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fntdata" ContentType="application/x-fontdata"/>
  <Default Extension="wdp" ContentType="image/vnd.ms-photo"/>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4" r:id="rId1"/>
  </p:sldMasterIdLst>
  <p:notesMasterIdLst>
    <p:notesMasterId r:id="rId28"/>
  </p:notesMasterIdLst>
  <p:sldIdLst>
    <p:sldId id="256" r:id="rId2"/>
    <p:sldId id="259" r:id="rId3"/>
    <p:sldId id="260" r:id="rId4"/>
    <p:sldId id="261" r:id="rId5"/>
    <p:sldId id="306" r:id="rId6"/>
    <p:sldId id="263" r:id="rId7"/>
    <p:sldId id="279" r:id="rId8"/>
    <p:sldId id="276" r:id="rId9"/>
    <p:sldId id="289" r:id="rId10"/>
    <p:sldId id="290" r:id="rId11"/>
    <p:sldId id="291" r:id="rId12"/>
    <p:sldId id="292" r:id="rId13"/>
    <p:sldId id="293" r:id="rId14"/>
    <p:sldId id="294" r:id="rId15"/>
    <p:sldId id="295" r:id="rId16"/>
    <p:sldId id="296" r:id="rId17"/>
    <p:sldId id="297" r:id="rId18"/>
    <p:sldId id="298" r:id="rId19"/>
    <p:sldId id="299" r:id="rId20"/>
    <p:sldId id="262" r:id="rId21"/>
    <p:sldId id="301" r:id="rId22"/>
    <p:sldId id="271" r:id="rId23"/>
    <p:sldId id="304" r:id="rId24"/>
    <p:sldId id="302" r:id="rId25"/>
    <p:sldId id="303" r:id="rId26"/>
    <p:sldId id="305" r:id="rId27"/>
  </p:sldIdLst>
  <p:sldSz cx="9144000" cy="5143500" type="screen16x9"/>
  <p:notesSz cx="6858000" cy="9144000"/>
  <p:embeddedFontLst>
    <p:embeddedFont>
      <p:font typeface="Antic Didone" panose="020B0604020202020204" charset="0"/>
      <p:regular r:id="rId29"/>
    </p:embeddedFont>
    <p:embeddedFont>
      <p:font typeface="Bellota Text" panose="020B0604020202020204" charset="0"/>
      <p:regular r:id="rId30"/>
      <p:bold r:id="rId31"/>
      <p:italic r:id="rId32"/>
      <p:boldItalic r:id="rId33"/>
    </p:embeddedFont>
    <p:embeddedFont>
      <p:font typeface="#9Slide03 Arima Madurai" panose="020B0604020202020204" charset="0"/>
      <p:regular r:id="rId34"/>
    </p:embeddedFont>
    <p:embeddedFont>
      <p:font typeface="MingLiU-ExtB" panose="02020500000000000000" pitchFamily="18" charset="-120"/>
      <p:regular r:id="rId35"/>
    </p:embeddedFont>
    <p:embeddedFont>
      <p:font typeface="#9Slide04 Yeseva One" panose="020B0604020202020204" charset="0"/>
      <p:regular r:id="rId36"/>
    </p:embeddedFont>
    <p:embeddedFont>
      <p:font typeface="Cambria" panose="02040503050406030204" pitchFamily="18" charset="0"/>
      <p:regular r:id="rId37"/>
      <p:bold r:id="rId38"/>
      <p:italic r:id="rId39"/>
      <p:boldItalic r:id="rId40"/>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6F3EE"/>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F93D6350-3EDB-44FB-BCFD-F07CFE2C409E}">
  <a:tblStyle styleId="{F93D6350-3EDB-44FB-BCFD-F07CFE2C409E}"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949" autoAdjust="0"/>
    <p:restoredTop sz="94660"/>
  </p:normalViewPr>
  <p:slideViewPr>
    <p:cSldViewPr snapToGrid="0">
      <p:cViewPr varScale="1">
        <p:scale>
          <a:sx n="91" d="100"/>
          <a:sy n="91" d="100"/>
        </p:scale>
        <p:origin x="858" y="84"/>
      </p:cViewPr>
      <p:guideLst/>
    </p:cSldViewPr>
  </p:slideViewPr>
  <p:notesTextViewPr>
    <p:cViewPr>
      <p:scale>
        <a:sx n="1" d="1"/>
        <a:sy n="1" d="1"/>
      </p:scale>
      <p:origin x="0" y="0"/>
    </p:cViewPr>
  </p:notesTextViewPr>
  <p:sorterViewPr>
    <p:cViewPr>
      <p:scale>
        <a:sx n="100" d="100"/>
        <a:sy n="100" d="100"/>
      </p:scale>
      <p:origin x="0" y="-4286"/>
    </p:cViewPr>
  </p:sorter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font" Target="fonts/font11.fntdata"/><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font" Target="fonts/font6.fntdata"/><Relationship Id="rId42" Type="http://schemas.openxmlformats.org/officeDocument/2006/relationships/viewProps" Target="view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font" Target="fonts/font5.fntdata"/><Relationship Id="rId38" Type="http://schemas.openxmlformats.org/officeDocument/2006/relationships/font" Target="fonts/font10.fntdata"/><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font" Target="fonts/font1.fntdata"/><Relationship Id="rId41"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font" Target="fonts/font4.fntdata"/><Relationship Id="rId37" Type="http://schemas.openxmlformats.org/officeDocument/2006/relationships/font" Target="fonts/font9.fntdata"/><Relationship Id="rId40" Type="http://schemas.openxmlformats.org/officeDocument/2006/relationships/font" Target="fonts/font12.fntdata"/><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notesMaster" Target="notesMasters/notesMaster1.xml"/><Relationship Id="rId36" Type="http://schemas.openxmlformats.org/officeDocument/2006/relationships/font" Target="fonts/font8.fntdata"/><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font" Target="fonts/font3.fntdata"/><Relationship Id="rId44"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font" Target="fonts/font2.fntdata"/><Relationship Id="rId35" Type="http://schemas.openxmlformats.org/officeDocument/2006/relationships/font" Target="fonts/font7.fntdata"/><Relationship Id="rId43" Type="http://schemas.openxmlformats.org/officeDocument/2006/relationships/theme" Target="theme/them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28"/>
        <p:cNvGrpSpPr/>
        <p:nvPr/>
      </p:nvGrpSpPr>
      <p:grpSpPr>
        <a:xfrm>
          <a:off x="0" y="0"/>
          <a:ext cx="0" cy="0"/>
          <a:chOff x="0" y="0"/>
          <a:chExt cx="0" cy="0"/>
        </a:xfrm>
      </p:grpSpPr>
      <p:sp>
        <p:nvSpPr>
          <p:cNvPr id="18929" name="Google Shape;18929;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930" name="Google Shape;18930;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079"/>
        <p:cNvGrpSpPr/>
        <p:nvPr/>
      </p:nvGrpSpPr>
      <p:grpSpPr>
        <a:xfrm>
          <a:off x="0" y="0"/>
          <a:ext cx="0" cy="0"/>
          <a:chOff x="0" y="0"/>
          <a:chExt cx="0" cy="0"/>
        </a:xfrm>
      </p:grpSpPr>
      <p:sp>
        <p:nvSpPr>
          <p:cNvPr id="24080" name="Google Shape;24080;g1108b96fddc_0_322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081" name="Google Shape;24081;g1108b96fddc_0_322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094"/>
        <p:cNvGrpSpPr/>
        <p:nvPr/>
      </p:nvGrpSpPr>
      <p:grpSpPr>
        <a:xfrm>
          <a:off x="0" y="0"/>
          <a:ext cx="0" cy="0"/>
          <a:chOff x="0" y="0"/>
          <a:chExt cx="0" cy="0"/>
        </a:xfrm>
      </p:grpSpPr>
      <p:sp>
        <p:nvSpPr>
          <p:cNvPr id="24095" name="Google Shape;24095;g1108b96fddc_0_284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096" name="Google Shape;24096;g1108b96fddc_0_284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5097577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253"/>
        <p:cNvGrpSpPr/>
        <p:nvPr/>
      </p:nvGrpSpPr>
      <p:grpSpPr>
        <a:xfrm>
          <a:off x="0" y="0"/>
          <a:ext cx="0" cy="0"/>
          <a:chOff x="0" y="0"/>
          <a:chExt cx="0" cy="0"/>
        </a:xfrm>
      </p:grpSpPr>
      <p:sp>
        <p:nvSpPr>
          <p:cNvPr id="20254" name="Google Shape;20254;g1108b96fddc_0_358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255" name="Google Shape;20255;g1108b96fddc_0_358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550"/>
        <p:cNvGrpSpPr/>
        <p:nvPr/>
      </p:nvGrpSpPr>
      <p:grpSpPr>
        <a:xfrm>
          <a:off x="0" y="0"/>
          <a:ext cx="0" cy="0"/>
          <a:chOff x="0" y="0"/>
          <a:chExt cx="0" cy="0"/>
        </a:xfrm>
      </p:grpSpPr>
      <p:sp>
        <p:nvSpPr>
          <p:cNvPr id="21551" name="Google Shape;21551;g10f9b2eabb5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552" name="Google Shape;21552;g10f9b2eabb5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483"/>
        <p:cNvGrpSpPr/>
        <p:nvPr/>
      </p:nvGrpSpPr>
      <p:grpSpPr>
        <a:xfrm>
          <a:off x="0" y="0"/>
          <a:ext cx="0" cy="0"/>
          <a:chOff x="0" y="0"/>
          <a:chExt cx="0" cy="0"/>
        </a:xfrm>
      </p:grpSpPr>
      <p:sp>
        <p:nvSpPr>
          <p:cNvPr id="22484" name="Google Shape;22484;g1108b96fddc_0_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485" name="Google Shape;22485;g1108b96fddc_0_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744"/>
        <p:cNvGrpSpPr/>
        <p:nvPr/>
      </p:nvGrpSpPr>
      <p:grpSpPr>
        <a:xfrm>
          <a:off x="0" y="0"/>
          <a:ext cx="0" cy="0"/>
          <a:chOff x="0" y="0"/>
          <a:chExt cx="0" cy="0"/>
        </a:xfrm>
      </p:grpSpPr>
      <p:sp>
        <p:nvSpPr>
          <p:cNvPr id="22745" name="Google Shape;22745;g1108b96fddc_0_76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746" name="Google Shape;22746;g1108b96fddc_0_76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8214074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699"/>
        <p:cNvGrpSpPr/>
        <p:nvPr/>
      </p:nvGrpSpPr>
      <p:grpSpPr>
        <a:xfrm>
          <a:off x="0" y="0"/>
          <a:ext cx="0" cy="0"/>
          <a:chOff x="0" y="0"/>
          <a:chExt cx="0" cy="0"/>
        </a:xfrm>
      </p:grpSpPr>
      <p:sp>
        <p:nvSpPr>
          <p:cNvPr id="22700" name="Google Shape;22700;g10f9b2eabb5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701" name="Google Shape;22701;g10f9b2eabb5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825"/>
        <p:cNvGrpSpPr/>
        <p:nvPr/>
      </p:nvGrpSpPr>
      <p:grpSpPr>
        <a:xfrm>
          <a:off x="0" y="0"/>
          <a:ext cx="0" cy="0"/>
          <a:chOff x="0" y="0"/>
          <a:chExt cx="0" cy="0"/>
        </a:xfrm>
      </p:grpSpPr>
      <p:sp>
        <p:nvSpPr>
          <p:cNvPr id="24826" name="Google Shape;24826;g1108b96fddc_0_396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827" name="Google Shape;24827;g1108b96fddc_0_396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602"/>
        <p:cNvGrpSpPr/>
        <p:nvPr/>
      </p:nvGrpSpPr>
      <p:grpSpPr>
        <a:xfrm>
          <a:off x="0" y="0"/>
          <a:ext cx="0" cy="0"/>
          <a:chOff x="0" y="0"/>
          <a:chExt cx="0" cy="0"/>
        </a:xfrm>
      </p:grpSpPr>
      <p:sp>
        <p:nvSpPr>
          <p:cNvPr id="24603" name="Google Shape;24603;g1108b96fddc_0_384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604" name="Google Shape;24604;g1108b96fddc_0_384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670"/>
        <p:cNvGrpSpPr/>
        <p:nvPr/>
      </p:nvGrpSpPr>
      <p:grpSpPr>
        <a:xfrm>
          <a:off x="0" y="0"/>
          <a:ext cx="0" cy="0"/>
          <a:chOff x="0" y="0"/>
          <a:chExt cx="0" cy="0"/>
        </a:xfrm>
      </p:grpSpPr>
      <p:sp>
        <p:nvSpPr>
          <p:cNvPr id="22671" name="Google Shape;22671;g1108b96fddc_0_65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672" name="Google Shape;22672;g1108b96fddc_0_65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720000" y="1269568"/>
            <a:ext cx="5140500" cy="2165100"/>
          </a:xfrm>
          <a:prstGeom prst="rect">
            <a:avLst/>
          </a:prstGeom>
        </p:spPr>
        <p:txBody>
          <a:bodyPr spcFirstLastPara="1" wrap="square" lIns="91425" tIns="0" rIns="91425" bIns="0" anchor="b" anchorCtr="0">
            <a:noAutofit/>
          </a:bodyPr>
          <a:lstStyle>
            <a:lvl1pPr lvl="0" algn="l">
              <a:spcBef>
                <a:spcPts val="0"/>
              </a:spcBef>
              <a:spcAft>
                <a:spcPts val="0"/>
              </a:spcAft>
              <a:buSzPts val="5200"/>
              <a:buNone/>
              <a:defRPr sz="46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720000" y="3736525"/>
            <a:ext cx="5140500" cy="331500"/>
          </a:xfrm>
          <a:prstGeom prst="rect">
            <a:avLst/>
          </a:prstGeom>
        </p:spPr>
        <p:txBody>
          <a:bodyPr spcFirstLastPara="1" wrap="square" lIns="91425" tIns="0" rIns="91425" bIns="0" anchor="t" anchorCtr="0">
            <a:noAutofit/>
          </a:bodyPr>
          <a:lstStyle>
            <a:lvl1pPr lvl="0">
              <a:lnSpc>
                <a:spcPct val="100000"/>
              </a:lnSpc>
              <a:spcBef>
                <a:spcPts val="0"/>
              </a:spcBef>
              <a:spcAft>
                <a:spcPts val="0"/>
              </a:spcAft>
              <a:buSzPts val="2800"/>
              <a:buNone/>
              <a:defRPr sz="1800">
                <a:highlight>
                  <a:schemeClr val="lt1"/>
                </a:highlight>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grpSp>
        <p:nvGrpSpPr>
          <p:cNvPr id="11" name="Google Shape;11;p2"/>
          <p:cNvGrpSpPr/>
          <p:nvPr/>
        </p:nvGrpSpPr>
        <p:grpSpPr>
          <a:xfrm>
            <a:off x="178275" y="177600"/>
            <a:ext cx="8787300" cy="4788300"/>
            <a:chOff x="178275" y="177600"/>
            <a:chExt cx="8787300" cy="4788300"/>
          </a:xfrm>
        </p:grpSpPr>
        <p:sp>
          <p:nvSpPr>
            <p:cNvPr id="12" name="Google Shape;12;p2"/>
            <p:cNvSpPr/>
            <p:nvPr/>
          </p:nvSpPr>
          <p:spPr>
            <a:xfrm>
              <a:off x="178275" y="177600"/>
              <a:ext cx="8787300" cy="4788300"/>
            </a:xfrm>
            <a:prstGeom prst="round2DiagRect">
              <a:avLst>
                <a:gd name="adj1" fmla="val 9845"/>
                <a:gd name="adj2" fmla="val 0"/>
              </a:avLst>
            </a:pr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288825" y="294900"/>
              <a:ext cx="8566500" cy="4551600"/>
            </a:xfrm>
            <a:prstGeom prst="round2DiagRect">
              <a:avLst>
                <a:gd name="adj1" fmla="val 8839"/>
                <a:gd name="adj2" fmla="val 0"/>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4;p2"/>
          <p:cNvGrpSpPr/>
          <p:nvPr/>
        </p:nvGrpSpPr>
        <p:grpSpPr>
          <a:xfrm>
            <a:off x="-1116644" y="-788470"/>
            <a:ext cx="2671337" cy="2238989"/>
            <a:chOff x="1665488" y="3866368"/>
            <a:chExt cx="1155223" cy="968253"/>
          </a:xfrm>
        </p:grpSpPr>
        <p:sp>
          <p:nvSpPr>
            <p:cNvPr id="15" name="Google Shape;15;p2"/>
            <p:cNvSpPr/>
            <p:nvPr/>
          </p:nvSpPr>
          <p:spPr>
            <a:xfrm>
              <a:off x="2091964" y="3921213"/>
              <a:ext cx="190939" cy="486227"/>
            </a:xfrm>
            <a:custGeom>
              <a:avLst/>
              <a:gdLst/>
              <a:ahLst/>
              <a:cxnLst/>
              <a:rect l="l" t="t" r="r" b="b"/>
              <a:pathLst>
                <a:path w="5473" h="13937" extrusionOk="0">
                  <a:moveTo>
                    <a:pt x="1127" y="0"/>
                  </a:moveTo>
                  <a:cubicBezTo>
                    <a:pt x="1118" y="0"/>
                    <a:pt x="1109" y="4"/>
                    <a:pt x="1101" y="12"/>
                  </a:cubicBezTo>
                  <a:cubicBezTo>
                    <a:pt x="1012" y="112"/>
                    <a:pt x="868" y="313"/>
                    <a:pt x="678" y="602"/>
                  </a:cubicBezTo>
                  <a:cubicBezTo>
                    <a:pt x="356" y="1057"/>
                    <a:pt x="156" y="1536"/>
                    <a:pt x="78" y="2592"/>
                  </a:cubicBezTo>
                  <a:cubicBezTo>
                    <a:pt x="0" y="3660"/>
                    <a:pt x="100" y="4228"/>
                    <a:pt x="300" y="5318"/>
                  </a:cubicBezTo>
                  <a:cubicBezTo>
                    <a:pt x="512" y="6408"/>
                    <a:pt x="1224" y="7820"/>
                    <a:pt x="1802" y="8988"/>
                  </a:cubicBezTo>
                  <a:cubicBezTo>
                    <a:pt x="2391" y="10155"/>
                    <a:pt x="3036" y="11123"/>
                    <a:pt x="3137" y="11668"/>
                  </a:cubicBezTo>
                  <a:cubicBezTo>
                    <a:pt x="3237" y="12213"/>
                    <a:pt x="3204" y="12246"/>
                    <a:pt x="3048" y="12891"/>
                  </a:cubicBezTo>
                  <a:cubicBezTo>
                    <a:pt x="2892" y="13536"/>
                    <a:pt x="3170" y="13937"/>
                    <a:pt x="3170" y="13937"/>
                  </a:cubicBezTo>
                  <a:lnTo>
                    <a:pt x="4249" y="12636"/>
                  </a:lnTo>
                  <a:cubicBezTo>
                    <a:pt x="4249" y="12636"/>
                    <a:pt x="4405" y="12380"/>
                    <a:pt x="4482" y="12157"/>
                  </a:cubicBezTo>
                  <a:cubicBezTo>
                    <a:pt x="4571" y="11924"/>
                    <a:pt x="4627" y="11468"/>
                    <a:pt x="4771" y="10778"/>
                  </a:cubicBezTo>
                  <a:cubicBezTo>
                    <a:pt x="4916" y="10089"/>
                    <a:pt x="4972" y="10189"/>
                    <a:pt x="5216" y="9466"/>
                  </a:cubicBezTo>
                  <a:cubicBezTo>
                    <a:pt x="5472" y="8743"/>
                    <a:pt x="5194" y="8454"/>
                    <a:pt x="5094" y="7397"/>
                  </a:cubicBezTo>
                  <a:cubicBezTo>
                    <a:pt x="4994" y="6341"/>
                    <a:pt x="3948" y="4984"/>
                    <a:pt x="3437" y="4394"/>
                  </a:cubicBezTo>
                  <a:cubicBezTo>
                    <a:pt x="2925" y="3816"/>
                    <a:pt x="2470" y="2859"/>
                    <a:pt x="2225" y="2270"/>
                  </a:cubicBezTo>
                  <a:cubicBezTo>
                    <a:pt x="1980" y="1670"/>
                    <a:pt x="1402" y="968"/>
                    <a:pt x="1301" y="824"/>
                  </a:cubicBezTo>
                  <a:cubicBezTo>
                    <a:pt x="1113" y="557"/>
                    <a:pt x="1123" y="212"/>
                    <a:pt x="1157" y="34"/>
                  </a:cubicBezTo>
                  <a:cubicBezTo>
                    <a:pt x="1157" y="13"/>
                    <a:pt x="1143" y="0"/>
                    <a:pt x="112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2131911" y="4187445"/>
              <a:ext cx="79613" cy="217698"/>
            </a:xfrm>
            <a:custGeom>
              <a:avLst/>
              <a:gdLst/>
              <a:ahLst/>
              <a:cxnLst/>
              <a:rect l="l" t="t" r="r" b="b"/>
              <a:pathLst>
                <a:path w="2282" h="6240" extrusionOk="0">
                  <a:moveTo>
                    <a:pt x="1" y="0"/>
                  </a:moveTo>
                  <a:cubicBezTo>
                    <a:pt x="34" y="67"/>
                    <a:pt x="57" y="133"/>
                    <a:pt x="90" y="189"/>
                  </a:cubicBezTo>
                  <a:cubicBezTo>
                    <a:pt x="212" y="322"/>
                    <a:pt x="334" y="445"/>
                    <a:pt x="468" y="556"/>
                  </a:cubicBezTo>
                  <a:cubicBezTo>
                    <a:pt x="601" y="678"/>
                    <a:pt x="746" y="801"/>
                    <a:pt x="890" y="923"/>
                  </a:cubicBezTo>
                  <a:cubicBezTo>
                    <a:pt x="1035" y="1034"/>
                    <a:pt x="1191" y="1145"/>
                    <a:pt x="1325" y="1279"/>
                  </a:cubicBezTo>
                  <a:cubicBezTo>
                    <a:pt x="1446" y="1424"/>
                    <a:pt x="1513" y="1590"/>
                    <a:pt x="1580" y="1768"/>
                  </a:cubicBezTo>
                  <a:cubicBezTo>
                    <a:pt x="1647" y="1935"/>
                    <a:pt x="1703" y="2102"/>
                    <a:pt x="1758" y="2280"/>
                  </a:cubicBezTo>
                  <a:cubicBezTo>
                    <a:pt x="1869" y="2625"/>
                    <a:pt x="1958" y="2981"/>
                    <a:pt x="2047" y="3337"/>
                  </a:cubicBezTo>
                  <a:cubicBezTo>
                    <a:pt x="2125" y="3681"/>
                    <a:pt x="2214" y="4037"/>
                    <a:pt x="2203" y="4393"/>
                  </a:cubicBezTo>
                  <a:cubicBezTo>
                    <a:pt x="2203" y="4571"/>
                    <a:pt x="2170" y="4749"/>
                    <a:pt x="2148" y="4927"/>
                  </a:cubicBezTo>
                  <a:cubicBezTo>
                    <a:pt x="2114" y="5105"/>
                    <a:pt x="2081" y="5294"/>
                    <a:pt x="2059" y="5472"/>
                  </a:cubicBezTo>
                  <a:cubicBezTo>
                    <a:pt x="2025" y="5727"/>
                    <a:pt x="2003" y="5994"/>
                    <a:pt x="2092" y="6239"/>
                  </a:cubicBezTo>
                  <a:lnTo>
                    <a:pt x="2125" y="6195"/>
                  </a:lnTo>
                  <a:cubicBezTo>
                    <a:pt x="2069" y="6006"/>
                    <a:pt x="2069" y="5806"/>
                    <a:pt x="2081" y="5616"/>
                  </a:cubicBezTo>
                  <a:cubicBezTo>
                    <a:pt x="2125" y="5260"/>
                    <a:pt x="2203" y="4904"/>
                    <a:pt x="2247" y="4549"/>
                  </a:cubicBezTo>
                  <a:cubicBezTo>
                    <a:pt x="2281" y="4204"/>
                    <a:pt x="2214" y="3859"/>
                    <a:pt x="2136" y="3515"/>
                  </a:cubicBezTo>
                  <a:cubicBezTo>
                    <a:pt x="2069" y="3159"/>
                    <a:pt x="1980" y="2813"/>
                    <a:pt x="1881" y="2469"/>
                  </a:cubicBezTo>
                  <a:cubicBezTo>
                    <a:pt x="1825" y="2302"/>
                    <a:pt x="1780" y="2135"/>
                    <a:pt x="1725" y="1968"/>
                  </a:cubicBezTo>
                  <a:cubicBezTo>
                    <a:pt x="1658" y="1802"/>
                    <a:pt x="1614" y="1624"/>
                    <a:pt x="1535" y="1468"/>
                  </a:cubicBezTo>
                  <a:cubicBezTo>
                    <a:pt x="1446" y="1301"/>
                    <a:pt x="1325" y="1179"/>
                    <a:pt x="1191" y="1068"/>
                  </a:cubicBezTo>
                  <a:cubicBezTo>
                    <a:pt x="1046" y="945"/>
                    <a:pt x="890" y="834"/>
                    <a:pt x="746" y="712"/>
                  </a:cubicBezTo>
                  <a:cubicBezTo>
                    <a:pt x="479" y="489"/>
                    <a:pt x="223" y="2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2122596" y="3921596"/>
              <a:ext cx="143248" cy="415231"/>
            </a:xfrm>
            <a:custGeom>
              <a:avLst/>
              <a:gdLst/>
              <a:ahLst/>
              <a:cxnLst/>
              <a:rect l="l" t="t" r="r" b="b"/>
              <a:pathLst>
                <a:path w="4106" h="11902" extrusionOk="0">
                  <a:moveTo>
                    <a:pt x="223" y="1"/>
                  </a:moveTo>
                  <a:cubicBezTo>
                    <a:pt x="212" y="23"/>
                    <a:pt x="190" y="35"/>
                    <a:pt x="179" y="57"/>
                  </a:cubicBezTo>
                  <a:cubicBezTo>
                    <a:pt x="101" y="391"/>
                    <a:pt x="123" y="735"/>
                    <a:pt x="212" y="1058"/>
                  </a:cubicBezTo>
                  <a:cubicBezTo>
                    <a:pt x="334" y="1547"/>
                    <a:pt x="613" y="1992"/>
                    <a:pt x="890" y="2403"/>
                  </a:cubicBezTo>
                  <a:cubicBezTo>
                    <a:pt x="1202" y="2860"/>
                    <a:pt x="1513" y="3315"/>
                    <a:pt x="1802" y="3782"/>
                  </a:cubicBezTo>
                  <a:cubicBezTo>
                    <a:pt x="2103" y="4261"/>
                    <a:pt x="2381" y="4750"/>
                    <a:pt x="2659" y="5251"/>
                  </a:cubicBezTo>
                  <a:cubicBezTo>
                    <a:pt x="2926" y="5729"/>
                    <a:pt x="3215" y="6219"/>
                    <a:pt x="3460" y="6719"/>
                  </a:cubicBezTo>
                  <a:cubicBezTo>
                    <a:pt x="3705" y="7208"/>
                    <a:pt x="3838" y="7731"/>
                    <a:pt x="3938" y="8265"/>
                  </a:cubicBezTo>
                  <a:cubicBezTo>
                    <a:pt x="3994" y="8520"/>
                    <a:pt x="4038" y="8777"/>
                    <a:pt x="4049" y="9044"/>
                  </a:cubicBezTo>
                  <a:cubicBezTo>
                    <a:pt x="4061" y="9288"/>
                    <a:pt x="4005" y="9521"/>
                    <a:pt x="3927" y="9755"/>
                  </a:cubicBezTo>
                  <a:cubicBezTo>
                    <a:pt x="3849" y="9978"/>
                    <a:pt x="3760" y="10200"/>
                    <a:pt x="3693" y="10433"/>
                  </a:cubicBezTo>
                  <a:cubicBezTo>
                    <a:pt x="3638" y="10623"/>
                    <a:pt x="3604" y="10823"/>
                    <a:pt x="3604" y="11023"/>
                  </a:cubicBezTo>
                  <a:cubicBezTo>
                    <a:pt x="3594" y="11323"/>
                    <a:pt x="3638" y="11612"/>
                    <a:pt x="3671" y="11902"/>
                  </a:cubicBezTo>
                  <a:lnTo>
                    <a:pt x="3705" y="11735"/>
                  </a:lnTo>
                  <a:cubicBezTo>
                    <a:pt x="3693" y="11612"/>
                    <a:pt x="3671" y="11491"/>
                    <a:pt x="3671" y="11368"/>
                  </a:cubicBezTo>
                  <a:cubicBezTo>
                    <a:pt x="3649" y="11168"/>
                    <a:pt x="3649" y="10967"/>
                    <a:pt x="3671" y="10779"/>
                  </a:cubicBezTo>
                  <a:cubicBezTo>
                    <a:pt x="3693" y="10545"/>
                    <a:pt x="3771" y="10334"/>
                    <a:pt x="3849" y="10111"/>
                  </a:cubicBezTo>
                  <a:cubicBezTo>
                    <a:pt x="3916" y="9900"/>
                    <a:pt x="4005" y="9689"/>
                    <a:pt x="4049" y="9466"/>
                  </a:cubicBezTo>
                  <a:cubicBezTo>
                    <a:pt x="4105" y="9222"/>
                    <a:pt x="4105" y="8977"/>
                    <a:pt x="4061" y="8743"/>
                  </a:cubicBezTo>
                  <a:cubicBezTo>
                    <a:pt x="4027" y="8476"/>
                    <a:pt x="3972" y="8209"/>
                    <a:pt x="3927" y="7954"/>
                  </a:cubicBezTo>
                  <a:cubicBezTo>
                    <a:pt x="3871" y="7687"/>
                    <a:pt x="3816" y="7442"/>
                    <a:pt x="3727" y="7186"/>
                  </a:cubicBezTo>
                  <a:cubicBezTo>
                    <a:pt x="3549" y="6674"/>
                    <a:pt x="3260" y="6196"/>
                    <a:pt x="2993" y="5707"/>
                  </a:cubicBezTo>
                  <a:cubicBezTo>
                    <a:pt x="2447" y="4717"/>
                    <a:pt x="1891" y="3727"/>
                    <a:pt x="1236" y="2804"/>
                  </a:cubicBezTo>
                  <a:cubicBezTo>
                    <a:pt x="690" y="2014"/>
                    <a:pt x="1" y="1135"/>
                    <a:pt x="201" y="112"/>
                  </a:cubicBezTo>
                  <a:cubicBezTo>
                    <a:pt x="201" y="79"/>
                    <a:pt x="212" y="35"/>
                    <a:pt x="2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2096988" y="4075663"/>
              <a:ext cx="124199" cy="317058"/>
            </a:xfrm>
            <a:custGeom>
              <a:avLst/>
              <a:gdLst/>
              <a:ahLst/>
              <a:cxnLst/>
              <a:rect l="l" t="t" r="r" b="b"/>
              <a:pathLst>
                <a:path w="3560" h="9088" extrusionOk="0">
                  <a:moveTo>
                    <a:pt x="1" y="1"/>
                  </a:moveTo>
                  <a:cubicBezTo>
                    <a:pt x="12" y="68"/>
                    <a:pt x="23" y="134"/>
                    <a:pt x="34" y="189"/>
                  </a:cubicBezTo>
                  <a:cubicBezTo>
                    <a:pt x="201" y="557"/>
                    <a:pt x="312" y="946"/>
                    <a:pt x="490" y="1313"/>
                  </a:cubicBezTo>
                  <a:cubicBezTo>
                    <a:pt x="668" y="1702"/>
                    <a:pt x="902" y="2070"/>
                    <a:pt x="1157" y="2414"/>
                  </a:cubicBezTo>
                  <a:cubicBezTo>
                    <a:pt x="1424" y="2759"/>
                    <a:pt x="1703" y="3093"/>
                    <a:pt x="1992" y="3426"/>
                  </a:cubicBezTo>
                  <a:cubicBezTo>
                    <a:pt x="2125" y="3593"/>
                    <a:pt x="2269" y="3760"/>
                    <a:pt x="2414" y="3927"/>
                  </a:cubicBezTo>
                  <a:cubicBezTo>
                    <a:pt x="2548" y="4094"/>
                    <a:pt x="2692" y="4260"/>
                    <a:pt x="2770" y="4460"/>
                  </a:cubicBezTo>
                  <a:cubicBezTo>
                    <a:pt x="2848" y="4661"/>
                    <a:pt x="2859" y="4883"/>
                    <a:pt x="2892" y="5095"/>
                  </a:cubicBezTo>
                  <a:cubicBezTo>
                    <a:pt x="2926" y="5317"/>
                    <a:pt x="2971" y="5528"/>
                    <a:pt x="3026" y="5740"/>
                  </a:cubicBezTo>
                  <a:cubicBezTo>
                    <a:pt x="3149" y="6173"/>
                    <a:pt x="3270" y="6607"/>
                    <a:pt x="3359" y="7052"/>
                  </a:cubicBezTo>
                  <a:cubicBezTo>
                    <a:pt x="3393" y="7275"/>
                    <a:pt x="3438" y="7486"/>
                    <a:pt x="3471" y="7708"/>
                  </a:cubicBezTo>
                  <a:cubicBezTo>
                    <a:pt x="3504" y="7920"/>
                    <a:pt x="3515" y="8142"/>
                    <a:pt x="3482" y="8353"/>
                  </a:cubicBezTo>
                  <a:cubicBezTo>
                    <a:pt x="3448" y="8598"/>
                    <a:pt x="3371" y="8854"/>
                    <a:pt x="3382" y="9087"/>
                  </a:cubicBezTo>
                  <a:lnTo>
                    <a:pt x="3415" y="9043"/>
                  </a:lnTo>
                  <a:cubicBezTo>
                    <a:pt x="3415" y="8865"/>
                    <a:pt x="3471" y="8676"/>
                    <a:pt x="3504" y="8509"/>
                  </a:cubicBezTo>
                  <a:cubicBezTo>
                    <a:pt x="3549" y="8298"/>
                    <a:pt x="3560" y="8098"/>
                    <a:pt x="3549" y="7898"/>
                  </a:cubicBezTo>
                  <a:cubicBezTo>
                    <a:pt x="3527" y="7675"/>
                    <a:pt x="3493" y="7463"/>
                    <a:pt x="3448" y="7252"/>
                  </a:cubicBezTo>
                  <a:cubicBezTo>
                    <a:pt x="3371" y="6808"/>
                    <a:pt x="3270" y="6373"/>
                    <a:pt x="3149" y="5951"/>
                  </a:cubicBezTo>
                  <a:cubicBezTo>
                    <a:pt x="3093" y="5740"/>
                    <a:pt x="3037" y="5528"/>
                    <a:pt x="2993" y="5306"/>
                  </a:cubicBezTo>
                  <a:cubicBezTo>
                    <a:pt x="2948" y="5095"/>
                    <a:pt x="2937" y="4883"/>
                    <a:pt x="2892" y="4683"/>
                  </a:cubicBezTo>
                  <a:cubicBezTo>
                    <a:pt x="2859" y="4472"/>
                    <a:pt x="2770" y="4294"/>
                    <a:pt x="2648" y="4127"/>
                  </a:cubicBezTo>
                  <a:cubicBezTo>
                    <a:pt x="2536" y="3960"/>
                    <a:pt x="2392" y="3805"/>
                    <a:pt x="2259" y="3649"/>
                  </a:cubicBezTo>
                  <a:cubicBezTo>
                    <a:pt x="1980" y="3315"/>
                    <a:pt x="1680" y="2992"/>
                    <a:pt x="1413" y="2648"/>
                  </a:cubicBezTo>
                  <a:cubicBezTo>
                    <a:pt x="1135" y="2314"/>
                    <a:pt x="890" y="1947"/>
                    <a:pt x="679" y="1569"/>
                  </a:cubicBezTo>
                  <a:cubicBezTo>
                    <a:pt x="457" y="1180"/>
                    <a:pt x="324" y="757"/>
                    <a:pt x="156" y="345"/>
                  </a:cubicBezTo>
                  <a:cubicBezTo>
                    <a:pt x="112" y="234"/>
                    <a:pt x="57" y="1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2117572" y="3937122"/>
              <a:ext cx="127688" cy="420673"/>
            </a:xfrm>
            <a:custGeom>
              <a:avLst/>
              <a:gdLst/>
              <a:ahLst/>
              <a:cxnLst/>
              <a:rect l="l" t="t" r="r" b="b"/>
              <a:pathLst>
                <a:path w="3660" h="12058" extrusionOk="0">
                  <a:moveTo>
                    <a:pt x="33" y="1"/>
                  </a:moveTo>
                  <a:lnTo>
                    <a:pt x="33" y="1"/>
                  </a:lnTo>
                  <a:cubicBezTo>
                    <a:pt x="23" y="12"/>
                    <a:pt x="11" y="35"/>
                    <a:pt x="0" y="45"/>
                  </a:cubicBezTo>
                  <a:cubicBezTo>
                    <a:pt x="0" y="690"/>
                    <a:pt x="256" y="1335"/>
                    <a:pt x="557" y="1903"/>
                  </a:cubicBezTo>
                  <a:cubicBezTo>
                    <a:pt x="990" y="2715"/>
                    <a:pt x="1491" y="3493"/>
                    <a:pt x="1946" y="4283"/>
                  </a:cubicBezTo>
                  <a:cubicBezTo>
                    <a:pt x="2425" y="5084"/>
                    <a:pt x="2858" y="5918"/>
                    <a:pt x="3170" y="6797"/>
                  </a:cubicBezTo>
                  <a:cubicBezTo>
                    <a:pt x="3337" y="7230"/>
                    <a:pt x="3471" y="7697"/>
                    <a:pt x="3537" y="8154"/>
                  </a:cubicBezTo>
                  <a:cubicBezTo>
                    <a:pt x="3570" y="8409"/>
                    <a:pt x="3570" y="8654"/>
                    <a:pt x="3548" y="8910"/>
                  </a:cubicBezTo>
                  <a:cubicBezTo>
                    <a:pt x="3526" y="9143"/>
                    <a:pt x="3493" y="9388"/>
                    <a:pt x="3493" y="9622"/>
                  </a:cubicBezTo>
                  <a:cubicBezTo>
                    <a:pt x="3493" y="10122"/>
                    <a:pt x="3560" y="10611"/>
                    <a:pt x="3582" y="11101"/>
                  </a:cubicBezTo>
                  <a:cubicBezTo>
                    <a:pt x="3592" y="11424"/>
                    <a:pt x="3592" y="11746"/>
                    <a:pt x="3582" y="12057"/>
                  </a:cubicBezTo>
                  <a:cubicBezTo>
                    <a:pt x="3604" y="12024"/>
                    <a:pt x="3626" y="11980"/>
                    <a:pt x="3649" y="11935"/>
                  </a:cubicBezTo>
                  <a:cubicBezTo>
                    <a:pt x="3659" y="11780"/>
                    <a:pt x="3659" y="11624"/>
                    <a:pt x="3659" y="11468"/>
                  </a:cubicBezTo>
                  <a:cubicBezTo>
                    <a:pt x="3649" y="11234"/>
                    <a:pt x="3637" y="10989"/>
                    <a:pt x="3626" y="10745"/>
                  </a:cubicBezTo>
                  <a:cubicBezTo>
                    <a:pt x="3615" y="10489"/>
                    <a:pt x="3582" y="10245"/>
                    <a:pt x="3570" y="10000"/>
                  </a:cubicBezTo>
                  <a:cubicBezTo>
                    <a:pt x="3548" y="9744"/>
                    <a:pt x="3548" y="9499"/>
                    <a:pt x="3570" y="9244"/>
                  </a:cubicBezTo>
                  <a:cubicBezTo>
                    <a:pt x="3592" y="8999"/>
                    <a:pt x="3637" y="8765"/>
                    <a:pt x="3637" y="8520"/>
                  </a:cubicBezTo>
                  <a:cubicBezTo>
                    <a:pt x="3626" y="8053"/>
                    <a:pt x="3503" y="7586"/>
                    <a:pt x="3370" y="7153"/>
                  </a:cubicBezTo>
                  <a:cubicBezTo>
                    <a:pt x="3092" y="6263"/>
                    <a:pt x="2670" y="5428"/>
                    <a:pt x="2213" y="4617"/>
                  </a:cubicBezTo>
                  <a:cubicBezTo>
                    <a:pt x="1746" y="3805"/>
                    <a:pt x="1257" y="3015"/>
                    <a:pt x="790" y="2203"/>
                  </a:cubicBezTo>
                  <a:cubicBezTo>
                    <a:pt x="412" y="1536"/>
                    <a:pt x="23" y="791"/>
                    <a:pt x="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2102047" y="3952263"/>
              <a:ext cx="133898" cy="422209"/>
            </a:xfrm>
            <a:custGeom>
              <a:avLst/>
              <a:gdLst/>
              <a:ahLst/>
              <a:cxnLst/>
              <a:rect l="l" t="t" r="r" b="b"/>
              <a:pathLst>
                <a:path w="3838" h="12102" extrusionOk="0">
                  <a:moveTo>
                    <a:pt x="201" y="1"/>
                  </a:moveTo>
                  <a:cubicBezTo>
                    <a:pt x="189" y="23"/>
                    <a:pt x="179" y="56"/>
                    <a:pt x="156" y="78"/>
                  </a:cubicBezTo>
                  <a:cubicBezTo>
                    <a:pt x="245" y="323"/>
                    <a:pt x="345" y="557"/>
                    <a:pt x="456" y="790"/>
                  </a:cubicBezTo>
                  <a:cubicBezTo>
                    <a:pt x="545" y="1002"/>
                    <a:pt x="646" y="1202"/>
                    <a:pt x="735" y="1413"/>
                  </a:cubicBezTo>
                  <a:cubicBezTo>
                    <a:pt x="834" y="1647"/>
                    <a:pt x="935" y="1880"/>
                    <a:pt x="1034" y="2125"/>
                  </a:cubicBezTo>
                  <a:cubicBezTo>
                    <a:pt x="1135" y="2359"/>
                    <a:pt x="1246" y="2604"/>
                    <a:pt x="1390" y="2826"/>
                  </a:cubicBezTo>
                  <a:cubicBezTo>
                    <a:pt x="1524" y="3048"/>
                    <a:pt x="1669" y="3259"/>
                    <a:pt x="1813" y="3482"/>
                  </a:cubicBezTo>
                  <a:cubicBezTo>
                    <a:pt x="2369" y="4294"/>
                    <a:pt x="2859" y="5162"/>
                    <a:pt x="3148" y="6107"/>
                  </a:cubicBezTo>
                  <a:cubicBezTo>
                    <a:pt x="3315" y="6596"/>
                    <a:pt x="3392" y="7108"/>
                    <a:pt x="3471" y="7619"/>
                  </a:cubicBezTo>
                  <a:cubicBezTo>
                    <a:pt x="3537" y="8109"/>
                    <a:pt x="3604" y="8610"/>
                    <a:pt x="3659" y="9099"/>
                  </a:cubicBezTo>
                  <a:lnTo>
                    <a:pt x="3726" y="9866"/>
                  </a:lnTo>
                  <a:cubicBezTo>
                    <a:pt x="3615" y="9433"/>
                    <a:pt x="3437" y="9021"/>
                    <a:pt x="3326" y="8587"/>
                  </a:cubicBezTo>
                  <a:cubicBezTo>
                    <a:pt x="3214" y="8120"/>
                    <a:pt x="3170" y="7631"/>
                    <a:pt x="3059" y="7164"/>
                  </a:cubicBezTo>
                  <a:cubicBezTo>
                    <a:pt x="2948" y="6719"/>
                    <a:pt x="2792" y="6285"/>
                    <a:pt x="2592" y="5873"/>
                  </a:cubicBezTo>
                  <a:cubicBezTo>
                    <a:pt x="2369" y="5451"/>
                    <a:pt x="2092" y="5073"/>
                    <a:pt x="1835" y="4683"/>
                  </a:cubicBezTo>
                  <a:cubicBezTo>
                    <a:pt x="1702" y="4483"/>
                    <a:pt x="1568" y="4283"/>
                    <a:pt x="1457" y="4072"/>
                  </a:cubicBezTo>
                  <a:cubicBezTo>
                    <a:pt x="1346" y="3860"/>
                    <a:pt x="1268" y="3637"/>
                    <a:pt x="1190" y="3404"/>
                  </a:cubicBezTo>
                  <a:cubicBezTo>
                    <a:pt x="1113" y="3182"/>
                    <a:pt x="1034" y="2948"/>
                    <a:pt x="935" y="2737"/>
                  </a:cubicBezTo>
                  <a:cubicBezTo>
                    <a:pt x="834" y="2525"/>
                    <a:pt x="723" y="2314"/>
                    <a:pt x="612" y="2114"/>
                  </a:cubicBezTo>
                  <a:cubicBezTo>
                    <a:pt x="490" y="1902"/>
                    <a:pt x="379" y="1702"/>
                    <a:pt x="300" y="1480"/>
                  </a:cubicBezTo>
                  <a:cubicBezTo>
                    <a:pt x="201" y="1257"/>
                    <a:pt x="145" y="1024"/>
                    <a:pt x="100" y="790"/>
                  </a:cubicBezTo>
                  <a:lnTo>
                    <a:pt x="33" y="357"/>
                  </a:lnTo>
                  <a:lnTo>
                    <a:pt x="1" y="457"/>
                  </a:lnTo>
                  <a:cubicBezTo>
                    <a:pt x="33" y="668"/>
                    <a:pt x="67" y="879"/>
                    <a:pt x="112" y="1079"/>
                  </a:cubicBezTo>
                  <a:cubicBezTo>
                    <a:pt x="167" y="1302"/>
                    <a:pt x="245" y="1514"/>
                    <a:pt x="345" y="1724"/>
                  </a:cubicBezTo>
                  <a:cubicBezTo>
                    <a:pt x="545" y="2147"/>
                    <a:pt x="812" y="2548"/>
                    <a:pt x="990" y="2992"/>
                  </a:cubicBezTo>
                  <a:cubicBezTo>
                    <a:pt x="1079" y="3215"/>
                    <a:pt x="1146" y="3449"/>
                    <a:pt x="1224" y="3671"/>
                  </a:cubicBezTo>
                  <a:cubicBezTo>
                    <a:pt x="1313" y="3904"/>
                    <a:pt x="1413" y="4116"/>
                    <a:pt x="1535" y="4316"/>
                  </a:cubicBezTo>
                  <a:cubicBezTo>
                    <a:pt x="1780" y="4739"/>
                    <a:pt x="2080" y="5117"/>
                    <a:pt x="2325" y="5528"/>
                  </a:cubicBezTo>
                  <a:cubicBezTo>
                    <a:pt x="2559" y="5929"/>
                    <a:pt x="2747" y="6351"/>
                    <a:pt x="2892" y="6796"/>
                  </a:cubicBezTo>
                  <a:cubicBezTo>
                    <a:pt x="3036" y="7253"/>
                    <a:pt x="3103" y="7730"/>
                    <a:pt x="3192" y="8209"/>
                  </a:cubicBezTo>
                  <a:cubicBezTo>
                    <a:pt x="3226" y="8432"/>
                    <a:pt x="3281" y="8665"/>
                    <a:pt x="3348" y="8887"/>
                  </a:cubicBezTo>
                  <a:cubicBezTo>
                    <a:pt x="3426" y="9110"/>
                    <a:pt x="3504" y="9344"/>
                    <a:pt x="3582" y="9566"/>
                  </a:cubicBezTo>
                  <a:cubicBezTo>
                    <a:pt x="3659" y="9833"/>
                    <a:pt x="3726" y="10100"/>
                    <a:pt x="3748" y="10378"/>
                  </a:cubicBezTo>
                  <a:cubicBezTo>
                    <a:pt x="3771" y="10667"/>
                    <a:pt x="3771" y="10967"/>
                    <a:pt x="3771" y="11257"/>
                  </a:cubicBezTo>
                  <a:cubicBezTo>
                    <a:pt x="3748" y="11546"/>
                    <a:pt x="3715" y="11823"/>
                    <a:pt x="3671" y="12102"/>
                  </a:cubicBezTo>
                  <a:lnTo>
                    <a:pt x="3715" y="12035"/>
                  </a:lnTo>
                  <a:cubicBezTo>
                    <a:pt x="3726" y="11991"/>
                    <a:pt x="3738" y="11946"/>
                    <a:pt x="3738" y="11902"/>
                  </a:cubicBezTo>
                  <a:lnTo>
                    <a:pt x="3738" y="12024"/>
                  </a:lnTo>
                  <a:lnTo>
                    <a:pt x="3782" y="11957"/>
                  </a:lnTo>
                  <a:cubicBezTo>
                    <a:pt x="3804" y="11690"/>
                    <a:pt x="3827" y="11423"/>
                    <a:pt x="3827" y="11156"/>
                  </a:cubicBezTo>
                  <a:cubicBezTo>
                    <a:pt x="3837" y="10889"/>
                    <a:pt x="3837" y="10634"/>
                    <a:pt x="3815" y="10367"/>
                  </a:cubicBezTo>
                  <a:cubicBezTo>
                    <a:pt x="3804" y="10088"/>
                    <a:pt x="3782" y="9799"/>
                    <a:pt x="3760" y="9522"/>
                  </a:cubicBezTo>
                  <a:cubicBezTo>
                    <a:pt x="3715" y="9043"/>
                    <a:pt x="3659" y="8565"/>
                    <a:pt x="3604" y="8086"/>
                  </a:cubicBezTo>
                  <a:cubicBezTo>
                    <a:pt x="3537" y="7586"/>
                    <a:pt x="3471" y="7075"/>
                    <a:pt x="3359" y="6585"/>
                  </a:cubicBezTo>
                  <a:cubicBezTo>
                    <a:pt x="3137" y="5639"/>
                    <a:pt x="2714" y="4772"/>
                    <a:pt x="2203" y="3949"/>
                  </a:cubicBezTo>
                  <a:cubicBezTo>
                    <a:pt x="1947" y="3516"/>
                    <a:pt x="1635" y="3115"/>
                    <a:pt x="1390" y="2681"/>
                  </a:cubicBezTo>
                  <a:cubicBezTo>
                    <a:pt x="1135" y="2248"/>
                    <a:pt x="979" y="1769"/>
                    <a:pt x="768" y="1302"/>
                  </a:cubicBezTo>
                  <a:cubicBezTo>
                    <a:pt x="590" y="901"/>
                    <a:pt x="389" y="513"/>
                    <a:pt x="234" y="90"/>
                  </a:cubicBezTo>
                  <a:cubicBezTo>
                    <a:pt x="223" y="68"/>
                    <a:pt x="211" y="34"/>
                    <a:pt x="2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2093883" y="4020156"/>
              <a:ext cx="132363" cy="360911"/>
            </a:xfrm>
            <a:custGeom>
              <a:avLst/>
              <a:gdLst/>
              <a:ahLst/>
              <a:cxnLst/>
              <a:rect l="l" t="t" r="r" b="b"/>
              <a:pathLst>
                <a:path w="3794" h="10345" extrusionOk="0">
                  <a:moveTo>
                    <a:pt x="12" y="1"/>
                  </a:moveTo>
                  <a:cubicBezTo>
                    <a:pt x="1" y="57"/>
                    <a:pt x="1" y="112"/>
                    <a:pt x="1" y="168"/>
                  </a:cubicBezTo>
                  <a:cubicBezTo>
                    <a:pt x="134" y="535"/>
                    <a:pt x="279" y="880"/>
                    <a:pt x="435" y="1236"/>
                  </a:cubicBezTo>
                  <a:cubicBezTo>
                    <a:pt x="613" y="1614"/>
                    <a:pt x="779" y="2003"/>
                    <a:pt x="979" y="2381"/>
                  </a:cubicBezTo>
                  <a:cubicBezTo>
                    <a:pt x="1191" y="2771"/>
                    <a:pt x="1469" y="3104"/>
                    <a:pt x="1725" y="3471"/>
                  </a:cubicBezTo>
                  <a:cubicBezTo>
                    <a:pt x="1992" y="3827"/>
                    <a:pt x="2203" y="4217"/>
                    <a:pt x="2403" y="4605"/>
                  </a:cubicBezTo>
                  <a:cubicBezTo>
                    <a:pt x="2592" y="4984"/>
                    <a:pt x="2781" y="5373"/>
                    <a:pt x="2959" y="5774"/>
                  </a:cubicBezTo>
                  <a:cubicBezTo>
                    <a:pt x="3126" y="6163"/>
                    <a:pt x="3270" y="6563"/>
                    <a:pt x="3382" y="6975"/>
                  </a:cubicBezTo>
                  <a:cubicBezTo>
                    <a:pt x="3482" y="7375"/>
                    <a:pt x="3560" y="7764"/>
                    <a:pt x="3604" y="8165"/>
                  </a:cubicBezTo>
                  <a:cubicBezTo>
                    <a:pt x="3705" y="8888"/>
                    <a:pt x="3738" y="9610"/>
                    <a:pt x="3749" y="10345"/>
                  </a:cubicBezTo>
                  <a:lnTo>
                    <a:pt x="3794" y="10289"/>
                  </a:lnTo>
                  <a:cubicBezTo>
                    <a:pt x="3782" y="9677"/>
                    <a:pt x="3760" y="9066"/>
                    <a:pt x="3705" y="8454"/>
                  </a:cubicBezTo>
                  <a:cubicBezTo>
                    <a:pt x="3616" y="7642"/>
                    <a:pt x="3438" y="6841"/>
                    <a:pt x="3149" y="6074"/>
                  </a:cubicBezTo>
                  <a:cubicBezTo>
                    <a:pt x="2993" y="5673"/>
                    <a:pt x="2803" y="5284"/>
                    <a:pt x="2615" y="4895"/>
                  </a:cubicBezTo>
                  <a:cubicBezTo>
                    <a:pt x="2425" y="4506"/>
                    <a:pt x="2225" y="4116"/>
                    <a:pt x="1992" y="3738"/>
                  </a:cubicBezTo>
                  <a:cubicBezTo>
                    <a:pt x="1758" y="3371"/>
                    <a:pt x="1458" y="3038"/>
                    <a:pt x="1213" y="2660"/>
                  </a:cubicBezTo>
                  <a:cubicBezTo>
                    <a:pt x="979" y="2304"/>
                    <a:pt x="801" y="1903"/>
                    <a:pt x="623" y="1514"/>
                  </a:cubicBezTo>
                  <a:cubicBezTo>
                    <a:pt x="401" y="1013"/>
                    <a:pt x="190" y="513"/>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2160240" y="3995734"/>
              <a:ext cx="122664" cy="367121"/>
            </a:xfrm>
            <a:custGeom>
              <a:avLst/>
              <a:gdLst/>
              <a:ahLst/>
              <a:cxnLst/>
              <a:rect l="l" t="t" r="r" b="b"/>
              <a:pathLst>
                <a:path w="3516" h="10523" extrusionOk="0">
                  <a:moveTo>
                    <a:pt x="212" y="1"/>
                  </a:moveTo>
                  <a:cubicBezTo>
                    <a:pt x="134" y="245"/>
                    <a:pt x="56" y="601"/>
                    <a:pt x="34" y="1024"/>
                  </a:cubicBezTo>
                  <a:cubicBezTo>
                    <a:pt x="1" y="1880"/>
                    <a:pt x="646" y="2080"/>
                    <a:pt x="1146" y="2903"/>
                  </a:cubicBezTo>
                  <a:cubicBezTo>
                    <a:pt x="1647" y="3738"/>
                    <a:pt x="1680" y="4027"/>
                    <a:pt x="2070" y="4739"/>
                  </a:cubicBezTo>
                  <a:cubicBezTo>
                    <a:pt x="2448" y="5439"/>
                    <a:pt x="2303" y="6129"/>
                    <a:pt x="2103" y="7030"/>
                  </a:cubicBezTo>
                  <a:cubicBezTo>
                    <a:pt x="1914" y="7930"/>
                    <a:pt x="1758" y="7686"/>
                    <a:pt x="1635" y="8620"/>
                  </a:cubicBezTo>
                  <a:cubicBezTo>
                    <a:pt x="1502" y="9554"/>
                    <a:pt x="2147" y="10522"/>
                    <a:pt x="2147" y="10522"/>
                  </a:cubicBezTo>
                  <a:lnTo>
                    <a:pt x="2458" y="10189"/>
                  </a:lnTo>
                  <a:lnTo>
                    <a:pt x="2525" y="10021"/>
                  </a:lnTo>
                  <a:cubicBezTo>
                    <a:pt x="2614" y="9788"/>
                    <a:pt x="2670" y="9332"/>
                    <a:pt x="2814" y="8642"/>
                  </a:cubicBezTo>
                  <a:cubicBezTo>
                    <a:pt x="2959" y="7953"/>
                    <a:pt x="3015" y="8053"/>
                    <a:pt x="3259" y="7330"/>
                  </a:cubicBezTo>
                  <a:cubicBezTo>
                    <a:pt x="3515" y="6607"/>
                    <a:pt x="3237" y="6318"/>
                    <a:pt x="3137" y="5261"/>
                  </a:cubicBezTo>
                  <a:cubicBezTo>
                    <a:pt x="3037" y="4205"/>
                    <a:pt x="1991" y="2848"/>
                    <a:pt x="1480" y="2258"/>
                  </a:cubicBezTo>
                  <a:cubicBezTo>
                    <a:pt x="968" y="1680"/>
                    <a:pt x="513" y="723"/>
                    <a:pt x="268" y="134"/>
                  </a:cubicBezTo>
                  <a:cubicBezTo>
                    <a:pt x="246" y="90"/>
                    <a:pt x="223" y="45"/>
                    <a:pt x="2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2162578" y="4015516"/>
              <a:ext cx="103267" cy="321314"/>
            </a:xfrm>
            <a:custGeom>
              <a:avLst/>
              <a:gdLst/>
              <a:ahLst/>
              <a:cxnLst/>
              <a:rect l="l" t="t" r="r" b="b"/>
              <a:pathLst>
                <a:path w="2960" h="9210" extrusionOk="0">
                  <a:moveTo>
                    <a:pt x="11" y="0"/>
                  </a:moveTo>
                  <a:cubicBezTo>
                    <a:pt x="11" y="23"/>
                    <a:pt x="11" y="56"/>
                    <a:pt x="1" y="89"/>
                  </a:cubicBezTo>
                  <a:cubicBezTo>
                    <a:pt x="234" y="423"/>
                    <a:pt x="456" y="757"/>
                    <a:pt x="656" y="1090"/>
                  </a:cubicBezTo>
                  <a:cubicBezTo>
                    <a:pt x="957" y="1569"/>
                    <a:pt x="1235" y="2058"/>
                    <a:pt x="1513" y="2559"/>
                  </a:cubicBezTo>
                  <a:cubicBezTo>
                    <a:pt x="1780" y="3037"/>
                    <a:pt x="2069" y="3527"/>
                    <a:pt x="2314" y="4027"/>
                  </a:cubicBezTo>
                  <a:cubicBezTo>
                    <a:pt x="2559" y="4516"/>
                    <a:pt x="2692" y="5039"/>
                    <a:pt x="2792" y="5573"/>
                  </a:cubicBezTo>
                  <a:cubicBezTo>
                    <a:pt x="2848" y="5828"/>
                    <a:pt x="2892" y="6085"/>
                    <a:pt x="2903" y="6352"/>
                  </a:cubicBezTo>
                  <a:cubicBezTo>
                    <a:pt x="2915" y="6596"/>
                    <a:pt x="2859" y="6829"/>
                    <a:pt x="2781" y="7063"/>
                  </a:cubicBezTo>
                  <a:cubicBezTo>
                    <a:pt x="2703" y="7286"/>
                    <a:pt x="2614" y="7508"/>
                    <a:pt x="2547" y="7741"/>
                  </a:cubicBezTo>
                  <a:cubicBezTo>
                    <a:pt x="2492" y="7931"/>
                    <a:pt x="2458" y="8131"/>
                    <a:pt x="2458" y="8331"/>
                  </a:cubicBezTo>
                  <a:cubicBezTo>
                    <a:pt x="2448" y="8631"/>
                    <a:pt x="2492" y="8920"/>
                    <a:pt x="2525" y="9210"/>
                  </a:cubicBezTo>
                  <a:cubicBezTo>
                    <a:pt x="2536" y="9187"/>
                    <a:pt x="2536" y="9154"/>
                    <a:pt x="2547" y="9132"/>
                  </a:cubicBezTo>
                  <a:cubicBezTo>
                    <a:pt x="2547" y="9098"/>
                    <a:pt x="2559" y="9076"/>
                    <a:pt x="2559" y="9043"/>
                  </a:cubicBezTo>
                  <a:cubicBezTo>
                    <a:pt x="2547" y="8920"/>
                    <a:pt x="2525" y="8799"/>
                    <a:pt x="2525" y="8676"/>
                  </a:cubicBezTo>
                  <a:cubicBezTo>
                    <a:pt x="2503" y="8476"/>
                    <a:pt x="2503" y="8275"/>
                    <a:pt x="2525" y="8087"/>
                  </a:cubicBezTo>
                  <a:cubicBezTo>
                    <a:pt x="2547" y="7853"/>
                    <a:pt x="2625" y="7642"/>
                    <a:pt x="2703" y="7419"/>
                  </a:cubicBezTo>
                  <a:cubicBezTo>
                    <a:pt x="2770" y="7208"/>
                    <a:pt x="2859" y="6997"/>
                    <a:pt x="2903" y="6774"/>
                  </a:cubicBezTo>
                  <a:cubicBezTo>
                    <a:pt x="2959" y="6530"/>
                    <a:pt x="2959" y="6285"/>
                    <a:pt x="2915" y="6051"/>
                  </a:cubicBezTo>
                  <a:cubicBezTo>
                    <a:pt x="2881" y="5784"/>
                    <a:pt x="2826" y="5517"/>
                    <a:pt x="2781" y="5262"/>
                  </a:cubicBezTo>
                  <a:cubicBezTo>
                    <a:pt x="2725" y="4995"/>
                    <a:pt x="2670" y="4750"/>
                    <a:pt x="2581" y="4494"/>
                  </a:cubicBezTo>
                  <a:cubicBezTo>
                    <a:pt x="2403" y="3982"/>
                    <a:pt x="2114" y="3504"/>
                    <a:pt x="1847" y="3015"/>
                  </a:cubicBezTo>
                  <a:cubicBezTo>
                    <a:pt x="1301" y="2025"/>
                    <a:pt x="745" y="1035"/>
                    <a:pt x="90" y="112"/>
                  </a:cubicBezTo>
                  <a:cubicBezTo>
                    <a:pt x="67" y="67"/>
                    <a:pt x="45" y="34"/>
                    <a:pt x="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2217667" y="4286773"/>
              <a:ext cx="7396" cy="56274"/>
            </a:xfrm>
            <a:custGeom>
              <a:avLst/>
              <a:gdLst/>
              <a:ahLst/>
              <a:cxnLst/>
              <a:rect l="l" t="t" r="r" b="b"/>
              <a:pathLst>
                <a:path w="212" h="1613" extrusionOk="0">
                  <a:moveTo>
                    <a:pt x="34" y="0"/>
                  </a:moveTo>
                  <a:cubicBezTo>
                    <a:pt x="23" y="45"/>
                    <a:pt x="12" y="100"/>
                    <a:pt x="1" y="156"/>
                  </a:cubicBezTo>
                  <a:cubicBezTo>
                    <a:pt x="23" y="278"/>
                    <a:pt x="45" y="401"/>
                    <a:pt x="56" y="523"/>
                  </a:cubicBezTo>
                  <a:cubicBezTo>
                    <a:pt x="101" y="834"/>
                    <a:pt x="134" y="1145"/>
                    <a:pt x="157" y="1457"/>
                  </a:cubicBezTo>
                  <a:cubicBezTo>
                    <a:pt x="167" y="1513"/>
                    <a:pt x="190" y="1568"/>
                    <a:pt x="212" y="1613"/>
                  </a:cubicBezTo>
                  <a:cubicBezTo>
                    <a:pt x="201" y="1346"/>
                    <a:pt x="179" y="1079"/>
                    <a:pt x="157" y="812"/>
                  </a:cubicBezTo>
                  <a:cubicBezTo>
                    <a:pt x="123" y="534"/>
                    <a:pt x="78" y="267"/>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2222342" y="4254536"/>
              <a:ext cx="13606" cy="107140"/>
            </a:xfrm>
            <a:custGeom>
              <a:avLst/>
              <a:gdLst/>
              <a:ahLst/>
              <a:cxnLst/>
              <a:rect l="l" t="t" r="r" b="b"/>
              <a:pathLst>
                <a:path w="390" h="3071" extrusionOk="0">
                  <a:moveTo>
                    <a:pt x="223" y="1"/>
                  </a:moveTo>
                  <a:cubicBezTo>
                    <a:pt x="211" y="57"/>
                    <a:pt x="189" y="101"/>
                    <a:pt x="178" y="146"/>
                  </a:cubicBezTo>
                  <a:cubicBezTo>
                    <a:pt x="189" y="245"/>
                    <a:pt x="201" y="334"/>
                    <a:pt x="211" y="435"/>
                  </a:cubicBezTo>
                  <a:lnTo>
                    <a:pt x="278" y="1202"/>
                  </a:lnTo>
                  <a:cubicBezTo>
                    <a:pt x="211" y="947"/>
                    <a:pt x="122" y="690"/>
                    <a:pt x="45" y="446"/>
                  </a:cubicBezTo>
                  <a:cubicBezTo>
                    <a:pt x="33" y="468"/>
                    <a:pt x="11" y="502"/>
                    <a:pt x="0" y="535"/>
                  </a:cubicBezTo>
                  <a:lnTo>
                    <a:pt x="134" y="902"/>
                  </a:lnTo>
                  <a:cubicBezTo>
                    <a:pt x="211" y="1169"/>
                    <a:pt x="278" y="1436"/>
                    <a:pt x="300" y="1714"/>
                  </a:cubicBezTo>
                  <a:cubicBezTo>
                    <a:pt x="323" y="2003"/>
                    <a:pt x="323" y="2303"/>
                    <a:pt x="323" y="2593"/>
                  </a:cubicBezTo>
                  <a:lnTo>
                    <a:pt x="290" y="2959"/>
                  </a:lnTo>
                  <a:cubicBezTo>
                    <a:pt x="312" y="3015"/>
                    <a:pt x="334" y="3048"/>
                    <a:pt x="356" y="3070"/>
                  </a:cubicBezTo>
                  <a:cubicBezTo>
                    <a:pt x="367" y="2882"/>
                    <a:pt x="379" y="2692"/>
                    <a:pt x="379" y="2492"/>
                  </a:cubicBezTo>
                  <a:cubicBezTo>
                    <a:pt x="389" y="2225"/>
                    <a:pt x="389" y="1970"/>
                    <a:pt x="367" y="1703"/>
                  </a:cubicBezTo>
                  <a:cubicBezTo>
                    <a:pt x="356" y="1424"/>
                    <a:pt x="334" y="1135"/>
                    <a:pt x="312" y="858"/>
                  </a:cubicBezTo>
                  <a:cubicBezTo>
                    <a:pt x="290" y="568"/>
                    <a:pt x="256" y="290"/>
                    <a:pt x="2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2162578" y="4043845"/>
              <a:ext cx="14792" cy="24875"/>
            </a:xfrm>
            <a:custGeom>
              <a:avLst/>
              <a:gdLst/>
              <a:ahLst/>
              <a:cxnLst/>
              <a:rect l="l" t="t" r="r" b="b"/>
              <a:pathLst>
                <a:path w="424" h="713" extrusionOk="0">
                  <a:moveTo>
                    <a:pt x="1" y="1"/>
                  </a:moveTo>
                  <a:lnTo>
                    <a:pt x="1" y="1"/>
                  </a:lnTo>
                  <a:cubicBezTo>
                    <a:pt x="67" y="278"/>
                    <a:pt x="223" y="490"/>
                    <a:pt x="423" y="713"/>
                  </a:cubicBezTo>
                  <a:cubicBezTo>
                    <a:pt x="278" y="468"/>
                    <a:pt x="145" y="2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2239402" y="4204890"/>
              <a:ext cx="5861" cy="149807"/>
            </a:xfrm>
            <a:custGeom>
              <a:avLst/>
              <a:gdLst/>
              <a:ahLst/>
              <a:cxnLst/>
              <a:rect l="l" t="t" r="r" b="b"/>
              <a:pathLst>
                <a:path w="168" h="4294" extrusionOk="0">
                  <a:moveTo>
                    <a:pt x="23" y="0"/>
                  </a:moveTo>
                  <a:cubicBezTo>
                    <a:pt x="11" y="67"/>
                    <a:pt x="11" y="145"/>
                    <a:pt x="1" y="212"/>
                  </a:cubicBezTo>
                  <a:cubicBezTo>
                    <a:pt x="11" y="301"/>
                    <a:pt x="34" y="390"/>
                    <a:pt x="45" y="479"/>
                  </a:cubicBezTo>
                  <a:cubicBezTo>
                    <a:pt x="78" y="734"/>
                    <a:pt x="78" y="979"/>
                    <a:pt x="56" y="1235"/>
                  </a:cubicBezTo>
                  <a:cubicBezTo>
                    <a:pt x="34" y="1468"/>
                    <a:pt x="1" y="1713"/>
                    <a:pt x="1" y="1947"/>
                  </a:cubicBezTo>
                  <a:cubicBezTo>
                    <a:pt x="1" y="2447"/>
                    <a:pt x="68" y="2936"/>
                    <a:pt x="90" y="3426"/>
                  </a:cubicBezTo>
                  <a:cubicBezTo>
                    <a:pt x="100" y="3715"/>
                    <a:pt x="100" y="4004"/>
                    <a:pt x="90" y="4293"/>
                  </a:cubicBezTo>
                  <a:lnTo>
                    <a:pt x="157" y="4226"/>
                  </a:lnTo>
                  <a:cubicBezTo>
                    <a:pt x="167" y="4082"/>
                    <a:pt x="167" y="3937"/>
                    <a:pt x="167" y="3793"/>
                  </a:cubicBezTo>
                  <a:cubicBezTo>
                    <a:pt x="157" y="3559"/>
                    <a:pt x="145" y="3314"/>
                    <a:pt x="134" y="3070"/>
                  </a:cubicBezTo>
                  <a:cubicBezTo>
                    <a:pt x="123" y="2814"/>
                    <a:pt x="90" y="2570"/>
                    <a:pt x="78" y="2325"/>
                  </a:cubicBezTo>
                  <a:cubicBezTo>
                    <a:pt x="56" y="2069"/>
                    <a:pt x="56" y="1824"/>
                    <a:pt x="78" y="1569"/>
                  </a:cubicBezTo>
                  <a:cubicBezTo>
                    <a:pt x="100" y="1324"/>
                    <a:pt x="145" y="1090"/>
                    <a:pt x="145" y="845"/>
                  </a:cubicBezTo>
                  <a:cubicBezTo>
                    <a:pt x="145" y="556"/>
                    <a:pt x="90" y="279"/>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1922790" y="4373261"/>
              <a:ext cx="438501" cy="258656"/>
            </a:xfrm>
            <a:custGeom>
              <a:avLst/>
              <a:gdLst/>
              <a:ahLst/>
              <a:cxnLst/>
              <a:rect l="l" t="t" r="r" b="b"/>
              <a:pathLst>
                <a:path w="12569" h="7414" extrusionOk="0">
                  <a:moveTo>
                    <a:pt x="10422" y="0"/>
                  </a:moveTo>
                  <a:cubicBezTo>
                    <a:pt x="10160" y="0"/>
                    <a:pt x="9727" y="84"/>
                    <a:pt x="9064" y="157"/>
                  </a:cubicBezTo>
                  <a:cubicBezTo>
                    <a:pt x="8815" y="188"/>
                    <a:pt x="8665" y="199"/>
                    <a:pt x="8539" y="199"/>
                  </a:cubicBezTo>
                  <a:cubicBezTo>
                    <a:pt x="8312" y="199"/>
                    <a:pt x="8169" y="164"/>
                    <a:pt x="7674" y="157"/>
                  </a:cubicBezTo>
                  <a:cubicBezTo>
                    <a:pt x="7663" y="157"/>
                    <a:pt x="7652" y="157"/>
                    <a:pt x="7641" y="157"/>
                  </a:cubicBezTo>
                  <a:cubicBezTo>
                    <a:pt x="6901" y="157"/>
                    <a:pt x="6714" y="508"/>
                    <a:pt x="5761" y="935"/>
                  </a:cubicBezTo>
                  <a:cubicBezTo>
                    <a:pt x="4793" y="1370"/>
                    <a:pt x="3837" y="2793"/>
                    <a:pt x="3448" y="3461"/>
                  </a:cubicBezTo>
                  <a:cubicBezTo>
                    <a:pt x="3048" y="4128"/>
                    <a:pt x="2291" y="4873"/>
                    <a:pt x="1813" y="5295"/>
                  </a:cubicBezTo>
                  <a:cubicBezTo>
                    <a:pt x="1323" y="5718"/>
                    <a:pt x="845" y="6486"/>
                    <a:pt x="745" y="6630"/>
                  </a:cubicBezTo>
                  <a:cubicBezTo>
                    <a:pt x="545" y="6897"/>
                    <a:pt x="211" y="6986"/>
                    <a:pt x="33" y="7020"/>
                  </a:cubicBezTo>
                  <a:cubicBezTo>
                    <a:pt x="11" y="7020"/>
                    <a:pt x="0" y="7064"/>
                    <a:pt x="33" y="7075"/>
                  </a:cubicBezTo>
                  <a:cubicBezTo>
                    <a:pt x="156" y="7119"/>
                    <a:pt x="389" y="7198"/>
                    <a:pt x="723" y="7297"/>
                  </a:cubicBezTo>
                  <a:cubicBezTo>
                    <a:pt x="979" y="7367"/>
                    <a:pt x="1232" y="7413"/>
                    <a:pt x="1540" y="7413"/>
                  </a:cubicBezTo>
                  <a:cubicBezTo>
                    <a:pt x="1874" y="7413"/>
                    <a:pt x="2271" y="7359"/>
                    <a:pt x="2803" y="7220"/>
                  </a:cubicBezTo>
                  <a:cubicBezTo>
                    <a:pt x="3837" y="6953"/>
                    <a:pt x="4348" y="6686"/>
                    <a:pt x="5317" y="6141"/>
                  </a:cubicBezTo>
                  <a:cubicBezTo>
                    <a:pt x="6284" y="5596"/>
                    <a:pt x="7396" y="4472"/>
                    <a:pt x="8320" y="3550"/>
                  </a:cubicBezTo>
                  <a:cubicBezTo>
                    <a:pt x="9242" y="2615"/>
                    <a:pt x="9954" y="1703"/>
                    <a:pt x="10433" y="1436"/>
                  </a:cubicBezTo>
                  <a:cubicBezTo>
                    <a:pt x="10922" y="1158"/>
                    <a:pt x="10967" y="1180"/>
                    <a:pt x="11622" y="1125"/>
                  </a:cubicBezTo>
                  <a:cubicBezTo>
                    <a:pt x="12279" y="1069"/>
                    <a:pt x="12568" y="668"/>
                    <a:pt x="12568" y="668"/>
                  </a:cubicBezTo>
                  <a:lnTo>
                    <a:pt x="11000" y="68"/>
                  </a:lnTo>
                  <a:cubicBezTo>
                    <a:pt x="11000" y="68"/>
                    <a:pt x="10710" y="1"/>
                    <a:pt x="10466" y="1"/>
                  </a:cubicBezTo>
                  <a:cubicBezTo>
                    <a:pt x="10452" y="1"/>
                    <a:pt x="10437" y="0"/>
                    <a:pt x="1042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2175382" y="4394647"/>
              <a:ext cx="183159" cy="139306"/>
            </a:xfrm>
            <a:custGeom>
              <a:avLst/>
              <a:gdLst/>
              <a:ahLst/>
              <a:cxnLst/>
              <a:rect l="l" t="t" r="r" b="b"/>
              <a:pathLst>
                <a:path w="5250" h="3993" extrusionOk="0">
                  <a:moveTo>
                    <a:pt x="5195" y="0"/>
                  </a:moveTo>
                  <a:cubicBezTo>
                    <a:pt x="5039" y="111"/>
                    <a:pt x="4849" y="178"/>
                    <a:pt x="4661" y="223"/>
                  </a:cubicBezTo>
                  <a:cubicBezTo>
                    <a:pt x="4305" y="300"/>
                    <a:pt x="3949" y="334"/>
                    <a:pt x="3593" y="411"/>
                  </a:cubicBezTo>
                  <a:cubicBezTo>
                    <a:pt x="3248" y="490"/>
                    <a:pt x="2948" y="668"/>
                    <a:pt x="2647" y="846"/>
                  </a:cubicBezTo>
                  <a:cubicBezTo>
                    <a:pt x="2336" y="1024"/>
                    <a:pt x="2036" y="1212"/>
                    <a:pt x="1747" y="1424"/>
                  </a:cubicBezTo>
                  <a:cubicBezTo>
                    <a:pt x="1602" y="1524"/>
                    <a:pt x="1458" y="1624"/>
                    <a:pt x="1313" y="1735"/>
                  </a:cubicBezTo>
                  <a:cubicBezTo>
                    <a:pt x="1168" y="1847"/>
                    <a:pt x="1023" y="1946"/>
                    <a:pt x="902" y="2069"/>
                  </a:cubicBezTo>
                  <a:cubicBezTo>
                    <a:pt x="779" y="2202"/>
                    <a:pt x="690" y="2358"/>
                    <a:pt x="623" y="2525"/>
                  </a:cubicBezTo>
                  <a:cubicBezTo>
                    <a:pt x="556" y="2703"/>
                    <a:pt x="501" y="2880"/>
                    <a:pt x="434" y="3058"/>
                  </a:cubicBezTo>
                  <a:cubicBezTo>
                    <a:pt x="312" y="3381"/>
                    <a:pt x="178" y="3693"/>
                    <a:pt x="0" y="3993"/>
                  </a:cubicBezTo>
                  <a:cubicBezTo>
                    <a:pt x="56" y="3948"/>
                    <a:pt x="101" y="3893"/>
                    <a:pt x="156" y="3849"/>
                  </a:cubicBezTo>
                  <a:cubicBezTo>
                    <a:pt x="234" y="3693"/>
                    <a:pt x="312" y="3537"/>
                    <a:pt x="378" y="3381"/>
                  </a:cubicBezTo>
                  <a:cubicBezTo>
                    <a:pt x="457" y="3203"/>
                    <a:pt x="523" y="3025"/>
                    <a:pt x="579" y="2848"/>
                  </a:cubicBezTo>
                  <a:cubicBezTo>
                    <a:pt x="645" y="2680"/>
                    <a:pt x="701" y="2492"/>
                    <a:pt x="790" y="2336"/>
                  </a:cubicBezTo>
                  <a:cubicBezTo>
                    <a:pt x="890" y="2169"/>
                    <a:pt x="1023" y="2047"/>
                    <a:pt x="1168" y="1936"/>
                  </a:cubicBezTo>
                  <a:lnTo>
                    <a:pt x="1602" y="1602"/>
                  </a:lnTo>
                  <a:cubicBezTo>
                    <a:pt x="1891" y="1390"/>
                    <a:pt x="2202" y="1179"/>
                    <a:pt x="2514" y="990"/>
                  </a:cubicBezTo>
                  <a:cubicBezTo>
                    <a:pt x="2803" y="812"/>
                    <a:pt x="3114" y="612"/>
                    <a:pt x="3460" y="500"/>
                  </a:cubicBezTo>
                  <a:cubicBezTo>
                    <a:pt x="3626" y="445"/>
                    <a:pt x="3804" y="423"/>
                    <a:pt x="3982" y="389"/>
                  </a:cubicBezTo>
                  <a:cubicBezTo>
                    <a:pt x="4171" y="356"/>
                    <a:pt x="4349" y="334"/>
                    <a:pt x="4538" y="300"/>
                  </a:cubicBezTo>
                  <a:cubicBezTo>
                    <a:pt x="4783" y="256"/>
                    <a:pt x="5050" y="178"/>
                    <a:pt x="5250" y="23"/>
                  </a:cubicBezTo>
                  <a:lnTo>
                    <a:pt x="5195"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1923941" y="4373679"/>
              <a:ext cx="355085" cy="247213"/>
            </a:xfrm>
            <a:custGeom>
              <a:avLst/>
              <a:gdLst/>
              <a:ahLst/>
              <a:cxnLst/>
              <a:rect l="l" t="t" r="r" b="b"/>
              <a:pathLst>
                <a:path w="10178" h="7086" extrusionOk="0">
                  <a:moveTo>
                    <a:pt x="10177" y="1"/>
                  </a:moveTo>
                  <a:cubicBezTo>
                    <a:pt x="10133" y="11"/>
                    <a:pt x="10077" y="11"/>
                    <a:pt x="10010" y="23"/>
                  </a:cubicBezTo>
                  <a:cubicBezTo>
                    <a:pt x="9899" y="78"/>
                    <a:pt x="9788" y="134"/>
                    <a:pt x="9676" y="179"/>
                  </a:cubicBezTo>
                  <a:cubicBezTo>
                    <a:pt x="9498" y="256"/>
                    <a:pt x="9310" y="323"/>
                    <a:pt x="9110" y="367"/>
                  </a:cubicBezTo>
                  <a:cubicBezTo>
                    <a:pt x="8887" y="412"/>
                    <a:pt x="8653" y="412"/>
                    <a:pt x="8431" y="412"/>
                  </a:cubicBezTo>
                  <a:cubicBezTo>
                    <a:pt x="8335" y="407"/>
                    <a:pt x="8242" y="405"/>
                    <a:pt x="8148" y="405"/>
                  </a:cubicBezTo>
                  <a:cubicBezTo>
                    <a:pt x="8014" y="405"/>
                    <a:pt x="7879" y="410"/>
                    <a:pt x="7741" y="423"/>
                  </a:cubicBezTo>
                  <a:cubicBezTo>
                    <a:pt x="7496" y="446"/>
                    <a:pt x="7274" y="523"/>
                    <a:pt x="7052" y="634"/>
                  </a:cubicBezTo>
                  <a:cubicBezTo>
                    <a:pt x="6818" y="757"/>
                    <a:pt x="6584" y="890"/>
                    <a:pt x="6351" y="1024"/>
                  </a:cubicBezTo>
                  <a:cubicBezTo>
                    <a:pt x="6129" y="1146"/>
                    <a:pt x="5906" y="1291"/>
                    <a:pt x="5695" y="1447"/>
                  </a:cubicBezTo>
                  <a:cubicBezTo>
                    <a:pt x="5261" y="1791"/>
                    <a:pt x="4894" y="2214"/>
                    <a:pt x="4527" y="2614"/>
                  </a:cubicBezTo>
                  <a:cubicBezTo>
                    <a:pt x="3759" y="3449"/>
                    <a:pt x="3003" y="4294"/>
                    <a:pt x="2325" y="5206"/>
                  </a:cubicBezTo>
                  <a:cubicBezTo>
                    <a:pt x="1757" y="5973"/>
                    <a:pt x="1146" y="6907"/>
                    <a:pt x="111" y="7052"/>
                  </a:cubicBezTo>
                  <a:cubicBezTo>
                    <a:pt x="78" y="7052"/>
                    <a:pt x="34" y="7063"/>
                    <a:pt x="0" y="7063"/>
                  </a:cubicBezTo>
                  <a:cubicBezTo>
                    <a:pt x="22" y="7074"/>
                    <a:pt x="45" y="7085"/>
                    <a:pt x="67" y="7085"/>
                  </a:cubicBezTo>
                  <a:cubicBezTo>
                    <a:pt x="412" y="7063"/>
                    <a:pt x="734" y="6929"/>
                    <a:pt x="1013" y="6741"/>
                  </a:cubicBezTo>
                  <a:cubicBezTo>
                    <a:pt x="1435" y="6462"/>
                    <a:pt x="1757" y="6062"/>
                    <a:pt x="2058" y="5661"/>
                  </a:cubicBezTo>
                  <a:cubicBezTo>
                    <a:pt x="2392" y="5228"/>
                    <a:pt x="2725" y="4783"/>
                    <a:pt x="3081" y="4361"/>
                  </a:cubicBezTo>
                  <a:cubicBezTo>
                    <a:pt x="3437" y="3926"/>
                    <a:pt x="3815" y="3504"/>
                    <a:pt x="4194" y="3081"/>
                  </a:cubicBezTo>
                  <a:cubicBezTo>
                    <a:pt x="4572" y="2670"/>
                    <a:pt x="4938" y="2247"/>
                    <a:pt x="5328" y="1858"/>
                  </a:cubicBezTo>
                  <a:cubicBezTo>
                    <a:pt x="5717" y="1469"/>
                    <a:pt x="6173" y="1168"/>
                    <a:pt x="6651" y="901"/>
                  </a:cubicBezTo>
                  <a:cubicBezTo>
                    <a:pt x="6874" y="779"/>
                    <a:pt x="7108" y="646"/>
                    <a:pt x="7341" y="557"/>
                  </a:cubicBezTo>
                  <a:cubicBezTo>
                    <a:pt x="7575" y="468"/>
                    <a:pt x="7819" y="446"/>
                    <a:pt x="8064" y="446"/>
                  </a:cubicBezTo>
                  <a:cubicBezTo>
                    <a:pt x="8249" y="446"/>
                    <a:pt x="8441" y="460"/>
                    <a:pt x="8630" y="460"/>
                  </a:cubicBezTo>
                  <a:cubicBezTo>
                    <a:pt x="8679" y="460"/>
                    <a:pt x="8728" y="459"/>
                    <a:pt x="8776" y="456"/>
                  </a:cubicBezTo>
                  <a:cubicBezTo>
                    <a:pt x="8976" y="446"/>
                    <a:pt x="9176" y="412"/>
                    <a:pt x="9376" y="345"/>
                  </a:cubicBezTo>
                  <a:cubicBezTo>
                    <a:pt x="9654" y="256"/>
                    <a:pt x="9921" y="134"/>
                    <a:pt x="1017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2080695" y="4389205"/>
              <a:ext cx="263122" cy="213442"/>
            </a:xfrm>
            <a:custGeom>
              <a:avLst/>
              <a:gdLst/>
              <a:ahLst/>
              <a:cxnLst/>
              <a:rect l="l" t="t" r="r" b="b"/>
              <a:pathLst>
                <a:path w="7542" h="6118" extrusionOk="0">
                  <a:moveTo>
                    <a:pt x="7475" y="1"/>
                  </a:moveTo>
                  <a:cubicBezTo>
                    <a:pt x="7308" y="56"/>
                    <a:pt x="7119" y="67"/>
                    <a:pt x="6941" y="90"/>
                  </a:cubicBezTo>
                  <a:cubicBezTo>
                    <a:pt x="6730" y="112"/>
                    <a:pt x="6540" y="156"/>
                    <a:pt x="6352" y="245"/>
                  </a:cubicBezTo>
                  <a:cubicBezTo>
                    <a:pt x="6151" y="323"/>
                    <a:pt x="5962" y="434"/>
                    <a:pt x="5762" y="534"/>
                  </a:cubicBezTo>
                  <a:cubicBezTo>
                    <a:pt x="5373" y="745"/>
                    <a:pt x="4995" y="990"/>
                    <a:pt x="4627" y="1235"/>
                  </a:cubicBezTo>
                  <a:cubicBezTo>
                    <a:pt x="4449" y="1357"/>
                    <a:pt x="4261" y="1479"/>
                    <a:pt x="4071" y="1591"/>
                  </a:cubicBezTo>
                  <a:cubicBezTo>
                    <a:pt x="3893" y="1691"/>
                    <a:pt x="3693" y="1780"/>
                    <a:pt x="3504" y="1880"/>
                  </a:cubicBezTo>
                  <a:cubicBezTo>
                    <a:pt x="3326" y="1980"/>
                    <a:pt x="3181" y="2124"/>
                    <a:pt x="3059" y="2292"/>
                  </a:cubicBezTo>
                  <a:cubicBezTo>
                    <a:pt x="2937" y="2458"/>
                    <a:pt x="2837" y="2636"/>
                    <a:pt x="2726" y="2814"/>
                  </a:cubicBezTo>
                  <a:cubicBezTo>
                    <a:pt x="2514" y="3192"/>
                    <a:pt x="2292" y="3570"/>
                    <a:pt x="2058" y="3938"/>
                  </a:cubicBezTo>
                  <a:cubicBezTo>
                    <a:pt x="1824" y="4304"/>
                    <a:pt x="1558" y="4660"/>
                    <a:pt x="1268" y="4983"/>
                  </a:cubicBezTo>
                  <a:cubicBezTo>
                    <a:pt x="968" y="5305"/>
                    <a:pt x="613" y="5572"/>
                    <a:pt x="279" y="5851"/>
                  </a:cubicBezTo>
                  <a:cubicBezTo>
                    <a:pt x="178" y="5940"/>
                    <a:pt x="89" y="6029"/>
                    <a:pt x="0" y="6118"/>
                  </a:cubicBezTo>
                  <a:cubicBezTo>
                    <a:pt x="56" y="6084"/>
                    <a:pt x="112" y="6062"/>
                    <a:pt x="168" y="6029"/>
                  </a:cubicBezTo>
                  <a:cubicBezTo>
                    <a:pt x="468" y="5750"/>
                    <a:pt x="801" y="5517"/>
                    <a:pt x="1090" y="5239"/>
                  </a:cubicBezTo>
                  <a:cubicBezTo>
                    <a:pt x="1402" y="4939"/>
                    <a:pt x="1669" y="4605"/>
                    <a:pt x="1913" y="4249"/>
                  </a:cubicBezTo>
                  <a:cubicBezTo>
                    <a:pt x="2158" y="3893"/>
                    <a:pt x="2381" y="3515"/>
                    <a:pt x="2615" y="3148"/>
                  </a:cubicBezTo>
                  <a:lnTo>
                    <a:pt x="2948" y="2581"/>
                  </a:lnTo>
                  <a:cubicBezTo>
                    <a:pt x="3059" y="2391"/>
                    <a:pt x="3181" y="2213"/>
                    <a:pt x="3349" y="2069"/>
                  </a:cubicBezTo>
                  <a:cubicBezTo>
                    <a:pt x="3504" y="1936"/>
                    <a:pt x="3715" y="1847"/>
                    <a:pt x="3905" y="1758"/>
                  </a:cubicBezTo>
                  <a:cubicBezTo>
                    <a:pt x="4105" y="1657"/>
                    <a:pt x="4294" y="1535"/>
                    <a:pt x="4472" y="1413"/>
                  </a:cubicBezTo>
                  <a:cubicBezTo>
                    <a:pt x="4850" y="1168"/>
                    <a:pt x="5217" y="913"/>
                    <a:pt x="5606" y="690"/>
                  </a:cubicBezTo>
                  <a:cubicBezTo>
                    <a:pt x="5806" y="579"/>
                    <a:pt x="5996" y="468"/>
                    <a:pt x="6196" y="367"/>
                  </a:cubicBezTo>
                  <a:cubicBezTo>
                    <a:pt x="6396" y="278"/>
                    <a:pt x="6596" y="189"/>
                    <a:pt x="6807" y="145"/>
                  </a:cubicBezTo>
                  <a:cubicBezTo>
                    <a:pt x="7041" y="112"/>
                    <a:pt x="7308" y="100"/>
                    <a:pt x="7541" y="23"/>
                  </a:cubicBezTo>
                  <a:lnTo>
                    <a:pt x="7475"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1942188" y="4374063"/>
              <a:ext cx="359341" cy="252655"/>
            </a:xfrm>
            <a:custGeom>
              <a:avLst/>
              <a:gdLst/>
              <a:ahLst/>
              <a:cxnLst/>
              <a:rect l="l" t="t" r="r" b="b"/>
              <a:pathLst>
                <a:path w="10300" h="7242" extrusionOk="0">
                  <a:moveTo>
                    <a:pt x="10154" y="0"/>
                  </a:moveTo>
                  <a:lnTo>
                    <a:pt x="9721" y="134"/>
                  </a:lnTo>
                  <a:cubicBezTo>
                    <a:pt x="9499" y="223"/>
                    <a:pt x="9265" y="301"/>
                    <a:pt x="9042" y="401"/>
                  </a:cubicBezTo>
                  <a:cubicBezTo>
                    <a:pt x="8809" y="490"/>
                    <a:pt x="8587" y="601"/>
                    <a:pt x="8353" y="690"/>
                  </a:cubicBezTo>
                  <a:cubicBezTo>
                    <a:pt x="8119" y="790"/>
                    <a:pt x="7885" y="868"/>
                    <a:pt x="7641" y="924"/>
                  </a:cubicBezTo>
                  <a:cubicBezTo>
                    <a:pt x="7396" y="979"/>
                    <a:pt x="7163" y="1013"/>
                    <a:pt x="6929" y="1102"/>
                  </a:cubicBezTo>
                  <a:cubicBezTo>
                    <a:pt x="6496" y="1246"/>
                    <a:pt x="6095" y="1525"/>
                    <a:pt x="5717" y="1791"/>
                  </a:cubicBezTo>
                  <a:cubicBezTo>
                    <a:pt x="4961" y="2336"/>
                    <a:pt x="4304" y="3003"/>
                    <a:pt x="3681" y="3693"/>
                  </a:cubicBezTo>
                  <a:cubicBezTo>
                    <a:pt x="3058" y="4394"/>
                    <a:pt x="2469" y="5117"/>
                    <a:pt x="1847" y="5806"/>
                  </a:cubicBezTo>
                  <a:cubicBezTo>
                    <a:pt x="1335" y="6384"/>
                    <a:pt x="745" y="6985"/>
                    <a:pt x="0" y="7219"/>
                  </a:cubicBezTo>
                  <a:cubicBezTo>
                    <a:pt x="22" y="7230"/>
                    <a:pt x="33" y="7230"/>
                    <a:pt x="55" y="7241"/>
                  </a:cubicBezTo>
                  <a:cubicBezTo>
                    <a:pt x="678" y="7041"/>
                    <a:pt x="1190" y="6585"/>
                    <a:pt x="1635" y="6118"/>
                  </a:cubicBezTo>
                  <a:cubicBezTo>
                    <a:pt x="2269" y="5462"/>
                    <a:pt x="2848" y="4738"/>
                    <a:pt x="3448" y="4049"/>
                  </a:cubicBezTo>
                  <a:cubicBezTo>
                    <a:pt x="4059" y="3349"/>
                    <a:pt x="4704" y="2670"/>
                    <a:pt x="5439" y="2081"/>
                  </a:cubicBezTo>
                  <a:cubicBezTo>
                    <a:pt x="5806" y="1791"/>
                    <a:pt x="6195" y="1525"/>
                    <a:pt x="6617" y="1302"/>
                  </a:cubicBezTo>
                  <a:cubicBezTo>
                    <a:pt x="6840" y="1191"/>
                    <a:pt x="7074" y="1113"/>
                    <a:pt x="7329" y="1057"/>
                  </a:cubicBezTo>
                  <a:cubicBezTo>
                    <a:pt x="7563" y="1001"/>
                    <a:pt x="7796" y="957"/>
                    <a:pt x="8030" y="879"/>
                  </a:cubicBezTo>
                  <a:cubicBezTo>
                    <a:pt x="8498" y="724"/>
                    <a:pt x="8931" y="501"/>
                    <a:pt x="9398" y="323"/>
                  </a:cubicBezTo>
                  <a:cubicBezTo>
                    <a:pt x="9699" y="212"/>
                    <a:pt x="9999" y="112"/>
                    <a:pt x="10299" y="12"/>
                  </a:cubicBezTo>
                  <a:cubicBezTo>
                    <a:pt x="10266" y="12"/>
                    <a:pt x="10210" y="0"/>
                    <a:pt x="1015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1959632" y="4379122"/>
              <a:ext cx="361679" cy="253039"/>
            </a:xfrm>
            <a:custGeom>
              <a:avLst/>
              <a:gdLst/>
              <a:ahLst/>
              <a:cxnLst/>
              <a:rect l="l" t="t" r="r" b="b"/>
              <a:pathLst>
                <a:path w="10367" h="7253" extrusionOk="0">
                  <a:moveTo>
                    <a:pt x="10200" y="0"/>
                  </a:moveTo>
                  <a:cubicBezTo>
                    <a:pt x="9944" y="56"/>
                    <a:pt x="9677" y="134"/>
                    <a:pt x="9421" y="211"/>
                  </a:cubicBezTo>
                  <a:cubicBezTo>
                    <a:pt x="9165" y="278"/>
                    <a:pt x="8920" y="367"/>
                    <a:pt x="8676" y="478"/>
                  </a:cubicBezTo>
                  <a:cubicBezTo>
                    <a:pt x="8409" y="579"/>
                    <a:pt x="8153" y="690"/>
                    <a:pt x="7897" y="801"/>
                  </a:cubicBezTo>
                  <a:cubicBezTo>
                    <a:pt x="7452" y="990"/>
                    <a:pt x="7019" y="1202"/>
                    <a:pt x="6585" y="1412"/>
                  </a:cubicBezTo>
                  <a:cubicBezTo>
                    <a:pt x="6129" y="1635"/>
                    <a:pt x="5673" y="1857"/>
                    <a:pt x="5239" y="2114"/>
                  </a:cubicBezTo>
                  <a:cubicBezTo>
                    <a:pt x="4416" y="2625"/>
                    <a:pt x="3715" y="3303"/>
                    <a:pt x="3104" y="4049"/>
                  </a:cubicBezTo>
                  <a:cubicBezTo>
                    <a:pt x="2781" y="4438"/>
                    <a:pt x="2503" y="4850"/>
                    <a:pt x="2170" y="5228"/>
                  </a:cubicBezTo>
                  <a:cubicBezTo>
                    <a:pt x="1836" y="5606"/>
                    <a:pt x="1424" y="5906"/>
                    <a:pt x="1057" y="6251"/>
                  </a:cubicBezTo>
                  <a:cubicBezTo>
                    <a:pt x="734" y="6551"/>
                    <a:pt x="423" y="6874"/>
                    <a:pt x="79" y="7141"/>
                  </a:cubicBezTo>
                  <a:cubicBezTo>
                    <a:pt x="56" y="7163"/>
                    <a:pt x="23" y="7185"/>
                    <a:pt x="0" y="7208"/>
                  </a:cubicBezTo>
                  <a:cubicBezTo>
                    <a:pt x="34" y="7208"/>
                    <a:pt x="67" y="7218"/>
                    <a:pt x="89" y="7218"/>
                  </a:cubicBezTo>
                  <a:cubicBezTo>
                    <a:pt x="301" y="7063"/>
                    <a:pt x="490" y="6896"/>
                    <a:pt x="679" y="6718"/>
                  </a:cubicBezTo>
                  <a:cubicBezTo>
                    <a:pt x="846" y="6562"/>
                    <a:pt x="1001" y="6407"/>
                    <a:pt x="1169" y="6251"/>
                  </a:cubicBezTo>
                  <a:cubicBezTo>
                    <a:pt x="1357" y="6084"/>
                    <a:pt x="1557" y="5917"/>
                    <a:pt x="1747" y="5739"/>
                  </a:cubicBezTo>
                  <a:cubicBezTo>
                    <a:pt x="1947" y="5572"/>
                    <a:pt x="2136" y="5384"/>
                    <a:pt x="2303" y="5183"/>
                  </a:cubicBezTo>
                  <a:cubicBezTo>
                    <a:pt x="2469" y="4983"/>
                    <a:pt x="2625" y="4771"/>
                    <a:pt x="2781" y="4571"/>
                  </a:cubicBezTo>
                  <a:cubicBezTo>
                    <a:pt x="3381" y="3782"/>
                    <a:pt x="4049" y="3048"/>
                    <a:pt x="4850" y="2458"/>
                  </a:cubicBezTo>
                  <a:cubicBezTo>
                    <a:pt x="5262" y="2158"/>
                    <a:pt x="5717" y="1913"/>
                    <a:pt x="6184" y="1679"/>
                  </a:cubicBezTo>
                  <a:cubicBezTo>
                    <a:pt x="6629" y="1457"/>
                    <a:pt x="7074" y="1234"/>
                    <a:pt x="7530" y="1034"/>
                  </a:cubicBezTo>
                  <a:cubicBezTo>
                    <a:pt x="7764" y="923"/>
                    <a:pt x="7998" y="823"/>
                    <a:pt x="8231" y="723"/>
                  </a:cubicBezTo>
                  <a:lnTo>
                    <a:pt x="8231" y="723"/>
                  </a:lnTo>
                  <a:cubicBezTo>
                    <a:pt x="7853" y="968"/>
                    <a:pt x="7519" y="1268"/>
                    <a:pt x="7141" y="1501"/>
                  </a:cubicBezTo>
                  <a:cubicBezTo>
                    <a:pt x="6740" y="1768"/>
                    <a:pt x="6295" y="1958"/>
                    <a:pt x="5884" y="2213"/>
                  </a:cubicBezTo>
                  <a:cubicBezTo>
                    <a:pt x="5495" y="2458"/>
                    <a:pt x="5139" y="2747"/>
                    <a:pt x="4817" y="3070"/>
                  </a:cubicBezTo>
                  <a:cubicBezTo>
                    <a:pt x="4483" y="3414"/>
                    <a:pt x="4204" y="3793"/>
                    <a:pt x="3915" y="4171"/>
                  </a:cubicBezTo>
                  <a:cubicBezTo>
                    <a:pt x="3771" y="4360"/>
                    <a:pt x="3626" y="4549"/>
                    <a:pt x="3460" y="4716"/>
                  </a:cubicBezTo>
                  <a:cubicBezTo>
                    <a:pt x="3292" y="4894"/>
                    <a:pt x="3104" y="5038"/>
                    <a:pt x="2914" y="5183"/>
                  </a:cubicBezTo>
                  <a:cubicBezTo>
                    <a:pt x="2726" y="5327"/>
                    <a:pt x="2536" y="5472"/>
                    <a:pt x="2358" y="5639"/>
                  </a:cubicBezTo>
                  <a:cubicBezTo>
                    <a:pt x="2192" y="5806"/>
                    <a:pt x="2036" y="5973"/>
                    <a:pt x="1869" y="6150"/>
                  </a:cubicBezTo>
                  <a:cubicBezTo>
                    <a:pt x="1713" y="6318"/>
                    <a:pt x="1557" y="6496"/>
                    <a:pt x="1379" y="6640"/>
                  </a:cubicBezTo>
                  <a:cubicBezTo>
                    <a:pt x="1191" y="6807"/>
                    <a:pt x="991" y="6929"/>
                    <a:pt x="790" y="7052"/>
                  </a:cubicBezTo>
                  <a:cubicBezTo>
                    <a:pt x="657" y="7119"/>
                    <a:pt x="523" y="7185"/>
                    <a:pt x="401" y="7252"/>
                  </a:cubicBezTo>
                  <a:lnTo>
                    <a:pt x="501" y="7252"/>
                  </a:lnTo>
                  <a:cubicBezTo>
                    <a:pt x="690" y="7151"/>
                    <a:pt x="879" y="7063"/>
                    <a:pt x="1057" y="6951"/>
                  </a:cubicBezTo>
                  <a:cubicBezTo>
                    <a:pt x="1246" y="6818"/>
                    <a:pt x="1424" y="6674"/>
                    <a:pt x="1591" y="6518"/>
                  </a:cubicBezTo>
                  <a:cubicBezTo>
                    <a:pt x="1936" y="6195"/>
                    <a:pt x="2225" y="5817"/>
                    <a:pt x="2592" y="5505"/>
                  </a:cubicBezTo>
                  <a:cubicBezTo>
                    <a:pt x="2770" y="5350"/>
                    <a:pt x="2970" y="5216"/>
                    <a:pt x="3159" y="5061"/>
                  </a:cubicBezTo>
                  <a:cubicBezTo>
                    <a:pt x="3349" y="4916"/>
                    <a:pt x="3515" y="4749"/>
                    <a:pt x="3671" y="4571"/>
                  </a:cubicBezTo>
                  <a:cubicBezTo>
                    <a:pt x="3982" y="4205"/>
                    <a:pt x="4249" y="3804"/>
                    <a:pt x="4560" y="3437"/>
                  </a:cubicBezTo>
                  <a:cubicBezTo>
                    <a:pt x="4861" y="3081"/>
                    <a:pt x="5205" y="2769"/>
                    <a:pt x="5584" y="2492"/>
                  </a:cubicBezTo>
                  <a:cubicBezTo>
                    <a:pt x="5973" y="2203"/>
                    <a:pt x="6407" y="1991"/>
                    <a:pt x="6829" y="1758"/>
                  </a:cubicBezTo>
                  <a:cubicBezTo>
                    <a:pt x="7030" y="1646"/>
                    <a:pt x="7230" y="1524"/>
                    <a:pt x="7419" y="1390"/>
                  </a:cubicBezTo>
                  <a:cubicBezTo>
                    <a:pt x="7619" y="1246"/>
                    <a:pt x="7797" y="1101"/>
                    <a:pt x="7998" y="957"/>
                  </a:cubicBezTo>
                  <a:cubicBezTo>
                    <a:pt x="8220" y="790"/>
                    <a:pt x="8453" y="645"/>
                    <a:pt x="8698" y="534"/>
                  </a:cubicBezTo>
                  <a:cubicBezTo>
                    <a:pt x="8976" y="423"/>
                    <a:pt x="9254" y="322"/>
                    <a:pt x="9543" y="233"/>
                  </a:cubicBezTo>
                  <a:cubicBezTo>
                    <a:pt x="9810" y="167"/>
                    <a:pt x="10089" y="112"/>
                    <a:pt x="10366" y="67"/>
                  </a:cubicBezTo>
                  <a:lnTo>
                    <a:pt x="10289" y="33"/>
                  </a:lnTo>
                  <a:cubicBezTo>
                    <a:pt x="10244" y="45"/>
                    <a:pt x="10200" y="45"/>
                    <a:pt x="10155" y="56"/>
                  </a:cubicBezTo>
                  <a:cubicBezTo>
                    <a:pt x="10188" y="45"/>
                    <a:pt x="10233" y="33"/>
                    <a:pt x="10266" y="23"/>
                  </a:cubicBezTo>
                  <a:lnTo>
                    <a:pt x="1020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2028711" y="4383378"/>
              <a:ext cx="300346" cy="239817"/>
            </a:xfrm>
            <a:custGeom>
              <a:avLst/>
              <a:gdLst/>
              <a:ahLst/>
              <a:cxnLst/>
              <a:rect l="l" t="t" r="r" b="b"/>
              <a:pathLst>
                <a:path w="8609" h="6874" extrusionOk="0">
                  <a:moveTo>
                    <a:pt x="8553" y="0"/>
                  </a:moveTo>
                  <a:cubicBezTo>
                    <a:pt x="7975" y="200"/>
                    <a:pt x="7397" y="423"/>
                    <a:pt x="6841" y="679"/>
                  </a:cubicBezTo>
                  <a:cubicBezTo>
                    <a:pt x="6095" y="1013"/>
                    <a:pt x="5395" y="1435"/>
                    <a:pt x="4760" y="1958"/>
                  </a:cubicBezTo>
                  <a:cubicBezTo>
                    <a:pt x="4427" y="2236"/>
                    <a:pt x="4115" y="2525"/>
                    <a:pt x="3815" y="2837"/>
                  </a:cubicBezTo>
                  <a:cubicBezTo>
                    <a:pt x="3504" y="3148"/>
                    <a:pt x="3193" y="3460"/>
                    <a:pt x="2914" y="3793"/>
                  </a:cubicBezTo>
                  <a:cubicBezTo>
                    <a:pt x="2636" y="4138"/>
                    <a:pt x="2414" y="4527"/>
                    <a:pt x="2147" y="4872"/>
                  </a:cubicBezTo>
                  <a:cubicBezTo>
                    <a:pt x="1869" y="5217"/>
                    <a:pt x="1546" y="5506"/>
                    <a:pt x="1235" y="5806"/>
                  </a:cubicBezTo>
                  <a:cubicBezTo>
                    <a:pt x="835" y="6174"/>
                    <a:pt x="434" y="6540"/>
                    <a:pt x="0" y="6874"/>
                  </a:cubicBezTo>
                  <a:cubicBezTo>
                    <a:pt x="56" y="6852"/>
                    <a:pt x="111" y="6841"/>
                    <a:pt x="167" y="6819"/>
                  </a:cubicBezTo>
                  <a:cubicBezTo>
                    <a:pt x="467" y="6585"/>
                    <a:pt x="756" y="6329"/>
                    <a:pt x="1035" y="6073"/>
                  </a:cubicBezTo>
                  <a:cubicBezTo>
                    <a:pt x="1346" y="5784"/>
                    <a:pt x="1658" y="5506"/>
                    <a:pt x="1947" y="5195"/>
                  </a:cubicBezTo>
                  <a:cubicBezTo>
                    <a:pt x="2258" y="4872"/>
                    <a:pt x="2491" y="4494"/>
                    <a:pt x="2748" y="4138"/>
                  </a:cubicBezTo>
                  <a:cubicBezTo>
                    <a:pt x="3003" y="3771"/>
                    <a:pt x="3292" y="3448"/>
                    <a:pt x="3604" y="3137"/>
                  </a:cubicBezTo>
                  <a:cubicBezTo>
                    <a:pt x="3904" y="2825"/>
                    <a:pt x="4216" y="2525"/>
                    <a:pt x="4538" y="2236"/>
                  </a:cubicBezTo>
                  <a:cubicBezTo>
                    <a:pt x="4861" y="1958"/>
                    <a:pt x="5195" y="1691"/>
                    <a:pt x="5550" y="1446"/>
                  </a:cubicBezTo>
                  <a:cubicBezTo>
                    <a:pt x="5884" y="1224"/>
                    <a:pt x="6228" y="1035"/>
                    <a:pt x="6596" y="857"/>
                  </a:cubicBezTo>
                  <a:cubicBezTo>
                    <a:pt x="7252" y="534"/>
                    <a:pt x="7931" y="279"/>
                    <a:pt x="8609" y="23"/>
                  </a:cubicBezTo>
                  <a:lnTo>
                    <a:pt x="855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1982135" y="4373261"/>
              <a:ext cx="326373" cy="188253"/>
            </a:xfrm>
            <a:custGeom>
              <a:avLst/>
              <a:gdLst/>
              <a:ahLst/>
              <a:cxnLst/>
              <a:rect l="l" t="t" r="r" b="b"/>
              <a:pathLst>
                <a:path w="9355" h="5396" extrusionOk="0">
                  <a:moveTo>
                    <a:pt x="8721" y="0"/>
                  </a:moveTo>
                  <a:cubicBezTo>
                    <a:pt x="8459" y="0"/>
                    <a:pt x="8026" y="84"/>
                    <a:pt x="7363" y="157"/>
                  </a:cubicBezTo>
                  <a:cubicBezTo>
                    <a:pt x="7114" y="188"/>
                    <a:pt x="6964" y="199"/>
                    <a:pt x="6838" y="199"/>
                  </a:cubicBezTo>
                  <a:cubicBezTo>
                    <a:pt x="6611" y="199"/>
                    <a:pt x="6468" y="164"/>
                    <a:pt x="5973" y="157"/>
                  </a:cubicBezTo>
                  <a:cubicBezTo>
                    <a:pt x="5962" y="157"/>
                    <a:pt x="5951" y="157"/>
                    <a:pt x="5940" y="157"/>
                  </a:cubicBezTo>
                  <a:cubicBezTo>
                    <a:pt x="5200" y="157"/>
                    <a:pt x="5013" y="508"/>
                    <a:pt x="4060" y="935"/>
                  </a:cubicBezTo>
                  <a:cubicBezTo>
                    <a:pt x="3092" y="1370"/>
                    <a:pt x="2136" y="2793"/>
                    <a:pt x="1747" y="3461"/>
                  </a:cubicBezTo>
                  <a:cubicBezTo>
                    <a:pt x="1347" y="4128"/>
                    <a:pt x="590" y="4873"/>
                    <a:pt x="112" y="5295"/>
                  </a:cubicBezTo>
                  <a:cubicBezTo>
                    <a:pt x="79" y="5329"/>
                    <a:pt x="45" y="5362"/>
                    <a:pt x="0" y="5396"/>
                  </a:cubicBezTo>
                  <a:cubicBezTo>
                    <a:pt x="267" y="5384"/>
                    <a:pt x="623" y="5340"/>
                    <a:pt x="1024" y="5229"/>
                  </a:cubicBezTo>
                  <a:cubicBezTo>
                    <a:pt x="1847" y="4995"/>
                    <a:pt x="1836" y="4317"/>
                    <a:pt x="2459" y="3572"/>
                  </a:cubicBezTo>
                  <a:cubicBezTo>
                    <a:pt x="3082" y="2838"/>
                    <a:pt x="3349" y="2715"/>
                    <a:pt x="3905" y="2126"/>
                  </a:cubicBezTo>
                  <a:cubicBezTo>
                    <a:pt x="4449" y="1525"/>
                    <a:pt x="5150" y="1447"/>
                    <a:pt x="6062" y="1347"/>
                  </a:cubicBezTo>
                  <a:cubicBezTo>
                    <a:pt x="6248" y="1327"/>
                    <a:pt x="6388" y="1320"/>
                    <a:pt x="6502" y="1320"/>
                  </a:cubicBezTo>
                  <a:cubicBezTo>
                    <a:pt x="6780" y="1320"/>
                    <a:pt x="6897" y="1363"/>
                    <a:pt x="7118" y="1363"/>
                  </a:cubicBezTo>
                  <a:cubicBezTo>
                    <a:pt x="7256" y="1363"/>
                    <a:pt x="7435" y="1346"/>
                    <a:pt x="7719" y="1291"/>
                  </a:cubicBezTo>
                  <a:cubicBezTo>
                    <a:pt x="8653" y="1113"/>
                    <a:pt x="9355" y="201"/>
                    <a:pt x="9355" y="201"/>
                  </a:cubicBezTo>
                  <a:lnTo>
                    <a:pt x="8943" y="13"/>
                  </a:lnTo>
                  <a:cubicBezTo>
                    <a:pt x="8887" y="1"/>
                    <a:pt x="8821" y="1"/>
                    <a:pt x="8765" y="1"/>
                  </a:cubicBezTo>
                  <a:cubicBezTo>
                    <a:pt x="8751" y="1"/>
                    <a:pt x="8736" y="0"/>
                    <a:pt x="872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2002301" y="4373679"/>
              <a:ext cx="276728" cy="185532"/>
            </a:xfrm>
            <a:custGeom>
              <a:avLst/>
              <a:gdLst/>
              <a:ahLst/>
              <a:cxnLst/>
              <a:rect l="l" t="t" r="r" b="b"/>
              <a:pathLst>
                <a:path w="7932" h="5318" extrusionOk="0">
                  <a:moveTo>
                    <a:pt x="7931" y="1"/>
                  </a:moveTo>
                  <a:cubicBezTo>
                    <a:pt x="7909" y="1"/>
                    <a:pt x="7887" y="11"/>
                    <a:pt x="7853" y="11"/>
                  </a:cubicBezTo>
                  <a:cubicBezTo>
                    <a:pt x="7820" y="11"/>
                    <a:pt x="7798" y="23"/>
                    <a:pt x="7764" y="23"/>
                  </a:cubicBezTo>
                  <a:cubicBezTo>
                    <a:pt x="7653" y="78"/>
                    <a:pt x="7542" y="134"/>
                    <a:pt x="7430" y="179"/>
                  </a:cubicBezTo>
                  <a:cubicBezTo>
                    <a:pt x="7252" y="256"/>
                    <a:pt x="7064" y="323"/>
                    <a:pt x="6864" y="367"/>
                  </a:cubicBezTo>
                  <a:cubicBezTo>
                    <a:pt x="6641" y="412"/>
                    <a:pt x="6407" y="412"/>
                    <a:pt x="6185" y="412"/>
                  </a:cubicBezTo>
                  <a:cubicBezTo>
                    <a:pt x="6089" y="407"/>
                    <a:pt x="5996" y="405"/>
                    <a:pt x="5902" y="405"/>
                  </a:cubicBezTo>
                  <a:cubicBezTo>
                    <a:pt x="5768" y="405"/>
                    <a:pt x="5633" y="410"/>
                    <a:pt x="5495" y="423"/>
                  </a:cubicBezTo>
                  <a:cubicBezTo>
                    <a:pt x="5250" y="446"/>
                    <a:pt x="5028" y="523"/>
                    <a:pt x="4806" y="634"/>
                  </a:cubicBezTo>
                  <a:cubicBezTo>
                    <a:pt x="4572" y="757"/>
                    <a:pt x="4338" y="890"/>
                    <a:pt x="4105" y="1024"/>
                  </a:cubicBezTo>
                  <a:cubicBezTo>
                    <a:pt x="3883" y="1146"/>
                    <a:pt x="3660" y="1291"/>
                    <a:pt x="3449" y="1447"/>
                  </a:cubicBezTo>
                  <a:cubicBezTo>
                    <a:pt x="3015" y="1791"/>
                    <a:pt x="2648" y="2214"/>
                    <a:pt x="2281" y="2614"/>
                  </a:cubicBezTo>
                  <a:cubicBezTo>
                    <a:pt x="1513" y="3449"/>
                    <a:pt x="757" y="4294"/>
                    <a:pt x="79" y="5206"/>
                  </a:cubicBezTo>
                  <a:cubicBezTo>
                    <a:pt x="57" y="5239"/>
                    <a:pt x="23" y="5283"/>
                    <a:pt x="1" y="5317"/>
                  </a:cubicBezTo>
                  <a:cubicBezTo>
                    <a:pt x="35" y="5306"/>
                    <a:pt x="67" y="5306"/>
                    <a:pt x="90" y="5295"/>
                  </a:cubicBezTo>
                  <a:cubicBezTo>
                    <a:pt x="334" y="4983"/>
                    <a:pt x="579" y="4660"/>
                    <a:pt x="835" y="4361"/>
                  </a:cubicBezTo>
                  <a:cubicBezTo>
                    <a:pt x="1191" y="3926"/>
                    <a:pt x="1569" y="3504"/>
                    <a:pt x="1948" y="3081"/>
                  </a:cubicBezTo>
                  <a:cubicBezTo>
                    <a:pt x="2326" y="2670"/>
                    <a:pt x="2692" y="2247"/>
                    <a:pt x="3082" y="1858"/>
                  </a:cubicBezTo>
                  <a:cubicBezTo>
                    <a:pt x="3471" y="1469"/>
                    <a:pt x="3927" y="1168"/>
                    <a:pt x="4405" y="901"/>
                  </a:cubicBezTo>
                  <a:cubicBezTo>
                    <a:pt x="4628" y="779"/>
                    <a:pt x="4862" y="646"/>
                    <a:pt x="5095" y="557"/>
                  </a:cubicBezTo>
                  <a:cubicBezTo>
                    <a:pt x="5329" y="468"/>
                    <a:pt x="5573" y="446"/>
                    <a:pt x="5818" y="446"/>
                  </a:cubicBezTo>
                  <a:cubicBezTo>
                    <a:pt x="6003" y="446"/>
                    <a:pt x="6195" y="460"/>
                    <a:pt x="6384" y="460"/>
                  </a:cubicBezTo>
                  <a:cubicBezTo>
                    <a:pt x="6433" y="460"/>
                    <a:pt x="6482" y="459"/>
                    <a:pt x="6530" y="456"/>
                  </a:cubicBezTo>
                  <a:cubicBezTo>
                    <a:pt x="6730" y="446"/>
                    <a:pt x="6930" y="412"/>
                    <a:pt x="7130" y="345"/>
                  </a:cubicBezTo>
                  <a:cubicBezTo>
                    <a:pt x="7408" y="256"/>
                    <a:pt x="7675" y="134"/>
                    <a:pt x="79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2241740" y="4396182"/>
              <a:ext cx="51633" cy="23689"/>
            </a:xfrm>
            <a:custGeom>
              <a:avLst/>
              <a:gdLst/>
              <a:ahLst/>
              <a:cxnLst/>
              <a:rect l="l" t="t" r="r" b="b"/>
              <a:pathLst>
                <a:path w="1480" h="679" extrusionOk="0">
                  <a:moveTo>
                    <a:pt x="1479" y="1"/>
                  </a:moveTo>
                  <a:lnTo>
                    <a:pt x="1479" y="1"/>
                  </a:lnTo>
                  <a:cubicBezTo>
                    <a:pt x="1224" y="90"/>
                    <a:pt x="979" y="201"/>
                    <a:pt x="735" y="312"/>
                  </a:cubicBezTo>
                  <a:cubicBezTo>
                    <a:pt x="490" y="423"/>
                    <a:pt x="234" y="545"/>
                    <a:pt x="1" y="679"/>
                  </a:cubicBezTo>
                  <a:cubicBezTo>
                    <a:pt x="45" y="679"/>
                    <a:pt x="100" y="668"/>
                    <a:pt x="167" y="657"/>
                  </a:cubicBezTo>
                  <a:cubicBezTo>
                    <a:pt x="267" y="601"/>
                    <a:pt x="379" y="545"/>
                    <a:pt x="490" y="490"/>
                  </a:cubicBezTo>
                  <a:cubicBezTo>
                    <a:pt x="768" y="345"/>
                    <a:pt x="1057" y="223"/>
                    <a:pt x="1346" y="100"/>
                  </a:cubicBezTo>
                  <a:lnTo>
                    <a:pt x="1479"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2207968" y="4381041"/>
              <a:ext cx="100127" cy="39597"/>
            </a:xfrm>
            <a:custGeom>
              <a:avLst/>
              <a:gdLst/>
              <a:ahLst/>
              <a:cxnLst/>
              <a:rect l="l" t="t" r="r" b="b"/>
              <a:pathLst>
                <a:path w="2870" h="1135" extrusionOk="0">
                  <a:moveTo>
                    <a:pt x="2870" y="1"/>
                  </a:moveTo>
                  <a:lnTo>
                    <a:pt x="2870" y="1"/>
                  </a:lnTo>
                  <a:cubicBezTo>
                    <a:pt x="2681" y="45"/>
                    <a:pt x="2492" y="101"/>
                    <a:pt x="2303" y="156"/>
                  </a:cubicBezTo>
                  <a:cubicBezTo>
                    <a:pt x="2047" y="223"/>
                    <a:pt x="1802" y="312"/>
                    <a:pt x="1558" y="423"/>
                  </a:cubicBezTo>
                  <a:cubicBezTo>
                    <a:pt x="1291" y="524"/>
                    <a:pt x="1035" y="635"/>
                    <a:pt x="779" y="746"/>
                  </a:cubicBezTo>
                  <a:cubicBezTo>
                    <a:pt x="512" y="857"/>
                    <a:pt x="257" y="979"/>
                    <a:pt x="0" y="1102"/>
                  </a:cubicBezTo>
                  <a:lnTo>
                    <a:pt x="146" y="1102"/>
                  </a:lnTo>
                  <a:cubicBezTo>
                    <a:pt x="234" y="1058"/>
                    <a:pt x="323" y="1013"/>
                    <a:pt x="412" y="979"/>
                  </a:cubicBezTo>
                  <a:cubicBezTo>
                    <a:pt x="646" y="868"/>
                    <a:pt x="880" y="768"/>
                    <a:pt x="1113" y="668"/>
                  </a:cubicBezTo>
                  <a:lnTo>
                    <a:pt x="1113" y="668"/>
                  </a:lnTo>
                  <a:cubicBezTo>
                    <a:pt x="890" y="813"/>
                    <a:pt x="679" y="969"/>
                    <a:pt x="468" y="1135"/>
                  </a:cubicBezTo>
                  <a:lnTo>
                    <a:pt x="568" y="1135"/>
                  </a:lnTo>
                  <a:cubicBezTo>
                    <a:pt x="668" y="1058"/>
                    <a:pt x="768" y="979"/>
                    <a:pt x="880" y="902"/>
                  </a:cubicBezTo>
                  <a:cubicBezTo>
                    <a:pt x="1102" y="735"/>
                    <a:pt x="1335" y="590"/>
                    <a:pt x="1580" y="479"/>
                  </a:cubicBezTo>
                  <a:cubicBezTo>
                    <a:pt x="1858" y="368"/>
                    <a:pt x="2136" y="267"/>
                    <a:pt x="2425" y="178"/>
                  </a:cubicBezTo>
                  <a:cubicBezTo>
                    <a:pt x="2536" y="146"/>
                    <a:pt x="2659" y="123"/>
                    <a:pt x="2781" y="101"/>
                  </a:cubicBezTo>
                  <a:cubicBezTo>
                    <a:pt x="2815" y="57"/>
                    <a:pt x="2848" y="23"/>
                    <a:pt x="287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2029479" y="4528898"/>
              <a:ext cx="18665" cy="21770"/>
            </a:xfrm>
            <a:custGeom>
              <a:avLst/>
              <a:gdLst/>
              <a:ahLst/>
              <a:cxnLst/>
              <a:rect l="l" t="t" r="r" b="b"/>
              <a:pathLst>
                <a:path w="535" h="624" extrusionOk="0">
                  <a:moveTo>
                    <a:pt x="534" y="1"/>
                  </a:moveTo>
                  <a:lnTo>
                    <a:pt x="534" y="1"/>
                  </a:lnTo>
                  <a:cubicBezTo>
                    <a:pt x="356" y="211"/>
                    <a:pt x="178" y="412"/>
                    <a:pt x="0" y="623"/>
                  </a:cubicBezTo>
                  <a:cubicBezTo>
                    <a:pt x="245" y="478"/>
                    <a:pt x="390" y="256"/>
                    <a:pt x="5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2157519" y="4374063"/>
              <a:ext cx="140911" cy="51668"/>
            </a:xfrm>
            <a:custGeom>
              <a:avLst/>
              <a:gdLst/>
              <a:ahLst/>
              <a:cxnLst/>
              <a:rect l="l" t="t" r="r" b="b"/>
              <a:pathLst>
                <a:path w="4039" h="1481" extrusionOk="0">
                  <a:moveTo>
                    <a:pt x="3960" y="0"/>
                  </a:moveTo>
                  <a:cubicBezTo>
                    <a:pt x="3827" y="45"/>
                    <a:pt x="3682" y="89"/>
                    <a:pt x="3549" y="134"/>
                  </a:cubicBezTo>
                  <a:cubicBezTo>
                    <a:pt x="3327" y="223"/>
                    <a:pt x="3093" y="301"/>
                    <a:pt x="2870" y="401"/>
                  </a:cubicBezTo>
                  <a:cubicBezTo>
                    <a:pt x="2637" y="490"/>
                    <a:pt x="2415" y="601"/>
                    <a:pt x="2181" y="690"/>
                  </a:cubicBezTo>
                  <a:cubicBezTo>
                    <a:pt x="1947" y="790"/>
                    <a:pt x="1713" y="868"/>
                    <a:pt x="1469" y="924"/>
                  </a:cubicBezTo>
                  <a:cubicBezTo>
                    <a:pt x="1224" y="979"/>
                    <a:pt x="991" y="1013"/>
                    <a:pt x="757" y="1102"/>
                  </a:cubicBezTo>
                  <a:cubicBezTo>
                    <a:pt x="490" y="1191"/>
                    <a:pt x="235" y="1324"/>
                    <a:pt x="1" y="1480"/>
                  </a:cubicBezTo>
                  <a:cubicBezTo>
                    <a:pt x="67" y="1468"/>
                    <a:pt x="134" y="1446"/>
                    <a:pt x="212" y="1436"/>
                  </a:cubicBezTo>
                  <a:lnTo>
                    <a:pt x="445" y="1302"/>
                  </a:lnTo>
                  <a:cubicBezTo>
                    <a:pt x="668" y="1191"/>
                    <a:pt x="902" y="1113"/>
                    <a:pt x="1157" y="1057"/>
                  </a:cubicBezTo>
                  <a:cubicBezTo>
                    <a:pt x="1391" y="1001"/>
                    <a:pt x="1624" y="957"/>
                    <a:pt x="1858" y="879"/>
                  </a:cubicBezTo>
                  <a:cubicBezTo>
                    <a:pt x="2326" y="724"/>
                    <a:pt x="2759" y="501"/>
                    <a:pt x="3226" y="323"/>
                  </a:cubicBezTo>
                  <a:cubicBezTo>
                    <a:pt x="3493" y="223"/>
                    <a:pt x="3771" y="134"/>
                    <a:pt x="4038" y="45"/>
                  </a:cubicBezTo>
                  <a:lnTo>
                    <a:pt x="396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2726026" y="4131554"/>
              <a:ext cx="73752" cy="63844"/>
            </a:xfrm>
            <a:custGeom>
              <a:avLst/>
              <a:gdLst/>
              <a:ahLst/>
              <a:cxnLst/>
              <a:rect l="l" t="t" r="r" b="b"/>
              <a:pathLst>
                <a:path w="2114" h="1830" extrusionOk="0">
                  <a:moveTo>
                    <a:pt x="1524" y="1"/>
                  </a:moveTo>
                  <a:cubicBezTo>
                    <a:pt x="1215" y="1"/>
                    <a:pt x="819" y="175"/>
                    <a:pt x="634" y="267"/>
                  </a:cubicBezTo>
                  <a:cubicBezTo>
                    <a:pt x="356" y="401"/>
                    <a:pt x="0" y="646"/>
                    <a:pt x="33" y="868"/>
                  </a:cubicBezTo>
                  <a:cubicBezTo>
                    <a:pt x="67" y="1079"/>
                    <a:pt x="267" y="1024"/>
                    <a:pt x="367" y="1168"/>
                  </a:cubicBezTo>
                  <a:cubicBezTo>
                    <a:pt x="411" y="1246"/>
                    <a:pt x="378" y="1212"/>
                    <a:pt x="400" y="1346"/>
                  </a:cubicBezTo>
                  <a:cubicBezTo>
                    <a:pt x="411" y="1479"/>
                    <a:pt x="356" y="1546"/>
                    <a:pt x="522" y="1702"/>
                  </a:cubicBezTo>
                  <a:cubicBezTo>
                    <a:pt x="620" y="1787"/>
                    <a:pt x="772" y="1829"/>
                    <a:pt x="907" y="1829"/>
                  </a:cubicBezTo>
                  <a:cubicBezTo>
                    <a:pt x="1018" y="1829"/>
                    <a:pt x="1117" y="1801"/>
                    <a:pt x="1167" y="1746"/>
                  </a:cubicBezTo>
                  <a:cubicBezTo>
                    <a:pt x="1279" y="1624"/>
                    <a:pt x="1668" y="1235"/>
                    <a:pt x="1869" y="945"/>
                  </a:cubicBezTo>
                  <a:cubicBezTo>
                    <a:pt x="2057" y="668"/>
                    <a:pt x="2113" y="411"/>
                    <a:pt x="1857" y="122"/>
                  </a:cubicBezTo>
                  <a:cubicBezTo>
                    <a:pt x="1779" y="34"/>
                    <a:pt x="1660" y="1"/>
                    <a:pt x="15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2729096" y="4131554"/>
              <a:ext cx="69112" cy="31922"/>
            </a:xfrm>
            <a:custGeom>
              <a:avLst/>
              <a:gdLst/>
              <a:ahLst/>
              <a:cxnLst/>
              <a:rect l="l" t="t" r="r" b="b"/>
              <a:pathLst>
                <a:path w="1981" h="915" extrusionOk="0">
                  <a:moveTo>
                    <a:pt x="1436" y="1"/>
                  </a:moveTo>
                  <a:cubicBezTo>
                    <a:pt x="1127" y="1"/>
                    <a:pt x="731" y="175"/>
                    <a:pt x="546" y="267"/>
                  </a:cubicBezTo>
                  <a:cubicBezTo>
                    <a:pt x="357" y="356"/>
                    <a:pt x="112" y="512"/>
                    <a:pt x="1" y="668"/>
                  </a:cubicBezTo>
                  <a:cubicBezTo>
                    <a:pt x="12" y="690"/>
                    <a:pt x="23" y="701"/>
                    <a:pt x="45" y="723"/>
                  </a:cubicBezTo>
                  <a:cubicBezTo>
                    <a:pt x="112" y="790"/>
                    <a:pt x="212" y="823"/>
                    <a:pt x="301" y="823"/>
                  </a:cubicBezTo>
                  <a:cubicBezTo>
                    <a:pt x="316" y="824"/>
                    <a:pt x="332" y="824"/>
                    <a:pt x="347" y="824"/>
                  </a:cubicBezTo>
                  <a:cubicBezTo>
                    <a:pt x="494" y="824"/>
                    <a:pt x="640" y="796"/>
                    <a:pt x="786" y="796"/>
                  </a:cubicBezTo>
                  <a:cubicBezTo>
                    <a:pt x="858" y="796"/>
                    <a:pt x="930" y="803"/>
                    <a:pt x="1002" y="823"/>
                  </a:cubicBezTo>
                  <a:cubicBezTo>
                    <a:pt x="1124" y="846"/>
                    <a:pt x="1224" y="901"/>
                    <a:pt x="1346" y="912"/>
                  </a:cubicBezTo>
                  <a:cubicBezTo>
                    <a:pt x="1361" y="914"/>
                    <a:pt x="1375" y="914"/>
                    <a:pt x="1390" y="914"/>
                  </a:cubicBezTo>
                  <a:cubicBezTo>
                    <a:pt x="1487" y="914"/>
                    <a:pt x="1583" y="886"/>
                    <a:pt x="1680" y="856"/>
                  </a:cubicBezTo>
                  <a:cubicBezTo>
                    <a:pt x="1736" y="846"/>
                    <a:pt x="1803" y="823"/>
                    <a:pt x="1870" y="801"/>
                  </a:cubicBezTo>
                  <a:cubicBezTo>
                    <a:pt x="1981" y="567"/>
                    <a:pt x="1981" y="356"/>
                    <a:pt x="1769" y="122"/>
                  </a:cubicBezTo>
                  <a:cubicBezTo>
                    <a:pt x="1691" y="34"/>
                    <a:pt x="1572" y="1"/>
                    <a:pt x="143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2772567" y="4147429"/>
              <a:ext cx="20235" cy="3942"/>
            </a:xfrm>
            <a:custGeom>
              <a:avLst/>
              <a:gdLst/>
              <a:ahLst/>
              <a:cxnLst/>
              <a:rect l="l" t="t" r="r" b="b"/>
              <a:pathLst>
                <a:path w="580" h="113" extrusionOk="0">
                  <a:moveTo>
                    <a:pt x="579" y="1"/>
                  </a:moveTo>
                  <a:lnTo>
                    <a:pt x="579" y="1"/>
                  </a:lnTo>
                  <a:cubicBezTo>
                    <a:pt x="501" y="57"/>
                    <a:pt x="401" y="79"/>
                    <a:pt x="301" y="79"/>
                  </a:cubicBezTo>
                  <a:cubicBezTo>
                    <a:pt x="245" y="79"/>
                    <a:pt x="201" y="79"/>
                    <a:pt x="145" y="68"/>
                  </a:cubicBezTo>
                  <a:cubicBezTo>
                    <a:pt x="100" y="68"/>
                    <a:pt x="56" y="45"/>
                    <a:pt x="34" y="13"/>
                  </a:cubicBezTo>
                  <a:lnTo>
                    <a:pt x="1" y="45"/>
                  </a:lnTo>
                  <a:cubicBezTo>
                    <a:pt x="34" y="90"/>
                    <a:pt x="100" y="102"/>
                    <a:pt x="145" y="112"/>
                  </a:cubicBezTo>
                  <a:cubicBezTo>
                    <a:pt x="201" y="112"/>
                    <a:pt x="245" y="102"/>
                    <a:pt x="301" y="102"/>
                  </a:cubicBezTo>
                  <a:cubicBezTo>
                    <a:pt x="401" y="90"/>
                    <a:pt x="501" y="68"/>
                    <a:pt x="5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2765973" y="4134659"/>
              <a:ext cx="12839" cy="18665"/>
            </a:xfrm>
            <a:custGeom>
              <a:avLst/>
              <a:gdLst/>
              <a:ahLst/>
              <a:cxnLst/>
              <a:rect l="l" t="t" r="r" b="b"/>
              <a:pathLst>
                <a:path w="368" h="535" extrusionOk="0">
                  <a:moveTo>
                    <a:pt x="367" y="0"/>
                  </a:moveTo>
                  <a:cubicBezTo>
                    <a:pt x="256" y="33"/>
                    <a:pt x="167" y="122"/>
                    <a:pt x="111" y="211"/>
                  </a:cubicBezTo>
                  <a:cubicBezTo>
                    <a:pt x="56" y="312"/>
                    <a:pt x="34" y="423"/>
                    <a:pt x="0" y="523"/>
                  </a:cubicBezTo>
                  <a:lnTo>
                    <a:pt x="34" y="534"/>
                  </a:lnTo>
                  <a:cubicBezTo>
                    <a:pt x="56" y="434"/>
                    <a:pt x="78" y="322"/>
                    <a:pt x="134" y="223"/>
                  </a:cubicBezTo>
                  <a:cubicBezTo>
                    <a:pt x="178" y="122"/>
                    <a:pt x="256" y="33"/>
                    <a:pt x="3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2757844" y="4157546"/>
              <a:ext cx="31817" cy="4291"/>
            </a:xfrm>
            <a:custGeom>
              <a:avLst/>
              <a:gdLst/>
              <a:ahLst/>
              <a:cxnLst/>
              <a:rect l="l" t="t" r="r" b="b"/>
              <a:pathLst>
                <a:path w="912" h="123" extrusionOk="0">
                  <a:moveTo>
                    <a:pt x="45" y="0"/>
                  </a:moveTo>
                  <a:lnTo>
                    <a:pt x="0" y="56"/>
                  </a:lnTo>
                  <a:cubicBezTo>
                    <a:pt x="77" y="101"/>
                    <a:pt x="156" y="123"/>
                    <a:pt x="233" y="123"/>
                  </a:cubicBezTo>
                  <a:lnTo>
                    <a:pt x="467" y="123"/>
                  </a:lnTo>
                  <a:cubicBezTo>
                    <a:pt x="623" y="101"/>
                    <a:pt x="778" y="56"/>
                    <a:pt x="912" y="0"/>
                  </a:cubicBezTo>
                  <a:lnTo>
                    <a:pt x="912" y="0"/>
                  </a:lnTo>
                  <a:cubicBezTo>
                    <a:pt x="778" y="56"/>
                    <a:pt x="623" y="78"/>
                    <a:pt x="467" y="89"/>
                  </a:cubicBezTo>
                  <a:cubicBezTo>
                    <a:pt x="389" y="89"/>
                    <a:pt x="311" y="89"/>
                    <a:pt x="245" y="78"/>
                  </a:cubicBezTo>
                  <a:cubicBezTo>
                    <a:pt x="166" y="67"/>
                    <a:pt x="89" y="45"/>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2748878" y="4164908"/>
              <a:ext cx="24491" cy="8582"/>
            </a:xfrm>
            <a:custGeom>
              <a:avLst/>
              <a:gdLst/>
              <a:ahLst/>
              <a:cxnLst/>
              <a:rect l="l" t="t" r="r" b="b"/>
              <a:pathLst>
                <a:path w="702" h="246" extrusionOk="0">
                  <a:moveTo>
                    <a:pt x="23" y="1"/>
                  </a:moveTo>
                  <a:lnTo>
                    <a:pt x="1" y="23"/>
                  </a:lnTo>
                  <a:cubicBezTo>
                    <a:pt x="79" y="123"/>
                    <a:pt x="201" y="190"/>
                    <a:pt x="324" y="223"/>
                  </a:cubicBezTo>
                  <a:cubicBezTo>
                    <a:pt x="446" y="246"/>
                    <a:pt x="579" y="246"/>
                    <a:pt x="702" y="246"/>
                  </a:cubicBezTo>
                  <a:cubicBezTo>
                    <a:pt x="579" y="246"/>
                    <a:pt x="446" y="234"/>
                    <a:pt x="334" y="201"/>
                  </a:cubicBezTo>
                  <a:cubicBezTo>
                    <a:pt x="213" y="167"/>
                    <a:pt x="101" y="101"/>
                    <a:pt x="2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2741516" y="4168815"/>
              <a:ext cx="12071" cy="16676"/>
            </a:xfrm>
            <a:custGeom>
              <a:avLst/>
              <a:gdLst/>
              <a:ahLst/>
              <a:cxnLst/>
              <a:rect l="l" t="t" r="r" b="b"/>
              <a:pathLst>
                <a:path w="346" h="478" extrusionOk="0">
                  <a:moveTo>
                    <a:pt x="56" y="0"/>
                  </a:moveTo>
                  <a:lnTo>
                    <a:pt x="1" y="11"/>
                  </a:lnTo>
                  <a:cubicBezTo>
                    <a:pt x="23" y="111"/>
                    <a:pt x="68" y="200"/>
                    <a:pt x="134" y="278"/>
                  </a:cubicBezTo>
                  <a:cubicBezTo>
                    <a:pt x="201" y="356"/>
                    <a:pt x="290" y="389"/>
                    <a:pt x="345" y="478"/>
                  </a:cubicBezTo>
                  <a:cubicBezTo>
                    <a:pt x="323" y="433"/>
                    <a:pt x="290" y="401"/>
                    <a:pt x="246" y="367"/>
                  </a:cubicBezTo>
                  <a:lnTo>
                    <a:pt x="145" y="267"/>
                  </a:lnTo>
                  <a:cubicBezTo>
                    <a:pt x="90" y="189"/>
                    <a:pt x="56" y="100"/>
                    <a:pt x="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2733004" y="4150534"/>
              <a:ext cx="7012" cy="20619"/>
            </a:xfrm>
            <a:custGeom>
              <a:avLst/>
              <a:gdLst/>
              <a:ahLst/>
              <a:cxnLst/>
              <a:rect l="l" t="t" r="r" b="b"/>
              <a:pathLst>
                <a:path w="201" h="591" extrusionOk="0">
                  <a:moveTo>
                    <a:pt x="55" y="1"/>
                  </a:moveTo>
                  <a:lnTo>
                    <a:pt x="55" y="1"/>
                  </a:lnTo>
                  <a:cubicBezTo>
                    <a:pt x="45" y="57"/>
                    <a:pt x="33" y="102"/>
                    <a:pt x="22" y="157"/>
                  </a:cubicBezTo>
                  <a:cubicBezTo>
                    <a:pt x="11" y="213"/>
                    <a:pt x="0" y="257"/>
                    <a:pt x="11" y="312"/>
                  </a:cubicBezTo>
                  <a:cubicBezTo>
                    <a:pt x="11" y="368"/>
                    <a:pt x="45" y="424"/>
                    <a:pt x="78" y="468"/>
                  </a:cubicBezTo>
                  <a:cubicBezTo>
                    <a:pt x="111" y="502"/>
                    <a:pt x="156" y="546"/>
                    <a:pt x="167" y="591"/>
                  </a:cubicBezTo>
                  <a:lnTo>
                    <a:pt x="200" y="579"/>
                  </a:lnTo>
                  <a:cubicBezTo>
                    <a:pt x="178" y="524"/>
                    <a:pt x="134" y="490"/>
                    <a:pt x="100" y="446"/>
                  </a:cubicBezTo>
                  <a:cubicBezTo>
                    <a:pt x="67" y="413"/>
                    <a:pt x="33" y="368"/>
                    <a:pt x="22" y="312"/>
                  </a:cubicBezTo>
                  <a:cubicBezTo>
                    <a:pt x="22" y="268"/>
                    <a:pt x="22" y="213"/>
                    <a:pt x="33" y="157"/>
                  </a:cubicBezTo>
                  <a:cubicBezTo>
                    <a:pt x="45" y="102"/>
                    <a:pt x="55" y="57"/>
                    <a:pt x="5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2745005" y="4146661"/>
              <a:ext cx="5094" cy="20235"/>
            </a:xfrm>
            <a:custGeom>
              <a:avLst/>
              <a:gdLst/>
              <a:ahLst/>
              <a:cxnLst/>
              <a:rect l="l" t="t" r="r" b="b"/>
              <a:pathLst>
                <a:path w="146" h="580" extrusionOk="0">
                  <a:moveTo>
                    <a:pt x="146" y="1"/>
                  </a:moveTo>
                  <a:cubicBezTo>
                    <a:pt x="112" y="90"/>
                    <a:pt x="67" y="179"/>
                    <a:pt x="45" y="279"/>
                  </a:cubicBezTo>
                  <a:cubicBezTo>
                    <a:pt x="12" y="368"/>
                    <a:pt x="1" y="479"/>
                    <a:pt x="23" y="579"/>
                  </a:cubicBezTo>
                  <a:lnTo>
                    <a:pt x="79" y="557"/>
                  </a:lnTo>
                  <a:cubicBezTo>
                    <a:pt x="57" y="479"/>
                    <a:pt x="57" y="379"/>
                    <a:pt x="67" y="279"/>
                  </a:cubicBezTo>
                  <a:cubicBezTo>
                    <a:pt x="90" y="190"/>
                    <a:pt x="112" y="101"/>
                    <a:pt x="1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2755507" y="4159849"/>
              <a:ext cx="35" cy="35"/>
            </a:xfrm>
            <a:custGeom>
              <a:avLst/>
              <a:gdLst/>
              <a:ahLst/>
              <a:cxnLst/>
              <a:rect l="l" t="t" r="r" b="b"/>
              <a:pathLst>
                <a:path w="1" h="1" extrusionOk="0">
                  <a:moveTo>
                    <a:pt x="0" y="1"/>
                  </a:move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2755507" y="4141253"/>
              <a:ext cx="7396" cy="18630"/>
            </a:xfrm>
            <a:custGeom>
              <a:avLst/>
              <a:gdLst/>
              <a:ahLst/>
              <a:cxnLst/>
              <a:rect l="l" t="t" r="r" b="b"/>
              <a:pathLst>
                <a:path w="212" h="534" extrusionOk="0">
                  <a:moveTo>
                    <a:pt x="211" y="0"/>
                  </a:moveTo>
                  <a:cubicBezTo>
                    <a:pt x="200" y="56"/>
                    <a:pt x="167" y="89"/>
                    <a:pt x="144" y="133"/>
                  </a:cubicBezTo>
                  <a:lnTo>
                    <a:pt x="78" y="267"/>
                  </a:lnTo>
                  <a:cubicBezTo>
                    <a:pt x="55" y="311"/>
                    <a:pt x="45" y="356"/>
                    <a:pt x="23" y="412"/>
                  </a:cubicBezTo>
                  <a:cubicBezTo>
                    <a:pt x="23" y="434"/>
                    <a:pt x="11" y="456"/>
                    <a:pt x="11" y="479"/>
                  </a:cubicBezTo>
                  <a:lnTo>
                    <a:pt x="0" y="523"/>
                  </a:lnTo>
                  <a:lnTo>
                    <a:pt x="0" y="534"/>
                  </a:lnTo>
                  <a:cubicBezTo>
                    <a:pt x="0" y="523"/>
                    <a:pt x="11" y="523"/>
                    <a:pt x="11" y="523"/>
                  </a:cubicBezTo>
                  <a:cubicBezTo>
                    <a:pt x="11" y="523"/>
                    <a:pt x="31" y="528"/>
                    <a:pt x="44" y="528"/>
                  </a:cubicBezTo>
                  <a:cubicBezTo>
                    <a:pt x="51" y="528"/>
                    <a:pt x="55" y="527"/>
                    <a:pt x="55" y="523"/>
                  </a:cubicBezTo>
                  <a:lnTo>
                    <a:pt x="67" y="489"/>
                  </a:lnTo>
                  <a:lnTo>
                    <a:pt x="67" y="423"/>
                  </a:lnTo>
                  <a:cubicBezTo>
                    <a:pt x="78" y="368"/>
                    <a:pt x="89" y="323"/>
                    <a:pt x="100" y="279"/>
                  </a:cubicBezTo>
                  <a:cubicBezTo>
                    <a:pt x="122" y="234"/>
                    <a:pt x="134" y="190"/>
                    <a:pt x="156" y="145"/>
                  </a:cubicBezTo>
                  <a:cubicBezTo>
                    <a:pt x="178" y="101"/>
                    <a:pt x="200" y="56"/>
                    <a:pt x="2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2657296" y="4127786"/>
              <a:ext cx="59448" cy="58681"/>
            </a:xfrm>
            <a:custGeom>
              <a:avLst/>
              <a:gdLst/>
              <a:ahLst/>
              <a:cxnLst/>
              <a:rect l="l" t="t" r="r" b="b"/>
              <a:pathLst>
                <a:path w="1704" h="1682" extrusionOk="0">
                  <a:moveTo>
                    <a:pt x="1374" y="1"/>
                  </a:moveTo>
                  <a:cubicBezTo>
                    <a:pt x="1289" y="1"/>
                    <a:pt x="1188" y="25"/>
                    <a:pt x="1091" y="42"/>
                  </a:cubicBezTo>
                  <a:cubicBezTo>
                    <a:pt x="902" y="64"/>
                    <a:pt x="391" y="242"/>
                    <a:pt x="201" y="608"/>
                  </a:cubicBezTo>
                  <a:cubicBezTo>
                    <a:pt x="1" y="964"/>
                    <a:pt x="101" y="1343"/>
                    <a:pt x="290" y="1432"/>
                  </a:cubicBezTo>
                  <a:cubicBezTo>
                    <a:pt x="490" y="1520"/>
                    <a:pt x="569" y="1587"/>
                    <a:pt x="713" y="1587"/>
                  </a:cubicBezTo>
                  <a:cubicBezTo>
                    <a:pt x="805" y="1587"/>
                    <a:pt x="947" y="1681"/>
                    <a:pt x="1096" y="1681"/>
                  </a:cubicBezTo>
                  <a:cubicBezTo>
                    <a:pt x="1146" y="1681"/>
                    <a:pt x="1197" y="1671"/>
                    <a:pt x="1247" y="1643"/>
                  </a:cubicBezTo>
                  <a:cubicBezTo>
                    <a:pt x="1447" y="1532"/>
                    <a:pt x="1525" y="1476"/>
                    <a:pt x="1614" y="1243"/>
                  </a:cubicBezTo>
                  <a:cubicBezTo>
                    <a:pt x="1703" y="1009"/>
                    <a:pt x="1669" y="820"/>
                    <a:pt x="1636" y="642"/>
                  </a:cubicBezTo>
                  <a:cubicBezTo>
                    <a:pt x="1603" y="464"/>
                    <a:pt x="1636" y="286"/>
                    <a:pt x="1570" y="119"/>
                  </a:cubicBezTo>
                  <a:cubicBezTo>
                    <a:pt x="1535" y="28"/>
                    <a:pt x="1463" y="1"/>
                    <a:pt x="137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2660401" y="4127786"/>
              <a:ext cx="53238" cy="34434"/>
            </a:xfrm>
            <a:custGeom>
              <a:avLst/>
              <a:gdLst/>
              <a:ahLst/>
              <a:cxnLst/>
              <a:rect l="l" t="t" r="r" b="b"/>
              <a:pathLst>
                <a:path w="1526" h="987" extrusionOk="0">
                  <a:moveTo>
                    <a:pt x="1285" y="1"/>
                  </a:moveTo>
                  <a:cubicBezTo>
                    <a:pt x="1200" y="1"/>
                    <a:pt x="1099" y="25"/>
                    <a:pt x="1002" y="42"/>
                  </a:cubicBezTo>
                  <a:cubicBezTo>
                    <a:pt x="813" y="64"/>
                    <a:pt x="302" y="242"/>
                    <a:pt x="112" y="608"/>
                  </a:cubicBezTo>
                  <a:cubicBezTo>
                    <a:pt x="35" y="731"/>
                    <a:pt x="1" y="865"/>
                    <a:pt x="1" y="987"/>
                  </a:cubicBezTo>
                  <a:cubicBezTo>
                    <a:pt x="68" y="987"/>
                    <a:pt x="134" y="976"/>
                    <a:pt x="190" y="954"/>
                  </a:cubicBezTo>
                  <a:cubicBezTo>
                    <a:pt x="335" y="898"/>
                    <a:pt x="446" y="786"/>
                    <a:pt x="569" y="709"/>
                  </a:cubicBezTo>
                  <a:cubicBezTo>
                    <a:pt x="635" y="665"/>
                    <a:pt x="713" y="631"/>
                    <a:pt x="791" y="620"/>
                  </a:cubicBezTo>
                  <a:cubicBezTo>
                    <a:pt x="812" y="618"/>
                    <a:pt x="832" y="617"/>
                    <a:pt x="853" y="617"/>
                  </a:cubicBezTo>
                  <a:cubicBezTo>
                    <a:pt x="932" y="617"/>
                    <a:pt x="1012" y="631"/>
                    <a:pt x="1091" y="631"/>
                  </a:cubicBezTo>
                  <a:cubicBezTo>
                    <a:pt x="1247" y="620"/>
                    <a:pt x="1402" y="564"/>
                    <a:pt x="1525" y="464"/>
                  </a:cubicBezTo>
                  <a:cubicBezTo>
                    <a:pt x="1525" y="353"/>
                    <a:pt x="1525" y="230"/>
                    <a:pt x="1481" y="119"/>
                  </a:cubicBezTo>
                  <a:cubicBezTo>
                    <a:pt x="1446" y="28"/>
                    <a:pt x="1374" y="1"/>
                    <a:pt x="12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2697662" y="4130368"/>
              <a:ext cx="3907" cy="14409"/>
            </a:xfrm>
            <a:custGeom>
              <a:avLst/>
              <a:gdLst/>
              <a:ahLst/>
              <a:cxnLst/>
              <a:rect l="l" t="t" r="r" b="b"/>
              <a:pathLst>
                <a:path w="112" h="413" extrusionOk="0">
                  <a:moveTo>
                    <a:pt x="112" y="1"/>
                  </a:moveTo>
                  <a:lnTo>
                    <a:pt x="112" y="1"/>
                  </a:lnTo>
                  <a:cubicBezTo>
                    <a:pt x="57" y="134"/>
                    <a:pt x="12" y="268"/>
                    <a:pt x="1" y="413"/>
                  </a:cubicBezTo>
                  <a:lnTo>
                    <a:pt x="34" y="413"/>
                  </a:lnTo>
                  <a:cubicBezTo>
                    <a:pt x="34" y="279"/>
                    <a:pt x="67" y="134"/>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2694975" y="4140451"/>
              <a:ext cx="17095" cy="11164"/>
            </a:xfrm>
            <a:custGeom>
              <a:avLst/>
              <a:gdLst/>
              <a:ahLst/>
              <a:cxnLst/>
              <a:rect l="l" t="t" r="r" b="b"/>
              <a:pathLst>
                <a:path w="490" h="320" extrusionOk="0">
                  <a:moveTo>
                    <a:pt x="490" y="1"/>
                  </a:moveTo>
                  <a:cubicBezTo>
                    <a:pt x="445" y="23"/>
                    <a:pt x="411" y="57"/>
                    <a:pt x="378" y="90"/>
                  </a:cubicBezTo>
                  <a:cubicBezTo>
                    <a:pt x="345" y="124"/>
                    <a:pt x="312" y="156"/>
                    <a:pt x="267" y="179"/>
                  </a:cubicBezTo>
                  <a:cubicBezTo>
                    <a:pt x="233" y="201"/>
                    <a:pt x="189" y="223"/>
                    <a:pt x="144" y="245"/>
                  </a:cubicBezTo>
                  <a:cubicBezTo>
                    <a:pt x="122" y="257"/>
                    <a:pt x="100" y="268"/>
                    <a:pt x="89" y="268"/>
                  </a:cubicBezTo>
                  <a:cubicBezTo>
                    <a:pt x="83" y="271"/>
                    <a:pt x="76" y="273"/>
                    <a:pt x="70" y="273"/>
                  </a:cubicBezTo>
                  <a:cubicBezTo>
                    <a:pt x="55" y="273"/>
                    <a:pt x="41" y="265"/>
                    <a:pt x="33" y="257"/>
                  </a:cubicBezTo>
                  <a:lnTo>
                    <a:pt x="0" y="302"/>
                  </a:lnTo>
                  <a:cubicBezTo>
                    <a:pt x="19" y="314"/>
                    <a:pt x="39" y="320"/>
                    <a:pt x="56" y="320"/>
                  </a:cubicBezTo>
                  <a:cubicBezTo>
                    <a:pt x="69" y="320"/>
                    <a:pt x="80" y="317"/>
                    <a:pt x="89" y="312"/>
                  </a:cubicBezTo>
                  <a:cubicBezTo>
                    <a:pt x="122" y="302"/>
                    <a:pt x="144" y="290"/>
                    <a:pt x="167" y="279"/>
                  </a:cubicBezTo>
                  <a:cubicBezTo>
                    <a:pt x="200" y="257"/>
                    <a:pt x="245" y="223"/>
                    <a:pt x="278" y="201"/>
                  </a:cubicBezTo>
                  <a:cubicBezTo>
                    <a:pt x="322" y="168"/>
                    <a:pt x="356" y="134"/>
                    <a:pt x="389" y="101"/>
                  </a:cubicBezTo>
                  <a:cubicBezTo>
                    <a:pt x="423" y="68"/>
                    <a:pt x="445" y="23"/>
                    <a:pt x="4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2688765" y="4155209"/>
              <a:ext cx="24875" cy="9350"/>
            </a:xfrm>
            <a:custGeom>
              <a:avLst/>
              <a:gdLst/>
              <a:ahLst/>
              <a:cxnLst/>
              <a:rect l="l" t="t" r="r" b="b"/>
              <a:pathLst>
                <a:path w="713" h="268" extrusionOk="0">
                  <a:moveTo>
                    <a:pt x="712" y="0"/>
                  </a:moveTo>
                  <a:lnTo>
                    <a:pt x="712" y="0"/>
                  </a:lnTo>
                  <a:cubicBezTo>
                    <a:pt x="589" y="23"/>
                    <a:pt x="478" y="89"/>
                    <a:pt x="367" y="145"/>
                  </a:cubicBezTo>
                  <a:cubicBezTo>
                    <a:pt x="312" y="178"/>
                    <a:pt x="256" y="201"/>
                    <a:pt x="200" y="223"/>
                  </a:cubicBezTo>
                  <a:cubicBezTo>
                    <a:pt x="167" y="223"/>
                    <a:pt x="134" y="234"/>
                    <a:pt x="111" y="234"/>
                  </a:cubicBezTo>
                  <a:cubicBezTo>
                    <a:pt x="78" y="234"/>
                    <a:pt x="45" y="234"/>
                    <a:pt x="33" y="212"/>
                  </a:cubicBezTo>
                  <a:lnTo>
                    <a:pt x="0" y="234"/>
                  </a:lnTo>
                  <a:cubicBezTo>
                    <a:pt x="23" y="257"/>
                    <a:pt x="45" y="267"/>
                    <a:pt x="55" y="267"/>
                  </a:cubicBezTo>
                  <a:lnTo>
                    <a:pt x="111" y="267"/>
                  </a:lnTo>
                  <a:cubicBezTo>
                    <a:pt x="144" y="267"/>
                    <a:pt x="167" y="257"/>
                    <a:pt x="200" y="245"/>
                  </a:cubicBezTo>
                  <a:cubicBezTo>
                    <a:pt x="267" y="223"/>
                    <a:pt x="322" y="201"/>
                    <a:pt x="378" y="168"/>
                  </a:cubicBezTo>
                  <a:cubicBezTo>
                    <a:pt x="478" y="101"/>
                    <a:pt x="589" y="34"/>
                    <a:pt x="7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2683706" y="4171536"/>
              <a:ext cx="22921" cy="7745"/>
            </a:xfrm>
            <a:custGeom>
              <a:avLst/>
              <a:gdLst/>
              <a:ahLst/>
              <a:cxnLst/>
              <a:rect l="l" t="t" r="r" b="b"/>
              <a:pathLst>
                <a:path w="657" h="222" extrusionOk="0">
                  <a:moveTo>
                    <a:pt x="657" y="1"/>
                  </a:moveTo>
                  <a:lnTo>
                    <a:pt x="657" y="1"/>
                  </a:lnTo>
                  <a:cubicBezTo>
                    <a:pt x="645" y="34"/>
                    <a:pt x="612" y="44"/>
                    <a:pt x="579" y="56"/>
                  </a:cubicBezTo>
                  <a:cubicBezTo>
                    <a:pt x="556" y="66"/>
                    <a:pt x="534" y="78"/>
                    <a:pt x="501" y="89"/>
                  </a:cubicBezTo>
                  <a:cubicBezTo>
                    <a:pt x="445" y="111"/>
                    <a:pt x="390" y="133"/>
                    <a:pt x="334" y="145"/>
                  </a:cubicBezTo>
                  <a:cubicBezTo>
                    <a:pt x="279" y="155"/>
                    <a:pt x="223" y="178"/>
                    <a:pt x="168" y="178"/>
                  </a:cubicBezTo>
                  <a:cubicBezTo>
                    <a:pt x="158" y="181"/>
                    <a:pt x="149" y="182"/>
                    <a:pt x="140" y="182"/>
                  </a:cubicBezTo>
                  <a:cubicBezTo>
                    <a:pt x="121" y="182"/>
                    <a:pt x="105" y="174"/>
                    <a:pt x="89" y="167"/>
                  </a:cubicBezTo>
                  <a:cubicBezTo>
                    <a:pt x="67" y="155"/>
                    <a:pt x="45" y="145"/>
                    <a:pt x="45" y="122"/>
                  </a:cubicBezTo>
                  <a:lnTo>
                    <a:pt x="0" y="133"/>
                  </a:lnTo>
                  <a:cubicBezTo>
                    <a:pt x="12" y="167"/>
                    <a:pt x="45" y="200"/>
                    <a:pt x="67" y="211"/>
                  </a:cubicBezTo>
                  <a:cubicBezTo>
                    <a:pt x="101" y="222"/>
                    <a:pt x="134" y="222"/>
                    <a:pt x="168" y="222"/>
                  </a:cubicBezTo>
                  <a:cubicBezTo>
                    <a:pt x="234" y="211"/>
                    <a:pt x="289" y="189"/>
                    <a:pt x="345" y="167"/>
                  </a:cubicBezTo>
                  <a:lnTo>
                    <a:pt x="512" y="100"/>
                  </a:lnTo>
                  <a:cubicBezTo>
                    <a:pt x="534" y="89"/>
                    <a:pt x="556" y="66"/>
                    <a:pt x="590" y="56"/>
                  </a:cubicBezTo>
                  <a:cubicBezTo>
                    <a:pt x="612" y="44"/>
                    <a:pt x="645" y="34"/>
                    <a:pt x="6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2667413" y="4158314"/>
              <a:ext cx="15944" cy="22956"/>
            </a:xfrm>
            <a:custGeom>
              <a:avLst/>
              <a:gdLst/>
              <a:ahLst/>
              <a:cxnLst/>
              <a:rect l="l" t="t" r="r" b="b"/>
              <a:pathLst>
                <a:path w="457" h="658" extrusionOk="0">
                  <a:moveTo>
                    <a:pt x="0" y="0"/>
                  </a:moveTo>
                  <a:cubicBezTo>
                    <a:pt x="22" y="267"/>
                    <a:pt x="190" y="524"/>
                    <a:pt x="423" y="657"/>
                  </a:cubicBezTo>
                  <a:lnTo>
                    <a:pt x="457" y="613"/>
                  </a:lnTo>
                  <a:cubicBezTo>
                    <a:pt x="223" y="501"/>
                    <a:pt x="45" y="267"/>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2673624" y="4143975"/>
              <a:ext cx="14757" cy="23689"/>
            </a:xfrm>
            <a:custGeom>
              <a:avLst/>
              <a:gdLst/>
              <a:ahLst/>
              <a:cxnLst/>
              <a:rect l="l" t="t" r="r" b="b"/>
              <a:pathLst>
                <a:path w="423" h="679" extrusionOk="0">
                  <a:moveTo>
                    <a:pt x="0" y="0"/>
                  </a:moveTo>
                  <a:cubicBezTo>
                    <a:pt x="134" y="23"/>
                    <a:pt x="234" y="122"/>
                    <a:pt x="267" y="256"/>
                  </a:cubicBezTo>
                  <a:cubicBezTo>
                    <a:pt x="279" y="312"/>
                    <a:pt x="289" y="378"/>
                    <a:pt x="301" y="445"/>
                  </a:cubicBezTo>
                  <a:cubicBezTo>
                    <a:pt x="311" y="512"/>
                    <a:pt x="345" y="623"/>
                    <a:pt x="390" y="678"/>
                  </a:cubicBezTo>
                  <a:lnTo>
                    <a:pt x="423" y="601"/>
                  </a:lnTo>
                  <a:cubicBezTo>
                    <a:pt x="378" y="556"/>
                    <a:pt x="356" y="500"/>
                    <a:pt x="334" y="434"/>
                  </a:cubicBezTo>
                  <a:cubicBezTo>
                    <a:pt x="323" y="378"/>
                    <a:pt x="311" y="312"/>
                    <a:pt x="289" y="245"/>
                  </a:cubicBezTo>
                  <a:cubicBezTo>
                    <a:pt x="267" y="178"/>
                    <a:pt x="234" y="122"/>
                    <a:pt x="178" y="78"/>
                  </a:cubicBezTo>
                  <a:cubicBezTo>
                    <a:pt x="123" y="33"/>
                    <a:pt x="67" y="0"/>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2690300" y="4137346"/>
              <a:ext cx="4291" cy="15978"/>
            </a:xfrm>
            <a:custGeom>
              <a:avLst/>
              <a:gdLst/>
              <a:ahLst/>
              <a:cxnLst/>
              <a:rect l="l" t="t" r="r" b="b"/>
              <a:pathLst>
                <a:path w="123" h="458" extrusionOk="0">
                  <a:moveTo>
                    <a:pt x="1" y="1"/>
                  </a:moveTo>
                  <a:lnTo>
                    <a:pt x="1" y="1"/>
                  </a:lnTo>
                  <a:cubicBezTo>
                    <a:pt x="45" y="23"/>
                    <a:pt x="45" y="68"/>
                    <a:pt x="45" y="101"/>
                  </a:cubicBezTo>
                  <a:cubicBezTo>
                    <a:pt x="45" y="146"/>
                    <a:pt x="34" y="179"/>
                    <a:pt x="34" y="223"/>
                  </a:cubicBezTo>
                  <a:cubicBezTo>
                    <a:pt x="34" y="302"/>
                    <a:pt x="45" y="391"/>
                    <a:pt x="100" y="457"/>
                  </a:cubicBezTo>
                  <a:lnTo>
                    <a:pt x="123" y="435"/>
                  </a:lnTo>
                  <a:cubicBezTo>
                    <a:pt x="78" y="379"/>
                    <a:pt x="56" y="302"/>
                    <a:pt x="56" y="223"/>
                  </a:cubicBezTo>
                  <a:lnTo>
                    <a:pt x="56" y="101"/>
                  </a:lnTo>
                  <a:cubicBezTo>
                    <a:pt x="56" y="68"/>
                    <a:pt x="45"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2586333" y="4165152"/>
              <a:ext cx="54704" cy="57041"/>
            </a:xfrm>
            <a:custGeom>
              <a:avLst/>
              <a:gdLst/>
              <a:ahLst/>
              <a:cxnLst/>
              <a:rect l="l" t="t" r="r" b="b"/>
              <a:pathLst>
                <a:path w="1568" h="1635" extrusionOk="0">
                  <a:moveTo>
                    <a:pt x="1158" y="1"/>
                  </a:moveTo>
                  <a:cubicBezTo>
                    <a:pt x="999" y="1"/>
                    <a:pt x="864" y="157"/>
                    <a:pt x="712" y="239"/>
                  </a:cubicBezTo>
                  <a:cubicBezTo>
                    <a:pt x="545" y="316"/>
                    <a:pt x="255" y="627"/>
                    <a:pt x="133" y="839"/>
                  </a:cubicBezTo>
                  <a:cubicBezTo>
                    <a:pt x="0" y="1039"/>
                    <a:pt x="0" y="1273"/>
                    <a:pt x="200" y="1362"/>
                  </a:cubicBezTo>
                  <a:cubicBezTo>
                    <a:pt x="245" y="1383"/>
                    <a:pt x="285" y="1390"/>
                    <a:pt x="323" y="1390"/>
                  </a:cubicBezTo>
                  <a:cubicBezTo>
                    <a:pt x="409" y="1390"/>
                    <a:pt x="481" y="1350"/>
                    <a:pt x="555" y="1350"/>
                  </a:cubicBezTo>
                  <a:cubicBezTo>
                    <a:pt x="585" y="1350"/>
                    <a:pt x="614" y="1356"/>
                    <a:pt x="645" y="1373"/>
                  </a:cubicBezTo>
                  <a:cubicBezTo>
                    <a:pt x="745" y="1440"/>
                    <a:pt x="812" y="1551"/>
                    <a:pt x="989" y="1618"/>
                  </a:cubicBezTo>
                  <a:cubicBezTo>
                    <a:pt x="1018" y="1629"/>
                    <a:pt x="1046" y="1635"/>
                    <a:pt x="1073" y="1635"/>
                  </a:cubicBezTo>
                  <a:cubicBezTo>
                    <a:pt x="1199" y="1635"/>
                    <a:pt x="1298" y="1516"/>
                    <a:pt x="1390" y="1406"/>
                  </a:cubicBezTo>
                  <a:cubicBezTo>
                    <a:pt x="1490" y="1262"/>
                    <a:pt x="1557" y="906"/>
                    <a:pt x="1546" y="750"/>
                  </a:cubicBezTo>
                  <a:cubicBezTo>
                    <a:pt x="1535" y="595"/>
                    <a:pt x="1568" y="305"/>
                    <a:pt x="1523" y="183"/>
                  </a:cubicBezTo>
                  <a:cubicBezTo>
                    <a:pt x="1479" y="61"/>
                    <a:pt x="1368" y="49"/>
                    <a:pt x="1201" y="5"/>
                  </a:cubicBezTo>
                  <a:cubicBezTo>
                    <a:pt x="1186" y="2"/>
                    <a:pt x="1172" y="1"/>
                    <a:pt x="115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2588252" y="4165152"/>
              <a:ext cx="51633" cy="35864"/>
            </a:xfrm>
            <a:custGeom>
              <a:avLst/>
              <a:gdLst/>
              <a:ahLst/>
              <a:cxnLst/>
              <a:rect l="l" t="t" r="r" b="b"/>
              <a:pathLst>
                <a:path w="1480" h="1028" extrusionOk="0">
                  <a:moveTo>
                    <a:pt x="1103" y="1"/>
                  </a:moveTo>
                  <a:cubicBezTo>
                    <a:pt x="944" y="1"/>
                    <a:pt x="809" y="157"/>
                    <a:pt x="657" y="239"/>
                  </a:cubicBezTo>
                  <a:cubicBezTo>
                    <a:pt x="490" y="316"/>
                    <a:pt x="200" y="627"/>
                    <a:pt x="78" y="839"/>
                  </a:cubicBezTo>
                  <a:cubicBezTo>
                    <a:pt x="34" y="894"/>
                    <a:pt x="12" y="961"/>
                    <a:pt x="0" y="1028"/>
                  </a:cubicBezTo>
                  <a:cubicBezTo>
                    <a:pt x="56" y="1028"/>
                    <a:pt x="111" y="1017"/>
                    <a:pt x="167" y="983"/>
                  </a:cubicBezTo>
                  <a:cubicBezTo>
                    <a:pt x="479" y="850"/>
                    <a:pt x="635" y="516"/>
                    <a:pt x="957" y="394"/>
                  </a:cubicBezTo>
                  <a:cubicBezTo>
                    <a:pt x="1057" y="361"/>
                    <a:pt x="1168" y="338"/>
                    <a:pt x="1268" y="316"/>
                  </a:cubicBezTo>
                  <a:cubicBezTo>
                    <a:pt x="1346" y="294"/>
                    <a:pt x="1413" y="272"/>
                    <a:pt x="1480" y="239"/>
                  </a:cubicBezTo>
                  <a:cubicBezTo>
                    <a:pt x="1480" y="216"/>
                    <a:pt x="1468" y="205"/>
                    <a:pt x="1468" y="183"/>
                  </a:cubicBezTo>
                  <a:cubicBezTo>
                    <a:pt x="1424" y="61"/>
                    <a:pt x="1313" y="49"/>
                    <a:pt x="1146" y="5"/>
                  </a:cubicBezTo>
                  <a:cubicBezTo>
                    <a:pt x="1131" y="2"/>
                    <a:pt x="1117" y="1"/>
                    <a:pt x="110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2624710" y="4179282"/>
              <a:ext cx="11304" cy="3907"/>
            </a:xfrm>
            <a:custGeom>
              <a:avLst/>
              <a:gdLst/>
              <a:ahLst/>
              <a:cxnLst/>
              <a:rect l="l" t="t" r="r" b="b"/>
              <a:pathLst>
                <a:path w="324" h="112" extrusionOk="0">
                  <a:moveTo>
                    <a:pt x="324" y="0"/>
                  </a:moveTo>
                  <a:lnTo>
                    <a:pt x="1" y="78"/>
                  </a:lnTo>
                  <a:lnTo>
                    <a:pt x="12" y="111"/>
                  </a:lnTo>
                  <a:lnTo>
                    <a:pt x="324"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2620070" y="4169164"/>
              <a:ext cx="3838" cy="17897"/>
            </a:xfrm>
            <a:custGeom>
              <a:avLst/>
              <a:gdLst/>
              <a:ahLst/>
              <a:cxnLst/>
              <a:rect l="l" t="t" r="r" b="b"/>
              <a:pathLst>
                <a:path w="110" h="513" extrusionOk="0">
                  <a:moveTo>
                    <a:pt x="79" y="1"/>
                  </a:moveTo>
                  <a:lnTo>
                    <a:pt x="79" y="1"/>
                  </a:lnTo>
                  <a:cubicBezTo>
                    <a:pt x="88" y="10"/>
                    <a:pt x="94" y="21"/>
                    <a:pt x="99" y="33"/>
                  </a:cubicBezTo>
                  <a:lnTo>
                    <a:pt x="99" y="33"/>
                  </a:lnTo>
                  <a:cubicBezTo>
                    <a:pt x="96" y="19"/>
                    <a:pt x="90" y="7"/>
                    <a:pt x="79" y="1"/>
                  </a:cubicBezTo>
                  <a:close/>
                  <a:moveTo>
                    <a:pt x="99" y="33"/>
                  </a:moveTo>
                  <a:cubicBezTo>
                    <a:pt x="101" y="45"/>
                    <a:pt x="101" y="57"/>
                    <a:pt x="101" y="68"/>
                  </a:cubicBezTo>
                  <a:cubicBezTo>
                    <a:pt x="101" y="79"/>
                    <a:pt x="89" y="101"/>
                    <a:pt x="79" y="124"/>
                  </a:cubicBezTo>
                  <a:cubicBezTo>
                    <a:pt x="56" y="157"/>
                    <a:pt x="34" y="201"/>
                    <a:pt x="22" y="246"/>
                  </a:cubicBezTo>
                  <a:cubicBezTo>
                    <a:pt x="0" y="334"/>
                    <a:pt x="12" y="423"/>
                    <a:pt x="34" y="512"/>
                  </a:cubicBezTo>
                  <a:lnTo>
                    <a:pt x="67" y="502"/>
                  </a:lnTo>
                  <a:cubicBezTo>
                    <a:pt x="34" y="423"/>
                    <a:pt x="22" y="334"/>
                    <a:pt x="45" y="246"/>
                  </a:cubicBezTo>
                  <a:cubicBezTo>
                    <a:pt x="45" y="201"/>
                    <a:pt x="67" y="168"/>
                    <a:pt x="89" y="124"/>
                  </a:cubicBezTo>
                  <a:cubicBezTo>
                    <a:pt x="105" y="99"/>
                    <a:pt x="110" y="64"/>
                    <a:pt x="99" y="33"/>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2616162" y="4189748"/>
              <a:ext cx="19851" cy="6629"/>
            </a:xfrm>
            <a:custGeom>
              <a:avLst/>
              <a:gdLst/>
              <a:ahLst/>
              <a:cxnLst/>
              <a:rect l="l" t="t" r="r" b="b"/>
              <a:pathLst>
                <a:path w="569" h="190" extrusionOk="0">
                  <a:moveTo>
                    <a:pt x="569" y="1"/>
                  </a:moveTo>
                  <a:cubicBezTo>
                    <a:pt x="524" y="1"/>
                    <a:pt x="468" y="1"/>
                    <a:pt x="424" y="23"/>
                  </a:cubicBezTo>
                  <a:cubicBezTo>
                    <a:pt x="379" y="34"/>
                    <a:pt x="324" y="56"/>
                    <a:pt x="279" y="78"/>
                  </a:cubicBezTo>
                  <a:cubicBezTo>
                    <a:pt x="191" y="112"/>
                    <a:pt x="102" y="156"/>
                    <a:pt x="1" y="156"/>
                  </a:cubicBezTo>
                  <a:lnTo>
                    <a:pt x="1" y="189"/>
                  </a:lnTo>
                  <a:cubicBezTo>
                    <a:pt x="57" y="189"/>
                    <a:pt x="102" y="179"/>
                    <a:pt x="157" y="156"/>
                  </a:cubicBezTo>
                  <a:lnTo>
                    <a:pt x="290" y="90"/>
                  </a:lnTo>
                  <a:cubicBezTo>
                    <a:pt x="379" y="45"/>
                    <a:pt x="468" y="1"/>
                    <a:pt x="56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2611941" y="4200982"/>
              <a:ext cx="21735" cy="5094"/>
            </a:xfrm>
            <a:custGeom>
              <a:avLst/>
              <a:gdLst/>
              <a:ahLst/>
              <a:cxnLst/>
              <a:rect l="l" t="t" r="r" b="b"/>
              <a:pathLst>
                <a:path w="623" h="146" extrusionOk="0">
                  <a:moveTo>
                    <a:pt x="623" y="1"/>
                  </a:moveTo>
                  <a:cubicBezTo>
                    <a:pt x="589" y="45"/>
                    <a:pt x="545" y="79"/>
                    <a:pt x="489" y="101"/>
                  </a:cubicBezTo>
                  <a:cubicBezTo>
                    <a:pt x="545" y="90"/>
                    <a:pt x="589" y="45"/>
                    <a:pt x="623" y="1"/>
                  </a:cubicBezTo>
                  <a:close/>
                  <a:moveTo>
                    <a:pt x="22" y="57"/>
                  </a:moveTo>
                  <a:lnTo>
                    <a:pt x="0" y="79"/>
                  </a:lnTo>
                  <a:cubicBezTo>
                    <a:pt x="55" y="124"/>
                    <a:pt x="111" y="134"/>
                    <a:pt x="166" y="146"/>
                  </a:cubicBezTo>
                  <a:lnTo>
                    <a:pt x="334" y="146"/>
                  </a:lnTo>
                  <a:cubicBezTo>
                    <a:pt x="389" y="134"/>
                    <a:pt x="445" y="124"/>
                    <a:pt x="489" y="101"/>
                  </a:cubicBezTo>
                  <a:lnTo>
                    <a:pt x="489" y="101"/>
                  </a:lnTo>
                  <a:cubicBezTo>
                    <a:pt x="433" y="112"/>
                    <a:pt x="389" y="124"/>
                    <a:pt x="334" y="124"/>
                  </a:cubicBezTo>
                  <a:lnTo>
                    <a:pt x="166" y="124"/>
                  </a:lnTo>
                  <a:cubicBezTo>
                    <a:pt x="111" y="112"/>
                    <a:pt x="67" y="90"/>
                    <a:pt x="22" y="57"/>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2609185" y="4209146"/>
              <a:ext cx="20584" cy="8966"/>
            </a:xfrm>
            <a:custGeom>
              <a:avLst/>
              <a:gdLst/>
              <a:ahLst/>
              <a:cxnLst/>
              <a:rect l="l" t="t" r="r" b="b"/>
              <a:pathLst>
                <a:path w="590" h="257" extrusionOk="0">
                  <a:moveTo>
                    <a:pt x="57" y="1"/>
                  </a:moveTo>
                  <a:lnTo>
                    <a:pt x="1" y="23"/>
                  </a:lnTo>
                  <a:cubicBezTo>
                    <a:pt x="12" y="56"/>
                    <a:pt x="45" y="78"/>
                    <a:pt x="68" y="90"/>
                  </a:cubicBezTo>
                  <a:lnTo>
                    <a:pt x="134" y="123"/>
                  </a:lnTo>
                  <a:lnTo>
                    <a:pt x="279" y="201"/>
                  </a:lnTo>
                  <a:cubicBezTo>
                    <a:pt x="324" y="223"/>
                    <a:pt x="379" y="246"/>
                    <a:pt x="435" y="256"/>
                  </a:cubicBezTo>
                  <a:cubicBezTo>
                    <a:pt x="479" y="256"/>
                    <a:pt x="534" y="256"/>
                    <a:pt x="590" y="246"/>
                  </a:cubicBezTo>
                  <a:lnTo>
                    <a:pt x="590" y="246"/>
                  </a:lnTo>
                  <a:cubicBezTo>
                    <a:pt x="567" y="250"/>
                    <a:pt x="545" y="252"/>
                    <a:pt x="523" y="252"/>
                  </a:cubicBezTo>
                  <a:cubicBezTo>
                    <a:pt x="491" y="252"/>
                    <a:pt x="461" y="247"/>
                    <a:pt x="435" y="234"/>
                  </a:cubicBezTo>
                  <a:cubicBezTo>
                    <a:pt x="379" y="223"/>
                    <a:pt x="334" y="201"/>
                    <a:pt x="290" y="167"/>
                  </a:cubicBezTo>
                  <a:lnTo>
                    <a:pt x="157" y="90"/>
                  </a:lnTo>
                  <a:cubicBezTo>
                    <a:pt x="112" y="56"/>
                    <a:pt x="57" y="34"/>
                    <a:pt x="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2609987" y="4177712"/>
              <a:ext cx="4675" cy="21770"/>
            </a:xfrm>
            <a:custGeom>
              <a:avLst/>
              <a:gdLst/>
              <a:ahLst/>
              <a:cxnLst/>
              <a:rect l="l" t="t" r="r" b="b"/>
              <a:pathLst>
                <a:path w="134" h="624" extrusionOk="0">
                  <a:moveTo>
                    <a:pt x="0" y="1"/>
                  </a:moveTo>
                  <a:lnTo>
                    <a:pt x="0" y="1"/>
                  </a:lnTo>
                  <a:cubicBezTo>
                    <a:pt x="22" y="101"/>
                    <a:pt x="34" y="201"/>
                    <a:pt x="34" y="312"/>
                  </a:cubicBezTo>
                  <a:cubicBezTo>
                    <a:pt x="22" y="356"/>
                    <a:pt x="22" y="412"/>
                    <a:pt x="22" y="468"/>
                  </a:cubicBezTo>
                  <a:cubicBezTo>
                    <a:pt x="34" y="524"/>
                    <a:pt x="56" y="579"/>
                    <a:pt x="101" y="623"/>
                  </a:cubicBezTo>
                  <a:lnTo>
                    <a:pt x="134" y="579"/>
                  </a:lnTo>
                  <a:cubicBezTo>
                    <a:pt x="89" y="557"/>
                    <a:pt x="67" y="512"/>
                    <a:pt x="56" y="468"/>
                  </a:cubicBezTo>
                  <a:lnTo>
                    <a:pt x="56" y="312"/>
                  </a:lnTo>
                  <a:cubicBezTo>
                    <a:pt x="45" y="201"/>
                    <a:pt x="34" y="10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2594846" y="4199063"/>
              <a:ext cx="15560" cy="9524"/>
            </a:xfrm>
            <a:custGeom>
              <a:avLst/>
              <a:gdLst/>
              <a:ahLst/>
              <a:cxnLst/>
              <a:rect l="l" t="t" r="r" b="b"/>
              <a:pathLst>
                <a:path w="446" h="273" extrusionOk="0">
                  <a:moveTo>
                    <a:pt x="1" y="1"/>
                  </a:moveTo>
                  <a:cubicBezTo>
                    <a:pt x="90" y="11"/>
                    <a:pt x="167" y="56"/>
                    <a:pt x="223" y="112"/>
                  </a:cubicBezTo>
                  <a:cubicBezTo>
                    <a:pt x="268" y="134"/>
                    <a:pt x="290" y="167"/>
                    <a:pt x="323" y="201"/>
                  </a:cubicBezTo>
                  <a:lnTo>
                    <a:pt x="379" y="245"/>
                  </a:lnTo>
                  <a:lnTo>
                    <a:pt x="401" y="268"/>
                  </a:lnTo>
                  <a:cubicBezTo>
                    <a:pt x="408" y="268"/>
                    <a:pt x="420" y="272"/>
                    <a:pt x="431" y="272"/>
                  </a:cubicBezTo>
                  <a:cubicBezTo>
                    <a:pt x="437" y="272"/>
                    <a:pt x="442" y="271"/>
                    <a:pt x="446" y="268"/>
                  </a:cubicBezTo>
                  <a:lnTo>
                    <a:pt x="434" y="234"/>
                  </a:lnTo>
                  <a:cubicBezTo>
                    <a:pt x="434" y="237"/>
                    <a:pt x="432" y="239"/>
                    <a:pt x="429" y="239"/>
                  </a:cubicBezTo>
                  <a:cubicBezTo>
                    <a:pt x="421" y="239"/>
                    <a:pt x="405" y="231"/>
                    <a:pt x="390" y="223"/>
                  </a:cubicBezTo>
                  <a:lnTo>
                    <a:pt x="345" y="179"/>
                  </a:lnTo>
                  <a:cubicBezTo>
                    <a:pt x="312" y="145"/>
                    <a:pt x="278" y="123"/>
                    <a:pt x="234" y="100"/>
                  </a:cubicBezTo>
                  <a:cubicBezTo>
                    <a:pt x="167" y="45"/>
                    <a:pt x="90" y="1"/>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2519591" y="4177467"/>
              <a:ext cx="59762" cy="63914"/>
            </a:xfrm>
            <a:custGeom>
              <a:avLst/>
              <a:gdLst/>
              <a:ahLst/>
              <a:cxnLst/>
              <a:rect l="l" t="t" r="r" b="b"/>
              <a:pathLst>
                <a:path w="1713" h="1832" extrusionOk="0">
                  <a:moveTo>
                    <a:pt x="1364" y="1"/>
                  </a:moveTo>
                  <a:cubicBezTo>
                    <a:pt x="1236" y="1"/>
                    <a:pt x="925" y="158"/>
                    <a:pt x="756" y="297"/>
                  </a:cubicBezTo>
                  <a:cubicBezTo>
                    <a:pt x="567" y="452"/>
                    <a:pt x="133" y="897"/>
                    <a:pt x="77" y="1142"/>
                  </a:cubicBezTo>
                  <a:cubicBezTo>
                    <a:pt x="33" y="1398"/>
                    <a:pt x="0" y="1443"/>
                    <a:pt x="233" y="1554"/>
                  </a:cubicBezTo>
                  <a:cubicBezTo>
                    <a:pt x="289" y="1582"/>
                    <a:pt x="337" y="1592"/>
                    <a:pt x="379" y="1592"/>
                  </a:cubicBezTo>
                  <a:cubicBezTo>
                    <a:pt x="502" y="1592"/>
                    <a:pt x="573" y="1503"/>
                    <a:pt x="646" y="1503"/>
                  </a:cubicBezTo>
                  <a:cubicBezTo>
                    <a:pt x="656" y="1503"/>
                    <a:pt x="667" y="1505"/>
                    <a:pt x="678" y="1509"/>
                  </a:cubicBezTo>
                  <a:cubicBezTo>
                    <a:pt x="779" y="1554"/>
                    <a:pt x="712" y="1520"/>
                    <a:pt x="779" y="1609"/>
                  </a:cubicBezTo>
                  <a:cubicBezTo>
                    <a:pt x="834" y="1698"/>
                    <a:pt x="1012" y="1821"/>
                    <a:pt x="1246" y="1832"/>
                  </a:cubicBezTo>
                  <a:cubicBezTo>
                    <a:pt x="1479" y="1832"/>
                    <a:pt x="1523" y="1542"/>
                    <a:pt x="1557" y="1298"/>
                  </a:cubicBezTo>
                  <a:cubicBezTo>
                    <a:pt x="1590" y="1053"/>
                    <a:pt x="1713" y="608"/>
                    <a:pt x="1679" y="419"/>
                  </a:cubicBezTo>
                  <a:cubicBezTo>
                    <a:pt x="1646" y="242"/>
                    <a:pt x="1501" y="52"/>
                    <a:pt x="1401" y="8"/>
                  </a:cubicBezTo>
                  <a:cubicBezTo>
                    <a:pt x="1392" y="3"/>
                    <a:pt x="1379" y="1"/>
                    <a:pt x="136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2522278" y="4177467"/>
              <a:ext cx="56692" cy="40260"/>
            </a:xfrm>
            <a:custGeom>
              <a:avLst/>
              <a:gdLst/>
              <a:ahLst/>
              <a:cxnLst/>
              <a:rect l="l" t="t" r="r" b="b"/>
              <a:pathLst>
                <a:path w="1625" h="1154" extrusionOk="0">
                  <a:moveTo>
                    <a:pt x="1287" y="1"/>
                  </a:moveTo>
                  <a:cubicBezTo>
                    <a:pt x="1159" y="1"/>
                    <a:pt x="848" y="158"/>
                    <a:pt x="679" y="297"/>
                  </a:cubicBezTo>
                  <a:cubicBezTo>
                    <a:pt x="490" y="452"/>
                    <a:pt x="56" y="897"/>
                    <a:pt x="0" y="1142"/>
                  </a:cubicBezTo>
                  <a:lnTo>
                    <a:pt x="0" y="1154"/>
                  </a:lnTo>
                  <a:cubicBezTo>
                    <a:pt x="89" y="1131"/>
                    <a:pt x="178" y="1065"/>
                    <a:pt x="245" y="998"/>
                  </a:cubicBezTo>
                  <a:cubicBezTo>
                    <a:pt x="312" y="931"/>
                    <a:pt x="368" y="842"/>
                    <a:pt x="435" y="764"/>
                  </a:cubicBezTo>
                  <a:cubicBezTo>
                    <a:pt x="501" y="675"/>
                    <a:pt x="579" y="608"/>
                    <a:pt x="668" y="541"/>
                  </a:cubicBezTo>
                  <a:cubicBezTo>
                    <a:pt x="768" y="475"/>
                    <a:pt x="857" y="419"/>
                    <a:pt x="957" y="375"/>
                  </a:cubicBezTo>
                  <a:cubicBezTo>
                    <a:pt x="1013" y="341"/>
                    <a:pt x="1068" y="319"/>
                    <a:pt x="1124" y="308"/>
                  </a:cubicBezTo>
                  <a:cubicBezTo>
                    <a:pt x="1138" y="308"/>
                    <a:pt x="1151" y="306"/>
                    <a:pt x="1164" y="306"/>
                  </a:cubicBezTo>
                  <a:cubicBezTo>
                    <a:pt x="1183" y="306"/>
                    <a:pt x="1200" y="310"/>
                    <a:pt x="1213" y="331"/>
                  </a:cubicBezTo>
                  <a:cubicBezTo>
                    <a:pt x="1235" y="353"/>
                    <a:pt x="1246" y="375"/>
                    <a:pt x="1258" y="386"/>
                  </a:cubicBezTo>
                  <a:cubicBezTo>
                    <a:pt x="1324" y="475"/>
                    <a:pt x="1380" y="564"/>
                    <a:pt x="1402" y="664"/>
                  </a:cubicBezTo>
                  <a:cubicBezTo>
                    <a:pt x="1424" y="742"/>
                    <a:pt x="1380" y="875"/>
                    <a:pt x="1480" y="909"/>
                  </a:cubicBezTo>
                  <a:cubicBezTo>
                    <a:pt x="1491" y="914"/>
                    <a:pt x="1502" y="917"/>
                    <a:pt x="1513" y="917"/>
                  </a:cubicBezTo>
                  <a:cubicBezTo>
                    <a:pt x="1525" y="917"/>
                    <a:pt x="1536" y="914"/>
                    <a:pt x="1547" y="909"/>
                  </a:cubicBezTo>
                  <a:cubicBezTo>
                    <a:pt x="1591" y="719"/>
                    <a:pt x="1624" y="531"/>
                    <a:pt x="1602" y="419"/>
                  </a:cubicBezTo>
                  <a:cubicBezTo>
                    <a:pt x="1569" y="242"/>
                    <a:pt x="1424" y="52"/>
                    <a:pt x="1324" y="8"/>
                  </a:cubicBezTo>
                  <a:cubicBezTo>
                    <a:pt x="1315" y="3"/>
                    <a:pt x="1302" y="1"/>
                    <a:pt x="128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2544397" y="4225439"/>
              <a:ext cx="19432" cy="6489"/>
            </a:xfrm>
            <a:custGeom>
              <a:avLst/>
              <a:gdLst/>
              <a:ahLst/>
              <a:cxnLst/>
              <a:rect l="l" t="t" r="r" b="b"/>
              <a:pathLst>
                <a:path w="557" h="186" extrusionOk="0">
                  <a:moveTo>
                    <a:pt x="34" y="1"/>
                  </a:moveTo>
                  <a:lnTo>
                    <a:pt x="1" y="45"/>
                  </a:lnTo>
                  <a:cubicBezTo>
                    <a:pt x="90" y="90"/>
                    <a:pt x="179" y="145"/>
                    <a:pt x="278" y="167"/>
                  </a:cubicBezTo>
                  <a:cubicBezTo>
                    <a:pt x="305" y="181"/>
                    <a:pt x="335" y="186"/>
                    <a:pt x="367" y="186"/>
                  </a:cubicBezTo>
                  <a:cubicBezTo>
                    <a:pt x="389" y="186"/>
                    <a:pt x="412" y="183"/>
                    <a:pt x="434" y="179"/>
                  </a:cubicBezTo>
                  <a:cubicBezTo>
                    <a:pt x="479" y="167"/>
                    <a:pt x="523" y="145"/>
                    <a:pt x="557" y="112"/>
                  </a:cubicBezTo>
                  <a:lnTo>
                    <a:pt x="557" y="112"/>
                  </a:lnTo>
                  <a:cubicBezTo>
                    <a:pt x="523" y="145"/>
                    <a:pt x="479" y="157"/>
                    <a:pt x="423" y="167"/>
                  </a:cubicBezTo>
                  <a:cubicBezTo>
                    <a:pt x="379" y="167"/>
                    <a:pt x="334" y="157"/>
                    <a:pt x="290" y="145"/>
                  </a:cubicBezTo>
                  <a:cubicBezTo>
                    <a:pt x="189" y="112"/>
                    <a:pt x="123" y="45"/>
                    <a:pt x="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2530442" y="4204890"/>
              <a:ext cx="14792" cy="21386"/>
            </a:xfrm>
            <a:custGeom>
              <a:avLst/>
              <a:gdLst/>
              <a:ahLst/>
              <a:cxnLst/>
              <a:rect l="l" t="t" r="r" b="b"/>
              <a:pathLst>
                <a:path w="424" h="613" extrusionOk="0">
                  <a:moveTo>
                    <a:pt x="45" y="0"/>
                  </a:moveTo>
                  <a:lnTo>
                    <a:pt x="45" y="0"/>
                  </a:lnTo>
                  <a:cubicBezTo>
                    <a:pt x="0" y="123"/>
                    <a:pt x="23" y="267"/>
                    <a:pt x="89" y="390"/>
                  </a:cubicBezTo>
                  <a:cubicBezTo>
                    <a:pt x="122" y="445"/>
                    <a:pt x="167" y="501"/>
                    <a:pt x="223" y="534"/>
                  </a:cubicBezTo>
                  <a:cubicBezTo>
                    <a:pt x="256" y="556"/>
                    <a:pt x="278" y="578"/>
                    <a:pt x="312" y="590"/>
                  </a:cubicBezTo>
                  <a:cubicBezTo>
                    <a:pt x="334" y="601"/>
                    <a:pt x="345" y="601"/>
                    <a:pt x="367" y="612"/>
                  </a:cubicBezTo>
                  <a:cubicBezTo>
                    <a:pt x="379" y="612"/>
                    <a:pt x="412" y="612"/>
                    <a:pt x="423" y="590"/>
                  </a:cubicBezTo>
                  <a:lnTo>
                    <a:pt x="401" y="568"/>
                  </a:lnTo>
                  <a:cubicBezTo>
                    <a:pt x="389" y="568"/>
                    <a:pt x="379" y="578"/>
                    <a:pt x="367" y="578"/>
                  </a:cubicBezTo>
                  <a:cubicBezTo>
                    <a:pt x="356" y="568"/>
                    <a:pt x="345" y="568"/>
                    <a:pt x="323" y="556"/>
                  </a:cubicBezTo>
                  <a:cubicBezTo>
                    <a:pt x="300" y="545"/>
                    <a:pt x="267" y="534"/>
                    <a:pt x="245" y="512"/>
                  </a:cubicBezTo>
                  <a:cubicBezTo>
                    <a:pt x="189" y="479"/>
                    <a:pt x="134" y="434"/>
                    <a:pt x="100" y="378"/>
                  </a:cubicBezTo>
                  <a:cubicBezTo>
                    <a:pt x="33" y="267"/>
                    <a:pt x="11" y="123"/>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2544781" y="4193621"/>
              <a:ext cx="6664" cy="21002"/>
            </a:xfrm>
            <a:custGeom>
              <a:avLst/>
              <a:gdLst/>
              <a:ahLst/>
              <a:cxnLst/>
              <a:rect l="l" t="t" r="r" b="b"/>
              <a:pathLst>
                <a:path w="191" h="602" extrusionOk="0">
                  <a:moveTo>
                    <a:pt x="12" y="1"/>
                  </a:moveTo>
                  <a:cubicBezTo>
                    <a:pt x="1" y="112"/>
                    <a:pt x="1" y="212"/>
                    <a:pt x="23" y="323"/>
                  </a:cubicBezTo>
                  <a:cubicBezTo>
                    <a:pt x="34" y="368"/>
                    <a:pt x="34" y="424"/>
                    <a:pt x="57" y="479"/>
                  </a:cubicBezTo>
                  <a:cubicBezTo>
                    <a:pt x="79" y="523"/>
                    <a:pt x="112" y="579"/>
                    <a:pt x="178" y="602"/>
                  </a:cubicBezTo>
                  <a:lnTo>
                    <a:pt x="190" y="546"/>
                  </a:lnTo>
                  <a:cubicBezTo>
                    <a:pt x="156" y="535"/>
                    <a:pt x="123" y="501"/>
                    <a:pt x="101" y="457"/>
                  </a:cubicBezTo>
                  <a:cubicBezTo>
                    <a:pt x="79" y="412"/>
                    <a:pt x="67" y="368"/>
                    <a:pt x="45" y="312"/>
                  </a:cubicBezTo>
                  <a:cubicBezTo>
                    <a:pt x="23" y="212"/>
                    <a:pt x="12" y="112"/>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2556433" y="4198226"/>
              <a:ext cx="17862" cy="5547"/>
            </a:xfrm>
            <a:custGeom>
              <a:avLst/>
              <a:gdLst/>
              <a:ahLst/>
              <a:cxnLst/>
              <a:rect l="l" t="t" r="r" b="b"/>
              <a:pathLst>
                <a:path w="512" h="159" extrusionOk="0">
                  <a:moveTo>
                    <a:pt x="475" y="0"/>
                  </a:moveTo>
                  <a:cubicBezTo>
                    <a:pt x="399" y="0"/>
                    <a:pt x="323" y="29"/>
                    <a:pt x="256" y="58"/>
                  </a:cubicBezTo>
                  <a:cubicBezTo>
                    <a:pt x="167" y="91"/>
                    <a:pt x="89" y="124"/>
                    <a:pt x="0" y="124"/>
                  </a:cubicBezTo>
                  <a:lnTo>
                    <a:pt x="12" y="158"/>
                  </a:lnTo>
                  <a:cubicBezTo>
                    <a:pt x="101" y="147"/>
                    <a:pt x="178" y="114"/>
                    <a:pt x="256" y="69"/>
                  </a:cubicBezTo>
                  <a:cubicBezTo>
                    <a:pt x="345" y="35"/>
                    <a:pt x="423" y="2"/>
                    <a:pt x="512" y="2"/>
                  </a:cubicBezTo>
                  <a:cubicBezTo>
                    <a:pt x="500" y="1"/>
                    <a:pt x="487" y="0"/>
                    <a:pt x="47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2548653" y="4211100"/>
              <a:ext cx="22956" cy="7536"/>
            </a:xfrm>
            <a:custGeom>
              <a:avLst/>
              <a:gdLst/>
              <a:ahLst/>
              <a:cxnLst/>
              <a:rect l="l" t="t" r="r" b="b"/>
              <a:pathLst>
                <a:path w="658" h="216" extrusionOk="0">
                  <a:moveTo>
                    <a:pt x="657" y="0"/>
                  </a:moveTo>
                  <a:lnTo>
                    <a:pt x="334" y="101"/>
                  </a:lnTo>
                  <a:lnTo>
                    <a:pt x="168" y="156"/>
                  </a:lnTo>
                  <a:cubicBezTo>
                    <a:pt x="146" y="167"/>
                    <a:pt x="124" y="178"/>
                    <a:pt x="90" y="178"/>
                  </a:cubicBezTo>
                  <a:cubicBezTo>
                    <a:pt x="67" y="178"/>
                    <a:pt x="45" y="167"/>
                    <a:pt x="35" y="156"/>
                  </a:cubicBezTo>
                  <a:lnTo>
                    <a:pt x="1" y="178"/>
                  </a:lnTo>
                  <a:cubicBezTo>
                    <a:pt x="17" y="203"/>
                    <a:pt x="47" y="216"/>
                    <a:pt x="75" y="216"/>
                  </a:cubicBezTo>
                  <a:cubicBezTo>
                    <a:pt x="84" y="216"/>
                    <a:pt x="93" y="214"/>
                    <a:pt x="101" y="212"/>
                  </a:cubicBezTo>
                  <a:cubicBezTo>
                    <a:pt x="134" y="212"/>
                    <a:pt x="156" y="200"/>
                    <a:pt x="179" y="190"/>
                  </a:cubicBezTo>
                  <a:lnTo>
                    <a:pt x="346" y="123"/>
                  </a:lnTo>
                  <a:lnTo>
                    <a:pt x="657"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2561074" y="4182770"/>
              <a:ext cx="2756" cy="12455"/>
            </a:xfrm>
            <a:custGeom>
              <a:avLst/>
              <a:gdLst/>
              <a:ahLst/>
              <a:cxnLst/>
              <a:rect l="l" t="t" r="r" b="b"/>
              <a:pathLst>
                <a:path w="79" h="357" extrusionOk="0">
                  <a:moveTo>
                    <a:pt x="79" y="1"/>
                  </a:moveTo>
                  <a:lnTo>
                    <a:pt x="79" y="1"/>
                  </a:lnTo>
                  <a:cubicBezTo>
                    <a:pt x="34" y="112"/>
                    <a:pt x="1" y="234"/>
                    <a:pt x="1" y="356"/>
                  </a:cubicBezTo>
                  <a:lnTo>
                    <a:pt x="34" y="356"/>
                  </a:lnTo>
                  <a:cubicBezTo>
                    <a:pt x="34" y="245"/>
                    <a:pt x="45" y="122"/>
                    <a:pt x="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2432649" y="4198540"/>
              <a:ext cx="64437" cy="67856"/>
            </a:xfrm>
            <a:custGeom>
              <a:avLst/>
              <a:gdLst/>
              <a:ahLst/>
              <a:cxnLst/>
              <a:rect l="l" t="t" r="r" b="b"/>
              <a:pathLst>
                <a:path w="1847" h="1945" extrusionOk="0">
                  <a:moveTo>
                    <a:pt x="1481" y="1"/>
                  </a:moveTo>
                  <a:cubicBezTo>
                    <a:pt x="1362" y="1"/>
                    <a:pt x="1225" y="33"/>
                    <a:pt x="1101" y="82"/>
                  </a:cubicBezTo>
                  <a:cubicBezTo>
                    <a:pt x="868" y="171"/>
                    <a:pt x="456" y="382"/>
                    <a:pt x="245" y="694"/>
                  </a:cubicBezTo>
                  <a:cubicBezTo>
                    <a:pt x="45" y="1005"/>
                    <a:pt x="1" y="1517"/>
                    <a:pt x="123" y="1672"/>
                  </a:cubicBezTo>
                  <a:cubicBezTo>
                    <a:pt x="187" y="1754"/>
                    <a:pt x="244" y="1771"/>
                    <a:pt x="304" y="1771"/>
                  </a:cubicBezTo>
                  <a:cubicBezTo>
                    <a:pt x="350" y="1771"/>
                    <a:pt x="398" y="1760"/>
                    <a:pt x="451" y="1760"/>
                  </a:cubicBezTo>
                  <a:cubicBezTo>
                    <a:pt x="460" y="1760"/>
                    <a:pt x="469" y="1761"/>
                    <a:pt x="478" y="1761"/>
                  </a:cubicBezTo>
                  <a:cubicBezTo>
                    <a:pt x="579" y="1773"/>
                    <a:pt x="523" y="1784"/>
                    <a:pt x="668" y="1840"/>
                  </a:cubicBezTo>
                  <a:cubicBezTo>
                    <a:pt x="785" y="1873"/>
                    <a:pt x="933" y="1944"/>
                    <a:pt x="1080" y="1944"/>
                  </a:cubicBezTo>
                  <a:cubicBezTo>
                    <a:pt x="1129" y="1944"/>
                    <a:pt x="1177" y="1937"/>
                    <a:pt x="1224" y="1917"/>
                  </a:cubicBezTo>
                  <a:cubicBezTo>
                    <a:pt x="1413" y="1828"/>
                    <a:pt x="1536" y="1573"/>
                    <a:pt x="1536" y="1373"/>
                  </a:cubicBezTo>
                  <a:cubicBezTo>
                    <a:pt x="1536" y="1161"/>
                    <a:pt x="1602" y="872"/>
                    <a:pt x="1702" y="527"/>
                  </a:cubicBezTo>
                  <a:cubicBezTo>
                    <a:pt x="1791" y="194"/>
                    <a:pt x="1847" y="194"/>
                    <a:pt x="1713" y="71"/>
                  </a:cubicBezTo>
                  <a:cubicBezTo>
                    <a:pt x="1659" y="21"/>
                    <a:pt x="1576" y="1"/>
                    <a:pt x="148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2435371" y="4198540"/>
              <a:ext cx="61332" cy="40923"/>
            </a:xfrm>
            <a:custGeom>
              <a:avLst/>
              <a:gdLst/>
              <a:ahLst/>
              <a:cxnLst/>
              <a:rect l="l" t="t" r="r" b="b"/>
              <a:pathLst>
                <a:path w="1758" h="1173" extrusionOk="0">
                  <a:moveTo>
                    <a:pt x="1403" y="1"/>
                  </a:moveTo>
                  <a:cubicBezTo>
                    <a:pt x="1284" y="1"/>
                    <a:pt x="1147" y="33"/>
                    <a:pt x="1023" y="82"/>
                  </a:cubicBezTo>
                  <a:cubicBezTo>
                    <a:pt x="790" y="171"/>
                    <a:pt x="378" y="382"/>
                    <a:pt x="167" y="694"/>
                  </a:cubicBezTo>
                  <a:cubicBezTo>
                    <a:pt x="89" y="827"/>
                    <a:pt x="22" y="994"/>
                    <a:pt x="0" y="1161"/>
                  </a:cubicBezTo>
                  <a:cubicBezTo>
                    <a:pt x="34" y="1172"/>
                    <a:pt x="67" y="1172"/>
                    <a:pt x="111" y="1172"/>
                  </a:cubicBezTo>
                  <a:cubicBezTo>
                    <a:pt x="212" y="1150"/>
                    <a:pt x="301" y="1083"/>
                    <a:pt x="390" y="1027"/>
                  </a:cubicBezTo>
                  <a:lnTo>
                    <a:pt x="690" y="794"/>
                  </a:lnTo>
                  <a:cubicBezTo>
                    <a:pt x="845" y="671"/>
                    <a:pt x="1013" y="483"/>
                    <a:pt x="1224" y="471"/>
                  </a:cubicBezTo>
                  <a:cubicBezTo>
                    <a:pt x="1240" y="468"/>
                    <a:pt x="1257" y="467"/>
                    <a:pt x="1274" y="467"/>
                  </a:cubicBezTo>
                  <a:cubicBezTo>
                    <a:pt x="1317" y="467"/>
                    <a:pt x="1362" y="475"/>
                    <a:pt x="1401" y="483"/>
                  </a:cubicBezTo>
                  <a:cubicBezTo>
                    <a:pt x="1458" y="483"/>
                    <a:pt x="1513" y="483"/>
                    <a:pt x="1569" y="461"/>
                  </a:cubicBezTo>
                  <a:cubicBezTo>
                    <a:pt x="1591" y="449"/>
                    <a:pt x="1624" y="449"/>
                    <a:pt x="1646" y="438"/>
                  </a:cubicBezTo>
                  <a:cubicBezTo>
                    <a:pt x="1724" y="194"/>
                    <a:pt x="1757" y="171"/>
                    <a:pt x="1635" y="71"/>
                  </a:cubicBezTo>
                  <a:cubicBezTo>
                    <a:pt x="1581" y="21"/>
                    <a:pt x="1498" y="1"/>
                    <a:pt x="140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2470678" y="4213507"/>
              <a:ext cx="16327" cy="3454"/>
            </a:xfrm>
            <a:custGeom>
              <a:avLst/>
              <a:gdLst/>
              <a:ahLst/>
              <a:cxnLst/>
              <a:rect l="l" t="t" r="r" b="b"/>
              <a:pathLst>
                <a:path w="468" h="99" extrusionOk="0">
                  <a:moveTo>
                    <a:pt x="412" y="1"/>
                  </a:moveTo>
                  <a:cubicBezTo>
                    <a:pt x="392" y="1"/>
                    <a:pt x="373" y="4"/>
                    <a:pt x="357" y="9"/>
                  </a:cubicBezTo>
                  <a:cubicBezTo>
                    <a:pt x="312" y="20"/>
                    <a:pt x="278" y="32"/>
                    <a:pt x="245" y="42"/>
                  </a:cubicBezTo>
                  <a:cubicBezTo>
                    <a:pt x="201" y="54"/>
                    <a:pt x="167" y="54"/>
                    <a:pt x="123" y="64"/>
                  </a:cubicBezTo>
                  <a:cubicBezTo>
                    <a:pt x="101" y="64"/>
                    <a:pt x="73" y="70"/>
                    <a:pt x="51" y="70"/>
                  </a:cubicBezTo>
                  <a:cubicBezTo>
                    <a:pt x="40" y="70"/>
                    <a:pt x="30" y="68"/>
                    <a:pt x="23" y="64"/>
                  </a:cubicBezTo>
                  <a:lnTo>
                    <a:pt x="1" y="87"/>
                  </a:lnTo>
                  <a:cubicBezTo>
                    <a:pt x="34" y="98"/>
                    <a:pt x="56" y="98"/>
                    <a:pt x="67" y="98"/>
                  </a:cubicBezTo>
                  <a:cubicBezTo>
                    <a:pt x="90" y="98"/>
                    <a:pt x="112" y="87"/>
                    <a:pt x="134" y="87"/>
                  </a:cubicBezTo>
                  <a:cubicBezTo>
                    <a:pt x="167" y="76"/>
                    <a:pt x="212" y="64"/>
                    <a:pt x="245" y="54"/>
                  </a:cubicBezTo>
                  <a:cubicBezTo>
                    <a:pt x="278" y="42"/>
                    <a:pt x="323" y="32"/>
                    <a:pt x="357" y="20"/>
                  </a:cubicBezTo>
                  <a:cubicBezTo>
                    <a:pt x="380" y="12"/>
                    <a:pt x="409" y="5"/>
                    <a:pt x="436" y="5"/>
                  </a:cubicBezTo>
                  <a:cubicBezTo>
                    <a:pt x="447" y="5"/>
                    <a:pt x="458" y="6"/>
                    <a:pt x="468" y="9"/>
                  </a:cubicBezTo>
                  <a:cubicBezTo>
                    <a:pt x="451" y="4"/>
                    <a:pt x="431" y="1"/>
                    <a:pt x="4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2467189" y="4207227"/>
              <a:ext cx="5442" cy="13606"/>
            </a:xfrm>
            <a:custGeom>
              <a:avLst/>
              <a:gdLst/>
              <a:ahLst/>
              <a:cxnLst/>
              <a:rect l="l" t="t" r="r" b="b"/>
              <a:pathLst>
                <a:path w="156" h="390" extrusionOk="0">
                  <a:moveTo>
                    <a:pt x="155" y="0"/>
                  </a:moveTo>
                  <a:lnTo>
                    <a:pt x="155" y="0"/>
                  </a:lnTo>
                  <a:cubicBezTo>
                    <a:pt x="133" y="22"/>
                    <a:pt x="100" y="44"/>
                    <a:pt x="67" y="67"/>
                  </a:cubicBezTo>
                  <a:cubicBezTo>
                    <a:pt x="45" y="89"/>
                    <a:pt x="22" y="133"/>
                    <a:pt x="22" y="167"/>
                  </a:cubicBezTo>
                  <a:cubicBezTo>
                    <a:pt x="0" y="244"/>
                    <a:pt x="0" y="311"/>
                    <a:pt x="12" y="390"/>
                  </a:cubicBezTo>
                  <a:lnTo>
                    <a:pt x="45" y="390"/>
                  </a:lnTo>
                  <a:cubicBezTo>
                    <a:pt x="34" y="311"/>
                    <a:pt x="34" y="244"/>
                    <a:pt x="34" y="167"/>
                  </a:cubicBezTo>
                  <a:cubicBezTo>
                    <a:pt x="45" y="133"/>
                    <a:pt x="45" y="100"/>
                    <a:pt x="78" y="67"/>
                  </a:cubicBezTo>
                  <a:cubicBezTo>
                    <a:pt x="100" y="44"/>
                    <a:pt x="133" y="22"/>
                    <a:pt x="1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2460979" y="4224288"/>
              <a:ext cx="24072" cy="8722"/>
            </a:xfrm>
            <a:custGeom>
              <a:avLst/>
              <a:gdLst/>
              <a:ahLst/>
              <a:cxnLst/>
              <a:rect l="l" t="t" r="r" b="b"/>
              <a:pathLst>
                <a:path w="690" h="250" extrusionOk="0">
                  <a:moveTo>
                    <a:pt x="690" y="0"/>
                  </a:moveTo>
                  <a:lnTo>
                    <a:pt x="690" y="0"/>
                  </a:lnTo>
                  <a:cubicBezTo>
                    <a:pt x="568" y="12"/>
                    <a:pt x="457" y="78"/>
                    <a:pt x="345" y="134"/>
                  </a:cubicBezTo>
                  <a:cubicBezTo>
                    <a:pt x="289" y="156"/>
                    <a:pt x="245" y="178"/>
                    <a:pt x="178" y="200"/>
                  </a:cubicBezTo>
                  <a:cubicBezTo>
                    <a:pt x="156" y="212"/>
                    <a:pt x="123" y="212"/>
                    <a:pt x="101" y="212"/>
                  </a:cubicBezTo>
                  <a:cubicBezTo>
                    <a:pt x="91" y="215"/>
                    <a:pt x="82" y="216"/>
                    <a:pt x="74" y="216"/>
                  </a:cubicBezTo>
                  <a:cubicBezTo>
                    <a:pt x="54" y="216"/>
                    <a:pt x="38" y="209"/>
                    <a:pt x="22" y="200"/>
                  </a:cubicBezTo>
                  <a:lnTo>
                    <a:pt x="0" y="223"/>
                  </a:lnTo>
                  <a:cubicBezTo>
                    <a:pt x="25" y="239"/>
                    <a:pt x="49" y="249"/>
                    <a:pt x="73" y="249"/>
                  </a:cubicBezTo>
                  <a:cubicBezTo>
                    <a:pt x="83" y="249"/>
                    <a:pt x="92" y="248"/>
                    <a:pt x="101" y="245"/>
                  </a:cubicBezTo>
                  <a:cubicBezTo>
                    <a:pt x="134" y="245"/>
                    <a:pt x="167" y="234"/>
                    <a:pt x="190" y="223"/>
                  </a:cubicBezTo>
                  <a:cubicBezTo>
                    <a:pt x="245" y="200"/>
                    <a:pt x="301" y="178"/>
                    <a:pt x="356" y="145"/>
                  </a:cubicBezTo>
                  <a:cubicBezTo>
                    <a:pt x="457" y="89"/>
                    <a:pt x="568" y="22"/>
                    <a:pt x="6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2453617" y="4242116"/>
              <a:ext cx="27980" cy="6245"/>
            </a:xfrm>
            <a:custGeom>
              <a:avLst/>
              <a:gdLst/>
              <a:ahLst/>
              <a:cxnLst/>
              <a:rect l="l" t="t" r="r" b="b"/>
              <a:pathLst>
                <a:path w="802" h="179" extrusionOk="0">
                  <a:moveTo>
                    <a:pt x="801" y="1"/>
                  </a:moveTo>
                  <a:cubicBezTo>
                    <a:pt x="690" y="68"/>
                    <a:pt x="556" y="101"/>
                    <a:pt x="423" y="124"/>
                  </a:cubicBezTo>
                  <a:lnTo>
                    <a:pt x="211" y="124"/>
                  </a:lnTo>
                  <a:cubicBezTo>
                    <a:pt x="189" y="124"/>
                    <a:pt x="167" y="128"/>
                    <a:pt x="148" y="128"/>
                  </a:cubicBezTo>
                  <a:cubicBezTo>
                    <a:pt x="138" y="128"/>
                    <a:pt x="130" y="127"/>
                    <a:pt x="122" y="124"/>
                  </a:cubicBezTo>
                  <a:cubicBezTo>
                    <a:pt x="89" y="124"/>
                    <a:pt x="55" y="112"/>
                    <a:pt x="55" y="90"/>
                  </a:cubicBezTo>
                  <a:lnTo>
                    <a:pt x="0" y="124"/>
                  </a:lnTo>
                  <a:cubicBezTo>
                    <a:pt x="11" y="146"/>
                    <a:pt x="33" y="157"/>
                    <a:pt x="55" y="168"/>
                  </a:cubicBezTo>
                  <a:cubicBezTo>
                    <a:pt x="78" y="168"/>
                    <a:pt x="89" y="179"/>
                    <a:pt x="111" y="179"/>
                  </a:cubicBezTo>
                  <a:cubicBezTo>
                    <a:pt x="156" y="179"/>
                    <a:pt x="189" y="179"/>
                    <a:pt x="223" y="168"/>
                  </a:cubicBezTo>
                  <a:cubicBezTo>
                    <a:pt x="289" y="168"/>
                    <a:pt x="356" y="157"/>
                    <a:pt x="423" y="146"/>
                  </a:cubicBezTo>
                  <a:cubicBezTo>
                    <a:pt x="556" y="124"/>
                    <a:pt x="690" y="79"/>
                    <a:pt x="8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2450512" y="4255303"/>
              <a:ext cx="25642" cy="3942"/>
            </a:xfrm>
            <a:custGeom>
              <a:avLst/>
              <a:gdLst/>
              <a:ahLst/>
              <a:cxnLst/>
              <a:rect l="l" t="t" r="r" b="b"/>
              <a:pathLst>
                <a:path w="735" h="113" extrusionOk="0">
                  <a:moveTo>
                    <a:pt x="23" y="1"/>
                  </a:moveTo>
                  <a:lnTo>
                    <a:pt x="0" y="23"/>
                  </a:lnTo>
                  <a:cubicBezTo>
                    <a:pt x="45" y="68"/>
                    <a:pt x="111" y="90"/>
                    <a:pt x="178" y="101"/>
                  </a:cubicBezTo>
                  <a:cubicBezTo>
                    <a:pt x="212" y="107"/>
                    <a:pt x="242" y="107"/>
                    <a:pt x="273" y="107"/>
                  </a:cubicBezTo>
                  <a:cubicBezTo>
                    <a:pt x="303" y="107"/>
                    <a:pt x="333" y="107"/>
                    <a:pt x="367" y="112"/>
                  </a:cubicBezTo>
                  <a:lnTo>
                    <a:pt x="734" y="112"/>
                  </a:lnTo>
                  <a:lnTo>
                    <a:pt x="367" y="90"/>
                  </a:lnTo>
                  <a:cubicBezTo>
                    <a:pt x="300" y="90"/>
                    <a:pt x="245" y="79"/>
                    <a:pt x="178" y="68"/>
                  </a:cubicBezTo>
                  <a:cubicBezTo>
                    <a:pt x="122" y="68"/>
                    <a:pt x="67" y="45"/>
                    <a:pt x="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2444302" y="4236708"/>
              <a:ext cx="7396" cy="16711"/>
            </a:xfrm>
            <a:custGeom>
              <a:avLst/>
              <a:gdLst/>
              <a:ahLst/>
              <a:cxnLst/>
              <a:rect l="l" t="t" r="r" b="b"/>
              <a:pathLst>
                <a:path w="212" h="479" extrusionOk="0">
                  <a:moveTo>
                    <a:pt x="23" y="0"/>
                  </a:moveTo>
                  <a:lnTo>
                    <a:pt x="23" y="0"/>
                  </a:lnTo>
                  <a:cubicBezTo>
                    <a:pt x="11" y="89"/>
                    <a:pt x="0" y="178"/>
                    <a:pt x="23" y="267"/>
                  </a:cubicBezTo>
                  <a:cubicBezTo>
                    <a:pt x="45" y="312"/>
                    <a:pt x="67" y="345"/>
                    <a:pt x="100" y="378"/>
                  </a:cubicBezTo>
                  <a:cubicBezTo>
                    <a:pt x="112" y="400"/>
                    <a:pt x="122" y="412"/>
                    <a:pt x="144" y="434"/>
                  </a:cubicBezTo>
                  <a:lnTo>
                    <a:pt x="167" y="457"/>
                  </a:lnTo>
                  <a:cubicBezTo>
                    <a:pt x="178" y="467"/>
                    <a:pt x="189" y="479"/>
                    <a:pt x="201" y="479"/>
                  </a:cubicBezTo>
                  <a:lnTo>
                    <a:pt x="211" y="445"/>
                  </a:lnTo>
                  <a:lnTo>
                    <a:pt x="189" y="434"/>
                  </a:lnTo>
                  <a:lnTo>
                    <a:pt x="167" y="412"/>
                  </a:lnTo>
                  <a:cubicBezTo>
                    <a:pt x="144" y="400"/>
                    <a:pt x="134" y="378"/>
                    <a:pt x="122" y="368"/>
                  </a:cubicBezTo>
                  <a:cubicBezTo>
                    <a:pt x="89" y="334"/>
                    <a:pt x="55" y="301"/>
                    <a:pt x="45" y="256"/>
                  </a:cubicBezTo>
                  <a:cubicBezTo>
                    <a:pt x="11" y="178"/>
                    <a:pt x="23" y="89"/>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2453199" y="4212635"/>
              <a:ext cx="5861" cy="25259"/>
            </a:xfrm>
            <a:custGeom>
              <a:avLst/>
              <a:gdLst/>
              <a:ahLst/>
              <a:cxnLst/>
              <a:rect l="l" t="t" r="r" b="b"/>
              <a:pathLst>
                <a:path w="168" h="724" extrusionOk="0">
                  <a:moveTo>
                    <a:pt x="67" y="1"/>
                  </a:moveTo>
                  <a:cubicBezTo>
                    <a:pt x="57" y="57"/>
                    <a:pt x="34" y="123"/>
                    <a:pt x="23" y="178"/>
                  </a:cubicBezTo>
                  <a:cubicBezTo>
                    <a:pt x="12" y="245"/>
                    <a:pt x="1" y="301"/>
                    <a:pt x="12" y="368"/>
                  </a:cubicBezTo>
                  <a:cubicBezTo>
                    <a:pt x="12" y="490"/>
                    <a:pt x="57" y="623"/>
                    <a:pt x="134" y="724"/>
                  </a:cubicBezTo>
                  <a:lnTo>
                    <a:pt x="168" y="702"/>
                  </a:lnTo>
                  <a:cubicBezTo>
                    <a:pt x="90" y="601"/>
                    <a:pt x="45" y="490"/>
                    <a:pt x="34" y="368"/>
                  </a:cubicBezTo>
                  <a:cubicBezTo>
                    <a:pt x="23" y="301"/>
                    <a:pt x="23" y="245"/>
                    <a:pt x="34" y="178"/>
                  </a:cubicBezTo>
                  <a:cubicBezTo>
                    <a:pt x="45" y="123"/>
                    <a:pt x="57" y="57"/>
                    <a:pt x="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2366291" y="4212844"/>
              <a:ext cx="64437" cy="69391"/>
            </a:xfrm>
            <a:custGeom>
              <a:avLst/>
              <a:gdLst/>
              <a:ahLst/>
              <a:cxnLst/>
              <a:rect l="l" t="t" r="r" b="b"/>
              <a:pathLst>
                <a:path w="1847" h="1989" extrusionOk="0">
                  <a:moveTo>
                    <a:pt x="1588" y="1"/>
                  </a:moveTo>
                  <a:cubicBezTo>
                    <a:pt x="1401" y="1"/>
                    <a:pt x="1199" y="226"/>
                    <a:pt x="1035" y="328"/>
                  </a:cubicBezTo>
                  <a:cubicBezTo>
                    <a:pt x="846" y="429"/>
                    <a:pt x="457" y="384"/>
                    <a:pt x="234" y="551"/>
                  </a:cubicBezTo>
                  <a:cubicBezTo>
                    <a:pt x="0" y="729"/>
                    <a:pt x="45" y="1163"/>
                    <a:pt x="101" y="1363"/>
                  </a:cubicBezTo>
                  <a:cubicBezTo>
                    <a:pt x="156" y="1563"/>
                    <a:pt x="267" y="1541"/>
                    <a:pt x="401" y="1574"/>
                  </a:cubicBezTo>
                  <a:cubicBezTo>
                    <a:pt x="556" y="1618"/>
                    <a:pt x="512" y="1841"/>
                    <a:pt x="657" y="1952"/>
                  </a:cubicBezTo>
                  <a:cubicBezTo>
                    <a:pt x="688" y="1978"/>
                    <a:pt x="722" y="1989"/>
                    <a:pt x="761" y="1989"/>
                  </a:cubicBezTo>
                  <a:cubicBezTo>
                    <a:pt x="889" y="1989"/>
                    <a:pt x="1060" y="1859"/>
                    <a:pt x="1258" y="1697"/>
                  </a:cubicBezTo>
                  <a:cubicBezTo>
                    <a:pt x="1502" y="1485"/>
                    <a:pt x="1769" y="651"/>
                    <a:pt x="1814" y="362"/>
                  </a:cubicBezTo>
                  <a:cubicBezTo>
                    <a:pt x="1847" y="73"/>
                    <a:pt x="1847" y="51"/>
                    <a:pt x="1636" y="6"/>
                  </a:cubicBezTo>
                  <a:cubicBezTo>
                    <a:pt x="1620" y="3"/>
                    <a:pt x="1604" y="1"/>
                    <a:pt x="158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2368245" y="4212844"/>
              <a:ext cx="61716" cy="36876"/>
            </a:xfrm>
            <a:custGeom>
              <a:avLst/>
              <a:gdLst/>
              <a:ahLst/>
              <a:cxnLst/>
              <a:rect l="l" t="t" r="r" b="b"/>
              <a:pathLst>
                <a:path w="1769" h="1057" extrusionOk="0">
                  <a:moveTo>
                    <a:pt x="1532" y="1"/>
                  </a:moveTo>
                  <a:cubicBezTo>
                    <a:pt x="1345" y="1"/>
                    <a:pt x="1143" y="226"/>
                    <a:pt x="979" y="328"/>
                  </a:cubicBezTo>
                  <a:cubicBezTo>
                    <a:pt x="790" y="429"/>
                    <a:pt x="401" y="384"/>
                    <a:pt x="178" y="551"/>
                  </a:cubicBezTo>
                  <a:cubicBezTo>
                    <a:pt x="33" y="662"/>
                    <a:pt x="0" y="862"/>
                    <a:pt x="0" y="1040"/>
                  </a:cubicBezTo>
                  <a:cubicBezTo>
                    <a:pt x="39" y="1051"/>
                    <a:pt x="78" y="1056"/>
                    <a:pt x="116" y="1056"/>
                  </a:cubicBezTo>
                  <a:cubicBezTo>
                    <a:pt x="266" y="1056"/>
                    <a:pt x="413" y="982"/>
                    <a:pt x="545" y="929"/>
                  </a:cubicBezTo>
                  <a:cubicBezTo>
                    <a:pt x="734" y="862"/>
                    <a:pt x="945" y="874"/>
                    <a:pt x="1135" y="807"/>
                  </a:cubicBezTo>
                  <a:cubicBezTo>
                    <a:pt x="1323" y="740"/>
                    <a:pt x="1446" y="562"/>
                    <a:pt x="1568" y="395"/>
                  </a:cubicBezTo>
                  <a:lnTo>
                    <a:pt x="1768" y="95"/>
                  </a:lnTo>
                  <a:cubicBezTo>
                    <a:pt x="1746" y="51"/>
                    <a:pt x="1691" y="28"/>
                    <a:pt x="1580" y="6"/>
                  </a:cubicBezTo>
                  <a:cubicBezTo>
                    <a:pt x="1564" y="3"/>
                    <a:pt x="1548" y="1"/>
                    <a:pt x="153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2408611" y="4222718"/>
              <a:ext cx="3907" cy="12071"/>
            </a:xfrm>
            <a:custGeom>
              <a:avLst/>
              <a:gdLst/>
              <a:ahLst/>
              <a:cxnLst/>
              <a:rect l="l" t="t" r="r" b="b"/>
              <a:pathLst>
                <a:path w="112" h="346" extrusionOk="0">
                  <a:moveTo>
                    <a:pt x="111" y="1"/>
                  </a:moveTo>
                  <a:cubicBezTo>
                    <a:pt x="67" y="45"/>
                    <a:pt x="33" y="101"/>
                    <a:pt x="22" y="156"/>
                  </a:cubicBezTo>
                  <a:cubicBezTo>
                    <a:pt x="11" y="223"/>
                    <a:pt x="0" y="290"/>
                    <a:pt x="0" y="346"/>
                  </a:cubicBezTo>
                  <a:lnTo>
                    <a:pt x="33" y="346"/>
                  </a:lnTo>
                  <a:lnTo>
                    <a:pt x="33" y="168"/>
                  </a:lnTo>
                  <a:cubicBezTo>
                    <a:pt x="45" y="101"/>
                    <a:pt x="67" y="45"/>
                    <a:pt x="1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2405855" y="4234754"/>
              <a:ext cx="18665" cy="4745"/>
            </a:xfrm>
            <a:custGeom>
              <a:avLst/>
              <a:gdLst/>
              <a:ahLst/>
              <a:cxnLst/>
              <a:rect l="l" t="t" r="r" b="b"/>
              <a:pathLst>
                <a:path w="535" h="136" extrusionOk="0">
                  <a:moveTo>
                    <a:pt x="535" y="1"/>
                  </a:moveTo>
                  <a:cubicBezTo>
                    <a:pt x="446" y="1"/>
                    <a:pt x="357" y="23"/>
                    <a:pt x="268" y="45"/>
                  </a:cubicBezTo>
                  <a:cubicBezTo>
                    <a:pt x="223" y="56"/>
                    <a:pt x="179" y="78"/>
                    <a:pt x="146" y="90"/>
                  </a:cubicBezTo>
                  <a:cubicBezTo>
                    <a:pt x="124" y="95"/>
                    <a:pt x="101" y="98"/>
                    <a:pt x="80" y="98"/>
                  </a:cubicBezTo>
                  <a:cubicBezTo>
                    <a:pt x="60" y="98"/>
                    <a:pt x="40" y="95"/>
                    <a:pt x="23" y="90"/>
                  </a:cubicBezTo>
                  <a:lnTo>
                    <a:pt x="1" y="123"/>
                  </a:lnTo>
                  <a:cubicBezTo>
                    <a:pt x="22" y="131"/>
                    <a:pt x="42" y="135"/>
                    <a:pt x="61" y="135"/>
                  </a:cubicBezTo>
                  <a:cubicBezTo>
                    <a:pt x="91" y="135"/>
                    <a:pt x="119" y="126"/>
                    <a:pt x="146" y="112"/>
                  </a:cubicBezTo>
                  <a:cubicBezTo>
                    <a:pt x="190" y="101"/>
                    <a:pt x="235" y="78"/>
                    <a:pt x="268" y="68"/>
                  </a:cubicBezTo>
                  <a:cubicBezTo>
                    <a:pt x="357" y="34"/>
                    <a:pt x="446" y="12"/>
                    <a:pt x="5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2395772" y="4247174"/>
              <a:ext cx="25642" cy="3524"/>
            </a:xfrm>
            <a:custGeom>
              <a:avLst/>
              <a:gdLst/>
              <a:ahLst/>
              <a:cxnLst/>
              <a:rect l="l" t="t" r="r" b="b"/>
              <a:pathLst>
                <a:path w="735" h="101" extrusionOk="0">
                  <a:moveTo>
                    <a:pt x="34" y="1"/>
                  </a:moveTo>
                  <a:lnTo>
                    <a:pt x="1" y="12"/>
                  </a:lnTo>
                  <a:cubicBezTo>
                    <a:pt x="12" y="45"/>
                    <a:pt x="34" y="68"/>
                    <a:pt x="67" y="78"/>
                  </a:cubicBezTo>
                  <a:cubicBezTo>
                    <a:pt x="101" y="100"/>
                    <a:pt x="134" y="100"/>
                    <a:pt x="168" y="100"/>
                  </a:cubicBezTo>
                  <a:cubicBezTo>
                    <a:pt x="235" y="90"/>
                    <a:pt x="301" y="78"/>
                    <a:pt x="357" y="68"/>
                  </a:cubicBezTo>
                  <a:cubicBezTo>
                    <a:pt x="423" y="56"/>
                    <a:pt x="490" y="45"/>
                    <a:pt x="546" y="34"/>
                  </a:cubicBezTo>
                  <a:cubicBezTo>
                    <a:pt x="585" y="28"/>
                    <a:pt x="624" y="21"/>
                    <a:pt x="660" y="21"/>
                  </a:cubicBezTo>
                  <a:cubicBezTo>
                    <a:pt x="686" y="21"/>
                    <a:pt x="712" y="24"/>
                    <a:pt x="735" y="34"/>
                  </a:cubicBezTo>
                  <a:cubicBezTo>
                    <a:pt x="707" y="17"/>
                    <a:pt x="677" y="12"/>
                    <a:pt x="645" y="12"/>
                  </a:cubicBezTo>
                  <a:cubicBezTo>
                    <a:pt x="613" y="12"/>
                    <a:pt x="579" y="17"/>
                    <a:pt x="546" y="23"/>
                  </a:cubicBezTo>
                  <a:cubicBezTo>
                    <a:pt x="479" y="23"/>
                    <a:pt x="423" y="34"/>
                    <a:pt x="357" y="45"/>
                  </a:cubicBezTo>
                  <a:cubicBezTo>
                    <a:pt x="301" y="56"/>
                    <a:pt x="235" y="68"/>
                    <a:pt x="168" y="68"/>
                  </a:cubicBezTo>
                  <a:cubicBezTo>
                    <a:pt x="146" y="68"/>
                    <a:pt x="112" y="68"/>
                    <a:pt x="79" y="56"/>
                  </a:cubicBezTo>
                  <a:cubicBezTo>
                    <a:pt x="57" y="45"/>
                    <a:pt x="34" y="23"/>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2382584" y="4262700"/>
              <a:ext cx="12839" cy="13606"/>
            </a:xfrm>
            <a:custGeom>
              <a:avLst/>
              <a:gdLst/>
              <a:ahLst/>
              <a:cxnLst/>
              <a:rect l="l" t="t" r="r" b="b"/>
              <a:pathLst>
                <a:path w="368" h="390" extrusionOk="0">
                  <a:moveTo>
                    <a:pt x="45" y="1"/>
                  </a:moveTo>
                  <a:lnTo>
                    <a:pt x="0" y="23"/>
                  </a:lnTo>
                  <a:cubicBezTo>
                    <a:pt x="23" y="56"/>
                    <a:pt x="45" y="67"/>
                    <a:pt x="67" y="78"/>
                  </a:cubicBezTo>
                  <a:cubicBezTo>
                    <a:pt x="89" y="78"/>
                    <a:pt x="101" y="90"/>
                    <a:pt x="123" y="100"/>
                  </a:cubicBezTo>
                  <a:cubicBezTo>
                    <a:pt x="156" y="123"/>
                    <a:pt x="190" y="145"/>
                    <a:pt x="223" y="179"/>
                  </a:cubicBezTo>
                  <a:cubicBezTo>
                    <a:pt x="279" y="245"/>
                    <a:pt x="323" y="323"/>
                    <a:pt x="368" y="390"/>
                  </a:cubicBezTo>
                  <a:cubicBezTo>
                    <a:pt x="323" y="312"/>
                    <a:pt x="290" y="234"/>
                    <a:pt x="234" y="167"/>
                  </a:cubicBezTo>
                  <a:cubicBezTo>
                    <a:pt x="212" y="134"/>
                    <a:pt x="178" y="100"/>
                    <a:pt x="145" y="67"/>
                  </a:cubicBezTo>
                  <a:cubicBezTo>
                    <a:pt x="101" y="45"/>
                    <a:pt x="57" y="34"/>
                    <a:pt x="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2389981" y="4253768"/>
              <a:ext cx="15141" cy="7431"/>
            </a:xfrm>
            <a:custGeom>
              <a:avLst/>
              <a:gdLst/>
              <a:ahLst/>
              <a:cxnLst/>
              <a:rect l="l" t="t" r="r" b="b"/>
              <a:pathLst>
                <a:path w="434" h="213" extrusionOk="0">
                  <a:moveTo>
                    <a:pt x="22" y="0"/>
                  </a:moveTo>
                  <a:lnTo>
                    <a:pt x="0" y="34"/>
                  </a:lnTo>
                  <a:cubicBezTo>
                    <a:pt x="33" y="45"/>
                    <a:pt x="45" y="89"/>
                    <a:pt x="89" y="112"/>
                  </a:cubicBezTo>
                  <a:cubicBezTo>
                    <a:pt x="122" y="134"/>
                    <a:pt x="156" y="145"/>
                    <a:pt x="200" y="156"/>
                  </a:cubicBezTo>
                  <a:cubicBezTo>
                    <a:pt x="278" y="178"/>
                    <a:pt x="356" y="201"/>
                    <a:pt x="434" y="212"/>
                  </a:cubicBezTo>
                  <a:cubicBezTo>
                    <a:pt x="356" y="201"/>
                    <a:pt x="278" y="168"/>
                    <a:pt x="200" y="134"/>
                  </a:cubicBezTo>
                  <a:cubicBezTo>
                    <a:pt x="167" y="123"/>
                    <a:pt x="134" y="112"/>
                    <a:pt x="111" y="89"/>
                  </a:cubicBezTo>
                  <a:cubicBezTo>
                    <a:pt x="78" y="67"/>
                    <a:pt x="67" y="23"/>
                    <a:pt x="2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2373688" y="4240197"/>
              <a:ext cx="12804" cy="20584"/>
            </a:xfrm>
            <a:custGeom>
              <a:avLst/>
              <a:gdLst/>
              <a:ahLst/>
              <a:cxnLst/>
              <a:rect l="l" t="t" r="r" b="b"/>
              <a:pathLst>
                <a:path w="367" h="590" extrusionOk="0">
                  <a:moveTo>
                    <a:pt x="22" y="1"/>
                  </a:moveTo>
                  <a:cubicBezTo>
                    <a:pt x="0" y="112"/>
                    <a:pt x="33" y="234"/>
                    <a:pt x="89" y="334"/>
                  </a:cubicBezTo>
                  <a:cubicBezTo>
                    <a:pt x="144" y="434"/>
                    <a:pt x="233" y="523"/>
                    <a:pt x="334" y="590"/>
                  </a:cubicBezTo>
                  <a:lnTo>
                    <a:pt x="367" y="534"/>
                  </a:lnTo>
                  <a:cubicBezTo>
                    <a:pt x="267" y="490"/>
                    <a:pt x="178" y="412"/>
                    <a:pt x="111" y="323"/>
                  </a:cubicBezTo>
                  <a:cubicBezTo>
                    <a:pt x="55" y="234"/>
                    <a:pt x="11" y="123"/>
                    <a:pt x="2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2392283" y="4231649"/>
              <a:ext cx="3140" cy="19816"/>
            </a:xfrm>
            <a:custGeom>
              <a:avLst/>
              <a:gdLst/>
              <a:ahLst/>
              <a:cxnLst/>
              <a:rect l="l" t="t" r="r" b="b"/>
              <a:pathLst>
                <a:path w="90" h="568" extrusionOk="0">
                  <a:moveTo>
                    <a:pt x="78" y="1"/>
                  </a:moveTo>
                  <a:cubicBezTo>
                    <a:pt x="45" y="34"/>
                    <a:pt x="34" y="90"/>
                    <a:pt x="34" y="134"/>
                  </a:cubicBezTo>
                  <a:cubicBezTo>
                    <a:pt x="23" y="179"/>
                    <a:pt x="34" y="234"/>
                    <a:pt x="34" y="279"/>
                  </a:cubicBezTo>
                  <a:cubicBezTo>
                    <a:pt x="45" y="323"/>
                    <a:pt x="45" y="368"/>
                    <a:pt x="34" y="412"/>
                  </a:cubicBezTo>
                  <a:cubicBezTo>
                    <a:pt x="34" y="457"/>
                    <a:pt x="23" y="501"/>
                    <a:pt x="1" y="535"/>
                  </a:cubicBezTo>
                  <a:lnTo>
                    <a:pt x="56" y="568"/>
                  </a:lnTo>
                  <a:cubicBezTo>
                    <a:pt x="68" y="513"/>
                    <a:pt x="78" y="468"/>
                    <a:pt x="78" y="424"/>
                  </a:cubicBezTo>
                  <a:cubicBezTo>
                    <a:pt x="90" y="368"/>
                    <a:pt x="78" y="323"/>
                    <a:pt x="68" y="279"/>
                  </a:cubicBezTo>
                  <a:cubicBezTo>
                    <a:pt x="56" y="223"/>
                    <a:pt x="45" y="179"/>
                    <a:pt x="45" y="134"/>
                  </a:cubicBezTo>
                  <a:cubicBezTo>
                    <a:pt x="45" y="90"/>
                    <a:pt x="45" y="45"/>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2340683" y="4302263"/>
              <a:ext cx="90812" cy="68135"/>
            </a:xfrm>
            <a:custGeom>
              <a:avLst/>
              <a:gdLst/>
              <a:ahLst/>
              <a:cxnLst/>
              <a:rect l="l" t="t" r="r" b="b"/>
              <a:pathLst>
                <a:path w="2603" h="1953" extrusionOk="0">
                  <a:moveTo>
                    <a:pt x="1123" y="0"/>
                  </a:moveTo>
                  <a:cubicBezTo>
                    <a:pt x="947" y="0"/>
                    <a:pt x="805" y="98"/>
                    <a:pt x="690" y="190"/>
                  </a:cubicBezTo>
                  <a:cubicBezTo>
                    <a:pt x="523" y="323"/>
                    <a:pt x="590" y="335"/>
                    <a:pt x="579" y="523"/>
                  </a:cubicBezTo>
                  <a:cubicBezTo>
                    <a:pt x="579" y="612"/>
                    <a:pt x="467" y="635"/>
                    <a:pt x="312" y="746"/>
                  </a:cubicBezTo>
                  <a:cubicBezTo>
                    <a:pt x="156" y="857"/>
                    <a:pt x="0" y="968"/>
                    <a:pt x="134" y="1191"/>
                  </a:cubicBezTo>
                  <a:cubicBezTo>
                    <a:pt x="257" y="1425"/>
                    <a:pt x="746" y="1647"/>
                    <a:pt x="1090" y="1781"/>
                  </a:cubicBezTo>
                  <a:cubicBezTo>
                    <a:pt x="1327" y="1880"/>
                    <a:pt x="1569" y="1953"/>
                    <a:pt x="1816" y="1953"/>
                  </a:cubicBezTo>
                  <a:cubicBezTo>
                    <a:pt x="1929" y="1953"/>
                    <a:pt x="2043" y="1937"/>
                    <a:pt x="2158" y="1903"/>
                  </a:cubicBezTo>
                  <a:cubicBezTo>
                    <a:pt x="2525" y="1791"/>
                    <a:pt x="2603" y="1670"/>
                    <a:pt x="2581" y="1514"/>
                  </a:cubicBezTo>
                  <a:cubicBezTo>
                    <a:pt x="2570" y="1347"/>
                    <a:pt x="2325" y="1324"/>
                    <a:pt x="2192" y="1180"/>
                  </a:cubicBezTo>
                  <a:cubicBezTo>
                    <a:pt x="2058" y="1024"/>
                    <a:pt x="2202" y="713"/>
                    <a:pt x="2058" y="523"/>
                  </a:cubicBezTo>
                  <a:cubicBezTo>
                    <a:pt x="1925" y="335"/>
                    <a:pt x="1680" y="234"/>
                    <a:pt x="1379" y="68"/>
                  </a:cubicBezTo>
                  <a:cubicBezTo>
                    <a:pt x="1287" y="20"/>
                    <a:pt x="1201" y="0"/>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2375990" y="4303065"/>
              <a:ext cx="55157" cy="58611"/>
            </a:xfrm>
            <a:custGeom>
              <a:avLst/>
              <a:gdLst/>
              <a:ahLst/>
              <a:cxnLst/>
              <a:rect l="l" t="t" r="r" b="b"/>
              <a:pathLst>
                <a:path w="1581" h="1680" extrusionOk="0">
                  <a:moveTo>
                    <a:pt x="278" y="0"/>
                  </a:moveTo>
                  <a:cubicBezTo>
                    <a:pt x="189" y="67"/>
                    <a:pt x="123" y="145"/>
                    <a:pt x="78" y="234"/>
                  </a:cubicBezTo>
                  <a:cubicBezTo>
                    <a:pt x="1" y="389"/>
                    <a:pt x="11" y="567"/>
                    <a:pt x="100" y="723"/>
                  </a:cubicBezTo>
                  <a:cubicBezTo>
                    <a:pt x="189" y="890"/>
                    <a:pt x="345" y="1012"/>
                    <a:pt x="501" y="1113"/>
                  </a:cubicBezTo>
                  <a:cubicBezTo>
                    <a:pt x="601" y="1168"/>
                    <a:pt x="690" y="1224"/>
                    <a:pt x="790" y="1279"/>
                  </a:cubicBezTo>
                  <a:lnTo>
                    <a:pt x="1057" y="1446"/>
                  </a:lnTo>
                  <a:cubicBezTo>
                    <a:pt x="1213" y="1535"/>
                    <a:pt x="1368" y="1624"/>
                    <a:pt x="1524" y="1679"/>
                  </a:cubicBezTo>
                  <a:cubicBezTo>
                    <a:pt x="1569" y="1624"/>
                    <a:pt x="1580" y="1558"/>
                    <a:pt x="1569" y="1491"/>
                  </a:cubicBezTo>
                  <a:cubicBezTo>
                    <a:pt x="1558" y="1324"/>
                    <a:pt x="1313" y="1301"/>
                    <a:pt x="1180" y="1157"/>
                  </a:cubicBezTo>
                  <a:cubicBezTo>
                    <a:pt x="1046" y="1001"/>
                    <a:pt x="1190" y="690"/>
                    <a:pt x="1046" y="500"/>
                  </a:cubicBezTo>
                  <a:cubicBezTo>
                    <a:pt x="913" y="312"/>
                    <a:pt x="668" y="211"/>
                    <a:pt x="367" y="45"/>
                  </a:cubicBezTo>
                  <a:cubicBezTo>
                    <a:pt x="334" y="23"/>
                    <a:pt x="301" y="11"/>
                    <a:pt x="27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2351952" y="4323615"/>
              <a:ext cx="12804" cy="24491"/>
            </a:xfrm>
            <a:custGeom>
              <a:avLst/>
              <a:gdLst/>
              <a:ahLst/>
              <a:cxnLst/>
              <a:rect l="l" t="t" r="r" b="b"/>
              <a:pathLst>
                <a:path w="367" h="702" extrusionOk="0">
                  <a:moveTo>
                    <a:pt x="312" y="0"/>
                  </a:moveTo>
                  <a:cubicBezTo>
                    <a:pt x="312" y="57"/>
                    <a:pt x="289" y="112"/>
                    <a:pt x="256" y="168"/>
                  </a:cubicBezTo>
                  <a:cubicBezTo>
                    <a:pt x="211" y="223"/>
                    <a:pt x="167" y="279"/>
                    <a:pt x="122" y="323"/>
                  </a:cubicBezTo>
                  <a:cubicBezTo>
                    <a:pt x="78" y="379"/>
                    <a:pt x="33" y="435"/>
                    <a:pt x="22" y="501"/>
                  </a:cubicBezTo>
                  <a:cubicBezTo>
                    <a:pt x="0" y="568"/>
                    <a:pt x="0" y="646"/>
                    <a:pt x="33" y="702"/>
                  </a:cubicBezTo>
                  <a:cubicBezTo>
                    <a:pt x="0" y="635"/>
                    <a:pt x="11" y="568"/>
                    <a:pt x="33" y="501"/>
                  </a:cubicBezTo>
                  <a:cubicBezTo>
                    <a:pt x="55" y="445"/>
                    <a:pt x="100" y="390"/>
                    <a:pt x="144" y="346"/>
                  </a:cubicBezTo>
                  <a:cubicBezTo>
                    <a:pt x="189" y="301"/>
                    <a:pt x="245" y="257"/>
                    <a:pt x="289" y="201"/>
                  </a:cubicBezTo>
                  <a:cubicBezTo>
                    <a:pt x="334" y="145"/>
                    <a:pt x="367" y="79"/>
                    <a:pt x="3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2368629" y="4326720"/>
              <a:ext cx="3907" cy="24491"/>
            </a:xfrm>
            <a:custGeom>
              <a:avLst/>
              <a:gdLst/>
              <a:ahLst/>
              <a:cxnLst/>
              <a:rect l="l" t="t" r="r" b="b"/>
              <a:pathLst>
                <a:path w="112" h="702" extrusionOk="0">
                  <a:moveTo>
                    <a:pt x="56" y="0"/>
                  </a:moveTo>
                  <a:cubicBezTo>
                    <a:pt x="67" y="112"/>
                    <a:pt x="22" y="234"/>
                    <a:pt x="12" y="356"/>
                  </a:cubicBezTo>
                  <a:cubicBezTo>
                    <a:pt x="0" y="423"/>
                    <a:pt x="0" y="490"/>
                    <a:pt x="12" y="546"/>
                  </a:cubicBezTo>
                  <a:cubicBezTo>
                    <a:pt x="34" y="613"/>
                    <a:pt x="56" y="668"/>
                    <a:pt x="111" y="702"/>
                  </a:cubicBezTo>
                  <a:cubicBezTo>
                    <a:pt x="67" y="657"/>
                    <a:pt x="34" y="601"/>
                    <a:pt x="22" y="546"/>
                  </a:cubicBezTo>
                  <a:cubicBezTo>
                    <a:pt x="12" y="479"/>
                    <a:pt x="22" y="423"/>
                    <a:pt x="34" y="368"/>
                  </a:cubicBezTo>
                  <a:cubicBezTo>
                    <a:pt x="56" y="245"/>
                    <a:pt x="111" y="134"/>
                    <a:pt x="1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2384119" y="4335093"/>
              <a:ext cx="5896" cy="19991"/>
            </a:xfrm>
            <a:custGeom>
              <a:avLst/>
              <a:gdLst/>
              <a:ahLst/>
              <a:cxnLst/>
              <a:rect l="l" t="t" r="r" b="b"/>
              <a:pathLst>
                <a:path w="169" h="573" extrusionOk="0">
                  <a:moveTo>
                    <a:pt x="9" y="0"/>
                  </a:moveTo>
                  <a:cubicBezTo>
                    <a:pt x="7" y="0"/>
                    <a:pt x="5" y="2"/>
                    <a:pt x="1" y="5"/>
                  </a:cubicBezTo>
                  <a:lnTo>
                    <a:pt x="57" y="39"/>
                  </a:lnTo>
                  <a:lnTo>
                    <a:pt x="45" y="39"/>
                  </a:lnTo>
                  <a:lnTo>
                    <a:pt x="13" y="17"/>
                  </a:lnTo>
                  <a:lnTo>
                    <a:pt x="13" y="17"/>
                  </a:lnTo>
                  <a:cubicBezTo>
                    <a:pt x="45" y="116"/>
                    <a:pt x="68" y="205"/>
                    <a:pt x="79" y="306"/>
                  </a:cubicBezTo>
                  <a:cubicBezTo>
                    <a:pt x="90" y="350"/>
                    <a:pt x="79" y="406"/>
                    <a:pt x="90" y="450"/>
                  </a:cubicBezTo>
                  <a:cubicBezTo>
                    <a:pt x="90" y="477"/>
                    <a:pt x="98" y="504"/>
                    <a:pt x="111" y="526"/>
                  </a:cubicBezTo>
                  <a:lnTo>
                    <a:pt x="111" y="526"/>
                  </a:lnTo>
                  <a:cubicBezTo>
                    <a:pt x="101" y="504"/>
                    <a:pt x="101" y="483"/>
                    <a:pt x="101" y="450"/>
                  </a:cubicBezTo>
                  <a:cubicBezTo>
                    <a:pt x="101" y="406"/>
                    <a:pt x="112" y="350"/>
                    <a:pt x="112" y="306"/>
                  </a:cubicBezTo>
                  <a:cubicBezTo>
                    <a:pt x="112" y="205"/>
                    <a:pt x="79" y="27"/>
                    <a:pt x="79" y="27"/>
                  </a:cubicBezTo>
                  <a:lnTo>
                    <a:pt x="23" y="5"/>
                  </a:lnTo>
                  <a:cubicBezTo>
                    <a:pt x="16" y="5"/>
                    <a:pt x="14" y="0"/>
                    <a:pt x="9" y="0"/>
                  </a:cubicBezTo>
                  <a:close/>
                  <a:moveTo>
                    <a:pt x="111" y="526"/>
                  </a:moveTo>
                  <a:cubicBezTo>
                    <a:pt x="111" y="527"/>
                    <a:pt x="112" y="528"/>
                    <a:pt x="112" y="528"/>
                  </a:cubicBezTo>
                  <a:cubicBezTo>
                    <a:pt x="116" y="536"/>
                    <a:pt x="122" y="543"/>
                    <a:pt x="128" y="548"/>
                  </a:cubicBezTo>
                  <a:lnTo>
                    <a:pt x="128" y="548"/>
                  </a:lnTo>
                  <a:cubicBezTo>
                    <a:pt x="122" y="542"/>
                    <a:pt x="116" y="534"/>
                    <a:pt x="111" y="526"/>
                  </a:cubicBezTo>
                  <a:close/>
                  <a:moveTo>
                    <a:pt x="128" y="548"/>
                  </a:moveTo>
                  <a:cubicBezTo>
                    <a:pt x="140" y="560"/>
                    <a:pt x="153" y="569"/>
                    <a:pt x="168" y="573"/>
                  </a:cubicBezTo>
                  <a:cubicBezTo>
                    <a:pt x="154" y="565"/>
                    <a:pt x="140" y="558"/>
                    <a:pt x="128" y="548"/>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2400831" y="4346885"/>
              <a:ext cx="11269" cy="17130"/>
            </a:xfrm>
            <a:custGeom>
              <a:avLst/>
              <a:gdLst/>
              <a:ahLst/>
              <a:cxnLst/>
              <a:rect l="l" t="t" r="r" b="b"/>
              <a:pathLst>
                <a:path w="323" h="491" extrusionOk="0">
                  <a:moveTo>
                    <a:pt x="34" y="1"/>
                  </a:moveTo>
                  <a:lnTo>
                    <a:pt x="1" y="12"/>
                  </a:lnTo>
                  <a:cubicBezTo>
                    <a:pt x="11" y="57"/>
                    <a:pt x="11" y="112"/>
                    <a:pt x="34" y="156"/>
                  </a:cubicBezTo>
                  <a:cubicBezTo>
                    <a:pt x="45" y="213"/>
                    <a:pt x="78" y="257"/>
                    <a:pt x="112" y="290"/>
                  </a:cubicBezTo>
                  <a:cubicBezTo>
                    <a:pt x="145" y="324"/>
                    <a:pt x="179" y="368"/>
                    <a:pt x="212" y="401"/>
                  </a:cubicBezTo>
                  <a:cubicBezTo>
                    <a:pt x="189" y="357"/>
                    <a:pt x="156" y="312"/>
                    <a:pt x="123" y="279"/>
                  </a:cubicBezTo>
                  <a:cubicBezTo>
                    <a:pt x="90" y="245"/>
                    <a:pt x="67" y="201"/>
                    <a:pt x="56" y="156"/>
                  </a:cubicBezTo>
                  <a:cubicBezTo>
                    <a:pt x="45" y="112"/>
                    <a:pt x="45" y="57"/>
                    <a:pt x="34" y="1"/>
                  </a:cubicBezTo>
                  <a:close/>
                  <a:moveTo>
                    <a:pt x="212" y="401"/>
                  </a:moveTo>
                  <a:lnTo>
                    <a:pt x="212" y="401"/>
                  </a:lnTo>
                  <a:cubicBezTo>
                    <a:pt x="234" y="446"/>
                    <a:pt x="278" y="479"/>
                    <a:pt x="323" y="490"/>
                  </a:cubicBezTo>
                  <a:cubicBezTo>
                    <a:pt x="278" y="479"/>
                    <a:pt x="245" y="435"/>
                    <a:pt x="212" y="40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2365140" y="4310427"/>
              <a:ext cx="15141" cy="13641"/>
            </a:xfrm>
            <a:custGeom>
              <a:avLst/>
              <a:gdLst/>
              <a:ahLst/>
              <a:cxnLst/>
              <a:rect l="l" t="t" r="r" b="b"/>
              <a:pathLst>
                <a:path w="434" h="391" extrusionOk="0">
                  <a:moveTo>
                    <a:pt x="434" y="0"/>
                  </a:moveTo>
                  <a:cubicBezTo>
                    <a:pt x="389" y="0"/>
                    <a:pt x="334" y="12"/>
                    <a:pt x="290" y="23"/>
                  </a:cubicBezTo>
                  <a:cubicBezTo>
                    <a:pt x="234" y="45"/>
                    <a:pt x="189" y="67"/>
                    <a:pt x="145" y="101"/>
                  </a:cubicBezTo>
                  <a:cubicBezTo>
                    <a:pt x="100" y="134"/>
                    <a:pt x="78" y="190"/>
                    <a:pt x="56" y="234"/>
                  </a:cubicBezTo>
                  <a:cubicBezTo>
                    <a:pt x="45" y="279"/>
                    <a:pt x="23" y="334"/>
                    <a:pt x="0" y="378"/>
                  </a:cubicBezTo>
                  <a:lnTo>
                    <a:pt x="33" y="390"/>
                  </a:lnTo>
                  <a:cubicBezTo>
                    <a:pt x="56" y="346"/>
                    <a:pt x="67" y="289"/>
                    <a:pt x="89" y="245"/>
                  </a:cubicBezTo>
                  <a:cubicBezTo>
                    <a:pt x="100" y="201"/>
                    <a:pt x="122" y="145"/>
                    <a:pt x="156" y="112"/>
                  </a:cubicBezTo>
                  <a:cubicBezTo>
                    <a:pt x="189" y="79"/>
                    <a:pt x="234" y="56"/>
                    <a:pt x="290" y="34"/>
                  </a:cubicBezTo>
                  <a:cubicBezTo>
                    <a:pt x="334" y="23"/>
                    <a:pt x="389" y="12"/>
                    <a:pt x="4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2375607" y="4317021"/>
              <a:ext cx="27945" cy="13606"/>
            </a:xfrm>
            <a:custGeom>
              <a:avLst/>
              <a:gdLst/>
              <a:ahLst/>
              <a:cxnLst/>
              <a:rect l="l" t="t" r="r" b="b"/>
              <a:pathLst>
                <a:path w="801" h="390" extrusionOk="0">
                  <a:moveTo>
                    <a:pt x="801" y="1"/>
                  </a:moveTo>
                  <a:lnTo>
                    <a:pt x="801" y="1"/>
                  </a:lnTo>
                  <a:cubicBezTo>
                    <a:pt x="762" y="6"/>
                    <a:pt x="723" y="6"/>
                    <a:pt x="684" y="6"/>
                  </a:cubicBezTo>
                  <a:cubicBezTo>
                    <a:pt x="646" y="6"/>
                    <a:pt x="607" y="6"/>
                    <a:pt x="568" y="12"/>
                  </a:cubicBezTo>
                  <a:cubicBezTo>
                    <a:pt x="501" y="12"/>
                    <a:pt x="423" y="23"/>
                    <a:pt x="345" y="56"/>
                  </a:cubicBezTo>
                  <a:cubicBezTo>
                    <a:pt x="279" y="90"/>
                    <a:pt x="223" y="157"/>
                    <a:pt x="168" y="201"/>
                  </a:cubicBezTo>
                  <a:cubicBezTo>
                    <a:pt x="123" y="256"/>
                    <a:pt x="67" y="312"/>
                    <a:pt x="0" y="334"/>
                  </a:cubicBezTo>
                  <a:lnTo>
                    <a:pt x="12" y="390"/>
                  </a:lnTo>
                  <a:cubicBezTo>
                    <a:pt x="101" y="357"/>
                    <a:pt x="156" y="290"/>
                    <a:pt x="200" y="234"/>
                  </a:cubicBezTo>
                  <a:cubicBezTo>
                    <a:pt x="257" y="179"/>
                    <a:pt x="301" y="123"/>
                    <a:pt x="356" y="90"/>
                  </a:cubicBezTo>
                  <a:cubicBezTo>
                    <a:pt x="423" y="45"/>
                    <a:pt x="501" y="34"/>
                    <a:pt x="568" y="23"/>
                  </a:cubicBezTo>
                  <a:cubicBezTo>
                    <a:pt x="645" y="12"/>
                    <a:pt x="724" y="12"/>
                    <a:pt x="8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2389562" y="4334570"/>
              <a:ext cx="21002" cy="5373"/>
            </a:xfrm>
            <a:custGeom>
              <a:avLst/>
              <a:gdLst/>
              <a:ahLst/>
              <a:cxnLst/>
              <a:rect l="l" t="t" r="r" b="b"/>
              <a:pathLst>
                <a:path w="602" h="154" extrusionOk="0">
                  <a:moveTo>
                    <a:pt x="380" y="0"/>
                  </a:moveTo>
                  <a:cubicBezTo>
                    <a:pt x="350" y="0"/>
                    <a:pt x="319" y="3"/>
                    <a:pt x="290" y="9"/>
                  </a:cubicBezTo>
                  <a:cubicBezTo>
                    <a:pt x="179" y="32"/>
                    <a:pt x="90" y="98"/>
                    <a:pt x="1" y="109"/>
                  </a:cubicBezTo>
                  <a:lnTo>
                    <a:pt x="12" y="154"/>
                  </a:lnTo>
                  <a:cubicBezTo>
                    <a:pt x="67" y="143"/>
                    <a:pt x="112" y="121"/>
                    <a:pt x="156" y="98"/>
                  </a:cubicBezTo>
                  <a:cubicBezTo>
                    <a:pt x="201" y="65"/>
                    <a:pt x="245" y="42"/>
                    <a:pt x="290" y="32"/>
                  </a:cubicBezTo>
                  <a:cubicBezTo>
                    <a:pt x="335" y="16"/>
                    <a:pt x="382" y="10"/>
                    <a:pt x="430" y="10"/>
                  </a:cubicBezTo>
                  <a:cubicBezTo>
                    <a:pt x="488" y="10"/>
                    <a:pt x="546" y="19"/>
                    <a:pt x="601" y="32"/>
                  </a:cubicBezTo>
                  <a:cubicBezTo>
                    <a:pt x="531" y="16"/>
                    <a:pt x="455" y="0"/>
                    <a:pt x="3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2433033" y="4296576"/>
              <a:ext cx="80730" cy="55960"/>
            </a:xfrm>
            <a:custGeom>
              <a:avLst/>
              <a:gdLst/>
              <a:ahLst/>
              <a:cxnLst/>
              <a:rect l="l" t="t" r="r" b="b"/>
              <a:pathLst>
                <a:path w="2314" h="1604" extrusionOk="0">
                  <a:moveTo>
                    <a:pt x="887" y="1"/>
                  </a:moveTo>
                  <a:cubicBezTo>
                    <a:pt x="716" y="1"/>
                    <a:pt x="569" y="30"/>
                    <a:pt x="501" y="97"/>
                  </a:cubicBezTo>
                  <a:cubicBezTo>
                    <a:pt x="356" y="242"/>
                    <a:pt x="435" y="420"/>
                    <a:pt x="312" y="542"/>
                  </a:cubicBezTo>
                  <a:cubicBezTo>
                    <a:pt x="234" y="609"/>
                    <a:pt x="12" y="587"/>
                    <a:pt x="0" y="876"/>
                  </a:cubicBezTo>
                  <a:cubicBezTo>
                    <a:pt x="0" y="1154"/>
                    <a:pt x="312" y="1388"/>
                    <a:pt x="757" y="1543"/>
                  </a:cubicBezTo>
                  <a:cubicBezTo>
                    <a:pt x="890" y="1587"/>
                    <a:pt x="1058" y="1604"/>
                    <a:pt x="1231" y="1604"/>
                  </a:cubicBezTo>
                  <a:cubicBezTo>
                    <a:pt x="1635" y="1604"/>
                    <a:pt x="2068" y="1510"/>
                    <a:pt x="2170" y="1432"/>
                  </a:cubicBezTo>
                  <a:cubicBezTo>
                    <a:pt x="2314" y="1321"/>
                    <a:pt x="2291" y="1265"/>
                    <a:pt x="2236" y="1154"/>
                  </a:cubicBezTo>
                  <a:cubicBezTo>
                    <a:pt x="2180" y="1042"/>
                    <a:pt x="1947" y="753"/>
                    <a:pt x="1925" y="565"/>
                  </a:cubicBezTo>
                  <a:cubicBezTo>
                    <a:pt x="1903" y="387"/>
                    <a:pt x="1791" y="219"/>
                    <a:pt x="1480" y="97"/>
                  </a:cubicBezTo>
                  <a:cubicBezTo>
                    <a:pt x="1308" y="38"/>
                    <a:pt x="1082" y="1"/>
                    <a:pt x="88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2462130" y="4296437"/>
              <a:ext cx="51633" cy="54773"/>
            </a:xfrm>
            <a:custGeom>
              <a:avLst/>
              <a:gdLst/>
              <a:ahLst/>
              <a:cxnLst/>
              <a:rect l="l" t="t" r="r" b="b"/>
              <a:pathLst>
                <a:path w="1480" h="1570" extrusionOk="0">
                  <a:moveTo>
                    <a:pt x="12" y="1"/>
                  </a:moveTo>
                  <a:cubicBezTo>
                    <a:pt x="1" y="23"/>
                    <a:pt x="1" y="45"/>
                    <a:pt x="1" y="57"/>
                  </a:cubicBezTo>
                  <a:cubicBezTo>
                    <a:pt x="12" y="157"/>
                    <a:pt x="68" y="235"/>
                    <a:pt x="134" y="302"/>
                  </a:cubicBezTo>
                  <a:cubicBezTo>
                    <a:pt x="201" y="391"/>
                    <a:pt x="290" y="457"/>
                    <a:pt x="357" y="557"/>
                  </a:cubicBezTo>
                  <a:cubicBezTo>
                    <a:pt x="412" y="635"/>
                    <a:pt x="434" y="747"/>
                    <a:pt x="457" y="846"/>
                  </a:cubicBezTo>
                  <a:cubicBezTo>
                    <a:pt x="468" y="935"/>
                    <a:pt x="490" y="1036"/>
                    <a:pt x="523" y="1135"/>
                  </a:cubicBezTo>
                  <a:cubicBezTo>
                    <a:pt x="557" y="1224"/>
                    <a:pt x="602" y="1313"/>
                    <a:pt x="657" y="1380"/>
                  </a:cubicBezTo>
                  <a:cubicBezTo>
                    <a:pt x="723" y="1458"/>
                    <a:pt x="779" y="1514"/>
                    <a:pt x="857" y="1570"/>
                  </a:cubicBezTo>
                  <a:cubicBezTo>
                    <a:pt x="1079" y="1536"/>
                    <a:pt x="1269" y="1481"/>
                    <a:pt x="1336" y="1436"/>
                  </a:cubicBezTo>
                  <a:cubicBezTo>
                    <a:pt x="1480" y="1325"/>
                    <a:pt x="1457" y="1269"/>
                    <a:pt x="1402" y="1158"/>
                  </a:cubicBezTo>
                  <a:cubicBezTo>
                    <a:pt x="1346" y="1046"/>
                    <a:pt x="1113" y="757"/>
                    <a:pt x="1091" y="569"/>
                  </a:cubicBezTo>
                  <a:cubicBezTo>
                    <a:pt x="1069" y="391"/>
                    <a:pt x="957" y="223"/>
                    <a:pt x="646" y="101"/>
                  </a:cubicBezTo>
                  <a:cubicBezTo>
                    <a:pt x="457" y="35"/>
                    <a:pt x="212" y="1"/>
                    <a:pt x="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2445837" y="4316253"/>
              <a:ext cx="9350" cy="25642"/>
            </a:xfrm>
            <a:custGeom>
              <a:avLst/>
              <a:gdLst/>
              <a:ahLst/>
              <a:cxnLst/>
              <a:rect l="l" t="t" r="r" b="b"/>
              <a:pathLst>
                <a:path w="268" h="735" extrusionOk="0">
                  <a:moveTo>
                    <a:pt x="11" y="1"/>
                  </a:moveTo>
                  <a:cubicBezTo>
                    <a:pt x="1" y="67"/>
                    <a:pt x="1" y="145"/>
                    <a:pt x="1" y="211"/>
                  </a:cubicBezTo>
                  <a:cubicBezTo>
                    <a:pt x="1" y="278"/>
                    <a:pt x="11" y="356"/>
                    <a:pt x="23" y="423"/>
                  </a:cubicBezTo>
                  <a:cubicBezTo>
                    <a:pt x="34" y="490"/>
                    <a:pt x="56" y="557"/>
                    <a:pt x="100" y="612"/>
                  </a:cubicBezTo>
                  <a:cubicBezTo>
                    <a:pt x="145" y="668"/>
                    <a:pt x="201" y="712"/>
                    <a:pt x="268" y="735"/>
                  </a:cubicBezTo>
                  <a:cubicBezTo>
                    <a:pt x="201" y="712"/>
                    <a:pt x="145" y="668"/>
                    <a:pt x="112" y="612"/>
                  </a:cubicBezTo>
                  <a:cubicBezTo>
                    <a:pt x="78" y="545"/>
                    <a:pt x="56" y="478"/>
                    <a:pt x="45" y="412"/>
                  </a:cubicBezTo>
                  <a:lnTo>
                    <a:pt x="45" y="211"/>
                  </a:lnTo>
                  <a:cubicBezTo>
                    <a:pt x="45" y="145"/>
                    <a:pt x="56" y="78"/>
                    <a:pt x="68" y="11"/>
                  </a:cubicBezTo>
                  <a:lnTo>
                    <a:pt x="11"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2466805" y="4326720"/>
              <a:ext cx="16327" cy="19851"/>
            </a:xfrm>
            <a:custGeom>
              <a:avLst/>
              <a:gdLst/>
              <a:ahLst/>
              <a:cxnLst/>
              <a:rect l="l" t="t" r="r" b="b"/>
              <a:pathLst>
                <a:path w="468" h="569" extrusionOk="0">
                  <a:moveTo>
                    <a:pt x="0" y="0"/>
                  </a:moveTo>
                  <a:cubicBezTo>
                    <a:pt x="23" y="134"/>
                    <a:pt x="56" y="267"/>
                    <a:pt x="134" y="379"/>
                  </a:cubicBezTo>
                  <a:cubicBezTo>
                    <a:pt x="167" y="435"/>
                    <a:pt x="223" y="479"/>
                    <a:pt x="278" y="512"/>
                  </a:cubicBezTo>
                  <a:cubicBezTo>
                    <a:pt x="223" y="468"/>
                    <a:pt x="189" y="423"/>
                    <a:pt x="156" y="368"/>
                  </a:cubicBezTo>
                  <a:cubicBezTo>
                    <a:pt x="89" y="257"/>
                    <a:pt x="67" y="123"/>
                    <a:pt x="45" y="0"/>
                  </a:cubicBezTo>
                  <a:close/>
                  <a:moveTo>
                    <a:pt x="278" y="512"/>
                  </a:moveTo>
                  <a:cubicBezTo>
                    <a:pt x="334" y="557"/>
                    <a:pt x="401" y="568"/>
                    <a:pt x="468" y="568"/>
                  </a:cubicBezTo>
                  <a:cubicBezTo>
                    <a:pt x="401" y="568"/>
                    <a:pt x="334" y="546"/>
                    <a:pt x="278" y="512"/>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2490076" y="4333314"/>
              <a:ext cx="9734" cy="10920"/>
            </a:xfrm>
            <a:custGeom>
              <a:avLst/>
              <a:gdLst/>
              <a:ahLst/>
              <a:cxnLst/>
              <a:rect l="l" t="t" r="r" b="b"/>
              <a:pathLst>
                <a:path w="279" h="313" extrusionOk="0">
                  <a:moveTo>
                    <a:pt x="34" y="1"/>
                  </a:moveTo>
                  <a:lnTo>
                    <a:pt x="1" y="23"/>
                  </a:lnTo>
                  <a:cubicBezTo>
                    <a:pt x="45" y="68"/>
                    <a:pt x="90" y="134"/>
                    <a:pt x="123" y="190"/>
                  </a:cubicBezTo>
                  <a:cubicBezTo>
                    <a:pt x="134" y="223"/>
                    <a:pt x="156" y="256"/>
                    <a:pt x="179" y="279"/>
                  </a:cubicBezTo>
                  <a:cubicBezTo>
                    <a:pt x="212" y="301"/>
                    <a:pt x="245" y="312"/>
                    <a:pt x="278" y="312"/>
                  </a:cubicBezTo>
                  <a:cubicBezTo>
                    <a:pt x="245" y="301"/>
                    <a:pt x="212" y="290"/>
                    <a:pt x="189" y="268"/>
                  </a:cubicBezTo>
                  <a:cubicBezTo>
                    <a:pt x="156" y="246"/>
                    <a:pt x="145" y="212"/>
                    <a:pt x="134" y="179"/>
                  </a:cubicBezTo>
                  <a:cubicBezTo>
                    <a:pt x="112" y="123"/>
                    <a:pt x="67" y="56"/>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2452047" y="4310706"/>
              <a:ext cx="29131" cy="10257"/>
            </a:xfrm>
            <a:custGeom>
              <a:avLst/>
              <a:gdLst/>
              <a:ahLst/>
              <a:cxnLst/>
              <a:rect l="l" t="t" r="r" b="b"/>
              <a:pathLst>
                <a:path w="835" h="294" extrusionOk="0">
                  <a:moveTo>
                    <a:pt x="793" y="1"/>
                  </a:moveTo>
                  <a:cubicBezTo>
                    <a:pt x="733" y="1"/>
                    <a:pt x="678" y="21"/>
                    <a:pt x="624" y="48"/>
                  </a:cubicBezTo>
                  <a:cubicBezTo>
                    <a:pt x="557" y="81"/>
                    <a:pt x="501" y="126"/>
                    <a:pt x="423" y="148"/>
                  </a:cubicBezTo>
                  <a:cubicBezTo>
                    <a:pt x="357" y="170"/>
                    <a:pt x="290" y="182"/>
                    <a:pt x="223" y="193"/>
                  </a:cubicBezTo>
                  <a:lnTo>
                    <a:pt x="1" y="237"/>
                  </a:lnTo>
                  <a:lnTo>
                    <a:pt x="11" y="293"/>
                  </a:lnTo>
                  <a:lnTo>
                    <a:pt x="223" y="226"/>
                  </a:lnTo>
                  <a:cubicBezTo>
                    <a:pt x="301" y="215"/>
                    <a:pt x="367" y="193"/>
                    <a:pt x="434" y="170"/>
                  </a:cubicBezTo>
                  <a:cubicBezTo>
                    <a:pt x="501" y="137"/>
                    <a:pt x="568" y="93"/>
                    <a:pt x="634" y="59"/>
                  </a:cubicBezTo>
                  <a:cubicBezTo>
                    <a:pt x="683" y="31"/>
                    <a:pt x="739" y="2"/>
                    <a:pt x="803" y="2"/>
                  </a:cubicBezTo>
                  <a:cubicBezTo>
                    <a:pt x="813" y="2"/>
                    <a:pt x="824" y="2"/>
                    <a:pt x="834" y="4"/>
                  </a:cubicBezTo>
                  <a:cubicBezTo>
                    <a:pt x="820" y="2"/>
                    <a:pt x="807" y="1"/>
                    <a:pt x="79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2470678" y="4319637"/>
              <a:ext cx="24456" cy="8652"/>
            </a:xfrm>
            <a:custGeom>
              <a:avLst/>
              <a:gdLst/>
              <a:ahLst/>
              <a:cxnLst/>
              <a:rect l="l" t="t" r="r" b="b"/>
              <a:pathLst>
                <a:path w="701" h="248" extrusionOk="0">
                  <a:moveTo>
                    <a:pt x="637" y="1"/>
                  </a:moveTo>
                  <a:cubicBezTo>
                    <a:pt x="528" y="1"/>
                    <a:pt x="426" y="24"/>
                    <a:pt x="323" y="70"/>
                  </a:cubicBezTo>
                  <a:cubicBezTo>
                    <a:pt x="268" y="92"/>
                    <a:pt x="212" y="137"/>
                    <a:pt x="167" y="159"/>
                  </a:cubicBezTo>
                  <a:cubicBezTo>
                    <a:pt x="122" y="187"/>
                    <a:pt x="76" y="207"/>
                    <a:pt x="31" y="207"/>
                  </a:cubicBezTo>
                  <a:cubicBezTo>
                    <a:pt x="21" y="207"/>
                    <a:pt x="11" y="206"/>
                    <a:pt x="1" y="203"/>
                  </a:cubicBezTo>
                  <a:lnTo>
                    <a:pt x="1" y="203"/>
                  </a:lnTo>
                  <a:lnTo>
                    <a:pt x="23" y="248"/>
                  </a:lnTo>
                  <a:cubicBezTo>
                    <a:pt x="100" y="248"/>
                    <a:pt x="134" y="237"/>
                    <a:pt x="189" y="203"/>
                  </a:cubicBezTo>
                  <a:cubicBezTo>
                    <a:pt x="245" y="159"/>
                    <a:pt x="290" y="126"/>
                    <a:pt x="345" y="92"/>
                  </a:cubicBezTo>
                  <a:cubicBezTo>
                    <a:pt x="446" y="25"/>
                    <a:pt x="567" y="3"/>
                    <a:pt x="701" y="3"/>
                  </a:cubicBezTo>
                  <a:cubicBezTo>
                    <a:pt x="679" y="2"/>
                    <a:pt x="658" y="1"/>
                    <a:pt x="63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2512195" y="4270166"/>
              <a:ext cx="70263" cy="51320"/>
            </a:xfrm>
            <a:custGeom>
              <a:avLst/>
              <a:gdLst/>
              <a:ahLst/>
              <a:cxnLst/>
              <a:rect l="l" t="t" r="r" b="b"/>
              <a:pathLst>
                <a:path w="2014" h="1471" extrusionOk="0">
                  <a:moveTo>
                    <a:pt x="1172" y="1"/>
                  </a:moveTo>
                  <a:cubicBezTo>
                    <a:pt x="999" y="1"/>
                    <a:pt x="849" y="76"/>
                    <a:pt x="734" y="198"/>
                  </a:cubicBezTo>
                  <a:cubicBezTo>
                    <a:pt x="590" y="354"/>
                    <a:pt x="556" y="454"/>
                    <a:pt x="378" y="565"/>
                  </a:cubicBezTo>
                  <a:cubicBezTo>
                    <a:pt x="267" y="632"/>
                    <a:pt x="34" y="654"/>
                    <a:pt x="22" y="810"/>
                  </a:cubicBezTo>
                  <a:cubicBezTo>
                    <a:pt x="22" y="954"/>
                    <a:pt x="0" y="1055"/>
                    <a:pt x="178" y="1210"/>
                  </a:cubicBezTo>
                  <a:cubicBezTo>
                    <a:pt x="309" y="1323"/>
                    <a:pt x="863" y="1471"/>
                    <a:pt x="1284" y="1471"/>
                  </a:cubicBezTo>
                  <a:cubicBezTo>
                    <a:pt x="1400" y="1471"/>
                    <a:pt x="1507" y="1459"/>
                    <a:pt x="1591" y="1433"/>
                  </a:cubicBezTo>
                  <a:cubicBezTo>
                    <a:pt x="1980" y="1310"/>
                    <a:pt x="1903" y="1299"/>
                    <a:pt x="1958" y="1166"/>
                  </a:cubicBezTo>
                  <a:cubicBezTo>
                    <a:pt x="2014" y="1032"/>
                    <a:pt x="2014" y="765"/>
                    <a:pt x="1980" y="499"/>
                  </a:cubicBezTo>
                  <a:cubicBezTo>
                    <a:pt x="1947" y="232"/>
                    <a:pt x="1636" y="98"/>
                    <a:pt x="1369" y="31"/>
                  </a:cubicBezTo>
                  <a:cubicBezTo>
                    <a:pt x="1301" y="11"/>
                    <a:pt x="1235" y="1"/>
                    <a:pt x="117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2543629" y="4270236"/>
              <a:ext cx="38830" cy="46819"/>
            </a:xfrm>
            <a:custGeom>
              <a:avLst/>
              <a:gdLst/>
              <a:ahLst/>
              <a:cxnLst/>
              <a:rect l="l" t="t" r="r" b="b"/>
              <a:pathLst>
                <a:path w="1113" h="1342" extrusionOk="0">
                  <a:moveTo>
                    <a:pt x="270" y="0"/>
                  </a:moveTo>
                  <a:cubicBezTo>
                    <a:pt x="234" y="0"/>
                    <a:pt x="200" y="3"/>
                    <a:pt x="167" y="7"/>
                  </a:cubicBezTo>
                  <a:cubicBezTo>
                    <a:pt x="134" y="40"/>
                    <a:pt x="112" y="74"/>
                    <a:pt x="90" y="107"/>
                  </a:cubicBezTo>
                  <a:cubicBezTo>
                    <a:pt x="1" y="263"/>
                    <a:pt x="45" y="452"/>
                    <a:pt x="156" y="586"/>
                  </a:cubicBezTo>
                  <a:cubicBezTo>
                    <a:pt x="278" y="741"/>
                    <a:pt x="456" y="830"/>
                    <a:pt x="612" y="952"/>
                  </a:cubicBezTo>
                  <a:cubicBezTo>
                    <a:pt x="690" y="1019"/>
                    <a:pt x="757" y="1086"/>
                    <a:pt x="824" y="1175"/>
                  </a:cubicBezTo>
                  <a:lnTo>
                    <a:pt x="923" y="1342"/>
                  </a:lnTo>
                  <a:cubicBezTo>
                    <a:pt x="1046" y="1297"/>
                    <a:pt x="1024" y="1253"/>
                    <a:pt x="1057" y="1164"/>
                  </a:cubicBezTo>
                  <a:cubicBezTo>
                    <a:pt x="1113" y="1030"/>
                    <a:pt x="1113" y="763"/>
                    <a:pt x="1079" y="497"/>
                  </a:cubicBezTo>
                  <a:cubicBezTo>
                    <a:pt x="1046" y="230"/>
                    <a:pt x="735" y="96"/>
                    <a:pt x="468" y="29"/>
                  </a:cubicBezTo>
                  <a:cubicBezTo>
                    <a:pt x="398" y="8"/>
                    <a:pt x="332" y="0"/>
                    <a:pt x="27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2524999" y="4291029"/>
              <a:ext cx="5477" cy="20200"/>
            </a:xfrm>
            <a:custGeom>
              <a:avLst/>
              <a:gdLst/>
              <a:ahLst/>
              <a:cxnLst/>
              <a:rect l="l" t="t" r="r" b="b"/>
              <a:pathLst>
                <a:path w="157" h="579" extrusionOk="0">
                  <a:moveTo>
                    <a:pt x="67" y="0"/>
                  </a:moveTo>
                  <a:cubicBezTo>
                    <a:pt x="78" y="56"/>
                    <a:pt x="67" y="111"/>
                    <a:pt x="45" y="156"/>
                  </a:cubicBezTo>
                  <a:cubicBezTo>
                    <a:pt x="34" y="212"/>
                    <a:pt x="23" y="267"/>
                    <a:pt x="11" y="312"/>
                  </a:cubicBezTo>
                  <a:cubicBezTo>
                    <a:pt x="1" y="368"/>
                    <a:pt x="1" y="434"/>
                    <a:pt x="23" y="479"/>
                  </a:cubicBezTo>
                  <a:cubicBezTo>
                    <a:pt x="45" y="534"/>
                    <a:pt x="100" y="556"/>
                    <a:pt x="156" y="579"/>
                  </a:cubicBezTo>
                  <a:cubicBezTo>
                    <a:pt x="100" y="556"/>
                    <a:pt x="45" y="523"/>
                    <a:pt x="34" y="479"/>
                  </a:cubicBezTo>
                  <a:cubicBezTo>
                    <a:pt x="11" y="423"/>
                    <a:pt x="11" y="368"/>
                    <a:pt x="23" y="323"/>
                  </a:cubicBezTo>
                  <a:cubicBezTo>
                    <a:pt x="34" y="267"/>
                    <a:pt x="56" y="223"/>
                    <a:pt x="78" y="167"/>
                  </a:cubicBezTo>
                  <a:cubicBezTo>
                    <a:pt x="90" y="111"/>
                    <a:pt x="100" y="56"/>
                    <a:pt x="10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2539338" y="4296088"/>
              <a:ext cx="9769" cy="18665"/>
            </a:xfrm>
            <a:custGeom>
              <a:avLst/>
              <a:gdLst/>
              <a:ahLst/>
              <a:cxnLst/>
              <a:rect l="l" t="t" r="r" b="b"/>
              <a:pathLst>
                <a:path w="280" h="535" extrusionOk="0">
                  <a:moveTo>
                    <a:pt x="1" y="0"/>
                  </a:moveTo>
                  <a:lnTo>
                    <a:pt x="1" y="0"/>
                  </a:lnTo>
                  <a:cubicBezTo>
                    <a:pt x="12" y="11"/>
                    <a:pt x="45" y="78"/>
                    <a:pt x="57" y="100"/>
                  </a:cubicBezTo>
                  <a:cubicBezTo>
                    <a:pt x="57" y="122"/>
                    <a:pt x="68" y="156"/>
                    <a:pt x="68" y="178"/>
                  </a:cubicBezTo>
                  <a:cubicBezTo>
                    <a:pt x="79" y="223"/>
                    <a:pt x="79" y="267"/>
                    <a:pt x="79" y="322"/>
                  </a:cubicBezTo>
                  <a:cubicBezTo>
                    <a:pt x="79" y="345"/>
                    <a:pt x="79" y="378"/>
                    <a:pt x="101" y="401"/>
                  </a:cubicBezTo>
                  <a:cubicBezTo>
                    <a:pt x="112" y="423"/>
                    <a:pt x="134" y="445"/>
                    <a:pt x="146" y="456"/>
                  </a:cubicBezTo>
                  <a:cubicBezTo>
                    <a:pt x="190" y="490"/>
                    <a:pt x="235" y="512"/>
                    <a:pt x="279" y="534"/>
                  </a:cubicBezTo>
                  <a:cubicBezTo>
                    <a:pt x="235" y="512"/>
                    <a:pt x="190" y="478"/>
                    <a:pt x="157" y="445"/>
                  </a:cubicBezTo>
                  <a:cubicBezTo>
                    <a:pt x="146" y="423"/>
                    <a:pt x="124" y="411"/>
                    <a:pt x="112" y="389"/>
                  </a:cubicBezTo>
                  <a:cubicBezTo>
                    <a:pt x="101" y="367"/>
                    <a:pt x="101" y="345"/>
                    <a:pt x="112" y="322"/>
                  </a:cubicBezTo>
                  <a:lnTo>
                    <a:pt x="112" y="167"/>
                  </a:lnTo>
                  <a:cubicBezTo>
                    <a:pt x="112" y="144"/>
                    <a:pt x="112" y="122"/>
                    <a:pt x="101" y="89"/>
                  </a:cubicBezTo>
                  <a:cubicBezTo>
                    <a:pt x="101" y="67"/>
                    <a:pt x="101" y="33"/>
                    <a:pt x="68" y="11"/>
                  </a:cubicBez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2560306" y="4302647"/>
              <a:ext cx="5861" cy="12873"/>
            </a:xfrm>
            <a:custGeom>
              <a:avLst/>
              <a:gdLst/>
              <a:ahLst/>
              <a:cxnLst/>
              <a:rect l="l" t="t" r="r" b="b"/>
              <a:pathLst>
                <a:path w="168" h="369" extrusionOk="0">
                  <a:moveTo>
                    <a:pt x="34" y="1"/>
                  </a:moveTo>
                  <a:lnTo>
                    <a:pt x="0" y="12"/>
                  </a:lnTo>
                  <a:cubicBezTo>
                    <a:pt x="0" y="45"/>
                    <a:pt x="23" y="79"/>
                    <a:pt x="34" y="101"/>
                  </a:cubicBezTo>
                  <a:lnTo>
                    <a:pt x="79" y="190"/>
                  </a:lnTo>
                  <a:lnTo>
                    <a:pt x="123" y="279"/>
                  </a:lnTo>
                  <a:cubicBezTo>
                    <a:pt x="134" y="312"/>
                    <a:pt x="145" y="346"/>
                    <a:pt x="168" y="368"/>
                  </a:cubicBezTo>
                  <a:cubicBezTo>
                    <a:pt x="156" y="335"/>
                    <a:pt x="145" y="312"/>
                    <a:pt x="134" y="279"/>
                  </a:cubicBezTo>
                  <a:lnTo>
                    <a:pt x="101" y="190"/>
                  </a:lnTo>
                  <a:lnTo>
                    <a:pt x="67" y="90"/>
                  </a:lnTo>
                  <a:cubicBezTo>
                    <a:pt x="56" y="68"/>
                    <a:pt x="34" y="35"/>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2531593" y="4280144"/>
              <a:ext cx="30282" cy="13222"/>
            </a:xfrm>
            <a:custGeom>
              <a:avLst/>
              <a:gdLst/>
              <a:ahLst/>
              <a:cxnLst/>
              <a:rect l="l" t="t" r="r" b="b"/>
              <a:pathLst>
                <a:path w="868" h="379" extrusionOk="0">
                  <a:moveTo>
                    <a:pt x="868" y="1"/>
                  </a:moveTo>
                  <a:cubicBezTo>
                    <a:pt x="790" y="12"/>
                    <a:pt x="701" y="12"/>
                    <a:pt x="623" y="35"/>
                  </a:cubicBezTo>
                  <a:cubicBezTo>
                    <a:pt x="590" y="45"/>
                    <a:pt x="556" y="57"/>
                    <a:pt x="512" y="79"/>
                  </a:cubicBezTo>
                  <a:cubicBezTo>
                    <a:pt x="479" y="101"/>
                    <a:pt x="457" y="124"/>
                    <a:pt x="423" y="146"/>
                  </a:cubicBezTo>
                  <a:cubicBezTo>
                    <a:pt x="368" y="201"/>
                    <a:pt x="301" y="245"/>
                    <a:pt x="223" y="279"/>
                  </a:cubicBezTo>
                  <a:cubicBezTo>
                    <a:pt x="156" y="312"/>
                    <a:pt x="79" y="324"/>
                    <a:pt x="0" y="334"/>
                  </a:cubicBezTo>
                  <a:lnTo>
                    <a:pt x="12" y="379"/>
                  </a:lnTo>
                  <a:cubicBezTo>
                    <a:pt x="89" y="368"/>
                    <a:pt x="168" y="334"/>
                    <a:pt x="234" y="302"/>
                  </a:cubicBezTo>
                  <a:cubicBezTo>
                    <a:pt x="312" y="268"/>
                    <a:pt x="379" y="223"/>
                    <a:pt x="435" y="168"/>
                  </a:cubicBezTo>
                  <a:cubicBezTo>
                    <a:pt x="467" y="134"/>
                    <a:pt x="490" y="112"/>
                    <a:pt x="524" y="90"/>
                  </a:cubicBezTo>
                  <a:cubicBezTo>
                    <a:pt x="556" y="68"/>
                    <a:pt x="590" y="57"/>
                    <a:pt x="635" y="45"/>
                  </a:cubicBezTo>
                  <a:cubicBezTo>
                    <a:pt x="701" y="23"/>
                    <a:pt x="790" y="12"/>
                    <a:pt x="86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2547118" y="4287121"/>
              <a:ext cx="28364" cy="12629"/>
            </a:xfrm>
            <a:custGeom>
              <a:avLst/>
              <a:gdLst/>
              <a:ahLst/>
              <a:cxnLst/>
              <a:rect l="l" t="t" r="r" b="b"/>
              <a:pathLst>
                <a:path w="813" h="362" extrusionOk="0">
                  <a:moveTo>
                    <a:pt x="813" y="1"/>
                  </a:moveTo>
                  <a:cubicBezTo>
                    <a:pt x="734" y="1"/>
                    <a:pt x="657" y="1"/>
                    <a:pt x="590" y="13"/>
                  </a:cubicBezTo>
                  <a:cubicBezTo>
                    <a:pt x="512" y="23"/>
                    <a:pt x="434" y="45"/>
                    <a:pt x="368" y="90"/>
                  </a:cubicBezTo>
                  <a:cubicBezTo>
                    <a:pt x="301" y="134"/>
                    <a:pt x="245" y="190"/>
                    <a:pt x="190" y="235"/>
                  </a:cubicBezTo>
                  <a:cubicBezTo>
                    <a:pt x="156" y="257"/>
                    <a:pt x="123" y="268"/>
                    <a:pt x="89" y="290"/>
                  </a:cubicBezTo>
                  <a:cubicBezTo>
                    <a:pt x="56" y="302"/>
                    <a:pt x="22" y="312"/>
                    <a:pt x="12" y="312"/>
                  </a:cubicBezTo>
                  <a:lnTo>
                    <a:pt x="0" y="346"/>
                  </a:lnTo>
                  <a:cubicBezTo>
                    <a:pt x="16" y="354"/>
                    <a:pt x="32" y="362"/>
                    <a:pt x="47" y="362"/>
                  </a:cubicBezTo>
                  <a:cubicBezTo>
                    <a:pt x="54" y="362"/>
                    <a:pt x="60" y="360"/>
                    <a:pt x="67" y="357"/>
                  </a:cubicBezTo>
                  <a:cubicBezTo>
                    <a:pt x="79" y="357"/>
                    <a:pt x="101" y="346"/>
                    <a:pt x="123" y="335"/>
                  </a:cubicBezTo>
                  <a:cubicBezTo>
                    <a:pt x="156" y="312"/>
                    <a:pt x="190" y="290"/>
                    <a:pt x="212" y="268"/>
                  </a:cubicBezTo>
                  <a:cubicBezTo>
                    <a:pt x="279" y="223"/>
                    <a:pt x="323" y="157"/>
                    <a:pt x="390" y="112"/>
                  </a:cubicBezTo>
                  <a:cubicBezTo>
                    <a:pt x="445" y="68"/>
                    <a:pt x="512" y="45"/>
                    <a:pt x="590" y="35"/>
                  </a:cubicBezTo>
                  <a:cubicBezTo>
                    <a:pt x="657" y="13"/>
                    <a:pt x="734" y="1"/>
                    <a:pt x="8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2557968" y="4298390"/>
              <a:ext cx="12455" cy="4291"/>
            </a:xfrm>
            <a:custGeom>
              <a:avLst/>
              <a:gdLst/>
              <a:ahLst/>
              <a:cxnLst/>
              <a:rect l="l" t="t" r="r" b="b"/>
              <a:pathLst>
                <a:path w="357" h="123" extrusionOk="0">
                  <a:moveTo>
                    <a:pt x="357" y="1"/>
                  </a:moveTo>
                  <a:cubicBezTo>
                    <a:pt x="245" y="56"/>
                    <a:pt x="123" y="78"/>
                    <a:pt x="1" y="90"/>
                  </a:cubicBezTo>
                  <a:lnTo>
                    <a:pt x="1" y="123"/>
                  </a:lnTo>
                  <a:cubicBezTo>
                    <a:pt x="123" y="101"/>
                    <a:pt x="245" y="68"/>
                    <a:pt x="3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2608836" y="4248186"/>
              <a:ext cx="83067" cy="53692"/>
            </a:xfrm>
            <a:custGeom>
              <a:avLst/>
              <a:gdLst/>
              <a:ahLst/>
              <a:cxnLst/>
              <a:rect l="l" t="t" r="r" b="b"/>
              <a:pathLst>
                <a:path w="2381" h="1539" extrusionOk="0">
                  <a:moveTo>
                    <a:pt x="1023" y="1"/>
                  </a:moveTo>
                  <a:cubicBezTo>
                    <a:pt x="883" y="1"/>
                    <a:pt x="751" y="31"/>
                    <a:pt x="667" y="105"/>
                  </a:cubicBezTo>
                  <a:cubicBezTo>
                    <a:pt x="489" y="261"/>
                    <a:pt x="367" y="427"/>
                    <a:pt x="344" y="572"/>
                  </a:cubicBezTo>
                  <a:cubicBezTo>
                    <a:pt x="322" y="650"/>
                    <a:pt x="401" y="628"/>
                    <a:pt x="344" y="717"/>
                  </a:cubicBezTo>
                  <a:cubicBezTo>
                    <a:pt x="278" y="806"/>
                    <a:pt x="78" y="761"/>
                    <a:pt x="33" y="939"/>
                  </a:cubicBezTo>
                  <a:cubicBezTo>
                    <a:pt x="0" y="1129"/>
                    <a:pt x="489" y="1418"/>
                    <a:pt x="868" y="1507"/>
                  </a:cubicBezTo>
                  <a:cubicBezTo>
                    <a:pt x="951" y="1529"/>
                    <a:pt x="1031" y="1538"/>
                    <a:pt x="1110" y="1538"/>
                  </a:cubicBezTo>
                  <a:cubicBezTo>
                    <a:pt x="1387" y="1538"/>
                    <a:pt x="1646" y="1419"/>
                    <a:pt x="1958" y="1306"/>
                  </a:cubicBezTo>
                  <a:cubicBezTo>
                    <a:pt x="2358" y="1151"/>
                    <a:pt x="2324" y="872"/>
                    <a:pt x="2358" y="717"/>
                  </a:cubicBezTo>
                  <a:cubicBezTo>
                    <a:pt x="2380" y="550"/>
                    <a:pt x="2091" y="483"/>
                    <a:pt x="1968" y="439"/>
                  </a:cubicBezTo>
                  <a:cubicBezTo>
                    <a:pt x="1846" y="383"/>
                    <a:pt x="1724" y="249"/>
                    <a:pt x="1501" y="116"/>
                  </a:cubicBezTo>
                  <a:cubicBezTo>
                    <a:pt x="1384" y="48"/>
                    <a:pt x="1198" y="1"/>
                    <a:pt x="10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2638317" y="4248186"/>
              <a:ext cx="53587" cy="43644"/>
            </a:xfrm>
            <a:custGeom>
              <a:avLst/>
              <a:gdLst/>
              <a:ahLst/>
              <a:cxnLst/>
              <a:rect l="l" t="t" r="r" b="b"/>
              <a:pathLst>
                <a:path w="1536" h="1251" extrusionOk="0">
                  <a:moveTo>
                    <a:pt x="174" y="1"/>
                  </a:moveTo>
                  <a:cubicBezTo>
                    <a:pt x="118" y="1"/>
                    <a:pt x="62" y="6"/>
                    <a:pt x="11" y="16"/>
                  </a:cubicBezTo>
                  <a:cubicBezTo>
                    <a:pt x="0" y="71"/>
                    <a:pt x="0" y="116"/>
                    <a:pt x="11" y="172"/>
                  </a:cubicBezTo>
                  <a:cubicBezTo>
                    <a:pt x="56" y="361"/>
                    <a:pt x="211" y="439"/>
                    <a:pt x="379" y="506"/>
                  </a:cubicBezTo>
                  <a:cubicBezTo>
                    <a:pt x="468" y="539"/>
                    <a:pt x="557" y="583"/>
                    <a:pt x="634" y="639"/>
                  </a:cubicBezTo>
                  <a:cubicBezTo>
                    <a:pt x="723" y="694"/>
                    <a:pt x="790" y="761"/>
                    <a:pt x="856" y="828"/>
                  </a:cubicBezTo>
                  <a:cubicBezTo>
                    <a:pt x="935" y="906"/>
                    <a:pt x="1001" y="984"/>
                    <a:pt x="1057" y="1062"/>
                  </a:cubicBezTo>
                  <a:cubicBezTo>
                    <a:pt x="1113" y="1129"/>
                    <a:pt x="1168" y="1195"/>
                    <a:pt x="1235" y="1250"/>
                  </a:cubicBezTo>
                  <a:cubicBezTo>
                    <a:pt x="1513" y="1095"/>
                    <a:pt x="1491" y="862"/>
                    <a:pt x="1513" y="717"/>
                  </a:cubicBezTo>
                  <a:cubicBezTo>
                    <a:pt x="1535" y="550"/>
                    <a:pt x="1246" y="483"/>
                    <a:pt x="1123" y="439"/>
                  </a:cubicBezTo>
                  <a:cubicBezTo>
                    <a:pt x="1001" y="383"/>
                    <a:pt x="879" y="249"/>
                    <a:pt x="656" y="116"/>
                  </a:cubicBezTo>
                  <a:cubicBezTo>
                    <a:pt x="538" y="49"/>
                    <a:pt x="350" y="1"/>
                    <a:pt x="17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2628234" y="4269294"/>
              <a:ext cx="5059" cy="20619"/>
            </a:xfrm>
            <a:custGeom>
              <a:avLst/>
              <a:gdLst/>
              <a:ahLst/>
              <a:cxnLst/>
              <a:rect l="l" t="t" r="r" b="b"/>
              <a:pathLst>
                <a:path w="145" h="591" extrusionOk="0">
                  <a:moveTo>
                    <a:pt x="11" y="0"/>
                  </a:moveTo>
                  <a:lnTo>
                    <a:pt x="0" y="34"/>
                  </a:lnTo>
                  <a:cubicBezTo>
                    <a:pt x="33" y="56"/>
                    <a:pt x="45" y="112"/>
                    <a:pt x="45" y="156"/>
                  </a:cubicBezTo>
                  <a:cubicBezTo>
                    <a:pt x="45" y="212"/>
                    <a:pt x="22" y="257"/>
                    <a:pt x="11" y="312"/>
                  </a:cubicBezTo>
                  <a:cubicBezTo>
                    <a:pt x="0" y="368"/>
                    <a:pt x="11" y="435"/>
                    <a:pt x="33" y="479"/>
                  </a:cubicBezTo>
                  <a:cubicBezTo>
                    <a:pt x="55" y="534"/>
                    <a:pt x="100" y="568"/>
                    <a:pt x="144" y="590"/>
                  </a:cubicBezTo>
                  <a:cubicBezTo>
                    <a:pt x="55" y="546"/>
                    <a:pt x="0" y="423"/>
                    <a:pt x="33" y="323"/>
                  </a:cubicBezTo>
                  <a:cubicBezTo>
                    <a:pt x="45" y="267"/>
                    <a:pt x="67" y="223"/>
                    <a:pt x="78" y="168"/>
                  </a:cubicBezTo>
                  <a:cubicBezTo>
                    <a:pt x="89" y="134"/>
                    <a:pt x="89" y="101"/>
                    <a:pt x="78" y="67"/>
                  </a:cubicBezTo>
                  <a:cubicBezTo>
                    <a:pt x="67" y="45"/>
                    <a:pt x="45" y="12"/>
                    <a:pt x="1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2642573" y="4273934"/>
              <a:ext cx="15560" cy="23340"/>
            </a:xfrm>
            <a:custGeom>
              <a:avLst/>
              <a:gdLst/>
              <a:ahLst/>
              <a:cxnLst/>
              <a:rect l="l" t="t" r="r" b="b"/>
              <a:pathLst>
                <a:path w="446" h="669" extrusionOk="0">
                  <a:moveTo>
                    <a:pt x="45" y="1"/>
                  </a:moveTo>
                  <a:lnTo>
                    <a:pt x="0" y="12"/>
                  </a:lnTo>
                  <a:cubicBezTo>
                    <a:pt x="23" y="79"/>
                    <a:pt x="79" y="134"/>
                    <a:pt x="112" y="190"/>
                  </a:cubicBezTo>
                  <a:cubicBezTo>
                    <a:pt x="145" y="257"/>
                    <a:pt x="145" y="324"/>
                    <a:pt x="156" y="391"/>
                  </a:cubicBezTo>
                  <a:cubicBezTo>
                    <a:pt x="178" y="457"/>
                    <a:pt x="200" y="535"/>
                    <a:pt x="257" y="579"/>
                  </a:cubicBezTo>
                  <a:cubicBezTo>
                    <a:pt x="312" y="635"/>
                    <a:pt x="378" y="657"/>
                    <a:pt x="445" y="668"/>
                  </a:cubicBezTo>
                  <a:cubicBezTo>
                    <a:pt x="378" y="657"/>
                    <a:pt x="312" y="624"/>
                    <a:pt x="267" y="568"/>
                  </a:cubicBezTo>
                  <a:cubicBezTo>
                    <a:pt x="212" y="524"/>
                    <a:pt x="190" y="457"/>
                    <a:pt x="190" y="391"/>
                  </a:cubicBezTo>
                  <a:cubicBezTo>
                    <a:pt x="178" y="324"/>
                    <a:pt x="168" y="246"/>
                    <a:pt x="145" y="179"/>
                  </a:cubicBezTo>
                  <a:cubicBezTo>
                    <a:pt x="112" y="112"/>
                    <a:pt x="56" y="57"/>
                    <a:pt x="4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2658482" y="4276271"/>
              <a:ext cx="18281" cy="13990"/>
            </a:xfrm>
            <a:custGeom>
              <a:avLst/>
              <a:gdLst/>
              <a:ahLst/>
              <a:cxnLst/>
              <a:rect l="l" t="t" r="r" b="b"/>
              <a:pathLst>
                <a:path w="524" h="401" extrusionOk="0">
                  <a:moveTo>
                    <a:pt x="34" y="1"/>
                  </a:moveTo>
                  <a:lnTo>
                    <a:pt x="1" y="34"/>
                  </a:lnTo>
                  <a:cubicBezTo>
                    <a:pt x="45" y="45"/>
                    <a:pt x="90" y="101"/>
                    <a:pt x="123" y="146"/>
                  </a:cubicBezTo>
                  <a:cubicBezTo>
                    <a:pt x="156" y="190"/>
                    <a:pt x="201" y="223"/>
                    <a:pt x="245" y="257"/>
                  </a:cubicBezTo>
                  <a:cubicBezTo>
                    <a:pt x="334" y="324"/>
                    <a:pt x="423" y="379"/>
                    <a:pt x="523" y="401"/>
                  </a:cubicBezTo>
                  <a:cubicBezTo>
                    <a:pt x="434" y="368"/>
                    <a:pt x="334" y="301"/>
                    <a:pt x="256" y="235"/>
                  </a:cubicBezTo>
                  <a:cubicBezTo>
                    <a:pt x="223" y="201"/>
                    <a:pt x="189" y="156"/>
                    <a:pt x="156" y="123"/>
                  </a:cubicBezTo>
                  <a:cubicBezTo>
                    <a:pt x="123" y="79"/>
                    <a:pt x="100" y="34"/>
                    <a:pt x="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2632106" y="4259420"/>
              <a:ext cx="31434" cy="12629"/>
            </a:xfrm>
            <a:custGeom>
              <a:avLst/>
              <a:gdLst/>
              <a:ahLst/>
              <a:cxnLst/>
              <a:rect l="l" t="t" r="r" b="b"/>
              <a:pathLst>
                <a:path w="901" h="362" extrusionOk="0">
                  <a:moveTo>
                    <a:pt x="742" y="1"/>
                  </a:moveTo>
                  <a:cubicBezTo>
                    <a:pt x="714" y="1"/>
                    <a:pt x="686" y="2"/>
                    <a:pt x="656" y="6"/>
                  </a:cubicBezTo>
                  <a:cubicBezTo>
                    <a:pt x="612" y="6"/>
                    <a:pt x="579" y="16"/>
                    <a:pt x="534" y="28"/>
                  </a:cubicBezTo>
                  <a:cubicBezTo>
                    <a:pt x="500" y="50"/>
                    <a:pt x="456" y="72"/>
                    <a:pt x="434" y="95"/>
                  </a:cubicBezTo>
                  <a:cubicBezTo>
                    <a:pt x="401" y="128"/>
                    <a:pt x="367" y="150"/>
                    <a:pt x="334" y="172"/>
                  </a:cubicBezTo>
                  <a:cubicBezTo>
                    <a:pt x="300" y="194"/>
                    <a:pt x="267" y="217"/>
                    <a:pt x="234" y="228"/>
                  </a:cubicBezTo>
                  <a:cubicBezTo>
                    <a:pt x="156" y="261"/>
                    <a:pt x="78" y="283"/>
                    <a:pt x="0" y="306"/>
                  </a:cubicBezTo>
                  <a:lnTo>
                    <a:pt x="11" y="362"/>
                  </a:lnTo>
                  <a:cubicBezTo>
                    <a:pt x="89" y="339"/>
                    <a:pt x="178" y="306"/>
                    <a:pt x="245" y="273"/>
                  </a:cubicBezTo>
                  <a:cubicBezTo>
                    <a:pt x="290" y="250"/>
                    <a:pt x="323" y="228"/>
                    <a:pt x="356" y="206"/>
                  </a:cubicBezTo>
                  <a:cubicBezTo>
                    <a:pt x="389" y="184"/>
                    <a:pt x="423" y="150"/>
                    <a:pt x="445" y="117"/>
                  </a:cubicBezTo>
                  <a:lnTo>
                    <a:pt x="545" y="50"/>
                  </a:lnTo>
                  <a:cubicBezTo>
                    <a:pt x="579" y="39"/>
                    <a:pt x="623" y="28"/>
                    <a:pt x="656" y="16"/>
                  </a:cubicBezTo>
                  <a:cubicBezTo>
                    <a:pt x="701" y="11"/>
                    <a:pt x="743" y="11"/>
                    <a:pt x="783" y="11"/>
                  </a:cubicBezTo>
                  <a:cubicBezTo>
                    <a:pt x="823" y="11"/>
                    <a:pt x="862" y="11"/>
                    <a:pt x="901" y="6"/>
                  </a:cubicBezTo>
                  <a:cubicBezTo>
                    <a:pt x="849" y="6"/>
                    <a:pt x="797" y="1"/>
                    <a:pt x="74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2648399" y="4266921"/>
              <a:ext cx="33004" cy="9001"/>
            </a:xfrm>
            <a:custGeom>
              <a:avLst/>
              <a:gdLst/>
              <a:ahLst/>
              <a:cxnLst/>
              <a:rect l="l" t="t" r="r" b="b"/>
              <a:pathLst>
                <a:path w="946" h="258" extrusionOk="0">
                  <a:moveTo>
                    <a:pt x="795" y="1"/>
                  </a:moveTo>
                  <a:cubicBezTo>
                    <a:pt x="763" y="1"/>
                    <a:pt x="731" y="5"/>
                    <a:pt x="701" y="13"/>
                  </a:cubicBezTo>
                  <a:cubicBezTo>
                    <a:pt x="623" y="35"/>
                    <a:pt x="545" y="68"/>
                    <a:pt x="468" y="102"/>
                  </a:cubicBezTo>
                  <a:cubicBezTo>
                    <a:pt x="323" y="157"/>
                    <a:pt x="156" y="202"/>
                    <a:pt x="1" y="213"/>
                  </a:cubicBezTo>
                  <a:lnTo>
                    <a:pt x="1" y="258"/>
                  </a:lnTo>
                  <a:cubicBezTo>
                    <a:pt x="167" y="236"/>
                    <a:pt x="323" y="191"/>
                    <a:pt x="478" y="124"/>
                  </a:cubicBezTo>
                  <a:cubicBezTo>
                    <a:pt x="557" y="91"/>
                    <a:pt x="623" y="46"/>
                    <a:pt x="701" y="24"/>
                  </a:cubicBezTo>
                  <a:cubicBezTo>
                    <a:pt x="740" y="13"/>
                    <a:pt x="782" y="7"/>
                    <a:pt x="824" y="7"/>
                  </a:cubicBezTo>
                  <a:cubicBezTo>
                    <a:pt x="865" y="7"/>
                    <a:pt x="907" y="13"/>
                    <a:pt x="946" y="24"/>
                  </a:cubicBezTo>
                  <a:cubicBezTo>
                    <a:pt x="898" y="10"/>
                    <a:pt x="846" y="1"/>
                    <a:pt x="79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2664308" y="4274841"/>
              <a:ext cx="17514" cy="3803"/>
            </a:xfrm>
            <a:custGeom>
              <a:avLst/>
              <a:gdLst/>
              <a:ahLst/>
              <a:cxnLst/>
              <a:rect l="l" t="t" r="r" b="b"/>
              <a:pathLst>
                <a:path w="502" h="109" extrusionOk="0">
                  <a:moveTo>
                    <a:pt x="429" y="1"/>
                  </a:moveTo>
                  <a:cubicBezTo>
                    <a:pt x="410" y="1"/>
                    <a:pt x="392" y="4"/>
                    <a:pt x="378" y="9"/>
                  </a:cubicBezTo>
                  <a:cubicBezTo>
                    <a:pt x="334" y="19"/>
                    <a:pt x="289" y="31"/>
                    <a:pt x="256" y="42"/>
                  </a:cubicBezTo>
                  <a:cubicBezTo>
                    <a:pt x="167" y="53"/>
                    <a:pt x="78" y="64"/>
                    <a:pt x="0" y="75"/>
                  </a:cubicBezTo>
                  <a:lnTo>
                    <a:pt x="0" y="108"/>
                  </a:lnTo>
                  <a:cubicBezTo>
                    <a:pt x="89" y="98"/>
                    <a:pt x="167" y="86"/>
                    <a:pt x="256" y="53"/>
                  </a:cubicBezTo>
                  <a:cubicBezTo>
                    <a:pt x="301" y="42"/>
                    <a:pt x="334" y="31"/>
                    <a:pt x="378" y="19"/>
                  </a:cubicBezTo>
                  <a:cubicBezTo>
                    <a:pt x="404" y="13"/>
                    <a:pt x="430" y="7"/>
                    <a:pt x="454" y="7"/>
                  </a:cubicBezTo>
                  <a:cubicBezTo>
                    <a:pt x="471" y="7"/>
                    <a:pt x="487" y="10"/>
                    <a:pt x="501" y="19"/>
                  </a:cubicBezTo>
                  <a:lnTo>
                    <a:pt x="501" y="19"/>
                  </a:lnTo>
                  <a:cubicBezTo>
                    <a:pt x="481" y="6"/>
                    <a:pt x="455" y="1"/>
                    <a:pt x="42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2677880" y="4210402"/>
              <a:ext cx="78811" cy="47238"/>
            </a:xfrm>
            <a:custGeom>
              <a:avLst/>
              <a:gdLst/>
              <a:ahLst/>
              <a:cxnLst/>
              <a:rect l="l" t="t" r="r" b="b"/>
              <a:pathLst>
                <a:path w="2259" h="1354" extrusionOk="0">
                  <a:moveTo>
                    <a:pt x="486" y="1"/>
                  </a:moveTo>
                  <a:cubicBezTo>
                    <a:pt x="437" y="1"/>
                    <a:pt x="389" y="7"/>
                    <a:pt x="345" y="20"/>
                  </a:cubicBezTo>
                  <a:cubicBezTo>
                    <a:pt x="101" y="109"/>
                    <a:pt x="223" y="265"/>
                    <a:pt x="167" y="554"/>
                  </a:cubicBezTo>
                  <a:cubicBezTo>
                    <a:pt x="145" y="687"/>
                    <a:pt x="1" y="710"/>
                    <a:pt x="157" y="1033"/>
                  </a:cubicBezTo>
                  <a:cubicBezTo>
                    <a:pt x="267" y="1240"/>
                    <a:pt x="764" y="1354"/>
                    <a:pt x="1218" y="1354"/>
                  </a:cubicBezTo>
                  <a:cubicBezTo>
                    <a:pt x="1445" y="1354"/>
                    <a:pt x="1661" y="1325"/>
                    <a:pt x="1813" y="1266"/>
                  </a:cubicBezTo>
                  <a:cubicBezTo>
                    <a:pt x="2258" y="1088"/>
                    <a:pt x="2236" y="855"/>
                    <a:pt x="2181" y="677"/>
                  </a:cubicBezTo>
                  <a:cubicBezTo>
                    <a:pt x="2114" y="509"/>
                    <a:pt x="1880" y="454"/>
                    <a:pt x="1724" y="420"/>
                  </a:cubicBezTo>
                  <a:cubicBezTo>
                    <a:pt x="1580" y="387"/>
                    <a:pt x="1424" y="287"/>
                    <a:pt x="1202" y="210"/>
                  </a:cubicBezTo>
                  <a:cubicBezTo>
                    <a:pt x="1018" y="136"/>
                    <a:pt x="726" y="1"/>
                    <a:pt x="48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2696894" y="4210716"/>
              <a:ext cx="59797" cy="43854"/>
            </a:xfrm>
            <a:custGeom>
              <a:avLst/>
              <a:gdLst/>
              <a:ahLst/>
              <a:cxnLst/>
              <a:rect l="l" t="t" r="r" b="b"/>
              <a:pathLst>
                <a:path w="1714" h="1257" extrusionOk="0">
                  <a:moveTo>
                    <a:pt x="0" y="0"/>
                  </a:moveTo>
                  <a:cubicBezTo>
                    <a:pt x="0" y="67"/>
                    <a:pt x="34" y="144"/>
                    <a:pt x="79" y="201"/>
                  </a:cubicBezTo>
                  <a:cubicBezTo>
                    <a:pt x="145" y="290"/>
                    <a:pt x="234" y="356"/>
                    <a:pt x="323" y="423"/>
                  </a:cubicBezTo>
                  <a:cubicBezTo>
                    <a:pt x="412" y="478"/>
                    <a:pt x="501" y="545"/>
                    <a:pt x="579" y="634"/>
                  </a:cubicBezTo>
                  <a:cubicBezTo>
                    <a:pt x="712" y="779"/>
                    <a:pt x="835" y="935"/>
                    <a:pt x="979" y="1079"/>
                  </a:cubicBezTo>
                  <a:cubicBezTo>
                    <a:pt x="1068" y="1157"/>
                    <a:pt x="1157" y="1212"/>
                    <a:pt x="1258" y="1257"/>
                  </a:cubicBezTo>
                  <a:lnTo>
                    <a:pt x="1268" y="1257"/>
                  </a:lnTo>
                  <a:cubicBezTo>
                    <a:pt x="1713" y="1079"/>
                    <a:pt x="1691" y="846"/>
                    <a:pt x="1636" y="668"/>
                  </a:cubicBezTo>
                  <a:cubicBezTo>
                    <a:pt x="1569" y="500"/>
                    <a:pt x="1335" y="445"/>
                    <a:pt x="1179" y="411"/>
                  </a:cubicBezTo>
                  <a:cubicBezTo>
                    <a:pt x="1035" y="378"/>
                    <a:pt x="879" y="278"/>
                    <a:pt x="657" y="201"/>
                  </a:cubicBezTo>
                  <a:cubicBezTo>
                    <a:pt x="490" y="134"/>
                    <a:pt x="223" y="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2686811" y="4229695"/>
              <a:ext cx="21770" cy="22956"/>
            </a:xfrm>
            <a:custGeom>
              <a:avLst/>
              <a:gdLst/>
              <a:ahLst/>
              <a:cxnLst/>
              <a:rect l="l" t="t" r="r" b="b"/>
              <a:pathLst>
                <a:path w="624" h="658" extrusionOk="0">
                  <a:moveTo>
                    <a:pt x="0" y="1"/>
                  </a:moveTo>
                  <a:cubicBezTo>
                    <a:pt x="0" y="90"/>
                    <a:pt x="22" y="168"/>
                    <a:pt x="56" y="246"/>
                  </a:cubicBezTo>
                  <a:cubicBezTo>
                    <a:pt x="79" y="324"/>
                    <a:pt x="111" y="401"/>
                    <a:pt x="167" y="480"/>
                  </a:cubicBezTo>
                  <a:cubicBezTo>
                    <a:pt x="212" y="546"/>
                    <a:pt x="289" y="591"/>
                    <a:pt x="378" y="613"/>
                  </a:cubicBezTo>
                  <a:cubicBezTo>
                    <a:pt x="457" y="646"/>
                    <a:pt x="534" y="646"/>
                    <a:pt x="623" y="658"/>
                  </a:cubicBezTo>
                  <a:cubicBezTo>
                    <a:pt x="534" y="646"/>
                    <a:pt x="457" y="635"/>
                    <a:pt x="378" y="601"/>
                  </a:cubicBezTo>
                  <a:cubicBezTo>
                    <a:pt x="301" y="579"/>
                    <a:pt x="234" y="524"/>
                    <a:pt x="190" y="457"/>
                  </a:cubicBezTo>
                  <a:cubicBezTo>
                    <a:pt x="145" y="391"/>
                    <a:pt x="123" y="312"/>
                    <a:pt x="89" y="235"/>
                  </a:cubicBezTo>
                  <a:cubicBezTo>
                    <a:pt x="67" y="157"/>
                    <a:pt x="56" y="79"/>
                    <a:pt x="5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2703872" y="4232451"/>
              <a:ext cx="31852" cy="20200"/>
            </a:xfrm>
            <a:custGeom>
              <a:avLst/>
              <a:gdLst/>
              <a:ahLst/>
              <a:cxnLst/>
              <a:rect l="l" t="t" r="r" b="b"/>
              <a:pathLst>
                <a:path w="913" h="579" extrusionOk="0">
                  <a:moveTo>
                    <a:pt x="45" y="0"/>
                  </a:moveTo>
                  <a:lnTo>
                    <a:pt x="1" y="11"/>
                  </a:lnTo>
                  <a:cubicBezTo>
                    <a:pt x="12" y="55"/>
                    <a:pt x="23" y="100"/>
                    <a:pt x="45" y="144"/>
                  </a:cubicBezTo>
                  <a:cubicBezTo>
                    <a:pt x="67" y="189"/>
                    <a:pt x="101" y="233"/>
                    <a:pt x="146" y="256"/>
                  </a:cubicBezTo>
                  <a:cubicBezTo>
                    <a:pt x="223" y="312"/>
                    <a:pt x="312" y="334"/>
                    <a:pt x="401" y="367"/>
                  </a:cubicBezTo>
                  <a:cubicBezTo>
                    <a:pt x="568" y="423"/>
                    <a:pt x="735" y="534"/>
                    <a:pt x="913" y="579"/>
                  </a:cubicBezTo>
                  <a:cubicBezTo>
                    <a:pt x="735" y="522"/>
                    <a:pt x="579" y="411"/>
                    <a:pt x="413" y="345"/>
                  </a:cubicBezTo>
                  <a:cubicBezTo>
                    <a:pt x="324" y="312"/>
                    <a:pt x="235" y="289"/>
                    <a:pt x="168" y="233"/>
                  </a:cubicBezTo>
                  <a:cubicBezTo>
                    <a:pt x="90" y="178"/>
                    <a:pt x="67" y="89"/>
                    <a:pt x="4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2719013" y="4232451"/>
              <a:ext cx="26794" cy="11652"/>
            </a:xfrm>
            <a:custGeom>
              <a:avLst/>
              <a:gdLst/>
              <a:ahLst/>
              <a:cxnLst/>
              <a:rect l="l" t="t" r="r" b="b"/>
              <a:pathLst>
                <a:path w="768" h="334" extrusionOk="0">
                  <a:moveTo>
                    <a:pt x="34" y="0"/>
                  </a:moveTo>
                  <a:lnTo>
                    <a:pt x="1" y="22"/>
                  </a:lnTo>
                  <a:cubicBezTo>
                    <a:pt x="23" y="45"/>
                    <a:pt x="45" y="78"/>
                    <a:pt x="78" y="100"/>
                  </a:cubicBezTo>
                  <a:cubicBezTo>
                    <a:pt x="100" y="122"/>
                    <a:pt x="134" y="144"/>
                    <a:pt x="167" y="156"/>
                  </a:cubicBezTo>
                  <a:cubicBezTo>
                    <a:pt x="234" y="178"/>
                    <a:pt x="301" y="189"/>
                    <a:pt x="367" y="211"/>
                  </a:cubicBezTo>
                  <a:cubicBezTo>
                    <a:pt x="501" y="233"/>
                    <a:pt x="646" y="267"/>
                    <a:pt x="768" y="334"/>
                  </a:cubicBezTo>
                  <a:cubicBezTo>
                    <a:pt x="646" y="256"/>
                    <a:pt x="512" y="223"/>
                    <a:pt x="379" y="189"/>
                  </a:cubicBezTo>
                  <a:cubicBezTo>
                    <a:pt x="312" y="178"/>
                    <a:pt x="245" y="156"/>
                    <a:pt x="179" y="134"/>
                  </a:cubicBezTo>
                  <a:cubicBezTo>
                    <a:pt x="145" y="111"/>
                    <a:pt x="123" y="100"/>
                    <a:pt x="100" y="78"/>
                  </a:cubicBezTo>
                  <a:cubicBezTo>
                    <a:pt x="68" y="55"/>
                    <a:pt x="56" y="33"/>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2691452" y="4221183"/>
              <a:ext cx="29166" cy="9734"/>
            </a:xfrm>
            <a:custGeom>
              <a:avLst/>
              <a:gdLst/>
              <a:ahLst/>
              <a:cxnLst/>
              <a:rect l="l" t="t" r="r" b="b"/>
              <a:pathLst>
                <a:path w="836" h="279" extrusionOk="0">
                  <a:moveTo>
                    <a:pt x="613" y="0"/>
                  </a:moveTo>
                  <a:cubicBezTo>
                    <a:pt x="535" y="0"/>
                    <a:pt x="457" y="22"/>
                    <a:pt x="401" y="67"/>
                  </a:cubicBezTo>
                  <a:cubicBezTo>
                    <a:pt x="368" y="89"/>
                    <a:pt x="334" y="123"/>
                    <a:pt x="312" y="145"/>
                  </a:cubicBezTo>
                  <a:cubicBezTo>
                    <a:pt x="279" y="156"/>
                    <a:pt x="245" y="178"/>
                    <a:pt x="212" y="200"/>
                  </a:cubicBezTo>
                  <a:cubicBezTo>
                    <a:pt x="146" y="223"/>
                    <a:pt x="79" y="245"/>
                    <a:pt x="1" y="245"/>
                  </a:cubicBezTo>
                  <a:lnTo>
                    <a:pt x="1" y="279"/>
                  </a:lnTo>
                  <a:cubicBezTo>
                    <a:pt x="79" y="279"/>
                    <a:pt x="156" y="256"/>
                    <a:pt x="223" y="223"/>
                  </a:cubicBezTo>
                  <a:lnTo>
                    <a:pt x="324" y="156"/>
                  </a:lnTo>
                  <a:cubicBezTo>
                    <a:pt x="357" y="134"/>
                    <a:pt x="379" y="111"/>
                    <a:pt x="413" y="89"/>
                  </a:cubicBezTo>
                  <a:cubicBezTo>
                    <a:pt x="468" y="34"/>
                    <a:pt x="535" y="12"/>
                    <a:pt x="613" y="12"/>
                  </a:cubicBezTo>
                  <a:cubicBezTo>
                    <a:pt x="690" y="12"/>
                    <a:pt x="757" y="22"/>
                    <a:pt x="835" y="34"/>
                  </a:cubicBezTo>
                  <a:cubicBezTo>
                    <a:pt x="757" y="22"/>
                    <a:pt x="690" y="0"/>
                    <a:pt x="6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2709698" y="4228265"/>
              <a:ext cx="19432" cy="5512"/>
            </a:xfrm>
            <a:custGeom>
              <a:avLst/>
              <a:gdLst/>
              <a:ahLst/>
              <a:cxnLst/>
              <a:rect l="l" t="t" r="r" b="b"/>
              <a:pathLst>
                <a:path w="557" h="158" extrusionOk="0">
                  <a:moveTo>
                    <a:pt x="489" y="0"/>
                  </a:moveTo>
                  <a:cubicBezTo>
                    <a:pt x="465" y="0"/>
                    <a:pt x="440" y="3"/>
                    <a:pt x="412" y="9"/>
                  </a:cubicBezTo>
                  <a:cubicBezTo>
                    <a:pt x="367" y="20"/>
                    <a:pt x="323" y="31"/>
                    <a:pt x="278" y="53"/>
                  </a:cubicBezTo>
                  <a:cubicBezTo>
                    <a:pt x="209" y="79"/>
                    <a:pt x="133" y="119"/>
                    <a:pt x="65" y="119"/>
                  </a:cubicBezTo>
                  <a:cubicBezTo>
                    <a:pt x="47" y="119"/>
                    <a:pt x="29" y="116"/>
                    <a:pt x="12" y="109"/>
                  </a:cubicBezTo>
                  <a:lnTo>
                    <a:pt x="1" y="153"/>
                  </a:lnTo>
                  <a:cubicBezTo>
                    <a:pt x="17" y="157"/>
                    <a:pt x="33" y="158"/>
                    <a:pt x="48" y="158"/>
                  </a:cubicBezTo>
                  <a:cubicBezTo>
                    <a:pt x="83" y="158"/>
                    <a:pt x="117" y="150"/>
                    <a:pt x="157" y="142"/>
                  </a:cubicBezTo>
                  <a:lnTo>
                    <a:pt x="290" y="76"/>
                  </a:lnTo>
                  <a:cubicBezTo>
                    <a:pt x="335" y="53"/>
                    <a:pt x="379" y="31"/>
                    <a:pt x="424" y="20"/>
                  </a:cubicBezTo>
                  <a:cubicBezTo>
                    <a:pt x="455" y="12"/>
                    <a:pt x="486" y="4"/>
                    <a:pt x="518" y="4"/>
                  </a:cubicBezTo>
                  <a:cubicBezTo>
                    <a:pt x="531" y="4"/>
                    <a:pt x="544" y="6"/>
                    <a:pt x="557" y="9"/>
                  </a:cubicBezTo>
                  <a:cubicBezTo>
                    <a:pt x="535" y="3"/>
                    <a:pt x="512" y="0"/>
                    <a:pt x="4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2266580" y="4140102"/>
              <a:ext cx="510265" cy="211872"/>
            </a:xfrm>
            <a:custGeom>
              <a:avLst/>
              <a:gdLst/>
              <a:ahLst/>
              <a:cxnLst/>
              <a:rect l="l" t="t" r="r" b="b"/>
              <a:pathLst>
                <a:path w="14626" h="6073" extrusionOk="0">
                  <a:moveTo>
                    <a:pt x="12446" y="0"/>
                  </a:moveTo>
                  <a:cubicBezTo>
                    <a:pt x="12245" y="278"/>
                    <a:pt x="12112" y="578"/>
                    <a:pt x="12001" y="901"/>
                  </a:cubicBezTo>
                  <a:cubicBezTo>
                    <a:pt x="11946" y="1056"/>
                    <a:pt x="11890" y="1212"/>
                    <a:pt x="11845" y="1379"/>
                  </a:cubicBezTo>
                  <a:lnTo>
                    <a:pt x="11778" y="1612"/>
                  </a:lnTo>
                  <a:cubicBezTo>
                    <a:pt x="11756" y="1691"/>
                    <a:pt x="11734" y="1768"/>
                    <a:pt x="11745" y="1846"/>
                  </a:cubicBezTo>
                  <a:cubicBezTo>
                    <a:pt x="11567" y="1924"/>
                    <a:pt x="11400" y="2013"/>
                    <a:pt x="11234" y="2091"/>
                  </a:cubicBezTo>
                  <a:cubicBezTo>
                    <a:pt x="10711" y="2346"/>
                    <a:pt x="10177" y="2580"/>
                    <a:pt x="9643" y="2803"/>
                  </a:cubicBezTo>
                  <a:cubicBezTo>
                    <a:pt x="9710" y="2514"/>
                    <a:pt x="9776" y="2235"/>
                    <a:pt x="9877" y="1968"/>
                  </a:cubicBezTo>
                  <a:cubicBezTo>
                    <a:pt x="9999" y="1657"/>
                    <a:pt x="10154" y="1368"/>
                    <a:pt x="10377" y="1123"/>
                  </a:cubicBezTo>
                  <a:lnTo>
                    <a:pt x="10344" y="1090"/>
                  </a:lnTo>
                  <a:cubicBezTo>
                    <a:pt x="10110" y="1335"/>
                    <a:pt x="9944" y="1635"/>
                    <a:pt x="9821" y="1946"/>
                  </a:cubicBezTo>
                  <a:cubicBezTo>
                    <a:pt x="9699" y="2235"/>
                    <a:pt x="9621" y="2536"/>
                    <a:pt x="9543" y="2836"/>
                  </a:cubicBezTo>
                  <a:cubicBezTo>
                    <a:pt x="9509" y="2847"/>
                    <a:pt x="9487" y="2858"/>
                    <a:pt x="9454" y="2870"/>
                  </a:cubicBezTo>
                  <a:cubicBezTo>
                    <a:pt x="8898" y="3092"/>
                    <a:pt x="8342" y="3303"/>
                    <a:pt x="7774" y="3503"/>
                  </a:cubicBezTo>
                  <a:cubicBezTo>
                    <a:pt x="7774" y="3137"/>
                    <a:pt x="7863" y="2781"/>
                    <a:pt x="8008" y="2447"/>
                  </a:cubicBezTo>
                  <a:cubicBezTo>
                    <a:pt x="8164" y="2091"/>
                    <a:pt x="8375" y="1757"/>
                    <a:pt x="8597" y="1424"/>
                  </a:cubicBezTo>
                  <a:lnTo>
                    <a:pt x="8553" y="1402"/>
                  </a:lnTo>
                  <a:cubicBezTo>
                    <a:pt x="8330" y="1735"/>
                    <a:pt x="8120" y="2057"/>
                    <a:pt x="7952" y="2425"/>
                  </a:cubicBezTo>
                  <a:cubicBezTo>
                    <a:pt x="7797" y="2769"/>
                    <a:pt x="7697" y="3147"/>
                    <a:pt x="7697" y="3525"/>
                  </a:cubicBezTo>
                  <a:cubicBezTo>
                    <a:pt x="7675" y="3537"/>
                    <a:pt x="7652" y="3548"/>
                    <a:pt x="7630" y="3548"/>
                  </a:cubicBezTo>
                  <a:cubicBezTo>
                    <a:pt x="7018" y="3759"/>
                    <a:pt x="6395" y="3937"/>
                    <a:pt x="5762" y="4082"/>
                  </a:cubicBezTo>
                  <a:cubicBezTo>
                    <a:pt x="5550" y="4138"/>
                    <a:pt x="5339" y="4170"/>
                    <a:pt x="5117" y="4215"/>
                  </a:cubicBezTo>
                  <a:cubicBezTo>
                    <a:pt x="5127" y="4059"/>
                    <a:pt x="5161" y="3904"/>
                    <a:pt x="5194" y="3748"/>
                  </a:cubicBezTo>
                  <a:cubicBezTo>
                    <a:pt x="5250" y="3559"/>
                    <a:pt x="5305" y="3370"/>
                    <a:pt x="5372" y="3181"/>
                  </a:cubicBezTo>
                  <a:cubicBezTo>
                    <a:pt x="5428" y="2992"/>
                    <a:pt x="5517" y="2814"/>
                    <a:pt x="5606" y="2647"/>
                  </a:cubicBezTo>
                  <a:cubicBezTo>
                    <a:pt x="5706" y="2480"/>
                    <a:pt x="5817" y="2314"/>
                    <a:pt x="5917" y="2146"/>
                  </a:cubicBezTo>
                  <a:lnTo>
                    <a:pt x="5884" y="2124"/>
                  </a:lnTo>
                  <a:cubicBezTo>
                    <a:pt x="5772" y="2280"/>
                    <a:pt x="5661" y="2447"/>
                    <a:pt x="5561" y="2613"/>
                  </a:cubicBezTo>
                  <a:cubicBezTo>
                    <a:pt x="5450" y="2791"/>
                    <a:pt x="5361" y="2969"/>
                    <a:pt x="5295" y="3159"/>
                  </a:cubicBezTo>
                  <a:cubicBezTo>
                    <a:pt x="5216" y="3337"/>
                    <a:pt x="5161" y="3525"/>
                    <a:pt x="5105" y="3715"/>
                  </a:cubicBezTo>
                  <a:cubicBezTo>
                    <a:pt x="5050" y="3881"/>
                    <a:pt x="5005" y="4059"/>
                    <a:pt x="4994" y="4237"/>
                  </a:cubicBezTo>
                  <a:cubicBezTo>
                    <a:pt x="4939" y="4249"/>
                    <a:pt x="4872" y="4259"/>
                    <a:pt x="4816" y="4271"/>
                  </a:cubicBezTo>
                  <a:cubicBezTo>
                    <a:pt x="4494" y="4316"/>
                    <a:pt x="4171" y="4371"/>
                    <a:pt x="3849" y="4393"/>
                  </a:cubicBezTo>
                  <a:cubicBezTo>
                    <a:pt x="3592" y="4427"/>
                    <a:pt x="3325" y="4449"/>
                    <a:pt x="3059" y="4471"/>
                  </a:cubicBezTo>
                  <a:lnTo>
                    <a:pt x="3059" y="4427"/>
                  </a:lnTo>
                  <a:cubicBezTo>
                    <a:pt x="3070" y="4382"/>
                    <a:pt x="3070" y="4338"/>
                    <a:pt x="3081" y="4282"/>
                  </a:cubicBezTo>
                  <a:cubicBezTo>
                    <a:pt x="3092" y="4193"/>
                    <a:pt x="3125" y="4104"/>
                    <a:pt x="3147" y="4015"/>
                  </a:cubicBezTo>
                  <a:cubicBezTo>
                    <a:pt x="3214" y="3837"/>
                    <a:pt x="3293" y="3670"/>
                    <a:pt x="3392" y="3515"/>
                  </a:cubicBezTo>
                  <a:cubicBezTo>
                    <a:pt x="3604" y="3203"/>
                    <a:pt x="3882" y="2936"/>
                    <a:pt x="4171" y="2692"/>
                  </a:cubicBezTo>
                  <a:lnTo>
                    <a:pt x="4138" y="2658"/>
                  </a:lnTo>
                  <a:cubicBezTo>
                    <a:pt x="3837" y="2892"/>
                    <a:pt x="3559" y="3159"/>
                    <a:pt x="3337" y="3470"/>
                  </a:cubicBezTo>
                  <a:cubicBezTo>
                    <a:pt x="3226" y="3637"/>
                    <a:pt x="3125" y="3804"/>
                    <a:pt x="3059" y="3982"/>
                  </a:cubicBezTo>
                  <a:cubicBezTo>
                    <a:pt x="3026" y="4082"/>
                    <a:pt x="2992" y="4170"/>
                    <a:pt x="2981" y="4271"/>
                  </a:cubicBezTo>
                  <a:cubicBezTo>
                    <a:pt x="2970" y="4316"/>
                    <a:pt x="2959" y="4360"/>
                    <a:pt x="2947" y="4415"/>
                  </a:cubicBezTo>
                  <a:lnTo>
                    <a:pt x="2947" y="4471"/>
                  </a:lnTo>
                  <a:cubicBezTo>
                    <a:pt x="2695" y="4488"/>
                    <a:pt x="2441" y="4498"/>
                    <a:pt x="2189" y="4498"/>
                  </a:cubicBezTo>
                  <a:cubicBezTo>
                    <a:pt x="2097" y="4498"/>
                    <a:pt x="2005" y="4496"/>
                    <a:pt x="1913" y="4493"/>
                  </a:cubicBezTo>
                  <a:cubicBezTo>
                    <a:pt x="1602" y="4471"/>
                    <a:pt x="1279" y="4437"/>
                    <a:pt x="968" y="4371"/>
                  </a:cubicBezTo>
                  <a:cubicBezTo>
                    <a:pt x="812" y="4338"/>
                    <a:pt x="656" y="4293"/>
                    <a:pt x="512" y="4237"/>
                  </a:cubicBezTo>
                  <a:cubicBezTo>
                    <a:pt x="434" y="4215"/>
                    <a:pt x="356" y="4182"/>
                    <a:pt x="290" y="4148"/>
                  </a:cubicBezTo>
                  <a:cubicBezTo>
                    <a:pt x="256" y="4126"/>
                    <a:pt x="223" y="4115"/>
                    <a:pt x="189" y="4093"/>
                  </a:cubicBezTo>
                  <a:cubicBezTo>
                    <a:pt x="156" y="4071"/>
                    <a:pt x="156" y="4082"/>
                    <a:pt x="134" y="4059"/>
                  </a:cubicBezTo>
                  <a:lnTo>
                    <a:pt x="0" y="4138"/>
                  </a:lnTo>
                  <a:cubicBezTo>
                    <a:pt x="45" y="4170"/>
                    <a:pt x="78" y="4193"/>
                    <a:pt x="112" y="4215"/>
                  </a:cubicBezTo>
                  <a:cubicBezTo>
                    <a:pt x="156" y="4237"/>
                    <a:pt x="189" y="4259"/>
                    <a:pt x="223" y="4271"/>
                  </a:cubicBezTo>
                  <a:cubicBezTo>
                    <a:pt x="300" y="4316"/>
                    <a:pt x="379" y="4348"/>
                    <a:pt x="456" y="4371"/>
                  </a:cubicBezTo>
                  <a:cubicBezTo>
                    <a:pt x="612" y="4427"/>
                    <a:pt x="767" y="4482"/>
                    <a:pt x="935" y="4516"/>
                  </a:cubicBezTo>
                  <a:cubicBezTo>
                    <a:pt x="1257" y="4582"/>
                    <a:pt x="1580" y="4627"/>
                    <a:pt x="1913" y="4649"/>
                  </a:cubicBezTo>
                  <a:lnTo>
                    <a:pt x="1946" y="4649"/>
                  </a:lnTo>
                  <a:cubicBezTo>
                    <a:pt x="1991" y="4738"/>
                    <a:pt x="2058" y="4805"/>
                    <a:pt x="2124" y="4849"/>
                  </a:cubicBezTo>
                  <a:cubicBezTo>
                    <a:pt x="2213" y="4927"/>
                    <a:pt x="2302" y="4983"/>
                    <a:pt x="2403" y="5050"/>
                  </a:cubicBezTo>
                  <a:cubicBezTo>
                    <a:pt x="2591" y="5171"/>
                    <a:pt x="2781" y="5283"/>
                    <a:pt x="2970" y="5394"/>
                  </a:cubicBezTo>
                  <a:cubicBezTo>
                    <a:pt x="3170" y="5505"/>
                    <a:pt x="3359" y="5616"/>
                    <a:pt x="3537" y="5739"/>
                  </a:cubicBezTo>
                  <a:cubicBezTo>
                    <a:pt x="3626" y="5794"/>
                    <a:pt x="3715" y="5861"/>
                    <a:pt x="3815" y="5928"/>
                  </a:cubicBezTo>
                  <a:cubicBezTo>
                    <a:pt x="3904" y="5995"/>
                    <a:pt x="4004" y="6039"/>
                    <a:pt x="4116" y="6073"/>
                  </a:cubicBezTo>
                  <a:lnTo>
                    <a:pt x="4126" y="6028"/>
                  </a:lnTo>
                  <a:cubicBezTo>
                    <a:pt x="4027" y="6006"/>
                    <a:pt x="3926" y="5950"/>
                    <a:pt x="3837" y="5883"/>
                  </a:cubicBezTo>
                  <a:cubicBezTo>
                    <a:pt x="3748" y="5828"/>
                    <a:pt x="3659" y="5750"/>
                    <a:pt x="3570" y="5683"/>
                  </a:cubicBezTo>
                  <a:cubicBezTo>
                    <a:pt x="3392" y="5561"/>
                    <a:pt x="3204" y="5438"/>
                    <a:pt x="3014" y="5327"/>
                  </a:cubicBezTo>
                  <a:cubicBezTo>
                    <a:pt x="2825" y="5205"/>
                    <a:pt x="2636" y="5094"/>
                    <a:pt x="2458" y="4971"/>
                  </a:cubicBezTo>
                  <a:cubicBezTo>
                    <a:pt x="2369" y="4905"/>
                    <a:pt x="2269" y="4838"/>
                    <a:pt x="2191" y="4771"/>
                  </a:cubicBezTo>
                  <a:cubicBezTo>
                    <a:pt x="2147" y="4738"/>
                    <a:pt x="2102" y="4694"/>
                    <a:pt x="2080" y="4649"/>
                  </a:cubicBezTo>
                  <a:lnTo>
                    <a:pt x="2158" y="4649"/>
                  </a:lnTo>
                  <a:cubicBezTo>
                    <a:pt x="2184" y="4653"/>
                    <a:pt x="2211" y="4654"/>
                    <a:pt x="2239" y="4654"/>
                  </a:cubicBezTo>
                  <a:cubicBezTo>
                    <a:pt x="2294" y="4654"/>
                    <a:pt x="2351" y="4649"/>
                    <a:pt x="2403" y="4649"/>
                  </a:cubicBezTo>
                  <a:cubicBezTo>
                    <a:pt x="2451" y="4652"/>
                    <a:pt x="2498" y="4654"/>
                    <a:pt x="2546" y="4654"/>
                  </a:cubicBezTo>
                  <a:cubicBezTo>
                    <a:pt x="2661" y="4654"/>
                    <a:pt x="2773" y="4646"/>
                    <a:pt x="2892" y="4638"/>
                  </a:cubicBezTo>
                  <a:cubicBezTo>
                    <a:pt x="3214" y="4615"/>
                    <a:pt x="3548" y="4593"/>
                    <a:pt x="3871" y="4560"/>
                  </a:cubicBezTo>
                  <a:cubicBezTo>
                    <a:pt x="4116" y="4538"/>
                    <a:pt x="4371" y="4504"/>
                    <a:pt x="4616" y="4460"/>
                  </a:cubicBezTo>
                  <a:cubicBezTo>
                    <a:pt x="4694" y="4638"/>
                    <a:pt x="4805" y="4783"/>
                    <a:pt x="4939" y="4905"/>
                  </a:cubicBezTo>
                  <a:cubicBezTo>
                    <a:pt x="5094" y="5050"/>
                    <a:pt x="5272" y="5161"/>
                    <a:pt x="5461" y="5250"/>
                  </a:cubicBezTo>
                  <a:cubicBezTo>
                    <a:pt x="5839" y="5428"/>
                    <a:pt x="6251" y="5517"/>
                    <a:pt x="6640" y="5639"/>
                  </a:cubicBezTo>
                  <a:lnTo>
                    <a:pt x="6651" y="5594"/>
                  </a:lnTo>
                  <a:cubicBezTo>
                    <a:pt x="6262" y="5461"/>
                    <a:pt x="5861" y="5361"/>
                    <a:pt x="5495" y="5183"/>
                  </a:cubicBezTo>
                  <a:cubicBezTo>
                    <a:pt x="5317" y="5094"/>
                    <a:pt x="5139" y="4983"/>
                    <a:pt x="5005" y="4838"/>
                  </a:cubicBezTo>
                  <a:cubicBezTo>
                    <a:pt x="4883" y="4727"/>
                    <a:pt x="4794" y="4593"/>
                    <a:pt x="4727" y="4449"/>
                  </a:cubicBezTo>
                  <a:cubicBezTo>
                    <a:pt x="5439" y="4338"/>
                    <a:pt x="6150" y="4160"/>
                    <a:pt x="6852" y="3960"/>
                  </a:cubicBezTo>
                  <a:cubicBezTo>
                    <a:pt x="6951" y="4059"/>
                    <a:pt x="7062" y="4138"/>
                    <a:pt x="7174" y="4215"/>
                  </a:cubicBezTo>
                  <a:cubicBezTo>
                    <a:pt x="7319" y="4293"/>
                    <a:pt x="7485" y="4360"/>
                    <a:pt x="7641" y="4415"/>
                  </a:cubicBezTo>
                  <a:cubicBezTo>
                    <a:pt x="7942" y="4538"/>
                    <a:pt x="8264" y="4660"/>
                    <a:pt x="8587" y="4727"/>
                  </a:cubicBezTo>
                  <a:lnTo>
                    <a:pt x="8597" y="4682"/>
                  </a:lnTo>
                  <a:cubicBezTo>
                    <a:pt x="8275" y="4615"/>
                    <a:pt x="7975" y="4482"/>
                    <a:pt x="7663" y="4348"/>
                  </a:cubicBezTo>
                  <a:cubicBezTo>
                    <a:pt x="7507" y="4282"/>
                    <a:pt x="7363" y="4215"/>
                    <a:pt x="7230" y="4126"/>
                  </a:cubicBezTo>
                  <a:cubicBezTo>
                    <a:pt x="7129" y="4071"/>
                    <a:pt x="7040" y="4004"/>
                    <a:pt x="6963" y="3926"/>
                  </a:cubicBezTo>
                  <a:cubicBezTo>
                    <a:pt x="7208" y="3848"/>
                    <a:pt x="7441" y="3770"/>
                    <a:pt x="7675" y="3693"/>
                  </a:cubicBezTo>
                  <a:cubicBezTo>
                    <a:pt x="8142" y="3537"/>
                    <a:pt x="8597" y="3359"/>
                    <a:pt x="9054" y="3181"/>
                  </a:cubicBezTo>
                  <a:cubicBezTo>
                    <a:pt x="9121" y="3258"/>
                    <a:pt x="9210" y="3337"/>
                    <a:pt x="9298" y="3381"/>
                  </a:cubicBezTo>
                  <a:cubicBezTo>
                    <a:pt x="9410" y="3448"/>
                    <a:pt x="9509" y="3492"/>
                    <a:pt x="9621" y="3537"/>
                  </a:cubicBezTo>
                  <a:cubicBezTo>
                    <a:pt x="9843" y="3614"/>
                    <a:pt x="10065" y="3681"/>
                    <a:pt x="10299" y="3748"/>
                  </a:cubicBezTo>
                  <a:cubicBezTo>
                    <a:pt x="10755" y="3871"/>
                    <a:pt x="11212" y="3960"/>
                    <a:pt x="11679" y="4004"/>
                  </a:cubicBezTo>
                  <a:lnTo>
                    <a:pt x="11689" y="3960"/>
                  </a:lnTo>
                  <a:cubicBezTo>
                    <a:pt x="11222" y="3904"/>
                    <a:pt x="10767" y="3815"/>
                    <a:pt x="10322" y="3681"/>
                  </a:cubicBezTo>
                  <a:cubicBezTo>
                    <a:pt x="10099" y="3614"/>
                    <a:pt x="9877" y="3537"/>
                    <a:pt x="9654" y="3448"/>
                  </a:cubicBezTo>
                  <a:cubicBezTo>
                    <a:pt x="9465" y="3370"/>
                    <a:pt x="9276" y="3281"/>
                    <a:pt x="9153" y="3137"/>
                  </a:cubicBezTo>
                  <a:cubicBezTo>
                    <a:pt x="9265" y="3092"/>
                    <a:pt x="9387" y="3048"/>
                    <a:pt x="9499" y="2992"/>
                  </a:cubicBezTo>
                  <a:cubicBezTo>
                    <a:pt x="10065" y="2769"/>
                    <a:pt x="10622" y="2524"/>
                    <a:pt x="11155" y="2257"/>
                  </a:cubicBezTo>
                  <a:cubicBezTo>
                    <a:pt x="11278" y="2358"/>
                    <a:pt x="11422" y="2425"/>
                    <a:pt x="11567" y="2469"/>
                  </a:cubicBezTo>
                  <a:cubicBezTo>
                    <a:pt x="11734" y="2524"/>
                    <a:pt x="11901" y="2569"/>
                    <a:pt x="12067" y="2603"/>
                  </a:cubicBezTo>
                  <a:cubicBezTo>
                    <a:pt x="12346" y="2658"/>
                    <a:pt x="12632" y="2683"/>
                    <a:pt x="12919" y="2683"/>
                  </a:cubicBezTo>
                  <a:cubicBezTo>
                    <a:pt x="12976" y="2683"/>
                    <a:pt x="13033" y="2682"/>
                    <a:pt x="13091" y="2680"/>
                  </a:cubicBezTo>
                  <a:lnTo>
                    <a:pt x="13091" y="2636"/>
                  </a:lnTo>
                  <a:cubicBezTo>
                    <a:pt x="13047" y="2637"/>
                    <a:pt x="13003" y="2638"/>
                    <a:pt x="12959" y="2638"/>
                  </a:cubicBezTo>
                  <a:cubicBezTo>
                    <a:pt x="12661" y="2638"/>
                    <a:pt x="12370" y="2603"/>
                    <a:pt x="12079" y="2536"/>
                  </a:cubicBezTo>
                  <a:cubicBezTo>
                    <a:pt x="11912" y="2502"/>
                    <a:pt x="11756" y="2458"/>
                    <a:pt x="11600" y="2402"/>
                  </a:cubicBezTo>
                  <a:cubicBezTo>
                    <a:pt x="11467" y="2358"/>
                    <a:pt x="11345" y="2302"/>
                    <a:pt x="11234" y="2213"/>
                  </a:cubicBezTo>
                  <a:cubicBezTo>
                    <a:pt x="11256" y="2202"/>
                    <a:pt x="11267" y="2202"/>
                    <a:pt x="11289" y="2191"/>
                  </a:cubicBezTo>
                  <a:cubicBezTo>
                    <a:pt x="12446" y="1612"/>
                    <a:pt x="13580" y="957"/>
                    <a:pt x="14626" y="178"/>
                  </a:cubicBezTo>
                  <a:lnTo>
                    <a:pt x="14603" y="156"/>
                  </a:lnTo>
                  <a:cubicBezTo>
                    <a:pt x="14081" y="534"/>
                    <a:pt x="13525" y="868"/>
                    <a:pt x="12957" y="1190"/>
                  </a:cubicBezTo>
                  <a:cubicBezTo>
                    <a:pt x="12579" y="1402"/>
                    <a:pt x="12201" y="1612"/>
                    <a:pt x="11823" y="1802"/>
                  </a:cubicBezTo>
                  <a:cubicBezTo>
                    <a:pt x="11823" y="1746"/>
                    <a:pt x="11834" y="1691"/>
                    <a:pt x="11857" y="1635"/>
                  </a:cubicBezTo>
                  <a:lnTo>
                    <a:pt x="11912" y="1390"/>
                  </a:lnTo>
                  <a:cubicBezTo>
                    <a:pt x="11956" y="1234"/>
                    <a:pt x="12001" y="1079"/>
                    <a:pt x="12057" y="912"/>
                  </a:cubicBezTo>
                  <a:cubicBezTo>
                    <a:pt x="12156" y="601"/>
                    <a:pt x="12290" y="300"/>
                    <a:pt x="12479" y="22"/>
                  </a:cubicBezTo>
                  <a:lnTo>
                    <a:pt x="12446"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2225028" y="4277841"/>
              <a:ext cx="468400" cy="102988"/>
            </a:xfrm>
            <a:custGeom>
              <a:avLst/>
              <a:gdLst/>
              <a:ahLst/>
              <a:cxnLst/>
              <a:rect l="l" t="t" r="r" b="b"/>
              <a:pathLst>
                <a:path w="13426" h="2952" extrusionOk="0">
                  <a:moveTo>
                    <a:pt x="157" y="0"/>
                  </a:moveTo>
                  <a:lnTo>
                    <a:pt x="1" y="178"/>
                  </a:lnTo>
                  <a:cubicBezTo>
                    <a:pt x="1" y="178"/>
                    <a:pt x="146" y="1001"/>
                    <a:pt x="1347" y="1502"/>
                  </a:cubicBezTo>
                  <a:cubicBezTo>
                    <a:pt x="2548" y="2014"/>
                    <a:pt x="3960" y="2169"/>
                    <a:pt x="4806" y="2436"/>
                  </a:cubicBezTo>
                  <a:cubicBezTo>
                    <a:pt x="5651" y="2714"/>
                    <a:pt x="6452" y="2926"/>
                    <a:pt x="7175" y="2948"/>
                  </a:cubicBezTo>
                  <a:cubicBezTo>
                    <a:pt x="7253" y="2950"/>
                    <a:pt x="7347" y="2951"/>
                    <a:pt x="7452" y="2951"/>
                  </a:cubicBezTo>
                  <a:cubicBezTo>
                    <a:pt x="8322" y="2951"/>
                    <a:pt x="10027" y="2876"/>
                    <a:pt x="10979" y="2837"/>
                  </a:cubicBezTo>
                  <a:cubicBezTo>
                    <a:pt x="11792" y="2811"/>
                    <a:pt x="12316" y="2719"/>
                    <a:pt x="12666" y="2719"/>
                  </a:cubicBezTo>
                  <a:cubicBezTo>
                    <a:pt x="12771" y="2719"/>
                    <a:pt x="12860" y="2727"/>
                    <a:pt x="12936" y="2748"/>
                  </a:cubicBezTo>
                  <a:cubicBezTo>
                    <a:pt x="13192" y="2814"/>
                    <a:pt x="13347" y="2859"/>
                    <a:pt x="13414" y="2881"/>
                  </a:cubicBezTo>
                  <a:cubicBezTo>
                    <a:pt x="13414" y="2881"/>
                    <a:pt x="13426" y="2870"/>
                    <a:pt x="13426" y="2859"/>
                  </a:cubicBezTo>
                  <a:cubicBezTo>
                    <a:pt x="13359" y="2748"/>
                    <a:pt x="13036" y="2258"/>
                    <a:pt x="12447" y="1935"/>
                  </a:cubicBezTo>
                  <a:cubicBezTo>
                    <a:pt x="11780" y="1569"/>
                    <a:pt x="10967" y="1379"/>
                    <a:pt x="9978" y="979"/>
                  </a:cubicBezTo>
                  <a:cubicBezTo>
                    <a:pt x="8977" y="578"/>
                    <a:pt x="8810" y="667"/>
                    <a:pt x="7920" y="590"/>
                  </a:cubicBezTo>
                  <a:cubicBezTo>
                    <a:pt x="7782" y="578"/>
                    <a:pt x="7626" y="573"/>
                    <a:pt x="7458" y="573"/>
                  </a:cubicBezTo>
                  <a:cubicBezTo>
                    <a:pt x="6811" y="573"/>
                    <a:pt x="5972" y="644"/>
                    <a:pt x="5190" y="644"/>
                  </a:cubicBezTo>
                  <a:cubicBezTo>
                    <a:pt x="4877" y="644"/>
                    <a:pt x="4573" y="633"/>
                    <a:pt x="4294" y="601"/>
                  </a:cubicBezTo>
                  <a:cubicBezTo>
                    <a:pt x="3137" y="467"/>
                    <a:pt x="1636" y="301"/>
                    <a:pt x="1069" y="222"/>
                  </a:cubicBezTo>
                  <a:cubicBezTo>
                    <a:pt x="512" y="145"/>
                    <a:pt x="157" y="0"/>
                    <a:pt x="1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2276663" y="4287540"/>
              <a:ext cx="291834" cy="48040"/>
            </a:xfrm>
            <a:custGeom>
              <a:avLst/>
              <a:gdLst/>
              <a:ahLst/>
              <a:cxnLst/>
              <a:rect l="l" t="t" r="r" b="b"/>
              <a:pathLst>
                <a:path w="8365" h="1377" extrusionOk="0">
                  <a:moveTo>
                    <a:pt x="1" y="1"/>
                  </a:moveTo>
                  <a:cubicBezTo>
                    <a:pt x="323" y="234"/>
                    <a:pt x="834" y="523"/>
                    <a:pt x="1546" y="735"/>
                  </a:cubicBezTo>
                  <a:cubicBezTo>
                    <a:pt x="2992" y="1168"/>
                    <a:pt x="2703" y="890"/>
                    <a:pt x="3849" y="1212"/>
                  </a:cubicBezTo>
                  <a:cubicBezTo>
                    <a:pt x="4270" y="1335"/>
                    <a:pt x="4492" y="1377"/>
                    <a:pt x="4657" y="1377"/>
                  </a:cubicBezTo>
                  <a:cubicBezTo>
                    <a:pt x="4941" y="1377"/>
                    <a:pt x="5062" y="1255"/>
                    <a:pt x="5750" y="1212"/>
                  </a:cubicBezTo>
                  <a:cubicBezTo>
                    <a:pt x="6830" y="1146"/>
                    <a:pt x="6729" y="968"/>
                    <a:pt x="7408" y="846"/>
                  </a:cubicBezTo>
                  <a:cubicBezTo>
                    <a:pt x="7697" y="790"/>
                    <a:pt x="8053" y="712"/>
                    <a:pt x="8364" y="646"/>
                  </a:cubicBezTo>
                  <a:cubicBezTo>
                    <a:pt x="7485" y="312"/>
                    <a:pt x="7285" y="389"/>
                    <a:pt x="6440" y="312"/>
                  </a:cubicBezTo>
                  <a:cubicBezTo>
                    <a:pt x="6302" y="300"/>
                    <a:pt x="6146" y="295"/>
                    <a:pt x="5978" y="295"/>
                  </a:cubicBezTo>
                  <a:cubicBezTo>
                    <a:pt x="5331" y="295"/>
                    <a:pt x="4492" y="366"/>
                    <a:pt x="3710" y="366"/>
                  </a:cubicBezTo>
                  <a:cubicBezTo>
                    <a:pt x="3397" y="366"/>
                    <a:pt x="3093" y="355"/>
                    <a:pt x="2814" y="323"/>
                  </a:cubicBezTo>
                  <a:cubicBezTo>
                    <a:pt x="1880" y="211"/>
                    <a:pt x="701" y="90"/>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2230471" y="4277841"/>
              <a:ext cx="267413" cy="103232"/>
            </a:xfrm>
            <a:custGeom>
              <a:avLst/>
              <a:gdLst/>
              <a:ahLst/>
              <a:cxnLst/>
              <a:rect l="l" t="t" r="r" b="b"/>
              <a:pathLst>
                <a:path w="7665" h="2959" extrusionOk="0">
                  <a:moveTo>
                    <a:pt x="1" y="0"/>
                  </a:moveTo>
                  <a:cubicBezTo>
                    <a:pt x="235" y="534"/>
                    <a:pt x="712" y="924"/>
                    <a:pt x="1224" y="1179"/>
                  </a:cubicBezTo>
                  <a:cubicBezTo>
                    <a:pt x="1580" y="1357"/>
                    <a:pt x="1947" y="1490"/>
                    <a:pt x="2326" y="1602"/>
                  </a:cubicBezTo>
                  <a:cubicBezTo>
                    <a:pt x="2704" y="1713"/>
                    <a:pt x="3093" y="1802"/>
                    <a:pt x="3482" y="1880"/>
                  </a:cubicBezTo>
                  <a:cubicBezTo>
                    <a:pt x="3883" y="1947"/>
                    <a:pt x="4271" y="2002"/>
                    <a:pt x="4661" y="2103"/>
                  </a:cubicBezTo>
                  <a:cubicBezTo>
                    <a:pt x="5050" y="2202"/>
                    <a:pt x="5440" y="2347"/>
                    <a:pt x="5818" y="2503"/>
                  </a:cubicBezTo>
                  <a:cubicBezTo>
                    <a:pt x="6174" y="2659"/>
                    <a:pt x="6530" y="2814"/>
                    <a:pt x="6930" y="2881"/>
                  </a:cubicBezTo>
                  <a:cubicBezTo>
                    <a:pt x="7086" y="2903"/>
                    <a:pt x="7252" y="2926"/>
                    <a:pt x="7419" y="2959"/>
                  </a:cubicBezTo>
                  <a:cubicBezTo>
                    <a:pt x="7497" y="2959"/>
                    <a:pt x="7575" y="2959"/>
                    <a:pt x="7664" y="2948"/>
                  </a:cubicBezTo>
                  <a:cubicBezTo>
                    <a:pt x="7553" y="2926"/>
                    <a:pt x="7442" y="2903"/>
                    <a:pt x="7331" y="2892"/>
                  </a:cubicBezTo>
                  <a:cubicBezTo>
                    <a:pt x="7141" y="2859"/>
                    <a:pt x="6941" y="2837"/>
                    <a:pt x="6752" y="2792"/>
                  </a:cubicBezTo>
                  <a:cubicBezTo>
                    <a:pt x="6563" y="2748"/>
                    <a:pt x="6374" y="2681"/>
                    <a:pt x="6184" y="2603"/>
                  </a:cubicBezTo>
                  <a:cubicBezTo>
                    <a:pt x="5818" y="2458"/>
                    <a:pt x="5450" y="2291"/>
                    <a:pt x="5072" y="2169"/>
                  </a:cubicBezTo>
                  <a:cubicBezTo>
                    <a:pt x="4694" y="2047"/>
                    <a:pt x="4316" y="1969"/>
                    <a:pt x="3927" y="1902"/>
                  </a:cubicBezTo>
                  <a:cubicBezTo>
                    <a:pt x="3537" y="1836"/>
                    <a:pt x="3159" y="1769"/>
                    <a:pt x="2781" y="1668"/>
                  </a:cubicBezTo>
                  <a:cubicBezTo>
                    <a:pt x="2392" y="1579"/>
                    <a:pt x="2014" y="1457"/>
                    <a:pt x="1647" y="1312"/>
                  </a:cubicBezTo>
                  <a:cubicBezTo>
                    <a:pt x="1002" y="1057"/>
                    <a:pt x="356" y="667"/>
                    <a:pt x="45" y="22"/>
                  </a:cubicBezTo>
                  <a:cubicBezTo>
                    <a:pt x="12" y="12"/>
                    <a:pt x="1" y="0"/>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2240205" y="4280946"/>
              <a:ext cx="272785" cy="99743"/>
            </a:xfrm>
            <a:custGeom>
              <a:avLst/>
              <a:gdLst/>
              <a:ahLst/>
              <a:cxnLst/>
              <a:rect l="l" t="t" r="r" b="b"/>
              <a:pathLst>
                <a:path w="7819" h="2859" extrusionOk="0">
                  <a:moveTo>
                    <a:pt x="0" y="0"/>
                  </a:moveTo>
                  <a:lnTo>
                    <a:pt x="0" y="0"/>
                  </a:lnTo>
                  <a:cubicBezTo>
                    <a:pt x="33" y="67"/>
                    <a:pt x="89" y="133"/>
                    <a:pt x="134" y="200"/>
                  </a:cubicBezTo>
                  <a:cubicBezTo>
                    <a:pt x="311" y="412"/>
                    <a:pt x="522" y="545"/>
                    <a:pt x="767" y="645"/>
                  </a:cubicBezTo>
                  <a:cubicBezTo>
                    <a:pt x="912" y="701"/>
                    <a:pt x="1046" y="756"/>
                    <a:pt x="1190" y="812"/>
                  </a:cubicBezTo>
                  <a:cubicBezTo>
                    <a:pt x="1323" y="879"/>
                    <a:pt x="1446" y="968"/>
                    <a:pt x="1568" y="1046"/>
                  </a:cubicBezTo>
                  <a:cubicBezTo>
                    <a:pt x="1691" y="1134"/>
                    <a:pt x="1813" y="1201"/>
                    <a:pt x="1958" y="1257"/>
                  </a:cubicBezTo>
                  <a:cubicBezTo>
                    <a:pt x="2091" y="1312"/>
                    <a:pt x="2235" y="1346"/>
                    <a:pt x="2380" y="1379"/>
                  </a:cubicBezTo>
                  <a:lnTo>
                    <a:pt x="4215" y="1813"/>
                  </a:lnTo>
                  <a:cubicBezTo>
                    <a:pt x="4516" y="1891"/>
                    <a:pt x="4827" y="1980"/>
                    <a:pt x="5127" y="2080"/>
                  </a:cubicBezTo>
                  <a:lnTo>
                    <a:pt x="5994" y="2414"/>
                  </a:lnTo>
                  <a:cubicBezTo>
                    <a:pt x="6551" y="2603"/>
                    <a:pt x="7118" y="2748"/>
                    <a:pt x="7685" y="2859"/>
                  </a:cubicBezTo>
                  <a:cubicBezTo>
                    <a:pt x="7730" y="2859"/>
                    <a:pt x="7774" y="2859"/>
                    <a:pt x="7818" y="2847"/>
                  </a:cubicBezTo>
                  <a:cubicBezTo>
                    <a:pt x="7285" y="2725"/>
                    <a:pt x="6751" y="2614"/>
                    <a:pt x="6239" y="2447"/>
                  </a:cubicBezTo>
                  <a:cubicBezTo>
                    <a:pt x="5650" y="2258"/>
                    <a:pt x="5094" y="2002"/>
                    <a:pt x="4504" y="1846"/>
                  </a:cubicBezTo>
                  <a:cubicBezTo>
                    <a:pt x="3915" y="1691"/>
                    <a:pt x="3314" y="1557"/>
                    <a:pt x="2714" y="1413"/>
                  </a:cubicBezTo>
                  <a:lnTo>
                    <a:pt x="2280" y="1312"/>
                  </a:lnTo>
                  <a:cubicBezTo>
                    <a:pt x="2124" y="1280"/>
                    <a:pt x="1968" y="1235"/>
                    <a:pt x="1824" y="1157"/>
                  </a:cubicBezTo>
                  <a:cubicBezTo>
                    <a:pt x="1701" y="1090"/>
                    <a:pt x="1590" y="1001"/>
                    <a:pt x="1468" y="924"/>
                  </a:cubicBezTo>
                  <a:cubicBezTo>
                    <a:pt x="1345" y="845"/>
                    <a:pt x="1212" y="779"/>
                    <a:pt x="1078" y="723"/>
                  </a:cubicBezTo>
                  <a:cubicBezTo>
                    <a:pt x="823" y="612"/>
                    <a:pt x="545" y="523"/>
                    <a:pt x="322" y="334"/>
                  </a:cubicBezTo>
                  <a:cubicBezTo>
                    <a:pt x="223" y="245"/>
                    <a:pt x="134" y="133"/>
                    <a:pt x="55" y="12"/>
                  </a:cubicBezTo>
                  <a:cubicBezTo>
                    <a:pt x="33" y="12"/>
                    <a:pt x="11" y="1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2232425" y="4299960"/>
              <a:ext cx="208034" cy="76090"/>
            </a:xfrm>
            <a:custGeom>
              <a:avLst/>
              <a:gdLst/>
              <a:ahLst/>
              <a:cxnLst/>
              <a:rect l="l" t="t" r="r" b="b"/>
              <a:pathLst>
                <a:path w="5963" h="2181" extrusionOk="0">
                  <a:moveTo>
                    <a:pt x="1" y="0"/>
                  </a:moveTo>
                  <a:lnTo>
                    <a:pt x="67" y="100"/>
                  </a:lnTo>
                  <a:cubicBezTo>
                    <a:pt x="167" y="145"/>
                    <a:pt x="256" y="201"/>
                    <a:pt x="345" y="256"/>
                  </a:cubicBezTo>
                  <a:cubicBezTo>
                    <a:pt x="612" y="412"/>
                    <a:pt x="868" y="589"/>
                    <a:pt x="1135" y="735"/>
                  </a:cubicBezTo>
                  <a:cubicBezTo>
                    <a:pt x="1657" y="1034"/>
                    <a:pt x="2258" y="1123"/>
                    <a:pt x="2848" y="1235"/>
                  </a:cubicBezTo>
                  <a:cubicBezTo>
                    <a:pt x="3448" y="1335"/>
                    <a:pt x="4038" y="1479"/>
                    <a:pt x="4616" y="1679"/>
                  </a:cubicBezTo>
                  <a:cubicBezTo>
                    <a:pt x="5006" y="1802"/>
                    <a:pt x="5384" y="1958"/>
                    <a:pt x="5740" y="2136"/>
                  </a:cubicBezTo>
                  <a:cubicBezTo>
                    <a:pt x="5817" y="2158"/>
                    <a:pt x="5895" y="2169"/>
                    <a:pt x="5962" y="2180"/>
                  </a:cubicBezTo>
                  <a:cubicBezTo>
                    <a:pt x="5606" y="1991"/>
                    <a:pt x="5239" y="1835"/>
                    <a:pt x="4861" y="1702"/>
                  </a:cubicBezTo>
                  <a:cubicBezTo>
                    <a:pt x="4294" y="1501"/>
                    <a:pt x="3715" y="1335"/>
                    <a:pt x="3126" y="1224"/>
                  </a:cubicBezTo>
                  <a:cubicBezTo>
                    <a:pt x="2536" y="1113"/>
                    <a:pt x="1924" y="1057"/>
                    <a:pt x="1380" y="801"/>
                  </a:cubicBezTo>
                  <a:cubicBezTo>
                    <a:pt x="1101" y="668"/>
                    <a:pt x="846" y="490"/>
                    <a:pt x="590" y="334"/>
                  </a:cubicBezTo>
                  <a:cubicBezTo>
                    <a:pt x="389" y="223"/>
                    <a:pt x="201" y="11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2259952" y="4285203"/>
              <a:ext cx="295706" cy="93952"/>
            </a:xfrm>
            <a:custGeom>
              <a:avLst/>
              <a:gdLst/>
              <a:ahLst/>
              <a:cxnLst/>
              <a:rect l="l" t="t" r="r" b="b"/>
              <a:pathLst>
                <a:path w="8476" h="2693" extrusionOk="0">
                  <a:moveTo>
                    <a:pt x="1" y="1"/>
                  </a:moveTo>
                  <a:cubicBezTo>
                    <a:pt x="124" y="68"/>
                    <a:pt x="246" y="123"/>
                    <a:pt x="368" y="157"/>
                  </a:cubicBezTo>
                  <a:cubicBezTo>
                    <a:pt x="557" y="201"/>
                    <a:pt x="746" y="245"/>
                    <a:pt x="924" y="323"/>
                  </a:cubicBezTo>
                  <a:cubicBezTo>
                    <a:pt x="1091" y="401"/>
                    <a:pt x="1236" y="523"/>
                    <a:pt x="1380" y="646"/>
                  </a:cubicBezTo>
                  <a:cubicBezTo>
                    <a:pt x="1669" y="868"/>
                    <a:pt x="2025" y="957"/>
                    <a:pt x="2370" y="1046"/>
                  </a:cubicBezTo>
                  <a:lnTo>
                    <a:pt x="3505" y="1346"/>
                  </a:lnTo>
                  <a:cubicBezTo>
                    <a:pt x="3883" y="1447"/>
                    <a:pt x="4261" y="1558"/>
                    <a:pt x="4639" y="1680"/>
                  </a:cubicBezTo>
                  <a:cubicBezTo>
                    <a:pt x="5006" y="1791"/>
                    <a:pt x="5373" y="1924"/>
                    <a:pt x="5729" y="2047"/>
                  </a:cubicBezTo>
                  <a:cubicBezTo>
                    <a:pt x="5918" y="2114"/>
                    <a:pt x="6096" y="2169"/>
                    <a:pt x="6285" y="2214"/>
                  </a:cubicBezTo>
                  <a:cubicBezTo>
                    <a:pt x="6463" y="2247"/>
                    <a:pt x="6652" y="2280"/>
                    <a:pt x="6841" y="2303"/>
                  </a:cubicBezTo>
                  <a:cubicBezTo>
                    <a:pt x="7220" y="2369"/>
                    <a:pt x="7586" y="2436"/>
                    <a:pt x="7954" y="2547"/>
                  </a:cubicBezTo>
                  <a:cubicBezTo>
                    <a:pt x="8098" y="2592"/>
                    <a:pt x="8243" y="2636"/>
                    <a:pt x="8387" y="2692"/>
                  </a:cubicBezTo>
                  <a:lnTo>
                    <a:pt x="8476" y="2692"/>
                  </a:lnTo>
                  <a:cubicBezTo>
                    <a:pt x="8409" y="2670"/>
                    <a:pt x="8354" y="2648"/>
                    <a:pt x="8298" y="2626"/>
                  </a:cubicBezTo>
                  <a:cubicBezTo>
                    <a:pt x="7954" y="2503"/>
                    <a:pt x="7598" y="2403"/>
                    <a:pt x="7242" y="2325"/>
                  </a:cubicBezTo>
                  <a:cubicBezTo>
                    <a:pt x="6874" y="2258"/>
                    <a:pt x="6496" y="2214"/>
                    <a:pt x="6130" y="2125"/>
                  </a:cubicBezTo>
                  <a:cubicBezTo>
                    <a:pt x="5762" y="2025"/>
                    <a:pt x="5396" y="1880"/>
                    <a:pt x="5028" y="1758"/>
                  </a:cubicBezTo>
                  <a:cubicBezTo>
                    <a:pt x="4672" y="1635"/>
                    <a:pt x="4306" y="1524"/>
                    <a:pt x="3927" y="1413"/>
                  </a:cubicBezTo>
                  <a:cubicBezTo>
                    <a:pt x="3572" y="1313"/>
                    <a:pt x="3204" y="1213"/>
                    <a:pt x="2837" y="1124"/>
                  </a:cubicBezTo>
                  <a:cubicBezTo>
                    <a:pt x="2470" y="1024"/>
                    <a:pt x="2081" y="957"/>
                    <a:pt x="1736" y="790"/>
                  </a:cubicBezTo>
                  <a:cubicBezTo>
                    <a:pt x="1570" y="713"/>
                    <a:pt x="1424" y="612"/>
                    <a:pt x="1269" y="501"/>
                  </a:cubicBezTo>
                  <a:cubicBezTo>
                    <a:pt x="1135" y="390"/>
                    <a:pt x="991" y="290"/>
                    <a:pt x="813" y="234"/>
                  </a:cubicBezTo>
                  <a:cubicBezTo>
                    <a:pt x="591" y="157"/>
                    <a:pt x="335" y="123"/>
                    <a:pt x="112" y="23"/>
                  </a:cubicBezTo>
                  <a:cubicBezTo>
                    <a:pt x="101" y="11"/>
                    <a:pt x="79" y="11"/>
                    <a:pt x="68" y="11"/>
                  </a:cubicBezTo>
                  <a:cubicBezTo>
                    <a:pt x="45" y="11"/>
                    <a:pt x="23" y="1"/>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2360081" y="4297239"/>
              <a:ext cx="319779" cy="77625"/>
            </a:xfrm>
            <a:custGeom>
              <a:avLst/>
              <a:gdLst/>
              <a:ahLst/>
              <a:cxnLst/>
              <a:rect l="l" t="t" r="r" b="b"/>
              <a:pathLst>
                <a:path w="9166" h="2225" extrusionOk="0">
                  <a:moveTo>
                    <a:pt x="0" y="0"/>
                  </a:moveTo>
                  <a:lnTo>
                    <a:pt x="0" y="0"/>
                  </a:lnTo>
                  <a:cubicBezTo>
                    <a:pt x="45" y="12"/>
                    <a:pt x="79" y="22"/>
                    <a:pt x="123" y="34"/>
                  </a:cubicBezTo>
                  <a:cubicBezTo>
                    <a:pt x="467" y="111"/>
                    <a:pt x="813" y="190"/>
                    <a:pt x="1157" y="256"/>
                  </a:cubicBezTo>
                  <a:cubicBezTo>
                    <a:pt x="1858" y="401"/>
                    <a:pt x="2558" y="534"/>
                    <a:pt x="3260" y="712"/>
                  </a:cubicBezTo>
                  <a:cubicBezTo>
                    <a:pt x="3616" y="801"/>
                    <a:pt x="3960" y="912"/>
                    <a:pt x="4305" y="1013"/>
                  </a:cubicBezTo>
                  <a:cubicBezTo>
                    <a:pt x="4649" y="1112"/>
                    <a:pt x="4995" y="1168"/>
                    <a:pt x="5339" y="1213"/>
                  </a:cubicBezTo>
                  <a:cubicBezTo>
                    <a:pt x="5695" y="1257"/>
                    <a:pt x="6040" y="1324"/>
                    <a:pt x="6374" y="1435"/>
                  </a:cubicBezTo>
                  <a:cubicBezTo>
                    <a:pt x="6718" y="1557"/>
                    <a:pt x="7052" y="1713"/>
                    <a:pt x="7363" y="1880"/>
                  </a:cubicBezTo>
                  <a:cubicBezTo>
                    <a:pt x="7575" y="1991"/>
                    <a:pt x="7786" y="2103"/>
                    <a:pt x="7998" y="2225"/>
                  </a:cubicBezTo>
                  <a:cubicBezTo>
                    <a:pt x="8031" y="2225"/>
                    <a:pt x="8053" y="2214"/>
                    <a:pt x="8087" y="2214"/>
                  </a:cubicBezTo>
                  <a:cubicBezTo>
                    <a:pt x="7919" y="2113"/>
                    <a:pt x="7753" y="2024"/>
                    <a:pt x="7575" y="1925"/>
                  </a:cubicBezTo>
                  <a:cubicBezTo>
                    <a:pt x="6963" y="1602"/>
                    <a:pt x="6329" y="1324"/>
                    <a:pt x="5628" y="1213"/>
                  </a:cubicBezTo>
                  <a:cubicBezTo>
                    <a:pt x="5295" y="1157"/>
                    <a:pt x="4950" y="1112"/>
                    <a:pt x="4605" y="1035"/>
                  </a:cubicBezTo>
                  <a:cubicBezTo>
                    <a:pt x="4261" y="968"/>
                    <a:pt x="3927" y="857"/>
                    <a:pt x="3593" y="768"/>
                  </a:cubicBezTo>
                  <a:cubicBezTo>
                    <a:pt x="2904" y="579"/>
                    <a:pt x="2214" y="434"/>
                    <a:pt x="1513" y="289"/>
                  </a:cubicBezTo>
                  <a:cubicBezTo>
                    <a:pt x="1424" y="267"/>
                    <a:pt x="1324" y="245"/>
                    <a:pt x="1235" y="234"/>
                  </a:cubicBezTo>
                  <a:lnTo>
                    <a:pt x="1235" y="234"/>
                  </a:lnTo>
                  <a:cubicBezTo>
                    <a:pt x="1402" y="245"/>
                    <a:pt x="1557" y="256"/>
                    <a:pt x="1725" y="279"/>
                  </a:cubicBezTo>
                  <a:cubicBezTo>
                    <a:pt x="2081" y="312"/>
                    <a:pt x="2425" y="368"/>
                    <a:pt x="2770" y="467"/>
                  </a:cubicBezTo>
                  <a:cubicBezTo>
                    <a:pt x="3092" y="556"/>
                    <a:pt x="3415" y="679"/>
                    <a:pt x="3749" y="756"/>
                  </a:cubicBezTo>
                  <a:cubicBezTo>
                    <a:pt x="3915" y="801"/>
                    <a:pt x="4083" y="823"/>
                    <a:pt x="4261" y="835"/>
                  </a:cubicBezTo>
                  <a:cubicBezTo>
                    <a:pt x="4344" y="840"/>
                    <a:pt x="4427" y="843"/>
                    <a:pt x="4511" y="843"/>
                  </a:cubicBezTo>
                  <a:cubicBezTo>
                    <a:pt x="4594" y="843"/>
                    <a:pt x="4677" y="840"/>
                    <a:pt x="4761" y="835"/>
                  </a:cubicBezTo>
                  <a:cubicBezTo>
                    <a:pt x="4834" y="830"/>
                    <a:pt x="4906" y="828"/>
                    <a:pt x="4979" y="828"/>
                  </a:cubicBezTo>
                  <a:cubicBezTo>
                    <a:pt x="5258" y="828"/>
                    <a:pt x="5533" y="862"/>
                    <a:pt x="5806" y="924"/>
                  </a:cubicBezTo>
                  <a:cubicBezTo>
                    <a:pt x="6140" y="1001"/>
                    <a:pt x="6473" y="1124"/>
                    <a:pt x="6796" y="1235"/>
                  </a:cubicBezTo>
                  <a:cubicBezTo>
                    <a:pt x="7130" y="1346"/>
                    <a:pt x="7464" y="1446"/>
                    <a:pt x="7808" y="1524"/>
                  </a:cubicBezTo>
                  <a:cubicBezTo>
                    <a:pt x="8164" y="1602"/>
                    <a:pt x="8520" y="1658"/>
                    <a:pt x="8865" y="1747"/>
                  </a:cubicBezTo>
                  <a:cubicBezTo>
                    <a:pt x="8965" y="1769"/>
                    <a:pt x="9065" y="1791"/>
                    <a:pt x="9165" y="1824"/>
                  </a:cubicBezTo>
                  <a:lnTo>
                    <a:pt x="9088" y="1747"/>
                  </a:lnTo>
                  <a:cubicBezTo>
                    <a:pt x="8809" y="1668"/>
                    <a:pt x="8532" y="1613"/>
                    <a:pt x="8242" y="1557"/>
                  </a:cubicBezTo>
                  <a:cubicBezTo>
                    <a:pt x="7886" y="1491"/>
                    <a:pt x="7531" y="1413"/>
                    <a:pt x="7175" y="1313"/>
                  </a:cubicBezTo>
                  <a:cubicBezTo>
                    <a:pt x="6841" y="1213"/>
                    <a:pt x="6518" y="1079"/>
                    <a:pt x="6184" y="979"/>
                  </a:cubicBezTo>
                  <a:cubicBezTo>
                    <a:pt x="5862" y="890"/>
                    <a:pt x="5529" y="813"/>
                    <a:pt x="5183" y="790"/>
                  </a:cubicBezTo>
                  <a:cubicBezTo>
                    <a:pt x="5121" y="786"/>
                    <a:pt x="5058" y="785"/>
                    <a:pt x="4995" y="785"/>
                  </a:cubicBezTo>
                  <a:cubicBezTo>
                    <a:pt x="4817" y="785"/>
                    <a:pt x="4636" y="797"/>
                    <a:pt x="4454" y="797"/>
                  </a:cubicBezTo>
                  <a:cubicBezTo>
                    <a:pt x="4346" y="797"/>
                    <a:pt x="4236" y="792"/>
                    <a:pt x="4127" y="779"/>
                  </a:cubicBezTo>
                  <a:cubicBezTo>
                    <a:pt x="3771" y="734"/>
                    <a:pt x="3438" y="623"/>
                    <a:pt x="3092" y="523"/>
                  </a:cubicBezTo>
                  <a:cubicBezTo>
                    <a:pt x="2759" y="412"/>
                    <a:pt x="2437" y="323"/>
                    <a:pt x="2091" y="267"/>
                  </a:cubicBezTo>
                  <a:cubicBezTo>
                    <a:pt x="1580" y="190"/>
                    <a:pt x="1046" y="190"/>
                    <a:pt x="546" y="56"/>
                  </a:cubicBezTo>
                  <a:cubicBezTo>
                    <a:pt x="501" y="56"/>
                    <a:pt x="467" y="56"/>
                    <a:pt x="423" y="45"/>
                  </a:cubicBezTo>
                  <a:cubicBezTo>
                    <a:pt x="290" y="34"/>
                    <a:pt x="145" y="1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2424904" y="4299960"/>
              <a:ext cx="205662" cy="32620"/>
            </a:xfrm>
            <a:custGeom>
              <a:avLst/>
              <a:gdLst/>
              <a:ahLst/>
              <a:cxnLst/>
              <a:rect l="l" t="t" r="r" b="b"/>
              <a:pathLst>
                <a:path w="5895" h="935" extrusionOk="0">
                  <a:moveTo>
                    <a:pt x="0" y="0"/>
                  </a:moveTo>
                  <a:cubicBezTo>
                    <a:pt x="267" y="78"/>
                    <a:pt x="523" y="122"/>
                    <a:pt x="789" y="156"/>
                  </a:cubicBezTo>
                  <a:cubicBezTo>
                    <a:pt x="1056" y="190"/>
                    <a:pt x="1321" y="195"/>
                    <a:pt x="1583" y="195"/>
                  </a:cubicBezTo>
                  <a:cubicBezTo>
                    <a:pt x="1715" y="195"/>
                    <a:pt x="1846" y="194"/>
                    <a:pt x="1977" y="194"/>
                  </a:cubicBezTo>
                  <a:cubicBezTo>
                    <a:pt x="2108" y="194"/>
                    <a:pt x="2238" y="195"/>
                    <a:pt x="2369" y="201"/>
                  </a:cubicBezTo>
                  <a:cubicBezTo>
                    <a:pt x="2636" y="211"/>
                    <a:pt x="2892" y="234"/>
                    <a:pt x="3147" y="300"/>
                  </a:cubicBezTo>
                  <a:cubicBezTo>
                    <a:pt x="3426" y="367"/>
                    <a:pt x="3681" y="490"/>
                    <a:pt x="3948" y="579"/>
                  </a:cubicBezTo>
                  <a:cubicBezTo>
                    <a:pt x="4215" y="678"/>
                    <a:pt x="4471" y="745"/>
                    <a:pt x="4749" y="767"/>
                  </a:cubicBezTo>
                  <a:cubicBezTo>
                    <a:pt x="5027" y="779"/>
                    <a:pt x="5305" y="779"/>
                    <a:pt x="5572" y="846"/>
                  </a:cubicBezTo>
                  <a:cubicBezTo>
                    <a:pt x="5676" y="867"/>
                    <a:pt x="5780" y="897"/>
                    <a:pt x="5876" y="928"/>
                  </a:cubicBezTo>
                  <a:lnTo>
                    <a:pt x="5876" y="928"/>
                  </a:lnTo>
                  <a:cubicBezTo>
                    <a:pt x="5749" y="886"/>
                    <a:pt x="5622" y="843"/>
                    <a:pt x="5495" y="790"/>
                  </a:cubicBezTo>
                  <a:cubicBezTo>
                    <a:pt x="5339" y="767"/>
                    <a:pt x="5172" y="745"/>
                    <a:pt x="5016" y="735"/>
                  </a:cubicBezTo>
                  <a:cubicBezTo>
                    <a:pt x="4727" y="723"/>
                    <a:pt x="4449" y="701"/>
                    <a:pt x="4182" y="612"/>
                  </a:cubicBezTo>
                  <a:cubicBezTo>
                    <a:pt x="3915" y="534"/>
                    <a:pt x="3659" y="423"/>
                    <a:pt x="3392" y="334"/>
                  </a:cubicBezTo>
                  <a:cubicBezTo>
                    <a:pt x="3137" y="245"/>
                    <a:pt x="2880" y="201"/>
                    <a:pt x="2603" y="178"/>
                  </a:cubicBezTo>
                  <a:cubicBezTo>
                    <a:pt x="2341" y="156"/>
                    <a:pt x="2080" y="156"/>
                    <a:pt x="1818" y="156"/>
                  </a:cubicBezTo>
                  <a:cubicBezTo>
                    <a:pt x="1557" y="156"/>
                    <a:pt x="1296" y="156"/>
                    <a:pt x="1034" y="134"/>
                  </a:cubicBezTo>
                  <a:cubicBezTo>
                    <a:pt x="745" y="112"/>
                    <a:pt x="456" y="67"/>
                    <a:pt x="167" y="0"/>
                  </a:cubicBezTo>
                  <a:close/>
                  <a:moveTo>
                    <a:pt x="5876" y="928"/>
                  </a:moveTo>
                  <a:lnTo>
                    <a:pt x="5876" y="928"/>
                  </a:lnTo>
                  <a:cubicBezTo>
                    <a:pt x="5882" y="930"/>
                    <a:pt x="5889" y="933"/>
                    <a:pt x="5895" y="935"/>
                  </a:cubicBezTo>
                  <a:cubicBezTo>
                    <a:pt x="5889" y="933"/>
                    <a:pt x="5882" y="930"/>
                    <a:pt x="5876" y="928"/>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2643340" y="4337570"/>
              <a:ext cx="22956" cy="12106"/>
            </a:xfrm>
            <a:custGeom>
              <a:avLst/>
              <a:gdLst/>
              <a:ahLst/>
              <a:cxnLst/>
              <a:rect l="l" t="t" r="r" b="b"/>
              <a:pathLst>
                <a:path w="658" h="347" extrusionOk="0">
                  <a:moveTo>
                    <a:pt x="1" y="1"/>
                  </a:moveTo>
                  <a:lnTo>
                    <a:pt x="1" y="1"/>
                  </a:lnTo>
                  <a:cubicBezTo>
                    <a:pt x="67" y="35"/>
                    <a:pt x="123" y="57"/>
                    <a:pt x="190" y="90"/>
                  </a:cubicBezTo>
                  <a:cubicBezTo>
                    <a:pt x="346" y="168"/>
                    <a:pt x="501" y="257"/>
                    <a:pt x="657" y="346"/>
                  </a:cubicBezTo>
                  <a:cubicBezTo>
                    <a:pt x="590" y="302"/>
                    <a:pt x="524" y="257"/>
                    <a:pt x="457" y="223"/>
                  </a:cubicBezTo>
                  <a:cubicBezTo>
                    <a:pt x="312" y="146"/>
                    <a:pt x="156"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2317797" y="4292215"/>
              <a:ext cx="310464" cy="83835"/>
            </a:xfrm>
            <a:custGeom>
              <a:avLst/>
              <a:gdLst/>
              <a:ahLst/>
              <a:cxnLst/>
              <a:rect l="l" t="t" r="r" b="b"/>
              <a:pathLst>
                <a:path w="8899" h="2403" extrusionOk="0">
                  <a:moveTo>
                    <a:pt x="0" y="0"/>
                  </a:moveTo>
                  <a:lnTo>
                    <a:pt x="0" y="0"/>
                  </a:lnTo>
                  <a:cubicBezTo>
                    <a:pt x="468" y="166"/>
                    <a:pt x="945" y="267"/>
                    <a:pt x="1424" y="367"/>
                  </a:cubicBezTo>
                  <a:cubicBezTo>
                    <a:pt x="2102" y="512"/>
                    <a:pt x="2781" y="667"/>
                    <a:pt x="3459" y="845"/>
                  </a:cubicBezTo>
                  <a:cubicBezTo>
                    <a:pt x="4138" y="1012"/>
                    <a:pt x="4816" y="1190"/>
                    <a:pt x="5495" y="1368"/>
                  </a:cubicBezTo>
                  <a:cubicBezTo>
                    <a:pt x="6162" y="1546"/>
                    <a:pt x="6829" y="1723"/>
                    <a:pt x="7497" y="1913"/>
                  </a:cubicBezTo>
                  <a:cubicBezTo>
                    <a:pt x="7942" y="2046"/>
                    <a:pt x="8387" y="2202"/>
                    <a:pt x="8798" y="2402"/>
                  </a:cubicBezTo>
                  <a:cubicBezTo>
                    <a:pt x="8831" y="2402"/>
                    <a:pt x="8864" y="2391"/>
                    <a:pt x="8898" y="2391"/>
                  </a:cubicBezTo>
                  <a:cubicBezTo>
                    <a:pt x="8542" y="2224"/>
                    <a:pt x="8164" y="2091"/>
                    <a:pt x="7797" y="1968"/>
                  </a:cubicBezTo>
                  <a:cubicBezTo>
                    <a:pt x="7141" y="1757"/>
                    <a:pt x="6474" y="1590"/>
                    <a:pt x="5806" y="1412"/>
                  </a:cubicBezTo>
                  <a:lnTo>
                    <a:pt x="3770" y="878"/>
                  </a:lnTo>
                  <a:cubicBezTo>
                    <a:pt x="3092" y="712"/>
                    <a:pt x="2414" y="545"/>
                    <a:pt x="1724" y="389"/>
                  </a:cubicBezTo>
                  <a:cubicBezTo>
                    <a:pt x="1224" y="278"/>
                    <a:pt x="712" y="178"/>
                    <a:pt x="223" y="33"/>
                  </a:cubicBezTo>
                  <a:cubicBezTo>
                    <a:pt x="156" y="22"/>
                    <a:pt x="78" y="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2297631" y="4289878"/>
              <a:ext cx="311999" cy="86940"/>
            </a:xfrm>
            <a:custGeom>
              <a:avLst/>
              <a:gdLst/>
              <a:ahLst/>
              <a:cxnLst/>
              <a:rect l="l" t="t" r="r" b="b"/>
              <a:pathLst>
                <a:path w="8943" h="2492" extrusionOk="0">
                  <a:moveTo>
                    <a:pt x="0" y="0"/>
                  </a:moveTo>
                  <a:lnTo>
                    <a:pt x="0" y="0"/>
                  </a:lnTo>
                  <a:cubicBezTo>
                    <a:pt x="423" y="256"/>
                    <a:pt x="878" y="445"/>
                    <a:pt x="1357" y="556"/>
                  </a:cubicBezTo>
                  <a:cubicBezTo>
                    <a:pt x="1713" y="645"/>
                    <a:pt x="2080" y="678"/>
                    <a:pt x="2435" y="734"/>
                  </a:cubicBezTo>
                  <a:cubicBezTo>
                    <a:pt x="2803" y="790"/>
                    <a:pt x="3159" y="901"/>
                    <a:pt x="3515" y="1034"/>
                  </a:cubicBezTo>
                  <a:cubicBezTo>
                    <a:pt x="3848" y="1157"/>
                    <a:pt x="4182" y="1313"/>
                    <a:pt x="4538" y="1424"/>
                  </a:cubicBezTo>
                  <a:cubicBezTo>
                    <a:pt x="4872" y="1546"/>
                    <a:pt x="5228" y="1624"/>
                    <a:pt x="5583" y="1679"/>
                  </a:cubicBezTo>
                  <a:cubicBezTo>
                    <a:pt x="5950" y="1735"/>
                    <a:pt x="6306" y="1780"/>
                    <a:pt x="6662" y="1857"/>
                  </a:cubicBezTo>
                  <a:cubicBezTo>
                    <a:pt x="7029" y="1924"/>
                    <a:pt x="7385" y="2013"/>
                    <a:pt x="7741" y="2113"/>
                  </a:cubicBezTo>
                  <a:cubicBezTo>
                    <a:pt x="8130" y="2225"/>
                    <a:pt x="8497" y="2347"/>
                    <a:pt x="8876" y="2492"/>
                  </a:cubicBezTo>
                  <a:lnTo>
                    <a:pt x="8942" y="2492"/>
                  </a:lnTo>
                  <a:cubicBezTo>
                    <a:pt x="8642" y="2369"/>
                    <a:pt x="8342" y="2269"/>
                    <a:pt x="8041" y="2169"/>
                  </a:cubicBezTo>
                  <a:cubicBezTo>
                    <a:pt x="7351" y="1958"/>
                    <a:pt x="6640" y="1802"/>
                    <a:pt x="5928" y="1691"/>
                  </a:cubicBezTo>
                  <a:cubicBezTo>
                    <a:pt x="5561" y="1635"/>
                    <a:pt x="5194" y="1580"/>
                    <a:pt x="4849" y="1479"/>
                  </a:cubicBezTo>
                  <a:cubicBezTo>
                    <a:pt x="4493" y="1379"/>
                    <a:pt x="4148" y="1246"/>
                    <a:pt x="3804" y="1101"/>
                  </a:cubicBezTo>
                  <a:cubicBezTo>
                    <a:pt x="3470" y="967"/>
                    <a:pt x="3137" y="846"/>
                    <a:pt x="2781" y="757"/>
                  </a:cubicBezTo>
                  <a:cubicBezTo>
                    <a:pt x="2425" y="678"/>
                    <a:pt x="2057" y="645"/>
                    <a:pt x="1701" y="579"/>
                  </a:cubicBezTo>
                  <a:cubicBezTo>
                    <a:pt x="1135" y="490"/>
                    <a:pt x="578" y="300"/>
                    <a:pt x="78" y="11"/>
                  </a:cubicBezTo>
                  <a:cubicBezTo>
                    <a:pt x="55" y="11"/>
                    <a:pt x="22" y="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2317797" y="4292215"/>
              <a:ext cx="157936" cy="38027"/>
            </a:xfrm>
            <a:custGeom>
              <a:avLst/>
              <a:gdLst/>
              <a:ahLst/>
              <a:cxnLst/>
              <a:rect l="l" t="t" r="r" b="b"/>
              <a:pathLst>
                <a:path w="4527" h="1090" extrusionOk="0">
                  <a:moveTo>
                    <a:pt x="0" y="0"/>
                  </a:moveTo>
                  <a:lnTo>
                    <a:pt x="0" y="0"/>
                  </a:lnTo>
                  <a:cubicBezTo>
                    <a:pt x="7" y="3"/>
                    <a:pt x="13" y="5"/>
                    <a:pt x="20" y="7"/>
                  </a:cubicBezTo>
                  <a:lnTo>
                    <a:pt x="20" y="7"/>
                  </a:lnTo>
                  <a:cubicBezTo>
                    <a:pt x="13" y="5"/>
                    <a:pt x="7" y="2"/>
                    <a:pt x="0" y="0"/>
                  </a:cubicBezTo>
                  <a:close/>
                  <a:moveTo>
                    <a:pt x="20" y="7"/>
                  </a:moveTo>
                  <a:cubicBezTo>
                    <a:pt x="481" y="169"/>
                    <a:pt x="952" y="268"/>
                    <a:pt x="1424" y="367"/>
                  </a:cubicBezTo>
                  <a:cubicBezTo>
                    <a:pt x="2102" y="512"/>
                    <a:pt x="2781" y="667"/>
                    <a:pt x="3459" y="845"/>
                  </a:cubicBezTo>
                  <a:cubicBezTo>
                    <a:pt x="3770" y="923"/>
                    <a:pt x="4093" y="1001"/>
                    <a:pt x="4405" y="1090"/>
                  </a:cubicBezTo>
                  <a:cubicBezTo>
                    <a:pt x="4449" y="1078"/>
                    <a:pt x="4482" y="1078"/>
                    <a:pt x="4527" y="1078"/>
                  </a:cubicBezTo>
                  <a:cubicBezTo>
                    <a:pt x="4271" y="1012"/>
                    <a:pt x="4027" y="945"/>
                    <a:pt x="3770" y="878"/>
                  </a:cubicBezTo>
                  <a:cubicBezTo>
                    <a:pt x="3092" y="712"/>
                    <a:pt x="2414" y="545"/>
                    <a:pt x="1724" y="389"/>
                  </a:cubicBezTo>
                  <a:cubicBezTo>
                    <a:pt x="1224" y="278"/>
                    <a:pt x="712" y="178"/>
                    <a:pt x="223" y="33"/>
                  </a:cubicBezTo>
                  <a:cubicBezTo>
                    <a:pt x="211" y="33"/>
                    <a:pt x="211" y="33"/>
                    <a:pt x="201" y="22"/>
                  </a:cubicBezTo>
                  <a:cubicBezTo>
                    <a:pt x="156" y="22"/>
                    <a:pt x="112" y="22"/>
                    <a:pt x="67" y="11"/>
                  </a:cubicBezTo>
                  <a:cubicBezTo>
                    <a:pt x="51" y="11"/>
                    <a:pt x="36" y="11"/>
                    <a:pt x="20" y="7"/>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2424904" y="4299960"/>
              <a:ext cx="125351" cy="14792"/>
            </a:xfrm>
            <a:custGeom>
              <a:avLst/>
              <a:gdLst/>
              <a:ahLst/>
              <a:cxnLst/>
              <a:rect l="l" t="t" r="r" b="b"/>
              <a:pathLst>
                <a:path w="3593" h="424" extrusionOk="0">
                  <a:moveTo>
                    <a:pt x="0" y="0"/>
                  </a:moveTo>
                  <a:cubicBezTo>
                    <a:pt x="267" y="78"/>
                    <a:pt x="523" y="122"/>
                    <a:pt x="789" y="156"/>
                  </a:cubicBezTo>
                  <a:cubicBezTo>
                    <a:pt x="1056" y="190"/>
                    <a:pt x="1321" y="195"/>
                    <a:pt x="1583" y="195"/>
                  </a:cubicBezTo>
                  <a:cubicBezTo>
                    <a:pt x="1715" y="195"/>
                    <a:pt x="1846" y="194"/>
                    <a:pt x="1977" y="194"/>
                  </a:cubicBezTo>
                  <a:cubicBezTo>
                    <a:pt x="2108" y="194"/>
                    <a:pt x="2238" y="195"/>
                    <a:pt x="2369" y="201"/>
                  </a:cubicBezTo>
                  <a:cubicBezTo>
                    <a:pt x="2636" y="211"/>
                    <a:pt x="2892" y="234"/>
                    <a:pt x="3147" y="300"/>
                  </a:cubicBezTo>
                  <a:cubicBezTo>
                    <a:pt x="3281" y="334"/>
                    <a:pt x="3404" y="379"/>
                    <a:pt x="3515" y="423"/>
                  </a:cubicBezTo>
                  <a:cubicBezTo>
                    <a:pt x="3548" y="412"/>
                    <a:pt x="3570" y="412"/>
                    <a:pt x="3592" y="401"/>
                  </a:cubicBezTo>
                  <a:lnTo>
                    <a:pt x="3392" y="334"/>
                  </a:lnTo>
                  <a:cubicBezTo>
                    <a:pt x="3137" y="245"/>
                    <a:pt x="2880" y="201"/>
                    <a:pt x="2603" y="178"/>
                  </a:cubicBezTo>
                  <a:cubicBezTo>
                    <a:pt x="2341" y="156"/>
                    <a:pt x="2080" y="156"/>
                    <a:pt x="1818" y="156"/>
                  </a:cubicBezTo>
                  <a:cubicBezTo>
                    <a:pt x="1557" y="156"/>
                    <a:pt x="1296" y="156"/>
                    <a:pt x="1034" y="134"/>
                  </a:cubicBezTo>
                  <a:cubicBezTo>
                    <a:pt x="745" y="112"/>
                    <a:pt x="456" y="67"/>
                    <a:pt x="1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2360081" y="4297239"/>
              <a:ext cx="149039" cy="30701"/>
            </a:xfrm>
            <a:custGeom>
              <a:avLst/>
              <a:gdLst/>
              <a:ahLst/>
              <a:cxnLst/>
              <a:rect l="l" t="t" r="r" b="b"/>
              <a:pathLst>
                <a:path w="4272" h="880" extrusionOk="0">
                  <a:moveTo>
                    <a:pt x="0" y="0"/>
                  </a:moveTo>
                  <a:cubicBezTo>
                    <a:pt x="45" y="12"/>
                    <a:pt x="79" y="22"/>
                    <a:pt x="123" y="34"/>
                  </a:cubicBezTo>
                  <a:cubicBezTo>
                    <a:pt x="467" y="111"/>
                    <a:pt x="813" y="190"/>
                    <a:pt x="1157" y="256"/>
                  </a:cubicBezTo>
                  <a:cubicBezTo>
                    <a:pt x="1858" y="401"/>
                    <a:pt x="2558" y="534"/>
                    <a:pt x="3260" y="712"/>
                  </a:cubicBezTo>
                  <a:cubicBezTo>
                    <a:pt x="3460" y="768"/>
                    <a:pt x="3660" y="823"/>
                    <a:pt x="3849" y="879"/>
                  </a:cubicBezTo>
                  <a:cubicBezTo>
                    <a:pt x="3893" y="879"/>
                    <a:pt x="3927" y="868"/>
                    <a:pt x="3960" y="868"/>
                  </a:cubicBezTo>
                  <a:lnTo>
                    <a:pt x="3593" y="768"/>
                  </a:lnTo>
                  <a:cubicBezTo>
                    <a:pt x="2904" y="579"/>
                    <a:pt x="2214" y="434"/>
                    <a:pt x="1513" y="289"/>
                  </a:cubicBezTo>
                  <a:cubicBezTo>
                    <a:pt x="1424" y="267"/>
                    <a:pt x="1324" y="245"/>
                    <a:pt x="1235" y="234"/>
                  </a:cubicBezTo>
                  <a:lnTo>
                    <a:pt x="1235" y="234"/>
                  </a:lnTo>
                  <a:cubicBezTo>
                    <a:pt x="1402" y="245"/>
                    <a:pt x="1557" y="256"/>
                    <a:pt x="1725" y="279"/>
                  </a:cubicBezTo>
                  <a:cubicBezTo>
                    <a:pt x="2081" y="312"/>
                    <a:pt x="2425" y="368"/>
                    <a:pt x="2770" y="467"/>
                  </a:cubicBezTo>
                  <a:cubicBezTo>
                    <a:pt x="3092" y="556"/>
                    <a:pt x="3415" y="679"/>
                    <a:pt x="3749" y="756"/>
                  </a:cubicBezTo>
                  <a:cubicBezTo>
                    <a:pt x="3871" y="790"/>
                    <a:pt x="4004" y="813"/>
                    <a:pt x="4138" y="823"/>
                  </a:cubicBezTo>
                  <a:lnTo>
                    <a:pt x="4271" y="790"/>
                  </a:lnTo>
                  <a:cubicBezTo>
                    <a:pt x="4216" y="790"/>
                    <a:pt x="4172" y="790"/>
                    <a:pt x="4127" y="779"/>
                  </a:cubicBezTo>
                  <a:cubicBezTo>
                    <a:pt x="3771" y="734"/>
                    <a:pt x="3438" y="623"/>
                    <a:pt x="3092" y="523"/>
                  </a:cubicBezTo>
                  <a:cubicBezTo>
                    <a:pt x="2759" y="412"/>
                    <a:pt x="2437" y="323"/>
                    <a:pt x="2091" y="267"/>
                  </a:cubicBezTo>
                  <a:cubicBezTo>
                    <a:pt x="1580" y="190"/>
                    <a:pt x="1046" y="190"/>
                    <a:pt x="546" y="56"/>
                  </a:cubicBezTo>
                  <a:cubicBezTo>
                    <a:pt x="501" y="56"/>
                    <a:pt x="467" y="56"/>
                    <a:pt x="423" y="45"/>
                  </a:cubicBezTo>
                  <a:cubicBezTo>
                    <a:pt x="356" y="45"/>
                    <a:pt x="290" y="34"/>
                    <a:pt x="223" y="22"/>
                  </a:cubicBezTo>
                  <a:lnTo>
                    <a:pt x="178" y="22"/>
                  </a:lnTo>
                  <a:cubicBezTo>
                    <a:pt x="123" y="12"/>
                    <a:pt x="67" y="12"/>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2282455" y="4291413"/>
              <a:ext cx="24875" cy="13222"/>
            </a:xfrm>
            <a:custGeom>
              <a:avLst/>
              <a:gdLst/>
              <a:ahLst/>
              <a:cxnLst/>
              <a:rect l="l" t="t" r="r" b="b"/>
              <a:pathLst>
                <a:path w="713" h="379" extrusionOk="0">
                  <a:moveTo>
                    <a:pt x="1" y="1"/>
                  </a:moveTo>
                  <a:lnTo>
                    <a:pt x="1" y="1"/>
                  </a:lnTo>
                  <a:cubicBezTo>
                    <a:pt x="45" y="34"/>
                    <a:pt x="90" y="56"/>
                    <a:pt x="134" y="90"/>
                  </a:cubicBezTo>
                  <a:cubicBezTo>
                    <a:pt x="179" y="100"/>
                    <a:pt x="235" y="123"/>
                    <a:pt x="279" y="145"/>
                  </a:cubicBezTo>
                  <a:cubicBezTo>
                    <a:pt x="368" y="179"/>
                    <a:pt x="446" y="234"/>
                    <a:pt x="524" y="301"/>
                  </a:cubicBezTo>
                  <a:cubicBezTo>
                    <a:pt x="579" y="323"/>
                    <a:pt x="646" y="357"/>
                    <a:pt x="713" y="379"/>
                  </a:cubicBezTo>
                  <a:cubicBezTo>
                    <a:pt x="691" y="367"/>
                    <a:pt x="658" y="345"/>
                    <a:pt x="624" y="323"/>
                  </a:cubicBezTo>
                  <a:cubicBezTo>
                    <a:pt x="490" y="212"/>
                    <a:pt x="346" y="112"/>
                    <a:pt x="168" y="56"/>
                  </a:cubicBezTo>
                  <a:cubicBezTo>
                    <a:pt x="112" y="34"/>
                    <a:pt x="57"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2297631" y="4289878"/>
              <a:ext cx="148621" cy="45424"/>
            </a:xfrm>
            <a:custGeom>
              <a:avLst/>
              <a:gdLst/>
              <a:ahLst/>
              <a:cxnLst/>
              <a:rect l="l" t="t" r="r" b="b"/>
              <a:pathLst>
                <a:path w="4260" h="1302" extrusionOk="0">
                  <a:moveTo>
                    <a:pt x="0" y="0"/>
                  </a:moveTo>
                  <a:cubicBezTo>
                    <a:pt x="423" y="256"/>
                    <a:pt x="878" y="445"/>
                    <a:pt x="1357" y="556"/>
                  </a:cubicBezTo>
                  <a:cubicBezTo>
                    <a:pt x="1713" y="645"/>
                    <a:pt x="2080" y="678"/>
                    <a:pt x="2435" y="734"/>
                  </a:cubicBezTo>
                  <a:cubicBezTo>
                    <a:pt x="2803" y="790"/>
                    <a:pt x="3159" y="901"/>
                    <a:pt x="3515" y="1034"/>
                  </a:cubicBezTo>
                  <a:cubicBezTo>
                    <a:pt x="3737" y="1112"/>
                    <a:pt x="3960" y="1212"/>
                    <a:pt x="4182" y="1301"/>
                  </a:cubicBezTo>
                  <a:cubicBezTo>
                    <a:pt x="4215" y="1290"/>
                    <a:pt x="4237" y="1290"/>
                    <a:pt x="4259" y="1279"/>
                  </a:cubicBezTo>
                  <a:cubicBezTo>
                    <a:pt x="4115" y="1224"/>
                    <a:pt x="3960" y="1168"/>
                    <a:pt x="3804" y="1101"/>
                  </a:cubicBezTo>
                  <a:cubicBezTo>
                    <a:pt x="3470" y="967"/>
                    <a:pt x="3137" y="846"/>
                    <a:pt x="2781" y="757"/>
                  </a:cubicBezTo>
                  <a:cubicBezTo>
                    <a:pt x="2425" y="678"/>
                    <a:pt x="2057" y="645"/>
                    <a:pt x="1701" y="579"/>
                  </a:cubicBezTo>
                  <a:cubicBezTo>
                    <a:pt x="1135" y="490"/>
                    <a:pt x="578" y="300"/>
                    <a:pt x="78" y="11"/>
                  </a:cubicBezTo>
                  <a:lnTo>
                    <a:pt x="22" y="11"/>
                  </a:lnTo>
                  <a:cubicBezTo>
                    <a:pt x="11" y="11"/>
                    <a:pt x="11"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2670902" y="4440177"/>
              <a:ext cx="149807" cy="65414"/>
            </a:xfrm>
            <a:custGeom>
              <a:avLst/>
              <a:gdLst/>
              <a:ahLst/>
              <a:cxnLst/>
              <a:rect l="l" t="t" r="r" b="b"/>
              <a:pathLst>
                <a:path w="4294" h="1875" extrusionOk="0">
                  <a:moveTo>
                    <a:pt x="2473" y="1"/>
                  </a:moveTo>
                  <a:cubicBezTo>
                    <a:pt x="2064" y="1"/>
                    <a:pt x="1564" y="50"/>
                    <a:pt x="1202" y="186"/>
                  </a:cubicBezTo>
                  <a:cubicBezTo>
                    <a:pt x="679" y="374"/>
                    <a:pt x="189" y="997"/>
                    <a:pt x="156" y="1053"/>
                  </a:cubicBezTo>
                  <a:lnTo>
                    <a:pt x="145" y="1053"/>
                  </a:lnTo>
                  <a:lnTo>
                    <a:pt x="11" y="1075"/>
                  </a:lnTo>
                  <a:cubicBezTo>
                    <a:pt x="1" y="1075"/>
                    <a:pt x="1" y="1086"/>
                    <a:pt x="1" y="1086"/>
                  </a:cubicBezTo>
                  <a:cubicBezTo>
                    <a:pt x="34" y="1153"/>
                    <a:pt x="212" y="1531"/>
                    <a:pt x="423" y="1654"/>
                  </a:cubicBezTo>
                  <a:cubicBezTo>
                    <a:pt x="621" y="1776"/>
                    <a:pt x="1099" y="1875"/>
                    <a:pt x="1504" y="1875"/>
                  </a:cubicBezTo>
                  <a:cubicBezTo>
                    <a:pt x="1577" y="1875"/>
                    <a:pt x="1647" y="1871"/>
                    <a:pt x="1713" y="1865"/>
                  </a:cubicBezTo>
                  <a:cubicBezTo>
                    <a:pt x="2147" y="1820"/>
                    <a:pt x="2414" y="1575"/>
                    <a:pt x="2903" y="1108"/>
                  </a:cubicBezTo>
                  <a:cubicBezTo>
                    <a:pt x="3348" y="697"/>
                    <a:pt x="4138" y="330"/>
                    <a:pt x="4294" y="263"/>
                  </a:cubicBezTo>
                  <a:cubicBezTo>
                    <a:pt x="4294" y="252"/>
                    <a:pt x="4294" y="241"/>
                    <a:pt x="4282" y="241"/>
                  </a:cubicBezTo>
                  <a:cubicBezTo>
                    <a:pt x="4127" y="219"/>
                    <a:pt x="3326" y="85"/>
                    <a:pt x="2970" y="30"/>
                  </a:cubicBezTo>
                  <a:cubicBezTo>
                    <a:pt x="2841" y="12"/>
                    <a:pt x="2667" y="1"/>
                    <a:pt x="247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2707745" y="4440037"/>
              <a:ext cx="112966" cy="65623"/>
            </a:xfrm>
            <a:custGeom>
              <a:avLst/>
              <a:gdLst/>
              <a:ahLst/>
              <a:cxnLst/>
              <a:rect l="l" t="t" r="r" b="b"/>
              <a:pathLst>
                <a:path w="3238" h="1881" extrusionOk="0">
                  <a:moveTo>
                    <a:pt x="1503" y="0"/>
                  </a:moveTo>
                  <a:cubicBezTo>
                    <a:pt x="1424" y="56"/>
                    <a:pt x="1358" y="123"/>
                    <a:pt x="1303" y="190"/>
                  </a:cubicBezTo>
                  <a:cubicBezTo>
                    <a:pt x="1180" y="334"/>
                    <a:pt x="1080" y="501"/>
                    <a:pt x="980" y="657"/>
                  </a:cubicBezTo>
                  <a:cubicBezTo>
                    <a:pt x="880" y="823"/>
                    <a:pt x="779" y="990"/>
                    <a:pt x="635" y="1112"/>
                  </a:cubicBezTo>
                  <a:cubicBezTo>
                    <a:pt x="502" y="1235"/>
                    <a:pt x="346" y="1335"/>
                    <a:pt x="223" y="1468"/>
                  </a:cubicBezTo>
                  <a:cubicBezTo>
                    <a:pt x="112" y="1569"/>
                    <a:pt x="35" y="1702"/>
                    <a:pt x="1" y="1846"/>
                  </a:cubicBezTo>
                  <a:cubicBezTo>
                    <a:pt x="144" y="1868"/>
                    <a:pt x="292" y="1880"/>
                    <a:pt x="432" y="1880"/>
                  </a:cubicBezTo>
                  <a:cubicBezTo>
                    <a:pt x="510" y="1880"/>
                    <a:pt x="586" y="1877"/>
                    <a:pt x="657" y="1869"/>
                  </a:cubicBezTo>
                  <a:cubicBezTo>
                    <a:pt x="1091" y="1824"/>
                    <a:pt x="1358" y="1579"/>
                    <a:pt x="1847" y="1112"/>
                  </a:cubicBezTo>
                  <a:cubicBezTo>
                    <a:pt x="2292" y="701"/>
                    <a:pt x="3082" y="334"/>
                    <a:pt x="3238" y="267"/>
                  </a:cubicBezTo>
                  <a:cubicBezTo>
                    <a:pt x="3238" y="256"/>
                    <a:pt x="3238" y="245"/>
                    <a:pt x="3226" y="245"/>
                  </a:cubicBezTo>
                  <a:cubicBezTo>
                    <a:pt x="3071" y="223"/>
                    <a:pt x="2270" y="89"/>
                    <a:pt x="1914" y="34"/>
                  </a:cubicBezTo>
                  <a:cubicBezTo>
                    <a:pt x="1803" y="12"/>
                    <a:pt x="1658" y="12"/>
                    <a:pt x="150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2770613" y="4446631"/>
              <a:ext cx="12455" cy="13222"/>
            </a:xfrm>
            <a:custGeom>
              <a:avLst/>
              <a:gdLst/>
              <a:ahLst/>
              <a:cxnLst/>
              <a:rect l="l" t="t" r="r" b="b"/>
              <a:pathLst>
                <a:path w="357" h="379" extrusionOk="0">
                  <a:moveTo>
                    <a:pt x="356" y="1"/>
                  </a:moveTo>
                  <a:cubicBezTo>
                    <a:pt x="312" y="78"/>
                    <a:pt x="235" y="134"/>
                    <a:pt x="168" y="189"/>
                  </a:cubicBezTo>
                  <a:cubicBezTo>
                    <a:pt x="134" y="212"/>
                    <a:pt x="101" y="245"/>
                    <a:pt x="67" y="268"/>
                  </a:cubicBezTo>
                  <a:cubicBezTo>
                    <a:pt x="57" y="290"/>
                    <a:pt x="34" y="312"/>
                    <a:pt x="23" y="323"/>
                  </a:cubicBezTo>
                  <a:cubicBezTo>
                    <a:pt x="23" y="334"/>
                    <a:pt x="12" y="345"/>
                    <a:pt x="12" y="357"/>
                  </a:cubicBezTo>
                  <a:cubicBezTo>
                    <a:pt x="1" y="357"/>
                    <a:pt x="1" y="367"/>
                    <a:pt x="1" y="367"/>
                  </a:cubicBezTo>
                  <a:lnTo>
                    <a:pt x="1" y="379"/>
                  </a:lnTo>
                  <a:lnTo>
                    <a:pt x="12" y="379"/>
                  </a:lnTo>
                  <a:cubicBezTo>
                    <a:pt x="23" y="367"/>
                    <a:pt x="12" y="367"/>
                    <a:pt x="12" y="367"/>
                  </a:cubicBezTo>
                  <a:lnTo>
                    <a:pt x="23" y="357"/>
                  </a:lnTo>
                  <a:lnTo>
                    <a:pt x="45" y="334"/>
                  </a:lnTo>
                  <a:cubicBezTo>
                    <a:pt x="57" y="323"/>
                    <a:pt x="79" y="312"/>
                    <a:pt x="90" y="290"/>
                  </a:cubicBezTo>
                  <a:cubicBezTo>
                    <a:pt x="123" y="268"/>
                    <a:pt x="156" y="234"/>
                    <a:pt x="190" y="201"/>
                  </a:cubicBezTo>
                  <a:cubicBezTo>
                    <a:pt x="257" y="145"/>
                    <a:pt x="312" y="78"/>
                    <a:pt x="3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2747343" y="4464843"/>
              <a:ext cx="34190" cy="4500"/>
            </a:xfrm>
            <a:custGeom>
              <a:avLst/>
              <a:gdLst/>
              <a:ahLst/>
              <a:cxnLst/>
              <a:rect l="l" t="t" r="r" b="b"/>
              <a:pathLst>
                <a:path w="980" h="129" extrusionOk="0">
                  <a:moveTo>
                    <a:pt x="0" y="1"/>
                  </a:moveTo>
                  <a:cubicBezTo>
                    <a:pt x="79" y="23"/>
                    <a:pt x="156" y="57"/>
                    <a:pt x="234" y="90"/>
                  </a:cubicBezTo>
                  <a:cubicBezTo>
                    <a:pt x="298" y="108"/>
                    <a:pt x="362" y="126"/>
                    <a:pt x="432" y="126"/>
                  </a:cubicBezTo>
                  <a:cubicBezTo>
                    <a:pt x="448" y="126"/>
                    <a:pt x="463" y="126"/>
                    <a:pt x="479" y="124"/>
                  </a:cubicBezTo>
                  <a:cubicBezTo>
                    <a:pt x="509" y="127"/>
                    <a:pt x="537" y="128"/>
                    <a:pt x="565" y="128"/>
                  </a:cubicBezTo>
                  <a:cubicBezTo>
                    <a:pt x="620" y="128"/>
                    <a:pt x="671" y="124"/>
                    <a:pt x="724" y="124"/>
                  </a:cubicBezTo>
                  <a:lnTo>
                    <a:pt x="979" y="112"/>
                  </a:lnTo>
                  <a:lnTo>
                    <a:pt x="724" y="101"/>
                  </a:lnTo>
                  <a:cubicBezTo>
                    <a:pt x="645" y="101"/>
                    <a:pt x="568" y="101"/>
                    <a:pt x="479" y="90"/>
                  </a:cubicBezTo>
                  <a:cubicBezTo>
                    <a:pt x="401" y="90"/>
                    <a:pt x="323" y="68"/>
                    <a:pt x="245" y="45"/>
                  </a:cubicBezTo>
                  <a:cubicBezTo>
                    <a:pt x="168" y="23"/>
                    <a:pt x="79" y="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2714373" y="4471855"/>
              <a:ext cx="45424" cy="10117"/>
            </a:xfrm>
            <a:custGeom>
              <a:avLst/>
              <a:gdLst/>
              <a:ahLst/>
              <a:cxnLst/>
              <a:rect l="l" t="t" r="r" b="b"/>
              <a:pathLst>
                <a:path w="1302" h="290" extrusionOk="0">
                  <a:moveTo>
                    <a:pt x="0" y="0"/>
                  </a:moveTo>
                  <a:cubicBezTo>
                    <a:pt x="100" y="56"/>
                    <a:pt x="201" y="101"/>
                    <a:pt x="300" y="145"/>
                  </a:cubicBezTo>
                  <a:cubicBezTo>
                    <a:pt x="411" y="178"/>
                    <a:pt x="523" y="200"/>
                    <a:pt x="634" y="223"/>
                  </a:cubicBezTo>
                  <a:cubicBezTo>
                    <a:pt x="846" y="267"/>
                    <a:pt x="1079" y="289"/>
                    <a:pt x="1301" y="289"/>
                  </a:cubicBezTo>
                  <a:cubicBezTo>
                    <a:pt x="1079" y="279"/>
                    <a:pt x="856" y="245"/>
                    <a:pt x="634" y="190"/>
                  </a:cubicBezTo>
                  <a:cubicBezTo>
                    <a:pt x="534" y="167"/>
                    <a:pt x="423" y="134"/>
                    <a:pt x="322" y="101"/>
                  </a:cubicBezTo>
                  <a:cubicBezTo>
                    <a:pt x="211" y="67"/>
                    <a:pt x="112" y="34"/>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2727561" y="4447015"/>
              <a:ext cx="31434" cy="21770"/>
            </a:xfrm>
            <a:custGeom>
              <a:avLst/>
              <a:gdLst/>
              <a:ahLst/>
              <a:cxnLst/>
              <a:rect l="l" t="t" r="r" b="b"/>
              <a:pathLst>
                <a:path w="901" h="624" extrusionOk="0">
                  <a:moveTo>
                    <a:pt x="901" y="0"/>
                  </a:moveTo>
                  <a:cubicBezTo>
                    <a:pt x="767" y="123"/>
                    <a:pt x="601" y="212"/>
                    <a:pt x="445" y="301"/>
                  </a:cubicBezTo>
                  <a:cubicBezTo>
                    <a:pt x="356" y="346"/>
                    <a:pt x="278" y="378"/>
                    <a:pt x="201" y="435"/>
                  </a:cubicBezTo>
                  <a:cubicBezTo>
                    <a:pt x="156" y="457"/>
                    <a:pt x="122" y="479"/>
                    <a:pt x="78" y="512"/>
                  </a:cubicBezTo>
                  <a:cubicBezTo>
                    <a:pt x="45" y="534"/>
                    <a:pt x="11" y="579"/>
                    <a:pt x="0" y="623"/>
                  </a:cubicBezTo>
                  <a:lnTo>
                    <a:pt x="11" y="623"/>
                  </a:lnTo>
                  <a:cubicBezTo>
                    <a:pt x="23" y="579"/>
                    <a:pt x="56" y="556"/>
                    <a:pt x="100" y="534"/>
                  </a:cubicBezTo>
                  <a:cubicBezTo>
                    <a:pt x="134" y="512"/>
                    <a:pt x="178" y="490"/>
                    <a:pt x="223" y="467"/>
                  </a:cubicBezTo>
                  <a:lnTo>
                    <a:pt x="456" y="334"/>
                  </a:lnTo>
                  <a:cubicBezTo>
                    <a:pt x="623" y="234"/>
                    <a:pt x="779" y="134"/>
                    <a:pt x="90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2690300" y="4452074"/>
              <a:ext cx="28364" cy="23689"/>
            </a:xfrm>
            <a:custGeom>
              <a:avLst/>
              <a:gdLst/>
              <a:ahLst/>
              <a:cxnLst/>
              <a:rect l="l" t="t" r="r" b="b"/>
              <a:pathLst>
                <a:path w="813" h="679" extrusionOk="0">
                  <a:moveTo>
                    <a:pt x="802" y="0"/>
                  </a:moveTo>
                  <a:cubicBezTo>
                    <a:pt x="634" y="56"/>
                    <a:pt x="479" y="144"/>
                    <a:pt x="323" y="245"/>
                  </a:cubicBezTo>
                  <a:cubicBezTo>
                    <a:pt x="245" y="300"/>
                    <a:pt x="179" y="356"/>
                    <a:pt x="112" y="423"/>
                  </a:cubicBezTo>
                  <a:cubicBezTo>
                    <a:pt x="45" y="490"/>
                    <a:pt x="1" y="579"/>
                    <a:pt x="1" y="678"/>
                  </a:cubicBezTo>
                  <a:cubicBezTo>
                    <a:pt x="45" y="589"/>
                    <a:pt x="90" y="523"/>
                    <a:pt x="156" y="467"/>
                  </a:cubicBezTo>
                  <a:cubicBezTo>
                    <a:pt x="223" y="401"/>
                    <a:pt x="290" y="345"/>
                    <a:pt x="357" y="290"/>
                  </a:cubicBezTo>
                  <a:cubicBezTo>
                    <a:pt x="490" y="178"/>
                    <a:pt x="646" y="78"/>
                    <a:pt x="8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2680985" y="4476914"/>
              <a:ext cx="45842" cy="15664"/>
            </a:xfrm>
            <a:custGeom>
              <a:avLst/>
              <a:gdLst/>
              <a:ahLst/>
              <a:cxnLst/>
              <a:rect l="l" t="t" r="r" b="b"/>
              <a:pathLst>
                <a:path w="1314" h="449" extrusionOk="0">
                  <a:moveTo>
                    <a:pt x="1" y="0"/>
                  </a:moveTo>
                  <a:cubicBezTo>
                    <a:pt x="45" y="45"/>
                    <a:pt x="90" y="78"/>
                    <a:pt x="134" y="122"/>
                  </a:cubicBezTo>
                  <a:cubicBezTo>
                    <a:pt x="179" y="156"/>
                    <a:pt x="234" y="189"/>
                    <a:pt x="278" y="223"/>
                  </a:cubicBezTo>
                  <a:cubicBezTo>
                    <a:pt x="379" y="289"/>
                    <a:pt x="490" y="334"/>
                    <a:pt x="601" y="367"/>
                  </a:cubicBezTo>
                  <a:cubicBezTo>
                    <a:pt x="764" y="421"/>
                    <a:pt x="933" y="449"/>
                    <a:pt x="1099" y="449"/>
                  </a:cubicBezTo>
                  <a:cubicBezTo>
                    <a:pt x="1171" y="449"/>
                    <a:pt x="1243" y="444"/>
                    <a:pt x="1313" y="433"/>
                  </a:cubicBezTo>
                  <a:cubicBezTo>
                    <a:pt x="1190" y="433"/>
                    <a:pt x="1069" y="433"/>
                    <a:pt x="957" y="411"/>
                  </a:cubicBezTo>
                  <a:cubicBezTo>
                    <a:pt x="846" y="401"/>
                    <a:pt x="735" y="367"/>
                    <a:pt x="624" y="322"/>
                  </a:cubicBezTo>
                  <a:cubicBezTo>
                    <a:pt x="512" y="289"/>
                    <a:pt x="412" y="233"/>
                    <a:pt x="312" y="178"/>
                  </a:cubicBezTo>
                  <a:cubicBezTo>
                    <a:pt x="212" y="122"/>
                    <a:pt x="112" y="45"/>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2602626" y="4498649"/>
              <a:ext cx="77625" cy="61088"/>
            </a:xfrm>
            <a:custGeom>
              <a:avLst/>
              <a:gdLst/>
              <a:ahLst/>
              <a:cxnLst/>
              <a:rect l="l" t="t" r="r" b="b"/>
              <a:pathLst>
                <a:path w="2225" h="1751" extrusionOk="0">
                  <a:moveTo>
                    <a:pt x="467" y="0"/>
                  </a:moveTo>
                  <a:cubicBezTo>
                    <a:pt x="456" y="11"/>
                    <a:pt x="389" y="55"/>
                    <a:pt x="300" y="122"/>
                  </a:cubicBezTo>
                  <a:cubicBezTo>
                    <a:pt x="211" y="211"/>
                    <a:pt x="0" y="489"/>
                    <a:pt x="144" y="811"/>
                  </a:cubicBezTo>
                  <a:cubicBezTo>
                    <a:pt x="300" y="1123"/>
                    <a:pt x="767" y="1401"/>
                    <a:pt x="1034" y="1446"/>
                  </a:cubicBezTo>
                  <a:cubicBezTo>
                    <a:pt x="1279" y="1501"/>
                    <a:pt x="2102" y="1724"/>
                    <a:pt x="2213" y="1746"/>
                  </a:cubicBezTo>
                  <a:cubicBezTo>
                    <a:pt x="2217" y="1750"/>
                    <a:pt x="2219" y="1751"/>
                    <a:pt x="2221" y="1751"/>
                  </a:cubicBezTo>
                  <a:cubicBezTo>
                    <a:pt x="2225" y="1751"/>
                    <a:pt x="2225" y="1746"/>
                    <a:pt x="2225" y="1746"/>
                  </a:cubicBezTo>
                  <a:cubicBezTo>
                    <a:pt x="2213" y="1635"/>
                    <a:pt x="2102" y="945"/>
                    <a:pt x="1679" y="512"/>
                  </a:cubicBezTo>
                  <a:cubicBezTo>
                    <a:pt x="1234" y="55"/>
                    <a:pt x="522" y="11"/>
                    <a:pt x="4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2631339" y="4500568"/>
              <a:ext cx="48912" cy="59169"/>
            </a:xfrm>
            <a:custGeom>
              <a:avLst/>
              <a:gdLst/>
              <a:ahLst/>
              <a:cxnLst/>
              <a:rect l="l" t="t" r="r" b="b"/>
              <a:pathLst>
                <a:path w="1402" h="1696" extrusionOk="0">
                  <a:moveTo>
                    <a:pt x="0" y="0"/>
                  </a:moveTo>
                  <a:cubicBezTo>
                    <a:pt x="0" y="89"/>
                    <a:pt x="45" y="190"/>
                    <a:pt x="78" y="267"/>
                  </a:cubicBezTo>
                  <a:cubicBezTo>
                    <a:pt x="189" y="568"/>
                    <a:pt x="367" y="835"/>
                    <a:pt x="534" y="1112"/>
                  </a:cubicBezTo>
                  <a:cubicBezTo>
                    <a:pt x="611" y="1246"/>
                    <a:pt x="690" y="1379"/>
                    <a:pt x="734" y="1524"/>
                  </a:cubicBezTo>
                  <a:cubicBezTo>
                    <a:pt x="1023" y="1602"/>
                    <a:pt x="1323" y="1680"/>
                    <a:pt x="1390" y="1691"/>
                  </a:cubicBezTo>
                  <a:cubicBezTo>
                    <a:pt x="1394" y="1695"/>
                    <a:pt x="1396" y="1696"/>
                    <a:pt x="1398" y="1696"/>
                  </a:cubicBezTo>
                  <a:cubicBezTo>
                    <a:pt x="1402" y="1696"/>
                    <a:pt x="1402" y="1691"/>
                    <a:pt x="1402" y="1691"/>
                  </a:cubicBezTo>
                  <a:cubicBezTo>
                    <a:pt x="1390" y="1580"/>
                    <a:pt x="1279" y="890"/>
                    <a:pt x="856" y="457"/>
                  </a:cubicBezTo>
                  <a:cubicBezTo>
                    <a:pt x="601" y="190"/>
                    <a:pt x="256" y="67"/>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2654993" y="4534689"/>
              <a:ext cx="17862" cy="7047"/>
            </a:xfrm>
            <a:custGeom>
              <a:avLst/>
              <a:gdLst/>
              <a:ahLst/>
              <a:cxnLst/>
              <a:rect l="l" t="t" r="r" b="b"/>
              <a:pathLst>
                <a:path w="512" h="202" extrusionOk="0">
                  <a:moveTo>
                    <a:pt x="0" y="1"/>
                  </a:moveTo>
                  <a:cubicBezTo>
                    <a:pt x="45" y="23"/>
                    <a:pt x="89" y="35"/>
                    <a:pt x="134" y="45"/>
                  </a:cubicBezTo>
                  <a:lnTo>
                    <a:pt x="267" y="79"/>
                  </a:lnTo>
                  <a:cubicBezTo>
                    <a:pt x="356" y="112"/>
                    <a:pt x="434" y="157"/>
                    <a:pt x="512" y="201"/>
                  </a:cubicBezTo>
                  <a:cubicBezTo>
                    <a:pt x="445" y="146"/>
                    <a:pt x="356" y="101"/>
                    <a:pt x="267" y="57"/>
                  </a:cubicBezTo>
                  <a:cubicBezTo>
                    <a:pt x="234" y="45"/>
                    <a:pt x="190" y="23"/>
                    <a:pt x="134" y="12"/>
                  </a:cubicBezTo>
                  <a:cubicBezTo>
                    <a:pt x="89" y="1"/>
                    <a:pt x="45" y="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2645678" y="4525025"/>
              <a:ext cx="10117" cy="24875"/>
            </a:xfrm>
            <a:custGeom>
              <a:avLst/>
              <a:gdLst/>
              <a:ahLst/>
              <a:cxnLst/>
              <a:rect l="l" t="t" r="r" b="b"/>
              <a:pathLst>
                <a:path w="290" h="713" extrusionOk="0">
                  <a:moveTo>
                    <a:pt x="12" y="0"/>
                  </a:moveTo>
                  <a:cubicBezTo>
                    <a:pt x="0" y="67"/>
                    <a:pt x="12" y="134"/>
                    <a:pt x="34" y="189"/>
                  </a:cubicBezTo>
                  <a:cubicBezTo>
                    <a:pt x="56" y="256"/>
                    <a:pt x="79" y="312"/>
                    <a:pt x="111" y="367"/>
                  </a:cubicBezTo>
                  <a:cubicBezTo>
                    <a:pt x="168" y="478"/>
                    <a:pt x="223" y="589"/>
                    <a:pt x="289" y="712"/>
                  </a:cubicBezTo>
                  <a:lnTo>
                    <a:pt x="289" y="701"/>
                  </a:lnTo>
                  <a:cubicBezTo>
                    <a:pt x="245" y="589"/>
                    <a:pt x="190" y="467"/>
                    <a:pt x="145" y="356"/>
                  </a:cubicBezTo>
                  <a:lnTo>
                    <a:pt x="67" y="178"/>
                  </a:lnTo>
                  <a:cubicBezTo>
                    <a:pt x="45" y="122"/>
                    <a:pt x="34" y="67"/>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2632874" y="4512430"/>
              <a:ext cx="24875" cy="5233"/>
            </a:xfrm>
            <a:custGeom>
              <a:avLst/>
              <a:gdLst/>
              <a:ahLst/>
              <a:cxnLst/>
              <a:rect l="l" t="t" r="r" b="b"/>
              <a:pathLst>
                <a:path w="713" h="150" extrusionOk="0">
                  <a:moveTo>
                    <a:pt x="133" y="1"/>
                  </a:moveTo>
                  <a:cubicBezTo>
                    <a:pt x="89" y="1"/>
                    <a:pt x="48" y="9"/>
                    <a:pt x="1" y="16"/>
                  </a:cubicBezTo>
                  <a:cubicBezTo>
                    <a:pt x="67" y="28"/>
                    <a:pt x="123" y="28"/>
                    <a:pt x="189" y="28"/>
                  </a:cubicBezTo>
                  <a:cubicBezTo>
                    <a:pt x="245" y="38"/>
                    <a:pt x="301" y="38"/>
                    <a:pt x="367" y="61"/>
                  </a:cubicBezTo>
                  <a:cubicBezTo>
                    <a:pt x="423" y="72"/>
                    <a:pt x="478" y="83"/>
                    <a:pt x="535" y="105"/>
                  </a:cubicBezTo>
                  <a:cubicBezTo>
                    <a:pt x="590" y="127"/>
                    <a:pt x="646" y="150"/>
                    <a:pt x="713" y="150"/>
                  </a:cubicBezTo>
                  <a:cubicBezTo>
                    <a:pt x="656" y="139"/>
                    <a:pt x="601" y="117"/>
                    <a:pt x="545" y="94"/>
                  </a:cubicBezTo>
                  <a:cubicBezTo>
                    <a:pt x="490" y="72"/>
                    <a:pt x="423" y="50"/>
                    <a:pt x="367" y="28"/>
                  </a:cubicBezTo>
                  <a:cubicBezTo>
                    <a:pt x="312" y="16"/>
                    <a:pt x="245" y="5"/>
                    <a:pt x="189" y="5"/>
                  </a:cubicBezTo>
                  <a:cubicBezTo>
                    <a:pt x="170" y="2"/>
                    <a:pt x="151" y="1"/>
                    <a:pt x="1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2628234" y="4507162"/>
              <a:ext cx="13990" cy="39632"/>
            </a:xfrm>
            <a:custGeom>
              <a:avLst/>
              <a:gdLst/>
              <a:ahLst/>
              <a:cxnLst/>
              <a:rect l="l" t="t" r="r" b="b"/>
              <a:pathLst>
                <a:path w="401" h="1136" extrusionOk="0">
                  <a:moveTo>
                    <a:pt x="22" y="1"/>
                  </a:moveTo>
                  <a:cubicBezTo>
                    <a:pt x="0" y="100"/>
                    <a:pt x="22" y="201"/>
                    <a:pt x="45" y="301"/>
                  </a:cubicBezTo>
                  <a:cubicBezTo>
                    <a:pt x="67" y="401"/>
                    <a:pt x="111" y="501"/>
                    <a:pt x="144" y="590"/>
                  </a:cubicBezTo>
                  <a:cubicBezTo>
                    <a:pt x="223" y="779"/>
                    <a:pt x="300" y="957"/>
                    <a:pt x="389" y="1135"/>
                  </a:cubicBezTo>
                  <a:lnTo>
                    <a:pt x="401" y="1135"/>
                  </a:lnTo>
                  <a:cubicBezTo>
                    <a:pt x="322" y="957"/>
                    <a:pt x="245" y="768"/>
                    <a:pt x="178" y="579"/>
                  </a:cubicBezTo>
                  <a:lnTo>
                    <a:pt x="89" y="290"/>
                  </a:lnTo>
                  <a:cubicBezTo>
                    <a:pt x="55" y="201"/>
                    <a:pt x="33" y="100"/>
                    <a:pt x="2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2613302" y="4502522"/>
              <a:ext cx="9908" cy="23305"/>
            </a:xfrm>
            <a:custGeom>
              <a:avLst/>
              <a:gdLst/>
              <a:ahLst/>
              <a:cxnLst/>
              <a:rect l="l" t="t" r="r" b="b"/>
              <a:pathLst>
                <a:path w="284" h="668" extrusionOk="0">
                  <a:moveTo>
                    <a:pt x="273" y="0"/>
                  </a:moveTo>
                  <a:cubicBezTo>
                    <a:pt x="250" y="11"/>
                    <a:pt x="216" y="33"/>
                    <a:pt x="206" y="55"/>
                  </a:cubicBezTo>
                  <a:cubicBezTo>
                    <a:pt x="184" y="89"/>
                    <a:pt x="172" y="111"/>
                    <a:pt x="161" y="144"/>
                  </a:cubicBezTo>
                  <a:cubicBezTo>
                    <a:pt x="139" y="200"/>
                    <a:pt x="127" y="256"/>
                    <a:pt x="117" y="322"/>
                  </a:cubicBezTo>
                  <a:cubicBezTo>
                    <a:pt x="95" y="378"/>
                    <a:pt x="83" y="434"/>
                    <a:pt x="61" y="490"/>
                  </a:cubicBezTo>
                  <a:cubicBezTo>
                    <a:pt x="50" y="523"/>
                    <a:pt x="39" y="556"/>
                    <a:pt x="28" y="579"/>
                  </a:cubicBezTo>
                  <a:cubicBezTo>
                    <a:pt x="18" y="597"/>
                    <a:pt x="1" y="624"/>
                    <a:pt x="2" y="652"/>
                  </a:cubicBezTo>
                  <a:lnTo>
                    <a:pt x="2" y="652"/>
                  </a:lnTo>
                  <a:cubicBezTo>
                    <a:pt x="1" y="626"/>
                    <a:pt x="20" y="606"/>
                    <a:pt x="39" y="579"/>
                  </a:cubicBezTo>
                  <a:cubicBezTo>
                    <a:pt x="50" y="556"/>
                    <a:pt x="61" y="523"/>
                    <a:pt x="72" y="500"/>
                  </a:cubicBezTo>
                  <a:cubicBezTo>
                    <a:pt x="95" y="445"/>
                    <a:pt x="117" y="389"/>
                    <a:pt x="139" y="322"/>
                  </a:cubicBezTo>
                  <a:lnTo>
                    <a:pt x="194" y="156"/>
                  </a:lnTo>
                  <a:cubicBezTo>
                    <a:pt x="206" y="100"/>
                    <a:pt x="228" y="33"/>
                    <a:pt x="283" y="0"/>
                  </a:cubicBezTo>
                  <a:close/>
                  <a:moveTo>
                    <a:pt x="2" y="652"/>
                  </a:moveTo>
                  <a:cubicBezTo>
                    <a:pt x="3" y="657"/>
                    <a:pt x="4" y="662"/>
                    <a:pt x="6" y="668"/>
                  </a:cubicBezTo>
                  <a:cubicBezTo>
                    <a:pt x="4" y="662"/>
                    <a:pt x="3" y="657"/>
                    <a:pt x="2" y="652"/>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2573494" y="4393461"/>
              <a:ext cx="117641" cy="68868"/>
            </a:xfrm>
            <a:custGeom>
              <a:avLst/>
              <a:gdLst/>
              <a:ahLst/>
              <a:cxnLst/>
              <a:rect l="l" t="t" r="r" b="b"/>
              <a:pathLst>
                <a:path w="3372" h="1974" extrusionOk="0">
                  <a:moveTo>
                    <a:pt x="3359" y="0"/>
                  </a:moveTo>
                  <a:cubicBezTo>
                    <a:pt x="3248" y="12"/>
                    <a:pt x="2826" y="79"/>
                    <a:pt x="2503" y="101"/>
                  </a:cubicBezTo>
                  <a:cubicBezTo>
                    <a:pt x="2114" y="134"/>
                    <a:pt x="1335" y="178"/>
                    <a:pt x="735" y="668"/>
                  </a:cubicBezTo>
                  <a:cubicBezTo>
                    <a:pt x="168" y="1124"/>
                    <a:pt x="12" y="1814"/>
                    <a:pt x="1" y="1891"/>
                  </a:cubicBezTo>
                  <a:lnTo>
                    <a:pt x="1" y="1903"/>
                  </a:lnTo>
                  <a:cubicBezTo>
                    <a:pt x="38" y="1918"/>
                    <a:pt x="204" y="1974"/>
                    <a:pt x="479" y="1974"/>
                  </a:cubicBezTo>
                  <a:cubicBezTo>
                    <a:pt x="610" y="1974"/>
                    <a:pt x="767" y="1961"/>
                    <a:pt x="946" y="1925"/>
                  </a:cubicBezTo>
                  <a:cubicBezTo>
                    <a:pt x="1558" y="1814"/>
                    <a:pt x="1792" y="1480"/>
                    <a:pt x="2103" y="1213"/>
                  </a:cubicBezTo>
                  <a:cubicBezTo>
                    <a:pt x="2403" y="979"/>
                    <a:pt x="3226" y="156"/>
                    <a:pt x="3371" y="12"/>
                  </a:cubicBezTo>
                  <a:cubicBezTo>
                    <a:pt x="3371" y="12"/>
                    <a:pt x="3371" y="0"/>
                    <a:pt x="335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2626664" y="4393461"/>
              <a:ext cx="64472" cy="59413"/>
            </a:xfrm>
            <a:custGeom>
              <a:avLst/>
              <a:gdLst/>
              <a:ahLst/>
              <a:cxnLst/>
              <a:rect l="l" t="t" r="r" b="b"/>
              <a:pathLst>
                <a:path w="1848" h="1703" extrusionOk="0">
                  <a:moveTo>
                    <a:pt x="1835" y="0"/>
                  </a:moveTo>
                  <a:cubicBezTo>
                    <a:pt x="1724" y="12"/>
                    <a:pt x="1302" y="79"/>
                    <a:pt x="979" y="101"/>
                  </a:cubicBezTo>
                  <a:cubicBezTo>
                    <a:pt x="923" y="112"/>
                    <a:pt x="846" y="112"/>
                    <a:pt x="779" y="123"/>
                  </a:cubicBezTo>
                  <a:cubicBezTo>
                    <a:pt x="701" y="223"/>
                    <a:pt x="624" y="323"/>
                    <a:pt x="545" y="435"/>
                  </a:cubicBezTo>
                  <a:cubicBezTo>
                    <a:pt x="401" y="646"/>
                    <a:pt x="268" y="880"/>
                    <a:pt x="167" y="1124"/>
                  </a:cubicBezTo>
                  <a:cubicBezTo>
                    <a:pt x="112" y="1235"/>
                    <a:pt x="78" y="1357"/>
                    <a:pt x="45" y="1480"/>
                  </a:cubicBezTo>
                  <a:cubicBezTo>
                    <a:pt x="23" y="1547"/>
                    <a:pt x="11" y="1614"/>
                    <a:pt x="1" y="1680"/>
                  </a:cubicBezTo>
                  <a:lnTo>
                    <a:pt x="1" y="1703"/>
                  </a:lnTo>
                  <a:cubicBezTo>
                    <a:pt x="234" y="1558"/>
                    <a:pt x="390" y="1369"/>
                    <a:pt x="579" y="1213"/>
                  </a:cubicBezTo>
                  <a:cubicBezTo>
                    <a:pt x="879" y="979"/>
                    <a:pt x="1702" y="156"/>
                    <a:pt x="1847" y="12"/>
                  </a:cubicBezTo>
                  <a:cubicBezTo>
                    <a:pt x="1847" y="12"/>
                    <a:pt x="1847" y="0"/>
                    <a:pt x="18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2659633" y="4397752"/>
              <a:ext cx="7815" cy="13990"/>
            </a:xfrm>
            <a:custGeom>
              <a:avLst/>
              <a:gdLst/>
              <a:ahLst/>
              <a:cxnLst/>
              <a:rect l="l" t="t" r="r" b="b"/>
              <a:pathLst>
                <a:path w="224" h="401" extrusionOk="0">
                  <a:moveTo>
                    <a:pt x="212" y="0"/>
                  </a:moveTo>
                  <a:cubicBezTo>
                    <a:pt x="179" y="67"/>
                    <a:pt x="123" y="122"/>
                    <a:pt x="79" y="189"/>
                  </a:cubicBezTo>
                  <a:cubicBezTo>
                    <a:pt x="57" y="223"/>
                    <a:pt x="34" y="245"/>
                    <a:pt x="23" y="289"/>
                  </a:cubicBezTo>
                  <a:cubicBezTo>
                    <a:pt x="12" y="322"/>
                    <a:pt x="1" y="367"/>
                    <a:pt x="12" y="401"/>
                  </a:cubicBezTo>
                  <a:lnTo>
                    <a:pt x="45" y="300"/>
                  </a:lnTo>
                  <a:cubicBezTo>
                    <a:pt x="67" y="267"/>
                    <a:pt x="79" y="233"/>
                    <a:pt x="101" y="200"/>
                  </a:cubicBezTo>
                  <a:cubicBezTo>
                    <a:pt x="146" y="134"/>
                    <a:pt x="190" y="78"/>
                    <a:pt x="223" y="11"/>
                  </a:cubicBezTo>
                  <a:lnTo>
                    <a:pt x="212"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2649167" y="4415580"/>
              <a:ext cx="16711" cy="3140"/>
            </a:xfrm>
            <a:custGeom>
              <a:avLst/>
              <a:gdLst/>
              <a:ahLst/>
              <a:cxnLst/>
              <a:rect l="l" t="t" r="r" b="b"/>
              <a:pathLst>
                <a:path w="479" h="90" extrusionOk="0">
                  <a:moveTo>
                    <a:pt x="479" y="1"/>
                  </a:moveTo>
                  <a:cubicBezTo>
                    <a:pt x="434" y="1"/>
                    <a:pt x="401" y="12"/>
                    <a:pt x="357" y="12"/>
                  </a:cubicBezTo>
                  <a:cubicBezTo>
                    <a:pt x="323" y="23"/>
                    <a:pt x="278" y="34"/>
                    <a:pt x="246" y="45"/>
                  </a:cubicBezTo>
                  <a:cubicBezTo>
                    <a:pt x="201" y="56"/>
                    <a:pt x="167" y="56"/>
                    <a:pt x="123" y="56"/>
                  </a:cubicBezTo>
                  <a:cubicBezTo>
                    <a:pt x="90" y="68"/>
                    <a:pt x="45" y="68"/>
                    <a:pt x="1" y="68"/>
                  </a:cubicBezTo>
                  <a:cubicBezTo>
                    <a:pt x="45" y="78"/>
                    <a:pt x="90" y="90"/>
                    <a:pt x="123" y="90"/>
                  </a:cubicBezTo>
                  <a:cubicBezTo>
                    <a:pt x="167" y="90"/>
                    <a:pt x="212" y="78"/>
                    <a:pt x="246" y="68"/>
                  </a:cubicBezTo>
                  <a:cubicBezTo>
                    <a:pt x="323" y="45"/>
                    <a:pt x="401" y="12"/>
                    <a:pt x="4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2630920" y="4402776"/>
              <a:ext cx="14025" cy="26026"/>
            </a:xfrm>
            <a:custGeom>
              <a:avLst/>
              <a:gdLst/>
              <a:ahLst/>
              <a:cxnLst/>
              <a:rect l="l" t="t" r="r" b="b"/>
              <a:pathLst>
                <a:path w="402" h="746" extrusionOk="0">
                  <a:moveTo>
                    <a:pt x="401" y="0"/>
                  </a:moveTo>
                  <a:lnTo>
                    <a:pt x="401" y="0"/>
                  </a:lnTo>
                  <a:cubicBezTo>
                    <a:pt x="357" y="67"/>
                    <a:pt x="312" y="112"/>
                    <a:pt x="257" y="168"/>
                  </a:cubicBezTo>
                  <a:cubicBezTo>
                    <a:pt x="212" y="212"/>
                    <a:pt x="156" y="267"/>
                    <a:pt x="123" y="334"/>
                  </a:cubicBezTo>
                  <a:lnTo>
                    <a:pt x="23" y="534"/>
                  </a:lnTo>
                  <a:cubicBezTo>
                    <a:pt x="12" y="601"/>
                    <a:pt x="1" y="690"/>
                    <a:pt x="34" y="746"/>
                  </a:cubicBezTo>
                  <a:cubicBezTo>
                    <a:pt x="12" y="679"/>
                    <a:pt x="34" y="613"/>
                    <a:pt x="57" y="546"/>
                  </a:cubicBezTo>
                  <a:cubicBezTo>
                    <a:pt x="79" y="479"/>
                    <a:pt x="112" y="412"/>
                    <a:pt x="146" y="346"/>
                  </a:cubicBezTo>
                  <a:cubicBezTo>
                    <a:pt x="201" y="223"/>
                    <a:pt x="334" y="134"/>
                    <a:pt x="4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2620070" y="4436548"/>
              <a:ext cx="18665" cy="2372"/>
            </a:xfrm>
            <a:custGeom>
              <a:avLst/>
              <a:gdLst/>
              <a:ahLst/>
              <a:cxnLst/>
              <a:rect l="l" t="t" r="r" b="b"/>
              <a:pathLst>
                <a:path w="535" h="68" extrusionOk="0">
                  <a:moveTo>
                    <a:pt x="0" y="0"/>
                  </a:moveTo>
                  <a:cubicBezTo>
                    <a:pt x="34" y="33"/>
                    <a:pt x="79" y="45"/>
                    <a:pt x="123" y="56"/>
                  </a:cubicBezTo>
                  <a:cubicBezTo>
                    <a:pt x="167" y="67"/>
                    <a:pt x="212" y="67"/>
                    <a:pt x="267" y="67"/>
                  </a:cubicBezTo>
                  <a:cubicBezTo>
                    <a:pt x="339" y="67"/>
                    <a:pt x="411" y="53"/>
                    <a:pt x="482" y="53"/>
                  </a:cubicBezTo>
                  <a:cubicBezTo>
                    <a:pt x="500" y="53"/>
                    <a:pt x="517" y="54"/>
                    <a:pt x="534" y="56"/>
                  </a:cubicBezTo>
                  <a:cubicBezTo>
                    <a:pt x="445" y="33"/>
                    <a:pt x="345" y="33"/>
                    <a:pt x="267" y="33"/>
                  </a:cubicBezTo>
                  <a:cubicBezTo>
                    <a:pt x="223" y="23"/>
                    <a:pt x="178" y="23"/>
                    <a:pt x="134" y="11"/>
                  </a:cubicBezTo>
                  <a:cubicBezTo>
                    <a:pt x="89" y="11"/>
                    <a:pt x="45"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2607650" y="4408986"/>
              <a:ext cx="11652" cy="33806"/>
            </a:xfrm>
            <a:custGeom>
              <a:avLst/>
              <a:gdLst/>
              <a:ahLst/>
              <a:cxnLst/>
              <a:rect l="l" t="t" r="r" b="b"/>
              <a:pathLst>
                <a:path w="334" h="969" extrusionOk="0">
                  <a:moveTo>
                    <a:pt x="334" y="0"/>
                  </a:moveTo>
                  <a:cubicBezTo>
                    <a:pt x="289" y="79"/>
                    <a:pt x="223" y="145"/>
                    <a:pt x="156" y="212"/>
                  </a:cubicBezTo>
                  <a:cubicBezTo>
                    <a:pt x="101" y="267"/>
                    <a:pt x="45" y="346"/>
                    <a:pt x="34" y="445"/>
                  </a:cubicBezTo>
                  <a:cubicBezTo>
                    <a:pt x="12" y="534"/>
                    <a:pt x="0" y="623"/>
                    <a:pt x="12" y="712"/>
                  </a:cubicBezTo>
                  <a:cubicBezTo>
                    <a:pt x="23" y="790"/>
                    <a:pt x="34" y="890"/>
                    <a:pt x="79" y="968"/>
                  </a:cubicBezTo>
                  <a:cubicBezTo>
                    <a:pt x="56" y="879"/>
                    <a:pt x="67" y="790"/>
                    <a:pt x="56" y="701"/>
                  </a:cubicBezTo>
                  <a:cubicBezTo>
                    <a:pt x="56" y="623"/>
                    <a:pt x="45" y="534"/>
                    <a:pt x="67" y="445"/>
                  </a:cubicBezTo>
                  <a:cubicBezTo>
                    <a:pt x="79" y="368"/>
                    <a:pt x="123" y="290"/>
                    <a:pt x="178" y="223"/>
                  </a:cubicBezTo>
                  <a:cubicBezTo>
                    <a:pt x="234" y="156"/>
                    <a:pt x="289" y="89"/>
                    <a:pt x="334" y="12"/>
                  </a:cubicBezTo>
                  <a:lnTo>
                    <a:pt x="334"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2599521" y="4448968"/>
              <a:ext cx="20967" cy="3140"/>
            </a:xfrm>
            <a:custGeom>
              <a:avLst/>
              <a:gdLst/>
              <a:ahLst/>
              <a:cxnLst/>
              <a:rect l="l" t="t" r="r" b="b"/>
              <a:pathLst>
                <a:path w="601" h="90" extrusionOk="0">
                  <a:moveTo>
                    <a:pt x="0" y="0"/>
                  </a:moveTo>
                  <a:lnTo>
                    <a:pt x="0" y="0"/>
                  </a:lnTo>
                  <a:cubicBezTo>
                    <a:pt x="45" y="33"/>
                    <a:pt x="89" y="56"/>
                    <a:pt x="144" y="78"/>
                  </a:cubicBezTo>
                  <a:cubicBezTo>
                    <a:pt x="189" y="89"/>
                    <a:pt x="245" y="89"/>
                    <a:pt x="300" y="89"/>
                  </a:cubicBezTo>
                  <a:lnTo>
                    <a:pt x="456" y="89"/>
                  </a:lnTo>
                  <a:cubicBezTo>
                    <a:pt x="478" y="84"/>
                    <a:pt x="503" y="81"/>
                    <a:pt x="528" y="81"/>
                  </a:cubicBezTo>
                  <a:cubicBezTo>
                    <a:pt x="553" y="81"/>
                    <a:pt x="579" y="84"/>
                    <a:pt x="601" y="89"/>
                  </a:cubicBezTo>
                  <a:lnTo>
                    <a:pt x="601" y="78"/>
                  </a:lnTo>
                  <a:cubicBezTo>
                    <a:pt x="556" y="67"/>
                    <a:pt x="500" y="67"/>
                    <a:pt x="445" y="67"/>
                  </a:cubicBezTo>
                  <a:cubicBezTo>
                    <a:pt x="415" y="67"/>
                    <a:pt x="381" y="72"/>
                    <a:pt x="348" y="72"/>
                  </a:cubicBezTo>
                  <a:cubicBezTo>
                    <a:pt x="331" y="72"/>
                    <a:pt x="315" y="71"/>
                    <a:pt x="300" y="67"/>
                  </a:cubicBezTo>
                  <a:cubicBezTo>
                    <a:pt x="245" y="67"/>
                    <a:pt x="200" y="56"/>
                    <a:pt x="156" y="45"/>
                  </a:cubicBezTo>
                  <a:cubicBezTo>
                    <a:pt x="100" y="33"/>
                    <a:pt x="55" y="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2585147" y="4423709"/>
              <a:ext cx="13990" cy="31085"/>
            </a:xfrm>
            <a:custGeom>
              <a:avLst/>
              <a:gdLst/>
              <a:ahLst/>
              <a:cxnLst/>
              <a:rect l="l" t="t" r="r" b="b"/>
              <a:pathLst>
                <a:path w="401" h="891" extrusionOk="0">
                  <a:moveTo>
                    <a:pt x="401" y="1"/>
                  </a:moveTo>
                  <a:lnTo>
                    <a:pt x="223" y="179"/>
                  </a:lnTo>
                  <a:cubicBezTo>
                    <a:pt x="167" y="246"/>
                    <a:pt x="111" y="312"/>
                    <a:pt x="67" y="391"/>
                  </a:cubicBezTo>
                  <a:cubicBezTo>
                    <a:pt x="34" y="468"/>
                    <a:pt x="0" y="546"/>
                    <a:pt x="0" y="646"/>
                  </a:cubicBezTo>
                  <a:cubicBezTo>
                    <a:pt x="12" y="735"/>
                    <a:pt x="56" y="802"/>
                    <a:pt x="67" y="891"/>
                  </a:cubicBezTo>
                  <a:cubicBezTo>
                    <a:pt x="79" y="846"/>
                    <a:pt x="79" y="802"/>
                    <a:pt x="79" y="757"/>
                  </a:cubicBezTo>
                  <a:cubicBezTo>
                    <a:pt x="67" y="713"/>
                    <a:pt x="67" y="680"/>
                    <a:pt x="67" y="635"/>
                  </a:cubicBezTo>
                  <a:cubicBezTo>
                    <a:pt x="67" y="557"/>
                    <a:pt x="79" y="480"/>
                    <a:pt x="111" y="413"/>
                  </a:cubicBezTo>
                  <a:cubicBezTo>
                    <a:pt x="145" y="335"/>
                    <a:pt x="190" y="268"/>
                    <a:pt x="245" y="201"/>
                  </a:cubicBezTo>
                  <a:lnTo>
                    <a:pt x="401"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2490076" y="4477123"/>
              <a:ext cx="78427" cy="84777"/>
            </a:xfrm>
            <a:custGeom>
              <a:avLst/>
              <a:gdLst/>
              <a:ahLst/>
              <a:cxnLst/>
              <a:rect l="l" t="t" r="r" b="b"/>
              <a:pathLst>
                <a:path w="2248" h="2430" extrusionOk="0">
                  <a:moveTo>
                    <a:pt x="457" y="1"/>
                  </a:moveTo>
                  <a:cubicBezTo>
                    <a:pt x="414" y="1"/>
                    <a:pt x="390" y="5"/>
                    <a:pt x="390" y="5"/>
                  </a:cubicBezTo>
                  <a:cubicBezTo>
                    <a:pt x="390" y="5"/>
                    <a:pt x="234" y="16"/>
                    <a:pt x="145" y="150"/>
                  </a:cubicBezTo>
                  <a:cubicBezTo>
                    <a:pt x="56" y="294"/>
                    <a:pt x="1" y="862"/>
                    <a:pt x="189" y="1228"/>
                  </a:cubicBezTo>
                  <a:cubicBezTo>
                    <a:pt x="379" y="1584"/>
                    <a:pt x="523" y="1695"/>
                    <a:pt x="701" y="1762"/>
                  </a:cubicBezTo>
                  <a:cubicBezTo>
                    <a:pt x="891" y="1829"/>
                    <a:pt x="1324" y="2029"/>
                    <a:pt x="1569" y="2118"/>
                  </a:cubicBezTo>
                  <a:cubicBezTo>
                    <a:pt x="1769" y="2196"/>
                    <a:pt x="2147" y="2385"/>
                    <a:pt x="2236" y="2429"/>
                  </a:cubicBezTo>
                  <a:lnTo>
                    <a:pt x="2247" y="2419"/>
                  </a:lnTo>
                  <a:cubicBezTo>
                    <a:pt x="2225" y="2308"/>
                    <a:pt x="2102" y="1818"/>
                    <a:pt x="2025" y="1517"/>
                  </a:cubicBezTo>
                  <a:cubicBezTo>
                    <a:pt x="1924" y="1184"/>
                    <a:pt x="1803" y="750"/>
                    <a:pt x="1291" y="350"/>
                  </a:cubicBezTo>
                  <a:cubicBezTo>
                    <a:pt x="913" y="39"/>
                    <a:pt x="592" y="1"/>
                    <a:pt x="4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2528104" y="4484275"/>
              <a:ext cx="40400" cy="77625"/>
            </a:xfrm>
            <a:custGeom>
              <a:avLst/>
              <a:gdLst/>
              <a:ahLst/>
              <a:cxnLst/>
              <a:rect l="l" t="t" r="r" b="b"/>
              <a:pathLst>
                <a:path w="1158" h="2225" extrusionOk="0">
                  <a:moveTo>
                    <a:pt x="1" y="0"/>
                  </a:moveTo>
                  <a:lnTo>
                    <a:pt x="1" y="67"/>
                  </a:lnTo>
                  <a:cubicBezTo>
                    <a:pt x="11" y="234"/>
                    <a:pt x="90" y="390"/>
                    <a:pt x="156" y="545"/>
                  </a:cubicBezTo>
                  <a:cubicBezTo>
                    <a:pt x="223" y="701"/>
                    <a:pt x="256" y="879"/>
                    <a:pt x="256" y="1057"/>
                  </a:cubicBezTo>
                  <a:cubicBezTo>
                    <a:pt x="256" y="1235"/>
                    <a:pt x="245" y="1401"/>
                    <a:pt x="245" y="1579"/>
                  </a:cubicBezTo>
                  <a:cubicBezTo>
                    <a:pt x="245" y="1658"/>
                    <a:pt x="256" y="1747"/>
                    <a:pt x="256" y="1824"/>
                  </a:cubicBezTo>
                  <a:cubicBezTo>
                    <a:pt x="345" y="1858"/>
                    <a:pt x="412" y="1891"/>
                    <a:pt x="479" y="1913"/>
                  </a:cubicBezTo>
                  <a:cubicBezTo>
                    <a:pt x="679" y="1991"/>
                    <a:pt x="1057" y="2180"/>
                    <a:pt x="1146" y="2224"/>
                  </a:cubicBezTo>
                  <a:lnTo>
                    <a:pt x="1157" y="2214"/>
                  </a:lnTo>
                  <a:cubicBezTo>
                    <a:pt x="1135" y="2103"/>
                    <a:pt x="1012" y="1613"/>
                    <a:pt x="935" y="1312"/>
                  </a:cubicBezTo>
                  <a:cubicBezTo>
                    <a:pt x="834" y="979"/>
                    <a:pt x="713" y="545"/>
                    <a:pt x="201" y="145"/>
                  </a:cubicBezTo>
                  <a:cubicBezTo>
                    <a:pt x="134" y="78"/>
                    <a:pt x="67" y="34"/>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2550223" y="4539853"/>
              <a:ext cx="12839" cy="3838"/>
            </a:xfrm>
            <a:custGeom>
              <a:avLst/>
              <a:gdLst/>
              <a:ahLst/>
              <a:cxnLst/>
              <a:rect l="l" t="t" r="r" b="b"/>
              <a:pathLst>
                <a:path w="368" h="110" extrusionOk="0">
                  <a:moveTo>
                    <a:pt x="141" y="1"/>
                  </a:moveTo>
                  <a:cubicBezTo>
                    <a:pt x="123" y="1"/>
                    <a:pt x="106" y="3"/>
                    <a:pt x="89" y="9"/>
                  </a:cubicBezTo>
                  <a:cubicBezTo>
                    <a:pt x="56" y="9"/>
                    <a:pt x="22" y="20"/>
                    <a:pt x="0" y="42"/>
                  </a:cubicBezTo>
                  <a:lnTo>
                    <a:pt x="0" y="53"/>
                  </a:lnTo>
                  <a:cubicBezTo>
                    <a:pt x="34" y="42"/>
                    <a:pt x="67" y="42"/>
                    <a:pt x="101" y="31"/>
                  </a:cubicBezTo>
                  <a:lnTo>
                    <a:pt x="190" y="31"/>
                  </a:lnTo>
                  <a:cubicBezTo>
                    <a:pt x="256" y="42"/>
                    <a:pt x="312" y="75"/>
                    <a:pt x="368" y="109"/>
                  </a:cubicBezTo>
                  <a:cubicBezTo>
                    <a:pt x="323" y="65"/>
                    <a:pt x="267" y="20"/>
                    <a:pt x="200" y="9"/>
                  </a:cubicBezTo>
                  <a:cubicBezTo>
                    <a:pt x="178" y="3"/>
                    <a:pt x="159" y="1"/>
                    <a:pt x="1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2543629" y="4534689"/>
              <a:ext cx="3140" cy="12873"/>
            </a:xfrm>
            <a:custGeom>
              <a:avLst/>
              <a:gdLst/>
              <a:ahLst/>
              <a:cxnLst/>
              <a:rect l="l" t="t" r="r" b="b"/>
              <a:pathLst>
                <a:path w="90" h="369" extrusionOk="0">
                  <a:moveTo>
                    <a:pt x="23" y="1"/>
                  </a:moveTo>
                  <a:cubicBezTo>
                    <a:pt x="11" y="35"/>
                    <a:pt x="1" y="68"/>
                    <a:pt x="1" y="101"/>
                  </a:cubicBezTo>
                  <a:cubicBezTo>
                    <a:pt x="1" y="134"/>
                    <a:pt x="11" y="157"/>
                    <a:pt x="23" y="190"/>
                  </a:cubicBezTo>
                  <a:cubicBezTo>
                    <a:pt x="45" y="246"/>
                    <a:pt x="78" y="302"/>
                    <a:pt x="90" y="368"/>
                  </a:cubicBezTo>
                  <a:cubicBezTo>
                    <a:pt x="90" y="302"/>
                    <a:pt x="78" y="235"/>
                    <a:pt x="56" y="179"/>
                  </a:cubicBezTo>
                  <a:cubicBezTo>
                    <a:pt x="56" y="157"/>
                    <a:pt x="45" y="124"/>
                    <a:pt x="45" y="90"/>
                  </a:cubicBezTo>
                  <a:cubicBezTo>
                    <a:pt x="34" y="68"/>
                    <a:pt x="34" y="35"/>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2534314" y="4519966"/>
              <a:ext cx="22537" cy="5442"/>
            </a:xfrm>
            <a:custGeom>
              <a:avLst/>
              <a:gdLst/>
              <a:ahLst/>
              <a:cxnLst/>
              <a:rect l="l" t="t" r="r" b="b"/>
              <a:pathLst>
                <a:path w="646" h="156" extrusionOk="0">
                  <a:moveTo>
                    <a:pt x="167" y="0"/>
                  </a:moveTo>
                  <a:cubicBezTo>
                    <a:pt x="112" y="12"/>
                    <a:pt x="56" y="23"/>
                    <a:pt x="1" y="67"/>
                  </a:cubicBezTo>
                  <a:lnTo>
                    <a:pt x="1" y="79"/>
                  </a:lnTo>
                  <a:lnTo>
                    <a:pt x="23" y="79"/>
                  </a:lnTo>
                  <a:cubicBezTo>
                    <a:pt x="78" y="67"/>
                    <a:pt x="123" y="67"/>
                    <a:pt x="167" y="67"/>
                  </a:cubicBezTo>
                  <a:cubicBezTo>
                    <a:pt x="223" y="67"/>
                    <a:pt x="278" y="67"/>
                    <a:pt x="323" y="79"/>
                  </a:cubicBezTo>
                  <a:cubicBezTo>
                    <a:pt x="379" y="89"/>
                    <a:pt x="434" y="112"/>
                    <a:pt x="490" y="123"/>
                  </a:cubicBezTo>
                  <a:cubicBezTo>
                    <a:pt x="535" y="145"/>
                    <a:pt x="590" y="156"/>
                    <a:pt x="646" y="156"/>
                  </a:cubicBezTo>
                  <a:cubicBezTo>
                    <a:pt x="545" y="134"/>
                    <a:pt x="446" y="67"/>
                    <a:pt x="345" y="34"/>
                  </a:cubicBezTo>
                  <a:cubicBezTo>
                    <a:pt x="290" y="12"/>
                    <a:pt x="223" y="0"/>
                    <a:pt x="1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2524231" y="4509884"/>
              <a:ext cx="3140" cy="25259"/>
            </a:xfrm>
            <a:custGeom>
              <a:avLst/>
              <a:gdLst/>
              <a:ahLst/>
              <a:cxnLst/>
              <a:rect l="l" t="t" r="r" b="b"/>
              <a:pathLst>
                <a:path w="90" h="724" extrusionOk="0">
                  <a:moveTo>
                    <a:pt x="78" y="0"/>
                  </a:moveTo>
                  <a:cubicBezTo>
                    <a:pt x="56" y="56"/>
                    <a:pt x="33" y="123"/>
                    <a:pt x="23" y="178"/>
                  </a:cubicBezTo>
                  <a:cubicBezTo>
                    <a:pt x="11" y="234"/>
                    <a:pt x="11" y="301"/>
                    <a:pt x="11" y="356"/>
                  </a:cubicBezTo>
                  <a:cubicBezTo>
                    <a:pt x="0" y="479"/>
                    <a:pt x="0" y="601"/>
                    <a:pt x="0" y="723"/>
                  </a:cubicBezTo>
                  <a:cubicBezTo>
                    <a:pt x="23" y="601"/>
                    <a:pt x="45" y="479"/>
                    <a:pt x="56" y="368"/>
                  </a:cubicBezTo>
                  <a:cubicBezTo>
                    <a:pt x="67" y="301"/>
                    <a:pt x="89" y="245"/>
                    <a:pt x="89" y="190"/>
                  </a:cubicBezTo>
                  <a:lnTo>
                    <a:pt x="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2519173" y="4495789"/>
              <a:ext cx="24875" cy="6768"/>
            </a:xfrm>
            <a:custGeom>
              <a:avLst/>
              <a:gdLst/>
              <a:ahLst/>
              <a:cxnLst/>
              <a:rect l="l" t="t" r="r" b="b"/>
              <a:pathLst>
                <a:path w="713" h="194" extrusionOk="0">
                  <a:moveTo>
                    <a:pt x="226" y="1"/>
                  </a:moveTo>
                  <a:cubicBezTo>
                    <a:pt x="214" y="1"/>
                    <a:pt x="202" y="2"/>
                    <a:pt x="190" y="4"/>
                  </a:cubicBezTo>
                  <a:cubicBezTo>
                    <a:pt x="123" y="4"/>
                    <a:pt x="57" y="15"/>
                    <a:pt x="0" y="48"/>
                  </a:cubicBezTo>
                  <a:lnTo>
                    <a:pt x="12" y="48"/>
                  </a:lnTo>
                  <a:cubicBezTo>
                    <a:pt x="49" y="48"/>
                    <a:pt x="86" y="43"/>
                    <a:pt x="126" y="43"/>
                  </a:cubicBezTo>
                  <a:cubicBezTo>
                    <a:pt x="147" y="43"/>
                    <a:pt x="168" y="45"/>
                    <a:pt x="190" y="48"/>
                  </a:cubicBezTo>
                  <a:cubicBezTo>
                    <a:pt x="245" y="48"/>
                    <a:pt x="312" y="48"/>
                    <a:pt x="368" y="60"/>
                  </a:cubicBezTo>
                  <a:cubicBezTo>
                    <a:pt x="490" y="82"/>
                    <a:pt x="601" y="137"/>
                    <a:pt x="712" y="193"/>
                  </a:cubicBezTo>
                  <a:cubicBezTo>
                    <a:pt x="613" y="115"/>
                    <a:pt x="501" y="60"/>
                    <a:pt x="379" y="26"/>
                  </a:cubicBezTo>
                  <a:cubicBezTo>
                    <a:pt x="324" y="17"/>
                    <a:pt x="278" y="1"/>
                    <a:pt x="22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2505217" y="4484275"/>
              <a:ext cx="4675" cy="38062"/>
            </a:xfrm>
            <a:custGeom>
              <a:avLst/>
              <a:gdLst/>
              <a:ahLst/>
              <a:cxnLst/>
              <a:rect l="l" t="t" r="r" b="b"/>
              <a:pathLst>
                <a:path w="134" h="1091" extrusionOk="0">
                  <a:moveTo>
                    <a:pt x="123" y="0"/>
                  </a:moveTo>
                  <a:cubicBezTo>
                    <a:pt x="67" y="78"/>
                    <a:pt x="34" y="167"/>
                    <a:pt x="22" y="267"/>
                  </a:cubicBezTo>
                  <a:cubicBezTo>
                    <a:pt x="0" y="356"/>
                    <a:pt x="12" y="456"/>
                    <a:pt x="34" y="545"/>
                  </a:cubicBezTo>
                  <a:cubicBezTo>
                    <a:pt x="45" y="645"/>
                    <a:pt x="78" y="734"/>
                    <a:pt x="89" y="823"/>
                  </a:cubicBezTo>
                  <a:cubicBezTo>
                    <a:pt x="111" y="912"/>
                    <a:pt x="123" y="1001"/>
                    <a:pt x="89" y="1090"/>
                  </a:cubicBezTo>
                  <a:lnTo>
                    <a:pt x="101" y="1090"/>
                  </a:lnTo>
                  <a:cubicBezTo>
                    <a:pt x="134" y="1001"/>
                    <a:pt x="134" y="901"/>
                    <a:pt x="123" y="812"/>
                  </a:cubicBezTo>
                  <a:cubicBezTo>
                    <a:pt x="111" y="723"/>
                    <a:pt x="89" y="634"/>
                    <a:pt x="78" y="545"/>
                  </a:cubicBezTo>
                  <a:cubicBezTo>
                    <a:pt x="67" y="456"/>
                    <a:pt x="78" y="356"/>
                    <a:pt x="78" y="267"/>
                  </a:cubicBezTo>
                  <a:cubicBezTo>
                    <a:pt x="89" y="178"/>
                    <a:pt x="111" y="89"/>
                    <a:pt x="1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2460176" y="4379506"/>
              <a:ext cx="108709" cy="65519"/>
            </a:xfrm>
            <a:custGeom>
              <a:avLst/>
              <a:gdLst/>
              <a:ahLst/>
              <a:cxnLst/>
              <a:rect l="l" t="t" r="r" b="b"/>
              <a:pathLst>
                <a:path w="3116" h="1878" extrusionOk="0">
                  <a:moveTo>
                    <a:pt x="3093" y="0"/>
                  </a:moveTo>
                  <a:cubicBezTo>
                    <a:pt x="2993" y="34"/>
                    <a:pt x="2637" y="134"/>
                    <a:pt x="2181" y="178"/>
                  </a:cubicBezTo>
                  <a:cubicBezTo>
                    <a:pt x="1636" y="234"/>
                    <a:pt x="858" y="311"/>
                    <a:pt x="557" y="590"/>
                  </a:cubicBezTo>
                  <a:cubicBezTo>
                    <a:pt x="279" y="845"/>
                    <a:pt x="157" y="1335"/>
                    <a:pt x="146" y="1391"/>
                  </a:cubicBezTo>
                  <a:lnTo>
                    <a:pt x="134" y="1391"/>
                  </a:lnTo>
                  <a:lnTo>
                    <a:pt x="12" y="1424"/>
                  </a:lnTo>
                  <a:cubicBezTo>
                    <a:pt x="1" y="1435"/>
                    <a:pt x="1" y="1435"/>
                    <a:pt x="12" y="1446"/>
                  </a:cubicBezTo>
                  <a:cubicBezTo>
                    <a:pt x="57" y="1502"/>
                    <a:pt x="346" y="1824"/>
                    <a:pt x="635" y="1869"/>
                  </a:cubicBezTo>
                  <a:cubicBezTo>
                    <a:pt x="670" y="1875"/>
                    <a:pt x="706" y="1878"/>
                    <a:pt x="742" y="1878"/>
                  </a:cubicBezTo>
                  <a:cubicBezTo>
                    <a:pt x="1025" y="1878"/>
                    <a:pt x="1341" y="1687"/>
                    <a:pt x="1736" y="1391"/>
                  </a:cubicBezTo>
                  <a:cubicBezTo>
                    <a:pt x="2148" y="1090"/>
                    <a:pt x="2959" y="178"/>
                    <a:pt x="3104" y="12"/>
                  </a:cubicBezTo>
                  <a:cubicBezTo>
                    <a:pt x="3115" y="12"/>
                    <a:pt x="3104" y="0"/>
                    <a:pt x="309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2501728" y="4379506"/>
              <a:ext cx="67158" cy="60948"/>
            </a:xfrm>
            <a:custGeom>
              <a:avLst/>
              <a:gdLst/>
              <a:ahLst/>
              <a:cxnLst/>
              <a:rect l="l" t="t" r="r" b="b"/>
              <a:pathLst>
                <a:path w="1925" h="1747" extrusionOk="0">
                  <a:moveTo>
                    <a:pt x="1902" y="0"/>
                  </a:moveTo>
                  <a:cubicBezTo>
                    <a:pt x="1802" y="34"/>
                    <a:pt x="1446" y="134"/>
                    <a:pt x="990" y="178"/>
                  </a:cubicBezTo>
                  <a:cubicBezTo>
                    <a:pt x="868" y="190"/>
                    <a:pt x="734" y="212"/>
                    <a:pt x="601" y="222"/>
                  </a:cubicBezTo>
                  <a:cubicBezTo>
                    <a:pt x="557" y="323"/>
                    <a:pt x="523" y="423"/>
                    <a:pt x="490" y="534"/>
                  </a:cubicBezTo>
                  <a:cubicBezTo>
                    <a:pt x="468" y="667"/>
                    <a:pt x="434" y="801"/>
                    <a:pt x="401" y="934"/>
                  </a:cubicBezTo>
                  <a:cubicBezTo>
                    <a:pt x="367" y="1068"/>
                    <a:pt x="300" y="1201"/>
                    <a:pt x="245" y="1324"/>
                  </a:cubicBezTo>
                  <a:cubicBezTo>
                    <a:pt x="178" y="1458"/>
                    <a:pt x="100" y="1579"/>
                    <a:pt x="33" y="1702"/>
                  </a:cubicBezTo>
                  <a:cubicBezTo>
                    <a:pt x="23" y="1713"/>
                    <a:pt x="11" y="1735"/>
                    <a:pt x="0" y="1747"/>
                  </a:cubicBezTo>
                  <a:cubicBezTo>
                    <a:pt x="167" y="1668"/>
                    <a:pt x="345" y="1535"/>
                    <a:pt x="545" y="1391"/>
                  </a:cubicBezTo>
                  <a:cubicBezTo>
                    <a:pt x="957" y="1090"/>
                    <a:pt x="1768" y="178"/>
                    <a:pt x="1913" y="12"/>
                  </a:cubicBezTo>
                  <a:cubicBezTo>
                    <a:pt x="1924" y="12"/>
                    <a:pt x="1913" y="0"/>
                    <a:pt x="190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2531593" y="4388019"/>
              <a:ext cx="11652" cy="14409"/>
            </a:xfrm>
            <a:custGeom>
              <a:avLst/>
              <a:gdLst/>
              <a:ahLst/>
              <a:cxnLst/>
              <a:rect l="l" t="t" r="r" b="b"/>
              <a:pathLst>
                <a:path w="334" h="413" extrusionOk="0">
                  <a:moveTo>
                    <a:pt x="334" y="1"/>
                  </a:moveTo>
                  <a:lnTo>
                    <a:pt x="334" y="1"/>
                  </a:lnTo>
                  <a:cubicBezTo>
                    <a:pt x="301" y="23"/>
                    <a:pt x="257" y="45"/>
                    <a:pt x="223" y="79"/>
                  </a:cubicBezTo>
                  <a:cubicBezTo>
                    <a:pt x="190" y="101"/>
                    <a:pt x="156" y="134"/>
                    <a:pt x="123" y="168"/>
                  </a:cubicBezTo>
                  <a:cubicBezTo>
                    <a:pt x="89" y="201"/>
                    <a:pt x="56" y="235"/>
                    <a:pt x="34" y="279"/>
                  </a:cubicBezTo>
                  <a:cubicBezTo>
                    <a:pt x="12" y="312"/>
                    <a:pt x="0" y="368"/>
                    <a:pt x="0" y="413"/>
                  </a:cubicBezTo>
                  <a:cubicBezTo>
                    <a:pt x="23" y="368"/>
                    <a:pt x="34" y="324"/>
                    <a:pt x="67" y="290"/>
                  </a:cubicBezTo>
                  <a:cubicBezTo>
                    <a:pt x="89" y="257"/>
                    <a:pt x="112" y="223"/>
                    <a:pt x="145" y="179"/>
                  </a:cubicBezTo>
                  <a:cubicBezTo>
                    <a:pt x="168" y="146"/>
                    <a:pt x="201" y="112"/>
                    <a:pt x="234" y="90"/>
                  </a:cubicBezTo>
                  <a:cubicBezTo>
                    <a:pt x="267" y="57"/>
                    <a:pt x="301" y="23"/>
                    <a:pt x="3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2539757" y="4396950"/>
              <a:ext cx="11269" cy="1605"/>
            </a:xfrm>
            <a:custGeom>
              <a:avLst/>
              <a:gdLst/>
              <a:ahLst/>
              <a:cxnLst/>
              <a:rect l="l" t="t" r="r" b="b"/>
              <a:pathLst>
                <a:path w="323" h="46" extrusionOk="0">
                  <a:moveTo>
                    <a:pt x="322" y="1"/>
                  </a:moveTo>
                  <a:cubicBezTo>
                    <a:pt x="267" y="1"/>
                    <a:pt x="211" y="12"/>
                    <a:pt x="156" y="12"/>
                  </a:cubicBezTo>
                  <a:lnTo>
                    <a:pt x="78" y="12"/>
                  </a:lnTo>
                  <a:cubicBezTo>
                    <a:pt x="56" y="12"/>
                    <a:pt x="33" y="12"/>
                    <a:pt x="0" y="23"/>
                  </a:cubicBezTo>
                  <a:cubicBezTo>
                    <a:pt x="23" y="34"/>
                    <a:pt x="56" y="45"/>
                    <a:pt x="78" y="45"/>
                  </a:cubicBezTo>
                  <a:cubicBezTo>
                    <a:pt x="112" y="45"/>
                    <a:pt x="134" y="45"/>
                    <a:pt x="167" y="34"/>
                  </a:cubicBezTo>
                  <a:cubicBezTo>
                    <a:pt x="211" y="23"/>
                    <a:pt x="267" y="12"/>
                    <a:pt x="32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2499391" y="4390775"/>
              <a:ext cx="22537" cy="26410"/>
            </a:xfrm>
            <a:custGeom>
              <a:avLst/>
              <a:gdLst/>
              <a:ahLst/>
              <a:cxnLst/>
              <a:rect l="l" t="t" r="r" b="b"/>
              <a:pathLst>
                <a:path w="646" h="757" extrusionOk="0">
                  <a:moveTo>
                    <a:pt x="634" y="0"/>
                  </a:moveTo>
                  <a:cubicBezTo>
                    <a:pt x="579" y="55"/>
                    <a:pt x="512" y="111"/>
                    <a:pt x="456" y="166"/>
                  </a:cubicBezTo>
                  <a:cubicBezTo>
                    <a:pt x="389" y="222"/>
                    <a:pt x="312" y="267"/>
                    <a:pt x="245" y="322"/>
                  </a:cubicBezTo>
                  <a:cubicBezTo>
                    <a:pt x="179" y="367"/>
                    <a:pt x="123" y="445"/>
                    <a:pt x="90" y="512"/>
                  </a:cubicBezTo>
                  <a:cubicBezTo>
                    <a:pt x="67" y="556"/>
                    <a:pt x="45" y="589"/>
                    <a:pt x="34" y="634"/>
                  </a:cubicBezTo>
                  <a:cubicBezTo>
                    <a:pt x="23" y="667"/>
                    <a:pt x="1" y="712"/>
                    <a:pt x="11" y="756"/>
                  </a:cubicBezTo>
                  <a:lnTo>
                    <a:pt x="23" y="756"/>
                  </a:lnTo>
                  <a:cubicBezTo>
                    <a:pt x="11" y="712"/>
                    <a:pt x="45" y="678"/>
                    <a:pt x="56" y="645"/>
                  </a:cubicBezTo>
                  <a:cubicBezTo>
                    <a:pt x="78" y="611"/>
                    <a:pt x="100" y="567"/>
                    <a:pt x="123" y="534"/>
                  </a:cubicBezTo>
                  <a:cubicBezTo>
                    <a:pt x="167" y="467"/>
                    <a:pt x="212" y="400"/>
                    <a:pt x="268" y="344"/>
                  </a:cubicBezTo>
                  <a:cubicBezTo>
                    <a:pt x="334" y="289"/>
                    <a:pt x="401" y="245"/>
                    <a:pt x="468" y="189"/>
                  </a:cubicBezTo>
                  <a:cubicBezTo>
                    <a:pt x="523" y="122"/>
                    <a:pt x="590" y="67"/>
                    <a:pt x="6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2509474" y="4412859"/>
              <a:ext cx="20235" cy="4326"/>
            </a:xfrm>
            <a:custGeom>
              <a:avLst/>
              <a:gdLst/>
              <a:ahLst/>
              <a:cxnLst/>
              <a:rect l="l" t="t" r="r" b="b"/>
              <a:pathLst>
                <a:path w="580" h="124" extrusionOk="0">
                  <a:moveTo>
                    <a:pt x="1" y="1"/>
                  </a:moveTo>
                  <a:lnTo>
                    <a:pt x="1" y="12"/>
                  </a:lnTo>
                  <a:cubicBezTo>
                    <a:pt x="34" y="45"/>
                    <a:pt x="90" y="67"/>
                    <a:pt x="134" y="79"/>
                  </a:cubicBezTo>
                  <a:cubicBezTo>
                    <a:pt x="179" y="101"/>
                    <a:pt x="234" y="101"/>
                    <a:pt x="278" y="101"/>
                  </a:cubicBezTo>
                  <a:cubicBezTo>
                    <a:pt x="379" y="123"/>
                    <a:pt x="479" y="123"/>
                    <a:pt x="579" y="123"/>
                  </a:cubicBezTo>
                  <a:lnTo>
                    <a:pt x="579" y="112"/>
                  </a:lnTo>
                  <a:cubicBezTo>
                    <a:pt x="479" y="101"/>
                    <a:pt x="390" y="79"/>
                    <a:pt x="290" y="57"/>
                  </a:cubicBezTo>
                  <a:cubicBezTo>
                    <a:pt x="246" y="45"/>
                    <a:pt x="201" y="23"/>
                    <a:pt x="145" y="23"/>
                  </a:cubicBezTo>
                  <a:cubicBezTo>
                    <a:pt x="100" y="12"/>
                    <a:pt x="45" y="1"/>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2476504" y="4425279"/>
              <a:ext cx="33004" cy="8303"/>
            </a:xfrm>
            <a:custGeom>
              <a:avLst/>
              <a:gdLst/>
              <a:ahLst/>
              <a:cxnLst/>
              <a:rect l="l" t="t" r="r" b="b"/>
              <a:pathLst>
                <a:path w="946" h="238" extrusionOk="0">
                  <a:moveTo>
                    <a:pt x="12" y="0"/>
                  </a:moveTo>
                  <a:lnTo>
                    <a:pt x="0" y="12"/>
                  </a:lnTo>
                  <a:cubicBezTo>
                    <a:pt x="56" y="79"/>
                    <a:pt x="123" y="123"/>
                    <a:pt x="200" y="168"/>
                  </a:cubicBezTo>
                  <a:cubicBezTo>
                    <a:pt x="279" y="201"/>
                    <a:pt x="367" y="212"/>
                    <a:pt x="445" y="223"/>
                  </a:cubicBezTo>
                  <a:cubicBezTo>
                    <a:pt x="530" y="234"/>
                    <a:pt x="615" y="237"/>
                    <a:pt x="700" y="237"/>
                  </a:cubicBezTo>
                  <a:cubicBezTo>
                    <a:pt x="782" y="237"/>
                    <a:pt x="864" y="234"/>
                    <a:pt x="946" y="234"/>
                  </a:cubicBezTo>
                  <a:lnTo>
                    <a:pt x="946" y="223"/>
                  </a:lnTo>
                  <a:cubicBezTo>
                    <a:pt x="779" y="212"/>
                    <a:pt x="612" y="212"/>
                    <a:pt x="456" y="178"/>
                  </a:cubicBezTo>
                  <a:cubicBezTo>
                    <a:pt x="378" y="156"/>
                    <a:pt x="301" y="134"/>
                    <a:pt x="222" y="101"/>
                  </a:cubicBezTo>
                  <a:cubicBezTo>
                    <a:pt x="156" y="79"/>
                    <a:pt x="78" y="45"/>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2470294" y="4397334"/>
              <a:ext cx="23305" cy="29933"/>
            </a:xfrm>
            <a:custGeom>
              <a:avLst/>
              <a:gdLst/>
              <a:ahLst/>
              <a:cxnLst/>
              <a:rect l="l" t="t" r="r" b="b"/>
              <a:pathLst>
                <a:path w="668" h="858" extrusionOk="0">
                  <a:moveTo>
                    <a:pt x="667" y="1"/>
                  </a:moveTo>
                  <a:lnTo>
                    <a:pt x="457" y="190"/>
                  </a:lnTo>
                  <a:cubicBezTo>
                    <a:pt x="390" y="257"/>
                    <a:pt x="323" y="312"/>
                    <a:pt x="256" y="379"/>
                  </a:cubicBezTo>
                  <a:lnTo>
                    <a:pt x="156" y="479"/>
                  </a:lnTo>
                  <a:lnTo>
                    <a:pt x="111" y="524"/>
                  </a:lnTo>
                  <a:cubicBezTo>
                    <a:pt x="89" y="546"/>
                    <a:pt x="78" y="568"/>
                    <a:pt x="67" y="591"/>
                  </a:cubicBezTo>
                  <a:cubicBezTo>
                    <a:pt x="45" y="624"/>
                    <a:pt x="22" y="668"/>
                    <a:pt x="12" y="724"/>
                  </a:cubicBezTo>
                  <a:cubicBezTo>
                    <a:pt x="0" y="746"/>
                    <a:pt x="0" y="769"/>
                    <a:pt x="12" y="791"/>
                  </a:cubicBezTo>
                  <a:lnTo>
                    <a:pt x="12" y="858"/>
                  </a:lnTo>
                  <a:lnTo>
                    <a:pt x="22" y="858"/>
                  </a:lnTo>
                  <a:lnTo>
                    <a:pt x="22" y="791"/>
                  </a:lnTo>
                  <a:cubicBezTo>
                    <a:pt x="22" y="769"/>
                    <a:pt x="34" y="746"/>
                    <a:pt x="34" y="724"/>
                  </a:cubicBezTo>
                  <a:cubicBezTo>
                    <a:pt x="56" y="680"/>
                    <a:pt x="78" y="646"/>
                    <a:pt x="101" y="613"/>
                  </a:cubicBezTo>
                  <a:cubicBezTo>
                    <a:pt x="123" y="568"/>
                    <a:pt x="156" y="535"/>
                    <a:pt x="190" y="502"/>
                  </a:cubicBezTo>
                  <a:lnTo>
                    <a:pt x="279" y="401"/>
                  </a:lnTo>
                  <a:cubicBezTo>
                    <a:pt x="345" y="334"/>
                    <a:pt x="412" y="268"/>
                    <a:pt x="479" y="212"/>
                  </a:cubicBezTo>
                  <a:lnTo>
                    <a:pt x="667" y="12"/>
                  </a:lnTo>
                  <a:lnTo>
                    <a:pt x="66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2386876" y="4436932"/>
              <a:ext cx="64821" cy="114780"/>
            </a:xfrm>
            <a:custGeom>
              <a:avLst/>
              <a:gdLst/>
              <a:ahLst/>
              <a:cxnLst/>
              <a:rect l="l" t="t" r="r" b="b"/>
              <a:pathLst>
                <a:path w="1858" h="3290" extrusionOk="0">
                  <a:moveTo>
                    <a:pt x="411" y="0"/>
                  </a:moveTo>
                  <a:cubicBezTo>
                    <a:pt x="411" y="0"/>
                    <a:pt x="189" y="234"/>
                    <a:pt x="111" y="546"/>
                  </a:cubicBezTo>
                  <a:cubicBezTo>
                    <a:pt x="22" y="868"/>
                    <a:pt x="0" y="1302"/>
                    <a:pt x="223" y="1791"/>
                  </a:cubicBezTo>
                  <a:cubicBezTo>
                    <a:pt x="445" y="2281"/>
                    <a:pt x="668" y="2403"/>
                    <a:pt x="934" y="2558"/>
                  </a:cubicBezTo>
                  <a:cubicBezTo>
                    <a:pt x="1335" y="2792"/>
                    <a:pt x="1657" y="3203"/>
                    <a:pt x="1724" y="3282"/>
                  </a:cubicBezTo>
                  <a:cubicBezTo>
                    <a:pt x="1724" y="3287"/>
                    <a:pt x="1727" y="3290"/>
                    <a:pt x="1730" y="3290"/>
                  </a:cubicBezTo>
                  <a:cubicBezTo>
                    <a:pt x="1732" y="3290"/>
                    <a:pt x="1735" y="3287"/>
                    <a:pt x="1735" y="3282"/>
                  </a:cubicBezTo>
                  <a:cubicBezTo>
                    <a:pt x="1758" y="3181"/>
                    <a:pt x="1857" y="2703"/>
                    <a:pt x="1824" y="2036"/>
                  </a:cubicBezTo>
                  <a:cubicBezTo>
                    <a:pt x="1790" y="1280"/>
                    <a:pt x="1624" y="746"/>
                    <a:pt x="1379" y="457"/>
                  </a:cubicBezTo>
                  <a:cubicBezTo>
                    <a:pt x="1145" y="178"/>
                    <a:pt x="823" y="134"/>
                    <a:pt x="700" y="111"/>
                  </a:cubicBezTo>
                  <a:cubicBezTo>
                    <a:pt x="589" y="89"/>
                    <a:pt x="478" y="56"/>
                    <a:pt x="456" y="56"/>
                  </a:cubicBezTo>
                  <a:lnTo>
                    <a:pt x="41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2419461" y="4449352"/>
              <a:ext cx="32236" cy="102360"/>
            </a:xfrm>
            <a:custGeom>
              <a:avLst/>
              <a:gdLst/>
              <a:ahLst/>
              <a:cxnLst/>
              <a:rect l="l" t="t" r="r" b="b"/>
              <a:pathLst>
                <a:path w="924" h="2934" extrusionOk="0">
                  <a:moveTo>
                    <a:pt x="345" y="0"/>
                  </a:moveTo>
                  <a:cubicBezTo>
                    <a:pt x="245" y="200"/>
                    <a:pt x="211" y="434"/>
                    <a:pt x="211" y="667"/>
                  </a:cubicBezTo>
                  <a:cubicBezTo>
                    <a:pt x="211" y="845"/>
                    <a:pt x="223" y="1035"/>
                    <a:pt x="223" y="1223"/>
                  </a:cubicBezTo>
                  <a:cubicBezTo>
                    <a:pt x="211" y="1391"/>
                    <a:pt x="178" y="1569"/>
                    <a:pt x="134" y="1735"/>
                  </a:cubicBezTo>
                  <a:cubicBezTo>
                    <a:pt x="100" y="1891"/>
                    <a:pt x="45" y="2047"/>
                    <a:pt x="0" y="2202"/>
                  </a:cubicBezTo>
                  <a:cubicBezTo>
                    <a:pt x="401" y="2436"/>
                    <a:pt x="723" y="2847"/>
                    <a:pt x="790" y="2926"/>
                  </a:cubicBezTo>
                  <a:cubicBezTo>
                    <a:pt x="790" y="2931"/>
                    <a:pt x="793" y="2934"/>
                    <a:pt x="796" y="2934"/>
                  </a:cubicBezTo>
                  <a:cubicBezTo>
                    <a:pt x="798" y="2934"/>
                    <a:pt x="801" y="2931"/>
                    <a:pt x="801" y="2926"/>
                  </a:cubicBezTo>
                  <a:cubicBezTo>
                    <a:pt x="824" y="2825"/>
                    <a:pt x="923" y="2347"/>
                    <a:pt x="890" y="1680"/>
                  </a:cubicBezTo>
                  <a:cubicBezTo>
                    <a:pt x="856" y="924"/>
                    <a:pt x="690" y="390"/>
                    <a:pt x="445" y="101"/>
                  </a:cubicBezTo>
                  <a:cubicBezTo>
                    <a:pt x="423" y="67"/>
                    <a:pt x="389" y="34"/>
                    <a:pt x="34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2409379" y="4447538"/>
              <a:ext cx="26410" cy="13467"/>
            </a:xfrm>
            <a:custGeom>
              <a:avLst/>
              <a:gdLst/>
              <a:ahLst/>
              <a:cxnLst/>
              <a:rect l="l" t="t" r="r" b="b"/>
              <a:pathLst>
                <a:path w="757" h="386" extrusionOk="0">
                  <a:moveTo>
                    <a:pt x="169" y="0"/>
                  </a:moveTo>
                  <a:cubicBezTo>
                    <a:pt x="112" y="0"/>
                    <a:pt x="54" y="6"/>
                    <a:pt x="0" y="19"/>
                  </a:cubicBezTo>
                  <a:lnTo>
                    <a:pt x="11" y="19"/>
                  </a:lnTo>
                  <a:cubicBezTo>
                    <a:pt x="47" y="14"/>
                    <a:pt x="83" y="11"/>
                    <a:pt x="119" y="11"/>
                  </a:cubicBezTo>
                  <a:cubicBezTo>
                    <a:pt x="227" y="11"/>
                    <a:pt x="334" y="36"/>
                    <a:pt x="434" y="86"/>
                  </a:cubicBezTo>
                  <a:cubicBezTo>
                    <a:pt x="500" y="119"/>
                    <a:pt x="556" y="163"/>
                    <a:pt x="601" y="219"/>
                  </a:cubicBezTo>
                  <a:cubicBezTo>
                    <a:pt x="656" y="264"/>
                    <a:pt x="701" y="319"/>
                    <a:pt x="745" y="386"/>
                  </a:cubicBezTo>
                  <a:lnTo>
                    <a:pt x="757" y="386"/>
                  </a:lnTo>
                  <a:cubicBezTo>
                    <a:pt x="734" y="308"/>
                    <a:pt x="690" y="242"/>
                    <a:pt x="634" y="186"/>
                  </a:cubicBezTo>
                  <a:cubicBezTo>
                    <a:pt x="589" y="130"/>
                    <a:pt x="523" y="86"/>
                    <a:pt x="445" y="52"/>
                  </a:cubicBezTo>
                  <a:cubicBezTo>
                    <a:pt x="362" y="18"/>
                    <a:pt x="265" y="0"/>
                    <a:pt x="16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2418694" y="4462924"/>
              <a:ext cx="24072" cy="21386"/>
            </a:xfrm>
            <a:custGeom>
              <a:avLst/>
              <a:gdLst/>
              <a:ahLst/>
              <a:cxnLst/>
              <a:rect l="l" t="t" r="r" b="b"/>
              <a:pathLst>
                <a:path w="690" h="613" extrusionOk="0">
                  <a:moveTo>
                    <a:pt x="0" y="1"/>
                  </a:moveTo>
                  <a:cubicBezTo>
                    <a:pt x="45" y="68"/>
                    <a:pt x="100" y="123"/>
                    <a:pt x="167" y="167"/>
                  </a:cubicBezTo>
                  <a:cubicBezTo>
                    <a:pt x="223" y="212"/>
                    <a:pt x="300" y="245"/>
                    <a:pt x="356" y="290"/>
                  </a:cubicBezTo>
                  <a:cubicBezTo>
                    <a:pt x="411" y="334"/>
                    <a:pt x="467" y="390"/>
                    <a:pt x="523" y="446"/>
                  </a:cubicBezTo>
                  <a:cubicBezTo>
                    <a:pt x="579" y="501"/>
                    <a:pt x="623" y="557"/>
                    <a:pt x="690" y="612"/>
                  </a:cubicBezTo>
                  <a:cubicBezTo>
                    <a:pt x="645" y="545"/>
                    <a:pt x="601" y="479"/>
                    <a:pt x="545" y="423"/>
                  </a:cubicBezTo>
                  <a:cubicBezTo>
                    <a:pt x="490" y="367"/>
                    <a:pt x="434" y="312"/>
                    <a:pt x="367" y="268"/>
                  </a:cubicBezTo>
                  <a:cubicBezTo>
                    <a:pt x="312" y="223"/>
                    <a:pt x="233" y="189"/>
                    <a:pt x="167" y="156"/>
                  </a:cubicBezTo>
                  <a:cubicBezTo>
                    <a:pt x="100" y="112"/>
                    <a:pt x="45" y="68"/>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2429928" y="4487764"/>
              <a:ext cx="16746" cy="16327"/>
            </a:xfrm>
            <a:custGeom>
              <a:avLst/>
              <a:gdLst/>
              <a:ahLst/>
              <a:cxnLst/>
              <a:rect l="l" t="t" r="r" b="b"/>
              <a:pathLst>
                <a:path w="480" h="468" extrusionOk="0">
                  <a:moveTo>
                    <a:pt x="0" y="1"/>
                  </a:moveTo>
                  <a:cubicBezTo>
                    <a:pt x="45" y="45"/>
                    <a:pt x="89" y="78"/>
                    <a:pt x="145" y="100"/>
                  </a:cubicBezTo>
                  <a:cubicBezTo>
                    <a:pt x="201" y="122"/>
                    <a:pt x="245" y="156"/>
                    <a:pt x="279" y="189"/>
                  </a:cubicBezTo>
                  <a:cubicBezTo>
                    <a:pt x="312" y="234"/>
                    <a:pt x="334" y="290"/>
                    <a:pt x="368" y="334"/>
                  </a:cubicBezTo>
                  <a:cubicBezTo>
                    <a:pt x="390" y="389"/>
                    <a:pt x="423" y="434"/>
                    <a:pt x="479" y="468"/>
                  </a:cubicBezTo>
                  <a:cubicBezTo>
                    <a:pt x="445" y="412"/>
                    <a:pt x="423" y="367"/>
                    <a:pt x="401" y="312"/>
                  </a:cubicBezTo>
                  <a:cubicBezTo>
                    <a:pt x="379" y="268"/>
                    <a:pt x="346" y="211"/>
                    <a:pt x="301" y="167"/>
                  </a:cubicBezTo>
                  <a:cubicBezTo>
                    <a:pt x="267" y="122"/>
                    <a:pt x="201" y="100"/>
                    <a:pt x="156" y="78"/>
                  </a:cubicBezTo>
                  <a:cubicBezTo>
                    <a:pt x="101" y="67"/>
                    <a:pt x="45" y="45"/>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2435371" y="4507162"/>
              <a:ext cx="12420" cy="17897"/>
            </a:xfrm>
            <a:custGeom>
              <a:avLst/>
              <a:gdLst/>
              <a:ahLst/>
              <a:cxnLst/>
              <a:rect l="l" t="t" r="r" b="b"/>
              <a:pathLst>
                <a:path w="356" h="513" extrusionOk="0">
                  <a:moveTo>
                    <a:pt x="0" y="1"/>
                  </a:moveTo>
                  <a:cubicBezTo>
                    <a:pt x="67" y="78"/>
                    <a:pt x="134" y="167"/>
                    <a:pt x="190" y="256"/>
                  </a:cubicBezTo>
                  <a:cubicBezTo>
                    <a:pt x="212" y="301"/>
                    <a:pt x="234" y="345"/>
                    <a:pt x="267" y="390"/>
                  </a:cubicBezTo>
                  <a:cubicBezTo>
                    <a:pt x="289" y="423"/>
                    <a:pt x="323" y="468"/>
                    <a:pt x="345" y="512"/>
                  </a:cubicBezTo>
                  <a:lnTo>
                    <a:pt x="356" y="512"/>
                  </a:lnTo>
                  <a:cubicBezTo>
                    <a:pt x="334" y="468"/>
                    <a:pt x="311" y="412"/>
                    <a:pt x="289" y="367"/>
                  </a:cubicBezTo>
                  <a:cubicBezTo>
                    <a:pt x="267" y="323"/>
                    <a:pt x="234" y="278"/>
                    <a:pt x="200" y="234"/>
                  </a:cubicBezTo>
                  <a:cubicBezTo>
                    <a:pt x="145" y="156"/>
                    <a:pt x="78" y="78"/>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2431114" y="4517245"/>
              <a:ext cx="7780" cy="11269"/>
            </a:xfrm>
            <a:custGeom>
              <a:avLst/>
              <a:gdLst/>
              <a:ahLst/>
              <a:cxnLst/>
              <a:rect l="l" t="t" r="r" b="b"/>
              <a:pathLst>
                <a:path w="223" h="323" extrusionOk="0">
                  <a:moveTo>
                    <a:pt x="200" y="1"/>
                  </a:moveTo>
                  <a:cubicBezTo>
                    <a:pt x="200" y="12"/>
                    <a:pt x="178" y="23"/>
                    <a:pt x="167" y="34"/>
                  </a:cubicBezTo>
                  <a:lnTo>
                    <a:pt x="134" y="68"/>
                  </a:lnTo>
                  <a:cubicBezTo>
                    <a:pt x="111" y="90"/>
                    <a:pt x="100" y="123"/>
                    <a:pt x="78" y="145"/>
                  </a:cubicBezTo>
                  <a:cubicBezTo>
                    <a:pt x="67" y="179"/>
                    <a:pt x="45" y="201"/>
                    <a:pt x="22" y="234"/>
                  </a:cubicBezTo>
                  <a:cubicBezTo>
                    <a:pt x="11" y="256"/>
                    <a:pt x="0" y="290"/>
                    <a:pt x="0" y="323"/>
                  </a:cubicBezTo>
                  <a:cubicBezTo>
                    <a:pt x="22" y="268"/>
                    <a:pt x="78" y="223"/>
                    <a:pt x="122" y="179"/>
                  </a:cubicBezTo>
                  <a:cubicBezTo>
                    <a:pt x="144" y="157"/>
                    <a:pt x="167" y="134"/>
                    <a:pt x="189" y="101"/>
                  </a:cubicBezTo>
                  <a:cubicBezTo>
                    <a:pt x="189" y="90"/>
                    <a:pt x="200" y="68"/>
                    <a:pt x="211" y="56"/>
                  </a:cubicBezTo>
                  <a:cubicBezTo>
                    <a:pt x="211" y="45"/>
                    <a:pt x="223" y="12"/>
                    <a:pt x="2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2422567" y="4492439"/>
              <a:ext cx="10117" cy="26794"/>
            </a:xfrm>
            <a:custGeom>
              <a:avLst/>
              <a:gdLst/>
              <a:ahLst/>
              <a:cxnLst/>
              <a:rect l="l" t="t" r="r" b="b"/>
              <a:pathLst>
                <a:path w="290" h="768" extrusionOk="0">
                  <a:moveTo>
                    <a:pt x="290" y="0"/>
                  </a:moveTo>
                  <a:cubicBezTo>
                    <a:pt x="256" y="22"/>
                    <a:pt x="245" y="55"/>
                    <a:pt x="234" y="89"/>
                  </a:cubicBezTo>
                  <a:lnTo>
                    <a:pt x="189" y="178"/>
                  </a:lnTo>
                  <a:lnTo>
                    <a:pt x="100" y="367"/>
                  </a:lnTo>
                  <a:cubicBezTo>
                    <a:pt x="78" y="433"/>
                    <a:pt x="45" y="489"/>
                    <a:pt x="23" y="556"/>
                  </a:cubicBezTo>
                  <a:cubicBezTo>
                    <a:pt x="11" y="623"/>
                    <a:pt x="0" y="712"/>
                    <a:pt x="45" y="767"/>
                  </a:cubicBezTo>
                  <a:cubicBezTo>
                    <a:pt x="45" y="700"/>
                    <a:pt x="56" y="645"/>
                    <a:pt x="89" y="578"/>
                  </a:cubicBezTo>
                  <a:cubicBezTo>
                    <a:pt x="112" y="512"/>
                    <a:pt x="134" y="456"/>
                    <a:pt x="156" y="389"/>
                  </a:cubicBezTo>
                  <a:lnTo>
                    <a:pt x="223" y="189"/>
                  </a:lnTo>
                  <a:lnTo>
                    <a:pt x="256" y="89"/>
                  </a:lnTo>
                  <a:cubicBezTo>
                    <a:pt x="267" y="55"/>
                    <a:pt x="267" y="22"/>
                    <a:pt x="2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2410914" y="4472623"/>
              <a:ext cx="13222" cy="31085"/>
            </a:xfrm>
            <a:custGeom>
              <a:avLst/>
              <a:gdLst/>
              <a:ahLst/>
              <a:cxnLst/>
              <a:rect l="l" t="t" r="r" b="b"/>
              <a:pathLst>
                <a:path w="379" h="891" extrusionOk="0">
                  <a:moveTo>
                    <a:pt x="379" y="0"/>
                  </a:moveTo>
                  <a:lnTo>
                    <a:pt x="379" y="0"/>
                  </a:lnTo>
                  <a:cubicBezTo>
                    <a:pt x="345" y="67"/>
                    <a:pt x="312" y="145"/>
                    <a:pt x="268" y="212"/>
                  </a:cubicBezTo>
                  <a:cubicBezTo>
                    <a:pt x="234" y="290"/>
                    <a:pt x="179" y="346"/>
                    <a:pt x="123" y="412"/>
                  </a:cubicBezTo>
                  <a:cubicBezTo>
                    <a:pt x="68" y="479"/>
                    <a:pt x="23" y="556"/>
                    <a:pt x="11" y="635"/>
                  </a:cubicBezTo>
                  <a:cubicBezTo>
                    <a:pt x="1" y="724"/>
                    <a:pt x="11" y="801"/>
                    <a:pt x="23" y="890"/>
                  </a:cubicBezTo>
                  <a:cubicBezTo>
                    <a:pt x="34" y="801"/>
                    <a:pt x="45" y="724"/>
                    <a:pt x="56" y="645"/>
                  </a:cubicBezTo>
                  <a:cubicBezTo>
                    <a:pt x="78" y="568"/>
                    <a:pt x="100" y="501"/>
                    <a:pt x="145" y="435"/>
                  </a:cubicBezTo>
                  <a:cubicBezTo>
                    <a:pt x="201" y="368"/>
                    <a:pt x="256" y="301"/>
                    <a:pt x="290" y="223"/>
                  </a:cubicBezTo>
                  <a:cubicBezTo>
                    <a:pt x="323" y="156"/>
                    <a:pt x="357" y="7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2396191" y="4452074"/>
              <a:ext cx="17095" cy="37295"/>
            </a:xfrm>
            <a:custGeom>
              <a:avLst/>
              <a:gdLst/>
              <a:ahLst/>
              <a:cxnLst/>
              <a:rect l="l" t="t" r="r" b="b"/>
              <a:pathLst>
                <a:path w="490" h="1069" extrusionOk="0">
                  <a:moveTo>
                    <a:pt x="490" y="0"/>
                  </a:moveTo>
                  <a:cubicBezTo>
                    <a:pt x="423" y="78"/>
                    <a:pt x="356" y="156"/>
                    <a:pt x="278" y="223"/>
                  </a:cubicBezTo>
                  <a:cubicBezTo>
                    <a:pt x="200" y="290"/>
                    <a:pt x="122" y="367"/>
                    <a:pt x="78" y="456"/>
                  </a:cubicBezTo>
                  <a:cubicBezTo>
                    <a:pt x="22" y="556"/>
                    <a:pt x="0" y="656"/>
                    <a:pt x="0" y="767"/>
                  </a:cubicBezTo>
                  <a:cubicBezTo>
                    <a:pt x="11" y="868"/>
                    <a:pt x="33" y="968"/>
                    <a:pt x="67" y="1068"/>
                  </a:cubicBezTo>
                  <a:cubicBezTo>
                    <a:pt x="67" y="968"/>
                    <a:pt x="55" y="868"/>
                    <a:pt x="67" y="767"/>
                  </a:cubicBezTo>
                  <a:cubicBezTo>
                    <a:pt x="67" y="668"/>
                    <a:pt x="78" y="567"/>
                    <a:pt x="111" y="478"/>
                  </a:cubicBezTo>
                  <a:cubicBezTo>
                    <a:pt x="156" y="389"/>
                    <a:pt x="233" y="322"/>
                    <a:pt x="300" y="245"/>
                  </a:cubicBezTo>
                  <a:cubicBezTo>
                    <a:pt x="367" y="167"/>
                    <a:pt x="433" y="89"/>
                    <a:pt x="490" y="11"/>
                  </a:cubicBezTo>
                  <a:lnTo>
                    <a:pt x="49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2336008" y="4321905"/>
              <a:ext cx="132363" cy="61123"/>
            </a:xfrm>
            <a:custGeom>
              <a:avLst/>
              <a:gdLst/>
              <a:ahLst/>
              <a:cxnLst/>
              <a:rect l="l" t="t" r="r" b="b"/>
              <a:pathLst>
                <a:path w="3794" h="1752" extrusionOk="0">
                  <a:moveTo>
                    <a:pt x="1716" y="0"/>
                  </a:moveTo>
                  <a:cubicBezTo>
                    <a:pt x="1511" y="0"/>
                    <a:pt x="1282" y="32"/>
                    <a:pt x="1024" y="116"/>
                  </a:cubicBezTo>
                  <a:cubicBezTo>
                    <a:pt x="213" y="383"/>
                    <a:pt x="12" y="1151"/>
                    <a:pt x="1" y="1206"/>
                  </a:cubicBezTo>
                  <a:lnTo>
                    <a:pt x="1" y="1218"/>
                  </a:lnTo>
                  <a:cubicBezTo>
                    <a:pt x="23" y="1251"/>
                    <a:pt x="379" y="1740"/>
                    <a:pt x="880" y="1752"/>
                  </a:cubicBezTo>
                  <a:cubicBezTo>
                    <a:pt x="889" y="1752"/>
                    <a:pt x="898" y="1752"/>
                    <a:pt x="907" y="1752"/>
                  </a:cubicBezTo>
                  <a:cubicBezTo>
                    <a:pt x="1282" y="1752"/>
                    <a:pt x="1775" y="1537"/>
                    <a:pt x="2014" y="1429"/>
                  </a:cubicBezTo>
                  <a:cubicBezTo>
                    <a:pt x="2259" y="1317"/>
                    <a:pt x="2759" y="1107"/>
                    <a:pt x="3048" y="1028"/>
                  </a:cubicBezTo>
                  <a:cubicBezTo>
                    <a:pt x="3305" y="961"/>
                    <a:pt x="3705" y="761"/>
                    <a:pt x="3782" y="717"/>
                  </a:cubicBezTo>
                  <a:cubicBezTo>
                    <a:pt x="3794" y="717"/>
                    <a:pt x="3794" y="706"/>
                    <a:pt x="3782" y="695"/>
                  </a:cubicBezTo>
                  <a:cubicBezTo>
                    <a:pt x="3683" y="650"/>
                    <a:pt x="3171" y="395"/>
                    <a:pt x="2793" y="261"/>
                  </a:cubicBezTo>
                  <a:cubicBezTo>
                    <a:pt x="2503" y="154"/>
                    <a:pt x="2166" y="0"/>
                    <a:pt x="171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2374839" y="4330592"/>
              <a:ext cx="93533" cy="51668"/>
            </a:xfrm>
            <a:custGeom>
              <a:avLst/>
              <a:gdLst/>
              <a:ahLst/>
              <a:cxnLst/>
              <a:rect l="l" t="t" r="r" b="b"/>
              <a:pathLst>
                <a:path w="2681" h="1481" extrusionOk="0">
                  <a:moveTo>
                    <a:pt x="1646" y="1"/>
                  </a:moveTo>
                  <a:cubicBezTo>
                    <a:pt x="1424" y="67"/>
                    <a:pt x="1213" y="179"/>
                    <a:pt x="1035" y="324"/>
                  </a:cubicBezTo>
                  <a:cubicBezTo>
                    <a:pt x="924" y="413"/>
                    <a:pt x="823" y="512"/>
                    <a:pt x="746" y="623"/>
                  </a:cubicBezTo>
                  <a:cubicBezTo>
                    <a:pt x="657" y="724"/>
                    <a:pt x="590" y="835"/>
                    <a:pt x="501" y="946"/>
                  </a:cubicBezTo>
                  <a:cubicBezTo>
                    <a:pt x="423" y="1046"/>
                    <a:pt x="334" y="1147"/>
                    <a:pt x="212" y="1213"/>
                  </a:cubicBezTo>
                  <a:cubicBezTo>
                    <a:pt x="133" y="1258"/>
                    <a:pt x="0" y="1302"/>
                    <a:pt x="22" y="1424"/>
                  </a:cubicBezTo>
                  <a:cubicBezTo>
                    <a:pt x="22" y="1447"/>
                    <a:pt x="34" y="1469"/>
                    <a:pt x="44" y="1480"/>
                  </a:cubicBezTo>
                  <a:cubicBezTo>
                    <a:pt x="367" y="1424"/>
                    <a:pt x="712" y="1269"/>
                    <a:pt x="901" y="1180"/>
                  </a:cubicBezTo>
                  <a:cubicBezTo>
                    <a:pt x="1146" y="1068"/>
                    <a:pt x="1646" y="858"/>
                    <a:pt x="1935" y="779"/>
                  </a:cubicBezTo>
                  <a:cubicBezTo>
                    <a:pt x="2192" y="712"/>
                    <a:pt x="2592" y="512"/>
                    <a:pt x="2669" y="468"/>
                  </a:cubicBezTo>
                  <a:cubicBezTo>
                    <a:pt x="2681" y="468"/>
                    <a:pt x="2681" y="457"/>
                    <a:pt x="2669" y="446"/>
                  </a:cubicBezTo>
                  <a:cubicBezTo>
                    <a:pt x="2570" y="401"/>
                    <a:pt x="2058" y="146"/>
                    <a:pt x="1680" y="12"/>
                  </a:cubicBezTo>
                  <a:cubicBezTo>
                    <a:pt x="1668" y="1"/>
                    <a:pt x="1658" y="1"/>
                    <a:pt x="16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2339113" y="4335616"/>
              <a:ext cx="37713" cy="29166"/>
            </a:xfrm>
            <a:custGeom>
              <a:avLst/>
              <a:gdLst/>
              <a:ahLst/>
              <a:cxnLst/>
              <a:rect l="l" t="t" r="r" b="b"/>
              <a:pathLst>
                <a:path w="1081" h="836" extrusionOk="0">
                  <a:moveTo>
                    <a:pt x="1047" y="0"/>
                  </a:moveTo>
                  <a:cubicBezTo>
                    <a:pt x="936" y="0"/>
                    <a:pt x="826" y="52"/>
                    <a:pt x="735" y="113"/>
                  </a:cubicBezTo>
                  <a:cubicBezTo>
                    <a:pt x="635" y="180"/>
                    <a:pt x="557" y="257"/>
                    <a:pt x="468" y="335"/>
                  </a:cubicBezTo>
                  <a:cubicBezTo>
                    <a:pt x="390" y="413"/>
                    <a:pt x="302" y="491"/>
                    <a:pt x="235" y="591"/>
                  </a:cubicBezTo>
                  <a:cubicBezTo>
                    <a:pt x="190" y="635"/>
                    <a:pt x="168" y="680"/>
                    <a:pt x="124" y="724"/>
                  </a:cubicBezTo>
                  <a:cubicBezTo>
                    <a:pt x="90" y="769"/>
                    <a:pt x="57" y="813"/>
                    <a:pt x="1" y="825"/>
                  </a:cubicBezTo>
                  <a:lnTo>
                    <a:pt x="1" y="835"/>
                  </a:lnTo>
                  <a:cubicBezTo>
                    <a:pt x="57" y="825"/>
                    <a:pt x="101" y="780"/>
                    <a:pt x="146" y="736"/>
                  </a:cubicBezTo>
                  <a:cubicBezTo>
                    <a:pt x="179" y="691"/>
                    <a:pt x="213" y="647"/>
                    <a:pt x="257" y="602"/>
                  </a:cubicBezTo>
                  <a:cubicBezTo>
                    <a:pt x="334" y="524"/>
                    <a:pt x="413" y="447"/>
                    <a:pt x="502" y="368"/>
                  </a:cubicBezTo>
                  <a:lnTo>
                    <a:pt x="779" y="157"/>
                  </a:lnTo>
                  <a:cubicBezTo>
                    <a:pt x="868" y="91"/>
                    <a:pt x="957" y="35"/>
                    <a:pt x="1080" y="12"/>
                  </a:cubicBezTo>
                  <a:lnTo>
                    <a:pt x="1080" y="2"/>
                  </a:lnTo>
                  <a:cubicBezTo>
                    <a:pt x="1069" y="1"/>
                    <a:pt x="1058" y="0"/>
                    <a:pt x="10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2348847" y="4363597"/>
              <a:ext cx="31434" cy="12036"/>
            </a:xfrm>
            <a:custGeom>
              <a:avLst/>
              <a:gdLst/>
              <a:ahLst/>
              <a:cxnLst/>
              <a:rect l="l" t="t" r="r" b="b"/>
              <a:pathLst>
                <a:path w="901" h="345" extrusionOk="0">
                  <a:moveTo>
                    <a:pt x="0" y="0"/>
                  </a:moveTo>
                  <a:cubicBezTo>
                    <a:pt x="111" y="134"/>
                    <a:pt x="256" y="223"/>
                    <a:pt x="411" y="278"/>
                  </a:cubicBezTo>
                  <a:cubicBezTo>
                    <a:pt x="490" y="312"/>
                    <a:pt x="567" y="334"/>
                    <a:pt x="656" y="345"/>
                  </a:cubicBezTo>
                  <a:cubicBezTo>
                    <a:pt x="734" y="345"/>
                    <a:pt x="823" y="345"/>
                    <a:pt x="901" y="334"/>
                  </a:cubicBezTo>
                  <a:lnTo>
                    <a:pt x="901" y="323"/>
                  </a:lnTo>
                  <a:cubicBezTo>
                    <a:pt x="823" y="323"/>
                    <a:pt x="734" y="323"/>
                    <a:pt x="656" y="312"/>
                  </a:cubicBezTo>
                  <a:cubicBezTo>
                    <a:pt x="579" y="300"/>
                    <a:pt x="490" y="290"/>
                    <a:pt x="411" y="256"/>
                  </a:cubicBezTo>
                  <a:cubicBezTo>
                    <a:pt x="256" y="211"/>
                    <a:pt x="111" y="12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2362035" y="4331779"/>
              <a:ext cx="38062" cy="30282"/>
            </a:xfrm>
            <a:custGeom>
              <a:avLst/>
              <a:gdLst/>
              <a:ahLst/>
              <a:cxnLst/>
              <a:rect l="l" t="t" r="r" b="b"/>
              <a:pathLst>
                <a:path w="1091" h="868" extrusionOk="0">
                  <a:moveTo>
                    <a:pt x="1079" y="0"/>
                  </a:moveTo>
                  <a:cubicBezTo>
                    <a:pt x="979" y="45"/>
                    <a:pt x="856" y="67"/>
                    <a:pt x="757" y="122"/>
                  </a:cubicBezTo>
                  <a:cubicBezTo>
                    <a:pt x="646" y="189"/>
                    <a:pt x="579" y="290"/>
                    <a:pt x="500" y="379"/>
                  </a:cubicBezTo>
                  <a:lnTo>
                    <a:pt x="278" y="656"/>
                  </a:lnTo>
                  <a:cubicBezTo>
                    <a:pt x="201" y="745"/>
                    <a:pt x="112" y="834"/>
                    <a:pt x="0" y="868"/>
                  </a:cubicBezTo>
                  <a:cubicBezTo>
                    <a:pt x="122" y="846"/>
                    <a:pt x="211" y="757"/>
                    <a:pt x="290" y="668"/>
                  </a:cubicBezTo>
                  <a:lnTo>
                    <a:pt x="523" y="389"/>
                  </a:lnTo>
                  <a:cubicBezTo>
                    <a:pt x="601" y="312"/>
                    <a:pt x="668" y="211"/>
                    <a:pt x="767" y="156"/>
                  </a:cubicBezTo>
                  <a:cubicBezTo>
                    <a:pt x="868" y="89"/>
                    <a:pt x="990" y="67"/>
                    <a:pt x="10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2375990" y="4359026"/>
              <a:ext cx="32236" cy="9943"/>
            </a:xfrm>
            <a:custGeom>
              <a:avLst/>
              <a:gdLst/>
              <a:ahLst/>
              <a:cxnLst/>
              <a:rect l="l" t="t" r="r" b="b"/>
              <a:pathLst>
                <a:path w="924" h="285" extrusionOk="0">
                  <a:moveTo>
                    <a:pt x="119" y="1"/>
                  </a:moveTo>
                  <a:cubicBezTo>
                    <a:pt x="78" y="1"/>
                    <a:pt x="40" y="3"/>
                    <a:pt x="1" y="9"/>
                  </a:cubicBezTo>
                  <a:lnTo>
                    <a:pt x="1" y="20"/>
                  </a:lnTo>
                  <a:cubicBezTo>
                    <a:pt x="78" y="20"/>
                    <a:pt x="167" y="20"/>
                    <a:pt x="234" y="43"/>
                  </a:cubicBezTo>
                  <a:cubicBezTo>
                    <a:pt x="312" y="65"/>
                    <a:pt x="367" y="120"/>
                    <a:pt x="434" y="176"/>
                  </a:cubicBezTo>
                  <a:cubicBezTo>
                    <a:pt x="501" y="220"/>
                    <a:pt x="590" y="265"/>
                    <a:pt x="668" y="276"/>
                  </a:cubicBezTo>
                  <a:cubicBezTo>
                    <a:pt x="713" y="281"/>
                    <a:pt x="754" y="284"/>
                    <a:pt x="796" y="284"/>
                  </a:cubicBezTo>
                  <a:cubicBezTo>
                    <a:pt x="837" y="284"/>
                    <a:pt x="879" y="281"/>
                    <a:pt x="924" y="276"/>
                  </a:cubicBezTo>
                  <a:cubicBezTo>
                    <a:pt x="846" y="253"/>
                    <a:pt x="757" y="231"/>
                    <a:pt x="679" y="220"/>
                  </a:cubicBezTo>
                  <a:cubicBezTo>
                    <a:pt x="612" y="198"/>
                    <a:pt x="535" y="176"/>
                    <a:pt x="468" y="131"/>
                  </a:cubicBezTo>
                  <a:lnTo>
                    <a:pt x="367" y="65"/>
                  </a:lnTo>
                  <a:cubicBezTo>
                    <a:pt x="323" y="43"/>
                    <a:pt x="290" y="20"/>
                    <a:pt x="246" y="9"/>
                  </a:cubicBezTo>
                  <a:cubicBezTo>
                    <a:pt x="201" y="3"/>
                    <a:pt x="159" y="1"/>
                    <a:pt x="11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2397342" y="4337570"/>
              <a:ext cx="35725" cy="18665"/>
            </a:xfrm>
            <a:custGeom>
              <a:avLst/>
              <a:gdLst/>
              <a:ahLst/>
              <a:cxnLst/>
              <a:rect l="l" t="t" r="r" b="b"/>
              <a:pathLst>
                <a:path w="1024" h="535" extrusionOk="0">
                  <a:moveTo>
                    <a:pt x="1023" y="1"/>
                  </a:moveTo>
                  <a:cubicBezTo>
                    <a:pt x="934" y="23"/>
                    <a:pt x="845" y="57"/>
                    <a:pt x="746" y="101"/>
                  </a:cubicBezTo>
                  <a:cubicBezTo>
                    <a:pt x="657" y="146"/>
                    <a:pt x="578" y="201"/>
                    <a:pt x="501" y="257"/>
                  </a:cubicBezTo>
                  <a:cubicBezTo>
                    <a:pt x="423" y="324"/>
                    <a:pt x="345" y="379"/>
                    <a:pt x="267" y="435"/>
                  </a:cubicBezTo>
                  <a:cubicBezTo>
                    <a:pt x="190" y="490"/>
                    <a:pt x="89" y="524"/>
                    <a:pt x="0" y="524"/>
                  </a:cubicBezTo>
                  <a:lnTo>
                    <a:pt x="0" y="535"/>
                  </a:lnTo>
                  <a:cubicBezTo>
                    <a:pt x="101" y="535"/>
                    <a:pt x="190" y="502"/>
                    <a:pt x="279" y="457"/>
                  </a:cubicBezTo>
                  <a:cubicBezTo>
                    <a:pt x="368" y="401"/>
                    <a:pt x="445" y="346"/>
                    <a:pt x="523" y="290"/>
                  </a:cubicBezTo>
                  <a:cubicBezTo>
                    <a:pt x="601" y="235"/>
                    <a:pt x="679" y="190"/>
                    <a:pt x="768" y="146"/>
                  </a:cubicBezTo>
                  <a:cubicBezTo>
                    <a:pt x="857" y="90"/>
                    <a:pt x="946" y="57"/>
                    <a:pt x="10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2426823" y="4344129"/>
              <a:ext cx="20619" cy="7850"/>
            </a:xfrm>
            <a:custGeom>
              <a:avLst/>
              <a:gdLst/>
              <a:ahLst/>
              <a:cxnLst/>
              <a:rect l="l" t="t" r="r" b="b"/>
              <a:pathLst>
                <a:path w="591" h="225" extrusionOk="0">
                  <a:moveTo>
                    <a:pt x="572" y="0"/>
                  </a:moveTo>
                  <a:cubicBezTo>
                    <a:pt x="522" y="0"/>
                    <a:pt x="474" y="38"/>
                    <a:pt x="435" y="58"/>
                  </a:cubicBezTo>
                  <a:cubicBezTo>
                    <a:pt x="390" y="80"/>
                    <a:pt x="346" y="114"/>
                    <a:pt x="301" y="124"/>
                  </a:cubicBezTo>
                  <a:cubicBezTo>
                    <a:pt x="201" y="169"/>
                    <a:pt x="101" y="203"/>
                    <a:pt x="0" y="213"/>
                  </a:cubicBezTo>
                  <a:lnTo>
                    <a:pt x="0" y="225"/>
                  </a:lnTo>
                  <a:cubicBezTo>
                    <a:pt x="101" y="213"/>
                    <a:pt x="212" y="191"/>
                    <a:pt x="312" y="147"/>
                  </a:cubicBezTo>
                  <a:cubicBezTo>
                    <a:pt x="356" y="136"/>
                    <a:pt x="412" y="114"/>
                    <a:pt x="457" y="80"/>
                  </a:cubicBezTo>
                  <a:cubicBezTo>
                    <a:pt x="501" y="58"/>
                    <a:pt x="534" y="13"/>
                    <a:pt x="590" y="2"/>
                  </a:cubicBezTo>
                  <a:cubicBezTo>
                    <a:pt x="584" y="1"/>
                    <a:pt x="578" y="0"/>
                    <a:pt x="57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2415589" y="4353514"/>
              <a:ext cx="16327" cy="4291"/>
            </a:xfrm>
            <a:custGeom>
              <a:avLst/>
              <a:gdLst/>
              <a:ahLst/>
              <a:cxnLst/>
              <a:rect l="l" t="t" r="r" b="b"/>
              <a:pathLst>
                <a:path w="468" h="123" extrusionOk="0">
                  <a:moveTo>
                    <a:pt x="0" y="0"/>
                  </a:moveTo>
                  <a:lnTo>
                    <a:pt x="0" y="11"/>
                  </a:lnTo>
                  <a:cubicBezTo>
                    <a:pt x="78" y="11"/>
                    <a:pt x="156" y="33"/>
                    <a:pt x="233" y="67"/>
                  </a:cubicBezTo>
                  <a:cubicBezTo>
                    <a:pt x="267" y="78"/>
                    <a:pt x="312" y="100"/>
                    <a:pt x="345" y="100"/>
                  </a:cubicBezTo>
                  <a:cubicBezTo>
                    <a:pt x="389" y="112"/>
                    <a:pt x="434" y="122"/>
                    <a:pt x="467" y="122"/>
                  </a:cubicBezTo>
                  <a:lnTo>
                    <a:pt x="356" y="78"/>
                  </a:lnTo>
                  <a:cubicBezTo>
                    <a:pt x="322" y="67"/>
                    <a:pt x="278" y="55"/>
                    <a:pt x="245" y="45"/>
                  </a:cubicBezTo>
                  <a:cubicBezTo>
                    <a:pt x="167" y="11"/>
                    <a:pt x="78"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2227366" y="4286354"/>
              <a:ext cx="560328" cy="264308"/>
            </a:xfrm>
            <a:custGeom>
              <a:avLst/>
              <a:gdLst/>
              <a:ahLst/>
              <a:cxnLst/>
              <a:rect l="l" t="t" r="r" b="b"/>
              <a:pathLst>
                <a:path w="16061" h="7576" extrusionOk="0">
                  <a:moveTo>
                    <a:pt x="34" y="1"/>
                  </a:moveTo>
                  <a:cubicBezTo>
                    <a:pt x="45" y="45"/>
                    <a:pt x="45" y="101"/>
                    <a:pt x="34" y="156"/>
                  </a:cubicBezTo>
                  <a:cubicBezTo>
                    <a:pt x="23" y="190"/>
                    <a:pt x="12" y="223"/>
                    <a:pt x="1" y="245"/>
                  </a:cubicBezTo>
                  <a:cubicBezTo>
                    <a:pt x="957" y="1313"/>
                    <a:pt x="2069" y="2214"/>
                    <a:pt x="3293" y="2959"/>
                  </a:cubicBezTo>
                  <a:cubicBezTo>
                    <a:pt x="3482" y="3070"/>
                    <a:pt x="3682" y="3182"/>
                    <a:pt x="3883" y="3293"/>
                  </a:cubicBezTo>
                  <a:cubicBezTo>
                    <a:pt x="4427" y="3727"/>
                    <a:pt x="4928" y="4227"/>
                    <a:pt x="5306" y="4806"/>
                  </a:cubicBezTo>
                  <a:cubicBezTo>
                    <a:pt x="5506" y="5117"/>
                    <a:pt x="5673" y="5451"/>
                    <a:pt x="5796" y="5796"/>
                  </a:cubicBezTo>
                  <a:cubicBezTo>
                    <a:pt x="5918" y="6140"/>
                    <a:pt x="6007" y="6496"/>
                    <a:pt x="6051" y="6864"/>
                  </a:cubicBezTo>
                  <a:lnTo>
                    <a:pt x="6096" y="6864"/>
                  </a:lnTo>
                  <a:cubicBezTo>
                    <a:pt x="6063" y="6485"/>
                    <a:pt x="5984" y="6129"/>
                    <a:pt x="5851" y="5774"/>
                  </a:cubicBezTo>
                  <a:cubicBezTo>
                    <a:pt x="5729" y="5418"/>
                    <a:pt x="5562" y="5084"/>
                    <a:pt x="5361" y="4773"/>
                  </a:cubicBezTo>
                  <a:cubicBezTo>
                    <a:pt x="5072" y="4305"/>
                    <a:pt x="4694" y="3883"/>
                    <a:pt x="4294" y="3515"/>
                  </a:cubicBezTo>
                  <a:lnTo>
                    <a:pt x="4294" y="3515"/>
                  </a:lnTo>
                  <a:cubicBezTo>
                    <a:pt x="5151" y="3960"/>
                    <a:pt x="6040" y="4328"/>
                    <a:pt x="6952" y="4650"/>
                  </a:cubicBezTo>
                  <a:lnTo>
                    <a:pt x="7319" y="4917"/>
                  </a:lnTo>
                  <a:cubicBezTo>
                    <a:pt x="7442" y="5017"/>
                    <a:pt x="7564" y="5128"/>
                    <a:pt x="7675" y="5250"/>
                  </a:cubicBezTo>
                  <a:cubicBezTo>
                    <a:pt x="7897" y="5495"/>
                    <a:pt x="8120" y="5740"/>
                    <a:pt x="8309" y="6007"/>
                  </a:cubicBezTo>
                  <a:cubicBezTo>
                    <a:pt x="8398" y="6140"/>
                    <a:pt x="8487" y="6274"/>
                    <a:pt x="8565" y="6419"/>
                  </a:cubicBezTo>
                  <a:cubicBezTo>
                    <a:pt x="8609" y="6496"/>
                    <a:pt x="8643" y="6563"/>
                    <a:pt x="8687" y="6641"/>
                  </a:cubicBezTo>
                  <a:cubicBezTo>
                    <a:pt x="8732" y="6708"/>
                    <a:pt x="8776" y="6785"/>
                    <a:pt x="8832" y="6852"/>
                  </a:cubicBezTo>
                  <a:cubicBezTo>
                    <a:pt x="9021" y="7119"/>
                    <a:pt x="9254" y="7364"/>
                    <a:pt x="9499" y="7575"/>
                  </a:cubicBezTo>
                  <a:lnTo>
                    <a:pt x="9533" y="7542"/>
                  </a:lnTo>
                  <a:cubicBezTo>
                    <a:pt x="9288" y="7319"/>
                    <a:pt x="9066" y="7074"/>
                    <a:pt x="8876" y="6808"/>
                  </a:cubicBezTo>
                  <a:lnTo>
                    <a:pt x="8743" y="6607"/>
                  </a:lnTo>
                  <a:cubicBezTo>
                    <a:pt x="8698" y="6541"/>
                    <a:pt x="8665" y="6463"/>
                    <a:pt x="8621" y="6396"/>
                  </a:cubicBezTo>
                  <a:cubicBezTo>
                    <a:pt x="8542" y="6241"/>
                    <a:pt x="8453" y="6107"/>
                    <a:pt x="8364" y="5962"/>
                  </a:cubicBezTo>
                  <a:cubicBezTo>
                    <a:pt x="8176" y="5695"/>
                    <a:pt x="7953" y="5440"/>
                    <a:pt x="7731" y="5195"/>
                  </a:cubicBezTo>
                  <a:cubicBezTo>
                    <a:pt x="7620" y="5072"/>
                    <a:pt x="7497" y="4961"/>
                    <a:pt x="7375" y="4850"/>
                  </a:cubicBezTo>
                  <a:lnTo>
                    <a:pt x="7242" y="4750"/>
                  </a:lnTo>
                  <a:lnTo>
                    <a:pt x="7242" y="4750"/>
                  </a:lnTo>
                  <a:cubicBezTo>
                    <a:pt x="7274" y="4761"/>
                    <a:pt x="7297" y="4773"/>
                    <a:pt x="7331" y="4783"/>
                  </a:cubicBezTo>
                  <a:lnTo>
                    <a:pt x="7864" y="4951"/>
                  </a:lnTo>
                  <a:cubicBezTo>
                    <a:pt x="8042" y="5006"/>
                    <a:pt x="8220" y="5062"/>
                    <a:pt x="8398" y="5106"/>
                  </a:cubicBezTo>
                  <a:cubicBezTo>
                    <a:pt x="8754" y="5206"/>
                    <a:pt x="9110" y="5295"/>
                    <a:pt x="9477" y="5362"/>
                  </a:cubicBezTo>
                  <a:cubicBezTo>
                    <a:pt x="9677" y="5395"/>
                    <a:pt x="9866" y="5428"/>
                    <a:pt x="10067" y="5462"/>
                  </a:cubicBezTo>
                  <a:cubicBezTo>
                    <a:pt x="10334" y="5562"/>
                    <a:pt x="10589" y="5685"/>
                    <a:pt x="10834" y="5818"/>
                  </a:cubicBezTo>
                  <a:cubicBezTo>
                    <a:pt x="10956" y="5895"/>
                    <a:pt x="11068" y="5974"/>
                    <a:pt x="11179" y="6073"/>
                  </a:cubicBezTo>
                  <a:cubicBezTo>
                    <a:pt x="11278" y="6174"/>
                    <a:pt x="11390" y="6274"/>
                    <a:pt x="11490" y="6374"/>
                  </a:cubicBezTo>
                  <a:cubicBezTo>
                    <a:pt x="11690" y="6574"/>
                    <a:pt x="11891" y="6797"/>
                    <a:pt x="12101" y="6985"/>
                  </a:cubicBezTo>
                  <a:lnTo>
                    <a:pt x="12736" y="7575"/>
                  </a:lnTo>
                  <a:lnTo>
                    <a:pt x="12769" y="7542"/>
                  </a:lnTo>
                  <a:lnTo>
                    <a:pt x="12146" y="6941"/>
                  </a:lnTo>
                  <a:cubicBezTo>
                    <a:pt x="11924" y="6752"/>
                    <a:pt x="11735" y="6541"/>
                    <a:pt x="11535" y="6330"/>
                  </a:cubicBezTo>
                  <a:cubicBezTo>
                    <a:pt x="11434" y="6229"/>
                    <a:pt x="11323" y="6118"/>
                    <a:pt x="11223" y="6029"/>
                  </a:cubicBezTo>
                  <a:cubicBezTo>
                    <a:pt x="11112" y="5929"/>
                    <a:pt x="10989" y="5829"/>
                    <a:pt x="10867" y="5762"/>
                  </a:cubicBezTo>
                  <a:cubicBezTo>
                    <a:pt x="10689" y="5662"/>
                    <a:pt x="10511" y="5573"/>
                    <a:pt x="10334" y="5495"/>
                  </a:cubicBezTo>
                  <a:lnTo>
                    <a:pt x="10334" y="5495"/>
                  </a:lnTo>
                  <a:cubicBezTo>
                    <a:pt x="10778" y="5540"/>
                    <a:pt x="11234" y="5573"/>
                    <a:pt x="11690" y="5573"/>
                  </a:cubicBezTo>
                  <a:cubicBezTo>
                    <a:pt x="12424" y="5573"/>
                    <a:pt x="13169" y="5507"/>
                    <a:pt x="13893" y="5351"/>
                  </a:cubicBezTo>
                  <a:cubicBezTo>
                    <a:pt x="14627" y="5206"/>
                    <a:pt x="15338" y="5028"/>
                    <a:pt x="16061" y="4884"/>
                  </a:cubicBezTo>
                  <a:lnTo>
                    <a:pt x="16050" y="4839"/>
                  </a:lnTo>
                  <a:cubicBezTo>
                    <a:pt x="15327" y="4973"/>
                    <a:pt x="14604" y="5161"/>
                    <a:pt x="13881" y="5295"/>
                  </a:cubicBezTo>
                  <a:cubicBezTo>
                    <a:pt x="13159" y="5440"/>
                    <a:pt x="12424" y="5495"/>
                    <a:pt x="11690" y="5495"/>
                  </a:cubicBezTo>
                  <a:cubicBezTo>
                    <a:pt x="10956" y="5484"/>
                    <a:pt x="10222" y="5406"/>
                    <a:pt x="9499" y="5262"/>
                  </a:cubicBezTo>
                  <a:cubicBezTo>
                    <a:pt x="9343" y="5240"/>
                    <a:pt x="9187" y="5206"/>
                    <a:pt x="9043" y="5161"/>
                  </a:cubicBezTo>
                  <a:cubicBezTo>
                    <a:pt x="9333" y="5128"/>
                    <a:pt x="9622" y="5084"/>
                    <a:pt x="9899" y="5006"/>
                  </a:cubicBezTo>
                  <a:cubicBezTo>
                    <a:pt x="10277" y="4906"/>
                    <a:pt x="10633" y="4739"/>
                    <a:pt x="10956" y="4539"/>
                  </a:cubicBezTo>
                  <a:cubicBezTo>
                    <a:pt x="11290" y="4338"/>
                    <a:pt x="11590" y="4116"/>
                    <a:pt x="11924" y="3916"/>
                  </a:cubicBezTo>
                  <a:cubicBezTo>
                    <a:pt x="12247" y="3716"/>
                    <a:pt x="12569" y="3527"/>
                    <a:pt x="12902" y="3337"/>
                  </a:cubicBezTo>
                  <a:lnTo>
                    <a:pt x="12880" y="3293"/>
                  </a:lnTo>
                  <a:cubicBezTo>
                    <a:pt x="12546" y="3482"/>
                    <a:pt x="12213" y="3671"/>
                    <a:pt x="11891" y="3871"/>
                  </a:cubicBezTo>
                  <a:cubicBezTo>
                    <a:pt x="11557" y="4061"/>
                    <a:pt x="11256" y="4294"/>
                    <a:pt x="10923" y="4483"/>
                  </a:cubicBezTo>
                  <a:cubicBezTo>
                    <a:pt x="10600" y="4684"/>
                    <a:pt x="10255" y="4839"/>
                    <a:pt x="9889" y="4939"/>
                  </a:cubicBezTo>
                  <a:cubicBezTo>
                    <a:pt x="9533" y="5028"/>
                    <a:pt x="9177" y="5084"/>
                    <a:pt x="8821" y="5117"/>
                  </a:cubicBezTo>
                  <a:cubicBezTo>
                    <a:pt x="8687" y="5084"/>
                    <a:pt x="8554" y="5040"/>
                    <a:pt x="8421" y="5006"/>
                  </a:cubicBezTo>
                  <a:cubicBezTo>
                    <a:pt x="8243" y="4951"/>
                    <a:pt x="8075" y="4906"/>
                    <a:pt x="7897" y="4839"/>
                  </a:cubicBezTo>
                  <a:cubicBezTo>
                    <a:pt x="7719" y="4783"/>
                    <a:pt x="7541" y="4728"/>
                    <a:pt x="7375" y="4672"/>
                  </a:cubicBezTo>
                  <a:cubicBezTo>
                    <a:pt x="6941" y="4528"/>
                    <a:pt x="6518" y="4361"/>
                    <a:pt x="6096" y="4194"/>
                  </a:cubicBezTo>
                  <a:cubicBezTo>
                    <a:pt x="6307" y="4194"/>
                    <a:pt x="6518" y="4172"/>
                    <a:pt x="6718" y="4128"/>
                  </a:cubicBezTo>
                  <a:cubicBezTo>
                    <a:pt x="7030" y="4071"/>
                    <a:pt x="7331" y="3982"/>
                    <a:pt x="7620" y="3871"/>
                  </a:cubicBezTo>
                  <a:cubicBezTo>
                    <a:pt x="8209" y="3638"/>
                    <a:pt x="8754" y="3337"/>
                    <a:pt x="9288" y="3015"/>
                  </a:cubicBezTo>
                  <a:lnTo>
                    <a:pt x="9266" y="2981"/>
                  </a:lnTo>
                  <a:cubicBezTo>
                    <a:pt x="8732" y="3293"/>
                    <a:pt x="8176" y="3594"/>
                    <a:pt x="7597" y="3805"/>
                  </a:cubicBezTo>
                  <a:cubicBezTo>
                    <a:pt x="7308" y="3916"/>
                    <a:pt x="7019" y="4005"/>
                    <a:pt x="6708" y="4061"/>
                  </a:cubicBezTo>
                  <a:cubicBezTo>
                    <a:pt x="6512" y="4093"/>
                    <a:pt x="6311" y="4114"/>
                    <a:pt x="6112" y="4114"/>
                  </a:cubicBezTo>
                  <a:cubicBezTo>
                    <a:pt x="6039" y="4114"/>
                    <a:pt x="5967" y="4111"/>
                    <a:pt x="5895" y="4105"/>
                  </a:cubicBezTo>
                  <a:cubicBezTo>
                    <a:pt x="5017" y="3738"/>
                    <a:pt x="4172" y="3315"/>
                    <a:pt x="3371" y="2826"/>
                  </a:cubicBezTo>
                  <a:cubicBezTo>
                    <a:pt x="3070" y="2637"/>
                    <a:pt x="2770" y="2448"/>
                    <a:pt x="2481" y="2237"/>
                  </a:cubicBezTo>
                  <a:lnTo>
                    <a:pt x="2481" y="2237"/>
                  </a:lnTo>
                  <a:cubicBezTo>
                    <a:pt x="2559" y="2247"/>
                    <a:pt x="2637" y="2259"/>
                    <a:pt x="2714" y="2259"/>
                  </a:cubicBezTo>
                  <a:cubicBezTo>
                    <a:pt x="2850" y="2277"/>
                    <a:pt x="2993" y="2295"/>
                    <a:pt x="3137" y="2295"/>
                  </a:cubicBezTo>
                  <a:cubicBezTo>
                    <a:pt x="3170" y="2295"/>
                    <a:pt x="3204" y="2294"/>
                    <a:pt x="3238" y="2292"/>
                  </a:cubicBezTo>
                  <a:cubicBezTo>
                    <a:pt x="3426" y="2292"/>
                    <a:pt x="3593" y="2270"/>
                    <a:pt x="3771" y="2237"/>
                  </a:cubicBezTo>
                  <a:cubicBezTo>
                    <a:pt x="3949" y="2214"/>
                    <a:pt x="4116" y="2181"/>
                    <a:pt x="4294" y="2148"/>
                  </a:cubicBezTo>
                  <a:cubicBezTo>
                    <a:pt x="4639" y="2081"/>
                    <a:pt x="4983" y="2025"/>
                    <a:pt x="5329" y="1970"/>
                  </a:cubicBezTo>
                  <a:lnTo>
                    <a:pt x="6374" y="1803"/>
                  </a:lnTo>
                  <a:lnTo>
                    <a:pt x="6362" y="1758"/>
                  </a:lnTo>
                  <a:lnTo>
                    <a:pt x="5317" y="1903"/>
                  </a:lnTo>
                  <a:cubicBezTo>
                    <a:pt x="4973" y="1958"/>
                    <a:pt x="4627" y="2003"/>
                    <a:pt x="4283" y="2059"/>
                  </a:cubicBezTo>
                  <a:cubicBezTo>
                    <a:pt x="4105" y="2092"/>
                    <a:pt x="3927" y="2114"/>
                    <a:pt x="3760" y="2148"/>
                  </a:cubicBezTo>
                  <a:cubicBezTo>
                    <a:pt x="3582" y="2170"/>
                    <a:pt x="3416" y="2192"/>
                    <a:pt x="3238" y="2192"/>
                  </a:cubicBezTo>
                  <a:cubicBezTo>
                    <a:pt x="3070" y="2192"/>
                    <a:pt x="2892" y="2170"/>
                    <a:pt x="2726" y="2148"/>
                  </a:cubicBezTo>
                  <a:cubicBezTo>
                    <a:pt x="2570" y="2126"/>
                    <a:pt x="2425" y="2103"/>
                    <a:pt x="2270" y="2081"/>
                  </a:cubicBezTo>
                  <a:cubicBezTo>
                    <a:pt x="1458" y="1469"/>
                    <a:pt x="702" y="779"/>
                    <a:pt x="3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1665488" y="4338861"/>
              <a:ext cx="126537" cy="98871"/>
            </a:xfrm>
            <a:custGeom>
              <a:avLst/>
              <a:gdLst/>
              <a:ahLst/>
              <a:cxnLst/>
              <a:rect l="l" t="t" r="r" b="b"/>
              <a:pathLst>
                <a:path w="3627" h="2834" extrusionOk="0">
                  <a:moveTo>
                    <a:pt x="2891" y="0"/>
                  </a:moveTo>
                  <a:cubicBezTo>
                    <a:pt x="2588" y="0"/>
                    <a:pt x="2068" y="135"/>
                    <a:pt x="1736" y="320"/>
                  </a:cubicBezTo>
                  <a:cubicBezTo>
                    <a:pt x="1369" y="532"/>
                    <a:pt x="1213" y="865"/>
                    <a:pt x="947" y="1488"/>
                  </a:cubicBezTo>
                  <a:cubicBezTo>
                    <a:pt x="702" y="2044"/>
                    <a:pt x="123" y="2689"/>
                    <a:pt x="12" y="2811"/>
                  </a:cubicBezTo>
                  <a:cubicBezTo>
                    <a:pt x="1" y="2823"/>
                    <a:pt x="12" y="2833"/>
                    <a:pt x="12" y="2833"/>
                  </a:cubicBezTo>
                  <a:cubicBezTo>
                    <a:pt x="179" y="2789"/>
                    <a:pt x="957" y="2600"/>
                    <a:pt x="1313" y="2511"/>
                  </a:cubicBezTo>
                  <a:cubicBezTo>
                    <a:pt x="1703" y="2400"/>
                    <a:pt x="2459" y="2055"/>
                    <a:pt x="2882" y="1666"/>
                  </a:cubicBezTo>
                  <a:cubicBezTo>
                    <a:pt x="3282" y="1288"/>
                    <a:pt x="3482" y="509"/>
                    <a:pt x="3493" y="453"/>
                  </a:cubicBezTo>
                  <a:lnTo>
                    <a:pt x="3493" y="443"/>
                  </a:lnTo>
                  <a:lnTo>
                    <a:pt x="3616" y="376"/>
                  </a:lnTo>
                  <a:cubicBezTo>
                    <a:pt x="3627" y="376"/>
                    <a:pt x="3627" y="364"/>
                    <a:pt x="3616" y="364"/>
                  </a:cubicBezTo>
                  <a:cubicBezTo>
                    <a:pt x="3560" y="309"/>
                    <a:pt x="3248" y="42"/>
                    <a:pt x="3004" y="8"/>
                  </a:cubicBezTo>
                  <a:cubicBezTo>
                    <a:pt x="2971" y="3"/>
                    <a:pt x="2933" y="0"/>
                    <a:pt x="289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1665488" y="4341861"/>
              <a:ext cx="83067" cy="95871"/>
            </a:xfrm>
            <a:custGeom>
              <a:avLst/>
              <a:gdLst/>
              <a:ahLst/>
              <a:cxnLst/>
              <a:rect l="l" t="t" r="r" b="b"/>
              <a:pathLst>
                <a:path w="2381" h="2748" extrusionOk="0">
                  <a:moveTo>
                    <a:pt x="2348" y="1"/>
                  </a:moveTo>
                  <a:lnTo>
                    <a:pt x="2348" y="1"/>
                  </a:lnTo>
                  <a:cubicBezTo>
                    <a:pt x="2136" y="56"/>
                    <a:pt x="1914" y="134"/>
                    <a:pt x="1736" y="234"/>
                  </a:cubicBezTo>
                  <a:cubicBezTo>
                    <a:pt x="1369" y="446"/>
                    <a:pt x="1213" y="779"/>
                    <a:pt x="947" y="1402"/>
                  </a:cubicBezTo>
                  <a:cubicBezTo>
                    <a:pt x="702" y="1958"/>
                    <a:pt x="123" y="2603"/>
                    <a:pt x="12" y="2725"/>
                  </a:cubicBezTo>
                  <a:cubicBezTo>
                    <a:pt x="1" y="2737"/>
                    <a:pt x="12" y="2747"/>
                    <a:pt x="12" y="2747"/>
                  </a:cubicBezTo>
                  <a:cubicBezTo>
                    <a:pt x="179" y="2703"/>
                    <a:pt x="957" y="2514"/>
                    <a:pt x="1313" y="2425"/>
                  </a:cubicBezTo>
                  <a:cubicBezTo>
                    <a:pt x="1424" y="2391"/>
                    <a:pt x="1558" y="2347"/>
                    <a:pt x="1703" y="2280"/>
                  </a:cubicBezTo>
                  <a:cubicBezTo>
                    <a:pt x="1747" y="2203"/>
                    <a:pt x="1780" y="2114"/>
                    <a:pt x="1814" y="2036"/>
                  </a:cubicBezTo>
                  <a:cubicBezTo>
                    <a:pt x="1869" y="1847"/>
                    <a:pt x="1891" y="1657"/>
                    <a:pt x="1925" y="1479"/>
                  </a:cubicBezTo>
                  <a:cubicBezTo>
                    <a:pt x="1948" y="1279"/>
                    <a:pt x="1980" y="1091"/>
                    <a:pt x="2059" y="923"/>
                  </a:cubicBezTo>
                  <a:cubicBezTo>
                    <a:pt x="2136" y="757"/>
                    <a:pt x="2237" y="601"/>
                    <a:pt x="2303" y="434"/>
                  </a:cubicBezTo>
                  <a:cubicBezTo>
                    <a:pt x="2359" y="290"/>
                    <a:pt x="2381" y="145"/>
                    <a:pt x="234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1701179" y="4407661"/>
              <a:ext cx="6664" cy="16886"/>
            </a:xfrm>
            <a:custGeom>
              <a:avLst/>
              <a:gdLst/>
              <a:ahLst/>
              <a:cxnLst/>
              <a:rect l="l" t="t" r="r" b="b"/>
              <a:pathLst>
                <a:path w="191" h="484" extrusionOk="0">
                  <a:moveTo>
                    <a:pt x="171" y="0"/>
                  </a:moveTo>
                  <a:cubicBezTo>
                    <a:pt x="168" y="0"/>
                    <a:pt x="168" y="5"/>
                    <a:pt x="168" y="5"/>
                  </a:cubicBezTo>
                  <a:cubicBezTo>
                    <a:pt x="168" y="5"/>
                    <a:pt x="179" y="5"/>
                    <a:pt x="168" y="16"/>
                  </a:cubicBezTo>
                  <a:cubicBezTo>
                    <a:pt x="168" y="28"/>
                    <a:pt x="157" y="38"/>
                    <a:pt x="157" y="50"/>
                  </a:cubicBezTo>
                  <a:cubicBezTo>
                    <a:pt x="146" y="72"/>
                    <a:pt x="134" y="94"/>
                    <a:pt x="134" y="117"/>
                  </a:cubicBezTo>
                  <a:cubicBezTo>
                    <a:pt x="112" y="150"/>
                    <a:pt x="90" y="194"/>
                    <a:pt x="79" y="228"/>
                  </a:cubicBezTo>
                  <a:cubicBezTo>
                    <a:pt x="45" y="317"/>
                    <a:pt x="1" y="394"/>
                    <a:pt x="1" y="483"/>
                  </a:cubicBezTo>
                  <a:cubicBezTo>
                    <a:pt x="23" y="394"/>
                    <a:pt x="57" y="317"/>
                    <a:pt x="101" y="239"/>
                  </a:cubicBezTo>
                  <a:cubicBezTo>
                    <a:pt x="124" y="206"/>
                    <a:pt x="146" y="161"/>
                    <a:pt x="157" y="127"/>
                  </a:cubicBezTo>
                  <a:cubicBezTo>
                    <a:pt x="168" y="105"/>
                    <a:pt x="168" y="83"/>
                    <a:pt x="179" y="61"/>
                  </a:cubicBezTo>
                  <a:lnTo>
                    <a:pt x="179" y="28"/>
                  </a:lnTo>
                  <a:cubicBezTo>
                    <a:pt x="179" y="16"/>
                    <a:pt x="190" y="16"/>
                    <a:pt x="179" y="5"/>
                  </a:cubicBezTo>
                  <a:cubicBezTo>
                    <a:pt x="175" y="2"/>
                    <a:pt x="173" y="0"/>
                    <a:pt x="17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1693852" y="4393461"/>
              <a:ext cx="32969" cy="10117"/>
            </a:xfrm>
            <a:custGeom>
              <a:avLst/>
              <a:gdLst/>
              <a:ahLst/>
              <a:cxnLst/>
              <a:rect l="l" t="t" r="r" b="b"/>
              <a:pathLst>
                <a:path w="945" h="290" extrusionOk="0">
                  <a:moveTo>
                    <a:pt x="945" y="0"/>
                  </a:moveTo>
                  <a:cubicBezTo>
                    <a:pt x="868" y="12"/>
                    <a:pt x="789" y="23"/>
                    <a:pt x="700" y="23"/>
                  </a:cubicBezTo>
                  <a:cubicBezTo>
                    <a:pt x="623" y="23"/>
                    <a:pt x="534" y="45"/>
                    <a:pt x="456" y="79"/>
                  </a:cubicBezTo>
                  <a:cubicBezTo>
                    <a:pt x="378" y="112"/>
                    <a:pt x="300" y="145"/>
                    <a:pt x="233" y="190"/>
                  </a:cubicBezTo>
                  <a:lnTo>
                    <a:pt x="0" y="290"/>
                  </a:lnTo>
                  <a:lnTo>
                    <a:pt x="0" y="290"/>
                  </a:lnTo>
                  <a:lnTo>
                    <a:pt x="233" y="201"/>
                  </a:lnTo>
                  <a:cubicBezTo>
                    <a:pt x="311" y="178"/>
                    <a:pt x="389" y="145"/>
                    <a:pt x="467" y="112"/>
                  </a:cubicBezTo>
                  <a:cubicBezTo>
                    <a:pt x="545" y="79"/>
                    <a:pt x="623" y="79"/>
                    <a:pt x="700" y="67"/>
                  </a:cubicBezTo>
                  <a:cubicBezTo>
                    <a:pt x="789" y="57"/>
                    <a:pt x="868" y="45"/>
                    <a:pt x="945" y="12"/>
                  </a:cubicBezTo>
                  <a:lnTo>
                    <a:pt x="945"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
            <p:cNvSpPr/>
            <p:nvPr/>
          </p:nvSpPr>
          <p:spPr>
            <a:xfrm>
              <a:off x="1708959" y="4373819"/>
              <a:ext cx="45458" cy="9210"/>
            </a:xfrm>
            <a:custGeom>
              <a:avLst/>
              <a:gdLst/>
              <a:ahLst/>
              <a:cxnLst/>
              <a:rect l="l" t="t" r="r" b="b"/>
              <a:pathLst>
                <a:path w="1303" h="264" extrusionOk="0">
                  <a:moveTo>
                    <a:pt x="1105" y="0"/>
                  </a:moveTo>
                  <a:cubicBezTo>
                    <a:pt x="1059" y="0"/>
                    <a:pt x="1014" y="3"/>
                    <a:pt x="968" y="7"/>
                  </a:cubicBezTo>
                  <a:cubicBezTo>
                    <a:pt x="857" y="19"/>
                    <a:pt x="746" y="30"/>
                    <a:pt x="635" y="52"/>
                  </a:cubicBezTo>
                  <a:cubicBezTo>
                    <a:pt x="412" y="108"/>
                    <a:pt x="201" y="175"/>
                    <a:pt x="0" y="264"/>
                  </a:cubicBezTo>
                  <a:cubicBezTo>
                    <a:pt x="212" y="185"/>
                    <a:pt x="423" y="130"/>
                    <a:pt x="645" y="96"/>
                  </a:cubicBezTo>
                  <a:cubicBezTo>
                    <a:pt x="746" y="74"/>
                    <a:pt x="857" y="63"/>
                    <a:pt x="968" y="52"/>
                  </a:cubicBezTo>
                  <a:lnTo>
                    <a:pt x="1302" y="19"/>
                  </a:lnTo>
                  <a:cubicBezTo>
                    <a:pt x="1236" y="6"/>
                    <a:pt x="1171" y="0"/>
                    <a:pt x="110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a:off x="1723333" y="4382227"/>
              <a:ext cx="20584" cy="32620"/>
            </a:xfrm>
            <a:custGeom>
              <a:avLst/>
              <a:gdLst/>
              <a:ahLst/>
              <a:cxnLst/>
              <a:rect l="l" t="t" r="r" b="b"/>
              <a:pathLst>
                <a:path w="590" h="935" extrusionOk="0">
                  <a:moveTo>
                    <a:pt x="567" y="0"/>
                  </a:moveTo>
                  <a:lnTo>
                    <a:pt x="567" y="11"/>
                  </a:lnTo>
                  <a:cubicBezTo>
                    <a:pt x="567" y="56"/>
                    <a:pt x="545" y="89"/>
                    <a:pt x="523" y="122"/>
                  </a:cubicBezTo>
                  <a:cubicBezTo>
                    <a:pt x="500" y="167"/>
                    <a:pt x="467" y="201"/>
                    <a:pt x="434" y="233"/>
                  </a:cubicBezTo>
                  <a:cubicBezTo>
                    <a:pt x="378" y="312"/>
                    <a:pt x="322" y="379"/>
                    <a:pt x="278" y="456"/>
                  </a:cubicBezTo>
                  <a:cubicBezTo>
                    <a:pt x="167" y="601"/>
                    <a:pt x="56" y="757"/>
                    <a:pt x="0" y="935"/>
                  </a:cubicBezTo>
                  <a:cubicBezTo>
                    <a:pt x="67" y="767"/>
                    <a:pt x="189" y="623"/>
                    <a:pt x="300" y="478"/>
                  </a:cubicBezTo>
                  <a:cubicBezTo>
                    <a:pt x="356" y="411"/>
                    <a:pt x="423" y="334"/>
                    <a:pt x="478" y="256"/>
                  </a:cubicBezTo>
                  <a:cubicBezTo>
                    <a:pt x="500" y="223"/>
                    <a:pt x="523" y="189"/>
                    <a:pt x="545" y="144"/>
                  </a:cubicBezTo>
                  <a:cubicBezTo>
                    <a:pt x="567" y="100"/>
                    <a:pt x="589" y="56"/>
                    <a:pt x="56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1758256" y="4361259"/>
              <a:ext cx="18246" cy="33004"/>
            </a:xfrm>
            <a:custGeom>
              <a:avLst/>
              <a:gdLst/>
              <a:ahLst/>
              <a:cxnLst/>
              <a:rect l="l" t="t" r="r" b="b"/>
              <a:pathLst>
                <a:path w="523" h="946" extrusionOk="0">
                  <a:moveTo>
                    <a:pt x="478" y="1"/>
                  </a:moveTo>
                  <a:lnTo>
                    <a:pt x="478" y="11"/>
                  </a:lnTo>
                  <a:cubicBezTo>
                    <a:pt x="478" y="100"/>
                    <a:pt x="456" y="179"/>
                    <a:pt x="423" y="256"/>
                  </a:cubicBezTo>
                  <a:cubicBezTo>
                    <a:pt x="389" y="334"/>
                    <a:pt x="345" y="423"/>
                    <a:pt x="312" y="501"/>
                  </a:cubicBezTo>
                  <a:cubicBezTo>
                    <a:pt x="223" y="657"/>
                    <a:pt x="122" y="802"/>
                    <a:pt x="0" y="935"/>
                  </a:cubicBezTo>
                  <a:lnTo>
                    <a:pt x="11" y="946"/>
                  </a:lnTo>
                  <a:cubicBezTo>
                    <a:pt x="134" y="824"/>
                    <a:pt x="256" y="679"/>
                    <a:pt x="345" y="523"/>
                  </a:cubicBezTo>
                  <a:cubicBezTo>
                    <a:pt x="401" y="446"/>
                    <a:pt x="445" y="367"/>
                    <a:pt x="478" y="278"/>
                  </a:cubicBezTo>
                  <a:cubicBezTo>
                    <a:pt x="512" y="189"/>
                    <a:pt x="523" y="90"/>
                    <a:pt x="47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1734985" y="4352537"/>
              <a:ext cx="48145" cy="8373"/>
            </a:xfrm>
            <a:custGeom>
              <a:avLst/>
              <a:gdLst/>
              <a:ahLst/>
              <a:cxnLst/>
              <a:rect l="l" t="t" r="r" b="b"/>
              <a:pathLst>
                <a:path w="1380" h="240" extrusionOk="0">
                  <a:moveTo>
                    <a:pt x="852" y="0"/>
                  </a:moveTo>
                  <a:cubicBezTo>
                    <a:pt x="792" y="0"/>
                    <a:pt x="734" y="6"/>
                    <a:pt x="678" y="17"/>
                  </a:cubicBezTo>
                  <a:cubicBezTo>
                    <a:pt x="433" y="39"/>
                    <a:pt x="211" y="106"/>
                    <a:pt x="0" y="229"/>
                  </a:cubicBezTo>
                  <a:lnTo>
                    <a:pt x="11" y="239"/>
                  </a:lnTo>
                  <a:cubicBezTo>
                    <a:pt x="111" y="184"/>
                    <a:pt x="222" y="140"/>
                    <a:pt x="334" y="117"/>
                  </a:cubicBezTo>
                  <a:cubicBezTo>
                    <a:pt x="445" y="83"/>
                    <a:pt x="567" y="61"/>
                    <a:pt x="678" y="61"/>
                  </a:cubicBezTo>
                  <a:cubicBezTo>
                    <a:pt x="710" y="58"/>
                    <a:pt x="744" y="57"/>
                    <a:pt x="777" y="57"/>
                  </a:cubicBezTo>
                  <a:cubicBezTo>
                    <a:pt x="860" y="57"/>
                    <a:pt x="944" y="65"/>
                    <a:pt x="1023" y="73"/>
                  </a:cubicBezTo>
                  <a:cubicBezTo>
                    <a:pt x="1134" y="83"/>
                    <a:pt x="1256" y="117"/>
                    <a:pt x="1368" y="117"/>
                  </a:cubicBezTo>
                  <a:lnTo>
                    <a:pt x="1379" y="117"/>
                  </a:lnTo>
                  <a:cubicBezTo>
                    <a:pt x="1323" y="95"/>
                    <a:pt x="1256" y="73"/>
                    <a:pt x="1201" y="61"/>
                  </a:cubicBezTo>
                  <a:cubicBezTo>
                    <a:pt x="1145" y="39"/>
                    <a:pt x="1090" y="28"/>
                    <a:pt x="1034" y="17"/>
                  </a:cubicBezTo>
                  <a:cubicBezTo>
                    <a:pt x="973" y="6"/>
                    <a:pt x="912" y="0"/>
                    <a:pt x="85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1750860" y="4272538"/>
              <a:ext cx="88893" cy="43749"/>
            </a:xfrm>
            <a:custGeom>
              <a:avLst/>
              <a:gdLst/>
              <a:ahLst/>
              <a:cxnLst/>
              <a:rect l="l" t="t" r="r" b="b"/>
              <a:pathLst>
                <a:path w="2548" h="1254" extrusionOk="0">
                  <a:moveTo>
                    <a:pt x="1431" y="0"/>
                  </a:moveTo>
                  <a:cubicBezTo>
                    <a:pt x="1353" y="0"/>
                    <a:pt x="1282" y="7"/>
                    <a:pt x="1224" y="19"/>
                  </a:cubicBezTo>
                  <a:cubicBezTo>
                    <a:pt x="969" y="75"/>
                    <a:pt x="134" y="197"/>
                    <a:pt x="12" y="208"/>
                  </a:cubicBezTo>
                  <a:cubicBezTo>
                    <a:pt x="12" y="219"/>
                    <a:pt x="1" y="219"/>
                    <a:pt x="12" y="230"/>
                  </a:cubicBezTo>
                  <a:cubicBezTo>
                    <a:pt x="67" y="319"/>
                    <a:pt x="435" y="908"/>
                    <a:pt x="991" y="1142"/>
                  </a:cubicBezTo>
                  <a:cubicBezTo>
                    <a:pt x="1190" y="1225"/>
                    <a:pt x="1399" y="1253"/>
                    <a:pt x="1591" y="1253"/>
                  </a:cubicBezTo>
                  <a:cubicBezTo>
                    <a:pt x="1966" y="1253"/>
                    <a:pt x="2274" y="1146"/>
                    <a:pt x="2303" y="1131"/>
                  </a:cubicBezTo>
                  <a:cubicBezTo>
                    <a:pt x="2314" y="1120"/>
                    <a:pt x="2358" y="1053"/>
                    <a:pt x="2415" y="953"/>
                  </a:cubicBezTo>
                  <a:cubicBezTo>
                    <a:pt x="2459" y="842"/>
                    <a:pt x="2548" y="497"/>
                    <a:pt x="2281" y="263"/>
                  </a:cubicBezTo>
                  <a:cubicBezTo>
                    <a:pt x="2081" y="81"/>
                    <a:pt x="1710" y="0"/>
                    <a:pt x="143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1750860" y="4276271"/>
              <a:ext cx="68345" cy="39911"/>
            </a:xfrm>
            <a:custGeom>
              <a:avLst/>
              <a:gdLst/>
              <a:ahLst/>
              <a:cxnLst/>
              <a:rect l="l" t="t" r="r" b="b"/>
              <a:pathLst>
                <a:path w="1959" h="1144" extrusionOk="0">
                  <a:moveTo>
                    <a:pt x="690" y="1"/>
                  </a:moveTo>
                  <a:cubicBezTo>
                    <a:pt x="390" y="57"/>
                    <a:pt x="79" y="101"/>
                    <a:pt x="12" y="101"/>
                  </a:cubicBezTo>
                  <a:cubicBezTo>
                    <a:pt x="12" y="112"/>
                    <a:pt x="1" y="112"/>
                    <a:pt x="12" y="123"/>
                  </a:cubicBezTo>
                  <a:cubicBezTo>
                    <a:pt x="67" y="212"/>
                    <a:pt x="435" y="801"/>
                    <a:pt x="991" y="1035"/>
                  </a:cubicBezTo>
                  <a:cubicBezTo>
                    <a:pt x="1197" y="1115"/>
                    <a:pt x="1411" y="1143"/>
                    <a:pt x="1605" y="1143"/>
                  </a:cubicBezTo>
                  <a:cubicBezTo>
                    <a:pt x="1735" y="1143"/>
                    <a:pt x="1856" y="1131"/>
                    <a:pt x="1958" y="1113"/>
                  </a:cubicBezTo>
                  <a:cubicBezTo>
                    <a:pt x="1925" y="1024"/>
                    <a:pt x="1847" y="957"/>
                    <a:pt x="1792" y="902"/>
                  </a:cubicBezTo>
                  <a:cubicBezTo>
                    <a:pt x="1569" y="668"/>
                    <a:pt x="1291" y="490"/>
                    <a:pt x="1035" y="301"/>
                  </a:cubicBezTo>
                  <a:cubicBezTo>
                    <a:pt x="913" y="212"/>
                    <a:pt x="791" y="123"/>
                    <a:pt x="69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1764815" y="4292983"/>
              <a:ext cx="19467" cy="1954"/>
            </a:xfrm>
            <a:custGeom>
              <a:avLst/>
              <a:gdLst/>
              <a:ahLst/>
              <a:cxnLst/>
              <a:rect l="l" t="t" r="r" b="b"/>
              <a:pathLst>
                <a:path w="558" h="56" extrusionOk="0">
                  <a:moveTo>
                    <a:pt x="557" y="0"/>
                  </a:moveTo>
                  <a:cubicBezTo>
                    <a:pt x="502" y="0"/>
                    <a:pt x="457" y="11"/>
                    <a:pt x="413" y="11"/>
                  </a:cubicBezTo>
                  <a:cubicBezTo>
                    <a:pt x="368" y="22"/>
                    <a:pt x="324" y="33"/>
                    <a:pt x="279" y="33"/>
                  </a:cubicBezTo>
                  <a:cubicBezTo>
                    <a:pt x="253" y="37"/>
                    <a:pt x="226" y="38"/>
                    <a:pt x="198" y="38"/>
                  </a:cubicBezTo>
                  <a:cubicBezTo>
                    <a:pt x="132" y="38"/>
                    <a:pt x="64" y="30"/>
                    <a:pt x="1" y="22"/>
                  </a:cubicBezTo>
                  <a:lnTo>
                    <a:pt x="1" y="22"/>
                  </a:lnTo>
                  <a:cubicBezTo>
                    <a:pt x="90" y="45"/>
                    <a:pt x="190" y="55"/>
                    <a:pt x="279" y="55"/>
                  </a:cubicBezTo>
                  <a:cubicBezTo>
                    <a:pt x="324" y="55"/>
                    <a:pt x="368" y="55"/>
                    <a:pt x="424" y="45"/>
                  </a:cubicBezTo>
                  <a:cubicBezTo>
                    <a:pt x="468" y="33"/>
                    <a:pt x="513" y="22"/>
                    <a:pt x="5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1777235" y="4279795"/>
              <a:ext cx="18665" cy="19014"/>
            </a:xfrm>
            <a:custGeom>
              <a:avLst/>
              <a:gdLst/>
              <a:ahLst/>
              <a:cxnLst/>
              <a:rect l="l" t="t" r="r" b="b"/>
              <a:pathLst>
                <a:path w="535" h="545" extrusionOk="0">
                  <a:moveTo>
                    <a:pt x="1" y="0"/>
                  </a:moveTo>
                  <a:cubicBezTo>
                    <a:pt x="101" y="89"/>
                    <a:pt x="190" y="178"/>
                    <a:pt x="279" y="267"/>
                  </a:cubicBezTo>
                  <a:lnTo>
                    <a:pt x="413" y="400"/>
                  </a:lnTo>
                  <a:cubicBezTo>
                    <a:pt x="457" y="445"/>
                    <a:pt x="502" y="489"/>
                    <a:pt x="535" y="545"/>
                  </a:cubicBezTo>
                  <a:lnTo>
                    <a:pt x="535" y="534"/>
                  </a:lnTo>
                  <a:cubicBezTo>
                    <a:pt x="524" y="478"/>
                    <a:pt x="490" y="423"/>
                    <a:pt x="446" y="367"/>
                  </a:cubicBezTo>
                  <a:cubicBezTo>
                    <a:pt x="401" y="322"/>
                    <a:pt x="357" y="278"/>
                    <a:pt x="302" y="233"/>
                  </a:cubicBezTo>
                  <a:cubicBezTo>
                    <a:pt x="201" y="156"/>
                    <a:pt x="112" y="78"/>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1788120" y="4304217"/>
              <a:ext cx="24875" cy="5477"/>
            </a:xfrm>
            <a:custGeom>
              <a:avLst/>
              <a:gdLst/>
              <a:ahLst/>
              <a:cxnLst/>
              <a:rect l="l" t="t" r="r" b="b"/>
              <a:pathLst>
                <a:path w="713" h="157" extrusionOk="0">
                  <a:moveTo>
                    <a:pt x="712" y="0"/>
                  </a:moveTo>
                  <a:cubicBezTo>
                    <a:pt x="645" y="23"/>
                    <a:pt x="590" y="45"/>
                    <a:pt x="534" y="67"/>
                  </a:cubicBezTo>
                  <a:cubicBezTo>
                    <a:pt x="479" y="79"/>
                    <a:pt x="423" y="101"/>
                    <a:pt x="368" y="112"/>
                  </a:cubicBezTo>
                  <a:cubicBezTo>
                    <a:pt x="301" y="123"/>
                    <a:pt x="245" y="134"/>
                    <a:pt x="190" y="134"/>
                  </a:cubicBezTo>
                  <a:cubicBezTo>
                    <a:pt x="123" y="134"/>
                    <a:pt x="67" y="134"/>
                    <a:pt x="0" y="156"/>
                  </a:cubicBezTo>
                  <a:cubicBezTo>
                    <a:pt x="67" y="145"/>
                    <a:pt x="123" y="145"/>
                    <a:pt x="190" y="145"/>
                  </a:cubicBezTo>
                  <a:cubicBezTo>
                    <a:pt x="245" y="145"/>
                    <a:pt x="312" y="145"/>
                    <a:pt x="368" y="134"/>
                  </a:cubicBezTo>
                  <a:cubicBezTo>
                    <a:pt x="435" y="123"/>
                    <a:pt x="490" y="112"/>
                    <a:pt x="546" y="89"/>
                  </a:cubicBezTo>
                  <a:cubicBezTo>
                    <a:pt x="601" y="67"/>
                    <a:pt x="657" y="45"/>
                    <a:pt x="7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1791226" y="4276690"/>
              <a:ext cx="27980" cy="31434"/>
            </a:xfrm>
            <a:custGeom>
              <a:avLst/>
              <a:gdLst/>
              <a:ahLst/>
              <a:cxnLst/>
              <a:rect l="l" t="t" r="r" b="b"/>
              <a:pathLst>
                <a:path w="802" h="901" extrusionOk="0">
                  <a:moveTo>
                    <a:pt x="0" y="0"/>
                  </a:moveTo>
                  <a:lnTo>
                    <a:pt x="0" y="11"/>
                  </a:lnTo>
                  <a:cubicBezTo>
                    <a:pt x="145" y="144"/>
                    <a:pt x="289" y="289"/>
                    <a:pt x="423" y="433"/>
                  </a:cubicBezTo>
                  <a:lnTo>
                    <a:pt x="623" y="656"/>
                  </a:lnTo>
                  <a:cubicBezTo>
                    <a:pt x="690" y="734"/>
                    <a:pt x="746" y="812"/>
                    <a:pt x="790" y="901"/>
                  </a:cubicBezTo>
                  <a:lnTo>
                    <a:pt x="801" y="901"/>
                  </a:lnTo>
                  <a:cubicBezTo>
                    <a:pt x="768" y="801"/>
                    <a:pt x="712" y="712"/>
                    <a:pt x="657" y="634"/>
                  </a:cubicBezTo>
                  <a:cubicBezTo>
                    <a:pt x="590" y="556"/>
                    <a:pt x="512" y="478"/>
                    <a:pt x="445" y="411"/>
                  </a:cubicBezTo>
                  <a:cubicBezTo>
                    <a:pt x="301" y="267"/>
                    <a:pt x="156" y="134"/>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1825765" y="4284819"/>
              <a:ext cx="2372" cy="25259"/>
            </a:xfrm>
            <a:custGeom>
              <a:avLst/>
              <a:gdLst/>
              <a:ahLst/>
              <a:cxnLst/>
              <a:rect l="l" t="t" r="r" b="b"/>
              <a:pathLst>
                <a:path w="68" h="724" extrusionOk="0">
                  <a:moveTo>
                    <a:pt x="1" y="0"/>
                  </a:moveTo>
                  <a:lnTo>
                    <a:pt x="1" y="12"/>
                  </a:lnTo>
                  <a:cubicBezTo>
                    <a:pt x="23" y="34"/>
                    <a:pt x="11" y="67"/>
                    <a:pt x="11" y="89"/>
                  </a:cubicBezTo>
                  <a:cubicBezTo>
                    <a:pt x="1" y="123"/>
                    <a:pt x="1" y="156"/>
                    <a:pt x="1" y="190"/>
                  </a:cubicBezTo>
                  <a:cubicBezTo>
                    <a:pt x="1" y="245"/>
                    <a:pt x="11" y="312"/>
                    <a:pt x="11" y="368"/>
                  </a:cubicBezTo>
                  <a:lnTo>
                    <a:pt x="34" y="546"/>
                  </a:lnTo>
                  <a:cubicBezTo>
                    <a:pt x="34" y="612"/>
                    <a:pt x="45" y="668"/>
                    <a:pt x="11" y="724"/>
                  </a:cubicBezTo>
                  <a:cubicBezTo>
                    <a:pt x="34" y="701"/>
                    <a:pt x="56" y="668"/>
                    <a:pt x="56" y="645"/>
                  </a:cubicBezTo>
                  <a:cubicBezTo>
                    <a:pt x="67" y="612"/>
                    <a:pt x="67" y="579"/>
                    <a:pt x="67" y="546"/>
                  </a:cubicBezTo>
                  <a:cubicBezTo>
                    <a:pt x="67" y="490"/>
                    <a:pt x="45" y="423"/>
                    <a:pt x="45" y="368"/>
                  </a:cubicBezTo>
                  <a:cubicBezTo>
                    <a:pt x="34" y="301"/>
                    <a:pt x="23" y="245"/>
                    <a:pt x="23" y="190"/>
                  </a:cubicBezTo>
                  <a:cubicBezTo>
                    <a:pt x="11" y="156"/>
                    <a:pt x="11" y="123"/>
                    <a:pt x="23" y="89"/>
                  </a:cubicBezTo>
                  <a:cubicBezTo>
                    <a:pt x="23" y="67"/>
                    <a:pt x="23" y="34"/>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1806472" y="4329825"/>
              <a:ext cx="87637" cy="107279"/>
            </a:xfrm>
            <a:custGeom>
              <a:avLst/>
              <a:gdLst/>
              <a:ahLst/>
              <a:cxnLst/>
              <a:rect l="l" t="t" r="r" b="b"/>
              <a:pathLst>
                <a:path w="2512" h="3075" extrusionOk="0">
                  <a:moveTo>
                    <a:pt x="2344" y="0"/>
                  </a:moveTo>
                  <a:cubicBezTo>
                    <a:pt x="2289" y="0"/>
                    <a:pt x="1943" y="34"/>
                    <a:pt x="1476" y="356"/>
                  </a:cubicBezTo>
                  <a:cubicBezTo>
                    <a:pt x="954" y="702"/>
                    <a:pt x="876" y="1102"/>
                    <a:pt x="687" y="1458"/>
                  </a:cubicBezTo>
                  <a:cubicBezTo>
                    <a:pt x="520" y="1792"/>
                    <a:pt x="75" y="2882"/>
                    <a:pt x="8" y="3059"/>
                  </a:cubicBezTo>
                  <a:cubicBezTo>
                    <a:pt x="1" y="3067"/>
                    <a:pt x="4" y="3075"/>
                    <a:pt x="10" y="3075"/>
                  </a:cubicBezTo>
                  <a:cubicBezTo>
                    <a:pt x="13" y="3075"/>
                    <a:pt x="16" y="3074"/>
                    <a:pt x="20" y="3070"/>
                  </a:cubicBezTo>
                  <a:cubicBezTo>
                    <a:pt x="109" y="3015"/>
                    <a:pt x="475" y="2793"/>
                    <a:pt x="764" y="2637"/>
                  </a:cubicBezTo>
                  <a:cubicBezTo>
                    <a:pt x="1110" y="2459"/>
                    <a:pt x="1810" y="2114"/>
                    <a:pt x="2166" y="1424"/>
                  </a:cubicBezTo>
                  <a:cubicBezTo>
                    <a:pt x="2511" y="779"/>
                    <a:pt x="2378" y="79"/>
                    <a:pt x="23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1806472" y="4356968"/>
              <a:ext cx="38725" cy="80137"/>
            </a:xfrm>
            <a:custGeom>
              <a:avLst/>
              <a:gdLst/>
              <a:ahLst/>
              <a:cxnLst/>
              <a:rect l="l" t="t" r="r" b="b"/>
              <a:pathLst>
                <a:path w="1110" h="2297" extrusionOk="0">
                  <a:moveTo>
                    <a:pt x="1031" y="1"/>
                  </a:moveTo>
                  <a:cubicBezTo>
                    <a:pt x="876" y="235"/>
                    <a:pt x="798" y="468"/>
                    <a:pt x="687" y="680"/>
                  </a:cubicBezTo>
                  <a:cubicBezTo>
                    <a:pt x="520" y="1014"/>
                    <a:pt x="75" y="2104"/>
                    <a:pt x="8" y="2281"/>
                  </a:cubicBezTo>
                  <a:cubicBezTo>
                    <a:pt x="1" y="2289"/>
                    <a:pt x="4" y="2297"/>
                    <a:pt x="10" y="2297"/>
                  </a:cubicBezTo>
                  <a:cubicBezTo>
                    <a:pt x="13" y="2297"/>
                    <a:pt x="16" y="2296"/>
                    <a:pt x="20" y="2292"/>
                  </a:cubicBezTo>
                  <a:cubicBezTo>
                    <a:pt x="109" y="2237"/>
                    <a:pt x="475" y="2015"/>
                    <a:pt x="764" y="1859"/>
                  </a:cubicBezTo>
                  <a:cubicBezTo>
                    <a:pt x="821" y="1837"/>
                    <a:pt x="876" y="1803"/>
                    <a:pt x="942" y="1770"/>
                  </a:cubicBezTo>
                  <a:cubicBezTo>
                    <a:pt x="976" y="1647"/>
                    <a:pt x="1009" y="1514"/>
                    <a:pt x="1031" y="1392"/>
                  </a:cubicBezTo>
                  <a:cubicBezTo>
                    <a:pt x="1087" y="1135"/>
                    <a:pt x="1110" y="868"/>
                    <a:pt x="1110" y="602"/>
                  </a:cubicBezTo>
                  <a:cubicBezTo>
                    <a:pt x="1110" y="480"/>
                    <a:pt x="1098" y="357"/>
                    <a:pt x="1076" y="223"/>
                  </a:cubicBezTo>
                  <a:cubicBezTo>
                    <a:pt x="1065" y="157"/>
                    <a:pt x="1054" y="90"/>
                    <a:pt x="1043" y="35"/>
                  </a:cubicBezTo>
                  <a:cubicBezTo>
                    <a:pt x="1031" y="23"/>
                    <a:pt x="1031" y="13"/>
                    <a:pt x="103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1826916" y="4407835"/>
              <a:ext cx="2372" cy="15909"/>
            </a:xfrm>
            <a:custGeom>
              <a:avLst/>
              <a:gdLst/>
              <a:ahLst/>
              <a:cxnLst/>
              <a:rect l="l" t="t" r="r" b="b"/>
              <a:pathLst>
                <a:path w="68" h="456" extrusionOk="0">
                  <a:moveTo>
                    <a:pt x="34" y="0"/>
                  </a:moveTo>
                  <a:cubicBezTo>
                    <a:pt x="34" y="45"/>
                    <a:pt x="45" y="78"/>
                    <a:pt x="34" y="112"/>
                  </a:cubicBezTo>
                  <a:lnTo>
                    <a:pt x="34" y="223"/>
                  </a:lnTo>
                  <a:cubicBezTo>
                    <a:pt x="23" y="300"/>
                    <a:pt x="1" y="379"/>
                    <a:pt x="1" y="456"/>
                  </a:cubicBezTo>
                  <a:cubicBezTo>
                    <a:pt x="12" y="379"/>
                    <a:pt x="34" y="312"/>
                    <a:pt x="57" y="234"/>
                  </a:cubicBezTo>
                  <a:cubicBezTo>
                    <a:pt x="67" y="189"/>
                    <a:pt x="67" y="156"/>
                    <a:pt x="67" y="112"/>
                  </a:cubicBezTo>
                  <a:cubicBezTo>
                    <a:pt x="67" y="78"/>
                    <a:pt x="57" y="33"/>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1821125" y="4398101"/>
              <a:ext cx="14374" cy="9001"/>
            </a:xfrm>
            <a:custGeom>
              <a:avLst/>
              <a:gdLst/>
              <a:ahLst/>
              <a:cxnLst/>
              <a:rect l="l" t="t" r="r" b="b"/>
              <a:pathLst>
                <a:path w="412" h="258" extrusionOk="0">
                  <a:moveTo>
                    <a:pt x="411" y="1"/>
                  </a:moveTo>
                  <a:cubicBezTo>
                    <a:pt x="367" y="1"/>
                    <a:pt x="334" y="12"/>
                    <a:pt x="289" y="35"/>
                  </a:cubicBezTo>
                  <a:cubicBezTo>
                    <a:pt x="255" y="45"/>
                    <a:pt x="211" y="68"/>
                    <a:pt x="189" y="101"/>
                  </a:cubicBezTo>
                  <a:cubicBezTo>
                    <a:pt x="122" y="157"/>
                    <a:pt x="67" y="213"/>
                    <a:pt x="0" y="246"/>
                  </a:cubicBezTo>
                  <a:lnTo>
                    <a:pt x="0" y="257"/>
                  </a:lnTo>
                  <a:lnTo>
                    <a:pt x="100" y="190"/>
                  </a:lnTo>
                  <a:cubicBezTo>
                    <a:pt x="134" y="168"/>
                    <a:pt x="167" y="134"/>
                    <a:pt x="200" y="112"/>
                  </a:cubicBezTo>
                  <a:cubicBezTo>
                    <a:pt x="233" y="90"/>
                    <a:pt x="267" y="79"/>
                    <a:pt x="300" y="57"/>
                  </a:cubicBezTo>
                  <a:cubicBezTo>
                    <a:pt x="334" y="35"/>
                    <a:pt x="378" y="23"/>
                    <a:pt x="411" y="12"/>
                  </a:cubicBezTo>
                  <a:lnTo>
                    <a:pt x="411"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1845163" y="4381041"/>
              <a:ext cx="5059" cy="29166"/>
            </a:xfrm>
            <a:custGeom>
              <a:avLst/>
              <a:gdLst/>
              <a:ahLst/>
              <a:cxnLst/>
              <a:rect l="l" t="t" r="r" b="b"/>
              <a:pathLst>
                <a:path w="145" h="836" extrusionOk="0">
                  <a:moveTo>
                    <a:pt x="56" y="1"/>
                  </a:moveTo>
                  <a:lnTo>
                    <a:pt x="45" y="12"/>
                  </a:lnTo>
                  <a:cubicBezTo>
                    <a:pt x="90" y="67"/>
                    <a:pt x="112" y="134"/>
                    <a:pt x="112" y="201"/>
                  </a:cubicBezTo>
                  <a:lnTo>
                    <a:pt x="112" y="423"/>
                  </a:lnTo>
                  <a:cubicBezTo>
                    <a:pt x="100" y="568"/>
                    <a:pt x="23" y="690"/>
                    <a:pt x="1" y="835"/>
                  </a:cubicBezTo>
                  <a:lnTo>
                    <a:pt x="11" y="835"/>
                  </a:lnTo>
                  <a:cubicBezTo>
                    <a:pt x="23" y="768"/>
                    <a:pt x="45" y="702"/>
                    <a:pt x="78" y="635"/>
                  </a:cubicBezTo>
                  <a:cubicBezTo>
                    <a:pt x="100" y="568"/>
                    <a:pt x="123" y="501"/>
                    <a:pt x="134" y="423"/>
                  </a:cubicBezTo>
                  <a:cubicBezTo>
                    <a:pt x="145" y="346"/>
                    <a:pt x="145" y="279"/>
                    <a:pt x="145" y="201"/>
                  </a:cubicBezTo>
                  <a:cubicBezTo>
                    <a:pt x="134" y="134"/>
                    <a:pt x="112" y="57"/>
                    <a:pt x="5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1836999" y="4369109"/>
              <a:ext cx="17897" cy="5756"/>
            </a:xfrm>
            <a:custGeom>
              <a:avLst/>
              <a:gdLst/>
              <a:ahLst/>
              <a:cxnLst/>
              <a:rect l="l" t="t" r="r" b="b"/>
              <a:pathLst>
                <a:path w="513" h="165" extrusionOk="0">
                  <a:moveTo>
                    <a:pt x="446" y="1"/>
                  </a:moveTo>
                  <a:cubicBezTo>
                    <a:pt x="423" y="1"/>
                    <a:pt x="401" y="4"/>
                    <a:pt x="379" y="9"/>
                  </a:cubicBezTo>
                  <a:cubicBezTo>
                    <a:pt x="334" y="20"/>
                    <a:pt x="290" y="31"/>
                    <a:pt x="245" y="53"/>
                  </a:cubicBezTo>
                  <a:cubicBezTo>
                    <a:pt x="168" y="98"/>
                    <a:pt x="90" y="142"/>
                    <a:pt x="1" y="165"/>
                  </a:cubicBezTo>
                  <a:cubicBezTo>
                    <a:pt x="90" y="154"/>
                    <a:pt x="179" y="120"/>
                    <a:pt x="257" y="87"/>
                  </a:cubicBezTo>
                  <a:lnTo>
                    <a:pt x="390" y="53"/>
                  </a:lnTo>
                  <a:cubicBezTo>
                    <a:pt x="435" y="43"/>
                    <a:pt x="468" y="31"/>
                    <a:pt x="512" y="9"/>
                  </a:cubicBezTo>
                  <a:cubicBezTo>
                    <a:pt x="490" y="4"/>
                    <a:pt x="468" y="1"/>
                    <a:pt x="4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1861456" y="4360073"/>
              <a:ext cx="9350" cy="34190"/>
            </a:xfrm>
            <a:custGeom>
              <a:avLst/>
              <a:gdLst/>
              <a:ahLst/>
              <a:cxnLst/>
              <a:rect l="l" t="t" r="r" b="b"/>
              <a:pathLst>
                <a:path w="268" h="980" extrusionOk="0">
                  <a:moveTo>
                    <a:pt x="1" y="1"/>
                  </a:moveTo>
                  <a:cubicBezTo>
                    <a:pt x="45" y="68"/>
                    <a:pt x="78" y="157"/>
                    <a:pt x="123" y="235"/>
                  </a:cubicBezTo>
                  <a:cubicBezTo>
                    <a:pt x="157" y="312"/>
                    <a:pt x="201" y="391"/>
                    <a:pt x="223" y="468"/>
                  </a:cubicBezTo>
                  <a:cubicBezTo>
                    <a:pt x="234" y="557"/>
                    <a:pt x="223" y="635"/>
                    <a:pt x="201" y="724"/>
                  </a:cubicBezTo>
                  <a:cubicBezTo>
                    <a:pt x="179" y="813"/>
                    <a:pt x="145" y="891"/>
                    <a:pt x="145" y="980"/>
                  </a:cubicBezTo>
                  <a:cubicBezTo>
                    <a:pt x="157" y="891"/>
                    <a:pt x="189" y="813"/>
                    <a:pt x="223" y="735"/>
                  </a:cubicBezTo>
                  <a:cubicBezTo>
                    <a:pt x="256" y="646"/>
                    <a:pt x="268" y="557"/>
                    <a:pt x="256" y="468"/>
                  </a:cubicBezTo>
                  <a:cubicBezTo>
                    <a:pt x="234" y="368"/>
                    <a:pt x="201" y="290"/>
                    <a:pt x="157" y="213"/>
                  </a:cubicBezTo>
                  <a:cubicBezTo>
                    <a:pt x="112" y="134"/>
                    <a:pt x="68" y="57"/>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1848268" y="4349467"/>
              <a:ext cx="20584" cy="6419"/>
            </a:xfrm>
            <a:custGeom>
              <a:avLst/>
              <a:gdLst/>
              <a:ahLst/>
              <a:cxnLst/>
              <a:rect l="l" t="t" r="r" b="b"/>
              <a:pathLst>
                <a:path w="590" h="184" extrusionOk="0">
                  <a:moveTo>
                    <a:pt x="481" y="0"/>
                  </a:moveTo>
                  <a:cubicBezTo>
                    <a:pt x="466" y="0"/>
                    <a:pt x="451" y="2"/>
                    <a:pt x="434" y="5"/>
                  </a:cubicBezTo>
                  <a:cubicBezTo>
                    <a:pt x="379" y="5"/>
                    <a:pt x="334" y="27"/>
                    <a:pt x="278" y="50"/>
                  </a:cubicBezTo>
                  <a:lnTo>
                    <a:pt x="145" y="116"/>
                  </a:lnTo>
                  <a:cubicBezTo>
                    <a:pt x="100" y="139"/>
                    <a:pt x="56" y="161"/>
                    <a:pt x="1" y="171"/>
                  </a:cubicBezTo>
                  <a:lnTo>
                    <a:pt x="11" y="183"/>
                  </a:lnTo>
                  <a:cubicBezTo>
                    <a:pt x="56" y="171"/>
                    <a:pt x="100" y="149"/>
                    <a:pt x="156" y="127"/>
                  </a:cubicBezTo>
                  <a:cubicBezTo>
                    <a:pt x="201" y="105"/>
                    <a:pt x="245" y="82"/>
                    <a:pt x="290" y="72"/>
                  </a:cubicBezTo>
                  <a:cubicBezTo>
                    <a:pt x="334" y="50"/>
                    <a:pt x="390" y="38"/>
                    <a:pt x="434" y="38"/>
                  </a:cubicBezTo>
                  <a:cubicBezTo>
                    <a:pt x="490" y="27"/>
                    <a:pt x="535" y="27"/>
                    <a:pt x="590" y="16"/>
                  </a:cubicBezTo>
                  <a:cubicBezTo>
                    <a:pt x="551" y="8"/>
                    <a:pt x="517" y="0"/>
                    <a:pt x="48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1877365" y="4339908"/>
              <a:ext cx="7431" cy="33422"/>
            </a:xfrm>
            <a:custGeom>
              <a:avLst/>
              <a:gdLst/>
              <a:ahLst/>
              <a:cxnLst/>
              <a:rect l="l" t="t" r="r" b="b"/>
              <a:pathLst>
                <a:path w="213" h="958" extrusionOk="0">
                  <a:moveTo>
                    <a:pt x="0" y="1"/>
                  </a:moveTo>
                  <a:cubicBezTo>
                    <a:pt x="12" y="45"/>
                    <a:pt x="34" y="90"/>
                    <a:pt x="56" y="123"/>
                  </a:cubicBezTo>
                  <a:cubicBezTo>
                    <a:pt x="79" y="156"/>
                    <a:pt x="101" y="190"/>
                    <a:pt x="112" y="235"/>
                  </a:cubicBezTo>
                  <a:cubicBezTo>
                    <a:pt x="134" y="301"/>
                    <a:pt x="156" y="379"/>
                    <a:pt x="156" y="468"/>
                  </a:cubicBezTo>
                  <a:cubicBezTo>
                    <a:pt x="156" y="546"/>
                    <a:pt x="134" y="623"/>
                    <a:pt x="123" y="702"/>
                  </a:cubicBezTo>
                  <a:lnTo>
                    <a:pt x="56" y="946"/>
                  </a:lnTo>
                  <a:lnTo>
                    <a:pt x="56" y="957"/>
                  </a:lnTo>
                  <a:lnTo>
                    <a:pt x="145" y="712"/>
                  </a:lnTo>
                  <a:cubicBezTo>
                    <a:pt x="178" y="635"/>
                    <a:pt x="201" y="557"/>
                    <a:pt x="201" y="468"/>
                  </a:cubicBezTo>
                  <a:cubicBezTo>
                    <a:pt x="212" y="379"/>
                    <a:pt x="212" y="290"/>
                    <a:pt x="168" y="201"/>
                  </a:cubicBezTo>
                  <a:cubicBezTo>
                    <a:pt x="123" y="123"/>
                    <a:pt x="56" y="67"/>
                    <a:pt x="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1852943" y="4233987"/>
              <a:ext cx="99743" cy="55994"/>
            </a:xfrm>
            <a:custGeom>
              <a:avLst/>
              <a:gdLst/>
              <a:ahLst/>
              <a:cxnLst/>
              <a:rect l="l" t="t" r="r" b="b"/>
              <a:pathLst>
                <a:path w="2859" h="1605" extrusionOk="0">
                  <a:moveTo>
                    <a:pt x="11" y="1"/>
                  </a:moveTo>
                  <a:cubicBezTo>
                    <a:pt x="11" y="1"/>
                    <a:pt x="0" y="11"/>
                    <a:pt x="11" y="11"/>
                  </a:cubicBezTo>
                  <a:cubicBezTo>
                    <a:pt x="67" y="100"/>
                    <a:pt x="367" y="512"/>
                    <a:pt x="567" y="757"/>
                  </a:cubicBezTo>
                  <a:cubicBezTo>
                    <a:pt x="789" y="1024"/>
                    <a:pt x="1079" y="1368"/>
                    <a:pt x="1691" y="1536"/>
                  </a:cubicBezTo>
                  <a:cubicBezTo>
                    <a:pt x="1869" y="1586"/>
                    <a:pt x="2024" y="1605"/>
                    <a:pt x="2155" y="1605"/>
                  </a:cubicBezTo>
                  <a:cubicBezTo>
                    <a:pt x="2482" y="1605"/>
                    <a:pt x="2658" y="1491"/>
                    <a:pt x="2658" y="1491"/>
                  </a:cubicBezTo>
                  <a:cubicBezTo>
                    <a:pt x="2658" y="1491"/>
                    <a:pt x="2803" y="1424"/>
                    <a:pt x="2836" y="1257"/>
                  </a:cubicBezTo>
                  <a:cubicBezTo>
                    <a:pt x="2858" y="1101"/>
                    <a:pt x="2680" y="557"/>
                    <a:pt x="2358" y="301"/>
                  </a:cubicBezTo>
                  <a:cubicBezTo>
                    <a:pt x="2047" y="34"/>
                    <a:pt x="1869" y="1"/>
                    <a:pt x="1679" y="1"/>
                  </a:cubicBezTo>
                  <a:cubicBezTo>
                    <a:pt x="1479" y="11"/>
                    <a:pt x="1001" y="1"/>
                    <a:pt x="745" y="23"/>
                  </a:cubicBezTo>
                  <a:cubicBezTo>
                    <a:pt x="714" y="24"/>
                    <a:pt x="679" y="25"/>
                    <a:pt x="642" y="25"/>
                  </a:cubicBezTo>
                  <a:cubicBezTo>
                    <a:pt x="414" y="25"/>
                    <a:pt x="97" y="1"/>
                    <a:pt x="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1852943" y="4233987"/>
              <a:ext cx="67926" cy="55506"/>
            </a:xfrm>
            <a:custGeom>
              <a:avLst/>
              <a:gdLst/>
              <a:ahLst/>
              <a:cxnLst/>
              <a:rect l="l" t="t" r="r" b="b"/>
              <a:pathLst>
                <a:path w="1947" h="1591" extrusionOk="0">
                  <a:moveTo>
                    <a:pt x="11" y="1"/>
                  </a:moveTo>
                  <a:cubicBezTo>
                    <a:pt x="11" y="1"/>
                    <a:pt x="0" y="11"/>
                    <a:pt x="11" y="11"/>
                  </a:cubicBezTo>
                  <a:cubicBezTo>
                    <a:pt x="67" y="100"/>
                    <a:pt x="367" y="512"/>
                    <a:pt x="567" y="757"/>
                  </a:cubicBezTo>
                  <a:cubicBezTo>
                    <a:pt x="789" y="1024"/>
                    <a:pt x="1079" y="1368"/>
                    <a:pt x="1691" y="1536"/>
                  </a:cubicBezTo>
                  <a:cubicBezTo>
                    <a:pt x="1780" y="1568"/>
                    <a:pt x="1869" y="1580"/>
                    <a:pt x="1946" y="1591"/>
                  </a:cubicBezTo>
                  <a:lnTo>
                    <a:pt x="1913" y="1524"/>
                  </a:lnTo>
                  <a:cubicBezTo>
                    <a:pt x="1835" y="1380"/>
                    <a:pt x="1701" y="1269"/>
                    <a:pt x="1579" y="1157"/>
                  </a:cubicBezTo>
                  <a:cubicBezTo>
                    <a:pt x="1446" y="1024"/>
                    <a:pt x="1357" y="879"/>
                    <a:pt x="1290" y="723"/>
                  </a:cubicBezTo>
                  <a:cubicBezTo>
                    <a:pt x="1212" y="557"/>
                    <a:pt x="1157" y="390"/>
                    <a:pt x="1090" y="234"/>
                  </a:cubicBezTo>
                  <a:cubicBezTo>
                    <a:pt x="1056" y="156"/>
                    <a:pt x="1023" y="90"/>
                    <a:pt x="979" y="11"/>
                  </a:cubicBezTo>
                  <a:cubicBezTo>
                    <a:pt x="890" y="11"/>
                    <a:pt x="812" y="11"/>
                    <a:pt x="745" y="23"/>
                  </a:cubicBezTo>
                  <a:cubicBezTo>
                    <a:pt x="714" y="24"/>
                    <a:pt x="679" y="25"/>
                    <a:pt x="642" y="25"/>
                  </a:cubicBezTo>
                  <a:cubicBezTo>
                    <a:pt x="414" y="25"/>
                    <a:pt x="97" y="1"/>
                    <a:pt x="1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1864945" y="4245639"/>
              <a:ext cx="12839" cy="4047"/>
            </a:xfrm>
            <a:custGeom>
              <a:avLst/>
              <a:gdLst/>
              <a:ahLst/>
              <a:cxnLst/>
              <a:rect l="l" t="t" r="r" b="b"/>
              <a:pathLst>
                <a:path w="368" h="116" extrusionOk="0">
                  <a:moveTo>
                    <a:pt x="368" y="0"/>
                  </a:moveTo>
                  <a:lnTo>
                    <a:pt x="368" y="0"/>
                  </a:lnTo>
                  <a:cubicBezTo>
                    <a:pt x="334" y="11"/>
                    <a:pt x="312" y="33"/>
                    <a:pt x="279" y="45"/>
                  </a:cubicBezTo>
                  <a:cubicBezTo>
                    <a:pt x="257" y="56"/>
                    <a:pt x="223" y="78"/>
                    <a:pt x="190" y="89"/>
                  </a:cubicBezTo>
                  <a:cubicBezTo>
                    <a:pt x="167" y="94"/>
                    <a:pt x="142" y="96"/>
                    <a:pt x="117" y="96"/>
                  </a:cubicBezTo>
                  <a:cubicBezTo>
                    <a:pt x="79" y="96"/>
                    <a:pt x="40" y="91"/>
                    <a:pt x="0" y="78"/>
                  </a:cubicBezTo>
                  <a:lnTo>
                    <a:pt x="0" y="78"/>
                  </a:lnTo>
                  <a:cubicBezTo>
                    <a:pt x="51" y="103"/>
                    <a:pt x="101" y="116"/>
                    <a:pt x="151" y="116"/>
                  </a:cubicBezTo>
                  <a:cubicBezTo>
                    <a:pt x="168" y="116"/>
                    <a:pt x="184" y="114"/>
                    <a:pt x="201" y="112"/>
                  </a:cubicBezTo>
                  <a:cubicBezTo>
                    <a:pt x="234" y="100"/>
                    <a:pt x="267" y="89"/>
                    <a:pt x="301" y="67"/>
                  </a:cubicBezTo>
                  <a:cubicBezTo>
                    <a:pt x="323" y="56"/>
                    <a:pt x="356" y="23"/>
                    <a:pt x="3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1878551" y="4238662"/>
              <a:ext cx="7396" cy="10885"/>
            </a:xfrm>
            <a:custGeom>
              <a:avLst/>
              <a:gdLst/>
              <a:ahLst/>
              <a:cxnLst/>
              <a:rect l="l" t="t" r="r" b="b"/>
              <a:pathLst>
                <a:path w="212" h="312" extrusionOk="0">
                  <a:moveTo>
                    <a:pt x="0" y="0"/>
                  </a:moveTo>
                  <a:cubicBezTo>
                    <a:pt x="22" y="67"/>
                    <a:pt x="67" y="111"/>
                    <a:pt x="100" y="156"/>
                  </a:cubicBezTo>
                  <a:cubicBezTo>
                    <a:pt x="122" y="178"/>
                    <a:pt x="134" y="211"/>
                    <a:pt x="144" y="233"/>
                  </a:cubicBezTo>
                  <a:cubicBezTo>
                    <a:pt x="167" y="256"/>
                    <a:pt x="178" y="278"/>
                    <a:pt x="189" y="312"/>
                  </a:cubicBezTo>
                  <a:lnTo>
                    <a:pt x="200" y="312"/>
                  </a:lnTo>
                  <a:cubicBezTo>
                    <a:pt x="211" y="278"/>
                    <a:pt x="200" y="245"/>
                    <a:pt x="189" y="211"/>
                  </a:cubicBezTo>
                  <a:cubicBezTo>
                    <a:pt x="178" y="178"/>
                    <a:pt x="144" y="156"/>
                    <a:pt x="122" y="134"/>
                  </a:cubicBezTo>
                  <a:cubicBezTo>
                    <a:pt x="78" y="89"/>
                    <a:pt x="33" y="55"/>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1877749" y="4256490"/>
              <a:ext cx="22154" cy="6629"/>
            </a:xfrm>
            <a:custGeom>
              <a:avLst/>
              <a:gdLst/>
              <a:ahLst/>
              <a:cxnLst/>
              <a:rect l="l" t="t" r="r" b="b"/>
              <a:pathLst>
                <a:path w="635" h="190" extrusionOk="0">
                  <a:moveTo>
                    <a:pt x="612" y="1"/>
                  </a:moveTo>
                  <a:lnTo>
                    <a:pt x="612" y="11"/>
                  </a:lnTo>
                  <a:cubicBezTo>
                    <a:pt x="568" y="34"/>
                    <a:pt x="523" y="67"/>
                    <a:pt x="479" y="78"/>
                  </a:cubicBezTo>
                  <a:cubicBezTo>
                    <a:pt x="434" y="100"/>
                    <a:pt x="379" y="123"/>
                    <a:pt x="335" y="134"/>
                  </a:cubicBezTo>
                  <a:cubicBezTo>
                    <a:pt x="279" y="145"/>
                    <a:pt x="223" y="145"/>
                    <a:pt x="167" y="145"/>
                  </a:cubicBezTo>
                  <a:cubicBezTo>
                    <a:pt x="112" y="156"/>
                    <a:pt x="56" y="156"/>
                    <a:pt x="1" y="179"/>
                  </a:cubicBezTo>
                  <a:lnTo>
                    <a:pt x="1" y="189"/>
                  </a:lnTo>
                  <a:cubicBezTo>
                    <a:pt x="42" y="181"/>
                    <a:pt x="83" y="179"/>
                    <a:pt x="124" y="179"/>
                  </a:cubicBezTo>
                  <a:cubicBezTo>
                    <a:pt x="170" y="179"/>
                    <a:pt x="216" y="182"/>
                    <a:pt x="262" y="182"/>
                  </a:cubicBezTo>
                  <a:cubicBezTo>
                    <a:pt x="286" y="182"/>
                    <a:pt x="310" y="181"/>
                    <a:pt x="335" y="179"/>
                  </a:cubicBezTo>
                  <a:cubicBezTo>
                    <a:pt x="390" y="179"/>
                    <a:pt x="457" y="167"/>
                    <a:pt x="501" y="134"/>
                  </a:cubicBezTo>
                  <a:cubicBezTo>
                    <a:pt x="557" y="112"/>
                    <a:pt x="602" y="67"/>
                    <a:pt x="634" y="23"/>
                  </a:cubicBezTo>
                  <a:lnTo>
                    <a:pt x="634" y="11"/>
                  </a:lnTo>
                  <a:lnTo>
                    <a:pt x="624"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1904159" y="4241348"/>
              <a:ext cx="7396" cy="24107"/>
            </a:xfrm>
            <a:custGeom>
              <a:avLst/>
              <a:gdLst/>
              <a:ahLst/>
              <a:cxnLst/>
              <a:rect l="l" t="t" r="r" b="b"/>
              <a:pathLst>
                <a:path w="212" h="691" extrusionOk="0">
                  <a:moveTo>
                    <a:pt x="0" y="1"/>
                  </a:moveTo>
                  <a:lnTo>
                    <a:pt x="0" y="1"/>
                  </a:lnTo>
                  <a:cubicBezTo>
                    <a:pt x="23" y="112"/>
                    <a:pt x="55" y="235"/>
                    <a:pt x="89" y="346"/>
                  </a:cubicBezTo>
                  <a:cubicBezTo>
                    <a:pt x="100" y="401"/>
                    <a:pt x="111" y="468"/>
                    <a:pt x="134" y="524"/>
                  </a:cubicBezTo>
                  <a:cubicBezTo>
                    <a:pt x="144" y="579"/>
                    <a:pt x="167" y="635"/>
                    <a:pt x="200" y="690"/>
                  </a:cubicBezTo>
                  <a:lnTo>
                    <a:pt x="211" y="690"/>
                  </a:lnTo>
                  <a:cubicBezTo>
                    <a:pt x="211" y="623"/>
                    <a:pt x="200" y="568"/>
                    <a:pt x="189" y="501"/>
                  </a:cubicBezTo>
                  <a:cubicBezTo>
                    <a:pt x="178" y="445"/>
                    <a:pt x="156" y="390"/>
                    <a:pt x="134" y="334"/>
                  </a:cubicBezTo>
                  <a:lnTo>
                    <a:pt x="0"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1898717" y="4273934"/>
              <a:ext cx="24875" cy="5896"/>
            </a:xfrm>
            <a:custGeom>
              <a:avLst/>
              <a:gdLst/>
              <a:ahLst/>
              <a:cxnLst/>
              <a:rect l="l" t="t" r="r" b="b"/>
              <a:pathLst>
                <a:path w="713" h="169" extrusionOk="0">
                  <a:moveTo>
                    <a:pt x="712" y="1"/>
                  </a:moveTo>
                  <a:lnTo>
                    <a:pt x="712" y="1"/>
                  </a:lnTo>
                  <a:cubicBezTo>
                    <a:pt x="656" y="23"/>
                    <a:pt x="601" y="57"/>
                    <a:pt x="545" y="68"/>
                  </a:cubicBezTo>
                  <a:cubicBezTo>
                    <a:pt x="490" y="90"/>
                    <a:pt x="434" y="112"/>
                    <a:pt x="367" y="124"/>
                  </a:cubicBezTo>
                  <a:cubicBezTo>
                    <a:pt x="296" y="145"/>
                    <a:pt x="216" y="152"/>
                    <a:pt x="136" y="152"/>
                  </a:cubicBezTo>
                  <a:cubicBezTo>
                    <a:pt x="91" y="152"/>
                    <a:pt x="45" y="150"/>
                    <a:pt x="1" y="146"/>
                  </a:cubicBezTo>
                  <a:lnTo>
                    <a:pt x="1" y="146"/>
                  </a:lnTo>
                  <a:cubicBezTo>
                    <a:pt x="75" y="160"/>
                    <a:pt x="155" y="169"/>
                    <a:pt x="233" y="169"/>
                  </a:cubicBezTo>
                  <a:cubicBezTo>
                    <a:pt x="282" y="169"/>
                    <a:pt x="331" y="165"/>
                    <a:pt x="379" y="157"/>
                  </a:cubicBezTo>
                  <a:cubicBezTo>
                    <a:pt x="434" y="157"/>
                    <a:pt x="501" y="134"/>
                    <a:pt x="557" y="112"/>
                  </a:cubicBezTo>
                  <a:cubicBezTo>
                    <a:pt x="612" y="90"/>
                    <a:pt x="668" y="45"/>
                    <a:pt x="7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1923557" y="4246791"/>
              <a:ext cx="14792" cy="35341"/>
            </a:xfrm>
            <a:custGeom>
              <a:avLst/>
              <a:gdLst/>
              <a:ahLst/>
              <a:cxnLst/>
              <a:rect l="l" t="t" r="r" b="b"/>
              <a:pathLst>
                <a:path w="424" h="1013" extrusionOk="0">
                  <a:moveTo>
                    <a:pt x="0" y="0"/>
                  </a:moveTo>
                  <a:cubicBezTo>
                    <a:pt x="0" y="89"/>
                    <a:pt x="33" y="178"/>
                    <a:pt x="78" y="267"/>
                  </a:cubicBezTo>
                  <a:cubicBezTo>
                    <a:pt x="134" y="345"/>
                    <a:pt x="189" y="423"/>
                    <a:pt x="234" y="501"/>
                  </a:cubicBezTo>
                  <a:cubicBezTo>
                    <a:pt x="278" y="579"/>
                    <a:pt x="312" y="657"/>
                    <a:pt x="334" y="746"/>
                  </a:cubicBezTo>
                  <a:cubicBezTo>
                    <a:pt x="367" y="835"/>
                    <a:pt x="379" y="912"/>
                    <a:pt x="401" y="1013"/>
                  </a:cubicBezTo>
                  <a:cubicBezTo>
                    <a:pt x="423" y="912"/>
                    <a:pt x="411" y="823"/>
                    <a:pt x="389" y="724"/>
                  </a:cubicBezTo>
                  <a:cubicBezTo>
                    <a:pt x="367" y="635"/>
                    <a:pt x="322" y="546"/>
                    <a:pt x="278" y="467"/>
                  </a:cubicBezTo>
                  <a:cubicBezTo>
                    <a:pt x="223" y="390"/>
                    <a:pt x="156" y="323"/>
                    <a:pt x="112" y="245"/>
                  </a:cubicBezTo>
                  <a:cubicBezTo>
                    <a:pt x="56" y="168"/>
                    <a:pt x="11" y="89"/>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1924709" y="4306798"/>
              <a:ext cx="79962" cy="94650"/>
            </a:xfrm>
            <a:custGeom>
              <a:avLst/>
              <a:gdLst/>
              <a:ahLst/>
              <a:cxnLst/>
              <a:rect l="l" t="t" r="r" b="b"/>
              <a:pathLst>
                <a:path w="2292" h="2713" extrusionOk="0">
                  <a:moveTo>
                    <a:pt x="1675" y="1"/>
                  </a:moveTo>
                  <a:cubicBezTo>
                    <a:pt x="1627" y="1"/>
                    <a:pt x="1580" y="5"/>
                    <a:pt x="1535" y="15"/>
                  </a:cubicBezTo>
                  <a:cubicBezTo>
                    <a:pt x="1224" y="94"/>
                    <a:pt x="991" y="416"/>
                    <a:pt x="712" y="894"/>
                  </a:cubicBezTo>
                  <a:cubicBezTo>
                    <a:pt x="457" y="1339"/>
                    <a:pt x="67" y="2496"/>
                    <a:pt x="0" y="2707"/>
                  </a:cubicBezTo>
                  <a:cubicBezTo>
                    <a:pt x="0" y="2707"/>
                    <a:pt x="5" y="2712"/>
                    <a:pt x="9" y="2712"/>
                  </a:cubicBezTo>
                  <a:cubicBezTo>
                    <a:pt x="11" y="2712"/>
                    <a:pt x="12" y="2711"/>
                    <a:pt x="12" y="2707"/>
                  </a:cubicBezTo>
                  <a:cubicBezTo>
                    <a:pt x="101" y="2640"/>
                    <a:pt x="390" y="2407"/>
                    <a:pt x="779" y="2185"/>
                  </a:cubicBezTo>
                  <a:cubicBezTo>
                    <a:pt x="1258" y="1918"/>
                    <a:pt x="1947" y="1550"/>
                    <a:pt x="2114" y="1172"/>
                  </a:cubicBezTo>
                  <a:cubicBezTo>
                    <a:pt x="2259" y="828"/>
                    <a:pt x="2192" y="327"/>
                    <a:pt x="2180" y="272"/>
                  </a:cubicBezTo>
                  <a:lnTo>
                    <a:pt x="2180" y="260"/>
                  </a:lnTo>
                  <a:lnTo>
                    <a:pt x="2281" y="183"/>
                  </a:lnTo>
                  <a:cubicBezTo>
                    <a:pt x="2291" y="183"/>
                    <a:pt x="2291" y="171"/>
                    <a:pt x="2281" y="171"/>
                  </a:cubicBezTo>
                  <a:cubicBezTo>
                    <a:pt x="2215" y="133"/>
                    <a:pt x="1934" y="1"/>
                    <a:pt x="167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1924709" y="4319358"/>
              <a:ext cx="39248" cy="82090"/>
            </a:xfrm>
            <a:custGeom>
              <a:avLst/>
              <a:gdLst/>
              <a:ahLst/>
              <a:cxnLst/>
              <a:rect l="l" t="t" r="r" b="b"/>
              <a:pathLst>
                <a:path w="1125" h="2353" extrusionOk="0">
                  <a:moveTo>
                    <a:pt x="1068" y="1"/>
                  </a:moveTo>
                  <a:cubicBezTo>
                    <a:pt x="957" y="145"/>
                    <a:pt x="835" y="323"/>
                    <a:pt x="712" y="534"/>
                  </a:cubicBezTo>
                  <a:cubicBezTo>
                    <a:pt x="457" y="979"/>
                    <a:pt x="67" y="2136"/>
                    <a:pt x="0" y="2347"/>
                  </a:cubicBezTo>
                  <a:cubicBezTo>
                    <a:pt x="0" y="2347"/>
                    <a:pt x="5" y="2352"/>
                    <a:pt x="9" y="2352"/>
                  </a:cubicBezTo>
                  <a:cubicBezTo>
                    <a:pt x="11" y="2352"/>
                    <a:pt x="12" y="2351"/>
                    <a:pt x="12" y="2347"/>
                  </a:cubicBezTo>
                  <a:cubicBezTo>
                    <a:pt x="101" y="2280"/>
                    <a:pt x="390" y="2047"/>
                    <a:pt x="779" y="1825"/>
                  </a:cubicBezTo>
                  <a:cubicBezTo>
                    <a:pt x="890" y="1769"/>
                    <a:pt x="1001" y="1702"/>
                    <a:pt x="1124" y="1635"/>
                  </a:cubicBezTo>
                  <a:cubicBezTo>
                    <a:pt x="1124" y="1524"/>
                    <a:pt x="1113" y="1413"/>
                    <a:pt x="1102" y="1301"/>
                  </a:cubicBezTo>
                  <a:cubicBezTo>
                    <a:pt x="1080" y="1168"/>
                    <a:pt x="1046" y="1034"/>
                    <a:pt x="1024" y="901"/>
                  </a:cubicBezTo>
                  <a:cubicBezTo>
                    <a:pt x="1013" y="768"/>
                    <a:pt x="1013" y="623"/>
                    <a:pt x="1013" y="478"/>
                  </a:cubicBezTo>
                  <a:cubicBezTo>
                    <a:pt x="1024" y="334"/>
                    <a:pt x="1046" y="189"/>
                    <a:pt x="1057" y="56"/>
                  </a:cubicBezTo>
                  <a:cubicBezTo>
                    <a:pt x="1068" y="33"/>
                    <a:pt x="1068" y="11"/>
                    <a:pt x="106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a:off x="1944490" y="4365934"/>
              <a:ext cx="6245" cy="17862"/>
            </a:xfrm>
            <a:custGeom>
              <a:avLst/>
              <a:gdLst/>
              <a:ahLst/>
              <a:cxnLst/>
              <a:rect l="l" t="t" r="r" b="b"/>
              <a:pathLst>
                <a:path w="179" h="512" extrusionOk="0">
                  <a:moveTo>
                    <a:pt x="145" y="0"/>
                  </a:moveTo>
                  <a:cubicBezTo>
                    <a:pt x="157" y="55"/>
                    <a:pt x="145" y="89"/>
                    <a:pt x="145" y="134"/>
                  </a:cubicBezTo>
                  <a:lnTo>
                    <a:pt x="112" y="267"/>
                  </a:lnTo>
                  <a:cubicBezTo>
                    <a:pt x="101" y="312"/>
                    <a:pt x="78" y="356"/>
                    <a:pt x="68" y="389"/>
                  </a:cubicBezTo>
                  <a:cubicBezTo>
                    <a:pt x="45" y="434"/>
                    <a:pt x="23" y="478"/>
                    <a:pt x="1" y="512"/>
                  </a:cubicBezTo>
                  <a:cubicBezTo>
                    <a:pt x="34" y="478"/>
                    <a:pt x="56" y="445"/>
                    <a:pt x="78" y="401"/>
                  </a:cubicBezTo>
                  <a:cubicBezTo>
                    <a:pt x="101" y="356"/>
                    <a:pt x="123" y="322"/>
                    <a:pt x="134" y="278"/>
                  </a:cubicBezTo>
                  <a:cubicBezTo>
                    <a:pt x="157" y="233"/>
                    <a:pt x="167" y="189"/>
                    <a:pt x="167" y="144"/>
                  </a:cubicBezTo>
                  <a:cubicBezTo>
                    <a:pt x="179" y="100"/>
                    <a:pt x="167" y="45"/>
                    <a:pt x="1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1934024" y="4373296"/>
              <a:ext cx="10117" cy="5442"/>
            </a:xfrm>
            <a:custGeom>
              <a:avLst/>
              <a:gdLst/>
              <a:ahLst/>
              <a:cxnLst/>
              <a:rect l="l" t="t" r="r" b="b"/>
              <a:pathLst>
                <a:path w="290" h="156" extrusionOk="0">
                  <a:moveTo>
                    <a:pt x="289" y="0"/>
                  </a:moveTo>
                  <a:cubicBezTo>
                    <a:pt x="256" y="0"/>
                    <a:pt x="234" y="12"/>
                    <a:pt x="200" y="22"/>
                  </a:cubicBezTo>
                  <a:cubicBezTo>
                    <a:pt x="178" y="22"/>
                    <a:pt x="156" y="45"/>
                    <a:pt x="134" y="56"/>
                  </a:cubicBezTo>
                  <a:lnTo>
                    <a:pt x="0" y="156"/>
                  </a:lnTo>
                  <a:cubicBezTo>
                    <a:pt x="56" y="123"/>
                    <a:pt x="101" y="101"/>
                    <a:pt x="145" y="78"/>
                  </a:cubicBezTo>
                  <a:cubicBezTo>
                    <a:pt x="168" y="67"/>
                    <a:pt x="190" y="56"/>
                    <a:pt x="223" y="45"/>
                  </a:cubicBezTo>
                  <a:lnTo>
                    <a:pt x="289" y="12"/>
                  </a:lnTo>
                  <a:lnTo>
                    <a:pt x="2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1963505" y="4339908"/>
              <a:ext cx="10536" cy="33038"/>
            </a:xfrm>
            <a:custGeom>
              <a:avLst/>
              <a:gdLst/>
              <a:ahLst/>
              <a:cxnLst/>
              <a:rect l="l" t="t" r="r" b="b"/>
              <a:pathLst>
                <a:path w="302" h="947" extrusionOk="0">
                  <a:moveTo>
                    <a:pt x="267" y="1"/>
                  </a:moveTo>
                  <a:lnTo>
                    <a:pt x="267" y="1"/>
                  </a:lnTo>
                  <a:cubicBezTo>
                    <a:pt x="290" y="34"/>
                    <a:pt x="279" y="79"/>
                    <a:pt x="279" y="123"/>
                  </a:cubicBezTo>
                  <a:cubicBezTo>
                    <a:pt x="267" y="156"/>
                    <a:pt x="267" y="201"/>
                    <a:pt x="257" y="245"/>
                  </a:cubicBezTo>
                  <a:cubicBezTo>
                    <a:pt x="245" y="324"/>
                    <a:pt x="235" y="401"/>
                    <a:pt x="201" y="479"/>
                  </a:cubicBezTo>
                  <a:cubicBezTo>
                    <a:pt x="168" y="557"/>
                    <a:pt x="112" y="623"/>
                    <a:pt x="79" y="702"/>
                  </a:cubicBezTo>
                  <a:cubicBezTo>
                    <a:pt x="45" y="779"/>
                    <a:pt x="23" y="857"/>
                    <a:pt x="1" y="946"/>
                  </a:cubicBezTo>
                  <a:lnTo>
                    <a:pt x="101" y="712"/>
                  </a:lnTo>
                  <a:cubicBezTo>
                    <a:pt x="146" y="635"/>
                    <a:pt x="190" y="568"/>
                    <a:pt x="235" y="502"/>
                  </a:cubicBezTo>
                  <a:cubicBezTo>
                    <a:pt x="267" y="423"/>
                    <a:pt x="301" y="334"/>
                    <a:pt x="301" y="245"/>
                  </a:cubicBezTo>
                  <a:lnTo>
                    <a:pt x="301" y="123"/>
                  </a:lnTo>
                  <a:cubicBezTo>
                    <a:pt x="301" y="79"/>
                    <a:pt x="301" y="34"/>
                    <a:pt x="2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1945642" y="4346885"/>
              <a:ext cx="20235" cy="5094"/>
            </a:xfrm>
            <a:custGeom>
              <a:avLst/>
              <a:gdLst/>
              <a:ahLst/>
              <a:cxnLst/>
              <a:rect l="l" t="t" r="r" b="b"/>
              <a:pathLst>
                <a:path w="580" h="146" extrusionOk="0">
                  <a:moveTo>
                    <a:pt x="424" y="1"/>
                  </a:moveTo>
                  <a:cubicBezTo>
                    <a:pt x="379" y="1"/>
                    <a:pt x="335" y="23"/>
                    <a:pt x="279" y="35"/>
                  </a:cubicBezTo>
                  <a:cubicBezTo>
                    <a:pt x="190" y="68"/>
                    <a:pt x="90" y="101"/>
                    <a:pt x="1" y="134"/>
                  </a:cubicBezTo>
                  <a:lnTo>
                    <a:pt x="1" y="146"/>
                  </a:lnTo>
                  <a:cubicBezTo>
                    <a:pt x="101" y="124"/>
                    <a:pt x="190" y="101"/>
                    <a:pt x="290" y="79"/>
                  </a:cubicBezTo>
                  <a:cubicBezTo>
                    <a:pt x="346" y="79"/>
                    <a:pt x="391" y="79"/>
                    <a:pt x="435" y="57"/>
                  </a:cubicBezTo>
                  <a:cubicBezTo>
                    <a:pt x="490" y="45"/>
                    <a:pt x="535" y="35"/>
                    <a:pt x="579" y="12"/>
                  </a:cubicBezTo>
                  <a:cubicBezTo>
                    <a:pt x="535" y="1"/>
                    <a:pt x="480" y="1"/>
                    <a:pt x="4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1958062" y="4320789"/>
              <a:ext cx="33038" cy="8303"/>
            </a:xfrm>
            <a:custGeom>
              <a:avLst/>
              <a:gdLst/>
              <a:ahLst/>
              <a:cxnLst/>
              <a:rect l="l" t="t" r="r" b="b"/>
              <a:pathLst>
                <a:path w="947" h="238" extrusionOk="0">
                  <a:moveTo>
                    <a:pt x="657" y="1"/>
                  </a:moveTo>
                  <a:cubicBezTo>
                    <a:pt x="590" y="1"/>
                    <a:pt x="520" y="19"/>
                    <a:pt x="457" y="37"/>
                  </a:cubicBezTo>
                  <a:cubicBezTo>
                    <a:pt x="290" y="81"/>
                    <a:pt x="146" y="160"/>
                    <a:pt x="1" y="226"/>
                  </a:cubicBezTo>
                  <a:lnTo>
                    <a:pt x="1" y="237"/>
                  </a:lnTo>
                  <a:cubicBezTo>
                    <a:pt x="157" y="182"/>
                    <a:pt x="312" y="115"/>
                    <a:pt x="468" y="93"/>
                  </a:cubicBezTo>
                  <a:cubicBezTo>
                    <a:pt x="546" y="71"/>
                    <a:pt x="624" y="71"/>
                    <a:pt x="702" y="59"/>
                  </a:cubicBezTo>
                  <a:cubicBezTo>
                    <a:pt x="779" y="59"/>
                    <a:pt x="858" y="59"/>
                    <a:pt x="947" y="71"/>
                  </a:cubicBezTo>
                  <a:lnTo>
                    <a:pt x="947" y="59"/>
                  </a:lnTo>
                  <a:cubicBezTo>
                    <a:pt x="868" y="26"/>
                    <a:pt x="791" y="4"/>
                    <a:pt x="702" y="4"/>
                  </a:cubicBezTo>
                  <a:cubicBezTo>
                    <a:pt x="687" y="2"/>
                    <a:pt x="672" y="1"/>
                    <a:pt x="6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1986426" y="4318940"/>
              <a:ext cx="11652" cy="36527"/>
            </a:xfrm>
            <a:custGeom>
              <a:avLst/>
              <a:gdLst/>
              <a:ahLst/>
              <a:cxnLst/>
              <a:rect l="l" t="t" r="r" b="b"/>
              <a:pathLst>
                <a:path w="334" h="1047" extrusionOk="0">
                  <a:moveTo>
                    <a:pt x="267" y="1"/>
                  </a:moveTo>
                  <a:cubicBezTo>
                    <a:pt x="267" y="23"/>
                    <a:pt x="278" y="45"/>
                    <a:pt x="278" y="68"/>
                  </a:cubicBezTo>
                  <a:cubicBezTo>
                    <a:pt x="289" y="90"/>
                    <a:pt x="300" y="112"/>
                    <a:pt x="300" y="134"/>
                  </a:cubicBezTo>
                  <a:cubicBezTo>
                    <a:pt x="300" y="179"/>
                    <a:pt x="300" y="223"/>
                    <a:pt x="289" y="268"/>
                  </a:cubicBezTo>
                  <a:cubicBezTo>
                    <a:pt x="278" y="312"/>
                    <a:pt x="267" y="357"/>
                    <a:pt x="245" y="401"/>
                  </a:cubicBezTo>
                  <a:lnTo>
                    <a:pt x="200" y="524"/>
                  </a:lnTo>
                  <a:lnTo>
                    <a:pt x="100" y="791"/>
                  </a:lnTo>
                  <a:lnTo>
                    <a:pt x="0" y="1046"/>
                  </a:lnTo>
                  <a:lnTo>
                    <a:pt x="122" y="791"/>
                  </a:lnTo>
                  <a:cubicBezTo>
                    <a:pt x="156" y="713"/>
                    <a:pt x="200" y="624"/>
                    <a:pt x="233" y="535"/>
                  </a:cubicBezTo>
                  <a:lnTo>
                    <a:pt x="289" y="413"/>
                  </a:lnTo>
                  <a:cubicBezTo>
                    <a:pt x="300" y="391"/>
                    <a:pt x="312" y="368"/>
                    <a:pt x="312" y="346"/>
                  </a:cubicBezTo>
                  <a:cubicBezTo>
                    <a:pt x="322" y="324"/>
                    <a:pt x="322" y="302"/>
                    <a:pt x="334" y="279"/>
                  </a:cubicBezTo>
                  <a:cubicBezTo>
                    <a:pt x="334" y="223"/>
                    <a:pt x="334" y="179"/>
                    <a:pt x="322" y="134"/>
                  </a:cubicBezTo>
                  <a:cubicBezTo>
                    <a:pt x="322" y="112"/>
                    <a:pt x="312" y="79"/>
                    <a:pt x="300" y="68"/>
                  </a:cubicBezTo>
                  <a:lnTo>
                    <a:pt x="26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1968145" y="4195574"/>
              <a:ext cx="91615" cy="89242"/>
            </a:xfrm>
            <a:custGeom>
              <a:avLst/>
              <a:gdLst/>
              <a:ahLst/>
              <a:cxnLst/>
              <a:rect l="l" t="t" r="r" b="b"/>
              <a:pathLst>
                <a:path w="2626" h="2558" extrusionOk="0">
                  <a:moveTo>
                    <a:pt x="13" y="0"/>
                  </a:moveTo>
                  <a:cubicBezTo>
                    <a:pt x="1" y="0"/>
                    <a:pt x="1" y="0"/>
                    <a:pt x="1" y="12"/>
                  </a:cubicBezTo>
                  <a:cubicBezTo>
                    <a:pt x="13" y="111"/>
                    <a:pt x="112" y="590"/>
                    <a:pt x="413" y="1191"/>
                  </a:cubicBezTo>
                  <a:cubicBezTo>
                    <a:pt x="735" y="1869"/>
                    <a:pt x="1103" y="2303"/>
                    <a:pt x="1436" y="2459"/>
                  </a:cubicBezTo>
                  <a:cubicBezTo>
                    <a:pt x="1594" y="2535"/>
                    <a:pt x="1743" y="2557"/>
                    <a:pt x="1869" y="2557"/>
                  </a:cubicBezTo>
                  <a:cubicBezTo>
                    <a:pt x="2019" y="2557"/>
                    <a:pt x="2137" y="2526"/>
                    <a:pt x="2203" y="2514"/>
                  </a:cubicBezTo>
                  <a:cubicBezTo>
                    <a:pt x="2314" y="2481"/>
                    <a:pt x="2437" y="2469"/>
                    <a:pt x="2448" y="2469"/>
                  </a:cubicBezTo>
                  <a:lnTo>
                    <a:pt x="2459" y="2469"/>
                  </a:lnTo>
                  <a:lnTo>
                    <a:pt x="2515" y="2492"/>
                  </a:lnTo>
                  <a:cubicBezTo>
                    <a:pt x="2515" y="2492"/>
                    <a:pt x="2626" y="2202"/>
                    <a:pt x="2581" y="1880"/>
                  </a:cubicBezTo>
                  <a:cubicBezTo>
                    <a:pt x="2526" y="1557"/>
                    <a:pt x="2381" y="1146"/>
                    <a:pt x="1981" y="779"/>
                  </a:cubicBezTo>
                  <a:cubicBezTo>
                    <a:pt x="1592" y="423"/>
                    <a:pt x="1325" y="401"/>
                    <a:pt x="1024" y="356"/>
                  </a:cubicBezTo>
                  <a:cubicBezTo>
                    <a:pt x="569" y="289"/>
                    <a:pt x="102" y="56"/>
                    <a:pt x="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1968145" y="4195574"/>
              <a:ext cx="55541" cy="87707"/>
            </a:xfrm>
            <a:custGeom>
              <a:avLst/>
              <a:gdLst/>
              <a:ahLst/>
              <a:cxnLst/>
              <a:rect l="l" t="t" r="r" b="b"/>
              <a:pathLst>
                <a:path w="1592" h="2514" extrusionOk="0">
                  <a:moveTo>
                    <a:pt x="13" y="0"/>
                  </a:moveTo>
                  <a:cubicBezTo>
                    <a:pt x="1" y="0"/>
                    <a:pt x="1" y="0"/>
                    <a:pt x="1" y="12"/>
                  </a:cubicBezTo>
                  <a:cubicBezTo>
                    <a:pt x="13" y="111"/>
                    <a:pt x="112" y="590"/>
                    <a:pt x="413" y="1191"/>
                  </a:cubicBezTo>
                  <a:cubicBezTo>
                    <a:pt x="735" y="1869"/>
                    <a:pt x="1103" y="2303"/>
                    <a:pt x="1436" y="2459"/>
                  </a:cubicBezTo>
                  <a:cubicBezTo>
                    <a:pt x="1481" y="2481"/>
                    <a:pt x="1525" y="2503"/>
                    <a:pt x="1570" y="2514"/>
                  </a:cubicBezTo>
                  <a:cubicBezTo>
                    <a:pt x="1592" y="2291"/>
                    <a:pt x="1525" y="2058"/>
                    <a:pt x="1436" y="1858"/>
                  </a:cubicBezTo>
                  <a:cubicBezTo>
                    <a:pt x="1369" y="1680"/>
                    <a:pt x="1280" y="1513"/>
                    <a:pt x="1214" y="1346"/>
                  </a:cubicBezTo>
                  <a:cubicBezTo>
                    <a:pt x="1147" y="1179"/>
                    <a:pt x="1113" y="1013"/>
                    <a:pt x="1080" y="845"/>
                  </a:cubicBezTo>
                  <a:cubicBezTo>
                    <a:pt x="1058" y="679"/>
                    <a:pt x="1036" y="512"/>
                    <a:pt x="1024" y="356"/>
                  </a:cubicBezTo>
                  <a:cubicBezTo>
                    <a:pt x="569" y="289"/>
                    <a:pt x="102" y="56"/>
                    <a:pt x="1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2014721" y="4274352"/>
              <a:ext cx="29166" cy="6245"/>
            </a:xfrm>
            <a:custGeom>
              <a:avLst/>
              <a:gdLst/>
              <a:ahLst/>
              <a:cxnLst/>
              <a:rect l="l" t="t" r="r" b="b"/>
              <a:pathLst>
                <a:path w="836" h="179" extrusionOk="0">
                  <a:moveTo>
                    <a:pt x="1" y="0"/>
                  </a:moveTo>
                  <a:lnTo>
                    <a:pt x="1" y="0"/>
                  </a:lnTo>
                  <a:cubicBezTo>
                    <a:pt x="57" y="56"/>
                    <a:pt x="112" y="100"/>
                    <a:pt x="190" y="134"/>
                  </a:cubicBezTo>
                  <a:cubicBezTo>
                    <a:pt x="257" y="167"/>
                    <a:pt x="334" y="178"/>
                    <a:pt x="413" y="178"/>
                  </a:cubicBezTo>
                  <a:cubicBezTo>
                    <a:pt x="568" y="178"/>
                    <a:pt x="712" y="134"/>
                    <a:pt x="835" y="33"/>
                  </a:cubicBezTo>
                  <a:lnTo>
                    <a:pt x="835" y="33"/>
                  </a:lnTo>
                  <a:cubicBezTo>
                    <a:pt x="716" y="103"/>
                    <a:pt x="587" y="146"/>
                    <a:pt x="458" y="146"/>
                  </a:cubicBezTo>
                  <a:cubicBezTo>
                    <a:pt x="443" y="146"/>
                    <a:pt x="428" y="146"/>
                    <a:pt x="413" y="145"/>
                  </a:cubicBezTo>
                  <a:cubicBezTo>
                    <a:pt x="334" y="134"/>
                    <a:pt x="268" y="122"/>
                    <a:pt x="201" y="89"/>
                  </a:cubicBezTo>
                  <a:cubicBezTo>
                    <a:pt x="134" y="67"/>
                    <a:pt x="67" y="33"/>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1999195" y="4255722"/>
              <a:ext cx="30317" cy="10117"/>
            </a:xfrm>
            <a:custGeom>
              <a:avLst/>
              <a:gdLst/>
              <a:ahLst/>
              <a:cxnLst/>
              <a:rect l="l" t="t" r="r" b="b"/>
              <a:pathLst>
                <a:path w="869" h="290" extrusionOk="0">
                  <a:moveTo>
                    <a:pt x="1" y="1"/>
                  </a:moveTo>
                  <a:lnTo>
                    <a:pt x="1" y="1"/>
                  </a:lnTo>
                  <a:cubicBezTo>
                    <a:pt x="67" y="45"/>
                    <a:pt x="134" y="78"/>
                    <a:pt x="201" y="112"/>
                  </a:cubicBezTo>
                  <a:cubicBezTo>
                    <a:pt x="268" y="145"/>
                    <a:pt x="346" y="167"/>
                    <a:pt x="423" y="189"/>
                  </a:cubicBezTo>
                  <a:cubicBezTo>
                    <a:pt x="502" y="201"/>
                    <a:pt x="579" y="201"/>
                    <a:pt x="657" y="211"/>
                  </a:cubicBezTo>
                  <a:cubicBezTo>
                    <a:pt x="724" y="223"/>
                    <a:pt x="802" y="256"/>
                    <a:pt x="868" y="290"/>
                  </a:cubicBezTo>
                  <a:cubicBezTo>
                    <a:pt x="802" y="245"/>
                    <a:pt x="735" y="211"/>
                    <a:pt x="657" y="201"/>
                  </a:cubicBezTo>
                  <a:lnTo>
                    <a:pt x="423" y="167"/>
                  </a:lnTo>
                  <a:cubicBezTo>
                    <a:pt x="357" y="145"/>
                    <a:pt x="290" y="112"/>
                    <a:pt x="213" y="89"/>
                  </a:cubicBezTo>
                  <a:cubicBezTo>
                    <a:pt x="146" y="56"/>
                    <a:pt x="79"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1987578" y="4239010"/>
              <a:ext cx="21735" cy="8582"/>
            </a:xfrm>
            <a:custGeom>
              <a:avLst/>
              <a:gdLst/>
              <a:ahLst/>
              <a:cxnLst/>
              <a:rect l="l" t="t" r="r" b="b"/>
              <a:pathLst>
                <a:path w="623" h="246" extrusionOk="0">
                  <a:moveTo>
                    <a:pt x="0" y="1"/>
                  </a:moveTo>
                  <a:lnTo>
                    <a:pt x="0" y="12"/>
                  </a:lnTo>
                  <a:cubicBezTo>
                    <a:pt x="45" y="35"/>
                    <a:pt x="89" y="68"/>
                    <a:pt x="134" y="112"/>
                  </a:cubicBezTo>
                  <a:cubicBezTo>
                    <a:pt x="178" y="146"/>
                    <a:pt x="223" y="179"/>
                    <a:pt x="279" y="201"/>
                  </a:cubicBezTo>
                  <a:cubicBezTo>
                    <a:pt x="311" y="221"/>
                    <a:pt x="348" y="225"/>
                    <a:pt x="384" y="225"/>
                  </a:cubicBezTo>
                  <a:cubicBezTo>
                    <a:pt x="409" y="225"/>
                    <a:pt x="434" y="223"/>
                    <a:pt x="457" y="223"/>
                  </a:cubicBezTo>
                  <a:cubicBezTo>
                    <a:pt x="512" y="223"/>
                    <a:pt x="568" y="223"/>
                    <a:pt x="623" y="246"/>
                  </a:cubicBezTo>
                  <a:cubicBezTo>
                    <a:pt x="568" y="213"/>
                    <a:pt x="512" y="213"/>
                    <a:pt x="457" y="201"/>
                  </a:cubicBezTo>
                  <a:cubicBezTo>
                    <a:pt x="400" y="201"/>
                    <a:pt x="345" y="201"/>
                    <a:pt x="289" y="168"/>
                  </a:cubicBezTo>
                  <a:cubicBezTo>
                    <a:pt x="245" y="146"/>
                    <a:pt x="200" y="112"/>
                    <a:pt x="156" y="79"/>
                  </a:cubicBezTo>
                  <a:cubicBezTo>
                    <a:pt x="111" y="45"/>
                    <a:pt x="56" y="12"/>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1978262" y="4220031"/>
              <a:ext cx="18281" cy="12036"/>
            </a:xfrm>
            <a:custGeom>
              <a:avLst/>
              <a:gdLst/>
              <a:ahLst/>
              <a:cxnLst/>
              <a:rect l="l" t="t" r="r" b="b"/>
              <a:pathLst>
                <a:path w="524" h="345" extrusionOk="0">
                  <a:moveTo>
                    <a:pt x="0" y="0"/>
                  </a:moveTo>
                  <a:cubicBezTo>
                    <a:pt x="34" y="45"/>
                    <a:pt x="78" y="78"/>
                    <a:pt x="123" y="111"/>
                  </a:cubicBezTo>
                  <a:cubicBezTo>
                    <a:pt x="156" y="144"/>
                    <a:pt x="200" y="167"/>
                    <a:pt x="245" y="200"/>
                  </a:cubicBezTo>
                  <a:cubicBezTo>
                    <a:pt x="334" y="256"/>
                    <a:pt x="434" y="300"/>
                    <a:pt x="523" y="345"/>
                  </a:cubicBezTo>
                  <a:lnTo>
                    <a:pt x="523" y="334"/>
                  </a:lnTo>
                  <a:cubicBezTo>
                    <a:pt x="434" y="289"/>
                    <a:pt x="345" y="233"/>
                    <a:pt x="256" y="178"/>
                  </a:cubicBezTo>
                  <a:cubicBezTo>
                    <a:pt x="223" y="144"/>
                    <a:pt x="178" y="111"/>
                    <a:pt x="134" y="89"/>
                  </a:cubicBezTo>
                  <a:cubicBezTo>
                    <a:pt x="89" y="55"/>
                    <a:pt x="56" y="23"/>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
            <p:cNvSpPr/>
            <p:nvPr/>
          </p:nvSpPr>
          <p:spPr>
            <a:xfrm>
              <a:off x="1989113" y="4210297"/>
              <a:ext cx="3559" cy="13222"/>
            </a:xfrm>
            <a:custGeom>
              <a:avLst/>
              <a:gdLst/>
              <a:ahLst/>
              <a:cxnLst/>
              <a:rect l="l" t="t" r="r" b="b"/>
              <a:pathLst>
                <a:path w="102" h="379" extrusionOk="0">
                  <a:moveTo>
                    <a:pt x="90" y="1"/>
                  </a:moveTo>
                  <a:cubicBezTo>
                    <a:pt x="90" y="68"/>
                    <a:pt x="57" y="124"/>
                    <a:pt x="34" y="190"/>
                  </a:cubicBezTo>
                  <a:cubicBezTo>
                    <a:pt x="23" y="213"/>
                    <a:pt x="12" y="245"/>
                    <a:pt x="12" y="279"/>
                  </a:cubicBezTo>
                  <a:cubicBezTo>
                    <a:pt x="12" y="302"/>
                    <a:pt x="1" y="312"/>
                    <a:pt x="1" y="334"/>
                  </a:cubicBezTo>
                  <a:cubicBezTo>
                    <a:pt x="1" y="346"/>
                    <a:pt x="12" y="379"/>
                    <a:pt x="34" y="379"/>
                  </a:cubicBezTo>
                  <a:cubicBezTo>
                    <a:pt x="34" y="368"/>
                    <a:pt x="45" y="357"/>
                    <a:pt x="45" y="334"/>
                  </a:cubicBezTo>
                  <a:cubicBezTo>
                    <a:pt x="57" y="324"/>
                    <a:pt x="67" y="312"/>
                    <a:pt x="67" y="290"/>
                  </a:cubicBezTo>
                  <a:cubicBezTo>
                    <a:pt x="79" y="268"/>
                    <a:pt x="79" y="235"/>
                    <a:pt x="90" y="201"/>
                  </a:cubicBezTo>
                  <a:cubicBezTo>
                    <a:pt x="90" y="168"/>
                    <a:pt x="101" y="134"/>
                    <a:pt x="101" y="101"/>
                  </a:cubicBezTo>
                  <a:cubicBezTo>
                    <a:pt x="101" y="68"/>
                    <a:pt x="101" y="35"/>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2002301" y="4216159"/>
              <a:ext cx="3907" cy="27945"/>
            </a:xfrm>
            <a:custGeom>
              <a:avLst/>
              <a:gdLst/>
              <a:ahLst/>
              <a:cxnLst/>
              <a:rect l="l" t="t" r="r" b="b"/>
              <a:pathLst>
                <a:path w="112" h="801" extrusionOk="0">
                  <a:moveTo>
                    <a:pt x="1" y="0"/>
                  </a:moveTo>
                  <a:lnTo>
                    <a:pt x="1" y="0"/>
                  </a:lnTo>
                  <a:cubicBezTo>
                    <a:pt x="23" y="67"/>
                    <a:pt x="35" y="122"/>
                    <a:pt x="35" y="189"/>
                  </a:cubicBezTo>
                  <a:cubicBezTo>
                    <a:pt x="45" y="255"/>
                    <a:pt x="45" y="322"/>
                    <a:pt x="57" y="389"/>
                  </a:cubicBezTo>
                  <a:lnTo>
                    <a:pt x="67" y="601"/>
                  </a:lnTo>
                  <a:lnTo>
                    <a:pt x="79" y="700"/>
                  </a:lnTo>
                  <a:cubicBezTo>
                    <a:pt x="79" y="734"/>
                    <a:pt x="90" y="767"/>
                    <a:pt x="79" y="801"/>
                  </a:cubicBezTo>
                  <a:cubicBezTo>
                    <a:pt x="101" y="767"/>
                    <a:pt x="90" y="734"/>
                    <a:pt x="101" y="700"/>
                  </a:cubicBezTo>
                  <a:lnTo>
                    <a:pt x="101" y="601"/>
                  </a:lnTo>
                  <a:lnTo>
                    <a:pt x="101" y="389"/>
                  </a:lnTo>
                  <a:cubicBezTo>
                    <a:pt x="101" y="322"/>
                    <a:pt x="112" y="255"/>
                    <a:pt x="101" y="189"/>
                  </a:cubicBezTo>
                  <a:cubicBezTo>
                    <a:pt x="90" y="111"/>
                    <a:pt x="67"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2019780" y="4225439"/>
              <a:ext cx="4710" cy="33806"/>
            </a:xfrm>
            <a:custGeom>
              <a:avLst/>
              <a:gdLst/>
              <a:ahLst/>
              <a:cxnLst/>
              <a:rect l="l" t="t" r="r" b="b"/>
              <a:pathLst>
                <a:path w="135" h="969" extrusionOk="0">
                  <a:moveTo>
                    <a:pt x="1" y="1"/>
                  </a:moveTo>
                  <a:lnTo>
                    <a:pt x="1" y="12"/>
                  </a:lnTo>
                  <a:cubicBezTo>
                    <a:pt x="23" y="90"/>
                    <a:pt x="56" y="167"/>
                    <a:pt x="67" y="246"/>
                  </a:cubicBezTo>
                  <a:cubicBezTo>
                    <a:pt x="78" y="323"/>
                    <a:pt x="90" y="401"/>
                    <a:pt x="67" y="479"/>
                  </a:cubicBezTo>
                  <a:cubicBezTo>
                    <a:pt x="45" y="557"/>
                    <a:pt x="23" y="635"/>
                    <a:pt x="23" y="723"/>
                  </a:cubicBezTo>
                  <a:lnTo>
                    <a:pt x="23" y="968"/>
                  </a:lnTo>
                  <a:lnTo>
                    <a:pt x="34" y="968"/>
                  </a:lnTo>
                  <a:cubicBezTo>
                    <a:pt x="34" y="879"/>
                    <a:pt x="34" y="802"/>
                    <a:pt x="45" y="723"/>
                  </a:cubicBezTo>
                  <a:cubicBezTo>
                    <a:pt x="56" y="635"/>
                    <a:pt x="78" y="568"/>
                    <a:pt x="100" y="479"/>
                  </a:cubicBezTo>
                  <a:cubicBezTo>
                    <a:pt x="123" y="401"/>
                    <a:pt x="134" y="312"/>
                    <a:pt x="112" y="234"/>
                  </a:cubicBezTo>
                  <a:cubicBezTo>
                    <a:pt x="90" y="145"/>
                    <a:pt x="45" y="78"/>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a:off x="2037642" y="4233603"/>
              <a:ext cx="8547" cy="40016"/>
            </a:xfrm>
            <a:custGeom>
              <a:avLst/>
              <a:gdLst/>
              <a:ahLst/>
              <a:cxnLst/>
              <a:rect l="l" t="t" r="r" b="b"/>
              <a:pathLst>
                <a:path w="245" h="1147" extrusionOk="0">
                  <a:moveTo>
                    <a:pt x="0" y="0"/>
                  </a:moveTo>
                  <a:lnTo>
                    <a:pt x="0" y="0"/>
                  </a:lnTo>
                  <a:cubicBezTo>
                    <a:pt x="33" y="101"/>
                    <a:pt x="89" y="190"/>
                    <a:pt x="122" y="279"/>
                  </a:cubicBezTo>
                  <a:cubicBezTo>
                    <a:pt x="156" y="368"/>
                    <a:pt x="189" y="457"/>
                    <a:pt x="189" y="556"/>
                  </a:cubicBezTo>
                  <a:cubicBezTo>
                    <a:pt x="189" y="657"/>
                    <a:pt x="144" y="746"/>
                    <a:pt x="112" y="845"/>
                  </a:cubicBezTo>
                  <a:cubicBezTo>
                    <a:pt x="78" y="946"/>
                    <a:pt x="45" y="1046"/>
                    <a:pt x="33" y="1146"/>
                  </a:cubicBezTo>
                  <a:cubicBezTo>
                    <a:pt x="67" y="1046"/>
                    <a:pt x="100" y="946"/>
                    <a:pt x="144" y="857"/>
                  </a:cubicBezTo>
                  <a:cubicBezTo>
                    <a:pt x="178" y="768"/>
                    <a:pt x="223" y="667"/>
                    <a:pt x="233" y="556"/>
                  </a:cubicBezTo>
                  <a:cubicBezTo>
                    <a:pt x="245" y="457"/>
                    <a:pt x="223" y="345"/>
                    <a:pt x="178" y="256"/>
                  </a:cubicBezTo>
                  <a:cubicBezTo>
                    <a:pt x="134" y="156"/>
                    <a:pt x="67" y="78"/>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a:off x="2029862" y="4316463"/>
              <a:ext cx="119141" cy="76927"/>
            </a:xfrm>
            <a:custGeom>
              <a:avLst/>
              <a:gdLst/>
              <a:ahLst/>
              <a:cxnLst/>
              <a:rect l="l" t="t" r="r" b="b"/>
              <a:pathLst>
                <a:path w="3415" h="2205" extrusionOk="0">
                  <a:moveTo>
                    <a:pt x="2590" y="0"/>
                  </a:moveTo>
                  <a:cubicBezTo>
                    <a:pt x="2481" y="0"/>
                    <a:pt x="2369" y="17"/>
                    <a:pt x="2258" y="61"/>
                  </a:cubicBezTo>
                  <a:cubicBezTo>
                    <a:pt x="1914" y="205"/>
                    <a:pt x="1524" y="606"/>
                    <a:pt x="1346" y="806"/>
                  </a:cubicBezTo>
                  <a:cubicBezTo>
                    <a:pt x="1168" y="1006"/>
                    <a:pt x="790" y="1396"/>
                    <a:pt x="557" y="1585"/>
                  </a:cubicBezTo>
                  <a:cubicBezTo>
                    <a:pt x="345" y="1740"/>
                    <a:pt x="68" y="2086"/>
                    <a:pt x="1" y="2163"/>
                  </a:cubicBezTo>
                  <a:cubicBezTo>
                    <a:pt x="1" y="2163"/>
                    <a:pt x="1" y="2175"/>
                    <a:pt x="12" y="2175"/>
                  </a:cubicBezTo>
                  <a:cubicBezTo>
                    <a:pt x="96" y="2183"/>
                    <a:pt x="452" y="2204"/>
                    <a:pt x="793" y="2204"/>
                  </a:cubicBezTo>
                  <a:cubicBezTo>
                    <a:pt x="900" y="2204"/>
                    <a:pt x="1006" y="2202"/>
                    <a:pt x="1102" y="2197"/>
                  </a:cubicBezTo>
                  <a:cubicBezTo>
                    <a:pt x="1546" y="2163"/>
                    <a:pt x="2125" y="2197"/>
                    <a:pt x="2781" y="1618"/>
                  </a:cubicBezTo>
                  <a:cubicBezTo>
                    <a:pt x="3415" y="1062"/>
                    <a:pt x="3304" y="272"/>
                    <a:pt x="3293" y="217"/>
                  </a:cubicBezTo>
                  <a:lnTo>
                    <a:pt x="3293" y="205"/>
                  </a:lnTo>
                  <a:cubicBezTo>
                    <a:pt x="3259" y="188"/>
                    <a:pt x="2949" y="0"/>
                    <a:pt x="25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2029862" y="4323231"/>
              <a:ext cx="74136" cy="70159"/>
            </a:xfrm>
            <a:custGeom>
              <a:avLst/>
              <a:gdLst/>
              <a:ahLst/>
              <a:cxnLst/>
              <a:rect l="l" t="t" r="r" b="b"/>
              <a:pathLst>
                <a:path w="2125" h="2011" extrusionOk="0">
                  <a:moveTo>
                    <a:pt x="2025" y="1"/>
                  </a:moveTo>
                  <a:cubicBezTo>
                    <a:pt x="1747" y="179"/>
                    <a:pt x="1491" y="456"/>
                    <a:pt x="1346" y="612"/>
                  </a:cubicBezTo>
                  <a:cubicBezTo>
                    <a:pt x="1168" y="812"/>
                    <a:pt x="790" y="1202"/>
                    <a:pt x="557" y="1391"/>
                  </a:cubicBezTo>
                  <a:cubicBezTo>
                    <a:pt x="345" y="1546"/>
                    <a:pt x="68" y="1892"/>
                    <a:pt x="1" y="1969"/>
                  </a:cubicBezTo>
                  <a:cubicBezTo>
                    <a:pt x="1" y="1969"/>
                    <a:pt x="1" y="1981"/>
                    <a:pt x="12" y="1981"/>
                  </a:cubicBezTo>
                  <a:cubicBezTo>
                    <a:pt x="96" y="1989"/>
                    <a:pt x="452" y="2010"/>
                    <a:pt x="793" y="2010"/>
                  </a:cubicBezTo>
                  <a:cubicBezTo>
                    <a:pt x="900" y="2010"/>
                    <a:pt x="1006" y="2008"/>
                    <a:pt x="1102" y="2003"/>
                  </a:cubicBezTo>
                  <a:cubicBezTo>
                    <a:pt x="1113" y="1991"/>
                    <a:pt x="1124" y="1991"/>
                    <a:pt x="1135" y="1991"/>
                  </a:cubicBezTo>
                  <a:cubicBezTo>
                    <a:pt x="1302" y="1835"/>
                    <a:pt x="1457" y="1658"/>
                    <a:pt x="1569" y="1447"/>
                  </a:cubicBezTo>
                  <a:cubicBezTo>
                    <a:pt x="1635" y="1324"/>
                    <a:pt x="1680" y="1202"/>
                    <a:pt x="1714" y="1057"/>
                  </a:cubicBezTo>
                  <a:cubicBezTo>
                    <a:pt x="1747" y="935"/>
                    <a:pt x="1769" y="802"/>
                    <a:pt x="1803" y="668"/>
                  </a:cubicBezTo>
                  <a:cubicBezTo>
                    <a:pt x="1836" y="545"/>
                    <a:pt x="1892" y="423"/>
                    <a:pt x="1969" y="312"/>
                  </a:cubicBezTo>
                  <a:cubicBezTo>
                    <a:pt x="2025" y="234"/>
                    <a:pt x="2125" y="145"/>
                    <a:pt x="2058" y="45"/>
                  </a:cubicBezTo>
                  <a:cubicBezTo>
                    <a:pt x="2047" y="23"/>
                    <a:pt x="2036" y="11"/>
                    <a:pt x="202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2118339" y="4324801"/>
              <a:ext cx="23340" cy="41167"/>
            </a:xfrm>
            <a:custGeom>
              <a:avLst/>
              <a:gdLst/>
              <a:ahLst/>
              <a:cxnLst/>
              <a:rect l="l" t="t" r="r" b="b"/>
              <a:pathLst>
                <a:path w="669" h="1180" extrusionOk="0">
                  <a:moveTo>
                    <a:pt x="668" y="0"/>
                  </a:moveTo>
                  <a:lnTo>
                    <a:pt x="668" y="0"/>
                  </a:lnTo>
                  <a:cubicBezTo>
                    <a:pt x="612" y="23"/>
                    <a:pt x="590" y="89"/>
                    <a:pt x="567" y="134"/>
                  </a:cubicBezTo>
                  <a:cubicBezTo>
                    <a:pt x="557" y="189"/>
                    <a:pt x="535" y="245"/>
                    <a:pt x="523" y="300"/>
                  </a:cubicBezTo>
                  <a:cubicBezTo>
                    <a:pt x="479" y="411"/>
                    <a:pt x="434" y="512"/>
                    <a:pt x="379" y="623"/>
                  </a:cubicBezTo>
                  <a:lnTo>
                    <a:pt x="223" y="923"/>
                  </a:lnTo>
                  <a:cubicBezTo>
                    <a:pt x="167" y="1024"/>
                    <a:pt x="100" y="1112"/>
                    <a:pt x="1" y="1179"/>
                  </a:cubicBezTo>
                  <a:cubicBezTo>
                    <a:pt x="112" y="1145"/>
                    <a:pt x="212" y="1056"/>
                    <a:pt x="268" y="957"/>
                  </a:cubicBezTo>
                  <a:cubicBezTo>
                    <a:pt x="334" y="856"/>
                    <a:pt x="379" y="745"/>
                    <a:pt x="423" y="634"/>
                  </a:cubicBezTo>
                  <a:cubicBezTo>
                    <a:pt x="468" y="534"/>
                    <a:pt x="512" y="423"/>
                    <a:pt x="545" y="312"/>
                  </a:cubicBezTo>
                  <a:cubicBezTo>
                    <a:pt x="567" y="256"/>
                    <a:pt x="579" y="200"/>
                    <a:pt x="590" y="144"/>
                  </a:cubicBezTo>
                  <a:cubicBezTo>
                    <a:pt x="601" y="89"/>
                    <a:pt x="624" y="33"/>
                    <a:pt x="6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2099325" y="4325882"/>
              <a:ext cx="33806" cy="5512"/>
            </a:xfrm>
            <a:custGeom>
              <a:avLst/>
              <a:gdLst/>
              <a:ahLst/>
              <a:cxnLst/>
              <a:rect l="l" t="t" r="r" b="b"/>
              <a:pathLst>
                <a:path w="969" h="158" extrusionOk="0">
                  <a:moveTo>
                    <a:pt x="540" y="0"/>
                  </a:moveTo>
                  <a:cubicBezTo>
                    <a:pt x="520" y="0"/>
                    <a:pt x="499" y="1"/>
                    <a:pt x="479" y="2"/>
                  </a:cubicBezTo>
                  <a:cubicBezTo>
                    <a:pt x="390" y="14"/>
                    <a:pt x="312" y="24"/>
                    <a:pt x="234" y="47"/>
                  </a:cubicBezTo>
                  <a:cubicBezTo>
                    <a:pt x="145" y="69"/>
                    <a:pt x="67" y="103"/>
                    <a:pt x="0" y="158"/>
                  </a:cubicBezTo>
                  <a:cubicBezTo>
                    <a:pt x="79" y="125"/>
                    <a:pt x="156" y="103"/>
                    <a:pt x="234" y="80"/>
                  </a:cubicBezTo>
                  <a:cubicBezTo>
                    <a:pt x="312" y="58"/>
                    <a:pt x="401" y="36"/>
                    <a:pt x="479" y="24"/>
                  </a:cubicBezTo>
                  <a:cubicBezTo>
                    <a:pt x="505" y="23"/>
                    <a:pt x="532" y="22"/>
                    <a:pt x="558" y="22"/>
                  </a:cubicBezTo>
                  <a:cubicBezTo>
                    <a:pt x="698" y="22"/>
                    <a:pt x="835" y="47"/>
                    <a:pt x="957" y="103"/>
                  </a:cubicBezTo>
                  <a:lnTo>
                    <a:pt x="968" y="103"/>
                  </a:lnTo>
                  <a:cubicBezTo>
                    <a:pt x="832" y="34"/>
                    <a:pt x="686" y="0"/>
                    <a:pt x="54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2098558" y="4336035"/>
              <a:ext cx="22921" cy="43121"/>
            </a:xfrm>
            <a:custGeom>
              <a:avLst/>
              <a:gdLst/>
              <a:ahLst/>
              <a:cxnLst/>
              <a:rect l="l" t="t" r="r" b="b"/>
              <a:pathLst>
                <a:path w="657" h="1236" extrusionOk="0">
                  <a:moveTo>
                    <a:pt x="657" y="0"/>
                  </a:moveTo>
                  <a:cubicBezTo>
                    <a:pt x="556" y="67"/>
                    <a:pt x="512" y="190"/>
                    <a:pt x="479" y="301"/>
                  </a:cubicBezTo>
                  <a:lnTo>
                    <a:pt x="368" y="645"/>
                  </a:lnTo>
                  <a:cubicBezTo>
                    <a:pt x="334" y="757"/>
                    <a:pt x="301" y="868"/>
                    <a:pt x="234" y="968"/>
                  </a:cubicBezTo>
                  <a:cubicBezTo>
                    <a:pt x="167" y="1057"/>
                    <a:pt x="67" y="1135"/>
                    <a:pt x="0" y="1224"/>
                  </a:cubicBezTo>
                  <a:lnTo>
                    <a:pt x="0" y="1235"/>
                  </a:lnTo>
                  <a:cubicBezTo>
                    <a:pt x="89" y="1146"/>
                    <a:pt x="190" y="1080"/>
                    <a:pt x="256" y="979"/>
                  </a:cubicBezTo>
                  <a:cubicBezTo>
                    <a:pt x="334" y="879"/>
                    <a:pt x="356" y="757"/>
                    <a:pt x="390" y="645"/>
                  </a:cubicBezTo>
                  <a:lnTo>
                    <a:pt x="489" y="301"/>
                  </a:lnTo>
                  <a:cubicBezTo>
                    <a:pt x="523" y="190"/>
                    <a:pt x="568" y="79"/>
                    <a:pt x="6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
            <p:cNvSpPr/>
            <p:nvPr/>
          </p:nvSpPr>
          <p:spPr>
            <a:xfrm>
              <a:off x="2076438" y="4343780"/>
              <a:ext cx="33422" cy="4710"/>
            </a:xfrm>
            <a:custGeom>
              <a:avLst/>
              <a:gdLst/>
              <a:ahLst/>
              <a:cxnLst/>
              <a:rect l="l" t="t" r="r" b="b"/>
              <a:pathLst>
                <a:path w="958" h="135" extrusionOk="0">
                  <a:moveTo>
                    <a:pt x="957" y="1"/>
                  </a:moveTo>
                  <a:lnTo>
                    <a:pt x="957" y="1"/>
                  </a:lnTo>
                  <a:cubicBezTo>
                    <a:pt x="879" y="35"/>
                    <a:pt x="801" y="68"/>
                    <a:pt x="723" y="68"/>
                  </a:cubicBezTo>
                  <a:cubicBezTo>
                    <a:pt x="705" y="73"/>
                    <a:pt x="687" y="75"/>
                    <a:pt x="668" y="75"/>
                  </a:cubicBezTo>
                  <a:cubicBezTo>
                    <a:pt x="609" y="75"/>
                    <a:pt x="549" y="52"/>
                    <a:pt x="490" y="35"/>
                  </a:cubicBezTo>
                  <a:cubicBezTo>
                    <a:pt x="437" y="21"/>
                    <a:pt x="385" y="16"/>
                    <a:pt x="334" y="16"/>
                  </a:cubicBezTo>
                  <a:cubicBezTo>
                    <a:pt x="300" y="16"/>
                    <a:pt x="266" y="19"/>
                    <a:pt x="234" y="23"/>
                  </a:cubicBezTo>
                  <a:cubicBezTo>
                    <a:pt x="145" y="45"/>
                    <a:pt x="78" y="79"/>
                    <a:pt x="1" y="124"/>
                  </a:cubicBezTo>
                  <a:lnTo>
                    <a:pt x="1" y="134"/>
                  </a:lnTo>
                  <a:cubicBezTo>
                    <a:pt x="89" y="124"/>
                    <a:pt x="167" y="101"/>
                    <a:pt x="245" y="90"/>
                  </a:cubicBezTo>
                  <a:cubicBezTo>
                    <a:pt x="300" y="82"/>
                    <a:pt x="355" y="74"/>
                    <a:pt x="410" y="74"/>
                  </a:cubicBezTo>
                  <a:cubicBezTo>
                    <a:pt x="433" y="74"/>
                    <a:pt x="455" y="76"/>
                    <a:pt x="478" y="79"/>
                  </a:cubicBezTo>
                  <a:cubicBezTo>
                    <a:pt x="512" y="90"/>
                    <a:pt x="557" y="101"/>
                    <a:pt x="601" y="101"/>
                  </a:cubicBezTo>
                  <a:cubicBezTo>
                    <a:pt x="623" y="107"/>
                    <a:pt x="646" y="109"/>
                    <a:pt x="666" y="109"/>
                  </a:cubicBezTo>
                  <a:cubicBezTo>
                    <a:pt x="687" y="109"/>
                    <a:pt x="707" y="107"/>
                    <a:pt x="723" y="101"/>
                  </a:cubicBezTo>
                  <a:cubicBezTo>
                    <a:pt x="812" y="90"/>
                    <a:pt x="879" y="45"/>
                    <a:pt x="9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
            <p:cNvSpPr/>
            <p:nvPr/>
          </p:nvSpPr>
          <p:spPr>
            <a:xfrm>
              <a:off x="2065588" y="4355433"/>
              <a:ext cx="25991" cy="31085"/>
            </a:xfrm>
            <a:custGeom>
              <a:avLst/>
              <a:gdLst/>
              <a:ahLst/>
              <a:cxnLst/>
              <a:rect l="l" t="t" r="r" b="b"/>
              <a:pathLst>
                <a:path w="745" h="891" extrusionOk="0">
                  <a:moveTo>
                    <a:pt x="745" y="0"/>
                  </a:moveTo>
                  <a:cubicBezTo>
                    <a:pt x="645" y="34"/>
                    <a:pt x="578" y="101"/>
                    <a:pt x="512" y="178"/>
                  </a:cubicBezTo>
                  <a:cubicBezTo>
                    <a:pt x="456" y="267"/>
                    <a:pt x="411" y="346"/>
                    <a:pt x="356" y="435"/>
                  </a:cubicBezTo>
                  <a:cubicBezTo>
                    <a:pt x="312" y="512"/>
                    <a:pt x="245" y="590"/>
                    <a:pt x="189" y="668"/>
                  </a:cubicBezTo>
                  <a:cubicBezTo>
                    <a:pt x="122" y="746"/>
                    <a:pt x="67" y="813"/>
                    <a:pt x="0" y="890"/>
                  </a:cubicBezTo>
                  <a:lnTo>
                    <a:pt x="11" y="890"/>
                  </a:lnTo>
                  <a:cubicBezTo>
                    <a:pt x="78" y="835"/>
                    <a:pt x="156" y="768"/>
                    <a:pt x="223" y="690"/>
                  </a:cubicBezTo>
                  <a:cubicBezTo>
                    <a:pt x="289" y="623"/>
                    <a:pt x="344" y="534"/>
                    <a:pt x="389" y="445"/>
                  </a:cubicBezTo>
                  <a:cubicBezTo>
                    <a:pt x="433" y="368"/>
                    <a:pt x="478" y="279"/>
                    <a:pt x="534" y="201"/>
                  </a:cubicBezTo>
                  <a:cubicBezTo>
                    <a:pt x="589" y="112"/>
                    <a:pt x="656" y="45"/>
                    <a:pt x="7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2050063" y="4370958"/>
              <a:ext cx="15909" cy="15176"/>
            </a:xfrm>
            <a:custGeom>
              <a:avLst/>
              <a:gdLst/>
              <a:ahLst/>
              <a:cxnLst/>
              <a:rect l="l" t="t" r="r" b="b"/>
              <a:pathLst>
                <a:path w="456" h="435" extrusionOk="0">
                  <a:moveTo>
                    <a:pt x="456" y="0"/>
                  </a:moveTo>
                  <a:lnTo>
                    <a:pt x="456" y="0"/>
                  </a:lnTo>
                  <a:cubicBezTo>
                    <a:pt x="367" y="56"/>
                    <a:pt x="278" y="112"/>
                    <a:pt x="200" y="190"/>
                  </a:cubicBezTo>
                  <a:cubicBezTo>
                    <a:pt x="156" y="223"/>
                    <a:pt x="122" y="267"/>
                    <a:pt x="89" y="312"/>
                  </a:cubicBezTo>
                  <a:cubicBezTo>
                    <a:pt x="67" y="356"/>
                    <a:pt x="45" y="401"/>
                    <a:pt x="0" y="435"/>
                  </a:cubicBezTo>
                  <a:cubicBezTo>
                    <a:pt x="55" y="423"/>
                    <a:pt x="89" y="368"/>
                    <a:pt x="122" y="323"/>
                  </a:cubicBezTo>
                  <a:cubicBezTo>
                    <a:pt x="156" y="290"/>
                    <a:pt x="178" y="245"/>
                    <a:pt x="223" y="201"/>
                  </a:cubicBezTo>
                  <a:cubicBezTo>
                    <a:pt x="289" y="134"/>
                    <a:pt x="367" y="56"/>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2058959" y="4364748"/>
              <a:ext cx="16746" cy="3140"/>
            </a:xfrm>
            <a:custGeom>
              <a:avLst/>
              <a:gdLst/>
              <a:ahLst/>
              <a:cxnLst/>
              <a:rect l="l" t="t" r="r" b="b"/>
              <a:pathLst>
                <a:path w="480" h="90" extrusionOk="0">
                  <a:moveTo>
                    <a:pt x="479" y="0"/>
                  </a:moveTo>
                  <a:cubicBezTo>
                    <a:pt x="401" y="34"/>
                    <a:pt x="324" y="45"/>
                    <a:pt x="235" y="45"/>
                  </a:cubicBezTo>
                  <a:lnTo>
                    <a:pt x="112" y="45"/>
                  </a:lnTo>
                  <a:cubicBezTo>
                    <a:pt x="79" y="56"/>
                    <a:pt x="34" y="67"/>
                    <a:pt x="1" y="79"/>
                  </a:cubicBezTo>
                  <a:lnTo>
                    <a:pt x="1" y="89"/>
                  </a:lnTo>
                  <a:lnTo>
                    <a:pt x="123" y="79"/>
                  </a:lnTo>
                  <a:cubicBezTo>
                    <a:pt x="156" y="79"/>
                    <a:pt x="201" y="79"/>
                    <a:pt x="235" y="67"/>
                  </a:cubicBezTo>
                  <a:cubicBezTo>
                    <a:pt x="324" y="56"/>
                    <a:pt x="401" y="45"/>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
            <p:cNvSpPr/>
            <p:nvPr/>
          </p:nvSpPr>
          <p:spPr>
            <a:xfrm>
              <a:off x="1693050" y="4215740"/>
              <a:ext cx="580912" cy="208802"/>
            </a:xfrm>
            <a:custGeom>
              <a:avLst/>
              <a:gdLst/>
              <a:ahLst/>
              <a:cxnLst/>
              <a:rect l="l" t="t" r="r" b="b"/>
              <a:pathLst>
                <a:path w="16651" h="5985" extrusionOk="0">
                  <a:moveTo>
                    <a:pt x="8420" y="0"/>
                  </a:moveTo>
                  <a:lnTo>
                    <a:pt x="8375" y="23"/>
                  </a:lnTo>
                  <a:cubicBezTo>
                    <a:pt x="8553" y="346"/>
                    <a:pt x="8776" y="657"/>
                    <a:pt x="9020" y="924"/>
                  </a:cubicBezTo>
                  <a:cubicBezTo>
                    <a:pt x="9277" y="1202"/>
                    <a:pt x="9554" y="1446"/>
                    <a:pt x="9866" y="1658"/>
                  </a:cubicBezTo>
                  <a:cubicBezTo>
                    <a:pt x="10322" y="1970"/>
                    <a:pt x="10834" y="2203"/>
                    <a:pt x="11356" y="2381"/>
                  </a:cubicBezTo>
                  <a:cubicBezTo>
                    <a:pt x="10914" y="2350"/>
                    <a:pt x="10472" y="2336"/>
                    <a:pt x="10030" y="2336"/>
                  </a:cubicBezTo>
                  <a:cubicBezTo>
                    <a:pt x="9504" y="2336"/>
                    <a:pt x="8979" y="2356"/>
                    <a:pt x="8454" y="2392"/>
                  </a:cubicBezTo>
                  <a:lnTo>
                    <a:pt x="8019" y="2292"/>
                  </a:lnTo>
                  <a:cubicBezTo>
                    <a:pt x="7864" y="2247"/>
                    <a:pt x="7708" y="2192"/>
                    <a:pt x="7552" y="2125"/>
                  </a:cubicBezTo>
                  <a:cubicBezTo>
                    <a:pt x="7252" y="1992"/>
                    <a:pt x="6963" y="1847"/>
                    <a:pt x="6685" y="1680"/>
                  </a:cubicBezTo>
                  <a:cubicBezTo>
                    <a:pt x="6541" y="1591"/>
                    <a:pt x="6407" y="1502"/>
                    <a:pt x="6274" y="1402"/>
                  </a:cubicBezTo>
                  <a:cubicBezTo>
                    <a:pt x="6207" y="1347"/>
                    <a:pt x="6151" y="1302"/>
                    <a:pt x="6074" y="1246"/>
                  </a:cubicBezTo>
                  <a:lnTo>
                    <a:pt x="5873" y="1113"/>
                  </a:lnTo>
                  <a:cubicBezTo>
                    <a:pt x="5584" y="946"/>
                    <a:pt x="5273" y="813"/>
                    <a:pt x="4961" y="712"/>
                  </a:cubicBezTo>
                  <a:lnTo>
                    <a:pt x="4939" y="757"/>
                  </a:lnTo>
                  <a:cubicBezTo>
                    <a:pt x="5250" y="857"/>
                    <a:pt x="5562" y="991"/>
                    <a:pt x="5840" y="1169"/>
                  </a:cubicBezTo>
                  <a:cubicBezTo>
                    <a:pt x="5906" y="1202"/>
                    <a:pt x="5973" y="1258"/>
                    <a:pt x="6040" y="1302"/>
                  </a:cubicBezTo>
                  <a:cubicBezTo>
                    <a:pt x="6106" y="1347"/>
                    <a:pt x="6173" y="1402"/>
                    <a:pt x="6240" y="1446"/>
                  </a:cubicBezTo>
                  <a:cubicBezTo>
                    <a:pt x="6363" y="1558"/>
                    <a:pt x="6507" y="1647"/>
                    <a:pt x="6640" y="1736"/>
                  </a:cubicBezTo>
                  <a:cubicBezTo>
                    <a:pt x="6929" y="1914"/>
                    <a:pt x="7219" y="2069"/>
                    <a:pt x="7519" y="2203"/>
                  </a:cubicBezTo>
                  <a:cubicBezTo>
                    <a:pt x="7675" y="2269"/>
                    <a:pt x="7831" y="2325"/>
                    <a:pt x="7997" y="2370"/>
                  </a:cubicBezTo>
                  <a:cubicBezTo>
                    <a:pt x="8053" y="2392"/>
                    <a:pt x="8108" y="2403"/>
                    <a:pt x="8153" y="2414"/>
                  </a:cubicBezTo>
                  <a:cubicBezTo>
                    <a:pt x="8120" y="2414"/>
                    <a:pt x="8086" y="2425"/>
                    <a:pt x="8053" y="2425"/>
                  </a:cubicBezTo>
                  <a:cubicBezTo>
                    <a:pt x="7875" y="2437"/>
                    <a:pt x="7686" y="2459"/>
                    <a:pt x="7508" y="2481"/>
                  </a:cubicBezTo>
                  <a:cubicBezTo>
                    <a:pt x="7319" y="2492"/>
                    <a:pt x="7130" y="2514"/>
                    <a:pt x="6952" y="2536"/>
                  </a:cubicBezTo>
                  <a:cubicBezTo>
                    <a:pt x="6585" y="2592"/>
                    <a:pt x="6218" y="2659"/>
                    <a:pt x="5862" y="2737"/>
                  </a:cubicBezTo>
                  <a:cubicBezTo>
                    <a:pt x="5662" y="2781"/>
                    <a:pt x="5473" y="2826"/>
                    <a:pt x="5273" y="2882"/>
                  </a:cubicBezTo>
                  <a:cubicBezTo>
                    <a:pt x="4994" y="2882"/>
                    <a:pt x="4717" y="2882"/>
                    <a:pt x="4427" y="2848"/>
                  </a:cubicBezTo>
                  <a:cubicBezTo>
                    <a:pt x="4294" y="2837"/>
                    <a:pt x="4149" y="2793"/>
                    <a:pt x="4015" y="2748"/>
                  </a:cubicBezTo>
                  <a:cubicBezTo>
                    <a:pt x="3882" y="2704"/>
                    <a:pt x="3749" y="2659"/>
                    <a:pt x="3615" y="2603"/>
                  </a:cubicBezTo>
                  <a:cubicBezTo>
                    <a:pt x="3348" y="2492"/>
                    <a:pt x="3081" y="2370"/>
                    <a:pt x="2804" y="2281"/>
                  </a:cubicBezTo>
                  <a:lnTo>
                    <a:pt x="1981" y="1992"/>
                  </a:lnTo>
                  <a:lnTo>
                    <a:pt x="1969" y="2036"/>
                  </a:lnTo>
                  <a:lnTo>
                    <a:pt x="2781" y="2336"/>
                  </a:lnTo>
                  <a:cubicBezTo>
                    <a:pt x="3059" y="2425"/>
                    <a:pt x="3315" y="2548"/>
                    <a:pt x="3593" y="2659"/>
                  </a:cubicBezTo>
                  <a:cubicBezTo>
                    <a:pt x="3726" y="2714"/>
                    <a:pt x="3860" y="2770"/>
                    <a:pt x="3993" y="2815"/>
                  </a:cubicBezTo>
                  <a:cubicBezTo>
                    <a:pt x="4138" y="2859"/>
                    <a:pt x="4282" y="2904"/>
                    <a:pt x="4427" y="2915"/>
                  </a:cubicBezTo>
                  <a:cubicBezTo>
                    <a:pt x="4628" y="2937"/>
                    <a:pt x="4816" y="2948"/>
                    <a:pt x="5016" y="2959"/>
                  </a:cubicBezTo>
                  <a:cubicBezTo>
                    <a:pt x="4583" y="3082"/>
                    <a:pt x="4161" y="3237"/>
                    <a:pt x="3738" y="3415"/>
                  </a:cubicBezTo>
                  <a:cubicBezTo>
                    <a:pt x="3059" y="3705"/>
                    <a:pt x="2403" y="4061"/>
                    <a:pt x="1803" y="4483"/>
                  </a:cubicBezTo>
                  <a:cubicBezTo>
                    <a:pt x="1190" y="4906"/>
                    <a:pt x="612" y="5361"/>
                    <a:pt x="1" y="5773"/>
                  </a:cubicBezTo>
                  <a:lnTo>
                    <a:pt x="23" y="5806"/>
                  </a:lnTo>
                  <a:cubicBezTo>
                    <a:pt x="634" y="5395"/>
                    <a:pt x="1224" y="4950"/>
                    <a:pt x="1836" y="4538"/>
                  </a:cubicBezTo>
                  <a:cubicBezTo>
                    <a:pt x="2448" y="4116"/>
                    <a:pt x="3093" y="3771"/>
                    <a:pt x="3771" y="3493"/>
                  </a:cubicBezTo>
                  <a:cubicBezTo>
                    <a:pt x="4450" y="3204"/>
                    <a:pt x="5161" y="2981"/>
                    <a:pt x="5873" y="2837"/>
                  </a:cubicBezTo>
                  <a:lnTo>
                    <a:pt x="6340" y="2737"/>
                  </a:lnTo>
                  <a:lnTo>
                    <a:pt x="6340" y="2737"/>
                  </a:lnTo>
                  <a:cubicBezTo>
                    <a:pt x="6084" y="2892"/>
                    <a:pt x="5840" y="3048"/>
                    <a:pt x="5606" y="3226"/>
                  </a:cubicBezTo>
                  <a:cubicBezTo>
                    <a:pt x="5306" y="3471"/>
                    <a:pt x="5039" y="3760"/>
                    <a:pt x="4816" y="4071"/>
                  </a:cubicBezTo>
                  <a:cubicBezTo>
                    <a:pt x="4594" y="4383"/>
                    <a:pt x="4405" y="4716"/>
                    <a:pt x="4183" y="5028"/>
                  </a:cubicBezTo>
                  <a:cubicBezTo>
                    <a:pt x="3971" y="5339"/>
                    <a:pt x="3738" y="5651"/>
                    <a:pt x="3504" y="5951"/>
                  </a:cubicBezTo>
                  <a:lnTo>
                    <a:pt x="3548" y="5984"/>
                  </a:lnTo>
                  <a:cubicBezTo>
                    <a:pt x="3782" y="5673"/>
                    <a:pt x="4015" y="5373"/>
                    <a:pt x="4227" y="5062"/>
                  </a:cubicBezTo>
                  <a:cubicBezTo>
                    <a:pt x="4460" y="4750"/>
                    <a:pt x="4650" y="4416"/>
                    <a:pt x="4872" y="4116"/>
                  </a:cubicBezTo>
                  <a:cubicBezTo>
                    <a:pt x="5095" y="3804"/>
                    <a:pt x="5350" y="3515"/>
                    <a:pt x="5651" y="3282"/>
                  </a:cubicBezTo>
                  <a:cubicBezTo>
                    <a:pt x="5940" y="3070"/>
                    <a:pt x="6251" y="2882"/>
                    <a:pt x="6563" y="2704"/>
                  </a:cubicBezTo>
                  <a:cubicBezTo>
                    <a:pt x="6696" y="2681"/>
                    <a:pt x="6830" y="2659"/>
                    <a:pt x="6963" y="2648"/>
                  </a:cubicBezTo>
                  <a:cubicBezTo>
                    <a:pt x="7152" y="2625"/>
                    <a:pt x="7330" y="2603"/>
                    <a:pt x="7519" y="2581"/>
                  </a:cubicBezTo>
                  <a:cubicBezTo>
                    <a:pt x="7697" y="2570"/>
                    <a:pt x="7886" y="2548"/>
                    <a:pt x="8064" y="2536"/>
                  </a:cubicBezTo>
                  <a:cubicBezTo>
                    <a:pt x="8520" y="2503"/>
                    <a:pt x="8976" y="2481"/>
                    <a:pt x="9432" y="2470"/>
                  </a:cubicBezTo>
                  <a:lnTo>
                    <a:pt x="9432" y="2470"/>
                  </a:lnTo>
                  <a:cubicBezTo>
                    <a:pt x="9232" y="2559"/>
                    <a:pt x="9054" y="2659"/>
                    <a:pt x="8876" y="2781"/>
                  </a:cubicBezTo>
                  <a:cubicBezTo>
                    <a:pt x="8609" y="2959"/>
                    <a:pt x="8375" y="3159"/>
                    <a:pt x="8153" y="3371"/>
                  </a:cubicBezTo>
                  <a:cubicBezTo>
                    <a:pt x="7708" y="3816"/>
                    <a:pt x="7319" y="4305"/>
                    <a:pt x="6963" y="4805"/>
                  </a:cubicBezTo>
                  <a:lnTo>
                    <a:pt x="6996" y="4839"/>
                  </a:lnTo>
                  <a:cubicBezTo>
                    <a:pt x="7364" y="4338"/>
                    <a:pt x="7753" y="3849"/>
                    <a:pt x="8197" y="3426"/>
                  </a:cubicBezTo>
                  <a:cubicBezTo>
                    <a:pt x="8420" y="3204"/>
                    <a:pt x="8654" y="3015"/>
                    <a:pt x="8909" y="2837"/>
                  </a:cubicBezTo>
                  <a:cubicBezTo>
                    <a:pt x="9143" y="2692"/>
                    <a:pt x="9388" y="2559"/>
                    <a:pt x="9643" y="2470"/>
                  </a:cubicBezTo>
                  <a:cubicBezTo>
                    <a:pt x="9719" y="2469"/>
                    <a:pt x="9794" y="2468"/>
                    <a:pt x="9870" y="2468"/>
                  </a:cubicBezTo>
                  <a:cubicBezTo>
                    <a:pt x="10740" y="2468"/>
                    <a:pt x="11609" y="2526"/>
                    <a:pt x="12468" y="2659"/>
                  </a:cubicBezTo>
                  <a:cubicBezTo>
                    <a:pt x="12824" y="2704"/>
                    <a:pt x="13169" y="2770"/>
                    <a:pt x="13514" y="2848"/>
                  </a:cubicBezTo>
                  <a:cubicBezTo>
                    <a:pt x="13447" y="2870"/>
                    <a:pt x="13370" y="2892"/>
                    <a:pt x="13303" y="2915"/>
                  </a:cubicBezTo>
                  <a:cubicBezTo>
                    <a:pt x="13125" y="2959"/>
                    <a:pt x="12958" y="3015"/>
                    <a:pt x="12791" y="3092"/>
                  </a:cubicBezTo>
                  <a:cubicBezTo>
                    <a:pt x="12636" y="3159"/>
                    <a:pt x="12480" y="3260"/>
                    <a:pt x="12335" y="3349"/>
                  </a:cubicBezTo>
                  <a:cubicBezTo>
                    <a:pt x="12179" y="3448"/>
                    <a:pt x="12035" y="3537"/>
                    <a:pt x="11890" y="3638"/>
                  </a:cubicBezTo>
                  <a:cubicBezTo>
                    <a:pt x="11601" y="3838"/>
                    <a:pt x="11301" y="4027"/>
                    <a:pt x="11012" y="4216"/>
                  </a:cubicBezTo>
                  <a:lnTo>
                    <a:pt x="10122" y="4772"/>
                  </a:lnTo>
                  <a:lnTo>
                    <a:pt x="10144" y="4817"/>
                  </a:lnTo>
                  <a:lnTo>
                    <a:pt x="11045" y="4271"/>
                  </a:lnTo>
                  <a:cubicBezTo>
                    <a:pt x="11345" y="4083"/>
                    <a:pt x="11645" y="3905"/>
                    <a:pt x="11934" y="3715"/>
                  </a:cubicBezTo>
                  <a:cubicBezTo>
                    <a:pt x="12090" y="3616"/>
                    <a:pt x="12235" y="3527"/>
                    <a:pt x="12379" y="3438"/>
                  </a:cubicBezTo>
                  <a:cubicBezTo>
                    <a:pt x="12535" y="3349"/>
                    <a:pt x="12680" y="3248"/>
                    <a:pt x="12836" y="3181"/>
                  </a:cubicBezTo>
                  <a:cubicBezTo>
                    <a:pt x="12991" y="3115"/>
                    <a:pt x="13158" y="3070"/>
                    <a:pt x="13336" y="3026"/>
                  </a:cubicBezTo>
                  <a:cubicBezTo>
                    <a:pt x="13481" y="2981"/>
                    <a:pt x="13625" y="2937"/>
                    <a:pt x="13770" y="2904"/>
                  </a:cubicBezTo>
                  <a:cubicBezTo>
                    <a:pt x="14759" y="3137"/>
                    <a:pt x="15738" y="3482"/>
                    <a:pt x="16650" y="3938"/>
                  </a:cubicBezTo>
                  <a:cubicBezTo>
                    <a:pt x="16628" y="3893"/>
                    <a:pt x="16606" y="3849"/>
                    <a:pt x="16595" y="3782"/>
                  </a:cubicBezTo>
                  <a:cubicBezTo>
                    <a:pt x="16584" y="3760"/>
                    <a:pt x="16584" y="3727"/>
                    <a:pt x="16584" y="3693"/>
                  </a:cubicBezTo>
                  <a:cubicBezTo>
                    <a:pt x="15283" y="3082"/>
                    <a:pt x="13904" y="2704"/>
                    <a:pt x="12491" y="2503"/>
                  </a:cubicBezTo>
                  <a:cubicBezTo>
                    <a:pt x="12268" y="2470"/>
                    <a:pt x="12035" y="2447"/>
                    <a:pt x="11813" y="2425"/>
                  </a:cubicBezTo>
                  <a:cubicBezTo>
                    <a:pt x="11145" y="2247"/>
                    <a:pt x="10489" y="1980"/>
                    <a:pt x="9910" y="1591"/>
                  </a:cubicBezTo>
                  <a:cubicBezTo>
                    <a:pt x="9599" y="1391"/>
                    <a:pt x="9321" y="1157"/>
                    <a:pt x="9065" y="890"/>
                  </a:cubicBezTo>
                  <a:cubicBezTo>
                    <a:pt x="8820" y="623"/>
                    <a:pt x="8598" y="323"/>
                    <a:pt x="84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
            <p:cNvSpPr/>
            <p:nvPr/>
          </p:nvSpPr>
          <p:spPr>
            <a:xfrm>
              <a:off x="2142412" y="4320510"/>
              <a:ext cx="333315" cy="383309"/>
            </a:xfrm>
            <a:custGeom>
              <a:avLst/>
              <a:gdLst/>
              <a:ahLst/>
              <a:cxnLst/>
              <a:rect l="l" t="t" r="r" b="b"/>
              <a:pathLst>
                <a:path w="9554" h="10987" extrusionOk="0">
                  <a:moveTo>
                    <a:pt x="1024" y="0"/>
                  </a:moveTo>
                  <a:lnTo>
                    <a:pt x="723" y="57"/>
                  </a:lnTo>
                  <a:cubicBezTo>
                    <a:pt x="723" y="57"/>
                    <a:pt x="0" y="857"/>
                    <a:pt x="490" y="2059"/>
                  </a:cubicBezTo>
                  <a:cubicBezTo>
                    <a:pt x="990" y="3270"/>
                    <a:pt x="2013" y="4305"/>
                    <a:pt x="2447" y="5084"/>
                  </a:cubicBezTo>
                  <a:cubicBezTo>
                    <a:pt x="2880" y="5862"/>
                    <a:pt x="3337" y="6563"/>
                    <a:pt x="3915" y="7052"/>
                  </a:cubicBezTo>
                  <a:cubicBezTo>
                    <a:pt x="4504" y="7531"/>
                    <a:pt x="6295" y="8743"/>
                    <a:pt x="7218" y="9388"/>
                  </a:cubicBezTo>
                  <a:cubicBezTo>
                    <a:pt x="8152" y="10033"/>
                    <a:pt x="8775" y="10277"/>
                    <a:pt x="8965" y="10567"/>
                  </a:cubicBezTo>
                  <a:cubicBezTo>
                    <a:pt x="9109" y="10789"/>
                    <a:pt x="9198" y="10934"/>
                    <a:pt x="9232" y="10979"/>
                  </a:cubicBezTo>
                  <a:cubicBezTo>
                    <a:pt x="9232" y="10984"/>
                    <a:pt x="9237" y="10987"/>
                    <a:pt x="9243" y="10987"/>
                  </a:cubicBezTo>
                  <a:cubicBezTo>
                    <a:pt x="9248" y="10987"/>
                    <a:pt x="9254" y="10984"/>
                    <a:pt x="9254" y="10979"/>
                  </a:cubicBezTo>
                  <a:cubicBezTo>
                    <a:pt x="9309" y="10833"/>
                    <a:pt x="9554" y="10211"/>
                    <a:pt x="9387" y="9555"/>
                  </a:cubicBezTo>
                  <a:cubicBezTo>
                    <a:pt x="9198" y="8809"/>
                    <a:pt x="8708" y="8120"/>
                    <a:pt x="8286" y="7141"/>
                  </a:cubicBezTo>
                  <a:cubicBezTo>
                    <a:pt x="7853" y="6151"/>
                    <a:pt x="7608" y="6129"/>
                    <a:pt x="6951" y="5495"/>
                  </a:cubicBezTo>
                  <a:cubicBezTo>
                    <a:pt x="6284" y="4861"/>
                    <a:pt x="4716" y="4027"/>
                    <a:pt x="3893" y="3171"/>
                  </a:cubicBezTo>
                  <a:cubicBezTo>
                    <a:pt x="3058" y="2314"/>
                    <a:pt x="1958" y="1213"/>
                    <a:pt x="1568" y="779"/>
                  </a:cubicBezTo>
                  <a:cubicBezTo>
                    <a:pt x="1179" y="346"/>
                    <a:pt x="1024" y="0"/>
                    <a:pt x="102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a:off x="2207200" y="4358154"/>
              <a:ext cx="221989" cy="206848"/>
            </a:xfrm>
            <a:custGeom>
              <a:avLst/>
              <a:gdLst/>
              <a:ahLst/>
              <a:cxnLst/>
              <a:rect l="l" t="t" r="r" b="b"/>
              <a:pathLst>
                <a:path w="6363" h="5929" extrusionOk="0">
                  <a:moveTo>
                    <a:pt x="0" y="1"/>
                  </a:moveTo>
                  <a:lnTo>
                    <a:pt x="0" y="1"/>
                  </a:lnTo>
                  <a:cubicBezTo>
                    <a:pt x="34" y="423"/>
                    <a:pt x="168" y="990"/>
                    <a:pt x="546" y="1635"/>
                  </a:cubicBezTo>
                  <a:cubicBezTo>
                    <a:pt x="1324" y="2948"/>
                    <a:pt x="1369" y="2503"/>
                    <a:pt x="1992" y="3526"/>
                  </a:cubicBezTo>
                  <a:cubicBezTo>
                    <a:pt x="2625" y="4539"/>
                    <a:pt x="2614" y="4104"/>
                    <a:pt x="3593" y="4739"/>
                  </a:cubicBezTo>
                  <a:cubicBezTo>
                    <a:pt x="4572" y="5372"/>
                    <a:pt x="4672" y="5161"/>
                    <a:pt x="5350" y="5495"/>
                  </a:cubicBezTo>
                  <a:cubicBezTo>
                    <a:pt x="5650" y="5629"/>
                    <a:pt x="6028" y="5795"/>
                    <a:pt x="6362" y="5928"/>
                  </a:cubicBezTo>
                  <a:cubicBezTo>
                    <a:pt x="5973" y="5072"/>
                    <a:pt x="5729" y="5016"/>
                    <a:pt x="5094" y="4416"/>
                  </a:cubicBezTo>
                  <a:cubicBezTo>
                    <a:pt x="4427" y="3782"/>
                    <a:pt x="2859" y="2948"/>
                    <a:pt x="2036" y="2092"/>
                  </a:cubicBezTo>
                  <a:cubicBezTo>
                    <a:pt x="1357" y="1402"/>
                    <a:pt x="501" y="53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
            <p:cNvSpPr/>
            <p:nvPr/>
          </p:nvSpPr>
          <p:spPr>
            <a:xfrm>
              <a:off x="2165299" y="4320510"/>
              <a:ext cx="132712" cy="260400"/>
            </a:xfrm>
            <a:custGeom>
              <a:avLst/>
              <a:gdLst/>
              <a:ahLst/>
              <a:cxnLst/>
              <a:rect l="l" t="t" r="r" b="b"/>
              <a:pathLst>
                <a:path w="3804" h="7464" extrusionOk="0">
                  <a:moveTo>
                    <a:pt x="368" y="0"/>
                  </a:moveTo>
                  <a:cubicBezTo>
                    <a:pt x="22" y="601"/>
                    <a:pt x="34" y="1246"/>
                    <a:pt x="200" y="1802"/>
                  </a:cubicBezTo>
                  <a:cubicBezTo>
                    <a:pt x="323" y="2180"/>
                    <a:pt x="501" y="2536"/>
                    <a:pt x="701" y="2870"/>
                  </a:cubicBezTo>
                  <a:cubicBezTo>
                    <a:pt x="901" y="3215"/>
                    <a:pt x="1135" y="3537"/>
                    <a:pt x="1391" y="3849"/>
                  </a:cubicBezTo>
                  <a:cubicBezTo>
                    <a:pt x="1646" y="4160"/>
                    <a:pt x="1925" y="4461"/>
                    <a:pt x="2147" y="4795"/>
                  </a:cubicBezTo>
                  <a:cubicBezTo>
                    <a:pt x="2380" y="5139"/>
                    <a:pt x="2547" y="5506"/>
                    <a:pt x="2703" y="5885"/>
                  </a:cubicBezTo>
                  <a:cubicBezTo>
                    <a:pt x="2859" y="6251"/>
                    <a:pt x="2992" y="6619"/>
                    <a:pt x="3259" y="6930"/>
                  </a:cubicBezTo>
                  <a:cubicBezTo>
                    <a:pt x="3370" y="7052"/>
                    <a:pt x="3482" y="7175"/>
                    <a:pt x="3593" y="7308"/>
                  </a:cubicBezTo>
                  <a:cubicBezTo>
                    <a:pt x="3660" y="7353"/>
                    <a:pt x="3726" y="7408"/>
                    <a:pt x="3804" y="7464"/>
                  </a:cubicBezTo>
                  <a:cubicBezTo>
                    <a:pt x="3737" y="7363"/>
                    <a:pt x="3670" y="7274"/>
                    <a:pt x="3593" y="7197"/>
                  </a:cubicBezTo>
                  <a:cubicBezTo>
                    <a:pt x="3459" y="7041"/>
                    <a:pt x="3314" y="6896"/>
                    <a:pt x="3193" y="6741"/>
                  </a:cubicBezTo>
                  <a:cubicBezTo>
                    <a:pt x="3081" y="6574"/>
                    <a:pt x="2992" y="6396"/>
                    <a:pt x="2914" y="6218"/>
                  </a:cubicBezTo>
                  <a:cubicBezTo>
                    <a:pt x="2758" y="5840"/>
                    <a:pt x="2614" y="5473"/>
                    <a:pt x="2425" y="5117"/>
                  </a:cubicBezTo>
                  <a:cubicBezTo>
                    <a:pt x="2236" y="4772"/>
                    <a:pt x="1991" y="4461"/>
                    <a:pt x="1735" y="4149"/>
                  </a:cubicBezTo>
                  <a:cubicBezTo>
                    <a:pt x="1480" y="3849"/>
                    <a:pt x="1223" y="3549"/>
                    <a:pt x="1001" y="3226"/>
                  </a:cubicBezTo>
                  <a:cubicBezTo>
                    <a:pt x="779" y="2892"/>
                    <a:pt x="578" y="2548"/>
                    <a:pt x="423" y="2180"/>
                  </a:cubicBezTo>
                  <a:cubicBezTo>
                    <a:pt x="134" y="1547"/>
                    <a:pt x="0" y="801"/>
                    <a:pt x="390" y="45"/>
                  </a:cubicBezTo>
                  <a:lnTo>
                    <a:pt x="368"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2177685" y="4329441"/>
              <a:ext cx="133166" cy="260784"/>
            </a:xfrm>
            <a:custGeom>
              <a:avLst/>
              <a:gdLst/>
              <a:ahLst/>
              <a:cxnLst/>
              <a:rect l="l" t="t" r="r" b="b"/>
              <a:pathLst>
                <a:path w="3817" h="7475" extrusionOk="0">
                  <a:moveTo>
                    <a:pt x="157" y="1"/>
                  </a:moveTo>
                  <a:cubicBezTo>
                    <a:pt x="124" y="78"/>
                    <a:pt x="90" y="167"/>
                    <a:pt x="68" y="256"/>
                  </a:cubicBezTo>
                  <a:cubicBezTo>
                    <a:pt x="1" y="545"/>
                    <a:pt x="57" y="802"/>
                    <a:pt x="157" y="1046"/>
                  </a:cubicBezTo>
                  <a:cubicBezTo>
                    <a:pt x="213" y="1190"/>
                    <a:pt x="279" y="1324"/>
                    <a:pt x="324" y="1457"/>
                  </a:cubicBezTo>
                  <a:cubicBezTo>
                    <a:pt x="379" y="1602"/>
                    <a:pt x="391" y="1758"/>
                    <a:pt x="413" y="1914"/>
                  </a:cubicBezTo>
                  <a:cubicBezTo>
                    <a:pt x="435" y="2058"/>
                    <a:pt x="457" y="2203"/>
                    <a:pt x="524" y="2336"/>
                  </a:cubicBezTo>
                  <a:cubicBezTo>
                    <a:pt x="591" y="2470"/>
                    <a:pt x="668" y="2592"/>
                    <a:pt x="757" y="2715"/>
                  </a:cubicBezTo>
                  <a:cubicBezTo>
                    <a:pt x="1125" y="3237"/>
                    <a:pt x="1491" y="3748"/>
                    <a:pt x="1847" y="4260"/>
                  </a:cubicBezTo>
                  <a:cubicBezTo>
                    <a:pt x="2037" y="4527"/>
                    <a:pt x="2203" y="4794"/>
                    <a:pt x="2337" y="5083"/>
                  </a:cubicBezTo>
                  <a:cubicBezTo>
                    <a:pt x="2482" y="5362"/>
                    <a:pt x="2604" y="5651"/>
                    <a:pt x="2749" y="5928"/>
                  </a:cubicBezTo>
                  <a:cubicBezTo>
                    <a:pt x="3004" y="6440"/>
                    <a:pt x="3338" y="6929"/>
                    <a:pt x="3705" y="7386"/>
                  </a:cubicBezTo>
                  <a:cubicBezTo>
                    <a:pt x="3738" y="7419"/>
                    <a:pt x="3782" y="7441"/>
                    <a:pt x="3816" y="7475"/>
                  </a:cubicBezTo>
                  <a:cubicBezTo>
                    <a:pt x="3505" y="7018"/>
                    <a:pt x="3182" y="6585"/>
                    <a:pt x="2915" y="6106"/>
                  </a:cubicBezTo>
                  <a:cubicBezTo>
                    <a:pt x="2615" y="5573"/>
                    <a:pt x="2403" y="4994"/>
                    <a:pt x="2070" y="4483"/>
                  </a:cubicBezTo>
                  <a:cubicBezTo>
                    <a:pt x="1736" y="3960"/>
                    <a:pt x="1358" y="3471"/>
                    <a:pt x="1002" y="2959"/>
                  </a:cubicBezTo>
                  <a:lnTo>
                    <a:pt x="735" y="2592"/>
                  </a:lnTo>
                  <a:cubicBezTo>
                    <a:pt x="646" y="2458"/>
                    <a:pt x="557" y="2325"/>
                    <a:pt x="524" y="2169"/>
                  </a:cubicBezTo>
                  <a:cubicBezTo>
                    <a:pt x="480" y="2025"/>
                    <a:pt x="468" y="1880"/>
                    <a:pt x="446" y="1736"/>
                  </a:cubicBezTo>
                  <a:cubicBezTo>
                    <a:pt x="424" y="1591"/>
                    <a:pt x="391" y="1457"/>
                    <a:pt x="335" y="1313"/>
                  </a:cubicBezTo>
                  <a:cubicBezTo>
                    <a:pt x="223" y="1057"/>
                    <a:pt x="90" y="802"/>
                    <a:pt x="101" y="490"/>
                  </a:cubicBezTo>
                  <a:cubicBezTo>
                    <a:pt x="101" y="345"/>
                    <a:pt x="134" y="201"/>
                    <a:pt x="190" y="45"/>
                  </a:cubicBezTo>
                  <a:cubicBezTo>
                    <a:pt x="179" y="34"/>
                    <a:pt x="168" y="11"/>
                    <a:pt x="1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2155984" y="4340675"/>
              <a:ext cx="98592" cy="199103"/>
            </a:xfrm>
            <a:custGeom>
              <a:avLst/>
              <a:gdLst/>
              <a:ahLst/>
              <a:cxnLst/>
              <a:rect l="l" t="t" r="r" b="b"/>
              <a:pathLst>
                <a:path w="2826" h="5707" extrusionOk="0">
                  <a:moveTo>
                    <a:pt x="45" y="1"/>
                  </a:moveTo>
                  <a:cubicBezTo>
                    <a:pt x="34" y="45"/>
                    <a:pt x="12" y="90"/>
                    <a:pt x="0" y="134"/>
                  </a:cubicBezTo>
                  <a:cubicBezTo>
                    <a:pt x="22" y="235"/>
                    <a:pt x="45" y="346"/>
                    <a:pt x="67" y="446"/>
                  </a:cubicBezTo>
                  <a:cubicBezTo>
                    <a:pt x="134" y="757"/>
                    <a:pt x="178" y="1069"/>
                    <a:pt x="245" y="1369"/>
                  </a:cubicBezTo>
                  <a:cubicBezTo>
                    <a:pt x="378" y="1970"/>
                    <a:pt x="790" y="2425"/>
                    <a:pt x="1179" y="2893"/>
                  </a:cubicBezTo>
                  <a:cubicBezTo>
                    <a:pt x="1579" y="3371"/>
                    <a:pt x="1925" y="3871"/>
                    <a:pt x="2214" y="4405"/>
                  </a:cubicBezTo>
                  <a:cubicBezTo>
                    <a:pt x="2402" y="4773"/>
                    <a:pt x="2570" y="5139"/>
                    <a:pt x="2692" y="5529"/>
                  </a:cubicBezTo>
                  <a:cubicBezTo>
                    <a:pt x="2736" y="5596"/>
                    <a:pt x="2781" y="5651"/>
                    <a:pt x="2825" y="5707"/>
                  </a:cubicBezTo>
                  <a:cubicBezTo>
                    <a:pt x="2725" y="5317"/>
                    <a:pt x="2570" y="4951"/>
                    <a:pt x="2392" y="4583"/>
                  </a:cubicBezTo>
                  <a:cubicBezTo>
                    <a:pt x="2125" y="4049"/>
                    <a:pt x="1791" y="3538"/>
                    <a:pt x="1424" y="3060"/>
                  </a:cubicBezTo>
                  <a:cubicBezTo>
                    <a:pt x="1046" y="2581"/>
                    <a:pt x="590" y="2148"/>
                    <a:pt x="390" y="1580"/>
                  </a:cubicBezTo>
                  <a:cubicBezTo>
                    <a:pt x="279" y="1291"/>
                    <a:pt x="256" y="969"/>
                    <a:pt x="190" y="668"/>
                  </a:cubicBezTo>
                  <a:cubicBezTo>
                    <a:pt x="145" y="446"/>
                    <a:pt x="101" y="223"/>
                    <a:pt x="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2195548" y="4345734"/>
              <a:ext cx="152912" cy="270483"/>
            </a:xfrm>
            <a:custGeom>
              <a:avLst/>
              <a:gdLst/>
              <a:ahLst/>
              <a:cxnLst/>
              <a:rect l="l" t="t" r="r" b="b"/>
              <a:pathLst>
                <a:path w="4383" h="7753" extrusionOk="0">
                  <a:moveTo>
                    <a:pt x="1" y="1"/>
                  </a:moveTo>
                  <a:cubicBezTo>
                    <a:pt x="34" y="134"/>
                    <a:pt x="90" y="256"/>
                    <a:pt x="156" y="367"/>
                  </a:cubicBezTo>
                  <a:cubicBezTo>
                    <a:pt x="257" y="535"/>
                    <a:pt x="390" y="690"/>
                    <a:pt x="445" y="868"/>
                  </a:cubicBezTo>
                  <a:cubicBezTo>
                    <a:pt x="512" y="1046"/>
                    <a:pt x="502" y="1247"/>
                    <a:pt x="512" y="1435"/>
                  </a:cubicBezTo>
                  <a:cubicBezTo>
                    <a:pt x="524" y="1813"/>
                    <a:pt x="724" y="2125"/>
                    <a:pt x="924" y="2426"/>
                  </a:cubicBezTo>
                  <a:cubicBezTo>
                    <a:pt x="1147" y="2759"/>
                    <a:pt x="1369" y="3081"/>
                    <a:pt x="1580" y="3415"/>
                  </a:cubicBezTo>
                  <a:cubicBezTo>
                    <a:pt x="1792" y="3738"/>
                    <a:pt x="1992" y="4082"/>
                    <a:pt x="2192" y="4416"/>
                  </a:cubicBezTo>
                  <a:cubicBezTo>
                    <a:pt x="2381" y="4761"/>
                    <a:pt x="2548" y="5106"/>
                    <a:pt x="2726" y="5451"/>
                  </a:cubicBezTo>
                  <a:cubicBezTo>
                    <a:pt x="2815" y="5617"/>
                    <a:pt x="2915" y="5773"/>
                    <a:pt x="3026" y="5929"/>
                  </a:cubicBezTo>
                  <a:cubicBezTo>
                    <a:pt x="3137" y="6084"/>
                    <a:pt x="3270" y="6240"/>
                    <a:pt x="3404" y="6385"/>
                  </a:cubicBezTo>
                  <a:cubicBezTo>
                    <a:pt x="3660" y="6674"/>
                    <a:pt x="3893" y="6974"/>
                    <a:pt x="4083" y="7297"/>
                  </a:cubicBezTo>
                  <a:cubicBezTo>
                    <a:pt x="4160" y="7430"/>
                    <a:pt x="4239" y="7564"/>
                    <a:pt x="4305" y="7697"/>
                  </a:cubicBezTo>
                  <a:cubicBezTo>
                    <a:pt x="4328" y="7720"/>
                    <a:pt x="4350" y="7730"/>
                    <a:pt x="4383" y="7753"/>
                  </a:cubicBezTo>
                  <a:cubicBezTo>
                    <a:pt x="4350" y="7697"/>
                    <a:pt x="4328" y="7641"/>
                    <a:pt x="4294" y="7586"/>
                  </a:cubicBezTo>
                  <a:cubicBezTo>
                    <a:pt x="4138" y="7253"/>
                    <a:pt x="3938" y="6941"/>
                    <a:pt x="3705" y="6652"/>
                  </a:cubicBezTo>
                  <a:cubicBezTo>
                    <a:pt x="3471" y="6351"/>
                    <a:pt x="3193" y="6084"/>
                    <a:pt x="2993" y="5762"/>
                  </a:cubicBezTo>
                  <a:cubicBezTo>
                    <a:pt x="2781" y="5439"/>
                    <a:pt x="2615" y="5083"/>
                    <a:pt x="2437" y="4739"/>
                  </a:cubicBezTo>
                  <a:cubicBezTo>
                    <a:pt x="2259" y="4405"/>
                    <a:pt x="2059" y="4072"/>
                    <a:pt x="1858" y="3749"/>
                  </a:cubicBezTo>
                  <a:cubicBezTo>
                    <a:pt x="1658" y="3426"/>
                    <a:pt x="1446" y="3104"/>
                    <a:pt x="1246" y="2781"/>
                  </a:cubicBezTo>
                  <a:cubicBezTo>
                    <a:pt x="1035" y="2470"/>
                    <a:pt x="779" y="2159"/>
                    <a:pt x="657" y="1803"/>
                  </a:cubicBezTo>
                  <a:cubicBezTo>
                    <a:pt x="590" y="1625"/>
                    <a:pt x="568" y="1435"/>
                    <a:pt x="568" y="1247"/>
                  </a:cubicBezTo>
                  <a:cubicBezTo>
                    <a:pt x="557" y="1057"/>
                    <a:pt x="534" y="879"/>
                    <a:pt x="445" y="723"/>
                  </a:cubicBezTo>
                  <a:cubicBezTo>
                    <a:pt x="334" y="512"/>
                    <a:pt x="156" y="323"/>
                    <a:pt x="79" y="90"/>
                  </a:cubicBezTo>
                  <a:lnTo>
                    <a:pt x="45" y="56"/>
                  </a:lnTo>
                  <a:cubicBezTo>
                    <a:pt x="34" y="34"/>
                    <a:pt x="23"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2267348" y="4420255"/>
              <a:ext cx="204127" cy="260365"/>
            </a:xfrm>
            <a:custGeom>
              <a:avLst/>
              <a:gdLst/>
              <a:ahLst/>
              <a:cxnLst/>
              <a:rect l="l" t="t" r="r" b="b"/>
              <a:pathLst>
                <a:path w="5851" h="7463" extrusionOk="0">
                  <a:moveTo>
                    <a:pt x="1" y="0"/>
                  </a:moveTo>
                  <a:lnTo>
                    <a:pt x="1" y="0"/>
                  </a:lnTo>
                  <a:cubicBezTo>
                    <a:pt x="23" y="33"/>
                    <a:pt x="45" y="78"/>
                    <a:pt x="78" y="112"/>
                  </a:cubicBezTo>
                  <a:cubicBezTo>
                    <a:pt x="278" y="401"/>
                    <a:pt x="490" y="678"/>
                    <a:pt x="712" y="968"/>
                  </a:cubicBezTo>
                  <a:cubicBezTo>
                    <a:pt x="1157" y="1546"/>
                    <a:pt x="1602" y="2114"/>
                    <a:pt x="2013" y="2703"/>
                  </a:cubicBezTo>
                  <a:cubicBezTo>
                    <a:pt x="2213" y="3014"/>
                    <a:pt x="2391" y="3337"/>
                    <a:pt x="2581" y="3637"/>
                  </a:cubicBezTo>
                  <a:cubicBezTo>
                    <a:pt x="2770" y="3948"/>
                    <a:pt x="3004" y="4215"/>
                    <a:pt x="3248" y="4482"/>
                  </a:cubicBezTo>
                  <a:cubicBezTo>
                    <a:pt x="3504" y="4738"/>
                    <a:pt x="3726" y="5016"/>
                    <a:pt x="3893" y="5339"/>
                  </a:cubicBezTo>
                  <a:cubicBezTo>
                    <a:pt x="4060" y="5650"/>
                    <a:pt x="4183" y="5995"/>
                    <a:pt x="4282" y="6351"/>
                  </a:cubicBezTo>
                  <a:cubicBezTo>
                    <a:pt x="4338" y="6573"/>
                    <a:pt x="4393" y="6807"/>
                    <a:pt x="4449" y="7052"/>
                  </a:cubicBezTo>
                  <a:cubicBezTo>
                    <a:pt x="4482" y="7062"/>
                    <a:pt x="4516" y="7085"/>
                    <a:pt x="4538" y="7096"/>
                  </a:cubicBezTo>
                  <a:cubicBezTo>
                    <a:pt x="4494" y="6907"/>
                    <a:pt x="4449" y="6718"/>
                    <a:pt x="4393" y="6529"/>
                  </a:cubicBezTo>
                  <a:cubicBezTo>
                    <a:pt x="4215" y="5851"/>
                    <a:pt x="3971" y="5194"/>
                    <a:pt x="3504" y="4660"/>
                  </a:cubicBezTo>
                  <a:cubicBezTo>
                    <a:pt x="3271" y="4393"/>
                    <a:pt x="3026" y="4138"/>
                    <a:pt x="2814" y="3859"/>
                  </a:cubicBezTo>
                  <a:cubicBezTo>
                    <a:pt x="2603" y="3570"/>
                    <a:pt x="2425" y="3259"/>
                    <a:pt x="2236" y="2959"/>
                  </a:cubicBezTo>
                  <a:cubicBezTo>
                    <a:pt x="1847" y="2369"/>
                    <a:pt x="1424" y="1791"/>
                    <a:pt x="979" y="1224"/>
                  </a:cubicBezTo>
                  <a:cubicBezTo>
                    <a:pt x="923" y="1145"/>
                    <a:pt x="868" y="1068"/>
                    <a:pt x="801" y="990"/>
                  </a:cubicBezTo>
                  <a:lnTo>
                    <a:pt x="801" y="990"/>
                  </a:lnTo>
                  <a:cubicBezTo>
                    <a:pt x="923" y="1113"/>
                    <a:pt x="1046" y="1234"/>
                    <a:pt x="1168" y="1346"/>
                  </a:cubicBezTo>
                  <a:cubicBezTo>
                    <a:pt x="1435" y="1602"/>
                    <a:pt x="1669" y="1869"/>
                    <a:pt x="1847" y="2180"/>
                  </a:cubicBezTo>
                  <a:cubicBezTo>
                    <a:pt x="2025" y="2469"/>
                    <a:pt x="2181" y="2781"/>
                    <a:pt x="2381" y="3058"/>
                  </a:cubicBezTo>
                  <a:cubicBezTo>
                    <a:pt x="2480" y="3204"/>
                    <a:pt x="2592" y="3337"/>
                    <a:pt x="2725" y="3459"/>
                  </a:cubicBezTo>
                  <a:cubicBezTo>
                    <a:pt x="2859" y="3570"/>
                    <a:pt x="3004" y="3681"/>
                    <a:pt x="3159" y="3782"/>
                  </a:cubicBezTo>
                  <a:cubicBezTo>
                    <a:pt x="3471" y="3993"/>
                    <a:pt x="3726" y="4227"/>
                    <a:pt x="3926" y="4527"/>
                  </a:cubicBezTo>
                  <a:cubicBezTo>
                    <a:pt x="4138" y="4805"/>
                    <a:pt x="4294" y="5127"/>
                    <a:pt x="4449" y="5428"/>
                  </a:cubicBezTo>
                  <a:cubicBezTo>
                    <a:pt x="4616" y="5739"/>
                    <a:pt x="4794" y="6039"/>
                    <a:pt x="5006" y="6328"/>
                  </a:cubicBezTo>
                  <a:cubicBezTo>
                    <a:pt x="5228" y="6618"/>
                    <a:pt x="5461" y="6896"/>
                    <a:pt x="5673" y="7196"/>
                  </a:cubicBezTo>
                  <a:cubicBezTo>
                    <a:pt x="5728" y="7285"/>
                    <a:pt x="5784" y="7363"/>
                    <a:pt x="5839" y="7463"/>
                  </a:cubicBezTo>
                  <a:cubicBezTo>
                    <a:pt x="5851" y="7418"/>
                    <a:pt x="5851" y="7385"/>
                    <a:pt x="5851" y="7352"/>
                  </a:cubicBezTo>
                  <a:cubicBezTo>
                    <a:pt x="5695" y="7096"/>
                    <a:pt x="5517" y="6874"/>
                    <a:pt x="5339" y="6640"/>
                  </a:cubicBezTo>
                  <a:cubicBezTo>
                    <a:pt x="5105" y="6351"/>
                    <a:pt x="4883" y="6051"/>
                    <a:pt x="4694" y="5739"/>
                  </a:cubicBezTo>
                  <a:cubicBezTo>
                    <a:pt x="4516" y="5439"/>
                    <a:pt x="4371" y="5117"/>
                    <a:pt x="4193" y="4816"/>
                  </a:cubicBezTo>
                  <a:cubicBezTo>
                    <a:pt x="4015" y="4527"/>
                    <a:pt x="3815" y="4249"/>
                    <a:pt x="3560" y="4015"/>
                  </a:cubicBezTo>
                  <a:cubicBezTo>
                    <a:pt x="3281" y="3770"/>
                    <a:pt x="2925" y="3582"/>
                    <a:pt x="2670" y="3325"/>
                  </a:cubicBezTo>
                  <a:cubicBezTo>
                    <a:pt x="2414" y="3058"/>
                    <a:pt x="2247" y="2747"/>
                    <a:pt x="2069" y="2436"/>
                  </a:cubicBezTo>
                  <a:cubicBezTo>
                    <a:pt x="1902" y="2136"/>
                    <a:pt x="1724" y="1835"/>
                    <a:pt x="1479" y="1568"/>
                  </a:cubicBezTo>
                  <a:cubicBezTo>
                    <a:pt x="1135" y="1179"/>
                    <a:pt x="690" y="834"/>
                    <a:pt x="401" y="401"/>
                  </a:cubicBezTo>
                  <a:cubicBezTo>
                    <a:pt x="367" y="378"/>
                    <a:pt x="334" y="345"/>
                    <a:pt x="312" y="312"/>
                  </a:cubicBez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2318948" y="4464494"/>
              <a:ext cx="139724" cy="159889"/>
            </a:xfrm>
            <a:custGeom>
              <a:avLst/>
              <a:gdLst/>
              <a:ahLst/>
              <a:cxnLst/>
              <a:rect l="l" t="t" r="r" b="b"/>
              <a:pathLst>
                <a:path w="4005" h="4583" extrusionOk="0">
                  <a:moveTo>
                    <a:pt x="0" y="0"/>
                  </a:moveTo>
                  <a:lnTo>
                    <a:pt x="0" y="0"/>
                  </a:lnTo>
                  <a:cubicBezTo>
                    <a:pt x="145" y="223"/>
                    <a:pt x="312" y="445"/>
                    <a:pt x="512" y="645"/>
                  </a:cubicBezTo>
                  <a:cubicBezTo>
                    <a:pt x="880" y="1034"/>
                    <a:pt x="1369" y="1335"/>
                    <a:pt x="1792" y="1691"/>
                  </a:cubicBezTo>
                  <a:cubicBezTo>
                    <a:pt x="2002" y="1869"/>
                    <a:pt x="2192" y="2057"/>
                    <a:pt x="2348" y="2280"/>
                  </a:cubicBezTo>
                  <a:cubicBezTo>
                    <a:pt x="2503" y="2514"/>
                    <a:pt x="2603" y="2781"/>
                    <a:pt x="2726" y="3036"/>
                  </a:cubicBezTo>
                  <a:cubicBezTo>
                    <a:pt x="2848" y="3281"/>
                    <a:pt x="3003" y="3503"/>
                    <a:pt x="3215" y="3703"/>
                  </a:cubicBezTo>
                  <a:cubicBezTo>
                    <a:pt x="3426" y="3893"/>
                    <a:pt x="3660" y="4071"/>
                    <a:pt x="3826" y="4293"/>
                  </a:cubicBezTo>
                  <a:cubicBezTo>
                    <a:pt x="3893" y="4393"/>
                    <a:pt x="3949" y="4482"/>
                    <a:pt x="4004" y="4583"/>
                  </a:cubicBezTo>
                  <a:cubicBezTo>
                    <a:pt x="3938" y="4460"/>
                    <a:pt x="3871" y="4326"/>
                    <a:pt x="3804" y="4193"/>
                  </a:cubicBezTo>
                  <a:cubicBezTo>
                    <a:pt x="3705" y="4071"/>
                    <a:pt x="3593" y="3960"/>
                    <a:pt x="3471" y="3849"/>
                  </a:cubicBezTo>
                  <a:cubicBezTo>
                    <a:pt x="3248" y="3648"/>
                    <a:pt x="3026" y="3459"/>
                    <a:pt x="2881" y="3203"/>
                  </a:cubicBezTo>
                  <a:cubicBezTo>
                    <a:pt x="2736" y="2969"/>
                    <a:pt x="2647" y="2703"/>
                    <a:pt x="2514" y="2458"/>
                  </a:cubicBezTo>
                  <a:cubicBezTo>
                    <a:pt x="2381" y="2225"/>
                    <a:pt x="2214" y="2013"/>
                    <a:pt x="2014" y="1813"/>
                  </a:cubicBezTo>
                  <a:cubicBezTo>
                    <a:pt x="1614" y="1446"/>
                    <a:pt x="1135" y="1145"/>
                    <a:pt x="734" y="767"/>
                  </a:cubicBezTo>
                  <a:cubicBezTo>
                    <a:pt x="512" y="567"/>
                    <a:pt x="312" y="345"/>
                    <a:pt x="145" y="100"/>
                  </a:cubicBezTo>
                  <a:cubicBezTo>
                    <a:pt x="101" y="67"/>
                    <a:pt x="45" y="33"/>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2464084" y="4637156"/>
              <a:ext cx="7012" cy="24491"/>
            </a:xfrm>
            <a:custGeom>
              <a:avLst/>
              <a:gdLst/>
              <a:ahLst/>
              <a:cxnLst/>
              <a:rect l="l" t="t" r="r" b="b"/>
              <a:pathLst>
                <a:path w="201" h="702" extrusionOk="0">
                  <a:moveTo>
                    <a:pt x="0" y="0"/>
                  </a:moveTo>
                  <a:cubicBezTo>
                    <a:pt x="22" y="56"/>
                    <a:pt x="45" y="123"/>
                    <a:pt x="67" y="190"/>
                  </a:cubicBezTo>
                  <a:cubicBezTo>
                    <a:pt x="123" y="356"/>
                    <a:pt x="167" y="534"/>
                    <a:pt x="200" y="701"/>
                  </a:cubicBezTo>
                  <a:cubicBezTo>
                    <a:pt x="200" y="635"/>
                    <a:pt x="178" y="556"/>
                    <a:pt x="167" y="479"/>
                  </a:cubicBezTo>
                  <a:cubicBezTo>
                    <a:pt x="123" y="312"/>
                    <a:pt x="67" y="156"/>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a:off x="2237100" y="4389205"/>
              <a:ext cx="175763" cy="270867"/>
            </a:xfrm>
            <a:custGeom>
              <a:avLst/>
              <a:gdLst/>
              <a:ahLst/>
              <a:cxnLst/>
              <a:rect l="l" t="t" r="r" b="b"/>
              <a:pathLst>
                <a:path w="5038" h="7764" extrusionOk="0">
                  <a:moveTo>
                    <a:pt x="0" y="1"/>
                  </a:moveTo>
                  <a:cubicBezTo>
                    <a:pt x="223" y="434"/>
                    <a:pt x="522" y="824"/>
                    <a:pt x="812" y="1212"/>
                  </a:cubicBezTo>
                  <a:cubicBezTo>
                    <a:pt x="1246" y="1780"/>
                    <a:pt x="1657" y="2347"/>
                    <a:pt x="2047" y="2937"/>
                  </a:cubicBezTo>
                  <a:cubicBezTo>
                    <a:pt x="2435" y="3515"/>
                    <a:pt x="2825" y="4104"/>
                    <a:pt x="3214" y="4694"/>
                  </a:cubicBezTo>
                  <a:cubicBezTo>
                    <a:pt x="3592" y="5283"/>
                    <a:pt x="3982" y="5861"/>
                    <a:pt x="4348" y="6451"/>
                  </a:cubicBezTo>
                  <a:cubicBezTo>
                    <a:pt x="4582" y="6852"/>
                    <a:pt x="4793" y="7263"/>
                    <a:pt x="4949" y="7708"/>
                  </a:cubicBezTo>
                  <a:cubicBezTo>
                    <a:pt x="4983" y="7730"/>
                    <a:pt x="5005" y="7742"/>
                    <a:pt x="5038" y="7764"/>
                  </a:cubicBezTo>
                  <a:cubicBezTo>
                    <a:pt x="4905" y="7386"/>
                    <a:pt x="4738" y="7030"/>
                    <a:pt x="4538" y="6685"/>
                  </a:cubicBezTo>
                  <a:cubicBezTo>
                    <a:pt x="4204" y="6084"/>
                    <a:pt x="3815" y="5517"/>
                    <a:pt x="3436" y="4939"/>
                  </a:cubicBezTo>
                  <a:lnTo>
                    <a:pt x="2269" y="3170"/>
                  </a:lnTo>
                  <a:cubicBezTo>
                    <a:pt x="1879" y="2581"/>
                    <a:pt x="1468" y="2003"/>
                    <a:pt x="1056" y="1435"/>
                  </a:cubicBezTo>
                  <a:cubicBezTo>
                    <a:pt x="745" y="1012"/>
                    <a:pt x="423" y="601"/>
                    <a:pt x="156" y="167"/>
                  </a:cubicBezTo>
                  <a:cubicBezTo>
                    <a:pt x="100" y="112"/>
                    <a:pt x="45" y="56"/>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2222342" y="4374063"/>
              <a:ext cx="173461" cy="274739"/>
            </a:xfrm>
            <a:custGeom>
              <a:avLst/>
              <a:gdLst/>
              <a:ahLst/>
              <a:cxnLst/>
              <a:rect l="l" t="t" r="r" b="b"/>
              <a:pathLst>
                <a:path w="4972" h="7875" extrusionOk="0">
                  <a:moveTo>
                    <a:pt x="0" y="0"/>
                  </a:moveTo>
                  <a:lnTo>
                    <a:pt x="0" y="0"/>
                  </a:lnTo>
                  <a:cubicBezTo>
                    <a:pt x="89" y="490"/>
                    <a:pt x="290" y="946"/>
                    <a:pt x="579" y="1347"/>
                  </a:cubicBezTo>
                  <a:cubicBezTo>
                    <a:pt x="790" y="1646"/>
                    <a:pt x="1068" y="1913"/>
                    <a:pt x="1301" y="2192"/>
                  </a:cubicBezTo>
                  <a:cubicBezTo>
                    <a:pt x="1558" y="2481"/>
                    <a:pt x="1746" y="2803"/>
                    <a:pt x="1902" y="3137"/>
                  </a:cubicBezTo>
                  <a:cubicBezTo>
                    <a:pt x="2058" y="3470"/>
                    <a:pt x="2191" y="3816"/>
                    <a:pt x="2358" y="4138"/>
                  </a:cubicBezTo>
                  <a:cubicBezTo>
                    <a:pt x="2525" y="4461"/>
                    <a:pt x="2736" y="4750"/>
                    <a:pt x="2981" y="5028"/>
                  </a:cubicBezTo>
                  <a:cubicBezTo>
                    <a:pt x="3226" y="5306"/>
                    <a:pt x="3481" y="5584"/>
                    <a:pt x="3715" y="5873"/>
                  </a:cubicBezTo>
                  <a:cubicBezTo>
                    <a:pt x="3948" y="6162"/>
                    <a:pt x="4160" y="6473"/>
                    <a:pt x="4360" y="6785"/>
                  </a:cubicBezTo>
                  <a:cubicBezTo>
                    <a:pt x="4561" y="7130"/>
                    <a:pt x="4749" y="7474"/>
                    <a:pt x="4916" y="7842"/>
                  </a:cubicBezTo>
                  <a:cubicBezTo>
                    <a:pt x="4916" y="7842"/>
                    <a:pt x="4927" y="7842"/>
                    <a:pt x="4927" y="7853"/>
                  </a:cubicBezTo>
                  <a:cubicBezTo>
                    <a:pt x="4949" y="7864"/>
                    <a:pt x="4961" y="7875"/>
                    <a:pt x="4972" y="7875"/>
                  </a:cubicBezTo>
                  <a:cubicBezTo>
                    <a:pt x="4850" y="7586"/>
                    <a:pt x="4705" y="7308"/>
                    <a:pt x="4549" y="7030"/>
                  </a:cubicBezTo>
                  <a:cubicBezTo>
                    <a:pt x="4182" y="6396"/>
                    <a:pt x="3748" y="5806"/>
                    <a:pt x="3259" y="5262"/>
                  </a:cubicBezTo>
                  <a:cubicBezTo>
                    <a:pt x="3014" y="4972"/>
                    <a:pt x="2759" y="4694"/>
                    <a:pt x="2559" y="4382"/>
                  </a:cubicBezTo>
                  <a:cubicBezTo>
                    <a:pt x="2369" y="4071"/>
                    <a:pt x="2225" y="3727"/>
                    <a:pt x="2069" y="3393"/>
                  </a:cubicBezTo>
                  <a:cubicBezTo>
                    <a:pt x="1924" y="3059"/>
                    <a:pt x="1780" y="2736"/>
                    <a:pt x="1568" y="2437"/>
                  </a:cubicBezTo>
                  <a:cubicBezTo>
                    <a:pt x="1357" y="2136"/>
                    <a:pt x="1079" y="1869"/>
                    <a:pt x="834" y="1591"/>
                  </a:cubicBezTo>
                  <a:cubicBezTo>
                    <a:pt x="456" y="1146"/>
                    <a:pt x="189" y="623"/>
                    <a:pt x="56" y="56"/>
                  </a:cubicBezTo>
                  <a:cubicBezTo>
                    <a:pt x="33" y="34"/>
                    <a:pt x="11" y="23"/>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2237100" y="4389205"/>
              <a:ext cx="94301" cy="133514"/>
            </a:xfrm>
            <a:custGeom>
              <a:avLst/>
              <a:gdLst/>
              <a:ahLst/>
              <a:cxnLst/>
              <a:rect l="l" t="t" r="r" b="b"/>
              <a:pathLst>
                <a:path w="2703" h="3827" extrusionOk="0">
                  <a:moveTo>
                    <a:pt x="0" y="1"/>
                  </a:moveTo>
                  <a:lnTo>
                    <a:pt x="0" y="1"/>
                  </a:lnTo>
                  <a:cubicBezTo>
                    <a:pt x="223" y="434"/>
                    <a:pt x="522" y="824"/>
                    <a:pt x="812" y="1212"/>
                  </a:cubicBezTo>
                  <a:cubicBezTo>
                    <a:pt x="1246" y="1780"/>
                    <a:pt x="1657" y="2347"/>
                    <a:pt x="2047" y="2937"/>
                  </a:cubicBezTo>
                  <a:cubicBezTo>
                    <a:pt x="2225" y="3204"/>
                    <a:pt x="2413" y="3481"/>
                    <a:pt x="2591" y="3760"/>
                  </a:cubicBezTo>
                  <a:cubicBezTo>
                    <a:pt x="2625" y="3782"/>
                    <a:pt x="2669" y="3804"/>
                    <a:pt x="2702" y="3827"/>
                  </a:cubicBezTo>
                  <a:cubicBezTo>
                    <a:pt x="2558" y="3604"/>
                    <a:pt x="2413" y="3382"/>
                    <a:pt x="2269" y="3170"/>
                  </a:cubicBezTo>
                  <a:cubicBezTo>
                    <a:pt x="1879" y="2581"/>
                    <a:pt x="1468" y="2003"/>
                    <a:pt x="1056" y="1435"/>
                  </a:cubicBezTo>
                  <a:cubicBezTo>
                    <a:pt x="745" y="1012"/>
                    <a:pt x="423" y="601"/>
                    <a:pt x="156" y="167"/>
                  </a:cubicBezTo>
                  <a:cubicBezTo>
                    <a:pt x="144" y="156"/>
                    <a:pt x="144" y="145"/>
                    <a:pt x="134" y="145"/>
                  </a:cubicBezTo>
                  <a:cubicBezTo>
                    <a:pt x="100" y="112"/>
                    <a:pt x="67" y="78"/>
                    <a:pt x="45" y="45"/>
                  </a:cubicBezTo>
                  <a:cubicBezTo>
                    <a:pt x="22" y="33"/>
                    <a:pt x="11" y="1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2318948" y="4464494"/>
              <a:ext cx="90812" cy="92382"/>
            </a:xfrm>
            <a:custGeom>
              <a:avLst/>
              <a:gdLst/>
              <a:ahLst/>
              <a:cxnLst/>
              <a:rect l="l" t="t" r="r" b="b"/>
              <a:pathLst>
                <a:path w="2603" h="2648" extrusionOk="0">
                  <a:moveTo>
                    <a:pt x="0" y="0"/>
                  </a:moveTo>
                  <a:cubicBezTo>
                    <a:pt x="145" y="223"/>
                    <a:pt x="312" y="445"/>
                    <a:pt x="512" y="645"/>
                  </a:cubicBezTo>
                  <a:cubicBezTo>
                    <a:pt x="880" y="1034"/>
                    <a:pt x="1369" y="1335"/>
                    <a:pt x="1792" y="1691"/>
                  </a:cubicBezTo>
                  <a:cubicBezTo>
                    <a:pt x="2002" y="1869"/>
                    <a:pt x="2192" y="2057"/>
                    <a:pt x="2348" y="2280"/>
                  </a:cubicBezTo>
                  <a:cubicBezTo>
                    <a:pt x="2414" y="2380"/>
                    <a:pt x="2470" y="2502"/>
                    <a:pt x="2526" y="2614"/>
                  </a:cubicBezTo>
                  <a:cubicBezTo>
                    <a:pt x="2559" y="2625"/>
                    <a:pt x="2581" y="2636"/>
                    <a:pt x="2603" y="2647"/>
                  </a:cubicBezTo>
                  <a:cubicBezTo>
                    <a:pt x="2581" y="2581"/>
                    <a:pt x="2548" y="2525"/>
                    <a:pt x="2514" y="2458"/>
                  </a:cubicBezTo>
                  <a:cubicBezTo>
                    <a:pt x="2381" y="2225"/>
                    <a:pt x="2214" y="2013"/>
                    <a:pt x="2014" y="1813"/>
                  </a:cubicBezTo>
                  <a:cubicBezTo>
                    <a:pt x="1614" y="1446"/>
                    <a:pt x="1135" y="1145"/>
                    <a:pt x="734" y="767"/>
                  </a:cubicBezTo>
                  <a:cubicBezTo>
                    <a:pt x="512" y="567"/>
                    <a:pt x="312" y="345"/>
                    <a:pt x="145" y="100"/>
                  </a:cubicBezTo>
                  <a:cubicBezTo>
                    <a:pt x="134" y="89"/>
                    <a:pt x="123" y="89"/>
                    <a:pt x="112" y="78"/>
                  </a:cubicBezTo>
                  <a:cubicBezTo>
                    <a:pt x="67" y="55"/>
                    <a:pt x="34" y="2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2267348" y="4420255"/>
              <a:ext cx="97057" cy="119525"/>
            </a:xfrm>
            <a:custGeom>
              <a:avLst/>
              <a:gdLst/>
              <a:ahLst/>
              <a:cxnLst/>
              <a:rect l="l" t="t" r="r" b="b"/>
              <a:pathLst>
                <a:path w="2782" h="3426" extrusionOk="0">
                  <a:moveTo>
                    <a:pt x="1" y="0"/>
                  </a:moveTo>
                  <a:lnTo>
                    <a:pt x="1" y="0"/>
                  </a:lnTo>
                  <a:cubicBezTo>
                    <a:pt x="23" y="33"/>
                    <a:pt x="45" y="78"/>
                    <a:pt x="78" y="112"/>
                  </a:cubicBezTo>
                  <a:cubicBezTo>
                    <a:pt x="278" y="401"/>
                    <a:pt x="490" y="678"/>
                    <a:pt x="712" y="968"/>
                  </a:cubicBezTo>
                  <a:cubicBezTo>
                    <a:pt x="1157" y="1546"/>
                    <a:pt x="1602" y="2114"/>
                    <a:pt x="2013" y="2703"/>
                  </a:cubicBezTo>
                  <a:cubicBezTo>
                    <a:pt x="2125" y="2881"/>
                    <a:pt x="2236" y="3058"/>
                    <a:pt x="2336" y="3236"/>
                  </a:cubicBezTo>
                  <a:cubicBezTo>
                    <a:pt x="2369" y="3259"/>
                    <a:pt x="2403" y="3270"/>
                    <a:pt x="2436" y="3281"/>
                  </a:cubicBezTo>
                  <a:cubicBezTo>
                    <a:pt x="2369" y="3181"/>
                    <a:pt x="2302" y="3070"/>
                    <a:pt x="2236" y="2959"/>
                  </a:cubicBezTo>
                  <a:cubicBezTo>
                    <a:pt x="1847" y="2369"/>
                    <a:pt x="1424" y="1791"/>
                    <a:pt x="979" y="1224"/>
                  </a:cubicBezTo>
                  <a:cubicBezTo>
                    <a:pt x="923" y="1145"/>
                    <a:pt x="868" y="1068"/>
                    <a:pt x="801" y="990"/>
                  </a:cubicBezTo>
                  <a:lnTo>
                    <a:pt x="801" y="990"/>
                  </a:lnTo>
                  <a:cubicBezTo>
                    <a:pt x="923" y="1113"/>
                    <a:pt x="1046" y="1234"/>
                    <a:pt x="1168" y="1346"/>
                  </a:cubicBezTo>
                  <a:cubicBezTo>
                    <a:pt x="1435" y="1602"/>
                    <a:pt x="1669" y="1869"/>
                    <a:pt x="1847" y="2180"/>
                  </a:cubicBezTo>
                  <a:cubicBezTo>
                    <a:pt x="2025" y="2469"/>
                    <a:pt x="2181" y="2781"/>
                    <a:pt x="2381" y="3058"/>
                  </a:cubicBezTo>
                  <a:cubicBezTo>
                    <a:pt x="2458" y="3170"/>
                    <a:pt x="2536" y="3270"/>
                    <a:pt x="2636" y="3370"/>
                  </a:cubicBezTo>
                  <a:cubicBezTo>
                    <a:pt x="2692" y="3392"/>
                    <a:pt x="2737" y="3414"/>
                    <a:pt x="2781" y="3426"/>
                  </a:cubicBezTo>
                  <a:cubicBezTo>
                    <a:pt x="2747" y="3392"/>
                    <a:pt x="2703" y="3359"/>
                    <a:pt x="2670" y="3325"/>
                  </a:cubicBezTo>
                  <a:cubicBezTo>
                    <a:pt x="2414" y="3058"/>
                    <a:pt x="2247" y="2747"/>
                    <a:pt x="2069" y="2436"/>
                  </a:cubicBezTo>
                  <a:cubicBezTo>
                    <a:pt x="1902" y="2136"/>
                    <a:pt x="1724" y="1835"/>
                    <a:pt x="1479" y="1568"/>
                  </a:cubicBezTo>
                  <a:cubicBezTo>
                    <a:pt x="1135" y="1179"/>
                    <a:pt x="690" y="834"/>
                    <a:pt x="401" y="401"/>
                  </a:cubicBezTo>
                  <a:cubicBezTo>
                    <a:pt x="367" y="378"/>
                    <a:pt x="334" y="345"/>
                    <a:pt x="312" y="312"/>
                  </a:cubicBezTo>
                  <a:cubicBezTo>
                    <a:pt x="256" y="267"/>
                    <a:pt x="211" y="223"/>
                    <a:pt x="167" y="167"/>
                  </a:cubicBezTo>
                  <a:lnTo>
                    <a:pt x="134" y="134"/>
                  </a:lnTo>
                  <a:lnTo>
                    <a:pt x="11" y="11"/>
                  </a:ln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
            <p:cNvSpPr/>
            <p:nvPr/>
          </p:nvSpPr>
          <p:spPr>
            <a:xfrm>
              <a:off x="2207968" y="4365516"/>
              <a:ext cx="7431" cy="27596"/>
            </a:xfrm>
            <a:custGeom>
              <a:avLst/>
              <a:gdLst/>
              <a:ahLst/>
              <a:cxnLst/>
              <a:rect l="l" t="t" r="r" b="b"/>
              <a:pathLst>
                <a:path w="213" h="791" extrusionOk="0">
                  <a:moveTo>
                    <a:pt x="0" y="1"/>
                  </a:moveTo>
                  <a:lnTo>
                    <a:pt x="0" y="1"/>
                  </a:lnTo>
                  <a:cubicBezTo>
                    <a:pt x="12" y="57"/>
                    <a:pt x="23" y="101"/>
                    <a:pt x="34" y="156"/>
                  </a:cubicBezTo>
                  <a:cubicBezTo>
                    <a:pt x="57" y="201"/>
                    <a:pt x="79" y="257"/>
                    <a:pt x="89" y="301"/>
                  </a:cubicBezTo>
                  <a:cubicBezTo>
                    <a:pt x="123" y="390"/>
                    <a:pt x="134" y="490"/>
                    <a:pt x="146" y="591"/>
                  </a:cubicBezTo>
                  <a:lnTo>
                    <a:pt x="212" y="791"/>
                  </a:lnTo>
                  <a:lnTo>
                    <a:pt x="212" y="680"/>
                  </a:lnTo>
                  <a:cubicBezTo>
                    <a:pt x="201" y="490"/>
                    <a:pt x="178" y="312"/>
                    <a:pt x="89" y="156"/>
                  </a:cubicBezTo>
                  <a:cubicBezTo>
                    <a:pt x="67" y="101"/>
                    <a:pt x="34" y="57"/>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
            <p:cNvSpPr/>
            <p:nvPr/>
          </p:nvSpPr>
          <p:spPr>
            <a:xfrm>
              <a:off x="2222342" y="4374063"/>
              <a:ext cx="79578" cy="133898"/>
            </a:xfrm>
            <a:custGeom>
              <a:avLst/>
              <a:gdLst/>
              <a:ahLst/>
              <a:cxnLst/>
              <a:rect l="l" t="t" r="r" b="b"/>
              <a:pathLst>
                <a:path w="2281" h="3838" extrusionOk="0">
                  <a:moveTo>
                    <a:pt x="0" y="0"/>
                  </a:moveTo>
                  <a:lnTo>
                    <a:pt x="0" y="0"/>
                  </a:lnTo>
                  <a:cubicBezTo>
                    <a:pt x="89" y="490"/>
                    <a:pt x="290" y="946"/>
                    <a:pt x="579" y="1347"/>
                  </a:cubicBezTo>
                  <a:cubicBezTo>
                    <a:pt x="790" y="1646"/>
                    <a:pt x="1068" y="1913"/>
                    <a:pt x="1301" y="2192"/>
                  </a:cubicBezTo>
                  <a:cubicBezTo>
                    <a:pt x="1558" y="2481"/>
                    <a:pt x="1746" y="2803"/>
                    <a:pt x="1902" y="3137"/>
                  </a:cubicBezTo>
                  <a:cubicBezTo>
                    <a:pt x="2002" y="3359"/>
                    <a:pt x="2091" y="3582"/>
                    <a:pt x="2191" y="3804"/>
                  </a:cubicBezTo>
                  <a:cubicBezTo>
                    <a:pt x="2225" y="3816"/>
                    <a:pt x="2247" y="3826"/>
                    <a:pt x="2280" y="3838"/>
                  </a:cubicBezTo>
                  <a:cubicBezTo>
                    <a:pt x="2203" y="3693"/>
                    <a:pt x="2136" y="3537"/>
                    <a:pt x="2069" y="3393"/>
                  </a:cubicBezTo>
                  <a:cubicBezTo>
                    <a:pt x="1924" y="3059"/>
                    <a:pt x="1780" y="2736"/>
                    <a:pt x="1568" y="2437"/>
                  </a:cubicBezTo>
                  <a:cubicBezTo>
                    <a:pt x="1357" y="2136"/>
                    <a:pt x="1079" y="1869"/>
                    <a:pt x="834" y="1591"/>
                  </a:cubicBezTo>
                  <a:cubicBezTo>
                    <a:pt x="456" y="1146"/>
                    <a:pt x="189" y="623"/>
                    <a:pt x="56" y="56"/>
                  </a:cubicBezTo>
                  <a:cubicBezTo>
                    <a:pt x="45" y="45"/>
                    <a:pt x="33" y="34"/>
                    <a:pt x="11" y="23"/>
                  </a:cubicBezTo>
                  <a:cubicBezTo>
                    <a:pt x="11" y="12"/>
                    <a:pt x="0"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2110176" y="4338372"/>
              <a:ext cx="164564" cy="364400"/>
            </a:xfrm>
            <a:custGeom>
              <a:avLst/>
              <a:gdLst/>
              <a:ahLst/>
              <a:cxnLst/>
              <a:rect l="l" t="t" r="r" b="b"/>
              <a:pathLst>
                <a:path w="4717" h="10445" extrusionOk="0">
                  <a:moveTo>
                    <a:pt x="1503" y="0"/>
                  </a:moveTo>
                  <a:lnTo>
                    <a:pt x="1335" y="323"/>
                  </a:lnTo>
                  <a:cubicBezTo>
                    <a:pt x="1814" y="1079"/>
                    <a:pt x="2259" y="1858"/>
                    <a:pt x="2659" y="2669"/>
                  </a:cubicBezTo>
                  <a:cubicBezTo>
                    <a:pt x="2860" y="3070"/>
                    <a:pt x="3060" y="3470"/>
                    <a:pt x="3238" y="3882"/>
                  </a:cubicBezTo>
                  <a:cubicBezTo>
                    <a:pt x="3282" y="3982"/>
                    <a:pt x="3315" y="4071"/>
                    <a:pt x="3360" y="4171"/>
                  </a:cubicBezTo>
                  <a:cubicBezTo>
                    <a:pt x="3204" y="4605"/>
                    <a:pt x="3015" y="5039"/>
                    <a:pt x="2815" y="5450"/>
                  </a:cubicBezTo>
                  <a:cubicBezTo>
                    <a:pt x="2593" y="5884"/>
                    <a:pt x="2348" y="6307"/>
                    <a:pt x="2069" y="6707"/>
                  </a:cubicBezTo>
                  <a:cubicBezTo>
                    <a:pt x="1792" y="7108"/>
                    <a:pt x="1469" y="7474"/>
                    <a:pt x="1124" y="7819"/>
                  </a:cubicBezTo>
                  <a:cubicBezTo>
                    <a:pt x="769" y="8153"/>
                    <a:pt x="401" y="8475"/>
                    <a:pt x="1" y="8764"/>
                  </a:cubicBezTo>
                  <a:lnTo>
                    <a:pt x="79" y="8876"/>
                  </a:lnTo>
                  <a:cubicBezTo>
                    <a:pt x="490" y="8586"/>
                    <a:pt x="868" y="8275"/>
                    <a:pt x="1236" y="7931"/>
                  </a:cubicBezTo>
                  <a:cubicBezTo>
                    <a:pt x="1592" y="7585"/>
                    <a:pt x="1936" y="7219"/>
                    <a:pt x="2225" y="6818"/>
                  </a:cubicBezTo>
                  <a:cubicBezTo>
                    <a:pt x="2514" y="6418"/>
                    <a:pt x="2771" y="5984"/>
                    <a:pt x="3004" y="5551"/>
                  </a:cubicBezTo>
                  <a:cubicBezTo>
                    <a:pt x="3182" y="5205"/>
                    <a:pt x="3349" y="4849"/>
                    <a:pt x="3493" y="4493"/>
                  </a:cubicBezTo>
                  <a:cubicBezTo>
                    <a:pt x="3493" y="4493"/>
                    <a:pt x="3493" y="4505"/>
                    <a:pt x="3505" y="4505"/>
                  </a:cubicBezTo>
                  <a:cubicBezTo>
                    <a:pt x="3549" y="4605"/>
                    <a:pt x="3582" y="4716"/>
                    <a:pt x="3627" y="4816"/>
                  </a:cubicBezTo>
                  <a:cubicBezTo>
                    <a:pt x="3660" y="4928"/>
                    <a:pt x="3705" y="5027"/>
                    <a:pt x="3749" y="5128"/>
                  </a:cubicBezTo>
                  <a:cubicBezTo>
                    <a:pt x="4038" y="5973"/>
                    <a:pt x="4239" y="6863"/>
                    <a:pt x="4372" y="7753"/>
                  </a:cubicBezTo>
                  <a:cubicBezTo>
                    <a:pt x="4494" y="8631"/>
                    <a:pt x="4561" y="9543"/>
                    <a:pt x="4516" y="10433"/>
                  </a:cubicBezTo>
                  <a:lnTo>
                    <a:pt x="4694" y="10444"/>
                  </a:lnTo>
                  <a:cubicBezTo>
                    <a:pt x="4716" y="9988"/>
                    <a:pt x="4716" y="9532"/>
                    <a:pt x="4694" y="9076"/>
                  </a:cubicBezTo>
                  <a:cubicBezTo>
                    <a:pt x="4672" y="8620"/>
                    <a:pt x="4628" y="8175"/>
                    <a:pt x="4572" y="7719"/>
                  </a:cubicBezTo>
                  <a:cubicBezTo>
                    <a:pt x="4506" y="7263"/>
                    <a:pt x="4427" y="6818"/>
                    <a:pt x="4328" y="6374"/>
                  </a:cubicBezTo>
                  <a:cubicBezTo>
                    <a:pt x="4272" y="6151"/>
                    <a:pt x="4227" y="5929"/>
                    <a:pt x="4160" y="5717"/>
                  </a:cubicBezTo>
                  <a:cubicBezTo>
                    <a:pt x="4105" y="5494"/>
                    <a:pt x="4027" y="5272"/>
                    <a:pt x="3960" y="5061"/>
                  </a:cubicBezTo>
                  <a:cubicBezTo>
                    <a:pt x="3827" y="4627"/>
                    <a:pt x="3683" y="4194"/>
                    <a:pt x="3493" y="3771"/>
                  </a:cubicBezTo>
                  <a:cubicBezTo>
                    <a:pt x="3327" y="3348"/>
                    <a:pt x="3126" y="2936"/>
                    <a:pt x="2937" y="2525"/>
                  </a:cubicBezTo>
                  <a:cubicBezTo>
                    <a:pt x="2737" y="2125"/>
                    <a:pt x="2514" y="1724"/>
                    <a:pt x="2292" y="1324"/>
                  </a:cubicBezTo>
                  <a:cubicBezTo>
                    <a:pt x="2069" y="924"/>
                    <a:pt x="1747" y="378"/>
                    <a:pt x="150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2161392" y="4699885"/>
              <a:ext cx="115303" cy="112652"/>
            </a:xfrm>
            <a:custGeom>
              <a:avLst/>
              <a:gdLst/>
              <a:ahLst/>
              <a:cxnLst/>
              <a:rect l="l" t="t" r="r" b="b"/>
              <a:pathLst>
                <a:path w="3305" h="3229" extrusionOk="0">
                  <a:moveTo>
                    <a:pt x="2113" y="1"/>
                  </a:moveTo>
                  <a:cubicBezTo>
                    <a:pt x="2026" y="1"/>
                    <a:pt x="1937" y="5"/>
                    <a:pt x="1847" y="16"/>
                  </a:cubicBezTo>
                  <a:cubicBezTo>
                    <a:pt x="1269" y="82"/>
                    <a:pt x="524" y="705"/>
                    <a:pt x="312" y="1049"/>
                  </a:cubicBezTo>
                  <a:cubicBezTo>
                    <a:pt x="101" y="1383"/>
                    <a:pt x="1" y="1517"/>
                    <a:pt x="35" y="1817"/>
                  </a:cubicBezTo>
                  <a:cubicBezTo>
                    <a:pt x="68" y="2107"/>
                    <a:pt x="134" y="2162"/>
                    <a:pt x="146" y="2307"/>
                  </a:cubicBezTo>
                  <a:cubicBezTo>
                    <a:pt x="168" y="2451"/>
                    <a:pt x="168" y="2607"/>
                    <a:pt x="312" y="2640"/>
                  </a:cubicBezTo>
                  <a:cubicBezTo>
                    <a:pt x="342" y="2648"/>
                    <a:pt x="370" y="2651"/>
                    <a:pt x="399" y="2651"/>
                  </a:cubicBezTo>
                  <a:cubicBezTo>
                    <a:pt x="502" y="2651"/>
                    <a:pt x="605" y="2613"/>
                    <a:pt x="735" y="2596"/>
                  </a:cubicBezTo>
                  <a:cubicBezTo>
                    <a:pt x="822" y="2584"/>
                    <a:pt x="894" y="2550"/>
                    <a:pt x="956" y="2550"/>
                  </a:cubicBezTo>
                  <a:cubicBezTo>
                    <a:pt x="1004" y="2550"/>
                    <a:pt x="1045" y="2571"/>
                    <a:pt x="1080" y="2640"/>
                  </a:cubicBezTo>
                  <a:cubicBezTo>
                    <a:pt x="1158" y="2785"/>
                    <a:pt x="1269" y="3019"/>
                    <a:pt x="1447" y="3118"/>
                  </a:cubicBezTo>
                  <a:cubicBezTo>
                    <a:pt x="1576" y="3194"/>
                    <a:pt x="1576" y="3229"/>
                    <a:pt x="1619" y="3229"/>
                  </a:cubicBezTo>
                  <a:cubicBezTo>
                    <a:pt x="1639" y="3229"/>
                    <a:pt x="1669" y="3221"/>
                    <a:pt x="1725" y="3207"/>
                  </a:cubicBezTo>
                  <a:cubicBezTo>
                    <a:pt x="1914" y="3174"/>
                    <a:pt x="1836" y="3118"/>
                    <a:pt x="1992" y="3051"/>
                  </a:cubicBezTo>
                  <a:cubicBezTo>
                    <a:pt x="2136" y="2985"/>
                    <a:pt x="2326" y="3029"/>
                    <a:pt x="2359" y="2762"/>
                  </a:cubicBezTo>
                  <a:cubicBezTo>
                    <a:pt x="2381" y="2485"/>
                    <a:pt x="2526" y="2018"/>
                    <a:pt x="2815" y="1395"/>
                  </a:cubicBezTo>
                  <a:cubicBezTo>
                    <a:pt x="3104" y="772"/>
                    <a:pt x="3305" y="605"/>
                    <a:pt x="3305" y="605"/>
                  </a:cubicBezTo>
                  <a:lnTo>
                    <a:pt x="2971" y="127"/>
                  </a:lnTo>
                  <a:cubicBezTo>
                    <a:pt x="2971" y="127"/>
                    <a:pt x="2577" y="1"/>
                    <a:pt x="2113"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
            <p:cNvSpPr/>
            <p:nvPr/>
          </p:nvSpPr>
          <p:spPr>
            <a:xfrm>
              <a:off x="2218469" y="4700409"/>
              <a:ext cx="58227" cy="103616"/>
            </a:xfrm>
            <a:custGeom>
              <a:avLst/>
              <a:gdLst/>
              <a:ahLst/>
              <a:cxnLst/>
              <a:rect l="l" t="t" r="r" b="b"/>
              <a:pathLst>
                <a:path w="1669" h="2970" extrusionOk="0">
                  <a:moveTo>
                    <a:pt x="700" y="1"/>
                  </a:moveTo>
                  <a:cubicBezTo>
                    <a:pt x="589" y="67"/>
                    <a:pt x="490" y="167"/>
                    <a:pt x="423" y="278"/>
                  </a:cubicBezTo>
                  <a:cubicBezTo>
                    <a:pt x="334" y="445"/>
                    <a:pt x="300" y="623"/>
                    <a:pt x="300" y="812"/>
                  </a:cubicBezTo>
                  <a:cubicBezTo>
                    <a:pt x="289" y="990"/>
                    <a:pt x="322" y="1179"/>
                    <a:pt x="278" y="1357"/>
                  </a:cubicBezTo>
                  <a:cubicBezTo>
                    <a:pt x="233" y="1580"/>
                    <a:pt x="78" y="1769"/>
                    <a:pt x="33" y="1991"/>
                  </a:cubicBezTo>
                  <a:cubicBezTo>
                    <a:pt x="0" y="2213"/>
                    <a:pt x="89" y="2436"/>
                    <a:pt x="223" y="2614"/>
                  </a:cubicBezTo>
                  <a:cubicBezTo>
                    <a:pt x="322" y="2747"/>
                    <a:pt x="445" y="2859"/>
                    <a:pt x="579" y="2970"/>
                  </a:cubicBezTo>
                  <a:cubicBezTo>
                    <a:pt x="645" y="2937"/>
                    <a:pt x="700" y="2881"/>
                    <a:pt x="723" y="2747"/>
                  </a:cubicBezTo>
                  <a:cubicBezTo>
                    <a:pt x="745" y="2470"/>
                    <a:pt x="890" y="2003"/>
                    <a:pt x="1179" y="1380"/>
                  </a:cubicBezTo>
                  <a:cubicBezTo>
                    <a:pt x="1468" y="757"/>
                    <a:pt x="1669" y="590"/>
                    <a:pt x="1669" y="590"/>
                  </a:cubicBezTo>
                  <a:lnTo>
                    <a:pt x="1335" y="112"/>
                  </a:lnTo>
                  <a:cubicBezTo>
                    <a:pt x="1335" y="112"/>
                    <a:pt x="1056" y="23"/>
                    <a:pt x="700"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
            <p:cNvSpPr/>
            <p:nvPr/>
          </p:nvSpPr>
          <p:spPr>
            <a:xfrm>
              <a:off x="2195966" y="4706619"/>
              <a:ext cx="39981" cy="30317"/>
            </a:xfrm>
            <a:custGeom>
              <a:avLst/>
              <a:gdLst/>
              <a:ahLst/>
              <a:cxnLst/>
              <a:rect l="l" t="t" r="r" b="b"/>
              <a:pathLst>
                <a:path w="1146" h="869" extrusionOk="0">
                  <a:moveTo>
                    <a:pt x="0" y="0"/>
                  </a:moveTo>
                  <a:lnTo>
                    <a:pt x="0" y="868"/>
                  </a:lnTo>
                  <a:lnTo>
                    <a:pt x="1145" y="868"/>
                  </a:lnTo>
                  <a:lnTo>
                    <a:pt x="1145"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a:off x="2233192" y="4706200"/>
              <a:ext cx="33004" cy="5094"/>
            </a:xfrm>
            <a:custGeom>
              <a:avLst/>
              <a:gdLst/>
              <a:ahLst/>
              <a:cxnLst/>
              <a:rect l="l" t="t" r="r" b="b"/>
              <a:pathLst>
                <a:path w="946" h="146" extrusionOk="0">
                  <a:moveTo>
                    <a:pt x="234" y="1"/>
                  </a:moveTo>
                  <a:cubicBezTo>
                    <a:pt x="179" y="1"/>
                    <a:pt x="134" y="1"/>
                    <a:pt x="90" y="12"/>
                  </a:cubicBezTo>
                  <a:lnTo>
                    <a:pt x="78" y="12"/>
                  </a:lnTo>
                  <a:cubicBezTo>
                    <a:pt x="56" y="45"/>
                    <a:pt x="23" y="79"/>
                    <a:pt x="1" y="112"/>
                  </a:cubicBezTo>
                  <a:lnTo>
                    <a:pt x="1" y="124"/>
                  </a:lnTo>
                  <a:lnTo>
                    <a:pt x="101" y="90"/>
                  </a:lnTo>
                  <a:cubicBezTo>
                    <a:pt x="167" y="79"/>
                    <a:pt x="246" y="68"/>
                    <a:pt x="323" y="68"/>
                  </a:cubicBezTo>
                  <a:cubicBezTo>
                    <a:pt x="345" y="68"/>
                    <a:pt x="357" y="79"/>
                    <a:pt x="379" y="79"/>
                  </a:cubicBezTo>
                  <a:cubicBezTo>
                    <a:pt x="568" y="79"/>
                    <a:pt x="757" y="101"/>
                    <a:pt x="946" y="146"/>
                  </a:cubicBezTo>
                  <a:lnTo>
                    <a:pt x="946" y="134"/>
                  </a:lnTo>
                  <a:cubicBezTo>
                    <a:pt x="924" y="124"/>
                    <a:pt x="901" y="112"/>
                    <a:pt x="879" y="112"/>
                  </a:cubicBezTo>
                  <a:lnTo>
                    <a:pt x="879" y="124"/>
                  </a:lnTo>
                  <a:cubicBezTo>
                    <a:pt x="868" y="112"/>
                    <a:pt x="868" y="112"/>
                    <a:pt x="868" y="101"/>
                  </a:cubicBezTo>
                  <a:cubicBezTo>
                    <a:pt x="713" y="57"/>
                    <a:pt x="545" y="23"/>
                    <a:pt x="3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a:off x="2203711" y="4720574"/>
              <a:ext cx="26026" cy="30701"/>
            </a:xfrm>
            <a:custGeom>
              <a:avLst/>
              <a:gdLst/>
              <a:ahLst/>
              <a:cxnLst/>
              <a:rect l="l" t="t" r="r" b="b"/>
              <a:pathLst>
                <a:path w="746" h="880" extrusionOk="0">
                  <a:moveTo>
                    <a:pt x="745" y="1"/>
                  </a:moveTo>
                  <a:lnTo>
                    <a:pt x="745" y="1"/>
                  </a:lnTo>
                  <a:cubicBezTo>
                    <a:pt x="712" y="23"/>
                    <a:pt x="690" y="34"/>
                    <a:pt x="668" y="56"/>
                  </a:cubicBezTo>
                  <a:cubicBezTo>
                    <a:pt x="512" y="157"/>
                    <a:pt x="379" y="279"/>
                    <a:pt x="278" y="424"/>
                  </a:cubicBezTo>
                  <a:cubicBezTo>
                    <a:pt x="167" y="568"/>
                    <a:pt x="78" y="723"/>
                    <a:pt x="1" y="879"/>
                  </a:cubicBezTo>
                  <a:cubicBezTo>
                    <a:pt x="122" y="746"/>
                    <a:pt x="223" y="612"/>
                    <a:pt x="334" y="479"/>
                  </a:cubicBezTo>
                  <a:cubicBezTo>
                    <a:pt x="456" y="345"/>
                    <a:pt x="567" y="212"/>
                    <a:pt x="701" y="112"/>
                  </a:cubicBezTo>
                  <a:cubicBezTo>
                    <a:pt x="712" y="101"/>
                    <a:pt x="723" y="90"/>
                    <a:pt x="735" y="90"/>
                  </a:cubicBezTo>
                  <a:cubicBezTo>
                    <a:pt x="735" y="56"/>
                    <a:pt x="735" y="34"/>
                    <a:pt x="74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a:off x="2229320" y="4713597"/>
              <a:ext cx="33422" cy="10117"/>
            </a:xfrm>
            <a:custGeom>
              <a:avLst/>
              <a:gdLst/>
              <a:ahLst/>
              <a:cxnLst/>
              <a:rect l="l" t="t" r="r" b="b"/>
              <a:pathLst>
                <a:path w="958" h="290" extrusionOk="0">
                  <a:moveTo>
                    <a:pt x="957" y="1"/>
                  </a:moveTo>
                  <a:cubicBezTo>
                    <a:pt x="779" y="11"/>
                    <a:pt x="601" y="23"/>
                    <a:pt x="423" y="45"/>
                  </a:cubicBezTo>
                  <a:cubicBezTo>
                    <a:pt x="278" y="67"/>
                    <a:pt x="134" y="123"/>
                    <a:pt x="11" y="201"/>
                  </a:cubicBezTo>
                  <a:cubicBezTo>
                    <a:pt x="1" y="234"/>
                    <a:pt x="1" y="256"/>
                    <a:pt x="1" y="290"/>
                  </a:cubicBezTo>
                  <a:cubicBezTo>
                    <a:pt x="123" y="189"/>
                    <a:pt x="268" y="123"/>
                    <a:pt x="434" y="90"/>
                  </a:cubicBezTo>
                  <a:cubicBezTo>
                    <a:pt x="601" y="56"/>
                    <a:pt x="779" y="34"/>
                    <a:pt x="957" y="11"/>
                  </a:cubicBezTo>
                  <a:lnTo>
                    <a:pt x="957"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a:off x="2218469" y="4734564"/>
              <a:ext cx="10501" cy="16327"/>
            </a:xfrm>
            <a:custGeom>
              <a:avLst/>
              <a:gdLst/>
              <a:ahLst/>
              <a:cxnLst/>
              <a:rect l="l" t="t" r="r" b="b"/>
              <a:pathLst>
                <a:path w="301" h="468" extrusionOk="0">
                  <a:moveTo>
                    <a:pt x="300" y="0"/>
                  </a:moveTo>
                  <a:cubicBezTo>
                    <a:pt x="267" y="33"/>
                    <a:pt x="233" y="78"/>
                    <a:pt x="211" y="122"/>
                  </a:cubicBezTo>
                  <a:cubicBezTo>
                    <a:pt x="144" y="245"/>
                    <a:pt x="78" y="356"/>
                    <a:pt x="0" y="467"/>
                  </a:cubicBezTo>
                  <a:cubicBezTo>
                    <a:pt x="122" y="401"/>
                    <a:pt x="211" y="289"/>
                    <a:pt x="289" y="178"/>
                  </a:cubicBezTo>
                  <a:cubicBezTo>
                    <a:pt x="300" y="178"/>
                    <a:pt x="300" y="167"/>
                    <a:pt x="300" y="167"/>
                  </a:cubicBezTo>
                  <a:lnTo>
                    <a:pt x="300"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a:off x="2228936" y="4717085"/>
              <a:ext cx="33004" cy="23305"/>
            </a:xfrm>
            <a:custGeom>
              <a:avLst/>
              <a:gdLst/>
              <a:ahLst/>
              <a:cxnLst/>
              <a:rect l="l" t="t" r="r" b="b"/>
              <a:pathLst>
                <a:path w="946" h="668" extrusionOk="0">
                  <a:moveTo>
                    <a:pt x="934" y="0"/>
                  </a:moveTo>
                  <a:cubicBezTo>
                    <a:pt x="835" y="89"/>
                    <a:pt x="701" y="112"/>
                    <a:pt x="568" y="145"/>
                  </a:cubicBezTo>
                  <a:cubicBezTo>
                    <a:pt x="501" y="156"/>
                    <a:pt x="434" y="178"/>
                    <a:pt x="368" y="201"/>
                  </a:cubicBezTo>
                  <a:cubicBezTo>
                    <a:pt x="301" y="223"/>
                    <a:pt x="234" y="267"/>
                    <a:pt x="178" y="312"/>
                  </a:cubicBezTo>
                  <a:cubicBezTo>
                    <a:pt x="111" y="368"/>
                    <a:pt x="56" y="435"/>
                    <a:pt x="0" y="501"/>
                  </a:cubicBezTo>
                  <a:lnTo>
                    <a:pt x="0" y="668"/>
                  </a:lnTo>
                  <a:cubicBezTo>
                    <a:pt x="78" y="556"/>
                    <a:pt x="145" y="457"/>
                    <a:pt x="234" y="368"/>
                  </a:cubicBezTo>
                  <a:cubicBezTo>
                    <a:pt x="323" y="279"/>
                    <a:pt x="445" y="234"/>
                    <a:pt x="578" y="190"/>
                  </a:cubicBezTo>
                  <a:cubicBezTo>
                    <a:pt x="701" y="156"/>
                    <a:pt x="845" y="112"/>
                    <a:pt x="946" y="12"/>
                  </a:cubicBezTo>
                  <a:lnTo>
                    <a:pt x="934"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2233192" y="4722912"/>
              <a:ext cx="25259" cy="23305"/>
            </a:xfrm>
            <a:custGeom>
              <a:avLst/>
              <a:gdLst/>
              <a:ahLst/>
              <a:cxnLst/>
              <a:rect l="l" t="t" r="r" b="b"/>
              <a:pathLst>
                <a:path w="724" h="668" extrusionOk="0">
                  <a:moveTo>
                    <a:pt x="723" y="1"/>
                  </a:moveTo>
                  <a:lnTo>
                    <a:pt x="723" y="1"/>
                  </a:lnTo>
                  <a:cubicBezTo>
                    <a:pt x="590" y="78"/>
                    <a:pt x="468" y="156"/>
                    <a:pt x="357" y="256"/>
                  </a:cubicBezTo>
                  <a:cubicBezTo>
                    <a:pt x="278" y="312"/>
                    <a:pt x="212" y="367"/>
                    <a:pt x="145" y="434"/>
                  </a:cubicBezTo>
                  <a:cubicBezTo>
                    <a:pt x="90" y="501"/>
                    <a:pt x="34" y="579"/>
                    <a:pt x="1" y="668"/>
                  </a:cubicBezTo>
                  <a:cubicBezTo>
                    <a:pt x="78" y="612"/>
                    <a:pt x="145" y="557"/>
                    <a:pt x="212" y="490"/>
                  </a:cubicBezTo>
                  <a:lnTo>
                    <a:pt x="223" y="478"/>
                  </a:lnTo>
                  <a:cubicBezTo>
                    <a:pt x="390" y="245"/>
                    <a:pt x="568" y="100"/>
                    <a:pt x="7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2273558" y="4702676"/>
              <a:ext cx="120327" cy="94789"/>
            </a:xfrm>
            <a:custGeom>
              <a:avLst/>
              <a:gdLst/>
              <a:ahLst/>
              <a:cxnLst/>
              <a:rect l="l" t="t" r="r" b="b"/>
              <a:pathLst>
                <a:path w="3449" h="2717" extrusionOk="0">
                  <a:moveTo>
                    <a:pt x="803" y="1"/>
                  </a:moveTo>
                  <a:cubicBezTo>
                    <a:pt x="545" y="1"/>
                    <a:pt x="145" y="247"/>
                    <a:pt x="145" y="247"/>
                  </a:cubicBezTo>
                  <a:lnTo>
                    <a:pt x="1" y="536"/>
                  </a:lnTo>
                  <a:cubicBezTo>
                    <a:pt x="1" y="536"/>
                    <a:pt x="2" y="536"/>
                    <a:pt x="4" y="536"/>
                  </a:cubicBezTo>
                  <a:cubicBezTo>
                    <a:pt x="20" y="536"/>
                    <a:pt x="104" y="545"/>
                    <a:pt x="223" y="714"/>
                  </a:cubicBezTo>
                  <a:cubicBezTo>
                    <a:pt x="356" y="914"/>
                    <a:pt x="245" y="1214"/>
                    <a:pt x="312" y="1671"/>
                  </a:cubicBezTo>
                  <a:cubicBezTo>
                    <a:pt x="379" y="2126"/>
                    <a:pt x="646" y="2227"/>
                    <a:pt x="879" y="2471"/>
                  </a:cubicBezTo>
                  <a:cubicBezTo>
                    <a:pt x="1020" y="2634"/>
                    <a:pt x="1112" y="2675"/>
                    <a:pt x="1229" y="2675"/>
                  </a:cubicBezTo>
                  <a:cubicBezTo>
                    <a:pt x="1296" y="2675"/>
                    <a:pt x="1371" y="2661"/>
                    <a:pt x="1469" y="2649"/>
                  </a:cubicBezTo>
                  <a:cubicBezTo>
                    <a:pt x="1500" y="2644"/>
                    <a:pt x="1531" y="2642"/>
                    <a:pt x="1561" y="2642"/>
                  </a:cubicBezTo>
                  <a:cubicBezTo>
                    <a:pt x="1659" y="2642"/>
                    <a:pt x="1753" y="2665"/>
                    <a:pt x="1847" y="2682"/>
                  </a:cubicBezTo>
                  <a:cubicBezTo>
                    <a:pt x="1958" y="2705"/>
                    <a:pt x="2069" y="2716"/>
                    <a:pt x="2191" y="2716"/>
                  </a:cubicBezTo>
                  <a:cubicBezTo>
                    <a:pt x="2447" y="2694"/>
                    <a:pt x="2447" y="2638"/>
                    <a:pt x="2681" y="2482"/>
                  </a:cubicBezTo>
                  <a:cubicBezTo>
                    <a:pt x="2925" y="2326"/>
                    <a:pt x="3103" y="2438"/>
                    <a:pt x="3214" y="2326"/>
                  </a:cubicBezTo>
                  <a:cubicBezTo>
                    <a:pt x="3326" y="2227"/>
                    <a:pt x="3448" y="1815"/>
                    <a:pt x="3293" y="1604"/>
                  </a:cubicBezTo>
                  <a:cubicBezTo>
                    <a:pt x="3137" y="1404"/>
                    <a:pt x="3059" y="992"/>
                    <a:pt x="2770" y="658"/>
                  </a:cubicBezTo>
                  <a:cubicBezTo>
                    <a:pt x="2646" y="516"/>
                    <a:pt x="2523" y="473"/>
                    <a:pt x="2404" y="473"/>
                  </a:cubicBezTo>
                  <a:cubicBezTo>
                    <a:pt x="2246" y="473"/>
                    <a:pt x="2096" y="550"/>
                    <a:pt x="1969" y="569"/>
                  </a:cubicBezTo>
                  <a:cubicBezTo>
                    <a:pt x="1920" y="578"/>
                    <a:pt x="1880" y="583"/>
                    <a:pt x="1846" y="583"/>
                  </a:cubicBezTo>
                  <a:cubicBezTo>
                    <a:pt x="1719" y="583"/>
                    <a:pt x="1676" y="514"/>
                    <a:pt x="1535" y="347"/>
                  </a:cubicBezTo>
                  <a:cubicBezTo>
                    <a:pt x="1346" y="146"/>
                    <a:pt x="1101" y="13"/>
                    <a:pt x="834" y="2"/>
                  </a:cubicBezTo>
                  <a:cubicBezTo>
                    <a:pt x="824" y="1"/>
                    <a:pt x="814" y="1"/>
                    <a:pt x="803"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
            <p:cNvSpPr/>
            <p:nvPr/>
          </p:nvSpPr>
          <p:spPr>
            <a:xfrm>
              <a:off x="2273558" y="4702676"/>
              <a:ext cx="74903" cy="93603"/>
            </a:xfrm>
            <a:custGeom>
              <a:avLst/>
              <a:gdLst/>
              <a:ahLst/>
              <a:cxnLst/>
              <a:rect l="l" t="t" r="r" b="b"/>
              <a:pathLst>
                <a:path w="2147" h="2683" extrusionOk="0">
                  <a:moveTo>
                    <a:pt x="803" y="1"/>
                  </a:moveTo>
                  <a:cubicBezTo>
                    <a:pt x="545" y="1"/>
                    <a:pt x="145" y="247"/>
                    <a:pt x="145" y="247"/>
                  </a:cubicBezTo>
                  <a:lnTo>
                    <a:pt x="1" y="536"/>
                  </a:lnTo>
                  <a:cubicBezTo>
                    <a:pt x="1" y="536"/>
                    <a:pt x="2" y="536"/>
                    <a:pt x="4" y="536"/>
                  </a:cubicBezTo>
                  <a:cubicBezTo>
                    <a:pt x="20" y="536"/>
                    <a:pt x="104" y="545"/>
                    <a:pt x="223" y="714"/>
                  </a:cubicBezTo>
                  <a:cubicBezTo>
                    <a:pt x="356" y="914"/>
                    <a:pt x="245" y="1214"/>
                    <a:pt x="312" y="1671"/>
                  </a:cubicBezTo>
                  <a:cubicBezTo>
                    <a:pt x="379" y="2126"/>
                    <a:pt x="646" y="2227"/>
                    <a:pt x="879" y="2471"/>
                  </a:cubicBezTo>
                  <a:cubicBezTo>
                    <a:pt x="1020" y="2634"/>
                    <a:pt x="1112" y="2675"/>
                    <a:pt x="1229" y="2675"/>
                  </a:cubicBezTo>
                  <a:cubicBezTo>
                    <a:pt x="1296" y="2675"/>
                    <a:pt x="1371" y="2661"/>
                    <a:pt x="1469" y="2649"/>
                  </a:cubicBezTo>
                  <a:cubicBezTo>
                    <a:pt x="1502" y="2644"/>
                    <a:pt x="1535" y="2642"/>
                    <a:pt x="1567" y="2642"/>
                  </a:cubicBezTo>
                  <a:cubicBezTo>
                    <a:pt x="1670" y="2642"/>
                    <a:pt x="1764" y="2665"/>
                    <a:pt x="1858" y="2682"/>
                  </a:cubicBezTo>
                  <a:cubicBezTo>
                    <a:pt x="1880" y="2549"/>
                    <a:pt x="1936" y="2427"/>
                    <a:pt x="1991" y="2304"/>
                  </a:cubicBezTo>
                  <a:cubicBezTo>
                    <a:pt x="2080" y="2082"/>
                    <a:pt x="2147" y="1826"/>
                    <a:pt x="2025" y="1626"/>
                  </a:cubicBezTo>
                  <a:cubicBezTo>
                    <a:pt x="1958" y="1515"/>
                    <a:pt x="1847" y="1437"/>
                    <a:pt x="1758" y="1337"/>
                  </a:cubicBezTo>
                  <a:cubicBezTo>
                    <a:pt x="1568" y="1103"/>
                    <a:pt x="1602" y="781"/>
                    <a:pt x="1535" y="492"/>
                  </a:cubicBezTo>
                  <a:cubicBezTo>
                    <a:pt x="1513" y="413"/>
                    <a:pt x="1491" y="347"/>
                    <a:pt x="1457" y="280"/>
                  </a:cubicBezTo>
                  <a:cubicBezTo>
                    <a:pt x="1279" y="113"/>
                    <a:pt x="1068" y="13"/>
                    <a:pt x="834" y="2"/>
                  </a:cubicBezTo>
                  <a:cubicBezTo>
                    <a:pt x="824" y="1"/>
                    <a:pt x="814" y="1"/>
                    <a:pt x="80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
            <p:cNvSpPr/>
            <p:nvPr/>
          </p:nvSpPr>
          <p:spPr>
            <a:xfrm>
              <a:off x="2289467" y="4722144"/>
              <a:ext cx="53203" cy="53169"/>
            </a:xfrm>
            <a:custGeom>
              <a:avLst/>
              <a:gdLst/>
              <a:ahLst/>
              <a:cxnLst/>
              <a:rect l="l" t="t" r="r" b="b"/>
              <a:pathLst>
                <a:path w="1525" h="1524" extrusionOk="0">
                  <a:moveTo>
                    <a:pt x="0" y="0"/>
                  </a:moveTo>
                  <a:cubicBezTo>
                    <a:pt x="1" y="0"/>
                    <a:pt x="2" y="0"/>
                    <a:pt x="2" y="1"/>
                  </a:cubicBezTo>
                  <a:lnTo>
                    <a:pt x="2" y="1"/>
                  </a:lnTo>
                  <a:cubicBezTo>
                    <a:pt x="2" y="0"/>
                    <a:pt x="1" y="0"/>
                    <a:pt x="0" y="0"/>
                  </a:cubicBezTo>
                  <a:close/>
                  <a:moveTo>
                    <a:pt x="2" y="1"/>
                  </a:moveTo>
                  <a:cubicBezTo>
                    <a:pt x="12" y="2"/>
                    <a:pt x="12" y="11"/>
                    <a:pt x="22" y="11"/>
                  </a:cubicBezTo>
                  <a:cubicBezTo>
                    <a:pt x="190" y="45"/>
                    <a:pt x="334" y="145"/>
                    <a:pt x="467" y="245"/>
                  </a:cubicBezTo>
                  <a:cubicBezTo>
                    <a:pt x="623" y="345"/>
                    <a:pt x="779" y="456"/>
                    <a:pt x="901" y="589"/>
                  </a:cubicBezTo>
                  <a:cubicBezTo>
                    <a:pt x="968" y="656"/>
                    <a:pt x="1023" y="734"/>
                    <a:pt x="1068" y="812"/>
                  </a:cubicBezTo>
                  <a:cubicBezTo>
                    <a:pt x="1112" y="890"/>
                    <a:pt x="1146" y="968"/>
                    <a:pt x="1191" y="1057"/>
                  </a:cubicBezTo>
                  <a:cubicBezTo>
                    <a:pt x="1224" y="1146"/>
                    <a:pt x="1268" y="1224"/>
                    <a:pt x="1324" y="1313"/>
                  </a:cubicBezTo>
                  <a:cubicBezTo>
                    <a:pt x="1369" y="1390"/>
                    <a:pt x="1435" y="1469"/>
                    <a:pt x="1513" y="1524"/>
                  </a:cubicBezTo>
                  <a:lnTo>
                    <a:pt x="1524" y="1513"/>
                  </a:lnTo>
                  <a:cubicBezTo>
                    <a:pt x="1402" y="1368"/>
                    <a:pt x="1346" y="1190"/>
                    <a:pt x="1280" y="1024"/>
                  </a:cubicBezTo>
                  <a:cubicBezTo>
                    <a:pt x="1235" y="935"/>
                    <a:pt x="1201" y="846"/>
                    <a:pt x="1146" y="757"/>
                  </a:cubicBezTo>
                  <a:cubicBezTo>
                    <a:pt x="1090" y="678"/>
                    <a:pt x="1023" y="601"/>
                    <a:pt x="957" y="534"/>
                  </a:cubicBezTo>
                  <a:cubicBezTo>
                    <a:pt x="812" y="401"/>
                    <a:pt x="657" y="300"/>
                    <a:pt x="501" y="201"/>
                  </a:cubicBezTo>
                  <a:cubicBezTo>
                    <a:pt x="346" y="112"/>
                    <a:pt x="179" y="12"/>
                    <a:pt x="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2330217" y="4739588"/>
              <a:ext cx="28329" cy="27980"/>
            </a:xfrm>
            <a:custGeom>
              <a:avLst/>
              <a:gdLst/>
              <a:ahLst/>
              <a:cxnLst/>
              <a:rect l="l" t="t" r="r" b="b"/>
              <a:pathLst>
                <a:path w="812" h="802" extrusionOk="0">
                  <a:moveTo>
                    <a:pt x="0" y="0"/>
                  </a:moveTo>
                  <a:lnTo>
                    <a:pt x="0" y="0"/>
                  </a:lnTo>
                  <a:cubicBezTo>
                    <a:pt x="23" y="89"/>
                    <a:pt x="56" y="168"/>
                    <a:pt x="100" y="234"/>
                  </a:cubicBezTo>
                  <a:cubicBezTo>
                    <a:pt x="134" y="267"/>
                    <a:pt x="167" y="301"/>
                    <a:pt x="189" y="346"/>
                  </a:cubicBezTo>
                  <a:cubicBezTo>
                    <a:pt x="267" y="412"/>
                    <a:pt x="345" y="468"/>
                    <a:pt x="389" y="546"/>
                  </a:cubicBezTo>
                  <a:cubicBezTo>
                    <a:pt x="512" y="657"/>
                    <a:pt x="645" y="757"/>
                    <a:pt x="801" y="801"/>
                  </a:cubicBezTo>
                  <a:lnTo>
                    <a:pt x="812" y="791"/>
                  </a:lnTo>
                  <a:cubicBezTo>
                    <a:pt x="623" y="690"/>
                    <a:pt x="468" y="534"/>
                    <a:pt x="334" y="379"/>
                  </a:cubicBezTo>
                  <a:cubicBezTo>
                    <a:pt x="223" y="257"/>
                    <a:pt x="122" y="123"/>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a:off x="2287897" y="4714748"/>
              <a:ext cx="55925" cy="43888"/>
            </a:xfrm>
            <a:custGeom>
              <a:avLst/>
              <a:gdLst/>
              <a:ahLst/>
              <a:cxnLst/>
              <a:rect l="l" t="t" r="r" b="b"/>
              <a:pathLst>
                <a:path w="1603" h="1258" extrusionOk="0">
                  <a:moveTo>
                    <a:pt x="101" y="1"/>
                  </a:moveTo>
                  <a:cubicBezTo>
                    <a:pt x="67" y="1"/>
                    <a:pt x="34" y="12"/>
                    <a:pt x="1" y="23"/>
                  </a:cubicBezTo>
                  <a:lnTo>
                    <a:pt x="1" y="34"/>
                  </a:lnTo>
                  <a:cubicBezTo>
                    <a:pt x="34" y="23"/>
                    <a:pt x="57" y="12"/>
                    <a:pt x="90" y="12"/>
                  </a:cubicBezTo>
                  <a:cubicBezTo>
                    <a:pt x="112" y="12"/>
                    <a:pt x="134" y="23"/>
                    <a:pt x="156" y="23"/>
                  </a:cubicBezTo>
                  <a:cubicBezTo>
                    <a:pt x="201" y="34"/>
                    <a:pt x="257" y="57"/>
                    <a:pt x="301" y="90"/>
                  </a:cubicBezTo>
                  <a:lnTo>
                    <a:pt x="568" y="257"/>
                  </a:lnTo>
                  <a:cubicBezTo>
                    <a:pt x="746" y="379"/>
                    <a:pt x="913" y="512"/>
                    <a:pt x="1068" y="657"/>
                  </a:cubicBezTo>
                  <a:cubicBezTo>
                    <a:pt x="1157" y="746"/>
                    <a:pt x="1236" y="846"/>
                    <a:pt x="1313" y="946"/>
                  </a:cubicBezTo>
                  <a:cubicBezTo>
                    <a:pt x="1269" y="880"/>
                    <a:pt x="1236" y="801"/>
                    <a:pt x="1213" y="712"/>
                  </a:cubicBezTo>
                  <a:lnTo>
                    <a:pt x="1113" y="613"/>
                  </a:lnTo>
                  <a:cubicBezTo>
                    <a:pt x="946" y="468"/>
                    <a:pt x="779" y="334"/>
                    <a:pt x="591" y="223"/>
                  </a:cubicBezTo>
                  <a:cubicBezTo>
                    <a:pt x="502" y="168"/>
                    <a:pt x="401" y="112"/>
                    <a:pt x="312" y="67"/>
                  </a:cubicBezTo>
                  <a:cubicBezTo>
                    <a:pt x="257" y="34"/>
                    <a:pt x="212" y="12"/>
                    <a:pt x="156" y="12"/>
                  </a:cubicBezTo>
                  <a:cubicBezTo>
                    <a:pt x="134" y="1"/>
                    <a:pt x="123" y="1"/>
                    <a:pt x="101" y="1"/>
                  </a:cubicBezTo>
                  <a:close/>
                  <a:moveTo>
                    <a:pt x="1402" y="1058"/>
                  </a:moveTo>
                  <a:lnTo>
                    <a:pt x="1402" y="1058"/>
                  </a:lnTo>
                  <a:cubicBezTo>
                    <a:pt x="1412" y="1066"/>
                    <a:pt x="1422" y="1075"/>
                    <a:pt x="1433" y="1083"/>
                  </a:cubicBezTo>
                  <a:lnTo>
                    <a:pt x="1433" y="1083"/>
                  </a:lnTo>
                  <a:cubicBezTo>
                    <a:pt x="1423" y="1074"/>
                    <a:pt x="1413" y="1065"/>
                    <a:pt x="1402" y="1058"/>
                  </a:cubicBezTo>
                  <a:close/>
                  <a:moveTo>
                    <a:pt x="1433" y="1083"/>
                  </a:moveTo>
                  <a:cubicBezTo>
                    <a:pt x="1451" y="1102"/>
                    <a:pt x="1466" y="1124"/>
                    <a:pt x="1480" y="1147"/>
                  </a:cubicBezTo>
                  <a:cubicBezTo>
                    <a:pt x="1525" y="1180"/>
                    <a:pt x="1569" y="1224"/>
                    <a:pt x="1602" y="1258"/>
                  </a:cubicBezTo>
                  <a:cubicBezTo>
                    <a:pt x="1564" y="1190"/>
                    <a:pt x="1500" y="1139"/>
                    <a:pt x="1433" y="1083"/>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a:off x="2327879" y="4725249"/>
              <a:ext cx="32236" cy="21770"/>
            </a:xfrm>
            <a:custGeom>
              <a:avLst/>
              <a:gdLst/>
              <a:ahLst/>
              <a:cxnLst/>
              <a:rect l="l" t="t" r="r" b="b"/>
              <a:pathLst>
                <a:path w="924" h="624" extrusionOk="0">
                  <a:moveTo>
                    <a:pt x="1" y="0"/>
                  </a:moveTo>
                  <a:cubicBezTo>
                    <a:pt x="11" y="45"/>
                    <a:pt x="11" y="89"/>
                    <a:pt x="23" y="122"/>
                  </a:cubicBezTo>
                  <a:cubicBezTo>
                    <a:pt x="112" y="223"/>
                    <a:pt x="212" y="312"/>
                    <a:pt x="323" y="401"/>
                  </a:cubicBezTo>
                  <a:cubicBezTo>
                    <a:pt x="412" y="456"/>
                    <a:pt x="501" y="523"/>
                    <a:pt x="601" y="556"/>
                  </a:cubicBezTo>
                  <a:cubicBezTo>
                    <a:pt x="656" y="579"/>
                    <a:pt x="712" y="601"/>
                    <a:pt x="757" y="612"/>
                  </a:cubicBezTo>
                  <a:cubicBezTo>
                    <a:pt x="801" y="612"/>
                    <a:pt x="846" y="623"/>
                    <a:pt x="890" y="623"/>
                  </a:cubicBezTo>
                  <a:lnTo>
                    <a:pt x="923" y="623"/>
                  </a:lnTo>
                  <a:lnTo>
                    <a:pt x="923" y="612"/>
                  </a:lnTo>
                  <a:cubicBezTo>
                    <a:pt x="712" y="579"/>
                    <a:pt x="535" y="467"/>
                    <a:pt x="367" y="334"/>
                  </a:cubicBezTo>
                  <a:cubicBezTo>
                    <a:pt x="245" y="233"/>
                    <a:pt x="123" y="112"/>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2299550" y="4710491"/>
              <a:ext cx="29131" cy="19049"/>
            </a:xfrm>
            <a:custGeom>
              <a:avLst/>
              <a:gdLst/>
              <a:ahLst/>
              <a:cxnLst/>
              <a:rect l="l" t="t" r="r" b="b"/>
              <a:pathLst>
                <a:path w="835" h="546" extrusionOk="0">
                  <a:moveTo>
                    <a:pt x="79" y="1"/>
                  </a:moveTo>
                  <a:cubicBezTo>
                    <a:pt x="45" y="1"/>
                    <a:pt x="23" y="11"/>
                    <a:pt x="0" y="23"/>
                  </a:cubicBezTo>
                  <a:cubicBezTo>
                    <a:pt x="45" y="34"/>
                    <a:pt x="89" y="34"/>
                    <a:pt x="134" y="56"/>
                  </a:cubicBezTo>
                  <a:cubicBezTo>
                    <a:pt x="334" y="112"/>
                    <a:pt x="512" y="234"/>
                    <a:pt x="668" y="379"/>
                  </a:cubicBezTo>
                  <a:lnTo>
                    <a:pt x="835" y="545"/>
                  </a:lnTo>
                  <a:cubicBezTo>
                    <a:pt x="823" y="512"/>
                    <a:pt x="823" y="468"/>
                    <a:pt x="813" y="423"/>
                  </a:cubicBezTo>
                  <a:cubicBezTo>
                    <a:pt x="779" y="390"/>
                    <a:pt x="746" y="357"/>
                    <a:pt x="712" y="334"/>
                  </a:cubicBezTo>
                  <a:cubicBezTo>
                    <a:pt x="546" y="189"/>
                    <a:pt x="356" y="67"/>
                    <a:pt x="145" y="11"/>
                  </a:cubicBezTo>
                  <a:cubicBezTo>
                    <a:pt x="123" y="11"/>
                    <a:pt x="101" y="1"/>
                    <a:pt x="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
            <p:cNvSpPr/>
            <p:nvPr/>
          </p:nvSpPr>
          <p:spPr>
            <a:xfrm>
              <a:off x="2222342" y="4717469"/>
              <a:ext cx="114501" cy="117152"/>
            </a:xfrm>
            <a:custGeom>
              <a:avLst/>
              <a:gdLst/>
              <a:ahLst/>
              <a:cxnLst/>
              <a:rect l="l" t="t" r="r" b="b"/>
              <a:pathLst>
                <a:path w="3282" h="3358" extrusionOk="0">
                  <a:moveTo>
                    <a:pt x="1380" y="1"/>
                  </a:moveTo>
                  <a:cubicBezTo>
                    <a:pt x="1380" y="1"/>
                    <a:pt x="801" y="123"/>
                    <a:pt x="401" y="846"/>
                  </a:cubicBezTo>
                  <a:cubicBezTo>
                    <a:pt x="0" y="1569"/>
                    <a:pt x="156" y="1981"/>
                    <a:pt x="634" y="2503"/>
                  </a:cubicBezTo>
                  <a:cubicBezTo>
                    <a:pt x="1101" y="3037"/>
                    <a:pt x="1235" y="3126"/>
                    <a:pt x="1368" y="3137"/>
                  </a:cubicBezTo>
                  <a:cubicBezTo>
                    <a:pt x="1385" y="3143"/>
                    <a:pt x="1399" y="3145"/>
                    <a:pt x="1412" y="3145"/>
                  </a:cubicBezTo>
                  <a:cubicBezTo>
                    <a:pt x="1424" y="3145"/>
                    <a:pt x="1435" y="3143"/>
                    <a:pt x="1446" y="3137"/>
                  </a:cubicBezTo>
                  <a:cubicBezTo>
                    <a:pt x="1501" y="3137"/>
                    <a:pt x="1524" y="3137"/>
                    <a:pt x="1624" y="3215"/>
                  </a:cubicBezTo>
                  <a:cubicBezTo>
                    <a:pt x="1743" y="3297"/>
                    <a:pt x="1787" y="3357"/>
                    <a:pt x="1854" y="3357"/>
                  </a:cubicBezTo>
                  <a:cubicBezTo>
                    <a:pt x="1868" y="3357"/>
                    <a:pt x="1884" y="3354"/>
                    <a:pt x="1902" y="3348"/>
                  </a:cubicBezTo>
                  <a:cubicBezTo>
                    <a:pt x="1991" y="3315"/>
                    <a:pt x="2236" y="2837"/>
                    <a:pt x="2369" y="2715"/>
                  </a:cubicBezTo>
                  <a:cubicBezTo>
                    <a:pt x="2502" y="2604"/>
                    <a:pt x="2591" y="2604"/>
                    <a:pt x="2692" y="2581"/>
                  </a:cubicBezTo>
                  <a:cubicBezTo>
                    <a:pt x="2781" y="2570"/>
                    <a:pt x="3081" y="2225"/>
                    <a:pt x="3103" y="2047"/>
                  </a:cubicBezTo>
                  <a:cubicBezTo>
                    <a:pt x="3125" y="1869"/>
                    <a:pt x="3281" y="1625"/>
                    <a:pt x="2892" y="1069"/>
                  </a:cubicBezTo>
                  <a:cubicBezTo>
                    <a:pt x="2502" y="501"/>
                    <a:pt x="2169" y="290"/>
                    <a:pt x="2025" y="190"/>
                  </a:cubicBezTo>
                  <a:cubicBezTo>
                    <a:pt x="1880" y="90"/>
                    <a:pt x="1679" y="23"/>
                    <a:pt x="1679" y="23"/>
                  </a:cubicBezTo>
                  <a:lnTo>
                    <a:pt x="1380" y="1"/>
                  </a:ln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
            <p:cNvSpPr/>
            <p:nvPr/>
          </p:nvSpPr>
          <p:spPr>
            <a:xfrm>
              <a:off x="2251439" y="4717853"/>
              <a:ext cx="22154" cy="82718"/>
            </a:xfrm>
            <a:custGeom>
              <a:avLst/>
              <a:gdLst/>
              <a:ahLst/>
              <a:cxnLst/>
              <a:rect l="l" t="t" r="r" b="b"/>
              <a:pathLst>
                <a:path w="635" h="2371" extrusionOk="0">
                  <a:moveTo>
                    <a:pt x="623" y="1"/>
                  </a:moveTo>
                  <a:cubicBezTo>
                    <a:pt x="501" y="179"/>
                    <a:pt x="368" y="346"/>
                    <a:pt x="256" y="534"/>
                  </a:cubicBezTo>
                  <a:cubicBezTo>
                    <a:pt x="156" y="724"/>
                    <a:pt x="67" y="924"/>
                    <a:pt x="34" y="1147"/>
                  </a:cubicBezTo>
                  <a:cubicBezTo>
                    <a:pt x="0" y="1358"/>
                    <a:pt x="0" y="1592"/>
                    <a:pt x="56" y="1802"/>
                  </a:cubicBezTo>
                  <a:cubicBezTo>
                    <a:pt x="123" y="2014"/>
                    <a:pt x="223" y="2214"/>
                    <a:pt x="378" y="2370"/>
                  </a:cubicBezTo>
                  <a:lnTo>
                    <a:pt x="390" y="2359"/>
                  </a:lnTo>
                  <a:cubicBezTo>
                    <a:pt x="301" y="2170"/>
                    <a:pt x="234" y="1970"/>
                    <a:pt x="190" y="1769"/>
                  </a:cubicBezTo>
                  <a:cubicBezTo>
                    <a:pt x="156" y="1569"/>
                    <a:pt x="123" y="1369"/>
                    <a:pt x="145" y="1157"/>
                  </a:cubicBezTo>
                  <a:cubicBezTo>
                    <a:pt x="156" y="957"/>
                    <a:pt x="223" y="757"/>
                    <a:pt x="323" y="568"/>
                  </a:cubicBezTo>
                  <a:cubicBezTo>
                    <a:pt x="412" y="379"/>
                    <a:pt x="523" y="190"/>
                    <a:pt x="635" y="12"/>
                  </a:cubicBezTo>
                  <a:lnTo>
                    <a:pt x="623"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a:off x="2275477" y="4722144"/>
              <a:ext cx="17514" cy="61716"/>
            </a:xfrm>
            <a:custGeom>
              <a:avLst/>
              <a:gdLst/>
              <a:ahLst/>
              <a:cxnLst/>
              <a:rect l="l" t="t" r="r" b="b"/>
              <a:pathLst>
                <a:path w="502" h="1769" extrusionOk="0">
                  <a:moveTo>
                    <a:pt x="23" y="0"/>
                  </a:moveTo>
                  <a:cubicBezTo>
                    <a:pt x="1" y="78"/>
                    <a:pt x="12" y="156"/>
                    <a:pt x="35" y="234"/>
                  </a:cubicBezTo>
                  <a:cubicBezTo>
                    <a:pt x="57" y="312"/>
                    <a:pt x="101" y="389"/>
                    <a:pt x="134" y="456"/>
                  </a:cubicBezTo>
                  <a:cubicBezTo>
                    <a:pt x="212" y="589"/>
                    <a:pt x="268" y="734"/>
                    <a:pt x="301" y="879"/>
                  </a:cubicBezTo>
                  <a:cubicBezTo>
                    <a:pt x="334" y="1034"/>
                    <a:pt x="346" y="1179"/>
                    <a:pt x="357" y="1335"/>
                  </a:cubicBezTo>
                  <a:cubicBezTo>
                    <a:pt x="368" y="1479"/>
                    <a:pt x="357" y="1624"/>
                    <a:pt x="279" y="1758"/>
                  </a:cubicBezTo>
                  <a:lnTo>
                    <a:pt x="290" y="1768"/>
                  </a:lnTo>
                  <a:cubicBezTo>
                    <a:pt x="357" y="1724"/>
                    <a:pt x="413" y="1657"/>
                    <a:pt x="446" y="1580"/>
                  </a:cubicBezTo>
                  <a:cubicBezTo>
                    <a:pt x="479" y="1501"/>
                    <a:pt x="490" y="1412"/>
                    <a:pt x="490" y="1335"/>
                  </a:cubicBezTo>
                  <a:cubicBezTo>
                    <a:pt x="502" y="1168"/>
                    <a:pt x="457" y="1001"/>
                    <a:pt x="401" y="856"/>
                  </a:cubicBezTo>
                  <a:cubicBezTo>
                    <a:pt x="357" y="701"/>
                    <a:pt x="279" y="556"/>
                    <a:pt x="190" y="423"/>
                  </a:cubicBezTo>
                  <a:cubicBezTo>
                    <a:pt x="146" y="356"/>
                    <a:pt x="112" y="290"/>
                    <a:pt x="79" y="223"/>
                  </a:cubicBezTo>
                  <a:cubicBezTo>
                    <a:pt x="45" y="156"/>
                    <a:pt x="35" y="78"/>
                    <a:pt x="35"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a:off x="2281338" y="4724482"/>
              <a:ext cx="31050" cy="54704"/>
            </a:xfrm>
            <a:custGeom>
              <a:avLst/>
              <a:gdLst/>
              <a:ahLst/>
              <a:cxnLst/>
              <a:rect l="l" t="t" r="r" b="b"/>
              <a:pathLst>
                <a:path w="890" h="1568" extrusionOk="0">
                  <a:moveTo>
                    <a:pt x="0" y="0"/>
                  </a:moveTo>
                  <a:lnTo>
                    <a:pt x="0" y="0"/>
                  </a:lnTo>
                  <a:cubicBezTo>
                    <a:pt x="122" y="89"/>
                    <a:pt x="245" y="200"/>
                    <a:pt x="344" y="312"/>
                  </a:cubicBezTo>
                  <a:cubicBezTo>
                    <a:pt x="445" y="423"/>
                    <a:pt x="534" y="556"/>
                    <a:pt x="601" y="690"/>
                  </a:cubicBezTo>
                  <a:cubicBezTo>
                    <a:pt x="667" y="823"/>
                    <a:pt x="712" y="967"/>
                    <a:pt x="756" y="1112"/>
                  </a:cubicBezTo>
                  <a:cubicBezTo>
                    <a:pt x="801" y="1256"/>
                    <a:pt x="823" y="1412"/>
                    <a:pt x="856" y="1568"/>
                  </a:cubicBezTo>
                  <a:cubicBezTo>
                    <a:pt x="890" y="1412"/>
                    <a:pt x="878" y="1246"/>
                    <a:pt x="845" y="1090"/>
                  </a:cubicBezTo>
                  <a:cubicBezTo>
                    <a:pt x="811" y="934"/>
                    <a:pt x="745" y="789"/>
                    <a:pt x="667" y="656"/>
                  </a:cubicBezTo>
                  <a:cubicBezTo>
                    <a:pt x="589" y="512"/>
                    <a:pt x="489" y="389"/>
                    <a:pt x="378" y="278"/>
                  </a:cubicBezTo>
                  <a:cubicBezTo>
                    <a:pt x="267" y="167"/>
                    <a:pt x="133" y="78"/>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a:off x="2240205" y="4722528"/>
              <a:ext cx="26794" cy="48529"/>
            </a:xfrm>
            <a:custGeom>
              <a:avLst/>
              <a:gdLst/>
              <a:ahLst/>
              <a:cxnLst/>
              <a:rect l="l" t="t" r="r" b="b"/>
              <a:pathLst>
                <a:path w="768" h="1391" extrusionOk="0">
                  <a:moveTo>
                    <a:pt x="767" y="0"/>
                  </a:moveTo>
                  <a:cubicBezTo>
                    <a:pt x="522" y="134"/>
                    <a:pt x="322" y="345"/>
                    <a:pt x="189" y="590"/>
                  </a:cubicBezTo>
                  <a:cubicBezTo>
                    <a:pt x="122" y="701"/>
                    <a:pt x="55" y="835"/>
                    <a:pt x="33" y="979"/>
                  </a:cubicBezTo>
                  <a:cubicBezTo>
                    <a:pt x="11" y="1112"/>
                    <a:pt x="0" y="1257"/>
                    <a:pt x="33" y="1391"/>
                  </a:cubicBezTo>
                  <a:cubicBezTo>
                    <a:pt x="55" y="1257"/>
                    <a:pt x="77" y="1124"/>
                    <a:pt x="111" y="990"/>
                  </a:cubicBezTo>
                  <a:cubicBezTo>
                    <a:pt x="144" y="868"/>
                    <a:pt x="189" y="734"/>
                    <a:pt x="245" y="612"/>
                  </a:cubicBezTo>
                  <a:cubicBezTo>
                    <a:pt x="367" y="378"/>
                    <a:pt x="545" y="167"/>
                    <a:pt x="767" y="12"/>
                  </a:cubicBezTo>
                  <a:lnTo>
                    <a:pt x="767"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2265813" y="4723679"/>
              <a:ext cx="7012" cy="44656"/>
            </a:xfrm>
            <a:custGeom>
              <a:avLst/>
              <a:gdLst/>
              <a:ahLst/>
              <a:cxnLst/>
              <a:rect l="l" t="t" r="r" b="b"/>
              <a:pathLst>
                <a:path w="201" h="1280" extrusionOk="0">
                  <a:moveTo>
                    <a:pt x="189" y="1"/>
                  </a:moveTo>
                  <a:cubicBezTo>
                    <a:pt x="134" y="101"/>
                    <a:pt x="89" y="201"/>
                    <a:pt x="67" y="301"/>
                  </a:cubicBezTo>
                  <a:cubicBezTo>
                    <a:pt x="33" y="412"/>
                    <a:pt x="11" y="523"/>
                    <a:pt x="11" y="634"/>
                  </a:cubicBezTo>
                  <a:cubicBezTo>
                    <a:pt x="0" y="746"/>
                    <a:pt x="0" y="857"/>
                    <a:pt x="33" y="968"/>
                  </a:cubicBezTo>
                  <a:cubicBezTo>
                    <a:pt x="55" y="1079"/>
                    <a:pt x="100" y="1180"/>
                    <a:pt x="167" y="1279"/>
                  </a:cubicBezTo>
                  <a:lnTo>
                    <a:pt x="178" y="1269"/>
                  </a:lnTo>
                  <a:cubicBezTo>
                    <a:pt x="156" y="1158"/>
                    <a:pt x="122" y="1057"/>
                    <a:pt x="111" y="957"/>
                  </a:cubicBezTo>
                  <a:cubicBezTo>
                    <a:pt x="100" y="846"/>
                    <a:pt x="78" y="746"/>
                    <a:pt x="78" y="634"/>
                  </a:cubicBezTo>
                  <a:cubicBezTo>
                    <a:pt x="67" y="424"/>
                    <a:pt x="111" y="201"/>
                    <a:pt x="20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2242507" y="4630144"/>
              <a:ext cx="119559" cy="84253"/>
            </a:xfrm>
            <a:custGeom>
              <a:avLst/>
              <a:gdLst/>
              <a:ahLst/>
              <a:cxnLst/>
              <a:rect l="l" t="t" r="r" b="b"/>
              <a:pathLst>
                <a:path w="3427" h="2415" extrusionOk="0">
                  <a:moveTo>
                    <a:pt x="1702" y="1"/>
                  </a:moveTo>
                  <a:cubicBezTo>
                    <a:pt x="1519" y="12"/>
                    <a:pt x="1448" y="253"/>
                    <a:pt x="1268" y="253"/>
                  </a:cubicBezTo>
                  <a:cubicBezTo>
                    <a:pt x="1251" y="253"/>
                    <a:pt x="1232" y="251"/>
                    <a:pt x="1213" y="246"/>
                  </a:cubicBezTo>
                  <a:cubicBezTo>
                    <a:pt x="1058" y="205"/>
                    <a:pt x="904" y="135"/>
                    <a:pt x="771" y="135"/>
                  </a:cubicBezTo>
                  <a:cubicBezTo>
                    <a:pt x="722" y="135"/>
                    <a:pt x="676" y="144"/>
                    <a:pt x="634" y="168"/>
                  </a:cubicBezTo>
                  <a:cubicBezTo>
                    <a:pt x="479" y="257"/>
                    <a:pt x="535" y="312"/>
                    <a:pt x="390" y="391"/>
                  </a:cubicBezTo>
                  <a:cubicBezTo>
                    <a:pt x="256" y="457"/>
                    <a:pt x="1" y="457"/>
                    <a:pt x="34" y="713"/>
                  </a:cubicBezTo>
                  <a:cubicBezTo>
                    <a:pt x="68" y="969"/>
                    <a:pt x="679" y="1669"/>
                    <a:pt x="701" y="1892"/>
                  </a:cubicBezTo>
                  <a:cubicBezTo>
                    <a:pt x="723" y="2104"/>
                    <a:pt x="735" y="2248"/>
                    <a:pt x="735" y="2248"/>
                  </a:cubicBezTo>
                  <a:lnTo>
                    <a:pt x="1368" y="2415"/>
                  </a:lnTo>
                  <a:cubicBezTo>
                    <a:pt x="1368" y="2415"/>
                    <a:pt x="1658" y="2292"/>
                    <a:pt x="2247" y="2170"/>
                  </a:cubicBezTo>
                  <a:cubicBezTo>
                    <a:pt x="2848" y="2037"/>
                    <a:pt x="3026" y="2081"/>
                    <a:pt x="3182" y="1914"/>
                  </a:cubicBezTo>
                  <a:cubicBezTo>
                    <a:pt x="3348" y="1748"/>
                    <a:pt x="3415" y="1725"/>
                    <a:pt x="3415" y="1614"/>
                  </a:cubicBezTo>
                  <a:cubicBezTo>
                    <a:pt x="3426" y="1491"/>
                    <a:pt x="3271" y="1147"/>
                    <a:pt x="3159" y="969"/>
                  </a:cubicBezTo>
                  <a:cubicBezTo>
                    <a:pt x="3037" y="791"/>
                    <a:pt x="3037" y="802"/>
                    <a:pt x="2814" y="658"/>
                  </a:cubicBezTo>
                  <a:cubicBezTo>
                    <a:pt x="2603" y="524"/>
                    <a:pt x="2514" y="602"/>
                    <a:pt x="2325" y="401"/>
                  </a:cubicBezTo>
                  <a:cubicBezTo>
                    <a:pt x="2125" y="213"/>
                    <a:pt x="1914" y="1"/>
                    <a:pt x="1702"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
            <p:cNvSpPr/>
            <p:nvPr/>
          </p:nvSpPr>
          <p:spPr>
            <a:xfrm>
              <a:off x="2242507" y="4634819"/>
              <a:ext cx="81532" cy="79578"/>
            </a:xfrm>
            <a:custGeom>
              <a:avLst/>
              <a:gdLst/>
              <a:ahLst/>
              <a:cxnLst/>
              <a:rect l="l" t="t" r="r" b="b"/>
              <a:pathLst>
                <a:path w="2337" h="2281" extrusionOk="0">
                  <a:moveTo>
                    <a:pt x="771" y="1"/>
                  </a:moveTo>
                  <a:cubicBezTo>
                    <a:pt x="722" y="1"/>
                    <a:pt x="676" y="10"/>
                    <a:pt x="634" y="34"/>
                  </a:cubicBezTo>
                  <a:cubicBezTo>
                    <a:pt x="479" y="123"/>
                    <a:pt x="535" y="178"/>
                    <a:pt x="390" y="257"/>
                  </a:cubicBezTo>
                  <a:cubicBezTo>
                    <a:pt x="256" y="323"/>
                    <a:pt x="1" y="323"/>
                    <a:pt x="34" y="579"/>
                  </a:cubicBezTo>
                  <a:cubicBezTo>
                    <a:pt x="68" y="835"/>
                    <a:pt x="679" y="1535"/>
                    <a:pt x="701" y="1758"/>
                  </a:cubicBezTo>
                  <a:cubicBezTo>
                    <a:pt x="723" y="1970"/>
                    <a:pt x="735" y="2114"/>
                    <a:pt x="735" y="2114"/>
                  </a:cubicBezTo>
                  <a:lnTo>
                    <a:pt x="1368" y="2281"/>
                  </a:lnTo>
                  <a:cubicBezTo>
                    <a:pt x="1368" y="2281"/>
                    <a:pt x="1658" y="2158"/>
                    <a:pt x="2247" y="2036"/>
                  </a:cubicBezTo>
                  <a:cubicBezTo>
                    <a:pt x="2280" y="2025"/>
                    <a:pt x="2314" y="2014"/>
                    <a:pt x="2336" y="2014"/>
                  </a:cubicBezTo>
                  <a:cubicBezTo>
                    <a:pt x="2258" y="1947"/>
                    <a:pt x="2147" y="1891"/>
                    <a:pt x="2070" y="1869"/>
                  </a:cubicBezTo>
                  <a:cubicBezTo>
                    <a:pt x="1892" y="1824"/>
                    <a:pt x="1714" y="1824"/>
                    <a:pt x="1536" y="1780"/>
                  </a:cubicBezTo>
                  <a:cubicBezTo>
                    <a:pt x="1358" y="1725"/>
                    <a:pt x="1190" y="1591"/>
                    <a:pt x="1180" y="1413"/>
                  </a:cubicBezTo>
                  <a:cubicBezTo>
                    <a:pt x="1168" y="1302"/>
                    <a:pt x="1224" y="1191"/>
                    <a:pt x="1269" y="1090"/>
                  </a:cubicBezTo>
                  <a:cubicBezTo>
                    <a:pt x="1380" y="779"/>
                    <a:pt x="1368" y="435"/>
                    <a:pt x="1279" y="123"/>
                  </a:cubicBezTo>
                  <a:cubicBezTo>
                    <a:pt x="1257" y="123"/>
                    <a:pt x="1235" y="123"/>
                    <a:pt x="1213" y="112"/>
                  </a:cubicBezTo>
                  <a:cubicBezTo>
                    <a:pt x="1058" y="71"/>
                    <a:pt x="904" y="1"/>
                    <a:pt x="77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
            <p:cNvSpPr/>
            <p:nvPr/>
          </p:nvSpPr>
          <p:spPr>
            <a:xfrm>
              <a:off x="2288665" y="4658508"/>
              <a:ext cx="4326" cy="7012"/>
            </a:xfrm>
            <a:custGeom>
              <a:avLst/>
              <a:gdLst/>
              <a:ahLst/>
              <a:cxnLst/>
              <a:rect l="l" t="t" r="r" b="b"/>
              <a:pathLst>
                <a:path w="124" h="201" extrusionOk="0">
                  <a:moveTo>
                    <a:pt x="124" y="0"/>
                  </a:moveTo>
                  <a:cubicBezTo>
                    <a:pt x="90" y="23"/>
                    <a:pt x="57" y="33"/>
                    <a:pt x="23" y="56"/>
                  </a:cubicBezTo>
                  <a:cubicBezTo>
                    <a:pt x="13" y="98"/>
                    <a:pt x="12" y="151"/>
                    <a:pt x="2" y="194"/>
                  </a:cubicBezTo>
                  <a:lnTo>
                    <a:pt x="2" y="194"/>
                  </a:lnTo>
                  <a:cubicBezTo>
                    <a:pt x="6" y="189"/>
                    <a:pt x="12" y="189"/>
                    <a:pt x="12" y="189"/>
                  </a:cubicBezTo>
                  <a:lnTo>
                    <a:pt x="124" y="11"/>
                  </a:lnTo>
                  <a:lnTo>
                    <a:pt x="124" y="0"/>
                  </a:lnTo>
                  <a:close/>
                  <a:moveTo>
                    <a:pt x="2" y="194"/>
                  </a:moveTo>
                  <a:lnTo>
                    <a:pt x="2" y="194"/>
                  </a:lnTo>
                  <a:cubicBezTo>
                    <a:pt x="1" y="196"/>
                    <a:pt x="1" y="198"/>
                    <a:pt x="1" y="201"/>
                  </a:cubicBezTo>
                  <a:cubicBezTo>
                    <a:pt x="1" y="198"/>
                    <a:pt x="2" y="196"/>
                    <a:pt x="2" y="194"/>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a:off x="2273174" y="4710108"/>
              <a:ext cx="1186" cy="1989"/>
            </a:xfrm>
            <a:custGeom>
              <a:avLst/>
              <a:gdLst/>
              <a:ahLst/>
              <a:cxnLst/>
              <a:rect l="l" t="t" r="r" b="b"/>
              <a:pathLst>
                <a:path w="34" h="57" extrusionOk="0">
                  <a:moveTo>
                    <a:pt x="22" y="0"/>
                  </a:moveTo>
                  <a:cubicBezTo>
                    <a:pt x="12" y="12"/>
                    <a:pt x="12" y="34"/>
                    <a:pt x="0" y="45"/>
                  </a:cubicBezTo>
                  <a:lnTo>
                    <a:pt x="12" y="56"/>
                  </a:lnTo>
                  <a:cubicBezTo>
                    <a:pt x="22" y="34"/>
                    <a:pt x="34" y="22"/>
                    <a:pt x="34" y="0"/>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a:off x="2273942" y="4660427"/>
              <a:ext cx="15560" cy="49715"/>
            </a:xfrm>
            <a:custGeom>
              <a:avLst/>
              <a:gdLst/>
              <a:ahLst/>
              <a:cxnLst/>
              <a:rect l="l" t="t" r="r" b="b"/>
              <a:pathLst>
                <a:path w="446" h="1425" extrusionOk="0">
                  <a:moveTo>
                    <a:pt x="445" y="1"/>
                  </a:moveTo>
                  <a:cubicBezTo>
                    <a:pt x="356" y="67"/>
                    <a:pt x="279" y="146"/>
                    <a:pt x="212" y="235"/>
                  </a:cubicBezTo>
                  <a:cubicBezTo>
                    <a:pt x="168" y="290"/>
                    <a:pt x="134" y="356"/>
                    <a:pt x="111" y="423"/>
                  </a:cubicBezTo>
                  <a:cubicBezTo>
                    <a:pt x="79" y="490"/>
                    <a:pt x="56" y="557"/>
                    <a:pt x="45" y="635"/>
                  </a:cubicBezTo>
                  <a:cubicBezTo>
                    <a:pt x="12" y="768"/>
                    <a:pt x="0" y="924"/>
                    <a:pt x="12" y="1058"/>
                  </a:cubicBezTo>
                  <a:cubicBezTo>
                    <a:pt x="12" y="1179"/>
                    <a:pt x="22" y="1302"/>
                    <a:pt x="0" y="1424"/>
                  </a:cubicBezTo>
                  <a:lnTo>
                    <a:pt x="12" y="1424"/>
                  </a:lnTo>
                  <a:cubicBezTo>
                    <a:pt x="67" y="1313"/>
                    <a:pt x="67" y="1179"/>
                    <a:pt x="79" y="1058"/>
                  </a:cubicBezTo>
                  <a:cubicBezTo>
                    <a:pt x="79" y="924"/>
                    <a:pt x="101" y="791"/>
                    <a:pt x="145" y="657"/>
                  </a:cubicBezTo>
                  <a:cubicBezTo>
                    <a:pt x="190" y="534"/>
                    <a:pt x="267" y="423"/>
                    <a:pt x="323" y="301"/>
                  </a:cubicBezTo>
                  <a:cubicBezTo>
                    <a:pt x="356" y="245"/>
                    <a:pt x="390" y="201"/>
                    <a:pt x="423" y="146"/>
                  </a:cubicBezTo>
                  <a:cubicBezTo>
                    <a:pt x="434" y="101"/>
                    <a:pt x="434" y="45"/>
                    <a:pt x="445"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2290618" y="4658508"/>
              <a:ext cx="27596" cy="36876"/>
            </a:xfrm>
            <a:custGeom>
              <a:avLst/>
              <a:gdLst/>
              <a:ahLst/>
              <a:cxnLst/>
              <a:rect l="l" t="t" r="r" b="b"/>
              <a:pathLst>
                <a:path w="791" h="1057" extrusionOk="0">
                  <a:moveTo>
                    <a:pt x="790" y="0"/>
                  </a:moveTo>
                  <a:cubicBezTo>
                    <a:pt x="624" y="67"/>
                    <a:pt x="501" y="201"/>
                    <a:pt x="401" y="334"/>
                  </a:cubicBezTo>
                  <a:cubicBezTo>
                    <a:pt x="301" y="478"/>
                    <a:pt x="223" y="623"/>
                    <a:pt x="134" y="779"/>
                  </a:cubicBezTo>
                  <a:cubicBezTo>
                    <a:pt x="90" y="856"/>
                    <a:pt x="45" y="945"/>
                    <a:pt x="1" y="1024"/>
                  </a:cubicBezTo>
                  <a:cubicBezTo>
                    <a:pt x="12" y="1034"/>
                    <a:pt x="34" y="1046"/>
                    <a:pt x="45" y="1057"/>
                  </a:cubicBezTo>
                  <a:cubicBezTo>
                    <a:pt x="101" y="968"/>
                    <a:pt x="145" y="890"/>
                    <a:pt x="201" y="812"/>
                  </a:cubicBezTo>
                  <a:cubicBezTo>
                    <a:pt x="279" y="668"/>
                    <a:pt x="379" y="523"/>
                    <a:pt x="468" y="389"/>
                  </a:cubicBezTo>
                  <a:cubicBezTo>
                    <a:pt x="557" y="245"/>
                    <a:pt x="657" y="112"/>
                    <a:pt x="790" y="11"/>
                  </a:cubicBezTo>
                  <a:lnTo>
                    <a:pt x="790"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a:off x="2276663" y="4711643"/>
              <a:ext cx="3524" cy="3559"/>
            </a:xfrm>
            <a:custGeom>
              <a:avLst/>
              <a:gdLst/>
              <a:ahLst/>
              <a:cxnLst/>
              <a:rect l="l" t="t" r="r" b="b"/>
              <a:pathLst>
                <a:path w="101" h="102" extrusionOk="0">
                  <a:moveTo>
                    <a:pt x="90" y="1"/>
                  </a:moveTo>
                  <a:cubicBezTo>
                    <a:pt x="56" y="34"/>
                    <a:pt x="23" y="67"/>
                    <a:pt x="1" y="101"/>
                  </a:cubicBezTo>
                  <a:lnTo>
                    <a:pt x="100"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a:off x="2279768" y="4694199"/>
              <a:ext cx="12455" cy="17479"/>
            </a:xfrm>
            <a:custGeom>
              <a:avLst/>
              <a:gdLst/>
              <a:ahLst/>
              <a:cxnLst/>
              <a:rect l="l" t="t" r="r" b="b"/>
              <a:pathLst>
                <a:path w="357" h="501" extrusionOk="0">
                  <a:moveTo>
                    <a:pt x="312" y="1"/>
                  </a:moveTo>
                  <a:cubicBezTo>
                    <a:pt x="278" y="67"/>
                    <a:pt x="245" y="134"/>
                    <a:pt x="201" y="189"/>
                  </a:cubicBezTo>
                  <a:cubicBezTo>
                    <a:pt x="145" y="300"/>
                    <a:pt x="67" y="401"/>
                    <a:pt x="1" y="501"/>
                  </a:cubicBezTo>
                  <a:lnTo>
                    <a:pt x="11" y="501"/>
                  </a:lnTo>
                  <a:cubicBezTo>
                    <a:pt x="89" y="412"/>
                    <a:pt x="167" y="312"/>
                    <a:pt x="234" y="211"/>
                  </a:cubicBezTo>
                  <a:cubicBezTo>
                    <a:pt x="278" y="156"/>
                    <a:pt x="323" y="90"/>
                    <a:pt x="356" y="34"/>
                  </a:cubicBezTo>
                  <a:cubicBezTo>
                    <a:pt x="345" y="23"/>
                    <a:pt x="323" y="11"/>
                    <a:pt x="3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a:off x="2279001" y="4712410"/>
              <a:ext cx="4291" cy="4326"/>
            </a:xfrm>
            <a:custGeom>
              <a:avLst/>
              <a:gdLst/>
              <a:ahLst/>
              <a:cxnLst/>
              <a:rect l="l" t="t" r="r" b="b"/>
              <a:pathLst>
                <a:path w="123" h="124" extrusionOk="0">
                  <a:moveTo>
                    <a:pt x="100" y="1"/>
                  </a:moveTo>
                  <a:cubicBezTo>
                    <a:pt x="67" y="35"/>
                    <a:pt x="33" y="79"/>
                    <a:pt x="0" y="124"/>
                  </a:cubicBezTo>
                  <a:lnTo>
                    <a:pt x="11" y="124"/>
                  </a:lnTo>
                  <a:lnTo>
                    <a:pt x="12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a:off x="2295677" y="4678290"/>
              <a:ext cx="25642" cy="19049"/>
            </a:xfrm>
            <a:custGeom>
              <a:avLst/>
              <a:gdLst/>
              <a:ahLst/>
              <a:cxnLst/>
              <a:rect l="l" t="t" r="r" b="b"/>
              <a:pathLst>
                <a:path w="735" h="546" extrusionOk="0">
                  <a:moveTo>
                    <a:pt x="723" y="0"/>
                  </a:moveTo>
                  <a:cubicBezTo>
                    <a:pt x="590" y="12"/>
                    <a:pt x="457" y="89"/>
                    <a:pt x="345" y="167"/>
                  </a:cubicBezTo>
                  <a:cubicBezTo>
                    <a:pt x="234" y="256"/>
                    <a:pt x="145" y="368"/>
                    <a:pt x="56" y="467"/>
                  </a:cubicBezTo>
                  <a:cubicBezTo>
                    <a:pt x="34" y="490"/>
                    <a:pt x="12" y="501"/>
                    <a:pt x="0" y="523"/>
                  </a:cubicBezTo>
                  <a:cubicBezTo>
                    <a:pt x="0" y="523"/>
                    <a:pt x="12" y="523"/>
                    <a:pt x="12" y="534"/>
                  </a:cubicBezTo>
                  <a:cubicBezTo>
                    <a:pt x="34" y="534"/>
                    <a:pt x="45" y="534"/>
                    <a:pt x="67" y="546"/>
                  </a:cubicBezTo>
                  <a:lnTo>
                    <a:pt x="101" y="512"/>
                  </a:lnTo>
                  <a:cubicBezTo>
                    <a:pt x="200" y="412"/>
                    <a:pt x="301" y="323"/>
                    <a:pt x="400" y="234"/>
                  </a:cubicBezTo>
                  <a:cubicBezTo>
                    <a:pt x="501" y="145"/>
                    <a:pt x="601" y="67"/>
                    <a:pt x="734" y="12"/>
                  </a:cubicBezTo>
                  <a:lnTo>
                    <a:pt x="723"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a:off x="2282455" y="4696536"/>
              <a:ext cx="15560" cy="15909"/>
            </a:xfrm>
            <a:custGeom>
              <a:avLst/>
              <a:gdLst/>
              <a:ahLst/>
              <a:cxnLst/>
              <a:rect l="l" t="t" r="r" b="b"/>
              <a:pathLst>
                <a:path w="446" h="456" extrusionOk="0">
                  <a:moveTo>
                    <a:pt x="379" y="0"/>
                  </a:moveTo>
                  <a:cubicBezTo>
                    <a:pt x="246" y="144"/>
                    <a:pt x="124" y="300"/>
                    <a:pt x="1" y="456"/>
                  </a:cubicBezTo>
                  <a:lnTo>
                    <a:pt x="23" y="456"/>
                  </a:lnTo>
                  <a:lnTo>
                    <a:pt x="190" y="278"/>
                  </a:lnTo>
                  <a:lnTo>
                    <a:pt x="446" y="23"/>
                  </a:lnTo>
                  <a:cubicBezTo>
                    <a:pt x="424" y="11"/>
                    <a:pt x="413" y="11"/>
                    <a:pt x="391" y="11"/>
                  </a:cubicBezTo>
                  <a:cubicBezTo>
                    <a:pt x="391" y="0"/>
                    <a:pt x="379" y="0"/>
                    <a:pt x="37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2283641" y="4713597"/>
              <a:ext cx="4291" cy="3907"/>
            </a:xfrm>
            <a:custGeom>
              <a:avLst/>
              <a:gdLst/>
              <a:ahLst/>
              <a:cxnLst/>
              <a:rect l="l" t="t" r="r" b="b"/>
              <a:pathLst>
                <a:path w="123" h="112" extrusionOk="0">
                  <a:moveTo>
                    <a:pt x="90" y="1"/>
                  </a:moveTo>
                  <a:cubicBezTo>
                    <a:pt x="56" y="34"/>
                    <a:pt x="34" y="67"/>
                    <a:pt x="1" y="112"/>
                  </a:cubicBezTo>
                  <a:lnTo>
                    <a:pt x="11" y="112"/>
                  </a:lnTo>
                  <a:cubicBezTo>
                    <a:pt x="45" y="78"/>
                    <a:pt x="78" y="34"/>
                    <a:pt x="1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a:off x="2308063" y="4697304"/>
              <a:ext cx="13641" cy="2721"/>
            </a:xfrm>
            <a:custGeom>
              <a:avLst/>
              <a:gdLst/>
              <a:ahLst/>
              <a:cxnLst/>
              <a:rect l="l" t="t" r="r" b="b"/>
              <a:pathLst>
                <a:path w="391" h="78" extrusionOk="0">
                  <a:moveTo>
                    <a:pt x="302" y="1"/>
                  </a:moveTo>
                  <a:cubicBezTo>
                    <a:pt x="223" y="1"/>
                    <a:pt x="146" y="11"/>
                    <a:pt x="68" y="23"/>
                  </a:cubicBezTo>
                  <a:cubicBezTo>
                    <a:pt x="45" y="33"/>
                    <a:pt x="23" y="33"/>
                    <a:pt x="1" y="45"/>
                  </a:cubicBezTo>
                  <a:lnTo>
                    <a:pt x="168" y="78"/>
                  </a:lnTo>
                  <a:cubicBezTo>
                    <a:pt x="246" y="56"/>
                    <a:pt x="312" y="33"/>
                    <a:pt x="391" y="11"/>
                  </a:cubicBezTo>
                  <a:lnTo>
                    <a:pt x="391"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a:off x="2286746" y="4698874"/>
              <a:ext cx="27212" cy="14757"/>
            </a:xfrm>
            <a:custGeom>
              <a:avLst/>
              <a:gdLst/>
              <a:ahLst/>
              <a:cxnLst/>
              <a:rect l="l" t="t" r="r" b="b"/>
              <a:pathLst>
                <a:path w="780" h="423" extrusionOk="0">
                  <a:moveTo>
                    <a:pt x="612" y="0"/>
                  </a:moveTo>
                  <a:cubicBezTo>
                    <a:pt x="535" y="33"/>
                    <a:pt x="456" y="67"/>
                    <a:pt x="390" y="111"/>
                  </a:cubicBezTo>
                  <a:cubicBezTo>
                    <a:pt x="290" y="166"/>
                    <a:pt x="201" y="222"/>
                    <a:pt x="123" y="300"/>
                  </a:cubicBezTo>
                  <a:cubicBezTo>
                    <a:pt x="78" y="334"/>
                    <a:pt x="45" y="378"/>
                    <a:pt x="1" y="423"/>
                  </a:cubicBezTo>
                  <a:lnTo>
                    <a:pt x="34" y="423"/>
                  </a:lnTo>
                  <a:cubicBezTo>
                    <a:pt x="145" y="322"/>
                    <a:pt x="278" y="233"/>
                    <a:pt x="412" y="166"/>
                  </a:cubicBezTo>
                  <a:cubicBezTo>
                    <a:pt x="512" y="122"/>
                    <a:pt x="601" y="100"/>
                    <a:pt x="701" y="55"/>
                  </a:cubicBezTo>
                  <a:cubicBezTo>
                    <a:pt x="735" y="55"/>
                    <a:pt x="757" y="45"/>
                    <a:pt x="779" y="33"/>
                  </a:cubicBezTo>
                  <a:lnTo>
                    <a:pt x="612"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
            <p:cNvSpPr/>
            <p:nvPr/>
          </p:nvSpPr>
          <p:spPr>
            <a:xfrm>
              <a:off x="2154833" y="4631295"/>
              <a:ext cx="118338" cy="98243"/>
            </a:xfrm>
            <a:custGeom>
              <a:avLst/>
              <a:gdLst/>
              <a:ahLst/>
              <a:cxnLst/>
              <a:rect l="l" t="t" r="r" b="b"/>
              <a:pathLst>
                <a:path w="3392" h="2816" extrusionOk="0">
                  <a:moveTo>
                    <a:pt x="1994" y="0"/>
                  </a:moveTo>
                  <a:cubicBezTo>
                    <a:pt x="1896" y="0"/>
                    <a:pt x="1820" y="40"/>
                    <a:pt x="1701" y="79"/>
                  </a:cubicBezTo>
                  <a:cubicBezTo>
                    <a:pt x="1513" y="158"/>
                    <a:pt x="1546" y="135"/>
                    <a:pt x="1435" y="291"/>
                  </a:cubicBezTo>
                  <a:cubicBezTo>
                    <a:pt x="1313" y="457"/>
                    <a:pt x="1279" y="724"/>
                    <a:pt x="1179" y="880"/>
                  </a:cubicBezTo>
                  <a:cubicBezTo>
                    <a:pt x="1115" y="962"/>
                    <a:pt x="1074" y="969"/>
                    <a:pt x="1001" y="969"/>
                  </a:cubicBezTo>
                  <a:cubicBezTo>
                    <a:pt x="984" y="969"/>
                    <a:pt x="966" y="969"/>
                    <a:pt x="945" y="969"/>
                  </a:cubicBezTo>
                  <a:cubicBezTo>
                    <a:pt x="901" y="958"/>
                    <a:pt x="856" y="958"/>
                    <a:pt x="789" y="958"/>
                  </a:cubicBezTo>
                  <a:cubicBezTo>
                    <a:pt x="545" y="969"/>
                    <a:pt x="490" y="991"/>
                    <a:pt x="322" y="1147"/>
                  </a:cubicBezTo>
                  <a:cubicBezTo>
                    <a:pt x="156" y="1303"/>
                    <a:pt x="111" y="1403"/>
                    <a:pt x="55" y="1837"/>
                  </a:cubicBezTo>
                  <a:cubicBezTo>
                    <a:pt x="0" y="2271"/>
                    <a:pt x="55" y="2337"/>
                    <a:pt x="189" y="2526"/>
                  </a:cubicBezTo>
                  <a:cubicBezTo>
                    <a:pt x="322" y="2704"/>
                    <a:pt x="256" y="2815"/>
                    <a:pt x="401" y="2815"/>
                  </a:cubicBezTo>
                  <a:cubicBezTo>
                    <a:pt x="545" y="2815"/>
                    <a:pt x="522" y="2682"/>
                    <a:pt x="756" y="2449"/>
                  </a:cubicBezTo>
                  <a:cubicBezTo>
                    <a:pt x="990" y="2204"/>
                    <a:pt x="1513" y="2059"/>
                    <a:pt x="2035" y="1982"/>
                  </a:cubicBezTo>
                  <a:cubicBezTo>
                    <a:pt x="2105" y="1971"/>
                    <a:pt x="2174" y="1967"/>
                    <a:pt x="2240" y="1967"/>
                  </a:cubicBezTo>
                  <a:cubicBezTo>
                    <a:pt x="2753" y="1967"/>
                    <a:pt x="3137" y="2237"/>
                    <a:pt x="3137" y="2237"/>
                  </a:cubicBezTo>
                  <a:lnTo>
                    <a:pt x="3381" y="2204"/>
                  </a:lnTo>
                  <a:cubicBezTo>
                    <a:pt x="3381" y="2204"/>
                    <a:pt x="3392" y="1826"/>
                    <a:pt x="3348" y="1470"/>
                  </a:cubicBezTo>
                  <a:cubicBezTo>
                    <a:pt x="3303" y="1125"/>
                    <a:pt x="3147" y="813"/>
                    <a:pt x="3003" y="558"/>
                  </a:cubicBezTo>
                  <a:cubicBezTo>
                    <a:pt x="2847" y="302"/>
                    <a:pt x="2514" y="202"/>
                    <a:pt x="2247" y="69"/>
                  </a:cubicBezTo>
                  <a:cubicBezTo>
                    <a:pt x="2138" y="19"/>
                    <a:pt x="2061" y="0"/>
                    <a:pt x="1994"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
            <p:cNvSpPr/>
            <p:nvPr/>
          </p:nvSpPr>
          <p:spPr>
            <a:xfrm>
              <a:off x="2230471" y="4661857"/>
              <a:ext cx="42702" cy="47482"/>
            </a:xfrm>
            <a:custGeom>
              <a:avLst/>
              <a:gdLst/>
              <a:ahLst/>
              <a:cxnLst/>
              <a:rect l="l" t="t" r="r" b="b"/>
              <a:pathLst>
                <a:path w="1224" h="1361" extrusionOk="0">
                  <a:moveTo>
                    <a:pt x="112" y="0"/>
                  </a:moveTo>
                  <a:cubicBezTo>
                    <a:pt x="101" y="0"/>
                    <a:pt x="90" y="1"/>
                    <a:pt x="79" y="4"/>
                  </a:cubicBezTo>
                  <a:cubicBezTo>
                    <a:pt x="12" y="38"/>
                    <a:pt x="1" y="137"/>
                    <a:pt x="23" y="204"/>
                  </a:cubicBezTo>
                  <a:cubicBezTo>
                    <a:pt x="57" y="338"/>
                    <a:pt x="123" y="471"/>
                    <a:pt x="212" y="572"/>
                  </a:cubicBezTo>
                  <a:cubicBezTo>
                    <a:pt x="312" y="671"/>
                    <a:pt x="435" y="760"/>
                    <a:pt x="502" y="894"/>
                  </a:cubicBezTo>
                  <a:cubicBezTo>
                    <a:pt x="546" y="972"/>
                    <a:pt x="557" y="1072"/>
                    <a:pt x="568" y="1172"/>
                  </a:cubicBezTo>
                  <a:cubicBezTo>
                    <a:pt x="813" y="1250"/>
                    <a:pt x="969" y="1361"/>
                    <a:pt x="969" y="1361"/>
                  </a:cubicBezTo>
                  <a:lnTo>
                    <a:pt x="1213" y="1328"/>
                  </a:lnTo>
                  <a:cubicBezTo>
                    <a:pt x="1213" y="1328"/>
                    <a:pt x="1224" y="1128"/>
                    <a:pt x="1202" y="883"/>
                  </a:cubicBezTo>
                  <a:lnTo>
                    <a:pt x="735" y="549"/>
                  </a:lnTo>
                  <a:cubicBezTo>
                    <a:pt x="568" y="427"/>
                    <a:pt x="401" y="305"/>
                    <a:pt x="279" y="137"/>
                  </a:cubicBezTo>
                  <a:cubicBezTo>
                    <a:pt x="257" y="105"/>
                    <a:pt x="235" y="60"/>
                    <a:pt x="201" y="38"/>
                  </a:cubicBezTo>
                  <a:cubicBezTo>
                    <a:pt x="176" y="12"/>
                    <a:pt x="145" y="0"/>
                    <a:pt x="1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2252206" y="4661613"/>
              <a:ext cx="17897" cy="29515"/>
            </a:xfrm>
            <a:custGeom>
              <a:avLst/>
              <a:gdLst/>
              <a:ahLst/>
              <a:cxnLst/>
              <a:rect l="l" t="t" r="r" b="b"/>
              <a:pathLst>
                <a:path w="513" h="846" extrusionOk="0">
                  <a:moveTo>
                    <a:pt x="0" y="0"/>
                  </a:moveTo>
                  <a:cubicBezTo>
                    <a:pt x="79" y="112"/>
                    <a:pt x="156" y="211"/>
                    <a:pt x="223" y="334"/>
                  </a:cubicBezTo>
                  <a:cubicBezTo>
                    <a:pt x="290" y="445"/>
                    <a:pt x="356" y="556"/>
                    <a:pt x="401" y="678"/>
                  </a:cubicBezTo>
                  <a:cubicBezTo>
                    <a:pt x="412" y="712"/>
                    <a:pt x="423" y="757"/>
                    <a:pt x="445" y="790"/>
                  </a:cubicBezTo>
                  <a:cubicBezTo>
                    <a:pt x="468" y="812"/>
                    <a:pt x="490" y="823"/>
                    <a:pt x="512" y="846"/>
                  </a:cubicBezTo>
                  <a:cubicBezTo>
                    <a:pt x="501" y="779"/>
                    <a:pt x="479" y="712"/>
                    <a:pt x="457" y="656"/>
                  </a:cubicBezTo>
                  <a:cubicBezTo>
                    <a:pt x="423" y="523"/>
                    <a:pt x="368" y="401"/>
                    <a:pt x="290" y="290"/>
                  </a:cubicBezTo>
                  <a:cubicBezTo>
                    <a:pt x="212" y="178"/>
                    <a:pt x="112" y="67"/>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2270453" y="4709305"/>
              <a:ext cx="802" cy="2791"/>
            </a:xfrm>
            <a:custGeom>
              <a:avLst/>
              <a:gdLst/>
              <a:ahLst/>
              <a:cxnLst/>
              <a:rect l="l" t="t" r="r" b="b"/>
              <a:pathLst>
                <a:path w="23" h="80" extrusionOk="0">
                  <a:moveTo>
                    <a:pt x="11" y="1"/>
                  </a:moveTo>
                  <a:cubicBezTo>
                    <a:pt x="11" y="23"/>
                    <a:pt x="1" y="57"/>
                    <a:pt x="1" y="79"/>
                  </a:cubicBezTo>
                  <a:lnTo>
                    <a:pt x="11" y="79"/>
                  </a:lnTo>
                  <a:cubicBezTo>
                    <a:pt x="11" y="57"/>
                    <a:pt x="23" y="23"/>
                    <a:pt x="23" y="1"/>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a:off x="2270837" y="4708538"/>
              <a:ext cx="419" cy="802"/>
            </a:xfrm>
            <a:custGeom>
              <a:avLst/>
              <a:gdLst/>
              <a:ahLst/>
              <a:cxnLst/>
              <a:rect l="l" t="t" r="r" b="b"/>
              <a:pathLst>
                <a:path w="12" h="23" extrusionOk="0">
                  <a:moveTo>
                    <a:pt x="0" y="1"/>
                  </a:moveTo>
                  <a:lnTo>
                    <a:pt x="0" y="23"/>
                  </a:lnTo>
                  <a:lnTo>
                    <a:pt x="12" y="23"/>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a:off x="2267732" y="4689140"/>
              <a:ext cx="3907" cy="19432"/>
            </a:xfrm>
            <a:custGeom>
              <a:avLst/>
              <a:gdLst/>
              <a:ahLst/>
              <a:cxnLst/>
              <a:rect l="l" t="t" r="r" b="b"/>
              <a:pathLst>
                <a:path w="112" h="557" extrusionOk="0">
                  <a:moveTo>
                    <a:pt x="0" y="1"/>
                  </a:moveTo>
                  <a:lnTo>
                    <a:pt x="0" y="1"/>
                  </a:lnTo>
                  <a:cubicBezTo>
                    <a:pt x="56" y="179"/>
                    <a:pt x="89" y="368"/>
                    <a:pt x="89" y="557"/>
                  </a:cubicBezTo>
                  <a:lnTo>
                    <a:pt x="101" y="557"/>
                  </a:lnTo>
                  <a:cubicBezTo>
                    <a:pt x="112" y="457"/>
                    <a:pt x="112" y="356"/>
                    <a:pt x="101" y="257"/>
                  </a:cubicBezTo>
                  <a:lnTo>
                    <a:pt x="67" y="57"/>
                  </a:lnTo>
                  <a:cubicBezTo>
                    <a:pt x="45" y="34"/>
                    <a:pt x="23" y="23"/>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2266162" y="4708956"/>
              <a:ext cx="837" cy="2721"/>
            </a:xfrm>
            <a:custGeom>
              <a:avLst/>
              <a:gdLst/>
              <a:ahLst/>
              <a:cxnLst/>
              <a:rect l="l" t="t" r="r" b="b"/>
              <a:pathLst>
                <a:path w="24" h="78" extrusionOk="0">
                  <a:moveTo>
                    <a:pt x="1" y="0"/>
                  </a:moveTo>
                  <a:cubicBezTo>
                    <a:pt x="1" y="22"/>
                    <a:pt x="12" y="55"/>
                    <a:pt x="12" y="78"/>
                  </a:cubicBezTo>
                  <a:lnTo>
                    <a:pt x="23" y="78"/>
                  </a:lnTo>
                  <a:cubicBezTo>
                    <a:pt x="23" y="55"/>
                    <a:pt x="23" y="22"/>
                    <a:pt x="1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a:off x="2214178" y="4663148"/>
              <a:ext cx="17514" cy="7012"/>
            </a:xfrm>
            <a:custGeom>
              <a:avLst/>
              <a:gdLst/>
              <a:ahLst/>
              <a:cxnLst/>
              <a:rect l="l" t="t" r="r" b="b"/>
              <a:pathLst>
                <a:path w="502" h="201" extrusionOk="0">
                  <a:moveTo>
                    <a:pt x="12" y="1"/>
                  </a:moveTo>
                  <a:lnTo>
                    <a:pt x="0" y="11"/>
                  </a:lnTo>
                  <a:cubicBezTo>
                    <a:pt x="168" y="78"/>
                    <a:pt x="334" y="134"/>
                    <a:pt x="501" y="201"/>
                  </a:cubicBezTo>
                  <a:cubicBezTo>
                    <a:pt x="501" y="189"/>
                    <a:pt x="490" y="179"/>
                    <a:pt x="490" y="167"/>
                  </a:cubicBezTo>
                  <a:cubicBezTo>
                    <a:pt x="490" y="145"/>
                    <a:pt x="479" y="123"/>
                    <a:pt x="479" y="100"/>
                  </a:cubicBezTo>
                  <a:cubicBezTo>
                    <a:pt x="323" y="45"/>
                    <a:pt x="168" y="11"/>
                    <a:pt x="12"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
            <p:cNvSpPr/>
            <p:nvPr/>
          </p:nvSpPr>
          <p:spPr>
            <a:xfrm>
              <a:off x="2230889" y="4666637"/>
              <a:ext cx="35725" cy="42353"/>
            </a:xfrm>
            <a:custGeom>
              <a:avLst/>
              <a:gdLst/>
              <a:ahLst/>
              <a:cxnLst/>
              <a:rect l="l" t="t" r="r" b="b"/>
              <a:pathLst>
                <a:path w="1024" h="1214" extrusionOk="0">
                  <a:moveTo>
                    <a:pt x="0" y="0"/>
                  </a:moveTo>
                  <a:cubicBezTo>
                    <a:pt x="0" y="23"/>
                    <a:pt x="11" y="45"/>
                    <a:pt x="11" y="67"/>
                  </a:cubicBezTo>
                  <a:cubicBezTo>
                    <a:pt x="11" y="79"/>
                    <a:pt x="22" y="89"/>
                    <a:pt x="22" y="101"/>
                  </a:cubicBezTo>
                  <a:cubicBezTo>
                    <a:pt x="22" y="101"/>
                    <a:pt x="33" y="101"/>
                    <a:pt x="45" y="112"/>
                  </a:cubicBezTo>
                  <a:cubicBezTo>
                    <a:pt x="200" y="178"/>
                    <a:pt x="367" y="257"/>
                    <a:pt x="512" y="368"/>
                  </a:cubicBezTo>
                  <a:cubicBezTo>
                    <a:pt x="656" y="479"/>
                    <a:pt x="779" y="613"/>
                    <a:pt x="856" y="768"/>
                  </a:cubicBezTo>
                  <a:cubicBezTo>
                    <a:pt x="934" y="912"/>
                    <a:pt x="990" y="1058"/>
                    <a:pt x="1012" y="1213"/>
                  </a:cubicBezTo>
                  <a:lnTo>
                    <a:pt x="1023" y="1213"/>
                  </a:lnTo>
                  <a:cubicBezTo>
                    <a:pt x="1012" y="1058"/>
                    <a:pt x="967" y="902"/>
                    <a:pt x="901" y="746"/>
                  </a:cubicBezTo>
                  <a:cubicBezTo>
                    <a:pt x="823" y="579"/>
                    <a:pt x="700" y="423"/>
                    <a:pt x="556" y="301"/>
                  </a:cubicBezTo>
                  <a:cubicBezTo>
                    <a:pt x="411" y="178"/>
                    <a:pt x="255" y="79"/>
                    <a:pt x="78" y="23"/>
                  </a:cubicBezTo>
                  <a:cubicBezTo>
                    <a:pt x="55" y="12"/>
                    <a:pt x="22" y="0"/>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
            <p:cNvSpPr/>
            <p:nvPr/>
          </p:nvSpPr>
          <p:spPr>
            <a:xfrm>
              <a:off x="2224261" y="4682162"/>
              <a:ext cx="22537" cy="8582"/>
            </a:xfrm>
            <a:custGeom>
              <a:avLst/>
              <a:gdLst/>
              <a:ahLst/>
              <a:cxnLst/>
              <a:rect l="l" t="t" r="r" b="b"/>
              <a:pathLst>
                <a:path w="646" h="246" extrusionOk="0">
                  <a:moveTo>
                    <a:pt x="1" y="0"/>
                  </a:moveTo>
                  <a:lnTo>
                    <a:pt x="1" y="12"/>
                  </a:lnTo>
                  <a:cubicBezTo>
                    <a:pt x="112" y="56"/>
                    <a:pt x="223" y="89"/>
                    <a:pt x="334" y="134"/>
                  </a:cubicBezTo>
                  <a:cubicBezTo>
                    <a:pt x="435" y="178"/>
                    <a:pt x="546" y="201"/>
                    <a:pt x="646" y="245"/>
                  </a:cubicBezTo>
                  <a:cubicBezTo>
                    <a:pt x="613" y="201"/>
                    <a:pt x="568" y="156"/>
                    <a:pt x="524" y="112"/>
                  </a:cubicBezTo>
                  <a:cubicBezTo>
                    <a:pt x="468" y="89"/>
                    <a:pt x="413" y="67"/>
                    <a:pt x="357" y="56"/>
                  </a:cubicBezTo>
                  <a:cubicBezTo>
                    <a:pt x="235" y="23"/>
                    <a:pt x="123" y="12"/>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a:off x="2242507" y="4686035"/>
              <a:ext cx="21770" cy="21386"/>
            </a:xfrm>
            <a:custGeom>
              <a:avLst/>
              <a:gdLst/>
              <a:ahLst/>
              <a:cxnLst/>
              <a:rect l="l" t="t" r="r" b="b"/>
              <a:pathLst>
                <a:path w="624" h="613" extrusionOk="0">
                  <a:moveTo>
                    <a:pt x="1" y="1"/>
                  </a:moveTo>
                  <a:cubicBezTo>
                    <a:pt x="45" y="45"/>
                    <a:pt x="90" y="90"/>
                    <a:pt x="123" y="134"/>
                  </a:cubicBezTo>
                  <a:cubicBezTo>
                    <a:pt x="123" y="146"/>
                    <a:pt x="134" y="146"/>
                    <a:pt x="134" y="146"/>
                  </a:cubicBezTo>
                  <a:cubicBezTo>
                    <a:pt x="245" y="190"/>
                    <a:pt x="345" y="257"/>
                    <a:pt x="434" y="324"/>
                  </a:cubicBezTo>
                  <a:cubicBezTo>
                    <a:pt x="479" y="356"/>
                    <a:pt x="523" y="401"/>
                    <a:pt x="557" y="445"/>
                  </a:cubicBezTo>
                  <a:cubicBezTo>
                    <a:pt x="590" y="490"/>
                    <a:pt x="601" y="557"/>
                    <a:pt x="590" y="613"/>
                  </a:cubicBezTo>
                  <a:lnTo>
                    <a:pt x="601" y="613"/>
                  </a:lnTo>
                  <a:cubicBezTo>
                    <a:pt x="624" y="557"/>
                    <a:pt x="601" y="490"/>
                    <a:pt x="579" y="435"/>
                  </a:cubicBezTo>
                  <a:cubicBezTo>
                    <a:pt x="545" y="379"/>
                    <a:pt x="501" y="334"/>
                    <a:pt x="456" y="290"/>
                  </a:cubicBezTo>
                  <a:cubicBezTo>
                    <a:pt x="367" y="212"/>
                    <a:pt x="268" y="146"/>
                    <a:pt x="167" y="90"/>
                  </a:cubicBezTo>
                  <a:cubicBezTo>
                    <a:pt x="112" y="57"/>
                    <a:pt x="56" y="34"/>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a:off x="2262289" y="4708154"/>
              <a:ext cx="1605" cy="1989"/>
            </a:xfrm>
            <a:custGeom>
              <a:avLst/>
              <a:gdLst/>
              <a:ahLst/>
              <a:cxnLst/>
              <a:rect l="l" t="t" r="r" b="b"/>
              <a:pathLst>
                <a:path w="46" h="57" extrusionOk="0">
                  <a:moveTo>
                    <a:pt x="1" y="1"/>
                  </a:moveTo>
                  <a:cubicBezTo>
                    <a:pt x="12" y="12"/>
                    <a:pt x="23" y="34"/>
                    <a:pt x="34" y="45"/>
                  </a:cubicBezTo>
                  <a:lnTo>
                    <a:pt x="45" y="56"/>
                  </a:lnTo>
                  <a:cubicBezTo>
                    <a:pt x="45" y="45"/>
                    <a:pt x="34" y="23"/>
                    <a:pt x="34" y="12"/>
                  </a:cubicBezTo>
                  <a:cubicBezTo>
                    <a:pt x="23" y="12"/>
                    <a:pt x="12" y="1"/>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a:off x="2263475" y="4709724"/>
              <a:ext cx="419" cy="802"/>
            </a:xfrm>
            <a:custGeom>
              <a:avLst/>
              <a:gdLst/>
              <a:ahLst/>
              <a:cxnLst/>
              <a:rect l="l" t="t" r="r" b="b"/>
              <a:pathLst>
                <a:path w="12" h="23" extrusionOk="0">
                  <a:moveTo>
                    <a:pt x="0" y="0"/>
                  </a:moveTo>
                  <a:cubicBezTo>
                    <a:pt x="0" y="11"/>
                    <a:pt x="0" y="11"/>
                    <a:pt x="11" y="23"/>
                  </a:cubicBezTo>
                  <a:lnTo>
                    <a:pt x="11" y="11"/>
                  </a:lnTo>
                  <a:lnTo>
                    <a:pt x="0" y="0"/>
                  </a:ln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
            <p:cNvSpPr/>
            <p:nvPr/>
          </p:nvSpPr>
          <p:spPr>
            <a:xfrm>
              <a:off x="2223493" y="4691861"/>
              <a:ext cx="26026" cy="5059"/>
            </a:xfrm>
            <a:custGeom>
              <a:avLst/>
              <a:gdLst/>
              <a:ahLst/>
              <a:cxnLst/>
              <a:rect l="l" t="t" r="r" b="b"/>
              <a:pathLst>
                <a:path w="746" h="145" extrusionOk="0">
                  <a:moveTo>
                    <a:pt x="0" y="1"/>
                  </a:moveTo>
                  <a:lnTo>
                    <a:pt x="0" y="12"/>
                  </a:lnTo>
                  <a:cubicBezTo>
                    <a:pt x="34" y="56"/>
                    <a:pt x="89" y="90"/>
                    <a:pt x="156" y="101"/>
                  </a:cubicBezTo>
                  <a:lnTo>
                    <a:pt x="334" y="101"/>
                  </a:lnTo>
                  <a:cubicBezTo>
                    <a:pt x="379" y="101"/>
                    <a:pt x="423" y="90"/>
                    <a:pt x="457" y="90"/>
                  </a:cubicBezTo>
                  <a:cubicBezTo>
                    <a:pt x="524" y="90"/>
                    <a:pt x="590" y="101"/>
                    <a:pt x="657" y="112"/>
                  </a:cubicBezTo>
                  <a:cubicBezTo>
                    <a:pt x="690" y="123"/>
                    <a:pt x="712" y="134"/>
                    <a:pt x="746" y="145"/>
                  </a:cubicBezTo>
                  <a:cubicBezTo>
                    <a:pt x="734" y="123"/>
                    <a:pt x="734" y="101"/>
                    <a:pt x="724" y="68"/>
                  </a:cubicBezTo>
                  <a:cubicBezTo>
                    <a:pt x="702" y="68"/>
                    <a:pt x="690" y="56"/>
                    <a:pt x="679" y="56"/>
                  </a:cubicBezTo>
                  <a:cubicBezTo>
                    <a:pt x="590" y="23"/>
                    <a:pt x="512" y="12"/>
                    <a:pt x="423" y="12"/>
                  </a:cubicBezTo>
                  <a:cubicBezTo>
                    <a:pt x="390" y="12"/>
                    <a:pt x="356" y="12"/>
                    <a:pt x="323" y="23"/>
                  </a:cubicBezTo>
                  <a:cubicBezTo>
                    <a:pt x="257" y="23"/>
                    <a:pt x="201" y="34"/>
                    <a:pt x="145" y="34"/>
                  </a:cubicBezTo>
                  <a:cubicBezTo>
                    <a:pt x="101" y="34"/>
                    <a:pt x="45" y="34"/>
                    <a:pt x="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
            <p:cNvSpPr/>
            <p:nvPr/>
          </p:nvSpPr>
          <p:spPr>
            <a:xfrm>
              <a:off x="2248717" y="4694199"/>
              <a:ext cx="14792" cy="14374"/>
            </a:xfrm>
            <a:custGeom>
              <a:avLst/>
              <a:gdLst/>
              <a:ahLst/>
              <a:cxnLst/>
              <a:rect l="l" t="t" r="r" b="b"/>
              <a:pathLst>
                <a:path w="424" h="412" extrusionOk="0">
                  <a:moveTo>
                    <a:pt x="1" y="1"/>
                  </a:moveTo>
                  <a:cubicBezTo>
                    <a:pt x="11" y="34"/>
                    <a:pt x="11" y="56"/>
                    <a:pt x="23" y="78"/>
                  </a:cubicBezTo>
                  <a:cubicBezTo>
                    <a:pt x="179" y="145"/>
                    <a:pt x="312" y="256"/>
                    <a:pt x="390" y="401"/>
                  </a:cubicBezTo>
                  <a:cubicBezTo>
                    <a:pt x="401" y="401"/>
                    <a:pt x="412" y="412"/>
                    <a:pt x="423" y="412"/>
                  </a:cubicBezTo>
                  <a:cubicBezTo>
                    <a:pt x="379" y="323"/>
                    <a:pt x="323" y="245"/>
                    <a:pt x="245" y="167"/>
                  </a:cubicBezTo>
                  <a:cubicBezTo>
                    <a:pt x="179" y="100"/>
                    <a:pt x="90" y="45"/>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
            <p:cNvSpPr/>
            <p:nvPr/>
          </p:nvSpPr>
          <p:spPr>
            <a:xfrm>
              <a:off x="2256498" y="4703723"/>
              <a:ext cx="39981" cy="34608"/>
            </a:xfrm>
            <a:custGeom>
              <a:avLst/>
              <a:gdLst/>
              <a:ahLst/>
              <a:cxnLst/>
              <a:rect l="l" t="t" r="r" b="b"/>
              <a:pathLst>
                <a:path w="1146" h="992" extrusionOk="0">
                  <a:moveTo>
                    <a:pt x="200" y="495"/>
                  </a:moveTo>
                  <a:cubicBezTo>
                    <a:pt x="200" y="506"/>
                    <a:pt x="200" y="506"/>
                    <a:pt x="211" y="517"/>
                  </a:cubicBezTo>
                  <a:cubicBezTo>
                    <a:pt x="223" y="561"/>
                    <a:pt x="245" y="617"/>
                    <a:pt x="256" y="662"/>
                  </a:cubicBezTo>
                  <a:cubicBezTo>
                    <a:pt x="233" y="617"/>
                    <a:pt x="211" y="561"/>
                    <a:pt x="189" y="517"/>
                  </a:cubicBezTo>
                  <a:cubicBezTo>
                    <a:pt x="189" y="506"/>
                    <a:pt x="189" y="495"/>
                    <a:pt x="178" y="495"/>
                  </a:cubicBezTo>
                  <a:close/>
                  <a:moveTo>
                    <a:pt x="812" y="595"/>
                  </a:moveTo>
                  <a:cubicBezTo>
                    <a:pt x="812" y="595"/>
                    <a:pt x="812" y="606"/>
                    <a:pt x="823" y="606"/>
                  </a:cubicBezTo>
                  <a:cubicBezTo>
                    <a:pt x="823" y="673"/>
                    <a:pt x="823" y="739"/>
                    <a:pt x="801" y="806"/>
                  </a:cubicBezTo>
                  <a:lnTo>
                    <a:pt x="801" y="706"/>
                  </a:lnTo>
                  <a:cubicBezTo>
                    <a:pt x="812" y="673"/>
                    <a:pt x="812" y="628"/>
                    <a:pt x="812" y="595"/>
                  </a:cubicBezTo>
                  <a:close/>
                  <a:moveTo>
                    <a:pt x="445" y="0"/>
                  </a:moveTo>
                  <a:cubicBezTo>
                    <a:pt x="377" y="0"/>
                    <a:pt x="309" y="8"/>
                    <a:pt x="245" y="17"/>
                  </a:cubicBezTo>
                  <a:cubicBezTo>
                    <a:pt x="233" y="17"/>
                    <a:pt x="223" y="27"/>
                    <a:pt x="223" y="27"/>
                  </a:cubicBezTo>
                  <a:cubicBezTo>
                    <a:pt x="211" y="39"/>
                    <a:pt x="211" y="39"/>
                    <a:pt x="211" y="50"/>
                  </a:cubicBezTo>
                  <a:lnTo>
                    <a:pt x="211" y="61"/>
                  </a:lnTo>
                  <a:cubicBezTo>
                    <a:pt x="200" y="61"/>
                    <a:pt x="189" y="61"/>
                    <a:pt x="189" y="72"/>
                  </a:cubicBezTo>
                  <a:cubicBezTo>
                    <a:pt x="178" y="72"/>
                    <a:pt x="178" y="83"/>
                    <a:pt x="178" y="83"/>
                  </a:cubicBezTo>
                  <a:cubicBezTo>
                    <a:pt x="167" y="83"/>
                    <a:pt x="156" y="94"/>
                    <a:pt x="156" y="106"/>
                  </a:cubicBezTo>
                  <a:cubicBezTo>
                    <a:pt x="144" y="116"/>
                    <a:pt x="144" y="139"/>
                    <a:pt x="134" y="150"/>
                  </a:cubicBezTo>
                  <a:lnTo>
                    <a:pt x="111" y="150"/>
                  </a:lnTo>
                  <a:cubicBezTo>
                    <a:pt x="0" y="250"/>
                    <a:pt x="78" y="428"/>
                    <a:pt x="134" y="539"/>
                  </a:cubicBezTo>
                  <a:cubicBezTo>
                    <a:pt x="156" y="606"/>
                    <a:pt x="189" y="662"/>
                    <a:pt x="233" y="717"/>
                  </a:cubicBezTo>
                  <a:cubicBezTo>
                    <a:pt x="256" y="751"/>
                    <a:pt x="278" y="784"/>
                    <a:pt x="300" y="806"/>
                  </a:cubicBezTo>
                  <a:cubicBezTo>
                    <a:pt x="312" y="840"/>
                    <a:pt x="334" y="862"/>
                    <a:pt x="367" y="862"/>
                  </a:cubicBezTo>
                  <a:cubicBezTo>
                    <a:pt x="401" y="862"/>
                    <a:pt x="389" y="828"/>
                    <a:pt x="367" y="818"/>
                  </a:cubicBezTo>
                  <a:cubicBezTo>
                    <a:pt x="356" y="818"/>
                    <a:pt x="345" y="795"/>
                    <a:pt x="334" y="784"/>
                  </a:cubicBezTo>
                  <a:cubicBezTo>
                    <a:pt x="334" y="773"/>
                    <a:pt x="322" y="762"/>
                    <a:pt x="312" y="751"/>
                  </a:cubicBezTo>
                  <a:lnTo>
                    <a:pt x="312" y="739"/>
                  </a:lnTo>
                  <a:cubicBezTo>
                    <a:pt x="322" y="739"/>
                    <a:pt x="334" y="739"/>
                    <a:pt x="322" y="717"/>
                  </a:cubicBezTo>
                  <a:cubicBezTo>
                    <a:pt x="313" y="697"/>
                    <a:pt x="312" y="669"/>
                    <a:pt x="304" y="640"/>
                  </a:cubicBezTo>
                  <a:lnTo>
                    <a:pt x="304" y="640"/>
                  </a:lnTo>
                  <a:cubicBezTo>
                    <a:pt x="314" y="642"/>
                    <a:pt x="324" y="650"/>
                    <a:pt x="334" y="650"/>
                  </a:cubicBezTo>
                  <a:cubicBezTo>
                    <a:pt x="345" y="695"/>
                    <a:pt x="345" y="739"/>
                    <a:pt x="356" y="784"/>
                  </a:cubicBezTo>
                  <a:cubicBezTo>
                    <a:pt x="367" y="795"/>
                    <a:pt x="389" y="806"/>
                    <a:pt x="411" y="806"/>
                  </a:cubicBezTo>
                  <a:cubicBezTo>
                    <a:pt x="411" y="818"/>
                    <a:pt x="411" y="828"/>
                    <a:pt x="401" y="850"/>
                  </a:cubicBezTo>
                  <a:cubicBezTo>
                    <a:pt x="401" y="862"/>
                    <a:pt x="411" y="873"/>
                    <a:pt x="423" y="873"/>
                  </a:cubicBezTo>
                  <a:cubicBezTo>
                    <a:pt x="434" y="873"/>
                    <a:pt x="445" y="873"/>
                    <a:pt x="456" y="862"/>
                  </a:cubicBezTo>
                  <a:lnTo>
                    <a:pt x="490" y="729"/>
                  </a:lnTo>
                  <a:lnTo>
                    <a:pt x="490" y="650"/>
                  </a:lnTo>
                  <a:lnTo>
                    <a:pt x="500" y="650"/>
                  </a:lnTo>
                  <a:lnTo>
                    <a:pt x="500" y="695"/>
                  </a:lnTo>
                  <a:cubicBezTo>
                    <a:pt x="500" y="739"/>
                    <a:pt x="490" y="795"/>
                    <a:pt x="478" y="840"/>
                  </a:cubicBezTo>
                  <a:cubicBezTo>
                    <a:pt x="478" y="862"/>
                    <a:pt x="512" y="873"/>
                    <a:pt x="522" y="873"/>
                  </a:cubicBezTo>
                  <a:cubicBezTo>
                    <a:pt x="522" y="881"/>
                    <a:pt x="534" y="889"/>
                    <a:pt x="544" y="889"/>
                  </a:cubicBezTo>
                  <a:cubicBezTo>
                    <a:pt x="549" y="889"/>
                    <a:pt x="553" y="887"/>
                    <a:pt x="556" y="884"/>
                  </a:cubicBezTo>
                  <a:cubicBezTo>
                    <a:pt x="567" y="884"/>
                    <a:pt x="579" y="862"/>
                    <a:pt x="579" y="850"/>
                  </a:cubicBezTo>
                  <a:cubicBezTo>
                    <a:pt x="589" y="840"/>
                    <a:pt x="601" y="828"/>
                    <a:pt x="601" y="806"/>
                  </a:cubicBezTo>
                  <a:cubicBezTo>
                    <a:pt x="611" y="795"/>
                    <a:pt x="623" y="773"/>
                    <a:pt x="623" y="751"/>
                  </a:cubicBezTo>
                  <a:lnTo>
                    <a:pt x="623" y="751"/>
                  </a:lnTo>
                  <a:cubicBezTo>
                    <a:pt x="623" y="795"/>
                    <a:pt x="623" y="840"/>
                    <a:pt x="611" y="884"/>
                  </a:cubicBezTo>
                  <a:cubicBezTo>
                    <a:pt x="611" y="903"/>
                    <a:pt x="630" y="915"/>
                    <a:pt x="648" y="915"/>
                  </a:cubicBezTo>
                  <a:cubicBezTo>
                    <a:pt x="661" y="915"/>
                    <a:pt x="674" y="909"/>
                    <a:pt x="678" y="895"/>
                  </a:cubicBezTo>
                  <a:cubicBezTo>
                    <a:pt x="690" y="840"/>
                    <a:pt x="700" y="773"/>
                    <a:pt x="700" y="706"/>
                  </a:cubicBezTo>
                  <a:lnTo>
                    <a:pt x="700" y="628"/>
                  </a:lnTo>
                  <a:cubicBezTo>
                    <a:pt x="700" y="640"/>
                    <a:pt x="700" y="662"/>
                    <a:pt x="712" y="673"/>
                  </a:cubicBezTo>
                  <a:cubicBezTo>
                    <a:pt x="712" y="729"/>
                    <a:pt x="700" y="795"/>
                    <a:pt x="700" y="850"/>
                  </a:cubicBezTo>
                  <a:cubicBezTo>
                    <a:pt x="694" y="872"/>
                    <a:pt x="719" y="890"/>
                    <a:pt x="741" y="890"/>
                  </a:cubicBezTo>
                  <a:cubicBezTo>
                    <a:pt x="753" y="890"/>
                    <a:pt x="763" y="885"/>
                    <a:pt x="767" y="873"/>
                  </a:cubicBezTo>
                  <a:lnTo>
                    <a:pt x="767" y="840"/>
                  </a:lnTo>
                  <a:lnTo>
                    <a:pt x="789" y="840"/>
                  </a:lnTo>
                  <a:cubicBezTo>
                    <a:pt x="789" y="850"/>
                    <a:pt x="789" y="850"/>
                    <a:pt x="779" y="862"/>
                  </a:cubicBezTo>
                  <a:cubicBezTo>
                    <a:pt x="770" y="886"/>
                    <a:pt x="797" y="904"/>
                    <a:pt x="817" y="904"/>
                  </a:cubicBezTo>
                  <a:cubicBezTo>
                    <a:pt x="824" y="904"/>
                    <a:pt x="831" y="901"/>
                    <a:pt x="834" y="895"/>
                  </a:cubicBezTo>
                  <a:cubicBezTo>
                    <a:pt x="878" y="806"/>
                    <a:pt x="901" y="706"/>
                    <a:pt x="901" y="617"/>
                  </a:cubicBezTo>
                  <a:lnTo>
                    <a:pt x="901" y="561"/>
                  </a:lnTo>
                  <a:cubicBezTo>
                    <a:pt x="901" y="584"/>
                    <a:pt x="901" y="595"/>
                    <a:pt x="912" y="606"/>
                  </a:cubicBezTo>
                  <a:lnTo>
                    <a:pt x="912" y="640"/>
                  </a:lnTo>
                  <a:cubicBezTo>
                    <a:pt x="923" y="695"/>
                    <a:pt x="923" y="751"/>
                    <a:pt x="923" y="806"/>
                  </a:cubicBezTo>
                  <a:cubicBezTo>
                    <a:pt x="923" y="828"/>
                    <a:pt x="923" y="862"/>
                    <a:pt x="912" y="884"/>
                  </a:cubicBezTo>
                  <a:cubicBezTo>
                    <a:pt x="912" y="917"/>
                    <a:pt x="912" y="939"/>
                    <a:pt x="923" y="973"/>
                  </a:cubicBezTo>
                  <a:cubicBezTo>
                    <a:pt x="930" y="986"/>
                    <a:pt x="940" y="992"/>
                    <a:pt x="949" y="992"/>
                  </a:cubicBezTo>
                  <a:cubicBezTo>
                    <a:pt x="956" y="992"/>
                    <a:pt x="963" y="989"/>
                    <a:pt x="967" y="984"/>
                  </a:cubicBezTo>
                  <a:cubicBezTo>
                    <a:pt x="1001" y="962"/>
                    <a:pt x="1001" y="939"/>
                    <a:pt x="1001" y="907"/>
                  </a:cubicBezTo>
                  <a:cubicBezTo>
                    <a:pt x="1012" y="884"/>
                    <a:pt x="1012" y="850"/>
                    <a:pt x="1012" y="818"/>
                  </a:cubicBezTo>
                  <a:cubicBezTo>
                    <a:pt x="1012" y="762"/>
                    <a:pt x="1001" y="706"/>
                    <a:pt x="1001" y="650"/>
                  </a:cubicBezTo>
                  <a:cubicBezTo>
                    <a:pt x="990" y="640"/>
                    <a:pt x="990" y="640"/>
                    <a:pt x="990" y="628"/>
                  </a:cubicBezTo>
                  <a:lnTo>
                    <a:pt x="990" y="606"/>
                  </a:lnTo>
                  <a:cubicBezTo>
                    <a:pt x="1001" y="617"/>
                    <a:pt x="1001" y="617"/>
                    <a:pt x="1012" y="617"/>
                  </a:cubicBezTo>
                  <a:cubicBezTo>
                    <a:pt x="1023" y="617"/>
                    <a:pt x="1046" y="606"/>
                    <a:pt x="1034" y="595"/>
                  </a:cubicBezTo>
                  <a:cubicBezTo>
                    <a:pt x="1023" y="528"/>
                    <a:pt x="1012" y="462"/>
                    <a:pt x="979" y="406"/>
                  </a:cubicBezTo>
                  <a:lnTo>
                    <a:pt x="979" y="406"/>
                  </a:lnTo>
                  <a:cubicBezTo>
                    <a:pt x="1034" y="484"/>
                    <a:pt x="1068" y="584"/>
                    <a:pt x="1090" y="673"/>
                  </a:cubicBezTo>
                  <a:cubicBezTo>
                    <a:pt x="1096" y="685"/>
                    <a:pt x="1112" y="694"/>
                    <a:pt x="1125" y="694"/>
                  </a:cubicBezTo>
                  <a:cubicBezTo>
                    <a:pt x="1136" y="694"/>
                    <a:pt x="1145" y="688"/>
                    <a:pt x="1145" y="673"/>
                  </a:cubicBezTo>
                  <a:cubicBezTo>
                    <a:pt x="1123" y="561"/>
                    <a:pt x="1090" y="450"/>
                    <a:pt x="1023" y="361"/>
                  </a:cubicBezTo>
                  <a:cubicBezTo>
                    <a:pt x="1001" y="306"/>
                    <a:pt x="957" y="261"/>
                    <a:pt x="923" y="228"/>
                  </a:cubicBezTo>
                  <a:cubicBezTo>
                    <a:pt x="890" y="195"/>
                    <a:pt x="845" y="150"/>
                    <a:pt x="801" y="128"/>
                  </a:cubicBezTo>
                  <a:lnTo>
                    <a:pt x="767" y="94"/>
                  </a:lnTo>
                  <a:lnTo>
                    <a:pt x="756" y="94"/>
                  </a:lnTo>
                  <a:lnTo>
                    <a:pt x="723" y="61"/>
                  </a:lnTo>
                  <a:cubicBezTo>
                    <a:pt x="638" y="15"/>
                    <a:pt x="542" y="0"/>
                    <a:pt x="4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
            <p:cNvSpPr/>
            <p:nvPr/>
          </p:nvSpPr>
          <p:spPr>
            <a:xfrm>
              <a:off x="2262289" y="4706619"/>
              <a:ext cx="26828" cy="24107"/>
            </a:xfrm>
            <a:custGeom>
              <a:avLst/>
              <a:gdLst/>
              <a:ahLst/>
              <a:cxnLst/>
              <a:rect l="l" t="t" r="r" b="b"/>
              <a:pathLst>
                <a:path w="769" h="691" extrusionOk="0">
                  <a:moveTo>
                    <a:pt x="534" y="0"/>
                  </a:moveTo>
                  <a:lnTo>
                    <a:pt x="123" y="11"/>
                  </a:lnTo>
                  <a:cubicBezTo>
                    <a:pt x="123" y="11"/>
                    <a:pt x="1" y="178"/>
                    <a:pt x="67" y="401"/>
                  </a:cubicBezTo>
                  <a:cubicBezTo>
                    <a:pt x="100" y="551"/>
                    <a:pt x="256" y="691"/>
                    <a:pt x="457" y="691"/>
                  </a:cubicBezTo>
                  <a:cubicBezTo>
                    <a:pt x="464" y="691"/>
                    <a:pt x="472" y="690"/>
                    <a:pt x="479" y="690"/>
                  </a:cubicBezTo>
                  <a:cubicBezTo>
                    <a:pt x="702" y="668"/>
                    <a:pt x="768" y="501"/>
                    <a:pt x="757" y="356"/>
                  </a:cubicBezTo>
                  <a:cubicBezTo>
                    <a:pt x="724" y="145"/>
                    <a:pt x="534" y="0"/>
                    <a:pt x="5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
            <p:cNvSpPr/>
            <p:nvPr/>
          </p:nvSpPr>
          <p:spPr>
            <a:xfrm>
              <a:off x="2255695" y="4696885"/>
              <a:ext cx="44656" cy="36248"/>
            </a:xfrm>
            <a:custGeom>
              <a:avLst/>
              <a:gdLst/>
              <a:ahLst/>
              <a:cxnLst/>
              <a:rect l="l" t="t" r="r" b="b"/>
              <a:pathLst>
                <a:path w="1280" h="1039" extrusionOk="0">
                  <a:moveTo>
                    <a:pt x="1035" y="401"/>
                  </a:moveTo>
                  <a:cubicBezTo>
                    <a:pt x="1046" y="424"/>
                    <a:pt x="1046" y="435"/>
                    <a:pt x="1057" y="446"/>
                  </a:cubicBezTo>
                  <a:cubicBezTo>
                    <a:pt x="1099" y="549"/>
                    <a:pt x="1101" y="653"/>
                    <a:pt x="1111" y="757"/>
                  </a:cubicBezTo>
                  <a:lnTo>
                    <a:pt x="1111" y="757"/>
                  </a:lnTo>
                  <a:cubicBezTo>
                    <a:pt x="1103" y="684"/>
                    <a:pt x="1084" y="613"/>
                    <a:pt x="1057" y="546"/>
                  </a:cubicBezTo>
                  <a:cubicBezTo>
                    <a:pt x="1057" y="502"/>
                    <a:pt x="1046" y="457"/>
                    <a:pt x="1035" y="401"/>
                  </a:cubicBezTo>
                  <a:close/>
                  <a:moveTo>
                    <a:pt x="491" y="0"/>
                  </a:moveTo>
                  <a:cubicBezTo>
                    <a:pt x="481" y="0"/>
                    <a:pt x="472" y="4"/>
                    <a:pt x="468" y="13"/>
                  </a:cubicBezTo>
                  <a:lnTo>
                    <a:pt x="468" y="35"/>
                  </a:lnTo>
                  <a:cubicBezTo>
                    <a:pt x="468" y="23"/>
                    <a:pt x="457" y="23"/>
                    <a:pt x="457" y="23"/>
                  </a:cubicBezTo>
                  <a:cubicBezTo>
                    <a:pt x="451" y="18"/>
                    <a:pt x="443" y="15"/>
                    <a:pt x="435" y="15"/>
                  </a:cubicBezTo>
                  <a:cubicBezTo>
                    <a:pt x="426" y="15"/>
                    <a:pt x="418" y="18"/>
                    <a:pt x="412" y="23"/>
                  </a:cubicBezTo>
                  <a:cubicBezTo>
                    <a:pt x="401" y="23"/>
                    <a:pt x="401" y="35"/>
                    <a:pt x="401" y="35"/>
                  </a:cubicBezTo>
                  <a:lnTo>
                    <a:pt x="390" y="45"/>
                  </a:lnTo>
                  <a:lnTo>
                    <a:pt x="379" y="45"/>
                  </a:lnTo>
                  <a:cubicBezTo>
                    <a:pt x="379" y="57"/>
                    <a:pt x="368" y="57"/>
                    <a:pt x="368" y="57"/>
                  </a:cubicBezTo>
                  <a:lnTo>
                    <a:pt x="368" y="68"/>
                  </a:lnTo>
                  <a:lnTo>
                    <a:pt x="357" y="57"/>
                  </a:lnTo>
                  <a:cubicBezTo>
                    <a:pt x="349" y="49"/>
                    <a:pt x="341" y="41"/>
                    <a:pt x="329" y="41"/>
                  </a:cubicBezTo>
                  <a:cubicBezTo>
                    <a:pt x="324" y="41"/>
                    <a:pt x="319" y="42"/>
                    <a:pt x="312" y="45"/>
                  </a:cubicBezTo>
                  <a:cubicBezTo>
                    <a:pt x="301" y="45"/>
                    <a:pt x="290" y="57"/>
                    <a:pt x="279" y="68"/>
                  </a:cubicBezTo>
                  <a:cubicBezTo>
                    <a:pt x="246" y="79"/>
                    <a:pt x="223" y="102"/>
                    <a:pt x="212" y="124"/>
                  </a:cubicBezTo>
                  <a:cubicBezTo>
                    <a:pt x="201" y="124"/>
                    <a:pt x="190" y="124"/>
                    <a:pt x="179" y="134"/>
                  </a:cubicBezTo>
                  <a:cubicBezTo>
                    <a:pt x="45" y="246"/>
                    <a:pt x="1" y="457"/>
                    <a:pt x="34" y="624"/>
                  </a:cubicBezTo>
                  <a:cubicBezTo>
                    <a:pt x="68" y="791"/>
                    <a:pt x="167" y="947"/>
                    <a:pt x="312" y="1036"/>
                  </a:cubicBezTo>
                  <a:cubicBezTo>
                    <a:pt x="316" y="1038"/>
                    <a:pt x="320" y="1039"/>
                    <a:pt x="324" y="1039"/>
                  </a:cubicBezTo>
                  <a:cubicBezTo>
                    <a:pt x="341" y="1039"/>
                    <a:pt x="353" y="1020"/>
                    <a:pt x="335" y="1002"/>
                  </a:cubicBezTo>
                  <a:cubicBezTo>
                    <a:pt x="212" y="902"/>
                    <a:pt x="134" y="769"/>
                    <a:pt x="112" y="613"/>
                  </a:cubicBezTo>
                  <a:cubicBezTo>
                    <a:pt x="112" y="569"/>
                    <a:pt x="112" y="513"/>
                    <a:pt x="123" y="457"/>
                  </a:cubicBezTo>
                  <a:lnTo>
                    <a:pt x="123" y="513"/>
                  </a:lnTo>
                  <a:cubicBezTo>
                    <a:pt x="134" y="646"/>
                    <a:pt x="179" y="780"/>
                    <a:pt x="268" y="891"/>
                  </a:cubicBezTo>
                  <a:cubicBezTo>
                    <a:pt x="276" y="899"/>
                    <a:pt x="288" y="902"/>
                    <a:pt x="299" y="902"/>
                  </a:cubicBezTo>
                  <a:cubicBezTo>
                    <a:pt x="320" y="902"/>
                    <a:pt x="337" y="890"/>
                    <a:pt x="323" y="869"/>
                  </a:cubicBezTo>
                  <a:cubicBezTo>
                    <a:pt x="246" y="769"/>
                    <a:pt x="212" y="658"/>
                    <a:pt x="201" y="535"/>
                  </a:cubicBezTo>
                  <a:lnTo>
                    <a:pt x="201" y="535"/>
                  </a:lnTo>
                  <a:cubicBezTo>
                    <a:pt x="234" y="658"/>
                    <a:pt x="290" y="780"/>
                    <a:pt x="368" y="880"/>
                  </a:cubicBezTo>
                  <a:cubicBezTo>
                    <a:pt x="372" y="889"/>
                    <a:pt x="382" y="892"/>
                    <a:pt x="393" y="892"/>
                  </a:cubicBezTo>
                  <a:cubicBezTo>
                    <a:pt x="410" y="892"/>
                    <a:pt x="426" y="882"/>
                    <a:pt x="412" y="869"/>
                  </a:cubicBezTo>
                  <a:cubicBezTo>
                    <a:pt x="345" y="757"/>
                    <a:pt x="290" y="624"/>
                    <a:pt x="279" y="490"/>
                  </a:cubicBezTo>
                  <a:cubicBezTo>
                    <a:pt x="268" y="446"/>
                    <a:pt x="268" y="401"/>
                    <a:pt x="279" y="357"/>
                  </a:cubicBezTo>
                  <a:lnTo>
                    <a:pt x="279" y="368"/>
                  </a:lnTo>
                  <a:cubicBezTo>
                    <a:pt x="279" y="401"/>
                    <a:pt x="290" y="435"/>
                    <a:pt x="290" y="480"/>
                  </a:cubicBezTo>
                  <a:cubicBezTo>
                    <a:pt x="312" y="602"/>
                    <a:pt x="379" y="735"/>
                    <a:pt x="490" y="813"/>
                  </a:cubicBezTo>
                  <a:cubicBezTo>
                    <a:pt x="493" y="816"/>
                    <a:pt x="498" y="818"/>
                    <a:pt x="502" y="818"/>
                  </a:cubicBezTo>
                  <a:cubicBezTo>
                    <a:pt x="516" y="818"/>
                    <a:pt x="532" y="807"/>
                    <a:pt x="523" y="791"/>
                  </a:cubicBezTo>
                  <a:cubicBezTo>
                    <a:pt x="490" y="735"/>
                    <a:pt x="457" y="691"/>
                    <a:pt x="434" y="646"/>
                  </a:cubicBezTo>
                  <a:cubicBezTo>
                    <a:pt x="412" y="591"/>
                    <a:pt x="390" y="535"/>
                    <a:pt x="379" y="480"/>
                  </a:cubicBezTo>
                  <a:cubicBezTo>
                    <a:pt x="368" y="435"/>
                    <a:pt x="368" y="391"/>
                    <a:pt x="368" y="347"/>
                  </a:cubicBezTo>
                  <a:lnTo>
                    <a:pt x="368" y="347"/>
                  </a:lnTo>
                  <a:cubicBezTo>
                    <a:pt x="368" y="357"/>
                    <a:pt x="368" y="369"/>
                    <a:pt x="379" y="379"/>
                  </a:cubicBezTo>
                  <a:cubicBezTo>
                    <a:pt x="379" y="468"/>
                    <a:pt x="412" y="557"/>
                    <a:pt x="457" y="624"/>
                  </a:cubicBezTo>
                  <a:cubicBezTo>
                    <a:pt x="462" y="634"/>
                    <a:pt x="476" y="639"/>
                    <a:pt x="490" y="639"/>
                  </a:cubicBezTo>
                  <a:cubicBezTo>
                    <a:pt x="507" y="639"/>
                    <a:pt x="523" y="631"/>
                    <a:pt x="523" y="613"/>
                  </a:cubicBezTo>
                  <a:cubicBezTo>
                    <a:pt x="490" y="535"/>
                    <a:pt x="468" y="468"/>
                    <a:pt x="457" y="379"/>
                  </a:cubicBezTo>
                  <a:lnTo>
                    <a:pt x="457" y="357"/>
                  </a:lnTo>
                  <a:lnTo>
                    <a:pt x="468" y="357"/>
                  </a:lnTo>
                  <a:cubicBezTo>
                    <a:pt x="479" y="424"/>
                    <a:pt x="501" y="490"/>
                    <a:pt x="523" y="546"/>
                  </a:cubicBezTo>
                  <a:cubicBezTo>
                    <a:pt x="529" y="558"/>
                    <a:pt x="543" y="563"/>
                    <a:pt x="556" y="563"/>
                  </a:cubicBezTo>
                  <a:cubicBezTo>
                    <a:pt x="568" y="563"/>
                    <a:pt x="579" y="558"/>
                    <a:pt x="579" y="546"/>
                  </a:cubicBezTo>
                  <a:lnTo>
                    <a:pt x="547" y="388"/>
                  </a:lnTo>
                  <a:lnTo>
                    <a:pt x="547" y="388"/>
                  </a:lnTo>
                  <a:cubicBezTo>
                    <a:pt x="554" y="404"/>
                    <a:pt x="581" y="413"/>
                    <a:pt x="590" y="413"/>
                  </a:cubicBezTo>
                  <a:cubicBezTo>
                    <a:pt x="602" y="502"/>
                    <a:pt x="590" y="602"/>
                    <a:pt x="545" y="691"/>
                  </a:cubicBezTo>
                  <a:cubicBezTo>
                    <a:pt x="538" y="706"/>
                    <a:pt x="552" y="722"/>
                    <a:pt x="569" y="722"/>
                  </a:cubicBezTo>
                  <a:cubicBezTo>
                    <a:pt x="576" y="722"/>
                    <a:pt x="583" y="719"/>
                    <a:pt x="590" y="713"/>
                  </a:cubicBezTo>
                  <a:cubicBezTo>
                    <a:pt x="602" y="691"/>
                    <a:pt x="624" y="658"/>
                    <a:pt x="634" y="635"/>
                  </a:cubicBezTo>
                  <a:lnTo>
                    <a:pt x="634" y="635"/>
                  </a:lnTo>
                  <a:lnTo>
                    <a:pt x="602" y="802"/>
                  </a:lnTo>
                  <a:cubicBezTo>
                    <a:pt x="593" y="826"/>
                    <a:pt x="619" y="849"/>
                    <a:pt x="643" y="849"/>
                  </a:cubicBezTo>
                  <a:cubicBezTo>
                    <a:pt x="652" y="849"/>
                    <a:pt x="662" y="845"/>
                    <a:pt x="668" y="836"/>
                  </a:cubicBezTo>
                  <a:cubicBezTo>
                    <a:pt x="713" y="713"/>
                    <a:pt x="735" y="591"/>
                    <a:pt x="735" y="468"/>
                  </a:cubicBezTo>
                  <a:cubicBezTo>
                    <a:pt x="735" y="445"/>
                    <a:pt x="735" y="422"/>
                    <a:pt x="731" y="402"/>
                  </a:cubicBezTo>
                  <a:lnTo>
                    <a:pt x="731" y="402"/>
                  </a:lnTo>
                  <a:cubicBezTo>
                    <a:pt x="739" y="428"/>
                    <a:pt x="746" y="454"/>
                    <a:pt x="746" y="480"/>
                  </a:cubicBezTo>
                  <a:cubicBezTo>
                    <a:pt x="757" y="569"/>
                    <a:pt x="746" y="668"/>
                    <a:pt x="723" y="757"/>
                  </a:cubicBezTo>
                  <a:cubicBezTo>
                    <a:pt x="723" y="771"/>
                    <a:pt x="741" y="781"/>
                    <a:pt x="756" y="781"/>
                  </a:cubicBezTo>
                  <a:cubicBezTo>
                    <a:pt x="766" y="781"/>
                    <a:pt x="775" y="777"/>
                    <a:pt x="779" y="769"/>
                  </a:cubicBezTo>
                  <a:cubicBezTo>
                    <a:pt x="812" y="668"/>
                    <a:pt x="835" y="546"/>
                    <a:pt x="824" y="435"/>
                  </a:cubicBezTo>
                  <a:lnTo>
                    <a:pt x="835" y="435"/>
                  </a:lnTo>
                  <a:cubicBezTo>
                    <a:pt x="846" y="468"/>
                    <a:pt x="857" y="513"/>
                    <a:pt x="868" y="557"/>
                  </a:cubicBezTo>
                  <a:cubicBezTo>
                    <a:pt x="891" y="680"/>
                    <a:pt x="901" y="802"/>
                    <a:pt x="857" y="913"/>
                  </a:cubicBezTo>
                  <a:cubicBezTo>
                    <a:pt x="849" y="937"/>
                    <a:pt x="875" y="960"/>
                    <a:pt x="894" y="960"/>
                  </a:cubicBezTo>
                  <a:cubicBezTo>
                    <a:pt x="902" y="960"/>
                    <a:pt x="910" y="956"/>
                    <a:pt x="913" y="947"/>
                  </a:cubicBezTo>
                  <a:cubicBezTo>
                    <a:pt x="935" y="913"/>
                    <a:pt x="946" y="869"/>
                    <a:pt x="957" y="824"/>
                  </a:cubicBezTo>
                  <a:cubicBezTo>
                    <a:pt x="957" y="838"/>
                    <a:pt x="984" y="852"/>
                    <a:pt x="1004" y="852"/>
                  </a:cubicBezTo>
                  <a:cubicBezTo>
                    <a:pt x="1015" y="852"/>
                    <a:pt x="1024" y="848"/>
                    <a:pt x="1024" y="836"/>
                  </a:cubicBezTo>
                  <a:lnTo>
                    <a:pt x="1024" y="824"/>
                  </a:lnTo>
                  <a:cubicBezTo>
                    <a:pt x="1035" y="824"/>
                    <a:pt x="1035" y="824"/>
                    <a:pt x="1046" y="813"/>
                  </a:cubicBezTo>
                  <a:lnTo>
                    <a:pt x="1046" y="891"/>
                  </a:lnTo>
                  <a:cubicBezTo>
                    <a:pt x="1046" y="905"/>
                    <a:pt x="1069" y="919"/>
                    <a:pt x="1088" y="919"/>
                  </a:cubicBezTo>
                  <a:cubicBezTo>
                    <a:pt x="1099" y="919"/>
                    <a:pt x="1109" y="914"/>
                    <a:pt x="1113" y="902"/>
                  </a:cubicBezTo>
                  <a:cubicBezTo>
                    <a:pt x="1117" y="863"/>
                    <a:pt x="1117" y="823"/>
                    <a:pt x="1114" y="784"/>
                  </a:cubicBezTo>
                  <a:lnTo>
                    <a:pt x="1114" y="784"/>
                  </a:lnTo>
                  <a:cubicBezTo>
                    <a:pt x="1117" y="802"/>
                    <a:pt x="1143" y="816"/>
                    <a:pt x="1163" y="816"/>
                  </a:cubicBezTo>
                  <a:cubicBezTo>
                    <a:pt x="1178" y="816"/>
                    <a:pt x="1191" y="809"/>
                    <a:pt x="1191" y="791"/>
                  </a:cubicBezTo>
                  <a:cubicBezTo>
                    <a:pt x="1191" y="668"/>
                    <a:pt x="1180" y="546"/>
                    <a:pt x="1124" y="435"/>
                  </a:cubicBezTo>
                  <a:lnTo>
                    <a:pt x="1124" y="435"/>
                  </a:lnTo>
                  <a:cubicBezTo>
                    <a:pt x="1124" y="435"/>
                    <a:pt x="1135" y="435"/>
                    <a:pt x="1135" y="446"/>
                  </a:cubicBezTo>
                  <a:cubicBezTo>
                    <a:pt x="1191" y="524"/>
                    <a:pt x="1235" y="624"/>
                    <a:pt x="1247" y="735"/>
                  </a:cubicBezTo>
                  <a:cubicBezTo>
                    <a:pt x="1247" y="742"/>
                    <a:pt x="1257" y="748"/>
                    <a:pt x="1267" y="748"/>
                  </a:cubicBezTo>
                  <a:cubicBezTo>
                    <a:pt x="1274" y="748"/>
                    <a:pt x="1280" y="745"/>
                    <a:pt x="1280" y="735"/>
                  </a:cubicBezTo>
                  <a:cubicBezTo>
                    <a:pt x="1280" y="602"/>
                    <a:pt x="1213" y="480"/>
                    <a:pt x="1135" y="379"/>
                  </a:cubicBezTo>
                  <a:cubicBezTo>
                    <a:pt x="1091" y="312"/>
                    <a:pt x="1046" y="257"/>
                    <a:pt x="990" y="201"/>
                  </a:cubicBezTo>
                  <a:cubicBezTo>
                    <a:pt x="968" y="168"/>
                    <a:pt x="935" y="146"/>
                    <a:pt x="901" y="146"/>
                  </a:cubicBezTo>
                  <a:cubicBezTo>
                    <a:pt x="891" y="146"/>
                    <a:pt x="879" y="146"/>
                    <a:pt x="868" y="157"/>
                  </a:cubicBezTo>
                  <a:cubicBezTo>
                    <a:pt x="846" y="134"/>
                    <a:pt x="835" y="124"/>
                    <a:pt x="812" y="112"/>
                  </a:cubicBezTo>
                  <a:cubicBezTo>
                    <a:pt x="805" y="105"/>
                    <a:pt x="792" y="97"/>
                    <a:pt x="780" y="97"/>
                  </a:cubicBezTo>
                  <a:cubicBezTo>
                    <a:pt x="776" y="97"/>
                    <a:pt x="771" y="98"/>
                    <a:pt x="768" y="102"/>
                  </a:cubicBezTo>
                  <a:cubicBezTo>
                    <a:pt x="768" y="90"/>
                    <a:pt x="757" y="79"/>
                    <a:pt x="746" y="79"/>
                  </a:cubicBezTo>
                  <a:cubicBezTo>
                    <a:pt x="735" y="57"/>
                    <a:pt x="723" y="57"/>
                    <a:pt x="701" y="57"/>
                  </a:cubicBezTo>
                  <a:cubicBezTo>
                    <a:pt x="691" y="68"/>
                    <a:pt x="691" y="79"/>
                    <a:pt x="701" y="90"/>
                  </a:cubicBezTo>
                  <a:cubicBezTo>
                    <a:pt x="657" y="68"/>
                    <a:pt x="602" y="45"/>
                    <a:pt x="557" y="45"/>
                  </a:cubicBezTo>
                  <a:cubicBezTo>
                    <a:pt x="545" y="35"/>
                    <a:pt x="535" y="35"/>
                    <a:pt x="523" y="35"/>
                  </a:cubicBezTo>
                  <a:lnTo>
                    <a:pt x="523" y="23"/>
                  </a:lnTo>
                  <a:cubicBezTo>
                    <a:pt x="523" y="10"/>
                    <a:pt x="506" y="0"/>
                    <a:pt x="49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
            <p:cNvSpPr/>
            <p:nvPr/>
          </p:nvSpPr>
          <p:spPr>
            <a:xfrm>
              <a:off x="2260754" y="4697513"/>
              <a:ext cx="12420" cy="25433"/>
            </a:xfrm>
            <a:custGeom>
              <a:avLst/>
              <a:gdLst/>
              <a:ahLst/>
              <a:cxnLst/>
              <a:rect l="l" t="t" r="r" b="b"/>
              <a:pathLst>
                <a:path w="356" h="729" extrusionOk="0">
                  <a:moveTo>
                    <a:pt x="326" y="1"/>
                  </a:moveTo>
                  <a:cubicBezTo>
                    <a:pt x="311" y="1"/>
                    <a:pt x="297" y="9"/>
                    <a:pt x="289" y="17"/>
                  </a:cubicBezTo>
                  <a:lnTo>
                    <a:pt x="279" y="17"/>
                  </a:lnTo>
                  <a:cubicBezTo>
                    <a:pt x="267" y="17"/>
                    <a:pt x="267" y="17"/>
                    <a:pt x="256" y="27"/>
                  </a:cubicBezTo>
                  <a:cubicBezTo>
                    <a:pt x="250" y="15"/>
                    <a:pt x="239" y="9"/>
                    <a:pt x="230" y="9"/>
                  </a:cubicBezTo>
                  <a:cubicBezTo>
                    <a:pt x="223" y="9"/>
                    <a:pt x="216" y="12"/>
                    <a:pt x="212" y="17"/>
                  </a:cubicBezTo>
                  <a:cubicBezTo>
                    <a:pt x="190" y="50"/>
                    <a:pt x="178" y="84"/>
                    <a:pt x="167" y="106"/>
                  </a:cubicBezTo>
                  <a:lnTo>
                    <a:pt x="145" y="106"/>
                  </a:lnTo>
                  <a:cubicBezTo>
                    <a:pt x="123" y="106"/>
                    <a:pt x="101" y="128"/>
                    <a:pt x="89" y="150"/>
                  </a:cubicBezTo>
                  <a:cubicBezTo>
                    <a:pt x="34" y="228"/>
                    <a:pt x="0" y="339"/>
                    <a:pt x="0" y="439"/>
                  </a:cubicBezTo>
                  <a:cubicBezTo>
                    <a:pt x="0" y="446"/>
                    <a:pt x="12" y="452"/>
                    <a:pt x="21" y="452"/>
                  </a:cubicBezTo>
                  <a:cubicBezTo>
                    <a:pt x="28" y="452"/>
                    <a:pt x="34" y="449"/>
                    <a:pt x="34" y="439"/>
                  </a:cubicBezTo>
                  <a:cubicBezTo>
                    <a:pt x="45" y="383"/>
                    <a:pt x="56" y="328"/>
                    <a:pt x="89" y="284"/>
                  </a:cubicBezTo>
                  <a:lnTo>
                    <a:pt x="89" y="284"/>
                  </a:lnTo>
                  <a:cubicBezTo>
                    <a:pt x="78" y="328"/>
                    <a:pt x="67" y="383"/>
                    <a:pt x="78" y="439"/>
                  </a:cubicBezTo>
                  <a:cubicBezTo>
                    <a:pt x="89" y="528"/>
                    <a:pt x="111" y="617"/>
                    <a:pt x="145" y="706"/>
                  </a:cubicBezTo>
                  <a:cubicBezTo>
                    <a:pt x="145" y="717"/>
                    <a:pt x="156" y="729"/>
                    <a:pt x="167" y="729"/>
                  </a:cubicBezTo>
                  <a:cubicBezTo>
                    <a:pt x="178" y="729"/>
                    <a:pt x="200" y="717"/>
                    <a:pt x="190" y="706"/>
                  </a:cubicBezTo>
                  <a:cubicBezTo>
                    <a:pt x="167" y="628"/>
                    <a:pt x="145" y="551"/>
                    <a:pt x="145" y="462"/>
                  </a:cubicBezTo>
                  <a:cubicBezTo>
                    <a:pt x="134" y="383"/>
                    <a:pt x="156" y="317"/>
                    <a:pt x="178" y="250"/>
                  </a:cubicBezTo>
                  <a:cubicBezTo>
                    <a:pt x="178" y="239"/>
                    <a:pt x="190" y="239"/>
                    <a:pt x="190" y="239"/>
                  </a:cubicBezTo>
                  <a:cubicBezTo>
                    <a:pt x="200" y="228"/>
                    <a:pt x="200" y="205"/>
                    <a:pt x="200" y="195"/>
                  </a:cubicBezTo>
                  <a:lnTo>
                    <a:pt x="212" y="183"/>
                  </a:lnTo>
                  <a:cubicBezTo>
                    <a:pt x="212" y="173"/>
                    <a:pt x="223" y="161"/>
                    <a:pt x="223" y="150"/>
                  </a:cubicBezTo>
                  <a:cubicBezTo>
                    <a:pt x="223" y="173"/>
                    <a:pt x="223" y="183"/>
                    <a:pt x="234" y="205"/>
                  </a:cubicBezTo>
                  <a:cubicBezTo>
                    <a:pt x="234" y="205"/>
                    <a:pt x="245" y="217"/>
                    <a:pt x="256" y="217"/>
                  </a:cubicBezTo>
                  <a:cubicBezTo>
                    <a:pt x="256" y="217"/>
                    <a:pt x="267" y="217"/>
                    <a:pt x="267" y="205"/>
                  </a:cubicBezTo>
                  <a:cubicBezTo>
                    <a:pt x="267" y="183"/>
                    <a:pt x="279" y="161"/>
                    <a:pt x="289" y="150"/>
                  </a:cubicBezTo>
                  <a:cubicBezTo>
                    <a:pt x="301" y="128"/>
                    <a:pt x="301" y="116"/>
                    <a:pt x="312" y="94"/>
                  </a:cubicBezTo>
                  <a:cubicBezTo>
                    <a:pt x="323" y="84"/>
                    <a:pt x="334" y="61"/>
                    <a:pt x="345" y="50"/>
                  </a:cubicBezTo>
                  <a:cubicBezTo>
                    <a:pt x="345" y="50"/>
                    <a:pt x="345" y="39"/>
                    <a:pt x="356" y="39"/>
                  </a:cubicBezTo>
                  <a:cubicBezTo>
                    <a:pt x="356" y="27"/>
                    <a:pt x="345" y="17"/>
                    <a:pt x="345" y="5"/>
                  </a:cubicBezTo>
                  <a:cubicBezTo>
                    <a:pt x="339" y="2"/>
                    <a:pt x="332" y="1"/>
                    <a:pt x="32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
            <p:cNvSpPr/>
            <p:nvPr/>
          </p:nvSpPr>
          <p:spPr>
            <a:xfrm>
              <a:off x="2278233" y="4698315"/>
              <a:ext cx="3907" cy="11024"/>
            </a:xfrm>
            <a:custGeom>
              <a:avLst/>
              <a:gdLst/>
              <a:ahLst/>
              <a:cxnLst/>
              <a:rect l="l" t="t" r="r" b="b"/>
              <a:pathLst>
                <a:path w="112" h="316" extrusionOk="0">
                  <a:moveTo>
                    <a:pt x="21" y="0"/>
                  </a:moveTo>
                  <a:cubicBezTo>
                    <a:pt x="17" y="0"/>
                    <a:pt x="14" y="1"/>
                    <a:pt x="11" y="4"/>
                  </a:cubicBezTo>
                  <a:cubicBezTo>
                    <a:pt x="0" y="16"/>
                    <a:pt x="0" y="27"/>
                    <a:pt x="11" y="38"/>
                  </a:cubicBezTo>
                  <a:cubicBezTo>
                    <a:pt x="22" y="49"/>
                    <a:pt x="22" y="71"/>
                    <a:pt x="22" y="83"/>
                  </a:cubicBezTo>
                  <a:cubicBezTo>
                    <a:pt x="33" y="105"/>
                    <a:pt x="33" y="127"/>
                    <a:pt x="33" y="150"/>
                  </a:cubicBezTo>
                  <a:cubicBezTo>
                    <a:pt x="45" y="194"/>
                    <a:pt x="45" y="249"/>
                    <a:pt x="55" y="294"/>
                  </a:cubicBezTo>
                  <a:cubicBezTo>
                    <a:pt x="55" y="305"/>
                    <a:pt x="67" y="316"/>
                    <a:pt x="77" y="316"/>
                  </a:cubicBezTo>
                  <a:cubicBezTo>
                    <a:pt x="77" y="316"/>
                    <a:pt x="100" y="316"/>
                    <a:pt x="100" y="305"/>
                  </a:cubicBezTo>
                  <a:cubicBezTo>
                    <a:pt x="111" y="283"/>
                    <a:pt x="111" y="261"/>
                    <a:pt x="111" y="227"/>
                  </a:cubicBezTo>
                  <a:cubicBezTo>
                    <a:pt x="111" y="205"/>
                    <a:pt x="111" y="172"/>
                    <a:pt x="100" y="150"/>
                  </a:cubicBezTo>
                  <a:cubicBezTo>
                    <a:pt x="100" y="105"/>
                    <a:pt x="89" y="49"/>
                    <a:pt x="45" y="16"/>
                  </a:cubicBezTo>
                  <a:cubicBezTo>
                    <a:pt x="36" y="8"/>
                    <a:pt x="29" y="0"/>
                    <a:pt x="2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a:off x="2280850" y="4698804"/>
              <a:ext cx="7501" cy="15211"/>
            </a:xfrm>
            <a:custGeom>
              <a:avLst/>
              <a:gdLst/>
              <a:ahLst/>
              <a:cxnLst/>
              <a:rect l="l" t="t" r="r" b="b"/>
              <a:pathLst>
                <a:path w="215" h="436" extrusionOk="0">
                  <a:moveTo>
                    <a:pt x="26" y="1"/>
                  </a:moveTo>
                  <a:cubicBezTo>
                    <a:pt x="12" y="1"/>
                    <a:pt x="0" y="10"/>
                    <a:pt x="14" y="24"/>
                  </a:cubicBezTo>
                  <a:cubicBezTo>
                    <a:pt x="58" y="79"/>
                    <a:pt x="81" y="146"/>
                    <a:pt x="114" y="202"/>
                  </a:cubicBezTo>
                  <a:cubicBezTo>
                    <a:pt x="136" y="269"/>
                    <a:pt x="147" y="336"/>
                    <a:pt x="158" y="402"/>
                  </a:cubicBezTo>
                  <a:cubicBezTo>
                    <a:pt x="170" y="425"/>
                    <a:pt x="180" y="425"/>
                    <a:pt x="192" y="435"/>
                  </a:cubicBezTo>
                  <a:cubicBezTo>
                    <a:pt x="203" y="435"/>
                    <a:pt x="214" y="425"/>
                    <a:pt x="214" y="413"/>
                  </a:cubicBezTo>
                  <a:cubicBezTo>
                    <a:pt x="214" y="380"/>
                    <a:pt x="214" y="336"/>
                    <a:pt x="203" y="302"/>
                  </a:cubicBezTo>
                  <a:lnTo>
                    <a:pt x="170" y="202"/>
                  </a:lnTo>
                  <a:cubicBezTo>
                    <a:pt x="136" y="136"/>
                    <a:pt x="91" y="69"/>
                    <a:pt x="47" y="13"/>
                  </a:cubicBezTo>
                  <a:cubicBezTo>
                    <a:pt x="43" y="4"/>
                    <a:pt x="34" y="1"/>
                    <a:pt x="2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
            <p:cNvSpPr/>
            <p:nvPr/>
          </p:nvSpPr>
          <p:spPr>
            <a:xfrm>
              <a:off x="2288072" y="4706200"/>
              <a:ext cx="5303" cy="20409"/>
            </a:xfrm>
            <a:custGeom>
              <a:avLst/>
              <a:gdLst/>
              <a:ahLst/>
              <a:cxnLst/>
              <a:rect l="l" t="t" r="r" b="b"/>
              <a:pathLst>
                <a:path w="152" h="585" extrusionOk="0">
                  <a:moveTo>
                    <a:pt x="21" y="0"/>
                  </a:moveTo>
                  <a:cubicBezTo>
                    <a:pt x="10" y="0"/>
                    <a:pt x="0" y="10"/>
                    <a:pt x="7" y="23"/>
                  </a:cubicBezTo>
                  <a:cubicBezTo>
                    <a:pt x="18" y="68"/>
                    <a:pt x="40" y="112"/>
                    <a:pt x="52" y="157"/>
                  </a:cubicBezTo>
                  <a:cubicBezTo>
                    <a:pt x="74" y="201"/>
                    <a:pt x="85" y="246"/>
                    <a:pt x="96" y="290"/>
                  </a:cubicBezTo>
                  <a:cubicBezTo>
                    <a:pt x="118" y="379"/>
                    <a:pt x="129" y="480"/>
                    <a:pt x="118" y="569"/>
                  </a:cubicBezTo>
                  <a:cubicBezTo>
                    <a:pt x="118" y="576"/>
                    <a:pt x="129" y="584"/>
                    <a:pt x="136" y="584"/>
                  </a:cubicBezTo>
                  <a:cubicBezTo>
                    <a:pt x="139" y="584"/>
                    <a:pt x="141" y="583"/>
                    <a:pt x="141" y="579"/>
                  </a:cubicBezTo>
                  <a:cubicBezTo>
                    <a:pt x="151" y="480"/>
                    <a:pt x="151" y="379"/>
                    <a:pt x="129" y="290"/>
                  </a:cubicBezTo>
                  <a:cubicBezTo>
                    <a:pt x="118" y="190"/>
                    <a:pt x="96" y="90"/>
                    <a:pt x="40" y="12"/>
                  </a:cubicBezTo>
                  <a:cubicBezTo>
                    <a:pt x="36" y="4"/>
                    <a:pt x="28" y="0"/>
                    <a:pt x="2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
            <p:cNvSpPr/>
            <p:nvPr/>
          </p:nvSpPr>
          <p:spPr>
            <a:xfrm>
              <a:off x="2286362" y="4701176"/>
              <a:ext cx="8547" cy="13222"/>
            </a:xfrm>
            <a:custGeom>
              <a:avLst/>
              <a:gdLst/>
              <a:ahLst/>
              <a:cxnLst/>
              <a:rect l="l" t="t" r="r" b="b"/>
              <a:pathLst>
                <a:path w="245" h="379" extrusionOk="0">
                  <a:moveTo>
                    <a:pt x="34" y="1"/>
                  </a:moveTo>
                  <a:cubicBezTo>
                    <a:pt x="22" y="1"/>
                    <a:pt x="0" y="1"/>
                    <a:pt x="0" y="23"/>
                  </a:cubicBezTo>
                  <a:lnTo>
                    <a:pt x="0" y="45"/>
                  </a:lnTo>
                  <a:cubicBezTo>
                    <a:pt x="12" y="45"/>
                    <a:pt x="22" y="56"/>
                    <a:pt x="22" y="56"/>
                  </a:cubicBezTo>
                  <a:lnTo>
                    <a:pt x="34" y="56"/>
                  </a:lnTo>
                  <a:cubicBezTo>
                    <a:pt x="45" y="68"/>
                    <a:pt x="45" y="68"/>
                    <a:pt x="56" y="68"/>
                  </a:cubicBezTo>
                  <a:lnTo>
                    <a:pt x="67" y="78"/>
                  </a:lnTo>
                  <a:cubicBezTo>
                    <a:pt x="67" y="90"/>
                    <a:pt x="78" y="100"/>
                    <a:pt x="89" y="112"/>
                  </a:cubicBezTo>
                  <a:cubicBezTo>
                    <a:pt x="89" y="123"/>
                    <a:pt x="101" y="134"/>
                    <a:pt x="111" y="145"/>
                  </a:cubicBezTo>
                  <a:lnTo>
                    <a:pt x="145" y="212"/>
                  </a:lnTo>
                  <a:cubicBezTo>
                    <a:pt x="178" y="256"/>
                    <a:pt x="200" y="301"/>
                    <a:pt x="200" y="357"/>
                  </a:cubicBezTo>
                  <a:cubicBezTo>
                    <a:pt x="200" y="367"/>
                    <a:pt x="212" y="367"/>
                    <a:pt x="223" y="379"/>
                  </a:cubicBezTo>
                  <a:cubicBezTo>
                    <a:pt x="234" y="379"/>
                    <a:pt x="245" y="367"/>
                    <a:pt x="245" y="357"/>
                  </a:cubicBezTo>
                  <a:cubicBezTo>
                    <a:pt x="245" y="301"/>
                    <a:pt x="223" y="256"/>
                    <a:pt x="200" y="212"/>
                  </a:cubicBezTo>
                  <a:cubicBezTo>
                    <a:pt x="190" y="179"/>
                    <a:pt x="167" y="156"/>
                    <a:pt x="156" y="134"/>
                  </a:cubicBezTo>
                  <a:lnTo>
                    <a:pt x="167" y="134"/>
                  </a:lnTo>
                  <a:lnTo>
                    <a:pt x="167" y="112"/>
                  </a:lnTo>
                  <a:cubicBezTo>
                    <a:pt x="156" y="90"/>
                    <a:pt x="134" y="56"/>
                    <a:pt x="111" y="45"/>
                  </a:cubicBezTo>
                  <a:cubicBezTo>
                    <a:pt x="89" y="23"/>
                    <a:pt x="67" y="11"/>
                    <a:pt x="3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
            <p:cNvSpPr/>
            <p:nvPr/>
          </p:nvSpPr>
          <p:spPr>
            <a:xfrm>
              <a:off x="2272372" y="4698874"/>
              <a:ext cx="35" cy="384"/>
            </a:xfrm>
            <a:custGeom>
              <a:avLst/>
              <a:gdLst/>
              <a:ahLst/>
              <a:cxnLst/>
              <a:rect l="l" t="t" r="r" b="b"/>
              <a:pathLst>
                <a:path w="1" h="11" extrusionOk="0">
                  <a:moveTo>
                    <a:pt x="1" y="11"/>
                  </a:moveTo>
                  <a:lnTo>
                    <a:pt x="1" y="11"/>
                  </a:lnTo>
                  <a:cubicBezTo>
                    <a:pt x="1" y="0"/>
                    <a:pt x="1" y="0"/>
                    <a:pt x="1" y="1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
            <p:cNvSpPr/>
            <p:nvPr/>
          </p:nvSpPr>
          <p:spPr>
            <a:xfrm>
              <a:off x="2272372" y="4699223"/>
              <a:ext cx="35" cy="35"/>
            </a:xfrm>
            <a:custGeom>
              <a:avLst/>
              <a:gdLst/>
              <a:ahLst/>
              <a:cxnLst/>
              <a:rect l="l" t="t" r="r" b="b"/>
              <a:pathLst>
                <a:path w="1" h="1" extrusionOk="0">
                  <a:moveTo>
                    <a:pt x="1" y="1"/>
                  </a:moveTo>
                  <a:lnTo>
                    <a:pt x="1"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
            <p:cNvSpPr/>
            <p:nvPr/>
          </p:nvSpPr>
          <p:spPr>
            <a:xfrm>
              <a:off x="2272372" y="4697304"/>
              <a:ext cx="5896" cy="9873"/>
            </a:xfrm>
            <a:custGeom>
              <a:avLst/>
              <a:gdLst/>
              <a:ahLst/>
              <a:cxnLst/>
              <a:rect l="l" t="t" r="r" b="b"/>
              <a:pathLst>
                <a:path w="169" h="283" extrusionOk="0">
                  <a:moveTo>
                    <a:pt x="67" y="1"/>
                  </a:moveTo>
                  <a:cubicBezTo>
                    <a:pt x="67" y="1"/>
                    <a:pt x="57" y="1"/>
                    <a:pt x="57" y="11"/>
                  </a:cubicBezTo>
                  <a:lnTo>
                    <a:pt x="45" y="11"/>
                  </a:lnTo>
                  <a:cubicBezTo>
                    <a:pt x="35" y="11"/>
                    <a:pt x="35" y="23"/>
                    <a:pt x="35" y="23"/>
                  </a:cubicBezTo>
                  <a:cubicBezTo>
                    <a:pt x="23" y="23"/>
                    <a:pt x="23" y="23"/>
                    <a:pt x="23" y="33"/>
                  </a:cubicBezTo>
                  <a:cubicBezTo>
                    <a:pt x="12" y="33"/>
                    <a:pt x="12" y="45"/>
                    <a:pt x="12" y="45"/>
                  </a:cubicBezTo>
                  <a:cubicBezTo>
                    <a:pt x="1" y="45"/>
                    <a:pt x="1" y="45"/>
                    <a:pt x="1" y="56"/>
                  </a:cubicBezTo>
                  <a:lnTo>
                    <a:pt x="12" y="56"/>
                  </a:lnTo>
                  <a:lnTo>
                    <a:pt x="12" y="67"/>
                  </a:lnTo>
                  <a:lnTo>
                    <a:pt x="12" y="78"/>
                  </a:lnTo>
                  <a:lnTo>
                    <a:pt x="12" y="90"/>
                  </a:lnTo>
                  <a:lnTo>
                    <a:pt x="35" y="90"/>
                  </a:lnTo>
                  <a:lnTo>
                    <a:pt x="35" y="100"/>
                  </a:lnTo>
                  <a:lnTo>
                    <a:pt x="57" y="122"/>
                  </a:lnTo>
                  <a:cubicBezTo>
                    <a:pt x="57" y="122"/>
                    <a:pt x="79" y="122"/>
                    <a:pt x="79" y="112"/>
                  </a:cubicBezTo>
                  <a:cubicBezTo>
                    <a:pt x="90" y="100"/>
                    <a:pt x="90" y="90"/>
                    <a:pt x="101" y="67"/>
                  </a:cubicBezTo>
                  <a:lnTo>
                    <a:pt x="101" y="78"/>
                  </a:lnTo>
                  <a:lnTo>
                    <a:pt x="101" y="90"/>
                  </a:lnTo>
                  <a:cubicBezTo>
                    <a:pt x="112" y="90"/>
                    <a:pt x="112" y="100"/>
                    <a:pt x="112" y="100"/>
                  </a:cubicBezTo>
                  <a:lnTo>
                    <a:pt x="112" y="156"/>
                  </a:lnTo>
                  <a:cubicBezTo>
                    <a:pt x="112" y="189"/>
                    <a:pt x="112" y="223"/>
                    <a:pt x="101" y="267"/>
                  </a:cubicBezTo>
                  <a:cubicBezTo>
                    <a:pt x="101" y="275"/>
                    <a:pt x="112" y="283"/>
                    <a:pt x="123" y="283"/>
                  </a:cubicBezTo>
                  <a:cubicBezTo>
                    <a:pt x="127" y="283"/>
                    <a:pt x="131" y="282"/>
                    <a:pt x="134" y="278"/>
                  </a:cubicBezTo>
                  <a:cubicBezTo>
                    <a:pt x="146" y="234"/>
                    <a:pt x="156" y="201"/>
                    <a:pt x="156" y="156"/>
                  </a:cubicBezTo>
                  <a:cubicBezTo>
                    <a:pt x="168" y="134"/>
                    <a:pt x="168" y="112"/>
                    <a:pt x="168" y="90"/>
                  </a:cubicBezTo>
                  <a:cubicBezTo>
                    <a:pt x="168" y="78"/>
                    <a:pt x="168" y="67"/>
                    <a:pt x="156" y="67"/>
                  </a:cubicBezTo>
                  <a:cubicBezTo>
                    <a:pt x="156" y="45"/>
                    <a:pt x="134" y="45"/>
                    <a:pt x="124" y="33"/>
                  </a:cubicBezTo>
                  <a:lnTo>
                    <a:pt x="101" y="33"/>
                  </a:lnTo>
                  <a:cubicBezTo>
                    <a:pt x="112" y="23"/>
                    <a:pt x="101" y="11"/>
                    <a:pt x="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
            <p:cNvSpPr/>
            <p:nvPr/>
          </p:nvSpPr>
          <p:spPr>
            <a:xfrm>
              <a:off x="2275896" y="4699641"/>
              <a:ext cx="35" cy="35"/>
            </a:xfrm>
            <a:custGeom>
              <a:avLst/>
              <a:gdLst/>
              <a:ahLst/>
              <a:cxnLst/>
              <a:rect l="l" t="t" r="r" b="b"/>
              <a:pathLst>
                <a:path w="1" h="1" extrusionOk="0">
                  <a:moveTo>
                    <a:pt x="0" y="0"/>
                  </a:move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
            <p:cNvSpPr/>
            <p:nvPr/>
          </p:nvSpPr>
          <p:spPr>
            <a:xfrm>
              <a:off x="2258033" y="4706654"/>
              <a:ext cx="3140" cy="19223"/>
            </a:xfrm>
            <a:custGeom>
              <a:avLst/>
              <a:gdLst/>
              <a:ahLst/>
              <a:cxnLst/>
              <a:rect l="l" t="t" r="r" b="b"/>
              <a:pathLst>
                <a:path w="90" h="551" extrusionOk="0">
                  <a:moveTo>
                    <a:pt x="51" y="1"/>
                  </a:moveTo>
                  <a:cubicBezTo>
                    <a:pt x="44" y="1"/>
                    <a:pt x="37" y="3"/>
                    <a:pt x="34" y="10"/>
                  </a:cubicBezTo>
                  <a:cubicBezTo>
                    <a:pt x="1" y="88"/>
                    <a:pt x="1" y="188"/>
                    <a:pt x="1" y="277"/>
                  </a:cubicBezTo>
                  <a:cubicBezTo>
                    <a:pt x="1" y="366"/>
                    <a:pt x="23" y="455"/>
                    <a:pt x="45" y="533"/>
                  </a:cubicBezTo>
                  <a:cubicBezTo>
                    <a:pt x="51" y="544"/>
                    <a:pt x="62" y="550"/>
                    <a:pt x="71" y="550"/>
                  </a:cubicBezTo>
                  <a:cubicBezTo>
                    <a:pt x="81" y="550"/>
                    <a:pt x="90" y="544"/>
                    <a:pt x="90" y="533"/>
                  </a:cubicBezTo>
                  <a:cubicBezTo>
                    <a:pt x="67" y="455"/>
                    <a:pt x="45" y="366"/>
                    <a:pt x="45" y="277"/>
                  </a:cubicBezTo>
                  <a:cubicBezTo>
                    <a:pt x="56" y="200"/>
                    <a:pt x="67" y="111"/>
                    <a:pt x="78" y="22"/>
                  </a:cubicBezTo>
                  <a:cubicBezTo>
                    <a:pt x="86" y="14"/>
                    <a:pt x="67" y="1"/>
                    <a:pt x="5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
            <p:cNvSpPr/>
            <p:nvPr/>
          </p:nvSpPr>
          <p:spPr>
            <a:xfrm>
              <a:off x="2284792" y="4713213"/>
              <a:ext cx="3559" cy="13641"/>
            </a:xfrm>
            <a:custGeom>
              <a:avLst/>
              <a:gdLst/>
              <a:ahLst/>
              <a:cxnLst/>
              <a:rect l="l" t="t" r="r" b="b"/>
              <a:pathLst>
                <a:path w="102" h="391" extrusionOk="0">
                  <a:moveTo>
                    <a:pt x="23" y="0"/>
                  </a:moveTo>
                  <a:cubicBezTo>
                    <a:pt x="12" y="0"/>
                    <a:pt x="1" y="12"/>
                    <a:pt x="1" y="22"/>
                  </a:cubicBezTo>
                  <a:cubicBezTo>
                    <a:pt x="34" y="134"/>
                    <a:pt x="57" y="256"/>
                    <a:pt x="45" y="368"/>
                  </a:cubicBezTo>
                  <a:cubicBezTo>
                    <a:pt x="45" y="381"/>
                    <a:pt x="58" y="391"/>
                    <a:pt x="68" y="391"/>
                  </a:cubicBezTo>
                  <a:cubicBezTo>
                    <a:pt x="74" y="391"/>
                    <a:pt x="79" y="387"/>
                    <a:pt x="79" y="378"/>
                  </a:cubicBezTo>
                  <a:cubicBezTo>
                    <a:pt x="101" y="256"/>
                    <a:pt x="101" y="134"/>
                    <a:pt x="45" y="22"/>
                  </a:cubicBezTo>
                  <a:cubicBezTo>
                    <a:pt x="45" y="12"/>
                    <a:pt x="34" y="0"/>
                    <a:pt x="2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
            <p:cNvSpPr/>
            <p:nvPr/>
          </p:nvSpPr>
          <p:spPr>
            <a:xfrm>
              <a:off x="2047411" y="4644134"/>
              <a:ext cx="20898" cy="20758"/>
            </a:xfrm>
            <a:custGeom>
              <a:avLst/>
              <a:gdLst/>
              <a:ahLst/>
              <a:cxnLst/>
              <a:rect l="l" t="t" r="r" b="b"/>
              <a:pathLst>
                <a:path w="599" h="595" extrusionOk="0">
                  <a:moveTo>
                    <a:pt x="499" y="0"/>
                  </a:moveTo>
                  <a:cubicBezTo>
                    <a:pt x="432" y="12"/>
                    <a:pt x="376" y="45"/>
                    <a:pt x="309" y="79"/>
                  </a:cubicBezTo>
                  <a:cubicBezTo>
                    <a:pt x="287" y="89"/>
                    <a:pt x="254" y="112"/>
                    <a:pt x="232" y="134"/>
                  </a:cubicBezTo>
                  <a:cubicBezTo>
                    <a:pt x="210" y="156"/>
                    <a:pt x="187" y="178"/>
                    <a:pt x="198" y="212"/>
                  </a:cubicBezTo>
                  <a:lnTo>
                    <a:pt x="210" y="223"/>
                  </a:lnTo>
                  <a:cubicBezTo>
                    <a:pt x="165" y="267"/>
                    <a:pt x="109" y="301"/>
                    <a:pt x="65" y="346"/>
                  </a:cubicBezTo>
                  <a:cubicBezTo>
                    <a:pt x="45" y="365"/>
                    <a:pt x="78" y="403"/>
                    <a:pt x="109" y="403"/>
                  </a:cubicBezTo>
                  <a:cubicBezTo>
                    <a:pt x="113" y="403"/>
                    <a:pt x="117" y="402"/>
                    <a:pt x="121" y="401"/>
                  </a:cubicBezTo>
                  <a:lnTo>
                    <a:pt x="121" y="401"/>
                  </a:lnTo>
                  <a:cubicBezTo>
                    <a:pt x="121" y="412"/>
                    <a:pt x="109" y="412"/>
                    <a:pt x="109" y="412"/>
                  </a:cubicBezTo>
                  <a:cubicBezTo>
                    <a:pt x="65" y="457"/>
                    <a:pt x="20" y="512"/>
                    <a:pt x="9" y="568"/>
                  </a:cubicBezTo>
                  <a:cubicBezTo>
                    <a:pt x="1" y="584"/>
                    <a:pt x="23" y="594"/>
                    <a:pt x="39" y="594"/>
                  </a:cubicBezTo>
                  <a:cubicBezTo>
                    <a:pt x="45" y="594"/>
                    <a:pt x="51" y="593"/>
                    <a:pt x="54" y="590"/>
                  </a:cubicBezTo>
                  <a:cubicBezTo>
                    <a:pt x="76" y="568"/>
                    <a:pt x="87" y="546"/>
                    <a:pt x="109" y="524"/>
                  </a:cubicBezTo>
                  <a:cubicBezTo>
                    <a:pt x="131" y="501"/>
                    <a:pt x="154" y="479"/>
                    <a:pt x="176" y="468"/>
                  </a:cubicBezTo>
                  <a:lnTo>
                    <a:pt x="309" y="368"/>
                  </a:lnTo>
                  <a:cubicBezTo>
                    <a:pt x="354" y="346"/>
                    <a:pt x="398" y="323"/>
                    <a:pt x="443" y="312"/>
                  </a:cubicBezTo>
                  <a:cubicBezTo>
                    <a:pt x="465" y="301"/>
                    <a:pt x="487" y="301"/>
                    <a:pt x="510" y="301"/>
                  </a:cubicBezTo>
                  <a:cubicBezTo>
                    <a:pt x="521" y="295"/>
                    <a:pt x="535" y="295"/>
                    <a:pt x="547" y="295"/>
                  </a:cubicBezTo>
                  <a:cubicBezTo>
                    <a:pt x="560" y="295"/>
                    <a:pt x="571" y="295"/>
                    <a:pt x="576" y="290"/>
                  </a:cubicBezTo>
                  <a:cubicBezTo>
                    <a:pt x="599" y="279"/>
                    <a:pt x="599" y="257"/>
                    <a:pt x="576" y="245"/>
                  </a:cubicBezTo>
                  <a:cubicBezTo>
                    <a:pt x="554" y="223"/>
                    <a:pt x="527" y="215"/>
                    <a:pt x="498" y="215"/>
                  </a:cubicBezTo>
                  <a:cubicBezTo>
                    <a:pt x="468" y="215"/>
                    <a:pt x="438" y="223"/>
                    <a:pt x="410" y="234"/>
                  </a:cubicBezTo>
                  <a:cubicBezTo>
                    <a:pt x="354" y="245"/>
                    <a:pt x="321" y="267"/>
                    <a:pt x="276" y="290"/>
                  </a:cubicBezTo>
                  <a:cubicBezTo>
                    <a:pt x="321" y="257"/>
                    <a:pt x="376" y="223"/>
                    <a:pt x="432" y="201"/>
                  </a:cubicBezTo>
                  <a:lnTo>
                    <a:pt x="566" y="134"/>
                  </a:lnTo>
                  <a:cubicBezTo>
                    <a:pt x="599" y="112"/>
                    <a:pt x="588" y="89"/>
                    <a:pt x="566" y="67"/>
                  </a:cubicBezTo>
                  <a:cubicBezTo>
                    <a:pt x="588" y="34"/>
                    <a:pt x="532" y="0"/>
                    <a:pt x="49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
            <p:cNvSpPr/>
            <p:nvPr/>
          </p:nvSpPr>
          <p:spPr>
            <a:xfrm>
              <a:off x="2062588" y="4675847"/>
              <a:ext cx="30492" cy="15350"/>
            </a:xfrm>
            <a:custGeom>
              <a:avLst/>
              <a:gdLst/>
              <a:ahLst/>
              <a:cxnLst/>
              <a:rect l="l" t="t" r="r" b="b"/>
              <a:pathLst>
                <a:path w="874" h="440" extrusionOk="0">
                  <a:moveTo>
                    <a:pt x="464" y="315"/>
                  </a:moveTo>
                  <a:cubicBezTo>
                    <a:pt x="460" y="319"/>
                    <a:pt x="456" y="322"/>
                    <a:pt x="453" y="326"/>
                  </a:cubicBezTo>
                  <a:lnTo>
                    <a:pt x="453" y="326"/>
                  </a:lnTo>
                  <a:cubicBezTo>
                    <a:pt x="453" y="319"/>
                    <a:pt x="458" y="316"/>
                    <a:pt x="464" y="315"/>
                  </a:cubicBezTo>
                  <a:close/>
                  <a:moveTo>
                    <a:pt x="589" y="1"/>
                  </a:moveTo>
                  <a:cubicBezTo>
                    <a:pt x="584" y="1"/>
                    <a:pt x="579" y="2"/>
                    <a:pt x="575" y="3"/>
                  </a:cubicBezTo>
                  <a:cubicBezTo>
                    <a:pt x="519" y="26"/>
                    <a:pt x="486" y="59"/>
                    <a:pt x="442" y="92"/>
                  </a:cubicBezTo>
                  <a:cubicBezTo>
                    <a:pt x="398" y="126"/>
                    <a:pt x="364" y="148"/>
                    <a:pt x="319" y="171"/>
                  </a:cubicBezTo>
                  <a:cubicBezTo>
                    <a:pt x="230" y="226"/>
                    <a:pt x="141" y="270"/>
                    <a:pt x="42" y="304"/>
                  </a:cubicBezTo>
                  <a:cubicBezTo>
                    <a:pt x="0" y="314"/>
                    <a:pt x="45" y="372"/>
                    <a:pt x="78" y="372"/>
                  </a:cubicBezTo>
                  <a:cubicBezTo>
                    <a:pt x="81" y="372"/>
                    <a:pt x="84" y="372"/>
                    <a:pt x="86" y="371"/>
                  </a:cubicBezTo>
                  <a:cubicBezTo>
                    <a:pt x="136" y="351"/>
                    <a:pt x="196" y="330"/>
                    <a:pt x="249" y="310"/>
                  </a:cubicBezTo>
                  <a:lnTo>
                    <a:pt x="249" y="310"/>
                  </a:lnTo>
                  <a:cubicBezTo>
                    <a:pt x="245" y="322"/>
                    <a:pt x="254" y="339"/>
                    <a:pt x="264" y="349"/>
                  </a:cubicBezTo>
                  <a:cubicBezTo>
                    <a:pt x="272" y="356"/>
                    <a:pt x="285" y="364"/>
                    <a:pt x="300" y="364"/>
                  </a:cubicBezTo>
                  <a:cubicBezTo>
                    <a:pt x="306" y="364"/>
                    <a:pt x="313" y="363"/>
                    <a:pt x="319" y="359"/>
                  </a:cubicBezTo>
                  <a:cubicBezTo>
                    <a:pt x="341" y="349"/>
                    <a:pt x="375" y="337"/>
                    <a:pt x="408" y="326"/>
                  </a:cubicBezTo>
                  <a:lnTo>
                    <a:pt x="452" y="326"/>
                  </a:lnTo>
                  <a:cubicBezTo>
                    <a:pt x="420" y="354"/>
                    <a:pt x="382" y="374"/>
                    <a:pt x="353" y="393"/>
                  </a:cubicBezTo>
                  <a:cubicBezTo>
                    <a:pt x="333" y="403"/>
                    <a:pt x="357" y="439"/>
                    <a:pt x="379" y="439"/>
                  </a:cubicBezTo>
                  <a:cubicBezTo>
                    <a:pt x="381" y="439"/>
                    <a:pt x="384" y="439"/>
                    <a:pt x="386" y="438"/>
                  </a:cubicBezTo>
                  <a:cubicBezTo>
                    <a:pt x="486" y="404"/>
                    <a:pt x="564" y="349"/>
                    <a:pt x="642" y="293"/>
                  </a:cubicBezTo>
                  <a:cubicBezTo>
                    <a:pt x="720" y="237"/>
                    <a:pt x="809" y="181"/>
                    <a:pt x="865" y="104"/>
                  </a:cubicBezTo>
                  <a:cubicBezTo>
                    <a:pt x="874" y="75"/>
                    <a:pt x="833" y="46"/>
                    <a:pt x="808" y="46"/>
                  </a:cubicBezTo>
                  <a:cubicBezTo>
                    <a:pt x="804" y="46"/>
                    <a:pt x="801" y="46"/>
                    <a:pt x="798" y="48"/>
                  </a:cubicBezTo>
                  <a:cubicBezTo>
                    <a:pt x="764" y="70"/>
                    <a:pt x="731" y="104"/>
                    <a:pt x="697" y="126"/>
                  </a:cubicBezTo>
                  <a:cubicBezTo>
                    <a:pt x="697" y="115"/>
                    <a:pt x="687" y="104"/>
                    <a:pt x="675" y="92"/>
                  </a:cubicBezTo>
                  <a:cubicBezTo>
                    <a:pt x="670" y="87"/>
                    <a:pt x="662" y="84"/>
                    <a:pt x="652" y="84"/>
                  </a:cubicBezTo>
                  <a:cubicBezTo>
                    <a:pt x="642" y="84"/>
                    <a:pt x="631" y="87"/>
                    <a:pt x="620" y="92"/>
                  </a:cubicBezTo>
                  <a:lnTo>
                    <a:pt x="598" y="92"/>
                  </a:lnTo>
                  <a:cubicBezTo>
                    <a:pt x="620" y="82"/>
                    <a:pt x="631" y="70"/>
                    <a:pt x="631" y="48"/>
                  </a:cubicBezTo>
                  <a:cubicBezTo>
                    <a:pt x="649" y="21"/>
                    <a:pt x="614" y="1"/>
                    <a:pt x="58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
            <p:cNvSpPr/>
            <p:nvPr/>
          </p:nvSpPr>
          <p:spPr>
            <a:xfrm>
              <a:off x="2066635" y="4682302"/>
              <a:ext cx="26515" cy="19432"/>
            </a:xfrm>
            <a:custGeom>
              <a:avLst/>
              <a:gdLst/>
              <a:ahLst/>
              <a:cxnLst/>
              <a:rect l="l" t="t" r="r" b="b"/>
              <a:pathLst>
                <a:path w="760" h="557" extrusionOk="0">
                  <a:moveTo>
                    <a:pt x="696" y="1"/>
                  </a:moveTo>
                  <a:cubicBezTo>
                    <a:pt x="687" y="1"/>
                    <a:pt x="678" y="3"/>
                    <a:pt x="670" y="8"/>
                  </a:cubicBezTo>
                  <a:cubicBezTo>
                    <a:pt x="626" y="52"/>
                    <a:pt x="593" y="119"/>
                    <a:pt x="548" y="164"/>
                  </a:cubicBezTo>
                  <a:cubicBezTo>
                    <a:pt x="504" y="208"/>
                    <a:pt x="448" y="253"/>
                    <a:pt x="403" y="286"/>
                  </a:cubicBezTo>
                  <a:cubicBezTo>
                    <a:pt x="292" y="375"/>
                    <a:pt x="170" y="431"/>
                    <a:pt x="48" y="486"/>
                  </a:cubicBezTo>
                  <a:cubicBezTo>
                    <a:pt x="0" y="505"/>
                    <a:pt x="43" y="557"/>
                    <a:pt x="84" y="557"/>
                  </a:cubicBezTo>
                  <a:cubicBezTo>
                    <a:pt x="91" y="557"/>
                    <a:pt x="97" y="556"/>
                    <a:pt x="104" y="552"/>
                  </a:cubicBezTo>
                  <a:cubicBezTo>
                    <a:pt x="237" y="497"/>
                    <a:pt x="359" y="441"/>
                    <a:pt x="482" y="352"/>
                  </a:cubicBezTo>
                  <a:cubicBezTo>
                    <a:pt x="537" y="319"/>
                    <a:pt x="593" y="275"/>
                    <a:pt x="648" y="219"/>
                  </a:cubicBezTo>
                  <a:cubicBezTo>
                    <a:pt x="693" y="174"/>
                    <a:pt x="737" y="119"/>
                    <a:pt x="759" y="52"/>
                  </a:cubicBezTo>
                  <a:cubicBezTo>
                    <a:pt x="759" y="26"/>
                    <a:pt x="726" y="1"/>
                    <a:pt x="69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
            <p:cNvSpPr/>
            <p:nvPr/>
          </p:nvSpPr>
          <p:spPr>
            <a:xfrm>
              <a:off x="2053342" y="4660427"/>
              <a:ext cx="24665" cy="14653"/>
            </a:xfrm>
            <a:custGeom>
              <a:avLst/>
              <a:gdLst/>
              <a:ahLst/>
              <a:cxnLst/>
              <a:rect l="l" t="t" r="r" b="b"/>
              <a:pathLst>
                <a:path w="707" h="420" extrusionOk="0">
                  <a:moveTo>
                    <a:pt x="618" y="1"/>
                  </a:moveTo>
                  <a:cubicBezTo>
                    <a:pt x="596" y="1"/>
                    <a:pt x="574" y="12"/>
                    <a:pt x="551" y="12"/>
                  </a:cubicBezTo>
                  <a:cubicBezTo>
                    <a:pt x="544" y="12"/>
                    <a:pt x="536" y="7"/>
                    <a:pt x="529" y="7"/>
                  </a:cubicBezTo>
                  <a:cubicBezTo>
                    <a:pt x="525" y="7"/>
                    <a:pt x="521" y="8"/>
                    <a:pt x="517" y="12"/>
                  </a:cubicBezTo>
                  <a:cubicBezTo>
                    <a:pt x="362" y="45"/>
                    <a:pt x="218" y="146"/>
                    <a:pt x="106" y="257"/>
                  </a:cubicBezTo>
                  <a:cubicBezTo>
                    <a:pt x="95" y="267"/>
                    <a:pt x="95" y="279"/>
                    <a:pt x="95" y="290"/>
                  </a:cubicBezTo>
                  <a:cubicBezTo>
                    <a:pt x="84" y="301"/>
                    <a:pt x="73" y="324"/>
                    <a:pt x="62" y="334"/>
                  </a:cubicBezTo>
                  <a:lnTo>
                    <a:pt x="50" y="334"/>
                  </a:lnTo>
                  <a:cubicBezTo>
                    <a:pt x="40" y="356"/>
                    <a:pt x="28" y="368"/>
                    <a:pt x="17" y="379"/>
                  </a:cubicBezTo>
                  <a:cubicBezTo>
                    <a:pt x="0" y="396"/>
                    <a:pt x="23" y="420"/>
                    <a:pt x="44" y="420"/>
                  </a:cubicBezTo>
                  <a:cubicBezTo>
                    <a:pt x="50" y="420"/>
                    <a:pt x="57" y="418"/>
                    <a:pt x="62" y="412"/>
                  </a:cubicBezTo>
                  <a:cubicBezTo>
                    <a:pt x="106" y="390"/>
                    <a:pt x="139" y="356"/>
                    <a:pt x="173" y="324"/>
                  </a:cubicBezTo>
                  <a:cubicBezTo>
                    <a:pt x="218" y="301"/>
                    <a:pt x="262" y="267"/>
                    <a:pt x="295" y="235"/>
                  </a:cubicBezTo>
                  <a:cubicBezTo>
                    <a:pt x="307" y="235"/>
                    <a:pt x="307" y="223"/>
                    <a:pt x="317" y="223"/>
                  </a:cubicBezTo>
                  <a:cubicBezTo>
                    <a:pt x="351" y="201"/>
                    <a:pt x="384" y="190"/>
                    <a:pt x="406" y="178"/>
                  </a:cubicBezTo>
                  <a:cubicBezTo>
                    <a:pt x="495" y="134"/>
                    <a:pt x="584" y="112"/>
                    <a:pt x="663" y="67"/>
                  </a:cubicBezTo>
                  <a:cubicBezTo>
                    <a:pt x="707" y="45"/>
                    <a:pt x="651" y="1"/>
                    <a:pt x="61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
            <p:cNvSpPr/>
            <p:nvPr/>
          </p:nvSpPr>
          <p:spPr>
            <a:xfrm>
              <a:off x="2054459" y="4664753"/>
              <a:ext cx="25503" cy="19886"/>
            </a:xfrm>
            <a:custGeom>
              <a:avLst/>
              <a:gdLst/>
              <a:ahLst/>
              <a:cxnLst/>
              <a:rect l="l" t="t" r="r" b="b"/>
              <a:pathLst>
                <a:path w="731" h="570" extrusionOk="0">
                  <a:moveTo>
                    <a:pt x="635" y="0"/>
                  </a:moveTo>
                  <a:cubicBezTo>
                    <a:pt x="597" y="0"/>
                    <a:pt x="561" y="14"/>
                    <a:pt x="530" y="22"/>
                  </a:cubicBezTo>
                  <a:cubicBezTo>
                    <a:pt x="485" y="44"/>
                    <a:pt x="441" y="66"/>
                    <a:pt x="408" y="88"/>
                  </a:cubicBezTo>
                  <a:cubicBezTo>
                    <a:pt x="308" y="143"/>
                    <a:pt x="219" y="200"/>
                    <a:pt x="130" y="255"/>
                  </a:cubicBezTo>
                  <a:cubicBezTo>
                    <a:pt x="92" y="283"/>
                    <a:pt x="126" y="327"/>
                    <a:pt x="164" y="327"/>
                  </a:cubicBezTo>
                  <a:cubicBezTo>
                    <a:pt x="171" y="327"/>
                    <a:pt x="179" y="325"/>
                    <a:pt x="186" y="321"/>
                  </a:cubicBezTo>
                  <a:cubicBezTo>
                    <a:pt x="275" y="266"/>
                    <a:pt x="364" y="210"/>
                    <a:pt x="453" y="166"/>
                  </a:cubicBezTo>
                  <a:cubicBezTo>
                    <a:pt x="495" y="144"/>
                    <a:pt x="528" y="134"/>
                    <a:pt x="570" y="113"/>
                  </a:cubicBezTo>
                  <a:lnTo>
                    <a:pt x="570" y="113"/>
                  </a:lnTo>
                  <a:cubicBezTo>
                    <a:pt x="460" y="167"/>
                    <a:pt x="362" y="211"/>
                    <a:pt x="275" y="277"/>
                  </a:cubicBezTo>
                  <a:cubicBezTo>
                    <a:pt x="219" y="311"/>
                    <a:pt x="163" y="344"/>
                    <a:pt x="119" y="388"/>
                  </a:cubicBezTo>
                  <a:cubicBezTo>
                    <a:pt x="85" y="422"/>
                    <a:pt x="41" y="466"/>
                    <a:pt x="18" y="522"/>
                  </a:cubicBezTo>
                  <a:cubicBezTo>
                    <a:pt x="0" y="549"/>
                    <a:pt x="34" y="569"/>
                    <a:pt x="60" y="569"/>
                  </a:cubicBezTo>
                  <a:cubicBezTo>
                    <a:pt x="65" y="569"/>
                    <a:pt x="70" y="568"/>
                    <a:pt x="74" y="566"/>
                  </a:cubicBezTo>
                  <a:lnTo>
                    <a:pt x="208" y="433"/>
                  </a:lnTo>
                  <a:lnTo>
                    <a:pt x="341" y="333"/>
                  </a:lnTo>
                  <a:lnTo>
                    <a:pt x="641" y="166"/>
                  </a:lnTo>
                  <a:cubicBezTo>
                    <a:pt x="675" y="143"/>
                    <a:pt x="641" y="99"/>
                    <a:pt x="608" y="99"/>
                  </a:cubicBezTo>
                  <a:cubicBezTo>
                    <a:pt x="641" y="88"/>
                    <a:pt x="675" y="88"/>
                    <a:pt x="708" y="77"/>
                  </a:cubicBezTo>
                  <a:cubicBezTo>
                    <a:pt x="730" y="54"/>
                    <a:pt x="697" y="22"/>
                    <a:pt x="686" y="10"/>
                  </a:cubicBezTo>
                  <a:cubicBezTo>
                    <a:pt x="669" y="3"/>
                    <a:pt x="651" y="0"/>
                    <a:pt x="63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
            <p:cNvSpPr/>
            <p:nvPr/>
          </p:nvSpPr>
          <p:spPr>
            <a:xfrm>
              <a:off x="2063634" y="4676057"/>
              <a:ext cx="7012" cy="4570"/>
            </a:xfrm>
            <a:custGeom>
              <a:avLst/>
              <a:gdLst/>
              <a:ahLst/>
              <a:cxnLst/>
              <a:rect l="l" t="t" r="r" b="b"/>
              <a:pathLst>
                <a:path w="201" h="131" extrusionOk="0">
                  <a:moveTo>
                    <a:pt x="158" y="0"/>
                  </a:moveTo>
                  <a:cubicBezTo>
                    <a:pt x="148" y="0"/>
                    <a:pt x="139" y="3"/>
                    <a:pt x="134" y="9"/>
                  </a:cubicBezTo>
                  <a:cubicBezTo>
                    <a:pt x="123" y="20"/>
                    <a:pt x="111" y="20"/>
                    <a:pt x="101" y="31"/>
                  </a:cubicBezTo>
                  <a:lnTo>
                    <a:pt x="101" y="42"/>
                  </a:lnTo>
                  <a:lnTo>
                    <a:pt x="89" y="42"/>
                  </a:lnTo>
                  <a:lnTo>
                    <a:pt x="78" y="53"/>
                  </a:lnTo>
                  <a:cubicBezTo>
                    <a:pt x="67" y="53"/>
                    <a:pt x="56" y="64"/>
                    <a:pt x="45" y="64"/>
                  </a:cubicBezTo>
                  <a:cubicBezTo>
                    <a:pt x="34" y="76"/>
                    <a:pt x="22" y="76"/>
                    <a:pt x="12" y="86"/>
                  </a:cubicBezTo>
                  <a:cubicBezTo>
                    <a:pt x="0" y="86"/>
                    <a:pt x="0" y="109"/>
                    <a:pt x="0" y="120"/>
                  </a:cubicBezTo>
                  <a:cubicBezTo>
                    <a:pt x="12" y="131"/>
                    <a:pt x="22" y="131"/>
                    <a:pt x="45" y="131"/>
                  </a:cubicBezTo>
                  <a:cubicBezTo>
                    <a:pt x="67" y="131"/>
                    <a:pt x="101" y="120"/>
                    <a:pt x="123" y="109"/>
                  </a:cubicBezTo>
                  <a:cubicBezTo>
                    <a:pt x="145" y="86"/>
                    <a:pt x="167" y="76"/>
                    <a:pt x="190" y="53"/>
                  </a:cubicBezTo>
                  <a:cubicBezTo>
                    <a:pt x="200" y="42"/>
                    <a:pt x="200" y="20"/>
                    <a:pt x="190" y="9"/>
                  </a:cubicBezTo>
                  <a:cubicBezTo>
                    <a:pt x="178" y="3"/>
                    <a:pt x="167" y="0"/>
                    <a:pt x="15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
            <p:cNvSpPr/>
            <p:nvPr/>
          </p:nvSpPr>
          <p:spPr>
            <a:xfrm>
              <a:off x="2049260" y="4636005"/>
              <a:ext cx="60181" cy="51668"/>
            </a:xfrm>
            <a:custGeom>
              <a:avLst/>
              <a:gdLst/>
              <a:ahLst/>
              <a:cxnLst/>
              <a:rect l="l" t="t" r="r" b="b"/>
              <a:pathLst>
                <a:path w="1725" h="1481" extrusionOk="0">
                  <a:moveTo>
                    <a:pt x="579" y="0"/>
                  </a:moveTo>
                  <a:cubicBezTo>
                    <a:pt x="579" y="0"/>
                    <a:pt x="1" y="601"/>
                    <a:pt x="579" y="1168"/>
                  </a:cubicBezTo>
                  <a:cubicBezTo>
                    <a:pt x="822" y="1410"/>
                    <a:pt x="1062" y="1481"/>
                    <a:pt x="1260" y="1481"/>
                  </a:cubicBezTo>
                  <a:cubicBezTo>
                    <a:pt x="1533" y="1481"/>
                    <a:pt x="1724" y="1346"/>
                    <a:pt x="1724" y="1346"/>
                  </a:cubicBezTo>
                  <a:lnTo>
                    <a:pt x="1558" y="623"/>
                  </a:lnTo>
                  <a:lnTo>
                    <a:pt x="1336" y="356"/>
                  </a:lnTo>
                  <a:lnTo>
                    <a:pt x="579"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
            <p:cNvSpPr/>
            <p:nvPr/>
          </p:nvSpPr>
          <p:spPr>
            <a:xfrm>
              <a:off x="2043190" y="4640610"/>
              <a:ext cx="60460" cy="59902"/>
            </a:xfrm>
            <a:custGeom>
              <a:avLst/>
              <a:gdLst/>
              <a:ahLst/>
              <a:cxnLst/>
              <a:rect l="l" t="t" r="r" b="b"/>
              <a:pathLst>
                <a:path w="1733" h="1717" extrusionOk="0">
                  <a:moveTo>
                    <a:pt x="718" y="0"/>
                  </a:moveTo>
                  <a:cubicBezTo>
                    <a:pt x="605" y="0"/>
                    <a:pt x="485" y="48"/>
                    <a:pt x="386" y="101"/>
                  </a:cubicBezTo>
                  <a:cubicBezTo>
                    <a:pt x="230" y="190"/>
                    <a:pt x="86" y="302"/>
                    <a:pt x="8" y="480"/>
                  </a:cubicBezTo>
                  <a:cubicBezTo>
                    <a:pt x="0" y="495"/>
                    <a:pt x="20" y="511"/>
                    <a:pt x="36" y="511"/>
                  </a:cubicBezTo>
                  <a:cubicBezTo>
                    <a:pt x="43" y="511"/>
                    <a:pt x="49" y="508"/>
                    <a:pt x="52" y="502"/>
                  </a:cubicBezTo>
                  <a:cubicBezTo>
                    <a:pt x="130" y="346"/>
                    <a:pt x="275" y="246"/>
                    <a:pt x="420" y="168"/>
                  </a:cubicBezTo>
                  <a:cubicBezTo>
                    <a:pt x="519" y="108"/>
                    <a:pt x="627" y="67"/>
                    <a:pt x="744" y="67"/>
                  </a:cubicBezTo>
                  <a:cubicBezTo>
                    <a:pt x="758" y="67"/>
                    <a:pt x="772" y="67"/>
                    <a:pt x="786" y="68"/>
                  </a:cubicBezTo>
                  <a:cubicBezTo>
                    <a:pt x="786" y="79"/>
                    <a:pt x="798" y="91"/>
                    <a:pt x="808" y="91"/>
                  </a:cubicBezTo>
                  <a:cubicBezTo>
                    <a:pt x="820" y="101"/>
                    <a:pt x="831" y="101"/>
                    <a:pt x="842" y="113"/>
                  </a:cubicBezTo>
                  <a:cubicBezTo>
                    <a:pt x="808" y="113"/>
                    <a:pt x="786" y="113"/>
                    <a:pt x="753" y="124"/>
                  </a:cubicBezTo>
                  <a:cubicBezTo>
                    <a:pt x="697" y="135"/>
                    <a:pt x="642" y="157"/>
                    <a:pt x="575" y="180"/>
                  </a:cubicBezTo>
                  <a:cubicBezTo>
                    <a:pt x="453" y="246"/>
                    <a:pt x="331" y="324"/>
                    <a:pt x="208" y="380"/>
                  </a:cubicBezTo>
                  <a:cubicBezTo>
                    <a:pt x="179" y="399"/>
                    <a:pt x="200" y="426"/>
                    <a:pt x="221" y="426"/>
                  </a:cubicBezTo>
                  <a:cubicBezTo>
                    <a:pt x="224" y="426"/>
                    <a:pt x="227" y="426"/>
                    <a:pt x="230" y="424"/>
                  </a:cubicBezTo>
                  <a:cubicBezTo>
                    <a:pt x="364" y="368"/>
                    <a:pt x="486" y="302"/>
                    <a:pt x="608" y="246"/>
                  </a:cubicBezTo>
                  <a:cubicBezTo>
                    <a:pt x="664" y="224"/>
                    <a:pt x="720" y="202"/>
                    <a:pt x="786" y="190"/>
                  </a:cubicBezTo>
                  <a:cubicBezTo>
                    <a:pt x="820" y="180"/>
                    <a:pt x="842" y="180"/>
                    <a:pt x="875" y="180"/>
                  </a:cubicBezTo>
                  <a:cubicBezTo>
                    <a:pt x="776" y="224"/>
                    <a:pt x="675" y="269"/>
                    <a:pt x="586" y="324"/>
                  </a:cubicBezTo>
                  <a:cubicBezTo>
                    <a:pt x="519" y="358"/>
                    <a:pt x="453" y="402"/>
                    <a:pt x="397" y="435"/>
                  </a:cubicBezTo>
                  <a:cubicBezTo>
                    <a:pt x="341" y="480"/>
                    <a:pt x="264" y="513"/>
                    <a:pt x="230" y="569"/>
                  </a:cubicBezTo>
                  <a:cubicBezTo>
                    <a:pt x="219" y="591"/>
                    <a:pt x="242" y="602"/>
                    <a:pt x="264" y="602"/>
                  </a:cubicBezTo>
                  <a:cubicBezTo>
                    <a:pt x="319" y="591"/>
                    <a:pt x="375" y="546"/>
                    <a:pt x="430" y="502"/>
                  </a:cubicBezTo>
                  <a:cubicBezTo>
                    <a:pt x="442" y="502"/>
                    <a:pt x="453" y="491"/>
                    <a:pt x="464" y="491"/>
                  </a:cubicBezTo>
                  <a:cubicBezTo>
                    <a:pt x="519" y="457"/>
                    <a:pt x="575" y="424"/>
                    <a:pt x="642" y="391"/>
                  </a:cubicBezTo>
                  <a:cubicBezTo>
                    <a:pt x="697" y="358"/>
                    <a:pt x="753" y="335"/>
                    <a:pt x="820" y="302"/>
                  </a:cubicBezTo>
                  <a:cubicBezTo>
                    <a:pt x="831" y="302"/>
                    <a:pt x="842" y="302"/>
                    <a:pt x="853" y="291"/>
                  </a:cubicBezTo>
                  <a:lnTo>
                    <a:pt x="875" y="313"/>
                  </a:lnTo>
                  <a:cubicBezTo>
                    <a:pt x="886" y="313"/>
                    <a:pt x="897" y="313"/>
                    <a:pt x="908" y="303"/>
                  </a:cubicBezTo>
                  <a:lnTo>
                    <a:pt x="908" y="303"/>
                  </a:lnTo>
                  <a:cubicBezTo>
                    <a:pt x="896" y="314"/>
                    <a:pt x="875" y="324"/>
                    <a:pt x="865" y="324"/>
                  </a:cubicBezTo>
                  <a:cubicBezTo>
                    <a:pt x="798" y="358"/>
                    <a:pt x="742" y="391"/>
                    <a:pt x="675" y="424"/>
                  </a:cubicBezTo>
                  <a:cubicBezTo>
                    <a:pt x="564" y="480"/>
                    <a:pt x="453" y="558"/>
                    <a:pt x="341" y="647"/>
                  </a:cubicBezTo>
                  <a:cubicBezTo>
                    <a:pt x="323" y="656"/>
                    <a:pt x="349" y="672"/>
                    <a:pt x="366" y="672"/>
                  </a:cubicBezTo>
                  <a:cubicBezTo>
                    <a:pt x="370" y="672"/>
                    <a:pt x="373" y="671"/>
                    <a:pt x="375" y="669"/>
                  </a:cubicBezTo>
                  <a:cubicBezTo>
                    <a:pt x="486" y="602"/>
                    <a:pt x="598" y="536"/>
                    <a:pt x="709" y="480"/>
                  </a:cubicBezTo>
                  <a:cubicBezTo>
                    <a:pt x="720" y="469"/>
                    <a:pt x="731" y="469"/>
                    <a:pt x="742" y="457"/>
                  </a:cubicBezTo>
                  <a:cubicBezTo>
                    <a:pt x="753" y="469"/>
                    <a:pt x="764" y="469"/>
                    <a:pt x="776" y="469"/>
                  </a:cubicBezTo>
                  <a:lnTo>
                    <a:pt x="875" y="435"/>
                  </a:lnTo>
                  <a:cubicBezTo>
                    <a:pt x="875" y="447"/>
                    <a:pt x="875" y="447"/>
                    <a:pt x="887" y="457"/>
                  </a:cubicBezTo>
                  <a:lnTo>
                    <a:pt x="865" y="457"/>
                  </a:lnTo>
                  <a:cubicBezTo>
                    <a:pt x="720" y="524"/>
                    <a:pt x="575" y="602"/>
                    <a:pt x="442" y="691"/>
                  </a:cubicBezTo>
                  <a:cubicBezTo>
                    <a:pt x="423" y="700"/>
                    <a:pt x="444" y="727"/>
                    <a:pt x="458" y="727"/>
                  </a:cubicBezTo>
                  <a:cubicBezTo>
                    <a:pt x="460" y="727"/>
                    <a:pt x="462" y="726"/>
                    <a:pt x="464" y="724"/>
                  </a:cubicBezTo>
                  <a:cubicBezTo>
                    <a:pt x="598" y="657"/>
                    <a:pt x="731" y="591"/>
                    <a:pt x="865" y="536"/>
                  </a:cubicBezTo>
                  <a:cubicBezTo>
                    <a:pt x="909" y="524"/>
                    <a:pt x="942" y="502"/>
                    <a:pt x="986" y="491"/>
                  </a:cubicBezTo>
                  <a:lnTo>
                    <a:pt x="986" y="491"/>
                  </a:lnTo>
                  <a:cubicBezTo>
                    <a:pt x="976" y="502"/>
                    <a:pt x="964" y="502"/>
                    <a:pt x="954" y="513"/>
                  </a:cubicBezTo>
                  <a:cubicBezTo>
                    <a:pt x="931" y="513"/>
                    <a:pt x="931" y="536"/>
                    <a:pt x="942" y="546"/>
                  </a:cubicBezTo>
                  <a:cubicBezTo>
                    <a:pt x="964" y="569"/>
                    <a:pt x="976" y="569"/>
                    <a:pt x="998" y="569"/>
                  </a:cubicBezTo>
                  <a:cubicBezTo>
                    <a:pt x="1016" y="560"/>
                    <a:pt x="1034" y="551"/>
                    <a:pt x="1052" y="547"/>
                  </a:cubicBezTo>
                  <a:lnTo>
                    <a:pt x="1052" y="547"/>
                  </a:lnTo>
                  <a:cubicBezTo>
                    <a:pt x="1043" y="559"/>
                    <a:pt x="1054" y="580"/>
                    <a:pt x="1065" y="591"/>
                  </a:cubicBezTo>
                  <a:cubicBezTo>
                    <a:pt x="1072" y="599"/>
                    <a:pt x="1086" y="607"/>
                    <a:pt x="1097" y="607"/>
                  </a:cubicBezTo>
                  <a:cubicBezTo>
                    <a:pt x="1102" y="607"/>
                    <a:pt x="1106" y="605"/>
                    <a:pt x="1109" y="602"/>
                  </a:cubicBezTo>
                  <a:cubicBezTo>
                    <a:pt x="1120" y="602"/>
                    <a:pt x="1120" y="602"/>
                    <a:pt x="1131" y="591"/>
                  </a:cubicBezTo>
                  <a:lnTo>
                    <a:pt x="1131" y="602"/>
                  </a:lnTo>
                  <a:cubicBezTo>
                    <a:pt x="1131" y="602"/>
                    <a:pt x="1120" y="602"/>
                    <a:pt x="1120" y="613"/>
                  </a:cubicBezTo>
                  <a:cubicBezTo>
                    <a:pt x="1109" y="613"/>
                    <a:pt x="1098" y="625"/>
                    <a:pt x="1098" y="625"/>
                  </a:cubicBezTo>
                  <a:cubicBezTo>
                    <a:pt x="1065" y="647"/>
                    <a:pt x="1031" y="669"/>
                    <a:pt x="1009" y="680"/>
                  </a:cubicBezTo>
                  <a:cubicBezTo>
                    <a:pt x="942" y="714"/>
                    <a:pt x="875" y="746"/>
                    <a:pt x="808" y="769"/>
                  </a:cubicBezTo>
                  <a:cubicBezTo>
                    <a:pt x="687" y="825"/>
                    <a:pt x="553" y="880"/>
                    <a:pt x="430" y="958"/>
                  </a:cubicBezTo>
                  <a:cubicBezTo>
                    <a:pt x="411" y="967"/>
                    <a:pt x="433" y="994"/>
                    <a:pt x="447" y="994"/>
                  </a:cubicBezTo>
                  <a:cubicBezTo>
                    <a:pt x="449" y="994"/>
                    <a:pt x="451" y="993"/>
                    <a:pt x="453" y="991"/>
                  </a:cubicBezTo>
                  <a:cubicBezTo>
                    <a:pt x="586" y="914"/>
                    <a:pt x="731" y="869"/>
                    <a:pt x="865" y="825"/>
                  </a:cubicBezTo>
                  <a:cubicBezTo>
                    <a:pt x="931" y="791"/>
                    <a:pt x="998" y="769"/>
                    <a:pt x="1065" y="736"/>
                  </a:cubicBezTo>
                  <a:cubicBezTo>
                    <a:pt x="1075" y="736"/>
                    <a:pt x="1075" y="724"/>
                    <a:pt x="1087" y="724"/>
                  </a:cubicBezTo>
                  <a:cubicBezTo>
                    <a:pt x="1020" y="769"/>
                    <a:pt x="942" y="813"/>
                    <a:pt x="875" y="847"/>
                  </a:cubicBezTo>
                  <a:cubicBezTo>
                    <a:pt x="842" y="869"/>
                    <a:pt x="875" y="902"/>
                    <a:pt x="897" y="902"/>
                  </a:cubicBezTo>
                  <a:cubicBezTo>
                    <a:pt x="907" y="906"/>
                    <a:pt x="916" y="907"/>
                    <a:pt x="925" y="907"/>
                  </a:cubicBezTo>
                  <a:cubicBezTo>
                    <a:pt x="936" y="907"/>
                    <a:pt x="947" y="905"/>
                    <a:pt x="958" y="901"/>
                  </a:cubicBezTo>
                  <a:lnTo>
                    <a:pt x="958" y="901"/>
                  </a:lnTo>
                  <a:cubicBezTo>
                    <a:pt x="862" y="952"/>
                    <a:pt x="758" y="992"/>
                    <a:pt x="653" y="1013"/>
                  </a:cubicBezTo>
                  <a:cubicBezTo>
                    <a:pt x="602" y="1024"/>
                    <a:pt x="636" y="1081"/>
                    <a:pt x="676" y="1081"/>
                  </a:cubicBezTo>
                  <a:cubicBezTo>
                    <a:pt x="680" y="1081"/>
                    <a:pt x="683" y="1081"/>
                    <a:pt x="687" y="1080"/>
                  </a:cubicBezTo>
                  <a:cubicBezTo>
                    <a:pt x="808" y="1058"/>
                    <a:pt x="942" y="1036"/>
                    <a:pt x="1042" y="958"/>
                  </a:cubicBezTo>
                  <a:cubicBezTo>
                    <a:pt x="1053" y="958"/>
                    <a:pt x="1053" y="958"/>
                    <a:pt x="1065" y="947"/>
                  </a:cubicBezTo>
                  <a:cubicBezTo>
                    <a:pt x="1065" y="947"/>
                    <a:pt x="1075" y="936"/>
                    <a:pt x="1087" y="936"/>
                  </a:cubicBezTo>
                  <a:lnTo>
                    <a:pt x="1151" y="903"/>
                  </a:lnTo>
                  <a:lnTo>
                    <a:pt x="1151" y="903"/>
                  </a:lnTo>
                  <a:cubicBezTo>
                    <a:pt x="1108" y="926"/>
                    <a:pt x="1075" y="959"/>
                    <a:pt x="1042" y="980"/>
                  </a:cubicBezTo>
                  <a:cubicBezTo>
                    <a:pt x="909" y="1069"/>
                    <a:pt x="764" y="1136"/>
                    <a:pt x="620" y="1191"/>
                  </a:cubicBezTo>
                  <a:cubicBezTo>
                    <a:pt x="586" y="1203"/>
                    <a:pt x="631" y="1236"/>
                    <a:pt x="653" y="1236"/>
                  </a:cubicBezTo>
                  <a:cubicBezTo>
                    <a:pt x="808" y="1181"/>
                    <a:pt x="954" y="1114"/>
                    <a:pt x="1098" y="1036"/>
                  </a:cubicBezTo>
                  <a:cubicBezTo>
                    <a:pt x="1164" y="991"/>
                    <a:pt x="1231" y="947"/>
                    <a:pt x="1298" y="892"/>
                  </a:cubicBezTo>
                  <a:cubicBezTo>
                    <a:pt x="1309" y="880"/>
                    <a:pt x="1332" y="869"/>
                    <a:pt x="1354" y="858"/>
                  </a:cubicBezTo>
                  <a:lnTo>
                    <a:pt x="1354" y="858"/>
                  </a:lnTo>
                  <a:cubicBezTo>
                    <a:pt x="1298" y="924"/>
                    <a:pt x="1231" y="991"/>
                    <a:pt x="1164" y="1036"/>
                  </a:cubicBezTo>
                  <a:cubicBezTo>
                    <a:pt x="1136" y="1065"/>
                    <a:pt x="1174" y="1094"/>
                    <a:pt x="1206" y="1094"/>
                  </a:cubicBezTo>
                  <a:cubicBezTo>
                    <a:pt x="1211" y="1094"/>
                    <a:pt x="1216" y="1093"/>
                    <a:pt x="1220" y="1092"/>
                  </a:cubicBezTo>
                  <a:cubicBezTo>
                    <a:pt x="1276" y="1058"/>
                    <a:pt x="1320" y="1013"/>
                    <a:pt x="1376" y="969"/>
                  </a:cubicBezTo>
                  <a:cubicBezTo>
                    <a:pt x="1387" y="936"/>
                    <a:pt x="1409" y="914"/>
                    <a:pt x="1431" y="892"/>
                  </a:cubicBezTo>
                  <a:cubicBezTo>
                    <a:pt x="1431" y="902"/>
                    <a:pt x="1443" y="902"/>
                    <a:pt x="1454" y="914"/>
                  </a:cubicBezTo>
                  <a:cubicBezTo>
                    <a:pt x="1443" y="936"/>
                    <a:pt x="1421" y="958"/>
                    <a:pt x="1409" y="980"/>
                  </a:cubicBezTo>
                  <a:cubicBezTo>
                    <a:pt x="1398" y="1003"/>
                    <a:pt x="1387" y="1025"/>
                    <a:pt x="1365" y="1036"/>
                  </a:cubicBezTo>
                  <a:cubicBezTo>
                    <a:pt x="1354" y="1058"/>
                    <a:pt x="1342" y="1069"/>
                    <a:pt x="1332" y="1092"/>
                  </a:cubicBezTo>
                  <a:cubicBezTo>
                    <a:pt x="1320" y="1102"/>
                    <a:pt x="1332" y="1114"/>
                    <a:pt x="1342" y="1125"/>
                  </a:cubicBezTo>
                  <a:cubicBezTo>
                    <a:pt x="1342" y="1125"/>
                    <a:pt x="1352" y="1130"/>
                    <a:pt x="1362" y="1130"/>
                  </a:cubicBezTo>
                  <a:cubicBezTo>
                    <a:pt x="1367" y="1130"/>
                    <a:pt x="1372" y="1128"/>
                    <a:pt x="1376" y="1125"/>
                  </a:cubicBezTo>
                  <a:cubicBezTo>
                    <a:pt x="1398" y="1114"/>
                    <a:pt x="1421" y="1102"/>
                    <a:pt x="1443" y="1080"/>
                  </a:cubicBezTo>
                  <a:cubicBezTo>
                    <a:pt x="1454" y="1069"/>
                    <a:pt x="1465" y="1047"/>
                    <a:pt x="1476" y="1036"/>
                  </a:cubicBezTo>
                  <a:cubicBezTo>
                    <a:pt x="1485" y="1040"/>
                    <a:pt x="1494" y="1043"/>
                    <a:pt x="1503" y="1043"/>
                  </a:cubicBezTo>
                  <a:cubicBezTo>
                    <a:pt x="1515" y="1043"/>
                    <a:pt x="1525" y="1038"/>
                    <a:pt x="1532" y="1025"/>
                  </a:cubicBezTo>
                  <a:cubicBezTo>
                    <a:pt x="1543" y="1013"/>
                    <a:pt x="1543" y="1003"/>
                    <a:pt x="1554" y="980"/>
                  </a:cubicBezTo>
                  <a:lnTo>
                    <a:pt x="1554" y="991"/>
                  </a:lnTo>
                  <a:cubicBezTo>
                    <a:pt x="1543" y="1003"/>
                    <a:pt x="1543" y="1013"/>
                    <a:pt x="1532" y="1036"/>
                  </a:cubicBezTo>
                  <a:cubicBezTo>
                    <a:pt x="1510" y="1069"/>
                    <a:pt x="1487" y="1114"/>
                    <a:pt x="1454" y="1147"/>
                  </a:cubicBezTo>
                  <a:cubicBezTo>
                    <a:pt x="1398" y="1214"/>
                    <a:pt x="1332" y="1270"/>
                    <a:pt x="1265" y="1314"/>
                  </a:cubicBezTo>
                  <a:cubicBezTo>
                    <a:pt x="1198" y="1369"/>
                    <a:pt x="1131" y="1414"/>
                    <a:pt x="1053" y="1458"/>
                  </a:cubicBezTo>
                  <a:cubicBezTo>
                    <a:pt x="986" y="1492"/>
                    <a:pt x="897" y="1514"/>
                    <a:pt x="865" y="1570"/>
                  </a:cubicBezTo>
                  <a:cubicBezTo>
                    <a:pt x="846" y="1597"/>
                    <a:pt x="880" y="1617"/>
                    <a:pt x="899" y="1617"/>
                  </a:cubicBezTo>
                  <a:cubicBezTo>
                    <a:pt x="903" y="1617"/>
                    <a:pt x="907" y="1616"/>
                    <a:pt x="909" y="1614"/>
                  </a:cubicBezTo>
                  <a:cubicBezTo>
                    <a:pt x="954" y="1603"/>
                    <a:pt x="998" y="1570"/>
                    <a:pt x="1031" y="1559"/>
                  </a:cubicBezTo>
                  <a:cubicBezTo>
                    <a:pt x="1075" y="1537"/>
                    <a:pt x="1109" y="1514"/>
                    <a:pt x="1142" y="1503"/>
                  </a:cubicBezTo>
                  <a:cubicBezTo>
                    <a:pt x="1198" y="1470"/>
                    <a:pt x="1243" y="1436"/>
                    <a:pt x="1287" y="1403"/>
                  </a:cubicBezTo>
                  <a:cubicBezTo>
                    <a:pt x="1298" y="1414"/>
                    <a:pt x="1309" y="1425"/>
                    <a:pt x="1320" y="1425"/>
                  </a:cubicBezTo>
                  <a:cubicBezTo>
                    <a:pt x="1342" y="1425"/>
                    <a:pt x="1354" y="1414"/>
                    <a:pt x="1365" y="1414"/>
                  </a:cubicBezTo>
                  <a:cubicBezTo>
                    <a:pt x="1342" y="1425"/>
                    <a:pt x="1332" y="1448"/>
                    <a:pt x="1309" y="1458"/>
                  </a:cubicBezTo>
                  <a:cubicBezTo>
                    <a:pt x="1298" y="1470"/>
                    <a:pt x="1309" y="1481"/>
                    <a:pt x="1320" y="1492"/>
                  </a:cubicBezTo>
                  <a:cubicBezTo>
                    <a:pt x="1220" y="1559"/>
                    <a:pt x="1120" y="1614"/>
                    <a:pt x="1020" y="1658"/>
                  </a:cubicBezTo>
                  <a:cubicBezTo>
                    <a:pt x="990" y="1678"/>
                    <a:pt x="1022" y="1716"/>
                    <a:pt x="1054" y="1716"/>
                  </a:cubicBezTo>
                  <a:cubicBezTo>
                    <a:pt x="1058" y="1716"/>
                    <a:pt x="1061" y="1716"/>
                    <a:pt x="1065" y="1715"/>
                  </a:cubicBezTo>
                  <a:cubicBezTo>
                    <a:pt x="1198" y="1648"/>
                    <a:pt x="1320" y="1592"/>
                    <a:pt x="1443" y="1503"/>
                  </a:cubicBezTo>
                  <a:cubicBezTo>
                    <a:pt x="1498" y="1458"/>
                    <a:pt x="1554" y="1414"/>
                    <a:pt x="1599" y="1359"/>
                  </a:cubicBezTo>
                  <a:cubicBezTo>
                    <a:pt x="1609" y="1336"/>
                    <a:pt x="1643" y="1303"/>
                    <a:pt x="1654" y="1280"/>
                  </a:cubicBezTo>
                  <a:lnTo>
                    <a:pt x="1654" y="1292"/>
                  </a:lnTo>
                  <a:lnTo>
                    <a:pt x="1621" y="1359"/>
                  </a:lnTo>
                  <a:cubicBezTo>
                    <a:pt x="1621" y="1369"/>
                    <a:pt x="1632" y="1381"/>
                    <a:pt x="1643" y="1392"/>
                  </a:cubicBezTo>
                  <a:lnTo>
                    <a:pt x="1665" y="1392"/>
                  </a:lnTo>
                  <a:lnTo>
                    <a:pt x="1676" y="1381"/>
                  </a:lnTo>
                  <a:cubicBezTo>
                    <a:pt x="1688" y="1359"/>
                    <a:pt x="1698" y="1347"/>
                    <a:pt x="1710" y="1325"/>
                  </a:cubicBezTo>
                  <a:cubicBezTo>
                    <a:pt x="1720" y="1303"/>
                    <a:pt x="1732" y="1280"/>
                    <a:pt x="1732" y="1258"/>
                  </a:cubicBezTo>
                  <a:lnTo>
                    <a:pt x="1732" y="1247"/>
                  </a:lnTo>
                  <a:cubicBezTo>
                    <a:pt x="1732" y="1236"/>
                    <a:pt x="1720" y="1225"/>
                    <a:pt x="1720" y="1225"/>
                  </a:cubicBezTo>
                  <a:lnTo>
                    <a:pt x="1676" y="1225"/>
                  </a:lnTo>
                  <a:cubicBezTo>
                    <a:pt x="1688" y="1214"/>
                    <a:pt x="1688" y="1203"/>
                    <a:pt x="1688" y="1181"/>
                  </a:cubicBezTo>
                  <a:cubicBezTo>
                    <a:pt x="1688" y="1165"/>
                    <a:pt x="1671" y="1149"/>
                    <a:pt x="1653" y="1149"/>
                  </a:cubicBezTo>
                  <a:cubicBezTo>
                    <a:pt x="1646" y="1149"/>
                    <a:pt x="1638" y="1152"/>
                    <a:pt x="1632" y="1158"/>
                  </a:cubicBezTo>
                  <a:cubicBezTo>
                    <a:pt x="1643" y="1147"/>
                    <a:pt x="1643" y="1125"/>
                    <a:pt x="1654" y="1114"/>
                  </a:cubicBezTo>
                  <a:cubicBezTo>
                    <a:pt x="1654" y="1102"/>
                    <a:pt x="1643" y="1092"/>
                    <a:pt x="1643" y="1092"/>
                  </a:cubicBezTo>
                  <a:cubicBezTo>
                    <a:pt x="1654" y="1069"/>
                    <a:pt x="1654" y="1047"/>
                    <a:pt x="1643" y="1036"/>
                  </a:cubicBezTo>
                  <a:cubicBezTo>
                    <a:pt x="1643" y="1025"/>
                    <a:pt x="1632" y="1025"/>
                    <a:pt x="1621" y="1013"/>
                  </a:cubicBezTo>
                  <a:cubicBezTo>
                    <a:pt x="1632" y="991"/>
                    <a:pt x="1643" y="958"/>
                    <a:pt x="1643" y="936"/>
                  </a:cubicBezTo>
                  <a:cubicBezTo>
                    <a:pt x="1643" y="914"/>
                    <a:pt x="1621" y="902"/>
                    <a:pt x="1609" y="902"/>
                  </a:cubicBezTo>
                  <a:lnTo>
                    <a:pt x="1599" y="902"/>
                  </a:lnTo>
                  <a:cubicBezTo>
                    <a:pt x="1599" y="892"/>
                    <a:pt x="1587" y="880"/>
                    <a:pt x="1576" y="880"/>
                  </a:cubicBezTo>
                  <a:lnTo>
                    <a:pt x="1565" y="880"/>
                  </a:lnTo>
                  <a:cubicBezTo>
                    <a:pt x="1565" y="869"/>
                    <a:pt x="1554" y="858"/>
                    <a:pt x="1543" y="847"/>
                  </a:cubicBezTo>
                  <a:cubicBezTo>
                    <a:pt x="1554" y="803"/>
                    <a:pt x="1565" y="758"/>
                    <a:pt x="1520" y="724"/>
                  </a:cubicBezTo>
                  <a:cubicBezTo>
                    <a:pt x="1520" y="724"/>
                    <a:pt x="1510" y="724"/>
                    <a:pt x="1510" y="714"/>
                  </a:cubicBezTo>
                  <a:cubicBezTo>
                    <a:pt x="1498" y="691"/>
                    <a:pt x="1498" y="669"/>
                    <a:pt x="1487" y="647"/>
                  </a:cubicBezTo>
                  <a:cubicBezTo>
                    <a:pt x="1465" y="580"/>
                    <a:pt x="1431" y="524"/>
                    <a:pt x="1365" y="491"/>
                  </a:cubicBezTo>
                  <a:lnTo>
                    <a:pt x="1332" y="491"/>
                  </a:lnTo>
                  <a:cubicBezTo>
                    <a:pt x="1320" y="469"/>
                    <a:pt x="1309" y="447"/>
                    <a:pt x="1298" y="435"/>
                  </a:cubicBezTo>
                  <a:lnTo>
                    <a:pt x="1332" y="402"/>
                  </a:lnTo>
                  <a:cubicBezTo>
                    <a:pt x="1332" y="380"/>
                    <a:pt x="1320" y="358"/>
                    <a:pt x="1298" y="346"/>
                  </a:cubicBezTo>
                  <a:cubicBezTo>
                    <a:pt x="1287" y="335"/>
                    <a:pt x="1265" y="335"/>
                    <a:pt x="1243" y="335"/>
                  </a:cubicBezTo>
                  <a:cubicBezTo>
                    <a:pt x="1243" y="335"/>
                    <a:pt x="1243" y="324"/>
                    <a:pt x="1231" y="324"/>
                  </a:cubicBezTo>
                  <a:cubicBezTo>
                    <a:pt x="1224" y="316"/>
                    <a:pt x="1216" y="308"/>
                    <a:pt x="1204" y="308"/>
                  </a:cubicBezTo>
                  <a:cubicBezTo>
                    <a:pt x="1199" y="308"/>
                    <a:pt x="1193" y="310"/>
                    <a:pt x="1187" y="313"/>
                  </a:cubicBezTo>
                  <a:lnTo>
                    <a:pt x="1176" y="313"/>
                  </a:lnTo>
                  <a:lnTo>
                    <a:pt x="1176" y="302"/>
                  </a:lnTo>
                  <a:cubicBezTo>
                    <a:pt x="1176" y="302"/>
                    <a:pt x="1176" y="291"/>
                    <a:pt x="1164" y="291"/>
                  </a:cubicBezTo>
                  <a:cubicBezTo>
                    <a:pt x="1176" y="269"/>
                    <a:pt x="1176" y="257"/>
                    <a:pt x="1164" y="246"/>
                  </a:cubicBezTo>
                  <a:cubicBezTo>
                    <a:pt x="1154" y="235"/>
                    <a:pt x="1142" y="224"/>
                    <a:pt x="1120" y="224"/>
                  </a:cubicBezTo>
                  <a:lnTo>
                    <a:pt x="1120" y="213"/>
                  </a:lnTo>
                  <a:cubicBezTo>
                    <a:pt x="1098" y="180"/>
                    <a:pt x="1065" y="157"/>
                    <a:pt x="1031" y="135"/>
                  </a:cubicBezTo>
                  <a:cubicBezTo>
                    <a:pt x="1020" y="124"/>
                    <a:pt x="998" y="124"/>
                    <a:pt x="986" y="124"/>
                  </a:cubicBezTo>
                  <a:cubicBezTo>
                    <a:pt x="976" y="124"/>
                    <a:pt x="976" y="135"/>
                    <a:pt x="964" y="135"/>
                  </a:cubicBezTo>
                  <a:cubicBezTo>
                    <a:pt x="964" y="124"/>
                    <a:pt x="954" y="124"/>
                    <a:pt x="954" y="124"/>
                  </a:cubicBezTo>
                  <a:lnTo>
                    <a:pt x="942" y="113"/>
                  </a:lnTo>
                  <a:cubicBezTo>
                    <a:pt x="942" y="101"/>
                    <a:pt x="942" y="91"/>
                    <a:pt x="931" y="91"/>
                  </a:cubicBezTo>
                  <a:cubicBezTo>
                    <a:pt x="920" y="79"/>
                    <a:pt x="920" y="79"/>
                    <a:pt x="909" y="79"/>
                  </a:cubicBezTo>
                  <a:cubicBezTo>
                    <a:pt x="897" y="68"/>
                    <a:pt x="887" y="68"/>
                    <a:pt x="887" y="57"/>
                  </a:cubicBezTo>
                  <a:lnTo>
                    <a:pt x="865" y="35"/>
                  </a:lnTo>
                  <a:cubicBezTo>
                    <a:pt x="819" y="10"/>
                    <a:pt x="769" y="0"/>
                    <a:pt x="71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
            <p:cNvSpPr/>
            <p:nvPr/>
          </p:nvSpPr>
          <p:spPr>
            <a:xfrm>
              <a:off x="2080799" y="4674208"/>
              <a:ext cx="21281" cy="17479"/>
            </a:xfrm>
            <a:custGeom>
              <a:avLst/>
              <a:gdLst/>
              <a:ahLst/>
              <a:cxnLst/>
              <a:rect l="l" t="t" r="r" b="b"/>
              <a:pathLst>
                <a:path w="610" h="501" extrusionOk="0">
                  <a:moveTo>
                    <a:pt x="552" y="1"/>
                  </a:moveTo>
                  <a:cubicBezTo>
                    <a:pt x="540" y="1"/>
                    <a:pt x="528" y="6"/>
                    <a:pt x="521" y="17"/>
                  </a:cubicBezTo>
                  <a:lnTo>
                    <a:pt x="509" y="28"/>
                  </a:lnTo>
                  <a:lnTo>
                    <a:pt x="487" y="28"/>
                  </a:lnTo>
                  <a:cubicBezTo>
                    <a:pt x="353" y="218"/>
                    <a:pt x="187" y="351"/>
                    <a:pt x="9" y="485"/>
                  </a:cubicBezTo>
                  <a:cubicBezTo>
                    <a:pt x="1" y="492"/>
                    <a:pt x="4" y="500"/>
                    <a:pt x="11" y="500"/>
                  </a:cubicBezTo>
                  <a:cubicBezTo>
                    <a:pt x="13" y="500"/>
                    <a:pt x="17" y="499"/>
                    <a:pt x="20" y="495"/>
                  </a:cubicBezTo>
                  <a:cubicBezTo>
                    <a:pt x="168" y="400"/>
                    <a:pt x="317" y="295"/>
                    <a:pt x="436" y="170"/>
                  </a:cubicBezTo>
                  <a:lnTo>
                    <a:pt x="436" y="170"/>
                  </a:lnTo>
                  <a:cubicBezTo>
                    <a:pt x="431" y="176"/>
                    <a:pt x="426" y="185"/>
                    <a:pt x="420" y="195"/>
                  </a:cubicBezTo>
                  <a:cubicBezTo>
                    <a:pt x="376" y="240"/>
                    <a:pt x="320" y="284"/>
                    <a:pt x="264" y="329"/>
                  </a:cubicBezTo>
                  <a:cubicBezTo>
                    <a:pt x="242" y="340"/>
                    <a:pt x="276" y="362"/>
                    <a:pt x="298" y="362"/>
                  </a:cubicBezTo>
                  <a:cubicBezTo>
                    <a:pt x="343" y="329"/>
                    <a:pt x="376" y="307"/>
                    <a:pt x="420" y="273"/>
                  </a:cubicBezTo>
                  <a:lnTo>
                    <a:pt x="420" y="273"/>
                  </a:lnTo>
                  <a:cubicBezTo>
                    <a:pt x="398" y="329"/>
                    <a:pt x="376" y="373"/>
                    <a:pt x="343" y="418"/>
                  </a:cubicBezTo>
                  <a:cubicBezTo>
                    <a:pt x="334" y="442"/>
                    <a:pt x="355" y="460"/>
                    <a:pt x="376" y="460"/>
                  </a:cubicBezTo>
                  <a:cubicBezTo>
                    <a:pt x="384" y="460"/>
                    <a:pt x="392" y="457"/>
                    <a:pt x="398" y="451"/>
                  </a:cubicBezTo>
                  <a:cubicBezTo>
                    <a:pt x="432" y="418"/>
                    <a:pt x="465" y="373"/>
                    <a:pt x="487" y="329"/>
                  </a:cubicBezTo>
                  <a:lnTo>
                    <a:pt x="487" y="317"/>
                  </a:lnTo>
                  <a:lnTo>
                    <a:pt x="543" y="262"/>
                  </a:lnTo>
                  <a:cubicBezTo>
                    <a:pt x="565" y="240"/>
                    <a:pt x="587" y="228"/>
                    <a:pt x="598" y="206"/>
                  </a:cubicBezTo>
                  <a:cubicBezTo>
                    <a:pt x="610" y="184"/>
                    <a:pt x="576" y="162"/>
                    <a:pt x="554" y="162"/>
                  </a:cubicBezTo>
                  <a:cubicBezTo>
                    <a:pt x="565" y="117"/>
                    <a:pt x="587" y="84"/>
                    <a:pt x="587" y="50"/>
                  </a:cubicBezTo>
                  <a:cubicBezTo>
                    <a:pt x="587" y="50"/>
                    <a:pt x="598" y="50"/>
                    <a:pt x="598" y="40"/>
                  </a:cubicBezTo>
                  <a:cubicBezTo>
                    <a:pt x="598" y="18"/>
                    <a:pt x="575" y="1"/>
                    <a:pt x="55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
            <p:cNvSpPr/>
            <p:nvPr/>
          </p:nvSpPr>
          <p:spPr>
            <a:xfrm>
              <a:off x="2098174" y="4684116"/>
              <a:ext cx="3907" cy="4291"/>
            </a:xfrm>
            <a:custGeom>
              <a:avLst/>
              <a:gdLst/>
              <a:ahLst/>
              <a:cxnLst/>
              <a:rect l="l" t="t" r="r" b="b"/>
              <a:pathLst>
                <a:path w="112" h="123" extrusionOk="0">
                  <a:moveTo>
                    <a:pt x="89" y="0"/>
                  </a:moveTo>
                  <a:cubicBezTo>
                    <a:pt x="78" y="0"/>
                    <a:pt x="56" y="0"/>
                    <a:pt x="45" y="11"/>
                  </a:cubicBezTo>
                  <a:cubicBezTo>
                    <a:pt x="45" y="23"/>
                    <a:pt x="33" y="33"/>
                    <a:pt x="23" y="45"/>
                  </a:cubicBezTo>
                  <a:cubicBezTo>
                    <a:pt x="11" y="67"/>
                    <a:pt x="11" y="78"/>
                    <a:pt x="0" y="89"/>
                  </a:cubicBezTo>
                  <a:cubicBezTo>
                    <a:pt x="0" y="100"/>
                    <a:pt x="11" y="112"/>
                    <a:pt x="23" y="122"/>
                  </a:cubicBezTo>
                  <a:lnTo>
                    <a:pt x="33" y="122"/>
                  </a:lnTo>
                  <a:cubicBezTo>
                    <a:pt x="45" y="122"/>
                    <a:pt x="45" y="122"/>
                    <a:pt x="45" y="112"/>
                  </a:cubicBezTo>
                  <a:lnTo>
                    <a:pt x="78" y="78"/>
                  </a:lnTo>
                  <a:cubicBezTo>
                    <a:pt x="89" y="67"/>
                    <a:pt x="89" y="45"/>
                    <a:pt x="100" y="33"/>
                  </a:cubicBezTo>
                  <a:cubicBezTo>
                    <a:pt x="112" y="23"/>
                    <a:pt x="89" y="11"/>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
            <p:cNvSpPr/>
            <p:nvPr/>
          </p:nvSpPr>
          <p:spPr>
            <a:xfrm>
              <a:off x="2069565" y="4655682"/>
              <a:ext cx="19188" cy="13013"/>
            </a:xfrm>
            <a:custGeom>
              <a:avLst/>
              <a:gdLst/>
              <a:ahLst/>
              <a:cxnLst/>
              <a:rect l="l" t="t" r="r" b="b"/>
              <a:pathLst>
                <a:path w="550" h="373" extrusionOk="0">
                  <a:moveTo>
                    <a:pt x="496" y="0"/>
                  </a:moveTo>
                  <a:cubicBezTo>
                    <a:pt x="492" y="0"/>
                    <a:pt x="489" y="1"/>
                    <a:pt x="487" y="3"/>
                  </a:cubicBezTo>
                  <a:cubicBezTo>
                    <a:pt x="442" y="37"/>
                    <a:pt x="408" y="70"/>
                    <a:pt x="375" y="104"/>
                  </a:cubicBezTo>
                  <a:cubicBezTo>
                    <a:pt x="342" y="137"/>
                    <a:pt x="309" y="170"/>
                    <a:pt x="275" y="193"/>
                  </a:cubicBezTo>
                  <a:cubicBezTo>
                    <a:pt x="198" y="259"/>
                    <a:pt x="109" y="304"/>
                    <a:pt x="20" y="337"/>
                  </a:cubicBezTo>
                  <a:cubicBezTo>
                    <a:pt x="0" y="347"/>
                    <a:pt x="22" y="373"/>
                    <a:pt x="43" y="373"/>
                  </a:cubicBezTo>
                  <a:cubicBezTo>
                    <a:pt x="46" y="373"/>
                    <a:pt x="49" y="372"/>
                    <a:pt x="52" y="371"/>
                  </a:cubicBezTo>
                  <a:cubicBezTo>
                    <a:pt x="141" y="337"/>
                    <a:pt x="230" y="292"/>
                    <a:pt x="319" y="237"/>
                  </a:cubicBezTo>
                  <a:cubicBezTo>
                    <a:pt x="353" y="203"/>
                    <a:pt x="398" y="181"/>
                    <a:pt x="431" y="148"/>
                  </a:cubicBezTo>
                  <a:cubicBezTo>
                    <a:pt x="464" y="126"/>
                    <a:pt x="487" y="104"/>
                    <a:pt x="509" y="70"/>
                  </a:cubicBezTo>
                  <a:lnTo>
                    <a:pt x="531" y="70"/>
                  </a:lnTo>
                  <a:cubicBezTo>
                    <a:pt x="542" y="70"/>
                    <a:pt x="542" y="70"/>
                    <a:pt x="542" y="59"/>
                  </a:cubicBezTo>
                  <a:lnTo>
                    <a:pt x="542" y="48"/>
                  </a:lnTo>
                  <a:lnTo>
                    <a:pt x="531" y="37"/>
                  </a:lnTo>
                  <a:cubicBezTo>
                    <a:pt x="549" y="19"/>
                    <a:pt x="515" y="0"/>
                    <a:pt x="49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
            <p:cNvSpPr/>
            <p:nvPr/>
          </p:nvSpPr>
          <p:spPr>
            <a:xfrm>
              <a:off x="2076543" y="4657566"/>
              <a:ext cx="19711" cy="17862"/>
            </a:xfrm>
            <a:custGeom>
              <a:avLst/>
              <a:gdLst/>
              <a:ahLst/>
              <a:cxnLst/>
              <a:rect l="l" t="t" r="r" b="b"/>
              <a:pathLst>
                <a:path w="565" h="512" extrusionOk="0">
                  <a:moveTo>
                    <a:pt x="364" y="116"/>
                  </a:moveTo>
                  <a:cubicBezTo>
                    <a:pt x="364" y="127"/>
                    <a:pt x="376" y="139"/>
                    <a:pt x="386" y="139"/>
                  </a:cubicBezTo>
                  <a:cubicBezTo>
                    <a:pt x="386" y="149"/>
                    <a:pt x="386" y="149"/>
                    <a:pt x="398" y="149"/>
                  </a:cubicBezTo>
                  <a:lnTo>
                    <a:pt x="398" y="161"/>
                  </a:lnTo>
                  <a:lnTo>
                    <a:pt x="353" y="161"/>
                  </a:lnTo>
                  <a:cubicBezTo>
                    <a:pt x="353" y="149"/>
                    <a:pt x="342" y="149"/>
                    <a:pt x="342" y="149"/>
                  </a:cubicBezTo>
                  <a:lnTo>
                    <a:pt x="320" y="149"/>
                  </a:lnTo>
                  <a:cubicBezTo>
                    <a:pt x="331" y="139"/>
                    <a:pt x="342" y="139"/>
                    <a:pt x="353" y="127"/>
                  </a:cubicBezTo>
                  <a:lnTo>
                    <a:pt x="364" y="116"/>
                  </a:lnTo>
                  <a:close/>
                  <a:moveTo>
                    <a:pt x="395" y="1"/>
                  </a:moveTo>
                  <a:cubicBezTo>
                    <a:pt x="388" y="1"/>
                    <a:pt x="382" y="2"/>
                    <a:pt x="376" y="5"/>
                  </a:cubicBezTo>
                  <a:cubicBezTo>
                    <a:pt x="353" y="16"/>
                    <a:pt x="342" y="38"/>
                    <a:pt x="331" y="50"/>
                  </a:cubicBezTo>
                  <a:cubicBezTo>
                    <a:pt x="297" y="83"/>
                    <a:pt x="264" y="105"/>
                    <a:pt x="231" y="127"/>
                  </a:cubicBezTo>
                  <a:cubicBezTo>
                    <a:pt x="164" y="183"/>
                    <a:pt x="97" y="228"/>
                    <a:pt x="20" y="272"/>
                  </a:cubicBezTo>
                  <a:cubicBezTo>
                    <a:pt x="1" y="281"/>
                    <a:pt x="22" y="307"/>
                    <a:pt x="43" y="307"/>
                  </a:cubicBezTo>
                  <a:cubicBezTo>
                    <a:pt x="46" y="307"/>
                    <a:pt x="49" y="307"/>
                    <a:pt x="53" y="305"/>
                  </a:cubicBezTo>
                  <a:cubicBezTo>
                    <a:pt x="119" y="272"/>
                    <a:pt x="186" y="238"/>
                    <a:pt x="253" y="194"/>
                  </a:cubicBezTo>
                  <a:cubicBezTo>
                    <a:pt x="264" y="194"/>
                    <a:pt x="264" y="183"/>
                    <a:pt x="275" y="183"/>
                  </a:cubicBezTo>
                  <a:cubicBezTo>
                    <a:pt x="275" y="183"/>
                    <a:pt x="287" y="183"/>
                    <a:pt x="287" y="194"/>
                  </a:cubicBezTo>
                  <a:lnTo>
                    <a:pt x="309" y="194"/>
                  </a:lnTo>
                  <a:cubicBezTo>
                    <a:pt x="309" y="205"/>
                    <a:pt x="309" y="205"/>
                    <a:pt x="320" y="205"/>
                  </a:cubicBezTo>
                  <a:cubicBezTo>
                    <a:pt x="320" y="205"/>
                    <a:pt x="325" y="210"/>
                    <a:pt x="328" y="210"/>
                  </a:cubicBezTo>
                  <a:cubicBezTo>
                    <a:pt x="330" y="210"/>
                    <a:pt x="331" y="209"/>
                    <a:pt x="331" y="205"/>
                  </a:cubicBezTo>
                  <a:lnTo>
                    <a:pt x="364" y="205"/>
                  </a:lnTo>
                  <a:cubicBezTo>
                    <a:pt x="353" y="216"/>
                    <a:pt x="342" y="228"/>
                    <a:pt x="331" y="228"/>
                  </a:cubicBezTo>
                  <a:cubicBezTo>
                    <a:pt x="312" y="247"/>
                    <a:pt x="334" y="274"/>
                    <a:pt x="355" y="274"/>
                  </a:cubicBezTo>
                  <a:cubicBezTo>
                    <a:pt x="358" y="274"/>
                    <a:pt x="361" y="273"/>
                    <a:pt x="364" y="272"/>
                  </a:cubicBezTo>
                  <a:cubicBezTo>
                    <a:pt x="386" y="260"/>
                    <a:pt x="398" y="250"/>
                    <a:pt x="420" y="238"/>
                  </a:cubicBezTo>
                  <a:cubicBezTo>
                    <a:pt x="420" y="238"/>
                    <a:pt x="425" y="243"/>
                    <a:pt x="431" y="243"/>
                  </a:cubicBezTo>
                  <a:cubicBezTo>
                    <a:pt x="435" y="243"/>
                    <a:pt x="439" y="242"/>
                    <a:pt x="442" y="238"/>
                  </a:cubicBezTo>
                  <a:lnTo>
                    <a:pt x="442" y="238"/>
                  </a:lnTo>
                  <a:cubicBezTo>
                    <a:pt x="431" y="250"/>
                    <a:pt x="431" y="250"/>
                    <a:pt x="431" y="260"/>
                  </a:cubicBezTo>
                  <a:cubicBezTo>
                    <a:pt x="412" y="270"/>
                    <a:pt x="442" y="296"/>
                    <a:pt x="458" y="296"/>
                  </a:cubicBezTo>
                  <a:cubicBezTo>
                    <a:pt x="461" y="296"/>
                    <a:pt x="463" y="296"/>
                    <a:pt x="465" y="294"/>
                  </a:cubicBezTo>
                  <a:lnTo>
                    <a:pt x="475" y="294"/>
                  </a:lnTo>
                  <a:cubicBezTo>
                    <a:pt x="475" y="305"/>
                    <a:pt x="487" y="317"/>
                    <a:pt x="509" y="317"/>
                  </a:cubicBezTo>
                  <a:lnTo>
                    <a:pt x="509" y="339"/>
                  </a:lnTo>
                  <a:cubicBezTo>
                    <a:pt x="509" y="349"/>
                    <a:pt x="498" y="361"/>
                    <a:pt x="498" y="383"/>
                  </a:cubicBezTo>
                  <a:lnTo>
                    <a:pt x="498" y="483"/>
                  </a:lnTo>
                  <a:cubicBezTo>
                    <a:pt x="498" y="497"/>
                    <a:pt x="516" y="511"/>
                    <a:pt x="529" y="511"/>
                  </a:cubicBezTo>
                  <a:cubicBezTo>
                    <a:pt x="536" y="511"/>
                    <a:pt x="542" y="506"/>
                    <a:pt x="542" y="494"/>
                  </a:cubicBezTo>
                  <a:cubicBezTo>
                    <a:pt x="554" y="450"/>
                    <a:pt x="564" y="406"/>
                    <a:pt x="564" y="361"/>
                  </a:cubicBezTo>
                  <a:cubicBezTo>
                    <a:pt x="564" y="327"/>
                    <a:pt x="554" y="305"/>
                    <a:pt x="542" y="294"/>
                  </a:cubicBezTo>
                  <a:cubicBezTo>
                    <a:pt x="554" y="272"/>
                    <a:pt x="554" y="260"/>
                    <a:pt x="554" y="250"/>
                  </a:cubicBezTo>
                  <a:cubicBezTo>
                    <a:pt x="564" y="238"/>
                    <a:pt x="554" y="228"/>
                    <a:pt x="542" y="216"/>
                  </a:cubicBezTo>
                  <a:lnTo>
                    <a:pt x="542" y="183"/>
                  </a:lnTo>
                  <a:cubicBezTo>
                    <a:pt x="542" y="165"/>
                    <a:pt x="527" y="146"/>
                    <a:pt x="509" y="146"/>
                  </a:cubicBezTo>
                  <a:cubicBezTo>
                    <a:pt x="505" y="146"/>
                    <a:pt x="502" y="147"/>
                    <a:pt x="498" y="149"/>
                  </a:cubicBezTo>
                  <a:lnTo>
                    <a:pt x="498" y="139"/>
                  </a:lnTo>
                  <a:cubicBezTo>
                    <a:pt x="498" y="127"/>
                    <a:pt x="487" y="127"/>
                    <a:pt x="475" y="116"/>
                  </a:cubicBezTo>
                  <a:cubicBezTo>
                    <a:pt x="475" y="105"/>
                    <a:pt x="475" y="105"/>
                    <a:pt x="465" y="94"/>
                  </a:cubicBezTo>
                  <a:cubicBezTo>
                    <a:pt x="465" y="83"/>
                    <a:pt x="453" y="83"/>
                    <a:pt x="453" y="83"/>
                  </a:cubicBezTo>
                  <a:lnTo>
                    <a:pt x="453" y="72"/>
                  </a:lnTo>
                  <a:cubicBezTo>
                    <a:pt x="453" y="60"/>
                    <a:pt x="442" y="60"/>
                    <a:pt x="442" y="50"/>
                  </a:cubicBezTo>
                  <a:cubicBezTo>
                    <a:pt x="442" y="38"/>
                    <a:pt x="442" y="38"/>
                    <a:pt x="431" y="27"/>
                  </a:cubicBezTo>
                  <a:cubicBezTo>
                    <a:pt x="431" y="11"/>
                    <a:pt x="413" y="1"/>
                    <a:pt x="39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
            <p:cNvSpPr/>
            <p:nvPr/>
          </p:nvSpPr>
          <p:spPr>
            <a:xfrm>
              <a:off x="2060250" y="4647413"/>
              <a:ext cx="23968" cy="9245"/>
            </a:xfrm>
            <a:custGeom>
              <a:avLst/>
              <a:gdLst/>
              <a:ahLst/>
              <a:cxnLst/>
              <a:rect l="l" t="t" r="r" b="b"/>
              <a:pathLst>
                <a:path w="687" h="265" extrusionOk="0">
                  <a:moveTo>
                    <a:pt x="550" y="0"/>
                  </a:moveTo>
                  <a:cubicBezTo>
                    <a:pt x="531" y="0"/>
                    <a:pt x="512" y="3"/>
                    <a:pt x="497" y="7"/>
                  </a:cubicBezTo>
                  <a:cubicBezTo>
                    <a:pt x="442" y="18"/>
                    <a:pt x="386" y="40"/>
                    <a:pt x="331" y="62"/>
                  </a:cubicBezTo>
                  <a:cubicBezTo>
                    <a:pt x="220" y="107"/>
                    <a:pt x="119" y="163"/>
                    <a:pt x="20" y="229"/>
                  </a:cubicBezTo>
                  <a:cubicBezTo>
                    <a:pt x="1" y="239"/>
                    <a:pt x="22" y="265"/>
                    <a:pt x="43" y="265"/>
                  </a:cubicBezTo>
                  <a:cubicBezTo>
                    <a:pt x="46" y="265"/>
                    <a:pt x="49" y="264"/>
                    <a:pt x="53" y="262"/>
                  </a:cubicBezTo>
                  <a:cubicBezTo>
                    <a:pt x="142" y="218"/>
                    <a:pt x="231" y="163"/>
                    <a:pt x="319" y="129"/>
                  </a:cubicBezTo>
                  <a:cubicBezTo>
                    <a:pt x="364" y="118"/>
                    <a:pt x="408" y="107"/>
                    <a:pt x="442" y="96"/>
                  </a:cubicBezTo>
                  <a:cubicBezTo>
                    <a:pt x="475" y="84"/>
                    <a:pt x="497" y="84"/>
                    <a:pt x="531" y="84"/>
                  </a:cubicBezTo>
                  <a:cubicBezTo>
                    <a:pt x="509" y="96"/>
                    <a:pt x="497" y="96"/>
                    <a:pt x="487" y="107"/>
                  </a:cubicBezTo>
                  <a:cubicBezTo>
                    <a:pt x="465" y="118"/>
                    <a:pt x="465" y="129"/>
                    <a:pt x="475" y="140"/>
                  </a:cubicBezTo>
                  <a:cubicBezTo>
                    <a:pt x="487" y="163"/>
                    <a:pt x="509" y="163"/>
                    <a:pt x="531" y="163"/>
                  </a:cubicBezTo>
                  <a:cubicBezTo>
                    <a:pt x="542" y="151"/>
                    <a:pt x="553" y="151"/>
                    <a:pt x="564" y="140"/>
                  </a:cubicBezTo>
                  <a:lnTo>
                    <a:pt x="598" y="140"/>
                  </a:lnTo>
                  <a:cubicBezTo>
                    <a:pt x="609" y="140"/>
                    <a:pt x="609" y="140"/>
                    <a:pt x="620" y="151"/>
                  </a:cubicBezTo>
                  <a:lnTo>
                    <a:pt x="586" y="151"/>
                  </a:lnTo>
                  <a:cubicBezTo>
                    <a:pt x="586" y="151"/>
                    <a:pt x="576" y="163"/>
                    <a:pt x="576" y="173"/>
                  </a:cubicBezTo>
                  <a:cubicBezTo>
                    <a:pt x="576" y="173"/>
                    <a:pt x="576" y="185"/>
                    <a:pt x="586" y="185"/>
                  </a:cubicBezTo>
                  <a:cubicBezTo>
                    <a:pt x="586" y="196"/>
                    <a:pt x="586" y="196"/>
                    <a:pt x="598" y="196"/>
                  </a:cubicBezTo>
                  <a:lnTo>
                    <a:pt x="609" y="207"/>
                  </a:lnTo>
                  <a:cubicBezTo>
                    <a:pt x="609" y="207"/>
                    <a:pt x="620" y="207"/>
                    <a:pt x="631" y="196"/>
                  </a:cubicBezTo>
                  <a:lnTo>
                    <a:pt x="675" y="196"/>
                  </a:lnTo>
                  <a:lnTo>
                    <a:pt x="687" y="185"/>
                  </a:lnTo>
                  <a:cubicBezTo>
                    <a:pt x="687" y="173"/>
                    <a:pt x="687" y="173"/>
                    <a:pt x="675" y="163"/>
                  </a:cubicBezTo>
                  <a:lnTo>
                    <a:pt x="665" y="151"/>
                  </a:lnTo>
                  <a:lnTo>
                    <a:pt x="642" y="151"/>
                  </a:lnTo>
                  <a:lnTo>
                    <a:pt x="653" y="140"/>
                  </a:lnTo>
                  <a:cubicBezTo>
                    <a:pt x="653" y="129"/>
                    <a:pt x="653" y="118"/>
                    <a:pt x="665" y="107"/>
                  </a:cubicBezTo>
                  <a:lnTo>
                    <a:pt x="653" y="96"/>
                  </a:lnTo>
                  <a:lnTo>
                    <a:pt x="665" y="96"/>
                  </a:lnTo>
                  <a:cubicBezTo>
                    <a:pt x="665" y="74"/>
                    <a:pt x="653" y="51"/>
                    <a:pt x="631" y="40"/>
                  </a:cubicBezTo>
                  <a:cubicBezTo>
                    <a:pt x="624" y="10"/>
                    <a:pt x="587" y="0"/>
                    <a:pt x="55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
            <p:cNvSpPr/>
            <p:nvPr/>
          </p:nvSpPr>
          <p:spPr>
            <a:xfrm>
              <a:off x="2083242" y="4654426"/>
              <a:ext cx="3035" cy="1989"/>
            </a:xfrm>
            <a:custGeom>
              <a:avLst/>
              <a:gdLst/>
              <a:ahLst/>
              <a:cxnLst/>
              <a:rect l="l" t="t" r="r" b="b"/>
              <a:pathLst>
                <a:path w="87" h="57" extrusionOk="0">
                  <a:moveTo>
                    <a:pt x="32" y="0"/>
                  </a:moveTo>
                  <a:cubicBezTo>
                    <a:pt x="10" y="0"/>
                    <a:pt x="1" y="33"/>
                    <a:pt x="28" y="51"/>
                  </a:cubicBezTo>
                  <a:cubicBezTo>
                    <a:pt x="36" y="55"/>
                    <a:pt x="44" y="57"/>
                    <a:pt x="51" y="57"/>
                  </a:cubicBezTo>
                  <a:cubicBezTo>
                    <a:pt x="79" y="57"/>
                    <a:pt x="86" y="24"/>
                    <a:pt x="50" y="6"/>
                  </a:cubicBezTo>
                  <a:cubicBezTo>
                    <a:pt x="44" y="2"/>
                    <a:pt x="38" y="0"/>
                    <a:pt x="3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
            <p:cNvSpPr/>
            <p:nvPr/>
          </p:nvSpPr>
          <p:spPr>
            <a:xfrm>
              <a:off x="2071798" y="4634435"/>
              <a:ext cx="53552" cy="51633"/>
            </a:xfrm>
            <a:custGeom>
              <a:avLst/>
              <a:gdLst/>
              <a:ahLst/>
              <a:cxnLst/>
              <a:rect l="l" t="t" r="r" b="b"/>
              <a:pathLst>
                <a:path w="1535" h="1480" extrusionOk="0">
                  <a:moveTo>
                    <a:pt x="55" y="1"/>
                  </a:moveTo>
                  <a:cubicBezTo>
                    <a:pt x="55" y="1"/>
                    <a:pt x="0" y="68"/>
                    <a:pt x="22" y="134"/>
                  </a:cubicBezTo>
                  <a:cubicBezTo>
                    <a:pt x="33" y="201"/>
                    <a:pt x="134" y="323"/>
                    <a:pt x="322" y="401"/>
                  </a:cubicBezTo>
                  <a:cubicBezTo>
                    <a:pt x="512" y="479"/>
                    <a:pt x="556" y="568"/>
                    <a:pt x="678" y="812"/>
                  </a:cubicBezTo>
                  <a:cubicBezTo>
                    <a:pt x="801" y="1046"/>
                    <a:pt x="1034" y="1313"/>
                    <a:pt x="1034" y="1313"/>
                  </a:cubicBezTo>
                  <a:lnTo>
                    <a:pt x="1345" y="1480"/>
                  </a:lnTo>
                  <a:lnTo>
                    <a:pt x="1479" y="1246"/>
                  </a:lnTo>
                  <a:cubicBezTo>
                    <a:pt x="1479" y="1246"/>
                    <a:pt x="1357" y="1224"/>
                    <a:pt x="1323" y="1168"/>
                  </a:cubicBezTo>
                  <a:cubicBezTo>
                    <a:pt x="1279" y="1101"/>
                    <a:pt x="1323" y="957"/>
                    <a:pt x="1379" y="746"/>
                  </a:cubicBezTo>
                  <a:cubicBezTo>
                    <a:pt x="1446" y="535"/>
                    <a:pt x="1535" y="501"/>
                    <a:pt x="1523" y="367"/>
                  </a:cubicBezTo>
                  <a:cubicBezTo>
                    <a:pt x="1501" y="245"/>
                    <a:pt x="1490" y="312"/>
                    <a:pt x="1424" y="256"/>
                  </a:cubicBezTo>
                  <a:cubicBezTo>
                    <a:pt x="1357" y="201"/>
                    <a:pt x="1335" y="167"/>
                    <a:pt x="1234" y="100"/>
                  </a:cubicBezTo>
                  <a:cubicBezTo>
                    <a:pt x="1161" y="44"/>
                    <a:pt x="1106" y="29"/>
                    <a:pt x="1026" y="29"/>
                  </a:cubicBezTo>
                  <a:cubicBezTo>
                    <a:pt x="996" y="29"/>
                    <a:pt x="962" y="31"/>
                    <a:pt x="923" y="34"/>
                  </a:cubicBezTo>
                  <a:cubicBezTo>
                    <a:pt x="767" y="45"/>
                    <a:pt x="690" y="68"/>
                    <a:pt x="400" y="78"/>
                  </a:cubicBezTo>
                  <a:cubicBezTo>
                    <a:pt x="383" y="79"/>
                    <a:pt x="366" y="79"/>
                    <a:pt x="350" y="79"/>
                  </a:cubicBezTo>
                  <a:cubicBezTo>
                    <a:pt x="105" y="79"/>
                    <a:pt x="55" y="1"/>
                    <a:pt x="5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
            <p:cNvSpPr/>
            <p:nvPr/>
          </p:nvSpPr>
          <p:spPr>
            <a:xfrm>
              <a:off x="2071798" y="4634435"/>
              <a:ext cx="53552" cy="51633"/>
            </a:xfrm>
            <a:custGeom>
              <a:avLst/>
              <a:gdLst/>
              <a:ahLst/>
              <a:cxnLst/>
              <a:rect l="l" t="t" r="r" b="b"/>
              <a:pathLst>
                <a:path w="1535" h="1480" extrusionOk="0">
                  <a:moveTo>
                    <a:pt x="55" y="1"/>
                  </a:moveTo>
                  <a:cubicBezTo>
                    <a:pt x="55" y="1"/>
                    <a:pt x="0" y="68"/>
                    <a:pt x="22" y="134"/>
                  </a:cubicBezTo>
                  <a:cubicBezTo>
                    <a:pt x="33" y="201"/>
                    <a:pt x="134" y="323"/>
                    <a:pt x="322" y="401"/>
                  </a:cubicBezTo>
                  <a:cubicBezTo>
                    <a:pt x="512" y="479"/>
                    <a:pt x="556" y="568"/>
                    <a:pt x="678" y="812"/>
                  </a:cubicBezTo>
                  <a:cubicBezTo>
                    <a:pt x="801" y="1046"/>
                    <a:pt x="1034" y="1313"/>
                    <a:pt x="1034" y="1313"/>
                  </a:cubicBezTo>
                  <a:lnTo>
                    <a:pt x="1345" y="1480"/>
                  </a:lnTo>
                  <a:lnTo>
                    <a:pt x="1479" y="1246"/>
                  </a:lnTo>
                  <a:cubicBezTo>
                    <a:pt x="1479" y="1246"/>
                    <a:pt x="1357" y="1224"/>
                    <a:pt x="1323" y="1168"/>
                  </a:cubicBezTo>
                  <a:cubicBezTo>
                    <a:pt x="1279" y="1101"/>
                    <a:pt x="1323" y="957"/>
                    <a:pt x="1379" y="746"/>
                  </a:cubicBezTo>
                  <a:cubicBezTo>
                    <a:pt x="1446" y="535"/>
                    <a:pt x="1535" y="501"/>
                    <a:pt x="1523" y="367"/>
                  </a:cubicBezTo>
                  <a:cubicBezTo>
                    <a:pt x="1513" y="357"/>
                    <a:pt x="1513" y="334"/>
                    <a:pt x="1513" y="323"/>
                  </a:cubicBezTo>
                  <a:cubicBezTo>
                    <a:pt x="1457" y="312"/>
                    <a:pt x="1412" y="312"/>
                    <a:pt x="1357" y="301"/>
                  </a:cubicBezTo>
                  <a:cubicBezTo>
                    <a:pt x="1268" y="301"/>
                    <a:pt x="1174" y="306"/>
                    <a:pt x="1081" y="306"/>
                  </a:cubicBezTo>
                  <a:cubicBezTo>
                    <a:pt x="1035" y="306"/>
                    <a:pt x="989" y="304"/>
                    <a:pt x="945" y="301"/>
                  </a:cubicBezTo>
                  <a:cubicBezTo>
                    <a:pt x="779" y="278"/>
                    <a:pt x="623" y="223"/>
                    <a:pt x="489" y="134"/>
                  </a:cubicBezTo>
                  <a:cubicBezTo>
                    <a:pt x="467" y="112"/>
                    <a:pt x="445" y="100"/>
                    <a:pt x="433" y="78"/>
                  </a:cubicBezTo>
                  <a:lnTo>
                    <a:pt x="400" y="78"/>
                  </a:lnTo>
                  <a:cubicBezTo>
                    <a:pt x="383" y="79"/>
                    <a:pt x="366" y="79"/>
                    <a:pt x="350" y="79"/>
                  </a:cubicBezTo>
                  <a:cubicBezTo>
                    <a:pt x="105" y="79"/>
                    <a:pt x="55" y="1"/>
                    <a:pt x="5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
            <p:cNvSpPr/>
            <p:nvPr/>
          </p:nvSpPr>
          <p:spPr>
            <a:xfrm>
              <a:off x="2108640" y="4668591"/>
              <a:ext cx="40783" cy="28782"/>
            </a:xfrm>
            <a:custGeom>
              <a:avLst/>
              <a:gdLst/>
              <a:ahLst/>
              <a:cxnLst/>
              <a:rect l="l" t="t" r="r" b="b"/>
              <a:pathLst>
                <a:path w="1169" h="825" extrusionOk="0">
                  <a:moveTo>
                    <a:pt x="156" y="1"/>
                  </a:moveTo>
                  <a:lnTo>
                    <a:pt x="0" y="379"/>
                  </a:lnTo>
                  <a:cubicBezTo>
                    <a:pt x="22" y="545"/>
                    <a:pt x="145" y="557"/>
                    <a:pt x="301" y="623"/>
                  </a:cubicBezTo>
                  <a:cubicBezTo>
                    <a:pt x="457" y="679"/>
                    <a:pt x="601" y="812"/>
                    <a:pt x="701" y="824"/>
                  </a:cubicBezTo>
                  <a:cubicBezTo>
                    <a:pt x="704" y="824"/>
                    <a:pt x="707" y="824"/>
                    <a:pt x="710" y="824"/>
                  </a:cubicBezTo>
                  <a:cubicBezTo>
                    <a:pt x="800" y="824"/>
                    <a:pt x="780" y="653"/>
                    <a:pt x="813" y="534"/>
                  </a:cubicBezTo>
                  <a:cubicBezTo>
                    <a:pt x="857" y="412"/>
                    <a:pt x="857" y="389"/>
                    <a:pt x="890" y="379"/>
                  </a:cubicBezTo>
                  <a:cubicBezTo>
                    <a:pt x="892" y="378"/>
                    <a:pt x="894" y="378"/>
                    <a:pt x="897" y="378"/>
                  </a:cubicBezTo>
                  <a:cubicBezTo>
                    <a:pt x="926" y="378"/>
                    <a:pt x="940" y="448"/>
                    <a:pt x="1013" y="478"/>
                  </a:cubicBezTo>
                  <a:cubicBezTo>
                    <a:pt x="1090" y="512"/>
                    <a:pt x="1124" y="534"/>
                    <a:pt x="1124" y="534"/>
                  </a:cubicBezTo>
                  <a:cubicBezTo>
                    <a:pt x="1124" y="534"/>
                    <a:pt x="1127" y="538"/>
                    <a:pt x="1128" y="538"/>
                  </a:cubicBezTo>
                  <a:cubicBezTo>
                    <a:pt x="1131" y="538"/>
                    <a:pt x="1131" y="525"/>
                    <a:pt x="1102" y="445"/>
                  </a:cubicBezTo>
                  <a:cubicBezTo>
                    <a:pt x="1057" y="334"/>
                    <a:pt x="1168" y="323"/>
                    <a:pt x="1013" y="223"/>
                  </a:cubicBezTo>
                  <a:cubicBezTo>
                    <a:pt x="922" y="160"/>
                    <a:pt x="893" y="141"/>
                    <a:pt x="834" y="141"/>
                  </a:cubicBezTo>
                  <a:cubicBezTo>
                    <a:pt x="799" y="141"/>
                    <a:pt x="754" y="148"/>
                    <a:pt x="679" y="156"/>
                  </a:cubicBezTo>
                  <a:cubicBezTo>
                    <a:pt x="500" y="165"/>
                    <a:pt x="456" y="255"/>
                    <a:pt x="359" y="255"/>
                  </a:cubicBezTo>
                  <a:cubicBezTo>
                    <a:pt x="342" y="255"/>
                    <a:pt x="323" y="252"/>
                    <a:pt x="301" y="245"/>
                  </a:cubicBezTo>
                  <a:cubicBezTo>
                    <a:pt x="156" y="201"/>
                    <a:pt x="156" y="1"/>
                    <a:pt x="1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
            <p:cNvSpPr/>
            <p:nvPr/>
          </p:nvSpPr>
          <p:spPr>
            <a:xfrm>
              <a:off x="2061681" y="4606489"/>
              <a:ext cx="30317" cy="45319"/>
            </a:xfrm>
            <a:custGeom>
              <a:avLst/>
              <a:gdLst/>
              <a:ahLst/>
              <a:cxnLst/>
              <a:rect l="l" t="t" r="r" b="b"/>
              <a:pathLst>
                <a:path w="869" h="1299" extrusionOk="0">
                  <a:moveTo>
                    <a:pt x="535" y="1"/>
                  </a:moveTo>
                  <a:cubicBezTo>
                    <a:pt x="434" y="1"/>
                    <a:pt x="323" y="157"/>
                    <a:pt x="278" y="301"/>
                  </a:cubicBezTo>
                  <a:cubicBezTo>
                    <a:pt x="223" y="434"/>
                    <a:pt x="312" y="446"/>
                    <a:pt x="201" y="624"/>
                  </a:cubicBezTo>
                  <a:cubicBezTo>
                    <a:pt x="90" y="812"/>
                    <a:pt x="1" y="812"/>
                    <a:pt x="90" y="957"/>
                  </a:cubicBezTo>
                  <a:cubicBezTo>
                    <a:pt x="167" y="1102"/>
                    <a:pt x="357" y="1046"/>
                    <a:pt x="446" y="1135"/>
                  </a:cubicBezTo>
                  <a:cubicBezTo>
                    <a:pt x="512" y="1221"/>
                    <a:pt x="644" y="1298"/>
                    <a:pt x="715" y="1298"/>
                  </a:cubicBezTo>
                  <a:cubicBezTo>
                    <a:pt x="727" y="1298"/>
                    <a:pt x="738" y="1296"/>
                    <a:pt x="746" y="1291"/>
                  </a:cubicBezTo>
                  <a:cubicBezTo>
                    <a:pt x="868" y="1235"/>
                    <a:pt x="757" y="1224"/>
                    <a:pt x="612" y="891"/>
                  </a:cubicBezTo>
                  <a:cubicBezTo>
                    <a:pt x="456" y="557"/>
                    <a:pt x="490" y="624"/>
                    <a:pt x="512" y="379"/>
                  </a:cubicBezTo>
                  <a:cubicBezTo>
                    <a:pt x="545" y="134"/>
                    <a:pt x="646" y="123"/>
                    <a:pt x="735" y="101"/>
                  </a:cubicBezTo>
                  <a:cubicBezTo>
                    <a:pt x="812" y="90"/>
                    <a:pt x="846" y="56"/>
                    <a:pt x="846" y="56"/>
                  </a:cubicBezTo>
                  <a:cubicBezTo>
                    <a:pt x="846" y="56"/>
                    <a:pt x="624" y="12"/>
                    <a:pt x="5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
            <p:cNvSpPr/>
            <p:nvPr/>
          </p:nvSpPr>
          <p:spPr>
            <a:xfrm>
              <a:off x="2076020" y="4647692"/>
              <a:ext cx="59030" cy="40714"/>
            </a:xfrm>
            <a:custGeom>
              <a:avLst/>
              <a:gdLst/>
              <a:ahLst/>
              <a:cxnLst/>
              <a:rect l="l" t="t" r="r" b="b"/>
              <a:pathLst>
                <a:path w="1692" h="1167" extrusionOk="0">
                  <a:moveTo>
                    <a:pt x="809" y="1"/>
                  </a:moveTo>
                  <a:cubicBezTo>
                    <a:pt x="766" y="1"/>
                    <a:pt x="722" y="3"/>
                    <a:pt x="680" y="10"/>
                  </a:cubicBezTo>
                  <a:cubicBezTo>
                    <a:pt x="468" y="32"/>
                    <a:pt x="13" y="88"/>
                    <a:pt x="35" y="266"/>
                  </a:cubicBezTo>
                  <a:cubicBezTo>
                    <a:pt x="45" y="343"/>
                    <a:pt x="1" y="299"/>
                    <a:pt x="112" y="377"/>
                  </a:cubicBezTo>
                  <a:cubicBezTo>
                    <a:pt x="213" y="466"/>
                    <a:pt x="279" y="466"/>
                    <a:pt x="446" y="632"/>
                  </a:cubicBezTo>
                  <a:cubicBezTo>
                    <a:pt x="602" y="800"/>
                    <a:pt x="513" y="788"/>
                    <a:pt x="602" y="978"/>
                  </a:cubicBezTo>
                  <a:cubicBezTo>
                    <a:pt x="680" y="1166"/>
                    <a:pt x="646" y="1122"/>
                    <a:pt x="824" y="1156"/>
                  </a:cubicBezTo>
                  <a:cubicBezTo>
                    <a:pt x="835" y="1157"/>
                    <a:pt x="846" y="1158"/>
                    <a:pt x="856" y="1158"/>
                  </a:cubicBezTo>
                  <a:cubicBezTo>
                    <a:pt x="995" y="1158"/>
                    <a:pt x="1019" y="1016"/>
                    <a:pt x="1102" y="777"/>
                  </a:cubicBezTo>
                  <a:cubicBezTo>
                    <a:pt x="1202" y="521"/>
                    <a:pt x="1291" y="410"/>
                    <a:pt x="1414" y="310"/>
                  </a:cubicBezTo>
                  <a:cubicBezTo>
                    <a:pt x="1536" y="221"/>
                    <a:pt x="1691" y="43"/>
                    <a:pt x="1692" y="43"/>
                  </a:cubicBezTo>
                  <a:lnTo>
                    <a:pt x="1692" y="43"/>
                  </a:lnTo>
                  <a:cubicBezTo>
                    <a:pt x="1691" y="43"/>
                    <a:pt x="1642" y="72"/>
                    <a:pt x="1497" y="72"/>
                  </a:cubicBezTo>
                  <a:cubicBezTo>
                    <a:pt x="1461" y="72"/>
                    <a:pt x="1418" y="70"/>
                    <a:pt x="1369" y="66"/>
                  </a:cubicBezTo>
                  <a:cubicBezTo>
                    <a:pt x="1180" y="48"/>
                    <a:pt x="992" y="1"/>
                    <a:pt x="80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
            <p:cNvSpPr/>
            <p:nvPr/>
          </p:nvSpPr>
          <p:spPr>
            <a:xfrm>
              <a:off x="2275477" y="3990291"/>
              <a:ext cx="255760" cy="330245"/>
            </a:xfrm>
            <a:custGeom>
              <a:avLst/>
              <a:gdLst/>
              <a:ahLst/>
              <a:cxnLst/>
              <a:rect l="l" t="t" r="r" b="b"/>
              <a:pathLst>
                <a:path w="7331" h="9466" extrusionOk="0">
                  <a:moveTo>
                    <a:pt x="2092" y="1"/>
                  </a:moveTo>
                  <a:lnTo>
                    <a:pt x="1970" y="90"/>
                  </a:lnTo>
                  <a:cubicBezTo>
                    <a:pt x="2259" y="523"/>
                    <a:pt x="2504" y="990"/>
                    <a:pt x="2715" y="1469"/>
                  </a:cubicBezTo>
                  <a:cubicBezTo>
                    <a:pt x="2937" y="1958"/>
                    <a:pt x="3115" y="2448"/>
                    <a:pt x="3238" y="2959"/>
                  </a:cubicBezTo>
                  <a:cubicBezTo>
                    <a:pt x="3360" y="3471"/>
                    <a:pt x="3438" y="3993"/>
                    <a:pt x="3493" y="4517"/>
                  </a:cubicBezTo>
                  <a:cubicBezTo>
                    <a:pt x="3538" y="5006"/>
                    <a:pt x="3560" y="5506"/>
                    <a:pt x="3538" y="6007"/>
                  </a:cubicBezTo>
                  <a:lnTo>
                    <a:pt x="3304" y="6240"/>
                  </a:lnTo>
                  <a:cubicBezTo>
                    <a:pt x="2959" y="6585"/>
                    <a:pt x="2603" y="6919"/>
                    <a:pt x="2247" y="7241"/>
                  </a:cubicBezTo>
                  <a:cubicBezTo>
                    <a:pt x="1525" y="7886"/>
                    <a:pt x="779" y="8498"/>
                    <a:pt x="1" y="9077"/>
                  </a:cubicBezTo>
                  <a:lnTo>
                    <a:pt x="35" y="9465"/>
                  </a:lnTo>
                  <a:cubicBezTo>
                    <a:pt x="435" y="9176"/>
                    <a:pt x="979" y="8754"/>
                    <a:pt x="1358" y="8442"/>
                  </a:cubicBezTo>
                  <a:cubicBezTo>
                    <a:pt x="1736" y="8131"/>
                    <a:pt x="2103" y="7819"/>
                    <a:pt x="2470" y="7486"/>
                  </a:cubicBezTo>
                  <a:cubicBezTo>
                    <a:pt x="2826" y="7152"/>
                    <a:pt x="3182" y="6808"/>
                    <a:pt x="3515" y="6462"/>
                  </a:cubicBezTo>
                  <a:cubicBezTo>
                    <a:pt x="3861" y="6107"/>
                    <a:pt x="4183" y="5740"/>
                    <a:pt x="4494" y="5350"/>
                  </a:cubicBezTo>
                  <a:cubicBezTo>
                    <a:pt x="4639" y="5162"/>
                    <a:pt x="4795" y="4972"/>
                    <a:pt x="4939" y="4772"/>
                  </a:cubicBezTo>
                  <a:cubicBezTo>
                    <a:pt x="5095" y="4572"/>
                    <a:pt x="5228" y="4372"/>
                    <a:pt x="5373" y="4171"/>
                  </a:cubicBezTo>
                  <a:cubicBezTo>
                    <a:pt x="5640" y="3760"/>
                    <a:pt x="5907" y="3348"/>
                    <a:pt x="6140" y="2915"/>
                  </a:cubicBezTo>
                  <a:cubicBezTo>
                    <a:pt x="6374" y="2492"/>
                    <a:pt x="6597" y="2047"/>
                    <a:pt x="6797" y="1603"/>
                  </a:cubicBezTo>
                  <a:cubicBezTo>
                    <a:pt x="6997" y="1158"/>
                    <a:pt x="7175" y="701"/>
                    <a:pt x="7331" y="234"/>
                  </a:cubicBezTo>
                  <a:lnTo>
                    <a:pt x="7141" y="179"/>
                  </a:lnTo>
                  <a:cubicBezTo>
                    <a:pt x="6841" y="1091"/>
                    <a:pt x="6429" y="1969"/>
                    <a:pt x="5952" y="2814"/>
                  </a:cubicBezTo>
                  <a:cubicBezTo>
                    <a:pt x="5473" y="3660"/>
                    <a:pt x="4928" y="4460"/>
                    <a:pt x="4294" y="5195"/>
                  </a:cubicBezTo>
                  <a:lnTo>
                    <a:pt x="4061" y="5461"/>
                  </a:lnTo>
                  <a:cubicBezTo>
                    <a:pt x="3972" y="5550"/>
                    <a:pt x="3893" y="5639"/>
                    <a:pt x="3805" y="5728"/>
                  </a:cubicBezTo>
                  <a:lnTo>
                    <a:pt x="3794" y="5740"/>
                  </a:lnTo>
                  <a:cubicBezTo>
                    <a:pt x="3794" y="5317"/>
                    <a:pt x="3760" y="4905"/>
                    <a:pt x="3716" y="4483"/>
                  </a:cubicBezTo>
                  <a:cubicBezTo>
                    <a:pt x="3660" y="3960"/>
                    <a:pt x="3571" y="3427"/>
                    <a:pt x="3438" y="2903"/>
                  </a:cubicBezTo>
                  <a:cubicBezTo>
                    <a:pt x="3304" y="2381"/>
                    <a:pt x="3104" y="1880"/>
                    <a:pt x="2882" y="1402"/>
                  </a:cubicBezTo>
                  <a:cubicBezTo>
                    <a:pt x="2648" y="924"/>
                    <a:pt x="2392" y="457"/>
                    <a:pt x="209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
            <p:cNvSpPr/>
            <p:nvPr/>
          </p:nvSpPr>
          <p:spPr>
            <a:xfrm>
              <a:off x="2437673" y="3866368"/>
              <a:ext cx="103267" cy="127060"/>
            </a:xfrm>
            <a:custGeom>
              <a:avLst/>
              <a:gdLst/>
              <a:ahLst/>
              <a:cxnLst/>
              <a:rect l="l" t="t" r="r" b="b"/>
              <a:pathLst>
                <a:path w="2960" h="3642" extrusionOk="0">
                  <a:moveTo>
                    <a:pt x="2280" y="1"/>
                  </a:moveTo>
                  <a:cubicBezTo>
                    <a:pt x="2247" y="1"/>
                    <a:pt x="2218" y="30"/>
                    <a:pt x="2092" y="49"/>
                  </a:cubicBezTo>
                  <a:cubicBezTo>
                    <a:pt x="1869" y="71"/>
                    <a:pt x="1658" y="271"/>
                    <a:pt x="1525" y="394"/>
                  </a:cubicBezTo>
                  <a:cubicBezTo>
                    <a:pt x="1487" y="429"/>
                    <a:pt x="1453" y="443"/>
                    <a:pt x="1421" y="443"/>
                  </a:cubicBezTo>
                  <a:cubicBezTo>
                    <a:pt x="1340" y="443"/>
                    <a:pt x="1269" y="357"/>
                    <a:pt x="1158" y="294"/>
                  </a:cubicBezTo>
                  <a:cubicBezTo>
                    <a:pt x="1002" y="205"/>
                    <a:pt x="913" y="105"/>
                    <a:pt x="757" y="83"/>
                  </a:cubicBezTo>
                  <a:cubicBezTo>
                    <a:pt x="747" y="81"/>
                    <a:pt x="737" y="81"/>
                    <a:pt x="728" y="81"/>
                  </a:cubicBezTo>
                  <a:cubicBezTo>
                    <a:pt x="594" y="81"/>
                    <a:pt x="541" y="225"/>
                    <a:pt x="468" y="350"/>
                  </a:cubicBezTo>
                  <a:cubicBezTo>
                    <a:pt x="391" y="494"/>
                    <a:pt x="312" y="528"/>
                    <a:pt x="157" y="805"/>
                  </a:cubicBezTo>
                  <a:cubicBezTo>
                    <a:pt x="1" y="1094"/>
                    <a:pt x="57" y="1262"/>
                    <a:pt x="134" y="1684"/>
                  </a:cubicBezTo>
                  <a:cubicBezTo>
                    <a:pt x="213" y="2107"/>
                    <a:pt x="724" y="3030"/>
                    <a:pt x="1269" y="3319"/>
                  </a:cubicBezTo>
                  <a:cubicBezTo>
                    <a:pt x="1814" y="3608"/>
                    <a:pt x="2448" y="3642"/>
                    <a:pt x="2448" y="3642"/>
                  </a:cubicBezTo>
                  <a:lnTo>
                    <a:pt x="2959" y="3297"/>
                  </a:lnTo>
                  <a:cubicBezTo>
                    <a:pt x="2959" y="3297"/>
                    <a:pt x="2826" y="3052"/>
                    <a:pt x="2781" y="2307"/>
                  </a:cubicBezTo>
                  <a:cubicBezTo>
                    <a:pt x="2737" y="1573"/>
                    <a:pt x="2771" y="1050"/>
                    <a:pt x="2848" y="761"/>
                  </a:cubicBezTo>
                  <a:cubicBezTo>
                    <a:pt x="2937" y="483"/>
                    <a:pt x="2726" y="449"/>
                    <a:pt x="2603" y="328"/>
                  </a:cubicBezTo>
                  <a:cubicBezTo>
                    <a:pt x="2481" y="194"/>
                    <a:pt x="2570" y="182"/>
                    <a:pt x="2403" y="71"/>
                  </a:cubicBezTo>
                  <a:cubicBezTo>
                    <a:pt x="2331" y="18"/>
                    <a:pt x="2305" y="1"/>
                    <a:pt x="2280"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
            <p:cNvSpPr/>
            <p:nvPr/>
          </p:nvSpPr>
          <p:spPr>
            <a:xfrm>
              <a:off x="2492413" y="3883219"/>
              <a:ext cx="48529" cy="110210"/>
            </a:xfrm>
            <a:custGeom>
              <a:avLst/>
              <a:gdLst/>
              <a:ahLst/>
              <a:cxnLst/>
              <a:rect l="l" t="t" r="r" b="b"/>
              <a:pathLst>
                <a:path w="1391" h="3159" extrusionOk="0">
                  <a:moveTo>
                    <a:pt x="1235" y="0"/>
                  </a:moveTo>
                  <a:cubicBezTo>
                    <a:pt x="1057" y="55"/>
                    <a:pt x="879" y="122"/>
                    <a:pt x="735" y="223"/>
                  </a:cubicBezTo>
                  <a:cubicBezTo>
                    <a:pt x="534" y="345"/>
                    <a:pt x="356" y="534"/>
                    <a:pt x="312" y="767"/>
                  </a:cubicBezTo>
                  <a:cubicBezTo>
                    <a:pt x="256" y="1012"/>
                    <a:pt x="334" y="1257"/>
                    <a:pt x="300" y="1501"/>
                  </a:cubicBezTo>
                  <a:cubicBezTo>
                    <a:pt x="267" y="1701"/>
                    <a:pt x="167" y="1869"/>
                    <a:pt x="100" y="2057"/>
                  </a:cubicBezTo>
                  <a:cubicBezTo>
                    <a:pt x="33" y="2235"/>
                    <a:pt x="0" y="2436"/>
                    <a:pt x="33" y="2636"/>
                  </a:cubicBezTo>
                  <a:cubicBezTo>
                    <a:pt x="56" y="2781"/>
                    <a:pt x="100" y="2914"/>
                    <a:pt x="189" y="3036"/>
                  </a:cubicBezTo>
                  <a:cubicBezTo>
                    <a:pt x="567" y="3147"/>
                    <a:pt x="879" y="3159"/>
                    <a:pt x="879" y="3159"/>
                  </a:cubicBezTo>
                  <a:lnTo>
                    <a:pt x="1390" y="2814"/>
                  </a:lnTo>
                  <a:cubicBezTo>
                    <a:pt x="1390" y="2814"/>
                    <a:pt x="1257" y="2569"/>
                    <a:pt x="1212" y="1824"/>
                  </a:cubicBezTo>
                  <a:cubicBezTo>
                    <a:pt x="1168" y="1090"/>
                    <a:pt x="1202" y="567"/>
                    <a:pt x="1279" y="278"/>
                  </a:cubicBezTo>
                  <a:cubicBezTo>
                    <a:pt x="1324" y="134"/>
                    <a:pt x="1291" y="55"/>
                    <a:pt x="1235"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
            <p:cNvSpPr/>
            <p:nvPr/>
          </p:nvSpPr>
          <p:spPr>
            <a:xfrm>
              <a:off x="2466037" y="3934017"/>
              <a:ext cx="28747" cy="45842"/>
            </a:xfrm>
            <a:custGeom>
              <a:avLst/>
              <a:gdLst/>
              <a:ahLst/>
              <a:cxnLst/>
              <a:rect l="l" t="t" r="r" b="b"/>
              <a:pathLst>
                <a:path w="824" h="1314" extrusionOk="0">
                  <a:moveTo>
                    <a:pt x="11" y="1"/>
                  </a:moveTo>
                  <a:lnTo>
                    <a:pt x="0" y="12"/>
                  </a:lnTo>
                  <a:cubicBezTo>
                    <a:pt x="33" y="213"/>
                    <a:pt x="111" y="413"/>
                    <a:pt x="211" y="601"/>
                  </a:cubicBezTo>
                  <a:cubicBezTo>
                    <a:pt x="267" y="690"/>
                    <a:pt x="322" y="779"/>
                    <a:pt x="378" y="858"/>
                  </a:cubicBezTo>
                  <a:cubicBezTo>
                    <a:pt x="433" y="947"/>
                    <a:pt x="500" y="1036"/>
                    <a:pt x="567" y="1113"/>
                  </a:cubicBezTo>
                  <a:cubicBezTo>
                    <a:pt x="645" y="1191"/>
                    <a:pt x="723" y="1269"/>
                    <a:pt x="823" y="1313"/>
                  </a:cubicBezTo>
                  <a:cubicBezTo>
                    <a:pt x="801" y="1269"/>
                    <a:pt x="789" y="1224"/>
                    <a:pt x="789" y="1180"/>
                  </a:cubicBezTo>
                  <a:lnTo>
                    <a:pt x="789" y="1169"/>
                  </a:lnTo>
                  <a:cubicBezTo>
                    <a:pt x="745" y="1135"/>
                    <a:pt x="700" y="1091"/>
                    <a:pt x="667" y="1036"/>
                  </a:cubicBezTo>
                  <a:cubicBezTo>
                    <a:pt x="601" y="957"/>
                    <a:pt x="556" y="868"/>
                    <a:pt x="500" y="779"/>
                  </a:cubicBezTo>
                  <a:cubicBezTo>
                    <a:pt x="456" y="690"/>
                    <a:pt x="401" y="601"/>
                    <a:pt x="345" y="524"/>
                  </a:cubicBezTo>
                  <a:cubicBezTo>
                    <a:pt x="223" y="357"/>
                    <a:pt x="122" y="179"/>
                    <a:pt x="1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
            <p:cNvSpPr/>
            <p:nvPr/>
          </p:nvSpPr>
          <p:spPr>
            <a:xfrm>
              <a:off x="2493564" y="3974801"/>
              <a:ext cx="33038" cy="12804"/>
            </a:xfrm>
            <a:custGeom>
              <a:avLst/>
              <a:gdLst/>
              <a:ahLst/>
              <a:cxnLst/>
              <a:rect l="l" t="t" r="r" b="b"/>
              <a:pathLst>
                <a:path w="947" h="367" extrusionOk="0">
                  <a:moveTo>
                    <a:pt x="0" y="0"/>
                  </a:moveTo>
                  <a:lnTo>
                    <a:pt x="0" y="11"/>
                  </a:lnTo>
                  <a:cubicBezTo>
                    <a:pt x="0" y="55"/>
                    <a:pt x="12" y="100"/>
                    <a:pt x="34" y="144"/>
                  </a:cubicBezTo>
                  <a:lnTo>
                    <a:pt x="34" y="156"/>
                  </a:lnTo>
                  <a:cubicBezTo>
                    <a:pt x="123" y="200"/>
                    <a:pt x="234" y="245"/>
                    <a:pt x="334" y="267"/>
                  </a:cubicBezTo>
                  <a:cubicBezTo>
                    <a:pt x="501" y="311"/>
                    <a:pt x="679" y="344"/>
                    <a:pt x="857" y="356"/>
                  </a:cubicBezTo>
                  <a:cubicBezTo>
                    <a:pt x="857" y="356"/>
                    <a:pt x="868" y="356"/>
                    <a:pt x="868" y="344"/>
                  </a:cubicBezTo>
                  <a:lnTo>
                    <a:pt x="879" y="356"/>
                  </a:lnTo>
                  <a:lnTo>
                    <a:pt x="868" y="356"/>
                  </a:lnTo>
                  <a:cubicBezTo>
                    <a:pt x="890" y="367"/>
                    <a:pt x="924" y="367"/>
                    <a:pt x="946" y="367"/>
                  </a:cubicBezTo>
                  <a:lnTo>
                    <a:pt x="946" y="356"/>
                  </a:lnTo>
                  <a:cubicBezTo>
                    <a:pt x="746" y="311"/>
                    <a:pt x="546" y="267"/>
                    <a:pt x="356" y="200"/>
                  </a:cubicBezTo>
                  <a:cubicBezTo>
                    <a:pt x="257" y="166"/>
                    <a:pt x="168" y="122"/>
                    <a:pt x="79" y="67"/>
                  </a:cubicBezTo>
                  <a:cubicBezTo>
                    <a:pt x="56" y="55"/>
                    <a:pt x="23" y="33"/>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
            <p:cNvSpPr/>
            <p:nvPr/>
          </p:nvSpPr>
          <p:spPr>
            <a:xfrm>
              <a:off x="2479574" y="3922399"/>
              <a:ext cx="14792" cy="41167"/>
            </a:xfrm>
            <a:custGeom>
              <a:avLst/>
              <a:gdLst/>
              <a:ahLst/>
              <a:cxnLst/>
              <a:rect l="l" t="t" r="r" b="b"/>
              <a:pathLst>
                <a:path w="424" h="1180" extrusionOk="0">
                  <a:moveTo>
                    <a:pt x="1" y="0"/>
                  </a:moveTo>
                  <a:cubicBezTo>
                    <a:pt x="23" y="190"/>
                    <a:pt x="45" y="378"/>
                    <a:pt x="102" y="568"/>
                  </a:cubicBezTo>
                  <a:cubicBezTo>
                    <a:pt x="157" y="746"/>
                    <a:pt x="246" y="924"/>
                    <a:pt x="346" y="1090"/>
                  </a:cubicBezTo>
                  <a:cubicBezTo>
                    <a:pt x="368" y="1124"/>
                    <a:pt x="391" y="1146"/>
                    <a:pt x="413" y="1179"/>
                  </a:cubicBezTo>
                  <a:cubicBezTo>
                    <a:pt x="413" y="1146"/>
                    <a:pt x="424" y="1112"/>
                    <a:pt x="424" y="1079"/>
                  </a:cubicBezTo>
                  <a:cubicBezTo>
                    <a:pt x="424" y="1068"/>
                    <a:pt x="413" y="1057"/>
                    <a:pt x="413" y="1046"/>
                  </a:cubicBezTo>
                  <a:cubicBezTo>
                    <a:pt x="312" y="890"/>
                    <a:pt x="246" y="712"/>
                    <a:pt x="191" y="534"/>
                  </a:cubicBezTo>
                  <a:cubicBezTo>
                    <a:pt x="124" y="356"/>
                    <a:pt x="79" y="178"/>
                    <a:pt x="13"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
            <p:cNvSpPr/>
            <p:nvPr/>
          </p:nvSpPr>
          <p:spPr>
            <a:xfrm>
              <a:off x="2493948" y="3960043"/>
              <a:ext cx="30317" cy="23305"/>
            </a:xfrm>
            <a:custGeom>
              <a:avLst/>
              <a:gdLst/>
              <a:ahLst/>
              <a:cxnLst/>
              <a:rect l="l" t="t" r="r" b="b"/>
              <a:pathLst>
                <a:path w="869" h="668" extrusionOk="0">
                  <a:moveTo>
                    <a:pt x="12" y="0"/>
                  </a:moveTo>
                  <a:cubicBezTo>
                    <a:pt x="12" y="33"/>
                    <a:pt x="1" y="67"/>
                    <a:pt x="1" y="100"/>
                  </a:cubicBezTo>
                  <a:cubicBezTo>
                    <a:pt x="90" y="223"/>
                    <a:pt x="212" y="334"/>
                    <a:pt x="345" y="411"/>
                  </a:cubicBezTo>
                  <a:cubicBezTo>
                    <a:pt x="523" y="500"/>
                    <a:pt x="691" y="579"/>
                    <a:pt x="857" y="668"/>
                  </a:cubicBezTo>
                  <a:lnTo>
                    <a:pt x="868" y="656"/>
                  </a:lnTo>
                  <a:cubicBezTo>
                    <a:pt x="701" y="567"/>
                    <a:pt x="535" y="478"/>
                    <a:pt x="379" y="379"/>
                  </a:cubicBezTo>
                  <a:cubicBezTo>
                    <a:pt x="223" y="278"/>
                    <a:pt x="112" y="156"/>
                    <a:pt x="1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
            <p:cNvSpPr/>
            <p:nvPr/>
          </p:nvSpPr>
          <p:spPr>
            <a:xfrm>
              <a:off x="2494332" y="3928609"/>
              <a:ext cx="6664" cy="20584"/>
            </a:xfrm>
            <a:custGeom>
              <a:avLst/>
              <a:gdLst/>
              <a:ahLst/>
              <a:cxnLst/>
              <a:rect l="l" t="t" r="r" b="b"/>
              <a:pathLst>
                <a:path w="191" h="590" extrusionOk="0">
                  <a:moveTo>
                    <a:pt x="1" y="0"/>
                  </a:moveTo>
                  <a:cubicBezTo>
                    <a:pt x="34" y="145"/>
                    <a:pt x="57" y="289"/>
                    <a:pt x="79" y="434"/>
                  </a:cubicBezTo>
                  <a:cubicBezTo>
                    <a:pt x="90" y="479"/>
                    <a:pt x="101" y="534"/>
                    <a:pt x="112" y="590"/>
                  </a:cubicBezTo>
                  <a:cubicBezTo>
                    <a:pt x="146" y="534"/>
                    <a:pt x="168" y="479"/>
                    <a:pt x="190" y="423"/>
                  </a:cubicBezTo>
                  <a:lnTo>
                    <a:pt x="179" y="412"/>
                  </a:lnTo>
                  <a:cubicBezTo>
                    <a:pt x="146" y="267"/>
                    <a:pt x="101" y="123"/>
                    <a:pt x="12"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
            <p:cNvSpPr/>
            <p:nvPr/>
          </p:nvSpPr>
          <p:spPr>
            <a:xfrm>
              <a:off x="2498205" y="3943332"/>
              <a:ext cx="26828" cy="35725"/>
            </a:xfrm>
            <a:custGeom>
              <a:avLst/>
              <a:gdLst/>
              <a:ahLst/>
              <a:cxnLst/>
              <a:rect l="l" t="t" r="r" b="b"/>
              <a:pathLst>
                <a:path w="769" h="1024" extrusionOk="0">
                  <a:moveTo>
                    <a:pt x="79" y="1"/>
                  </a:moveTo>
                  <a:cubicBezTo>
                    <a:pt x="57" y="57"/>
                    <a:pt x="35" y="112"/>
                    <a:pt x="1" y="168"/>
                  </a:cubicBezTo>
                  <a:cubicBezTo>
                    <a:pt x="35" y="257"/>
                    <a:pt x="68" y="346"/>
                    <a:pt x="112" y="435"/>
                  </a:cubicBezTo>
                  <a:cubicBezTo>
                    <a:pt x="157" y="502"/>
                    <a:pt x="201" y="557"/>
                    <a:pt x="257" y="613"/>
                  </a:cubicBezTo>
                  <a:cubicBezTo>
                    <a:pt x="312" y="657"/>
                    <a:pt x="379" y="702"/>
                    <a:pt x="435" y="746"/>
                  </a:cubicBezTo>
                  <a:cubicBezTo>
                    <a:pt x="557" y="824"/>
                    <a:pt x="680" y="902"/>
                    <a:pt x="757" y="1024"/>
                  </a:cubicBezTo>
                  <a:lnTo>
                    <a:pt x="769" y="1024"/>
                  </a:lnTo>
                  <a:cubicBezTo>
                    <a:pt x="702" y="890"/>
                    <a:pt x="579" y="791"/>
                    <a:pt x="468" y="702"/>
                  </a:cubicBezTo>
                  <a:cubicBezTo>
                    <a:pt x="357" y="613"/>
                    <a:pt x="246" y="512"/>
                    <a:pt x="190" y="390"/>
                  </a:cubicBezTo>
                  <a:cubicBezTo>
                    <a:pt x="134" y="268"/>
                    <a:pt x="112" y="134"/>
                    <a:pt x="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
            <p:cNvSpPr/>
            <p:nvPr/>
          </p:nvSpPr>
          <p:spPr>
            <a:xfrm>
              <a:off x="2507171" y="3939075"/>
              <a:ext cx="16327" cy="33004"/>
            </a:xfrm>
            <a:custGeom>
              <a:avLst/>
              <a:gdLst/>
              <a:ahLst/>
              <a:cxnLst/>
              <a:rect l="l" t="t" r="r" b="b"/>
              <a:pathLst>
                <a:path w="468" h="946" extrusionOk="0">
                  <a:moveTo>
                    <a:pt x="0" y="1"/>
                  </a:moveTo>
                  <a:cubicBezTo>
                    <a:pt x="11" y="100"/>
                    <a:pt x="33" y="201"/>
                    <a:pt x="67" y="290"/>
                  </a:cubicBezTo>
                  <a:cubicBezTo>
                    <a:pt x="100" y="390"/>
                    <a:pt x="144" y="468"/>
                    <a:pt x="200" y="557"/>
                  </a:cubicBezTo>
                  <a:cubicBezTo>
                    <a:pt x="278" y="690"/>
                    <a:pt x="367" y="824"/>
                    <a:pt x="467" y="946"/>
                  </a:cubicBezTo>
                  <a:cubicBezTo>
                    <a:pt x="356" y="790"/>
                    <a:pt x="233" y="568"/>
                    <a:pt x="156" y="268"/>
                  </a:cubicBezTo>
                  <a:cubicBezTo>
                    <a:pt x="144" y="268"/>
                    <a:pt x="144" y="268"/>
                    <a:pt x="144" y="256"/>
                  </a:cubicBezTo>
                  <a:cubicBezTo>
                    <a:pt x="100" y="167"/>
                    <a:pt x="67" y="90"/>
                    <a:pt x="1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
            <p:cNvSpPr/>
            <p:nvPr/>
          </p:nvSpPr>
          <p:spPr>
            <a:xfrm>
              <a:off x="2537803" y="3920654"/>
              <a:ext cx="139724" cy="95243"/>
            </a:xfrm>
            <a:custGeom>
              <a:avLst/>
              <a:gdLst/>
              <a:ahLst/>
              <a:cxnLst/>
              <a:rect l="l" t="t" r="r" b="b"/>
              <a:pathLst>
                <a:path w="4005" h="2730" extrusionOk="0">
                  <a:moveTo>
                    <a:pt x="1942" y="1"/>
                  </a:moveTo>
                  <a:cubicBezTo>
                    <a:pt x="1865" y="1"/>
                    <a:pt x="1775" y="28"/>
                    <a:pt x="1646" y="95"/>
                  </a:cubicBezTo>
                  <a:cubicBezTo>
                    <a:pt x="1313" y="250"/>
                    <a:pt x="1013" y="250"/>
                    <a:pt x="768" y="685"/>
                  </a:cubicBezTo>
                  <a:cubicBezTo>
                    <a:pt x="523" y="1107"/>
                    <a:pt x="512" y="1463"/>
                    <a:pt x="301" y="1597"/>
                  </a:cubicBezTo>
                  <a:cubicBezTo>
                    <a:pt x="170" y="1686"/>
                    <a:pt x="86" y="1703"/>
                    <a:pt x="41" y="1703"/>
                  </a:cubicBezTo>
                  <a:cubicBezTo>
                    <a:pt x="13" y="1703"/>
                    <a:pt x="0" y="1696"/>
                    <a:pt x="0" y="1696"/>
                  </a:cubicBezTo>
                  <a:lnTo>
                    <a:pt x="0" y="1696"/>
                  </a:lnTo>
                  <a:lnTo>
                    <a:pt x="34" y="2041"/>
                  </a:lnTo>
                  <a:cubicBezTo>
                    <a:pt x="34" y="2041"/>
                    <a:pt x="368" y="2475"/>
                    <a:pt x="635" y="2564"/>
                  </a:cubicBezTo>
                  <a:cubicBezTo>
                    <a:pt x="734" y="2592"/>
                    <a:pt x="834" y="2605"/>
                    <a:pt x="934" y="2605"/>
                  </a:cubicBezTo>
                  <a:cubicBezTo>
                    <a:pt x="1116" y="2605"/>
                    <a:pt x="1297" y="2561"/>
                    <a:pt x="1468" y="2475"/>
                  </a:cubicBezTo>
                  <a:cubicBezTo>
                    <a:pt x="1627" y="2402"/>
                    <a:pt x="1707" y="2353"/>
                    <a:pt x="1790" y="2353"/>
                  </a:cubicBezTo>
                  <a:cubicBezTo>
                    <a:pt x="1847" y="2353"/>
                    <a:pt x="1906" y="2376"/>
                    <a:pt x="1992" y="2430"/>
                  </a:cubicBezTo>
                  <a:cubicBezTo>
                    <a:pt x="2151" y="2523"/>
                    <a:pt x="2310" y="2729"/>
                    <a:pt x="2561" y="2729"/>
                  </a:cubicBezTo>
                  <a:cubicBezTo>
                    <a:pt x="2642" y="2729"/>
                    <a:pt x="2733" y="2707"/>
                    <a:pt x="2837" y="2653"/>
                  </a:cubicBezTo>
                  <a:cubicBezTo>
                    <a:pt x="3260" y="2430"/>
                    <a:pt x="3493" y="2052"/>
                    <a:pt x="3727" y="1908"/>
                  </a:cubicBezTo>
                  <a:cubicBezTo>
                    <a:pt x="3971" y="1763"/>
                    <a:pt x="4004" y="1307"/>
                    <a:pt x="3938" y="1152"/>
                  </a:cubicBezTo>
                  <a:cubicBezTo>
                    <a:pt x="3871" y="1007"/>
                    <a:pt x="3638" y="1051"/>
                    <a:pt x="3460" y="796"/>
                  </a:cubicBezTo>
                  <a:cubicBezTo>
                    <a:pt x="3282" y="551"/>
                    <a:pt x="3304" y="495"/>
                    <a:pt x="3048" y="373"/>
                  </a:cubicBezTo>
                  <a:cubicBezTo>
                    <a:pt x="2803" y="250"/>
                    <a:pt x="2558" y="284"/>
                    <a:pt x="2303" y="151"/>
                  </a:cubicBezTo>
                  <a:cubicBezTo>
                    <a:pt x="2149" y="63"/>
                    <a:pt x="2060" y="1"/>
                    <a:pt x="1942"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
            <p:cNvSpPr/>
            <p:nvPr/>
          </p:nvSpPr>
          <p:spPr>
            <a:xfrm>
              <a:off x="2537803" y="3920654"/>
              <a:ext cx="94336" cy="90917"/>
            </a:xfrm>
            <a:custGeom>
              <a:avLst/>
              <a:gdLst/>
              <a:ahLst/>
              <a:cxnLst/>
              <a:rect l="l" t="t" r="r" b="b"/>
              <a:pathLst>
                <a:path w="2704" h="2606" extrusionOk="0">
                  <a:moveTo>
                    <a:pt x="1942" y="1"/>
                  </a:moveTo>
                  <a:cubicBezTo>
                    <a:pt x="1865" y="1"/>
                    <a:pt x="1775" y="28"/>
                    <a:pt x="1646" y="95"/>
                  </a:cubicBezTo>
                  <a:cubicBezTo>
                    <a:pt x="1313" y="250"/>
                    <a:pt x="1013" y="250"/>
                    <a:pt x="768" y="685"/>
                  </a:cubicBezTo>
                  <a:cubicBezTo>
                    <a:pt x="523" y="1107"/>
                    <a:pt x="512" y="1463"/>
                    <a:pt x="301" y="1597"/>
                  </a:cubicBezTo>
                  <a:cubicBezTo>
                    <a:pt x="170" y="1686"/>
                    <a:pt x="86" y="1703"/>
                    <a:pt x="41" y="1703"/>
                  </a:cubicBezTo>
                  <a:cubicBezTo>
                    <a:pt x="13" y="1703"/>
                    <a:pt x="0" y="1696"/>
                    <a:pt x="0" y="1696"/>
                  </a:cubicBezTo>
                  <a:lnTo>
                    <a:pt x="0" y="1696"/>
                  </a:lnTo>
                  <a:lnTo>
                    <a:pt x="34" y="2041"/>
                  </a:lnTo>
                  <a:cubicBezTo>
                    <a:pt x="34" y="2041"/>
                    <a:pt x="368" y="2475"/>
                    <a:pt x="635" y="2564"/>
                  </a:cubicBezTo>
                  <a:cubicBezTo>
                    <a:pt x="732" y="2592"/>
                    <a:pt x="835" y="2606"/>
                    <a:pt x="939" y="2606"/>
                  </a:cubicBezTo>
                  <a:cubicBezTo>
                    <a:pt x="1085" y="2606"/>
                    <a:pt x="1232" y="2578"/>
                    <a:pt x="1369" y="2519"/>
                  </a:cubicBezTo>
                  <a:cubicBezTo>
                    <a:pt x="1424" y="2464"/>
                    <a:pt x="1480" y="2408"/>
                    <a:pt x="1524" y="2341"/>
                  </a:cubicBezTo>
                  <a:cubicBezTo>
                    <a:pt x="1702" y="2074"/>
                    <a:pt x="1814" y="1741"/>
                    <a:pt x="2081" y="1574"/>
                  </a:cubicBezTo>
                  <a:cubicBezTo>
                    <a:pt x="2203" y="1508"/>
                    <a:pt x="2358" y="1485"/>
                    <a:pt x="2469" y="1396"/>
                  </a:cubicBezTo>
                  <a:cubicBezTo>
                    <a:pt x="2670" y="1241"/>
                    <a:pt x="2703" y="951"/>
                    <a:pt x="2692" y="695"/>
                  </a:cubicBezTo>
                  <a:cubicBezTo>
                    <a:pt x="2692" y="562"/>
                    <a:pt x="2681" y="418"/>
                    <a:pt x="2703" y="273"/>
                  </a:cubicBezTo>
                  <a:cubicBezTo>
                    <a:pt x="2570" y="250"/>
                    <a:pt x="2437" y="228"/>
                    <a:pt x="2303" y="151"/>
                  </a:cubicBezTo>
                  <a:cubicBezTo>
                    <a:pt x="2149" y="63"/>
                    <a:pt x="2060" y="1"/>
                    <a:pt x="194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
            <p:cNvSpPr/>
            <p:nvPr/>
          </p:nvSpPr>
          <p:spPr>
            <a:xfrm>
              <a:off x="2554096" y="3952647"/>
              <a:ext cx="74171" cy="33806"/>
            </a:xfrm>
            <a:custGeom>
              <a:avLst/>
              <a:gdLst/>
              <a:ahLst/>
              <a:cxnLst/>
              <a:rect l="l" t="t" r="r" b="b"/>
              <a:pathLst>
                <a:path w="2126" h="969" extrusionOk="0">
                  <a:moveTo>
                    <a:pt x="2114" y="1"/>
                  </a:moveTo>
                  <a:cubicBezTo>
                    <a:pt x="2025" y="23"/>
                    <a:pt x="1925" y="79"/>
                    <a:pt x="1836" y="134"/>
                  </a:cubicBezTo>
                  <a:cubicBezTo>
                    <a:pt x="1758" y="201"/>
                    <a:pt x="1680" y="268"/>
                    <a:pt x="1614" y="334"/>
                  </a:cubicBezTo>
                  <a:cubicBezTo>
                    <a:pt x="1535" y="413"/>
                    <a:pt x="1469" y="479"/>
                    <a:pt x="1391" y="535"/>
                  </a:cubicBezTo>
                  <a:cubicBezTo>
                    <a:pt x="1313" y="601"/>
                    <a:pt x="1235" y="646"/>
                    <a:pt x="1146" y="690"/>
                  </a:cubicBezTo>
                  <a:cubicBezTo>
                    <a:pt x="969" y="779"/>
                    <a:pt x="768" y="824"/>
                    <a:pt x="568" y="880"/>
                  </a:cubicBezTo>
                  <a:cubicBezTo>
                    <a:pt x="435" y="902"/>
                    <a:pt x="301" y="935"/>
                    <a:pt x="156" y="935"/>
                  </a:cubicBezTo>
                  <a:lnTo>
                    <a:pt x="0" y="935"/>
                  </a:lnTo>
                  <a:cubicBezTo>
                    <a:pt x="79" y="957"/>
                    <a:pt x="145" y="969"/>
                    <a:pt x="223" y="969"/>
                  </a:cubicBezTo>
                  <a:cubicBezTo>
                    <a:pt x="346" y="969"/>
                    <a:pt x="468" y="946"/>
                    <a:pt x="579" y="924"/>
                  </a:cubicBezTo>
                  <a:cubicBezTo>
                    <a:pt x="779" y="890"/>
                    <a:pt x="979" y="846"/>
                    <a:pt x="1179" y="769"/>
                  </a:cubicBezTo>
                  <a:cubicBezTo>
                    <a:pt x="1268" y="735"/>
                    <a:pt x="1369" y="680"/>
                    <a:pt x="1458" y="623"/>
                  </a:cubicBezTo>
                  <a:cubicBezTo>
                    <a:pt x="1535" y="557"/>
                    <a:pt x="1614" y="490"/>
                    <a:pt x="1680" y="413"/>
                  </a:cubicBezTo>
                  <a:cubicBezTo>
                    <a:pt x="1824" y="268"/>
                    <a:pt x="1947" y="112"/>
                    <a:pt x="2125" y="12"/>
                  </a:cubicBezTo>
                  <a:lnTo>
                    <a:pt x="2114"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
            <p:cNvSpPr/>
            <p:nvPr/>
          </p:nvSpPr>
          <p:spPr>
            <a:xfrm>
              <a:off x="2602207" y="3966637"/>
              <a:ext cx="38830" cy="17095"/>
            </a:xfrm>
            <a:custGeom>
              <a:avLst/>
              <a:gdLst/>
              <a:ahLst/>
              <a:cxnLst/>
              <a:rect l="l" t="t" r="r" b="b"/>
              <a:pathLst>
                <a:path w="1113" h="490" extrusionOk="0">
                  <a:moveTo>
                    <a:pt x="1046" y="0"/>
                  </a:moveTo>
                  <a:cubicBezTo>
                    <a:pt x="890" y="0"/>
                    <a:pt x="746" y="34"/>
                    <a:pt x="601" y="89"/>
                  </a:cubicBezTo>
                  <a:cubicBezTo>
                    <a:pt x="524" y="145"/>
                    <a:pt x="413" y="178"/>
                    <a:pt x="324" y="222"/>
                  </a:cubicBezTo>
                  <a:lnTo>
                    <a:pt x="190" y="289"/>
                  </a:lnTo>
                  <a:cubicBezTo>
                    <a:pt x="112" y="345"/>
                    <a:pt x="57" y="412"/>
                    <a:pt x="1" y="489"/>
                  </a:cubicBezTo>
                  <a:cubicBezTo>
                    <a:pt x="168" y="412"/>
                    <a:pt x="324" y="323"/>
                    <a:pt x="479" y="245"/>
                  </a:cubicBezTo>
                  <a:cubicBezTo>
                    <a:pt x="679" y="134"/>
                    <a:pt x="880" y="45"/>
                    <a:pt x="1113" y="12"/>
                  </a:cubicBezTo>
                  <a:lnTo>
                    <a:pt x="1113"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
            <p:cNvSpPr/>
            <p:nvPr/>
          </p:nvSpPr>
          <p:spPr>
            <a:xfrm>
              <a:off x="2550223" y="3969742"/>
              <a:ext cx="72985" cy="24491"/>
            </a:xfrm>
            <a:custGeom>
              <a:avLst/>
              <a:gdLst/>
              <a:ahLst/>
              <a:cxnLst/>
              <a:rect l="l" t="t" r="r" b="b"/>
              <a:pathLst>
                <a:path w="2092" h="702" extrusionOk="0">
                  <a:moveTo>
                    <a:pt x="2091" y="0"/>
                  </a:moveTo>
                  <a:lnTo>
                    <a:pt x="2091" y="0"/>
                  </a:lnTo>
                  <a:cubicBezTo>
                    <a:pt x="2036" y="22"/>
                    <a:pt x="1980" y="45"/>
                    <a:pt x="1925" y="78"/>
                  </a:cubicBezTo>
                  <a:cubicBezTo>
                    <a:pt x="1891" y="89"/>
                    <a:pt x="1847" y="111"/>
                    <a:pt x="1814" y="133"/>
                  </a:cubicBezTo>
                  <a:cubicBezTo>
                    <a:pt x="1903" y="89"/>
                    <a:pt x="2014" y="56"/>
                    <a:pt x="2091" y="0"/>
                  </a:cubicBezTo>
                  <a:close/>
                  <a:moveTo>
                    <a:pt x="1680" y="200"/>
                  </a:moveTo>
                  <a:lnTo>
                    <a:pt x="1680" y="200"/>
                  </a:lnTo>
                  <a:cubicBezTo>
                    <a:pt x="1557" y="279"/>
                    <a:pt x="1435" y="345"/>
                    <a:pt x="1313" y="390"/>
                  </a:cubicBezTo>
                  <a:cubicBezTo>
                    <a:pt x="1102" y="489"/>
                    <a:pt x="890" y="556"/>
                    <a:pt x="657" y="601"/>
                  </a:cubicBezTo>
                  <a:lnTo>
                    <a:pt x="323" y="667"/>
                  </a:lnTo>
                  <a:cubicBezTo>
                    <a:pt x="279" y="679"/>
                    <a:pt x="245" y="679"/>
                    <a:pt x="212" y="679"/>
                  </a:cubicBezTo>
                  <a:lnTo>
                    <a:pt x="156" y="679"/>
                  </a:lnTo>
                  <a:cubicBezTo>
                    <a:pt x="101" y="667"/>
                    <a:pt x="45" y="645"/>
                    <a:pt x="0" y="601"/>
                  </a:cubicBezTo>
                  <a:lnTo>
                    <a:pt x="0" y="612"/>
                  </a:lnTo>
                  <a:cubicBezTo>
                    <a:pt x="34" y="657"/>
                    <a:pt x="89" y="679"/>
                    <a:pt x="145" y="690"/>
                  </a:cubicBezTo>
                  <a:cubicBezTo>
                    <a:pt x="178" y="701"/>
                    <a:pt x="200" y="701"/>
                    <a:pt x="234" y="701"/>
                  </a:cubicBezTo>
                  <a:cubicBezTo>
                    <a:pt x="267" y="701"/>
                    <a:pt x="289" y="701"/>
                    <a:pt x="323" y="690"/>
                  </a:cubicBezTo>
                  <a:cubicBezTo>
                    <a:pt x="445" y="679"/>
                    <a:pt x="556" y="667"/>
                    <a:pt x="668" y="645"/>
                  </a:cubicBezTo>
                  <a:cubicBezTo>
                    <a:pt x="902" y="601"/>
                    <a:pt x="1124" y="545"/>
                    <a:pt x="1346" y="456"/>
                  </a:cubicBezTo>
                  <a:cubicBezTo>
                    <a:pt x="1391" y="445"/>
                    <a:pt x="1446" y="423"/>
                    <a:pt x="1491" y="400"/>
                  </a:cubicBezTo>
                  <a:cubicBezTo>
                    <a:pt x="1547" y="323"/>
                    <a:pt x="1602" y="256"/>
                    <a:pt x="1680" y="20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
            <p:cNvSpPr/>
            <p:nvPr/>
          </p:nvSpPr>
          <p:spPr>
            <a:xfrm>
              <a:off x="2594078" y="3985651"/>
              <a:ext cx="40749" cy="11269"/>
            </a:xfrm>
            <a:custGeom>
              <a:avLst/>
              <a:gdLst/>
              <a:ahLst/>
              <a:cxnLst/>
              <a:rect l="l" t="t" r="r" b="b"/>
              <a:pathLst>
                <a:path w="1168" h="323" extrusionOk="0">
                  <a:moveTo>
                    <a:pt x="824" y="0"/>
                  </a:moveTo>
                  <a:cubicBezTo>
                    <a:pt x="701" y="0"/>
                    <a:pt x="590" y="23"/>
                    <a:pt x="478" y="56"/>
                  </a:cubicBezTo>
                  <a:cubicBezTo>
                    <a:pt x="334" y="100"/>
                    <a:pt x="201" y="156"/>
                    <a:pt x="67" y="211"/>
                  </a:cubicBezTo>
                  <a:cubicBezTo>
                    <a:pt x="45" y="256"/>
                    <a:pt x="23" y="290"/>
                    <a:pt x="0" y="323"/>
                  </a:cubicBezTo>
                  <a:cubicBezTo>
                    <a:pt x="167" y="267"/>
                    <a:pt x="334" y="201"/>
                    <a:pt x="501" y="145"/>
                  </a:cubicBezTo>
                  <a:cubicBezTo>
                    <a:pt x="646" y="89"/>
                    <a:pt x="801" y="56"/>
                    <a:pt x="957" y="56"/>
                  </a:cubicBezTo>
                  <a:cubicBezTo>
                    <a:pt x="1024" y="56"/>
                    <a:pt x="1090" y="67"/>
                    <a:pt x="1168" y="78"/>
                  </a:cubicBezTo>
                  <a:lnTo>
                    <a:pt x="1168" y="67"/>
                  </a:lnTo>
                  <a:cubicBezTo>
                    <a:pt x="1113" y="45"/>
                    <a:pt x="1057" y="33"/>
                    <a:pt x="1001" y="23"/>
                  </a:cubicBezTo>
                  <a:cubicBezTo>
                    <a:pt x="945" y="11"/>
                    <a:pt x="879" y="0"/>
                    <a:pt x="824"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
            <p:cNvSpPr/>
            <p:nvPr/>
          </p:nvSpPr>
          <p:spPr>
            <a:xfrm>
              <a:off x="2560306" y="3993013"/>
              <a:ext cx="36143" cy="9734"/>
            </a:xfrm>
            <a:custGeom>
              <a:avLst/>
              <a:gdLst/>
              <a:ahLst/>
              <a:cxnLst/>
              <a:rect l="l" t="t" r="r" b="b"/>
              <a:pathLst>
                <a:path w="1036" h="279" extrusionOk="0">
                  <a:moveTo>
                    <a:pt x="1035" y="0"/>
                  </a:moveTo>
                  <a:lnTo>
                    <a:pt x="801" y="101"/>
                  </a:lnTo>
                  <a:cubicBezTo>
                    <a:pt x="623" y="178"/>
                    <a:pt x="435" y="234"/>
                    <a:pt x="234" y="234"/>
                  </a:cubicBezTo>
                  <a:cubicBezTo>
                    <a:pt x="212" y="234"/>
                    <a:pt x="178" y="223"/>
                    <a:pt x="145" y="223"/>
                  </a:cubicBezTo>
                  <a:cubicBezTo>
                    <a:pt x="89" y="223"/>
                    <a:pt x="45" y="212"/>
                    <a:pt x="0" y="201"/>
                  </a:cubicBezTo>
                  <a:lnTo>
                    <a:pt x="0" y="201"/>
                  </a:lnTo>
                  <a:cubicBezTo>
                    <a:pt x="12" y="223"/>
                    <a:pt x="34" y="234"/>
                    <a:pt x="67" y="257"/>
                  </a:cubicBezTo>
                  <a:cubicBezTo>
                    <a:pt x="89" y="257"/>
                    <a:pt x="112" y="267"/>
                    <a:pt x="134" y="267"/>
                  </a:cubicBezTo>
                  <a:cubicBezTo>
                    <a:pt x="190" y="279"/>
                    <a:pt x="234" y="279"/>
                    <a:pt x="279" y="279"/>
                  </a:cubicBezTo>
                  <a:cubicBezTo>
                    <a:pt x="468" y="279"/>
                    <a:pt x="657" y="234"/>
                    <a:pt x="823" y="168"/>
                  </a:cubicBezTo>
                  <a:cubicBezTo>
                    <a:pt x="879" y="156"/>
                    <a:pt x="924" y="134"/>
                    <a:pt x="968" y="112"/>
                  </a:cubicBezTo>
                  <a:cubicBezTo>
                    <a:pt x="991" y="79"/>
                    <a:pt x="1013" y="45"/>
                    <a:pt x="103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
            <p:cNvSpPr/>
            <p:nvPr/>
          </p:nvSpPr>
          <p:spPr>
            <a:xfrm>
              <a:off x="2506369" y="3871183"/>
              <a:ext cx="117222" cy="114885"/>
            </a:xfrm>
            <a:custGeom>
              <a:avLst/>
              <a:gdLst/>
              <a:ahLst/>
              <a:cxnLst/>
              <a:rect l="l" t="t" r="r" b="b"/>
              <a:pathLst>
                <a:path w="3360" h="3293" extrusionOk="0">
                  <a:moveTo>
                    <a:pt x="2521" y="0"/>
                  </a:moveTo>
                  <a:cubicBezTo>
                    <a:pt x="2468" y="0"/>
                    <a:pt x="2402" y="31"/>
                    <a:pt x="2280" y="67"/>
                  </a:cubicBezTo>
                  <a:cubicBezTo>
                    <a:pt x="2217" y="85"/>
                    <a:pt x="2179" y="93"/>
                    <a:pt x="2151" y="93"/>
                  </a:cubicBezTo>
                  <a:cubicBezTo>
                    <a:pt x="2095" y="93"/>
                    <a:pt x="2080" y="63"/>
                    <a:pt x="1991" y="34"/>
                  </a:cubicBezTo>
                  <a:cubicBezTo>
                    <a:pt x="1968" y="28"/>
                    <a:pt x="1944" y="24"/>
                    <a:pt x="1916" y="24"/>
                  </a:cubicBezTo>
                  <a:cubicBezTo>
                    <a:pt x="1784" y="24"/>
                    <a:pt x="1571" y="103"/>
                    <a:pt x="1002" y="378"/>
                  </a:cubicBezTo>
                  <a:cubicBezTo>
                    <a:pt x="323" y="723"/>
                    <a:pt x="1" y="1079"/>
                    <a:pt x="123" y="1957"/>
                  </a:cubicBezTo>
                  <a:cubicBezTo>
                    <a:pt x="246" y="2837"/>
                    <a:pt x="779" y="3192"/>
                    <a:pt x="779" y="3192"/>
                  </a:cubicBezTo>
                  <a:lnTo>
                    <a:pt x="1079" y="3292"/>
                  </a:lnTo>
                  <a:cubicBezTo>
                    <a:pt x="1079" y="3292"/>
                    <a:pt x="1313" y="3292"/>
                    <a:pt x="1491" y="3248"/>
                  </a:cubicBezTo>
                  <a:cubicBezTo>
                    <a:pt x="1680" y="3203"/>
                    <a:pt x="2092" y="3114"/>
                    <a:pt x="2703" y="2714"/>
                  </a:cubicBezTo>
                  <a:cubicBezTo>
                    <a:pt x="3315" y="2313"/>
                    <a:pt x="3259" y="1991"/>
                    <a:pt x="3304" y="1813"/>
                  </a:cubicBezTo>
                  <a:cubicBezTo>
                    <a:pt x="3360" y="1624"/>
                    <a:pt x="3192" y="1157"/>
                    <a:pt x="3104" y="1112"/>
                  </a:cubicBezTo>
                  <a:cubicBezTo>
                    <a:pt x="3004" y="1057"/>
                    <a:pt x="2915" y="1013"/>
                    <a:pt x="2837" y="857"/>
                  </a:cubicBezTo>
                  <a:cubicBezTo>
                    <a:pt x="2748" y="690"/>
                    <a:pt x="2681" y="101"/>
                    <a:pt x="2603" y="34"/>
                  </a:cubicBezTo>
                  <a:cubicBezTo>
                    <a:pt x="2575" y="10"/>
                    <a:pt x="2550" y="0"/>
                    <a:pt x="2521"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
            <p:cNvSpPr/>
            <p:nvPr/>
          </p:nvSpPr>
          <p:spPr>
            <a:xfrm>
              <a:off x="2529674" y="3896791"/>
              <a:ext cx="30666" cy="86172"/>
            </a:xfrm>
            <a:custGeom>
              <a:avLst/>
              <a:gdLst/>
              <a:ahLst/>
              <a:cxnLst/>
              <a:rect l="l" t="t" r="r" b="b"/>
              <a:pathLst>
                <a:path w="879" h="2470" extrusionOk="0">
                  <a:moveTo>
                    <a:pt x="868" y="0"/>
                  </a:moveTo>
                  <a:cubicBezTo>
                    <a:pt x="656" y="101"/>
                    <a:pt x="478" y="256"/>
                    <a:pt x="334" y="445"/>
                  </a:cubicBezTo>
                  <a:cubicBezTo>
                    <a:pt x="178" y="634"/>
                    <a:pt x="100" y="868"/>
                    <a:pt x="45" y="1102"/>
                  </a:cubicBezTo>
                  <a:cubicBezTo>
                    <a:pt x="0" y="1335"/>
                    <a:pt x="0" y="1569"/>
                    <a:pt x="33" y="1802"/>
                  </a:cubicBezTo>
                  <a:cubicBezTo>
                    <a:pt x="67" y="2024"/>
                    <a:pt x="134" y="2247"/>
                    <a:pt x="200" y="2469"/>
                  </a:cubicBezTo>
                  <a:lnTo>
                    <a:pt x="211" y="2469"/>
                  </a:lnTo>
                  <a:cubicBezTo>
                    <a:pt x="167" y="2247"/>
                    <a:pt x="122" y="2014"/>
                    <a:pt x="111" y="1791"/>
                  </a:cubicBezTo>
                  <a:cubicBezTo>
                    <a:pt x="89" y="1569"/>
                    <a:pt x="100" y="1335"/>
                    <a:pt x="156" y="1124"/>
                  </a:cubicBezTo>
                  <a:cubicBezTo>
                    <a:pt x="223" y="912"/>
                    <a:pt x="334" y="723"/>
                    <a:pt x="445" y="534"/>
                  </a:cubicBezTo>
                  <a:cubicBezTo>
                    <a:pt x="567" y="345"/>
                    <a:pt x="712" y="178"/>
                    <a:pt x="878" y="12"/>
                  </a:cubicBezTo>
                  <a:lnTo>
                    <a:pt x="868"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
            <p:cNvSpPr/>
            <p:nvPr/>
          </p:nvSpPr>
          <p:spPr>
            <a:xfrm>
              <a:off x="2541292" y="3921596"/>
              <a:ext cx="36109" cy="58646"/>
            </a:xfrm>
            <a:custGeom>
              <a:avLst/>
              <a:gdLst/>
              <a:ahLst/>
              <a:cxnLst/>
              <a:rect l="l" t="t" r="r" b="b"/>
              <a:pathLst>
                <a:path w="1035" h="1681" extrusionOk="0">
                  <a:moveTo>
                    <a:pt x="957" y="1"/>
                  </a:moveTo>
                  <a:lnTo>
                    <a:pt x="935" y="12"/>
                  </a:lnTo>
                  <a:cubicBezTo>
                    <a:pt x="957" y="179"/>
                    <a:pt x="913" y="324"/>
                    <a:pt x="846" y="468"/>
                  </a:cubicBezTo>
                  <a:cubicBezTo>
                    <a:pt x="779" y="613"/>
                    <a:pt x="713" y="769"/>
                    <a:pt x="624" y="902"/>
                  </a:cubicBezTo>
                  <a:cubicBezTo>
                    <a:pt x="523" y="1036"/>
                    <a:pt x="412" y="1158"/>
                    <a:pt x="290" y="1258"/>
                  </a:cubicBezTo>
                  <a:cubicBezTo>
                    <a:pt x="223" y="1313"/>
                    <a:pt x="157" y="1369"/>
                    <a:pt x="101" y="1447"/>
                  </a:cubicBezTo>
                  <a:cubicBezTo>
                    <a:pt x="45" y="1513"/>
                    <a:pt x="1" y="1592"/>
                    <a:pt x="1" y="1681"/>
                  </a:cubicBezTo>
                  <a:lnTo>
                    <a:pt x="12" y="1681"/>
                  </a:lnTo>
                  <a:cubicBezTo>
                    <a:pt x="34" y="1602"/>
                    <a:pt x="78" y="1536"/>
                    <a:pt x="134" y="1469"/>
                  </a:cubicBezTo>
                  <a:cubicBezTo>
                    <a:pt x="189" y="1414"/>
                    <a:pt x="268" y="1369"/>
                    <a:pt x="335" y="1325"/>
                  </a:cubicBezTo>
                  <a:cubicBezTo>
                    <a:pt x="468" y="1224"/>
                    <a:pt x="601" y="1102"/>
                    <a:pt x="713" y="969"/>
                  </a:cubicBezTo>
                  <a:cubicBezTo>
                    <a:pt x="824" y="835"/>
                    <a:pt x="924" y="690"/>
                    <a:pt x="990" y="524"/>
                  </a:cubicBezTo>
                  <a:cubicBezTo>
                    <a:pt x="1013" y="446"/>
                    <a:pt x="1035" y="357"/>
                    <a:pt x="1035" y="257"/>
                  </a:cubicBezTo>
                  <a:cubicBezTo>
                    <a:pt x="1024" y="168"/>
                    <a:pt x="1002" y="79"/>
                    <a:pt x="957"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
            <p:cNvSpPr/>
            <p:nvPr/>
          </p:nvSpPr>
          <p:spPr>
            <a:xfrm>
              <a:off x="2547118" y="3936773"/>
              <a:ext cx="51250" cy="43086"/>
            </a:xfrm>
            <a:custGeom>
              <a:avLst/>
              <a:gdLst/>
              <a:ahLst/>
              <a:cxnLst/>
              <a:rect l="l" t="t" r="r" b="b"/>
              <a:pathLst>
                <a:path w="1469" h="1235" extrusionOk="0">
                  <a:moveTo>
                    <a:pt x="1468" y="0"/>
                  </a:moveTo>
                  <a:lnTo>
                    <a:pt x="1468" y="0"/>
                  </a:lnTo>
                  <a:cubicBezTo>
                    <a:pt x="1379" y="144"/>
                    <a:pt x="1290" y="278"/>
                    <a:pt x="1191" y="411"/>
                  </a:cubicBezTo>
                  <a:cubicBezTo>
                    <a:pt x="1090" y="534"/>
                    <a:pt x="991" y="667"/>
                    <a:pt x="868" y="779"/>
                  </a:cubicBezTo>
                  <a:cubicBezTo>
                    <a:pt x="746" y="878"/>
                    <a:pt x="612" y="979"/>
                    <a:pt x="457" y="1056"/>
                  </a:cubicBezTo>
                  <a:cubicBezTo>
                    <a:pt x="312" y="1123"/>
                    <a:pt x="156" y="1190"/>
                    <a:pt x="0" y="1224"/>
                  </a:cubicBezTo>
                  <a:lnTo>
                    <a:pt x="0" y="1234"/>
                  </a:lnTo>
                  <a:cubicBezTo>
                    <a:pt x="168" y="1212"/>
                    <a:pt x="323" y="1167"/>
                    <a:pt x="479" y="1101"/>
                  </a:cubicBezTo>
                  <a:cubicBezTo>
                    <a:pt x="635" y="1034"/>
                    <a:pt x="790" y="945"/>
                    <a:pt x="924" y="834"/>
                  </a:cubicBezTo>
                  <a:cubicBezTo>
                    <a:pt x="1057" y="734"/>
                    <a:pt x="1179" y="611"/>
                    <a:pt x="1280" y="467"/>
                  </a:cubicBezTo>
                  <a:cubicBezTo>
                    <a:pt x="1369" y="322"/>
                    <a:pt x="1435" y="166"/>
                    <a:pt x="1468"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
            <p:cNvSpPr/>
            <p:nvPr/>
          </p:nvSpPr>
          <p:spPr>
            <a:xfrm>
              <a:off x="2518405" y="3917340"/>
              <a:ext cx="13606" cy="58611"/>
            </a:xfrm>
            <a:custGeom>
              <a:avLst/>
              <a:gdLst/>
              <a:ahLst/>
              <a:cxnLst/>
              <a:rect l="l" t="t" r="r" b="b"/>
              <a:pathLst>
                <a:path w="390" h="1680" extrusionOk="0">
                  <a:moveTo>
                    <a:pt x="190" y="1"/>
                  </a:moveTo>
                  <a:cubicBezTo>
                    <a:pt x="111" y="123"/>
                    <a:pt x="56" y="268"/>
                    <a:pt x="34" y="424"/>
                  </a:cubicBezTo>
                  <a:cubicBezTo>
                    <a:pt x="0" y="568"/>
                    <a:pt x="12" y="723"/>
                    <a:pt x="34" y="869"/>
                  </a:cubicBezTo>
                  <a:cubicBezTo>
                    <a:pt x="79" y="1168"/>
                    <a:pt x="200" y="1447"/>
                    <a:pt x="390" y="1680"/>
                  </a:cubicBezTo>
                  <a:lnTo>
                    <a:pt x="390" y="1669"/>
                  </a:lnTo>
                  <a:cubicBezTo>
                    <a:pt x="234" y="1425"/>
                    <a:pt x="134" y="1146"/>
                    <a:pt x="101" y="857"/>
                  </a:cubicBezTo>
                  <a:cubicBezTo>
                    <a:pt x="89" y="713"/>
                    <a:pt x="111" y="579"/>
                    <a:pt x="123" y="434"/>
                  </a:cubicBezTo>
                  <a:cubicBezTo>
                    <a:pt x="134" y="290"/>
                    <a:pt x="167" y="145"/>
                    <a:pt x="20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
            <p:cNvSpPr/>
            <p:nvPr/>
          </p:nvSpPr>
          <p:spPr>
            <a:xfrm>
              <a:off x="2537035" y="3932098"/>
              <a:ext cx="17862" cy="45040"/>
            </a:xfrm>
            <a:custGeom>
              <a:avLst/>
              <a:gdLst/>
              <a:ahLst/>
              <a:cxnLst/>
              <a:rect l="l" t="t" r="r" b="b"/>
              <a:pathLst>
                <a:path w="512" h="1291" extrusionOk="0">
                  <a:moveTo>
                    <a:pt x="501" y="1"/>
                  </a:moveTo>
                  <a:cubicBezTo>
                    <a:pt x="400" y="67"/>
                    <a:pt x="311" y="156"/>
                    <a:pt x="245" y="256"/>
                  </a:cubicBezTo>
                  <a:cubicBezTo>
                    <a:pt x="167" y="357"/>
                    <a:pt x="123" y="468"/>
                    <a:pt x="89" y="579"/>
                  </a:cubicBezTo>
                  <a:cubicBezTo>
                    <a:pt x="56" y="690"/>
                    <a:pt x="22" y="812"/>
                    <a:pt x="12" y="935"/>
                  </a:cubicBezTo>
                  <a:cubicBezTo>
                    <a:pt x="0" y="1046"/>
                    <a:pt x="12" y="1168"/>
                    <a:pt x="22" y="1291"/>
                  </a:cubicBezTo>
                  <a:lnTo>
                    <a:pt x="34" y="1291"/>
                  </a:lnTo>
                  <a:cubicBezTo>
                    <a:pt x="22" y="1057"/>
                    <a:pt x="67" y="812"/>
                    <a:pt x="156" y="601"/>
                  </a:cubicBezTo>
                  <a:cubicBezTo>
                    <a:pt x="200" y="501"/>
                    <a:pt x="256" y="401"/>
                    <a:pt x="311" y="300"/>
                  </a:cubicBezTo>
                  <a:cubicBezTo>
                    <a:pt x="378" y="201"/>
                    <a:pt x="445" y="112"/>
                    <a:pt x="512" y="11"/>
                  </a:cubicBezTo>
                  <a:lnTo>
                    <a:pt x="501"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
            <p:cNvSpPr/>
            <p:nvPr/>
          </p:nvSpPr>
          <p:spPr>
            <a:xfrm>
              <a:off x="2477272" y="3990675"/>
              <a:ext cx="137003" cy="92487"/>
            </a:xfrm>
            <a:custGeom>
              <a:avLst/>
              <a:gdLst/>
              <a:ahLst/>
              <a:cxnLst/>
              <a:rect l="l" t="t" r="r" b="b"/>
              <a:pathLst>
                <a:path w="3927" h="2651" extrusionOk="0">
                  <a:moveTo>
                    <a:pt x="1435" y="1"/>
                  </a:moveTo>
                  <a:cubicBezTo>
                    <a:pt x="1435" y="1"/>
                    <a:pt x="1379" y="134"/>
                    <a:pt x="1268" y="346"/>
                  </a:cubicBezTo>
                  <a:cubicBezTo>
                    <a:pt x="1169" y="557"/>
                    <a:pt x="267" y="1024"/>
                    <a:pt x="134" y="1258"/>
                  </a:cubicBezTo>
                  <a:cubicBezTo>
                    <a:pt x="0" y="1491"/>
                    <a:pt x="267" y="1602"/>
                    <a:pt x="368" y="1725"/>
                  </a:cubicBezTo>
                  <a:cubicBezTo>
                    <a:pt x="479" y="1858"/>
                    <a:pt x="412" y="1891"/>
                    <a:pt x="534" y="2036"/>
                  </a:cubicBezTo>
                  <a:cubicBezTo>
                    <a:pt x="657" y="2192"/>
                    <a:pt x="912" y="2158"/>
                    <a:pt x="1146" y="2192"/>
                  </a:cubicBezTo>
                  <a:cubicBezTo>
                    <a:pt x="1379" y="2214"/>
                    <a:pt x="1335" y="2536"/>
                    <a:pt x="1547" y="2625"/>
                  </a:cubicBezTo>
                  <a:cubicBezTo>
                    <a:pt x="1590" y="2643"/>
                    <a:pt x="1639" y="2650"/>
                    <a:pt x="1690" y="2650"/>
                  </a:cubicBezTo>
                  <a:cubicBezTo>
                    <a:pt x="1873" y="2650"/>
                    <a:pt x="2097" y="2554"/>
                    <a:pt x="2314" y="2459"/>
                  </a:cubicBezTo>
                  <a:cubicBezTo>
                    <a:pt x="2411" y="2418"/>
                    <a:pt x="2482" y="2406"/>
                    <a:pt x="2546" y="2406"/>
                  </a:cubicBezTo>
                  <a:cubicBezTo>
                    <a:pt x="2585" y="2406"/>
                    <a:pt x="2621" y="2410"/>
                    <a:pt x="2659" y="2415"/>
                  </a:cubicBezTo>
                  <a:cubicBezTo>
                    <a:pt x="2692" y="2415"/>
                    <a:pt x="2727" y="2417"/>
                    <a:pt x="2767" y="2417"/>
                  </a:cubicBezTo>
                  <a:cubicBezTo>
                    <a:pt x="2810" y="2417"/>
                    <a:pt x="2858" y="2414"/>
                    <a:pt x="2914" y="2403"/>
                  </a:cubicBezTo>
                  <a:cubicBezTo>
                    <a:pt x="3181" y="2348"/>
                    <a:pt x="3181" y="2359"/>
                    <a:pt x="3371" y="2225"/>
                  </a:cubicBezTo>
                  <a:cubicBezTo>
                    <a:pt x="3559" y="2092"/>
                    <a:pt x="3849" y="1802"/>
                    <a:pt x="3882" y="1681"/>
                  </a:cubicBezTo>
                  <a:cubicBezTo>
                    <a:pt x="3927" y="1569"/>
                    <a:pt x="3871" y="1525"/>
                    <a:pt x="3771" y="1291"/>
                  </a:cubicBezTo>
                  <a:cubicBezTo>
                    <a:pt x="3671" y="1058"/>
                    <a:pt x="3482" y="1035"/>
                    <a:pt x="2926" y="668"/>
                  </a:cubicBezTo>
                  <a:cubicBezTo>
                    <a:pt x="2380" y="312"/>
                    <a:pt x="2147" y="79"/>
                    <a:pt x="2147" y="79"/>
                  </a:cubicBezTo>
                  <a:lnTo>
                    <a:pt x="1435" y="1"/>
                  </a:ln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
            <p:cNvSpPr/>
            <p:nvPr/>
          </p:nvSpPr>
          <p:spPr>
            <a:xfrm>
              <a:off x="2477272" y="3990675"/>
              <a:ext cx="105186" cy="76857"/>
            </a:xfrm>
            <a:custGeom>
              <a:avLst/>
              <a:gdLst/>
              <a:ahLst/>
              <a:cxnLst/>
              <a:rect l="l" t="t" r="r" b="b"/>
              <a:pathLst>
                <a:path w="3015" h="2203" extrusionOk="0">
                  <a:moveTo>
                    <a:pt x="1435" y="1"/>
                  </a:moveTo>
                  <a:cubicBezTo>
                    <a:pt x="1435" y="1"/>
                    <a:pt x="1379" y="134"/>
                    <a:pt x="1268" y="346"/>
                  </a:cubicBezTo>
                  <a:cubicBezTo>
                    <a:pt x="1169" y="546"/>
                    <a:pt x="267" y="1024"/>
                    <a:pt x="134" y="1258"/>
                  </a:cubicBezTo>
                  <a:cubicBezTo>
                    <a:pt x="0" y="1491"/>
                    <a:pt x="267" y="1602"/>
                    <a:pt x="368" y="1725"/>
                  </a:cubicBezTo>
                  <a:cubicBezTo>
                    <a:pt x="479" y="1858"/>
                    <a:pt x="412" y="1891"/>
                    <a:pt x="534" y="2036"/>
                  </a:cubicBezTo>
                  <a:cubicBezTo>
                    <a:pt x="657" y="2192"/>
                    <a:pt x="912" y="2158"/>
                    <a:pt x="1146" y="2192"/>
                  </a:cubicBezTo>
                  <a:cubicBezTo>
                    <a:pt x="1169" y="2192"/>
                    <a:pt x="1191" y="2192"/>
                    <a:pt x="1201" y="2203"/>
                  </a:cubicBezTo>
                  <a:cubicBezTo>
                    <a:pt x="1424" y="1925"/>
                    <a:pt x="1569" y="1592"/>
                    <a:pt x="1580" y="1236"/>
                  </a:cubicBezTo>
                  <a:cubicBezTo>
                    <a:pt x="1580" y="1113"/>
                    <a:pt x="1569" y="979"/>
                    <a:pt x="1613" y="880"/>
                  </a:cubicBezTo>
                  <a:cubicBezTo>
                    <a:pt x="1696" y="714"/>
                    <a:pt x="1895" y="645"/>
                    <a:pt x="2075" y="645"/>
                  </a:cubicBezTo>
                  <a:cubicBezTo>
                    <a:pt x="2088" y="645"/>
                    <a:pt x="2101" y="645"/>
                    <a:pt x="2113" y="646"/>
                  </a:cubicBezTo>
                  <a:cubicBezTo>
                    <a:pt x="2303" y="668"/>
                    <a:pt x="2492" y="735"/>
                    <a:pt x="2681" y="757"/>
                  </a:cubicBezTo>
                  <a:cubicBezTo>
                    <a:pt x="2715" y="761"/>
                    <a:pt x="2751" y="763"/>
                    <a:pt x="2789" y="763"/>
                  </a:cubicBezTo>
                  <a:cubicBezTo>
                    <a:pt x="2862" y="763"/>
                    <a:pt x="2941" y="753"/>
                    <a:pt x="3015" y="724"/>
                  </a:cubicBezTo>
                  <a:cubicBezTo>
                    <a:pt x="2993" y="712"/>
                    <a:pt x="2959" y="690"/>
                    <a:pt x="2926" y="668"/>
                  </a:cubicBezTo>
                  <a:cubicBezTo>
                    <a:pt x="2380" y="312"/>
                    <a:pt x="2147" y="79"/>
                    <a:pt x="2147" y="79"/>
                  </a:cubicBezTo>
                  <a:lnTo>
                    <a:pt x="1435"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
            <p:cNvSpPr/>
            <p:nvPr/>
          </p:nvSpPr>
          <p:spPr>
            <a:xfrm>
              <a:off x="2533930" y="3989140"/>
              <a:ext cx="802" cy="2337"/>
            </a:xfrm>
            <a:custGeom>
              <a:avLst/>
              <a:gdLst/>
              <a:ahLst/>
              <a:cxnLst/>
              <a:rect l="l" t="t" r="r" b="b"/>
              <a:pathLst>
                <a:path w="23" h="67" extrusionOk="0">
                  <a:moveTo>
                    <a:pt x="22" y="0"/>
                  </a:moveTo>
                  <a:lnTo>
                    <a:pt x="0" y="12"/>
                  </a:lnTo>
                  <a:lnTo>
                    <a:pt x="0" y="56"/>
                  </a:lnTo>
                  <a:lnTo>
                    <a:pt x="22" y="67"/>
                  </a:lnTo>
                  <a:lnTo>
                    <a:pt x="22"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
            <p:cNvSpPr/>
            <p:nvPr/>
          </p:nvSpPr>
          <p:spPr>
            <a:xfrm>
              <a:off x="2530023" y="4041891"/>
              <a:ext cx="3140" cy="8199"/>
            </a:xfrm>
            <a:custGeom>
              <a:avLst/>
              <a:gdLst/>
              <a:ahLst/>
              <a:cxnLst/>
              <a:rect l="l" t="t" r="r" b="b"/>
              <a:pathLst>
                <a:path w="90" h="235" extrusionOk="0">
                  <a:moveTo>
                    <a:pt x="35" y="1"/>
                  </a:moveTo>
                  <a:cubicBezTo>
                    <a:pt x="35" y="45"/>
                    <a:pt x="23" y="101"/>
                    <a:pt x="1" y="146"/>
                  </a:cubicBezTo>
                  <a:cubicBezTo>
                    <a:pt x="23" y="179"/>
                    <a:pt x="57" y="213"/>
                    <a:pt x="79" y="235"/>
                  </a:cubicBezTo>
                  <a:lnTo>
                    <a:pt x="90" y="235"/>
                  </a:lnTo>
                  <a:lnTo>
                    <a:pt x="45" y="12"/>
                  </a:lnTo>
                  <a:cubicBezTo>
                    <a:pt x="45" y="12"/>
                    <a:pt x="45" y="1"/>
                    <a:pt x="3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
            <p:cNvSpPr/>
            <p:nvPr/>
          </p:nvSpPr>
          <p:spPr>
            <a:xfrm>
              <a:off x="2524231" y="3991094"/>
              <a:ext cx="10501" cy="55890"/>
            </a:xfrm>
            <a:custGeom>
              <a:avLst/>
              <a:gdLst/>
              <a:ahLst/>
              <a:cxnLst/>
              <a:rect l="l" t="t" r="r" b="b"/>
              <a:pathLst>
                <a:path w="301" h="1602" extrusionOk="0">
                  <a:moveTo>
                    <a:pt x="278" y="0"/>
                  </a:moveTo>
                  <a:cubicBezTo>
                    <a:pt x="256" y="134"/>
                    <a:pt x="201" y="256"/>
                    <a:pt x="145" y="367"/>
                  </a:cubicBezTo>
                  <a:cubicBezTo>
                    <a:pt x="89" y="512"/>
                    <a:pt x="33" y="656"/>
                    <a:pt x="11" y="812"/>
                  </a:cubicBezTo>
                  <a:cubicBezTo>
                    <a:pt x="0" y="890"/>
                    <a:pt x="0" y="967"/>
                    <a:pt x="0" y="1046"/>
                  </a:cubicBezTo>
                  <a:cubicBezTo>
                    <a:pt x="0" y="1123"/>
                    <a:pt x="11" y="1212"/>
                    <a:pt x="23" y="1279"/>
                  </a:cubicBezTo>
                  <a:cubicBezTo>
                    <a:pt x="56" y="1402"/>
                    <a:pt x="100" y="1501"/>
                    <a:pt x="167" y="1602"/>
                  </a:cubicBezTo>
                  <a:cubicBezTo>
                    <a:pt x="189" y="1557"/>
                    <a:pt x="201" y="1501"/>
                    <a:pt x="201" y="1457"/>
                  </a:cubicBezTo>
                  <a:lnTo>
                    <a:pt x="167" y="1257"/>
                  </a:lnTo>
                  <a:cubicBezTo>
                    <a:pt x="156" y="1112"/>
                    <a:pt x="122" y="967"/>
                    <a:pt x="134" y="823"/>
                  </a:cubicBezTo>
                  <a:cubicBezTo>
                    <a:pt x="145" y="678"/>
                    <a:pt x="167" y="545"/>
                    <a:pt x="223" y="401"/>
                  </a:cubicBezTo>
                  <a:cubicBezTo>
                    <a:pt x="256" y="278"/>
                    <a:pt x="300" y="144"/>
                    <a:pt x="300" y="11"/>
                  </a:cubicBezTo>
                  <a:lnTo>
                    <a:pt x="278"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
            <p:cNvSpPr/>
            <p:nvPr/>
          </p:nvSpPr>
          <p:spPr>
            <a:xfrm>
              <a:off x="2538571" y="3987186"/>
              <a:ext cx="2372" cy="4710"/>
            </a:xfrm>
            <a:custGeom>
              <a:avLst/>
              <a:gdLst/>
              <a:ahLst/>
              <a:cxnLst/>
              <a:rect l="l" t="t" r="r" b="b"/>
              <a:pathLst>
                <a:path w="68" h="135" extrusionOk="0">
                  <a:moveTo>
                    <a:pt x="1" y="1"/>
                  </a:moveTo>
                  <a:cubicBezTo>
                    <a:pt x="23" y="45"/>
                    <a:pt x="34" y="90"/>
                    <a:pt x="45" y="134"/>
                  </a:cubicBezTo>
                  <a:lnTo>
                    <a:pt x="67" y="134"/>
                  </a:lnTo>
                  <a:cubicBezTo>
                    <a:pt x="57" y="90"/>
                    <a:pt x="34" y="45"/>
                    <a:pt x="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
            <p:cNvSpPr/>
            <p:nvPr/>
          </p:nvSpPr>
          <p:spPr>
            <a:xfrm>
              <a:off x="2544781" y="4013178"/>
              <a:ext cx="13641" cy="46993"/>
            </a:xfrm>
            <a:custGeom>
              <a:avLst/>
              <a:gdLst/>
              <a:ahLst/>
              <a:cxnLst/>
              <a:rect l="l" t="t" r="r" b="b"/>
              <a:pathLst>
                <a:path w="391" h="1347" extrusionOk="0">
                  <a:moveTo>
                    <a:pt x="57" y="1"/>
                  </a:moveTo>
                  <a:cubicBezTo>
                    <a:pt x="34" y="12"/>
                    <a:pt x="12" y="12"/>
                    <a:pt x="1" y="12"/>
                  </a:cubicBezTo>
                  <a:lnTo>
                    <a:pt x="34" y="312"/>
                  </a:lnTo>
                  <a:cubicBezTo>
                    <a:pt x="57" y="502"/>
                    <a:pt x="79" y="680"/>
                    <a:pt x="123" y="858"/>
                  </a:cubicBezTo>
                  <a:cubicBezTo>
                    <a:pt x="178" y="1036"/>
                    <a:pt x="245" y="1213"/>
                    <a:pt x="379" y="1347"/>
                  </a:cubicBezTo>
                  <a:lnTo>
                    <a:pt x="390" y="1335"/>
                  </a:lnTo>
                  <a:cubicBezTo>
                    <a:pt x="301" y="1180"/>
                    <a:pt x="257" y="1013"/>
                    <a:pt x="212" y="835"/>
                  </a:cubicBezTo>
                  <a:cubicBezTo>
                    <a:pt x="178" y="657"/>
                    <a:pt x="134" y="490"/>
                    <a:pt x="101" y="301"/>
                  </a:cubicBezTo>
                  <a:cubicBezTo>
                    <a:pt x="89" y="201"/>
                    <a:pt x="67" y="101"/>
                    <a:pt x="57"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
            <p:cNvSpPr/>
            <p:nvPr/>
          </p:nvSpPr>
          <p:spPr>
            <a:xfrm>
              <a:off x="2540141" y="3991861"/>
              <a:ext cx="6629" cy="21770"/>
            </a:xfrm>
            <a:custGeom>
              <a:avLst/>
              <a:gdLst/>
              <a:ahLst/>
              <a:cxnLst/>
              <a:rect l="l" t="t" r="r" b="b"/>
              <a:pathLst>
                <a:path w="190" h="624" extrusionOk="0">
                  <a:moveTo>
                    <a:pt x="0" y="0"/>
                  </a:moveTo>
                  <a:cubicBezTo>
                    <a:pt x="45" y="134"/>
                    <a:pt x="67" y="256"/>
                    <a:pt x="89" y="389"/>
                  </a:cubicBezTo>
                  <a:cubicBezTo>
                    <a:pt x="111" y="468"/>
                    <a:pt x="123" y="545"/>
                    <a:pt x="134" y="623"/>
                  </a:cubicBezTo>
                  <a:cubicBezTo>
                    <a:pt x="145" y="623"/>
                    <a:pt x="167" y="623"/>
                    <a:pt x="190" y="612"/>
                  </a:cubicBezTo>
                  <a:cubicBezTo>
                    <a:pt x="167" y="534"/>
                    <a:pt x="156" y="456"/>
                    <a:pt x="134" y="379"/>
                  </a:cubicBezTo>
                  <a:cubicBezTo>
                    <a:pt x="111" y="256"/>
                    <a:pt x="67" y="122"/>
                    <a:pt x="2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
            <p:cNvSpPr/>
            <p:nvPr/>
          </p:nvSpPr>
          <p:spPr>
            <a:xfrm>
              <a:off x="2541676" y="3986419"/>
              <a:ext cx="2756" cy="5861"/>
            </a:xfrm>
            <a:custGeom>
              <a:avLst/>
              <a:gdLst/>
              <a:ahLst/>
              <a:cxnLst/>
              <a:rect l="l" t="t" r="r" b="b"/>
              <a:pathLst>
                <a:path w="79" h="168" extrusionOk="0">
                  <a:moveTo>
                    <a:pt x="12" y="1"/>
                  </a:moveTo>
                  <a:lnTo>
                    <a:pt x="1" y="11"/>
                  </a:lnTo>
                  <a:cubicBezTo>
                    <a:pt x="23" y="56"/>
                    <a:pt x="34" y="112"/>
                    <a:pt x="57" y="167"/>
                  </a:cubicBezTo>
                  <a:lnTo>
                    <a:pt x="79" y="167"/>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
            <p:cNvSpPr/>
            <p:nvPr/>
          </p:nvSpPr>
          <p:spPr>
            <a:xfrm>
              <a:off x="2550607" y="4013178"/>
              <a:ext cx="18281" cy="28398"/>
            </a:xfrm>
            <a:custGeom>
              <a:avLst/>
              <a:gdLst/>
              <a:ahLst/>
              <a:cxnLst/>
              <a:rect l="l" t="t" r="r" b="b"/>
              <a:pathLst>
                <a:path w="524" h="814" extrusionOk="0">
                  <a:moveTo>
                    <a:pt x="1" y="1"/>
                  </a:moveTo>
                  <a:cubicBezTo>
                    <a:pt x="11" y="23"/>
                    <a:pt x="23" y="57"/>
                    <a:pt x="23" y="79"/>
                  </a:cubicBezTo>
                  <a:cubicBezTo>
                    <a:pt x="78" y="223"/>
                    <a:pt x="123" y="357"/>
                    <a:pt x="201" y="490"/>
                  </a:cubicBezTo>
                  <a:cubicBezTo>
                    <a:pt x="278" y="624"/>
                    <a:pt x="390" y="746"/>
                    <a:pt x="523" y="813"/>
                  </a:cubicBezTo>
                  <a:lnTo>
                    <a:pt x="523" y="802"/>
                  </a:lnTo>
                  <a:cubicBezTo>
                    <a:pt x="423" y="702"/>
                    <a:pt x="345" y="579"/>
                    <a:pt x="278" y="446"/>
                  </a:cubicBezTo>
                  <a:cubicBezTo>
                    <a:pt x="223" y="324"/>
                    <a:pt x="156" y="190"/>
                    <a:pt x="90" y="57"/>
                  </a:cubicBezTo>
                  <a:cubicBezTo>
                    <a:pt x="90" y="35"/>
                    <a:pt x="78" y="23"/>
                    <a:pt x="78" y="12"/>
                  </a:cubicBezTo>
                  <a:cubicBezTo>
                    <a:pt x="56" y="12"/>
                    <a:pt x="34" y="1"/>
                    <a:pt x="1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
            <p:cNvSpPr/>
            <p:nvPr/>
          </p:nvSpPr>
          <p:spPr>
            <a:xfrm>
              <a:off x="2543629" y="3992245"/>
              <a:ext cx="9734" cy="21386"/>
            </a:xfrm>
            <a:custGeom>
              <a:avLst/>
              <a:gdLst/>
              <a:ahLst/>
              <a:cxnLst/>
              <a:rect l="l" t="t" r="r" b="b"/>
              <a:pathLst>
                <a:path w="279" h="613" extrusionOk="0">
                  <a:moveTo>
                    <a:pt x="1" y="0"/>
                  </a:moveTo>
                  <a:cubicBezTo>
                    <a:pt x="56" y="200"/>
                    <a:pt x="122" y="401"/>
                    <a:pt x="201" y="601"/>
                  </a:cubicBezTo>
                  <a:lnTo>
                    <a:pt x="211" y="601"/>
                  </a:lnTo>
                  <a:cubicBezTo>
                    <a:pt x="234" y="601"/>
                    <a:pt x="256" y="612"/>
                    <a:pt x="278" y="612"/>
                  </a:cubicBezTo>
                  <a:cubicBezTo>
                    <a:pt x="223" y="489"/>
                    <a:pt x="167" y="368"/>
                    <a:pt x="122" y="245"/>
                  </a:cubicBezTo>
                  <a:lnTo>
                    <a:pt x="23"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
            <p:cNvSpPr/>
            <p:nvPr/>
          </p:nvSpPr>
          <p:spPr>
            <a:xfrm>
              <a:off x="2546734" y="3987570"/>
              <a:ext cx="2721" cy="5477"/>
            </a:xfrm>
            <a:custGeom>
              <a:avLst/>
              <a:gdLst/>
              <a:ahLst/>
              <a:cxnLst/>
              <a:rect l="l" t="t" r="r" b="b"/>
              <a:pathLst>
                <a:path w="78" h="157" extrusionOk="0">
                  <a:moveTo>
                    <a:pt x="1" y="1"/>
                  </a:moveTo>
                  <a:cubicBezTo>
                    <a:pt x="11" y="57"/>
                    <a:pt x="23" y="101"/>
                    <a:pt x="45" y="156"/>
                  </a:cubicBezTo>
                  <a:lnTo>
                    <a:pt x="78" y="156"/>
                  </a:lnTo>
                  <a:cubicBezTo>
                    <a:pt x="45" y="101"/>
                    <a:pt x="23" y="57"/>
                    <a:pt x="1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
            <p:cNvSpPr/>
            <p:nvPr/>
          </p:nvSpPr>
          <p:spPr>
            <a:xfrm>
              <a:off x="2563795" y="4015934"/>
              <a:ext cx="13257" cy="6594"/>
            </a:xfrm>
            <a:custGeom>
              <a:avLst/>
              <a:gdLst/>
              <a:ahLst/>
              <a:cxnLst/>
              <a:rect l="l" t="t" r="r" b="b"/>
              <a:pathLst>
                <a:path w="380" h="189" extrusionOk="0">
                  <a:moveTo>
                    <a:pt x="1" y="0"/>
                  </a:moveTo>
                  <a:lnTo>
                    <a:pt x="1" y="0"/>
                  </a:lnTo>
                  <a:cubicBezTo>
                    <a:pt x="23" y="11"/>
                    <a:pt x="45" y="33"/>
                    <a:pt x="56" y="44"/>
                  </a:cubicBezTo>
                  <a:cubicBezTo>
                    <a:pt x="157" y="111"/>
                    <a:pt x="256" y="166"/>
                    <a:pt x="368" y="189"/>
                  </a:cubicBezTo>
                  <a:lnTo>
                    <a:pt x="379" y="189"/>
                  </a:lnTo>
                  <a:cubicBezTo>
                    <a:pt x="312" y="133"/>
                    <a:pt x="246" y="77"/>
                    <a:pt x="190" y="33"/>
                  </a:cubicBezTo>
                  <a:cubicBezTo>
                    <a:pt x="123" y="22"/>
                    <a:pt x="68" y="11"/>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
            <p:cNvSpPr/>
            <p:nvPr/>
          </p:nvSpPr>
          <p:spPr>
            <a:xfrm>
              <a:off x="2548304" y="3993013"/>
              <a:ext cx="22119" cy="24072"/>
            </a:xfrm>
            <a:custGeom>
              <a:avLst/>
              <a:gdLst/>
              <a:ahLst/>
              <a:cxnLst/>
              <a:rect l="l" t="t" r="r" b="b"/>
              <a:pathLst>
                <a:path w="634" h="690" extrusionOk="0">
                  <a:moveTo>
                    <a:pt x="0" y="0"/>
                  </a:moveTo>
                  <a:cubicBezTo>
                    <a:pt x="22" y="56"/>
                    <a:pt x="45" y="112"/>
                    <a:pt x="77" y="168"/>
                  </a:cubicBezTo>
                  <a:cubicBezTo>
                    <a:pt x="134" y="267"/>
                    <a:pt x="189" y="368"/>
                    <a:pt x="267" y="457"/>
                  </a:cubicBezTo>
                  <a:cubicBezTo>
                    <a:pt x="322" y="524"/>
                    <a:pt x="378" y="590"/>
                    <a:pt x="445" y="657"/>
                  </a:cubicBezTo>
                  <a:cubicBezTo>
                    <a:pt x="512" y="668"/>
                    <a:pt x="567" y="679"/>
                    <a:pt x="634" y="690"/>
                  </a:cubicBezTo>
                  <a:cubicBezTo>
                    <a:pt x="611" y="668"/>
                    <a:pt x="589" y="645"/>
                    <a:pt x="556" y="635"/>
                  </a:cubicBezTo>
                  <a:cubicBezTo>
                    <a:pt x="478" y="556"/>
                    <a:pt x="389" y="490"/>
                    <a:pt x="311" y="412"/>
                  </a:cubicBezTo>
                  <a:cubicBezTo>
                    <a:pt x="200" y="290"/>
                    <a:pt x="111" y="145"/>
                    <a:pt x="33"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
            <p:cNvSpPr/>
            <p:nvPr/>
          </p:nvSpPr>
          <p:spPr>
            <a:xfrm>
              <a:off x="2407041" y="3930074"/>
              <a:ext cx="124967" cy="121688"/>
            </a:xfrm>
            <a:custGeom>
              <a:avLst/>
              <a:gdLst/>
              <a:ahLst/>
              <a:cxnLst/>
              <a:rect l="l" t="t" r="r" b="b"/>
              <a:pathLst>
                <a:path w="3582" h="3488" extrusionOk="0">
                  <a:moveTo>
                    <a:pt x="776" y="1"/>
                  </a:moveTo>
                  <a:cubicBezTo>
                    <a:pt x="692" y="1"/>
                    <a:pt x="680" y="113"/>
                    <a:pt x="512" y="225"/>
                  </a:cubicBezTo>
                  <a:cubicBezTo>
                    <a:pt x="312" y="358"/>
                    <a:pt x="223" y="415"/>
                    <a:pt x="112" y="859"/>
                  </a:cubicBezTo>
                  <a:cubicBezTo>
                    <a:pt x="1" y="1315"/>
                    <a:pt x="1" y="1438"/>
                    <a:pt x="112" y="1660"/>
                  </a:cubicBezTo>
                  <a:cubicBezTo>
                    <a:pt x="211" y="1883"/>
                    <a:pt x="268" y="1916"/>
                    <a:pt x="501" y="2027"/>
                  </a:cubicBezTo>
                  <a:cubicBezTo>
                    <a:pt x="735" y="2127"/>
                    <a:pt x="812" y="2083"/>
                    <a:pt x="857" y="2261"/>
                  </a:cubicBezTo>
                  <a:cubicBezTo>
                    <a:pt x="901" y="2449"/>
                    <a:pt x="824" y="2739"/>
                    <a:pt x="879" y="2950"/>
                  </a:cubicBezTo>
                  <a:cubicBezTo>
                    <a:pt x="935" y="3161"/>
                    <a:pt x="913" y="3117"/>
                    <a:pt x="1079" y="3262"/>
                  </a:cubicBezTo>
                  <a:cubicBezTo>
                    <a:pt x="1219" y="3402"/>
                    <a:pt x="1278" y="3488"/>
                    <a:pt x="1522" y="3488"/>
                  </a:cubicBezTo>
                  <a:cubicBezTo>
                    <a:pt x="1550" y="3488"/>
                    <a:pt x="1580" y="3487"/>
                    <a:pt x="1613" y="3484"/>
                  </a:cubicBezTo>
                  <a:cubicBezTo>
                    <a:pt x="1924" y="3462"/>
                    <a:pt x="2314" y="3484"/>
                    <a:pt x="2559" y="3295"/>
                  </a:cubicBezTo>
                  <a:cubicBezTo>
                    <a:pt x="2803" y="3095"/>
                    <a:pt x="3081" y="2839"/>
                    <a:pt x="3271" y="2516"/>
                  </a:cubicBezTo>
                  <a:cubicBezTo>
                    <a:pt x="3448" y="2183"/>
                    <a:pt x="3582" y="1794"/>
                    <a:pt x="3582" y="1794"/>
                  </a:cubicBezTo>
                  <a:lnTo>
                    <a:pt x="3348" y="1671"/>
                  </a:lnTo>
                  <a:cubicBezTo>
                    <a:pt x="3348" y="1671"/>
                    <a:pt x="3203" y="1707"/>
                    <a:pt x="2988" y="1707"/>
                  </a:cubicBezTo>
                  <a:cubicBezTo>
                    <a:pt x="2757" y="1707"/>
                    <a:pt x="2446" y="1666"/>
                    <a:pt x="2147" y="1493"/>
                  </a:cubicBezTo>
                  <a:cubicBezTo>
                    <a:pt x="1657" y="1204"/>
                    <a:pt x="1180" y="859"/>
                    <a:pt x="1046" y="526"/>
                  </a:cubicBezTo>
                  <a:cubicBezTo>
                    <a:pt x="913" y="192"/>
                    <a:pt x="979" y="69"/>
                    <a:pt x="834" y="14"/>
                  </a:cubicBezTo>
                  <a:cubicBezTo>
                    <a:pt x="811" y="5"/>
                    <a:pt x="792" y="1"/>
                    <a:pt x="776"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
            <p:cNvSpPr/>
            <p:nvPr/>
          </p:nvSpPr>
          <p:spPr>
            <a:xfrm>
              <a:off x="2472248" y="3988338"/>
              <a:ext cx="59762" cy="36004"/>
            </a:xfrm>
            <a:custGeom>
              <a:avLst/>
              <a:gdLst/>
              <a:ahLst/>
              <a:cxnLst/>
              <a:rect l="l" t="t" r="r" b="b"/>
              <a:pathLst>
                <a:path w="1713" h="1032" extrusionOk="0">
                  <a:moveTo>
                    <a:pt x="1479" y="1"/>
                  </a:moveTo>
                  <a:cubicBezTo>
                    <a:pt x="1479" y="1"/>
                    <a:pt x="1319" y="36"/>
                    <a:pt x="1088" y="36"/>
                  </a:cubicBezTo>
                  <a:cubicBezTo>
                    <a:pt x="1060" y="36"/>
                    <a:pt x="1031" y="36"/>
                    <a:pt x="1001" y="35"/>
                  </a:cubicBezTo>
                  <a:cubicBezTo>
                    <a:pt x="967" y="124"/>
                    <a:pt x="912" y="223"/>
                    <a:pt x="834" y="290"/>
                  </a:cubicBezTo>
                  <a:cubicBezTo>
                    <a:pt x="712" y="391"/>
                    <a:pt x="556" y="424"/>
                    <a:pt x="423" y="490"/>
                  </a:cubicBezTo>
                  <a:cubicBezTo>
                    <a:pt x="289" y="557"/>
                    <a:pt x="167" y="658"/>
                    <a:pt x="89" y="779"/>
                  </a:cubicBezTo>
                  <a:cubicBezTo>
                    <a:pt x="45" y="846"/>
                    <a:pt x="0" y="947"/>
                    <a:pt x="67" y="1002"/>
                  </a:cubicBezTo>
                  <a:cubicBezTo>
                    <a:pt x="88" y="1023"/>
                    <a:pt x="118" y="1031"/>
                    <a:pt x="148" y="1031"/>
                  </a:cubicBezTo>
                  <a:cubicBezTo>
                    <a:pt x="166" y="1031"/>
                    <a:pt x="184" y="1028"/>
                    <a:pt x="200" y="1024"/>
                  </a:cubicBezTo>
                  <a:cubicBezTo>
                    <a:pt x="233" y="1013"/>
                    <a:pt x="278" y="980"/>
                    <a:pt x="312" y="957"/>
                  </a:cubicBezTo>
                  <a:cubicBezTo>
                    <a:pt x="500" y="835"/>
                    <a:pt x="723" y="769"/>
                    <a:pt x="934" y="713"/>
                  </a:cubicBezTo>
                  <a:cubicBezTo>
                    <a:pt x="1135" y="668"/>
                    <a:pt x="1335" y="613"/>
                    <a:pt x="1535" y="569"/>
                  </a:cubicBezTo>
                  <a:cubicBezTo>
                    <a:pt x="1646" y="324"/>
                    <a:pt x="1713" y="124"/>
                    <a:pt x="1713" y="124"/>
                  </a:cubicBezTo>
                  <a:lnTo>
                    <a:pt x="1479"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
            <p:cNvSpPr/>
            <p:nvPr/>
          </p:nvSpPr>
          <p:spPr>
            <a:xfrm>
              <a:off x="2530442" y="3987989"/>
              <a:ext cx="1186" cy="3140"/>
            </a:xfrm>
            <a:custGeom>
              <a:avLst/>
              <a:gdLst/>
              <a:ahLst/>
              <a:cxnLst/>
              <a:rect l="l" t="t" r="r" b="b"/>
              <a:pathLst>
                <a:path w="34" h="90" extrusionOk="0">
                  <a:moveTo>
                    <a:pt x="33" y="0"/>
                  </a:moveTo>
                  <a:lnTo>
                    <a:pt x="33" y="0"/>
                  </a:lnTo>
                  <a:cubicBezTo>
                    <a:pt x="23" y="22"/>
                    <a:pt x="11" y="55"/>
                    <a:pt x="0" y="78"/>
                  </a:cubicBezTo>
                  <a:lnTo>
                    <a:pt x="11" y="89"/>
                  </a:lnTo>
                  <a:cubicBezTo>
                    <a:pt x="23" y="55"/>
                    <a:pt x="33" y="22"/>
                    <a:pt x="33" y="0"/>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
            <p:cNvSpPr/>
            <p:nvPr/>
          </p:nvSpPr>
          <p:spPr>
            <a:xfrm>
              <a:off x="2530023" y="3990675"/>
              <a:ext cx="837" cy="1221"/>
            </a:xfrm>
            <a:custGeom>
              <a:avLst/>
              <a:gdLst/>
              <a:ahLst/>
              <a:cxnLst/>
              <a:rect l="l" t="t" r="r" b="b"/>
              <a:pathLst>
                <a:path w="24" h="35" extrusionOk="0">
                  <a:moveTo>
                    <a:pt x="12" y="1"/>
                  </a:moveTo>
                  <a:cubicBezTo>
                    <a:pt x="12" y="12"/>
                    <a:pt x="1" y="23"/>
                    <a:pt x="1" y="23"/>
                  </a:cubicBezTo>
                  <a:lnTo>
                    <a:pt x="23" y="34"/>
                  </a:lnTo>
                  <a:lnTo>
                    <a:pt x="23" y="12"/>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
            <p:cNvSpPr/>
            <p:nvPr/>
          </p:nvSpPr>
          <p:spPr>
            <a:xfrm>
              <a:off x="2493181" y="4008922"/>
              <a:ext cx="29515" cy="22537"/>
            </a:xfrm>
            <a:custGeom>
              <a:avLst/>
              <a:gdLst/>
              <a:ahLst/>
              <a:cxnLst/>
              <a:rect l="l" t="t" r="r" b="b"/>
              <a:pathLst>
                <a:path w="846" h="646" extrusionOk="0">
                  <a:moveTo>
                    <a:pt x="846" y="1"/>
                  </a:moveTo>
                  <a:lnTo>
                    <a:pt x="846" y="1"/>
                  </a:lnTo>
                  <a:cubicBezTo>
                    <a:pt x="812" y="11"/>
                    <a:pt x="779" y="11"/>
                    <a:pt x="757" y="23"/>
                  </a:cubicBezTo>
                  <a:cubicBezTo>
                    <a:pt x="723" y="56"/>
                    <a:pt x="701" y="90"/>
                    <a:pt x="668" y="123"/>
                  </a:cubicBezTo>
                  <a:cubicBezTo>
                    <a:pt x="567" y="223"/>
                    <a:pt x="456" y="312"/>
                    <a:pt x="357" y="401"/>
                  </a:cubicBezTo>
                  <a:cubicBezTo>
                    <a:pt x="245" y="490"/>
                    <a:pt x="123" y="568"/>
                    <a:pt x="1" y="646"/>
                  </a:cubicBezTo>
                  <a:lnTo>
                    <a:pt x="11" y="646"/>
                  </a:lnTo>
                  <a:cubicBezTo>
                    <a:pt x="145" y="612"/>
                    <a:pt x="278" y="557"/>
                    <a:pt x="401" y="468"/>
                  </a:cubicBezTo>
                  <a:cubicBezTo>
                    <a:pt x="523" y="390"/>
                    <a:pt x="624" y="278"/>
                    <a:pt x="723" y="167"/>
                  </a:cubicBezTo>
                  <a:cubicBezTo>
                    <a:pt x="768" y="112"/>
                    <a:pt x="812" y="56"/>
                    <a:pt x="846"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
            <p:cNvSpPr/>
            <p:nvPr/>
          </p:nvSpPr>
          <p:spPr>
            <a:xfrm>
              <a:off x="2519591" y="3991443"/>
              <a:ext cx="11269" cy="18316"/>
            </a:xfrm>
            <a:custGeom>
              <a:avLst/>
              <a:gdLst/>
              <a:ahLst/>
              <a:cxnLst/>
              <a:rect l="l" t="t" r="r" b="b"/>
              <a:pathLst>
                <a:path w="323" h="525" extrusionOk="0">
                  <a:moveTo>
                    <a:pt x="300" y="1"/>
                  </a:moveTo>
                  <a:cubicBezTo>
                    <a:pt x="233" y="190"/>
                    <a:pt x="122" y="368"/>
                    <a:pt x="0" y="524"/>
                  </a:cubicBezTo>
                  <a:cubicBezTo>
                    <a:pt x="22" y="512"/>
                    <a:pt x="55" y="512"/>
                    <a:pt x="89" y="502"/>
                  </a:cubicBezTo>
                  <a:cubicBezTo>
                    <a:pt x="133" y="435"/>
                    <a:pt x="166" y="368"/>
                    <a:pt x="200" y="302"/>
                  </a:cubicBezTo>
                  <a:cubicBezTo>
                    <a:pt x="255" y="213"/>
                    <a:pt x="289" y="112"/>
                    <a:pt x="322" y="12"/>
                  </a:cubicBezTo>
                  <a:lnTo>
                    <a:pt x="300"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
            <p:cNvSpPr/>
            <p:nvPr/>
          </p:nvSpPr>
          <p:spPr>
            <a:xfrm>
              <a:off x="2525766" y="3986803"/>
              <a:ext cx="1989" cy="2756"/>
            </a:xfrm>
            <a:custGeom>
              <a:avLst/>
              <a:gdLst/>
              <a:ahLst/>
              <a:cxnLst/>
              <a:rect l="l" t="t" r="r" b="b"/>
              <a:pathLst>
                <a:path w="57" h="79" extrusionOk="0">
                  <a:moveTo>
                    <a:pt x="45" y="0"/>
                  </a:moveTo>
                  <a:cubicBezTo>
                    <a:pt x="34" y="23"/>
                    <a:pt x="12" y="45"/>
                    <a:pt x="1" y="67"/>
                  </a:cubicBezTo>
                  <a:lnTo>
                    <a:pt x="12" y="79"/>
                  </a:lnTo>
                  <a:cubicBezTo>
                    <a:pt x="34" y="56"/>
                    <a:pt x="45" y="34"/>
                    <a:pt x="5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
            <p:cNvSpPr/>
            <p:nvPr/>
          </p:nvSpPr>
          <p:spPr>
            <a:xfrm>
              <a:off x="2455920" y="4014748"/>
              <a:ext cx="20235" cy="3524"/>
            </a:xfrm>
            <a:custGeom>
              <a:avLst/>
              <a:gdLst/>
              <a:ahLst/>
              <a:cxnLst/>
              <a:rect l="l" t="t" r="r" b="b"/>
              <a:pathLst>
                <a:path w="580" h="101" extrusionOk="0">
                  <a:moveTo>
                    <a:pt x="1" y="0"/>
                  </a:moveTo>
                  <a:cubicBezTo>
                    <a:pt x="167" y="56"/>
                    <a:pt x="345" y="89"/>
                    <a:pt x="513" y="101"/>
                  </a:cubicBezTo>
                  <a:cubicBezTo>
                    <a:pt x="523" y="67"/>
                    <a:pt x="535" y="45"/>
                    <a:pt x="557" y="22"/>
                  </a:cubicBezTo>
                  <a:lnTo>
                    <a:pt x="579"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
            <p:cNvSpPr/>
            <p:nvPr/>
          </p:nvSpPr>
          <p:spPr>
            <a:xfrm>
              <a:off x="2473783" y="3989140"/>
              <a:ext cx="52401" cy="29131"/>
            </a:xfrm>
            <a:custGeom>
              <a:avLst/>
              <a:gdLst/>
              <a:ahLst/>
              <a:cxnLst/>
              <a:rect l="l" t="t" r="r" b="b"/>
              <a:pathLst>
                <a:path w="1502" h="835" extrusionOk="0">
                  <a:moveTo>
                    <a:pt x="1491" y="0"/>
                  </a:moveTo>
                  <a:cubicBezTo>
                    <a:pt x="1413" y="156"/>
                    <a:pt x="1291" y="279"/>
                    <a:pt x="1168" y="390"/>
                  </a:cubicBezTo>
                  <a:cubicBezTo>
                    <a:pt x="1012" y="512"/>
                    <a:pt x="846" y="612"/>
                    <a:pt x="656" y="657"/>
                  </a:cubicBezTo>
                  <a:cubicBezTo>
                    <a:pt x="468" y="712"/>
                    <a:pt x="278" y="724"/>
                    <a:pt x="90" y="734"/>
                  </a:cubicBezTo>
                  <a:lnTo>
                    <a:pt x="67" y="734"/>
                  </a:lnTo>
                  <a:lnTo>
                    <a:pt x="45" y="756"/>
                  </a:lnTo>
                  <a:cubicBezTo>
                    <a:pt x="23" y="779"/>
                    <a:pt x="11" y="801"/>
                    <a:pt x="1" y="835"/>
                  </a:cubicBezTo>
                  <a:lnTo>
                    <a:pt x="134" y="835"/>
                  </a:lnTo>
                  <a:cubicBezTo>
                    <a:pt x="323" y="835"/>
                    <a:pt x="512" y="801"/>
                    <a:pt x="679" y="734"/>
                  </a:cubicBezTo>
                  <a:cubicBezTo>
                    <a:pt x="879" y="667"/>
                    <a:pt x="1057" y="568"/>
                    <a:pt x="1202" y="423"/>
                  </a:cubicBezTo>
                  <a:cubicBezTo>
                    <a:pt x="1324" y="312"/>
                    <a:pt x="1435" y="167"/>
                    <a:pt x="1502" y="12"/>
                  </a:cubicBezTo>
                  <a:lnTo>
                    <a:pt x="1491"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
            <p:cNvSpPr/>
            <p:nvPr/>
          </p:nvSpPr>
          <p:spPr>
            <a:xfrm>
              <a:off x="2473399" y="3999223"/>
              <a:ext cx="26026" cy="3907"/>
            </a:xfrm>
            <a:custGeom>
              <a:avLst/>
              <a:gdLst/>
              <a:ahLst/>
              <a:cxnLst/>
              <a:rect l="l" t="t" r="r" b="b"/>
              <a:pathLst>
                <a:path w="746" h="112" extrusionOk="0">
                  <a:moveTo>
                    <a:pt x="0" y="0"/>
                  </a:moveTo>
                  <a:lnTo>
                    <a:pt x="0" y="12"/>
                  </a:lnTo>
                  <a:cubicBezTo>
                    <a:pt x="123" y="56"/>
                    <a:pt x="245" y="89"/>
                    <a:pt x="378" y="101"/>
                  </a:cubicBezTo>
                  <a:cubicBezTo>
                    <a:pt x="423" y="101"/>
                    <a:pt x="467" y="112"/>
                    <a:pt x="512" y="112"/>
                  </a:cubicBezTo>
                  <a:cubicBezTo>
                    <a:pt x="534" y="112"/>
                    <a:pt x="545" y="101"/>
                    <a:pt x="568" y="101"/>
                  </a:cubicBezTo>
                  <a:cubicBezTo>
                    <a:pt x="623" y="79"/>
                    <a:pt x="690" y="56"/>
                    <a:pt x="746" y="23"/>
                  </a:cubicBezTo>
                  <a:lnTo>
                    <a:pt x="667" y="23"/>
                  </a:lnTo>
                  <a:cubicBezTo>
                    <a:pt x="578" y="23"/>
                    <a:pt x="479" y="12"/>
                    <a:pt x="378" y="12"/>
                  </a:cubicBezTo>
                  <a:cubicBezTo>
                    <a:pt x="279" y="12"/>
                    <a:pt x="178" y="0"/>
                    <a:pt x="78"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
            <p:cNvSpPr/>
            <p:nvPr/>
          </p:nvSpPr>
          <p:spPr>
            <a:xfrm>
              <a:off x="2493181" y="3989908"/>
              <a:ext cx="29515" cy="12839"/>
            </a:xfrm>
            <a:custGeom>
              <a:avLst/>
              <a:gdLst/>
              <a:ahLst/>
              <a:cxnLst/>
              <a:rect l="l" t="t" r="r" b="b"/>
              <a:pathLst>
                <a:path w="846" h="368" extrusionOk="0">
                  <a:moveTo>
                    <a:pt x="834" y="0"/>
                  </a:moveTo>
                  <a:cubicBezTo>
                    <a:pt x="824" y="56"/>
                    <a:pt x="779" y="112"/>
                    <a:pt x="735" y="145"/>
                  </a:cubicBezTo>
                  <a:cubicBezTo>
                    <a:pt x="679" y="178"/>
                    <a:pt x="624" y="201"/>
                    <a:pt x="557" y="223"/>
                  </a:cubicBezTo>
                  <a:cubicBezTo>
                    <a:pt x="446" y="257"/>
                    <a:pt x="312" y="279"/>
                    <a:pt x="189" y="279"/>
                  </a:cubicBezTo>
                  <a:cubicBezTo>
                    <a:pt x="189" y="290"/>
                    <a:pt x="179" y="290"/>
                    <a:pt x="179" y="290"/>
                  </a:cubicBezTo>
                  <a:cubicBezTo>
                    <a:pt x="123" y="323"/>
                    <a:pt x="56" y="346"/>
                    <a:pt x="1" y="368"/>
                  </a:cubicBezTo>
                  <a:cubicBezTo>
                    <a:pt x="67" y="368"/>
                    <a:pt x="134" y="368"/>
                    <a:pt x="201" y="356"/>
                  </a:cubicBezTo>
                  <a:cubicBezTo>
                    <a:pt x="323" y="334"/>
                    <a:pt x="456" y="312"/>
                    <a:pt x="579" y="257"/>
                  </a:cubicBezTo>
                  <a:cubicBezTo>
                    <a:pt x="634" y="234"/>
                    <a:pt x="690" y="212"/>
                    <a:pt x="745" y="168"/>
                  </a:cubicBezTo>
                  <a:cubicBezTo>
                    <a:pt x="802" y="123"/>
                    <a:pt x="834" y="67"/>
                    <a:pt x="84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
            <p:cNvSpPr/>
            <p:nvPr/>
          </p:nvSpPr>
          <p:spPr>
            <a:xfrm>
              <a:off x="2521894" y="3987186"/>
              <a:ext cx="1954" cy="1605"/>
            </a:xfrm>
            <a:custGeom>
              <a:avLst/>
              <a:gdLst/>
              <a:ahLst/>
              <a:cxnLst/>
              <a:rect l="l" t="t" r="r" b="b"/>
              <a:pathLst>
                <a:path w="56" h="46" extrusionOk="0">
                  <a:moveTo>
                    <a:pt x="45" y="1"/>
                  </a:moveTo>
                  <a:cubicBezTo>
                    <a:pt x="34" y="23"/>
                    <a:pt x="11" y="34"/>
                    <a:pt x="1" y="45"/>
                  </a:cubicBezTo>
                  <a:cubicBezTo>
                    <a:pt x="11" y="45"/>
                    <a:pt x="23" y="45"/>
                    <a:pt x="23" y="34"/>
                  </a:cubicBezTo>
                  <a:lnTo>
                    <a:pt x="56"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
            <p:cNvSpPr/>
            <p:nvPr/>
          </p:nvSpPr>
          <p:spPr>
            <a:xfrm>
              <a:off x="2523464" y="3986803"/>
              <a:ext cx="802" cy="419"/>
            </a:xfrm>
            <a:custGeom>
              <a:avLst/>
              <a:gdLst/>
              <a:ahLst/>
              <a:cxnLst/>
              <a:rect l="l" t="t" r="r" b="b"/>
              <a:pathLst>
                <a:path w="23" h="12" extrusionOk="0">
                  <a:moveTo>
                    <a:pt x="11" y="0"/>
                  </a:moveTo>
                  <a:cubicBezTo>
                    <a:pt x="11" y="12"/>
                    <a:pt x="0" y="12"/>
                    <a:pt x="0" y="12"/>
                  </a:cubicBezTo>
                  <a:lnTo>
                    <a:pt x="22" y="12"/>
                  </a:lnTo>
                  <a:lnTo>
                    <a:pt x="11" y="0"/>
                  </a:ln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
            <p:cNvSpPr/>
            <p:nvPr/>
          </p:nvSpPr>
          <p:spPr>
            <a:xfrm>
              <a:off x="2476504" y="3988338"/>
              <a:ext cx="27945" cy="8582"/>
            </a:xfrm>
            <a:custGeom>
              <a:avLst/>
              <a:gdLst/>
              <a:ahLst/>
              <a:cxnLst/>
              <a:rect l="l" t="t" r="r" b="b"/>
              <a:pathLst>
                <a:path w="801" h="246" extrusionOk="0">
                  <a:moveTo>
                    <a:pt x="123" y="1"/>
                  </a:moveTo>
                  <a:cubicBezTo>
                    <a:pt x="78" y="1"/>
                    <a:pt x="34" y="12"/>
                    <a:pt x="0" y="23"/>
                  </a:cubicBezTo>
                  <a:lnTo>
                    <a:pt x="0" y="35"/>
                  </a:lnTo>
                  <a:lnTo>
                    <a:pt x="34" y="35"/>
                  </a:lnTo>
                  <a:cubicBezTo>
                    <a:pt x="145" y="35"/>
                    <a:pt x="234" y="90"/>
                    <a:pt x="323" y="146"/>
                  </a:cubicBezTo>
                  <a:cubicBezTo>
                    <a:pt x="434" y="213"/>
                    <a:pt x="568" y="246"/>
                    <a:pt x="690" y="246"/>
                  </a:cubicBezTo>
                  <a:lnTo>
                    <a:pt x="746" y="246"/>
                  </a:lnTo>
                  <a:cubicBezTo>
                    <a:pt x="768" y="235"/>
                    <a:pt x="779" y="213"/>
                    <a:pt x="801" y="190"/>
                  </a:cubicBezTo>
                  <a:lnTo>
                    <a:pt x="790" y="190"/>
                  </a:lnTo>
                  <a:cubicBezTo>
                    <a:pt x="756" y="190"/>
                    <a:pt x="723" y="179"/>
                    <a:pt x="701" y="179"/>
                  </a:cubicBezTo>
                  <a:cubicBezTo>
                    <a:pt x="578" y="168"/>
                    <a:pt x="479" y="124"/>
                    <a:pt x="367" y="68"/>
                  </a:cubicBezTo>
                  <a:cubicBezTo>
                    <a:pt x="311" y="45"/>
                    <a:pt x="256" y="12"/>
                    <a:pt x="19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
            <p:cNvSpPr/>
            <p:nvPr/>
          </p:nvSpPr>
          <p:spPr>
            <a:xfrm>
              <a:off x="2502496" y="3988338"/>
              <a:ext cx="20200" cy="8582"/>
            </a:xfrm>
            <a:custGeom>
              <a:avLst/>
              <a:gdLst/>
              <a:ahLst/>
              <a:cxnLst/>
              <a:rect l="l" t="t" r="r" b="b"/>
              <a:pathLst>
                <a:path w="579" h="246" extrusionOk="0">
                  <a:moveTo>
                    <a:pt x="579" y="1"/>
                  </a:moveTo>
                  <a:lnTo>
                    <a:pt x="579" y="1"/>
                  </a:lnTo>
                  <a:cubicBezTo>
                    <a:pt x="576" y="4"/>
                    <a:pt x="573" y="8"/>
                    <a:pt x="570" y="12"/>
                  </a:cubicBezTo>
                  <a:lnTo>
                    <a:pt x="570" y="12"/>
                  </a:lnTo>
                  <a:cubicBezTo>
                    <a:pt x="575" y="10"/>
                    <a:pt x="579" y="8"/>
                    <a:pt x="579" y="1"/>
                  </a:cubicBezTo>
                  <a:close/>
                  <a:moveTo>
                    <a:pt x="570" y="12"/>
                  </a:moveTo>
                  <a:lnTo>
                    <a:pt x="570" y="12"/>
                  </a:lnTo>
                  <a:cubicBezTo>
                    <a:pt x="566" y="12"/>
                    <a:pt x="561" y="12"/>
                    <a:pt x="557" y="12"/>
                  </a:cubicBezTo>
                  <a:cubicBezTo>
                    <a:pt x="412" y="124"/>
                    <a:pt x="234" y="179"/>
                    <a:pt x="56" y="190"/>
                  </a:cubicBezTo>
                  <a:cubicBezTo>
                    <a:pt x="34" y="213"/>
                    <a:pt x="23" y="235"/>
                    <a:pt x="1" y="246"/>
                  </a:cubicBezTo>
                  <a:cubicBezTo>
                    <a:pt x="112" y="246"/>
                    <a:pt x="223" y="223"/>
                    <a:pt x="323" y="179"/>
                  </a:cubicBezTo>
                  <a:cubicBezTo>
                    <a:pt x="408" y="147"/>
                    <a:pt x="503" y="85"/>
                    <a:pt x="570" y="12"/>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
            <p:cNvSpPr/>
            <p:nvPr/>
          </p:nvSpPr>
          <p:spPr>
            <a:xfrm>
              <a:off x="2517254" y="3965346"/>
              <a:ext cx="46296" cy="33248"/>
            </a:xfrm>
            <a:custGeom>
              <a:avLst/>
              <a:gdLst/>
              <a:ahLst/>
              <a:cxnLst/>
              <a:rect l="l" t="t" r="r" b="b"/>
              <a:pathLst>
                <a:path w="1327" h="953" extrusionOk="0">
                  <a:moveTo>
                    <a:pt x="423" y="171"/>
                  </a:moveTo>
                  <a:lnTo>
                    <a:pt x="423" y="171"/>
                  </a:lnTo>
                  <a:cubicBezTo>
                    <a:pt x="389" y="215"/>
                    <a:pt x="356" y="249"/>
                    <a:pt x="322" y="293"/>
                  </a:cubicBezTo>
                  <a:cubicBezTo>
                    <a:pt x="312" y="293"/>
                    <a:pt x="312" y="304"/>
                    <a:pt x="300" y="316"/>
                  </a:cubicBezTo>
                  <a:cubicBezTo>
                    <a:pt x="289" y="316"/>
                    <a:pt x="289" y="304"/>
                    <a:pt x="278" y="304"/>
                  </a:cubicBezTo>
                  <a:cubicBezTo>
                    <a:pt x="289" y="304"/>
                    <a:pt x="300" y="293"/>
                    <a:pt x="300" y="282"/>
                  </a:cubicBezTo>
                  <a:cubicBezTo>
                    <a:pt x="345" y="249"/>
                    <a:pt x="378" y="204"/>
                    <a:pt x="423" y="171"/>
                  </a:cubicBezTo>
                  <a:close/>
                  <a:moveTo>
                    <a:pt x="1024" y="237"/>
                  </a:moveTo>
                  <a:cubicBezTo>
                    <a:pt x="1024" y="316"/>
                    <a:pt x="1001" y="382"/>
                    <a:pt x="967" y="449"/>
                  </a:cubicBezTo>
                  <a:lnTo>
                    <a:pt x="957" y="449"/>
                  </a:lnTo>
                  <a:cubicBezTo>
                    <a:pt x="967" y="415"/>
                    <a:pt x="990" y="382"/>
                    <a:pt x="990" y="338"/>
                  </a:cubicBezTo>
                  <a:lnTo>
                    <a:pt x="1024" y="237"/>
                  </a:lnTo>
                  <a:close/>
                  <a:moveTo>
                    <a:pt x="600" y="1"/>
                  </a:moveTo>
                  <a:cubicBezTo>
                    <a:pt x="570" y="1"/>
                    <a:pt x="550" y="19"/>
                    <a:pt x="523" y="37"/>
                  </a:cubicBezTo>
                  <a:cubicBezTo>
                    <a:pt x="490" y="49"/>
                    <a:pt x="456" y="71"/>
                    <a:pt x="423" y="93"/>
                  </a:cubicBezTo>
                  <a:cubicBezTo>
                    <a:pt x="367" y="138"/>
                    <a:pt x="300" y="193"/>
                    <a:pt x="245" y="237"/>
                  </a:cubicBezTo>
                  <a:cubicBezTo>
                    <a:pt x="156" y="326"/>
                    <a:pt x="0" y="482"/>
                    <a:pt x="78" y="615"/>
                  </a:cubicBezTo>
                  <a:cubicBezTo>
                    <a:pt x="78" y="627"/>
                    <a:pt x="89" y="627"/>
                    <a:pt x="100" y="627"/>
                  </a:cubicBezTo>
                  <a:cubicBezTo>
                    <a:pt x="100" y="649"/>
                    <a:pt x="100" y="671"/>
                    <a:pt x="112" y="682"/>
                  </a:cubicBezTo>
                  <a:cubicBezTo>
                    <a:pt x="112" y="694"/>
                    <a:pt x="112" y="704"/>
                    <a:pt x="122" y="716"/>
                  </a:cubicBezTo>
                  <a:lnTo>
                    <a:pt x="122" y="727"/>
                  </a:lnTo>
                  <a:cubicBezTo>
                    <a:pt x="122" y="738"/>
                    <a:pt x="134" y="749"/>
                    <a:pt x="134" y="749"/>
                  </a:cubicBezTo>
                  <a:lnTo>
                    <a:pt x="134" y="760"/>
                  </a:lnTo>
                  <a:cubicBezTo>
                    <a:pt x="134" y="771"/>
                    <a:pt x="134" y="783"/>
                    <a:pt x="144" y="783"/>
                  </a:cubicBezTo>
                  <a:cubicBezTo>
                    <a:pt x="144" y="793"/>
                    <a:pt x="144" y="805"/>
                    <a:pt x="156" y="805"/>
                  </a:cubicBezTo>
                  <a:cubicBezTo>
                    <a:pt x="293" y="883"/>
                    <a:pt x="439" y="953"/>
                    <a:pt x="594" y="953"/>
                  </a:cubicBezTo>
                  <a:cubicBezTo>
                    <a:pt x="614" y="953"/>
                    <a:pt x="635" y="952"/>
                    <a:pt x="656" y="949"/>
                  </a:cubicBezTo>
                  <a:cubicBezTo>
                    <a:pt x="668" y="949"/>
                    <a:pt x="690" y="938"/>
                    <a:pt x="701" y="927"/>
                  </a:cubicBezTo>
                  <a:lnTo>
                    <a:pt x="712" y="927"/>
                  </a:lnTo>
                  <a:cubicBezTo>
                    <a:pt x="719" y="930"/>
                    <a:pt x="724" y="932"/>
                    <a:pt x="729" y="932"/>
                  </a:cubicBezTo>
                  <a:cubicBezTo>
                    <a:pt x="742" y="932"/>
                    <a:pt x="752" y="924"/>
                    <a:pt x="767" y="916"/>
                  </a:cubicBezTo>
                  <a:cubicBezTo>
                    <a:pt x="812" y="905"/>
                    <a:pt x="868" y="882"/>
                    <a:pt x="923" y="860"/>
                  </a:cubicBezTo>
                  <a:cubicBezTo>
                    <a:pt x="979" y="838"/>
                    <a:pt x="1024" y="805"/>
                    <a:pt x="1079" y="771"/>
                  </a:cubicBezTo>
                  <a:cubicBezTo>
                    <a:pt x="1179" y="704"/>
                    <a:pt x="1257" y="605"/>
                    <a:pt x="1313" y="493"/>
                  </a:cubicBezTo>
                  <a:cubicBezTo>
                    <a:pt x="1327" y="480"/>
                    <a:pt x="1310" y="470"/>
                    <a:pt x="1293" y="470"/>
                  </a:cubicBezTo>
                  <a:cubicBezTo>
                    <a:pt x="1283" y="470"/>
                    <a:pt x="1272" y="474"/>
                    <a:pt x="1268" y="482"/>
                  </a:cubicBezTo>
                  <a:cubicBezTo>
                    <a:pt x="1212" y="571"/>
                    <a:pt x="1135" y="649"/>
                    <a:pt x="1046" y="704"/>
                  </a:cubicBezTo>
                  <a:cubicBezTo>
                    <a:pt x="1101" y="660"/>
                    <a:pt x="1145" y="605"/>
                    <a:pt x="1179" y="538"/>
                  </a:cubicBezTo>
                  <a:cubicBezTo>
                    <a:pt x="1190" y="526"/>
                    <a:pt x="1179" y="516"/>
                    <a:pt x="1168" y="504"/>
                  </a:cubicBezTo>
                  <a:lnTo>
                    <a:pt x="1145" y="504"/>
                  </a:lnTo>
                  <a:lnTo>
                    <a:pt x="1145" y="482"/>
                  </a:lnTo>
                  <a:cubicBezTo>
                    <a:pt x="1157" y="482"/>
                    <a:pt x="1157" y="482"/>
                    <a:pt x="1157" y="471"/>
                  </a:cubicBezTo>
                  <a:cubicBezTo>
                    <a:pt x="1190" y="415"/>
                    <a:pt x="1224" y="360"/>
                    <a:pt x="1246" y="304"/>
                  </a:cubicBezTo>
                  <a:cubicBezTo>
                    <a:pt x="1257" y="271"/>
                    <a:pt x="1257" y="237"/>
                    <a:pt x="1268" y="215"/>
                  </a:cubicBezTo>
                  <a:cubicBezTo>
                    <a:pt x="1279" y="182"/>
                    <a:pt x="1290" y="148"/>
                    <a:pt x="1268" y="126"/>
                  </a:cubicBezTo>
                  <a:cubicBezTo>
                    <a:pt x="1261" y="113"/>
                    <a:pt x="1248" y="108"/>
                    <a:pt x="1235" y="108"/>
                  </a:cubicBezTo>
                  <a:cubicBezTo>
                    <a:pt x="1226" y="108"/>
                    <a:pt x="1217" y="110"/>
                    <a:pt x="1212" y="115"/>
                  </a:cubicBezTo>
                  <a:cubicBezTo>
                    <a:pt x="1190" y="138"/>
                    <a:pt x="1179" y="171"/>
                    <a:pt x="1179" y="193"/>
                  </a:cubicBezTo>
                  <a:cubicBezTo>
                    <a:pt x="1168" y="227"/>
                    <a:pt x="1157" y="259"/>
                    <a:pt x="1145" y="282"/>
                  </a:cubicBezTo>
                  <a:cubicBezTo>
                    <a:pt x="1135" y="338"/>
                    <a:pt x="1101" y="393"/>
                    <a:pt x="1079" y="449"/>
                  </a:cubicBezTo>
                  <a:cubicBezTo>
                    <a:pt x="1068" y="460"/>
                    <a:pt x="1068" y="471"/>
                    <a:pt x="1056" y="482"/>
                  </a:cubicBezTo>
                  <a:lnTo>
                    <a:pt x="1024" y="516"/>
                  </a:lnTo>
                  <a:cubicBezTo>
                    <a:pt x="1034" y="493"/>
                    <a:pt x="1046" y="482"/>
                    <a:pt x="1046" y="471"/>
                  </a:cubicBezTo>
                  <a:cubicBezTo>
                    <a:pt x="1090" y="371"/>
                    <a:pt x="1112" y="271"/>
                    <a:pt x="1101" y="160"/>
                  </a:cubicBezTo>
                  <a:cubicBezTo>
                    <a:pt x="1096" y="146"/>
                    <a:pt x="1082" y="139"/>
                    <a:pt x="1068" y="139"/>
                  </a:cubicBezTo>
                  <a:cubicBezTo>
                    <a:pt x="1048" y="139"/>
                    <a:pt x="1028" y="151"/>
                    <a:pt x="1034" y="171"/>
                  </a:cubicBezTo>
                  <a:cubicBezTo>
                    <a:pt x="1034" y="182"/>
                    <a:pt x="1024" y="182"/>
                    <a:pt x="1024" y="193"/>
                  </a:cubicBezTo>
                  <a:lnTo>
                    <a:pt x="1012" y="193"/>
                  </a:lnTo>
                  <a:cubicBezTo>
                    <a:pt x="1012" y="182"/>
                    <a:pt x="1012" y="171"/>
                    <a:pt x="1024" y="160"/>
                  </a:cubicBezTo>
                  <a:cubicBezTo>
                    <a:pt x="1024" y="136"/>
                    <a:pt x="1001" y="125"/>
                    <a:pt x="978" y="125"/>
                  </a:cubicBezTo>
                  <a:cubicBezTo>
                    <a:pt x="959" y="125"/>
                    <a:pt x="939" y="133"/>
                    <a:pt x="935" y="148"/>
                  </a:cubicBezTo>
                  <a:cubicBezTo>
                    <a:pt x="923" y="215"/>
                    <a:pt x="901" y="271"/>
                    <a:pt x="878" y="326"/>
                  </a:cubicBezTo>
                  <a:cubicBezTo>
                    <a:pt x="868" y="348"/>
                    <a:pt x="856" y="360"/>
                    <a:pt x="856" y="371"/>
                  </a:cubicBezTo>
                  <a:lnTo>
                    <a:pt x="846" y="371"/>
                  </a:lnTo>
                  <a:cubicBezTo>
                    <a:pt x="868" y="348"/>
                    <a:pt x="878" y="316"/>
                    <a:pt x="890" y="293"/>
                  </a:cubicBezTo>
                  <a:cubicBezTo>
                    <a:pt x="912" y="227"/>
                    <a:pt x="935" y="160"/>
                    <a:pt x="945" y="93"/>
                  </a:cubicBezTo>
                  <a:cubicBezTo>
                    <a:pt x="945" y="73"/>
                    <a:pt x="923" y="62"/>
                    <a:pt x="902" y="62"/>
                  </a:cubicBezTo>
                  <a:cubicBezTo>
                    <a:pt x="887" y="62"/>
                    <a:pt x="872" y="68"/>
                    <a:pt x="868" y="82"/>
                  </a:cubicBezTo>
                  <a:cubicBezTo>
                    <a:pt x="868" y="126"/>
                    <a:pt x="846" y="182"/>
                    <a:pt x="834" y="227"/>
                  </a:cubicBezTo>
                  <a:lnTo>
                    <a:pt x="834" y="160"/>
                  </a:lnTo>
                  <a:cubicBezTo>
                    <a:pt x="834" y="138"/>
                    <a:pt x="834" y="115"/>
                    <a:pt x="823" y="104"/>
                  </a:cubicBezTo>
                  <a:cubicBezTo>
                    <a:pt x="823" y="93"/>
                    <a:pt x="823" y="71"/>
                    <a:pt x="812" y="59"/>
                  </a:cubicBezTo>
                  <a:cubicBezTo>
                    <a:pt x="806" y="54"/>
                    <a:pt x="798" y="51"/>
                    <a:pt x="790" y="51"/>
                  </a:cubicBezTo>
                  <a:cubicBezTo>
                    <a:pt x="782" y="51"/>
                    <a:pt x="773" y="54"/>
                    <a:pt x="767" y="59"/>
                  </a:cubicBezTo>
                  <a:cubicBezTo>
                    <a:pt x="767" y="55"/>
                    <a:pt x="760" y="52"/>
                    <a:pt x="751" y="52"/>
                  </a:cubicBezTo>
                  <a:cubicBezTo>
                    <a:pt x="738" y="52"/>
                    <a:pt x="723" y="58"/>
                    <a:pt x="723" y="71"/>
                  </a:cubicBezTo>
                  <a:cubicBezTo>
                    <a:pt x="712" y="126"/>
                    <a:pt x="701" y="182"/>
                    <a:pt x="678" y="227"/>
                  </a:cubicBezTo>
                  <a:cubicBezTo>
                    <a:pt x="678" y="249"/>
                    <a:pt x="668" y="259"/>
                    <a:pt x="668" y="271"/>
                  </a:cubicBezTo>
                  <a:lnTo>
                    <a:pt x="656" y="271"/>
                  </a:lnTo>
                  <a:cubicBezTo>
                    <a:pt x="668" y="249"/>
                    <a:pt x="668" y="215"/>
                    <a:pt x="678" y="193"/>
                  </a:cubicBezTo>
                  <a:cubicBezTo>
                    <a:pt x="690" y="138"/>
                    <a:pt x="701" y="93"/>
                    <a:pt x="701" y="37"/>
                  </a:cubicBezTo>
                  <a:cubicBezTo>
                    <a:pt x="701" y="26"/>
                    <a:pt x="690" y="15"/>
                    <a:pt x="678" y="15"/>
                  </a:cubicBezTo>
                  <a:cubicBezTo>
                    <a:pt x="668" y="15"/>
                    <a:pt x="645" y="26"/>
                    <a:pt x="645" y="37"/>
                  </a:cubicBezTo>
                  <a:cubicBezTo>
                    <a:pt x="645" y="49"/>
                    <a:pt x="634" y="71"/>
                    <a:pt x="634" y="82"/>
                  </a:cubicBezTo>
                  <a:cubicBezTo>
                    <a:pt x="629" y="77"/>
                    <a:pt x="621" y="75"/>
                    <a:pt x="612" y="75"/>
                  </a:cubicBezTo>
                  <a:cubicBezTo>
                    <a:pt x="599" y="75"/>
                    <a:pt x="585" y="80"/>
                    <a:pt x="579" y="93"/>
                  </a:cubicBezTo>
                  <a:cubicBezTo>
                    <a:pt x="545" y="126"/>
                    <a:pt x="523" y="171"/>
                    <a:pt x="500" y="204"/>
                  </a:cubicBezTo>
                  <a:cubicBezTo>
                    <a:pt x="478" y="204"/>
                    <a:pt x="467" y="204"/>
                    <a:pt x="456" y="215"/>
                  </a:cubicBezTo>
                  <a:cubicBezTo>
                    <a:pt x="478" y="182"/>
                    <a:pt x="500" y="160"/>
                    <a:pt x="523" y="138"/>
                  </a:cubicBezTo>
                  <a:cubicBezTo>
                    <a:pt x="534" y="115"/>
                    <a:pt x="523" y="115"/>
                    <a:pt x="512" y="104"/>
                  </a:cubicBezTo>
                  <a:lnTo>
                    <a:pt x="523" y="104"/>
                  </a:lnTo>
                  <a:lnTo>
                    <a:pt x="556" y="71"/>
                  </a:lnTo>
                  <a:cubicBezTo>
                    <a:pt x="567" y="71"/>
                    <a:pt x="589" y="49"/>
                    <a:pt x="601" y="49"/>
                  </a:cubicBezTo>
                  <a:cubicBezTo>
                    <a:pt x="623" y="49"/>
                    <a:pt x="656" y="15"/>
                    <a:pt x="623" y="4"/>
                  </a:cubicBezTo>
                  <a:cubicBezTo>
                    <a:pt x="615" y="2"/>
                    <a:pt x="607" y="1"/>
                    <a:pt x="60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
            <p:cNvSpPr/>
            <p:nvPr/>
          </p:nvSpPr>
          <p:spPr>
            <a:xfrm>
              <a:off x="2523813" y="3970963"/>
              <a:ext cx="31085" cy="26375"/>
            </a:xfrm>
            <a:custGeom>
              <a:avLst/>
              <a:gdLst/>
              <a:ahLst/>
              <a:cxnLst/>
              <a:rect l="l" t="t" r="r" b="b"/>
              <a:pathLst>
                <a:path w="891" h="756" extrusionOk="0">
                  <a:moveTo>
                    <a:pt x="481" y="0"/>
                  </a:moveTo>
                  <a:cubicBezTo>
                    <a:pt x="336" y="0"/>
                    <a:pt x="205" y="75"/>
                    <a:pt x="134" y="177"/>
                  </a:cubicBezTo>
                  <a:cubicBezTo>
                    <a:pt x="1" y="365"/>
                    <a:pt x="45" y="588"/>
                    <a:pt x="45" y="588"/>
                  </a:cubicBezTo>
                  <a:lnTo>
                    <a:pt x="468" y="755"/>
                  </a:lnTo>
                  <a:cubicBezTo>
                    <a:pt x="468" y="755"/>
                    <a:pt x="702" y="688"/>
                    <a:pt x="813" y="488"/>
                  </a:cubicBezTo>
                  <a:cubicBezTo>
                    <a:pt x="891" y="355"/>
                    <a:pt x="880" y="155"/>
                    <a:pt x="668" y="43"/>
                  </a:cubicBezTo>
                  <a:cubicBezTo>
                    <a:pt x="606" y="14"/>
                    <a:pt x="542" y="0"/>
                    <a:pt x="48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
            <p:cNvSpPr/>
            <p:nvPr/>
          </p:nvSpPr>
          <p:spPr>
            <a:xfrm>
              <a:off x="2515300" y="3965416"/>
              <a:ext cx="50482" cy="39667"/>
            </a:xfrm>
            <a:custGeom>
              <a:avLst/>
              <a:gdLst/>
              <a:ahLst/>
              <a:cxnLst/>
              <a:rect l="l" t="t" r="r" b="b"/>
              <a:pathLst>
                <a:path w="1447" h="1137" extrusionOk="0">
                  <a:moveTo>
                    <a:pt x="589" y="0"/>
                  </a:moveTo>
                  <a:cubicBezTo>
                    <a:pt x="586" y="0"/>
                    <a:pt x="582" y="1"/>
                    <a:pt x="579" y="2"/>
                  </a:cubicBezTo>
                  <a:cubicBezTo>
                    <a:pt x="401" y="35"/>
                    <a:pt x="234" y="146"/>
                    <a:pt x="145" y="302"/>
                  </a:cubicBezTo>
                  <a:cubicBezTo>
                    <a:pt x="56" y="458"/>
                    <a:pt x="0" y="692"/>
                    <a:pt x="89" y="858"/>
                  </a:cubicBezTo>
                  <a:cubicBezTo>
                    <a:pt x="101" y="858"/>
                    <a:pt x="111" y="870"/>
                    <a:pt x="123" y="870"/>
                  </a:cubicBezTo>
                  <a:cubicBezTo>
                    <a:pt x="134" y="903"/>
                    <a:pt x="145" y="925"/>
                    <a:pt x="168" y="959"/>
                  </a:cubicBezTo>
                  <a:lnTo>
                    <a:pt x="200" y="992"/>
                  </a:lnTo>
                  <a:cubicBezTo>
                    <a:pt x="206" y="997"/>
                    <a:pt x="215" y="1000"/>
                    <a:pt x="223" y="1000"/>
                  </a:cubicBezTo>
                  <a:cubicBezTo>
                    <a:pt x="231" y="1000"/>
                    <a:pt x="240" y="997"/>
                    <a:pt x="245" y="992"/>
                  </a:cubicBezTo>
                  <a:lnTo>
                    <a:pt x="256" y="992"/>
                  </a:lnTo>
                  <a:lnTo>
                    <a:pt x="256" y="1003"/>
                  </a:lnTo>
                  <a:lnTo>
                    <a:pt x="267" y="1014"/>
                  </a:lnTo>
                  <a:lnTo>
                    <a:pt x="279" y="1014"/>
                  </a:lnTo>
                  <a:lnTo>
                    <a:pt x="279" y="1036"/>
                  </a:lnTo>
                  <a:cubicBezTo>
                    <a:pt x="279" y="1048"/>
                    <a:pt x="279" y="1048"/>
                    <a:pt x="289" y="1058"/>
                  </a:cubicBezTo>
                  <a:cubicBezTo>
                    <a:pt x="289" y="1066"/>
                    <a:pt x="301" y="1074"/>
                    <a:pt x="315" y="1074"/>
                  </a:cubicBezTo>
                  <a:cubicBezTo>
                    <a:pt x="321" y="1074"/>
                    <a:pt x="327" y="1073"/>
                    <a:pt x="334" y="1070"/>
                  </a:cubicBezTo>
                  <a:lnTo>
                    <a:pt x="345" y="1070"/>
                  </a:lnTo>
                  <a:lnTo>
                    <a:pt x="345" y="1092"/>
                  </a:lnTo>
                  <a:cubicBezTo>
                    <a:pt x="340" y="1103"/>
                    <a:pt x="351" y="1109"/>
                    <a:pt x="363" y="1109"/>
                  </a:cubicBezTo>
                  <a:cubicBezTo>
                    <a:pt x="376" y="1109"/>
                    <a:pt x="390" y="1103"/>
                    <a:pt x="390" y="1092"/>
                  </a:cubicBezTo>
                  <a:cubicBezTo>
                    <a:pt x="401" y="1092"/>
                    <a:pt x="401" y="1081"/>
                    <a:pt x="401" y="1081"/>
                  </a:cubicBezTo>
                  <a:cubicBezTo>
                    <a:pt x="412" y="1081"/>
                    <a:pt x="423" y="1092"/>
                    <a:pt x="434" y="1092"/>
                  </a:cubicBezTo>
                  <a:cubicBezTo>
                    <a:pt x="490" y="1103"/>
                    <a:pt x="546" y="1103"/>
                    <a:pt x="601" y="1103"/>
                  </a:cubicBezTo>
                  <a:cubicBezTo>
                    <a:pt x="590" y="1103"/>
                    <a:pt x="590" y="1125"/>
                    <a:pt x="601" y="1125"/>
                  </a:cubicBezTo>
                  <a:cubicBezTo>
                    <a:pt x="612" y="1137"/>
                    <a:pt x="635" y="1137"/>
                    <a:pt x="645" y="1137"/>
                  </a:cubicBezTo>
                  <a:cubicBezTo>
                    <a:pt x="657" y="1125"/>
                    <a:pt x="668" y="1114"/>
                    <a:pt x="679" y="1114"/>
                  </a:cubicBezTo>
                  <a:cubicBezTo>
                    <a:pt x="690" y="1125"/>
                    <a:pt x="701" y="1125"/>
                    <a:pt x="724" y="1125"/>
                  </a:cubicBezTo>
                  <a:cubicBezTo>
                    <a:pt x="746" y="1114"/>
                    <a:pt x="768" y="1114"/>
                    <a:pt x="790" y="1103"/>
                  </a:cubicBezTo>
                  <a:cubicBezTo>
                    <a:pt x="801" y="1114"/>
                    <a:pt x="813" y="1114"/>
                    <a:pt x="823" y="1125"/>
                  </a:cubicBezTo>
                  <a:cubicBezTo>
                    <a:pt x="832" y="1128"/>
                    <a:pt x="842" y="1130"/>
                    <a:pt x="853" y="1130"/>
                  </a:cubicBezTo>
                  <a:cubicBezTo>
                    <a:pt x="880" y="1130"/>
                    <a:pt x="910" y="1119"/>
                    <a:pt x="934" y="1103"/>
                  </a:cubicBezTo>
                  <a:cubicBezTo>
                    <a:pt x="1013" y="1070"/>
                    <a:pt x="1080" y="1025"/>
                    <a:pt x="1157" y="981"/>
                  </a:cubicBezTo>
                  <a:cubicBezTo>
                    <a:pt x="1268" y="903"/>
                    <a:pt x="1379" y="814"/>
                    <a:pt x="1446" y="680"/>
                  </a:cubicBezTo>
                  <a:cubicBezTo>
                    <a:pt x="1446" y="666"/>
                    <a:pt x="1429" y="657"/>
                    <a:pt x="1416" y="657"/>
                  </a:cubicBezTo>
                  <a:cubicBezTo>
                    <a:pt x="1408" y="657"/>
                    <a:pt x="1402" y="661"/>
                    <a:pt x="1402" y="669"/>
                  </a:cubicBezTo>
                  <a:cubicBezTo>
                    <a:pt x="1346" y="769"/>
                    <a:pt x="1268" y="858"/>
                    <a:pt x="1179" y="914"/>
                  </a:cubicBezTo>
                  <a:cubicBezTo>
                    <a:pt x="1179" y="914"/>
                    <a:pt x="1178" y="914"/>
                    <a:pt x="1178" y="914"/>
                  </a:cubicBezTo>
                  <a:lnTo>
                    <a:pt x="1178" y="914"/>
                  </a:lnTo>
                  <a:cubicBezTo>
                    <a:pt x="1262" y="817"/>
                    <a:pt x="1326" y="710"/>
                    <a:pt x="1369" y="591"/>
                  </a:cubicBezTo>
                  <a:cubicBezTo>
                    <a:pt x="1382" y="564"/>
                    <a:pt x="1355" y="550"/>
                    <a:pt x="1329" y="550"/>
                  </a:cubicBezTo>
                  <a:cubicBezTo>
                    <a:pt x="1312" y="550"/>
                    <a:pt x="1295" y="556"/>
                    <a:pt x="1290" y="569"/>
                  </a:cubicBezTo>
                  <a:cubicBezTo>
                    <a:pt x="1235" y="680"/>
                    <a:pt x="1179" y="791"/>
                    <a:pt x="1102" y="880"/>
                  </a:cubicBezTo>
                  <a:cubicBezTo>
                    <a:pt x="1090" y="892"/>
                    <a:pt x="1080" y="903"/>
                    <a:pt x="1057" y="914"/>
                  </a:cubicBezTo>
                  <a:cubicBezTo>
                    <a:pt x="1090" y="870"/>
                    <a:pt x="1124" y="825"/>
                    <a:pt x="1146" y="781"/>
                  </a:cubicBezTo>
                  <a:cubicBezTo>
                    <a:pt x="1224" y="680"/>
                    <a:pt x="1290" y="569"/>
                    <a:pt x="1324" y="447"/>
                  </a:cubicBezTo>
                  <a:cubicBezTo>
                    <a:pt x="1330" y="423"/>
                    <a:pt x="1313" y="412"/>
                    <a:pt x="1295" y="412"/>
                  </a:cubicBezTo>
                  <a:cubicBezTo>
                    <a:pt x="1279" y="412"/>
                    <a:pt x="1262" y="420"/>
                    <a:pt x="1257" y="435"/>
                  </a:cubicBezTo>
                  <a:lnTo>
                    <a:pt x="1224" y="502"/>
                  </a:lnTo>
                  <a:cubicBezTo>
                    <a:pt x="1224" y="491"/>
                    <a:pt x="1224" y="491"/>
                    <a:pt x="1213" y="480"/>
                  </a:cubicBezTo>
                  <a:lnTo>
                    <a:pt x="1224" y="480"/>
                  </a:lnTo>
                  <a:cubicBezTo>
                    <a:pt x="1224" y="461"/>
                    <a:pt x="1201" y="449"/>
                    <a:pt x="1180" y="449"/>
                  </a:cubicBezTo>
                  <a:cubicBezTo>
                    <a:pt x="1165" y="449"/>
                    <a:pt x="1151" y="455"/>
                    <a:pt x="1146" y="469"/>
                  </a:cubicBezTo>
                  <a:cubicBezTo>
                    <a:pt x="1157" y="425"/>
                    <a:pt x="1157" y="369"/>
                    <a:pt x="1157" y="324"/>
                  </a:cubicBezTo>
                  <a:cubicBezTo>
                    <a:pt x="1157" y="304"/>
                    <a:pt x="1140" y="295"/>
                    <a:pt x="1122" y="295"/>
                  </a:cubicBezTo>
                  <a:cubicBezTo>
                    <a:pt x="1102" y="295"/>
                    <a:pt x="1080" y="307"/>
                    <a:pt x="1080" y="324"/>
                  </a:cubicBezTo>
                  <a:cubicBezTo>
                    <a:pt x="1080" y="458"/>
                    <a:pt x="1023" y="591"/>
                    <a:pt x="957" y="692"/>
                  </a:cubicBezTo>
                  <a:cubicBezTo>
                    <a:pt x="934" y="736"/>
                    <a:pt x="902" y="769"/>
                    <a:pt x="868" y="814"/>
                  </a:cubicBezTo>
                  <a:lnTo>
                    <a:pt x="868" y="803"/>
                  </a:lnTo>
                  <a:lnTo>
                    <a:pt x="857" y="803"/>
                  </a:lnTo>
                  <a:cubicBezTo>
                    <a:pt x="912" y="692"/>
                    <a:pt x="946" y="569"/>
                    <a:pt x="946" y="447"/>
                  </a:cubicBezTo>
                  <a:cubicBezTo>
                    <a:pt x="946" y="432"/>
                    <a:pt x="935" y="426"/>
                    <a:pt x="922" y="426"/>
                  </a:cubicBezTo>
                  <a:cubicBezTo>
                    <a:pt x="907" y="426"/>
                    <a:pt x="890" y="435"/>
                    <a:pt x="890" y="447"/>
                  </a:cubicBezTo>
                  <a:cubicBezTo>
                    <a:pt x="879" y="536"/>
                    <a:pt x="846" y="636"/>
                    <a:pt x="801" y="725"/>
                  </a:cubicBezTo>
                  <a:cubicBezTo>
                    <a:pt x="790" y="758"/>
                    <a:pt x="768" y="791"/>
                    <a:pt x="746" y="825"/>
                  </a:cubicBezTo>
                  <a:cubicBezTo>
                    <a:pt x="757" y="791"/>
                    <a:pt x="768" y="769"/>
                    <a:pt x="779" y="736"/>
                  </a:cubicBezTo>
                  <a:cubicBezTo>
                    <a:pt x="835" y="613"/>
                    <a:pt x="857" y="480"/>
                    <a:pt x="857" y="336"/>
                  </a:cubicBezTo>
                  <a:cubicBezTo>
                    <a:pt x="857" y="320"/>
                    <a:pt x="840" y="312"/>
                    <a:pt x="822" y="312"/>
                  </a:cubicBezTo>
                  <a:cubicBezTo>
                    <a:pt x="801" y="312"/>
                    <a:pt x="779" y="323"/>
                    <a:pt x="779" y="346"/>
                  </a:cubicBezTo>
                  <a:cubicBezTo>
                    <a:pt x="768" y="403"/>
                    <a:pt x="757" y="469"/>
                    <a:pt x="746" y="524"/>
                  </a:cubicBezTo>
                  <a:cubicBezTo>
                    <a:pt x="746" y="491"/>
                    <a:pt x="746" y="458"/>
                    <a:pt x="734" y="425"/>
                  </a:cubicBezTo>
                  <a:cubicBezTo>
                    <a:pt x="729" y="415"/>
                    <a:pt x="718" y="409"/>
                    <a:pt x="706" y="409"/>
                  </a:cubicBezTo>
                  <a:cubicBezTo>
                    <a:pt x="693" y="409"/>
                    <a:pt x="679" y="417"/>
                    <a:pt x="679" y="435"/>
                  </a:cubicBezTo>
                  <a:cubicBezTo>
                    <a:pt x="690" y="547"/>
                    <a:pt x="668" y="647"/>
                    <a:pt x="623" y="736"/>
                  </a:cubicBezTo>
                  <a:cubicBezTo>
                    <a:pt x="614" y="731"/>
                    <a:pt x="603" y="729"/>
                    <a:pt x="592" y="729"/>
                  </a:cubicBezTo>
                  <a:cubicBezTo>
                    <a:pt x="579" y="729"/>
                    <a:pt x="566" y="733"/>
                    <a:pt x="559" y="743"/>
                  </a:cubicBezTo>
                  <a:lnTo>
                    <a:pt x="559" y="743"/>
                  </a:lnTo>
                  <a:cubicBezTo>
                    <a:pt x="592" y="690"/>
                    <a:pt x="624" y="646"/>
                    <a:pt x="657" y="591"/>
                  </a:cubicBezTo>
                  <a:cubicBezTo>
                    <a:pt x="673" y="575"/>
                    <a:pt x="647" y="565"/>
                    <a:pt x="628" y="565"/>
                  </a:cubicBezTo>
                  <a:cubicBezTo>
                    <a:pt x="621" y="565"/>
                    <a:pt x="615" y="566"/>
                    <a:pt x="612" y="569"/>
                  </a:cubicBezTo>
                  <a:cubicBezTo>
                    <a:pt x="556" y="625"/>
                    <a:pt x="512" y="680"/>
                    <a:pt x="479" y="747"/>
                  </a:cubicBezTo>
                  <a:cubicBezTo>
                    <a:pt x="467" y="747"/>
                    <a:pt x="467" y="736"/>
                    <a:pt x="467" y="736"/>
                  </a:cubicBezTo>
                  <a:lnTo>
                    <a:pt x="457" y="736"/>
                  </a:lnTo>
                  <a:cubicBezTo>
                    <a:pt x="467" y="736"/>
                    <a:pt x="467" y="725"/>
                    <a:pt x="467" y="714"/>
                  </a:cubicBezTo>
                  <a:cubicBezTo>
                    <a:pt x="512" y="636"/>
                    <a:pt x="568" y="569"/>
                    <a:pt x="623" y="502"/>
                  </a:cubicBezTo>
                  <a:cubicBezTo>
                    <a:pt x="640" y="478"/>
                    <a:pt x="613" y="465"/>
                    <a:pt x="589" y="465"/>
                  </a:cubicBezTo>
                  <a:cubicBezTo>
                    <a:pt x="581" y="465"/>
                    <a:pt x="574" y="466"/>
                    <a:pt x="568" y="469"/>
                  </a:cubicBezTo>
                  <a:cubicBezTo>
                    <a:pt x="490" y="514"/>
                    <a:pt x="434" y="603"/>
                    <a:pt x="390" y="680"/>
                  </a:cubicBezTo>
                  <a:cubicBezTo>
                    <a:pt x="389" y="681"/>
                    <a:pt x="389" y="681"/>
                    <a:pt x="389" y="682"/>
                  </a:cubicBezTo>
                  <a:lnTo>
                    <a:pt x="389" y="682"/>
                  </a:lnTo>
                  <a:cubicBezTo>
                    <a:pt x="401" y="648"/>
                    <a:pt x="418" y="614"/>
                    <a:pt x="434" y="580"/>
                  </a:cubicBezTo>
                  <a:cubicBezTo>
                    <a:pt x="467" y="536"/>
                    <a:pt x="501" y="480"/>
                    <a:pt x="546" y="435"/>
                  </a:cubicBezTo>
                  <a:cubicBezTo>
                    <a:pt x="601" y="403"/>
                    <a:pt x="645" y="369"/>
                    <a:pt x="701" y="336"/>
                  </a:cubicBezTo>
                  <a:cubicBezTo>
                    <a:pt x="724" y="314"/>
                    <a:pt x="690" y="291"/>
                    <a:pt x="668" y="291"/>
                  </a:cubicBezTo>
                  <a:cubicBezTo>
                    <a:pt x="534" y="324"/>
                    <a:pt x="412" y="435"/>
                    <a:pt x="345" y="547"/>
                  </a:cubicBezTo>
                  <a:cubicBezTo>
                    <a:pt x="323" y="580"/>
                    <a:pt x="301" y="625"/>
                    <a:pt x="289" y="658"/>
                  </a:cubicBezTo>
                  <a:cubicBezTo>
                    <a:pt x="289" y="658"/>
                    <a:pt x="283" y="658"/>
                    <a:pt x="280" y="664"/>
                  </a:cubicBezTo>
                  <a:lnTo>
                    <a:pt x="280" y="664"/>
                  </a:lnTo>
                  <a:cubicBezTo>
                    <a:pt x="291" y="610"/>
                    <a:pt x="312" y="567"/>
                    <a:pt x="334" y="524"/>
                  </a:cubicBezTo>
                  <a:cubicBezTo>
                    <a:pt x="401" y="403"/>
                    <a:pt x="501" y="291"/>
                    <a:pt x="623" y="213"/>
                  </a:cubicBezTo>
                  <a:cubicBezTo>
                    <a:pt x="640" y="196"/>
                    <a:pt x="618" y="173"/>
                    <a:pt x="597" y="173"/>
                  </a:cubicBezTo>
                  <a:cubicBezTo>
                    <a:pt x="590" y="173"/>
                    <a:pt x="584" y="175"/>
                    <a:pt x="579" y="180"/>
                  </a:cubicBezTo>
                  <a:cubicBezTo>
                    <a:pt x="457" y="247"/>
                    <a:pt x="356" y="346"/>
                    <a:pt x="279" y="458"/>
                  </a:cubicBezTo>
                  <a:cubicBezTo>
                    <a:pt x="334" y="346"/>
                    <a:pt x="412" y="235"/>
                    <a:pt x="523" y="169"/>
                  </a:cubicBezTo>
                  <a:cubicBezTo>
                    <a:pt x="552" y="149"/>
                    <a:pt x="522" y="122"/>
                    <a:pt x="493" y="122"/>
                  </a:cubicBezTo>
                  <a:cubicBezTo>
                    <a:pt x="488" y="122"/>
                    <a:pt x="483" y="123"/>
                    <a:pt x="479" y="124"/>
                  </a:cubicBezTo>
                  <a:cubicBezTo>
                    <a:pt x="356" y="202"/>
                    <a:pt x="245" y="314"/>
                    <a:pt x="190" y="447"/>
                  </a:cubicBezTo>
                  <a:cubicBezTo>
                    <a:pt x="183" y="460"/>
                    <a:pt x="176" y="470"/>
                    <a:pt x="172" y="480"/>
                  </a:cubicBezTo>
                  <a:lnTo>
                    <a:pt x="172" y="480"/>
                  </a:lnTo>
                  <a:cubicBezTo>
                    <a:pt x="182" y="432"/>
                    <a:pt x="194" y="385"/>
                    <a:pt x="223" y="346"/>
                  </a:cubicBezTo>
                  <a:cubicBezTo>
                    <a:pt x="301" y="202"/>
                    <a:pt x="434" y="91"/>
                    <a:pt x="590" y="47"/>
                  </a:cubicBezTo>
                  <a:cubicBezTo>
                    <a:pt x="619" y="36"/>
                    <a:pt x="614" y="0"/>
                    <a:pt x="5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
            <p:cNvSpPr/>
            <p:nvPr/>
          </p:nvSpPr>
          <p:spPr>
            <a:xfrm>
              <a:off x="2519940" y="3975394"/>
              <a:ext cx="12873" cy="27736"/>
            </a:xfrm>
            <a:custGeom>
              <a:avLst/>
              <a:gdLst/>
              <a:ahLst/>
              <a:cxnLst/>
              <a:rect l="l" t="t" r="r" b="b"/>
              <a:pathLst>
                <a:path w="369" h="795" extrusionOk="0">
                  <a:moveTo>
                    <a:pt x="329" y="0"/>
                  </a:moveTo>
                  <a:cubicBezTo>
                    <a:pt x="317" y="0"/>
                    <a:pt x="309" y="8"/>
                    <a:pt x="301" y="16"/>
                  </a:cubicBezTo>
                  <a:cubicBezTo>
                    <a:pt x="245" y="94"/>
                    <a:pt x="179" y="172"/>
                    <a:pt x="134" y="261"/>
                  </a:cubicBezTo>
                  <a:cubicBezTo>
                    <a:pt x="112" y="305"/>
                    <a:pt x="90" y="361"/>
                    <a:pt x="79" y="416"/>
                  </a:cubicBezTo>
                  <a:cubicBezTo>
                    <a:pt x="79" y="361"/>
                    <a:pt x="79" y="294"/>
                    <a:pt x="90" y="238"/>
                  </a:cubicBezTo>
                  <a:cubicBezTo>
                    <a:pt x="96" y="225"/>
                    <a:pt x="84" y="220"/>
                    <a:pt x="73" y="220"/>
                  </a:cubicBezTo>
                  <a:cubicBezTo>
                    <a:pt x="65" y="220"/>
                    <a:pt x="57" y="223"/>
                    <a:pt x="57" y="228"/>
                  </a:cubicBezTo>
                  <a:cubicBezTo>
                    <a:pt x="12" y="327"/>
                    <a:pt x="1" y="450"/>
                    <a:pt x="35" y="550"/>
                  </a:cubicBezTo>
                  <a:cubicBezTo>
                    <a:pt x="45" y="572"/>
                    <a:pt x="45" y="606"/>
                    <a:pt x="79" y="617"/>
                  </a:cubicBezTo>
                  <a:lnTo>
                    <a:pt x="90" y="617"/>
                  </a:lnTo>
                  <a:cubicBezTo>
                    <a:pt x="90" y="661"/>
                    <a:pt x="90" y="695"/>
                    <a:pt x="101" y="728"/>
                  </a:cubicBezTo>
                  <a:cubicBezTo>
                    <a:pt x="101" y="744"/>
                    <a:pt x="119" y="755"/>
                    <a:pt x="137" y="755"/>
                  </a:cubicBezTo>
                  <a:cubicBezTo>
                    <a:pt x="144" y="755"/>
                    <a:pt x="150" y="753"/>
                    <a:pt x="156" y="750"/>
                  </a:cubicBezTo>
                  <a:lnTo>
                    <a:pt x="168" y="750"/>
                  </a:lnTo>
                  <a:cubicBezTo>
                    <a:pt x="168" y="762"/>
                    <a:pt x="179" y="762"/>
                    <a:pt x="179" y="762"/>
                  </a:cubicBezTo>
                  <a:cubicBezTo>
                    <a:pt x="179" y="784"/>
                    <a:pt x="201" y="795"/>
                    <a:pt x="235" y="795"/>
                  </a:cubicBezTo>
                  <a:cubicBezTo>
                    <a:pt x="245" y="784"/>
                    <a:pt x="245" y="784"/>
                    <a:pt x="245" y="772"/>
                  </a:cubicBezTo>
                  <a:cubicBezTo>
                    <a:pt x="257" y="772"/>
                    <a:pt x="257" y="772"/>
                    <a:pt x="257" y="762"/>
                  </a:cubicBezTo>
                  <a:cubicBezTo>
                    <a:pt x="257" y="762"/>
                    <a:pt x="245" y="762"/>
                    <a:pt x="245" y="750"/>
                  </a:cubicBezTo>
                  <a:cubicBezTo>
                    <a:pt x="245" y="739"/>
                    <a:pt x="245" y="717"/>
                    <a:pt x="235" y="695"/>
                  </a:cubicBezTo>
                  <a:lnTo>
                    <a:pt x="235" y="628"/>
                  </a:lnTo>
                  <a:cubicBezTo>
                    <a:pt x="235" y="617"/>
                    <a:pt x="223" y="584"/>
                    <a:pt x="235" y="572"/>
                  </a:cubicBezTo>
                  <a:cubicBezTo>
                    <a:pt x="245" y="561"/>
                    <a:pt x="235" y="550"/>
                    <a:pt x="223" y="550"/>
                  </a:cubicBezTo>
                  <a:lnTo>
                    <a:pt x="201" y="550"/>
                  </a:lnTo>
                  <a:cubicBezTo>
                    <a:pt x="179" y="572"/>
                    <a:pt x="168" y="584"/>
                    <a:pt x="168" y="606"/>
                  </a:cubicBezTo>
                  <a:lnTo>
                    <a:pt x="168" y="572"/>
                  </a:lnTo>
                  <a:lnTo>
                    <a:pt x="168" y="550"/>
                  </a:lnTo>
                  <a:lnTo>
                    <a:pt x="168" y="505"/>
                  </a:lnTo>
                  <a:cubicBezTo>
                    <a:pt x="168" y="495"/>
                    <a:pt x="156" y="495"/>
                    <a:pt x="156" y="495"/>
                  </a:cubicBezTo>
                  <a:cubicBezTo>
                    <a:pt x="156" y="406"/>
                    <a:pt x="168" y="327"/>
                    <a:pt x="212" y="261"/>
                  </a:cubicBezTo>
                  <a:cubicBezTo>
                    <a:pt x="245" y="172"/>
                    <a:pt x="301" y="105"/>
                    <a:pt x="357" y="28"/>
                  </a:cubicBezTo>
                  <a:cubicBezTo>
                    <a:pt x="368" y="16"/>
                    <a:pt x="357" y="5"/>
                    <a:pt x="346" y="5"/>
                  </a:cubicBezTo>
                  <a:cubicBezTo>
                    <a:pt x="339" y="2"/>
                    <a:pt x="334" y="0"/>
                    <a:pt x="32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
            <p:cNvSpPr/>
            <p:nvPr/>
          </p:nvSpPr>
          <p:spPr>
            <a:xfrm>
              <a:off x="2533930" y="3994548"/>
              <a:ext cx="7396" cy="10536"/>
            </a:xfrm>
            <a:custGeom>
              <a:avLst/>
              <a:gdLst/>
              <a:ahLst/>
              <a:cxnLst/>
              <a:rect l="l" t="t" r="r" b="b"/>
              <a:pathLst>
                <a:path w="212" h="302" extrusionOk="0">
                  <a:moveTo>
                    <a:pt x="190" y="1"/>
                  </a:moveTo>
                  <a:cubicBezTo>
                    <a:pt x="178" y="1"/>
                    <a:pt x="167" y="12"/>
                    <a:pt x="156" y="23"/>
                  </a:cubicBezTo>
                  <a:cubicBezTo>
                    <a:pt x="134" y="57"/>
                    <a:pt x="111" y="112"/>
                    <a:pt x="89" y="157"/>
                  </a:cubicBezTo>
                  <a:cubicBezTo>
                    <a:pt x="78" y="179"/>
                    <a:pt x="67" y="201"/>
                    <a:pt x="56" y="213"/>
                  </a:cubicBezTo>
                  <a:cubicBezTo>
                    <a:pt x="45" y="235"/>
                    <a:pt x="34" y="246"/>
                    <a:pt x="12" y="257"/>
                  </a:cubicBezTo>
                  <a:cubicBezTo>
                    <a:pt x="0" y="257"/>
                    <a:pt x="0" y="279"/>
                    <a:pt x="0" y="290"/>
                  </a:cubicBezTo>
                  <a:cubicBezTo>
                    <a:pt x="12" y="302"/>
                    <a:pt x="34" y="302"/>
                    <a:pt x="45" y="302"/>
                  </a:cubicBezTo>
                  <a:cubicBezTo>
                    <a:pt x="101" y="279"/>
                    <a:pt x="134" y="223"/>
                    <a:pt x="156" y="179"/>
                  </a:cubicBezTo>
                  <a:cubicBezTo>
                    <a:pt x="167" y="157"/>
                    <a:pt x="190" y="134"/>
                    <a:pt x="200" y="101"/>
                  </a:cubicBezTo>
                  <a:cubicBezTo>
                    <a:pt x="212" y="79"/>
                    <a:pt x="212" y="57"/>
                    <a:pt x="212" y="23"/>
                  </a:cubicBezTo>
                  <a:cubicBezTo>
                    <a:pt x="212" y="12"/>
                    <a:pt x="200" y="1"/>
                    <a:pt x="1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
            <p:cNvSpPr/>
            <p:nvPr/>
          </p:nvSpPr>
          <p:spPr>
            <a:xfrm>
              <a:off x="2536477" y="3992629"/>
              <a:ext cx="13781" cy="12943"/>
            </a:xfrm>
            <a:custGeom>
              <a:avLst/>
              <a:gdLst/>
              <a:ahLst/>
              <a:cxnLst/>
              <a:rect l="l" t="t" r="r" b="b"/>
              <a:pathLst>
                <a:path w="395" h="371" extrusionOk="0">
                  <a:moveTo>
                    <a:pt x="361" y="1"/>
                  </a:moveTo>
                  <a:cubicBezTo>
                    <a:pt x="350" y="1"/>
                    <a:pt x="327" y="1"/>
                    <a:pt x="327" y="23"/>
                  </a:cubicBezTo>
                  <a:cubicBezTo>
                    <a:pt x="283" y="78"/>
                    <a:pt x="239" y="145"/>
                    <a:pt x="194" y="201"/>
                  </a:cubicBezTo>
                  <a:cubicBezTo>
                    <a:pt x="139" y="256"/>
                    <a:pt x="83" y="301"/>
                    <a:pt x="28" y="345"/>
                  </a:cubicBezTo>
                  <a:cubicBezTo>
                    <a:pt x="0" y="354"/>
                    <a:pt x="17" y="371"/>
                    <a:pt x="36" y="371"/>
                  </a:cubicBezTo>
                  <a:cubicBezTo>
                    <a:pt x="41" y="371"/>
                    <a:pt x="46" y="370"/>
                    <a:pt x="50" y="367"/>
                  </a:cubicBezTo>
                  <a:cubicBezTo>
                    <a:pt x="127" y="334"/>
                    <a:pt x="183" y="290"/>
                    <a:pt x="250" y="223"/>
                  </a:cubicBezTo>
                  <a:cubicBezTo>
                    <a:pt x="272" y="201"/>
                    <a:pt x="305" y="167"/>
                    <a:pt x="327" y="134"/>
                  </a:cubicBezTo>
                  <a:cubicBezTo>
                    <a:pt x="350" y="100"/>
                    <a:pt x="372" y="67"/>
                    <a:pt x="384" y="34"/>
                  </a:cubicBezTo>
                  <a:cubicBezTo>
                    <a:pt x="394" y="11"/>
                    <a:pt x="372" y="11"/>
                    <a:pt x="36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
            <p:cNvSpPr/>
            <p:nvPr/>
          </p:nvSpPr>
          <p:spPr>
            <a:xfrm>
              <a:off x="2546525" y="3982232"/>
              <a:ext cx="13048" cy="18735"/>
            </a:xfrm>
            <a:custGeom>
              <a:avLst/>
              <a:gdLst/>
              <a:ahLst/>
              <a:cxnLst/>
              <a:rect l="l" t="t" r="r" b="b"/>
              <a:pathLst>
                <a:path w="374" h="537" extrusionOk="0">
                  <a:moveTo>
                    <a:pt x="362" y="1"/>
                  </a:moveTo>
                  <a:cubicBezTo>
                    <a:pt x="356" y="1"/>
                    <a:pt x="351" y="4"/>
                    <a:pt x="351" y="9"/>
                  </a:cubicBezTo>
                  <a:cubicBezTo>
                    <a:pt x="318" y="98"/>
                    <a:pt x="273" y="187"/>
                    <a:pt x="207" y="276"/>
                  </a:cubicBezTo>
                  <a:cubicBezTo>
                    <a:pt x="185" y="321"/>
                    <a:pt x="151" y="354"/>
                    <a:pt x="118" y="398"/>
                  </a:cubicBezTo>
                  <a:cubicBezTo>
                    <a:pt x="84" y="432"/>
                    <a:pt x="51" y="465"/>
                    <a:pt x="17" y="510"/>
                  </a:cubicBezTo>
                  <a:cubicBezTo>
                    <a:pt x="1" y="526"/>
                    <a:pt x="15" y="536"/>
                    <a:pt x="32" y="536"/>
                  </a:cubicBezTo>
                  <a:cubicBezTo>
                    <a:pt x="38" y="536"/>
                    <a:pt x="45" y="535"/>
                    <a:pt x="51" y="532"/>
                  </a:cubicBezTo>
                  <a:cubicBezTo>
                    <a:pt x="128" y="477"/>
                    <a:pt x="195" y="376"/>
                    <a:pt x="251" y="299"/>
                  </a:cubicBezTo>
                  <a:cubicBezTo>
                    <a:pt x="306" y="210"/>
                    <a:pt x="351" y="109"/>
                    <a:pt x="373" y="9"/>
                  </a:cubicBezTo>
                  <a:cubicBezTo>
                    <a:pt x="373" y="4"/>
                    <a:pt x="368" y="1"/>
                    <a:pt x="36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
            <p:cNvSpPr/>
            <p:nvPr/>
          </p:nvSpPr>
          <p:spPr>
            <a:xfrm>
              <a:off x="2543246" y="3994967"/>
              <a:ext cx="13606" cy="10501"/>
            </a:xfrm>
            <a:custGeom>
              <a:avLst/>
              <a:gdLst/>
              <a:ahLst/>
              <a:cxnLst/>
              <a:rect l="l" t="t" r="r" b="b"/>
              <a:pathLst>
                <a:path w="390" h="301" extrusionOk="0">
                  <a:moveTo>
                    <a:pt x="367" y="0"/>
                  </a:moveTo>
                  <a:cubicBezTo>
                    <a:pt x="356" y="0"/>
                    <a:pt x="334" y="0"/>
                    <a:pt x="334" y="11"/>
                  </a:cubicBezTo>
                  <a:cubicBezTo>
                    <a:pt x="311" y="67"/>
                    <a:pt x="267" y="100"/>
                    <a:pt x="222" y="134"/>
                  </a:cubicBezTo>
                  <a:cubicBezTo>
                    <a:pt x="200" y="156"/>
                    <a:pt x="178" y="167"/>
                    <a:pt x="156" y="189"/>
                  </a:cubicBezTo>
                  <a:cubicBezTo>
                    <a:pt x="145" y="201"/>
                    <a:pt x="133" y="201"/>
                    <a:pt x="123" y="211"/>
                  </a:cubicBezTo>
                  <a:cubicBezTo>
                    <a:pt x="111" y="223"/>
                    <a:pt x="101" y="223"/>
                    <a:pt x="89" y="234"/>
                  </a:cubicBezTo>
                  <a:lnTo>
                    <a:pt x="78" y="245"/>
                  </a:lnTo>
                  <a:lnTo>
                    <a:pt x="12" y="245"/>
                  </a:lnTo>
                  <a:cubicBezTo>
                    <a:pt x="12" y="256"/>
                    <a:pt x="0" y="256"/>
                    <a:pt x="0" y="267"/>
                  </a:cubicBezTo>
                  <a:cubicBezTo>
                    <a:pt x="0" y="290"/>
                    <a:pt x="12" y="300"/>
                    <a:pt x="34" y="300"/>
                  </a:cubicBezTo>
                  <a:cubicBezTo>
                    <a:pt x="56" y="300"/>
                    <a:pt x="89" y="300"/>
                    <a:pt x="123" y="290"/>
                  </a:cubicBezTo>
                  <a:cubicBezTo>
                    <a:pt x="156" y="278"/>
                    <a:pt x="178" y="267"/>
                    <a:pt x="200" y="245"/>
                  </a:cubicBezTo>
                  <a:cubicBezTo>
                    <a:pt x="212" y="234"/>
                    <a:pt x="212" y="234"/>
                    <a:pt x="212" y="223"/>
                  </a:cubicBezTo>
                  <a:lnTo>
                    <a:pt x="212" y="211"/>
                  </a:lnTo>
                  <a:cubicBezTo>
                    <a:pt x="234" y="201"/>
                    <a:pt x="256" y="178"/>
                    <a:pt x="279" y="156"/>
                  </a:cubicBezTo>
                  <a:cubicBezTo>
                    <a:pt x="323" y="122"/>
                    <a:pt x="356" y="78"/>
                    <a:pt x="378" y="23"/>
                  </a:cubicBezTo>
                  <a:cubicBezTo>
                    <a:pt x="390" y="11"/>
                    <a:pt x="367" y="0"/>
                    <a:pt x="3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
            <p:cNvSpPr/>
            <p:nvPr/>
          </p:nvSpPr>
          <p:spPr>
            <a:xfrm>
              <a:off x="2528488" y="4001560"/>
              <a:ext cx="35" cy="419"/>
            </a:xfrm>
            <a:custGeom>
              <a:avLst/>
              <a:gdLst/>
              <a:ahLst/>
              <a:cxnLst/>
              <a:rect l="l" t="t" r="r" b="b"/>
              <a:pathLst>
                <a:path w="1" h="12" extrusionOk="0">
                  <a:moveTo>
                    <a:pt x="0" y="0"/>
                  </a:moveTo>
                  <a:lnTo>
                    <a:pt x="0" y="0"/>
                  </a:lnTo>
                  <a:cubicBezTo>
                    <a:pt x="0" y="12"/>
                    <a:pt x="0" y="12"/>
                    <a:pt x="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
            <p:cNvSpPr/>
            <p:nvPr/>
          </p:nvSpPr>
          <p:spPr>
            <a:xfrm>
              <a:off x="2528488" y="4001560"/>
              <a:ext cx="35" cy="35"/>
            </a:xfrm>
            <a:custGeom>
              <a:avLst/>
              <a:gdLst/>
              <a:ahLst/>
              <a:cxnLst/>
              <a:rect l="l" t="t" r="r" b="b"/>
              <a:pathLst>
                <a:path w="1" h="1" extrusionOk="0">
                  <a:moveTo>
                    <a:pt x="0" y="0"/>
                  </a:moveTo>
                  <a:lnTo>
                    <a:pt x="0"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
            <p:cNvSpPr/>
            <p:nvPr/>
          </p:nvSpPr>
          <p:spPr>
            <a:xfrm>
              <a:off x="2528104" y="3995141"/>
              <a:ext cx="7815" cy="9175"/>
            </a:xfrm>
            <a:custGeom>
              <a:avLst/>
              <a:gdLst/>
              <a:ahLst/>
              <a:cxnLst/>
              <a:rect l="l" t="t" r="r" b="b"/>
              <a:pathLst>
                <a:path w="224" h="263" extrusionOk="0">
                  <a:moveTo>
                    <a:pt x="206" y="1"/>
                  </a:moveTo>
                  <a:cubicBezTo>
                    <a:pt x="198" y="1"/>
                    <a:pt x="189" y="7"/>
                    <a:pt x="189" y="18"/>
                  </a:cubicBezTo>
                  <a:cubicBezTo>
                    <a:pt x="179" y="51"/>
                    <a:pt x="167" y="95"/>
                    <a:pt x="156" y="129"/>
                  </a:cubicBezTo>
                  <a:cubicBezTo>
                    <a:pt x="145" y="140"/>
                    <a:pt x="134" y="162"/>
                    <a:pt x="134" y="173"/>
                  </a:cubicBezTo>
                  <a:cubicBezTo>
                    <a:pt x="123" y="184"/>
                    <a:pt x="123" y="184"/>
                    <a:pt x="123" y="196"/>
                  </a:cubicBezTo>
                  <a:lnTo>
                    <a:pt x="112" y="196"/>
                  </a:lnTo>
                  <a:cubicBezTo>
                    <a:pt x="123" y="196"/>
                    <a:pt x="112" y="206"/>
                    <a:pt x="112" y="206"/>
                  </a:cubicBezTo>
                  <a:lnTo>
                    <a:pt x="112" y="162"/>
                  </a:lnTo>
                  <a:cubicBezTo>
                    <a:pt x="112" y="140"/>
                    <a:pt x="90" y="140"/>
                    <a:pt x="78" y="140"/>
                  </a:cubicBezTo>
                  <a:cubicBezTo>
                    <a:pt x="78" y="140"/>
                    <a:pt x="67" y="140"/>
                    <a:pt x="67" y="151"/>
                  </a:cubicBezTo>
                  <a:cubicBezTo>
                    <a:pt x="56" y="151"/>
                    <a:pt x="56" y="151"/>
                    <a:pt x="56" y="162"/>
                  </a:cubicBezTo>
                  <a:cubicBezTo>
                    <a:pt x="49" y="162"/>
                    <a:pt x="46" y="157"/>
                    <a:pt x="42" y="157"/>
                  </a:cubicBezTo>
                  <a:cubicBezTo>
                    <a:pt x="40" y="157"/>
                    <a:pt x="37" y="158"/>
                    <a:pt x="34" y="162"/>
                  </a:cubicBezTo>
                  <a:cubicBezTo>
                    <a:pt x="23" y="162"/>
                    <a:pt x="23" y="162"/>
                    <a:pt x="23" y="173"/>
                  </a:cubicBezTo>
                  <a:lnTo>
                    <a:pt x="11" y="184"/>
                  </a:lnTo>
                  <a:cubicBezTo>
                    <a:pt x="11" y="196"/>
                    <a:pt x="1" y="196"/>
                    <a:pt x="11" y="196"/>
                  </a:cubicBezTo>
                  <a:lnTo>
                    <a:pt x="11" y="206"/>
                  </a:lnTo>
                  <a:lnTo>
                    <a:pt x="11" y="218"/>
                  </a:lnTo>
                  <a:lnTo>
                    <a:pt x="23" y="229"/>
                  </a:lnTo>
                  <a:cubicBezTo>
                    <a:pt x="23" y="229"/>
                    <a:pt x="23" y="240"/>
                    <a:pt x="34" y="240"/>
                  </a:cubicBezTo>
                  <a:lnTo>
                    <a:pt x="34" y="251"/>
                  </a:lnTo>
                  <a:cubicBezTo>
                    <a:pt x="45" y="262"/>
                    <a:pt x="45" y="262"/>
                    <a:pt x="56" y="262"/>
                  </a:cubicBezTo>
                  <a:lnTo>
                    <a:pt x="67" y="262"/>
                  </a:lnTo>
                  <a:cubicBezTo>
                    <a:pt x="90" y="262"/>
                    <a:pt x="100" y="262"/>
                    <a:pt x="100" y="251"/>
                  </a:cubicBezTo>
                  <a:lnTo>
                    <a:pt x="100" y="240"/>
                  </a:lnTo>
                  <a:cubicBezTo>
                    <a:pt x="112" y="251"/>
                    <a:pt x="112" y="251"/>
                    <a:pt x="123" y="251"/>
                  </a:cubicBezTo>
                  <a:cubicBezTo>
                    <a:pt x="134" y="251"/>
                    <a:pt x="156" y="251"/>
                    <a:pt x="167" y="240"/>
                  </a:cubicBezTo>
                  <a:cubicBezTo>
                    <a:pt x="179" y="229"/>
                    <a:pt x="179" y="218"/>
                    <a:pt x="179" y="206"/>
                  </a:cubicBezTo>
                  <a:cubicBezTo>
                    <a:pt x="189" y="184"/>
                    <a:pt x="201" y="162"/>
                    <a:pt x="201" y="151"/>
                  </a:cubicBezTo>
                  <a:cubicBezTo>
                    <a:pt x="212" y="107"/>
                    <a:pt x="223" y="62"/>
                    <a:pt x="223" y="18"/>
                  </a:cubicBezTo>
                  <a:cubicBezTo>
                    <a:pt x="223" y="7"/>
                    <a:pt x="215" y="1"/>
                    <a:pt x="20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
            <p:cNvSpPr/>
            <p:nvPr/>
          </p:nvSpPr>
          <p:spPr>
            <a:xfrm>
              <a:off x="2531977" y="4002328"/>
              <a:ext cx="35" cy="35"/>
            </a:xfrm>
            <a:custGeom>
              <a:avLst/>
              <a:gdLst/>
              <a:ahLst/>
              <a:cxnLst/>
              <a:rect l="l" t="t" r="r" b="b"/>
              <a:pathLst>
                <a:path w="1" h="1" extrusionOk="0">
                  <a:moveTo>
                    <a:pt x="1" y="0"/>
                  </a:move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
            <p:cNvSpPr/>
            <p:nvPr/>
          </p:nvSpPr>
          <p:spPr>
            <a:xfrm>
              <a:off x="2518021" y="3969986"/>
              <a:ext cx="9524" cy="19397"/>
            </a:xfrm>
            <a:custGeom>
              <a:avLst/>
              <a:gdLst/>
              <a:ahLst/>
              <a:cxnLst/>
              <a:rect l="l" t="t" r="r" b="b"/>
              <a:pathLst>
                <a:path w="273" h="556" extrusionOk="0">
                  <a:moveTo>
                    <a:pt x="237" y="0"/>
                  </a:moveTo>
                  <a:cubicBezTo>
                    <a:pt x="231" y="0"/>
                    <a:pt x="226" y="1"/>
                    <a:pt x="223" y="5"/>
                  </a:cubicBezTo>
                  <a:cubicBezTo>
                    <a:pt x="156" y="82"/>
                    <a:pt x="112" y="160"/>
                    <a:pt x="67" y="249"/>
                  </a:cubicBezTo>
                  <a:cubicBezTo>
                    <a:pt x="33" y="338"/>
                    <a:pt x="1" y="438"/>
                    <a:pt x="1" y="538"/>
                  </a:cubicBezTo>
                  <a:cubicBezTo>
                    <a:pt x="6" y="550"/>
                    <a:pt x="20" y="555"/>
                    <a:pt x="32" y="555"/>
                  </a:cubicBezTo>
                  <a:cubicBezTo>
                    <a:pt x="45" y="555"/>
                    <a:pt x="56" y="550"/>
                    <a:pt x="56" y="538"/>
                  </a:cubicBezTo>
                  <a:cubicBezTo>
                    <a:pt x="78" y="449"/>
                    <a:pt x="90" y="349"/>
                    <a:pt x="122" y="272"/>
                  </a:cubicBezTo>
                  <a:cubicBezTo>
                    <a:pt x="156" y="183"/>
                    <a:pt x="201" y="104"/>
                    <a:pt x="256" y="27"/>
                  </a:cubicBezTo>
                  <a:cubicBezTo>
                    <a:pt x="272" y="11"/>
                    <a:pt x="253" y="0"/>
                    <a:pt x="23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
            <p:cNvSpPr/>
            <p:nvPr/>
          </p:nvSpPr>
          <p:spPr>
            <a:xfrm>
              <a:off x="2546351" y="3979581"/>
              <a:ext cx="7780" cy="13083"/>
            </a:xfrm>
            <a:custGeom>
              <a:avLst/>
              <a:gdLst/>
              <a:ahLst/>
              <a:cxnLst/>
              <a:rect l="l" t="t" r="r" b="b"/>
              <a:pathLst>
                <a:path w="223" h="375" extrusionOk="0">
                  <a:moveTo>
                    <a:pt x="202" y="0"/>
                  </a:moveTo>
                  <a:cubicBezTo>
                    <a:pt x="195" y="0"/>
                    <a:pt x="190" y="3"/>
                    <a:pt x="190" y="7"/>
                  </a:cubicBezTo>
                  <a:cubicBezTo>
                    <a:pt x="145" y="141"/>
                    <a:pt x="89" y="241"/>
                    <a:pt x="0" y="352"/>
                  </a:cubicBezTo>
                  <a:cubicBezTo>
                    <a:pt x="0" y="352"/>
                    <a:pt x="12" y="363"/>
                    <a:pt x="12" y="375"/>
                  </a:cubicBezTo>
                  <a:cubicBezTo>
                    <a:pt x="22" y="375"/>
                    <a:pt x="34" y="375"/>
                    <a:pt x="44" y="363"/>
                  </a:cubicBezTo>
                  <a:cubicBezTo>
                    <a:pt x="145" y="274"/>
                    <a:pt x="200" y="141"/>
                    <a:pt x="222" y="19"/>
                  </a:cubicBezTo>
                  <a:cubicBezTo>
                    <a:pt x="222" y="6"/>
                    <a:pt x="211" y="0"/>
                    <a:pt x="2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
            <p:cNvSpPr/>
            <p:nvPr/>
          </p:nvSpPr>
          <p:spPr>
            <a:xfrm>
              <a:off x="2287688" y="3948216"/>
              <a:ext cx="18490" cy="27631"/>
            </a:xfrm>
            <a:custGeom>
              <a:avLst/>
              <a:gdLst/>
              <a:ahLst/>
              <a:cxnLst/>
              <a:rect l="l" t="t" r="r" b="b"/>
              <a:pathLst>
                <a:path w="530" h="792" extrusionOk="0">
                  <a:moveTo>
                    <a:pt x="74" y="1"/>
                  </a:moveTo>
                  <a:cubicBezTo>
                    <a:pt x="57" y="1"/>
                    <a:pt x="40" y="9"/>
                    <a:pt x="40" y="28"/>
                  </a:cubicBezTo>
                  <a:cubicBezTo>
                    <a:pt x="29" y="83"/>
                    <a:pt x="51" y="161"/>
                    <a:pt x="85" y="217"/>
                  </a:cubicBezTo>
                  <a:cubicBezTo>
                    <a:pt x="85" y="217"/>
                    <a:pt x="85" y="223"/>
                    <a:pt x="90" y="227"/>
                  </a:cubicBezTo>
                  <a:lnTo>
                    <a:pt x="90" y="227"/>
                  </a:lnTo>
                  <a:cubicBezTo>
                    <a:pt x="85" y="226"/>
                    <a:pt x="80" y="225"/>
                    <a:pt x="75" y="225"/>
                  </a:cubicBezTo>
                  <a:cubicBezTo>
                    <a:pt x="41" y="225"/>
                    <a:pt x="0" y="245"/>
                    <a:pt x="18" y="273"/>
                  </a:cubicBezTo>
                  <a:cubicBezTo>
                    <a:pt x="40" y="328"/>
                    <a:pt x="73" y="384"/>
                    <a:pt x="107" y="439"/>
                  </a:cubicBezTo>
                  <a:cubicBezTo>
                    <a:pt x="107" y="451"/>
                    <a:pt x="96" y="451"/>
                    <a:pt x="96" y="451"/>
                  </a:cubicBezTo>
                  <a:cubicBezTo>
                    <a:pt x="63" y="484"/>
                    <a:pt x="73" y="517"/>
                    <a:pt x="96" y="550"/>
                  </a:cubicBezTo>
                  <a:cubicBezTo>
                    <a:pt x="118" y="573"/>
                    <a:pt x="129" y="606"/>
                    <a:pt x="152" y="639"/>
                  </a:cubicBezTo>
                  <a:cubicBezTo>
                    <a:pt x="196" y="695"/>
                    <a:pt x="251" y="740"/>
                    <a:pt x="318" y="784"/>
                  </a:cubicBezTo>
                  <a:cubicBezTo>
                    <a:pt x="326" y="789"/>
                    <a:pt x="334" y="791"/>
                    <a:pt x="343" y="791"/>
                  </a:cubicBezTo>
                  <a:cubicBezTo>
                    <a:pt x="374" y="791"/>
                    <a:pt x="407" y="765"/>
                    <a:pt x="407" y="740"/>
                  </a:cubicBezTo>
                  <a:cubicBezTo>
                    <a:pt x="429" y="728"/>
                    <a:pt x="452" y="706"/>
                    <a:pt x="429" y="673"/>
                  </a:cubicBezTo>
                  <a:cubicBezTo>
                    <a:pt x="396" y="629"/>
                    <a:pt x="363" y="595"/>
                    <a:pt x="318" y="562"/>
                  </a:cubicBezTo>
                  <a:cubicBezTo>
                    <a:pt x="274" y="506"/>
                    <a:pt x="241" y="461"/>
                    <a:pt x="207" y="406"/>
                  </a:cubicBezTo>
                  <a:lnTo>
                    <a:pt x="207" y="406"/>
                  </a:lnTo>
                  <a:cubicBezTo>
                    <a:pt x="229" y="439"/>
                    <a:pt x="263" y="484"/>
                    <a:pt x="307" y="517"/>
                  </a:cubicBezTo>
                  <a:cubicBezTo>
                    <a:pt x="344" y="544"/>
                    <a:pt x="401" y="579"/>
                    <a:pt x="452" y="579"/>
                  </a:cubicBezTo>
                  <a:cubicBezTo>
                    <a:pt x="464" y="579"/>
                    <a:pt x="475" y="577"/>
                    <a:pt x="485" y="573"/>
                  </a:cubicBezTo>
                  <a:cubicBezTo>
                    <a:pt x="508" y="573"/>
                    <a:pt x="530" y="540"/>
                    <a:pt x="508" y="528"/>
                  </a:cubicBezTo>
                  <a:cubicBezTo>
                    <a:pt x="485" y="506"/>
                    <a:pt x="463" y="506"/>
                    <a:pt x="441" y="495"/>
                  </a:cubicBezTo>
                  <a:cubicBezTo>
                    <a:pt x="419" y="484"/>
                    <a:pt x="396" y="461"/>
                    <a:pt x="374" y="451"/>
                  </a:cubicBezTo>
                  <a:cubicBezTo>
                    <a:pt x="340" y="417"/>
                    <a:pt x="307" y="372"/>
                    <a:pt x="274" y="339"/>
                  </a:cubicBezTo>
                  <a:cubicBezTo>
                    <a:pt x="229" y="295"/>
                    <a:pt x="196" y="239"/>
                    <a:pt x="174" y="194"/>
                  </a:cubicBezTo>
                  <a:cubicBezTo>
                    <a:pt x="152" y="161"/>
                    <a:pt x="140" y="139"/>
                    <a:pt x="129" y="105"/>
                  </a:cubicBezTo>
                  <a:cubicBezTo>
                    <a:pt x="118" y="83"/>
                    <a:pt x="107" y="50"/>
                    <a:pt x="107" y="16"/>
                  </a:cubicBezTo>
                  <a:cubicBezTo>
                    <a:pt x="102" y="6"/>
                    <a:pt x="88" y="1"/>
                    <a:pt x="7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
            <p:cNvSpPr/>
            <p:nvPr/>
          </p:nvSpPr>
          <p:spPr>
            <a:xfrm>
              <a:off x="2313366" y="3930702"/>
              <a:ext cx="27212" cy="21805"/>
            </a:xfrm>
            <a:custGeom>
              <a:avLst/>
              <a:gdLst/>
              <a:ahLst/>
              <a:cxnLst/>
              <a:rect l="l" t="t" r="r" b="b"/>
              <a:pathLst>
                <a:path w="780" h="625" extrusionOk="0">
                  <a:moveTo>
                    <a:pt x="77" y="1"/>
                  </a:moveTo>
                  <a:cubicBezTo>
                    <a:pt x="46" y="1"/>
                    <a:pt x="0" y="35"/>
                    <a:pt x="27" y="63"/>
                  </a:cubicBezTo>
                  <a:cubicBezTo>
                    <a:pt x="116" y="130"/>
                    <a:pt x="194" y="207"/>
                    <a:pt x="261" y="296"/>
                  </a:cubicBezTo>
                  <a:cubicBezTo>
                    <a:pt x="294" y="340"/>
                    <a:pt x="316" y="385"/>
                    <a:pt x="350" y="429"/>
                  </a:cubicBezTo>
                  <a:cubicBezTo>
                    <a:pt x="383" y="474"/>
                    <a:pt x="405" y="530"/>
                    <a:pt x="439" y="574"/>
                  </a:cubicBezTo>
                  <a:cubicBezTo>
                    <a:pt x="447" y="582"/>
                    <a:pt x="460" y="586"/>
                    <a:pt x="474" y="586"/>
                  </a:cubicBezTo>
                  <a:cubicBezTo>
                    <a:pt x="500" y="586"/>
                    <a:pt x="528" y="574"/>
                    <a:pt x="528" y="552"/>
                  </a:cubicBezTo>
                  <a:cubicBezTo>
                    <a:pt x="528" y="530"/>
                    <a:pt x="516" y="508"/>
                    <a:pt x="506" y="496"/>
                  </a:cubicBezTo>
                  <a:lnTo>
                    <a:pt x="528" y="496"/>
                  </a:lnTo>
                  <a:cubicBezTo>
                    <a:pt x="536" y="512"/>
                    <a:pt x="550" y="523"/>
                    <a:pt x="565" y="523"/>
                  </a:cubicBezTo>
                  <a:cubicBezTo>
                    <a:pt x="571" y="523"/>
                    <a:pt x="577" y="522"/>
                    <a:pt x="583" y="518"/>
                  </a:cubicBezTo>
                  <a:cubicBezTo>
                    <a:pt x="595" y="518"/>
                    <a:pt x="617" y="508"/>
                    <a:pt x="617" y="496"/>
                  </a:cubicBezTo>
                  <a:cubicBezTo>
                    <a:pt x="639" y="530"/>
                    <a:pt x="661" y="574"/>
                    <a:pt x="694" y="607"/>
                  </a:cubicBezTo>
                  <a:cubicBezTo>
                    <a:pt x="698" y="619"/>
                    <a:pt x="710" y="624"/>
                    <a:pt x="724" y="624"/>
                  </a:cubicBezTo>
                  <a:cubicBezTo>
                    <a:pt x="749" y="624"/>
                    <a:pt x="780" y="607"/>
                    <a:pt x="773" y="585"/>
                  </a:cubicBezTo>
                  <a:cubicBezTo>
                    <a:pt x="750" y="486"/>
                    <a:pt x="684" y="397"/>
                    <a:pt x="628" y="308"/>
                  </a:cubicBezTo>
                  <a:cubicBezTo>
                    <a:pt x="572" y="219"/>
                    <a:pt x="506" y="130"/>
                    <a:pt x="427" y="63"/>
                  </a:cubicBezTo>
                  <a:cubicBezTo>
                    <a:pt x="422" y="58"/>
                    <a:pt x="416" y="55"/>
                    <a:pt x="409" y="55"/>
                  </a:cubicBezTo>
                  <a:cubicBezTo>
                    <a:pt x="387" y="55"/>
                    <a:pt x="363" y="79"/>
                    <a:pt x="372" y="96"/>
                  </a:cubicBezTo>
                  <a:cubicBezTo>
                    <a:pt x="405" y="130"/>
                    <a:pt x="427" y="174"/>
                    <a:pt x="461" y="207"/>
                  </a:cubicBezTo>
                  <a:lnTo>
                    <a:pt x="461" y="219"/>
                  </a:lnTo>
                  <a:lnTo>
                    <a:pt x="439" y="196"/>
                  </a:lnTo>
                  <a:cubicBezTo>
                    <a:pt x="427" y="196"/>
                    <a:pt x="417" y="185"/>
                    <a:pt x="405" y="185"/>
                  </a:cubicBezTo>
                  <a:cubicBezTo>
                    <a:pt x="372" y="163"/>
                    <a:pt x="350" y="140"/>
                    <a:pt x="328" y="107"/>
                  </a:cubicBezTo>
                  <a:cubicBezTo>
                    <a:pt x="316" y="96"/>
                    <a:pt x="283" y="96"/>
                    <a:pt x="272" y="96"/>
                  </a:cubicBezTo>
                  <a:cubicBezTo>
                    <a:pt x="249" y="107"/>
                    <a:pt x="239" y="130"/>
                    <a:pt x="249" y="140"/>
                  </a:cubicBezTo>
                  <a:lnTo>
                    <a:pt x="249" y="152"/>
                  </a:lnTo>
                  <a:cubicBezTo>
                    <a:pt x="205" y="96"/>
                    <a:pt x="150" y="51"/>
                    <a:pt x="94" y="7"/>
                  </a:cubicBezTo>
                  <a:cubicBezTo>
                    <a:pt x="90" y="3"/>
                    <a:pt x="83" y="1"/>
                    <a:pt x="7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
            <p:cNvSpPr/>
            <p:nvPr/>
          </p:nvSpPr>
          <p:spPr>
            <a:xfrm>
              <a:off x="2322472" y="3919608"/>
              <a:ext cx="20200" cy="28084"/>
            </a:xfrm>
            <a:custGeom>
              <a:avLst/>
              <a:gdLst/>
              <a:ahLst/>
              <a:cxnLst/>
              <a:rect l="l" t="t" r="r" b="b"/>
              <a:pathLst>
                <a:path w="579" h="805" extrusionOk="0">
                  <a:moveTo>
                    <a:pt x="73" y="0"/>
                  </a:moveTo>
                  <a:cubicBezTo>
                    <a:pt x="38" y="0"/>
                    <a:pt x="1" y="26"/>
                    <a:pt x="33" y="58"/>
                  </a:cubicBezTo>
                  <a:cubicBezTo>
                    <a:pt x="133" y="158"/>
                    <a:pt x="233" y="270"/>
                    <a:pt x="311" y="392"/>
                  </a:cubicBezTo>
                  <a:cubicBezTo>
                    <a:pt x="344" y="448"/>
                    <a:pt x="378" y="514"/>
                    <a:pt x="400" y="581"/>
                  </a:cubicBezTo>
                  <a:cubicBezTo>
                    <a:pt x="433" y="648"/>
                    <a:pt x="445" y="715"/>
                    <a:pt x="478" y="781"/>
                  </a:cubicBezTo>
                  <a:cubicBezTo>
                    <a:pt x="483" y="796"/>
                    <a:pt x="503" y="805"/>
                    <a:pt x="522" y="805"/>
                  </a:cubicBezTo>
                  <a:cubicBezTo>
                    <a:pt x="544" y="805"/>
                    <a:pt x="567" y="794"/>
                    <a:pt x="567" y="770"/>
                  </a:cubicBezTo>
                  <a:cubicBezTo>
                    <a:pt x="578" y="703"/>
                    <a:pt x="556" y="626"/>
                    <a:pt x="534" y="559"/>
                  </a:cubicBezTo>
                  <a:cubicBezTo>
                    <a:pt x="500" y="492"/>
                    <a:pt x="467" y="425"/>
                    <a:pt x="423" y="359"/>
                  </a:cubicBezTo>
                  <a:cubicBezTo>
                    <a:pt x="334" y="236"/>
                    <a:pt x="222" y="114"/>
                    <a:pt x="111" y="13"/>
                  </a:cubicBezTo>
                  <a:cubicBezTo>
                    <a:pt x="102" y="4"/>
                    <a:pt x="88" y="0"/>
                    <a:pt x="7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
            <p:cNvSpPr/>
            <p:nvPr/>
          </p:nvSpPr>
          <p:spPr>
            <a:xfrm>
              <a:off x="2298922" y="3940610"/>
              <a:ext cx="19502" cy="22677"/>
            </a:xfrm>
            <a:custGeom>
              <a:avLst/>
              <a:gdLst/>
              <a:ahLst/>
              <a:cxnLst/>
              <a:rect l="l" t="t" r="r" b="b"/>
              <a:pathLst>
                <a:path w="559" h="650" extrusionOk="0">
                  <a:moveTo>
                    <a:pt x="40" y="1"/>
                  </a:moveTo>
                  <a:cubicBezTo>
                    <a:pt x="21" y="1"/>
                    <a:pt x="0" y="13"/>
                    <a:pt x="8" y="34"/>
                  </a:cubicBezTo>
                  <a:cubicBezTo>
                    <a:pt x="18" y="56"/>
                    <a:pt x="18" y="68"/>
                    <a:pt x="30" y="79"/>
                  </a:cubicBezTo>
                  <a:lnTo>
                    <a:pt x="30" y="90"/>
                  </a:lnTo>
                  <a:cubicBezTo>
                    <a:pt x="41" y="113"/>
                    <a:pt x="52" y="135"/>
                    <a:pt x="52" y="145"/>
                  </a:cubicBezTo>
                  <a:cubicBezTo>
                    <a:pt x="41" y="157"/>
                    <a:pt x="41" y="168"/>
                    <a:pt x="41" y="190"/>
                  </a:cubicBezTo>
                  <a:cubicBezTo>
                    <a:pt x="119" y="346"/>
                    <a:pt x="219" y="501"/>
                    <a:pt x="364" y="602"/>
                  </a:cubicBezTo>
                  <a:cubicBezTo>
                    <a:pt x="371" y="602"/>
                    <a:pt x="378" y="607"/>
                    <a:pt x="389" y="607"/>
                  </a:cubicBezTo>
                  <a:cubicBezTo>
                    <a:pt x="394" y="607"/>
                    <a:pt x="401" y="605"/>
                    <a:pt x="408" y="602"/>
                  </a:cubicBezTo>
                  <a:cubicBezTo>
                    <a:pt x="419" y="624"/>
                    <a:pt x="441" y="635"/>
                    <a:pt x="463" y="646"/>
                  </a:cubicBezTo>
                  <a:cubicBezTo>
                    <a:pt x="469" y="648"/>
                    <a:pt x="475" y="649"/>
                    <a:pt x="482" y="649"/>
                  </a:cubicBezTo>
                  <a:cubicBezTo>
                    <a:pt x="516" y="649"/>
                    <a:pt x="558" y="627"/>
                    <a:pt x="530" y="590"/>
                  </a:cubicBezTo>
                  <a:cubicBezTo>
                    <a:pt x="475" y="524"/>
                    <a:pt x="386" y="457"/>
                    <a:pt x="319" y="390"/>
                  </a:cubicBezTo>
                  <a:cubicBezTo>
                    <a:pt x="297" y="368"/>
                    <a:pt x="275" y="335"/>
                    <a:pt x="252" y="301"/>
                  </a:cubicBezTo>
                  <a:cubicBezTo>
                    <a:pt x="241" y="301"/>
                    <a:pt x="241" y="290"/>
                    <a:pt x="230" y="279"/>
                  </a:cubicBezTo>
                  <a:cubicBezTo>
                    <a:pt x="208" y="234"/>
                    <a:pt x="174" y="190"/>
                    <a:pt x="152" y="145"/>
                  </a:cubicBezTo>
                  <a:cubicBezTo>
                    <a:pt x="119" y="101"/>
                    <a:pt x="97" y="56"/>
                    <a:pt x="63" y="12"/>
                  </a:cubicBezTo>
                  <a:cubicBezTo>
                    <a:pt x="59" y="4"/>
                    <a:pt x="50" y="1"/>
                    <a:pt x="4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
            <p:cNvSpPr/>
            <p:nvPr/>
          </p:nvSpPr>
          <p:spPr>
            <a:xfrm>
              <a:off x="2303388" y="3931609"/>
              <a:ext cx="19083" cy="28119"/>
            </a:xfrm>
            <a:custGeom>
              <a:avLst/>
              <a:gdLst/>
              <a:ahLst/>
              <a:cxnLst/>
              <a:rect l="l" t="t" r="r" b="b"/>
              <a:pathLst>
                <a:path w="547" h="806" extrusionOk="0">
                  <a:moveTo>
                    <a:pt x="374" y="620"/>
                  </a:moveTo>
                  <a:lnTo>
                    <a:pt x="374" y="620"/>
                  </a:lnTo>
                  <a:cubicBezTo>
                    <a:pt x="387" y="633"/>
                    <a:pt x="400" y="646"/>
                    <a:pt x="413" y="660"/>
                  </a:cubicBezTo>
                  <a:cubicBezTo>
                    <a:pt x="400" y="646"/>
                    <a:pt x="387" y="633"/>
                    <a:pt x="374" y="620"/>
                  </a:cubicBezTo>
                  <a:close/>
                  <a:moveTo>
                    <a:pt x="57" y="0"/>
                  </a:moveTo>
                  <a:cubicBezTo>
                    <a:pt x="36" y="0"/>
                    <a:pt x="13" y="11"/>
                    <a:pt x="13" y="37"/>
                  </a:cubicBezTo>
                  <a:cubicBezTo>
                    <a:pt x="13" y="92"/>
                    <a:pt x="46" y="159"/>
                    <a:pt x="68" y="215"/>
                  </a:cubicBezTo>
                  <a:lnTo>
                    <a:pt x="169" y="381"/>
                  </a:lnTo>
                  <a:cubicBezTo>
                    <a:pt x="175" y="390"/>
                    <a:pt x="182" y="398"/>
                    <a:pt x="188" y="406"/>
                  </a:cubicBezTo>
                  <a:lnTo>
                    <a:pt x="188" y="406"/>
                  </a:lnTo>
                  <a:cubicBezTo>
                    <a:pt x="160" y="373"/>
                    <a:pt x="132" y="338"/>
                    <a:pt x="102" y="304"/>
                  </a:cubicBezTo>
                  <a:cubicBezTo>
                    <a:pt x="96" y="294"/>
                    <a:pt x="84" y="290"/>
                    <a:pt x="71" y="290"/>
                  </a:cubicBezTo>
                  <a:cubicBezTo>
                    <a:pt x="39" y="290"/>
                    <a:pt x="0" y="316"/>
                    <a:pt x="24" y="348"/>
                  </a:cubicBezTo>
                  <a:cubicBezTo>
                    <a:pt x="91" y="437"/>
                    <a:pt x="157" y="537"/>
                    <a:pt x="236" y="626"/>
                  </a:cubicBezTo>
                  <a:cubicBezTo>
                    <a:pt x="268" y="660"/>
                    <a:pt x="302" y="704"/>
                    <a:pt x="335" y="737"/>
                  </a:cubicBezTo>
                  <a:cubicBezTo>
                    <a:pt x="375" y="767"/>
                    <a:pt x="414" y="806"/>
                    <a:pt x="470" y="806"/>
                  </a:cubicBezTo>
                  <a:cubicBezTo>
                    <a:pt x="476" y="806"/>
                    <a:pt x="484" y="805"/>
                    <a:pt x="491" y="804"/>
                  </a:cubicBezTo>
                  <a:cubicBezTo>
                    <a:pt x="502" y="804"/>
                    <a:pt x="547" y="782"/>
                    <a:pt x="535" y="759"/>
                  </a:cubicBezTo>
                  <a:cubicBezTo>
                    <a:pt x="513" y="726"/>
                    <a:pt x="480" y="704"/>
                    <a:pt x="446" y="693"/>
                  </a:cubicBezTo>
                  <a:lnTo>
                    <a:pt x="446" y="693"/>
                  </a:lnTo>
                  <a:cubicBezTo>
                    <a:pt x="451" y="694"/>
                    <a:pt x="456" y="695"/>
                    <a:pt x="461" y="695"/>
                  </a:cubicBezTo>
                  <a:cubicBezTo>
                    <a:pt x="494" y="695"/>
                    <a:pt x="531" y="666"/>
                    <a:pt x="502" y="637"/>
                  </a:cubicBezTo>
                  <a:cubicBezTo>
                    <a:pt x="424" y="548"/>
                    <a:pt x="335" y="448"/>
                    <a:pt x="268" y="348"/>
                  </a:cubicBezTo>
                  <a:cubicBezTo>
                    <a:pt x="236" y="292"/>
                    <a:pt x="202" y="248"/>
                    <a:pt x="179" y="193"/>
                  </a:cubicBezTo>
                  <a:cubicBezTo>
                    <a:pt x="147" y="137"/>
                    <a:pt x="124" y="70"/>
                    <a:pt x="91" y="15"/>
                  </a:cubicBezTo>
                  <a:cubicBezTo>
                    <a:pt x="86" y="5"/>
                    <a:pt x="72" y="0"/>
                    <a:pt x="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
            <p:cNvSpPr/>
            <p:nvPr/>
          </p:nvSpPr>
          <p:spPr>
            <a:xfrm>
              <a:off x="2311168" y="3938796"/>
              <a:ext cx="6245" cy="6524"/>
            </a:xfrm>
            <a:custGeom>
              <a:avLst/>
              <a:gdLst/>
              <a:ahLst/>
              <a:cxnLst/>
              <a:rect l="l" t="t" r="r" b="b"/>
              <a:pathLst>
                <a:path w="179" h="187" extrusionOk="0">
                  <a:moveTo>
                    <a:pt x="34" y="0"/>
                  </a:moveTo>
                  <a:cubicBezTo>
                    <a:pt x="26" y="0"/>
                    <a:pt x="18" y="3"/>
                    <a:pt x="13" y="9"/>
                  </a:cubicBezTo>
                  <a:cubicBezTo>
                    <a:pt x="1" y="19"/>
                    <a:pt x="1" y="31"/>
                    <a:pt x="13" y="42"/>
                  </a:cubicBezTo>
                  <a:cubicBezTo>
                    <a:pt x="13" y="53"/>
                    <a:pt x="23" y="64"/>
                    <a:pt x="35" y="76"/>
                  </a:cubicBezTo>
                  <a:cubicBezTo>
                    <a:pt x="45" y="76"/>
                    <a:pt x="57" y="86"/>
                    <a:pt x="57" y="98"/>
                  </a:cubicBezTo>
                  <a:lnTo>
                    <a:pt x="68" y="108"/>
                  </a:lnTo>
                  <a:cubicBezTo>
                    <a:pt x="68" y="120"/>
                    <a:pt x="79" y="120"/>
                    <a:pt x="68" y="120"/>
                  </a:cubicBezTo>
                  <a:lnTo>
                    <a:pt x="79" y="120"/>
                  </a:lnTo>
                  <a:lnTo>
                    <a:pt x="79" y="131"/>
                  </a:lnTo>
                  <a:cubicBezTo>
                    <a:pt x="90" y="142"/>
                    <a:pt x="90" y="153"/>
                    <a:pt x="102" y="165"/>
                  </a:cubicBezTo>
                  <a:cubicBezTo>
                    <a:pt x="112" y="187"/>
                    <a:pt x="134" y="187"/>
                    <a:pt x="157" y="187"/>
                  </a:cubicBezTo>
                  <a:cubicBezTo>
                    <a:pt x="168" y="175"/>
                    <a:pt x="179" y="165"/>
                    <a:pt x="179" y="142"/>
                  </a:cubicBezTo>
                  <a:cubicBezTo>
                    <a:pt x="168" y="120"/>
                    <a:pt x="146" y="86"/>
                    <a:pt x="134" y="64"/>
                  </a:cubicBezTo>
                  <a:cubicBezTo>
                    <a:pt x="112" y="42"/>
                    <a:pt x="90" y="19"/>
                    <a:pt x="57" y="9"/>
                  </a:cubicBezTo>
                  <a:cubicBezTo>
                    <a:pt x="51" y="3"/>
                    <a:pt x="43" y="0"/>
                    <a:pt x="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
            <p:cNvSpPr/>
            <p:nvPr/>
          </p:nvSpPr>
          <p:spPr>
            <a:xfrm>
              <a:off x="2287897" y="3940680"/>
              <a:ext cx="70647" cy="44586"/>
            </a:xfrm>
            <a:custGeom>
              <a:avLst/>
              <a:gdLst/>
              <a:ahLst/>
              <a:cxnLst/>
              <a:rect l="l" t="t" r="r" b="b"/>
              <a:pathLst>
                <a:path w="2025" h="1278" extrusionOk="0">
                  <a:moveTo>
                    <a:pt x="1283" y="1"/>
                  </a:moveTo>
                  <a:cubicBezTo>
                    <a:pt x="1143" y="1"/>
                    <a:pt x="982" y="31"/>
                    <a:pt x="801" y="111"/>
                  </a:cubicBezTo>
                  <a:cubicBezTo>
                    <a:pt x="1" y="466"/>
                    <a:pt x="357" y="1278"/>
                    <a:pt x="357" y="1278"/>
                  </a:cubicBezTo>
                  <a:lnTo>
                    <a:pt x="1246" y="1223"/>
                  </a:lnTo>
                  <a:lnTo>
                    <a:pt x="1569" y="1045"/>
                  </a:lnTo>
                  <a:lnTo>
                    <a:pt x="2025" y="377"/>
                  </a:lnTo>
                  <a:cubicBezTo>
                    <a:pt x="2025" y="377"/>
                    <a:pt x="1776" y="1"/>
                    <a:pt x="128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
            <p:cNvSpPr/>
            <p:nvPr/>
          </p:nvSpPr>
          <p:spPr>
            <a:xfrm>
              <a:off x="2282106" y="3924806"/>
              <a:ext cx="71415" cy="56308"/>
            </a:xfrm>
            <a:custGeom>
              <a:avLst/>
              <a:gdLst/>
              <a:ahLst/>
              <a:cxnLst/>
              <a:rect l="l" t="t" r="r" b="b"/>
              <a:pathLst>
                <a:path w="2047" h="1614" extrusionOk="0">
                  <a:moveTo>
                    <a:pt x="1520" y="0"/>
                  </a:moveTo>
                  <a:cubicBezTo>
                    <a:pt x="1494" y="0"/>
                    <a:pt x="1466" y="19"/>
                    <a:pt x="1491" y="42"/>
                  </a:cubicBezTo>
                  <a:cubicBezTo>
                    <a:pt x="1568" y="143"/>
                    <a:pt x="1646" y="232"/>
                    <a:pt x="1713" y="332"/>
                  </a:cubicBezTo>
                  <a:cubicBezTo>
                    <a:pt x="1702" y="332"/>
                    <a:pt x="1691" y="343"/>
                    <a:pt x="1691" y="365"/>
                  </a:cubicBezTo>
                  <a:cubicBezTo>
                    <a:pt x="1713" y="388"/>
                    <a:pt x="1724" y="410"/>
                    <a:pt x="1735" y="432"/>
                  </a:cubicBezTo>
                  <a:lnTo>
                    <a:pt x="1702" y="398"/>
                  </a:lnTo>
                  <a:cubicBezTo>
                    <a:pt x="1679" y="398"/>
                    <a:pt x="1669" y="398"/>
                    <a:pt x="1657" y="410"/>
                  </a:cubicBezTo>
                  <a:cubicBezTo>
                    <a:pt x="1624" y="354"/>
                    <a:pt x="1590" y="309"/>
                    <a:pt x="1546" y="254"/>
                  </a:cubicBezTo>
                  <a:cubicBezTo>
                    <a:pt x="1513" y="220"/>
                    <a:pt x="1491" y="187"/>
                    <a:pt x="1457" y="165"/>
                  </a:cubicBezTo>
                  <a:cubicBezTo>
                    <a:pt x="1424" y="121"/>
                    <a:pt x="1390" y="87"/>
                    <a:pt x="1357" y="54"/>
                  </a:cubicBezTo>
                  <a:cubicBezTo>
                    <a:pt x="1353" y="46"/>
                    <a:pt x="1342" y="42"/>
                    <a:pt x="1330" y="42"/>
                  </a:cubicBezTo>
                  <a:cubicBezTo>
                    <a:pt x="1308" y="42"/>
                    <a:pt x="1283" y="54"/>
                    <a:pt x="1290" y="76"/>
                  </a:cubicBezTo>
                  <a:cubicBezTo>
                    <a:pt x="1313" y="154"/>
                    <a:pt x="1390" y="210"/>
                    <a:pt x="1435" y="265"/>
                  </a:cubicBezTo>
                  <a:cubicBezTo>
                    <a:pt x="1501" y="332"/>
                    <a:pt x="1557" y="410"/>
                    <a:pt x="1602" y="487"/>
                  </a:cubicBezTo>
                  <a:cubicBezTo>
                    <a:pt x="1646" y="566"/>
                    <a:pt x="1691" y="643"/>
                    <a:pt x="1713" y="732"/>
                  </a:cubicBezTo>
                  <a:cubicBezTo>
                    <a:pt x="1735" y="776"/>
                    <a:pt x="1746" y="832"/>
                    <a:pt x="1758" y="877"/>
                  </a:cubicBezTo>
                  <a:lnTo>
                    <a:pt x="1758" y="921"/>
                  </a:lnTo>
                  <a:cubicBezTo>
                    <a:pt x="1758" y="932"/>
                    <a:pt x="1746" y="932"/>
                    <a:pt x="1746" y="932"/>
                  </a:cubicBezTo>
                  <a:lnTo>
                    <a:pt x="1746" y="888"/>
                  </a:lnTo>
                  <a:cubicBezTo>
                    <a:pt x="1746" y="865"/>
                    <a:pt x="1724" y="855"/>
                    <a:pt x="1702" y="855"/>
                  </a:cubicBezTo>
                  <a:cubicBezTo>
                    <a:pt x="1691" y="832"/>
                    <a:pt x="1691" y="810"/>
                    <a:pt x="1679" y="788"/>
                  </a:cubicBezTo>
                  <a:cubicBezTo>
                    <a:pt x="1669" y="766"/>
                    <a:pt x="1646" y="743"/>
                    <a:pt x="1624" y="721"/>
                  </a:cubicBezTo>
                  <a:cubicBezTo>
                    <a:pt x="1624" y="710"/>
                    <a:pt x="1602" y="710"/>
                    <a:pt x="1590" y="710"/>
                  </a:cubicBezTo>
                  <a:cubicBezTo>
                    <a:pt x="1580" y="721"/>
                    <a:pt x="1568" y="721"/>
                    <a:pt x="1568" y="743"/>
                  </a:cubicBezTo>
                  <a:cubicBezTo>
                    <a:pt x="1580" y="766"/>
                    <a:pt x="1580" y="788"/>
                    <a:pt x="1590" y="810"/>
                  </a:cubicBezTo>
                  <a:cubicBezTo>
                    <a:pt x="1602" y="832"/>
                    <a:pt x="1602" y="855"/>
                    <a:pt x="1613" y="877"/>
                  </a:cubicBezTo>
                  <a:cubicBezTo>
                    <a:pt x="1613" y="910"/>
                    <a:pt x="1624" y="944"/>
                    <a:pt x="1624" y="966"/>
                  </a:cubicBezTo>
                  <a:cubicBezTo>
                    <a:pt x="1613" y="966"/>
                    <a:pt x="1602" y="977"/>
                    <a:pt x="1590" y="977"/>
                  </a:cubicBezTo>
                  <a:cubicBezTo>
                    <a:pt x="1590" y="944"/>
                    <a:pt x="1580" y="910"/>
                    <a:pt x="1568" y="888"/>
                  </a:cubicBezTo>
                  <a:cubicBezTo>
                    <a:pt x="1535" y="810"/>
                    <a:pt x="1501" y="754"/>
                    <a:pt x="1457" y="699"/>
                  </a:cubicBezTo>
                  <a:cubicBezTo>
                    <a:pt x="1449" y="687"/>
                    <a:pt x="1436" y="682"/>
                    <a:pt x="1423" y="682"/>
                  </a:cubicBezTo>
                  <a:cubicBezTo>
                    <a:pt x="1399" y="682"/>
                    <a:pt x="1376" y="699"/>
                    <a:pt x="1390" y="721"/>
                  </a:cubicBezTo>
                  <a:cubicBezTo>
                    <a:pt x="1435" y="810"/>
                    <a:pt x="1479" y="899"/>
                    <a:pt x="1501" y="988"/>
                  </a:cubicBezTo>
                  <a:lnTo>
                    <a:pt x="1468" y="921"/>
                  </a:lnTo>
                  <a:cubicBezTo>
                    <a:pt x="1424" y="843"/>
                    <a:pt x="1368" y="776"/>
                    <a:pt x="1313" y="710"/>
                  </a:cubicBezTo>
                  <a:cubicBezTo>
                    <a:pt x="1212" y="566"/>
                    <a:pt x="1079" y="443"/>
                    <a:pt x="945" y="332"/>
                  </a:cubicBezTo>
                  <a:cubicBezTo>
                    <a:pt x="939" y="325"/>
                    <a:pt x="929" y="322"/>
                    <a:pt x="920" y="322"/>
                  </a:cubicBezTo>
                  <a:cubicBezTo>
                    <a:pt x="898" y="322"/>
                    <a:pt x="877" y="338"/>
                    <a:pt x="901" y="354"/>
                  </a:cubicBezTo>
                  <a:cubicBezTo>
                    <a:pt x="1023" y="477"/>
                    <a:pt x="1135" y="598"/>
                    <a:pt x="1234" y="732"/>
                  </a:cubicBezTo>
                  <a:cubicBezTo>
                    <a:pt x="1268" y="776"/>
                    <a:pt x="1290" y="821"/>
                    <a:pt x="1313" y="865"/>
                  </a:cubicBezTo>
                  <a:cubicBezTo>
                    <a:pt x="1301" y="843"/>
                    <a:pt x="1290" y="821"/>
                    <a:pt x="1268" y="799"/>
                  </a:cubicBezTo>
                  <a:cubicBezTo>
                    <a:pt x="1257" y="799"/>
                    <a:pt x="1257" y="788"/>
                    <a:pt x="1246" y="776"/>
                  </a:cubicBezTo>
                  <a:cubicBezTo>
                    <a:pt x="1246" y="766"/>
                    <a:pt x="1234" y="766"/>
                    <a:pt x="1234" y="754"/>
                  </a:cubicBezTo>
                  <a:cubicBezTo>
                    <a:pt x="1157" y="643"/>
                    <a:pt x="1034" y="566"/>
                    <a:pt x="923" y="499"/>
                  </a:cubicBezTo>
                  <a:cubicBezTo>
                    <a:pt x="917" y="495"/>
                    <a:pt x="909" y="493"/>
                    <a:pt x="901" y="493"/>
                  </a:cubicBezTo>
                  <a:cubicBezTo>
                    <a:pt x="865" y="493"/>
                    <a:pt x="820" y="527"/>
                    <a:pt x="856" y="554"/>
                  </a:cubicBezTo>
                  <a:cubicBezTo>
                    <a:pt x="967" y="621"/>
                    <a:pt x="1056" y="710"/>
                    <a:pt x="1145" y="810"/>
                  </a:cubicBezTo>
                  <a:cubicBezTo>
                    <a:pt x="1123" y="788"/>
                    <a:pt x="1101" y="766"/>
                    <a:pt x="1068" y="754"/>
                  </a:cubicBezTo>
                  <a:cubicBezTo>
                    <a:pt x="1046" y="754"/>
                    <a:pt x="990" y="766"/>
                    <a:pt x="1023" y="799"/>
                  </a:cubicBezTo>
                  <a:cubicBezTo>
                    <a:pt x="1070" y="855"/>
                    <a:pt x="1116" y="918"/>
                    <a:pt x="1157" y="977"/>
                  </a:cubicBezTo>
                  <a:lnTo>
                    <a:pt x="1157" y="977"/>
                  </a:lnTo>
                  <a:cubicBezTo>
                    <a:pt x="1105" y="925"/>
                    <a:pt x="1053" y="874"/>
                    <a:pt x="1001" y="832"/>
                  </a:cubicBezTo>
                  <a:cubicBezTo>
                    <a:pt x="878" y="721"/>
                    <a:pt x="757" y="621"/>
                    <a:pt x="656" y="499"/>
                  </a:cubicBezTo>
                  <a:cubicBezTo>
                    <a:pt x="653" y="492"/>
                    <a:pt x="647" y="490"/>
                    <a:pt x="640" y="490"/>
                  </a:cubicBezTo>
                  <a:cubicBezTo>
                    <a:pt x="624" y="490"/>
                    <a:pt x="604" y="505"/>
                    <a:pt x="612" y="521"/>
                  </a:cubicBezTo>
                  <a:cubicBezTo>
                    <a:pt x="701" y="655"/>
                    <a:pt x="812" y="754"/>
                    <a:pt x="923" y="865"/>
                  </a:cubicBezTo>
                  <a:cubicBezTo>
                    <a:pt x="979" y="910"/>
                    <a:pt x="1034" y="966"/>
                    <a:pt x="1090" y="1021"/>
                  </a:cubicBezTo>
                  <a:cubicBezTo>
                    <a:pt x="1112" y="1055"/>
                    <a:pt x="1135" y="1077"/>
                    <a:pt x="1157" y="1110"/>
                  </a:cubicBezTo>
                  <a:cubicBezTo>
                    <a:pt x="1157" y="1122"/>
                    <a:pt x="1168" y="1132"/>
                    <a:pt x="1168" y="1132"/>
                  </a:cubicBezTo>
                  <a:lnTo>
                    <a:pt x="1168" y="1144"/>
                  </a:lnTo>
                  <a:cubicBezTo>
                    <a:pt x="1179" y="1144"/>
                    <a:pt x="1179" y="1144"/>
                    <a:pt x="1179" y="1155"/>
                  </a:cubicBezTo>
                  <a:cubicBezTo>
                    <a:pt x="1168" y="1155"/>
                    <a:pt x="1168" y="1144"/>
                    <a:pt x="1157" y="1144"/>
                  </a:cubicBezTo>
                  <a:cubicBezTo>
                    <a:pt x="1149" y="1136"/>
                    <a:pt x="1135" y="1128"/>
                    <a:pt x="1120" y="1128"/>
                  </a:cubicBezTo>
                  <a:cubicBezTo>
                    <a:pt x="1114" y="1128"/>
                    <a:pt x="1107" y="1129"/>
                    <a:pt x="1101" y="1132"/>
                  </a:cubicBezTo>
                  <a:cubicBezTo>
                    <a:pt x="1090" y="1144"/>
                    <a:pt x="1079" y="1155"/>
                    <a:pt x="1090" y="1177"/>
                  </a:cubicBezTo>
                  <a:lnTo>
                    <a:pt x="1090" y="1188"/>
                  </a:lnTo>
                  <a:lnTo>
                    <a:pt x="1034" y="1132"/>
                  </a:lnTo>
                  <a:cubicBezTo>
                    <a:pt x="1029" y="1127"/>
                    <a:pt x="1018" y="1124"/>
                    <a:pt x="1007" y="1124"/>
                  </a:cubicBezTo>
                  <a:cubicBezTo>
                    <a:pt x="995" y="1124"/>
                    <a:pt x="984" y="1127"/>
                    <a:pt x="979" y="1132"/>
                  </a:cubicBezTo>
                  <a:cubicBezTo>
                    <a:pt x="957" y="1144"/>
                    <a:pt x="945" y="1166"/>
                    <a:pt x="967" y="1177"/>
                  </a:cubicBezTo>
                  <a:cubicBezTo>
                    <a:pt x="979" y="1188"/>
                    <a:pt x="979" y="1199"/>
                    <a:pt x="990" y="1211"/>
                  </a:cubicBezTo>
                  <a:lnTo>
                    <a:pt x="890" y="1110"/>
                  </a:lnTo>
                  <a:cubicBezTo>
                    <a:pt x="779" y="999"/>
                    <a:pt x="668" y="888"/>
                    <a:pt x="567" y="776"/>
                  </a:cubicBezTo>
                  <a:cubicBezTo>
                    <a:pt x="561" y="770"/>
                    <a:pt x="552" y="767"/>
                    <a:pt x="544" y="767"/>
                  </a:cubicBezTo>
                  <a:cubicBezTo>
                    <a:pt x="524" y="767"/>
                    <a:pt x="507" y="783"/>
                    <a:pt x="523" y="799"/>
                  </a:cubicBezTo>
                  <a:cubicBezTo>
                    <a:pt x="634" y="932"/>
                    <a:pt x="734" y="1066"/>
                    <a:pt x="856" y="1188"/>
                  </a:cubicBezTo>
                  <a:cubicBezTo>
                    <a:pt x="868" y="1188"/>
                    <a:pt x="868" y="1199"/>
                    <a:pt x="878" y="1199"/>
                  </a:cubicBezTo>
                  <a:cubicBezTo>
                    <a:pt x="868" y="1211"/>
                    <a:pt x="856" y="1211"/>
                    <a:pt x="856" y="1211"/>
                  </a:cubicBezTo>
                  <a:cubicBezTo>
                    <a:pt x="823" y="1188"/>
                    <a:pt x="801" y="1166"/>
                    <a:pt x="767" y="1144"/>
                  </a:cubicBezTo>
                  <a:lnTo>
                    <a:pt x="734" y="1144"/>
                  </a:lnTo>
                  <a:cubicBezTo>
                    <a:pt x="734" y="1132"/>
                    <a:pt x="723" y="1122"/>
                    <a:pt x="712" y="1110"/>
                  </a:cubicBezTo>
                  <a:cubicBezTo>
                    <a:pt x="623" y="1010"/>
                    <a:pt x="534" y="899"/>
                    <a:pt x="456" y="788"/>
                  </a:cubicBezTo>
                  <a:cubicBezTo>
                    <a:pt x="447" y="779"/>
                    <a:pt x="435" y="776"/>
                    <a:pt x="425" y="776"/>
                  </a:cubicBezTo>
                  <a:cubicBezTo>
                    <a:pt x="409" y="776"/>
                    <a:pt x="398" y="785"/>
                    <a:pt x="411" y="799"/>
                  </a:cubicBezTo>
                  <a:cubicBezTo>
                    <a:pt x="478" y="921"/>
                    <a:pt x="567" y="1043"/>
                    <a:pt x="656" y="1155"/>
                  </a:cubicBezTo>
                  <a:cubicBezTo>
                    <a:pt x="701" y="1211"/>
                    <a:pt x="757" y="1266"/>
                    <a:pt x="801" y="1322"/>
                  </a:cubicBezTo>
                  <a:lnTo>
                    <a:pt x="846" y="1366"/>
                  </a:lnTo>
                  <a:cubicBezTo>
                    <a:pt x="834" y="1355"/>
                    <a:pt x="823" y="1355"/>
                    <a:pt x="812" y="1344"/>
                  </a:cubicBezTo>
                  <a:cubicBezTo>
                    <a:pt x="812" y="1344"/>
                    <a:pt x="789" y="1344"/>
                    <a:pt x="789" y="1355"/>
                  </a:cubicBezTo>
                  <a:lnTo>
                    <a:pt x="779" y="1355"/>
                  </a:lnTo>
                  <a:lnTo>
                    <a:pt x="757" y="1333"/>
                  </a:lnTo>
                  <a:cubicBezTo>
                    <a:pt x="701" y="1277"/>
                    <a:pt x="656" y="1221"/>
                    <a:pt x="601" y="1166"/>
                  </a:cubicBezTo>
                  <a:lnTo>
                    <a:pt x="467" y="999"/>
                  </a:lnTo>
                  <a:cubicBezTo>
                    <a:pt x="456" y="988"/>
                    <a:pt x="445" y="988"/>
                    <a:pt x="445" y="977"/>
                  </a:cubicBezTo>
                  <a:cubicBezTo>
                    <a:pt x="401" y="921"/>
                    <a:pt x="367" y="855"/>
                    <a:pt x="312" y="810"/>
                  </a:cubicBezTo>
                  <a:cubicBezTo>
                    <a:pt x="306" y="807"/>
                    <a:pt x="300" y="806"/>
                    <a:pt x="294" y="806"/>
                  </a:cubicBezTo>
                  <a:cubicBezTo>
                    <a:pt x="279" y="806"/>
                    <a:pt x="267" y="816"/>
                    <a:pt x="267" y="832"/>
                  </a:cubicBezTo>
                  <a:cubicBezTo>
                    <a:pt x="278" y="899"/>
                    <a:pt x="334" y="966"/>
                    <a:pt x="378" y="1033"/>
                  </a:cubicBezTo>
                  <a:cubicBezTo>
                    <a:pt x="423" y="1088"/>
                    <a:pt x="467" y="1155"/>
                    <a:pt x="523" y="1211"/>
                  </a:cubicBezTo>
                  <a:cubicBezTo>
                    <a:pt x="601" y="1310"/>
                    <a:pt x="678" y="1389"/>
                    <a:pt x="757" y="1478"/>
                  </a:cubicBezTo>
                  <a:cubicBezTo>
                    <a:pt x="723" y="1466"/>
                    <a:pt x="701" y="1444"/>
                    <a:pt x="678" y="1433"/>
                  </a:cubicBezTo>
                  <a:cubicBezTo>
                    <a:pt x="612" y="1399"/>
                    <a:pt x="567" y="1355"/>
                    <a:pt x="523" y="1300"/>
                  </a:cubicBezTo>
                  <a:cubicBezTo>
                    <a:pt x="411" y="1199"/>
                    <a:pt x="322" y="1077"/>
                    <a:pt x="211" y="977"/>
                  </a:cubicBezTo>
                  <a:cubicBezTo>
                    <a:pt x="207" y="975"/>
                    <a:pt x="203" y="974"/>
                    <a:pt x="198" y="974"/>
                  </a:cubicBezTo>
                  <a:cubicBezTo>
                    <a:pt x="175" y="974"/>
                    <a:pt x="148" y="992"/>
                    <a:pt x="167" y="1010"/>
                  </a:cubicBezTo>
                  <a:cubicBezTo>
                    <a:pt x="278" y="1122"/>
                    <a:pt x="356" y="1244"/>
                    <a:pt x="467" y="1355"/>
                  </a:cubicBezTo>
                  <a:cubicBezTo>
                    <a:pt x="512" y="1399"/>
                    <a:pt x="567" y="1444"/>
                    <a:pt x="623" y="1488"/>
                  </a:cubicBezTo>
                  <a:cubicBezTo>
                    <a:pt x="645" y="1500"/>
                    <a:pt x="668" y="1522"/>
                    <a:pt x="690" y="1533"/>
                  </a:cubicBezTo>
                  <a:lnTo>
                    <a:pt x="656" y="1533"/>
                  </a:lnTo>
                  <a:cubicBezTo>
                    <a:pt x="645" y="1533"/>
                    <a:pt x="634" y="1544"/>
                    <a:pt x="634" y="1544"/>
                  </a:cubicBezTo>
                  <a:cubicBezTo>
                    <a:pt x="500" y="1510"/>
                    <a:pt x="389" y="1411"/>
                    <a:pt x="300" y="1310"/>
                  </a:cubicBezTo>
                  <a:cubicBezTo>
                    <a:pt x="178" y="1177"/>
                    <a:pt x="78" y="1010"/>
                    <a:pt x="67" y="832"/>
                  </a:cubicBezTo>
                  <a:cubicBezTo>
                    <a:pt x="62" y="818"/>
                    <a:pt x="50" y="812"/>
                    <a:pt x="37" y="812"/>
                  </a:cubicBezTo>
                  <a:cubicBezTo>
                    <a:pt x="19" y="812"/>
                    <a:pt x="0" y="824"/>
                    <a:pt x="0" y="843"/>
                  </a:cubicBezTo>
                  <a:cubicBezTo>
                    <a:pt x="11" y="1043"/>
                    <a:pt x="111" y="1211"/>
                    <a:pt x="245" y="1366"/>
                  </a:cubicBezTo>
                  <a:cubicBezTo>
                    <a:pt x="348" y="1490"/>
                    <a:pt x="489" y="1613"/>
                    <a:pt x="659" y="1613"/>
                  </a:cubicBezTo>
                  <a:cubicBezTo>
                    <a:pt x="673" y="1613"/>
                    <a:pt x="687" y="1613"/>
                    <a:pt x="701" y="1611"/>
                  </a:cubicBezTo>
                  <a:cubicBezTo>
                    <a:pt x="712" y="1611"/>
                    <a:pt x="712" y="1599"/>
                    <a:pt x="723" y="1599"/>
                  </a:cubicBezTo>
                  <a:cubicBezTo>
                    <a:pt x="734" y="1599"/>
                    <a:pt x="734" y="1589"/>
                    <a:pt x="745" y="1589"/>
                  </a:cubicBezTo>
                  <a:lnTo>
                    <a:pt x="779" y="1589"/>
                  </a:lnTo>
                  <a:cubicBezTo>
                    <a:pt x="789" y="1589"/>
                    <a:pt x="801" y="1577"/>
                    <a:pt x="801" y="1567"/>
                  </a:cubicBezTo>
                  <a:lnTo>
                    <a:pt x="812" y="1567"/>
                  </a:lnTo>
                  <a:cubicBezTo>
                    <a:pt x="823" y="1567"/>
                    <a:pt x="823" y="1567"/>
                    <a:pt x="834" y="1555"/>
                  </a:cubicBezTo>
                  <a:cubicBezTo>
                    <a:pt x="846" y="1567"/>
                    <a:pt x="846" y="1567"/>
                    <a:pt x="846" y="1577"/>
                  </a:cubicBezTo>
                  <a:cubicBezTo>
                    <a:pt x="851" y="1583"/>
                    <a:pt x="859" y="1586"/>
                    <a:pt x="869" y="1586"/>
                  </a:cubicBezTo>
                  <a:cubicBezTo>
                    <a:pt x="878" y="1586"/>
                    <a:pt x="890" y="1583"/>
                    <a:pt x="901" y="1577"/>
                  </a:cubicBezTo>
                  <a:cubicBezTo>
                    <a:pt x="935" y="1577"/>
                    <a:pt x="979" y="1555"/>
                    <a:pt x="1012" y="1533"/>
                  </a:cubicBezTo>
                  <a:lnTo>
                    <a:pt x="1023" y="1533"/>
                  </a:lnTo>
                  <a:cubicBezTo>
                    <a:pt x="1046" y="1533"/>
                    <a:pt x="1056" y="1533"/>
                    <a:pt x="1068" y="1522"/>
                  </a:cubicBezTo>
                  <a:cubicBezTo>
                    <a:pt x="1090" y="1510"/>
                    <a:pt x="1101" y="1500"/>
                    <a:pt x="1090" y="1488"/>
                  </a:cubicBezTo>
                  <a:cubicBezTo>
                    <a:pt x="1101" y="1478"/>
                    <a:pt x="1112" y="1478"/>
                    <a:pt x="1112" y="1466"/>
                  </a:cubicBezTo>
                  <a:lnTo>
                    <a:pt x="1123" y="1466"/>
                  </a:lnTo>
                  <a:cubicBezTo>
                    <a:pt x="1134" y="1472"/>
                    <a:pt x="1145" y="1475"/>
                    <a:pt x="1155" y="1475"/>
                  </a:cubicBezTo>
                  <a:cubicBezTo>
                    <a:pt x="1165" y="1475"/>
                    <a:pt x="1173" y="1472"/>
                    <a:pt x="1179" y="1466"/>
                  </a:cubicBezTo>
                  <a:lnTo>
                    <a:pt x="1190" y="1466"/>
                  </a:lnTo>
                  <a:cubicBezTo>
                    <a:pt x="1201" y="1478"/>
                    <a:pt x="1224" y="1478"/>
                    <a:pt x="1257" y="1478"/>
                  </a:cubicBezTo>
                  <a:cubicBezTo>
                    <a:pt x="1279" y="1478"/>
                    <a:pt x="1301" y="1455"/>
                    <a:pt x="1301" y="1433"/>
                  </a:cubicBezTo>
                  <a:cubicBezTo>
                    <a:pt x="1301" y="1411"/>
                    <a:pt x="1290" y="1399"/>
                    <a:pt x="1279" y="1389"/>
                  </a:cubicBezTo>
                  <a:cubicBezTo>
                    <a:pt x="1301" y="1377"/>
                    <a:pt x="1323" y="1355"/>
                    <a:pt x="1335" y="1344"/>
                  </a:cubicBezTo>
                  <a:cubicBezTo>
                    <a:pt x="1346" y="1355"/>
                    <a:pt x="1368" y="1355"/>
                    <a:pt x="1379" y="1355"/>
                  </a:cubicBezTo>
                  <a:cubicBezTo>
                    <a:pt x="1446" y="1344"/>
                    <a:pt x="1513" y="1300"/>
                    <a:pt x="1557" y="1244"/>
                  </a:cubicBezTo>
                  <a:cubicBezTo>
                    <a:pt x="1580" y="1233"/>
                    <a:pt x="1590" y="1211"/>
                    <a:pt x="1602" y="1188"/>
                  </a:cubicBezTo>
                  <a:cubicBezTo>
                    <a:pt x="1613" y="1188"/>
                    <a:pt x="1613" y="1177"/>
                    <a:pt x="1624" y="1177"/>
                  </a:cubicBezTo>
                  <a:cubicBezTo>
                    <a:pt x="1679" y="1166"/>
                    <a:pt x="1691" y="1122"/>
                    <a:pt x="1691" y="1066"/>
                  </a:cubicBezTo>
                  <a:cubicBezTo>
                    <a:pt x="1702" y="1066"/>
                    <a:pt x="1724" y="1055"/>
                    <a:pt x="1724" y="1043"/>
                  </a:cubicBezTo>
                  <a:cubicBezTo>
                    <a:pt x="1731" y="1043"/>
                    <a:pt x="1734" y="1048"/>
                    <a:pt x="1738" y="1048"/>
                  </a:cubicBezTo>
                  <a:cubicBezTo>
                    <a:pt x="1740" y="1048"/>
                    <a:pt x="1742" y="1047"/>
                    <a:pt x="1746" y="1043"/>
                  </a:cubicBezTo>
                  <a:cubicBezTo>
                    <a:pt x="1746" y="1043"/>
                    <a:pt x="1758" y="1043"/>
                    <a:pt x="1768" y="1033"/>
                  </a:cubicBezTo>
                  <a:lnTo>
                    <a:pt x="1780" y="1033"/>
                  </a:lnTo>
                  <a:cubicBezTo>
                    <a:pt x="1783" y="1036"/>
                    <a:pt x="1787" y="1037"/>
                    <a:pt x="1791" y="1037"/>
                  </a:cubicBezTo>
                  <a:cubicBezTo>
                    <a:pt x="1802" y="1037"/>
                    <a:pt x="1816" y="1029"/>
                    <a:pt x="1824" y="1021"/>
                  </a:cubicBezTo>
                  <a:cubicBezTo>
                    <a:pt x="1835" y="988"/>
                    <a:pt x="1835" y="954"/>
                    <a:pt x="1835" y="932"/>
                  </a:cubicBezTo>
                  <a:cubicBezTo>
                    <a:pt x="1847" y="932"/>
                    <a:pt x="1857" y="932"/>
                    <a:pt x="1869" y="921"/>
                  </a:cubicBezTo>
                  <a:cubicBezTo>
                    <a:pt x="1879" y="910"/>
                    <a:pt x="1879" y="888"/>
                    <a:pt x="1879" y="865"/>
                  </a:cubicBezTo>
                  <a:cubicBezTo>
                    <a:pt x="1891" y="865"/>
                    <a:pt x="1902" y="855"/>
                    <a:pt x="1902" y="843"/>
                  </a:cubicBezTo>
                  <a:lnTo>
                    <a:pt x="1902" y="799"/>
                  </a:lnTo>
                  <a:cubicBezTo>
                    <a:pt x="1906" y="807"/>
                    <a:pt x="1916" y="811"/>
                    <a:pt x="1926" y="811"/>
                  </a:cubicBezTo>
                  <a:cubicBezTo>
                    <a:pt x="1943" y="811"/>
                    <a:pt x="1962" y="802"/>
                    <a:pt x="1968" y="788"/>
                  </a:cubicBezTo>
                  <a:cubicBezTo>
                    <a:pt x="1968" y="776"/>
                    <a:pt x="1980" y="754"/>
                    <a:pt x="1980" y="743"/>
                  </a:cubicBezTo>
                  <a:lnTo>
                    <a:pt x="1980" y="754"/>
                  </a:lnTo>
                  <a:lnTo>
                    <a:pt x="2013" y="754"/>
                  </a:lnTo>
                  <a:cubicBezTo>
                    <a:pt x="2024" y="754"/>
                    <a:pt x="2024" y="754"/>
                    <a:pt x="2035" y="743"/>
                  </a:cubicBezTo>
                  <a:cubicBezTo>
                    <a:pt x="2047" y="743"/>
                    <a:pt x="2047" y="732"/>
                    <a:pt x="2047" y="721"/>
                  </a:cubicBezTo>
                  <a:lnTo>
                    <a:pt x="2047" y="655"/>
                  </a:lnTo>
                  <a:cubicBezTo>
                    <a:pt x="2047" y="632"/>
                    <a:pt x="2035" y="610"/>
                    <a:pt x="2035" y="588"/>
                  </a:cubicBezTo>
                  <a:cubicBezTo>
                    <a:pt x="2024" y="576"/>
                    <a:pt x="2024" y="576"/>
                    <a:pt x="2024" y="566"/>
                  </a:cubicBezTo>
                  <a:lnTo>
                    <a:pt x="2002" y="566"/>
                  </a:lnTo>
                  <a:cubicBezTo>
                    <a:pt x="1980" y="566"/>
                    <a:pt x="1968" y="576"/>
                    <a:pt x="1968" y="588"/>
                  </a:cubicBezTo>
                  <a:lnTo>
                    <a:pt x="1968" y="665"/>
                  </a:lnTo>
                  <a:lnTo>
                    <a:pt x="1968" y="677"/>
                  </a:lnTo>
                  <a:cubicBezTo>
                    <a:pt x="1968" y="643"/>
                    <a:pt x="1946" y="610"/>
                    <a:pt x="1946" y="576"/>
                  </a:cubicBezTo>
                  <a:cubicBezTo>
                    <a:pt x="1913" y="509"/>
                    <a:pt x="1879" y="432"/>
                    <a:pt x="1847" y="376"/>
                  </a:cubicBezTo>
                  <a:cubicBezTo>
                    <a:pt x="1758" y="243"/>
                    <a:pt x="1657" y="121"/>
                    <a:pt x="1546" y="9"/>
                  </a:cubicBezTo>
                  <a:cubicBezTo>
                    <a:pt x="1540" y="3"/>
                    <a:pt x="1530" y="0"/>
                    <a:pt x="15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
            <p:cNvSpPr/>
            <p:nvPr/>
          </p:nvSpPr>
          <p:spPr>
            <a:xfrm>
              <a:off x="2332903" y="3934261"/>
              <a:ext cx="17409" cy="25014"/>
            </a:xfrm>
            <a:custGeom>
              <a:avLst/>
              <a:gdLst/>
              <a:ahLst/>
              <a:cxnLst/>
              <a:rect l="l" t="t" r="r" b="b"/>
              <a:pathLst>
                <a:path w="499" h="717" extrusionOk="0">
                  <a:moveTo>
                    <a:pt x="304" y="475"/>
                  </a:moveTo>
                  <a:cubicBezTo>
                    <a:pt x="314" y="486"/>
                    <a:pt x="324" y="507"/>
                    <a:pt x="324" y="528"/>
                  </a:cubicBezTo>
                  <a:cubicBezTo>
                    <a:pt x="318" y="510"/>
                    <a:pt x="311" y="492"/>
                    <a:pt x="304" y="475"/>
                  </a:cubicBezTo>
                  <a:close/>
                  <a:moveTo>
                    <a:pt x="22" y="1"/>
                  </a:moveTo>
                  <a:cubicBezTo>
                    <a:pt x="12" y="1"/>
                    <a:pt x="1" y="9"/>
                    <a:pt x="1" y="16"/>
                  </a:cubicBezTo>
                  <a:cubicBezTo>
                    <a:pt x="134" y="216"/>
                    <a:pt x="246" y="428"/>
                    <a:pt x="312" y="661"/>
                  </a:cubicBezTo>
                  <a:cubicBezTo>
                    <a:pt x="324" y="661"/>
                    <a:pt x="334" y="673"/>
                    <a:pt x="334" y="673"/>
                  </a:cubicBezTo>
                  <a:lnTo>
                    <a:pt x="334" y="683"/>
                  </a:lnTo>
                  <a:cubicBezTo>
                    <a:pt x="340" y="706"/>
                    <a:pt x="363" y="717"/>
                    <a:pt x="383" y="717"/>
                  </a:cubicBezTo>
                  <a:cubicBezTo>
                    <a:pt x="404" y="717"/>
                    <a:pt x="423" y="706"/>
                    <a:pt x="423" y="683"/>
                  </a:cubicBezTo>
                  <a:cubicBezTo>
                    <a:pt x="435" y="639"/>
                    <a:pt x="435" y="594"/>
                    <a:pt x="435" y="561"/>
                  </a:cubicBezTo>
                  <a:lnTo>
                    <a:pt x="435" y="550"/>
                  </a:lnTo>
                  <a:cubicBezTo>
                    <a:pt x="441" y="553"/>
                    <a:pt x="449" y="554"/>
                    <a:pt x="456" y="554"/>
                  </a:cubicBezTo>
                  <a:cubicBezTo>
                    <a:pt x="477" y="554"/>
                    <a:pt x="499" y="544"/>
                    <a:pt x="490" y="528"/>
                  </a:cubicBezTo>
                  <a:cubicBezTo>
                    <a:pt x="490" y="495"/>
                    <a:pt x="468" y="472"/>
                    <a:pt x="457" y="450"/>
                  </a:cubicBezTo>
                  <a:cubicBezTo>
                    <a:pt x="446" y="428"/>
                    <a:pt x="435" y="394"/>
                    <a:pt x="435" y="372"/>
                  </a:cubicBezTo>
                  <a:cubicBezTo>
                    <a:pt x="423" y="372"/>
                    <a:pt x="423" y="361"/>
                    <a:pt x="423" y="361"/>
                  </a:cubicBezTo>
                  <a:cubicBezTo>
                    <a:pt x="423" y="305"/>
                    <a:pt x="413" y="250"/>
                    <a:pt x="391" y="194"/>
                  </a:cubicBezTo>
                  <a:cubicBezTo>
                    <a:pt x="386" y="186"/>
                    <a:pt x="377" y="183"/>
                    <a:pt x="366" y="183"/>
                  </a:cubicBezTo>
                  <a:cubicBezTo>
                    <a:pt x="347" y="183"/>
                    <a:pt x="324" y="195"/>
                    <a:pt x="324" y="216"/>
                  </a:cubicBezTo>
                  <a:cubicBezTo>
                    <a:pt x="334" y="272"/>
                    <a:pt x="334" y="327"/>
                    <a:pt x="334" y="384"/>
                  </a:cubicBezTo>
                  <a:cubicBezTo>
                    <a:pt x="312" y="339"/>
                    <a:pt x="279" y="295"/>
                    <a:pt x="246" y="261"/>
                  </a:cubicBezTo>
                  <a:cubicBezTo>
                    <a:pt x="242" y="254"/>
                    <a:pt x="236" y="251"/>
                    <a:pt x="230" y="251"/>
                  </a:cubicBezTo>
                  <a:cubicBezTo>
                    <a:pt x="214" y="251"/>
                    <a:pt x="197" y="267"/>
                    <a:pt x="213" y="283"/>
                  </a:cubicBezTo>
                  <a:cubicBezTo>
                    <a:pt x="242" y="334"/>
                    <a:pt x="273" y="393"/>
                    <a:pt x="295" y="453"/>
                  </a:cubicBezTo>
                  <a:lnTo>
                    <a:pt x="295" y="453"/>
                  </a:lnTo>
                  <a:cubicBezTo>
                    <a:pt x="227" y="294"/>
                    <a:pt x="131" y="150"/>
                    <a:pt x="35" y="5"/>
                  </a:cubicBezTo>
                  <a:cubicBezTo>
                    <a:pt x="31" y="2"/>
                    <a:pt x="27" y="1"/>
                    <a:pt x="2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
            <p:cNvSpPr/>
            <p:nvPr/>
          </p:nvSpPr>
          <p:spPr>
            <a:xfrm>
              <a:off x="2348847" y="3944518"/>
              <a:ext cx="3140" cy="5059"/>
            </a:xfrm>
            <a:custGeom>
              <a:avLst/>
              <a:gdLst/>
              <a:ahLst/>
              <a:cxnLst/>
              <a:rect l="l" t="t" r="r" b="b"/>
              <a:pathLst>
                <a:path w="90" h="145" extrusionOk="0">
                  <a:moveTo>
                    <a:pt x="33" y="1"/>
                  </a:moveTo>
                  <a:cubicBezTo>
                    <a:pt x="23" y="1"/>
                    <a:pt x="0" y="11"/>
                    <a:pt x="0" y="23"/>
                  </a:cubicBezTo>
                  <a:cubicBezTo>
                    <a:pt x="11" y="45"/>
                    <a:pt x="11" y="56"/>
                    <a:pt x="11" y="78"/>
                  </a:cubicBezTo>
                  <a:cubicBezTo>
                    <a:pt x="11" y="90"/>
                    <a:pt x="11" y="112"/>
                    <a:pt x="23" y="122"/>
                  </a:cubicBezTo>
                  <a:cubicBezTo>
                    <a:pt x="23" y="145"/>
                    <a:pt x="33" y="145"/>
                    <a:pt x="55" y="145"/>
                  </a:cubicBezTo>
                  <a:cubicBezTo>
                    <a:pt x="67" y="145"/>
                    <a:pt x="89" y="134"/>
                    <a:pt x="78" y="122"/>
                  </a:cubicBezTo>
                  <a:lnTo>
                    <a:pt x="78" y="67"/>
                  </a:lnTo>
                  <a:cubicBezTo>
                    <a:pt x="67" y="56"/>
                    <a:pt x="67" y="33"/>
                    <a:pt x="67" y="23"/>
                  </a:cubicBezTo>
                  <a:cubicBezTo>
                    <a:pt x="55" y="11"/>
                    <a:pt x="55" y="11"/>
                    <a:pt x="5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
            <p:cNvSpPr/>
            <p:nvPr/>
          </p:nvSpPr>
          <p:spPr>
            <a:xfrm>
              <a:off x="2312563" y="3953275"/>
              <a:ext cx="15351" cy="19607"/>
            </a:xfrm>
            <a:custGeom>
              <a:avLst/>
              <a:gdLst/>
              <a:ahLst/>
              <a:cxnLst/>
              <a:rect l="l" t="t" r="r" b="b"/>
              <a:pathLst>
                <a:path w="440" h="562" extrusionOk="0">
                  <a:moveTo>
                    <a:pt x="41" y="1"/>
                  </a:moveTo>
                  <a:cubicBezTo>
                    <a:pt x="20" y="1"/>
                    <a:pt x="1" y="11"/>
                    <a:pt x="17" y="27"/>
                  </a:cubicBezTo>
                  <a:cubicBezTo>
                    <a:pt x="94" y="105"/>
                    <a:pt x="161" y="183"/>
                    <a:pt x="217" y="272"/>
                  </a:cubicBezTo>
                  <a:lnTo>
                    <a:pt x="284" y="405"/>
                  </a:lnTo>
                  <a:cubicBezTo>
                    <a:pt x="306" y="450"/>
                    <a:pt x="328" y="506"/>
                    <a:pt x="351" y="550"/>
                  </a:cubicBezTo>
                  <a:cubicBezTo>
                    <a:pt x="354" y="558"/>
                    <a:pt x="364" y="562"/>
                    <a:pt x="374" y="562"/>
                  </a:cubicBezTo>
                  <a:cubicBezTo>
                    <a:pt x="394" y="562"/>
                    <a:pt x="417" y="549"/>
                    <a:pt x="417" y="528"/>
                  </a:cubicBezTo>
                  <a:lnTo>
                    <a:pt x="428" y="528"/>
                  </a:lnTo>
                  <a:lnTo>
                    <a:pt x="428" y="517"/>
                  </a:lnTo>
                  <a:cubicBezTo>
                    <a:pt x="428" y="517"/>
                    <a:pt x="428" y="506"/>
                    <a:pt x="440" y="506"/>
                  </a:cubicBezTo>
                  <a:lnTo>
                    <a:pt x="428" y="506"/>
                  </a:lnTo>
                  <a:lnTo>
                    <a:pt x="428" y="494"/>
                  </a:lnTo>
                  <a:cubicBezTo>
                    <a:pt x="417" y="494"/>
                    <a:pt x="417" y="484"/>
                    <a:pt x="417" y="484"/>
                  </a:cubicBezTo>
                  <a:lnTo>
                    <a:pt x="406" y="484"/>
                  </a:lnTo>
                  <a:cubicBezTo>
                    <a:pt x="395" y="450"/>
                    <a:pt x="373" y="417"/>
                    <a:pt x="361" y="383"/>
                  </a:cubicBezTo>
                  <a:cubicBezTo>
                    <a:pt x="339" y="339"/>
                    <a:pt x="306" y="294"/>
                    <a:pt x="272" y="250"/>
                  </a:cubicBezTo>
                  <a:cubicBezTo>
                    <a:pt x="217" y="161"/>
                    <a:pt x="139" y="83"/>
                    <a:pt x="62" y="5"/>
                  </a:cubicBezTo>
                  <a:cubicBezTo>
                    <a:pt x="56" y="2"/>
                    <a:pt x="48" y="1"/>
                    <a:pt x="4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
            <p:cNvSpPr/>
            <p:nvPr/>
          </p:nvSpPr>
          <p:spPr>
            <a:xfrm>
              <a:off x="2319576" y="3955961"/>
              <a:ext cx="22119" cy="16188"/>
            </a:xfrm>
            <a:custGeom>
              <a:avLst/>
              <a:gdLst/>
              <a:ahLst/>
              <a:cxnLst/>
              <a:rect l="l" t="t" r="r" b="b"/>
              <a:pathLst>
                <a:path w="634" h="464" extrusionOk="0">
                  <a:moveTo>
                    <a:pt x="305" y="284"/>
                  </a:moveTo>
                  <a:lnTo>
                    <a:pt x="316" y="295"/>
                  </a:lnTo>
                  <a:lnTo>
                    <a:pt x="328" y="295"/>
                  </a:lnTo>
                  <a:cubicBezTo>
                    <a:pt x="338" y="306"/>
                    <a:pt x="338" y="306"/>
                    <a:pt x="350" y="306"/>
                  </a:cubicBezTo>
                  <a:lnTo>
                    <a:pt x="338" y="306"/>
                  </a:lnTo>
                  <a:cubicBezTo>
                    <a:pt x="338" y="306"/>
                    <a:pt x="338" y="318"/>
                    <a:pt x="328" y="318"/>
                  </a:cubicBezTo>
                  <a:cubicBezTo>
                    <a:pt x="316" y="318"/>
                    <a:pt x="294" y="328"/>
                    <a:pt x="305" y="340"/>
                  </a:cubicBezTo>
                  <a:cubicBezTo>
                    <a:pt x="294" y="328"/>
                    <a:pt x="294" y="318"/>
                    <a:pt x="283" y="318"/>
                  </a:cubicBezTo>
                  <a:cubicBezTo>
                    <a:pt x="283" y="306"/>
                    <a:pt x="272" y="295"/>
                    <a:pt x="261" y="284"/>
                  </a:cubicBezTo>
                  <a:close/>
                  <a:moveTo>
                    <a:pt x="608" y="0"/>
                  </a:moveTo>
                  <a:cubicBezTo>
                    <a:pt x="594" y="0"/>
                    <a:pt x="578" y="6"/>
                    <a:pt x="572" y="17"/>
                  </a:cubicBezTo>
                  <a:lnTo>
                    <a:pt x="539" y="117"/>
                  </a:lnTo>
                  <a:cubicBezTo>
                    <a:pt x="539" y="140"/>
                    <a:pt x="528" y="150"/>
                    <a:pt x="528" y="173"/>
                  </a:cubicBezTo>
                  <a:lnTo>
                    <a:pt x="516" y="184"/>
                  </a:lnTo>
                  <a:cubicBezTo>
                    <a:pt x="506" y="184"/>
                    <a:pt x="483" y="184"/>
                    <a:pt x="472" y="195"/>
                  </a:cubicBezTo>
                  <a:cubicBezTo>
                    <a:pt x="469" y="188"/>
                    <a:pt x="462" y="186"/>
                    <a:pt x="454" y="186"/>
                  </a:cubicBezTo>
                  <a:cubicBezTo>
                    <a:pt x="434" y="186"/>
                    <a:pt x="408" y="201"/>
                    <a:pt x="417" y="217"/>
                  </a:cubicBezTo>
                  <a:cubicBezTo>
                    <a:pt x="417" y="229"/>
                    <a:pt x="417" y="229"/>
                    <a:pt x="427" y="239"/>
                  </a:cubicBezTo>
                  <a:cubicBezTo>
                    <a:pt x="417" y="229"/>
                    <a:pt x="405" y="229"/>
                    <a:pt x="394" y="229"/>
                  </a:cubicBezTo>
                  <a:cubicBezTo>
                    <a:pt x="383" y="217"/>
                    <a:pt x="372" y="195"/>
                    <a:pt x="361" y="184"/>
                  </a:cubicBezTo>
                  <a:cubicBezTo>
                    <a:pt x="354" y="178"/>
                    <a:pt x="345" y="175"/>
                    <a:pt x="335" y="175"/>
                  </a:cubicBezTo>
                  <a:cubicBezTo>
                    <a:pt x="313" y="175"/>
                    <a:pt x="290" y="191"/>
                    <a:pt x="305" y="206"/>
                  </a:cubicBezTo>
                  <a:cubicBezTo>
                    <a:pt x="316" y="217"/>
                    <a:pt x="328" y="229"/>
                    <a:pt x="338" y="251"/>
                  </a:cubicBezTo>
                  <a:cubicBezTo>
                    <a:pt x="328" y="239"/>
                    <a:pt x="316" y="229"/>
                    <a:pt x="305" y="229"/>
                  </a:cubicBezTo>
                  <a:cubicBezTo>
                    <a:pt x="294" y="229"/>
                    <a:pt x="294" y="217"/>
                    <a:pt x="283" y="217"/>
                  </a:cubicBezTo>
                  <a:cubicBezTo>
                    <a:pt x="283" y="229"/>
                    <a:pt x="272" y="229"/>
                    <a:pt x="272" y="229"/>
                  </a:cubicBezTo>
                  <a:lnTo>
                    <a:pt x="239" y="229"/>
                  </a:lnTo>
                  <a:lnTo>
                    <a:pt x="239" y="239"/>
                  </a:lnTo>
                  <a:cubicBezTo>
                    <a:pt x="227" y="229"/>
                    <a:pt x="227" y="217"/>
                    <a:pt x="216" y="206"/>
                  </a:cubicBezTo>
                  <a:cubicBezTo>
                    <a:pt x="172" y="140"/>
                    <a:pt x="116" y="84"/>
                    <a:pt x="49" y="28"/>
                  </a:cubicBezTo>
                  <a:cubicBezTo>
                    <a:pt x="46" y="22"/>
                    <a:pt x="40" y="19"/>
                    <a:pt x="34" y="19"/>
                  </a:cubicBezTo>
                  <a:cubicBezTo>
                    <a:pt x="18" y="19"/>
                    <a:pt x="0" y="35"/>
                    <a:pt x="16" y="51"/>
                  </a:cubicBezTo>
                  <a:cubicBezTo>
                    <a:pt x="71" y="117"/>
                    <a:pt x="127" y="184"/>
                    <a:pt x="172" y="262"/>
                  </a:cubicBezTo>
                  <a:cubicBezTo>
                    <a:pt x="194" y="306"/>
                    <a:pt x="216" y="340"/>
                    <a:pt x="239" y="384"/>
                  </a:cubicBezTo>
                  <a:cubicBezTo>
                    <a:pt x="249" y="407"/>
                    <a:pt x="249" y="429"/>
                    <a:pt x="261" y="451"/>
                  </a:cubicBezTo>
                  <a:cubicBezTo>
                    <a:pt x="274" y="457"/>
                    <a:pt x="290" y="464"/>
                    <a:pt x="306" y="464"/>
                  </a:cubicBezTo>
                  <a:cubicBezTo>
                    <a:pt x="318" y="464"/>
                    <a:pt x="329" y="460"/>
                    <a:pt x="338" y="451"/>
                  </a:cubicBezTo>
                  <a:cubicBezTo>
                    <a:pt x="338" y="440"/>
                    <a:pt x="350" y="440"/>
                    <a:pt x="338" y="429"/>
                  </a:cubicBezTo>
                  <a:lnTo>
                    <a:pt x="350" y="429"/>
                  </a:lnTo>
                  <a:cubicBezTo>
                    <a:pt x="361" y="429"/>
                    <a:pt x="361" y="417"/>
                    <a:pt x="372" y="417"/>
                  </a:cubicBezTo>
                  <a:lnTo>
                    <a:pt x="372" y="407"/>
                  </a:lnTo>
                  <a:cubicBezTo>
                    <a:pt x="372" y="407"/>
                    <a:pt x="383" y="395"/>
                    <a:pt x="394" y="395"/>
                  </a:cubicBezTo>
                  <a:cubicBezTo>
                    <a:pt x="405" y="395"/>
                    <a:pt x="405" y="384"/>
                    <a:pt x="417" y="373"/>
                  </a:cubicBezTo>
                  <a:cubicBezTo>
                    <a:pt x="427" y="373"/>
                    <a:pt x="439" y="373"/>
                    <a:pt x="439" y="362"/>
                  </a:cubicBezTo>
                  <a:lnTo>
                    <a:pt x="450" y="351"/>
                  </a:lnTo>
                  <a:cubicBezTo>
                    <a:pt x="454" y="355"/>
                    <a:pt x="463" y="358"/>
                    <a:pt x="472" y="358"/>
                  </a:cubicBezTo>
                  <a:cubicBezTo>
                    <a:pt x="485" y="358"/>
                    <a:pt x="499" y="353"/>
                    <a:pt x="506" y="340"/>
                  </a:cubicBezTo>
                  <a:lnTo>
                    <a:pt x="506" y="295"/>
                  </a:lnTo>
                  <a:cubicBezTo>
                    <a:pt x="528" y="295"/>
                    <a:pt x="539" y="295"/>
                    <a:pt x="539" y="273"/>
                  </a:cubicBezTo>
                  <a:cubicBezTo>
                    <a:pt x="550" y="262"/>
                    <a:pt x="539" y="239"/>
                    <a:pt x="539" y="229"/>
                  </a:cubicBezTo>
                  <a:cubicBezTo>
                    <a:pt x="561" y="217"/>
                    <a:pt x="583" y="195"/>
                    <a:pt x="595" y="173"/>
                  </a:cubicBezTo>
                  <a:cubicBezTo>
                    <a:pt x="605" y="117"/>
                    <a:pt x="617" y="73"/>
                    <a:pt x="628" y="17"/>
                  </a:cubicBezTo>
                  <a:cubicBezTo>
                    <a:pt x="633" y="6"/>
                    <a:pt x="622" y="0"/>
                    <a:pt x="60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
            <p:cNvSpPr/>
            <p:nvPr/>
          </p:nvSpPr>
          <p:spPr>
            <a:xfrm>
              <a:off x="2298608" y="3961823"/>
              <a:ext cx="23096" cy="16432"/>
            </a:xfrm>
            <a:custGeom>
              <a:avLst/>
              <a:gdLst/>
              <a:ahLst/>
              <a:cxnLst/>
              <a:rect l="l" t="t" r="r" b="b"/>
              <a:pathLst>
                <a:path w="662" h="471" extrusionOk="0">
                  <a:moveTo>
                    <a:pt x="40" y="0"/>
                  </a:moveTo>
                  <a:cubicBezTo>
                    <a:pt x="20" y="0"/>
                    <a:pt x="0" y="11"/>
                    <a:pt x="17" y="27"/>
                  </a:cubicBezTo>
                  <a:cubicBezTo>
                    <a:pt x="94" y="127"/>
                    <a:pt x="172" y="227"/>
                    <a:pt x="261" y="316"/>
                  </a:cubicBezTo>
                  <a:cubicBezTo>
                    <a:pt x="306" y="360"/>
                    <a:pt x="361" y="394"/>
                    <a:pt x="405" y="427"/>
                  </a:cubicBezTo>
                  <a:cubicBezTo>
                    <a:pt x="435" y="449"/>
                    <a:pt x="473" y="471"/>
                    <a:pt x="509" y="471"/>
                  </a:cubicBezTo>
                  <a:cubicBezTo>
                    <a:pt x="528" y="471"/>
                    <a:pt x="546" y="465"/>
                    <a:pt x="561" y="449"/>
                  </a:cubicBezTo>
                  <a:cubicBezTo>
                    <a:pt x="583" y="449"/>
                    <a:pt x="606" y="439"/>
                    <a:pt x="606" y="417"/>
                  </a:cubicBezTo>
                  <a:lnTo>
                    <a:pt x="606" y="405"/>
                  </a:lnTo>
                  <a:lnTo>
                    <a:pt x="606" y="394"/>
                  </a:lnTo>
                  <a:cubicBezTo>
                    <a:pt x="617" y="383"/>
                    <a:pt x="617" y="372"/>
                    <a:pt x="617" y="360"/>
                  </a:cubicBezTo>
                  <a:lnTo>
                    <a:pt x="606" y="350"/>
                  </a:lnTo>
                  <a:lnTo>
                    <a:pt x="650" y="350"/>
                  </a:lnTo>
                  <a:lnTo>
                    <a:pt x="662" y="338"/>
                  </a:lnTo>
                  <a:lnTo>
                    <a:pt x="662" y="328"/>
                  </a:lnTo>
                  <a:cubicBezTo>
                    <a:pt x="662" y="316"/>
                    <a:pt x="650" y="316"/>
                    <a:pt x="650" y="316"/>
                  </a:cubicBezTo>
                  <a:lnTo>
                    <a:pt x="639" y="305"/>
                  </a:lnTo>
                  <a:lnTo>
                    <a:pt x="628" y="305"/>
                  </a:lnTo>
                  <a:lnTo>
                    <a:pt x="617" y="294"/>
                  </a:lnTo>
                  <a:cubicBezTo>
                    <a:pt x="606" y="283"/>
                    <a:pt x="595" y="283"/>
                    <a:pt x="595" y="283"/>
                  </a:cubicBezTo>
                  <a:lnTo>
                    <a:pt x="561" y="283"/>
                  </a:lnTo>
                  <a:cubicBezTo>
                    <a:pt x="561" y="294"/>
                    <a:pt x="550" y="294"/>
                    <a:pt x="550" y="305"/>
                  </a:cubicBezTo>
                  <a:lnTo>
                    <a:pt x="550" y="328"/>
                  </a:lnTo>
                  <a:cubicBezTo>
                    <a:pt x="561" y="328"/>
                    <a:pt x="561" y="338"/>
                    <a:pt x="573" y="338"/>
                  </a:cubicBezTo>
                  <a:lnTo>
                    <a:pt x="583" y="338"/>
                  </a:lnTo>
                  <a:cubicBezTo>
                    <a:pt x="573" y="338"/>
                    <a:pt x="561" y="350"/>
                    <a:pt x="561" y="350"/>
                  </a:cubicBezTo>
                  <a:cubicBezTo>
                    <a:pt x="550" y="338"/>
                    <a:pt x="539" y="338"/>
                    <a:pt x="528" y="328"/>
                  </a:cubicBezTo>
                  <a:lnTo>
                    <a:pt x="494" y="294"/>
                  </a:lnTo>
                  <a:cubicBezTo>
                    <a:pt x="489" y="288"/>
                    <a:pt x="481" y="286"/>
                    <a:pt x="471" y="286"/>
                  </a:cubicBezTo>
                  <a:cubicBezTo>
                    <a:pt x="462" y="286"/>
                    <a:pt x="450" y="288"/>
                    <a:pt x="439" y="294"/>
                  </a:cubicBezTo>
                  <a:cubicBezTo>
                    <a:pt x="428" y="294"/>
                    <a:pt x="417" y="316"/>
                    <a:pt x="428" y="328"/>
                  </a:cubicBezTo>
                  <a:cubicBezTo>
                    <a:pt x="433" y="339"/>
                    <a:pt x="439" y="347"/>
                    <a:pt x="445" y="352"/>
                  </a:cubicBezTo>
                  <a:lnTo>
                    <a:pt x="445" y="352"/>
                  </a:lnTo>
                  <a:cubicBezTo>
                    <a:pt x="427" y="344"/>
                    <a:pt x="409" y="336"/>
                    <a:pt x="383" y="328"/>
                  </a:cubicBezTo>
                  <a:cubicBezTo>
                    <a:pt x="350" y="305"/>
                    <a:pt x="316" y="272"/>
                    <a:pt x="284" y="249"/>
                  </a:cubicBezTo>
                  <a:cubicBezTo>
                    <a:pt x="205" y="172"/>
                    <a:pt x="128" y="94"/>
                    <a:pt x="61" y="5"/>
                  </a:cubicBezTo>
                  <a:cubicBezTo>
                    <a:pt x="55" y="2"/>
                    <a:pt x="48" y="0"/>
                    <a:pt x="4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
            <p:cNvSpPr/>
            <p:nvPr/>
          </p:nvSpPr>
          <p:spPr>
            <a:xfrm>
              <a:off x="2321285" y="3970894"/>
              <a:ext cx="3524" cy="2023"/>
            </a:xfrm>
            <a:custGeom>
              <a:avLst/>
              <a:gdLst/>
              <a:ahLst/>
              <a:cxnLst/>
              <a:rect l="l" t="t" r="r" b="b"/>
              <a:pathLst>
                <a:path w="101" h="58" extrusionOk="0">
                  <a:moveTo>
                    <a:pt x="45" y="1"/>
                  </a:moveTo>
                  <a:cubicBezTo>
                    <a:pt x="4" y="11"/>
                    <a:pt x="1" y="58"/>
                    <a:pt x="33" y="58"/>
                  </a:cubicBezTo>
                  <a:cubicBezTo>
                    <a:pt x="37" y="58"/>
                    <a:pt x="41" y="57"/>
                    <a:pt x="45" y="56"/>
                  </a:cubicBezTo>
                  <a:cubicBezTo>
                    <a:pt x="101" y="56"/>
                    <a:pt x="89" y="1"/>
                    <a:pt x="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
            <p:cNvSpPr/>
            <p:nvPr/>
          </p:nvSpPr>
          <p:spPr>
            <a:xfrm>
              <a:off x="2302655" y="3954601"/>
              <a:ext cx="67961" cy="47517"/>
            </a:xfrm>
            <a:custGeom>
              <a:avLst/>
              <a:gdLst/>
              <a:ahLst/>
              <a:cxnLst/>
              <a:rect l="l" t="t" r="r" b="b"/>
              <a:pathLst>
                <a:path w="1948" h="1362" extrusionOk="0">
                  <a:moveTo>
                    <a:pt x="1903" y="1"/>
                  </a:moveTo>
                  <a:lnTo>
                    <a:pt x="1535" y="45"/>
                  </a:lnTo>
                  <a:cubicBezTo>
                    <a:pt x="1535" y="45"/>
                    <a:pt x="1179" y="223"/>
                    <a:pt x="968" y="412"/>
                  </a:cubicBezTo>
                  <a:cubicBezTo>
                    <a:pt x="757" y="601"/>
                    <a:pt x="679" y="679"/>
                    <a:pt x="457" y="679"/>
                  </a:cubicBezTo>
                  <a:cubicBezTo>
                    <a:pt x="234" y="690"/>
                    <a:pt x="89" y="768"/>
                    <a:pt x="45" y="824"/>
                  </a:cubicBezTo>
                  <a:cubicBezTo>
                    <a:pt x="0" y="890"/>
                    <a:pt x="34" y="979"/>
                    <a:pt x="34" y="979"/>
                  </a:cubicBezTo>
                  <a:cubicBezTo>
                    <a:pt x="34" y="979"/>
                    <a:pt x="58" y="961"/>
                    <a:pt x="123" y="961"/>
                  </a:cubicBezTo>
                  <a:cubicBezTo>
                    <a:pt x="182" y="961"/>
                    <a:pt x="274" y="976"/>
                    <a:pt x="412" y="1035"/>
                  </a:cubicBezTo>
                  <a:cubicBezTo>
                    <a:pt x="690" y="1157"/>
                    <a:pt x="768" y="1213"/>
                    <a:pt x="912" y="1291"/>
                  </a:cubicBezTo>
                  <a:cubicBezTo>
                    <a:pt x="1012" y="1337"/>
                    <a:pt x="1075" y="1362"/>
                    <a:pt x="1144" y="1362"/>
                  </a:cubicBezTo>
                  <a:cubicBezTo>
                    <a:pt x="1175" y="1362"/>
                    <a:pt x="1208" y="1357"/>
                    <a:pt x="1246" y="1346"/>
                  </a:cubicBezTo>
                  <a:cubicBezTo>
                    <a:pt x="1379" y="1302"/>
                    <a:pt x="1413" y="1279"/>
                    <a:pt x="1502" y="1257"/>
                  </a:cubicBezTo>
                  <a:cubicBezTo>
                    <a:pt x="1521" y="1250"/>
                    <a:pt x="1536" y="1248"/>
                    <a:pt x="1547" y="1248"/>
                  </a:cubicBezTo>
                  <a:cubicBezTo>
                    <a:pt x="1563" y="1248"/>
                    <a:pt x="1573" y="1252"/>
                    <a:pt x="1583" y="1252"/>
                  </a:cubicBezTo>
                  <a:cubicBezTo>
                    <a:pt x="1599" y="1252"/>
                    <a:pt x="1613" y="1241"/>
                    <a:pt x="1646" y="1180"/>
                  </a:cubicBezTo>
                  <a:cubicBezTo>
                    <a:pt x="1713" y="1057"/>
                    <a:pt x="1636" y="979"/>
                    <a:pt x="1658" y="745"/>
                  </a:cubicBezTo>
                  <a:cubicBezTo>
                    <a:pt x="1680" y="512"/>
                    <a:pt x="1680" y="357"/>
                    <a:pt x="1747" y="312"/>
                  </a:cubicBezTo>
                  <a:cubicBezTo>
                    <a:pt x="1777" y="287"/>
                    <a:pt x="1821" y="280"/>
                    <a:pt x="1860" y="280"/>
                  </a:cubicBezTo>
                  <a:cubicBezTo>
                    <a:pt x="1907" y="280"/>
                    <a:pt x="1947" y="290"/>
                    <a:pt x="1947" y="290"/>
                  </a:cubicBezTo>
                  <a:lnTo>
                    <a:pt x="1903"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
            <p:cNvSpPr/>
            <p:nvPr/>
          </p:nvSpPr>
          <p:spPr>
            <a:xfrm>
              <a:off x="2302655" y="3954601"/>
              <a:ext cx="67961" cy="42737"/>
            </a:xfrm>
            <a:custGeom>
              <a:avLst/>
              <a:gdLst/>
              <a:ahLst/>
              <a:cxnLst/>
              <a:rect l="l" t="t" r="r" b="b"/>
              <a:pathLst>
                <a:path w="1948" h="1225" extrusionOk="0">
                  <a:moveTo>
                    <a:pt x="1903" y="1"/>
                  </a:moveTo>
                  <a:lnTo>
                    <a:pt x="1535" y="45"/>
                  </a:lnTo>
                  <a:cubicBezTo>
                    <a:pt x="1535" y="45"/>
                    <a:pt x="1179" y="223"/>
                    <a:pt x="968" y="412"/>
                  </a:cubicBezTo>
                  <a:cubicBezTo>
                    <a:pt x="757" y="601"/>
                    <a:pt x="679" y="679"/>
                    <a:pt x="457" y="679"/>
                  </a:cubicBezTo>
                  <a:cubicBezTo>
                    <a:pt x="234" y="690"/>
                    <a:pt x="89" y="768"/>
                    <a:pt x="45" y="824"/>
                  </a:cubicBezTo>
                  <a:cubicBezTo>
                    <a:pt x="0" y="890"/>
                    <a:pt x="34" y="979"/>
                    <a:pt x="34" y="979"/>
                  </a:cubicBezTo>
                  <a:cubicBezTo>
                    <a:pt x="34" y="979"/>
                    <a:pt x="58" y="961"/>
                    <a:pt x="123" y="961"/>
                  </a:cubicBezTo>
                  <a:cubicBezTo>
                    <a:pt x="182" y="961"/>
                    <a:pt x="274" y="976"/>
                    <a:pt x="412" y="1035"/>
                  </a:cubicBezTo>
                  <a:cubicBezTo>
                    <a:pt x="423" y="1035"/>
                    <a:pt x="423" y="1046"/>
                    <a:pt x="434" y="1046"/>
                  </a:cubicBezTo>
                  <a:cubicBezTo>
                    <a:pt x="467" y="1035"/>
                    <a:pt x="490" y="1024"/>
                    <a:pt x="523" y="1024"/>
                  </a:cubicBezTo>
                  <a:cubicBezTo>
                    <a:pt x="607" y="1002"/>
                    <a:pt x="693" y="991"/>
                    <a:pt x="779" y="991"/>
                  </a:cubicBezTo>
                  <a:cubicBezTo>
                    <a:pt x="865" y="991"/>
                    <a:pt x="951" y="1002"/>
                    <a:pt x="1035" y="1024"/>
                  </a:cubicBezTo>
                  <a:cubicBezTo>
                    <a:pt x="1179" y="1068"/>
                    <a:pt x="1313" y="1135"/>
                    <a:pt x="1458" y="1180"/>
                  </a:cubicBezTo>
                  <a:cubicBezTo>
                    <a:pt x="1513" y="1202"/>
                    <a:pt x="1557" y="1213"/>
                    <a:pt x="1613" y="1224"/>
                  </a:cubicBezTo>
                  <a:cubicBezTo>
                    <a:pt x="1624" y="1213"/>
                    <a:pt x="1636" y="1202"/>
                    <a:pt x="1646" y="1180"/>
                  </a:cubicBezTo>
                  <a:cubicBezTo>
                    <a:pt x="1713" y="1057"/>
                    <a:pt x="1636" y="979"/>
                    <a:pt x="1658" y="745"/>
                  </a:cubicBezTo>
                  <a:cubicBezTo>
                    <a:pt x="1680" y="512"/>
                    <a:pt x="1680" y="357"/>
                    <a:pt x="1747" y="312"/>
                  </a:cubicBezTo>
                  <a:cubicBezTo>
                    <a:pt x="1777" y="287"/>
                    <a:pt x="1821" y="280"/>
                    <a:pt x="1860" y="280"/>
                  </a:cubicBezTo>
                  <a:cubicBezTo>
                    <a:pt x="1907" y="280"/>
                    <a:pt x="1947" y="290"/>
                    <a:pt x="1947" y="290"/>
                  </a:cubicBezTo>
                  <a:lnTo>
                    <a:pt x="1903"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
            <p:cNvSpPr/>
            <p:nvPr/>
          </p:nvSpPr>
          <p:spPr>
            <a:xfrm>
              <a:off x="2356976" y="3948600"/>
              <a:ext cx="42249" cy="26514"/>
            </a:xfrm>
            <a:custGeom>
              <a:avLst/>
              <a:gdLst/>
              <a:ahLst/>
              <a:cxnLst/>
              <a:rect l="l" t="t" r="r" b="b"/>
              <a:pathLst>
                <a:path w="1211" h="760" extrusionOk="0">
                  <a:moveTo>
                    <a:pt x="831" y="1"/>
                  </a:moveTo>
                  <a:cubicBezTo>
                    <a:pt x="722" y="1"/>
                    <a:pt x="553" y="50"/>
                    <a:pt x="401" y="50"/>
                  </a:cubicBezTo>
                  <a:cubicBezTo>
                    <a:pt x="223" y="61"/>
                    <a:pt x="101" y="28"/>
                    <a:pt x="0" y="183"/>
                  </a:cubicBezTo>
                  <a:lnTo>
                    <a:pt x="12" y="618"/>
                  </a:lnTo>
                  <a:cubicBezTo>
                    <a:pt x="12" y="618"/>
                    <a:pt x="96" y="428"/>
                    <a:pt x="245" y="428"/>
                  </a:cubicBezTo>
                  <a:cubicBezTo>
                    <a:pt x="249" y="428"/>
                    <a:pt x="253" y="428"/>
                    <a:pt x="257" y="428"/>
                  </a:cubicBezTo>
                  <a:cubicBezTo>
                    <a:pt x="423" y="450"/>
                    <a:pt x="401" y="573"/>
                    <a:pt x="601" y="673"/>
                  </a:cubicBezTo>
                  <a:cubicBezTo>
                    <a:pt x="721" y="736"/>
                    <a:pt x="760" y="760"/>
                    <a:pt x="821" y="760"/>
                  </a:cubicBezTo>
                  <a:cubicBezTo>
                    <a:pt x="856" y="760"/>
                    <a:pt x="899" y="752"/>
                    <a:pt x="968" y="739"/>
                  </a:cubicBezTo>
                  <a:cubicBezTo>
                    <a:pt x="1157" y="695"/>
                    <a:pt x="1046" y="640"/>
                    <a:pt x="1146" y="539"/>
                  </a:cubicBezTo>
                  <a:cubicBezTo>
                    <a:pt x="1208" y="470"/>
                    <a:pt x="1211" y="460"/>
                    <a:pt x="1207" y="460"/>
                  </a:cubicBezTo>
                  <a:cubicBezTo>
                    <a:pt x="1205" y="460"/>
                    <a:pt x="1202" y="462"/>
                    <a:pt x="1202" y="462"/>
                  </a:cubicBezTo>
                  <a:cubicBezTo>
                    <a:pt x="1202" y="462"/>
                    <a:pt x="1157" y="473"/>
                    <a:pt x="1068" y="473"/>
                  </a:cubicBezTo>
                  <a:cubicBezTo>
                    <a:pt x="983" y="482"/>
                    <a:pt x="946" y="533"/>
                    <a:pt x="916" y="533"/>
                  </a:cubicBezTo>
                  <a:cubicBezTo>
                    <a:pt x="911" y="533"/>
                    <a:pt x="906" y="532"/>
                    <a:pt x="902" y="529"/>
                  </a:cubicBezTo>
                  <a:cubicBezTo>
                    <a:pt x="868" y="506"/>
                    <a:pt x="879" y="484"/>
                    <a:pt x="890" y="351"/>
                  </a:cubicBezTo>
                  <a:cubicBezTo>
                    <a:pt x="902" y="206"/>
                    <a:pt x="991" y="28"/>
                    <a:pt x="879" y="5"/>
                  </a:cubicBezTo>
                  <a:cubicBezTo>
                    <a:pt x="865" y="2"/>
                    <a:pt x="849" y="1"/>
                    <a:pt x="8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
            <p:cNvSpPr/>
            <p:nvPr/>
          </p:nvSpPr>
          <p:spPr>
            <a:xfrm>
              <a:off x="2291770" y="3975987"/>
              <a:ext cx="36143" cy="45772"/>
            </a:xfrm>
            <a:custGeom>
              <a:avLst/>
              <a:gdLst/>
              <a:ahLst/>
              <a:cxnLst/>
              <a:rect l="l" t="t" r="r" b="b"/>
              <a:pathLst>
                <a:path w="1036" h="1312" extrusionOk="0">
                  <a:moveTo>
                    <a:pt x="852" y="1"/>
                  </a:moveTo>
                  <a:cubicBezTo>
                    <a:pt x="770" y="1"/>
                    <a:pt x="651" y="28"/>
                    <a:pt x="569" y="66"/>
                  </a:cubicBezTo>
                  <a:cubicBezTo>
                    <a:pt x="545" y="76"/>
                    <a:pt x="521" y="80"/>
                    <a:pt x="496" y="80"/>
                  </a:cubicBezTo>
                  <a:cubicBezTo>
                    <a:pt x="430" y="80"/>
                    <a:pt x="357" y="54"/>
                    <a:pt x="284" y="54"/>
                  </a:cubicBezTo>
                  <a:cubicBezTo>
                    <a:pt x="238" y="54"/>
                    <a:pt x="191" y="64"/>
                    <a:pt x="146" y="100"/>
                  </a:cubicBezTo>
                  <a:cubicBezTo>
                    <a:pt x="1" y="221"/>
                    <a:pt x="90" y="255"/>
                    <a:pt x="134" y="478"/>
                  </a:cubicBezTo>
                  <a:cubicBezTo>
                    <a:pt x="168" y="700"/>
                    <a:pt x="79" y="678"/>
                    <a:pt x="79" y="844"/>
                  </a:cubicBezTo>
                  <a:cubicBezTo>
                    <a:pt x="68" y="1012"/>
                    <a:pt x="124" y="1200"/>
                    <a:pt x="223" y="1234"/>
                  </a:cubicBezTo>
                  <a:cubicBezTo>
                    <a:pt x="312" y="1267"/>
                    <a:pt x="557" y="1311"/>
                    <a:pt x="557" y="1311"/>
                  </a:cubicBezTo>
                  <a:cubicBezTo>
                    <a:pt x="557" y="1311"/>
                    <a:pt x="535" y="1267"/>
                    <a:pt x="457" y="1212"/>
                  </a:cubicBezTo>
                  <a:cubicBezTo>
                    <a:pt x="379" y="1156"/>
                    <a:pt x="279" y="1111"/>
                    <a:pt x="346" y="856"/>
                  </a:cubicBezTo>
                  <a:cubicBezTo>
                    <a:pt x="413" y="600"/>
                    <a:pt x="357" y="656"/>
                    <a:pt x="635" y="377"/>
                  </a:cubicBezTo>
                  <a:cubicBezTo>
                    <a:pt x="913" y="110"/>
                    <a:pt x="1036" y="132"/>
                    <a:pt x="935" y="21"/>
                  </a:cubicBezTo>
                  <a:cubicBezTo>
                    <a:pt x="921" y="7"/>
                    <a:pt x="890" y="1"/>
                    <a:pt x="85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
            <p:cNvSpPr/>
            <p:nvPr/>
          </p:nvSpPr>
          <p:spPr>
            <a:xfrm>
              <a:off x="2312738" y="3946088"/>
              <a:ext cx="58227" cy="51599"/>
            </a:xfrm>
            <a:custGeom>
              <a:avLst/>
              <a:gdLst/>
              <a:ahLst/>
              <a:cxnLst/>
              <a:rect l="l" t="t" r="r" b="b"/>
              <a:pathLst>
                <a:path w="1669" h="1479" extrusionOk="0">
                  <a:moveTo>
                    <a:pt x="1095" y="0"/>
                  </a:moveTo>
                  <a:cubicBezTo>
                    <a:pt x="1056" y="0"/>
                    <a:pt x="1038" y="30"/>
                    <a:pt x="946" y="122"/>
                  </a:cubicBezTo>
                  <a:cubicBezTo>
                    <a:pt x="779" y="278"/>
                    <a:pt x="880" y="300"/>
                    <a:pt x="646" y="400"/>
                  </a:cubicBezTo>
                  <a:cubicBezTo>
                    <a:pt x="423" y="512"/>
                    <a:pt x="356" y="489"/>
                    <a:pt x="212" y="522"/>
                  </a:cubicBezTo>
                  <a:cubicBezTo>
                    <a:pt x="79" y="567"/>
                    <a:pt x="134" y="545"/>
                    <a:pt x="101" y="611"/>
                  </a:cubicBezTo>
                  <a:cubicBezTo>
                    <a:pt x="0" y="789"/>
                    <a:pt x="435" y="1023"/>
                    <a:pt x="646" y="1123"/>
                  </a:cubicBezTo>
                  <a:cubicBezTo>
                    <a:pt x="846" y="1234"/>
                    <a:pt x="1113" y="1268"/>
                    <a:pt x="1357" y="1335"/>
                  </a:cubicBezTo>
                  <a:cubicBezTo>
                    <a:pt x="1602" y="1412"/>
                    <a:pt x="1669" y="1479"/>
                    <a:pt x="1669" y="1479"/>
                  </a:cubicBezTo>
                  <a:cubicBezTo>
                    <a:pt x="1669" y="1479"/>
                    <a:pt x="1580" y="1246"/>
                    <a:pt x="1491" y="1101"/>
                  </a:cubicBezTo>
                  <a:cubicBezTo>
                    <a:pt x="1402" y="967"/>
                    <a:pt x="1369" y="811"/>
                    <a:pt x="1369" y="522"/>
                  </a:cubicBezTo>
                  <a:cubicBezTo>
                    <a:pt x="1369" y="222"/>
                    <a:pt x="1413" y="67"/>
                    <a:pt x="1235" y="33"/>
                  </a:cubicBezTo>
                  <a:cubicBezTo>
                    <a:pt x="1158" y="15"/>
                    <a:pt x="1121" y="0"/>
                    <a:pt x="109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
            <p:cNvSpPr/>
            <p:nvPr/>
          </p:nvSpPr>
          <p:spPr>
            <a:xfrm>
              <a:off x="2423334" y="4131729"/>
              <a:ext cx="128107" cy="102255"/>
            </a:xfrm>
            <a:custGeom>
              <a:avLst/>
              <a:gdLst/>
              <a:ahLst/>
              <a:cxnLst/>
              <a:rect l="l" t="t" r="r" b="b"/>
              <a:pathLst>
                <a:path w="3672" h="2931" extrusionOk="0">
                  <a:moveTo>
                    <a:pt x="2473" y="1"/>
                  </a:moveTo>
                  <a:cubicBezTo>
                    <a:pt x="2350" y="1"/>
                    <a:pt x="2204" y="49"/>
                    <a:pt x="2047" y="140"/>
                  </a:cubicBezTo>
                  <a:cubicBezTo>
                    <a:pt x="1847" y="262"/>
                    <a:pt x="1502" y="729"/>
                    <a:pt x="957" y="1052"/>
                  </a:cubicBezTo>
                  <a:cubicBezTo>
                    <a:pt x="633" y="1233"/>
                    <a:pt x="361" y="1271"/>
                    <a:pt x="192" y="1271"/>
                  </a:cubicBezTo>
                  <a:cubicBezTo>
                    <a:pt x="70" y="1271"/>
                    <a:pt x="1" y="1252"/>
                    <a:pt x="1" y="1252"/>
                  </a:cubicBezTo>
                  <a:lnTo>
                    <a:pt x="1" y="1252"/>
                  </a:lnTo>
                  <a:lnTo>
                    <a:pt x="245" y="2554"/>
                  </a:lnTo>
                  <a:cubicBezTo>
                    <a:pt x="245" y="2554"/>
                    <a:pt x="1324" y="2831"/>
                    <a:pt x="2258" y="2920"/>
                  </a:cubicBezTo>
                  <a:cubicBezTo>
                    <a:pt x="2331" y="2927"/>
                    <a:pt x="2402" y="2930"/>
                    <a:pt x="2468" y="2930"/>
                  </a:cubicBezTo>
                  <a:cubicBezTo>
                    <a:pt x="3262" y="2930"/>
                    <a:pt x="3595" y="2475"/>
                    <a:pt x="3627" y="2331"/>
                  </a:cubicBezTo>
                  <a:cubicBezTo>
                    <a:pt x="3671" y="2186"/>
                    <a:pt x="3515" y="2186"/>
                    <a:pt x="3449" y="2097"/>
                  </a:cubicBezTo>
                  <a:cubicBezTo>
                    <a:pt x="3370" y="2020"/>
                    <a:pt x="3449" y="1842"/>
                    <a:pt x="3370" y="1642"/>
                  </a:cubicBezTo>
                  <a:cubicBezTo>
                    <a:pt x="3304" y="1452"/>
                    <a:pt x="3059" y="1241"/>
                    <a:pt x="3037" y="1118"/>
                  </a:cubicBezTo>
                  <a:cubicBezTo>
                    <a:pt x="3004" y="985"/>
                    <a:pt x="3070" y="874"/>
                    <a:pt x="3093" y="740"/>
                  </a:cubicBezTo>
                  <a:cubicBezTo>
                    <a:pt x="3115" y="596"/>
                    <a:pt x="3004" y="562"/>
                    <a:pt x="2959" y="374"/>
                  </a:cubicBezTo>
                  <a:cubicBezTo>
                    <a:pt x="2925" y="184"/>
                    <a:pt x="2725" y="73"/>
                    <a:pt x="2592" y="18"/>
                  </a:cubicBezTo>
                  <a:cubicBezTo>
                    <a:pt x="2555" y="6"/>
                    <a:pt x="2516" y="1"/>
                    <a:pt x="2473"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
            <p:cNvSpPr/>
            <p:nvPr/>
          </p:nvSpPr>
          <p:spPr>
            <a:xfrm>
              <a:off x="2423334" y="4169966"/>
              <a:ext cx="125351" cy="64019"/>
            </a:xfrm>
            <a:custGeom>
              <a:avLst/>
              <a:gdLst/>
              <a:ahLst/>
              <a:cxnLst/>
              <a:rect l="l" t="t" r="r" b="b"/>
              <a:pathLst>
                <a:path w="3593" h="1835" extrusionOk="0">
                  <a:moveTo>
                    <a:pt x="879" y="0"/>
                  </a:moveTo>
                  <a:lnTo>
                    <a:pt x="879" y="0"/>
                  </a:lnTo>
                  <a:cubicBezTo>
                    <a:pt x="592" y="144"/>
                    <a:pt x="351" y="175"/>
                    <a:pt x="195" y="175"/>
                  </a:cubicBezTo>
                  <a:cubicBezTo>
                    <a:pt x="72" y="175"/>
                    <a:pt x="1" y="156"/>
                    <a:pt x="1" y="156"/>
                  </a:cubicBezTo>
                  <a:lnTo>
                    <a:pt x="1" y="156"/>
                  </a:lnTo>
                  <a:lnTo>
                    <a:pt x="245" y="1458"/>
                  </a:lnTo>
                  <a:cubicBezTo>
                    <a:pt x="245" y="1458"/>
                    <a:pt x="1324" y="1735"/>
                    <a:pt x="2258" y="1824"/>
                  </a:cubicBezTo>
                  <a:cubicBezTo>
                    <a:pt x="2333" y="1831"/>
                    <a:pt x="2405" y="1835"/>
                    <a:pt x="2473" y="1835"/>
                  </a:cubicBezTo>
                  <a:cubicBezTo>
                    <a:pt x="3150" y="1835"/>
                    <a:pt x="3482" y="1505"/>
                    <a:pt x="3593" y="1312"/>
                  </a:cubicBezTo>
                  <a:lnTo>
                    <a:pt x="3593" y="1312"/>
                  </a:lnTo>
                  <a:cubicBezTo>
                    <a:pt x="3560" y="1324"/>
                    <a:pt x="3538" y="1324"/>
                    <a:pt x="3504" y="1324"/>
                  </a:cubicBezTo>
                  <a:cubicBezTo>
                    <a:pt x="3315" y="1369"/>
                    <a:pt x="3137" y="1480"/>
                    <a:pt x="2959" y="1569"/>
                  </a:cubicBezTo>
                  <a:cubicBezTo>
                    <a:pt x="2823" y="1637"/>
                    <a:pt x="2673" y="1698"/>
                    <a:pt x="2525" y="1698"/>
                  </a:cubicBezTo>
                  <a:cubicBezTo>
                    <a:pt x="2480" y="1698"/>
                    <a:pt x="2436" y="1693"/>
                    <a:pt x="2392" y="1680"/>
                  </a:cubicBezTo>
                  <a:cubicBezTo>
                    <a:pt x="2247" y="1635"/>
                    <a:pt x="2136" y="1524"/>
                    <a:pt x="1991" y="1502"/>
                  </a:cubicBezTo>
                  <a:cubicBezTo>
                    <a:pt x="1972" y="1500"/>
                    <a:pt x="1952" y="1499"/>
                    <a:pt x="1934" y="1499"/>
                  </a:cubicBezTo>
                  <a:cubicBezTo>
                    <a:pt x="1857" y="1499"/>
                    <a:pt x="1785" y="1515"/>
                    <a:pt x="1714" y="1524"/>
                  </a:cubicBezTo>
                  <a:cubicBezTo>
                    <a:pt x="1698" y="1526"/>
                    <a:pt x="1682" y="1527"/>
                    <a:pt x="1666" y="1527"/>
                  </a:cubicBezTo>
                  <a:cubicBezTo>
                    <a:pt x="1582" y="1527"/>
                    <a:pt x="1503" y="1502"/>
                    <a:pt x="1447" y="1446"/>
                  </a:cubicBezTo>
                  <a:cubicBezTo>
                    <a:pt x="1358" y="1346"/>
                    <a:pt x="1413" y="1191"/>
                    <a:pt x="1457" y="1068"/>
                  </a:cubicBezTo>
                  <a:cubicBezTo>
                    <a:pt x="1513" y="946"/>
                    <a:pt x="1469" y="868"/>
                    <a:pt x="1380" y="768"/>
                  </a:cubicBezTo>
                  <a:cubicBezTo>
                    <a:pt x="1324" y="690"/>
                    <a:pt x="1324" y="590"/>
                    <a:pt x="1224" y="590"/>
                  </a:cubicBezTo>
                  <a:cubicBezTo>
                    <a:pt x="1135" y="578"/>
                    <a:pt x="1035" y="578"/>
                    <a:pt x="957" y="523"/>
                  </a:cubicBezTo>
                  <a:cubicBezTo>
                    <a:pt x="868" y="467"/>
                    <a:pt x="824" y="356"/>
                    <a:pt x="824" y="245"/>
                  </a:cubicBezTo>
                  <a:cubicBezTo>
                    <a:pt x="824" y="167"/>
                    <a:pt x="846" y="78"/>
                    <a:pt x="87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
            <p:cNvSpPr/>
            <p:nvPr/>
          </p:nvSpPr>
          <p:spPr>
            <a:xfrm>
              <a:off x="2431882" y="4152104"/>
              <a:ext cx="62100" cy="30910"/>
            </a:xfrm>
            <a:custGeom>
              <a:avLst/>
              <a:gdLst/>
              <a:ahLst/>
              <a:cxnLst/>
              <a:rect l="l" t="t" r="r" b="b"/>
              <a:pathLst>
                <a:path w="1780" h="886" extrusionOk="0">
                  <a:moveTo>
                    <a:pt x="1780" y="0"/>
                  </a:moveTo>
                  <a:lnTo>
                    <a:pt x="1780" y="0"/>
                  </a:lnTo>
                  <a:cubicBezTo>
                    <a:pt x="1613" y="34"/>
                    <a:pt x="1469" y="123"/>
                    <a:pt x="1324" y="212"/>
                  </a:cubicBezTo>
                  <a:cubicBezTo>
                    <a:pt x="1179" y="301"/>
                    <a:pt x="1046" y="401"/>
                    <a:pt x="912" y="501"/>
                  </a:cubicBezTo>
                  <a:cubicBezTo>
                    <a:pt x="767" y="590"/>
                    <a:pt x="634" y="679"/>
                    <a:pt x="478" y="746"/>
                  </a:cubicBezTo>
                  <a:cubicBezTo>
                    <a:pt x="334" y="813"/>
                    <a:pt x="178" y="846"/>
                    <a:pt x="0" y="846"/>
                  </a:cubicBezTo>
                  <a:lnTo>
                    <a:pt x="0" y="857"/>
                  </a:lnTo>
                  <a:cubicBezTo>
                    <a:pt x="61" y="877"/>
                    <a:pt x="124" y="886"/>
                    <a:pt x="187" y="886"/>
                  </a:cubicBezTo>
                  <a:cubicBezTo>
                    <a:pt x="299" y="886"/>
                    <a:pt x="413" y="859"/>
                    <a:pt x="512" y="823"/>
                  </a:cubicBezTo>
                  <a:cubicBezTo>
                    <a:pt x="678" y="768"/>
                    <a:pt x="812" y="657"/>
                    <a:pt x="945" y="557"/>
                  </a:cubicBezTo>
                  <a:cubicBezTo>
                    <a:pt x="1079" y="457"/>
                    <a:pt x="1212" y="346"/>
                    <a:pt x="1346" y="245"/>
                  </a:cubicBezTo>
                  <a:cubicBezTo>
                    <a:pt x="1479" y="145"/>
                    <a:pt x="1624" y="57"/>
                    <a:pt x="178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
            <p:cNvSpPr/>
            <p:nvPr/>
          </p:nvSpPr>
          <p:spPr>
            <a:xfrm>
              <a:off x="2430696" y="4161000"/>
              <a:ext cx="81148" cy="29933"/>
            </a:xfrm>
            <a:custGeom>
              <a:avLst/>
              <a:gdLst/>
              <a:ahLst/>
              <a:cxnLst/>
              <a:rect l="l" t="t" r="r" b="b"/>
              <a:pathLst>
                <a:path w="2326" h="858" extrusionOk="0">
                  <a:moveTo>
                    <a:pt x="2270" y="0"/>
                  </a:moveTo>
                  <a:cubicBezTo>
                    <a:pt x="2077" y="0"/>
                    <a:pt x="1886" y="53"/>
                    <a:pt x="1713" y="124"/>
                  </a:cubicBezTo>
                  <a:cubicBezTo>
                    <a:pt x="1513" y="202"/>
                    <a:pt x="1335" y="302"/>
                    <a:pt x="1147" y="391"/>
                  </a:cubicBezTo>
                  <a:cubicBezTo>
                    <a:pt x="957" y="480"/>
                    <a:pt x="768" y="558"/>
                    <a:pt x="579" y="635"/>
                  </a:cubicBezTo>
                  <a:cubicBezTo>
                    <a:pt x="390" y="724"/>
                    <a:pt x="201" y="791"/>
                    <a:pt x="1" y="847"/>
                  </a:cubicBezTo>
                  <a:lnTo>
                    <a:pt x="1" y="858"/>
                  </a:lnTo>
                  <a:cubicBezTo>
                    <a:pt x="212" y="858"/>
                    <a:pt x="423" y="803"/>
                    <a:pt x="623" y="736"/>
                  </a:cubicBezTo>
                  <a:cubicBezTo>
                    <a:pt x="824" y="669"/>
                    <a:pt x="1002" y="558"/>
                    <a:pt x="1180" y="457"/>
                  </a:cubicBezTo>
                  <a:cubicBezTo>
                    <a:pt x="1369" y="358"/>
                    <a:pt x="1547" y="257"/>
                    <a:pt x="1736" y="168"/>
                  </a:cubicBezTo>
                  <a:cubicBezTo>
                    <a:pt x="1914" y="79"/>
                    <a:pt x="2114" y="12"/>
                    <a:pt x="2326" y="2"/>
                  </a:cubicBezTo>
                  <a:cubicBezTo>
                    <a:pt x="2307" y="1"/>
                    <a:pt x="2288" y="0"/>
                    <a:pt x="227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
            <p:cNvSpPr/>
            <p:nvPr/>
          </p:nvSpPr>
          <p:spPr>
            <a:xfrm>
              <a:off x="2433417" y="4184340"/>
              <a:ext cx="72217" cy="12943"/>
            </a:xfrm>
            <a:custGeom>
              <a:avLst/>
              <a:gdLst/>
              <a:ahLst/>
              <a:cxnLst/>
              <a:rect l="l" t="t" r="r" b="b"/>
              <a:pathLst>
                <a:path w="2070" h="371" extrusionOk="0">
                  <a:moveTo>
                    <a:pt x="2070" y="0"/>
                  </a:moveTo>
                  <a:cubicBezTo>
                    <a:pt x="1892" y="0"/>
                    <a:pt x="1714" y="45"/>
                    <a:pt x="1546" y="89"/>
                  </a:cubicBezTo>
                  <a:cubicBezTo>
                    <a:pt x="1380" y="134"/>
                    <a:pt x="1213" y="189"/>
                    <a:pt x="1035" y="222"/>
                  </a:cubicBezTo>
                  <a:cubicBezTo>
                    <a:pt x="868" y="255"/>
                    <a:pt x="690" y="267"/>
                    <a:pt x="523" y="289"/>
                  </a:cubicBezTo>
                  <a:cubicBezTo>
                    <a:pt x="345" y="300"/>
                    <a:pt x="179" y="311"/>
                    <a:pt x="1" y="322"/>
                  </a:cubicBezTo>
                  <a:cubicBezTo>
                    <a:pt x="128" y="356"/>
                    <a:pt x="261" y="371"/>
                    <a:pt x="396" y="371"/>
                  </a:cubicBezTo>
                  <a:cubicBezTo>
                    <a:pt x="438" y="371"/>
                    <a:pt x="481" y="369"/>
                    <a:pt x="523" y="367"/>
                  </a:cubicBezTo>
                  <a:cubicBezTo>
                    <a:pt x="701" y="367"/>
                    <a:pt x="879" y="334"/>
                    <a:pt x="1057" y="289"/>
                  </a:cubicBezTo>
                  <a:cubicBezTo>
                    <a:pt x="1224" y="245"/>
                    <a:pt x="1391" y="189"/>
                    <a:pt x="1558" y="134"/>
                  </a:cubicBezTo>
                  <a:cubicBezTo>
                    <a:pt x="1724" y="77"/>
                    <a:pt x="1892" y="22"/>
                    <a:pt x="207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
            <p:cNvSpPr/>
            <p:nvPr/>
          </p:nvSpPr>
          <p:spPr>
            <a:xfrm>
              <a:off x="2433801" y="4201785"/>
              <a:ext cx="95906" cy="10641"/>
            </a:xfrm>
            <a:custGeom>
              <a:avLst/>
              <a:gdLst/>
              <a:ahLst/>
              <a:cxnLst/>
              <a:rect l="l" t="t" r="r" b="b"/>
              <a:pathLst>
                <a:path w="2749" h="305" extrusionOk="0">
                  <a:moveTo>
                    <a:pt x="1" y="0"/>
                  </a:moveTo>
                  <a:lnTo>
                    <a:pt x="1" y="12"/>
                  </a:lnTo>
                  <a:cubicBezTo>
                    <a:pt x="212" y="111"/>
                    <a:pt x="435" y="190"/>
                    <a:pt x="657" y="245"/>
                  </a:cubicBezTo>
                  <a:cubicBezTo>
                    <a:pt x="839" y="288"/>
                    <a:pt x="1027" y="305"/>
                    <a:pt x="1212" y="305"/>
                  </a:cubicBezTo>
                  <a:cubicBezTo>
                    <a:pt x="1265" y="305"/>
                    <a:pt x="1317" y="303"/>
                    <a:pt x="1369" y="301"/>
                  </a:cubicBezTo>
                  <a:cubicBezTo>
                    <a:pt x="1491" y="301"/>
                    <a:pt x="1602" y="289"/>
                    <a:pt x="1725" y="267"/>
                  </a:cubicBezTo>
                  <a:cubicBezTo>
                    <a:pt x="1836" y="245"/>
                    <a:pt x="1958" y="212"/>
                    <a:pt x="2069" y="178"/>
                  </a:cubicBezTo>
                  <a:cubicBezTo>
                    <a:pt x="2275" y="116"/>
                    <a:pt x="2480" y="55"/>
                    <a:pt x="2694" y="55"/>
                  </a:cubicBezTo>
                  <a:cubicBezTo>
                    <a:pt x="2712" y="55"/>
                    <a:pt x="2730" y="55"/>
                    <a:pt x="2748" y="56"/>
                  </a:cubicBezTo>
                  <a:lnTo>
                    <a:pt x="2748" y="45"/>
                  </a:lnTo>
                  <a:cubicBezTo>
                    <a:pt x="2699" y="38"/>
                    <a:pt x="2649" y="35"/>
                    <a:pt x="2599" y="35"/>
                  </a:cubicBezTo>
                  <a:cubicBezTo>
                    <a:pt x="2415" y="35"/>
                    <a:pt x="2231" y="76"/>
                    <a:pt x="2047" y="111"/>
                  </a:cubicBezTo>
                  <a:cubicBezTo>
                    <a:pt x="1849" y="161"/>
                    <a:pt x="1650" y="202"/>
                    <a:pt x="1444" y="202"/>
                  </a:cubicBezTo>
                  <a:cubicBezTo>
                    <a:pt x="1419" y="202"/>
                    <a:pt x="1394" y="202"/>
                    <a:pt x="1369" y="200"/>
                  </a:cubicBezTo>
                  <a:cubicBezTo>
                    <a:pt x="1135" y="200"/>
                    <a:pt x="913" y="156"/>
                    <a:pt x="690" y="111"/>
                  </a:cubicBezTo>
                  <a:cubicBezTo>
                    <a:pt x="457" y="78"/>
                    <a:pt x="235" y="34"/>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
            <p:cNvSpPr/>
            <p:nvPr/>
          </p:nvSpPr>
          <p:spPr>
            <a:xfrm>
              <a:off x="2396540" y="4204890"/>
              <a:ext cx="159122" cy="126118"/>
            </a:xfrm>
            <a:custGeom>
              <a:avLst/>
              <a:gdLst/>
              <a:ahLst/>
              <a:cxnLst/>
              <a:rect l="l" t="t" r="r" b="b"/>
              <a:pathLst>
                <a:path w="4561" h="3615" extrusionOk="0">
                  <a:moveTo>
                    <a:pt x="835" y="0"/>
                  </a:moveTo>
                  <a:lnTo>
                    <a:pt x="1" y="256"/>
                  </a:lnTo>
                  <a:cubicBezTo>
                    <a:pt x="1" y="256"/>
                    <a:pt x="423" y="2080"/>
                    <a:pt x="735" y="2725"/>
                  </a:cubicBezTo>
                  <a:cubicBezTo>
                    <a:pt x="1046" y="3371"/>
                    <a:pt x="1513" y="3448"/>
                    <a:pt x="1792" y="3537"/>
                  </a:cubicBezTo>
                  <a:cubicBezTo>
                    <a:pt x="1956" y="3599"/>
                    <a:pt x="2158" y="3614"/>
                    <a:pt x="2374" y="3614"/>
                  </a:cubicBezTo>
                  <a:cubicBezTo>
                    <a:pt x="2510" y="3614"/>
                    <a:pt x="2651" y="3608"/>
                    <a:pt x="2793" y="3604"/>
                  </a:cubicBezTo>
                  <a:cubicBezTo>
                    <a:pt x="3149" y="3604"/>
                    <a:pt x="3149" y="3371"/>
                    <a:pt x="3305" y="3226"/>
                  </a:cubicBezTo>
                  <a:cubicBezTo>
                    <a:pt x="3367" y="3167"/>
                    <a:pt x="3414" y="3158"/>
                    <a:pt x="3458" y="3158"/>
                  </a:cubicBezTo>
                  <a:cubicBezTo>
                    <a:pt x="3480" y="3158"/>
                    <a:pt x="3501" y="3160"/>
                    <a:pt x="3523" y="3160"/>
                  </a:cubicBezTo>
                  <a:cubicBezTo>
                    <a:pt x="3570" y="3160"/>
                    <a:pt x="3621" y="3151"/>
                    <a:pt x="3693" y="3092"/>
                  </a:cubicBezTo>
                  <a:cubicBezTo>
                    <a:pt x="3883" y="2959"/>
                    <a:pt x="3772" y="2703"/>
                    <a:pt x="3805" y="2603"/>
                  </a:cubicBezTo>
                  <a:cubicBezTo>
                    <a:pt x="3849" y="2503"/>
                    <a:pt x="3861" y="2491"/>
                    <a:pt x="4094" y="2392"/>
                  </a:cubicBezTo>
                  <a:cubicBezTo>
                    <a:pt x="4328" y="2291"/>
                    <a:pt x="4361" y="2069"/>
                    <a:pt x="4461" y="1880"/>
                  </a:cubicBezTo>
                  <a:cubicBezTo>
                    <a:pt x="4561" y="1691"/>
                    <a:pt x="4472" y="1546"/>
                    <a:pt x="4239" y="1458"/>
                  </a:cubicBezTo>
                  <a:cubicBezTo>
                    <a:pt x="3994" y="1369"/>
                    <a:pt x="3861" y="1401"/>
                    <a:pt x="3527" y="1357"/>
                  </a:cubicBezTo>
                  <a:cubicBezTo>
                    <a:pt x="3193" y="1324"/>
                    <a:pt x="2593" y="1124"/>
                    <a:pt x="2037" y="912"/>
                  </a:cubicBezTo>
                  <a:cubicBezTo>
                    <a:pt x="1481" y="701"/>
                    <a:pt x="835" y="0"/>
                    <a:pt x="835"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
            <p:cNvSpPr/>
            <p:nvPr/>
          </p:nvSpPr>
          <p:spPr>
            <a:xfrm>
              <a:off x="2396540" y="4204890"/>
              <a:ext cx="62518" cy="121095"/>
            </a:xfrm>
            <a:custGeom>
              <a:avLst/>
              <a:gdLst/>
              <a:ahLst/>
              <a:cxnLst/>
              <a:rect l="l" t="t" r="r" b="b"/>
              <a:pathLst>
                <a:path w="1792" h="3471" extrusionOk="0">
                  <a:moveTo>
                    <a:pt x="835" y="0"/>
                  </a:moveTo>
                  <a:lnTo>
                    <a:pt x="1" y="256"/>
                  </a:lnTo>
                  <a:cubicBezTo>
                    <a:pt x="1" y="256"/>
                    <a:pt x="423" y="2080"/>
                    <a:pt x="735" y="2725"/>
                  </a:cubicBezTo>
                  <a:cubicBezTo>
                    <a:pt x="969" y="3215"/>
                    <a:pt x="1291" y="3381"/>
                    <a:pt x="1558" y="3470"/>
                  </a:cubicBezTo>
                  <a:cubicBezTo>
                    <a:pt x="1691" y="3348"/>
                    <a:pt x="1792" y="3193"/>
                    <a:pt x="1758" y="3025"/>
                  </a:cubicBezTo>
                  <a:cubicBezTo>
                    <a:pt x="1725" y="2903"/>
                    <a:pt x="1625" y="2803"/>
                    <a:pt x="1592" y="2681"/>
                  </a:cubicBezTo>
                  <a:cubicBezTo>
                    <a:pt x="1558" y="2536"/>
                    <a:pt x="1625" y="2402"/>
                    <a:pt x="1658" y="2258"/>
                  </a:cubicBezTo>
                  <a:cubicBezTo>
                    <a:pt x="1758" y="1913"/>
                    <a:pt x="1703" y="1524"/>
                    <a:pt x="1513" y="1224"/>
                  </a:cubicBezTo>
                  <a:cubicBezTo>
                    <a:pt x="1458" y="1146"/>
                    <a:pt x="1402" y="1068"/>
                    <a:pt x="1392" y="968"/>
                  </a:cubicBezTo>
                  <a:cubicBezTo>
                    <a:pt x="1369" y="868"/>
                    <a:pt x="1414" y="756"/>
                    <a:pt x="1447" y="657"/>
                  </a:cubicBezTo>
                  <a:cubicBezTo>
                    <a:pt x="1458" y="623"/>
                    <a:pt x="1458" y="601"/>
                    <a:pt x="1469" y="568"/>
                  </a:cubicBezTo>
                  <a:cubicBezTo>
                    <a:pt x="1113" y="301"/>
                    <a:pt x="835" y="0"/>
                    <a:pt x="835"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
            <p:cNvSpPr/>
            <p:nvPr/>
          </p:nvSpPr>
          <p:spPr>
            <a:xfrm>
              <a:off x="2411298" y="4211867"/>
              <a:ext cx="41551" cy="79195"/>
            </a:xfrm>
            <a:custGeom>
              <a:avLst/>
              <a:gdLst/>
              <a:ahLst/>
              <a:cxnLst/>
              <a:rect l="l" t="t" r="r" b="b"/>
              <a:pathLst>
                <a:path w="1191" h="2270" extrusionOk="0">
                  <a:moveTo>
                    <a:pt x="12" y="0"/>
                  </a:moveTo>
                  <a:lnTo>
                    <a:pt x="0" y="12"/>
                  </a:lnTo>
                  <a:cubicBezTo>
                    <a:pt x="57" y="223"/>
                    <a:pt x="134" y="423"/>
                    <a:pt x="212" y="623"/>
                  </a:cubicBezTo>
                  <a:cubicBezTo>
                    <a:pt x="290" y="823"/>
                    <a:pt x="390" y="1013"/>
                    <a:pt x="479" y="1213"/>
                  </a:cubicBezTo>
                  <a:cubicBezTo>
                    <a:pt x="568" y="1413"/>
                    <a:pt x="646" y="1602"/>
                    <a:pt x="735" y="1814"/>
                  </a:cubicBezTo>
                  <a:cubicBezTo>
                    <a:pt x="824" y="2002"/>
                    <a:pt x="969" y="2202"/>
                    <a:pt x="1191" y="2269"/>
                  </a:cubicBezTo>
                  <a:lnTo>
                    <a:pt x="1191" y="2259"/>
                  </a:lnTo>
                  <a:cubicBezTo>
                    <a:pt x="1001" y="2158"/>
                    <a:pt x="880" y="1969"/>
                    <a:pt x="813" y="1769"/>
                  </a:cubicBezTo>
                  <a:cubicBezTo>
                    <a:pt x="746" y="1580"/>
                    <a:pt x="679" y="1369"/>
                    <a:pt x="601" y="1157"/>
                  </a:cubicBezTo>
                  <a:cubicBezTo>
                    <a:pt x="534" y="957"/>
                    <a:pt x="468" y="746"/>
                    <a:pt x="368" y="556"/>
                  </a:cubicBezTo>
                  <a:cubicBezTo>
                    <a:pt x="267" y="368"/>
                    <a:pt x="156" y="178"/>
                    <a:pt x="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
            <p:cNvSpPr/>
            <p:nvPr/>
          </p:nvSpPr>
          <p:spPr>
            <a:xfrm>
              <a:off x="2415170" y="4211100"/>
              <a:ext cx="62135" cy="78043"/>
            </a:xfrm>
            <a:custGeom>
              <a:avLst/>
              <a:gdLst/>
              <a:ahLst/>
              <a:cxnLst/>
              <a:rect l="l" t="t" r="r" b="b"/>
              <a:pathLst>
                <a:path w="1781" h="2237" extrusionOk="0">
                  <a:moveTo>
                    <a:pt x="12" y="0"/>
                  </a:moveTo>
                  <a:lnTo>
                    <a:pt x="1" y="12"/>
                  </a:lnTo>
                  <a:cubicBezTo>
                    <a:pt x="146" y="200"/>
                    <a:pt x="268" y="400"/>
                    <a:pt x="390" y="612"/>
                  </a:cubicBezTo>
                  <a:cubicBezTo>
                    <a:pt x="512" y="812"/>
                    <a:pt x="635" y="1023"/>
                    <a:pt x="779" y="1223"/>
                  </a:cubicBezTo>
                  <a:cubicBezTo>
                    <a:pt x="924" y="1413"/>
                    <a:pt x="1068" y="1613"/>
                    <a:pt x="1213" y="1802"/>
                  </a:cubicBezTo>
                  <a:cubicBezTo>
                    <a:pt x="1280" y="1902"/>
                    <a:pt x="1369" y="1991"/>
                    <a:pt x="1458" y="2069"/>
                  </a:cubicBezTo>
                  <a:cubicBezTo>
                    <a:pt x="1547" y="2147"/>
                    <a:pt x="1658" y="2214"/>
                    <a:pt x="1780" y="2236"/>
                  </a:cubicBezTo>
                  <a:lnTo>
                    <a:pt x="1780" y="2224"/>
                  </a:lnTo>
                  <a:cubicBezTo>
                    <a:pt x="1669" y="2192"/>
                    <a:pt x="1558" y="2125"/>
                    <a:pt x="1480" y="2047"/>
                  </a:cubicBezTo>
                  <a:cubicBezTo>
                    <a:pt x="1391" y="1969"/>
                    <a:pt x="1313" y="1869"/>
                    <a:pt x="1246" y="1780"/>
                  </a:cubicBezTo>
                  <a:cubicBezTo>
                    <a:pt x="1102" y="1579"/>
                    <a:pt x="969" y="1379"/>
                    <a:pt x="835" y="1179"/>
                  </a:cubicBezTo>
                  <a:cubicBezTo>
                    <a:pt x="702" y="979"/>
                    <a:pt x="601" y="768"/>
                    <a:pt x="468" y="568"/>
                  </a:cubicBezTo>
                  <a:cubicBezTo>
                    <a:pt x="334" y="367"/>
                    <a:pt x="190" y="167"/>
                    <a:pt x="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
            <p:cNvSpPr/>
            <p:nvPr/>
          </p:nvSpPr>
          <p:spPr>
            <a:xfrm>
              <a:off x="2414403" y="4205273"/>
              <a:ext cx="72985" cy="57843"/>
            </a:xfrm>
            <a:custGeom>
              <a:avLst/>
              <a:gdLst/>
              <a:ahLst/>
              <a:cxnLst/>
              <a:rect l="l" t="t" r="r" b="b"/>
              <a:pathLst>
                <a:path w="2092" h="1658" extrusionOk="0">
                  <a:moveTo>
                    <a:pt x="12" y="1"/>
                  </a:moveTo>
                  <a:lnTo>
                    <a:pt x="0" y="11"/>
                  </a:lnTo>
                  <a:cubicBezTo>
                    <a:pt x="156" y="167"/>
                    <a:pt x="301" y="334"/>
                    <a:pt x="445" y="501"/>
                  </a:cubicBezTo>
                  <a:cubicBezTo>
                    <a:pt x="601" y="668"/>
                    <a:pt x="757" y="812"/>
                    <a:pt x="935" y="968"/>
                  </a:cubicBezTo>
                  <a:cubicBezTo>
                    <a:pt x="1102" y="1113"/>
                    <a:pt x="1291" y="1246"/>
                    <a:pt x="1480" y="1368"/>
                  </a:cubicBezTo>
                  <a:cubicBezTo>
                    <a:pt x="1669" y="1479"/>
                    <a:pt x="1869" y="1580"/>
                    <a:pt x="2081" y="1657"/>
                  </a:cubicBezTo>
                  <a:lnTo>
                    <a:pt x="2091" y="1647"/>
                  </a:lnTo>
                  <a:cubicBezTo>
                    <a:pt x="1891" y="1546"/>
                    <a:pt x="1691" y="1435"/>
                    <a:pt x="1513" y="1313"/>
                  </a:cubicBezTo>
                  <a:cubicBezTo>
                    <a:pt x="1335" y="1180"/>
                    <a:pt x="1157" y="1046"/>
                    <a:pt x="1001" y="890"/>
                  </a:cubicBezTo>
                  <a:cubicBezTo>
                    <a:pt x="846" y="735"/>
                    <a:pt x="702" y="567"/>
                    <a:pt x="546" y="412"/>
                  </a:cubicBezTo>
                  <a:cubicBezTo>
                    <a:pt x="379" y="256"/>
                    <a:pt x="212" y="100"/>
                    <a:pt x="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
            <p:cNvSpPr/>
            <p:nvPr/>
          </p:nvSpPr>
          <p:spPr>
            <a:xfrm>
              <a:off x="2297631" y="4209146"/>
              <a:ext cx="128840" cy="121618"/>
            </a:xfrm>
            <a:custGeom>
              <a:avLst/>
              <a:gdLst/>
              <a:ahLst/>
              <a:cxnLst/>
              <a:rect l="l" t="t" r="r" b="b"/>
              <a:pathLst>
                <a:path w="3693" h="3486" extrusionOk="0">
                  <a:moveTo>
                    <a:pt x="2369" y="1"/>
                  </a:moveTo>
                  <a:cubicBezTo>
                    <a:pt x="2369" y="1"/>
                    <a:pt x="2124" y="367"/>
                    <a:pt x="1913" y="601"/>
                  </a:cubicBezTo>
                  <a:cubicBezTo>
                    <a:pt x="1701" y="835"/>
                    <a:pt x="1412" y="1135"/>
                    <a:pt x="1112" y="1235"/>
                  </a:cubicBezTo>
                  <a:cubicBezTo>
                    <a:pt x="823" y="1346"/>
                    <a:pt x="411" y="1346"/>
                    <a:pt x="211" y="1635"/>
                  </a:cubicBezTo>
                  <a:cubicBezTo>
                    <a:pt x="0" y="1936"/>
                    <a:pt x="89" y="2136"/>
                    <a:pt x="289" y="2169"/>
                  </a:cubicBezTo>
                  <a:cubicBezTo>
                    <a:pt x="490" y="2203"/>
                    <a:pt x="556" y="2248"/>
                    <a:pt x="712" y="2369"/>
                  </a:cubicBezTo>
                  <a:cubicBezTo>
                    <a:pt x="868" y="2492"/>
                    <a:pt x="967" y="2592"/>
                    <a:pt x="957" y="2737"/>
                  </a:cubicBezTo>
                  <a:cubicBezTo>
                    <a:pt x="945" y="2870"/>
                    <a:pt x="890" y="3059"/>
                    <a:pt x="1190" y="3104"/>
                  </a:cubicBezTo>
                  <a:cubicBezTo>
                    <a:pt x="1311" y="3127"/>
                    <a:pt x="1392" y="3129"/>
                    <a:pt x="1451" y="3129"/>
                  </a:cubicBezTo>
                  <a:cubicBezTo>
                    <a:pt x="1463" y="3129"/>
                    <a:pt x="1473" y="3129"/>
                    <a:pt x="1483" y="3129"/>
                  </a:cubicBezTo>
                  <a:cubicBezTo>
                    <a:pt x="1546" y="3129"/>
                    <a:pt x="1585" y="3132"/>
                    <a:pt x="1635" y="3170"/>
                  </a:cubicBezTo>
                  <a:cubicBezTo>
                    <a:pt x="1735" y="3249"/>
                    <a:pt x="1757" y="3471"/>
                    <a:pt x="1958" y="3482"/>
                  </a:cubicBezTo>
                  <a:cubicBezTo>
                    <a:pt x="1997" y="3484"/>
                    <a:pt x="2039" y="3486"/>
                    <a:pt x="2083" y="3486"/>
                  </a:cubicBezTo>
                  <a:cubicBezTo>
                    <a:pt x="2260" y="3486"/>
                    <a:pt x="2468" y="3456"/>
                    <a:pt x="2692" y="3304"/>
                  </a:cubicBezTo>
                  <a:cubicBezTo>
                    <a:pt x="2981" y="3126"/>
                    <a:pt x="3270" y="3071"/>
                    <a:pt x="3481" y="2414"/>
                  </a:cubicBezTo>
                  <a:cubicBezTo>
                    <a:pt x="3693" y="1769"/>
                    <a:pt x="3448" y="434"/>
                    <a:pt x="3448" y="434"/>
                  </a:cubicBezTo>
                  <a:lnTo>
                    <a:pt x="2369" y="1"/>
                  </a:ln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
            <p:cNvSpPr/>
            <p:nvPr/>
          </p:nvSpPr>
          <p:spPr>
            <a:xfrm>
              <a:off x="2314691" y="4209146"/>
              <a:ext cx="106721" cy="54843"/>
            </a:xfrm>
            <a:custGeom>
              <a:avLst/>
              <a:gdLst/>
              <a:ahLst/>
              <a:cxnLst/>
              <a:rect l="l" t="t" r="r" b="b"/>
              <a:pathLst>
                <a:path w="3059" h="1572" extrusionOk="0">
                  <a:moveTo>
                    <a:pt x="1880" y="1"/>
                  </a:moveTo>
                  <a:cubicBezTo>
                    <a:pt x="1880" y="1"/>
                    <a:pt x="1635" y="367"/>
                    <a:pt x="1424" y="601"/>
                  </a:cubicBezTo>
                  <a:cubicBezTo>
                    <a:pt x="1212" y="835"/>
                    <a:pt x="923" y="1135"/>
                    <a:pt x="623" y="1235"/>
                  </a:cubicBezTo>
                  <a:cubicBezTo>
                    <a:pt x="445" y="1313"/>
                    <a:pt x="201" y="1336"/>
                    <a:pt x="1" y="1413"/>
                  </a:cubicBezTo>
                  <a:cubicBezTo>
                    <a:pt x="45" y="1480"/>
                    <a:pt x="112" y="1536"/>
                    <a:pt x="189" y="1558"/>
                  </a:cubicBezTo>
                  <a:cubicBezTo>
                    <a:pt x="225" y="1568"/>
                    <a:pt x="261" y="1572"/>
                    <a:pt x="297" y="1572"/>
                  </a:cubicBezTo>
                  <a:cubicBezTo>
                    <a:pt x="383" y="1572"/>
                    <a:pt x="470" y="1548"/>
                    <a:pt x="557" y="1524"/>
                  </a:cubicBezTo>
                  <a:cubicBezTo>
                    <a:pt x="824" y="1447"/>
                    <a:pt x="1079" y="1346"/>
                    <a:pt x="1324" y="1213"/>
                  </a:cubicBezTo>
                  <a:cubicBezTo>
                    <a:pt x="1390" y="1180"/>
                    <a:pt x="1469" y="1135"/>
                    <a:pt x="1546" y="1135"/>
                  </a:cubicBezTo>
                  <a:cubicBezTo>
                    <a:pt x="1635" y="1146"/>
                    <a:pt x="1724" y="1202"/>
                    <a:pt x="1825" y="1213"/>
                  </a:cubicBezTo>
                  <a:cubicBezTo>
                    <a:pt x="1836" y="1214"/>
                    <a:pt x="1848" y="1214"/>
                    <a:pt x="1859" y="1214"/>
                  </a:cubicBezTo>
                  <a:cubicBezTo>
                    <a:pt x="1958" y="1214"/>
                    <a:pt x="2058" y="1178"/>
                    <a:pt x="2157" y="1178"/>
                  </a:cubicBezTo>
                  <a:cubicBezTo>
                    <a:pt x="2168" y="1178"/>
                    <a:pt x="2180" y="1179"/>
                    <a:pt x="2191" y="1180"/>
                  </a:cubicBezTo>
                  <a:cubicBezTo>
                    <a:pt x="2292" y="1190"/>
                    <a:pt x="2369" y="1247"/>
                    <a:pt x="2458" y="1269"/>
                  </a:cubicBezTo>
                  <a:cubicBezTo>
                    <a:pt x="2530" y="1293"/>
                    <a:pt x="2601" y="1302"/>
                    <a:pt x="2673" y="1302"/>
                  </a:cubicBezTo>
                  <a:cubicBezTo>
                    <a:pt x="2801" y="1302"/>
                    <a:pt x="2930" y="1271"/>
                    <a:pt x="3059" y="1235"/>
                  </a:cubicBezTo>
                  <a:cubicBezTo>
                    <a:pt x="3026" y="790"/>
                    <a:pt x="2959" y="434"/>
                    <a:pt x="2959" y="434"/>
                  </a:cubicBezTo>
                  <a:lnTo>
                    <a:pt x="1880"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
            <p:cNvSpPr/>
            <p:nvPr/>
          </p:nvSpPr>
          <p:spPr>
            <a:xfrm>
              <a:off x="2348429" y="4213402"/>
              <a:ext cx="40016" cy="53203"/>
            </a:xfrm>
            <a:custGeom>
              <a:avLst/>
              <a:gdLst/>
              <a:ahLst/>
              <a:cxnLst/>
              <a:rect l="l" t="t" r="r" b="b"/>
              <a:pathLst>
                <a:path w="1147" h="1525" extrusionOk="0">
                  <a:moveTo>
                    <a:pt x="1124" y="1"/>
                  </a:moveTo>
                  <a:cubicBezTo>
                    <a:pt x="1080" y="146"/>
                    <a:pt x="1002" y="279"/>
                    <a:pt x="902" y="413"/>
                  </a:cubicBezTo>
                  <a:cubicBezTo>
                    <a:pt x="813" y="535"/>
                    <a:pt x="713" y="646"/>
                    <a:pt x="601" y="769"/>
                  </a:cubicBezTo>
                  <a:cubicBezTo>
                    <a:pt x="479" y="880"/>
                    <a:pt x="368" y="980"/>
                    <a:pt x="257" y="1102"/>
                  </a:cubicBezTo>
                  <a:cubicBezTo>
                    <a:pt x="146" y="1224"/>
                    <a:pt x="35" y="1358"/>
                    <a:pt x="1" y="1525"/>
                  </a:cubicBezTo>
                  <a:lnTo>
                    <a:pt x="12" y="1525"/>
                  </a:lnTo>
                  <a:cubicBezTo>
                    <a:pt x="57" y="1369"/>
                    <a:pt x="179" y="1258"/>
                    <a:pt x="290" y="1147"/>
                  </a:cubicBezTo>
                  <a:cubicBezTo>
                    <a:pt x="413" y="1036"/>
                    <a:pt x="535" y="935"/>
                    <a:pt x="657" y="835"/>
                  </a:cubicBezTo>
                  <a:cubicBezTo>
                    <a:pt x="779" y="724"/>
                    <a:pt x="913" y="613"/>
                    <a:pt x="1002" y="468"/>
                  </a:cubicBezTo>
                  <a:cubicBezTo>
                    <a:pt x="1091" y="334"/>
                    <a:pt x="1147" y="168"/>
                    <a:pt x="1135"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
            <p:cNvSpPr/>
            <p:nvPr/>
          </p:nvSpPr>
          <p:spPr>
            <a:xfrm>
              <a:off x="2365524" y="4218077"/>
              <a:ext cx="29131" cy="67158"/>
            </a:xfrm>
            <a:custGeom>
              <a:avLst/>
              <a:gdLst/>
              <a:ahLst/>
              <a:cxnLst/>
              <a:rect l="l" t="t" r="r" b="b"/>
              <a:pathLst>
                <a:path w="835" h="1925" extrusionOk="0">
                  <a:moveTo>
                    <a:pt x="812" y="0"/>
                  </a:moveTo>
                  <a:cubicBezTo>
                    <a:pt x="756" y="167"/>
                    <a:pt x="701" y="334"/>
                    <a:pt x="645" y="490"/>
                  </a:cubicBezTo>
                  <a:cubicBezTo>
                    <a:pt x="578" y="657"/>
                    <a:pt x="534" y="823"/>
                    <a:pt x="457" y="979"/>
                  </a:cubicBezTo>
                  <a:cubicBezTo>
                    <a:pt x="378" y="1135"/>
                    <a:pt x="289" y="1280"/>
                    <a:pt x="200" y="1424"/>
                  </a:cubicBezTo>
                  <a:cubicBezTo>
                    <a:pt x="111" y="1580"/>
                    <a:pt x="22" y="1747"/>
                    <a:pt x="0" y="1925"/>
                  </a:cubicBezTo>
                  <a:lnTo>
                    <a:pt x="12" y="1925"/>
                  </a:lnTo>
                  <a:cubicBezTo>
                    <a:pt x="56" y="1758"/>
                    <a:pt x="145" y="1602"/>
                    <a:pt x="256" y="1468"/>
                  </a:cubicBezTo>
                  <a:cubicBezTo>
                    <a:pt x="356" y="1324"/>
                    <a:pt x="457" y="1179"/>
                    <a:pt x="546" y="1023"/>
                  </a:cubicBezTo>
                  <a:cubicBezTo>
                    <a:pt x="634" y="868"/>
                    <a:pt x="723" y="701"/>
                    <a:pt x="768" y="534"/>
                  </a:cubicBezTo>
                  <a:cubicBezTo>
                    <a:pt x="812" y="356"/>
                    <a:pt x="835" y="178"/>
                    <a:pt x="82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
            <p:cNvSpPr/>
            <p:nvPr/>
          </p:nvSpPr>
          <p:spPr>
            <a:xfrm>
              <a:off x="2390330" y="4210716"/>
              <a:ext cx="19851" cy="78776"/>
            </a:xfrm>
            <a:custGeom>
              <a:avLst/>
              <a:gdLst/>
              <a:ahLst/>
              <a:cxnLst/>
              <a:rect l="l" t="t" r="r" b="b"/>
              <a:pathLst>
                <a:path w="569" h="2258" extrusionOk="0">
                  <a:moveTo>
                    <a:pt x="468" y="0"/>
                  </a:moveTo>
                  <a:cubicBezTo>
                    <a:pt x="457" y="201"/>
                    <a:pt x="446" y="389"/>
                    <a:pt x="424" y="579"/>
                  </a:cubicBezTo>
                  <a:cubicBezTo>
                    <a:pt x="391" y="767"/>
                    <a:pt x="379" y="957"/>
                    <a:pt x="335" y="1135"/>
                  </a:cubicBezTo>
                  <a:cubicBezTo>
                    <a:pt x="302" y="1323"/>
                    <a:pt x="235" y="1501"/>
                    <a:pt x="157" y="1691"/>
                  </a:cubicBezTo>
                  <a:cubicBezTo>
                    <a:pt x="90" y="1869"/>
                    <a:pt x="23" y="2058"/>
                    <a:pt x="1" y="2247"/>
                  </a:cubicBezTo>
                  <a:lnTo>
                    <a:pt x="12" y="2258"/>
                  </a:lnTo>
                  <a:cubicBezTo>
                    <a:pt x="57" y="2069"/>
                    <a:pt x="146" y="1891"/>
                    <a:pt x="235" y="1713"/>
                  </a:cubicBezTo>
                  <a:cubicBezTo>
                    <a:pt x="312" y="1546"/>
                    <a:pt x="401" y="1357"/>
                    <a:pt x="457" y="1168"/>
                  </a:cubicBezTo>
                  <a:cubicBezTo>
                    <a:pt x="513" y="979"/>
                    <a:pt x="569" y="790"/>
                    <a:pt x="569" y="589"/>
                  </a:cubicBezTo>
                  <a:cubicBezTo>
                    <a:pt x="569" y="389"/>
                    <a:pt x="546" y="189"/>
                    <a:pt x="49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
            <p:cNvSpPr/>
            <p:nvPr/>
          </p:nvSpPr>
          <p:spPr>
            <a:xfrm>
              <a:off x="2396540" y="4211867"/>
              <a:ext cx="18316" cy="96673"/>
            </a:xfrm>
            <a:custGeom>
              <a:avLst/>
              <a:gdLst/>
              <a:ahLst/>
              <a:cxnLst/>
              <a:rect l="l" t="t" r="r" b="b"/>
              <a:pathLst>
                <a:path w="525" h="2771" extrusionOk="0">
                  <a:moveTo>
                    <a:pt x="401" y="0"/>
                  </a:moveTo>
                  <a:lnTo>
                    <a:pt x="401" y="0"/>
                  </a:lnTo>
                  <a:cubicBezTo>
                    <a:pt x="413" y="245"/>
                    <a:pt x="423" y="490"/>
                    <a:pt x="423" y="724"/>
                  </a:cubicBezTo>
                  <a:cubicBezTo>
                    <a:pt x="423" y="968"/>
                    <a:pt x="423" y="1201"/>
                    <a:pt x="413" y="1446"/>
                  </a:cubicBezTo>
                  <a:cubicBezTo>
                    <a:pt x="391" y="1680"/>
                    <a:pt x="368" y="1925"/>
                    <a:pt x="335" y="2158"/>
                  </a:cubicBezTo>
                  <a:cubicBezTo>
                    <a:pt x="312" y="2269"/>
                    <a:pt x="279" y="2392"/>
                    <a:pt x="223" y="2492"/>
                  </a:cubicBezTo>
                  <a:cubicBezTo>
                    <a:pt x="168" y="2603"/>
                    <a:pt x="101" y="2703"/>
                    <a:pt x="1" y="2770"/>
                  </a:cubicBezTo>
                  <a:cubicBezTo>
                    <a:pt x="112" y="2714"/>
                    <a:pt x="190" y="2614"/>
                    <a:pt x="246" y="2503"/>
                  </a:cubicBezTo>
                  <a:cubicBezTo>
                    <a:pt x="312" y="2403"/>
                    <a:pt x="346" y="2281"/>
                    <a:pt x="368" y="2158"/>
                  </a:cubicBezTo>
                  <a:cubicBezTo>
                    <a:pt x="423" y="1925"/>
                    <a:pt x="457" y="1691"/>
                    <a:pt x="480" y="1446"/>
                  </a:cubicBezTo>
                  <a:cubicBezTo>
                    <a:pt x="502" y="1201"/>
                    <a:pt x="524" y="968"/>
                    <a:pt x="512" y="724"/>
                  </a:cubicBezTo>
                  <a:cubicBezTo>
                    <a:pt x="502" y="479"/>
                    <a:pt x="468" y="234"/>
                    <a:pt x="40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
            <p:cNvSpPr/>
            <p:nvPr/>
          </p:nvSpPr>
          <p:spPr>
            <a:xfrm>
              <a:off x="2372118" y="4056649"/>
              <a:ext cx="103616" cy="121095"/>
            </a:xfrm>
            <a:custGeom>
              <a:avLst/>
              <a:gdLst/>
              <a:ahLst/>
              <a:cxnLst/>
              <a:rect l="l" t="t" r="r" b="b"/>
              <a:pathLst>
                <a:path w="2970" h="3471" extrusionOk="0">
                  <a:moveTo>
                    <a:pt x="1806" y="1"/>
                  </a:moveTo>
                  <a:cubicBezTo>
                    <a:pt x="1650" y="1"/>
                    <a:pt x="1453" y="23"/>
                    <a:pt x="1313" y="23"/>
                  </a:cubicBezTo>
                  <a:cubicBezTo>
                    <a:pt x="1306" y="22"/>
                    <a:pt x="1300" y="22"/>
                    <a:pt x="1293" y="22"/>
                  </a:cubicBezTo>
                  <a:cubicBezTo>
                    <a:pt x="1052" y="22"/>
                    <a:pt x="761" y="208"/>
                    <a:pt x="512" y="479"/>
                  </a:cubicBezTo>
                  <a:cubicBezTo>
                    <a:pt x="245" y="746"/>
                    <a:pt x="45" y="1035"/>
                    <a:pt x="23" y="1469"/>
                  </a:cubicBezTo>
                  <a:cubicBezTo>
                    <a:pt x="1" y="1903"/>
                    <a:pt x="379" y="3115"/>
                    <a:pt x="379" y="3115"/>
                  </a:cubicBezTo>
                  <a:lnTo>
                    <a:pt x="1446" y="3471"/>
                  </a:lnTo>
                  <a:cubicBezTo>
                    <a:pt x="1446" y="3471"/>
                    <a:pt x="2181" y="3382"/>
                    <a:pt x="2569" y="2892"/>
                  </a:cubicBezTo>
                  <a:cubicBezTo>
                    <a:pt x="2959" y="2403"/>
                    <a:pt x="2925" y="1814"/>
                    <a:pt x="2948" y="1569"/>
                  </a:cubicBezTo>
                  <a:cubicBezTo>
                    <a:pt x="2970" y="1313"/>
                    <a:pt x="2970" y="1335"/>
                    <a:pt x="2892" y="1235"/>
                  </a:cubicBezTo>
                  <a:cubicBezTo>
                    <a:pt x="2803" y="1146"/>
                    <a:pt x="2592" y="1024"/>
                    <a:pt x="2470" y="868"/>
                  </a:cubicBezTo>
                  <a:cubicBezTo>
                    <a:pt x="2336" y="712"/>
                    <a:pt x="2181" y="657"/>
                    <a:pt x="2158" y="534"/>
                  </a:cubicBezTo>
                  <a:cubicBezTo>
                    <a:pt x="2124" y="412"/>
                    <a:pt x="2114" y="156"/>
                    <a:pt x="2047" y="56"/>
                  </a:cubicBezTo>
                  <a:cubicBezTo>
                    <a:pt x="2018" y="13"/>
                    <a:pt x="1924" y="1"/>
                    <a:pt x="1806"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
            <p:cNvSpPr/>
            <p:nvPr/>
          </p:nvSpPr>
          <p:spPr>
            <a:xfrm>
              <a:off x="2374839" y="4123844"/>
              <a:ext cx="98208" cy="53901"/>
            </a:xfrm>
            <a:custGeom>
              <a:avLst/>
              <a:gdLst/>
              <a:ahLst/>
              <a:cxnLst/>
              <a:rect l="l" t="t" r="r" b="b"/>
              <a:pathLst>
                <a:path w="2815" h="1545" extrusionOk="0">
                  <a:moveTo>
                    <a:pt x="137" y="0"/>
                  </a:moveTo>
                  <a:cubicBezTo>
                    <a:pt x="88" y="0"/>
                    <a:pt x="43" y="17"/>
                    <a:pt x="0" y="43"/>
                  </a:cubicBezTo>
                  <a:cubicBezTo>
                    <a:pt x="101" y="555"/>
                    <a:pt x="301" y="1189"/>
                    <a:pt x="301" y="1189"/>
                  </a:cubicBezTo>
                  <a:lnTo>
                    <a:pt x="1368" y="1545"/>
                  </a:lnTo>
                  <a:cubicBezTo>
                    <a:pt x="1368" y="1545"/>
                    <a:pt x="2103" y="1456"/>
                    <a:pt x="2491" y="966"/>
                  </a:cubicBezTo>
                  <a:cubicBezTo>
                    <a:pt x="2681" y="733"/>
                    <a:pt x="2770" y="477"/>
                    <a:pt x="2814" y="254"/>
                  </a:cubicBezTo>
                  <a:cubicBezTo>
                    <a:pt x="2756" y="230"/>
                    <a:pt x="2691" y="217"/>
                    <a:pt x="2630" y="217"/>
                  </a:cubicBezTo>
                  <a:cubicBezTo>
                    <a:pt x="2609" y="217"/>
                    <a:pt x="2589" y="218"/>
                    <a:pt x="2570" y="221"/>
                  </a:cubicBezTo>
                  <a:cubicBezTo>
                    <a:pt x="2506" y="234"/>
                    <a:pt x="2435" y="254"/>
                    <a:pt x="2371" y="254"/>
                  </a:cubicBezTo>
                  <a:cubicBezTo>
                    <a:pt x="2323" y="254"/>
                    <a:pt x="2280" y="243"/>
                    <a:pt x="2247" y="210"/>
                  </a:cubicBezTo>
                  <a:lnTo>
                    <a:pt x="2180" y="110"/>
                  </a:lnTo>
                  <a:cubicBezTo>
                    <a:pt x="2154" y="89"/>
                    <a:pt x="2121" y="81"/>
                    <a:pt x="2086" y="81"/>
                  </a:cubicBezTo>
                  <a:cubicBezTo>
                    <a:pt x="2047" y="81"/>
                    <a:pt x="2005" y="92"/>
                    <a:pt x="1969" y="110"/>
                  </a:cubicBezTo>
                  <a:cubicBezTo>
                    <a:pt x="1902" y="143"/>
                    <a:pt x="1846" y="199"/>
                    <a:pt x="1791" y="232"/>
                  </a:cubicBezTo>
                  <a:cubicBezTo>
                    <a:pt x="1668" y="321"/>
                    <a:pt x="1513" y="343"/>
                    <a:pt x="1368" y="377"/>
                  </a:cubicBezTo>
                  <a:cubicBezTo>
                    <a:pt x="1309" y="386"/>
                    <a:pt x="1246" y="395"/>
                    <a:pt x="1186" y="395"/>
                  </a:cubicBezTo>
                  <a:cubicBezTo>
                    <a:pt x="1099" y="395"/>
                    <a:pt x="1016" y="376"/>
                    <a:pt x="957" y="310"/>
                  </a:cubicBezTo>
                  <a:cubicBezTo>
                    <a:pt x="901" y="244"/>
                    <a:pt x="868" y="155"/>
                    <a:pt x="790" y="132"/>
                  </a:cubicBezTo>
                  <a:cubicBezTo>
                    <a:pt x="782" y="131"/>
                    <a:pt x="775" y="130"/>
                    <a:pt x="767" y="130"/>
                  </a:cubicBezTo>
                  <a:cubicBezTo>
                    <a:pt x="680" y="130"/>
                    <a:pt x="600" y="233"/>
                    <a:pt x="513" y="233"/>
                  </a:cubicBezTo>
                  <a:cubicBezTo>
                    <a:pt x="509" y="233"/>
                    <a:pt x="505" y="233"/>
                    <a:pt x="501" y="232"/>
                  </a:cubicBezTo>
                  <a:cubicBezTo>
                    <a:pt x="412" y="221"/>
                    <a:pt x="378" y="121"/>
                    <a:pt x="311" y="66"/>
                  </a:cubicBezTo>
                  <a:cubicBezTo>
                    <a:pt x="248" y="19"/>
                    <a:pt x="190" y="0"/>
                    <a:pt x="137"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
            <p:cNvSpPr/>
            <p:nvPr/>
          </p:nvSpPr>
          <p:spPr>
            <a:xfrm>
              <a:off x="2381817" y="4069837"/>
              <a:ext cx="34574" cy="105570"/>
            </a:xfrm>
            <a:custGeom>
              <a:avLst/>
              <a:gdLst/>
              <a:ahLst/>
              <a:cxnLst/>
              <a:rect l="l" t="t" r="r" b="b"/>
              <a:pathLst>
                <a:path w="991" h="3026" extrusionOk="0">
                  <a:moveTo>
                    <a:pt x="991" y="1"/>
                  </a:moveTo>
                  <a:cubicBezTo>
                    <a:pt x="734" y="123"/>
                    <a:pt x="523" y="324"/>
                    <a:pt x="356" y="557"/>
                  </a:cubicBezTo>
                  <a:cubicBezTo>
                    <a:pt x="200" y="801"/>
                    <a:pt x="89" y="1080"/>
                    <a:pt x="45" y="1357"/>
                  </a:cubicBezTo>
                  <a:cubicBezTo>
                    <a:pt x="0" y="1647"/>
                    <a:pt x="0" y="1936"/>
                    <a:pt x="56" y="2225"/>
                  </a:cubicBezTo>
                  <a:cubicBezTo>
                    <a:pt x="111" y="2503"/>
                    <a:pt x="212" y="2770"/>
                    <a:pt x="345" y="3026"/>
                  </a:cubicBezTo>
                  <a:lnTo>
                    <a:pt x="356" y="3015"/>
                  </a:lnTo>
                  <a:cubicBezTo>
                    <a:pt x="279" y="2748"/>
                    <a:pt x="212" y="2470"/>
                    <a:pt x="167" y="2203"/>
                  </a:cubicBezTo>
                  <a:cubicBezTo>
                    <a:pt x="134" y="1925"/>
                    <a:pt x="111" y="1647"/>
                    <a:pt x="145" y="1380"/>
                  </a:cubicBezTo>
                  <a:cubicBezTo>
                    <a:pt x="178" y="1102"/>
                    <a:pt x="267" y="835"/>
                    <a:pt x="412" y="590"/>
                  </a:cubicBezTo>
                  <a:cubicBezTo>
                    <a:pt x="546" y="356"/>
                    <a:pt x="746" y="146"/>
                    <a:pt x="991" y="12"/>
                  </a:cubicBezTo>
                  <a:lnTo>
                    <a:pt x="991"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
            <p:cNvSpPr/>
            <p:nvPr/>
          </p:nvSpPr>
          <p:spPr>
            <a:xfrm>
              <a:off x="2391900" y="4093526"/>
              <a:ext cx="17862" cy="84637"/>
            </a:xfrm>
            <a:custGeom>
              <a:avLst/>
              <a:gdLst/>
              <a:ahLst/>
              <a:cxnLst/>
              <a:rect l="l" t="t" r="r" b="b"/>
              <a:pathLst>
                <a:path w="512" h="2426" extrusionOk="0">
                  <a:moveTo>
                    <a:pt x="501" y="0"/>
                  </a:moveTo>
                  <a:cubicBezTo>
                    <a:pt x="201" y="300"/>
                    <a:pt x="12" y="723"/>
                    <a:pt x="0" y="1157"/>
                  </a:cubicBezTo>
                  <a:cubicBezTo>
                    <a:pt x="0" y="1380"/>
                    <a:pt x="34" y="1590"/>
                    <a:pt x="89" y="1802"/>
                  </a:cubicBezTo>
                  <a:cubicBezTo>
                    <a:pt x="145" y="2013"/>
                    <a:pt x="201" y="2213"/>
                    <a:pt x="245" y="2425"/>
                  </a:cubicBezTo>
                  <a:lnTo>
                    <a:pt x="257" y="2425"/>
                  </a:lnTo>
                  <a:cubicBezTo>
                    <a:pt x="257" y="2203"/>
                    <a:pt x="212" y="1991"/>
                    <a:pt x="178" y="1780"/>
                  </a:cubicBezTo>
                  <a:cubicBezTo>
                    <a:pt x="134" y="1580"/>
                    <a:pt x="79" y="1368"/>
                    <a:pt x="79" y="1157"/>
                  </a:cubicBezTo>
                  <a:cubicBezTo>
                    <a:pt x="67" y="745"/>
                    <a:pt x="223" y="323"/>
                    <a:pt x="5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
            <p:cNvSpPr/>
            <p:nvPr/>
          </p:nvSpPr>
          <p:spPr>
            <a:xfrm>
              <a:off x="2400447" y="4092340"/>
              <a:ext cx="35725" cy="86940"/>
            </a:xfrm>
            <a:custGeom>
              <a:avLst/>
              <a:gdLst/>
              <a:ahLst/>
              <a:cxnLst/>
              <a:rect l="l" t="t" r="r" b="b"/>
              <a:pathLst>
                <a:path w="1024" h="2492" extrusionOk="0">
                  <a:moveTo>
                    <a:pt x="1013" y="1"/>
                  </a:moveTo>
                  <a:cubicBezTo>
                    <a:pt x="857" y="168"/>
                    <a:pt x="712" y="346"/>
                    <a:pt x="556" y="524"/>
                  </a:cubicBezTo>
                  <a:cubicBezTo>
                    <a:pt x="400" y="702"/>
                    <a:pt x="267" y="890"/>
                    <a:pt x="156" y="1102"/>
                  </a:cubicBezTo>
                  <a:cubicBezTo>
                    <a:pt x="111" y="1213"/>
                    <a:pt x="67" y="1325"/>
                    <a:pt x="34" y="1436"/>
                  </a:cubicBezTo>
                  <a:cubicBezTo>
                    <a:pt x="12" y="1558"/>
                    <a:pt x="0" y="1681"/>
                    <a:pt x="12" y="1802"/>
                  </a:cubicBezTo>
                  <a:cubicBezTo>
                    <a:pt x="45" y="2047"/>
                    <a:pt x="145" y="2247"/>
                    <a:pt x="123" y="2481"/>
                  </a:cubicBezTo>
                  <a:lnTo>
                    <a:pt x="145" y="2492"/>
                  </a:lnTo>
                  <a:cubicBezTo>
                    <a:pt x="190" y="2381"/>
                    <a:pt x="200" y="2247"/>
                    <a:pt x="190" y="2136"/>
                  </a:cubicBezTo>
                  <a:cubicBezTo>
                    <a:pt x="178" y="2014"/>
                    <a:pt x="156" y="1903"/>
                    <a:pt x="156" y="1792"/>
                  </a:cubicBezTo>
                  <a:cubicBezTo>
                    <a:pt x="145" y="1580"/>
                    <a:pt x="178" y="1358"/>
                    <a:pt x="256" y="1147"/>
                  </a:cubicBezTo>
                  <a:cubicBezTo>
                    <a:pt x="345" y="935"/>
                    <a:pt x="467" y="746"/>
                    <a:pt x="612" y="557"/>
                  </a:cubicBezTo>
                  <a:cubicBezTo>
                    <a:pt x="746" y="379"/>
                    <a:pt x="890" y="190"/>
                    <a:pt x="102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
            <p:cNvSpPr/>
            <p:nvPr/>
          </p:nvSpPr>
          <p:spPr>
            <a:xfrm>
              <a:off x="2408960" y="4117599"/>
              <a:ext cx="34608" cy="61681"/>
            </a:xfrm>
            <a:custGeom>
              <a:avLst/>
              <a:gdLst/>
              <a:ahLst/>
              <a:cxnLst/>
              <a:rect l="l" t="t" r="r" b="b"/>
              <a:pathLst>
                <a:path w="992" h="1768" extrusionOk="0">
                  <a:moveTo>
                    <a:pt x="980" y="0"/>
                  </a:moveTo>
                  <a:cubicBezTo>
                    <a:pt x="846" y="100"/>
                    <a:pt x="713" y="211"/>
                    <a:pt x="591" y="344"/>
                  </a:cubicBezTo>
                  <a:cubicBezTo>
                    <a:pt x="479" y="467"/>
                    <a:pt x="379" y="611"/>
                    <a:pt x="301" y="767"/>
                  </a:cubicBezTo>
                  <a:cubicBezTo>
                    <a:pt x="213" y="923"/>
                    <a:pt x="156" y="1101"/>
                    <a:pt x="134" y="1268"/>
                  </a:cubicBezTo>
                  <a:cubicBezTo>
                    <a:pt x="101" y="1434"/>
                    <a:pt x="79" y="1602"/>
                    <a:pt x="1" y="1757"/>
                  </a:cubicBezTo>
                  <a:lnTo>
                    <a:pt x="12" y="1768"/>
                  </a:lnTo>
                  <a:cubicBezTo>
                    <a:pt x="134" y="1635"/>
                    <a:pt x="179" y="1446"/>
                    <a:pt x="213" y="1290"/>
                  </a:cubicBezTo>
                  <a:cubicBezTo>
                    <a:pt x="257" y="1123"/>
                    <a:pt x="290" y="957"/>
                    <a:pt x="357" y="801"/>
                  </a:cubicBezTo>
                  <a:cubicBezTo>
                    <a:pt x="502" y="489"/>
                    <a:pt x="724" y="222"/>
                    <a:pt x="99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
            <p:cNvSpPr/>
            <p:nvPr/>
          </p:nvSpPr>
          <p:spPr>
            <a:xfrm>
              <a:off x="2410146" y="4124926"/>
              <a:ext cx="47761" cy="57111"/>
            </a:xfrm>
            <a:custGeom>
              <a:avLst/>
              <a:gdLst/>
              <a:ahLst/>
              <a:cxnLst/>
              <a:rect l="l" t="t" r="r" b="b"/>
              <a:pathLst>
                <a:path w="1369" h="1637" extrusionOk="0">
                  <a:moveTo>
                    <a:pt x="1357" y="1"/>
                  </a:moveTo>
                  <a:cubicBezTo>
                    <a:pt x="1324" y="168"/>
                    <a:pt x="1224" y="324"/>
                    <a:pt x="1113" y="457"/>
                  </a:cubicBezTo>
                  <a:cubicBezTo>
                    <a:pt x="1002" y="591"/>
                    <a:pt x="868" y="702"/>
                    <a:pt x="735" y="813"/>
                  </a:cubicBezTo>
                  <a:cubicBezTo>
                    <a:pt x="601" y="924"/>
                    <a:pt x="445" y="1036"/>
                    <a:pt x="334" y="1180"/>
                  </a:cubicBezTo>
                  <a:cubicBezTo>
                    <a:pt x="323" y="1191"/>
                    <a:pt x="312" y="1214"/>
                    <a:pt x="300" y="1224"/>
                  </a:cubicBezTo>
                  <a:cubicBezTo>
                    <a:pt x="323" y="1158"/>
                    <a:pt x="345" y="1080"/>
                    <a:pt x="356" y="1013"/>
                  </a:cubicBezTo>
                  <a:cubicBezTo>
                    <a:pt x="389" y="902"/>
                    <a:pt x="412" y="802"/>
                    <a:pt x="468" y="702"/>
                  </a:cubicBezTo>
                  <a:cubicBezTo>
                    <a:pt x="512" y="613"/>
                    <a:pt x="601" y="524"/>
                    <a:pt x="701" y="502"/>
                  </a:cubicBezTo>
                  <a:lnTo>
                    <a:pt x="701" y="490"/>
                  </a:lnTo>
                  <a:cubicBezTo>
                    <a:pt x="590" y="502"/>
                    <a:pt x="490" y="591"/>
                    <a:pt x="434" y="680"/>
                  </a:cubicBezTo>
                  <a:cubicBezTo>
                    <a:pt x="367" y="779"/>
                    <a:pt x="334" y="891"/>
                    <a:pt x="290" y="991"/>
                  </a:cubicBezTo>
                  <a:cubicBezTo>
                    <a:pt x="256" y="1102"/>
                    <a:pt x="211" y="1191"/>
                    <a:pt x="167" y="1291"/>
                  </a:cubicBezTo>
                  <a:cubicBezTo>
                    <a:pt x="122" y="1392"/>
                    <a:pt x="67" y="1481"/>
                    <a:pt x="1" y="1580"/>
                  </a:cubicBezTo>
                  <a:lnTo>
                    <a:pt x="11" y="1580"/>
                  </a:lnTo>
                  <a:cubicBezTo>
                    <a:pt x="56" y="1558"/>
                    <a:pt x="90" y="1525"/>
                    <a:pt x="134" y="1481"/>
                  </a:cubicBezTo>
                  <a:lnTo>
                    <a:pt x="134" y="1481"/>
                  </a:lnTo>
                  <a:cubicBezTo>
                    <a:pt x="100" y="1536"/>
                    <a:pt x="78" y="1580"/>
                    <a:pt x="56" y="1636"/>
                  </a:cubicBezTo>
                  <a:lnTo>
                    <a:pt x="67" y="1636"/>
                  </a:lnTo>
                  <a:lnTo>
                    <a:pt x="434" y="1258"/>
                  </a:lnTo>
                  <a:cubicBezTo>
                    <a:pt x="557" y="1135"/>
                    <a:pt x="668" y="1013"/>
                    <a:pt x="801" y="891"/>
                  </a:cubicBezTo>
                  <a:cubicBezTo>
                    <a:pt x="935" y="769"/>
                    <a:pt x="1057" y="646"/>
                    <a:pt x="1168" y="490"/>
                  </a:cubicBezTo>
                  <a:cubicBezTo>
                    <a:pt x="1268" y="346"/>
                    <a:pt x="1357" y="179"/>
                    <a:pt x="1368"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
            <p:cNvSpPr/>
            <p:nvPr/>
          </p:nvSpPr>
          <p:spPr>
            <a:xfrm>
              <a:off x="2257265" y="4028250"/>
              <a:ext cx="134282" cy="159192"/>
            </a:xfrm>
            <a:custGeom>
              <a:avLst/>
              <a:gdLst/>
              <a:ahLst/>
              <a:cxnLst/>
              <a:rect l="l" t="t" r="r" b="b"/>
              <a:pathLst>
                <a:path w="3849" h="4563" extrusionOk="0">
                  <a:moveTo>
                    <a:pt x="1495" y="1"/>
                  </a:moveTo>
                  <a:cubicBezTo>
                    <a:pt x="1483" y="1"/>
                    <a:pt x="1470" y="1"/>
                    <a:pt x="1457" y="3"/>
                  </a:cubicBezTo>
                  <a:cubicBezTo>
                    <a:pt x="1257" y="25"/>
                    <a:pt x="1024" y="414"/>
                    <a:pt x="834" y="481"/>
                  </a:cubicBezTo>
                  <a:cubicBezTo>
                    <a:pt x="634" y="547"/>
                    <a:pt x="478" y="592"/>
                    <a:pt x="234" y="814"/>
                  </a:cubicBezTo>
                  <a:cubicBezTo>
                    <a:pt x="0" y="1037"/>
                    <a:pt x="0" y="1371"/>
                    <a:pt x="156" y="1782"/>
                  </a:cubicBezTo>
                  <a:cubicBezTo>
                    <a:pt x="312" y="2194"/>
                    <a:pt x="623" y="2794"/>
                    <a:pt x="1090" y="3328"/>
                  </a:cubicBezTo>
                  <a:cubicBezTo>
                    <a:pt x="1558" y="3862"/>
                    <a:pt x="2203" y="4207"/>
                    <a:pt x="2480" y="4307"/>
                  </a:cubicBezTo>
                  <a:cubicBezTo>
                    <a:pt x="2759" y="4407"/>
                    <a:pt x="3259" y="4563"/>
                    <a:pt x="3259" y="4563"/>
                  </a:cubicBezTo>
                  <a:lnTo>
                    <a:pt x="3849" y="3773"/>
                  </a:lnTo>
                  <a:cubicBezTo>
                    <a:pt x="3849" y="3773"/>
                    <a:pt x="3303" y="3128"/>
                    <a:pt x="3115" y="2549"/>
                  </a:cubicBezTo>
                  <a:cubicBezTo>
                    <a:pt x="2937" y="1983"/>
                    <a:pt x="2803" y="1815"/>
                    <a:pt x="2781" y="1504"/>
                  </a:cubicBezTo>
                  <a:cubicBezTo>
                    <a:pt x="2759" y="1204"/>
                    <a:pt x="2736" y="715"/>
                    <a:pt x="2636" y="614"/>
                  </a:cubicBezTo>
                  <a:cubicBezTo>
                    <a:pt x="2525" y="503"/>
                    <a:pt x="2091" y="448"/>
                    <a:pt x="1913" y="292"/>
                  </a:cubicBezTo>
                  <a:cubicBezTo>
                    <a:pt x="1748" y="136"/>
                    <a:pt x="1659" y="1"/>
                    <a:pt x="1495"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
            <p:cNvSpPr/>
            <p:nvPr/>
          </p:nvSpPr>
          <p:spPr>
            <a:xfrm>
              <a:off x="2270069" y="4106714"/>
              <a:ext cx="121478" cy="80730"/>
            </a:xfrm>
            <a:custGeom>
              <a:avLst/>
              <a:gdLst/>
              <a:ahLst/>
              <a:cxnLst/>
              <a:rect l="l" t="t" r="r" b="b"/>
              <a:pathLst>
                <a:path w="3482" h="2314" extrusionOk="0">
                  <a:moveTo>
                    <a:pt x="0" y="1"/>
                  </a:moveTo>
                  <a:cubicBezTo>
                    <a:pt x="167" y="334"/>
                    <a:pt x="412" y="723"/>
                    <a:pt x="723" y="1079"/>
                  </a:cubicBezTo>
                  <a:cubicBezTo>
                    <a:pt x="1191" y="1613"/>
                    <a:pt x="1836" y="1958"/>
                    <a:pt x="2113" y="2058"/>
                  </a:cubicBezTo>
                  <a:cubicBezTo>
                    <a:pt x="2392" y="2158"/>
                    <a:pt x="2892" y="2314"/>
                    <a:pt x="2892" y="2314"/>
                  </a:cubicBezTo>
                  <a:lnTo>
                    <a:pt x="3482" y="1524"/>
                  </a:lnTo>
                  <a:cubicBezTo>
                    <a:pt x="3482" y="1524"/>
                    <a:pt x="3225" y="1224"/>
                    <a:pt x="3003" y="846"/>
                  </a:cubicBezTo>
                  <a:cubicBezTo>
                    <a:pt x="2948" y="846"/>
                    <a:pt x="2881" y="857"/>
                    <a:pt x="2814" y="890"/>
                  </a:cubicBezTo>
                  <a:cubicBezTo>
                    <a:pt x="2748" y="923"/>
                    <a:pt x="2692" y="979"/>
                    <a:pt x="2625" y="979"/>
                  </a:cubicBezTo>
                  <a:cubicBezTo>
                    <a:pt x="2613" y="982"/>
                    <a:pt x="2601" y="983"/>
                    <a:pt x="2590" y="983"/>
                  </a:cubicBezTo>
                  <a:cubicBezTo>
                    <a:pt x="2506" y="983"/>
                    <a:pt x="2436" y="918"/>
                    <a:pt x="2358" y="879"/>
                  </a:cubicBezTo>
                  <a:cubicBezTo>
                    <a:pt x="2256" y="823"/>
                    <a:pt x="2139" y="798"/>
                    <a:pt x="2025" y="798"/>
                  </a:cubicBezTo>
                  <a:cubicBezTo>
                    <a:pt x="2002" y="798"/>
                    <a:pt x="1980" y="799"/>
                    <a:pt x="1958" y="801"/>
                  </a:cubicBezTo>
                  <a:cubicBezTo>
                    <a:pt x="1891" y="812"/>
                    <a:pt x="1836" y="868"/>
                    <a:pt x="1802" y="923"/>
                  </a:cubicBezTo>
                  <a:cubicBezTo>
                    <a:pt x="1802" y="935"/>
                    <a:pt x="1802" y="935"/>
                    <a:pt x="1791" y="935"/>
                  </a:cubicBezTo>
                  <a:cubicBezTo>
                    <a:pt x="1763" y="939"/>
                    <a:pt x="1735" y="940"/>
                    <a:pt x="1707" y="940"/>
                  </a:cubicBezTo>
                  <a:cubicBezTo>
                    <a:pt x="1241" y="940"/>
                    <a:pt x="741" y="438"/>
                    <a:pt x="301" y="145"/>
                  </a:cubicBezTo>
                  <a:cubicBezTo>
                    <a:pt x="212" y="90"/>
                    <a:pt x="123" y="34"/>
                    <a:pt x="34"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
            <p:cNvSpPr/>
            <p:nvPr/>
          </p:nvSpPr>
          <p:spPr>
            <a:xfrm>
              <a:off x="2302655" y="4080338"/>
              <a:ext cx="72601" cy="100127"/>
            </a:xfrm>
            <a:custGeom>
              <a:avLst/>
              <a:gdLst/>
              <a:ahLst/>
              <a:cxnLst/>
              <a:rect l="l" t="t" r="r" b="b"/>
              <a:pathLst>
                <a:path w="2081" h="2870" extrusionOk="0">
                  <a:moveTo>
                    <a:pt x="23" y="0"/>
                  </a:moveTo>
                  <a:lnTo>
                    <a:pt x="0" y="11"/>
                  </a:lnTo>
                  <a:cubicBezTo>
                    <a:pt x="112" y="122"/>
                    <a:pt x="168" y="267"/>
                    <a:pt x="200" y="401"/>
                  </a:cubicBezTo>
                  <a:cubicBezTo>
                    <a:pt x="245" y="545"/>
                    <a:pt x="257" y="701"/>
                    <a:pt x="301" y="846"/>
                  </a:cubicBezTo>
                  <a:cubicBezTo>
                    <a:pt x="378" y="1145"/>
                    <a:pt x="534" y="1424"/>
                    <a:pt x="712" y="1669"/>
                  </a:cubicBezTo>
                  <a:cubicBezTo>
                    <a:pt x="902" y="1913"/>
                    <a:pt x="1080" y="2158"/>
                    <a:pt x="1302" y="2358"/>
                  </a:cubicBezTo>
                  <a:cubicBezTo>
                    <a:pt x="1535" y="2569"/>
                    <a:pt x="1780" y="2759"/>
                    <a:pt x="2069" y="2870"/>
                  </a:cubicBezTo>
                  <a:lnTo>
                    <a:pt x="2081" y="2848"/>
                  </a:lnTo>
                  <a:cubicBezTo>
                    <a:pt x="1847" y="2658"/>
                    <a:pt x="1636" y="2458"/>
                    <a:pt x="1424" y="2235"/>
                  </a:cubicBezTo>
                  <a:cubicBezTo>
                    <a:pt x="1224" y="2025"/>
                    <a:pt x="1013" y="1813"/>
                    <a:pt x="823" y="1580"/>
                  </a:cubicBezTo>
                  <a:cubicBezTo>
                    <a:pt x="635" y="1357"/>
                    <a:pt x="467" y="1101"/>
                    <a:pt x="378" y="823"/>
                  </a:cubicBezTo>
                  <a:cubicBezTo>
                    <a:pt x="334" y="678"/>
                    <a:pt x="301" y="534"/>
                    <a:pt x="257" y="389"/>
                  </a:cubicBezTo>
                  <a:cubicBezTo>
                    <a:pt x="200" y="245"/>
                    <a:pt x="134" y="100"/>
                    <a:pt x="2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
            <p:cNvSpPr/>
            <p:nvPr/>
          </p:nvSpPr>
          <p:spPr>
            <a:xfrm>
              <a:off x="2327879" y="4088083"/>
              <a:ext cx="53971" cy="80765"/>
            </a:xfrm>
            <a:custGeom>
              <a:avLst/>
              <a:gdLst/>
              <a:ahLst/>
              <a:cxnLst/>
              <a:rect l="l" t="t" r="r" b="b"/>
              <a:pathLst>
                <a:path w="1547" h="2315" extrusionOk="0">
                  <a:moveTo>
                    <a:pt x="11" y="1"/>
                  </a:moveTo>
                  <a:lnTo>
                    <a:pt x="1" y="11"/>
                  </a:lnTo>
                  <a:cubicBezTo>
                    <a:pt x="67" y="234"/>
                    <a:pt x="145" y="456"/>
                    <a:pt x="234" y="679"/>
                  </a:cubicBezTo>
                  <a:cubicBezTo>
                    <a:pt x="323" y="901"/>
                    <a:pt x="412" y="1124"/>
                    <a:pt x="535" y="1324"/>
                  </a:cubicBezTo>
                  <a:cubicBezTo>
                    <a:pt x="646" y="1536"/>
                    <a:pt x="779" y="1746"/>
                    <a:pt x="946" y="1914"/>
                  </a:cubicBezTo>
                  <a:cubicBezTo>
                    <a:pt x="1124" y="2092"/>
                    <a:pt x="1324" y="2236"/>
                    <a:pt x="1546" y="2314"/>
                  </a:cubicBezTo>
                  <a:lnTo>
                    <a:pt x="1546" y="2303"/>
                  </a:lnTo>
                  <a:cubicBezTo>
                    <a:pt x="1368" y="2158"/>
                    <a:pt x="1202" y="2003"/>
                    <a:pt x="1046" y="1825"/>
                  </a:cubicBezTo>
                  <a:cubicBezTo>
                    <a:pt x="901" y="1647"/>
                    <a:pt x="757" y="1469"/>
                    <a:pt x="624" y="1269"/>
                  </a:cubicBezTo>
                  <a:cubicBezTo>
                    <a:pt x="501" y="1079"/>
                    <a:pt x="390" y="868"/>
                    <a:pt x="301" y="656"/>
                  </a:cubicBezTo>
                  <a:cubicBezTo>
                    <a:pt x="189" y="446"/>
                    <a:pt x="100" y="223"/>
                    <a:pt x="1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
            <p:cNvSpPr/>
            <p:nvPr/>
          </p:nvSpPr>
          <p:spPr>
            <a:xfrm>
              <a:off x="2339113" y="4083025"/>
              <a:ext cx="47377" cy="79613"/>
            </a:xfrm>
            <a:custGeom>
              <a:avLst/>
              <a:gdLst/>
              <a:ahLst/>
              <a:cxnLst/>
              <a:rect l="l" t="t" r="r" b="b"/>
              <a:pathLst>
                <a:path w="1358" h="2282" extrusionOk="0">
                  <a:moveTo>
                    <a:pt x="1" y="1"/>
                  </a:moveTo>
                  <a:cubicBezTo>
                    <a:pt x="101" y="201"/>
                    <a:pt x="168" y="413"/>
                    <a:pt x="235" y="624"/>
                  </a:cubicBezTo>
                  <a:cubicBezTo>
                    <a:pt x="312" y="835"/>
                    <a:pt x="390" y="1058"/>
                    <a:pt x="490" y="1258"/>
                  </a:cubicBezTo>
                  <a:cubicBezTo>
                    <a:pt x="591" y="1458"/>
                    <a:pt x="702" y="1658"/>
                    <a:pt x="846" y="1825"/>
                  </a:cubicBezTo>
                  <a:cubicBezTo>
                    <a:pt x="991" y="2003"/>
                    <a:pt x="1157" y="2158"/>
                    <a:pt x="1347" y="2281"/>
                  </a:cubicBezTo>
                  <a:lnTo>
                    <a:pt x="1358" y="2270"/>
                  </a:lnTo>
                  <a:cubicBezTo>
                    <a:pt x="1214" y="2103"/>
                    <a:pt x="1068" y="1936"/>
                    <a:pt x="935" y="1758"/>
                  </a:cubicBezTo>
                  <a:cubicBezTo>
                    <a:pt x="813" y="1580"/>
                    <a:pt x="680" y="1402"/>
                    <a:pt x="568" y="1213"/>
                  </a:cubicBezTo>
                  <a:cubicBezTo>
                    <a:pt x="457" y="1024"/>
                    <a:pt x="368" y="813"/>
                    <a:pt x="290" y="613"/>
                  </a:cubicBezTo>
                  <a:cubicBezTo>
                    <a:pt x="201" y="401"/>
                    <a:pt x="124" y="190"/>
                    <a:pt x="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
            <p:cNvSpPr/>
            <p:nvPr/>
          </p:nvSpPr>
          <p:spPr>
            <a:xfrm>
              <a:off x="2298399" y="4117599"/>
              <a:ext cx="72217" cy="64786"/>
            </a:xfrm>
            <a:custGeom>
              <a:avLst/>
              <a:gdLst/>
              <a:ahLst/>
              <a:cxnLst/>
              <a:rect l="l" t="t" r="r" b="b"/>
              <a:pathLst>
                <a:path w="2070" h="1857" extrusionOk="0">
                  <a:moveTo>
                    <a:pt x="0" y="0"/>
                  </a:moveTo>
                  <a:cubicBezTo>
                    <a:pt x="122" y="200"/>
                    <a:pt x="245" y="411"/>
                    <a:pt x="379" y="601"/>
                  </a:cubicBezTo>
                  <a:cubicBezTo>
                    <a:pt x="523" y="801"/>
                    <a:pt x="668" y="989"/>
                    <a:pt x="834" y="1167"/>
                  </a:cubicBezTo>
                  <a:cubicBezTo>
                    <a:pt x="990" y="1345"/>
                    <a:pt x="1179" y="1501"/>
                    <a:pt x="1390" y="1624"/>
                  </a:cubicBezTo>
                  <a:cubicBezTo>
                    <a:pt x="1590" y="1746"/>
                    <a:pt x="1824" y="1835"/>
                    <a:pt x="2069" y="1857"/>
                  </a:cubicBezTo>
                  <a:lnTo>
                    <a:pt x="2069" y="1846"/>
                  </a:lnTo>
                  <a:cubicBezTo>
                    <a:pt x="1847" y="1768"/>
                    <a:pt x="1635" y="1657"/>
                    <a:pt x="1446" y="1535"/>
                  </a:cubicBezTo>
                  <a:cubicBezTo>
                    <a:pt x="1246" y="1401"/>
                    <a:pt x="1068" y="1268"/>
                    <a:pt x="890" y="1101"/>
                  </a:cubicBezTo>
                  <a:cubicBezTo>
                    <a:pt x="723" y="934"/>
                    <a:pt x="567" y="756"/>
                    <a:pt x="423" y="567"/>
                  </a:cubicBezTo>
                  <a:cubicBezTo>
                    <a:pt x="278" y="389"/>
                    <a:pt x="145" y="189"/>
                    <a:pt x="1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
            <p:cNvSpPr/>
            <p:nvPr/>
          </p:nvSpPr>
          <p:spPr>
            <a:xfrm>
              <a:off x="2237449" y="4113308"/>
              <a:ext cx="148656" cy="131247"/>
            </a:xfrm>
            <a:custGeom>
              <a:avLst/>
              <a:gdLst/>
              <a:ahLst/>
              <a:cxnLst/>
              <a:rect l="l" t="t" r="r" b="b"/>
              <a:pathLst>
                <a:path w="4261" h="3762" extrusionOk="0">
                  <a:moveTo>
                    <a:pt x="1" y="0"/>
                  </a:moveTo>
                  <a:lnTo>
                    <a:pt x="1102" y="3348"/>
                  </a:lnTo>
                  <a:cubicBezTo>
                    <a:pt x="1102" y="3348"/>
                    <a:pt x="1046" y="3615"/>
                    <a:pt x="1214" y="3704"/>
                  </a:cubicBezTo>
                  <a:cubicBezTo>
                    <a:pt x="1286" y="3747"/>
                    <a:pt x="1395" y="3762"/>
                    <a:pt x="1514" y="3762"/>
                  </a:cubicBezTo>
                  <a:cubicBezTo>
                    <a:pt x="1704" y="3762"/>
                    <a:pt x="1918" y="3725"/>
                    <a:pt x="2047" y="3704"/>
                  </a:cubicBezTo>
                  <a:cubicBezTo>
                    <a:pt x="2425" y="3638"/>
                    <a:pt x="2837" y="3504"/>
                    <a:pt x="3315" y="3326"/>
                  </a:cubicBezTo>
                  <a:cubicBezTo>
                    <a:pt x="3794" y="3159"/>
                    <a:pt x="4261" y="2859"/>
                    <a:pt x="4261" y="2859"/>
                  </a:cubicBezTo>
                  <a:lnTo>
                    <a:pt x="3816" y="1925"/>
                  </a:lnTo>
                  <a:cubicBezTo>
                    <a:pt x="3816" y="1925"/>
                    <a:pt x="2603" y="1424"/>
                    <a:pt x="2047" y="902"/>
                  </a:cubicBezTo>
                  <a:cubicBezTo>
                    <a:pt x="1491" y="390"/>
                    <a:pt x="1491" y="267"/>
                    <a:pt x="1046" y="145"/>
                  </a:cubicBezTo>
                  <a:cubicBezTo>
                    <a:pt x="591" y="22"/>
                    <a:pt x="1" y="0"/>
                    <a:pt x="1"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
            <p:cNvSpPr/>
            <p:nvPr/>
          </p:nvSpPr>
          <p:spPr>
            <a:xfrm>
              <a:off x="2308865" y="4179282"/>
              <a:ext cx="76090" cy="37923"/>
            </a:xfrm>
            <a:custGeom>
              <a:avLst/>
              <a:gdLst/>
              <a:ahLst/>
              <a:cxnLst/>
              <a:rect l="l" t="t" r="r" b="b"/>
              <a:pathLst>
                <a:path w="2181" h="1087" extrusionOk="0">
                  <a:moveTo>
                    <a:pt x="1669" y="0"/>
                  </a:moveTo>
                  <a:cubicBezTo>
                    <a:pt x="1513" y="67"/>
                    <a:pt x="1346" y="145"/>
                    <a:pt x="1179" y="178"/>
                  </a:cubicBezTo>
                  <a:cubicBezTo>
                    <a:pt x="979" y="222"/>
                    <a:pt x="768" y="222"/>
                    <a:pt x="568" y="267"/>
                  </a:cubicBezTo>
                  <a:cubicBezTo>
                    <a:pt x="368" y="311"/>
                    <a:pt x="156" y="412"/>
                    <a:pt x="56" y="590"/>
                  </a:cubicBezTo>
                  <a:cubicBezTo>
                    <a:pt x="22" y="634"/>
                    <a:pt x="0" y="690"/>
                    <a:pt x="12" y="734"/>
                  </a:cubicBezTo>
                  <a:cubicBezTo>
                    <a:pt x="34" y="823"/>
                    <a:pt x="134" y="879"/>
                    <a:pt x="223" y="890"/>
                  </a:cubicBezTo>
                  <a:cubicBezTo>
                    <a:pt x="312" y="901"/>
                    <a:pt x="412" y="890"/>
                    <a:pt x="501" y="934"/>
                  </a:cubicBezTo>
                  <a:cubicBezTo>
                    <a:pt x="579" y="968"/>
                    <a:pt x="645" y="1035"/>
                    <a:pt x="734" y="1068"/>
                  </a:cubicBezTo>
                  <a:cubicBezTo>
                    <a:pt x="774" y="1081"/>
                    <a:pt x="821" y="1086"/>
                    <a:pt x="869" y="1086"/>
                  </a:cubicBezTo>
                  <a:cubicBezTo>
                    <a:pt x="902" y="1086"/>
                    <a:pt x="936" y="1084"/>
                    <a:pt x="968" y="1079"/>
                  </a:cubicBezTo>
                  <a:cubicBezTo>
                    <a:pt x="1146" y="1057"/>
                    <a:pt x="1324" y="1045"/>
                    <a:pt x="1502" y="1001"/>
                  </a:cubicBezTo>
                  <a:cubicBezTo>
                    <a:pt x="1669" y="968"/>
                    <a:pt x="1824" y="912"/>
                    <a:pt x="2002" y="901"/>
                  </a:cubicBezTo>
                  <a:lnTo>
                    <a:pt x="2180" y="901"/>
                  </a:lnTo>
                  <a:lnTo>
                    <a:pt x="1769" y="34"/>
                  </a:lnTo>
                  <a:lnTo>
                    <a:pt x="1669"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
            <p:cNvSpPr/>
            <p:nvPr/>
          </p:nvSpPr>
          <p:spPr>
            <a:xfrm>
              <a:off x="2274326" y="4125344"/>
              <a:ext cx="105953" cy="57041"/>
            </a:xfrm>
            <a:custGeom>
              <a:avLst/>
              <a:gdLst/>
              <a:ahLst/>
              <a:cxnLst/>
              <a:rect l="l" t="t" r="r" b="b"/>
              <a:pathLst>
                <a:path w="3037" h="1635" extrusionOk="0">
                  <a:moveTo>
                    <a:pt x="1" y="0"/>
                  </a:moveTo>
                  <a:lnTo>
                    <a:pt x="1" y="11"/>
                  </a:lnTo>
                  <a:cubicBezTo>
                    <a:pt x="278" y="112"/>
                    <a:pt x="523" y="290"/>
                    <a:pt x="735" y="478"/>
                  </a:cubicBezTo>
                  <a:cubicBezTo>
                    <a:pt x="957" y="678"/>
                    <a:pt x="1158" y="890"/>
                    <a:pt x="1380" y="1090"/>
                  </a:cubicBezTo>
                  <a:cubicBezTo>
                    <a:pt x="1602" y="1291"/>
                    <a:pt x="1858" y="1457"/>
                    <a:pt x="2147" y="1546"/>
                  </a:cubicBezTo>
                  <a:cubicBezTo>
                    <a:pt x="2340" y="1605"/>
                    <a:pt x="2542" y="1635"/>
                    <a:pt x="2742" y="1635"/>
                  </a:cubicBezTo>
                  <a:cubicBezTo>
                    <a:pt x="2841" y="1635"/>
                    <a:pt x="2940" y="1628"/>
                    <a:pt x="3037" y="1613"/>
                  </a:cubicBezTo>
                  <a:lnTo>
                    <a:pt x="3037" y="1602"/>
                  </a:lnTo>
                  <a:cubicBezTo>
                    <a:pt x="2737" y="1602"/>
                    <a:pt x="2448" y="1568"/>
                    <a:pt x="2181" y="1469"/>
                  </a:cubicBezTo>
                  <a:cubicBezTo>
                    <a:pt x="1902" y="1368"/>
                    <a:pt x="1647" y="1224"/>
                    <a:pt x="1424" y="1034"/>
                  </a:cubicBezTo>
                  <a:cubicBezTo>
                    <a:pt x="1202" y="856"/>
                    <a:pt x="990" y="646"/>
                    <a:pt x="768" y="445"/>
                  </a:cubicBezTo>
                  <a:cubicBezTo>
                    <a:pt x="535" y="256"/>
                    <a:pt x="290" y="89"/>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
            <p:cNvSpPr/>
            <p:nvPr/>
          </p:nvSpPr>
          <p:spPr>
            <a:xfrm>
              <a:off x="2286746" y="4162954"/>
              <a:ext cx="97825" cy="27247"/>
            </a:xfrm>
            <a:custGeom>
              <a:avLst/>
              <a:gdLst/>
              <a:ahLst/>
              <a:cxnLst/>
              <a:rect l="l" t="t" r="r" b="b"/>
              <a:pathLst>
                <a:path w="2804" h="781" extrusionOk="0">
                  <a:moveTo>
                    <a:pt x="1" y="1"/>
                  </a:moveTo>
                  <a:lnTo>
                    <a:pt x="1" y="12"/>
                  </a:lnTo>
                  <a:cubicBezTo>
                    <a:pt x="245" y="57"/>
                    <a:pt x="468" y="157"/>
                    <a:pt x="690" y="257"/>
                  </a:cubicBezTo>
                  <a:cubicBezTo>
                    <a:pt x="901" y="368"/>
                    <a:pt x="1124" y="480"/>
                    <a:pt x="1346" y="579"/>
                  </a:cubicBezTo>
                  <a:cubicBezTo>
                    <a:pt x="1569" y="680"/>
                    <a:pt x="1813" y="769"/>
                    <a:pt x="2069" y="779"/>
                  </a:cubicBezTo>
                  <a:cubicBezTo>
                    <a:pt x="2092" y="780"/>
                    <a:pt x="2114" y="781"/>
                    <a:pt x="2136" y="781"/>
                  </a:cubicBezTo>
                  <a:cubicBezTo>
                    <a:pt x="2367" y="781"/>
                    <a:pt x="2590" y="726"/>
                    <a:pt x="2804" y="635"/>
                  </a:cubicBezTo>
                  <a:lnTo>
                    <a:pt x="2804" y="624"/>
                  </a:lnTo>
                  <a:cubicBezTo>
                    <a:pt x="2620" y="649"/>
                    <a:pt x="2437" y="680"/>
                    <a:pt x="2259" y="680"/>
                  </a:cubicBezTo>
                  <a:cubicBezTo>
                    <a:pt x="2199" y="680"/>
                    <a:pt x="2139" y="677"/>
                    <a:pt x="2080" y="668"/>
                  </a:cubicBezTo>
                  <a:cubicBezTo>
                    <a:pt x="1847" y="646"/>
                    <a:pt x="1613" y="591"/>
                    <a:pt x="1380" y="502"/>
                  </a:cubicBezTo>
                  <a:cubicBezTo>
                    <a:pt x="1157" y="413"/>
                    <a:pt x="935" y="302"/>
                    <a:pt x="713" y="213"/>
                  </a:cubicBezTo>
                  <a:cubicBezTo>
                    <a:pt x="479" y="112"/>
                    <a:pt x="245" y="35"/>
                    <a:pt x="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
            <p:cNvSpPr/>
            <p:nvPr/>
          </p:nvSpPr>
          <p:spPr>
            <a:xfrm>
              <a:off x="2301085" y="4191318"/>
              <a:ext cx="88510" cy="7257"/>
            </a:xfrm>
            <a:custGeom>
              <a:avLst/>
              <a:gdLst/>
              <a:ahLst/>
              <a:cxnLst/>
              <a:rect l="l" t="t" r="r" b="b"/>
              <a:pathLst>
                <a:path w="2537" h="208" extrusionOk="0">
                  <a:moveTo>
                    <a:pt x="1" y="0"/>
                  </a:moveTo>
                  <a:lnTo>
                    <a:pt x="1" y="11"/>
                  </a:lnTo>
                  <a:cubicBezTo>
                    <a:pt x="413" y="111"/>
                    <a:pt x="835" y="167"/>
                    <a:pt x="1258" y="189"/>
                  </a:cubicBezTo>
                  <a:cubicBezTo>
                    <a:pt x="1389" y="202"/>
                    <a:pt x="1517" y="207"/>
                    <a:pt x="1643" y="207"/>
                  </a:cubicBezTo>
                  <a:cubicBezTo>
                    <a:pt x="1730" y="207"/>
                    <a:pt x="1816" y="205"/>
                    <a:pt x="1903" y="200"/>
                  </a:cubicBezTo>
                  <a:cubicBezTo>
                    <a:pt x="2114" y="178"/>
                    <a:pt x="2326" y="156"/>
                    <a:pt x="2537" y="100"/>
                  </a:cubicBezTo>
                  <a:lnTo>
                    <a:pt x="2537" y="89"/>
                  </a:lnTo>
                  <a:cubicBezTo>
                    <a:pt x="2314" y="89"/>
                    <a:pt x="2114" y="111"/>
                    <a:pt x="1903" y="111"/>
                  </a:cubicBezTo>
                  <a:cubicBezTo>
                    <a:pt x="1691" y="111"/>
                    <a:pt x="1480" y="122"/>
                    <a:pt x="1269" y="122"/>
                  </a:cubicBezTo>
                  <a:cubicBezTo>
                    <a:pt x="846" y="122"/>
                    <a:pt x="423" y="78"/>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
            <p:cNvSpPr/>
            <p:nvPr/>
          </p:nvSpPr>
          <p:spPr>
            <a:xfrm>
              <a:off x="2320134" y="4198680"/>
              <a:ext cx="71031" cy="11199"/>
            </a:xfrm>
            <a:custGeom>
              <a:avLst/>
              <a:gdLst/>
              <a:ahLst/>
              <a:cxnLst/>
              <a:rect l="l" t="t" r="r" b="b"/>
              <a:pathLst>
                <a:path w="2036" h="321" extrusionOk="0">
                  <a:moveTo>
                    <a:pt x="2024" y="0"/>
                  </a:moveTo>
                  <a:cubicBezTo>
                    <a:pt x="1857" y="22"/>
                    <a:pt x="1691" y="56"/>
                    <a:pt x="1524" y="78"/>
                  </a:cubicBezTo>
                  <a:cubicBezTo>
                    <a:pt x="1357" y="111"/>
                    <a:pt x="1190" y="156"/>
                    <a:pt x="1023" y="190"/>
                  </a:cubicBezTo>
                  <a:cubicBezTo>
                    <a:pt x="690" y="245"/>
                    <a:pt x="345" y="267"/>
                    <a:pt x="0" y="267"/>
                  </a:cubicBezTo>
                  <a:lnTo>
                    <a:pt x="0" y="279"/>
                  </a:lnTo>
                  <a:cubicBezTo>
                    <a:pt x="209" y="306"/>
                    <a:pt x="417" y="320"/>
                    <a:pt x="626" y="320"/>
                  </a:cubicBezTo>
                  <a:cubicBezTo>
                    <a:pt x="762" y="320"/>
                    <a:pt x="898" y="314"/>
                    <a:pt x="1034" y="301"/>
                  </a:cubicBezTo>
                  <a:cubicBezTo>
                    <a:pt x="1212" y="279"/>
                    <a:pt x="1390" y="267"/>
                    <a:pt x="1557" y="212"/>
                  </a:cubicBezTo>
                  <a:cubicBezTo>
                    <a:pt x="1724" y="167"/>
                    <a:pt x="1879" y="101"/>
                    <a:pt x="2035" y="12"/>
                  </a:cubicBezTo>
                  <a:lnTo>
                    <a:pt x="2024"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
            <p:cNvSpPr/>
            <p:nvPr/>
          </p:nvSpPr>
          <p:spPr>
            <a:xfrm>
              <a:off x="2337962" y="4207192"/>
              <a:ext cx="54355" cy="9838"/>
            </a:xfrm>
            <a:custGeom>
              <a:avLst/>
              <a:gdLst/>
              <a:ahLst/>
              <a:cxnLst/>
              <a:rect l="l" t="t" r="r" b="b"/>
              <a:pathLst>
                <a:path w="1558" h="282" extrusionOk="0">
                  <a:moveTo>
                    <a:pt x="1412" y="1"/>
                  </a:moveTo>
                  <a:cubicBezTo>
                    <a:pt x="1322" y="1"/>
                    <a:pt x="1232" y="13"/>
                    <a:pt x="1146" y="35"/>
                  </a:cubicBezTo>
                  <a:cubicBezTo>
                    <a:pt x="1024" y="57"/>
                    <a:pt x="901" y="112"/>
                    <a:pt x="768" y="146"/>
                  </a:cubicBezTo>
                  <a:cubicBezTo>
                    <a:pt x="646" y="190"/>
                    <a:pt x="523" y="223"/>
                    <a:pt x="390" y="235"/>
                  </a:cubicBezTo>
                  <a:cubicBezTo>
                    <a:pt x="347" y="243"/>
                    <a:pt x="302" y="246"/>
                    <a:pt x="258" y="246"/>
                  </a:cubicBezTo>
                  <a:cubicBezTo>
                    <a:pt x="175" y="246"/>
                    <a:pt x="91" y="234"/>
                    <a:pt x="12" y="213"/>
                  </a:cubicBezTo>
                  <a:lnTo>
                    <a:pt x="1" y="213"/>
                  </a:lnTo>
                  <a:cubicBezTo>
                    <a:pt x="103" y="259"/>
                    <a:pt x="221" y="282"/>
                    <a:pt x="336" y="282"/>
                  </a:cubicBezTo>
                  <a:cubicBezTo>
                    <a:pt x="358" y="282"/>
                    <a:pt x="380" y="281"/>
                    <a:pt x="401" y="279"/>
                  </a:cubicBezTo>
                  <a:cubicBezTo>
                    <a:pt x="535" y="279"/>
                    <a:pt x="668" y="245"/>
                    <a:pt x="790" y="213"/>
                  </a:cubicBezTo>
                  <a:cubicBezTo>
                    <a:pt x="924" y="179"/>
                    <a:pt x="1046" y="157"/>
                    <a:pt x="1168" y="112"/>
                  </a:cubicBezTo>
                  <a:cubicBezTo>
                    <a:pt x="1302" y="79"/>
                    <a:pt x="1424" y="45"/>
                    <a:pt x="1558" y="23"/>
                  </a:cubicBezTo>
                  <a:lnTo>
                    <a:pt x="1558" y="12"/>
                  </a:lnTo>
                  <a:cubicBezTo>
                    <a:pt x="1510" y="4"/>
                    <a:pt x="1461" y="1"/>
                    <a:pt x="14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
            <p:cNvSpPr/>
            <p:nvPr/>
          </p:nvSpPr>
          <p:spPr>
            <a:xfrm>
              <a:off x="2218051" y="4108179"/>
              <a:ext cx="80765" cy="135643"/>
            </a:xfrm>
            <a:custGeom>
              <a:avLst/>
              <a:gdLst/>
              <a:ahLst/>
              <a:cxnLst/>
              <a:rect l="l" t="t" r="r" b="b"/>
              <a:pathLst>
                <a:path w="2315" h="3888" extrusionOk="0">
                  <a:moveTo>
                    <a:pt x="759" y="0"/>
                  </a:moveTo>
                  <a:cubicBezTo>
                    <a:pt x="628" y="0"/>
                    <a:pt x="481" y="59"/>
                    <a:pt x="401" y="181"/>
                  </a:cubicBezTo>
                  <a:cubicBezTo>
                    <a:pt x="235" y="414"/>
                    <a:pt x="1" y="715"/>
                    <a:pt x="67" y="915"/>
                  </a:cubicBezTo>
                  <a:cubicBezTo>
                    <a:pt x="134" y="1138"/>
                    <a:pt x="301" y="1126"/>
                    <a:pt x="390" y="1326"/>
                  </a:cubicBezTo>
                  <a:cubicBezTo>
                    <a:pt x="468" y="1526"/>
                    <a:pt x="357" y="1694"/>
                    <a:pt x="379" y="2016"/>
                  </a:cubicBezTo>
                  <a:cubicBezTo>
                    <a:pt x="401" y="2349"/>
                    <a:pt x="858" y="3128"/>
                    <a:pt x="1002" y="3239"/>
                  </a:cubicBezTo>
                  <a:cubicBezTo>
                    <a:pt x="1147" y="3340"/>
                    <a:pt x="1592" y="3785"/>
                    <a:pt x="1770" y="3851"/>
                  </a:cubicBezTo>
                  <a:cubicBezTo>
                    <a:pt x="1820" y="3875"/>
                    <a:pt x="1884" y="3887"/>
                    <a:pt x="1950" y="3887"/>
                  </a:cubicBezTo>
                  <a:cubicBezTo>
                    <a:pt x="2100" y="3887"/>
                    <a:pt x="2258" y="3823"/>
                    <a:pt x="2281" y="3684"/>
                  </a:cubicBezTo>
                  <a:cubicBezTo>
                    <a:pt x="2314" y="3495"/>
                    <a:pt x="2214" y="3617"/>
                    <a:pt x="2148" y="3451"/>
                  </a:cubicBezTo>
                  <a:cubicBezTo>
                    <a:pt x="2092" y="3295"/>
                    <a:pt x="1980" y="3083"/>
                    <a:pt x="1881" y="2895"/>
                  </a:cubicBezTo>
                  <a:cubicBezTo>
                    <a:pt x="1770" y="2705"/>
                    <a:pt x="2003" y="2616"/>
                    <a:pt x="1980" y="2450"/>
                  </a:cubicBezTo>
                  <a:cubicBezTo>
                    <a:pt x="1970" y="2272"/>
                    <a:pt x="1658" y="2094"/>
                    <a:pt x="1580" y="1905"/>
                  </a:cubicBezTo>
                  <a:cubicBezTo>
                    <a:pt x="1491" y="1704"/>
                    <a:pt x="1580" y="1638"/>
                    <a:pt x="1580" y="1227"/>
                  </a:cubicBezTo>
                  <a:cubicBezTo>
                    <a:pt x="1580" y="815"/>
                    <a:pt x="1458" y="893"/>
                    <a:pt x="1258" y="670"/>
                  </a:cubicBezTo>
                  <a:cubicBezTo>
                    <a:pt x="1058" y="459"/>
                    <a:pt x="1102" y="270"/>
                    <a:pt x="1002" y="114"/>
                  </a:cubicBezTo>
                  <a:cubicBezTo>
                    <a:pt x="962" y="39"/>
                    <a:pt x="866" y="0"/>
                    <a:pt x="75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
            <p:cNvSpPr/>
            <p:nvPr/>
          </p:nvSpPr>
          <p:spPr>
            <a:xfrm>
              <a:off x="2224261" y="4132950"/>
              <a:ext cx="41935" cy="99883"/>
            </a:xfrm>
            <a:custGeom>
              <a:avLst/>
              <a:gdLst/>
              <a:ahLst/>
              <a:cxnLst/>
              <a:rect l="l" t="t" r="r" b="b"/>
              <a:pathLst>
                <a:path w="1202" h="2863" extrusionOk="0">
                  <a:moveTo>
                    <a:pt x="741" y="0"/>
                  </a:moveTo>
                  <a:cubicBezTo>
                    <a:pt x="721" y="0"/>
                    <a:pt x="703" y="8"/>
                    <a:pt x="680" y="16"/>
                  </a:cubicBezTo>
                  <a:lnTo>
                    <a:pt x="346" y="183"/>
                  </a:lnTo>
                  <a:cubicBezTo>
                    <a:pt x="223" y="238"/>
                    <a:pt x="112" y="294"/>
                    <a:pt x="12" y="383"/>
                  </a:cubicBezTo>
                  <a:lnTo>
                    <a:pt x="1" y="394"/>
                  </a:lnTo>
                  <a:cubicBezTo>
                    <a:pt x="79" y="450"/>
                    <a:pt x="156" y="494"/>
                    <a:pt x="212" y="616"/>
                  </a:cubicBezTo>
                  <a:cubicBezTo>
                    <a:pt x="290" y="816"/>
                    <a:pt x="179" y="984"/>
                    <a:pt x="201" y="1306"/>
                  </a:cubicBezTo>
                  <a:cubicBezTo>
                    <a:pt x="223" y="1639"/>
                    <a:pt x="680" y="2418"/>
                    <a:pt x="824" y="2529"/>
                  </a:cubicBezTo>
                  <a:cubicBezTo>
                    <a:pt x="890" y="2585"/>
                    <a:pt x="1046" y="2719"/>
                    <a:pt x="1202" y="2863"/>
                  </a:cubicBezTo>
                  <a:cubicBezTo>
                    <a:pt x="1157" y="2652"/>
                    <a:pt x="1024" y="2462"/>
                    <a:pt x="890" y="2285"/>
                  </a:cubicBezTo>
                  <a:cubicBezTo>
                    <a:pt x="813" y="2173"/>
                    <a:pt x="724" y="2062"/>
                    <a:pt x="668" y="1929"/>
                  </a:cubicBezTo>
                  <a:cubicBezTo>
                    <a:pt x="613" y="1795"/>
                    <a:pt x="591" y="1651"/>
                    <a:pt x="613" y="1518"/>
                  </a:cubicBezTo>
                  <a:cubicBezTo>
                    <a:pt x="635" y="1429"/>
                    <a:pt x="680" y="1350"/>
                    <a:pt x="668" y="1261"/>
                  </a:cubicBezTo>
                  <a:cubicBezTo>
                    <a:pt x="657" y="1184"/>
                    <a:pt x="613" y="1106"/>
                    <a:pt x="613" y="1028"/>
                  </a:cubicBezTo>
                  <a:cubicBezTo>
                    <a:pt x="591" y="905"/>
                    <a:pt x="668" y="783"/>
                    <a:pt x="724" y="672"/>
                  </a:cubicBezTo>
                  <a:cubicBezTo>
                    <a:pt x="813" y="494"/>
                    <a:pt x="846" y="305"/>
                    <a:pt x="824" y="116"/>
                  </a:cubicBezTo>
                  <a:cubicBezTo>
                    <a:pt x="824" y="72"/>
                    <a:pt x="813" y="16"/>
                    <a:pt x="768" y="5"/>
                  </a:cubicBezTo>
                  <a:cubicBezTo>
                    <a:pt x="758" y="1"/>
                    <a:pt x="750" y="0"/>
                    <a:pt x="74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
            <p:cNvSpPr/>
            <p:nvPr/>
          </p:nvSpPr>
          <p:spPr>
            <a:xfrm>
              <a:off x="2356209" y="4150883"/>
              <a:ext cx="90463" cy="85998"/>
            </a:xfrm>
            <a:custGeom>
              <a:avLst/>
              <a:gdLst/>
              <a:ahLst/>
              <a:cxnLst/>
              <a:rect l="l" t="t" r="r" b="b"/>
              <a:pathLst>
                <a:path w="2593" h="2465" extrusionOk="0">
                  <a:moveTo>
                    <a:pt x="1092" y="1"/>
                  </a:moveTo>
                  <a:cubicBezTo>
                    <a:pt x="891" y="1"/>
                    <a:pt x="696" y="42"/>
                    <a:pt x="578" y="136"/>
                  </a:cubicBezTo>
                  <a:cubicBezTo>
                    <a:pt x="457" y="236"/>
                    <a:pt x="378" y="369"/>
                    <a:pt x="323" y="458"/>
                  </a:cubicBezTo>
                  <a:cubicBezTo>
                    <a:pt x="308" y="488"/>
                    <a:pt x="278" y="508"/>
                    <a:pt x="243" y="508"/>
                  </a:cubicBezTo>
                  <a:cubicBezTo>
                    <a:pt x="226" y="508"/>
                    <a:pt x="208" y="503"/>
                    <a:pt x="190" y="492"/>
                  </a:cubicBezTo>
                  <a:cubicBezTo>
                    <a:pt x="178" y="480"/>
                    <a:pt x="156" y="470"/>
                    <a:pt x="145" y="470"/>
                  </a:cubicBezTo>
                  <a:cubicBezTo>
                    <a:pt x="78" y="480"/>
                    <a:pt x="123" y="559"/>
                    <a:pt x="67" y="614"/>
                  </a:cubicBezTo>
                  <a:cubicBezTo>
                    <a:pt x="22" y="658"/>
                    <a:pt x="12" y="670"/>
                    <a:pt x="0" y="737"/>
                  </a:cubicBezTo>
                  <a:cubicBezTo>
                    <a:pt x="0" y="803"/>
                    <a:pt x="34" y="848"/>
                    <a:pt x="56" y="915"/>
                  </a:cubicBezTo>
                  <a:cubicBezTo>
                    <a:pt x="78" y="981"/>
                    <a:pt x="45" y="1014"/>
                    <a:pt x="56" y="1081"/>
                  </a:cubicBezTo>
                  <a:cubicBezTo>
                    <a:pt x="67" y="1148"/>
                    <a:pt x="190" y="1237"/>
                    <a:pt x="279" y="1281"/>
                  </a:cubicBezTo>
                  <a:cubicBezTo>
                    <a:pt x="356" y="1315"/>
                    <a:pt x="312" y="1437"/>
                    <a:pt x="334" y="1493"/>
                  </a:cubicBezTo>
                  <a:cubicBezTo>
                    <a:pt x="356" y="1537"/>
                    <a:pt x="479" y="1537"/>
                    <a:pt x="523" y="1548"/>
                  </a:cubicBezTo>
                  <a:cubicBezTo>
                    <a:pt x="556" y="1560"/>
                    <a:pt x="534" y="1738"/>
                    <a:pt x="568" y="1771"/>
                  </a:cubicBezTo>
                  <a:cubicBezTo>
                    <a:pt x="590" y="1804"/>
                    <a:pt x="590" y="1871"/>
                    <a:pt x="612" y="1916"/>
                  </a:cubicBezTo>
                  <a:cubicBezTo>
                    <a:pt x="635" y="1971"/>
                    <a:pt x="712" y="1938"/>
                    <a:pt x="768" y="1960"/>
                  </a:cubicBezTo>
                  <a:cubicBezTo>
                    <a:pt x="835" y="1982"/>
                    <a:pt x="801" y="2160"/>
                    <a:pt x="845" y="2227"/>
                  </a:cubicBezTo>
                  <a:cubicBezTo>
                    <a:pt x="866" y="2257"/>
                    <a:pt x="893" y="2265"/>
                    <a:pt x="925" y="2265"/>
                  </a:cubicBezTo>
                  <a:cubicBezTo>
                    <a:pt x="955" y="2265"/>
                    <a:pt x="989" y="2258"/>
                    <a:pt x="1026" y="2258"/>
                  </a:cubicBezTo>
                  <a:cubicBezTo>
                    <a:pt x="1036" y="2258"/>
                    <a:pt x="1047" y="2259"/>
                    <a:pt x="1057" y="2260"/>
                  </a:cubicBezTo>
                  <a:cubicBezTo>
                    <a:pt x="1146" y="2271"/>
                    <a:pt x="1191" y="2427"/>
                    <a:pt x="1257" y="2460"/>
                  </a:cubicBezTo>
                  <a:cubicBezTo>
                    <a:pt x="1269" y="2463"/>
                    <a:pt x="1279" y="2465"/>
                    <a:pt x="1288" y="2465"/>
                  </a:cubicBezTo>
                  <a:cubicBezTo>
                    <a:pt x="1334" y="2465"/>
                    <a:pt x="1361" y="2433"/>
                    <a:pt x="1418" y="2433"/>
                  </a:cubicBezTo>
                  <a:cubicBezTo>
                    <a:pt x="1430" y="2433"/>
                    <a:pt x="1443" y="2435"/>
                    <a:pt x="1458" y="2438"/>
                  </a:cubicBezTo>
                  <a:cubicBezTo>
                    <a:pt x="1495" y="2449"/>
                    <a:pt x="1554" y="2453"/>
                    <a:pt x="1617" y="2453"/>
                  </a:cubicBezTo>
                  <a:cubicBezTo>
                    <a:pt x="1742" y="2453"/>
                    <a:pt x="1880" y="2438"/>
                    <a:pt x="1880" y="2438"/>
                  </a:cubicBezTo>
                  <a:cubicBezTo>
                    <a:pt x="1880" y="2438"/>
                    <a:pt x="1935" y="2416"/>
                    <a:pt x="2047" y="2393"/>
                  </a:cubicBezTo>
                  <a:cubicBezTo>
                    <a:pt x="2147" y="2360"/>
                    <a:pt x="2136" y="2227"/>
                    <a:pt x="2136" y="2227"/>
                  </a:cubicBezTo>
                  <a:cubicBezTo>
                    <a:pt x="2136" y="2227"/>
                    <a:pt x="2336" y="2171"/>
                    <a:pt x="2425" y="2015"/>
                  </a:cubicBezTo>
                  <a:cubicBezTo>
                    <a:pt x="2481" y="1926"/>
                    <a:pt x="2469" y="1849"/>
                    <a:pt x="2447" y="1804"/>
                  </a:cubicBezTo>
                  <a:cubicBezTo>
                    <a:pt x="2436" y="1760"/>
                    <a:pt x="2425" y="1726"/>
                    <a:pt x="2447" y="1682"/>
                  </a:cubicBezTo>
                  <a:cubicBezTo>
                    <a:pt x="2469" y="1637"/>
                    <a:pt x="2503" y="1560"/>
                    <a:pt x="2536" y="1459"/>
                  </a:cubicBezTo>
                  <a:cubicBezTo>
                    <a:pt x="2592" y="1259"/>
                    <a:pt x="2503" y="1004"/>
                    <a:pt x="2358" y="747"/>
                  </a:cubicBezTo>
                  <a:cubicBezTo>
                    <a:pt x="2202" y="503"/>
                    <a:pt x="1880" y="213"/>
                    <a:pt x="1591" y="92"/>
                  </a:cubicBezTo>
                  <a:cubicBezTo>
                    <a:pt x="1455" y="34"/>
                    <a:pt x="1271" y="1"/>
                    <a:pt x="1092"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
            <p:cNvSpPr/>
            <p:nvPr/>
          </p:nvSpPr>
          <p:spPr>
            <a:xfrm>
              <a:off x="2356209" y="4159500"/>
              <a:ext cx="87358" cy="77380"/>
            </a:xfrm>
            <a:custGeom>
              <a:avLst/>
              <a:gdLst/>
              <a:ahLst/>
              <a:cxnLst/>
              <a:rect l="l" t="t" r="r" b="b"/>
              <a:pathLst>
                <a:path w="2504" h="2218" extrusionOk="0">
                  <a:moveTo>
                    <a:pt x="467" y="0"/>
                  </a:moveTo>
                  <a:cubicBezTo>
                    <a:pt x="401" y="78"/>
                    <a:pt x="356" y="144"/>
                    <a:pt x="323" y="211"/>
                  </a:cubicBezTo>
                  <a:cubicBezTo>
                    <a:pt x="308" y="241"/>
                    <a:pt x="278" y="261"/>
                    <a:pt x="243" y="261"/>
                  </a:cubicBezTo>
                  <a:cubicBezTo>
                    <a:pt x="226" y="261"/>
                    <a:pt x="208" y="256"/>
                    <a:pt x="190" y="245"/>
                  </a:cubicBezTo>
                  <a:cubicBezTo>
                    <a:pt x="178" y="233"/>
                    <a:pt x="156" y="223"/>
                    <a:pt x="145" y="223"/>
                  </a:cubicBezTo>
                  <a:cubicBezTo>
                    <a:pt x="78" y="233"/>
                    <a:pt x="123" y="312"/>
                    <a:pt x="67" y="367"/>
                  </a:cubicBezTo>
                  <a:cubicBezTo>
                    <a:pt x="22" y="411"/>
                    <a:pt x="12" y="423"/>
                    <a:pt x="0" y="490"/>
                  </a:cubicBezTo>
                  <a:cubicBezTo>
                    <a:pt x="0" y="556"/>
                    <a:pt x="34" y="601"/>
                    <a:pt x="56" y="668"/>
                  </a:cubicBezTo>
                  <a:cubicBezTo>
                    <a:pt x="78" y="734"/>
                    <a:pt x="45" y="767"/>
                    <a:pt x="56" y="834"/>
                  </a:cubicBezTo>
                  <a:cubicBezTo>
                    <a:pt x="67" y="901"/>
                    <a:pt x="190" y="990"/>
                    <a:pt x="279" y="1034"/>
                  </a:cubicBezTo>
                  <a:cubicBezTo>
                    <a:pt x="356" y="1068"/>
                    <a:pt x="312" y="1190"/>
                    <a:pt x="334" y="1246"/>
                  </a:cubicBezTo>
                  <a:cubicBezTo>
                    <a:pt x="356" y="1290"/>
                    <a:pt x="479" y="1290"/>
                    <a:pt x="523" y="1301"/>
                  </a:cubicBezTo>
                  <a:cubicBezTo>
                    <a:pt x="556" y="1313"/>
                    <a:pt x="534" y="1491"/>
                    <a:pt x="568" y="1524"/>
                  </a:cubicBezTo>
                  <a:cubicBezTo>
                    <a:pt x="590" y="1557"/>
                    <a:pt x="590" y="1624"/>
                    <a:pt x="612" y="1669"/>
                  </a:cubicBezTo>
                  <a:cubicBezTo>
                    <a:pt x="635" y="1724"/>
                    <a:pt x="712" y="1691"/>
                    <a:pt x="768" y="1713"/>
                  </a:cubicBezTo>
                  <a:cubicBezTo>
                    <a:pt x="835" y="1735"/>
                    <a:pt x="801" y="1913"/>
                    <a:pt x="845" y="1980"/>
                  </a:cubicBezTo>
                  <a:cubicBezTo>
                    <a:pt x="866" y="2010"/>
                    <a:pt x="893" y="2018"/>
                    <a:pt x="925" y="2018"/>
                  </a:cubicBezTo>
                  <a:cubicBezTo>
                    <a:pt x="955" y="2018"/>
                    <a:pt x="989" y="2011"/>
                    <a:pt x="1026" y="2011"/>
                  </a:cubicBezTo>
                  <a:cubicBezTo>
                    <a:pt x="1036" y="2011"/>
                    <a:pt x="1047" y="2012"/>
                    <a:pt x="1057" y="2013"/>
                  </a:cubicBezTo>
                  <a:cubicBezTo>
                    <a:pt x="1146" y="2024"/>
                    <a:pt x="1191" y="2180"/>
                    <a:pt x="1257" y="2213"/>
                  </a:cubicBezTo>
                  <a:cubicBezTo>
                    <a:pt x="1269" y="2216"/>
                    <a:pt x="1279" y="2218"/>
                    <a:pt x="1288" y="2218"/>
                  </a:cubicBezTo>
                  <a:cubicBezTo>
                    <a:pt x="1334" y="2218"/>
                    <a:pt x="1361" y="2186"/>
                    <a:pt x="1418" y="2186"/>
                  </a:cubicBezTo>
                  <a:cubicBezTo>
                    <a:pt x="1430" y="2186"/>
                    <a:pt x="1443" y="2188"/>
                    <a:pt x="1458" y="2191"/>
                  </a:cubicBezTo>
                  <a:cubicBezTo>
                    <a:pt x="1495" y="2202"/>
                    <a:pt x="1554" y="2206"/>
                    <a:pt x="1617" y="2206"/>
                  </a:cubicBezTo>
                  <a:cubicBezTo>
                    <a:pt x="1742" y="2206"/>
                    <a:pt x="1880" y="2191"/>
                    <a:pt x="1880" y="2191"/>
                  </a:cubicBezTo>
                  <a:cubicBezTo>
                    <a:pt x="1880" y="2191"/>
                    <a:pt x="1935" y="2169"/>
                    <a:pt x="2047" y="2146"/>
                  </a:cubicBezTo>
                  <a:cubicBezTo>
                    <a:pt x="2147" y="2113"/>
                    <a:pt x="2136" y="1980"/>
                    <a:pt x="2136" y="1980"/>
                  </a:cubicBezTo>
                  <a:cubicBezTo>
                    <a:pt x="2136" y="1980"/>
                    <a:pt x="2336" y="1924"/>
                    <a:pt x="2425" y="1768"/>
                  </a:cubicBezTo>
                  <a:cubicBezTo>
                    <a:pt x="2481" y="1679"/>
                    <a:pt x="2469" y="1602"/>
                    <a:pt x="2447" y="1557"/>
                  </a:cubicBezTo>
                  <a:cubicBezTo>
                    <a:pt x="2436" y="1513"/>
                    <a:pt x="2425" y="1479"/>
                    <a:pt x="2447" y="1435"/>
                  </a:cubicBezTo>
                  <a:cubicBezTo>
                    <a:pt x="2459" y="1402"/>
                    <a:pt x="2481" y="1357"/>
                    <a:pt x="2503" y="1301"/>
                  </a:cubicBezTo>
                  <a:cubicBezTo>
                    <a:pt x="2469" y="1301"/>
                    <a:pt x="2425" y="1301"/>
                    <a:pt x="2392" y="1279"/>
                  </a:cubicBezTo>
                  <a:cubicBezTo>
                    <a:pt x="2358" y="1268"/>
                    <a:pt x="2336" y="1246"/>
                    <a:pt x="2291" y="1234"/>
                  </a:cubicBezTo>
                  <a:cubicBezTo>
                    <a:pt x="2258" y="1234"/>
                    <a:pt x="2214" y="1268"/>
                    <a:pt x="2169" y="1279"/>
                  </a:cubicBezTo>
                  <a:cubicBezTo>
                    <a:pt x="2158" y="1290"/>
                    <a:pt x="2125" y="1290"/>
                    <a:pt x="2103" y="1290"/>
                  </a:cubicBezTo>
                  <a:cubicBezTo>
                    <a:pt x="2089" y="1286"/>
                    <a:pt x="2072" y="1283"/>
                    <a:pt x="2056" y="1283"/>
                  </a:cubicBezTo>
                  <a:cubicBezTo>
                    <a:pt x="2034" y="1283"/>
                    <a:pt x="2011" y="1288"/>
                    <a:pt x="1991" y="1301"/>
                  </a:cubicBezTo>
                  <a:cubicBezTo>
                    <a:pt x="1958" y="1313"/>
                    <a:pt x="1935" y="1323"/>
                    <a:pt x="1902" y="1335"/>
                  </a:cubicBezTo>
                  <a:cubicBezTo>
                    <a:pt x="1875" y="1344"/>
                    <a:pt x="1845" y="1349"/>
                    <a:pt x="1817" y="1349"/>
                  </a:cubicBezTo>
                  <a:cubicBezTo>
                    <a:pt x="1777" y="1349"/>
                    <a:pt x="1739" y="1339"/>
                    <a:pt x="1713" y="1313"/>
                  </a:cubicBezTo>
                  <a:cubicBezTo>
                    <a:pt x="1680" y="1290"/>
                    <a:pt x="1668" y="1257"/>
                    <a:pt x="1636" y="1246"/>
                  </a:cubicBezTo>
                  <a:cubicBezTo>
                    <a:pt x="1626" y="1244"/>
                    <a:pt x="1617" y="1243"/>
                    <a:pt x="1608" y="1243"/>
                  </a:cubicBezTo>
                  <a:cubicBezTo>
                    <a:pt x="1573" y="1243"/>
                    <a:pt x="1540" y="1257"/>
                    <a:pt x="1513" y="1257"/>
                  </a:cubicBezTo>
                  <a:cubicBezTo>
                    <a:pt x="1424" y="1246"/>
                    <a:pt x="1391" y="1123"/>
                    <a:pt x="1324" y="1079"/>
                  </a:cubicBezTo>
                  <a:cubicBezTo>
                    <a:pt x="1280" y="1046"/>
                    <a:pt x="1224" y="1034"/>
                    <a:pt x="1168" y="1034"/>
                  </a:cubicBezTo>
                  <a:cubicBezTo>
                    <a:pt x="1112" y="1023"/>
                    <a:pt x="1057" y="1012"/>
                    <a:pt x="1023" y="979"/>
                  </a:cubicBezTo>
                  <a:cubicBezTo>
                    <a:pt x="979" y="945"/>
                    <a:pt x="1023" y="890"/>
                    <a:pt x="1013" y="846"/>
                  </a:cubicBezTo>
                  <a:cubicBezTo>
                    <a:pt x="990" y="767"/>
                    <a:pt x="879" y="767"/>
                    <a:pt x="868" y="700"/>
                  </a:cubicBezTo>
                  <a:cubicBezTo>
                    <a:pt x="857" y="645"/>
                    <a:pt x="823" y="611"/>
                    <a:pt x="768" y="601"/>
                  </a:cubicBezTo>
                  <a:lnTo>
                    <a:pt x="590" y="545"/>
                  </a:lnTo>
                  <a:cubicBezTo>
                    <a:pt x="534" y="534"/>
                    <a:pt x="479" y="512"/>
                    <a:pt x="457" y="467"/>
                  </a:cubicBezTo>
                  <a:cubicBezTo>
                    <a:pt x="423" y="401"/>
                    <a:pt x="479" y="334"/>
                    <a:pt x="501" y="267"/>
                  </a:cubicBezTo>
                  <a:cubicBezTo>
                    <a:pt x="523" y="178"/>
                    <a:pt x="512" y="78"/>
                    <a:pt x="4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
            <p:cNvSpPr/>
            <p:nvPr/>
          </p:nvSpPr>
          <p:spPr>
            <a:xfrm>
              <a:off x="2397726" y="4162535"/>
              <a:ext cx="11269" cy="16188"/>
            </a:xfrm>
            <a:custGeom>
              <a:avLst/>
              <a:gdLst/>
              <a:ahLst/>
              <a:cxnLst/>
              <a:rect l="l" t="t" r="r" b="b"/>
              <a:pathLst>
                <a:path w="323" h="464" extrusionOk="0">
                  <a:moveTo>
                    <a:pt x="222" y="0"/>
                  </a:moveTo>
                  <a:cubicBezTo>
                    <a:pt x="198" y="0"/>
                    <a:pt x="174" y="11"/>
                    <a:pt x="156" y="35"/>
                  </a:cubicBezTo>
                  <a:cubicBezTo>
                    <a:pt x="145" y="35"/>
                    <a:pt x="145" y="47"/>
                    <a:pt x="145" y="47"/>
                  </a:cubicBezTo>
                  <a:cubicBezTo>
                    <a:pt x="134" y="57"/>
                    <a:pt x="134" y="69"/>
                    <a:pt x="134" y="80"/>
                  </a:cubicBezTo>
                  <a:cubicBezTo>
                    <a:pt x="134" y="91"/>
                    <a:pt x="145" y="113"/>
                    <a:pt x="156" y="124"/>
                  </a:cubicBezTo>
                  <a:lnTo>
                    <a:pt x="123" y="158"/>
                  </a:lnTo>
                  <a:cubicBezTo>
                    <a:pt x="100" y="191"/>
                    <a:pt x="78" y="213"/>
                    <a:pt x="67" y="247"/>
                  </a:cubicBezTo>
                  <a:cubicBezTo>
                    <a:pt x="45" y="269"/>
                    <a:pt x="34" y="302"/>
                    <a:pt x="23" y="336"/>
                  </a:cubicBezTo>
                  <a:cubicBezTo>
                    <a:pt x="11" y="369"/>
                    <a:pt x="1" y="413"/>
                    <a:pt x="11" y="447"/>
                  </a:cubicBezTo>
                  <a:cubicBezTo>
                    <a:pt x="17" y="458"/>
                    <a:pt x="31" y="464"/>
                    <a:pt x="44" y="464"/>
                  </a:cubicBezTo>
                  <a:cubicBezTo>
                    <a:pt x="56" y="464"/>
                    <a:pt x="67" y="458"/>
                    <a:pt x="67" y="447"/>
                  </a:cubicBezTo>
                  <a:cubicBezTo>
                    <a:pt x="78" y="425"/>
                    <a:pt x="78" y="413"/>
                    <a:pt x="78" y="391"/>
                  </a:cubicBezTo>
                  <a:cubicBezTo>
                    <a:pt x="90" y="380"/>
                    <a:pt x="90" y="358"/>
                    <a:pt x="100" y="347"/>
                  </a:cubicBezTo>
                  <a:cubicBezTo>
                    <a:pt x="112" y="324"/>
                    <a:pt x="123" y="291"/>
                    <a:pt x="145" y="269"/>
                  </a:cubicBezTo>
                  <a:cubicBezTo>
                    <a:pt x="156" y="247"/>
                    <a:pt x="179" y="213"/>
                    <a:pt x="201" y="191"/>
                  </a:cubicBezTo>
                  <a:lnTo>
                    <a:pt x="223" y="169"/>
                  </a:lnTo>
                  <a:lnTo>
                    <a:pt x="223" y="180"/>
                  </a:lnTo>
                  <a:cubicBezTo>
                    <a:pt x="234" y="180"/>
                    <a:pt x="245" y="180"/>
                    <a:pt x="245" y="191"/>
                  </a:cubicBezTo>
                  <a:lnTo>
                    <a:pt x="268" y="191"/>
                  </a:lnTo>
                  <a:cubicBezTo>
                    <a:pt x="278" y="191"/>
                    <a:pt x="301" y="180"/>
                    <a:pt x="312" y="169"/>
                  </a:cubicBezTo>
                  <a:cubicBezTo>
                    <a:pt x="312" y="158"/>
                    <a:pt x="312" y="158"/>
                    <a:pt x="323" y="146"/>
                  </a:cubicBezTo>
                  <a:lnTo>
                    <a:pt x="323" y="124"/>
                  </a:lnTo>
                  <a:lnTo>
                    <a:pt x="323" y="91"/>
                  </a:lnTo>
                  <a:cubicBezTo>
                    <a:pt x="312" y="69"/>
                    <a:pt x="301" y="47"/>
                    <a:pt x="278" y="24"/>
                  </a:cubicBezTo>
                  <a:cubicBezTo>
                    <a:pt x="263" y="9"/>
                    <a:pt x="243" y="0"/>
                    <a:pt x="22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
            <p:cNvSpPr/>
            <p:nvPr/>
          </p:nvSpPr>
          <p:spPr>
            <a:xfrm>
              <a:off x="2420229" y="4168815"/>
              <a:ext cx="19432" cy="9699"/>
            </a:xfrm>
            <a:custGeom>
              <a:avLst/>
              <a:gdLst/>
              <a:ahLst/>
              <a:cxnLst/>
              <a:rect l="l" t="t" r="r" b="b"/>
              <a:pathLst>
                <a:path w="557" h="278" extrusionOk="0">
                  <a:moveTo>
                    <a:pt x="434" y="0"/>
                  </a:moveTo>
                  <a:lnTo>
                    <a:pt x="423" y="11"/>
                  </a:lnTo>
                  <a:cubicBezTo>
                    <a:pt x="412" y="22"/>
                    <a:pt x="412" y="22"/>
                    <a:pt x="412" y="33"/>
                  </a:cubicBezTo>
                  <a:cubicBezTo>
                    <a:pt x="412" y="33"/>
                    <a:pt x="401" y="33"/>
                    <a:pt x="401" y="45"/>
                  </a:cubicBezTo>
                  <a:lnTo>
                    <a:pt x="401" y="55"/>
                  </a:lnTo>
                  <a:lnTo>
                    <a:pt x="401" y="67"/>
                  </a:lnTo>
                  <a:cubicBezTo>
                    <a:pt x="367" y="67"/>
                    <a:pt x="345" y="67"/>
                    <a:pt x="312" y="78"/>
                  </a:cubicBezTo>
                  <a:cubicBezTo>
                    <a:pt x="278" y="89"/>
                    <a:pt x="234" y="100"/>
                    <a:pt x="201" y="122"/>
                  </a:cubicBezTo>
                  <a:cubicBezTo>
                    <a:pt x="156" y="144"/>
                    <a:pt x="123" y="167"/>
                    <a:pt x="90" y="189"/>
                  </a:cubicBezTo>
                  <a:cubicBezTo>
                    <a:pt x="67" y="200"/>
                    <a:pt x="56" y="211"/>
                    <a:pt x="34" y="223"/>
                  </a:cubicBezTo>
                  <a:cubicBezTo>
                    <a:pt x="23" y="223"/>
                    <a:pt x="1" y="233"/>
                    <a:pt x="1" y="256"/>
                  </a:cubicBezTo>
                  <a:cubicBezTo>
                    <a:pt x="1" y="278"/>
                    <a:pt x="23" y="278"/>
                    <a:pt x="34" y="278"/>
                  </a:cubicBezTo>
                  <a:cubicBezTo>
                    <a:pt x="67" y="267"/>
                    <a:pt x="100" y="245"/>
                    <a:pt x="134" y="223"/>
                  </a:cubicBezTo>
                  <a:cubicBezTo>
                    <a:pt x="167" y="211"/>
                    <a:pt x="201" y="189"/>
                    <a:pt x="234" y="178"/>
                  </a:cubicBezTo>
                  <a:cubicBezTo>
                    <a:pt x="268" y="156"/>
                    <a:pt x="301" y="144"/>
                    <a:pt x="334" y="134"/>
                  </a:cubicBezTo>
                  <a:cubicBezTo>
                    <a:pt x="357" y="134"/>
                    <a:pt x="390" y="122"/>
                    <a:pt x="412" y="122"/>
                  </a:cubicBezTo>
                  <a:cubicBezTo>
                    <a:pt x="412" y="134"/>
                    <a:pt x="423" y="134"/>
                    <a:pt x="423" y="134"/>
                  </a:cubicBezTo>
                  <a:cubicBezTo>
                    <a:pt x="423" y="134"/>
                    <a:pt x="434" y="144"/>
                    <a:pt x="446" y="144"/>
                  </a:cubicBezTo>
                  <a:lnTo>
                    <a:pt x="468" y="144"/>
                  </a:lnTo>
                  <a:cubicBezTo>
                    <a:pt x="475" y="148"/>
                    <a:pt x="481" y="149"/>
                    <a:pt x="487" y="149"/>
                  </a:cubicBezTo>
                  <a:cubicBezTo>
                    <a:pt x="499" y="149"/>
                    <a:pt x="508" y="144"/>
                    <a:pt x="523" y="144"/>
                  </a:cubicBezTo>
                  <a:lnTo>
                    <a:pt x="535" y="134"/>
                  </a:lnTo>
                  <a:cubicBezTo>
                    <a:pt x="545" y="122"/>
                    <a:pt x="557" y="122"/>
                    <a:pt x="557" y="111"/>
                  </a:cubicBezTo>
                  <a:lnTo>
                    <a:pt x="557" y="78"/>
                  </a:lnTo>
                  <a:lnTo>
                    <a:pt x="557" y="67"/>
                  </a:lnTo>
                  <a:cubicBezTo>
                    <a:pt x="557" y="55"/>
                    <a:pt x="545" y="55"/>
                    <a:pt x="545" y="45"/>
                  </a:cubicBezTo>
                  <a:lnTo>
                    <a:pt x="535" y="33"/>
                  </a:lnTo>
                  <a:cubicBezTo>
                    <a:pt x="523" y="22"/>
                    <a:pt x="512" y="11"/>
                    <a:pt x="501" y="11"/>
                  </a:cubicBezTo>
                  <a:cubicBezTo>
                    <a:pt x="490" y="0"/>
                    <a:pt x="479" y="0"/>
                    <a:pt x="4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
            <p:cNvSpPr/>
            <p:nvPr/>
          </p:nvSpPr>
          <p:spPr>
            <a:xfrm>
              <a:off x="2425462" y="4189190"/>
              <a:ext cx="27387" cy="6210"/>
            </a:xfrm>
            <a:custGeom>
              <a:avLst/>
              <a:gdLst/>
              <a:ahLst/>
              <a:cxnLst/>
              <a:rect l="l" t="t" r="r" b="b"/>
              <a:pathLst>
                <a:path w="785" h="178" extrusionOk="0">
                  <a:moveTo>
                    <a:pt x="677" y="0"/>
                  </a:moveTo>
                  <a:cubicBezTo>
                    <a:pt x="671" y="0"/>
                    <a:pt x="666" y="2"/>
                    <a:pt x="662" y="5"/>
                  </a:cubicBezTo>
                  <a:lnTo>
                    <a:pt x="629" y="5"/>
                  </a:lnTo>
                  <a:cubicBezTo>
                    <a:pt x="629" y="17"/>
                    <a:pt x="618" y="17"/>
                    <a:pt x="618" y="27"/>
                  </a:cubicBezTo>
                  <a:cubicBezTo>
                    <a:pt x="607" y="39"/>
                    <a:pt x="607" y="39"/>
                    <a:pt x="607" y="50"/>
                  </a:cubicBezTo>
                  <a:cubicBezTo>
                    <a:pt x="607" y="61"/>
                    <a:pt x="595" y="72"/>
                    <a:pt x="595" y="72"/>
                  </a:cubicBezTo>
                  <a:cubicBezTo>
                    <a:pt x="595" y="83"/>
                    <a:pt x="595" y="83"/>
                    <a:pt x="607" y="83"/>
                  </a:cubicBezTo>
                  <a:lnTo>
                    <a:pt x="585" y="83"/>
                  </a:lnTo>
                  <a:cubicBezTo>
                    <a:pt x="563" y="94"/>
                    <a:pt x="540" y="94"/>
                    <a:pt x="518" y="94"/>
                  </a:cubicBezTo>
                  <a:lnTo>
                    <a:pt x="373" y="94"/>
                  </a:lnTo>
                  <a:cubicBezTo>
                    <a:pt x="273" y="94"/>
                    <a:pt x="173" y="83"/>
                    <a:pt x="73" y="61"/>
                  </a:cubicBezTo>
                  <a:cubicBezTo>
                    <a:pt x="69" y="60"/>
                    <a:pt x="65" y="60"/>
                    <a:pt x="61" y="60"/>
                  </a:cubicBezTo>
                  <a:cubicBezTo>
                    <a:pt x="23" y="60"/>
                    <a:pt x="0" y="107"/>
                    <a:pt x="51" y="116"/>
                  </a:cubicBezTo>
                  <a:cubicBezTo>
                    <a:pt x="162" y="161"/>
                    <a:pt x="284" y="172"/>
                    <a:pt x="418" y="172"/>
                  </a:cubicBezTo>
                  <a:cubicBezTo>
                    <a:pt x="436" y="176"/>
                    <a:pt x="456" y="177"/>
                    <a:pt x="476" y="177"/>
                  </a:cubicBezTo>
                  <a:cubicBezTo>
                    <a:pt x="517" y="177"/>
                    <a:pt x="559" y="172"/>
                    <a:pt x="595" y="172"/>
                  </a:cubicBezTo>
                  <a:cubicBezTo>
                    <a:pt x="618" y="172"/>
                    <a:pt x="640" y="161"/>
                    <a:pt x="652" y="150"/>
                  </a:cubicBezTo>
                  <a:lnTo>
                    <a:pt x="662" y="150"/>
                  </a:lnTo>
                  <a:cubicBezTo>
                    <a:pt x="674" y="161"/>
                    <a:pt x="674" y="161"/>
                    <a:pt x="684" y="161"/>
                  </a:cubicBezTo>
                  <a:lnTo>
                    <a:pt x="718" y="161"/>
                  </a:lnTo>
                  <a:cubicBezTo>
                    <a:pt x="729" y="161"/>
                    <a:pt x="729" y="161"/>
                    <a:pt x="741" y="150"/>
                  </a:cubicBezTo>
                  <a:lnTo>
                    <a:pt x="751" y="150"/>
                  </a:lnTo>
                  <a:cubicBezTo>
                    <a:pt x="763" y="139"/>
                    <a:pt x="773" y="128"/>
                    <a:pt x="773" y="116"/>
                  </a:cubicBezTo>
                  <a:cubicBezTo>
                    <a:pt x="785" y="106"/>
                    <a:pt x="785" y="106"/>
                    <a:pt x="785" y="94"/>
                  </a:cubicBezTo>
                  <a:cubicBezTo>
                    <a:pt x="785" y="83"/>
                    <a:pt x="785" y="83"/>
                    <a:pt x="773" y="72"/>
                  </a:cubicBezTo>
                  <a:lnTo>
                    <a:pt x="773" y="61"/>
                  </a:lnTo>
                  <a:cubicBezTo>
                    <a:pt x="773" y="61"/>
                    <a:pt x="773" y="50"/>
                    <a:pt x="763" y="50"/>
                  </a:cubicBezTo>
                  <a:cubicBezTo>
                    <a:pt x="763" y="39"/>
                    <a:pt x="751" y="39"/>
                    <a:pt x="751" y="27"/>
                  </a:cubicBezTo>
                  <a:cubicBezTo>
                    <a:pt x="741" y="27"/>
                    <a:pt x="741" y="27"/>
                    <a:pt x="741" y="17"/>
                  </a:cubicBezTo>
                  <a:cubicBezTo>
                    <a:pt x="729" y="17"/>
                    <a:pt x="718" y="5"/>
                    <a:pt x="707" y="5"/>
                  </a:cubicBezTo>
                  <a:cubicBezTo>
                    <a:pt x="700" y="5"/>
                    <a:pt x="687" y="0"/>
                    <a:pt x="67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
            <p:cNvSpPr/>
            <p:nvPr/>
          </p:nvSpPr>
          <p:spPr>
            <a:xfrm>
              <a:off x="2409379" y="4181026"/>
              <a:ext cx="16711" cy="10571"/>
            </a:xfrm>
            <a:custGeom>
              <a:avLst/>
              <a:gdLst/>
              <a:ahLst/>
              <a:cxnLst/>
              <a:rect l="l" t="t" r="r" b="b"/>
              <a:pathLst>
                <a:path w="479" h="303" extrusionOk="0">
                  <a:moveTo>
                    <a:pt x="393" y="0"/>
                  </a:moveTo>
                  <a:cubicBezTo>
                    <a:pt x="378" y="0"/>
                    <a:pt x="362" y="6"/>
                    <a:pt x="345" y="17"/>
                  </a:cubicBezTo>
                  <a:cubicBezTo>
                    <a:pt x="345" y="17"/>
                    <a:pt x="334" y="28"/>
                    <a:pt x="334" y="39"/>
                  </a:cubicBezTo>
                  <a:lnTo>
                    <a:pt x="334" y="51"/>
                  </a:lnTo>
                  <a:cubicBezTo>
                    <a:pt x="267" y="61"/>
                    <a:pt x="211" y="95"/>
                    <a:pt x="167" y="128"/>
                  </a:cubicBezTo>
                  <a:cubicBezTo>
                    <a:pt x="112" y="162"/>
                    <a:pt x="55" y="206"/>
                    <a:pt x="23" y="251"/>
                  </a:cubicBezTo>
                  <a:cubicBezTo>
                    <a:pt x="0" y="261"/>
                    <a:pt x="11" y="295"/>
                    <a:pt x="33" y="295"/>
                  </a:cubicBezTo>
                  <a:cubicBezTo>
                    <a:pt x="42" y="300"/>
                    <a:pt x="53" y="302"/>
                    <a:pt x="64" y="302"/>
                  </a:cubicBezTo>
                  <a:cubicBezTo>
                    <a:pt x="79" y="302"/>
                    <a:pt x="94" y="297"/>
                    <a:pt x="100" y="284"/>
                  </a:cubicBezTo>
                  <a:cubicBezTo>
                    <a:pt x="134" y="251"/>
                    <a:pt x="189" y="206"/>
                    <a:pt x="233" y="172"/>
                  </a:cubicBezTo>
                  <a:cubicBezTo>
                    <a:pt x="245" y="172"/>
                    <a:pt x="245" y="172"/>
                    <a:pt x="267" y="162"/>
                  </a:cubicBezTo>
                  <a:cubicBezTo>
                    <a:pt x="278" y="150"/>
                    <a:pt x="289" y="150"/>
                    <a:pt x="300" y="140"/>
                  </a:cubicBezTo>
                  <a:cubicBezTo>
                    <a:pt x="312" y="140"/>
                    <a:pt x="322" y="140"/>
                    <a:pt x="334" y="128"/>
                  </a:cubicBezTo>
                  <a:lnTo>
                    <a:pt x="334" y="140"/>
                  </a:lnTo>
                  <a:cubicBezTo>
                    <a:pt x="348" y="161"/>
                    <a:pt x="371" y="168"/>
                    <a:pt x="395" y="168"/>
                  </a:cubicBezTo>
                  <a:cubicBezTo>
                    <a:pt x="408" y="168"/>
                    <a:pt x="422" y="166"/>
                    <a:pt x="434" y="162"/>
                  </a:cubicBezTo>
                  <a:cubicBezTo>
                    <a:pt x="445" y="150"/>
                    <a:pt x="467" y="140"/>
                    <a:pt x="467" y="128"/>
                  </a:cubicBezTo>
                  <a:cubicBezTo>
                    <a:pt x="478" y="128"/>
                    <a:pt x="478" y="117"/>
                    <a:pt x="478" y="117"/>
                  </a:cubicBezTo>
                  <a:lnTo>
                    <a:pt x="478" y="95"/>
                  </a:lnTo>
                  <a:lnTo>
                    <a:pt x="478" y="83"/>
                  </a:lnTo>
                  <a:cubicBezTo>
                    <a:pt x="478" y="61"/>
                    <a:pt x="467" y="51"/>
                    <a:pt x="467" y="39"/>
                  </a:cubicBezTo>
                  <a:cubicBezTo>
                    <a:pt x="456" y="39"/>
                    <a:pt x="456" y="39"/>
                    <a:pt x="456" y="28"/>
                  </a:cubicBezTo>
                  <a:cubicBezTo>
                    <a:pt x="445" y="28"/>
                    <a:pt x="445" y="17"/>
                    <a:pt x="434" y="17"/>
                  </a:cubicBezTo>
                  <a:cubicBezTo>
                    <a:pt x="423" y="6"/>
                    <a:pt x="409" y="0"/>
                    <a:pt x="39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
            <p:cNvSpPr/>
            <p:nvPr/>
          </p:nvSpPr>
          <p:spPr>
            <a:xfrm>
              <a:off x="2387539" y="4142126"/>
              <a:ext cx="9838" cy="15350"/>
            </a:xfrm>
            <a:custGeom>
              <a:avLst/>
              <a:gdLst/>
              <a:ahLst/>
              <a:cxnLst/>
              <a:rect l="l" t="t" r="r" b="b"/>
              <a:pathLst>
                <a:path w="282" h="440" extrusionOk="0">
                  <a:moveTo>
                    <a:pt x="191" y="0"/>
                  </a:moveTo>
                  <a:cubicBezTo>
                    <a:pt x="181" y="0"/>
                    <a:pt x="170" y="3"/>
                    <a:pt x="159" y="9"/>
                  </a:cubicBezTo>
                  <a:cubicBezTo>
                    <a:pt x="148" y="9"/>
                    <a:pt x="137" y="9"/>
                    <a:pt x="125" y="20"/>
                  </a:cubicBezTo>
                  <a:cubicBezTo>
                    <a:pt x="125" y="20"/>
                    <a:pt x="115" y="31"/>
                    <a:pt x="115" y="42"/>
                  </a:cubicBezTo>
                  <a:lnTo>
                    <a:pt x="115" y="76"/>
                  </a:lnTo>
                  <a:cubicBezTo>
                    <a:pt x="115" y="76"/>
                    <a:pt x="115" y="86"/>
                    <a:pt x="125" y="86"/>
                  </a:cubicBezTo>
                  <a:cubicBezTo>
                    <a:pt x="125" y="86"/>
                    <a:pt x="125" y="98"/>
                    <a:pt x="137" y="98"/>
                  </a:cubicBezTo>
                  <a:lnTo>
                    <a:pt x="137" y="108"/>
                  </a:lnTo>
                  <a:cubicBezTo>
                    <a:pt x="115" y="142"/>
                    <a:pt x="92" y="187"/>
                    <a:pt x="70" y="231"/>
                  </a:cubicBezTo>
                  <a:cubicBezTo>
                    <a:pt x="48" y="286"/>
                    <a:pt x="26" y="343"/>
                    <a:pt x="14" y="398"/>
                  </a:cubicBezTo>
                  <a:cubicBezTo>
                    <a:pt x="1" y="425"/>
                    <a:pt x="32" y="440"/>
                    <a:pt x="62" y="440"/>
                  </a:cubicBezTo>
                  <a:cubicBezTo>
                    <a:pt x="81" y="440"/>
                    <a:pt x="99" y="433"/>
                    <a:pt x="103" y="420"/>
                  </a:cubicBezTo>
                  <a:cubicBezTo>
                    <a:pt x="125" y="365"/>
                    <a:pt x="148" y="309"/>
                    <a:pt x="159" y="254"/>
                  </a:cubicBezTo>
                  <a:cubicBezTo>
                    <a:pt x="181" y="209"/>
                    <a:pt x="192" y="165"/>
                    <a:pt x="204" y="120"/>
                  </a:cubicBezTo>
                  <a:lnTo>
                    <a:pt x="214" y="120"/>
                  </a:lnTo>
                  <a:cubicBezTo>
                    <a:pt x="226" y="120"/>
                    <a:pt x="237" y="108"/>
                    <a:pt x="237" y="108"/>
                  </a:cubicBezTo>
                  <a:cubicBezTo>
                    <a:pt x="248" y="108"/>
                    <a:pt x="259" y="108"/>
                    <a:pt x="259" y="98"/>
                  </a:cubicBezTo>
                  <a:cubicBezTo>
                    <a:pt x="259" y="98"/>
                    <a:pt x="270" y="98"/>
                    <a:pt x="270" y="86"/>
                  </a:cubicBezTo>
                  <a:cubicBezTo>
                    <a:pt x="270" y="86"/>
                    <a:pt x="281" y="76"/>
                    <a:pt x="281" y="64"/>
                  </a:cubicBezTo>
                  <a:cubicBezTo>
                    <a:pt x="281" y="53"/>
                    <a:pt x="270" y="53"/>
                    <a:pt x="270" y="42"/>
                  </a:cubicBezTo>
                  <a:cubicBezTo>
                    <a:pt x="259" y="42"/>
                    <a:pt x="259" y="31"/>
                    <a:pt x="248" y="31"/>
                  </a:cubicBezTo>
                  <a:cubicBezTo>
                    <a:pt x="237" y="20"/>
                    <a:pt x="226" y="20"/>
                    <a:pt x="214" y="9"/>
                  </a:cubicBezTo>
                  <a:cubicBezTo>
                    <a:pt x="209" y="3"/>
                    <a:pt x="201" y="0"/>
                    <a:pt x="19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
            <p:cNvSpPr/>
            <p:nvPr/>
          </p:nvSpPr>
          <p:spPr>
            <a:xfrm>
              <a:off x="2388027" y="4142788"/>
              <a:ext cx="7012" cy="13083"/>
            </a:xfrm>
            <a:custGeom>
              <a:avLst/>
              <a:gdLst/>
              <a:ahLst/>
              <a:cxnLst/>
              <a:rect l="l" t="t" r="r" b="b"/>
              <a:pathLst>
                <a:path w="201" h="375" extrusionOk="0">
                  <a:moveTo>
                    <a:pt x="123" y="1"/>
                  </a:moveTo>
                  <a:lnTo>
                    <a:pt x="111" y="12"/>
                  </a:lnTo>
                  <a:lnTo>
                    <a:pt x="101" y="12"/>
                  </a:lnTo>
                  <a:lnTo>
                    <a:pt x="101" y="23"/>
                  </a:lnTo>
                  <a:cubicBezTo>
                    <a:pt x="89" y="23"/>
                    <a:pt x="89" y="23"/>
                    <a:pt x="89" y="34"/>
                  </a:cubicBezTo>
                  <a:lnTo>
                    <a:pt x="89" y="45"/>
                  </a:lnTo>
                  <a:lnTo>
                    <a:pt x="89" y="57"/>
                  </a:lnTo>
                  <a:lnTo>
                    <a:pt x="89" y="67"/>
                  </a:lnTo>
                  <a:lnTo>
                    <a:pt x="101" y="79"/>
                  </a:lnTo>
                  <a:lnTo>
                    <a:pt x="111" y="89"/>
                  </a:lnTo>
                  <a:cubicBezTo>
                    <a:pt x="89" y="134"/>
                    <a:pt x="67" y="168"/>
                    <a:pt x="56" y="212"/>
                  </a:cubicBezTo>
                  <a:lnTo>
                    <a:pt x="22" y="279"/>
                  </a:lnTo>
                  <a:cubicBezTo>
                    <a:pt x="12" y="301"/>
                    <a:pt x="0" y="324"/>
                    <a:pt x="0" y="356"/>
                  </a:cubicBezTo>
                  <a:cubicBezTo>
                    <a:pt x="0" y="370"/>
                    <a:pt x="16" y="375"/>
                    <a:pt x="31" y="375"/>
                  </a:cubicBezTo>
                  <a:cubicBezTo>
                    <a:pt x="41" y="375"/>
                    <a:pt x="51" y="372"/>
                    <a:pt x="56" y="368"/>
                  </a:cubicBezTo>
                  <a:cubicBezTo>
                    <a:pt x="78" y="346"/>
                    <a:pt x="78" y="312"/>
                    <a:pt x="89" y="290"/>
                  </a:cubicBezTo>
                  <a:cubicBezTo>
                    <a:pt x="101" y="267"/>
                    <a:pt x="111" y="245"/>
                    <a:pt x="111" y="223"/>
                  </a:cubicBezTo>
                  <a:cubicBezTo>
                    <a:pt x="123" y="178"/>
                    <a:pt x="145" y="134"/>
                    <a:pt x="156" y="101"/>
                  </a:cubicBezTo>
                  <a:lnTo>
                    <a:pt x="167" y="101"/>
                  </a:lnTo>
                  <a:lnTo>
                    <a:pt x="178" y="89"/>
                  </a:lnTo>
                  <a:lnTo>
                    <a:pt x="190" y="89"/>
                  </a:lnTo>
                  <a:cubicBezTo>
                    <a:pt x="190" y="89"/>
                    <a:pt x="190" y="79"/>
                    <a:pt x="200" y="79"/>
                  </a:cubicBezTo>
                  <a:lnTo>
                    <a:pt x="200" y="67"/>
                  </a:lnTo>
                  <a:lnTo>
                    <a:pt x="200" y="45"/>
                  </a:lnTo>
                  <a:lnTo>
                    <a:pt x="190" y="45"/>
                  </a:lnTo>
                  <a:cubicBezTo>
                    <a:pt x="190" y="34"/>
                    <a:pt x="190" y="34"/>
                    <a:pt x="178" y="34"/>
                  </a:cubicBezTo>
                  <a:lnTo>
                    <a:pt x="167" y="34"/>
                  </a:lnTo>
                  <a:cubicBezTo>
                    <a:pt x="167" y="30"/>
                    <a:pt x="167" y="29"/>
                    <a:pt x="167" y="29"/>
                  </a:cubicBezTo>
                  <a:cubicBezTo>
                    <a:pt x="166" y="29"/>
                    <a:pt x="164" y="34"/>
                    <a:pt x="156" y="34"/>
                  </a:cubicBezTo>
                  <a:lnTo>
                    <a:pt x="156" y="23"/>
                  </a:lnTo>
                  <a:cubicBezTo>
                    <a:pt x="156" y="12"/>
                    <a:pt x="156" y="12"/>
                    <a:pt x="145" y="12"/>
                  </a:cubicBezTo>
                  <a:lnTo>
                    <a:pt x="134" y="12"/>
                  </a:lnTo>
                  <a:lnTo>
                    <a:pt x="134"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
            <p:cNvSpPr/>
            <p:nvPr/>
          </p:nvSpPr>
          <p:spPr>
            <a:xfrm>
              <a:off x="2397342" y="4162291"/>
              <a:ext cx="8547" cy="15455"/>
            </a:xfrm>
            <a:custGeom>
              <a:avLst/>
              <a:gdLst/>
              <a:ahLst/>
              <a:cxnLst/>
              <a:rect l="l" t="t" r="r" b="b"/>
              <a:pathLst>
                <a:path w="245" h="443" extrusionOk="0">
                  <a:moveTo>
                    <a:pt x="191" y="1"/>
                  </a:moveTo>
                  <a:cubicBezTo>
                    <a:pt x="181" y="1"/>
                    <a:pt x="173" y="3"/>
                    <a:pt x="167" y="9"/>
                  </a:cubicBezTo>
                  <a:cubicBezTo>
                    <a:pt x="145" y="31"/>
                    <a:pt x="123" y="64"/>
                    <a:pt x="123" y="87"/>
                  </a:cubicBezTo>
                  <a:cubicBezTo>
                    <a:pt x="134" y="98"/>
                    <a:pt x="134" y="120"/>
                    <a:pt x="145" y="131"/>
                  </a:cubicBezTo>
                  <a:lnTo>
                    <a:pt x="134" y="131"/>
                  </a:lnTo>
                  <a:cubicBezTo>
                    <a:pt x="67" y="209"/>
                    <a:pt x="12" y="309"/>
                    <a:pt x="0" y="420"/>
                  </a:cubicBezTo>
                  <a:cubicBezTo>
                    <a:pt x="0" y="432"/>
                    <a:pt x="22" y="443"/>
                    <a:pt x="34" y="443"/>
                  </a:cubicBezTo>
                  <a:cubicBezTo>
                    <a:pt x="45" y="443"/>
                    <a:pt x="67" y="443"/>
                    <a:pt x="78" y="432"/>
                  </a:cubicBezTo>
                  <a:cubicBezTo>
                    <a:pt x="101" y="331"/>
                    <a:pt x="134" y="242"/>
                    <a:pt x="190" y="165"/>
                  </a:cubicBezTo>
                  <a:cubicBezTo>
                    <a:pt x="200" y="165"/>
                    <a:pt x="223" y="165"/>
                    <a:pt x="234" y="153"/>
                  </a:cubicBezTo>
                  <a:cubicBezTo>
                    <a:pt x="234" y="153"/>
                    <a:pt x="245" y="153"/>
                    <a:pt x="245" y="143"/>
                  </a:cubicBezTo>
                  <a:lnTo>
                    <a:pt x="245" y="131"/>
                  </a:lnTo>
                  <a:cubicBezTo>
                    <a:pt x="245" y="120"/>
                    <a:pt x="245" y="109"/>
                    <a:pt x="234" y="109"/>
                  </a:cubicBezTo>
                  <a:cubicBezTo>
                    <a:pt x="234" y="98"/>
                    <a:pt x="234" y="98"/>
                    <a:pt x="223" y="98"/>
                  </a:cubicBezTo>
                  <a:lnTo>
                    <a:pt x="223" y="87"/>
                  </a:lnTo>
                  <a:lnTo>
                    <a:pt x="212" y="76"/>
                  </a:lnTo>
                  <a:lnTo>
                    <a:pt x="212" y="64"/>
                  </a:lnTo>
                  <a:lnTo>
                    <a:pt x="223" y="54"/>
                  </a:lnTo>
                  <a:cubicBezTo>
                    <a:pt x="223" y="42"/>
                    <a:pt x="234" y="42"/>
                    <a:pt x="234" y="31"/>
                  </a:cubicBezTo>
                  <a:cubicBezTo>
                    <a:pt x="234" y="20"/>
                    <a:pt x="223" y="9"/>
                    <a:pt x="223" y="9"/>
                  </a:cubicBezTo>
                  <a:cubicBezTo>
                    <a:pt x="211" y="3"/>
                    <a:pt x="200" y="1"/>
                    <a:pt x="19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
            <p:cNvSpPr/>
            <p:nvPr/>
          </p:nvSpPr>
          <p:spPr>
            <a:xfrm>
              <a:off x="2418799" y="4168396"/>
              <a:ext cx="18560" cy="11443"/>
            </a:xfrm>
            <a:custGeom>
              <a:avLst/>
              <a:gdLst/>
              <a:ahLst/>
              <a:cxnLst/>
              <a:rect l="l" t="t" r="r" b="b"/>
              <a:pathLst>
                <a:path w="532" h="328" extrusionOk="0">
                  <a:moveTo>
                    <a:pt x="497" y="1"/>
                  </a:moveTo>
                  <a:cubicBezTo>
                    <a:pt x="487" y="1"/>
                    <a:pt x="475" y="1"/>
                    <a:pt x="475" y="12"/>
                  </a:cubicBezTo>
                  <a:cubicBezTo>
                    <a:pt x="453" y="23"/>
                    <a:pt x="442" y="34"/>
                    <a:pt x="431" y="57"/>
                  </a:cubicBezTo>
                  <a:cubicBezTo>
                    <a:pt x="353" y="79"/>
                    <a:pt x="286" y="101"/>
                    <a:pt x="208" y="146"/>
                  </a:cubicBezTo>
                  <a:cubicBezTo>
                    <a:pt x="175" y="156"/>
                    <a:pt x="141" y="179"/>
                    <a:pt x="108" y="212"/>
                  </a:cubicBezTo>
                  <a:cubicBezTo>
                    <a:pt x="75" y="235"/>
                    <a:pt x="30" y="257"/>
                    <a:pt x="8" y="301"/>
                  </a:cubicBezTo>
                  <a:cubicBezTo>
                    <a:pt x="0" y="318"/>
                    <a:pt x="22" y="328"/>
                    <a:pt x="38" y="328"/>
                  </a:cubicBezTo>
                  <a:cubicBezTo>
                    <a:pt x="44" y="328"/>
                    <a:pt x="50" y="326"/>
                    <a:pt x="52" y="324"/>
                  </a:cubicBezTo>
                  <a:cubicBezTo>
                    <a:pt x="86" y="301"/>
                    <a:pt x="108" y="268"/>
                    <a:pt x="141" y="245"/>
                  </a:cubicBezTo>
                  <a:lnTo>
                    <a:pt x="242" y="179"/>
                  </a:lnTo>
                  <a:cubicBezTo>
                    <a:pt x="297" y="146"/>
                    <a:pt x="353" y="123"/>
                    <a:pt x="420" y="112"/>
                  </a:cubicBezTo>
                  <a:lnTo>
                    <a:pt x="420" y="123"/>
                  </a:lnTo>
                  <a:cubicBezTo>
                    <a:pt x="431" y="146"/>
                    <a:pt x="453" y="156"/>
                    <a:pt x="475" y="168"/>
                  </a:cubicBezTo>
                  <a:cubicBezTo>
                    <a:pt x="487" y="168"/>
                    <a:pt x="497" y="168"/>
                    <a:pt x="509" y="156"/>
                  </a:cubicBezTo>
                  <a:cubicBezTo>
                    <a:pt x="520" y="156"/>
                    <a:pt x="531" y="146"/>
                    <a:pt x="531" y="134"/>
                  </a:cubicBezTo>
                  <a:lnTo>
                    <a:pt x="531" y="112"/>
                  </a:lnTo>
                  <a:lnTo>
                    <a:pt x="509" y="90"/>
                  </a:lnTo>
                  <a:lnTo>
                    <a:pt x="509" y="79"/>
                  </a:lnTo>
                  <a:cubicBezTo>
                    <a:pt x="520" y="67"/>
                    <a:pt x="520" y="45"/>
                    <a:pt x="531" y="34"/>
                  </a:cubicBezTo>
                  <a:lnTo>
                    <a:pt x="531" y="23"/>
                  </a:lnTo>
                  <a:cubicBezTo>
                    <a:pt x="531" y="12"/>
                    <a:pt x="520" y="12"/>
                    <a:pt x="52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
            <p:cNvSpPr/>
            <p:nvPr/>
          </p:nvSpPr>
          <p:spPr>
            <a:xfrm>
              <a:off x="2409553" y="4181235"/>
              <a:ext cx="13815" cy="10257"/>
            </a:xfrm>
            <a:custGeom>
              <a:avLst/>
              <a:gdLst/>
              <a:ahLst/>
              <a:cxnLst/>
              <a:rect l="l" t="t" r="r" b="b"/>
              <a:pathLst>
                <a:path w="396" h="294" extrusionOk="0">
                  <a:moveTo>
                    <a:pt x="362" y="0"/>
                  </a:moveTo>
                  <a:cubicBezTo>
                    <a:pt x="351" y="0"/>
                    <a:pt x="340" y="0"/>
                    <a:pt x="329" y="11"/>
                  </a:cubicBezTo>
                  <a:cubicBezTo>
                    <a:pt x="317" y="22"/>
                    <a:pt x="317" y="33"/>
                    <a:pt x="307" y="45"/>
                  </a:cubicBezTo>
                  <a:cubicBezTo>
                    <a:pt x="251" y="67"/>
                    <a:pt x="196" y="89"/>
                    <a:pt x="151" y="122"/>
                  </a:cubicBezTo>
                  <a:cubicBezTo>
                    <a:pt x="95" y="166"/>
                    <a:pt x="40" y="200"/>
                    <a:pt x="18" y="255"/>
                  </a:cubicBezTo>
                  <a:cubicBezTo>
                    <a:pt x="1" y="281"/>
                    <a:pt x="22" y="293"/>
                    <a:pt x="43" y="293"/>
                  </a:cubicBezTo>
                  <a:cubicBezTo>
                    <a:pt x="50" y="293"/>
                    <a:pt x="57" y="292"/>
                    <a:pt x="62" y="289"/>
                  </a:cubicBezTo>
                  <a:cubicBezTo>
                    <a:pt x="107" y="245"/>
                    <a:pt x="139" y="200"/>
                    <a:pt x="196" y="166"/>
                  </a:cubicBezTo>
                  <a:cubicBezTo>
                    <a:pt x="228" y="134"/>
                    <a:pt x="262" y="111"/>
                    <a:pt x="307" y="100"/>
                  </a:cubicBezTo>
                  <a:cubicBezTo>
                    <a:pt x="307" y="122"/>
                    <a:pt x="329" y="134"/>
                    <a:pt x="340" y="134"/>
                  </a:cubicBezTo>
                  <a:cubicBezTo>
                    <a:pt x="346" y="137"/>
                    <a:pt x="353" y="138"/>
                    <a:pt x="359" y="138"/>
                  </a:cubicBezTo>
                  <a:cubicBezTo>
                    <a:pt x="374" y="138"/>
                    <a:pt x="388" y="130"/>
                    <a:pt x="396" y="122"/>
                  </a:cubicBezTo>
                  <a:lnTo>
                    <a:pt x="396" y="89"/>
                  </a:lnTo>
                  <a:lnTo>
                    <a:pt x="384" y="77"/>
                  </a:lnTo>
                  <a:cubicBezTo>
                    <a:pt x="396" y="77"/>
                    <a:pt x="396" y="89"/>
                    <a:pt x="396" y="89"/>
                  </a:cubicBezTo>
                  <a:lnTo>
                    <a:pt x="396" y="89"/>
                  </a:lnTo>
                  <a:cubicBezTo>
                    <a:pt x="396" y="77"/>
                    <a:pt x="384" y="77"/>
                    <a:pt x="384" y="67"/>
                  </a:cubicBezTo>
                  <a:lnTo>
                    <a:pt x="384" y="55"/>
                  </a:lnTo>
                  <a:lnTo>
                    <a:pt x="396" y="45"/>
                  </a:lnTo>
                  <a:lnTo>
                    <a:pt x="396" y="22"/>
                  </a:lnTo>
                  <a:cubicBezTo>
                    <a:pt x="396" y="11"/>
                    <a:pt x="384" y="11"/>
                    <a:pt x="384" y="11"/>
                  </a:cubicBezTo>
                  <a:cubicBezTo>
                    <a:pt x="373" y="0"/>
                    <a:pt x="362" y="0"/>
                    <a:pt x="36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
            <p:cNvSpPr/>
            <p:nvPr/>
          </p:nvSpPr>
          <p:spPr>
            <a:xfrm>
              <a:off x="2426160" y="4190899"/>
              <a:ext cx="25921" cy="5373"/>
            </a:xfrm>
            <a:custGeom>
              <a:avLst/>
              <a:gdLst/>
              <a:ahLst/>
              <a:cxnLst/>
              <a:rect l="l" t="t" r="r" b="b"/>
              <a:pathLst>
                <a:path w="743" h="154" extrusionOk="0">
                  <a:moveTo>
                    <a:pt x="598" y="1"/>
                  </a:moveTo>
                  <a:cubicBezTo>
                    <a:pt x="587" y="1"/>
                    <a:pt x="575" y="12"/>
                    <a:pt x="565" y="23"/>
                  </a:cubicBezTo>
                  <a:lnTo>
                    <a:pt x="565" y="57"/>
                  </a:lnTo>
                  <a:cubicBezTo>
                    <a:pt x="565" y="67"/>
                    <a:pt x="575" y="67"/>
                    <a:pt x="575" y="79"/>
                  </a:cubicBezTo>
                  <a:lnTo>
                    <a:pt x="476" y="79"/>
                  </a:lnTo>
                  <a:cubicBezTo>
                    <a:pt x="446" y="79"/>
                    <a:pt x="411" y="84"/>
                    <a:pt x="378" y="84"/>
                  </a:cubicBezTo>
                  <a:cubicBezTo>
                    <a:pt x="362" y="84"/>
                    <a:pt x="346" y="83"/>
                    <a:pt x="331" y="79"/>
                  </a:cubicBezTo>
                  <a:cubicBezTo>
                    <a:pt x="231" y="79"/>
                    <a:pt x="131" y="67"/>
                    <a:pt x="31" y="57"/>
                  </a:cubicBezTo>
                  <a:cubicBezTo>
                    <a:pt x="28" y="55"/>
                    <a:pt x="25" y="54"/>
                    <a:pt x="22" y="54"/>
                  </a:cubicBezTo>
                  <a:cubicBezTo>
                    <a:pt x="6" y="54"/>
                    <a:pt x="0" y="79"/>
                    <a:pt x="19" y="79"/>
                  </a:cubicBezTo>
                  <a:cubicBezTo>
                    <a:pt x="75" y="90"/>
                    <a:pt x="120" y="112"/>
                    <a:pt x="175" y="123"/>
                  </a:cubicBezTo>
                  <a:cubicBezTo>
                    <a:pt x="220" y="134"/>
                    <a:pt x="276" y="146"/>
                    <a:pt x="331" y="146"/>
                  </a:cubicBezTo>
                  <a:cubicBezTo>
                    <a:pt x="353" y="151"/>
                    <a:pt x="378" y="154"/>
                    <a:pt x="405" y="154"/>
                  </a:cubicBezTo>
                  <a:cubicBezTo>
                    <a:pt x="431" y="154"/>
                    <a:pt x="459" y="151"/>
                    <a:pt x="487" y="146"/>
                  </a:cubicBezTo>
                  <a:cubicBezTo>
                    <a:pt x="531" y="146"/>
                    <a:pt x="575" y="146"/>
                    <a:pt x="620" y="112"/>
                  </a:cubicBezTo>
                  <a:cubicBezTo>
                    <a:pt x="632" y="123"/>
                    <a:pt x="642" y="123"/>
                    <a:pt x="654" y="123"/>
                  </a:cubicBezTo>
                  <a:cubicBezTo>
                    <a:pt x="664" y="123"/>
                    <a:pt x="664" y="134"/>
                    <a:pt x="676" y="134"/>
                  </a:cubicBezTo>
                  <a:cubicBezTo>
                    <a:pt x="698" y="134"/>
                    <a:pt x="709" y="134"/>
                    <a:pt x="721" y="123"/>
                  </a:cubicBezTo>
                  <a:cubicBezTo>
                    <a:pt x="731" y="123"/>
                    <a:pt x="743" y="112"/>
                    <a:pt x="743" y="101"/>
                  </a:cubicBezTo>
                  <a:cubicBezTo>
                    <a:pt x="743" y="101"/>
                    <a:pt x="743" y="90"/>
                    <a:pt x="731" y="79"/>
                  </a:cubicBezTo>
                  <a:cubicBezTo>
                    <a:pt x="721" y="57"/>
                    <a:pt x="687" y="57"/>
                    <a:pt x="664" y="57"/>
                  </a:cubicBezTo>
                  <a:cubicBezTo>
                    <a:pt x="664" y="45"/>
                    <a:pt x="654" y="45"/>
                    <a:pt x="654" y="45"/>
                  </a:cubicBezTo>
                  <a:cubicBezTo>
                    <a:pt x="642" y="45"/>
                    <a:pt x="642" y="34"/>
                    <a:pt x="632" y="34"/>
                  </a:cubicBezTo>
                  <a:lnTo>
                    <a:pt x="632" y="23"/>
                  </a:lnTo>
                  <a:cubicBezTo>
                    <a:pt x="620" y="12"/>
                    <a:pt x="609" y="1"/>
                    <a:pt x="59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
            <p:cNvSpPr/>
            <p:nvPr/>
          </p:nvSpPr>
          <p:spPr>
            <a:xfrm>
              <a:off x="2386073" y="4174223"/>
              <a:ext cx="35" cy="419"/>
            </a:xfrm>
            <a:custGeom>
              <a:avLst/>
              <a:gdLst/>
              <a:ahLst/>
              <a:cxnLst/>
              <a:rect l="l" t="t" r="r" b="b"/>
              <a:pathLst>
                <a:path w="1" h="12" extrusionOk="0">
                  <a:moveTo>
                    <a:pt x="1" y="1"/>
                  </a:moveTo>
                  <a:lnTo>
                    <a:pt x="1" y="1"/>
                  </a:lnTo>
                  <a:lnTo>
                    <a:pt x="1" y="12"/>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
            <p:cNvSpPr/>
            <p:nvPr/>
          </p:nvSpPr>
          <p:spPr>
            <a:xfrm>
              <a:off x="2380247" y="4159953"/>
              <a:ext cx="7012" cy="17793"/>
            </a:xfrm>
            <a:custGeom>
              <a:avLst/>
              <a:gdLst/>
              <a:ahLst/>
              <a:cxnLst/>
              <a:rect l="l" t="t" r="r" b="b"/>
              <a:pathLst>
                <a:path w="201" h="510" extrusionOk="0">
                  <a:moveTo>
                    <a:pt x="141" y="1"/>
                  </a:moveTo>
                  <a:cubicBezTo>
                    <a:pt x="129" y="1"/>
                    <a:pt x="118" y="4"/>
                    <a:pt x="112" y="9"/>
                  </a:cubicBezTo>
                  <a:cubicBezTo>
                    <a:pt x="79" y="32"/>
                    <a:pt x="57" y="42"/>
                    <a:pt x="35" y="76"/>
                  </a:cubicBezTo>
                  <a:cubicBezTo>
                    <a:pt x="23" y="87"/>
                    <a:pt x="12" y="98"/>
                    <a:pt x="12" y="121"/>
                  </a:cubicBezTo>
                  <a:cubicBezTo>
                    <a:pt x="1" y="121"/>
                    <a:pt x="1" y="131"/>
                    <a:pt x="1" y="143"/>
                  </a:cubicBezTo>
                  <a:cubicBezTo>
                    <a:pt x="1" y="154"/>
                    <a:pt x="1" y="154"/>
                    <a:pt x="12" y="165"/>
                  </a:cubicBezTo>
                  <a:cubicBezTo>
                    <a:pt x="12" y="165"/>
                    <a:pt x="12" y="176"/>
                    <a:pt x="23" y="176"/>
                  </a:cubicBezTo>
                  <a:cubicBezTo>
                    <a:pt x="23" y="187"/>
                    <a:pt x="23" y="187"/>
                    <a:pt x="35" y="187"/>
                  </a:cubicBezTo>
                  <a:cubicBezTo>
                    <a:pt x="35" y="198"/>
                    <a:pt x="23" y="198"/>
                    <a:pt x="23" y="210"/>
                  </a:cubicBezTo>
                  <a:lnTo>
                    <a:pt x="35" y="220"/>
                  </a:lnTo>
                  <a:lnTo>
                    <a:pt x="35" y="232"/>
                  </a:lnTo>
                  <a:cubicBezTo>
                    <a:pt x="45" y="232"/>
                    <a:pt x="45" y="243"/>
                    <a:pt x="57" y="243"/>
                  </a:cubicBezTo>
                  <a:cubicBezTo>
                    <a:pt x="57" y="254"/>
                    <a:pt x="45" y="254"/>
                    <a:pt x="45" y="265"/>
                  </a:cubicBezTo>
                  <a:cubicBezTo>
                    <a:pt x="35" y="276"/>
                    <a:pt x="35" y="287"/>
                    <a:pt x="23" y="309"/>
                  </a:cubicBezTo>
                  <a:cubicBezTo>
                    <a:pt x="23" y="309"/>
                    <a:pt x="23" y="321"/>
                    <a:pt x="35" y="332"/>
                  </a:cubicBezTo>
                  <a:cubicBezTo>
                    <a:pt x="35" y="332"/>
                    <a:pt x="35" y="343"/>
                    <a:pt x="45" y="343"/>
                  </a:cubicBezTo>
                  <a:cubicBezTo>
                    <a:pt x="45" y="354"/>
                    <a:pt x="57" y="354"/>
                    <a:pt x="67" y="354"/>
                  </a:cubicBezTo>
                  <a:cubicBezTo>
                    <a:pt x="79" y="354"/>
                    <a:pt x="90" y="354"/>
                    <a:pt x="90" y="343"/>
                  </a:cubicBezTo>
                  <a:lnTo>
                    <a:pt x="90" y="354"/>
                  </a:lnTo>
                  <a:cubicBezTo>
                    <a:pt x="90" y="365"/>
                    <a:pt x="79" y="376"/>
                    <a:pt x="79" y="388"/>
                  </a:cubicBezTo>
                  <a:cubicBezTo>
                    <a:pt x="79" y="398"/>
                    <a:pt x="79" y="410"/>
                    <a:pt x="90" y="410"/>
                  </a:cubicBezTo>
                  <a:cubicBezTo>
                    <a:pt x="90" y="421"/>
                    <a:pt x="101" y="432"/>
                    <a:pt x="101" y="432"/>
                  </a:cubicBezTo>
                  <a:cubicBezTo>
                    <a:pt x="112" y="443"/>
                    <a:pt x="112" y="443"/>
                    <a:pt x="124" y="443"/>
                  </a:cubicBezTo>
                  <a:cubicBezTo>
                    <a:pt x="112" y="443"/>
                    <a:pt x="112" y="454"/>
                    <a:pt x="112" y="454"/>
                  </a:cubicBezTo>
                  <a:cubicBezTo>
                    <a:pt x="101" y="465"/>
                    <a:pt x="101" y="465"/>
                    <a:pt x="101" y="477"/>
                  </a:cubicBezTo>
                  <a:cubicBezTo>
                    <a:pt x="101" y="487"/>
                    <a:pt x="101" y="487"/>
                    <a:pt x="112" y="487"/>
                  </a:cubicBezTo>
                  <a:lnTo>
                    <a:pt x="112" y="499"/>
                  </a:lnTo>
                  <a:lnTo>
                    <a:pt x="124" y="510"/>
                  </a:lnTo>
                  <a:lnTo>
                    <a:pt x="168" y="510"/>
                  </a:lnTo>
                  <a:cubicBezTo>
                    <a:pt x="168" y="510"/>
                    <a:pt x="179" y="510"/>
                    <a:pt x="179" y="499"/>
                  </a:cubicBezTo>
                  <a:cubicBezTo>
                    <a:pt x="190" y="499"/>
                    <a:pt x="190" y="499"/>
                    <a:pt x="190" y="487"/>
                  </a:cubicBezTo>
                  <a:lnTo>
                    <a:pt x="190" y="477"/>
                  </a:lnTo>
                  <a:cubicBezTo>
                    <a:pt x="190" y="465"/>
                    <a:pt x="201" y="465"/>
                    <a:pt x="201" y="454"/>
                  </a:cubicBezTo>
                  <a:lnTo>
                    <a:pt x="201" y="443"/>
                  </a:lnTo>
                  <a:lnTo>
                    <a:pt x="201" y="432"/>
                  </a:lnTo>
                  <a:cubicBezTo>
                    <a:pt x="190" y="432"/>
                    <a:pt x="190" y="432"/>
                    <a:pt x="190" y="421"/>
                  </a:cubicBezTo>
                  <a:lnTo>
                    <a:pt x="168" y="421"/>
                  </a:lnTo>
                  <a:lnTo>
                    <a:pt x="168" y="410"/>
                  </a:lnTo>
                  <a:lnTo>
                    <a:pt x="168" y="388"/>
                  </a:lnTo>
                  <a:lnTo>
                    <a:pt x="168" y="365"/>
                  </a:lnTo>
                  <a:cubicBezTo>
                    <a:pt x="179" y="343"/>
                    <a:pt x="179" y="332"/>
                    <a:pt x="190" y="309"/>
                  </a:cubicBezTo>
                  <a:cubicBezTo>
                    <a:pt x="190" y="309"/>
                    <a:pt x="190" y="299"/>
                    <a:pt x="179" y="287"/>
                  </a:cubicBezTo>
                  <a:lnTo>
                    <a:pt x="168" y="276"/>
                  </a:lnTo>
                  <a:cubicBezTo>
                    <a:pt x="146" y="276"/>
                    <a:pt x="124" y="276"/>
                    <a:pt x="124" y="287"/>
                  </a:cubicBezTo>
                  <a:cubicBezTo>
                    <a:pt x="112" y="299"/>
                    <a:pt x="112" y="299"/>
                    <a:pt x="112" y="309"/>
                  </a:cubicBezTo>
                  <a:lnTo>
                    <a:pt x="112" y="299"/>
                  </a:lnTo>
                  <a:cubicBezTo>
                    <a:pt x="112" y="287"/>
                    <a:pt x="124" y="276"/>
                    <a:pt x="124" y="265"/>
                  </a:cubicBezTo>
                  <a:lnTo>
                    <a:pt x="134" y="254"/>
                  </a:lnTo>
                  <a:lnTo>
                    <a:pt x="134" y="243"/>
                  </a:lnTo>
                  <a:lnTo>
                    <a:pt x="146" y="243"/>
                  </a:lnTo>
                  <a:cubicBezTo>
                    <a:pt x="146" y="232"/>
                    <a:pt x="156" y="232"/>
                    <a:pt x="156" y="220"/>
                  </a:cubicBezTo>
                  <a:lnTo>
                    <a:pt x="146" y="210"/>
                  </a:lnTo>
                  <a:cubicBezTo>
                    <a:pt x="134" y="198"/>
                    <a:pt x="124" y="198"/>
                    <a:pt x="112" y="198"/>
                  </a:cubicBezTo>
                  <a:cubicBezTo>
                    <a:pt x="112" y="198"/>
                    <a:pt x="112" y="187"/>
                    <a:pt x="124" y="187"/>
                  </a:cubicBezTo>
                  <a:cubicBezTo>
                    <a:pt x="124" y="187"/>
                    <a:pt x="124" y="176"/>
                    <a:pt x="134" y="165"/>
                  </a:cubicBezTo>
                  <a:cubicBezTo>
                    <a:pt x="146" y="165"/>
                    <a:pt x="146" y="154"/>
                    <a:pt x="146" y="154"/>
                  </a:cubicBezTo>
                  <a:cubicBezTo>
                    <a:pt x="146" y="143"/>
                    <a:pt x="146" y="131"/>
                    <a:pt x="134" y="131"/>
                  </a:cubicBezTo>
                  <a:cubicBezTo>
                    <a:pt x="124" y="121"/>
                    <a:pt x="124" y="121"/>
                    <a:pt x="112" y="121"/>
                  </a:cubicBezTo>
                  <a:cubicBezTo>
                    <a:pt x="124" y="109"/>
                    <a:pt x="124" y="98"/>
                    <a:pt x="134" y="87"/>
                  </a:cubicBezTo>
                  <a:cubicBezTo>
                    <a:pt x="146" y="76"/>
                    <a:pt x="156" y="65"/>
                    <a:pt x="179" y="65"/>
                  </a:cubicBezTo>
                  <a:cubicBezTo>
                    <a:pt x="179" y="54"/>
                    <a:pt x="190" y="42"/>
                    <a:pt x="190" y="32"/>
                  </a:cubicBezTo>
                  <a:cubicBezTo>
                    <a:pt x="190" y="20"/>
                    <a:pt x="179" y="20"/>
                    <a:pt x="179" y="9"/>
                  </a:cubicBezTo>
                  <a:cubicBezTo>
                    <a:pt x="168" y="4"/>
                    <a:pt x="154" y="1"/>
                    <a:pt x="14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
            <p:cNvSpPr/>
            <p:nvPr/>
          </p:nvSpPr>
          <p:spPr>
            <a:xfrm>
              <a:off x="2361616" y="4169722"/>
              <a:ext cx="14025" cy="25887"/>
            </a:xfrm>
            <a:custGeom>
              <a:avLst/>
              <a:gdLst/>
              <a:ahLst/>
              <a:cxnLst/>
              <a:rect l="l" t="t" r="r" b="b"/>
              <a:pathLst>
                <a:path w="402" h="742" extrusionOk="0">
                  <a:moveTo>
                    <a:pt x="128" y="0"/>
                  </a:moveTo>
                  <a:cubicBezTo>
                    <a:pt x="118" y="0"/>
                    <a:pt x="108" y="5"/>
                    <a:pt x="101" y="19"/>
                  </a:cubicBezTo>
                  <a:cubicBezTo>
                    <a:pt x="68" y="63"/>
                    <a:pt x="35" y="108"/>
                    <a:pt x="23" y="163"/>
                  </a:cubicBezTo>
                  <a:cubicBezTo>
                    <a:pt x="12" y="174"/>
                    <a:pt x="12" y="185"/>
                    <a:pt x="12" y="207"/>
                  </a:cubicBezTo>
                  <a:cubicBezTo>
                    <a:pt x="1" y="230"/>
                    <a:pt x="35" y="241"/>
                    <a:pt x="57" y="241"/>
                  </a:cubicBezTo>
                  <a:cubicBezTo>
                    <a:pt x="45" y="274"/>
                    <a:pt x="35" y="308"/>
                    <a:pt x="68" y="318"/>
                  </a:cubicBezTo>
                  <a:lnTo>
                    <a:pt x="112" y="318"/>
                  </a:lnTo>
                  <a:cubicBezTo>
                    <a:pt x="101" y="352"/>
                    <a:pt x="90" y="375"/>
                    <a:pt x="101" y="407"/>
                  </a:cubicBezTo>
                  <a:cubicBezTo>
                    <a:pt x="112" y="430"/>
                    <a:pt x="146" y="430"/>
                    <a:pt x="168" y="430"/>
                  </a:cubicBezTo>
                  <a:cubicBezTo>
                    <a:pt x="168" y="441"/>
                    <a:pt x="157" y="452"/>
                    <a:pt x="157" y="474"/>
                  </a:cubicBezTo>
                  <a:cubicBezTo>
                    <a:pt x="157" y="496"/>
                    <a:pt x="157" y="530"/>
                    <a:pt x="179" y="541"/>
                  </a:cubicBezTo>
                  <a:cubicBezTo>
                    <a:pt x="190" y="553"/>
                    <a:pt x="213" y="563"/>
                    <a:pt x="235" y="563"/>
                  </a:cubicBezTo>
                  <a:lnTo>
                    <a:pt x="235" y="619"/>
                  </a:lnTo>
                  <a:cubicBezTo>
                    <a:pt x="244" y="637"/>
                    <a:pt x="267" y="655"/>
                    <a:pt x="294" y="655"/>
                  </a:cubicBezTo>
                  <a:cubicBezTo>
                    <a:pt x="300" y="655"/>
                    <a:pt x="306" y="654"/>
                    <a:pt x="312" y="652"/>
                  </a:cubicBezTo>
                  <a:lnTo>
                    <a:pt x="312" y="674"/>
                  </a:lnTo>
                  <a:lnTo>
                    <a:pt x="312" y="708"/>
                  </a:lnTo>
                  <a:lnTo>
                    <a:pt x="324" y="719"/>
                  </a:lnTo>
                  <a:cubicBezTo>
                    <a:pt x="324" y="730"/>
                    <a:pt x="324" y="730"/>
                    <a:pt x="335" y="730"/>
                  </a:cubicBezTo>
                  <a:cubicBezTo>
                    <a:pt x="335" y="741"/>
                    <a:pt x="346" y="741"/>
                    <a:pt x="357" y="741"/>
                  </a:cubicBezTo>
                  <a:lnTo>
                    <a:pt x="379" y="741"/>
                  </a:lnTo>
                  <a:lnTo>
                    <a:pt x="391" y="730"/>
                  </a:lnTo>
                  <a:lnTo>
                    <a:pt x="391" y="697"/>
                  </a:lnTo>
                  <a:lnTo>
                    <a:pt x="391" y="674"/>
                  </a:lnTo>
                  <a:lnTo>
                    <a:pt x="391" y="630"/>
                  </a:lnTo>
                  <a:cubicBezTo>
                    <a:pt x="401" y="630"/>
                    <a:pt x="401" y="630"/>
                    <a:pt x="391" y="619"/>
                  </a:cubicBezTo>
                  <a:lnTo>
                    <a:pt x="391" y="608"/>
                  </a:lnTo>
                  <a:cubicBezTo>
                    <a:pt x="391" y="608"/>
                    <a:pt x="379" y="597"/>
                    <a:pt x="368" y="597"/>
                  </a:cubicBezTo>
                  <a:lnTo>
                    <a:pt x="335" y="597"/>
                  </a:lnTo>
                  <a:lnTo>
                    <a:pt x="335" y="608"/>
                  </a:lnTo>
                  <a:cubicBezTo>
                    <a:pt x="324" y="597"/>
                    <a:pt x="324" y="597"/>
                    <a:pt x="335" y="597"/>
                  </a:cubicBezTo>
                  <a:lnTo>
                    <a:pt x="324" y="597"/>
                  </a:lnTo>
                  <a:lnTo>
                    <a:pt x="324" y="585"/>
                  </a:lnTo>
                  <a:lnTo>
                    <a:pt x="324" y="541"/>
                  </a:lnTo>
                  <a:lnTo>
                    <a:pt x="324" y="430"/>
                  </a:lnTo>
                  <a:cubicBezTo>
                    <a:pt x="324" y="408"/>
                    <a:pt x="305" y="396"/>
                    <a:pt x="286" y="396"/>
                  </a:cubicBezTo>
                  <a:cubicBezTo>
                    <a:pt x="276" y="396"/>
                    <a:pt x="265" y="400"/>
                    <a:pt x="257" y="407"/>
                  </a:cubicBezTo>
                  <a:cubicBezTo>
                    <a:pt x="257" y="385"/>
                    <a:pt x="257" y="352"/>
                    <a:pt x="268" y="330"/>
                  </a:cubicBezTo>
                  <a:cubicBezTo>
                    <a:pt x="268" y="330"/>
                    <a:pt x="257" y="318"/>
                    <a:pt x="257" y="308"/>
                  </a:cubicBezTo>
                  <a:lnTo>
                    <a:pt x="235" y="308"/>
                  </a:lnTo>
                  <a:cubicBezTo>
                    <a:pt x="213" y="308"/>
                    <a:pt x="190" y="308"/>
                    <a:pt x="190" y="318"/>
                  </a:cubicBezTo>
                  <a:cubicBezTo>
                    <a:pt x="190" y="308"/>
                    <a:pt x="201" y="286"/>
                    <a:pt x="201" y="274"/>
                  </a:cubicBezTo>
                  <a:cubicBezTo>
                    <a:pt x="201" y="252"/>
                    <a:pt x="213" y="230"/>
                    <a:pt x="213" y="207"/>
                  </a:cubicBezTo>
                  <a:cubicBezTo>
                    <a:pt x="213" y="185"/>
                    <a:pt x="223" y="174"/>
                    <a:pt x="223" y="152"/>
                  </a:cubicBezTo>
                  <a:cubicBezTo>
                    <a:pt x="223" y="136"/>
                    <a:pt x="200" y="125"/>
                    <a:pt x="183" y="125"/>
                  </a:cubicBezTo>
                  <a:cubicBezTo>
                    <a:pt x="176" y="125"/>
                    <a:pt x="171" y="127"/>
                    <a:pt x="168" y="130"/>
                  </a:cubicBezTo>
                  <a:lnTo>
                    <a:pt x="168" y="96"/>
                  </a:lnTo>
                  <a:cubicBezTo>
                    <a:pt x="179" y="85"/>
                    <a:pt x="157" y="63"/>
                    <a:pt x="146" y="63"/>
                  </a:cubicBezTo>
                  <a:cubicBezTo>
                    <a:pt x="146" y="52"/>
                    <a:pt x="157" y="52"/>
                    <a:pt x="157" y="41"/>
                  </a:cubicBezTo>
                  <a:cubicBezTo>
                    <a:pt x="168" y="29"/>
                    <a:pt x="157" y="7"/>
                    <a:pt x="146" y="7"/>
                  </a:cubicBezTo>
                  <a:cubicBezTo>
                    <a:pt x="141" y="3"/>
                    <a:pt x="135" y="0"/>
                    <a:pt x="12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
            <p:cNvSpPr/>
            <p:nvPr/>
          </p:nvSpPr>
          <p:spPr>
            <a:xfrm>
              <a:off x="2374455" y="4195574"/>
              <a:ext cx="3489" cy="2337"/>
            </a:xfrm>
            <a:custGeom>
              <a:avLst/>
              <a:gdLst/>
              <a:ahLst/>
              <a:cxnLst/>
              <a:rect l="l" t="t" r="r" b="b"/>
              <a:pathLst>
                <a:path w="100" h="67" extrusionOk="0">
                  <a:moveTo>
                    <a:pt x="11" y="0"/>
                  </a:moveTo>
                  <a:lnTo>
                    <a:pt x="0" y="12"/>
                  </a:lnTo>
                  <a:lnTo>
                    <a:pt x="0" y="22"/>
                  </a:lnTo>
                  <a:lnTo>
                    <a:pt x="0" y="34"/>
                  </a:lnTo>
                  <a:lnTo>
                    <a:pt x="0" y="45"/>
                  </a:lnTo>
                  <a:cubicBezTo>
                    <a:pt x="0" y="45"/>
                    <a:pt x="0" y="56"/>
                    <a:pt x="11" y="56"/>
                  </a:cubicBezTo>
                  <a:cubicBezTo>
                    <a:pt x="11" y="67"/>
                    <a:pt x="23" y="67"/>
                    <a:pt x="23" y="67"/>
                  </a:cubicBezTo>
                  <a:lnTo>
                    <a:pt x="78" y="67"/>
                  </a:lnTo>
                  <a:lnTo>
                    <a:pt x="89" y="56"/>
                  </a:lnTo>
                  <a:cubicBezTo>
                    <a:pt x="100" y="56"/>
                    <a:pt x="100" y="45"/>
                    <a:pt x="100" y="45"/>
                  </a:cubicBezTo>
                  <a:lnTo>
                    <a:pt x="100" y="34"/>
                  </a:lnTo>
                  <a:lnTo>
                    <a:pt x="100" y="22"/>
                  </a:lnTo>
                  <a:lnTo>
                    <a:pt x="100" y="12"/>
                  </a:lnTo>
                  <a:cubicBezTo>
                    <a:pt x="100" y="12"/>
                    <a:pt x="89" y="12"/>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
            <p:cNvSpPr/>
            <p:nvPr/>
          </p:nvSpPr>
          <p:spPr>
            <a:xfrm>
              <a:off x="2389562" y="4208762"/>
              <a:ext cx="40469" cy="15071"/>
            </a:xfrm>
            <a:custGeom>
              <a:avLst/>
              <a:gdLst/>
              <a:ahLst/>
              <a:cxnLst/>
              <a:rect l="l" t="t" r="r" b="b"/>
              <a:pathLst>
                <a:path w="1160" h="432" extrusionOk="0">
                  <a:moveTo>
                    <a:pt x="123" y="0"/>
                  </a:moveTo>
                  <a:cubicBezTo>
                    <a:pt x="112" y="0"/>
                    <a:pt x="101" y="0"/>
                    <a:pt x="90" y="12"/>
                  </a:cubicBezTo>
                  <a:cubicBezTo>
                    <a:pt x="67" y="34"/>
                    <a:pt x="34" y="45"/>
                    <a:pt x="12" y="56"/>
                  </a:cubicBezTo>
                  <a:cubicBezTo>
                    <a:pt x="1" y="79"/>
                    <a:pt x="12" y="89"/>
                    <a:pt x="23" y="101"/>
                  </a:cubicBezTo>
                  <a:cubicBezTo>
                    <a:pt x="23" y="101"/>
                    <a:pt x="23" y="112"/>
                    <a:pt x="12" y="123"/>
                  </a:cubicBezTo>
                  <a:cubicBezTo>
                    <a:pt x="1" y="134"/>
                    <a:pt x="12" y="145"/>
                    <a:pt x="23" y="156"/>
                  </a:cubicBezTo>
                  <a:cubicBezTo>
                    <a:pt x="32" y="165"/>
                    <a:pt x="44" y="169"/>
                    <a:pt x="55" y="169"/>
                  </a:cubicBezTo>
                  <a:cubicBezTo>
                    <a:pt x="70" y="169"/>
                    <a:pt x="83" y="163"/>
                    <a:pt x="90" y="156"/>
                  </a:cubicBezTo>
                  <a:lnTo>
                    <a:pt x="101" y="145"/>
                  </a:lnTo>
                  <a:lnTo>
                    <a:pt x="123" y="145"/>
                  </a:lnTo>
                  <a:lnTo>
                    <a:pt x="112" y="156"/>
                  </a:lnTo>
                  <a:cubicBezTo>
                    <a:pt x="112" y="190"/>
                    <a:pt x="123" y="223"/>
                    <a:pt x="146" y="234"/>
                  </a:cubicBezTo>
                  <a:cubicBezTo>
                    <a:pt x="152" y="236"/>
                    <a:pt x="158" y="237"/>
                    <a:pt x="163" y="237"/>
                  </a:cubicBezTo>
                  <a:cubicBezTo>
                    <a:pt x="187" y="237"/>
                    <a:pt x="205" y="221"/>
                    <a:pt x="223" y="212"/>
                  </a:cubicBezTo>
                  <a:cubicBezTo>
                    <a:pt x="223" y="223"/>
                    <a:pt x="223" y="234"/>
                    <a:pt x="235" y="245"/>
                  </a:cubicBezTo>
                  <a:cubicBezTo>
                    <a:pt x="241" y="264"/>
                    <a:pt x="254" y="272"/>
                    <a:pt x="268" y="272"/>
                  </a:cubicBezTo>
                  <a:cubicBezTo>
                    <a:pt x="279" y="272"/>
                    <a:pt x="291" y="267"/>
                    <a:pt x="301" y="257"/>
                  </a:cubicBezTo>
                  <a:cubicBezTo>
                    <a:pt x="301" y="257"/>
                    <a:pt x="301" y="245"/>
                    <a:pt x="312" y="245"/>
                  </a:cubicBezTo>
                  <a:cubicBezTo>
                    <a:pt x="324" y="245"/>
                    <a:pt x="324" y="234"/>
                    <a:pt x="324" y="234"/>
                  </a:cubicBezTo>
                  <a:cubicBezTo>
                    <a:pt x="334" y="234"/>
                    <a:pt x="334" y="234"/>
                    <a:pt x="334" y="245"/>
                  </a:cubicBezTo>
                  <a:lnTo>
                    <a:pt x="346" y="245"/>
                  </a:lnTo>
                  <a:lnTo>
                    <a:pt x="346" y="257"/>
                  </a:lnTo>
                  <a:cubicBezTo>
                    <a:pt x="346" y="257"/>
                    <a:pt x="346" y="267"/>
                    <a:pt x="334" y="279"/>
                  </a:cubicBezTo>
                  <a:lnTo>
                    <a:pt x="346" y="289"/>
                  </a:lnTo>
                  <a:cubicBezTo>
                    <a:pt x="357" y="301"/>
                    <a:pt x="357" y="301"/>
                    <a:pt x="368" y="301"/>
                  </a:cubicBezTo>
                  <a:cubicBezTo>
                    <a:pt x="379" y="301"/>
                    <a:pt x="401" y="301"/>
                    <a:pt x="401" y="289"/>
                  </a:cubicBezTo>
                  <a:lnTo>
                    <a:pt x="423" y="289"/>
                  </a:lnTo>
                  <a:cubicBezTo>
                    <a:pt x="423" y="323"/>
                    <a:pt x="446" y="334"/>
                    <a:pt x="468" y="334"/>
                  </a:cubicBezTo>
                  <a:cubicBezTo>
                    <a:pt x="468" y="334"/>
                    <a:pt x="457" y="334"/>
                    <a:pt x="457" y="346"/>
                  </a:cubicBezTo>
                  <a:lnTo>
                    <a:pt x="457" y="368"/>
                  </a:lnTo>
                  <a:cubicBezTo>
                    <a:pt x="446" y="378"/>
                    <a:pt x="435" y="390"/>
                    <a:pt x="435" y="401"/>
                  </a:cubicBezTo>
                  <a:cubicBezTo>
                    <a:pt x="435" y="412"/>
                    <a:pt x="446" y="423"/>
                    <a:pt x="457" y="423"/>
                  </a:cubicBezTo>
                  <a:cubicBezTo>
                    <a:pt x="474" y="429"/>
                    <a:pt x="487" y="432"/>
                    <a:pt x="500" y="432"/>
                  </a:cubicBezTo>
                  <a:cubicBezTo>
                    <a:pt x="512" y="432"/>
                    <a:pt x="523" y="429"/>
                    <a:pt x="535" y="423"/>
                  </a:cubicBezTo>
                  <a:cubicBezTo>
                    <a:pt x="568" y="423"/>
                    <a:pt x="591" y="412"/>
                    <a:pt x="613" y="390"/>
                  </a:cubicBezTo>
                  <a:cubicBezTo>
                    <a:pt x="613" y="390"/>
                    <a:pt x="623" y="378"/>
                    <a:pt x="623" y="368"/>
                  </a:cubicBezTo>
                  <a:cubicBezTo>
                    <a:pt x="623" y="356"/>
                    <a:pt x="613" y="346"/>
                    <a:pt x="613" y="346"/>
                  </a:cubicBezTo>
                  <a:cubicBezTo>
                    <a:pt x="601" y="334"/>
                    <a:pt x="601" y="334"/>
                    <a:pt x="591" y="334"/>
                  </a:cubicBezTo>
                  <a:lnTo>
                    <a:pt x="623" y="301"/>
                  </a:lnTo>
                  <a:cubicBezTo>
                    <a:pt x="635" y="312"/>
                    <a:pt x="646" y="323"/>
                    <a:pt x="657" y="323"/>
                  </a:cubicBezTo>
                  <a:cubicBezTo>
                    <a:pt x="680" y="323"/>
                    <a:pt x="702" y="323"/>
                    <a:pt x="712" y="312"/>
                  </a:cubicBezTo>
                  <a:cubicBezTo>
                    <a:pt x="724" y="334"/>
                    <a:pt x="746" y="334"/>
                    <a:pt x="769" y="334"/>
                  </a:cubicBezTo>
                  <a:cubicBezTo>
                    <a:pt x="801" y="323"/>
                    <a:pt x="835" y="312"/>
                    <a:pt x="857" y="279"/>
                  </a:cubicBezTo>
                  <a:cubicBezTo>
                    <a:pt x="880" y="279"/>
                    <a:pt x="902" y="257"/>
                    <a:pt x="924" y="234"/>
                  </a:cubicBezTo>
                  <a:cubicBezTo>
                    <a:pt x="937" y="247"/>
                    <a:pt x="954" y="253"/>
                    <a:pt x="970" y="253"/>
                  </a:cubicBezTo>
                  <a:cubicBezTo>
                    <a:pt x="981" y="253"/>
                    <a:pt x="992" y="250"/>
                    <a:pt x="1002" y="245"/>
                  </a:cubicBezTo>
                  <a:cubicBezTo>
                    <a:pt x="1035" y="223"/>
                    <a:pt x="1058" y="200"/>
                    <a:pt x="1080" y="178"/>
                  </a:cubicBezTo>
                  <a:cubicBezTo>
                    <a:pt x="1102" y="145"/>
                    <a:pt x="1113" y="123"/>
                    <a:pt x="1135" y="89"/>
                  </a:cubicBezTo>
                  <a:cubicBezTo>
                    <a:pt x="1160" y="57"/>
                    <a:pt x="1125" y="36"/>
                    <a:pt x="1091" y="36"/>
                  </a:cubicBezTo>
                  <a:cubicBezTo>
                    <a:pt x="1079" y="36"/>
                    <a:pt x="1067" y="39"/>
                    <a:pt x="1058" y="45"/>
                  </a:cubicBezTo>
                  <a:lnTo>
                    <a:pt x="1046" y="56"/>
                  </a:lnTo>
                  <a:lnTo>
                    <a:pt x="1046" y="45"/>
                  </a:lnTo>
                  <a:cubicBezTo>
                    <a:pt x="1024" y="45"/>
                    <a:pt x="1013" y="45"/>
                    <a:pt x="991" y="56"/>
                  </a:cubicBezTo>
                  <a:lnTo>
                    <a:pt x="957" y="89"/>
                  </a:lnTo>
                  <a:cubicBezTo>
                    <a:pt x="946" y="89"/>
                    <a:pt x="935" y="89"/>
                    <a:pt x="935" y="101"/>
                  </a:cubicBezTo>
                  <a:cubicBezTo>
                    <a:pt x="935" y="89"/>
                    <a:pt x="935" y="79"/>
                    <a:pt x="946" y="67"/>
                  </a:cubicBezTo>
                  <a:cubicBezTo>
                    <a:pt x="946" y="42"/>
                    <a:pt x="922" y="30"/>
                    <a:pt x="900" y="30"/>
                  </a:cubicBezTo>
                  <a:cubicBezTo>
                    <a:pt x="892" y="30"/>
                    <a:pt x="885" y="31"/>
                    <a:pt x="880" y="34"/>
                  </a:cubicBezTo>
                  <a:cubicBezTo>
                    <a:pt x="868" y="45"/>
                    <a:pt x="857" y="56"/>
                    <a:pt x="835" y="67"/>
                  </a:cubicBezTo>
                  <a:cubicBezTo>
                    <a:pt x="824" y="89"/>
                    <a:pt x="813" y="101"/>
                    <a:pt x="801" y="112"/>
                  </a:cubicBezTo>
                  <a:lnTo>
                    <a:pt x="801" y="123"/>
                  </a:lnTo>
                  <a:cubicBezTo>
                    <a:pt x="798" y="119"/>
                    <a:pt x="793" y="118"/>
                    <a:pt x="788" y="118"/>
                  </a:cubicBezTo>
                  <a:cubicBezTo>
                    <a:pt x="777" y="118"/>
                    <a:pt x="765" y="123"/>
                    <a:pt x="757" y="123"/>
                  </a:cubicBezTo>
                  <a:cubicBezTo>
                    <a:pt x="757" y="123"/>
                    <a:pt x="746" y="112"/>
                    <a:pt x="735" y="112"/>
                  </a:cubicBezTo>
                  <a:cubicBezTo>
                    <a:pt x="724" y="112"/>
                    <a:pt x="702" y="112"/>
                    <a:pt x="690" y="123"/>
                  </a:cubicBezTo>
                  <a:cubicBezTo>
                    <a:pt x="680" y="112"/>
                    <a:pt x="646" y="112"/>
                    <a:pt x="635" y="112"/>
                  </a:cubicBezTo>
                  <a:cubicBezTo>
                    <a:pt x="623" y="101"/>
                    <a:pt x="601" y="89"/>
                    <a:pt x="579" y="89"/>
                  </a:cubicBezTo>
                  <a:cubicBezTo>
                    <a:pt x="572" y="76"/>
                    <a:pt x="553" y="66"/>
                    <a:pt x="534" y="66"/>
                  </a:cubicBezTo>
                  <a:cubicBezTo>
                    <a:pt x="522" y="66"/>
                    <a:pt x="510" y="70"/>
                    <a:pt x="502" y="79"/>
                  </a:cubicBezTo>
                  <a:cubicBezTo>
                    <a:pt x="479" y="79"/>
                    <a:pt x="468" y="79"/>
                    <a:pt x="457" y="89"/>
                  </a:cubicBezTo>
                  <a:cubicBezTo>
                    <a:pt x="446" y="101"/>
                    <a:pt x="435" y="123"/>
                    <a:pt x="435" y="134"/>
                  </a:cubicBezTo>
                  <a:lnTo>
                    <a:pt x="413" y="134"/>
                  </a:lnTo>
                  <a:cubicBezTo>
                    <a:pt x="413" y="134"/>
                    <a:pt x="423" y="134"/>
                    <a:pt x="423" y="123"/>
                  </a:cubicBezTo>
                  <a:cubicBezTo>
                    <a:pt x="435" y="112"/>
                    <a:pt x="423" y="101"/>
                    <a:pt x="413" y="89"/>
                  </a:cubicBezTo>
                  <a:cubicBezTo>
                    <a:pt x="390" y="89"/>
                    <a:pt x="368" y="89"/>
                    <a:pt x="357" y="101"/>
                  </a:cubicBezTo>
                  <a:cubicBezTo>
                    <a:pt x="346" y="123"/>
                    <a:pt x="324" y="134"/>
                    <a:pt x="301" y="156"/>
                  </a:cubicBezTo>
                  <a:cubicBezTo>
                    <a:pt x="301" y="156"/>
                    <a:pt x="290" y="156"/>
                    <a:pt x="290" y="168"/>
                  </a:cubicBezTo>
                  <a:cubicBezTo>
                    <a:pt x="290" y="145"/>
                    <a:pt x="279" y="134"/>
                    <a:pt x="268" y="123"/>
                  </a:cubicBezTo>
                  <a:cubicBezTo>
                    <a:pt x="261" y="120"/>
                    <a:pt x="254" y="118"/>
                    <a:pt x="248" y="118"/>
                  </a:cubicBezTo>
                  <a:cubicBezTo>
                    <a:pt x="233" y="118"/>
                    <a:pt x="220" y="126"/>
                    <a:pt x="212" y="134"/>
                  </a:cubicBezTo>
                  <a:cubicBezTo>
                    <a:pt x="201" y="134"/>
                    <a:pt x="201" y="145"/>
                    <a:pt x="201" y="145"/>
                  </a:cubicBezTo>
                  <a:lnTo>
                    <a:pt x="201" y="101"/>
                  </a:lnTo>
                  <a:cubicBezTo>
                    <a:pt x="190" y="89"/>
                    <a:pt x="179" y="79"/>
                    <a:pt x="168" y="79"/>
                  </a:cubicBezTo>
                  <a:lnTo>
                    <a:pt x="156" y="79"/>
                  </a:lnTo>
                  <a:cubicBezTo>
                    <a:pt x="156" y="67"/>
                    <a:pt x="146" y="56"/>
                    <a:pt x="146" y="56"/>
                  </a:cubicBezTo>
                  <a:cubicBezTo>
                    <a:pt x="146" y="45"/>
                    <a:pt x="156" y="34"/>
                    <a:pt x="156" y="23"/>
                  </a:cubicBezTo>
                  <a:cubicBezTo>
                    <a:pt x="156" y="12"/>
                    <a:pt x="134" y="0"/>
                    <a:pt x="12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
            <p:cNvSpPr/>
            <p:nvPr/>
          </p:nvSpPr>
          <p:spPr>
            <a:xfrm>
              <a:off x="2422950" y="4216368"/>
              <a:ext cx="11304" cy="7082"/>
            </a:xfrm>
            <a:custGeom>
              <a:avLst/>
              <a:gdLst/>
              <a:ahLst/>
              <a:cxnLst/>
              <a:rect l="l" t="t" r="r" b="b"/>
              <a:pathLst>
                <a:path w="324" h="203" extrusionOk="0">
                  <a:moveTo>
                    <a:pt x="144" y="0"/>
                  </a:moveTo>
                  <a:cubicBezTo>
                    <a:pt x="134" y="0"/>
                    <a:pt x="123" y="8"/>
                    <a:pt x="123" y="16"/>
                  </a:cubicBezTo>
                  <a:cubicBezTo>
                    <a:pt x="123" y="27"/>
                    <a:pt x="123" y="27"/>
                    <a:pt x="111" y="39"/>
                  </a:cubicBezTo>
                  <a:cubicBezTo>
                    <a:pt x="111" y="49"/>
                    <a:pt x="111" y="49"/>
                    <a:pt x="101" y="49"/>
                  </a:cubicBezTo>
                  <a:cubicBezTo>
                    <a:pt x="101" y="61"/>
                    <a:pt x="89" y="83"/>
                    <a:pt x="78" y="94"/>
                  </a:cubicBezTo>
                  <a:cubicBezTo>
                    <a:pt x="67" y="94"/>
                    <a:pt x="67" y="105"/>
                    <a:pt x="56" y="105"/>
                  </a:cubicBezTo>
                  <a:lnTo>
                    <a:pt x="56" y="116"/>
                  </a:lnTo>
                  <a:lnTo>
                    <a:pt x="45" y="116"/>
                  </a:lnTo>
                  <a:cubicBezTo>
                    <a:pt x="22" y="138"/>
                    <a:pt x="12" y="150"/>
                    <a:pt x="0" y="172"/>
                  </a:cubicBezTo>
                  <a:cubicBezTo>
                    <a:pt x="0" y="183"/>
                    <a:pt x="12" y="194"/>
                    <a:pt x="12" y="194"/>
                  </a:cubicBezTo>
                  <a:cubicBezTo>
                    <a:pt x="17" y="200"/>
                    <a:pt x="25" y="202"/>
                    <a:pt x="34" y="202"/>
                  </a:cubicBezTo>
                  <a:cubicBezTo>
                    <a:pt x="42" y="202"/>
                    <a:pt x="50" y="200"/>
                    <a:pt x="56" y="194"/>
                  </a:cubicBezTo>
                  <a:cubicBezTo>
                    <a:pt x="67" y="194"/>
                    <a:pt x="78" y="183"/>
                    <a:pt x="89" y="172"/>
                  </a:cubicBezTo>
                  <a:lnTo>
                    <a:pt x="101" y="160"/>
                  </a:lnTo>
                  <a:cubicBezTo>
                    <a:pt x="101" y="160"/>
                    <a:pt x="111" y="172"/>
                    <a:pt x="111" y="183"/>
                  </a:cubicBezTo>
                  <a:lnTo>
                    <a:pt x="134" y="183"/>
                  </a:lnTo>
                  <a:cubicBezTo>
                    <a:pt x="137" y="187"/>
                    <a:pt x="141" y="188"/>
                    <a:pt x="145" y="188"/>
                  </a:cubicBezTo>
                  <a:cubicBezTo>
                    <a:pt x="151" y="188"/>
                    <a:pt x="156" y="183"/>
                    <a:pt x="156" y="183"/>
                  </a:cubicBezTo>
                  <a:cubicBezTo>
                    <a:pt x="167" y="183"/>
                    <a:pt x="178" y="172"/>
                    <a:pt x="178" y="172"/>
                  </a:cubicBezTo>
                  <a:cubicBezTo>
                    <a:pt x="190" y="172"/>
                    <a:pt x="190" y="160"/>
                    <a:pt x="190" y="160"/>
                  </a:cubicBezTo>
                  <a:lnTo>
                    <a:pt x="223" y="128"/>
                  </a:lnTo>
                  <a:lnTo>
                    <a:pt x="279" y="128"/>
                  </a:lnTo>
                  <a:cubicBezTo>
                    <a:pt x="289" y="116"/>
                    <a:pt x="289" y="116"/>
                    <a:pt x="301" y="116"/>
                  </a:cubicBezTo>
                  <a:cubicBezTo>
                    <a:pt x="301" y="105"/>
                    <a:pt x="312" y="105"/>
                    <a:pt x="312" y="105"/>
                  </a:cubicBezTo>
                  <a:cubicBezTo>
                    <a:pt x="312" y="94"/>
                    <a:pt x="323" y="94"/>
                    <a:pt x="323" y="83"/>
                  </a:cubicBezTo>
                  <a:lnTo>
                    <a:pt x="323" y="71"/>
                  </a:lnTo>
                  <a:cubicBezTo>
                    <a:pt x="323" y="71"/>
                    <a:pt x="323" y="61"/>
                    <a:pt x="312" y="61"/>
                  </a:cubicBezTo>
                  <a:lnTo>
                    <a:pt x="312" y="49"/>
                  </a:lnTo>
                  <a:lnTo>
                    <a:pt x="301" y="49"/>
                  </a:lnTo>
                  <a:lnTo>
                    <a:pt x="289" y="39"/>
                  </a:lnTo>
                  <a:lnTo>
                    <a:pt x="267" y="39"/>
                  </a:lnTo>
                  <a:cubicBezTo>
                    <a:pt x="267" y="49"/>
                    <a:pt x="256" y="49"/>
                    <a:pt x="256" y="49"/>
                  </a:cubicBezTo>
                  <a:lnTo>
                    <a:pt x="245" y="49"/>
                  </a:lnTo>
                  <a:cubicBezTo>
                    <a:pt x="245" y="49"/>
                    <a:pt x="234" y="39"/>
                    <a:pt x="223" y="39"/>
                  </a:cubicBezTo>
                  <a:cubicBezTo>
                    <a:pt x="200" y="39"/>
                    <a:pt x="190" y="49"/>
                    <a:pt x="190" y="61"/>
                  </a:cubicBezTo>
                  <a:lnTo>
                    <a:pt x="190" y="71"/>
                  </a:lnTo>
                  <a:lnTo>
                    <a:pt x="178" y="71"/>
                  </a:lnTo>
                  <a:cubicBezTo>
                    <a:pt x="178" y="83"/>
                    <a:pt x="167" y="83"/>
                    <a:pt x="167" y="94"/>
                  </a:cubicBezTo>
                  <a:cubicBezTo>
                    <a:pt x="156" y="105"/>
                    <a:pt x="145" y="105"/>
                    <a:pt x="145" y="116"/>
                  </a:cubicBezTo>
                  <a:cubicBezTo>
                    <a:pt x="134" y="116"/>
                    <a:pt x="134" y="128"/>
                    <a:pt x="123" y="128"/>
                  </a:cubicBezTo>
                  <a:cubicBezTo>
                    <a:pt x="134" y="128"/>
                    <a:pt x="134" y="116"/>
                    <a:pt x="134" y="116"/>
                  </a:cubicBezTo>
                  <a:cubicBezTo>
                    <a:pt x="156" y="83"/>
                    <a:pt x="178" y="61"/>
                    <a:pt x="178" y="16"/>
                  </a:cubicBezTo>
                  <a:cubicBezTo>
                    <a:pt x="178" y="5"/>
                    <a:pt x="167" y="5"/>
                    <a:pt x="156" y="5"/>
                  </a:cubicBezTo>
                  <a:cubicBezTo>
                    <a:pt x="153" y="2"/>
                    <a:pt x="149" y="0"/>
                    <a:pt x="14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
            <p:cNvSpPr/>
            <p:nvPr/>
          </p:nvSpPr>
          <p:spPr>
            <a:xfrm>
              <a:off x="2431463" y="4209111"/>
              <a:ext cx="8199" cy="6280"/>
            </a:xfrm>
            <a:custGeom>
              <a:avLst/>
              <a:gdLst/>
              <a:ahLst/>
              <a:cxnLst/>
              <a:rect l="l" t="t" r="r" b="b"/>
              <a:pathLst>
                <a:path w="235" h="180" extrusionOk="0">
                  <a:moveTo>
                    <a:pt x="101" y="1"/>
                  </a:moveTo>
                  <a:cubicBezTo>
                    <a:pt x="92" y="1"/>
                    <a:pt x="83" y="4"/>
                    <a:pt x="79" y="13"/>
                  </a:cubicBezTo>
                  <a:lnTo>
                    <a:pt x="45" y="79"/>
                  </a:lnTo>
                  <a:lnTo>
                    <a:pt x="23" y="102"/>
                  </a:lnTo>
                  <a:cubicBezTo>
                    <a:pt x="23" y="113"/>
                    <a:pt x="23" y="113"/>
                    <a:pt x="12" y="124"/>
                  </a:cubicBezTo>
                  <a:cubicBezTo>
                    <a:pt x="12" y="124"/>
                    <a:pt x="1" y="135"/>
                    <a:pt x="1" y="146"/>
                  </a:cubicBezTo>
                  <a:cubicBezTo>
                    <a:pt x="1" y="168"/>
                    <a:pt x="23" y="180"/>
                    <a:pt x="45" y="180"/>
                  </a:cubicBezTo>
                  <a:cubicBezTo>
                    <a:pt x="68" y="168"/>
                    <a:pt x="90" y="158"/>
                    <a:pt x="90" y="135"/>
                  </a:cubicBezTo>
                  <a:lnTo>
                    <a:pt x="90" y="124"/>
                  </a:lnTo>
                  <a:cubicBezTo>
                    <a:pt x="90" y="124"/>
                    <a:pt x="90" y="113"/>
                    <a:pt x="101" y="113"/>
                  </a:cubicBezTo>
                  <a:cubicBezTo>
                    <a:pt x="101" y="113"/>
                    <a:pt x="101" y="124"/>
                    <a:pt x="112" y="124"/>
                  </a:cubicBezTo>
                  <a:lnTo>
                    <a:pt x="168" y="124"/>
                  </a:lnTo>
                  <a:lnTo>
                    <a:pt x="168" y="135"/>
                  </a:lnTo>
                  <a:lnTo>
                    <a:pt x="223" y="135"/>
                  </a:lnTo>
                  <a:lnTo>
                    <a:pt x="223" y="124"/>
                  </a:lnTo>
                  <a:lnTo>
                    <a:pt x="235" y="124"/>
                  </a:lnTo>
                  <a:lnTo>
                    <a:pt x="235" y="102"/>
                  </a:lnTo>
                  <a:lnTo>
                    <a:pt x="235" y="91"/>
                  </a:lnTo>
                  <a:cubicBezTo>
                    <a:pt x="235" y="91"/>
                    <a:pt x="223" y="91"/>
                    <a:pt x="223" y="79"/>
                  </a:cubicBezTo>
                  <a:lnTo>
                    <a:pt x="213" y="79"/>
                  </a:lnTo>
                  <a:lnTo>
                    <a:pt x="213" y="57"/>
                  </a:lnTo>
                  <a:lnTo>
                    <a:pt x="201" y="46"/>
                  </a:lnTo>
                  <a:lnTo>
                    <a:pt x="190" y="46"/>
                  </a:lnTo>
                  <a:cubicBezTo>
                    <a:pt x="190" y="35"/>
                    <a:pt x="190" y="35"/>
                    <a:pt x="179" y="35"/>
                  </a:cubicBezTo>
                  <a:lnTo>
                    <a:pt x="168" y="35"/>
                  </a:lnTo>
                  <a:cubicBezTo>
                    <a:pt x="168" y="35"/>
                    <a:pt x="168" y="24"/>
                    <a:pt x="157" y="24"/>
                  </a:cubicBezTo>
                  <a:lnTo>
                    <a:pt x="124" y="24"/>
                  </a:lnTo>
                  <a:cubicBezTo>
                    <a:pt x="130" y="10"/>
                    <a:pt x="116" y="1"/>
                    <a:pt x="10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
            <p:cNvSpPr/>
            <p:nvPr/>
          </p:nvSpPr>
          <p:spPr>
            <a:xfrm>
              <a:off x="2386457" y="4204959"/>
              <a:ext cx="21770" cy="19258"/>
            </a:xfrm>
            <a:custGeom>
              <a:avLst/>
              <a:gdLst/>
              <a:ahLst/>
              <a:cxnLst/>
              <a:rect l="l" t="t" r="r" b="b"/>
              <a:pathLst>
                <a:path w="624" h="552" extrusionOk="0">
                  <a:moveTo>
                    <a:pt x="61" y="0"/>
                  </a:moveTo>
                  <a:cubicBezTo>
                    <a:pt x="44" y="0"/>
                    <a:pt x="28" y="7"/>
                    <a:pt x="23" y="20"/>
                  </a:cubicBezTo>
                  <a:cubicBezTo>
                    <a:pt x="12" y="43"/>
                    <a:pt x="12" y="65"/>
                    <a:pt x="12" y="87"/>
                  </a:cubicBezTo>
                  <a:cubicBezTo>
                    <a:pt x="1" y="109"/>
                    <a:pt x="1" y="132"/>
                    <a:pt x="1" y="154"/>
                  </a:cubicBezTo>
                  <a:cubicBezTo>
                    <a:pt x="1" y="165"/>
                    <a:pt x="1" y="176"/>
                    <a:pt x="12" y="188"/>
                  </a:cubicBezTo>
                  <a:cubicBezTo>
                    <a:pt x="23" y="210"/>
                    <a:pt x="45" y="210"/>
                    <a:pt x="57" y="210"/>
                  </a:cubicBezTo>
                  <a:lnTo>
                    <a:pt x="67" y="210"/>
                  </a:lnTo>
                  <a:cubicBezTo>
                    <a:pt x="67" y="232"/>
                    <a:pt x="79" y="243"/>
                    <a:pt x="101" y="243"/>
                  </a:cubicBezTo>
                  <a:cubicBezTo>
                    <a:pt x="112" y="243"/>
                    <a:pt x="134" y="243"/>
                    <a:pt x="146" y="232"/>
                  </a:cubicBezTo>
                  <a:lnTo>
                    <a:pt x="146" y="232"/>
                  </a:lnTo>
                  <a:cubicBezTo>
                    <a:pt x="134" y="254"/>
                    <a:pt x="134" y="277"/>
                    <a:pt x="146" y="287"/>
                  </a:cubicBezTo>
                  <a:cubicBezTo>
                    <a:pt x="157" y="298"/>
                    <a:pt x="171" y="304"/>
                    <a:pt x="184" y="304"/>
                  </a:cubicBezTo>
                  <a:cubicBezTo>
                    <a:pt x="198" y="304"/>
                    <a:pt x="212" y="298"/>
                    <a:pt x="223" y="287"/>
                  </a:cubicBezTo>
                  <a:lnTo>
                    <a:pt x="223" y="277"/>
                  </a:lnTo>
                  <a:lnTo>
                    <a:pt x="235" y="277"/>
                  </a:lnTo>
                  <a:lnTo>
                    <a:pt x="235" y="321"/>
                  </a:lnTo>
                  <a:cubicBezTo>
                    <a:pt x="235" y="332"/>
                    <a:pt x="223" y="354"/>
                    <a:pt x="235" y="366"/>
                  </a:cubicBezTo>
                  <a:lnTo>
                    <a:pt x="235" y="376"/>
                  </a:lnTo>
                  <a:lnTo>
                    <a:pt x="245" y="376"/>
                  </a:lnTo>
                  <a:cubicBezTo>
                    <a:pt x="257" y="388"/>
                    <a:pt x="257" y="388"/>
                    <a:pt x="268" y="388"/>
                  </a:cubicBezTo>
                  <a:lnTo>
                    <a:pt x="290" y="388"/>
                  </a:lnTo>
                  <a:cubicBezTo>
                    <a:pt x="290" y="376"/>
                    <a:pt x="301" y="376"/>
                    <a:pt x="301" y="366"/>
                  </a:cubicBezTo>
                  <a:lnTo>
                    <a:pt x="301" y="354"/>
                  </a:lnTo>
                  <a:lnTo>
                    <a:pt x="312" y="343"/>
                  </a:lnTo>
                  <a:cubicBezTo>
                    <a:pt x="312" y="366"/>
                    <a:pt x="324" y="388"/>
                    <a:pt x="334" y="410"/>
                  </a:cubicBezTo>
                  <a:cubicBezTo>
                    <a:pt x="334" y="421"/>
                    <a:pt x="334" y="432"/>
                    <a:pt x="346" y="432"/>
                  </a:cubicBezTo>
                  <a:cubicBezTo>
                    <a:pt x="346" y="455"/>
                    <a:pt x="357" y="465"/>
                    <a:pt x="357" y="477"/>
                  </a:cubicBezTo>
                  <a:cubicBezTo>
                    <a:pt x="368" y="499"/>
                    <a:pt x="390" y="499"/>
                    <a:pt x="413" y="499"/>
                  </a:cubicBezTo>
                  <a:cubicBezTo>
                    <a:pt x="435" y="499"/>
                    <a:pt x="446" y="487"/>
                    <a:pt x="446" y="477"/>
                  </a:cubicBezTo>
                  <a:cubicBezTo>
                    <a:pt x="457" y="477"/>
                    <a:pt x="457" y="487"/>
                    <a:pt x="457" y="487"/>
                  </a:cubicBezTo>
                  <a:cubicBezTo>
                    <a:pt x="465" y="496"/>
                    <a:pt x="478" y="503"/>
                    <a:pt x="489" y="503"/>
                  </a:cubicBezTo>
                  <a:cubicBezTo>
                    <a:pt x="494" y="503"/>
                    <a:pt x="498" y="502"/>
                    <a:pt x="502" y="499"/>
                  </a:cubicBezTo>
                  <a:cubicBezTo>
                    <a:pt x="512" y="521"/>
                    <a:pt x="512" y="532"/>
                    <a:pt x="535" y="543"/>
                  </a:cubicBezTo>
                  <a:cubicBezTo>
                    <a:pt x="540" y="549"/>
                    <a:pt x="549" y="552"/>
                    <a:pt x="559" y="552"/>
                  </a:cubicBezTo>
                  <a:cubicBezTo>
                    <a:pt x="568" y="552"/>
                    <a:pt x="579" y="549"/>
                    <a:pt x="591" y="543"/>
                  </a:cubicBezTo>
                  <a:cubicBezTo>
                    <a:pt x="601" y="532"/>
                    <a:pt x="624" y="510"/>
                    <a:pt x="601" y="499"/>
                  </a:cubicBezTo>
                  <a:cubicBezTo>
                    <a:pt x="601" y="499"/>
                    <a:pt x="601" y="487"/>
                    <a:pt x="591" y="487"/>
                  </a:cubicBezTo>
                  <a:cubicBezTo>
                    <a:pt x="591" y="477"/>
                    <a:pt x="579" y="465"/>
                    <a:pt x="579" y="455"/>
                  </a:cubicBezTo>
                  <a:cubicBezTo>
                    <a:pt x="568" y="432"/>
                    <a:pt x="568" y="410"/>
                    <a:pt x="546" y="398"/>
                  </a:cubicBezTo>
                  <a:cubicBezTo>
                    <a:pt x="535" y="388"/>
                    <a:pt x="524" y="376"/>
                    <a:pt x="502" y="376"/>
                  </a:cubicBezTo>
                  <a:lnTo>
                    <a:pt x="490" y="388"/>
                  </a:lnTo>
                  <a:lnTo>
                    <a:pt x="490" y="366"/>
                  </a:lnTo>
                  <a:cubicBezTo>
                    <a:pt x="479" y="354"/>
                    <a:pt x="468" y="354"/>
                    <a:pt x="468" y="343"/>
                  </a:cubicBezTo>
                  <a:cubicBezTo>
                    <a:pt x="462" y="332"/>
                    <a:pt x="451" y="327"/>
                    <a:pt x="440" y="327"/>
                  </a:cubicBezTo>
                  <a:cubicBezTo>
                    <a:pt x="429" y="327"/>
                    <a:pt x="418" y="332"/>
                    <a:pt x="413" y="343"/>
                  </a:cubicBezTo>
                  <a:cubicBezTo>
                    <a:pt x="401" y="332"/>
                    <a:pt x="390" y="321"/>
                    <a:pt x="379" y="321"/>
                  </a:cubicBezTo>
                  <a:lnTo>
                    <a:pt x="368" y="321"/>
                  </a:lnTo>
                  <a:cubicBezTo>
                    <a:pt x="368" y="299"/>
                    <a:pt x="357" y="277"/>
                    <a:pt x="357" y="254"/>
                  </a:cubicBezTo>
                  <a:cubicBezTo>
                    <a:pt x="346" y="243"/>
                    <a:pt x="334" y="232"/>
                    <a:pt x="324" y="232"/>
                  </a:cubicBezTo>
                  <a:cubicBezTo>
                    <a:pt x="312" y="232"/>
                    <a:pt x="290" y="243"/>
                    <a:pt x="290" y="254"/>
                  </a:cubicBezTo>
                  <a:cubicBezTo>
                    <a:pt x="290" y="275"/>
                    <a:pt x="294" y="291"/>
                    <a:pt x="298" y="305"/>
                  </a:cubicBezTo>
                  <a:lnTo>
                    <a:pt x="298" y="305"/>
                  </a:lnTo>
                  <a:cubicBezTo>
                    <a:pt x="290" y="296"/>
                    <a:pt x="290" y="286"/>
                    <a:pt x="290" y="277"/>
                  </a:cubicBezTo>
                  <a:cubicBezTo>
                    <a:pt x="290" y="265"/>
                    <a:pt x="290" y="265"/>
                    <a:pt x="279" y="254"/>
                  </a:cubicBezTo>
                  <a:cubicBezTo>
                    <a:pt x="279" y="254"/>
                    <a:pt x="274" y="249"/>
                    <a:pt x="267" y="249"/>
                  </a:cubicBezTo>
                  <a:cubicBezTo>
                    <a:pt x="264" y="249"/>
                    <a:pt x="260" y="250"/>
                    <a:pt x="257" y="254"/>
                  </a:cubicBezTo>
                  <a:lnTo>
                    <a:pt x="235" y="254"/>
                  </a:lnTo>
                  <a:cubicBezTo>
                    <a:pt x="235" y="243"/>
                    <a:pt x="235" y="243"/>
                    <a:pt x="223" y="232"/>
                  </a:cubicBezTo>
                  <a:lnTo>
                    <a:pt x="223" y="210"/>
                  </a:lnTo>
                  <a:cubicBezTo>
                    <a:pt x="212" y="188"/>
                    <a:pt x="212" y="165"/>
                    <a:pt x="201" y="143"/>
                  </a:cubicBezTo>
                  <a:cubicBezTo>
                    <a:pt x="201" y="130"/>
                    <a:pt x="193" y="125"/>
                    <a:pt x="185" y="125"/>
                  </a:cubicBezTo>
                  <a:cubicBezTo>
                    <a:pt x="179" y="125"/>
                    <a:pt x="172" y="127"/>
                    <a:pt x="168" y="132"/>
                  </a:cubicBezTo>
                  <a:cubicBezTo>
                    <a:pt x="156" y="132"/>
                    <a:pt x="156" y="143"/>
                    <a:pt x="146" y="143"/>
                  </a:cubicBezTo>
                  <a:lnTo>
                    <a:pt x="146" y="87"/>
                  </a:lnTo>
                  <a:cubicBezTo>
                    <a:pt x="146" y="65"/>
                    <a:pt x="134" y="65"/>
                    <a:pt x="123" y="65"/>
                  </a:cubicBezTo>
                  <a:lnTo>
                    <a:pt x="90" y="65"/>
                  </a:lnTo>
                  <a:cubicBezTo>
                    <a:pt x="90" y="54"/>
                    <a:pt x="101" y="43"/>
                    <a:pt x="101" y="32"/>
                  </a:cubicBezTo>
                  <a:cubicBezTo>
                    <a:pt x="107" y="12"/>
                    <a:pt x="84" y="0"/>
                    <a:pt x="6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
            <p:cNvSpPr/>
            <p:nvPr/>
          </p:nvSpPr>
          <p:spPr>
            <a:xfrm>
              <a:off x="2411298" y="4213228"/>
              <a:ext cx="14897" cy="9559"/>
            </a:xfrm>
            <a:custGeom>
              <a:avLst/>
              <a:gdLst/>
              <a:ahLst/>
              <a:cxnLst/>
              <a:rect l="l" t="t" r="r" b="b"/>
              <a:pathLst>
                <a:path w="427" h="274" extrusionOk="0">
                  <a:moveTo>
                    <a:pt x="380" y="1"/>
                  </a:moveTo>
                  <a:cubicBezTo>
                    <a:pt x="367" y="1"/>
                    <a:pt x="354" y="5"/>
                    <a:pt x="346" y="17"/>
                  </a:cubicBezTo>
                  <a:cubicBezTo>
                    <a:pt x="334" y="28"/>
                    <a:pt x="323" y="40"/>
                    <a:pt x="312" y="62"/>
                  </a:cubicBezTo>
                  <a:cubicBezTo>
                    <a:pt x="301" y="72"/>
                    <a:pt x="290" y="72"/>
                    <a:pt x="290" y="95"/>
                  </a:cubicBezTo>
                  <a:lnTo>
                    <a:pt x="290" y="106"/>
                  </a:lnTo>
                  <a:lnTo>
                    <a:pt x="290" y="117"/>
                  </a:lnTo>
                  <a:cubicBezTo>
                    <a:pt x="279" y="106"/>
                    <a:pt x="279" y="106"/>
                    <a:pt x="267" y="106"/>
                  </a:cubicBezTo>
                  <a:cubicBezTo>
                    <a:pt x="261" y="100"/>
                    <a:pt x="251" y="93"/>
                    <a:pt x="242" y="93"/>
                  </a:cubicBezTo>
                  <a:cubicBezTo>
                    <a:pt x="235" y="93"/>
                    <a:pt x="228" y="97"/>
                    <a:pt x="223" y="106"/>
                  </a:cubicBezTo>
                  <a:cubicBezTo>
                    <a:pt x="223" y="106"/>
                    <a:pt x="223" y="117"/>
                    <a:pt x="212" y="117"/>
                  </a:cubicBezTo>
                  <a:cubicBezTo>
                    <a:pt x="212" y="95"/>
                    <a:pt x="201" y="84"/>
                    <a:pt x="178" y="72"/>
                  </a:cubicBezTo>
                  <a:cubicBezTo>
                    <a:pt x="168" y="72"/>
                    <a:pt x="146" y="72"/>
                    <a:pt x="134" y="95"/>
                  </a:cubicBezTo>
                  <a:cubicBezTo>
                    <a:pt x="134" y="106"/>
                    <a:pt x="123" y="117"/>
                    <a:pt x="123" y="129"/>
                  </a:cubicBezTo>
                  <a:lnTo>
                    <a:pt x="112" y="129"/>
                  </a:lnTo>
                  <a:cubicBezTo>
                    <a:pt x="112" y="117"/>
                    <a:pt x="101" y="112"/>
                    <a:pt x="88" y="112"/>
                  </a:cubicBezTo>
                  <a:cubicBezTo>
                    <a:pt x="76" y="112"/>
                    <a:pt x="62" y="117"/>
                    <a:pt x="57" y="129"/>
                  </a:cubicBezTo>
                  <a:lnTo>
                    <a:pt x="57" y="139"/>
                  </a:lnTo>
                  <a:cubicBezTo>
                    <a:pt x="45" y="139"/>
                    <a:pt x="45" y="151"/>
                    <a:pt x="45" y="151"/>
                  </a:cubicBezTo>
                  <a:cubicBezTo>
                    <a:pt x="45" y="161"/>
                    <a:pt x="34" y="161"/>
                    <a:pt x="34" y="161"/>
                  </a:cubicBezTo>
                  <a:cubicBezTo>
                    <a:pt x="23" y="161"/>
                    <a:pt x="12" y="173"/>
                    <a:pt x="12" y="184"/>
                  </a:cubicBezTo>
                  <a:cubicBezTo>
                    <a:pt x="0" y="195"/>
                    <a:pt x="0" y="218"/>
                    <a:pt x="0" y="240"/>
                  </a:cubicBezTo>
                  <a:cubicBezTo>
                    <a:pt x="0" y="261"/>
                    <a:pt x="24" y="273"/>
                    <a:pt x="47" y="273"/>
                  </a:cubicBezTo>
                  <a:cubicBezTo>
                    <a:pt x="59" y="273"/>
                    <a:pt x="71" y="270"/>
                    <a:pt x="79" y="262"/>
                  </a:cubicBezTo>
                  <a:cubicBezTo>
                    <a:pt x="89" y="250"/>
                    <a:pt x="89" y="240"/>
                    <a:pt x="101" y="228"/>
                  </a:cubicBezTo>
                  <a:cubicBezTo>
                    <a:pt x="104" y="232"/>
                    <a:pt x="109" y="233"/>
                    <a:pt x="115" y="233"/>
                  </a:cubicBezTo>
                  <a:cubicBezTo>
                    <a:pt x="130" y="233"/>
                    <a:pt x="149" y="225"/>
                    <a:pt x="156" y="218"/>
                  </a:cubicBezTo>
                  <a:lnTo>
                    <a:pt x="156" y="206"/>
                  </a:lnTo>
                  <a:cubicBezTo>
                    <a:pt x="168" y="206"/>
                    <a:pt x="178" y="218"/>
                    <a:pt x="190" y="218"/>
                  </a:cubicBezTo>
                  <a:cubicBezTo>
                    <a:pt x="201" y="218"/>
                    <a:pt x="223" y="218"/>
                    <a:pt x="234" y="206"/>
                  </a:cubicBezTo>
                  <a:cubicBezTo>
                    <a:pt x="242" y="214"/>
                    <a:pt x="255" y="222"/>
                    <a:pt x="271" y="222"/>
                  </a:cubicBezTo>
                  <a:cubicBezTo>
                    <a:pt x="277" y="222"/>
                    <a:pt x="283" y="221"/>
                    <a:pt x="290" y="218"/>
                  </a:cubicBezTo>
                  <a:lnTo>
                    <a:pt x="323" y="184"/>
                  </a:lnTo>
                  <a:cubicBezTo>
                    <a:pt x="334" y="173"/>
                    <a:pt x="346" y="151"/>
                    <a:pt x="356" y="129"/>
                  </a:cubicBezTo>
                  <a:cubicBezTo>
                    <a:pt x="356" y="129"/>
                    <a:pt x="356" y="117"/>
                    <a:pt x="368" y="117"/>
                  </a:cubicBezTo>
                  <a:cubicBezTo>
                    <a:pt x="379" y="95"/>
                    <a:pt x="401" y="62"/>
                    <a:pt x="412" y="40"/>
                  </a:cubicBezTo>
                  <a:cubicBezTo>
                    <a:pt x="427" y="18"/>
                    <a:pt x="404" y="1"/>
                    <a:pt x="38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
            <p:cNvSpPr/>
            <p:nvPr/>
          </p:nvSpPr>
          <p:spPr>
            <a:xfrm>
              <a:off x="2426055" y="4211867"/>
              <a:ext cx="10885" cy="5756"/>
            </a:xfrm>
            <a:custGeom>
              <a:avLst/>
              <a:gdLst/>
              <a:ahLst/>
              <a:cxnLst/>
              <a:rect l="l" t="t" r="r" b="b"/>
              <a:pathLst>
                <a:path w="312" h="165" extrusionOk="0">
                  <a:moveTo>
                    <a:pt x="111" y="0"/>
                  </a:moveTo>
                  <a:cubicBezTo>
                    <a:pt x="101" y="0"/>
                    <a:pt x="89" y="12"/>
                    <a:pt x="78" y="23"/>
                  </a:cubicBezTo>
                  <a:lnTo>
                    <a:pt x="67" y="34"/>
                  </a:lnTo>
                  <a:cubicBezTo>
                    <a:pt x="56" y="56"/>
                    <a:pt x="56" y="67"/>
                    <a:pt x="45" y="79"/>
                  </a:cubicBezTo>
                  <a:cubicBezTo>
                    <a:pt x="34" y="89"/>
                    <a:pt x="34" y="101"/>
                    <a:pt x="22" y="101"/>
                  </a:cubicBezTo>
                  <a:cubicBezTo>
                    <a:pt x="22" y="111"/>
                    <a:pt x="12" y="111"/>
                    <a:pt x="12" y="123"/>
                  </a:cubicBezTo>
                  <a:lnTo>
                    <a:pt x="0" y="123"/>
                  </a:lnTo>
                  <a:lnTo>
                    <a:pt x="0" y="145"/>
                  </a:lnTo>
                  <a:cubicBezTo>
                    <a:pt x="0" y="156"/>
                    <a:pt x="12" y="156"/>
                    <a:pt x="22" y="156"/>
                  </a:cubicBezTo>
                  <a:cubicBezTo>
                    <a:pt x="28" y="162"/>
                    <a:pt x="37" y="165"/>
                    <a:pt x="46" y="165"/>
                  </a:cubicBezTo>
                  <a:cubicBezTo>
                    <a:pt x="56" y="165"/>
                    <a:pt x="67" y="162"/>
                    <a:pt x="78" y="156"/>
                  </a:cubicBezTo>
                  <a:lnTo>
                    <a:pt x="78" y="145"/>
                  </a:lnTo>
                  <a:cubicBezTo>
                    <a:pt x="89" y="145"/>
                    <a:pt x="89" y="156"/>
                    <a:pt x="89" y="156"/>
                  </a:cubicBezTo>
                  <a:lnTo>
                    <a:pt x="134" y="156"/>
                  </a:lnTo>
                  <a:cubicBezTo>
                    <a:pt x="134" y="156"/>
                    <a:pt x="134" y="145"/>
                    <a:pt x="145" y="145"/>
                  </a:cubicBezTo>
                  <a:lnTo>
                    <a:pt x="156" y="134"/>
                  </a:lnTo>
                  <a:lnTo>
                    <a:pt x="167" y="123"/>
                  </a:lnTo>
                  <a:lnTo>
                    <a:pt x="167" y="111"/>
                  </a:lnTo>
                  <a:cubicBezTo>
                    <a:pt x="190" y="123"/>
                    <a:pt x="212" y="123"/>
                    <a:pt x="223" y="123"/>
                  </a:cubicBezTo>
                  <a:cubicBezTo>
                    <a:pt x="234" y="123"/>
                    <a:pt x="234" y="111"/>
                    <a:pt x="245" y="111"/>
                  </a:cubicBezTo>
                  <a:lnTo>
                    <a:pt x="245" y="123"/>
                  </a:lnTo>
                  <a:lnTo>
                    <a:pt x="267" y="123"/>
                  </a:lnTo>
                  <a:cubicBezTo>
                    <a:pt x="279" y="111"/>
                    <a:pt x="289" y="111"/>
                    <a:pt x="301" y="101"/>
                  </a:cubicBezTo>
                  <a:lnTo>
                    <a:pt x="301" y="89"/>
                  </a:lnTo>
                  <a:lnTo>
                    <a:pt x="312" y="89"/>
                  </a:lnTo>
                  <a:cubicBezTo>
                    <a:pt x="312" y="79"/>
                    <a:pt x="312" y="79"/>
                    <a:pt x="301" y="79"/>
                  </a:cubicBezTo>
                  <a:lnTo>
                    <a:pt x="301" y="67"/>
                  </a:lnTo>
                  <a:cubicBezTo>
                    <a:pt x="301" y="56"/>
                    <a:pt x="289" y="56"/>
                    <a:pt x="289" y="56"/>
                  </a:cubicBezTo>
                  <a:lnTo>
                    <a:pt x="279" y="56"/>
                  </a:lnTo>
                  <a:cubicBezTo>
                    <a:pt x="271" y="56"/>
                    <a:pt x="268" y="51"/>
                    <a:pt x="264" y="51"/>
                  </a:cubicBezTo>
                  <a:cubicBezTo>
                    <a:pt x="262" y="51"/>
                    <a:pt x="260" y="52"/>
                    <a:pt x="256" y="56"/>
                  </a:cubicBezTo>
                  <a:cubicBezTo>
                    <a:pt x="251" y="51"/>
                    <a:pt x="248" y="48"/>
                    <a:pt x="245" y="48"/>
                  </a:cubicBezTo>
                  <a:cubicBezTo>
                    <a:pt x="242" y="48"/>
                    <a:pt x="239" y="51"/>
                    <a:pt x="234" y="56"/>
                  </a:cubicBezTo>
                  <a:lnTo>
                    <a:pt x="234" y="45"/>
                  </a:lnTo>
                  <a:lnTo>
                    <a:pt x="167" y="45"/>
                  </a:lnTo>
                  <a:cubicBezTo>
                    <a:pt x="167" y="56"/>
                    <a:pt x="156" y="56"/>
                    <a:pt x="156" y="56"/>
                  </a:cubicBezTo>
                  <a:cubicBezTo>
                    <a:pt x="156" y="45"/>
                    <a:pt x="145" y="45"/>
                    <a:pt x="145" y="45"/>
                  </a:cubicBezTo>
                  <a:lnTo>
                    <a:pt x="134" y="45"/>
                  </a:lnTo>
                  <a:cubicBezTo>
                    <a:pt x="134" y="34"/>
                    <a:pt x="134" y="34"/>
                    <a:pt x="145" y="34"/>
                  </a:cubicBezTo>
                  <a:cubicBezTo>
                    <a:pt x="145" y="23"/>
                    <a:pt x="134" y="12"/>
                    <a:pt x="11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
            <p:cNvSpPr/>
            <p:nvPr/>
          </p:nvSpPr>
          <p:spPr>
            <a:xfrm>
              <a:off x="1853711" y="3900977"/>
              <a:ext cx="76857" cy="71205"/>
            </a:xfrm>
            <a:custGeom>
              <a:avLst/>
              <a:gdLst/>
              <a:ahLst/>
              <a:cxnLst/>
              <a:rect l="l" t="t" r="r" b="b"/>
              <a:pathLst>
                <a:path w="2203" h="2041" extrusionOk="0">
                  <a:moveTo>
                    <a:pt x="689" y="0"/>
                  </a:moveTo>
                  <a:cubicBezTo>
                    <a:pt x="444" y="0"/>
                    <a:pt x="262" y="101"/>
                    <a:pt x="156" y="191"/>
                  </a:cubicBezTo>
                  <a:cubicBezTo>
                    <a:pt x="0" y="325"/>
                    <a:pt x="45" y="458"/>
                    <a:pt x="122" y="626"/>
                  </a:cubicBezTo>
                  <a:cubicBezTo>
                    <a:pt x="201" y="804"/>
                    <a:pt x="345" y="1271"/>
                    <a:pt x="656" y="1637"/>
                  </a:cubicBezTo>
                  <a:cubicBezTo>
                    <a:pt x="968" y="2016"/>
                    <a:pt x="1224" y="2016"/>
                    <a:pt x="1491" y="2038"/>
                  </a:cubicBezTo>
                  <a:cubicBezTo>
                    <a:pt x="1505" y="2039"/>
                    <a:pt x="1518" y="2040"/>
                    <a:pt x="1532" y="2040"/>
                  </a:cubicBezTo>
                  <a:cubicBezTo>
                    <a:pt x="1786" y="2040"/>
                    <a:pt x="2035" y="1760"/>
                    <a:pt x="2035" y="1760"/>
                  </a:cubicBezTo>
                  <a:cubicBezTo>
                    <a:pt x="2035" y="1760"/>
                    <a:pt x="2136" y="1593"/>
                    <a:pt x="2147" y="1426"/>
                  </a:cubicBezTo>
                  <a:cubicBezTo>
                    <a:pt x="2158" y="1271"/>
                    <a:pt x="2203" y="1182"/>
                    <a:pt x="1958" y="748"/>
                  </a:cubicBezTo>
                  <a:cubicBezTo>
                    <a:pt x="1713" y="314"/>
                    <a:pt x="1524" y="258"/>
                    <a:pt x="1079" y="80"/>
                  </a:cubicBezTo>
                  <a:cubicBezTo>
                    <a:pt x="936" y="23"/>
                    <a:pt x="805" y="0"/>
                    <a:pt x="6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
            <p:cNvSpPr/>
            <p:nvPr/>
          </p:nvSpPr>
          <p:spPr>
            <a:xfrm>
              <a:off x="1853711" y="3907257"/>
              <a:ext cx="65588" cy="65030"/>
            </a:xfrm>
            <a:custGeom>
              <a:avLst/>
              <a:gdLst/>
              <a:ahLst/>
              <a:cxnLst/>
              <a:rect l="l" t="t" r="r" b="b"/>
              <a:pathLst>
                <a:path w="1880" h="1864" extrusionOk="0">
                  <a:moveTo>
                    <a:pt x="167" y="1"/>
                  </a:moveTo>
                  <a:cubicBezTo>
                    <a:pt x="167" y="11"/>
                    <a:pt x="167" y="11"/>
                    <a:pt x="156" y="11"/>
                  </a:cubicBezTo>
                  <a:cubicBezTo>
                    <a:pt x="0" y="145"/>
                    <a:pt x="45" y="278"/>
                    <a:pt x="122" y="446"/>
                  </a:cubicBezTo>
                  <a:cubicBezTo>
                    <a:pt x="201" y="624"/>
                    <a:pt x="345" y="1091"/>
                    <a:pt x="656" y="1457"/>
                  </a:cubicBezTo>
                  <a:cubicBezTo>
                    <a:pt x="968" y="1836"/>
                    <a:pt x="1224" y="1836"/>
                    <a:pt x="1491" y="1858"/>
                  </a:cubicBezTo>
                  <a:cubicBezTo>
                    <a:pt x="1509" y="1862"/>
                    <a:pt x="1527" y="1864"/>
                    <a:pt x="1545" y="1864"/>
                  </a:cubicBezTo>
                  <a:cubicBezTo>
                    <a:pt x="1626" y="1864"/>
                    <a:pt x="1707" y="1826"/>
                    <a:pt x="1780" y="1780"/>
                  </a:cubicBezTo>
                  <a:cubicBezTo>
                    <a:pt x="1835" y="1680"/>
                    <a:pt x="1880" y="1569"/>
                    <a:pt x="1869" y="1447"/>
                  </a:cubicBezTo>
                  <a:cubicBezTo>
                    <a:pt x="1824" y="1146"/>
                    <a:pt x="1491" y="1035"/>
                    <a:pt x="1335" y="812"/>
                  </a:cubicBezTo>
                  <a:cubicBezTo>
                    <a:pt x="1257" y="690"/>
                    <a:pt x="1202" y="557"/>
                    <a:pt x="1101" y="446"/>
                  </a:cubicBezTo>
                  <a:cubicBezTo>
                    <a:pt x="1024" y="334"/>
                    <a:pt x="912" y="256"/>
                    <a:pt x="790" y="189"/>
                  </a:cubicBezTo>
                  <a:cubicBezTo>
                    <a:pt x="601" y="90"/>
                    <a:pt x="389" y="11"/>
                    <a:pt x="16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
            <p:cNvSpPr/>
            <p:nvPr/>
          </p:nvSpPr>
          <p:spPr>
            <a:xfrm>
              <a:off x="1890169" y="3956520"/>
              <a:ext cx="29550" cy="5477"/>
            </a:xfrm>
            <a:custGeom>
              <a:avLst/>
              <a:gdLst/>
              <a:ahLst/>
              <a:cxnLst/>
              <a:rect l="l" t="t" r="r" b="b"/>
              <a:pathLst>
                <a:path w="847" h="157" extrusionOk="0">
                  <a:moveTo>
                    <a:pt x="824" y="1"/>
                  </a:moveTo>
                  <a:cubicBezTo>
                    <a:pt x="690" y="57"/>
                    <a:pt x="557" y="112"/>
                    <a:pt x="424" y="124"/>
                  </a:cubicBezTo>
                  <a:cubicBezTo>
                    <a:pt x="401" y="127"/>
                    <a:pt x="379" y="129"/>
                    <a:pt x="357" y="129"/>
                  </a:cubicBezTo>
                  <a:cubicBezTo>
                    <a:pt x="234" y="129"/>
                    <a:pt x="114" y="81"/>
                    <a:pt x="1" y="35"/>
                  </a:cubicBezTo>
                  <a:lnTo>
                    <a:pt x="1" y="35"/>
                  </a:lnTo>
                  <a:cubicBezTo>
                    <a:pt x="68" y="68"/>
                    <a:pt x="134" y="101"/>
                    <a:pt x="201" y="124"/>
                  </a:cubicBezTo>
                  <a:cubicBezTo>
                    <a:pt x="268" y="146"/>
                    <a:pt x="345" y="157"/>
                    <a:pt x="424" y="157"/>
                  </a:cubicBezTo>
                  <a:cubicBezTo>
                    <a:pt x="568" y="157"/>
                    <a:pt x="713" y="101"/>
                    <a:pt x="846" y="68"/>
                  </a:cubicBezTo>
                  <a:lnTo>
                    <a:pt x="824"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
            <p:cNvSpPr/>
            <p:nvPr/>
          </p:nvSpPr>
          <p:spPr>
            <a:xfrm>
              <a:off x="1870387" y="3936773"/>
              <a:ext cx="38062" cy="10920"/>
            </a:xfrm>
            <a:custGeom>
              <a:avLst/>
              <a:gdLst/>
              <a:ahLst/>
              <a:cxnLst/>
              <a:rect l="l" t="t" r="r" b="b"/>
              <a:pathLst>
                <a:path w="1091" h="313" extrusionOk="0">
                  <a:moveTo>
                    <a:pt x="0" y="0"/>
                  </a:moveTo>
                  <a:cubicBezTo>
                    <a:pt x="309" y="202"/>
                    <a:pt x="668" y="312"/>
                    <a:pt x="1039" y="312"/>
                  </a:cubicBezTo>
                  <a:cubicBezTo>
                    <a:pt x="1056" y="312"/>
                    <a:pt x="1073" y="312"/>
                    <a:pt x="1090" y="312"/>
                  </a:cubicBezTo>
                  <a:lnTo>
                    <a:pt x="1046" y="245"/>
                  </a:lnTo>
                  <a:cubicBezTo>
                    <a:pt x="1004" y="247"/>
                    <a:pt x="963" y="248"/>
                    <a:pt x="922" y="248"/>
                  </a:cubicBezTo>
                  <a:cubicBezTo>
                    <a:pt x="594" y="248"/>
                    <a:pt x="297" y="168"/>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
            <p:cNvSpPr/>
            <p:nvPr/>
          </p:nvSpPr>
          <p:spPr>
            <a:xfrm>
              <a:off x="1872690" y="3929516"/>
              <a:ext cx="19083" cy="3768"/>
            </a:xfrm>
            <a:custGeom>
              <a:avLst/>
              <a:gdLst/>
              <a:ahLst/>
              <a:cxnLst/>
              <a:rect l="l" t="t" r="r" b="b"/>
              <a:pathLst>
                <a:path w="547" h="108" extrusionOk="0">
                  <a:moveTo>
                    <a:pt x="453" y="1"/>
                  </a:moveTo>
                  <a:cubicBezTo>
                    <a:pt x="438" y="1"/>
                    <a:pt x="427" y="8"/>
                    <a:pt x="401" y="8"/>
                  </a:cubicBezTo>
                  <a:lnTo>
                    <a:pt x="268" y="8"/>
                  </a:lnTo>
                  <a:cubicBezTo>
                    <a:pt x="223" y="13"/>
                    <a:pt x="179" y="16"/>
                    <a:pt x="134" y="16"/>
                  </a:cubicBezTo>
                  <a:cubicBezTo>
                    <a:pt x="90" y="16"/>
                    <a:pt x="45" y="13"/>
                    <a:pt x="1" y="8"/>
                  </a:cubicBezTo>
                  <a:lnTo>
                    <a:pt x="1" y="8"/>
                  </a:lnTo>
                  <a:cubicBezTo>
                    <a:pt x="90" y="30"/>
                    <a:pt x="179" y="41"/>
                    <a:pt x="268" y="41"/>
                  </a:cubicBezTo>
                  <a:cubicBezTo>
                    <a:pt x="312" y="41"/>
                    <a:pt x="357" y="52"/>
                    <a:pt x="401" y="52"/>
                  </a:cubicBezTo>
                  <a:cubicBezTo>
                    <a:pt x="446" y="63"/>
                    <a:pt x="524" y="85"/>
                    <a:pt x="546" y="108"/>
                  </a:cubicBezTo>
                  <a:lnTo>
                    <a:pt x="502" y="19"/>
                  </a:lnTo>
                  <a:cubicBezTo>
                    <a:pt x="478" y="5"/>
                    <a:pt x="464" y="1"/>
                    <a:pt x="45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
            <p:cNvSpPr/>
            <p:nvPr/>
          </p:nvSpPr>
          <p:spPr>
            <a:xfrm>
              <a:off x="1902206" y="3919294"/>
              <a:ext cx="15944" cy="35725"/>
            </a:xfrm>
            <a:custGeom>
              <a:avLst/>
              <a:gdLst/>
              <a:ahLst/>
              <a:cxnLst/>
              <a:rect l="l" t="t" r="r" b="b"/>
              <a:pathLst>
                <a:path w="457" h="1024" extrusionOk="0">
                  <a:moveTo>
                    <a:pt x="0" y="0"/>
                  </a:moveTo>
                  <a:cubicBezTo>
                    <a:pt x="156" y="111"/>
                    <a:pt x="267" y="279"/>
                    <a:pt x="334" y="457"/>
                  </a:cubicBezTo>
                  <a:cubicBezTo>
                    <a:pt x="390" y="635"/>
                    <a:pt x="401" y="823"/>
                    <a:pt x="390" y="1023"/>
                  </a:cubicBezTo>
                  <a:lnTo>
                    <a:pt x="457" y="1023"/>
                  </a:lnTo>
                  <a:cubicBezTo>
                    <a:pt x="445" y="823"/>
                    <a:pt x="434" y="623"/>
                    <a:pt x="368" y="445"/>
                  </a:cubicBezTo>
                  <a:cubicBezTo>
                    <a:pt x="289" y="267"/>
                    <a:pt x="156" y="1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
            <p:cNvSpPr/>
            <p:nvPr/>
          </p:nvSpPr>
          <p:spPr>
            <a:xfrm>
              <a:off x="1878133" y="3904536"/>
              <a:ext cx="24491" cy="37295"/>
            </a:xfrm>
            <a:custGeom>
              <a:avLst/>
              <a:gdLst/>
              <a:ahLst/>
              <a:cxnLst/>
              <a:rect l="l" t="t" r="r" b="b"/>
              <a:pathLst>
                <a:path w="702" h="1069" extrusionOk="0">
                  <a:moveTo>
                    <a:pt x="1" y="0"/>
                  </a:moveTo>
                  <a:lnTo>
                    <a:pt x="1" y="0"/>
                  </a:lnTo>
                  <a:cubicBezTo>
                    <a:pt x="123" y="156"/>
                    <a:pt x="245" y="323"/>
                    <a:pt x="357" y="490"/>
                  </a:cubicBezTo>
                  <a:cubicBezTo>
                    <a:pt x="413" y="568"/>
                    <a:pt x="468" y="646"/>
                    <a:pt x="524" y="735"/>
                  </a:cubicBezTo>
                  <a:cubicBezTo>
                    <a:pt x="557" y="779"/>
                    <a:pt x="579" y="824"/>
                    <a:pt x="601" y="857"/>
                  </a:cubicBezTo>
                  <a:cubicBezTo>
                    <a:pt x="623" y="902"/>
                    <a:pt x="623" y="957"/>
                    <a:pt x="613" y="991"/>
                  </a:cubicBezTo>
                  <a:lnTo>
                    <a:pt x="690" y="1068"/>
                  </a:lnTo>
                  <a:cubicBezTo>
                    <a:pt x="702" y="1035"/>
                    <a:pt x="702" y="935"/>
                    <a:pt x="702" y="902"/>
                  </a:cubicBezTo>
                  <a:cubicBezTo>
                    <a:pt x="690" y="880"/>
                    <a:pt x="680" y="846"/>
                    <a:pt x="668" y="824"/>
                  </a:cubicBezTo>
                  <a:cubicBezTo>
                    <a:pt x="635" y="779"/>
                    <a:pt x="601" y="746"/>
                    <a:pt x="579" y="702"/>
                  </a:cubicBezTo>
                  <a:cubicBezTo>
                    <a:pt x="512" y="623"/>
                    <a:pt x="457" y="546"/>
                    <a:pt x="390" y="468"/>
                  </a:cubicBezTo>
                  <a:cubicBezTo>
                    <a:pt x="268" y="301"/>
                    <a:pt x="134" y="156"/>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
            <p:cNvSpPr/>
            <p:nvPr/>
          </p:nvSpPr>
          <p:spPr>
            <a:xfrm>
              <a:off x="1875028" y="3911932"/>
              <a:ext cx="9350" cy="13222"/>
            </a:xfrm>
            <a:custGeom>
              <a:avLst/>
              <a:gdLst/>
              <a:ahLst/>
              <a:cxnLst/>
              <a:rect l="l" t="t" r="r" b="b"/>
              <a:pathLst>
                <a:path w="268" h="379" extrusionOk="0">
                  <a:moveTo>
                    <a:pt x="1" y="0"/>
                  </a:moveTo>
                  <a:cubicBezTo>
                    <a:pt x="57" y="55"/>
                    <a:pt x="101" y="111"/>
                    <a:pt x="146" y="178"/>
                  </a:cubicBezTo>
                  <a:cubicBezTo>
                    <a:pt x="156" y="200"/>
                    <a:pt x="179" y="233"/>
                    <a:pt x="190" y="267"/>
                  </a:cubicBezTo>
                  <a:cubicBezTo>
                    <a:pt x="212" y="300"/>
                    <a:pt x="212" y="334"/>
                    <a:pt x="201" y="345"/>
                  </a:cubicBezTo>
                  <a:lnTo>
                    <a:pt x="257" y="378"/>
                  </a:lnTo>
                  <a:cubicBezTo>
                    <a:pt x="268" y="345"/>
                    <a:pt x="268" y="322"/>
                    <a:pt x="268" y="300"/>
                  </a:cubicBezTo>
                  <a:cubicBezTo>
                    <a:pt x="257" y="278"/>
                    <a:pt x="245" y="256"/>
                    <a:pt x="235" y="245"/>
                  </a:cubicBezTo>
                  <a:cubicBezTo>
                    <a:pt x="212" y="211"/>
                    <a:pt x="190" y="178"/>
                    <a:pt x="168" y="156"/>
                  </a:cubicBezTo>
                  <a:cubicBezTo>
                    <a:pt x="112" y="100"/>
                    <a:pt x="57"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
            <p:cNvSpPr/>
            <p:nvPr/>
          </p:nvSpPr>
          <p:spPr>
            <a:xfrm>
              <a:off x="1890553" y="3997025"/>
              <a:ext cx="72985" cy="51215"/>
            </a:xfrm>
            <a:custGeom>
              <a:avLst/>
              <a:gdLst/>
              <a:ahLst/>
              <a:cxnLst/>
              <a:rect l="l" t="t" r="r" b="b"/>
              <a:pathLst>
                <a:path w="2092" h="1468" extrusionOk="0">
                  <a:moveTo>
                    <a:pt x="871" y="0"/>
                  </a:moveTo>
                  <a:cubicBezTo>
                    <a:pt x="535" y="0"/>
                    <a:pt x="156" y="103"/>
                    <a:pt x="90" y="219"/>
                  </a:cubicBezTo>
                  <a:cubicBezTo>
                    <a:pt x="1" y="375"/>
                    <a:pt x="123" y="686"/>
                    <a:pt x="235" y="886"/>
                  </a:cubicBezTo>
                  <a:cubicBezTo>
                    <a:pt x="346" y="1098"/>
                    <a:pt x="568" y="1276"/>
                    <a:pt x="835" y="1398"/>
                  </a:cubicBezTo>
                  <a:cubicBezTo>
                    <a:pt x="937" y="1445"/>
                    <a:pt x="1081" y="1467"/>
                    <a:pt x="1232" y="1467"/>
                  </a:cubicBezTo>
                  <a:cubicBezTo>
                    <a:pt x="1476" y="1467"/>
                    <a:pt x="1739" y="1408"/>
                    <a:pt x="1869" y="1298"/>
                  </a:cubicBezTo>
                  <a:cubicBezTo>
                    <a:pt x="2081" y="1120"/>
                    <a:pt x="2092" y="831"/>
                    <a:pt x="2047" y="686"/>
                  </a:cubicBezTo>
                  <a:cubicBezTo>
                    <a:pt x="2047" y="686"/>
                    <a:pt x="2036" y="609"/>
                    <a:pt x="1869" y="419"/>
                  </a:cubicBezTo>
                  <a:cubicBezTo>
                    <a:pt x="1713" y="219"/>
                    <a:pt x="1547" y="164"/>
                    <a:pt x="1191" y="41"/>
                  </a:cubicBezTo>
                  <a:cubicBezTo>
                    <a:pt x="1099" y="12"/>
                    <a:pt x="988" y="0"/>
                    <a:pt x="87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
            <p:cNvSpPr/>
            <p:nvPr/>
          </p:nvSpPr>
          <p:spPr>
            <a:xfrm>
              <a:off x="1905694" y="4010387"/>
              <a:ext cx="56308" cy="37958"/>
            </a:xfrm>
            <a:custGeom>
              <a:avLst/>
              <a:gdLst/>
              <a:ahLst/>
              <a:cxnLst/>
              <a:rect l="l" t="t" r="r" b="b"/>
              <a:pathLst>
                <a:path w="1614" h="1088" extrusionOk="0">
                  <a:moveTo>
                    <a:pt x="354" y="1"/>
                  </a:moveTo>
                  <a:cubicBezTo>
                    <a:pt x="304" y="1"/>
                    <a:pt x="256" y="8"/>
                    <a:pt x="212" y="26"/>
                  </a:cubicBezTo>
                  <a:cubicBezTo>
                    <a:pt x="90" y="81"/>
                    <a:pt x="23" y="192"/>
                    <a:pt x="11" y="315"/>
                  </a:cubicBezTo>
                  <a:cubicBezTo>
                    <a:pt x="1" y="459"/>
                    <a:pt x="56" y="582"/>
                    <a:pt x="134" y="693"/>
                  </a:cubicBezTo>
                  <a:cubicBezTo>
                    <a:pt x="223" y="815"/>
                    <a:pt x="345" y="915"/>
                    <a:pt x="456" y="1004"/>
                  </a:cubicBezTo>
                  <a:cubicBezTo>
                    <a:pt x="490" y="1027"/>
                    <a:pt x="512" y="1037"/>
                    <a:pt x="535" y="1059"/>
                  </a:cubicBezTo>
                  <a:cubicBezTo>
                    <a:pt x="616" y="1078"/>
                    <a:pt x="708" y="1087"/>
                    <a:pt x="803" y="1087"/>
                  </a:cubicBezTo>
                  <a:cubicBezTo>
                    <a:pt x="1047" y="1087"/>
                    <a:pt x="1307" y="1027"/>
                    <a:pt x="1435" y="915"/>
                  </a:cubicBezTo>
                  <a:cubicBezTo>
                    <a:pt x="1536" y="826"/>
                    <a:pt x="1591" y="726"/>
                    <a:pt x="1613" y="626"/>
                  </a:cubicBezTo>
                  <a:cubicBezTo>
                    <a:pt x="1435" y="448"/>
                    <a:pt x="1224" y="303"/>
                    <a:pt x="990" y="192"/>
                  </a:cubicBezTo>
                  <a:cubicBezTo>
                    <a:pt x="857" y="137"/>
                    <a:pt x="713" y="81"/>
                    <a:pt x="579" y="36"/>
                  </a:cubicBezTo>
                  <a:cubicBezTo>
                    <a:pt x="506" y="16"/>
                    <a:pt x="428" y="1"/>
                    <a:pt x="35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
            <p:cNvSpPr/>
            <p:nvPr/>
          </p:nvSpPr>
          <p:spPr>
            <a:xfrm>
              <a:off x="1942188" y="4020575"/>
              <a:ext cx="17095" cy="18665"/>
            </a:xfrm>
            <a:custGeom>
              <a:avLst/>
              <a:gdLst/>
              <a:ahLst/>
              <a:cxnLst/>
              <a:rect l="l" t="t" r="r" b="b"/>
              <a:pathLst>
                <a:path w="490" h="535" extrusionOk="0">
                  <a:moveTo>
                    <a:pt x="411" y="0"/>
                  </a:moveTo>
                  <a:cubicBezTo>
                    <a:pt x="334" y="89"/>
                    <a:pt x="289" y="201"/>
                    <a:pt x="233" y="290"/>
                  </a:cubicBezTo>
                  <a:cubicBezTo>
                    <a:pt x="178" y="389"/>
                    <a:pt x="100" y="478"/>
                    <a:pt x="0" y="534"/>
                  </a:cubicBezTo>
                  <a:cubicBezTo>
                    <a:pt x="111" y="490"/>
                    <a:pt x="189" y="401"/>
                    <a:pt x="256" y="312"/>
                  </a:cubicBezTo>
                  <a:cubicBezTo>
                    <a:pt x="322" y="223"/>
                    <a:pt x="423" y="89"/>
                    <a:pt x="490" y="11"/>
                  </a:cubicBezTo>
                  <a:lnTo>
                    <a:pt x="41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
            <p:cNvSpPr/>
            <p:nvPr/>
          </p:nvSpPr>
          <p:spPr>
            <a:xfrm>
              <a:off x="1922790" y="4019807"/>
              <a:ext cx="23689" cy="17095"/>
            </a:xfrm>
            <a:custGeom>
              <a:avLst/>
              <a:gdLst/>
              <a:ahLst/>
              <a:cxnLst/>
              <a:rect l="l" t="t" r="r" b="b"/>
              <a:pathLst>
                <a:path w="679" h="490" extrusionOk="0">
                  <a:moveTo>
                    <a:pt x="656" y="0"/>
                  </a:moveTo>
                  <a:cubicBezTo>
                    <a:pt x="545" y="89"/>
                    <a:pt x="467" y="211"/>
                    <a:pt x="367" y="312"/>
                  </a:cubicBezTo>
                  <a:cubicBezTo>
                    <a:pt x="267" y="401"/>
                    <a:pt x="134" y="467"/>
                    <a:pt x="0" y="490"/>
                  </a:cubicBezTo>
                  <a:cubicBezTo>
                    <a:pt x="134" y="467"/>
                    <a:pt x="267" y="411"/>
                    <a:pt x="378" y="322"/>
                  </a:cubicBezTo>
                  <a:cubicBezTo>
                    <a:pt x="490" y="233"/>
                    <a:pt x="567" y="122"/>
                    <a:pt x="678" y="45"/>
                  </a:cubicBezTo>
                  <a:lnTo>
                    <a:pt x="656"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
            <p:cNvSpPr/>
            <p:nvPr/>
          </p:nvSpPr>
          <p:spPr>
            <a:xfrm>
              <a:off x="1909183" y="4020958"/>
              <a:ext cx="15176" cy="6245"/>
            </a:xfrm>
            <a:custGeom>
              <a:avLst/>
              <a:gdLst/>
              <a:ahLst/>
              <a:cxnLst/>
              <a:rect l="l" t="t" r="r" b="b"/>
              <a:pathLst>
                <a:path w="435" h="179" extrusionOk="0">
                  <a:moveTo>
                    <a:pt x="356" y="0"/>
                  </a:moveTo>
                  <a:cubicBezTo>
                    <a:pt x="234" y="78"/>
                    <a:pt x="134" y="123"/>
                    <a:pt x="0" y="178"/>
                  </a:cubicBezTo>
                  <a:cubicBezTo>
                    <a:pt x="134" y="145"/>
                    <a:pt x="301" y="78"/>
                    <a:pt x="435" y="22"/>
                  </a:cubicBezTo>
                  <a:lnTo>
                    <a:pt x="356"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
            <p:cNvSpPr/>
            <p:nvPr/>
          </p:nvSpPr>
          <p:spPr>
            <a:xfrm>
              <a:off x="1906846" y="4006445"/>
              <a:ext cx="35376" cy="14164"/>
            </a:xfrm>
            <a:custGeom>
              <a:avLst/>
              <a:gdLst/>
              <a:ahLst/>
              <a:cxnLst/>
              <a:rect l="l" t="t" r="r" b="b"/>
              <a:pathLst>
                <a:path w="1014" h="406" extrusionOk="0">
                  <a:moveTo>
                    <a:pt x="189" y="0"/>
                  </a:moveTo>
                  <a:cubicBezTo>
                    <a:pt x="126" y="0"/>
                    <a:pt x="63" y="8"/>
                    <a:pt x="1" y="16"/>
                  </a:cubicBezTo>
                  <a:cubicBezTo>
                    <a:pt x="45" y="10"/>
                    <a:pt x="90" y="8"/>
                    <a:pt x="134" y="8"/>
                  </a:cubicBezTo>
                  <a:cubicBezTo>
                    <a:pt x="179" y="8"/>
                    <a:pt x="223" y="10"/>
                    <a:pt x="268" y="16"/>
                  </a:cubicBezTo>
                  <a:cubicBezTo>
                    <a:pt x="357" y="27"/>
                    <a:pt x="446" y="50"/>
                    <a:pt x="524" y="82"/>
                  </a:cubicBezTo>
                  <a:cubicBezTo>
                    <a:pt x="690" y="149"/>
                    <a:pt x="824" y="260"/>
                    <a:pt x="924" y="405"/>
                  </a:cubicBezTo>
                  <a:lnTo>
                    <a:pt x="1013" y="405"/>
                  </a:lnTo>
                  <a:cubicBezTo>
                    <a:pt x="902" y="260"/>
                    <a:pt x="702" y="116"/>
                    <a:pt x="535" y="50"/>
                  </a:cubicBezTo>
                  <a:cubicBezTo>
                    <a:pt x="446" y="27"/>
                    <a:pt x="357" y="5"/>
                    <a:pt x="268" y="5"/>
                  </a:cubicBezTo>
                  <a:cubicBezTo>
                    <a:pt x="241" y="2"/>
                    <a:pt x="215" y="0"/>
                    <a:pt x="18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
            <p:cNvSpPr/>
            <p:nvPr/>
          </p:nvSpPr>
          <p:spPr>
            <a:xfrm>
              <a:off x="1913823" y="4013597"/>
              <a:ext cx="18665" cy="7780"/>
            </a:xfrm>
            <a:custGeom>
              <a:avLst/>
              <a:gdLst/>
              <a:ahLst/>
              <a:cxnLst/>
              <a:rect l="l" t="t" r="r" b="b"/>
              <a:pathLst>
                <a:path w="535" h="223" extrusionOk="0">
                  <a:moveTo>
                    <a:pt x="1" y="0"/>
                  </a:moveTo>
                  <a:cubicBezTo>
                    <a:pt x="90" y="11"/>
                    <a:pt x="179" y="45"/>
                    <a:pt x="257" y="89"/>
                  </a:cubicBezTo>
                  <a:cubicBezTo>
                    <a:pt x="290" y="100"/>
                    <a:pt x="335" y="122"/>
                    <a:pt x="368" y="156"/>
                  </a:cubicBezTo>
                  <a:cubicBezTo>
                    <a:pt x="401" y="178"/>
                    <a:pt x="424" y="189"/>
                    <a:pt x="457" y="223"/>
                  </a:cubicBezTo>
                  <a:lnTo>
                    <a:pt x="535" y="200"/>
                  </a:lnTo>
                  <a:cubicBezTo>
                    <a:pt x="502" y="178"/>
                    <a:pt x="435" y="134"/>
                    <a:pt x="391" y="111"/>
                  </a:cubicBezTo>
                  <a:cubicBezTo>
                    <a:pt x="357" y="89"/>
                    <a:pt x="312" y="67"/>
                    <a:pt x="268" y="55"/>
                  </a:cubicBezTo>
                  <a:cubicBezTo>
                    <a:pt x="179" y="23"/>
                    <a:pt x="90" y="0"/>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
            <p:cNvSpPr/>
            <p:nvPr/>
          </p:nvSpPr>
          <p:spPr>
            <a:xfrm>
              <a:off x="1935559" y="4004282"/>
              <a:ext cx="24491" cy="17095"/>
            </a:xfrm>
            <a:custGeom>
              <a:avLst/>
              <a:gdLst/>
              <a:ahLst/>
              <a:cxnLst/>
              <a:rect l="l" t="t" r="r" b="b"/>
              <a:pathLst>
                <a:path w="702" h="490" extrusionOk="0">
                  <a:moveTo>
                    <a:pt x="1" y="0"/>
                  </a:moveTo>
                  <a:lnTo>
                    <a:pt x="1" y="0"/>
                  </a:lnTo>
                  <a:cubicBezTo>
                    <a:pt x="68" y="23"/>
                    <a:pt x="134" y="45"/>
                    <a:pt x="201" y="78"/>
                  </a:cubicBezTo>
                  <a:cubicBezTo>
                    <a:pt x="268" y="100"/>
                    <a:pt x="334" y="134"/>
                    <a:pt x="401" y="167"/>
                  </a:cubicBezTo>
                  <a:cubicBezTo>
                    <a:pt x="468" y="201"/>
                    <a:pt x="524" y="245"/>
                    <a:pt x="557" y="312"/>
                  </a:cubicBezTo>
                  <a:cubicBezTo>
                    <a:pt x="601" y="367"/>
                    <a:pt x="635" y="434"/>
                    <a:pt x="668" y="490"/>
                  </a:cubicBezTo>
                  <a:lnTo>
                    <a:pt x="702" y="478"/>
                  </a:lnTo>
                  <a:cubicBezTo>
                    <a:pt x="657" y="411"/>
                    <a:pt x="624" y="356"/>
                    <a:pt x="579" y="290"/>
                  </a:cubicBezTo>
                  <a:cubicBezTo>
                    <a:pt x="535" y="233"/>
                    <a:pt x="468" y="189"/>
                    <a:pt x="413" y="156"/>
                  </a:cubicBezTo>
                  <a:cubicBezTo>
                    <a:pt x="346" y="122"/>
                    <a:pt x="279" y="100"/>
                    <a:pt x="212" y="67"/>
                  </a:cubicBezTo>
                  <a:cubicBezTo>
                    <a:pt x="146" y="45"/>
                    <a:pt x="68" y="23"/>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
            <p:cNvSpPr/>
            <p:nvPr/>
          </p:nvSpPr>
          <p:spPr>
            <a:xfrm>
              <a:off x="2037224" y="4149696"/>
              <a:ext cx="64437" cy="62379"/>
            </a:xfrm>
            <a:custGeom>
              <a:avLst/>
              <a:gdLst/>
              <a:ahLst/>
              <a:cxnLst/>
              <a:rect l="l" t="t" r="r" b="b"/>
              <a:pathLst>
                <a:path w="1847" h="1788" extrusionOk="0">
                  <a:moveTo>
                    <a:pt x="533" y="0"/>
                  </a:moveTo>
                  <a:cubicBezTo>
                    <a:pt x="323" y="0"/>
                    <a:pt x="125" y="175"/>
                    <a:pt x="67" y="481"/>
                  </a:cubicBezTo>
                  <a:cubicBezTo>
                    <a:pt x="1" y="837"/>
                    <a:pt x="268" y="1171"/>
                    <a:pt x="546" y="1438"/>
                  </a:cubicBezTo>
                  <a:cubicBezTo>
                    <a:pt x="758" y="1658"/>
                    <a:pt x="1046" y="1787"/>
                    <a:pt x="1262" y="1787"/>
                  </a:cubicBezTo>
                  <a:cubicBezTo>
                    <a:pt x="1318" y="1787"/>
                    <a:pt x="1370" y="1778"/>
                    <a:pt x="1414" y="1760"/>
                  </a:cubicBezTo>
                  <a:cubicBezTo>
                    <a:pt x="1636" y="1671"/>
                    <a:pt x="1825" y="1416"/>
                    <a:pt x="1836" y="1204"/>
                  </a:cubicBezTo>
                  <a:cubicBezTo>
                    <a:pt x="1836" y="1204"/>
                    <a:pt x="1847" y="1070"/>
                    <a:pt x="1725" y="804"/>
                  </a:cubicBezTo>
                  <a:cubicBezTo>
                    <a:pt x="1602" y="548"/>
                    <a:pt x="1491" y="514"/>
                    <a:pt x="1302" y="415"/>
                  </a:cubicBezTo>
                  <a:cubicBezTo>
                    <a:pt x="1113" y="314"/>
                    <a:pt x="868" y="92"/>
                    <a:pt x="635" y="14"/>
                  </a:cubicBezTo>
                  <a:cubicBezTo>
                    <a:pt x="601" y="5"/>
                    <a:pt x="567" y="0"/>
                    <a:pt x="53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
            <p:cNvSpPr/>
            <p:nvPr/>
          </p:nvSpPr>
          <p:spPr>
            <a:xfrm>
              <a:off x="2037224" y="4161803"/>
              <a:ext cx="42737" cy="50098"/>
            </a:xfrm>
            <a:custGeom>
              <a:avLst/>
              <a:gdLst/>
              <a:ahLst/>
              <a:cxnLst/>
              <a:rect l="l" t="t" r="r" b="b"/>
              <a:pathLst>
                <a:path w="1225" h="1436" extrusionOk="0">
                  <a:moveTo>
                    <a:pt x="112" y="1"/>
                  </a:moveTo>
                  <a:cubicBezTo>
                    <a:pt x="90" y="45"/>
                    <a:pt x="79" y="90"/>
                    <a:pt x="67" y="134"/>
                  </a:cubicBezTo>
                  <a:cubicBezTo>
                    <a:pt x="1" y="490"/>
                    <a:pt x="268" y="824"/>
                    <a:pt x="546" y="1091"/>
                  </a:cubicBezTo>
                  <a:cubicBezTo>
                    <a:pt x="735" y="1291"/>
                    <a:pt x="991" y="1413"/>
                    <a:pt x="1202" y="1435"/>
                  </a:cubicBezTo>
                  <a:cubicBezTo>
                    <a:pt x="1224" y="1358"/>
                    <a:pt x="1213" y="1280"/>
                    <a:pt x="1191" y="1213"/>
                  </a:cubicBezTo>
                  <a:cubicBezTo>
                    <a:pt x="1135" y="1035"/>
                    <a:pt x="1024" y="879"/>
                    <a:pt x="913" y="746"/>
                  </a:cubicBezTo>
                  <a:cubicBezTo>
                    <a:pt x="779" y="602"/>
                    <a:pt x="646" y="468"/>
                    <a:pt x="502" y="345"/>
                  </a:cubicBezTo>
                  <a:lnTo>
                    <a:pt x="268" y="145"/>
                  </a:lnTo>
                  <a:cubicBezTo>
                    <a:pt x="223" y="101"/>
                    <a:pt x="168" y="45"/>
                    <a:pt x="1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
            <p:cNvSpPr/>
            <p:nvPr/>
          </p:nvSpPr>
          <p:spPr>
            <a:xfrm>
              <a:off x="2050063" y="4181235"/>
              <a:ext cx="28747" cy="8199"/>
            </a:xfrm>
            <a:custGeom>
              <a:avLst/>
              <a:gdLst/>
              <a:ahLst/>
              <a:cxnLst/>
              <a:rect l="l" t="t" r="r" b="b"/>
              <a:pathLst>
                <a:path w="824" h="235" extrusionOk="0">
                  <a:moveTo>
                    <a:pt x="789" y="0"/>
                  </a:moveTo>
                  <a:cubicBezTo>
                    <a:pt x="745" y="55"/>
                    <a:pt x="690" y="100"/>
                    <a:pt x="634" y="144"/>
                  </a:cubicBezTo>
                  <a:cubicBezTo>
                    <a:pt x="567" y="178"/>
                    <a:pt x="500" y="211"/>
                    <a:pt x="434" y="211"/>
                  </a:cubicBezTo>
                  <a:cubicBezTo>
                    <a:pt x="418" y="212"/>
                    <a:pt x="402" y="213"/>
                    <a:pt x="386" y="213"/>
                  </a:cubicBezTo>
                  <a:cubicBezTo>
                    <a:pt x="258" y="213"/>
                    <a:pt x="129" y="173"/>
                    <a:pt x="0" y="134"/>
                  </a:cubicBezTo>
                  <a:lnTo>
                    <a:pt x="0" y="134"/>
                  </a:lnTo>
                  <a:cubicBezTo>
                    <a:pt x="131" y="184"/>
                    <a:pt x="254" y="235"/>
                    <a:pt x="392" y="235"/>
                  </a:cubicBezTo>
                  <a:cubicBezTo>
                    <a:pt x="406" y="235"/>
                    <a:pt x="420" y="234"/>
                    <a:pt x="434" y="233"/>
                  </a:cubicBezTo>
                  <a:cubicBezTo>
                    <a:pt x="512" y="233"/>
                    <a:pt x="579" y="211"/>
                    <a:pt x="645" y="166"/>
                  </a:cubicBezTo>
                  <a:cubicBezTo>
                    <a:pt x="712" y="134"/>
                    <a:pt x="767" y="77"/>
                    <a:pt x="823" y="22"/>
                  </a:cubicBezTo>
                  <a:lnTo>
                    <a:pt x="7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
            <p:cNvSpPr/>
            <p:nvPr/>
          </p:nvSpPr>
          <p:spPr>
            <a:xfrm>
              <a:off x="2066739" y="4187445"/>
              <a:ext cx="27945" cy="11129"/>
            </a:xfrm>
            <a:custGeom>
              <a:avLst/>
              <a:gdLst/>
              <a:ahLst/>
              <a:cxnLst/>
              <a:rect l="l" t="t" r="r" b="b"/>
              <a:pathLst>
                <a:path w="801" h="319" extrusionOk="0">
                  <a:moveTo>
                    <a:pt x="779" y="0"/>
                  </a:moveTo>
                  <a:cubicBezTo>
                    <a:pt x="712" y="33"/>
                    <a:pt x="645" y="55"/>
                    <a:pt x="578" y="89"/>
                  </a:cubicBezTo>
                  <a:cubicBezTo>
                    <a:pt x="523" y="122"/>
                    <a:pt x="456" y="166"/>
                    <a:pt x="400" y="200"/>
                  </a:cubicBezTo>
                  <a:cubicBezTo>
                    <a:pt x="367" y="222"/>
                    <a:pt x="345" y="245"/>
                    <a:pt x="311" y="255"/>
                  </a:cubicBezTo>
                  <a:lnTo>
                    <a:pt x="212" y="289"/>
                  </a:lnTo>
                  <a:cubicBezTo>
                    <a:pt x="173" y="302"/>
                    <a:pt x="134" y="308"/>
                    <a:pt x="93" y="308"/>
                  </a:cubicBezTo>
                  <a:cubicBezTo>
                    <a:pt x="64" y="308"/>
                    <a:pt x="33" y="305"/>
                    <a:pt x="0" y="300"/>
                  </a:cubicBezTo>
                  <a:lnTo>
                    <a:pt x="0" y="300"/>
                  </a:lnTo>
                  <a:cubicBezTo>
                    <a:pt x="39" y="313"/>
                    <a:pt x="83" y="318"/>
                    <a:pt x="126" y="318"/>
                  </a:cubicBezTo>
                  <a:cubicBezTo>
                    <a:pt x="155" y="318"/>
                    <a:pt x="184" y="316"/>
                    <a:pt x="212" y="311"/>
                  </a:cubicBezTo>
                  <a:cubicBezTo>
                    <a:pt x="245" y="300"/>
                    <a:pt x="289" y="289"/>
                    <a:pt x="323" y="278"/>
                  </a:cubicBezTo>
                  <a:cubicBezTo>
                    <a:pt x="356" y="267"/>
                    <a:pt x="378" y="245"/>
                    <a:pt x="412" y="233"/>
                  </a:cubicBezTo>
                  <a:cubicBezTo>
                    <a:pt x="479" y="200"/>
                    <a:pt x="534" y="166"/>
                    <a:pt x="601" y="133"/>
                  </a:cubicBezTo>
                  <a:lnTo>
                    <a:pt x="801" y="67"/>
                  </a:lnTo>
                  <a:lnTo>
                    <a:pt x="77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
            <p:cNvSpPr/>
            <p:nvPr/>
          </p:nvSpPr>
          <p:spPr>
            <a:xfrm>
              <a:off x="2053517" y="4164908"/>
              <a:ext cx="14409" cy="13606"/>
            </a:xfrm>
            <a:custGeom>
              <a:avLst/>
              <a:gdLst/>
              <a:ahLst/>
              <a:cxnLst/>
              <a:rect l="l" t="t" r="r" b="b"/>
              <a:pathLst>
                <a:path w="413" h="390" extrusionOk="0">
                  <a:moveTo>
                    <a:pt x="1" y="1"/>
                  </a:moveTo>
                  <a:cubicBezTo>
                    <a:pt x="57" y="1"/>
                    <a:pt x="90" y="34"/>
                    <a:pt x="124" y="68"/>
                  </a:cubicBezTo>
                  <a:lnTo>
                    <a:pt x="235" y="157"/>
                  </a:lnTo>
                  <a:lnTo>
                    <a:pt x="335" y="256"/>
                  </a:lnTo>
                  <a:cubicBezTo>
                    <a:pt x="346" y="279"/>
                    <a:pt x="346" y="301"/>
                    <a:pt x="357" y="323"/>
                  </a:cubicBezTo>
                  <a:cubicBezTo>
                    <a:pt x="368" y="345"/>
                    <a:pt x="379" y="368"/>
                    <a:pt x="401" y="390"/>
                  </a:cubicBezTo>
                  <a:lnTo>
                    <a:pt x="413" y="357"/>
                  </a:lnTo>
                  <a:cubicBezTo>
                    <a:pt x="391" y="345"/>
                    <a:pt x="379" y="279"/>
                    <a:pt x="346" y="246"/>
                  </a:cubicBezTo>
                  <a:lnTo>
                    <a:pt x="246" y="145"/>
                  </a:lnTo>
                  <a:lnTo>
                    <a:pt x="134" y="56"/>
                  </a:lnTo>
                  <a:cubicBezTo>
                    <a:pt x="101" y="23"/>
                    <a:pt x="57" y="1"/>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
            <p:cNvSpPr/>
            <p:nvPr/>
          </p:nvSpPr>
          <p:spPr>
            <a:xfrm>
              <a:off x="2067123" y="4159500"/>
              <a:ext cx="25259" cy="28329"/>
            </a:xfrm>
            <a:custGeom>
              <a:avLst/>
              <a:gdLst/>
              <a:ahLst/>
              <a:cxnLst/>
              <a:rect l="l" t="t" r="r" b="b"/>
              <a:pathLst>
                <a:path w="724" h="812" extrusionOk="0">
                  <a:moveTo>
                    <a:pt x="1" y="0"/>
                  </a:moveTo>
                  <a:lnTo>
                    <a:pt x="423" y="345"/>
                  </a:lnTo>
                  <a:cubicBezTo>
                    <a:pt x="468" y="378"/>
                    <a:pt x="501" y="411"/>
                    <a:pt x="534" y="434"/>
                  </a:cubicBezTo>
                  <a:cubicBezTo>
                    <a:pt x="567" y="467"/>
                    <a:pt x="579" y="500"/>
                    <a:pt x="590" y="545"/>
                  </a:cubicBezTo>
                  <a:lnTo>
                    <a:pt x="668" y="812"/>
                  </a:lnTo>
                  <a:lnTo>
                    <a:pt x="723" y="789"/>
                  </a:lnTo>
                  <a:lnTo>
                    <a:pt x="634" y="534"/>
                  </a:lnTo>
                  <a:cubicBezTo>
                    <a:pt x="623" y="478"/>
                    <a:pt x="601" y="434"/>
                    <a:pt x="557" y="411"/>
                  </a:cubicBezTo>
                  <a:cubicBezTo>
                    <a:pt x="523" y="378"/>
                    <a:pt x="478" y="356"/>
                    <a:pt x="445" y="322"/>
                  </a:cubicBezTo>
                  <a:lnTo>
                    <a:pt x="1"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
            <p:cNvSpPr/>
            <p:nvPr/>
          </p:nvSpPr>
          <p:spPr>
            <a:xfrm>
              <a:off x="2114048" y="4125623"/>
              <a:ext cx="52052" cy="75357"/>
            </a:xfrm>
            <a:custGeom>
              <a:avLst/>
              <a:gdLst/>
              <a:ahLst/>
              <a:cxnLst/>
              <a:rect l="l" t="t" r="r" b="b"/>
              <a:pathLst>
                <a:path w="1492" h="2160" extrusionOk="0">
                  <a:moveTo>
                    <a:pt x="514" y="1"/>
                  </a:moveTo>
                  <a:cubicBezTo>
                    <a:pt x="492" y="1"/>
                    <a:pt x="469" y="1"/>
                    <a:pt x="446" y="3"/>
                  </a:cubicBezTo>
                  <a:cubicBezTo>
                    <a:pt x="157" y="37"/>
                    <a:pt x="57" y="137"/>
                    <a:pt x="35" y="270"/>
                  </a:cubicBezTo>
                  <a:cubicBezTo>
                    <a:pt x="1" y="393"/>
                    <a:pt x="346" y="1382"/>
                    <a:pt x="457" y="1616"/>
                  </a:cubicBezTo>
                  <a:cubicBezTo>
                    <a:pt x="579" y="1849"/>
                    <a:pt x="702" y="2050"/>
                    <a:pt x="813" y="2106"/>
                  </a:cubicBezTo>
                  <a:cubicBezTo>
                    <a:pt x="813" y="2106"/>
                    <a:pt x="863" y="2160"/>
                    <a:pt x="948" y="2160"/>
                  </a:cubicBezTo>
                  <a:cubicBezTo>
                    <a:pt x="991" y="2160"/>
                    <a:pt x="1043" y="2146"/>
                    <a:pt x="1102" y="2106"/>
                  </a:cubicBezTo>
                  <a:cubicBezTo>
                    <a:pt x="1291" y="1983"/>
                    <a:pt x="1469" y="1594"/>
                    <a:pt x="1436" y="1271"/>
                  </a:cubicBezTo>
                  <a:cubicBezTo>
                    <a:pt x="1402" y="949"/>
                    <a:pt x="1491" y="549"/>
                    <a:pt x="1214" y="326"/>
                  </a:cubicBezTo>
                  <a:cubicBezTo>
                    <a:pt x="947" y="121"/>
                    <a:pt x="775" y="1"/>
                    <a:pt x="51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
            <p:cNvSpPr/>
            <p:nvPr/>
          </p:nvSpPr>
          <p:spPr>
            <a:xfrm>
              <a:off x="2114048" y="4125728"/>
              <a:ext cx="24107" cy="54355"/>
            </a:xfrm>
            <a:custGeom>
              <a:avLst/>
              <a:gdLst/>
              <a:ahLst/>
              <a:cxnLst/>
              <a:rect l="l" t="t" r="r" b="b"/>
              <a:pathLst>
                <a:path w="691" h="1558" extrusionOk="0">
                  <a:moveTo>
                    <a:pt x="446" y="0"/>
                  </a:moveTo>
                  <a:cubicBezTo>
                    <a:pt x="157" y="34"/>
                    <a:pt x="57" y="134"/>
                    <a:pt x="35" y="267"/>
                  </a:cubicBezTo>
                  <a:cubicBezTo>
                    <a:pt x="1" y="378"/>
                    <a:pt x="302" y="1246"/>
                    <a:pt x="435" y="1557"/>
                  </a:cubicBezTo>
                  <a:cubicBezTo>
                    <a:pt x="457" y="1535"/>
                    <a:pt x="468" y="1513"/>
                    <a:pt x="490" y="1491"/>
                  </a:cubicBezTo>
                  <a:cubicBezTo>
                    <a:pt x="591" y="1357"/>
                    <a:pt x="658" y="1191"/>
                    <a:pt x="668" y="1013"/>
                  </a:cubicBezTo>
                  <a:cubicBezTo>
                    <a:pt x="690" y="835"/>
                    <a:pt x="646" y="667"/>
                    <a:pt x="591" y="501"/>
                  </a:cubicBezTo>
                  <a:lnTo>
                    <a:pt x="524" y="234"/>
                  </a:lnTo>
                  <a:cubicBezTo>
                    <a:pt x="513" y="156"/>
                    <a:pt x="502" y="78"/>
                    <a:pt x="50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
            <p:cNvSpPr/>
            <p:nvPr/>
          </p:nvSpPr>
          <p:spPr>
            <a:xfrm>
              <a:off x="2141226" y="4173071"/>
              <a:ext cx="17095" cy="24526"/>
            </a:xfrm>
            <a:custGeom>
              <a:avLst/>
              <a:gdLst/>
              <a:ahLst/>
              <a:cxnLst/>
              <a:rect l="l" t="t" r="r" b="b"/>
              <a:pathLst>
                <a:path w="490" h="703" extrusionOk="0">
                  <a:moveTo>
                    <a:pt x="479" y="0"/>
                  </a:moveTo>
                  <a:lnTo>
                    <a:pt x="479" y="12"/>
                  </a:lnTo>
                  <a:cubicBezTo>
                    <a:pt x="479" y="12"/>
                    <a:pt x="490" y="0"/>
                    <a:pt x="479" y="0"/>
                  </a:cubicBezTo>
                  <a:close/>
                  <a:moveTo>
                    <a:pt x="445" y="34"/>
                  </a:moveTo>
                  <a:lnTo>
                    <a:pt x="445" y="34"/>
                  </a:lnTo>
                  <a:cubicBezTo>
                    <a:pt x="435" y="45"/>
                    <a:pt x="423" y="67"/>
                    <a:pt x="412" y="78"/>
                  </a:cubicBezTo>
                  <a:cubicBezTo>
                    <a:pt x="401" y="111"/>
                    <a:pt x="379" y="145"/>
                    <a:pt x="368" y="190"/>
                  </a:cubicBezTo>
                  <a:cubicBezTo>
                    <a:pt x="346" y="256"/>
                    <a:pt x="323" y="334"/>
                    <a:pt x="301" y="400"/>
                  </a:cubicBezTo>
                  <a:cubicBezTo>
                    <a:pt x="279" y="479"/>
                    <a:pt x="245" y="545"/>
                    <a:pt x="190" y="590"/>
                  </a:cubicBezTo>
                  <a:cubicBezTo>
                    <a:pt x="168" y="612"/>
                    <a:pt x="134" y="634"/>
                    <a:pt x="101" y="634"/>
                  </a:cubicBezTo>
                  <a:cubicBezTo>
                    <a:pt x="87" y="639"/>
                    <a:pt x="73" y="641"/>
                    <a:pt x="61" y="641"/>
                  </a:cubicBezTo>
                  <a:cubicBezTo>
                    <a:pt x="44" y="641"/>
                    <a:pt x="30" y="636"/>
                    <a:pt x="23" y="623"/>
                  </a:cubicBezTo>
                  <a:lnTo>
                    <a:pt x="0" y="690"/>
                  </a:lnTo>
                  <a:cubicBezTo>
                    <a:pt x="19" y="699"/>
                    <a:pt x="36" y="703"/>
                    <a:pt x="52" y="703"/>
                  </a:cubicBezTo>
                  <a:cubicBezTo>
                    <a:pt x="74" y="703"/>
                    <a:pt x="93" y="696"/>
                    <a:pt x="112" y="690"/>
                  </a:cubicBezTo>
                  <a:cubicBezTo>
                    <a:pt x="156" y="679"/>
                    <a:pt x="190" y="657"/>
                    <a:pt x="223" y="623"/>
                  </a:cubicBezTo>
                  <a:cubicBezTo>
                    <a:pt x="279" y="568"/>
                    <a:pt x="312" y="489"/>
                    <a:pt x="334" y="412"/>
                  </a:cubicBezTo>
                  <a:cubicBezTo>
                    <a:pt x="356" y="334"/>
                    <a:pt x="368" y="267"/>
                    <a:pt x="390" y="190"/>
                  </a:cubicBezTo>
                  <a:cubicBezTo>
                    <a:pt x="390" y="156"/>
                    <a:pt x="401" y="123"/>
                    <a:pt x="423" y="89"/>
                  </a:cubicBezTo>
                  <a:cubicBezTo>
                    <a:pt x="435" y="67"/>
                    <a:pt x="445" y="56"/>
                    <a:pt x="445" y="34"/>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
            <p:cNvSpPr/>
            <p:nvPr/>
          </p:nvSpPr>
          <p:spPr>
            <a:xfrm>
              <a:off x="2129225" y="4168013"/>
              <a:ext cx="12036" cy="22921"/>
            </a:xfrm>
            <a:custGeom>
              <a:avLst/>
              <a:gdLst/>
              <a:ahLst/>
              <a:cxnLst/>
              <a:rect l="l" t="t" r="r" b="b"/>
              <a:pathLst>
                <a:path w="345" h="657" extrusionOk="0">
                  <a:moveTo>
                    <a:pt x="0" y="1"/>
                  </a:moveTo>
                  <a:lnTo>
                    <a:pt x="55" y="167"/>
                  </a:lnTo>
                  <a:cubicBezTo>
                    <a:pt x="67" y="212"/>
                    <a:pt x="89" y="268"/>
                    <a:pt x="111" y="323"/>
                  </a:cubicBezTo>
                  <a:cubicBezTo>
                    <a:pt x="122" y="379"/>
                    <a:pt x="167" y="424"/>
                    <a:pt x="200" y="468"/>
                  </a:cubicBezTo>
                  <a:lnTo>
                    <a:pt x="322" y="657"/>
                  </a:lnTo>
                  <a:lnTo>
                    <a:pt x="344" y="568"/>
                  </a:lnTo>
                  <a:lnTo>
                    <a:pt x="233" y="446"/>
                  </a:lnTo>
                  <a:cubicBezTo>
                    <a:pt x="200" y="401"/>
                    <a:pt x="156" y="357"/>
                    <a:pt x="144" y="312"/>
                  </a:cubicBezTo>
                  <a:cubicBezTo>
                    <a:pt x="111" y="256"/>
                    <a:pt x="89" y="212"/>
                    <a:pt x="67" y="157"/>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
            <p:cNvSpPr/>
            <p:nvPr/>
          </p:nvSpPr>
          <p:spPr>
            <a:xfrm>
              <a:off x="2140459" y="4157930"/>
              <a:ext cx="18665" cy="25259"/>
            </a:xfrm>
            <a:custGeom>
              <a:avLst/>
              <a:gdLst/>
              <a:ahLst/>
              <a:cxnLst/>
              <a:rect l="l" t="t" r="r" b="b"/>
              <a:pathLst>
                <a:path w="535" h="724" extrusionOk="0">
                  <a:moveTo>
                    <a:pt x="534" y="1"/>
                  </a:moveTo>
                  <a:cubicBezTo>
                    <a:pt x="457" y="123"/>
                    <a:pt x="390" y="256"/>
                    <a:pt x="301" y="379"/>
                  </a:cubicBezTo>
                  <a:lnTo>
                    <a:pt x="167" y="545"/>
                  </a:lnTo>
                  <a:cubicBezTo>
                    <a:pt x="111" y="601"/>
                    <a:pt x="56" y="646"/>
                    <a:pt x="0" y="668"/>
                  </a:cubicBezTo>
                  <a:lnTo>
                    <a:pt x="22" y="723"/>
                  </a:lnTo>
                  <a:cubicBezTo>
                    <a:pt x="89" y="690"/>
                    <a:pt x="156" y="634"/>
                    <a:pt x="200" y="579"/>
                  </a:cubicBezTo>
                  <a:cubicBezTo>
                    <a:pt x="245" y="512"/>
                    <a:pt x="289" y="456"/>
                    <a:pt x="323" y="390"/>
                  </a:cubicBezTo>
                  <a:cubicBezTo>
                    <a:pt x="401" y="268"/>
                    <a:pt x="467" y="134"/>
                    <a:pt x="5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
            <p:cNvSpPr/>
            <p:nvPr/>
          </p:nvSpPr>
          <p:spPr>
            <a:xfrm>
              <a:off x="2123014" y="4148615"/>
              <a:ext cx="18246" cy="24107"/>
            </a:xfrm>
            <a:custGeom>
              <a:avLst/>
              <a:gdLst/>
              <a:ahLst/>
              <a:cxnLst/>
              <a:rect l="l" t="t" r="r" b="b"/>
              <a:pathLst>
                <a:path w="523" h="691" extrusionOk="0">
                  <a:moveTo>
                    <a:pt x="0" y="1"/>
                  </a:moveTo>
                  <a:cubicBezTo>
                    <a:pt x="67" y="34"/>
                    <a:pt x="111" y="90"/>
                    <a:pt x="144" y="157"/>
                  </a:cubicBezTo>
                  <a:cubicBezTo>
                    <a:pt x="189" y="212"/>
                    <a:pt x="211" y="278"/>
                    <a:pt x="245" y="345"/>
                  </a:cubicBezTo>
                  <a:cubicBezTo>
                    <a:pt x="278" y="412"/>
                    <a:pt x="322" y="468"/>
                    <a:pt x="367" y="523"/>
                  </a:cubicBezTo>
                  <a:cubicBezTo>
                    <a:pt x="389" y="557"/>
                    <a:pt x="411" y="579"/>
                    <a:pt x="433" y="612"/>
                  </a:cubicBezTo>
                  <a:cubicBezTo>
                    <a:pt x="445" y="624"/>
                    <a:pt x="467" y="634"/>
                    <a:pt x="478" y="646"/>
                  </a:cubicBezTo>
                  <a:lnTo>
                    <a:pt x="490" y="657"/>
                  </a:lnTo>
                  <a:cubicBezTo>
                    <a:pt x="490" y="668"/>
                    <a:pt x="512" y="690"/>
                    <a:pt x="512" y="690"/>
                  </a:cubicBezTo>
                  <a:cubicBezTo>
                    <a:pt x="522" y="690"/>
                    <a:pt x="522" y="634"/>
                    <a:pt x="522" y="634"/>
                  </a:cubicBezTo>
                  <a:lnTo>
                    <a:pt x="500" y="612"/>
                  </a:lnTo>
                  <a:lnTo>
                    <a:pt x="467" y="579"/>
                  </a:lnTo>
                  <a:cubicBezTo>
                    <a:pt x="445" y="557"/>
                    <a:pt x="411" y="535"/>
                    <a:pt x="389" y="501"/>
                  </a:cubicBezTo>
                  <a:cubicBezTo>
                    <a:pt x="345" y="456"/>
                    <a:pt x="300" y="390"/>
                    <a:pt x="267" y="334"/>
                  </a:cubicBezTo>
                  <a:cubicBezTo>
                    <a:pt x="233" y="268"/>
                    <a:pt x="200" y="212"/>
                    <a:pt x="156" y="145"/>
                  </a:cubicBezTo>
                  <a:cubicBezTo>
                    <a:pt x="122" y="90"/>
                    <a:pt x="67" y="34"/>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
            <p:cNvSpPr/>
            <p:nvPr/>
          </p:nvSpPr>
          <p:spPr>
            <a:xfrm>
              <a:off x="2142761" y="4160651"/>
              <a:ext cx="35" cy="35"/>
            </a:xfrm>
            <a:custGeom>
              <a:avLst/>
              <a:gdLst/>
              <a:ahLst/>
              <a:cxnLst/>
              <a:rect l="l" t="t" r="r" b="b"/>
              <a:pathLst>
                <a:path w="1" h="1" extrusionOk="0">
                  <a:moveTo>
                    <a:pt x="1" y="0"/>
                  </a:moveTo>
                  <a:lnTo>
                    <a:pt x="1" y="0"/>
                  </a:ln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
            <p:cNvSpPr/>
            <p:nvPr/>
          </p:nvSpPr>
          <p:spPr>
            <a:xfrm>
              <a:off x="2142412" y="4144777"/>
              <a:ext cx="12036" cy="16676"/>
            </a:xfrm>
            <a:custGeom>
              <a:avLst/>
              <a:gdLst/>
              <a:ahLst/>
              <a:cxnLst/>
              <a:rect l="l" t="t" r="r" b="b"/>
              <a:pathLst>
                <a:path w="345" h="478" extrusionOk="0">
                  <a:moveTo>
                    <a:pt x="344" y="1"/>
                  </a:moveTo>
                  <a:lnTo>
                    <a:pt x="344" y="1"/>
                  </a:lnTo>
                  <a:cubicBezTo>
                    <a:pt x="333" y="45"/>
                    <a:pt x="300" y="77"/>
                    <a:pt x="267" y="111"/>
                  </a:cubicBezTo>
                  <a:lnTo>
                    <a:pt x="189" y="222"/>
                  </a:lnTo>
                  <a:lnTo>
                    <a:pt x="100" y="333"/>
                  </a:lnTo>
                  <a:cubicBezTo>
                    <a:pt x="78" y="366"/>
                    <a:pt x="55" y="400"/>
                    <a:pt x="23" y="422"/>
                  </a:cubicBezTo>
                  <a:lnTo>
                    <a:pt x="0" y="422"/>
                  </a:lnTo>
                  <a:lnTo>
                    <a:pt x="11" y="455"/>
                  </a:lnTo>
                  <a:lnTo>
                    <a:pt x="23" y="477"/>
                  </a:lnTo>
                  <a:cubicBezTo>
                    <a:pt x="55" y="444"/>
                    <a:pt x="100" y="388"/>
                    <a:pt x="122" y="344"/>
                  </a:cubicBezTo>
                  <a:lnTo>
                    <a:pt x="200" y="233"/>
                  </a:lnTo>
                  <a:lnTo>
                    <a:pt x="278" y="121"/>
                  </a:lnTo>
                  <a:cubicBezTo>
                    <a:pt x="300" y="77"/>
                    <a:pt x="333" y="45"/>
                    <a:pt x="34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
            <p:cNvSpPr/>
            <p:nvPr/>
          </p:nvSpPr>
          <p:spPr>
            <a:xfrm>
              <a:off x="2032200" y="4026471"/>
              <a:ext cx="62484" cy="58925"/>
            </a:xfrm>
            <a:custGeom>
              <a:avLst/>
              <a:gdLst/>
              <a:ahLst/>
              <a:cxnLst/>
              <a:rect l="l" t="t" r="r" b="b"/>
              <a:pathLst>
                <a:path w="1791" h="1689" extrusionOk="0">
                  <a:moveTo>
                    <a:pt x="610" y="0"/>
                  </a:moveTo>
                  <a:cubicBezTo>
                    <a:pt x="328" y="0"/>
                    <a:pt x="177" y="122"/>
                    <a:pt x="100" y="410"/>
                  </a:cubicBezTo>
                  <a:cubicBezTo>
                    <a:pt x="1" y="754"/>
                    <a:pt x="323" y="999"/>
                    <a:pt x="534" y="1177"/>
                  </a:cubicBezTo>
                  <a:cubicBezTo>
                    <a:pt x="745" y="1355"/>
                    <a:pt x="901" y="1589"/>
                    <a:pt x="1046" y="1688"/>
                  </a:cubicBezTo>
                  <a:lnTo>
                    <a:pt x="1035" y="1544"/>
                  </a:lnTo>
                  <a:cubicBezTo>
                    <a:pt x="1035" y="1544"/>
                    <a:pt x="1046" y="1510"/>
                    <a:pt x="1101" y="1488"/>
                  </a:cubicBezTo>
                  <a:cubicBezTo>
                    <a:pt x="1110" y="1482"/>
                    <a:pt x="1117" y="1480"/>
                    <a:pt x="1125" y="1480"/>
                  </a:cubicBezTo>
                  <a:cubicBezTo>
                    <a:pt x="1135" y="1480"/>
                    <a:pt x="1146" y="1482"/>
                    <a:pt x="1163" y="1482"/>
                  </a:cubicBezTo>
                  <a:cubicBezTo>
                    <a:pt x="1205" y="1482"/>
                    <a:pt x="1285" y="1468"/>
                    <a:pt x="1469" y="1366"/>
                  </a:cubicBezTo>
                  <a:cubicBezTo>
                    <a:pt x="1791" y="1199"/>
                    <a:pt x="1724" y="699"/>
                    <a:pt x="1580" y="443"/>
                  </a:cubicBezTo>
                  <a:cubicBezTo>
                    <a:pt x="1435" y="176"/>
                    <a:pt x="1123" y="54"/>
                    <a:pt x="757" y="9"/>
                  </a:cubicBezTo>
                  <a:cubicBezTo>
                    <a:pt x="704" y="3"/>
                    <a:pt x="656" y="0"/>
                    <a:pt x="61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
            <p:cNvSpPr/>
            <p:nvPr/>
          </p:nvSpPr>
          <p:spPr>
            <a:xfrm>
              <a:off x="2032200" y="4026366"/>
              <a:ext cx="29515" cy="46226"/>
            </a:xfrm>
            <a:custGeom>
              <a:avLst/>
              <a:gdLst/>
              <a:ahLst/>
              <a:cxnLst/>
              <a:rect l="l" t="t" r="r" b="b"/>
              <a:pathLst>
                <a:path w="846" h="1325" extrusionOk="0">
                  <a:moveTo>
                    <a:pt x="534" y="1"/>
                  </a:moveTo>
                  <a:cubicBezTo>
                    <a:pt x="300" y="23"/>
                    <a:pt x="167" y="157"/>
                    <a:pt x="100" y="413"/>
                  </a:cubicBezTo>
                  <a:cubicBezTo>
                    <a:pt x="1" y="757"/>
                    <a:pt x="323" y="1002"/>
                    <a:pt x="534" y="1180"/>
                  </a:cubicBezTo>
                  <a:cubicBezTo>
                    <a:pt x="590" y="1224"/>
                    <a:pt x="634" y="1269"/>
                    <a:pt x="690" y="1325"/>
                  </a:cubicBezTo>
                  <a:cubicBezTo>
                    <a:pt x="745" y="1247"/>
                    <a:pt x="779" y="1135"/>
                    <a:pt x="790" y="1058"/>
                  </a:cubicBezTo>
                  <a:cubicBezTo>
                    <a:pt x="834" y="902"/>
                    <a:pt x="846" y="724"/>
                    <a:pt x="812" y="546"/>
                  </a:cubicBezTo>
                  <a:cubicBezTo>
                    <a:pt x="768" y="357"/>
                    <a:pt x="668" y="157"/>
                    <a:pt x="5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
            <p:cNvSpPr/>
            <p:nvPr/>
          </p:nvSpPr>
          <p:spPr>
            <a:xfrm>
              <a:off x="2069042" y="4054312"/>
              <a:ext cx="14025" cy="18665"/>
            </a:xfrm>
            <a:custGeom>
              <a:avLst/>
              <a:gdLst/>
              <a:ahLst/>
              <a:cxnLst/>
              <a:rect l="l" t="t" r="r" b="b"/>
              <a:pathLst>
                <a:path w="402" h="535" extrusionOk="0">
                  <a:moveTo>
                    <a:pt x="401" y="1"/>
                  </a:moveTo>
                  <a:lnTo>
                    <a:pt x="379" y="45"/>
                  </a:lnTo>
                  <a:cubicBezTo>
                    <a:pt x="368" y="67"/>
                    <a:pt x="357" y="90"/>
                    <a:pt x="346" y="123"/>
                  </a:cubicBezTo>
                  <a:cubicBezTo>
                    <a:pt x="312" y="168"/>
                    <a:pt x="290" y="223"/>
                    <a:pt x="257" y="268"/>
                  </a:cubicBezTo>
                  <a:cubicBezTo>
                    <a:pt x="223" y="312"/>
                    <a:pt x="179" y="357"/>
                    <a:pt x="134" y="390"/>
                  </a:cubicBezTo>
                  <a:cubicBezTo>
                    <a:pt x="101" y="423"/>
                    <a:pt x="57" y="457"/>
                    <a:pt x="1" y="468"/>
                  </a:cubicBezTo>
                  <a:lnTo>
                    <a:pt x="12" y="535"/>
                  </a:lnTo>
                  <a:cubicBezTo>
                    <a:pt x="90" y="512"/>
                    <a:pt x="134" y="468"/>
                    <a:pt x="168" y="423"/>
                  </a:cubicBezTo>
                  <a:cubicBezTo>
                    <a:pt x="213" y="379"/>
                    <a:pt x="245" y="334"/>
                    <a:pt x="279" y="279"/>
                  </a:cubicBezTo>
                  <a:cubicBezTo>
                    <a:pt x="312" y="235"/>
                    <a:pt x="334" y="179"/>
                    <a:pt x="357" y="123"/>
                  </a:cubicBezTo>
                  <a:cubicBezTo>
                    <a:pt x="368" y="101"/>
                    <a:pt x="379" y="67"/>
                    <a:pt x="390" y="45"/>
                  </a:cubicBezTo>
                  <a:lnTo>
                    <a:pt x="401"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
            <p:cNvSpPr/>
            <p:nvPr/>
          </p:nvSpPr>
          <p:spPr>
            <a:xfrm>
              <a:off x="2065937" y="4036867"/>
              <a:ext cx="5094" cy="22921"/>
            </a:xfrm>
            <a:custGeom>
              <a:avLst/>
              <a:gdLst/>
              <a:ahLst/>
              <a:cxnLst/>
              <a:rect l="l" t="t" r="r" b="b"/>
              <a:pathLst>
                <a:path w="146" h="657" extrusionOk="0">
                  <a:moveTo>
                    <a:pt x="146" y="1"/>
                  </a:moveTo>
                  <a:lnTo>
                    <a:pt x="146" y="1"/>
                  </a:lnTo>
                  <a:cubicBezTo>
                    <a:pt x="124" y="100"/>
                    <a:pt x="90" y="201"/>
                    <a:pt x="68" y="300"/>
                  </a:cubicBezTo>
                  <a:lnTo>
                    <a:pt x="57" y="379"/>
                  </a:lnTo>
                  <a:lnTo>
                    <a:pt x="45" y="456"/>
                  </a:lnTo>
                  <a:cubicBezTo>
                    <a:pt x="35" y="512"/>
                    <a:pt x="23" y="557"/>
                    <a:pt x="1" y="590"/>
                  </a:cubicBezTo>
                  <a:lnTo>
                    <a:pt x="45" y="656"/>
                  </a:lnTo>
                  <a:cubicBezTo>
                    <a:pt x="68" y="612"/>
                    <a:pt x="90" y="512"/>
                    <a:pt x="90" y="468"/>
                  </a:cubicBezTo>
                  <a:lnTo>
                    <a:pt x="90" y="389"/>
                  </a:lnTo>
                  <a:lnTo>
                    <a:pt x="101" y="312"/>
                  </a:lnTo>
                  <a:cubicBezTo>
                    <a:pt x="112" y="211"/>
                    <a:pt x="134" y="100"/>
                    <a:pt x="1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
            <p:cNvSpPr/>
            <p:nvPr/>
          </p:nvSpPr>
          <p:spPr>
            <a:xfrm>
              <a:off x="2042666" y="4051207"/>
              <a:ext cx="26061" cy="17897"/>
            </a:xfrm>
            <a:custGeom>
              <a:avLst/>
              <a:gdLst/>
              <a:ahLst/>
              <a:cxnLst/>
              <a:rect l="l" t="t" r="r" b="b"/>
              <a:pathLst>
                <a:path w="747" h="513" extrusionOk="0">
                  <a:moveTo>
                    <a:pt x="0" y="1"/>
                  </a:moveTo>
                  <a:lnTo>
                    <a:pt x="0" y="1"/>
                  </a:lnTo>
                  <a:cubicBezTo>
                    <a:pt x="45" y="67"/>
                    <a:pt x="89" y="123"/>
                    <a:pt x="145" y="179"/>
                  </a:cubicBezTo>
                  <a:cubicBezTo>
                    <a:pt x="201" y="223"/>
                    <a:pt x="279" y="268"/>
                    <a:pt x="346" y="301"/>
                  </a:cubicBezTo>
                  <a:lnTo>
                    <a:pt x="746" y="512"/>
                  </a:lnTo>
                  <a:lnTo>
                    <a:pt x="746" y="446"/>
                  </a:lnTo>
                  <a:lnTo>
                    <a:pt x="356" y="268"/>
                  </a:lnTo>
                  <a:cubicBezTo>
                    <a:pt x="290" y="245"/>
                    <a:pt x="212" y="212"/>
                    <a:pt x="156" y="168"/>
                  </a:cubicBezTo>
                  <a:cubicBezTo>
                    <a:pt x="101" y="123"/>
                    <a:pt x="45" y="57"/>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
            <p:cNvSpPr/>
            <p:nvPr/>
          </p:nvSpPr>
          <p:spPr>
            <a:xfrm>
              <a:off x="2045388" y="4040740"/>
              <a:ext cx="18281" cy="9734"/>
            </a:xfrm>
            <a:custGeom>
              <a:avLst/>
              <a:gdLst/>
              <a:ahLst/>
              <a:cxnLst/>
              <a:rect l="l" t="t" r="r" b="b"/>
              <a:pathLst>
                <a:path w="524" h="279" extrusionOk="0">
                  <a:moveTo>
                    <a:pt x="1" y="1"/>
                  </a:moveTo>
                  <a:lnTo>
                    <a:pt x="1" y="1"/>
                  </a:lnTo>
                  <a:cubicBezTo>
                    <a:pt x="34" y="34"/>
                    <a:pt x="67" y="68"/>
                    <a:pt x="112" y="100"/>
                  </a:cubicBezTo>
                  <a:cubicBezTo>
                    <a:pt x="156" y="123"/>
                    <a:pt x="201" y="145"/>
                    <a:pt x="245" y="179"/>
                  </a:cubicBezTo>
                  <a:lnTo>
                    <a:pt x="367" y="246"/>
                  </a:lnTo>
                  <a:cubicBezTo>
                    <a:pt x="390" y="268"/>
                    <a:pt x="412" y="278"/>
                    <a:pt x="446" y="278"/>
                  </a:cubicBezTo>
                  <a:cubicBezTo>
                    <a:pt x="479" y="278"/>
                    <a:pt x="501" y="278"/>
                    <a:pt x="523" y="268"/>
                  </a:cubicBezTo>
                  <a:lnTo>
                    <a:pt x="512" y="223"/>
                  </a:lnTo>
                  <a:cubicBezTo>
                    <a:pt x="490" y="234"/>
                    <a:pt x="468" y="234"/>
                    <a:pt x="446" y="234"/>
                  </a:cubicBezTo>
                  <a:cubicBezTo>
                    <a:pt x="423" y="234"/>
                    <a:pt x="412" y="234"/>
                    <a:pt x="390" y="223"/>
                  </a:cubicBezTo>
                  <a:lnTo>
                    <a:pt x="256" y="157"/>
                  </a:lnTo>
                  <a:cubicBezTo>
                    <a:pt x="167" y="112"/>
                    <a:pt x="68"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
            <p:cNvSpPr/>
            <p:nvPr/>
          </p:nvSpPr>
          <p:spPr>
            <a:xfrm>
              <a:off x="1954608" y="3954252"/>
              <a:ext cx="72566" cy="70612"/>
            </a:xfrm>
            <a:custGeom>
              <a:avLst/>
              <a:gdLst/>
              <a:ahLst/>
              <a:cxnLst/>
              <a:rect l="l" t="t" r="r" b="b"/>
              <a:pathLst>
                <a:path w="2080" h="2024" extrusionOk="0">
                  <a:moveTo>
                    <a:pt x="352" y="0"/>
                  </a:moveTo>
                  <a:cubicBezTo>
                    <a:pt x="232" y="0"/>
                    <a:pt x="144" y="16"/>
                    <a:pt x="89" y="77"/>
                  </a:cubicBezTo>
                  <a:cubicBezTo>
                    <a:pt x="0" y="189"/>
                    <a:pt x="22" y="745"/>
                    <a:pt x="178" y="967"/>
                  </a:cubicBezTo>
                  <a:cubicBezTo>
                    <a:pt x="334" y="1178"/>
                    <a:pt x="623" y="1457"/>
                    <a:pt x="801" y="1601"/>
                  </a:cubicBezTo>
                  <a:cubicBezTo>
                    <a:pt x="979" y="1756"/>
                    <a:pt x="1123" y="1968"/>
                    <a:pt x="1279" y="1990"/>
                  </a:cubicBezTo>
                  <a:cubicBezTo>
                    <a:pt x="1446" y="2023"/>
                    <a:pt x="1479" y="2023"/>
                    <a:pt x="1479" y="2023"/>
                  </a:cubicBezTo>
                  <a:cubicBezTo>
                    <a:pt x="1479" y="2023"/>
                    <a:pt x="1701" y="2023"/>
                    <a:pt x="1891" y="1734"/>
                  </a:cubicBezTo>
                  <a:cubicBezTo>
                    <a:pt x="2080" y="1434"/>
                    <a:pt x="2069" y="1078"/>
                    <a:pt x="1746" y="745"/>
                  </a:cubicBezTo>
                  <a:cubicBezTo>
                    <a:pt x="1412" y="411"/>
                    <a:pt x="878" y="33"/>
                    <a:pt x="611" y="11"/>
                  </a:cubicBezTo>
                  <a:cubicBezTo>
                    <a:pt x="513" y="6"/>
                    <a:pt x="426" y="0"/>
                    <a:pt x="35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
            <p:cNvSpPr/>
            <p:nvPr/>
          </p:nvSpPr>
          <p:spPr>
            <a:xfrm>
              <a:off x="1954608" y="3954217"/>
              <a:ext cx="35306" cy="60181"/>
            </a:xfrm>
            <a:custGeom>
              <a:avLst/>
              <a:gdLst/>
              <a:ahLst/>
              <a:cxnLst/>
              <a:rect l="l" t="t" r="r" b="b"/>
              <a:pathLst>
                <a:path w="1012" h="1725" extrusionOk="0">
                  <a:moveTo>
                    <a:pt x="456" y="0"/>
                  </a:moveTo>
                  <a:cubicBezTo>
                    <a:pt x="278" y="0"/>
                    <a:pt x="156" y="0"/>
                    <a:pt x="89" y="78"/>
                  </a:cubicBezTo>
                  <a:cubicBezTo>
                    <a:pt x="0" y="190"/>
                    <a:pt x="22" y="746"/>
                    <a:pt x="178" y="968"/>
                  </a:cubicBezTo>
                  <a:cubicBezTo>
                    <a:pt x="334" y="1179"/>
                    <a:pt x="623" y="1458"/>
                    <a:pt x="801" y="1602"/>
                  </a:cubicBezTo>
                  <a:cubicBezTo>
                    <a:pt x="845" y="1646"/>
                    <a:pt x="890" y="1691"/>
                    <a:pt x="934" y="1725"/>
                  </a:cubicBezTo>
                  <a:cubicBezTo>
                    <a:pt x="1012" y="1435"/>
                    <a:pt x="856" y="1124"/>
                    <a:pt x="745" y="857"/>
                  </a:cubicBezTo>
                  <a:cubicBezTo>
                    <a:pt x="667" y="679"/>
                    <a:pt x="623" y="479"/>
                    <a:pt x="567" y="289"/>
                  </a:cubicBezTo>
                  <a:cubicBezTo>
                    <a:pt x="534" y="200"/>
                    <a:pt x="500" y="101"/>
                    <a:pt x="467" y="12"/>
                  </a:cubicBezTo>
                  <a:cubicBezTo>
                    <a:pt x="467" y="12"/>
                    <a:pt x="456" y="12"/>
                    <a:pt x="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
            <p:cNvSpPr/>
            <p:nvPr/>
          </p:nvSpPr>
          <p:spPr>
            <a:xfrm>
              <a:off x="1967377" y="3990291"/>
              <a:ext cx="34190" cy="26026"/>
            </a:xfrm>
            <a:custGeom>
              <a:avLst/>
              <a:gdLst/>
              <a:ahLst/>
              <a:cxnLst/>
              <a:rect l="l" t="t" r="r" b="b"/>
              <a:pathLst>
                <a:path w="980" h="746" extrusionOk="0">
                  <a:moveTo>
                    <a:pt x="1" y="1"/>
                  </a:moveTo>
                  <a:lnTo>
                    <a:pt x="1" y="1"/>
                  </a:lnTo>
                  <a:cubicBezTo>
                    <a:pt x="134" y="145"/>
                    <a:pt x="290" y="290"/>
                    <a:pt x="446" y="424"/>
                  </a:cubicBezTo>
                  <a:cubicBezTo>
                    <a:pt x="524" y="490"/>
                    <a:pt x="591" y="568"/>
                    <a:pt x="680" y="624"/>
                  </a:cubicBezTo>
                  <a:cubicBezTo>
                    <a:pt x="724" y="657"/>
                    <a:pt x="769" y="679"/>
                    <a:pt x="824" y="691"/>
                  </a:cubicBezTo>
                  <a:cubicBezTo>
                    <a:pt x="868" y="713"/>
                    <a:pt x="924" y="723"/>
                    <a:pt x="957" y="746"/>
                  </a:cubicBezTo>
                  <a:lnTo>
                    <a:pt x="979" y="713"/>
                  </a:lnTo>
                  <a:cubicBezTo>
                    <a:pt x="935" y="679"/>
                    <a:pt x="880" y="668"/>
                    <a:pt x="835" y="657"/>
                  </a:cubicBezTo>
                  <a:cubicBezTo>
                    <a:pt x="779" y="646"/>
                    <a:pt x="746" y="624"/>
                    <a:pt x="702" y="602"/>
                  </a:cubicBezTo>
                  <a:cubicBezTo>
                    <a:pt x="613" y="545"/>
                    <a:pt x="535" y="479"/>
                    <a:pt x="457" y="412"/>
                  </a:cubicBezTo>
                  <a:cubicBezTo>
                    <a:pt x="301" y="279"/>
                    <a:pt x="146" y="1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
            <p:cNvSpPr/>
            <p:nvPr/>
          </p:nvSpPr>
          <p:spPr>
            <a:xfrm>
              <a:off x="2000382" y="3988756"/>
              <a:ext cx="15141" cy="26026"/>
            </a:xfrm>
            <a:custGeom>
              <a:avLst/>
              <a:gdLst/>
              <a:ahLst/>
              <a:cxnLst/>
              <a:rect l="l" t="t" r="r" b="b"/>
              <a:pathLst>
                <a:path w="434" h="746" extrusionOk="0">
                  <a:moveTo>
                    <a:pt x="434" y="0"/>
                  </a:moveTo>
                  <a:lnTo>
                    <a:pt x="434" y="0"/>
                  </a:lnTo>
                  <a:cubicBezTo>
                    <a:pt x="423" y="78"/>
                    <a:pt x="367" y="122"/>
                    <a:pt x="334" y="178"/>
                  </a:cubicBezTo>
                  <a:cubicBezTo>
                    <a:pt x="290" y="234"/>
                    <a:pt x="245" y="300"/>
                    <a:pt x="211" y="356"/>
                  </a:cubicBezTo>
                  <a:cubicBezTo>
                    <a:pt x="189" y="423"/>
                    <a:pt x="156" y="478"/>
                    <a:pt x="122" y="545"/>
                  </a:cubicBezTo>
                  <a:cubicBezTo>
                    <a:pt x="90" y="601"/>
                    <a:pt x="45" y="656"/>
                    <a:pt x="1" y="690"/>
                  </a:cubicBezTo>
                  <a:lnTo>
                    <a:pt x="33" y="745"/>
                  </a:lnTo>
                  <a:cubicBezTo>
                    <a:pt x="100" y="701"/>
                    <a:pt x="134" y="634"/>
                    <a:pt x="167" y="567"/>
                  </a:cubicBezTo>
                  <a:cubicBezTo>
                    <a:pt x="189" y="501"/>
                    <a:pt x="223" y="434"/>
                    <a:pt x="245" y="367"/>
                  </a:cubicBezTo>
                  <a:cubicBezTo>
                    <a:pt x="267" y="312"/>
                    <a:pt x="300" y="245"/>
                    <a:pt x="345" y="189"/>
                  </a:cubicBezTo>
                  <a:cubicBezTo>
                    <a:pt x="379" y="134"/>
                    <a:pt x="434" y="78"/>
                    <a:pt x="43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
            <p:cNvSpPr/>
            <p:nvPr/>
          </p:nvSpPr>
          <p:spPr>
            <a:xfrm>
              <a:off x="1993788" y="3976336"/>
              <a:ext cx="4291" cy="24875"/>
            </a:xfrm>
            <a:custGeom>
              <a:avLst/>
              <a:gdLst/>
              <a:ahLst/>
              <a:cxnLst/>
              <a:rect l="l" t="t" r="r" b="b"/>
              <a:pathLst>
                <a:path w="123" h="713" extrusionOk="0">
                  <a:moveTo>
                    <a:pt x="112" y="1"/>
                  </a:moveTo>
                  <a:cubicBezTo>
                    <a:pt x="123" y="11"/>
                    <a:pt x="111" y="23"/>
                    <a:pt x="101" y="33"/>
                  </a:cubicBezTo>
                  <a:cubicBezTo>
                    <a:pt x="101" y="45"/>
                    <a:pt x="78" y="56"/>
                    <a:pt x="78" y="67"/>
                  </a:cubicBezTo>
                  <a:lnTo>
                    <a:pt x="111" y="33"/>
                  </a:lnTo>
                  <a:cubicBezTo>
                    <a:pt x="111" y="23"/>
                    <a:pt x="123" y="11"/>
                    <a:pt x="112" y="1"/>
                  </a:cubicBezTo>
                  <a:close/>
                  <a:moveTo>
                    <a:pt x="78" y="67"/>
                  </a:moveTo>
                  <a:lnTo>
                    <a:pt x="78" y="67"/>
                  </a:lnTo>
                  <a:cubicBezTo>
                    <a:pt x="56" y="90"/>
                    <a:pt x="45" y="112"/>
                    <a:pt x="34" y="145"/>
                  </a:cubicBezTo>
                  <a:cubicBezTo>
                    <a:pt x="12" y="201"/>
                    <a:pt x="0" y="256"/>
                    <a:pt x="0" y="323"/>
                  </a:cubicBezTo>
                  <a:cubicBezTo>
                    <a:pt x="12" y="434"/>
                    <a:pt x="34" y="557"/>
                    <a:pt x="0" y="656"/>
                  </a:cubicBezTo>
                  <a:lnTo>
                    <a:pt x="45" y="712"/>
                  </a:lnTo>
                  <a:cubicBezTo>
                    <a:pt x="67" y="646"/>
                    <a:pt x="56" y="545"/>
                    <a:pt x="56" y="490"/>
                  </a:cubicBezTo>
                  <a:lnTo>
                    <a:pt x="22" y="323"/>
                  </a:lnTo>
                  <a:cubicBezTo>
                    <a:pt x="22" y="256"/>
                    <a:pt x="22" y="201"/>
                    <a:pt x="45" y="145"/>
                  </a:cubicBezTo>
                  <a:cubicBezTo>
                    <a:pt x="45" y="122"/>
                    <a:pt x="56" y="90"/>
                    <a:pt x="78" y="67"/>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
            <p:cNvSpPr/>
            <p:nvPr/>
          </p:nvSpPr>
          <p:spPr>
            <a:xfrm>
              <a:off x="1964272" y="3979023"/>
              <a:ext cx="31503" cy="26828"/>
            </a:xfrm>
            <a:custGeom>
              <a:avLst/>
              <a:gdLst/>
              <a:ahLst/>
              <a:cxnLst/>
              <a:rect l="l" t="t" r="r" b="b"/>
              <a:pathLst>
                <a:path w="903" h="769" extrusionOk="0">
                  <a:moveTo>
                    <a:pt x="1" y="1"/>
                  </a:moveTo>
                  <a:lnTo>
                    <a:pt x="1" y="1"/>
                  </a:lnTo>
                  <a:cubicBezTo>
                    <a:pt x="124" y="134"/>
                    <a:pt x="290" y="235"/>
                    <a:pt x="435" y="346"/>
                  </a:cubicBezTo>
                  <a:cubicBezTo>
                    <a:pt x="579" y="457"/>
                    <a:pt x="769" y="635"/>
                    <a:pt x="902" y="769"/>
                  </a:cubicBezTo>
                  <a:lnTo>
                    <a:pt x="902" y="668"/>
                  </a:lnTo>
                  <a:cubicBezTo>
                    <a:pt x="757" y="546"/>
                    <a:pt x="613" y="424"/>
                    <a:pt x="457" y="324"/>
                  </a:cubicBezTo>
                  <a:cubicBezTo>
                    <a:pt x="302" y="213"/>
                    <a:pt x="134" y="12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
            <p:cNvSpPr/>
            <p:nvPr/>
          </p:nvSpPr>
          <p:spPr>
            <a:xfrm>
              <a:off x="1965075" y="3971277"/>
              <a:ext cx="23689" cy="17095"/>
            </a:xfrm>
            <a:custGeom>
              <a:avLst/>
              <a:gdLst/>
              <a:ahLst/>
              <a:cxnLst/>
              <a:rect l="l" t="t" r="r" b="b"/>
              <a:pathLst>
                <a:path w="679" h="490" extrusionOk="0">
                  <a:moveTo>
                    <a:pt x="0" y="1"/>
                  </a:moveTo>
                  <a:lnTo>
                    <a:pt x="311" y="279"/>
                  </a:lnTo>
                  <a:lnTo>
                    <a:pt x="390" y="346"/>
                  </a:lnTo>
                  <a:cubicBezTo>
                    <a:pt x="423" y="368"/>
                    <a:pt x="445" y="401"/>
                    <a:pt x="479" y="412"/>
                  </a:cubicBezTo>
                  <a:cubicBezTo>
                    <a:pt x="512" y="435"/>
                    <a:pt x="545" y="435"/>
                    <a:pt x="578" y="445"/>
                  </a:cubicBezTo>
                  <a:cubicBezTo>
                    <a:pt x="612" y="457"/>
                    <a:pt x="645" y="468"/>
                    <a:pt x="657" y="490"/>
                  </a:cubicBezTo>
                  <a:lnTo>
                    <a:pt x="679" y="479"/>
                  </a:lnTo>
                  <a:cubicBezTo>
                    <a:pt x="657" y="435"/>
                    <a:pt x="623" y="423"/>
                    <a:pt x="590" y="412"/>
                  </a:cubicBezTo>
                  <a:cubicBezTo>
                    <a:pt x="545" y="412"/>
                    <a:pt x="512" y="412"/>
                    <a:pt x="489" y="390"/>
                  </a:cubicBezTo>
                  <a:cubicBezTo>
                    <a:pt x="456" y="379"/>
                    <a:pt x="434" y="356"/>
                    <a:pt x="400" y="334"/>
                  </a:cubicBezTo>
                  <a:lnTo>
                    <a:pt x="323" y="267"/>
                  </a:ln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
            <p:cNvSpPr/>
            <p:nvPr/>
          </p:nvSpPr>
          <p:spPr>
            <a:xfrm>
              <a:off x="1964272" y="4074861"/>
              <a:ext cx="89242" cy="66844"/>
            </a:xfrm>
            <a:custGeom>
              <a:avLst/>
              <a:gdLst/>
              <a:ahLst/>
              <a:cxnLst/>
              <a:rect l="l" t="t" r="r" b="b"/>
              <a:pathLst>
                <a:path w="2558" h="1916" extrusionOk="0">
                  <a:moveTo>
                    <a:pt x="776" y="1"/>
                  </a:moveTo>
                  <a:cubicBezTo>
                    <a:pt x="769" y="1"/>
                    <a:pt x="763" y="1"/>
                    <a:pt x="757" y="2"/>
                  </a:cubicBezTo>
                  <a:cubicBezTo>
                    <a:pt x="591" y="24"/>
                    <a:pt x="368" y="313"/>
                    <a:pt x="257" y="413"/>
                  </a:cubicBezTo>
                  <a:cubicBezTo>
                    <a:pt x="146" y="502"/>
                    <a:pt x="1" y="713"/>
                    <a:pt x="12" y="802"/>
                  </a:cubicBezTo>
                  <a:cubicBezTo>
                    <a:pt x="23" y="891"/>
                    <a:pt x="190" y="1047"/>
                    <a:pt x="390" y="1236"/>
                  </a:cubicBezTo>
                  <a:cubicBezTo>
                    <a:pt x="591" y="1425"/>
                    <a:pt x="846" y="1470"/>
                    <a:pt x="1013" y="1547"/>
                  </a:cubicBezTo>
                  <a:cubicBezTo>
                    <a:pt x="1169" y="1614"/>
                    <a:pt x="1592" y="1892"/>
                    <a:pt x="1958" y="1915"/>
                  </a:cubicBezTo>
                  <a:cubicBezTo>
                    <a:pt x="1970" y="1915"/>
                    <a:pt x="1982" y="1916"/>
                    <a:pt x="1994" y="1916"/>
                  </a:cubicBezTo>
                  <a:cubicBezTo>
                    <a:pt x="2341" y="1916"/>
                    <a:pt x="2558" y="1608"/>
                    <a:pt x="2526" y="1425"/>
                  </a:cubicBezTo>
                  <a:cubicBezTo>
                    <a:pt x="2526" y="1425"/>
                    <a:pt x="2526" y="1391"/>
                    <a:pt x="2470" y="1258"/>
                  </a:cubicBezTo>
                  <a:cubicBezTo>
                    <a:pt x="2415" y="1136"/>
                    <a:pt x="2303" y="1147"/>
                    <a:pt x="2192" y="1025"/>
                  </a:cubicBezTo>
                  <a:cubicBezTo>
                    <a:pt x="2081" y="914"/>
                    <a:pt x="2215" y="847"/>
                    <a:pt x="1948" y="491"/>
                  </a:cubicBezTo>
                  <a:cubicBezTo>
                    <a:pt x="1690" y="158"/>
                    <a:pt x="976" y="1"/>
                    <a:pt x="77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
            <p:cNvSpPr/>
            <p:nvPr/>
          </p:nvSpPr>
          <p:spPr>
            <a:xfrm>
              <a:off x="1964272" y="4090421"/>
              <a:ext cx="68345" cy="51250"/>
            </a:xfrm>
            <a:custGeom>
              <a:avLst/>
              <a:gdLst/>
              <a:ahLst/>
              <a:cxnLst/>
              <a:rect l="l" t="t" r="r" b="b"/>
              <a:pathLst>
                <a:path w="1959" h="1469" extrusionOk="0">
                  <a:moveTo>
                    <a:pt x="223" y="0"/>
                  </a:moveTo>
                  <a:cubicBezTo>
                    <a:pt x="124" y="100"/>
                    <a:pt x="1" y="278"/>
                    <a:pt x="12" y="356"/>
                  </a:cubicBezTo>
                  <a:cubicBezTo>
                    <a:pt x="23" y="445"/>
                    <a:pt x="190" y="601"/>
                    <a:pt x="390" y="790"/>
                  </a:cubicBezTo>
                  <a:cubicBezTo>
                    <a:pt x="591" y="979"/>
                    <a:pt x="846" y="1024"/>
                    <a:pt x="1013" y="1101"/>
                  </a:cubicBezTo>
                  <a:cubicBezTo>
                    <a:pt x="1169" y="1168"/>
                    <a:pt x="1592" y="1446"/>
                    <a:pt x="1958" y="1469"/>
                  </a:cubicBezTo>
                  <a:cubicBezTo>
                    <a:pt x="1958" y="1380"/>
                    <a:pt x="1936" y="1301"/>
                    <a:pt x="1892" y="1224"/>
                  </a:cubicBezTo>
                  <a:cubicBezTo>
                    <a:pt x="1770" y="1024"/>
                    <a:pt x="1558" y="912"/>
                    <a:pt x="1347" y="834"/>
                  </a:cubicBezTo>
                  <a:cubicBezTo>
                    <a:pt x="1236" y="790"/>
                    <a:pt x="1125" y="745"/>
                    <a:pt x="1013" y="690"/>
                  </a:cubicBezTo>
                  <a:cubicBezTo>
                    <a:pt x="902" y="634"/>
                    <a:pt x="813" y="557"/>
                    <a:pt x="724" y="468"/>
                  </a:cubicBezTo>
                  <a:cubicBezTo>
                    <a:pt x="557" y="312"/>
                    <a:pt x="423" y="122"/>
                    <a:pt x="2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
            <p:cNvSpPr/>
            <p:nvPr/>
          </p:nvSpPr>
          <p:spPr>
            <a:xfrm>
              <a:off x="1978262" y="4095061"/>
              <a:ext cx="31469" cy="17130"/>
            </a:xfrm>
            <a:custGeom>
              <a:avLst/>
              <a:gdLst/>
              <a:ahLst/>
              <a:cxnLst/>
              <a:rect l="l" t="t" r="r" b="b"/>
              <a:pathLst>
                <a:path w="902" h="491" extrusionOk="0">
                  <a:moveTo>
                    <a:pt x="0" y="1"/>
                  </a:moveTo>
                  <a:lnTo>
                    <a:pt x="0" y="1"/>
                  </a:lnTo>
                  <a:cubicBezTo>
                    <a:pt x="167" y="23"/>
                    <a:pt x="334" y="68"/>
                    <a:pt x="490" y="145"/>
                  </a:cubicBezTo>
                  <a:cubicBezTo>
                    <a:pt x="635" y="223"/>
                    <a:pt x="768" y="345"/>
                    <a:pt x="845" y="490"/>
                  </a:cubicBezTo>
                  <a:lnTo>
                    <a:pt x="901" y="479"/>
                  </a:lnTo>
                  <a:cubicBezTo>
                    <a:pt x="801" y="335"/>
                    <a:pt x="645" y="201"/>
                    <a:pt x="490" y="123"/>
                  </a:cubicBezTo>
                  <a:cubicBezTo>
                    <a:pt x="334" y="56"/>
                    <a:pt x="167" y="12"/>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
            <p:cNvSpPr/>
            <p:nvPr/>
          </p:nvSpPr>
          <p:spPr>
            <a:xfrm>
              <a:off x="1991066" y="4114843"/>
              <a:ext cx="29899" cy="8199"/>
            </a:xfrm>
            <a:custGeom>
              <a:avLst/>
              <a:gdLst/>
              <a:ahLst/>
              <a:cxnLst/>
              <a:rect l="l" t="t" r="r" b="b"/>
              <a:pathLst>
                <a:path w="857" h="235" extrusionOk="0">
                  <a:moveTo>
                    <a:pt x="779" y="1"/>
                  </a:moveTo>
                  <a:cubicBezTo>
                    <a:pt x="512" y="112"/>
                    <a:pt x="290" y="168"/>
                    <a:pt x="1" y="235"/>
                  </a:cubicBezTo>
                  <a:cubicBezTo>
                    <a:pt x="290" y="190"/>
                    <a:pt x="579" y="134"/>
                    <a:pt x="857" y="35"/>
                  </a:cubicBezTo>
                  <a:lnTo>
                    <a:pt x="779"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
            <p:cNvSpPr/>
            <p:nvPr/>
          </p:nvSpPr>
          <p:spPr>
            <a:xfrm>
              <a:off x="2018593" y="4120285"/>
              <a:ext cx="24491" cy="12071"/>
            </a:xfrm>
            <a:custGeom>
              <a:avLst/>
              <a:gdLst/>
              <a:ahLst/>
              <a:cxnLst/>
              <a:rect l="l" t="t" r="r" b="b"/>
              <a:pathLst>
                <a:path w="702" h="346" extrusionOk="0">
                  <a:moveTo>
                    <a:pt x="658" y="0"/>
                  </a:moveTo>
                  <a:lnTo>
                    <a:pt x="591" y="67"/>
                  </a:lnTo>
                  <a:cubicBezTo>
                    <a:pt x="569" y="79"/>
                    <a:pt x="546" y="101"/>
                    <a:pt x="512" y="112"/>
                  </a:cubicBezTo>
                  <a:cubicBezTo>
                    <a:pt x="457" y="145"/>
                    <a:pt x="401" y="168"/>
                    <a:pt x="346" y="190"/>
                  </a:cubicBezTo>
                  <a:lnTo>
                    <a:pt x="1" y="346"/>
                  </a:lnTo>
                  <a:lnTo>
                    <a:pt x="1" y="346"/>
                  </a:lnTo>
                  <a:lnTo>
                    <a:pt x="357" y="223"/>
                  </a:lnTo>
                  <a:cubicBezTo>
                    <a:pt x="424" y="201"/>
                    <a:pt x="480" y="178"/>
                    <a:pt x="535" y="156"/>
                  </a:cubicBezTo>
                  <a:cubicBezTo>
                    <a:pt x="569" y="145"/>
                    <a:pt x="591" y="123"/>
                    <a:pt x="624" y="112"/>
                  </a:cubicBezTo>
                  <a:cubicBezTo>
                    <a:pt x="646" y="89"/>
                    <a:pt x="680" y="67"/>
                    <a:pt x="702" y="45"/>
                  </a:cubicBezTo>
                  <a:lnTo>
                    <a:pt x="658"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
            <p:cNvSpPr/>
            <p:nvPr/>
          </p:nvSpPr>
          <p:spPr>
            <a:xfrm>
              <a:off x="1995323" y="4084595"/>
              <a:ext cx="45040" cy="36109"/>
            </a:xfrm>
            <a:custGeom>
              <a:avLst/>
              <a:gdLst/>
              <a:ahLst/>
              <a:cxnLst/>
              <a:rect l="l" t="t" r="r" b="b"/>
              <a:pathLst>
                <a:path w="1291" h="1035" extrusionOk="0">
                  <a:moveTo>
                    <a:pt x="1" y="0"/>
                  </a:moveTo>
                  <a:cubicBezTo>
                    <a:pt x="146" y="56"/>
                    <a:pt x="290" y="111"/>
                    <a:pt x="445" y="111"/>
                  </a:cubicBezTo>
                  <a:cubicBezTo>
                    <a:pt x="512" y="111"/>
                    <a:pt x="590" y="111"/>
                    <a:pt x="657" y="145"/>
                  </a:cubicBezTo>
                  <a:cubicBezTo>
                    <a:pt x="724" y="167"/>
                    <a:pt x="791" y="212"/>
                    <a:pt x="846" y="267"/>
                  </a:cubicBezTo>
                  <a:cubicBezTo>
                    <a:pt x="957" y="368"/>
                    <a:pt x="1068" y="467"/>
                    <a:pt x="1157" y="590"/>
                  </a:cubicBezTo>
                  <a:cubicBezTo>
                    <a:pt x="1191" y="645"/>
                    <a:pt x="1169" y="724"/>
                    <a:pt x="1179" y="801"/>
                  </a:cubicBezTo>
                  <a:cubicBezTo>
                    <a:pt x="1191" y="879"/>
                    <a:pt x="1213" y="957"/>
                    <a:pt x="1246" y="1035"/>
                  </a:cubicBezTo>
                  <a:lnTo>
                    <a:pt x="1291" y="1013"/>
                  </a:lnTo>
                  <a:cubicBezTo>
                    <a:pt x="1258" y="946"/>
                    <a:pt x="1236" y="879"/>
                    <a:pt x="1224" y="801"/>
                  </a:cubicBezTo>
                  <a:cubicBezTo>
                    <a:pt x="1213" y="768"/>
                    <a:pt x="1213" y="734"/>
                    <a:pt x="1213" y="690"/>
                  </a:cubicBezTo>
                  <a:cubicBezTo>
                    <a:pt x="1213" y="645"/>
                    <a:pt x="1202" y="612"/>
                    <a:pt x="1179" y="579"/>
                  </a:cubicBezTo>
                  <a:cubicBezTo>
                    <a:pt x="1091" y="445"/>
                    <a:pt x="979" y="345"/>
                    <a:pt x="857" y="245"/>
                  </a:cubicBezTo>
                  <a:cubicBezTo>
                    <a:pt x="801" y="200"/>
                    <a:pt x="735" y="156"/>
                    <a:pt x="668" y="123"/>
                  </a:cubicBezTo>
                  <a:cubicBezTo>
                    <a:pt x="619" y="102"/>
                    <a:pt x="570" y="94"/>
                    <a:pt x="523" y="94"/>
                  </a:cubicBezTo>
                  <a:cubicBezTo>
                    <a:pt x="496" y="94"/>
                    <a:pt x="470" y="96"/>
                    <a:pt x="445" y="101"/>
                  </a:cubicBezTo>
                  <a:cubicBezTo>
                    <a:pt x="290" y="101"/>
                    <a:pt x="146" y="56"/>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
            <p:cNvSpPr/>
            <p:nvPr/>
          </p:nvSpPr>
          <p:spPr>
            <a:xfrm>
              <a:off x="2005824" y="4097399"/>
              <a:ext cx="24456" cy="21351"/>
            </a:xfrm>
            <a:custGeom>
              <a:avLst/>
              <a:gdLst/>
              <a:ahLst/>
              <a:cxnLst/>
              <a:rect l="l" t="t" r="r" b="b"/>
              <a:pathLst>
                <a:path w="701" h="612" extrusionOk="0">
                  <a:moveTo>
                    <a:pt x="0" y="1"/>
                  </a:moveTo>
                  <a:lnTo>
                    <a:pt x="0" y="1"/>
                  </a:lnTo>
                  <a:cubicBezTo>
                    <a:pt x="55" y="45"/>
                    <a:pt x="122" y="90"/>
                    <a:pt x="189" y="123"/>
                  </a:cubicBezTo>
                  <a:cubicBezTo>
                    <a:pt x="256" y="167"/>
                    <a:pt x="322" y="201"/>
                    <a:pt x="378" y="256"/>
                  </a:cubicBezTo>
                  <a:cubicBezTo>
                    <a:pt x="500" y="357"/>
                    <a:pt x="589" y="478"/>
                    <a:pt x="678" y="612"/>
                  </a:cubicBezTo>
                  <a:lnTo>
                    <a:pt x="701" y="590"/>
                  </a:lnTo>
                  <a:cubicBezTo>
                    <a:pt x="612" y="468"/>
                    <a:pt x="512" y="345"/>
                    <a:pt x="389" y="245"/>
                  </a:cubicBezTo>
                  <a:cubicBezTo>
                    <a:pt x="334" y="189"/>
                    <a:pt x="267" y="156"/>
                    <a:pt x="200" y="123"/>
                  </a:cubicBezTo>
                  <a:cubicBezTo>
                    <a:pt x="134" y="78"/>
                    <a:pt x="55" y="4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
            <p:cNvSpPr/>
            <p:nvPr/>
          </p:nvSpPr>
          <p:spPr>
            <a:xfrm>
              <a:off x="1879703" y="3921247"/>
              <a:ext cx="375634" cy="452456"/>
            </a:xfrm>
            <a:custGeom>
              <a:avLst/>
              <a:gdLst/>
              <a:ahLst/>
              <a:cxnLst/>
              <a:rect l="l" t="t" r="r" b="b"/>
              <a:pathLst>
                <a:path w="10767" h="12969" extrusionOk="0">
                  <a:moveTo>
                    <a:pt x="22" y="0"/>
                  </a:moveTo>
                  <a:lnTo>
                    <a:pt x="0" y="33"/>
                  </a:lnTo>
                  <a:lnTo>
                    <a:pt x="2491" y="2347"/>
                  </a:lnTo>
                  <a:lnTo>
                    <a:pt x="3059" y="2914"/>
                  </a:lnTo>
                  <a:cubicBezTo>
                    <a:pt x="2758" y="2847"/>
                    <a:pt x="2447" y="2825"/>
                    <a:pt x="2136" y="2825"/>
                  </a:cubicBezTo>
                  <a:cubicBezTo>
                    <a:pt x="2071" y="2823"/>
                    <a:pt x="2006" y="2822"/>
                    <a:pt x="1940" y="2822"/>
                  </a:cubicBezTo>
                  <a:cubicBezTo>
                    <a:pt x="1647" y="2822"/>
                    <a:pt x="1348" y="2842"/>
                    <a:pt x="1057" y="2870"/>
                  </a:cubicBezTo>
                  <a:lnTo>
                    <a:pt x="1057" y="2892"/>
                  </a:lnTo>
                  <a:cubicBezTo>
                    <a:pt x="1310" y="2884"/>
                    <a:pt x="1558" y="2871"/>
                    <a:pt x="1805" y="2871"/>
                  </a:cubicBezTo>
                  <a:cubicBezTo>
                    <a:pt x="1915" y="2871"/>
                    <a:pt x="2025" y="2874"/>
                    <a:pt x="2136" y="2880"/>
                  </a:cubicBezTo>
                  <a:cubicBezTo>
                    <a:pt x="2481" y="2892"/>
                    <a:pt x="2837" y="2925"/>
                    <a:pt x="3170" y="3025"/>
                  </a:cubicBezTo>
                  <a:cubicBezTo>
                    <a:pt x="3749" y="3604"/>
                    <a:pt x="4305" y="4204"/>
                    <a:pt x="4849" y="4805"/>
                  </a:cubicBezTo>
                  <a:cubicBezTo>
                    <a:pt x="5217" y="5228"/>
                    <a:pt x="5583" y="5650"/>
                    <a:pt x="5895" y="6117"/>
                  </a:cubicBezTo>
                  <a:cubicBezTo>
                    <a:pt x="5739" y="6051"/>
                    <a:pt x="5583" y="5995"/>
                    <a:pt x="5428" y="5950"/>
                  </a:cubicBezTo>
                  <a:cubicBezTo>
                    <a:pt x="5205" y="5873"/>
                    <a:pt x="4983" y="5794"/>
                    <a:pt x="4750" y="5728"/>
                  </a:cubicBezTo>
                  <a:cubicBezTo>
                    <a:pt x="4516" y="5661"/>
                    <a:pt x="4271" y="5628"/>
                    <a:pt x="4049" y="5561"/>
                  </a:cubicBezTo>
                  <a:cubicBezTo>
                    <a:pt x="3826" y="5495"/>
                    <a:pt x="3604" y="5394"/>
                    <a:pt x="3359" y="5361"/>
                  </a:cubicBezTo>
                  <a:lnTo>
                    <a:pt x="3359" y="5383"/>
                  </a:lnTo>
                  <a:cubicBezTo>
                    <a:pt x="3593" y="5428"/>
                    <a:pt x="3804" y="5527"/>
                    <a:pt x="4038" y="5606"/>
                  </a:cubicBezTo>
                  <a:cubicBezTo>
                    <a:pt x="4260" y="5683"/>
                    <a:pt x="4505" y="5717"/>
                    <a:pt x="4727" y="5794"/>
                  </a:cubicBezTo>
                  <a:cubicBezTo>
                    <a:pt x="4950" y="5861"/>
                    <a:pt x="5183" y="5950"/>
                    <a:pt x="5406" y="6028"/>
                  </a:cubicBezTo>
                  <a:cubicBezTo>
                    <a:pt x="5617" y="6106"/>
                    <a:pt x="5828" y="6173"/>
                    <a:pt x="6006" y="6284"/>
                  </a:cubicBezTo>
                  <a:cubicBezTo>
                    <a:pt x="6129" y="6473"/>
                    <a:pt x="6240" y="6662"/>
                    <a:pt x="6351" y="6851"/>
                  </a:cubicBezTo>
                  <a:cubicBezTo>
                    <a:pt x="6507" y="7085"/>
                    <a:pt x="6641" y="7341"/>
                    <a:pt x="6774" y="7586"/>
                  </a:cubicBezTo>
                  <a:cubicBezTo>
                    <a:pt x="6851" y="7719"/>
                    <a:pt x="6918" y="7852"/>
                    <a:pt x="6985" y="7986"/>
                  </a:cubicBezTo>
                  <a:cubicBezTo>
                    <a:pt x="6940" y="7964"/>
                    <a:pt x="6896" y="7952"/>
                    <a:pt x="6863" y="7941"/>
                  </a:cubicBezTo>
                  <a:cubicBezTo>
                    <a:pt x="6774" y="7919"/>
                    <a:pt x="6696" y="7875"/>
                    <a:pt x="6618" y="7841"/>
                  </a:cubicBezTo>
                  <a:cubicBezTo>
                    <a:pt x="6451" y="7763"/>
                    <a:pt x="6295" y="7685"/>
                    <a:pt x="6129" y="7618"/>
                  </a:cubicBezTo>
                  <a:cubicBezTo>
                    <a:pt x="5795" y="7485"/>
                    <a:pt x="5462" y="7363"/>
                    <a:pt x="5128" y="7240"/>
                  </a:cubicBezTo>
                  <a:lnTo>
                    <a:pt x="5116" y="7274"/>
                  </a:lnTo>
                  <a:cubicBezTo>
                    <a:pt x="5450" y="7396"/>
                    <a:pt x="5784" y="7529"/>
                    <a:pt x="6107" y="7663"/>
                  </a:cubicBezTo>
                  <a:cubicBezTo>
                    <a:pt x="6273" y="7741"/>
                    <a:pt x="6429" y="7819"/>
                    <a:pt x="6596" y="7897"/>
                  </a:cubicBezTo>
                  <a:cubicBezTo>
                    <a:pt x="6673" y="7930"/>
                    <a:pt x="6752" y="7974"/>
                    <a:pt x="6841" y="7997"/>
                  </a:cubicBezTo>
                  <a:cubicBezTo>
                    <a:pt x="6907" y="8030"/>
                    <a:pt x="6985" y="8041"/>
                    <a:pt x="7029" y="8075"/>
                  </a:cubicBezTo>
                  <a:cubicBezTo>
                    <a:pt x="7207" y="8409"/>
                    <a:pt x="7375" y="8764"/>
                    <a:pt x="7519" y="9109"/>
                  </a:cubicBezTo>
                  <a:lnTo>
                    <a:pt x="7553" y="9209"/>
                  </a:lnTo>
                  <a:lnTo>
                    <a:pt x="7585" y="9309"/>
                  </a:lnTo>
                  <a:lnTo>
                    <a:pt x="7619" y="9509"/>
                  </a:lnTo>
                  <a:cubicBezTo>
                    <a:pt x="7630" y="9643"/>
                    <a:pt x="7630" y="9788"/>
                    <a:pt x="7641" y="9932"/>
                  </a:cubicBezTo>
                  <a:cubicBezTo>
                    <a:pt x="7641" y="10210"/>
                    <a:pt x="7641" y="10500"/>
                    <a:pt x="7630" y="10777"/>
                  </a:cubicBezTo>
                  <a:lnTo>
                    <a:pt x="7630" y="10799"/>
                  </a:lnTo>
                  <a:lnTo>
                    <a:pt x="7664" y="11000"/>
                  </a:lnTo>
                  <a:lnTo>
                    <a:pt x="7664" y="11044"/>
                  </a:lnTo>
                  <a:lnTo>
                    <a:pt x="7719" y="11066"/>
                  </a:lnTo>
                  <a:cubicBezTo>
                    <a:pt x="7975" y="11189"/>
                    <a:pt x="8242" y="11333"/>
                    <a:pt x="8497" y="11467"/>
                  </a:cubicBezTo>
                  <a:cubicBezTo>
                    <a:pt x="8754" y="11600"/>
                    <a:pt x="9009" y="11734"/>
                    <a:pt x="9265" y="11879"/>
                  </a:cubicBezTo>
                  <a:cubicBezTo>
                    <a:pt x="9521" y="12012"/>
                    <a:pt x="9755" y="12168"/>
                    <a:pt x="9977" y="12356"/>
                  </a:cubicBezTo>
                  <a:cubicBezTo>
                    <a:pt x="10088" y="12445"/>
                    <a:pt x="10188" y="12546"/>
                    <a:pt x="10289" y="12646"/>
                  </a:cubicBezTo>
                  <a:cubicBezTo>
                    <a:pt x="10333" y="12702"/>
                    <a:pt x="10378" y="12746"/>
                    <a:pt x="10422" y="12801"/>
                  </a:cubicBezTo>
                  <a:cubicBezTo>
                    <a:pt x="10444" y="12835"/>
                    <a:pt x="10455" y="12857"/>
                    <a:pt x="10477" y="12890"/>
                  </a:cubicBezTo>
                  <a:cubicBezTo>
                    <a:pt x="10499" y="12913"/>
                    <a:pt x="10511" y="12946"/>
                    <a:pt x="10522" y="12969"/>
                  </a:cubicBezTo>
                  <a:lnTo>
                    <a:pt x="10766" y="12868"/>
                  </a:lnTo>
                  <a:cubicBezTo>
                    <a:pt x="10744" y="12824"/>
                    <a:pt x="10711" y="12779"/>
                    <a:pt x="10689" y="12746"/>
                  </a:cubicBezTo>
                  <a:lnTo>
                    <a:pt x="10622" y="12646"/>
                  </a:lnTo>
                  <a:cubicBezTo>
                    <a:pt x="10566" y="12591"/>
                    <a:pt x="10522" y="12534"/>
                    <a:pt x="10467" y="12479"/>
                  </a:cubicBezTo>
                  <a:cubicBezTo>
                    <a:pt x="10366" y="12368"/>
                    <a:pt x="10255" y="12257"/>
                    <a:pt x="10133" y="12168"/>
                  </a:cubicBezTo>
                  <a:cubicBezTo>
                    <a:pt x="9899" y="11978"/>
                    <a:pt x="9643" y="11812"/>
                    <a:pt x="9377" y="11678"/>
                  </a:cubicBezTo>
                  <a:cubicBezTo>
                    <a:pt x="9110" y="11545"/>
                    <a:pt x="8853" y="11412"/>
                    <a:pt x="8586" y="11278"/>
                  </a:cubicBezTo>
                  <a:cubicBezTo>
                    <a:pt x="8342" y="11155"/>
                    <a:pt x="8086" y="11033"/>
                    <a:pt x="7842" y="10911"/>
                  </a:cubicBezTo>
                  <a:cubicBezTo>
                    <a:pt x="7830" y="10866"/>
                    <a:pt x="7819" y="10811"/>
                    <a:pt x="7797" y="10766"/>
                  </a:cubicBezTo>
                  <a:cubicBezTo>
                    <a:pt x="7797" y="10488"/>
                    <a:pt x="7797" y="10199"/>
                    <a:pt x="7775" y="9921"/>
                  </a:cubicBezTo>
                  <a:cubicBezTo>
                    <a:pt x="7763" y="9776"/>
                    <a:pt x="7753" y="9643"/>
                    <a:pt x="7730" y="9499"/>
                  </a:cubicBezTo>
                  <a:cubicBezTo>
                    <a:pt x="7719" y="9420"/>
                    <a:pt x="7708" y="9354"/>
                    <a:pt x="7697" y="9276"/>
                  </a:cubicBezTo>
                  <a:cubicBezTo>
                    <a:pt x="7686" y="9254"/>
                    <a:pt x="7686" y="9232"/>
                    <a:pt x="7674" y="9209"/>
                  </a:cubicBezTo>
                  <a:cubicBezTo>
                    <a:pt x="7708" y="8998"/>
                    <a:pt x="7674" y="8775"/>
                    <a:pt x="7641" y="8575"/>
                  </a:cubicBezTo>
                  <a:cubicBezTo>
                    <a:pt x="7597" y="8364"/>
                    <a:pt x="7553" y="8142"/>
                    <a:pt x="7530" y="7930"/>
                  </a:cubicBezTo>
                  <a:cubicBezTo>
                    <a:pt x="7496" y="7707"/>
                    <a:pt x="7496" y="7485"/>
                    <a:pt x="7508" y="7274"/>
                  </a:cubicBezTo>
                  <a:cubicBezTo>
                    <a:pt x="7519" y="7052"/>
                    <a:pt x="7553" y="6829"/>
                    <a:pt x="7608" y="6617"/>
                  </a:cubicBezTo>
                  <a:lnTo>
                    <a:pt x="7597" y="6617"/>
                  </a:lnTo>
                  <a:cubicBezTo>
                    <a:pt x="7530" y="6829"/>
                    <a:pt x="7486" y="7052"/>
                    <a:pt x="7474" y="7263"/>
                  </a:cubicBezTo>
                  <a:cubicBezTo>
                    <a:pt x="7452" y="7485"/>
                    <a:pt x="7464" y="7707"/>
                    <a:pt x="7486" y="7930"/>
                  </a:cubicBezTo>
                  <a:cubicBezTo>
                    <a:pt x="7508" y="8152"/>
                    <a:pt x="7541" y="8364"/>
                    <a:pt x="7585" y="8587"/>
                  </a:cubicBezTo>
                  <a:cubicBezTo>
                    <a:pt x="7608" y="8742"/>
                    <a:pt x="7630" y="8909"/>
                    <a:pt x="7630" y="9076"/>
                  </a:cubicBezTo>
                  <a:lnTo>
                    <a:pt x="7619" y="9064"/>
                  </a:lnTo>
                  <a:cubicBezTo>
                    <a:pt x="7519" y="8809"/>
                    <a:pt x="7397" y="8542"/>
                    <a:pt x="7274" y="8286"/>
                  </a:cubicBezTo>
                  <a:cubicBezTo>
                    <a:pt x="7152" y="8030"/>
                    <a:pt x="7019" y="7774"/>
                    <a:pt x="6896" y="7529"/>
                  </a:cubicBezTo>
                  <a:cubicBezTo>
                    <a:pt x="6629" y="7018"/>
                    <a:pt x="6340" y="6528"/>
                    <a:pt x="6028" y="6051"/>
                  </a:cubicBezTo>
                  <a:cubicBezTo>
                    <a:pt x="5817" y="5750"/>
                    <a:pt x="5595" y="5461"/>
                    <a:pt x="5350" y="5194"/>
                  </a:cubicBezTo>
                  <a:lnTo>
                    <a:pt x="5406" y="4849"/>
                  </a:lnTo>
                  <a:cubicBezTo>
                    <a:pt x="5428" y="4704"/>
                    <a:pt x="5462" y="4560"/>
                    <a:pt x="5462" y="4405"/>
                  </a:cubicBezTo>
                  <a:cubicBezTo>
                    <a:pt x="5472" y="4249"/>
                    <a:pt x="5439" y="4104"/>
                    <a:pt x="5383" y="3960"/>
                  </a:cubicBezTo>
                  <a:cubicBezTo>
                    <a:pt x="5339" y="3815"/>
                    <a:pt x="5284" y="3681"/>
                    <a:pt x="5261" y="3537"/>
                  </a:cubicBezTo>
                  <a:lnTo>
                    <a:pt x="5239" y="3537"/>
                  </a:lnTo>
                  <a:cubicBezTo>
                    <a:pt x="5261" y="3693"/>
                    <a:pt x="5306" y="3826"/>
                    <a:pt x="5350" y="3970"/>
                  </a:cubicBezTo>
                  <a:cubicBezTo>
                    <a:pt x="5406" y="4115"/>
                    <a:pt x="5428" y="4260"/>
                    <a:pt x="5417" y="4405"/>
                  </a:cubicBezTo>
                  <a:cubicBezTo>
                    <a:pt x="5417" y="4549"/>
                    <a:pt x="5383" y="4694"/>
                    <a:pt x="5350" y="4849"/>
                  </a:cubicBezTo>
                  <a:lnTo>
                    <a:pt x="5306" y="5127"/>
                  </a:lnTo>
                  <a:lnTo>
                    <a:pt x="4938" y="4727"/>
                  </a:lnTo>
                  <a:cubicBezTo>
                    <a:pt x="4649" y="4405"/>
                    <a:pt x="4349" y="4082"/>
                    <a:pt x="4049" y="3770"/>
                  </a:cubicBezTo>
                  <a:lnTo>
                    <a:pt x="3848" y="3292"/>
                  </a:lnTo>
                  <a:cubicBezTo>
                    <a:pt x="3782" y="3125"/>
                    <a:pt x="3670" y="2969"/>
                    <a:pt x="3581" y="2814"/>
                  </a:cubicBezTo>
                  <a:cubicBezTo>
                    <a:pt x="3404" y="2502"/>
                    <a:pt x="3292" y="2146"/>
                    <a:pt x="3104" y="1835"/>
                  </a:cubicBezTo>
                  <a:lnTo>
                    <a:pt x="3059" y="1857"/>
                  </a:lnTo>
                  <a:cubicBezTo>
                    <a:pt x="3237" y="2169"/>
                    <a:pt x="3348" y="2524"/>
                    <a:pt x="3526" y="2847"/>
                  </a:cubicBezTo>
                  <a:cubicBezTo>
                    <a:pt x="3604" y="3014"/>
                    <a:pt x="3715" y="3159"/>
                    <a:pt x="3771" y="3325"/>
                  </a:cubicBezTo>
                  <a:lnTo>
                    <a:pt x="3882" y="3592"/>
                  </a:lnTo>
                  <a:cubicBezTo>
                    <a:pt x="3448" y="3147"/>
                    <a:pt x="3003" y="2714"/>
                    <a:pt x="2558" y="2280"/>
                  </a:cubicBezTo>
                  <a:cubicBezTo>
                    <a:pt x="1725" y="1513"/>
                    <a:pt x="868" y="757"/>
                    <a:pt x="2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
            <p:cNvSpPr/>
            <p:nvPr/>
          </p:nvSpPr>
          <p:spPr>
            <a:xfrm>
              <a:off x="2230087" y="4257641"/>
              <a:ext cx="319779" cy="330978"/>
            </a:xfrm>
            <a:custGeom>
              <a:avLst/>
              <a:gdLst/>
              <a:ahLst/>
              <a:cxnLst/>
              <a:rect l="l" t="t" r="r" b="b"/>
              <a:pathLst>
                <a:path w="9166" h="9487" extrusionOk="0">
                  <a:moveTo>
                    <a:pt x="3318" y="1"/>
                  </a:moveTo>
                  <a:cubicBezTo>
                    <a:pt x="3031" y="1"/>
                    <a:pt x="2742" y="61"/>
                    <a:pt x="2470" y="168"/>
                  </a:cubicBezTo>
                  <a:cubicBezTo>
                    <a:pt x="1836" y="401"/>
                    <a:pt x="1336" y="880"/>
                    <a:pt x="891" y="1380"/>
                  </a:cubicBezTo>
                  <a:cubicBezTo>
                    <a:pt x="757" y="1525"/>
                    <a:pt x="624" y="1669"/>
                    <a:pt x="513" y="1836"/>
                  </a:cubicBezTo>
                  <a:cubicBezTo>
                    <a:pt x="390" y="1992"/>
                    <a:pt x="290" y="2170"/>
                    <a:pt x="278" y="2359"/>
                  </a:cubicBezTo>
                  <a:cubicBezTo>
                    <a:pt x="278" y="2392"/>
                    <a:pt x="312" y="2425"/>
                    <a:pt x="345" y="2425"/>
                  </a:cubicBezTo>
                  <a:cubicBezTo>
                    <a:pt x="1" y="2904"/>
                    <a:pt x="12" y="3560"/>
                    <a:pt x="223" y="4105"/>
                  </a:cubicBezTo>
                  <a:lnTo>
                    <a:pt x="212" y="4105"/>
                  </a:lnTo>
                  <a:cubicBezTo>
                    <a:pt x="179" y="4450"/>
                    <a:pt x="157" y="4795"/>
                    <a:pt x="145" y="5139"/>
                  </a:cubicBezTo>
                  <a:cubicBezTo>
                    <a:pt x="145" y="5451"/>
                    <a:pt x="145" y="5762"/>
                    <a:pt x="201" y="6073"/>
                  </a:cubicBezTo>
                  <a:cubicBezTo>
                    <a:pt x="312" y="6597"/>
                    <a:pt x="612" y="7030"/>
                    <a:pt x="990" y="7375"/>
                  </a:cubicBezTo>
                  <a:lnTo>
                    <a:pt x="990" y="7397"/>
                  </a:lnTo>
                  <a:cubicBezTo>
                    <a:pt x="1035" y="7808"/>
                    <a:pt x="1346" y="8109"/>
                    <a:pt x="1680" y="8320"/>
                  </a:cubicBezTo>
                  <a:cubicBezTo>
                    <a:pt x="1880" y="8431"/>
                    <a:pt x="2092" y="8532"/>
                    <a:pt x="2303" y="8621"/>
                  </a:cubicBezTo>
                  <a:cubicBezTo>
                    <a:pt x="2426" y="8674"/>
                    <a:pt x="2558" y="8720"/>
                    <a:pt x="2690" y="8720"/>
                  </a:cubicBezTo>
                  <a:cubicBezTo>
                    <a:pt x="2724" y="8720"/>
                    <a:pt x="2758" y="8717"/>
                    <a:pt x="2792" y="8710"/>
                  </a:cubicBezTo>
                  <a:cubicBezTo>
                    <a:pt x="3137" y="8977"/>
                    <a:pt x="3560" y="9132"/>
                    <a:pt x="3993" y="9210"/>
                  </a:cubicBezTo>
                  <a:cubicBezTo>
                    <a:pt x="4272" y="9254"/>
                    <a:pt x="4549" y="9277"/>
                    <a:pt x="4828" y="9277"/>
                  </a:cubicBezTo>
                  <a:cubicBezTo>
                    <a:pt x="4956" y="9282"/>
                    <a:pt x="5086" y="9285"/>
                    <a:pt x="5218" y="9285"/>
                  </a:cubicBezTo>
                  <a:cubicBezTo>
                    <a:pt x="5350" y="9285"/>
                    <a:pt x="5484" y="9282"/>
                    <a:pt x="5617" y="9277"/>
                  </a:cubicBezTo>
                  <a:cubicBezTo>
                    <a:pt x="5639" y="9266"/>
                    <a:pt x="5673" y="9266"/>
                    <a:pt x="5695" y="9266"/>
                  </a:cubicBezTo>
                  <a:cubicBezTo>
                    <a:pt x="5884" y="9366"/>
                    <a:pt x="6096" y="9432"/>
                    <a:pt x="6296" y="9466"/>
                  </a:cubicBezTo>
                  <a:cubicBezTo>
                    <a:pt x="6385" y="9481"/>
                    <a:pt x="6473" y="9487"/>
                    <a:pt x="6562" y="9487"/>
                  </a:cubicBezTo>
                  <a:cubicBezTo>
                    <a:pt x="6740" y="9487"/>
                    <a:pt x="6918" y="9462"/>
                    <a:pt x="7097" y="9432"/>
                  </a:cubicBezTo>
                  <a:cubicBezTo>
                    <a:pt x="7230" y="9422"/>
                    <a:pt x="7374" y="9399"/>
                    <a:pt x="7508" y="9355"/>
                  </a:cubicBezTo>
                  <a:cubicBezTo>
                    <a:pt x="7641" y="9321"/>
                    <a:pt x="7753" y="9254"/>
                    <a:pt x="7864" y="9177"/>
                  </a:cubicBezTo>
                  <a:cubicBezTo>
                    <a:pt x="8076" y="9021"/>
                    <a:pt x="8242" y="8809"/>
                    <a:pt x="8365" y="8587"/>
                  </a:cubicBezTo>
                  <a:cubicBezTo>
                    <a:pt x="8431" y="8454"/>
                    <a:pt x="8476" y="8309"/>
                    <a:pt x="8520" y="8164"/>
                  </a:cubicBezTo>
                  <a:cubicBezTo>
                    <a:pt x="8520" y="8131"/>
                    <a:pt x="8531" y="8087"/>
                    <a:pt x="8543" y="8042"/>
                  </a:cubicBezTo>
                  <a:cubicBezTo>
                    <a:pt x="8598" y="7976"/>
                    <a:pt x="8642" y="7909"/>
                    <a:pt x="8687" y="7842"/>
                  </a:cubicBezTo>
                  <a:cubicBezTo>
                    <a:pt x="8765" y="7719"/>
                    <a:pt x="8832" y="7608"/>
                    <a:pt x="8865" y="7464"/>
                  </a:cubicBezTo>
                  <a:cubicBezTo>
                    <a:pt x="8899" y="7341"/>
                    <a:pt x="8899" y="7208"/>
                    <a:pt x="8899" y="7074"/>
                  </a:cubicBezTo>
                  <a:cubicBezTo>
                    <a:pt x="8899" y="6941"/>
                    <a:pt x="8899" y="6807"/>
                    <a:pt x="8909" y="6674"/>
                  </a:cubicBezTo>
                  <a:cubicBezTo>
                    <a:pt x="8932" y="6541"/>
                    <a:pt x="8965" y="6396"/>
                    <a:pt x="8998" y="6263"/>
                  </a:cubicBezTo>
                  <a:cubicBezTo>
                    <a:pt x="9065" y="5974"/>
                    <a:pt x="9132" y="5695"/>
                    <a:pt x="9143" y="5406"/>
                  </a:cubicBezTo>
                  <a:cubicBezTo>
                    <a:pt x="9166" y="5117"/>
                    <a:pt x="9154" y="4828"/>
                    <a:pt x="9143" y="4550"/>
                  </a:cubicBezTo>
                  <a:cubicBezTo>
                    <a:pt x="9132" y="4261"/>
                    <a:pt x="9087" y="3960"/>
                    <a:pt x="8943" y="3705"/>
                  </a:cubicBezTo>
                  <a:cubicBezTo>
                    <a:pt x="8843" y="3549"/>
                    <a:pt x="8721" y="3416"/>
                    <a:pt x="8553" y="3337"/>
                  </a:cubicBezTo>
                  <a:cubicBezTo>
                    <a:pt x="8543" y="3137"/>
                    <a:pt x="8520" y="2937"/>
                    <a:pt x="8498" y="2748"/>
                  </a:cubicBezTo>
                  <a:cubicBezTo>
                    <a:pt x="8476" y="2526"/>
                    <a:pt x="8442" y="2314"/>
                    <a:pt x="8365" y="2103"/>
                  </a:cubicBezTo>
                  <a:cubicBezTo>
                    <a:pt x="8220" y="1681"/>
                    <a:pt x="7908" y="1358"/>
                    <a:pt x="7519" y="1135"/>
                  </a:cubicBezTo>
                  <a:cubicBezTo>
                    <a:pt x="7108" y="890"/>
                    <a:pt x="6640" y="791"/>
                    <a:pt x="6185" y="713"/>
                  </a:cubicBezTo>
                  <a:cubicBezTo>
                    <a:pt x="5696" y="417"/>
                    <a:pt x="5131" y="207"/>
                    <a:pt x="4565" y="207"/>
                  </a:cubicBezTo>
                  <a:cubicBezTo>
                    <a:pt x="4448" y="207"/>
                    <a:pt x="4332" y="216"/>
                    <a:pt x="4216" y="235"/>
                  </a:cubicBezTo>
                  <a:cubicBezTo>
                    <a:pt x="3938" y="72"/>
                    <a:pt x="3629" y="1"/>
                    <a:pt x="331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
            <p:cNvSpPr/>
            <p:nvPr/>
          </p:nvSpPr>
          <p:spPr>
            <a:xfrm>
              <a:off x="2280047" y="4257676"/>
              <a:ext cx="95976" cy="37434"/>
            </a:xfrm>
            <a:custGeom>
              <a:avLst/>
              <a:gdLst/>
              <a:ahLst/>
              <a:cxnLst/>
              <a:rect l="l" t="t" r="r" b="b"/>
              <a:pathLst>
                <a:path w="2751" h="1073" extrusionOk="0">
                  <a:moveTo>
                    <a:pt x="1869" y="0"/>
                  </a:moveTo>
                  <a:cubicBezTo>
                    <a:pt x="1763" y="0"/>
                    <a:pt x="1656" y="8"/>
                    <a:pt x="1550" y="22"/>
                  </a:cubicBezTo>
                  <a:cubicBezTo>
                    <a:pt x="1204" y="145"/>
                    <a:pt x="893" y="333"/>
                    <a:pt x="593" y="534"/>
                  </a:cubicBezTo>
                  <a:cubicBezTo>
                    <a:pt x="493" y="600"/>
                    <a:pt x="381" y="667"/>
                    <a:pt x="270" y="745"/>
                  </a:cubicBezTo>
                  <a:cubicBezTo>
                    <a:pt x="181" y="812"/>
                    <a:pt x="81" y="879"/>
                    <a:pt x="25" y="978"/>
                  </a:cubicBezTo>
                  <a:cubicBezTo>
                    <a:pt x="1" y="1029"/>
                    <a:pt x="51" y="1073"/>
                    <a:pt x="96" y="1073"/>
                  </a:cubicBezTo>
                  <a:cubicBezTo>
                    <a:pt x="111" y="1073"/>
                    <a:pt x="126" y="1068"/>
                    <a:pt x="137" y="1057"/>
                  </a:cubicBezTo>
                  <a:cubicBezTo>
                    <a:pt x="671" y="523"/>
                    <a:pt x="1461" y="378"/>
                    <a:pt x="2183" y="278"/>
                  </a:cubicBezTo>
                  <a:lnTo>
                    <a:pt x="2751" y="211"/>
                  </a:lnTo>
                  <a:cubicBezTo>
                    <a:pt x="2478" y="63"/>
                    <a:pt x="2175" y="0"/>
                    <a:pt x="186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
            <p:cNvSpPr/>
            <p:nvPr/>
          </p:nvSpPr>
          <p:spPr>
            <a:xfrm>
              <a:off x="2230471" y="4289005"/>
              <a:ext cx="310080" cy="299684"/>
            </a:xfrm>
            <a:custGeom>
              <a:avLst/>
              <a:gdLst/>
              <a:ahLst/>
              <a:cxnLst/>
              <a:rect l="l" t="t" r="r" b="b"/>
              <a:pathLst>
                <a:path w="8888" h="8590" extrusionOk="0">
                  <a:moveTo>
                    <a:pt x="5598" y="1"/>
                  </a:moveTo>
                  <a:cubicBezTo>
                    <a:pt x="5584" y="1"/>
                    <a:pt x="5587" y="27"/>
                    <a:pt x="5606" y="36"/>
                  </a:cubicBezTo>
                  <a:cubicBezTo>
                    <a:pt x="5751" y="70"/>
                    <a:pt x="5895" y="103"/>
                    <a:pt x="6040" y="159"/>
                  </a:cubicBezTo>
                  <a:cubicBezTo>
                    <a:pt x="6162" y="225"/>
                    <a:pt x="6263" y="314"/>
                    <a:pt x="6340" y="436"/>
                  </a:cubicBezTo>
                  <a:cubicBezTo>
                    <a:pt x="6474" y="648"/>
                    <a:pt x="6563" y="881"/>
                    <a:pt x="6619" y="1126"/>
                  </a:cubicBezTo>
                  <a:cubicBezTo>
                    <a:pt x="6685" y="1360"/>
                    <a:pt x="6708" y="1605"/>
                    <a:pt x="6696" y="1849"/>
                  </a:cubicBezTo>
                  <a:cubicBezTo>
                    <a:pt x="6685" y="2127"/>
                    <a:pt x="6629" y="2405"/>
                    <a:pt x="6596" y="2683"/>
                  </a:cubicBezTo>
                  <a:cubicBezTo>
                    <a:pt x="6585" y="2850"/>
                    <a:pt x="6574" y="3006"/>
                    <a:pt x="6530" y="3162"/>
                  </a:cubicBezTo>
                  <a:cubicBezTo>
                    <a:pt x="6507" y="3261"/>
                    <a:pt x="6463" y="3340"/>
                    <a:pt x="6441" y="3429"/>
                  </a:cubicBezTo>
                  <a:cubicBezTo>
                    <a:pt x="6340" y="3295"/>
                    <a:pt x="6229" y="3172"/>
                    <a:pt x="6107" y="3061"/>
                  </a:cubicBezTo>
                  <a:cubicBezTo>
                    <a:pt x="6096" y="3053"/>
                    <a:pt x="6085" y="3050"/>
                    <a:pt x="6075" y="3050"/>
                  </a:cubicBezTo>
                  <a:cubicBezTo>
                    <a:pt x="6045" y="3050"/>
                    <a:pt x="6026" y="3081"/>
                    <a:pt x="6051" y="3106"/>
                  </a:cubicBezTo>
                  <a:lnTo>
                    <a:pt x="6085" y="3139"/>
                  </a:lnTo>
                  <a:cubicBezTo>
                    <a:pt x="6063" y="3150"/>
                    <a:pt x="6063" y="3162"/>
                    <a:pt x="6073" y="3184"/>
                  </a:cubicBezTo>
                  <a:cubicBezTo>
                    <a:pt x="6263" y="3484"/>
                    <a:pt x="6496" y="3785"/>
                    <a:pt x="6429" y="4163"/>
                  </a:cubicBezTo>
                  <a:cubicBezTo>
                    <a:pt x="6396" y="4351"/>
                    <a:pt x="6273" y="4485"/>
                    <a:pt x="6107" y="4585"/>
                  </a:cubicBezTo>
                  <a:cubicBezTo>
                    <a:pt x="5962" y="4685"/>
                    <a:pt x="5796" y="4774"/>
                    <a:pt x="5628" y="4841"/>
                  </a:cubicBezTo>
                  <a:cubicBezTo>
                    <a:pt x="5515" y="4888"/>
                    <a:pt x="5393" y="4919"/>
                    <a:pt x="5272" y="4919"/>
                  </a:cubicBezTo>
                  <a:cubicBezTo>
                    <a:pt x="5193" y="4919"/>
                    <a:pt x="5114" y="4905"/>
                    <a:pt x="5039" y="4875"/>
                  </a:cubicBezTo>
                  <a:cubicBezTo>
                    <a:pt x="5035" y="4874"/>
                    <a:pt x="5031" y="4873"/>
                    <a:pt x="5027" y="4873"/>
                  </a:cubicBezTo>
                  <a:cubicBezTo>
                    <a:pt x="4979" y="4873"/>
                    <a:pt x="4954" y="4932"/>
                    <a:pt x="4995" y="4964"/>
                  </a:cubicBezTo>
                  <a:cubicBezTo>
                    <a:pt x="5223" y="5117"/>
                    <a:pt x="5499" y="5213"/>
                    <a:pt x="5770" y="5213"/>
                  </a:cubicBezTo>
                  <a:cubicBezTo>
                    <a:pt x="5987" y="5213"/>
                    <a:pt x="6202" y="5151"/>
                    <a:pt x="6385" y="5008"/>
                  </a:cubicBezTo>
                  <a:cubicBezTo>
                    <a:pt x="6563" y="4852"/>
                    <a:pt x="6708" y="4652"/>
                    <a:pt x="6763" y="4418"/>
                  </a:cubicBezTo>
                  <a:cubicBezTo>
                    <a:pt x="6830" y="4185"/>
                    <a:pt x="6763" y="3951"/>
                    <a:pt x="6652" y="3751"/>
                  </a:cubicBezTo>
                  <a:cubicBezTo>
                    <a:pt x="6619" y="3684"/>
                    <a:pt x="6585" y="3629"/>
                    <a:pt x="6552" y="3573"/>
                  </a:cubicBezTo>
                  <a:cubicBezTo>
                    <a:pt x="6997" y="3306"/>
                    <a:pt x="7286" y="2839"/>
                    <a:pt x="7274" y="2305"/>
                  </a:cubicBezTo>
                  <a:cubicBezTo>
                    <a:pt x="7274" y="2194"/>
                    <a:pt x="7264" y="2072"/>
                    <a:pt x="7252" y="1949"/>
                  </a:cubicBezTo>
                  <a:lnTo>
                    <a:pt x="7252" y="1949"/>
                  </a:lnTo>
                  <a:cubicBezTo>
                    <a:pt x="7252" y="1949"/>
                    <a:pt x="7264" y="1961"/>
                    <a:pt x="7274" y="1961"/>
                  </a:cubicBezTo>
                  <a:cubicBezTo>
                    <a:pt x="7541" y="2183"/>
                    <a:pt x="7709" y="2517"/>
                    <a:pt x="7808" y="2828"/>
                  </a:cubicBezTo>
                  <a:cubicBezTo>
                    <a:pt x="7942" y="3261"/>
                    <a:pt x="8020" y="3706"/>
                    <a:pt x="8087" y="4151"/>
                  </a:cubicBezTo>
                  <a:cubicBezTo>
                    <a:pt x="8120" y="4385"/>
                    <a:pt x="8154" y="4618"/>
                    <a:pt x="8120" y="4852"/>
                  </a:cubicBezTo>
                  <a:cubicBezTo>
                    <a:pt x="8109" y="4974"/>
                    <a:pt x="8075" y="5085"/>
                    <a:pt x="8053" y="5208"/>
                  </a:cubicBezTo>
                  <a:cubicBezTo>
                    <a:pt x="8020" y="5330"/>
                    <a:pt x="7998" y="5453"/>
                    <a:pt x="7953" y="5575"/>
                  </a:cubicBezTo>
                  <a:cubicBezTo>
                    <a:pt x="7875" y="5775"/>
                    <a:pt x="7719" y="5975"/>
                    <a:pt x="7519" y="6098"/>
                  </a:cubicBezTo>
                  <a:cubicBezTo>
                    <a:pt x="7421" y="6156"/>
                    <a:pt x="7308" y="6174"/>
                    <a:pt x="7193" y="6174"/>
                  </a:cubicBezTo>
                  <a:cubicBezTo>
                    <a:pt x="7085" y="6174"/>
                    <a:pt x="6976" y="6158"/>
                    <a:pt x="6874" y="6142"/>
                  </a:cubicBezTo>
                  <a:cubicBezTo>
                    <a:pt x="6340" y="6064"/>
                    <a:pt x="5840" y="5853"/>
                    <a:pt x="5406" y="5530"/>
                  </a:cubicBezTo>
                  <a:cubicBezTo>
                    <a:pt x="5390" y="5523"/>
                    <a:pt x="5364" y="5515"/>
                    <a:pt x="5338" y="5515"/>
                  </a:cubicBezTo>
                  <a:cubicBezTo>
                    <a:pt x="5327" y="5515"/>
                    <a:pt x="5316" y="5516"/>
                    <a:pt x="5306" y="5520"/>
                  </a:cubicBezTo>
                  <a:cubicBezTo>
                    <a:pt x="5284" y="5542"/>
                    <a:pt x="5284" y="5586"/>
                    <a:pt x="5306" y="5609"/>
                  </a:cubicBezTo>
                  <a:cubicBezTo>
                    <a:pt x="5484" y="5797"/>
                    <a:pt x="5717" y="5920"/>
                    <a:pt x="5962" y="6009"/>
                  </a:cubicBezTo>
                  <a:cubicBezTo>
                    <a:pt x="6085" y="6064"/>
                    <a:pt x="6196" y="6098"/>
                    <a:pt x="6318" y="6142"/>
                  </a:cubicBezTo>
                  <a:cubicBezTo>
                    <a:pt x="6118" y="6120"/>
                    <a:pt x="5918" y="6086"/>
                    <a:pt x="5717" y="6064"/>
                  </a:cubicBezTo>
                  <a:cubicBezTo>
                    <a:pt x="5351" y="5997"/>
                    <a:pt x="4973" y="5942"/>
                    <a:pt x="4627" y="5787"/>
                  </a:cubicBezTo>
                  <a:cubicBezTo>
                    <a:pt x="4294" y="5631"/>
                    <a:pt x="3949" y="5441"/>
                    <a:pt x="3638" y="5230"/>
                  </a:cubicBezTo>
                  <a:cubicBezTo>
                    <a:pt x="3349" y="5030"/>
                    <a:pt x="3082" y="4808"/>
                    <a:pt x="2859" y="4529"/>
                  </a:cubicBezTo>
                  <a:cubicBezTo>
                    <a:pt x="2737" y="4396"/>
                    <a:pt x="2637" y="4240"/>
                    <a:pt x="2559" y="4074"/>
                  </a:cubicBezTo>
                  <a:cubicBezTo>
                    <a:pt x="2470" y="3906"/>
                    <a:pt x="2403" y="3718"/>
                    <a:pt x="2348" y="3528"/>
                  </a:cubicBezTo>
                  <a:lnTo>
                    <a:pt x="2348" y="3518"/>
                  </a:lnTo>
                  <a:cubicBezTo>
                    <a:pt x="2348" y="3480"/>
                    <a:pt x="2302" y="3452"/>
                    <a:pt x="2265" y="3452"/>
                  </a:cubicBezTo>
                  <a:cubicBezTo>
                    <a:pt x="2248" y="3452"/>
                    <a:pt x="2232" y="3459"/>
                    <a:pt x="2225" y="3473"/>
                  </a:cubicBezTo>
                  <a:cubicBezTo>
                    <a:pt x="2003" y="3829"/>
                    <a:pt x="2269" y="4296"/>
                    <a:pt x="2447" y="4618"/>
                  </a:cubicBezTo>
                  <a:cubicBezTo>
                    <a:pt x="2659" y="4974"/>
                    <a:pt x="2926" y="5297"/>
                    <a:pt x="3238" y="5586"/>
                  </a:cubicBezTo>
                  <a:cubicBezTo>
                    <a:pt x="3282" y="5631"/>
                    <a:pt x="3349" y="5675"/>
                    <a:pt x="3393" y="5731"/>
                  </a:cubicBezTo>
                  <a:cubicBezTo>
                    <a:pt x="3293" y="5698"/>
                    <a:pt x="3182" y="5664"/>
                    <a:pt x="3082" y="5619"/>
                  </a:cubicBezTo>
                  <a:cubicBezTo>
                    <a:pt x="2681" y="5453"/>
                    <a:pt x="2326" y="5208"/>
                    <a:pt x="1992" y="4952"/>
                  </a:cubicBezTo>
                  <a:cubicBezTo>
                    <a:pt x="1881" y="4863"/>
                    <a:pt x="1780" y="4786"/>
                    <a:pt x="1669" y="4697"/>
                  </a:cubicBezTo>
                  <a:cubicBezTo>
                    <a:pt x="1614" y="4630"/>
                    <a:pt x="1558" y="4552"/>
                    <a:pt x="1502" y="4474"/>
                  </a:cubicBezTo>
                  <a:cubicBezTo>
                    <a:pt x="1236" y="4107"/>
                    <a:pt x="1024" y="3684"/>
                    <a:pt x="913" y="3239"/>
                  </a:cubicBezTo>
                  <a:cubicBezTo>
                    <a:pt x="791" y="2761"/>
                    <a:pt x="813" y="2260"/>
                    <a:pt x="957" y="1783"/>
                  </a:cubicBezTo>
                  <a:cubicBezTo>
                    <a:pt x="1046" y="1482"/>
                    <a:pt x="1169" y="1193"/>
                    <a:pt x="1313" y="915"/>
                  </a:cubicBezTo>
                  <a:cubicBezTo>
                    <a:pt x="1469" y="637"/>
                    <a:pt x="1658" y="403"/>
                    <a:pt x="1891" y="192"/>
                  </a:cubicBezTo>
                  <a:cubicBezTo>
                    <a:pt x="1919" y="165"/>
                    <a:pt x="1872" y="131"/>
                    <a:pt x="1836" y="131"/>
                  </a:cubicBezTo>
                  <a:cubicBezTo>
                    <a:pt x="1828" y="131"/>
                    <a:pt x="1820" y="132"/>
                    <a:pt x="1814" y="136"/>
                  </a:cubicBezTo>
                  <a:lnTo>
                    <a:pt x="1313" y="503"/>
                  </a:lnTo>
                  <a:cubicBezTo>
                    <a:pt x="1157" y="637"/>
                    <a:pt x="1002" y="782"/>
                    <a:pt x="857" y="926"/>
                  </a:cubicBezTo>
                  <a:cubicBezTo>
                    <a:pt x="613" y="1182"/>
                    <a:pt x="390" y="1471"/>
                    <a:pt x="201" y="1771"/>
                  </a:cubicBezTo>
                  <a:cubicBezTo>
                    <a:pt x="1" y="2216"/>
                    <a:pt x="34" y="2750"/>
                    <a:pt x="212" y="3206"/>
                  </a:cubicBezTo>
                  <a:lnTo>
                    <a:pt x="201" y="3206"/>
                  </a:lnTo>
                  <a:lnTo>
                    <a:pt x="201" y="3217"/>
                  </a:lnTo>
                  <a:cubicBezTo>
                    <a:pt x="346" y="3506"/>
                    <a:pt x="534" y="3773"/>
                    <a:pt x="757" y="4007"/>
                  </a:cubicBezTo>
                  <a:cubicBezTo>
                    <a:pt x="791" y="4052"/>
                    <a:pt x="824" y="4084"/>
                    <a:pt x="868" y="4118"/>
                  </a:cubicBezTo>
                  <a:cubicBezTo>
                    <a:pt x="868" y="4541"/>
                    <a:pt x="924" y="4964"/>
                    <a:pt x="1068" y="5364"/>
                  </a:cubicBezTo>
                  <a:cubicBezTo>
                    <a:pt x="1224" y="5787"/>
                    <a:pt x="1480" y="6165"/>
                    <a:pt x="1780" y="6476"/>
                  </a:cubicBezTo>
                  <a:cubicBezTo>
                    <a:pt x="1814" y="6509"/>
                    <a:pt x="1836" y="6531"/>
                    <a:pt x="1869" y="6554"/>
                  </a:cubicBezTo>
                  <a:cubicBezTo>
                    <a:pt x="1802" y="6531"/>
                    <a:pt x="1747" y="6521"/>
                    <a:pt x="1691" y="6487"/>
                  </a:cubicBezTo>
                  <a:cubicBezTo>
                    <a:pt x="1313" y="6331"/>
                    <a:pt x="957" y="6120"/>
                    <a:pt x="635" y="5876"/>
                  </a:cubicBezTo>
                  <a:cubicBezTo>
                    <a:pt x="534" y="5797"/>
                    <a:pt x="445" y="5720"/>
                    <a:pt x="346" y="5642"/>
                  </a:cubicBezTo>
                  <a:lnTo>
                    <a:pt x="346" y="5642"/>
                  </a:lnTo>
                  <a:cubicBezTo>
                    <a:pt x="502" y="5953"/>
                    <a:pt x="724" y="6242"/>
                    <a:pt x="979" y="6476"/>
                  </a:cubicBezTo>
                  <a:lnTo>
                    <a:pt x="979" y="6487"/>
                  </a:lnTo>
                  <a:cubicBezTo>
                    <a:pt x="1124" y="6576"/>
                    <a:pt x="1291" y="6654"/>
                    <a:pt x="1458" y="6721"/>
                  </a:cubicBezTo>
                  <a:cubicBezTo>
                    <a:pt x="1469" y="6721"/>
                    <a:pt x="1480" y="6721"/>
                    <a:pt x="1480" y="6732"/>
                  </a:cubicBezTo>
                  <a:cubicBezTo>
                    <a:pt x="1769" y="7099"/>
                    <a:pt x="2081" y="7466"/>
                    <a:pt x="2437" y="7777"/>
                  </a:cubicBezTo>
                  <a:cubicBezTo>
                    <a:pt x="2517" y="7801"/>
                    <a:pt x="2603" y="7820"/>
                    <a:pt x="2686" y="7820"/>
                  </a:cubicBezTo>
                  <a:cubicBezTo>
                    <a:pt x="2718" y="7820"/>
                    <a:pt x="2750" y="7817"/>
                    <a:pt x="2781" y="7811"/>
                  </a:cubicBezTo>
                  <a:cubicBezTo>
                    <a:pt x="3126" y="8078"/>
                    <a:pt x="3549" y="8233"/>
                    <a:pt x="3982" y="8311"/>
                  </a:cubicBezTo>
                  <a:cubicBezTo>
                    <a:pt x="4261" y="8355"/>
                    <a:pt x="4538" y="8378"/>
                    <a:pt x="4817" y="8378"/>
                  </a:cubicBezTo>
                  <a:lnTo>
                    <a:pt x="5017" y="8378"/>
                  </a:lnTo>
                  <a:cubicBezTo>
                    <a:pt x="5173" y="8355"/>
                    <a:pt x="5339" y="8311"/>
                    <a:pt x="5473" y="8244"/>
                  </a:cubicBezTo>
                  <a:cubicBezTo>
                    <a:pt x="5506" y="8289"/>
                    <a:pt x="5551" y="8333"/>
                    <a:pt x="5584" y="8378"/>
                  </a:cubicBezTo>
                  <a:lnTo>
                    <a:pt x="5606" y="8378"/>
                  </a:lnTo>
                  <a:cubicBezTo>
                    <a:pt x="5628" y="8367"/>
                    <a:pt x="5662" y="8367"/>
                    <a:pt x="5684" y="8367"/>
                  </a:cubicBezTo>
                  <a:cubicBezTo>
                    <a:pt x="5873" y="8467"/>
                    <a:pt x="6085" y="8533"/>
                    <a:pt x="6285" y="8567"/>
                  </a:cubicBezTo>
                  <a:cubicBezTo>
                    <a:pt x="6396" y="8589"/>
                    <a:pt x="6507" y="8589"/>
                    <a:pt x="6619" y="8589"/>
                  </a:cubicBezTo>
                  <a:cubicBezTo>
                    <a:pt x="6574" y="8567"/>
                    <a:pt x="6518" y="8556"/>
                    <a:pt x="6474" y="8533"/>
                  </a:cubicBezTo>
                  <a:cubicBezTo>
                    <a:pt x="6273" y="8456"/>
                    <a:pt x="6063" y="8367"/>
                    <a:pt x="5885" y="8244"/>
                  </a:cubicBezTo>
                  <a:cubicBezTo>
                    <a:pt x="5773" y="8167"/>
                    <a:pt x="5684" y="8078"/>
                    <a:pt x="5584" y="7989"/>
                  </a:cubicBezTo>
                  <a:cubicBezTo>
                    <a:pt x="5618" y="7989"/>
                    <a:pt x="5640" y="7977"/>
                    <a:pt x="5662" y="7977"/>
                  </a:cubicBezTo>
                  <a:cubicBezTo>
                    <a:pt x="5964" y="8032"/>
                    <a:pt x="6258" y="8072"/>
                    <a:pt x="6558" y="8072"/>
                  </a:cubicBezTo>
                  <a:cubicBezTo>
                    <a:pt x="6622" y="8072"/>
                    <a:pt x="6687" y="8070"/>
                    <a:pt x="6752" y="8066"/>
                  </a:cubicBezTo>
                  <a:cubicBezTo>
                    <a:pt x="7008" y="8055"/>
                    <a:pt x="7252" y="8022"/>
                    <a:pt x="7497" y="7955"/>
                  </a:cubicBezTo>
                  <a:cubicBezTo>
                    <a:pt x="7620" y="7922"/>
                    <a:pt x="7731" y="7888"/>
                    <a:pt x="7842" y="7821"/>
                  </a:cubicBezTo>
                  <a:cubicBezTo>
                    <a:pt x="7953" y="7744"/>
                    <a:pt x="8031" y="7644"/>
                    <a:pt x="8109" y="7544"/>
                  </a:cubicBezTo>
                  <a:cubicBezTo>
                    <a:pt x="8309" y="7288"/>
                    <a:pt x="8509" y="7032"/>
                    <a:pt x="8698" y="6765"/>
                  </a:cubicBezTo>
                  <a:cubicBezTo>
                    <a:pt x="8754" y="6687"/>
                    <a:pt x="8809" y="6598"/>
                    <a:pt x="8865" y="6509"/>
                  </a:cubicBezTo>
                  <a:cubicBezTo>
                    <a:pt x="8888" y="6420"/>
                    <a:pt x="8888" y="6331"/>
                    <a:pt x="8888" y="6242"/>
                  </a:cubicBezTo>
                  <a:lnTo>
                    <a:pt x="8888" y="6242"/>
                  </a:lnTo>
                  <a:cubicBezTo>
                    <a:pt x="8821" y="6353"/>
                    <a:pt x="8754" y="6465"/>
                    <a:pt x="8676" y="6576"/>
                  </a:cubicBezTo>
                  <a:cubicBezTo>
                    <a:pt x="8631" y="6643"/>
                    <a:pt x="8576" y="6709"/>
                    <a:pt x="8532" y="6776"/>
                  </a:cubicBezTo>
                  <a:cubicBezTo>
                    <a:pt x="8665" y="6554"/>
                    <a:pt x="8776" y="6331"/>
                    <a:pt x="8888" y="6098"/>
                  </a:cubicBezTo>
                  <a:lnTo>
                    <a:pt x="8888" y="5931"/>
                  </a:lnTo>
                  <a:cubicBezTo>
                    <a:pt x="8676" y="6309"/>
                    <a:pt x="8487" y="6709"/>
                    <a:pt x="8198" y="7043"/>
                  </a:cubicBezTo>
                  <a:cubicBezTo>
                    <a:pt x="7931" y="7332"/>
                    <a:pt x="7608" y="7577"/>
                    <a:pt x="7230" y="7688"/>
                  </a:cubicBezTo>
                  <a:cubicBezTo>
                    <a:pt x="7064" y="7744"/>
                    <a:pt x="6874" y="7766"/>
                    <a:pt x="6696" y="7766"/>
                  </a:cubicBezTo>
                  <a:cubicBezTo>
                    <a:pt x="6496" y="7755"/>
                    <a:pt x="6296" y="7700"/>
                    <a:pt x="6096" y="7633"/>
                  </a:cubicBezTo>
                  <a:cubicBezTo>
                    <a:pt x="5684" y="7477"/>
                    <a:pt x="5284" y="7288"/>
                    <a:pt x="4950" y="6988"/>
                  </a:cubicBezTo>
                  <a:cubicBezTo>
                    <a:pt x="4772" y="6820"/>
                    <a:pt x="4617" y="6632"/>
                    <a:pt x="4461" y="6454"/>
                  </a:cubicBezTo>
                  <a:cubicBezTo>
                    <a:pt x="4439" y="6432"/>
                    <a:pt x="4417" y="6409"/>
                    <a:pt x="4405" y="6387"/>
                  </a:cubicBezTo>
                  <a:lnTo>
                    <a:pt x="4405" y="6387"/>
                  </a:lnTo>
                  <a:cubicBezTo>
                    <a:pt x="4761" y="6576"/>
                    <a:pt x="5139" y="6732"/>
                    <a:pt x="5551" y="6732"/>
                  </a:cubicBezTo>
                  <a:cubicBezTo>
                    <a:pt x="6007" y="6732"/>
                    <a:pt x="6451" y="6576"/>
                    <a:pt x="6830" y="6331"/>
                  </a:cubicBezTo>
                  <a:cubicBezTo>
                    <a:pt x="7009" y="6388"/>
                    <a:pt x="7188" y="6437"/>
                    <a:pt x="7374" y="6437"/>
                  </a:cubicBezTo>
                  <a:cubicBezTo>
                    <a:pt x="7407" y="6437"/>
                    <a:pt x="7441" y="6435"/>
                    <a:pt x="7475" y="6432"/>
                  </a:cubicBezTo>
                  <a:cubicBezTo>
                    <a:pt x="7697" y="6420"/>
                    <a:pt x="7976" y="6343"/>
                    <a:pt x="8087" y="6131"/>
                  </a:cubicBezTo>
                  <a:cubicBezTo>
                    <a:pt x="8220" y="5898"/>
                    <a:pt x="8275" y="5619"/>
                    <a:pt x="8342" y="5352"/>
                  </a:cubicBezTo>
                  <a:cubicBezTo>
                    <a:pt x="8398" y="5097"/>
                    <a:pt x="8443" y="4830"/>
                    <a:pt x="8465" y="4563"/>
                  </a:cubicBezTo>
                  <a:cubicBezTo>
                    <a:pt x="8487" y="4341"/>
                    <a:pt x="8487" y="4129"/>
                    <a:pt x="8443" y="3906"/>
                  </a:cubicBezTo>
                  <a:cubicBezTo>
                    <a:pt x="8676" y="3584"/>
                    <a:pt x="8799" y="3195"/>
                    <a:pt x="8854" y="2806"/>
                  </a:cubicBezTo>
                  <a:cubicBezTo>
                    <a:pt x="8865" y="2772"/>
                    <a:pt x="8865" y="2739"/>
                    <a:pt x="8865" y="2717"/>
                  </a:cubicBezTo>
                  <a:cubicBezTo>
                    <a:pt x="8776" y="2594"/>
                    <a:pt x="8676" y="2494"/>
                    <a:pt x="8542" y="2438"/>
                  </a:cubicBezTo>
                  <a:cubicBezTo>
                    <a:pt x="8532" y="2238"/>
                    <a:pt x="8509" y="2038"/>
                    <a:pt x="8487" y="1849"/>
                  </a:cubicBezTo>
                  <a:lnTo>
                    <a:pt x="8487" y="1783"/>
                  </a:lnTo>
                  <a:cubicBezTo>
                    <a:pt x="8387" y="1615"/>
                    <a:pt x="8265" y="1460"/>
                    <a:pt x="8109" y="1326"/>
                  </a:cubicBezTo>
                  <a:cubicBezTo>
                    <a:pt x="8020" y="1237"/>
                    <a:pt x="7931" y="1160"/>
                    <a:pt x="7820" y="1115"/>
                  </a:cubicBezTo>
                  <a:cubicBezTo>
                    <a:pt x="7719" y="1081"/>
                    <a:pt x="7608" y="1071"/>
                    <a:pt x="7497" y="1071"/>
                  </a:cubicBezTo>
                  <a:cubicBezTo>
                    <a:pt x="7386" y="1081"/>
                    <a:pt x="7274" y="1093"/>
                    <a:pt x="7175" y="1126"/>
                  </a:cubicBezTo>
                  <a:cubicBezTo>
                    <a:pt x="7141" y="1137"/>
                    <a:pt x="7108" y="1148"/>
                    <a:pt x="7074" y="1170"/>
                  </a:cubicBezTo>
                  <a:cubicBezTo>
                    <a:pt x="7030" y="1037"/>
                    <a:pt x="6975" y="903"/>
                    <a:pt x="6896" y="782"/>
                  </a:cubicBezTo>
                  <a:cubicBezTo>
                    <a:pt x="6730" y="515"/>
                    <a:pt x="6496" y="303"/>
                    <a:pt x="6218" y="159"/>
                  </a:cubicBezTo>
                  <a:cubicBezTo>
                    <a:pt x="6207" y="153"/>
                    <a:pt x="6196" y="150"/>
                    <a:pt x="6186" y="150"/>
                  </a:cubicBezTo>
                  <a:cubicBezTo>
                    <a:pt x="6176" y="150"/>
                    <a:pt x="6168" y="153"/>
                    <a:pt x="6162" y="159"/>
                  </a:cubicBezTo>
                  <a:cubicBezTo>
                    <a:pt x="6129" y="147"/>
                    <a:pt x="6096" y="125"/>
                    <a:pt x="6063" y="114"/>
                  </a:cubicBezTo>
                  <a:cubicBezTo>
                    <a:pt x="5918" y="48"/>
                    <a:pt x="5762" y="14"/>
                    <a:pt x="5606" y="3"/>
                  </a:cubicBezTo>
                  <a:cubicBezTo>
                    <a:pt x="5603" y="1"/>
                    <a:pt x="5600" y="1"/>
                    <a:pt x="559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
            <p:cNvSpPr/>
            <p:nvPr/>
          </p:nvSpPr>
          <p:spPr>
            <a:xfrm>
              <a:off x="2355825" y="4335232"/>
              <a:ext cx="76473" cy="72461"/>
            </a:xfrm>
            <a:custGeom>
              <a:avLst/>
              <a:gdLst/>
              <a:ahLst/>
              <a:cxnLst/>
              <a:rect l="l" t="t" r="r" b="b"/>
              <a:pathLst>
                <a:path w="2192" h="2077" extrusionOk="0">
                  <a:moveTo>
                    <a:pt x="1197" y="0"/>
                  </a:moveTo>
                  <a:cubicBezTo>
                    <a:pt x="954" y="0"/>
                    <a:pt x="713" y="97"/>
                    <a:pt x="512" y="235"/>
                  </a:cubicBezTo>
                  <a:cubicBezTo>
                    <a:pt x="379" y="324"/>
                    <a:pt x="267" y="435"/>
                    <a:pt x="189" y="569"/>
                  </a:cubicBezTo>
                  <a:cubicBezTo>
                    <a:pt x="122" y="702"/>
                    <a:pt x="89" y="858"/>
                    <a:pt x="67" y="1002"/>
                  </a:cubicBezTo>
                  <a:cubicBezTo>
                    <a:pt x="0" y="1325"/>
                    <a:pt x="11" y="1669"/>
                    <a:pt x="100" y="1981"/>
                  </a:cubicBezTo>
                  <a:cubicBezTo>
                    <a:pt x="100" y="1992"/>
                    <a:pt x="122" y="2015"/>
                    <a:pt x="134" y="2015"/>
                  </a:cubicBezTo>
                  <a:cubicBezTo>
                    <a:pt x="134" y="2025"/>
                    <a:pt x="145" y="2037"/>
                    <a:pt x="145" y="2037"/>
                  </a:cubicBezTo>
                  <a:cubicBezTo>
                    <a:pt x="145" y="2062"/>
                    <a:pt x="172" y="2076"/>
                    <a:pt x="195" y="2076"/>
                  </a:cubicBezTo>
                  <a:cubicBezTo>
                    <a:pt x="213" y="2076"/>
                    <a:pt x="228" y="2067"/>
                    <a:pt x="223" y="2048"/>
                  </a:cubicBezTo>
                  <a:lnTo>
                    <a:pt x="223" y="2015"/>
                  </a:lnTo>
                  <a:lnTo>
                    <a:pt x="223" y="1981"/>
                  </a:lnTo>
                  <a:cubicBezTo>
                    <a:pt x="211" y="1959"/>
                    <a:pt x="211" y="1926"/>
                    <a:pt x="201" y="1903"/>
                  </a:cubicBezTo>
                  <a:cubicBezTo>
                    <a:pt x="134" y="1459"/>
                    <a:pt x="156" y="980"/>
                    <a:pt x="456" y="613"/>
                  </a:cubicBezTo>
                  <a:cubicBezTo>
                    <a:pt x="601" y="458"/>
                    <a:pt x="790" y="335"/>
                    <a:pt x="1012" y="302"/>
                  </a:cubicBezTo>
                  <a:cubicBezTo>
                    <a:pt x="1057" y="293"/>
                    <a:pt x="1102" y="289"/>
                    <a:pt x="1147" y="289"/>
                  </a:cubicBezTo>
                  <a:cubicBezTo>
                    <a:pt x="1338" y="289"/>
                    <a:pt x="1529" y="362"/>
                    <a:pt x="1691" y="480"/>
                  </a:cubicBezTo>
                  <a:cubicBezTo>
                    <a:pt x="1802" y="557"/>
                    <a:pt x="1869" y="658"/>
                    <a:pt x="1924" y="780"/>
                  </a:cubicBezTo>
                  <a:cubicBezTo>
                    <a:pt x="1969" y="891"/>
                    <a:pt x="2002" y="1014"/>
                    <a:pt x="2069" y="1125"/>
                  </a:cubicBezTo>
                  <a:cubicBezTo>
                    <a:pt x="2082" y="1144"/>
                    <a:pt x="2117" y="1163"/>
                    <a:pt x="2142" y="1163"/>
                  </a:cubicBezTo>
                  <a:cubicBezTo>
                    <a:pt x="2161" y="1163"/>
                    <a:pt x="2174" y="1153"/>
                    <a:pt x="2169" y="1125"/>
                  </a:cubicBezTo>
                  <a:cubicBezTo>
                    <a:pt x="2124" y="858"/>
                    <a:pt x="2191" y="591"/>
                    <a:pt x="2002" y="369"/>
                  </a:cubicBezTo>
                  <a:cubicBezTo>
                    <a:pt x="1913" y="268"/>
                    <a:pt x="1791" y="191"/>
                    <a:pt x="1669" y="135"/>
                  </a:cubicBezTo>
                  <a:cubicBezTo>
                    <a:pt x="1535" y="68"/>
                    <a:pt x="1390" y="13"/>
                    <a:pt x="1235" y="1"/>
                  </a:cubicBezTo>
                  <a:cubicBezTo>
                    <a:pt x="1222" y="1"/>
                    <a:pt x="1210" y="0"/>
                    <a:pt x="119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
            <p:cNvSpPr/>
            <p:nvPr/>
          </p:nvSpPr>
          <p:spPr>
            <a:xfrm>
              <a:off x="2301085" y="4276341"/>
              <a:ext cx="113349" cy="129921"/>
            </a:xfrm>
            <a:custGeom>
              <a:avLst/>
              <a:gdLst/>
              <a:ahLst/>
              <a:cxnLst/>
              <a:rect l="l" t="t" r="r" b="b"/>
              <a:pathLst>
                <a:path w="3249" h="3724" extrusionOk="0">
                  <a:moveTo>
                    <a:pt x="2171" y="1"/>
                  </a:moveTo>
                  <a:cubicBezTo>
                    <a:pt x="1783" y="1"/>
                    <a:pt x="1398" y="83"/>
                    <a:pt x="1058" y="277"/>
                  </a:cubicBezTo>
                  <a:cubicBezTo>
                    <a:pt x="735" y="455"/>
                    <a:pt x="479" y="722"/>
                    <a:pt x="324" y="1044"/>
                  </a:cubicBezTo>
                  <a:cubicBezTo>
                    <a:pt x="235" y="1234"/>
                    <a:pt x="168" y="1434"/>
                    <a:pt x="124" y="1622"/>
                  </a:cubicBezTo>
                  <a:cubicBezTo>
                    <a:pt x="68" y="1834"/>
                    <a:pt x="23" y="2034"/>
                    <a:pt x="12" y="2245"/>
                  </a:cubicBezTo>
                  <a:cubicBezTo>
                    <a:pt x="1" y="2468"/>
                    <a:pt x="23" y="2702"/>
                    <a:pt x="57" y="2924"/>
                  </a:cubicBezTo>
                  <a:cubicBezTo>
                    <a:pt x="90" y="3179"/>
                    <a:pt x="124" y="3424"/>
                    <a:pt x="157" y="3669"/>
                  </a:cubicBezTo>
                  <a:cubicBezTo>
                    <a:pt x="157" y="3702"/>
                    <a:pt x="192" y="3724"/>
                    <a:pt x="223" y="3724"/>
                  </a:cubicBezTo>
                  <a:cubicBezTo>
                    <a:pt x="244" y="3724"/>
                    <a:pt x="263" y="3714"/>
                    <a:pt x="268" y="3691"/>
                  </a:cubicBezTo>
                  <a:cubicBezTo>
                    <a:pt x="324" y="3213"/>
                    <a:pt x="479" y="2746"/>
                    <a:pt x="657" y="2301"/>
                  </a:cubicBezTo>
                  <a:cubicBezTo>
                    <a:pt x="746" y="2079"/>
                    <a:pt x="868" y="1867"/>
                    <a:pt x="1058" y="1711"/>
                  </a:cubicBezTo>
                  <a:cubicBezTo>
                    <a:pt x="1206" y="1584"/>
                    <a:pt x="1384" y="1477"/>
                    <a:pt x="1574" y="1477"/>
                  </a:cubicBezTo>
                  <a:cubicBezTo>
                    <a:pt x="1583" y="1477"/>
                    <a:pt x="1593" y="1478"/>
                    <a:pt x="1602" y="1478"/>
                  </a:cubicBezTo>
                  <a:cubicBezTo>
                    <a:pt x="1625" y="1478"/>
                    <a:pt x="1658" y="1467"/>
                    <a:pt x="1658" y="1434"/>
                  </a:cubicBezTo>
                  <a:cubicBezTo>
                    <a:pt x="1658" y="1256"/>
                    <a:pt x="1758" y="1111"/>
                    <a:pt x="1869" y="967"/>
                  </a:cubicBezTo>
                  <a:cubicBezTo>
                    <a:pt x="1981" y="822"/>
                    <a:pt x="2103" y="688"/>
                    <a:pt x="2247" y="588"/>
                  </a:cubicBezTo>
                  <a:cubicBezTo>
                    <a:pt x="2526" y="388"/>
                    <a:pt x="2882" y="354"/>
                    <a:pt x="3204" y="322"/>
                  </a:cubicBezTo>
                  <a:cubicBezTo>
                    <a:pt x="3238" y="310"/>
                    <a:pt x="3248" y="277"/>
                    <a:pt x="3238" y="255"/>
                  </a:cubicBezTo>
                  <a:cubicBezTo>
                    <a:pt x="3238" y="243"/>
                    <a:pt x="3226" y="243"/>
                    <a:pt x="3226" y="233"/>
                  </a:cubicBezTo>
                  <a:cubicBezTo>
                    <a:pt x="3238" y="221"/>
                    <a:pt x="3226" y="188"/>
                    <a:pt x="3193" y="177"/>
                  </a:cubicBezTo>
                  <a:cubicBezTo>
                    <a:pt x="2868" y="66"/>
                    <a:pt x="2518" y="1"/>
                    <a:pt x="21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
            <p:cNvSpPr/>
            <p:nvPr/>
          </p:nvSpPr>
          <p:spPr>
            <a:xfrm>
              <a:off x="2338067" y="4285551"/>
              <a:ext cx="74310" cy="64193"/>
            </a:xfrm>
            <a:custGeom>
              <a:avLst/>
              <a:gdLst/>
              <a:ahLst/>
              <a:cxnLst/>
              <a:rect l="l" t="t" r="r" b="b"/>
              <a:pathLst>
                <a:path w="2130" h="1840" extrusionOk="0">
                  <a:moveTo>
                    <a:pt x="1899" y="1"/>
                  </a:moveTo>
                  <a:cubicBezTo>
                    <a:pt x="1632" y="1"/>
                    <a:pt x="1361" y="82"/>
                    <a:pt x="1143" y="246"/>
                  </a:cubicBezTo>
                  <a:cubicBezTo>
                    <a:pt x="799" y="502"/>
                    <a:pt x="654" y="903"/>
                    <a:pt x="398" y="1225"/>
                  </a:cubicBezTo>
                  <a:cubicBezTo>
                    <a:pt x="265" y="1414"/>
                    <a:pt x="75" y="1559"/>
                    <a:pt x="9" y="1781"/>
                  </a:cubicBezTo>
                  <a:cubicBezTo>
                    <a:pt x="1" y="1813"/>
                    <a:pt x="44" y="1839"/>
                    <a:pt x="78" y="1839"/>
                  </a:cubicBezTo>
                  <a:cubicBezTo>
                    <a:pt x="91" y="1839"/>
                    <a:pt x="103" y="1835"/>
                    <a:pt x="109" y="1826"/>
                  </a:cubicBezTo>
                  <a:cubicBezTo>
                    <a:pt x="186" y="1637"/>
                    <a:pt x="342" y="1503"/>
                    <a:pt x="465" y="1348"/>
                  </a:cubicBezTo>
                  <a:cubicBezTo>
                    <a:pt x="587" y="1192"/>
                    <a:pt x="676" y="1025"/>
                    <a:pt x="776" y="847"/>
                  </a:cubicBezTo>
                  <a:cubicBezTo>
                    <a:pt x="876" y="680"/>
                    <a:pt x="977" y="502"/>
                    <a:pt x="1121" y="369"/>
                  </a:cubicBezTo>
                  <a:cubicBezTo>
                    <a:pt x="1232" y="258"/>
                    <a:pt x="1377" y="179"/>
                    <a:pt x="1533" y="124"/>
                  </a:cubicBezTo>
                  <a:cubicBezTo>
                    <a:pt x="1657" y="78"/>
                    <a:pt x="1787" y="58"/>
                    <a:pt x="1918" y="58"/>
                  </a:cubicBezTo>
                  <a:cubicBezTo>
                    <a:pt x="1975" y="58"/>
                    <a:pt x="2032" y="62"/>
                    <a:pt x="2089" y="68"/>
                  </a:cubicBezTo>
                  <a:cubicBezTo>
                    <a:pt x="2093" y="69"/>
                    <a:pt x="2096" y="70"/>
                    <a:pt x="2100" y="70"/>
                  </a:cubicBezTo>
                  <a:cubicBezTo>
                    <a:pt x="2129" y="70"/>
                    <a:pt x="2108" y="23"/>
                    <a:pt x="2077" y="13"/>
                  </a:cubicBezTo>
                  <a:cubicBezTo>
                    <a:pt x="2019" y="5"/>
                    <a:pt x="1959" y="1"/>
                    <a:pt x="189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
            <p:cNvSpPr/>
            <p:nvPr/>
          </p:nvSpPr>
          <p:spPr>
            <a:xfrm>
              <a:off x="2453199" y="4308822"/>
              <a:ext cx="15560" cy="90673"/>
            </a:xfrm>
            <a:custGeom>
              <a:avLst/>
              <a:gdLst/>
              <a:ahLst/>
              <a:cxnLst/>
              <a:rect l="l" t="t" r="r" b="b"/>
              <a:pathLst>
                <a:path w="446" h="2599" extrusionOk="0">
                  <a:moveTo>
                    <a:pt x="31" y="1"/>
                  </a:moveTo>
                  <a:cubicBezTo>
                    <a:pt x="14" y="1"/>
                    <a:pt x="0" y="12"/>
                    <a:pt x="12" y="36"/>
                  </a:cubicBezTo>
                  <a:cubicBezTo>
                    <a:pt x="212" y="424"/>
                    <a:pt x="357" y="836"/>
                    <a:pt x="324" y="1281"/>
                  </a:cubicBezTo>
                  <a:cubicBezTo>
                    <a:pt x="301" y="1492"/>
                    <a:pt x="245" y="1704"/>
                    <a:pt x="201" y="1904"/>
                  </a:cubicBezTo>
                  <a:cubicBezTo>
                    <a:pt x="146" y="2127"/>
                    <a:pt x="79" y="2337"/>
                    <a:pt x="79" y="2560"/>
                  </a:cubicBezTo>
                  <a:cubicBezTo>
                    <a:pt x="79" y="2582"/>
                    <a:pt x="102" y="2599"/>
                    <a:pt x="122" y="2599"/>
                  </a:cubicBezTo>
                  <a:cubicBezTo>
                    <a:pt x="132" y="2599"/>
                    <a:pt x="142" y="2594"/>
                    <a:pt x="146" y="2582"/>
                  </a:cubicBezTo>
                  <a:cubicBezTo>
                    <a:pt x="201" y="2360"/>
                    <a:pt x="257" y="2137"/>
                    <a:pt x="301" y="1915"/>
                  </a:cubicBezTo>
                  <a:cubicBezTo>
                    <a:pt x="357" y="1704"/>
                    <a:pt x="401" y="1482"/>
                    <a:pt x="413" y="1259"/>
                  </a:cubicBezTo>
                  <a:cubicBezTo>
                    <a:pt x="446" y="814"/>
                    <a:pt x="279" y="414"/>
                    <a:pt x="67" y="24"/>
                  </a:cubicBezTo>
                  <a:cubicBezTo>
                    <a:pt x="62" y="9"/>
                    <a:pt x="46" y="1"/>
                    <a:pt x="3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
            <p:cNvSpPr/>
            <p:nvPr/>
          </p:nvSpPr>
          <p:spPr>
            <a:xfrm>
              <a:off x="2518126" y="4347234"/>
              <a:ext cx="13118" cy="78706"/>
            </a:xfrm>
            <a:custGeom>
              <a:avLst/>
              <a:gdLst/>
              <a:ahLst/>
              <a:cxnLst/>
              <a:rect l="l" t="t" r="r" b="b"/>
              <a:pathLst>
                <a:path w="376" h="2256" extrusionOk="0">
                  <a:moveTo>
                    <a:pt x="203" y="0"/>
                  </a:moveTo>
                  <a:cubicBezTo>
                    <a:pt x="194" y="0"/>
                    <a:pt x="186" y="4"/>
                    <a:pt x="186" y="13"/>
                  </a:cubicBezTo>
                  <a:cubicBezTo>
                    <a:pt x="198" y="35"/>
                    <a:pt x="186" y="58"/>
                    <a:pt x="186" y="80"/>
                  </a:cubicBezTo>
                  <a:cubicBezTo>
                    <a:pt x="186" y="91"/>
                    <a:pt x="198" y="91"/>
                    <a:pt x="208" y="91"/>
                  </a:cubicBezTo>
                  <a:cubicBezTo>
                    <a:pt x="231" y="247"/>
                    <a:pt x="253" y="403"/>
                    <a:pt x="264" y="558"/>
                  </a:cubicBezTo>
                  <a:cubicBezTo>
                    <a:pt x="275" y="747"/>
                    <a:pt x="275" y="937"/>
                    <a:pt x="264" y="1115"/>
                  </a:cubicBezTo>
                  <a:cubicBezTo>
                    <a:pt x="231" y="1493"/>
                    <a:pt x="131" y="1849"/>
                    <a:pt x="8" y="2193"/>
                  </a:cubicBezTo>
                  <a:cubicBezTo>
                    <a:pt x="1" y="2224"/>
                    <a:pt x="32" y="2256"/>
                    <a:pt x="59" y="2256"/>
                  </a:cubicBezTo>
                  <a:cubicBezTo>
                    <a:pt x="70" y="2256"/>
                    <a:pt x="80" y="2250"/>
                    <a:pt x="87" y="2237"/>
                  </a:cubicBezTo>
                  <a:cubicBezTo>
                    <a:pt x="253" y="1893"/>
                    <a:pt x="331" y="1515"/>
                    <a:pt x="353" y="1137"/>
                  </a:cubicBezTo>
                  <a:cubicBezTo>
                    <a:pt x="376" y="769"/>
                    <a:pt x="353" y="369"/>
                    <a:pt x="231" y="13"/>
                  </a:cubicBezTo>
                  <a:cubicBezTo>
                    <a:pt x="231" y="7"/>
                    <a:pt x="216" y="0"/>
                    <a:pt x="20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
            <p:cNvSpPr/>
            <p:nvPr/>
          </p:nvSpPr>
          <p:spPr>
            <a:xfrm>
              <a:off x="2259184" y="4429640"/>
              <a:ext cx="144783" cy="64367"/>
            </a:xfrm>
            <a:custGeom>
              <a:avLst/>
              <a:gdLst/>
              <a:ahLst/>
              <a:cxnLst/>
              <a:rect l="l" t="t" r="r" b="b"/>
              <a:pathLst>
                <a:path w="4150" h="1845" extrusionOk="0">
                  <a:moveTo>
                    <a:pt x="50" y="0"/>
                  </a:moveTo>
                  <a:cubicBezTo>
                    <a:pt x="14" y="0"/>
                    <a:pt x="0" y="49"/>
                    <a:pt x="45" y="76"/>
                  </a:cubicBezTo>
                  <a:lnTo>
                    <a:pt x="57" y="76"/>
                  </a:lnTo>
                  <a:cubicBezTo>
                    <a:pt x="57" y="87"/>
                    <a:pt x="57" y="87"/>
                    <a:pt x="67" y="87"/>
                  </a:cubicBezTo>
                  <a:cubicBezTo>
                    <a:pt x="423" y="599"/>
                    <a:pt x="868" y="1066"/>
                    <a:pt x="1391" y="1422"/>
                  </a:cubicBezTo>
                  <a:cubicBezTo>
                    <a:pt x="1624" y="1578"/>
                    <a:pt x="1881" y="1722"/>
                    <a:pt x="2158" y="1788"/>
                  </a:cubicBezTo>
                  <a:cubicBezTo>
                    <a:pt x="2292" y="1822"/>
                    <a:pt x="2437" y="1845"/>
                    <a:pt x="2581" y="1845"/>
                  </a:cubicBezTo>
                  <a:cubicBezTo>
                    <a:pt x="2726" y="1845"/>
                    <a:pt x="2870" y="1811"/>
                    <a:pt x="3015" y="1788"/>
                  </a:cubicBezTo>
                  <a:cubicBezTo>
                    <a:pt x="3182" y="1756"/>
                    <a:pt x="3359" y="1733"/>
                    <a:pt x="3537" y="1733"/>
                  </a:cubicBezTo>
                  <a:cubicBezTo>
                    <a:pt x="3579" y="1731"/>
                    <a:pt x="3619" y="1730"/>
                    <a:pt x="3660" y="1730"/>
                  </a:cubicBezTo>
                  <a:cubicBezTo>
                    <a:pt x="3767" y="1730"/>
                    <a:pt x="3871" y="1736"/>
                    <a:pt x="3974" y="1736"/>
                  </a:cubicBezTo>
                  <a:cubicBezTo>
                    <a:pt x="4010" y="1736"/>
                    <a:pt x="4046" y="1736"/>
                    <a:pt x="4083" y="1733"/>
                  </a:cubicBezTo>
                  <a:cubicBezTo>
                    <a:pt x="4150" y="1733"/>
                    <a:pt x="4116" y="1667"/>
                    <a:pt x="4071" y="1655"/>
                  </a:cubicBezTo>
                  <a:cubicBezTo>
                    <a:pt x="3932" y="1634"/>
                    <a:pt x="3791" y="1626"/>
                    <a:pt x="3649" y="1626"/>
                  </a:cubicBezTo>
                  <a:cubicBezTo>
                    <a:pt x="3485" y="1626"/>
                    <a:pt x="3321" y="1637"/>
                    <a:pt x="3159" y="1655"/>
                  </a:cubicBezTo>
                  <a:cubicBezTo>
                    <a:pt x="3015" y="1677"/>
                    <a:pt x="2870" y="1711"/>
                    <a:pt x="2714" y="1733"/>
                  </a:cubicBezTo>
                  <a:cubicBezTo>
                    <a:pt x="2655" y="1738"/>
                    <a:pt x="2596" y="1740"/>
                    <a:pt x="2538" y="1740"/>
                  </a:cubicBezTo>
                  <a:cubicBezTo>
                    <a:pt x="2453" y="1740"/>
                    <a:pt x="2371" y="1735"/>
                    <a:pt x="2292" y="1722"/>
                  </a:cubicBezTo>
                  <a:cubicBezTo>
                    <a:pt x="1725" y="1622"/>
                    <a:pt x="1246" y="1232"/>
                    <a:pt x="835" y="844"/>
                  </a:cubicBezTo>
                  <a:cubicBezTo>
                    <a:pt x="579" y="610"/>
                    <a:pt x="346" y="343"/>
                    <a:pt x="134" y="53"/>
                  </a:cubicBezTo>
                  <a:cubicBezTo>
                    <a:pt x="123" y="43"/>
                    <a:pt x="112" y="31"/>
                    <a:pt x="101" y="31"/>
                  </a:cubicBezTo>
                  <a:cubicBezTo>
                    <a:pt x="101" y="21"/>
                    <a:pt x="90" y="9"/>
                    <a:pt x="79" y="9"/>
                  </a:cubicBezTo>
                  <a:cubicBezTo>
                    <a:pt x="68" y="3"/>
                    <a:pt x="59"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2"/>
            <p:cNvSpPr/>
            <p:nvPr/>
          </p:nvSpPr>
          <p:spPr>
            <a:xfrm>
              <a:off x="2344068" y="4512291"/>
              <a:ext cx="158843" cy="58541"/>
            </a:xfrm>
            <a:custGeom>
              <a:avLst/>
              <a:gdLst/>
              <a:ahLst/>
              <a:cxnLst/>
              <a:rect l="l" t="t" r="r" b="b"/>
              <a:pathLst>
                <a:path w="4553" h="1678" extrusionOk="0">
                  <a:moveTo>
                    <a:pt x="1051" y="1"/>
                  </a:moveTo>
                  <a:cubicBezTo>
                    <a:pt x="1025" y="1"/>
                    <a:pt x="1002" y="15"/>
                    <a:pt x="1015" y="42"/>
                  </a:cubicBezTo>
                  <a:cubicBezTo>
                    <a:pt x="1494" y="776"/>
                    <a:pt x="2283" y="1221"/>
                    <a:pt x="3118" y="1455"/>
                  </a:cubicBezTo>
                  <a:cubicBezTo>
                    <a:pt x="2751" y="1478"/>
                    <a:pt x="2395" y="1510"/>
                    <a:pt x="2028" y="1555"/>
                  </a:cubicBezTo>
                  <a:cubicBezTo>
                    <a:pt x="1878" y="1571"/>
                    <a:pt x="1723" y="1586"/>
                    <a:pt x="1571" y="1586"/>
                  </a:cubicBezTo>
                  <a:cubicBezTo>
                    <a:pt x="1507" y="1586"/>
                    <a:pt x="1445" y="1584"/>
                    <a:pt x="1383" y="1577"/>
                  </a:cubicBezTo>
                  <a:cubicBezTo>
                    <a:pt x="1171" y="1555"/>
                    <a:pt x="960" y="1500"/>
                    <a:pt x="760" y="1433"/>
                  </a:cubicBezTo>
                  <a:cubicBezTo>
                    <a:pt x="538" y="1355"/>
                    <a:pt x="304" y="1255"/>
                    <a:pt x="81" y="1166"/>
                  </a:cubicBezTo>
                  <a:cubicBezTo>
                    <a:pt x="74" y="1163"/>
                    <a:pt x="66" y="1162"/>
                    <a:pt x="60" y="1162"/>
                  </a:cubicBezTo>
                  <a:cubicBezTo>
                    <a:pt x="18" y="1162"/>
                    <a:pt x="0" y="1214"/>
                    <a:pt x="48" y="1233"/>
                  </a:cubicBezTo>
                  <a:cubicBezTo>
                    <a:pt x="437" y="1411"/>
                    <a:pt x="838" y="1577"/>
                    <a:pt x="1272" y="1644"/>
                  </a:cubicBezTo>
                  <a:cubicBezTo>
                    <a:pt x="1383" y="1661"/>
                    <a:pt x="1495" y="1668"/>
                    <a:pt x="1607" y="1668"/>
                  </a:cubicBezTo>
                  <a:cubicBezTo>
                    <a:pt x="1933" y="1668"/>
                    <a:pt x="2261" y="1610"/>
                    <a:pt x="2584" y="1577"/>
                  </a:cubicBezTo>
                  <a:cubicBezTo>
                    <a:pt x="2829" y="1544"/>
                    <a:pt x="3074" y="1522"/>
                    <a:pt x="3318" y="1500"/>
                  </a:cubicBezTo>
                  <a:cubicBezTo>
                    <a:pt x="3396" y="1522"/>
                    <a:pt x="3485" y="1544"/>
                    <a:pt x="3563" y="1555"/>
                  </a:cubicBezTo>
                  <a:cubicBezTo>
                    <a:pt x="3863" y="1611"/>
                    <a:pt x="4163" y="1655"/>
                    <a:pt x="4475" y="1678"/>
                  </a:cubicBezTo>
                  <a:cubicBezTo>
                    <a:pt x="4552" y="1678"/>
                    <a:pt x="4508" y="1589"/>
                    <a:pt x="4453" y="1577"/>
                  </a:cubicBezTo>
                  <a:cubicBezTo>
                    <a:pt x="3941" y="1522"/>
                    <a:pt x="3429" y="1455"/>
                    <a:pt x="2928" y="1300"/>
                  </a:cubicBezTo>
                  <a:cubicBezTo>
                    <a:pt x="2461" y="1155"/>
                    <a:pt x="2016" y="932"/>
                    <a:pt x="1638" y="621"/>
                  </a:cubicBezTo>
                  <a:cubicBezTo>
                    <a:pt x="1427" y="443"/>
                    <a:pt x="1238" y="243"/>
                    <a:pt x="1094" y="20"/>
                  </a:cubicBezTo>
                  <a:cubicBezTo>
                    <a:pt x="1085" y="7"/>
                    <a:pt x="1067" y="1"/>
                    <a:pt x="10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
            <p:cNvSpPr/>
            <p:nvPr/>
          </p:nvSpPr>
          <p:spPr>
            <a:xfrm>
              <a:off x="2335590" y="4401171"/>
              <a:ext cx="154028" cy="111884"/>
            </a:xfrm>
            <a:custGeom>
              <a:avLst/>
              <a:gdLst/>
              <a:ahLst/>
              <a:cxnLst/>
              <a:rect l="l" t="t" r="r" b="b"/>
              <a:pathLst>
                <a:path w="4415" h="3207" extrusionOk="0">
                  <a:moveTo>
                    <a:pt x="38" y="1"/>
                  </a:moveTo>
                  <a:cubicBezTo>
                    <a:pt x="18" y="1"/>
                    <a:pt x="1" y="12"/>
                    <a:pt x="13" y="36"/>
                  </a:cubicBezTo>
                  <a:cubicBezTo>
                    <a:pt x="302" y="602"/>
                    <a:pt x="680" y="1126"/>
                    <a:pt x="1147" y="1559"/>
                  </a:cubicBezTo>
                  <a:cubicBezTo>
                    <a:pt x="1381" y="1771"/>
                    <a:pt x="1637" y="1971"/>
                    <a:pt x="1904" y="2137"/>
                  </a:cubicBezTo>
                  <a:cubicBezTo>
                    <a:pt x="2049" y="2226"/>
                    <a:pt x="2204" y="2315"/>
                    <a:pt x="2360" y="2394"/>
                  </a:cubicBezTo>
                  <a:cubicBezTo>
                    <a:pt x="2482" y="2493"/>
                    <a:pt x="2627" y="2582"/>
                    <a:pt x="2771" y="2661"/>
                  </a:cubicBezTo>
                  <a:cubicBezTo>
                    <a:pt x="2938" y="2750"/>
                    <a:pt x="3105" y="2838"/>
                    <a:pt x="3283" y="2905"/>
                  </a:cubicBezTo>
                  <a:cubicBezTo>
                    <a:pt x="3616" y="3049"/>
                    <a:pt x="3984" y="3150"/>
                    <a:pt x="4350" y="3205"/>
                  </a:cubicBezTo>
                  <a:cubicBezTo>
                    <a:pt x="4354" y="3206"/>
                    <a:pt x="4358" y="3206"/>
                    <a:pt x="4362" y="3206"/>
                  </a:cubicBezTo>
                  <a:cubicBezTo>
                    <a:pt x="4414" y="3206"/>
                    <a:pt x="4392" y="3127"/>
                    <a:pt x="4340" y="3116"/>
                  </a:cubicBezTo>
                  <a:cubicBezTo>
                    <a:pt x="3995" y="3049"/>
                    <a:pt x="3639" y="2950"/>
                    <a:pt x="3305" y="2816"/>
                  </a:cubicBezTo>
                  <a:cubicBezTo>
                    <a:pt x="3149" y="2750"/>
                    <a:pt x="2983" y="2671"/>
                    <a:pt x="2827" y="2594"/>
                  </a:cubicBezTo>
                  <a:cubicBezTo>
                    <a:pt x="2805" y="2572"/>
                    <a:pt x="2783" y="2560"/>
                    <a:pt x="2760" y="2549"/>
                  </a:cubicBezTo>
                  <a:lnTo>
                    <a:pt x="2760" y="2549"/>
                  </a:lnTo>
                  <a:cubicBezTo>
                    <a:pt x="2913" y="2596"/>
                    <a:pt x="3072" y="2625"/>
                    <a:pt x="3230" y="2625"/>
                  </a:cubicBezTo>
                  <a:cubicBezTo>
                    <a:pt x="3372" y="2625"/>
                    <a:pt x="3514" y="2602"/>
                    <a:pt x="3650" y="2549"/>
                  </a:cubicBezTo>
                  <a:cubicBezTo>
                    <a:pt x="3702" y="2529"/>
                    <a:pt x="3647" y="2459"/>
                    <a:pt x="3603" y="2459"/>
                  </a:cubicBezTo>
                  <a:cubicBezTo>
                    <a:pt x="3600" y="2459"/>
                    <a:pt x="3597" y="2460"/>
                    <a:pt x="3594" y="2460"/>
                  </a:cubicBezTo>
                  <a:cubicBezTo>
                    <a:pt x="3471" y="2495"/>
                    <a:pt x="3349" y="2510"/>
                    <a:pt x="3228" y="2510"/>
                  </a:cubicBezTo>
                  <a:cubicBezTo>
                    <a:pt x="2801" y="2510"/>
                    <a:pt x="2390" y="2318"/>
                    <a:pt x="2026" y="2093"/>
                  </a:cubicBezTo>
                  <a:cubicBezTo>
                    <a:pt x="1503" y="1781"/>
                    <a:pt x="1036" y="1370"/>
                    <a:pt x="658" y="892"/>
                  </a:cubicBezTo>
                  <a:cubicBezTo>
                    <a:pt x="435" y="625"/>
                    <a:pt x="247" y="325"/>
                    <a:pt x="80" y="24"/>
                  </a:cubicBezTo>
                  <a:cubicBezTo>
                    <a:pt x="75" y="9"/>
                    <a:pt x="55"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
            <p:cNvSpPr/>
            <p:nvPr/>
          </p:nvSpPr>
          <p:spPr>
            <a:xfrm>
              <a:off x="2333915" y="4278190"/>
              <a:ext cx="67961" cy="53866"/>
            </a:xfrm>
            <a:custGeom>
              <a:avLst/>
              <a:gdLst/>
              <a:ahLst/>
              <a:cxnLst/>
              <a:rect l="l" t="t" r="r" b="b"/>
              <a:pathLst>
                <a:path w="1948" h="1544" extrusionOk="0">
                  <a:moveTo>
                    <a:pt x="1850" y="0"/>
                  </a:moveTo>
                  <a:cubicBezTo>
                    <a:pt x="1847" y="0"/>
                    <a:pt x="1843" y="1"/>
                    <a:pt x="1840" y="2"/>
                  </a:cubicBezTo>
                  <a:cubicBezTo>
                    <a:pt x="1452" y="124"/>
                    <a:pt x="1096" y="301"/>
                    <a:pt x="784" y="558"/>
                  </a:cubicBezTo>
                  <a:cubicBezTo>
                    <a:pt x="473" y="802"/>
                    <a:pt x="184" y="1114"/>
                    <a:pt x="16" y="1480"/>
                  </a:cubicBezTo>
                  <a:cubicBezTo>
                    <a:pt x="1" y="1512"/>
                    <a:pt x="35" y="1543"/>
                    <a:pt x="68" y="1543"/>
                  </a:cubicBezTo>
                  <a:cubicBezTo>
                    <a:pt x="82" y="1543"/>
                    <a:pt x="96" y="1538"/>
                    <a:pt x="105" y="1525"/>
                  </a:cubicBezTo>
                  <a:cubicBezTo>
                    <a:pt x="328" y="1203"/>
                    <a:pt x="562" y="902"/>
                    <a:pt x="862" y="647"/>
                  </a:cubicBezTo>
                  <a:cubicBezTo>
                    <a:pt x="1162" y="402"/>
                    <a:pt x="1507" y="212"/>
                    <a:pt x="1885" y="91"/>
                  </a:cubicBezTo>
                  <a:cubicBezTo>
                    <a:pt x="1947" y="70"/>
                    <a:pt x="1893" y="0"/>
                    <a:pt x="18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
            <p:cNvSpPr/>
            <p:nvPr/>
          </p:nvSpPr>
          <p:spPr>
            <a:xfrm>
              <a:off x="2259603" y="4282691"/>
              <a:ext cx="61960" cy="112094"/>
            </a:xfrm>
            <a:custGeom>
              <a:avLst/>
              <a:gdLst/>
              <a:ahLst/>
              <a:cxnLst/>
              <a:rect l="l" t="t" r="r" b="b"/>
              <a:pathLst>
                <a:path w="1776" h="3213" extrusionOk="0">
                  <a:moveTo>
                    <a:pt x="1717" y="0"/>
                  </a:moveTo>
                  <a:cubicBezTo>
                    <a:pt x="1711" y="0"/>
                    <a:pt x="1706" y="2"/>
                    <a:pt x="1701" y="6"/>
                  </a:cubicBezTo>
                  <a:cubicBezTo>
                    <a:pt x="1491" y="172"/>
                    <a:pt x="1313" y="362"/>
                    <a:pt x="1123" y="562"/>
                  </a:cubicBezTo>
                  <a:cubicBezTo>
                    <a:pt x="945" y="740"/>
                    <a:pt x="779" y="929"/>
                    <a:pt x="634" y="1141"/>
                  </a:cubicBezTo>
                  <a:cubicBezTo>
                    <a:pt x="356" y="1519"/>
                    <a:pt x="144" y="1941"/>
                    <a:pt x="55" y="2408"/>
                  </a:cubicBezTo>
                  <a:cubicBezTo>
                    <a:pt x="0" y="2653"/>
                    <a:pt x="0" y="2909"/>
                    <a:pt x="45" y="3165"/>
                  </a:cubicBezTo>
                  <a:cubicBezTo>
                    <a:pt x="51" y="3195"/>
                    <a:pt x="84" y="3212"/>
                    <a:pt x="112" y="3212"/>
                  </a:cubicBezTo>
                  <a:cubicBezTo>
                    <a:pt x="135" y="3212"/>
                    <a:pt x="156" y="3201"/>
                    <a:pt x="156" y="3175"/>
                  </a:cubicBezTo>
                  <a:cubicBezTo>
                    <a:pt x="22" y="2219"/>
                    <a:pt x="556" y="1351"/>
                    <a:pt x="1168" y="673"/>
                  </a:cubicBezTo>
                  <a:cubicBezTo>
                    <a:pt x="1357" y="462"/>
                    <a:pt x="1568" y="261"/>
                    <a:pt x="1757" y="51"/>
                  </a:cubicBezTo>
                  <a:cubicBezTo>
                    <a:pt x="1775" y="33"/>
                    <a:pt x="1742" y="0"/>
                    <a:pt x="171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
            <p:cNvSpPr/>
            <p:nvPr/>
          </p:nvSpPr>
          <p:spPr>
            <a:xfrm>
              <a:off x="2251439" y="4290296"/>
              <a:ext cx="45563" cy="103965"/>
            </a:xfrm>
            <a:custGeom>
              <a:avLst/>
              <a:gdLst/>
              <a:ahLst/>
              <a:cxnLst/>
              <a:rect l="l" t="t" r="r" b="b"/>
              <a:pathLst>
                <a:path w="1306" h="2980" extrusionOk="0">
                  <a:moveTo>
                    <a:pt x="1228" y="0"/>
                  </a:moveTo>
                  <a:cubicBezTo>
                    <a:pt x="1218" y="0"/>
                    <a:pt x="1209" y="3"/>
                    <a:pt x="1201" y="11"/>
                  </a:cubicBezTo>
                  <a:cubicBezTo>
                    <a:pt x="568" y="577"/>
                    <a:pt x="156" y="1367"/>
                    <a:pt x="34" y="2213"/>
                  </a:cubicBezTo>
                  <a:cubicBezTo>
                    <a:pt x="0" y="2457"/>
                    <a:pt x="0" y="2691"/>
                    <a:pt x="22" y="2935"/>
                  </a:cubicBezTo>
                  <a:cubicBezTo>
                    <a:pt x="22" y="2961"/>
                    <a:pt x="52" y="2979"/>
                    <a:pt x="78" y="2979"/>
                  </a:cubicBezTo>
                  <a:cubicBezTo>
                    <a:pt x="96" y="2979"/>
                    <a:pt x="111" y="2970"/>
                    <a:pt x="111" y="2947"/>
                  </a:cubicBezTo>
                  <a:cubicBezTo>
                    <a:pt x="111" y="2112"/>
                    <a:pt x="334" y="1301"/>
                    <a:pt x="823" y="600"/>
                  </a:cubicBezTo>
                  <a:cubicBezTo>
                    <a:pt x="957" y="411"/>
                    <a:pt x="1112" y="233"/>
                    <a:pt x="1280" y="66"/>
                  </a:cubicBezTo>
                  <a:cubicBezTo>
                    <a:pt x="1305" y="40"/>
                    <a:pt x="1264" y="0"/>
                    <a:pt x="122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
            <p:cNvSpPr/>
            <p:nvPr/>
          </p:nvSpPr>
          <p:spPr>
            <a:xfrm>
              <a:off x="2478179" y="4348106"/>
              <a:ext cx="36562" cy="71798"/>
            </a:xfrm>
            <a:custGeom>
              <a:avLst/>
              <a:gdLst/>
              <a:ahLst/>
              <a:cxnLst/>
              <a:rect l="l" t="t" r="r" b="b"/>
              <a:pathLst>
                <a:path w="1048" h="2058" extrusionOk="0">
                  <a:moveTo>
                    <a:pt x="18" y="1"/>
                  </a:moveTo>
                  <a:cubicBezTo>
                    <a:pt x="8" y="1"/>
                    <a:pt x="0" y="14"/>
                    <a:pt x="8" y="22"/>
                  </a:cubicBezTo>
                  <a:cubicBezTo>
                    <a:pt x="41" y="55"/>
                    <a:pt x="63" y="99"/>
                    <a:pt x="85" y="133"/>
                  </a:cubicBezTo>
                  <a:cubicBezTo>
                    <a:pt x="119" y="166"/>
                    <a:pt x="142" y="210"/>
                    <a:pt x="174" y="244"/>
                  </a:cubicBezTo>
                  <a:cubicBezTo>
                    <a:pt x="231" y="311"/>
                    <a:pt x="286" y="388"/>
                    <a:pt x="342" y="467"/>
                  </a:cubicBezTo>
                  <a:cubicBezTo>
                    <a:pt x="453" y="622"/>
                    <a:pt x="542" y="778"/>
                    <a:pt x="619" y="945"/>
                  </a:cubicBezTo>
                  <a:cubicBezTo>
                    <a:pt x="787" y="1290"/>
                    <a:pt x="886" y="1646"/>
                    <a:pt x="953" y="2024"/>
                  </a:cubicBezTo>
                  <a:cubicBezTo>
                    <a:pt x="959" y="2042"/>
                    <a:pt x="990" y="2057"/>
                    <a:pt x="1014" y="2057"/>
                  </a:cubicBezTo>
                  <a:cubicBezTo>
                    <a:pt x="1033" y="2057"/>
                    <a:pt x="1047" y="2048"/>
                    <a:pt x="1042" y="2024"/>
                  </a:cubicBezTo>
                  <a:cubicBezTo>
                    <a:pt x="1009" y="1634"/>
                    <a:pt x="886" y="1268"/>
                    <a:pt x="720" y="922"/>
                  </a:cubicBezTo>
                  <a:cubicBezTo>
                    <a:pt x="631" y="756"/>
                    <a:pt x="530" y="589"/>
                    <a:pt x="419" y="433"/>
                  </a:cubicBezTo>
                  <a:cubicBezTo>
                    <a:pt x="364" y="356"/>
                    <a:pt x="308" y="277"/>
                    <a:pt x="241" y="210"/>
                  </a:cubicBezTo>
                  <a:cubicBezTo>
                    <a:pt x="219" y="178"/>
                    <a:pt x="186" y="133"/>
                    <a:pt x="152" y="99"/>
                  </a:cubicBezTo>
                  <a:cubicBezTo>
                    <a:pt x="119" y="66"/>
                    <a:pt x="75" y="44"/>
                    <a:pt x="30" y="10"/>
                  </a:cubicBezTo>
                  <a:cubicBezTo>
                    <a:pt x="27" y="3"/>
                    <a:pt x="22" y="1"/>
                    <a:pt x="1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
            <p:cNvSpPr/>
            <p:nvPr/>
          </p:nvSpPr>
          <p:spPr>
            <a:xfrm>
              <a:off x="2472457" y="4325464"/>
              <a:ext cx="43086" cy="14304"/>
            </a:xfrm>
            <a:custGeom>
              <a:avLst/>
              <a:gdLst/>
              <a:ahLst/>
              <a:cxnLst/>
              <a:rect l="l" t="t" r="r" b="b"/>
              <a:pathLst>
                <a:path w="1235" h="410" extrusionOk="0">
                  <a:moveTo>
                    <a:pt x="241" y="0"/>
                  </a:moveTo>
                  <a:cubicBezTo>
                    <a:pt x="144" y="0"/>
                    <a:pt x="59" y="30"/>
                    <a:pt x="16" y="125"/>
                  </a:cubicBezTo>
                  <a:cubicBezTo>
                    <a:pt x="1" y="149"/>
                    <a:pt x="29" y="173"/>
                    <a:pt x="56" y="173"/>
                  </a:cubicBezTo>
                  <a:cubicBezTo>
                    <a:pt x="66" y="173"/>
                    <a:pt x="77" y="169"/>
                    <a:pt x="83" y="159"/>
                  </a:cubicBezTo>
                  <a:cubicBezTo>
                    <a:pt x="115" y="95"/>
                    <a:pt x="182" y="71"/>
                    <a:pt x="254" y="71"/>
                  </a:cubicBezTo>
                  <a:cubicBezTo>
                    <a:pt x="282" y="71"/>
                    <a:pt x="311" y="75"/>
                    <a:pt x="338" y="81"/>
                  </a:cubicBezTo>
                  <a:cubicBezTo>
                    <a:pt x="427" y="103"/>
                    <a:pt x="528" y="125"/>
                    <a:pt x="617" y="159"/>
                  </a:cubicBezTo>
                  <a:cubicBezTo>
                    <a:pt x="806" y="226"/>
                    <a:pt x="995" y="315"/>
                    <a:pt x="1173" y="404"/>
                  </a:cubicBezTo>
                  <a:cubicBezTo>
                    <a:pt x="1180" y="407"/>
                    <a:pt x="1187" y="409"/>
                    <a:pt x="1193" y="409"/>
                  </a:cubicBezTo>
                  <a:cubicBezTo>
                    <a:pt x="1223" y="409"/>
                    <a:pt x="1234" y="367"/>
                    <a:pt x="1206" y="348"/>
                  </a:cubicBezTo>
                  <a:cubicBezTo>
                    <a:pt x="995" y="237"/>
                    <a:pt x="773" y="137"/>
                    <a:pt x="550" y="59"/>
                  </a:cubicBezTo>
                  <a:cubicBezTo>
                    <a:pt x="463" y="35"/>
                    <a:pt x="345" y="0"/>
                    <a:pt x="24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
            <p:cNvSpPr/>
            <p:nvPr/>
          </p:nvSpPr>
          <p:spPr>
            <a:xfrm>
              <a:off x="2299550" y="4298879"/>
              <a:ext cx="21526" cy="92487"/>
            </a:xfrm>
            <a:custGeom>
              <a:avLst/>
              <a:gdLst/>
              <a:ahLst/>
              <a:cxnLst/>
              <a:rect l="l" t="t" r="r" b="b"/>
              <a:pathLst>
                <a:path w="617" h="2651" extrusionOk="0">
                  <a:moveTo>
                    <a:pt x="565" y="0"/>
                  </a:moveTo>
                  <a:cubicBezTo>
                    <a:pt x="556" y="0"/>
                    <a:pt x="549" y="3"/>
                    <a:pt x="546" y="9"/>
                  </a:cubicBezTo>
                  <a:cubicBezTo>
                    <a:pt x="168" y="610"/>
                    <a:pt x="0" y="1322"/>
                    <a:pt x="67" y="2022"/>
                  </a:cubicBezTo>
                  <a:cubicBezTo>
                    <a:pt x="79" y="2222"/>
                    <a:pt x="123" y="2422"/>
                    <a:pt x="190" y="2612"/>
                  </a:cubicBezTo>
                  <a:cubicBezTo>
                    <a:pt x="196" y="2637"/>
                    <a:pt x="223" y="2651"/>
                    <a:pt x="244" y="2651"/>
                  </a:cubicBezTo>
                  <a:cubicBezTo>
                    <a:pt x="260" y="2651"/>
                    <a:pt x="272" y="2642"/>
                    <a:pt x="267" y="2622"/>
                  </a:cubicBezTo>
                  <a:cubicBezTo>
                    <a:pt x="101" y="1944"/>
                    <a:pt x="112" y="1233"/>
                    <a:pt x="356" y="576"/>
                  </a:cubicBezTo>
                  <a:cubicBezTo>
                    <a:pt x="423" y="387"/>
                    <a:pt x="501" y="209"/>
                    <a:pt x="601" y="42"/>
                  </a:cubicBezTo>
                  <a:cubicBezTo>
                    <a:pt x="617" y="18"/>
                    <a:pt x="587" y="0"/>
                    <a:pt x="56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
            <p:cNvSpPr/>
            <p:nvPr/>
          </p:nvSpPr>
          <p:spPr>
            <a:xfrm>
              <a:off x="2258800" y="4435188"/>
              <a:ext cx="17897" cy="61960"/>
            </a:xfrm>
            <a:custGeom>
              <a:avLst/>
              <a:gdLst/>
              <a:ahLst/>
              <a:cxnLst/>
              <a:rect l="l" t="t" r="r" b="b"/>
              <a:pathLst>
                <a:path w="513" h="1776" extrusionOk="0">
                  <a:moveTo>
                    <a:pt x="30" y="0"/>
                  </a:moveTo>
                  <a:cubicBezTo>
                    <a:pt x="20" y="0"/>
                    <a:pt x="12" y="5"/>
                    <a:pt x="12" y="17"/>
                  </a:cubicBezTo>
                  <a:cubicBezTo>
                    <a:pt x="1" y="618"/>
                    <a:pt x="134" y="1229"/>
                    <a:pt x="424" y="1752"/>
                  </a:cubicBezTo>
                  <a:cubicBezTo>
                    <a:pt x="434" y="1767"/>
                    <a:pt x="456" y="1776"/>
                    <a:pt x="475" y="1776"/>
                  </a:cubicBezTo>
                  <a:cubicBezTo>
                    <a:pt x="496" y="1776"/>
                    <a:pt x="513" y="1765"/>
                    <a:pt x="501" y="1741"/>
                  </a:cubicBezTo>
                  <a:cubicBezTo>
                    <a:pt x="379" y="1474"/>
                    <a:pt x="279" y="1196"/>
                    <a:pt x="201" y="918"/>
                  </a:cubicBezTo>
                  <a:cubicBezTo>
                    <a:pt x="134" y="628"/>
                    <a:pt x="90" y="329"/>
                    <a:pt x="78" y="39"/>
                  </a:cubicBezTo>
                  <a:cubicBezTo>
                    <a:pt x="78" y="17"/>
                    <a:pt x="50" y="0"/>
                    <a:pt x="3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
            <p:cNvSpPr/>
            <p:nvPr/>
          </p:nvSpPr>
          <p:spPr>
            <a:xfrm>
              <a:off x="2462270" y="4414952"/>
              <a:ext cx="46854" cy="9245"/>
            </a:xfrm>
            <a:custGeom>
              <a:avLst/>
              <a:gdLst/>
              <a:ahLst/>
              <a:cxnLst/>
              <a:rect l="l" t="t" r="r" b="b"/>
              <a:pathLst>
                <a:path w="1343" h="265" extrusionOk="0">
                  <a:moveTo>
                    <a:pt x="1011" y="1"/>
                  </a:moveTo>
                  <a:cubicBezTo>
                    <a:pt x="678" y="1"/>
                    <a:pt x="346" y="77"/>
                    <a:pt x="41" y="207"/>
                  </a:cubicBezTo>
                  <a:cubicBezTo>
                    <a:pt x="1" y="218"/>
                    <a:pt x="43" y="265"/>
                    <a:pt x="77" y="265"/>
                  </a:cubicBezTo>
                  <a:cubicBezTo>
                    <a:pt x="80" y="265"/>
                    <a:pt x="83" y="264"/>
                    <a:pt x="86" y="264"/>
                  </a:cubicBezTo>
                  <a:cubicBezTo>
                    <a:pt x="395" y="127"/>
                    <a:pt x="734" y="65"/>
                    <a:pt x="1072" y="65"/>
                  </a:cubicBezTo>
                  <a:cubicBezTo>
                    <a:pt x="1147" y="65"/>
                    <a:pt x="1223" y="68"/>
                    <a:pt x="1298" y="74"/>
                  </a:cubicBezTo>
                  <a:cubicBezTo>
                    <a:pt x="1342" y="74"/>
                    <a:pt x="1320" y="19"/>
                    <a:pt x="1287" y="19"/>
                  </a:cubicBezTo>
                  <a:cubicBezTo>
                    <a:pt x="1196" y="7"/>
                    <a:pt x="1103" y="1"/>
                    <a:pt x="101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
            <p:cNvSpPr/>
            <p:nvPr/>
          </p:nvSpPr>
          <p:spPr>
            <a:xfrm>
              <a:off x="2464991" y="4423988"/>
              <a:ext cx="23584" cy="4082"/>
            </a:xfrm>
            <a:custGeom>
              <a:avLst/>
              <a:gdLst/>
              <a:ahLst/>
              <a:cxnLst/>
              <a:rect l="l" t="t" r="r" b="b"/>
              <a:pathLst>
                <a:path w="676" h="117" extrusionOk="0">
                  <a:moveTo>
                    <a:pt x="494" y="0"/>
                  </a:moveTo>
                  <a:cubicBezTo>
                    <a:pt x="347" y="0"/>
                    <a:pt x="196" y="15"/>
                    <a:pt x="52" y="49"/>
                  </a:cubicBezTo>
                  <a:cubicBezTo>
                    <a:pt x="0" y="59"/>
                    <a:pt x="35" y="117"/>
                    <a:pt x="76" y="117"/>
                  </a:cubicBezTo>
                  <a:cubicBezTo>
                    <a:pt x="79" y="117"/>
                    <a:pt x="82" y="117"/>
                    <a:pt x="85" y="116"/>
                  </a:cubicBezTo>
                  <a:cubicBezTo>
                    <a:pt x="221" y="82"/>
                    <a:pt x="363" y="67"/>
                    <a:pt x="507" y="67"/>
                  </a:cubicBezTo>
                  <a:cubicBezTo>
                    <a:pt x="552" y="67"/>
                    <a:pt x="597" y="69"/>
                    <a:pt x="641" y="71"/>
                  </a:cubicBezTo>
                  <a:cubicBezTo>
                    <a:pt x="664" y="71"/>
                    <a:pt x="675" y="60"/>
                    <a:pt x="675" y="37"/>
                  </a:cubicBezTo>
                  <a:cubicBezTo>
                    <a:pt x="675" y="15"/>
                    <a:pt x="653" y="5"/>
                    <a:pt x="631" y="5"/>
                  </a:cubicBezTo>
                  <a:cubicBezTo>
                    <a:pt x="586" y="2"/>
                    <a:pt x="540" y="0"/>
                    <a:pt x="49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
            <p:cNvSpPr/>
            <p:nvPr/>
          </p:nvSpPr>
          <p:spPr>
            <a:xfrm>
              <a:off x="2466805" y="4433373"/>
              <a:ext cx="12315" cy="2442"/>
            </a:xfrm>
            <a:custGeom>
              <a:avLst/>
              <a:gdLst/>
              <a:ahLst/>
              <a:cxnLst/>
              <a:rect l="l" t="t" r="r" b="b"/>
              <a:pathLst>
                <a:path w="353" h="70" extrusionOk="0">
                  <a:moveTo>
                    <a:pt x="319" y="1"/>
                  </a:moveTo>
                  <a:cubicBezTo>
                    <a:pt x="317" y="1"/>
                    <a:pt x="314" y="1"/>
                    <a:pt x="312" y="2"/>
                  </a:cubicBezTo>
                  <a:cubicBezTo>
                    <a:pt x="211" y="2"/>
                    <a:pt x="112" y="13"/>
                    <a:pt x="11" y="25"/>
                  </a:cubicBezTo>
                  <a:cubicBezTo>
                    <a:pt x="0" y="25"/>
                    <a:pt x="0" y="35"/>
                    <a:pt x="0" y="47"/>
                  </a:cubicBezTo>
                  <a:cubicBezTo>
                    <a:pt x="11" y="58"/>
                    <a:pt x="23" y="69"/>
                    <a:pt x="45" y="69"/>
                  </a:cubicBezTo>
                  <a:cubicBezTo>
                    <a:pt x="134" y="58"/>
                    <a:pt x="234" y="47"/>
                    <a:pt x="323" y="35"/>
                  </a:cubicBezTo>
                  <a:cubicBezTo>
                    <a:pt x="352" y="35"/>
                    <a:pt x="338" y="1"/>
                    <a:pt x="31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
            <p:cNvSpPr/>
            <p:nvPr/>
          </p:nvSpPr>
          <p:spPr>
            <a:xfrm>
              <a:off x="2461746" y="4444014"/>
              <a:ext cx="29515" cy="4256"/>
            </a:xfrm>
            <a:custGeom>
              <a:avLst/>
              <a:gdLst/>
              <a:ahLst/>
              <a:cxnLst/>
              <a:rect l="l" t="t" r="r" b="b"/>
              <a:pathLst>
                <a:path w="846" h="122" extrusionOk="0">
                  <a:moveTo>
                    <a:pt x="232" y="1"/>
                  </a:moveTo>
                  <a:cubicBezTo>
                    <a:pt x="167" y="1"/>
                    <a:pt x="101" y="3"/>
                    <a:pt x="34" y="9"/>
                  </a:cubicBezTo>
                  <a:cubicBezTo>
                    <a:pt x="0" y="9"/>
                    <a:pt x="23" y="42"/>
                    <a:pt x="45" y="42"/>
                  </a:cubicBezTo>
                  <a:cubicBezTo>
                    <a:pt x="77" y="40"/>
                    <a:pt x="110" y="40"/>
                    <a:pt x="142" y="40"/>
                  </a:cubicBezTo>
                  <a:cubicBezTo>
                    <a:pt x="366" y="40"/>
                    <a:pt x="589" y="71"/>
                    <a:pt x="813" y="120"/>
                  </a:cubicBezTo>
                  <a:cubicBezTo>
                    <a:pt x="816" y="121"/>
                    <a:pt x="819" y="122"/>
                    <a:pt x="822" y="122"/>
                  </a:cubicBezTo>
                  <a:cubicBezTo>
                    <a:pt x="845" y="122"/>
                    <a:pt x="842" y="85"/>
                    <a:pt x="813" y="76"/>
                  </a:cubicBezTo>
                  <a:cubicBezTo>
                    <a:pt x="621" y="26"/>
                    <a:pt x="429" y="1"/>
                    <a:pt x="23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2"/>
            <p:cNvSpPr/>
            <p:nvPr/>
          </p:nvSpPr>
          <p:spPr>
            <a:xfrm>
              <a:off x="2452850" y="4455946"/>
              <a:ext cx="45110" cy="12664"/>
            </a:xfrm>
            <a:custGeom>
              <a:avLst/>
              <a:gdLst/>
              <a:ahLst/>
              <a:cxnLst/>
              <a:rect l="l" t="t" r="r" b="b"/>
              <a:pathLst>
                <a:path w="1293" h="363" extrusionOk="0">
                  <a:moveTo>
                    <a:pt x="44" y="1"/>
                  </a:moveTo>
                  <a:cubicBezTo>
                    <a:pt x="0" y="1"/>
                    <a:pt x="22" y="67"/>
                    <a:pt x="67" y="67"/>
                  </a:cubicBezTo>
                  <a:cubicBezTo>
                    <a:pt x="467" y="100"/>
                    <a:pt x="856" y="211"/>
                    <a:pt x="1234" y="356"/>
                  </a:cubicBezTo>
                  <a:cubicBezTo>
                    <a:pt x="1243" y="361"/>
                    <a:pt x="1250" y="363"/>
                    <a:pt x="1257" y="363"/>
                  </a:cubicBezTo>
                  <a:cubicBezTo>
                    <a:pt x="1285" y="363"/>
                    <a:pt x="1292" y="330"/>
                    <a:pt x="1256" y="312"/>
                  </a:cubicBezTo>
                  <a:cubicBezTo>
                    <a:pt x="890" y="122"/>
                    <a:pt x="467" y="33"/>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
            <p:cNvSpPr/>
            <p:nvPr/>
          </p:nvSpPr>
          <p:spPr>
            <a:xfrm>
              <a:off x="2448558" y="4461703"/>
              <a:ext cx="23933" cy="9106"/>
            </a:xfrm>
            <a:custGeom>
              <a:avLst/>
              <a:gdLst/>
              <a:ahLst/>
              <a:cxnLst/>
              <a:rect l="l" t="t" r="r" b="b"/>
              <a:pathLst>
                <a:path w="686" h="261" extrusionOk="0">
                  <a:moveTo>
                    <a:pt x="16" y="0"/>
                  </a:moveTo>
                  <a:cubicBezTo>
                    <a:pt x="0" y="0"/>
                    <a:pt x="3" y="37"/>
                    <a:pt x="22" y="46"/>
                  </a:cubicBezTo>
                  <a:cubicBezTo>
                    <a:pt x="234" y="102"/>
                    <a:pt x="434" y="180"/>
                    <a:pt x="645" y="258"/>
                  </a:cubicBezTo>
                  <a:cubicBezTo>
                    <a:pt x="650" y="260"/>
                    <a:pt x="654" y="260"/>
                    <a:pt x="658" y="260"/>
                  </a:cubicBezTo>
                  <a:cubicBezTo>
                    <a:pt x="681" y="260"/>
                    <a:pt x="685" y="234"/>
                    <a:pt x="657" y="224"/>
                  </a:cubicBezTo>
                  <a:cubicBezTo>
                    <a:pt x="467" y="113"/>
                    <a:pt x="245" y="58"/>
                    <a:pt x="22" y="2"/>
                  </a:cubicBezTo>
                  <a:cubicBezTo>
                    <a:pt x="20" y="1"/>
                    <a:pt x="18" y="0"/>
                    <a:pt x="1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
            <p:cNvSpPr/>
            <p:nvPr/>
          </p:nvSpPr>
          <p:spPr>
            <a:xfrm>
              <a:off x="2439627" y="4467599"/>
              <a:ext cx="27038" cy="12908"/>
            </a:xfrm>
            <a:custGeom>
              <a:avLst/>
              <a:gdLst/>
              <a:ahLst/>
              <a:cxnLst/>
              <a:rect l="l" t="t" r="r" b="b"/>
              <a:pathLst>
                <a:path w="775" h="370" extrusionOk="0">
                  <a:moveTo>
                    <a:pt x="56" y="0"/>
                  </a:moveTo>
                  <a:cubicBezTo>
                    <a:pt x="34" y="0"/>
                    <a:pt x="1" y="0"/>
                    <a:pt x="1" y="33"/>
                  </a:cubicBezTo>
                  <a:cubicBezTo>
                    <a:pt x="1" y="55"/>
                    <a:pt x="23" y="78"/>
                    <a:pt x="45" y="89"/>
                  </a:cubicBezTo>
                  <a:cubicBezTo>
                    <a:pt x="167" y="111"/>
                    <a:pt x="278" y="144"/>
                    <a:pt x="390" y="200"/>
                  </a:cubicBezTo>
                  <a:cubicBezTo>
                    <a:pt x="501" y="245"/>
                    <a:pt x="601" y="312"/>
                    <a:pt x="713" y="367"/>
                  </a:cubicBezTo>
                  <a:cubicBezTo>
                    <a:pt x="717" y="368"/>
                    <a:pt x="722" y="369"/>
                    <a:pt x="726" y="369"/>
                  </a:cubicBezTo>
                  <a:cubicBezTo>
                    <a:pt x="754" y="369"/>
                    <a:pt x="775" y="340"/>
                    <a:pt x="746" y="312"/>
                  </a:cubicBezTo>
                  <a:cubicBezTo>
                    <a:pt x="657" y="233"/>
                    <a:pt x="535" y="167"/>
                    <a:pt x="423" y="122"/>
                  </a:cubicBezTo>
                  <a:cubicBezTo>
                    <a:pt x="301" y="67"/>
                    <a:pt x="189" y="33"/>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
            <p:cNvSpPr/>
            <p:nvPr/>
          </p:nvSpPr>
          <p:spPr>
            <a:xfrm>
              <a:off x="2433801" y="4469378"/>
              <a:ext cx="12873" cy="9489"/>
            </a:xfrm>
            <a:custGeom>
              <a:avLst/>
              <a:gdLst/>
              <a:ahLst/>
              <a:cxnLst/>
              <a:rect l="l" t="t" r="r" b="b"/>
              <a:pathLst>
                <a:path w="369" h="272" extrusionOk="0">
                  <a:moveTo>
                    <a:pt x="39" y="0"/>
                  </a:moveTo>
                  <a:cubicBezTo>
                    <a:pt x="24" y="0"/>
                    <a:pt x="12" y="10"/>
                    <a:pt x="12" y="27"/>
                  </a:cubicBezTo>
                  <a:cubicBezTo>
                    <a:pt x="1" y="49"/>
                    <a:pt x="34" y="71"/>
                    <a:pt x="45" y="71"/>
                  </a:cubicBezTo>
                  <a:cubicBezTo>
                    <a:pt x="90" y="93"/>
                    <a:pt x="134" y="116"/>
                    <a:pt x="179" y="149"/>
                  </a:cubicBezTo>
                  <a:cubicBezTo>
                    <a:pt x="223" y="182"/>
                    <a:pt x="257" y="216"/>
                    <a:pt x="290" y="249"/>
                  </a:cubicBezTo>
                  <a:cubicBezTo>
                    <a:pt x="301" y="261"/>
                    <a:pt x="324" y="271"/>
                    <a:pt x="346" y="271"/>
                  </a:cubicBezTo>
                  <a:cubicBezTo>
                    <a:pt x="356" y="261"/>
                    <a:pt x="368" y="249"/>
                    <a:pt x="356" y="238"/>
                  </a:cubicBezTo>
                  <a:cubicBezTo>
                    <a:pt x="324" y="182"/>
                    <a:pt x="279" y="138"/>
                    <a:pt x="235" y="93"/>
                  </a:cubicBezTo>
                  <a:cubicBezTo>
                    <a:pt x="179" y="60"/>
                    <a:pt x="123" y="27"/>
                    <a:pt x="57" y="4"/>
                  </a:cubicBezTo>
                  <a:cubicBezTo>
                    <a:pt x="51" y="2"/>
                    <a:pt x="45" y="0"/>
                    <a:pt x="3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
            <p:cNvSpPr/>
            <p:nvPr/>
          </p:nvSpPr>
          <p:spPr>
            <a:xfrm>
              <a:off x="2425253" y="4311613"/>
              <a:ext cx="9769" cy="40016"/>
            </a:xfrm>
            <a:custGeom>
              <a:avLst/>
              <a:gdLst/>
              <a:ahLst/>
              <a:cxnLst/>
              <a:rect l="l" t="t" r="r" b="b"/>
              <a:pathLst>
                <a:path w="280" h="1147" extrusionOk="0">
                  <a:moveTo>
                    <a:pt x="223" y="1"/>
                  </a:moveTo>
                  <a:cubicBezTo>
                    <a:pt x="211" y="1"/>
                    <a:pt x="201" y="7"/>
                    <a:pt x="201" y="22"/>
                  </a:cubicBezTo>
                  <a:cubicBezTo>
                    <a:pt x="201" y="211"/>
                    <a:pt x="179" y="389"/>
                    <a:pt x="146" y="567"/>
                  </a:cubicBezTo>
                  <a:cubicBezTo>
                    <a:pt x="134" y="656"/>
                    <a:pt x="112" y="745"/>
                    <a:pt x="90" y="834"/>
                  </a:cubicBezTo>
                  <a:cubicBezTo>
                    <a:pt x="57" y="923"/>
                    <a:pt x="23" y="1012"/>
                    <a:pt x="1" y="1112"/>
                  </a:cubicBezTo>
                  <a:cubicBezTo>
                    <a:pt x="1" y="1134"/>
                    <a:pt x="24" y="1146"/>
                    <a:pt x="47" y="1146"/>
                  </a:cubicBezTo>
                  <a:cubicBezTo>
                    <a:pt x="59" y="1146"/>
                    <a:pt x="71" y="1142"/>
                    <a:pt x="79" y="1135"/>
                  </a:cubicBezTo>
                  <a:cubicBezTo>
                    <a:pt x="124" y="1056"/>
                    <a:pt x="146" y="967"/>
                    <a:pt x="179" y="878"/>
                  </a:cubicBezTo>
                  <a:cubicBezTo>
                    <a:pt x="201" y="789"/>
                    <a:pt x="223" y="700"/>
                    <a:pt x="235" y="601"/>
                  </a:cubicBezTo>
                  <a:cubicBezTo>
                    <a:pt x="268" y="423"/>
                    <a:pt x="279" y="233"/>
                    <a:pt x="279" y="45"/>
                  </a:cubicBezTo>
                  <a:cubicBezTo>
                    <a:pt x="279" y="23"/>
                    <a:pt x="246" y="1"/>
                    <a:pt x="2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
            <p:cNvSpPr/>
            <p:nvPr/>
          </p:nvSpPr>
          <p:spPr>
            <a:xfrm>
              <a:off x="2429370" y="4324208"/>
              <a:ext cx="14060" cy="32515"/>
            </a:xfrm>
            <a:custGeom>
              <a:avLst/>
              <a:gdLst/>
              <a:ahLst/>
              <a:cxnLst/>
              <a:rect l="l" t="t" r="r" b="b"/>
              <a:pathLst>
                <a:path w="403" h="932" extrusionOk="0">
                  <a:moveTo>
                    <a:pt x="354" y="0"/>
                  </a:moveTo>
                  <a:cubicBezTo>
                    <a:pt x="343" y="0"/>
                    <a:pt x="332" y="5"/>
                    <a:pt x="328" y="17"/>
                  </a:cubicBezTo>
                  <a:cubicBezTo>
                    <a:pt x="306" y="173"/>
                    <a:pt x="261" y="317"/>
                    <a:pt x="206" y="462"/>
                  </a:cubicBezTo>
                  <a:cubicBezTo>
                    <a:pt x="150" y="606"/>
                    <a:pt x="83" y="740"/>
                    <a:pt x="16" y="885"/>
                  </a:cubicBezTo>
                  <a:cubicBezTo>
                    <a:pt x="1" y="908"/>
                    <a:pt x="35" y="932"/>
                    <a:pt x="65" y="932"/>
                  </a:cubicBezTo>
                  <a:cubicBezTo>
                    <a:pt x="77" y="932"/>
                    <a:pt x="88" y="928"/>
                    <a:pt x="95" y="918"/>
                  </a:cubicBezTo>
                  <a:cubicBezTo>
                    <a:pt x="261" y="662"/>
                    <a:pt x="350" y="339"/>
                    <a:pt x="395" y="40"/>
                  </a:cubicBezTo>
                  <a:cubicBezTo>
                    <a:pt x="402" y="18"/>
                    <a:pt x="376" y="0"/>
                    <a:pt x="3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
            <p:cNvSpPr/>
            <p:nvPr/>
          </p:nvSpPr>
          <p:spPr>
            <a:xfrm>
              <a:off x="2426997" y="4340989"/>
              <a:ext cx="20688" cy="28329"/>
            </a:xfrm>
            <a:custGeom>
              <a:avLst/>
              <a:gdLst/>
              <a:ahLst/>
              <a:cxnLst/>
              <a:rect l="l" t="t" r="r" b="b"/>
              <a:pathLst>
                <a:path w="593" h="812" extrusionOk="0">
                  <a:moveTo>
                    <a:pt x="544" y="0"/>
                  </a:moveTo>
                  <a:cubicBezTo>
                    <a:pt x="534" y="0"/>
                    <a:pt x="525" y="4"/>
                    <a:pt x="519" y="14"/>
                  </a:cubicBezTo>
                  <a:cubicBezTo>
                    <a:pt x="374" y="270"/>
                    <a:pt x="207" y="537"/>
                    <a:pt x="18" y="770"/>
                  </a:cubicBezTo>
                  <a:cubicBezTo>
                    <a:pt x="1" y="788"/>
                    <a:pt x="30" y="811"/>
                    <a:pt x="49" y="811"/>
                  </a:cubicBezTo>
                  <a:cubicBezTo>
                    <a:pt x="55" y="811"/>
                    <a:pt x="60" y="809"/>
                    <a:pt x="62" y="804"/>
                  </a:cubicBezTo>
                  <a:cubicBezTo>
                    <a:pt x="274" y="582"/>
                    <a:pt x="452" y="325"/>
                    <a:pt x="585" y="48"/>
                  </a:cubicBezTo>
                  <a:cubicBezTo>
                    <a:pt x="593" y="24"/>
                    <a:pt x="567" y="0"/>
                    <a:pt x="5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
            <p:cNvSpPr/>
            <p:nvPr/>
          </p:nvSpPr>
          <p:spPr>
            <a:xfrm>
              <a:off x="2381433" y="4294239"/>
              <a:ext cx="9908" cy="23444"/>
            </a:xfrm>
            <a:custGeom>
              <a:avLst/>
              <a:gdLst/>
              <a:ahLst/>
              <a:cxnLst/>
              <a:rect l="l" t="t" r="r" b="b"/>
              <a:pathLst>
                <a:path w="284" h="672" extrusionOk="0">
                  <a:moveTo>
                    <a:pt x="27" y="0"/>
                  </a:moveTo>
                  <a:cubicBezTo>
                    <a:pt x="11" y="0"/>
                    <a:pt x="0" y="9"/>
                    <a:pt x="11" y="31"/>
                  </a:cubicBezTo>
                  <a:cubicBezTo>
                    <a:pt x="45" y="131"/>
                    <a:pt x="90" y="231"/>
                    <a:pt x="122" y="331"/>
                  </a:cubicBezTo>
                  <a:cubicBezTo>
                    <a:pt x="156" y="431"/>
                    <a:pt x="178" y="531"/>
                    <a:pt x="211" y="642"/>
                  </a:cubicBezTo>
                  <a:cubicBezTo>
                    <a:pt x="211" y="660"/>
                    <a:pt x="234" y="672"/>
                    <a:pt x="253" y="672"/>
                  </a:cubicBezTo>
                  <a:cubicBezTo>
                    <a:pt x="269" y="672"/>
                    <a:pt x="284" y="663"/>
                    <a:pt x="278" y="642"/>
                  </a:cubicBezTo>
                  <a:cubicBezTo>
                    <a:pt x="256" y="431"/>
                    <a:pt x="178" y="209"/>
                    <a:pt x="67" y="19"/>
                  </a:cubicBezTo>
                  <a:cubicBezTo>
                    <a:pt x="62" y="8"/>
                    <a:pt x="42" y="0"/>
                    <a:pt x="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
            <p:cNvSpPr/>
            <p:nvPr/>
          </p:nvSpPr>
          <p:spPr>
            <a:xfrm>
              <a:off x="2386631" y="4291762"/>
              <a:ext cx="8792" cy="22502"/>
            </a:xfrm>
            <a:custGeom>
              <a:avLst/>
              <a:gdLst/>
              <a:ahLst/>
              <a:cxnLst/>
              <a:rect l="l" t="t" r="r" b="b"/>
              <a:pathLst>
                <a:path w="252" h="645" extrusionOk="0">
                  <a:moveTo>
                    <a:pt x="21" y="1"/>
                  </a:moveTo>
                  <a:cubicBezTo>
                    <a:pt x="10" y="1"/>
                    <a:pt x="0" y="10"/>
                    <a:pt x="7" y="24"/>
                  </a:cubicBezTo>
                  <a:cubicBezTo>
                    <a:pt x="52" y="113"/>
                    <a:pt x="96" y="213"/>
                    <a:pt x="118" y="313"/>
                  </a:cubicBezTo>
                  <a:cubicBezTo>
                    <a:pt x="151" y="413"/>
                    <a:pt x="174" y="513"/>
                    <a:pt x="185" y="614"/>
                  </a:cubicBezTo>
                  <a:cubicBezTo>
                    <a:pt x="191" y="633"/>
                    <a:pt x="213" y="645"/>
                    <a:pt x="230" y="645"/>
                  </a:cubicBezTo>
                  <a:cubicBezTo>
                    <a:pt x="242" y="645"/>
                    <a:pt x="252" y="638"/>
                    <a:pt x="252" y="624"/>
                  </a:cubicBezTo>
                  <a:cubicBezTo>
                    <a:pt x="240" y="402"/>
                    <a:pt x="163" y="191"/>
                    <a:pt x="40" y="13"/>
                  </a:cubicBezTo>
                  <a:cubicBezTo>
                    <a:pt x="36" y="4"/>
                    <a:pt x="28" y="1"/>
                    <a:pt x="2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
            <p:cNvSpPr/>
            <p:nvPr/>
          </p:nvSpPr>
          <p:spPr>
            <a:xfrm>
              <a:off x="2397517" y="4296751"/>
              <a:ext cx="6838" cy="37190"/>
            </a:xfrm>
            <a:custGeom>
              <a:avLst/>
              <a:gdLst/>
              <a:ahLst/>
              <a:cxnLst/>
              <a:rect l="l" t="t" r="r" b="b"/>
              <a:pathLst>
                <a:path w="196" h="1066" extrusionOk="0">
                  <a:moveTo>
                    <a:pt x="31" y="0"/>
                  </a:moveTo>
                  <a:cubicBezTo>
                    <a:pt x="15" y="0"/>
                    <a:pt x="1" y="9"/>
                    <a:pt x="7" y="26"/>
                  </a:cubicBezTo>
                  <a:cubicBezTo>
                    <a:pt x="62" y="181"/>
                    <a:pt x="96" y="348"/>
                    <a:pt x="106" y="515"/>
                  </a:cubicBezTo>
                  <a:cubicBezTo>
                    <a:pt x="118" y="693"/>
                    <a:pt x="96" y="859"/>
                    <a:pt x="84" y="1027"/>
                  </a:cubicBezTo>
                  <a:cubicBezTo>
                    <a:pt x="84" y="1048"/>
                    <a:pt x="108" y="1065"/>
                    <a:pt x="128" y="1065"/>
                  </a:cubicBezTo>
                  <a:cubicBezTo>
                    <a:pt x="138" y="1065"/>
                    <a:pt x="147" y="1060"/>
                    <a:pt x="151" y="1049"/>
                  </a:cubicBezTo>
                  <a:cubicBezTo>
                    <a:pt x="195" y="882"/>
                    <a:pt x="195" y="715"/>
                    <a:pt x="185" y="537"/>
                  </a:cubicBezTo>
                  <a:cubicBezTo>
                    <a:pt x="173" y="359"/>
                    <a:pt x="129" y="192"/>
                    <a:pt x="73" y="26"/>
                  </a:cubicBezTo>
                  <a:cubicBezTo>
                    <a:pt x="68" y="9"/>
                    <a:pt x="48" y="0"/>
                    <a:pt x="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2"/>
            <p:cNvSpPr/>
            <p:nvPr/>
          </p:nvSpPr>
          <p:spPr>
            <a:xfrm>
              <a:off x="2336811" y="4363736"/>
              <a:ext cx="15385" cy="15560"/>
            </a:xfrm>
            <a:custGeom>
              <a:avLst/>
              <a:gdLst/>
              <a:ahLst/>
              <a:cxnLst/>
              <a:rect l="l" t="t" r="r" b="b"/>
              <a:pathLst>
                <a:path w="441" h="446" extrusionOk="0">
                  <a:moveTo>
                    <a:pt x="44" y="0"/>
                  </a:moveTo>
                  <a:cubicBezTo>
                    <a:pt x="35" y="0"/>
                    <a:pt x="27" y="3"/>
                    <a:pt x="22" y="7"/>
                  </a:cubicBezTo>
                  <a:cubicBezTo>
                    <a:pt x="0" y="29"/>
                    <a:pt x="12" y="52"/>
                    <a:pt x="34" y="63"/>
                  </a:cubicBezTo>
                  <a:cubicBezTo>
                    <a:pt x="101" y="108"/>
                    <a:pt x="156" y="174"/>
                    <a:pt x="212" y="230"/>
                  </a:cubicBezTo>
                  <a:cubicBezTo>
                    <a:pt x="279" y="296"/>
                    <a:pt x="323" y="363"/>
                    <a:pt x="378" y="430"/>
                  </a:cubicBezTo>
                  <a:cubicBezTo>
                    <a:pt x="388" y="440"/>
                    <a:pt x="403" y="445"/>
                    <a:pt x="415" y="445"/>
                  </a:cubicBezTo>
                  <a:cubicBezTo>
                    <a:pt x="429" y="445"/>
                    <a:pt x="440" y="437"/>
                    <a:pt x="434" y="419"/>
                  </a:cubicBezTo>
                  <a:cubicBezTo>
                    <a:pt x="400" y="330"/>
                    <a:pt x="345" y="263"/>
                    <a:pt x="289" y="197"/>
                  </a:cubicBezTo>
                  <a:cubicBezTo>
                    <a:pt x="222" y="130"/>
                    <a:pt x="156" y="63"/>
                    <a:pt x="78" y="19"/>
                  </a:cubicBezTo>
                  <a:cubicBezTo>
                    <a:pt x="72" y="6"/>
                    <a:pt x="57" y="0"/>
                    <a:pt x="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2"/>
            <p:cNvSpPr/>
            <p:nvPr/>
          </p:nvSpPr>
          <p:spPr>
            <a:xfrm>
              <a:off x="2345324" y="4364992"/>
              <a:ext cx="11548" cy="13397"/>
            </a:xfrm>
            <a:custGeom>
              <a:avLst/>
              <a:gdLst/>
              <a:ahLst/>
              <a:cxnLst/>
              <a:rect l="l" t="t" r="r" b="b"/>
              <a:pathLst>
                <a:path w="331" h="384" extrusionOk="0">
                  <a:moveTo>
                    <a:pt x="34" y="0"/>
                  </a:moveTo>
                  <a:cubicBezTo>
                    <a:pt x="30" y="0"/>
                    <a:pt x="26" y="2"/>
                    <a:pt x="23" y="5"/>
                  </a:cubicBezTo>
                  <a:cubicBezTo>
                    <a:pt x="1" y="16"/>
                    <a:pt x="1" y="38"/>
                    <a:pt x="12" y="49"/>
                  </a:cubicBezTo>
                  <a:cubicBezTo>
                    <a:pt x="57" y="105"/>
                    <a:pt x="101" y="161"/>
                    <a:pt x="134" y="216"/>
                  </a:cubicBezTo>
                  <a:cubicBezTo>
                    <a:pt x="156" y="238"/>
                    <a:pt x="179" y="272"/>
                    <a:pt x="201" y="294"/>
                  </a:cubicBezTo>
                  <a:cubicBezTo>
                    <a:pt x="223" y="327"/>
                    <a:pt x="245" y="349"/>
                    <a:pt x="268" y="372"/>
                  </a:cubicBezTo>
                  <a:cubicBezTo>
                    <a:pt x="276" y="379"/>
                    <a:pt x="286" y="383"/>
                    <a:pt x="296" y="383"/>
                  </a:cubicBezTo>
                  <a:cubicBezTo>
                    <a:pt x="315" y="383"/>
                    <a:pt x="331" y="371"/>
                    <a:pt x="324" y="349"/>
                  </a:cubicBezTo>
                  <a:cubicBezTo>
                    <a:pt x="290" y="294"/>
                    <a:pt x="245" y="238"/>
                    <a:pt x="201" y="183"/>
                  </a:cubicBezTo>
                  <a:cubicBezTo>
                    <a:pt x="156" y="127"/>
                    <a:pt x="112" y="72"/>
                    <a:pt x="79" y="27"/>
                  </a:cubicBezTo>
                  <a:cubicBezTo>
                    <a:pt x="63" y="11"/>
                    <a:pt x="47" y="0"/>
                    <a:pt x="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
            <p:cNvSpPr/>
            <p:nvPr/>
          </p:nvSpPr>
          <p:spPr>
            <a:xfrm>
              <a:off x="2353453" y="4386169"/>
              <a:ext cx="4466" cy="2826"/>
            </a:xfrm>
            <a:custGeom>
              <a:avLst/>
              <a:gdLst/>
              <a:ahLst/>
              <a:cxnLst/>
              <a:rect l="l" t="t" r="r" b="b"/>
              <a:pathLst>
                <a:path w="128" h="81" extrusionOk="0">
                  <a:moveTo>
                    <a:pt x="51" y="0"/>
                  </a:moveTo>
                  <a:cubicBezTo>
                    <a:pt x="14" y="0"/>
                    <a:pt x="1" y="49"/>
                    <a:pt x="46" y="76"/>
                  </a:cubicBezTo>
                  <a:cubicBezTo>
                    <a:pt x="54" y="79"/>
                    <a:pt x="61" y="80"/>
                    <a:pt x="68" y="80"/>
                  </a:cubicBezTo>
                  <a:cubicBezTo>
                    <a:pt x="109" y="80"/>
                    <a:pt x="127" y="28"/>
                    <a:pt x="79" y="9"/>
                  </a:cubicBezTo>
                  <a:cubicBezTo>
                    <a:pt x="69" y="3"/>
                    <a:pt x="59" y="0"/>
                    <a:pt x="5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2"/>
            <p:cNvSpPr/>
            <p:nvPr/>
          </p:nvSpPr>
          <p:spPr>
            <a:xfrm>
              <a:off x="2463491" y="4512884"/>
              <a:ext cx="9141" cy="33841"/>
            </a:xfrm>
            <a:custGeom>
              <a:avLst/>
              <a:gdLst/>
              <a:ahLst/>
              <a:cxnLst/>
              <a:rect l="l" t="t" r="r" b="b"/>
              <a:pathLst>
                <a:path w="262" h="970" extrusionOk="0">
                  <a:moveTo>
                    <a:pt x="37" y="1"/>
                  </a:moveTo>
                  <a:cubicBezTo>
                    <a:pt x="17" y="1"/>
                    <a:pt x="1" y="9"/>
                    <a:pt x="6" y="25"/>
                  </a:cubicBezTo>
                  <a:cubicBezTo>
                    <a:pt x="62" y="170"/>
                    <a:pt x="95" y="326"/>
                    <a:pt x="128" y="482"/>
                  </a:cubicBezTo>
                  <a:cubicBezTo>
                    <a:pt x="162" y="637"/>
                    <a:pt x="173" y="793"/>
                    <a:pt x="195" y="949"/>
                  </a:cubicBezTo>
                  <a:cubicBezTo>
                    <a:pt x="195" y="961"/>
                    <a:pt x="212" y="970"/>
                    <a:pt x="227" y="970"/>
                  </a:cubicBezTo>
                  <a:cubicBezTo>
                    <a:pt x="240" y="970"/>
                    <a:pt x="251" y="964"/>
                    <a:pt x="251" y="949"/>
                  </a:cubicBezTo>
                  <a:cubicBezTo>
                    <a:pt x="262" y="793"/>
                    <a:pt x="240" y="637"/>
                    <a:pt x="207" y="482"/>
                  </a:cubicBezTo>
                  <a:cubicBezTo>
                    <a:pt x="184" y="326"/>
                    <a:pt x="140" y="170"/>
                    <a:pt x="84" y="25"/>
                  </a:cubicBezTo>
                  <a:cubicBezTo>
                    <a:pt x="78" y="9"/>
                    <a:pt x="56" y="1"/>
                    <a:pt x="3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2"/>
            <p:cNvSpPr/>
            <p:nvPr/>
          </p:nvSpPr>
          <p:spPr>
            <a:xfrm>
              <a:off x="2469875" y="4516024"/>
              <a:ext cx="8966" cy="30457"/>
            </a:xfrm>
            <a:custGeom>
              <a:avLst/>
              <a:gdLst/>
              <a:ahLst/>
              <a:cxnLst/>
              <a:rect l="l" t="t" r="r" b="b"/>
              <a:pathLst>
                <a:path w="257" h="873" extrusionOk="0">
                  <a:moveTo>
                    <a:pt x="33" y="1"/>
                  </a:moveTo>
                  <a:cubicBezTo>
                    <a:pt x="14" y="1"/>
                    <a:pt x="0" y="12"/>
                    <a:pt x="12" y="36"/>
                  </a:cubicBezTo>
                  <a:cubicBezTo>
                    <a:pt x="113" y="291"/>
                    <a:pt x="168" y="558"/>
                    <a:pt x="179" y="837"/>
                  </a:cubicBezTo>
                  <a:cubicBezTo>
                    <a:pt x="179" y="856"/>
                    <a:pt x="207" y="872"/>
                    <a:pt x="229" y="872"/>
                  </a:cubicBezTo>
                  <a:cubicBezTo>
                    <a:pt x="244" y="872"/>
                    <a:pt x="257" y="865"/>
                    <a:pt x="257" y="847"/>
                  </a:cubicBezTo>
                  <a:cubicBezTo>
                    <a:pt x="257" y="570"/>
                    <a:pt x="190" y="281"/>
                    <a:pt x="79" y="24"/>
                  </a:cubicBezTo>
                  <a:cubicBezTo>
                    <a:pt x="69" y="9"/>
                    <a:pt x="49"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2"/>
            <p:cNvSpPr/>
            <p:nvPr/>
          </p:nvSpPr>
          <p:spPr>
            <a:xfrm>
              <a:off x="2493948" y="4511837"/>
              <a:ext cx="13606" cy="24456"/>
            </a:xfrm>
            <a:custGeom>
              <a:avLst/>
              <a:gdLst/>
              <a:ahLst/>
              <a:cxnLst/>
              <a:rect l="l" t="t" r="r" b="b"/>
              <a:pathLst>
                <a:path w="390" h="701" extrusionOk="0">
                  <a:moveTo>
                    <a:pt x="34" y="0"/>
                  </a:moveTo>
                  <a:cubicBezTo>
                    <a:pt x="12" y="0"/>
                    <a:pt x="1" y="22"/>
                    <a:pt x="12" y="33"/>
                  </a:cubicBezTo>
                  <a:cubicBezTo>
                    <a:pt x="68" y="144"/>
                    <a:pt x="123" y="245"/>
                    <a:pt x="179" y="356"/>
                  </a:cubicBezTo>
                  <a:lnTo>
                    <a:pt x="246" y="522"/>
                  </a:lnTo>
                  <a:cubicBezTo>
                    <a:pt x="268" y="579"/>
                    <a:pt x="290" y="634"/>
                    <a:pt x="323" y="690"/>
                  </a:cubicBezTo>
                  <a:cubicBezTo>
                    <a:pt x="329" y="695"/>
                    <a:pt x="346" y="701"/>
                    <a:pt x="361" y="701"/>
                  </a:cubicBezTo>
                  <a:cubicBezTo>
                    <a:pt x="376" y="701"/>
                    <a:pt x="390" y="695"/>
                    <a:pt x="390" y="678"/>
                  </a:cubicBezTo>
                  <a:cubicBezTo>
                    <a:pt x="390" y="623"/>
                    <a:pt x="357" y="567"/>
                    <a:pt x="335" y="512"/>
                  </a:cubicBezTo>
                  <a:cubicBezTo>
                    <a:pt x="312" y="456"/>
                    <a:pt x="290" y="401"/>
                    <a:pt x="256" y="345"/>
                  </a:cubicBezTo>
                  <a:cubicBezTo>
                    <a:pt x="201" y="233"/>
                    <a:pt x="145" y="134"/>
                    <a:pt x="78" y="22"/>
                  </a:cubicBezTo>
                  <a:cubicBezTo>
                    <a:pt x="68" y="11"/>
                    <a:pt x="45" y="0"/>
                    <a:pt x="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2"/>
            <p:cNvSpPr/>
            <p:nvPr/>
          </p:nvSpPr>
          <p:spPr>
            <a:xfrm>
              <a:off x="2499495" y="4512047"/>
              <a:ext cx="11583" cy="15490"/>
            </a:xfrm>
            <a:custGeom>
              <a:avLst/>
              <a:gdLst/>
              <a:ahLst/>
              <a:cxnLst/>
              <a:rect l="l" t="t" r="r" b="b"/>
              <a:pathLst>
                <a:path w="332" h="444" extrusionOk="0">
                  <a:moveTo>
                    <a:pt x="19" y="0"/>
                  </a:moveTo>
                  <a:cubicBezTo>
                    <a:pt x="10" y="0"/>
                    <a:pt x="1" y="8"/>
                    <a:pt x="8" y="16"/>
                  </a:cubicBezTo>
                  <a:cubicBezTo>
                    <a:pt x="109" y="150"/>
                    <a:pt x="198" y="283"/>
                    <a:pt x="287" y="427"/>
                  </a:cubicBezTo>
                  <a:cubicBezTo>
                    <a:pt x="287" y="436"/>
                    <a:pt x="292" y="443"/>
                    <a:pt x="303" y="443"/>
                  </a:cubicBezTo>
                  <a:cubicBezTo>
                    <a:pt x="308" y="443"/>
                    <a:pt x="313" y="442"/>
                    <a:pt x="320" y="439"/>
                  </a:cubicBezTo>
                  <a:cubicBezTo>
                    <a:pt x="331" y="439"/>
                    <a:pt x="331" y="427"/>
                    <a:pt x="331" y="417"/>
                  </a:cubicBezTo>
                  <a:cubicBezTo>
                    <a:pt x="253" y="261"/>
                    <a:pt x="142" y="128"/>
                    <a:pt x="31" y="5"/>
                  </a:cubicBezTo>
                  <a:cubicBezTo>
                    <a:pt x="27" y="2"/>
                    <a:pt x="23" y="0"/>
                    <a:pt x="1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2"/>
            <p:cNvSpPr/>
            <p:nvPr/>
          </p:nvSpPr>
          <p:spPr>
            <a:xfrm>
              <a:off x="2513381" y="4497079"/>
              <a:ext cx="14548" cy="9245"/>
            </a:xfrm>
            <a:custGeom>
              <a:avLst/>
              <a:gdLst/>
              <a:ahLst/>
              <a:cxnLst/>
              <a:rect l="l" t="t" r="r" b="b"/>
              <a:pathLst>
                <a:path w="417" h="265" extrusionOk="0">
                  <a:moveTo>
                    <a:pt x="45" y="1"/>
                  </a:moveTo>
                  <a:cubicBezTo>
                    <a:pt x="22" y="1"/>
                    <a:pt x="0" y="1"/>
                    <a:pt x="0" y="23"/>
                  </a:cubicBezTo>
                  <a:cubicBezTo>
                    <a:pt x="0" y="45"/>
                    <a:pt x="22" y="56"/>
                    <a:pt x="33" y="67"/>
                  </a:cubicBezTo>
                  <a:cubicBezTo>
                    <a:pt x="156" y="100"/>
                    <a:pt x="255" y="178"/>
                    <a:pt x="344" y="256"/>
                  </a:cubicBezTo>
                  <a:cubicBezTo>
                    <a:pt x="354" y="262"/>
                    <a:pt x="364" y="265"/>
                    <a:pt x="374" y="265"/>
                  </a:cubicBezTo>
                  <a:cubicBezTo>
                    <a:pt x="398" y="265"/>
                    <a:pt x="416" y="247"/>
                    <a:pt x="400" y="223"/>
                  </a:cubicBezTo>
                  <a:cubicBezTo>
                    <a:pt x="311" y="122"/>
                    <a:pt x="178" y="45"/>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
            <p:cNvSpPr/>
            <p:nvPr/>
          </p:nvSpPr>
          <p:spPr>
            <a:xfrm>
              <a:off x="2517254" y="4485566"/>
              <a:ext cx="10501" cy="6594"/>
            </a:xfrm>
            <a:custGeom>
              <a:avLst/>
              <a:gdLst/>
              <a:ahLst/>
              <a:cxnLst/>
              <a:rect l="l" t="t" r="r" b="b"/>
              <a:pathLst>
                <a:path w="301" h="189" extrusionOk="0">
                  <a:moveTo>
                    <a:pt x="29" y="1"/>
                  </a:moveTo>
                  <a:cubicBezTo>
                    <a:pt x="17" y="1"/>
                    <a:pt x="7" y="6"/>
                    <a:pt x="0" y="19"/>
                  </a:cubicBezTo>
                  <a:cubicBezTo>
                    <a:pt x="0" y="30"/>
                    <a:pt x="11" y="52"/>
                    <a:pt x="23" y="64"/>
                  </a:cubicBezTo>
                  <a:cubicBezTo>
                    <a:pt x="100" y="108"/>
                    <a:pt x="178" y="141"/>
                    <a:pt x="256" y="185"/>
                  </a:cubicBezTo>
                  <a:cubicBezTo>
                    <a:pt x="262" y="185"/>
                    <a:pt x="270" y="188"/>
                    <a:pt x="277" y="188"/>
                  </a:cubicBezTo>
                  <a:cubicBezTo>
                    <a:pt x="284" y="188"/>
                    <a:pt x="289" y="186"/>
                    <a:pt x="289" y="175"/>
                  </a:cubicBezTo>
                  <a:cubicBezTo>
                    <a:pt x="300" y="163"/>
                    <a:pt x="300" y="153"/>
                    <a:pt x="289" y="141"/>
                  </a:cubicBezTo>
                  <a:lnTo>
                    <a:pt x="55" y="8"/>
                  </a:lnTo>
                  <a:cubicBezTo>
                    <a:pt x="46" y="3"/>
                    <a:pt x="37" y="1"/>
                    <a:pt x="2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
            <p:cNvSpPr/>
            <p:nvPr/>
          </p:nvSpPr>
          <p:spPr>
            <a:xfrm>
              <a:off x="2523813" y="4446073"/>
              <a:ext cx="12873" cy="5617"/>
            </a:xfrm>
            <a:custGeom>
              <a:avLst/>
              <a:gdLst/>
              <a:ahLst/>
              <a:cxnLst/>
              <a:rect l="l" t="t" r="r" b="b"/>
              <a:pathLst>
                <a:path w="369" h="161" extrusionOk="0">
                  <a:moveTo>
                    <a:pt x="40" y="1"/>
                  </a:moveTo>
                  <a:cubicBezTo>
                    <a:pt x="24" y="1"/>
                    <a:pt x="12" y="11"/>
                    <a:pt x="12" y="27"/>
                  </a:cubicBezTo>
                  <a:cubicBezTo>
                    <a:pt x="1" y="50"/>
                    <a:pt x="35" y="72"/>
                    <a:pt x="57" y="83"/>
                  </a:cubicBezTo>
                  <a:cubicBezTo>
                    <a:pt x="146" y="106"/>
                    <a:pt x="246" y="150"/>
                    <a:pt x="346" y="161"/>
                  </a:cubicBezTo>
                  <a:cubicBezTo>
                    <a:pt x="357" y="161"/>
                    <a:pt x="368" y="150"/>
                    <a:pt x="368" y="139"/>
                  </a:cubicBezTo>
                  <a:cubicBezTo>
                    <a:pt x="368" y="128"/>
                    <a:pt x="357" y="116"/>
                    <a:pt x="346" y="106"/>
                  </a:cubicBezTo>
                  <a:cubicBezTo>
                    <a:pt x="257" y="61"/>
                    <a:pt x="157" y="39"/>
                    <a:pt x="57" y="5"/>
                  </a:cubicBezTo>
                  <a:cubicBezTo>
                    <a:pt x="51" y="2"/>
                    <a:pt x="45"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2"/>
            <p:cNvSpPr/>
            <p:nvPr/>
          </p:nvSpPr>
          <p:spPr>
            <a:xfrm>
              <a:off x="2528383" y="4435990"/>
              <a:ext cx="4745" cy="2826"/>
            </a:xfrm>
            <a:custGeom>
              <a:avLst/>
              <a:gdLst/>
              <a:ahLst/>
              <a:cxnLst/>
              <a:rect l="l" t="t" r="r" b="b"/>
              <a:pathLst>
                <a:path w="136" h="81" extrusionOk="0">
                  <a:moveTo>
                    <a:pt x="60" y="0"/>
                  </a:moveTo>
                  <a:cubicBezTo>
                    <a:pt x="18" y="0"/>
                    <a:pt x="0" y="52"/>
                    <a:pt x="48" y="72"/>
                  </a:cubicBezTo>
                  <a:cubicBezTo>
                    <a:pt x="59" y="78"/>
                    <a:pt x="69" y="81"/>
                    <a:pt x="78" y="81"/>
                  </a:cubicBezTo>
                  <a:cubicBezTo>
                    <a:pt x="117" y="81"/>
                    <a:pt x="136" y="32"/>
                    <a:pt x="82" y="5"/>
                  </a:cubicBezTo>
                  <a:cubicBezTo>
                    <a:pt x="74" y="2"/>
                    <a:pt x="66" y="0"/>
                    <a:pt x="6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2"/>
            <p:cNvSpPr/>
            <p:nvPr/>
          </p:nvSpPr>
          <p:spPr>
            <a:xfrm>
              <a:off x="2275128" y="4395659"/>
              <a:ext cx="29899" cy="11443"/>
            </a:xfrm>
            <a:custGeom>
              <a:avLst/>
              <a:gdLst/>
              <a:ahLst/>
              <a:cxnLst/>
              <a:rect l="l" t="t" r="r" b="b"/>
              <a:pathLst>
                <a:path w="857" h="328" extrusionOk="0">
                  <a:moveTo>
                    <a:pt x="129" y="1"/>
                  </a:moveTo>
                  <a:cubicBezTo>
                    <a:pt x="101" y="1"/>
                    <a:pt x="73" y="2"/>
                    <a:pt x="45" y="4"/>
                  </a:cubicBezTo>
                  <a:cubicBezTo>
                    <a:pt x="0" y="4"/>
                    <a:pt x="33" y="60"/>
                    <a:pt x="67" y="60"/>
                  </a:cubicBezTo>
                  <a:cubicBezTo>
                    <a:pt x="300" y="60"/>
                    <a:pt x="534" y="127"/>
                    <a:pt x="734" y="249"/>
                  </a:cubicBezTo>
                  <a:cubicBezTo>
                    <a:pt x="659" y="229"/>
                    <a:pt x="579" y="218"/>
                    <a:pt x="501" y="218"/>
                  </a:cubicBezTo>
                  <a:cubicBezTo>
                    <a:pt x="404" y="218"/>
                    <a:pt x="308" y="234"/>
                    <a:pt x="222" y="271"/>
                  </a:cubicBezTo>
                  <a:cubicBezTo>
                    <a:pt x="200" y="271"/>
                    <a:pt x="200" y="293"/>
                    <a:pt x="211" y="305"/>
                  </a:cubicBezTo>
                  <a:cubicBezTo>
                    <a:pt x="219" y="312"/>
                    <a:pt x="227" y="320"/>
                    <a:pt x="238" y="320"/>
                  </a:cubicBezTo>
                  <a:cubicBezTo>
                    <a:pt x="243" y="320"/>
                    <a:pt x="249" y="319"/>
                    <a:pt x="255" y="316"/>
                  </a:cubicBezTo>
                  <a:cubicBezTo>
                    <a:pt x="339" y="305"/>
                    <a:pt x="421" y="296"/>
                    <a:pt x="504" y="296"/>
                  </a:cubicBezTo>
                  <a:cubicBezTo>
                    <a:pt x="588" y="296"/>
                    <a:pt x="672" y="305"/>
                    <a:pt x="756" y="327"/>
                  </a:cubicBezTo>
                  <a:cubicBezTo>
                    <a:pt x="767" y="327"/>
                    <a:pt x="801" y="327"/>
                    <a:pt x="801" y="293"/>
                  </a:cubicBezTo>
                  <a:lnTo>
                    <a:pt x="801" y="283"/>
                  </a:lnTo>
                  <a:cubicBezTo>
                    <a:pt x="806" y="288"/>
                    <a:pt x="814" y="291"/>
                    <a:pt x="823" y="291"/>
                  </a:cubicBezTo>
                  <a:cubicBezTo>
                    <a:pt x="831" y="291"/>
                    <a:pt x="840" y="288"/>
                    <a:pt x="845" y="283"/>
                  </a:cubicBezTo>
                  <a:cubicBezTo>
                    <a:pt x="856" y="271"/>
                    <a:pt x="845" y="249"/>
                    <a:pt x="834" y="238"/>
                  </a:cubicBezTo>
                  <a:cubicBezTo>
                    <a:pt x="624" y="88"/>
                    <a:pt x="378" y="1"/>
                    <a:pt x="12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2"/>
            <p:cNvSpPr/>
            <p:nvPr/>
          </p:nvSpPr>
          <p:spPr>
            <a:xfrm>
              <a:off x="2286885" y="4408219"/>
              <a:ext cx="18525" cy="8617"/>
            </a:xfrm>
            <a:custGeom>
              <a:avLst/>
              <a:gdLst/>
              <a:ahLst/>
              <a:cxnLst/>
              <a:rect l="l" t="t" r="r" b="b"/>
              <a:pathLst>
                <a:path w="531" h="247" extrusionOk="0">
                  <a:moveTo>
                    <a:pt x="464" y="0"/>
                  </a:moveTo>
                  <a:cubicBezTo>
                    <a:pt x="430" y="12"/>
                    <a:pt x="386" y="34"/>
                    <a:pt x="353" y="45"/>
                  </a:cubicBezTo>
                  <a:cubicBezTo>
                    <a:pt x="319" y="56"/>
                    <a:pt x="274" y="78"/>
                    <a:pt x="241" y="89"/>
                  </a:cubicBezTo>
                  <a:cubicBezTo>
                    <a:pt x="163" y="123"/>
                    <a:pt x="96" y="156"/>
                    <a:pt x="30" y="190"/>
                  </a:cubicBezTo>
                  <a:cubicBezTo>
                    <a:pt x="0" y="209"/>
                    <a:pt x="32" y="247"/>
                    <a:pt x="55" y="247"/>
                  </a:cubicBezTo>
                  <a:cubicBezTo>
                    <a:pt x="58" y="247"/>
                    <a:pt x="61" y="246"/>
                    <a:pt x="63" y="245"/>
                  </a:cubicBezTo>
                  <a:cubicBezTo>
                    <a:pt x="141" y="223"/>
                    <a:pt x="219" y="200"/>
                    <a:pt x="297" y="167"/>
                  </a:cubicBezTo>
                  <a:cubicBezTo>
                    <a:pt x="330" y="145"/>
                    <a:pt x="375" y="134"/>
                    <a:pt x="408" y="111"/>
                  </a:cubicBezTo>
                  <a:cubicBezTo>
                    <a:pt x="442" y="101"/>
                    <a:pt x="486" y="89"/>
                    <a:pt x="519" y="67"/>
                  </a:cubicBezTo>
                  <a:cubicBezTo>
                    <a:pt x="531" y="56"/>
                    <a:pt x="519" y="34"/>
                    <a:pt x="519" y="22"/>
                  </a:cubicBezTo>
                  <a:cubicBezTo>
                    <a:pt x="508" y="12"/>
                    <a:pt x="486" y="0"/>
                    <a:pt x="46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2"/>
            <p:cNvSpPr/>
            <p:nvPr/>
          </p:nvSpPr>
          <p:spPr>
            <a:xfrm>
              <a:off x="2289293" y="4431838"/>
              <a:ext cx="20235" cy="18421"/>
            </a:xfrm>
            <a:custGeom>
              <a:avLst/>
              <a:gdLst/>
              <a:ahLst/>
              <a:cxnLst/>
              <a:rect l="l" t="t" r="r" b="b"/>
              <a:pathLst>
                <a:path w="580" h="528" extrusionOk="0">
                  <a:moveTo>
                    <a:pt x="515" y="0"/>
                  </a:moveTo>
                  <a:cubicBezTo>
                    <a:pt x="511" y="0"/>
                    <a:pt x="509" y="1"/>
                    <a:pt x="506" y="2"/>
                  </a:cubicBezTo>
                  <a:cubicBezTo>
                    <a:pt x="294" y="102"/>
                    <a:pt x="116" y="269"/>
                    <a:pt x="17" y="480"/>
                  </a:cubicBezTo>
                  <a:cubicBezTo>
                    <a:pt x="1" y="504"/>
                    <a:pt x="30" y="527"/>
                    <a:pt x="56" y="527"/>
                  </a:cubicBezTo>
                  <a:cubicBezTo>
                    <a:pt x="67" y="527"/>
                    <a:pt x="77" y="523"/>
                    <a:pt x="83" y="514"/>
                  </a:cubicBezTo>
                  <a:cubicBezTo>
                    <a:pt x="195" y="324"/>
                    <a:pt x="350" y="168"/>
                    <a:pt x="551" y="57"/>
                  </a:cubicBezTo>
                  <a:cubicBezTo>
                    <a:pt x="580" y="37"/>
                    <a:pt x="540" y="0"/>
                    <a:pt x="51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2"/>
            <p:cNvSpPr/>
            <p:nvPr/>
          </p:nvSpPr>
          <p:spPr>
            <a:xfrm>
              <a:off x="2298782" y="4435222"/>
              <a:ext cx="13990" cy="13467"/>
            </a:xfrm>
            <a:custGeom>
              <a:avLst/>
              <a:gdLst/>
              <a:ahLst/>
              <a:cxnLst/>
              <a:rect l="l" t="t" r="r" b="b"/>
              <a:pathLst>
                <a:path w="401" h="386" extrusionOk="0">
                  <a:moveTo>
                    <a:pt x="331" y="0"/>
                  </a:moveTo>
                  <a:cubicBezTo>
                    <a:pt x="324" y="0"/>
                    <a:pt x="317" y="2"/>
                    <a:pt x="311" y="5"/>
                  </a:cubicBezTo>
                  <a:cubicBezTo>
                    <a:pt x="167" y="61"/>
                    <a:pt x="56" y="183"/>
                    <a:pt x="12" y="328"/>
                  </a:cubicBezTo>
                  <a:cubicBezTo>
                    <a:pt x="0" y="350"/>
                    <a:pt x="12" y="372"/>
                    <a:pt x="34" y="383"/>
                  </a:cubicBezTo>
                  <a:cubicBezTo>
                    <a:pt x="39" y="383"/>
                    <a:pt x="51" y="386"/>
                    <a:pt x="62" y="386"/>
                  </a:cubicBezTo>
                  <a:cubicBezTo>
                    <a:pt x="73" y="386"/>
                    <a:pt x="84" y="383"/>
                    <a:pt x="89" y="372"/>
                  </a:cubicBezTo>
                  <a:cubicBezTo>
                    <a:pt x="145" y="239"/>
                    <a:pt x="245" y="138"/>
                    <a:pt x="378" y="83"/>
                  </a:cubicBezTo>
                  <a:cubicBezTo>
                    <a:pt x="400" y="71"/>
                    <a:pt x="400" y="49"/>
                    <a:pt x="378" y="27"/>
                  </a:cubicBezTo>
                  <a:cubicBezTo>
                    <a:pt x="370" y="11"/>
                    <a:pt x="350" y="0"/>
                    <a:pt x="3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2"/>
            <p:cNvSpPr/>
            <p:nvPr/>
          </p:nvSpPr>
          <p:spPr>
            <a:xfrm>
              <a:off x="2311168" y="4449352"/>
              <a:ext cx="6664" cy="5094"/>
            </a:xfrm>
            <a:custGeom>
              <a:avLst/>
              <a:gdLst/>
              <a:ahLst/>
              <a:cxnLst/>
              <a:rect l="l" t="t" r="r" b="b"/>
              <a:pathLst>
                <a:path w="191" h="146" extrusionOk="0">
                  <a:moveTo>
                    <a:pt x="102" y="0"/>
                  </a:moveTo>
                  <a:cubicBezTo>
                    <a:pt x="102" y="0"/>
                    <a:pt x="90" y="0"/>
                    <a:pt x="79" y="12"/>
                  </a:cubicBezTo>
                  <a:lnTo>
                    <a:pt x="45" y="45"/>
                  </a:lnTo>
                  <a:cubicBezTo>
                    <a:pt x="35" y="45"/>
                    <a:pt x="23" y="45"/>
                    <a:pt x="23" y="56"/>
                  </a:cubicBezTo>
                  <a:cubicBezTo>
                    <a:pt x="13" y="56"/>
                    <a:pt x="13" y="67"/>
                    <a:pt x="13" y="67"/>
                  </a:cubicBezTo>
                  <a:lnTo>
                    <a:pt x="13" y="78"/>
                  </a:lnTo>
                  <a:cubicBezTo>
                    <a:pt x="1" y="78"/>
                    <a:pt x="1" y="89"/>
                    <a:pt x="1" y="89"/>
                  </a:cubicBezTo>
                  <a:cubicBezTo>
                    <a:pt x="1" y="111"/>
                    <a:pt x="13" y="123"/>
                    <a:pt x="13" y="123"/>
                  </a:cubicBezTo>
                  <a:cubicBezTo>
                    <a:pt x="23" y="134"/>
                    <a:pt x="35" y="145"/>
                    <a:pt x="57" y="145"/>
                  </a:cubicBezTo>
                  <a:cubicBezTo>
                    <a:pt x="68" y="145"/>
                    <a:pt x="90" y="145"/>
                    <a:pt x="102" y="134"/>
                  </a:cubicBezTo>
                  <a:cubicBezTo>
                    <a:pt x="112" y="123"/>
                    <a:pt x="124" y="123"/>
                    <a:pt x="134" y="111"/>
                  </a:cubicBezTo>
                  <a:cubicBezTo>
                    <a:pt x="146" y="101"/>
                    <a:pt x="157" y="89"/>
                    <a:pt x="179" y="78"/>
                  </a:cubicBezTo>
                  <a:cubicBezTo>
                    <a:pt x="190" y="67"/>
                    <a:pt x="190" y="56"/>
                    <a:pt x="190" y="45"/>
                  </a:cubicBezTo>
                  <a:cubicBezTo>
                    <a:pt x="179" y="34"/>
                    <a:pt x="168" y="22"/>
                    <a:pt x="168" y="12"/>
                  </a:cubicBezTo>
                  <a:cubicBezTo>
                    <a:pt x="146" y="0"/>
                    <a:pt x="134" y="0"/>
                    <a:pt x="12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
            <p:cNvSpPr/>
            <p:nvPr/>
          </p:nvSpPr>
          <p:spPr>
            <a:xfrm>
              <a:off x="2273174" y="4356619"/>
              <a:ext cx="29619" cy="12246"/>
            </a:xfrm>
            <a:custGeom>
              <a:avLst/>
              <a:gdLst/>
              <a:ahLst/>
              <a:cxnLst/>
              <a:rect l="l" t="t" r="r" b="b"/>
              <a:pathLst>
                <a:path w="849" h="351" extrusionOk="0">
                  <a:moveTo>
                    <a:pt x="44" y="0"/>
                  </a:moveTo>
                  <a:cubicBezTo>
                    <a:pt x="22" y="0"/>
                    <a:pt x="0" y="23"/>
                    <a:pt x="0" y="45"/>
                  </a:cubicBezTo>
                  <a:cubicBezTo>
                    <a:pt x="12" y="67"/>
                    <a:pt x="34" y="78"/>
                    <a:pt x="56" y="89"/>
                  </a:cubicBezTo>
                  <a:cubicBezTo>
                    <a:pt x="311" y="122"/>
                    <a:pt x="545" y="223"/>
                    <a:pt x="779" y="345"/>
                  </a:cubicBezTo>
                  <a:cubicBezTo>
                    <a:pt x="785" y="349"/>
                    <a:pt x="792" y="351"/>
                    <a:pt x="798" y="351"/>
                  </a:cubicBezTo>
                  <a:cubicBezTo>
                    <a:pt x="826" y="351"/>
                    <a:pt x="849" y="316"/>
                    <a:pt x="812" y="289"/>
                  </a:cubicBezTo>
                  <a:cubicBezTo>
                    <a:pt x="590" y="122"/>
                    <a:pt x="323" y="33"/>
                    <a:pt x="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
            <p:cNvSpPr/>
            <p:nvPr/>
          </p:nvSpPr>
          <p:spPr>
            <a:xfrm>
              <a:off x="2274326" y="4340396"/>
              <a:ext cx="24107" cy="17060"/>
            </a:xfrm>
            <a:custGeom>
              <a:avLst/>
              <a:gdLst/>
              <a:ahLst/>
              <a:cxnLst/>
              <a:rect l="l" t="t" r="r" b="b"/>
              <a:pathLst>
                <a:path w="691" h="489" extrusionOk="0">
                  <a:moveTo>
                    <a:pt x="34" y="1"/>
                  </a:moveTo>
                  <a:cubicBezTo>
                    <a:pt x="26" y="1"/>
                    <a:pt x="17" y="3"/>
                    <a:pt x="11" y="9"/>
                  </a:cubicBezTo>
                  <a:cubicBezTo>
                    <a:pt x="1" y="20"/>
                    <a:pt x="1" y="43"/>
                    <a:pt x="23" y="53"/>
                  </a:cubicBezTo>
                  <a:cubicBezTo>
                    <a:pt x="212" y="198"/>
                    <a:pt x="412" y="342"/>
                    <a:pt x="624" y="476"/>
                  </a:cubicBezTo>
                  <a:cubicBezTo>
                    <a:pt x="630" y="483"/>
                    <a:pt x="640" y="489"/>
                    <a:pt x="651" y="489"/>
                  </a:cubicBezTo>
                  <a:cubicBezTo>
                    <a:pt x="660" y="489"/>
                    <a:pt x="669" y="485"/>
                    <a:pt x="679" y="476"/>
                  </a:cubicBezTo>
                  <a:cubicBezTo>
                    <a:pt x="690" y="465"/>
                    <a:pt x="679" y="443"/>
                    <a:pt x="668" y="431"/>
                  </a:cubicBezTo>
                  <a:cubicBezTo>
                    <a:pt x="468" y="276"/>
                    <a:pt x="268" y="142"/>
                    <a:pt x="56" y="9"/>
                  </a:cubicBezTo>
                  <a:cubicBezTo>
                    <a:pt x="51" y="3"/>
                    <a:pt x="42" y="1"/>
                    <a:pt x="3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
            <p:cNvSpPr/>
            <p:nvPr/>
          </p:nvSpPr>
          <p:spPr>
            <a:xfrm>
              <a:off x="2285560" y="4339419"/>
              <a:ext cx="14025" cy="11164"/>
            </a:xfrm>
            <a:custGeom>
              <a:avLst/>
              <a:gdLst/>
              <a:ahLst/>
              <a:cxnLst/>
              <a:rect l="l" t="t" r="r" b="b"/>
              <a:pathLst>
                <a:path w="402" h="320" extrusionOk="0">
                  <a:moveTo>
                    <a:pt x="30" y="1"/>
                  </a:moveTo>
                  <a:cubicBezTo>
                    <a:pt x="20" y="1"/>
                    <a:pt x="12" y="4"/>
                    <a:pt x="12" y="15"/>
                  </a:cubicBezTo>
                  <a:cubicBezTo>
                    <a:pt x="1" y="37"/>
                    <a:pt x="12" y="59"/>
                    <a:pt x="35" y="59"/>
                  </a:cubicBezTo>
                  <a:cubicBezTo>
                    <a:pt x="146" y="115"/>
                    <a:pt x="235" y="204"/>
                    <a:pt x="324" y="293"/>
                  </a:cubicBezTo>
                  <a:cubicBezTo>
                    <a:pt x="332" y="309"/>
                    <a:pt x="346" y="320"/>
                    <a:pt x="362" y="320"/>
                  </a:cubicBezTo>
                  <a:cubicBezTo>
                    <a:pt x="367" y="320"/>
                    <a:pt x="373" y="318"/>
                    <a:pt x="379" y="315"/>
                  </a:cubicBezTo>
                  <a:cubicBezTo>
                    <a:pt x="401" y="304"/>
                    <a:pt x="401" y="282"/>
                    <a:pt x="391" y="271"/>
                  </a:cubicBezTo>
                  <a:cubicBezTo>
                    <a:pt x="302" y="160"/>
                    <a:pt x="179" y="71"/>
                    <a:pt x="57" y="4"/>
                  </a:cubicBezTo>
                  <a:cubicBezTo>
                    <a:pt x="51" y="4"/>
                    <a:pt x="40"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
            <p:cNvSpPr/>
            <p:nvPr/>
          </p:nvSpPr>
          <p:spPr>
            <a:xfrm>
              <a:off x="2294526" y="4336942"/>
              <a:ext cx="8547" cy="7431"/>
            </a:xfrm>
            <a:custGeom>
              <a:avLst/>
              <a:gdLst/>
              <a:ahLst/>
              <a:cxnLst/>
              <a:rect l="l" t="t" r="r" b="b"/>
              <a:pathLst>
                <a:path w="245" h="213" extrusionOk="0">
                  <a:moveTo>
                    <a:pt x="33" y="1"/>
                  </a:moveTo>
                  <a:cubicBezTo>
                    <a:pt x="24" y="1"/>
                    <a:pt x="16" y="3"/>
                    <a:pt x="11" y="8"/>
                  </a:cubicBezTo>
                  <a:cubicBezTo>
                    <a:pt x="0" y="30"/>
                    <a:pt x="11" y="41"/>
                    <a:pt x="22" y="63"/>
                  </a:cubicBezTo>
                  <a:cubicBezTo>
                    <a:pt x="45" y="86"/>
                    <a:pt x="67" y="108"/>
                    <a:pt x="100" y="130"/>
                  </a:cubicBezTo>
                  <a:lnTo>
                    <a:pt x="134" y="164"/>
                  </a:lnTo>
                  <a:cubicBezTo>
                    <a:pt x="144" y="175"/>
                    <a:pt x="156" y="186"/>
                    <a:pt x="178" y="197"/>
                  </a:cubicBezTo>
                  <a:cubicBezTo>
                    <a:pt x="186" y="205"/>
                    <a:pt x="199" y="213"/>
                    <a:pt x="210" y="213"/>
                  </a:cubicBezTo>
                  <a:cubicBezTo>
                    <a:pt x="215" y="213"/>
                    <a:pt x="219" y="211"/>
                    <a:pt x="223" y="208"/>
                  </a:cubicBezTo>
                  <a:cubicBezTo>
                    <a:pt x="245" y="197"/>
                    <a:pt x="233" y="175"/>
                    <a:pt x="223" y="164"/>
                  </a:cubicBezTo>
                  <a:cubicBezTo>
                    <a:pt x="211" y="152"/>
                    <a:pt x="200" y="130"/>
                    <a:pt x="189" y="119"/>
                  </a:cubicBezTo>
                  <a:cubicBezTo>
                    <a:pt x="178" y="108"/>
                    <a:pt x="167" y="97"/>
                    <a:pt x="144" y="86"/>
                  </a:cubicBezTo>
                  <a:cubicBezTo>
                    <a:pt x="122" y="63"/>
                    <a:pt x="100" y="41"/>
                    <a:pt x="67" y="19"/>
                  </a:cubicBezTo>
                  <a:cubicBezTo>
                    <a:pt x="60" y="6"/>
                    <a:pt x="46"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
            <p:cNvSpPr/>
            <p:nvPr/>
          </p:nvSpPr>
          <p:spPr>
            <a:xfrm>
              <a:off x="2473887" y="4297448"/>
              <a:ext cx="12350" cy="23758"/>
            </a:xfrm>
            <a:custGeom>
              <a:avLst/>
              <a:gdLst/>
              <a:ahLst/>
              <a:cxnLst/>
              <a:rect l="l" t="t" r="r" b="b"/>
              <a:pathLst>
                <a:path w="354" h="681" extrusionOk="0">
                  <a:moveTo>
                    <a:pt x="310" y="0"/>
                  </a:moveTo>
                  <a:cubicBezTo>
                    <a:pt x="300" y="0"/>
                    <a:pt x="290" y="5"/>
                    <a:pt x="287" y="16"/>
                  </a:cubicBezTo>
                  <a:cubicBezTo>
                    <a:pt x="265" y="128"/>
                    <a:pt x="220" y="239"/>
                    <a:pt x="176" y="339"/>
                  </a:cubicBezTo>
                  <a:lnTo>
                    <a:pt x="8" y="639"/>
                  </a:lnTo>
                  <a:cubicBezTo>
                    <a:pt x="0" y="656"/>
                    <a:pt x="31" y="680"/>
                    <a:pt x="56" y="680"/>
                  </a:cubicBezTo>
                  <a:cubicBezTo>
                    <a:pt x="63" y="680"/>
                    <a:pt x="70" y="678"/>
                    <a:pt x="75" y="673"/>
                  </a:cubicBezTo>
                  <a:cubicBezTo>
                    <a:pt x="220" y="495"/>
                    <a:pt x="309" y="261"/>
                    <a:pt x="354" y="39"/>
                  </a:cubicBezTo>
                  <a:cubicBezTo>
                    <a:pt x="354" y="17"/>
                    <a:pt x="330" y="0"/>
                    <a:pt x="31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2"/>
            <p:cNvSpPr/>
            <p:nvPr/>
          </p:nvSpPr>
          <p:spPr>
            <a:xfrm>
              <a:off x="2476888" y="4301181"/>
              <a:ext cx="13501" cy="23340"/>
            </a:xfrm>
            <a:custGeom>
              <a:avLst/>
              <a:gdLst/>
              <a:ahLst/>
              <a:cxnLst/>
              <a:rect l="l" t="t" r="r" b="b"/>
              <a:pathLst>
                <a:path w="387" h="669" extrusionOk="0">
                  <a:moveTo>
                    <a:pt x="350" y="1"/>
                  </a:moveTo>
                  <a:cubicBezTo>
                    <a:pt x="343" y="1"/>
                    <a:pt x="337" y="3"/>
                    <a:pt x="334" y="10"/>
                  </a:cubicBezTo>
                  <a:cubicBezTo>
                    <a:pt x="268" y="110"/>
                    <a:pt x="234" y="221"/>
                    <a:pt x="179" y="321"/>
                  </a:cubicBezTo>
                  <a:cubicBezTo>
                    <a:pt x="122" y="433"/>
                    <a:pt x="45" y="532"/>
                    <a:pt x="1" y="633"/>
                  </a:cubicBezTo>
                  <a:cubicBezTo>
                    <a:pt x="1" y="651"/>
                    <a:pt x="22" y="669"/>
                    <a:pt x="37" y="669"/>
                  </a:cubicBezTo>
                  <a:cubicBezTo>
                    <a:pt x="40" y="669"/>
                    <a:pt x="43" y="668"/>
                    <a:pt x="45" y="666"/>
                  </a:cubicBezTo>
                  <a:cubicBezTo>
                    <a:pt x="134" y="577"/>
                    <a:pt x="179" y="466"/>
                    <a:pt x="234" y="354"/>
                  </a:cubicBezTo>
                  <a:cubicBezTo>
                    <a:pt x="290" y="255"/>
                    <a:pt x="345" y="143"/>
                    <a:pt x="379" y="32"/>
                  </a:cubicBezTo>
                  <a:cubicBezTo>
                    <a:pt x="386" y="16"/>
                    <a:pt x="366" y="1"/>
                    <a:pt x="3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
            <p:cNvSpPr/>
            <p:nvPr/>
          </p:nvSpPr>
          <p:spPr>
            <a:xfrm>
              <a:off x="2487878" y="4299577"/>
              <a:ext cx="11792" cy="19118"/>
            </a:xfrm>
            <a:custGeom>
              <a:avLst/>
              <a:gdLst/>
              <a:ahLst/>
              <a:cxnLst/>
              <a:rect l="l" t="t" r="r" b="b"/>
              <a:pathLst>
                <a:path w="338" h="548" extrusionOk="0">
                  <a:moveTo>
                    <a:pt x="281" y="1"/>
                  </a:moveTo>
                  <a:cubicBezTo>
                    <a:pt x="268" y="1"/>
                    <a:pt x="256" y="7"/>
                    <a:pt x="252" y="22"/>
                  </a:cubicBezTo>
                  <a:cubicBezTo>
                    <a:pt x="230" y="111"/>
                    <a:pt x="197" y="189"/>
                    <a:pt x="153" y="267"/>
                  </a:cubicBezTo>
                  <a:cubicBezTo>
                    <a:pt x="108" y="356"/>
                    <a:pt x="64" y="423"/>
                    <a:pt x="19" y="501"/>
                  </a:cubicBezTo>
                  <a:cubicBezTo>
                    <a:pt x="1" y="528"/>
                    <a:pt x="35" y="548"/>
                    <a:pt x="61" y="548"/>
                  </a:cubicBezTo>
                  <a:cubicBezTo>
                    <a:pt x="66" y="548"/>
                    <a:pt x="71" y="547"/>
                    <a:pt x="74" y="545"/>
                  </a:cubicBezTo>
                  <a:cubicBezTo>
                    <a:pt x="208" y="412"/>
                    <a:pt x="286" y="222"/>
                    <a:pt x="331" y="44"/>
                  </a:cubicBezTo>
                  <a:cubicBezTo>
                    <a:pt x="338" y="23"/>
                    <a:pt x="307" y="1"/>
                    <a:pt x="28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
            <p:cNvSpPr/>
            <p:nvPr/>
          </p:nvSpPr>
          <p:spPr>
            <a:xfrm>
              <a:off x="2497856" y="4314055"/>
              <a:ext cx="3907" cy="4919"/>
            </a:xfrm>
            <a:custGeom>
              <a:avLst/>
              <a:gdLst/>
              <a:ahLst/>
              <a:cxnLst/>
              <a:rect l="l" t="t" r="r" b="b"/>
              <a:pathLst>
                <a:path w="112" h="141" extrusionOk="0">
                  <a:moveTo>
                    <a:pt x="63" y="1"/>
                  </a:moveTo>
                  <a:cubicBezTo>
                    <a:pt x="50" y="1"/>
                    <a:pt x="40" y="6"/>
                    <a:pt x="33" y="19"/>
                  </a:cubicBezTo>
                  <a:cubicBezTo>
                    <a:pt x="22" y="30"/>
                    <a:pt x="22" y="41"/>
                    <a:pt x="11" y="64"/>
                  </a:cubicBezTo>
                  <a:cubicBezTo>
                    <a:pt x="11" y="74"/>
                    <a:pt x="0" y="86"/>
                    <a:pt x="0" y="86"/>
                  </a:cubicBezTo>
                  <a:lnTo>
                    <a:pt x="0" y="108"/>
                  </a:lnTo>
                  <a:lnTo>
                    <a:pt x="0" y="130"/>
                  </a:lnTo>
                  <a:cubicBezTo>
                    <a:pt x="11" y="130"/>
                    <a:pt x="11" y="141"/>
                    <a:pt x="22" y="141"/>
                  </a:cubicBezTo>
                  <a:lnTo>
                    <a:pt x="55" y="141"/>
                  </a:lnTo>
                  <a:cubicBezTo>
                    <a:pt x="67" y="130"/>
                    <a:pt x="67" y="130"/>
                    <a:pt x="67" y="119"/>
                  </a:cubicBezTo>
                  <a:cubicBezTo>
                    <a:pt x="78" y="119"/>
                    <a:pt x="78" y="108"/>
                    <a:pt x="78" y="108"/>
                  </a:cubicBezTo>
                  <a:cubicBezTo>
                    <a:pt x="89" y="108"/>
                    <a:pt x="89" y="97"/>
                    <a:pt x="89" y="97"/>
                  </a:cubicBezTo>
                  <a:cubicBezTo>
                    <a:pt x="100" y="86"/>
                    <a:pt x="100" y="64"/>
                    <a:pt x="111" y="52"/>
                  </a:cubicBezTo>
                  <a:lnTo>
                    <a:pt x="111" y="30"/>
                  </a:lnTo>
                  <a:cubicBezTo>
                    <a:pt x="100" y="19"/>
                    <a:pt x="100" y="8"/>
                    <a:pt x="89" y="8"/>
                  </a:cubicBezTo>
                  <a:cubicBezTo>
                    <a:pt x="80" y="3"/>
                    <a:pt x="71" y="1"/>
                    <a:pt x="6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
            <p:cNvSpPr/>
            <p:nvPr/>
          </p:nvSpPr>
          <p:spPr>
            <a:xfrm>
              <a:off x="2502880" y="4318940"/>
              <a:ext cx="1570" cy="837"/>
            </a:xfrm>
            <a:custGeom>
              <a:avLst/>
              <a:gdLst/>
              <a:ahLst/>
              <a:cxnLst/>
              <a:rect l="l" t="t" r="r" b="b"/>
              <a:pathLst>
                <a:path w="45" h="24" extrusionOk="0">
                  <a:moveTo>
                    <a:pt x="0" y="1"/>
                  </a:moveTo>
                  <a:lnTo>
                    <a:pt x="0" y="13"/>
                  </a:lnTo>
                  <a:lnTo>
                    <a:pt x="0" y="23"/>
                  </a:lnTo>
                  <a:lnTo>
                    <a:pt x="34" y="23"/>
                  </a:lnTo>
                  <a:cubicBezTo>
                    <a:pt x="45" y="23"/>
                    <a:pt x="45" y="13"/>
                    <a:pt x="45" y="13"/>
                  </a:cubicBezTo>
                  <a:lnTo>
                    <a:pt x="34"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
            <p:cNvSpPr/>
            <p:nvPr/>
          </p:nvSpPr>
          <p:spPr>
            <a:xfrm>
              <a:off x="2478458" y="4456330"/>
              <a:ext cx="23305" cy="8547"/>
            </a:xfrm>
            <a:custGeom>
              <a:avLst/>
              <a:gdLst/>
              <a:ahLst/>
              <a:cxnLst/>
              <a:rect l="l" t="t" r="r" b="b"/>
              <a:pathLst>
                <a:path w="668" h="245" extrusionOk="0">
                  <a:moveTo>
                    <a:pt x="11" y="0"/>
                  </a:moveTo>
                  <a:cubicBezTo>
                    <a:pt x="0" y="0"/>
                    <a:pt x="0" y="22"/>
                    <a:pt x="11" y="22"/>
                  </a:cubicBezTo>
                  <a:cubicBezTo>
                    <a:pt x="223" y="101"/>
                    <a:pt x="433" y="168"/>
                    <a:pt x="645" y="245"/>
                  </a:cubicBezTo>
                  <a:cubicBezTo>
                    <a:pt x="667" y="245"/>
                    <a:pt x="667" y="212"/>
                    <a:pt x="645" y="212"/>
                  </a:cubicBezTo>
                  <a:cubicBezTo>
                    <a:pt x="433" y="134"/>
                    <a:pt x="223" y="67"/>
                    <a:pt x="1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
            <p:cNvSpPr/>
            <p:nvPr/>
          </p:nvSpPr>
          <p:spPr>
            <a:xfrm>
              <a:off x="2388027" y="4346257"/>
              <a:ext cx="6245" cy="32969"/>
            </a:xfrm>
            <a:custGeom>
              <a:avLst/>
              <a:gdLst/>
              <a:ahLst/>
              <a:cxnLst/>
              <a:rect l="l" t="t" r="r" b="b"/>
              <a:pathLst>
                <a:path w="179" h="945" extrusionOk="0">
                  <a:moveTo>
                    <a:pt x="38" y="1"/>
                  </a:moveTo>
                  <a:cubicBezTo>
                    <a:pt x="20" y="1"/>
                    <a:pt x="6" y="10"/>
                    <a:pt x="12" y="30"/>
                  </a:cubicBezTo>
                  <a:cubicBezTo>
                    <a:pt x="78" y="320"/>
                    <a:pt x="67" y="609"/>
                    <a:pt x="0" y="898"/>
                  </a:cubicBezTo>
                  <a:cubicBezTo>
                    <a:pt x="0" y="921"/>
                    <a:pt x="39" y="945"/>
                    <a:pt x="66" y="945"/>
                  </a:cubicBezTo>
                  <a:cubicBezTo>
                    <a:pt x="77" y="945"/>
                    <a:pt x="86" y="941"/>
                    <a:pt x="89" y="931"/>
                  </a:cubicBezTo>
                  <a:cubicBezTo>
                    <a:pt x="178" y="642"/>
                    <a:pt x="167" y="330"/>
                    <a:pt x="89" y="30"/>
                  </a:cubicBezTo>
                  <a:cubicBezTo>
                    <a:pt x="83" y="12"/>
                    <a:pt x="58"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
            <p:cNvSpPr/>
            <p:nvPr/>
          </p:nvSpPr>
          <p:spPr>
            <a:xfrm>
              <a:off x="2395005" y="4346013"/>
              <a:ext cx="5861" cy="32201"/>
            </a:xfrm>
            <a:custGeom>
              <a:avLst/>
              <a:gdLst/>
              <a:ahLst/>
              <a:cxnLst/>
              <a:rect l="l" t="t" r="r" b="b"/>
              <a:pathLst>
                <a:path w="168" h="923" extrusionOk="0">
                  <a:moveTo>
                    <a:pt x="95" y="1"/>
                  </a:moveTo>
                  <a:cubicBezTo>
                    <a:pt x="80" y="1"/>
                    <a:pt x="67" y="8"/>
                    <a:pt x="67" y="26"/>
                  </a:cubicBezTo>
                  <a:cubicBezTo>
                    <a:pt x="79" y="304"/>
                    <a:pt x="34" y="593"/>
                    <a:pt x="0" y="871"/>
                  </a:cubicBezTo>
                  <a:cubicBezTo>
                    <a:pt x="0" y="899"/>
                    <a:pt x="31" y="923"/>
                    <a:pt x="57" y="923"/>
                  </a:cubicBezTo>
                  <a:cubicBezTo>
                    <a:pt x="72" y="923"/>
                    <a:pt x="85" y="914"/>
                    <a:pt x="89" y="893"/>
                  </a:cubicBezTo>
                  <a:cubicBezTo>
                    <a:pt x="168" y="616"/>
                    <a:pt x="168" y="315"/>
                    <a:pt x="145" y="37"/>
                  </a:cubicBezTo>
                  <a:cubicBezTo>
                    <a:pt x="145" y="17"/>
                    <a:pt x="117" y="1"/>
                    <a:pt x="9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
            <p:cNvSpPr/>
            <p:nvPr/>
          </p:nvSpPr>
          <p:spPr>
            <a:xfrm>
              <a:off x="2401075" y="4354282"/>
              <a:ext cx="10257" cy="24317"/>
            </a:xfrm>
            <a:custGeom>
              <a:avLst/>
              <a:gdLst/>
              <a:ahLst/>
              <a:cxnLst/>
              <a:rect l="l" t="t" r="r" b="b"/>
              <a:pathLst>
                <a:path w="294" h="697" extrusionOk="0">
                  <a:moveTo>
                    <a:pt x="172" y="1"/>
                  </a:moveTo>
                  <a:cubicBezTo>
                    <a:pt x="149" y="1"/>
                    <a:pt x="127" y="11"/>
                    <a:pt x="138" y="33"/>
                  </a:cubicBezTo>
                  <a:cubicBezTo>
                    <a:pt x="172" y="234"/>
                    <a:pt x="138" y="456"/>
                    <a:pt x="16" y="634"/>
                  </a:cubicBezTo>
                  <a:cubicBezTo>
                    <a:pt x="0" y="666"/>
                    <a:pt x="40" y="697"/>
                    <a:pt x="76" y="697"/>
                  </a:cubicBezTo>
                  <a:cubicBezTo>
                    <a:pt x="91" y="697"/>
                    <a:pt x="106" y="692"/>
                    <a:pt x="116" y="679"/>
                  </a:cubicBezTo>
                  <a:cubicBezTo>
                    <a:pt x="249" y="490"/>
                    <a:pt x="293" y="256"/>
                    <a:pt x="216" y="45"/>
                  </a:cubicBezTo>
                  <a:cubicBezTo>
                    <a:pt x="216" y="23"/>
                    <a:pt x="194" y="1"/>
                    <a:pt x="17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
            <p:cNvSpPr/>
            <p:nvPr/>
          </p:nvSpPr>
          <p:spPr>
            <a:xfrm>
              <a:off x="2412065" y="4366702"/>
              <a:ext cx="4326" cy="9210"/>
            </a:xfrm>
            <a:custGeom>
              <a:avLst/>
              <a:gdLst/>
              <a:ahLst/>
              <a:cxnLst/>
              <a:rect l="l" t="t" r="r" b="b"/>
              <a:pathLst>
                <a:path w="124" h="264" extrusionOk="0">
                  <a:moveTo>
                    <a:pt x="67" y="0"/>
                  </a:moveTo>
                  <a:cubicBezTo>
                    <a:pt x="57" y="0"/>
                    <a:pt x="35" y="11"/>
                    <a:pt x="35" y="33"/>
                  </a:cubicBezTo>
                  <a:lnTo>
                    <a:pt x="35" y="45"/>
                  </a:lnTo>
                  <a:lnTo>
                    <a:pt x="35" y="56"/>
                  </a:lnTo>
                  <a:cubicBezTo>
                    <a:pt x="45" y="67"/>
                    <a:pt x="35" y="67"/>
                    <a:pt x="35" y="78"/>
                  </a:cubicBezTo>
                  <a:lnTo>
                    <a:pt x="35" y="122"/>
                  </a:lnTo>
                  <a:cubicBezTo>
                    <a:pt x="35" y="134"/>
                    <a:pt x="35" y="156"/>
                    <a:pt x="23" y="167"/>
                  </a:cubicBezTo>
                  <a:lnTo>
                    <a:pt x="23" y="178"/>
                  </a:lnTo>
                  <a:cubicBezTo>
                    <a:pt x="23" y="189"/>
                    <a:pt x="12" y="201"/>
                    <a:pt x="12" y="201"/>
                  </a:cubicBezTo>
                  <a:cubicBezTo>
                    <a:pt x="1" y="223"/>
                    <a:pt x="23" y="245"/>
                    <a:pt x="35" y="256"/>
                  </a:cubicBezTo>
                  <a:cubicBezTo>
                    <a:pt x="44" y="261"/>
                    <a:pt x="55" y="263"/>
                    <a:pt x="65" y="263"/>
                  </a:cubicBezTo>
                  <a:cubicBezTo>
                    <a:pt x="79" y="263"/>
                    <a:pt x="90" y="258"/>
                    <a:pt x="90" y="245"/>
                  </a:cubicBezTo>
                  <a:cubicBezTo>
                    <a:pt x="112" y="211"/>
                    <a:pt x="124" y="178"/>
                    <a:pt x="124" y="145"/>
                  </a:cubicBezTo>
                  <a:lnTo>
                    <a:pt x="124" y="45"/>
                  </a:lnTo>
                  <a:cubicBezTo>
                    <a:pt x="112" y="23"/>
                    <a:pt x="90" y="0"/>
                    <a:pt x="6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
            <p:cNvSpPr/>
            <p:nvPr/>
          </p:nvSpPr>
          <p:spPr>
            <a:xfrm>
              <a:off x="2376723" y="4358329"/>
              <a:ext cx="7431" cy="22851"/>
            </a:xfrm>
            <a:custGeom>
              <a:avLst/>
              <a:gdLst/>
              <a:ahLst/>
              <a:cxnLst/>
              <a:rect l="l" t="t" r="r" b="b"/>
              <a:pathLst>
                <a:path w="213" h="655" extrusionOk="0">
                  <a:moveTo>
                    <a:pt x="41" y="1"/>
                  </a:moveTo>
                  <a:cubicBezTo>
                    <a:pt x="20" y="1"/>
                    <a:pt x="0" y="15"/>
                    <a:pt x="13" y="40"/>
                  </a:cubicBezTo>
                  <a:cubicBezTo>
                    <a:pt x="79" y="229"/>
                    <a:pt x="124" y="418"/>
                    <a:pt x="136" y="619"/>
                  </a:cubicBezTo>
                  <a:cubicBezTo>
                    <a:pt x="136" y="638"/>
                    <a:pt x="159" y="654"/>
                    <a:pt x="179" y="654"/>
                  </a:cubicBezTo>
                  <a:cubicBezTo>
                    <a:pt x="192" y="654"/>
                    <a:pt x="202" y="647"/>
                    <a:pt x="202" y="629"/>
                  </a:cubicBezTo>
                  <a:cubicBezTo>
                    <a:pt x="213" y="418"/>
                    <a:pt x="158" y="218"/>
                    <a:pt x="79" y="29"/>
                  </a:cubicBezTo>
                  <a:cubicBezTo>
                    <a:pt x="75" y="9"/>
                    <a:pt x="57" y="1"/>
                    <a:pt x="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
            <p:cNvSpPr/>
            <p:nvPr/>
          </p:nvSpPr>
          <p:spPr>
            <a:xfrm>
              <a:off x="2370164" y="4410208"/>
              <a:ext cx="4431" cy="2861"/>
            </a:xfrm>
            <a:custGeom>
              <a:avLst/>
              <a:gdLst/>
              <a:ahLst/>
              <a:cxnLst/>
              <a:rect l="l" t="t" r="r" b="b"/>
              <a:pathLst>
                <a:path w="127" h="82" extrusionOk="0">
                  <a:moveTo>
                    <a:pt x="50" y="1"/>
                  </a:moveTo>
                  <a:cubicBezTo>
                    <a:pt x="13" y="1"/>
                    <a:pt x="0" y="50"/>
                    <a:pt x="45" y="77"/>
                  </a:cubicBezTo>
                  <a:cubicBezTo>
                    <a:pt x="53" y="80"/>
                    <a:pt x="60" y="81"/>
                    <a:pt x="67" y="81"/>
                  </a:cubicBezTo>
                  <a:cubicBezTo>
                    <a:pt x="109" y="81"/>
                    <a:pt x="126" y="29"/>
                    <a:pt x="79" y="10"/>
                  </a:cubicBezTo>
                  <a:cubicBezTo>
                    <a:pt x="68" y="4"/>
                    <a:pt x="58"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
            <p:cNvSpPr/>
            <p:nvPr/>
          </p:nvSpPr>
          <p:spPr>
            <a:xfrm>
              <a:off x="2446779" y="4455911"/>
              <a:ext cx="48075" cy="15002"/>
            </a:xfrm>
            <a:custGeom>
              <a:avLst/>
              <a:gdLst/>
              <a:ahLst/>
              <a:cxnLst/>
              <a:rect l="l" t="t" r="r" b="b"/>
              <a:pathLst>
                <a:path w="1378" h="430" extrusionOk="0">
                  <a:moveTo>
                    <a:pt x="50" y="0"/>
                  </a:moveTo>
                  <a:cubicBezTo>
                    <a:pt x="1" y="0"/>
                    <a:pt x="32" y="68"/>
                    <a:pt x="73" y="68"/>
                  </a:cubicBezTo>
                  <a:cubicBezTo>
                    <a:pt x="508" y="101"/>
                    <a:pt x="919" y="235"/>
                    <a:pt x="1297" y="424"/>
                  </a:cubicBezTo>
                  <a:cubicBezTo>
                    <a:pt x="1306" y="428"/>
                    <a:pt x="1314" y="429"/>
                    <a:pt x="1322" y="429"/>
                  </a:cubicBezTo>
                  <a:cubicBezTo>
                    <a:pt x="1361" y="429"/>
                    <a:pt x="1377" y="385"/>
                    <a:pt x="1331" y="357"/>
                  </a:cubicBezTo>
                  <a:cubicBezTo>
                    <a:pt x="941" y="146"/>
                    <a:pt x="508" y="24"/>
                    <a:pt x="63" y="2"/>
                  </a:cubicBezTo>
                  <a:cubicBezTo>
                    <a:pt x="58" y="1"/>
                    <a:pt x="54"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
            <p:cNvSpPr/>
            <p:nvPr/>
          </p:nvSpPr>
          <p:spPr>
            <a:xfrm>
              <a:off x="2452571" y="4451969"/>
              <a:ext cx="23968" cy="5163"/>
            </a:xfrm>
            <a:custGeom>
              <a:avLst/>
              <a:gdLst/>
              <a:ahLst/>
              <a:cxnLst/>
              <a:rect l="l" t="t" r="r" b="b"/>
              <a:pathLst>
                <a:path w="687" h="148" extrusionOk="0">
                  <a:moveTo>
                    <a:pt x="159" y="0"/>
                  </a:moveTo>
                  <a:cubicBezTo>
                    <a:pt x="127" y="0"/>
                    <a:pt x="95" y="1"/>
                    <a:pt x="63" y="3"/>
                  </a:cubicBezTo>
                  <a:cubicBezTo>
                    <a:pt x="1" y="3"/>
                    <a:pt x="26" y="71"/>
                    <a:pt x="66" y="71"/>
                  </a:cubicBezTo>
                  <a:cubicBezTo>
                    <a:pt x="69" y="71"/>
                    <a:pt x="72" y="71"/>
                    <a:pt x="75" y="70"/>
                  </a:cubicBezTo>
                  <a:cubicBezTo>
                    <a:pt x="263" y="70"/>
                    <a:pt x="453" y="92"/>
                    <a:pt x="631" y="147"/>
                  </a:cubicBezTo>
                  <a:cubicBezTo>
                    <a:pt x="653" y="147"/>
                    <a:pt x="675" y="147"/>
                    <a:pt x="675" y="125"/>
                  </a:cubicBezTo>
                  <a:cubicBezTo>
                    <a:pt x="686" y="103"/>
                    <a:pt x="664" y="81"/>
                    <a:pt x="642" y="81"/>
                  </a:cubicBezTo>
                  <a:cubicBezTo>
                    <a:pt x="484" y="25"/>
                    <a:pt x="319" y="0"/>
                    <a:pt x="1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
            <p:cNvSpPr/>
            <p:nvPr/>
          </p:nvSpPr>
          <p:spPr>
            <a:xfrm>
              <a:off x="2457246" y="4435711"/>
              <a:ext cx="40644" cy="4745"/>
            </a:xfrm>
            <a:custGeom>
              <a:avLst/>
              <a:gdLst/>
              <a:ahLst/>
              <a:cxnLst/>
              <a:rect l="l" t="t" r="r" b="b"/>
              <a:pathLst>
                <a:path w="1165" h="136" extrusionOk="0">
                  <a:moveTo>
                    <a:pt x="494" y="1"/>
                  </a:moveTo>
                  <a:cubicBezTo>
                    <a:pt x="345" y="1"/>
                    <a:pt x="195" y="12"/>
                    <a:pt x="52" y="35"/>
                  </a:cubicBezTo>
                  <a:cubicBezTo>
                    <a:pt x="0" y="46"/>
                    <a:pt x="44" y="103"/>
                    <a:pt x="77" y="103"/>
                  </a:cubicBezTo>
                  <a:cubicBezTo>
                    <a:pt x="80" y="103"/>
                    <a:pt x="82" y="103"/>
                    <a:pt x="85" y="102"/>
                  </a:cubicBezTo>
                  <a:cubicBezTo>
                    <a:pt x="263" y="91"/>
                    <a:pt x="430" y="80"/>
                    <a:pt x="608" y="80"/>
                  </a:cubicBezTo>
                  <a:cubicBezTo>
                    <a:pt x="774" y="91"/>
                    <a:pt x="942" y="113"/>
                    <a:pt x="1120" y="136"/>
                  </a:cubicBezTo>
                  <a:cubicBezTo>
                    <a:pt x="1164" y="136"/>
                    <a:pt x="1142" y="80"/>
                    <a:pt x="1108" y="69"/>
                  </a:cubicBezTo>
                  <a:cubicBezTo>
                    <a:pt x="913" y="23"/>
                    <a:pt x="704" y="1"/>
                    <a:pt x="49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
            <p:cNvSpPr/>
            <p:nvPr/>
          </p:nvSpPr>
          <p:spPr>
            <a:xfrm>
              <a:off x="2469317" y="4371656"/>
              <a:ext cx="24561" cy="31817"/>
            </a:xfrm>
            <a:custGeom>
              <a:avLst/>
              <a:gdLst/>
              <a:ahLst/>
              <a:cxnLst/>
              <a:rect l="l" t="t" r="r" b="b"/>
              <a:pathLst>
                <a:path w="704" h="912" extrusionOk="0">
                  <a:moveTo>
                    <a:pt x="654" y="0"/>
                  </a:moveTo>
                  <a:cubicBezTo>
                    <a:pt x="645" y="0"/>
                    <a:pt x="635" y="4"/>
                    <a:pt x="629" y="14"/>
                  </a:cubicBezTo>
                  <a:cubicBezTo>
                    <a:pt x="440" y="303"/>
                    <a:pt x="228" y="593"/>
                    <a:pt x="17" y="859"/>
                  </a:cubicBezTo>
                  <a:cubicBezTo>
                    <a:pt x="0" y="885"/>
                    <a:pt x="29" y="911"/>
                    <a:pt x="54" y="911"/>
                  </a:cubicBezTo>
                  <a:cubicBezTo>
                    <a:pt x="61" y="911"/>
                    <a:pt x="68" y="909"/>
                    <a:pt x="73" y="904"/>
                  </a:cubicBezTo>
                  <a:cubicBezTo>
                    <a:pt x="295" y="637"/>
                    <a:pt x="507" y="348"/>
                    <a:pt x="695" y="47"/>
                  </a:cubicBezTo>
                  <a:cubicBezTo>
                    <a:pt x="704" y="24"/>
                    <a:pt x="678" y="0"/>
                    <a:pt x="6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
            <p:cNvSpPr/>
            <p:nvPr/>
          </p:nvSpPr>
          <p:spPr>
            <a:xfrm>
              <a:off x="2465130" y="4376471"/>
              <a:ext cx="31852" cy="35132"/>
            </a:xfrm>
            <a:custGeom>
              <a:avLst/>
              <a:gdLst/>
              <a:ahLst/>
              <a:cxnLst/>
              <a:rect l="l" t="t" r="r" b="b"/>
              <a:pathLst>
                <a:path w="913" h="1007" extrusionOk="0">
                  <a:moveTo>
                    <a:pt x="873" y="0"/>
                  </a:moveTo>
                  <a:cubicBezTo>
                    <a:pt x="864" y="0"/>
                    <a:pt x="856" y="3"/>
                    <a:pt x="849" y="10"/>
                  </a:cubicBezTo>
                  <a:cubicBezTo>
                    <a:pt x="605" y="354"/>
                    <a:pt x="326" y="665"/>
                    <a:pt x="26" y="955"/>
                  </a:cubicBezTo>
                  <a:cubicBezTo>
                    <a:pt x="0" y="981"/>
                    <a:pt x="34" y="1006"/>
                    <a:pt x="61" y="1006"/>
                  </a:cubicBezTo>
                  <a:cubicBezTo>
                    <a:pt x="69" y="1006"/>
                    <a:pt x="76" y="1004"/>
                    <a:pt x="81" y="999"/>
                  </a:cubicBezTo>
                  <a:cubicBezTo>
                    <a:pt x="404" y="732"/>
                    <a:pt x="671" y="388"/>
                    <a:pt x="904" y="32"/>
                  </a:cubicBezTo>
                  <a:cubicBezTo>
                    <a:pt x="913" y="16"/>
                    <a:pt x="893" y="0"/>
                    <a:pt x="87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
            <p:cNvSpPr/>
            <p:nvPr/>
          </p:nvSpPr>
          <p:spPr>
            <a:xfrm>
              <a:off x="2466212" y="4399078"/>
              <a:ext cx="19816" cy="15560"/>
            </a:xfrm>
            <a:custGeom>
              <a:avLst/>
              <a:gdLst/>
              <a:ahLst/>
              <a:cxnLst/>
              <a:rect l="l" t="t" r="r" b="b"/>
              <a:pathLst>
                <a:path w="568" h="446" extrusionOk="0">
                  <a:moveTo>
                    <a:pt x="501" y="1"/>
                  </a:moveTo>
                  <a:cubicBezTo>
                    <a:pt x="494" y="1"/>
                    <a:pt x="489" y="3"/>
                    <a:pt x="485" y="7"/>
                  </a:cubicBezTo>
                  <a:cubicBezTo>
                    <a:pt x="340" y="140"/>
                    <a:pt x="184" y="262"/>
                    <a:pt x="28" y="373"/>
                  </a:cubicBezTo>
                  <a:cubicBezTo>
                    <a:pt x="0" y="402"/>
                    <a:pt x="43" y="445"/>
                    <a:pt x="77" y="445"/>
                  </a:cubicBezTo>
                  <a:cubicBezTo>
                    <a:pt x="83" y="445"/>
                    <a:pt x="90" y="444"/>
                    <a:pt x="95" y="440"/>
                  </a:cubicBezTo>
                  <a:cubicBezTo>
                    <a:pt x="262" y="340"/>
                    <a:pt x="406" y="207"/>
                    <a:pt x="540" y="62"/>
                  </a:cubicBezTo>
                  <a:cubicBezTo>
                    <a:pt x="567" y="35"/>
                    <a:pt x="528" y="1"/>
                    <a:pt x="50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
            <p:cNvSpPr/>
            <p:nvPr/>
          </p:nvSpPr>
          <p:spPr>
            <a:xfrm>
              <a:off x="2445663" y="4321068"/>
              <a:ext cx="11443" cy="27910"/>
            </a:xfrm>
            <a:custGeom>
              <a:avLst/>
              <a:gdLst/>
              <a:ahLst/>
              <a:cxnLst/>
              <a:rect l="l" t="t" r="r" b="b"/>
              <a:pathLst>
                <a:path w="328" h="800" extrusionOk="0">
                  <a:moveTo>
                    <a:pt x="297" y="1"/>
                  </a:moveTo>
                  <a:cubicBezTo>
                    <a:pt x="290" y="1"/>
                    <a:pt x="283" y="6"/>
                    <a:pt x="283" y="18"/>
                  </a:cubicBezTo>
                  <a:cubicBezTo>
                    <a:pt x="250" y="274"/>
                    <a:pt x="162" y="530"/>
                    <a:pt x="16" y="752"/>
                  </a:cubicBezTo>
                  <a:cubicBezTo>
                    <a:pt x="1" y="776"/>
                    <a:pt x="29" y="799"/>
                    <a:pt x="55" y="799"/>
                  </a:cubicBezTo>
                  <a:cubicBezTo>
                    <a:pt x="66" y="799"/>
                    <a:pt x="77" y="795"/>
                    <a:pt x="83" y="785"/>
                  </a:cubicBezTo>
                  <a:cubicBezTo>
                    <a:pt x="228" y="563"/>
                    <a:pt x="317" y="296"/>
                    <a:pt x="328" y="29"/>
                  </a:cubicBezTo>
                  <a:cubicBezTo>
                    <a:pt x="328" y="15"/>
                    <a:pt x="310" y="1"/>
                    <a:pt x="29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
            <p:cNvSpPr/>
            <p:nvPr/>
          </p:nvSpPr>
          <p:spPr>
            <a:xfrm>
              <a:off x="2445523" y="4339035"/>
              <a:ext cx="12246" cy="19781"/>
            </a:xfrm>
            <a:custGeom>
              <a:avLst/>
              <a:gdLst/>
              <a:ahLst/>
              <a:cxnLst/>
              <a:rect l="l" t="t" r="r" b="b"/>
              <a:pathLst>
                <a:path w="351" h="567" extrusionOk="0">
                  <a:moveTo>
                    <a:pt x="298" y="1"/>
                  </a:moveTo>
                  <a:cubicBezTo>
                    <a:pt x="288" y="1"/>
                    <a:pt x="280" y="5"/>
                    <a:pt x="277" y="15"/>
                  </a:cubicBezTo>
                  <a:cubicBezTo>
                    <a:pt x="221" y="204"/>
                    <a:pt x="121" y="371"/>
                    <a:pt x="10" y="527"/>
                  </a:cubicBezTo>
                  <a:cubicBezTo>
                    <a:pt x="1" y="544"/>
                    <a:pt x="25" y="567"/>
                    <a:pt x="47" y="567"/>
                  </a:cubicBezTo>
                  <a:cubicBezTo>
                    <a:pt x="53" y="567"/>
                    <a:pt x="60" y="565"/>
                    <a:pt x="65" y="559"/>
                  </a:cubicBezTo>
                  <a:cubicBezTo>
                    <a:pt x="198" y="415"/>
                    <a:pt x="287" y="237"/>
                    <a:pt x="343" y="37"/>
                  </a:cubicBezTo>
                  <a:cubicBezTo>
                    <a:pt x="351" y="22"/>
                    <a:pt x="321" y="1"/>
                    <a:pt x="29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
            <p:cNvSpPr/>
            <p:nvPr/>
          </p:nvSpPr>
          <p:spPr>
            <a:xfrm>
              <a:off x="2361930" y="4372214"/>
              <a:ext cx="13711" cy="34678"/>
            </a:xfrm>
            <a:custGeom>
              <a:avLst/>
              <a:gdLst/>
              <a:ahLst/>
              <a:cxnLst/>
              <a:rect l="l" t="t" r="r" b="b"/>
              <a:pathLst>
                <a:path w="393" h="994" extrusionOk="0">
                  <a:moveTo>
                    <a:pt x="50" y="1"/>
                  </a:moveTo>
                  <a:cubicBezTo>
                    <a:pt x="24" y="1"/>
                    <a:pt x="1" y="16"/>
                    <a:pt x="14" y="43"/>
                  </a:cubicBezTo>
                  <a:cubicBezTo>
                    <a:pt x="103" y="176"/>
                    <a:pt x="170" y="320"/>
                    <a:pt x="214" y="476"/>
                  </a:cubicBezTo>
                  <a:cubicBezTo>
                    <a:pt x="259" y="643"/>
                    <a:pt x="281" y="799"/>
                    <a:pt x="293" y="955"/>
                  </a:cubicBezTo>
                  <a:cubicBezTo>
                    <a:pt x="293" y="976"/>
                    <a:pt x="326" y="993"/>
                    <a:pt x="349" y="993"/>
                  </a:cubicBezTo>
                  <a:cubicBezTo>
                    <a:pt x="361" y="993"/>
                    <a:pt x="370" y="988"/>
                    <a:pt x="370" y="977"/>
                  </a:cubicBezTo>
                  <a:cubicBezTo>
                    <a:pt x="392" y="810"/>
                    <a:pt x="359" y="632"/>
                    <a:pt x="315" y="476"/>
                  </a:cubicBezTo>
                  <a:cubicBezTo>
                    <a:pt x="259" y="310"/>
                    <a:pt x="192" y="165"/>
                    <a:pt x="92" y="20"/>
                  </a:cubicBezTo>
                  <a:cubicBezTo>
                    <a:pt x="84" y="7"/>
                    <a:pt x="66"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
            <p:cNvSpPr/>
            <p:nvPr/>
          </p:nvSpPr>
          <p:spPr>
            <a:xfrm>
              <a:off x="2368420" y="4370923"/>
              <a:ext cx="9350" cy="25538"/>
            </a:xfrm>
            <a:custGeom>
              <a:avLst/>
              <a:gdLst/>
              <a:ahLst/>
              <a:cxnLst/>
              <a:rect l="l" t="t" r="r" b="b"/>
              <a:pathLst>
                <a:path w="268" h="732" extrusionOk="0">
                  <a:moveTo>
                    <a:pt x="35" y="0"/>
                  </a:moveTo>
                  <a:cubicBezTo>
                    <a:pt x="17" y="0"/>
                    <a:pt x="0" y="11"/>
                    <a:pt x="6" y="35"/>
                  </a:cubicBezTo>
                  <a:cubicBezTo>
                    <a:pt x="95" y="246"/>
                    <a:pt x="151" y="468"/>
                    <a:pt x="196" y="703"/>
                  </a:cubicBezTo>
                  <a:cubicBezTo>
                    <a:pt x="201" y="720"/>
                    <a:pt x="223" y="732"/>
                    <a:pt x="241" y="732"/>
                  </a:cubicBezTo>
                  <a:cubicBezTo>
                    <a:pt x="256" y="732"/>
                    <a:pt x="267" y="723"/>
                    <a:pt x="262" y="703"/>
                  </a:cubicBezTo>
                  <a:cubicBezTo>
                    <a:pt x="228" y="468"/>
                    <a:pt x="151" y="235"/>
                    <a:pt x="73" y="24"/>
                  </a:cubicBezTo>
                  <a:cubicBezTo>
                    <a:pt x="68" y="8"/>
                    <a:pt x="51" y="0"/>
                    <a:pt x="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
            <p:cNvSpPr/>
            <p:nvPr/>
          </p:nvSpPr>
          <p:spPr>
            <a:xfrm>
              <a:off x="2375223" y="4376401"/>
              <a:ext cx="5477" cy="13222"/>
            </a:xfrm>
            <a:custGeom>
              <a:avLst/>
              <a:gdLst/>
              <a:ahLst/>
              <a:cxnLst/>
              <a:rect l="l" t="t" r="r" b="b"/>
              <a:pathLst>
                <a:path w="157" h="379" extrusionOk="0">
                  <a:moveTo>
                    <a:pt x="33" y="0"/>
                  </a:moveTo>
                  <a:cubicBezTo>
                    <a:pt x="11" y="0"/>
                    <a:pt x="1" y="12"/>
                    <a:pt x="1" y="34"/>
                  </a:cubicBezTo>
                  <a:cubicBezTo>
                    <a:pt x="23" y="134"/>
                    <a:pt x="45" y="245"/>
                    <a:pt x="78" y="345"/>
                  </a:cubicBezTo>
                  <a:cubicBezTo>
                    <a:pt x="90" y="368"/>
                    <a:pt x="100" y="378"/>
                    <a:pt x="122" y="378"/>
                  </a:cubicBezTo>
                  <a:cubicBezTo>
                    <a:pt x="145" y="378"/>
                    <a:pt x="156" y="368"/>
                    <a:pt x="156" y="345"/>
                  </a:cubicBezTo>
                  <a:cubicBezTo>
                    <a:pt x="134" y="245"/>
                    <a:pt x="100" y="134"/>
                    <a:pt x="78" y="34"/>
                  </a:cubicBezTo>
                  <a:cubicBezTo>
                    <a:pt x="67" y="12"/>
                    <a:pt x="56" y="0"/>
                    <a:pt x="3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
            <p:cNvSpPr/>
            <p:nvPr/>
          </p:nvSpPr>
          <p:spPr>
            <a:xfrm>
              <a:off x="2353732" y="4503987"/>
              <a:ext cx="16083" cy="39388"/>
            </a:xfrm>
            <a:custGeom>
              <a:avLst/>
              <a:gdLst/>
              <a:ahLst/>
              <a:cxnLst/>
              <a:rect l="l" t="t" r="r" b="b"/>
              <a:pathLst>
                <a:path w="461" h="1129" extrusionOk="0">
                  <a:moveTo>
                    <a:pt x="359" y="0"/>
                  </a:moveTo>
                  <a:cubicBezTo>
                    <a:pt x="345" y="0"/>
                    <a:pt x="332" y="7"/>
                    <a:pt x="327" y="25"/>
                  </a:cubicBezTo>
                  <a:cubicBezTo>
                    <a:pt x="283" y="381"/>
                    <a:pt x="160" y="715"/>
                    <a:pt x="16" y="1048"/>
                  </a:cubicBezTo>
                  <a:cubicBezTo>
                    <a:pt x="0" y="1080"/>
                    <a:pt x="30" y="1106"/>
                    <a:pt x="56" y="1106"/>
                  </a:cubicBezTo>
                  <a:cubicBezTo>
                    <a:pt x="67" y="1106"/>
                    <a:pt x="76" y="1102"/>
                    <a:pt x="83" y="1093"/>
                  </a:cubicBezTo>
                  <a:cubicBezTo>
                    <a:pt x="238" y="814"/>
                    <a:pt x="338" y="492"/>
                    <a:pt x="383" y="181"/>
                  </a:cubicBezTo>
                  <a:lnTo>
                    <a:pt x="383" y="181"/>
                  </a:lnTo>
                  <a:cubicBezTo>
                    <a:pt x="360" y="481"/>
                    <a:pt x="294" y="781"/>
                    <a:pt x="182" y="1070"/>
                  </a:cubicBezTo>
                  <a:cubicBezTo>
                    <a:pt x="175" y="1102"/>
                    <a:pt x="207" y="1128"/>
                    <a:pt x="234" y="1128"/>
                  </a:cubicBezTo>
                  <a:cubicBezTo>
                    <a:pt x="245" y="1128"/>
                    <a:pt x="254" y="1124"/>
                    <a:pt x="261" y="1115"/>
                  </a:cubicBezTo>
                  <a:cubicBezTo>
                    <a:pt x="405" y="792"/>
                    <a:pt x="461" y="436"/>
                    <a:pt x="449" y="92"/>
                  </a:cubicBezTo>
                  <a:cubicBezTo>
                    <a:pt x="449" y="73"/>
                    <a:pt x="427" y="55"/>
                    <a:pt x="407" y="55"/>
                  </a:cubicBezTo>
                  <a:cubicBezTo>
                    <a:pt x="402" y="55"/>
                    <a:pt x="398" y="56"/>
                    <a:pt x="394" y="58"/>
                  </a:cubicBezTo>
                  <a:lnTo>
                    <a:pt x="394" y="36"/>
                  </a:lnTo>
                  <a:cubicBezTo>
                    <a:pt x="401" y="16"/>
                    <a:pt x="379" y="0"/>
                    <a:pt x="3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
            <p:cNvSpPr/>
            <p:nvPr/>
          </p:nvSpPr>
          <p:spPr>
            <a:xfrm>
              <a:off x="2369117" y="4518606"/>
              <a:ext cx="7571" cy="28259"/>
            </a:xfrm>
            <a:custGeom>
              <a:avLst/>
              <a:gdLst/>
              <a:ahLst/>
              <a:cxnLst/>
              <a:rect l="l" t="t" r="r" b="b"/>
              <a:pathLst>
                <a:path w="217" h="810" extrusionOk="0">
                  <a:moveTo>
                    <a:pt x="171" y="1"/>
                  </a:moveTo>
                  <a:cubicBezTo>
                    <a:pt x="161" y="1"/>
                    <a:pt x="153" y="6"/>
                    <a:pt x="153" y="17"/>
                  </a:cubicBezTo>
                  <a:cubicBezTo>
                    <a:pt x="131" y="273"/>
                    <a:pt x="87" y="518"/>
                    <a:pt x="8" y="763"/>
                  </a:cubicBezTo>
                  <a:cubicBezTo>
                    <a:pt x="1" y="786"/>
                    <a:pt x="32" y="810"/>
                    <a:pt x="54" y="810"/>
                  </a:cubicBezTo>
                  <a:cubicBezTo>
                    <a:pt x="64" y="810"/>
                    <a:pt x="72" y="806"/>
                    <a:pt x="75" y="796"/>
                  </a:cubicBezTo>
                  <a:cubicBezTo>
                    <a:pt x="164" y="551"/>
                    <a:pt x="208" y="296"/>
                    <a:pt x="208" y="39"/>
                  </a:cubicBezTo>
                  <a:cubicBezTo>
                    <a:pt x="216" y="18"/>
                    <a:pt x="190" y="1"/>
                    <a:pt x="1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
            <p:cNvSpPr/>
            <p:nvPr/>
          </p:nvSpPr>
          <p:spPr>
            <a:xfrm>
              <a:off x="2379898" y="4532003"/>
              <a:ext cx="2337" cy="7012"/>
            </a:xfrm>
            <a:custGeom>
              <a:avLst/>
              <a:gdLst/>
              <a:ahLst/>
              <a:cxnLst/>
              <a:rect l="l" t="t" r="r" b="b"/>
              <a:pathLst>
                <a:path w="67" h="201" extrusionOk="0">
                  <a:moveTo>
                    <a:pt x="22" y="1"/>
                  </a:moveTo>
                  <a:cubicBezTo>
                    <a:pt x="11" y="1"/>
                    <a:pt x="0" y="11"/>
                    <a:pt x="0" y="23"/>
                  </a:cubicBezTo>
                  <a:cubicBezTo>
                    <a:pt x="0" y="78"/>
                    <a:pt x="11" y="122"/>
                    <a:pt x="11" y="178"/>
                  </a:cubicBezTo>
                  <a:lnTo>
                    <a:pt x="22" y="189"/>
                  </a:lnTo>
                  <a:cubicBezTo>
                    <a:pt x="33" y="201"/>
                    <a:pt x="45" y="201"/>
                    <a:pt x="45" y="201"/>
                  </a:cubicBezTo>
                  <a:cubicBezTo>
                    <a:pt x="67" y="201"/>
                    <a:pt x="67" y="189"/>
                    <a:pt x="67" y="178"/>
                  </a:cubicBezTo>
                  <a:cubicBezTo>
                    <a:pt x="67" y="134"/>
                    <a:pt x="55" y="78"/>
                    <a:pt x="55" y="23"/>
                  </a:cubicBezTo>
                  <a:cubicBezTo>
                    <a:pt x="55" y="11"/>
                    <a:pt x="33" y="1"/>
                    <a:pt x="2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2"/>
            <p:cNvSpPr/>
            <p:nvPr/>
          </p:nvSpPr>
          <p:spPr>
            <a:xfrm>
              <a:off x="2310121" y="4496452"/>
              <a:ext cx="24561" cy="26724"/>
            </a:xfrm>
            <a:custGeom>
              <a:avLst/>
              <a:gdLst/>
              <a:ahLst/>
              <a:cxnLst/>
              <a:rect l="l" t="t" r="r" b="b"/>
              <a:pathLst>
                <a:path w="704" h="766" extrusionOk="0">
                  <a:moveTo>
                    <a:pt x="627" y="0"/>
                  </a:moveTo>
                  <a:cubicBezTo>
                    <a:pt x="612" y="0"/>
                    <a:pt x="597" y="5"/>
                    <a:pt x="587" y="19"/>
                  </a:cubicBezTo>
                  <a:cubicBezTo>
                    <a:pt x="510" y="140"/>
                    <a:pt x="421" y="263"/>
                    <a:pt x="320" y="374"/>
                  </a:cubicBezTo>
                  <a:cubicBezTo>
                    <a:pt x="231" y="496"/>
                    <a:pt x="120" y="597"/>
                    <a:pt x="20" y="708"/>
                  </a:cubicBezTo>
                  <a:cubicBezTo>
                    <a:pt x="1" y="728"/>
                    <a:pt x="33" y="765"/>
                    <a:pt x="64" y="765"/>
                  </a:cubicBezTo>
                  <a:cubicBezTo>
                    <a:pt x="68" y="765"/>
                    <a:pt x="72" y="765"/>
                    <a:pt x="75" y="763"/>
                  </a:cubicBezTo>
                  <a:cubicBezTo>
                    <a:pt x="209" y="674"/>
                    <a:pt x="309" y="563"/>
                    <a:pt x="409" y="441"/>
                  </a:cubicBezTo>
                  <a:cubicBezTo>
                    <a:pt x="510" y="318"/>
                    <a:pt x="599" y="196"/>
                    <a:pt x="688" y="63"/>
                  </a:cubicBezTo>
                  <a:cubicBezTo>
                    <a:pt x="703" y="32"/>
                    <a:pt x="663" y="0"/>
                    <a:pt x="6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2"/>
            <p:cNvSpPr/>
            <p:nvPr/>
          </p:nvSpPr>
          <p:spPr>
            <a:xfrm>
              <a:off x="2319715" y="4506290"/>
              <a:ext cx="13781" cy="14792"/>
            </a:xfrm>
            <a:custGeom>
              <a:avLst/>
              <a:gdLst/>
              <a:ahLst/>
              <a:cxnLst/>
              <a:rect l="l" t="t" r="r" b="b"/>
              <a:pathLst>
                <a:path w="395" h="424" extrusionOk="0">
                  <a:moveTo>
                    <a:pt x="331" y="1"/>
                  </a:moveTo>
                  <a:cubicBezTo>
                    <a:pt x="319" y="1"/>
                    <a:pt x="308" y="5"/>
                    <a:pt x="301" y="14"/>
                  </a:cubicBezTo>
                  <a:cubicBezTo>
                    <a:pt x="257" y="81"/>
                    <a:pt x="212" y="148"/>
                    <a:pt x="156" y="204"/>
                  </a:cubicBezTo>
                  <a:cubicBezTo>
                    <a:pt x="134" y="237"/>
                    <a:pt x="112" y="259"/>
                    <a:pt x="90" y="293"/>
                  </a:cubicBezTo>
                  <a:cubicBezTo>
                    <a:pt x="57" y="315"/>
                    <a:pt x="34" y="348"/>
                    <a:pt x="12" y="382"/>
                  </a:cubicBezTo>
                  <a:cubicBezTo>
                    <a:pt x="1" y="392"/>
                    <a:pt x="12" y="415"/>
                    <a:pt x="23" y="415"/>
                  </a:cubicBezTo>
                  <a:cubicBezTo>
                    <a:pt x="29" y="420"/>
                    <a:pt x="37" y="423"/>
                    <a:pt x="45" y="423"/>
                  </a:cubicBezTo>
                  <a:cubicBezTo>
                    <a:pt x="54" y="423"/>
                    <a:pt x="62" y="420"/>
                    <a:pt x="67" y="415"/>
                  </a:cubicBezTo>
                  <a:cubicBezTo>
                    <a:pt x="101" y="392"/>
                    <a:pt x="134" y="370"/>
                    <a:pt x="156" y="337"/>
                  </a:cubicBezTo>
                  <a:cubicBezTo>
                    <a:pt x="190" y="303"/>
                    <a:pt x="212" y="281"/>
                    <a:pt x="235" y="248"/>
                  </a:cubicBezTo>
                  <a:cubicBezTo>
                    <a:pt x="290" y="181"/>
                    <a:pt x="334" y="115"/>
                    <a:pt x="379" y="48"/>
                  </a:cubicBezTo>
                  <a:cubicBezTo>
                    <a:pt x="395" y="24"/>
                    <a:pt x="360" y="1"/>
                    <a:pt x="33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
            <p:cNvSpPr/>
            <p:nvPr/>
          </p:nvSpPr>
          <p:spPr>
            <a:xfrm>
              <a:off x="2285350" y="4507337"/>
              <a:ext cx="30457" cy="28992"/>
            </a:xfrm>
            <a:custGeom>
              <a:avLst/>
              <a:gdLst/>
              <a:ahLst/>
              <a:cxnLst/>
              <a:rect l="l" t="t" r="r" b="b"/>
              <a:pathLst>
                <a:path w="873" h="831" extrusionOk="0">
                  <a:moveTo>
                    <a:pt x="31" y="0"/>
                  </a:moveTo>
                  <a:cubicBezTo>
                    <a:pt x="16" y="0"/>
                    <a:pt x="0" y="8"/>
                    <a:pt x="7" y="29"/>
                  </a:cubicBezTo>
                  <a:cubicBezTo>
                    <a:pt x="41" y="107"/>
                    <a:pt x="118" y="174"/>
                    <a:pt x="174" y="240"/>
                  </a:cubicBezTo>
                  <a:cubicBezTo>
                    <a:pt x="229" y="318"/>
                    <a:pt x="296" y="385"/>
                    <a:pt x="363" y="451"/>
                  </a:cubicBezTo>
                  <a:cubicBezTo>
                    <a:pt x="486" y="585"/>
                    <a:pt x="619" y="708"/>
                    <a:pt x="775" y="819"/>
                  </a:cubicBezTo>
                  <a:cubicBezTo>
                    <a:pt x="786" y="827"/>
                    <a:pt x="798" y="830"/>
                    <a:pt x="809" y="830"/>
                  </a:cubicBezTo>
                  <a:cubicBezTo>
                    <a:pt x="844" y="830"/>
                    <a:pt x="872" y="796"/>
                    <a:pt x="830" y="763"/>
                  </a:cubicBezTo>
                  <a:cubicBezTo>
                    <a:pt x="686" y="651"/>
                    <a:pt x="552" y="530"/>
                    <a:pt x="419" y="396"/>
                  </a:cubicBezTo>
                  <a:cubicBezTo>
                    <a:pt x="352" y="340"/>
                    <a:pt x="296" y="273"/>
                    <a:pt x="229" y="207"/>
                  </a:cubicBezTo>
                  <a:cubicBezTo>
                    <a:pt x="174" y="140"/>
                    <a:pt x="118" y="62"/>
                    <a:pt x="51" y="6"/>
                  </a:cubicBezTo>
                  <a:cubicBezTo>
                    <a:pt x="48" y="2"/>
                    <a:pt x="39" y="0"/>
                    <a:pt x="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
            <p:cNvSpPr/>
            <p:nvPr/>
          </p:nvSpPr>
          <p:spPr>
            <a:xfrm>
              <a:off x="2305376" y="4490695"/>
              <a:ext cx="6629" cy="7466"/>
            </a:xfrm>
            <a:custGeom>
              <a:avLst/>
              <a:gdLst/>
              <a:ahLst/>
              <a:cxnLst/>
              <a:rect l="l" t="t" r="r" b="b"/>
              <a:pathLst>
                <a:path w="190" h="214" extrusionOk="0">
                  <a:moveTo>
                    <a:pt x="134" y="0"/>
                  </a:moveTo>
                  <a:cubicBezTo>
                    <a:pt x="130" y="0"/>
                    <a:pt x="126" y="2"/>
                    <a:pt x="122" y="6"/>
                  </a:cubicBezTo>
                  <a:cubicBezTo>
                    <a:pt x="100" y="6"/>
                    <a:pt x="100" y="6"/>
                    <a:pt x="90" y="16"/>
                  </a:cubicBezTo>
                  <a:cubicBezTo>
                    <a:pt x="78" y="38"/>
                    <a:pt x="56" y="61"/>
                    <a:pt x="45" y="83"/>
                  </a:cubicBezTo>
                  <a:cubicBezTo>
                    <a:pt x="34" y="95"/>
                    <a:pt x="23" y="105"/>
                    <a:pt x="23" y="117"/>
                  </a:cubicBezTo>
                  <a:cubicBezTo>
                    <a:pt x="11" y="127"/>
                    <a:pt x="11" y="127"/>
                    <a:pt x="11" y="139"/>
                  </a:cubicBezTo>
                  <a:cubicBezTo>
                    <a:pt x="11" y="150"/>
                    <a:pt x="1" y="150"/>
                    <a:pt x="1" y="161"/>
                  </a:cubicBezTo>
                  <a:lnTo>
                    <a:pt x="1" y="184"/>
                  </a:lnTo>
                  <a:cubicBezTo>
                    <a:pt x="11" y="194"/>
                    <a:pt x="11" y="206"/>
                    <a:pt x="23" y="206"/>
                  </a:cubicBezTo>
                  <a:cubicBezTo>
                    <a:pt x="34" y="211"/>
                    <a:pt x="45" y="214"/>
                    <a:pt x="55" y="214"/>
                  </a:cubicBezTo>
                  <a:cubicBezTo>
                    <a:pt x="64" y="214"/>
                    <a:pt x="73" y="211"/>
                    <a:pt x="78" y="206"/>
                  </a:cubicBezTo>
                  <a:cubicBezTo>
                    <a:pt x="90" y="206"/>
                    <a:pt x="90" y="194"/>
                    <a:pt x="100" y="194"/>
                  </a:cubicBezTo>
                  <a:lnTo>
                    <a:pt x="112" y="184"/>
                  </a:lnTo>
                  <a:cubicBezTo>
                    <a:pt x="122" y="161"/>
                    <a:pt x="134" y="150"/>
                    <a:pt x="145" y="139"/>
                  </a:cubicBezTo>
                  <a:cubicBezTo>
                    <a:pt x="156" y="117"/>
                    <a:pt x="167" y="95"/>
                    <a:pt x="189" y="72"/>
                  </a:cubicBezTo>
                  <a:lnTo>
                    <a:pt x="189" y="38"/>
                  </a:lnTo>
                  <a:lnTo>
                    <a:pt x="156" y="6"/>
                  </a:lnTo>
                  <a:cubicBezTo>
                    <a:pt x="149" y="6"/>
                    <a:pt x="141" y="0"/>
                    <a:pt x="1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
            <p:cNvSpPr/>
            <p:nvPr/>
          </p:nvSpPr>
          <p:spPr>
            <a:xfrm>
              <a:off x="2455745" y="4518954"/>
              <a:ext cx="4884" cy="25189"/>
            </a:xfrm>
            <a:custGeom>
              <a:avLst/>
              <a:gdLst/>
              <a:ahLst/>
              <a:cxnLst/>
              <a:rect l="l" t="t" r="r" b="b"/>
              <a:pathLst>
                <a:path w="140" h="722" extrusionOk="0">
                  <a:moveTo>
                    <a:pt x="27" y="0"/>
                  </a:moveTo>
                  <a:cubicBezTo>
                    <a:pt x="12" y="0"/>
                    <a:pt x="1" y="9"/>
                    <a:pt x="6" y="29"/>
                  </a:cubicBezTo>
                  <a:cubicBezTo>
                    <a:pt x="28" y="130"/>
                    <a:pt x="39" y="241"/>
                    <a:pt x="50" y="352"/>
                  </a:cubicBezTo>
                  <a:cubicBezTo>
                    <a:pt x="50" y="463"/>
                    <a:pt x="39" y="575"/>
                    <a:pt x="39" y="686"/>
                  </a:cubicBezTo>
                  <a:cubicBezTo>
                    <a:pt x="39" y="706"/>
                    <a:pt x="59" y="722"/>
                    <a:pt x="77" y="722"/>
                  </a:cubicBezTo>
                  <a:cubicBezTo>
                    <a:pt x="90" y="722"/>
                    <a:pt x="101" y="714"/>
                    <a:pt x="106" y="697"/>
                  </a:cubicBezTo>
                  <a:cubicBezTo>
                    <a:pt x="139" y="585"/>
                    <a:pt x="139" y="474"/>
                    <a:pt x="128" y="363"/>
                  </a:cubicBezTo>
                  <a:cubicBezTo>
                    <a:pt x="117" y="252"/>
                    <a:pt x="106" y="141"/>
                    <a:pt x="73" y="29"/>
                  </a:cubicBezTo>
                  <a:cubicBezTo>
                    <a:pt x="67" y="12"/>
                    <a:pt x="44" y="0"/>
                    <a:pt x="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
            <p:cNvSpPr/>
            <p:nvPr/>
          </p:nvSpPr>
          <p:spPr>
            <a:xfrm>
              <a:off x="2449745" y="4527083"/>
              <a:ext cx="5059" cy="26375"/>
            </a:xfrm>
            <a:custGeom>
              <a:avLst/>
              <a:gdLst/>
              <a:ahLst/>
              <a:cxnLst/>
              <a:rect l="l" t="t" r="r" b="b"/>
              <a:pathLst>
                <a:path w="145" h="756" extrusionOk="0">
                  <a:moveTo>
                    <a:pt x="44" y="1"/>
                  </a:moveTo>
                  <a:cubicBezTo>
                    <a:pt x="29" y="1"/>
                    <a:pt x="17" y="10"/>
                    <a:pt x="22" y="30"/>
                  </a:cubicBezTo>
                  <a:cubicBezTo>
                    <a:pt x="33" y="142"/>
                    <a:pt x="33" y="263"/>
                    <a:pt x="33" y="375"/>
                  </a:cubicBezTo>
                  <a:lnTo>
                    <a:pt x="0" y="708"/>
                  </a:lnTo>
                  <a:cubicBezTo>
                    <a:pt x="0" y="732"/>
                    <a:pt x="28" y="756"/>
                    <a:pt x="48" y="756"/>
                  </a:cubicBezTo>
                  <a:cubicBezTo>
                    <a:pt x="56" y="756"/>
                    <a:pt x="63" y="752"/>
                    <a:pt x="67" y="742"/>
                  </a:cubicBezTo>
                  <a:cubicBezTo>
                    <a:pt x="144" y="520"/>
                    <a:pt x="122" y="263"/>
                    <a:pt x="89" y="30"/>
                  </a:cubicBezTo>
                  <a:cubicBezTo>
                    <a:pt x="83" y="12"/>
                    <a:pt x="61"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
            <p:cNvSpPr/>
            <p:nvPr/>
          </p:nvSpPr>
          <p:spPr>
            <a:xfrm>
              <a:off x="2315075" y="4309101"/>
              <a:ext cx="16083" cy="27840"/>
            </a:xfrm>
            <a:custGeom>
              <a:avLst/>
              <a:gdLst/>
              <a:ahLst/>
              <a:cxnLst/>
              <a:rect l="l" t="t" r="r" b="b"/>
              <a:pathLst>
                <a:path w="461" h="798" extrusionOk="0">
                  <a:moveTo>
                    <a:pt x="40" y="1"/>
                  </a:moveTo>
                  <a:cubicBezTo>
                    <a:pt x="35" y="1"/>
                    <a:pt x="29" y="2"/>
                    <a:pt x="22" y="5"/>
                  </a:cubicBezTo>
                  <a:cubicBezTo>
                    <a:pt x="0" y="5"/>
                    <a:pt x="0" y="28"/>
                    <a:pt x="12" y="38"/>
                  </a:cubicBezTo>
                  <a:cubicBezTo>
                    <a:pt x="200" y="250"/>
                    <a:pt x="323" y="495"/>
                    <a:pt x="390" y="762"/>
                  </a:cubicBezTo>
                  <a:cubicBezTo>
                    <a:pt x="390" y="781"/>
                    <a:pt x="418" y="797"/>
                    <a:pt x="438" y="797"/>
                  </a:cubicBezTo>
                  <a:cubicBezTo>
                    <a:pt x="451" y="797"/>
                    <a:pt x="461" y="790"/>
                    <a:pt x="457" y="772"/>
                  </a:cubicBezTo>
                  <a:cubicBezTo>
                    <a:pt x="423" y="483"/>
                    <a:pt x="279" y="216"/>
                    <a:pt x="78" y="16"/>
                  </a:cubicBezTo>
                  <a:cubicBezTo>
                    <a:pt x="63" y="9"/>
                    <a:pt x="52"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
            <p:cNvSpPr/>
            <p:nvPr/>
          </p:nvSpPr>
          <p:spPr>
            <a:xfrm>
              <a:off x="2322018" y="4309520"/>
              <a:ext cx="13467" cy="24282"/>
            </a:xfrm>
            <a:custGeom>
              <a:avLst/>
              <a:gdLst/>
              <a:ahLst/>
              <a:cxnLst/>
              <a:rect l="l" t="t" r="r" b="b"/>
              <a:pathLst>
                <a:path w="386" h="696" extrusionOk="0">
                  <a:moveTo>
                    <a:pt x="33" y="0"/>
                  </a:moveTo>
                  <a:cubicBezTo>
                    <a:pt x="15" y="0"/>
                    <a:pt x="1" y="8"/>
                    <a:pt x="13" y="26"/>
                  </a:cubicBezTo>
                  <a:cubicBezTo>
                    <a:pt x="102" y="249"/>
                    <a:pt x="202" y="461"/>
                    <a:pt x="302" y="671"/>
                  </a:cubicBezTo>
                  <a:cubicBezTo>
                    <a:pt x="312" y="687"/>
                    <a:pt x="333" y="696"/>
                    <a:pt x="350" y="696"/>
                  </a:cubicBezTo>
                  <a:cubicBezTo>
                    <a:pt x="370" y="696"/>
                    <a:pt x="386" y="684"/>
                    <a:pt x="380" y="661"/>
                  </a:cubicBezTo>
                  <a:cubicBezTo>
                    <a:pt x="280" y="438"/>
                    <a:pt x="169" y="227"/>
                    <a:pt x="68" y="16"/>
                  </a:cubicBezTo>
                  <a:cubicBezTo>
                    <a:pt x="63" y="6"/>
                    <a:pt x="47" y="0"/>
                    <a:pt x="3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
            <p:cNvSpPr/>
            <p:nvPr/>
          </p:nvSpPr>
          <p:spPr>
            <a:xfrm>
              <a:off x="2325158" y="4302298"/>
              <a:ext cx="9350" cy="15909"/>
            </a:xfrm>
            <a:custGeom>
              <a:avLst/>
              <a:gdLst/>
              <a:ahLst/>
              <a:cxnLst/>
              <a:rect l="l" t="t" r="r" b="b"/>
              <a:pathLst>
                <a:path w="268" h="456" extrusionOk="0">
                  <a:moveTo>
                    <a:pt x="23" y="0"/>
                  </a:moveTo>
                  <a:cubicBezTo>
                    <a:pt x="12" y="0"/>
                    <a:pt x="0" y="22"/>
                    <a:pt x="12" y="33"/>
                  </a:cubicBezTo>
                  <a:cubicBezTo>
                    <a:pt x="79" y="167"/>
                    <a:pt x="134" y="300"/>
                    <a:pt x="201" y="434"/>
                  </a:cubicBezTo>
                  <a:cubicBezTo>
                    <a:pt x="212" y="445"/>
                    <a:pt x="234" y="456"/>
                    <a:pt x="245" y="456"/>
                  </a:cubicBezTo>
                  <a:cubicBezTo>
                    <a:pt x="267" y="445"/>
                    <a:pt x="267" y="434"/>
                    <a:pt x="267" y="423"/>
                  </a:cubicBezTo>
                  <a:lnTo>
                    <a:pt x="67" y="22"/>
                  </a:lnTo>
                  <a:cubicBezTo>
                    <a:pt x="56" y="11"/>
                    <a:pt x="45" y="0"/>
                    <a:pt x="2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
            <p:cNvSpPr/>
            <p:nvPr/>
          </p:nvSpPr>
          <p:spPr>
            <a:xfrm>
              <a:off x="2329031" y="4298460"/>
              <a:ext cx="4431" cy="2826"/>
            </a:xfrm>
            <a:custGeom>
              <a:avLst/>
              <a:gdLst/>
              <a:ahLst/>
              <a:cxnLst/>
              <a:rect l="l" t="t" r="r" b="b"/>
              <a:pathLst>
                <a:path w="127" h="81" extrusionOk="0">
                  <a:moveTo>
                    <a:pt x="50" y="1"/>
                  </a:moveTo>
                  <a:cubicBezTo>
                    <a:pt x="14" y="1"/>
                    <a:pt x="0" y="50"/>
                    <a:pt x="45" y="76"/>
                  </a:cubicBezTo>
                  <a:cubicBezTo>
                    <a:pt x="53" y="79"/>
                    <a:pt x="60" y="81"/>
                    <a:pt x="67" y="81"/>
                  </a:cubicBezTo>
                  <a:cubicBezTo>
                    <a:pt x="109" y="81"/>
                    <a:pt x="126" y="29"/>
                    <a:pt x="79" y="10"/>
                  </a:cubicBezTo>
                  <a:cubicBezTo>
                    <a:pt x="68" y="3"/>
                    <a:pt x="59"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
            <p:cNvSpPr/>
            <p:nvPr/>
          </p:nvSpPr>
          <p:spPr>
            <a:xfrm>
              <a:off x="2331717" y="4289145"/>
              <a:ext cx="4780" cy="2826"/>
            </a:xfrm>
            <a:custGeom>
              <a:avLst/>
              <a:gdLst/>
              <a:ahLst/>
              <a:cxnLst/>
              <a:rect l="l" t="t" r="r" b="b"/>
              <a:pathLst>
                <a:path w="137" h="81" extrusionOk="0">
                  <a:moveTo>
                    <a:pt x="51" y="1"/>
                  </a:moveTo>
                  <a:cubicBezTo>
                    <a:pt x="15" y="1"/>
                    <a:pt x="1" y="50"/>
                    <a:pt x="46" y="76"/>
                  </a:cubicBezTo>
                  <a:cubicBezTo>
                    <a:pt x="54" y="80"/>
                    <a:pt x="62" y="81"/>
                    <a:pt x="69" y="81"/>
                  </a:cubicBezTo>
                  <a:cubicBezTo>
                    <a:pt x="112" y="81"/>
                    <a:pt x="137" y="29"/>
                    <a:pt x="79" y="10"/>
                  </a:cubicBezTo>
                  <a:cubicBezTo>
                    <a:pt x="69" y="3"/>
                    <a:pt x="59" y="1"/>
                    <a:pt x="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
            <p:cNvSpPr/>
            <p:nvPr/>
          </p:nvSpPr>
          <p:spPr>
            <a:xfrm>
              <a:off x="2373792" y="4420779"/>
              <a:ext cx="7675" cy="23514"/>
            </a:xfrm>
            <a:custGeom>
              <a:avLst/>
              <a:gdLst/>
              <a:ahLst/>
              <a:cxnLst/>
              <a:rect l="l" t="t" r="r" b="b"/>
              <a:pathLst>
                <a:path w="220" h="674" extrusionOk="0">
                  <a:moveTo>
                    <a:pt x="158" y="0"/>
                  </a:moveTo>
                  <a:cubicBezTo>
                    <a:pt x="143" y="0"/>
                    <a:pt x="131" y="9"/>
                    <a:pt x="131" y="30"/>
                  </a:cubicBezTo>
                  <a:cubicBezTo>
                    <a:pt x="119" y="230"/>
                    <a:pt x="74" y="430"/>
                    <a:pt x="8" y="619"/>
                  </a:cubicBezTo>
                  <a:cubicBezTo>
                    <a:pt x="1" y="649"/>
                    <a:pt x="28" y="674"/>
                    <a:pt x="54" y="674"/>
                  </a:cubicBezTo>
                  <a:cubicBezTo>
                    <a:pt x="66" y="674"/>
                    <a:pt x="79" y="667"/>
                    <a:pt x="86" y="653"/>
                  </a:cubicBezTo>
                  <a:cubicBezTo>
                    <a:pt x="186" y="475"/>
                    <a:pt x="220" y="263"/>
                    <a:pt x="220" y="52"/>
                  </a:cubicBezTo>
                  <a:cubicBezTo>
                    <a:pt x="220" y="24"/>
                    <a:pt x="185" y="0"/>
                    <a:pt x="15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
            <p:cNvSpPr/>
            <p:nvPr/>
          </p:nvSpPr>
          <p:spPr>
            <a:xfrm>
              <a:off x="2381014" y="4425419"/>
              <a:ext cx="5094" cy="22084"/>
            </a:xfrm>
            <a:custGeom>
              <a:avLst/>
              <a:gdLst/>
              <a:ahLst/>
              <a:cxnLst/>
              <a:rect l="l" t="t" r="r" b="b"/>
              <a:pathLst>
                <a:path w="146" h="633" extrusionOk="0">
                  <a:moveTo>
                    <a:pt x="61" y="1"/>
                  </a:moveTo>
                  <a:cubicBezTo>
                    <a:pt x="47" y="1"/>
                    <a:pt x="35" y="10"/>
                    <a:pt x="35" y="30"/>
                  </a:cubicBezTo>
                  <a:cubicBezTo>
                    <a:pt x="57" y="208"/>
                    <a:pt x="35" y="397"/>
                    <a:pt x="1" y="586"/>
                  </a:cubicBezTo>
                  <a:cubicBezTo>
                    <a:pt x="1" y="614"/>
                    <a:pt x="31" y="633"/>
                    <a:pt x="56" y="633"/>
                  </a:cubicBezTo>
                  <a:cubicBezTo>
                    <a:pt x="72" y="633"/>
                    <a:pt x="86" y="626"/>
                    <a:pt x="90" y="609"/>
                  </a:cubicBezTo>
                  <a:cubicBezTo>
                    <a:pt x="146" y="419"/>
                    <a:pt x="134" y="219"/>
                    <a:pt x="102" y="30"/>
                  </a:cubicBezTo>
                  <a:cubicBezTo>
                    <a:pt x="95" y="12"/>
                    <a:pt x="77" y="1"/>
                    <a:pt x="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
            <p:cNvSpPr/>
            <p:nvPr/>
          </p:nvSpPr>
          <p:spPr>
            <a:xfrm>
              <a:off x="2388027" y="4430722"/>
              <a:ext cx="8547" cy="29829"/>
            </a:xfrm>
            <a:custGeom>
              <a:avLst/>
              <a:gdLst/>
              <a:ahLst/>
              <a:cxnLst/>
              <a:rect l="l" t="t" r="r" b="b"/>
              <a:pathLst>
                <a:path w="245" h="855" extrusionOk="0">
                  <a:moveTo>
                    <a:pt x="45" y="0"/>
                  </a:moveTo>
                  <a:cubicBezTo>
                    <a:pt x="22" y="0"/>
                    <a:pt x="0" y="12"/>
                    <a:pt x="12" y="34"/>
                  </a:cubicBezTo>
                  <a:cubicBezTo>
                    <a:pt x="45" y="156"/>
                    <a:pt x="56" y="289"/>
                    <a:pt x="56" y="423"/>
                  </a:cubicBezTo>
                  <a:cubicBezTo>
                    <a:pt x="56" y="556"/>
                    <a:pt x="22" y="690"/>
                    <a:pt x="0" y="823"/>
                  </a:cubicBezTo>
                  <a:cubicBezTo>
                    <a:pt x="0" y="839"/>
                    <a:pt x="28" y="855"/>
                    <a:pt x="48" y="855"/>
                  </a:cubicBezTo>
                  <a:cubicBezTo>
                    <a:pt x="57" y="855"/>
                    <a:pt x="64" y="852"/>
                    <a:pt x="67" y="845"/>
                  </a:cubicBezTo>
                  <a:cubicBezTo>
                    <a:pt x="101" y="790"/>
                    <a:pt x="123" y="724"/>
                    <a:pt x="134" y="668"/>
                  </a:cubicBezTo>
                  <a:lnTo>
                    <a:pt x="134" y="668"/>
                  </a:lnTo>
                  <a:cubicBezTo>
                    <a:pt x="134" y="701"/>
                    <a:pt x="134" y="724"/>
                    <a:pt x="123" y="756"/>
                  </a:cubicBezTo>
                  <a:cubicBezTo>
                    <a:pt x="123" y="778"/>
                    <a:pt x="146" y="796"/>
                    <a:pt x="166" y="796"/>
                  </a:cubicBezTo>
                  <a:cubicBezTo>
                    <a:pt x="176" y="796"/>
                    <a:pt x="186" y="791"/>
                    <a:pt x="190" y="779"/>
                  </a:cubicBezTo>
                  <a:cubicBezTo>
                    <a:pt x="245" y="579"/>
                    <a:pt x="212" y="378"/>
                    <a:pt x="145" y="190"/>
                  </a:cubicBezTo>
                  <a:cubicBezTo>
                    <a:pt x="145" y="178"/>
                    <a:pt x="134" y="178"/>
                    <a:pt x="134" y="178"/>
                  </a:cubicBezTo>
                  <a:cubicBezTo>
                    <a:pt x="123" y="123"/>
                    <a:pt x="111" y="78"/>
                    <a:pt x="89" y="34"/>
                  </a:cubicBezTo>
                  <a:cubicBezTo>
                    <a:pt x="89" y="12"/>
                    <a:pt x="67"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
            <p:cNvSpPr/>
            <p:nvPr/>
          </p:nvSpPr>
          <p:spPr>
            <a:xfrm>
              <a:off x="2408960" y="4407800"/>
              <a:ext cx="40818" cy="26096"/>
            </a:xfrm>
            <a:custGeom>
              <a:avLst/>
              <a:gdLst/>
              <a:ahLst/>
              <a:cxnLst/>
              <a:rect l="l" t="t" r="r" b="b"/>
              <a:pathLst>
                <a:path w="1170" h="748" extrusionOk="0">
                  <a:moveTo>
                    <a:pt x="1020" y="0"/>
                  </a:moveTo>
                  <a:cubicBezTo>
                    <a:pt x="1009" y="0"/>
                    <a:pt x="999" y="4"/>
                    <a:pt x="991" y="12"/>
                  </a:cubicBezTo>
                  <a:cubicBezTo>
                    <a:pt x="913" y="101"/>
                    <a:pt x="824" y="168"/>
                    <a:pt x="713" y="212"/>
                  </a:cubicBezTo>
                  <a:cubicBezTo>
                    <a:pt x="657" y="235"/>
                    <a:pt x="601" y="246"/>
                    <a:pt x="546" y="257"/>
                  </a:cubicBezTo>
                  <a:lnTo>
                    <a:pt x="423" y="257"/>
                  </a:lnTo>
                  <a:cubicBezTo>
                    <a:pt x="413" y="257"/>
                    <a:pt x="401" y="257"/>
                    <a:pt x="401" y="268"/>
                  </a:cubicBezTo>
                  <a:cubicBezTo>
                    <a:pt x="390" y="268"/>
                    <a:pt x="379" y="268"/>
                    <a:pt x="379" y="279"/>
                  </a:cubicBezTo>
                  <a:cubicBezTo>
                    <a:pt x="334" y="301"/>
                    <a:pt x="357" y="346"/>
                    <a:pt x="390" y="357"/>
                  </a:cubicBezTo>
                  <a:cubicBezTo>
                    <a:pt x="379" y="357"/>
                    <a:pt x="390" y="357"/>
                    <a:pt x="401" y="368"/>
                  </a:cubicBezTo>
                  <a:cubicBezTo>
                    <a:pt x="413" y="368"/>
                    <a:pt x="413" y="380"/>
                    <a:pt x="423" y="380"/>
                  </a:cubicBezTo>
                  <a:lnTo>
                    <a:pt x="579" y="380"/>
                  </a:lnTo>
                  <a:cubicBezTo>
                    <a:pt x="506" y="396"/>
                    <a:pt x="432" y="406"/>
                    <a:pt x="359" y="406"/>
                  </a:cubicBezTo>
                  <a:cubicBezTo>
                    <a:pt x="332" y="406"/>
                    <a:pt x="306" y="405"/>
                    <a:pt x="279" y="402"/>
                  </a:cubicBezTo>
                  <a:cubicBezTo>
                    <a:pt x="245" y="402"/>
                    <a:pt x="223" y="412"/>
                    <a:pt x="223" y="446"/>
                  </a:cubicBezTo>
                  <a:cubicBezTo>
                    <a:pt x="213" y="469"/>
                    <a:pt x="235" y="501"/>
                    <a:pt x="257" y="513"/>
                  </a:cubicBezTo>
                  <a:cubicBezTo>
                    <a:pt x="301" y="529"/>
                    <a:pt x="346" y="535"/>
                    <a:pt x="389" y="535"/>
                  </a:cubicBezTo>
                  <a:cubicBezTo>
                    <a:pt x="432" y="535"/>
                    <a:pt x="474" y="529"/>
                    <a:pt x="512" y="524"/>
                  </a:cubicBezTo>
                  <a:cubicBezTo>
                    <a:pt x="541" y="524"/>
                    <a:pt x="562" y="516"/>
                    <a:pt x="581" y="514"/>
                  </a:cubicBezTo>
                  <a:lnTo>
                    <a:pt x="581" y="514"/>
                  </a:lnTo>
                  <a:cubicBezTo>
                    <a:pt x="578" y="515"/>
                    <a:pt x="575" y="517"/>
                    <a:pt x="568" y="524"/>
                  </a:cubicBezTo>
                  <a:cubicBezTo>
                    <a:pt x="490" y="546"/>
                    <a:pt x="413" y="568"/>
                    <a:pt x="334" y="580"/>
                  </a:cubicBezTo>
                  <a:cubicBezTo>
                    <a:pt x="287" y="586"/>
                    <a:pt x="236" y="597"/>
                    <a:pt x="188" y="597"/>
                  </a:cubicBezTo>
                  <a:cubicBezTo>
                    <a:pt x="157" y="597"/>
                    <a:pt x="127" y="593"/>
                    <a:pt x="101" y="580"/>
                  </a:cubicBezTo>
                  <a:cubicBezTo>
                    <a:pt x="84" y="574"/>
                    <a:pt x="68" y="568"/>
                    <a:pt x="54" y="568"/>
                  </a:cubicBezTo>
                  <a:cubicBezTo>
                    <a:pt x="40" y="568"/>
                    <a:pt x="29" y="574"/>
                    <a:pt x="23" y="590"/>
                  </a:cubicBezTo>
                  <a:cubicBezTo>
                    <a:pt x="1" y="624"/>
                    <a:pt x="35" y="657"/>
                    <a:pt x="57" y="669"/>
                  </a:cubicBezTo>
                  <a:cubicBezTo>
                    <a:pt x="79" y="679"/>
                    <a:pt x="112" y="679"/>
                    <a:pt x="146" y="691"/>
                  </a:cubicBezTo>
                  <a:cubicBezTo>
                    <a:pt x="146" y="724"/>
                    <a:pt x="179" y="746"/>
                    <a:pt x="213" y="746"/>
                  </a:cubicBezTo>
                  <a:cubicBezTo>
                    <a:pt x="236" y="747"/>
                    <a:pt x="259" y="747"/>
                    <a:pt x="283" y="747"/>
                  </a:cubicBezTo>
                  <a:cubicBezTo>
                    <a:pt x="583" y="747"/>
                    <a:pt x="889" y="678"/>
                    <a:pt x="1147" y="513"/>
                  </a:cubicBezTo>
                  <a:cubicBezTo>
                    <a:pt x="1169" y="501"/>
                    <a:pt x="1147" y="457"/>
                    <a:pt x="1135" y="446"/>
                  </a:cubicBezTo>
                  <a:cubicBezTo>
                    <a:pt x="1119" y="438"/>
                    <a:pt x="1104" y="430"/>
                    <a:pt x="1084" y="430"/>
                  </a:cubicBezTo>
                  <a:cubicBezTo>
                    <a:pt x="1076" y="430"/>
                    <a:pt x="1067" y="432"/>
                    <a:pt x="1058" y="435"/>
                  </a:cubicBezTo>
                  <a:cubicBezTo>
                    <a:pt x="1024" y="446"/>
                    <a:pt x="991" y="457"/>
                    <a:pt x="957" y="479"/>
                  </a:cubicBezTo>
                  <a:cubicBezTo>
                    <a:pt x="1002" y="446"/>
                    <a:pt x="1046" y="424"/>
                    <a:pt x="1091" y="390"/>
                  </a:cubicBezTo>
                  <a:cubicBezTo>
                    <a:pt x="1125" y="368"/>
                    <a:pt x="1068" y="324"/>
                    <a:pt x="1024" y="324"/>
                  </a:cubicBezTo>
                  <a:cubicBezTo>
                    <a:pt x="1058" y="301"/>
                    <a:pt x="1091" y="279"/>
                    <a:pt x="1113" y="257"/>
                  </a:cubicBezTo>
                  <a:cubicBezTo>
                    <a:pt x="1135" y="235"/>
                    <a:pt x="1125" y="202"/>
                    <a:pt x="1102" y="179"/>
                  </a:cubicBezTo>
                  <a:cubicBezTo>
                    <a:pt x="1091" y="168"/>
                    <a:pt x="1074" y="163"/>
                    <a:pt x="1058" y="163"/>
                  </a:cubicBezTo>
                  <a:cubicBezTo>
                    <a:pt x="1041" y="163"/>
                    <a:pt x="1024" y="168"/>
                    <a:pt x="1013" y="179"/>
                  </a:cubicBezTo>
                  <a:cubicBezTo>
                    <a:pt x="980" y="202"/>
                    <a:pt x="947" y="224"/>
                    <a:pt x="924" y="235"/>
                  </a:cubicBezTo>
                  <a:cubicBezTo>
                    <a:pt x="980" y="190"/>
                    <a:pt x="1036" y="146"/>
                    <a:pt x="1080" y="79"/>
                  </a:cubicBezTo>
                  <a:cubicBezTo>
                    <a:pt x="1102" y="57"/>
                    <a:pt x="1091" y="34"/>
                    <a:pt x="1068" y="24"/>
                  </a:cubicBezTo>
                  <a:cubicBezTo>
                    <a:pt x="1055" y="10"/>
                    <a:pt x="1037" y="0"/>
                    <a:pt x="10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
            <p:cNvSpPr/>
            <p:nvPr/>
          </p:nvSpPr>
          <p:spPr>
            <a:xfrm>
              <a:off x="2381817" y="4382053"/>
              <a:ext cx="62170" cy="35655"/>
            </a:xfrm>
            <a:custGeom>
              <a:avLst/>
              <a:gdLst/>
              <a:ahLst/>
              <a:cxnLst/>
              <a:rect l="l" t="t" r="r" b="b"/>
              <a:pathLst>
                <a:path w="1782" h="1022" extrusionOk="0">
                  <a:moveTo>
                    <a:pt x="888" y="1"/>
                  </a:moveTo>
                  <a:cubicBezTo>
                    <a:pt x="881" y="1"/>
                    <a:pt x="874" y="2"/>
                    <a:pt x="868" y="5"/>
                  </a:cubicBezTo>
                  <a:cubicBezTo>
                    <a:pt x="712" y="16"/>
                    <a:pt x="568" y="61"/>
                    <a:pt x="434" y="149"/>
                  </a:cubicBezTo>
                  <a:cubicBezTo>
                    <a:pt x="378" y="183"/>
                    <a:pt x="312" y="228"/>
                    <a:pt x="256" y="272"/>
                  </a:cubicBezTo>
                  <a:cubicBezTo>
                    <a:pt x="256" y="283"/>
                    <a:pt x="256" y="295"/>
                    <a:pt x="245" y="295"/>
                  </a:cubicBezTo>
                  <a:cubicBezTo>
                    <a:pt x="167" y="339"/>
                    <a:pt x="89" y="384"/>
                    <a:pt x="22" y="439"/>
                  </a:cubicBezTo>
                  <a:cubicBezTo>
                    <a:pt x="0" y="461"/>
                    <a:pt x="12" y="483"/>
                    <a:pt x="34" y="505"/>
                  </a:cubicBezTo>
                  <a:cubicBezTo>
                    <a:pt x="40" y="519"/>
                    <a:pt x="55" y="524"/>
                    <a:pt x="70" y="524"/>
                  </a:cubicBezTo>
                  <a:cubicBezTo>
                    <a:pt x="81" y="524"/>
                    <a:pt x="92" y="521"/>
                    <a:pt x="101" y="517"/>
                  </a:cubicBezTo>
                  <a:cubicBezTo>
                    <a:pt x="145" y="505"/>
                    <a:pt x="178" y="483"/>
                    <a:pt x="223" y="461"/>
                  </a:cubicBezTo>
                  <a:lnTo>
                    <a:pt x="223" y="461"/>
                  </a:lnTo>
                  <a:cubicBezTo>
                    <a:pt x="196" y="497"/>
                    <a:pt x="242" y="534"/>
                    <a:pt x="279" y="534"/>
                  </a:cubicBezTo>
                  <a:cubicBezTo>
                    <a:pt x="287" y="534"/>
                    <a:pt x="295" y="532"/>
                    <a:pt x="301" y="528"/>
                  </a:cubicBezTo>
                  <a:cubicBezTo>
                    <a:pt x="323" y="528"/>
                    <a:pt x="334" y="517"/>
                    <a:pt x="345" y="517"/>
                  </a:cubicBezTo>
                  <a:cubicBezTo>
                    <a:pt x="356" y="517"/>
                    <a:pt x="356" y="517"/>
                    <a:pt x="356" y="528"/>
                  </a:cubicBezTo>
                  <a:cubicBezTo>
                    <a:pt x="368" y="539"/>
                    <a:pt x="390" y="539"/>
                    <a:pt x="401" y="539"/>
                  </a:cubicBezTo>
                  <a:cubicBezTo>
                    <a:pt x="467" y="517"/>
                    <a:pt x="523" y="483"/>
                    <a:pt x="579" y="450"/>
                  </a:cubicBezTo>
                  <a:lnTo>
                    <a:pt x="590" y="450"/>
                  </a:lnTo>
                  <a:cubicBezTo>
                    <a:pt x="590" y="470"/>
                    <a:pt x="615" y="497"/>
                    <a:pt x="643" y="497"/>
                  </a:cubicBezTo>
                  <a:cubicBezTo>
                    <a:pt x="648" y="497"/>
                    <a:pt x="652" y="496"/>
                    <a:pt x="657" y="495"/>
                  </a:cubicBezTo>
                  <a:cubicBezTo>
                    <a:pt x="668" y="483"/>
                    <a:pt x="679" y="483"/>
                    <a:pt x="690" y="472"/>
                  </a:cubicBezTo>
                  <a:cubicBezTo>
                    <a:pt x="690" y="483"/>
                    <a:pt x="701" y="495"/>
                    <a:pt x="701" y="505"/>
                  </a:cubicBezTo>
                  <a:cubicBezTo>
                    <a:pt x="690" y="505"/>
                    <a:pt x="679" y="505"/>
                    <a:pt x="679" y="517"/>
                  </a:cubicBezTo>
                  <a:cubicBezTo>
                    <a:pt x="645" y="528"/>
                    <a:pt x="668" y="561"/>
                    <a:pt x="701" y="561"/>
                  </a:cubicBezTo>
                  <a:cubicBezTo>
                    <a:pt x="701" y="580"/>
                    <a:pt x="723" y="598"/>
                    <a:pt x="743" y="598"/>
                  </a:cubicBezTo>
                  <a:cubicBezTo>
                    <a:pt x="748" y="598"/>
                    <a:pt x="752" y="597"/>
                    <a:pt x="757" y="594"/>
                  </a:cubicBezTo>
                  <a:cubicBezTo>
                    <a:pt x="857" y="572"/>
                    <a:pt x="957" y="561"/>
                    <a:pt x="1057" y="550"/>
                  </a:cubicBezTo>
                  <a:lnTo>
                    <a:pt x="1057" y="550"/>
                  </a:lnTo>
                  <a:cubicBezTo>
                    <a:pt x="1001" y="572"/>
                    <a:pt x="946" y="584"/>
                    <a:pt x="890" y="606"/>
                  </a:cubicBezTo>
                  <a:lnTo>
                    <a:pt x="857" y="606"/>
                  </a:lnTo>
                  <a:lnTo>
                    <a:pt x="845" y="617"/>
                  </a:lnTo>
                  <a:cubicBezTo>
                    <a:pt x="835" y="617"/>
                    <a:pt x="835" y="628"/>
                    <a:pt x="835" y="628"/>
                  </a:cubicBezTo>
                  <a:lnTo>
                    <a:pt x="801" y="628"/>
                  </a:lnTo>
                  <a:cubicBezTo>
                    <a:pt x="790" y="628"/>
                    <a:pt x="790" y="639"/>
                    <a:pt x="779" y="639"/>
                  </a:cubicBezTo>
                  <a:cubicBezTo>
                    <a:pt x="768" y="639"/>
                    <a:pt x="746" y="650"/>
                    <a:pt x="724" y="650"/>
                  </a:cubicBezTo>
                  <a:cubicBezTo>
                    <a:pt x="712" y="661"/>
                    <a:pt x="712" y="661"/>
                    <a:pt x="701" y="661"/>
                  </a:cubicBezTo>
                  <a:cubicBezTo>
                    <a:pt x="679" y="661"/>
                    <a:pt x="657" y="661"/>
                    <a:pt x="657" y="683"/>
                  </a:cubicBezTo>
                  <a:cubicBezTo>
                    <a:pt x="645" y="695"/>
                    <a:pt x="645" y="695"/>
                    <a:pt x="657" y="706"/>
                  </a:cubicBezTo>
                  <a:cubicBezTo>
                    <a:pt x="645" y="717"/>
                    <a:pt x="645" y="717"/>
                    <a:pt x="635" y="717"/>
                  </a:cubicBezTo>
                  <a:cubicBezTo>
                    <a:pt x="623" y="728"/>
                    <a:pt x="612" y="739"/>
                    <a:pt x="612" y="750"/>
                  </a:cubicBezTo>
                  <a:cubicBezTo>
                    <a:pt x="601" y="762"/>
                    <a:pt x="601" y="762"/>
                    <a:pt x="601" y="772"/>
                  </a:cubicBezTo>
                  <a:lnTo>
                    <a:pt x="601" y="795"/>
                  </a:lnTo>
                  <a:cubicBezTo>
                    <a:pt x="601" y="806"/>
                    <a:pt x="612" y="817"/>
                    <a:pt x="623" y="828"/>
                  </a:cubicBezTo>
                  <a:cubicBezTo>
                    <a:pt x="635" y="828"/>
                    <a:pt x="645" y="839"/>
                    <a:pt x="657" y="839"/>
                  </a:cubicBezTo>
                  <a:cubicBezTo>
                    <a:pt x="668" y="839"/>
                    <a:pt x="690" y="839"/>
                    <a:pt x="701" y="828"/>
                  </a:cubicBezTo>
                  <a:cubicBezTo>
                    <a:pt x="712" y="817"/>
                    <a:pt x="724" y="817"/>
                    <a:pt x="724" y="806"/>
                  </a:cubicBezTo>
                  <a:lnTo>
                    <a:pt x="724" y="795"/>
                  </a:lnTo>
                  <a:lnTo>
                    <a:pt x="734" y="806"/>
                  </a:lnTo>
                  <a:cubicBezTo>
                    <a:pt x="746" y="795"/>
                    <a:pt x="757" y="795"/>
                    <a:pt x="768" y="795"/>
                  </a:cubicBezTo>
                  <a:cubicBezTo>
                    <a:pt x="779" y="795"/>
                    <a:pt x="790" y="784"/>
                    <a:pt x="801" y="784"/>
                  </a:cubicBezTo>
                  <a:cubicBezTo>
                    <a:pt x="813" y="772"/>
                    <a:pt x="823" y="772"/>
                    <a:pt x="835" y="772"/>
                  </a:cubicBezTo>
                  <a:cubicBezTo>
                    <a:pt x="813" y="784"/>
                    <a:pt x="801" y="806"/>
                    <a:pt x="790" y="817"/>
                  </a:cubicBezTo>
                  <a:lnTo>
                    <a:pt x="790" y="851"/>
                  </a:lnTo>
                  <a:lnTo>
                    <a:pt x="813" y="873"/>
                  </a:lnTo>
                  <a:cubicBezTo>
                    <a:pt x="835" y="873"/>
                    <a:pt x="857" y="873"/>
                    <a:pt x="868" y="861"/>
                  </a:cubicBezTo>
                  <a:cubicBezTo>
                    <a:pt x="868" y="839"/>
                    <a:pt x="879" y="828"/>
                    <a:pt x="890" y="817"/>
                  </a:cubicBezTo>
                  <a:cubicBezTo>
                    <a:pt x="890" y="806"/>
                    <a:pt x="902" y="806"/>
                    <a:pt x="902" y="795"/>
                  </a:cubicBezTo>
                  <a:lnTo>
                    <a:pt x="902" y="806"/>
                  </a:lnTo>
                  <a:cubicBezTo>
                    <a:pt x="912" y="784"/>
                    <a:pt x="924" y="772"/>
                    <a:pt x="934" y="762"/>
                  </a:cubicBezTo>
                  <a:cubicBezTo>
                    <a:pt x="946" y="750"/>
                    <a:pt x="946" y="739"/>
                    <a:pt x="934" y="728"/>
                  </a:cubicBezTo>
                  <a:lnTo>
                    <a:pt x="946" y="728"/>
                  </a:lnTo>
                  <a:cubicBezTo>
                    <a:pt x="957" y="717"/>
                    <a:pt x="968" y="717"/>
                    <a:pt x="968" y="717"/>
                  </a:cubicBezTo>
                  <a:cubicBezTo>
                    <a:pt x="991" y="706"/>
                    <a:pt x="991" y="695"/>
                    <a:pt x="991" y="683"/>
                  </a:cubicBezTo>
                  <a:cubicBezTo>
                    <a:pt x="1090" y="650"/>
                    <a:pt x="1201" y="628"/>
                    <a:pt x="1302" y="606"/>
                  </a:cubicBezTo>
                  <a:lnTo>
                    <a:pt x="1302" y="606"/>
                  </a:lnTo>
                  <a:cubicBezTo>
                    <a:pt x="1290" y="617"/>
                    <a:pt x="1280" y="617"/>
                    <a:pt x="1268" y="628"/>
                  </a:cubicBezTo>
                  <a:lnTo>
                    <a:pt x="1135" y="695"/>
                  </a:lnTo>
                  <a:cubicBezTo>
                    <a:pt x="1046" y="750"/>
                    <a:pt x="957" y="806"/>
                    <a:pt x="879" y="873"/>
                  </a:cubicBezTo>
                  <a:cubicBezTo>
                    <a:pt x="857" y="884"/>
                    <a:pt x="868" y="906"/>
                    <a:pt x="879" y="917"/>
                  </a:cubicBezTo>
                  <a:lnTo>
                    <a:pt x="868" y="917"/>
                  </a:lnTo>
                  <a:cubicBezTo>
                    <a:pt x="835" y="928"/>
                    <a:pt x="845" y="973"/>
                    <a:pt x="857" y="995"/>
                  </a:cubicBezTo>
                  <a:cubicBezTo>
                    <a:pt x="873" y="1011"/>
                    <a:pt x="895" y="1022"/>
                    <a:pt x="919" y="1022"/>
                  </a:cubicBezTo>
                  <a:cubicBezTo>
                    <a:pt x="928" y="1022"/>
                    <a:pt x="937" y="1020"/>
                    <a:pt x="946" y="1017"/>
                  </a:cubicBezTo>
                  <a:cubicBezTo>
                    <a:pt x="1013" y="995"/>
                    <a:pt x="1068" y="973"/>
                    <a:pt x="1124" y="950"/>
                  </a:cubicBezTo>
                  <a:cubicBezTo>
                    <a:pt x="1135" y="962"/>
                    <a:pt x="1146" y="973"/>
                    <a:pt x="1157" y="973"/>
                  </a:cubicBezTo>
                  <a:cubicBezTo>
                    <a:pt x="1167" y="976"/>
                    <a:pt x="1177" y="977"/>
                    <a:pt x="1186" y="977"/>
                  </a:cubicBezTo>
                  <a:cubicBezTo>
                    <a:pt x="1209" y="977"/>
                    <a:pt x="1230" y="969"/>
                    <a:pt x="1246" y="962"/>
                  </a:cubicBezTo>
                  <a:cubicBezTo>
                    <a:pt x="1280" y="962"/>
                    <a:pt x="1302" y="950"/>
                    <a:pt x="1324" y="940"/>
                  </a:cubicBezTo>
                  <a:cubicBezTo>
                    <a:pt x="1369" y="928"/>
                    <a:pt x="1424" y="906"/>
                    <a:pt x="1468" y="884"/>
                  </a:cubicBezTo>
                  <a:cubicBezTo>
                    <a:pt x="1569" y="851"/>
                    <a:pt x="1646" y="806"/>
                    <a:pt x="1735" y="750"/>
                  </a:cubicBezTo>
                  <a:cubicBezTo>
                    <a:pt x="1782" y="713"/>
                    <a:pt x="1735" y="653"/>
                    <a:pt x="1687" y="653"/>
                  </a:cubicBezTo>
                  <a:cubicBezTo>
                    <a:pt x="1677" y="653"/>
                    <a:pt x="1667" y="656"/>
                    <a:pt x="1658" y="661"/>
                  </a:cubicBezTo>
                  <a:cubicBezTo>
                    <a:pt x="1658" y="661"/>
                    <a:pt x="1646" y="673"/>
                    <a:pt x="1636" y="673"/>
                  </a:cubicBezTo>
                  <a:cubicBezTo>
                    <a:pt x="1646" y="661"/>
                    <a:pt x="1669" y="650"/>
                    <a:pt x="1680" y="639"/>
                  </a:cubicBezTo>
                  <a:cubicBezTo>
                    <a:pt x="1702" y="628"/>
                    <a:pt x="1691" y="594"/>
                    <a:pt x="1669" y="572"/>
                  </a:cubicBezTo>
                  <a:lnTo>
                    <a:pt x="1669" y="550"/>
                  </a:lnTo>
                  <a:cubicBezTo>
                    <a:pt x="1669" y="528"/>
                    <a:pt x="1636" y="517"/>
                    <a:pt x="1613" y="517"/>
                  </a:cubicBezTo>
                  <a:cubicBezTo>
                    <a:pt x="1524" y="505"/>
                    <a:pt x="1446" y="505"/>
                    <a:pt x="1357" y="505"/>
                  </a:cubicBezTo>
                  <a:cubicBezTo>
                    <a:pt x="1346" y="495"/>
                    <a:pt x="1335" y="483"/>
                    <a:pt x="1324" y="483"/>
                  </a:cubicBezTo>
                  <a:lnTo>
                    <a:pt x="1424" y="483"/>
                  </a:lnTo>
                  <a:cubicBezTo>
                    <a:pt x="1435" y="483"/>
                    <a:pt x="1458" y="472"/>
                    <a:pt x="1458" y="450"/>
                  </a:cubicBezTo>
                  <a:cubicBezTo>
                    <a:pt x="1446" y="439"/>
                    <a:pt x="1424" y="428"/>
                    <a:pt x="1413" y="416"/>
                  </a:cubicBezTo>
                  <a:lnTo>
                    <a:pt x="1335" y="416"/>
                  </a:lnTo>
                  <a:cubicBezTo>
                    <a:pt x="1369" y="416"/>
                    <a:pt x="1391" y="406"/>
                    <a:pt x="1424" y="406"/>
                  </a:cubicBezTo>
                  <a:cubicBezTo>
                    <a:pt x="1480" y="406"/>
                    <a:pt x="1458" y="339"/>
                    <a:pt x="1413" y="339"/>
                  </a:cubicBezTo>
                  <a:cubicBezTo>
                    <a:pt x="1313" y="339"/>
                    <a:pt x="1213" y="339"/>
                    <a:pt x="1112" y="350"/>
                  </a:cubicBezTo>
                  <a:cubicBezTo>
                    <a:pt x="1112" y="339"/>
                    <a:pt x="1102" y="317"/>
                    <a:pt x="1079" y="317"/>
                  </a:cubicBezTo>
                  <a:cubicBezTo>
                    <a:pt x="957" y="317"/>
                    <a:pt x="835" y="339"/>
                    <a:pt x="724" y="384"/>
                  </a:cubicBezTo>
                  <a:cubicBezTo>
                    <a:pt x="734" y="372"/>
                    <a:pt x="746" y="372"/>
                    <a:pt x="757" y="361"/>
                  </a:cubicBezTo>
                  <a:cubicBezTo>
                    <a:pt x="823" y="339"/>
                    <a:pt x="890" y="327"/>
                    <a:pt x="968" y="317"/>
                  </a:cubicBezTo>
                  <a:cubicBezTo>
                    <a:pt x="1053" y="304"/>
                    <a:pt x="1139" y="298"/>
                    <a:pt x="1224" y="298"/>
                  </a:cubicBezTo>
                  <a:cubicBezTo>
                    <a:pt x="1283" y="298"/>
                    <a:pt x="1343" y="301"/>
                    <a:pt x="1402" y="305"/>
                  </a:cubicBezTo>
                  <a:cubicBezTo>
                    <a:pt x="1458" y="305"/>
                    <a:pt x="1446" y="238"/>
                    <a:pt x="1402" y="238"/>
                  </a:cubicBezTo>
                  <a:cubicBezTo>
                    <a:pt x="1320" y="222"/>
                    <a:pt x="1233" y="212"/>
                    <a:pt x="1143" y="212"/>
                  </a:cubicBezTo>
                  <a:cubicBezTo>
                    <a:pt x="1111" y="212"/>
                    <a:pt x="1078" y="213"/>
                    <a:pt x="1046" y="216"/>
                  </a:cubicBezTo>
                  <a:cubicBezTo>
                    <a:pt x="1201" y="183"/>
                    <a:pt x="1369" y="161"/>
                    <a:pt x="1524" y="161"/>
                  </a:cubicBezTo>
                  <a:cubicBezTo>
                    <a:pt x="1602" y="161"/>
                    <a:pt x="1569" y="72"/>
                    <a:pt x="1502" y="61"/>
                  </a:cubicBezTo>
                  <a:cubicBezTo>
                    <a:pt x="1413" y="61"/>
                    <a:pt x="1335" y="61"/>
                    <a:pt x="1246" y="72"/>
                  </a:cubicBezTo>
                  <a:cubicBezTo>
                    <a:pt x="1235" y="50"/>
                    <a:pt x="1213" y="38"/>
                    <a:pt x="1201" y="38"/>
                  </a:cubicBezTo>
                  <a:cubicBezTo>
                    <a:pt x="1112" y="50"/>
                    <a:pt x="1013" y="61"/>
                    <a:pt x="924" y="72"/>
                  </a:cubicBezTo>
                  <a:cubicBezTo>
                    <a:pt x="934" y="61"/>
                    <a:pt x="946" y="50"/>
                    <a:pt x="934" y="28"/>
                  </a:cubicBezTo>
                  <a:cubicBezTo>
                    <a:pt x="927" y="11"/>
                    <a:pt x="907" y="1"/>
                    <a:pt x="88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
            <p:cNvSpPr/>
            <p:nvPr/>
          </p:nvSpPr>
          <p:spPr>
            <a:xfrm>
              <a:off x="2387225" y="4384390"/>
              <a:ext cx="35376" cy="11443"/>
            </a:xfrm>
            <a:custGeom>
              <a:avLst/>
              <a:gdLst/>
              <a:ahLst/>
              <a:cxnLst/>
              <a:rect l="l" t="t" r="r" b="b"/>
              <a:pathLst>
                <a:path w="1014" h="328" extrusionOk="0">
                  <a:moveTo>
                    <a:pt x="376" y="0"/>
                  </a:moveTo>
                  <a:cubicBezTo>
                    <a:pt x="370" y="0"/>
                    <a:pt x="363" y="2"/>
                    <a:pt x="357" y="5"/>
                  </a:cubicBezTo>
                  <a:cubicBezTo>
                    <a:pt x="302" y="27"/>
                    <a:pt x="246" y="50"/>
                    <a:pt x="179" y="82"/>
                  </a:cubicBezTo>
                  <a:cubicBezTo>
                    <a:pt x="157" y="94"/>
                    <a:pt x="124" y="105"/>
                    <a:pt x="101" y="127"/>
                  </a:cubicBezTo>
                  <a:cubicBezTo>
                    <a:pt x="68" y="139"/>
                    <a:pt x="35" y="161"/>
                    <a:pt x="23" y="194"/>
                  </a:cubicBezTo>
                  <a:cubicBezTo>
                    <a:pt x="23" y="216"/>
                    <a:pt x="35" y="228"/>
                    <a:pt x="57" y="238"/>
                  </a:cubicBezTo>
                  <a:lnTo>
                    <a:pt x="45" y="238"/>
                  </a:lnTo>
                  <a:cubicBezTo>
                    <a:pt x="35" y="250"/>
                    <a:pt x="23" y="250"/>
                    <a:pt x="12" y="272"/>
                  </a:cubicBezTo>
                  <a:cubicBezTo>
                    <a:pt x="1" y="294"/>
                    <a:pt x="35" y="327"/>
                    <a:pt x="57" y="327"/>
                  </a:cubicBezTo>
                  <a:cubicBezTo>
                    <a:pt x="79" y="327"/>
                    <a:pt x="90" y="317"/>
                    <a:pt x="101" y="317"/>
                  </a:cubicBezTo>
                  <a:cubicBezTo>
                    <a:pt x="112" y="305"/>
                    <a:pt x="124" y="305"/>
                    <a:pt x="134" y="294"/>
                  </a:cubicBezTo>
                  <a:cubicBezTo>
                    <a:pt x="157" y="283"/>
                    <a:pt x="168" y="272"/>
                    <a:pt x="190" y="260"/>
                  </a:cubicBezTo>
                  <a:cubicBezTo>
                    <a:pt x="201" y="272"/>
                    <a:pt x="213" y="272"/>
                    <a:pt x="223" y="272"/>
                  </a:cubicBezTo>
                  <a:cubicBezTo>
                    <a:pt x="235" y="260"/>
                    <a:pt x="257" y="250"/>
                    <a:pt x="279" y="250"/>
                  </a:cubicBezTo>
                  <a:lnTo>
                    <a:pt x="290" y="250"/>
                  </a:lnTo>
                  <a:cubicBezTo>
                    <a:pt x="299" y="266"/>
                    <a:pt x="319" y="276"/>
                    <a:pt x="337" y="276"/>
                  </a:cubicBezTo>
                  <a:cubicBezTo>
                    <a:pt x="344" y="276"/>
                    <a:pt x="351" y="275"/>
                    <a:pt x="357" y="272"/>
                  </a:cubicBezTo>
                  <a:cubicBezTo>
                    <a:pt x="490" y="228"/>
                    <a:pt x="635" y="205"/>
                    <a:pt x="769" y="171"/>
                  </a:cubicBezTo>
                  <a:cubicBezTo>
                    <a:pt x="791" y="171"/>
                    <a:pt x="802" y="149"/>
                    <a:pt x="791" y="127"/>
                  </a:cubicBezTo>
                  <a:cubicBezTo>
                    <a:pt x="858" y="116"/>
                    <a:pt x="924" y="105"/>
                    <a:pt x="991" y="105"/>
                  </a:cubicBezTo>
                  <a:cubicBezTo>
                    <a:pt x="1002" y="105"/>
                    <a:pt x="1013" y="82"/>
                    <a:pt x="1013" y="72"/>
                  </a:cubicBezTo>
                  <a:cubicBezTo>
                    <a:pt x="1002" y="50"/>
                    <a:pt x="980" y="38"/>
                    <a:pt x="957" y="38"/>
                  </a:cubicBezTo>
                  <a:cubicBezTo>
                    <a:pt x="924" y="35"/>
                    <a:pt x="891" y="34"/>
                    <a:pt x="858" y="34"/>
                  </a:cubicBezTo>
                  <a:cubicBezTo>
                    <a:pt x="758" y="34"/>
                    <a:pt x="657" y="46"/>
                    <a:pt x="557" y="72"/>
                  </a:cubicBezTo>
                  <a:cubicBezTo>
                    <a:pt x="490" y="82"/>
                    <a:pt x="424" y="105"/>
                    <a:pt x="368" y="127"/>
                  </a:cubicBezTo>
                  <a:cubicBezTo>
                    <a:pt x="346" y="127"/>
                    <a:pt x="312" y="139"/>
                    <a:pt x="290" y="149"/>
                  </a:cubicBezTo>
                  <a:lnTo>
                    <a:pt x="268" y="149"/>
                  </a:lnTo>
                  <a:cubicBezTo>
                    <a:pt x="257" y="149"/>
                    <a:pt x="246" y="161"/>
                    <a:pt x="235" y="161"/>
                  </a:cubicBezTo>
                  <a:lnTo>
                    <a:pt x="246" y="149"/>
                  </a:lnTo>
                  <a:cubicBezTo>
                    <a:pt x="302" y="116"/>
                    <a:pt x="357" y="94"/>
                    <a:pt x="413" y="60"/>
                  </a:cubicBezTo>
                  <a:cubicBezTo>
                    <a:pt x="424" y="50"/>
                    <a:pt x="424" y="27"/>
                    <a:pt x="413" y="16"/>
                  </a:cubicBezTo>
                  <a:cubicBezTo>
                    <a:pt x="405" y="8"/>
                    <a:pt x="391" y="0"/>
                    <a:pt x="37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
            <p:cNvSpPr/>
            <p:nvPr/>
          </p:nvSpPr>
          <p:spPr>
            <a:xfrm>
              <a:off x="2420613" y="4399671"/>
              <a:ext cx="419" cy="419"/>
            </a:xfrm>
            <a:custGeom>
              <a:avLst/>
              <a:gdLst/>
              <a:ahLst/>
              <a:cxnLst/>
              <a:rect l="l" t="t" r="r" b="b"/>
              <a:pathLst>
                <a:path w="12" h="12" extrusionOk="0">
                  <a:moveTo>
                    <a:pt x="12" y="0"/>
                  </a:moveTo>
                  <a:lnTo>
                    <a:pt x="0" y="12"/>
                  </a:lnTo>
                  <a:cubicBezTo>
                    <a:pt x="0" y="12"/>
                    <a:pt x="12" y="12"/>
                    <a:pt x="1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
            <p:cNvSpPr/>
            <p:nvPr/>
          </p:nvSpPr>
          <p:spPr>
            <a:xfrm>
              <a:off x="2408192" y="4393984"/>
              <a:ext cx="15560" cy="6908"/>
            </a:xfrm>
            <a:custGeom>
              <a:avLst/>
              <a:gdLst/>
              <a:ahLst/>
              <a:cxnLst/>
              <a:rect l="l" t="t" r="r" b="b"/>
              <a:pathLst>
                <a:path w="446" h="198" extrusionOk="0">
                  <a:moveTo>
                    <a:pt x="293" y="1"/>
                  </a:moveTo>
                  <a:cubicBezTo>
                    <a:pt x="267" y="1"/>
                    <a:pt x="240" y="3"/>
                    <a:pt x="212" y="8"/>
                  </a:cubicBezTo>
                  <a:cubicBezTo>
                    <a:pt x="156" y="8"/>
                    <a:pt x="89" y="19"/>
                    <a:pt x="34" y="30"/>
                  </a:cubicBezTo>
                  <a:cubicBezTo>
                    <a:pt x="12" y="30"/>
                    <a:pt x="1" y="52"/>
                    <a:pt x="12" y="74"/>
                  </a:cubicBezTo>
                  <a:cubicBezTo>
                    <a:pt x="21" y="93"/>
                    <a:pt x="45" y="111"/>
                    <a:pt x="66" y="111"/>
                  </a:cubicBezTo>
                  <a:cubicBezTo>
                    <a:pt x="71" y="111"/>
                    <a:pt x="75" y="110"/>
                    <a:pt x="79" y="108"/>
                  </a:cubicBezTo>
                  <a:lnTo>
                    <a:pt x="134" y="108"/>
                  </a:lnTo>
                  <a:cubicBezTo>
                    <a:pt x="146" y="119"/>
                    <a:pt x="168" y="130"/>
                    <a:pt x="190" y="130"/>
                  </a:cubicBezTo>
                  <a:lnTo>
                    <a:pt x="223" y="130"/>
                  </a:lnTo>
                  <a:cubicBezTo>
                    <a:pt x="212" y="141"/>
                    <a:pt x="212" y="153"/>
                    <a:pt x="223" y="163"/>
                  </a:cubicBezTo>
                  <a:cubicBezTo>
                    <a:pt x="235" y="175"/>
                    <a:pt x="245" y="186"/>
                    <a:pt x="257" y="186"/>
                  </a:cubicBezTo>
                  <a:cubicBezTo>
                    <a:pt x="267" y="197"/>
                    <a:pt x="267" y="197"/>
                    <a:pt x="279" y="197"/>
                  </a:cubicBezTo>
                  <a:cubicBezTo>
                    <a:pt x="290" y="197"/>
                    <a:pt x="301" y="197"/>
                    <a:pt x="301" y="186"/>
                  </a:cubicBezTo>
                  <a:cubicBezTo>
                    <a:pt x="312" y="186"/>
                    <a:pt x="323" y="186"/>
                    <a:pt x="334" y="175"/>
                  </a:cubicBezTo>
                  <a:lnTo>
                    <a:pt x="356" y="175"/>
                  </a:lnTo>
                  <a:cubicBezTo>
                    <a:pt x="379" y="163"/>
                    <a:pt x="390" y="163"/>
                    <a:pt x="401" y="153"/>
                  </a:cubicBezTo>
                  <a:lnTo>
                    <a:pt x="412" y="153"/>
                  </a:lnTo>
                  <a:cubicBezTo>
                    <a:pt x="423" y="153"/>
                    <a:pt x="435" y="141"/>
                    <a:pt x="435" y="141"/>
                  </a:cubicBezTo>
                  <a:cubicBezTo>
                    <a:pt x="445" y="130"/>
                    <a:pt x="445" y="119"/>
                    <a:pt x="435" y="119"/>
                  </a:cubicBezTo>
                  <a:cubicBezTo>
                    <a:pt x="435" y="97"/>
                    <a:pt x="412" y="86"/>
                    <a:pt x="401" y="86"/>
                  </a:cubicBezTo>
                  <a:lnTo>
                    <a:pt x="401" y="74"/>
                  </a:lnTo>
                  <a:lnTo>
                    <a:pt x="412" y="74"/>
                  </a:lnTo>
                  <a:cubicBezTo>
                    <a:pt x="435" y="64"/>
                    <a:pt x="412" y="30"/>
                    <a:pt x="401" y="19"/>
                  </a:cubicBezTo>
                  <a:cubicBezTo>
                    <a:pt x="368" y="6"/>
                    <a:pt x="332" y="1"/>
                    <a:pt x="29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
            <p:cNvSpPr/>
            <p:nvPr/>
          </p:nvSpPr>
          <p:spPr>
            <a:xfrm>
              <a:off x="2419043" y="4401625"/>
              <a:ext cx="15211" cy="3140"/>
            </a:xfrm>
            <a:custGeom>
              <a:avLst/>
              <a:gdLst/>
              <a:ahLst/>
              <a:cxnLst/>
              <a:rect l="l" t="t" r="r" b="b"/>
              <a:pathLst>
                <a:path w="436" h="90" extrusionOk="0">
                  <a:moveTo>
                    <a:pt x="213" y="0"/>
                  </a:moveTo>
                  <a:cubicBezTo>
                    <a:pt x="157" y="0"/>
                    <a:pt x="101" y="11"/>
                    <a:pt x="45" y="11"/>
                  </a:cubicBezTo>
                  <a:cubicBezTo>
                    <a:pt x="23" y="11"/>
                    <a:pt x="1" y="23"/>
                    <a:pt x="12" y="45"/>
                  </a:cubicBezTo>
                  <a:cubicBezTo>
                    <a:pt x="12" y="67"/>
                    <a:pt x="45" y="89"/>
                    <a:pt x="68" y="89"/>
                  </a:cubicBezTo>
                  <a:lnTo>
                    <a:pt x="235" y="89"/>
                  </a:lnTo>
                  <a:cubicBezTo>
                    <a:pt x="290" y="78"/>
                    <a:pt x="346" y="78"/>
                    <a:pt x="401" y="67"/>
                  </a:cubicBezTo>
                  <a:cubicBezTo>
                    <a:pt x="435" y="56"/>
                    <a:pt x="413" y="11"/>
                    <a:pt x="391" y="11"/>
                  </a:cubicBezTo>
                  <a:cubicBezTo>
                    <a:pt x="357" y="0"/>
                    <a:pt x="324" y="0"/>
                    <a:pt x="3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
            <p:cNvSpPr/>
            <p:nvPr/>
          </p:nvSpPr>
          <p:spPr>
            <a:xfrm>
              <a:off x="2422950" y="4404625"/>
              <a:ext cx="16711" cy="7989"/>
            </a:xfrm>
            <a:custGeom>
              <a:avLst/>
              <a:gdLst/>
              <a:ahLst/>
              <a:cxnLst/>
              <a:rect l="l" t="t" r="r" b="b"/>
              <a:pathLst>
                <a:path w="479" h="229" extrusionOk="0">
                  <a:moveTo>
                    <a:pt x="325" y="0"/>
                  </a:moveTo>
                  <a:cubicBezTo>
                    <a:pt x="291" y="0"/>
                    <a:pt x="257" y="3"/>
                    <a:pt x="223" y="3"/>
                  </a:cubicBezTo>
                  <a:cubicBezTo>
                    <a:pt x="156" y="3"/>
                    <a:pt x="89" y="14"/>
                    <a:pt x="34" y="14"/>
                  </a:cubicBezTo>
                  <a:cubicBezTo>
                    <a:pt x="12" y="14"/>
                    <a:pt x="0" y="36"/>
                    <a:pt x="12" y="48"/>
                  </a:cubicBezTo>
                  <a:cubicBezTo>
                    <a:pt x="12" y="70"/>
                    <a:pt x="34" y="81"/>
                    <a:pt x="56" y="81"/>
                  </a:cubicBezTo>
                  <a:lnTo>
                    <a:pt x="289" y="81"/>
                  </a:lnTo>
                  <a:cubicBezTo>
                    <a:pt x="245" y="92"/>
                    <a:pt x="200" y="103"/>
                    <a:pt x="167" y="115"/>
                  </a:cubicBezTo>
                  <a:cubicBezTo>
                    <a:pt x="134" y="115"/>
                    <a:pt x="123" y="137"/>
                    <a:pt x="134" y="170"/>
                  </a:cubicBezTo>
                  <a:cubicBezTo>
                    <a:pt x="145" y="170"/>
                    <a:pt x="145" y="181"/>
                    <a:pt x="156" y="181"/>
                  </a:cubicBezTo>
                  <a:lnTo>
                    <a:pt x="156" y="192"/>
                  </a:lnTo>
                  <a:cubicBezTo>
                    <a:pt x="165" y="210"/>
                    <a:pt x="189" y="229"/>
                    <a:pt x="216" y="229"/>
                  </a:cubicBezTo>
                  <a:cubicBezTo>
                    <a:pt x="222" y="229"/>
                    <a:pt x="228" y="228"/>
                    <a:pt x="234" y="226"/>
                  </a:cubicBezTo>
                  <a:cubicBezTo>
                    <a:pt x="279" y="226"/>
                    <a:pt x="323" y="204"/>
                    <a:pt x="368" y="192"/>
                  </a:cubicBezTo>
                  <a:cubicBezTo>
                    <a:pt x="390" y="181"/>
                    <a:pt x="401" y="170"/>
                    <a:pt x="423" y="159"/>
                  </a:cubicBezTo>
                  <a:cubicBezTo>
                    <a:pt x="434" y="159"/>
                    <a:pt x="445" y="148"/>
                    <a:pt x="457" y="137"/>
                  </a:cubicBezTo>
                  <a:lnTo>
                    <a:pt x="479" y="115"/>
                  </a:lnTo>
                  <a:lnTo>
                    <a:pt x="479" y="92"/>
                  </a:lnTo>
                  <a:cubicBezTo>
                    <a:pt x="479" y="81"/>
                    <a:pt x="467" y="70"/>
                    <a:pt x="467" y="59"/>
                  </a:cubicBezTo>
                  <a:cubicBezTo>
                    <a:pt x="457" y="59"/>
                    <a:pt x="457" y="59"/>
                    <a:pt x="445" y="48"/>
                  </a:cubicBezTo>
                  <a:lnTo>
                    <a:pt x="445" y="36"/>
                  </a:lnTo>
                  <a:cubicBezTo>
                    <a:pt x="445" y="26"/>
                    <a:pt x="434" y="14"/>
                    <a:pt x="423" y="14"/>
                  </a:cubicBezTo>
                  <a:cubicBezTo>
                    <a:pt x="390" y="3"/>
                    <a:pt x="357" y="0"/>
                    <a:pt x="32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
            <p:cNvSpPr/>
            <p:nvPr/>
          </p:nvSpPr>
          <p:spPr>
            <a:xfrm>
              <a:off x="2421380" y="4413871"/>
              <a:ext cx="21002" cy="17130"/>
            </a:xfrm>
            <a:custGeom>
              <a:avLst/>
              <a:gdLst/>
              <a:ahLst/>
              <a:cxnLst/>
              <a:rect l="l" t="t" r="r" b="b"/>
              <a:pathLst>
                <a:path w="602" h="491" extrusionOk="0">
                  <a:moveTo>
                    <a:pt x="410" y="1"/>
                  </a:moveTo>
                  <a:cubicBezTo>
                    <a:pt x="403" y="1"/>
                    <a:pt x="396" y="2"/>
                    <a:pt x="390" y="5"/>
                  </a:cubicBezTo>
                  <a:cubicBezTo>
                    <a:pt x="334" y="28"/>
                    <a:pt x="279" y="50"/>
                    <a:pt x="235" y="72"/>
                  </a:cubicBezTo>
                  <a:cubicBezTo>
                    <a:pt x="223" y="72"/>
                    <a:pt x="212" y="83"/>
                    <a:pt x="212" y="94"/>
                  </a:cubicBezTo>
                  <a:lnTo>
                    <a:pt x="212" y="105"/>
                  </a:lnTo>
                  <a:cubicBezTo>
                    <a:pt x="201" y="105"/>
                    <a:pt x="201" y="117"/>
                    <a:pt x="190" y="127"/>
                  </a:cubicBezTo>
                  <a:cubicBezTo>
                    <a:pt x="190" y="139"/>
                    <a:pt x="190" y="150"/>
                    <a:pt x="201" y="161"/>
                  </a:cubicBezTo>
                  <a:cubicBezTo>
                    <a:pt x="201" y="172"/>
                    <a:pt x="212" y="172"/>
                    <a:pt x="212" y="183"/>
                  </a:cubicBezTo>
                  <a:cubicBezTo>
                    <a:pt x="223" y="194"/>
                    <a:pt x="235" y="194"/>
                    <a:pt x="257" y="194"/>
                  </a:cubicBezTo>
                  <a:lnTo>
                    <a:pt x="257" y="206"/>
                  </a:lnTo>
                  <a:cubicBezTo>
                    <a:pt x="245" y="216"/>
                    <a:pt x="235" y="216"/>
                    <a:pt x="212" y="228"/>
                  </a:cubicBezTo>
                  <a:cubicBezTo>
                    <a:pt x="179" y="238"/>
                    <a:pt x="134" y="250"/>
                    <a:pt x="112" y="295"/>
                  </a:cubicBezTo>
                  <a:cubicBezTo>
                    <a:pt x="101" y="327"/>
                    <a:pt x="146" y="372"/>
                    <a:pt x="179" y="372"/>
                  </a:cubicBezTo>
                  <a:cubicBezTo>
                    <a:pt x="201" y="372"/>
                    <a:pt x="212" y="372"/>
                    <a:pt x="234" y="362"/>
                  </a:cubicBezTo>
                  <a:lnTo>
                    <a:pt x="234" y="362"/>
                  </a:lnTo>
                  <a:cubicBezTo>
                    <a:pt x="212" y="372"/>
                    <a:pt x="201" y="372"/>
                    <a:pt x="190" y="372"/>
                  </a:cubicBezTo>
                  <a:cubicBezTo>
                    <a:pt x="168" y="384"/>
                    <a:pt x="146" y="384"/>
                    <a:pt x="123" y="394"/>
                  </a:cubicBezTo>
                  <a:lnTo>
                    <a:pt x="90" y="394"/>
                  </a:lnTo>
                  <a:cubicBezTo>
                    <a:pt x="81" y="390"/>
                    <a:pt x="68" y="387"/>
                    <a:pt x="55" y="387"/>
                  </a:cubicBezTo>
                  <a:cubicBezTo>
                    <a:pt x="37" y="387"/>
                    <a:pt x="19" y="393"/>
                    <a:pt x="12" y="406"/>
                  </a:cubicBezTo>
                  <a:cubicBezTo>
                    <a:pt x="1" y="439"/>
                    <a:pt x="23" y="461"/>
                    <a:pt x="45" y="473"/>
                  </a:cubicBezTo>
                  <a:cubicBezTo>
                    <a:pt x="69" y="487"/>
                    <a:pt x="95" y="491"/>
                    <a:pt x="121" y="491"/>
                  </a:cubicBezTo>
                  <a:cubicBezTo>
                    <a:pt x="156" y="491"/>
                    <a:pt x="191" y="483"/>
                    <a:pt x="223" y="483"/>
                  </a:cubicBezTo>
                  <a:cubicBezTo>
                    <a:pt x="257" y="473"/>
                    <a:pt x="279" y="473"/>
                    <a:pt x="301" y="461"/>
                  </a:cubicBezTo>
                  <a:cubicBezTo>
                    <a:pt x="334" y="450"/>
                    <a:pt x="368" y="450"/>
                    <a:pt x="390" y="439"/>
                  </a:cubicBezTo>
                  <a:cubicBezTo>
                    <a:pt x="413" y="428"/>
                    <a:pt x="413" y="394"/>
                    <a:pt x="401" y="372"/>
                  </a:cubicBezTo>
                  <a:cubicBezTo>
                    <a:pt x="401" y="361"/>
                    <a:pt x="390" y="361"/>
                    <a:pt x="379" y="350"/>
                  </a:cubicBezTo>
                  <a:cubicBezTo>
                    <a:pt x="435" y="339"/>
                    <a:pt x="502" y="339"/>
                    <a:pt x="546" y="305"/>
                  </a:cubicBezTo>
                  <a:cubicBezTo>
                    <a:pt x="601" y="272"/>
                    <a:pt x="546" y="216"/>
                    <a:pt x="502" y="216"/>
                  </a:cubicBezTo>
                  <a:lnTo>
                    <a:pt x="446" y="216"/>
                  </a:lnTo>
                  <a:cubicBezTo>
                    <a:pt x="435" y="216"/>
                    <a:pt x="423" y="216"/>
                    <a:pt x="413" y="228"/>
                  </a:cubicBezTo>
                  <a:lnTo>
                    <a:pt x="379" y="228"/>
                  </a:lnTo>
                  <a:cubicBezTo>
                    <a:pt x="401" y="216"/>
                    <a:pt x="401" y="206"/>
                    <a:pt x="390" y="183"/>
                  </a:cubicBezTo>
                  <a:lnTo>
                    <a:pt x="413" y="183"/>
                  </a:lnTo>
                  <a:cubicBezTo>
                    <a:pt x="435" y="172"/>
                    <a:pt x="435" y="139"/>
                    <a:pt x="413" y="127"/>
                  </a:cubicBezTo>
                  <a:lnTo>
                    <a:pt x="413" y="117"/>
                  </a:lnTo>
                  <a:cubicBezTo>
                    <a:pt x="423" y="105"/>
                    <a:pt x="435" y="94"/>
                    <a:pt x="457" y="94"/>
                  </a:cubicBezTo>
                  <a:cubicBezTo>
                    <a:pt x="468" y="83"/>
                    <a:pt x="468" y="72"/>
                    <a:pt x="479" y="61"/>
                  </a:cubicBezTo>
                  <a:cubicBezTo>
                    <a:pt x="479" y="50"/>
                    <a:pt x="468" y="38"/>
                    <a:pt x="468" y="28"/>
                  </a:cubicBezTo>
                  <a:cubicBezTo>
                    <a:pt x="452" y="11"/>
                    <a:pt x="430" y="1"/>
                    <a:pt x="41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
            <p:cNvSpPr/>
            <p:nvPr/>
          </p:nvSpPr>
          <p:spPr>
            <a:xfrm>
              <a:off x="2378712" y="4392694"/>
              <a:ext cx="55122" cy="42842"/>
            </a:xfrm>
            <a:custGeom>
              <a:avLst/>
              <a:gdLst/>
              <a:ahLst/>
              <a:cxnLst/>
              <a:rect l="l" t="t" r="r" b="b"/>
              <a:pathLst>
                <a:path w="1580" h="1228" extrusionOk="0">
                  <a:moveTo>
                    <a:pt x="708" y="1"/>
                  </a:moveTo>
                  <a:cubicBezTo>
                    <a:pt x="594" y="1"/>
                    <a:pt x="478" y="15"/>
                    <a:pt x="368" y="45"/>
                  </a:cubicBezTo>
                  <a:cubicBezTo>
                    <a:pt x="289" y="67"/>
                    <a:pt x="190" y="111"/>
                    <a:pt x="123" y="178"/>
                  </a:cubicBezTo>
                  <a:cubicBezTo>
                    <a:pt x="111" y="178"/>
                    <a:pt x="111" y="178"/>
                    <a:pt x="111" y="190"/>
                  </a:cubicBezTo>
                  <a:cubicBezTo>
                    <a:pt x="0" y="279"/>
                    <a:pt x="0" y="434"/>
                    <a:pt x="56" y="568"/>
                  </a:cubicBezTo>
                  <a:cubicBezTo>
                    <a:pt x="111" y="712"/>
                    <a:pt x="212" y="857"/>
                    <a:pt x="323" y="968"/>
                  </a:cubicBezTo>
                  <a:cubicBezTo>
                    <a:pt x="481" y="1126"/>
                    <a:pt x="688" y="1228"/>
                    <a:pt x="904" y="1228"/>
                  </a:cubicBezTo>
                  <a:cubicBezTo>
                    <a:pt x="977" y="1228"/>
                    <a:pt x="1051" y="1216"/>
                    <a:pt x="1124" y="1191"/>
                  </a:cubicBezTo>
                  <a:cubicBezTo>
                    <a:pt x="1391" y="1102"/>
                    <a:pt x="1580" y="801"/>
                    <a:pt x="1502" y="523"/>
                  </a:cubicBezTo>
                  <a:cubicBezTo>
                    <a:pt x="1424" y="234"/>
                    <a:pt x="1157" y="56"/>
                    <a:pt x="879" y="12"/>
                  </a:cubicBezTo>
                  <a:cubicBezTo>
                    <a:pt x="823" y="4"/>
                    <a:pt x="766" y="1"/>
                    <a:pt x="70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
            <p:cNvSpPr/>
            <p:nvPr/>
          </p:nvSpPr>
          <p:spPr>
            <a:xfrm>
              <a:off x="2374037" y="4375703"/>
              <a:ext cx="75148" cy="69845"/>
            </a:xfrm>
            <a:custGeom>
              <a:avLst/>
              <a:gdLst/>
              <a:ahLst/>
              <a:cxnLst/>
              <a:rect l="l" t="t" r="r" b="b"/>
              <a:pathLst>
                <a:path w="2154" h="2002" extrusionOk="0">
                  <a:moveTo>
                    <a:pt x="760" y="95"/>
                  </a:moveTo>
                  <a:cubicBezTo>
                    <a:pt x="788" y="95"/>
                    <a:pt x="817" y="96"/>
                    <a:pt x="846" y="98"/>
                  </a:cubicBezTo>
                  <a:cubicBezTo>
                    <a:pt x="791" y="109"/>
                    <a:pt x="746" y="109"/>
                    <a:pt x="702" y="121"/>
                  </a:cubicBezTo>
                  <a:cubicBezTo>
                    <a:pt x="680" y="121"/>
                    <a:pt x="668" y="121"/>
                    <a:pt x="657" y="131"/>
                  </a:cubicBezTo>
                  <a:lnTo>
                    <a:pt x="635" y="131"/>
                  </a:lnTo>
                  <a:cubicBezTo>
                    <a:pt x="601" y="143"/>
                    <a:pt x="557" y="154"/>
                    <a:pt x="524" y="176"/>
                  </a:cubicBezTo>
                  <a:cubicBezTo>
                    <a:pt x="479" y="187"/>
                    <a:pt x="423" y="210"/>
                    <a:pt x="379" y="243"/>
                  </a:cubicBezTo>
                  <a:cubicBezTo>
                    <a:pt x="401" y="220"/>
                    <a:pt x="423" y="198"/>
                    <a:pt x="446" y="187"/>
                  </a:cubicBezTo>
                  <a:cubicBezTo>
                    <a:pt x="544" y="116"/>
                    <a:pt x="648" y="95"/>
                    <a:pt x="760" y="95"/>
                  </a:cubicBezTo>
                  <a:close/>
                  <a:moveTo>
                    <a:pt x="915" y="111"/>
                  </a:moveTo>
                  <a:lnTo>
                    <a:pt x="1169" y="143"/>
                  </a:lnTo>
                  <a:cubicBezTo>
                    <a:pt x="1002" y="176"/>
                    <a:pt x="824" y="198"/>
                    <a:pt x="657" y="254"/>
                  </a:cubicBezTo>
                  <a:cubicBezTo>
                    <a:pt x="668" y="243"/>
                    <a:pt x="668" y="243"/>
                    <a:pt x="680" y="243"/>
                  </a:cubicBezTo>
                  <a:cubicBezTo>
                    <a:pt x="746" y="210"/>
                    <a:pt x="835" y="198"/>
                    <a:pt x="913" y="187"/>
                  </a:cubicBezTo>
                  <a:cubicBezTo>
                    <a:pt x="935" y="176"/>
                    <a:pt x="947" y="165"/>
                    <a:pt x="935" y="143"/>
                  </a:cubicBezTo>
                  <a:cubicBezTo>
                    <a:pt x="935" y="125"/>
                    <a:pt x="928" y="115"/>
                    <a:pt x="915" y="111"/>
                  </a:cubicBezTo>
                  <a:close/>
                  <a:moveTo>
                    <a:pt x="1058" y="677"/>
                  </a:moveTo>
                  <a:lnTo>
                    <a:pt x="1058" y="677"/>
                  </a:lnTo>
                  <a:cubicBezTo>
                    <a:pt x="913" y="821"/>
                    <a:pt x="735" y="932"/>
                    <a:pt x="535" y="988"/>
                  </a:cubicBezTo>
                  <a:cubicBezTo>
                    <a:pt x="657" y="832"/>
                    <a:pt x="858" y="732"/>
                    <a:pt x="1058" y="677"/>
                  </a:cubicBezTo>
                  <a:close/>
                  <a:moveTo>
                    <a:pt x="753" y="1804"/>
                  </a:moveTo>
                  <a:lnTo>
                    <a:pt x="753" y="1804"/>
                  </a:lnTo>
                  <a:cubicBezTo>
                    <a:pt x="785" y="1823"/>
                    <a:pt x="827" y="1834"/>
                    <a:pt x="868" y="1844"/>
                  </a:cubicBezTo>
                  <a:cubicBezTo>
                    <a:pt x="903" y="1861"/>
                    <a:pt x="939" y="1875"/>
                    <a:pt x="977" y="1885"/>
                  </a:cubicBezTo>
                  <a:lnTo>
                    <a:pt x="977" y="1885"/>
                  </a:lnTo>
                  <a:cubicBezTo>
                    <a:pt x="897" y="1872"/>
                    <a:pt x="820" y="1846"/>
                    <a:pt x="753" y="1804"/>
                  </a:cubicBezTo>
                  <a:close/>
                  <a:moveTo>
                    <a:pt x="712" y="1"/>
                  </a:moveTo>
                  <a:cubicBezTo>
                    <a:pt x="573" y="1"/>
                    <a:pt x="439" y="28"/>
                    <a:pt x="324" y="121"/>
                  </a:cubicBezTo>
                  <a:cubicBezTo>
                    <a:pt x="245" y="187"/>
                    <a:pt x="179" y="276"/>
                    <a:pt x="146" y="388"/>
                  </a:cubicBezTo>
                  <a:cubicBezTo>
                    <a:pt x="156" y="299"/>
                    <a:pt x="179" y="220"/>
                    <a:pt x="190" y="131"/>
                  </a:cubicBezTo>
                  <a:cubicBezTo>
                    <a:pt x="197" y="102"/>
                    <a:pt x="156" y="77"/>
                    <a:pt x="124" y="77"/>
                  </a:cubicBezTo>
                  <a:cubicBezTo>
                    <a:pt x="107" y="77"/>
                    <a:pt x="94" y="83"/>
                    <a:pt x="90" y="98"/>
                  </a:cubicBezTo>
                  <a:cubicBezTo>
                    <a:pt x="12" y="254"/>
                    <a:pt x="1" y="432"/>
                    <a:pt x="12" y="610"/>
                  </a:cubicBezTo>
                  <a:lnTo>
                    <a:pt x="12" y="632"/>
                  </a:lnTo>
                  <a:cubicBezTo>
                    <a:pt x="12" y="687"/>
                    <a:pt x="1" y="732"/>
                    <a:pt x="12" y="788"/>
                  </a:cubicBezTo>
                  <a:cubicBezTo>
                    <a:pt x="12" y="932"/>
                    <a:pt x="35" y="1077"/>
                    <a:pt x="45" y="1221"/>
                  </a:cubicBezTo>
                  <a:cubicBezTo>
                    <a:pt x="45" y="1251"/>
                    <a:pt x="80" y="1271"/>
                    <a:pt x="113" y="1271"/>
                  </a:cubicBezTo>
                  <a:cubicBezTo>
                    <a:pt x="130" y="1271"/>
                    <a:pt x="146" y="1266"/>
                    <a:pt x="156" y="1255"/>
                  </a:cubicBezTo>
                  <a:cubicBezTo>
                    <a:pt x="156" y="1322"/>
                    <a:pt x="190" y="1389"/>
                    <a:pt x="235" y="1444"/>
                  </a:cubicBezTo>
                  <a:cubicBezTo>
                    <a:pt x="257" y="1478"/>
                    <a:pt x="302" y="1510"/>
                    <a:pt x="346" y="1544"/>
                  </a:cubicBezTo>
                  <a:cubicBezTo>
                    <a:pt x="390" y="1567"/>
                    <a:pt x="435" y="1599"/>
                    <a:pt x="490" y="1611"/>
                  </a:cubicBezTo>
                  <a:cubicBezTo>
                    <a:pt x="490" y="1611"/>
                    <a:pt x="502" y="1611"/>
                    <a:pt x="502" y="1622"/>
                  </a:cubicBezTo>
                  <a:cubicBezTo>
                    <a:pt x="490" y="1622"/>
                    <a:pt x="490" y="1633"/>
                    <a:pt x="502" y="1655"/>
                  </a:cubicBezTo>
                  <a:cubicBezTo>
                    <a:pt x="579" y="1811"/>
                    <a:pt x="735" y="1922"/>
                    <a:pt x="913" y="1978"/>
                  </a:cubicBezTo>
                  <a:cubicBezTo>
                    <a:pt x="982" y="1994"/>
                    <a:pt x="1052" y="2001"/>
                    <a:pt x="1121" y="2001"/>
                  </a:cubicBezTo>
                  <a:cubicBezTo>
                    <a:pt x="1240" y="2001"/>
                    <a:pt x="1356" y="1980"/>
                    <a:pt x="1469" y="1945"/>
                  </a:cubicBezTo>
                  <a:cubicBezTo>
                    <a:pt x="1521" y="1924"/>
                    <a:pt x="1467" y="1855"/>
                    <a:pt x="1423" y="1855"/>
                  </a:cubicBezTo>
                  <a:cubicBezTo>
                    <a:pt x="1420" y="1855"/>
                    <a:pt x="1417" y="1855"/>
                    <a:pt x="1414" y="1856"/>
                  </a:cubicBezTo>
                  <a:cubicBezTo>
                    <a:pt x="1322" y="1880"/>
                    <a:pt x="1219" y="1895"/>
                    <a:pt x="1117" y="1895"/>
                  </a:cubicBezTo>
                  <a:cubicBezTo>
                    <a:pt x="1116" y="1895"/>
                    <a:pt x="1116" y="1895"/>
                    <a:pt x="1115" y="1895"/>
                  </a:cubicBezTo>
                  <a:lnTo>
                    <a:pt x="1115" y="1895"/>
                  </a:lnTo>
                  <a:cubicBezTo>
                    <a:pt x="1129" y="1894"/>
                    <a:pt x="1143" y="1892"/>
                    <a:pt x="1157" y="1889"/>
                  </a:cubicBezTo>
                  <a:cubicBezTo>
                    <a:pt x="1169" y="1878"/>
                    <a:pt x="1180" y="1866"/>
                    <a:pt x="1180" y="1856"/>
                  </a:cubicBezTo>
                  <a:cubicBezTo>
                    <a:pt x="1202" y="1856"/>
                    <a:pt x="1214" y="1844"/>
                    <a:pt x="1236" y="1844"/>
                  </a:cubicBezTo>
                  <a:cubicBezTo>
                    <a:pt x="1246" y="1833"/>
                    <a:pt x="1246" y="1833"/>
                    <a:pt x="1246" y="1822"/>
                  </a:cubicBezTo>
                  <a:cubicBezTo>
                    <a:pt x="1525" y="1822"/>
                    <a:pt x="1814" y="1777"/>
                    <a:pt x="2081" y="1688"/>
                  </a:cubicBezTo>
                  <a:cubicBezTo>
                    <a:pt x="2154" y="1668"/>
                    <a:pt x="2099" y="1588"/>
                    <a:pt x="2037" y="1588"/>
                  </a:cubicBezTo>
                  <a:cubicBezTo>
                    <a:pt x="2033" y="1588"/>
                    <a:pt x="2029" y="1588"/>
                    <a:pt x="2025" y="1589"/>
                  </a:cubicBezTo>
                  <a:cubicBezTo>
                    <a:pt x="1769" y="1650"/>
                    <a:pt x="1493" y="1712"/>
                    <a:pt x="1224" y="1712"/>
                  </a:cubicBezTo>
                  <a:cubicBezTo>
                    <a:pt x="1202" y="1712"/>
                    <a:pt x="1180" y="1712"/>
                    <a:pt x="1157" y="1711"/>
                  </a:cubicBezTo>
                  <a:lnTo>
                    <a:pt x="1157" y="1688"/>
                  </a:lnTo>
                  <a:cubicBezTo>
                    <a:pt x="1169" y="1688"/>
                    <a:pt x="1169" y="1700"/>
                    <a:pt x="1180" y="1700"/>
                  </a:cubicBezTo>
                  <a:cubicBezTo>
                    <a:pt x="1246" y="1700"/>
                    <a:pt x="1313" y="1688"/>
                    <a:pt x="1380" y="1678"/>
                  </a:cubicBezTo>
                  <a:cubicBezTo>
                    <a:pt x="1447" y="1666"/>
                    <a:pt x="1503" y="1644"/>
                    <a:pt x="1569" y="1622"/>
                  </a:cubicBezTo>
                  <a:cubicBezTo>
                    <a:pt x="1636" y="1611"/>
                    <a:pt x="1691" y="1589"/>
                    <a:pt x="1747" y="1555"/>
                  </a:cubicBezTo>
                  <a:cubicBezTo>
                    <a:pt x="1803" y="1533"/>
                    <a:pt x="1859" y="1488"/>
                    <a:pt x="1914" y="1455"/>
                  </a:cubicBezTo>
                  <a:cubicBezTo>
                    <a:pt x="1925" y="1444"/>
                    <a:pt x="1914" y="1411"/>
                    <a:pt x="1903" y="1399"/>
                  </a:cubicBezTo>
                  <a:cubicBezTo>
                    <a:pt x="1895" y="1392"/>
                    <a:pt x="1876" y="1384"/>
                    <a:pt x="1858" y="1384"/>
                  </a:cubicBezTo>
                  <a:cubicBezTo>
                    <a:pt x="1850" y="1384"/>
                    <a:pt x="1843" y="1385"/>
                    <a:pt x="1836" y="1389"/>
                  </a:cubicBezTo>
                  <a:cubicBezTo>
                    <a:pt x="1725" y="1433"/>
                    <a:pt x="1614" y="1488"/>
                    <a:pt x="1491" y="1533"/>
                  </a:cubicBezTo>
                  <a:cubicBezTo>
                    <a:pt x="1436" y="1555"/>
                    <a:pt x="1380" y="1567"/>
                    <a:pt x="1325" y="1577"/>
                  </a:cubicBezTo>
                  <a:cubicBezTo>
                    <a:pt x="1302" y="1589"/>
                    <a:pt x="1269" y="1599"/>
                    <a:pt x="1236" y="1599"/>
                  </a:cubicBezTo>
                  <a:cubicBezTo>
                    <a:pt x="1402" y="1533"/>
                    <a:pt x="1558" y="1433"/>
                    <a:pt x="1658" y="1288"/>
                  </a:cubicBezTo>
                  <a:cubicBezTo>
                    <a:pt x="1676" y="1253"/>
                    <a:pt x="1632" y="1226"/>
                    <a:pt x="1596" y="1226"/>
                  </a:cubicBezTo>
                  <a:cubicBezTo>
                    <a:pt x="1586" y="1226"/>
                    <a:pt x="1577" y="1228"/>
                    <a:pt x="1569" y="1233"/>
                  </a:cubicBezTo>
                  <a:cubicBezTo>
                    <a:pt x="1402" y="1366"/>
                    <a:pt x="1224" y="1478"/>
                    <a:pt x="1013" y="1533"/>
                  </a:cubicBezTo>
                  <a:cubicBezTo>
                    <a:pt x="956" y="1549"/>
                    <a:pt x="888" y="1559"/>
                    <a:pt x="816" y="1559"/>
                  </a:cubicBezTo>
                  <a:cubicBezTo>
                    <a:pt x="789" y="1559"/>
                    <a:pt x="762" y="1558"/>
                    <a:pt x="735" y="1555"/>
                  </a:cubicBezTo>
                  <a:cubicBezTo>
                    <a:pt x="835" y="1544"/>
                    <a:pt x="935" y="1522"/>
                    <a:pt x="1013" y="1500"/>
                  </a:cubicBezTo>
                  <a:cubicBezTo>
                    <a:pt x="1076" y="1479"/>
                    <a:pt x="1041" y="1410"/>
                    <a:pt x="1000" y="1410"/>
                  </a:cubicBezTo>
                  <a:cubicBezTo>
                    <a:pt x="997" y="1410"/>
                    <a:pt x="994" y="1410"/>
                    <a:pt x="991" y="1411"/>
                  </a:cubicBezTo>
                  <a:lnTo>
                    <a:pt x="935" y="1411"/>
                  </a:lnTo>
                  <a:cubicBezTo>
                    <a:pt x="957" y="1411"/>
                    <a:pt x="980" y="1399"/>
                    <a:pt x="991" y="1399"/>
                  </a:cubicBezTo>
                  <a:cubicBezTo>
                    <a:pt x="1214" y="1332"/>
                    <a:pt x="1436" y="1255"/>
                    <a:pt x="1580" y="1066"/>
                  </a:cubicBezTo>
                  <a:cubicBezTo>
                    <a:pt x="1607" y="1030"/>
                    <a:pt x="1554" y="979"/>
                    <a:pt x="1510" y="979"/>
                  </a:cubicBezTo>
                  <a:cubicBezTo>
                    <a:pt x="1499" y="979"/>
                    <a:pt x="1489" y="982"/>
                    <a:pt x="1480" y="988"/>
                  </a:cubicBezTo>
                  <a:cubicBezTo>
                    <a:pt x="1335" y="1132"/>
                    <a:pt x="1147" y="1221"/>
                    <a:pt x="957" y="1277"/>
                  </a:cubicBezTo>
                  <a:cubicBezTo>
                    <a:pt x="851" y="1310"/>
                    <a:pt x="719" y="1349"/>
                    <a:pt x="595" y="1349"/>
                  </a:cubicBezTo>
                  <a:cubicBezTo>
                    <a:pt x="551" y="1349"/>
                    <a:pt x="509" y="1344"/>
                    <a:pt x="468" y="1332"/>
                  </a:cubicBezTo>
                  <a:lnTo>
                    <a:pt x="568" y="1300"/>
                  </a:lnTo>
                  <a:cubicBezTo>
                    <a:pt x="579" y="1288"/>
                    <a:pt x="591" y="1288"/>
                    <a:pt x="601" y="1288"/>
                  </a:cubicBezTo>
                  <a:cubicBezTo>
                    <a:pt x="713" y="1266"/>
                    <a:pt x="824" y="1233"/>
                    <a:pt x="935" y="1188"/>
                  </a:cubicBezTo>
                  <a:cubicBezTo>
                    <a:pt x="1102" y="1132"/>
                    <a:pt x="1258" y="1055"/>
                    <a:pt x="1402" y="944"/>
                  </a:cubicBezTo>
                  <a:cubicBezTo>
                    <a:pt x="1443" y="913"/>
                    <a:pt x="1372" y="864"/>
                    <a:pt x="1334" y="864"/>
                  </a:cubicBezTo>
                  <a:cubicBezTo>
                    <a:pt x="1331" y="864"/>
                    <a:pt x="1328" y="864"/>
                    <a:pt x="1325" y="865"/>
                  </a:cubicBezTo>
                  <a:cubicBezTo>
                    <a:pt x="1174" y="941"/>
                    <a:pt x="1033" y="1016"/>
                    <a:pt x="883" y="1072"/>
                  </a:cubicBezTo>
                  <a:lnTo>
                    <a:pt x="883" y="1072"/>
                  </a:lnTo>
                  <a:cubicBezTo>
                    <a:pt x="911" y="1055"/>
                    <a:pt x="943" y="1038"/>
                    <a:pt x="969" y="1021"/>
                  </a:cubicBezTo>
                  <a:cubicBezTo>
                    <a:pt x="1013" y="988"/>
                    <a:pt x="991" y="944"/>
                    <a:pt x="947" y="932"/>
                  </a:cubicBezTo>
                  <a:cubicBezTo>
                    <a:pt x="1068" y="855"/>
                    <a:pt x="1169" y="754"/>
                    <a:pt x="1246" y="632"/>
                  </a:cubicBezTo>
                  <a:cubicBezTo>
                    <a:pt x="1264" y="606"/>
                    <a:pt x="1220" y="566"/>
                    <a:pt x="1184" y="566"/>
                  </a:cubicBezTo>
                  <a:cubicBezTo>
                    <a:pt x="1174" y="566"/>
                    <a:pt x="1165" y="569"/>
                    <a:pt x="1157" y="576"/>
                  </a:cubicBezTo>
                  <a:cubicBezTo>
                    <a:pt x="1147" y="554"/>
                    <a:pt x="1125" y="554"/>
                    <a:pt x="1102" y="554"/>
                  </a:cubicBezTo>
                  <a:cubicBezTo>
                    <a:pt x="913" y="576"/>
                    <a:pt x="724" y="643"/>
                    <a:pt x="568" y="754"/>
                  </a:cubicBezTo>
                  <a:cubicBezTo>
                    <a:pt x="512" y="799"/>
                    <a:pt x="457" y="843"/>
                    <a:pt x="413" y="899"/>
                  </a:cubicBezTo>
                  <a:cubicBezTo>
                    <a:pt x="423" y="877"/>
                    <a:pt x="446" y="855"/>
                    <a:pt x="457" y="832"/>
                  </a:cubicBezTo>
                  <a:cubicBezTo>
                    <a:pt x="535" y="721"/>
                    <a:pt x="635" y="632"/>
                    <a:pt x="746" y="554"/>
                  </a:cubicBezTo>
                  <a:cubicBezTo>
                    <a:pt x="786" y="524"/>
                    <a:pt x="719" y="486"/>
                    <a:pt x="688" y="486"/>
                  </a:cubicBezTo>
                  <a:cubicBezTo>
                    <a:pt x="685" y="486"/>
                    <a:pt x="682" y="486"/>
                    <a:pt x="680" y="487"/>
                  </a:cubicBezTo>
                  <a:cubicBezTo>
                    <a:pt x="512" y="543"/>
                    <a:pt x="390" y="677"/>
                    <a:pt x="302" y="821"/>
                  </a:cubicBezTo>
                  <a:cubicBezTo>
                    <a:pt x="346" y="743"/>
                    <a:pt x="401" y="677"/>
                    <a:pt x="457" y="598"/>
                  </a:cubicBezTo>
                  <a:cubicBezTo>
                    <a:pt x="479" y="576"/>
                    <a:pt x="468" y="543"/>
                    <a:pt x="446" y="532"/>
                  </a:cubicBezTo>
                  <a:cubicBezTo>
                    <a:pt x="490" y="477"/>
                    <a:pt x="568" y="432"/>
                    <a:pt x="635" y="410"/>
                  </a:cubicBezTo>
                  <a:cubicBezTo>
                    <a:pt x="835" y="321"/>
                    <a:pt x="1058" y="309"/>
                    <a:pt x="1258" y="232"/>
                  </a:cubicBezTo>
                  <a:cubicBezTo>
                    <a:pt x="1302" y="210"/>
                    <a:pt x="1269" y="165"/>
                    <a:pt x="1236" y="143"/>
                  </a:cubicBezTo>
                  <a:lnTo>
                    <a:pt x="1335" y="143"/>
                  </a:lnTo>
                  <a:cubicBezTo>
                    <a:pt x="1391" y="131"/>
                    <a:pt x="1347" y="54"/>
                    <a:pt x="1302" y="54"/>
                  </a:cubicBezTo>
                  <a:cubicBezTo>
                    <a:pt x="1114" y="54"/>
                    <a:pt x="907" y="1"/>
                    <a:pt x="71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
            <p:cNvSpPr/>
            <p:nvPr/>
          </p:nvSpPr>
          <p:spPr>
            <a:xfrm>
              <a:off x="2375990" y="4384913"/>
              <a:ext cx="25433" cy="39179"/>
            </a:xfrm>
            <a:custGeom>
              <a:avLst/>
              <a:gdLst/>
              <a:ahLst/>
              <a:cxnLst/>
              <a:rect l="l" t="t" r="r" b="b"/>
              <a:pathLst>
                <a:path w="729" h="1123" extrusionOk="0">
                  <a:moveTo>
                    <a:pt x="253" y="0"/>
                  </a:moveTo>
                  <a:cubicBezTo>
                    <a:pt x="242" y="0"/>
                    <a:pt x="232" y="4"/>
                    <a:pt x="223" y="12"/>
                  </a:cubicBezTo>
                  <a:cubicBezTo>
                    <a:pt x="134" y="124"/>
                    <a:pt x="78" y="245"/>
                    <a:pt x="45" y="390"/>
                  </a:cubicBezTo>
                  <a:cubicBezTo>
                    <a:pt x="34" y="423"/>
                    <a:pt x="23" y="479"/>
                    <a:pt x="23" y="524"/>
                  </a:cubicBezTo>
                  <a:cubicBezTo>
                    <a:pt x="1" y="591"/>
                    <a:pt x="11" y="680"/>
                    <a:pt x="23" y="746"/>
                  </a:cubicBezTo>
                  <a:cubicBezTo>
                    <a:pt x="34" y="846"/>
                    <a:pt x="56" y="947"/>
                    <a:pt x="90" y="1046"/>
                  </a:cubicBezTo>
                  <a:cubicBezTo>
                    <a:pt x="99" y="1065"/>
                    <a:pt x="123" y="1083"/>
                    <a:pt x="144" y="1083"/>
                  </a:cubicBezTo>
                  <a:cubicBezTo>
                    <a:pt x="148" y="1083"/>
                    <a:pt x="153" y="1082"/>
                    <a:pt x="157" y="1080"/>
                  </a:cubicBezTo>
                  <a:lnTo>
                    <a:pt x="167" y="1091"/>
                  </a:lnTo>
                  <a:cubicBezTo>
                    <a:pt x="175" y="1106"/>
                    <a:pt x="200" y="1122"/>
                    <a:pt x="222" y="1122"/>
                  </a:cubicBezTo>
                  <a:cubicBezTo>
                    <a:pt x="231" y="1122"/>
                    <a:pt x="239" y="1119"/>
                    <a:pt x="246" y="1113"/>
                  </a:cubicBezTo>
                  <a:cubicBezTo>
                    <a:pt x="390" y="1024"/>
                    <a:pt x="535" y="947"/>
                    <a:pt x="679" y="868"/>
                  </a:cubicBezTo>
                  <a:cubicBezTo>
                    <a:pt x="728" y="839"/>
                    <a:pt x="674" y="775"/>
                    <a:pt x="629" y="775"/>
                  </a:cubicBezTo>
                  <a:cubicBezTo>
                    <a:pt x="623" y="775"/>
                    <a:pt x="617" y="777"/>
                    <a:pt x="612" y="779"/>
                  </a:cubicBezTo>
                  <a:cubicBezTo>
                    <a:pt x="579" y="802"/>
                    <a:pt x="545" y="813"/>
                    <a:pt x="523" y="824"/>
                  </a:cubicBezTo>
                  <a:cubicBezTo>
                    <a:pt x="568" y="791"/>
                    <a:pt x="624" y="746"/>
                    <a:pt x="668" y="713"/>
                  </a:cubicBezTo>
                  <a:cubicBezTo>
                    <a:pt x="708" y="673"/>
                    <a:pt x="650" y="633"/>
                    <a:pt x="605" y="633"/>
                  </a:cubicBezTo>
                  <a:cubicBezTo>
                    <a:pt x="600" y="633"/>
                    <a:pt x="595" y="634"/>
                    <a:pt x="590" y="635"/>
                  </a:cubicBezTo>
                  <a:cubicBezTo>
                    <a:pt x="523" y="668"/>
                    <a:pt x="456" y="713"/>
                    <a:pt x="390" y="769"/>
                  </a:cubicBezTo>
                  <a:cubicBezTo>
                    <a:pt x="390" y="757"/>
                    <a:pt x="379" y="746"/>
                    <a:pt x="357" y="735"/>
                  </a:cubicBezTo>
                  <a:cubicBezTo>
                    <a:pt x="379" y="713"/>
                    <a:pt x="390" y="690"/>
                    <a:pt x="401" y="668"/>
                  </a:cubicBezTo>
                  <a:cubicBezTo>
                    <a:pt x="423" y="646"/>
                    <a:pt x="390" y="613"/>
                    <a:pt x="379" y="601"/>
                  </a:cubicBezTo>
                  <a:cubicBezTo>
                    <a:pt x="366" y="595"/>
                    <a:pt x="349" y="589"/>
                    <a:pt x="333" y="589"/>
                  </a:cubicBezTo>
                  <a:cubicBezTo>
                    <a:pt x="321" y="589"/>
                    <a:pt x="310" y="592"/>
                    <a:pt x="301" y="601"/>
                  </a:cubicBezTo>
                  <a:cubicBezTo>
                    <a:pt x="268" y="624"/>
                    <a:pt x="246" y="646"/>
                    <a:pt x="223" y="680"/>
                  </a:cubicBezTo>
                  <a:lnTo>
                    <a:pt x="223" y="646"/>
                  </a:lnTo>
                  <a:cubicBezTo>
                    <a:pt x="246" y="524"/>
                    <a:pt x="268" y="413"/>
                    <a:pt x="312" y="302"/>
                  </a:cubicBezTo>
                  <a:cubicBezTo>
                    <a:pt x="328" y="270"/>
                    <a:pt x="282" y="239"/>
                    <a:pt x="250" y="239"/>
                  </a:cubicBezTo>
                  <a:cubicBezTo>
                    <a:pt x="237" y="239"/>
                    <a:pt x="226" y="244"/>
                    <a:pt x="223" y="257"/>
                  </a:cubicBezTo>
                  <a:cubicBezTo>
                    <a:pt x="189" y="334"/>
                    <a:pt x="157" y="423"/>
                    <a:pt x="145" y="512"/>
                  </a:cubicBezTo>
                  <a:cubicBezTo>
                    <a:pt x="145" y="479"/>
                    <a:pt x="145" y="435"/>
                    <a:pt x="157" y="401"/>
                  </a:cubicBezTo>
                  <a:cubicBezTo>
                    <a:pt x="179" y="279"/>
                    <a:pt x="234" y="168"/>
                    <a:pt x="301" y="57"/>
                  </a:cubicBezTo>
                  <a:cubicBezTo>
                    <a:pt x="317" y="32"/>
                    <a:pt x="284" y="0"/>
                    <a:pt x="25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
            <p:cNvSpPr/>
            <p:nvPr/>
          </p:nvSpPr>
          <p:spPr>
            <a:xfrm>
              <a:off x="2383771" y="4423570"/>
              <a:ext cx="37155" cy="11757"/>
            </a:xfrm>
            <a:custGeom>
              <a:avLst/>
              <a:gdLst/>
              <a:ahLst/>
              <a:cxnLst/>
              <a:rect l="l" t="t" r="r" b="b"/>
              <a:pathLst>
                <a:path w="1065" h="337" extrusionOk="0">
                  <a:moveTo>
                    <a:pt x="681" y="1"/>
                  </a:moveTo>
                  <a:cubicBezTo>
                    <a:pt x="673" y="1"/>
                    <a:pt x="665" y="2"/>
                    <a:pt x="656" y="5"/>
                  </a:cubicBezTo>
                  <a:cubicBezTo>
                    <a:pt x="567" y="39"/>
                    <a:pt x="467" y="72"/>
                    <a:pt x="367" y="94"/>
                  </a:cubicBezTo>
                  <a:cubicBezTo>
                    <a:pt x="322" y="101"/>
                    <a:pt x="267" y="114"/>
                    <a:pt x="213" y="114"/>
                  </a:cubicBezTo>
                  <a:cubicBezTo>
                    <a:pt x="173" y="114"/>
                    <a:pt x="133" y="107"/>
                    <a:pt x="100" y="83"/>
                  </a:cubicBezTo>
                  <a:cubicBezTo>
                    <a:pt x="87" y="77"/>
                    <a:pt x="71" y="70"/>
                    <a:pt x="55" y="70"/>
                  </a:cubicBezTo>
                  <a:cubicBezTo>
                    <a:pt x="43" y="70"/>
                    <a:pt x="32" y="74"/>
                    <a:pt x="23" y="83"/>
                  </a:cubicBezTo>
                  <a:cubicBezTo>
                    <a:pt x="0" y="94"/>
                    <a:pt x="11" y="128"/>
                    <a:pt x="33" y="138"/>
                  </a:cubicBezTo>
                  <a:cubicBezTo>
                    <a:pt x="78" y="172"/>
                    <a:pt x="134" y="195"/>
                    <a:pt x="189" y="205"/>
                  </a:cubicBezTo>
                  <a:cubicBezTo>
                    <a:pt x="178" y="205"/>
                    <a:pt x="167" y="205"/>
                    <a:pt x="167" y="217"/>
                  </a:cubicBezTo>
                  <a:cubicBezTo>
                    <a:pt x="144" y="250"/>
                    <a:pt x="178" y="272"/>
                    <a:pt x="189" y="283"/>
                  </a:cubicBezTo>
                  <a:cubicBezTo>
                    <a:pt x="265" y="325"/>
                    <a:pt x="358" y="336"/>
                    <a:pt x="450" y="336"/>
                  </a:cubicBezTo>
                  <a:cubicBezTo>
                    <a:pt x="506" y="336"/>
                    <a:pt x="561" y="332"/>
                    <a:pt x="612" y="328"/>
                  </a:cubicBezTo>
                  <a:cubicBezTo>
                    <a:pt x="745" y="306"/>
                    <a:pt x="890" y="272"/>
                    <a:pt x="1012" y="217"/>
                  </a:cubicBezTo>
                  <a:cubicBezTo>
                    <a:pt x="1064" y="196"/>
                    <a:pt x="1010" y="127"/>
                    <a:pt x="966" y="127"/>
                  </a:cubicBezTo>
                  <a:cubicBezTo>
                    <a:pt x="963" y="127"/>
                    <a:pt x="960" y="127"/>
                    <a:pt x="957" y="128"/>
                  </a:cubicBezTo>
                  <a:cubicBezTo>
                    <a:pt x="834" y="161"/>
                    <a:pt x="712" y="195"/>
                    <a:pt x="589" y="217"/>
                  </a:cubicBezTo>
                  <a:cubicBezTo>
                    <a:pt x="534" y="227"/>
                    <a:pt x="467" y="239"/>
                    <a:pt x="411" y="239"/>
                  </a:cubicBezTo>
                  <a:cubicBezTo>
                    <a:pt x="345" y="239"/>
                    <a:pt x="289" y="239"/>
                    <a:pt x="233" y="205"/>
                  </a:cubicBezTo>
                  <a:cubicBezTo>
                    <a:pt x="278" y="205"/>
                    <a:pt x="334" y="205"/>
                    <a:pt x="389" y="195"/>
                  </a:cubicBezTo>
                  <a:cubicBezTo>
                    <a:pt x="512" y="183"/>
                    <a:pt x="623" y="150"/>
                    <a:pt x="723" y="83"/>
                  </a:cubicBezTo>
                  <a:cubicBezTo>
                    <a:pt x="745" y="72"/>
                    <a:pt x="745" y="49"/>
                    <a:pt x="734" y="27"/>
                  </a:cubicBezTo>
                  <a:cubicBezTo>
                    <a:pt x="718" y="11"/>
                    <a:pt x="702" y="1"/>
                    <a:pt x="68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
            <p:cNvSpPr/>
            <p:nvPr/>
          </p:nvSpPr>
          <p:spPr>
            <a:xfrm>
              <a:off x="2392667" y="4432990"/>
              <a:ext cx="27805" cy="14199"/>
            </a:xfrm>
            <a:custGeom>
              <a:avLst/>
              <a:gdLst/>
              <a:ahLst/>
              <a:cxnLst/>
              <a:rect l="l" t="t" r="r" b="b"/>
              <a:pathLst>
                <a:path w="797" h="407" extrusionOk="0">
                  <a:moveTo>
                    <a:pt x="690" y="1"/>
                  </a:moveTo>
                  <a:cubicBezTo>
                    <a:pt x="687" y="1"/>
                    <a:pt x="683" y="1"/>
                    <a:pt x="680" y="2"/>
                  </a:cubicBezTo>
                  <a:cubicBezTo>
                    <a:pt x="591" y="13"/>
                    <a:pt x="490" y="36"/>
                    <a:pt x="401" y="58"/>
                  </a:cubicBezTo>
                  <a:cubicBezTo>
                    <a:pt x="357" y="58"/>
                    <a:pt x="301" y="69"/>
                    <a:pt x="257" y="80"/>
                  </a:cubicBezTo>
                  <a:cubicBezTo>
                    <a:pt x="234" y="80"/>
                    <a:pt x="207" y="85"/>
                    <a:pt x="185" y="85"/>
                  </a:cubicBezTo>
                  <a:cubicBezTo>
                    <a:pt x="174" y="85"/>
                    <a:pt x="164" y="84"/>
                    <a:pt x="156" y="80"/>
                  </a:cubicBezTo>
                  <a:cubicBezTo>
                    <a:pt x="147" y="75"/>
                    <a:pt x="136" y="73"/>
                    <a:pt x="125" y="73"/>
                  </a:cubicBezTo>
                  <a:cubicBezTo>
                    <a:pt x="110" y="73"/>
                    <a:pt x="96" y="78"/>
                    <a:pt x="90" y="91"/>
                  </a:cubicBezTo>
                  <a:lnTo>
                    <a:pt x="45" y="91"/>
                  </a:lnTo>
                  <a:cubicBezTo>
                    <a:pt x="12" y="91"/>
                    <a:pt x="1" y="113"/>
                    <a:pt x="12" y="147"/>
                  </a:cubicBezTo>
                  <a:cubicBezTo>
                    <a:pt x="67" y="247"/>
                    <a:pt x="168" y="313"/>
                    <a:pt x="279" y="347"/>
                  </a:cubicBezTo>
                  <a:cubicBezTo>
                    <a:pt x="390" y="380"/>
                    <a:pt x="524" y="380"/>
                    <a:pt x="635" y="402"/>
                  </a:cubicBezTo>
                  <a:cubicBezTo>
                    <a:pt x="641" y="405"/>
                    <a:pt x="649" y="407"/>
                    <a:pt x="657" y="407"/>
                  </a:cubicBezTo>
                  <a:cubicBezTo>
                    <a:pt x="678" y="407"/>
                    <a:pt x="702" y="396"/>
                    <a:pt x="702" y="380"/>
                  </a:cubicBezTo>
                  <a:cubicBezTo>
                    <a:pt x="702" y="347"/>
                    <a:pt x="680" y="313"/>
                    <a:pt x="646" y="313"/>
                  </a:cubicBezTo>
                  <a:cubicBezTo>
                    <a:pt x="546" y="280"/>
                    <a:pt x="435" y="280"/>
                    <a:pt x="324" y="258"/>
                  </a:cubicBezTo>
                  <a:cubicBezTo>
                    <a:pt x="268" y="236"/>
                    <a:pt x="201" y="214"/>
                    <a:pt x="156" y="169"/>
                  </a:cubicBezTo>
                  <a:lnTo>
                    <a:pt x="156" y="169"/>
                  </a:lnTo>
                  <a:cubicBezTo>
                    <a:pt x="190" y="180"/>
                    <a:pt x="223" y="180"/>
                    <a:pt x="257" y="180"/>
                  </a:cubicBezTo>
                  <a:lnTo>
                    <a:pt x="279" y="180"/>
                  </a:lnTo>
                  <a:lnTo>
                    <a:pt x="279" y="202"/>
                  </a:lnTo>
                  <a:cubicBezTo>
                    <a:pt x="279" y="224"/>
                    <a:pt x="312" y="236"/>
                    <a:pt x="334" y="247"/>
                  </a:cubicBezTo>
                  <a:lnTo>
                    <a:pt x="423" y="247"/>
                  </a:lnTo>
                  <a:cubicBezTo>
                    <a:pt x="446" y="247"/>
                    <a:pt x="468" y="247"/>
                    <a:pt x="479" y="236"/>
                  </a:cubicBezTo>
                  <a:cubicBezTo>
                    <a:pt x="502" y="236"/>
                    <a:pt x="524" y="224"/>
                    <a:pt x="534" y="224"/>
                  </a:cubicBezTo>
                  <a:cubicBezTo>
                    <a:pt x="557" y="214"/>
                    <a:pt x="557" y="191"/>
                    <a:pt x="546" y="180"/>
                  </a:cubicBezTo>
                  <a:cubicBezTo>
                    <a:pt x="534" y="158"/>
                    <a:pt x="512" y="147"/>
                    <a:pt x="490" y="147"/>
                  </a:cubicBezTo>
                  <a:cubicBezTo>
                    <a:pt x="568" y="135"/>
                    <a:pt x="646" y="125"/>
                    <a:pt x="724" y="91"/>
                  </a:cubicBezTo>
                  <a:cubicBezTo>
                    <a:pt x="796" y="70"/>
                    <a:pt x="743" y="1"/>
                    <a:pt x="6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
            <p:cNvSpPr/>
            <p:nvPr/>
          </p:nvSpPr>
          <p:spPr>
            <a:xfrm>
              <a:off x="1882005" y="4265630"/>
              <a:ext cx="312418" cy="268773"/>
            </a:xfrm>
            <a:custGeom>
              <a:avLst/>
              <a:gdLst/>
              <a:ahLst/>
              <a:cxnLst/>
              <a:rect l="l" t="t" r="r" b="b"/>
              <a:pathLst>
                <a:path w="8955" h="7704" extrusionOk="0">
                  <a:moveTo>
                    <a:pt x="6007" y="1"/>
                  </a:moveTo>
                  <a:cubicBezTo>
                    <a:pt x="5970" y="1"/>
                    <a:pt x="5933" y="2"/>
                    <a:pt x="5896" y="6"/>
                  </a:cubicBezTo>
                  <a:cubicBezTo>
                    <a:pt x="5740" y="16"/>
                    <a:pt x="5584" y="39"/>
                    <a:pt x="5462" y="128"/>
                  </a:cubicBezTo>
                  <a:cubicBezTo>
                    <a:pt x="5329" y="105"/>
                    <a:pt x="5206" y="95"/>
                    <a:pt x="5084" y="83"/>
                  </a:cubicBezTo>
                  <a:cubicBezTo>
                    <a:pt x="4940" y="73"/>
                    <a:pt x="4792" y="65"/>
                    <a:pt x="4643" y="65"/>
                  </a:cubicBezTo>
                  <a:cubicBezTo>
                    <a:pt x="4469" y="65"/>
                    <a:pt x="4295" y="76"/>
                    <a:pt x="4128" y="105"/>
                  </a:cubicBezTo>
                  <a:cubicBezTo>
                    <a:pt x="3983" y="128"/>
                    <a:pt x="3827" y="184"/>
                    <a:pt x="3693" y="261"/>
                  </a:cubicBezTo>
                  <a:cubicBezTo>
                    <a:pt x="3541" y="202"/>
                    <a:pt x="3381" y="174"/>
                    <a:pt x="3218" y="174"/>
                  </a:cubicBezTo>
                  <a:cubicBezTo>
                    <a:pt x="3048" y="174"/>
                    <a:pt x="2875" y="204"/>
                    <a:pt x="2704" y="261"/>
                  </a:cubicBezTo>
                  <a:cubicBezTo>
                    <a:pt x="2504" y="328"/>
                    <a:pt x="2326" y="417"/>
                    <a:pt x="2136" y="506"/>
                  </a:cubicBezTo>
                  <a:cubicBezTo>
                    <a:pt x="1981" y="584"/>
                    <a:pt x="1836" y="673"/>
                    <a:pt x="1681" y="762"/>
                  </a:cubicBezTo>
                  <a:cubicBezTo>
                    <a:pt x="1402" y="940"/>
                    <a:pt x="1135" y="1173"/>
                    <a:pt x="1013" y="1485"/>
                  </a:cubicBezTo>
                  <a:cubicBezTo>
                    <a:pt x="924" y="1696"/>
                    <a:pt x="913" y="1929"/>
                    <a:pt x="935" y="2152"/>
                  </a:cubicBezTo>
                  <a:cubicBezTo>
                    <a:pt x="468" y="2663"/>
                    <a:pt x="179" y="3298"/>
                    <a:pt x="79" y="3987"/>
                  </a:cubicBezTo>
                  <a:cubicBezTo>
                    <a:pt x="45" y="4188"/>
                    <a:pt x="35" y="4399"/>
                    <a:pt x="35" y="4599"/>
                  </a:cubicBezTo>
                  <a:cubicBezTo>
                    <a:pt x="23" y="4788"/>
                    <a:pt x="1" y="4999"/>
                    <a:pt x="101" y="5177"/>
                  </a:cubicBezTo>
                  <a:cubicBezTo>
                    <a:pt x="179" y="5333"/>
                    <a:pt x="312" y="5456"/>
                    <a:pt x="435" y="5577"/>
                  </a:cubicBezTo>
                  <a:cubicBezTo>
                    <a:pt x="524" y="5678"/>
                    <a:pt x="613" y="5755"/>
                    <a:pt x="713" y="5844"/>
                  </a:cubicBezTo>
                  <a:cubicBezTo>
                    <a:pt x="690" y="6067"/>
                    <a:pt x="746" y="6301"/>
                    <a:pt x="858" y="6501"/>
                  </a:cubicBezTo>
                  <a:cubicBezTo>
                    <a:pt x="991" y="6756"/>
                    <a:pt x="1202" y="6979"/>
                    <a:pt x="1469" y="7102"/>
                  </a:cubicBezTo>
                  <a:cubicBezTo>
                    <a:pt x="1731" y="7224"/>
                    <a:pt x="2028" y="7250"/>
                    <a:pt x="2321" y="7250"/>
                  </a:cubicBezTo>
                  <a:cubicBezTo>
                    <a:pt x="2401" y="7250"/>
                    <a:pt x="2480" y="7248"/>
                    <a:pt x="2559" y="7246"/>
                  </a:cubicBezTo>
                  <a:cubicBezTo>
                    <a:pt x="2637" y="7246"/>
                    <a:pt x="2704" y="7235"/>
                    <a:pt x="2781" y="7235"/>
                  </a:cubicBezTo>
                  <a:cubicBezTo>
                    <a:pt x="3026" y="7391"/>
                    <a:pt x="3305" y="7513"/>
                    <a:pt x="3582" y="7591"/>
                  </a:cubicBezTo>
                  <a:cubicBezTo>
                    <a:pt x="3866" y="7672"/>
                    <a:pt x="4157" y="7704"/>
                    <a:pt x="4450" y="7704"/>
                  </a:cubicBezTo>
                  <a:cubicBezTo>
                    <a:pt x="4639" y="7704"/>
                    <a:pt x="4829" y="7690"/>
                    <a:pt x="5017" y="7668"/>
                  </a:cubicBezTo>
                  <a:cubicBezTo>
                    <a:pt x="5273" y="7646"/>
                    <a:pt x="5517" y="7602"/>
                    <a:pt x="5751" y="7557"/>
                  </a:cubicBezTo>
                  <a:cubicBezTo>
                    <a:pt x="5985" y="7524"/>
                    <a:pt x="6219" y="7468"/>
                    <a:pt x="6441" y="7391"/>
                  </a:cubicBezTo>
                  <a:cubicBezTo>
                    <a:pt x="6808" y="7257"/>
                    <a:pt x="7119" y="7001"/>
                    <a:pt x="7341" y="6690"/>
                  </a:cubicBezTo>
                  <a:cubicBezTo>
                    <a:pt x="7364" y="6657"/>
                    <a:pt x="7386" y="6612"/>
                    <a:pt x="7408" y="6578"/>
                  </a:cubicBezTo>
                  <a:cubicBezTo>
                    <a:pt x="7831" y="6334"/>
                    <a:pt x="8176" y="5956"/>
                    <a:pt x="8376" y="5511"/>
                  </a:cubicBezTo>
                  <a:cubicBezTo>
                    <a:pt x="8431" y="5411"/>
                    <a:pt x="8465" y="5300"/>
                    <a:pt x="8488" y="5189"/>
                  </a:cubicBezTo>
                  <a:cubicBezTo>
                    <a:pt x="8599" y="5066"/>
                    <a:pt x="8676" y="4910"/>
                    <a:pt x="8743" y="4754"/>
                  </a:cubicBezTo>
                  <a:cubicBezTo>
                    <a:pt x="8955" y="4188"/>
                    <a:pt x="8910" y="3543"/>
                    <a:pt x="8665" y="2997"/>
                  </a:cubicBezTo>
                  <a:cubicBezTo>
                    <a:pt x="8532" y="2720"/>
                    <a:pt x="8342" y="2475"/>
                    <a:pt x="8109" y="2275"/>
                  </a:cubicBezTo>
                  <a:cubicBezTo>
                    <a:pt x="8109" y="2219"/>
                    <a:pt x="8098" y="2163"/>
                    <a:pt x="8087" y="2107"/>
                  </a:cubicBezTo>
                  <a:cubicBezTo>
                    <a:pt x="8053" y="1874"/>
                    <a:pt x="7998" y="1640"/>
                    <a:pt x="7909" y="1418"/>
                  </a:cubicBezTo>
                  <a:cubicBezTo>
                    <a:pt x="7831" y="1207"/>
                    <a:pt x="7720" y="995"/>
                    <a:pt x="7598" y="806"/>
                  </a:cubicBezTo>
                  <a:cubicBezTo>
                    <a:pt x="7364" y="473"/>
                    <a:pt x="7042" y="161"/>
                    <a:pt x="6619" y="61"/>
                  </a:cubicBezTo>
                  <a:cubicBezTo>
                    <a:pt x="6496" y="28"/>
                    <a:pt x="6363" y="16"/>
                    <a:pt x="6229" y="6"/>
                  </a:cubicBezTo>
                  <a:cubicBezTo>
                    <a:pt x="6155" y="6"/>
                    <a:pt x="6081" y="1"/>
                    <a:pt x="6007"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
            <p:cNvSpPr/>
            <p:nvPr/>
          </p:nvSpPr>
          <p:spPr>
            <a:xfrm>
              <a:off x="2011755" y="4511000"/>
              <a:ext cx="97092" cy="16606"/>
            </a:xfrm>
            <a:custGeom>
              <a:avLst/>
              <a:gdLst/>
              <a:ahLst/>
              <a:cxnLst/>
              <a:rect l="l" t="t" r="r" b="b"/>
              <a:pathLst>
                <a:path w="2783" h="476" extrusionOk="0">
                  <a:moveTo>
                    <a:pt x="2701" y="0"/>
                  </a:moveTo>
                  <a:cubicBezTo>
                    <a:pt x="2696" y="0"/>
                    <a:pt x="2692" y="1"/>
                    <a:pt x="2688" y="2"/>
                  </a:cubicBezTo>
                  <a:cubicBezTo>
                    <a:pt x="2432" y="60"/>
                    <a:pt x="2175" y="76"/>
                    <a:pt x="1916" y="76"/>
                  </a:cubicBezTo>
                  <a:cubicBezTo>
                    <a:pt x="1579" y="76"/>
                    <a:pt x="1240" y="48"/>
                    <a:pt x="901" y="48"/>
                  </a:cubicBezTo>
                  <a:cubicBezTo>
                    <a:pt x="800" y="48"/>
                    <a:pt x="698" y="51"/>
                    <a:pt x="597" y="57"/>
                  </a:cubicBezTo>
                  <a:cubicBezTo>
                    <a:pt x="442" y="79"/>
                    <a:pt x="286" y="102"/>
                    <a:pt x="130" y="135"/>
                  </a:cubicBezTo>
                  <a:cubicBezTo>
                    <a:pt x="119" y="135"/>
                    <a:pt x="108" y="124"/>
                    <a:pt x="97" y="124"/>
                  </a:cubicBezTo>
                  <a:cubicBezTo>
                    <a:pt x="89" y="120"/>
                    <a:pt x="80" y="118"/>
                    <a:pt x="72" y="118"/>
                  </a:cubicBezTo>
                  <a:cubicBezTo>
                    <a:pt x="34" y="118"/>
                    <a:pt x="1" y="152"/>
                    <a:pt x="19" y="180"/>
                  </a:cubicBezTo>
                  <a:cubicBezTo>
                    <a:pt x="10" y="189"/>
                    <a:pt x="16" y="205"/>
                    <a:pt x="30" y="205"/>
                  </a:cubicBezTo>
                  <a:cubicBezTo>
                    <a:pt x="33" y="205"/>
                    <a:pt x="37" y="204"/>
                    <a:pt x="41" y="202"/>
                  </a:cubicBezTo>
                  <a:lnTo>
                    <a:pt x="53" y="202"/>
                  </a:lnTo>
                  <a:cubicBezTo>
                    <a:pt x="427" y="386"/>
                    <a:pt x="840" y="476"/>
                    <a:pt x="1255" y="476"/>
                  </a:cubicBezTo>
                  <a:cubicBezTo>
                    <a:pt x="1567" y="476"/>
                    <a:pt x="1880" y="425"/>
                    <a:pt x="2177" y="324"/>
                  </a:cubicBezTo>
                  <a:cubicBezTo>
                    <a:pt x="2377" y="257"/>
                    <a:pt x="2566" y="168"/>
                    <a:pt x="2733" y="57"/>
                  </a:cubicBezTo>
                  <a:cubicBezTo>
                    <a:pt x="2782" y="37"/>
                    <a:pt x="2735" y="0"/>
                    <a:pt x="270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
            <p:cNvSpPr/>
            <p:nvPr/>
          </p:nvSpPr>
          <p:spPr>
            <a:xfrm>
              <a:off x="1902973" y="4265805"/>
              <a:ext cx="289915" cy="252620"/>
            </a:xfrm>
            <a:custGeom>
              <a:avLst/>
              <a:gdLst/>
              <a:ahLst/>
              <a:cxnLst/>
              <a:rect l="l" t="t" r="r" b="b"/>
              <a:pathLst>
                <a:path w="8310" h="7241" extrusionOk="0">
                  <a:moveTo>
                    <a:pt x="5250" y="1"/>
                  </a:moveTo>
                  <a:cubicBezTo>
                    <a:pt x="5106" y="11"/>
                    <a:pt x="4973" y="45"/>
                    <a:pt x="4861" y="123"/>
                  </a:cubicBezTo>
                  <a:lnTo>
                    <a:pt x="4627" y="90"/>
                  </a:lnTo>
                  <a:lnTo>
                    <a:pt x="4627" y="90"/>
                  </a:lnTo>
                  <a:cubicBezTo>
                    <a:pt x="4973" y="223"/>
                    <a:pt x="5295" y="401"/>
                    <a:pt x="5606" y="612"/>
                  </a:cubicBezTo>
                  <a:cubicBezTo>
                    <a:pt x="5373" y="624"/>
                    <a:pt x="5139" y="668"/>
                    <a:pt x="4928" y="757"/>
                  </a:cubicBezTo>
                  <a:cubicBezTo>
                    <a:pt x="4716" y="834"/>
                    <a:pt x="4528" y="946"/>
                    <a:pt x="4350" y="1079"/>
                  </a:cubicBezTo>
                  <a:cubicBezTo>
                    <a:pt x="4294" y="1046"/>
                    <a:pt x="4227" y="1012"/>
                    <a:pt x="4149" y="990"/>
                  </a:cubicBezTo>
                  <a:cubicBezTo>
                    <a:pt x="3994" y="923"/>
                    <a:pt x="3838" y="890"/>
                    <a:pt x="3671" y="868"/>
                  </a:cubicBezTo>
                  <a:cubicBezTo>
                    <a:pt x="3459" y="834"/>
                    <a:pt x="3241" y="820"/>
                    <a:pt x="3026" y="820"/>
                  </a:cubicBezTo>
                  <a:cubicBezTo>
                    <a:pt x="2959" y="820"/>
                    <a:pt x="2892" y="821"/>
                    <a:pt x="2825" y="824"/>
                  </a:cubicBezTo>
                  <a:cubicBezTo>
                    <a:pt x="2870" y="713"/>
                    <a:pt x="2926" y="601"/>
                    <a:pt x="3003" y="501"/>
                  </a:cubicBezTo>
                  <a:cubicBezTo>
                    <a:pt x="3104" y="357"/>
                    <a:pt x="3226" y="234"/>
                    <a:pt x="3371" y="145"/>
                  </a:cubicBezTo>
                  <a:lnTo>
                    <a:pt x="3371" y="145"/>
                  </a:lnTo>
                  <a:cubicBezTo>
                    <a:pt x="3270" y="167"/>
                    <a:pt x="3181" y="212"/>
                    <a:pt x="3092" y="256"/>
                  </a:cubicBezTo>
                  <a:cubicBezTo>
                    <a:pt x="2981" y="212"/>
                    <a:pt x="2870" y="189"/>
                    <a:pt x="2759" y="179"/>
                  </a:cubicBezTo>
                  <a:cubicBezTo>
                    <a:pt x="2681" y="323"/>
                    <a:pt x="2625" y="479"/>
                    <a:pt x="2603" y="634"/>
                  </a:cubicBezTo>
                  <a:cubicBezTo>
                    <a:pt x="2592" y="701"/>
                    <a:pt x="2592" y="768"/>
                    <a:pt x="2592" y="834"/>
                  </a:cubicBezTo>
                  <a:cubicBezTo>
                    <a:pt x="2303" y="857"/>
                    <a:pt x="2002" y="890"/>
                    <a:pt x="1747" y="1046"/>
                  </a:cubicBezTo>
                  <a:cubicBezTo>
                    <a:pt x="1513" y="1202"/>
                    <a:pt x="1335" y="1435"/>
                    <a:pt x="1235" y="1680"/>
                  </a:cubicBezTo>
                  <a:cubicBezTo>
                    <a:pt x="1191" y="1769"/>
                    <a:pt x="1169" y="1858"/>
                    <a:pt x="1146" y="1947"/>
                  </a:cubicBezTo>
                  <a:cubicBezTo>
                    <a:pt x="1146" y="1780"/>
                    <a:pt x="1169" y="1613"/>
                    <a:pt x="1224" y="1447"/>
                  </a:cubicBezTo>
                  <a:cubicBezTo>
                    <a:pt x="1313" y="1157"/>
                    <a:pt x="1469" y="901"/>
                    <a:pt x="1647" y="668"/>
                  </a:cubicBezTo>
                  <a:cubicBezTo>
                    <a:pt x="1758" y="535"/>
                    <a:pt x="1881" y="412"/>
                    <a:pt x="2002" y="290"/>
                  </a:cubicBezTo>
                  <a:lnTo>
                    <a:pt x="2002" y="290"/>
                  </a:lnTo>
                  <a:cubicBezTo>
                    <a:pt x="1836" y="357"/>
                    <a:pt x="1691" y="434"/>
                    <a:pt x="1535" y="501"/>
                  </a:cubicBezTo>
                  <a:cubicBezTo>
                    <a:pt x="1380" y="579"/>
                    <a:pt x="1235" y="668"/>
                    <a:pt x="1080" y="757"/>
                  </a:cubicBezTo>
                  <a:cubicBezTo>
                    <a:pt x="801" y="935"/>
                    <a:pt x="534" y="1168"/>
                    <a:pt x="412" y="1480"/>
                  </a:cubicBezTo>
                  <a:cubicBezTo>
                    <a:pt x="323" y="1691"/>
                    <a:pt x="312" y="1924"/>
                    <a:pt x="334" y="2147"/>
                  </a:cubicBezTo>
                  <a:cubicBezTo>
                    <a:pt x="301" y="2181"/>
                    <a:pt x="267" y="2214"/>
                    <a:pt x="245" y="2258"/>
                  </a:cubicBezTo>
                  <a:cubicBezTo>
                    <a:pt x="257" y="2292"/>
                    <a:pt x="257" y="2336"/>
                    <a:pt x="267" y="2381"/>
                  </a:cubicBezTo>
                  <a:cubicBezTo>
                    <a:pt x="323" y="2581"/>
                    <a:pt x="412" y="2770"/>
                    <a:pt x="512" y="2937"/>
                  </a:cubicBezTo>
                  <a:cubicBezTo>
                    <a:pt x="468" y="3037"/>
                    <a:pt x="423" y="3137"/>
                    <a:pt x="390" y="3237"/>
                  </a:cubicBezTo>
                  <a:cubicBezTo>
                    <a:pt x="312" y="3449"/>
                    <a:pt x="257" y="3659"/>
                    <a:pt x="234" y="3882"/>
                  </a:cubicBezTo>
                  <a:cubicBezTo>
                    <a:pt x="212" y="4104"/>
                    <a:pt x="212" y="4327"/>
                    <a:pt x="279" y="4539"/>
                  </a:cubicBezTo>
                  <a:cubicBezTo>
                    <a:pt x="334" y="4727"/>
                    <a:pt x="445" y="4894"/>
                    <a:pt x="590" y="5039"/>
                  </a:cubicBezTo>
                  <a:cubicBezTo>
                    <a:pt x="868" y="5328"/>
                    <a:pt x="1246" y="5483"/>
                    <a:pt x="1624" y="5595"/>
                  </a:cubicBezTo>
                  <a:cubicBezTo>
                    <a:pt x="1964" y="5703"/>
                    <a:pt x="2322" y="5761"/>
                    <a:pt x="2679" y="5761"/>
                  </a:cubicBezTo>
                  <a:cubicBezTo>
                    <a:pt x="2802" y="5761"/>
                    <a:pt x="2926" y="5754"/>
                    <a:pt x="3048" y="5740"/>
                  </a:cubicBezTo>
                  <a:cubicBezTo>
                    <a:pt x="3515" y="5673"/>
                    <a:pt x="3982" y="5483"/>
                    <a:pt x="4338" y="5172"/>
                  </a:cubicBezTo>
                  <a:cubicBezTo>
                    <a:pt x="4385" y="5135"/>
                    <a:pt x="4330" y="5090"/>
                    <a:pt x="4284" y="5090"/>
                  </a:cubicBezTo>
                  <a:cubicBezTo>
                    <a:pt x="4276" y="5090"/>
                    <a:pt x="4268" y="5091"/>
                    <a:pt x="4261" y="5095"/>
                  </a:cubicBezTo>
                  <a:cubicBezTo>
                    <a:pt x="3972" y="5239"/>
                    <a:pt x="3649" y="5295"/>
                    <a:pt x="3326" y="5317"/>
                  </a:cubicBezTo>
                  <a:cubicBezTo>
                    <a:pt x="3191" y="5322"/>
                    <a:pt x="3057" y="5327"/>
                    <a:pt x="2923" y="5327"/>
                  </a:cubicBezTo>
                  <a:cubicBezTo>
                    <a:pt x="2759" y="5327"/>
                    <a:pt x="2596" y="5319"/>
                    <a:pt x="2437" y="5295"/>
                  </a:cubicBezTo>
                  <a:cubicBezTo>
                    <a:pt x="2147" y="5250"/>
                    <a:pt x="1869" y="5150"/>
                    <a:pt x="1647" y="4961"/>
                  </a:cubicBezTo>
                  <a:cubicBezTo>
                    <a:pt x="1424" y="4772"/>
                    <a:pt x="1280" y="4505"/>
                    <a:pt x="1191" y="4238"/>
                  </a:cubicBezTo>
                  <a:cubicBezTo>
                    <a:pt x="1135" y="4049"/>
                    <a:pt x="1102" y="3871"/>
                    <a:pt x="1090" y="3682"/>
                  </a:cubicBezTo>
                  <a:lnTo>
                    <a:pt x="1090" y="3570"/>
                  </a:lnTo>
                  <a:cubicBezTo>
                    <a:pt x="1169" y="3627"/>
                    <a:pt x="1246" y="3671"/>
                    <a:pt x="1335" y="3726"/>
                  </a:cubicBezTo>
                  <a:cubicBezTo>
                    <a:pt x="1614" y="3882"/>
                    <a:pt x="1925" y="3982"/>
                    <a:pt x="2259" y="3993"/>
                  </a:cubicBezTo>
                  <a:cubicBezTo>
                    <a:pt x="2262" y="3994"/>
                    <a:pt x="2266" y="3994"/>
                    <a:pt x="2269" y="3994"/>
                  </a:cubicBezTo>
                  <a:cubicBezTo>
                    <a:pt x="2305" y="3994"/>
                    <a:pt x="2311" y="3937"/>
                    <a:pt x="2281" y="3926"/>
                  </a:cubicBezTo>
                  <a:cubicBezTo>
                    <a:pt x="2281" y="3916"/>
                    <a:pt x="2281" y="3916"/>
                    <a:pt x="2269" y="3904"/>
                  </a:cubicBezTo>
                  <a:cubicBezTo>
                    <a:pt x="2147" y="3815"/>
                    <a:pt x="2025" y="3738"/>
                    <a:pt x="1913" y="3637"/>
                  </a:cubicBezTo>
                  <a:cubicBezTo>
                    <a:pt x="1792" y="3538"/>
                    <a:pt x="1691" y="3415"/>
                    <a:pt x="1591" y="3293"/>
                  </a:cubicBezTo>
                  <a:cubicBezTo>
                    <a:pt x="1502" y="3182"/>
                    <a:pt x="1424" y="3059"/>
                    <a:pt x="1357" y="2925"/>
                  </a:cubicBezTo>
                  <a:cubicBezTo>
                    <a:pt x="1502" y="2592"/>
                    <a:pt x="1703" y="2280"/>
                    <a:pt x="1970" y="2036"/>
                  </a:cubicBezTo>
                  <a:cubicBezTo>
                    <a:pt x="2336" y="1702"/>
                    <a:pt x="2815" y="1491"/>
                    <a:pt x="3304" y="1447"/>
                  </a:cubicBezTo>
                  <a:cubicBezTo>
                    <a:pt x="3371" y="1435"/>
                    <a:pt x="3438" y="1430"/>
                    <a:pt x="3504" y="1430"/>
                  </a:cubicBezTo>
                  <a:cubicBezTo>
                    <a:pt x="3571" y="1430"/>
                    <a:pt x="3638" y="1435"/>
                    <a:pt x="3705" y="1447"/>
                  </a:cubicBezTo>
                  <a:cubicBezTo>
                    <a:pt x="3794" y="1457"/>
                    <a:pt x="3871" y="1480"/>
                    <a:pt x="3938" y="1524"/>
                  </a:cubicBezTo>
                  <a:cubicBezTo>
                    <a:pt x="3826" y="1680"/>
                    <a:pt x="3738" y="1847"/>
                    <a:pt x="3671" y="2036"/>
                  </a:cubicBezTo>
                  <a:cubicBezTo>
                    <a:pt x="3660" y="2069"/>
                    <a:pt x="3649" y="2114"/>
                    <a:pt x="3638" y="2147"/>
                  </a:cubicBezTo>
                  <a:cubicBezTo>
                    <a:pt x="3638" y="2147"/>
                    <a:pt x="3638" y="2158"/>
                    <a:pt x="3626" y="2158"/>
                  </a:cubicBezTo>
                  <a:lnTo>
                    <a:pt x="3626" y="2169"/>
                  </a:lnTo>
                  <a:cubicBezTo>
                    <a:pt x="3626" y="2203"/>
                    <a:pt x="3616" y="2225"/>
                    <a:pt x="3616" y="2247"/>
                  </a:cubicBezTo>
                  <a:cubicBezTo>
                    <a:pt x="3602" y="2288"/>
                    <a:pt x="3642" y="2312"/>
                    <a:pt x="3678" y="2312"/>
                  </a:cubicBezTo>
                  <a:cubicBezTo>
                    <a:pt x="3701" y="2312"/>
                    <a:pt x="3722" y="2302"/>
                    <a:pt x="3727" y="2280"/>
                  </a:cubicBezTo>
                  <a:cubicBezTo>
                    <a:pt x="3760" y="2181"/>
                    <a:pt x="3782" y="2092"/>
                    <a:pt x="3826" y="2003"/>
                  </a:cubicBezTo>
                  <a:cubicBezTo>
                    <a:pt x="4060" y="1669"/>
                    <a:pt x="4360" y="1380"/>
                    <a:pt x="4716" y="1168"/>
                  </a:cubicBezTo>
                  <a:cubicBezTo>
                    <a:pt x="4928" y="1057"/>
                    <a:pt x="5150" y="968"/>
                    <a:pt x="5373" y="913"/>
                  </a:cubicBezTo>
                  <a:cubicBezTo>
                    <a:pt x="5482" y="885"/>
                    <a:pt x="5598" y="865"/>
                    <a:pt x="5710" y="865"/>
                  </a:cubicBezTo>
                  <a:cubicBezTo>
                    <a:pt x="5735" y="865"/>
                    <a:pt x="5760" y="866"/>
                    <a:pt x="5784" y="868"/>
                  </a:cubicBezTo>
                  <a:cubicBezTo>
                    <a:pt x="5929" y="879"/>
                    <a:pt x="6040" y="935"/>
                    <a:pt x="6140" y="1024"/>
                  </a:cubicBezTo>
                  <a:cubicBezTo>
                    <a:pt x="6340" y="1202"/>
                    <a:pt x="6463" y="1469"/>
                    <a:pt x="6552" y="1714"/>
                  </a:cubicBezTo>
                  <a:cubicBezTo>
                    <a:pt x="6641" y="1969"/>
                    <a:pt x="6696" y="2236"/>
                    <a:pt x="6718" y="2503"/>
                  </a:cubicBezTo>
                  <a:cubicBezTo>
                    <a:pt x="6752" y="2770"/>
                    <a:pt x="6763" y="3048"/>
                    <a:pt x="6663" y="3315"/>
                  </a:cubicBezTo>
                  <a:cubicBezTo>
                    <a:pt x="6574" y="3538"/>
                    <a:pt x="6385" y="3716"/>
                    <a:pt x="6174" y="3837"/>
                  </a:cubicBezTo>
                  <a:cubicBezTo>
                    <a:pt x="5907" y="3993"/>
                    <a:pt x="5618" y="4094"/>
                    <a:pt x="5317" y="4171"/>
                  </a:cubicBezTo>
                  <a:cubicBezTo>
                    <a:pt x="5005" y="4260"/>
                    <a:pt x="4672" y="4305"/>
                    <a:pt x="4350" y="4316"/>
                  </a:cubicBezTo>
                  <a:cubicBezTo>
                    <a:pt x="4294" y="4316"/>
                    <a:pt x="4261" y="4371"/>
                    <a:pt x="4316" y="4394"/>
                  </a:cubicBezTo>
                  <a:cubicBezTo>
                    <a:pt x="4532" y="4492"/>
                    <a:pt x="4760" y="4537"/>
                    <a:pt x="4987" y="4537"/>
                  </a:cubicBezTo>
                  <a:cubicBezTo>
                    <a:pt x="5300" y="4537"/>
                    <a:pt x="5612" y="4453"/>
                    <a:pt x="5895" y="4305"/>
                  </a:cubicBezTo>
                  <a:lnTo>
                    <a:pt x="5895" y="4305"/>
                  </a:lnTo>
                  <a:cubicBezTo>
                    <a:pt x="5762" y="4905"/>
                    <a:pt x="5428" y="5451"/>
                    <a:pt x="4950" y="5829"/>
                  </a:cubicBezTo>
                  <a:cubicBezTo>
                    <a:pt x="4496" y="6174"/>
                    <a:pt x="3937" y="6356"/>
                    <a:pt x="3372" y="6356"/>
                  </a:cubicBezTo>
                  <a:cubicBezTo>
                    <a:pt x="3245" y="6356"/>
                    <a:pt x="3119" y="6347"/>
                    <a:pt x="2993" y="6329"/>
                  </a:cubicBezTo>
                  <a:cubicBezTo>
                    <a:pt x="2559" y="6262"/>
                    <a:pt x="2147" y="6129"/>
                    <a:pt x="1736" y="5973"/>
                  </a:cubicBezTo>
                  <a:cubicBezTo>
                    <a:pt x="1731" y="5971"/>
                    <a:pt x="1726" y="5971"/>
                    <a:pt x="1720" y="5971"/>
                  </a:cubicBezTo>
                  <a:cubicBezTo>
                    <a:pt x="1679" y="5971"/>
                    <a:pt x="1608" y="6001"/>
                    <a:pt x="1647" y="6040"/>
                  </a:cubicBezTo>
                  <a:cubicBezTo>
                    <a:pt x="1680" y="6073"/>
                    <a:pt x="1713" y="6106"/>
                    <a:pt x="1736" y="6140"/>
                  </a:cubicBezTo>
                  <a:cubicBezTo>
                    <a:pt x="1641" y="6151"/>
                    <a:pt x="1547" y="6156"/>
                    <a:pt x="1452" y="6156"/>
                  </a:cubicBezTo>
                  <a:cubicBezTo>
                    <a:pt x="954" y="6156"/>
                    <a:pt x="453" y="6010"/>
                    <a:pt x="23" y="5740"/>
                  </a:cubicBezTo>
                  <a:lnTo>
                    <a:pt x="0" y="5740"/>
                  </a:lnTo>
                  <a:cubicBezTo>
                    <a:pt x="34" y="5773"/>
                    <a:pt x="79" y="5806"/>
                    <a:pt x="112" y="5839"/>
                  </a:cubicBezTo>
                  <a:cubicBezTo>
                    <a:pt x="89" y="6062"/>
                    <a:pt x="145" y="6296"/>
                    <a:pt x="257" y="6496"/>
                  </a:cubicBezTo>
                  <a:cubicBezTo>
                    <a:pt x="257" y="6507"/>
                    <a:pt x="267" y="6529"/>
                    <a:pt x="279" y="6541"/>
                  </a:cubicBezTo>
                  <a:lnTo>
                    <a:pt x="323" y="6541"/>
                  </a:lnTo>
                  <a:cubicBezTo>
                    <a:pt x="412" y="6630"/>
                    <a:pt x="512" y="6707"/>
                    <a:pt x="613" y="6774"/>
                  </a:cubicBezTo>
                  <a:cubicBezTo>
                    <a:pt x="724" y="6840"/>
                    <a:pt x="835" y="6896"/>
                    <a:pt x="946" y="6952"/>
                  </a:cubicBezTo>
                  <a:cubicBezTo>
                    <a:pt x="1169" y="7063"/>
                    <a:pt x="1413" y="7141"/>
                    <a:pt x="1647" y="7186"/>
                  </a:cubicBezTo>
                  <a:cubicBezTo>
                    <a:pt x="1780" y="7219"/>
                    <a:pt x="1913" y="7230"/>
                    <a:pt x="2036" y="7241"/>
                  </a:cubicBezTo>
                  <a:cubicBezTo>
                    <a:pt x="2081" y="7241"/>
                    <a:pt x="2136" y="7230"/>
                    <a:pt x="2180" y="7230"/>
                  </a:cubicBezTo>
                  <a:lnTo>
                    <a:pt x="2192" y="7241"/>
                  </a:lnTo>
                  <a:cubicBezTo>
                    <a:pt x="2514" y="7241"/>
                    <a:pt x="2848" y="7186"/>
                    <a:pt x="3148" y="7085"/>
                  </a:cubicBezTo>
                  <a:cubicBezTo>
                    <a:pt x="3382" y="7008"/>
                    <a:pt x="3593" y="6907"/>
                    <a:pt x="3804" y="6774"/>
                  </a:cubicBezTo>
                  <a:cubicBezTo>
                    <a:pt x="3826" y="6763"/>
                    <a:pt x="3860" y="6741"/>
                    <a:pt x="3883" y="6718"/>
                  </a:cubicBezTo>
                  <a:cubicBezTo>
                    <a:pt x="4079" y="6762"/>
                    <a:pt x="4279" y="6785"/>
                    <a:pt x="4479" y="6785"/>
                  </a:cubicBezTo>
                  <a:cubicBezTo>
                    <a:pt x="4733" y="6785"/>
                    <a:pt x="4985" y="6749"/>
                    <a:pt x="5228" y="6674"/>
                  </a:cubicBezTo>
                  <a:cubicBezTo>
                    <a:pt x="5394" y="6830"/>
                    <a:pt x="5629" y="6908"/>
                    <a:pt x="5850" y="6908"/>
                  </a:cubicBezTo>
                  <a:cubicBezTo>
                    <a:pt x="5865" y="6908"/>
                    <a:pt x="5880" y="6908"/>
                    <a:pt x="5895" y="6907"/>
                  </a:cubicBezTo>
                  <a:cubicBezTo>
                    <a:pt x="6162" y="6907"/>
                    <a:pt x="6441" y="6830"/>
                    <a:pt x="6696" y="6729"/>
                  </a:cubicBezTo>
                  <a:cubicBezTo>
                    <a:pt x="6718" y="6718"/>
                    <a:pt x="6730" y="6696"/>
                    <a:pt x="6740" y="6685"/>
                  </a:cubicBezTo>
                  <a:cubicBezTo>
                    <a:pt x="6763" y="6652"/>
                    <a:pt x="6785" y="6607"/>
                    <a:pt x="6807" y="6573"/>
                  </a:cubicBezTo>
                  <a:cubicBezTo>
                    <a:pt x="7230" y="6329"/>
                    <a:pt x="7575" y="5951"/>
                    <a:pt x="7775" y="5506"/>
                  </a:cubicBezTo>
                  <a:cubicBezTo>
                    <a:pt x="7830" y="5406"/>
                    <a:pt x="7864" y="5295"/>
                    <a:pt x="7887" y="5184"/>
                  </a:cubicBezTo>
                  <a:cubicBezTo>
                    <a:pt x="7998" y="5061"/>
                    <a:pt x="8075" y="4905"/>
                    <a:pt x="8142" y="4749"/>
                  </a:cubicBezTo>
                  <a:cubicBezTo>
                    <a:pt x="8275" y="4383"/>
                    <a:pt x="8309" y="3982"/>
                    <a:pt x="8242" y="3604"/>
                  </a:cubicBezTo>
                  <a:lnTo>
                    <a:pt x="8242" y="3604"/>
                  </a:lnTo>
                  <a:lnTo>
                    <a:pt x="8242" y="3615"/>
                  </a:lnTo>
                  <a:cubicBezTo>
                    <a:pt x="8298" y="3926"/>
                    <a:pt x="8209" y="4227"/>
                    <a:pt x="8075" y="4505"/>
                  </a:cubicBezTo>
                  <a:cubicBezTo>
                    <a:pt x="7942" y="4783"/>
                    <a:pt x="7753" y="5039"/>
                    <a:pt x="7564" y="5273"/>
                  </a:cubicBezTo>
                  <a:cubicBezTo>
                    <a:pt x="7363" y="5517"/>
                    <a:pt x="7152" y="5728"/>
                    <a:pt x="6930" y="5940"/>
                  </a:cubicBezTo>
                  <a:cubicBezTo>
                    <a:pt x="6708" y="6140"/>
                    <a:pt x="6463" y="6340"/>
                    <a:pt x="6184" y="6462"/>
                  </a:cubicBezTo>
                  <a:cubicBezTo>
                    <a:pt x="6010" y="6536"/>
                    <a:pt x="5819" y="6579"/>
                    <a:pt x="5632" y="6579"/>
                  </a:cubicBezTo>
                  <a:cubicBezTo>
                    <a:pt x="5594" y="6579"/>
                    <a:pt x="5555" y="6577"/>
                    <a:pt x="5517" y="6573"/>
                  </a:cubicBezTo>
                  <a:cubicBezTo>
                    <a:pt x="5962" y="6373"/>
                    <a:pt x="6329" y="6051"/>
                    <a:pt x="6552" y="5617"/>
                  </a:cubicBezTo>
                  <a:cubicBezTo>
                    <a:pt x="6696" y="5362"/>
                    <a:pt x="6774" y="5061"/>
                    <a:pt x="6774" y="4761"/>
                  </a:cubicBezTo>
                  <a:cubicBezTo>
                    <a:pt x="7063" y="4516"/>
                    <a:pt x="7264" y="4193"/>
                    <a:pt x="7442" y="3860"/>
                  </a:cubicBezTo>
                  <a:lnTo>
                    <a:pt x="7775" y="3126"/>
                  </a:lnTo>
                  <a:cubicBezTo>
                    <a:pt x="7820" y="3004"/>
                    <a:pt x="7875" y="2870"/>
                    <a:pt x="7919" y="2737"/>
                  </a:cubicBezTo>
                  <a:cubicBezTo>
                    <a:pt x="7808" y="2559"/>
                    <a:pt x="7675" y="2403"/>
                    <a:pt x="7508" y="2270"/>
                  </a:cubicBezTo>
                  <a:cubicBezTo>
                    <a:pt x="7508" y="2214"/>
                    <a:pt x="7497" y="2158"/>
                    <a:pt x="7486" y="2102"/>
                  </a:cubicBezTo>
                  <a:cubicBezTo>
                    <a:pt x="7475" y="2025"/>
                    <a:pt x="7452" y="1936"/>
                    <a:pt x="7442" y="1847"/>
                  </a:cubicBezTo>
                  <a:cubicBezTo>
                    <a:pt x="7419" y="1847"/>
                    <a:pt x="7408" y="1858"/>
                    <a:pt x="7408" y="1869"/>
                  </a:cubicBezTo>
                  <a:cubicBezTo>
                    <a:pt x="7464" y="2725"/>
                    <a:pt x="7286" y="3582"/>
                    <a:pt x="6852" y="4316"/>
                  </a:cubicBezTo>
                  <a:cubicBezTo>
                    <a:pt x="6730" y="4516"/>
                    <a:pt x="6585" y="4717"/>
                    <a:pt x="6429" y="4894"/>
                  </a:cubicBezTo>
                  <a:cubicBezTo>
                    <a:pt x="6392" y="4931"/>
                    <a:pt x="6439" y="4953"/>
                    <a:pt x="6475" y="4953"/>
                  </a:cubicBezTo>
                  <a:cubicBezTo>
                    <a:pt x="6483" y="4953"/>
                    <a:pt x="6490" y="4952"/>
                    <a:pt x="6496" y="4950"/>
                  </a:cubicBezTo>
                  <a:lnTo>
                    <a:pt x="6596" y="4883"/>
                  </a:lnTo>
                  <a:lnTo>
                    <a:pt x="6596" y="4883"/>
                  </a:lnTo>
                  <a:cubicBezTo>
                    <a:pt x="6474" y="5239"/>
                    <a:pt x="6318" y="5595"/>
                    <a:pt x="6040" y="5862"/>
                  </a:cubicBezTo>
                  <a:cubicBezTo>
                    <a:pt x="5707" y="6173"/>
                    <a:pt x="5262" y="6307"/>
                    <a:pt x="4817" y="6363"/>
                  </a:cubicBezTo>
                  <a:cubicBezTo>
                    <a:pt x="4739" y="6373"/>
                    <a:pt x="4650" y="6373"/>
                    <a:pt x="4561" y="6385"/>
                  </a:cubicBezTo>
                  <a:cubicBezTo>
                    <a:pt x="4683" y="6329"/>
                    <a:pt x="4795" y="6262"/>
                    <a:pt x="4906" y="6185"/>
                  </a:cubicBezTo>
                  <a:cubicBezTo>
                    <a:pt x="5195" y="5984"/>
                    <a:pt x="5440" y="5728"/>
                    <a:pt x="5618" y="5439"/>
                  </a:cubicBezTo>
                  <a:cubicBezTo>
                    <a:pt x="5851" y="5072"/>
                    <a:pt x="5996" y="4650"/>
                    <a:pt x="6040" y="4227"/>
                  </a:cubicBezTo>
                  <a:cubicBezTo>
                    <a:pt x="6062" y="4216"/>
                    <a:pt x="6073" y="4205"/>
                    <a:pt x="6095" y="4193"/>
                  </a:cubicBezTo>
                  <a:cubicBezTo>
                    <a:pt x="6340" y="4027"/>
                    <a:pt x="6563" y="3804"/>
                    <a:pt x="6740" y="3560"/>
                  </a:cubicBezTo>
                  <a:cubicBezTo>
                    <a:pt x="6829" y="3437"/>
                    <a:pt x="6918" y="3315"/>
                    <a:pt x="6997" y="3182"/>
                  </a:cubicBezTo>
                  <a:cubicBezTo>
                    <a:pt x="7074" y="3037"/>
                    <a:pt x="7152" y="2892"/>
                    <a:pt x="7197" y="2725"/>
                  </a:cubicBezTo>
                  <a:cubicBezTo>
                    <a:pt x="7241" y="2559"/>
                    <a:pt x="7252" y="2392"/>
                    <a:pt x="7208" y="2225"/>
                  </a:cubicBezTo>
                  <a:cubicBezTo>
                    <a:pt x="7175" y="2058"/>
                    <a:pt x="7108" y="1914"/>
                    <a:pt x="7041" y="1758"/>
                  </a:cubicBezTo>
                  <a:cubicBezTo>
                    <a:pt x="6941" y="1502"/>
                    <a:pt x="6819" y="1235"/>
                    <a:pt x="6629" y="1024"/>
                  </a:cubicBezTo>
                  <a:cubicBezTo>
                    <a:pt x="6429" y="790"/>
                    <a:pt x="6162" y="656"/>
                    <a:pt x="5862" y="624"/>
                  </a:cubicBezTo>
                  <a:cubicBezTo>
                    <a:pt x="5851" y="612"/>
                    <a:pt x="5840" y="612"/>
                    <a:pt x="5828" y="612"/>
                  </a:cubicBezTo>
                  <a:cubicBezTo>
                    <a:pt x="5684" y="367"/>
                    <a:pt x="5484" y="167"/>
                    <a:pt x="52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
            <p:cNvSpPr/>
            <p:nvPr/>
          </p:nvSpPr>
          <p:spPr>
            <a:xfrm>
              <a:off x="2027141" y="4349746"/>
              <a:ext cx="44691" cy="63391"/>
            </a:xfrm>
            <a:custGeom>
              <a:avLst/>
              <a:gdLst/>
              <a:ahLst/>
              <a:cxnLst/>
              <a:rect l="l" t="t" r="r" b="b"/>
              <a:pathLst>
                <a:path w="1281" h="1817" extrusionOk="0">
                  <a:moveTo>
                    <a:pt x="133" y="1"/>
                  </a:moveTo>
                  <a:cubicBezTo>
                    <a:pt x="101" y="1"/>
                    <a:pt x="68" y="3"/>
                    <a:pt x="34" y="8"/>
                  </a:cubicBezTo>
                  <a:cubicBezTo>
                    <a:pt x="12" y="8"/>
                    <a:pt x="1" y="42"/>
                    <a:pt x="12" y="64"/>
                  </a:cubicBezTo>
                  <a:cubicBezTo>
                    <a:pt x="34" y="86"/>
                    <a:pt x="190" y="119"/>
                    <a:pt x="245" y="153"/>
                  </a:cubicBezTo>
                  <a:cubicBezTo>
                    <a:pt x="534" y="341"/>
                    <a:pt x="768" y="475"/>
                    <a:pt x="868" y="831"/>
                  </a:cubicBezTo>
                  <a:cubicBezTo>
                    <a:pt x="969" y="1198"/>
                    <a:pt x="724" y="1498"/>
                    <a:pt x="501" y="1754"/>
                  </a:cubicBezTo>
                  <a:cubicBezTo>
                    <a:pt x="475" y="1789"/>
                    <a:pt x="517" y="1817"/>
                    <a:pt x="558" y="1817"/>
                  </a:cubicBezTo>
                  <a:cubicBezTo>
                    <a:pt x="569" y="1817"/>
                    <a:pt x="581" y="1814"/>
                    <a:pt x="590" y="1810"/>
                  </a:cubicBezTo>
                  <a:cubicBezTo>
                    <a:pt x="890" y="1632"/>
                    <a:pt x="1224" y="1387"/>
                    <a:pt x="1246" y="1009"/>
                  </a:cubicBezTo>
                  <a:cubicBezTo>
                    <a:pt x="1280" y="608"/>
                    <a:pt x="946" y="341"/>
                    <a:pt x="635" y="163"/>
                  </a:cubicBezTo>
                  <a:cubicBezTo>
                    <a:pt x="492" y="78"/>
                    <a:pt x="325" y="1"/>
                    <a:pt x="1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
            <p:cNvSpPr/>
            <p:nvPr/>
          </p:nvSpPr>
          <p:spPr>
            <a:xfrm>
              <a:off x="2057599" y="4345141"/>
              <a:ext cx="102883" cy="139655"/>
            </a:xfrm>
            <a:custGeom>
              <a:avLst/>
              <a:gdLst/>
              <a:ahLst/>
              <a:cxnLst/>
              <a:rect l="l" t="t" r="r" b="b"/>
              <a:pathLst>
                <a:path w="2949" h="4003" extrusionOk="0">
                  <a:moveTo>
                    <a:pt x="2898" y="0"/>
                  </a:moveTo>
                  <a:cubicBezTo>
                    <a:pt x="2878" y="0"/>
                    <a:pt x="2859" y="9"/>
                    <a:pt x="2854" y="29"/>
                  </a:cubicBezTo>
                  <a:cubicBezTo>
                    <a:pt x="2765" y="485"/>
                    <a:pt x="2565" y="930"/>
                    <a:pt x="2264" y="1286"/>
                  </a:cubicBezTo>
                  <a:cubicBezTo>
                    <a:pt x="2053" y="1553"/>
                    <a:pt x="1786" y="1764"/>
                    <a:pt x="1497" y="1931"/>
                  </a:cubicBezTo>
                  <a:cubicBezTo>
                    <a:pt x="1285" y="2020"/>
                    <a:pt x="1063" y="2075"/>
                    <a:pt x="830" y="2097"/>
                  </a:cubicBezTo>
                  <a:cubicBezTo>
                    <a:pt x="738" y="2110"/>
                    <a:pt x="644" y="2116"/>
                    <a:pt x="550" y="2116"/>
                  </a:cubicBezTo>
                  <a:cubicBezTo>
                    <a:pt x="393" y="2116"/>
                    <a:pt x="233" y="2099"/>
                    <a:pt x="73" y="2064"/>
                  </a:cubicBezTo>
                  <a:cubicBezTo>
                    <a:pt x="69" y="2063"/>
                    <a:pt x="65" y="2063"/>
                    <a:pt x="61" y="2063"/>
                  </a:cubicBezTo>
                  <a:cubicBezTo>
                    <a:pt x="23" y="2063"/>
                    <a:pt x="0" y="2111"/>
                    <a:pt x="51" y="2131"/>
                  </a:cubicBezTo>
                  <a:cubicBezTo>
                    <a:pt x="219" y="2169"/>
                    <a:pt x="392" y="2186"/>
                    <a:pt x="566" y="2186"/>
                  </a:cubicBezTo>
                  <a:cubicBezTo>
                    <a:pt x="646" y="2186"/>
                    <a:pt x="727" y="2183"/>
                    <a:pt x="807" y="2176"/>
                  </a:cubicBezTo>
                  <a:lnTo>
                    <a:pt x="807" y="2176"/>
                  </a:lnTo>
                  <a:cubicBezTo>
                    <a:pt x="640" y="2208"/>
                    <a:pt x="484" y="2231"/>
                    <a:pt x="318" y="2253"/>
                  </a:cubicBezTo>
                  <a:cubicBezTo>
                    <a:pt x="251" y="2265"/>
                    <a:pt x="274" y="2342"/>
                    <a:pt x="340" y="2342"/>
                  </a:cubicBezTo>
                  <a:cubicBezTo>
                    <a:pt x="362" y="2343"/>
                    <a:pt x="384" y="2343"/>
                    <a:pt x="405" y="2343"/>
                  </a:cubicBezTo>
                  <a:cubicBezTo>
                    <a:pt x="630" y="2343"/>
                    <a:pt x="861" y="2291"/>
                    <a:pt x="1074" y="2220"/>
                  </a:cubicBezTo>
                  <a:cubicBezTo>
                    <a:pt x="1219" y="2186"/>
                    <a:pt x="1352" y="2131"/>
                    <a:pt x="1475" y="2064"/>
                  </a:cubicBezTo>
                  <a:lnTo>
                    <a:pt x="1475" y="2064"/>
                  </a:lnTo>
                  <a:cubicBezTo>
                    <a:pt x="1352" y="2665"/>
                    <a:pt x="1085" y="3221"/>
                    <a:pt x="629" y="3644"/>
                  </a:cubicBezTo>
                  <a:cubicBezTo>
                    <a:pt x="573" y="3699"/>
                    <a:pt x="507" y="3755"/>
                    <a:pt x="440" y="3810"/>
                  </a:cubicBezTo>
                  <a:cubicBezTo>
                    <a:pt x="407" y="3832"/>
                    <a:pt x="373" y="3866"/>
                    <a:pt x="340" y="3888"/>
                  </a:cubicBezTo>
                  <a:cubicBezTo>
                    <a:pt x="307" y="3911"/>
                    <a:pt x="262" y="3933"/>
                    <a:pt x="240" y="3977"/>
                  </a:cubicBezTo>
                  <a:cubicBezTo>
                    <a:pt x="231" y="3986"/>
                    <a:pt x="244" y="4002"/>
                    <a:pt x="261" y="4002"/>
                  </a:cubicBezTo>
                  <a:cubicBezTo>
                    <a:pt x="265" y="4002"/>
                    <a:pt x="269" y="4002"/>
                    <a:pt x="274" y="4000"/>
                  </a:cubicBezTo>
                  <a:cubicBezTo>
                    <a:pt x="351" y="3988"/>
                    <a:pt x="418" y="3933"/>
                    <a:pt x="484" y="3888"/>
                  </a:cubicBezTo>
                  <a:cubicBezTo>
                    <a:pt x="551" y="3844"/>
                    <a:pt x="607" y="3799"/>
                    <a:pt x="674" y="3743"/>
                  </a:cubicBezTo>
                  <a:cubicBezTo>
                    <a:pt x="796" y="3632"/>
                    <a:pt x="907" y="3521"/>
                    <a:pt x="1008" y="3399"/>
                  </a:cubicBezTo>
                  <a:cubicBezTo>
                    <a:pt x="1208" y="3143"/>
                    <a:pt x="1364" y="2854"/>
                    <a:pt x="1475" y="2554"/>
                  </a:cubicBezTo>
                  <a:cubicBezTo>
                    <a:pt x="1530" y="2386"/>
                    <a:pt x="1574" y="2208"/>
                    <a:pt x="1586" y="2020"/>
                  </a:cubicBezTo>
                  <a:lnTo>
                    <a:pt x="1586" y="2008"/>
                  </a:lnTo>
                  <a:cubicBezTo>
                    <a:pt x="1641" y="1975"/>
                    <a:pt x="1697" y="1942"/>
                    <a:pt x="1764" y="1909"/>
                  </a:cubicBezTo>
                  <a:cubicBezTo>
                    <a:pt x="1786" y="1886"/>
                    <a:pt x="1808" y="1864"/>
                    <a:pt x="1841" y="1853"/>
                  </a:cubicBezTo>
                  <a:cubicBezTo>
                    <a:pt x="2075" y="1708"/>
                    <a:pt x="2286" y="1530"/>
                    <a:pt x="2464" y="1319"/>
                  </a:cubicBezTo>
                  <a:cubicBezTo>
                    <a:pt x="2609" y="1141"/>
                    <a:pt x="2731" y="941"/>
                    <a:pt x="2809" y="718"/>
                  </a:cubicBezTo>
                  <a:cubicBezTo>
                    <a:pt x="2820" y="696"/>
                    <a:pt x="2798" y="685"/>
                    <a:pt x="2776" y="685"/>
                  </a:cubicBezTo>
                  <a:cubicBezTo>
                    <a:pt x="2854" y="473"/>
                    <a:pt x="2921" y="263"/>
                    <a:pt x="2943" y="40"/>
                  </a:cubicBezTo>
                  <a:cubicBezTo>
                    <a:pt x="2949" y="15"/>
                    <a:pt x="2923" y="0"/>
                    <a:pt x="289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
            <p:cNvSpPr/>
            <p:nvPr/>
          </p:nvSpPr>
          <p:spPr>
            <a:xfrm>
              <a:off x="1949165" y="4290575"/>
              <a:ext cx="129468" cy="76753"/>
            </a:xfrm>
            <a:custGeom>
              <a:avLst/>
              <a:gdLst/>
              <a:ahLst/>
              <a:cxnLst/>
              <a:rect l="l" t="t" r="r" b="b"/>
              <a:pathLst>
                <a:path w="3711" h="2200" extrusionOk="0">
                  <a:moveTo>
                    <a:pt x="3641" y="1"/>
                  </a:moveTo>
                  <a:cubicBezTo>
                    <a:pt x="3636" y="1"/>
                    <a:pt x="3631" y="1"/>
                    <a:pt x="3626" y="3"/>
                  </a:cubicBezTo>
                  <a:cubicBezTo>
                    <a:pt x="3270" y="169"/>
                    <a:pt x="2914" y="358"/>
                    <a:pt x="2636" y="648"/>
                  </a:cubicBezTo>
                  <a:cubicBezTo>
                    <a:pt x="2569" y="714"/>
                    <a:pt x="2502" y="792"/>
                    <a:pt x="2447" y="881"/>
                  </a:cubicBezTo>
                  <a:cubicBezTo>
                    <a:pt x="2258" y="792"/>
                    <a:pt x="2047" y="714"/>
                    <a:pt x="1835" y="703"/>
                  </a:cubicBezTo>
                  <a:cubicBezTo>
                    <a:pt x="1735" y="703"/>
                    <a:pt x="1624" y="714"/>
                    <a:pt x="1535" y="759"/>
                  </a:cubicBezTo>
                  <a:cubicBezTo>
                    <a:pt x="1435" y="803"/>
                    <a:pt x="1357" y="881"/>
                    <a:pt x="1279" y="947"/>
                  </a:cubicBezTo>
                  <a:cubicBezTo>
                    <a:pt x="1190" y="1026"/>
                    <a:pt x="1113" y="1081"/>
                    <a:pt x="1001" y="1125"/>
                  </a:cubicBezTo>
                  <a:cubicBezTo>
                    <a:pt x="912" y="1170"/>
                    <a:pt x="812" y="1204"/>
                    <a:pt x="712" y="1237"/>
                  </a:cubicBezTo>
                  <a:cubicBezTo>
                    <a:pt x="534" y="1315"/>
                    <a:pt x="367" y="1426"/>
                    <a:pt x="245" y="1582"/>
                  </a:cubicBezTo>
                  <a:cubicBezTo>
                    <a:pt x="112" y="1738"/>
                    <a:pt x="0" y="1948"/>
                    <a:pt x="0" y="2160"/>
                  </a:cubicBezTo>
                  <a:cubicBezTo>
                    <a:pt x="0" y="2185"/>
                    <a:pt x="25" y="2199"/>
                    <a:pt x="48" y="2199"/>
                  </a:cubicBezTo>
                  <a:cubicBezTo>
                    <a:pt x="66" y="2199"/>
                    <a:pt x="84" y="2191"/>
                    <a:pt x="89" y="2171"/>
                  </a:cubicBezTo>
                  <a:cubicBezTo>
                    <a:pt x="134" y="1993"/>
                    <a:pt x="189" y="1827"/>
                    <a:pt x="300" y="1682"/>
                  </a:cubicBezTo>
                  <a:cubicBezTo>
                    <a:pt x="412" y="1537"/>
                    <a:pt x="545" y="1415"/>
                    <a:pt x="712" y="1348"/>
                  </a:cubicBezTo>
                  <a:cubicBezTo>
                    <a:pt x="890" y="1259"/>
                    <a:pt x="1090" y="1214"/>
                    <a:pt x="1246" y="1103"/>
                  </a:cubicBezTo>
                  <a:cubicBezTo>
                    <a:pt x="1324" y="1048"/>
                    <a:pt x="1390" y="981"/>
                    <a:pt x="1469" y="915"/>
                  </a:cubicBezTo>
                  <a:cubicBezTo>
                    <a:pt x="1546" y="848"/>
                    <a:pt x="1647" y="803"/>
                    <a:pt x="1746" y="792"/>
                  </a:cubicBezTo>
                  <a:cubicBezTo>
                    <a:pt x="1768" y="790"/>
                    <a:pt x="1789" y="789"/>
                    <a:pt x="1811" y="789"/>
                  </a:cubicBezTo>
                  <a:cubicBezTo>
                    <a:pt x="2013" y="789"/>
                    <a:pt x="2222" y="877"/>
                    <a:pt x="2403" y="947"/>
                  </a:cubicBezTo>
                  <a:lnTo>
                    <a:pt x="2403" y="959"/>
                  </a:lnTo>
                  <a:cubicBezTo>
                    <a:pt x="2292" y="1170"/>
                    <a:pt x="2236" y="1404"/>
                    <a:pt x="2269" y="1649"/>
                  </a:cubicBezTo>
                  <a:cubicBezTo>
                    <a:pt x="2275" y="1676"/>
                    <a:pt x="2303" y="1690"/>
                    <a:pt x="2329" y="1690"/>
                  </a:cubicBezTo>
                  <a:cubicBezTo>
                    <a:pt x="2355" y="1690"/>
                    <a:pt x="2381" y="1676"/>
                    <a:pt x="2381" y="1649"/>
                  </a:cubicBezTo>
                  <a:cubicBezTo>
                    <a:pt x="2325" y="1293"/>
                    <a:pt x="2492" y="937"/>
                    <a:pt x="2736" y="681"/>
                  </a:cubicBezTo>
                  <a:cubicBezTo>
                    <a:pt x="2992" y="414"/>
                    <a:pt x="3348" y="247"/>
                    <a:pt x="3671" y="58"/>
                  </a:cubicBezTo>
                  <a:cubicBezTo>
                    <a:pt x="3710" y="38"/>
                    <a:pt x="3680" y="1"/>
                    <a:pt x="36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
            <p:cNvSpPr/>
            <p:nvPr/>
          </p:nvSpPr>
          <p:spPr>
            <a:xfrm>
              <a:off x="1929349" y="4292808"/>
              <a:ext cx="54529" cy="106232"/>
            </a:xfrm>
            <a:custGeom>
              <a:avLst/>
              <a:gdLst/>
              <a:ahLst/>
              <a:cxnLst/>
              <a:rect l="l" t="t" r="r" b="b"/>
              <a:pathLst>
                <a:path w="1563" h="3045" extrusionOk="0">
                  <a:moveTo>
                    <a:pt x="1498" y="0"/>
                  </a:moveTo>
                  <a:cubicBezTo>
                    <a:pt x="1492" y="0"/>
                    <a:pt x="1486" y="2"/>
                    <a:pt x="1480" y="5"/>
                  </a:cubicBezTo>
                  <a:cubicBezTo>
                    <a:pt x="1402" y="27"/>
                    <a:pt x="1325" y="60"/>
                    <a:pt x="1246" y="105"/>
                  </a:cubicBezTo>
                  <a:lnTo>
                    <a:pt x="1236" y="105"/>
                  </a:lnTo>
                  <a:cubicBezTo>
                    <a:pt x="1169" y="139"/>
                    <a:pt x="1102" y="172"/>
                    <a:pt x="1046" y="216"/>
                  </a:cubicBezTo>
                  <a:cubicBezTo>
                    <a:pt x="635" y="495"/>
                    <a:pt x="312" y="917"/>
                    <a:pt x="124" y="1362"/>
                  </a:cubicBezTo>
                  <a:cubicBezTo>
                    <a:pt x="68" y="1529"/>
                    <a:pt x="1" y="1718"/>
                    <a:pt x="1" y="1896"/>
                  </a:cubicBezTo>
                  <a:cubicBezTo>
                    <a:pt x="1" y="1920"/>
                    <a:pt x="20" y="1931"/>
                    <a:pt x="39" y="1931"/>
                  </a:cubicBezTo>
                  <a:cubicBezTo>
                    <a:pt x="56" y="1931"/>
                    <a:pt x="74" y="1922"/>
                    <a:pt x="79" y="1907"/>
                  </a:cubicBezTo>
                  <a:cubicBezTo>
                    <a:pt x="134" y="1763"/>
                    <a:pt x="168" y="1607"/>
                    <a:pt x="223" y="1462"/>
                  </a:cubicBezTo>
                  <a:cubicBezTo>
                    <a:pt x="279" y="1306"/>
                    <a:pt x="346" y="1162"/>
                    <a:pt x="423" y="1028"/>
                  </a:cubicBezTo>
                  <a:cubicBezTo>
                    <a:pt x="435" y="1017"/>
                    <a:pt x="457" y="995"/>
                    <a:pt x="468" y="972"/>
                  </a:cubicBezTo>
                  <a:lnTo>
                    <a:pt x="468" y="972"/>
                  </a:lnTo>
                  <a:cubicBezTo>
                    <a:pt x="413" y="1095"/>
                    <a:pt x="379" y="1217"/>
                    <a:pt x="357" y="1351"/>
                  </a:cubicBezTo>
                  <a:cubicBezTo>
                    <a:pt x="346" y="1373"/>
                    <a:pt x="368" y="1384"/>
                    <a:pt x="401" y="1395"/>
                  </a:cubicBezTo>
                  <a:cubicBezTo>
                    <a:pt x="268" y="1629"/>
                    <a:pt x="179" y="1874"/>
                    <a:pt x="168" y="2141"/>
                  </a:cubicBezTo>
                  <a:cubicBezTo>
                    <a:pt x="156" y="2307"/>
                    <a:pt x="179" y="2485"/>
                    <a:pt x="235" y="2641"/>
                  </a:cubicBezTo>
                  <a:cubicBezTo>
                    <a:pt x="257" y="2719"/>
                    <a:pt x="302" y="2796"/>
                    <a:pt x="346" y="2863"/>
                  </a:cubicBezTo>
                  <a:cubicBezTo>
                    <a:pt x="401" y="2930"/>
                    <a:pt x="457" y="2986"/>
                    <a:pt x="524" y="3041"/>
                  </a:cubicBezTo>
                  <a:cubicBezTo>
                    <a:pt x="528" y="3043"/>
                    <a:pt x="534" y="3044"/>
                    <a:pt x="539" y="3044"/>
                  </a:cubicBezTo>
                  <a:cubicBezTo>
                    <a:pt x="564" y="3044"/>
                    <a:pt x="597" y="3026"/>
                    <a:pt x="579" y="3008"/>
                  </a:cubicBezTo>
                  <a:cubicBezTo>
                    <a:pt x="346" y="2786"/>
                    <a:pt x="257" y="2441"/>
                    <a:pt x="279" y="2141"/>
                  </a:cubicBezTo>
                  <a:cubicBezTo>
                    <a:pt x="302" y="1763"/>
                    <a:pt x="490" y="1417"/>
                    <a:pt x="680" y="1106"/>
                  </a:cubicBezTo>
                  <a:cubicBezTo>
                    <a:pt x="702" y="1068"/>
                    <a:pt x="668" y="1046"/>
                    <a:pt x="634" y="1046"/>
                  </a:cubicBezTo>
                  <a:cubicBezTo>
                    <a:pt x="617" y="1046"/>
                    <a:pt x="601" y="1051"/>
                    <a:pt x="591" y="1061"/>
                  </a:cubicBezTo>
                  <a:cubicBezTo>
                    <a:pt x="557" y="1128"/>
                    <a:pt x="512" y="1195"/>
                    <a:pt x="479" y="1251"/>
                  </a:cubicBezTo>
                  <a:cubicBezTo>
                    <a:pt x="535" y="1051"/>
                    <a:pt x="624" y="851"/>
                    <a:pt x="746" y="673"/>
                  </a:cubicBezTo>
                  <a:cubicBezTo>
                    <a:pt x="802" y="584"/>
                    <a:pt x="880" y="505"/>
                    <a:pt x="947" y="439"/>
                  </a:cubicBezTo>
                  <a:cubicBezTo>
                    <a:pt x="991" y="406"/>
                    <a:pt x="1024" y="372"/>
                    <a:pt x="1068" y="339"/>
                  </a:cubicBezTo>
                  <a:cubicBezTo>
                    <a:pt x="1214" y="228"/>
                    <a:pt x="1369" y="139"/>
                    <a:pt x="1525" y="60"/>
                  </a:cubicBezTo>
                  <a:cubicBezTo>
                    <a:pt x="1562" y="42"/>
                    <a:pt x="1529" y="0"/>
                    <a:pt x="149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
            <p:cNvSpPr/>
            <p:nvPr/>
          </p:nvSpPr>
          <p:spPr>
            <a:xfrm>
              <a:off x="1963609" y="4474786"/>
              <a:ext cx="152458" cy="45598"/>
            </a:xfrm>
            <a:custGeom>
              <a:avLst/>
              <a:gdLst/>
              <a:ahLst/>
              <a:cxnLst/>
              <a:rect l="l" t="t" r="r" b="b"/>
              <a:pathLst>
                <a:path w="4370" h="1307" extrusionOk="0">
                  <a:moveTo>
                    <a:pt x="20" y="1"/>
                  </a:moveTo>
                  <a:cubicBezTo>
                    <a:pt x="10" y="1"/>
                    <a:pt x="1" y="8"/>
                    <a:pt x="9" y="17"/>
                  </a:cubicBezTo>
                  <a:cubicBezTo>
                    <a:pt x="42" y="83"/>
                    <a:pt x="98" y="116"/>
                    <a:pt x="153" y="150"/>
                  </a:cubicBezTo>
                  <a:lnTo>
                    <a:pt x="353" y="250"/>
                  </a:lnTo>
                  <a:cubicBezTo>
                    <a:pt x="487" y="306"/>
                    <a:pt x="620" y="350"/>
                    <a:pt x="754" y="383"/>
                  </a:cubicBezTo>
                  <a:cubicBezTo>
                    <a:pt x="1043" y="462"/>
                    <a:pt x="1344" y="494"/>
                    <a:pt x="1633" y="528"/>
                  </a:cubicBezTo>
                  <a:lnTo>
                    <a:pt x="1866" y="561"/>
                  </a:lnTo>
                  <a:cubicBezTo>
                    <a:pt x="1499" y="951"/>
                    <a:pt x="1010" y="1206"/>
                    <a:pt x="465" y="1229"/>
                  </a:cubicBezTo>
                  <a:cubicBezTo>
                    <a:pt x="409" y="1240"/>
                    <a:pt x="409" y="1307"/>
                    <a:pt x="465" y="1307"/>
                  </a:cubicBezTo>
                  <a:cubicBezTo>
                    <a:pt x="1043" y="1295"/>
                    <a:pt x="1633" y="1028"/>
                    <a:pt x="2000" y="583"/>
                  </a:cubicBezTo>
                  <a:cubicBezTo>
                    <a:pt x="2211" y="606"/>
                    <a:pt x="2434" y="640"/>
                    <a:pt x="2656" y="662"/>
                  </a:cubicBezTo>
                  <a:cubicBezTo>
                    <a:pt x="2854" y="690"/>
                    <a:pt x="3062" y="723"/>
                    <a:pt x="3267" y="723"/>
                  </a:cubicBezTo>
                  <a:cubicBezTo>
                    <a:pt x="3383" y="723"/>
                    <a:pt x="3500" y="712"/>
                    <a:pt x="3613" y="684"/>
                  </a:cubicBezTo>
                  <a:cubicBezTo>
                    <a:pt x="3902" y="617"/>
                    <a:pt x="4191" y="439"/>
                    <a:pt x="4347" y="183"/>
                  </a:cubicBezTo>
                  <a:cubicBezTo>
                    <a:pt x="4369" y="146"/>
                    <a:pt x="4325" y="118"/>
                    <a:pt x="4284" y="118"/>
                  </a:cubicBezTo>
                  <a:cubicBezTo>
                    <a:pt x="4265" y="118"/>
                    <a:pt x="4246" y="124"/>
                    <a:pt x="4236" y="139"/>
                  </a:cubicBezTo>
                  <a:cubicBezTo>
                    <a:pt x="4080" y="339"/>
                    <a:pt x="3880" y="506"/>
                    <a:pt x="3623" y="583"/>
                  </a:cubicBezTo>
                  <a:cubicBezTo>
                    <a:pt x="3510" y="618"/>
                    <a:pt x="3394" y="631"/>
                    <a:pt x="3276" y="631"/>
                  </a:cubicBezTo>
                  <a:cubicBezTo>
                    <a:pt x="3093" y="631"/>
                    <a:pt x="2906" y="600"/>
                    <a:pt x="2723" y="573"/>
                  </a:cubicBezTo>
                  <a:lnTo>
                    <a:pt x="2066" y="494"/>
                  </a:lnTo>
                  <a:cubicBezTo>
                    <a:pt x="2078" y="472"/>
                    <a:pt x="2088" y="462"/>
                    <a:pt x="2100" y="439"/>
                  </a:cubicBezTo>
                  <a:cubicBezTo>
                    <a:pt x="2122" y="401"/>
                    <a:pt x="2084" y="374"/>
                    <a:pt x="2046" y="374"/>
                  </a:cubicBezTo>
                  <a:cubicBezTo>
                    <a:pt x="2028" y="374"/>
                    <a:pt x="2010" y="380"/>
                    <a:pt x="2000" y="395"/>
                  </a:cubicBezTo>
                  <a:cubicBezTo>
                    <a:pt x="1977" y="428"/>
                    <a:pt x="1955" y="450"/>
                    <a:pt x="1933" y="472"/>
                  </a:cubicBezTo>
                  <a:lnTo>
                    <a:pt x="1755" y="450"/>
                  </a:lnTo>
                  <a:cubicBezTo>
                    <a:pt x="1466" y="417"/>
                    <a:pt x="1188" y="383"/>
                    <a:pt x="899" y="328"/>
                  </a:cubicBezTo>
                  <a:cubicBezTo>
                    <a:pt x="754" y="294"/>
                    <a:pt x="598" y="261"/>
                    <a:pt x="454" y="205"/>
                  </a:cubicBezTo>
                  <a:cubicBezTo>
                    <a:pt x="387" y="172"/>
                    <a:pt x="309" y="139"/>
                    <a:pt x="242" y="106"/>
                  </a:cubicBezTo>
                  <a:cubicBezTo>
                    <a:pt x="175" y="72"/>
                    <a:pt x="109" y="27"/>
                    <a:pt x="31" y="5"/>
                  </a:cubicBezTo>
                  <a:cubicBezTo>
                    <a:pt x="28" y="2"/>
                    <a:pt x="24" y="1"/>
                    <a:pt x="2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
            <p:cNvSpPr/>
            <p:nvPr/>
          </p:nvSpPr>
          <p:spPr>
            <a:xfrm>
              <a:off x="2012383" y="4507232"/>
              <a:ext cx="99081" cy="14234"/>
            </a:xfrm>
            <a:custGeom>
              <a:avLst/>
              <a:gdLst/>
              <a:ahLst/>
              <a:cxnLst/>
              <a:rect l="l" t="t" r="r" b="b"/>
              <a:pathLst>
                <a:path w="2840" h="408" extrusionOk="0">
                  <a:moveTo>
                    <a:pt x="2761" y="1"/>
                  </a:moveTo>
                  <a:cubicBezTo>
                    <a:pt x="2748" y="1"/>
                    <a:pt x="2735" y="3"/>
                    <a:pt x="2726" y="9"/>
                  </a:cubicBezTo>
                  <a:cubicBezTo>
                    <a:pt x="2593" y="98"/>
                    <a:pt x="2459" y="187"/>
                    <a:pt x="2292" y="232"/>
                  </a:cubicBezTo>
                  <a:cubicBezTo>
                    <a:pt x="2136" y="276"/>
                    <a:pt x="1970" y="310"/>
                    <a:pt x="1814" y="321"/>
                  </a:cubicBezTo>
                  <a:cubicBezTo>
                    <a:pt x="1780" y="322"/>
                    <a:pt x="1745" y="322"/>
                    <a:pt x="1710" y="322"/>
                  </a:cubicBezTo>
                  <a:cubicBezTo>
                    <a:pt x="1369" y="322"/>
                    <a:pt x="1034" y="274"/>
                    <a:pt x="690" y="254"/>
                  </a:cubicBezTo>
                  <a:cubicBezTo>
                    <a:pt x="579" y="243"/>
                    <a:pt x="468" y="243"/>
                    <a:pt x="357" y="243"/>
                  </a:cubicBezTo>
                  <a:cubicBezTo>
                    <a:pt x="257" y="254"/>
                    <a:pt x="134" y="254"/>
                    <a:pt x="35" y="288"/>
                  </a:cubicBezTo>
                  <a:cubicBezTo>
                    <a:pt x="1" y="299"/>
                    <a:pt x="23" y="332"/>
                    <a:pt x="57" y="332"/>
                  </a:cubicBezTo>
                  <a:cubicBezTo>
                    <a:pt x="76" y="334"/>
                    <a:pt x="96" y="335"/>
                    <a:pt x="116" y="335"/>
                  </a:cubicBezTo>
                  <a:cubicBezTo>
                    <a:pt x="199" y="335"/>
                    <a:pt x="287" y="321"/>
                    <a:pt x="368" y="321"/>
                  </a:cubicBezTo>
                  <a:cubicBezTo>
                    <a:pt x="468" y="321"/>
                    <a:pt x="569" y="332"/>
                    <a:pt x="680" y="332"/>
                  </a:cubicBezTo>
                  <a:cubicBezTo>
                    <a:pt x="880" y="355"/>
                    <a:pt x="1091" y="377"/>
                    <a:pt x="1291" y="388"/>
                  </a:cubicBezTo>
                  <a:cubicBezTo>
                    <a:pt x="1418" y="400"/>
                    <a:pt x="1546" y="408"/>
                    <a:pt x="1674" y="408"/>
                  </a:cubicBezTo>
                  <a:cubicBezTo>
                    <a:pt x="1895" y="408"/>
                    <a:pt x="2115" y="384"/>
                    <a:pt x="2326" y="321"/>
                  </a:cubicBezTo>
                  <a:cubicBezTo>
                    <a:pt x="2504" y="266"/>
                    <a:pt x="2682" y="187"/>
                    <a:pt x="2815" y="54"/>
                  </a:cubicBezTo>
                  <a:cubicBezTo>
                    <a:pt x="2839" y="21"/>
                    <a:pt x="2798" y="1"/>
                    <a:pt x="27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
            <p:cNvSpPr/>
            <p:nvPr/>
          </p:nvSpPr>
          <p:spPr>
            <a:xfrm>
              <a:off x="1921987" y="4479600"/>
              <a:ext cx="99394" cy="29585"/>
            </a:xfrm>
            <a:custGeom>
              <a:avLst/>
              <a:gdLst/>
              <a:ahLst/>
              <a:cxnLst/>
              <a:rect l="l" t="t" r="r" b="b"/>
              <a:pathLst>
                <a:path w="2849" h="848" extrusionOk="0">
                  <a:moveTo>
                    <a:pt x="55" y="1"/>
                  </a:moveTo>
                  <a:cubicBezTo>
                    <a:pt x="28" y="1"/>
                    <a:pt x="1" y="16"/>
                    <a:pt x="23" y="45"/>
                  </a:cubicBezTo>
                  <a:cubicBezTo>
                    <a:pt x="256" y="334"/>
                    <a:pt x="590" y="557"/>
                    <a:pt x="935" y="690"/>
                  </a:cubicBezTo>
                  <a:cubicBezTo>
                    <a:pt x="1208" y="795"/>
                    <a:pt x="1498" y="847"/>
                    <a:pt x="1784" y="847"/>
                  </a:cubicBezTo>
                  <a:cubicBezTo>
                    <a:pt x="1895" y="847"/>
                    <a:pt x="2005" y="839"/>
                    <a:pt x="2114" y="824"/>
                  </a:cubicBezTo>
                  <a:cubicBezTo>
                    <a:pt x="2347" y="801"/>
                    <a:pt x="2592" y="735"/>
                    <a:pt x="2792" y="623"/>
                  </a:cubicBezTo>
                  <a:cubicBezTo>
                    <a:pt x="2848" y="596"/>
                    <a:pt x="2810" y="552"/>
                    <a:pt x="2763" y="552"/>
                  </a:cubicBezTo>
                  <a:cubicBezTo>
                    <a:pt x="2755" y="552"/>
                    <a:pt x="2746" y="553"/>
                    <a:pt x="2737" y="557"/>
                  </a:cubicBezTo>
                  <a:cubicBezTo>
                    <a:pt x="2547" y="623"/>
                    <a:pt x="2369" y="679"/>
                    <a:pt x="2181" y="724"/>
                  </a:cubicBezTo>
                  <a:cubicBezTo>
                    <a:pt x="2060" y="745"/>
                    <a:pt x="1935" y="753"/>
                    <a:pt x="1808" y="753"/>
                  </a:cubicBezTo>
                  <a:cubicBezTo>
                    <a:pt x="1736" y="753"/>
                    <a:pt x="1664" y="750"/>
                    <a:pt x="1591" y="746"/>
                  </a:cubicBezTo>
                  <a:cubicBezTo>
                    <a:pt x="1224" y="712"/>
                    <a:pt x="868" y="590"/>
                    <a:pt x="568" y="401"/>
                  </a:cubicBezTo>
                  <a:cubicBezTo>
                    <a:pt x="390" y="290"/>
                    <a:pt x="234" y="156"/>
                    <a:pt x="90" y="12"/>
                  </a:cubicBezTo>
                  <a:cubicBezTo>
                    <a:pt x="82" y="5"/>
                    <a:pt x="69" y="1"/>
                    <a:pt x="5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
            <p:cNvSpPr/>
            <p:nvPr/>
          </p:nvSpPr>
          <p:spPr>
            <a:xfrm>
              <a:off x="1910370" y="4363387"/>
              <a:ext cx="26410" cy="88405"/>
            </a:xfrm>
            <a:custGeom>
              <a:avLst/>
              <a:gdLst/>
              <a:ahLst/>
              <a:cxnLst/>
              <a:rect l="l" t="t" r="r" b="b"/>
              <a:pathLst>
                <a:path w="757" h="2534" extrusionOk="0">
                  <a:moveTo>
                    <a:pt x="320" y="1"/>
                  </a:moveTo>
                  <a:cubicBezTo>
                    <a:pt x="305" y="1"/>
                    <a:pt x="290" y="6"/>
                    <a:pt x="278" y="17"/>
                  </a:cubicBezTo>
                  <a:cubicBezTo>
                    <a:pt x="167" y="140"/>
                    <a:pt x="100" y="329"/>
                    <a:pt x="55" y="496"/>
                  </a:cubicBezTo>
                  <a:cubicBezTo>
                    <a:pt x="11" y="684"/>
                    <a:pt x="0" y="862"/>
                    <a:pt x="11" y="1052"/>
                  </a:cubicBezTo>
                  <a:cubicBezTo>
                    <a:pt x="22" y="1252"/>
                    <a:pt x="55" y="1463"/>
                    <a:pt x="100" y="1663"/>
                  </a:cubicBezTo>
                  <a:cubicBezTo>
                    <a:pt x="144" y="1853"/>
                    <a:pt x="178" y="2053"/>
                    <a:pt x="256" y="2231"/>
                  </a:cubicBezTo>
                  <a:cubicBezTo>
                    <a:pt x="329" y="2397"/>
                    <a:pt x="469" y="2533"/>
                    <a:pt x="649" y="2533"/>
                  </a:cubicBezTo>
                  <a:cubicBezTo>
                    <a:pt x="662" y="2533"/>
                    <a:pt x="676" y="2532"/>
                    <a:pt x="690" y="2531"/>
                  </a:cubicBezTo>
                  <a:cubicBezTo>
                    <a:pt x="757" y="2531"/>
                    <a:pt x="757" y="2464"/>
                    <a:pt x="690" y="2453"/>
                  </a:cubicBezTo>
                  <a:cubicBezTo>
                    <a:pt x="534" y="2442"/>
                    <a:pt x="423" y="2286"/>
                    <a:pt x="378" y="2153"/>
                  </a:cubicBezTo>
                  <a:cubicBezTo>
                    <a:pt x="312" y="1986"/>
                    <a:pt x="278" y="1808"/>
                    <a:pt x="233" y="1630"/>
                  </a:cubicBezTo>
                  <a:cubicBezTo>
                    <a:pt x="156" y="1274"/>
                    <a:pt x="100" y="907"/>
                    <a:pt x="167" y="551"/>
                  </a:cubicBezTo>
                  <a:cubicBezTo>
                    <a:pt x="189" y="462"/>
                    <a:pt x="211" y="373"/>
                    <a:pt x="245" y="296"/>
                  </a:cubicBezTo>
                  <a:cubicBezTo>
                    <a:pt x="278" y="207"/>
                    <a:pt x="322" y="118"/>
                    <a:pt x="356" y="39"/>
                  </a:cubicBezTo>
                  <a:cubicBezTo>
                    <a:pt x="371" y="18"/>
                    <a:pt x="347" y="1"/>
                    <a:pt x="32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
            <p:cNvSpPr/>
            <p:nvPr/>
          </p:nvSpPr>
          <p:spPr>
            <a:xfrm>
              <a:off x="2117921" y="4361364"/>
              <a:ext cx="54006" cy="80834"/>
            </a:xfrm>
            <a:custGeom>
              <a:avLst/>
              <a:gdLst/>
              <a:ahLst/>
              <a:cxnLst/>
              <a:rect l="l" t="t" r="r" b="b"/>
              <a:pathLst>
                <a:path w="1548" h="2317" extrusionOk="0">
                  <a:moveTo>
                    <a:pt x="1486" y="0"/>
                  </a:moveTo>
                  <a:cubicBezTo>
                    <a:pt x="1461" y="0"/>
                    <a:pt x="1436" y="14"/>
                    <a:pt x="1436" y="42"/>
                  </a:cubicBezTo>
                  <a:cubicBezTo>
                    <a:pt x="1370" y="742"/>
                    <a:pt x="1080" y="1421"/>
                    <a:pt x="547" y="1889"/>
                  </a:cubicBezTo>
                  <a:cubicBezTo>
                    <a:pt x="391" y="2022"/>
                    <a:pt x="235" y="2144"/>
                    <a:pt x="57" y="2233"/>
                  </a:cubicBezTo>
                  <a:cubicBezTo>
                    <a:pt x="1" y="2270"/>
                    <a:pt x="47" y="2316"/>
                    <a:pt x="90" y="2316"/>
                  </a:cubicBezTo>
                  <a:cubicBezTo>
                    <a:pt x="98" y="2316"/>
                    <a:pt x="105" y="2315"/>
                    <a:pt x="112" y="2311"/>
                  </a:cubicBezTo>
                  <a:cubicBezTo>
                    <a:pt x="780" y="1988"/>
                    <a:pt x="1269" y="1355"/>
                    <a:pt x="1459" y="654"/>
                  </a:cubicBezTo>
                  <a:cubicBezTo>
                    <a:pt x="1514" y="453"/>
                    <a:pt x="1548" y="253"/>
                    <a:pt x="1536" y="42"/>
                  </a:cubicBezTo>
                  <a:cubicBezTo>
                    <a:pt x="1536" y="14"/>
                    <a:pt x="1511" y="0"/>
                    <a:pt x="148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
            <p:cNvSpPr/>
            <p:nvPr/>
          </p:nvSpPr>
          <p:spPr>
            <a:xfrm>
              <a:off x="2145866" y="4390705"/>
              <a:ext cx="38865" cy="77694"/>
            </a:xfrm>
            <a:custGeom>
              <a:avLst/>
              <a:gdLst/>
              <a:ahLst/>
              <a:cxnLst/>
              <a:rect l="l" t="t" r="r" b="b"/>
              <a:pathLst>
                <a:path w="1114" h="2227" extrusionOk="0">
                  <a:moveTo>
                    <a:pt x="847" y="1"/>
                  </a:moveTo>
                  <a:cubicBezTo>
                    <a:pt x="832" y="1"/>
                    <a:pt x="817" y="10"/>
                    <a:pt x="824" y="24"/>
                  </a:cubicBezTo>
                  <a:cubicBezTo>
                    <a:pt x="957" y="346"/>
                    <a:pt x="1002" y="702"/>
                    <a:pt x="935" y="1048"/>
                  </a:cubicBezTo>
                  <a:cubicBezTo>
                    <a:pt x="868" y="1347"/>
                    <a:pt x="713" y="1637"/>
                    <a:pt x="480" y="1859"/>
                  </a:cubicBezTo>
                  <a:cubicBezTo>
                    <a:pt x="413" y="1915"/>
                    <a:pt x="346" y="1970"/>
                    <a:pt x="268" y="2015"/>
                  </a:cubicBezTo>
                  <a:lnTo>
                    <a:pt x="168" y="2081"/>
                  </a:lnTo>
                  <a:cubicBezTo>
                    <a:pt x="124" y="2104"/>
                    <a:pt x="79" y="2115"/>
                    <a:pt x="45" y="2148"/>
                  </a:cubicBezTo>
                  <a:cubicBezTo>
                    <a:pt x="1" y="2193"/>
                    <a:pt x="68" y="2226"/>
                    <a:pt x="112" y="2226"/>
                  </a:cubicBezTo>
                  <a:cubicBezTo>
                    <a:pt x="190" y="2215"/>
                    <a:pt x="268" y="2160"/>
                    <a:pt x="335" y="2115"/>
                  </a:cubicBezTo>
                  <a:cubicBezTo>
                    <a:pt x="401" y="2071"/>
                    <a:pt x="468" y="2026"/>
                    <a:pt x="524" y="1970"/>
                  </a:cubicBezTo>
                  <a:cubicBezTo>
                    <a:pt x="658" y="1859"/>
                    <a:pt x="769" y="1737"/>
                    <a:pt x="846" y="1592"/>
                  </a:cubicBezTo>
                  <a:cubicBezTo>
                    <a:pt x="1036" y="1292"/>
                    <a:pt x="1113" y="936"/>
                    <a:pt x="1069" y="580"/>
                  </a:cubicBezTo>
                  <a:cubicBezTo>
                    <a:pt x="1046" y="380"/>
                    <a:pt x="980" y="191"/>
                    <a:pt x="868" y="13"/>
                  </a:cubicBezTo>
                  <a:cubicBezTo>
                    <a:pt x="864" y="4"/>
                    <a:pt x="856" y="1"/>
                    <a:pt x="84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
            <p:cNvSpPr/>
            <p:nvPr/>
          </p:nvSpPr>
          <p:spPr>
            <a:xfrm>
              <a:off x="2054703" y="4268596"/>
              <a:ext cx="44761" cy="22119"/>
            </a:xfrm>
            <a:custGeom>
              <a:avLst/>
              <a:gdLst/>
              <a:ahLst/>
              <a:cxnLst/>
              <a:rect l="l" t="t" r="r" b="b"/>
              <a:pathLst>
                <a:path w="1283" h="634" extrusionOk="0">
                  <a:moveTo>
                    <a:pt x="206" y="1"/>
                  </a:moveTo>
                  <a:cubicBezTo>
                    <a:pt x="155" y="1"/>
                    <a:pt x="105" y="4"/>
                    <a:pt x="56" y="10"/>
                  </a:cubicBezTo>
                  <a:cubicBezTo>
                    <a:pt x="1" y="20"/>
                    <a:pt x="23" y="87"/>
                    <a:pt x="67" y="87"/>
                  </a:cubicBezTo>
                  <a:cubicBezTo>
                    <a:pt x="103" y="84"/>
                    <a:pt x="138" y="82"/>
                    <a:pt x="173" y="82"/>
                  </a:cubicBezTo>
                  <a:cubicBezTo>
                    <a:pt x="578" y="82"/>
                    <a:pt x="953" y="313"/>
                    <a:pt x="1157" y="610"/>
                  </a:cubicBezTo>
                  <a:cubicBezTo>
                    <a:pt x="1169" y="627"/>
                    <a:pt x="1191" y="634"/>
                    <a:pt x="1211" y="634"/>
                  </a:cubicBezTo>
                  <a:cubicBezTo>
                    <a:pt x="1247" y="634"/>
                    <a:pt x="1283" y="612"/>
                    <a:pt x="1269" y="576"/>
                  </a:cubicBezTo>
                  <a:cubicBezTo>
                    <a:pt x="1059" y="209"/>
                    <a:pt x="628" y="1"/>
                    <a:pt x="206"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
            <p:cNvSpPr/>
            <p:nvPr/>
          </p:nvSpPr>
          <p:spPr>
            <a:xfrm>
              <a:off x="1966924" y="4416487"/>
              <a:ext cx="84393" cy="27491"/>
            </a:xfrm>
            <a:custGeom>
              <a:avLst/>
              <a:gdLst/>
              <a:ahLst/>
              <a:cxnLst/>
              <a:rect l="l" t="t" r="r" b="b"/>
              <a:pathLst>
                <a:path w="2419" h="788" extrusionOk="0">
                  <a:moveTo>
                    <a:pt x="1823" y="1"/>
                  </a:moveTo>
                  <a:cubicBezTo>
                    <a:pt x="1811" y="1"/>
                    <a:pt x="1801" y="3"/>
                    <a:pt x="1793" y="8"/>
                  </a:cubicBezTo>
                  <a:cubicBezTo>
                    <a:pt x="1526" y="264"/>
                    <a:pt x="1282" y="553"/>
                    <a:pt x="915" y="653"/>
                  </a:cubicBezTo>
                  <a:cubicBezTo>
                    <a:pt x="843" y="674"/>
                    <a:pt x="766" y="685"/>
                    <a:pt x="689" y="685"/>
                  </a:cubicBezTo>
                  <a:cubicBezTo>
                    <a:pt x="446" y="685"/>
                    <a:pt x="204" y="575"/>
                    <a:pt x="103" y="331"/>
                  </a:cubicBezTo>
                  <a:cubicBezTo>
                    <a:pt x="99" y="317"/>
                    <a:pt x="80" y="311"/>
                    <a:pt x="61" y="311"/>
                  </a:cubicBezTo>
                  <a:cubicBezTo>
                    <a:pt x="32" y="311"/>
                    <a:pt x="0" y="326"/>
                    <a:pt x="14" y="353"/>
                  </a:cubicBezTo>
                  <a:cubicBezTo>
                    <a:pt x="103" y="608"/>
                    <a:pt x="359" y="764"/>
                    <a:pt x="626" y="786"/>
                  </a:cubicBezTo>
                  <a:cubicBezTo>
                    <a:pt x="644" y="787"/>
                    <a:pt x="662" y="788"/>
                    <a:pt x="681" y="788"/>
                  </a:cubicBezTo>
                  <a:cubicBezTo>
                    <a:pt x="871" y="788"/>
                    <a:pt x="1053" y="733"/>
                    <a:pt x="1226" y="642"/>
                  </a:cubicBezTo>
                  <a:lnTo>
                    <a:pt x="1249" y="642"/>
                  </a:lnTo>
                  <a:cubicBezTo>
                    <a:pt x="1281" y="636"/>
                    <a:pt x="1314" y="633"/>
                    <a:pt x="1346" y="633"/>
                  </a:cubicBezTo>
                  <a:cubicBezTo>
                    <a:pt x="1425" y="633"/>
                    <a:pt x="1504" y="649"/>
                    <a:pt x="1582" y="664"/>
                  </a:cubicBezTo>
                  <a:cubicBezTo>
                    <a:pt x="1664" y="681"/>
                    <a:pt x="1739" y="691"/>
                    <a:pt x="1813" y="691"/>
                  </a:cubicBezTo>
                  <a:cubicBezTo>
                    <a:pt x="1840" y="691"/>
                    <a:pt x="1867" y="690"/>
                    <a:pt x="1894" y="687"/>
                  </a:cubicBezTo>
                  <a:cubicBezTo>
                    <a:pt x="2082" y="664"/>
                    <a:pt x="2272" y="598"/>
                    <a:pt x="2394" y="453"/>
                  </a:cubicBezTo>
                  <a:cubicBezTo>
                    <a:pt x="2419" y="420"/>
                    <a:pt x="2383" y="399"/>
                    <a:pt x="2354" y="399"/>
                  </a:cubicBezTo>
                  <a:cubicBezTo>
                    <a:pt x="2343" y="399"/>
                    <a:pt x="2333" y="402"/>
                    <a:pt x="2327" y="408"/>
                  </a:cubicBezTo>
                  <a:cubicBezTo>
                    <a:pt x="2171" y="519"/>
                    <a:pt x="2005" y="608"/>
                    <a:pt x="1816" y="608"/>
                  </a:cubicBezTo>
                  <a:cubicBezTo>
                    <a:pt x="1801" y="609"/>
                    <a:pt x="1786" y="610"/>
                    <a:pt x="1772" y="610"/>
                  </a:cubicBezTo>
                  <a:cubicBezTo>
                    <a:pt x="1631" y="610"/>
                    <a:pt x="1490" y="564"/>
                    <a:pt x="1348" y="564"/>
                  </a:cubicBezTo>
                  <a:cubicBezTo>
                    <a:pt x="1393" y="531"/>
                    <a:pt x="1449" y="497"/>
                    <a:pt x="1493" y="464"/>
                  </a:cubicBezTo>
                  <a:cubicBezTo>
                    <a:pt x="1638" y="341"/>
                    <a:pt x="1760" y="208"/>
                    <a:pt x="1882" y="64"/>
                  </a:cubicBezTo>
                  <a:cubicBezTo>
                    <a:pt x="1917" y="29"/>
                    <a:pt x="1864" y="1"/>
                    <a:pt x="18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
            <p:cNvSpPr/>
            <p:nvPr/>
          </p:nvSpPr>
          <p:spPr>
            <a:xfrm>
              <a:off x="2047725" y="4352153"/>
              <a:ext cx="31434" cy="55018"/>
            </a:xfrm>
            <a:custGeom>
              <a:avLst/>
              <a:gdLst/>
              <a:ahLst/>
              <a:cxnLst/>
              <a:rect l="l" t="t" r="r" b="b"/>
              <a:pathLst>
                <a:path w="901" h="1577" extrusionOk="0">
                  <a:moveTo>
                    <a:pt x="58" y="0"/>
                  </a:moveTo>
                  <a:cubicBezTo>
                    <a:pt x="31" y="0"/>
                    <a:pt x="0" y="18"/>
                    <a:pt x="0" y="50"/>
                  </a:cubicBezTo>
                  <a:cubicBezTo>
                    <a:pt x="45" y="228"/>
                    <a:pt x="234" y="295"/>
                    <a:pt x="379" y="351"/>
                  </a:cubicBezTo>
                  <a:cubicBezTo>
                    <a:pt x="468" y="373"/>
                    <a:pt x="557" y="406"/>
                    <a:pt x="623" y="462"/>
                  </a:cubicBezTo>
                  <a:cubicBezTo>
                    <a:pt x="678" y="517"/>
                    <a:pt x="723" y="595"/>
                    <a:pt x="745" y="662"/>
                  </a:cubicBezTo>
                  <a:cubicBezTo>
                    <a:pt x="790" y="818"/>
                    <a:pt x="767" y="996"/>
                    <a:pt x="690" y="1129"/>
                  </a:cubicBezTo>
                  <a:cubicBezTo>
                    <a:pt x="646" y="1218"/>
                    <a:pt x="590" y="1285"/>
                    <a:pt x="523" y="1352"/>
                  </a:cubicBezTo>
                  <a:cubicBezTo>
                    <a:pt x="468" y="1407"/>
                    <a:pt x="379" y="1451"/>
                    <a:pt x="323" y="1518"/>
                  </a:cubicBezTo>
                  <a:cubicBezTo>
                    <a:pt x="295" y="1555"/>
                    <a:pt x="344" y="1577"/>
                    <a:pt x="381" y="1577"/>
                  </a:cubicBezTo>
                  <a:cubicBezTo>
                    <a:pt x="388" y="1577"/>
                    <a:pt x="395" y="1576"/>
                    <a:pt x="401" y="1574"/>
                  </a:cubicBezTo>
                  <a:cubicBezTo>
                    <a:pt x="468" y="1552"/>
                    <a:pt x="523" y="1496"/>
                    <a:pt x="579" y="1451"/>
                  </a:cubicBezTo>
                  <a:cubicBezTo>
                    <a:pt x="634" y="1407"/>
                    <a:pt x="678" y="1352"/>
                    <a:pt x="723" y="1296"/>
                  </a:cubicBezTo>
                  <a:cubicBezTo>
                    <a:pt x="812" y="1184"/>
                    <a:pt x="879" y="1063"/>
                    <a:pt x="890" y="918"/>
                  </a:cubicBezTo>
                  <a:cubicBezTo>
                    <a:pt x="901" y="796"/>
                    <a:pt x="879" y="662"/>
                    <a:pt x="824" y="551"/>
                  </a:cubicBezTo>
                  <a:cubicBezTo>
                    <a:pt x="757" y="417"/>
                    <a:pt x="646" y="339"/>
                    <a:pt x="501" y="295"/>
                  </a:cubicBezTo>
                  <a:cubicBezTo>
                    <a:pt x="356" y="240"/>
                    <a:pt x="156" y="206"/>
                    <a:pt x="100" y="28"/>
                  </a:cubicBezTo>
                  <a:cubicBezTo>
                    <a:pt x="96" y="9"/>
                    <a:pt x="78" y="0"/>
                    <a:pt x="5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
            <p:cNvSpPr/>
            <p:nvPr/>
          </p:nvSpPr>
          <p:spPr>
            <a:xfrm>
              <a:off x="2038968" y="4385158"/>
              <a:ext cx="20793" cy="29340"/>
            </a:xfrm>
            <a:custGeom>
              <a:avLst/>
              <a:gdLst/>
              <a:ahLst/>
              <a:cxnLst/>
              <a:rect l="l" t="t" r="r" b="b"/>
              <a:pathLst>
                <a:path w="596" h="841" extrusionOk="0">
                  <a:moveTo>
                    <a:pt x="535" y="1"/>
                  </a:moveTo>
                  <a:cubicBezTo>
                    <a:pt x="517" y="1"/>
                    <a:pt x="496" y="9"/>
                    <a:pt x="496" y="28"/>
                  </a:cubicBezTo>
                  <a:cubicBezTo>
                    <a:pt x="518" y="161"/>
                    <a:pt x="485" y="295"/>
                    <a:pt x="429" y="416"/>
                  </a:cubicBezTo>
                  <a:cubicBezTo>
                    <a:pt x="407" y="416"/>
                    <a:pt x="385" y="416"/>
                    <a:pt x="373" y="439"/>
                  </a:cubicBezTo>
                  <a:cubicBezTo>
                    <a:pt x="351" y="517"/>
                    <a:pt x="307" y="584"/>
                    <a:pt x="251" y="639"/>
                  </a:cubicBezTo>
                  <a:cubicBezTo>
                    <a:pt x="195" y="683"/>
                    <a:pt x="140" y="728"/>
                    <a:pt x="62" y="750"/>
                  </a:cubicBezTo>
                  <a:cubicBezTo>
                    <a:pt x="0" y="781"/>
                    <a:pt x="52" y="840"/>
                    <a:pt x="105" y="840"/>
                  </a:cubicBezTo>
                  <a:cubicBezTo>
                    <a:pt x="109" y="840"/>
                    <a:pt x="114" y="840"/>
                    <a:pt x="118" y="839"/>
                  </a:cubicBezTo>
                  <a:lnTo>
                    <a:pt x="129" y="839"/>
                  </a:lnTo>
                  <a:cubicBezTo>
                    <a:pt x="274" y="795"/>
                    <a:pt x="396" y="695"/>
                    <a:pt x="452" y="561"/>
                  </a:cubicBezTo>
                  <a:cubicBezTo>
                    <a:pt x="551" y="406"/>
                    <a:pt x="596" y="206"/>
                    <a:pt x="563" y="16"/>
                  </a:cubicBezTo>
                  <a:cubicBezTo>
                    <a:pt x="563" y="6"/>
                    <a:pt x="550" y="1"/>
                    <a:pt x="53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
            <p:cNvSpPr/>
            <p:nvPr/>
          </p:nvSpPr>
          <p:spPr>
            <a:xfrm>
              <a:off x="1971250" y="4354247"/>
              <a:ext cx="41446" cy="42772"/>
            </a:xfrm>
            <a:custGeom>
              <a:avLst/>
              <a:gdLst/>
              <a:ahLst/>
              <a:cxnLst/>
              <a:rect l="l" t="t" r="r" b="b"/>
              <a:pathLst>
                <a:path w="1188" h="1226" extrusionOk="0">
                  <a:moveTo>
                    <a:pt x="1135" y="0"/>
                  </a:moveTo>
                  <a:cubicBezTo>
                    <a:pt x="1132" y="0"/>
                    <a:pt x="1128" y="1"/>
                    <a:pt x="1125" y="2"/>
                  </a:cubicBezTo>
                  <a:cubicBezTo>
                    <a:pt x="802" y="34"/>
                    <a:pt x="446" y="146"/>
                    <a:pt x="190" y="368"/>
                  </a:cubicBezTo>
                  <a:cubicBezTo>
                    <a:pt x="79" y="469"/>
                    <a:pt x="1" y="602"/>
                    <a:pt x="1" y="769"/>
                  </a:cubicBezTo>
                  <a:cubicBezTo>
                    <a:pt x="1" y="936"/>
                    <a:pt x="79" y="1080"/>
                    <a:pt x="179" y="1213"/>
                  </a:cubicBezTo>
                  <a:cubicBezTo>
                    <a:pt x="183" y="1221"/>
                    <a:pt x="193" y="1225"/>
                    <a:pt x="203" y="1225"/>
                  </a:cubicBezTo>
                  <a:cubicBezTo>
                    <a:pt x="221" y="1225"/>
                    <a:pt x="242" y="1213"/>
                    <a:pt x="235" y="1191"/>
                  </a:cubicBezTo>
                  <a:cubicBezTo>
                    <a:pt x="168" y="1069"/>
                    <a:pt x="102" y="924"/>
                    <a:pt x="102" y="769"/>
                  </a:cubicBezTo>
                  <a:cubicBezTo>
                    <a:pt x="90" y="613"/>
                    <a:pt x="168" y="491"/>
                    <a:pt x="290" y="390"/>
                  </a:cubicBezTo>
                  <a:cubicBezTo>
                    <a:pt x="524" y="202"/>
                    <a:pt x="836" y="101"/>
                    <a:pt x="1135" y="68"/>
                  </a:cubicBezTo>
                  <a:cubicBezTo>
                    <a:pt x="1187" y="58"/>
                    <a:pt x="1172" y="0"/>
                    <a:pt x="11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
            <p:cNvSpPr/>
            <p:nvPr/>
          </p:nvSpPr>
          <p:spPr>
            <a:xfrm>
              <a:off x="1968563" y="4392694"/>
              <a:ext cx="40609" cy="20828"/>
            </a:xfrm>
            <a:custGeom>
              <a:avLst/>
              <a:gdLst/>
              <a:ahLst/>
              <a:cxnLst/>
              <a:rect l="l" t="t" r="r" b="b"/>
              <a:pathLst>
                <a:path w="1164" h="597" extrusionOk="0">
                  <a:moveTo>
                    <a:pt x="20" y="0"/>
                  </a:moveTo>
                  <a:cubicBezTo>
                    <a:pt x="9" y="0"/>
                    <a:pt x="1" y="6"/>
                    <a:pt x="1" y="22"/>
                  </a:cubicBezTo>
                  <a:cubicBezTo>
                    <a:pt x="1" y="67"/>
                    <a:pt x="23" y="111"/>
                    <a:pt x="56" y="156"/>
                  </a:cubicBezTo>
                  <a:cubicBezTo>
                    <a:pt x="78" y="200"/>
                    <a:pt x="112" y="245"/>
                    <a:pt x="156" y="289"/>
                  </a:cubicBezTo>
                  <a:cubicBezTo>
                    <a:pt x="223" y="368"/>
                    <a:pt x="312" y="434"/>
                    <a:pt x="412" y="490"/>
                  </a:cubicBezTo>
                  <a:cubicBezTo>
                    <a:pt x="541" y="557"/>
                    <a:pt x="686" y="596"/>
                    <a:pt x="833" y="596"/>
                  </a:cubicBezTo>
                  <a:cubicBezTo>
                    <a:pt x="927" y="596"/>
                    <a:pt x="1021" y="580"/>
                    <a:pt x="1113" y="546"/>
                  </a:cubicBezTo>
                  <a:cubicBezTo>
                    <a:pt x="1164" y="535"/>
                    <a:pt x="1121" y="478"/>
                    <a:pt x="1079" y="478"/>
                  </a:cubicBezTo>
                  <a:cubicBezTo>
                    <a:pt x="1075" y="478"/>
                    <a:pt x="1072" y="478"/>
                    <a:pt x="1068" y="479"/>
                  </a:cubicBezTo>
                  <a:cubicBezTo>
                    <a:pt x="994" y="495"/>
                    <a:pt x="917" y="504"/>
                    <a:pt x="839" y="504"/>
                  </a:cubicBezTo>
                  <a:cubicBezTo>
                    <a:pt x="708" y="504"/>
                    <a:pt x="575" y="479"/>
                    <a:pt x="456" y="423"/>
                  </a:cubicBezTo>
                  <a:cubicBezTo>
                    <a:pt x="367" y="378"/>
                    <a:pt x="290" y="312"/>
                    <a:pt x="223" y="245"/>
                  </a:cubicBezTo>
                  <a:cubicBezTo>
                    <a:pt x="189" y="212"/>
                    <a:pt x="156" y="178"/>
                    <a:pt x="134" y="134"/>
                  </a:cubicBezTo>
                  <a:cubicBezTo>
                    <a:pt x="100" y="101"/>
                    <a:pt x="90" y="45"/>
                    <a:pt x="56" y="12"/>
                  </a:cubicBezTo>
                  <a:cubicBezTo>
                    <a:pt x="45" y="6"/>
                    <a:pt x="31" y="0"/>
                    <a:pt x="2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
            <p:cNvSpPr/>
            <p:nvPr/>
          </p:nvSpPr>
          <p:spPr>
            <a:xfrm>
              <a:off x="1896309" y="4459121"/>
              <a:ext cx="49366" cy="19537"/>
            </a:xfrm>
            <a:custGeom>
              <a:avLst/>
              <a:gdLst/>
              <a:ahLst/>
              <a:cxnLst/>
              <a:rect l="l" t="t" r="r" b="b"/>
              <a:pathLst>
                <a:path w="1415" h="560" extrusionOk="0">
                  <a:moveTo>
                    <a:pt x="68" y="0"/>
                  </a:moveTo>
                  <a:cubicBezTo>
                    <a:pt x="35" y="0"/>
                    <a:pt x="1" y="19"/>
                    <a:pt x="25" y="43"/>
                  </a:cubicBezTo>
                  <a:cubicBezTo>
                    <a:pt x="301" y="367"/>
                    <a:pt x="724" y="560"/>
                    <a:pt x="1146" y="560"/>
                  </a:cubicBezTo>
                  <a:cubicBezTo>
                    <a:pt x="1218" y="560"/>
                    <a:pt x="1289" y="554"/>
                    <a:pt x="1360" y="543"/>
                  </a:cubicBezTo>
                  <a:cubicBezTo>
                    <a:pt x="1382" y="532"/>
                    <a:pt x="1415" y="510"/>
                    <a:pt x="1404" y="488"/>
                  </a:cubicBezTo>
                  <a:cubicBezTo>
                    <a:pt x="1396" y="472"/>
                    <a:pt x="1376" y="461"/>
                    <a:pt x="1357" y="461"/>
                  </a:cubicBezTo>
                  <a:cubicBezTo>
                    <a:pt x="1350" y="461"/>
                    <a:pt x="1343" y="463"/>
                    <a:pt x="1337" y="466"/>
                  </a:cubicBezTo>
                  <a:cubicBezTo>
                    <a:pt x="1280" y="473"/>
                    <a:pt x="1222" y="476"/>
                    <a:pt x="1165" y="476"/>
                  </a:cubicBezTo>
                  <a:cubicBezTo>
                    <a:pt x="766" y="476"/>
                    <a:pt x="375" y="311"/>
                    <a:pt x="102" y="9"/>
                  </a:cubicBezTo>
                  <a:cubicBezTo>
                    <a:pt x="93" y="3"/>
                    <a:pt x="81" y="0"/>
                    <a:pt x="6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
            <p:cNvSpPr/>
            <p:nvPr/>
          </p:nvSpPr>
          <p:spPr>
            <a:xfrm>
              <a:off x="2052540" y="4304566"/>
              <a:ext cx="48249" cy="45389"/>
            </a:xfrm>
            <a:custGeom>
              <a:avLst/>
              <a:gdLst/>
              <a:ahLst/>
              <a:cxnLst/>
              <a:rect l="l" t="t" r="r" b="b"/>
              <a:pathLst>
                <a:path w="1383" h="1301" extrusionOk="0">
                  <a:moveTo>
                    <a:pt x="1330" y="0"/>
                  </a:moveTo>
                  <a:cubicBezTo>
                    <a:pt x="1327" y="0"/>
                    <a:pt x="1323" y="1"/>
                    <a:pt x="1319" y="2"/>
                  </a:cubicBezTo>
                  <a:cubicBezTo>
                    <a:pt x="1019" y="91"/>
                    <a:pt x="741" y="257"/>
                    <a:pt x="508" y="469"/>
                  </a:cubicBezTo>
                  <a:cubicBezTo>
                    <a:pt x="285" y="691"/>
                    <a:pt x="85" y="958"/>
                    <a:pt x="7" y="1258"/>
                  </a:cubicBezTo>
                  <a:cubicBezTo>
                    <a:pt x="0" y="1285"/>
                    <a:pt x="22" y="1300"/>
                    <a:pt x="43" y="1300"/>
                  </a:cubicBezTo>
                  <a:cubicBezTo>
                    <a:pt x="56" y="1300"/>
                    <a:pt x="69" y="1294"/>
                    <a:pt x="73" y="1281"/>
                  </a:cubicBezTo>
                  <a:cubicBezTo>
                    <a:pt x="207" y="1003"/>
                    <a:pt x="352" y="736"/>
                    <a:pt x="574" y="524"/>
                  </a:cubicBezTo>
                  <a:cubicBezTo>
                    <a:pt x="797" y="302"/>
                    <a:pt x="1064" y="146"/>
                    <a:pt x="1353" y="46"/>
                  </a:cubicBezTo>
                  <a:cubicBezTo>
                    <a:pt x="1382" y="36"/>
                    <a:pt x="1359" y="0"/>
                    <a:pt x="133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
            <p:cNvSpPr/>
            <p:nvPr/>
          </p:nvSpPr>
          <p:spPr>
            <a:xfrm>
              <a:off x="2058157" y="4308054"/>
              <a:ext cx="56553" cy="37818"/>
            </a:xfrm>
            <a:custGeom>
              <a:avLst/>
              <a:gdLst/>
              <a:ahLst/>
              <a:cxnLst/>
              <a:rect l="l" t="t" r="r" b="b"/>
              <a:pathLst>
                <a:path w="1621" h="1084" extrusionOk="0">
                  <a:moveTo>
                    <a:pt x="1548" y="0"/>
                  </a:moveTo>
                  <a:cubicBezTo>
                    <a:pt x="1544" y="0"/>
                    <a:pt x="1540" y="1"/>
                    <a:pt x="1536" y="2"/>
                  </a:cubicBezTo>
                  <a:cubicBezTo>
                    <a:pt x="1236" y="80"/>
                    <a:pt x="958" y="224"/>
                    <a:pt x="702" y="402"/>
                  </a:cubicBezTo>
                  <a:cubicBezTo>
                    <a:pt x="446" y="569"/>
                    <a:pt x="202" y="780"/>
                    <a:pt x="24" y="1036"/>
                  </a:cubicBezTo>
                  <a:cubicBezTo>
                    <a:pt x="0" y="1060"/>
                    <a:pt x="32" y="1083"/>
                    <a:pt x="61" y="1083"/>
                  </a:cubicBezTo>
                  <a:cubicBezTo>
                    <a:pt x="72" y="1083"/>
                    <a:pt x="84" y="1079"/>
                    <a:pt x="90" y="1069"/>
                  </a:cubicBezTo>
                  <a:cubicBezTo>
                    <a:pt x="291" y="836"/>
                    <a:pt x="513" y="624"/>
                    <a:pt x="769" y="458"/>
                  </a:cubicBezTo>
                  <a:cubicBezTo>
                    <a:pt x="1014" y="291"/>
                    <a:pt x="1291" y="169"/>
                    <a:pt x="1570" y="68"/>
                  </a:cubicBezTo>
                  <a:cubicBezTo>
                    <a:pt x="1620" y="48"/>
                    <a:pt x="1588" y="0"/>
                    <a:pt x="15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
            <p:cNvSpPr/>
            <p:nvPr/>
          </p:nvSpPr>
          <p:spPr>
            <a:xfrm>
              <a:off x="2094650" y="4317823"/>
              <a:ext cx="15560" cy="6001"/>
            </a:xfrm>
            <a:custGeom>
              <a:avLst/>
              <a:gdLst/>
              <a:ahLst/>
              <a:cxnLst/>
              <a:rect l="l" t="t" r="r" b="b"/>
              <a:pathLst>
                <a:path w="446" h="172" extrusionOk="0">
                  <a:moveTo>
                    <a:pt x="413" y="0"/>
                  </a:moveTo>
                  <a:cubicBezTo>
                    <a:pt x="279" y="11"/>
                    <a:pt x="146" y="55"/>
                    <a:pt x="23" y="111"/>
                  </a:cubicBezTo>
                  <a:cubicBezTo>
                    <a:pt x="12" y="122"/>
                    <a:pt x="1" y="134"/>
                    <a:pt x="12" y="156"/>
                  </a:cubicBezTo>
                  <a:cubicBezTo>
                    <a:pt x="20" y="163"/>
                    <a:pt x="33" y="171"/>
                    <a:pt x="48" y="171"/>
                  </a:cubicBezTo>
                  <a:cubicBezTo>
                    <a:pt x="54" y="171"/>
                    <a:pt x="61" y="170"/>
                    <a:pt x="68" y="166"/>
                  </a:cubicBezTo>
                  <a:cubicBezTo>
                    <a:pt x="179" y="111"/>
                    <a:pt x="302" y="89"/>
                    <a:pt x="423" y="55"/>
                  </a:cubicBezTo>
                  <a:cubicBezTo>
                    <a:pt x="435" y="55"/>
                    <a:pt x="446" y="45"/>
                    <a:pt x="446" y="33"/>
                  </a:cubicBezTo>
                  <a:cubicBezTo>
                    <a:pt x="446" y="11"/>
                    <a:pt x="423" y="0"/>
                    <a:pt x="41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
            <p:cNvSpPr/>
            <p:nvPr/>
          </p:nvSpPr>
          <p:spPr>
            <a:xfrm>
              <a:off x="2073508" y="4391647"/>
              <a:ext cx="48215" cy="7745"/>
            </a:xfrm>
            <a:custGeom>
              <a:avLst/>
              <a:gdLst/>
              <a:ahLst/>
              <a:cxnLst/>
              <a:rect l="l" t="t" r="r" b="b"/>
              <a:pathLst>
                <a:path w="1382" h="222" extrusionOk="0">
                  <a:moveTo>
                    <a:pt x="943" y="0"/>
                  </a:moveTo>
                  <a:cubicBezTo>
                    <a:pt x="639" y="0"/>
                    <a:pt x="331" y="55"/>
                    <a:pt x="51" y="164"/>
                  </a:cubicBezTo>
                  <a:cubicBezTo>
                    <a:pt x="0" y="174"/>
                    <a:pt x="33" y="221"/>
                    <a:pt x="73" y="221"/>
                  </a:cubicBezTo>
                  <a:cubicBezTo>
                    <a:pt x="77" y="221"/>
                    <a:pt x="81" y="221"/>
                    <a:pt x="85" y="220"/>
                  </a:cubicBezTo>
                  <a:cubicBezTo>
                    <a:pt x="285" y="164"/>
                    <a:pt x="496" y="119"/>
                    <a:pt x="696" y="97"/>
                  </a:cubicBezTo>
                  <a:cubicBezTo>
                    <a:pt x="782" y="93"/>
                    <a:pt x="869" y="90"/>
                    <a:pt x="955" y="90"/>
                  </a:cubicBezTo>
                  <a:cubicBezTo>
                    <a:pt x="1078" y="90"/>
                    <a:pt x="1200" y="95"/>
                    <a:pt x="1319" y="109"/>
                  </a:cubicBezTo>
                  <a:cubicBezTo>
                    <a:pt x="1322" y="109"/>
                    <a:pt x="1326" y="110"/>
                    <a:pt x="1329" y="110"/>
                  </a:cubicBezTo>
                  <a:cubicBezTo>
                    <a:pt x="1376" y="110"/>
                    <a:pt x="1382" y="41"/>
                    <a:pt x="1330" y="30"/>
                  </a:cubicBezTo>
                  <a:cubicBezTo>
                    <a:pt x="1203" y="10"/>
                    <a:pt x="1074" y="0"/>
                    <a:pt x="9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
            <p:cNvSpPr/>
            <p:nvPr/>
          </p:nvSpPr>
          <p:spPr>
            <a:xfrm>
              <a:off x="2098558" y="4386344"/>
              <a:ext cx="24072" cy="5477"/>
            </a:xfrm>
            <a:custGeom>
              <a:avLst/>
              <a:gdLst/>
              <a:ahLst/>
              <a:cxnLst/>
              <a:rect l="l" t="t" r="r" b="b"/>
              <a:pathLst>
                <a:path w="690" h="157" extrusionOk="0">
                  <a:moveTo>
                    <a:pt x="230" y="1"/>
                  </a:moveTo>
                  <a:cubicBezTo>
                    <a:pt x="167" y="1"/>
                    <a:pt x="105" y="6"/>
                    <a:pt x="45" y="16"/>
                  </a:cubicBezTo>
                  <a:cubicBezTo>
                    <a:pt x="22" y="16"/>
                    <a:pt x="0" y="38"/>
                    <a:pt x="0" y="60"/>
                  </a:cubicBezTo>
                  <a:cubicBezTo>
                    <a:pt x="12" y="93"/>
                    <a:pt x="45" y="93"/>
                    <a:pt x="67" y="93"/>
                  </a:cubicBezTo>
                  <a:cubicBezTo>
                    <a:pt x="119" y="84"/>
                    <a:pt x="170" y="80"/>
                    <a:pt x="220" y="80"/>
                  </a:cubicBezTo>
                  <a:cubicBezTo>
                    <a:pt x="354" y="80"/>
                    <a:pt x="483" y="109"/>
                    <a:pt x="612" y="149"/>
                  </a:cubicBezTo>
                  <a:cubicBezTo>
                    <a:pt x="621" y="154"/>
                    <a:pt x="630" y="156"/>
                    <a:pt x="640" y="156"/>
                  </a:cubicBezTo>
                  <a:cubicBezTo>
                    <a:pt x="653" y="156"/>
                    <a:pt x="666" y="151"/>
                    <a:pt x="679" y="138"/>
                  </a:cubicBezTo>
                  <a:cubicBezTo>
                    <a:pt x="690" y="115"/>
                    <a:pt x="679" y="93"/>
                    <a:pt x="657" y="83"/>
                  </a:cubicBezTo>
                  <a:cubicBezTo>
                    <a:pt x="524" y="28"/>
                    <a:pt x="376" y="1"/>
                    <a:pt x="2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
            <p:cNvSpPr/>
            <p:nvPr/>
          </p:nvSpPr>
          <p:spPr>
            <a:xfrm>
              <a:off x="1887866" y="4393077"/>
              <a:ext cx="22886" cy="4570"/>
            </a:xfrm>
            <a:custGeom>
              <a:avLst/>
              <a:gdLst/>
              <a:ahLst/>
              <a:cxnLst/>
              <a:rect l="l" t="t" r="r" b="b"/>
              <a:pathLst>
                <a:path w="656" h="131" extrusionOk="0">
                  <a:moveTo>
                    <a:pt x="322" y="1"/>
                  </a:moveTo>
                  <a:cubicBezTo>
                    <a:pt x="278" y="1"/>
                    <a:pt x="223" y="1"/>
                    <a:pt x="178" y="11"/>
                  </a:cubicBezTo>
                  <a:cubicBezTo>
                    <a:pt x="144" y="11"/>
                    <a:pt x="122" y="11"/>
                    <a:pt x="100" y="23"/>
                  </a:cubicBezTo>
                  <a:cubicBezTo>
                    <a:pt x="78" y="23"/>
                    <a:pt x="67" y="23"/>
                    <a:pt x="55" y="34"/>
                  </a:cubicBezTo>
                  <a:cubicBezTo>
                    <a:pt x="45" y="34"/>
                    <a:pt x="45" y="45"/>
                    <a:pt x="33" y="45"/>
                  </a:cubicBezTo>
                  <a:cubicBezTo>
                    <a:pt x="0" y="56"/>
                    <a:pt x="33" y="78"/>
                    <a:pt x="55" y="78"/>
                  </a:cubicBezTo>
                  <a:lnTo>
                    <a:pt x="111" y="78"/>
                  </a:lnTo>
                  <a:cubicBezTo>
                    <a:pt x="134" y="78"/>
                    <a:pt x="156" y="68"/>
                    <a:pt x="178" y="68"/>
                  </a:cubicBezTo>
                  <a:lnTo>
                    <a:pt x="312" y="68"/>
                  </a:lnTo>
                  <a:cubicBezTo>
                    <a:pt x="411" y="78"/>
                    <a:pt x="500" y="100"/>
                    <a:pt x="589" y="123"/>
                  </a:cubicBezTo>
                  <a:cubicBezTo>
                    <a:pt x="594" y="128"/>
                    <a:pt x="603" y="130"/>
                    <a:pt x="612" y="130"/>
                  </a:cubicBezTo>
                  <a:cubicBezTo>
                    <a:pt x="625" y="130"/>
                    <a:pt x="639" y="125"/>
                    <a:pt x="645" y="112"/>
                  </a:cubicBezTo>
                  <a:cubicBezTo>
                    <a:pt x="656" y="100"/>
                    <a:pt x="645" y="78"/>
                    <a:pt x="634" y="78"/>
                  </a:cubicBezTo>
                  <a:cubicBezTo>
                    <a:pt x="534" y="34"/>
                    <a:pt x="433" y="11"/>
                    <a:pt x="32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
            <p:cNvSpPr/>
            <p:nvPr/>
          </p:nvSpPr>
          <p:spPr>
            <a:xfrm>
              <a:off x="1899484" y="4388647"/>
              <a:ext cx="13222" cy="5408"/>
            </a:xfrm>
            <a:custGeom>
              <a:avLst/>
              <a:gdLst/>
              <a:ahLst/>
              <a:cxnLst/>
              <a:rect l="l" t="t" r="r" b="b"/>
              <a:pathLst>
                <a:path w="379" h="155" extrusionOk="0">
                  <a:moveTo>
                    <a:pt x="42" y="1"/>
                  </a:moveTo>
                  <a:cubicBezTo>
                    <a:pt x="29" y="1"/>
                    <a:pt x="11" y="8"/>
                    <a:pt x="11" y="17"/>
                  </a:cubicBezTo>
                  <a:cubicBezTo>
                    <a:pt x="1" y="39"/>
                    <a:pt x="11" y="61"/>
                    <a:pt x="23" y="61"/>
                  </a:cubicBezTo>
                  <a:cubicBezTo>
                    <a:pt x="123" y="94"/>
                    <a:pt x="223" y="128"/>
                    <a:pt x="323" y="150"/>
                  </a:cubicBezTo>
                  <a:cubicBezTo>
                    <a:pt x="329" y="153"/>
                    <a:pt x="335" y="154"/>
                    <a:pt x="340" y="154"/>
                  </a:cubicBezTo>
                  <a:cubicBezTo>
                    <a:pt x="352" y="154"/>
                    <a:pt x="360" y="147"/>
                    <a:pt x="367" y="138"/>
                  </a:cubicBezTo>
                  <a:cubicBezTo>
                    <a:pt x="379" y="116"/>
                    <a:pt x="367" y="106"/>
                    <a:pt x="357" y="106"/>
                  </a:cubicBezTo>
                  <a:cubicBezTo>
                    <a:pt x="256" y="61"/>
                    <a:pt x="157" y="39"/>
                    <a:pt x="56" y="5"/>
                  </a:cubicBezTo>
                  <a:cubicBezTo>
                    <a:pt x="53" y="2"/>
                    <a:pt x="48" y="1"/>
                    <a:pt x="4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
            <p:cNvSpPr/>
            <p:nvPr/>
          </p:nvSpPr>
          <p:spPr>
            <a:xfrm>
              <a:off x="1904159" y="4377692"/>
              <a:ext cx="9594" cy="5024"/>
            </a:xfrm>
            <a:custGeom>
              <a:avLst/>
              <a:gdLst/>
              <a:ahLst/>
              <a:cxnLst/>
              <a:rect l="l" t="t" r="r" b="b"/>
              <a:pathLst>
                <a:path w="275" h="144" extrusionOk="0">
                  <a:moveTo>
                    <a:pt x="45" y="1"/>
                  </a:moveTo>
                  <a:cubicBezTo>
                    <a:pt x="32" y="1"/>
                    <a:pt x="18" y="6"/>
                    <a:pt x="11" y="19"/>
                  </a:cubicBezTo>
                  <a:cubicBezTo>
                    <a:pt x="0" y="30"/>
                    <a:pt x="11" y="52"/>
                    <a:pt x="33" y="52"/>
                  </a:cubicBezTo>
                  <a:cubicBezTo>
                    <a:pt x="55" y="74"/>
                    <a:pt x="89" y="86"/>
                    <a:pt x="122" y="97"/>
                  </a:cubicBezTo>
                  <a:cubicBezTo>
                    <a:pt x="134" y="108"/>
                    <a:pt x="156" y="119"/>
                    <a:pt x="167" y="119"/>
                  </a:cubicBezTo>
                  <a:cubicBezTo>
                    <a:pt x="189" y="130"/>
                    <a:pt x="200" y="141"/>
                    <a:pt x="223" y="141"/>
                  </a:cubicBezTo>
                  <a:cubicBezTo>
                    <a:pt x="226" y="143"/>
                    <a:pt x="229" y="143"/>
                    <a:pt x="233" y="143"/>
                  </a:cubicBezTo>
                  <a:cubicBezTo>
                    <a:pt x="253" y="143"/>
                    <a:pt x="275" y="117"/>
                    <a:pt x="256" y="108"/>
                  </a:cubicBezTo>
                  <a:cubicBezTo>
                    <a:pt x="233" y="97"/>
                    <a:pt x="223" y="86"/>
                    <a:pt x="211" y="74"/>
                  </a:cubicBezTo>
                  <a:cubicBezTo>
                    <a:pt x="189" y="64"/>
                    <a:pt x="178" y="64"/>
                    <a:pt x="167" y="52"/>
                  </a:cubicBezTo>
                  <a:cubicBezTo>
                    <a:pt x="134" y="30"/>
                    <a:pt x="100" y="19"/>
                    <a:pt x="67" y="8"/>
                  </a:cubicBezTo>
                  <a:cubicBezTo>
                    <a:pt x="62" y="3"/>
                    <a:pt x="54"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
            <p:cNvSpPr/>
            <p:nvPr/>
          </p:nvSpPr>
          <p:spPr>
            <a:xfrm>
              <a:off x="1908800" y="4367086"/>
              <a:ext cx="3907" cy="2337"/>
            </a:xfrm>
            <a:custGeom>
              <a:avLst/>
              <a:gdLst/>
              <a:ahLst/>
              <a:cxnLst/>
              <a:rect l="l" t="t" r="r" b="b"/>
              <a:pathLst>
                <a:path w="112" h="67" extrusionOk="0">
                  <a:moveTo>
                    <a:pt x="56" y="0"/>
                  </a:moveTo>
                  <a:cubicBezTo>
                    <a:pt x="1" y="0"/>
                    <a:pt x="1" y="67"/>
                    <a:pt x="56" y="67"/>
                  </a:cubicBezTo>
                  <a:cubicBezTo>
                    <a:pt x="112" y="67"/>
                    <a:pt x="112"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
            <p:cNvSpPr/>
            <p:nvPr/>
          </p:nvSpPr>
          <p:spPr>
            <a:xfrm>
              <a:off x="1894321" y="4434664"/>
              <a:ext cx="24979" cy="12560"/>
            </a:xfrm>
            <a:custGeom>
              <a:avLst/>
              <a:gdLst/>
              <a:ahLst/>
              <a:cxnLst/>
              <a:rect l="l" t="t" r="r" b="b"/>
              <a:pathLst>
                <a:path w="716" h="360" extrusionOk="0">
                  <a:moveTo>
                    <a:pt x="552" y="0"/>
                  </a:moveTo>
                  <a:cubicBezTo>
                    <a:pt x="336" y="0"/>
                    <a:pt x="110" y="111"/>
                    <a:pt x="15" y="310"/>
                  </a:cubicBezTo>
                  <a:cubicBezTo>
                    <a:pt x="0" y="340"/>
                    <a:pt x="40" y="359"/>
                    <a:pt x="75" y="359"/>
                  </a:cubicBezTo>
                  <a:cubicBezTo>
                    <a:pt x="92" y="359"/>
                    <a:pt x="108" y="355"/>
                    <a:pt x="115" y="344"/>
                  </a:cubicBezTo>
                  <a:cubicBezTo>
                    <a:pt x="210" y="192"/>
                    <a:pt x="369" y="89"/>
                    <a:pt x="544" y="89"/>
                  </a:cubicBezTo>
                  <a:cubicBezTo>
                    <a:pt x="575" y="89"/>
                    <a:pt x="607" y="92"/>
                    <a:pt x="638" y="99"/>
                  </a:cubicBezTo>
                  <a:cubicBezTo>
                    <a:pt x="660" y="99"/>
                    <a:pt x="693" y="87"/>
                    <a:pt x="705" y="65"/>
                  </a:cubicBezTo>
                  <a:cubicBezTo>
                    <a:pt x="716" y="32"/>
                    <a:pt x="693" y="10"/>
                    <a:pt x="660" y="10"/>
                  </a:cubicBezTo>
                  <a:cubicBezTo>
                    <a:pt x="625" y="4"/>
                    <a:pt x="588" y="0"/>
                    <a:pt x="55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
            <p:cNvSpPr/>
            <p:nvPr/>
          </p:nvSpPr>
          <p:spPr>
            <a:xfrm>
              <a:off x="1901682" y="4440770"/>
              <a:ext cx="17618" cy="9559"/>
            </a:xfrm>
            <a:custGeom>
              <a:avLst/>
              <a:gdLst/>
              <a:ahLst/>
              <a:cxnLst/>
              <a:rect l="l" t="t" r="r" b="b"/>
              <a:pathLst>
                <a:path w="505" h="274" extrusionOk="0">
                  <a:moveTo>
                    <a:pt x="443" y="0"/>
                  </a:moveTo>
                  <a:cubicBezTo>
                    <a:pt x="273" y="0"/>
                    <a:pt x="99" y="87"/>
                    <a:pt x="15" y="224"/>
                  </a:cubicBezTo>
                  <a:cubicBezTo>
                    <a:pt x="0" y="254"/>
                    <a:pt x="25" y="273"/>
                    <a:pt x="50" y="273"/>
                  </a:cubicBezTo>
                  <a:cubicBezTo>
                    <a:pt x="62" y="273"/>
                    <a:pt x="75" y="269"/>
                    <a:pt x="82" y="258"/>
                  </a:cubicBezTo>
                  <a:cubicBezTo>
                    <a:pt x="171" y="135"/>
                    <a:pt x="316" y="57"/>
                    <a:pt x="472" y="57"/>
                  </a:cubicBezTo>
                  <a:cubicBezTo>
                    <a:pt x="482" y="57"/>
                    <a:pt x="505" y="46"/>
                    <a:pt x="505" y="35"/>
                  </a:cubicBezTo>
                  <a:cubicBezTo>
                    <a:pt x="505" y="13"/>
                    <a:pt x="482" y="1"/>
                    <a:pt x="472" y="1"/>
                  </a:cubicBezTo>
                  <a:cubicBezTo>
                    <a:pt x="462" y="1"/>
                    <a:pt x="452" y="0"/>
                    <a:pt x="4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
            <p:cNvSpPr/>
            <p:nvPr/>
          </p:nvSpPr>
          <p:spPr>
            <a:xfrm>
              <a:off x="1913056" y="4450364"/>
              <a:ext cx="9769" cy="15316"/>
            </a:xfrm>
            <a:custGeom>
              <a:avLst/>
              <a:gdLst/>
              <a:ahLst/>
              <a:cxnLst/>
              <a:rect l="l" t="t" r="r" b="b"/>
              <a:pathLst>
                <a:path w="280" h="439" extrusionOk="0">
                  <a:moveTo>
                    <a:pt x="205" y="0"/>
                  </a:moveTo>
                  <a:cubicBezTo>
                    <a:pt x="190" y="0"/>
                    <a:pt x="176" y="11"/>
                    <a:pt x="168" y="27"/>
                  </a:cubicBezTo>
                  <a:cubicBezTo>
                    <a:pt x="112" y="149"/>
                    <a:pt x="45" y="272"/>
                    <a:pt x="1" y="394"/>
                  </a:cubicBezTo>
                  <a:cubicBezTo>
                    <a:pt x="1" y="416"/>
                    <a:pt x="12" y="427"/>
                    <a:pt x="34" y="438"/>
                  </a:cubicBezTo>
                  <a:cubicBezTo>
                    <a:pt x="57" y="438"/>
                    <a:pt x="79" y="427"/>
                    <a:pt x="90" y="405"/>
                  </a:cubicBezTo>
                  <a:cubicBezTo>
                    <a:pt x="156" y="294"/>
                    <a:pt x="212" y="171"/>
                    <a:pt x="268" y="49"/>
                  </a:cubicBezTo>
                  <a:cubicBezTo>
                    <a:pt x="279" y="27"/>
                    <a:pt x="245" y="5"/>
                    <a:pt x="223" y="5"/>
                  </a:cubicBezTo>
                  <a:cubicBezTo>
                    <a:pt x="217" y="2"/>
                    <a:pt x="211" y="0"/>
                    <a:pt x="20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
            <p:cNvSpPr/>
            <p:nvPr/>
          </p:nvSpPr>
          <p:spPr>
            <a:xfrm>
              <a:off x="2053098" y="4428140"/>
              <a:ext cx="26305" cy="33178"/>
            </a:xfrm>
            <a:custGeom>
              <a:avLst/>
              <a:gdLst/>
              <a:ahLst/>
              <a:cxnLst/>
              <a:rect l="l" t="t" r="r" b="b"/>
              <a:pathLst>
                <a:path w="754" h="951" extrusionOk="0">
                  <a:moveTo>
                    <a:pt x="65" y="0"/>
                  </a:moveTo>
                  <a:cubicBezTo>
                    <a:pt x="33" y="0"/>
                    <a:pt x="1" y="26"/>
                    <a:pt x="35" y="52"/>
                  </a:cubicBezTo>
                  <a:cubicBezTo>
                    <a:pt x="314" y="286"/>
                    <a:pt x="524" y="586"/>
                    <a:pt x="670" y="931"/>
                  </a:cubicBezTo>
                  <a:cubicBezTo>
                    <a:pt x="674" y="944"/>
                    <a:pt x="689" y="950"/>
                    <a:pt x="704" y="950"/>
                  </a:cubicBezTo>
                  <a:cubicBezTo>
                    <a:pt x="728" y="950"/>
                    <a:pt x="754" y="936"/>
                    <a:pt x="747" y="909"/>
                  </a:cubicBezTo>
                  <a:cubicBezTo>
                    <a:pt x="625" y="553"/>
                    <a:pt x="391" y="241"/>
                    <a:pt x="91" y="7"/>
                  </a:cubicBezTo>
                  <a:cubicBezTo>
                    <a:pt x="84" y="2"/>
                    <a:pt x="74" y="0"/>
                    <a:pt x="6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
            <p:cNvSpPr/>
            <p:nvPr/>
          </p:nvSpPr>
          <p:spPr>
            <a:xfrm>
              <a:off x="2065065" y="4432397"/>
              <a:ext cx="18107" cy="19328"/>
            </a:xfrm>
            <a:custGeom>
              <a:avLst/>
              <a:gdLst/>
              <a:ahLst/>
              <a:cxnLst/>
              <a:rect l="l" t="t" r="r" b="b"/>
              <a:pathLst>
                <a:path w="519" h="554" extrusionOk="0">
                  <a:moveTo>
                    <a:pt x="51" y="1"/>
                  </a:moveTo>
                  <a:cubicBezTo>
                    <a:pt x="27" y="1"/>
                    <a:pt x="1" y="24"/>
                    <a:pt x="26" y="41"/>
                  </a:cubicBezTo>
                  <a:cubicBezTo>
                    <a:pt x="104" y="108"/>
                    <a:pt x="181" y="186"/>
                    <a:pt x="248" y="275"/>
                  </a:cubicBezTo>
                  <a:cubicBezTo>
                    <a:pt x="327" y="353"/>
                    <a:pt x="382" y="442"/>
                    <a:pt x="438" y="542"/>
                  </a:cubicBezTo>
                  <a:cubicBezTo>
                    <a:pt x="446" y="550"/>
                    <a:pt x="459" y="554"/>
                    <a:pt x="472" y="554"/>
                  </a:cubicBezTo>
                  <a:cubicBezTo>
                    <a:pt x="496" y="554"/>
                    <a:pt x="519" y="541"/>
                    <a:pt x="504" y="520"/>
                  </a:cubicBezTo>
                  <a:cubicBezTo>
                    <a:pt x="404" y="320"/>
                    <a:pt x="248" y="142"/>
                    <a:pt x="70" y="8"/>
                  </a:cubicBezTo>
                  <a:cubicBezTo>
                    <a:pt x="65" y="3"/>
                    <a:pt x="58" y="1"/>
                    <a:pt x="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
            <p:cNvSpPr/>
            <p:nvPr/>
          </p:nvSpPr>
          <p:spPr>
            <a:xfrm>
              <a:off x="2077974" y="4436862"/>
              <a:ext cx="8966" cy="7745"/>
            </a:xfrm>
            <a:custGeom>
              <a:avLst/>
              <a:gdLst/>
              <a:ahLst/>
              <a:cxnLst/>
              <a:rect l="l" t="t" r="r" b="b"/>
              <a:pathLst>
                <a:path w="257" h="222" extrusionOk="0">
                  <a:moveTo>
                    <a:pt x="45" y="1"/>
                  </a:moveTo>
                  <a:cubicBezTo>
                    <a:pt x="32" y="1"/>
                    <a:pt x="18" y="7"/>
                    <a:pt x="12" y="14"/>
                  </a:cubicBezTo>
                  <a:cubicBezTo>
                    <a:pt x="1" y="24"/>
                    <a:pt x="1" y="36"/>
                    <a:pt x="12" y="58"/>
                  </a:cubicBezTo>
                  <a:cubicBezTo>
                    <a:pt x="45" y="80"/>
                    <a:pt x="68" y="113"/>
                    <a:pt x="101" y="136"/>
                  </a:cubicBezTo>
                  <a:cubicBezTo>
                    <a:pt x="112" y="147"/>
                    <a:pt x="134" y="158"/>
                    <a:pt x="145" y="180"/>
                  </a:cubicBezTo>
                  <a:cubicBezTo>
                    <a:pt x="167" y="192"/>
                    <a:pt x="179" y="202"/>
                    <a:pt x="201" y="214"/>
                  </a:cubicBezTo>
                  <a:cubicBezTo>
                    <a:pt x="207" y="219"/>
                    <a:pt x="215" y="222"/>
                    <a:pt x="223" y="222"/>
                  </a:cubicBezTo>
                  <a:cubicBezTo>
                    <a:pt x="231" y="222"/>
                    <a:pt x="240" y="219"/>
                    <a:pt x="246" y="214"/>
                  </a:cubicBezTo>
                  <a:cubicBezTo>
                    <a:pt x="256" y="214"/>
                    <a:pt x="256" y="192"/>
                    <a:pt x="256" y="180"/>
                  </a:cubicBezTo>
                  <a:cubicBezTo>
                    <a:pt x="234" y="169"/>
                    <a:pt x="223" y="147"/>
                    <a:pt x="212" y="136"/>
                  </a:cubicBezTo>
                  <a:cubicBezTo>
                    <a:pt x="190" y="125"/>
                    <a:pt x="179" y="103"/>
                    <a:pt x="167" y="91"/>
                  </a:cubicBezTo>
                  <a:cubicBezTo>
                    <a:pt x="134" y="69"/>
                    <a:pt x="101" y="36"/>
                    <a:pt x="68" y="14"/>
                  </a:cubicBezTo>
                  <a:cubicBezTo>
                    <a:pt x="63" y="4"/>
                    <a:pt x="54"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
            <p:cNvSpPr/>
            <p:nvPr/>
          </p:nvSpPr>
          <p:spPr>
            <a:xfrm>
              <a:off x="2140459" y="4429571"/>
              <a:ext cx="30003" cy="7222"/>
            </a:xfrm>
            <a:custGeom>
              <a:avLst/>
              <a:gdLst/>
              <a:ahLst/>
              <a:cxnLst/>
              <a:rect l="l" t="t" r="r" b="b"/>
              <a:pathLst>
                <a:path w="860" h="207" extrusionOk="0">
                  <a:moveTo>
                    <a:pt x="213" y="1"/>
                  </a:moveTo>
                  <a:cubicBezTo>
                    <a:pt x="157" y="1"/>
                    <a:pt x="101" y="4"/>
                    <a:pt x="45" y="11"/>
                  </a:cubicBezTo>
                  <a:cubicBezTo>
                    <a:pt x="22" y="11"/>
                    <a:pt x="0" y="33"/>
                    <a:pt x="12" y="55"/>
                  </a:cubicBezTo>
                  <a:cubicBezTo>
                    <a:pt x="22" y="78"/>
                    <a:pt x="45" y="78"/>
                    <a:pt x="67" y="78"/>
                  </a:cubicBezTo>
                  <a:cubicBezTo>
                    <a:pt x="115" y="71"/>
                    <a:pt x="163" y="68"/>
                    <a:pt x="211" y="68"/>
                  </a:cubicBezTo>
                  <a:cubicBezTo>
                    <a:pt x="407" y="68"/>
                    <a:pt x="600" y="120"/>
                    <a:pt x="779" y="200"/>
                  </a:cubicBezTo>
                  <a:cubicBezTo>
                    <a:pt x="783" y="205"/>
                    <a:pt x="789" y="207"/>
                    <a:pt x="795" y="207"/>
                  </a:cubicBezTo>
                  <a:cubicBezTo>
                    <a:pt x="822" y="207"/>
                    <a:pt x="859" y="174"/>
                    <a:pt x="823" y="156"/>
                  </a:cubicBezTo>
                  <a:cubicBezTo>
                    <a:pt x="639" y="50"/>
                    <a:pt x="426" y="1"/>
                    <a:pt x="21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
            <p:cNvSpPr/>
            <p:nvPr/>
          </p:nvSpPr>
          <p:spPr>
            <a:xfrm>
              <a:off x="2153263" y="4427442"/>
              <a:ext cx="20584" cy="7850"/>
            </a:xfrm>
            <a:custGeom>
              <a:avLst/>
              <a:gdLst/>
              <a:ahLst/>
              <a:cxnLst/>
              <a:rect l="l" t="t" r="r" b="b"/>
              <a:pathLst>
                <a:path w="590" h="225" extrusionOk="0">
                  <a:moveTo>
                    <a:pt x="44" y="1"/>
                  </a:moveTo>
                  <a:cubicBezTo>
                    <a:pt x="33" y="1"/>
                    <a:pt x="20" y="9"/>
                    <a:pt x="11" y="17"/>
                  </a:cubicBezTo>
                  <a:cubicBezTo>
                    <a:pt x="1" y="39"/>
                    <a:pt x="23" y="50"/>
                    <a:pt x="45" y="61"/>
                  </a:cubicBezTo>
                  <a:cubicBezTo>
                    <a:pt x="212" y="84"/>
                    <a:pt x="379" y="139"/>
                    <a:pt x="535" y="217"/>
                  </a:cubicBezTo>
                  <a:cubicBezTo>
                    <a:pt x="540" y="222"/>
                    <a:pt x="548" y="225"/>
                    <a:pt x="556" y="225"/>
                  </a:cubicBezTo>
                  <a:cubicBezTo>
                    <a:pt x="565" y="225"/>
                    <a:pt x="573" y="222"/>
                    <a:pt x="579" y="217"/>
                  </a:cubicBezTo>
                  <a:cubicBezTo>
                    <a:pt x="590" y="205"/>
                    <a:pt x="590" y="183"/>
                    <a:pt x="579" y="172"/>
                  </a:cubicBezTo>
                  <a:cubicBezTo>
                    <a:pt x="423" y="84"/>
                    <a:pt x="245" y="27"/>
                    <a:pt x="56" y="5"/>
                  </a:cubicBezTo>
                  <a:cubicBezTo>
                    <a:pt x="53" y="2"/>
                    <a:pt x="49"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
            <p:cNvSpPr/>
            <p:nvPr/>
          </p:nvSpPr>
          <p:spPr>
            <a:xfrm>
              <a:off x="2168021" y="4427233"/>
              <a:ext cx="8164" cy="4186"/>
            </a:xfrm>
            <a:custGeom>
              <a:avLst/>
              <a:gdLst/>
              <a:ahLst/>
              <a:cxnLst/>
              <a:rect l="l" t="t" r="r" b="b"/>
              <a:pathLst>
                <a:path w="234" h="120" extrusionOk="0">
                  <a:moveTo>
                    <a:pt x="33" y="1"/>
                  </a:moveTo>
                  <a:cubicBezTo>
                    <a:pt x="23" y="1"/>
                    <a:pt x="0" y="11"/>
                    <a:pt x="0" y="33"/>
                  </a:cubicBezTo>
                  <a:cubicBezTo>
                    <a:pt x="0" y="56"/>
                    <a:pt x="23" y="67"/>
                    <a:pt x="33" y="67"/>
                  </a:cubicBezTo>
                  <a:lnTo>
                    <a:pt x="78" y="67"/>
                  </a:lnTo>
                  <a:lnTo>
                    <a:pt x="89" y="78"/>
                  </a:lnTo>
                  <a:lnTo>
                    <a:pt x="112" y="78"/>
                  </a:lnTo>
                  <a:cubicBezTo>
                    <a:pt x="122" y="90"/>
                    <a:pt x="134" y="90"/>
                    <a:pt x="144" y="100"/>
                  </a:cubicBezTo>
                  <a:cubicBezTo>
                    <a:pt x="156" y="100"/>
                    <a:pt x="178" y="112"/>
                    <a:pt x="189" y="112"/>
                  </a:cubicBezTo>
                  <a:cubicBezTo>
                    <a:pt x="195" y="117"/>
                    <a:pt x="200" y="120"/>
                    <a:pt x="206" y="120"/>
                  </a:cubicBezTo>
                  <a:cubicBezTo>
                    <a:pt x="211" y="120"/>
                    <a:pt x="217" y="117"/>
                    <a:pt x="223" y="112"/>
                  </a:cubicBezTo>
                  <a:cubicBezTo>
                    <a:pt x="233" y="100"/>
                    <a:pt x="233" y="90"/>
                    <a:pt x="233" y="78"/>
                  </a:cubicBezTo>
                  <a:cubicBezTo>
                    <a:pt x="223" y="67"/>
                    <a:pt x="211" y="56"/>
                    <a:pt x="189" y="45"/>
                  </a:cubicBezTo>
                  <a:cubicBezTo>
                    <a:pt x="178" y="45"/>
                    <a:pt x="167" y="33"/>
                    <a:pt x="144" y="23"/>
                  </a:cubicBezTo>
                  <a:cubicBezTo>
                    <a:pt x="112" y="11"/>
                    <a:pt x="78"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
            <p:cNvSpPr/>
            <p:nvPr/>
          </p:nvSpPr>
          <p:spPr>
            <a:xfrm>
              <a:off x="2164497" y="4406649"/>
              <a:ext cx="10920" cy="4710"/>
            </a:xfrm>
            <a:custGeom>
              <a:avLst/>
              <a:gdLst/>
              <a:ahLst/>
              <a:cxnLst/>
              <a:rect l="l" t="t" r="r" b="b"/>
              <a:pathLst>
                <a:path w="313" h="135" extrusionOk="0">
                  <a:moveTo>
                    <a:pt x="68" y="1"/>
                  </a:moveTo>
                  <a:cubicBezTo>
                    <a:pt x="45" y="1"/>
                    <a:pt x="23" y="1"/>
                    <a:pt x="12" y="12"/>
                  </a:cubicBezTo>
                  <a:cubicBezTo>
                    <a:pt x="1" y="34"/>
                    <a:pt x="12" y="57"/>
                    <a:pt x="23" y="57"/>
                  </a:cubicBezTo>
                  <a:cubicBezTo>
                    <a:pt x="112" y="79"/>
                    <a:pt x="190" y="112"/>
                    <a:pt x="268" y="134"/>
                  </a:cubicBezTo>
                  <a:cubicBezTo>
                    <a:pt x="279" y="134"/>
                    <a:pt x="302" y="134"/>
                    <a:pt x="302" y="112"/>
                  </a:cubicBezTo>
                  <a:cubicBezTo>
                    <a:pt x="312" y="101"/>
                    <a:pt x="302" y="90"/>
                    <a:pt x="290" y="79"/>
                  </a:cubicBezTo>
                  <a:cubicBezTo>
                    <a:pt x="257" y="67"/>
                    <a:pt x="223" y="57"/>
                    <a:pt x="179" y="45"/>
                  </a:cubicBezTo>
                  <a:lnTo>
                    <a:pt x="68"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
            <p:cNvSpPr/>
            <p:nvPr/>
          </p:nvSpPr>
          <p:spPr>
            <a:xfrm>
              <a:off x="2015314" y="4269817"/>
              <a:ext cx="17130" cy="24770"/>
            </a:xfrm>
            <a:custGeom>
              <a:avLst/>
              <a:gdLst/>
              <a:ahLst/>
              <a:cxnLst/>
              <a:rect l="l" t="t" r="r" b="b"/>
              <a:pathLst>
                <a:path w="491" h="710" extrusionOk="0">
                  <a:moveTo>
                    <a:pt x="421" y="0"/>
                  </a:moveTo>
                  <a:cubicBezTo>
                    <a:pt x="412" y="0"/>
                    <a:pt x="403" y="3"/>
                    <a:pt x="396" y="8"/>
                  </a:cubicBezTo>
                  <a:cubicBezTo>
                    <a:pt x="295" y="97"/>
                    <a:pt x="206" y="197"/>
                    <a:pt x="139" y="308"/>
                  </a:cubicBezTo>
                  <a:cubicBezTo>
                    <a:pt x="73" y="420"/>
                    <a:pt x="6" y="541"/>
                    <a:pt x="6" y="675"/>
                  </a:cubicBezTo>
                  <a:cubicBezTo>
                    <a:pt x="0" y="699"/>
                    <a:pt x="20" y="710"/>
                    <a:pt x="41" y="710"/>
                  </a:cubicBezTo>
                  <a:cubicBezTo>
                    <a:pt x="59" y="710"/>
                    <a:pt x="79" y="702"/>
                    <a:pt x="84" y="686"/>
                  </a:cubicBezTo>
                  <a:cubicBezTo>
                    <a:pt x="129" y="575"/>
                    <a:pt x="173" y="452"/>
                    <a:pt x="240" y="341"/>
                  </a:cubicBezTo>
                  <a:cubicBezTo>
                    <a:pt x="295" y="230"/>
                    <a:pt x="384" y="141"/>
                    <a:pt x="473" y="52"/>
                  </a:cubicBezTo>
                  <a:cubicBezTo>
                    <a:pt x="490" y="27"/>
                    <a:pt x="454" y="0"/>
                    <a:pt x="42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
            <p:cNvSpPr/>
            <p:nvPr/>
          </p:nvSpPr>
          <p:spPr>
            <a:xfrm>
              <a:off x="2021629" y="4274631"/>
              <a:ext cx="16676" cy="19921"/>
            </a:xfrm>
            <a:custGeom>
              <a:avLst/>
              <a:gdLst/>
              <a:ahLst/>
              <a:cxnLst/>
              <a:rect l="l" t="t" r="r" b="b"/>
              <a:pathLst>
                <a:path w="478" h="571" extrusionOk="0">
                  <a:moveTo>
                    <a:pt x="418" y="0"/>
                  </a:moveTo>
                  <a:cubicBezTo>
                    <a:pt x="412" y="0"/>
                    <a:pt x="407" y="1"/>
                    <a:pt x="403" y="3"/>
                  </a:cubicBezTo>
                  <a:cubicBezTo>
                    <a:pt x="314" y="81"/>
                    <a:pt x="248" y="159"/>
                    <a:pt x="181" y="248"/>
                  </a:cubicBezTo>
                  <a:cubicBezTo>
                    <a:pt x="114" y="337"/>
                    <a:pt x="47" y="426"/>
                    <a:pt x="14" y="537"/>
                  </a:cubicBezTo>
                  <a:cubicBezTo>
                    <a:pt x="0" y="559"/>
                    <a:pt x="27" y="571"/>
                    <a:pt x="51" y="571"/>
                  </a:cubicBezTo>
                  <a:cubicBezTo>
                    <a:pt x="65" y="571"/>
                    <a:pt x="77" y="567"/>
                    <a:pt x="81" y="559"/>
                  </a:cubicBezTo>
                  <a:cubicBezTo>
                    <a:pt x="136" y="470"/>
                    <a:pt x="192" y="371"/>
                    <a:pt x="259" y="282"/>
                  </a:cubicBezTo>
                  <a:cubicBezTo>
                    <a:pt x="314" y="203"/>
                    <a:pt x="381" y="114"/>
                    <a:pt x="459" y="37"/>
                  </a:cubicBezTo>
                  <a:cubicBezTo>
                    <a:pt x="478" y="19"/>
                    <a:pt x="443" y="0"/>
                    <a:pt x="41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
            <p:cNvSpPr/>
            <p:nvPr/>
          </p:nvSpPr>
          <p:spPr>
            <a:xfrm>
              <a:off x="2024594" y="4268072"/>
              <a:ext cx="37365" cy="34539"/>
            </a:xfrm>
            <a:custGeom>
              <a:avLst/>
              <a:gdLst/>
              <a:ahLst/>
              <a:cxnLst/>
              <a:rect l="l" t="t" r="r" b="b"/>
              <a:pathLst>
                <a:path w="1071" h="990" extrusionOk="0">
                  <a:moveTo>
                    <a:pt x="1007" y="1"/>
                  </a:moveTo>
                  <a:cubicBezTo>
                    <a:pt x="1003" y="1"/>
                    <a:pt x="1000" y="1"/>
                    <a:pt x="997" y="2"/>
                  </a:cubicBezTo>
                  <a:cubicBezTo>
                    <a:pt x="541" y="136"/>
                    <a:pt x="163" y="502"/>
                    <a:pt x="7" y="947"/>
                  </a:cubicBezTo>
                  <a:cubicBezTo>
                    <a:pt x="0" y="974"/>
                    <a:pt x="30" y="989"/>
                    <a:pt x="58" y="989"/>
                  </a:cubicBezTo>
                  <a:cubicBezTo>
                    <a:pt x="75" y="989"/>
                    <a:pt x="92" y="983"/>
                    <a:pt x="96" y="970"/>
                  </a:cubicBezTo>
                  <a:cubicBezTo>
                    <a:pt x="252" y="536"/>
                    <a:pt x="607" y="213"/>
                    <a:pt x="1030" y="58"/>
                  </a:cubicBezTo>
                  <a:cubicBezTo>
                    <a:pt x="1070" y="48"/>
                    <a:pt x="1038" y="1"/>
                    <a:pt x="100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
            <p:cNvSpPr/>
            <p:nvPr/>
          </p:nvSpPr>
          <p:spPr>
            <a:xfrm>
              <a:off x="2053168" y="4275818"/>
              <a:ext cx="13222" cy="11024"/>
            </a:xfrm>
            <a:custGeom>
              <a:avLst/>
              <a:gdLst/>
              <a:ahLst/>
              <a:cxnLst/>
              <a:rect l="l" t="t" r="r" b="b"/>
              <a:pathLst>
                <a:path w="379" h="316" extrusionOk="0">
                  <a:moveTo>
                    <a:pt x="321" y="1"/>
                  </a:moveTo>
                  <a:cubicBezTo>
                    <a:pt x="310" y="1"/>
                    <a:pt x="299" y="4"/>
                    <a:pt x="289" y="14"/>
                  </a:cubicBezTo>
                  <a:cubicBezTo>
                    <a:pt x="200" y="92"/>
                    <a:pt x="111" y="169"/>
                    <a:pt x="22" y="258"/>
                  </a:cubicBezTo>
                  <a:cubicBezTo>
                    <a:pt x="0" y="270"/>
                    <a:pt x="0" y="292"/>
                    <a:pt x="22" y="303"/>
                  </a:cubicBezTo>
                  <a:cubicBezTo>
                    <a:pt x="29" y="309"/>
                    <a:pt x="42" y="316"/>
                    <a:pt x="57" y="316"/>
                  </a:cubicBezTo>
                  <a:cubicBezTo>
                    <a:pt x="68" y="316"/>
                    <a:pt x="80" y="312"/>
                    <a:pt x="89" y="303"/>
                  </a:cubicBezTo>
                  <a:cubicBezTo>
                    <a:pt x="178" y="225"/>
                    <a:pt x="267" y="147"/>
                    <a:pt x="367" y="70"/>
                  </a:cubicBezTo>
                  <a:cubicBezTo>
                    <a:pt x="378" y="47"/>
                    <a:pt x="378" y="25"/>
                    <a:pt x="367" y="14"/>
                  </a:cubicBezTo>
                  <a:cubicBezTo>
                    <a:pt x="354" y="7"/>
                    <a:pt x="337" y="1"/>
                    <a:pt x="32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
            <p:cNvSpPr/>
            <p:nvPr/>
          </p:nvSpPr>
          <p:spPr>
            <a:xfrm>
              <a:off x="1972820" y="4274945"/>
              <a:ext cx="7152" cy="15804"/>
            </a:xfrm>
            <a:custGeom>
              <a:avLst/>
              <a:gdLst/>
              <a:ahLst/>
              <a:cxnLst/>
              <a:rect l="l" t="t" r="r" b="b"/>
              <a:pathLst>
                <a:path w="205" h="453" extrusionOk="0">
                  <a:moveTo>
                    <a:pt x="155" y="1"/>
                  </a:moveTo>
                  <a:cubicBezTo>
                    <a:pt x="143" y="1"/>
                    <a:pt x="131" y="5"/>
                    <a:pt x="123" y="16"/>
                  </a:cubicBezTo>
                  <a:cubicBezTo>
                    <a:pt x="45" y="139"/>
                    <a:pt x="0" y="283"/>
                    <a:pt x="0" y="428"/>
                  </a:cubicBezTo>
                  <a:cubicBezTo>
                    <a:pt x="0" y="445"/>
                    <a:pt x="17" y="453"/>
                    <a:pt x="35" y="453"/>
                  </a:cubicBezTo>
                  <a:cubicBezTo>
                    <a:pt x="53" y="453"/>
                    <a:pt x="73" y="445"/>
                    <a:pt x="79" y="428"/>
                  </a:cubicBezTo>
                  <a:cubicBezTo>
                    <a:pt x="89" y="295"/>
                    <a:pt x="123" y="161"/>
                    <a:pt x="190" y="50"/>
                  </a:cubicBezTo>
                  <a:cubicBezTo>
                    <a:pt x="205" y="20"/>
                    <a:pt x="180" y="1"/>
                    <a:pt x="15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2"/>
            <p:cNvSpPr/>
            <p:nvPr/>
          </p:nvSpPr>
          <p:spPr>
            <a:xfrm>
              <a:off x="1977460" y="4281260"/>
              <a:ext cx="3384" cy="9803"/>
            </a:xfrm>
            <a:custGeom>
              <a:avLst/>
              <a:gdLst/>
              <a:ahLst/>
              <a:cxnLst/>
              <a:rect l="l" t="t" r="r" b="b"/>
              <a:pathLst>
                <a:path w="97" h="281" extrusionOk="0">
                  <a:moveTo>
                    <a:pt x="71" y="1"/>
                  </a:moveTo>
                  <a:cubicBezTo>
                    <a:pt x="61" y="1"/>
                    <a:pt x="50" y="4"/>
                    <a:pt x="45" y="13"/>
                  </a:cubicBezTo>
                  <a:cubicBezTo>
                    <a:pt x="35" y="92"/>
                    <a:pt x="12" y="181"/>
                    <a:pt x="1" y="258"/>
                  </a:cubicBezTo>
                  <a:cubicBezTo>
                    <a:pt x="1" y="270"/>
                    <a:pt x="12" y="280"/>
                    <a:pt x="23" y="280"/>
                  </a:cubicBezTo>
                  <a:cubicBezTo>
                    <a:pt x="35" y="280"/>
                    <a:pt x="45" y="280"/>
                    <a:pt x="45" y="270"/>
                  </a:cubicBezTo>
                  <a:cubicBezTo>
                    <a:pt x="68" y="181"/>
                    <a:pt x="79" y="102"/>
                    <a:pt x="90" y="13"/>
                  </a:cubicBezTo>
                  <a:cubicBezTo>
                    <a:pt x="97" y="7"/>
                    <a:pt x="84" y="1"/>
                    <a:pt x="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
            <p:cNvSpPr/>
            <p:nvPr/>
          </p:nvSpPr>
          <p:spPr>
            <a:xfrm>
              <a:off x="2097546" y="4343396"/>
              <a:ext cx="39842" cy="12176"/>
            </a:xfrm>
            <a:custGeom>
              <a:avLst/>
              <a:gdLst/>
              <a:ahLst/>
              <a:cxnLst/>
              <a:rect l="l" t="t" r="r" b="b"/>
              <a:pathLst>
                <a:path w="1142" h="349" extrusionOk="0">
                  <a:moveTo>
                    <a:pt x="910" y="1"/>
                  </a:moveTo>
                  <a:cubicBezTo>
                    <a:pt x="588" y="1"/>
                    <a:pt x="260" y="98"/>
                    <a:pt x="18" y="313"/>
                  </a:cubicBezTo>
                  <a:cubicBezTo>
                    <a:pt x="0" y="331"/>
                    <a:pt x="26" y="349"/>
                    <a:pt x="42" y="349"/>
                  </a:cubicBezTo>
                  <a:cubicBezTo>
                    <a:pt x="46" y="349"/>
                    <a:pt x="49" y="348"/>
                    <a:pt x="51" y="345"/>
                  </a:cubicBezTo>
                  <a:cubicBezTo>
                    <a:pt x="308" y="166"/>
                    <a:pt x="605" y="58"/>
                    <a:pt x="914" y="58"/>
                  </a:cubicBezTo>
                  <a:cubicBezTo>
                    <a:pt x="967" y="58"/>
                    <a:pt x="1021" y="61"/>
                    <a:pt x="1075" y="68"/>
                  </a:cubicBezTo>
                  <a:cubicBezTo>
                    <a:pt x="1119" y="68"/>
                    <a:pt x="1141" y="23"/>
                    <a:pt x="1097" y="12"/>
                  </a:cubicBezTo>
                  <a:cubicBezTo>
                    <a:pt x="1035" y="5"/>
                    <a:pt x="972" y="1"/>
                    <a:pt x="91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
            <p:cNvSpPr/>
            <p:nvPr/>
          </p:nvSpPr>
          <p:spPr>
            <a:xfrm>
              <a:off x="2110804" y="4348246"/>
              <a:ext cx="28398" cy="4989"/>
            </a:xfrm>
            <a:custGeom>
              <a:avLst/>
              <a:gdLst/>
              <a:ahLst/>
              <a:cxnLst/>
              <a:rect l="l" t="t" r="r" b="b"/>
              <a:pathLst>
                <a:path w="814" h="143" extrusionOk="0">
                  <a:moveTo>
                    <a:pt x="463" y="1"/>
                  </a:moveTo>
                  <a:cubicBezTo>
                    <a:pt x="317" y="1"/>
                    <a:pt x="172" y="31"/>
                    <a:pt x="39" y="95"/>
                  </a:cubicBezTo>
                  <a:cubicBezTo>
                    <a:pt x="0" y="114"/>
                    <a:pt x="28" y="142"/>
                    <a:pt x="57" y="142"/>
                  </a:cubicBezTo>
                  <a:cubicBezTo>
                    <a:pt x="62" y="142"/>
                    <a:pt x="67" y="141"/>
                    <a:pt x="72" y="140"/>
                  </a:cubicBezTo>
                  <a:cubicBezTo>
                    <a:pt x="206" y="86"/>
                    <a:pt x="349" y="56"/>
                    <a:pt x="490" y="56"/>
                  </a:cubicBezTo>
                  <a:cubicBezTo>
                    <a:pt x="582" y="56"/>
                    <a:pt x="674" y="69"/>
                    <a:pt x="761" y="95"/>
                  </a:cubicBezTo>
                  <a:cubicBezTo>
                    <a:pt x="765" y="97"/>
                    <a:pt x="769" y="97"/>
                    <a:pt x="772" y="97"/>
                  </a:cubicBezTo>
                  <a:cubicBezTo>
                    <a:pt x="799" y="97"/>
                    <a:pt x="813" y="61"/>
                    <a:pt x="783" y="51"/>
                  </a:cubicBezTo>
                  <a:cubicBezTo>
                    <a:pt x="679" y="18"/>
                    <a:pt x="571" y="1"/>
                    <a:pt x="46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2"/>
            <p:cNvSpPr/>
            <p:nvPr/>
          </p:nvSpPr>
          <p:spPr>
            <a:xfrm>
              <a:off x="2119909" y="4273585"/>
              <a:ext cx="6594" cy="11548"/>
            </a:xfrm>
            <a:custGeom>
              <a:avLst/>
              <a:gdLst/>
              <a:ahLst/>
              <a:cxnLst/>
              <a:rect l="l" t="t" r="r" b="b"/>
              <a:pathLst>
                <a:path w="189" h="331" extrusionOk="0">
                  <a:moveTo>
                    <a:pt x="156" y="0"/>
                  </a:moveTo>
                  <a:cubicBezTo>
                    <a:pt x="144" y="0"/>
                    <a:pt x="122" y="0"/>
                    <a:pt x="111" y="11"/>
                  </a:cubicBezTo>
                  <a:cubicBezTo>
                    <a:pt x="78" y="55"/>
                    <a:pt x="45" y="100"/>
                    <a:pt x="22" y="156"/>
                  </a:cubicBezTo>
                  <a:cubicBezTo>
                    <a:pt x="22" y="178"/>
                    <a:pt x="11" y="211"/>
                    <a:pt x="0" y="233"/>
                  </a:cubicBezTo>
                  <a:cubicBezTo>
                    <a:pt x="0" y="267"/>
                    <a:pt x="0" y="289"/>
                    <a:pt x="11" y="322"/>
                  </a:cubicBezTo>
                  <a:cubicBezTo>
                    <a:pt x="11" y="328"/>
                    <a:pt x="22" y="331"/>
                    <a:pt x="33" y="331"/>
                  </a:cubicBezTo>
                  <a:cubicBezTo>
                    <a:pt x="44" y="331"/>
                    <a:pt x="55" y="328"/>
                    <a:pt x="55" y="322"/>
                  </a:cubicBezTo>
                  <a:cubicBezTo>
                    <a:pt x="67" y="300"/>
                    <a:pt x="67" y="267"/>
                    <a:pt x="78" y="245"/>
                  </a:cubicBezTo>
                  <a:cubicBezTo>
                    <a:pt x="78" y="223"/>
                    <a:pt x="89" y="200"/>
                    <a:pt x="100" y="167"/>
                  </a:cubicBezTo>
                  <a:cubicBezTo>
                    <a:pt x="111" y="122"/>
                    <a:pt x="144" y="78"/>
                    <a:pt x="178" y="45"/>
                  </a:cubicBezTo>
                  <a:cubicBezTo>
                    <a:pt x="189" y="22"/>
                    <a:pt x="178" y="11"/>
                    <a:pt x="1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
            <p:cNvSpPr/>
            <p:nvPr/>
          </p:nvSpPr>
          <p:spPr>
            <a:xfrm>
              <a:off x="2124550" y="4282098"/>
              <a:ext cx="4291" cy="7396"/>
            </a:xfrm>
            <a:custGeom>
              <a:avLst/>
              <a:gdLst/>
              <a:ahLst/>
              <a:cxnLst/>
              <a:rect l="l" t="t" r="r" b="b"/>
              <a:pathLst>
                <a:path w="123" h="212" extrusionOk="0">
                  <a:moveTo>
                    <a:pt x="90" y="1"/>
                  </a:moveTo>
                  <a:cubicBezTo>
                    <a:pt x="78" y="1"/>
                    <a:pt x="56" y="1"/>
                    <a:pt x="45" y="12"/>
                  </a:cubicBezTo>
                  <a:cubicBezTo>
                    <a:pt x="34" y="45"/>
                    <a:pt x="34" y="78"/>
                    <a:pt x="23" y="100"/>
                  </a:cubicBezTo>
                  <a:cubicBezTo>
                    <a:pt x="23" y="112"/>
                    <a:pt x="11" y="134"/>
                    <a:pt x="11" y="145"/>
                  </a:cubicBezTo>
                  <a:cubicBezTo>
                    <a:pt x="11" y="157"/>
                    <a:pt x="1" y="179"/>
                    <a:pt x="1" y="189"/>
                  </a:cubicBezTo>
                  <a:cubicBezTo>
                    <a:pt x="1" y="201"/>
                    <a:pt x="23" y="212"/>
                    <a:pt x="34" y="212"/>
                  </a:cubicBezTo>
                  <a:cubicBezTo>
                    <a:pt x="45" y="212"/>
                    <a:pt x="56" y="212"/>
                    <a:pt x="67" y="201"/>
                  </a:cubicBezTo>
                  <a:cubicBezTo>
                    <a:pt x="78" y="179"/>
                    <a:pt x="78" y="167"/>
                    <a:pt x="78" y="157"/>
                  </a:cubicBezTo>
                  <a:cubicBezTo>
                    <a:pt x="90" y="145"/>
                    <a:pt x="90" y="134"/>
                    <a:pt x="90" y="112"/>
                  </a:cubicBezTo>
                  <a:cubicBezTo>
                    <a:pt x="100" y="90"/>
                    <a:pt x="112" y="56"/>
                    <a:pt x="112" y="34"/>
                  </a:cubicBezTo>
                  <a:cubicBezTo>
                    <a:pt x="123" y="12"/>
                    <a:pt x="112" y="1"/>
                    <a:pt x="9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
            <p:cNvSpPr/>
            <p:nvPr/>
          </p:nvSpPr>
          <p:spPr>
            <a:xfrm>
              <a:off x="2035165" y="4452667"/>
              <a:ext cx="17234" cy="30038"/>
            </a:xfrm>
            <a:custGeom>
              <a:avLst/>
              <a:gdLst/>
              <a:ahLst/>
              <a:cxnLst/>
              <a:rect l="l" t="t" r="r" b="b"/>
              <a:pathLst>
                <a:path w="494" h="861" extrusionOk="0">
                  <a:moveTo>
                    <a:pt x="59" y="1"/>
                  </a:moveTo>
                  <a:cubicBezTo>
                    <a:pt x="30" y="1"/>
                    <a:pt x="0" y="20"/>
                    <a:pt x="15" y="50"/>
                  </a:cubicBezTo>
                  <a:cubicBezTo>
                    <a:pt x="160" y="239"/>
                    <a:pt x="238" y="461"/>
                    <a:pt x="282" y="695"/>
                  </a:cubicBezTo>
                  <a:cubicBezTo>
                    <a:pt x="288" y="710"/>
                    <a:pt x="307" y="719"/>
                    <a:pt x="326" y="719"/>
                  </a:cubicBezTo>
                  <a:cubicBezTo>
                    <a:pt x="349" y="719"/>
                    <a:pt x="371" y="708"/>
                    <a:pt x="371" y="684"/>
                  </a:cubicBezTo>
                  <a:cubicBezTo>
                    <a:pt x="371" y="661"/>
                    <a:pt x="360" y="639"/>
                    <a:pt x="360" y="617"/>
                  </a:cubicBezTo>
                  <a:lnTo>
                    <a:pt x="360" y="617"/>
                  </a:lnTo>
                  <a:cubicBezTo>
                    <a:pt x="393" y="684"/>
                    <a:pt x="416" y="762"/>
                    <a:pt x="438" y="839"/>
                  </a:cubicBezTo>
                  <a:cubicBezTo>
                    <a:pt x="438" y="855"/>
                    <a:pt x="449" y="861"/>
                    <a:pt x="462" y="861"/>
                  </a:cubicBezTo>
                  <a:cubicBezTo>
                    <a:pt x="477" y="861"/>
                    <a:pt x="494" y="852"/>
                    <a:pt x="494" y="839"/>
                  </a:cubicBezTo>
                  <a:cubicBezTo>
                    <a:pt x="472" y="673"/>
                    <a:pt x="393" y="528"/>
                    <a:pt x="304" y="384"/>
                  </a:cubicBezTo>
                  <a:lnTo>
                    <a:pt x="294" y="384"/>
                  </a:lnTo>
                  <a:cubicBezTo>
                    <a:pt x="249" y="250"/>
                    <a:pt x="171" y="127"/>
                    <a:pt x="94" y="16"/>
                  </a:cubicBezTo>
                  <a:cubicBezTo>
                    <a:pt x="86" y="5"/>
                    <a:pt x="73" y="1"/>
                    <a:pt x="5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
            <p:cNvSpPr/>
            <p:nvPr/>
          </p:nvSpPr>
          <p:spPr>
            <a:xfrm>
              <a:off x="2053691" y="4467250"/>
              <a:ext cx="6070" cy="12385"/>
            </a:xfrm>
            <a:custGeom>
              <a:avLst/>
              <a:gdLst/>
              <a:ahLst/>
              <a:cxnLst/>
              <a:rect l="l" t="t" r="r" b="b"/>
              <a:pathLst>
                <a:path w="174" h="355" extrusionOk="0">
                  <a:moveTo>
                    <a:pt x="40" y="1"/>
                  </a:moveTo>
                  <a:cubicBezTo>
                    <a:pt x="20" y="1"/>
                    <a:pt x="1" y="13"/>
                    <a:pt x="7" y="32"/>
                  </a:cubicBezTo>
                  <a:cubicBezTo>
                    <a:pt x="18" y="88"/>
                    <a:pt x="40" y="132"/>
                    <a:pt x="52" y="188"/>
                  </a:cubicBezTo>
                  <a:cubicBezTo>
                    <a:pt x="63" y="210"/>
                    <a:pt x="74" y="233"/>
                    <a:pt x="74" y="255"/>
                  </a:cubicBezTo>
                  <a:cubicBezTo>
                    <a:pt x="85" y="288"/>
                    <a:pt x="96" y="310"/>
                    <a:pt x="119" y="332"/>
                  </a:cubicBezTo>
                  <a:cubicBezTo>
                    <a:pt x="119" y="344"/>
                    <a:pt x="129" y="355"/>
                    <a:pt x="152" y="355"/>
                  </a:cubicBezTo>
                  <a:cubicBezTo>
                    <a:pt x="163" y="355"/>
                    <a:pt x="174" y="344"/>
                    <a:pt x="174" y="332"/>
                  </a:cubicBezTo>
                  <a:cubicBezTo>
                    <a:pt x="174" y="299"/>
                    <a:pt x="163" y="277"/>
                    <a:pt x="163" y="243"/>
                  </a:cubicBezTo>
                  <a:lnTo>
                    <a:pt x="129" y="177"/>
                  </a:lnTo>
                  <a:cubicBezTo>
                    <a:pt x="107" y="121"/>
                    <a:pt x="96" y="65"/>
                    <a:pt x="74" y="21"/>
                  </a:cubicBezTo>
                  <a:cubicBezTo>
                    <a:pt x="69" y="7"/>
                    <a:pt x="55"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
            <p:cNvSpPr/>
            <p:nvPr/>
          </p:nvSpPr>
          <p:spPr>
            <a:xfrm>
              <a:off x="1936745" y="4451515"/>
              <a:ext cx="9734" cy="18142"/>
            </a:xfrm>
            <a:custGeom>
              <a:avLst/>
              <a:gdLst/>
              <a:ahLst/>
              <a:cxnLst/>
              <a:rect l="l" t="t" r="r" b="b"/>
              <a:pathLst>
                <a:path w="279" h="520" extrusionOk="0">
                  <a:moveTo>
                    <a:pt x="226" y="0"/>
                  </a:moveTo>
                  <a:cubicBezTo>
                    <a:pt x="210" y="0"/>
                    <a:pt x="194" y="8"/>
                    <a:pt x="178" y="16"/>
                  </a:cubicBezTo>
                  <a:cubicBezTo>
                    <a:pt x="78" y="138"/>
                    <a:pt x="1" y="328"/>
                    <a:pt x="33" y="494"/>
                  </a:cubicBezTo>
                  <a:cubicBezTo>
                    <a:pt x="33" y="511"/>
                    <a:pt x="53" y="520"/>
                    <a:pt x="73" y="520"/>
                  </a:cubicBezTo>
                  <a:cubicBezTo>
                    <a:pt x="92" y="520"/>
                    <a:pt x="112" y="511"/>
                    <a:pt x="112" y="494"/>
                  </a:cubicBezTo>
                  <a:cubicBezTo>
                    <a:pt x="112" y="417"/>
                    <a:pt x="122" y="328"/>
                    <a:pt x="145" y="261"/>
                  </a:cubicBezTo>
                  <a:cubicBezTo>
                    <a:pt x="167" y="183"/>
                    <a:pt x="211" y="116"/>
                    <a:pt x="256" y="49"/>
                  </a:cubicBezTo>
                  <a:cubicBezTo>
                    <a:pt x="278" y="39"/>
                    <a:pt x="256" y="16"/>
                    <a:pt x="245" y="5"/>
                  </a:cubicBezTo>
                  <a:cubicBezTo>
                    <a:pt x="239" y="2"/>
                    <a:pt x="232" y="0"/>
                    <a:pt x="22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2"/>
            <p:cNvSpPr/>
            <p:nvPr/>
          </p:nvSpPr>
          <p:spPr>
            <a:xfrm>
              <a:off x="1944490" y="4455179"/>
              <a:ext cx="5861" cy="8861"/>
            </a:xfrm>
            <a:custGeom>
              <a:avLst/>
              <a:gdLst/>
              <a:ahLst/>
              <a:cxnLst/>
              <a:rect l="l" t="t" r="r" b="b"/>
              <a:pathLst>
                <a:path w="168" h="254" extrusionOk="0">
                  <a:moveTo>
                    <a:pt x="112" y="0"/>
                  </a:moveTo>
                  <a:cubicBezTo>
                    <a:pt x="78" y="33"/>
                    <a:pt x="45" y="67"/>
                    <a:pt x="34" y="112"/>
                  </a:cubicBezTo>
                  <a:cubicBezTo>
                    <a:pt x="23" y="134"/>
                    <a:pt x="12" y="156"/>
                    <a:pt x="12" y="167"/>
                  </a:cubicBezTo>
                  <a:cubicBezTo>
                    <a:pt x="12" y="201"/>
                    <a:pt x="1" y="223"/>
                    <a:pt x="23" y="245"/>
                  </a:cubicBezTo>
                  <a:cubicBezTo>
                    <a:pt x="29" y="250"/>
                    <a:pt x="37" y="253"/>
                    <a:pt x="45" y="253"/>
                  </a:cubicBezTo>
                  <a:cubicBezTo>
                    <a:pt x="53" y="253"/>
                    <a:pt x="62" y="250"/>
                    <a:pt x="68" y="245"/>
                  </a:cubicBezTo>
                  <a:cubicBezTo>
                    <a:pt x="78" y="233"/>
                    <a:pt x="78" y="223"/>
                    <a:pt x="78" y="211"/>
                  </a:cubicBezTo>
                  <a:cubicBezTo>
                    <a:pt x="90" y="201"/>
                    <a:pt x="90" y="189"/>
                    <a:pt x="90" y="178"/>
                  </a:cubicBezTo>
                  <a:cubicBezTo>
                    <a:pt x="90" y="167"/>
                    <a:pt x="101" y="144"/>
                    <a:pt x="101" y="134"/>
                  </a:cubicBezTo>
                  <a:cubicBezTo>
                    <a:pt x="112" y="89"/>
                    <a:pt x="134" y="67"/>
                    <a:pt x="157" y="33"/>
                  </a:cubicBezTo>
                  <a:cubicBezTo>
                    <a:pt x="167" y="23"/>
                    <a:pt x="167" y="11"/>
                    <a:pt x="15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
            <p:cNvSpPr/>
            <p:nvPr/>
          </p:nvSpPr>
          <p:spPr>
            <a:xfrm>
              <a:off x="1945223" y="4408952"/>
              <a:ext cx="36562" cy="10885"/>
            </a:xfrm>
            <a:custGeom>
              <a:avLst/>
              <a:gdLst/>
              <a:ahLst/>
              <a:cxnLst/>
              <a:rect l="l" t="t" r="r" b="b"/>
              <a:pathLst>
                <a:path w="1048" h="312" extrusionOk="0">
                  <a:moveTo>
                    <a:pt x="770" y="1"/>
                  </a:moveTo>
                  <a:cubicBezTo>
                    <a:pt x="503" y="1"/>
                    <a:pt x="230" y="88"/>
                    <a:pt x="24" y="268"/>
                  </a:cubicBezTo>
                  <a:cubicBezTo>
                    <a:pt x="0" y="293"/>
                    <a:pt x="28" y="311"/>
                    <a:pt x="54" y="311"/>
                  </a:cubicBezTo>
                  <a:cubicBezTo>
                    <a:pt x="64" y="311"/>
                    <a:pt x="73" y="308"/>
                    <a:pt x="80" y="302"/>
                  </a:cubicBezTo>
                  <a:cubicBezTo>
                    <a:pt x="297" y="148"/>
                    <a:pt x="544" y="53"/>
                    <a:pt x="803" y="53"/>
                  </a:cubicBezTo>
                  <a:cubicBezTo>
                    <a:pt x="862" y="53"/>
                    <a:pt x="921" y="58"/>
                    <a:pt x="981" y="68"/>
                  </a:cubicBezTo>
                  <a:cubicBezTo>
                    <a:pt x="1025" y="68"/>
                    <a:pt x="1048" y="24"/>
                    <a:pt x="1003" y="24"/>
                  </a:cubicBezTo>
                  <a:cubicBezTo>
                    <a:pt x="927" y="8"/>
                    <a:pt x="849" y="1"/>
                    <a:pt x="77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
            <p:cNvSpPr/>
            <p:nvPr/>
          </p:nvSpPr>
          <p:spPr>
            <a:xfrm>
              <a:off x="1945083" y="4417081"/>
              <a:ext cx="20653" cy="8931"/>
            </a:xfrm>
            <a:custGeom>
              <a:avLst/>
              <a:gdLst/>
              <a:ahLst/>
              <a:cxnLst/>
              <a:rect l="l" t="t" r="r" b="b"/>
              <a:pathLst>
                <a:path w="592" h="256" extrusionOk="0">
                  <a:moveTo>
                    <a:pt x="552" y="1"/>
                  </a:moveTo>
                  <a:cubicBezTo>
                    <a:pt x="548" y="1"/>
                    <a:pt x="544" y="1"/>
                    <a:pt x="540" y="2"/>
                  </a:cubicBezTo>
                  <a:cubicBezTo>
                    <a:pt x="351" y="13"/>
                    <a:pt x="173" y="91"/>
                    <a:pt x="17" y="213"/>
                  </a:cubicBezTo>
                  <a:cubicBezTo>
                    <a:pt x="1" y="238"/>
                    <a:pt x="20" y="256"/>
                    <a:pt x="40" y="256"/>
                  </a:cubicBezTo>
                  <a:cubicBezTo>
                    <a:pt x="47" y="256"/>
                    <a:pt x="55" y="253"/>
                    <a:pt x="61" y="247"/>
                  </a:cubicBezTo>
                  <a:cubicBezTo>
                    <a:pt x="206" y="136"/>
                    <a:pt x="373" y="69"/>
                    <a:pt x="551" y="47"/>
                  </a:cubicBezTo>
                  <a:cubicBezTo>
                    <a:pt x="591" y="47"/>
                    <a:pt x="586" y="1"/>
                    <a:pt x="55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
            <p:cNvSpPr/>
            <p:nvPr/>
          </p:nvSpPr>
          <p:spPr>
            <a:xfrm>
              <a:off x="1962353" y="4420639"/>
              <a:ext cx="11269" cy="4082"/>
            </a:xfrm>
            <a:custGeom>
              <a:avLst/>
              <a:gdLst/>
              <a:ahLst/>
              <a:cxnLst/>
              <a:rect l="l" t="t" r="r" b="b"/>
              <a:pathLst>
                <a:path w="323" h="117" extrusionOk="0">
                  <a:moveTo>
                    <a:pt x="278" y="0"/>
                  </a:moveTo>
                  <a:cubicBezTo>
                    <a:pt x="245" y="12"/>
                    <a:pt x="201" y="22"/>
                    <a:pt x="156" y="22"/>
                  </a:cubicBezTo>
                  <a:cubicBezTo>
                    <a:pt x="122" y="34"/>
                    <a:pt x="78" y="44"/>
                    <a:pt x="34" y="56"/>
                  </a:cubicBezTo>
                  <a:cubicBezTo>
                    <a:pt x="23" y="67"/>
                    <a:pt x="1" y="78"/>
                    <a:pt x="11" y="101"/>
                  </a:cubicBezTo>
                  <a:cubicBezTo>
                    <a:pt x="11" y="108"/>
                    <a:pt x="28" y="116"/>
                    <a:pt x="42" y="116"/>
                  </a:cubicBezTo>
                  <a:cubicBezTo>
                    <a:pt x="47" y="116"/>
                    <a:pt x="53" y="115"/>
                    <a:pt x="56" y="111"/>
                  </a:cubicBezTo>
                  <a:cubicBezTo>
                    <a:pt x="100" y="111"/>
                    <a:pt x="145" y="101"/>
                    <a:pt x="179" y="89"/>
                  </a:cubicBezTo>
                  <a:cubicBezTo>
                    <a:pt x="223" y="78"/>
                    <a:pt x="268" y="56"/>
                    <a:pt x="312" y="44"/>
                  </a:cubicBezTo>
                  <a:cubicBezTo>
                    <a:pt x="323" y="44"/>
                    <a:pt x="323" y="34"/>
                    <a:pt x="323" y="22"/>
                  </a:cubicBezTo>
                  <a:cubicBezTo>
                    <a:pt x="312" y="0"/>
                    <a:pt x="300" y="0"/>
                    <a:pt x="27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2"/>
            <p:cNvSpPr/>
            <p:nvPr/>
          </p:nvSpPr>
          <p:spPr>
            <a:xfrm>
              <a:off x="1921220" y="4406126"/>
              <a:ext cx="38306" cy="5233"/>
            </a:xfrm>
            <a:custGeom>
              <a:avLst/>
              <a:gdLst/>
              <a:ahLst/>
              <a:cxnLst/>
              <a:rect l="l" t="t" r="r" b="b"/>
              <a:pathLst>
                <a:path w="1098" h="150" extrusionOk="0">
                  <a:moveTo>
                    <a:pt x="134" y="0"/>
                  </a:moveTo>
                  <a:cubicBezTo>
                    <a:pt x="104" y="0"/>
                    <a:pt x="75" y="2"/>
                    <a:pt x="45" y="5"/>
                  </a:cubicBezTo>
                  <a:cubicBezTo>
                    <a:pt x="1" y="5"/>
                    <a:pt x="1" y="49"/>
                    <a:pt x="45" y="49"/>
                  </a:cubicBezTo>
                  <a:cubicBezTo>
                    <a:pt x="145" y="49"/>
                    <a:pt x="234" y="60"/>
                    <a:pt x="334" y="72"/>
                  </a:cubicBezTo>
                  <a:cubicBezTo>
                    <a:pt x="423" y="94"/>
                    <a:pt x="523" y="127"/>
                    <a:pt x="612" y="138"/>
                  </a:cubicBezTo>
                  <a:lnTo>
                    <a:pt x="634" y="138"/>
                  </a:lnTo>
                  <a:cubicBezTo>
                    <a:pt x="646" y="149"/>
                    <a:pt x="668" y="149"/>
                    <a:pt x="679" y="149"/>
                  </a:cubicBezTo>
                  <a:cubicBezTo>
                    <a:pt x="812" y="138"/>
                    <a:pt x="935" y="116"/>
                    <a:pt x="1068" y="105"/>
                  </a:cubicBezTo>
                  <a:cubicBezTo>
                    <a:pt x="1098" y="95"/>
                    <a:pt x="1092" y="58"/>
                    <a:pt x="1067" y="58"/>
                  </a:cubicBezTo>
                  <a:cubicBezTo>
                    <a:pt x="1064" y="58"/>
                    <a:pt x="1060" y="59"/>
                    <a:pt x="1057" y="60"/>
                  </a:cubicBezTo>
                  <a:lnTo>
                    <a:pt x="656" y="94"/>
                  </a:lnTo>
                  <a:lnTo>
                    <a:pt x="646" y="105"/>
                  </a:lnTo>
                  <a:cubicBezTo>
                    <a:pt x="646" y="94"/>
                    <a:pt x="646" y="94"/>
                    <a:pt x="634" y="94"/>
                  </a:cubicBezTo>
                  <a:cubicBezTo>
                    <a:pt x="545" y="49"/>
                    <a:pt x="446" y="27"/>
                    <a:pt x="345" y="16"/>
                  </a:cubicBezTo>
                  <a:cubicBezTo>
                    <a:pt x="275" y="8"/>
                    <a:pt x="204" y="0"/>
                    <a:pt x="1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
            <p:cNvSpPr/>
            <p:nvPr/>
          </p:nvSpPr>
          <p:spPr>
            <a:xfrm>
              <a:off x="1996509" y="4417150"/>
              <a:ext cx="6594" cy="12943"/>
            </a:xfrm>
            <a:custGeom>
              <a:avLst/>
              <a:gdLst/>
              <a:ahLst/>
              <a:cxnLst/>
              <a:rect l="l" t="t" r="r" b="b"/>
              <a:pathLst>
                <a:path w="189" h="371" extrusionOk="0">
                  <a:moveTo>
                    <a:pt x="156" y="0"/>
                  </a:moveTo>
                  <a:cubicBezTo>
                    <a:pt x="134" y="0"/>
                    <a:pt x="100" y="0"/>
                    <a:pt x="89" y="11"/>
                  </a:cubicBezTo>
                  <a:cubicBezTo>
                    <a:pt x="56" y="67"/>
                    <a:pt x="33" y="122"/>
                    <a:pt x="23" y="178"/>
                  </a:cubicBezTo>
                  <a:cubicBezTo>
                    <a:pt x="11" y="201"/>
                    <a:pt x="11" y="233"/>
                    <a:pt x="11" y="256"/>
                  </a:cubicBezTo>
                  <a:cubicBezTo>
                    <a:pt x="0" y="290"/>
                    <a:pt x="11" y="322"/>
                    <a:pt x="11" y="345"/>
                  </a:cubicBezTo>
                  <a:cubicBezTo>
                    <a:pt x="17" y="362"/>
                    <a:pt x="36" y="370"/>
                    <a:pt x="55" y="370"/>
                  </a:cubicBezTo>
                  <a:cubicBezTo>
                    <a:pt x="73" y="370"/>
                    <a:pt x="89" y="362"/>
                    <a:pt x="89" y="345"/>
                  </a:cubicBezTo>
                  <a:cubicBezTo>
                    <a:pt x="100" y="300"/>
                    <a:pt x="112" y="245"/>
                    <a:pt x="122" y="189"/>
                  </a:cubicBezTo>
                  <a:cubicBezTo>
                    <a:pt x="134" y="144"/>
                    <a:pt x="156" y="89"/>
                    <a:pt x="178" y="45"/>
                  </a:cubicBezTo>
                  <a:cubicBezTo>
                    <a:pt x="189" y="23"/>
                    <a:pt x="167" y="11"/>
                    <a:pt x="1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
            <p:cNvSpPr/>
            <p:nvPr/>
          </p:nvSpPr>
          <p:spPr>
            <a:xfrm>
              <a:off x="2003870" y="4419069"/>
              <a:ext cx="3907" cy="9350"/>
            </a:xfrm>
            <a:custGeom>
              <a:avLst/>
              <a:gdLst/>
              <a:ahLst/>
              <a:cxnLst/>
              <a:rect l="l" t="t" r="r" b="b"/>
              <a:pathLst>
                <a:path w="112" h="268" extrusionOk="0">
                  <a:moveTo>
                    <a:pt x="79" y="1"/>
                  </a:moveTo>
                  <a:cubicBezTo>
                    <a:pt x="67" y="1"/>
                    <a:pt x="45" y="1"/>
                    <a:pt x="45" y="23"/>
                  </a:cubicBezTo>
                  <a:cubicBezTo>
                    <a:pt x="22" y="57"/>
                    <a:pt x="12" y="89"/>
                    <a:pt x="0" y="123"/>
                  </a:cubicBezTo>
                  <a:lnTo>
                    <a:pt x="0" y="190"/>
                  </a:lnTo>
                  <a:cubicBezTo>
                    <a:pt x="0" y="201"/>
                    <a:pt x="0" y="223"/>
                    <a:pt x="12" y="245"/>
                  </a:cubicBezTo>
                  <a:cubicBezTo>
                    <a:pt x="12" y="257"/>
                    <a:pt x="34" y="267"/>
                    <a:pt x="45" y="267"/>
                  </a:cubicBezTo>
                  <a:cubicBezTo>
                    <a:pt x="56" y="267"/>
                    <a:pt x="79" y="257"/>
                    <a:pt x="79" y="235"/>
                  </a:cubicBezTo>
                  <a:lnTo>
                    <a:pt x="79" y="190"/>
                  </a:lnTo>
                  <a:lnTo>
                    <a:pt x="79" y="134"/>
                  </a:lnTo>
                  <a:cubicBezTo>
                    <a:pt x="79" y="101"/>
                    <a:pt x="89" y="67"/>
                    <a:pt x="101" y="34"/>
                  </a:cubicBezTo>
                  <a:cubicBezTo>
                    <a:pt x="111" y="23"/>
                    <a:pt x="89" y="1"/>
                    <a:pt x="7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2"/>
            <p:cNvSpPr/>
            <p:nvPr/>
          </p:nvSpPr>
          <p:spPr>
            <a:xfrm>
              <a:off x="1995288" y="4323719"/>
              <a:ext cx="13257" cy="21665"/>
            </a:xfrm>
            <a:custGeom>
              <a:avLst/>
              <a:gdLst/>
              <a:ahLst/>
              <a:cxnLst/>
              <a:rect l="l" t="t" r="r" b="b"/>
              <a:pathLst>
                <a:path w="380" h="621" extrusionOk="0">
                  <a:moveTo>
                    <a:pt x="54" y="0"/>
                  </a:moveTo>
                  <a:cubicBezTo>
                    <a:pt x="28" y="0"/>
                    <a:pt x="0" y="18"/>
                    <a:pt x="24" y="42"/>
                  </a:cubicBezTo>
                  <a:cubicBezTo>
                    <a:pt x="80" y="131"/>
                    <a:pt x="135" y="220"/>
                    <a:pt x="179" y="309"/>
                  </a:cubicBezTo>
                  <a:cubicBezTo>
                    <a:pt x="224" y="409"/>
                    <a:pt x="258" y="498"/>
                    <a:pt x="291" y="598"/>
                  </a:cubicBezTo>
                  <a:cubicBezTo>
                    <a:pt x="302" y="620"/>
                    <a:pt x="325" y="620"/>
                    <a:pt x="335" y="620"/>
                  </a:cubicBezTo>
                  <a:cubicBezTo>
                    <a:pt x="357" y="620"/>
                    <a:pt x="380" y="610"/>
                    <a:pt x="380" y="587"/>
                  </a:cubicBezTo>
                  <a:cubicBezTo>
                    <a:pt x="357" y="487"/>
                    <a:pt x="313" y="387"/>
                    <a:pt x="268" y="287"/>
                  </a:cubicBezTo>
                  <a:cubicBezTo>
                    <a:pt x="213" y="187"/>
                    <a:pt x="157" y="98"/>
                    <a:pt x="80" y="9"/>
                  </a:cubicBezTo>
                  <a:cubicBezTo>
                    <a:pt x="74" y="3"/>
                    <a:pt x="64" y="0"/>
                    <a:pt x="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2"/>
            <p:cNvSpPr/>
            <p:nvPr/>
          </p:nvSpPr>
          <p:spPr>
            <a:xfrm>
              <a:off x="2003626" y="4327104"/>
              <a:ext cx="8652" cy="20165"/>
            </a:xfrm>
            <a:custGeom>
              <a:avLst/>
              <a:gdLst/>
              <a:ahLst/>
              <a:cxnLst/>
              <a:rect l="l" t="t" r="r" b="b"/>
              <a:pathLst>
                <a:path w="248" h="578" extrusionOk="0">
                  <a:moveTo>
                    <a:pt x="35" y="0"/>
                  </a:moveTo>
                  <a:cubicBezTo>
                    <a:pt x="17" y="0"/>
                    <a:pt x="0" y="13"/>
                    <a:pt x="7" y="34"/>
                  </a:cubicBezTo>
                  <a:cubicBezTo>
                    <a:pt x="96" y="190"/>
                    <a:pt x="152" y="379"/>
                    <a:pt x="185" y="557"/>
                  </a:cubicBezTo>
                  <a:cubicBezTo>
                    <a:pt x="190" y="572"/>
                    <a:pt x="205" y="578"/>
                    <a:pt x="218" y="578"/>
                  </a:cubicBezTo>
                  <a:cubicBezTo>
                    <a:pt x="233" y="578"/>
                    <a:pt x="247" y="569"/>
                    <a:pt x="241" y="557"/>
                  </a:cubicBezTo>
                  <a:cubicBezTo>
                    <a:pt x="230" y="357"/>
                    <a:pt x="152" y="179"/>
                    <a:pt x="63" y="12"/>
                  </a:cubicBezTo>
                  <a:cubicBezTo>
                    <a:pt x="55" y="4"/>
                    <a:pt x="45" y="0"/>
                    <a:pt x="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2"/>
            <p:cNvSpPr/>
            <p:nvPr/>
          </p:nvSpPr>
          <p:spPr>
            <a:xfrm>
              <a:off x="2015663" y="4334570"/>
              <a:ext cx="7117" cy="17688"/>
            </a:xfrm>
            <a:custGeom>
              <a:avLst/>
              <a:gdLst/>
              <a:ahLst/>
              <a:cxnLst/>
              <a:rect l="l" t="t" r="r" b="b"/>
              <a:pathLst>
                <a:path w="204" h="507" extrusionOk="0">
                  <a:moveTo>
                    <a:pt x="38" y="0"/>
                  </a:moveTo>
                  <a:cubicBezTo>
                    <a:pt x="20" y="0"/>
                    <a:pt x="1" y="12"/>
                    <a:pt x="7" y="32"/>
                  </a:cubicBezTo>
                  <a:cubicBezTo>
                    <a:pt x="40" y="176"/>
                    <a:pt x="74" y="332"/>
                    <a:pt x="119" y="487"/>
                  </a:cubicBezTo>
                  <a:cubicBezTo>
                    <a:pt x="123" y="501"/>
                    <a:pt x="138" y="507"/>
                    <a:pt x="153" y="507"/>
                  </a:cubicBezTo>
                  <a:cubicBezTo>
                    <a:pt x="177" y="507"/>
                    <a:pt x="203" y="492"/>
                    <a:pt x="196" y="465"/>
                  </a:cubicBezTo>
                  <a:cubicBezTo>
                    <a:pt x="163" y="321"/>
                    <a:pt x="107" y="165"/>
                    <a:pt x="63" y="20"/>
                  </a:cubicBezTo>
                  <a:cubicBezTo>
                    <a:pt x="63" y="6"/>
                    <a:pt x="51" y="0"/>
                    <a:pt x="3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2"/>
            <p:cNvSpPr/>
            <p:nvPr/>
          </p:nvSpPr>
          <p:spPr>
            <a:xfrm>
              <a:off x="2102744" y="4453295"/>
              <a:ext cx="10815" cy="16920"/>
            </a:xfrm>
            <a:custGeom>
              <a:avLst/>
              <a:gdLst/>
              <a:ahLst/>
              <a:cxnLst/>
              <a:rect l="l" t="t" r="r" b="b"/>
              <a:pathLst>
                <a:path w="310" h="485" extrusionOk="0">
                  <a:moveTo>
                    <a:pt x="64" y="1"/>
                  </a:moveTo>
                  <a:cubicBezTo>
                    <a:pt x="35" y="1"/>
                    <a:pt x="1" y="19"/>
                    <a:pt x="25" y="43"/>
                  </a:cubicBezTo>
                  <a:cubicBezTo>
                    <a:pt x="114" y="176"/>
                    <a:pt x="181" y="310"/>
                    <a:pt x="236" y="465"/>
                  </a:cubicBezTo>
                  <a:cubicBezTo>
                    <a:pt x="240" y="479"/>
                    <a:pt x="254" y="485"/>
                    <a:pt x="267" y="485"/>
                  </a:cubicBezTo>
                  <a:cubicBezTo>
                    <a:pt x="288" y="485"/>
                    <a:pt x="310" y="470"/>
                    <a:pt x="303" y="443"/>
                  </a:cubicBezTo>
                  <a:cubicBezTo>
                    <a:pt x="270" y="287"/>
                    <a:pt x="191" y="143"/>
                    <a:pt x="92" y="10"/>
                  </a:cubicBezTo>
                  <a:cubicBezTo>
                    <a:pt x="86" y="4"/>
                    <a:pt x="75" y="1"/>
                    <a:pt x="6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2"/>
            <p:cNvSpPr/>
            <p:nvPr/>
          </p:nvSpPr>
          <p:spPr>
            <a:xfrm>
              <a:off x="2109548" y="4457446"/>
              <a:ext cx="7291" cy="9175"/>
            </a:xfrm>
            <a:custGeom>
              <a:avLst/>
              <a:gdLst/>
              <a:ahLst/>
              <a:cxnLst/>
              <a:rect l="l" t="t" r="r" b="b"/>
              <a:pathLst>
                <a:path w="209" h="263" extrusionOk="0">
                  <a:moveTo>
                    <a:pt x="30" y="1"/>
                  </a:moveTo>
                  <a:cubicBezTo>
                    <a:pt x="15" y="1"/>
                    <a:pt x="1" y="10"/>
                    <a:pt x="8" y="24"/>
                  </a:cubicBezTo>
                  <a:lnTo>
                    <a:pt x="85" y="146"/>
                  </a:lnTo>
                  <a:cubicBezTo>
                    <a:pt x="108" y="180"/>
                    <a:pt x="130" y="213"/>
                    <a:pt x="164" y="257"/>
                  </a:cubicBezTo>
                  <a:cubicBezTo>
                    <a:pt x="164" y="257"/>
                    <a:pt x="174" y="263"/>
                    <a:pt x="180" y="263"/>
                  </a:cubicBezTo>
                  <a:cubicBezTo>
                    <a:pt x="183" y="263"/>
                    <a:pt x="186" y="261"/>
                    <a:pt x="186" y="257"/>
                  </a:cubicBezTo>
                  <a:cubicBezTo>
                    <a:pt x="197" y="257"/>
                    <a:pt x="208" y="247"/>
                    <a:pt x="208" y="235"/>
                  </a:cubicBezTo>
                  <a:cubicBezTo>
                    <a:pt x="186" y="202"/>
                    <a:pt x="152" y="158"/>
                    <a:pt x="130" y="124"/>
                  </a:cubicBezTo>
                  <a:cubicBezTo>
                    <a:pt x="108" y="79"/>
                    <a:pt x="75" y="47"/>
                    <a:pt x="53" y="13"/>
                  </a:cubicBezTo>
                  <a:cubicBezTo>
                    <a:pt x="48" y="4"/>
                    <a:pt x="39"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2"/>
            <p:cNvSpPr/>
            <p:nvPr/>
          </p:nvSpPr>
          <p:spPr>
            <a:xfrm>
              <a:off x="2115618" y="4460203"/>
              <a:ext cx="3907" cy="2372"/>
            </a:xfrm>
            <a:custGeom>
              <a:avLst/>
              <a:gdLst/>
              <a:ahLst/>
              <a:cxnLst/>
              <a:rect l="l" t="t" r="r" b="b"/>
              <a:pathLst>
                <a:path w="112" h="68" extrusionOk="0">
                  <a:moveTo>
                    <a:pt x="56" y="0"/>
                  </a:moveTo>
                  <a:cubicBezTo>
                    <a:pt x="0" y="0"/>
                    <a:pt x="0" y="67"/>
                    <a:pt x="56" y="67"/>
                  </a:cubicBezTo>
                  <a:cubicBezTo>
                    <a:pt x="112" y="67"/>
                    <a:pt x="112"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2"/>
            <p:cNvSpPr/>
            <p:nvPr/>
          </p:nvSpPr>
          <p:spPr>
            <a:xfrm>
              <a:off x="2057738" y="4330174"/>
              <a:ext cx="38376" cy="25607"/>
            </a:xfrm>
            <a:custGeom>
              <a:avLst/>
              <a:gdLst/>
              <a:ahLst/>
              <a:cxnLst/>
              <a:rect l="l" t="t" r="r" b="b"/>
              <a:pathLst>
                <a:path w="1100" h="734" extrusionOk="0">
                  <a:moveTo>
                    <a:pt x="1048" y="0"/>
                  </a:moveTo>
                  <a:cubicBezTo>
                    <a:pt x="1044" y="0"/>
                    <a:pt x="1040" y="1"/>
                    <a:pt x="1037" y="2"/>
                  </a:cubicBezTo>
                  <a:cubicBezTo>
                    <a:pt x="648" y="124"/>
                    <a:pt x="280" y="369"/>
                    <a:pt x="25" y="692"/>
                  </a:cubicBezTo>
                  <a:cubicBezTo>
                    <a:pt x="1" y="715"/>
                    <a:pt x="34" y="733"/>
                    <a:pt x="63" y="733"/>
                  </a:cubicBezTo>
                  <a:cubicBezTo>
                    <a:pt x="75" y="733"/>
                    <a:pt x="85" y="731"/>
                    <a:pt x="92" y="724"/>
                  </a:cubicBezTo>
                  <a:cubicBezTo>
                    <a:pt x="359" y="425"/>
                    <a:pt x="692" y="202"/>
                    <a:pt x="1070" y="57"/>
                  </a:cubicBezTo>
                  <a:cubicBezTo>
                    <a:pt x="1100" y="37"/>
                    <a:pt x="1077" y="0"/>
                    <a:pt x="10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2"/>
            <p:cNvSpPr/>
            <p:nvPr/>
          </p:nvSpPr>
          <p:spPr>
            <a:xfrm>
              <a:off x="2075496" y="4328673"/>
              <a:ext cx="44447" cy="18351"/>
            </a:xfrm>
            <a:custGeom>
              <a:avLst/>
              <a:gdLst/>
              <a:ahLst/>
              <a:cxnLst/>
              <a:rect l="l" t="t" r="r" b="b"/>
              <a:pathLst>
                <a:path w="1274" h="526" extrusionOk="0">
                  <a:moveTo>
                    <a:pt x="1206" y="0"/>
                  </a:moveTo>
                  <a:cubicBezTo>
                    <a:pt x="784" y="67"/>
                    <a:pt x="372" y="234"/>
                    <a:pt x="28" y="490"/>
                  </a:cubicBezTo>
                  <a:cubicBezTo>
                    <a:pt x="0" y="508"/>
                    <a:pt x="24" y="526"/>
                    <a:pt x="52" y="526"/>
                  </a:cubicBezTo>
                  <a:cubicBezTo>
                    <a:pt x="59" y="526"/>
                    <a:pt x="66" y="525"/>
                    <a:pt x="72" y="523"/>
                  </a:cubicBezTo>
                  <a:cubicBezTo>
                    <a:pt x="416" y="290"/>
                    <a:pt x="817" y="134"/>
                    <a:pt x="1229" y="45"/>
                  </a:cubicBezTo>
                  <a:cubicBezTo>
                    <a:pt x="1273" y="45"/>
                    <a:pt x="1251" y="0"/>
                    <a:pt x="120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2"/>
            <p:cNvSpPr/>
            <p:nvPr/>
          </p:nvSpPr>
          <p:spPr>
            <a:xfrm>
              <a:off x="2046155" y="4319114"/>
              <a:ext cx="16083" cy="27212"/>
            </a:xfrm>
            <a:custGeom>
              <a:avLst/>
              <a:gdLst/>
              <a:ahLst/>
              <a:cxnLst/>
              <a:rect l="l" t="t" r="r" b="b"/>
              <a:pathLst>
                <a:path w="461" h="780" extrusionOk="0">
                  <a:moveTo>
                    <a:pt x="405" y="0"/>
                  </a:moveTo>
                  <a:cubicBezTo>
                    <a:pt x="396" y="0"/>
                    <a:pt x="387" y="2"/>
                    <a:pt x="379" y="8"/>
                  </a:cubicBezTo>
                  <a:cubicBezTo>
                    <a:pt x="167" y="196"/>
                    <a:pt x="12" y="463"/>
                    <a:pt x="1" y="752"/>
                  </a:cubicBezTo>
                  <a:cubicBezTo>
                    <a:pt x="1" y="771"/>
                    <a:pt x="21" y="779"/>
                    <a:pt x="41" y="779"/>
                  </a:cubicBezTo>
                  <a:cubicBezTo>
                    <a:pt x="58" y="779"/>
                    <a:pt x="74" y="774"/>
                    <a:pt x="78" y="764"/>
                  </a:cubicBezTo>
                  <a:cubicBezTo>
                    <a:pt x="123" y="485"/>
                    <a:pt x="223" y="241"/>
                    <a:pt x="434" y="40"/>
                  </a:cubicBezTo>
                  <a:cubicBezTo>
                    <a:pt x="460" y="23"/>
                    <a:pt x="433" y="0"/>
                    <a:pt x="40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2"/>
            <p:cNvSpPr/>
            <p:nvPr/>
          </p:nvSpPr>
          <p:spPr>
            <a:xfrm>
              <a:off x="1960086" y="4348734"/>
              <a:ext cx="17828" cy="15037"/>
            </a:xfrm>
            <a:custGeom>
              <a:avLst/>
              <a:gdLst/>
              <a:ahLst/>
              <a:cxnLst/>
              <a:rect l="l" t="t" r="r" b="b"/>
              <a:pathLst>
                <a:path w="511" h="431" extrusionOk="0">
                  <a:moveTo>
                    <a:pt x="30" y="1"/>
                  </a:moveTo>
                  <a:cubicBezTo>
                    <a:pt x="14" y="1"/>
                    <a:pt x="1" y="17"/>
                    <a:pt x="10" y="26"/>
                  </a:cubicBezTo>
                  <a:cubicBezTo>
                    <a:pt x="10" y="48"/>
                    <a:pt x="21" y="59"/>
                    <a:pt x="21" y="81"/>
                  </a:cubicBezTo>
                  <a:cubicBezTo>
                    <a:pt x="26" y="91"/>
                    <a:pt x="34" y="94"/>
                    <a:pt x="44" y="94"/>
                  </a:cubicBezTo>
                  <a:cubicBezTo>
                    <a:pt x="56" y="94"/>
                    <a:pt x="70" y="88"/>
                    <a:pt x="76" y="81"/>
                  </a:cubicBezTo>
                  <a:cubicBezTo>
                    <a:pt x="99" y="93"/>
                    <a:pt x="110" y="103"/>
                    <a:pt x="132" y="115"/>
                  </a:cubicBezTo>
                  <a:cubicBezTo>
                    <a:pt x="177" y="148"/>
                    <a:pt x="210" y="170"/>
                    <a:pt x="244" y="204"/>
                  </a:cubicBezTo>
                  <a:cubicBezTo>
                    <a:pt x="310" y="271"/>
                    <a:pt x="377" y="338"/>
                    <a:pt x="432" y="415"/>
                  </a:cubicBezTo>
                  <a:cubicBezTo>
                    <a:pt x="440" y="423"/>
                    <a:pt x="454" y="431"/>
                    <a:pt x="465" y="431"/>
                  </a:cubicBezTo>
                  <a:cubicBezTo>
                    <a:pt x="469" y="431"/>
                    <a:pt x="474" y="430"/>
                    <a:pt x="477" y="426"/>
                  </a:cubicBezTo>
                  <a:cubicBezTo>
                    <a:pt x="488" y="426"/>
                    <a:pt x="510" y="415"/>
                    <a:pt x="499" y="393"/>
                  </a:cubicBezTo>
                  <a:cubicBezTo>
                    <a:pt x="454" y="304"/>
                    <a:pt x="388" y="226"/>
                    <a:pt x="310" y="160"/>
                  </a:cubicBezTo>
                  <a:cubicBezTo>
                    <a:pt x="232" y="93"/>
                    <a:pt x="143" y="37"/>
                    <a:pt x="43" y="4"/>
                  </a:cubicBezTo>
                  <a:cubicBezTo>
                    <a:pt x="39" y="2"/>
                    <a:pt x="35"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2"/>
            <p:cNvSpPr/>
            <p:nvPr/>
          </p:nvSpPr>
          <p:spPr>
            <a:xfrm>
              <a:off x="1971668" y="4351944"/>
              <a:ext cx="11827" cy="11234"/>
            </a:xfrm>
            <a:custGeom>
              <a:avLst/>
              <a:gdLst/>
              <a:ahLst/>
              <a:cxnLst/>
              <a:rect l="l" t="t" r="r" b="b"/>
              <a:pathLst>
                <a:path w="339" h="322" extrusionOk="0">
                  <a:moveTo>
                    <a:pt x="23" y="1"/>
                  </a:moveTo>
                  <a:cubicBezTo>
                    <a:pt x="11" y="11"/>
                    <a:pt x="1" y="23"/>
                    <a:pt x="11" y="34"/>
                  </a:cubicBezTo>
                  <a:cubicBezTo>
                    <a:pt x="100" y="134"/>
                    <a:pt x="178" y="223"/>
                    <a:pt x="278" y="312"/>
                  </a:cubicBezTo>
                  <a:cubicBezTo>
                    <a:pt x="282" y="319"/>
                    <a:pt x="289" y="321"/>
                    <a:pt x="296" y="321"/>
                  </a:cubicBezTo>
                  <a:cubicBezTo>
                    <a:pt x="315" y="321"/>
                    <a:pt x="338" y="306"/>
                    <a:pt x="323" y="290"/>
                  </a:cubicBezTo>
                  <a:cubicBezTo>
                    <a:pt x="245" y="189"/>
                    <a:pt x="156" y="100"/>
                    <a:pt x="67" y="11"/>
                  </a:cubicBezTo>
                  <a:cubicBezTo>
                    <a:pt x="56" y="1"/>
                    <a:pt x="33"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2"/>
            <p:cNvSpPr/>
            <p:nvPr/>
          </p:nvSpPr>
          <p:spPr>
            <a:xfrm>
              <a:off x="1977879" y="4350862"/>
              <a:ext cx="8931" cy="7605"/>
            </a:xfrm>
            <a:custGeom>
              <a:avLst/>
              <a:gdLst/>
              <a:ahLst/>
              <a:cxnLst/>
              <a:rect l="l" t="t" r="r" b="b"/>
              <a:pathLst>
                <a:path w="256" h="218" extrusionOk="0">
                  <a:moveTo>
                    <a:pt x="28" y="1"/>
                  </a:moveTo>
                  <a:cubicBezTo>
                    <a:pt x="23" y="1"/>
                    <a:pt x="17" y="4"/>
                    <a:pt x="11" y="10"/>
                  </a:cubicBezTo>
                  <a:cubicBezTo>
                    <a:pt x="0" y="20"/>
                    <a:pt x="0" y="32"/>
                    <a:pt x="11" y="42"/>
                  </a:cubicBezTo>
                  <a:cubicBezTo>
                    <a:pt x="78" y="99"/>
                    <a:pt x="134" y="154"/>
                    <a:pt x="201" y="210"/>
                  </a:cubicBezTo>
                  <a:cubicBezTo>
                    <a:pt x="206" y="215"/>
                    <a:pt x="214" y="218"/>
                    <a:pt x="223" y="218"/>
                  </a:cubicBezTo>
                  <a:cubicBezTo>
                    <a:pt x="231" y="218"/>
                    <a:pt x="239" y="215"/>
                    <a:pt x="245" y="210"/>
                  </a:cubicBezTo>
                  <a:cubicBezTo>
                    <a:pt x="256" y="198"/>
                    <a:pt x="256" y="188"/>
                    <a:pt x="245" y="176"/>
                  </a:cubicBezTo>
                  <a:lnTo>
                    <a:pt x="45" y="10"/>
                  </a:lnTo>
                  <a:cubicBezTo>
                    <a:pt x="39" y="4"/>
                    <a:pt x="34" y="1"/>
                    <a:pt x="2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
            <p:cNvSpPr/>
            <p:nvPr/>
          </p:nvSpPr>
          <p:spPr>
            <a:xfrm>
              <a:off x="2044202" y="4369807"/>
              <a:ext cx="12873" cy="7780"/>
            </a:xfrm>
            <a:custGeom>
              <a:avLst/>
              <a:gdLst/>
              <a:ahLst/>
              <a:cxnLst/>
              <a:rect l="l" t="t" r="r" b="b"/>
              <a:pathLst>
                <a:path w="369" h="223" extrusionOk="0">
                  <a:moveTo>
                    <a:pt x="335" y="0"/>
                  </a:moveTo>
                  <a:cubicBezTo>
                    <a:pt x="213" y="23"/>
                    <a:pt x="90" y="89"/>
                    <a:pt x="12" y="178"/>
                  </a:cubicBezTo>
                  <a:cubicBezTo>
                    <a:pt x="1" y="189"/>
                    <a:pt x="12" y="211"/>
                    <a:pt x="23" y="223"/>
                  </a:cubicBezTo>
                  <a:cubicBezTo>
                    <a:pt x="35" y="223"/>
                    <a:pt x="57" y="223"/>
                    <a:pt x="68" y="211"/>
                  </a:cubicBezTo>
                  <a:cubicBezTo>
                    <a:pt x="146" y="134"/>
                    <a:pt x="246" y="78"/>
                    <a:pt x="346" y="45"/>
                  </a:cubicBezTo>
                  <a:cubicBezTo>
                    <a:pt x="357" y="45"/>
                    <a:pt x="368" y="33"/>
                    <a:pt x="368" y="23"/>
                  </a:cubicBezTo>
                  <a:cubicBezTo>
                    <a:pt x="368" y="11"/>
                    <a:pt x="346" y="0"/>
                    <a:pt x="3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
            <p:cNvSpPr/>
            <p:nvPr/>
          </p:nvSpPr>
          <p:spPr>
            <a:xfrm>
              <a:off x="2046958" y="4378354"/>
              <a:ext cx="10501" cy="2896"/>
            </a:xfrm>
            <a:custGeom>
              <a:avLst/>
              <a:gdLst/>
              <a:ahLst/>
              <a:cxnLst/>
              <a:rect l="l" t="t" r="r" b="b"/>
              <a:pathLst>
                <a:path w="301" h="83" extrusionOk="0">
                  <a:moveTo>
                    <a:pt x="144" y="0"/>
                  </a:moveTo>
                  <a:cubicBezTo>
                    <a:pt x="100" y="0"/>
                    <a:pt x="55" y="11"/>
                    <a:pt x="22" y="33"/>
                  </a:cubicBezTo>
                  <a:cubicBezTo>
                    <a:pt x="0" y="45"/>
                    <a:pt x="0" y="55"/>
                    <a:pt x="11" y="67"/>
                  </a:cubicBezTo>
                  <a:cubicBezTo>
                    <a:pt x="11" y="74"/>
                    <a:pt x="22" y="82"/>
                    <a:pt x="36" y="82"/>
                  </a:cubicBezTo>
                  <a:cubicBezTo>
                    <a:pt x="42" y="82"/>
                    <a:pt x="49" y="81"/>
                    <a:pt x="55" y="78"/>
                  </a:cubicBezTo>
                  <a:cubicBezTo>
                    <a:pt x="67" y="67"/>
                    <a:pt x="78" y="67"/>
                    <a:pt x="100" y="67"/>
                  </a:cubicBezTo>
                  <a:cubicBezTo>
                    <a:pt x="122" y="55"/>
                    <a:pt x="134" y="55"/>
                    <a:pt x="144" y="55"/>
                  </a:cubicBezTo>
                  <a:lnTo>
                    <a:pt x="223" y="55"/>
                  </a:lnTo>
                  <a:cubicBezTo>
                    <a:pt x="233" y="55"/>
                    <a:pt x="245" y="67"/>
                    <a:pt x="256" y="67"/>
                  </a:cubicBezTo>
                  <a:cubicBezTo>
                    <a:pt x="267" y="67"/>
                    <a:pt x="289" y="67"/>
                    <a:pt x="289" y="55"/>
                  </a:cubicBezTo>
                  <a:cubicBezTo>
                    <a:pt x="300" y="33"/>
                    <a:pt x="289" y="22"/>
                    <a:pt x="278" y="22"/>
                  </a:cubicBezTo>
                  <a:cubicBezTo>
                    <a:pt x="233" y="0"/>
                    <a:pt x="189" y="0"/>
                    <a:pt x="1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2"/>
            <p:cNvSpPr/>
            <p:nvPr/>
          </p:nvSpPr>
          <p:spPr>
            <a:xfrm>
              <a:off x="1982903" y="4414813"/>
              <a:ext cx="10117" cy="19432"/>
            </a:xfrm>
            <a:custGeom>
              <a:avLst/>
              <a:gdLst/>
              <a:ahLst/>
              <a:cxnLst/>
              <a:rect l="l" t="t" r="r" b="b"/>
              <a:pathLst>
                <a:path w="290" h="557" extrusionOk="0">
                  <a:moveTo>
                    <a:pt x="268" y="1"/>
                  </a:moveTo>
                  <a:cubicBezTo>
                    <a:pt x="245" y="1"/>
                    <a:pt x="235" y="1"/>
                    <a:pt x="212" y="11"/>
                  </a:cubicBezTo>
                  <a:cubicBezTo>
                    <a:pt x="90" y="156"/>
                    <a:pt x="1" y="334"/>
                    <a:pt x="1" y="523"/>
                  </a:cubicBezTo>
                  <a:cubicBezTo>
                    <a:pt x="1" y="545"/>
                    <a:pt x="17" y="556"/>
                    <a:pt x="35" y="556"/>
                  </a:cubicBezTo>
                  <a:cubicBezTo>
                    <a:pt x="54" y="556"/>
                    <a:pt x="73" y="545"/>
                    <a:pt x="79" y="523"/>
                  </a:cubicBezTo>
                  <a:cubicBezTo>
                    <a:pt x="90" y="345"/>
                    <a:pt x="156" y="179"/>
                    <a:pt x="279" y="45"/>
                  </a:cubicBezTo>
                  <a:cubicBezTo>
                    <a:pt x="290" y="23"/>
                    <a:pt x="279" y="11"/>
                    <a:pt x="26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
            <p:cNvSpPr/>
            <p:nvPr/>
          </p:nvSpPr>
          <p:spPr>
            <a:xfrm>
              <a:off x="1984473" y="4426814"/>
              <a:ext cx="5442" cy="12455"/>
            </a:xfrm>
            <a:custGeom>
              <a:avLst/>
              <a:gdLst/>
              <a:ahLst/>
              <a:cxnLst/>
              <a:rect l="l" t="t" r="r" b="b"/>
              <a:pathLst>
                <a:path w="156" h="357" extrusionOk="0">
                  <a:moveTo>
                    <a:pt x="123" y="1"/>
                  </a:moveTo>
                  <a:cubicBezTo>
                    <a:pt x="111" y="1"/>
                    <a:pt x="78" y="1"/>
                    <a:pt x="78" y="23"/>
                  </a:cubicBezTo>
                  <a:cubicBezTo>
                    <a:pt x="67" y="79"/>
                    <a:pt x="45" y="124"/>
                    <a:pt x="34" y="179"/>
                  </a:cubicBezTo>
                  <a:cubicBezTo>
                    <a:pt x="34" y="201"/>
                    <a:pt x="22" y="223"/>
                    <a:pt x="22" y="257"/>
                  </a:cubicBezTo>
                  <a:cubicBezTo>
                    <a:pt x="12" y="279"/>
                    <a:pt x="12" y="312"/>
                    <a:pt x="12" y="335"/>
                  </a:cubicBezTo>
                  <a:cubicBezTo>
                    <a:pt x="0" y="346"/>
                    <a:pt x="22" y="357"/>
                    <a:pt x="34" y="357"/>
                  </a:cubicBezTo>
                  <a:cubicBezTo>
                    <a:pt x="45" y="357"/>
                    <a:pt x="56" y="357"/>
                    <a:pt x="67" y="346"/>
                  </a:cubicBezTo>
                  <a:cubicBezTo>
                    <a:pt x="78" y="312"/>
                    <a:pt x="89" y="290"/>
                    <a:pt x="89" y="268"/>
                  </a:cubicBezTo>
                  <a:cubicBezTo>
                    <a:pt x="101" y="246"/>
                    <a:pt x="101" y="213"/>
                    <a:pt x="111" y="190"/>
                  </a:cubicBezTo>
                  <a:cubicBezTo>
                    <a:pt x="123" y="134"/>
                    <a:pt x="134" y="90"/>
                    <a:pt x="145" y="35"/>
                  </a:cubicBezTo>
                  <a:cubicBezTo>
                    <a:pt x="156" y="23"/>
                    <a:pt x="134" y="13"/>
                    <a:pt x="1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
            <p:cNvSpPr/>
            <p:nvPr/>
          </p:nvSpPr>
          <p:spPr>
            <a:xfrm>
              <a:off x="2022431" y="4461842"/>
              <a:ext cx="12734" cy="24979"/>
            </a:xfrm>
            <a:custGeom>
              <a:avLst/>
              <a:gdLst/>
              <a:ahLst/>
              <a:cxnLst/>
              <a:rect l="l" t="t" r="r" b="b"/>
              <a:pathLst>
                <a:path w="365" h="716" extrusionOk="0">
                  <a:moveTo>
                    <a:pt x="39" y="0"/>
                  </a:moveTo>
                  <a:cubicBezTo>
                    <a:pt x="18" y="0"/>
                    <a:pt x="1" y="12"/>
                    <a:pt x="14" y="32"/>
                  </a:cubicBezTo>
                  <a:cubicBezTo>
                    <a:pt x="58" y="143"/>
                    <a:pt x="103" y="254"/>
                    <a:pt x="136" y="365"/>
                  </a:cubicBezTo>
                  <a:cubicBezTo>
                    <a:pt x="169" y="477"/>
                    <a:pt x="192" y="588"/>
                    <a:pt x="236" y="699"/>
                  </a:cubicBezTo>
                  <a:cubicBezTo>
                    <a:pt x="241" y="710"/>
                    <a:pt x="258" y="716"/>
                    <a:pt x="272" y="716"/>
                  </a:cubicBezTo>
                  <a:cubicBezTo>
                    <a:pt x="286" y="716"/>
                    <a:pt x="297" y="710"/>
                    <a:pt x="291" y="699"/>
                  </a:cubicBezTo>
                  <a:cubicBezTo>
                    <a:pt x="291" y="664"/>
                    <a:pt x="291" y="629"/>
                    <a:pt x="286" y="594"/>
                  </a:cubicBezTo>
                  <a:lnTo>
                    <a:pt x="286" y="594"/>
                  </a:lnTo>
                  <a:cubicBezTo>
                    <a:pt x="290" y="605"/>
                    <a:pt x="296" y="615"/>
                    <a:pt x="303" y="621"/>
                  </a:cubicBezTo>
                  <a:cubicBezTo>
                    <a:pt x="307" y="635"/>
                    <a:pt x="320" y="641"/>
                    <a:pt x="332" y="641"/>
                  </a:cubicBezTo>
                  <a:cubicBezTo>
                    <a:pt x="349" y="641"/>
                    <a:pt x="365" y="629"/>
                    <a:pt x="358" y="610"/>
                  </a:cubicBezTo>
                  <a:cubicBezTo>
                    <a:pt x="358" y="588"/>
                    <a:pt x="347" y="566"/>
                    <a:pt x="336" y="532"/>
                  </a:cubicBezTo>
                  <a:cubicBezTo>
                    <a:pt x="336" y="510"/>
                    <a:pt x="325" y="487"/>
                    <a:pt x="314" y="454"/>
                  </a:cubicBezTo>
                  <a:cubicBezTo>
                    <a:pt x="291" y="410"/>
                    <a:pt x="281" y="354"/>
                    <a:pt x="258" y="309"/>
                  </a:cubicBezTo>
                  <a:cubicBezTo>
                    <a:pt x="253" y="298"/>
                    <a:pt x="239" y="293"/>
                    <a:pt x="225" y="293"/>
                  </a:cubicBezTo>
                  <a:cubicBezTo>
                    <a:pt x="211" y="293"/>
                    <a:pt x="197" y="298"/>
                    <a:pt x="192" y="309"/>
                  </a:cubicBezTo>
                  <a:cubicBezTo>
                    <a:pt x="158" y="210"/>
                    <a:pt x="125" y="109"/>
                    <a:pt x="80" y="20"/>
                  </a:cubicBezTo>
                  <a:cubicBezTo>
                    <a:pt x="71" y="6"/>
                    <a:pt x="54" y="0"/>
                    <a:pt x="3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2"/>
            <p:cNvSpPr/>
            <p:nvPr/>
          </p:nvSpPr>
          <p:spPr>
            <a:xfrm>
              <a:off x="2144331" y="4436130"/>
              <a:ext cx="20200" cy="7710"/>
            </a:xfrm>
            <a:custGeom>
              <a:avLst/>
              <a:gdLst/>
              <a:ahLst/>
              <a:cxnLst/>
              <a:rect l="l" t="t" r="r" b="b"/>
              <a:pathLst>
                <a:path w="579" h="221" extrusionOk="0">
                  <a:moveTo>
                    <a:pt x="56" y="1"/>
                  </a:moveTo>
                  <a:cubicBezTo>
                    <a:pt x="45" y="1"/>
                    <a:pt x="12" y="1"/>
                    <a:pt x="12" y="23"/>
                  </a:cubicBezTo>
                  <a:cubicBezTo>
                    <a:pt x="0" y="45"/>
                    <a:pt x="23" y="68"/>
                    <a:pt x="34" y="68"/>
                  </a:cubicBezTo>
                  <a:cubicBezTo>
                    <a:pt x="123" y="79"/>
                    <a:pt x="201" y="90"/>
                    <a:pt x="279" y="124"/>
                  </a:cubicBezTo>
                  <a:cubicBezTo>
                    <a:pt x="356" y="146"/>
                    <a:pt x="435" y="190"/>
                    <a:pt x="512" y="213"/>
                  </a:cubicBezTo>
                  <a:cubicBezTo>
                    <a:pt x="523" y="218"/>
                    <a:pt x="532" y="221"/>
                    <a:pt x="540" y="221"/>
                  </a:cubicBezTo>
                  <a:cubicBezTo>
                    <a:pt x="549" y="221"/>
                    <a:pt x="557" y="218"/>
                    <a:pt x="568" y="213"/>
                  </a:cubicBezTo>
                  <a:cubicBezTo>
                    <a:pt x="579" y="201"/>
                    <a:pt x="568" y="179"/>
                    <a:pt x="557" y="168"/>
                  </a:cubicBezTo>
                  <a:cubicBezTo>
                    <a:pt x="490" y="112"/>
                    <a:pt x="401" y="79"/>
                    <a:pt x="323" y="57"/>
                  </a:cubicBezTo>
                  <a:cubicBezTo>
                    <a:pt x="234" y="35"/>
                    <a:pt x="145" y="12"/>
                    <a:pt x="56"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2"/>
            <p:cNvSpPr/>
            <p:nvPr/>
          </p:nvSpPr>
          <p:spPr>
            <a:xfrm>
              <a:off x="2150925" y="4444677"/>
              <a:ext cx="11304" cy="6524"/>
            </a:xfrm>
            <a:custGeom>
              <a:avLst/>
              <a:gdLst/>
              <a:ahLst/>
              <a:cxnLst/>
              <a:rect l="l" t="t" r="r" b="b"/>
              <a:pathLst>
                <a:path w="324" h="187" extrusionOk="0">
                  <a:moveTo>
                    <a:pt x="45" y="1"/>
                  </a:moveTo>
                  <a:cubicBezTo>
                    <a:pt x="23" y="1"/>
                    <a:pt x="1" y="12"/>
                    <a:pt x="1" y="34"/>
                  </a:cubicBezTo>
                  <a:cubicBezTo>
                    <a:pt x="1" y="57"/>
                    <a:pt x="23" y="67"/>
                    <a:pt x="45" y="67"/>
                  </a:cubicBezTo>
                  <a:lnTo>
                    <a:pt x="112" y="67"/>
                  </a:lnTo>
                  <a:lnTo>
                    <a:pt x="123" y="79"/>
                  </a:lnTo>
                  <a:cubicBezTo>
                    <a:pt x="134" y="79"/>
                    <a:pt x="145" y="90"/>
                    <a:pt x="157" y="90"/>
                  </a:cubicBezTo>
                  <a:lnTo>
                    <a:pt x="167" y="90"/>
                  </a:lnTo>
                  <a:cubicBezTo>
                    <a:pt x="167" y="101"/>
                    <a:pt x="179" y="101"/>
                    <a:pt x="179" y="101"/>
                  </a:cubicBezTo>
                  <a:lnTo>
                    <a:pt x="201" y="123"/>
                  </a:lnTo>
                  <a:cubicBezTo>
                    <a:pt x="212" y="123"/>
                    <a:pt x="212" y="123"/>
                    <a:pt x="212" y="134"/>
                  </a:cubicBezTo>
                  <a:cubicBezTo>
                    <a:pt x="223" y="134"/>
                    <a:pt x="223" y="146"/>
                    <a:pt x="234" y="146"/>
                  </a:cubicBezTo>
                  <a:lnTo>
                    <a:pt x="234" y="156"/>
                  </a:lnTo>
                  <a:cubicBezTo>
                    <a:pt x="246" y="156"/>
                    <a:pt x="246" y="168"/>
                    <a:pt x="246" y="168"/>
                  </a:cubicBezTo>
                  <a:cubicBezTo>
                    <a:pt x="252" y="181"/>
                    <a:pt x="262" y="186"/>
                    <a:pt x="274" y="186"/>
                  </a:cubicBezTo>
                  <a:cubicBezTo>
                    <a:pt x="282" y="186"/>
                    <a:pt x="291" y="183"/>
                    <a:pt x="301" y="179"/>
                  </a:cubicBezTo>
                  <a:cubicBezTo>
                    <a:pt x="312" y="179"/>
                    <a:pt x="323" y="168"/>
                    <a:pt x="323" y="146"/>
                  </a:cubicBezTo>
                  <a:cubicBezTo>
                    <a:pt x="312" y="123"/>
                    <a:pt x="290" y="101"/>
                    <a:pt x="268" y="79"/>
                  </a:cubicBezTo>
                  <a:cubicBezTo>
                    <a:pt x="246" y="57"/>
                    <a:pt x="223" y="45"/>
                    <a:pt x="201" y="34"/>
                  </a:cubicBezTo>
                  <a:cubicBezTo>
                    <a:pt x="157" y="12"/>
                    <a:pt x="101"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2"/>
            <p:cNvSpPr/>
            <p:nvPr/>
          </p:nvSpPr>
          <p:spPr>
            <a:xfrm>
              <a:off x="2112897" y="4414638"/>
              <a:ext cx="17130" cy="15246"/>
            </a:xfrm>
            <a:custGeom>
              <a:avLst/>
              <a:gdLst/>
              <a:ahLst/>
              <a:cxnLst/>
              <a:rect l="l" t="t" r="r" b="b"/>
              <a:pathLst>
                <a:path w="491" h="437" extrusionOk="0">
                  <a:moveTo>
                    <a:pt x="44" y="1"/>
                  </a:moveTo>
                  <a:cubicBezTo>
                    <a:pt x="33" y="1"/>
                    <a:pt x="20" y="9"/>
                    <a:pt x="12" y="16"/>
                  </a:cubicBezTo>
                  <a:cubicBezTo>
                    <a:pt x="1" y="28"/>
                    <a:pt x="1" y="39"/>
                    <a:pt x="12" y="50"/>
                  </a:cubicBezTo>
                  <a:cubicBezTo>
                    <a:pt x="90" y="95"/>
                    <a:pt x="167" y="150"/>
                    <a:pt x="234" y="216"/>
                  </a:cubicBezTo>
                  <a:cubicBezTo>
                    <a:pt x="301" y="283"/>
                    <a:pt x="357" y="362"/>
                    <a:pt x="424" y="428"/>
                  </a:cubicBezTo>
                  <a:cubicBezTo>
                    <a:pt x="429" y="434"/>
                    <a:pt x="435" y="436"/>
                    <a:pt x="440" y="436"/>
                  </a:cubicBezTo>
                  <a:cubicBezTo>
                    <a:pt x="446" y="436"/>
                    <a:pt x="451" y="434"/>
                    <a:pt x="457" y="428"/>
                  </a:cubicBezTo>
                  <a:cubicBezTo>
                    <a:pt x="468" y="428"/>
                    <a:pt x="490" y="417"/>
                    <a:pt x="479" y="406"/>
                  </a:cubicBezTo>
                  <a:cubicBezTo>
                    <a:pt x="446" y="317"/>
                    <a:pt x="368" y="239"/>
                    <a:pt x="301" y="172"/>
                  </a:cubicBezTo>
                  <a:cubicBezTo>
                    <a:pt x="223" y="105"/>
                    <a:pt x="145" y="50"/>
                    <a:pt x="56" y="6"/>
                  </a:cubicBezTo>
                  <a:cubicBezTo>
                    <a:pt x="53" y="2"/>
                    <a:pt x="49"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
            <p:cNvSpPr/>
            <p:nvPr/>
          </p:nvSpPr>
          <p:spPr>
            <a:xfrm>
              <a:off x="2122003" y="4417255"/>
              <a:ext cx="12664" cy="10676"/>
            </a:xfrm>
            <a:custGeom>
              <a:avLst/>
              <a:gdLst/>
              <a:ahLst/>
              <a:cxnLst/>
              <a:rect l="l" t="t" r="r" b="b"/>
              <a:pathLst>
                <a:path w="363" h="306" extrusionOk="0">
                  <a:moveTo>
                    <a:pt x="44" y="1"/>
                  </a:moveTo>
                  <a:cubicBezTo>
                    <a:pt x="23" y="1"/>
                    <a:pt x="0" y="25"/>
                    <a:pt x="18" y="42"/>
                  </a:cubicBezTo>
                  <a:cubicBezTo>
                    <a:pt x="74" y="86"/>
                    <a:pt x="118" y="131"/>
                    <a:pt x="163" y="175"/>
                  </a:cubicBezTo>
                  <a:lnTo>
                    <a:pt x="229" y="242"/>
                  </a:lnTo>
                  <a:lnTo>
                    <a:pt x="262" y="275"/>
                  </a:lnTo>
                  <a:cubicBezTo>
                    <a:pt x="285" y="287"/>
                    <a:pt x="296" y="287"/>
                    <a:pt x="307" y="297"/>
                  </a:cubicBezTo>
                  <a:cubicBezTo>
                    <a:pt x="313" y="303"/>
                    <a:pt x="318" y="306"/>
                    <a:pt x="324" y="306"/>
                  </a:cubicBezTo>
                  <a:cubicBezTo>
                    <a:pt x="329" y="306"/>
                    <a:pt x="335" y="303"/>
                    <a:pt x="341" y="297"/>
                  </a:cubicBezTo>
                  <a:cubicBezTo>
                    <a:pt x="351" y="297"/>
                    <a:pt x="363" y="287"/>
                    <a:pt x="351" y="275"/>
                  </a:cubicBezTo>
                  <a:lnTo>
                    <a:pt x="318" y="242"/>
                  </a:lnTo>
                  <a:lnTo>
                    <a:pt x="285" y="208"/>
                  </a:lnTo>
                  <a:cubicBezTo>
                    <a:pt x="262" y="186"/>
                    <a:pt x="240" y="164"/>
                    <a:pt x="207" y="141"/>
                  </a:cubicBezTo>
                  <a:cubicBezTo>
                    <a:pt x="163" y="97"/>
                    <a:pt x="118" y="53"/>
                    <a:pt x="62" y="8"/>
                  </a:cubicBezTo>
                  <a:cubicBezTo>
                    <a:pt x="57" y="3"/>
                    <a:pt x="51"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
            <p:cNvSpPr/>
            <p:nvPr/>
          </p:nvSpPr>
          <p:spPr>
            <a:xfrm>
              <a:off x="2131527" y="4418302"/>
              <a:ext cx="3524" cy="2337"/>
            </a:xfrm>
            <a:custGeom>
              <a:avLst/>
              <a:gdLst/>
              <a:ahLst/>
              <a:cxnLst/>
              <a:rect l="l" t="t" r="r" b="b"/>
              <a:pathLst>
                <a:path w="101" h="67" extrusionOk="0">
                  <a:moveTo>
                    <a:pt x="56" y="0"/>
                  </a:moveTo>
                  <a:cubicBezTo>
                    <a:pt x="1" y="0"/>
                    <a:pt x="1" y="67"/>
                    <a:pt x="56" y="67"/>
                  </a:cubicBezTo>
                  <a:cubicBezTo>
                    <a:pt x="101" y="67"/>
                    <a:pt x="101"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2"/>
            <p:cNvSpPr/>
            <p:nvPr/>
          </p:nvSpPr>
          <p:spPr>
            <a:xfrm>
              <a:off x="2041515" y="4273794"/>
              <a:ext cx="18246" cy="12908"/>
            </a:xfrm>
            <a:custGeom>
              <a:avLst/>
              <a:gdLst/>
              <a:ahLst/>
              <a:cxnLst/>
              <a:rect l="l" t="t" r="r" b="b"/>
              <a:pathLst>
                <a:path w="523" h="370" extrusionOk="0">
                  <a:moveTo>
                    <a:pt x="459" y="0"/>
                  </a:moveTo>
                  <a:cubicBezTo>
                    <a:pt x="454" y="0"/>
                    <a:pt x="449" y="2"/>
                    <a:pt x="445" y="5"/>
                  </a:cubicBezTo>
                  <a:cubicBezTo>
                    <a:pt x="356" y="39"/>
                    <a:pt x="278" y="83"/>
                    <a:pt x="201" y="138"/>
                  </a:cubicBezTo>
                  <a:cubicBezTo>
                    <a:pt x="167" y="161"/>
                    <a:pt x="134" y="194"/>
                    <a:pt x="100" y="217"/>
                  </a:cubicBezTo>
                  <a:cubicBezTo>
                    <a:pt x="67" y="250"/>
                    <a:pt x="33" y="283"/>
                    <a:pt x="11" y="328"/>
                  </a:cubicBezTo>
                  <a:cubicBezTo>
                    <a:pt x="1" y="338"/>
                    <a:pt x="23" y="361"/>
                    <a:pt x="33" y="361"/>
                  </a:cubicBezTo>
                  <a:cubicBezTo>
                    <a:pt x="39" y="367"/>
                    <a:pt x="48" y="369"/>
                    <a:pt x="56" y="369"/>
                  </a:cubicBezTo>
                  <a:cubicBezTo>
                    <a:pt x="64" y="369"/>
                    <a:pt x="73" y="367"/>
                    <a:pt x="78" y="361"/>
                  </a:cubicBezTo>
                  <a:cubicBezTo>
                    <a:pt x="112" y="328"/>
                    <a:pt x="145" y="306"/>
                    <a:pt x="178" y="272"/>
                  </a:cubicBezTo>
                  <a:cubicBezTo>
                    <a:pt x="201" y="239"/>
                    <a:pt x="234" y="217"/>
                    <a:pt x="267" y="194"/>
                  </a:cubicBezTo>
                  <a:cubicBezTo>
                    <a:pt x="345" y="138"/>
                    <a:pt x="412" y="105"/>
                    <a:pt x="490" y="72"/>
                  </a:cubicBezTo>
                  <a:cubicBezTo>
                    <a:pt x="512" y="61"/>
                    <a:pt x="523" y="39"/>
                    <a:pt x="501" y="16"/>
                  </a:cubicBezTo>
                  <a:cubicBezTo>
                    <a:pt x="493" y="8"/>
                    <a:pt x="474" y="0"/>
                    <a:pt x="4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
            <p:cNvSpPr/>
            <p:nvPr/>
          </p:nvSpPr>
          <p:spPr>
            <a:xfrm>
              <a:off x="2047551" y="4279795"/>
              <a:ext cx="32410" cy="16641"/>
            </a:xfrm>
            <a:custGeom>
              <a:avLst/>
              <a:gdLst/>
              <a:ahLst/>
              <a:cxnLst/>
              <a:rect l="l" t="t" r="r" b="b"/>
              <a:pathLst>
                <a:path w="929" h="477" extrusionOk="0">
                  <a:moveTo>
                    <a:pt x="861" y="0"/>
                  </a:moveTo>
                  <a:cubicBezTo>
                    <a:pt x="695" y="33"/>
                    <a:pt x="539" y="89"/>
                    <a:pt x="394" y="156"/>
                  </a:cubicBezTo>
                  <a:cubicBezTo>
                    <a:pt x="328" y="200"/>
                    <a:pt x="261" y="233"/>
                    <a:pt x="194" y="289"/>
                  </a:cubicBezTo>
                  <a:cubicBezTo>
                    <a:pt x="127" y="334"/>
                    <a:pt x="72" y="389"/>
                    <a:pt x="16" y="445"/>
                  </a:cubicBezTo>
                  <a:cubicBezTo>
                    <a:pt x="0" y="461"/>
                    <a:pt x="24" y="476"/>
                    <a:pt x="47" y="476"/>
                  </a:cubicBezTo>
                  <a:cubicBezTo>
                    <a:pt x="56" y="476"/>
                    <a:pt x="66" y="474"/>
                    <a:pt x="72" y="467"/>
                  </a:cubicBezTo>
                  <a:cubicBezTo>
                    <a:pt x="305" y="267"/>
                    <a:pt x="584" y="134"/>
                    <a:pt x="873" y="55"/>
                  </a:cubicBezTo>
                  <a:cubicBezTo>
                    <a:pt x="928" y="45"/>
                    <a:pt x="895" y="0"/>
                    <a:pt x="86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2"/>
            <p:cNvSpPr/>
            <p:nvPr/>
          </p:nvSpPr>
          <p:spPr>
            <a:xfrm>
              <a:off x="1966226" y="4281714"/>
              <a:ext cx="5477" cy="13222"/>
            </a:xfrm>
            <a:custGeom>
              <a:avLst/>
              <a:gdLst/>
              <a:ahLst/>
              <a:cxnLst/>
              <a:rect l="l" t="t" r="r" b="b"/>
              <a:pathLst>
                <a:path w="157" h="379" extrusionOk="0">
                  <a:moveTo>
                    <a:pt x="112" y="0"/>
                  </a:moveTo>
                  <a:cubicBezTo>
                    <a:pt x="100" y="0"/>
                    <a:pt x="56" y="0"/>
                    <a:pt x="56" y="23"/>
                  </a:cubicBezTo>
                  <a:lnTo>
                    <a:pt x="23" y="190"/>
                  </a:lnTo>
                  <a:cubicBezTo>
                    <a:pt x="11" y="245"/>
                    <a:pt x="1" y="301"/>
                    <a:pt x="1" y="356"/>
                  </a:cubicBezTo>
                  <a:cubicBezTo>
                    <a:pt x="1" y="368"/>
                    <a:pt x="11" y="378"/>
                    <a:pt x="34" y="378"/>
                  </a:cubicBezTo>
                  <a:cubicBezTo>
                    <a:pt x="45" y="378"/>
                    <a:pt x="68" y="378"/>
                    <a:pt x="68" y="368"/>
                  </a:cubicBezTo>
                  <a:cubicBezTo>
                    <a:pt x="78" y="345"/>
                    <a:pt x="90" y="312"/>
                    <a:pt x="100" y="289"/>
                  </a:cubicBezTo>
                  <a:cubicBezTo>
                    <a:pt x="112" y="257"/>
                    <a:pt x="112" y="234"/>
                    <a:pt x="112" y="212"/>
                  </a:cubicBezTo>
                  <a:lnTo>
                    <a:pt x="145" y="45"/>
                  </a:lnTo>
                  <a:cubicBezTo>
                    <a:pt x="157" y="23"/>
                    <a:pt x="134" y="0"/>
                    <a:pt x="11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2"/>
            <p:cNvSpPr/>
            <p:nvPr/>
          </p:nvSpPr>
          <p:spPr>
            <a:xfrm>
              <a:off x="1891739" y="4429466"/>
              <a:ext cx="21212" cy="8582"/>
            </a:xfrm>
            <a:custGeom>
              <a:avLst/>
              <a:gdLst/>
              <a:ahLst/>
              <a:cxnLst/>
              <a:rect l="l" t="t" r="r" b="b"/>
              <a:pathLst>
                <a:path w="608" h="246" extrusionOk="0">
                  <a:moveTo>
                    <a:pt x="570" y="1"/>
                  </a:moveTo>
                  <a:cubicBezTo>
                    <a:pt x="565" y="1"/>
                    <a:pt x="561" y="2"/>
                    <a:pt x="556" y="3"/>
                  </a:cubicBezTo>
                  <a:cubicBezTo>
                    <a:pt x="456" y="26"/>
                    <a:pt x="367" y="58"/>
                    <a:pt x="278" y="92"/>
                  </a:cubicBezTo>
                  <a:cubicBezTo>
                    <a:pt x="233" y="114"/>
                    <a:pt x="189" y="125"/>
                    <a:pt x="145" y="147"/>
                  </a:cubicBezTo>
                  <a:cubicBezTo>
                    <a:pt x="100" y="170"/>
                    <a:pt x="56" y="192"/>
                    <a:pt x="11" y="203"/>
                  </a:cubicBezTo>
                  <a:cubicBezTo>
                    <a:pt x="0" y="214"/>
                    <a:pt x="0" y="226"/>
                    <a:pt x="11" y="236"/>
                  </a:cubicBezTo>
                  <a:cubicBezTo>
                    <a:pt x="11" y="242"/>
                    <a:pt x="17" y="245"/>
                    <a:pt x="24" y="245"/>
                  </a:cubicBezTo>
                  <a:cubicBezTo>
                    <a:pt x="31" y="245"/>
                    <a:pt x="39" y="242"/>
                    <a:pt x="45" y="236"/>
                  </a:cubicBezTo>
                  <a:cubicBezTo>
                    <a:pt x="89" y="226"/>
                    <a:pt x="145" y="214"/>
                    <a:pt x="189" y="192"/>
                  </a:cubicBezTo>
                  <a:cubicBezTo>
                    <a:pt x="233" y="181"/>
                    <a:pt x="278" y="170"/>
                    <a:pt x="322" y="147"/>
                  </a:cubicBezTo>
                  <a:cubicBezTo>
                    <a:pt x="411" y="114"/>
                    <a:pt x="490" y="92"/>
                    <a:pt x="579" y="48"/>
                  </a:cubicBezTo>
                  <a:cubicBezTo>
                    <a:pt x="607" y="29"/>
                    <a:pt x="595" y="1"/>
                    <a:pt x="57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
            <p:cNvSpPr/>
            <p:nvPr/>
          </p:nvSpPr>
          <p:spPr>
            <a:xfrm>
              <a:off x="2011895" y="4469727"/>
              <a:ext cx="6733" cy="13501"/>
            </a:xfrm>
            <a:custGeom>
              <a:avLst/>
              <a:gdLst/>
              <a:ahLst/>
              <a:cxnLst/>
              <a:rect l="l" t="t" r="r" b="b"/>
              <a:pathLst>
                <a:path w="193" h="387" extrusionOk="0">
                  <a:moveTo>
                    <a:pt x="45" y="0"/>
                  </a:moveTo>
                  <a:cubicBezTo>
                    <a:pt x="24" y="0"/>
                    <a:pt x="0" y="17"/>
                    <a:pt x="15" y="39"/>
                  </a:cubicBezTo>
                  <a:cubicBezTo>
                    <a:pt x="37" y="83"/>
                    <a:pt x="71" y="139"/>
                    <a:pt x="82" y="195"/>
                  </a:cubicBezTo>
                  <a:cubicBezTo>
                    <a:pt x="104" y="251"/>
                    <a:pt x="115" y="306"/>
                    <a:pt x="126" y="362"/>
                  </a:cubicBezTo>
                  <a:cubicBezTo>
                    <a:pt x="126" y="378"/>
                    <a:pt x="143" y="387"/>
                    <a:pt x="159" y="387"/>
                  </a:cubicBezTo>
                  <a:cubicBezTo>
                    <a:pt x="176" y="387"/>
                    <a:pt x="193" y="378"/>
                    <a:pt x="193" y="362"/>
                  </a:cubicBezTo>
                  <a:cubicBezTo>
                    <a:pt x="193" y="295"/>
                    <a:pt x="182" y="239"/>
                    <a:pt x="160" y="184"/>
                  </a:cubicBezTo>
                  <a:cubicBezTo>
                    <a:pt x="138" y="117"/>
                    <a:pt x="115" y="61"/>
                    <a:pt x="71" y="17"/>
                  </a:cubicBezTo>
                  <a:cubicBezTo>
                    <a:pt x="67" y="5"/>
                    <a:pt x="56"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2"/>
            <p:cNvSpPr/>
            <p:nvPr/>
          </p:nvSpPr>
          <p:spPr>
            <a:xfrm>
              <a:off x="2042492" y="4501789"/>
              <a:ext cx="16502" cy="17967"/>
            </a:xfrm>
            <a:custGeom>
              <a:avLst/>
              <a:gdLst/>
              <a:ahLst/>
              <a:cxnLst/>
              <a:rect l="l" t="t" r="r" b="b"/>
              <a:pathLst>
                <a:path w="473" h="515" extrusionOk="0">
                  <a:moveTo>
                    <a:pt x="58" y="1"/>
                  </a:moveTo>
                  <a:cubicBezTo>
                    <a:pt x="31" y="1"/>
                    <a:pt x="1" y="19"/>
                    <a:pt x="17" y="43"/>
                  </a:cubicBezTo>
                  <a:cubicBezTo>
                    <a:pt x="61" y="99"/>
                    <a:pt x="94" y="165"/>
                    <a:pt x="128" y="232"/>
                  </a:cubicBezTo>
                  <a:cubicBezTo>
                    <a:pt x="150" y="266"/>
                    <a:pt x="161" y="299"/>
                    <a:pt x="183" y="333"/>
                  </a:cubicBezTo>
                  <a:cubicBezTo>
                    <a:pt x="195" y="366"/>
                    <a:pt x="217" y="399"/>
                    <a:pt x="239" y="432"/>
                  </a:cubicBezTo>
                  <a:cubicBezTo>
                    <a:pt x="243" y="437"/>
                    <a:pt x="254" y="439"/>
                    <a:pt x="265" y="439"/>
                  </a:cubicBezTo>
                  <a:cubicBezTo>
                    <a:pt x="284" y="439"/>
                    <a:pt x="306" y="431"/>
                    <a:pt x="306" y="410"/>
                  </a:cubicBezTo>
                  <a:cubicBezTo>
                    <a:pt x="306" y="377"/>
                    <a:pt x="284" y="343"/>
                    <a:pt x="272" y="310"/>
                  </a:cubicBezTo>
                  <a:cubicBezTo>
                    <a:pt x="250" y="266"/>
                    <a:pt x="239" y="232"/>
                    <a:pt x="217" y="199"/>
                  </a:cubicBezTo>
                  <a:lnTo>
                    <a:pt x="217" y="199"/>
                  </a:lnTo>
                  <a:cubicBezTo>
                    <a:pt x="262" y="232"/>
                    <a:pt x="295" y="277"/>
                    <a:pt x="328" y="321"/>
                  </a:cubicBezTo>
                  <a:cubicBezTo>
                    <a:pt x="351" y="355"/>
                    <a:pt x="361" y="377"/>
                    <a:pt x="373" y="410"/>
                  </a:cubicBezTo>
                  <a:cubicBezTo>
                    <a:pt x="384" y="432"/>
                    <a:pt x="395" y="466"/>
                    <a:pt x="406" y="499"/>
                  </a:cubicBezTo>
                  <a:cubicBezTo>
                    <a:pt x="411" y="509"/>
                    <a:pt x="425" y="515"/>
                    <a:pt x="439" y="515"/>
                  </a:cubicBezTo>
                  <a:cubicBezTo>
                    <a:pt x="456" y="515"/>
                    <a:pt x="473" y="506"/>
                    <a:pt x="473" y="488"/>
                  </a:cubicBezTo>
                  <a:cubicBezTo>
                    <a:pt x="462" y="455"/>
                    <a:pt x="462" y="422"/>
                    <a:pt x="440" y="388"/>
                  </a:cubicBezTo>
                  <a:cubicBezTo>
                    <a:pt x="428" y="355"/>
                    <a:pt x="406" y="333"/>
                    <a:pt x="395" y="299"/>
                  </a:cubicBezTo>
                  <a:cubicBezTo>
                    <a:pt x="351" y="244"/>
                    <a:pt x="306" y="199"/>
                    <a:pt x="239" y="155"/>
                  </a:cubicBezTo>
                  <a:cubicBezTo>
                    <a:pt x="234" y="149"/>
                    <a:pt x="228" y="146"/>
                    <a:pt x="223" y="146"/>
                  </a:cubicBezTo>
                  <a:cubicBezTo>
                    <a:pt x="217" y="146"/>
                    <a:pt x="211" y="149"/>
                    <a:pt x="206" y="155"/>
                  </a:cubicBezTo>
                  <a:cubicBezTo>
                    <a:pt x="195" y="155"/>
                    <a:pt x="195" y="165"/>
                    <a:pt x="195" y="165"/>
                  </a:cubicBezTo>
                  <a:cubicBezTo>
                    <a:pt x="161" y="110"/>
                    <a:pt x="128" y="66"/>
                    <a:pt x="84" y="10"/>
                  </a:cubicBezTo>
                  <a:cubicBezTo>
                    <a:pt x="78" y="3"/>
                    <a:pt x="68" y="1"/>
                    <a:pt x="5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
            <p:cNvSpPr/>
            <p:nvPr/>
          </p:nvSpPr>
          <p:spPr>
            <a:xfrm>
              <a:off x="2062483" y="4512186"/>
              <a:ext cx="4291" cy="4710"/>
            </a:xfrm>
            <a:custGeom>
              <a:avLst/>
              <a:gdLst/>
              <a:ahLst/>
              <a:cxnLst/>
              <a:rect l="l" t="t" r="r" b="b"/>
              <a:pathLst>
                <a:path w="123" h="135" extrusionOk="0">
                  <a:moveTo>
                    <a:pt x="11" y="1"/>
                  </a:moveTo>
                  <a:cubicBezTo>
                    <a:pt x="11" y="1"/>
                    <a:pt x="0" y="12"/>
                    <a:pt x="0" y="23"/>
                  </a:cubicBezTo>
                  <a:lnTo>
                    <a:pt x="0" y="35"/>
                  </a:lnTo>
                  <a:cubicBezTo>
                    <a:pt x="11" y="57"/>
                    <a:pt x="22" y="68"/>
                    <a:pt x="33" y="79"/>
                  </a:cubicBezTo>
                  <a:cubicBezTo>
                    <a:pt x="33" y="90"/>
                    <a:pt x="45" y="101"/>
                    <a:pt x="45" y="101"/>
                  </a:cubicBezTo>
                  <a:cubicBezTo>
                    <a:pt x="55" y="112"/>
                    <a:pt x="55" y="124"/>
                    <a:pt x="67" y="124"/>
                  </a:cubicBezTo>
                  <a:cubicBezTo>
                    <a:pt x="78" y="134"/>
                    <a:pt x="89" y="134"/>
                    <a:pt x="100" y="134"/>
                  </a:cubicBezTo>
                  <a:cubicBezTo>
                    <a:pt x="111" y="134"/>
                    <a:pt x="122" y="124"/>
                    <a:pt x="122" y="112"/>
                  </a:cubicBezTo>
                  <a:cubicBezTo>
                    <a:pt x="111" y="101"/>
                    <a:pt x="111" y="90"/>
                    <a:pt x="111" y="90"/>
                  </a:cubicBezTo>
                  <a:cubicBezTo>
                    <a:pt x="100" y="79"/>
                    <a:pt x="100" y="68"/>
                    <a:pt x="89" y="57"/>
                  </a:cubicBezTo>
                  <a:cubicBezTo>
                    <a:pt x="78" y="45"/>
                    <a:pt x="67" y="23"/>
                    <a:pt x="55" y="12"/>
                  </a:cubicBezTo>
                  <a:cubicBezTo>
                    <a:pt x="55" y="1"/>
                    <a:pt x="45"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
            <p:cNvSpPr/>
            <p:nvPr/>
          </p:nvSpPr>
          <p:spPr>
            <a:xfrm>
              <a:off x="2012802" y="4523839"/>
              <a:ext cx="4152" cy="7431"/>
            </a:xfrm>
            <a:custGeom>
              <a:avLst/>
              <a:gdLst/>
              <a:ahLst/>
              <a:cxnLst/>
              <a:rect l="l" t="t" r="r" b="b"/>
              <a:pathLst>
                <a:path w="119" h="213" extrusionOk="0">
                  <a:moveTo>
                    <a:pt x="23" y="1"/>
                  </a:moveTo>
                  <a:cubicBezTo>
                    <a:pt x="11" y="12"/>
                    <a:pt x="0" y="12"/>
                    <a:pt x="0" y="34"/>
                  </a:cubicBezTo>
                  <a:lnTo>
                    <a:pt x="67" y="201"/>
                  </a:lnTo>
                  <a:cubicBezTo>
                    <a:pt x="67" y="209"/>
                    <a:pt x="75" y="213"/>
                    <a:pt x="85" y="213"/>
                  </a:cubicBezTo>
                  <a:cubicBezTo>
                    <a:pt x="100" y="213"/>
                    <a:pt x="118" y="204"/>
                    <a:pt x="112" y="190"/>
                  </a:cubicBezTo>
                  <a:cubicBezTo>
                    <a:pt x="100" y="134"/>
                    <a:pt x="78" y="79"/>
                    <a:pt x="56" y="23"/>
                  </a:cubicBezTo>
                  <a:cubicBezTo>
                    <a:pt x="56" y="1"/>
                    <a:pt x="33"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2"/>
            <p:cNvSpPr/>
            <p:nvPr/>
          </p:nvSpPr>
          <p:spPr>
            <a:xfrm>
              <a:off x="2129225" y="4466517"/>
              <a:ext cx="10117" cy="8233"/>
            </a:xfrm>
            <a:custGeom>
              <a:avLst/>
              <a:gdLst/>
              <a:ahLst/>
              <a:cxnLst/>
              <a:rect l="l" t="t" r="r" b="b"/>
              <a:pathLst>
                <a:path w="290" h="236" extrusionOk="0">
                  <a:moveTo>
                    <a:pt x="43" y="0"/>
                  </a:moveTo>
                  <a:cubicBezTo>
                    <a:pt x="33" y="0"/>
                    <a:pt x="22" y="3"/>
                    <a:pt x="11" y="9"/>
                  </a:cubicBezTo>
                  <a:cubicBezTo>
                    <a:pt x="0" y="9"/>
                    <a:pt x="0" y="20"/>
                    <a:pt x="0" y="31"/>
                  </a:cubicBezTo>
                  <a:cubicBezTo>
                    <a:pt x="0" y="42"/>
                    <a:pt x="0" y="53"/>
                    <a:pt x="11" y="53"/>
                  </a:cubicBezTo>
                  <a:cubicBezTo>
                    <a:pt x="22" y="64"/>
                    <a:pt x="45" y="76"/>
                    <a:pt x="55" y="86"/>
                  </a:cubicBezTo>
                  <a:cubicBezTo>
                    <a:pt x="55" y="86"/>
                    <a:pt x="67" y="86"/>
                    <a:pt x="67" y="98"/>
                  </a:cubicBezTo>
                  <a:lnTo>
                    <a:pt x="89" y="120"/>
                  </a:lnTo>
                  <a:cubicBezTo>
                    <a:pt x="100" y="131"/>
                    <a:pt x="111" y="153"/>
                    <a:pt x="122" y="165"/>
                  </a:cubicBezTo>
                  <a:cubicBezTo>
                    <a:pt x="122" y="175"/>
                    <a:pt x="134" y="175"/>
                    <a:pt x="134" y="187"/>
                  </a:cubicBezTo>
                  <a:lnTo>
                    <a:pt x="144" y="198"/>
                  </a:lnTo>
                  <a:lnTo>
                    <a:pt x="156" y="209"/>
                  </a:lnTo>
                  <a:cubicBezTo>
                    <a:pt x="160" y="214"/>
                    <a:pt x="168" y="216"/>
                    <a:pt x="177" y="216"/>
                  </a:cubicBezTo>
                  <a:cubicBezTo>
                    <a:pt x="190" y="216"/>
                    <a:pt x="205" y="211"/>
                    <a:pt x="211" y="198"/>
                  </a:cubicBezTo>
                  <a:lnTo>
                    <a:pt x="211" y="187"/>
                  </a:lnTo>
                  <a:cubicBezTo>
                    <a:pt x="211" y="209"/>
                    <a:pt x="223" y="220"/>
                    <a:pt x="233" y="220"/>
                  </a:cubicBezTo>
                  <a:cubicBezTo>
                    <a:pt x="233" y="228"/>
                    <a:pt x="244" y="236"/>
                    <a:pt x="255" y="236"/>
                  </a:cubicBezTo>
                  <a:cubicBezTo>
                    <a:pt x="259" y="236"/>
                    <a:pt x="264" y="235"/>
                    <a:pt x="267" y="231"/>
                  </a:cubicBezTo>
                  <a:cubicBezTo>
                    <a:pt x="278" y="231"/>
                    <a:pt x="289" y="220"/>
                    <a:pt x="278" y="209"/>
                  </a:cubicBezTo>
                  <a:cubicBezTo>
                    <a:pt x="278" y="187"/>
                    <a:pt x="267" y="175"/>
                    <a:pt x="255" y="165"/>
                  </a:cubicBezTo>
                  <a:cubicBezTo>
                    <a:pt x="255" y="142"/>
                    <a:pt x="245" y="131"/>
                    <a:pt x="233" y="120"/>
                  </a:cubicBezTo>
                  <a:lnTo>
                    <a:pt x="189" y="31"/>
                  </a:lnTo>
                  <a:cubicBezTo>
                    <a:pt x="183" y="25"/>
                    <a:pt x="178" y="23"/>
                    <a:pt x="172" y="23"/>
                  </a:cubicBezTo>
                  <a:cubicBezTo>
                    <a:pt x="167" y="23"/>
                    <a:pt x="161" y="25"/>
                    <a:pt x="156" y="31"/>
                  </a:cubicBezTo>
                  <a:cubicBezTo>
                    <a:pt x="144" y="31"/>
                    <a:pt x="134" y="42"/>
                    <a:pt x="134" y="53"/>
                  </a:cubicBezTo>
                  <a:lnTo>
                    <a:pt x="144" y="64"/>
                  </a:lnTo>
                  <a:cubicBezTo>
                    <a:pt x="122" y="42"/>
                    <a:pt x="100" y="20"/>
                    <a:pt x="67" y="9"/>
                  </a:cubicBezTo>
                  <a:cubicBezTo>
                    <a:pt x="61" y="3"/>
                    <a:pt x="53" y="0"/>
                    <a:pt x="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2"/>
            <p:cNvSpPr/>
            <p:nvPr/>
          </p:nvSpPr>
          <p:spPr>
            <a:xfrm>
              <a:off x="2138889" y="4470704"/>
              <a:ext cx="3907" cy="2337"/>
            </a:xfrm>
            <a:custGeom>
              <a:avLst/>
              <a:gdLst/>
              <a:ahLst/>
              <a:cxnLst/>
              <a:rect l="l" t="t" r="r" b="b"/>
              <a:pathLst>
                <a:path w="112" h="67" extrusionOk="0">
                  <a:moveTo>
                    <a:pt x="57" y="0"/>
                  </a:moveTo>
                  <a:cubicBezTo>
                    <a:pt x="1" y="0"/>
                    <a:pt x="1" y="67"/>
                    <a:pt x="57" y="67"/>
                  </a:cubicBezTo>
                  <a:cubicBezTo>
                    <a:pt x="112" y="67"/>
                    <a:pt x="112" y="0"/>
                    <a:pt x="5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2"/>
            <p:cNvSpPr/>
            <p:nvPr/>
          </p:nvSpPr>
          <p:spPr>
            <a:xfrm>
              <a:off x="2175382" y="4381529"/>
              <a:ext cx="10501" cy="6175"/>
            </a:xfrm>
            <a:custGeom>
              <a:avLst/>
              <a:gdLst/>
              <a:ahLst/>
              <a:cxnLst/>
              <a:rect l="l" t="t" r="r" b="b"/>
              <a:pathLst>
                <a:path w="301" h="177" extrusionOk="0">
                  <a:moveTo>
                    <a:pt x="128" y="1"/>
                  </a:moveTo>
                  <a:cubicBezTo>
                    <a:pt x="120" y="1"/>
                    <a:pt x="112" y="3"/>
                    <a:pt x="101" y="9"/>
                  </a:cubicBezTo>
                  <a:cubicBezTo>
                    <a:pt x="89" y="20"/>
                    <a:pt x="89" y="31"/>
                    <a:pt x="101" y="43"/>
                  </a:cubicBezTo>
                  <a:cubicBezTo>
                    <a:pt x="123" y="65"/>
                    <a:pt x="145" y="76"/>
                    <a:pt x="167" y="87"/>
                  </a:cubicBezTo>
                  <a:lnTo>
                    <a:pt x="156" y="87"/>
                  </a:lnTo>
                  <a:lnTo>
                    <a:pt x="79" y="53"/>
                  </a:lnTo>
                  <a:lnTo>
                    <a:pt x="45" y="53"/>
                  </a:lnTo>
                  <a:cubicBezTo>
                    <a:pt x="34" y="53"/>
                    <a:pt x="22" y="65"/>
                    <a:pt x="12" y="65"/>
                  </a:cubicBezTo>
                  <a:cubicBezTo>
                    <a:pt x="0" y="87"/>
                    <a:pt x="12" y="109"/>
                    <a:pt x="34" y="120"/>
                  </a:cubicBezTo>
                  <a:cubicBezTo>
                    <a:pt x="56" y="120"/>
                    <a:pt x="89" y="132"/>
                    <a:pt x="111" y="142"/>
                  </a:cubicBezTo>
                  <a:cubicBezTo>
                    <a:pt x="134" y="154"/>
                    <a:pt x="145" y="154"/>
                    <a:pt x="156" y="164"/>
                  </a:cubicBezTo>
                  <a:cubicBezTo>
                    <a:pt x="178" y="164"/>
                    <a:pt x="190" y="176"/>
                    <a:pt x="212" y="176"/>
                  </a:cubicBezTo>
                  <a:cubicBezTo>
                    <a:pt x="223" y="176"/>
                    <a:pt x="245" y="176"/>
                    <a:pt x="256" y="154"/>
                  </a:cubicBezTo>
                  <a:cubicBezTo>
                    <a:pt x="267" y="154"/>
                    <a:pt x="256" y="142"/>
                    <a:pt x="256" y="132"/>
                  </a:cubicBezTo>
                  <a:lnTo>
                    <a:pt x="256" y="132"/>
                  </a:lnTo>
                  <a:cubicBezTo>
                    <a:pt x="262" y="137"/>
                    <a:pt x="267" y="140"/>
                    <a:pt x="273" y="140"/>
                  </a:cubicBezTo>
                  <a:cubicBezTo>
                    <a:pt x="278" y="140"/>
                    <a:pt x="284" y="137"/>
                    <a:pt x="289" y="132"/>
                  </a:cubicBezTo>
                  <a:cubicBezTo>
                    <a:pt x="289" y="120"/>
                    <a:pt x="301" y="109"/>
                    <a:pt x="289" y="109"/>
                  </a:cubicBezTo>
                  <a:lnTo>
                    <a:pt x="256" y="76"/>
                  </a:lnTo>
                  <a:cubicBezTo>
                    <a:pt x="245" y="65"/>
                    <a:pt x="234" y="65"/>
                    <a:pt x="223" y="53"/>
                  </a:cubicBezTo>
                  <a:cubicBezTo>
                    <a:pt x="200" y="43"/>
                    <a:pt x="178" y="20"/>
                    <a:pt x="156" y="9"/>
                  </a:cubicBezTo>
                  <a:cubicBezTo>
                    <a:pt x="145" y="3"/>
                    <a:pt x="137" y="1"/>
                    <a:pt x="12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2"/>
            <p:cNvSpPr/>
            <p:nvPr/>
          </p:nvSpPr>
          <p:spPr>
            <a:xfrm>
              <a:off x="1974774" y="4375982"/>
              <a:ext cx="14792" cy="6524"/>
            </a:xfrm>
            <a:custGeom>
              <a:avLst/>
              <a:gdLst/>
              <a:ahLst/>
              <a:cxnLst/>
              <a:rect l="l" t="t" r="r" b="b"/>
              <a:pathLst>
                <a:path w="424" h="187" extrusionOk="0">
                  <a:moveTo>
                    <a:pt x="124" y="0"/>
                  </a:moveTo>
                  <a:cubicBezTo>
                    <a:pt x="97" y="0"/>
                    <a:pt x="70" y="4"/>
                    <a:pt x="45" y="12"/>
                  </a:cubicBezTo>
                  <a:cubicBezTo>
                    <a:pt x="23" y="12"/>
                    <a:pt x="1" y="34"/>
                    <a:pt x="11" y="57"/>
                  </a:cubicBezTo>
                  <a:cubicBezTo>
                    <a:pt x="20" y="73"/>
                    <a:pt x="34" y="83"/>
                    <a:pt x="49" y="83"/>
                  </a:cubicBezTo>
                  <a:cubicBezTo>
                    <a:pt x="55" y="83"/>
                    <a:pt x="61" y="82"/>
                    <a:pt x="67" y="79"/>
                  </a:cubicBezTo>
                  <a:cubicBezTo>
                    <a:pt x="78" y="79"/>
                    <a:pt x="100" y="79"/>
                    <a:pt x="112" y="68"/>
                  </a:cubicBezTo>
                  <a:lnTo>
                    <a:pt x="156" y="68"/>
                  </a:lnTo>
                  <a:cubicBezTo>
                    <a:pt x="156" y="79"/>
                    <a:pt x="167" y="79"/>
                    <a:pt x="178" y="79"/>
                  </a:cubicBezTo>
                  <a:lnTo>
                    <a:pt x="201" y="79"/>
                  </a:lnTo>
                  <a:cubicBezTo>
                    <a:pt x="201" y="79"/>
                    <a:pt x="211" y="79"/>
                    <a:pt x="211" y="90"/>
                  </a:cubicBezTo>
                  <a:cubicBezTo>
                    <a:pt x="223" y="90"/>
                    <a:pt x="234" y="90"/>
                    <a:pt x="245" y="101"/>
                  </a:cubicBezTo>
                  <a:lnTo>
                    <a:pt x="256" y="101"/>
                  </a:lnTo>
                  <a:lnTo>
                    <a:pt x="256" y="113"/>
                  </a:lnTo>
                  <a:cubicBezTo>
                    <a:pt x="267" y="113"/>
                    <a:pt x="267" y="113"/>
                    <a:pt x="278" y="123"/>
                  </a:cubicBezTo>
                  <a:cubicBezTo>
                    <a:pt x="300" y="135"/>
                    <a:pt x="323" y="157"/>
                    <a:pt x="334" y="168"/>
                  </a:cubicBezTo>
                  <a:cubicBezTo>
                    <a:pt x="347" y="181"/>
                    <a:pt x="356" y="186"/>
                    <a:pt x="366" y="186"/>
                  </a:cubicBezTo>
                  <a:cubicBezTo>
                    <a:pt x="373" y="186"/>
                    <a:pt x="380" y="184"/>
                    <a:pt x="389" y="179"/>
                  </a:cubicBezTo>
                  <a:cubicBezTo>
                    <a:pt x="401" y="179"/>
                    <a:pt x="423" y="168"/>
                    <a:pt x="412" y="146"/>
                  </a:cubicBezTo>
                  <a:cubicBezTo>
                    <a:pt x="401" y="113"/>
                    <a:pt x="379" y="90"/>
                    <a:pt x="345" y="68"/>
                  </a:cubicBezTo>
                  <a:cubicBezTo>
                    <a:pt x="323" y="46"/>
                    <a:pt x="290" y="34"/>
                    <a:pt x="256" y="24"/>
                  </a:cubicBezTo>
                  <a:cubicBezTo>
                    <a:pt x="214" y="10"/>
                    <a:pt x="169" y="0"/>
                    <a:pt x="12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2"/>
            <p:cNvSpPr/>
            <p:nvPr/>
          </p:nvSpPr>
          <p:spPr>
            <a:xfrm>
              <a:off x="1979030" y="4372144"/>
              <a:ext cx="10117" cy="6489"/>
            </a:xfrm>
            <a:custGeom>
              <a:avLst/>
              <a:gdLst/>
              <a:ahLst/>
              <a:cxnLst/>
              <a:rect l="l" t="t" r="r" b="b"/>
              <a:pathLst>
                <a:path w="290" h="186" extrusionOk="0">
                  <a:moveTo>
                    <a:pt x="23" y="0"/>
                  </a:moveTo>
                  <a:cubicBezTo>
                    <a:pt x="12" y="0"/>
                    <a:pt x="0" y="11"/>
                    <a:pt x="0" y="22"/>
                  </a:cubicBezTo>
                  <a:cubicBezTo>
                    <a:pt x="0" y="33"/>
                    <a:pt x="12" y="45"/>
                    <a:pt x="23" y="45"/>
                  </a:cubicBezTo>
                  <a:lnTo>
                    <a:pt x="56" y="45"/>
                  </a:lnTo>
                  <a:lnTo>
                    <a:pt x="67" y="55"/>
                  </a:lnTo>
                  <a:lnTo>
                    <a:pt x="79" y="55"/>
                  </a:lnTo>
                  <a:cubicBezTo>
                    <a:pt x="101" y="67"/>
                    <a:pt x="123" y="67"/>
                    <a:pt x="134" y="78"/>
                  </a:cubicBezTo>
                  <a:cubicBezTo>
                    <a:pt x="145" y="89"/>
                    <a:pt x="156" y="89"/>
                    <a:pt x="156" y="100"/>
                  </a:cubicBezTo>
                  <a:lnTo>
                    <a:pt x="178" y="122"/>
                  </a:lnTo>
                  <a:lnTo>
                    <a:pt x="223" y="167"/>
                  </a:lnTo>
                  <a:cubicBezTo>
                    <a:pt x="230" y="180"/>
                    <a:pt x="240" y="185"/>
                    <a:pt x="250" y="185"/>
                  </a:cubicBezTo>
                  <a:cubicBezTo>
                    <a:pt x="257" y="185"/>
                    <a:pt x="263" y="182"/>
                    <a:pt x="267" y="178"/>
                  </a:cubicBezTo>
                  <a:cubicBezTo>
                    <a:pt x="279" y="178"/>
                    <a:pt x="290" y="167"/>
                    <a:pt x="290" y="156"/>
                  </a:cubicBezTo>
                  <a:cubicBezTo>
                    <a:pt x="279" y="134"/>
                    <a:pt x="279" y="122"/>
                    <a:pt x="267" y="111"/>
                  </a:cubicBezTo>
                  <a:lnTo>
                    <a:pt x="245" y="89"/>
                  </a:lnTo>
                  <a:cubicBezTo>
                    <a:pt x="223" y="67"/>
                    <a:pt x="201" y="55"/>
                    <a:pt x="178" y="33"/>
                  </a:cubicBezTo>
                  <a:cubicBezTo>
                    <a:pt x="134" y="11"/>
                    <a:pt x="79" y="0"/>
                    <a:pt x="2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2"/>
            <p:cNvSpPr/>
            <p:nvPr/>
          </p:nvSpPr>
          <p:spPr>
            <a:xfrm>
              <a:off x="1989113" y="4369039"/>
              <a:ext cx="3140" cy="2721"/>
            </a:xfrm>
            <a:custGeom>
              <a:avLst/>
              <a:gdLst/>
              <a:ahLst/>
              <a:cxnLst/>
              <a:rect l="l" t="t" r="r" b="b"/>
              <a:pathLst>
                <a:path w="90" h="78" extrusionOk="0">
                  <a:moveTo>
                    <a:pt x="34" y="0"/>
                  </a:moveTo>
                  <a:cubicBezTo>
                    <a:pt x="23" y="0"/>
                    <a:pt x="23" y="11"/>
                    <a:pt x="12" y="11"/>
                  </a:cubicBezTo>
                  <a:cubicBezTo>
                    <a:pt x="12" y="11"/>
                    <a:pt x="1" y="11"/>
                    <a:pt x="1" y="22"/>
                  </a:cubicBezTo>
                  <a:lnTo>
                    <a:pt x="1" y="33"/>
                  </a:lnTo>
                  <a:lnTo>
                    <a:pt x="1" y="55"/>
                  </a:lnTo>
                  <a:cubicBezTo>
                    <a:pt x="12" y="55"/>
                    <a:pt x="12" y="55"/>
                    <a:pt x="23" y="67"/>
                  </a:cubicBezTo>
                  <a:cubicBezTo>
                    <a:pt x="23" y="67"/>
                    <a:pt x="34" y="67"/>
                    <a:pt x="34" y="78"/>
                  </a:cubicBezTo>
                  <a:lnTo>
                    <a:pt x="67" y="78"/>
                  </a:lnTo>
                  <a:cubicBezTo>
                    <a:pt x="67" y="78"/>
                    <a:pt x="79" y="78"/>
                    <a:pt x="79" y="67"/>
                  </a:cubicBezTo>
                  <a:cubicBezTo>
                    <a:pt x="90" y="67"/>
                    <a:pt x="90" y="67"/>
                    <a:pt x="90" y="55"/>
                  </a:cubicBezTo>
                  <a:lnTo>
                    <a:pt x="90" y="45"/>
                  </a:lnTo>
                  <a:cubicBezTo>
                    <a:pt x="90" y="33"/>
                    <a:pt x="79" y="33"/>
                    <a:pt x="79" y="22"/>
                  </a:cubicBezTo>
                  <a:cubicBezTo>
                    <a:pt x="79" y="22"/>
                    <a:pt x="79" y="11"/>
                    <a:pt x="67" y="11"/>
                  </a:cubicBezTo>
                  <a:lnTo>
                    <a:pt x="57" y="0"/>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2"/>
            <p:cNvSpPr/>
            <p:nvPr/>
          </p:nvSpPr>
          <p:spPr>
            <a:xfrm>
              <a:off x="2079369" y="4356968"/>
              <a:ext cx="50238" cy="17304"/>
            </a:xfrm>
            <a:custGeom>
              <a:avLst/>
              <a:gdLst/>
              <a:ahLst/>
              <a:cxnLst/>
              <a:rect l="l" t="t" r="r" b="b"/>
              <a:pathLst>
                <a:path w="1440" h="496" extrusionOk="0">
                  <a:moveTo>
                    <a:pt x="1207" y="1"/>
                  </a:moveTo>
                  <a:cubicBezTo>
                    <a:pt x="1026" y="1"/>
                    <a:pt x="843" y="39"/>
                    <a:pt x="673" y="90"/>
                  </a:cubicBezTo>
                  <a:cubicBezTo>
                    <a:pt x="450" y="168"/>
                    <a:pt x="239" y="279"/>
                    <a:pt x="50" y="424"/>
                  </a:cubicBezTo>
                  <a:cubicBezTo>
                    <a:pt x="0" y="457"/>
                    <a:pt x="42" y="496"/>
                    <a:pt x="86" y="496"/>
                  </a:cubicBezTo>
                  <a:cubicBezTo>
                    <a:pt x="101" y="496"/>
                    <a:pt x="116" y="491"/>
                    <a:pt x="127" y="480"/>
                  </a:cubicBezTo>
                  <a:cubicBezTo>
                    <a:pt x="305" y="357"/>
                    <a:pt x="506" y="246"/>
                    <a:pt x="717" y="179"/>
                  </a:cubicBezTo>
                  <a:cubicBezTo>
                    <a:pt x="928" y="124"/>
                    <a:pt x="1140" y="102"/>
                    <a:pt x="1362" y="90"/>
                  </a:cubicBezTo>
                  <a:cubicBezTo>
                    <a:pt x="1418" y="90"/>
                    <a:pt x="1440" y="23"/>
                    <a:pt x="1373" y="13"/>
                  </a:cubicBezTo>
                  <a:cubicBezTo>
                    <a:pt x="1318" y="5"/>
                    <a:pt x="1262" y="1"/>
                    <a:pt x="120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
            <p:cNvSpPr/>
            <p:nvPr/>
          </p:nvSpPr>
          <p:spPr>
            <a:xfrm>
              <a:off x="2111362" y="4361887"/>
              <a:ext cx="17723" cy="3733"/>
            </a:xfrm>
            <a:custGeom>
              <a:avLst/>
              <a:gdLst/>
              <a:ahLst/>
              <a:cxnLst/>
              <a:rect l="l" t="t" r="r" b="b"/>
              <a:pathLst>
                <a:path w="508" h="107" extrusionOk="0">
                  <a:moveTo>
                    <a:pt x="190" y="0"/>
                  </a:moveTo>
                  <a:cubicBezTo>
                    <a:pt x="139" y="0"/>
                    <a:pt x="92" y="8"/>
                    <a:pt x="45" y="16"/>
                  </a:cubicBezTo>
                  <a:cubicBezTo>
                    <a:pt x="23" y="27"/>
                    <a:pt x="1" y="38"/>
                    <a:pt x="11" y="60"/>
                  </a:cubicBezTo>
                  <a:cubicBezTo>
                    <a:pt x="11" y="76"/>
                    <a:pt x="29" y="87"/>
                    <a:pt x="48" y="87"/>
                  </a:cubicBezTo>
                  <a:cubicBezTo>
                    <a:pt x="54" y="87"/>
                    <a:pt x="61" y="86"/>
                    <a:pt x="67" y="82"/>
                  </a:cubicBezTo>
                  <a:cubicBezTo>
                    <a:pt x="110" y="75"/>
                    <a:pt x="153" y="71"/>
                    <a:pt x="196" y="71"/>
                  </a:cubicBezTo>
                  <a:cubicBezTo>
                    <a:pt x="275" y="71"/>
                    <a:pt x="355" y="83"/>
                    <a:pt x="434" y="105"/>
                  </a:cubicBezTo>
                  <a:cubicBezTo>
                    <a:pt x="438" y="106"/>
                    <a:pt x="442" y="107"/>
                    <a:pt x="445" y="107"/>
                  </a:cubicBezTo>
                  <a:cubicBezTo>
                    <a:pt x="476" y="107"/>
                    <a:pt x="507" y="69"/>
                    <a:pt x="468" y="49"/>
                  </a:cubicBezTo>
                  <a:cubicBezTo>
                    <a:pt x="401" y="16"/>
                    <a:pt x="334" y="5"/>
                    <a:pt x="256" y="5"/>
                  </a:cubicBezTo>
                  <a:cubicBezTo>
                    <a:pt x="233" y="2"/>
                    <a:pt x="211" y="0"/>
                    <a:pt x="19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
            <p:cNvSpPr/>
            <p:nvPr/>
          </p:nvSpPr>
          <p:spPr>
            <a:xfrm>
              <a:off x="1996090" y="4367818"/>
              <a:ext cx="44691" cy="40609"/>
            </a:xfrm>
            <a:custGeom>
              <a:avLst/>
              <a:gdLst/>
              <a:ahLst/>
              <a:cxnLst/>
              <a:rect l="l" t="t" r="r" b="b"/>
              <a:pathLst>
                <a:path w="1281" h="1164" extrusionOk="0">
                  <a:moveTo>
                    <a:pt x="688" y="1"/>
                  </a:moveTo>
                  <a:cubicBezTo>
                    <a:pt x="553" y="1"/>
                    <a:pt x="418" y="42"/>
                    <a:pt x="302" y="113"/>
                  </a:cubicBezTo>
                  <a:cubicBezTo>
                    <a:pt x="179" y="191"/>
                    <a:pt x="68" y="291"/>
                    <a:pt x="35" y="436"/>
                  </a:cubicBezTo>
                  <a:cubicBezTo>
                    <a:pt x="1" y="557"/>
                    <a:pt x="23" y="703"/>
                    <a:pt x="90" y="814"/>
                  </a:cubicBezTo>
                  <a:cubicBezTo>
                    <a:pt x="200" y="1033"/>
                    <a:pt x="426" y="1163"/>
                    <a:pt x="672" y="1163"/>
                  </a:cubicBezTo>
                  <a:cubicBezTo>
                    <a:pt x="700" y="1163"/>
                    <a:pt x="729" y="1162"/>
                    <a:pt x="757" y="1158"/>
                  </a:cubicBezTo>
                  <a:cubicBezTo>
                    <a:pt x="880" y="1136"/>
                    <a:pt x="1013" y="1081"/>
                    <a:pt x="1113" y="992"/>
                  </a:cubicBezTo>
                  <a:cubicBezTo>
                    <a:pt x="1224" y="891"/>
                    <a:pt x="1280" y="758"/>
                    <a:pt x="1280" y="602"/>
                  </a:cubicBezTo>
                  <a:cubicBezTo>
                    <a:pt x="1280" y="446"/>
                    <a:pt x="1258" y="268"/>
                    <a:pt x="1135" y="157"/>
                  </a:cubicBezTo>
                  <a:cubicBezTo>
                    <a:pt x="1091" y="113"/>
                    <a:pt x="1036" y="80"/>
                    <a:pt x="969" y="68"/>
                  </a:cubicBezTo>
                  <a:cubicBezTo>
                    <a:pt x="880" y="22"/>
                    <a:pt x="784" y="1"/>
                    <a:pt x="68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
            <p:cNvSpPr/>
            <p:nvPr/>
          </p:nvSpPr>
          <p:spPr>
            <a:xfrm>
              <a:off x="1988729" y="4361957"/>
              <a:ext cx="59483" cy="50168"/>
            </a:xfrm>
            <a:custGeom>
              <a:avLst/>
              <a:gdLst/>
              <a:ahLst/>
              <a:cxnLst/>
              <a:rect l="l" t="t" r="r" b="b"/>
              <a:pathLst>
                <a:path w="1705" h="1438" extrusionOk="0">
                  <a:moveTo>
                    <a:pt x="1002" y="181"/>
                  </a:moveTo>
                  <a:cubicBezTo>
                    <a:pt x="1002" y="192"/>
                    <a:pt x="1013" y="214"/>
                    <a:pt x="1013" y="225"/>
                  </a:cubicBezTo>
                  <a:cubicBezTo>
                    <a:pt x="1024" y="248"/>
                    <a:pt x="1024" y="270"/>
                    <a:pt x="1035" y="292"/>
                  </a:cubicBezTo>
                  <a:cubicBezTo>
                    <a:pt x="1035" y="325"/>
                    <a:pt x="1035" y="359"/>
                    <a:pt x="1046" y="381"/>
                  </a:cubicBezTo>
                  <a:cubicBezTo>
                    <a:pt x="1046" y="403"/>
                    <a:pt x="1057" y="414"/>
                    <a:pt x="1079" y="414"/>
                  </a:cubicBezTo>
                  <a:cubicBezTo>
                    <a:pt x="1102" y="414"/>
                    <a:pt x="1124" y="414"/>
                    <a:pt x="1135" y="392"/>
                  </a:cubicBezTo>
                  <a:lnTo>
                    <a:pt x="1135" y="337"/>
                  </a:lnTo>
                  <a:lnTo>
                    <a:pt x="1135" y="325"/>
                  </a:lnTo>
                  <a:cubicBezTo>
                    <a:pt x="1146" y="347"/>
                    <a:pt x="1158" y="381"/>
                    <a:pt x="1168" y="414"/>
                  </a:cubicBezTo>
                  <a:cubicBezTo>
                    <a:pt x="1168" y="426"/>
                    <a:pt x="1188" y="435"/>
                    <a:pt x="1207" y="435"/>
                  </a:cubicBezTo>
                  <a:cubicBezTo>
                    <a:pt x="1222" y="435"/>
                    <a:pt x="1235" y="429"/>
                    <a:pt x="1235" y="414"/>
                  </a:cubicBezTo>
                  <a:cubicBezTo>
                    <a:pt x="1247" y="392"/>
                    <a:pt x="1247" y="370"/>
                    <a:pt x="1247" y="337"/>
                  </a:cubicBezTo>
                  <a:lnTo>
                    <a:pt x="1247" y="270"/>
                  </a:lnTo>
                  <a:cubicBezTo>
                    <a:pt x="1291" y="337"/>
                    <a:pt x="1313" y="414"/>
                    <a:pt x="1346" y="481"/>
                  </a:cubicBezTo>
                  <a:cubicBezTo>
                    <a:pt x="1352" y="498"/>
                    <a:pt x="1369" y="506"/>
                    <a:pt x="1385" y="506"/>
                  </a:cubicBezTo>
                  <a:cubicBezTo>
                    <a:pt x="1402" y="506"/>
                    <a:pt x="1419" y="498"/>
                    <a:pt x="1425" y="481"/>
                  </a:cubicBezTo>
                  <a:cubicBezTo>
                    <a:pt x="1425" y="492"/>
                    <a:pt x="1435" y="492"/>
                    <a:pt x="1435" y="503"/>
                  </a:cubicBezTo>
                  <a:cubicBezTo>
                    <a:pt x="1447" y="515"/>
                    <a:pt x="1447" y="525"/>
                    <a:pt x="1457" y="537"/>
                  </a:cubicBezTo>
                  <a:lnTo>
                    <a:pt x="1457" y="637"/>
                  </a:lnTo>
                  <a:cubicBezTo>
                    <a:pt x="1447" y="648"/>
                    <a:pt x="1447" y="659"/>
                    <a:pt x="1435" y="670"/>
                  </a:cubicBezTo>
                  <a:cubicBezTo>
                    <a:pt x="1435" y="770"/>
                    <a:pt x="1425" y="859"/>
                    <a:pt x="1391" y="948"/>
                  </a:cubicBezTo>
                  <a:cubicBezTo>
                    <a:pt x="1391" y="848"/>
                    <a:pt x="1368" y="737"/>
                    <a:pt x="1324" y="648"/>
                  </a:cubicBezTo>
                  <a:cubicBezTo>
                    <a:pt x="1315" y="629"/>
                    <a:pt x="1292" y="620"/>
                    <a:pt x="1270" y="620"/>
                  </a:cubicBezTo>
                  <a:cubicBezTo>
                    <a:pt x="1240" y="620"/>
                    <a:pt x="1211" y="638"/>
                    <a:pt x="1224" y="670"/>
                  </a:cubicBezTo>
                  <a:cubicBezTo>
                    <a:pt x="1224" y="681"/>
                    <a:pt x="1235" y="703"/>
                    <a:pt x="1247" y="725"/>
                  </a:cubicBezTo>
                  <a:cubicBezTo>
                    <a:pt x="1235" y="718"/>
                    <a:pt x="1221" y="714"/>
                    <a:pt x="1206" y="714"/>
                  </a:cubicBezTo>
                  <a:cubicBezTo>
                    <a:pt x="1177" y="714"/>
                    <a:pt x="1150" y="730"/>
                    <a:pt x="1158" y="759"/>
                  </a:cubicBezTo>
                  <a:cubicBezTo>
                    <a:pt x="1168" y="837"/>
                    <a:pt x="1180" y="903"/>
                    <a:pt x="1180" y="982"/>
                  </a:cubicBezTo>
                  <a:lnTo>
                    <a:pt x="1180" y="1093"/>
                  </a:lnTo>
                  <a:cubicBezTo>
                    <a:pt x="1180" y="1104"/>
                    <a:pt x="1168" y="1104"/>
                    <a:pt x="1168" y="1115"/>
                  </a:cubicBezTo>
                  <a:cubicBezTo>
                    <a:pt x="1168" y="1048"/>
                    <a:pt x="1146" y="982"/>
                    <a:pt x="1124" y="915"/>
                  </a:cubicBezTo>
                  <a:cubicBezTo>
                    <a:pt x="1124" y="893"/>
                    <a:pt x="1102" y="893"/>
                    <a:pt x="1091" y="893"/>
                  </a:cubicBezTo>
                  <a:cubicBezTo>
                    <a:pt x="1079" y="893"/>
                    <a:pt x="1057" y="903"/>
                    <a:pt x="1057" y="915"/>
                  </a:cubicBezTo>
                  <a:cubicBezTo>
                    <a:pt x="1069" y="982"/>
                    <a:pt x="1079" y="1048"/>
                    <a:pt x="1079" y="1115"/>
                  </a:cubicBezTo>
                  <a:cubicBezTo>
                    <a:pt x="1079" y="1148"/>
                    <a:pt x="1079" y="1182"/>
                    <a:pt x="1069" y="1215"/>
                  </a:cubicBezTo>
                  <a:lnTo>
                    <a:pt x="1069" y="1204"/>
                  </a:lnTo>
                  <a:cubicBezTo>
                    <a:pt x="1069" y="1182"/>
                    <a:pt x="1069" y="1148"/>
                    <a:pt x="1057" y="1126"/>
                  </a:cubicBezTo>
                  <a:cubicBezTo>
                    <a:pt x="1057" y="1071"/>
                    <a:pt x="1057" y="1015"/>
                    <a:pt x="1046" y="960"/>
                  </a:cubicBezTo>
                  <a:cubicBezTo>
                    <a:pt x="1046" y="937"/>
                    <a:pt x="1024" y="926"/>
                    <a:pt x="1002" y="926"/>
                  </a:cubicBezTo>
                  <a:cubicBezTo>
                    <a:pt x="980" y="926"/>
                    <a:pt x="946" y="937"/>
                    <a:pt x="946" y="960"/>
                  </a:cubicBezTo>
                  <a:cubicBezTo>
                    <a:pt x="957" y="1015"/>
                    <a:pt x="957" y="1071"/>
                    <a:pt x="957" y="1126"/>
                  </a:cubicBezTo>
                  <a:lnTo>
                    <a:pt x="957" y="1204"/>
                  </a:lnTo>
                  <a:lnTo>
                    <a:pt x="957" y="1226"/>
                  </a:lnTo>
                  <a:lnTo>
                    <a:pt x="891" y="1160"/>
                  </a:lnTo>
                  <a:cubicBezTo>
                    <a:pt x="846" y="1093"/>
                    <a:pt x="802" y="1037"/>
                    <a:pt x="768" y="960"/>
                  </a:cubicBezTo>
                  <a:cubicBezTo>
                    <a:pt x="757" y="948"/>
                    <a:pt x="735" y="937"/>
                    <a:pt x="713" y="937"/>
                  </a:cubicBezTo>
                  <a:cubicBezTo>
                    <a:pt x="690" y="937"/>
                    <a:pt x="668" y="960"/>
                    <a:pt x="679" y="982"/>
                  </a:cubicBezTo>
                  <a:cubicBezTo>
                    <a:pt x="713" y="1059"/>
                    <a:pt x="768" y="1137"/>
                    <a:pt x="824" y="1215"/>
                  </a:cubicBezTo>
                  <a:cubicBezTo>
                    <a:pt x="812" y="1204"/>
                    <a:pt x="790" y="1193"/>
                    <a:pt x="779" y="1182"/>
                  </a:cubicBezTo>
                  <a:cubicBezTo>
                    <a:pt x="735" y="1137"/>
                    <a:pt x="701" y="1081"/>
                    <a:pt x="668" y="1037"/>
                  </a:cubicBezTo>
                  <a:cubicBezTo>
                    <a:pt x="660" y="1029"/>
                    <a:pt x="647" y="1021"/>
                    <a:pt x="636" y="1021"/>
                  </a:cubicBezTo>
                  <a:cubicBezTo>
                    <a:pt x="631" y="1021"/>
                    <a:pt x="627" y="1023"/>
                    <a:pt x="624" y="1026"/>
                  </a:cubicBezTo>
                  <a:cubicBezTo>
                    <a:pt x="612" y="1026"/>
                    <a:pt x="601" y="1037"/>
                    <a:pt x="601" y="1059"/>
                  </a:cubicBezTo>
                  <a:cubicBezTo>
                    <a:pt x="634" y="1115"/>
                    <a:pt x="668" y="1182"/>
                    <a:pt x="723" y="1226"/>
                  </a:cubicBezTo>
                  <a:cubicBezTo>
                    <a:pt x="723" y="1230"/>
                    <a:pt x="723" y="1233"/>
                    <a:pt x="724" y="1235"/>
                  </a:cubicBezTo>
                  <a:lnTo>
                    <a:pt x="724" y="1235"/>
                  </a:lnTo>
                  <a:cubicBezTo>
                    <a:pt x="716" y="1231"/>
                    <a:pt x="709" y="1226"/>
                    <a:pt x="701" y="1226"/>
                  </a:cubicBezTo>
                  <a:lnTo>
                    <a:pt x="701" y="1215"/>
                  </a:lnTo>
                  <a:cubicBezTo>
                    <a:pt x="690" y="1215"/>
                    <a:pt x="690" y="1215"/>
                    <a:pt x="679" y="1204"/>
                  </a:cubicBezTo>
                  <a:cubicBezTo>
                    <a:pt x="679" y="1193"/>
                    <a:pt x="668" y="1193"/>
                    <a:pt x="646" y="1193"/>
                  </a:cubicBezTo>
                  <a:cubicBezTo>
                    <a:pt x="646" y="1182"/>
                    <a:pt x="646" y="1182"/>
                    <a:pt x="634" y="1182"/>
                  </a:cubicBezTo>
                  <a:cubicBezTo>
                    <a:pt x="601" y="1148"/>
                    <a:pt x="579" y="1115"/>
                    <a:pt x="557" y="1071"/>
                  </a:cubicBezTo>
                  <a:cubicBezTo>
                    <a:pt x="557" y="1048"/>
                    <a:pt x="545" y="1026"/>
                    <a:pt x="535" y="1004"/>
                  </a:cubicBezTo>
                  <a:cubicBezTo>
                    <a:pt x="535" y="992"/>
                    <a:pt x="523" y="982"/>
                    <a:pt x="523" y="982"/>
                  </a:cubicBezTo>
                  <a:lnTo>
                    <a:pt x="523" y="960"/>
                  </a:lnTo>
                  <a:cubicBezTo>
                    <a:pt x="532" y="933"/>
                    <a:pt x="508" y="908"/>
                    <a:pt x="480" y="908"/>
                  </a:cubicBezTo>
                  <a:cubicBezTo>
                    <a:pt x="472" y="908"/>
                    <a:pt x="464" y="910"/>
                    <a:pt x="456" y="915"/>
                  </a:cubicBezTo>
                  <a:cubicBezTo>
                    <a:pt x="412" y="926"/>
                    <a:pt x="424" y="970"/>
                    <a:pt x="434" y="1004"/>
                  </a:cubicBezTo>
                  <a:cubicBezTo>
                    <a:pt x="446" y="1026"/>
                    <a:pt x="456" y="1059"/>
                    <a:pt x="456" y="1081"/>
                  </a:cubicBezTo>
                  <a:cubicBezTo>
                    <a:pt x="451" y="1076"/>
                    <a:pt x="443" y="1073"/>
                    <a:pt x="435" y="1073"/>
                  </a:cubicBezTo>
                  <a:cubicBezTo>
                    <a:pt x="426" y="1073"/>
                    <a:pt x="418" y="1076"/>
                    <a:pt x="412" y="1081"/>
                  </a:cubicBezTo>
                  <a:lnTo>
                    <a:pt x="401" y="1081"/>
                  </a:lnTo>
                  <a:cubicBezTo>
                    <a:pt x="401" y="1081"/>
                    <a:pt x="401" y="1071"/>
                    <a:pt x="390" y="1071"/>
                  </a:cubicBezTo>
                  <a:lnTo>
                    <a:pt x="390" y="1059"/>
                  </a:lnTo>
                  <a:lnTo>
                    <a:pt x="379" y="1048"/>
                  </a:lnTo>
                  <a:cubicBezTo>
                    <a:pt x="379" y="1026"/>
                    <a:pt x="367" y="1015"/>
                    <a:pt x="357" y="992"/>
                  </a:cubicBezTo>
                  <a:cubicBezTo>
                    <a:pt x="345" y="960"/>
                    <a:pt x="345" y="937"/>
                    <a:pt x="345" y="893"/>
                  </a:cubicBezTo>
                  <a:cubicBezTo>
                    <a:pt x="345" y="867"/>
                    <a:pt x="320" y="855"/>
                    <a:pt x="294" y="855"/>
                  </a:cubicBezTo>
                  <a:cubicBezTo>
                    <a:pt x="285" y="855"/>
                    <a:pt x="276" y="856"/>
                    <a:pt x="268" y="859"/>
                  </a:cubicBezTo>
                  <a:lnTo>
                    <a:pt x="268" y="848"/>
                  </a:lnTo>
                  <a:cubicBezTo>
                    <a:pt x="268" y="848"/>
                    <a:pt x="256" y="837"/>
                    <a:pt x="256" y="826"/>
                  </a:cubicBezTo>
                  <a:lnTo>
                    <a:pt x="256" y="826"/>
                  </a:lnTo>
                  <a:cubicBezTo>
                    <a:pt x="262" y="829"/>
                    <a:pt x="268" y="830"/>
                    <a:pt x="274" y="830"/>
                  </a:cubicBezTo>
                  <a:cubicBezTo>
                    <a:pt x="293" y="830"/>
                    <a:pt x="312" y="818"/>
                    <a:pt x="312" y="792"/>
                  </a:cubicBezTo>
                  <a:cubicBezTo>
                    <a:pt x="323" y="748"/>
                    <a:pt x="312" y="703"/>
                    <a:pt x="312" y="670"/>
                  </a:cubicBezTo>
                  <a:cubicBezTo>
                    <a:pt x="312" y="626"/>
                    <a:pt x="323" y="581"/>
                    <a:pt x="323" y="537"/>
                  </a:cubicBezTo>
                  <a:cubicBezTo>
                    <a:pt x="335" y="525"/>
                    <a:pt x="335" y="503"/>
                    <a:pt x="335" y="492"/>
                  </a:cubicBezTo>
                  <a:cubicBezTo>
                    <a:pt x="357" y="492"/>
                    <a:pt x="390" y="492"/>
                    <a:pt x="390" y="470"/>
                  </a:cubicBezTo>
                  <a:cubicBezTo>
                    <a:pt x="424" y="436"/>
                    <a:pt x="434" y="403"/>
                    <a:pt x="456" y="370"/>
                  </a:cubicBezTo>
                  <a:cubicBezTo>
                    <a:pt x="468" y="337"/>
                    <a:pt x="490" y="314"/>
                    <a:pt x="501" y="292"/>
                  </a:cubicBezTo>
                  <a:lnTo>
                    <a:pt x="501" y="292"/>
                  </a:lnTo>
                  <a:cubicBezTo>
                    <a:pt x="490" y="325"/>
                    <a:pt x="479" y="359"/>
                    <a:pt x="479" y="392"/>
                  </a:cubicBezTo>
                  <a:cubicBezTo>
                    <a:pt x="479" y="414"/>
                    <a:pt x="490" y="426"/>
                    <a:pt x="501" y="426"/>
                  </a:cubicBezTo>
                  <a:cubicBezTo>
                    <a:pt x="501" y="470"/>
                    <a:pt x="501" y="503"/>
                    <a:pt x="513" y="548"/>
                  </a:cubicBezTo>
                  <a:cubicBezTo>
                    <a:pt x="518" y="564"/>
                    <a:pt x="537" y="573"/>
                    <a:pt x="557" y="573"/>
                  </a:cubicBezTo>
                  <a:cubicBezTo>
                    <a:pt x="576" y="573"/>
                    <a:pt x="596" y="564"/>
                    <a:pt x="601" y="548"/>
                  </a:cubicBezTo>
                  <a:cubicBezTo>
                    <a:pt x="624" y="503"/>
                    <a:pt x="624" y="470"/>
                    <a:pt x="634" y="426"/>
                  </a:cubicBezTo>
                  <a:cubicBezTo>
                    <a:pt x="646" y="381"/>
                    <a:pt x="657" y="347"/>
                    <a:pt x="668" y="314"/>
                  </a:cubicBezTo>
                  <a:lnTo>
                    <a:pt x="735" y="214"/>
                  </a:lnTo>
                  <a:lnTo>
                    <a:pt x="746" y="203"/>
                  </a:lnTo>
                  <a:lnTo>
                    <a:pt x="713" y="270"/>
                  </a:lnTo>
                  <a:cubicBezTo>
                    <a:pt x="701" y="303"/>
                    <a:pt x="690" y="325"/>
                    <a:pt x="690" y="359"/>
                  </a:cubicBezTo>
                  <a:cubicBezTo>
                    <a:pt x="679" y="392"/>
                    <a:pt x="679" y="426"/>
                    <a:pt x="679" y="459"/>
                  </a:cubicBezTo>
                  <a:cubicBezTo>
                    <a:pt x="679" y="481"/>
                    <a:pt x="701" y="492"/>
                    <a:pt x="723" y="492"/>
                  </a:cubicBezTo>
                  <a:cubicBezTo>
                    <a:pt x="735" y="492"/>
                    <a:pt x="757" y="492"/>
                    <a:pt x="768" y="481"/>
                  </a:cubicBezTo>
                  <a:lnTo>
                    <a:pt x="768" y="559"/>
                  </a:lnTo>
                  <a:cubicBezTo>
                    <a:pt x="774" y="577"/>
                    <a:pt x="796" y="588"/>
                    <a:pt x="815" y="588"/>
                  </a:cubicBezTo>
                  <a:cubicBezTo>
                    <a:pt x="832" y="588"/>
                    <a:pt x="846" y="580"/>
                    <a:pt x="846" y="559"/>
                  </a:cubicBezTo>
                  <a:lnTo>
                    <a:pt x="846" y="448"/>
                  </a:lnTo>
                  <a:cubicBezTo>
                    <a:pt x="857" y="453"/>
                    <a:pt x="868" y="456"/>
                    <a:pt x="878" y="456"/>
                  </a:cubicBezTo>
                  <a:cubicBezTo>
                    <a:pt x="888" y="456"/>
                    <a:pt x="896" y="453"/>
                    <a:pt x="901" y="448"/>
                  </a:cubicBezTo>
                  <a:cubicBezTo>
                    <a:pt x="913" y="436"/>
                    <a:pt x="924" y="426"/>
                    <a:pt x="935" y="403"/>
                  </a:cubicBezTo>
                  <a:cubicBezTo>
                    <a:pt x="935" y="392"/>
                    <a:pt x="946" y="381"/>
                    <a:pt x="946" y="370"/>
                  </a:cubicBezTo>
                  <a:cubicBezTo>
                    <a:pt x="957" y="347"/>
                    <a:pt x="957" y="325"/>
                    <a:pt x="957" y="303"/>
                  </a:cubicBezTo>
                  <a:cubicBezTo>
                    <a:pt x="968" y="258"/>
                    <a:pt x="968" y="214"/>
                    <a:pt x="968" y="181"/>
                  </a:cubicBezTo>
                  <a:close/>
                  <a:moveTo>
                    <a:pt x="866" y="1"/>
                  </a:moveTo>
                  <a:cubicBezTo>
                    <a:pt x="852" y="1"/>
                    <a:pt x="838" y="1"/>
                    <a:pt x="824" y="3"/>
                  </a:cubicBezTo>
                  <a:cubicBezTo>
                    <a:pt x="679" y="25"/>
                    <a:pt x="535" y="70"/>
                    <a:pt x="401" y="147"/>
                  </a:cubicBezTo>
                  <a:cubicBezTo>
                    <a:pt x="390" y="147"/>
                    <a:pt x="367" y="147"/>
                    <a:pt x="357" y="159"/>
                  </a:cubicBezTo>
                  <a:cubicBezTo>
                    <a:pt x="345" y="169"/>
                    <a:pt x="335" y="169"/>
                    <a:pt x="323" y="181"/>
                  </a:cubicBezTo>
                  <a:cubicBezTo>
                    <a:pt x="179" y="270"/>
                    <a:pt x="68" y="448"/>
                    <a:pt x="12" y="604"/>
                  </a:cubicBezTo>
                  <a:cubicBezTo>
                    <a:pt x="1" y="626"/>
                    <a:pt x="23" y="648"/>
                    <a:pt x="45" y="648"/>
                  </a:cubicBezTo>
                  <a:cubicBezTo>
                    <a:pt x="51" y="651"/>
                    <a:pt x="57" y="652"/>
                    <a:pt x="63" y="652"/>
                  </a:cubicBezTo>
                  <a:cubicBezTo>
                    <a:pt x="79" y="652"/>
                    <a:pt x="93" y="642"/>
                    <a:pt x="101" y="626"/>
                  </a:cubicBezTo>
                  <a:lnTo>
                    <a:pt x="112" y="614"/>
                  </a:lnTo>
                  <a:lnTo>
                    <a:pt x="112" y="614"/>
                  </a:lnTo>
                  <a:cubicBezTo>
                    <a:pt x="101" y="670"/>
                    <a:pt x="101" y="715"/>
                    <a:pt x="101" y="759"/>
                  </a:cubicBezTo>
                  <a:cubicBezTo>
                    <a:pt x="101" y="814"/>
                    <a:pt x="90" y="871"/>
                    <a:pt x="101" y="915"/>
                  </a:cubicBezTo>
                  <a:cubicBezTo>
                    <a:pt x="101" y="937"/>
                    <a:pt x="120" y="948"/>
                    <a:pt x="141" y="948"/>
                  </a:cubicBezTo>
                  <a:cubicBezTo>
                    <a:pt x="162" y="948"/>
                    <a:pt x="184" y="937"/>
                    <a:pt x="190" y="915"/>
                  </a:cubicBezTo>
                  <a:lnTo>
                    <a:pt x="190" y="881"/>
                  </a:lnTo>
                  <a:lnTo>
                    <a:pt x="201" y="881"/>
                  </a:lnTo>
                  <a:cubicBezTo>
                    <a:pt x="212" y="893"/>
                    <a:pt x="223" y="893"/>
                    <a:pt x="234" y="893"/>
                  </a:cubicBezTo>
                  <a:cubicBezTo>
                    <a:pt x="223" y="982"/>
                    <a:pt x="256" y="1071"/>
                    <a:pt x="301" y="1137"/>
                  </a:cubicBezTo>
                  <a:lnTo>
                    <a:pt x="345" y="1182"/>
                  </a:lnTo>
                  <a:cubicBezTo>
                    <a:pt x="323" y="1182"/>
                    <a:pt x="301" y="1204"/>
                    <a:pt x="323" y="1226"/>
                  </a:cubicBezTo>
                  <a:cubicBezTo>
                    <a:pt x="456" y="1348"/>
                    <a:pt x="601" y="1437"/>
                    <a:pt x="790" y="1437"/>
                  </a:cubicBezTo>
                  <a:cubicBezTo>
                    <a:pt x="879" y="1427"/>
                    <a:pt x="980" y="1404"/>
                    <a:pt x="1069" y="1393"/>
                  </a:cubicBezTo>
                  <a:cubicBezTo>
                    <a:pt x="1113" y="1382"/>
                    <a:pt x="1168" y="1360"/>
                    <a:pt x="1213" y="1338"/>
                  </a:cubicBezTo>
                  <a:cubicBezTo>
                    <a:pt x="1269" y="1338"/>
                    <a:pt x="1324" y="1304"/>
                    <a:pt x="1368" y="1259"/>
                  </a:cubicBezTo>
                  <a:cubicBezTo>
                    <a:pt x="1413" y="1226"/>
                    <a:pt x="1457" y="1182"/>
                    <a:pt x="1502" y="1137"/>
                  </a:cubicBezTo>
                  <a:cubicBezTo>
                    <a:pt x="1580" y="1037"/>
                    <a:pt x="1647" y="937"/>
                    <a:pt x="1691" y="814"/>
                  </a:cubicBezTo>
                  <a:cubicBezTo>
                    <a:pt x="1705" y="788"/>
                    <a:pt x="1673" y="773"/>
                    <a:pt x="1642" y="773"/>
                  </a:cubicBezTo>
                  <a:cubicBezTo>
                    <a:pt x="1621" y="773"/>
                    <a:pt x="1600" y="779"/>
                    <a:pt x="1591" y="792"/>
                  </a:cubicBezTo>
                  <a:cubicBezTo>
                    <a:pt x="1569" y="859"/>
                    <a:pt x="1536" y="915"/>
                    <a:pt x="1502" y="970"/>
                  </a:cubicBezTo>
                  <a:lnTo>
                    <a:pt x="1502" y="948"/>
                  </a:lnTo>
                  <a:lnTo>
                    <a:pt x="1536" y="881"/>
                  </a:lnTo>
                  <a:cubicBezTo>
                    <a:pt x="1546" y="859"/>
                    <a:pt x="1558" y="837"/>
                    <a:pt x="1558" y="826"/>
                  </a:cubicBezTo>
                  <a:cubicBezTo>
                    <a:pt x="1580" y="782"/>
                    <a:pt x="1591" y="737"/>
                    <a:pt x="1613" y="703"/>
                  </a:cubicBezTo>
                  <a:cubicBezTo>
                    <a:pt x="1613" y="681"/>
                    <a:pt x="1602" y="670"/>
                    <a:pt x="1580" y="670"/>
                  </a:cubicBezTo>
                  <a:lnTo>
                    <a:pt x="1569" y="670"/>
                  </a:lnTo>
                  <a:cubicBezTo>
                    <a:pt x="1569" y="581"/>
                    <a:pt x="1558" y="492"/>
                    <a:pt x="1546" y="403"/>
                  </a:cubicBezTo>
                  <a:cubicBezTo>
                    <a:pt x="1546" y="392"/>
                    <a:pt x="1558" y="381"/>
                    <a:pt x="1546" y="381"/>
                  </a:cubicBezTo>
                  <a:cubicBezTo>
                    <a:pt x="1546" y="370"/>
                    <a:pt x="1536" y="359"/>
                    <a:pt x="1536" y="347"/>
                  </a:cubicBezTo>
                  <a:lnTo>
                    <a:pt x="1524" y="347"/>
                  </a:lnTo>
                  <a:lnTo>
                    <a:pt x="1524" y="337"/>
                  </a:lnTo>
                  <a:cubicBezTo>
                    <a:pt x="1524" y="314"/>
                    <a:pt x="1514" y="314"/>
                    <a:pt x="1491" y="314"/>
                  </a:cubicBezTo>
                  <a:cubicBezTo>
                    <a:pt x="1491" y="303"/>
                    <a:pt x="1480" y="292"/>
                    <a:pt x="1469" y="292"/>
                  </a:cubicBezTo>
                  <a:lnTo>
                    <a:pt x="1391" y="214"/>
                  </a:lnTo>
                  <a:cubicBezTo>
                    <a:pt x="1380" y="214"/>
                    <a:pt x="1380" y="203"/>
                    <a:pt x="1380" y="203"/>
                  </a:cubicBezTo>
                  <a:cubicBezTo>
                    <a:pt x="1380" y="192"/>
                    <a:pt x="1380" y="192"/>
                    <a:pt x="1368" y="181"/>
                  </a:cubicBezTo>
                  <a:cubicBezTo>
                    <a:pt x="1313" y="103"/>
                    <a:pt x="1213" y="80"/>
                    <a:pt x="1124" y="47"/>
                  </a:cubicBezTo>
                  <a:cubicBezTo>
                    <a:pt x="1038" y="28"/>
                    <a:pt x="952" y="1"/>
                    <a:pt x="86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
            <p:cNvSpPr/>
            <p:nvPr/>
          </p:nvSpPr>
          <p:spPr>
            <a:xfrm>
              <a:off x="2012034" y="4384146"/>
              <a:ext cx="4291" cy="3140"/>
            </a:xfrm>
            <a:custGeom>
              <a:avLst/>
              <a:gdLst/>
              <a:ahLst/>
              <a:cxnLst/>
              <a:rect l="l" t="t" r="r" b="b"/>
              <a:pathLst>
                <a:path w="123" h="90" extrusionOk="0">
                  <a:moveTo>
                    <a:pt x="33" y="1"/>
                  </a:moveTo>
                  <a:cubicBezTo>
                    <a:pt x="33" y="1"/>
                    <a:pt x="22" y="1"/>
                    <a:pt x="22" y="12"/>
                  </a:cubicBezTo>
                  <a:cubicBezTo>
                    <a:pt x="11" y="12"/>
                    <a:pt x="11" y="12"/>
                    <a:pt x="11" y="23"/>
                  </a:cubicBezTo>
                  <a:cubicBezTo>
                    <a:pt x="0" y="23"/>
                    <a:pt x="0" y="34"/>
                    <a:pt x="0" y="34"/>
                  </a:cubicBezTo>
                  <a:cubicBezTo>
                    <a:pt x="0" y="34"/>
                    <a:pt x="0" y="45"/>
                    <a:pt x="11" y="45"/>
                  </a:cubicBezTo>
                  <a:cubicBezTo>
                    <a:pt x="11" y="57"/>
                    <a:pt x="11" y="57"/>
                    <a:pt x="22" y="57"/>
                  </a:cubicBezTo>
                  <a:cubicBezTo>
                    <a:pt x="22" y="67"/>
                    <a:pt x="33" y="67"/>
                    <a:pt x="33" y="67"/>
                  </a:cubicBezTo>
                  <a:cubicBezTo>
                    <a:pt x="45" y="67"/>
                    <a:pt x="45" y="67"/>
                    <a:pt x="45" y="79"/>
                  </a:cubicBezTo>
                  <a:lnTo>
                    <a:pt x="67" y="79"/>
                  </a:lnTo>
                  <a:lnTo>
                    <a:pt x="67" y="89"/>
                  </a:lnTo>
                  <a:lnTo>
                    <a:pt x="111" y="89"/>
                  </a:lnTo>
                  <a:lnTo>
                    <a:pt x="111" y="79"/>
                  </a:lnTo>
                  <a:lnTo>
                    <a:pt x="122" y="79"/>
                  </a:lnTo>
                  <a:lnTo>
                    <a:pt x="122" y="67"/>
                  </a:lnTo>
                  <a:lnTo>
                    <a:pt x="122" y="57"/>
                  </a:lnTo>
                  <a:lnTo>
                    <a:pt x="122" y="45"/>
                  </a:lnTo>
                  <a:lnTo>
                    <a:pt x="111" y="34"/>
                  </a:lnTo>
                  <a:lnTo>
                    <a:pt x="111" y="23"/>
                  </a:lnTo>
                  <a:lnTo>
                    <a:pt x="100" y="23"/>
                  </a:lnTo>
                  <a:cubicBezTo>
                    <a:pt x="100" y="12"/>
                    <a:pt x="100" y="12"/>
                    <a:pt x="89" y="12"/>
                  </a:cubicBezTo>
                  <a:lnTo>
                    <a:pt x="78" y="1"/>
                  </a:ln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
            <p:cNvSpPr/>
            <p:nvPr/>
          </p:nvSpPr>
          <p:spPr>
            <a:xfrm>
              <a:off x="2019780" y="4381460"/>
              <a:ext cx="3907" cy="3489"/>
            </a:xfrm>
            <a:custGeom>
              <a:avLst/>
              <a:gdLst/>
              <a:ahLst/>
              <a:cxnLst/>
              <a:rect l="l" t="t" r="r" b="b"/>
              <a:pathLst>
                <a:path w="112" h="100" extrusionOk="0">
                  <a:moveTo>
                    <a:pt x="45" y="0"/>
                  </a:moveTo>
                  <a:cubicBezTo>
                    <a:pt x="45" y="0"/>
                    <a:pt x="34" y="0"/>
                    <a:pt x="23" y="11"/>
                  </a:cubicBezTo>
                  <a:lnTo>
                    <a:pt x="11" y="11"/>
                  </a:lnTo>
                  <a:cubicBezTo>
                    <a:pt x="11" y="22"/>
                    <a:pt x="1" y="22"/>
                    <a:pt x="1" y="33"/>
                  </a:cubicBezTo>
                  <a:lnTo>
                    <a:pt x="1" y="45"/>
                  </a:lnTo>
                  <a:cubicBezTo>
                    <a:pt x="1" y="55"/>
                    <a:pt x="1" y="55"/>
                    <a:pt x="11" y="67"/>
                  </a:cubicBezTo>
                  <a:lnTo>
                    <a:pt x="23" y="78"/>
                  </a:lnTo>
                  <a:cubicBezTo>
                    <a:pt x="23" y="89"/>
                    <a:pt x="34" y="89"/>
                    <a:pt x="34" y="89"/>
                  </a:cubicBezTo>
                  <a:lnTo>
                    <a:pt x="45" y="89"/>
                  </a:lnTo>
                  <a:lnTo>
                    <a:pt x="45" y="100"/>
                  </a:lnTo>
                  <a:lnTo>
                    <a:pt x="90" y="100"/>
                  </a:lnTo>
                  <a:lnTo>
                    <a:pt x="100" y="89"/>
                  </a:lnTo>
                  <a:cubicBezTo>
                    <a:pt x="112" y="89"/>
                    <a:pt x="112" y="78"/>
                    <a:pt x="112" y="78"/>
                  </a:cubicBezTo>
                  <a:lnTo>
                    <a:pt x="112" y="55"/>
                  </a:lnTo>
                  <a:lnTo>
                    <a:pt x="112" y="45"/>
                  </a:lnTo>
                  <a:lnTo>
                    <a:pt x="112" y="33"/>
                  </a:lnTo>
                  <a:lnTo>
                    <a:pt x="100" y="22"/>
                  </a:lnTo>
                  <a:lnTo>
                    <a:pt x="90" y="11"/>
                  </a:lnTo>
                  <a:cubicBezTo>
                    <a:pt x="78" y="11"/>
                    <a:pt x="78" y="0"/>
                    <a:pt x="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
            <p:cNvSpPr/>
            <p:nvPr/>
          </p:nvSpPr>
          <p:spPr>
            <a:xfrm>
              <a:off x="2031014" y="4377936"/>
              <a:ext cx="3559" cy="2372"/>
            </a:xfrm>
            <a:custGeom>
              <a:avLst/>
              <a:gdLst/>
              <a:ahLst/>
              <a:cxnLst/>
              <a:rect l="l" t="t" r="r" b="b"/>
              <a:pathLst>
                <a:path w="102" h="68" extrusionOk="0">
                  <a:moveTo>
                    <a:pt x="57" y="1"/>
                  </a:moveTo>
                  <a:cubicBezTo>
                    <a:pt x="1" y="1"/>
                    <a:pt x="1" y="67"/>
                    <a:pt x="57" y="67"/>
                  </a:cubicBezTo>
                  <a:cubicBezTo>
                    <a:pt x="101" y="67"/>
                    <a:pt x="101" y="1"/>
                    <a:pt x="5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
            <p:cNvSpPr/>
            <p:nvPr/>
          </p:nvSpPr>
          <p:spPr>
            <a:xfrm>
              <a:off x="2020931" y="4387739"/>
              <a:ext cx="3907" cy="3838"/>
            </a:xfrm>
            <a:custGeom>
              <a:avLst/>
              <a:gdLst/>
              <a:ahLst/>
              <a:cxnLst/>
              <a:rect l="l" t="t" r="r" b="b"/>
              <a:pathLst>
                <a:path w="112" h="110" extrusionOk="0">
                  <a:moveTo>
                    <a:pt x="67" y="1"/>
                  </a:moveTo>
                  <a:cubicBezTo>
                    <a:pt x="65" y="1"/>
                    <a:pt x="62" y="3"/>
                    <a:pt x="57" y="9"/>
                  </a:cubicBezTo>
                  <a:lnTo>
                    <a:pt x="45" y="9"/>
                  </a:lnTo>
                  <a:cubicBezTo>
                    <a:pt x="34" y="9"/>
                    <a:pt x="34" y="9"/>
                    <a:pt x="34" y="20"/>
                  </a:cubicBezTo>
                  <a:cubicBezTo>
                    <a:pt x="23" y="31"/>
                    <a:pt x="12" y="43"/>
                    <a:pt x="12" y="53"/>
                  </a:cubicBezTo>
                  <a:cubicBezTo>
                    <a:pt x="1" y="53"/>
                    <a:pt x="1" y="65"/>
                    <a:pt x="1" y="65"/>
                  </a:cubicBezTo>
                  <a:lnTo>
                    <a:pt x="1" y="75"/>
                  </a:lnTo>
                  <a:cubicBezTo>
                    <a:pt x="12" y="87"/>
                    <a:pt x="12" y="87"/>
                    <a:pt x="12" y="98"/>
                  </a:cubicBezTo>
                  <a:lnTo>
                    <a:pt x="34" y="98"/>
                  </a:lnTo>
                  <a:cubicBezTo>
                    <a:pt x="34" y="109"/>
                    <a:pt x="45" y="109"/>
                    <a:pt x="57" y="109"/>
                  </a:cubicBezTo>
                  <a:cubicBezTo>
                    <a:pt x="57" y="109"/>
                    <a:pt x="67" y="109"/>
                    <a:pt x="67" y="98"/>
                  </a:cubicBezTo>
                  <a:lnTo>
                    <a:pt x="90" y="98"/>
                  </a:lnTo>
                  <a:cubicBezTo>
                    <a:pt x="90" y="87"/>
                    <a:pt x="101" y="87"/>
                    <a:pt x="101" y="75"/>
                  </a:cubicBezTo>
                  <a:cubicBezTo>
                    <a:pt x="101" y="65"/>
                    <a:pt x="112" y="53"/>
                    <a:pt x="112" y="43"/>
                  </a:cubicBezTo>
                  <a:lnTo>
                    <a:pt x="112" y="31"/>
                  </a:lnTo>
                  <a:lnTo>
                    <a:pt x="112" y="20"/>
                  </a:lnTo>
                  <a:lnTo>
                    <a:pt x="101" y="9"/>
                  </a:lnTo>
                  <a:lnTo>
                    <a:pt x="79" y="9"/>
                  </a:lnTo>
                  <a:cubicBezTo>
                    <a:pt x="73" y="3"/>
                    <a:pt x="70" y="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
            <p:cNvSpPr/>
            <p:nvPr/>
          </p:nvSpPr>
          <p:spPr>
            <a:xfrm>
              <a:off x="2017826" y="4393077"/>
              <a:ext cx="3559" cy="2372"/>
            </a:xfrm>
            <a:custGeom>
              <a:avLst/>
              <a:gdLst/>
              <a:ahLst/>
              <a:cxnLst/>
              <a:rect l="l" t="t" r="r" b="b"/>
              <a:pathLst>
                <a:path w="102" h="68" extrusionOk="0">
                  <a:moveTo>
                    <a:pt x="57" y="1"/>
                  </a:moveTo>
                  <a:cubicBezTo>
                    <a:pt x="1" y="1"/>
                    <a:pt x="1" y="68"/>
                    <a:pt x="57" y="68"/>
                  </a:cubicBezTo>
                  <a:cubicBezTo>
                    <a:pt x="101" y="68"/>
                    <a:pt x="101" y="1"/>
                    <a:pt x="5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
            <p:cNvSpPr/>
            <p:nvPr/>
          </p:nvSpPr>
          <p:spPr>
            <a:xfrm>
              <a:off x="1994172" y="4363283"/>
              <a:ext cx="21770" cy="18176"/>
            </a:xfrm>
            <a:custGeom>
              <a:avLst/>
              <a:gdLst/>
              <a:ahLst/>
              <a:cxnLst/>
              <a:rect l="l" t="t" r="r" b="b"/>
              <a:pathLst>
                <a:path w="624" h="521" extrusionOk="0">
                  <a:moveTo>
                    <a:pt x="573" y="1"/>
                  </a:moveTo>
                  <a:cubicBezTo>
                    <a:pt x="568" y="1"/>
                    <a:pt x="562" y="4"/>
                    <a:pt x="557" y="9"/>
                  </a:cubicBezTo>
                  <a:cubicBezTo>
                    <a:pt x="545" y="9"/>
                    <a:pt x="534" y="20"/>
                    <a:pt x="534" y="32"/>
                  </a:cubicBezTo>
                  <a:cubicBezTo>
                    <a:pt x="534" y="42"/>
                    <a:pt x="523" y="42"/>
                    <a:pt x="523" y="54"/>
                  </a:cubicBezTo>
                  <a:lnTo>
                    <a:pt x="523" y="65"/>
                  </a:lnTo>
                  <a:cubicBezTo>
                    <a:pt x="523" y="54"/>
                    <a:pt x="512" y="54"/>
                    <a:pt x="512" y="54"/>
                  </a:cubicBezTo>
                  <a:lnTo>
                    <a:pt x="490" y="54"/>
                  </a:lnTo>
                  <a:cubicBezTo>
                    <a:pt x="490" y="42"/>
                    <a:pt x="478" y="32"/>
                    <a:pt x="468" y="20"/>
                  </a:cubicBezTo>
                  <a:cubicBezTo>
                    <a:pt x="445" y="20"/>
                    <a:pt x="423" y="20"/>
                    <a:pt x="412" y="32"/>
                  </a:cubicBezTo>
                  <a:cubicBezTo>
                    <a:pt x="389" y="32"/>
                    <a:pt x="367" y="32"/>
                    <a:pt x="357" y="42"/>
                  </a:cubicBezTo>
                  <a:cubicBezTo>
                    <a:pt x="300" y="87"/>
                    <a:pt x="245" y="143"/>
                    <a:pt x="201" y="198"/>
                  </a:cubicBezTo>
                  <a:cubicBezTo>
                    <a:pt x="189" y="210"/>
                    <a:pt x="179" y="220"/>
                    <a:pt x="179" y="243"/>
                  </a:cubicBezTo>
                  <a:cubicBezTo>
                    <a:pt x="167" y="232"/>
                    <a:pt x="167" y="220"/>
                    <a:pt x="156" y="220"/>
                  </a:cubicBezTo>
                  <a:cubicBezTo>
                    <a:pt x="147" y="216"/>
                    <a:pt x="136" y="213"/>
                    <a:pt x="126" y="213"/>
                  </a:cubicBezTo>
                  <a:cubicBezTo>
                    <a:pt x="110" y="213"/>
                    <a:pt x="96" y="219"/>
                    <a:pt x="90" y="232"/>
                  </a:cubicBezTo>
                  <a:cubicBezTo>
                    <a:pt x="67" y="265"/>
                    <a:pt x="34" y="309"/>
                    <a:pt x="23" y="354"/>
                  </a:cubicBezTo>
                  <a:cubicBezTo>
                    <a:pt x="11" y="376"/>
                    <a:pt x="11" y="398"/>
                    <a:pt x="11" y="421"/>
                  </a:cubicBezTo>
                  <a:cubicBezTo>
                    <a:pt x="1" y="443"/>
                    <a:pt x="1" y="465"/>
                    <a:pt x="11" y="487"/>
                  </a:cubicBezTo>
                  <a:cubicBezTo>
                    <a:pt x="11" y="510"/>
                    <a:pt x="34" y="521"/>
                    <a:pt x="56" y="521"/>
                  </a:cubicBezTo>
                  <a:cubicBezTo>
                    <a:pt x="78" y="521"/>
                    <a:pt x="100" y="510"/>
                    <a:pt x="100" y="487"/>
                  </a:cubicBezTo>
                  <a:lnTo>
                    <a:pt x="100" y="454"/>
                  </a:lnTo>
                  <a:lnTo>
                    <a:pt x="112" y="443"/>
                  </a:lnTo>
                  <a:lnTo>
                    <a:pt x="112" y="432"/>
                  </a:lnTo>
                  <a:lnTo>
                    <a:pt x="112" y="421"/>
                  </a:lnTo>
                  <a:lnTo>
                    <a:pt x="112" y="410"/>
                  </a:lnTo>
                  <a:lnTo>
                    <a:pt x="112" y="398"/>
                  </a:lnTo>
                  <a:cubicBezTo>
                    <a:pt x="119" y="407"/>
                    <a:pt x="139" y="414"/>
                    <a:pt x="153" y="414"/>
                  </a:cubicBezTo>
                  <a:cubicBezTo>
                    <a:pt x="159" y="414"/>
                    <a:pt x="164" y="413"/>
                    <a:pt x="167" y="410"/>
                  </a:cubicBezTo>
                  <a:lnTo>
                    <a:pt x="211" y="365"/>
                  </a:lnTo>
                  <a:cubicBezTo>
                    <a:pt x="211" y="354"/>
                    <a:pt x="223" y="332"/>
                    <a:pt x="234" y="321"/>
                  </a:cubicBezTo>
                  <a:cubicBezTo>
                    <a:pt x="245" y="287"/>
                    <a:pt x="268" y="265"/>
                    <a:pt x="290" y="232"/>
                  </a:cubicBezTo>
                  <a:cubicBezTo>
                    <a:pt x="312" y="210"/>
                    <a:pt x="334" y="176"/>
                    <a:pt x="357" y="154"/>
                  </a:cubicBezTo>
                  <a:lnTo>
                    <a:pt x="357" y="187"/>
                  </a:lnTo>
                  <a:cubicBezTo>
                    <a:pt x="357" y="210"/>
                    <a:pt x="357" y="220"/>
                    <a:pt x="367" y="243"/>
                  </a:cubicBezTo>
                  <a:cubicBezTo>
                    <a:pt x="367" y="254"/>
                    <a:pt x="379" y="254"/>
                    <a:pt x="379" y="254"/>
                  </a:cubicBezTo>
                  <a:cubicBezTo>
                    <a:pt x="379" y="265"/>
                    <a:pt x="389" y="276"/>
                    <a:pt x="389" y="276"/>
                  </a:cubicBezTo>
                  <a:cubicBezTo>
                    <a:pt x="389" y="296"/>
                    <a:pt x="408" y="307"/>
                    <a:pt x="426" y="307"/>
                  </a:cubicBezTo>
                  <a:cubicBezTo>
                    <a:pt x="439" y="307"/>
                    <a:pt x="452" y="301"/>
                    <a:pt x="456" y="287"/>
                  </a:cubicBezTo>
                  <a:cubicBezTo>
                    <a:pt x="468" y="276"/>
                    <a:pt x="468" y="265"/>
                    <a:pt x="468" y="265"/>
                  </a:cubicBezTo>
                  <a:cubicBezTo>
                    <a:pt x="478" y="254"/>
                    <a:pt x="478" y="243"/>
                    <a:pt x="478" y="232"/>
                  </a:cubicBezTo>
                  <a:cubicBezTo>
                    <a:pt x="478" y="220"/>
                    <a:pt x="490" y="198"/>
                    <a:pt x="490" y="187"/>
                  </a:cubicBezTo>
                  <a:cubicBezTo>
                    <a:pt x="501" y="154"/>
                    <a:pt x="512" y="131"/>
                    <a:pt x="523" y="98"/>
                  </a:cubicBezTo>
                  <a:cubicBezTo>
                    <a:pt x="523" y="109"/>
                    <a:pt x="534" y="109"/>
                    <a:pt x="534" y="109"/>
                  </a:cubicBezTo>
                  <a:lnTo>
                    <a:pt x="545" y="121"/>
                  </a:lnTo>
                  <a:lnTo>
                    <a:pt x="579" y="121"/>
                  </a:lnTo>
                  <a:lnTo>
                    <a:pt x="590" y="109"/>
                  </a:lnTo>
                  <a:cubicBezTo>
                    <a:pt x="601" y="109"/>
                    <a:pt x="601" y="98"/>
                    <a:pt x="601" y="98"/>
                  </a:cubicBezTo>
                  <a:lnTo>
                    <a:pt x="612" y="87"/>
                  </a:lnTo>
                  <a:lnTo>
                    <a:pt x="612" y="76"/>
                  </a:lnTo>
                  <a:cubicBezTo>
                    <a:pt x="612" y="65"/>
                    <a:pt x="623" y="54"/>
                    <a:pt x="623" y="42"/>
                  </a:cubicBezTo>
                  <a:lnTo>
                    <a:pt x="623" y="32"/>
                  </a:lnTo>
                  <a:cubicBezTo>
                    <a:pt x="623" y="32"/>
                    <a:pt x="623" y="20"/>
                    <a:pt x="612" y="20"/>
                  </a:cubicBezTo>
                  <a:cubicBezTo>
                    <a:pt x="612" y="20"/>
                    <a:pt x="612" y="9"/>
                    <a:pt x="601" y="9"/>
                  </a:cubicBezTo>
                  <a:lnTo>
                    <a:pt x="590" y="9"/>
                  </a:lnTo>
                  <a:cubicBezTo>
                    <a:pt x="584" y="4"/>
                    <a:pt x="579" y="1"/>
                    <a:pt x="57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
            <p:cNvSpPr/>
            <p:nvPr/>
          </p:nvSpPr>
          <p:spPr>
            <a:xfrm>
              <a:off x="2016291" y="4361259"/>
              <a:ext cx="5094" cy="11269"/>
            </a:xfrm>
            <a:custGeom>
              <a:avLst/>
              <a:gdLst/>
              <a:ahLst/>
              <a:cxnLst/>
              <a:rect l="l" t="t" r="r" b="b"/>
              <a:pathLst>
                <a:path w="146" h="323" extrusionOk="0">
                  <a:moveTo>
                    <a:pt x="45" y="1"/>
                  </a:moveTo>
                  <a:cubicBezTo>
                    <a:pt x="22" y="11"/>
                    <a:pt x="0" y="23"/>
                    <a:pt x="12" y="45"/>
                  </a:cubicBezTo>
                  <a:cubicBezTo>
                    <a:pt x="22" y="90"/>
                    <a:pt x="34" y="123"/>
                    <a:pt x="45" y="167"/>
                  </a:cubicBezTo>
                  <a:lnTo>
                    <a:pt x="45" y="234"/>
                  </a:lnTo>
                  <a:lnTo>
                    <a:pt x="45" y="268"/>
                  </a:lnTo>
                  <a:lnTo>
                    <a:pt x="45" y="301"/>
                  </a:lnTo>
                  <a:cubicBezTo>
                    <a:pt x="56" y="323"/>
                    <a:pt x="78" y="323"/>
                    <a:pt x="89" y="323"/>
                  </a:cubicBezTo>
                  <a:cubicBezTo>
                    <a:pt x="111" y="323"/>
                    <a:pt x="123" y="323"/>
                    <a:pt x="134" y="301"/>
                  </a:cubicBezTo>
                  <a:cubicBezTo>
                    <a:pt x="145" y="278"/>
                    <a:pt x="145" y="256"/>
                    <a:pt x="145" y="223"/>
                  </a:cubicBezTo>
                  <a:cubicBezTo>
                    <a:pt x="145" y="201"/>
                    <a:pt x="145" y="179"/>
                    <a:pt x="134" y="167"/>
                  </a:cubicBezTo>
                  <a:cubicBezTo>
                    <a:pt x="134" y="112"/>
                    <a:pt x="111" y="67"/>
                    <a:pt x="101" y="23"/>
                  </a:cubicBezTo>
                  <a:cubicBezTo>
                    <a:pt x="89" y="1"/>
                    <a:pt x="67" y="1"/>
                    <a:pt x="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2"/>
            <p:cNvSpPr/>
            <p:nvPr/>
          </p:nvSpPr>
          <p:spPr>
            <a:xfrm>
              <a:off x="2021350" y="4362411"/>
              <a:ext cx="5826" cy="7954"/>
            </a:xfrm>
            <a:custGeom>
              <a:avLst/>
              <a:gdLst/>
              <a:ahLst/>
              <a:cxnLst/>
              <a:rect l="l" t="t" r="r" b="b"/>
              <a:pathLst>
                <a:path w="167" h="228" extrusionOk="0">
                  <a:moveTo>
                    <a:pt x="33" y="1"/>
                  </a:moveTo>
                  <a:cubicBezTo>
                    <a:pt x="22" y="1"/>
                    <a:pt x="0" y="23"/>
                    <a:pt x="11" y="34"/>
                  </a:cubicBezTo>
                  <a:cubicBezTo>
                    <a:pt x="22" y="67"/>
                    <a:pt x="33" y="90"/>
                    <a:pt x="45" y="123"/>
                  </a:cubicBezTo>
                  <a:cubicBezTo>
                    <a:pt x="45" y="134"/>
                    <a:pt x="55" y="146"/>
                    <a:pt x="55" y="168"/>
                  </a:cubicBezTo>
                  <a:cubicBezTo>
                    <a:pt x="67" y="179"/>
                    <a:pt x="78" y="190"/>
                    <a:pt x="78" y="212"/>
                  </a:cubicBezTo>
                  <a:cubicBezTo>
                    <a:pt x="86" y="220"/>
                    <a:pt x="99" y="228"/>
                    <a:pt x="114" y="228"/>
                  </a:cubicBezTo>
                  <a:cubicBezTo>
                    <a:pt x="120" y="228"/>
                    <a:pt x="127" y="227"/>
                    <a:pt x="134" y="223"/>
                  </a:cubicBezTo>
                  <a:cubicBezTo>
                    <a:pt x="156" y="223"/>
                    <a:pt x="167" y="212"/>
                    <a:pt x="167" y="190"/>
                  </a:cubicBezTo>
                  <a:cubicBezTo>
                    <a:pt x="156" y="179"/>
                    <a:pt x="156" y="156"/>
                    <a:pt x="144" y="146"/>
                  </a:cubicBezTo>
                  <a:cubicBezTo>
                    <a:pt x="144" y="134"/>
                    <a:pt x="134" y="123"/>
                    <a:pt x="122" y="101"/>
                  </a:cubicBezTo>
                  <a:cubicBezTo>
                    <a:pt x="111" y="79"/>
                    <a:pt x="100" y="45"/>
                    <a:pt x="89" y="23"/>
                  </a:cubicBezTo>
                  <a:cubicBezTo>
                    <a:pt x="78" y="1"/>
                    <a:pt x="55" y="1"/>
                    <a:pt x="3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2"/>
            <p:cNvSpPr/>
            <p:nvPr/>
          </p:nvSpPr>
          <p:spPr>
            <a:xfrm>
              <a:off x="2026757" y="4362829"/>
              <a:ext cx="17479" cy="20967"/>
            </a:xfrm>
            <a:custGeom>
              <a:avLst/>
              <a:gdLst/>
              <a:ahLst/>
              <a:cxnLst/>
              <a:rect l="l" t="t" r="r" b="b"/>
              <a:pathLst>
                <a:path w="501" h="601" extrusionOk="0">
                  <a:moveTo>
                    <a:pt x="68" y="0"/>
                  </a:moveTo>
                  <a:cubicBezTo>
                    <a:pt x="45" y="0"/>
                    <a:pt x="12" y="0"/>
                    <a:pt x="1" y="22"/>
                  </a:cubicBezTo>
                  <a:cubicBezTo>
                    <a:pt x="1" y="55"/>
                    <a:pt x="23" y="67"/>
                    <a:pt x="45" y="67"/>
                  </a:cubicBezTo>
                  <a:lnTo>
                    <a:pt x="34" y="67"/>
                  </a:lnTo>
                  <a:cubicBezTo>
                    <a:pt x="34" y="78"/>
                    <a:pt x="45" y="78"/>
                    <a:pt x="45" y="78"/>
                  </a:cubicBezTo>
                  <a:lnTo>
                    <a:pt x="56" y="89"/>
                  </a:lnTo>
                  <a:cubicBezTo>
                    <a:pt x="68" y="100"/>
                    <a:pt x="68" y="100"/>
                    <a:pt x="68" y="111"/>
                  </a:cubicBezTo>
                  <a:cubicBezTo>
                    <a:pt x="78" y="122"/>
                    <a:pt x="78" y="134"/>
                    <a:pt x="90" y="144"/>
                  </a:cubicBezTo>
                  <a:lnTo>
                    <a:pt x="123" y="211"/>
                  </a:lnTo>
                  <a:cubicBezTo>
                    <a:pt x="123" y="223"/>
                    <a:pt x="134" y="233"/>
                    <a:pt x="145" y="245"/>
                  </a:cubicBezTo>
                  <a:cubicBezTo>
                    <a:pt x="145" y="267"/>
                    <a:pt x="157" y="267"/>
                    <a:pt x="167" y="278"/>
                  </a:cubicBezTo>
                  <a:cubicBezTo>
                    <a:pt x="179" y="300"/>
                    <a:pt x="201" y="300"/>
                    <a:pt x="223" y="300"/>
                  </a:cubicBezTo>
                  <a:cubicBezTo>
                    <a:pt x="234" y="289"/>
                    <a:pt x="246" y="289"/>
                    <a:pt x="246" y="278"/>
                  </a:cubicBezTo>
                  <a:cubicBezTo>
                    <a:pt x="256" y="278"/>
                    <a:pt x="256" y="289"/>
                    <a:pt x="256" y="289"/>
                  </a:cubicBezTo>
                  <a:cubicBezTo>
                    <a:pt x="268" y="322"/>
                    <a:pt x="278" y="345"/>
                    <a:pt x="290" y="378"/>
                  </a:cubicBezTo>
                  <a:cubicBezTo>
                    <a:pt x="301" y="401"/>
                    <a:pt x="312" y="445"/>
                    <a:pt x="345" y="456"/>
                  </a:cubicBezTo>
                  <a:cubicBezTo>
                    <a:pt x="356" y="462"/>
                    <a:pt x="365" y="464"/>
                    <a:pt x="373" y="464"/>
                  </a:cubicBezTo>
                  <a:cubicBezTo>
                    <a:pt x="382" y="464"/>
                    <a:pt x="390" y="462"/>
                    <a:pt x="401" y="456"/>
                  </a:cubicBezTo>
                  <a:cubicBezTo>
                    <a:pt x="401" y="500"/>
                    <a:pt x="412" y="534"/>
                    <a:pt x="424" y="579"/>
                  </a:cubicBezTo>
                  <a:cubicBezTo>
                    <a:pt x="424" y="589"/>
                    <a:pt x="446" y="601"/>
                    <a:pt x="468" y="601"/>
                  </a:cubicBezTo>
                  <a:cubicBezTo>
                    <a:pt x="479" y="601"/>
                    <a:pt x="501" y="589"/>
                    <a:pt x="501" y="567"/>
                  </a:cubicBezTo>
                  <a:lnTo>
                    <a:pt x="501" y="523"/>
                  </a:lnTo>
                  <a:lnTo>
                    <a:pt x="501" y="478"/>
                  </a:lnTo>
                  <a:cubicBezTo>
                    <a:pt x="501" y="456"/>
                    <a:pt x="490" y="423"/>
                    <a:pt x="479" y="401"/>
                  </a:cubicBezTo>
                  <a:cubicBezTo>
                    <a:pt x="468" y="345"/>
                    <a:pt x="434" y="312"/>
                    <a:pt x="390" y="267"/>
                  </a:cubicBezTo>
                  <a:lnTo>
                    <a:pt x="357" y="267"/>
                  </a:lnTo>
                  <a:cubicBezTo>
                    <a:pt x="323" y="211"/>
                    <a:pt x="301" y="167"/>
                    <a:pt x="278" y="111"/>
                  </a:cubicBezTo>
                  <a:cubicBezTo>
                    <a:pt x="268" y="89"/>
                    <a:pt x="246" y="89"/>
                    <a:pt x="223" y="89"/>
                  </a:cubicBezTo>
                  <a:cubicBezTo>
                    <a:pt x="201" y="89"/>
                    <a:pt x="190" y="100"/>
                    <a:pt x="190" y="122"/>
                  </a:cubicBezTo>
                  <a:cubicBezTo>
                    <a:pt x="179" y="111"/>
                    <a:pt x="179" y="100"/>
                    <a:pt x="179" y="100"/>
                  </a:cubicBezTo>
                  <a:cubicBezTo>
                    <a:pt x="145" y="55"/>
                    <a:pt x="123" y="11"/>
                    <a:pt x="6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2"/>
            <p:cNvSpPr/>
            <p:nvPr/>
          </p:nvSpPr>
          <p:spPr>
            <a:xfrm>
              <a:off x="2027909" y="4391821"/>
              <a:ext cx="13641" cy="16432"/>
            </a:xfrm>
            <a:custGeom>
              <a:avLst/>
              <a:gdLst/>
              <a:ahLst/>
              <a:cxnLst/>
              <a:rect l="l" t="t" r="r" b="b"/>
              <a:pathLst>
                <a:path w="391" h="471" extrusionOk="0">
                  <a:moveTo>
                    <a:pt x="96" y="1"/>
                  </a:moveTo>
                  <a:cubicBezTo>
                    <a:pt x="76" y="1"/>
                    <a:pt x="57" y="9"/>
                    <a:pt x="57" y="25"/>
                  </a:cubicBezTo>
                  <a:lnTo>
                    <a:pt x="57" y="237"/>
                  </a:lnTo>
                  <a:cubicBezTo>
                    <a:pt x="57" y="270"/>
                    <a:pt x="68" y="304"/>
                    <a:pt x="68" y="337"/>
                  </a:cubicBezTo>
                  <a:cubicBezTo>
                    <a:pt x="68" y="370"/>
                    <a:pt x="57" y="393"/>
                    <a:pt x="57" y="415"/>
                  </a:cubicBezTo>
                  <a:lnTo>
                    <a:pt x="57" y="426"/>
                  </a:lnTo>
                  <a:cubicBezTo>
                    <a:pt x="45" y="426"/>
                    <a:pt x="45" y="415"/>
                    <a:pt x="35" y="415"/>
                  </a:cubicBezTo>
                  <a:cubicBezTo>
                    <a:pt x="1" y="415"/>
                    <a:pt x="1" y="470"/>
                    <a:pt x="35" y="470"/>
                  </a:cubicBezTo>
                  <a:cubicBezTo>
                    <a:pt x="57" y="470"/>
                    <a:pt x="68" y="459"/>
                    <a:pt x="68" y="448"/>
                  </a:cubicBezTo>
                  <a:lnTo>
                    <a:pt x="112" y="448"/>
                  </a:lnTo>
                  <a:cubicBezTo>
                    <a:pt x="112" y="448"/>
                    <a:pt x="112" y="437"/>
                    <a:pt x="124" y="437"/>
                  </a:cubicBezTo>
                  <a:cubicBezTo>
                    <a:pt x="124" y="437"/>
                    <a:pt x="124" y="448"/>
                    <a:pt x="134" y="448"/>
                  </a:cubicBezTo>
                  <a:cubicBezTo>
                    <a:pt x="146" y="448"/>
                    <a:pt x="168" y="448"/>
                    <a:pt x="179" y="437"/>
                  </a:cubicBezTo>
                  <a:lnTo>
                    <a:pt x="190" y="437"/>
                  </a:lnTo>
                  <a:cubicBezTo>
                    <a:pt x="201" y="437"/>
                    <a:pt x="201" y="437"/>
                    <a:pt x="213" y="426"/>
                  </a:cubicBezTo>
                  <a:cubicBezTo>
                    <a:pt x="223" y="426"/>
                    <a:pt x="245" y="426"/>
                    <a:pt x="245" y="415"/>
                  </a:cubicBezTo>
                  <a:cubicBezTo>
                    <a:pt x="290" y="348"/>
                    <a:pt x="334" y="292"/>
                    <a:pt x="379" y="237"/>
                  </a:cubicBezTo>
                  <a:cubicBezTo>
                    <a:pt x="391" y="225"/>
                    <a:pt x="379" y="203"/>
                    <a:pt x="368" y="203"/>
                  </a:cubicBezTo>
                  <a:cubicBezTo>
                    <a:pt x="362" y="198"/>
                    <a:pt x="354" y="195"/>
                    <a:pt x="346" y="195"/>
                  </a:cubicBezTo>
                  <a:cubicBezTo>
                    <a:pt x="337" y="195"/>
                    <a:pt x="329" y="198"/>
                    <a:pt x="324" y="203"/>
                  </a:cubicBezTo>
                  <a:cubicBezTo>
                    <a:pt x="324" y="192"/>
                    <a:pt x="312" y="192"/>
                    <a:pt x="312" y="192"/>
                  </a:cubicBezTo>
                  <a:cubicBezTo>
                    <a:pt x="305" y="189"/>
                    <a:pt x="299" y="187"/>
                    <a:pt x="293" y="187"/>
                  </a:cubicBezTo>
                  <a:cubicBezTo>
                    <a:pt x="283" y="187"/>
                    <a:pt x="275" y="192"/>
                    <a:pt x="268" y="192"/>
                  </a:cubicBezTo>
                  <a:cubicBezTo>
                    <a:pt x="245" y="203"/>
                    <a:pt x="235" y="225"/>
                    <a:pt x="213" y="248"/>
                  </a:cubicBezTo>
                  <a:lnTo>
                    <a:pt x="213" y="170"/>
                  </a:lnTo>
                  <a:cubicBezTo>
                    <a:pt x="213" y="148"/>
                    <a:pt x="179" y="136"/>
                    <a:pt x="157" y="136"/>
                  </a:cubicBezTo>
                  <a:lnTo>
                    <a:pt x="146" y="136"/>
                  </a:lnTo>
                  <a:cubicBezTo>
                    <a:pt x="146" y="104"/>
                    <a:pt x="134" y="70"/>
                    <a:pt x="134" y="25"/>
                  </a:cubicBezTo>
                  <a:cubicBezTo>
                    <a:pt x="134" y="9"/>
                    <a:pt x="115" y="1"/>
                    <a:pt x="9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
            <p:cNvSpPr/>
            <p:nvPr/>
          </p:nvSpPr>
          <p:spPr>
            <a:xfrm>
              <a:off x="2001638" y="4400892"/>
              <a:ext cx="22433" cy="10850"/>
            </a:xfrm>
            <a:custGeom>
              <a:avLst/>
              <a:gdLst/>
              <a:ahLst/>
              <a:cxnLst/>
              <a:rect l="l" t="t" r="r" b="b"/>
              <a:pathLst>
                <a:path w="643" h="311" extrusionOk="0">
                  <a:moveTo>
                    <a:pt x="46" y="1"/>
                  </a:moveTo>
                  <a:cubicBezTo>
                    <a:pt x="27" y="1"/>
                    <a:pt x="1" y="16"/>
                    <a:pt x="9" y="32"/>
                  </a:cubicBezTo>
                  <a:cubicBezTo>
                    <a:pt x="98" y="177"/>
                    <a:pt x="254" y="299"/>
                    <a:pt x="432" y="311"/>
                  </a:cubicBezTo>
                  <a:cubicBezTo>
                    <a:pt x="442" y="311"/>
                    <a:pt x="442" y="311"/>
                    <a:pt x="454" y="299"/>
                  </a:cubicBezTo>
                  <a:cubicBezTo>
                    <a:pt x="461" y="299"/>
                    <a:pt x="473" y="304"/>
                    <a:pt x="484" y="304"/>
                  </a:cubicBezTo>
                  <a:cubicBezTo>
                    <a:pt x="490" y="304"/>
                    <a:pt x="495" y="303"/>
                    <a:pt x="498" y="299"/>
                  </a:cubicBezTo>
                  <a:cubicBezTo>
                    <a:pt x="509" y="299"/>
                    <a:pt x="521" y="299"/>
                    <a:pt x="531" y="288"/>
                  </a:cubicBezTo>
                  <a:cubicBezTo>
                    <a:pt x="542" y="294"/>
                    <a:pt x="554" y="296"/>
                    <a:pt x="565" y="296"/>
                  </a:cubicBezTo>
                  <a:cubicBezTo>
                    <a:pt x="576" y="296"/>
                    <a:pt x="587" y="294"/>
                    <a:pt x="598" y="288"/>
                  </a:cubicBezTo>
                  <a:cubicBezTo>
                    <a:pt x="610" y="288"/>
                    <a:pt x="620" y="277"/>
                    <a:pt x="620" y="266"/>
                  </a:cubicBezTo>
                  <a:lnTo>
                    <a:pt x="620" y="244"/>
                  </a:lnTo>
                  <a:lnTo>
                    <a:pt x="620" y="232"/>
                  </a:lnTo>
                  <a:lnTo>
                    <a:pt x="632" y="222"/>
                  </a:lnTo>
                  <a:lnTo>
                    <a:pt x="643" y="210"/>
                  </a:lnTo>
                  <a:lnTo>
                    <a:pt x="643" y="199"/>
                  </a:lnTo>
                  <a:lnTo>
                    <a:pt x="632" y="188"/>
                  </a:lnTo>
                  <a:lnTo>
                    <a:pt x="632" y="177"/>
                  </a:lnTo>
                  <a:cubicBezTo>
                    <a:pt x="632" y="166"/>
                    <a:pt x="632" y="166"/>
                    <a:pt x="620" y="166"/>
                  </a:cubicBezTo>
                  <a:cubicBezTo>
                    <a:pt x="620" y="155"/>
                    <a:pt x="620" y="155"/>
                    <a:pt x="610" y="155"/>
                  </a:cubicBezTo>
                  <a:cubicBezTo>
                    <a:pt x="610" y="143"/>
                    <a:pt x="598" y="143"/>
                    <a:pt x="598" y="143"/>
                  </a:cubicBezTo>
                  <a:cubicBezTo>
                    <a:pt x="587" y="143"/>
                    <a:pt x="587" y="133"/>
                    <a:pt x="576" y="133"/>
                  </a:cubicBezTo>
                  <a:lnTo>
                    <a:pt x="565" y="143"/>
                  </a:lnTo>
                  <a:cubicBezTo>
                    <a:pt x="554" y="143"/>
                    <a:pt x="543" y="143"/>
                    <a:pt x="543" y="155"/>
                  </a:cubicBezTo>
                  <a:lnTo>
                    <a:pt x="531" y="155"/>
                  </a:lnTo>
                  <a:cubicBezTo>
                    <a:pt x="521" y="155"/>
                    <a:pt x="521" y="143"/>
                    <a:pt x="509" y="143"/>
                  </a:cubicBezTo>
                  <a:cubicBezTo>
                    <a:pt x="498" y="133"/>
                    <a:pt x="487" y="133"/>
                    <a:pt x="465" y="133"/>
                  </a:cubicBezTo>
                  <a:cubicBezTo>
                    <a:pt x="454" y="143"/>
                    <a:pt x="442" y="143"/>
                    <a:pt x="442" y="155"/>
                  </a:cubicBezTo>
                  <a:cubicBezTo>
                    <a:pt x="432" y="155"/>
                    <a:pt x="432" y="166"/>
                    <a:pt x="432" y="177"/>
                  </a:cubicBezTo>
                  <a:lnTo>
                    <a:pt x="409" y="177"/>
                  </a:lnTo>
                  <a:cubicBezTo>
                    <a:pt x="409" y="188"/>
                    <a:pt x="398" y="188"/>
                    <a:pt x="398" y="199"/>
                  </a:cubicBezTo>
                  <a:cubicBezTo>
                    <a:pt x="387" y="188"/>
                    <a:pt x="365" y="188"/>
                    <a:pt x="353" y="177"/>
                  </a:cubicBezTo>
                  <a:lnTo>
                    <a:pt x="343" y="177"/>
                  </a:lnTo>
                  <a:lnTo>
                    <a:pt x="343" y="166"/>
                  </a:lnTo>
                  <a:lnTo>
                    <a:pt x="331" y="166"/>
                  </a:lnTo>
                  <a:lnTo>
                    <a:pt x="309" y="143"/>
                  </a:lnTo>
                  <a:cubicBezTo>
                    <a:pt x="298" y="138"/>
                    <a:pt x="287" y="135"/>
                    <a:pt x="276" y="135"/>
                  </a:cubicBezTo>
                  <a:cubicBezTo>
                    <a:pt x="264" y="135"/>
                    <a:pt x="253" y="138"/>
                    <a:pt x="242" y="143"/>
                  </a:cubicBezTo>
                  <a:cubicBezTo>
                    <a:pt x="231" y="155"/>
                    <a:pt x="231" y="166"/>
                    <a:pt x="242" y="177"/>
                  </a:cubicBezTo>
                  <a:lnTo>
                    <a:pt x="231" y="177"/>
                  </a:lnTo>
                  <a:cubicBezTo>
                    <a:pt x="165" y="133"/>
                    <a:pt x="109" y="77"/>
                    <a:pt x="64" y="10"/>
                  </a:cubicBezTo>
                  <a:cubicBezTo>
                    <a:pt x="61" y="3"/>
                    <a:pt x="54" y="1"/>
                    <a:pt x="4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
            <p:cNvSpPr/>
            <p:nvPr/>
          </p:nvSpPr>
          <p:spPr>
            <a:xfrm>
              <a:off x="2025222" y="4407068"/>
              <a:ext cx="802" cy="802"/>
            </a:xfrm>
            <a:custGeom>
              <a:avLst/>
              <a:gdLst/>
              <a:ahLst/>
              <a:cxnLst/>
              <a:rect l="l" t="t" r="r" b="b"/>
              <a:pathLst>
                <a:path w="23" h="23" extrusionOk="0">
                  <a:moveTo>
                    <a:pt x="11" y="0"/>
                  </a:moveTo>
                  <a:cubicBezTo>
                    <a:pt x="0" y="0"/>
                    <a:pt x="0" y="0"/>
                    <a:pt x="0" y="11"/>
                  </a:cubicBezTo>
                  <a:cubicBezTo>
                    <a:pt x="0" y="11"/>
                    <a:pt x="0" y="22"/>
                    <a:pt x="11" y="22"/>
                  </a:cubicBezTo>
                  <a:lnTo>
                    <a:pt x="23" y="11"/>
                  </a:lnTo>
                  <a:lnTo>
                    <a:pt x="11"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2"/>
            <p:cNvSpPr/>
            <p:nvPr/>
          </p:nvSpPr>
          <p:spPr>
            <a:xfrm>
              <a:off x="1994939" y="4383378"/>
              <a:ext cx="3524" cy="3140"/>
            </a:xfrm>
            <a:custGeom>
              <a:avLst/>
              <a:gdLst/>
              <a:ahLst/>
              <a:cxnLst/>
              <a:rect l="l" t="t" r="r" b="b"/>
              <a:pathLst>
                <a:path w="101" h="90" extrusionOk="0">
                  <a:moveTo>
                    <a:pt x="45" y="0"/>
                  </a:moveTo>
                  <a:cubicBezTo>
                    <a:pt x="34" y="0"/>
                    <a:pt x="34" y="0"/>
                    <a:pt x="23" y="12"/>
                  </a:cubicBezTo>
                  <a:cubicBezTo>
                    <a:pt x="23" y="12"/>
                    <a:pt x="12" y="12"/>
                    <a:pt x="12" y="23"/>
                  </a:cubicBezTo>
                  <a:lnTo>
                    <a:pt x="1" y="34"/>
                  </a:lnTo>
                  <a:cubicBezTo>
                    <a:pt x="1" y="45"/>
                    <a:pt x="12" y="56"/>
                    <a:pt x="12" y="56"/>
                  </a:cubicBezTo>
                  <a:cubicBezTo>
                    <a:pt x="12" y="67"/>
                    <a:pt x="23" y="67"/>
                    <a:pt x="23" y="67"/>
                  </a:cubicBezTo>
                  <a:lnTo>
                    <a:pt x="23" y="79"/>
                  </a:lnTo>
                  <a:cubicBezTo>
                    <a:pt x="34" y="79"/>
                    <a:pt x="34" y="79"/>
                    <a:pt x="45" y="89"/>
                  </a:cubicBezTo>
                  <a:lnTo>
                    <a:pt x="68" y="89"/>
                  </a:lnTo>
                  <a:cubicBezTo>
                    <a:pt x="78" y="89"/>
                    <a:pt x="78" y="89"/>
                    <a:pt x="78" y="79"/>
                  </a:cubicBezTo>
                  <a:lnTo>
                    <a:pt x="90" y="79"/>
                  </a:lnTo>
                  <a:cubicBezTo>
                    <a:pt x="101" y="79"/>
                    <a:pt x="101" y="67"/>
                    <a:pt x="101" y="67"/>
                  </a:cubicBezTo>
                  <a:lnTo>
                    <a:pt x="101" y="56"/>
                  </a:lnTo>
                  <a:lnTo>
                    <a:pt x="101" y="34"/>
                  </a:lnTo>
                  <a:lnTo>
                    <a:pt x="101" y="23"/>
                  </a:lnTo>
                  <a:cubicBezTo>
                    <a:pt x="90" y="12"/>
                    <a:pt x="90" y="12"/>
                    <a:pt x="78" y="12"/>
                  </a:cubicBezTo>
                  <a:cubicBezTo>
                    <a:pt x="78" y="0"/>
                    <a:pt x="68" y="0"/>
                    <a:pt x="6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
            <p:cNvSpPr/>
            <p:nvPr/>
          </p:nvSpPr>
          <p:spPr>
            <a:xfrm>
              <a:off x="1915533" y="4399846"/>
              <a:ext cx="27631" cy="7326"/>
            </a:xfrm>
            <a:custGeom>
              <a:avLst/>
              <a:gdLst/>
              <a:ahLst/>
              <a:cxnLst/>
              <a:rect l="l" t="t" r="r" b="b"/>
              <a:pathLst>
                <a:path w="792" h="210" extrusionOk="0">
                  <a:moveTo>
                    <a:pt x="241" y="1"/>
                  </a:moveTo>
                  <a:cubicBezTo>
                    <a:pt x="177" y="1"/>
                    <a:pt x="113" y="7"/>
                    <a:pt x="52" y="18"/>
                  </a:cubicBezTo>
                  <a:cubicBezTo>
                    <a:pt x="1" y="28"/>
                    <a:pt x="25" y="86"/>
                    <a:pt x="64" y="86"/>
                  </a:cubicBezTo>
                  <a:cubicBezTo>
                    <a:pt x="68" y="86"/>
                    <a:pt x="71" y="85"/>
                    <a:pt x="75" y="84"/>
                  </a:cubicBezTo>
                  <a:cubicBezTo>
                    <a:pt x="130" y="73"/>
                    <a:pt x="186" y="68"/>
                    <a:pt x="242" y="68"/>
                  </a:cubicBezTo>
                  <a:cubicBezTo>
                    <a:pt x="297" y="68"/>
                    <a:pt x="353" y="73"/>
                    <a:pt x="408" y="84"/>
                  </a:cubicBezTo>
                  <a:cubicBezTo>
                    <a:pt x="520" y="107"/>
                    <a:pt x="619" y="163"/>
                    <a:pt x="720" y="207"/>
                  </a:cubicBezTo>
                  <a:cubicBezTo>
                    <a:pt x="725" y="209"/>
                    <a:pt x="731" y="210"/>
                    <a:pt x="737" y="210"/>
                  </a:cubicBezTo>
                  <a:cubicBezTo>
                    <a:pt x="766" y="210"/>
                    <a:pt x="791" y="190"/>
                    <a:pt x="764" y="163"/>
                  </a:cubicBezTo>
                  <a:cubicBezTo>
                    <a:pt x="675" y="84"/>
                    <a:pt x="542" y="40"/>
                    <a:pt x="431" y="18"/>
                  </a:cubicBezTo>
                  <a:cubicBezTo>
                    <a:pt x="369" y="7"/>
                    <a:pt x="305" y="1"/>
                    <a:pt x="2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
            <p:cNvSpPr/>
            <p:nvPr/>
          </p:nvSpPr>
          <p:spPr>
            <a:xfrm>
              <a:off x="1933221" y="4411568"/>
              <a:ext cx="9769" cy="3942"/>
            </a:xfrm>
            <a:custGeom>
              <a:avLst/>
              <a:gdLst/>
              <a:ahLst/>
              <a:cxnLst/>
              <a:rect l="l" t="t" r="r" b="b"/>
              <a:pathLst>
                <a:path w="280" h="113" extrusionOk="0">
                  <a:moveTo>
                    <a:pt x="50" y="0"/>
                  </a:moveTo>
                  <a:cubicBezTo>
                    <a:pt x="34" y="0"/>
                    <a:pt x="20" y="11"/>
                    <a:pt x="13" y="27"/>
                  </a:cubicBezTo>
                  <a:cubicBezTo>
                    <a:pt x="1" y="49"/>
                    <a:pt x="23" y="60"/>
                    <a:pt x="45" y="71"/>
                  </a:cubicBezTo>
                  <a:cubicBezTo>
                    <a:pt x="79" y="82"/>
                    <a:pt x="112" y="82"/>
                    <a:pt x="146" y="94"/>
                  </a:cubicBezTo>
                  <a:cubicBezTo>
                    <a:pt x="157" y="94"/>
                    <a:pt x="168" y="104"/>
                    <a:pt x="191" y="104"/>
                  </a:cubicBezTo>
                  <a:cubicBezTo>
                    <a:pt x="202" y="110"/>
                    <a:pt x="213" y="113"/>
                    <a:pt x="224" y="113"/>
                  </a:cubicBezTo>
                  <a:cubicBezTo>
                    <a:pt x="235" y="113"/>
                    <a:pt x="246" y="110"/>
                    <a:pt x="257" y="104"/>
                  </a:cubicBezTo>
                  <a:cubicBezTo>
                    <a:pt x="279" y="104"/>
                    <a:pt x="279" y="82"/>
                    <a:pt x="268" y="71"/>
                  </a:cubicBezTo>
                  <a:cubicBezTo>
                    <a:pt x="257" y="49"/>
                    <a:pt x="235" y="38"/>
                    <a:pt x="213" y="38"/>
                  </a:cubicBezTo>
                  <a:cubicBezTo>
                    <a:pt x="201" y="27"/>
                    <a:pt x="179" y="27"/>
                    <a:pt x="168" y="27"/>
                  </a:cubicBezTo>
                  <a:cubicBezTo>
                    <a:pt x="134" y="15"/>
                    <a:pt x="102" y="5"/>
                    <a:pt x="68" y="5"/>
                  </a:cubicBezTo>
                  <a:cubicBezTo>
                    <a:pt x="62" y="2"/>
                    <a:pt x="56"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2"/>
            <p:cNvSpPr/>
            <p:nvPr/>
          </p:nvSpPr>
          <p:spPr>
            <a:xfrm>
              <a:off x="1955376" y="4478414"/>
              <a:ext cx="17897" cy="24840"/>
            </a:xfrm>
            <a:custGeom>
              <a:avLst/>
              <a:gdLst/>
              <a:ahLst/>
              <a:cxnLst/>
              <a:rect l="l" t="t" r="r" b="b"/>
              <a:pathLst>
                <a:path w="513" h="712" extrusionOk="0">
                  <a:moveTo>
                    <a:pt x="354" y="1"/>
                  </a:moveTo>
                  <a:cubicBezTo>
                    <a:pt x="342" y="1"/>
                    <a:pt x="331" y="4"/>
                    <a:pt x="322" y="12"/>
                  </a:cubicBezTo>
                  <a:cubicBezTo>
                    <a:pt x="234" y="91"/>
                    <a:pt x="167" y="180"/>
                    <a:pt x="112" y="279"/>
                  </a:cubicBezTo>
                  <a:cubicBezTo>
                    <a:pt x="45" y="380"/>
                    <a:pt x="0" y="491"/>
                    <a:pt x="67" y="602"/>
                  </a:cubicBezTo>
                  <a:cubicBezTo>
                    <a:pt x="75" y="610"/>
                    <a:pt x="94" y="618"/>
                    <a:pt x="112" y="618"/>
                  </a:cubicBezTo>
                  <a:cubicBezTo>
                    <a:pt x="120" y="618"/>
                    <a:pt x="127" y="616"/>
                    <a:pt x="134" y="613"/>
                  </a:cubicBezTo>
                  <a:lnTo>
                    <a:pt x="134" y="613"/>
                  </a:lnTo>
                  <a:cubicBezTo>
                    <a:pt x="134" y="635"/>
                    <a:pt x="134" y="657"/>
                    <a:pt x="122" y="680"/>
                  </a:cubicBezTo>
                  <a:cubicBezTo>
                    <a:pt x="122" y="699"/>
                    <a:pt x="149" y="711"/>
                    <a:pt x="173" y="711"/>
                  </a:cubicBezTo>
                  <a:cubicBezTo>
                    <a:pt x="190" y="711"/>
                    <a:pt x="207" y="705"/>
                    <a:pt x="211" y="691"/>
                  </a:cubicBezTo>
                  <a:lnTo>
                    <a:pt x="278" y="558"/>
                  </a:lnTo>
                  <a:cubicBezTo>
                    <a:pt x="290" y="513"/>
                    <a:pt x="312" y="469"/>
                    <a:pt x="334" y="424"/>
                  </a:cubicBezTo>
                  <a:cubicBezTo>
                    <a:pt x="379" y="335"/>
                    <a:pt x="434" y="257"/>
                    <a:pt x="500" y="180"/>
                  </a:cubicBezTo>
                  <a:cubicBezTo>
                    <a:pt x="512" y="168"/>
                    <a:pt x="500" y="146"/>
                    <a:pt x="490" y="135"/>
                  </a:cubicBezTo>
                  <a:cubicBezTo>
                    <a:pt x="483" y="132"/>
                    <a:pt x="476" y="130"/>
                    <a:pt x="468" y="130"/>
                  </a:cubicBezTo>
                  <a:cubicBezTo>
                    <a:pt x="450" y="130"/>
                    <a:pt x="431" y="138"/>
                    <a:pt x="423" y="146"/>
                  </a:cubicBezTo>
                  <a:cubicBezTo>
                    <a:pt x="356" y="224"/>
                    <a:pt x="290" y="302"/>
                    <a:pt x="245" y="390"/>
                  </a:cubicBezTo>
                  <a:cubicBezTo>
                    <a:pt x="211" y="447"/>
                    <a:pt x="178" y="491"/>
                    <a:pt x="156" y="546"/>
                  </a:cubicBezTo>
                  <a:cubicBezTo>
                    <a:pt x="134" y="469"/>
                    <a:pt x="178" y="380"/>
                    <a:pt x="223" y="302"/>
                  </a:cubicBezTo>
                  <a:cubicBezTo>
                    <a:pt x="267" y="224"/>
                    <a:pt x="334" y="146"/>
                    <a:pt x="401" y="68"/>
                  </a:cubicBezTo>
                  <a:cubicBezTo>
                    <a:pt x="435" y="35"/>
                    <a:pt x="392" y="1"/>
                    <a:pt x="35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2"/>
            <p:cNvSpPr/>
            <p:nvPr/>
          </p:nvSpPr>
          <p:spPr>
            <a:xfrm>
              <a:off x="1964691" y="4494742"/>
              <a:ext cx="7012" cy="14862"/>
            </a:xfrm>
            <a:custGeom>
              <a:avLst/>
              <a:gdLst/>
              <a:ahLst/>
              <a:cxnLst/>
              <a:rect l="l" t="t" r="r" b="b"/>
              <a:pathLst>
                <a:path w="201" h="426" extrusionOk="0">
                  <a:moveTo>
                    <a:pt x="178" y="1"/>
                  </a:moveTo>
                  <a:cubicBezTo>
                    <a:pt x="156" y="1"/>
                    <a:pt x="134" y="1"/>
                    <a:pt x="134" y="23"/>
                  </a:cubicBezTo>
                  <a:cubicBezTo>
                    <a:pt x="100" y="78"/>
                    <a:pt x="67" y="134"/>
                    <a:pt x="45" y="201"/>
                  </a:cubicBezTo>
                  <a:cubicBezTo>
                    <a:pt x="23" y="268"/>
                    <a:pt x="11" y="334"/>
                    <a:pt x="0" y="401"/>
                  </a:cubicBezTo>
                  <a:cubicBezTo>
                    <a:pt x="0" y="418"/>
                    <a:pt x="20" y="426"/>
                    <a:pt x="39" y="426"/>
                  </a:cubicBezTo>
                  <a:cubicBezTo>
                    <a:pt x="58" y="426"/>
                    <a:pt x="78" y="418"/>
                    <a:pt x="78" y="401"/>
                  </a:cubicBezTo>
                  <a:cubicBezTo>
                    <a:pt x="112" y="278"/>
                    <a:pt x="144" y="156"/>
                    <a:pt x="201" y="34"/>
                  </a:cubicBezTo>
                  <a:cubicBezTo>
                    <a:pt x="201" y="11"/>
                    <a:pt x="189" y="1"/>
                    <a:pt x="17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
            <p:cNvSpPr/>
            <p:nvPr/>
          </p:nvSpPr>
          <p:spPr>
            <a:xfrm>
              <a:off x="1984473" y="4294169"/>
              <a:ext cx="5338" cy="27212"/>
            </a:xfrm>
            <a:custGeom>
              <a:avLst/>
              <a:gdLst/>
              <a:ahLst/>
              <a:cxnLst/>
              <a:rect l="l" t="t" r="r" b="b"/>
              <a:pathLst>
                <a:path w="153" h="780" extrusionOk="0">
                  <a:moveTo>
                    <a:pt x="96" y="0"/>
                  </a:moveTo>
                  <a:cubicBezTo>
                    <a:pt x="83" y="0"/>
                    <a:pt x="71" y="6"/>
                    <a:pt x="67" y="21"/>
                  </a:cubicBezTo>
                  <a:cubicBezTo>
                    <a:pt x="22" y="144"/>
                    <a:pt x="0" y="266"/>
                    <a:pt x="0" y="389"/>
                  </a:cubicBezTo>
                  <a:cubicBezTo>
                    <a:pt x="0" y="511"/>
                    <a:pt x="0" y="644"/>
                    <a:pt x="56" y="755"/>
                  </a:cubicBezTo>
                  <a:cubicBezTo>
                    <a:pt x="61" y="771"/>
                    <a:pt x="81" y="780"/>
                    <a:pt x="100" y="780"/>
                  </a:cubicBezTo>
                  <a:cubicBezTo>
                    <a:pt x="123" y="780"/>
                    <a:pt x="145" y="769"/>
                    <a:pt x="145" y="745"/>
                  </a:cubicBezTo>
                  <a:cubicBezTo>
                    <a:pt x="134" y="634"/>
                    <a:pt x="101" y="511"/>
                    <a:pt x="101" y="400"/>
                  </a:cubicBezTo>
                  <a:cubicBezTo>
                    <a:pt x="101" y="278"/>
                    <a:pt x="123" y="155"/>
                    <a:pt x="145" y="44"/>
                  </a:cubicBezTo>
                  <a:cubicBezTo>
                    <a:pt x="152" y="22"/>
                    <a:pt x="121" y="0"/>
                    <a:pt x="9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2"/>
            <p:cNvSpPr/>
            <p:nvPr/>
          </p:nvSpPr>
          <p:spPr>
            <a:xfrm>
              <a:off x="1989880" y="4302577"/>
              <a:ext cx="4326" cy="21526"/>
            </a:xfrm>
            <a:custGeom>
              <a:avLst/>
              <a:gdLst/>
              <a:ahLst/>
              <a:cxnLst/>
              <a:rect l="l" t="t" r="r" b="b"/>
              <a:pathLst>
                <a:path w="124" h="617" extrusionOk="0">
                  <a:moveTo>
                    <a:pt x="68" y="0"/>
                  </a:moveTo>
                  <a:cubicBezTo>
                    <a:pt x="45" y="0"/>
                    <a:pt x="23" y="9"/>
                    <a:pt x="23" y="25"/>
                  </a:cubicBezTo>
                  <a:cubicBezTo>
                    <a:pt x="12" y="126"/>
                    <a:pt x="1" y="215"/>
                    <a:pt x="1" y="314"/>
                  </a:cubicBezTo>
                  <a:cubicBezTo>
                    <a:pt x="1" y="403"/>
                    <a:pt x="1" y="504"/>
                    <a:pt x="35" y="593"/>
                  </a:cubicBezTo>
                  <a:cubicBezTo>
                    <a:pt x="40" y="608"/>
                    <a:pt x="56" y="616"/>
                    <a:pt x="74" y="616"/>
                  </a:cubicBezTo>
                  <a:cubicBezTo>
                    <a:pt x="95" y="616"/>
                    <a:pt x="117" y="605"/>
                    <a:pt x="124" y="581"/>
                  </a:cubicBezTo>
                  <a:cubicBezTo>
                    <a:pt x="124" y="537"/>
                    <a:pt x="112" y="492"/>
                    <a:pt x="112" y="448"/>
                  </a:cubicBezTo>
                  <a:cubicBezTo>
                    <a:pt x="112" y="403"/>
                    <a:pt x="101" y="348"/>
                    <a:pt x="101" y="304"/>
                  </a:cubicBezTo>
                  <a:cubicBezTo>
                    <a:pt x="101" y="215"/>
                    <a:pt x="101" y="126"/>
                    <a:pt x="112" y="25"/>
                  </a:cubicBezTo>
                  <a:cubicBezTo>
                    <a:pt x="112" y="9"/>
                    <a:pt x="90" y="0"/>
                    <a:pt x="6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2"/>
            <p:cNvSpPr/>
            <p:nvPr/>
          </p:nvSpPr>
          <p:spPr>
            <a:xfrm>
              <a:off x="1993962" y="4296960"/>
              <a:ext cx="12734" cy="25154"/>
            </a:xfrm>
            <a:custGeom>
              <a:avLst/>
              <a:gdLst/>
              <a:ahLst/>
              <a:cxnLst/>
              <a:rect l="l" t="t" r="r" b="b"/>
              <a:pathLst>
                <a:path w="365" h="721" extrusionOk="0">
                  <a:moveTo>
                    <a:pt x="316" y="0"/>
                  </a:moveTo>
                  <a:cubicBezTo>
                    <a:pt x="300" y="0"/>
                    <a:pt x="282" y="6"/>
                    <a:pt x="274" y="20"/>
                  </a:cubicBezTo>
                  <a:cubicBezTo>
                    <a:pt x="118" y="208"/>
                    <a:pt x="40" y="442"/>
                    <a:pt x="7" y="687"/>
                  </a:cubicBezTo>
                  <a:cubicBezTo>
                    <a:pt x="1" y="709"/>
                    <a:pt x="26" y="720"/>
                    <a:pt x="52" y="720"/>
                  </a:cubicBezTo>
                  <a:cubicBezTo>
                    <a:pt x="78" y="720"/>
                    <a:pt x="106" y="709"/>
                    <a:pt x="106" y="687"/>
                  </a:cubicBezTo>
                  <a:cubicBezTo>
                    <a:pt x="151" y="453"/>
                    <a:pt x="251" y="242"/>
                    <a:pt x="351" y="42"/>
                  </a:cubicBezTo>
                  <a:cubicBezTo>
                    <a:pt x="364" y="15"/>
                    <a:pt x="341" y="0"/>
                    <a:pt x="31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2"/>
            <p:cNvSpPr/>
            <p:nvPr/>
          </p:nvSpPr>
          <p:spPr>
            <a:xfrm>
              <a:off x="1954189" y="4311718"/>
              <a:ext cx="15804" cy="18176"/>
            </a:xfrm>
            <a:custGeom>
              <a:avLst/>
              <a:gdLst/>
              <a:ahLst/>
              <a:cxnLst/>
              <a:rect l="l" t="t" r="r" b="b"/>
              <a:pathLst>
                <a:path w="453" h="521" extrusionOk="0">
                  <a:moveTo>
                    <a:pt x="49" y="1"/>
                  </a:moveTo>
                  <a:cubicBezTo>
                    <a:pt x="41" y="1"/>
                    <a:pt x="32" y="3"/>
                    <a:pt x="23" y="8"/>
                  </a:cubicBezTo>
                  <a:cubicBezTo>
                    <a:pt x="12" y="8"/>
                    <a:pt x="1" y="30"/>
                    <a:pt x="12" y="52"/>
                  </a:cubicBezTo>
                  <a:cubicBezTo>
                    <a:pt x="146" y="186"/>
                    <a:pt x="268" y="353"/>
                    <a:pt x="379" y="509"/>
                  </a:cubicBezTo>
                  <a:cubicBezTo>
                    <a:pt x="387" y="517"/>
                    <a:pt x="399" y="520"/>
                    <a:pt x="410" y="520"/>
                  </a:cubicBezTo>
                  <a:cubicBezTo>
                    <a:pt x="432" y="520"/>
                    <a:pt x="453" y="508"/>
                    <a:pt x="445" y="486"/>
                  </a:cubicBezTo>
                  <a:cubicBezTo>
                    <a:pt x="356" y="309"/>
                    <a:pt x="223" y="153"/>
                    <a:pt x="79" y="19"/>
                  </a:cubicBezTo>
                  <a:cubicBezTo>
                    <a:pt x="72" y="6"/>
                    <a:pt x="61" y="1"/>
                    <a:pt x="4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2"/>
            <p:cNvSpPr/>
            <p:nvPr/>
          </p:nvSpPr>
          <p:spPr>
            <a:xfrm>
              <a:off x="1964516" y="4316323"/>
              <a:ext cx="9001" cy="10187"/>
            </a:xfrm>
            <a:custGeom>
              <a:avLst/>
              <a:gdLst/>
              <a:ahLst/>
              <a:cxnLst/>
              <a:rect l="l" t="t" r="r" b="b"/>
              <a:pathLst>
                <a:path w="258" h="292" extrusionOk="0">
                  <a:moveTo>
                    <a:pt x="43" y="0"/>
                  </a:moveTo>
                  <a:cubicBezTo>
                    <a:pt x="24" y="0"/>
                    <a:pt x="0" y="16"/>
                    <a:pt x="16" y="32"/>
                  </a:cubicBezTo>
                  <a:cubicBezTo>
                    <a:pt x="50" y="76"/>
                    <a:pt x="72" y="120"/>
                    <a:pt x="105" y="154"/>
                  </a:cubicBezTo>
                  <a:cubicBezTo>
                    <a:pt x="117" y="177"/>
                    <a:pt x="139" y="199"/>
                    <a:pt x="149" y="221"/>
                  </a:cubicBezTo>
                  <a:cubicBezTo>
                    <a:pt x="161" y="243"/>
                    <a:pt x="183" y="266"/>
                    <a:pt x="194" y="288"/>
                  </a:cubicBezTo>
                  <a:cubicBezTo>
                    <a:pt x="200" y="291"/>
                    <a:pt x="207" y="292"/>
                    <a:pt x="215" y="292"/>
                  </a:cubicBezTo>
                  <a:cubicBezTo>
                    <a:pt x="236" y="292"/>
                    <a:pt x="258" y="282"/>
                    <a:pt x="250" y="266"/>
                  </a:cubicBezTo>
                  <a:cubicBezTo>
                    <a:pt x="228" y="243"/>
                    <a:pt x="216" y="221"/>
                    <a:pt x="206" y="199"/>
                  </a:cubicBezTo>
                  <a:cubicBezTo>
                    <a:pt x="183" y="177"/>
                    <a:pt x="172" y="154"/>
                    <a:pt x="161" y="132"/>
                  </a:cubicBezTo>
                  <a:cubicBezTo>
                    <a:pt x="127" y="98"/>
                    <a:pt x="94" y="54"/>
                    <a:pt x="60" y="9"/>
                  </a:cubicBezTo>
                  <a:cubicBezTo>
                    <a:pt x="57" y="3"/>
                    <a:pt x="50" y="0"/>
                    <a:pt x="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2"/>
            <p:cNvSpPr/>
            <p:nvPr/>
          </p:nvSpPr>
          <p:spPr>
            <a:xfrm>
              <a:off x="1920034" y="4311822"/>
              <a:ext cx="14688" cy="11966"/>
            </a:xfrm>
            <a:custGeom>
              <a:avLst/>
              <a:gdLst/>
              <a:ahLst/>
              <a:cxnLst/>
              <a:rect l="l" t="t" r="r" b="b"/>
              <a:pathLst>
                <a:path w="421" h="343" extrusionOk="0">
                  <a:moveTo>
                    <a:pt x="38" y="1"/>
                  </a:moveTo>
                  <a:cubicBezTo>
                    <a:pt x="19" y="1"/>
                    <a:pt x="1" y="11"/>
                    <a:pt x="1" y="27"/>
                  </a:cubicBezTo>
                  <a:cubicBezTo>
                    <a:pt x="12" y="39"/>
                    <a:pt x="12" y="49"/>
                    <a:pt x="12" y="61"/>
                  </a:cubicBezTo>
                  <a:cubicBezTo>
                    <a:pt x="12" y="72"/>
                    <a:pt x="35" y="72"/>
                    <a:pt x="45" y="72"/>
                  </a:cubicBezTo>
                  <a:cubicBezTo>
                    <a:pt x="90" y="116"/>
                    <a:pt x="146" y="150"/>
                    <a:pt x="190" y="194"/>
                  </a:cubicBezTo>
                  <a:cubicBezTo>
                    <a:pt x="246" y="239"/>
                    <a:pt x="302" y="294"/>
                    <a:pt x="357" y="338"/>
                  </a:cubicBezTo>
                  <a:cubicBezTo>
                    <a:pt x="363" y="342"/>
                    <a:pt x="370" y="343"/>
                    <a:pt x="378" y="343"/>
                  </a:cubicBezTo>
                  <a:cubicBezTo>
                    <a:pt x="399" y="343"/>
                    <a:pt x="421" y="332"/>
                    <a:pt x="413" y="316"/>
                  </a:cubicBezTo>
                  <a:cubicBezTo>
                    <a:pt x="368" y="249"/>
                    <a:pt x="302" y="194"/>
                    <a:pt x="246" y="150"/>
                  </a:cubicBezTo>
                  <a:cubicBezTo>
                    <a:pt x="190" y="94"/>
                    <a:pt x="124" y="49"/>
                    <a:pt x="57" y="5"/>
                  </a:cubicBezTo>
                  <a:cubicBezTo>
                    <a:pt x="51" y="2"/>
                    <a:pt x="44"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2"/>
            <p:cNvSpPr/>
            <p:nvPr/>
          </p:nvSpPr>
          <p:spPr>
            <a:xfrm>
              <a:off x="1929349" y="4313148"/>
              <a:ext cx="7431" cy="7012"/>
            </a:xfrm>
            <a:custGeom>
              <a:avLst/>
              <a:gdLst/>
              <a:ahLst/>
              <a:cxnLst/>
              <a:rect l="l" t="t" r="r" b="b"/>
              <a:pathLst>
                <a:path w="213" h="201" extrusionOk="0">
                  <a:moveTo>
                    <a:pt x="23" y="1"/>
                  </a:moveTo>
                  <a:cubicBezTo>
                    <a:pt x="12" y="11"/>
                    <a:pt x="1" y="23"/>
                    <a:pt x="12" y="34"/>
                  </a:cubicBezTo>
                  <a:cubicBezTo>
                    <a:pt x="57" y="90"/>
                    <a:pt x="101" y="145"/>
                    <a:pt x="156" y="189"/>
                  </a:cubicBezTo>
                  <a:cubicBezTo>
                    <a:pt x="156" y="201"/>
                    <a:pt x="179" y="201"/>
                    <a:pt x="190" y="201"/>
                  </a:cubicBezTo>
                  <a:cubicBezTo>
                    <a:pt x="201" y="189"/>
                    <a:pt x="213" y="179"/>
                    <a:pt x="201" y="167"/>
                  </a:cubicBezTo>
                  <a:cubicBezTo>
                    <a:pt x="156" y="112"/>
                    <a:pt x="112" y="67"/>
                    <a:pt x="68" y="11"/>
                  </a:cubicBezTo>
                  <a:cubicBezTo>
                    <a:pt x="57" y="1"/>
                    <a:pt x="35"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2"/>
            <p:cNvSpPr/>
            <p:nvPr/>
          </p:nvSpPr>
          <p:spPr>
            <a:xfrm>
              <a:off x="1934791" y="4314404"/>
              <a:ext cx="5477" cy="5373"/>
            </a:xfrm>
            <a:custGeom>
              <a:avLst/>
              <a:gdLst/>
              <a:ahLst/>
              <a:cxnLst/>
              <a:rect l="l" t="t" r="r" b="b"/>
              <a:pathLst>
                <a:path w="157" h="154" extrusionOk="0">
                  <a:moveTo>
                    <a:pt x="40" y="0"/>
                  </a:moveTo>
                  <a:cubicBezTo>
                    <a:pt x="34" y="0"/>
                    <a:pt x="29" y="3"/>
                    <a:pt x="23" y="9"/>
                  </a:cubicBezTo>
                  <a:cubicBezTo>
                    <a:pt x="12" y="9"/>
                    <a:pt x="12" y="20"/>
                    <a:pt x="12" y="20"/>
                  </a:cubicBezTo>
                  <a:cubicBezTo>
                    <a:pt x="0" y="31"/>
                    <a:pt x="0" y="42"/>
                    <a:pt x="12" y="42"/>
                  </a:cubicBezTo>
                  <a:cubicBezTo>
                    <a:pt x="23" y="64"/>
                    <a:pt x="34" y="76"/>
                    <a:pt x="57" y="98"/>
                  </a:cubicBezTo>
                  <a:cubicBezTo>
                    <a:pt x="57" y="109"/>
                    <a:pt x="67" y="120"/>
                    <a:pt x="79" y="120"/>
                  </a:cubicBezTo>
                  <a:lnTo>
                    <a:pt x="101" y="143"/>
                  </a:lnTo>
                  <a:cubicBezTo>
                    <a:pt x="112" y="153"/>
                    <a:pt x="123" y="153"/>
                    <a:pt x="123" y="153"/>
                  </a:cubicBezTo>
                  <a:lnTo>
                    <a:pt x="146" y="153"/>
                  </a:lnTo>
                  <a:cubicBezTo>
                    <a:pt x="146" y="143"/>
                    <a:pt x="156" y="143"/>
                    <a:pt x="156" y="131"/>
                  </a:cubicBezTo>
                  <a:lnTo>
                    <a:pt x="156" y="120"/>
                  </a:lnTo>
                  <a:cubicBezTo>
                    <a:pt x="146" y="109"/>
                    <a:pt x="146" y="98"/>
                    <a:pt x="134" y="87"/>
                  </a:cubicBezTo>
                  <a:lnTo>
                    <a:pt x="112" y="64"/>
                  </a:lnTo>
                  <a:cubicBezTo>
                    <a:pt x="101" y="54"/>
                    <a:pt x="89" y="31"/>
                    <a:pt x="79" y="20"/>
                  </a:cubicBezTo>
                  <a:cubicBezTo>
                    <a:pt x="67" y="9"/>
                    <a:pt x="57" y="9"/>
                    <a:pt x="57" y="9"/>
                  </a:cubicBezTo>
                  <a:cubicBezTo>
                    <a:pt x="51" y="3"/>
                    <a:pt x="45" y="0"/>
                    <a:pt x="4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2"/>
            <p:cNvSpPr/>
            <p:nvPr/>
          </p:nvSpPr>
          <p:spPr>
            <a:xfrm>
              <a:off x="1940618" y="4311613"/>
              <a:ext cx="3524" cy="2337"/>
            </a:xfrm>
            <a:custGeom>
              <a:avLst/>
              <a:gdLst/>
              <a:ahLst/>
              <a:cxnLst/>
              <a:rect l="l" t="t" r="r" b="b"/>
              <a:pathLst>
                <a:path w="101" h="67" extrusionOk="0">
                  <a:moveTo>
                    <a:pt x="45" y="0"/>
                  </a:moveTo>
                  <a:cubicBezTo>
                    <a:pt x="1" y="0"/>
                    <a:pt x="1" y="67"/>
                    <a:pt x="45" y="67"/>
                  </a:cubicBezTo>
                  <a:cubicBezTo>
                    <a:pt x="100" y="67"/>
                    <a:pt x="100"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
            <p:cNvSpPr/>
            <p:nvPr/>
          </p:nvSpPr>
          <p:spPr>
            <a:xfrm>
              <a:off x="2118025" y="4295181"/>
              <a:ext cx="32934" cy="66530"/>
            </a:xfrm>
            <a:custGeom>
              <a:avLst/>
              <a:gdLst/>
              <a:ahLst/>
              <a:cxnLst/>
              <a:rect l="l" t="t" r="r" b="b"/>
              <a:pathLst>
                <a:path w="944" h="1907" extrusionOk="0">
                  <a:moveTo>
                    <a:pt x="41" y="1"/>
                  </a:moveTo>
                  <a:cubicBezTo>
                    <a:pt x="21" y="1"/>
                    <a:pt x="0" y="19"/>
                    <a:pt x="10" y="37"/>
                  </a:cubicBezTo>
                  <a:cubicBezTo>
                    <a:pt x="32" y="71"/>
                    <a:pt x="65" y="93"/>
                    <a:pt x="99" y="126"/>
                  </a:cubicBezTo>
                  <a:cubicBezTo>
                    <a:pt x="121" y="148"/>
                    <a:pt x="143" y="182"/>
                    <a:pt x="165" y="215"/>
                  </a:cubicBezTo>
                  <a:cubicBezTo>
                    <a:pt x="210" y="282"/>
                    <a:pt x="254" y="348"/>
                    <a:pt x="287" y="415"/>
                  </a:cubicBezTo>
                  <a:cubicBezTo>
                    <a:pt x="366" y="571"/>
                    <a:pt x="410" y="738"/>
                    <a:pt x="477" y="894"/>
                  </a:cubicBezTo>
                  <a:cubicBezTo>
                    <a:pt x="544" y="1060"/>
                    <a:pt x="621" y="1205"/>
                    <a:pt x="688" y="1361"/>
                  </a:cubicBezTo>
                  <a:cubicBezTo>
                    <a:pt x="722" y="1438"/>
                    <a:pt x="744" y="1517"/>
                    <a:pt x="754" y="1594"/>
                  </a:cubicBezTo>
                  <a:cubicBezTo>
                    <a:pt x="754" y="1683"/>
                    <a:pt x="744" y="1761"/>
                    <a:pt x="722" y="1850"/>
                  </a:cubicBezTo>
                  <a:cubicBezTo>
                    <a:pt x="714" y="1885"/>
                    <a:pt x="752" y="1907"/>
                    <a:pt x="789" y="1907"/>
                  </a:cubicBezTo>
                  <a:cubicBezTo>
                    <a:pt x="810" y="1907"/>
                    <a:pt x="831" y="1900"/>
                    <a:pt x="843" y="1883"/>
                  </a:cubicBezTo>
                  <a:cubicBezTo>
                    <a:pt x="944" y="1739"/>
                    <a:pt x="910" y="1539"/>
                    <a:pt x="855" y="1383"/>
                  </a:cubicBezTo>
                  <a:cubicBezTo>
                    <a:pt x="788" y="1205"/>
                    <a:pt x="677" y="1049"/>
                    <a:pt x="599" y="872"/>
                  </a:cubicBezTo>
                  <a:cubicBezTo>
                    <a:pt x="532" y="694"/>
                    <a:pt x="465" y="516"/>
                    <a:pt x="376" y="348"/>
                  </a:cubicBezTo>
                  <a:cubicBezTo>
                    <a:pt x="343" y="282"/>
                    <a:pt x="299" y="215"/>
                    <a:pt x="243" y="148"/>
                  </a:cubicBezTo>
                  <a:cubicBezTo>
                    <a:pt x="188" y="93"/>
                    <a:pt x="132" y="26"/>
                    <a:pt x="54" y="4"/>
                  </a:cubicBezTo>
                  <a:cubicBezTo>
                    <a:pt x="50" y="2"/>
                    <a:pt x="45" y="1"/>
                    <a:pt x="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2"/>
            <p:cNvSpPr/>
            <p:nvPr/>
          </p:nvSpPr>
          <p:spPr>
            <a:xfrm>
              <a:off x="2146425" y="4327104"/>
              <a:ext cx="9978" cy="30143"/>
            </a:xfrm>
            <a:custGeom>
              <a:avLst/>
              <a:gdLst/>
              <a:ahLst/>
              <a:cxnLst/>
              <a:rect l="l" t="t" r="r" b="b"/>
              <a:pathLst>
                <a:path w="286" h="864" extrusionOk="0">
                  <a:moveTo>
                    <a:pt x="61" y="1"/>
                  </a:moveTo>
                  <a:cubicBezTo>
                    <a:pt x="32" y="1"/>
                    <a:pt x="0" y="16"/>
                    <a:pt x="7" y="45"/>
                  </a:cubicBezTo>
                  <a:cubicBezTo>
                    <a:pt x="63" y="167"/>
                    <a:pt x="96" y="290"/>
                    <a:pt x="118" y="424"/>
                  </a:cubicBezTo>
                  <a:cubicBezTo>
                    <a:pt x="141" y="557"/>
                    <a:pt x="141" y="691"/>
                    <a:pt x="118" y="824"/>
                  </a:cubicBezTo>
                  <a:cubicBezTo>
                    <a:pt x="112" y="849"/>
                    <a:pt x="145" y="863"/>
                    <a:pt x="176" y="863"/>
                  </a:cubicBezTo>
                  <a:cubicBezTo>
                    <a:pt x="201" y="863"/>
                    <a:pt x="225" y="854"/>
                    <a:pt x="230" y="835"/>
                  </a:cubicBezTo>
                  <a:cubicBezTo>
                    <a:pt x="286" y="557"/>
                    <a:pt x="252" y="256"/>
                    <a:pt x="96" y="12"/>
                  </a:cubicBezTo>
                  <a:cubicBezTo>
                    <a:pt x="89" y="4"/>
                    <a:pt x="75" y="1"/>
                    <a:pt x="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2"/>
            <p:cNvSpPr/>
            <p:nvPr/>
          </p:nvSpPr>
          <p:spPr>
            <a:xfrm>
              <a:off x="1937722" y="4450050"/>
              <a:ext cx="116873" cy="19432"/>
            </a:xfrm>
            <a:custGeom>
              <a:avLst/>
              <a:gdLst/>
              <a:ahLst/>
              <a:cxnLst/>
              <a:rect l="l" t="t" r="r" b="b"/>
              <a:pathLst>
                <a:path w="3350" h="557" extrusionOk="0">
                  <a:moveTo>
                    <a:pt x="80" y="1"/>
                  </a:moveTo>
                  <a:cubicBezTo>
                    <a:pt x="40" y="1"/>
                    <a:pt x="0" y="39"/>
                    <a:pt x="50" y="69"/>
                  </a:cubicBezTo>
                  <a:cubicBezTo>
                    <a:pt x="428" y="281"/>
                    <a:pt x="818" y="481"/>
                    <a:pt x="1251" y="536"/>
                  </a:cubicBezTo>
                  <a:cubicBezTo>
                    <a:pt x="1361" y="550"/>
                    <a:pt x="1472" y="556"/>
                    <a:pt x="1582" y="556"/>
                  </a:cubicBezTo>
                  <a:cubicBezTo>
                    <a:pt x="1916" y="556"/>
                    <a:pt x="2249" y="498"/>
                    <a:pt x="2575" y="414"/>
                  </a:cubicBezTo>
                  <a:cubicBezTo>
                    <a:pt x="2808" y="348"/>
                    <a:pt x="3053" y="269"/>
                    <a:pt x="3287" y="180"/>
                  </a:cubicBezTo>
                  <a:cubicBezTo>
                    <a:pt x="3349" y="159"/>
                    <a:pt x="3304" y="90"/>
                    <a:pt x="3244" y="90"/>
                  </a:cubicBezTo>
                  <a:cubicBezTo>
                    <a:pt x="3239" y="90"/>
                    <a:pt x="3235" y="91"/>
                    <a:pt x="3231" y="91"/>
                  </a:cubicBezTo>
                  <a:cubicBezTo>
                    <a:pt x="2830" y="225"/>
                    <a:pt x="2419" y="358"/>
                    <a:pt x="1997" y="414"/>
                  </a:cubicBezTo>
                  <a:cubicBezTo>
                    <a:pt x="1865" y="435"/>
                    <a:pt x="1733" y="445"/>
                    <a:pt x="1604" y="445"/>
                  </a:cubicBezTo>
                  <a:cubicBezTo>
                    <a:pt x="1307" y="445"/>
                    <a:pt x="1018" y="392"/>
                    <a:pt x="740" y="291"/>
                  </a:cubicBezTo>
                  <a:cubicBezTo>
                    <a:pt x="517" y="202"/>
                    <a:pt x="306" y="103"/>
                    <a:pt x="94" y="2"/>
                  </a:cubicBezTo>
                  <a:cubicBezTo>
                    <a:pt x="90" y="1"/>
                    <a:pt x="85" y="1"/>
                    <a:pt x="8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2"/>
            <p:cNvSpPr/>
            <p:nvPr/>
          </p:nvSpPr>
          <p:spPr>
            <a:xfrm>
              <a:off x="1940234" y="4377726"/>
              <a:ext cx="14409" cy="2861"/>
            </a:xfrm>
            <a:custGeom>
              <a:avLst/>
              <a:gdLst/>
              <a:ahLst/>
              <a:cxnLst/>
              <a:rect l="l" t="t" r="r" b="b"/>
              <a:pathLst>
                <a:path w="413" h="82" extrusionOk="0">
                  <a:moveTo>
                    <a:pt x="225" y="1"/>
                  </a:moveTo>
                  <a:cubicBezTo>
                    <a:pt x="153" y="1"/>
                    <a:pt x="80" y="15"/>
                    <a:pt x="12" y="40"/>
                  </a:cubicBezTo>
                  <a:cubicBezTo>
                    <a:pt x="0" y="40"/>
                    <a:pt x="0" y="63"/>
                    <a:pt x="0" y="73"/>
                  </a:cubicBezTo>
                  <a:cubicBezTo>
                    <a:pt x="6" y="79"/>
                    <a:pt x="14" y="82"/>
                    <a:pt x="23" y="82"/>
                  </a:cubicBezTo>
                  <a:cubicBezTo>
                    <a:pt x="31" y="82"/>
                    <a:pt x="39" y="79"/>
                    <a:pt x="45" y="73"/>
                  </a:cubicBezTo>
                  <a:cubicBezTo>
                    <a:pt x="90" y="58"/>
                    <a:pt x="138" y="52"/>
                    <a:pt x="187" y="52"/>
                  </a:cubicBezTo>
                  <a:cubicBezTo>
                    <a:pt x="246" y="52"/>
                    <a:pt x="307" y="61"/>
                    <a:pt x="368" y="73"/>
                  </a:cubicBezTo>
                  <a:cubicBezTo>
                    <a:pt x="378" y="73"/>
                    <a:pt x="401" y="73"/>
                    <a:pt x="401" y="63"/>
                  </a:cubicBezTo>
                  <a:cubicBezTo>
                    <a:pt x="412" y="51"/>
                    <a:pt x="401" y="40"/>
                    <a:pt x="390" y="29"/>
                  </a:cubicBezTo>
                  <a:cubicBezTo>
                    <a:pt x="336" y="9"/>
                    <a:pt x="281" y="1"/>
                    <a:pt x="22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2"/>
            <p:cNvSpPr/>
            <p:nvPr/>
          </p:nvSpPr>
          <p:spPr>
            <a:xfrm>
              <a:off x="1939432" y="4382018"/>
              <a:ext cx="19467" cy="3698"/>
            </a:xfrm>
            <a:custGeom>
              <a:avLst/>
              <a:gdLst/>
              <a:ahLst/>
              <a:cxnLst/>
              <a:rect l="l" t="t" r="r" b="b"/>
              <a:pathLst>
                <a:path w="558" h="106" extrusionOk="0">
                  <a:moveTo>
                    <a:pt x="309" y="0"/>
                  </a:moveTo>
                  <a:cubicBezTo>
                    <a:pt x="216" y="0"/>
                    <a:pt x="122" y="14"/>
                    <a:pt x="35" y="39"/>
                  </a:cubicBezTo>
                  <a:cubicBezTo>
                    <a:pt x="23" y="51"/>
                    <a:pt x="1" y="62"/>
                    <a:pt x="13" y="84"/>
                  </a:cubicBezTo>
                  <a:cubicBezTo>
                    <a:pt x="13" y="95"/>
                    <a:pt x="45" y="106"/>
                    <a:pt x="57" y="106"/>
                  </a:cubicBezTo>
                  <a:cubicBezTo>
                    <a:pt x="141" y="80"/>
                    <a:pt x="230" y="69"/>
                    <a:pt x="318" y="69"/>
                  </a:cubicBezTo>
                  <a:cubicBezTo>
                    <a:pt x="380" y="69"/>
                    <a:pt x="442" y="75"/>
                    <a:pt x="502" y="84"/>
                  </a:cubicBezTo>
                  <a:cubicBezTo>
                    <a:pt x="524" y="84"/>
                    <a:pt x="546" y="84"/>
                    <a:pt x="557" y="62"/>
                  </a:cubicBezTo>
                  <a:cubicBezTo>
                    <a:pt x="557" y="51"/>
                    <a:pt x="546" y="29"/>
                    <a:pt x="524" y="29"/>
                  </a:cubicBezTo>
                  <a:cubicBezTo>
                    <a:pt x="455" y="9"/>
                    <a:pt x="383" y="0"/>
                    <a:pt x="30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2"/>
            <p:cNvSpPr/>
            <p:nvPr/>
          </p:nvSpPr>
          <p:spPr>
            <a:xfrm>
              <a:off x="1935210" y="4437072"/>
              <a:ext cx="24072" cy="13467"/>
            </a:xfrm>
            <a:custGeom>
              <a:avLst/>
              <a:gdLst/>
              <a:ahLst/>
              <a:cxnLst/>
              <a:rect l="l" t="t" r="r" b="b"/>
              <a:pathLst>
                <a:path w="690" h="386" extrusionOk="0">
                  <a:moveTo>
                    <a:pt x="645" y="0"/>
                  </a:moveTo>
                  <a:cubicBezTo>
                    <a:pt x="636" y="0"/>
                    <a:pt x="627" y="3"/>
                    <a:pt x="623" y="8"/>
                  </a:cubicBezTo>
                  <a:cubicBezTo>
                    <a:pt x="512" y="41"/>
                    <a:pt x="400" y="97"/>
                    <a:pt x="289" y="152"/>
                  </a:cubicBezTo>
                  <a:cubicBezTo>
                    <a:pt x="245" y="174"/>
                    <a:pt x="189" y="208"/>
                    <a:pt x="144" y="241"/>
                  </a:cubicBezTo>
                  <a:cubicBezTo>
                    <a:pt x="89" y="275"/>
                    <a:pt x="33" y="297"/>
                    <a:pt x="11" y="352"/>
                  </a:cubicBezTo>
                  <a:cubicBezTo>
                    <a:pt x="0" y="374"/>
                    <a:pt x="45" y="386"/>
                    <a:pt x="55" y="386"/>
                  </a:cubicBezTo>
                  <a:cubicBezTo>
                    <a:pt x="111" y="364"/>
                    <a:pt x="156" y="330"/>
                    <a:pt x="200" y="297"/>
                  </a:cubicBezTo>
                  <a:cubicBezTo>
                    <a:pt x="255" y="263"/>
                    <a:pt x="300" y="241"/>
                    <a:pt x="356" y="208"/>
                  </a:cubicBezTo>
                  <a:cubicBezTo>
                    <a:pt x="456" y="152"/>
                    <a:pt x="556" y="107"/>
                    <a:pt x="667" y="63"/>
                  </a:cubicBezTo>
                  <a:cubicBezTo>
                    <a:pt x="678" y="52"/>
                    <a:pt x="690" y="30"/>
                    <a:pt x="678" y="18"/>
                  </a:cubicBezTo>
                  <a:cubicBezTo>
                    <a:pt x="672" y="5"/>
                    <a:pt x="658" y="0"/>
                    <a:pt x="6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2"/>
            <p:cNvSpPr/>
            <p:nvPr/>
          </p:nvSpPr>
          <p:spPr>
            <a:xfrm>
              <a:off x="1945572" y="4443142"/>
              <a:ext cx="13711" cy="8199"/>
            </a:xfrm>
            <a:custGeom>
              <a:avLst/>
              <a:gdLst/>
              <a:ahLst/>
              <a:cxnLst/>
              <a:rect l="l" t="t" r="r" b="b"/>
              <a:pathLst>
                <a:path w="393" h="235" extrusionOk="0">
                  <a:moveTo>
                    <a:pt x="348" y="0"/>
                  </a:moveTo>
                  <a:cubicBezTo>
                    <a:pt x="215" y="22"/>
                    <a:pt x="92" y="89"/>
                    <a:pt x="14" y="200"/>
                  </a:cubicBezTo>
                  <a:cubicBezTo>
                    <a:pt x="0" y="222"/>
                    <a:pt x="18" y="234"/>
                    <a:pt x="38" y="234"/>
                  </a:cubicBezTo>
                  <a:cubicBezTo>
                    <a:pt x="50" y="234"/>
                    <a:pt x="62" y="230"/>
                    <a:pt x="70" y="223"/>
                  </a:cubicBezTo>
                  <a:cubicBezTo>
                    <a:pt x="148" y="134"/>
                    <a:pt x="248" y="78"/>
                    <a:pt x="370" y="56"/>
                  </a:cubicBezTo>
                  <a:cubicBezTo>
                    <a:pt x="381" y="56"/>
                    <a:pt x="393" y="34"/>
                    <a:pt x="393" y="22"/>
                  </a:cubicBezTo>
                  <a:cubicBezTo>
                    <a:pt x="381" y="0"/>
                    <a:pt x="359" y="0"/>
                    <a:pt x="3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2"/>
            <p:cNvSpPr/>
            <p:nvPr/>
          </p:nvSpPr>
          <p:spPr>
            <a:xfrm>
              <a:off x="1955376" y="4446247"/>
              <a:ext cx="8931" cy="5896"/>
            </a:xfrm>
            <a:custGeom>
              <a:avLst/>
              <a:gdLst/>
              <a:ahLst/>
              <a:cxnLst/>
              <a:rect l="l" t="t" r="r" b="b"/>
              <a:pathLst>
                <a:path w="256" h="169" extrusionOk="0">
                  <a:moveTo>
                    <a:pt x="189" y="0"/>
                  </a:moveTo>
                  <a:cubicBezTo>
                    <a:pt x="178" y="12"/>
                    <a:pt x="156" y="12"/>
                    <a:pt x="134" y="22"/>
                  </a:cubicBezTo>
                  <a:cubicBezTo>
                    <a:pt x="122" y="34"/>
                    <a:pt x="100" y="45"/>
                    <a:pt x="89" y="45"/>
                  </a:cubicBezTo>
                  <a:cubicBezTo>
                    <a:pt x="56" y="67"/>
                    <a:pt x="33" y="89"/>
                    <a:pt x="11" y="111"/>
                  </a:cubicBezTo>
                  <a:cubicBezTo>
                    <a:pt x="0" y="111"/>
                    <a:pt x="0" y="123"/>
                    <a:pt x="0" y="134"/>
                  </a:cubicBezTo>
                  <a:cubicBezTo>
                    <a:pt x="0" y="145"/>
                    <a:pt x="0" y="156"/>
                    <a:pt x="11" y="156"/>
                  </a:cubicBezTo>
                  <a:cubicBezTo>
                    <a:pt x="18" y="162"/>
                    <a:pt x="31" y="169"/>
                    <a:pt x="46" y="169"/>
                  </a:cubicBezTo>
                  <a:cubicBezTo>
                    <a:pt x="57" y="169"/>
                    <a:pt x="68" y="165"/>
                    <a:pt x="78" y="156"/>
                  </a:cubicBezTo>
                  <a:cubicBezTo>
                    <a:pt x="100" y="134"/>
                    <a:pt x="122" y="123"/>
                    <a:pt x="156" y="101"/>
                  </a:cubicBezTo>
                  <a:lnTo>
                    <a:pt x="167" y="101"/>
                  </a:lnTo>
                  <a:cubicBezTo>
                    <a:pt x="167" y="89"/>
                    <a:pt x="178" y="89"/>
                    <a:pt x="189" y="89"/>
                  </a:cubicBezTo>
                  <a:cubicBezTo>
                    <a:pt x="189" y="78"/>
                    <a:pt x="201" y="78"/>
                    <a:pt x="189" y="78"/>
                  </a:cubicBezTo>
                  <a:lnTo>
                    <a:pt x="201" y="78"/>
                  </a:lnTo>
                  <a:cubicBezTo>
                    <a:pt x="211" y="67"/>
                    <a:pt x="223" y="67"/>
                    <a:pt x="223" y="67"/>
                  </a:cubicBezTo>
                  <a:cubicBezTo>
                    <a:pt x="245" y="56"/>
                    <a:pt x="256" y="45"/>
                    <a:pt x="245" y="22"/>
                  </a:cubicBezTo>
                  <a:cubicBezTo>
                    <a:pt x="234" y="12"/>
                    <a:pt x="211" y="0"/>
                    <a:pt x="18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
            <p:cNvSpPr/>
            <p:nvPr/>
          </p:nvSpPr>
          <p:spPr>
            <a:xfrm>
              <a:off x="1929698" y="4432257"/>
              <a:ext cx="28050" cy="12385"/>
            </a:xfrm>
            <a:custGeom>
              <a:avLst/>
              <a:gdLst/>
              <a:ahLst/>
              <a:cxnLst/>
              <a:rect l="l" t="t" r="r" b="b"/>
              <a:pathLst>
                <a:path w="804" h="355" extrusionOk="0">
                  <a:moveTo>
                    <a:pt x="747" y="1"/>
                  </a:moveTo>
                  <a:cubicBezTo>
                    <a:pt x="480" y="34"/>
                    <a:pt x="225" y="134"/>
                    <a:pt x="25" y="312"/>
                  </a:cubicBezTo>
                  <a:cubicBezTo>
                    <a:pt x="0" y="336"/>
                    <a:pt x="23" y="355"/>
                    <a:pt x="45" y="355"/>
                  </a:cubicBezTo>
                  <a:cubicBezTo>
                    <a:pt x="54" y="355"/>
                    <a:pt x="63" y="352"/>
                    <a:pt x="69" y="346"/>
                  </a:cubicBezTo>
                  <a:cubicBezTo>
                    <a:pt x="280" y="201"/>
                    <a:pt x="514" y="90"/>
                    <a:pt x="769" y="57"/>
                  </a:cubicBezTo>
                  <a:cubicBezTo>
                    <a:pt x="781" y="57"/>
                    <a:pt x="803" y="45"/>
                    <a:pt x="792" y="23"/>
                  </a:cubicBezTo>
                  <a:cubicBezTo>
                    <a:pt x="792" y="1"/>
                    <a:pt x="759" y="1"/>
                    <a:pt x="74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2"/>
            <p:cNvSpPr/>
            <p:nvPr/>
          </p:nvSpPr>
          <p:spPr>
            <a:xfrm>
              <a:off x="2214562" y="4265560"/>
              <a:ext cx="241387" cy="125665"/>
            </a:xfrm>
            <a:custGeom>
              <a:avLst/>
              <a:gdLst/>
              <a:ahLst/>
              <a:cxnLst/>
              <a:rect l="l" t="t" r="r" b="b"/>
              <a:pathLst>
                <a:path w="6919" h="3602" extrusionOk="0">
                  <a:moveTo>
                    <a:pt x="5298" y="1"/>
                  </a:moveTo>
                  <a:cubicBezTo>
                    <a:pt x="4885" y="1"/>
                    <a:pt x="4437" y="96"/>
                    <a:pt x="3983" y="275"/>
                  </a:cubicBezTo>
                  <a:cubicBezTo>
                    <a:pt x="3360" y="530"/>
                    <a:pt x="1425" y="1565"/>
                    <a:pt x="891" y="1765"/>
                  </a:cubicBezTo>
                  <a:cubicBezTo>
                    <a:pt x="345" y="1954"/>
                    <a:pt x="190" y="1987"/>
                    <a:pt x="190" y="1987"/>
                  </a:cubicBezTo>
                  <a:lnTo>
                    <a:pt x="1" y="2744"/>
                  </a:lnTo>
                  <a:cubicBezTo>
                    <a:pt x="1" y="2744"/>
                    <a:pt x="323" y="3035"/>
                    <a:pt x="623" y="3035"/>
                  </a:cubicBezTo>
                  <a:cubicBezTo>
                    <a:pt x="638" y="3035"/>
                    <a:pt x="653" y="3035"/>
                    <a:pt x="668" y="3033"/>
                  </a:cubicBezTo>
                  <a:cubicBezTo>
                    <a:pt x="731" y="3026"/>
                    <a:pt x="796" y="3023"/>
                    <a:pt x="865" y="3023"/>
                  </a:cubicBezTo>
                  <a:cubicBezTo>
                    <a:pt x="1152" y="3023"/>
                    <a:pt x="1484" y="3079"/>
                    <a:pt x="1781" y="3177"/>
                  </a:cubicBezTo>
                  <a:cubicBezTo>
                    <a:pt x="2147" y="3300"/>
                    <a:pt x="3504" y="3511"/>
                    <a:pt x="3949" y="3589"/>
                  </a:cubicBezTo>
                  <a:cubicBezTo>
                    <a:pt x="3998" y="3598"/>
                    <a:pt x="4049" y="3601"/>
                    <a:pt x="4100" y="3601"/>
                  </a:cubicBezTo>
                  <a:cubicBezTo>
                    <a:pt x="4517" y="3601"/>
                    <a:pt x="4997" y="3354"/>
                    <a:pt x="5195" y="3344"/>
                  </a:cubicBezTo>
                  <a:cubicBezTo>
                    <a:pt x="5217" y="3344"/>
                    <a:pt x="5244" y="3345"/>
                    <a:pt x="5276" y="3345"/>
                  </a:cubicBezTo>
                  <a:cubicBezTo>
                    <a:pt x="5562" y="3345"/>
                    <a:pt x="6192" y="3327"/>
                    <a:pt x="6452" y="2966"/>
                  </a:cubicBezTo>
                  <a:cubicBezTo>
                    <a:pt x="6752" y="2566"/>
                    <a:pt x="6919" y="1743"/>
                    <a:pt x="6786" y="1242"/>
                  </a:cubicBezTo>
                  <a:cubicBezTo>
                    <a:pt x="6663" y="742"/>
                    <a:pt x="6262" y="141"/>
                    <a:pt x="5740" y="41"/>
                  </a:cubicBezTo>
                  <a:cubicBezTo>
                    <a:pt x="5598" y="14"/>
                    <a:pt x="5451" y="1"/>
                    <a:pt x="529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2"/>
            <p:cNvSpPr/>
            <p:nvPr/>
          </p:nvSpPr>
          <p:spPr>
            <a:xfrm>
              <a:off x="2214562" y="4265560"/>
              <a:ext cx="207616" cy="104837"/>
            </a:xfrm>
            <a:custGeom>
              <a:avLst/>
              <a:gdLst/>
              <a:ahLst/>
              <a:cxnLst/>
              <a:rect l="l" t="t" r="r" b="b"/>
              <a:pathLst>
                <a:path w="5951" h="3005" extrusionOk="0">
                  <a:moveTo>
                    <a:pt x="5298" y="1"/>
                  </a:moveTo>
                  <a:cubicBezTo>
                    <a:pt x="4885" y="1"/>
                    <a:pt x="4437" y="96"/>
                    <a:pt x="3983" y="275"/>
                  </a:cubicBezTo>
                  <a:cubicBezTo>
                    <a:pt x="3360" y="530"/>
                    <a:pt x="1425" y="1565"/>
                    <a:pt x="891" y="1765"/>
                  </a:cubicBezTo>
                  <a:cubicBezTo>
                    <a:pt x="345" y="1954"/>
                    <a:pt x="190" y="1987"/>
                    <a:pt x="190" y="1987"/>
                  </a:cubicBezTo>
                  <a:lnTo>
                    <a:pt x="1" y="2744"/>
                  </a:lnTo>
                  <a:cubicBezTo>
                    <a:pt x="1" y="2744"/>
                    <a:pt x="179" y="2910"/>
                    <a:pt x="401" y="2999"/>
                  </a:cubicBezTo>
                  <a:cubicBezTo>
                    <a:pt x="427" y="3003"/>
                    <a:pt x="453" y="3004"/>
                    <a:pt x="479" y="3004"/>
                  </a:cubicBezTo>
                  <a:cubicBezTo>
                    <a:pt x="622" y="3004"/>
                    <a:pt x="770" y="2956"/>
                    <a:pt x="901" y="2899"/>
                  </a:cubicBezTo>
                  <a:cubicBezTo>
                    <a:pt x="1069" y="2810"/>
                    <a:pt x="1235" y="2699"/>
                    <a:pt x="1413" y="2621"/>
                  </a:cubicBezTo>
                  <a:cubicBezTo>
                    <a:pt x="1781" y="2465"/>
                    <a:pt x="2181" y="2465"/>
                    <a:pt x="2581" y="2410"/>
                  </a:cubicBezTo>
                  <a:cubicBezTo>
                    <a:pt x="2903" y="2366"/>
                    <a:pt x="3226" y="2287"/>
                    <a:pt x="3538" y="2176"/>
                  </a:cubicBezTo>
                  <a:cubicBezTo>
                    <a:pt x="3827" y="2076"/>
                    <a:pt x="4116" y="1943"/>
                    <a:pt x="4361" y="1753"/>
                  </a:cubicBezTo>
                  <a:cubicBezTo>
                    <a:pt x="4494" y="1654"/>
                    <a:pt x="4606" y="1520"/>
                    <a:pt x="4727" y="1398"/>
                  </a:cubicBezTo>
                  <a:cubicBezTo>
                    <a:pt x="4828" y="1276"/>
                    <a:pt x="4928" y="1142"/>
                    <a:pt x="5006" y="997"/>
                  </a:cubicBezTo>
                  <a:cubicBezTo>
                    <a:pt x="5050" y="897"/>
                    <a:pt x="5095" y="786"/>
                    <a:pt x="5150" y="686"/>
                  </a:cubicBezTo>
                  <a:cubicBezTo>
                    <a:pt x="5284" y="441"/>
                    <a:pt x="5540" y="297"/>
                    <a:pt x="5795" y="186"/>
                  </a:cubicBezTo>
                  <a:cubicBezTo>
                    <a:pt x="5840" y="163"/>
                    <a:pt x="5896" y="141"/>
                    <a:pt x="5951" y="107"/>
                  </a:cubicBezTo>
                  <a:cubicBezTo>
                    <a:pt x="5884" y="85"/>
                    <a:pt x="5817" y="63"/>
                    <a:pt x="5740" y="41"/>
                  </a:cubicBezTo>
                  <a:cubicBezTo>
                    <a:pt x="5598" y="14"/>
                    <a:pt x="5451" y="1"/>
                    <a:pt x="529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2"/>
            <p:cNvSpPr/>
            <p:nvPr/>
          </p:nvSpPr>
          <p:spPr>
            <a:xfrm>
              <a:off x="2222726" y="4346432"/>
              <a:ext cx="118373" cy="13327"/>
            </a:xfrm>
            <a:custGeom>
              <a:avLst/>
              <a:gdLst/>
              <a:ahLst/>
              <a:cxnLst/>
              <a:rect l="l" t="t" r="r" b="b"/>
              <a:pathLst>
                <a:path w="3393" h="382" extrusionOk="0">
                  <a:moveTo>
                    <a:pt x="2197" y="0"/>
                  </a:moveTo>
                  <a:cubicBezTo>
                    <a:pt x="2170" y="0"/>
                    <a:pt x="2142" y="1"/>
                    <a:pt x="2113" y="3"/>
                  </a:cubicBezTo>
                  <a:cubicBezTo>
                    <a:pt x="1969" y="3"/>
                    <a:pt x="1824" y="25"/>
                    <a:pt x="1680" y="58"/>
                  </a:cubicBezTo>
                  <a:cubicBezTo>
                    <a:pt x="1391" y="114"/>
                    <a:pt x="1124" y="203"/>
                    <a:pt x="835" y="270"/>
                  </a:cubicBezTo>
                  <a:cubicBezTo>
                    <a:pt x="701" y="303"/>
                    <a:pt x="556" y="325"/>
                    <a:pt x="423" y="337"/>
                  </a:cubicBezTo>
                  <a:cubicBezTo>
                    <a:pt x="401" y="338"/>
                    <a:pt x="378" y="339"/>
                    <a:pt x="356" y="339"/>
                  </a:cubicBezTo>
                  <a:cubicBezTo>
                    <a:pt x="234" y="339"/>
                    <a:pt x="115" y="313"/>
                    <a:pt x="12" y="248"/>
                  </a:cubicBezTo>
                  <a:lnTo>
                    <a:pt x="0" y="258"/>
                  </a:lnTo>
                  <a:cubicBezTo>
                    <a:pt x="123" y="347"/>
                    <a:pt x="279" y="381"/>
                    <a:pt x="423" y="381"/>
                  </a:cubicBezTo>
                  <a:cubicBezTo>
                    <a:pt x="568" y="381"/>
                    <a:pt x="712" y="359"/>
                    <a:pt x="857" y="337"/>
                  </a:cubicBezTo>
                  <a:cubicBezTo>
                    <a:pt x="1135" y="281"/>
                    <a:pt x="1413" y="203"/>
                    <a:pt x="1691" y="159"/>
                  </a:cubicBezTo>
                  <a:cubicBezTo>
                    <a:pt x="1836" y="137"/>
                    <a:pt x="1980" y="125"/>
                    <a:pt x="2113" y="125"/>
                  </a:cubicBezTo>
                  <a:cubicBezTo>
                    <a:pt x="2258" y="125"/>
                    <a:pt x="2392" y="147"/>
                    <a:pt x="2525" y="169"/>
                  </a:cubicBezTo>
                  <a:cubicBezTo>
                    <a:pt x="2785" y="222"/>
                    <a:pt x="3056" y="293"/>
                    <a:pt x="3336" y="293"/>
                  </a:cubicBezTo>
                  <a:cubicBezTo>
                    <a:pt x="3355" y="293"/>
                    <a:pt x="3374" y="293"/>
                    <a:pt x="3393" y="292"/>
                  </a:cubicBezTo>
                  <a:lnTo>
                    <a:pt x="3393" y="270"/>
                  </a:lnTo>
                  <a:cubicBezTo>
                    <a:pt x="3104" y="214"/>
                    <a:pt x="2847" y="114"/>
                    <a:pt x="2558" y="48"/>
                  </a:cubicBezTo>
                  <a:cubicBezTo>
                    <a:pt x="2440" y="20"/>
                    <a:pt x="2322" y="0"/>
                    <a:pt x="219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2"/>
            <p:cNvSpPr/>
            <p:nvPr/>
          </p:nvSpPr>
          <p:spPr>
            <a:xfrm>
              <a:off x="2234343" y="4324382"/>
              <a:ext cx="155668" cy="23724"/>
            </a:xfrm>
            <a:custGeom>
              <a:avLst/>
              <a:gdLst/>
              <a:ahLst/>
              <a:cxnLst/>
              <a:rect l="l" t="t" r="r" b="b"/>
              <a:pathLst>
                <a:path w="4462" h="680" extrusionOk="0">
                  <a:moveTo>
                    <a:pt x="4461" y="1"/>
                  </a:moveTo>
                  <a:cubicBezTo>
                    <a:pt x="4261" y="61"/>
                    <a:pt x="4060" y="79"/>
                    <a:pt x="3858" y="79"/>
                  </a:cubicBezTo>
                  <a:cubicBezTo>
                    <a:pt x="3690" y="79"/>
                    <a:pt x="3521" y="67"/>
                    <a:pt x="3349" y="57"/>
                  </a:cubicBezTo>
                  <a:cubicBezTo>
                    <a:pt x="3248" y="45"/>
                    <a:pt x="3159" y="35"/>
                    <a:pt x="3060" y="35"/>
                  </a:cubicBezTo>
                  <a:cubicBezTo>
                    <a:pt x="2971" y="35"/>
                    <a:pt x="2870" y="35"/>
                    <a:pt x="2771" y="45"/>
                  </a:cubicBezTo>
                  <a:cubicBezTo>
                    <a:pt x="2581" y="57"/>
                    <a:pt x="2392" y="79"/>
                    <a:pt x="2203" y="101"/>
                  </a:cubicBezTo>
                  <a:cubicBezTo>
                    <a:pt x="1825" y="168"/>
                    <a:pt x="1458" y="279"/>
                    <a:pt x="1102" y="401"/>
                  </a:cubicBezTo>
                  <a:cubicBezTo>
                    <a:pt x="735" y="524"/>
                    <a:pt x="379" y="635"/>
                    <a:pt x="1" y="668"/>
                  </a:cubicBezTo>
                  <a:lnTo>
                    <a:pt x="1" y="680"/>
                  </a:lnTo>
                  <a:cubicBezTo>
                    <a:pt x="379" y="668"/>
                    <a:pt x="757" y="579"/>
                    <a:pt x="1125" y="479"/>
                  </a:cubicBezTo>
                  <a:cubicBezTo>
                    <a:pt x="1491" y="379"/>
                    <a:pt x="1847" y="279"/>
                    <a:pt x="2225" y="235"/>
                  </a:cubicBezTo>
                  <a:cubicBezTo>
                    <a:pt x="2429" y="210"/>
                    <a:pt x="2632" y="202"/>
                    <a:pt x="2838" y="202"/>
                  </a:cubicBezTo>
                  <a:cubicBezTo>
                    <a:pt x="3003" y="202"/>
                    <a:pt x="3169" y="207"/>
                    <a:pt x="3337" y="212"/>
                  </a:cubicBezTo>
                  <a:cubicBezTo>
                    <a:pt x="3412" y="212"/>
                    <a:pt x="3488" y="214"/>
                    <a:pt x="3565" y="214"/>
                  </a:cubicBezTo>
                  <a:cubicBezTo>
                    <a:pt x="3683" y="214"/>
                    <a:pt x="3801" y="210"/>
                    <a:pt x="3916" y="190"/>
                  </a:cubicBezTo>
                  <a:cubicBezTo>
                    <a:pt x="4105" y="168"/>
                    <a:pt x="4306" y="112"/>
                    <a:pt x="4461" y="12"/>
                  </a:cubicBezTo>
                  <a:lnTo>
                    <a:pt x="446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2"/>
            <p:cNvSpPr/>
            <p:nvPr/>
          </p:nvSpPr>
          <p:spPr>
            <a:xfrm>
              <a:off x="2242124" y="4295669"/>
              <a:ext cx="146702" cy="42353"/>
            </a:xfrm>
            <a:custGeom>
              <a:avLst/>
              <a:gdLst/>
              <a:ahLst/>
              <a:cxnLst/>
              <a:rect l="l" t="t" r="r" b="b"/>
              <a:pathLst>
                <a:path w="4205" h="1214" extrusionOk="0">
                  <a:moveTo>
                    <a:pt x="4204" y="1"/>
                  </a:moveTo>
                  <a:cubicBezTo>
                    <a:pt x="3848" y="112"/>
                    <a:pt x="3482" y="146"/>
                    <a:pt x="3114" y="179"/>
                  </a:cubicBezTo>
                  <a:cubicBezTo>
                    <a:pt x="2759" y="212"/>
                    <a:pt x="2392" y="268"/>
                    <a:pt x="2024" y="346"/>
                  </a:cubicBezTo>
                  <a:cubicBezTo>
                    <a:pt x="1669" y="423"/>
                    <a:pt x="1302" y="524"/>
                    <a:pt x="968" y="657"/>
                  </a:cubicBezTo>
                  <a:cubicBezTo>
                    <a:pt x="623" y="801"/>
                    <a:pt x="289" y="979"/>
                    <a:pt x="0" y="1202"/>
                  </a:cubicBezTo>
                  <a:lnTo>
                    <a:pt x="12" y="1213"/>
                  </a:lnTo>
                  <a:cubicBezTo>
                    <a:pt x="312" y="1002"/>
                    <a:pt x="635" y="835"/>
                    <a:pt x="979" y="712"/>
                  </a:cubicBezTo>
                  <a:cubicBezTo>
                    <a:pt x="1324" y="579"/>
                    <a:pt x="1680" y="490"/>
                    <a:pt x="2047" y="423"/>
                  </a:cubicBezTo>
                  <a:cubicBezTo>
                    <a:pt x="2403" y="357"/>
                    <a:pt x="2770" y="324"/>
                    <a:pt x="3137" y="279"/>
                  </a:cubicBezTo>
                  <a:cubicBezTo>
                    <a:pt x="3493" y="223"/>
                    <a:pt x="3871" y="179"/>
                    <a:pt x="4204" y="12"/>
                  </a:cubicBezTo>
                  <a:lnTo>
                    <a:pt x="420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2"/>
            <p:cNvSpPr/>
            <p:nvPr/>
          </p:nvSpPr>
          <p:spPr>
            <a:xfrm>
              <a:off x="2221156" y="4143172"/>
              <a:ext cx="180089" cy="198719"/>
            </a:xfrm>
            <a:custGeom>
              <a:avLst/>
              <a:gdLst/>
              <a:ahLst/>
              <a:cxnLst/>
              <a:rect l="l" t="t" r="r" b="b"/>
              <a:pathLst>
                <a:path w="5162" h="5696" extrusionOk="0">
                  <a:moveTo>
                    <a:pt x="3177" y="0"/>
                  </a:moveTo>
                  <a:cubicBezTo>
                    <a:pt x="3112" y="0"/>
                    <a:pt x="3043" y="4"/>
                    <a:pt x="2971" y="12"/>
                  </a:cubicBezTo>
                  <a:cubicBezTo>
                    <a:pt x="2348" y="78"/>
                    <a:pt x="1491" y="1302"/>
                    <a:pt x="1202" y="1814"/>
                  </a:cubicBezTo>
                  <a:cubicBezTo>
                    <a:pt x="913" y="2337"/>
                    <a:pt x="835" y="3315"/>
                    <a:pt x="712" y="4105"/>
                  </a:cubicBezTo>
                  <a:cubicBezTo>
                    <a:pt x="579" y="4895"/>
                    <a:pt x="1" y="5117"/>
                    <a:pt x="1" y="5117"/>
                  </a:cubicBezTo>
                  <a:lnTo>
                    <a:pt x="67" y="5696"/>
                  </a:lnTo>
                  <a:cubicBezTo>
                    <a:pt x="67" y="5696"/>
                    <a:pt x="423" y="5673"/>
                    <a:pt x="702" y="5562"/>
                  </a:cubicBezTo>
                  <a:cubicBezTo>
                    <a:pt x="979" y="5462"/>
                    <a:pt x="1725" y="5284"/>
                    <a:pt x="2192" y="5061"/>
                  </a:cubicBezTo>
                  <a:cubicBezTo>
                    <a:pt x="2648" y="4828"/>
                    <a:pt x="3304" y="4628"/>
                    <a:pt x="3827" y="4383"/>
                  </a:cubicBezTo>
                  <a:cubicBezTo>
                    <a:pt x="4338" y="4139"/>
                    <a:pt x="4483" y="3783"/>
                    <a:pt x="4706" y="3437"/>
                  </a:cubicBezTo>
                  <a:cubicBezTo>
                    <a:pt x="4917" y="3081"/>
                    <a:pt x="5161" y="2503"/>
                    <a:pt x="5106" y="2036"/>
                  </a:cubicBezTo>
                  <a:cubicBezTo>
                    <a:pt x="5050" y="1569"/>
                    <a:pt x="4583" y="1458"/>
                    <a:pt x="4494" y="1447"/>
                  </a:cubicBezTo>
                  <a:cubicBezTo>
                    <a:pt x="4394" y="1425"/>
                    <a:pt x="4350" y="1324"/>
                    <a:pt x="4272" y="1257"/>
                  </a:cubicBezTo>
                  <a:cubicBezTo>
                    <a:pt x="4194" y="1191"/>
                    <a:pt x="4083" y="724"/>
                    <a:pt x="3994" y="457"/>
                  </a:cubicBezTo>
                  <a:cubicBezTo>
                    <a:pt x="3925" y="211"/>
                    <a:pt x="3665" y="0"/>
                    <a:pt x="3177"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2"/>
            <p:cNvSpPr/>
            <p:nvPr/>
          </p:nvSpPr>
          <p:spPr>
            <a:xfrm>
              <a:off x="2221156" y="4256490"/>
              <a:ext cx="96255" cy="85405"/>
            </a:xfrm>
            <a:custGeom>
              <a:avLst/>
              <a:gdLst/>
              <a:ahLst/>
              <a:cxnLst/>
              <a:rect l="l" t="t" r="r" b="b"/>
              <a:pathLst>
                <a:path w="2759" h="2448" extrusionOk="0">
                  <a:moveTo>
                    <a:pt x="2214" y="1"/>
                  </a:moveTo>
                  <a:cubicBezTo>
                    <a:pt x="2125" y="11"/>
                    <a:pt x="2047" y="78"/>
                    <a:pt x="1970" y="134"/>
                  </a:cubicBezTo>
                  <a:cubicBezTo>
                    <a:pt x="1780" y="245"/>
                    <a:pt x="1513" y="212"/>
                    <a:pt x="1302" y="301"/>
                  </a:cubicBezTo>
                  <a:cubicBezTo>
                    <a:pt x="1102" y="379"/>
                    <a:pt x="969" y="545"/>
                    <a:pt x="779" y="657"/>
                  </a:cubicBezTo>
                  <a:cubicBezTo>
                    <a:pt x="769" y="657"/>
                    <a:pt x="746" y="668"/>
                    <a:pt x="735" y="679"/>
                  </a:cubicBezTo>
                  <a:cubicBezTo>
                    <a:pt x="724" y="735"/>
                    <a:pt x="712" y="802"/>
                    <a:pt x="712" y="857"/>
                  </a:cubicBezTo>
                  <a:cubicBezTo>
                    <a:pt x="579" y="1647"/>
                    <a:pt x="1" y="1869"/>
                    <a:pt x="1" y="1869"/>
                  </a:cubicBezTo>
                  <a:lnTo>
                    <a:pt x="67" y="2448"/>
                  </a:lnTo>
                  <a:lnTo>
                    <a:pt x="90" y="2448"/>
                  </a:lnTo>
                  <a:cubicBezTo>
                    <a:pt x="779" y="2280"/>
                    <a:pt x="1424" y="1924"/>
                    <a:pt x="1925" y="1424"/>
                  </a:cubicBezTo>
                  <a:lnTo>
                    <a:pt x="2158" y="1190"/>
                  </a:lnTo>
                  <a:cubicBezTo>
                    <a:pt x="2247" y="1079"/>
                    <a:pt x="2270" y="1068"/>
                    <a:pt x="2359" y="957"/>
                  </a:cubicBezTo>
                  <a:cubicBezTo>
                    <a:pt x="2481" y="802"/>
                    <a:pt x="2648" y="557"/>
                    <a:pt x="2714" y="379"/>
                  </a:cubicBezTo>
                  <a:cubicBezTo>
                    <a:pt x="2737" y="334"/>
                    <a:pt x="2759" y="278"/>
                    <a:pt x="2737" y="234"/>
                  </a:cubicBezTo>
                  <a:cubicBezTo>
                    <a:pt x="2714" y="189"/>
                    <a:pt x="2682" y="167"/>
                    <a:pt x="2648" y="145"/>
                  </a:cubicBezTo>
                  <a:cubicBezTo>
                    <a:pt x="2548" y="100"/>
                    <a:pt x="2448" y="56"/>
                    <a:pt x="2348" y="23"/>
                  </a:cubicBezTo>
                  <a:cubicBezTo>
                    <a:pt x="2303" y="11"/>
                    <a:pt x="2259" y="1"/>
                    <a:pt x="221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2"/>
            <p:cNvSpPr/>
            <p:nvPr/>
          </p:nvSpPr>
          <p:spPr>
            <a:xfrm>
              <a:off x="2215713" y="4217275"/>
              <a:ext cx="77660" cy="115687"/>
            </a:xfrm>
            <a:custGeom>
              <a:avLst/>
              <a:gdLst/>
              <a:ahLst/>
              <a:cxnLst/>
              <a:rect l="l" t="t" r="r" b="b"/>
              <a:pathLst>
                <a:path w="2226" h="3316" extrusionOk="0">
                  <a:moveTo>
                    <a:pt x="2215" y="1"/>
                  </a:moveTo>
                  <a:cubicBezTo>
                    <a:pt x="2003" y="268"/>
                    <a:pt x="1847" y="591"/>
                    <a:pt x="1714" y="913"/>
                  </a:cubicBezTo>
                  <a:cubicBezTo>
                    <a:pt x="1636" y="1069"/>
                    <a:pt x="1580" y="1236"/>
                    <a:pt x="1525" y="1392"/>
                  </a:cubicBezTo>
                  <a:cubicBezTo>
                    <a:pt x="1469" y="1558"/>
                    <a:pt x="1414" y="1736"/>
                    <a:pt x="1358" y="1892"/>
                  </a:cubicBezTo>
                  <a:cubicBezTo>
                    <a:pt x="1325" y="1970"/>
                    <a:pt x="1303" y="2047"/>
                    <a:pt x="1269" y="2126"/>
                  </a:cubicBezTo>
                  <a:cubicBezTo>
                    <a:pt x="1236" y="2192"/>
                    <a:pt x="1180" y="2270"/>
                    <a:pt x="1135" y="2337"/>
                  </a:cubicBezTo>
                  <a:cubicBezTo>
                    <a:pt x="1046" y="2482"/>
                    <a:pt x="947" y="2626"/>
                    <a:pt x="836" y="2749"/>
                  </a:cubicBezTo>
                  <a:cubicBezTo>
                    <a:pt x="779" y="2815"/>
                    <a:pt x="724" y="2882"/>
                    <a:pt x="658" y="2949"/>
                  </a:cubicBezTo>
                  <a:cubicBezTo>
                    <a:pt x="602" y="3004"/>
                    <a:pt x="546" y="3071"/>
                    <a:pt x="468" y="3115"/>
                  </a:cubicBezTo>
                  <a:cubicBezTo>
                    <a:pt x="335" y="3216"/>
                    <a:pt x="168" y="3260"/>
                    <a:pt x="1" y="3305"/>
                  </a:cubicBezTo>
                  <a:lnTo>
                    <a:pt x="1" y="3315"/>
                  </a:lnTo>
                  <a:cubicBezTo>
                    <a:pt x="168" y="3282"/>
                    <a:pt x="346" y="3249"/>
                    <a:pt x="502" y="3149"/>
                  </a:cubicBezTo>
                  <a:cubicBezTo>
                    <a:pt x="579" y="3105"/>
                    <a:pt x="646" y="3048"/>
                    <a:pt x="702" y="2993"/>
                  </a:cubicBezTo>
                  <a:cubicBezTo>
                    <a:pt x="769" y="2927"/>
                    <a:pt x="836" y="2871"/>
                    <a:pt x="891" y="2804"/>
                  </a:cubicBezTo>
                  <a:cubicBezTo>
                    <a:pt x="1013" y="2670"/>
                    <a:pt x="1125" y="2537"/>
                    <a:pt x="1224" y="2393"/>
                  </a:cubicBezTo>
                  <a:cubicBezTo>
                    <a:pt x="1269" y="2326"/>
                    <a:pt x="1313" y="2259"/>
                    <a:pt x="1369" y="2170"/>
                  </a:cubicBezTo>
                  <a:lnTo>
                    <a:pt x="1469" y="1936"/>
                  </a:lnTo>
                  <a:cubicBezTo>
                    <a:pt x="1536" y="1758"/>
                    <a:pt x="1592" y="1614"/>
                    <a:pt x="1669" y="1447"/>
                  </a:cubicBezTo>
                  <a:cubicBezTo>
                    <a:pt x="1736" y="1291"/>
                    <a:pt x="1792" y="1125"/>
                    <a:pt x="1847" y="969"/>
                  </a:cubicBezTo>
                  <a:cubicBezTo>
                    <a:pt x="1970" y="646"/>
                    <a:pt x="2092" y="324"/>
                    <a:pt x="222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2"/>
            <p:cNvSpPr/>
            <p:nvPr/>
          </p:nvSpPr>
          <p:spPr>
            <a:xfrm>
              <a:off x="2227366" y="4238243"/>
              <a:ext cx="111780" cy="93952"/>
            </a:xfrm>
            <a:custGeom>
              <a:avLst/>
              <a:gdLst/>
              <a:ahLst/>
              <a:cxnLst/>
              <a:rect l="l" t="t" r="r" b="b"/>
              <a:pathLst>
                <a:path w="3204" h="2693" extrusionOk="0">
                  <a:moveTo>
                    <a:pt x="3204" y="1"/>
                  </a:moveTo>
                  <a:cubicBezTo>
                    <a:pt x="2870" y="134"/>
                    <a:pt x="2559" y="346"/>
                    <a:pt x="2292" y="590"/>
                  </a:cubicBezTo>
                  <a:cubicBezTo>
                    <a:pt x="2225" y="646"/>
                    <a:pt x="2158" y="712"/>
                    <a:pt x="2092" y="779"/>
                  </a:cubicBezTo>
                  <a:cubicBezTo>
                    <a:pt x="2036" y="846"/>
                    <a:pt x="1980" y="913"/>
                    <a:pt x="1925" y="991"/>
                  </a:cubicBezTo>
                  <a:cubicBezTo>
                    <a:pt x="1814" y="1135"/>
                    <a:pt x="1713" y="1291"/>
                    <a:pt x="1624" y="1446"/>
                  </a:cubicBezTo>
                  <a:cubicBezTo>
                    <a:pt x="1535" y="1591"/>
                    <a:pt x="1436" y="1747"/>
                    <a:pt x="1335" y="1881"/>
                  </a:cubicBezTo>
                  <a:cubicBezTo>
                    <a:pt x="1224" y="2025"/>
                    <a:pt x="1102" y="2148"/>
                    <a:pt x="957" y="2259"/>
                  </a:cubicBezTo>
                  <a:cubicBezTo>
                    <a:pt x="690" y="2470"/>
                    <a:pt x="356" y="2615"/>
                    <a:pt x="1" y="2681"/>
                  </a:cubicBezTo>
                  <a:lnTo>
                    <a:pt x="1" y="2692"/>
                  </a:lnTo>
                  <a:cubicBezTo>
                    <a:pt x="356" y="2648"/>
                    <a:pt x="712" y="2526"/>
                    <a:pt x="1013" y="2314"/>
                  </a:cubicBezTo>
                  <a:cubicBezTo>
                    <a:pt x="1157" y="2214"/>
                    <a:pt x="1291" y="2092"/>
                    <a:pt x="1414" y="1947"/>
                  </a:cubicBezTo>
                  <a:cubicBezTo>
                    <a:pt x="1535" y="1814"/>
                    <a:pt x="1624" y="1658"/>
                    <a:pt x="1725" y="1513"/>
                  </a:cubicBezTo>
                  <a:cubicBezTo>
                    <a:pt x="1925" y="1213"/>
                    <a:pt x="2148" y="946"/>
                    <a:pt x="2392" y="702"/>
                  </a:cubicBezTo>
                  <a:cubicBezTo>
                    <a:pt x="2648" y="445"/>
                    <a:pt x="2915" y="223"/>
                    <a:pt x="3204" y="12"/>
                  </a:cubicBezTo>
                  <a:lnTo>
                    <a:pt x="320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2"/>
            <p:cNvSpPr/>
            <p:nvPr/>
          </p:nvSpPr>
          <p:spPr>
            <a:xfrm>
              <a:off x="2237449" y="4272015"/>
              <a:ext cx="116454" cy="62484"/>
            </a:xfrm>
            <a:custGeom>
              <a:avLst/>
              <a:gdLst/>
              <a:ahLst/>
              <a:cxnLst/>
              <a:rect l="l" t="t" r="r" b="b"/>
              <a:pathLst>
                <a:path w="3338" h="1791" extrusionOk="0">
                  <a:moveTo>
                    <a:pt x="3327" y="1"/>
                  </a:moveTo>
                  <a:cubicBezTo>
                    <a:pt x="3026" y="112"/>
                    <a:pt x="2748" y="268"/>
                    <a:pt x="2481" y="434"/>
                  </a:cubicBezTo>
                  <a:cubicBezTo>
                    <a:pt x="2215" y="612"/>
                    <a:pt x="1970" y="801"/>
                    <a:pt x="1703" y="990"/>
                  </a:cubicBezTo>
                  <a:cubicBezTo>
                    <a:pt x="1447" y="1168"/>
                    <a:pt x="1180" y="1346"/>
                    <a:pt x="902" y="1479"/>
                  </a:cubicBezTo>
                  <a:cubicBezTo>
                    <a:pt x="624" y="1624"/>
                    <a:pt x="324" y="1736"/>
                    <a:pt x="1" y="1780"/>
                  </a:cubicBezTo>
                  <a:lnTo>
                    <a:pt x="12" y="1791"/>
                  </a:lnTo>
                  <a:cubicBezTo>
                    <a:pt x="324" y="1758"/>
                    <a:pt x="624" y="1657"/>
                    <a:pt x="913" y="1524"/>
                  </a:cubicBezTo>
                  <a:cubicBezTo>
                    <a:pt x="1202" y="1380"/>
                    <a:pt x="1480" y="1213"/>
                    <a:pt x="1747" y="1035"/>
                  </a:cubicBezTo>
                  <a:cubicBezTo>
                    <a:pt x="2003" y="868"/>
                    <a:pt x="2270" y="679"/>
                    <a:pt x="2526" y="501"/>
                  </a:cubicBezTo>
                  <a:cubicBezTo>
                    <a:pt x="2781" y="323"/>
                    <a:pt x="3048" y="156"/>
                    <a:pt x="3337" y="11"/>
                  </a:cubicBezTo>
                  <a:lnTo>
                    <a:pt x="3327"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2"/>
            <p:cNvSpPr/>
            <p:nvPr/>
          </p:nvSpPr>
          <p:spPr>
            <a:xfrm>
              <a:off x="2083416" y="4357387"/>
              <a:ext cx="124583" cy="195265"/>
            </a:xfrm>
            <a:custGeom>
              <a:avLst/>
              <a:gdLst/>
              <a:ahLst/>
              <a:cxnLst/>
              <a:rect l="l" t="t" r="r" b="b"/>
              <a:pathLst>
                <a:path w="3571" h="5597" extrusionOk="0">
                  <a:moveTo>
                    <a:pt x="3059" y="1"/>
                  </a:moveTo>
                  <a:lnTo>
                    <a:pt x="3059" y="1"/>
                  </a:lnTo>
                  <a:cubicBezTo>
                    <a:pt x="3059" y="1"/>
                    <a:pt x="3081" y="67"/>
                    <a:pt x="2814" y="256"/>
                  </a:cubicBezTo>
                  <a:cubicBezTo>
                    <a:pt x="2559" y="456"/>
                    <a:pt x="1524" y="968"/>
                    <a:pt x="1046" y="1568"/>
                  </a:cubicBezTo>
                  <a:cubicBezTo>
                    <a:pt x="557" y="2158"/>
                    <a:pt x="23" y="3248"/>
                    <a:pt x="11" y="3882"/>
                  </a:cubicBezTo>
                  <a:cubicBezTo>
                    <a:pt x="1" y="4516"/>
                    <a:pt x="223" y="4927"/>
                    <a:pt x="456" y="5161"/>
                  </a:cubicBezTo>
                  <a:cubicBezTo>
                    <a:pt x="661" y="5376"/>
                    <a:pt x="1113" y="5497"/>
                    <a:pt x="1418" y="5497"/>
                  </a:cubicBezTo>
                  <a:cubicBezTo>
                    <a:pt x="1443" y="5497"/>
                    <a:pt x="1468" y="5497"/>
                    <a:pt x="1491" y="5495"/>
                  </a:cubicBezTo>
                  <a:cubicBezTo>
                    <a:pt x="1588" y="5484"/>
                    <a:pt x="1691" y="5479"/>
                    <a:pt x="1794" y="5479"/>
                  </a:cubicBezTo>
                  <a:cubicBezTo>
                    <a:pt x="2011" y="5479"/>
                    <a:pt x="2226" y="5501"/>
                    <a:pt x="2369" y="5539"/>
                  </a:cubicBezTo>
                  <a:cubicBezTo>
                    <a:pt x="2464" y="5565"/>
                    <a:pt x="2546" y="5597"/>
                    <a:pt x="2630" y="5597"/>
                  </a:cubicBezTo>
                  <a:cubicBezTo>
                    <a:pt x="2724" y="5597"/>
                    <a:pt x="2819" y="5557"/>
                    <a:pt x="2937" y="5428"/>
                  </a:cubicBezTo>
                  <a:cubicBezTo>
                    <a:pt x="3159" y="5183"/>
                    <a:pt x="3204" y="4949"/>
                    <a:pt x="3192" y="4583"/>
                  </a:cubicBezTo>
                  <a:cubicBezTo>
                    <a:pt x="3170" y="4205"/>
                    <a:pt x="2937" y="3493"/>
                    <a:pt x="2992" y="3192"/>
                  </a:cubicBezTo>
                  <a:cubicBezTo>
                    <a:pt x="3037" y="2881"/>
                    <a:pt x="3182" y="2403"/>
                    <a:pt x="3293" y="1746"/>
                  </a:cubicBezTo>
                  <a:cubicBezTo>
                    <a:pt x="3393" y="1079"/>
                    <a:pt x="3570" y="334"/>
                    <a:pt x="3570" y="334"/>
                  </a:cubicBezTo>
                  <a:lnTo>
                    <a:pt x="3059" y="1"/>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2"/>
            <p:cNvSpPr/>
            <p:nvPr/>
          </p:nvSpPr>
          <p:spPr>
            <a:xfrm>
              <a:off x="2103198" y="4359305"/>
              <a:ext cx="104802" cy="193347"/>
            </a:xfrm>
            <a:custGeom>
              <a:avLst/>
              <a:gdLst/>
              <a:ahLst/>
              <a:cxnLst/>
              <a:rect l="l" t="t" r="r" b="b"/>
              <a:pathLst>
                <a:path w="3004" h="5542" extrusionOk="0">
                  <a:moveTo>
                    <a:pt x="2581" y="1"/>
                  </a:moveTo>
                  <a:lnTo>
                    <a:pt x="2581" y="12"/>
                  </a:lnTo>
                  <a:cubicBezTo>
                    <a:pt x="2503" y="123"/>
                    <a:pt x="2447" y="268"/>
                    <a:pt x="2381" y="390"/>
                  </a:cubicBezTo>
                  <a:cubicBezTo>
                    <a:pt x="2292" y="524"/>
                    <a:pt x="2214" y="646"/>
                    <a:pt x="2158" y="791"/>
                  </a:cubicBezTo>
                  <a:cubicBezTo>
                    <a:pt x="2025" y="1102"/>
                    <a:pt x="2036" y="1458"/>
                    <a:pt x="2036" y="1792"/>
                  </a:cubicBezTo>
                  <a:cubicBezTo>
                    <a:pt x="2036" y="2381"/>
                    <a:pt x="1992" y="2971"/>
                    <a:pt x="1936" y="3560"/>
                  </a:cubicBezTo>
                  <a:cubicBezTo>
                    <a:pt x="1936" y="3627"/>
                    <a:pt x="1936" y="3693"/>
                    <a:pt x="1914" y="3760"/>
                  </a:cubicBezTo>
                  <a:cubicBezTo>
                    <a:pt x="1836" y="3960"/>
                    <a:pt x="1624" y="4061"/>
                    <a:pt x="1424" y="4138"/>
                  </a:cubicBezTo>
                  <a:cubicBezTo>
                    <a:pt x="1124" y="4249"/>
                    <a:pt x="813" y="4350"/>
                    <a:pt x="601" y="4583"/>
                  </a:cubicBezTo>
                  <a:cubicBezTo>
                    <a:pt x="445" y="4739"/>
                    <a:pt x="356" y="4961"/>
                    <a:pt x="178" y="5095"/>
                  </a:cubicBezTo>
                  <a:cubicBezTo>
                    <a:pt x="123" y="5139"/>
                    <a:pt x="57" y="5173"/>
                    <a:pt x="0" y="5206"/>
                  </a:cubicBezTo>
                  <a:cubicBezTo>
                    <a:pt x="231" y="5356"/>
                    <a:pt x="586" y="5443"/>
                    <a:pt x="842" y="5443"/>
                  </a:cubicBezTo>
                  <a:cubicBezTo>
                    <a:pt x="870" y="5443"/>
                    <a:pt x="898" y="5442"/>
                    <a:pt x="924" y="5440"/>
                  </a:cubicBezTo>
                  <a:cubicBezTo>
                    <a:pt x="1021" y="5429"/>
                    <a:pt x="1124" y="5424"/>
                    <a:pt x="1227" y="5424"/>
                  </a:cubicBezTo>
                  <a:cubicBezTo>
                    <a:pt x="1444" y="5424"/>
                    <a:pt x="1659" y="5446"/>
                    <a:pt x="1802" y="5484"/>
                  </a:cubicBezTo>
                  <a:cubicBezTo>
                    <a:pt x="1897" y="5510"/>
                    <a:pt x="1979" y="5542"/>
                    <a:pt x="2063" y="5542"/>
                  </a:cubicBezTo>
                  <a:cubicBezTo>
                    <a:pt x="2157" y="5542"/>
                    <a:pt x="2252" y="5502"/>
                    <a:pt x="2370" y="5373"/>
                  </a:cubicBezTo>
                  <a:cubicBezTo>
                    <a:pt x="2592" y="5128"/>
                    <a:pt x="2637" y="4894"/>
                    <a:pt x="2625" y="4528"/>
                  </a:cubicBezTo>
                  <a:cubicBezTo>
                    <a:pt x="2603" y="4150"/>
                    <a:pt x="2370" y="3438"/>
                    <a:pt x="2425" y="3137"/>
                  </a:cubicBezTo>
                  <a:cubicBezTo>
                    <a:pt x="2470" y="2826"/>
                    <a:pt x="2615" y="2348"/>
                    <a:pt x="2726" y="1691"/>
                  </a:cubicBezTo>
                  <a:cubicBezTo>
                    <a:pt x="2826" y="1024"/>
                    <a:pt x="3003" y="279"/>
                    <a:pt x="3003" y="279"/>
                  </a:cubicBezTo>
                  <a:lnTo>
                    <a:pt x="258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2"/>
            <p:cNvSpPr/>
            <p:nvPr/>
          </p:nvSpPr>
          <p:spPr>
            <a:xfrm>
              <a:off x="2162962" y="4354665"/>
              <a:ext cx="32236" cy="34957"/>
            </a:xfrm>
            <a:custGeom>
              <a:avLst/>
              <a:gdLst/>
              <a:ahLst/>
              <a:cxnLst/>
              <a:rect l="l" t="t" r="r" b="b"/>
              <a:pathLst>
                <a:path w="924" h="1002" extrusionOk="0">
                  <a:moveTo>
                    <a:pt x="912" y="0"/>
                  </a:moveTo>
                  <a:cubicBezTo>
                    <a:pt x="868" y="101"/>
                    <a:pt x="801" y="190"/>
                    <a:pt x="724" y="279"/>
                  </a:cubicBezTo>
                  <a:cubicBezTo>
                    <a:pt x="645" y="356"/>
                    <a:pt x="556" y="423"/>
                    <a:pt x="467" y="490"/>
                  </a:cubicBezTo>
                  <a:cubicBezTo>
                    <a:pt x="378" y="556"/>
                    <a:pt x="279" y="623"/>
                    <a:pt x="201" y="701"/>
                  </a:cubicBezTo>
                  <a:cubicBezTo>
                    <a:pt x="112" y="790"/>
                    <a:pt x="34" y="879"/>
                    <a:pt x="0" y="1001"/>
                  </a:cubicBezTo>
                  <a:lnTo>
                    <a:pt x="12" y="1001"/>
                  </a:lnTo>
                  <a:cubicBezTo>
                    <a:pt x="89" y="924"/>
                    <a:pt x="168" y="846"/>
                    <a:pt x="257" y="779"/>
                  </a:cubicBezTo>
                  <a:cubicBezTo>
                    <a:pt x="346" y="701"/>
                    <a:pt x="423" y="623"/>
                    <a:pt x="512" y="546"/>
                  </a:cubicBezTo>
                  <a:cubicBezTo>
                    <a:pt x="601" y="479"/>
                    <a:pt x="679" y="390"/>
                    <a:pt x="757" y="301"/>
                  </a:cubicBezTo>
                  <a:cubicBezTo>
                    <a:pt x="835" y="212"/>
                    <a:pt x="890" y="111"/>
                    <a:pt x="92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2"/>
            <p:cNvSpPr/>
            <p:nvPr/>
          </p:nvSpPr>
          <p:spPr>
            <a:xfrm>
              <a:off x="2109408" y="4358538"/>
              <a:ext cx="93568" cy="128874"/>
            </a:xfrm>
            <a:custGeom>
              <a:avLst/>
              <a:gdLst/>
              <a:ahLst/>
              <a:cxnLst/>
              <a:rect l="l" t="t" r="r" b="b"/>
              <a:pathLst>
                <a:path w="2682" h="3694" extrusionOk="0">
                  <a:moveTo>
                    <a:pt x="2670" y="0"/>
                  </a:moveTo>
                  <a:cubicBezTo>
                    <a:pt x="2470" y="334"/>
                    <a:pt x="2214" y="623"/>
                    <a:pt x="1947" y="902"/>
                  </a:cubicBezTo>
                  <a:cubicBezTo>
                    <a:pt x="1680" y="1169"/>
                    <a:pt x="1391" y="1424"/>
                    <a:pt x="1124" y="1703"/>
                  </a:cubicBezTo>
                  <a:cubicBezTo>
                    <a:pt x="846" y="1970"/>
                    <a:pt x="568" y="2259"/>
                    <a:pt x="368" y="2592"/>
                  </a:cubicBezTo>
                  <a:cubicBezTo>
                    <a:pt x="168" y="2926"/>
                    <a:pt x="12" y="3304"/>
                    <a:pt x="0" y="3693"/>
                  </a:cubicBezTo>
                  <a:lnTo>
                    <a:pt x="12" y="3693"/>
                  </a:lnTo>
                  <a:cubicBezTo>
                    <a:pt x="112" y="3326"/>
                    <a:pt x="290" y="2981"/>
                    <a:pt x="501" y="2670"/>
                  </a:cubicBezTo>
                  <a:cubicBezTo>
                    <a:pt x="712" y="2358"/>
                    <a:pt x="946" y="2069"/>
                    <a:pt x="1213" y="1792"/>
                  </a:cubicBezTo>
                  <a:cubicBezTo>
                    <a:pt x="1469" y="1502"/>
                    <a:pt x="1747" y="1235"/>
                    <a:pt x="2002" y="946"/>
                  </a:cubicBezTo>
                  <a:cubicBezTo>
                    <a:pt x="2259" y="657"/>
                    <a:pt x="2503" y="356"/>
                    <a:pt x="2681" y="12"/>
                  </a:cubicBezTo>
                  <a:lnTo>
                    <a:pt x="2670"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2"/>
            <p:cNvSpPr/>
            <p:nvPr/>
          </p:nvSpPr>
          <p:spPr>
            <a:xfrm>
              <a:off x="2162578" y="4362027"/>
              <a:ext cx="43086" cy="86207"/>
            </a:xfrm>
            <a:custGeom>
              <a:avLst/>
              <a:gdLst/>
              <a:ahLst/>
              <a:cxnLst/>
              <a:rect l="l" t="t" r="r" b="b"/>
              <a:pathLst>
                <a:path w="1235" h="2471" extrusionOk="0">
                  <a:moveTo>
                    <a:pt x="1224" y="1"/>
                  </a:moveTo>
                  <a:cubicBezTo>
                    <a:pt x="1202" y="234"/>
                    <a:pt x="1101" y="457"/>
                    <a:pt x="990" y="646"/>
                  </a:cubicBezTo>
                  <a:cubicBezTo>
                    <a:pt x="879" y="846"/>
                    <a:pt x="735" y="1024"/>
                    <a:pt x="590" y="1213"/>
                  </a:cubicBezTo>
                  <a:cubicBezTo>
                    <a:pt x="446" y="1391"/>
                    <a:pt x="290" y="1569"/>
                    <a:pt x="189" y="1781"/>
                  </a:cubicBezTo>
                  <a:cubicBezTo>
                    <a:pt x="78" y="1991"/>
                    <a:pt x="1" y="2236"/>
                    <a:pt x="23" y="2470"/>
                  </a:cubicBezTo>
                  <a:lnTo>
                    <a:pt x="34" y="2470"/>
                  </a:lnTo>
                  <a:cubicBezTo>
                    <a:pt x="90" y="2248"/>
                    <a:pt x="179" y="2036"/>
                    <a:pt x="290" y="1847"/>
                  </a:cubicBezTo>
                  <a:cubicBezTo>
                    <a:pt x="412" y="1647"/>
                    <a:pt x="534" y="1458"/>
                    <a:pt x="668" y="1269"/>
                  </a:cubicBezTo>
                  <a:cubicBezTo>
                    <a:pt x="801" y="1079"/>
                    <a:pt x="935" y="891"/>
                    <a:pt x="1046" y="679"/>
                  </a:cubicBezTo>
                  <a:cubicBezTo>
                    <a:pt x="1146" y="468"/>
                    <a:pt x="1224" y="246"/>
                    <a:pt x="1235" y="12"/>
                  </a:cubicBezTo>
                  <a:lnTo>
                    <a:pt x="122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2"/>
            <p:cNvSpPr/>
            <p:nvPr/>
          </p:nvSpPr>
          <p:spPr>
            <a:xfrm>
              <a:off x="2164497" y="4373679"/>
              <a:ext cx="40818" cy="96255"/>
            </a:xfrm>
            <a:custGeom>
              <a:avLst/>
              <a:gdLst/>
              <a:ahLst/>
              <a:cxnLst/>
              <a:rect l="l" t="t" r="r" b="b"/>
              <a:pathLst>
                <a:path w="1170" h="2759" extrusionOk="0">
                  <a:moveTo>
                    <a:pt x="1169" y="1"/>
                  </a:moveTo>
                  <a:cubicBezTo>
                    <a:pt x="1113" y="245"/>
                    <a:pt x="1002" y="468"/>
                    <a:pt x="880" y="690"/>
                  </a:cubicBezTo>
                  <a:cubicBezTo>
                    <a:pt x="757" y="901"/>
                    <a:pt x="624" y="1124"/>
                    <a:pt x="512" y="1346"/>
                  </a:cubicBezTo>
                  <a:cubicBezTo>
                    <a:pt x="401" y="1568"/>
                    <a:pt x="290" y="1791"/>
                    <a:pt x="201" y="2036"/>
                  </a:cubicBezTo>
                  <a:cubicBezTo>
                    <a:pt x="112" y="2270"/>
                    <a:pt x="45" y="2514"/>
                    <a:pt x="1" y="2759"/>
                  </a:cubicBezTo>
                  <a:lnTo>
                    <a:pt x="12" y="2759"/>
                  </a:lnTo>
                  <a:cubicBezTo>
                    <a:pt x="101" y="2525"/>
                    <a:pt x="190" y="2292"/>
                    <a:pt x="290" y="2069"/>
                  </a:cubicBezTo>
                  <a:cubicBezTo>
                    <a:pt x="379" y="1835"/>
                    <a:pt x="479" y="1602"/>
                    <a:pt x="579" y="1380"/>
                  </a:cubicBezTo>
                  <a:cubicBezTo>
                    <a:pt x="680" y="1157"/>
                    <a:pt x="802" y="935"/>
                    <a:pt x="924" y="712"/>
                  </a:cubicBezTo>
                  <a:cubicBezTo>
                    <a:pt x="1036" y="490"/>
                    <a:pt x="1135" y="245"/>
                    <a:pt x="116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2"/>
            <p:cNvSpPr/>
            <p:nvPr/>
          </p:nvSpPr>
          <p:spPr>
            <a:xfrm>
              <a:off x="1985240" y="4248779"/>
              <a:ext cx="203743" cy="127758"/>
            </a:xfrm>
            <a:custGeom>
              <a:avLst/>
              <a:gdLst/>
              <a:ahLst/>
              <a:cxnLst/>
              <a:rect l="l" t="t" r="r" b="b"/>
              <a:pathLst>
                <a:path w="5840" h="3662" extrusionOk="0">
                  <a:moveTo>
                    <a:pt x="1529" y="0"/>
                  </a:moveTo>
                  <a:cubicBezTo>
                    <a:pt x="1311" y="0"/>
                    <a:pt x="1112" y="48"/>
                    <a:pt x="924" y="166"/>
                  </a:cubicBezTo>
                  <a:cubicBezTo>
                    <a:pt x="479" y="455"/>
                    <a:pt x="512" y="555"/>
                    <a:pt x="257" y="900"/>
                  </a:cubicBezTo>
                  <a:cubicBezTo>
                    <a:pt x="0" y="1233"/>
                    <a:pt x="23" y="1645"/>
                    <a:pt x="123" y="2145"/>
                  </a:cubicBezTo>
                  <a:cubicBezTo>
                    <a:pt x="212" y="2635"/>
                    <a:pt x="323" y="3269"/>
                    <a:pt x="813" y="3480"/>
                  </a:cubicBezTo>
                  <a:cubicBezTo>
                    <a:pt x="1159" y="3627"/>
                    <a:pt x="1473" y="3661"/>
                    <a:pt x="1733" y="3661"/>
                  </a:cubicBezTo>
                  <a:cubicBezTo>
                    <a:pt x="1849" y="3661"/>
                    <a:pt x="1954" y="3654"/>
                    <a:pt x="2047" y="3647"/>
                  </a:cubicBezTo>
                  <a:cubicBezTo>
                    <a:pt x="2348" y="3625"/>
                    <a:pt x="2959" y="3603"/>
                    <a:pt x="3270" y="3502"/>
                  </a:cubicBezTo>
                  <a:cubicBezTo>
                    <a:pt x="3582" y="3413"/>
                    <a:pt x="4538" y="3203"/>
                    <a:pt x="4983" y="3124"/>
                  </a:cubicBezTo>
                  <a:cubicBezTo>
                    <a:pt x="5428" y="3035"/>
                    <a:pt x="5795" y="3035"/>
                    <a:pt x="5795" y="3035"/>
                  </a:cubicBezTo>
                  <a:lnTo>
                    <a:pt x="5840" y="2202"/>
                  </a:lnTo>
                  <a:lnTo>
                    <a:pt x="5840" y="2202"/>
                  </a:lnTo>
                  <a:cubicBezTo>
                    <a:pt x="5840" y="2202"/>
                    <a:pt x="5825" y="2205"/>
                    <a:pt x="5795" y="2205"/>
                  </a:cubicBezTo>
                  <a:cubicBezTo>
                    <a:pt x="5689" y="2205"/>
                    <a:pt x="5394" y="2158"/>
                    <a:pt x="4883" y="1734"/>
                  </a:cubicBezTo>
                  <a:cubicBezTo>
                    <a:pt x="4216" y="1189"/>
                    <a:pt x="3226" y="410"/>
                    <a:pt x="2548" y="210"/>
                  </a:cubicBezTo>
                  <a:cubicBezTo>
                    <a:pt x="2157" y="89"/>
                    <a:pt x="1825" y="0"/>
                    <a:pt x="1529"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2"/>
            <p:cNvSpPr/>
            <p:nvPr/>
          </p:nvSpPr>
          <p:spPr>
            <a:xfrm>
              <a:off x="2074101" y="4328185"/>
              <a:ext cx="114885" cy="46679"/>
            </a:xfrm>
            <a:custGeom>
              <a:avLst/>
              <a:gdLst/>
              <a:ahLst/>
              <a:cxnLst/>
              <a:rect l="l" t="t" r="r" b="b"/>
              <a:pathLst>
                <a:path w="3293" h="1338" extrusionOk="0">
                  <a:moveTo>
                    <a:pt x="3293" y="25"/>
                  </a:moveTo>
                  <a:lnTo>
                    <a:pt x="3292" y="37"/>
                  </a:lnTo>
                  <a:lnTo>
                    <a:pt x="3292" y="37"/>
                  </a:lnTo>
                  <a:cubicBezTo>
                    <a:pt x="3292" y="37"/>
                    <a:pt x="3293" y="37"/>
                    <a:pt x="3293" y="37"/>
                  </a:cubicBezTo>
                  <a:lnTo>
                    <a:pt x="3293" y="25"/>
                  </a:lnTo>
                  <a:close/>
                  <a:moveTo>
                    <a:pt x="2632" y="0"/>
                  </a:moveTo>
                  <a:cubicBezTo>
                    <a:pt x="2522" y="0"/>
                    <a:pt x="2412" y="18"/>
                    <a:pt x="2303" y="37"/>
                  </a:cubicBezTo>
                  <a:cubicBezTo>
                    <a:pt x="2247" y="47"/>
                    <a:pt x="2181" y="59"/>
                    <a:pt x="2125" y="92"/>
                  </a:cubicBezTo>
                  <a:cubicBezTo>
                    <a:pt x="2069" y="114"/>
                    <a:pt x="2025" y="159"/>
                    <a:pt x="1969" y="192"/>
                  </a:cubicBezTo>
                  <a:cubicBezTo>
                    <a:pt x="1780" y="359"/>
                    <a:pt x="1580" y="492"/>
                    <a:pt x="1346" y="593"/>
                  </a:cubicBezTo>
                  <a:cubicBezTo>
                    <a:pt x="1224" y="637"/>
                    <a:pt x="1101" y="682"/>
                    <a:pt x="980" y="737"/>
                  </a:cubicBezTo>
                  <a:cubicBezTo>
                    <a:pt x="723" y="860"/>
                    <a:pt x="501" y="1071"/>
                    <a:pt x="245" y="1216"/>
                  </a:cubicBezTo>
                  <a:cubicBezTo>
                    <a:pt x="167" y="1249"/>
                    <a:pt x="78" y="1282"/>
                    <a:pt x="1" y="1338"/>
                  </a:cubicBezTo>
                  <a:cubicBezTo>
                    <a:pt x="268" y="1315"/>
                    <a:pt x="545" y="1282"/>
                    <a:pt x="723" y="1226"/>
                  </a:cubicBezTo>
                  <a:cubicBezTo>
                    <a:pt x="1035" y="1137"/>
                    <a:pt x="1991" y="927"/>
                    <a:pt x="2436" y="848"/>
                  </a:cubicBezTo>
                  <a:cubicBezTo>
                    <a:pt x="2881" y="759"/>
                    <a:pt x="3248" y="759"/>
                    <a:pt x="3248" y="759"/>
                  </a:cubicBezTo>
                  <a:lnTo>
                    <a:pt x="3292" y="37"/>
                  </a:lnTo>
                  <a:lnTo>
                    <a:pt x="3292" y="37"/>
                  </a:lnTo>
                  <a:cubicBezTo>
                    <a:pt x="3192" y="59"/>
                    <a:pt x="3093" y="70"/>
                    <a:pt x="3004" y="70"/>
                  </a:cubicBezTo>
                  <a:cubicBezTo>
                    <a:pt x="2903" y="59"/>
                    <a:pt x="2804" y="25"/>
                    <a:pt x="2703" y="3"/>
                  </a:cubicBezTo>
                  <a:cubicBezTo>
                    <a:pt x="2679" y="1"/>
                    <a:pt x="2656" y="0"/>
                    <a:pt x="263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2"/>
            <p:cNvSpPr/>
            <p:nvPr/>
          </p:nvSpPr>
          <p:spPr>
            <a:xfrm>
              <a:off x="2113281" y="4349641"/>
              <a:ext cx="71066" cy="9350"/>
            </a:xfrm>
            <a:custGeom>
              <a:avLst/>
              <a:gdLst/>
              <a:ahLst/>
              <a:cxnLst/>
              <a:rect l="l" t="t" r="r" b="b"/>
              <a:pathLst>
                <a:path w="2037" h="268" extrusionOk="0">
                  <a:moveTo>
                    <a:pt x="2025" y="0"/>
                  </a:moveTo>
                  <a:cubicBezTo>
                    <a:pt x="1869" y="67"/>
                    <a:pt x="1703" y="122"/>
                    <a:pt x="1536" y="122"/>
                  </a:cubicBezTo>
                  <a:cubicBezTo>
                    <a:pt x="1447" y="122"/>
                    <a:pt x="1369" y="100"/>
                    <a:pt x="1280" y="89"/>
                  </a:cubicBezTo>
                  <a:lnTo>
                    <a:pt x="1013" y="55"/>
                  </a:lnTo>
                  <a:cubicBezTo>
                    <a:pt x="972" y="53"/>
                    <a:pt x="930" y="51"/>
                    <a:pt x="887" y="51"/>
                  </a:cubicBezTo>
                  <a:cubicBezTo>
                    <a:pt x="758" y="51"/>
                    <a:pt x="624" y="64"/>
                    <a:pt x="490" y="89"/>
                  </a:cubicBezTo>
                  <a:cubicBezTo>
                    <a:pt x="324" y="122"/>
                    <a:pt x="156" y="178"/>
                    <a:pt x="1" y="255"/>
                  </a:cubicBezTo>
                  <a:lnTo>
                    <a:pt x="1" y="267"/>
                  </a:lnTo>
                  <a:cubicBezTo>
                    <a:pt x="168" y="223"/>
                    <a:pt x="334" y="178"/>
                    <a:pt x="502" y="156"/>
                  </a:cubicBezTo>
                  <a:cubicBezTo>
                    <a:pt x="680" y="134"/>
                    <a:pt x="846" y="122"/>
                    <a:pt x="1013" y="122"/>
                  </a:cubicBezTo>
                  <a:cubicBezTo>
                    <a:pt x="1102" y="122"/>
                    <a:pt x="1191" y="134"/>
                    <a:pt x="1269" y="134"/>
                  </a:cubicBezTo>
                  <a:cubicBezTo>
                    <a:pt x="1358" y="144"/>
                    <a:pt x="1447" y="156"/>
                    <a:pt x="1536" y="156"/>
                  </a:cubicBezTo>
                  <a:cubicBezTo>
                    <a:pt x="1713" y="156"/>
                    <a:pt x="1881" y="77"/>
                    <a:pt x="2036" y="11"/>
                  </a:cubicBezTo>
                  <a:lnTo>
                    <a:pt x="202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2"/>
            <p:cNvSpPr/>
            <p:nvPr/>
          </p:nvSpPr>
          <p:spPr>
            <a:xfrm>
              <a:off x="2067123" y="4283668"/>
              <a:ext cx="117222" cy="52017"/>
            </a:xfrm>
            <a:custGeom>
              <a:avLst/>
              <a:gdLst/>
              <a:ahLst/>
              <a:cxnLst/>
              <a:rect l="l" t="t" r="r" b="b"/>
              <a:pathLst>
                <a:path w="3360" h="1491" extrusionOk="0">
                  <a:moveTo>
                    <a:pt x="234" y="0"/>
                  </a:moveTo>
                  <a:cubicBezTo>
                    <a:pt x="156" y="0"/>
                    <a:pt x="78" y="11"/>
                    <a:pt x="1" y="33"/>
                  </a:cubicBezTo>
                  <a:lnTo>
                    <a:pt x="1" y="45"/>
                  </a:lnTo>
                  <a:cubicBezTo>
                    <a:pt x="24" y="43"/>
                    <a:pt x="47" y="42"/>
                    <a:pt x="70" y="42"/>
                  </a:cubicBezTo>
                  <a:cubicBezTo>
                    <a:pt x="355" y="42"/>
                    <a:pt x="623" y="163"/>
                    <a:pt x="890" y="256"/>
                  </a:cubicBezTo>
                  <a:cubicBezTo>
                    <a:pt x="1180" y="367"/>
                    <a:pt x="1457" y="467"/>
                    <a:pt x="1736" y="612"/>
                  </a:cubicBezTo>
                  <a:cubicBezTo>
                    <a:pt x="2013" y="745"/>
                    <a:pt x="2280" y="901"/>
                    <a:pt x="2525" y="1090"/>
                  </a:cubicBezTo>
                  <a:cubicBezTo>
                    <a:pt x="2658" y="1168"/>
                    <a:pt x="2781" y="1268"/>
                    <a:pt x="2915" y="1346"/>
                  </a:cubicBezTo>
                  <a:cubicBezTo>
                    <a:pt x="3048" y="1424"/>
                    <a:pt x="3204" y="1491"/>
                    <a:pt x="3359" y="1491"/>
                  </a:cubicBezTo>
                  <a:lnTo>
                    <a:pt x="3359" y="1479"/>
                  </a:lnTo>
                  <a:cubicBezTo>
                    <a:pt x="3204" y="1468"/>
                    <a:pt x="3059" y="1402"/>
                    <a:pt x="2937" y="1313"/>
                  </a:cubicBezTo>
                  <a:cubicBezTo>
                    <a:pt x="2803" y="1234"/>
                    <a:pt x="2692" y="1135"/>
                    <a:pt x="2569" y="1034"/>
                  </a:cubicBezTo>
                  <a:cubicBezTo>
                    <a:pt x="2314" y="846"/>
                    <a:pt x="2058" y="678"/>
                    <a:pt x="1780" y="523"/>
                  </a:cubicBezTo>
                  <a:cubicBezTo>
                    <a:pt x="1513" y="367"/>
                    <a:pt x="1224" y="233"/>
                    <a:pt x="923" y="134"/>
                  </a:cubicBezTo>
                  <a:cubicBezTo>
                    <a:pt x="779" y="89"/>
                    <a:pt x="623" y="45"/>
                    <a:pt x="468" y="23"/>
                  </a:cubicBezTo>
                  <a:cubicBezTo>
                    <a:pt x="389" y="0"/>
                    <a:pt x="312" y="0"/>
                    <a:pt x="23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2"/>
            <p:cNvSpPr/>
            <p:nvPr/>
          </p:nvSpPr>
          <p:spPr>
            <a:xfrm>
              <a:off x="2035305" y="4307706"/>
              <a:ext cx="147086" cy="33701"/>
            </a:xfrm>
            <a:custGeom>
              <a:avLst/>
              <a:gdLst/>
              <a:ahLst/>
              <a:cxnLst/>
              <a:rect l="l" t="t" r="r" b="b"/>
              <a:pathLst>
                <a:path w="4216" h="966" extrusionOk="0">
                  <a:moveTo>
                    <a:pt x="11" y="1"/>
                  </a:moveTo>
                  <a:lnTo>
                    <a:pt x="1" y="12"/>
                  </a:lnTo>
                  <a:cubicBezTo>
                    <a:pt x="156" y="112"/>
                    <a:pt x="334" y="179"/>
                    <a:pt x="523" y="212"/>
                  </a:cubicBezTo>
                  <a:cubicBezTo>
                    <a:pt x="701" y="246"/>
                    <a:pt x="890" y="256"/>
                    <a:pt x="1068" y="268"/>
                  </a:cubicBezTo>
                  <a:cubicBezTo>
                    <a:pt x="1139" y="270"/>
                    <a:pt x="1210" y="270"/>
                    <a:pt x="1281" y="270"/>
                  </a:cubicBezTo>
                  <a:cubicBezTo>
                    <a:pt x="1332" y="270"/>
                    <a:pt x="1383" y="270"/>
                    <a:pt x="1434" y="270"/>
                  </a:cubicBezTo>
                  <a:cubicBezTo>
                    <a:pt x="1677" y="270"/>
                    <a:pt x="1917" y="275"/>
                    <a:pt x="2147" y="335"/>
                  </a:cubicBezTo>
                  <a:cubicBezTo>
                    <a:pt x="2492" y="424"/>
                    <a:pt x="2803" y="601"/>
                    <a:pt x="3137" y="746"/>
                  </a:cubicBezTo>
                  <a:cubicBezTo>
                    <a:pt x="3315" y="824"/>
                    <a:pt x="3481" y="891"/>
                    <a:pt x="3659" y="924"/>
                  </a:cubicBezTo>
                  <a:cubicBezTo>
                    <a:pt x="3774" y="951"/>
                    <a:pt x="3889" y="965"/>
                    <a:pt x="4001" y="965"/>
                  </a:cubicBezTo>
                  <a:cubicBezTo>
                    <a:pt x="4074" y="965"/>
                    <a:pt x="4145" y="959"/>
                    <a:pt x="4215" y="946"/>
                  </a:cubicBezTo>
                  <a:lnTo>
                    <a:pt x="4215" y="924"/>
                  </a:lnTo>
                  <a:cubicBezTo>
                    <a:pt x="4165" y="930"/>
                    <a:pt x="4115" y="932"/>
                    <a:pt x="4066" y="932"/>
                  </a:cubicBezTo>
                  <a:cubicBezTo>
                    <a:pt x="3931" y="932"/>
                    <a:pt x="3801" y="912"/>
                    <a:pt x="3671" y="879"/>
                  </a:cubicBezTo>
                  <a:cubicBezTo>
                    <a:pt x="3504" y="835"/>
                    <a:pt x="3337" y="757"/>
                    <a:pt x="3170" y="679"/>
                  </a:cubicBezTo>
                  <a:cubicBezTo>
                    <a:pt x="2848" y="523"/>
                    <a:pt x="2536" y="323"/>
                    <a:pt x="2181" y="212"/>
                  </a:cubicBezTo>
                  <a:cubicBezTo>
                    <a:pt x="1885" y="132"/>
                    <a:pt x="1583" y="108"/>
                    <a:pt x="1285" y="108"/>
                  </a:cubicBezTo>
                  <a:cubicBezTo>
                    <a:pt x="1212" y="108"/>
                    <a:pt x="1140" y="110"/>
                    <a:pt x="1068" y="112"/>
                  </a:cubicBezTo>
                  <a:cubicBezTo>
                    <a:pt x="987" y="115"/>
                    <a:pt x="906" y="116"/>
                    <a:pt x="825" y="116"/>
                  </a:cubicBezTo>
                  <a:cubicBezTo>
                    <a:pt x="550" y="116"/>
                    <a:pt x="278" y="95"/>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2"/>
            <p:cNvSpPr/>
            <p:nvPr/>
          </p:nvSpPr>
          <p:spPr>
            <a:xfrm>
              <a:off x="2086905" y="4338896"/>
              <a:ext cx="97441" cy="8827"/>
            </a:xfrm>
            <a:custGeom>
              <a:avLst/>
              <a:gdLst/>
              <a:ahLst/>
              <a:cxnLst/>
              <a:rect l="l" t="t" r="r" b="b"/>
              <a:pathLst>
                <a:path w="2793" h="253" extrusionOk="0">
                  <a:moveTo>
                    <a:pt x="837" y="0"/>
                  </a:moveTo>
                  <a:cubicBezTo>
                    <a:pt x="785" y="0"/>
                    <a:pt x="732" y="3"/>
                    <a:pt x="679" y="7"/>
                  </a:cubicBezTo>
                  <a:cubicBezTo>
                    <a:pt x="445" y="30"/>
                    <a:pt x="190" y="96"/>
                    <a:pt x="0" y="241"/>
                  </a:cubicBezTo>
                  <a:lnTo>
                    <a:pt x="12" y="252"/>
                  </a:lnTo>
                  <a:cubicBezTo>
                    <a:pt x="234" y="163"/>
                    <a:pt x="457" y="130"/>
                    <a:pt x="690" y="119"/>
                  </a:cubicBezTo>
                  <a:cubicBezTo>
                    <a:pt x="912" y="119"/>
                    <a:pt x="1146" y="130"/>
                    <a:pt x="1380" y="152"/>
                  </a:cubicBezTo>
                  <a:cubicBezTo>
                    <a:pt x="1614" y="175"/>
                    <a:pt x="1847" y="208"/>
                    <a:pt x="2091" y="219"/>
                  </a:cubicBezTo>
                  <a:cubicBezTo>
                    <a:pt x="2128" y="221"/>
                    <a:pt x="2165" y="222"/>
                    <a:pt x="2203" y="222"/>
                  </a:cubicBezTo>
                  <a:cubicBezTo>
                    <a:pt x="2402" y="222"/>
                    <a:pt x="2605" y="197"/>
                    <a:pt x="2792" y="141"/>
                  </a:cubicBezTo>
                  <a:lnTo>
                    <a:pt x="2792" y="130"/>
                  </a:lnTo>
                  <a:cubicBezTo>
                    <a:pt x="2649" y="164"/>
                    <a:pt x="2507" y="177"/>
                    <a:pt x="2364" y="177"/>
                  </a:cubicBezTo>
                  <a:cubicBezTo>
                    <a:pt x="2273" y="177"/>
                    <a:pt x="2182" y="172"/>
                    <a:pt x="2091" y="163"/>
                  </a:cubicBezTo>
                  <a:cubicBezTo>
                    <a:pt x="1858" y="141"/>
                    <a:pt x="1624" y="96"/>
                    <a:pt x="1391" y="63"/>
                  </a:cubicBezTo>
                  <a:cubicBezTo>
                    <a:pt x="1208" y="29"/>
                    <a:pt x="1025" y="0"/>
                    <a:pt x="83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2"/>
            <p:cNvSpPr/>
            <p:nvPr/>
          </p:nvSpPr>
          <p:spPr>
            <a:xfrm>
              <a:off x="2102047" y="4128833"/>
              <a:ext cx="133131" cy="203743"/>
            </a:xfrm>
            <a:custGeom>
              <a:avLst/>
              <a:gdLst/>
              <a:ahLst/>
              <a:cxnLst/>
              <a:rect l="l" t="t" r="r" b="b"/>
              <a:pathLst>
                <a:path w="3816" h="5840" extrusionOk="0">
                  <a:moveTo>
                    <a:pt x="2953" y="0"/>
                  </a:moveTo>
                  <a:cubicBezTo>
                    <a:pt x="2951" y="0"/>
                    <a:pt x="2949" y="0"/>
                    <a:pt x="2948" y="0"/>
                  </a:cubicBezTo>
                  <a:cubicBezTo>
                    <a:pt x="2670" y="0"/>
                    <a:pt x="2636" y="56"/>
                    <a:pt x="2480" y="56"/>
                  </a:cubicBezTo>
                  <a:cubicBezTo>
                    <a:pt x="2325" y="67"/>
                    <a:pt x="2336" y="123"/>
                    <a:pt x="2191" y="156"/>
                  </a:cubicBezTo>
                  <a:cubicBezTo>
                    <a:pt x="2180" y="159"/>
                    <a:pt x="2168" y="161"/>
                    <a:pt x="2154" y="161"/>
                  </a:cubicBezTo>
                  <a:cubicBezTo>
                    <a:pt x="2040" y="161"/>
                    <a:pt x="1859" y="40"/>
                    <a:pt x="1646" y="40"/>
                  </a:cubicBezTo>
                  <a:cubicBezTo>
                    <a:pt x="1576" y="40"/>
                    <a:pt x="1501" y="53"/>
                    <a:pt x="1424" y="89"/>
                  </a:cubicBezTo>
                  <a:cubicBezTo>
                    <a:pt x="1091" y="245"/>
                    <a:pt x="1002" y="378"/>
                    <a:pt x="834" y="467"/>
                  </a:cubicBezTo>
                  <a:cubicBezTo>
                    <a:pt x="679" y="568"/>
                    <a:pt x="179" y="845"/>
                    <a:pt x="90" y="1490"/>
                  </a:cubicBezTo>
                  <a:cubicBezTo>
                    <a:pt x="1" y="2125"/>
                    <a:pt x="356" y="2981"/>
                    <a:pt x="857" y="3715"/>
                  </a:cubicBezTo>
                  <a:cubicBezTo>
                    <a:pt x="1357" y="4449"/>
                    <a:pt x="1791" y="4705"/>
                    <a:pt x="2025" y="5027"/>
                  </a:cubicBezTo>
                  <a:cubicBezTo>
                    <a:pt x="2258" y="5350"/>
                    <a:pt x="2480" y="5840"/>
                    <a:pt x="2480" y="5840"/>
                  </a:cubicBezTo>
                  <a:lnTo>
                    <a:pt x="3671" y="5517"/>
                  </a:lnTo>
                  <a:cubicBezTo>
                    <a:pt x="3671" y="5517"/>
                    <a:pt x="3582" y="5294"/>
                    <a:pt x="3659" y="4416"/>
                  </a:cubicBezTo>
                  <a:cubicBezTo>
                    <a:pt x="3738" y="3537"/>
                    <a:pt x="3815" y="3559"/>
                    <a:pt x="3748" y="3092"/>
                  </a:cubicBezTo>
                  <a:cubicBezTo>
                    <a:pt x="3682" y="2637"/>
                    <a:pt x="3481" y="1646"/>
                    <a:pt x="3448" y="1224"/>
                  </a:cubicBezTo>
                  <a:cubicBezTo>
                    <a:pt x="3426" y="804"/>
                    <a:pt x="3229" y="0"/>
                    <a:pt x="295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2"/>
            <p:cNvSpPr/>
            <p:nvPr/>
          </p:nvSpPr>
          <p:spPr>
            <a:xfrm>
              <a:off x="2176150" y="4268317"/>
              <a:ext cx="55122" cy="64263"/>
            </a:xfrm>
            <a:custGeom>
              <a:avLst/>
              <a:gdLst/>
              <a:ahLst/>
              <a:cxnLst/>
              <a:rect l="l" t="t" r="r" b="b"/>
              <a:pathLst>
                <a:path w="1580" h="1842" extrusionOk="0">
                  <a:moveTo>
                    <a:pt x="1530" y="0"/>
                  </a:moveTo>
                  <a:cubicBezTo>
                    <a:pt x="1455" y="0"/>
                    <a:pt x="1377" y="37"/>
                    <a:pt x="1313" y="73"/>
                  </a:cubicBezTo>
                  <a:cubicBezTo>
                    <a:pt x="969" y="307"/>
                    <a:pt x="712" y="663"/>
                    <a:pt x="368" y="885"/>
                  </a:cubicBezTo>
                  <a:cubicBezTo>
                    <a:pt x="234" y="974"/>
                    <a:pt x="89" y="1052"/>
                    <a:pt x="0" y="1174"/>
                  </a:cubicBezTo>
                  <a:cubicBezTo>
                    <a:pt x="190" y="1474"/>
                    <a:pt x="356" y="1842"/>
                    <a:pt x="356" y="1842"/>
                  </a:cubicBezTo>
                  <a:lnTo>
                    <a:pt x="1547" y="1519"/>
                  </a:lnTo>
                  <a:cubicBezTo>
                    <a:pt x="1547" y="1519"/>
                    <a:pt x="1458" y="1296"/>
                    <a:pt x="1535" y="418"/>
                  </a:cubicBezTo>
                  <a:cubicBezTo>
                    <a:pt x="1547" y="251"/>
                    <a:pt x="1569" y="117"/>
                    <a:pt x="1580" y="6"/>
                  </a:cubicBezTo>
                  <a:cubicBezTo>
                    <a:pt x="1563" y="2"/>
                    <a:pt x="1547" y="0"/>
                    <a:pt x="153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2"/>
            <p:cNvSpPr/>
            <p:nvPr/>
          </p:nvSpPr>
          <p:spPr>
            <a:xfrm>
              <a:off x="2140459" y="4223904"/>
              <a:ext cx="55890" cy="110244"/>
            </a:xfrm>
            <a:custGeom>
              <a:avLst/>
              <a:gdLst/>
              <a:ahLst/>
              <a:cxnLst/>
              <a:rect l="l" t="t" r="r" b="b"/>
              <a:pathLst>
                <a:path w="1602" h="3160" extrusionOk="0">
                  <a:moveTo>
                    <a:pt x="0" y="0"/>
                  </a:moveTo>
                  <a:cubicBezTo>
                    <a:pt x="34" y="300"/>
                    <a:pt x="145" y="579"/>
                    <a:pt x="279" y="846"/>
                  </a:cubicBezTo>
                  <a:cubicBezTo>
                    <a:pt x="412" y="1113"/>
                    <a:pt x="579" y="1368"/>
                    <a:pt x="746" y="1613"/>
                  </a:cubicBezTo>
                  <a:cubicBezTo>
                    <a:pt x="912" y="1857"/>
                    <a:pt x="1080" y="2102"/>
                    <a:pt x="1224" y="2358"/>
                  </a:cubicBezTo>
                  <a:cubicBezTo>
                    <a:pt x="1369" y="2603"/>
                    <a:pt x="1502" y="2870"/>
                    <a:pt x="1591" y="3159"/>
                  </a:cubicBezTo>
                  <a:lnTo>
                    <a:pt x="1602" y="3148"/>
                  </a:lnTo>
                  <a:cubicBezTo>
                    <a:pt x="1524" y="2870"/>
                    <a:pt x="1402" y="2592"/>
                    <a:pt x="1268" y="2325"/>
                  </a:cubicBezTo>
                  <a:cubicBezTo>
                    <a:pt x="1124" y="2069"/>
                    <a:pt x="968" y="1813"/>
                    <a:pt x="813" y="1568"/>
                  </a:cubicBezTo>
                  <a:cubicBezTo>
                    <a:pt x="657" y="1313"/>
                    <a:pt x="512" y="1057"/>
                    <a:pt x="368" y="801"/>
                  </a:cubicBezTo>
                  <a:cubicBezTo>
                    <a:pt x="223" y="545"/>
                    <a:pt x="101" y="278"/>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2"/>
            <p:cNvSpPr/>
            <p:nvPr/>
          </p:nvSpPr>
          <p:spPr>
            <a:xfrm>
              <a:off x="2169172" y="4195191"/>
              <a:ext cx="38062" cy="143213"/>
            </a:xfrm>
            <a:custGeom>
              <a:avLst/>
              <a:gdLst/>
              <a:ahLst/>
              <a:cxnLst/>
              <a:rect l="l" t="t" r="r" b="b"/>
              <a:pathLst>
                <a:path w="1091" h="4105" extrusionOk="0">
                  <a:moveTo>
                    <a:pt x="12" y="0"/>
                  </a:moveTo>
                  <a:cubicBezTo>
                    <a:pt x="56" y="356"/>
                    <a:pt x="0" y="701"/>
                    <a:pt x="12" y="1068"/>
                  </a:cubicBezTo>
                  <a:cubicBezTo>
                    <a:pt x="23" y="1435"/>
                    <a:pt x="134" y="1791"/>
                    <a:pt x="257" y="2124"/>
                  </a:cubicBezTo>
                  <a:cubicBezTo>
                    <a:pt x="378" y="2458"/>
                    <a:pt x="523" y="2781"/>
                    <a:pt x="668" y="3115"/>
                  </a:cubicBezTo>
                  <a:lnTo>
                    <a:pt x="1080" y="4104"/>
                  </a:lnTo>
                  <a:lnTo>
                    <a:pt x="1090" y="4093"/>
                  </a:lnTo>
                  <a:lnTo>
                    <a:pt x="724" y="3092"/>
                  </a:lnTo>
                  <a:cubicBezTo>
                    <a:pt x="601" y="2759"/>
                    <a:pt x="479" y="2425"/>
                    <a:pt x="368" y="2091"/>
                  </a:cubicBezTo>
                  <a:cubicBezTo>
                    <a:pt x="257" y="1746"/>
                    <a:pt x="178" y="1402"/>
                    <a:pt x="156" y="1057"/>
                  </a:cubicBezTo>
                  <a:cubicBezTo>
                    <a:pt x="145" y="890"/>
                    <a:pt x="145" y="712"/>
                    <a:pt x="123" y="534"/>
                  </a:cubicBezTo>
                  <a:cubicBezTo>
                    <a:pt x="111" y="434"/>
                    <a:pt x="111" y="345"/>
                    <a:pt x="89" y="256"/>
                  </a:cubicBezTo>
                  <a:cubicBezTo>
                    <a:pt x="79" y="167"/>
                    <a:pt x="56" y="78"/>
                    <a:pt x="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
            <p:cNvSpPr/>
            <p:nvPr/>
          </p:nvSpPr>
          <p:spPr>
            <a:xfrm>
              <a:off x="2194012" y="4186259"/>
              <a:ext cx="19816" cy="147086"/>
            </a:xfrm>
            <a:custGeom>
              <a:avLst/>
              <a:gdLst/>
              <a:ahLst/>
              <a:cxnLst/>
              <a:rect l="l" t="t" r="r" b="b"/>
              <a:pathLst>
                <a:path w="568" h="4216" extrusionOk="0">
                  <a:moveTo>
                    <a:pt x="145" y="0"/>
                  </a:moveTo>
                  <a:cubicBezTo>
                    <a:pt x="67" y="345"/>
                    <a:pt x="22" y="701"/>
                    <a:pt x="12" y="1068"/>
                  </a:cubicBezTo>
                  <a:cubicBezTo>
                    <a:pt x="0" y="1424"/>
                    <a:pt x="22" y="1780"/>
                    <a:pt x="78" y="2136"/>
                  </a:cubicBezTo>
                  <a:cubicBezTo>
                    <a:pt x="111" y="2314"/>
                    <a:pt x="145" y="2492"/>
                    <a:pt x="190" y="2670"/>
                  </a:cubicBezTo>
                  <a:lnTo>
                    <a:pt x="256" y="2926"/>
                  </a:lnTo>
                  <a:cubicBezTo>
                    <a:pt x="289" y="3015"/>
                    <a:pt x="312" y="3092"/>
                    <a:pt x="334" y="3181"/>
                  </a:cubicBezTo>
                  <a:cubicBezTo>
                    <a:pt x="434" y="3515"/>
                    <a:pt x="512" y="3860"/>
                    <a:pt x="467" y="4216"/>
                  </a:cubicBezTo>
                  <a:lnTo>
                    <a:pt x="489" y="4216"/>
                  </a:lnTo>
                  <a:cubicBezTo>
                    <a:pt x="546" y="4049"/>
                    <a:pt x="568" y="3860"/>
                    <a:pt x="568" y="3682"/>
                  </a:cubicBezTo>
                  <a:cubicBezTo>
                    <a:pt x="556" y="3493"/>
                    <a:pt x="523" y="3315"/>
                    <a:pt x="489" y="3137"/>
                  </a:cubicBezTo>
                  <a:cubicBezTo>
                    <a:pt x="400" y="2792"/>
                    <a:pt x="267" y="2459"/>
                    <a:pt x="200" y="2113"/>
                  </a:cubicBezTo>
                  <a:cubicBezTo>
                    <a:pt x="134" y="1769"/>
                    <a:pt x="89" y="1413"/>
                    <a:pt x="89" y="1068"/>
                  </a:cubicBezTo>
                  <a:cubicBezTo>
                    <a:pt x="78" y="712"/>
                    <a:pt x="101" y="356"/>
                    <a:pt x="156" y="12"/>
                  </a:cubicBezTo>
                  <a:lnTo>
                    <a:pt x="14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
            <p:cNvSpPr/>
            <p:nvPr/>
          </p:nvSpPr>
          <p:spPr>
            <a:xfrm>
              <a:off x="2217283" y="4208762"/>
              <a:ext cx="9350" cy="123432"/>
            </a:xfrm>
            <a:custGeom>
              <a:avLst/>
              <a:gdLst/>
              <a:ahLst/>
              <a:cxnLst/>
              <a:rect l="l" t="t" r="r" b="b"/>
              <a:pathLst>
                <a:path w="268" h="3538" extrusionOk="0">
                  <a:moveTo>
                    <a:pt x="45" y="0"/>
                  </a:moveTo>
                  <a:cubicBezTo>
                    <a:pt x="89" y="289"/>
                    <a:pt x="134" y="590"/>
                    <a:pt x="145" y="879"/>
                  </a:cubicBezTo>
                  <a:cubicBezTo>
                    <a:pt x="156" y="1179"/>
                    <a:pt x="168" y="1468"/>
                    <a:pt x="156" y="1769"/>
                  </a:cubicBezTo>
                  <a:cubicBezTo>
                    <a:pt x="145" y="1913"/>
                    <a:pt x="134" y="2058"/>
                    <a:pt x="112" y="2214"/>
                  </a:cubicBezTo>
                  <a:cubicBezTo>
                    <a:pt x="89" y="2358"/>
                    <a:pt x="67" y="2503"/>
                    <a:pt x="34" y="2647"/>
                  </a:cubicBezTo>
                  <a:cubicBezTo>
                    <a:pt x="12" y="2792"/>
                    <a:pt x="0" y="2948"/>
                    <a:pt x="0" y="3092"/>
                  </a:cubicBezTo>
                  <a:cubicBezTo>
                    <a:pt x="0" y="3248"/>
                    <a:pt x="23" y="3393"/>
                    <a:pt x="79" y="3537"/>
                  </a:cubicBezTo>
                  <a:lnTo>
                    <a:pt x="89" y="3537"/>
                  </a:lnTo>
                  <a:cubicBezTo>
                    <a:pt x="45" y="3393"/>
                    <a:pt x="23" y="3248"/>
                    <a:pt x="23" y="3092"/>
                  </a:cubicBezTo>
                  <a:cubicBezTo>
                    <a:pt x="34" y="2948"/>
                    <a:pt x="56" y="2803"/>
                    <a:pt x="89" y="2659"/>
                  </a:cubicBezTo>
                  <a:cubicBezTo>
                    <a:pt x="112" y="2514"/>
                    <a:pt x="145" y="2370"/>
                    <a:pt x="178" y="2225"/>
                  </a:cubicBezTo>
                  <a:cubicBezTo>
                    <a:pt x="201" y="2069"/>
                    <a:pt x="223" y="1925"/>
                    <a:pt x="234" y="1769"/>
                  </a:cubicBezTo>
                  <a:cubicBezTo>
                    <a:pt x="257" y="1480"/>
                    <a:pt x="267" y="1179"/>
                    <a:pt x="245" y="879"/>
                  </a:cubicBezTo>
                  <a:cubicBezTo>
                    <a:pt x="212" y="579"/>
                    <a:pt x="156" y="279"/>
                    <a:pt x="5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2"/>
            <p:cNvSpPr/>
            <p:nvPr/>
          </p:nvSpPr>
          <p:spPr>
            <a:xfrm>
              <a:off x="2202944" y="4356619"/>
              <a:ext cx="182008" cy="191253"/>
            </a:xfrm>
            <a:custGeom>
              <a:avLst/>
              <a:gdLst/>
              <a:ahLst/>
              <a:cxnLst/>
              <a:rect l="l" t="t" r="r" b="b"/>
              <a:pathLst>
                <a:path w="5217" h="5482" extrusionOk="0">
                  <a:moveTo>
                    <a:pt x="734" y="0"/>
                  </a:moveTo>
                  <a:lnTo>
                    <a:pt x="0" y="423"/>
                  </a:lnTo>
                  <a:cubicBezTo>
                    <a:pt x="0" y="423"/>
                    <a:pt x="156" y="967"/>
                    <a:pt x="189" y="1580"/>
                  </a:cubicBezTo>
                  <a:cubicBezTo>
                    <a:pt x="233" y="2202"/>
                    <a:pt x="312" y="3337"/>
                    <a:pt x="467" y="3782"/>
                  </a:cubicBezTo>
                  <a:cubicBezTo>
                    <a:pt x="623" y="4237"/>
                    <a:pt x="1046" y="5028"/>
                    <a:pt x="1323" y="5283"/>
                  </a:cubicBezTo>
                  <a:cubicBezTo>
                    <a:pt x="1499" y="5444"/>
                    <a:pt x="1630" y="5482"/>
                    <a:pt x="1790" y="5482"/>
                  </a:cubicBezTo>
                  <a:cubicBezTo>
                    <a:pt x="1883" y="5482"/>
                    <a:pt x="1986" y="5469"/>
                    <a:pt x="2114" y="5461"/>
                  </a:cubicBezTo>
                  <a:cubicBezTo>
                    <a:pt x="2447" y="5450"/>
                    <a:pt x="2692" y="5350"/>
                    <a:pt x="2970" y="5172"/>
                  </a:cubicBezTo>
                  <a:cubicBezTo>
                    <a:pt x="3236" y="4994"/>
                    <a:pt x="4116" y="4115"/>
                    <a:pt x="4438" y="3970"/>
                  </a:cubicBezTo>
                  <a:cubicBezTo>
                    <a:pt x="4761" y="3826"/>
                    <a:pt x="5060" y="3537"/>
                    <a:pt x="5117" y="3348"/>
                  </a:cubicBezTo>
                  <a:cubicBezTo>
                    <a:pt x="5172" y="3159"/>
                    <a:pt x="5216" y="2969"/>
                    <a:pt x="5016" y="2870"/>
                  </a:cubicBezTo>
                  <a:cubicBezTo>
                    <a:pt x="4816" y="2769"/>
                    <a:pt x="3960" y="2091"/>
                    <a:pt x="3526" y="2057"/>
                  </a:cubicBezTo>
                  <a:cubicBezTo>
                    <a:pt x="3092" y="2013"/>
                    <a:pt x="2614" y="1735"/>
                    <a:pt x="2458" y="1568"/>
                  </a:cubicBezTo>
                  <a:cubicBezTo>
                    <a:pt x="2291" y="1412"/>
                    <a:pt x="1936" y="1145"/>
                    <a:pt x="1613" y="767"/>
                  </a:cubicBezTo>
                  <a:cubicBezTo>
                    <a:pt x="1279" y="378"/>
                    <a:pt x="734" y="0"/>
                    <a:pt x="73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2"/>
            <p:cNvSpPr/>
            <p:nvPr/>
          </p:nvSpPr>
          <p:spPr>
            <a:xfrm>
              <a:off x="2209154" y="4356619"/>
              <a:ext cx="175798" cy="125246"/>
            </a:xfrm>
            <a:custGeom>
              <a:avLst/>
              <a:gdLst/>
              <a:ahLst/>
              <a:cxnLst/>
              <a:rect l="l" t="t" r="r" b="b"/>
              <a:pathLst>
                <a:path w="5039" h="3590" extrusionOk="0">
                  <a:moveTo>
                    <a:pt x="556" y="0"/>
                  </a:moveTo>
                  <a:lnTo>
                    <a:pt x="0" y="322"/>
                  </a:lnTo>
                  <a:cubicBezTo>
                    <a:pt x="45" y="367"/>
                    <a:pt x="100" y="423"/>
                    <a:pt x="156" y="467"/>
                  </a:cubicBezTo>
                  <a:cubicBezTo>
                    <a:pt x="456" y="745"/>
                    <a:pt x="678" y="1079"/>
                    <a:pt x="912" y="1412"/>
                  </a:cubicBezTo>
                  <a:cubicBezTo>
                    <a:pt x="1113" y="1713"/>
                    <a:pt x="1301" y="2002"/>
                    <a:pt x="1580" y="2235"/>
                  </a:cubicBezTo>
                  <a:cubicBezTo>
                    <a:pt x="1724" y="2347"/>
                    <a:pt x="1879" y="2458"/>
                    <a:pt x="2035" y="2558"/>
                  </a:cubicBezTo>
                  <a:cubicBezTo>
                    <a:pt x="2180" y="2658"/>
                    <a:pt x="2314" y="2769"/>
                    <a:pt x="2480" y="2836"/>
                  </a:cubicBezTo>
                  <a:cubicBezTo>
                    <a:pt x="2603" y="2880"/>
                    <a:pt x="2747" y="2903"/>
                    <a:pt x="2870" y="2903"/>
                  </a:cubicBezTo>
                  <a:cubicBezTo>
                    <a:pt x="2969" y="2903"/>
                    <a:pt x="3048" y="2880"/>
                    <a:pt x="3125" y="2870"/>
                  </a:cubicBezTo>
                  <a:cubicBezTo>
                    <a:pt x="3281" y="2870"/>
                    <a:pt x="3448" y="2880"/>
                    <a:pt x="3604" y="2892"/>
                  </a:cubicBezTo>
                  <a:cubicBezTo>
                    <a:pt x="3748" y="2892"/>
                    <a:pt x="3881" y="2969"/>
                    <a:pt x="4027" y="3026"/>
                  </a:cubicBezTo>
                  <a:cubicBezTo>
                    <a:pt x="4148" y="3058"/>
                    <a:pt x="4182" y="3159"/>
                    <a:pt x="4249" y="3270"/>
                  </a:cubicBezTo>
                  <a:cubicBezTo>
                    <a:pt x="4349" y="3414"/>
                    <a:pt x="4449" y="3537"/>
                    <a:pt x="4638" y="3582"/>
                  </a:cubicBezTo>
                  <a:cubicBezTo>
                    <a:pt x="4666" y="3587"/>
                    <a:pt x="4691" y="3590"/>
                    <a:pt x="4716" y="3590"/>
                  </a:cubicBezTo>
                  <a:cubicBezTo>
                    <a:pt x="4741" y="3590"/>
                    <a:pt x="4766" y="3587"/>
                    <a:pt x="4793" y="3582"/>
                  </a:cubicBezTo>
                  <a:cubicBezTo>
                    <a:pt x="4860" y="3503"/>
                    <a:pt x="4916" y="3414"/>
                    <a:pt x="4939" y="3348"/>
                  </a:cubicBezTo>
                  <a:cubicBezTo>
                    <a:pt x="4994" y="3159"/>
                    <a:pt x="5038" y="2969"/>
                    <a:pt x="4838" y="2870"/>
                  </a:cubicBezTo>
                  <a:cubicBezTo>
                    <a:pt x="4638" y="2769"/>
                    <a:pt x="3782" y="2091"/>
                    <a:pt x="3348" y="2057"/>
                  </a:cubicBezTo>
                  <a:cubicBezTo>
                    <a:pt x="2914" y="2013"/>
                    <a:pt x="2436" y="1735"/>
                    <a:pt x="2280" y="1568"/>
                  </a:cubicBezTo>
                  <a:cubicBezTo>
                    <a:pt x="2113" y="1412"/>
                    <a:pt x="1758" y="1145"/>
                    <a:pt x="1435" y="767"/>
                  </a:cubicBezTo>
                  <a:cubicBezTo>
                    <a:pt x="1101" y="378"/>
                    <a:pt x="556" y="0"/>
                    <a:pt x="55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2"/>
            <p:cNvSpPr/>
            <p:nvPr/>
          </p:nvSpPr>
          <p:spPr>
            <a:xfrm>
              <a:off x="2206049" y="4361259"/>
              <a:ext cx="24072" cy="85788"/>
            </a:xfrm>
            <a:custGeom>
              <a:avLst/>
              <a:gdLst/>
              <a:ahLst/>
              <a:cxnLst/>
              <a:rect l="l" t="t" r="r" b="b"/>
              <a:pathLst>
                <a:path w="690" h="2459" extrusionOk="0">
                  <a:moveTo>
                    <a:pt x="0" y="1"/>
                  </a:moveTo>
                  <a:cubicBezTo>
                    <a:pt x="89" y="201"/>
                    <a:pt x="134" y="412"/>
                    <a:pt x="167" y="624"/>
                  </a:cubicBezTo>
                  <a:cubicBezTo>
                    <a:pt x="201" y="834"/>
                    <a:pt x="223" y="1046"/>
                    <a:pt x="233" y="1257"/>
                  </a:cubicBezTo>
                  <a:cubicBezTo>
                    <a:pt x="256" y="1469"/>
                    <a:pt x="278" y="1691"/>
                    <a:pt x="356" y="1902"/>
                  </a:cubicBezTo>
                  <a:cubicBezTo>
                    <a:pt x="423" y="2102"/>
                    <a:pt x="523" y="2303"/>
                    <a:pt x="690" y="2458"/>
                  </a:cubicBezTo>
                  <a:lnTo>
                    <a:pt x="690" y="2448"/>
                  </a:lnTo>
                  <a:cubicBezTo>
                    <a:pt x="579" y="2270"/>
                    <a:pt x="500" y="2069"/>
                    <a:pt x="445" y="1869"/>
                  </a:cubicBezTo>
                  <a:cubicBezTo>
                    <a:pt x="389" y="1669"/>
                    <a:pt x="345" y="1457"/>
                    <a:pt x="322" y="1246"/>
                  </a:cubicBezTo>
                  <a:cubicBezTo>
                    <a:pt x="289" y="1035"/>
                    <a:pt x="267" y="824"/>
                    <a:pt x="223" y="612"/>
                  </a:cubicBezTo>
                  <a:cubicBezTo>
                    <a:pt x="178" y="401"/>
                    <a:pt x="112" y="189"/>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
            <p:cNvSpPr/>
            <p:nvPr/>
          </p:nvSpPr>
          <p:spPr>
            <a:xfrm>
              <a:off x="2212259" y="4356968"/>
              <a:ext cx="50831" cy="123851"/>
            </a:xfrm>
            <a:custGeom>
              <a:avLst/>
              <a:gdLst/>
              <a:ahLst/>
              <a:cxnLst/>
              <a:rect l="l" t="t" r="r" b="b"/>
              <a:pathLst>
                <a:path w="1457" h="3550" extrusionOk="0">
                  <a:moveTo>
                    <a:pt x="11" y="1"/>
                  </a:moveTo>
                  <a:lnTo>
                    <a:pt x="0" y="13"/>
                  </a:lnTo>
                  <a:cubicBezTo>
                    <a:pt x="156" y="290"/>
                    <a:pt x="256" y="602"/>
                    <a:pt x="334" y="913"/>
                  </a:cubicBezTo>
                  <a:cubicBezTo>
                    <a:pt x="411" y="1224"/>
                    <a:pt x="456" y="1536"/>
                    <a:pt x="534" y="1847"/>
                  </a:cubicBezTo>
                  <a:cubicBezTo>
                    <a:pt x="567" y="2015"/>
                    <a:pt x="612" y="2170"/>
                    <a:pt x="656" y="2326"/>
                  </a:cubicBezTo>
                  <a:cubicBezTo>
                    <a:pt x="712" y="2482"/>
                    <a:pt x="767" y="2637"/>
                    <a:pt x="846" y="2782"/>
                  </a:cubicBezTo>
                  <a:cubicBezTo>
                    <a:pt x="1001" y="3071"/>
                    <a:pt x="1201" y="3338"/>
                    <a:pt x="1446" y="3549"/>
                  </a:cubicBezTo>
                  <a:lnTo>
                    <a:pt x="1457" y="3538"/>
                  </a:lnTo>
                  <a:cubicBezTo>
                    <a:pt x="1279" y="3271"/>
                    <a:pt x="1123" y="2993"/>
                    <a:pt x="990" y="2704"/>
                  </a:cubicBezTo>
                  <a:cubicBezTo>
                    <a:pt x="856" y="2426"/>
                    <a:pt x="734" y="2126"/>
                    <a:pt x="656" y="1825"/>
                  </a:cubicBezTo>
                  <a:cubicBezTo>
                    <a:pt x="567" y="1514"/>
                    <a:pt x="500" y="1202"/>
                    <a:pt x="401" y="891"/>
                  </a:cubicBezTo>
                  <a:cubicBezTo>
                    <a:pt x="312" y="579"/>
                    <a:pt x="189" y="279"/>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
            <p:cNvSpPr/>
            <p:nvPr/>
          </p:nvSpPr>
          <p:spPr>
            <a:xfrm>
              <a:off x="2214178" y="4350793"/>
              <a:ext cx="76473" cy="95103"/>
            </a:xfrm>
            <a:custGeom>
              <a:avLst/>
              <a:gdLst/>
              <a:ahLst/>
              <a:cxnLst/>
              <a:rect l="l" t="t" r="r" b="b"/>
              <a:pathLst>
                <a:path w="2192" h="2726" extrusionOk="0">
                  <a:moveTo>
                    <a:pt x="0" y="0"/>
                  </a:moveTo>
                  <a:lnTo>
                    <a:pt x="0" y="12"/>
                  </a:lnTo>
                  <a:cubicBezTo>
                    <a:pt x="234" y="190"/>
                    <a:pt x="401" y="434"/>
                    <a:pt x="546" y="690"/>
                  </a:cubicBezTo>
                  <a:cubicBezTo>
                    <a:pt x="690" y="934"/>
                    <a:pt x="813" y="1201"/>
                    <a:pt x="969" y="1457"/>
                  </a:cubicBezTo>
                  <a:cubicBezTo>
                    <a:pt x="1113" y="1713"/>
                    <a:pt x="1291" y="1958"/>
                    <a:pt x="1502" y="2158"/>
                  </a:cubicBezTo>
                  <a:cubicBezTo>
                    <a:pt x="1713" y="2369"/>
                    <a:pt x="1947" y="2547"/>
                    <a:pt x="2192" y="2725"/>
                  </a:cubicBezTo>
                  <a:lnTo>
                    <a:pt x="2192" y="2714"/>
                  </a:lnTo>
                  <a:cubicBezTo>
                    <a:pt x="1980" y="2514"/>
                    <a:pt x="1758" y="2313"/>
                    <a:pt x="1558" y="2103"/>
                  </a:cubicBezTo>
                  <a:cubicBezTo>
                    <a:pt x="1357" y="1902"/>
                    <a:pt x="1169" y="1680"/>
                    <a:pt x="1024" y="1424"/>
                  </a:cubicBezTo>
                  <a:cubicBezTo>
                    <a:pt x="868" y="1179"/>
                    <a:pt x="734" y="912"/>
                    <a:pt x="579" y="667"/>
                  </a:cubicBezTo>
                  <a:cubicBezTo>
                    <a:pt x="423" y="412"/>
                    <a:pt x="245" y="178"/>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
            <p:cNvSpPr/>
            <p:nvPr/>
          </p:nvSpPr>
          <p:spPr>
            <a:xfrm>
              <a:off x="2217667" y="4345734"/>
              <a:ext cx="81148" cy="84637"/>
            </a:xfrm>
            <a:custGeom>
              <a:avLst/>
              <a:gdLst/>
              <a:ahLst/>
              <a:cxnLst/>
              <a:rect l="l" t="t" r="r" b="b"/>
              <a:pathLst>
                <a:path w="2326" h="2426" extrusionOk="0">
                  <a:moveTo>
                    <a:pt x="1" y="1"/>
                  </a:moveTo>
                  <a:lnTo>
                    <a:pt x="1" y="1"/>
                  </a:lnTo>
                  <a:cubicBezTo>
                    <a:pt x="223" y="167"/>
                    <a:pt x="401" y="390"/>
                    <a:pt x="568" y="612"/>
                  </a:cubicBezTo>
                  <a:cubicBezTo>
                    <a:pt x="735" y="846"/>
                    <a:pt x="891" y="1079"/>
                    <a:pt x="1057" y="1302"/>
                  </a:cubicBezTo>
                  <a:cubicBezTo>
                    <a:pt x="1235" y="1524"/>
                    <a:pt x="1425" y="1747"/>
                    <a:pt x="1635" y="1936"/>
                  </a:cubicBezTo>
                  <a:cubicBezTo>
                    <a:pt x="1847" y="2114"/>
                    <a:pt x="2080" y="2292"/>
                    <a:pt x="2325" y="2426"/>
                  </a:cubicBezTo>
                  <a:lnTo>
                    <a:pt x="2325" y="2414"/>
                  </a:lnTo>
                  <a:cubicBezTo>
                    <a:pt x="2114" y="2236"/>
                    <a:pt x="1902" y="2047"/>
                    <a:pt x="1702" y="1858"/>
                  </a:cubicBezTo>
                  <a:cubicBezTo>
                    <a:pt x="1502" y="1658"/>
                    <a:pt x="1302" y="1469"/>
                    <a:pt x="1124" y="1257"/>
                  </a:cubicBezTo>
                  <a:cubicBezTo>
                    <a:pt x="946" y="1035"/>
                    <a:pt x="780" y="802"/>
                    <a:pt x="612" y="579"/>
                  </a:cubicBezTo>
                  <a:cubicBezTo>
                    <a:pt x="434" y="367"/>
                    <a:pt x="234" y="157"/>
                    <a:pt x="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2"/>
            <p:cNvSpPr/>
            <p:nvPr/>
          </p:nvSpPr>
          <p:spPr>
            <a:xfrm>
              <a:off x="2174998" y="4307950"/>
              <a:ext cx="75322" cy="72601"/>
            </a:xfrm>
            <a:custGeom>
              <a:avLst/>
              <a:gdLst/>
              <a:ahLst/>
              <a:cxnLst/>
              <a:rect l="l" t="t" r="r" b="b"/>
              <a:pathLst>
                <a:path w="2159" h="2081" extrusionOk="0">
                  <a:moveTo>
                    <a:pt x="1104" y="0"/>
                  </a:moveTo>
                  <a:cubicBezTo>
                    <a:pt x="1077" y="0"/>
                    <a:pt x="1050" y="8"/>
                    <a:pt x="1034" y="16"/>
                  </a:cubicBezTo>
                  <a:cubicBezTo>
                    <a:pt x="1012" y="27"/>
                    <a:pt x="1002" y="49"/>
                    <a:pt x="979" y="49"/>
                  </a:cubicBezTo>
                  <a:cubicBezTo>
                    <a:pt x="975" y="51"/>
                    <a:pt x="971" y="52"/>
                    <a:pt x="966" y="52"/>
                  </a:cubicBezTo>
                  <a:cubicBezTo>
                    <a:pt x="948" y="52"/>
                    <a:pt x="928" y="36"/>
                    <a:pt x="901" y="27"/>
                  </a:cubicBezTo>
                  <a:cubicBezTo>
                    <a:pt x="857" y="27"/>
                    <a:pt x="824" y="38"/>
                    <a:pt x="790" y="71"/>
                  </a:cubicBezTo>
                  <a:cubicBezTo>
                    <a:pt x="768" y="105"/>
                    <a:pt x="735" y="127"/>
                    <a:pt x="701" y="138"/>
                  </a:cubicBezTo>
                  <a:cubicBezTo>
                    <a:pt x="696" y="143"/>
                    <a:pt x="690" y="146"/>
                    <a:pt x="683" y="146"/>
                  </a:cubicBezTo>
                  <a:cubicBezTo>
                    <a:pt x="673" y="146"/>
                    <a:pt x="663" y="140"/>
                    <a:pt x="656" y="127"/>
                  </a:cubicBezTo>
                  <a:cubicBezTo>
                    <a:pt x="641" y="119"/>
                    <a:pt x="614" y="111"/>
                    <a:pt x="587" y="111"/>
                  </a:cubicBezTo>
                  <a:cubicBezTo>
                    <a:pt x="577" y="111"/>
                    <a:pt x="566" y="113"/>
                    <a:pt x="557" y="116"/>
                  </a:cubicBezTo>
                  <a:cubicBezTo>
                    <a:pt x="501" y="138"/>
                    <a:pt x="490" y="183"/>
                    <a:pt x="478" y="239"/>
                  </a:cubicBezTo>
                  <a:cubicBezTo>
                    <a:pt x="474" y="230"/>
                    <a:pt x="467" y="226"/>
                    <a:pt x="458" y="226"/>
                  </a:cubicBezTo>
                  <a:cubicBezTo>
                    <a:pt x="443" y="226"/>
                    <a:pt x="425" y="236"/>
                    <a:pt x="412" y="249"/>
                  </a:cubicBezTo>
                  <a:cubicBezTo>
                    <a:pt x="389" y="272"/>
                    <a:pt x="345" y="272"/>
                    <a:pt x="300" y="283"/>
                  </a:cubicBezTo>
                  <a:cubicBezTo>
                    <a:pt x="278" y="294"/>
                    <a:pt x="245" y="305"/>
                    <a:pt x="223" y="316"/>
                  </a:cubicBezTo>
                  <a:cubicBezTo>
                    <a:pt x="189" y="350"/>
                    <a:pt x="178" y="383"/>
                    <a:pt x="178" y="417"/>
                  </a:cubicBezTo>
                  <a:cubicBezTo>
                    <a:pt x="167" y="427"/>
                    <a:pt x="156" y="439"/>
                    <a:pt x="145" y="461"/>
                  </a:cubicBezTo>
                  <a:cubicBezTo>
                    <a:pt x="122" y="494"/>
                    <a:pt x="145" y="538"/>
                    <a:pt x="134" y="583"/>
                  </a:cubicBezTo>
                  <a:cubicBezTo>
                    <a:pt x="122" y="650"/>
                    <a:pt x="33" y="672"/>
                    <a:pt x="45" y="750"/>
                  </a:cubicBezTo>
                  <a:cubicBezTo>
                    <a:pt x="56" y="783"/>
                    <a:pt x="90" y="805"/>
                    <a:pt x="112" y="828"/>
                  </a:cubicBezTo>
                  <a:cubicBezTo>
                    <a:pt x="122" y="839"/>
                    <a:pt x="122" y="850"/>
                    <a:pt x="122" y="861"/>
                  </a:cubicBezTo>
                  <a:cubicBezTo>
                    <a:pt x="112" y="872"/>
                    <a:pt x="78" y="884"/>
                    <a:pt x="67" y="894"/>
                  </a:cubicBezTo>
                  <a:cubicBezTo>
                    <a:pt x="45" y="917"/>
                    <a:pt x="33" y="939"/>
                    <a:pt x="45" y="973"/>
                  </a:cubicBezTo>
                  <a:cubicBezTo>
                    <a:pt x="56" y="1017"/>
                    <a:pt x="45" y="1039"/>
                    <a:pt x="23" y="1072"/>
                  </a:cubicBezTo>
                  <a:cubicBezTo>
                    <a:pt x="11" y="1106"/>
                    <a:pt x="1" y="1139"/>
                    <a:pt x="1" y="1173"/>
                  </a:cubicBezTo>
                  <a:cubicBezTo>
                    <a:pt x="23" y="1217"/>
                    <a:pt x="56" y="1240"/>
                    <a:pt x="78" y="1284"/>
                  </a:cubicBezTo>
                  <a:cubicBezTo>
                    <a:pt x="100" y="1329"/>
                    <a:pt x="100" y="1384"/>
                    <a:pt x="122" y="1428"/>
                  </a:cubicBezTo>
                  <a:cubicBezTo>
                    <a:pt x="145" y="1484"/>
                    <a:pt x="178" y="1529"/>
                    <a:pt x="201" y="1584"/>
                  </a:cubicBezTo>
                  <a:cubicBezTo>
                    <a:pt x="245" y="1662"/>
                    <a:pt x="300" y="1751"/>
                    <a:pt x="367" y="1806"/>
                  </a:cubicBezTo>
                  <a:cubicBezTo>
                    <a:pt x="412" y="1840"/>
                    <a:pt x="445" y="1851"/>
                    <a:pt x="478" y="1885"/>
                  </a:cubicBezTo>
                  <a:cubicBezTo>
                    <a:pt x="512" y="1918"/>
                    <a:pt x="545" y="1929"/>
                    <a:pt x="579" y="1951"/>
                  </a:cubicBezTo>
                  <a:cubicBezTo>
                    <a:pt x="623" y="1962"/>
                    <a:pt x="634" y="2007"/>
                    <a:pt x="668" y="2029"/>
                  </a:cubicBezTo>
                  <a:cubicBezTo>
                    <a:pt x="687" y="2042"/>
                    <a:pt x="707" y="2047"/>
                    <a:pt x="727" y="2047"/>
                  </a:cubicBezTo>
                  <a:cubicBezTo>
                    <a:pt x="740" y="2047"/>
                    <a:pt x="754" y="2045"/>
                    <a:pt x="768" y="2040"/>
                  </a:cubicBezTo>
                  <a:cubicBezTo>
                    <a:pt x="796" y="2026"/>
                    <a:pt x="815" y="2012"/>
                    <a:pt x="837" y="2012"/>
                  </a:cubicBezTo>
                  <a:cubicBezTo>
                    <a:pt x="849" y="2012"/>
                    <a:pt x="863" y="2017"/>
                    <a:pt x="879" y="2029"/>
                  </a:cubicBezTo>
                  <a:cubicBezTo>
                    <a:pt x="913" y="2051"/>
                    <a:pt x="945" y="2073"/>
                    <a:pt x="990" y="2073"/>
                  </a:cubicBezTo>
                  <a:cubicBezTo>
                    <a:pt x="1007" y="2078"/>
                    <a:pt x="1024" y="2080"/>
                    <a:pt x="1040" y="2080"/>
                  </a:cubicBezTo>
                  <a:cubicBezTo>
                    <a:pt x="1101" y="2080"/>
                    <a:pt x="1158" y="2051"/>
                    <a:pt x="1202" y="2007"/>
                  </a:cubicBezTo>
                  <a:cubicBezTo>
                    <a:pt x="1222" y="1987"/>
                    <a:pt x="1250" y="1983"/>
                    <a:pt x="1279" y="1983"/>
                  </a:cubicBezTo>
                  <a:cubicBezTo>
                    <a:pt x="1298" y="1983"/>
                    <a:pt x="1318" y="1984"/>
                    <a:pt x="1335" y="1984"/>
                  </a:cubicBezTo>
                  <a:cubicBezTo>
                    <a:pt x="1380" y="1974"/>
                    <a:pt x="1424" y="1951"/>
                    <a:pt x="1469" y="1940"/>
                  </a:cubicBezTo>
                  <a:cubicBezTo>
                    <a:pt x="1558" y="1885"/>
                    <a:pt x="1647" y="1829"/>
                    <a:pt x="1724" y="1762"/>
                  </a:cubicBezTo>
                  <a:cubicBezTo>
                    <a:pt x="1758" y="1717"/>
                    <a:pt x="1791" y="1684"/>
                    <a:pt x="1835" y="1651"/>
                  </a:cubicBezTo>
                  <a:cubicBezTo>
                    <a:pt x="1869" y="1618"/>
                    <a:pt x="1914" y="1595"/>
                    <a:pt x="1936" y="1539"/>
                  </a:cubicBezTo>
                  <a:cubicBezTo>
                    <a:pt x="1958" y="1507"/>
                    <a:pt x="1958" y="1462"/>
                    <a:pt x="1980" y="1418"/>
                  </a:cubicBezTo>
                  <a:cubicBezTo>
                    <a:pt x="2003" y="1373"/>
                    <a:pt x="2047" y="1339"/>
                    <a:pt x="2069" y="1284"/>
                  </a:cubicBezTo>
                  <a:cubicBezTo>
                    <a:pt x="2092" y="1262"/>
                    <a:pt x="2102" y="1217"/>
                    <a:pt x="2102" y="1184"/>
                  </a:cubicBezTo>
                  <a:cubicBezTo>
                    <a:pt x="2092" y="1161"/>
                    <a:pt x="2092" y="1151"/>
                    <a:pt x="2080" y="1128"/>
                  </a:cubicBezTo>
                  <a:cubicBezTo>
                    <a:pt x="2069" y="1095"/>
                    <a:pt x="2058" y="1095"/>
                    <a:pt x="2080" y="1072"/>
                  </a:cubicBezTo>
                  <a:cubicBezTo>
                    <a:pt x="2158" y="1006"/>
                    <a:pt x="2114" y="928"/>
                    <a:pt x="2069" y="850"/>
                  </a:cubicBezTo>
                  <a:cubicBezTo>
                    <a:pt x="2013" y="761"/>
                    <a:pt x="2047" y="650"/>
                    <a:pt x="2003" y="561"/>
                  </a:cubicBezTo>
                  <a:cubicBezTo>
                    <a:pt x="1991" y="550"/>
                    <a:pt x="1980" y="528"/>
                    <a:pt x="1958" y="516"/>
                  </a:cubicBezTo>
                  <a:cubicBezTo>
                    <a:pt x="1946" y="506"/>
                    <a:pt x="1914" y="494"/>
                    <a:pt x="1902" y="483"/>
                  </a:cubicBezTo>
                  <a:cubicBezTo>
                    <a:pt x="1869" y="439"/>
                    <a:pt x="1891" y="372"/>
                    <a:pt x="1869" y="338"/>
                  </a:cubicBezTo>
                  <a:cubicBezTo>
                    <a:pt x="1835" y="272"/>
                    <a:pt x="1769" y="249"/>
                    <a:pt x="1702" y="239"/>
                  </a:cubicBezTo>
                  <a:cubicBezTo>
                    <a:pt x="1680" y="239"/>
                    <a:pt x="1669" y="239"/>
                    <a:pt x="1657" y="216"/>
                  </a:cubicBezTo>
                  <a:cubicBezTo>
                    <a:pt x="1647" y="194"/>
                    <a:pt x="1624" y="160"/>
                    <a:pt x="1591" y="150"/>
                  </a:cubicBezTo>
                  <a:cubicBezTo>
                    <a:pt x="1568" y="138"/>
                    <a:pt x="1546" y="127"/>
                    <a:pt x="1513" y="127"/>
                  </a:cubicBezTo>
                  <a:cubicBezTo>
                    <a:pt x="1504" y="127"/>
                    <a:pt x="1474" y="141"/>
                    <a:pt x="1451" y="141"/>
                  </a:cubicBezTo>
                  <a:cubicBezTo>
                    <a:pt x="1445" y="141"/>
                    <a:pt x="1439" y="140"/>
                    <a:pt x="1435" y="138"/>
                  </a:cubicBezTo>
                  <a:cubicBezTo>
                    <a:pt x="1435" y="138"/>
                    <a:pt x="1424" y="116"/>
                    <a:pt x="1424" y="105"/>
                  </a:cubicBezTo>
                  <a:cubicBezTo>
                    <a:pt x="1413" y="94"/>
                    <a:pt x="1413" y="83"/>
                    <a:pt x="1402" y="71"/>
                  </a:cubicBezTo>
                  <a:cubicBezTo>
                    <a:pt x="1380" y="61"/>
                    <a:pt x="1346" y="38"/>
                    <a:pt x="1324" y="38"/>
                  </a:cubicBezTo>
                  <a:cubicBezTo>
                    <a:pt x="1301" y="27"/>
                    <a:pt x="1268" y="27"/>
                    <a:pt x="1246" y="27"/>
                  </a:cubicBezTo>
                  <a:cubicBezTo>
                    <a:pt x="1238" y="27"/>
                    <a:pt x="1188" y="51"/>
                    <a:pt x="1162" y="51"/>
                  </a:cubicBezTo>
                  <a:cubicBezTo>
                    <a:pt x="1152" y="51"/>
                    <a:pt x="1146" y="47"/>
                    <a:pt x="1146" y="38"/>
                  </a:cubicBezTo>
                  <a:cubicBezTo>
                    <a:pt x="1157" y="27"/>
                    <a:pt x="1146" y="16"/>
                    <a:pt x="1135" y="5"/>
                  </a:cubicBezTo>
                  <a:cubicBezTo>
                    <a:pt x="1125" y="1"/>
                    <a:pt x="1114" y="0"/>
                    <a:pt x="1104"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2"/>
            <p:cNvSpPr/>
            <p:nvPr/>
          </p:nvSpPr>
          <p:spPr>
            <a:xfrm>
              <a:off x="2179255" y="4331779"/>
              <a:ext cx="71066" cy="48773"/>
            </a:xfrm>
            <a:custGeom>
              <a:avLst/>
              <a:gdLst/>
              <a:ahLst/>
              <a:cxnLst/>
              <a:rect l="l" t="t" r="r" b="b"/>
              <a:pathLst>
                <a:path w="2037" h="1398" extrusionOk="0">
                  <a:moveTo>
                    <a:pt x="1913" y="0"/>
                  </a:moveTo>
                  <a:cubicBezTo>
                    <a:pt x="1903" y="0"/>
                    <a:pt x="1891" y="11"/>
                    <a:pt x="1891" y="33"/>
                  </a:cubicBezTo>
                  <a:cubicBezTo>
                    <a:pt x="1869" y="67"/>
                    <a:pt x="1881" y="122"/>
                    <a:pt x="1858" y="156"/>
                  </a:cubicBezTo>
                  <a:cubicBezTo>
                    <a:pt x="1847" y="178"/>
                    <a:pt x="1824" y="178"/>
                    <a:pt x="1802" y="189"/>
                  </a:cubicBezTo>
                  <a:cubicBezTo>
                    <a:pt x="1747" y="234"/>
                    <a:pt x="1725" y="312"/>
                    <a:pt x="1758" y="379"/>
                  </a:cubicBezTo>
                  <a:cubicBezTo>
                    <a:pt x="1725" y="379"/>
                    <a:pt x="1703" y="379"/>
                    <a:pt x="1680" y="401"/>
                  </a:cubicBezTo>
                  <a:cubicBezTo>
                    <a:pt x="1647" y="423"/>
                    <a:pt x="1658" y="478"/>
                    <a:pt x="1614" y="501"/>
                  </a:cubicBezTo>
                  <a:cubicBezTo>
                    <a:pt x="1611" y="503"/>
                    <a:pt x="1608" y="504"/>
                    <a:pt x="1605" y="504"/>
                  </a:cubicBezTo>
                  <a:cubicBezTo>
                    <a:pt x="1596" y="504"/>
                    <a:pt x="1584" y="498"/>
                    <a:pt x="1571" y="498"/>
                  </a:cubicBezTo>
                  <a:cubicBezTo>
                    <a:pt x="1567" y="498"/>
                    <a:pt x="1562" y="498"/>
                    <a:pt x="1558" y="501"/>
                  </a:cubicBezTo>
                  <a:cubicBezTo>
                    <a:pt x="1525" y="523"/>
                    <a:pt x="1525" y="545"/>
                    <a:pt x="1525" y="579"/>
                  </a:cubicBezTo>
                  <a:cubicBezTo>
                    <a:pt x="1525" y="634"/>
                    <a:pt x="1525" y="678"/>
                    <a:pt x="1458" y="678"/>
                  </a:cubicBezTo>
                  <a:cubicBezTo>
                    <a:pt x="1446" y="678"/>
                    <a:pt x="1446" y="656"/>
                    <a:pt x="1436" y="656"/>
                  </a:cubicBezTo>
                  <a:cubicBezTo>
                    <a:pt x="1424" y="656"/>
                    <a:pt x="1413" y="668"/>
                    <a:pt x="1402" y="668"/>
                  </a:cubicBezTo>
                  <a:lnTo>
                    <a:pt x="1335" y="701"/>
                  </a:lnTo>
                  <a:cubicBezTo>
                    <a:pt x="1329" y="675"/>
                    <a:pt x="1314" y="665"/>
                    <a:pt x="1297" y="665"/>
                  </a:cubicBezTo>
                  <a:cubicBezTo>
                    <a:pt x="1255" y="665"/>
                    <a:pt x="1195" y="722"/>
                    <a:pt x="1179" y="745"/>
                  </a:cubicBezTo>
                  <a:cubicBezTo>
                    <a:pt x="1169" y="779"/>
                    <a:pt x="1169" y="834"/>
                    <a:pt x="1157" y="856"/>
                  </a:cubicBezTo>
                  <a:cubicBezTo>
                    <a:pt x="1151" y="860"/>
                    <a:pt x="1146" y="861"/>
                    <a:pt x="1141" y="861"/>
                  </a:cubicBezTo>
                  <a:cubicBezTo>
                    <a:pt x="1129" y="861"/>
                    <a:pt x="1121" y="850"/>
                    <a:pt x="1113" y="834"/>
                  </a:cubicBezTo>
                  <a:cubicBezTo>
                    <a:pt x="1080" y="834"/>
                    <a:pt x="1057" y="868"/>
                    <a:pt x="1024" y="879"/>
                  </a:cubicBezTo>
                  <a:cubicBezTo>
                    <a:pt x="1007" y="887"/>
                    <a:pt x="995" y="889"/>
                    <a:pt x="985" y="889"/>
                  </a:cubicBezTo>
                  <a:cubicBezTo>
                    <a:pt x="974" y="889"/>
                    <a:pt x="966" y="887"/>
                    <a:pt x="955" y="887"/>
                  </a:cubicBezTo>
                  <a:cubicBezTo>
                    <a:pt x="949" y="887"/>
                    <a:pt x="943" y="888"/>
                    <a:pt x="935" y="890"/>
                  </a:cubicBezTo>
                  <a:cubicBezTo>
                    <a:pt x="835" y="901"/>
                    <a:pt x="902" y="957"/>
                    <a:pt x="857" y="1001"/>
                  </a:cubicBezTo>
                  <a:cubicBezTo>
                    <a:pt x="846" y="1024"/>
                    <a:pt x="823" y="1034"/>
                    <a:pt x="791" y="1034"/>
                  </a:cubicBezTo>
                  <a:cubicBezTo>
                    <a:pt x="768" y="1024"/>
                    <a:pt x="768" y="1012"/>
                    <a:pt x="757" y="1001"/>
                  </a:cubicBezTo>
                  <a:cubicBezTo>
                    <a:pt x="740" y="990"/>
                    <a:pt x="729" y="987"/>
                    <a:pt x="716" y="987"/>
                  </a:cubicBezTo>
                  <a:cubicBezTo>
                    <a:pt x="703" y="987"/>
                    <a:pt x="690" y="990"/>
                    <a:pt x="668" y="990"/>
                  </a:cubicBezTo>
                  <a:cubicBezTo>
                    <a:pt x="635" y="990"/>
                    <a:pt x="601" y="945"/>
                    <a:pt x="568" y="945"/>
                  </a:cubicBezTo>
                  <a:cubicBezTo>
                    <a:pt x="524" y="945"/>
                    <a:pt x="512" y="979"/>
                    <a:pt x="479" y="990"/>
                  </a:cubicBezTo>
                  <a:cubicBezTo>
                    <a:pt x="445" y="990"/>
                    <a:pt x="390" y="979"/>
                    <a:pt x="356" y="979"/>
                  </a:cubicBezTo>
                  <a:cubicBezTo>
                    <a:pt x="312" y="968"/>
                    <a:pt x="267" y="935"/>
                    <a:pt x="223" y="912"/>
                  </a:cubicBezTo>
                  <a:cubicBezTo>
                    <a:pt x="178" y="879"/>
                    <a:pt x="134" y="856"/>
                    <a:pt x="89" y="824"/>
                  </a:cubicBezTo>
                  <a:cubicBezTo>
                    <a:pt x="56" y="801"/>
                    <a:pt x="34" y="767"/>
                    <a:pt x="0" y="745"/>
                  </a:cubicBezTo>
                  <a:lnTo>
                    <a:pt x="0" y="745"/>
                  </a:lnTo>
                  <a:cubicBezTo>
                    <a:pt x="23" y="801"/>
                    <a:pt x="56" y="846"/>
                    <a:pt x="79" y="901"/>
                  </a:cubicBezTo>
                  <a:cubicBezTo>
                    <a:pt x="123" y="979"/>
                    <a:pt x="178" y="1068"/>
                    <a:pt x="245" y="1123"/>
                  </a:cubicBezTo>
                  <a:cubicBezTo>
                    <a:pt x="290" y="1157"/>
                    <a:pt x="323" y="1168"/>
                    <a:pt x="356" y="1202"/>
                  </a:cubicBezTo>
                  <a:cubicBezTo>
                    <a:pt x="390" y="1235"/>
                    <a:pt x="423" y="1246"/>
                    <a:pt x="457" y="1268"/>
                  </a:cubicBezTo>
                  <a:cubicBezTo>
                    <a:pt x="501" y="1279"/>
                    <a:pt x="512" y="1324"/>
                    <a:pt x="546" y="1346"/>
                  </a:cubicBezTo>
                  <a:cubicBezTo>
                    <a:pt x="565" y="1359"/>
                    <a:pt x="585" y="1364"/>
                    <a:pt x="605" y="1364"/>
                  </a:cubicBezTo>
                  <a:cubicBezTo>
                    <a:pt x="618" y="1364"/>
                    <a:pt x="632" y="1362"/>
                    <a:pt x="646" y="1357"/>
                  </a:cubicBezTo>
                  <a:cubicBezTo>
                    <a:pt x="674" y="1343"/>
                    <a:pt x="693" y="1329"/>
                    <a:pt x="715" y="1329"/>
                  </a:cubicBezTo>
                  <a:cubicBezTo>
                    <a:pt x="727" y="1329"/>
                    <a:pt x="741" y="1334"/>
                    <a:pt x="757" y="1346"/>
                  </a:cubicBezTo>
                  <a:cubicBezTo>
                    <a:pt x="791" y="1368"/>
                    <a:pt x="823" y="1390"/>
                    <a:pt x="868" y="1390"/>
                  </a:cubicBezTo>
                  <a:cubicBezTo>
                    <a:pt x="885" y="1395"/>
                    <a:pt x="902" y="1397"/>
                    <a:pt x="918" y="1397"/>
                  </a:cubicBezTo>
                  <a:cubicBezTo>
                    <a:pt x="979" y="1397"/>
                    <a:pt x="1036" y="1368"/>
                    <a:pt x="1080" y="1324"/>
                  </a:cubicBezTo>
                  <a:cubicBezTo>
                    <a:pt x="1100" y="1304"/>
                    <a:pt x="1128" y="1300"/>
                    <a:pt x="1157" y="1300"/>
                  </a:cubicBezTo>
                  <a:cubicBezTo>
                    <a:pt x="1176" y="1300"/>
                    <a:pt x="1196" y="1301"/>
                    <a:pt x="1213" y="1301"/>
                  </a:cubicBezTo>
                  <a:cubicBezTo>
                    <a:pt x="1258" y="1291"/>
                    <a:pt x="1302" y="1268"/>
                    <a:pt x="1347" y="1257"/>
                  </a:cubicBezTo>
                  <a:cubicBezTo>
                    <a:pt x="1436" y="1202"/>
                    <a:pt x="1525" y="1146"/>
                    <a:pt x="1602" y="1079"/>
                  </a:cubicBezTo>
                  <a:cubicBezTo>
                    <a:pt x="1636" y="1034"/>
                    <a:pt x="1669" y="1001"/>
                    <a:pt x="1713" y="968"/>
                  </a:cubicBezTo>
                  <a:cubicBezTo>
                    <a:pt x="1747" y="935"/>
                    <a:pt x="1792" y="912"/>
                    <a:pt x="1814" y="856"/>
                  </a:cubicBezTo>
                  <a:cubicBezTo>
                    <a:pt x="1836" y="824"/>
                    <a:pt x="1836" y="779"/>
                    <a:pt x="1858" y="735"/>
                  </a:cubicBezTo>
                  <a:cubicBezTo>
                    <a:pt x="1881" y="690"/>
                    <a:pt x="1925" y="656"/>
                    <a:pt x="1947" y="601"/>
                  </a:cubicBezTo>
                  <a:cubicBezTo>
                    <a:pt x="1970" y="579"/>
                    <a:pt x="1980" y="534"/>
                    <a:pt x="1980" y="501"/>
                  </a:cubicBezTo>
                  <a:cubicBezTo>
                    <a:pt x="1970" y="478"/>
                    <a:pt x="1970" y="468"/>
                    <a:pt x="1958" y="445"/>
                  </a:cubicBezTo>
                  <a:cubicBezTo>
                    <a:pt x="1947" y="412"/>
                    <a:pt x="1936" y="412"/>
                    <a:pt x="1958" y="389"/>
                  </a:cubicBezTo>
                  <a:cubicBezTo>
                    <a:pt x="2036" y="323"/>
                    <a:pt x="1992" y="245"/>
                    <a:pt x="1947" y="167"/>
                  </a:cubicBezTo>
                  <a:cubicBezTo>
                    <a:pt x="1913" y="112"/>
                    <a:pt x="1913" y="56"/>
                    <a:pt x="191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
            <p:cNvSpPr/>
            <p:nvPr/>
          </p:nvSpPr>
          <p:spPr>
            <a:xfrm>
              <a:off x="2192059" y="4322742"/>
              <a:ext cx="34190" cy="31957"/>
            </a:xfrm>
            <a:custGeom>
              <a:avLst/>
              <a:gdLst/>
              <a:ahLst/>
              <a:cxnLst/>
              <a:rect l="l" t="t" r="r" b="b"/>
              <a:pathLst>
                <a:path w="980" h="916" extrusionOk="0">
                  <a:moveTo>
                    <a:pt x="681" y="0"/>
                  </a:moveTo>
                  <a:cubicBezTo>
                    <a:pt x="649" y="0"/>
                    <a:pt x="617" y="11"/>
                    <a:pt x="624" y="37"/>
                  </a:cubicBezTo>
                  <a:cubicBezTo>
                    <a:pt x="590" y="48"/>
                    <a:pt x="579" y="48"/>
                    <a:pt x="557" y="70"/>
                  </a:cubicBezTo>
                  <a:cubicBezTo>
                    <a:pt x="529" y="61"/>
                    <a:pt x="493" y="20"/>
                    <a:pt x="456" y="20"/>
                  </a:cubicBezTo>
                  <a:cubicBezTo>
                    <a:pt x="449" y="20"/>
                    <a:pt x="441" y="22"/>
                    <a:pt x="434" y="25"/>
                  </a:cubicBezTo>
                  <a:cubicBezTo>
                    <a:pt x="439" y="46"/>
                    <a:pt x="435" y="53"/>
                    <a:pt x="428" y="53"/>
                  </a:cubicBezTo>
                  <a:cubicBezTo>
                    <a:pt x="416" y="53"/>
                    <a:pt x="393" y="33"/>
                    <a:pt x="379" y="25"/>
                  </a:cubicBezTo>
                  <a:cubicBezTo>
                    <a:pt x="368" y="25"/>
                    <a:pt x="323" y="37"/>
                    <a:pt x="312" y="48"/>
                  </a:cubicBezTo>
                  <a:cubicBezTo>
                    <a:pt x="256" y="70"/>
                    <a:pt x="256" y="126"/>
                    <a:pt x="256" y="181"/>
                  </a:cubicBezTo>
                  <a:cubicBezTo>
                    <a:pt x="179" y="203"/>
                    <a:pt x="78" y="304"/>
                    <a:pt x="112" y="393"/>
                  </a:cubicBezTo>
                  <a:cubicBezTo>
                    <a:pt x="68" y="415"/>
                    <a:pt x="23" y="470"/>
                    <a:pt x="12" y="515"/>
                  </a:cubicBezTo>
                  <a:cubicBezTo>
                    <a:pt x="1" y="582"/>
                    <a:pt x="23" y="582"/>
                    <a:pt x="68" y="604"/>
                  </a:cubicBezTo>
                  <a:cubicBezTo>
                    <a:pt x="123" y="648"/>
                    <a:pt x="101" y="671"/>
                    <a:pt x="90" y="727"/>
                  </a:cubicBezTo>
                  <a:cubicBezTo>
                    <a:pt x="78" y="782"/>
                    <a:pt x="112" y="882"/>
                    <a:pt x="167" y="905"/>
                  </a:cubicBezTo>
                  <a:cubicBezTo>
                    <a:pt x="190" y="915"/>
                    <a:pt x="246" y="915"/>
                    <a:pt x="256" y="915"/>
                  </a:cubicBezTo>
                  <a:cubicBezTo>
                    <a:pt x="312" y="915"/>
                    <a:pt x="335" y="882"/>
                    <a:pt x="368" y="860"/>
                  </a:cubicBezTo>
                  <a:cubicBezTo>
                    <a:pt x="390" y="848"/>
                    <a:pt x="424" y="848"/>
                    <a:pt x="434" y="838"/>
                  </a:cubicBezTo>
                  <a:cubicBezTo>
                    <a:pt x="456" y="826"/>
                    <a:pt x="468" y="771"/>
                    <a:pt x="490" y="771"/>
                  </a:cubicBezTo>
                  <a:cubicBezTo>
                    <a:pt x="501" y="771"/>
                    <a:pt x="513" y="793"/>
                    <a:pt x="523" y="793"/>
                  </a:cubicBezTo>
                  <a:cubicBezTo>
                    <a:pt x="557" y="816"/>
                    <a:pt x="579" y="816"/>
                    <a:pt x="612" y="816"/>
                  </a:cubicBezTo>
                  <a:cubicBezTo>
                    <a:pt x="646" y="804"/>
                    <a:pt x="668" y="793"/>
                    <a:pt x="701" y="782"/>
                  </a:cubicBezTo>
                  <a:cubicBezTo>
                    <a:pt x="746" y="760"/>
                    <a:pt x="757" y="749"/>
                    <a:pt x="757" y="704"/>
                  </a:cubicBezTo>
                  <a:cubicBezTo>
                    <a:pt x="768" y="682"/>
                    <a:pt x="757" y="648"/>
                    <a:pt x="779" y="626"/>
                  </a:cubicBezTo>
                  <a:cubicBezTo>
                    <a:pt x="802" y="604"/>
                    <a:pt x="857" y="604"/>
                    <a:pt x="891" y="571"/>
                  </a:cubicBezTo>
                  <a:cubicBezTo>
                    <a:pt x="946" y="537"/>
                    <a:pt x="980" y="504"/>
                    <a:pt x="957" y="437"/>
                  </a:cubicBezTo>
                  <a:cubicBezTo>
                    <a:pt x="946" y="393"/>
                    <a:pt x="913" y="359"/>
                    <a:pt x="879" y="337"/>
                  </a:cubicBezTo>
                  <a:cubicBezTo>
                    <a:pt x="924" y="270"/>
                    <a:pt x="980" y="193"/>
                    <a:pt x="913" y="126"/>
                  </a:cubicBezTo>
                  <a:cubicBezTo>
                    <a:pt x="891" y="92"/>
                    <a:pt x="868" y="82"/>
                    <a:pt x="835" y="82"/>
                  </a:cubicBezTo>
                  <a:cubicBezTo>
                    <a:pt x="817" y="82"/>
                    <a:pt x="793" y="96"/>
                    <a:pt x="778" y="96"/>
                  </a:cubicBezTo>
                  <a:cubicBezTo>
                    <a:pt x="774" y="96"/>
                    <a:pt x="770" y="95"/>
                    <a:pt x="768" y="92"/>
                  </a:cubicBezTo>
                  <a:cubicBezTo>
                    <a:pt x="723" y="82"/>
                    <a:pt x="757" y="37"/>
                    <a:pt x="735" y="15"/>
                  </a:cubicBezTo>
                  <a:cubicBezTo>
                    <a:pt x="726" y="6"/>
                    <a:pt x="703" y="0"/>
                    <a:pt x="68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three columns 1">
  <p:cSld name="TITLE_AND_BODY_1_2_1">
    <p:spTree>
      <p:nvGrpSpPr>
        <p:cNvPr id="1" name="Shape 14471"/>
        <p:cNvGrpSpPr/>
        <p:nvPr/>
      </p:nvGrpSpPr>
      <p:grpSpPr>
        <a:xfrm>
          <a:off x="0" y="0"/>
          <a:ext cx="0" cy="0"/>
          <a:chOff x="0" y="0"/>
          <a:chExt cx="0" cy="0"/>
        </a:xfrm>
      </p:grpSpPr>
      <p:grpSp>
        <p:nvGrpSpPr>
          <p:cNvPr id="14472" name="Google Shape;14472;p19"/>
          <p:cNvGrpSpPr/>
          <p:nvPr/>
        </p:nvGrpSpPr>
        <p:grpSpPr>
          <a:xfrm>
            <a:off x="178275" y="177600"/>
            <a:ext cx="8787300" cy="4788300"/>
            <a:chOff x="178275" y="177600"/>
            <a:chExt cx="8787300" cy="4788300"/>
          </a:xfrm>
        </p:grpSpPr>
        <p:sp>
          <p:nvSpPr>
            <p:cNvPr id="14473" name="Google Shape;14473;p19"/>
            <p:cNvSpPr/>
            <p:nvPr/>
          </p:nvSpPr>
          <p:spPr>
            <a:xfrm>
              <a:off x="178275" y="177600"/>
              <a:ext cx="8787300" cy="4788300"/>
            </a:xfrm>
            <a:prstGeom prst="round2DiagRect">
              <a:avLst>
                <a:gd name="adj1" fmla="val 9845"/>
                <a:gd name="adj2" fmla="val 0"/>
              </a:avLst>
            </a:pr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19"/>
            <p:cNvSpPr/>
            <p:nvPr/>
          </p:nvSpPr>
          <p:spPr>
            <a:xfrm>
              <a:off x="288825" y="294900"/>
              <a:ext cx="8566500" cy="4551600"/>
            </a:xfrm>
            <a:prstGeom prst="round2DiagRect">
              <a:avLst>
                <a:gd name="adj1" fmla="val 8839"/>
                <a:gd name="adj2" fmla="val 0"/>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75" name="Google Shape;14475;p19"/>
          <p:cNvSpPr txBox="1">
            <a:spLocks noGrp="1"/>
          </p:cNvSpPr>
          <p:nvPr>
            <p:ph type="title"/>
          </p:nvPr>
        </p:nvSpPr>
        <p:spPr>
          <a:xfrm>
            <a:off x="720000" y="540000"/>
            <a:ext cx="7704000" cy="477600"/>
          </a:xfrm>
          <a:prstGeom prst="rect">
            <a:avLst/>
          </a:prstGeom>
        </p:spPr>
        <p:txBody>
          <a:bodyPr spcFirstLastPara="1" wrap="square" lIns="91425" tIns="0" rIns="91425" bIns="0"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4476" name="Google Shape;14476;p19"/>
          <p:cNvSpPr txBox="1">
            <a:spLocks noGrp="1"/>
          </p:cNvSpPr>
          <p:nvPr>
            <p:ph type="subTitle" idx="1"/>
          </p:nvPr>
        </p:nvSpPr>
        <p:spPr>
          <a:xfrm>
            <a:off x="5617375" y="2485150"/>
            <a:ext cx="2372700" cy="387000"/>
          </a:xfrm>
          <a:prstGeom prst="rect">
            <a:avLst/>
          </a:prstGeom>
        </p:spPr>
        <p:txBody>
          <a:bodyPr spcFirstLastPara="1" wrap="square" lIns="91425" tIns="0" rIns="91425" bIns="0" anchor="t" anchorCtr="0">
            <a:noAutofit/>
          </a:bodyPr>
          <a:lstStyle>
            <a:lvl1pPr lvl="0" rtl="0">
              <a:spcBef>
                <a:spcPts val="0"/>
              </a:spcBef>
              <a:spcAft>
                <a:spcPts val="0"/>
              </a:spcAft>
              <a:buSzPts val="2000"/>
              <a:buFont typeface="Antic Didone"/>
              <a:buNone/>
              <a:defRPr sz="2000" b="1">
                <a:latin typeface="Antic Didone"/>
                <a:ea typeface="Antic Didone"/>
                <a:cs typeface="Antic Didone"/>
                <a:sym typeface="Antic Didone"/>
              </a:defRPr>
            </a:lvl1pPr>
            <a:lvl2pPr lvl="1" rtl="0">
              <a:spcBef>
                <a:spcPts val="0"/>
              </a:spcBef>
              <a:spcAft>
                <a:spcPts val="0"/>
              </a:spcAft>
              <a:buSzPts val="2000"/>
              <a:buFont typeface="Antic Didone"/>
              <a:buNone/>
              <a:defRPr sz="2000" b="1">
                <a:latin typeface="Antic Didone"/>
                <a:ea typeface="Antic Didone"/>
                <a:cs typeface="Antic Didone"/>
                <a:sym typeface="Antic Didone"/>
              </a:defRPr>
            </a:lvl2pPr>
            <a:lvl3pPr lvl="2" rtl="0">
              <a:spcBef>
                <a:spcPts val="0"/>
              </a:spcBef>
              <a:spcAft>
                <a:spcPts val="0"/>
              </a:spcAft>
              <a:buSzPts val="2000"/>
              <a:buFont typeface="Antic Didone"/>
              <a:buNone/>
              <a:defRPr sz="2000" b="1">
                <a:latin typeface="Antic Didone"/>
                <a:ea typeface="Antic Didone"/>
                <a:cs typeface="Antic Didone"/>
                <a:sym typeface="Antic Didone"/>
              </a:defRPr>
            </a:lvl3pPr>
            <a:lvl4pPr lvl="3" rtl="0">
              <a:spcBef>
                <a:spcPts val="0"/>
              </a:spcBef>
              <a:spcAft>
                <a:spcPts val="0"/>
              </a:spcAft>
              <a:buSzPts val="2000"/>
              <a:buFont typeface="Antic Didone"/>
              <a:buNone/>
              <a:defRPr sz="2000" b="1">
                <a:latin typeface="Antic Didone"/>
                <a:ea typeface="Antic Didone"/>
                <a:cs typeface="Antic Didone"/>
                <a:sym typeface="Antic Didone"/>
              </a:defRPr>
            </a:lvl4pPr>
            <a:lvl5pPr lvl="4" rtl="0">
              <a:spcBef>
                <a:spcPts val="0"/>
              </a:spcBef>
              <a:spcAft>
                <a:spcPts val="0"/>
              </a:spcAft>
              <a:buSzPts val="2000"/>
              <a:buFont typeface="Antic Didone"/>
              <a:buNone/>
              <a:defRPr sz="2000" b="1">
                <a:latin typeface="Antic Didone"/>
                <a:ea typeface="Antic Didone"/>
                <a:cs typeface="Antic Didone"/>
                <a:sym typeface="Antic Didone"/>
              </a:defRPr>
            </a:lvl5pPr>
            <a:lvl6pPr lvl="5" rtl="0">
              <a:spcBef>
                <a:spcPts val="0"/>
              </a:spcBef>
              <a:spcAft>
                <a:spcPts val="0"/>
              </a:spcAft>
              <a:buSzPts val="2000"/>
              <a:buFont typeface="Antic Didone"/>
              <a:buNone/>
              <a:defRPr sz="2000" b="1">
                <a:latin typeface="Antic Didone"/>
                <a:ea typeface="Antic Didone"/>
                <a:cs typeface="Antic Didone"/>
                <a:sym typeface="Antic Didone"/>
              </a:defRPr>
            </a:lvl6pPr>
            <a:lvl7pPr lvl="6" rtl="0">
              <a:spcBef>
                <a:spcPts val="0"/>
              </a:spcBef>
              <a:spcAft>
                <a:spcPts val="0"/>
              </a:spcAft>
              <a:buSzPts val="2000"/>
              <a:buFont typeface="Antic Didone"/>
              <a:buNone/>
              <a:defRPr sz="2000" b="1">
                <a:latin typeface="Antic Didone"/>
                <a:ea typeface="Antic Didone"/>
                <a:cs typeface="Antic Didone"/>
                <a:sym typeface="Antic Didone"/>
              </a:defRPr>
            </a:lvl7pPr>
            <a:lvl8pPr lvl="7" rtl="0">
              <a:spcBef>
                <a:spcPts val="0"/>
              </a:spcBef>
              <a:spcAft>
                <a:spcPts val="0"/>
              </a:spcAft>
              <a:buSzPts val="2000"/>
              <a:buFont typeface="Antic Didone"/>
              <a:buNone/>
              <a:defRPr sz="2000" b="1">
                <a:latin typeface="Antic Didone"/>
                <a:ea typeface="Antic Didone"/>
                <a:cs typeface="Antic Didone"/>
                <a:sym typeface="Antic Didone"/>
              </a:defRPr>
            </a:lvl8pPr>
            <a:lvl9pPr lvl="8" rtl="0">
              <a:spcBef>
                <a:spcPts val="0"/>
              </a:spcBef>
              <a:spcAft>
                <a:spcPts val="0"/>
              </a:spcAft>
              <a:buSzPts val="2000"/>
              <a:buFont typeface="Antic Didone"/>
              <a:buNone/>
              <a:defRPr sz="2000" b="1">
                <a:latin typeface="Antic Didone"/>
                <a:ea typeface="Antic Didone"/>
                <a:cs typeface="Antic Didone"/>
                <a:sym typeface="Antic Didone"/>
              </a:defRPr>
            </a:lvl9pPr>
          </a:lstStyle>
          <a:p>
            <a:endParaRPr/>
          </a:p>
        </p:txBody>
      </p:sp>
      <p:sp>
        <p:nvSpPr>
          <p:cNvPr id="14477" name="Google Shape;14477;p19"/>
          <p:cNvSpPr txBox="1">
            <a:spLocks noGrp="1"/>
          </p:cNvSpPr>
          <p:nvPr>
            <p:ph type="subTitle" idx="2"/>
          </p:nvPr>
        </p:nvSpPr>
        <p:spPr>
          <a:xfrm>
            <a:off x="5617375" y="2859575"/>
            <a:ext cx="2372700" cy="558900"/>
          </a:xfrm>
          <a:prstGeom prst="rect">
            <a:avLst/>
          </a:prstGeom>
        </p:spPr>
        <p:txBody>
          <a:bodyPr spcFirstLastPara="1" wrap="square" lIns="91425" tIns="0" rIns="91425" bIns="0" anchor="t" anchorCtr="0">
            <a:noAutofit/>
          </a:bodyPr>
          <a:lstStyle>
            <a:lvl1pPr lvl="0"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14478" name="Google Shape;14478;p19"/>
          <p:cNvSpPr txBox="1">
            <a:spLocks noGrp="1"/>
          </p:cNvSpPr>
          <p:nvPr>
            <p:ph type="subTitle" idx="3"/>
          </p:nvPr>
        </p:nvSpPr>
        <p:spPr>
          <a:xfrm>
            <a:off x="5617375" y="3670175"/>
            <a:ext cx="2372700" cy="387000"/>
          </a:xfrm>
          <a:prstGeom prst="rect">
            <a:avLst/>
          </a:prstGeom>
        </p:spPr>
        <p:txBody>
          <a:bodyPr spcFirstLastPara="1" wrap="square" lIns="91425" tIns="0" rIns="91425" bIns="0" anchor="t" anchorCtr="0">
            <a:noAutofit/>
          </a:bodyPr>
          <a:lstStyle>
            <a:lvl1pPr lvl="0" rtl="0">
              <a:spcBef>
                <a:spcPts val="0"/>
              </a:spcBef>
              <a:spcAft>
                <a:spcPts val="0"/>
              </a:spcAft>
              <a:buSzPts val="2000"/>
              <a:buFont typeface="Antic Didone"/>
              <a:buNone/>
              <a:defRPr sz="2000" b="1">
                <a:latin typeface="Antic Didone"/>
                <a:ea typeface="Antic Didone"/>
                <a:cs typeface="Antic Didone"/>
                <a:sym typeface="Antic Didone"/>
              </a:defRPr>
            </a:lvl1pPr>
            <a:lvl2pPr lvl="1" rtl="0">
              <a:spcBef>
                <a:spcPts val="0"/>
              </a:spcBef>
              <a:spcAft>
                <a:spcPts val="0"/>
              </a:spcAft>
              <a:buSzPts val="2000"/>
              <a:buFont typeface="Antic Didone"/>
              <a:buNone/>
              <a:defRPr sz="2000" b="1">
                <a:latin typeface="Antic Didone"/>
                <a:ea typeface="Antic Didone"/>
                <a:cs typeface="Antic Didone"/>
                <a:sym typeface="Antic Didone"/>
              </a:defRPr>
            </a:lvl2pPr>
            <a:lvl3pPr lvl="2" rtl="0">
              <a:spcBef>
                <a:spcPts val="0"/>
              </a:spcBef>
              <a:spcAft>
                <a:spcPts val="0"/>
              </a:spcAft>
              <a:buSzPts val="2000"/>
              <a:buFont typeface="Antic Didone"/>
              <a:buNone/>
              <a:defRPr sz="2000" b="1">
                <a:latin typeface="Antic Didone"/>
                <a:ea typeface="Antic Didone"/>
                <a:cs typeface="Antic Didone"/>
                <a:sym typeface="Antic Didone"/>
              </a:defRPr>
            </a:lvl3pPr>
            <a:lvl4pPr lvl="3" rtl="0">
              <a:spcBef>
                <a:spcPts val="0"/>
              </a:spcBef>
              <a:spcAft>
                <a:spcPts val="0"/>
              </a:spcAft>
              <a:buSzPts val="2000"/>
              <a:buFont typeface="Antic Didone"/>
              <a:buNone/>
              <a:defRPr sz="2000" b="1">
                <a:latin typeface="Antic Didone"/>
                <a:ea typeface="Antic Didone"/>
                <a:cs typeface="Antic Didone"/>
                <a:sym typeface="Antic Didone"/>
              </a:defRPr>
            </a:lvl4pPr>
            <a:lvl5pPr lvl="4" rtl="0">
              <a:spcBef>
                <a:spcPts val="0"/>
              </a:spcBef>
              <a:spcAft>
                <a:spcPts val="0"/>
              </a:spcAft>
              <a:buSzPts val="2000"/>
              <a:buFont typeface="Antic Didone"/>
              <a:buNone/>
              <a:defRPr sz="2000" b="1">
                <a:latin typeface="Antic Didone"/>
                <a:ea typeface="Antic Didone"/>
                <a:cs typeface="Antic Didone"/>
                <a:sym typeface="Antic Didone"/>
              </a:defRPr>
            </a:lvl5pPr>
            <a:lvl6pPr lvl="5" rtl="0">
              <a:spcBef>
                <a:spcPts val="0"/>
              </a:spcBef>
              <a:spcAft>
                <a:spcPts val="0"/>
              </a:spcAft>
              <a:buSzPts val="2000"/>
              <a:buFont typeface="Antic Didone"/>
              <a:buNone/>
              <a:defRPr sz="2000" b="1">
                <a:latin typeface="Antic Didone"/>
                <a:ea typeface="Antic Didone"/>
                <a:cs typeface="Antic Didone"/>
                <a:sym typeface="Antic Didone"/>
              </a:defRPr>
            </a:lvl6pPr>
            <a:lvl7pPr lvl="6" rtl="0">
              <a:spcBef>
                <a:spcPts val="0"/>
              </a:spcBef>
              <a:spcAft>
                <a:spcPts val="0"/>
              </a:spcAft>
              <a:buSzPts val="2000"/>
              <a:buFont typeface="Antic Didone"/>
              <a:buNone/>
              <a:defRPr sz="2000" b="1">
                <a:latin typeface="Antic Didone"/>
                <a:ea typeface="Antic Didone"/>
                <a:cs typeface="Antic Didone"/>
                <a:sym typeface="Antic Didone"/>
              </a:defRPr>
            </a:lvl7pPr>
            <a:lvl8pPr lvl="7" rtl="0">
              <a:spcBef>
                <a:spcPts val="0"/>
              </a:spcBef>
              <a:spcAft>
                <a:spcPts val="0"/>
              </a:spcAft>
              <a:buSzPts val="2000"/>
              <a:buFont typeface="Antic Didone"/>
              <a:buNone/>
              <a:defRPr sz="2000" b="1">
                <a:latin typeface="Antic Didone"/>
                <a:ea typeface="Antic Didone"/>
                <a:cs typeface="Antic Didone"/>
                <a:sym typeface="Antic Didone"/>
              </a:defRPr>
            </a:lvl8pPr>
            <a:lvl9pPr lvl="8" rtl="0">
              <a:spcBef>
                <a:spcPts val="0"/>
              </a:spcBef>
              <a:spcAft>
                <a:spcPts val="0"/>
              </a:spcAft>
              <a:buSzPts val="2000"/>
              <a:buFont typeface="Antic Didone"/>
              <a:buNone/>
              <a:defRPr sz="2000" b="1">
                <a:latin typeface="Antic Didone"/>
                <a:ea typeface="Antic Didone"/>
                <a:cs typeface="Antic Didone"/>
                <a:sym typeface="Antic Didone"/>
              </a:defRPr>
            </a:lvl9pPr>
          </a:lstStyle>
          <a:p>
            <a:endParaRPr/>
          </a:p>
        </p:txBody>
      </p:sp>
      <p:sp>
        <p:nvSpPr>
          <p:cNvPr id="14479" name="Google Shape;14479;p19"/>
          <p:cNvSpPr txBox="1">
            <a:spLocks noGrp="1"/>
          </p:cNvSpPr>
          <p:nvPr>
            <p:ph type="subTitle" idx="4"/>
          </p:nvPr>
        </p:nvSpPr>
        <p:spPr>
          <a:xfrm>
            <a:off x="5617375" y="4044600"/>
            <a:ext cx="2372700" cy="558900"/>
          </a:xfrm>
          <a:prstGeom prst="rect">
            <a:avLst/>
          </a:prstGeom>
        </p:spPr>
        <p:txBody>
          <a:bodyPr spcFirstLastPara="1" wrap="square" lIns="91425" tIns="0" rIns="91425" bIns="0" anchor="t" anchorCtr="0">
            <a:noAutofit/>
          </a:bodyPr>
          <a:lstStyle>
            <a:lvl1pPr lvl="0"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14480" name="Google Shape;14480;p19"/>
          <p:cNvSpPr txBox="1">
            <a:spLocks noGrp="1"/>
          </p:cNvSpPr>
          <p:nvPr>
            <p:ph type="subTitle" idx="5"/>
          </p:nvPr>
        </p:nvSpPr>
        <p:spPr>
          <a:xfrm>
            <a:off x="5617375" y="1300125"/>
            <a:ext cx="2372700" cy="387000"/>
          </a:xfrm>
          <a:prstGeom prst="rect">
            <a:avLst/>
          </a:prstGeom>
        </p:spPr>
        <p:txBody>
          <a:bodyPr spcFirstLastPara="1" wrap="square" lIns="91425" tIns="0" rIns="91425" bIns="0" anchor="t" anchorCtr="0">
            <a:noAutofit/>
          </a:bodyPr>
          <a:lstStyle>
            <a:lvl1pPr lvl="0" rtl="0">
              <a:spcBef>
                <a:spcPts val="0"/>
              </a:spcBef>
              <a:spcAft>
                <a:spcPts val="0"/>
              </a:spcAft>
              <a:buSzPts val="2000"/>
              <a:buFont typeface="Antic Didone"/>
              <a:buNone/>
              <a:defRPr sz="2000" b="1">
                <a:latin typeface="Antic Didone"/>
                <a:ea typeface="Antic Didone"/>
                <a:cs typeface="Antic Didone"/>
                <a:sym typeface="Antic Didone"/>
              </a:defRPr>
            </a:lvl1pPr>
            <a:lvl2pPr lvl="1" rtl="0">
              <a:spcBef>
                <a:spcPts val="0"/>
              </a:spcBef>
              <a:spcAft>
                <a:spcPts val="0"/>
              </a:spcAft>
              <a:buSzPts val="2000"/>
              <a:buFont typeface="Antic Didone"/>
              <a:buNone/>
              <a:defRPr sz="2000" b="1">
                <a:latin typeface="Antic Didone"/>
                <a:ea typeface="Antic Didone"/>
                <a:cs typeface="Antic Didone"/>
                <a:sym typeface="Antic Didone"/>
              </a:defRPr>
            </a:lvl2pPr>
            <a:lvl3pPr lvl="2" rtl="0">
              <a:spcBef>
                <a:spcPts val="0"/>
              </a:spcBef>
              <a:spcAft>
                <a:spcPts val="0"/>
              </a:spcAft>
              <a:buSzPts val="2000"/>
              <a:buFont typeface="Antic Didone"/>
              <a:buNone/>
              <a:defRPr sz="2000" b="1">
                <a:latin typeface="Antic Didone"/>
                <a:ea typeface="Antic Didone"/>
                <a:cs typeface="Antic Didone"/>
                <a:sym typeface="Antic Didone"/>
              </a:defRPr>
            </a:lvl3pPr>
            <a:lvl4pPr lvl="3" rtl="0">
              <a:spcBef>
                <a:spcPts val="0"/>
              </a:spcBef>
              <a:spcAft>
                <a:spcPts val="0"/>
              </a:spcAft>
              <a:buSzPts val="2000"/>
              <a:buFont typeface="Antic Didone"/>
              <a:buNone/>
              <a:defRPr sz="2000" b="1">
                <a:latin typeface="Antic Didone"/>
                <a:ea typeface="Antic Didone"/>
                <a:cs typeface="Antic Didone"/>
                <a:sym typeface="Antic Didone"/>
              </a:defRPr>
            </a:lvl4pPr>
            <a:lvl5pPr lvl="4" rtl="0">
              <a:spcBef>
                <a:spcPts val="0"/>
              </a:spcBef>
              <a:spcAft>
                <a:spcPts val="0"/>
              </a:spcAft>
              <a:buSzPts val="2000"/>
              <a:buFont typeface="Antic Didone"/>
              <a:buNone/>
              <a:defRPr sz="2000" b="1">
                <a:latin typeface="Antic Didone"/>
                <a:ea typeface="Antic Didone"/>
                <a:cs typeface="Antic Didone"/>
                <a:sym typeface="Antic Didone"/>
              </a:defRPr>
            </a:lvl5pPr>
            <a:lvl6pPr lvl="5" rtl="0">
              <a:spcBef>
                <a:spcPts val="0"/>
              </a:spcBef>
              <a:spcAft>
                <a:spcPts val="0"/>
              </a:spcAft>
              <a:buSzPts val="2000"/>
              <a:buFont typeface="Antic Didone"/>
              <a:buNone/>
              <a:defRPr sz="2000" b="1">
                <a:latin typeface="Antic Didone"/>
                <a:ea typeface="Antic Didone"/>
                <a:cs typeface="Antic Didone"/>
                <a:sym typeface="Antic Didone"/>
              </a:defRPr>
            </a:lvl6pPr>
            <a:lvl7pPr lvl="6" rtl="0">
              <a:spcBef>
                <a:spcPts val="0"/>
              </a:spcBef>
              <a:spcAft>
                <a:spcPts val="0"/>
              </a:spcAft>
              <a:buSzPts val="2000"/>
              <a:buFont typeface="Antic Didone"/>
              <a:buNone/>
              <a:defRPr sz="2000" b="1">
                <a:latin typeface="Antic Didone"/>
                <a:ea typeface="Antic Didone"/>
                <a:cs typeface="Antic Didone"/>
                <a:sym typeface="Antic Didone"/>
              </a:defRPr>
            </a:lvl7pPr>
            <a:lvl8pPr lvl="7" rtl="0">
              <a:spcBef>
                <a:spcPts val="0"/>
              </a:spcBef>
              <a:spcAft>
                <a:spcPts val="0"/>
              </a:spcAft>
              <a:buSzPts val="2000"/>
              <a:buFont typeface="Antic Didone"/>
              <a:buNone/>
              <a:defRPr sz="2000" b="1">
                <a:latin typeface="Antic Didone"/>
                <a:ea typeface="Antic Didone"/>
                <a:cs typeface="Antic Didone"/>
                <a:sym typeface="Antic Didone"/>
              </a:defRPr>
            </a:lvl8pPr>
            <a:lvl9pPr lvl="8" rtl="0">
              <a:spcBef>
                <a:spcPts val="0"/>
              </a:spcBef>
              <a:spcAft>
                <a:spcPts val="0"/>
              </a:spcAft>
              <a:buSzPts val="2000"/>
              <a:buFont typeface="Antic Didone"/>
              <a:buNone/>
              <a:defRPr sz="2000" b="1">
                <a:latin typeface="Antic Didone"/>
                <a:ea typeface="Antic Didone"/>
                <a:cs typeface="Antic Didone"/>
                <a:sym typeface="Antic Didone"/>
              </a:defRPr>
            </a:lvl9pPr>
          </a:lstStyle>
          <a:p>
            <a:endParaRPr/>
          </a:p>
        </p:txBody>
      </p:sp>
      <p:sp>
        <p:nvSpPr>
          <p:cNvPr id="14481" name="Google Shape;14481;p19"/>
          <p:cNvSpPr txBox="1">
            <a:spLocks noGrp="1"/>
          </p:cNvSpPr>
          <p:nvPr>
            <p:ph type="subTitle" idx="6"/>
          </p:nvPr>
        </p:nvSpPr>
        <p:spPr>
          <a:xfrm>
            <a:off x="5617375" y="1674550"/>
            <a:ext cx="2372700" cy="558900"/>
          </a:xfrm>
          <a:prstGeom prst="rect">
            <a:avLst/>
          </a:prstGeom>
        </p:spPr>
        <p:txBody>
          <a:bodyPr spcFirstLastPara="1" wrap="square" lIns="91425" tIns="0" rIns="91425" bIns="0" anchor="t" anchorCtr="0">
            <a:noAutofit/>
          </a:bodyPr>
          <a:lstStyle>
            <a:lvl1pPr lvl="0"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grpSp>
        <p:nvGrpSpPr>
          <p:cNvPr id="14482" name="Google Shape;14482;p19"/>
          <p:cNvGrpSpPr/>
          <p:nvPr/>
        </p:nvGrpSpPr>
        <p:grpSpPr>
          <a:xfrm>
            <a:off x="-841414" y="539921"/>
            <a:ext cx="2416104" cy="477619"/>
            <a:chOff x="3508294" y="1816922"/>
            <a:chExt cx="659669" cy="130412"/>
          </a:xfrm>
        </p:grpSpPr>
        <p:sp>
          <p:nvSpPr>
            <p:cNvPr id="14483" name="Google Shape;14483;p19"/>
            <p:cNvSpPr/>
            <p:nvPr/>
          </p:nvSpPr>
          <p:spPr>
            <a:xfrm>
              <a:off x="4060055" y="1925181"/>
              <a:ext cx="35" cy="35"/>
            </a:xfrm>
            <a:custGeom>
              <a:avLst/>
              <a:gdLst/>
              <a:ahLst/>
              <a:cxnLst/>
              <a:rect l="l" t="t" r="r" b="b"/>
              <a:pathLst>
                <a:path w="1" h="1" extrusionOk="0">
                  <a:moveTo>
                    <a:pt x="1" y="1"/>
                  </a:moveTo>
                  <a:lnTo>
                    <a:pt x="1" y="1"/>
                  </a:lnTo>
                  <a:close/>
                </a:path>
              </a:pathLst>
            </a:custGeom>
            <a:solidFill>
              <a:srgbClr val="7A7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19"/>
            <p:cNvSpPr/>
            <p:nvPr/>
          </p:nvSpPr>
          <p:spPr>
            <a:xfrm>
              <a:off x="3508294" y="1848741"/>
              <a:ext cx="629405" cy="63286"/>
            </a:xfrm>
            <a:custGeom>
              <a:avLst/>
              <a:gdLst/>
              <a:ahLst/>
              <a:cxnLst/>
              <a:rect l="l" t="t" r="r" b="b"/>
              <a:pathLst>
                <a:path w="18041" h="1814" extrusionOk="0">
                  <a:moveTo>
                    <a:pt x="14415" y="0"/>
                  </a:moveTo>
                  <a:cubicBezTo>
                    <a:pt x="14381" y="101"/>
                    <a:pt x="14336" y="200"/>
                    <a:pt x="14281" y="279"/>
                  </a:cubicBezTo>
                  <a:cubicBezTo>
                    <a:pt x="14247" y="323"/>
                    <a:pt x="14214" y="356"/>
                    <a:pt x="14181" y="390"/>
                  </a:cubicBezTo>
                  <a:cubicBezTo>
                    <a:pt x="14158" y="401"/>
                    <a:pt x="14136" y="423"/>
                    <a:pt x="14114" y="434"/>
                  </a:cubicBezTo>
                  <a:lnTo>
                    <a:pt x="14047" y="467"/>
                  </a:lnTo>
                  <a:lnTo>
                    <a:pt x="13503" y="801"/>
                  </a:lnTo>
                  <a:lnTo>
                    <a:pt x="13469" y="801"/>
                  </a:lnTo>
                  <a:cubicBezTo>
                    <a:pt x="13436" y="801"/>
                    <a:pt x="13391" y="801"/>
                    <a:pt x="13358" y="813"/>
                  </a:cubicBezTo>
                  <a:cubicBezTo>
                    <a:pt x="13280" y="813"/>
                    <a:pt x="13202" y="823"/>
                    <a:pt x="13124" y="845"/>
                  </a:cubicBezTo>
                  <a:cubicBezTo>
                    <a:pt x="13047" y="833"/>
                    <a:pt x="12969" y="827"/>
                    <a:pt x="12892" y="827"/>
                  </a:cubicBezTo>
                  <a:cubicBezTo>
                    <a:pt x="12836" y="827"/>
                    <a:pt x="12780" y="830"/>
                    <a:pt x="12724" y="835"/>
                  </a:cubicBezTo>
                  <a:cubicBezTo>
                    <a:pt x="12657" y="845"/>
                    <a:pt x="12579" y="857"/>
                    <a:pt x="12512" y="890"/>
                  </a:cubicBezTo>
                  <a:cubicBezTo>
                    <a:pt x="12502" y="890"/>
                    <a:pt x="12479" y="901"/>
                    <a:pt x="12457" y="901"/>
                  </a:cubicBezTo>
                  <a:cubicBezTo>
                    <a:pt x="12479" y="890"/>
                    <a:pt x="12502" y="868"/>
                    <a:pt x="12524" y="857"/>
                  </a:cubicBezTo>
                  <a:cubicBezTo>
                    <a:pt x="12591" y="790"/>
                    <a:pt x="12657" y="724"/>
                    <a:pt x="12712" y="645"/>
                  </a:cubicBezTo>
                  <a:cubicBezTo>
                    <a:pt x="12746" y="612"/>
                    <a:pt x="12779" y="579"/>
                    <a:pt x="12791" y="523"/>
                  </a:cubicBezTo>
                  <a:cubicBezTo>
                    <a:pt x="12813" y="479"/>
                    <a:pt x="12824" y="423"/>
                    <a:pt x="12824" y="378"/>
                  </a:cubicBezTo>
                  <a:cubicBezTo>
                    <a:pt x="12813" y="279"/>
                    <a:pt x="12779" y="178"/>
                    <a:pt x="12724" y="89"/>
                  </a:cubicBezTo>
                  <a:lnTo>
                    <a:pt x="12657" y="145"/>
                  </a:lnTo>
                  <a:cubicBezTo>
                    <a:pt x="12702" y="212"/>
                    <a:pt x="12735" y="301"/>
                    <a:pt x="12746" y="378"/>
                  </a:cubicBezTo>
                  <a:cubicBezTo>
                    <a:pt x="12746" y="467"/>
                    <a:pt x="12712" y="534"/>
                    <a:pt x="12657" y="612"/>
                  </a:cubicBezTo>
                  <a:cubicBezTo>
                    <a:pt x="12568" y="734"/>
                    <a:pt x="12457" y="835"/>
                    <a:pt x="12334" y="934"/>
                  </a:cubicBezTo>
                  <a:cubicBezTo>
                    <a:pt x="12090" y="968"/>
                    <a:pt x="11834" y="979"/>
                    <a:pt x="11590" y="979"/>
                  </a:cubicBezTo>
                  <a:cubicBezTo>
                    <a:pt x="11545" y="979"/>
                    <a:pt x="11511" y="968"/>
                    <a:pt x="11478" y="968"/>
                  </a:cubicBezTo>
                  <a:lnTo>
                    <a:pt x="11467" y="979"/>
                  </a:lnTo>
                  <a:cubicBezTo>
                    <a:pt x="11234" y="979"/>
                    <a:pt x="10989" y="957"/>
                    <a:pt x="10755" y="924"/>
                  </a:cubicBezTo>
                  <a:cubicBezTo>
                    <a:pt x="10488" y="890"/>
                    <a:pt x="10221" y="845"/>
                    <a:pt x="9966" y="801"/>
                  </a:cubicBezTo>
                  <a:lnTo>
                    <a:pt x="9966" y="790"/>
                  </a:lnTo>
                  <a:lnTo>
                    <a:pt x="9954" y="790"/>
                  </a:lnTo>
                  <a:lnTo>
                    <a:pt x="5617" y="534"/>
                  </a:lnTo>
                  <a:lnTo>
                    <a:pt x="5606" y="534"/>
                  </a:lnTo>
                  <a:lnTo>
                    <a:pt x="5038" y="645"/>
                  </a:lnTo>
                  <a:lnTo>
                    <a:pt x="5027" y="645"/>
                  </a:lnTo>
                  <a:lnTo>
                    <a:pt x="5016" y="657"/>
                  </a:lnTo>
                  <a:cubicBezTo>
                    <a:pt x="4649" y="857"/>
                    <a:pt x="4237" y="1001"/>
                    <a:pt x="3826" y="1090"/>
                  </a:cubicBezTo>
                  <a:cubicBezTo>
                    <a:pt x="3414" y="1191"/>
                    <a:pt x="3003" y="1235"/>
                    <a:pt x="2569" y="1235"/>
                  </a:cubicBezTo>
                  <a:cubicBezTo>
                    <a:pt x="2362" y="1246"/>
                    <a:pt x="2152" y="1249"/>
                    <a:pt x="1942" y="1249"/>
                  </a:cubicBezTo>
                  <a:cubicBezTo>
                    <a:pt x="1724" y="1249"/>
                    <a:pt x="1506" y="1246"/>
                    <a:pt x="1290" y="1246"/>
                  </a:cubicBezTo>
                  <a:cubicBezTo>
                    <a:pt x="868" y="1235"/>
                    <a:pt x="434" y="1213"/>
                    <a:pt x="11" y="1179"/>
                  </a:cubicBezTo>
                  <a:lnTo>
                    <a:pt x="0" y="1446"/>
                  </a:lnTo>
                  <a:cubicBezTo>
                    <a:pt x="145" y="1450"/>
                    <a:pt x="288" y="1451"/>
                    <a:pt x="431" y="1451"/>
                  </a:cubicBezTo>
                  <a:cubicBezTo>
                    <a:pt x="717" y="1451"/>
                    <a:pt x="1001" y="1446"/>
                    <a:pt x="1290" y="1446"/>
                  </a:cubicBezTo>
                  <a:cubicBezTo>
                    <a:pt x="1713" y="1446"/>
                    <a:pt x="2146" y="1424"/>
                    <a:pt x="2581" y="1402"/>
                  </a:cubicBezTo>
                  <a:cubicBezTo>
                    <a:pt x="2791" y="1379"/>
                    <a:pt x="3003" y="1369"/>
                    <a:pt x="3226" y="1335"/>
                  </a:cubicBezTo>
                  <a:cubicBezTo>
                    <a:pt x="3437" y="1313"/>
                    <a:pt x="3648" y="1268"/>
                    <a:pt x="3859" y="1224"/>
                  </a:cubicBezTo>
                  <a:cubicBezTo>
                    <a:pt x="4071" y="1168"/>
                    <a:pt x="4282" y="1102"/>
                    <a:pt x="4482" y="1035"/>
                  </a:cubicBezTo>
                  <a:cubicBezTo>
                    <a:pt x="4682" y="957"/>
                    <a:pt x="4882" y="879"/>
                    <a:pt x="5072" y="768"/>
                  </a:cubicBezTo>
                  <a:lnTo>
                    <a:pt x="5617" y="635"/>
                  </a:lnTo>
                  <a:lnTo>
                    <a:pt x="9954" y="901"/>
                  </a:lnTo>
                  <a:cubicBezTo>
                    <a:pt x="10210" y="946"/>
                    <a:pt x="10477" y="990"/>
                    <a:pt x="10744" y="1023"/>
                  </a:cubicBezTo>
                  <a:cubicBezTo>
                    <a:pt x="11011" y="1068"/>
                    <a:pt x="11278" y="1079"/>
                    <a:pt x="11545" y="1079"/>
                  </a:cubicBezTo>
                  <a:lnTo>
                    <a:pt x="11723" y="1079"/>
                  </a:lnTo>
                  <a:cubicBezTo>
                    <a:pt x="11756" y="1079"/>
                    <a:pt x="11800" y="1090"/>
                    <a:pt x="11834" y="1090"/>
                  </a:cubicBezTo>
                  <a:cubicBezTo>
                    <a:pt x="11945" y="1112"/>
                    <a:pt x="12067" y="1157"/>
                    <a:pt x="12156" y="1213"/>
                  </a:cubicBezTo>
                  <a:cubicBezTo>
                    <a:pt x="12257" y="1268"/>
                    <a:pt x="12334" y="1357"/>
                    <a:pt x="12401" y="1458"/>
                  </a:cubicBezTo>
                  <a:cubicBezTo>
                    <a:pt x="12423" y="1513"/>
                    <a:pt x="12446" y="1557"/>
                    <a:pt x="12457" y="1613"/>
                  </a:cubicBezTo>
                  <a:cubicBezTo>
                    <a:pt x="12457" y="1646"/>
                    <a:pt x="12457" y="1668"/>
                    <a:pt x="12446" y="1691"/>
                  </a:cubicBezTo>
                  <a:cubicBezTo>
                    <a:pt x="12446" y="1713"/>
                    <a:pt x="12435" y="1747"/>
                    <a:pt x="12423" y="1757"/>
                  </a:cubicBezTo>
                  <a:lnTo>
                    <a:pt x="12490" y="1814"/>
                  </a:lnTo>
                  <a:cubicBezTo>
                    <a:pt x="12591" y="1680"/>
                    <a:pt x="12546" y="1524"/>
                    <a:pt x="12479" y="1413"/>
                  </a:cubicBezTo>
                  <a:cubicBezTo>
                    <a:pt x="12413" y="1302"/>
                    <a:pt x="12324" y="1201"/>
                    <a:pt x="12201" y="1135"/>
                  </a:cubicBezTo>
                  <a:cubicBezTo>
                    <a:pt x="12146" y="1102"/>
                    <a:pt x="12090" y="1079"/>
                    <a:pt x="12034" y="1068"/>
                  </a:cubicBezTo>
                  <a:cubicBezTo>
                    <a:pt x="12146" y="1057"/>
                    <a:pt x="12245" y="1046"/>
                    <a:pt x="12346" y="1035"/>
                  </a:cubicBezTo>
                  <a:cubicBezTo>
                    <a:pt x="12413" y="1023"/>
                    <a:pt x="12490" y="1001"/>
                    <a:pt x="12557" y="979"/>
                  </a:cubicBezTo>
                  <a:cubicBezTo>
                    <a:pt x="12613" y="957"/>
                    <a:pt x="12668" y="934"/>
                    <a:pt x="12735" y="924"/>
                  </a:cubicBezTo>
                  <a:cubicBezTo>
                    <a:pt x="12796" y="918"/>
                    <a:pt x="12860" y="915"/>
                    <a:pt x="12926" y="915"/>
                  </a:cubicBezTo>
                  <a:cubicBezTo>
                    <a:pt x="12991" y="915"/>
                    <a:pt x="13058" y="918"/>
                    <a:pt x="13124" y="924"/>
                  </a:cubicBezTo>
                  <a:lnTo>
                    <a:pt x="13135" y="924"/>
                  </a:lnTo>
                  <a:cubicBezTo>
                    <a:pt x="13213" y="901"/>
                    <a:pt x="13291" y="890"/>
                    <a:pt x="13358" y="879"/>
                  </a:cubicBezTo>
                  <a:cubicBezTo>
                    <a:pt x="13402" y="879"/>
                    <a:pt x="13436" y="879"/>
                    <a:pt x="13480" y="868"/>
                  </a:cubicBezTo>
                  <a:cubicBezTo>
                    <a:pt x="13513" y="868"/>
                    <a:pt x="13547" y="868"/>
                    <a:pt x="13580" y="879"/>
                  </a:cubicBezTo>
                  <a:cubicBezTo>
                    <a:pt x="13647" y="890"/>
                    <a:pt x="13713" y="924"/>
                    <a:pt x="13770" y="979"/>
                  </a:cubicBezTo>
                  <a:cubicBezTo>
                    <a:pt x="13836" y="1023"/>
                    <a:pt x="13881" y="1079"/>
                    <a:pt x="13936" y="1135"/>
                  </a:cubicBezTo>
                  <a:lnTo>
                    <a:pt x="13936" y="1146"/>
                  </a:lnTo>
                  <a:lnTo>
                    <a:pt x="13958" y="1146"/>
                  </a:lnTo>
                  <a:lnTo>
                    <a:pt x="14125" y="1168"/>
                  </a:lnTo>
                  <a:lnTo>
                    <a:pt x="14158" y="1179"/>
                  </a:lnTo>
                  <a:lnTo>
                    <a:pt x="14181" y="1146"/>
                  </a:lnTo>
                  <a:lnTo>
                    <a:pt x="14392" y="845"/>
                  </a:lnTo>
                  <a:cubicBezTo>
                    <a:pt x="14403" y="835"/>
                    <a:pt x="14415" y="835"/>
                    <a:pt x="14437" y="835"/>
                  </a:cubicBezTo>
                  <a:lnTo>
                    <a:pt x="14737" y="857"/>
                  </a:lnTo>
                  <a:cubicBezTo>
                    <a:pt x="14826" y="868"/>
                    <a:pt x="14926" y="890"/>
                    <a:pt x="15015" y="924"/>
                  </a:cubicBezTo>
                  <a:cubicBezTo>
                    <a:pt x="15093" y="968"/>
                    <a:pt x="15182" y="1001"/>
                    <a:pt x="15260" y="1057"/>
                  </a:cubicBezTo>
                  <a:cubicBezTo>
                    <a:pt x="15327" y="1102"/>
                    <a:pt x="15382" y="1179"/>
                    <a:pt x="15416" y="1257"/>
                  </a:cubicBezTo>
                  <a:cubicBezTo>
                    <a:pt x="15460" y="1335"/>
                    <a:pt x="15482" y="1435"/>
                    <a:pt x="15493" y="1513"/>
                  </a:cubicBezTo>
                  <a:lnTo>
                    <a:pt x="15616" y="1502"/>
                  </a:lnTo>
                  <a:cubicBezTo>
                    <a:pt x="15594" y="1391"/>
                    <a:pt x="15571" y="1302"/>
                    <a:pt x="15515" y="1213"/>
                  </a:cubicBezTo>
                  <a:cubicBezTo>
                    <a:pt x="15471" y="1124"/>
                    <a:pt x="15404" y="1035"/>
                    <a:pt x="15315" y="979"/>
                  </a:cubicBezTo>
                  <a:cubicBezTo>
                    <a:pt x="15215" y="924"/>
                    <a:pt x="15126" y="890"/>
                    <a:pt x="15037" y="857"/>
                  </a:cubicBezTo>
                  <a:cubicBezTo>
                    <a:pt x="14948" y="823"/>
                    <a:pt x="14848" y="801"/>
                    <a:pt x="14748" y="790"/>
                  </a:cubicBezTo>
                  <a:lnTo>
                    <a:pt x="14682" y="790"/>
                  </a:lnTo>
                  <a:cubicBezTo>
                    <a:pt x="14771" y="779"/>
                    <a:pt x="14859" y="756"/>
                    <a:pt x="14937" y="746"/>
                  </a:cubicBezTo>
                  <a:cubicBezTo>
                    <a:pt x="15126" y="724"/>
                    <a:pt x="15315" y="701"/>
                    <a:pt x="15505" y="701"/>
                  </a:cubicBezTo>
                  <a:cubicBezTo>
                    <a:pt x="15516" y="701"/>
                    <a:pt x="15528" y="700"/>
                    <a:pt x="15540" y="700"/>
                  </a:cubicBezTo>
                  <a:cubicBezTo>
                    <a:pt x="15706" y="700"/>
                    <a:pt x="15870" y="775"/>
                    <a:pt x="16005" y="879"/>
                  </a:cubicBezTo>
                  <a:cubicBezTo>
                    <a:pt x="16160" y="979"/>
                    <a:pt x="16294" y="1124"/>
                    <a:pt x="16394" y="1268"/>
                  </a:cubicBezTo>
                  <a:lnTo>
                    <a:pt x="16405" y="1280"/>
                  </a:lnTo>
                  <a:lnTo>
                    <a:pt x="16417" y="1290"/>
                  </a:lnTo>
                  <a:lnTo>
                    <a:pt x="17151" y="1547"/>
                  </a:lnTo>
                  <a:lnTo>
                    <a:pt x="17173" y="1547"/>
                  </a:lnTo>
                  <a:lnTo>
                    <a:pt x="17184" y="1535"/>
                  </a:lnTo>
                  <a:lnTo>
                    <a:pt x="18040" y="1124"/>
                  </a:lnTo>
                  <a:lnTo>
                    <a:pt x="17974" y="1001"/>
                  </a:lnTo>
                  <a:lnTo>
                    <a:pt x="17161" y="1468"/>
                  </a:lnTo>
                  <a:lnTo>
                    <a:pt x="16472" y="1191"/>
                  </a:lnTo>
                  <a:cubicBezTo>
                    <a:pt x="16361" y="1035"/>
                    <a:pt x="16227" y="901"/>
                    <a:pt x="16061" y="790"/>
                  </a:cubicBezTo>
                  <a:cubicBezTo>
                    <a:pt x="15982" y="734"/>
                    <a:pt x="15893" y="690"/>
                    <a:pt x="15804" y="657"/>
                  </a:cubicBezTo>
                  <a:cubicBezTo>
                    <a:pt x="15705" y="623"/>
                    <a:pt x="15604" y="612"/>
                    <a:pt x="15505" y="612"/>
                  </a:cubicBezTo>
                  <a:cubicBezTo>
                    <a:pt x="15304" y="612"/>
                    <a:pt x="15115" y="635"/>
                    <a:pt x="14926" y="667"/>
                  </a:cubicBezTo>
                  <a:lnTo>
                    <a:pt x="14359" y="768"/>
                  </a:lnTo>
                  <a:lnTo>
                    <a:pt x="14348" y="768"/>
                  </a:lnTo>
                  <a:lnTo>
                    <a:pt x="14336" y="779"/>
                  </a:lnTo>
                  <a:lnTo>
                    <a:pt x="14092" y="1057"/>
                  </a:lnTo>
                  <a:lnTo>
                    <a:pt x="13970" y="1068"/>
                  </a:lnTo>
                  <a:cubicBezTo>
                    <a:pt x="13925" y="1013"/>
                    <a:pt x="13881" y="968"/>
                    <a:pt x="13825" y="912"/>
                  </a:cubicBezTo>
                  <a:cubicBezTo>
                    <a:pt x="13770" y="868"/>
                    <a:pt x="13703" y="835"/>
                    <a:pt x="13624" y="813"/>
                  </a:cubicBezTo>
                  <a:lnTo>
                    <a:pt x="14092" y="546"/>
                  </a:lnTo>
                  <a:lnTo>
                    <a:pt x="14158" y="501"/>
                  </a:lnTo>
                  <a:cubicBezTo>
                    <a:pt x="14181" y="490"/>
                    <a:pt x="14214" y="479"/>
                    <a:pt x="14237" y="457"/>
                  </a:cubicBezTo>
                  <a:cubicBezTo>
                    <a:pt x="14281" y="423"/>
                    <a:pt x="14314" y="378"/>
                    <a:pt x="14348" y="334"/>
                  </a:cubicBezTo>
                  <a:cubicBezTo>
                    <a:pt x="14415" y="234"/>
                    <a:pt x="14459" y="145"/>
                    <a:pt x="14504" y="34"/>
                  </a:cubicBezTo>
                  <a:lnTo>
                    <a:pt x="14415"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19"/>
            <p:cNvSpPr/>
            <p:nvPr/>
          </p:nvSpPr>
          <p:spPr>
            <a:xfrm>
              <a:off x="4023980" y="1816922"/>
              <a:ext cx="15176" cy="17269"/>
            </a:xfrm>
            <a:custGeom>
              <a:avLst/>
              <a:gdLst/>
              <a:ahLst/>
              <a:cxnLst/>
              <a:rect l="l" t="t" r="r" b="b"/>
              <a:pathLst>
                <a:path w="435" h="495" extrusionOk="0">
                  <a:moveTo>
                    <a:pt x="223" y="0"/>
                  </a:moveTo>
                  <a:cubicBezTo>
                    <a:pt x="200" y="0"/>
                    <a:pt x="190" y="12"/>
                    <a:pt x="167" y="12"/>
                  </a:cubicBezTo>
                  <a:lnTo>
                    <a:pt x="101" y="45"/>
                  </a:lnTo>
                  <a:lnTo>
                    <a:pt x="89" y="56"/>
                  </a:lnTo>
                  <a:lnTo>
                    <a:pt x="56" y="89"/>
                  </a:lnTo>
                  <a:cubicBezTo>
                    <a:pt x="45" y="101"/>
                    <a:pt x="34" y="123"/>
                    <a:pt x="34" y="134"/>
                  </a:cubicBezTo>
                  <a:cubicBezTo>
                    <a:pt x="22" y="145"/>
                    <a:pt x="22" y="167"/>
                    <a:pt x="12" y="178"/>
                  </a:cubicBezTo>
                  <a:lnTo>
                    <a:pt x="12" y="190"/>
                  </a:lnTo>
                  <a:cubicBezTo>
                    <a:pt x="0" y="234"/>
                    <a:pt x="0" y="267"/>
                    <a:pt x="12" y="301"/>
                  </a:cubicBezTo>
                  <a:cubicBezTo>
                    <a:pt x="12" y="312"/>
                    <a:pt x="22" y="323"/>
                    <a:pt x="22" y="334"/>
                  </a:cubicBezTo>
                  <a:lnTo>
                    <a:pt x="45" y="368"/>
                  </a:lnTo>
                  <a:cubicBezTo>
                    <a:pt x="56" y="378"/>
                    <a:pt x="56" y="390"/>
                    <a:pt x="67" y="401"/>
                  </a:cubicBezTo>
                  <a:cubicBezTo>
                    <a:pt x="78" y="401"/>
                    <a:pt x="78" y="412"/>
                    <a:pt x="78" y="412"/>
                  </a:cubicBezTo>
                  <a:cubicBezTo>
                    <a:pt x="89" y="434"/>
                    <a:pt x="111" y="445"/>
                    <a:pt x="123" y="457"/>
                  </a:cubicBezTo>
                  <a:lnTo>
                    <a:pt x="190" y="490"/>
                  </a:lnTo>
                  <a:cubicBezTo>
                    <a:pt x="197" y="490"/>
                    <a:pt x="209" y="495"/>
                    <a:pt x="223" y="495"/>
                  </a:cubicBezTo>
                  <a:cubicBezTo>
                    <a:pt x="230" y="495"/>
                    <a:pt x="237" y="493"/>
                    <a:pt x="245" y="490"/>
                  </a:cubicBezTo>
                  <a:lnTo>
                    <a:pt x="289" y="490"/>
                  </a:lnTo>
                  <a:cubicBezTo>
                    <a:pt x="312" y="479"/>
                    <a:pt x="323" y="467"/>
                    <a:pt x="334" y="467"/>
                  </a:cubicBezTo>
                  <a:cubicBezTo>
                    <a:pt x="345" y="457"/>
                    <a:pt x="368" y="434"/>
                    <a:pt x="368" y="423"/>
                  </a:cubicBezTo>
                  <a:cubicBezTo>
                    <a:pt x="378" y="412"/>
                    <a:pt x="390" y="401"/>
                    <a:pt x="401" y="378"/>
                  </a:cubicBezTo>
                  <a:cubicBezTo>
                    <a:pt x="401" y="378"/>
                    <a:pt x="401" y="368"/>
                    <a:pt x="412" y="368"/>
                  </a:cubicBezTo>
                  <a:cubicBezTo>
                    <a:pt x="412" y="345"/>
                    <a:pt x="423" y="334"/>
                    <a:pt x="423" y="312"/>
                  </a:cubicBezTo>
                  <a:cubicBezTo>
                    <a:pt x="423" y="267"/>
                    <a:pt x="434" y="234"/>
                    <a:pt x="423" y="200"/>
                  </a:cubicBezTo>
                  <a:cubicBezTo>
                    <a:pt x="423" y="178"/>
                    <a:pt x="412" y="156"/>
                    <a:pt x="401" y="145"/>
                  </a:cubicBezTo>
                  <a:lnTo>
                    <a:pt x="401" y="123"/>
                  </a:lnTo>
                  <a:cubicBezTo>
                    <a:pt x="390" y="111"/>
                    <a:pt x="378" y="101"/>
                    <a:pt x="368" y="78"/>
                  </a:cubicBezTo>
                  <a:lnTo>
                    <a:pt x="334" y="45"/>
                  </a:lnTo>
                  <a:cubicBezTo>
                    <a:pt x="323" y="34"/>
                    <a:pt x="301" y="22"/>
                    <a:pt x="289" y="22"/>
                  </a:cubicBezTo>
                  <a:cubicBezTo>
                    <a:pt x="289" y="12"/>
                    <a:pt x="279" y="12"/>
                    <a:pt x="279" y="12"/>
                  </a:cubicBezTo>
                  <a:cubicBezTo>
                    <a:pt x="256" y="12"/>
                    <a:pt x="245" y="0"/>
                    <a:pt x="22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19"/>
            <p:cNvSpPr/>
            <p:nvPr/>
          </p:nvSpPr>
          <p:spPr>
            <a:xfrm>
              <a:off x="4023980" y="1816922"/>
              <a:ext cx="11652" cy="17095"/>
            </a:xfrm>
            <a:custGeom>
              <a:avLst/>
              <a:gdLst/>
              <a:ahLst/>
              <a:cxnLst/>
              <a:rect l="l" t="t" r="r" b="b"/>
              <a:pathLst>
                <a:path w="334" h="490" extrusionOk="0">
                  <a:moveTo>
                    <a:pt x="223" y="0"/>
                  </a:moveTo>
                  <a:cubicBezTo>
                    <a:pt x="200" y="0"/>
                    <a:pt x="190" y="12"/>
                    <a:pt x="167" y="12"/>
                  </a:cubicBezTo>
                  <a:lnTo>
                    <a:pt x="101" y="45"/>
                  </a:lnTo>
                  <a:lnTo>
                    <a:pt x="89" y="56"/>
                  </a:lnTo>
                  <a:lnTo>
                    <a:pt x="56" y="89"/>
                  </a:lnTo>
                  <a:cubicBezTo>
                    <a:pt x="45" y="101"/>
                    <a:pt x="34" y="123"/>
                    <a:pt x="34" y="134"/>
                  </a:cubicBezTo>
                  <a:cubicBezTo>
                    <a:pt x="22" y="145"/>
                    <a:pt x="22" y="167"/>
                    <a:pt x="12" y="178"/>
                  </a:cubicBezTo>
                  <a:lnTo>
                    <a:pt x="12" y="190"/>
                  </a:lnTo>
                  <a:cubicBezTo>
                    <a:pt x="0" y="234"/>
                    <a:pt x="0" y="267"/>
                    <a:pt x="12" y="301"/>
                  </a:cubicBezTo>
                  <a:cubicBezTo>
                    <a:pt x="12" y="312"/>
                    <a:pt x="22" y="323"/>
                    <a:pt x="22" y="334"/>
                  </a:cubicBezTo>
                  <a:lnTo>
                    <a:pt x="45" y="368"/>
                  </a:lnTo>
                  <a:cubicBezTo>
                    <a:pt x="56" y="378"/>
                    <a:pt x="56" y="390"/>
                    <a:pt x="67" y="401"/>
                  </a:cubicBezTo>
                  <a:cubicBezTo>
                    <a:pt x="78" y="401"/>
                    <a:pt x="78" y="412"/>
                    <a:pt x="78" y="412"/>
                  </a:cubicBezTo>
                  <a:cubicBezTo>
                    <a:pt x="89" y="434"/>
                    <a:pt x="111" y="445"/>
                    <a:pt x="123" y="457"/>
                  </a:cubicBezTo>
                  <a:lnTo>
                    <a:pt x="190" y="490"/>
                  </a:lnTo>
                  <a:lnTo>
                    <a:pt x="234" y="490"/>
                  </a:lnTo>
                  <a:cubicBezTo>
                    <a:pt x="245" y="479"/>
                    <a:pt x="245" y="457"/>
                    <a:pt x="234" y="445"/>
                  </a:cubicBezTo>
                  <a:cubicBezTo>
                    <a:pt x="212" y="434"/>
                    <a:pt x="200" y="423"/>
                    <a:pt x="190" y="412"/>
                  </a:cubicBezTo>
                  <a:cubicBezTo>
                    <a:pt x="178" y="401"/>
                    <a:pt x="167" y="390"/>
                    <a:pt x="156" y="390"/>
                  </a:cubicBezTo>
                  <a:lnTo>
                    <a:pt x="156" y="378"/>
                  </a:lnTo>
                  <a:lnTo>
                    <a:pt x="145" y="368"/>
                  </a:lnTo>
                  <a:lnTo>
                    <a:pt x="134" y="356"/>
                  </a:lnTo>
                  <a:lnTo>
                    <a:pt x="134" y="345"/>
                  </a:lnTo>
                  <a:lnTo>
                    <a:pt x="123" y="334"/>
                  </a:lnTo>
                  <a:lnTo>
                    <a:pt x="123" y="312"/>
                  </a:lnTo>
                  <a:lnTo>
                    <a:pt x="123" y="279"/>
                  </a:lnTo>
                  <a:cubicBezTo>
                    <a:pt x="123" y="267"/>
                    <a:pt x="134" y="256"/>
                    <a:pt x="134" y="245"/>
                  </a:cubicBezTo>
                  <a:cubicBezTo>
                    <a:pt x="145" y="212"/>
                    <a:pt x="167" y="190"/>
                    <a:pt x="200" y="178"/>
                  </a:cubicBezTo>
                  <a:cubicBezTo>
                    <a:pt x="212" y="167"/>
                    <a:pt x="212" y="145"/>
                    <a:pt x="200" y="134"/>
                  </a:cubicBezTo>
                  <a:cubicBezTo>
                    <a:pt x="234" y="123"/>
                    <a:pt x="256" y="101"/>
                    <a:pt x="289" y="89"/>
                  </a:cubicBezTo>
                  <a:lnTo>
                    <a:pt x="301" y="89"/>
                  </a:lnTo>
                  <a:cubicBezTo>
                    <a:pt x="323" y="89"/>
                    <a:pt x="334" y="67"/>
                    <a:pt x="334" y="45"/>
                  </a:cubicBezTo>
                  <a:cubicBezTo>
                    <a:pt x="323" y="34"/>
                    <a:pt x="301" y="22"/>
                    <a:pt x="289" y="22"/>
                  </a:cubicBezTo>
                  <a:cubicBezTo>
                    <a:pt x="289" y="12"/>
                    <a:pt x="279" y="12"/>
                    <a:pt x="279" y="12"/>
                  </a:cubicBezTo>
                  <a:cubicBezTo>
                    <a:pt x="256" y="12"/>
                    <a:pt x="245" y="0"/>
                    <a:pt x="2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19"/>
            <p:cNvSpPr/>
            <p:nvPr/>
          </p:nvSpPr>
          <p:spPr>
            <a:xfrm>
              <a:off x="3991778" y="1827005"/>
              <a:ext cx="42702" cy="44656"/>
            </a:xfrm>
            <a:custGeom>
              <a:avLst/>
              <a:gdLst/>
              <a:ahLst/>
              <a:cxnLst/>
              <a:rect l="l" t="t" r="r" b="b"/>
              <a:pathLst>
                <a:path w="1224" h="1280" extrusionOk="0">
                  <a:moveTo>
                    <a:pt x="534" y="0"/>
                  </a:moveTo>
                  <a:cubicBezTo>
                    <a:pt x="478" y="12"/>
                    <a:pt x="434" y="23"/>
                    <a:pt x="401" y="56"/>
                  </a:cubicBezTo>
                  <a:cubicBezTo>
                    <a:pt x="345" y="101"/>
                    <a:pt x="312" y="156"/>
                    <a:pt x="300" y="212"/>
                  </a:cubicBezTo>
                  <a:cubicBezTo>
                    <a:pt x="290" y="234"/>
                    <a:pt x="290" y="257"/>
                    <a:pt x="290" y="267"/>
                  </a:cubicBezTo>
                  <a:lnTo>
                    <a:pt x="278" y="267"/>
                  </a:lnTo>
                  <a:cubicBezTo>
                    <a:pt x="256" y="257"/>
                    <a:pt x="234" y="257"/>
                    <a:pt x="211" y="257"/>
                  </a:cubicBezTo>
                  <a:lnTo>
                    <a:pt x="156" y="257"/>
                  </a:lnTo>
                  <a:cubicBezTo>
                    <a:pt x="134" y="267"/>
                    <a:pt x="122" y="279"/>
                    <a:pt x="112" y="289"/>
                  </a:cubicBezTo>
                  <a:cubicBezTo>
                    <a:pt x="89" y="301"/>
                    <a:pt x="67" y="312"/>
                    <a:pt x="56" y="334"/>
                  </a:cubicBezTo>
                  <a:cubicBezTo>
                    <a:pt x="33" y="368"/>
                    <a:pt x="23" y="401"/>
                    <a:pt x="11" y="445"/>
                  </a:cubicBezTo>
                  <a:cubicBezTo>
                    <a:pt x="0" y="467"/>
                    <a:pt x="0" y="490"/>
                    <a:pt x="0" y="501"/>
                  </a:cubicBezTo>
                  <a:lnTo>
                    <a:pt x="0" y="512"/>
                  </a:lnTo>
                  <a:cubicBezTo>
                    <a:pt x="0" y="534"/>
                    <a:pt x="0" y="556"/>
                    <a:pt x="11" y="568"/>
                  </a:cubicBezTo>
                  <a:cubicBezTo>
                    <a:pt x="11" y="601"/>
                    <a:pt x="33" y="645"/>
                    <a:pt x="56" y="679"/>
                  </a:cubicBezTo>
                  <a:cubicBezTo>
                    <a:pt x="67" y="690"/>
                    <a:pt x="78" y="701"/>
                    <a:pt x="100" y="712"/>
                  </a:cubicBezTo>
                  <a:cubicBezTo>
                    <a:pt x="112" y="724"/>
                    <a:pt x="122" y="734"/>
                    <a:pt x="145" y="734"/>
                  </a:cubicBezTo>
                  <a:cubicBezTo>
                    <a:pt x="167" y="757"/>
                    <a:pt x="178" y="757"/>
                    <a:pt x="201" y="768"/>
                  </a:cubicBezTo>
                  <a:cubicBezTo>
                    <a:pt x="189" y="801"/>
                    <a:pt x="201" y="813"/>
                    <a:pt x="201" y="846"/>
                  </a:cubicBezTo>
                  <a:cubicBezTo>
                    <a:pt x="201" y="868"/>
                    <a:pt x="211" y="879"/>
                    <a:pt x="211" y="902"/>
                  </a:cubicBezTo>
                  <a:cubicBezTo>
                    <a:pt x="223" y="902"/>
                    <a:pt x="223" y="912"/>
                    <a:pt x="223" y="912"/>
                  </a:cubicBezTo>
                  <a:cubicBezTo>
                    <a:pt x="234" y="935"/>
                    <a:pt x="245" y="946"/>
                    <a:pt x="256" y="968"/>
                  </a:cubicBezTo>
                  <a:lnTo>
                    <a:pt x="290" y="1001"/>
                  </a:lnTo>
                  <a:cubicBezTo>
                    <a:pt x="300" y="1013"/>
                    <a:pt x="312" y="1024"/>
                    <a:pt x="323" y="1024"/>
                  </a:cubicBezTo>
                  <a:cubicBezTo>
                    <a:pt x="334" y="1024"/>
                    <a:pt x="334" y="1035"/>
                    <a:pt x="345" y="1035"/>
                  </a:cubicBezTo>
                  <a:lnTo>
                    <a:pt x="389" y="1035"/>
                  </a:lnTo>
                  <a:cubicBezTo>
                    <a:pt x="401" y="1035"/>
                    <a:pt x="412" y="1024"/>
                    <a:pt x="423" y="1013"/>
                  </a:cubicBezTo>
                  <a:cubicBezTo>
                    <a:pt x="434" y="1013"/>
                    <a:pt x="434" y="1001"/>
                    <a:pt x="445" y="991"/>
                  </a:cubicBezTo>
                  <a:cubicBezTo>
                    <a:pt x="456" y="979"/>
                    <a:pt x="468" y="957"/>
                    <a:pt x="468" y="935"/>
                  </a:cubicBezTo>
                  <a:cubicBezTo>
                    <a:pt x="478" y="924"/>
                    <a:pt x="478" y="912"/>
                    <a:pt x="478" y="902"/>
                  </a:cubicBezTo>
                  <a:lnTo>
                    <a:pt x="490" y="912"/>
                  </a:lnTo>
                  <a:cubicBezTo>
                    <a:pt x="512" y="912"/>
                    <a:pt x="523" y="924"/>
                    <a:pt x="534" y="924"/>
                  </a:cubicBezTo>
                  <a:cubicBezTo>
                    <a:pt x="523" y="935"/>
                    <a:pt x="512" y="957"/>
                    <a:pt x="512" y="979"/>
                  </a:cubicBezTo>
                  <a:cubicBezTo>
                    <a:pt x="501" y="991"/>
                    <a:pt x="501" y="1001"/>
                    <a:pt x="501" y="1024"/>
                  </a:cubicBezTo>
                  <a:cubicBezTo>
                    <a:pt x="490" y="1057"/>
                    <a:pt x="490" y="1090"/>
                    <a:pt x="501" y="1124"/>
                  </a:cubicBezTo>
                  <a:cubicBezTo>
                    <a:pt x="501" y="1135"/>
                    <a:pt x="512" y="1157"/>
                    <a:pt x="512" y="1169"/>
                  </a:cubicBezTo>
                  <a:cubicBezTo>
                    <a:pt x="523" y="1179"/>
                    <a:pt x="523" y="1191"/>
                    <a:pt x="534" y="1202"/>
                  </a:cubicBezTo>
                  <a:cubicBezTo>
                    <a:pt x="534" y="1213"/>
                    <a:pt x="534" y="1213"/>
                    <a:pt x="545" y="1213"/>
                  </a:cubicBezTo>
                  <a:cubicBezTo>
                    <a:pt x="545" y="1224"/>
                    <a:pt x="557" y="1235"/>
                    <a:pt x="567" y="1246"/>
                  </a:cubicBezTo>
                  <a:lnTo>
                    <a:pt x="579" y="1246"/>
                  </a:lnTo>
                  <a:cubicBezTo>
                    <a:pt x="590" y="1258"/>
                    <a:pt x="601" y="1258"/>
                    <a:pt x="612" y="1268"/>
                  </a:cubicBezTo>
                  <a:lnTo>
                    <a:pt x="623" y="1268"/>
                  </a:lnTo>
                  <a:cubicBezTo>
                    <a:pt x="634" y="1280"/>
                    <a:pt x="646" y="1280"/>
                    <a:pt x="656" y="1280"/>
                  </a:cubicBezTo>
                  <a:lnTo>
                    <a:pt x="679" y="1280"/>
                  </a:lnTo>
                  <a:cubicBezTo>
                    <a:pt x="690" y="1268"/>
                    <a:pt x="701" y="1268"/>
                    <a:pt x="701" y="1268"/>
                  </a:cubicBezTo>
                  <a:lnTo>
                    <a:pt x="712" y="1268"/>
                  </a:lnTo>
                  <a:cubicBezTo>
                    <a:pt x="723" y="1258"/>
                    <a:pt x="735" y="1258"/>
                    <a:pt x="745" y="1246"/>
                  </a:cubicBezTo>
                  <a:lnTo>
                    <a:pt x="779" y="1213"/>
                  </a:lnTo>
                  <a:cubicBezTo>
                    <a:pt x="790" y="1202"/>
                    <a:pt x="801" y="1191"/>
                    <a:pt x="801" y="1169"/>
                  </a:cubicBezTo>
                  <a:cubicBezTo>
                    <a:pt x="824" y="1146"/>
                    <a:pt x="824" y="1102"/>
                    <a:pt x="824" y="1068"/>
                  </a:cubicBezTo>
                  <a:lnTo>
                    <a:pt x="824" y="1024"/>
                  </a:lnTo>
                  <a:lnTo>
                    <a:pt x="824" y="1013"/>
                  </a:lnTo>
                  <a:cubicBezTo>
                    <a:pt x="812" y="1001"/>
                    <a:pt x="812" y="991"/>
                    <a:pt x="812" y="968"/>
                  </a:cubicBezTo>
                  <a:lnTo>
                    <a:pt x="801" y="968"/>
                  </a:lnTo>
                  <a:cubicBezTo>
                    <a:pt x="801" y="957"/>
                    <a:pt x="790" y="935"/>
                    <a:pt x="779" y="935"/>
                  </a:cubicBezTo>
                  <a:lnTo>
                    <a:pt x="779" y="924"/>
                  </a:lnTo>
                  <a:lnTo>
                    <a:pt x="757" y="902"/>
                  </a:lnTo>
                  <a:cubicBezTo>
                    <a:pt x="757" y="902"/>
                    <a:pt x="745" y="902"/>
                    <a:pt x="745" y="890"/>
                  </a:cubicBezTo>
                  <a:cubicBezTo>
                    <a:pt x="735" y="890"/>
                    <a:pt x="723" y="879"/>
                    <a:pt x="712" y="879"/>
                  </a:cubicBezTo>
                  <a:lnTo>
                    <a:pt x="712" y="868"/>
                  </a:lnTo>
                  <a:cubicBezTo>
                    <a:pt x="712" y="868"/>
                    <a:pt x="712" y="857"/>
                    <a:pt x="723" y="857"/>
                  </a:cubicBezTo>
                  <a:cubicBezTo>
                    <a:pt x="735" y="846"/>
                    <a:pt x="735" y="835"/>
                    <a:pt x="745" y="823"/>
                  </a:cubicBezTo>
                  <a:cubicBezTo>
                    <a:pt x="767" y="790"/>
                    <a:pt x="779" y="757"/>
                    <a:pt x="790" y="712"/>
                  </a:cubicBezTo>
                  <a:cubicBezTo>
                    <a:pt x="801" y="679"/>
                    <a:pt x="801" y="657"/>
                    <a:pt x="801" y="635"/>
                  </a:cubicBezTo>
                  <a:lnTo>
                    <a:pt x="801" y="645"/>
                  </a:lnTo>
                  <a:lnTo>
                    <a:pt x="834" y="712"/>
                  </a:lnTo>
                  <a:cubicBezTo>
                    <a:pt x="846" y="724"/>
                    <a:pt x="856" y="734"/>
                    <a:pt x="879" y="746"/>
                  </a:cubicBezTo>
                  <a:cubicBezTo>
                    <a:pt x="879" y="757"/>
                    <a:pt x="879" y="757"/>
                    <a:pt x="890" y="757"/>
                  </a:cubicBezTo>
                  <a:cubicBezTo>
                    <a:pt x="901" y="768"/>
                    <a:pt x="923" y="779"/>
                    <a:pt x="935" y="790"/>
                  </a:cubicBezTo>
                  <a:lnTo>
                    <a:pt x="979" y="790"/>
                  </a:lnTo>
                  <a:cubicBezTo>
                    <a:pt x="987" y="794"/>
                    <a:pt x="995" y="795"/>
                    <a:pt x="1004" y="795"/>
                  </a:cubicBezTo>
                  <a:cubicBezTo>
                    <a:pt x="1021" y="795"/>
                    <a:pt x="1038" y="790"/>
                    <a:pt x="1046" y="790"/>
                  </a:cubicBezTo>
                  <a:lnTo>
                    <a:pt x="1113" y="757"/>
                  </a:lnTo>
                  <a:cubicBezTo>
                    <a:pt x="1113" y="757"/>
                    <a:pt x="1123" y="757"/>
                    <a:pt x="1123" y="746"/>
                  </a:cubicBezTo>
                  <a:lnTo>
                    <a:pt x="1157" y="712"/>
                  </a:lnTo>
                  <a:lnTo>
                    <a:pt x="1168" y="712"/>
                  </a:lnTo>
                  <a:cubicBezTo>
                    <a:pt x="1190" y="679"/>
                    <a:pt x="1202" y="645"/>
                    <a:pt x="1212" y="601"/>
                  </a:cubicBezTo>
                  <a:lnTo>
                    <a:pt x="1212" y="590"/>
                  </a:lnTo>
                  <a:lnTo>
                    <a:pt x="1212" y="579"/>
                  </a:lnTo>
                  <a:cubicBezTo>
                    <a:pt x="1224" y="534"/>
                    <a:pt x="1224" y="501"/>
                    <a:pt x="1212" y="457"/>
                  </a:cubicBezTo>
                  <a:cubicBezTo>
                    <a:pt x="1212" y="423"/>
                    <a:pt x="1190" y="390"/>
                    <a:pt x="1168" y="356"/>
                  </a:cubicBezTo>
                  <a:cubicBezTo>
                    <a:pt x="1146" y="323"/>
                    <a:pt x="1113" y="289"/>
                    <a:pt x="1068" y="279"/>
                  </a:cubicBezTo>
                  <a:lnTo>
                    <a:pt x="1057" y="279"/>
                  </a:lnTo>
                  <a:cubicBezTo>
                    <a:pt x="1046" y="279"/>
                    <a:pt x="1024" y="267"/>
                    <a:pt x="1012" y="267"/>
                  </a:cubicBezTo>
                  <a:cubicBezTo>
                    <a:pt x="990" y="267"/>
                    <a:pt x="968" y="279"/>
                    <a:pt x="945" y="279"/>
                  </a:cubicBezTo>
                  <a:cubicBezTo>
                    <a:pt x="923" y="279"/>
                    <a:pt x="913" y="289"/>
                    <a:pt x="901" y="301"/>
                  </a:cubicBezTo>
                  <a:cubicBezTo>
                    <a:pt x="890" y="301"/>
                    <a:pt x="879" y="312"/>
                    <a:pt x="879" y="312"/>
                  </a:cubicBezTo>
                  <a:lnTo>
                    <a:pt x="856" y="334"/>
                  </a:lnTo>
                  <a:cubicBezTo>
                    <a:pt x="846" y="334"/>
                    <a:pt x="834" y="323"/>
                    <a:pt x="834" y="312"/>
                  </a:cubicBezTo>
                  <a:cubicBezTo>
                    <a:pt x="824" y="312"/>
                    <a:pt x="812" y="301"/>
                    <a:pt x="812" y="301"/>
                  </a:cubicBezTo>
                  <a:lnTo>
                    <a:pt x="801" y="301"/>
                  </a:lnTo>
                  <a:cubicBezTo>
                    <a:pt x="801" y="289"/>
                    <a:pt x="790" y="289"/>
                    <a:pt x="779" y="279"/>
                  </a:cubicBezTo>
                  <a:cubicBezTo>
                    <a:pt x="779" y="257"/>
                    <a:pt x="779" y="234"/>
                    <a:pt x="767" y="212"/>
                  </a:cubicBezTo>
                  <a:cubicBezTo>
                    <a:pt x="767" y="178"/>
                    <a:pt x="745" y="134"/>
                    <a:pt x="723" y="101"/>
                  </a:cubicBezTo>
                  <a:cubicBezTo>
                    <a:pt x="723" y="101"/>
                    <a:pt x="712" y="89"/>
                    <a:pt x="712" y="79"/>
                  </a:cubicBezTo>
                  <a:cubicBezTo>
                    <a:pt x="690" y="67"/>
                    <a:pt x="679" y="56"/>
                    <a:pt x="668" y="45"/>
                  </a:cubicBezTo>
                  <a:cubicBezTo>
                    <a:pt x="646" y="34"/>
                    <a:pt x="623" y="12"/>
                    <a:pt x="601" y="12"/>
                  </a:cubicBezTo>
                  <a:cubicBezTo>
                    <a:pt x="579" y="12"/>
                    <a:pt x="557" y="0"/>
                    <a:pt x="53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19"/>
            <p:cNvSpPr/>
            <p:nvPr/>
          </p:nvSpPr>
          <p:spPr>
            <a:xfrm>
              <a:off x="4009641" y="1856451"/>
              <a:ext cx="8931" cy="10571"/>
            </a:xfrm>
            <a:custGeom>
              <a:avLst/>
              <a:gdLst/>
              <a:ahLst/>
              <a:cxnLst/>
              <a:rect l="l" t="t" r="r" b="b"/>
              <a:pathLst>
                <a:path w="256" h="303" extrusionOk="0">
                  <a:moveTo>
                    <a:pt x="131" y="1"/>
                  </a:moveTo>
                  <a:cubicBezTo>
                    <a:pt x="116" y="1"/>
                    <a:pt x="102" y="5"/>
                    <a:pt x="89" y="13"/>
                  </a:cubicBezTo>
                  <a:cubicBezTo>
                    <a:pt x="55" y="24"/>
                    <a:pt x="33" y="35"/>
                    <a:pt x="22" y="68"/>
                  </a:cubicBezTo>
                  <a:lnTo>
                    <a:pt x="11" y="68"/>
                  </a:lnTo>
                  <a:lnTo>
                    <a:pt x="11" y="80"/>
                  </a:lnTo>
                  <a:lnTo>
                    <a:pt x="22" y="80"/>
                  </a:lnTo>
                  <a:cubicBezTo>
                    <a:pt x="11" y="91"/>
                    <a:pt x="11" y="113"/>
                    <a:pt x="0" y="124"/>
                  </a:cubicBezTo>
                  <a:cubicBezTo>
                    <a:pt x="0" y="147"/>
                    <a:pt x="0" y="157"/>
                    <a:pt x="11" y="180"/>
                  </a:cubicBezTo>
                  <a:lnTo>
                    <a:pt x="11" y="191"/>
                  </a:lnTo>
                  <a:lnTo>
                    <a:pt x="11" y="236"/>
                  </a:lnTo>
                  <a:cubicBezTo>
                    <a:pt x="11" y="258"/>
                    <a:pt x="22" y="280"/>
                    <a:pt x="33" y="291"/>
                  </a:cubicBezTo>
                  <a:cubicBezTo>
                    <a:pt x="33" y="302"/>
                    <a:pt x="45" y="302"/>
                    <a:pt x="55" y="302"/>
                  </a:cubicBezTo>
                  <a:cubicBezTo>
                    <a:pt x="67" y="291"/>
                    <a:pt x="67" y="280"/>
                    <a:pt x="78" y="269"/>
                  </a:cubicBezTo>
                  <a:lnTo>
                    <a:pt x="78" y="258"/>
                  </a:lnTo>
                  <a:lnTo>
                    <a:pt x="78" y="236"/>
                  </a:lnTo>
                  <a:lnTo>
                    <a:pt x="78" y="224"/>
                  </a:lnTo>
                  <a:lnTo>
                    <a:pt x="78" y="213"/>
                  </a:lnTo>
                  <a:lnTo>
                    <a:pt x="89" y="202"/>
                  </a:lnTo>
                  <a:lnTo>
                    <a:pt x="89" y="191"/>
                  </a:lnTo>
                  <a:lnTo>
                    <a:pt x="100" y="180"/>
                  </a:lnTo>
                  <a:lnTo>
                    <a:pt x="100" y="169"/>
                  </a:lnTo>
                  <a:lnTo>
                    <a:pt x="122" y="169"/>
                  </a:lnTo>
                  <a:lnTo>
                    <a:pt x="122" y="157"/>
                  </a:lnTo>
                  <a:cubicBezTo>
                    <a:pt x="134" y="157"/>
                    <a:pt x="144" y="147"/>
                    <a:pt x="156" y="147"/>
                  </a:cubicBezTo>
                  <a:lnTo>
                    <a:pt x="200" y="147"/>
                  </a:lnTo>
                  <a:lnTo>
                    <a:pt x="211" y="157"/>
                  </a:lnTo>
                  <a:cubicBezTo>
                    <a:pt x="233" y="157"/>
                    <a:pt x="245" y="147"/>
                    <a:pt x="255" y="124"/>
                  </a:cubicBezTo>
                  <a:cubicBezTo>
                    <a:pt x="255" y="113"/>
                    <a:pt x="245" y="102"/>
                    <a:pt x="233" y="91"/>
                  </a:cubicBezTo>
                  <a:cubicBezTo>
                    <a:pt x="245" y="80"/>
                    <a:pt x="245" y="68"/>
                    <a:pt x="245" y="58"/>
                  </a:cubicBezTo>
                  <a:cubicBezTo>
                    <a:pt x="245" y="58"/>
                    <a:pt x="233" y="58"/>
                    <a:pt x="233" y="46"/>
                  </a:cubicBezTo>
                  <a:cubicBezTo>
                    <a:pt x="223" y="46"/>
                    <a:pt x="211" y="35"/>
                    <a:pt x="200" y="35"/>
                  </a:cubicBezTo>
                  <a:lnTo>
                    <a:pt x="200" y="24"/>
                  </a:lnTo>
                  <a:cubicBezTo>
                    <a:pt x="180" y="10"/>
                    <a:pt x="155" y="1"/>
                    <a:pt x="13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19"/>
            <p:cNvSpPr/>
            <p:nvPr/>
          </p:nvSpPr>
          <p:spPr>
            <a:xfrm>
              <a:off x="3997988" y="1832064"/>
              <a:ext cx="29515" cy="29515"/>
            </a:xfrm>
            <a:custGeom>
              <a:avLst/>
              <a:gdLst/>
              <a:ahLst/>
              <a:cxnLst/>
              <a:rect l="l" t="t" r="r" b="b"/>
              <a:pathLst>
                <a:path w="846" h="846" extrusionOk="0">
                  <a:moveTo>
                    <a:pt x="545" y="0"/>
                  </a:moveTo>
                  <a:cubicBezTo>
                    <a:pt x="534" y="0"/>
                    <a:pt x="523" y="0"/>
                    <a:pt x="523" y="11"/>
                  </a:cubicBezTo>
                  <a:cubicBezTo>
                    <a:pt x="501" y="89"/>
                    <a:pt x="490" y="167"/>
                    <a:pt x="434" y="223"/>
                  </a:cubicBezTo>
                  <a:cubicBezTo>
                    <a:pt x="412" y="245"/>
                    <a:pt x="379" y="256"/>
                    <a:pt x="345" y="256"/>
                  </a:cubicBezTo>
                  <a:cubicBezTo>
                    <a:pt x="312" y="256"/>
                    <a:pt x="278" y="256"/>
                    <a:pt x="256" y="245"/>
                  </a:cubicBezTo>
                  <a:cubicBezTo>
                    <a:pt x="256" y="233"/>
                    <a:pt x="245" y="233"/>
                    <a:pt x="245" y="233"/>
                  </a:cubicBezTo>
                  <a:lnTo>
                    <a:pt x="223" y="233"/>
                  </a:lnTo>
                  <a:cubicBezTo>
                    <a:pt x="223" y="211"/>
                    <a:pt x="211" y="189"/>
                    <a:pt x="189" y="167"/>
                  </a:cubicBezTo>
                  <a:cubicBezTo>
                    <a:pt x="178" y="144"/>
                    <a:pt x="167" y="134"/>
                    <a:pt x="156" y="122"/>
                  </a:cubicBezTo>
                  <a:cubicBezTo>
                    <a:pt x="147" y="113"/>
                    <a:pt x="139" y="110"/>
                    <a:pt x="133" y="110"/>
                  </a:cubicBezTo>
                  <a:cubicBezTo>
                    <a:pt x="124" y="110"/>
                    <a:pt x="118" y="116"/>
                    <a:pt x="112" y="122"/>
                  </a:cubicBezTo>
                  <a:lnTo>
                    <a:pt x="112" y="134"/>
                  </a:lnTo>
                  <a:cubicBezTo>
                    <a:pt x="100" y="122"/>
                    <a:pt x="89" y="122"/>
                    <a:pt x="78" y="112"/>
                  </a:cubicBezTo>
                  <a:lnTo>
                    <a:pt x="67" y="112"/>
                  </a:lnTo>
                  <a:cubicBezTo>
                    <a:pt x="56" y="112"/>
                    <a:pt x="56" y="144"/>
                    <a:pt x="67" y="144"/>
                  </a:cubicBezTo>
                  <a:cubicBezTo>
                    <a:pt x="89" y="156"/>
                    <a:pt x="100" y="167"/>
                    <a:pt x="122" y="189"/>
                  </a:cubicBezTo>
                  <a:cubicBezTo>
                    <a:pt x="122" y="201"/>
                    <a:pt x="134" y="201"/>
                    <a:pt x="134" y="211"/>
                  </a:cubicBezTo>
                  <a:cubicBezTo>
                    <a:pt x="156" y="245"/>
                    <a:pt x="167" y="278"/>
                    <a:pt x="167" y="312"/>
                  </a:cubicBezTo>
                  <a:cubicBezTo>
                    <a:pt x="167" y="367"/>
                    <a:pt x="134" y="411"/>
                    <a:pt x="100" y="445"/>
                  </a:cubicBezTo>
                  <a:cubicBezTo>
                    <a:pt x="100" y="445"/>
                    <a:pt x="89" y="456"/>
                    <a:pt x="89" y="467"/>
                  </a:cubicBezTo>
                  <a:lnTo>
                    <a:pt x="78" y="467"/>
                  </a:lnTo>
                  <a:cubicBezTo>
                    <a:pt x="78" y="478"/>
                    <a:pt x="67" y="478"/>
                    <a:pt x="67" y="478"/>
                  </a:cubicBezTo>
                  <a:cubicBezTo>
                    <a:pt x="56" y="478"/>
                    <a:pt x="56" y="478"/>
                    <a:pt x="45" y="490"/>
                  </a:cubicBezTo>
                  <a:lnTo>
                    <a:pt x="33" y="490"/>
                  </a:lnTo>
                  <a:cubicBezTo>
                    <a:pt x="23" y="490"/>
                    <a:pt x="11" y="500"/>
                    <a:pt x="11" y="512"/>
                  </a:cubicBezTo>
                  <a:cubicBezTo>
                    <a:pt x="0" y="534"/>
                    <a:pt x="0" y="556"/>
                    <a:pt x="23" y="567"/>
                  </a:cubicBezTo>
                  <a:lnTo>
                    <a:pt x="45" y="567"/>
                  </a:lnTo>
                  <a:lnTo>
                    <a:pt x="33" y="579"/>
                  </a:lnTo>
                  <a:cubicBezTo>
                    <a:pt x="23" y="589"/>
                    <a:pt x="23" y="601"/>
                    <a:pt x="11" y="623"/>
                  </a:cubicBezTo>
                  <a:lnTo>
                    <a:pt x="23" y="623"/>
                  </a:lnTo>
                  <a:cubicBezTo>
                    <a:pt x="11" y="656"/>
                    <a:pt x="23" y="668"/>
                    <a:pt x="23" y="701"/>
                  </a:cubicBezTo>
                  <a:cubicBezTo>
                    <a:pt x="23" y="723"/>
                    <a:pt x="33" y="734"/>
                    <a:pt x="33" y="757"/>
                  </a:cubicBezTo>
                  <a:cubicBezTo>
                    <a:pt x="45" y="757"/>
                    <a:pt x="45" y="767"/>
                    <a:pt x="45" y="767"/>
                  </a:cubicBezTo>
                  <a:cubicBezTo>
                    <a:pt x="56" y="790"/>
                    <a:pt x="67" y="801"/>
                    <a:pt x="78" y="823"/>
                  </a:cubicBezTo>
                  <a:lnTo>
                    <a:pt x="100" y="846"/>
                  </a:lnTo>
                  <a:cubicBezTo>
                    <a:pt x="112" y="846"/>
                    <a:pt x="122" y="846"/>
                    <a:pt x="122" y="834"/>
                  </a:cubicBezTo>
                  <a:cubicBezTo>
                    <a:pt x="134" y="823"/>
                    <a:pt x="134" y="801"/>
                    <a:pt x="134" y="790"/>
                  </a:cubicBezTo>
                  <a:cubicBezTo>
                    <a:pt x="122" y="779"/>
                    <a:pt x="112" y="757"/>
                    <a:pt x="112" y="745"/>
                  </a:cubicBezTo>
                  <a:cubicBezTo>
                    <a:pt x="112" y="734"/>
                    <a:pt x="112" y="734"/>
                    <a:pt x="100" y="734"/>
                  </a:cubicBezTo>
                  <a:lnTo>
                    <a:pt x="100" y="723"/>
                  </a:lnTo>
                  <a:lnTo>
                    <a:pt x="100" y="712"/>
                  </a:lnTo>
                  <a:lnTo>
                    <a:pt x="100" y="701"/>
                  </a:lnTo>
                  <a:cubicBezTo>
                    <a:pt x="112" y="701"/>
                    <a:pt x="122" y="701"/>
                    <a:pt x="134" y="678"/>
                  </a:cubicBezTo>
                  <a:cubicBezTo>
                    <a:pt x="145" y="668"/>
                    <a:pt x="145" y="656"/>
                    <a:pt x="145" y="645"/>
                  </a:cubicBezTo>
                  <a:lnTo>
                    <a:pt x="145" y="623"/>
                  </a:lnTo>
                  <a:lnTo>
                    <a:pt x="145" y="612"/>
                  </a:lnTo>
                  <a:cubicBezTo>
                    <a:pt x="156" y="601"/>
                    <a:pt x="178" y="589"/>
                    <a:pt x="189" y="589"/>
                  </a:cubicBezTo>
                  <a:lnTo>
                    <a:pt x="201" y="589"/>
                  </a:lnTo>
                  <a:lnTo>
                    <a:pt x="211" y="601"/>
                  </a:lnTo>
                  <a:cubicBezTo>
                    <a:pt x="223" y="612"/>
                    <a:pt x="234" y="612"/>
                    <a:pt x="245" y="623"/>
                  </a:cubicBezTo>
                  <a:cubicBezTo>
                    <a:pt x="248" y="626"/>
                    <a:pt x="251" y="628"/>
                    <a:pt x="255" y="628"/>
                  </a:cubicBezTo>
                  <a:cubicBezTo>
                    <a:pt x="262" y="628"/>
                    <a:pt x="270" y="620"/>
                    <a:pt x="278" y="612"/>
                  </a:cubicBezTo>
                  <a:lnTo>
                    <a:pt x="278" y="579"/>
                  </a:lnTo>
                  <a:cubicBezTo>
                    <a:pt x="290" y="579"/>
                    <a:pt x="290" y="589"/>
                    <a:pt x="300" y="601"/>
                  </a:cubicBezTo>
                  <a:cubicBezTo>
                    <a:pt x="312" y="601"/>
                    <a:pt x="323" y="601"/>
                    <a:pt x="334" y="589"/>
                  </a:cubicBezTo>
                  <a:cubicBezTo>
                    <a:pt x="334" y="589"/>
                    <a:pt x="339" y="595"/>
                    <a:pt x="345" y="595"/>
                  </a:cubicBezTo>
                  <a:cubicBezTo>
                    <a:pt x="349" y="595"/>
                    <a:pt x="353" y="593"/>
                    <a:pt x="356" y="589"/>
                  </a:cubicBezTo>
                  <a:lnTo>
                    <a:pt x="356" y="601"/>
                  </a:lnTo>
                  <a:cubicBezTo>
                    <a:pt x="356" y="612"/>
                    <a:pt x="379" y="623"/>
                    <a:pt x="389" y="623"/>
                  </a:cubicBezTo>
                  <a:cubicBezTo>
                    <a:pt x="401" y="612"/>
                    <a:pt x="412" y="601"/>
                    <a:pt x="412" y="579"/>
                  </a:cubicBezTo>
                  <a:lnTo>
                    <a:pt x="412" y="567"/>
                  </a:lnTo>
                  <a:lnTo>
                    <a:pt x="412" y="534"/>
                  </a:lnTo>
                  <a:lnTo>
                    <a:pt x="412" y="523"/>
                  </a:lnTo>
                  <a:cubicBezTo>
                    <a:pt x="412" y="512"/>
                    <a:pt x="423" y="500"/>
                    <a:pt x="423" y="500"/>
                  </a:cubicBezTo>
                  <a:lnTo>
                    <a:pt x="423" y="490"/>
                  </a:lnTo>
                  <a:lnTo>
                    <a:pt x="423" y="478"/>
                  </a:lnTo>
                  <a:cubicBezTo>
                    <a:pt x="434" y="478"/>
                    <a:pt x="434" y="467"/>
                    <a:pt x="434" y="467"/>
                  </a:cubicBezTo>
                  <a:cubicBezTo>
                    <a:pt x="434" y="456"/>
                    <a:pt x="445" y="456"/>
                    <a:pt x="434" y="456"/>
                  </a:cubicBezTo>
                  <a:cubicBezTo>
                    <a:pt x="445" y="456"/>
                    <a:pt x="445" y="445"/>
                    <a:pt x="445" y="445"/>
                  </a:cubicBezTo>
                  <a:cubicBezTo>
                    <a:pt x="445" y="445"/>
                    <a:pt x="456" y="434"/>
                    <a:pt x="456" y="423"/>
                  </a:cubicBezTo>
                  <a:cubicBezTo>
                    <a:pt x="478" y="411"/>
                    <a:pt x="501" y="389"/>
                    <a:pt x="523" y="378"/>
                  </a:cubicBezTo>
                  <a:cubicBezTo>
                    <a:pt x="545" y="367"/>
                    <a:pt x="579" y="356"/>
                    <a:pt x="612" y="356"/>
                  </a:cubicBezTo>
                  <a:cubicBezTo>
                    <a:pt x="601" y="401"/>
                    <a:pt x="601" y="445"/>
                    <a:pt x="612" y="490"/>
                  </a:cubicBezTo>
                  <a:lnTo>
                    <a:pt x="612" y="523"/>
                  </a:lnTo>
                  <a:lnTo>
                    <a:pt x="612" y="534"/>
                  </a:lnTo>
                  <a:cubicBezTo>
                    <a:pt x="623" y="523"/>
                    <a:pt x="623" y="500"/>
                    <a:pt x="623" y="490"/>
                  </a:cubicBezTo>
                  <a:lnTo>
                    <a:pt x="623" y="500"/>
                  </a:lnTo>
                  <a:lnTo>
                    <a:pt x="656" y="567"/>
                  </a:lnTo>
                  <a:cubicBezTo>
                    <a:pt x="668" y="579"/>
                    <a:pt x="678" y="589"/>
                    <a:pt x="701" y="601"/>
                  </a:cubicBezTo>
                  <a:cubicBezTo>
                    <a:pt x="701" y="612"/>
                    <a:pt x="701" y="612"/>
                    <a:pt x="712" y="612"/>
                  </a:cubicBezTo>
                  <a:lnTo>
                    <a:pt x="723" y="601"/>
                  </a:lnTo>
                  <a:cubicBezTo>
                    <a:pt x="735" y="601"/>
                    <a:pt x="745" y="589"/>
                    <a:pt x="745" y="579"/>
                  </a:cubicBezTo>
                  <a:cubicBezTo>
                    <a:pt x="757" y="567"/>
                    <a:pt x="757" y="556"/>
                    <a:pt x="745" y="545"/>
                  </a:cubicBezTo>
                  <a:cubicBezTo>
                    <a:pt x="757" y="545"/>
                    <a:pt x="757" y="523"/>
                    <a:pt x="745" y="523"/>
                  </a:cubicBezTo>
                  <a:cubicBezTo>
                    <a:pt x="723" y="467"/>
                    <a:pt x="712" y="411"/>
                    <a:pt x="723" y="356"/>
                  </a:cubicBezTo>
                  <a:cubicBezTo>
                    <a:pt x="735" y="334"/>
                    <a:pt x="745" y="300"/>
                    <a:pt x="757" y="278"/>
                  </a:cubicBezTo>
                  <a:lnTo>
                    <a:pt x="790" y="245"/>
                  </a:lnTo>
                  <a:cubicBezTo>
                    <a:pt x="801" y="233"/>
                    <a:pt x="812" y="233"/>
                    <a:pt x="823" y="233"/>
                  </a:cubicBezTo>
                  <a:cubicBezTo>
                    <a:pt x="846" y="223"/>
                    <a:pt x="846" y="201"/>
                    <a:pt x="834" y="189"/>
                  </a:cubicBezTo>
                  <a:cubicBezTo>
                    <a:pt x="823" y="189"/>
                    <a:pt x="812" y="189"/>
                    <a:pt x="801" y="178"/>
                  </a:cubicBezTo>
                  <a:cubicBezTo>
                    <a:pt x="812" y="178"/>
                    <a:pt x="812" y="167"/>
                    <a:pt x="812" y="156"/>
                  </a:cubicBezTo>
                  <a:lnTo>
                    <a:pt x="812" y="144"/>
                  </a:lnTo>
                  <a:cubicBezTo>
                    <a:pt x="823" y="144"/>
                    <a:pt x="823" y="144"/>
                    <a:pt x="823" y="134"/>
                  </a:cubicBezTo>
                  <a:cubicBezTo>
                    <a:pt x="812" y="134"/>
                    <a:pt x="812" y="134"/>
                    <a:pt x="812" y="122"/>
                  </a:cubicBezTo>
                  <a:cubicBezTo>
                    <a:pt x="801" y="122"/>
                    <a:pt x="779" y="134"/>
                    <a:pt x="767" y="134"/>
                  </a:cubicBezTo>
                  <a:cubicBezTo>
                    <a:pt x="745" y="134"/>
                    <a:pt x="735" y="144"/>
                    <a:pt x="723" y="156"/>
                  </a:cubicBezTo>
                  <a:cubicBezTo>
                    <a:pt x="712" y="156"/>
                    <a:pt x="701" y="167"/>
                    <a:pt x="701" y="167"/>
                  </a:cubicBezTo>
                  <a:lnTo>
                    <a:pt x="678" y="189"/>
                  </a:lnTo>
                  <a:cubicBezTo>
                    <a:pt x="668" y="189"/>
                    <a:pt x="656" y="178"/>
                    <a:pt x="656" y="167"/>
                  </a:cubicBezTo>
                  <a:cubicBezTo>
                    <a:pt x="646" y="167"/>
                    <a:pt x="634" y="156"/>
                    <a:pt x="634" y="156"/>
                  </a:cubicBezTo>
                  <a:lnTo>
                    <a:pt x="623" y="156"/>
                  </a:lnTo>
                  <a:cubicBezTo>
                    <a:pt x="612" y="144"/>
                    <a:pt x="601" y="144"/>
                    <a:pt x="579" y="144"/>
                  </a:cubicBezTo>
                  <a:lnTo>
                    <a:pt x="579" y="112"/>
                  </a:lnTo>
                  <a:cubicBezTo>
                    <a:pt x="579" y="100"/>
                    <a:pt x="567" y="100"/>
                    <a:pt x="567" y="100"/>
                  </a:cubicBezTo>
                  <a:cubicBezTo>
                    <a:pt x="557" y="100"/>
                    <a:pt x="557" y="100"/>
                    <a:pt x="557" y="112"/>
                  </a:cubicBezTo>
                  <a:cubicBezTo>
                    <a:pt x="557" y="100"/>
                    <a:pt x="545" y="89"/>
                    <a:pt x="545" y="89"/>
                  </a:cubicBezTo>
                  <a:cubicBezTo>
                    <a:pt x="545" y="67"/>
                    <a:pt x="545" y="45"/>
                    <a:pt x="557" y="23"/>
                  </a:cubicBezTo>
                  <a:cubicBezTo>
                    <a:pt x="557" y="11"/>
                    <a:pt x="557" y="0"/>
                    <a:pt x="54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19"/>
            <p:cNvSpPr/>
            <p:nvPr/>
          </p:nvSpPr>
          <p:spPr>
            <a:xfrm>
              <a:off x="4149334" y="1849334"/>
              <a:ext cx="12420" cy="14967"/>
            </a:xfrm>
            <a:custGeom>
              <a:avLst/>
              <a:gdLst/>
              <a:ahLst/>
              <a:cxnLst/>
              <a:rect l="l" t="t" r="r" b="b"/>
              <a:pathLst>
                <a:path w="356" h="429" extrusionOk="0">
                  <a:moveTo>
                    <a:pt x="156" y="1"/>
                  </a:moveTo>
                  <a:cubicBezTo>
                    <a:pt x="141" y="1"/>
                    <a:pt x="126" y="5"/>
                    <a:pt x="111" y="5"/>
                  </a:cubicBezTo>
                  <a:lnTo>
                    <a:pt x="100" y="17"/>
                  </a:lnTo>
                  <a:cubicBezTo>
                    <a:pt x="100" y="17"/>
                    <a:pt x="89" y="17"/>
                    <a:pt x="78" y="28"/>
                  </a:cubicBezTo>
                  <a:cubicBezTo>
                    <a:pt x="67" y="28"/>
                    <a:pt x="55" y="39"/>
                    <a:pt x="55" y="50"/>
                  </a:cubicBezTo>
                  <a:cubicBezTo>
                    <a:pt x="45" y="61"/>
                    <a:pt x="33" y="61"/>
                    <a:pt x="33" y="72"/>
                  </a:cubicBezTo>
                  <a:cubicBezTo>
                    <a:pt x="22" y="84"/>
                    <a:pt x="11" y="94"/>
                    <a:pt x="11" y="117"/>
                  </a:cubicBezTo>
                  <a:cubicBezTo>
                    <a:pt x="11" y="128"/>
                    <a:pt x="0" y="128"/>
                    <a:pt x="0" y="139"/>
                  </a:cubicBezTo>
                  <a:lnTo>
                    <a:pt x="0" y="173"/>
                  </a:lnTo>
                  <a:cubicBezTo>
                    <a:pt x="0" y="195"/>
                    <a:pt x="0" y="217"/>
                    <a:pt x="11" y="239"/>
                  </a:cubicBezTo>
                  <a:cubicBezTo>
                    <a:pt x="22" y="250"/>
                    <a:pt x="22" y="262"/>
                    <a:pt x="33" y="262"/>
                  </a:cubicBezTo>
                  <a:lnTo>
                    <a:pt x="33" y="284"/>
                  </a:lnTo>
                  <a:cubicBezTo>
                    <a:pt x="33" y="295"/>
                    <a:pt x="33" y="306"/>
                    <a:pt x="45" y="317"/>
                  </a:cubicBezTo>
                  <a:cubicBezTo>
                    <a:pt x="45" y="317"/>
                    <a:pt x="45" y="328"/>
                    <a:pt x="55" y="339"/>
                  </a:cubicBezTo>
                  <a:cubicBezTo>
                    <a:pt x="67" y="361"/>
                    <a:pt x="78" y="384"/>
                    <a:pt x="100" y="395"/>
                  </a:cubicBezTo>
                  <a:cubicBezTo>
                    <a:pt x="100" y="406"/>
                    <a:pt x="122" y="406"/>
                    <a:pt x="122" y="417"/>
                  </a:cubicBezTo>
                  <a:lnTo>
                    <a:pt x="144" y="417"/>
                  </a:lnTo>
                  <a:cubicBezTo>
                    <a:pt x="156" y="428"/>
                    <a:pt x="166" y="428"/>
                    <a:pt x="178" y="428"/>
                  </a:cubicBezTo>
                  <a:lnTo>
                    <a:pt x="189" y="428"/>
                  </a:lnTo>
                  <a:cubicBezTo>
                    <a:pt x="200" y="428"/>
                    <a:pt x="211" y="428"/>
                    <a:pt x="223" y="417"/>
                  </a:cubicBezTo>
                  <a:lnTo>
                    <a:pt x="233" y="417"/>
                  </a:lnTo>
                  <a:cubicBezTo>
                    <a:pt x="245" y="417"/>
                    <a:pt x="255" y="406"/>
                    <a:pt x="255" y="406"/>
                  </a:cubicBezTo>
                  <a:cubicBezTo>
                    <a:pt x="267" y="406"/>
                    <a:pt x="278" y="395"/>
                    <a:pt x="278" y="395"/>
                  </a:cubicBezTo>
                  <a:lnTo>
                    <a:pt x="312" y="361"/>
                  </a:lnTo>
                  <a:lnTo>
                    <a:pt x="322" y="351"/>
                  </a:lnTo>
                  <a:cubicBezTo>
                    <a:pt x="334" y="328"/>
                    <a:pt x="344" y="306"/>
                    <a:pt x="356" y="272"/>
                  </a:cubicBezTo>
                  <a:cubicBezTo>
                    <a:pt x="356" y="228"/>
                    <a:pt x="356" y="173"/>
                    <a:pt x="334" y="117"/>
                  </a:cubicBezTo>
                  <a:cubicBezTo>
                    <a:pt x="322" y="106"/>
                    <a:pt x="322" y="94"/>
                    <a:pt x="312" y="84"/>
                  </a:cubicBezTo>
                  <a:lnTo>
                    <a:pt x="300" y="72"/>
                  </a:lnTo>
                  <a:cubicBezTo>
                    <a:pt x="289" y="61"/>
                    <a:pt x="278" y="39"/>
                    <a:pt x="255" y="28"/>
                  </a:cubicBezTo>
                  <a:cubicBezTo>
                    <a:pt x="245" y="28"/>
                    <a:pt x="233" y="17"/>
                    <a:pt x="223" y="5"/>
                  </a:cubicBezTo>
                  <a:lnTo>
                    <a:pt x="178" y="5"/>
                  </a:lnTo>
                  <a:cubicBezTo>
                    <a:pt x="171" y="2"/>
                    <a:pt x="163" y="1"/>
                    <a:pt x="15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19"/>
            <p:cNvSpPr/>
            <p:nvPr/>
          </p:nvSpPr>
          <p:spPr>
            <a:xfrm>
              <a:off x="4149334" y="1849892"/>
              <a:ext cx="8164" cy="13920"/>
            </a:xfrm>
            <a:custGeom>
              <a:avLst/>
              <a:gdLst/>
              <a:ahLst/>
              <a:cxnLst/>
              <a:rect l="l" t="t" r="r" b="b"/>
              <a:pathLst>
                <a:path w="234" h="399" extrusionOk="0">
                  <a:moveTo>
                    <a:pt x="100" y="1"/>
                  </a:moveTo>
                  <a:cubicBezTo>
                    <a:pt x="67" y="12"/>
                    <a:pt x="33" y="45"/>
                    <a:pt x="22" y="78"/>
                  </a:cubicBezTo>
                  <a:cubicBezTo>
                    <a:pt x="11" y="101"/>
                    <a:pt x="0" y="112"/>
                    <a:pt x="0" y="134"/>
                  </a:cubicBezTo>
                  <a:lnTo>
                    <a:pt x="0" y="157"/>
                  </a:lnTo>
                  <a:cubicBezTo>
                    <a:pt x="0" y="179"/>
                    <a:pt x="0" y="201"/>
                    <a:pt x="11" y="223"/>
                  </a:cubicBezTo>
                  <a:cubicBezTo>
                    <a:pt x="22" y="234"/>
                    <a:pt x="22" y="246"/>
                    <a:pt x="33" y="246"/>
                  </a:cubicBezTo>
                  <a:lnTo>
                    <a:pt x="33" y="268"/>
                  </a:lnTo>
                  <a:cubicBezTo>
                    <a:pt x="33" y="279"/>
                    <a:pt x="33" y="290"/>
                    <a:pt x="45" y="301"/>
                  </a:cubicBezTo>
                  <a:cubicBezTo>
                    <a:pt x="45" y="301"/>
                    <a:pt x="45" y="312"/>
                    <a:pt x="55" y="323"/>
                  </a:cubicBezTo>
                  <a:cubicBezTo>
                    <a:pt x="67" y="345"/>
                    <a:pt x="78" y="368"/>
                    <a:pt x="100" y="379"/>
                  </a:cubicBezTo>
                  <a:cubicBezTo>
                    <a:pt x="100" y="390"/>
                    <a:pt x="111" y="390"/>
                    <a:pt x="111" y="390"/>
                  </a:cubicBezTo>
                  <a:cubicBezTo>
                    <a:pt x="122" y="396"/>
                    <a:pt x="131" y="398"/>
                    <a:pt x="139" y="398"/>
                  </a:cubicBezTo>
                  <a:cubicBezTo>
                    <a:pt x="147" y="398"/>
                    <a:pt x="155" y="396"/>
                    <a:pt x="166" y="390"/>
                  </a:cubicBezTo>
                  <a:cubicBezTo>
                    <a:pt x="178" y="390"/>
                    <a:pt x="178" y="379"/>
                    <a:pt x="178" y="368"/>
                  </a:cubicBezTo>
                  <a:cubicBezTo>
                    <a:pt x="189" y="357"/>
                    <a:pt x="189" y="357"/>
                    <a:pt x="189" y="345"/>
                  </a:cubicBezTo>
                  <a:cubicBezTo>
                    <a:pt x="189" y="335"/>
                    <a:pt x="189" y="323"/>
                    <a:pt x="178" y="312"/>
                  </a:cubicBezTo>
                  <a:lnTo>
                    <a:pt x="156" y="312"/>
                  </a:lnTo>
                  <a:cubicBezTo>
                    <a:pt x="144" y="301"/>
                    <a:pt x="144" y="301"/>
                    <a:pt x="134" y="301"/>
                  </a:cubicBezTo>
                  <a:cubicBezTo>
                    <a:pt x="134" y="301"/>
                    <a:pt x="122" y="290"/>
                    <a:pt x="111" y="290"/>
                  </a:cubicBezTo>
                  <a:cubicBezTo>
                    <a:pt x="122" y="279"/>
                    <a:pt x="122" y="268"/>
                    <a:pt x="122" y="268"/>
                  </a:cubicBezTo>
                  <a:cubicBezTo>
                    <a:pt x="111" y="246"/>
                    <a:pt x="111" y="234"/>
                    <a:pt x="111" y="223"/>
                  </a:cubicBezTo>
                  <a:cubicBezTo>
                    <a:pt x="100" y="212"/>
                    <a:pt x="100" y="201"/>
                    <a:pt x="100" y="201"/>
                  </a:cubicBezTo>
                  <a:lnTo>
                    <a:pt x="100" y="190"/>
                  </a:lnTo>
                  <a:lnTo>
                    <a:pt x="100" y="179"/>
                  </a:lnTo>
                  <a:cubicBezTo>
                    <a:pt x="100" y="167"/>
                    <a:pt x="111" y="157"/>
                    <a:pt x="111" y="145"/>
                  </a:cubicBezTo>
                  <a:lnTo>
                    <a:pt x="144" y="78"/>
                  </a:lnTo>
                  <a:lnTo>
                    <a:pt x="156" y="78"/>
                  </a:lnTo>
                  <a:cubicBezTo>
                    <a:pt x="156" y="78"/>
                    <a:pt x="166" y="68"/>
                    <a:pt x="178" y="68"/>
                  </a:cubicBezTo>
                  <a:lnTo>
                    <a:pt x="223" y="68"/>
                  </a:lnTo>
                  <a:cubicBezTo>
                    <a:pt x="223" y="68"/>
                    <a:pt x="233" y="56"/>
                    <a:pt x="233" y="45"/>
                  </a:cubicBezTo>
                  <a:cubicBezTo>
                    <a:pt x="223" y="45"/>
                    <a:pt x="223" y="34"/>
                    <a:pt x="223" y="34"/>
                  </a:cubicBezTo>
                  <a:cubicBezTo>
                    <a:pt x="223" y="23"/>
                    <a:pt x="223" y="23"/>
                    <a:pt x="211" y="12"/>
                  </a:cubicBezTo>
                  <a:cubicBezTo>
                    <a:pt x="178" y="1"/>
                    <a:pt x="144" y="1"/>
                    <a:pt x="10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19"/>
            <p:cNvSpPr/>
            <p:nvPr/>
          </p:nvSpPr>
          <p:spPr>
            <a:xfrm>
              <a:off x="4161336" y="1887641"/>
              <a:ext cx="5861" cy="7291"/>
            </a:xfrm>
            <a:custGeom>
              <a:avLst/>
              <a:gdLst/>
              <a:ahLst/>
              <a:cxnLst/>
              <a:rect l="l" t="t" r="r" b="b"/>
              <a:pathLst>
                <a:path w="168" h="209" extrusionOk="0">
                  <a:moveTo>
                    <a:pt x="84" y="0"/>
                  </a:moveTo>
                  <a:cubicBezTo>
                    <a:pt x="42" y="0"/>
                    <a:pt x="0" y="37"/>
                    <a:pt x="0" y="109"/>
                  </a:cubicBezTo>
                  <a:cubicBezTo>
                    <a:pt x="0" y="175"/>
                    <a:pt x="42" y="209"/>
                    <a:pt x="84" y="209"/>
                  </a:cubicBezTo>
                  <a:cubicBezTo>
                    <a:pt x="126" y="209"/>
                    <a:pt x="168" y="175"/>
                    <a:pt x="168" y="109"/>
                  </a:cubicBezTo>
                  <a:cubicBezTo>
                    <a:pt x="168" y="37"/>
                    <a:pt x="126" y="0"/>
                    <a:pt x="8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19"/>
            <p:cNvSpPr/>
            <p:nvPr/>
          </p:nvSpPr>
          <p:spPr>
            <a:xfrm>
              <a:off x="4161336" y="1887571"/>
              <a:ext cx="5094" cy="6210"/>
            </a:xfrm>
            <a:custGeom>
              <a:avLst/>
              <a:gdLst/>
              <a:ahLst/>
              <a:cxnLst/>
              <a:rect l="l" t="t" r="r" b="b"/>
              <a:pathLst>
                <a:path w="146" h="178" extrusionOk="0">
                  <a:moveTo>
                    <a:pt x="91" y="0"/>
                  </a:moveTo>
                  <a:cubicBezTo>
                    <a:pt x="47" y="0"/>
                    <a:pt x="0" y="35"/>
                    <a:pt x="0" y="111"/>
                  </a:cubicBezTo>
                  <a:cubicBezTo>
                    <a:pt x="0" y="144"/>
                    <a:pt x="12" y="167"/>
                    <a:pt x="34" y="177"/>
                  </a:cubicBezTo>
                  <a:lnTo>
                    <a:pt x="45" y="177"/>
                  </a:lnTo>
                  <a:cubicBezTo>
                    <a:pt x="56" y="167"/>
                    <a:pt x="56" y="155"/>
                    <a:pt x="56" y="144"/>
                  </a:cubicBezTo>
                  <a:lnTo>
                    <a:pt x="56" y="133"/>
                  </a:lnTo>
                  <a:cubicBezTo>
                    <a:pt x="67" y="133"/>
                    <a:pt x="67" y="122"/>
                    <a:pt x="67" y="122"/>
                  </a:cubicBezTo>
                  <a:cubicBezTo>
                    <a:pt x="79" y="111"/>
                    <a:pt x="67" y="100"/>
                    <a:pt x="67" y="100"/>
                  </a:cubicBezTo>
                  <a:lnTo>
                    <a:pt x="67" y="88"/>
                  </a:lnTo>
                  <a:lnTo>
                    <a:pt x="79" y="88"/>
                  </a:lnTo>
                  <a:lnTo>
                    <a:pt x="79" y="78"/>
                  </a:lnTo>
                  <a:lnTo>
                    <a:pt x="134" y="78"/>
                  </a:lnTo>
                  <a:cubicBezTo>
                    <a:pt x="134" y="66"/>
                    <a:pt x="145" y="66"/>
                    <a:pt x="145" y="55"/>
                  </a:cubicBezTo>
                  <a:lnTo>
                    <a:pt x="145" y="22"/>
                  </a:lnTo>
                  <a:cubicBezTo>
                    <a:pt x="131" y="8"/>
                    <a:pt x="112" y="0"/>
                    <a:pt x="9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19"/>
            <p:cNvSpPr/>
            <p:nvPr/>
          </p:nvSpPr>
          <p:spPr>
            <a:xfrm>
              <a:off x="4117097" y="1861161"/>
              <a:ext cx="50866" cy="49331"/>
            </a:xfrm>
            <a:custGeom>
              <a:avLst/>
              <a:gdLst/>
              <a:ahLst/>
              <a:cxnLst/>
              <a:rect l="l" t="t" r="r" b="b"/>
              <a:pathLst>
                <a:path w="1458" h="1414" extrusionOk="0">
                  <a:moveTo>
                    <a:pt x="468" y="0"/>
                  </a:moveTo>
                  <a:cubicBezTo>
                    <a:pt x="445" y="0"/>
                    <a:pt x="435" y="0"/>
                    <a:pt x="412" y="12"/>
                  </a:cubicBezTo>
                  <a:cubicBezTo>
                    <a:pt x="401" y="12"/>
                    <a:pt x="379" y="22"/>
                    <a:pt x="368" y="34"/>
                  </a:cubicBezTo>
                  <a:lnTo>
                    <a:pt x="356" y="34"/>
                  </a:lnTo>
                  <a:cubicBezTo>
                    <a:pt x="346" y="45"/>
                    <a:pt x="334" y="56"/>
                    <a:pt x="334" y="67"/>
                  </a:cubicBezTo>
                  <a:cubicBezTo>
                    <a:pt x="334" y="67"/>
                    <a:pt x="323" y="67"/>
                    <a:pt x="323" y="78"/>
                  </a:cubicBezTo>
                  <a:cubicBezTo>
                    <a:pt x="323" y="89"/>
                    <a:pt x="312" y="101"/>
                    <a:pt x="301" y="111"/>
                  </a:cubicBezTo>
                  <a:cubicBezTo>
                    <a:pt x="301" y="134"/>
                    <a:pt x="290" y="156"/>
                    <a:pt x="290" y="167"/>
                  </a:cubicBezTo>
                  <a:lnTo>
                    <a:pt x="279" y="167"/>
                  </a:lnTo>
                  <a:lnTo>
                    <a:pt x="279" y="156"/>
                  </a:lnTo>
                  <a:lnTo>
                    <a:pt x="267" y="145"/>
                  </a:lnTo>
                  <a:lnTo>
                    <a:pt x="257" y="134"/>
                  </a:lnTo>
                  <a:lnTo>
                    <a:pt x="245" y="134"/>
                  </a:lnTo>
                  <a:lnTo>
                    <a:pt x="235" y="123"/>
                  </a:lnTo>
                  <a:lnTo>
                    <a:pt x="223" y="123"/>
                  </a:lnTo>
                  <a:cubicBezTo>
                    <a:pt x="223" y="123"/>
                    <a:pt x="212" y="123"/>
                    <a:pt x="201" y="111"/>
                  </a:cubicBezTo>
                  <a:lnTo>
                    <a:pt x="190" y="111"/>
                  </a:lnTo>
                  <a:cubicBezTo>
                    <a:pt x="190" y="123"/>
                    <a:pt x="168" y="123"/>
                    <a:pt x="168" y="123"/>
                  </a:cubicBezTo>
                  <a:lnTo>
                    <a:pt x="156" y="123"/>
                  </a:lnTo>
                  <a:cubicBezTo>
                    <a:pt x="156" y="123"/>
                    <a:pt x="146" y="134"/>
                    <a:pt x="134" y="134"/>
                  </a:cubicBezTo>
                  <a:lnTo>
                    <a:pt x="134" y="145"/>
                  </a:lnTo>
                  <a:lnTo>
                    <a:pt x="112" y="156"/>
                  </a:lnTo>
                  <a:lnTo>
                    <a:pt x="112" y="167"/>
                  </a:lnTo>
                  <a:cubicBezTo>
                    <a:pt x="101" y="167"/>
                    <a:pt x="101" y="178"/>
                    <a:pt x="89" y="190"/>
                  </a:cubicBezTo>
                  <a:cubicBezTo>
                    <a:pt x="89" y="200"/>
                    <a:pt x="89" y="212"/>
                    <a:pt x="79" y="223"/>
                  </a:cubicBezTo>
                  <a:lnTo>
                    <a:pt x="79" y="234"/>
                  </a:lnTo>
                  <a:lnTo>
                    <a:pt x="79" y="245"/>
                  </a:lnTo>
                  <a:lnTo>
                    <a:pt x="79" y="267"/>
                  </a:lnTo>
                  <a:lnTo>
                    <a:pt x="79" y="279"/>
                  </a:lnTo>
                  <a:cubicBezTo>
                    <a:pt x="79" y="301"/>
                    <a:pt x="79" y="323"/>
                    <a:pt x="89" y="334"/>
                  </a:cubicBezTo>
                  <a:cubicBezTo>
                    <a:pt x="89" y="356"/>
                    <a:pt x="101" y="368"/>
                    <a:pt x="112" y="390"/>
                  </a:cubicBezTo>
                  <a:lnTo>
                    <a:pt x="134" y="412"/>
                  </a:lnTo>
                  <a:cubicBezTo>
                    <a:pt x="89" y="434"/>
                    <a:pt x="45" y="467"/>
                    <a:pt x="23" y="523"/>
                  </a:cubicBezTo>
                  <a:cubicBezTo>
                    <a:pt x="12" y="556"/>
                    <a:pt x="12" y="590"/>
                    <a:pt x="1" y="623"/>
                  </a:cubicBezTo>
                  <a:cubicBezTo>
                    <a:pt x="1" y="634"/>
                    <a:pt x="1" y="634"/>
                    <a:pt x="12" y="645"/>
                  </a:cubicBezTo>
                  <a:cubicBezTo>
                    <a:pt x="1" y="690"/>
                    <a:pt x="1" y="723"/>
                    <a:pt x="1" y="768"/>
                  </a:cubicBezTo>
                  <a:cubicBezTo>
                    <a:pt x="1" y="768"/>
                    <a:pt x="1" y="779"/>
                    <a:pt x="12" y="790"/>
                  </a:cubicBezTo>
                  <a:cubicBezTo>
                    <a:pt x="12" y="801"/>
                    <a:pt x="23" y="823"/>
                    <a:pt x="23" y="845"/>
                  </a:cubicBezTo>
                  <a:cubicBezTo>
                    <a:pt x="45" y="879"/>
                    <a:pt x="67" y="901"/>
                    <a:pt x="89" y="924"/>
                  </a:cubicBezTo>
                  <a:cubicBezTo>
                    <a:pt x="101" y="934"/>
                    <a:pt x="123" y="946"/>
                    <a:pt x="134" y="957"/>
                  </a:cubicBezTo>
                  <a:cubicBezTo>
                    <a:pt x="146" y="957"/>
                    <a:pt x="168" y="968"/>
                    <a:pt x="190" y="968"/>
                  </a:cubicBezTo>
                  <a:cubicBezTo>
                    <a:pt x="201" y="968"/>
                    <a:pt x="212" y="968"/>
                    <a:pt x="223" y="957"/>
                  </a:cubicBezTo>
                  <a:lnTo>
                    <a:pt x="257" y="957"/>
                  </a:lnTo>
                  <a:cubicBezTo>
                    <a:pt x="290" y="934"/>
                    <a:pt x="323" y="912"/>
                    <a:pt x="346" y="879"/>
                  </a:cubicBezTo>
                  <a:cubicBezTo>
                    <a:pt x="346" y="868"/>
                    <a:pt x="356" y="868"/>
                    <a:pt x="356" y="857"/>
                  </a:cubicBezTo>
                  <a:cubicBezTo>
                    <a:pt x="356" y="868"/>
                    <a:pt x="368" y="879"/>
                    <a:pt x="368" y="890"/>
                  </a:cubicBezTo>
                  <a:lnTo>
                    <a:pt x="368" y="901"/>
                  </a:lnTo>
                  <a:cubicBezTo>
                    <a:pt x="379" y="912"/>
                    <a:pt x="390" y="924"/>
                    <a:pt x="390" y="934"/>
                  </a:cubicBezTo>
                  <a:cubicBezTo>
                    <a:pt x="368" y="934"/>
                    <a:pt x="334" y="934"/>
                    <a:pt x="312" y="946"/>
                  </a:cubicBezTo>
                  <a:lnTo>
                    <a:pt x="301" y="946"/>
                  </a:lnTo>
                  <a:cubicBezTo>
                    <a:pt x="290" y="946"/>
                    <a:pt x="279" y="957"/>
                    <a:pt x="267" y="968"/>
                  </a:cubicBezTo>
                  <a:lnTo>
                    <a:pt x="257" y="968"/>
                  </a:lnTo>
                  <a:cubicBezTo>
                    <a:pt x="257" y="979"/>
                    <a:pt x="235" y="990"/>
                    <a:pt x="223" y="1001"/>
                  </a:cubicBezTo>
                  <a:cubicBezTo>
                    <a:pt x="212" y="1035"/>
                    <a:pt x="201" y="1046"/>
                    <a:pt x="190" y="1090"/>
                  </a:cubicBezTo>
                  <a:lnTo>
                    <a:pt x="190" y="1102"/>
                  </a:lnTo>
                  <a:cubicBezTo>
                    <a:pt x="190" y="1124"/>
                    <a:pt x="178" y="1146"/>
                    <a:pt x="190" y="1157"/>
                  </a:cubicBezTo>
                  <a:cubicBezTo>
                    <a:pt x="190" y="1201"/>
                    <a:pt x="190" y="1235"/>
                    <a:pt x="212" y="1268"/>
                  </a:cubicBezTo>
                  <a:lnTo>
                    <a:pt x="212" y="1290"/>
                  </a:lnTo>
                  <a:cubicBezTo>
                    <a:pt x="223" y="1302"/>
                    <a:pt x="235" y="1324"/>
                    <a:pt x="245" y="1335"/>
                  </a:cubicBezTo>
                  <a:cubicBezTo>
                    <a:pt x="257" y="1346"/>
                    <a:pt x="267" y="1369"/>
                    <a:pt x="290" y="1379"/>
                  </a:cubicBezTo>
                  <a:cubicBezTo>
                    <a:pt x="301" y="1379"/>
                    <a:pt x="312" y="1391"/>
                    <a:pt x="334" y="1401"/>
                  </a:cubicBezTo>
                  <a:cubicBezTo>
                    <a:pt x="346" y="1401"/>
                    <a:pt x="368" y="1401"/>
                    <a:pt x="379" y="1413"/>
                  </a:cubicBezTo>
                  <a:lnTo>
                    <a:pt x="390" y="1413"/>
                  </a:lnTo>
                  <a:cubicBezTo>
                    <a:pt x="401" y="1401"/>
                    <a:pt x="423" y="1401"/>
                    <a:pt x="435" y="1401"/>
                  </a:cubicBezTo>
                  <a:cubicBezTo>
                    <a:pt x="445" y="1401"/>
                    <a:pt x="445" y="1401"/>
                    <a:pt x="445" y="1391"/>
                  </a:cubicBezTo>
                  <a:cubicBezTo>
                    <a:pt x="457" y="1391"/>
                    <a:pt x="468" y="1379"/>
                    <a:pt x="479" y="1379"/>
                  </a:cubicBezTo>
                  <a:lnTo>
                    <a:pt x="490" y="1369"/>
                  </a:lnTo>
                  <a:lnTo>
                    <a:pt x="524" y="1335"/>
                  </a:lnTo>
                  <a:cubicBezTo>
                    <a:pt x="524" y="1335"/>
                    <a:pt x="524" y="1324"/>
                    <a:pt x="534" y="1324"/>
                  </a:cubicBezTo>
                  <a:cubicBezTo>
                    <a:pt x="534" y="1312"/>
                    <a:pt x="546" y="1302"/>
                    <a:pt x="557" y="1290"/>
                  </a:cubicBezTo>
                  <a:lnTo>
                    <a:pt x="557" y="1280"/>
                  </a:lnTo>
                  <a:cubicBezTo>
                    <a:pt x="568" y="1257"/>
                    <a:pt x="568" y="1235"/>
                    <a:pt x="579" y="1224"/>
                  </a:cubicBezTo>
                  <a:lnTo>
                    <a:pt x="579" y="1168"/>
                  </a:lnTo>
                  <a:lnTo>
                    <a:pt x="579" y="1157"/>
                  </a:lnTo>
                  <a:cubicBezTo>
                    <a:pt x="579" y="1146"/>
                    <a:pt x="579" y="1124"/>
                    <a:pt x="568" y="1102"/>
                  </a:cubicBezTo>
                  <a:cubicBezTo>
                    <a:pt x="568" y="1090"/>
                    <a:pt x="568" y="1068"/>
                    <a:pt x="557" y="1057"/>
                  </a:cubicBezTo>
                  <a:cubicBezTo>
                    <a:pt x="546" y="1046"/>
                    <a:pt x="546" y="1035"/>
                    <a:pt x="546" y="1035"/>
                  </a:cubicBezTo>
                  <a:cubicBezTo>
                    <a:pt x="568" y="1035"/>
                    <a:pt x="601" y="1023"/>
                    <a:pt x="613" y="1013"/>
                  </a:cubicBezTo>
                  <a:cubicBezTo>
                    <a:pt x="635" y="1013"/>
                    <a:pt x="646" y="1001"/>
                    <a:pt x="657" y="990"/>
                  </a:cubicBezTo>
                  <a:cubicBezTo>
                    <a:pt x="657" y="990"/>
                    <a:pt x="668" y="990"/>
                    <a:pt x="668" y="979"/>
                  </a:cubicBezTo>
                  <a:cubicBezTo>
                    <a:pt x="679" y="979"/>
                    <a:pt x="690" y="968"/>
                    <a:pt x="702" y="957"/>
                  </a:cubicBezTo>
                  <a:cubicBezTo>
                    <a:pt x="702" y="946"/>
                    <a:pt x="702" y="934"/>
                    <a:pt x="712" y="924"/>
                  </a:cubicBezTo>
                  <a:cubicBezTo>
                    <a:pt x="724" y="968"/>
                    <a:pt x="746" y="1001"/>
                    <a:pt x="779" y="1023"/>
                  </a:cubicBezTo>
                  <a:cubicBezTo>
                    <a:pt x="813" y="1046"/>
                    <a:pt x="846" y="1057"/>
                    <a:pt x="890" y="1068"/>
                  </a:cubicBezTo>
                  <a:lnTo>
                    <a:pt x="913" y="1068"/>
                  </a:lnTo>
                  <a:cubicBezTo>
                    <a:pt x="924" y="1068"/>
                    <a:pt x="935" y="1057"/>
                    <a:pt x="946" y="1057"/>
                  </a:cubicBezTo>
                  <a:lnTo>
                    <a:pt x="957" y="1057"/>
                  </a:lnTo>
                  <a:cubicBezTo>
                    <a:pt x="979" y="1057"/>
                    <a:pt x="991" y="1057"/>
                    <a:pt x="1013" y="1046"/>
                  </a:cubicBezTo>
                  <a:cubicBezTo>
                    <a:pt x="1024" y="1035"/>
                    <a:pt x="1035" y="1023"/>
                    <a:pt x="1046" y="1023"/>
                  </a:cubicBezTo>
                  <a:cubicBezTo>
                    <a:pt x="1068" y="1013"/>
                    <a:pt x="1080" y="990"/>
                    <a:pt x="1090" y="979"/>
                  </a:cubicBezTo>
                  <a:cubicBezTo>
                    <a:pt x="1102" y="968"/>
                    <a:pt x="1113" y="946"/>
                    <a:pt x="1124" y="934"/>
                  </a:cubicBezTo>
                  <a:cubicBezTo>
                    <a:pt x="1135" y="912"/>
                    <a:pt x="1135" y="890"/>
                    <a:pt x="1147" y="857"/>
                  </a:cubicBezTo>
                  <a:lnTo>
                    <a:pt x="1147" y="747"/>
                  </a:lnTo>
                  <a:lnTo>
                    <a:pt x="1147" y="747"/>
                  </a:lnTo>
                  <a:cubicBezTo>
                    <a:pt x="1162" y="750"/>
                    <a:pt x="1171" y="759"/>
                    <a:pt x="1179" y="768"/>
                  </a:cubicBezTo>
                  <a:cubicBezTo>
                    <a:pt x="1202" y="768"/>
                    <a:pt x="1213" y="768"/>
                    <a:pt x="1236" y="779"/>
                  </a:cubicBezTo>
                  <a:cubicBezTo>
                    <a:pt x="1236" y="779"/>
                    <a:pt x="1246" y="779"/>
                    <a:pt x="1258" y="768"/>
                  </a:cubicBezTo>
                  <a:lnTo>
                    <a:pt x="1302" y="768"/>
                  </a:lnTo>
                  <a:cubicBezTo>
                    <a:pt x="1313" y="756"/>
                    <a:pt x="1324" y="756"/>
                    <a:pt x="1335" y="746"/>
                  </a:cubicBezTo>
                  <a:cubicBezTo>
                    <a:pt x="1347" y="746"/>
                    <a:pt x="1357" y="734"/>
                    <a:pt x="1369" y="734"/>
                  </a:cubicBezTo>
                  <a:cubicBezTo>
                    <a:pt x="1380" y="723"/>
                    <a:pt x="1391" y="701"/>
                    <a:pt x="1402" y="690"/>
                  </a:cubicBezTo>
                  <a:cubicBezTo>
                    <a:pt x="1413" y="679"/>
                    <a:pt x="1424" y="657"/>
                    <a:pt x="1436" y="645"/>
                  </a:cubicBezTo>
                  <a:lnTo>
                    <a:pt x="1436" y="634"/>
                  </a:lnTo>
                  <a:cubicBezTo>
                    <a:pt x="1446" y="623"/>
                    <a:pt x="1446" y="601"/>
                    <a:pt x="1446" y="590"/>
                  </a:cubicBezTo>
                  <a:lnTo>
                    <a:pt x="1446" y="578"/>
                  </a:lnTo>
                  <a:cubicBezTo>
                    <a:pt x="1458" y="568"/>
                    <a:pt x="1458" y="545"/>
                    <a:pt x="1458" y="534"/>
                  </a:cubicBezTo>
                  <a:cubicBezTo>
                    <a:pt x="1458" y="512"/>
                    <a:pt x="1458" y="501"/>
                    <a:pt x="1446" y="479"/>
                  </a:cubicBezTo>
                  <a:lnTo>
                    <a:pt x="1446" y="467"/>
                  </a:lnTo>
                  <a:cubicBezTo>
                    <a:pt x="1436" y="434"/>
                    <a:pt x="1424" y="390"/>
                    <a:pt x="1402" y="368"/>
                  </a:cubicBezTo>
                  <a:cubicBezTo>
                    <a:pt x="1380" y="334"/>
                    <a:pt x="1357" y="323"/>
                    <a:pt x="1313" y="301"/>
                  </a:cubicBezTo>
                  <a:lnTo>
                    <a:pt x="1302" y="301"/>
                  </a:lnTo>
                  <a:cubicBezTo>
                    <a:pt x="1291" y="289"/>
                    <a:pt x="1268" y="289"/>
                    <a:pt x="1246" y="289"/>
                  </a:cubicBezTo>
                  <a:cubicBezTo>
                    <a:pt x="1213" y="289"/>
                    <a:pt x="1191" y="301"/>
                    <a:pt x="1157" y="323"/>
                  </a:cubicBezTo>
                  <a:cubicBezTo>
                    <a:pt x="1157" y="334"/>
                    <a:pt x="1147" y="334"/>
                    <a:pt x="1135" y="345"/>
                  </a:cubicBezTo>
                  <a:cubicBezTo>
                    <a:pt x="1135" y="356"/>
                    <a:pt x="1124" y="356"/>
                    <a:pt x="1113" y="368"/>
                  </a:cubicBezTo>
                  <a:lnTo>
                    <a:pt x="1102" y="368"/>
                  </a:lnTo>
                  <a:cubicBezTo>
                    <a:pt x="1090" y="378"/>
                    <a:pt x="1090" y="390"/>
                    <a:pt x="1080" y="400"/>
                  </a:cubicBezTo>
                  <a:cubicBezTo>
                    <a:pt x="1068" y="400"/>
                    <a:pt x="1068" y="412"/>
                    <a:pt x="1068" y="423"/>
                  </a:cubicBezTo>
                  <a:cubicBezTo>
                    <a:pt x="1058" y="423"/>
                    <a:pt x="1058" y="434"/>
                    <a:pt x="1058" y="445"/>
                  </a:cubicBezTo>
                  <a:cubicBezTo>
                    <a:pt x="1035" y="467"/>
                    <a:pt x="1035" y="501"/>
                    <a:pt x="1035" y="534"/>
                  </a:cubicBezTo>
                  <a:lnTo>
                    <a:pt x="1035" y="590"/>
                  </a:lnTo>
                  <a:cubicBezTo>
                    <a:pt x="1024" y="578"/>
                    <a:pt x="1013" y="578"/>
                    <a:pt x="1002" y="568"/>
                  </a:cubicBezTo>
                  <a:cubicBezTo>
                    <a:pt x="991" y="568"/>
                    <a:pt x="979" y="556"/>
                    <a:pt x="969" y="556"/>
                  </a:cubicBezTo>
                  <a:lnTo>
                    <a:pt x="957" y="556"/>
                  </a:lnTo>
                  <a:cubicBezTo>
                    <a:pt x="957" y="545"/>
                    <a:pt x="969" y="534"/>
                    <a:pt x="969" y="523"/>
                  </a:cubicBezTo>
                  <a:cubicBezTo>
                    <a:pt x="979" y="489"/>
                    <a:pt x="991" y="457"/>
                    <a:pt x="991" y="412"/>
                  </a:cubicBezTo>
                  <a:cubicBezTo>
                    <a:pt x="991" y="378"/>
                    <a:pt x="991" y="356"/>
                    <a:pt x="979" y="334"/>
                  </a:cubicBezTo>
                  <a:cubicBezTo>
                    <a:pt x="979" y="311"/>
                    <a:pt x="969" y="301"/>
                    <a:pt x="969" y="289"/>
                  </a:cubicBezTo>
                  <a:cubicBezTo>
                    <a:pt x="946" y="256"/>
                    <a:pt x="935" y="234"/>
                    <a:pt x="902" y="212"/>
                  </a:cubicBezTo>
                  <a:cubicBezTo>
                    <a:pt x="890" y="190"/>
                    <a:pt x="880" y="190"/>
                    <a:pt x="857" y="178"/>
                  </a:cubicBezTo>
                  <a:cubicBezTo>
                    <a:pt x="846" y="167"/>
                    <a:pt x="835" y="167"/>
                    <a:pt x="835" y="167"/>
                  </a:cubicBezTo>
                  <a:cubicBezTo>
                    <a:pt x="813" y="167"/>
                    <a:pt x="791" y="156"/>
                    <a:pt x="768" y="156"/>
                  </a:cubicBezTo>
                  <a:cubicBezTo>
                    <a:pt x="757" y="167"/>
                    <a:pt x="746" y="167"/>
                    <a:pt x="735" y="167"/>
                  </a:cubicBezTo>
                  <a:cubicBezTo>
                    <a:pt x="724" y="167"/>
                    <a:pt x="712" y="167"/>
                    <a:pt x="702" y="178"/>
                  </a:cubicBezTo>
                  <a:cubicBezTo>
                    <a:pt x="679" y="178"/>
                    <a:pt x="657" y="190"/>
                    <a:pt x="635" y="200"/>
                  </a:cubicBezTo>
                  <a:lnTo>
                    <a:pt x="635" y="156"/>
                  </a:lnTo>
                  <a:cubicBezTo>
                    <a:pt x="623" y="134"/>
                    <a:pt x="623" y="123"/>
                    <a:pt x="623" y="111"/>
                  </a:cubicBezTo>
                  <a:lnTo>
                    <a:pt x="613" y="111"/>
                  </a:lnTo>
                  <a:lnTo>
                    <a:pt x="613" y="101"/>
                  </a:lnTo>
                  <a:cubicBezTo>
                    <a:pt x="613" y="89"/>
                    <a:pt x="601" y="78"/>
                    <a:pt x="601" y="67"/>
                  </a:cubicBezTo>
                  <a:lnTo>
                    <a:pt x="590" y="67"/>
                  </a:lnTo>
                  <a:cubicBezTo>
                    <a:pt x="579" y="56"/>
                    <a:pt x="568" y="45"/>
                    <a:pt x="568" y="34"/>
                  </a:cubicBezTo>
                  <a:lnTo>
                    <a:pt x="557" y="34"/>
                  </a:lnTo>
                  <a:cubicBezTo>
                    <a:pt x="546" y="22"/>
                    <a:pt x="524" y="12"/>
                    <a:pt x="512" y="12"/>
                  </a:cubicBezTo>
                  <a:cubicBezTo>
                    <a:pt x="501" y="0"/>
                    <a:pt x="490" y="0"/>
                    <a:pt x="468"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19"/>
            <p:cNvSpPr/>
            <p:nvPr/>
          </p:nvSpPr>
          <p:spPr>
            <a:xfrm>
              <a:off x="4117097" y="1861161"/>
              <a:ext cx="46993" cy="46993"/>
            </a:xfrm>
            <a:custGeom>
              <a:avLst/>
              <a:gdLst/>
              <a:ahLst/>
              <a:cxnLst/>
              <a:rect l="l" t="t" r="r" b="b"/>
              <a:pathLst>
                <a:path w="1347" h="1347" extrusionOk="0">
                  <a:moveTo>
                    <a:pt x="468" y="0"/>
                  </a:moveTo>
                  <a:cubicBezTo>
                    <a:pt x="445" y="0"/>
                    <a:pt x="435" y="0"/>
                    <a:pt x="412" y="12"/>
                  </a:cubicBezTo>
                  <a:cubicBezTo>
                    <a:pt x="401" y="12"/>
                    <a:pt x="379" y="22"/>
                    <a:pt x="368" y="34"/>
                  </a:cubicBezTo>
                  <a:lnTo>
                    <a:pt x="356" y="34"/>
                  </a:lnTo>
                  <a:cubicBezTo>
                    <a:pt x="346" y="45"/>
                    <a:pt x="334" y="56"/>
                    <a:pt x="334" y="67"/>
                  </a:cubicBezTo>
                  <a:cubicBezTo>
                    <a:pt x="334" y="67"/>
                    <a:pt x="323" y="67"/>
                    <a:pt x="323" y="78"/>
                  </a:cubicBezTo>
                  <a:cubicBezTo>
                    <a:pt x="323" y="89"/>
                    <a:pt x="312" y="101"/>
                    <a:pt x="301" y="111"/>
                  </a:cubicBezTo>
                  <a:cubicBezTo>
                    <a:pt x="301" y="134"/>
                    <a:pt x="290" y="156"/>
                    <a:pt x="290" y="167"/>
                  </a:cubicBezTo>
                  <a:lnTo>
                    <a:pt x="279" y="167"/>
                  </a:lnTo>
                  <a:lnTo>
                    <a:pt x="279" y="156"/>
                  </a:lnTo>
                  <a:lnTo>
                    <a:pt x="267" y="145"/>
                  </a:lnTo>
                  <a:lnTo>
                    <a:pt x="257" y="134"/>
                  </a:lnTo>
                  <a:lnTo>
                    <a:pt x="245" y="134"/>
                  </a:lnTo>
                  <a:lnTo>
                    <a:pt x="235" y="123"/>
                  </a:lnTo>
                  <a:lnTo>
                    <a:pt x="223" y="123"/>
                  </a:lnTo>
                  <a:cubicBezTo>
                    <a:pt x="235" y="123"/>
                    <a:pt x="235" y="134"/>
                    <a:pt x="235" y="134"/>
                  </a:cubicBezTo>
                  <a:cubicBezTo>
                    <a:pt x="223" y="134"/>
                    <a:pt x="212" y="167"/>
                    <a:pt x="223" y="178"/>
                  </a:cubicBezTo>
                  <a:cubicBezTo>
                    <a:pt x="235" y="190"/>
                    <a:pt x="245" y="200"/>
                    <a:pt x="257" y="223"/>
                  </a:cubicBezTo>
                  <a:cubicBezTo>
                    <a:pt x="245" y="223"/>
                    <a:pt x="245" y="234"/>
                    <a:pt x="257" y="245"/>
                  </a:cubicBezTo>
                  <a:lnTo>
                    <a:pt x="257" y="256"/>
                  </a:lnTo>
                  <a:lnTo>
                    <a:pt x="257" y="279"/>
                  </a:lnTo>
                  <a:cubicBezTo>
                    <a:pt x="257" y="311"/>
                    <a:pt x="235" y="345"/>
                    <a:pt x="212" y="368"/>
                  </a:cubicBezTo>
                  <a:cubicBezTo>
                    <a:pt x="212" y="368"/>
                    <a:pt x="212" y="378"/>
                    <a:pt x="201" y="378"/>
                  </a:cubicBezTo>
                  <a:cubicBezTo>
                    <a:pt x="190" y="378"/>
                    <a:pt x="190" y="390"/>
                    <a:pt x="178" y="390"/>
                  </a:cubicBezTo>
                  <a:cubicBezTo>
                    <a:pt x="168" y="390"/>
                    <a:pt x="168" y="400"/>
                    <a:pt x="168" y="400"/>
                  </a:cubicBezTo>
                  <a:cubicBezTo>
                    <a:pt x="156" y="400"/>
                    <a:pt x="146" y="400"/>
                    <a:pt x="134" y="412"/>
                  </a:cubicBezTo>
                  <a:cubicBezTo>
                    <a:pt x="89" y="434"/>
                    <a:pt x="45" y="467"/>
                    <a:pt x="23" y="523"/>
                  </a:cubicBezTo>
                  <a:cubicBezTo>
                    <a:pt x="12" y="556"/>
                    <a:pt x="12" y="590"/>
                    <a:pt x="1" y="623"/>
                  </a:cubicBezTo>
                  <a:cubicBezTo>
                    <a:pt x="1" y="634"/>
                    <a:pt x="1" y="634"/>
                    <a:pt x="12" y="645"/>
                  </a:cubicBezTo>
                  <a:cubicBezTo>
                    <a:pt x="1" y="690"/>
                    <a:pt x="1" y="723"/>
                    <a:pt x="1" y="768"/>
                  </a:cubicBezTo>
                  <a:cubicBezTo>
                    <a:pt x="12" y="768"/>
                    <a:pt x="12" y="756"/>
                    <a:pt x="12" y="756"/>
                  </a:cubicBezTo>
                  <a:cubicBezTo>
                    <a:pt x="23" y="768"/>
                    <a:pt x="23" y="779"/>
                    <a:pt x="34" y="790"/>
                  </a:cubicBezTo>
                  <a:lnTo>
                    <a:pt x="45" y="790"/>
                  </a:lnTo>
                  <a:cubicBezTo>
                    <a:pt x="57" y="790"/>
                    <a:pt x="57" y="790"/>
                    <a:pt x="67" y="801"/>
                  </a:cubicBezTo>
                  <a:lnTo>
                    <a:pt x="89" y="801"/>
                  </a:lnTo>
                  <a:lnTo>
                    <a:pt x="101" y="790"/>
                  </a:lnTo>
                  <a:cubicBezTo>
                    <a:pt x="112" y="768"/>
                    <a:pt x="101" y="746"/>
                    <a:pt x="89" y="734"/>
                  </a:cubicBezTo>
                  <a:lnTo>
                    <a:pt x="89" y="723"/>
                  </a:lnTo>
                  <a:lnTo>
                    <a:pt x="101" y="712"/>
                  </a:lnTo>
                  <a:lnTo>
                    <a:pt x="101" y="701"/>
                  </a:lnTo>
                  <a:cubicBezTo>
                    <a:pt x="112" y="701"/>
                    <a:pt x="112" y="701"/>
                    <a:pt x="112" y="690"/>
                  </a:cubicBezTo>
                  <a:lnTo>
                    <a:pt x="123" y="690"/>
                  </a:lnTo>
                  <a:cubicBezTo>
                    <a:pt x="123" y="679"/>
                    <a:pt x="123" y="679"/>
                    <a:pt x="134" y="679"/>
                  </a:cubicBezTo>
                  <a:cubicBezTo>
                    <a:pt x="134" y="679"/>
                    <a:pt x="134" y="667"/>
                    <a:pt x="146" y="667"/>
                  </a:cubicBezTo>
                  <a:cubicBezTo>
                    <a:pt x="156" y="667"/>
                    <a:pt x="156" y="657"/>
                    <a:pt x="156" y="657"/>
                  </a:cubicBezTo>
                  <a:cubicBezTo>
                    <a:pt x="171" y="657"/>
                    <a:pt x="186" y="652"/>
                    <a:pt x="204" y="652"/>
                  </a:cubicBezTo>
                  <a:cubicBezTo>
                    <a:pt x="213" y="652"/>
                    <a:pt x="223" y="653"/>
                    <a:pt x="235" y="657"/>
                  </a:cubicBezTo>
                  <a:cubicBezTo>
                    <a:pt x="257" y="657"/>
                    <a:pt x="279" y="667"/>
                    <a:pt x="290" y="690"/>
                  </a:cubicBezTo>
                  <a:cubicBezTo>
                    <a:pt x="312" y="712"/>
                    <a:pt x="312" y="734"/>
                    <a:pt x="323" y="768"/>
                  </a:cubicBezTo>
                  <a:cubicBezTo>
                    <a:pt x="323" y="786"/>
                    <a:pt x="338" y="804"/>
                    <a:pt x="349" y="804"/>
                  </a:cubicBezTo>
                  <a:cubicBezTo>
                    <a:pt x="352" y="804"/>
                    <a:pt x="354" y="803"/>
                    <a:pt x="356" y="801"/>
                  </a:cubicBezTo>
                  <a:lnTo>
                    <a:pt x="368" y="801"/>
                  </a:lnTo>
                  <a:lnTo>
                    <a:pt x="368" y="812"/>
                  </a:lnTo>
                  <a:cubicBezTo>
                    <a:pt x="356" y="835"/>
                    <a:pt x="356" y="857"/>
                    <a:pt x="368" y="879"/>
                  </a:cubicBezTo>
                  <a:lnTo>
                    <a:pt x="368" y="890"/>
                  </a:lnTo>
                  <a:lnTo>
                    <a:pt x="368" y="901"/>
                  </a:lnTo>
                  <a:cubicBezTo>
                    <a:pt x="379" y="912"/>
                    <a:pt x="390" y="924"/>
                    <a:pt x="390" y="934"/>
                  </a:cubicBezTo>
                  <a:cubicBezTo>
                    <a:pt x="368" y="934"/>
                    <a:pt x="334" y="934"/>
                    <a:pt x="312" y="946"/>
                  </a:cubicBezTo>
                  <a:lnTo>
                    <a:pt x="301" y="946"/>
                  </a:lnTo>
                  <a:cubicBezTo>
                    <a:pt x="290" y="946"/>
                    <a:pt x="279" y="957"/>
                    <a:pt x="267" y="968"/>
                  </a:cubicBezTo>
                  <a:lnTo>
                    <a:pt x="257" y="968"/>
                  </a:lnTo>
                  <a:cubicBezTo>
                    <a:pt x="257" y="979"/>
                    <a:pt x="235" y="990"/>
                    <a:pt x="223" y="1001"/>
                  </a:cubicBezTo>
                  <a:cubicBezTo>
                    <a:pt x="212" y="1035"/>
                    <a:pt x="201" y="1046"/>
                    <a:pt x="190" y="1090"/>
                  </a:cubicBezTo>
                  <a:lnTo>
                    <a:pt x="190" y="1102"/>
                  </a:lnTo>
                  <a:cubicBezTo>
                    <a:pt x="190" y="1124"/>
                    <a:pt x="178" y="1146"/>
                    <a:pt x="190" y="1157"/>
                  </a:cubicBezTo>
                  <a:cubicBezTo>
                    <a:pt x="190" y="1191"/>
                    <a:pt x="190" y="1213"/>
                    <a:pt x="201" y="1246"/>
                  </a:cubicBezTo>
                  <a:cubicBezTo>
                    <a:pt x="212" y="1280"/>
                    <a:pt x="223" y="1302"/>
                    <a:pt x="257" y="1335"/>
                  </a:cubicBezTo>
                  <a:lnTo>
                    <a:pt x="279" y="1335"/>
                  </a:lnTo>
                  <a:cubicBezTo>
                    <a:pt x="290" y="1335"/>
                    <a:pt x="290" y="1346"/>
                    <a:pt x="301" y="1346"/>
                  </a:cubicBezTo>
                  <a:cubicBezTo>
                    <a:pt x="312" y="1346"/>
                    <a:pt x="323" y="1335"/>
                    <a:pt x="323" y="1324"/>
                  </a:cubicBezTo>
                  <a:cubicBezTo>
                    <a:pt x="334" y="1312"/>
                    <a:pt x="323" y="1302"/>
                    <a:pt x="312" y="1290"/>
                  </a:cubicBezTo>
                  <a:lnTo>
                    <a:pt x="279" y="1257"/>
                  </a:lnTo>
                  <a:lnTo>
                    <a:pt x="279" y="1246"/>
                  </a:lnTo>
                  <a:cubicBezTo>
                    <a:pt x="267" y="1246"/>
                    <a:pt x="267" y="1235"/>
                    <a:pt x="267" y="1235"/>
                  </a:cubicBezTo>
                  <a:lnTo>
                    <a:pt x="312" y="1235"/>
                  </a:lnTo>
                  <a:cubicBezTo>
                    <a:pt x="323" y="1235"/>
                    <a:pt x="323" y="1213"/>
                    <a:pt x="334" y="1201"/>
                  </a:cubicBezTo>
                  <a:lnTo>
                    <a:pt x="334" y="1146"/>
                  </a:lnTo>
                  <a:lnTo>
                    <a:pt x="334" y="1135"/>
                  </a:lnTo>
                  <a:lnTo>
                    <a:pt x="334" y="1112"/>
                  </a:lnTo>
                  <a:lnTo>
                    <a:pt x="334" y="1102"/>
                  </a:lnTo>
                  <a:cubicBezTo>
                    <a:pt x="346" y="1102"/>
                    <a:pt x="346" y="1102"/>
                    <a:pt x="346" y="1090"/>
                  </a:cubicBezTo>
                  <a:cubicBezTo>
                    <a:pt x="346" y="1090"/>
                    <a:pt x="346" y="1079"/>
                    <a:pt x="356" y="1079"/>
                  </a:cubicBezTo>
                  <a:lnTo>
                    <a:pt x="356" y="1068"/>
                  </a:lnTo>
                  <a:cubicBezTo>
                    <a:pt x="368" y="1068"/>
                    <a:pt x="368" y="1057"/>
                    <a:pt x="379" y="1057"/>
                  </a:cubicBezTo>
                  <a:lnTo>
                    <a:pt x="412" y="1057"/>
                  </a:lnTo>
                  <a:cubicBezTo>
                    <a:pt x="423" y="1057"/>
                    <a:pt x="435" y="1057"/>
                    <a:pt x="445" y="1068"/>
                  </a:cubicBezTo>
                  <a:cubicBezTo>
                    <a:pt x="457" y="1068"/>
                    <a:pt x="468" y="1079"/>
                    <a:pt x="479" y="1090"/>
                  </a:cubicBezTo>
                  <a:cubicBezTo>
                    <a:pt x="479" y="1098"/>
                    <a:pt x="485" y="1106"/>
                    <a:pt x="492" y="1106"/>
                  </a:cubicBezTo>
                  <a:cubicBezTo>
                    <a:pt x="495" y="1106"/>
                    <a:pt x="498" y="1105"/>
                    <a:pt x="501" y="1102"/>
                  </a:cubicBezTo>
                  <a:cubicBezTo>
                    <a:pt x="512" y="1102"/>
                    <a:pt x="524" y="1090"/>
                    <a:pt x="524" y="1079"/>
                  </a:cubicBezTo>
                  <a:cubicBezTo>
                    <a:pt x="524" y="1035"/>
                    <a:pt x="490" y="1001"/>
                    <a:pt x="457" y="979"/>
                  </a:cubicBezTo>
                  <a:cubicBezTo>
                    <a:pt x="479" y="979"/>
                    <a:pt x="490" y="946"/>
                    <a:pt x="479" y="924"/>
                  </a:cubicBezTo>
                  <a:lnTo>
                    <a:pt x="490" y="924"/>
                  </a:lnTo>
                  <a:cubicBezTo>
                    <a:pt x="501" y="924"/>
                    <a:pt x="501" y="912"/>
                    <a:pt x="501" y="901"/>
                  </a:cubicBezTo>
                  <a:cubicBezTo>
                    <a:pt x="501" y="890"/>
                    <a:pt x="512" y="879"/>
                    <a:pt x="512" y="857"/>
                  </a:cubicBezTo>
                  <a:cubicBezTo>
                    <a:pt x="501" y="845"/>
                    <a:pt x="501" y="835"/>
                    <a:pt x="501" y="812"/>
                  </a:cubicBezTo>
                  <a:lnTo>
                    <a:pt x="512" y="812"/>
                  </a:lnTo>
                  <a:lnTo>
                    <a:pt x="512" y="801"/>
                  </a:lnTo>
                  <a:lnTo>
                    <a:pt x="512" y="779"/>
                  </a:lnTo>
                  <a:lnTo>
                    <a:pt x="512" y="768"/>
                  </a:lnTo>
                  <a:cubicBezTo>
                    <a:pt x="524" y="756"/>
                    <a:pt x="524" y="756"/>
                    <a:pt x="524" y="746"/>
                  </a:cubicBezTo>
                  <a:cubicBezTo>
                    <a:pt x="534" y="734"/>
                    <a:pt x="546" y="712"/>
                    <a:pt x="568" y="701"/>
                  </a:cubicBezTo>
                  <a:cubicBezTo>
                    <a:pt x="579" y="679"/>
                    <a:pt x="601" y="667"/>
                    <a:pt x="613" y="657"/>
                  </a:cubicBezTo>
                  <a:cubicBezTo>
                    <a:pt x="623" y="667"/>
                    <a:pt x="635" y="679"/>
                    <a:pt x="657" y="690"/>
                  </a:cubicBezTo>
                  <a:cubicBezTo>
                    <a:pt x="668" y="712"/>
                    <a:pt x="668" y="734"/>
                    <a:pt x="690" y="746"/>
                  </a:cubicBezTo>
                  <a:cubicBezTo>
                    <a:pt x="698" y="753"/>
                    <a:pt x="706" y="761"/>
                    <a:pt x="714" y="761"/>
                  </a:cubicBezTo>
                  <a:cubicBezTo>
                    <a:pt x="717" y="761"/>
                    <a:pt x="720" y="760"/>
                    <a:pt x="724" y="756"/>
                  </a:cubicBezTo>
                  <a:cubicBezTo>
                    <a:pt x="735" y="756"/>
                    <a:pt x="746" y="734"/>
                    <a:pt x="746" y="723"/>
                  </a:cubicBezTo>
                  <a:cubicBezTo>
                    <a:pt x="746" y="701"/>
                    <a:pt x="735" y="679"/>
                    <a:pt x="735" y="657"/>
                  </a:cubicBezTo>
                  <a:lnTo>
                    <a:pt x="735" y="645"/>
                  </a:lnTo>
                  <a:lnTo>
                    <a:pt x="735" y="634"/>
                  </a:lnTo>
                  <a:cubicBezTo>
                    <a:pt x="746" y="645"/>
                    <a:pt x="757" y="645"/>
                    <a:pt x="768" y="645"/>
                  </a:cubicBezTo>
                  <a:lnTo>
                    <a:pt x="813" y="645"/>
                  </a:lnTo>
                  <a:cubicBezTo>
                    <a:pt x="824" y="657"/>
                    <a:pt x="824" y="657"/>
                    <a:pt x="835" y="657"/>
                  </a:cubicBezTo>
                  <a:cubicBezTo>
                    <a:pt x="846" y="645"/>
                    <a:pt x="857" y="645"/>
                    <a:pt x="868" y="645"/>
                  </a:cubicBezTo>
                  <a:lnTo>
                    <a:pt x="868" y="667"/>
                  </a:lnTo>
                  <a:cubicBezTo>
                    <a:pt x="868" y="679"/>
                    <a:pt x="890" y="690"/>
                    <a:pt x="902" y="690"/>
                  </a:cubicBezTo>
                  <a:cubicBezTo>
                    <a:pt x="913" y="690"/>
                    <a:pt x="924" y="679"/>
                    <a:pt x="935" y="667"/>
                  </a:cubicBezTo>
                  <a:lnTo>
                    <a:pt x="935" y="657"/>
                  </a:lnTo>
                  <a:lnTo>
                    <a:pt x="969" y="657"/>
                  </a:lnTo>
                  <a:cubicBezTo>
                    <a:pt x="979" y="667"/>
                    <a:pt x="979" y="667"/>
                    <a:pt x="991" y="667"/>
                  </a:cubicBezTo>
                  <a:lnTo>
                    <a:pt x="1002" y="679"/>
                  </a:lnTo>
                  <a:cubicBezTo>
                    <a:pt x="1013" y="679"/>
                    <a:pt x="1013" y="690"/>
                    <a:pt x="1024" y="690"/>
                  </a:cubicBezTo>
                  <a:lnTo>
                    <a:pt x="1024" y="701"/>
                  </a:lnTo>
                  <a:cubicBezTo>
                    <a:pt x="1035" y="701"/>
                    <a:pt x="1035" y="701"/>
                    <a:pt x="1035" y="712"/>
                  </a:cubicBezTo>
                  <a:lnTo>
                    <a:pt x="1046" y="712"/>
                  </a:lnTo>
                  <a:lnTo>
                    <a:pt x="1046" y="723"/>
                  </a:lnTo>
                  <a:lnTo>
                    <a:pt x="1046" y="746"/>
                  </a:lnTo>
                  <a:cubicBezTo>
                    <a:pt x="1058" y="746"/>
                    <a:pt x="1058" y="756"/>
                    <a:pt x="1058" y="756"/>
                  </a:cubicBezTo>
                  <a:lnTo>
                    <a:pt x="1058" y="779"/>
                  </a:lnTo>
                  <a:cubicBezTo>
                    <a:pt x="1068" y="779"/>
                    <a:pt x="1068" y="790"/>
                    <a:pt x="1068" y="790"/>
                  </a:cubicBezTo>
                  <a:cubicBezTo>
                    <a:pt x="1068" y="808"/>
                    <a:pt x="1076" y="826"/>
                    <a:pt x="1091" y="826"/>
                  </a:cubicBezTo>
                  <a:cubicBezTo>
                    <a:pt x="1094" y="826"/>
                    <a:pt x="1098" y="825"/>
                    <a:pt x="1102" y="823"/>
                  </a:cubicBezTo>
                  <a:cubicBezTo>
                    <a:pt x="1124" y="823"/>
                    <a:pt x="1135" y="801"/>
                    <a:pt x="1135" y="779"/>
                  </a:cubicBezTo>
                  <a:lnTo>
                    <a:pt x="1135" y="746"/>
                  </a:lnTo>
                  <a:cubicBezTo>
                    <a:pt x="1157" y="746"/>
                    <a:pt x="1169" y="756"/>
                    <a:pt x="1179" y="768"/>
                  </a:cubicBezTo>
                  <a:lnTo>
                    <a:pt x="1191" y="768"/>
                  </a:lnTo>
                  <a:cubicBezTo>
                    <a:pt x="1202" y="756"/>
                    <a:pt x="1202" y="746"/>
                    <a:pt x="1202" y="723"/>
                  </a:cubicBezTo>
                  <a:cubicBezTo>
                    <a:pt x="1191" y="679"/>
                    <a:pt x="1169" y="634"/>
                    <a:pt x="1157" y="590"/>
                  </a:cubicBezTo>
                  <a:cubicBezTo>
                    <a:pt x="1147" y="556"/>
                    <a:pt x="1147" y="523"/>
                    <a:pt x="1135" y="489"/>
                  </a:cubicBezTo>
                  <a:lnTo>
                    <a:pt x="1147" y="479"/>
                  </a:lnTo>
                  <a:lnTo>
                    <a:pt x="1147" y="467"/>
                  </a:lnTo>
                  <a:lnTo>
                    <a:pt x="1157" y="467"/>
                  </a:lnTo>
                  <a:cubicBezTo>
                    <a:pt x="1157" y="457"/>
                    <a:pt x="1169" y="457"/>
                    <a:pt x="1169" y="445"/>
                  </a:cubicBezTo>
                  <a:lnTo>
                    <a:pt x="1191" y="445"/>
                  </a:lnTo>
                  <a:cubicBezTo>
                    <a:pt x="1191" y="434"/>
                    <a:pt x="1202" y="434"/>
                    <a:pt x="1213" y="434"/>
                  </a:cubicBezTo>
                  <a:cubicBezTo>
                    <a:pt x="1224" y="428"/>
                    <a:pt x="1241" y="426"/>
                    <a:pt x="1258" y="426"/>
                  </a:cubicBezTo>
                  <a:cubicBezTo>
                    <a:pt x="1274" y="426"/>
                    <a:pt x="1291" y="428"/>
                    <a:pt x="1302" y="434"/>
                  </a:cubicBezTo>
                  <a:cubicBezTo>
                    <a:pt x="1324" y="434"/>
                    <a:pt x="1335" y="423"/>
                    <a:pt x="1347" y="400"/>
                  </a:cubicBezTo>
                  <a:cubicBezTo>
                    <a:pt x="1347" y="390"/>
                    <a:pt x="1347" y="368"/>
                    <a:pt x="1324" y="356"/>
                  </a:cubicBezTo>
                  <a:cubicBezTo>
                    <a:pt x="1335" y="334"/>
                    <a:pt x="1335" y="301"/>
                    <a:pt x="1313" y="301"/>
                  </a:cubicBezTo>
                  <a:cubicBezTo>
                    <a:pt x="1291" y="301"/>
                    <a:pt x="1268" y="289"/>
                    <a:pt x="1246" y="289"/>
                  </a:cubicBezTo>
                  <a:cubicBezTo>
                    <a:pt x="1213" y="289"/>
                    <a:pt x="1191" y="301"/>
                    <a:pt x="1157" y="323"/>
                  </a:cubicBezTo>
                  <a:cubicBezTo>
                    <a:pt x="1157" y="334"/>
                    <a:pt x="1147" y="334"/>
                    <a:pt x="1135" y="345"/>
                  </a:cubicBezTo>
                  <a:cubicBezTo>
                    <a:pt x="1135" y="356"/>
                    <a:pt x="1124" y="356"/>
                    <a:pt x="1113" y="368"/>
                  </a:cubicBezTo>
                  <a:lnTo>
                    <a:pt x="1102" y="368"/>
                  </a:lnTo>
                  <a:cubicBezTo>
                    <a:pt x="1090" y="378"/>
                    <a:pt x="1090" y="390"/>
                    <a:pt x="1080" y="400"/>
                  </a:cubicBezTo>
                  <a:cubicBezTo>
                    <a:pt x="1068" y="400"/>
                    <a:pt x="1068" y="412"/>
                    <a:pt x="1068" y="423"/>
                  </a:cubicBezTo>
                  <a:cubicBezTo>
                    <a:pt x="1058" y="423"/>
                    <a:pt x="1058" y="434"/>
                    <a:pt x="1058" y="445"/>
                  </a:cubicBezTo>
                  <a:cubicBezTo>
                    <a:pt x="1035" y="467"/>
                    <a:pt x="1035" y="501"/>
                    <a:pt x="1035" y="534"/>
                  </a:cubicBezTo>
                  <a:lnTo>
                    <a:pt x="1035" y="590"/>
                  </a:lnTo>
                  <a:cubicBezTo>
                    <a:pt x="1024" y="578"/>
                    <a:pt x="1013" y="578"/>
                    <a:pt x="1002" y="568"/>
                  </a:cubicBezTo>
                  <a:cubicBezTo>
                    <a:pt x="991" y="568"/>
                    <a:pt x="979" y="556"/>
                    <a:pt x="969" y="556"/>
                  </a:cubicBezTo>
                  <a:lnTo>
                    <a:pt x="957" y="556"/>
                  </a:lnTo>
                  <a:cubicBezTo>
                    <a:pt x="957" y="545"/>
                    <a:pt x="969" y="534"/>
                    <a:pt x="969" y="523"/>
                  </a:cubicBezTo>
                  <a:lnTo>
                    <a:pt x="969" y="512"/>
                  </a:lnTo>
                  <a:cubicBezTo>
                    <a:pt x="969" y="501"/>
                    <a:pt x="979" y="489"/>
                    <a:pt x="979" y="479"/>
                  </a:cubicBezTo>
                  <a:cubicBezTo>
                    <a:pt x="979" y="457"/>
                    <a:pt x="979" y="434"/>
                    <a:pt x="957" y="423"/>
                  </a:cubicBezTo>
                  <a:cubicBezTo>
                    <a:pt x="935" y="423"/>
                    <a:pt x="924" y="434"/>
                    <a:pt x="913" y="457"/>
                  </a:cubicBezTo>
                  <a:lnTo>
                    <a:pt x="913" y="467"/>
                  </a:lnTo>
                  <a:lnTo>
                    <a:pt x="913" y="479"/>
                  </a:lnTo>
                  <a:lnTo>
                    <a:pt x="902" y="489"/>
                  </a:lnTo>
                  <a:lnTo>
                    <a:pt x="902" y="501"/>
                  </a:lnTo>
                  <a:cubicBezTo>
                    <a:pt x="890" y="501"/>
                    <a:pt x="890" y="512"/>
                    <a:pt x="890" y="512"/>
                  </a:cubicBezTo>
                  <a:cubicBezTo>
                    <a:pt x="890" y="512"/>
                    <a:pt x="880" y="512"/>
                    <a:pt x="880" y="523"/>
                  </a:cubicBezTo>
                  <a:lnTo>
                    <a:pt x="868" y="523"/>
                  </a:lnTo>
                  <a:lnTo>
                    <a:pt x="868" y="534"/>
                  </a:lnTo>
                  <a:lnTo>
                    <a:pt x="857" y="534"/>
                  </a:lnTo>
                  <a:cubicBezTo>
                    <a:pt x="857" y="534"/>
                    <a:pt x="846" y="534"/>
                    <a:pt x="846" y="545"/>
                  </a:cubicBezTo>
                  <a:lnTo>
                    <a:pt x="813" y="545"/>
                  </a:lnTo>
                  <a:lnTo>
                    <a:pt x="801" y="556"/>
                  </a:lnTo>
                  <a:lnTo>
                    <a:pt x="791" y="545"/>
                  </a:lnTo>
                  <a:lnTo>
                    <a:pt x="791" y="556"/>
                  </a:lnTo>
                  <a:lnTo>
                    <a:pt x="768" y="556"/>
                  </a:lnTo>
                  <a:cubicBezTo>
                    <a:pt x="765" y="553"/>
                    <a:pt x="761" y="551"/>
                    <a:pt x="757" y="551"/>
                  </a:cubicBezTo>
                  <a:cubicBezTo>
                    <a:pt x="750" y="551"/>
                    <a:pt x="742" y="556"/>
                    <a:pt x="735" y="556"/>
                  </a:cubicBezTo>
                  <a:lnTo>
                    <a:pt x="724" y="556"/>
                  </a:lnTo>
                  <a:cubicBezTo>
                    <a:pt x="724" y="556"/>
                    <a:pt x="724" y="545"/>
                    <a:pt x="712" y="545"/>
                  </a:cubicBezTo>
                  <a:cubicBezTo>
                    <a:pt x="712" y="545"/>
                    <a:pt x="712" y="534"/>
                    <a:pt x="702" y="534"/>
                  </a:cubicBezTo>
                  <a:cubicBezTo>
                    <a:pt x="712" y="534"/>
                    <a:pt x="712" y="523"/>
                    <a:pt x="712" y="523"/>
                  </a:cubicBezTo>
                  <a:lnTo>
                    <a:pt x="712" y="512"/>
                  </a:lnTo>
                  <a:lnTo>
                    <a:pt x="712" y="501"/>
                  </a:lnTo>
                  <a:cubicBezTo>
                    <a:pt x="712" y="489"/>
                    <a:pt x="724" y="479"/>
                    <a:pt x="724" y="479"/>
                  </a:cubicBezTo>
                  <a:lnTo>
                    <a:pt x="724" y="457"/>
                  </a:lnTo>
                  <a:lnTo>
                    <a:pt x="724" y="412"/>
                  </a:lnTo>
                  <a:cubicBezTo>
                    <a:pt x="735" y="400"/>
                    <a:pt x="735" y="400"/>
                    <a:pt x="724" y="390"/>
                  </a:cubicBezTo>
                  <a:lnTo>
                    <a:pt x="724" y="378"/>
                  </a:lnTo>
                  <a:cubicBezTo>
                    <a:pt x="724" y="368"/>
                    <a:pt x="712" y="356"/>
                    <a:pt x="702" y="356"/>
                  </a:cubicBezTo>
                  <a:lnTo>
                    <a:pt x="690" y="356"/>
                  </a:lnTo>
                  <a:lnTo>
                    <a:pt x="690" y="345"/>
                  </a:lnTo>
                  <a:cubicBezTo>
                    <a:pt x="690" y="334"/>
                    <a:pt x="702" y="323"/>
                    <a:pt x="702" y="301"/>
                  </a:cubicBezTo>
                  <a:cubicBezTo>
                    <a:pt x="712" y="289"/>
                    <a:pt x="712" y="279"/>
                    <a:pt x="702" y="256"/>
                  </a:cubicBezTo>
                  <a:lnTo>
                    <a:pt x="712" y="256"/>
                  </a:lnTo>
                  <a:lnTo>
                    <a:pt x="712" y="223"/>
                  </a:lnTo>
                  <a:lnTo>
                    <a:pt x="735" y="223"/>
                  </a:lnTo>
                  <a:cubicBezTo>
                    <a:pt x="750" y="215"/>
                    <a:pt x="766" y="207"/>
                    <a:pt x="782" y="207"/>
                  </a:cubicBezTo>
                  <a:cubicBezTo>
                    <a:pt x="788" y="207"/>
                    <a:pt x="795" y="208"/>
                    <a:pt x="801" y="212"/>
                  </a:cubicBezTo>
                  <a:cubicBezTo>
                    <a:pt x="824" y="212"/>
                    <a:pt x="846" y="212"/>
                    <a:pt x="868" y="223"/>
                  </a:cubicBezTo>
                  <a:cubicBezTo>
                    <a:pt x="880" y="223"/>
                    <a:pt x="890" y="212"/>
                    <a:pt x="890" y="200"/>
                  </a:cubicBezTo>
                  <a:cubicBezTo>
                    <a:pt x="880" y="190"/>
                    <a:pt x="868" y="178"/>
                    <a:pt x="857" y="178"/>
                  </a:cubicBezTo>
                  <a:cubicBezTo>
                    <a:pt x="846" y="167"/>
                    <a:pt x="835" y="167"/>
                    <a:pt x="835" y="167"/>
                  </a:cubicBezTo>
                  <a:cubicBezTo>
                    <a:pt x="813" y="167"/>
                    <a:pt x="791" y="156"/>
                    <a:pt x="768" y="156"/>
                  </a:cubicBezTo>
                  <a:cubicBezTo>
                    <a:pt x="757" y="167"/>
                    <a:pt x="746" y="167"/>
                    <a:pt x="735" y="167"/>
                  </a:cubicBezTo>
                  <a:cubicBezTo>
                    <a:pt x="724" y="167"/>
                    <a:pt x="712" y="167"/>
                    <a:pt x="702" y="178"/>
                  </a:cubicBezTo>
                  <a:cubicBezTo>
                    <a:pt x="679" y="178"/>
                    <a:pt x="657" y="190"/>
                    <a:pt x="635" y="200"/>
                  </a:cubicBezTo>
                  <a:lnTo>
                    <a:pt x="635" y="178"/>
                  </a:lnTo>
                  <a:cubicBezTo>
                    <a:pt x="613" y="190"/>
                    <a:pt x="601" y="212"/>
                    <a:pt x="590" y="234"/>
                  </a:cubicBezTo>
                  <a:cubicBezTo>
                    <a:pt x="579" y="245"/>
                    <a:pt x="568" y="256"/>
                    <a:pt x="557" y="279"/>
                  </a:cubicBezTo>
                  <a:cubicBezTo>
                    <a:pt x="524" y="311"/>
                    <a:pt x="501" y="368"/>
                    <a:pt x="501" y="423"/>
                  </a:cubicBezTo>
                  <a:cubicBezTo>
                    <a:pt x="468" y="390"/>
                    <a:pt x="423" y="356"/>
                    <a:pt x="401" y="301"/>
                  </a:cubicBezTo>
                  <a:cubicBezTo>
                    <a:pt x="379" y="256"/>
                    <a:pt x="379" y="200"/>
                    <a:pt x="401" y="156"/>
                  </a:cubicBezTo>
                  <a:cubicBezTo>
                    <a:pt x="412" y="134"/>
                    <a:pt x="423" y="111"/>
                    <a:pt x="445" y="101"/>
                  </a:cubicBezTo>
                  <a:lnTo>
                    <a:pt x="479" y="101"/>
                  </a:lnTo>
                  <a:cubicBezTo>
                    <a:pt x="490" y="101"/>
                    <a:pt x="490" y="101"/>
                    <a:pt x="490" y="111"/>
                  </a:cubicBezTo>
                  <a:cubicBezTo>
                    <a:pt x="493" y="115"/>
                    <a:pt x="497" y="116"/>
                    <a:pt x="500" y="116"/>
                  </a:cubicBezTo>
                  <a:cubicBezTo>
                    <a:pt x="508" y="116"/>
                    <a:pt x="516" y="108"/>
                    <a:pt x="524" y="101"/>
                  </a:cubicBezTo>
                  <a:cubicBezTo>
                    <a:pt x="534" y="111"/>
                    <a:pt x="534" y="111"/>
                    <a:pt x="546" y="111"/>
                  </a:cubicBezTo>
                  <a:lnTo>
                    <a:pt x="557" y="123"/>
                  </a:lnTo>
                  <a:cubicBezTo>
                    <a:pt x="568" y="123"/>
                    <a:pt x="568" y="123"/>
                    <a:pt x="568" y="134"/>
                  </a:cubicBezTo>
                  <a:lnTo>
                    <a:pt x="579" y="134"/>
                  </a:lnTo>
                  <a:cubicBezTo>
                    <a:pt x="579" y="145"/>
                    <a:pt x="590" y="145"/>
                    <a:pt x="601" y="145"/>
                  </a:cubicBezTo>
                  <a:cubicBezTo>
                    <a:pt x="613" y="145"/>
                    <a:pt x="613" y="145"/>
                    <a:pt x="623" y="134"/>
                  </a:cubicBezTo>
                  <a:lnTo>
                    <a:pt x="623" y="111"/>
                  </a:lnTo>
                  <a:lnTo>
                    <a:pt x="613" y="111"/>
                  </a:lnTo>
                  <a:lnTo>
                    <a:pt x="613" y="101"/>
                  </a:lnTo>
                  <a:cubicBezTo>
                    <a:pt x="613" y="89"/>
                    <a:pt x="601" y="78"/>
                    <a:pt x="601" y="67"/>
                  </a:cubicBezTo>
                  <a:lnTo>
                    <a:pt x="590" y="67"/>
                  </a:lnTo>
                  <a:cubicBezTo>
                    <a:pt x="579" y="56"/>
                    <a:pt x="568" y="45"/>
                    <a:pt x="568" y="34"/>
                  </a:cubicBezTo>
                  <a:lnTo>
                    <a:pt x="557" y="34"/>
                  </a:lnTo>
                  <a:cubicBezTo>
                    <a:pt x="546" y="22"/>
                    <a:pt x="524" y="12"/>
                    <a:pt x="512" y="12"/>
                  </a:cubicBezTo>
                  <a:cubicBezTo>
                    <a:pt x="501" y="0"/>
                    <a:pt x="490" y="0"/>
                    <a:pt x="46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19"/>
            <p:cNvSpPr/>
            <p:nvPr/>
          </p:nvSpPr>
          <p:spPr>
            <a:xfrm>
              <a:off x="3907174" y="1858823"/>
              <a:ext cx="27212" cy="29515"/>
            </a:xfrm>
            <a:custGeom>
              <a:avLst/>
              <a:gdLst/>
              <a:ahLst/>
              <a:cxnLst/>
              <a:rect l="l" t="t" r="r" b="b"/>
              <a:pathLst>
                <a:path w="780" h="846" extrusionOk="0">
                  <a:moveTo>
                    <a:pt x="456" y="0"/>
                  </a:moveTo>
                  <a:cubicBezTo>
                    <a:pt x="434" y="0"/>
                    <a:pt x="401" y="0"/>
                    <a:pt x="379" y="12"/>
                  </a:cubicBezTo>
                  <a:lnTo>
                    <a:pt x="367" y="23"/>
                  </a:lnTo>
                  <a:cubicBezTo>
                    <a:pt x="345" y="34"/>
                    <a:pt x="335" y="34"/>
                    <a:pt x="323" y="45"/>
                  </a:cubicBezTo>
                  <a:cubicBezTo>
                    <a:pt x="312" y="56"/>
                    <a:pt x="301" y="67"/>
                    <a:pt x="301" y="79"/>
                  </a:cubicBezTo>
                  <a:cubicBezTo>
                    <a:pt x="290" y="79"/>
                    <a:pt x="278" y="89"/>
                    <a:pt x="268" y="101"/>
                  </a:cubicBezTo>
                  <a:cubicBezTo>
                    <a:pt x="201" y="201"/>
                    <a:pt x="201" y="323"/>
                    <a:pt x="256" y="435"/>
                  </a:cubicBezTo>
                  <a:cubicBezTo>
                    <a:pt x="246" y="423"/>
                    <a:pt x="246" y="423"/>
                    <a:pt x="234" y="423"/>
                  </a:cubicBezTo>
                  <a:lnTo>
                    <a:pt x="223" y="412"/>
                  </a:lnTo>
                  <a:lnTo>
                    <a:pt x="123" y="412"/>
                  </a:lnTo>
                  <a:cubicBezTo>
                    <a:pt x="112" y="423"/>
                    <a:pt x="90" y="435"/>
                    <a:pt x="78" y="435"/>
                  </a:cubicBezTo>
                  <a:lnTo>
                    <a:pt x="78" y="445"/>
                  </a:lnTo>
                  <a:cubicBezTo>
                    <a:pt x="68" y="457"/>
                    <a:pt x="56" y="467"/>
                    <a:pt x="45" y="467"/>
                  </a:cubicBezTo>
                  <a:cubicBezTo>
                    <a:pt x="45" y="490"/>
                    <a:pt x="34" y="501"/>
                    <a:pt x="23" y="512"/>
                  </a:cubicBezTo>
                  <a:cubicBezTo>
                    <a:pt x="23" y="524"/>
                    <a:pt x="12" y="534"/>
                    <a:pt x="12" y="556"/>
                  </a:cubicBezTo>
                  <a:cubicBezTo>
                    <a:pt x="12" y="579"/>
                    <a:pt x="1" y="601"/>
                    <a:pt x="12" y="623"/>
                  </a:cubicBezTo>
                  <a:cubicBezTo>
                    <a:pt x="12" y="645"/>
                    <a:pt x="12" y="657"/>
                    <a:pt x="23" y="679"/>
                  </a:cubicBezTo>
                  <a:cubicBezTo>
                    <a:pt x="23" y="690"/>
                    <a:pt x="23" y="701"/>
                    <a:pt x="34" y="712"/>
                  </a:cubicBezTo>
                  <a:lnTo>
                    <a:pt x="68" y="746"/>
                  </a:lnTo>
                  <a:cubicBezTo>
                    <a:pt x="78" y="768"/>
                    <a:pt x="90" y="779"/>
                    <a:pt x="112" y="779"/>
                  </a:cubicBezTo>
                  <a:cubicBezTo>
                    <a:pt x="123" y="779"/>
                    <a:pt x="123" y="790"/>
                    <a:pt x="134" y="790"/>
                  </a:cubicBezTo>
                  <a:lnTo>
                    <a:pt x="157" y="790"/>
                  </a:lnTo>
                  <a:lnTo>
                    <a:pt x="167" y="801"/>
                  </a:lnTo>
                  <a:lnTo>
                    <a:pt x="179" y="801"/>
                  </a:lnTo>
                  <a:cubicBezTo>
                    <a:pt x="189" y="801"/>
                    <a:pt x="212" y="813"/>
                    <a:pt x="223" y="813"/>
                  </a:cubicBezTo>
                  <a:cubicBezTo>
                    <a:pt x="246" y="813"/>
                    <a:pt x="256" y="813"/>
                    <a:pt x="268" y="801"/>
                  </a:cubicBezTo>
                  <a:cubicBezTo>
                    <a:pt x="278" y="801"/>
                    <a:pt x="290" y="790"/>
                    <a:pt x="301" y="779"/>
                  </a:cubicBezTo>
                  <a:cubicBezTo>
                    <a:pt x="323" y="768"/>
                    <a:pt x="335" y="757"/>
                    <a:pt x="335" y="734"/>
                  </a:cubicBezTo>
                  <a:cubicBezTo>
                    <a:pt x="345" y="724"/>
                    <a:pt x="357" y="712"/>
                    <a:pt x="357" y="701"/>
                  </a:cubicBezTo>
                  <a:cubicBezTo>
                    <a:pt x="367" y="679"/>
                    <a:pt x="367" y="657"/>
                    <a:pt x="367" y="635"/>
                  </a:cubicBezTo>
                  <a:cubicBezTo>
                    <a:pt x="367" y="590"/>
                    <a:pt x="367" y="579"/>
                    <a:pt x="345" y="534"/>
                  </a:cubicBezTo>
                  <a:lnTo>
                    <a:pt x="345" y="524"/>
                  </a:lnTo>
                  <a:cubicBezTo>
                    <a:pt x="357" y="534"/>
                    <a:pt x="379" y="546"/>
                    <a:pt x="390" y="546"/>
                  </a:cubicBezTo>
                  <a:cubicBezTo>
                    <a:pt x="401" y="556"/>
                    <a:pt x="412" y="556"/>
                    <a:pt x="424" y="556"/>
                  </a:cubicBezTo>
                  <a:cubicBezTo>
                    <a:pt x="424" y="568"/>
                    <a:pt x="412" y="590"/>
                    <a:pt x="412" y="601"/>
                  </a:cubicBezTo>
                  <a:cubicBezTo>
                    <a:pt x="412" y="623"/>
                    <a:pt x="424" y="645"/>
                    <a:pt x="424" y="668"/>
                  </a:cubicBezTo>
                  <a:cubicBezTo>
                    <a:pt x="424" y="679"/>
                    <a:pt x="434" y="701"/>
                    <a:pt x="446" y="712"/>
                  </a:cubicBezTo>
                  <a:cubicBezTo>
                    <a:pt x="446" y="734"/>
                    <a:pt x="456" y="746"/>
                    <a:pt x="468" y="757"/>
                  </a:cubicBezTo>
                  <a:cubicBezTo>
                    <a:pt x="479" y="768"/>
                    <a:pt x="490" y="790"/>
                    <a:pt x="501" y="801"/>
                  </a:cubicBezTo>
                  <a:cubicBezTo>
                    <a:pt x="512" y="801"/>
                    <a:pt x="512" y="813"/>
                    <a:pt x="523" y="813"/>
                  </a:cubicBezTo>
                  <a:cubicBezTo>
                    <a:pt x="535" y="823"/>
                    <a:pt x="545" y="835"/>
                    <a:pt x="568" y="835"/>
                  </a:cubicBezTo>
                  <a:cubicBezTo>
                    <a:pt x="590" y="835"/>
                    <a:pt x="601" y="846"/>
                    <a:pt x="624" y="846"/>
                  </a:cubicBezTo>
                  <a:cubicBezTo>
                    <a:pt x="634" y="846"/>
                    <a:pt x="657" y="846"/>
                    <a:pt x="679" y="835"/>
                  </a:cubicBezTo>
                  <a:cubicBezTo>
                    <a:pt x="690" y="835"/>
                    <a:pt x="713" y="823"/>
                    <a:pt x="723" y="813"/>
                  </a:cubicBezTo>
                  <a:cubicBezTo>
                    <a:pt x="746" y="790"/>
                    <a:pt x="757" y="779"/>
                    <a:pt x="768" y="746"/>
                  </a:cubicBezTo>
                  <a:cubicBezTo>
                    <a:pt x="779" y="724"/>
                    <a:pt x="779" y="701"/>
                    <a:pt x="779" y="668"/>
                  </a:cubicBezTo>
                  <a:cubicBezTo>
                    <a:pt x="779" y="612"/>
                    <a:pt x="768" y="556"/>
                    <a:pt x="723" y="524"/>
                  </a:cubicBezTo>
                  <a:cubicBezTo>
                    <a:pt x="701" y="512"/>
                    <a:pt x="690" y="501"/>
                    <a:pt x="668" y="479"/>
                  </a:cubicBezTo>
                  <a:cubicBezTo>
                    <a:pt x="668" y="479"/>
                    <a:pt x="657" y="467"/>
                    <a:pt x="646" y="467"/>
                  </a:cubicBezTo>
                  <a:cubicBezTo>
                    <a:pt x="646" y="457"/>
                    <a:pt x="634" y="457"/>
                    <a:pt x="624" y="457"/>
                  </a:cubicBezTo>
                  <a:cubicBezTo>
                    <a:pt x="634" y="445"/>
                    <a:pt x="634" y="435"/>
                    <a:pt x="646" y="423"/>
                  </a:cubicBezTo>
                  <a:lnTo>
                    <a:pt x="646" y="401"/>
                  </a:lnTo>
                  <a:cubicBezTo>
                    <a:pt x="657" y="390"/>
                    <a:pt x="657" y="368"/>
                    <a:pt x="668" y="356"/>
                  </a:cubicBezTo>
                  <a:lnTo>
                    <a:pt x="668" y="323"/>
                  </a:lnTo>
                  <a:lnTo>
                    <a:pt x="668" y="257"/>
                  </a:lnTo>
                  <a:cubicBezTo>
                    <a:pt x="668" y="223"/>
                    <a:pt x="657" y="212"/>
                    <a:pt x="646" y="178"/>
                  </a:cubicBezTo>
                  <a:cubicBezTo>
                    <a:pt x="646" y="168"/>
                    <a:pt x="634" y="156"/>
                    <a:pt x="634" y="145"/>
                  </a:cubicBezTo>
                  <a:cubicBezTo>
                    <a:pt x="624" y="134"/>
                    <a:pt x="612" y="123"/>
                    <a:pt x="612" y="112"/>
                  </a:cubicBezTo>
                  <a:cubicBezTo>
                    <a:pt x="601" y="101"/>
                    <a:pt x="601" y="89"/>
                    <a:pt x="601" y="79"/>
                  </a:cubicBezTo>
                  <a:cubicBezTo>
                    <a:pt x="590" y="67"/>
                    <a:pt x="590" y="56"/>
                    <a:pt x="579" y="45"/>
                  </a:cubicBezTo>
                  <a:cubicBezTo>
                    <a:pt x="568" y="23"/>
                    <a:pt x="545" y="12"/>
                    <a:pt x="52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19"/>
            <p:cNvSpPr/>
            <p:nvPr/>
          </p:nvSpPr>
          <p:spPr>
            <a:xfrm>
              <a:off x="3907976" y="1859591"/>
              <a:ext cx="26410" cy="26968"/>
            </a:xfrm>
            <a:custGeom>
              <a:avLst/>
              <a:gdLst/>
              <a:ahLst/>
              <a:cxnLst/>
              <a:rect l="l" t="t" r="r" b="b"/>
              <a:pathLst>
                <a:path w="757" h="773" extrusionOk="0">
                  <a:moveTo>
                    <a:pt x="534" y="1"/>
                  </a:moveTo>
                  <a:cubicBezTo>
                    <a:pt x="522" y="12"/>
                    <a:pt x="522" y="23"/>
                    <a:pt x="522" y="34"/>
                  </a:cubicBezTo>
                  <a:cubicBezTo>
                    <a:pt x="556" y="90"/>
                    <a:pt x="589" y="156"/>
                    <a:pt x="601" y="212"/>
                  </a:cubicBezTo>
                  <a:cubicBezTo>
                    <a:pt x="593" y="212"/>
                    <a:pt x="586" y="207"/>
                    <a:pt x="578" y="207"/>
                  </a:cubicBezTo>
                  <a:cubicBezTo>
                    <a:pt x="575" y="207"/>
                    <a:pt x="571" y="208"/>
                    <a:pt x="567" y="212"/>
                  </a:cubicBezTo>
                  <a:cubicBezTo>
                    <a:pt x="522" y="245"/>
                    <a:pt x="467" y="290"/>
                    <a:pt x="411" y="301"/>
                  </a:cubicBezTo>
                  <a:lnTo>
                    <a:pt x="344" y="301"/>
                  </a:lnTo>
                  <a:cubicBezTo>
                    <a:pt x="312" y="290"/>
                    <a:pt x="289" y="279"/>
                    <a:pt x="267" y="268"/>
                  </a:cubicBezTo>
                  <a:lnTo>
                    <a:pt x="267" y="257"/>
                  </a:lnTo>
                  <a:cubicBezTo>
                    <a:pt x="267" y="245"/>
                    <a:pt x="267" y="223"/>
                    <a:pt x="255" y="212"/>
                  </a:cubicBezTo>
                  <a:lnTo>
                    <a:pt x="233" y="212"/>
                  </a:lnTo>
                  <a:cubicBezTo>
                    <a:pt x="233" y="201"/>
                    <a:pt x="233" y="190"/>
                    <a:pt x="245" y="179"/>
                  </a:cubicBezTo>
                  <a:cubicBezTo>
                    <a:pt x="245" y="156"/>
                    <a:pt x="255" y="134"/>
                    <a:pt x="267" y="112"/>
                  </a:cubicBezTo>
                  <a:cubicBezTo>
                    <a:pt x="267" y="101"/>
                    <a:pt x="278" y="90"/>
                    <a:pt x="267" y="67"/>
                  </a:cubicBezTo>
                  <a:lnTo>
                    <a:pt x="255" y="67"/>
                  </a:lnTo>
                  <a:cubicBezTo>
                    <a:pt x="255" y="67"/>
                    <a:pt x="255" y="79"/>
                    <a:pt x="245" y="79"/>
                  </a:cubicBezTo>
                  <a:cubicBezTo>
                    <a:pt x="178" y="179"/>
                    <a:pt x="178" y="301"/>
                    <a:pt x="233" y="413"/>
                  </a:cubicBezTo>
                  <a:cubicBezTo>
                    <a:pt x="223" y="401"/>
                    <a:pt x="223" y="401"/>
                    <a:pt x="211" y="401"/>
                  </a:cubicBezTo>
                  <a:lnTo>
                    <a:pt x="211" y="413"/>
                  </a:lnTo>
                  <a:cubicBezTo>
                    <a:pt x="189" y="401"/>
                    <a:pt x="166" y="401"/>
                    <a:pt x="156" y="401"/>
                  </a:cubicBezTo>
                  <a:lnTo>
                    <a:pt x="144" y="390"/>
                  </a:lnTo>
                  <a:lnTo>
                    <a:pt x="100" y="390"/>
                  </a:lnTo>
                  <a:cubicBezTo>
                    <a:pt x="89" y="401"/>
                    <a:pt x="78" y="401"/>
                    <a:pt x="67" y="413"/>
                  </a:cubicBezTo>
                  <a:cubicBezTo>
                    <a:pt x="55" y="423"/>
                    <a:pt x="33" y="435"/>
                    <a:pt x="22" y="457"/>
                  </a:cubicBezTo>
                  <a:cubicBezTo>
                    <a:pt x="11" y="479"/>
                    <a:pt x="0" y="502"/>
                    <a:pt x="0" y="524"/>
                  </a:cubicBezTo>
                  <a:cubicBezTo>
                    <a:pt x="0" y="557"/>
                    <a:pt x="0" y="579"/>
                    <a:pt x="11" y="613"/>
                  </a:cubicBezTo>
                  <a:cubicBezTo>
                    <a:pt x="11" y="635"/>
                    <a:pt x="33" y="635"/>
                    <a:pt x="45" y="635"/>
                  </a:cubicBezTo>
                  <a:cubicBezTo>
                    <a:pt x="67" y="623"/>
                    <a:pt x="67" y="601"/>
                    <a:pt x="67" y="579"/>
                  </a:cubicBezTo>
                  <a:cubicBezTo>
                    <a:pt x="67" y="568"/>
                    <a:pt x="67" y="568"/>
                    <a:pt x="78" y="557"/>
                  </a:cubicBezTo>
                  <a:cubicBezTo>
                    <a:pt x="78" y="557"/>
                    <a:pt x="89" y="557"/>
                    <a:pt x="89" y="546"/>
                  </a:cubicBezTo>
                  <a:lnTo>
                    <a:pt x="100" y="546"/>
                  </a:lnTo>
                  <a:cubicBezTo>
                    <a:pt x="100" y="534"/>
                    <a:pt x="111" y="534"/>
                    <a:pt x="111" y="534"/>
                  </a:cubicBezTo>
                  <a:cubicBezTo>
                    <a:pt x="122" y="524"/>
                    <a:pt x="144" y="512"/>
                    <a:pt x="166" y="512"/>
                  </a:cubicBezTo>
                  <a:lnTo>
                    <a:pt x="178" y="512"/>
                  </a:lnTo>
                  <a:cubicBezTo>
                    <a:pt x="166" y="524"/>
                    <a:pt x="166" y="524"/>
                    <a:pt x="178" y="534"/>
                  </a:cubicBezTo>
                  <a:lnTo>
                    <a:pt x="178" y="557"/>
                  </a:lnTo>
                  <a:cubicBezTo>
                    <a:pt x="189" y="568"/>
                    <a:pt x="189" y="568"/>
                    <a:pt x="200" y="568"/>
                  </a:cubicBezTo>
                  <a:lnTo>
                    <a:pt x="211" y="568"/>
                  </a:lnTo>
                  <a:cubicBezTo>
                    <a:pt x="223" y="568"/>
                    <a:pt x="245" y="579"/>
                    <a:pt x="255" y="579"/>
                  </a:cubicBezTo>
                  <a:cubicBezTo>
                    <a:pt x="255" y="590"/>
                    <a:pt x="267" y="590"/>
                    <a:pt x="267" y="590"/>
                  </a:cubicBezTo>
                  <a:cubicBezTo>
                    <a:pt x="267" y="601"/>
                    <a:pt x="278" y="601"/>
                    <a:pt x="278" y="601"/>
                  </a:cubicBezTo>
                  <a:cubicBezTo>
                    <a:pt x="278" y="601"/>
                    <a:pt x="278" y="613"/>
                    <a:pt x="289" y="613"/>
                  </a:cubicBezTo>
                  <a:cubicBezTo>
                    <a:pt x="289" y="613"/>
                    <a:pt x="300" y="623"/>
                    <a:pt x="300" y="635"/>
                  </a:cubicBezTo>
                  <a:lnTo>
                    <a:pt x="300" y="646"/>
                  </a:lnTo>
                  <a:lnTo>
                    <a:pt x="312" y="646"/>
                  </a:lnTo>
                  <a:cubicBezTo>
                    <a:pt x="312" y="646"/>
                    <a:pt x="312" y="657"/>
                    <a:pt x="322" y="657"/>
                  </a:cubicBezTo>
                  <a:lnTo>
                    <a:pt x="344" y="657"/>
                  </a:lnTo>
                  <a:lnTo>
                    <a:pt x="344" y="613"/>
                  </a:lnTo>
                  <a:cubicBezTo>
                    <a:pt x="344" y="590"/>
                    <a:pt x="344" y="579"/>
                    <a:pt x="334" y="568"/>
                  </a:cubicBezTo>
                  <a:lnTo>
                    <a:pt x="334" y="557"/>
                  </a:lnTo>
                  <a:cubicBezTo>
                    <a:pt x="334" y="546"/>
                    <a:pt x="334" y="546"/>
                    <a:pt x="322" y="546"/>
                  </a:cubicBezTo>
                  <a:lnTo>
                    <a:pt x="322" y="534"/>
                  </a:lnTo>
                  <a:lnTo>
                    <a:pt x="334" y="534"/>
                  </a:lnTo>
                  <a:cubicBezTo>
                    <a:pt x="334" y="524"/>
                    <a:pt x="322" y="524"/>
                    <a:pt x="322" y="512"/>
                  </a:cubicBezTo>
                  <a:lnTo>
                    <a:pt x="322" y="502"/>
                  </a:lnTo>
                  <a:cubicBezTo>
                    <a:pt x="334" y="512"/>
                    <a:pt x="356" y="524"/>
                    <a:pt x="367" y="524"/>
                  </a:cubicBezTo>
                  <a:cubicBezTo>
                    <a:pt x="378" y="534"/>
                    <a:pt x="389" y="534"/>
                    <a:pt x="401" y="534"/>
                  </a:cubicBezTo>
                  <a:lnTo>
                    <a:pt x="401" y="546"/>
                  </a:lnTo>
                  <a:lnTo>
                    <a:pt x="411" y="546"/>
                  </a:lnTo>
                  <a:cubicBezTo>
                    <a:pt x="401" y="546"/>
                    <a:pt x="401" y="557"/>
                    <a:pt x="401" y="568"/>
                  </a:cubicBezTo>
                  <a:cubicBezTo>
                    <a:pt x="401" y="579"/>
                    <a:pt x="389" y="579"/>
                    <a:pt x="389" y="579"/>
                  </a:cubicBezTo>
                  <a:cubicBezTo>
                    <a:pt x="389" y="601"/>
                    <a:pt x="401" y="623"/>
                    <a:pt x="401" y="646"/>
                  </a:cubicBezTo>
                  <a:cubicBezTo>
                    <a:pt x="401" y="657"/>
                    <a:pt x="411" y="679"/>
                    <a:pt x="423" y="690"/>
                  </a:cubicBezTo>
                  <a:cubicBezTo>
                    <a:pt x="423" y="702"/>
                    <a:pt x="433" y="702"/>
                    <a:pt x="445" y="712"/>
                  </a:cubicBezTo>
                  <a:cubicBezTo>
                    <a:pt x="456" y="735"/>
                    <a:pt x="467" y="757"/>
                    <a:pt x="500" y="768"/>
                  </a:cubicBezTo>
                  <a:cubicBezTo>
                    <a:pt x="504" y="772"/>
                    <a:pt x="507" y="773"/>
                    <a:pt x="510" y="773"/>
                  </a:cubicBezTo>
                  <a:cubicBezTo>
                    <a:pt x="518" y="773"/>
                    <a:pt x="526" y="765"/>
                    <a:pt x="534" y="757"/>
                  </a:cubicBezTo>
                  <a:lnTo>
                    <a:pt x="534" y="724"/>
                  </a:lnTo>
                  <a:cubicBezTo>
                    <a:pt x="545" y="702"/>
                    <a:pt x="545" y="679"/>
                    <a:pt x="534" y="668"/>
                  </a:cubicBezTo>
                  <a:lnTo>
                    <a:pt x="534" y="657"/>
                  </a:lnTo>
                  <a:cubicBezTo>
                    <a:pt x="522" y="657"/>
                    <a:pt x="522" y="646"/>
                    <a:pt x="522" y="646"/>
                  </a:cubicBezTo>
                  <a:lnTo>
                    <a:pt x="522" y="635"/>
                  </a:lnTo>
                  <a:cubicBezTo>
                    <a:pt x="512" y="635"/>
                    <a:pt x="512" y="623"/>
                    <a:pt x="512" y="623"/>
                  </a:cubicBezTo>
                  <a:cubicBezTo>
                    <a:pt x="522" y="623"/>
                    <a:pt x="534" y="613"/>
                    <a:pt x="534" y="613"/>
                  </a:cubicBezTo>
                  <a:lnTo>
                    <a:pt x="545" y="613"/>
                  </a:lnTo>
                  <a:cubicBezTo>
                    <a:pt x="556" y="601"/>
                    <a:pt x="567" y="590"/>
                    <a:pt x="567" y="579"/>
                  </a:cubicBezTo>
                  <a:lnTo>
                    <a:pt x="634" y="579"/>
                  </a:lnTo>
                  <a:cubicBezTo>
                    <a:pt x="634" y="579"/>
                    <a:pt x="645" y="579"/>
                    <a:pt x="656" y="590"/>
                  </a:cubicBezTo>
                  <a:lnTo>
                    <a:pt x="667" y="590"/>
                  </a:lnTo>
                  <a:cubicBezTo>
                    <a:pt x="678" y="590"/>
                    <a:pt x="678" y="601"/>
                    <a:pt x="678" y="601"/>
                  </a:cubicBezTo>
                  <a:lnTo>
                    <a:pt x="690" y="601"/>
                  </a:lnTo>
                  <a:lnTo>
                    <a:pt x="690" y="613"/>
                  </a:lnTo>
                  <a:cubicBezTo>
                    <a:pt x="703" y="619"/>
                    <a:pt x="712" y="625"/>
                    <a:pt x="721" y="625"/>
                  </a:cubicBezTo>
                  <a:cubicBezTo>
                    <a:pt x="728" y="625"/>
                    <a:pt x="736" y="622"/>
                    <a:pt x="745" y="613"/>
                  </a:cubicBezTo>
                  <a:lnTo>
                    <a:pt x="756" y="601"/>
                  </a:lnTo>
                  <a:cubicBezTo>
                    <a:pt x="745" y="557"/>
                    <a:pt x="734" y="524"/>
                    <a:pt x="700" y="502"/>
                  </a:cubicBezTo>
                  <a:cubicBezTo>
                    <a:pt x="678" y="490"/>
                    <a:pt x="667" y="479"/>
                    <a:pt x="645" y="457"/>
                  </a:cubicBezTo>
                  <a:cubicBezTo>
                    <a:pt x="645" y="457"/>
                    <a:pt x="634" y="445"/>
                    <a:pt x="623" y="445"/>
                  </a:cubicBezTo>
                  <a:cubicBezTo>
                    <a:pt x="623" y="435"/>
                    <a:pt x="611" y="435"/>
                    <a:pt x="601" y="435"/>
                  </a:cubicBezTo>
                  <a:cubicBezTo>
                    <a:pt x="611" y="423"/>
                    <a:pt x="611" y="413"/>
                    <a:pt x="623" y="401"/>
                  </a:cubicBezTo>
                  <a:lnTo>
                    <a:pt x="623" y="379"/>
                  </a:lnTo>
                  <a:cubicBezTo>
                    <a:pt x="634" y="368"/>
                    <a:pt x="634" y="346"/>
                    <a:pt x="645" y="334"/>
                  </a:cubicBezTo>
                  <a:lnTo>
                    <a:pt x="645" y="301"/>
                  </a:lnTo>
                  <a:lnTo>
                    <a:pt x="645" y="235"/>
                  </a:lnTo>
                  <a:cubicBezTo>
                    <a:pt x="645" y="201"/>
                    <a:pt x="634" y="190"/>
                    <a:pt x="623" y="156"/>
                  </a:cubicBezTo>
                  <a:cubicBezTo>
                    <a:pt x="623" y="146"/>
                    <a:pt x="611" y="134"/>
                    <a:pt x="611" y="123"/>
                  </a:cubicBezTo>
                  <a:cubicBezTo>
                    <a:pt x="601" y="112"/>
                    <a:pt x="589" y="101"/>
                    <a:pt x="589" y="90"/>
                  </a:cubicBezTo>
                  <a:cubicBezTo>
                    <a:pt x="578" y="79"/>
                    <a:pt x="578" y="67"/>
                    <a:pt x="578" y="57"/>
                  </a:cubicBezTo>
                  <a:cubicBezTo>
                    <a:pt x="567" y="45"/>
                    <a:pt x="567" y="34"/>
                    <a:pt x="556" y="23"/>
                  </a:cubicBezTo>
                  <a:lnTo>
                    <a:pt x="53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19"/>
            <p:cNvSpPr/>
            <p:nvPr/>
          </p:nvSpPr>
          <p:spPr>
            <a:xfrm>
              <a:off x="3929677" y="1833983"/>
              <a:ext cx="33422" cy="37295"/>
            </a:xfrm>
            <a:custGeom>
              <a:avLst/>
              <a:gdLst/>
              <a:ahLst/>
              <a:cxnLst/>
              <a:rect l="l" t="t" r="r" b="b"/>
              <a:pathLst>
                <a:path w="958" h="1069" extrusionOk="0">
                  <a:moveTo>
                    <a:pt x="335" y="1"/>
                  </a:moveTo>
                  <a:cubicBezTo>
                    <a:pt x="290" y="12"/>
                    <a:pt x="246" y="23"/>
                    <a:pt x="212" y="57"/>
                  </a:cubicBezTo>
                  <a:cubicBezTo>
                    <a:pt x="190" y="67"/>
                    <a:pt x="179" y="89"/>
                    <a:pt x="167" y="112"/>
                  </a:cubicBezTo>
                  <a:lnTo>
                    <a:pt x="145" y="134"/>
                  </a:lnTo>
                  <a:cubicBezTo>
                    <a:pt x="145" y="146"/>
                    <a:pt x="134" y="156"/>
                    <a:pt x="123" y="168"/>
                  </a:cubicBezTo>
                  <a:cubicBezTo>
                    <a:pt x="112" y="212"/>
                    <a:pt x="112" y="267"/>
                    <a:pt x="123" y="312"/>
                  </a:cubicBezTo>
                  <a:cubicBezTo>
                    <a:pt x="112" y="323"/>
                    <a:pt x="101" y="323"/>
                    <a:pt x="90" y="334"/>
                  </a:cubicBezTo>
                  <a:lnTo>
                    <a:pt x="78" y="346"/>
                  </a:lnTo>
                  <a:lnTo>
                    <a:pt x="45" y="379"/>
                  </a:lnTo>
                  <a:cubicBezTo>
                    <a:pt x="23" y="412"/>
                    <a:pt x="12" y="435"/>
                    <a:pt x="1" y="468"/>
                  </a:cubicBezTo>
                  <a:lnTo>
                    <a:pt x="1" y="546"/>
                  </a:lnTo>
                  <a:cubicBezTo>
                    <a:pt x="1" y="590"/>
                    <a:pt x="1" y="623"/>
                    <a:pt x="23" y="657"/>
                  </a:cubicBezTo>
                  <a:cubicBezTo>
                    <a:pt x="34" y="690"/>
                    <a:pt x="56" y="712"/>
                    <a:pt x="78" y="735"/>
                  </a:cubicBezTo>
                  <a:cubicBezTo>
                    <a:pt x="101" y="757"/>
                    <a:pt x="123" y="768"/>
                    <a:pt x="145" y="768"/>
                  </a:cubicBezTo>
                  <a:cubicBezTo>
                    <a:pt x="157" y="779"/>
                    <a:pt x="190" y="779"/>
                    <a:pt x="201" y="779"/>
                  </a:cubicBezTo>
                  <a:lnTo>
                    <a:pt x="268" y="779"/>
                  </a:lnTo>
                  <a:lnTo>
                    <a:pt x="268" y="824"/>
                  </a:lnTo>
                  <a:cubicBezTo>
                    <a:pt x="268" y="824"/>
                    <a:pt x="268" y="835"/>
                    <a:pt x="279" y="846"/>
                  </a:cubicBezTo>
                  <a:lnTo>
                    <a:pt x="279" y="868"/>
                  </a:lnTo>
                  <a:cubicBezTo>
                    <a:pt x="290" y="880"/>
                    <a:pt x="301" y="902"/>
                    <a:pt x="301" y="913"/>
                  </a:cubicBezTo>
                  <a:lnTo>
                    <a:pt x="312" y="913"/>
                  </a:lnTo>
                  <a:cubicBezTo>
                    <a:pt x="323" y="924"/>
                    <a:pt x="323" y="935"/>
                    <a:pt x="335" y="946"/>
                  </a:cubicBezTo>
                  <a:cubicBezTo>
                    <a:pt x="345" y="946"/>
                    <a:pt x="345" y="946"/>
                    <a:pt x="345" y="957"/>
                  </a:cubicBezTo>
                  <a:cubicBezTo>
                    <a:pt x="357" y="957"/>
                    <a:pt x="368" y="969"/>
                    <a:pt x="379" y="969"/>
                  </a:cubicBezTo>
                  <a:lnTo>
                    <a:pt x="390" y="969"/>
                  </a:lnTo>
                  <a:cubicBezTo>
                    <a:pt x="390" y="979"/>
                    <a:pt x="390" y="979"/>
                    <a:pt x="401" y="979"/>
                  </a:cubicBezTo>
                  <a:lnTo>
                    <a:pt x="479" y="979"/>
                  </a:lnTo>
                  <a:cubicBezTo>
                    <a:pt x="501" y="969"/>
                    <a:pt x="523" y="957"/>
                    <a:pt x="535" y="935"/>
                  </a:cubicBezTo>
                  <a:lnTo>
                    <a:pt x="568" y="868"/>
                  </a:lnTo>
                  <a:lnTo>
                    <a:pt x="568" y="757"/>
                  </a:lnTo>
                  <a:cubicBezTo>
                    <a:pt x="557" y="746"/>
                    <a:pt x="557" y="746"/>
                    <a:pt x="557" y="735"/>
                  </a:cubicBezTo>
                  <a:lnTo>
                    <a:pt x="568" y="735"/>
                  </a:lnTo>
                  <a:lnTo>
                    <a:pt x="568" y="746"/>
                  </a:lnTo>
                  <a:cubicBezTo>
                    <a:pt x="568" y="768"/>
                    <a:pt x="568" y="791"/>
                    <a:pt x="579" y="801"/>
                  </a:cubicBezTo>
                  <a:cubicBezTo>
                    <a:pt x="568" y="824"/>
                    <a:pt x="568" y="835"/>
                    <a:pt x="568" y="846"/>
                  </a:cubicBezTo>
                  <a:cubicBezTo>
                    <a:pt x="568" y="880"/>
                    <a:pt x="579" y="913"/>
                    <a:pt x="590" y="946"/>
                  </a:cubicBezTo>
                  <a:cubicBezTo>
                    <a:pt x="590" y="969"/>
                    <a:pt x="602" y="979"/>
                    <a:pt x="612" y="991"/>
                  </a:cubicBezTo>
                  <a:lnTo>
                    <a:pt x="646" y="1024"/>
                  </a:lnTo>
                  <a:lnTo>
                    <a:pt x="657" y="1035"/>
                  </a:lnTo>
                  <a:cubicBezTo>
                    <a:pt x="668" y="1046"/>
                    <a:pt x="691" y="1058"/>
                    <a:pt x="701" y="1058"/>
                  </a:cubicBezTo>
                  <a:cubicBezTo>
                    <a:pt x="713" y="1068"/>
                    <a:pt x="746" y="1068"/>
                    <a:pt x="757" y="1068"/>
                  </a:cubicBezTo>
                  <a:lnTo>
                    <a:pt x="779" y="1068"/>
                  </a:lnTo>
                  <a:cubicBezTo>
                    <a:pt x="790" y="1068"/>
                    <a:pt x="812" y="1068"/>
                    <a:pt x="824" y="1058"/>
                  </a:cubicBezTo>
                  <a:cubicBezTo>
                    <a:pt x="879" y="1046"/>
                    <a:pt x="913" y="1002"/>
                    <a:pt x="935" y="946"/>
                  </a:cubicBezTo>
                  <a:cubicBezTo>
                    <a:pt x="946" y="935"/>
                    <a:pt x="957" y="902"/>
                    <a:pt x="957" y="880"/>
                  </a:cubicBezTo>
                  <a:lnTo>
                    <a:pt x="957" y="768"/>
                  </a:lnTo>
                  <a:cubicBezTo>
                    <a:pt x="946" y="712"/>
                    <a:pt x="913" y="657"/>
                    <a:pt x="868" y="623"/>
                  </a:cubicBezTo>
                  <a:cubicBezTo>
                    <a:pt x="857" y="613"/>
                    <a:pt x="846" y="613"/>
                    <a:pt x="835" y="601"/>
                  </a:cubicBezTo>
                  <a:cubicBezTo>
                    <a:pt x="846" y="579"/>
                    <a:pt x="857" y="557"/>
                    <a:pt x="868" y="524"/>
                  </a:cubicBezTo>
                  <a:lnTo>
                    <a:pt x="868" y="401"/>
                  </a:lnTo>
                  <a:cubicBezTo>
                    <a:pt x="857" y="346"/>
                    <a:pt x="835" y="290"/>
                    <a:pt x="802" y="257"/>
                  </a:cubicBezTo>
                  <a:cubicBezTo>
                    <a:pt x="779" y="235"/>
                    <a:pt x="757" y="212"/>
                    <a:pt x="723" y="190"/>
                  </a:cubicBezTo>
                  <a:cubicBezTo>
                    <a:pt x="713" y="190"/>
                    <a:pt x="701" y="178"/>
                    <a:pt x="691" y="178"/>
                  </a:cubicBezTo>
                  <a:cubicBezTo>
                    <a:pt x="679" y="168"/>
                    <a:pt x="657" y="168"/>
                    <a:pt x="634" y="168"/>
                  </a:cubicBezTo>
                  <a:lnTo>
                    <a:pt x="568" y="168"/>
                  </a:lnTo>
                  <a:cubicBezTo>
                    <a:pt x="568" y="156"/>
                    <a:pt x="557" y="134"/>
                    <a:pt x="545" y="123"/>
                  </a:cubicBezTo>
                  <a:cubicBezTo>
                    <a:pt x="523" y="79"/>
                    <a:pt x="479" y="45"/>
                    <a:pt x="446" y="23"/>
                  </a:cubicBezTo>
                  <a:cubicBezTo>
                    <a:pt x="412" y="12"/>
                    <a:pt x="368" y="1"/>
                    <a:pt x="335"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19"/>
            <p:cNvSpPr/>
            <p:nvPr/>
          </p:nvSpPr>
          <p:spPr>
            <a:xfrm>
              <a:off x="3930061" y="1836704"/>
              <a:ext cx="30317" cy="32410"/>
            </a:xfrm>
            <a:custGeom>
              <a:avLst/>
              <a:gdLst/>
              <a:ahLst/>
              <a:cxnLst/>
              <a:rect l="l" t="t" r="r" b="b"/>
              <a:pathLst>
                <a:path w="869" h="929" extrusionOk="0">
                  <a:moveTo>
                    <a:pt x="490" y="1"/>
                  </a:moveTo>
                  <a:cubicBezTo>
                    <a:pt x="479" y="11"/>
                    <a:pt x="479" y="23"/>
                    <a:pt x="490" y="34"/>
                  </a:cubicBezTo>
                  <a:cubicBezTo>
                    <a:pt x="502" y="68"/>
                    <a:pt x="502" y="100"/>
                    <a:pt x="502" y="134"/>
                  </a:cubicBezTo>
                  <a:cubicBezTo>
                    <a:pt x="490" y="189"/>
                    <a:pt x="468" y="234"/>
                    <a:pt x="423" y="268"/>
                  </a:cubicBezTo>
                  <a:cubicBezTo>
                    <a:pt x="401" y="290"/>
                    <a:pt x="379" y="301"/>
                    <a:pt x="357" y="301"/>
                  </a:cubicBezTo>
                  <a:cubicBezTo>
                    <a:pt x="334" y="301"/>
                    <a:pt x="312" y="301"/>
                    <a:pt x="290" y="290"/>
                  </a:cubicBezTo>
                  <a:cubicBezTo>
                    <a:pt x="290" y="290"/>
                    <a:pt x="279" y="290"/>
                    <a:pt x="268" y="278"/>
                  </a:cubicBezTo>
                  <a:lnTo>
                    <a:pt x="257" y="278"/>
                  </a:lnTo>
                  <a:lnTo>
                    <a:pt x="245" y="268"/>
                  </a:lnTo>
                  <a:cubicBezTo>
                    <a:pt x="235" y="268"/>
                    <a:pt x="223" y="256"/>
                    <a:pt x="223" y="256"/>
                  </a:cubicBezTo>
                  <a:cubicBezTo>
                    <a:pt x="223" y="245"/>
                    <a:pt x="212" y="245"/>
                    <a:pt x="212" y="245"/>
                  </a:cubicBezTo>
                  <a:cubicBezTo>
                    <a:pt x="212" y="245"/>
                    <a:pt x="212" y="234"/>
                    <a:pt x="201" y="234"/>
                  </a:cubicBezTo>
                  <a:lnTo>
                    <a:pt x="201" y="223"/>
                  </a:lnTo>
                  <a:lnTo>
                    <a:pt x="190" y="223"/>
                  </a:lnTo>
                  <a:lnTo>
                    <a:pt x="190" y="212"/>
                  </a:lnTo>
                  <a:cubicBezTo>
                    <a:pt x="190" y="212"/>
                    <a:pt x="179" y="201"/>
                    <a:pt x="179" y="189"/>
                  </a:cubicBezTo>
                  <a:cubicBezTo>
                    <a:pt x="179" y="182"/>
                    <a:pt x="168" y="174"/>
                    <a:pt x="157" y="174"/>
                  </a:cubicBezTo>
                  <a:cubicBezTo>
                    <a:pt x="153" y="174"/>
                    <a:pt x="149" y="175"/>
                    <a:pt x="146" y="179"/>
                  </a:cubicBezTo>
                  <a:cubicBezTo>
                    <a:pt x="134" y="179"/>
                    <a:pt x="123" y="201"/>
                    <a:pt x="134" y="223"/>
                  </a:cubicBezTo>
                  <a:lnTo>
                    <a:pt x="134" y="234"/>
                  </a:lnTo>
                  <a:cubicBezTo>
                    <a:pt x="134" y="234"/>
                    <a:pt x="134" y="229"/>
                    <a:pt x="131" y="229"/>
                  </a:cubicBezTo>
                  <a:cubicBezTo>
                    <a:pt x="129" y="229"/>
                    <a:pt x="127" y="230"/>
                    <a:pt x="123" y="234"/>
                  </a:cubicBezTo>
                  <a:lnTo>
                    <a:pt x="112" y="234"/>
                  </a:lnTo>
                  <a:cubicBezTo>
                    <a:pt x="101" y="245"/>
                    <a:pt x="90" y="245"/>
                    <a:pt x="79" y="256"/>
                  </a:cubicBezTo>
                  <a:lnTo>
                    <a:pt x="67" y="268"/>
                  </a:lnTo>
                  <a:lnTo>
                    <a:pt x="34" y="301"/>
                  </a:lnTo>
                  <a:lnTo>
                    <a:pt x="1" y="367"/>
                  </a:lnTo>
                  <a:lnTo>
                    <a:pt x="1" y="390"/>
                  </a:lnTo>
                  <a:cubicBezTo>
                    <a:pt x="1" y="390"/>
                    <a:pt x="1" y="401"/>
                    <a:pt x="12" y="401"/>
                  </a:cubicBezTo>
                  <a:cubicBezTo>
                    <a:pt x="12" y="412"/>
                    <a:pt x="23" y="423"/>
                    <a:pt x="34" y="423"/>
                  </a:cubicBezTo>
                  <a:cubicBezTo>
                    <a:pt x="34" y="423"/>
                    <a:pt x="45" y="423"/>
                    <a:pt x="45" y="412"/>
                  </a:cubicBezTo>
                  <a:lnTo>
                    <a:pt x="57" y="412"/>
                  </a:lnTo>
                  <a:lnTo>
                    <a:pt x="67" y="401"/>
                  </a:lnTo>
                  <a:lnTo>
                    <a:pt x="79" y="401"/>
                  </a:lnTo>
                  <a:lnTo>
                    <a:pt x="79" y="390"/>
                  </a:lnTo>
                  <a:lnTo>
                    <a:pt x="90" y="390"/>
                  </a:lnTo>
                  <a:cubicBezTo>
                    <a:pt x="101" y="390"/>
                    <a:pt x="112" y="379"/>
                    <a:pt x="112" y="379"/>
                  </a:cubicBezTo>
                  <a:cubicBezTo>
                    <a:pt x="123" y="390"/>
                    <a:pt x="123" y="390"/>
                    <a:pt x="134" y="390"/>
                  </a:cubicBezTo>
                  <a:cubicBezTo>
                    <a:pt x="168" y="390"/>
                    <a:pt x="190" y="401"/>
                    <a:pt x="212" y="423"/>
                  </a:cubicBezTo>
                  <a:cubicBezTo>
                    <a:pt x="223" y="434"/>
                    <a:pt x="223" y="434"/>
                    <a:pt x="223" y="446"/>
                  </a:cubicBezTo>
                  <a:cubicBezTo>
                    <a:pt x="245" y="490"/>
                    <a:pt x="235" y="545"/>
                    <a:pt x="235" y="601"/>
                  </a:cubicBezTo>
                  <a:lnTo>
                    <a:pt x="235" y="612"/>
                  </a:lnTo>
                  <a:lnTo>
                    <a:pt x="223" y="624"/>
                  </a:lnTo>
                  <a:cubicBezTo>
                    <a:pt x="212" y="646"/>
                    <a:pt x="212" y="668"/>
                    <a:pt x="223" y="690"/>
                  </a:cubicBezTo>
                  <a:lnTo>
                    <a:pt x="235" y="701"/>
                  </a:lnTo>
                  <a:lnTo>
                    <a:pt x="268" y="701"/>
                  </a:lnTo>
                  <a:cubicBezTo>
                    <a:pt x="290" y="679"/>
                    <a:pt x="301" y="657"/>
                    <a:pt x="312" y="634"/>
                  </a:cubicBezTo>
                  <a:lnTo>
                    <a:pt x="368" y="634"/>
                  </a:lnTo>
                  <a:cubicBezTo>
                    <a:pt x="368" y="657"/>
                    <a:pt x="379" y="668"/>
                    <a:pt x="390" y="679"/>
                  </a:cubicBezTo>
                  <a:cubicBezTo>
                    <a:pt x="396" y="685"/>
                    <a:pt x="401" y="687"/>
                    <a:pt x="408" y="687"/>
                  </a:cubicBezTo>
                  <a:cubicBezTo>
                    <a:pt x="415" y="687"/>
                    <a:pt x="424" y="685"/>
                    <a:pt x="435" y="679"/>
                  </a:cubicBezTo>
                  <a:cubicBezTo>
                    <a:pt x="446" y="668"/>
                    <a:pt x="446" y="657"/>
                    <a:pt x="435" y="634"/>
                  </a:cubicBezTo>
                  <a:cubicBezTo>
                    <a:pt x="446" y="634"/>
                    <a:pt x="446" y="634"/>
                    <a:pt x="457" y="646"/>
                  </a:cubicBezTo>
                  <a:cubicBezTo>
                    <a:pt x="457" y="646"/>
                    <a:pt x="468" y="646"/>
                    <a:pt x="479" y="657"/>
                  </a:cubicBezTo>
                  <a:lnTo>
                    <a:pt x="490" y="657"/>
                  </a:lnTo>
                  <a:lnTo>
                    <a:pt x="502" y="668"/>
                  </a:lnTo>
                  <a:cubicBezTo>
                    <a:pt x="502" y="668"/>
                    <a:pt x="512" y="668"/>
                    <a:pt x="512" y="679"/>
                  </a:cubicBezTo>
                  <a:lnTo>
                    <a:pt x="524" y="679"/>
                  </a:lnTo>
                  <a:cubicBezTo>
                    <a:pt x="524" y="690"/>
                    <a:pt x="534" y="701"/>
                    <a:pt x="534" y="701"/>
                  </a:cubicBezTo>
                  <a:cubicBezTo>
                    <a:pt x="546" y="713"/>
                    <a:pt x="546" y="713"/>
                    <a:pt x="557" y="713"/>
                  </a:cubicBezTo>
                  <a:lnTo>
                    <a:pt x="557" y="679"/>
                  </a:lnTo>
                  <a:cubicBezTo>
                    <a:pt x="546" y="668"/>
                    <a:pt x="546" y="668"/>
                    <a:pt x="546" y="657"/>
                  </a:cubicBezTo>
                  <a:lnTo>
                    <a:pt x="557" y="657"/>
                  </a:lnTo>
                  <a:lnTo>
                    <a:pt x="557" y="668"/>
                  </a:lnTo>
                  <a:cubicBezTo>
                    <a:pt x="557" y="690"/>
                    <a:pt x="557" y="713"/>
                    <a:pt x="568" y="723"/>
                  </a:cubicBezTo>
                  <a:cubicBezTo>
                    <a:pt x="557" y="746"/>
                    <a:pt x="557" y="757"/>
                    <a:pt x="557" y="768"/>
                  </a:cubicBezTo>
                  <a:cubicBezTo>
                    <a:pt x="557" y="790"/>
                    <a:pt x="557" y="824"/>
                    <a:pt x="568" y="846"/>
                  </a:cubicBezTo>
                  <a:lnTo>
                    <a:pt x="579" y="846"/>
                  </a:lnTo>
                  <a:cubicBezTo>
                    <a:pt x="579" y="857"/>
                    <a:pt x="579" y="868"/>
                    <a:pt x="591" y="879"/>
                  </a:cubicBezTo>
                  <a:cubicBezTo>
                    <a:pt x="601" y="891"/>
                    <a:pt x="601" y="891"/>
                    <a:pt x="613" y="891"/>
                  </a:cubicBezTo>
                  <a:cubicBezTo>
                    <a:pt x="613" y="901"/>
                    <a:pt x="623" y="913"/>
                    <a:pt x="635" y="924"/>
                  </a:cubicBezTo>
                  <a:cubicBezTo>
                    <a:pt x="638" y="927"/>
                    <a:pt x="642" y="928"/>
                    <a:pt x="647" y="928"/>
                  </a:cubicBezTo>
                  <a:cubicBezTo>
                    <a:pt x="658" y="928"/>
                    <a:pt x="671" y="920"/>
                    <a:pt x="680" y="913"/>
                  </a:cubicBezTo>
                  <a:lnTo>
                    <a:pt x="680" y="879"/>
                  </a:lnTo>
                  <a:lnTo>
                    <a:pt x="702" y="879"/>
                  </a:lnTo>
                  <a:cubicBezTo>
                    <a:pt x="712" y="868"/>
                    <a:pt x="712" y="846"/>
                    <a:pt x="712" y="835"/>
                  </a:cubicBezTo>
                  <a:cubicBezTo>
                    <a:pt x="712" y="824"/>
                    <a:pt x="712" y="812"/>
                    <a:pt x="702" y="812"/>
                  </a:cubicBezTo>
                  <a:lnTo>
                    <a:pt x="702" y="802"/>
                  </a:lnTo>
                  <a:lnTo>
                    <a:pt x="702" y="779"/>
                  </a:lnTo>
                  <a:lnTo>
                    <a:pt x="702" y="757"/>
                  </a:lnTo>
                  <a:lnTo>
                    <a:pt x="702" y="746"/>
                  </a:lnTo>
                  <a:lnTo>
                    <a:pt x="702" y="735"/>
                  </a:lnTo>
                  <a:cubicBezTo>
                    <a:pt x="702" y="735"/>
                    <a:pt x="702" y="723"/>
                    <a:pt x="712" y="723"/>
                  </a:cubicBezTo>
                  <a:lnTo>
                    <a:pt x="712" y="713"/>
                  </a:lnTo>
                  <a:lnTo>
                    <a:pt x="724" y="701"/>
                  </a:lnTo>
                  <a:lnTo>
                    <a:pt x="724" y="690"/>
                  </a:lnTo>
                  <a:lnTo>
                    <a:pt x="735" y="690"/>
                  </a:lnTo>
                  <a:lnTo>
                    <a:pt x="746" y="679"/>
                  </a:lnTo>
                  <a:cubicBezTo>
                    <a:pt x="757" y="668"/>
                    <a:pt x="779" y="657"/>
                    <a:pt x="801" y="657"/>
                  </a:cubicBezTo>
                  <a:cubicBezTo>
                    <a:pt x="813" y="657"/>
                    <a:pt x="813" y="634"/>
                    <a:pt x="813" y="624"/>
                  </a:cubicBezTo>
                  <a:lnTo>
                    <a:pt x="813" y="612"/>
                  </a:lnTo>
                  <a:lnTo>
                    <a:pt x="846" y="612"/>
                  </a:lnTo>
                  <a:cubicBezTo>
                    <a:pt x="868" y="601"/>
                    <a:pt x="868" y="579"/>
                    <a:pt x="857" y="568"/>
                  </a:cubicBezTo>
                  <a:cubicBezTo>
                    <a:pt x="857" y="557"/>
                    <a:pt x="857" y="557"/>
                    <a:pt x="846" y="557"/>
                  </a:cubicBezTo>
                  <a:lnTo>
                    <a:pt x="857" y="557"/>
                  </a:lnTo>
                  <a:cubicBezTo>
                    <a:pt x="846" y="557"/>
                    <a:pt x="846" y="557"/>
                    <a:pt x="846" y="545"/>
                  </a:cubicBezTo>
                  <a:cubicBezTo>
                    <a:pt x="835" y="535"/>
                    <a:pt x="824" y="535"/>
                    <a:pt x="824" y="523"/>
                  </a:cubicBezTo>
                  <a:cubicBezTo>
                    <a:pt x="824" y="512"/>
                    <a:pt x="835" y="501"/>
                    <a:pt x="835" y="501"/>
                  </a:cubicBezTo>
                  <a:cubicBezTo>
                    <a:pt x="824" y="490"/>
                    <a:pt x="813" y="490"/>
                    <a:pt x="801" y="490"/>
                  </a:cubicBezTo>
                  <a:lnTo>
                    <a:pt x="801" y="468"/>
                  </a:lnTo>
                  <a:cubicBezTo>
                    <a:pt x="801" y="468"/>
                    <a:pt x="791" y="456"/>
                    <a:pt x="779" y="456"/>
                  </a:cubicBezTo>
                  <a:cubicBezTo>
                    <a:pt x="735" y="479"/>
                    <a:pt x="690" y="479"/>
                    <a:pt x="646" y="479"/>
                  </a:cubicBezTo>
                  <a:cubicBezTo>
                    <a:pt x="635" y="479"/>
                    <a:pt x="613" y="468"/>
                    <a:pt x="601" y="468"/>
                  </a:cubicBezTo>
                  <a:cubicBezTo>
                    <a:pt x="579" y="446"/>
                    <a:pt x="568" y="434"/>
                    <a:pt x="557" y="412"/>
                  </a:cubicBezTo>
                  <a:lnTo>
                    <a:pt x="557" y="379"/>
                  </a:lnTo>
                  <a:cubicBezTo>
                    <a:pt x="557" y="367"/>
                    <a:pt x="568" y="367"/>
                    <a:pt x="568" y="357"/>
                  </a:cubicBezTo>
                  <a:lnTo>
                    <a:pt x="557" y="345"/>
                  </a:lnTo>
                  <a:lnTo>
                    <a:pt x="557" y="334"/>
                  </a:lnTo>
                  <a:lnTo>
                    <a:pt x="557" y="312"/>
                  </a:lnTo>
                  <a:lnTo>
                    <a:pt x="557" y="301"/>
                  </a:lnTo>
                  <a:cubicBezTo>
                    <a:pt x="568" y="278"/>
                    <a:pt x="568" y="268"/>
                    <a:pt x="579" y="256"/>
                  </a:cubicBezTo>
                  <a:cubicBezTo>
                    <a:pt x="591" y="245"/>
                    <a:pt x="591" y="212"/>
                    <a:pt x="568" y="212"/>
                  </a:cubicBezTo>
                  <a:lnTo>
                    <a:pt x="579" y="212"/>
                  </a:lnTo>
                  <a:cubicBezTo>
                    <a:pt x="591" y="179"/>
                    <a:pt x="613" y="134"/>
                    <a:pt x="623" y="100"/>
                  </a:cubicBezTo>
                  <a:lnTo>
                    <a:pt x="623" y="90"/>
                  </a:lnTo>
                  <a:lnTo>
                    <a:pt x="568" y="90"/>
                  </a:lnTo>
                  <a:cubicBezTo>
                    <a:pt x="557" y="100"/>
                    <a:pt x="557" y="112"/>
                    <a:pt x="546" y="123"/>
                  </a:cubicBezTo>
                  <a:cubicBezTo>
                    <a:pt x="546" y="100"/>
                    <a:pt x="557" y="90"/>
                    <a:pt x="557" y="78"/>
                  </a:cubicBezTo>
                  <a:cubicBezTo>
                    <a:pt x="546" y="68"/>
                    <a:pt x="546" y="68"/>
                    <a:pt x="546" y="56"/>
                  </a:cubicBezTo>
                  <a:lnTo>
                    <a:pt x="534" y="56"/>
                  </a:lnTo>
                  <a:cubicBezTo>
                    <a:pt x="524" y="45"/>
                    <a:pt x="524" y="23"/>
                    <a:pt x="512" y="11"/>
                  </a:cubicBezTo>
                  <a:lnTo>
                    <a:pt x="512"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19"/>
            <p:cNvSpPr/>
            <p:nvPr/>
          </p:nvSpPr>
          <p:spPr>
            <a:xfrm>
              <a:off x="3949458" y="1862312"/>
              <a:ext cx="35" cy="35"/>
            </a:xfrm>
            <a:custGeom>
              <a:avLst/>
              <a:gdLst/>
              <a:ahLst/>
              <a:cxnLst/>
              <a:rect l="l" t="t" r="r" b="b"/>
              <a:pathLst>
                <a:path w="1" h="1" extrusionOk="0">
                  <a:moveTo>
                    <a:pt x="1" y="1"/>
                  </a:moveTo>
                  <a:lnTo>
                    <a:pt x="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19"/>
            <p:cNvSpPr/>
            <p:nvPr/>
          </p:nvSpPr>
          <p:spPr>
            <a:xfrm>
              <a:off x="3944818" y="1923227"/>
              <a:ext cx="11652" cy="13641"/>
            </a:xfrm>
            <a:custGeom>
              <a:avLst/>
              <a:gdLst/>
              <a:ahLst/>
              <a:cxnLst/>
              <a:rect l="l" t="t" r="r" b="b"/>
              <a:pathLst>
                <a:path w="334" h="391" extrusionOk="0">
                  <a:moveTo>
                    <a:pt x="123" y="1"/>
                  </a:moveTo>
                  <a:cubicBezTo>
                    <a:pt x="111" y="1"/>
                    <a:pt x="101" y="12"/>
                    <a:pt x="89" y="12"/>
                  </a:cubicBezTo>
                  <a:cubicBezTo>
                    <a:pt x="79" y="12"/>
                    <a:pt x="67" y="23"/>
                    <a:pt x="56" y="23"/>
                  </a:cubicBezTo>
                  <a:cubicBezTo>
                    <a:pt x="45" y="34"/>
                    <a:pt x="34" y="45"/>
                    <a:pt x="23" y="67"/>
                  </a:cubicBezTo>
                  <a:cubicBezTo>
                    <a:pt x="23" y="79"/>
                    <a:pt x="12" y="90"/>
                    <a:pt x="12" y="101"/>
                  </a:cubicBezTo>
                  <a:cubicBezTo>
                    <a:pt x="0" y="123"/>
                    <a:pt x="0" y="134"/>
                    <a:pt x="0" y="156"/>
                  </a:cubicBezTo>
                  <a:lnTo>
                    <a:pt x="0" y="201"/>
                  </a:lnTo>
                  <a:cubicBezTo>
                    <a:pt x="12" y="201"/>
                    <a:pt x="12" y="212"/>
                    <a:pt x="12" y="212"/>
                  </a:cubicBezTo>
                  <a:cubicBezTo>
                    <a:pt x="12" y="235"/>
                    <a:pt x="12" y="257"/>
                    <a:pt x="23" y="279"/>
                  </a:cubicBezTo>
                  <a:cubicBezTo>
                    <a:pt x="34" y="312"/>
                    <a:pt x="56" y="334"/>
                    <a:pt x="79" y="357"/>
                  </a:cubicBezTo>
                  <a:cubicBezTo>
                    <a:pt x="89" y="368"/>
                    <a:pt x="111" y="379"/>
                    <a:pt x="123" y="379"/>
                  </a:cubicBezTo>
                  <a:lnTo>
                    <a:pt x="134" y="390"/>
                  </a:lnTo>
                  <a:lnTo>
                    <a:pt x="223" y="390"/>
                  </a:lnTo>
                  <a:cubicBezTo>
                    <a:pt x="234" y="379"/>
                    <a:pt x="257" y="368"/>
                    <a:pt x="267" y="368"/>
                  </a:cubicBezTo>
                  <a:lnTo>
                    <a:pt x="301" y="334"/>
                  </a:lnTo>
                  <a:cubicBezTo>
                    <a:pt x="301" y="324"/>
                    <a:pt x="312" y="312"/>
                    <a:pt x="312" y="301"/>
                  </a:cubicBezTo>
                  <a:cubicBezTo>
                    <a:pt x="323" y="279"/>
                    <a:pt x="334" y="257"/>
                    <a:pt x="334" y="235"/>
                  </a:cubicBezTo>
                  <a:lnTo>
                    <a:pt x="334" y="190"/>
                  </a:lnTo>
                  <a:cubicBezTo>
                    <a:pt x="334" y="168"/>
                    <a:pt x="323" y="146"/>
                    <a:pt x="312" y="123"/>
                  </a:cubicBezTo>
                  <a:cubicBezTo>
                    <a:pt x="312" y="112"/>
                    <a:pt x="301" y="101"/>
                    <a:pt x="289" y="90"/>
                  </a:cubicBezTo>
                  <a:lnTo>
                    <a:pt x="289" y="79"/>
                  </a:lnTo>
                  <a:lnTo>
                    <a:pt x="267" y="57"/>
                  </a:lnTo>
                  <a:cubicBezTo>
                    <a:pt x="267" y="57"/>
                    <a:pt x="257" y="57"/>
                    <a:pt x="257" y="45"/>
                  </a:cubicBezTo>
                  <a:cubicBezTo>
                    <a:pt x="245" y="34"/>
                    <a:pt x="223" y="23"/>
                    <a:pt x="200" y="12"/>
                  </a:cubicBezTo>
                  <a:lnTo>
                    <a:pt x="178" y="12"/>
                  </a:lnTo>
                  <a:cubicBezTo>
                    <a:pt x="168" y="1"/>
                    <a:pt x="168" y="1"/>
                    <a:pt x="15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19"/>
            <p:cNvSpPr/>
            <p:nvPr/>
          </p:nvSpPr>
          <p:spPr>
            <a:xfrm>
              <a:off x="3944818" y="1923227"/>
              <a:ext cx="9350" cy="13222"/>
            </a:xfrm>
            <a:custGeom>
              <a:avLst/>
              <a:gdLst/>
              <a:ahLst/>
              <a:cxnLst/>
              <a:rect l="l" t="t" r="r" b="b"/>
              <a:pathLst>
                <a:path w="268" h="379" extrusionOk="0">
                  <a:moveTo>
                    <a:pt x="123" y="1"/>
                  </a:moveTo>
                  <a:cubicBezTo>
                    <a:pt x="111" y="1"/>
                    <a:pt x="101" y="12"/>
                    <a:pt x="89" y="12"/>
                  </a:cubicBezTo>
                  <a:cubicBezTo>
                    <a:pt x="79" y="12"/>
                    <a:pt x="67" y="23"/>
                    <a:pt x="56" y="23"/>
                  </a:cubicBezTo>
                  <a:cubicBezTo>
                    <a:pt x="45" y="34"/>
                    <a:pt x="34" y="45"/>
                    <a:pt x="23" y="67"/>
                  </a:cubicBezTo>
                  <a:cubicBezTo>
                    <a:pt x="23" y="79"/>
                    <a:pt x="12" y="90"/>
                    <a:pt x="12" y="101"/>
                  </a:cubicBezTo>
                  <a:cubicBezTo>
                    <a:pt x="0" y="123"/>
                    <a:pt x="0" y="134"/>
                    <a:pt x="0" y="156"/>
                  </a:cubicBezTo>
                  <a:lnTo>
                    <a:pt x="0" y="201"/>
                  </a:lnTo>
                  <a:cubicBezTo>
                    <a:pt x="12" y="201"/>
                    <a:pt x="12" y="212"/>
                    <a:pt x="12" y="212"/>
                  </a:cubicBezTo>
                  <a:cubicBezTo>
                    <a:pt x="12" y="235"/>
                    <a:pt x="12" y="257"/>
                    <a:pt x="23" y="279"/>
                  </a:cubicBezTo>
                  <a:cubicBezTo>
                    <a:pt x="34" y="312"/>
                    <a:pt x="56" y="334"/>
                    <a:pt x="79" y="357"/>
                  </a:cubicBezTo>
                  <a:cubicBezTo>
                    <a:pt x="89" y="368"/>
                    <a:pt x="111" y="379"/>
                    <a:pt x="123" y="379"/>
                  </a:cubicBezTo>
                  <a:lnTo>
                    <a:pt x="134" y="379"/>
                  </a:lnTo>
                  <a:cubicBezTo>
                    <a:pt x="145" y="368"/>
                    <a:pt x="145" y="346"/>
                    <a:pt x="145" y="334"/>
                  </a:cubicBezTo>
                  <a:cubicBezTo>
                    <a:pt x="134" y="324"/>
                    <a:pt x="134" y="312"/>
                    <a:pt x="134" y="312"/>
                  </a:cubicBezTo>
                  <a:cubicBezTo>
                    <a:pt x="123" y="301"/>
                    <a:pt x="123" y="301"/>
                    <a:pt x="123" y="290"/>
                  </a:cubicBezTo>
                  <a:lnTo>
                    <a:pt x="111" y="290"/>
                  </a:lnTo>
                  <a:lnTo>
                    <a:pt x="111" y="279"/>
                  </a:lnTo>
                  <a:lnTo>
                    <a:pt x="111" y="268"/>
                  </a:lnTo>
                  <a:cubicBezTo>
                    <a:pt x="101" y="257"/>
                    <a:pt x="101" y="257"/>
                    <a:pt x="101" y="245"/>
                  </a:cubicBezTo>
                  <a:lnTo>
                    <a:pt x="101" y="223"/>
                  </a:lnTo>
                  <a:lnTo>
                    <a:pt x="101" y="201"/>
                  </a:lnTo>
                  <a:cubicBezTo>
                    <a:pt x="101" y="201"/>
                    <a:pt x="111" y="201"/>
                    <a:pt x="111" y="190"/>
                  </a:cubicBezTo>
                  <a:lnTo>
                    <a:pt x="111" y="168"/>
                  </a:lnTo>
                  <a:cubicBezTo>
                    <a:pt x="123" y="156"/>
                    <a:pt x="123" y="156"/>
                    <a:pt x="123" y="146"/>
                  </a:cubicBezTo>
                  <a:cubicBezTo>
                    <a:pt x="134" y="146"/>
                    <a:pt x="145" y="134"/>
                    <a:pt x="145" y="123"/>
                  </a:cubicBezTo>
                  <a:cubicBezTo>
                    <a:pt x="156" y="112"/>
                    <a:pt x="156" y="101"/>
                    <a:pt x="156" y="90"/>
                  </a:cubicBezTo>
                  <a:lnTo>
                    <a:pt x="168" y="90"/>
                  </a:lnTo>
                  <a:cubicBezTo>
                    <a:pt x="178" y="90"/>
                    <a:pt x="190" y="79"/>
                    <a:pt x="190" y="79"/>
                  </a:cubicBezTo>
                  <a:cubicBezTo>
                    <a:pt x="200" y="79"/>
                    <a:pt x="212" y="90"/>
                    <a:pt x="223" y="101"/>
                  </a:cubicBezTo>
                  <a:cubicBezTo>
                    <a:pt x="234" y="101"/>
                    <a:pt x="245" y="101"/>
                    <a:pt x="257" y="90"/>
                  </a:cubicBezTo>
                  <a:cubicBezTo>
                    <a:pt x="267" y="79"/>
                    <a:pt x="267" y="57"/>
                    <a:pt x="257" y="45"/>
                  </a:cubicBezTo>
                  <a:cubicBezTo>
                    <a:pt x="245" y="34"/>
                    <a:pt x="223" y="23"/>
                    <a:pt x="200" y="12"/>
                  </a:cubicBezTo>
                  <a:lnTo>
                    <a:pt x="178" y="12"/>
                  </a:lnTo>
                  <a:cubicBezTo>
                    <a:pt x="168" y="1"/>
                    <a:pt x="168" y="1"/>
                    <a:pt x="15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19"/>
            <p:cNvSpPr/>
            <p:nvPr/>
          </p:nvSpPr>
          <p:spPr>
            <a:xfrm>
              <a:off x="3921164" y="1930623"/>
              <a:ext cx="9350" cy="12036"/>
            </a:xfrm>
            <a:custGeom>
              <a:avLst/>
              <a:gdLst/>
              <a:ahLst/>
              <a:cxnLst/>
              <a:rect l="l" t="t" r="r" b="b"/>
              <a:pathLst>
                <a:path w="268" h="345" extrusionOk="0">
                  <a:moveTo>
                    <a:pt x="134" y="0"/>
                  </a:moveTo>
                  <a:cubicBezTo>
                    <a:pt x="111" y="0"/>
                    <a:pt x="100" y="11"/>
                    <a:pt x="89" y="23"/>
                  </a:cubicBezTo>
                  <a:cubicBezTo>
                    <a:pt x="67" y="23"/>
                    <a:pt x="67" y="33"/>
                    <a:pt x="55" y="45"/>
                  </a:cubicBezTo>
                  <a:cubicBezTo>
                    <a:pt x="45" y="56"/>
                    <a:pt x="33" y="67"/>
                    <a:pt x="23" y="89"/>
                  </a:cubicBezTo>
                  <a:cubicBezTo>
                    <a:pt x="23" y="100"/>
                    <a:pt x="11" y="112"/>
                    <a:pt x="11" y="134"/>
                  </a:cubicBezTo>
                  <a:cubicBezTo>
                    <a:pt x="0" y="156"/>
                    <a:pt x="0" y="178"/>
                    <a:pt x="11" y="201"/>
                  </a:cubicBezTo>
                  <a:cubicBezTo>
                    <a:pt x="11" y="223"/>
                    <a:pt x="11" y="245"/>
                    <a:pt x="23" y="256"/>
                  </a:cubicBezTo>
                  <a:cubicBezTo>
                    <a:pt x="33" y="278"/>
                    <a:pt x="33" y="290"/>
                    <a:pt x="45" y="300"/>
                  </a:cubicBezTo>
                  <a:cubicBezTo>
                    <a:pt x="55" y="312"/>
                    <a:pt x="67" y="322"/>
                    <a:pt x="89" y="334"/>
                  </a:cubicBezTo>
                  <a:cubicBezTo>
                    <a:pt x="100" y="345"/>
                    <a:pt x="111" y="345"/>
                    <a:pt x="134" y="345"/>
                  </a:cubicBezTo>
                  <a:lnTo>
                    <a:pt x="167" y="345"/>
                  </a:lnTo>
                  <a:cubicBezTo>
                    <a:pt x="189" y="334"/>
                    <a:pt x="211" y="312"/>
                    <a:pt x="223" y="300"/>
                  </a:cubicBezTo>
                  <a:cubicBezTo>
                    <a:pt x="223" y="290"/>
                    <a:pt x="223" y="290"/>
                    <a:pt x="233" y="290"/>
                  </a:cubicBezTo>
                  <a:cubicBezTo>
                    <a:pt x="233" y="278"/>
                    <a:pt x="245" y="267"/>
                    <a:pt x="245" y="256"/>
                  </a:cubicBezTo>
                  <a:lnTo>
                    <a:pt x="256" y="256"/>
                  </a:lnTo>
                  <a:cubicBezTo>
                    <a:pt x="267" y="223"/>
                    <a:pt x="267" y="201"/>
                    <a:pt x="267" y="156"/>
                  </a:cubicBezTo>
                  <a:cubicBezTo>
                    <a:pt x="267" y="134"/>
                    <a:pt x="267" y="112"/>
                    <a:pt x="256" y="78"/>
                  </a:cubicBezTo>
                  <a:cubicBezTo>
                    <a:pt x="256" y="78"/>
                    <a:pt x="245" y="78"/>
                    <a:pt x="245" y="67"/>
                  </a:cubicBezTo>
                  <a:cubicBezTo>
                    <a:pt x="245" y="56"/>
                    <a:pt x="233" y="45"/>
                    <a:pt x="223" y="33"/>
                  </a:cubicBezTo>
                  <a:lnTo>
                    <a:pt x="189" y="0"/>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19"/>
            <p:cNvSpPr/>
            <p:nvPr/>
          </p:nvSpPr>
          <p:spPr>
            <a:xfrm>
              <a:off x="3921164" y="1930623"/>
              <a:ext cx="9350" cy="11687"/>
            </a:xfrm>
            <a:custGeom>
              <a:avLst/>
              <a:gdLst/>
              <a:ahLst/>
              <a:cxnLst/>
              <a:rect l="l" t="t" r="r" b="b"/>
              <a:pathLst>
                <a:path w="268" h="335" extrusionOk="0">
                  <a:moveTo>
                    <a:pt x="134" y="0"/>
                  </a:moveTo>
                  <a:cubicBezTo>
                    <a:pt x="111" y="0"/>
                    <a:pt x="100" y="11"/>
                    <a:pt x="89" y="23"/>
                  </a:cubicBezTo>
                  <a:cubicBezTo>
                    <a:pt x="67" y="23"/>
                    <a:pt x="67" y="33"/>
                    <a:pt x="55" y="45"/>
                  </a:cubicBezTo>
                  <a:cubicBezTo>
                    <a:pt x="45" y="56"/>
                    <a:pt x="33" y="67"/>
                    <a:pt x="23" y="89"/>
                  </a:cubicBezTo>
                  <a:cubicBezTo>
                    <a:pt x="23" y="100"/>
                    <a:pt x="11" y="112"/>
                    <a:pt x="11" y="134"/>
                  </a:cubicBezTo>
                  <a:cubicBezTo>
                    <a:pt x="0" y="156"/>
                    <a:pt x="0" y="178"/>
                    <a:pt x="11" y="201"/>
                  </a:cubicBezTo>
                  <a:lnTo>
                    <a:pt x="11" y="223"/>
                  </a:lnTo>
                  <a:cubicBezTo>
                    <a:pt x="11" y="211"/>
                    <a:pt x="23" y="211"/>
                    <a:pt x="23" y="211"/>
                  </a:cubicBezTo>
                  <a:lnTo>
                    <a:pt x="23" y="201"/>
                  </a:lnTo>
                  <a:cubicBezTo>
                    <a:pt x="33" y="201"/>
                    <a:pt x="33" y="189"/>
                    <a:pt x="33" y="189"/>
                  </a:cubicBezTo>
                  <a:lnTo>
                    <a:pt x="55" y="167"/>
                  </a:lnTo>
                  <a:lnTo>
                    <a:pt x="89" y="134"/>
                  </a:lnTo>
                  <a:lnTo>
                    <a:pt x="100" y="134"/>
                  </a:lnTo>
                  <a:cubicBezTo>
                    <a:pt x="122" y="134"/>
                    <a:pt x="144" y="145"/>
                    <a:pt x="156" y="156"/>
                  </a:cubicBezTo>
                  <a:lnTo>
                    <a:pt x="178" y="178"/>
                  </a:lnTo>
                  <a:lnTo>
                    <a:pt x="178" y="189"/>
                  </a:lnTo>
                  <a:lnTo>
                    <a:pt x="189" y="201"/>
                  </a:lnTo>
                  <a:lnTo>
                    <a:pt x="189" y="211"/>
                  </a:lnTo>
                  <a:lnTo>
                    <a:pt x="189" y="223"/>
                  </a:lnTo>
                  <a:cubicBezTo>
                    <a:pt x="200" y="223"/>
                    <a:pt x="200" y="233"/>
                    <a:pt x="200" y="245"/>
                  </a:cubicBezTo>
                  <a:lnTo>
                    <a:pt x="200" y="256"/>
                  </a:lnTo>
                  <a:lnTo>
                    <a:pt x="200" y="267"/>
                  </a:lnTo>
                  <a:cubicBezTo>
                    <a:pt x="200" y="278"/>
                    <a:pt x="189" y="278"/>
                    <a:pt x="200" y="278"/>
                  </a:cubicBezTo>
                  <a:cubicBezTo>
                    <a:pt x="189" y="278"/>
                    <a:pt x="189" y="290"/>
                    <a:pt x="189" y="290"/>
                  </a:cubicBezTo>
                  <a:lnTo>
                    <a:pt x="189" y="334"/>
                  </a:lnTo>
                  <a:lnTo>
                    <a:pt x="223" y="300"/>
                  </a:lnTo>
                  <a:cubicBezTo>
                    <a:pt x="223" y="290"/>
                    <a:pt x="223" y="290"/>
                    <a:pt x="233" y="290"/>
                  </a:cubicBezTo>
                  <a:cubicBezTo>
                    <a:pt x="233" y="278"/>
                    <a:pt x="245" y="267"/>
                    <a:pt x="245" y="256"/>
                  </a:cubicBezTo>
                  <a:lnTo>
                    <a:pt x="256" y="256"/>
                  </a:lnTo>
                  <a:cubicBezTo>
                    <a:pt x="256" y="233"/>
                    <a:pt x="267" y="211"/>
                    <a:pt x="267" y="201"/>
                  </a:cubicBezTo>
                  <a:lnTo>
                    <a:pt x="267" y="189"/>
                  </a:lnTo>
                  <a:lnTo>
                    <a:pt x="267" y="156"/>
                  </a:lnTo>
                  <a:lnTo>
                    <a:pt x="267" y="134"/>
                  </a:lnTo>
                  <a:lnTo>
                    <a:pt x="267" y="122"/>
                  </a:lnTo>
                  <a:cubicBezTo>
                    <a:pt x="267" y="100"/>
                    <a:pt x="256" y="89"/>
                    <a:pt x="256" y="78"/>
                  </a:cubicBezTo>
                  <a:cubicBezTo>
                    <a:pt x="256" y="78"/>
                    <a:pt x="245" y="78"/>
                    <a:pt x="245" y="67"/>
                  </a:cubicBezTo>
                  <a:cubicBezTo>
                    <a:pt x="245" y="56"/>
                    <a:pt x="245" y="56"/>
                    <a:pt x="233" y="45"/>
                  </a:cubicBezTo>
                  <a:lnTo>
                    <a:pt x="223" y="33"/>
                  </a:lnTo>
                  <a:lnTo>
                    <a:pt x="211" y="23"/>
                  </a:lnTo>
                  <a:lnTo>
                    <a:pt x="200" y="11"/>
                  </a:lnTo>
                  <a:cubicBezTo>
                    <a:pt x="200" y="11"/>
                    <a:pt x="189" y="11"/>
                    <a:pt x="1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19"/>
            <p:cNvSpPr/>
            <p:nvPr/>
          </p:nvSpPr>
          <p:spPr>
            <a:xfrm>
              <a:off x="3917291" y="1903690"/>
              <a:ext cx="30666" cy="43644"/>
            </a:xfrm>
            <a:custGeom>
              <a:avLst/>
              <a:gdLst/>
              <a:ahLst/>
              <a:cxnLst/>
              <a:rect l="l" t="t" r="r" b="b"/>
              <a:pathLst>
                <a:path w="879" h="1251" extrusionOk="0">
                  <a:moveTo>
                    <a:pt x="618" y="1"/>
                  </a:moveTo>
                  <a:cubicBezTo>
                    <a:pt x="605" y="1"/>
                    <a:pt x="592" y="2"/>
                    <a:pt x="578" y="5"/>
                  </a:cubicBezTo>
                  <a:lnTo>
                    <a:pt x="556" y="5"/>
                  </a:lnTo>
                  <a:cubicBezTo>
                    <a:pt x="534" y="5"/>
                    <a:pt x="500" y="16"/>
                    <a:pt x="478" y="27"/>
                  </a:cubicBezTo>
                  <a:cubicBezTo>
                    <a:pt x="433" y="61"/>
                    <a:pt x="423" y="116"/>
                    <a:pt x="411" y="172"/>
                  </a:cubicBezTo>
                  <a:lnTo>
                    <a:pt x="411" y="182"/>
                  </a:lnTo>
                  <a:lnTo>
                    <a:pt x="411" y="205"/>
                  </a:lnTo>
                  <a:cubicBezTo>
                    <a:pt x="378" y="172"/>
                    <a:pt x="356" y="150"/>
                    <a:pt x="311" y="127"/>
                  </a:cubicBezTo>
                  <a:lnTo>
                    <a:pt x="289" y="127"/>
                  </a:lnTo>
                  <a:cubicBezTo>
                    <a:pt x="267" y="116"/>
                    <a:pt x="245" y="116"/>
                    <a:pt x="222" y="116"/>
                  </a:cubicBezTo>
                  <a:lnTo>
                    <a:pt x="200" y="116"/>
                  </a:lnTo>
                  <a:cubicBezTo>
                    <a:pt x="178" y="116"/>
                    <a:pt x="156" y="127"/>
                    <a:pt x="134" y="127"/>
                  </a:cubicBezTo>
                  <a:cubicBezTo>
                    <a:pt x="122" y="138"/>
                    <a:pt x="111" y="150"/>
                    <a:pt x="100" y="150"/>
                  </a:cubicBezTo>
                  <a:cubicBezTo>
                    <a:pt x="100" y="150"/>
                    <a:pt x="89" y="150"/>
                    <a:pt x="89" y="160"/>
                  </a:cubicBezTo>
                  <a:cubicBezTo>
                    <a:pt x="89" y="160"/>
                    <a:pt x="77" y="160"/>
                    <a:pt x="77" y="172"/>
                  </a:cubicBezTo>
                  <a:cubicBezTo>
                    <a:pt x="67" y="182"/>
                    <a:pt x="55" y="182"/>
                    <a:pt x="55" y="194"/>
                  </a:cubicBezTo>
                  <a:cubicBezTo>
                    <a:pt x="45" y="216"/>
                    <a:pt x="33" y="227"/>
                    <a:pt x="22" y="249"/>
                  </a:cubicBezTo>
                  <a:cubicBezTo>
                    <a:pt x="11" y="283"/>
                    <a:pt x="0" y="305"/>
                    <a:pt x="0" y="338"/>
                  </a:cubicBezTo>
                  <a:cubicBezTo>
                    <a:pt x="0" y="372"/>
                    <a:pt x="11" y="405"/>
                    <a:pt x="22" y="427"/>
                  </a:cubicBezTo>
                  <a:lnTo>
                    <a:pt x="22" y="439"/>
                  </a:lnTo>
                  <a:cubicBezTo>
                    <a:pt x="22" y="461"/>
                    <a:pt x="22" y="472"/>
                    <a:pt x="33" y="494"/>
                  </a:cubicBezTo>
                  <a:cubicBezTo>
                    <a:pt x="33" y="516"/>
                    <a:pt x="45" y="538"/>
                    <a:pt x="55" y="561"/>
                  </a:cubicBezTo>
                  <a:cubicBezTo>
                    <a:pt x="55" y="572"/>
                    <a:pt x="67" y="583"/>
                    <a:pt x="77" y="594"/>
                  </a:cubicBezTo>
                  <a:lnTo>
                    <a:pt x="77" y="605"/>
                  </a:lnTo>
                  <a:cubicBezTo>
                    <a:pt x="111" y="639"/>
                    <a:pt x="134" y="661"/>
                    <a:pt x="166" y="683"/>
                  </a:cubicBezTo>
                  <a:cubicBezTo>
                    <a:pt x="189" y="694"/>
                    <a:pt x="222" y="694"/>
                    <a:pt x="245" y="694"/>
                  </a:cubicBezTo>
                  <a:lnTo>
                    <a:pt x="267" y="694"/>
                  </a:lnTo>
                  <a:cubicBezTo>
                    <a:pt x="289" y="694"/>
                    <a:pt x="311" y="694"/>
                    <a:pt x="322" y="683"/>
                  </a:cubicBezTo>
                  <a:cubicBezTo>
                    <a:pt x="334" y="683"/>
                    <a:pt x="344" y="683"/>
                    <a:pt x="344" y="672"/>
                  </a:cubicBezTo>
                  <a:cubicBezTo>
                    <a:pt x="344" y="694"/>
                    <a:pt x="356" y="716"/>
                    <a:pt x="356" y="728"/>
                  </a:cubicBezTo>
                  <a:cubicBezTo>
                    <a:pt x="356" y="739"/>
                    <a:pt x="367" y="750"/>
                    <a:pt x="378" y="761"/>
                  </a:cubicBezTo>
                  <a:cubicBezTo>
                    <a:pt x="378" y="783"/>
                    <a:pt x="389" y="795"/>
                    <a:pt x="411" y="805"/>
                  </a:cubicBezTo>
                  <a:lnTo>
                    <a:pt x="411" y="817"/>
                  </a:lnTo>
                  <a:cubicBezTo>
                    <a:pt x="423" y="817"/>
                    <a:pt x="433" y="828"/>
                    <a:pt x="445" y="828"/>
                  </a:cubicBezTo>
                  <a:cubicBezTo>
                    <a:pt x="445" y="839"/>
                    <a:pt x="456" y="839"/>
                    <a:pt x="456" y="850"/>
                  </a:cubicBezTo>
                  <a:cubicBezTo>
                    <a:pt x="467" y="850"/>
                    <a:pt x="467" y="850"/>
                    <a:pt x="478" y="861"/>
                  </a:cubicBezTo>
                  <a:cubicBezTo>
                    <a:pt x="467" y="861"/>
                    <a:pt x="456" y="872"/>
                    <a:pt x="456" y="884"/>
                  </a:cubicBezTo>
                  <a:cubicBezTo>
                    <a:pt x="445" y="906"/>
                    <a:pt x="433" y="928"/>
                    <a:pt x="433" y="950"/>
                  </a:cubicBezTo>
                  <a:cubicBezTo>
                    <a:pt x="433" y="961"/>
                    <a:pt x="433" y="973"/>
                    <a:pt x="423" y="995"/>
                  </a:cubicBezTo>
                  <a:cubicBezTo>
                    <a:pt x="423" y="1017"/>
                    <a:pt x="433" y="1039"/>
                    <a:pt x="433" y="1050"/>
                  </a:cubicBezTo>
                  <a:lnTo>
                    <a:pt x="433" y="1072"/>
                  </a:lnTo>
                  <a:cubicBezTo>
                    <a:pt x="433" y="1094"/>
                    <a:pt x="433" y="1106"/>
                    <a:pt x="445" y="1117"/>
                  </a:cubicBezTo>
                  <a:cubicBezTo>
                    <a:pt x="445" y="1139"/>
                    <a:pt x="456" y="1161"/>
                    <a:pt x="467" y="1183"/>
                  </a:cubicBezTo>
                  <a:cubicBezTo>
                    <a:pt x="467" y="1195"/>
                    <a:pt x="478" y="1206"/>
                    <a:pt x="489" y="1206"/>
                  </a:cubicBezTo>
                  <a:cubicBezTo>
                    <a:pt x="500" y="1228"/>
                    <a:pt x="512" y="1228"/>
                    <a:pt x="534" y="1240"/>
                  </a:cubicBezTo>
                  <a:cubicBezTo>
                    <a:pt x="556" y="1250"/>
                    <a:pt x="567" y="1250"/>
                    <a:pt x="578" y="1250"/>
                  </a:cubicBezTo>
                  <a:cubicBezTo>
                    <a:pt x="601" y="1250"/>
                    <a:pt x="611" y="1250"/>
                    <a:pt x="623" y="1240"/>
                  </a:cubicBezTo>
                  <a:lnTo>
                    <a:pt x="634" y="1240"/>
                  </a:lnTo>
                  <a:cubicBezTo>
                    <a:pt x="645" y="1240"/>
                    <a:pt x="656" y="1228"/>
                    <a:pt x="667" y="1217"/>
                  </a:cubicBezTo>
                  <a:lnTo>
                    <a:pt x="678" y="1217"/>
                  </a:lnTo>
                  <a:cubicBezTo>
                    <a:pt x="712" y="1183"/>
                    <a:pt x="723" y="1173"/>
                    <a:pt x="734" y="1139"/>
                  </a:cubicBezTo>
                  <a:lnTo>
                    <a:pt x="734" y="1128"/>
                  </a:lnTo>
                  <a:lnTo>
                    <a:pt x="745" y="1128"/>
                  </a:lnTo>
                  <a:cubicBezTo>
                    <a:pt x="745" y="1117"/>
                    <a:pt x="745" y="1094"/>
                    <a:pt x="756" y="1084"/>
                  </a:cubicBezTo>
                  <a:lnTo>
                    <a:pt x="756" y="1039"/>
                  </a:lnTo>
                  <a:lnTo>
                    <a:pt x="756" y="1028"/>
                  </a:lnTo>
                  <a:lnTo>
                    <a:pt x="756" y="983"/>
                  </a:lnTo>
                  <a:lnTo>
                    <a:pt x="756" y="973"/>
                  </a:lnTo>
                  <a:cubicBezTo>
                    <a:pt x="756" y="961"/>
                    <a:pt x="745" y="939"/>
                    <a:pt x="734" y="928"/>
                  </a:cubicBezTo>
                  <a:cubicBezTo>
                    <a:pt x="734" y="917"/>
                    <a:pt x="723" y="894"/>
                    <a:pt x="712" y="884"/>
                  </a:cubicBezTo>
                  <a:lnTo>
                    <a:pt x="712" y="872"/>
                  </a:lnTo>
                  <a:cubicBezTo>
                    <a:pt x="700" y="872"/>
                    <a:pt x="690" y="850"/>
                    <a:pt x="678" y="839"/>
                  </a:cubicBezTo>
                  <a:lnTo>
                    <a:pt x="690" y="828"/>
                  </a:lnTo>
                  <a:cubicBezTo>
                    <a:pt x="700" y="817"/>
                    <a:pt x="712" y="795"/>
                    <a:pt x="712" y="772"/>
                  </a:cubicBezTo>
                  <a:cubicBezTo>
                    <a:pt x="723" y="750"/>
                    <a:pt x="723" y="728"/>
                    <a:pt x="723" y="706"/>
                  </a:cubicBezTo>
                  <a:cubicBezTo>
                    <a:pt x="723" y="672"/>
                    <a:pt x="723" y="650"/>
                    <a:pt x="700" y="617"/>
                  </a:cubicBezTo>
                  <a:lnTo>
                    <a:pt x="700" y="605"/>
                  </a:lnTo>
                  <a:cubicBezTo>
                    <a:pt x="712" y="605"/>
                    <a:pt x="723" y="594"/>
                    <a:pt x="734" y="594"/>
                  </a:cubicBezTo>
                  <a:cubicBezTo>
                    <a:pt x="767" y="583"/>
                    <a:pt x="801" y="561"/>
                    <a:pt x="823" y="528"/>
                  </a:cubicBezTo>
                  <a:cubicBezTo>
                    <a:pt x="845" y="494"/>
                    <a:pt x="856" y="461"/>
                    <a:pt x="868" y="416"/>
                  </a:cubicBezTo>
                  <a:lnTo>
                    <a:pt x="878" y="405"/>
                  </a:lnTo>
                  <a:lnTo>
                    <a:pt x="878" y="327"/>
                  </a:lnTo>
                  <a:cubicBezTo>
                    <a:pt x="878" y="283"/>
                    <a:pt x="868" y="249"/>
                    <a:pt x="856" y="205"/>
                  </a:cubicBezTo>
                  <a:cubicBezTo>
                    <a:pt x="845" y="182"/>
                    <a:pt x="834" y="172"/>
                    <a:pt x="823" y="150"/>
                  </a:cubicBezTo>
                  <a:cubicBezTo>
                    <a:pt x="823" y="138"/>
                    <a:pt x="812" y="138"/>
                    <a:pt x="812" y="127"/>
                  </a:cubicBezTo>
                  <a:cubicBezTo>
                    <a:pt x="801" y="116"/>
                    <a:pt x="779" y="105"/>
                    <a:pt x="767" y="93"/>
                  </a:cubicBezTo>
                  <a:cubicBezTo>
                    <a:pt x="756" y="71"/>
                    <a:pt x="745" y="49"/>
                    <a:pt x="723" y="38"/>
                  </a:cubicBezTo>
                  <a:cubicBezTo>
                    <a:pt x="689" y="13"/>
                    <a:pt x="656" y="1"/>
                    <a:pt x="61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19"/>
            <p:cNvSpPr/>
            <p:nvPr/>
          </p:nvSpPr>
          <p:spPr>
            <a:xfrm>
              <a:off x="3919594" y="1903829"/>
              <a:ext cx="24107" cy="43505"/>
            </a:xfrm>
            <a:custGeom>
              <a:avLst/>
              <a:gdLst/>
              <a:ahLst/>
              <a:cxnLst/>
              <a:rect l="l" t="t" r="r" b="b"/>
              <a:pathLst>
                <a:path w="691" h="1247" extrusionOk="0">
                  <a:moveTo>
                    <a:pt x="468" y="1"/>
                  </a:moveTo>
                  <a:cubicBezTo>
                    <a:pt x="446" y="12"/>
                    <a:pt x="423" y="23"/>
                    <a:pt x="412" y="34"/>
                  </a:cubicBezTo>
                  <a:lnTo>
                    <a:pt x="379" y="67"/>
                  </a:lnTo>
                  <a:cubicBezTo>
                    <a:pt x="357" y="89"/>
                    <a:pt x="345" y="134"/>
                    <a:pt x="345" y="168"/>
                  </a:cubicBezTo>
                  <a:lnTo>
                    <a:pt x="345" y="178"/>
                  </a:lnTo>
                  <a:lnTo>
                    <a:pt x="345" y="201"/>
                  </a:lnTo>
                  <a:cubicBezTo>
                    <a:pt x="312" y="168"/>
                    <a:pt x="290" y="146"/>
                    <a:pt x="245" y="123"/>
                  </a:cubicBezTo>
                  <a:lnTo>
                    <a:pt x="234" y="123"/>
                  </a:lnTo>
                  <a:cubicBezTo>
                    <a:pt x="223" y="134"/>
                    <a:pt x="223" y="134"/>
                    <a:pt x="223" y="146"/>
                  </a:cubicBezTo>
                  <a:cubicBezTo>
                    <a:pt x="212" y="168"/>
                    <a:pt x="223" y="190"/>
                    <a:pt x="245" y="201"/>
                  </a:cubicBezTo>
                  <a:cubicBezTo>
                    <a:pt x="290" y="223"/>
                    <a:pt x="312" y="279"/>
                    <a:pt x="312" y="323"/>
                  </a:cubicBezTo>
                  <a:cubicBezTo>
                    <a:pt x="312" y="334"/>
                    <a:pt x="301" y="346"/>
                    <a:pt x="301" y="346"/>
                  </a:cubicBezTo>
                  <a:lnTo>
                    <a:pt x="301" y="368"/>
                  </a:lnTo>
                  <a:lnTo>
                    <a:pt x="301" y="379"/>
                  </a:lnTo>
                  <a:cubicBezTo>
                    <a:pt x="290" y="390"/>
                    <a:pt x="290" y="401"/>
                    <a:pt x="278" y="412"/>
                  </a:cubicBezTo>
                  <a:lnTo>
                    <a:pt x="278" y="423"/>
                  </a:lnTo>
                  <a:lnTo>
                    <a:pt x="268" y="435"/>
                  </a:lnTo>
                  <a:lnTo>
                    <a:pt x="256" y="445"/>
                  </a:lnTo>
                  <a:lnTo>
                    <a:pt x="245" y="457"/>
                  </a:lnTo>
                  <a:lnTo>
                    <a:pt x="223" y="479"/>
                  </a:lnTo>
                  <a:lnTo>
                    <a:pt x="212" y="479"/>
                  </a:lnTo>
                  <a:cubicBezTo>
                    <a:pt x="201" y="490"/>
                    <a:pt x="201" y="490"/>
                    <a:pt x="189" y="490"/>
                  </a:cubicBezTo>
                  <a:cubicBezTo>
                    <a:pt x="167" y="501"/>
                    <a:pt x="145" y="512"/>
                    <a:pt x="123" y="512"/>
                  </a:cubicBezTo>
                  <a:cubicBezTo>
                    <a:pt x="100" y="524"/>
                    <a:pt x="100" y="546"/>
                    <a:pt x="100" y="557"/>
                  </a:cubicBezTo>
                  <a:cubicBezTo>
                    <a:pt x="100" y="568"/>
                    <a:pt x="112" y="579"/>
                    <a:pt x="134" y="590"/>
                  </a:cubicBezTo>
                  <a:lnTo>
                    <a:pt x="112" y="590"/>
                  </a:lnTo>
                  <a:cubicBezTo>
                    <a:pt x="78" y="590"/>
                    <a:pt x="56" y="579"/>
                    <a:pt x="23" y="579"/>
                  </a:cubicBezTo>
                  <a:cubicBezTo>
                    <a:pt x="11" y="579"/>
                    <a:pt x="11" y="579"/>
                    <a:pt x="1" y="590"/>
                  </a:cubicBezTo>
                  <a:lnTo>
                    <a:pt x="11" y="590"/>
                  </a:lnTo>
                  <a:lnTo>
                    <a:pt x="11" y="601"/>
                  </a:lnTo>
                  <a:cubicBezTo>
                    <a:pt x="45" y="635"/>
                    <a:pt x="68" y="657"/>
                    <a:pt x="100" y="679"/>
                  </a:cubicBezTo>
                  <a:cubicBezTo>
                    <a:pt x="123" y="690"/>
                    <a:pt x="156" y="690"/>
                    <a:pt x="179" y="690"/>
                  </a:cubicBezTo>
                  <a:lnTo>
                    <a:pt x="201" y="690"/>
                  </a:lnTo>
                  <a:cubicBezTo>
                    <a:pt x="223" y="690"/>
                    <a:pt x="245" y="690"/>
                    <a:pt x="256" y="679"/>
                  </a:cubicBezTo>
                  <a:cubicBezTo>
                    <a:pt x="268" y="679"/>
                    <a:pt x="278" y="679"/>
                    <a:pt x="278" y="668"/>
                  </a:cubicBezTo>
                  <a:cubicBezTo>
                    <a:pt x="278" y="690"/>
                    <a:pt x="290" y="712"/>
                    <a:pt x="290" y="724"/>
                  </a:cubicBezTo>
                  <a:cubicBezTo>
                    <a:pt x="290" y="735"/>
                    <a:pt x="301" y="746"/>
                    <a:pt x="312" y="757"/>
                  </a:cubicBezTo>
                  <a:cubicBezTo>
                    <a:pt x="312" y="779"/>
                    <a:pt x="323" y="791"/>
                    <a:pt x="334" y="801"/>
                  </a:cubicBezTo>
                  <a:lnTo>
                    <a:pt x="345" y="801"/>
                  </a:lnTo>
                  <a:lnTo>
                    <a:pt x="345" y="813"/>
                  </a:lnTo>
                  <a:cubicBezTo>
                    <a:pt x="357" y="813"/>
                    <a:pt x="367" y="824"/>
                    <a:pt x="379" y="824"/>
                  </a:cubicBezTo>
                  <a:cubicBezTo>
                    <a:pt x="379" y="835"/>
                    <a:pt x="390" y="835"/>
                    <a:pt x="390" y="846"/>
                  </a:cubicBezTo>
                  <a:cubicBezTo>
                    <a:pt x="401" y="846"/>
                    <a:pt x="401" y="846"/>
                    <a:pt x="412" y="857"/>
                  </a:cubicBezTo>
                  <a:cubicBezTo>
                    <a:pt x="401" y="857"/>
                    <a:pt x="401" y="868"/>
                    <a:pt x="390" y="868"/>
                  </a:cubicBezTo>
                  <a:lnTo>
                    <a:pt x="401" y="880"/>
                  </a:lnTo>
                  <a:cubicBezTo>
                    <a:pt x="401" y="880"/>
                    <a:pt x="390" y="880"/>
                    <a:pt x="390" y="890"/>
                  </a:cubicBezTo>
                  <a:cubicBezTo>
                    <a:pt x="379" y="902"/>
                    <a:pt x="367" y="924"/>
                    <a:pt x="367" y="946"/>
                  </a:cubicBezTo>
                  <a:cubicBezTo>
                    <a:pt x="367" y="957"/>
                    <a:pt x="367" y="969"/>
                    <a:pt x="357" y="991"/>
                  </a:cubicBezTo>
                  <a:cubicBezTo>
                    <a:pt x="357" y="1013"/>
                    <a:pt x="367" y="1035"/>
                    <a:pt x="367" y="1046"/>
                  </a:cubicBezTo>
                  <a:lnTo>
                    <a:pt x="367" y="1068"/>
                  </a:lnTo>
                  <a:cubicBezTo>
                    <a:pt x="367" y="1090"/>
                    <a:pt x="367" y="1102"/>
                    <a:pt x="379" y="1113"/>
                  </a:cubicBezTo>
                  <a:cubicBezTo>
                    <a:pt x="379" y="1135"/>
                    <a:pt x="390" y="1157"/>
                    <a:pt x="401" y="1179"/>
                  </a:cubicBezTo>
                  <a:cubicBezTo>
                    <a:pt x="401" y="1191"/>
                    <a:pt x="412" y="1202"/>
                    <a:pt x="423" y="1202"/>
                  </a:cubicBezTo>
                  <a:cubicBezTo>
                    <a:pt x="423" y="1213"/>
                    <a:pt x="423" y="1213"/>
                    <a:pt x="434" y="1213"/>
                  </a:cubicBezTo>
                  <a:cubicBezTo>
                    <a:pt x="434" y="1213"/>
                    <a:pt x="446" y="1213"/>
                    <a:pt x="446" y="1224"/>
                  </a:cubicBezTo>
                  <a:lnTo>
                    <a:pt x="456" y="1236"/>
                  </a:lnTo>
                  <a:lnTo>
                    <a:pt x="468" y="1236"/>
                  </a:lnTo>
                  <a:cubicBezTo>
                    <a:pt x="490" y="1246"/>
                    <a:pt x="501" y="1246"/>
                    <a:pt x="512" y="1246"/>
                  </a:cubicBezTo>
                  <a:cubicBezTo>
                    <a:pt x="535" y="1246"/>
                    <a:pt x="545" y="1246"/>
                    <a:pt x="557" y="1236"/>
                  </a:cubicBezTo>
                  <a:lnTo>
                    <a:pt x="568" y="1236"/>
                  </a:lnTo>
                  <a:cubicBezTo>
                    <a:pt x="568" y="1224"/>
                    <a:pt x="568" y="1213"/>
                    <a:pt x="557" y="1213"/>
                  </a:cubicBezTo>
                  <a:cubicBezTo>
                    <a:pt x="535" y="1202"/>
                    <a:pt x="523" y="1191"/>
                    <a:pt x="512" y="1169"/>
                  </a:cubicBezTo>
                  <a:cubicBezTo>
                    <a:pt x="490" y="1147"/>
                    <a:pt x="479" y="1124"/>
                    <a:pt x="468" y="1102"/>
                  </a:cubicBezTo>
                  <a:cubicBezTo>
                    <a:pt x="468" y="1090"/>
                    <a:pt x="456" y="1068"/>
                    <a:pt x="456" y="1058"/>
                  </a:cubicBezTo>
                  <a:lnTo>
                    <a:pt x="456" y="1035"/>
                  </a:lnTo>
                  <a:lnTo>
                    <a:pt x="456" y="1024"/>
                  </a:lnTo>
                  <a:cubicBezTo>
                    <a:pt x="456" y="1013"/>
                    <a:pt x="446" y="991"/>
                    <a:pt x="446" y="979"/>
                  </a:cubicBezTo>
                  <a:cubicBezTo>
                    <a:pt x="446" y="969"/>
                    <a:pt x="446" y="969"/>
                    <a:pt x="456" y="969"/>
                  </a:cubicBezTo>
                  <a:lnTo>
                    <a:pt x="456" y="957"/>
                  </a:lnTo>
                  <a:cubicBezTo>
                    <a:pt x="468" y="957"/>
                    <a:pt x="468" y="957"/>
                    <a:pt x="468" y="946"/>
                  </a:cubicBezTo>
                  <a:cubicBezTo>
                    <a:pt x="479" y="946"/>
                    <a:pt x="479" y="935"/>
                    <a:pt x="479" y="935"/>
                  </a:cubicBezTo>
                  <a:cubicBezTo>
                    <a:pt x="501" y="924"/>
                    <a:pt x="512" y="913"/>
                    <a:pt x="535" y="913"/>
                  </a:cubicBezTo>
                  <a:lnTo>
                    <a:pt x="557" y="913"/>
                  </a:lnTo>
                  <a:cubicBezTo>
                    <a:pt x="568" y="907"/>
                    <a:pt x="576" y="905"/>
                    <a:pt x="584" y="905"/>
                  </a:cubicBezTo>
                  <a:cubicBezTo>
                    <a:pt x="593" y="905"/>
                    <a:pt x="601" y="907"/>
                    <a:pt x="612" y="913"/>
                  </a:cubicBezTo>
                  <a:cubicBezTo>
                    <a:pt x="634" y="913"/>
                    <a:pt x="646" y="880"/>
                    <a:pt x="634" y="868"/>
                  </a:cubicBezTo>
                  <a:cubicBezTo>
                    <a:pt x="634" y="857"/>
                    <a:pt x="634" y="857"/>
                    <a:pt x="624" y="857"/>
                  </a:cubicBezTo>
                  <a:cubicBezTo>
                    <a:pt x="601" y="846"/>
                    <a:pt x="579" y="835"/>
                    <a:pt x="545" y="835"/>
                  </a:cubicBezTo>
                  <a:cubicBezTo>
                    <a:pt x="523" y="824"/>
                    <a:pt x="490" y="824"/>
                    <a:pt x="468" y="813"/>
                  </a:cubicBezTo>
                  <a:cubicBezTo>
                    <a:pt x="456" y="801"/>
                    <a:pt x="446" y="801"/>
                    <a:pt x="446" y="791"/>
                  </a:cubicBezTo>
                  <a:lnTo>
                    <a:pt x="434" y="791"/>
                  </a:lnTo>
                  <a:cubicBezTo>
                    <a:pt x="434" y="779"/>
                    <a:pt x="434" y="779"/>
                    <a:pt x="423" y="779"/>
                  </a:cubicBezTo>
                  <a:lnTo>
                    <a:pt x="423" y="768"/>
                  </a:lnTo>
                  <a:cubicBezTo>
                    <a:pt x="423" y="768"/>
                    <a:pt x="423" y="757"/>
                    <a:pt x="412" y="757"/>
                  </a:cubicBezTo>
                  <a:lnTo>
                    <a:pt x="412" y="746"/>
                  </a:lnTo>
                  <a:cubicBezTo>
                    <a:pt x="412" y="735"/>
                    <a:pt x="412" y="724"/>
                    <a:pt x="401" y="712"/>
                  </a:cubicBezTo>
                  <a:lnTo>
                    <a:pt x="401" y="702"/>
                  </a:lnTo>
                  <a:lnTo>
                    <a:pt x="423" y="679"/>
                  </a:lnTo>
                  <a:cubicBezTo>
                    <a:pt x="434" y="679"/>
                    <a:pt x="446" y="668"/>
                    <a:pt x="456" y="657"/>
                  </a:cubicBezTo>
                  <a:lnTo>
                    <a:pt x="456" y="668"/>
                  </a:lnTo>
                  <a:lnTo>
                    <a:pt x="490" y="635"/>
                  </a:lnTo>
                  <a:cubicBezTo>
                    <a:pt x="501" y="635"/>
                    <a:pt x="512" y="623"/>
                    <a:pt x="535" y="623"/>
                  </a:cubicBezTo>
                  <a:lnTo>
                    <a:pt x="535" y="613"/>
                  </a:lnTo>
                  <a:cubicBezTo>
                    <a:pt x="545" y="623"/>
                    <a:pt x="557" y="623"/>
                    <a:pt x="568" y="635"/>
                  </a:cubicBezTo>
                  <a:cubicBezTo>
                    <a:pt x="579" y="635"/>
                    <a:pt x="590" y="635"/>
                    <a:pt x="590" y="623"/>
                  </a:cubicBezTo>
                  <a:cubicBezTo>
                    <a:pt x="612" y="635"/>
                    <a:pt x="624" y="635"/>
                    <a:pt x="646" y="635"/>
                  </a:cubicBezTo>
                  <a:cubicBezTo>
                    <a:pt x="646" y="623"/>
                    <a:pt x="646" y="623"/>
                    <a:pt x="634" y="613"/>
                  </a:cubicBezTo>
                  <a:lnTo>
                    <a:pt x="634" y="601"/>
                  </a:lnTo>
                  <a:cubicBezTo>
                    <a:pt x="646" y="601"/>
                    <a:pt x="657" y="590"/>
                    <a:pt x="668" y="590"/>
                  </a:cubicBezTo>
                  <a:cubicBezTo>
                    <a:pt x="679" y="590"/>
                    <a:pt x="690" y="579"/>
                    <a:pt x="690" y="579"/>
                  </a:cubicBezTo>
                  <a:cubicBezTo>
                    <a:pt x="690" y="568"/>
                    <a:pt x="690" y="568"/>
                    <a:pt x="679" y="557"/>
                  </a:cubicBezTo>
                  <a:cubicBezTo>
                    <a:pt x="668" y="546"/>
                    <a:pt x="646" y="546"/>
                    <a:pt x="624" y="534"/>
                  </a:cubicBezTo>
                  <a:lnTo>
                    <a:pt x="624" y="524"/>
                  </a:lnTo>
                  <a:cubicBezTo>
                    <a:pt x="624" y="501"/>
                    <a:pt x="612" y="490"/>
                    <a:pt x="601" y="479"/>
                  </a:cubicBezTo>
                  <a:cubicBezTo>
                    <a:pt x="590" y="468"/>
                    <a:pt x="579" y="457"/>
                    <a:pt x="579" y="445"/>
                  </a:cubicBezTo>
                  <a:cubicBezTo>
                    <a:pt x="568" y="435"/>
                    <a:pt x="557" y="423"/>
                    <a:pt x="557" y="412"/>
                  </a:cubicBezTo>
                  <a:lnTo>
                    <a:pt x="557" y="401"/>
                  </a:lnTo>
                  <a:lnTo>
                    <a:pt x="557" y="379"/>
                  </a:lnTo>
                  <a:lnTo>
                    <a:pt x="557" y="356"/>
                  </a:lnTo>
                  <a:cubicBezTo>
                    <a:pt x="545" y="334"/>
                    <a:pt x="545" y="323"/>
                    <a:pt x="545" y="312"/>
                  </a:cubicBezTo>
                  <a:cubicBezTo>
                    <a:pt x="545" y="301"/>
                    <a:pt x="535" y="290"/>
                    <a:pt x="535" y="279"/>
                  </a:cubicBezTo>
                  <a:lnTo>
                    <a:pt x="535" y="212"/>
                  </a:lnTo>
                  <a:lnTo>
                    <a:pt x="535" y="201"/>
                  </a:lnTo>
                  <a:cubicBezTo>
                    <a:pt x="535" y="190"/>
                    <a:pt x="535" y="178"/>
                    <a:pt x="545" y="168"/>
                  </a:cubicBezTo>
                  <a:cubicBezTo>
                    <a:pt x="545" y="156"/>
                    <a:pt x="545" y="134"/>
                    <a:pt x="557" y="123"/>
                  </a:cubicBezTo>
                  <a:cubicBezTo>
                    <a:pt x="557" y="112"/>
                    <a:pt x="557" y="101"/>
                    <a:pt x="545" y="89"/>
                  </a:cubicBezTo>
                  <a:cubicBezTo>
                    <a:pt x="557" y="89"/>
                    <a:pt x="557" y="79"/>
                    <a:pt x="557" y="79"/>
                  </a:cubicBezTo>
                  <a:lnTo>
                    <a:pt x="624" y="79"/>
                  </a:lnTo>
                  <a:cubicBezTo>
                    <a:pt x="628" y="80"/>
                    <a:pt x="632" y="81"/>
                    <a:pt x="636" y="81"/>
                  </a:cubicBezTo>
                  <a:cubicBezTo>
                    <a:pt x="659" y="81"/>
                    <a:pt x="667" y="54"/>
                    <a:pt x="657" y="34"/>
                  </a:cubicBezTo>
                  <a:cubicBezTo>
                    <a:pt x="646" y="23"/>
                    <a:pt x="624" y="12"/>
                    <a:pt x="6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19"/>
            <p:cNvSpPr/>
            <p:nvPr/>
          </p:nvSpPr>
          <p:spPr>
            <a:xfrm>
              <a:off x="4016619" y="1887362"/>
              <a:ext cx="47377" cy="47342"/>
            </a:xfrm>
            <a:custGeom>
              <a:avLst/>
              <a:gdLst/>
              <a:ahLst/>
              <a:cxnLst/>
              <a:rect l="l" t="t" r="r" b="b"/>
              <a:pathLst>
                <a:path w="1358" h="1357" extrusionOk="0">
                  <a:moveTo>
                    <a:pt x="594" y="0"/>
                  </a:moveTo>
                  <a:cubicBezTo>
                    <a:pt x="567" y="0"/>
                    <a:pt x="540" y="6"/>
                    <a:pt x="512" y="17"/>
                  </a:cubicBezTo>
                  <a:cubicBezTo>
                    <a:pt x="490" y="17"/>
                    <a:pt x="467" y="28"/>
                    <a:pt x="445" y="50"/>
                  </a:cubicBezTo>
                  <a:cubicBezTo>
                    <a:pt x="434" y="50"/>
                    <a:pt x="423" y="61"/>
                    <a:pt x="411" y="72"/>
                  </a:cubicBezTo>
                  <a:lnTo>
                    <a:pt x="367" y="117"/>
                  </a:lnTo>
                  <a:cubicBezTo>
                    <a:pt x="356" y="128"/>
                    <a:pt x="345" y="150"/>
                    <a:pt x="334" y="173"/>
                  </a:cubicBezTo>
                  <a:lnTo>
                    <a:pt x="334" y="195"/>
                  </a:lnTo>
                  <a:cubicBezTo>
                    <a:pt x="322" y="206"/>
                    <a:pt x="312" y="228"/>
                    <a:pt x="312" y="250"/>
                  </a:cubicBezTo>
                  <a:cubicBezTo>
                    <a:pt x="300" y="295"/>
                    <a:pt x="300" y="339"/>
                    <a:pt x="312" y="384"/>
                  </a:cubicBezTo>
                  <a:cubicBezTo>
                    <a:pt x="312" y="406"/>
                    <a:pt x="322" y="428"/>
                    <a:pt x="334" y="450"/>
                  </a:cubicBezTo>
                  <a:cubicBezTo>
                    <a:pt x="334" y="462"/>
                    <a:pt x="334" y="462"/>
                    <a:pt x="345" y="473"/>
                  </a:cubicBezTo>
                  <a:cubicBezTo>
                    <a:pt x="356" y="484"/>
                    <a:pt x="367" y="506"/>
                    <a:pt x="378" y="529"/>
                  </a:cubicBezTo>
                  <a:lnTo>
                    <a:pt x="367" y="539"/>
                  </a:lnTo>
                  <a:lnTo>
                    <a:pt x="312" y="595"/>
                  </a:lnTo>
                  <a:cubicBezTo>
                    <a:pt x="312" y="606"/>
                    <a:pt x="300" y="628"/>
                    <a:pt x="289" y="640"/>
                  </a:cubicBezTo>
                  <a:cubicBezTo>
                    <a:pt x="289" y="650"/>
                    <a:pt x="278" y="662"/>
                    <a:pt x="278" y="662"/>
                  </a:cubicBezTo>
                  <a:lnTo>
                    <a:pt x="267" y="650"/>
                  </a:lnTo>
                  <a:lnTo>
                    <a:pt x="256" y="640"/>
                  </a:lnTo>
                  <a:lnTo>
                    <a:pt x="233" y="618"/>
                  </a:lnTo>
                  <a:cubicBezTo>
                    <a:pt x="223" y="606"/>
                    <a:pt x="211" y="606"/>
                    <a:pt x="201" y="595"/>
                  </a:cubicBezTo>
                  <a:lnTo>
                    <a:pt x="167" y="595"/>
                  </a:lnTo>
                  <a:cubicBezTo>
                    <a:pt x="150" y="590"/>
                    <a:pt x="145" y="587"/>
                    <a:pt x="139" y="587"/>
                  </a:cubicBezTo>
                  <a:cubicBezTo>
                    <a:pt x="134" y="587"/>
                    <a:pt x="128" y="590"/>
                    <a:pt x="112" y="595"/>
                  </a:cubicBezTo>
                  <a:lnTo>
                    <a:pt x="100" y="595"/>
                  </a:lnTo>
                  <a:cubicBezTo>
                    <a:pt x="100" y="595"/>
                    <a:pt x="89" y="595"/>
                    <a:pt x="89" y="606"/>
                  </a:cubicBezTo>
                  <a:cubicBezTo>
                    <a:pt x="78" y="606"/>
                    <a:pt x="78" y="606"/>
                    <a:pt x="67" y="618"/>
                  </a:cubicBezTo>
                  <a:lnTo>
                    <a:pt x="45" y="640"/>
                  </a:lnTo>
                  <a:cubicBezTo>
                    <a:pt x="33" y="650"/>
                    <a:pt x="23" y="673"/>
                    <a:pt x="23" y="684"/>
                  </a:cubicBezTo>
                  <a:cubicBezTo>
                    <a:pt x="11" y="684"/>
                    <a:pt x="11" y="717"/>
                    <a:pt x="0" y="729"/>
                  </a:cubicBezTo>
                  <a:lnTo>
                    <a:pt x="0" y="751"/>
                  </a:lnTo>
                  <a:lnTo>
                    <a:pt x="0" y="773"/>
                  </a:lnTo>
                  <a:cubicBezTo>
                    <a:pt x="0" y="795"/>
                    <a:pt x="0" y="806"/>
                    <a:pt x="11" y="828"/>
                  </a:cubicBezTo>
                  <a:cubicBezTo>
                    <a:pt x="11" y="840"/>
                    <a:pt x="23" y="851"/>
                    <a:pt x="23" y="862"/>
                  </a:cubicBezTo>
                  <a:lnTo>
                    <a:pt x="23" y="851"/>
                  </a:lnTo>
                  <a:cubicBezTo>
                    <a:pt x="33" y="884"/>
                    <a:pt x="45" y="907"/>
                    <a:pt x="67" y="917"/>
                  </a:cubicBezTo>
                  <a:cubicBezTo>
                    <a:pt x="78" y="940"/>
                    <a:pt x="89" y="951"/>
                    <a:pt x="100" y="973"/>
                  </a:cubicBezTo>
                  <a:cubicBezTo>
                    <a:pt x="122" y="996"/>
                    <a:pt x="144" y="1018"/>
                    <a:pt x="178" y="1029"/>
                  </a:cubicBezTo>
                  <a:cubicBezTo>
                    <a:pt x="189" y="1029"/>
                    <a:pt x="201" y="1040"/>
                    <a:pt x="211" y="1040"/>
                  </a:cubicBezTo>
                  <a:cubicBezTo>
                    <a:pt x="233" y="1040"/>
                    <a:pt x="245" y="1029"/>
                    <a:pt x="256" y="1018"/>
                  </a:cubicBezTo>
                  <a:cubicBezTo>
                    <a:pt x="267" y="1018"/>
                    <a:pt x="278" y="1006"/>
                    <a:pt x="289" y="1006"/>
                  </a:cubicBezTo>
                  <a:cubicBezTo>
                    <a:pt x="300" y="984"/>
                    <a:pt x="312" y="973"/>
                    <a:pt x="322" y="951"/>
                  </a:cubicBezTo>
                  <a:lnTo>
                    <a:pt x="322" y="929"/>
                  </a:lnTo>
                  <a:cubicBezTo>
                    <a:pt x="334" y="917"/>
                    <a:pt x="334" y="917"/>
                    <a:pt x="334" y="907"/>
                  </a:cubicBezTo>
                  <a:lnTo>
                    <a:pt x="345" y="917"/>
                  </a:lnTo>
                  <a:cubicBezTo>
                    <a:pt x="356" y="929"/>
                    <a:pt x="367" y="929"/>
                    <a:pt x="389" y="940"/>
                  </a:cubicBezTo>
                  <a:lnTo>
                    <a:pt x="423" y="940"/>
                  </a:lnTo>
                  <a:cubicBezTo>
                    <a:pt x="423" y="951"/>
                    <a:pt x="411" y="962"/>
                    <a:pt x="411" y="962"/>
                  </a:cubicBezTo>
                  <a:lnTo>
                    <a:pt x="411" y="973"/>
                  </a:lnTo>
                  <a:cubicBezTo>
                    <a:pt x="401" y="984"/>
                    <a:pt x="401" y="996"/>
                    <a:pt x="401" y="1006"/>
                  </a:cubicBezTo>
                  <a:cubicBezTo>
                    <a:pt x="389" y="1029"/>
                    <a:pt x="389" y="1051"/>
                    <a:pt x="389" y="1062"/>
                  </a:cubicBezTo>
                  <a:cubicBezTo>
                    <a:pt x="389" y="1085"/>
                    <a:pt x="389" y="1095"/>
                    <a:pt x="401" y="1107"/>
                  </a:cubicBezTo>
                  <a:lnTo>
                    <a:pt x="401" y="1118"/>
                  </a:lnTo>
                  <a:cubicBezTo>
                    <a:pt x="401" y="1129"/>
                    <a:pt x="401" y="1140"/>
                    <a:pt x="411" y="1162"/>
                  </a:cubicBezTo>
                  <a:cubicBezTo>
                    <a:pt x="423" y="1184"/>
                    <a:pt x="423" y="1196"/>
                    <a:pt x="434" y="1207"/>
                  </a:cubicBezTo>
                  <a:cubicBezTo>
                    <a:pt x="445" y="1218"/>
                    <a:pt x="456" y="1229"/>
                    <a:pt x="467" y="1229"/>
                  </a:cubicBezTo>
                  <a:lnTo>
                    <a:pt x="467" y="1240"/>
                  </a:lnTo>
                  <a:cubicBezTo>
                    <a:pt x="478" y="1240"/>
                    <a:pt x="490" y="1251"/>
                    <a:pt x="500" y="1251"/>
                  </a:cubicBezTo>
                  <a:cubicBezTo>
                    <a:pt x="500" y="1263"/>
                    <a:pt x="500" y="1263"/>
                    <a:pt x="512" y="1263"/>
                  </a:cubicBezTo>
                  <a:lnTo>
                    <a:pt x="589" y="1263"/>
                  </a:lnTo>
                  <a:cubicBezTo>
                    <a:pt x="601" y="1263"/>
                    <a:pt x="601" y="1251"/>
                    <a:pt x="612" y="1251"/>
                  </a:cubicBezTo>
                  <a:cubicBezTo>
                    <a:pt x="612" y="1251"/>
                    <a:pt x="623" y="1251"/>
                    <a:pt x="623" y="1240"/>
                  </a:cubicBezTo>
                  <a:cubicBezTo>
                    <a:pt x="634" y="1251"/>
                    <a:pt x="634" y="1263"/>
                    <a:pt x="645" y="1273"/>
                  </a:cubicBezTo>
                  <a:lnTo>
                    <a:pt x="678" y="1307"/>
                  </a:lnTo>
                  <a:cubicBezTo>
                    <a:pt x="701" y="1318"/>
                    <a:pt x="712" y="1329"/>
                    <a:pt x="734" y="1340"/>
                  </a:cubicBezTo>
                  <a:cubicBezTo>
                    <a:pt x="757" y="1352"/>
                    <a:pt x="779" y="1352"/>
                    <a:pt x="801" y="1352"/>
                  </a:cubicBezTo>
                  <a:cubicBezTo>
                    <a:pt x="809" y="1355"/>
                    <a:pt x="816" y="1356"/>
                    <a:pt x="824" y="1356"/>
                  </a:cubicBezTo>
                  <a:cubicBezTo>
                    <a:pt x="839" y="1356"/>
                    <a:pt x="857" y="1352"/>
                    <a:pt x="879" y="1352"/>
                  </a:cubicBezTo>
                  <a:lnTo>
                    <a:pt x="945" y="1318"/>
                  </a:lnTo>
                  <a:cubicBezTo>
                    <a:pt x="967" y="1296"/>
                    <a:pt x="979" y="1285"/>
                    <a:pt x="990" y="1263"/>
                  </a:cubicBezTo>
                  <a:cubicBezTo>
                    <a:pt x="1024" y="1218"/>
                    <a:pt x="1034" y="1184"/>
                    <a:pt x="1046" y="1140"/>
                  </a:cubicBezTo>
                  <a:cubicBezTo>
                    <a:pt x="1046" y="1118"/>
                    <a:pt x="1056" y="1085"/>
                    <a:pt x="1056" y="1051"/>
                  </a:cubicBezTo>
                  <a:cubicBezTo>
                    <a:pt x="1046" y="1029"/>
                    <a:pt x="1046" y="996"/>
                    <a:pt x="1046" y="973"/>
                  </a:cubicBezTo>
                  <a:lnTo>
                    <a:pt x="1046" y="973"/>
                  </a:lnTo>
                  <a:cubicBezTo>
                    <a:pt x="1056" y="984"/>
                    <a:pt x="1079" y="996"/>
                    <a:pt x="1101" y="1006"/>
                  </a:cubicBezTo>
                  <a:cubicBezTo>
                    <a:pt x="1116" y="1006"/>
                    <a:pt x="1131" y="1012"/>
                    <a:pt x="1145" y="1012"/>
                  </a:cubicBezTo>
                  <a:cubicBezTo>
                    <a:pt x="1153" y="1012"/>
                    <a:pt x="1160" y="1010"/>
                    <a:pt x="1168" y="1006"/>
                  </a:cubicBezTo>
                  <a:cubicBezTo>
                    <a:pt x="1179" y="1006"/>
                    <a:pt x="1212" y="1006"/>
                    <a:pt x="1224" y="996"/>
                  </a:cubicBezTo>
                  <a:cubicBezTo>
                    <a:pt x="1257" y="984"/>
                    <a:pt x="1279" y="962"/>
                    <a:pt x="1301" y="940"/>
                  </a:cubicBezTo>
                  <a:cubicBezTo>
                    <a:pt x="1323" y="907"/>
                    <a:pt x="1346" y="873"/>
                    <a:pt x="1357" y="828"/>
                  </a:cubicBezTo>
                  <a:lnTo>
                    <a:pt x="1357" y="773"/>
                  </a:lnTo>
                  <a:lnTo>
                    <a:pt x="1357" y="729"/>
                  </a:lnTo>
                  <a:cubicBezTo>
                    <a:pt x="1357" y="695"/>
                    <a:pt x="1346" y="662"/>
                    <a:pt x="1335" y="628"/>
                  </a:cubicBezTo>
                  <a:cubicBezTo>
                    <a:pt x="1323" y="618"/>
                    <a:pt x="1313" y="595"/>
                    <a:pt x="1301" y="584"/>
                  </a:cubicBezTo>
                  <a:cubicBezTo>
                    <a:pt x="1301" y="573"/>
                    <a:pt x="1301" y="573"/>
                    <a:pt x="1290" y="561"/>
                  </a:cubicBezTo>
                  <a:lnTo>
                    <a:pt x="1257" y="529"/>
                  </a:lnTo>
                  <a:cubicBezTo>
                    <a:pt x="1246" y="517"/>
                    <a:pt x="1234" y="517"/>
                    <a:pt x="1224" y="506"/>
                  </a:cubicBezTo>
                  <a:cubicBezTo>
                    <a:pt x="1234" y="484"/>
                    <a:pt x="1246" y="450"/>
                    <a:pt x="1246" y="417"/>
                  </a:cubicBezTo>
                  <a:cubicBezTo>
                    <a:pt x="1268" y="373"/>
                    <a:pt x="1268" y="317"/>
                    <a:pt x="1246" y="262"/>
                  </a:cubicBezTo>
                  <a:cubicBezTo>
                    <a:pt x="1234" y="239"/>
                    <a:pt x="1224" y="217"/>
                    <a:pt x="1202" y="195"/>
                  </a:cubicBezTo>
                  <a:lnTo>
                    <a:pt x="1168" y="161"/>
                  </a:lnTo>
                  <a:cubicBezTo>
                    <a:pt x="1168" y="161"/>
                    <a:pt x="1157" y="161"/>
                    <a:pt x="1157" y="150"/>
                  </a:cubicBezTo>
                  <a:lnTo>
                    <a:pt x="1145" y="139"/>
                  </a:lnTo>
                  <a:cubicBezTo>
                    <a:pt x="1135" y="128"/>
                    <a:pt x="1113" y="117"/>
                    <a:pt x="1090" y="106"/>
                  </a:cubicBezTo>
                  <a:cubicBezTo>
                    <a:pt x="1090" y="106"/>
                    <a:pt x="1079" y="106"/>
                    <a:pt x="1068" y="94"/>
                  </a:cubicBezTo>
                  <a:cubicBezTo>
                    <a:pt x="1034" y="94"/>
                    <a:pt x="1012" y="84"/>
                    <a:pt x="979" y="84"/>
                  </a:cubicBezTo>
                  <a:cubicBezTo>
                    <a:pt x="957" y="94"/>
                    <a:pt x="935" y="94"/>
                    <a:pt x="912" y="94"/>
                  </a:cubicBezTo>
                  <a:cubicBezTo>
                    <a:pt x="868" y="117"/>
                    <a:pt x="846" y="150"/>
                    <a:pt x="823" y="195"/>
                  </a:cubicBezTo>
                  <a:cubicBezTo>
                    <a:pt x="823" y="183"/>
                    <a:pt x="823" y="183"/>
                    <a:pt x="812" y="173"/>
                  </a:cubicBezTo>
                  <a:cubicBezTo>
                    <a:pt x="812" y="150"/>
                    <a:pt x="801" y="139"/>
                    <a:pt x="790" y="117"/>
                  </a:cubicBezTo>
                  <a:cubicBezTo>
                    <a:pt x="779" y="117"/>
                    <a:pt x="779" y="106"/>
                    <a:pt x="779" y="106"/>
                  </a:cubicBezTo>
                  <a:lnTo>
                    <a:pt x="734" y="61"/>
                  </a:lnTo>
                  <a:cubicBezTo>
                    <a:pt x="734" y="61"/>
                    <a:pt x="723" y="61"/>
                    <a:pt x="723" y="50"/>
                  </a:cubicBezTo>
                  <a:cubicBezTo>
                    <a:pt x="712" y="39"/>
                    <a:pt x="690" y="28"/>
                    <a:pt x="668" y="17"/>
                  </a:cubicBezTo>
                  <a:cubicBezTo>
                    <a:pt x="645" y="6"/>
                    <a:pt x="620" y="0"/>
                    <a:pt x="59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19"/>
            <p:cNvSpPr/>
            <p:nvPr/>
          </p:nvSpPr>
          <p:spPr>
            <a:xfrm>
              <a:off x="4037552" y="1923855"/>
              <a:ext cx="7396" cy="10292"/>
            </a:xfrm>
            <a:custGeom>
              <a:avLst/>
              <a:gdLst/>
              <a:ahLst/>
              <a:cxnLst/>
              <a:rect l="l" t="t" r="r" b="b"/>
              <a:pathLst>
                <a:path w="212" h="295" extrusionOk="0">
                  <a:moveTo>
                    <a:pt x="189" y="0"/>
                  </a:moveTo>
                  <a:cubicBezTo>
                    <a:pt x="178" y="0"/>
                    <a:pt x="167" y="8"/>
                    <a:pt x="167" y="16"/>
                  </a:cubicBezTo>
                  <a:cubicBezTo>
                    <a:pt x="157" y="16"/>
                    <a:pt x="157" y="27"/>
                    <a:pt x="157" y="27"/>
                  </a:cubicBezTo>
                  <a:lnTo>
                    <a:pt x="157" y="39"/>
                  </a:lnTo>
                  <a:cubicBezTo>
                    <a:pt x="145" y="39"/>
                    <a:pt x="145" y="49"/>
                    <a:pt x="145" y="49"/>
                  </a:cubicBezTo>
                  <a:cubicBezTo>
                    <a:pt x="145" y="61"/>
                    <a:pt x="145" y="61"/>
                    <a:pt x="134" y="61"/>
                  </a:cubicBezTo>
                  <a:lnTo>
                    <a:pt x="134" y="72"/>
                  </a:lnTo>
                  <a:cubicBezTo>
                    <a:pt x="134" y="83"/>
                    <a:pt x="123" y="83"/>
                    <a:pt x="123" y="83"/>
                  </a:cubicBezTo>
                  <a:cubicBezTo>
                    <a:pt x="123" y="94"/>
                    <a:pt x="112" y="105"/>
                    <a:pt x="112" y="105"/>
                  </a:cubicBezTo>
                  <a:cubicBezTo>
                    <a:pt x="101" y="105"/>
                    <a:pt x="101" y="116"/>
                    <a:pt x="101" y="116"/>
                  </a:cubicBezTo>
                  <a:cubicBezTo>
                    <a:pt x="101" y="116"/>
                    <a:pt x="90" y="116"/>
                    <a:pt x="90" y="128"/>
                  </a:cubicBezTo>
                  <a:cubicBezTo>
                    <a:pt x="78" y="128"/>
                    <a:pt x="78" y="138"/>
                    <a:pt x="68" y="138"/>
                  </a:cubicBezTo>
                  <a:lnTo>
                    <a:pt x="45" y="161"/>
                  </a:lnTo>
                  <a:lnTo>
                    <a:pt x="34" y="161"/>
                  </a:lnTo>
                  <a:cubicBezTo>
                    <a:pt x="23" y="172"/>
                    <a:pt x="23" y="172"/>
                    <a:pt x="12" y="172"/>
                  </a:cubicBezTo>
                  <a:cubicBezTo>
                    <a:pt x="12" y="183"/>
                    <a:pt x="1" y="194"/>
                    <a:pt x="12" y="205"/>
                  </a:cubicBezTo>
                  <a:cubicBezTo>
                    <a:pt x="12" y="205"/>
                    <a:pt x="23" y="205"/>
                    <a:pt x="23" y="194"/>
                  </a:cubicBezTo>
                  <a:cubicBezTo>
                    <a:pt x="34" y="205"/>
                    <a:pt x="34" y="217"/>
                    <a:pt x="45" y="227"/>
                  </a:cubicBezTo>
                  <a:lnTo>
                    <a:pt x="78" y="261"/>
                  </a:lnTo>
                  <a:cubicBezTo>
                    <a:pt x="101" y="272"/>
                    <a:pt x="112" y="283"/>
                    <a:pt x="123" y="294"/>
                  </a:cubicBezTo>
                  <a:lnTo>
                    <a:pt x="134" y="283"/>
                  </a:lnTo>
                  <a:cubicBezTo>
                    <a:pt x="134" y="272"/>
                    <a:pt x="145" y="261"/>
                    <a:pt x="145" y="250"/>
                  </a:cubicBezTo>
                  <a:lnTo>
                    <a:pt x="145" y="227"/>
                  </a:lnTo>
                  <a:cubicBezTo>
                    <a:pt x="157" y="205"/>
                    <a:pt x="167" y="183"/>
                    <a:pt x="167" y="161"/>
                  </a:cubicBezTo>
                  <a:cubicBezTo>
                    <a:pt x="190" y="128"/>
                    <a:pt x="212" y="94"/>
                    <a:pt x="212" y="49"/>
                  </a:cubicBezTo>
                  <a:lnTo>
                    <a:pt x="212" y="27"/>
                  </a:lnTo>
                  <a:cubicBezTo>
                    <a:pt x="212" y="16"/>
                    <a:pt x="212" y="5"/>
                    <a:pt x="201" y="5"/>
                  </a:cubicBezTo>
                  <a:cubicBezTo>
                    <a:pt x="198" y="2"/>
                    <a:pt x="193" y="0"/>
                    <a:pt x="1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19"/>
            <p:cNvSpPr/>
            <p:nvPr/>
          </p:nvSpPr>
          <p:spPr>
            <a:xfrm>
              <a:off x="4017770" y="1887920"/>
              <a:ext cx="42319" cy="43505"/>
            </a:xfrm>
            <a:custGeom>
              <a:avLst/>
              <a:gdLst/>
              <a:ahLst/>
              <a:cxnLst/>
              <a:rect l="l" t="t" r="r" b="b"/>
              <a:pathLst>
                <a:path w="1213" h="1247" extrusionOk="0">
                  <a:moveTo>
                    <a:pt x="645" y="1"/>
                  </a:moveTo>
                  <a:cubicBezTo>
                    <a:pt x="635" y="12"/>
                    <a:pt x="635" y="23"/>
                    <a:pt x="645" y="23"/>
                  </a:cubicBezTo>
                  <a:cubicBezTo>
                    <a:pt x="657" y="45"/>
                    <a:pt x="679" y="68"/>
                    <a:pt x="690" y="90"/>
                  </a:cubicBezTo>
                  <a:lnTo>
                    <a:pt x="690" y="112"/>
                  </a:lnTo>
                  <a:cubicBezTo>
                    <a:pt x="690" y="123"/>
                    <a:pt x="701" y="123"/>
                    <a:pt x="701" y="134"/>
                  </a:cubicBezTo>
                  <a:cubicBezTo>
                    <a:pt x="712" y="179"/>
                    <a:pt x="712" y="212"/>
                    <a:pt x="712" y="256"/>
                  </a:cubicBezTo>
                  <a:cubicBezTo>
                    <a:pt x="701" y="268"/>
                    <a:pt x="701" y="268"/>
                    <a:pt x="701" y="279"/>
                  </a:cubicBezTo>
                  <a:cubicBezTo>
                    <a:pt x="701" y="290"/>
                    <a:pt x="690" y="301"/>
                    <a:pt x="690" y="312"/>
                  </a:cubicBezTo>
                  <a:cubicBezTo>
                    <a:pt x="645" y="390"/>
                    <a:pt x="568" y="424"/>
                    <a:pt x="490" y="434"/>
                  </a:cubicBezTo>
                  <a:cubicBezTo>
                    <a:pt x="423" y="434"/>
                    <a:pt x="356" y="390"/>
                    <a:pt x="345" y="323"/>
                  </a:cubicBezTo>
                  <a:cubicBezTo>
                    <a:pt x="345" y="312"/>
                    <a:pt x="334" y="301"/>
                    <a:pt x="312" y="301"/>
                  </a:cubicBezTo>
                  <a:cubicBezTo>
                    <a:pt x="301" y="301"/>
                    <a:pt x="301" y="323"/>
                    <a:pt x="289" y="335"/>
                  </a:cubicBezTo>
                  <a:cubicBezTo>
                    <a:pt x="289" y="345"/>
                    <a:pt x="301" y="368"/>
                    <a:pt x="301" y="379"/>
                  </a:cubicBezTo>
                  <a:cubicBezTo>
                    <a:pt x="289" y="434"/>
                    <a:pt x="312" y="479"/>
                    <a:pt x="356" y="501"/>
                  </a:cubicBezTo>
                  <a:lnTo>
                    <a:pt x="345" y="513"/>
                  </a:lnTo>
                  <a:lnTo>
                    <a:pt x="334" y="523"/>
                  </a:lnTo>
                  <a:lnTo>
                    <a:pt x="279" y="579"/>
                  </a:lnTo>
                  <a:cubicBezTo>
                    <a:pt x="279" y="590"/>
                    <a:pt x="267" y="602"/>
                    <a:pt x="256" y="624"/>
                  </a:cubicBezTo>
                  <a:cubicBezTo>
                    <a:pt x="256" y="634"/>
                    <a:pt x="245" y="646"/>
                    <a:pt x="245" y="646"/>
                  </a:cubicBezTo>
                  <a:lnTo>
                    <a:pt x="234" y="634"/>
                  </a:lnTo>
                  <a:lnTo>
                    <a:pt x="223" y="624"/>
                  </a:lnTo>
                  <a:lnTo>
                    <a:pt x="200" y="602"/>
                  </a:lnTo>
                  <a:cubicBezTo>
                    <a:pt x="190" y="590"/>
                    <a:pt x="178" y="590"/>
                    <a:pt x="168" y="590"/>
                  </a:cubicBezTo>
                  <a:lnTo>
                    <a:pt x="156" y="590"/>
                  </a:lnTo>
                  <a:cubicBezTo>
                    <a:pt x="134" y="579"/>
                    <a:pt x="111" y="579"/>
                    <a:pt x="89" y="579"/>
                  </a:cubicBezTo>
                  <a:cubicBezTo>
                    <a:pt x="79" y="579"/>
                    <a:pt x="67" y="579"/>
                    <a:pt x="67" y="590"/>
                  </a:cubicBezTo>
                  <a:cubicBezTo>
                    <a:pt x="34" y="602"/>
                    <a:pt x="12" y="612"/>
                    <a:pt x="0" y="634"/>
                  </a:cubicBezTo>
                  <a:cubicBezTo>
                    <a:pt x="0" y="657"/>
                    <a:pt x="0" y="679"/>
                    <a:pt x="12" y="701"/>
                  </a:cubicBezTo>
                  <a:cubicBezTo>
                    <a:pt x="19" y="709"/>
                    <a:pt x="33" y="717"/>
                    <a:pt x="44" y="717"/>
                  </a:cubicBezTo>
                  <a:cubicBezTo>
                    <a:pt x="49" y="717"/>
                    <a:pt x="53" y="716"/>
                    <a:pt x="56" y="713"/>
                  </a:cubicBezTo>
                  <a:lnTo>
                    <a:pt x="67" y="701"/>
                  </a:lnTo>
                  <a:lnTo>
                    <a:pt x="89" y="701"/>
                  </a:lnTo>
                  <a:cubicBezTo>
                    <a:pt x="101" y="701"/>
                    <a:pt x="111" y="713"/>
                    <a:pt x="123" y="713"/>
                  </a:cubicBezTo>
                  <a:lnTo>
                    <a:pt x="134" y="723"/>
                  </a:lnTo>
                  <a:cubicBezTo>
                    <a:pt x="145" y="723"/>
                    <a:pt x="145" y="735"/>
                    <a:pt x="156" y="735"/>
                  </a:cubicBezTo>
                  <a:cubicBezTo>
                    <a:pt x="168" y="735"/>
                    <a:pt x="168" y="746"/>
                    <a:pt x="178" y="746"/>
                  </a:cubicBezTo>
                  <a:lnTo>
                    <a:pt x="178" y="757"/>
                  </a:lnTo>
                  <a:lnTo>
                    <a:pt x="190" y="757"/>
                  </a:lnTo>
                  <a:cubicBezTo>
                    <a:pt x="212" y="779"/>
                    <a:pt x="212" y="802"/>
                    <a:pt x="223" y="835"/>
                  </a:cubicBezTo>
                  <a:cubicBezTo>
                    <a:pt x="234" y="835"/>
                    <a:pt x="234" y="846"/>
                    <a:pt x="234" y="846"/>
                  </a:cubicBezTo>
                  <a:lnTo>
                    <a:pt x="234" y="857"/>
                  </a:lnTo>
                  <a:lnTo>
                    <a:pt x="234" y="868"/>
                  </a:lnTo>
                  <a:lnTo>
                    <a:pt x="234" y="879"/>
                  </a:lnTo>
                  <a:lnTo>
                    <a:pt x="234" y="891"/>
                  </a:lnTo>
                  <a:lnTo>
                    <a:pt x="234" y="901"/>
                  </a:lnTo>
                  <a:cubicBezTo>
                    <a:pt x="234" y="924"/>
                    <a:pt x="234" y="946"/>
                    <a:pt x="256" y="957"/>
                  </a:cubicBezTo>
                  <a:cubicBezTo>
                    <a:pt x="256" y="968"/>
                    <a:pt x="267" y="968"/>
                    <a:pt x="267" y="968"/>
                  </a:cubicBezTo>
                  <a:cubicBezTo>
                    <a:pt x="279" y="957"/>
                    <a:pt x="279" y="946"/>
                    <a:pt x="289" y="935"/>
                  </a:cubicBezTo>
                  <a:lnTo>
                    <a:pt x="289" y="913"/>
                  </a:lnTo>
                  <a:cubicBezTo>
                    <a:pt x="301" y="901"/>
                    <a:pt x="301" y="901"/>
                    <a:pt x="301" y="891"/>
                  </a:cubicBezTo>
                  <a:lnTo>
                    <a:pt x="312" y="901"/>
                  </a:lnTo>
                  <a:cubicBezTo>
                    <a:pt x="323" y="868"/>
                    <a:pt x="323" y="835"/>
                    <a:pt x="323" y="802"/>
                  </a:cubicBezTo>
                  <a:cubicBezTo>
                    <a:pt x="334" y="802"/>
                    <a:pt x="334" y="790"/>
                    <a:pt x="345" y="790"/>
                  </a:cubicBezTo>
                  <a:lnTo>
                    <a:pt x="345" y="779"/>
                  </a:lnTo>
                  <a:lnTo>
                    <a:pt x="378" y="779"/>
                  </a:lnTo>
                  <a:cubicBezTo>
                    <a:pt x="390" y="768"/>
                    <a:pt x="401" y="746"/>
                    <a:pt x="401" y="735"/>
                  </a:cubicBezTo>
                  <a:lnTo>
                    <a:pt x="401" y="723"/>
                  </a:lnTo>
                  <a:lnTo>
                    <a:pt x="401" y="701"/>
                  </a:lnTo>
                  <a:lnTo>
                    <a:pt x="401" y="691"/>
                  </a:lnTo>
                  <a:lnTo>
                    <a:pt x="401" y="679"/>
                  </a:lnTo>
                  <a:lnTo>
                    <a:pt x="401" y="657"/>
                  </a:lnTo>
                  <a:lnTo>
                    <a:pt x="401" y="646"/>
                  </a:lnTo>
                  <a:lnTo>
                    <a:pt x="412" y="646"/>
                  </a:lnTo>
                  <a:lnTo>
                    <a:pt x="412" y="634"/>
                  </a:lnTo>
                  <a:cubicBezTo>
                    <a:pt x="412" y="634"/>
                    <a:pt x="412" y="624"/>
                    <a:pt x="423" y="624"/>
                  </a:cubicBezTo>
                  <a:lnTo>
                    <a:pt x="423" y="612"/>
                  </a:lnTo>
                  <a:cubicBezTo>
                    <a:pt x="434" y="612"/>
                    <a:pt x="434" y="612"/>
                    <a:pt x="445" y="602"/>
                  </a:cubicBezTo>
                  <a:cubicBezTo>
                    <a:pt x="457" y="602"/>
                    <a:pt x="457" y="590"/>
                    <a:pt x="467" y="590"/>
                  </a:cubicBezTo>
                  <a:lnTo>
                    <a:pt x="501" y="590"/>
                  </a:lnTo>
                  <a:cubicBezTo>
                    <a:pt x="501" y="579"/>
                    <a:pt x="512" y="579"/>
                    <a:pt x="512" y="579"/>
                  </a:cubicBezTo>
                  <a:lnTo>
                    <a:pt x="523" y="590"/>
                  </a:lnTo>
                  <a:lnTo>
                    <a:pt x="546" y="590"/>
                  </a:lnTo>
                  <a:cubicBezTo>
                    <a:pt x="556" y="590"/>
                    <a:pt x="568" y="590"/>
                    <a:pt x="579" y="579"/>
                  </a:cubicBezTo>
                  <a:cubicBezTo>
                    <a:pt x="590" y="568"/>
                    <a:pt x="612" y="557"/>
                    <a:pt x="635" y="545"/>
                  </a:cubicBezTo>
                  <a:cubicBezTo>
                    <a:pt x="645" y="545"/>
                    <a:pt x="645" y="535"/>
                    <a:pt x="645" y="535"/>
                  </a:cubicBezTo>
                  <a:cubicBezTo>
                    <a:pt x="657" y="535"/>
                    <a:pt x="668" y="535"/>
                    <a:pt x="679" y="523"/>
                  </a:cubicBezTo>
                  <a:lnTo>
                    <a:pt x="701" y="523"/>
                  </a:lnTo>
                  <a:lnTo>
                    <a:pt x="768" y="557"/>
                  </a:lnTo>
                  <a:lnTo>
                    <a:pt x="801" y="557"/>
                  </a:lnTo>
                  <a:cubicBezTo>
                    <a:pt x="813" y="568"/>
                    <a:pt x="823" y="579"/>
                    <a:pt x="846" y="590"/>
                  </a:cubicBezTo>
                  <a:cubicBezTo>
                    <a:pt x="852" y="593"/>
                    <a:pt x="858" y="595"/>
                    <a:pt x="862" y="595"/>
                  </a:cubicBezTo>
                  <a:cubicBezTo>
                    <a:pt x="874" y="595"/>
                    <a:pt x="879" y="587"/>
                    <a:pt x="879" y="579"/>
                  </a:cubicBezTo>
                  <a:lnTo>
                    <a:pt x="879" y="579"/>
                  </a:lnTo>
                  <a:cubicBezTo>
                    <a:pt x="879" y="602"/>
                    <a:pt x="868" y="634"/>
                    <a:pt x="868" y="657"/>
                  </a:cubicBezTo>
                  <a:lnTo>
                    <a:pt x="879" y="668"/>
                  </a:lnTo>
                  <a:cubicBezTo>
                    <a:pt x="879" y="701"/>
                    <a:pt x="879" y="723"/>
                    <a:pt x="890" y="746"/>
                  </a:cubicBezTo>
                  <a:cubicBezTo>
                    <a:pt x="868" y="768"/>
                    <a:pt x="857" y="790"/>
                    <a:pt x="835" y="812"/>
                  </a:cubicBezTo>
                  <a:cubicBezTo>
                    <a:pt x="835" y="812"/>
                    <a:pt x="823" y="824"/>
                    <a:pt x="813" y="824"/>
                  </a:cubicBezTo>
                  <a:cubicBezTo>
                    <a:pt x="801" y="835"/>
                    <a:pt x="779" y="835"/>
                    <a:pt x="768" y="846"/>
                  </a:cubicBezTo>
                  <a:lnTo>
                    <a:pt x="746" y="846"/>
                  </a:lnTo>
                  <a:cubicBezTo>
                    <a:pt x="734" y="846"/>
                    <a:pt x="724" y="846"/>
                    <a:pt x="712" y="835"/>
                  </a:cubicBezTo>
                  <a:cubicBezTo>
                    <a:pt x="701" y="835"/>
                    <a:pt x="701" y="824"/>
                    <a:pt x="690" y="812"/>
                  </a:cubicBezTo>
                  <a:lnTo>
                    <a:pt x="690" y="802"/>
                  </a:lnTo>
                  <a:lnTo>
                    <a:pt x="690" y="790"/>
                  </a:lnTo>
                  <a:lnTo>
                    <a:pt x="690" y="779"/>
                  </a:lnTo>
                  <a:cubicBezTo>
                    <a:pt x="701" y="735"/>
                    <a:pt x="712" y="701"/>
                    <a:pt x="701" y="657"/>
                  </a:cubicBezTo>
                  <a:cubicBezTo>
                    <a:pt x="701" y="646"/>
                    <a:pt x="690" y="634"/>
                    <a:pt x="679" y="634"/>
                  </a:cubicBezTo>
                  <a:cubicBezTo>
                    <a:pt x="668" y="634"/>
                    <a:pt x="657" y="646"/>
                    <a:pt x="657" y="657"/>
                  </a:cubicBezTo>
                  <a:lnTo>
                    <a:pt x="657" y="668"/>
                  </a:lnTo>
                  <a:lnTo>
                    <a:pt x="645" y="668"/>
                  </a:lnTo>
                  <a:cubicBezTo>
                    <a:pt x="641" y="666"/>
                    <a:pt x="637" y="665"/>
                    <a:pt x="634" y="665"/>
                  </a:cubicBezTo>
                  <a:cubicBezTo>
                    <a:pt x="619" y="665"/>
                    <a:pt x="610" y="683"/>
                    <a:pt x="601" y="701"/>
                  </a:cubicBezTo>
                  <a:lnTo>
                    <a:pt x="601" y="735"/>
                  </a:lnTo>
                  <a:lnTo>
                    <a:pt x="568" y="735"/>
                  </a:lnTo>
                  <a:cubicBezTo>
                    <a:pt x="479" y="757"/>
                    <a:pt x="412" y="812"/>
                    <a:pt x="368" y="891"/>
                  </a:cubicBezTo>
                  <a:cubicBezTo>
                    <a:pt x="368" y="901"/>
                    <a:pt x="368" y="913"/>
                    <a:pt x="356" y="924"/>
                  </a:cubicBezTo>
                  <a:lnTo>
                    <a:pt x="390" y="924"/>
                  </a:lnTo>
                  <a:cubicBezTo>
                    <a:pt x="390" y="935"/>
                    <a:pt x="378" y="946"/>
                    <a:pt x="378" y="946"/>
                  </a:cubicBezTo>
                  <a:lnTo>
                    <a:pt x="378" y="957"/>
                  </a:lnTo>
                  <a:cubicBezTo>
                    <a:pt x="368" y="968"/>
                    <a:pt x="368" y="980"/>
                    <a:pt x="368" y="990"/>
                  </a:cubicBezTo>
                  <a:cubicBezTo>
                    <a:pt x="356" y="1013"/>
                    <a:pt x="356" y="1035"/>
                    <a:pt x="356" y="1046"/>
                  </a:cubicBezTo>
                  <a:cubicBezTo>
                    <a:pt x="356" y="1069"/>
                    <a:pt x="356" y="1079"/>
                    <a:pt x="368" y="1091"/>
                  </a:cubicBezTo>
                  <a:lnTo>
                    <a:pt x="368" y="1102"/>
                  </a:lnTo>
                  <a:cubicBezTo>
                    <a:pt x="368" y="1113"/>
                    <a:pt x="368" y="1124"/>
                    <a:pt x="378" y="1146"/>
                  </a:cubicBezTo>
                  <a:cubicBezTo>
                    <a:pt x="390" y="1168"/>
                    <a:pt x="390" y="1180"/>
                    <a:pt x="401" y="1191"/>
                  </a:cubicBezTo>
                  <a:cubicBezTo>
                    <a:pt x="412" y="1202"/>
                    <a:pt x="423" y="1213"/>
                    <a:pt x="434" y="1213"/>
                  </a:cubicBezTo>
                  <a:lnTo>
                    <a:pt x="434" y="1224"/>
                  </a:lnTo>
                  <a:cubicBezTo>
                    <a:pt x="445" y="1224"/>
                    <a:pt x="457" y="1235"/>
                    <a:pt x="467" y="1235"/>
                  </a:cubicBezTo>
                  <a:cubicBezTo>
                    <a:pt x="467" y="1247"/>
                    <a:pt x="467" y="1247"/>
                    <a:pt x="479" y="1247"/>
                  </a:cubicBezTo>
                  <a:lnTo>
                    <a:pt x="556" y="1247"/>
                  </a:lnTo>
                  <a:lnTo>
                    <a:pt x="534" y="1224"/>
                  </a:lnTo>
                  <a:cubicBezTo>
                    <a:pt x="523" y="1202"/>
                    <a:pt x="512" y="1191"/>
                    <a:pt x="501" y="1180"/>
                  </a:cubicBezTo>
                  <a:lnTo>
                    <a:pt x="479" y="1158"/>
                  </a:lnTo>
                  <a:cubicBezTo>
                    <a:pt x="490" y="1146"/>
                    <a:pt x="490" y="1135"/>
                    <a:pt x="490" y="1124"/>
                  </a:cubicBezTo>
                  <a:lnTo>
                    <a:pt x="457" y="1024"/>
                  </a:lnTo>
                  <a:lnTo>
                    <a:pt x="457" y="980"/>
                  </a:lnTo>
                  <a:cubicBezTo>
                    <a:pt x="457" y="968"/>
                    <a:pt x="467" y="946"/>
                    <a:pt x="467" y="935"/>
                  </a:cubicBezTo>
                  <a:cubicBezTo>
                    <a:pt x="490" y="868"/>
                    <a:pt x="546" y="824"/>
                    <a:pt x="601" y="812"/>
                  </a:cubicBezTo>
                  <a:cubicBezTo>
                    <a:pt x="612" y="879"/>
                    <a:pt x="657" y="935"/>
                    <a:pt x="734" y="968"/>
                  </a:cubicBezTo>
                  <a:cubicBezTo>
                    <a:pt x="753" y="977"/>
                    <a:pt x="773" y="983"/>
                    <a:pt x="793" y="983"/>
                  </a:cubicBezTo>
                  <a:cubicBezTo>
                    <a:pt x="821" y="983"/>
                    <a:pt x="848" y="972"/>
                    <a:pt x="868" y="946"/>
                  </a:cubicBezTo>
                  <a:cubicBezTo>
                    <a:pt x="879" y="935"/>
                    <a:pt x="890" y="924"/>
                    <a:pt x="890" y="913"/>
                  </a:cubicBezTo>
                  <a:lnTo>
                    <a:pt x="912" y="913"/>
                  </a:lnTo>
                  <a:cubicBezTo>
                    <a:pt x="912" y="924"/>
                    <a:pt x="924" y="924"/>
                    <a:pt x="924" y="924"/>
                  </a:cubicBezTo>
                  <a:lnTo>
                    <a:pt x="924" y="935"/>
                  </a:lnTo>
                  <a:lnTo>
                    <a:pt x="934" y="935"/>
                  </a:lnTo>
                  <a:lnTo>
                    <a:pt x="934" y="946"/>
                  </a:lnTo>
                  <a:lnTo>
                    <a:pt x="946" y="946"/>
                  </a:lnTo>
                  <a:lnTo>
                    <a:pt x="946" y="968"/>
                  </a:lnTo>
                  <a:lnTo>
                    <a:pt x="946" y="980"/>
                  </a:lnTo>
                  <a:lnTo>
                    <a:pt x="946" y="990"/>
                  </a:lnTo>
                  <a:cubicBezTo>
                    <a:pt x="934" y="1002"/>
                    <a:pt x="924" y="1024"/>
                    <a:pt x="912" y="1046"/>
                  </a:cubicBezTo>
                  <a:cubicBezTo>
                    <a:pt x="912" y="1057"/>
                    <a:pt x="912" y="1091"/>
                    <a:pt x="924" y="1102"/>
                  </a:cubicBezTo>
                  <a:cubicBezTo>
                    <a:pt x="931" y="1110"/>
                    <a:pt x="939" y="1118"/>
                    <a:pt x="947" y="1118"/>
                  </a:cubicBezTo>
                  <a:cubicBezTo>
                    <a:pt x="950" y="1118"/>
                    <a:pt x="954" y="1116"/>
                    <a:pt x="957" y="1113"/>
                  </a:cubicBezTo>
                  <a:cubicBezTo>
                    <a:pt x="991" y="1079"/>
                    <a:pt x="1013" y="1046"/>
                    <a:pt x="1013" y="1002"/>
                  </a:cubicBezTo>
                  <a:lnTo>
                    <a:pt x="1013" y="957"/>
                  </a:lnTo>
                  <a:cubicBezTo>
                    <a:pt x="1013" y="968"/>
                    <a:pt x="1023" y="968"/>
                    <a:pt x="1023" y="968"/>
                  </a:cubicBezTo>
                  <a:cubicBezTo>
                    <a:pt x="1023" y="957"/>
                    <a:pt x="1023" y="935"/>
                    <a:pt x="1013" y="924"/>
                  </a:cubicBezTo>
                  <a:cubicBezTo>
                    <a:pt x="1013" y="891"/>
                    <a:pt x="991" y="868"/>
                    <a:pt x="979" y="857"/>
                  </a:cubicBezTo>
                  <a:cubicBezTo>
                    <a:pt x="979" y="846"/>
                    <a:pt x="968" y="846"/>
                    <a:pt x="968" y="835"/>
                  </a:cubicBezTo>
                  <a:cubicBezTo>
                    <a:pt x="968" y="835"/>
                    <a:pt x="968" y="824"/>
                    <a:pt x="957" y="824"/>
                  </a:cubicBezTo>
                  <a:cubicBezTo>
                    <a:pt x="957" y="812"/>
                    <a:pt x="946" y="812"/>
                    <a:pt x="946" y="802"/>
                  </a:cubicBezTo>
                  <a:cubicBezTo>
                    <a:pt x="946" y="802"/>
                    <a:pt x="957" y="790"/>
                    <a:pt x="957" y="779"/>
                  </a:cubicBezTo>
                  <a:lnTo>
                    <a:pt x="957" y="768"/>
                  </a:lnTo>
                  <a:cubicBezTo>
                    <a:pt x="968" y="746"/>
                    <a:pt x="968" y="735"/>
                    <a:pt x="968" y="723"/>
                  </a:cubicBezTo>
                  <a:cubicBezTo>
                    <a:pt x="979" y="713"/>
                    <a:pt x="979" y="701"/>
                    <a:pt x="979" y="701"/>
                  </a:cubicBezTo>
                  <a:lnTo>
                    <a:pt x="979" y="691"/>
                  </a:lnTo>
                  <a:lnTo>
                    <a:pt x="979" y="679"/>
                  </a:lnTo>
                  <a:cubicBezTo>
                    <a:pt x="991" y="668"/>
                    <a:pt x="1001" y="657"/>
                    <a:pt x="1001" y="634"/>
                  </a:cubicBezTo>
                  <a:cubicBezTo>
                    <a:pt x="1013" y="634"/>
                    <a:pt x="1013" y="624"/>
                    <a:pt x="1013" y="624"/>
                  </a:cubicBezTo>
                  <a:cubicBezTo>
                    <a:pt x="1013" y="612"/>
                    <a:pt x="1023" y="612"/>
                    <a:pt x="1023" y="602"/>
                  </a:cubicBezTo>
                  <a:cubicBezTo>
                    <a:pt x="1046" y="579"/>
                    <a:pt x="1068" y="557"/>
                    <a:pt x="1090" y="545"/>
                  </a:cubicBezTo>
                  <a:cubicBezTo>
                    <a:pt x="1102" y="535"/>
                    <a:pt x="1124" y="523"/>
                    <a:pt x="1135" y="523"/>
                  </a:cubicBezTo>
                  <a:lnTo>
                    <a:pt x="1146" y="523"/>
                  </a:lnTo>
                  <a:cubicBezTo>
                    <a:pt x="1157" y="523"/>
                    <a:pt x="1157" y="535"/>
                    <a:pt x="1169" y="535"/>
                  </a:cubicBezTo>
                  <a:cubicBezTo>
                    <a:pt x="1169" y="542"/>
                    <a:pt x="1174" y="550"/>
                    <a:pt x="1181" y="550"/>
                  </a:cubicBezTo>
                  <a:cubicBezTo>
                    <a:pt x="1184" y="550"/>
                    <a:pt x="1187" y="549"/>
                    <a:pt x="1191" y="545"/>
                  </a:cubicBezTo>
                  <a:cubicBezTo>
                    <a:pt x="1201" y="545"/>
                    <a:pt x="1213" y="523"/>
                    <a:pt x="1213" y="513"/>
                  </a:cubicBezTo>
                  <a:lnTo>
                    <a:pt x="1213" y="501"/>
                  </a:lnTo>
                  <a:cubicBezTo>
                    <a:pt x="1201" y="501"/>
                    <a:pt x="1201" y="501"/>
                    <a:pt x="1191" y="490"/>
                  </a:cubicBezTo>
                  <a:cubicBezTo>
                    <a:pt x="1201" y="490"/>
                    <a:pt x="1201" y="479"/>
                    <a:pt x="1201" y="468"/>
                  </a:cubicBezTo>
                  <a:lnTo>
                    <a:pt x="1179" y="468"/>
                  </a:lnTo>
                  <a:cubicBezTo>
                    <a:pt x="1157" y="446"/>
                    <a:pt x="1135" y="446"/>
                    <a:pt x="1102" y="446"/>
                  </a:cubicBezTo>
                  <a:cubicBezTo>
                    <a:pt x="1085" y="440"/>
                    <a:pt x="1068" y="437"/>
                    <a:pt x="1052" y="437"/>
                  </a:cubicBezTo>
                  <a:cubicBezTo>
                    <a:pt x="1035" y="437"/>
                    <a:pt x="1018" y="440"/>
                    <a:pt x="1001" y="446"/>
                  </a:cubicBezTo>
                  <a:cubicBezTo>
                    <a:pt x="946" y="468"/>
                    <a:pt x="902" y="513"/>
                    <a:pt x="890" y="568"/>
                  </a:cubicBezTo>
                  <a:cubicBezTo>
                    <a:pt x="890" y="557"/>
                    <a:pt x="890" y="535"/>
                    <a:pt x="879" y="523"/>
                  </a:cubicBezTo>
                  <a:cubicBezTo>
                    <a:pt x="857" y="490"/>
                    <a:pt x="823" y="457"/>
                    <a:pt x="813" y="412"/>
                  </a:cubicBezTo>
                  <a:cubicBezTo>
                    <a:pt x="801" y="379"/>
                    <a:pt x="801" y="335"/>
                    <a:pt x="813" y="301"/>
                  </a:cubicBezTo>
                  <a:cubicBezTo>
                    <a:pt x="835" y="223"/>
                    <a:pt x="912" y="167"/>
                    <a:pt x="991" y="157"/>
                  </a:cubicBezTo>
                  <a:cubicBezTo>
                    <a:pt x="1035" y="157"/>
                    <a:pt x="1035" y="78"/>
                    <a:pt x="1001" y="78"/>
                  </a:cubicBezTo>
                  <a:cubicBezTo>
                    <a:pt x="979" y="68"/>
                    <a:pt x="968" y="68"/>
                    <a:pt x="946" y="68"/>
                  </a:cubicBezTo>
                  <a:cubicBezTo>
                    <a:pt x="924" y="78"/>
                    <a:pt x="902" y="78"/>
                    <a:pt x="879" y="78"/>
                  </a:cubicBezTo>
                  <a:cubicBezTo>
                    <a:pt x="835" y="101"/>
                    <a:pt x="813" y="134"/>
                    <a:pt x="790" y="179"/>
                  </a:cubicBezTo>
                  <a:cubicBezTo>
                    <a:pt x="790" y="167"/>
                    <a:pt x="790" y="167"/>
                    <a:pt x="779" y="157"/>
                  </a:cubicBezTo>
                  <a:cubicBezTo>
                    <a:pt x="779" y="134"/>
                    <a:pt x="768" y="123"/>
                    <a:pt x="757" y="101"/>
                  </a:cubicBezTo>
                  <a:cubicBezTo>
                    <a:pt x="746" y="101"/>
                    <a:pt x="746" y="90"/>
                    <a:pt x="746" y="90"/>
                  </a:cubicBezTo>
                  <a:lnTo>
                    <a:pt x="701" y="45"/>
                  </a:lnTo>
                  <a:cubicBezTo>
                    <a:pt x="701" y="45"/>
                    <a:pt x="690" y="45"/>
                    <a:pt x="690" y="34"/>
                  </a:cubicBezTo>
                  <a:cubicBezTo>
                    <a:pt x="679" y="23"/>
                    <a:pt x="657" y="12"/>
                    <a:pt x="64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0" name="Google Shape;14510;p19"/>
          <p:cNvGrpSpPr/>
          <p:nvPr/>
        </p:nvGrpSpPr>
        <p:grpSpPr>
          <a:xfrm flipH="1">
            <a:off x="7569311" y="539921"/>
            <a:ext cx="2416104" cy="477619"/>
            <a:chOff x="3508294" y="1816922"/>
            <a:chExt cx="659669" cy="130412"/>
          </a:xfrm>
        </p:grpSpPr>
        <p:sp>
          <p:nvSpPr>
            <p:cNvPr id="14511" name="Google Shape;14511;p19"/>
            <p:cNvSpPr/>
            <p:nvPr/>
          </p:nvSpPr>
          <p:spPr>
            <a:xfrm>
              <a:off x="4060055" y="1925181"/>
              <a:ext cx="35" cy="35"/>
            </a:xfrm>
            <a:custGeom>
              <a:avLst/>
              <a:gdLst/>
              <a:ahLst/>
              <a:cxnLst/>
              <a:rect l="l" t="t" r="r" b="b"/>
              <a:pathLst>
                <a:path w="1" h="1" extrusionOk="0">
                  <a:moveTo>
                    <a:pt x="1" y="1"/>
                  </a:moveTo>
                  <a:lnTo>
                    <a:pt x="1" y="1"/>
                  </a:lnTo>
                  <a:close/>
                </a:path>
              </a:pathLst>
            </a:custGeom>
            <a:solidFill>
              <a:srgbClr val="7A7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19"/>
            <p:cNvSpPr/>
            <p:nvPr/>
          </p:nvSpPr>
          <p:spPr>
            <a:xfrm>
              <a:off x="3508294" y="1848741"/>
              <a:ext cx="629405" cy="63286"/>
            </a:xfrm>
            <a:custGeom>
              <a:avLst/>
              <a:gdLst/>
              <a:ahLst/>
              <a:cxnLst/>
              <a:rect l="l" t="t" r="r" b="b"/>
              <a:pathLst>
                <a:path w="18041" h="1814" extrusionOk="0">
                  <a:moveTo>
                    <a:pt x="14415" y="0"/>
                  </a:moveTo>
                  <a:cubicBezTo>
                    <a:pt x="14381" y="101"/>
                    <a:pt x="14336" y="200"/>
                    <a:pt x="14281" y="279"/>
                  </a:cubicBezTo>
                  <a:cubicBezTo>
                    <a:pt x="14247" y="323"/>
                    <a:pt x="14214" y="356"/>
                    <a:pt x="14181" y="390"/>
                  </a:cubicBezTo>
                  <a:cubicBezTo>
                    <a:pt x="14158" y="401"/>
                    <a:pt x="14136" y="423"/>
                    <a:pt x="14114" y="434"/>
                  </a:cubicBezTo>
                  <a:lnTo>
                    <a:pt x="14047" y="467"/>
                  </a:lnTo>
                  <a:lnTo>
                    <a:pt x="13503" y="801"/>
                  </a:lnTo>
                  <a:lnTo>
                    <a:pt x="13469" y="801"/>
                  </a:lnTo>
                  <a:cubicBezTo>
                    <a:pt x="13436" y="801"/>
                    <a:pt x="13391" y="801"/>
                    <a:pt x="13358" y="813"/>
                  </a:cubicBezTo>
                  <a:cubicBezTo>
                    <a:pt x="13280" y="813"/>
                    <a:pt x="13202" y="823"/>
                    <a:pt x="13124" y="845"/>
                  </a:cubicBezTo>
                  <a:cubicBezTo>
                    <a:pt x="13047" y="833"/>
                    <a:pt x="12969" y="827"/>
                    <a:pt x="12892" y="827"/>
                  </a:cubicBezTo>
                  <a:cubicBezTo>
                    <a:pt x="12836" y="827"/>
                    <a:pt x="12780" y="830"/>
                    <a:pt x="12724" y="835"/>
                  </a:cubicBezTo>
                  <a:cubicBezTo>
                    <a:pt x="12657" y="845"/>
                    <a:pt x="12579" y="857"/>
                    <a:pt x="12512" y="890"/>
                  </a:cubicBezTo>
                  <a:cubicBezTo>
                    <a:pt x="12502" y="890"/>
                    <a:pt x="12479" y="901"/>
                    <a:pt x="12457" y="901"/>
                  </a:cubicBezTo>
                  <a:cubicBezTo>
                    <a:pt x="12479" y="890"/>
                    <a:pt x="12502" y="868"/>
                    <a:pt x="12524" y="857"/>
                  </a:cubicBezTo>
                  <a:cubicBezTo>
                    <a:pt x="12591" y="790"/>
                    <a:pt x="12657" y="724"/>
                    <a:pt x="12712" y="645"/>
                  </a:cubicBezTo>
                  <a:cubicBezTo>
                    <a:pt x="12746" y="612"/>
                    <a:pt x="12779" y="579"/>
                    <a:pt x="12791" y="523"/>
                  </a:cubicBezTo>
                  <a:cubicBezTo>
                    <a:pt x="12813" y="479"/>
                    <a:pt x="12824" y="423"/>
                    <a:pt x="12824" y="378"/>
                  </a:cubicBezTo>
                  <a:cubicBezTo>
                    <a:pt x="12813" y="279"/>
                    <a:pt x="12779" y="178"/>
                    <a:pt x="12724" y="89"/>
                  </a:cubicBezTo>
                  <a:lnTo>
                    <a:pt x="12657" y="145"/>
                  </a:lnTo>
                  <a:cubicBezTo>
                    <a:pt x="12702" y="212"/>
                    <a:pt x="12735" y="301"/>
                    <a:pt x="12746" y="378"/>
                  </a:cubicBezTo>
                  <a:cubicBezTo>
                    <a:pt x="12746" y="467"/>
                    <a:pt x="12712" y="534"/>
                    <a:pt x="12657" y="612"/>
                  </a:cubicBezTo>
                  <a:cubicBezTo>
                    <a:pt x="12568" y="734"/>
                    <a:pt x="12457" y="835"/>
                    <a:pt x="12334" y="934"/>
                  </a:cubicBezTo>
                  <a:cubicBezTo>
                    <a:pt x="12090" y="968"/>
                    <a:pt x="11834" y="979"/>
                    <a:pt x="11590" y="979"/>
                  </a:cubicBezTo>
                  <a:cubicBezTo>
                    <a:pt x="11545" y="979"/>
                    <a:pt x="11511" y="968"/>
                    <a:pt x="11478" y="968"/>
                  </a:cubicBezTo>
                  <a:lnTo>
                    <a:pt x="11467" y="979"/>
                  </a:lnTo>
                  <a:cubicBezTo>
                    <a:pt x="11234" y="979"/>
                    <a:pt x="10989" y="957"/>
                    <a:pt x="10755" y="924"/>
                  </a:cubicBezTo>
                  <a:cubicBezTo>
                    <a:pt x="10488" y="890"/>
                    <a:pt x="10221" y="845"/>
                    <a:pt x="9966" y="801"/>
                  </a:cubicBezTo>
                  <a:lnTo>
                    <a:pt x="9966" y="790"/>
                  </a:lnTo>
                  <a:lnTo>
                    <a:pt x="9954" y="790"/>
                  </a:lnTo>
                  <a:lnTo>
                    <a:pt x="5617" y="534"/>
                  </a:lnTo>
                  <a:lnTo>
                    <a:pt x="5606" y="534"/>
                  </a:lnTo>
                  <a:lnTo>
                    <a:pt x="5038" y="645"/>
                  </a:lnTo>
                  <a:lnTo>
                    <a:pt x="5027" y="645"/>
                  </a:lnTo>
                  <a:lnTo>
                    <a:pt x="5016" y="657"/>
                  </a:lnTo>
                  <a:cubicBezTo>
                    <a:pt x="4649" y="857"/>
                    <a:pt x="4237" y="1001"/>
                    <a:pt x="3826" y="1090"/>
                  </a:cubicBezTo>
                  <a:cubicBezTo>
                    <a:pt x="3414" y="1191"/>
                    <a:pt x="3003" y="1235"/>
                    <a:pt x="2569" y="1235"/>
                  </a:cubicBezTo>
                  <a:cubicBezTo>
                    <a:pt x="2362" y="1246"/>
                    <a:pt x="2152" y="1249"/>
                    <a:pt x="1942" y="1249"/>
                  </a:cubicBezTo>
                  <a:cubicBezTo>
                    <a:pt x="1724" y="1249"/>
                    <a:pt x="1506" y="1246"/>
                    <a:pt x="1290" y="1246"/>
                  </a:cubicBezTo>
                  <a:cubicBezTo>
                    <a:pt x="868" y="1235"/>
                    <a:pt x="434" y="1213"/>
                    <a:pt x="11" y="1179"/>
                  </a:cubicBezTo>
                  <a:lnTo>
                    <a:pt x="0" y="1446"/>
                  </a:lnTo>
                  <a:cubicBezTo>
                    <a:pt x="145" y="1450"/>
                    <a:pt x="288" y="1451"/>
                    <a:pt x="431" y="1451"/>
                  </a:cubicBezTo>
                  <a:cubicBezTo>
                    <a:pt x="717" y="1451"/>
                    <a:pt x="1001" y="1446"/>
                    <a:pt x="1290" y="1446"/>
                  </a:cubicBezTo>
                  <a:cubicBezTo>
                    <a:pt x="1713" y="1446"/>
                    <a:pt x="2146" y="1424"/>
                    <a:pt x="2581" y="1402"/>
                  </a:cubicBezTo>
                  <a:cubicBezTo>
                    <a:pt x="2791" y="1379"/>
                    <a:pt x="3003" y="1369"/>
                    <a:pt x="3226" y="1335"/>
                  </a:cubicBezTo>
                  <a:cubicBezTo>
                    <a:pt x="3437" y="1313"/>
                    <a:pt x="3648" y="1268"/>
                    <a:pt x="3859" y="1224"/>
                  </a:cubicBezTo>
                  <a:cubicBezTo>
                    <a:pt x="4071" y="1168"/>
                    <a:pt x="4282" y="1102"/>
                    <a:pt x="4482" y="1035"/>
                  </a:cubicBezTo>
                  <a:cubicBezTo>
                    <a:pt x="4682" y="957"/>
                    <a:pt x="4882" y="879"/>
                    <a:pt x="5072" y="768"/>
                  </a:cubicBezTo>
                  <a:lnTo>
                    <a:pt x="5617" y="635"/>
                  </a:lnTo>
                  <a:lnTo>
                    <a:pt x="9954" y="901"/>
                  </a:lnTo>
                  <a:cubicBezTo>
                    <a:pt x="10210" y="946"/>
                    <a:pt x="10477" y="990"/>
                    <a:pt x="10744" y="1023"/>
                  </a:cubicBezTo>
                  <a:cubicBezTo>
                    <a:pt x="11011" y="1068"/>
                    <a:pt x="11278" y="1079"/>
                    <a:pt x="11545" y="1079"/>
                  </a:cubicBezTo>
                  <a:lnTo>
                    <a:pt x="11723" y="1079"/>
                  </a:lnTo>
                  <a:cubicBezTo>
                    <a:pt x="11756" y="1079"/>
                    <a:pt x="11800" y="1090"/>
                    <a:pt x="11834" y="1090"/>
                  </a:cubicBezTo>
                  <a:cubicBezTo>
                    <a:pt x="11945" y="1112"/>
                    <a:pt x="12067" y="1157"/>
                    <a:pt x="12156" y="1213"/>
                  </a:cubicBezTo>
                  <a:cubicBezTo>
                    <a:pt x="12257" y="1268"/>
                    <a:pt x="12334" y="1357"/>
                    <a:pt x="12401" y="1458"/>
                  </a:cubicBezTo>
                  <a:cubicBezTo>
                    <a:pt x="12423" y="1513"/>
                    <a:pt x="12446" y="1557"/>
                    <a:pt x="12457" y="1613"/>
                  </a:cubicBezTo>
                  <a:cubicBezTo>
                    <a:pt x="12457" y="1646"/>
                    <a:pt x="12457" y="1668"/>
                    <a:pt x="12446" y="1691"/>
                  </a:cubicBezTo>
                  <a:cubicBezTo>
                    <a:pt x="12446" y="1713"/>
                    <a:pt x="12435" y="1747"/>
                    <a:pt x="12423" y="1757"/>
                  </a:cubicBezTo>
                  <a:lnTo>
                    <a:pt x="12490" y="1814"/>
                  </a:lnTo>
                  <a:cubicBezTo>
                    <a:pt x="12591" y="1680"/>
                    <a:pt x="12546" y="1524"/>
                    <a:pt x="12479" y="1413"/>
                  </a:cubicBezTo>
                  <a:cubicBezTo>
                    <a:pt x="12413" y="1302"/>
                    <a:pt x="12324" y="1201"/>
                    <a:pt x="12201" y="1135"/>
                  </a:cubicBezTo>
                  <a:cubicBezTo>
                    <a:pt x="12146" y="1102"/>
                    <a:pt x="12090" y="1079"/>
                    <a:pt x="12034" y="1068"/>
                  </a:cubicBezTo>
                  <a:cubicBezTo>
                    <a:pt x="12146" y="1057"/>
                    <a:pt x="12245" y="1046"/>
                    <a:pt x="12346" y="1035"/>
                  </a:cubicBezTo>
                  <a:cubicBezTo>
                    <a:pt x="12413" y="1023"/>
                    <a:pt x="12490" y="1001"/>
                    <a:pt x="12557" y="979"/>
                  </a:cubicBezTo>
                  <a:cubicBezTo>
                    <a:pt x="12613" y="957"/>
                    <a:pt x="12668" y="934"/>
                    <a:pt x="12735" y="924"/>
                  </a:cubicBezTo>
                  <a:cubicBezTo>
                    <a:pt x="12796" y="918"/>
                    <a:pt x="12860" y="915"/>
                    <a:pt x="12926" y="915"/>
                  </a:cubicBezTo>
                  <a:cubicBezTo>
                    <a:pt x="12991" y="915"/>
                    <a:pt x="13058" y="918"/>
                    <a:pt x="13124" y="924"/>
                  </a:cubicBezTo>
                  <a:lnTo>
                    <a:pt x="13135" y="924"/>
                  </a:lnTo>
                  <a:cubicBezTo>
                    <a:pt x="13213" y="901"/>
                    <a:pt x="13291" y="890"/>
                    <a:pt x="13358" y="879"/>
                  </a:cubicBezTo>
                  <a:cubicBezTo>
                    <a:pt x="13402" y="879"/>
                    <a:pt x="13436" y="879"/>
                    <a:pt x="13480" y="868"/>
                  </a:cubicBezTo>
                  <a:cubicBezTo>
                    <a:pt x="13513" y="868"/>
                    <a:pt x="13547" y="868"/>
                    <a:pt x="13580" y="879"/>
                  </a:cubicBezTo>
                  <a:cubicBezTo>
                    <a:pt x="13647" y="890"/>
                    <a:pt x="13713" y="924"/>
                    <a:pt x="13770" y="979"/>
                  </a:cubicBezTo>
                  <a:cubicBezTo>
                    <a:pt x="13836" y="1023"/>
                    <a:pt x="13881" y="1079"/>
                    <a:pt x="13936" y="1135"/>
                  </a:cubicBezTo>
                  <a:lnTo>
                    <a:pt x="13936" y="1146"/>
                  </a:lnTo>
                  <a:lnTo>
                    <a:pt x="13958" y="1146"/>
                  </a:lnTo>
                  <a:lnTo>
                    <a:pt x="14125" y="1168"/>
                  </a:lnTo>
                  <a:lnTo>
                    <a:pt x="14158" y="1179"/>
                  </a:lnTo>
                  <a:lnTo>
                    <a:pt x="14181" y="1146"/>
                  </a:lnTo>
                  <a:lnTo>
                    <a:pt x="14392" y="845"/>
                  </a:lnTo>
                  <a:cubicBezTo>
                    <a:pt x="14403" y="835"/>
                    <a:pt x="14415" y="835"/>
                    <a:pt x="14437" y="835"/>
                  </a:cubicBezTo>
                  <a:lnTo>
                    <a:pt x="14737" y="857"/>
                  </a:lnTo>
                  <a:cubicBezTo>
                    <a:pt x="14826" y="868"/>
                    <a:pt x="14926" y="890"/>
                    <a:pt x="15015" y="924"/>
                  </a:cubicBezTo>
                  <a:cubicBezTo>
                    <a:pt x="15093" y="968"/>
                    <a:pt x="15182" y="1001"/>
                    <a:pt x="15260" y="1057"/>
                  </a:cubicBezTo>
                  <a:cubicBezTo>
                    <a:pt x="15327" y="1102"/>
                    <a:pt x="15382" y="1179"/>
                    <a:pt x="15416" y="1257"/>
                  </a:cubicBezTo>
                  <a:cubicBezTo>
                    <a:pt x="15460" y="1335"/>
                    <a:pt x="15482" y="1435"/>
                    <a:pt x="15493" y="1513"/>
                  </a:cubicBezTo>
                  <a:lnTo>
                    <a:pt x="15616" y="1502"/>
                  </a:lnTo>
                  <a:cubicBezTo>
                    <a:pt x="15594" y="1391"/>
                    <a:pt x="15571" y="1302"/>
                    <a:pt x="15515" y="1213"/>
                  </a:cubicBezTo>
                  <a:cubicBezTo>
                    <a:pt x="15471" y="1124"/>
                    <a:pt x="15404" y="1035"/>
                    <a:pt x="15315" y="979"/>
                  </a:cubicBezTo>
                  <a:cubicBezTo>
                    <a:pt x="15215" y="924"/>
                    <a:pt x="15126" y="890"/>
                    <a:pt x="15037" y="857"/>
                  </a:cubicBezTo>
                  <a:cubicBezTo>
                    <a:pt x="14948" y="823"/>
                    <a:pt x="14848" y="801"/>
                    <a:pt x="14748" y="790"/>
                  </a:cubicBezTo>
                  <a:lnTo>
                    <a:pt x="14682" y="790"/>
                  </a:lnTo>
                  <a:cubicBezTo>
                    <a:pt x="14771" y="779"/>
                    <a:pt x="14859" y="756"/>
                    <a:pt x="14937" y="746"/>
                  </a:cubicBezTo>
                  <a:cubicBezTo>
                    <a:pt x="15126" y="724"/>
                    <a:pt x="15315" y="701"/>
                    <a:pt x="15505" y="701"/>
                  </a:cubicBezTo>
                  <a:cubicBezTo>
                    <a:pt x="15516" y="701"/>
                    <a:pt x="15528" y="700"/>
                    <a:pt x="15540" y="700"/>
                  </a:cubicBezTo>
                  <a:cubicBezTo>
                    <a:pt x="15706" y="700"/>
                    <a:pt x="15870" y="775"/>
                    <a:pt x="16005" y="879"/>
                  </a:cubicBezTo>
                  <a:cubicBezTo>
                    <a:pt x="16160" y="979"/>
                    <a:pt x="16294" y="1124"/>
                    <a:pt x="16394" y="1268"/>
                  </a:cubicBezTo>
                  <a:lnTo>
                    <a:pt x="16405" y="1280"/>
                  </a:lnTo>
                  <a:lnTo>
                    <a:pt x="16417" y="1290"/>
                  </a:lnTo>
                  <a:lnTo>
                    <a:pt x="17151" y="1547"/>
                  </a:lnTo>
                  <a:lnTo>
                    <a:pt x="17173" y="1547"/>
                  </a:lnTo>
                  <a:lnTo>
                    <a:pt x="17184" y="1535"/>
                  </a:lnTo>
                  <a:lnTo>
                    <a:pt x="18040" y="1124"/>
                  </a:lnTo>
                  <a:lnTo>
                    <a:pt x="17974" y="1001"/>
                  </a:lnTo>
                  <a:lnTo>
                    <a:pt x="17161" y="1468"/>
                  </a:lnTo>
                  <a:lnTo>
                    <a:pt x="16472" y="1191"/>
                  </a:lnTo>
                  <a:cubicBezTo>
                    <a:pt x="16361" y="1035"/>
                    <a:pt x="16227" y="901"/>
                    <a:pt x="16061" y="790"/>
                  </a:cubicBezTo>
                  <a:cubicBezTo>
                    <a:pt x="15982" y="734"/>
                    <a:pt x="15893" y="690"/>
                    <a:pt x="15804" y="657"/>
                  </a:cubicBezTo>
                  <a:cubicBezTo>
                    <a:pt x="15705" y="623"/>
                    <a:pt x="15604" y="612"/>
                    <a:pt x="15505" y="612"/>
                  </a:cubicBezTo>
                  <a:cubicBezTo>
                    <a:pt x="15304" y="612"/>
                    <a:pt x="15115" y="635"/>
                    <a:pt x="14926" y="667"/>
                  </a:cubicBezTo>
                  <a:lnTo>
                    <a:pt x="14359" y="768"/>
                  </a:lnTo>
                  <a:lnTo>
                    <a:pt x="14348" y="768"/>
                  </a:lnTo>
                  <a:lnTo>
                    <a:pt x="14336" y="779"/>
                  </a:lnTo>
                  <a:lnTo>
                    <a:pt x="14092" y="1057"/>
                  </a:lnTo>
                  <a:lnTo>
                    <a:pt x="13970" y="1068"/>
                  </a:lnTo>
                  <a:cubicBezTo>
                    <a:pt x="13925" y="1013"/>
                    <a:pt x="13881" y="968"/>
                    <a:pt x="13825" y="912"/>
                  </a:cubicBezTo>
                  <a:cubicBezTo>
                    <a:pt x="13770" y="868"/>
                    <a:pt x="13703" y="835"/>
                    <a:pt x="13624" y="813"/>
                  </a:cubicBezTo>
                  <a:lnTo>
                    <a:pt x="14092" y="546"/>
                  </a:lnTo>
                  <a:lnTo>
                    <a:pt x="14158" y="501"/>
                  </a:lnTo>
                  <a:cubicBezTo>
                    <a:pt x="14181" y="490"/>
                    <a:pt x="14214" y="479"/>
                    <a:pt x="14237" y="457"/>
                  </a:cubicBezTo>
                  <a:cubicBezTo>
                    <a:pt x="14281" y="423"/>
                    <a:pt x="14314" y="378"/>
                    <a:pt x="14348" y="334"/>
                  </a:cubicBezTo>
                  <a:cubicBezTo>
                    <a:pt x="14415" y="234"/>
                    <a:pt x="14459" y="145"/>
                    <a:pt x="14504" y="34"/>
                  </a:cubicBezTo>
                  <a:lnTo>
                    <a:pt x="14415"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19"/>
            <p:cNvSpPr/>
            <p:nvPr/>
          </p:nvSpPr>
          <p:spPr>
            <a:xfrm>
              <a:off x="4023980" y="1816922"/>
              <a:ext cx="15176" cy="17269"/>
            </a:xfrm>
            <a:custGeom>
              <a:avLst/>
              <a:gdLst/>
              <a:ahLst/>
              <a:cxnLst/>
              <a:rect l="l" t="t" r="r" b="b"/>
              <a:pathLst>
                <a:path w="435" h="495" extrusionOk="0">
                  <a:moveTo>
                    <a:pt x="223" y="0"/>
                  </a:moveTo>
                  <a:cubicBezTo>
                    <a:pt x="200" y="0"/>
                    <a:pt x="190" y="12"/>
                    <a:pt x="167" y="12"/>
                  </a:cubicBezTo>
                  <a:lnTo>
                    <a:pt x="101" y="45"/>
                  </a:lnTo>
                  <a:lnTo>
                    <a:pt x="89" y="56"/>
                  </a:lnTo>
                  <a:lnTo>
                    <a:pt x="56" y="89"/>
                  </a:lnTo>
                  <a:cubicBezTo>
                    <a:pt x="45" y="101"/>
                    <a:pt x="34" y="123"/>
                    <a:pt x="34" y="134"/>
                  </a:cubicBezTo>
                  <a:cubicBezTo>
                    <a:pt x="22" y="145"/>
                    <a:pt x="22" y="167"/>
                    <a:pt x="12" y="178"/>
                  </a:cubicBezTo>
                  <a:lnTo>
                    <a:pt x="12" y="190"/>
                  </a:lnTo>
                  <a:cubicBezTo>
                    <a:pt x="0" y="234"/>
                    <a:pt x="0" y="267"/>
                    <a:pt x="12" y="301"/>
                  </a:cubicBezTo>
                  <a:cubicBezTo>
                    <a:pt x="12" y="312"/>
                    <a:pt x="22" y="323"/>
                    <a:pt x="22" y="334"/>
                  </a:cubicBezTo>
                  <a:lnTo>
                    <a:pt x="45" y="368"/>
                  </a:lnTo>
                  <a:cubicBezTo>
                    <a:pt x="56" y="378"/>
                    <a:pt x="56" y="390"/>
                    <a:pt x="67" y="401"/>
                  </a:cubicBezTo>
                  <a:cubicBezTo>
                    <a:pt x="78" y="401"/>
                    <a:pt x="78" y="412"/>
                    <a:pt x="78" y="412"/>
                  </a:cubicBezTo>
                  <a:cubicBezTo>
                    <a:pt x="89" y="434"/>
                    <a:pt x="111" y="445"/>
                    <a:pt x="123" y="457"/>
                  </a:cubicBezTo>
                  <a:lnTo>
                    <a:pt x="190" y="490"/>
                  </a:lnTo>
                  <a:cubicBezTo>
                    <a:pt x="197" y="490"/>
                    <a:pt x="209" y="495"/>
                    <a:pt x="223" y="495"/>
                  </a:cubicBezTo>
                  <a:cubicBezTo>
                    <a:pt x="230" y="495"/>
                    <a:pt x="237" y="493"/>
                    <a:pt x="245" y="490"/>
                  </a:cubicBezTo>
                  <a:lnTo>
                    <a:pt x="289" y="490"/>
                  </a:lnTo>
                  <a:cubicBezTo>
                    <a:pt x="312" y="479"/>
                    <a:pt x="323" y="467"/>
                    <a:pt x="334" y="467"/>
                  </a:cubicBezTo>
                  <a:cubicBezTo>
                    <a:pt x="345" y="457"/>
                    <a:pt x="368" y="434"/>
                    <a:pt x="368" y="423"/>
                  </a:cubicBezTo>
                  <a:cubicBezTo>
                    <a:pt x="378" y="412"/>
                    <a:pt x="390" y="401"/>
                    <a:pt x="401" y="378"/>
                  </a:cubicBezTo>
                  <a:cubicBezTo>
                    <a:pt x="401" y="378"/>
                    <a:pt x="401" y="368"/>
                    <a:pt x="412" y="368"/>
                  </a:cubicBezTo>
                  <a:cubicBezTo>
                    <a:pt x="412" y="345"/>
                    <a:pt x="423" y="334"/>
                    <a:pt x="423" y="312"/>
                  </a:cubicBezTo>
                  <a:cubicBezTo>
                    <a:pt x="423" y="267"/>
                    <a:pt x="434" y="234"/>
                    <a:pt x="423" y="200"/>
                  </a:cubicBezTo>
                  <a:cubicBezTo>
                    <a:pt x="423" y="178"/>
                    <a:pt x="412" y="156"/>
                    <a:pt x="401" y="145"/>
                  </a:cubicBezTo>
                  <a:lnTo>
                    <a:pt x="401" y="123"/>
                  </a:lnTo>
                  <a:cubicBezTo>
                    <a:pt x="390" y="111"/>
                    <a:pt x="378" y="101"/>
                    <a:pt x="368" y="78"/>
                  </a:cubicBezTo>
                  <a:lnTo>
                    <a:pt x="334" y="45"/>
                  </a:lnTo>
                  <a:cubicBezTo>
                    <a:pt x="323" y="34"/>
                    <a:pt x="301" y="22"/>
                    <a:pt x="289" y="22"/>
                  </a:cubicBezTo>
                  <a:cubicBezTo>
                    <a:pt x="289" y="12"/>
                    <a:pt x="279" y="12"/>
                    <a:pt x="279" y="12"/>
                  </a:cubicBezTo>
                  <a:cubicBezTo>
                    <a:pt x="256" y="12"/>
                    <a:pt x="245" y="0"/>
                    <a:pt x="22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19"/>
            <p:cNvSpPr/>
            <p:nvPr/>
          </p:nvSpPr>
          <p:spPr>
            <a:xfrm>
              <a:off x="4023980" y="1816922"/>
              <a:ext cx="11652" cy="17095"/>
            </a:xfrm>
            <a:custGeom>
              <a:avLst/>
              <a:gdLst/>
              <a:ahLst/>
              <a:cxnLst/>
              <a:rect l="l" t="t" r="r" b="b"/>
              <a:pathLst>
                <a:path w="334" h="490" extrusionOk="0">
                  <a:moveTo>
                    <a:pt x="223" y="0"/>
                  </a:moveTo>
                  <a:cubicBezTo>
                    <a:pt x="200" y="0"/>
                    <a:pt x="190" y="12"/>
                    <a:pt x="167" y="12"/>
                  </a:cubicBezTo>
                  <a:lnTo>
                    <a:pt x="101" y="45"/>
                  </a:lnTo>
                  <a:lnTo>
                    <a:pt x="89" y="56"/>
                  </a:lnTo>
                  <a:lnTo>
                    <a:pt x="56" y="89"/>
                  </a:lnTo>
                  <a:cubicBezTo>
                    <a:pt x="45" y="101"/>
                    <a:pt x="34" y="123"/>
                    <a:pt x="34" y="134"/>
                  </a:cubicBezTo>
                  <a:cubicBezTo>
                    <a:pt x="22" y="145"/>
                    <a:pt x="22" y="167"/>
                    <a:pt x="12" y="178"/>
                  </a:cubicBezTo>
                  <a:lnTo>
                    <a:pt x="12" y="190"/>
                  </a:lnTo>
                  <a:cubicBezTo>
                    <a:pt x="0" y="234"/>
                    <a:pt x="0" y="267"/>
                    <a:pt x="12" y="301"/>
                  </a:cubicBezTo>
                  <a:cubicBezTo>
                    <a:pt x="12" y="312"/>
                    <a:pt x="22" y="323"/>
                    <a:pt x="22" y="334"/>
                  </a:cubicBezTo>
                  <a:lnTo>
                    <a:pt x="45" y="368"/>
                  </a:lnTo>
                  <a:cubicBezTo>
                    <a:pt x="56" y="378"/>
                    <a:pt x="56" y="390"/>
                    <a:pt x="67" y="401"/>
                  </a:cubicBezTo>
                  <a:cubicBezTo>
                    <a:pt x="78" y="401"/>
                    <a:pt x="78" y="412"/>
                    <a:pt x="78" y="412"/>
                  </a:cubicBezTo>
                  <a:cubicBezTo>
                    <a:pt x="89" y="434"/>
                    <a:pt x="111" y="445"/>
                    <a:pt x="123" y="457"/>
                  </a:cubicBezTo>
                  <a:lnTo>
                    <a:pt x="190" y="490"/>
                  </a:lnTo>
                  <a:lnTo>
                    <a:pt x="234" y="490"/>
                  </a:lnTo>
                  <a:cubicBezTo>
                    <a:pt x="245" y="479"/>
                    <a:pt x="245" y="457"/>
                    <a:pt x="234" y="445"/>
                  </a:cubicBezTo>
                  <a:cubicBezTo>
                    <a:pt x="212" y="434"/>
                    <a:pt x="200" y="423"/>
                    <a:pt x="190" y="412"/>
                  </a:cubicBezTo>
                  <a:cubicBezTo>
                    <a:pt x="178" y="401"/>
                    <a:pt x="167" y="390"/>
                    <a:pt x="156" y="390"/>
                  </a:cubicBezTo>
                  <a:lnTo>
                    <a:pt x="156" y="378"/>
                  </a:lnTo>
                  <a:lnTo>
                    <a:pt x="145" y="368"/>
                  </a:lnTo>
                  <a:lnTo>
                    <a:pt x="134" y="356"/>
                  </a:lnTo>
                  <a:lnTo>
                    <a:pt x="134" y="345"/>
                  </a:lnTo>
                  <a:lnTo>
                    <a:pt x="123" y="334"/>
                  </a:lnTo>
                  <a:lnTo>
                    <a:pt x="123" y="312"/>
                  </a:lnTo>
                  <a:lnTo>
                    <a:pt x="123" y="279"/>
                  </a:lnTo>
                  <a:cubicBezTo>
                    <a:pt x="123" y="267"/>
                    <a:pt x="134" y="256"/>
                    <a:pt x="134" y="245"/>
                  </a:cubicBezTo>
                  <a:cubicBezTo>
                    <a:pt x="145" y="212"/>
                    <a:pt x="167" y="190"/>
                    <a:pt x="200" y="178"/>
                  </a:cubicBezTo>
                  <a:cubicBezTo>
                    <a:pt x="212" y="167"/>
                    <a:pt x="212" y="145"/>
                    <a:pt x="200" y="134"/>
                  </a:cubicBezTo>
                  <a:cubicBezTo>
                    <a:pt x="234" y="123"/>
                    <a:pt x="256" y="101"/>
                    <a:pt x="289" y="89"/>
                  </a:cubicBezTo>
                  <a:lnTo>
                    <a:pt x="301" y="89"/>
                  </a:lnTo>
                  <a:cubicBezTo>
                    <a:pt x="323" y="89"/>
                    <a:pt x="334" y="67"/>
                    <a:pt x="334" y="45"/>
                  </a:cubicBezTo>
                  <a:cubicBezTo>
                    <a:pt x="323" y="34"/>
                    <a:pt x="301" y="22"/>
                    <a:pt x="289" y="22"/>
                  </a:cubicBezTo>
                  <a:cubicBezTo>
                    <a:pt x="289" y="12"/>
                    <a:pt x="279" y="12"/>
                    <a:pt x="279" y="12"/>
                  </a:cubicBezTo>
                  <a:cubicBezTo>
                    <a:pt x="256" y="12"/>
                    <a:pt x="245" y="0"/>
                    <a:pt x="2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19"/>
            <p:cNvSpPr/>
            <p:nvPr/>
          </p:nvSpPr>
          <p:spPr>
            <a:xfrm>
              <a:off x="3991778" y="1827005"/>
              <a:ext cx="42702" cy="44656"/>
            </a:xfrm>
            <a:custGeom>
              <a:avLst/>
              <a:gdLst/>
              <a:ahLst/>
              <a:cxnLst/>
              <a:rect l="l" t="t" r="r" b="b"/>
              <a:pathLst>
                <a:path w="1224" h="1280" extrusionOk="0">
                  <a:moveTo>
                    <a:pt x="534" y="0"/>
                  </a:moveTo>
                  <a:cubicBezTo>
                    <a:pt x="478" y="12"/>
                    <a:pt x="434" y="23"/>
                    <a:pt x="401" y="56"/>
                  </a:cubicBezTo>
                  <a:cubicBezTo>
                    <a:pt x="345" y="101"/>
                    <a:pt x="312" y="156"/>
                    <a:pt x="300" y="212"/>
                  </a:cubicBezTo>
                  <a:cubicBezTo>
                    <a:pt x="290" y="234"/>
                    <a:pt x="290" y="257"/>
                    <a:pt x="290" y="267"/>
                  </a:cubicBezTo>
                  <a:lnTo>
                    <a:pt x="278" y="267"/>
                  </a:lnTo>
                  <a:cubicBezTo>
                    <a:pt x="256" y="257"/>
                    <a:pt x="234" y="257"/>
                    <a:pt x="211" y="257"/>
                  </a:cubicBezTo>
                  <a:lnTo>
                    <a:pt x="156" y="257"/>
                  </a:lnTo>
                  <a:cubicBezTo>
                    <a:pt x="134" y="267"/>
                    <a:pt x="122" y="279"/>
                    <a:pt x="112" y="289"/>
                  </a:cubicBezTo>
                  <a:cubicBezTo>
                    <a:pt x="89" y="301"/>
                    <a:pt x="67" y="312"/>
                    <a:pt x="56" y="334"/>
                  </a:cubicBezTo>
                  <a:cubicBezTo>
                    <a:pt x="33" y="368"/>
                    <a:pt x="23" y="401"/>
                    <a:pt x="11" y="445"/>
                  </a:cubicBezTo>
                  <a:cubicBezTo>
                    <a:pt x="0" y="467"/>
                    <a:pt x="0" y="490"/>
                    <a:pt x="0" y="501"/>
                  </a:cubicBezTo>
                  <a:lnTo>
                    <a:pt x="0" y="512"/>
                  </a:lnTo>
                  <a:cubicBezTo>
                    <a:pt x="0" y="534"/>
                    <a:pt x="0" y="556"/>
                    <a:pt x="11" y="568"/>
                  </a:cubicBezTo>
                  <a:cubicBezTo>
                    <a:pt x="11" y="601"/>
                    <a:pt x="33" y="645"/>
                    <a:pt x="56" y="679"/>
                  </a:cubicBezTo>
                  <a:cubicBezTo>
                    <a:pt x="67" y="690"/>
                    <a:pt x="78" y="701"/>
                    <a:pt x="100" y="712"/>
                  </a:cubicBezTo>
                  <a:cubicBezTo>
                    <a:pt x="112" y="724"/>
                    <a:pt x="122" y="734"/>
                    <a:pt x="145" y="734"/>
                  </a:cubicBezTo>
                  <a:cubicBezTo>
                    <a:pt x="167" y="757"/>
                    <a:pt x="178" y="757"/>
                    <a:pt x="201" y="768"/>
                  </a:cubicBezTo>
                  <a:cubicBezTo>
                    <a:pt x="189" y="801"/>
                    <a:pt x="201" y="813"/>
                    <a:pt x="201" y="846"/>
                  </a:cubicBezTo>
                  <a:cubicBezTo>
                    <a:pt x="201" y="868"/>
                    <a:pt x="211" y="879"/>
                    <a:pt x="211" y="902"/>
                  </a:cubicBezTo>
                  <a:cubicBezTo>
                    <a:pt x="223" y="902"/>
                    <a:pt x="223" y="912"/>
                    <a:pt x="223" y="912"/>
                  </a:cubicBezTo>
                  <a:cubicBezTo>
                    <a:pt x="234" y="935"/>
                    <a:pt x="245" y="946"/>
                    <a:pt x="256" y="968"/>
                  </a:cubicBezTo>
                  <a:lnTo>
                    <a:pt x="290" y="1001"/>
                  </a:lnTo>
                  <a:cubicBezTo>
                    <a:pt x="300" y="1013"/>
                    <a:pt x="312" y="1024"/>
                    <a:pt x="323" y="1024"/>
                  </a:cubicBezTo>
                  <a:cubicBezTo>
                    <a:pt x="334" y="1024"/>
                    <a:pt x="334" y="1035"/>
                    <a:pt x="345" y="1035"/>
                  </a:cubicBezTo>
                  <a:lnTo>
                    <a:pt x="389" y="1035"/>
                  </a:lnTo>
                  <a:cubicBezTo>
                    <a:pt x="401" y="1035"/>
                    <a:pt x="412" y="1024"/>
                    <a:pt x="423" y="1013"/>
                  </a:cubicBezTo>
                  <a:cubicBezTo>
                    <a:pt x="434" y="1013"/>
                    <a:pt x="434" y="1001"/>
                    <a:pt x="445" y="991"/>
                  </a:cubicBezTo>
                  <a:cubicBezTo>
                    <a:pt x="456" y="979"/>
                    <a:pt x="468" y="957"/>
                    <a:pt x="468" y="935"/>
                  </a:cubicBezTo>
                  <a:cubicBezTo>
                    <a:pt x="478" y="924"/>
                    <a:pt x="478" y="912"/>
                    <a:pt x="478" y="902"/>
                  </a:cubicBezTo>
                  <a:lnTo>
                    <a:pt x="490" y="912"/>
                  </a:lnTo>
                  <a:cubicBezTo>
                    <a:pt x="512" y="912"/>
                    <a:pt x="523" y="924"/>
                    <a:pt x="534" y="924"/>
                  </a:cubicBezTo>
                  <a:cubicBezTo>
                    <a:pt x="523" y="935"/>
                    <a:pt x="512" y="957"/>
                    <a:pt x="512" y="979"/>
                  </a:cubicBezTo>
                  <a:cubicBezTo>
                    <a:pt x="501" y="991"/>
                    <a:pt x="501" y="1001"/>
                    <a:pt x="501" y="1024"/>
                  </a:cubicBezTo>
                  <a:cubicBezTo>
                    <a:pt x="490" y="1057"/>
                    <a:pt x="490" y="1090"/>
                    <a:pt x="501" y="1124"/>
                  </a:cubicBezTo>
                  <a:cubicBezTo>
                    <a:pt x="501" y="1135"/>
                    <a:pt x="512" y="1157"/>
                    <a:pt x="512" y="1169"/>
                  </a:cubicBezTo>
                  <a:cubicBezTo>
                    <a:pt x="523" y="1179"/>
                    <a:pt x="523" y="1191"/>
                    <a:pt x="534" y="1202"/>
                  </a:cubicBezTo>
                  <a:cubicBezTo>
                    <a:pt x="534" y="1213"/>
                    <a:pt x="534" y="1213"/>
                    <a:pt x="545" y="1213"/>
                  </a:cubicBezTo>
                  <a:cubicBezTo>
                    <a:pt x="545" y="1224"/>
                    <a:pt x="557" y="1235"/>
                    <a:pt x="567" y="1246"/>
                  </a:cubicBezTo>
                  <a:lnTo>
                    <a:pt x="579" y="1246"/>
                  </a:lnTo>
                  <a:cubicBezTo>
                    <a:pt x="590" y="1258"/>
                    <a:pt x="601" y="1258"/>
                    <a:pt x="612" y="1268"/>
                  </a:cubicBezTo>
                  <a:lnTo>
                    <a:pt x="623" y="1268"/>
                  </a:lnTo>
                  <a:cubicBezTo>
                    <a:pt x="634" y="1280"/>
                    <a:pt x="646" y="1280"/>
                    <a:pt x="656" y="1280"/>
                  </a:cubicBezTo>
                  <a:lnTo>
                    <a:pt x="679" y="1280"/>
                  </a:lnTo>
                  <a:cubicBezTo>
                    <a:pt x="690" y="1268"/>
                    <a:pt x="701" y="1268"/>
                    <a:pt x="701" y="1268"/>
                  </a:cubicBezTo>
                  <a:lnTo>
                    <a:pt x="712" y="1268"/>
                  </a:lnTo>
                  <a:cubicBezTo>
                    <a:pt x="723" y="1258"/>
                    <a:pt x="735" y="1258"/>
                    <a:pt x="745" y="1246"/>
                  </a:cubicBezTo>
                  <a:lnTo>
                    <a:pt x="779" y="1213"/>
                  </a:lnTo>
                  <a:cubicBezTo>
                    <a:pt x="790" y="1202"/>
                    <a:pt x="801" y="1191"/>
                    <a:pt x="801" y="1169"/>
                  </a:cubicBezTo>
                  <a:cubicBezTo>
                    <a:pt x="824" y="1146"/>
                    <a:pt x="824" y="1102"/>
                    <a:pt x="824" y="1068"/>
                  </a:cubicBezTo>
                  <a:lnTo>
                    <a:pt x="824" y="1024"/>
                  </a:lnTo>
                  <a:lnTo>
                    <a:pt x="824" y="1013"/>
                  </a:lnTo>
                  <a:cubicBezTo>
                    <a:pt x="812" y="1001"/>
                    <a:pt x="812" y="991"/>
                    <a:pt x="812" y="968"/>
                  </a:cubicBezTo>
                  <a:lnTo>
                    <a:pt x="801" y="968"/>
                  </a:lnTo>
                  <a:cubicBezTo>
                    <a:pt x="801" y="957"/>
                    <a:pt x="790" y="935"/>
                    <a:pt x="779" y="935"/>
                  </a:cubicBezTo>
                  <a:lnTo>
                    <a:pt x="779" y="924"/>
                  </a:lnTo>
                  <a:lnTo>
                    <a:pt x="757" y="902"/>
                  </a:lnTo>
                  <a:cubicBezTo>
                    <a:pt x="757" y="902"/>
                    <a:pt x="745" y="902"/>
                    <a:pt x="745" y="890"/>
                  </a:cubicBezTo>
                  <a:cubicBezTo>
                    <a:pt x="735" y="890"/>
                    <a:pt x="723" y="879"/>
                    <a:pt x="712" y="879"/>
                  </a:cubicBezTo>
                  <a:lnTo>
                    <a:pt x="712" y="868"/>
                  </a:lnTo>
                  <a:cubicBezTo>
                    <a:pt x="712" y="868"/>
                    <a:pt x="712" y="857"/>
                    <a:pt x="723" y="857"/>
                  </a:cubicBezTo>
                  <a:cubicBezTo>
                    <a:pt x="735" y="846"/>
                    <a:pt x="735" y="835"/>
                    <a:pt x="745" y="823"/>
                  </a:cubicBezTo>
                  <a:cubicBezTo>
                    <a:pt x="767" y="790"/>
                    <a:pt x="779" y="757"/>
                    <a:pt x="790" y="712"/>
                  </a:cubicBezTo>
                  <a:cubicBezTo>
                    <a:pt x="801" y="679"/>
                    <a:pt x="801" y="657"/>
                    <a:pt x="801" y="635"/>
                  </a:cubicBezTo>
                  <a:lnTo>
                    <a:pt x="801" y="645"/>
                  </a:lnTo>
                  <a:lnTo>
                    <a:pt x="834" y="712"/>
                  </a:lnTo>
                  <a:cubicBezTo>
                    <a:pt x="846" y="724"/>
                    <a:pt x="856" y="734"/>
                    <a:pt x="879" y="746"/>
                  </a:cubicBezTo>
                  <a:cubicBezTo>
                    <a:pt x="879" y="757"/>
                    <a:pt x="879" y="757"/>
                    <a:pt x="890" y="757"/>
                  </a:cubicBezTo>
                  <a:cubicBezTo>
                    <a:pt x="901" y="768"/>
                    <a:pt x="923" y="779"/>
                    <a:pt x="935" y="790"/>
                  </a:cubicBezTo>
                  <a:lnTo>
                    <a:pt x="979" y="790"/>
                  </a:lnTo>
                  <a:cubicBezTo>
                    <a:pt x="987" y="794"/>
                    <a:pt x="995" y="795"/>
                    <a:pt x="1004" y="795"/>
                  </a:cubicBezTo>
                  <a:cubicBezTo>
                    <a:pt x="1021" y="795"/>
                    <a:pt x="1038" y="790"/>
                    <a:pt x="1046" y="790"/>
                  </a:cubicBezTo>
                  <a:lnTo>
                    <a:pt x="1113" y="757"/>
                  </a:lnTo>
                  <a:cubicBezTo>
                    <a:pt x="1113" y="757"/>
                    <a:pt x="1123" y="757"/>
                    <a:pt x="1123" y="746"/>
                  </a:cubicBezTo>
                  <a:lnTo>
                    <a:pt x="1157" y="712"/>
                  </a:lnTo>
                  <a:lnTo>
                    <a:pt x="1168" y="712"/>
                  </a:lnTo>
                  <a:cubicBezTo>
                    <a:pt x="1190" y="679"/>
                    <a:pt x="1202" y="645"/>
                    <a:pt x="1212" y="601"/>
                  </a:cubicBezTo>
                  <a:lnTo>
                    <a:pt x="1212" y="590"/>
                  </a:lnTo>
                  <a:lnTo>
                    <a:pt x="1212" y="579"/>
                  </a:lnTo>
                  <a:cubicBezTo>
                    <a:pt x="1224" y="534"/>
                    <a:pt x="1224" y="501"/>
                    <a:pt x="1212" y="457"/>
                  </a:cubicBezTo>
                  <a:cubicBezTo>
                    <a:pt x="1212" y="423"/>
                    <a:pt x="1190" y="390"/>
                    <a:pt x="1168" y="356"/>
                  </a:cubicBezTo>
                  <a:cubicBezTo>
                    <a:pt x="1146" y="323"/>
                    <a:pt x="1113" y="289"/>
                    <a:pt x="1068" y="279"/>
                  </a:cubicBezTo>
                  <a:lnTo>
                    <a:pt x="1057" y="279"/>
                  </a:lnTo>
                  <a:cubicBezTo>
                    <a:pt x="1046" y="279"/>
                    <a:pt x="1024" y="267"/>
                    <a:pt x="1012" y="267"/>
                  </a:cubicBezTo>
                  <a:cubicBezTo>
                    <a:pt x="990" y="267"/>
                    <a:pt x="968" y="279"/>
                    <a:pt x="945" y="279"/>
                  </a:cubicBezTo>
                  <a:cubicBezTo>
                    <a:pt x="923" y="279"/>
                    <a:pt x="913" y="289"/>
                    <a:pt x="901" y="301"/>
                  </a:cubicBezTo>
                  <a:cubicBezTo>
                    <a:pt x="890" y="301"/>
                    <a:pt x="879" y="312"/>
                    <a:pt x="879" y="312"/>
                  </a:cubicBezTo>
                  <a:lnTo>
                    <a:pt x="856" y="334"/>
                  </a:lnTo>
                  <a:cubicBezTo>
                    <a:pt x="846" y="334"/>
                    <a:pt x="834" y="323"/>
                    <a:pt x="834" y="312"/>
                  </a:cubicBezTo>
                  <a:cubicBezTo>
                    <a:pt x="824" y="312"/>
                    <a:pt x="812" y="301"/>
                    <a:pt x="812" y="301"/>
                  </a:cubicBezTo>
                  <a:lnTo>
                    <a:pt x="801" y="301"/>
                  </a:lnTo>
                  <a:cubicBezTo>
                    <a:pt x="801" y="289"/>
                    <a:pt x="790" y="289"/>
                    <a:pt x="779" y="279"/>
                  </a:cubicBezTo>
                  <a:cubicBezTo>
                    <a:pt x="779" y="257"/>
                    <a:pt x="779" y="234"/>
                    <a:pt x="767" y="212"/>
                  </a:cubicBezTo>
                  <a:cubicBezTo>
                    <a:pt x="767" y="178"/>
                    <a:pt x="745" y="134"/>
                    <a:pt x="723" y="101"/>
                  </a:cubicBezTo>
                  <a:cubicBezTo>
                    <a:pt x="723" y="101"/>
                    <a:pt x="712" y="89"/>
                    <a:pt x="712" y="79"/>
                  </a:cubicBezTo>
                  <a:cubicBezTo>
                    <a:pt x="690" y="67"/>
                    <a:pt x="679" y="56"/>
                    <a:pt x="668" y="45"/>
                  </a:cubicBezTo>
                  <a:cubicBezTo>
                    <a:pt x="646" y="34"/>
                    <a:pt x="623" y="12"/>
                    <a:pt x="601" y="12"/>
                  </a:cubicBezTo>
                  <a:cubicBezTo>
                    <a:pt x="579" y="12"/>
                    <a:pt x="557" y="0"/>
                    <a:pt x="53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19"/>
            <p:cNvSpPr/>
            <p:nvPr/>
          </p:nvSpPr>
          <p:spPr>
            <a:xfrm>
              <a:off x="4009641" y="1856451"/>
              <a:ext cx="8931" cy="10571"/>
            </a:xfrm>
            <a:custGeom>
              <a:avLst/>
              <a:gdLst/>
              <a:ahLst/>
              <a:cxnLst/>
              <a:rect l="l" t="t" r="r" b="b"/>
              <a:pathLst>
                <a:path w="256" h="303" extrusionOk="0">
                  <a:moveTo>
                    <a:pt x="131" y="1"/>
                  </a:moveTo>
                  <a:cubicBezTo>
                    <a:pt x="116" y="1"/>
                    <a:pt x="102" y="5"/>
                    <a:pt x="89" y="13"/>
                  </a:cubicBezTo>
                  <a:cubicBezTo>
                    <a:pt x="55" y="24"/>
                    <a:pt x="33" y="35"/>
                    <a:pt x="22" y="68"/>
                  </a:cubicBezTo>
                  <a:lnTo>
                    <a:pt x="11" y="68"/>
                  </a:lnTo>
                  <a:lnTo>
                    <a:pt x="11" y="80"/>
                  </a:lnTo>
                  <a:lnTo>
                    <a:pt x="22" y="80"/>
                  </a:lnTo>
                  <a:cubicBezTo>
                    <a:pt x="11" y="91"/>
                    <a:pt x="11" y="113"/>
                    <a:pt x="0" y="124"/>
                  </a:cubicBezTo>
                  <a:cubicBezTo>
                    <a:pt x="0" y="147"/>
                    <a:pt x="0" y="157"/>
                    <a:pt x="11" y="180"/>
                  </a:cubicBezTo>
                  <a:lnTo>
                    <a:pt x="11" y="191"/>
                  </a:lnTo>
                  <a:lnTo>
                    <a:pt x="11" y="236"/>
                  </a:lnTo>
                  <a:cubicBezTo>
                    <a:pt x="11" y="258"/>
                    <a:pt x="22" y="280"/>
                    <a:pt x="33" y="291"/>
                  </a:cubicBezTo>
                  <a:cubicBezTo>
                    <a:pt x="33" y="302"/>
                    <a:pt x="45" y="302"/>
                    <a:pt x="55" y="302"/>
                  </a:cubicBezTo>
                  <a:cubicBezTo>
                    <a:pt x="67" y="291"/>
                    <a:pt x="67" y="280"/>
                    <a:pt x="78" y="269"/>
                  </a:cubicBezTo>
                  <a:lnTo>
                    <a:pt x="78" y="258"/>
                  </a:lnTo>
                  <a:lnTo>
                    <a:pt x="78" y="236"/>
                  </a:lnTo>
                  <a:lnTo>
                    <a:pt x="78" y="224"/>
                  </a:lnTo>
                  <a:lnTo>
                    <a:pt x="78" y="213"/>
                  </a:lnTo>
                  <a:lnTo>
                    <a:pt x="89" y="202"/>
                  </a:lnTo>
                  <a:lnTo>
                    <a:pt x="89" y="191"/>
                  </a:lnTo>
                  <a:lnTo>
                    <a:pt x="100" y="180"/>
                  </a:lnTo>
                  <a:lnTo>
                    <a:pt x="100" y="169"/>
                  </a:lnTo>
                  <a:lnTo>
                    <a:pt x="122" y="169"/>
                  </a:lnTo>
                  <a:lnTo>
                    <a:pt x="122" y="157"/>
                  </a:lnTo>
                  <a:cubicBezTo>
                    <a:pt x="134" y="157"/>
                    <a:pt x="144" y="147"/>
                    <a:pt x="156" y="147"/>
                  </a:cubicBezTo>
                  <a:lnTo>
                    <a:pt x="200" y="147"/>
                  </a:lnTo>
                  <a:lnTo>
                    <a:pt x="211" y="157"/>
                  </a:lnTo>
                  <a:cubicBezTo>
                    <a:pt x="233" y="157"/>
                    <a:pt x="245" y="147"/>
                    <a:pt x="255" y="124"/>
                  </a:cubicBezTo>
                  <a:cubicBezTo>
                    <a:pt x="255" y="113"/>
                    <a:pt x="245" y="102"/>
                    <a:pt x="233" y="91"/>
                  </a:cubicBezTo>
                  <a:cubicBezTo>
                    <a:pt x="245" y="80"/>
                    <a:pt x="245" y="68"/>
                    <a:pt x="245" y="58"/>
                  </a:cubicBezTo>
                  <a:cubicBezTo>
                    <a:pt x="245" y="58"/>
                    <a:pt x="233" y="58"/>
                    <a:pt x="233" y="46"/>
                  </a:cubicBezTo>
                  <a:cubicBezTo>
                    <a:pt x="223" y="46"/>
                    <a:pt x="211" y="35"/>
                    <a:pt x="200" y="35"/>
                  </a:cubicBezTo>
                  <a:lnTo>
                    <a:pt x="200" y="24"/>
                  </a:lnTo>
                  <a:cubicBezTo>
                    <a:pt x="180" y="10"/>
                    <a:pt x="155" y="1"/>
                    <a:pt x="13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19"/>
            <p:cNvSpPr/>
            <p:nvPr/>
          </p:nvSpPr>
          <p:spPr>
            <a:xfrm>
              <a:off x="3997988" y="1832064"/>
              <a:ext cx="29515" cy="29515"/>
            </a:xfrm>
            <a:custGeom>
              <a:avLst/>
              <a:gdLst/>
              <a:ahLst/>
              <a:cxnLst/>
              <a:rect l="l" t="t" r="r" b="b"/>
              <a:pathLst>
                <a:path w="846" h="846" extrusionOk="0">
                  <a:moveTo>
                    <a:pt x="545" y="0"/>
                  </a:moveTo>
                  <a:cubicBezTo>
                    <a:pt x="534" y="0"/>
                    <a:pt x="523" y="0"/>
                    <a:pt x="523" y="11"/>
                  </a:cubicBezTo>
                  <a:cubicBezTo>
                    <a:pt x="501" y="89"/>
                    <a:pt x="490" y="167"/>
                    <a:pt x="434" y="223"/>
                  </a:cubicBezTo>
                  <a:cubicBezTo>
                    <a:pt x="412" y="245"/>
                    <a:pt x="379" y="256"/>
                    <a:pt x="345" y="256"/>
                  </a:cubicBezTo>
                  <a:cubicBezTo>
                    <a:pt x="312" y="256"/>
                    <a:pt x="278" y="256"/>
                    <a:pt x="256" y="245"/>
                  </a:cubicBezTo>
                  <a:cubicBezTo>
                    <a:pt x="256" y="233"/>
                    <a:pt x="245" y="233"/>
                    <a:pt x="245" y="233"/>
                  </a:cubicBezTo>
                  <a:lnTo>
                    <a:pt x="223" y="233"/>
                  </a:lnTo>
                  <a:cubicBezTo>
                    <a:pt x="223" y="211"/>
                    <a:pt x="211" y="189"/>
                    <a:pt x="189" y="167"/>
                  </a:cubicBezTo>
                  <a:cubicBezTo>
                    <a:pt x="178" y="144"/>
                    <a:pt x="167" y="134"/>
                    <a:pt x="156" y="122"/>
                  </a:cubicBezTo>
                  <a:cubicBezTo>
                    <a:pt x="147" y="113"/>
                    <a:pt x="139" y="110"/>
                    <a:pt x="133" y="110"/>
                  </a:cubicBezTo>
                  <a:cubicBezTo>
                    <a:pt x="124" y="110"/>
                    <a:pt x="118" y="116"/>
                    <a:pt x="112" y="122"/>
                  </a:cubicBezTo>
                  <a:lnTo>
                    <a:pt x="112" y="134"/>
                  </a:lnTo>
                  <a:cubicBezTo>
                    <a:pt x="100" y="122"/>
                    <a:pt x="89" y="122"/>
                    <a:pt x="78" y="112"/>
                  </a:cubicBezTo>
                  <a:lnTo>
                    <a:pt x="67" y="112"/>
                  </a:lnTo>
                  <a:cubicBezTo>
                    <a:pt x="56" y="112"/>
                    <a:pt x="56" y="144"/>
                    <a:pt x="67" y="144"/>
                  </a:cubicBezTo>
                  <a:cubicBezTo>
                    <a:pt x="89" y="156"/>
                    <a:pt x="100" y="167"/>
                    <a:pt x="122" y="189"/>
                  </a:cubicBezTo>
                  <a:cubicBezTo>
                    <a:pt x="122" y="201"/>
                    <a:pt x="134" y="201"/>
                    <a:pt x="134" y="211"/>
                  </a:cubicBezTo>
                  <a:cubicBezTo>
                    <a:pt x="156" y="245"/>
                    <a:pt x="167" y="278"/>
                    <a:pt x="167" y="312"/>
                  </a:cubicBezTo>
                  <a:cubicBezTo>
                    <a:pt x="167" y="367"/>
                    <a:pt x="134" y="411"/>
                    <a:pt x="100" y="445"/>
                  </a:cubicBezTo>
                  <a:cubicBezTo>
                    <a:pt x="100" y="445"/>
                    <a:pt x="89" y="456"/>
                    <a:pt x="89" y="467"/>
                  </a:cubicBezTo>
                  <a:lnTo>
                    <a:pt x="78" y="467"/>
                  </a:lnTo>
                  <a:cubicBezTo>
                    <a:pt x="78" y="478"/>
                    <a:pt x="67" y="478"/>
                    <a:pt x="67" y="478"/>
                  </a:cubicBezTo>
                  <a:cubicBezTo>
                    <a:pt x="56" y="478"/>
                    <a:pt x="56" y="478"/>
                    <a:pt x="45" y="490"/>
                  </a:cubicBezTo>
                  <a:lnTo>
                    <a:pt x="33" y="490"/>
                  </a:lnTo>
                  <a:cubicBezTo>
                    <a:pt x="23" y="490"/>
                    <a:pt x="11" y="500"/>
                    <a:pt x="11" y="512"/>
                  </a:cubicBezTo>
                  <a:cubicBezTo>
                    <a:pt x="0" y="534"/>
                    <a:pt x="0" y="556"/>
                    <a:pt x="23" y="567"/>
                  </a:cubicBezTo>
                  <a:lnTo>
                    <a:pt x="45" y="567"/>
                  </a:lnTo>
                  <a:lnTo>
                    <a:pt x="33" y="579"/>
                  </a:lnTo>
                  <a:cubicBezTo>
                    <a:pt x="23" y="589"/>
                    <a:pt x="23" y="601"/>
                    <a:pt x="11" y="623"/>
                  </a:cubicBezTo>
                  <a:lnTo>
                    <a:pt x="23" y="623"/>
                  </a:lnTo>
                  <a:cubicBezTo>
                    <a:pt x="11" y="656"/>
                    <a:pt x="23" y="668"/>
                    <a:pt x="23" y="701"/>
                  </a:cubicBezTo>
                  <a:cubicBezTo>
                    <a:pt x="23" y="723"/>
                    <a:pt x="33" y="734"/>
                    <a:pt x="33" y="757"/>
                  </a:cubicBezTo>
                  <a:cubicBezTo>
                    <a:pt x="45" y="757"/>
                    <a:pt x="45" y="767"/>
                    <a:pt x="45" y="767"/>
                  </a:cubicBezTo>
                  <a:cubicBezTo>
                    <a:pt x="56" y="790"/>
                    <a:pt x="67" y="801"/>
                    <a:pt x="78" y="823"/>
                  </a:cubicBezTo>
                  <a:lnTo>
                    <a:pt x="100" y="846"/>
                  </a:lnTo>
                  <a:cubicBezTo>
                    <a:pt x="112" y="846"/>
                    <a:pt x="122" y="846"/>
                    <a:pt x="122" y="834"/>
                  </a:cubicBezTo>
                  <a:cubicBezTo>
                    <a:pt x="134" y="823"/>
                    <a:pt x="134" y="801"/>
                    <a:pt x="134" y="790"/>
                  </a:cubicBezTo>
                  <a:cubicBezTo>
                    <a:pt x="122" y="779"/>
                    <a:pt x="112" y="757"/>
                    <a:pt x="112" y="745"/>
                  </a:cubicBezTo>
                  <a:cubicBezTo>
                    <a:pt x="112" y="734"/>
                    <a:pt x="112" y="734"/>
                    <a:pt x="100" y="734"/>
                  </a:cubicBezTo>
                  <a:lnTo>
                    <a:pt x="100" y="723"/>
                  </a:lnTo>
                  <a:lnTo>
                    <a:pt x="100" y="712"/>
                  </a:lnTo>
                  <a:lnTo>
                    <a:pt x="100" y="701"/>
                  </a:lnTo>
                  <a:cubicBezTo>
                    <a:pt x="112" y="701"/>
                    <a:pt x="122" y="701"/>
                    <a:pt x="134" y="678"/>
                  </a:cubicBezTo>
                  <a:cubicBezTo>
                    <a:pt x="145" y="668"/>
                    <a:pt x="145" y="656"/>
                    <a:pt x="145" y="645"/>
                  </a:cubicBezTo>
                  <a:lnTo>
                    <a:pt x="145" y="623"/>
                  </a:lnTo>
                  <a:lnTo>
                    <a:pt x="145" y="612"/>
                  </a:lnTo>
                  <a:cubicBezTo>
                    <a:pt x="156" y="601"/>
                    <a:pt x="178" y="589"/>
                    <a:pt x="189" y="589"/>
                  </a:cubicBezTo>
                  <a:lnTo>
                    <a:pt x="201" y="589"/>
                  </a:lnTo>
                  <a:lnTo>
                    <a:pt x="211" y="601"/>
                  </a:lnTo>
                  <a:cubicBezTo>
                    <a:pt x="223" y="612"/>
                    <a:pt x="234" y="612"/>
                    <a:pt x="245" y="623"/>
                  </a:cubicBezTo>
                  <a:cubicBezTo>
                    <a:pt x="248" y="626"/>
                    <a:pt x="251" y="628"/>
                    <a:pt x="255" y="628"/>
                  </a:cubicBezTo>
                  <a:cubicBezTo>
                    <a:pt x="262" y="628"/>
                    <a:pt x="270" y="620"/>
                    <a:pt x="278" y="612"/>
                  </a:cubicBezTo>
                  <a:lnTo>
                    <a:pt x="278" y="579"/>
                  </a:lnTo>
                  <a:cubicBezTo>
                    <a:pt x="290" y="579"/>
                    <a:pt x="290" y="589"/>
                    <a:pt x="300" y="601"/>
                  </a:cubicBezTo>
                  <a:cubicBezTo>
                    <a:pt x="312" y="601"/>
                    <a:pt x="323" y="601"/>
                    <a:pt x="334" y="589"/>
                  </a:cubicBezTo>
                  <a:cubicBezTo>
                    <a:pt x="334" y="589"/>
                    <a:pt x="339" y="595"/>
                    <a:pt x="345" y="595"/>
                  </a:cubicBezTo>
                  <a:cubicBezTo>
                    <a:pt x="349" y="595"/>
                    <a:pt x="353" y="593"/>
                    <a:pt x="356" y="589"/>
                  </a:cubicBezTo>
                  <a:lnTo>
                    <a:pt x="356" y="601"/>
                  </a:lnTo>
                  <a:cubicBezTo>
                    <a:pt x="356" y="612"/>
                    <a:pt x="379" y="623"/>
                    <a:pt x="389" y="623"/>
                  </a:cubicBezTo>
                  <a:cubicBezTo>
                    <a:pt x="401" y="612"/>
                    <a:pt x="412" y="601"/>
                    <a:pt x="412" y="579"/>
                  </a:cubicBezTo>
                  <a:lnTo>
                    <a:pt x="412" y="567"/>
                  </a:lnTo>
                  <a:lnTo>
                    <a:pt x="412" y="534"/>
                  </a:lnTo>
                  <a:lnTo>
                    <a:pt x="412" y="523"/>
                  </a:lnTo>
                  <a:cubicBezTo>
                    <a:pt x="412" y="512"/>
                    <a:pt x="423" y="500"/>
                    <a:pt x="423" y="500"/>
                  </a:cubicBezTo>
                  <a:lnTo>
                    <a:pt x="423" y="490"/>
                  </a:lnTo>
                  <a:lnTo>
                    <a:pt x="423" y="478"/>
                  </a:lnTo>
                  <a:cubicBezTo>
                    <a:pt x="434" y="478"/>
                    <a:pt x="434" y="467"/>
                    <a:pt x="434" y="467"/>
                  </a:cubicBezTo>
                  <a:cubicBezTo>
                    <a:pt x="434" y="456"/>
                    <a:pt x="445" y="456"/>
                    <a:pt x="434" y="456"/>
                  </a:cubicBezTo>
                  <a:cubicBezTo>
                    <a:pt x="445" y="456"/>
                    <a:pt x="445" y="445"/>
                    <a:pt x="445" y="445"/>
                  </a:cubicBezTo>
                  <a:cubicBezTo>
                    <a:pt x="445" y="445"/>
                    <a:pt x="456" y="434"/>
                    <a:pt x="456" y="423"/>
                  </a:cubicBezTo>
                  <a:cubicBezTo>
                    <a:pt x="478" y="411"/>
                    <a:pt x="501" y="389"/>
                    <a:pt x="523" y="378"/>
                  </a:cubicBezTo>
                  <a:cubicBezTo>
                    <a:pt x="545" y="367"/>
                    <a:pt x="579" y="356"/>
                    <a:pt x="612" y="356"/>
                  </a:cubicBezTo>
                  <a:cubicBezTo>
                    <a:pt x="601" y="401"/>
                    <a:pt x="601" y="445"/>
                    <a:pt x="612" y="490"/>
                  </a:cubicBezTo>
                  <a:lnTo>
                    <a:pt x="612" y="523"/>
                  </a:lnTo>
                  <a:lnTo>
                    <a:pt x="612" y="534"/>
                  </a:lnTo>
                  <a:cubicBezTo>
                    <a:pt x="623" y="523"/>
                    <a:pt x="623" y="500"/>
                    <a:pt x="623" y="490"/>
                  </a:cubicBezTo>
                  <a:lnTo>
                    <a:pt x="623" y="500"/>
                  </a:lnTo>
                  <a:lnTo>
                    <a:pt x="656" y="567"/>
                  </a:lnTo>
                  <a:cubicBezTo>
                    <a:pt x="668" y="579"/>
                    <a:pt x="678" y="589"/>
                    <a:pt x="701" y="601"/>
                  </a:cubicBezTo>
                  <a:cubicBezTo>
                    <a:pt x="701" y="612"/>
                    <a:pt x="701" y="612"/>
                    <a:pt x="712" y="612"/>
                  </a:cubicBezTo>
                  <a:lnTo>
                    <a:pt x="723" y="601"/>
                  </a:lnTo>
                  <a:cubicBezTo>
                    <a:pt x="735" y="601"/>
                    <a:pt x="745" y="589"/>
                    <a:pt x="745" y="579"/>
                  </a:cubicBezTo>
                  <a:cubicBezTo>
                    <a:pt x="757" y="567"/>
                    <a:pt x="757" y="556"/>
                    <a:pt x="745" y="545"/>
                  </a:cubicBezTo>
                  <a:cubicBezTo>
                    <a:pt x="757" y="545"/>
                    <a:pt x="757" y="523"/>
                    <a:pt x="745" y="523"/>
                  </a:cubicBezTo>
                  <a:cubicBezTo>
                    <a:pt x="723" y="467"/>
                    <a:pt x="712" y="411"/>
                    <a:pt x="723" y="356"/>
                  </a:cubicBezTo>
                  <a:cubicBezTo>
                    <a:pt x="735" y="334"/>
                    <a:pt x="745" y="300"/>
                    <a:pt x="757" y="278"/>
                  </a:cubicBezTo>
                  <a:lnTo>
                    <a:pt x="790" y="245"/>
                  </a:lnTo>
                  <a:cubicBezTo>
                    <a:pt x="801" y="233"/>
                    <a:pt x="812" y="233"/>
                    <a:pt x="823" y="233"/>
                  </a:cubicBezTo>
                  <a:cubicBezTo>
                    <a:pt x="846" y="223"/>
                    <a:pt x="846" y="201"/>
                    <a:pt x="834" y="189"/>
                  </a:cubicBezTo>
                  <a:cubicBezTo>
                    <a:pt x="823" y="189"/>
                    <a:pt x="812" y="189"/>
                    <a:pt x="801" y="178"/>
                  </a:cubicBezTo>
                  <a:cubicBezTo>
                    <a:pt x="812" y="178"/>
                    <a:pt x="812" y="167"/>
                    <a:pt x="812" y="156"/>
                  </a:cubicBezTo>
                  <a:lnTo>
                    <a:pt x="812" y="144"/>
                  </a:lnTo>
                  <a:cubicBezTo>
                    <a:pt x="823" y="144"/>
                    <a:pt x="823" y="144"/>
                    <a:pt x="823" y="134"/>
                  </a:cubicBezTo>
                  <a:cubicBezTo>
                    <a:pt x="812" y="134"/>
                    <a:pt x="812" y="134"/>
                    <a:pt x="812" y="122"/>
                  </a:cubicBezTo>
                  <a:cubicBezTo>
                    <a:pt x="801" y="122"/>
                    <a:pt x="779" y="134"/>
                    <a:pt x="767" y="134"/>
                  </a:cubicBezTo>
                  <a:cubicBezTo>
                    <a:pt x="745" y="134"/>
                    <a:pt x="735" y="144"/>
                    <a:pt x="723" y="156"/>
                  </a:cubicBezTo>
                  <a:cubicBezTo>
                    <a:pt x="712" y="156"/>
                    <a:pt x="701" y="167"/>
                    <a:pt x="701" y="167"/>
                  </a:cubicBezTo>
                  <a:lnTo>
                    <a:pt x="678" y="189"/>
                  </a:lnTo>
                  <a:cubicBezTo>
                    <a:pt x="668" y="189"/>
                    <a:pt x="656" y="178"/>
                    <a:pt x="656" y="167"/>
                  </a:cubicBezTo>
                  <a:cubicBezTo>
                    <a:pt x="646" y="167"/>
                    <a:pt x="634" y="156"/>
                    <a:pt x="634" y="156"/>
                  </a:cubicBezTo>
                  <a:lnTo>
                    <a:pt x="623" y="156"/>
                  </a:lnTo>
                  <a:cubicBezTo>
                    <a:pt x="612" y="144"/>
                    <a:pt x="601" y="144"/>
                    <a:pt x="579" y="144"/>
                  </a:cubicBezTo>
                  <a:lnTo>
                    <a:pt x="579" y="112"/>
                  </a:lnTo>
                  <a:cubicBezTo>
                    <a:pt x="579" y="100"/>
                    <a:pt x="567" y="100"/>
                    <a:pt x="567" y="100"/>
                  </a:cubicBezTo>
                  <a:cubicBezTo>
                    <a:pt x="557" y="100"/>
                    <a:pt x="557" y="100"/>
                    <a:pt x="557" y="112"/>
                  </a:cubicBezTo>
                  <a:cubicBezTo>
                    <a:pt x="557" y="100"/>
                    <a:pt x="545" y="89"/>
                    <a:pt x="545" y="89"/>
                  </a:cubicBezTo>
                  <a:cubicBezTo>
                    <a:pt x="545" y="67"/>
                    <a:pt x="545" y="45"/>
                    <a:pt x="557" y="23"/>
                  </a:cubicBezTo>
                  <a:cubicBezTo>
                    <a:pt x="557" y="11"/>
                    <a:pt x="557" y="0"/>
                    <a:pt x="54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19"/>
            <p:cNvSpPr/>
            <p:nvPr/>
          </p:nvSpPr>
          <p:spPr>
            <a:xfrm>
              <a:off x="4149334" y="1849334"/>
              <a:ext cx="12420" cy="14967"/>
            </a:xfrm>
            <a:custGeom>
              <a:avLst/>
              <a:gdLst/>
              <a:ahLst/>
              <a:cxnLst/>
              <a:rect l="l" t="t" r="r" b="b"/>
              <a:pathLst>
                <a:path w="356" h="429" extrusionOk="0">
                  <a:moveTo>
                    <a:pt x="156" y="1"/>
                  </a:moveTo>
                  <a:cubicBezTo>
                    <a:pt x="141" y="1"/>
                    <a:pt x="126" y="5"/>
                    <a:pt x="111" y="5"/>
                  </a:cubicBezTo>
                  <a:lnTo>
                    <a:pt x="100" y="17"/>
                  </a:lnTo>
                  <a:cubicBezTo>
                    <a:pt x="100" y="17"/>
                    <a:pt x="89" y="17"/>
                    <a:pt x="78" y="28"/>
                  </a:cubicBezTo>
                  <a:cubicBezTo>
                    <a:pt x="67" y="28"/>
                    <a:pt x="55" y="39"/>
                    <a:pt x="55" y="50"/>
                  </a:cubicBezTo>
                  <a:cubicBezTo>
                    <a:pt x="45" y="61"/>
                    <a:pt x="33" y="61"/>
                    <a:pt x="33" y="72"/>
                  </a:cubicBezTo>
                  <a:cubicBezTo>
                    <a:pt x="22" y="84"/>
                    <a:pt x="11" y="94"/>
                    <a:pt x="11" y="117"/>
                  </a:cubicBezTo>
                  <a:cubicBezTo>
                    <a:pt x="11" y="128"/>
                    <a:pt x="0" y="128"/>
                    <a:pt x="0" y="139"/>
                  </a:cubicBezTo>
                  <a:lnTo>
                    <a:pt x="0" y="173"/>
                  </a:lnTo>
                  <a:cubicBezTo>
                    <a:pt x="0" y="195"/>
                    <a:pt x="0" y="217"/>
                    <a:pt x="11" y="239"/>
                  </a:cubicBezTo>
                  <a:cubicBezTo>
                    <a:pt x="22" y="250"/>
                    <a:pt x="22" y="262"/>
                    <a:pt x="33" y="262"/>
                  </a:cubicBezTo>
                  <a:lnTo>
                    <a:pt x="33" y="284"/>
                  </a:lnTo>
                  <a:cubicBezTo>
                    <a:pt x="33" y="295"/>
                    <a:pt x="33" y="306"/>
                    <a:pt x="45" y="317"/>
                  </a:cubicBezTo>
                  <a:cubicBezTo>
                    <a:pt x="45" y="317"/>
                    <a:pt x="45" y="328"/>
                    <a:pt x="55" y="339"/>
                  </a:cubicBezTo>
                  <a:cubicBezTo>
                    <a:pt x="67" y="361"/>
                    <a:pt x="78" y="384"/>
                    <a:pt x="100" y="395"/>
                  </a:cubicBezTo>
                  <a:cubicBezTo>
                    <a:pt x="100" y="406"/>
                    <a:pt x="122" y="406"/>
                    <a:pt x="122" y="417"/>
                  </a:cubicBezTo>
                  <a:lnTo>
                    <a:pt x="144" y="417"/>
                  </a:lnTo>
                  <a:cubicBezTo>
                    <a:pt x="156" y="428"/>
                    <a:pt x="166" y="428"/>
                    <a:pt x="178" y="428"/>
                  </a:cubicBezTo>
                  <a:lnTo>
                    <a:pt x="189" y="428"/>
                  </a:lnTo>
                  <a:cubicBezTo>
                    <a:pt x="200" y="428"/>
                    <a:pt x="211" y="428"/>
                    <a:pt x="223" y="417"/>
                  </a:cubicBezTo>
                  <a:lnTo>
                    <a:pt x="233" y="417"/>
                  </a:lnTo>
                  <a:cubicBezTo>
                    <a:pt x="245" y="417"/>
                    <a:pt x="255" y="406"/>
                    <a:pt x="255" y="406"/>
                  </a:cubicBezTo>
                  <a:cubicBezTo>
                    <a:pt x="267" y="406"/>
                    <a:pt x="278" y="395"/>
                    <a:pt x="278" y="395"/>
                  </a:cubicBezTo>
                  <a:lnTo>
                    <a:pt x="312" y="361"/>
                  </a:lnTo>
                  <a:lnTo>
                    <a:pt x="322" y="351"/>
                  </a:lnTo>
                  <a:cubicBezTo>
                    <a:pt x="334" y="328"/>
                    <a:pt x="344" y="306"/>
                    <a:pt x="356" y="272"/>
                  </a:cubicBezTo>
                  <a:cubicBezTo>
                    <a:pt x="356" y="228"/>
                    <a:pt x="356" y="173"/>
                    <a:pt x="334" y="117"/>
                  </a:cubicBezTo>
                  <a:cubicBezTo>
                    <a:pt x="322" y="106"/>
                    <a:pt x="322" y="94"/>
                    <a:pt x="312" y="84"/>
                  </a:cubicBezTo>
                  <a:lnTo>
                    <a:pt x="300" y="72"/>
                  </a:lnTo>
                  <a:cubicBezTo>
                    <a:pt x="289" y="61"/>
                    <a:pt x="278" y="39"/>
                    <a:pt x="255" y="28"/>
                  </a:cubicBezTo>
                  <a:cubicBezTo>
                    <a:pt x="245" y="28"/>
                    <a:pt x="233" y="17"/>
                    <a:pt x="223" y="5"/>
                  </a:cubicBezTo>
                  <a:lnTo>
                    <a:pt x="178" y="5"/>
                  </a:lnTo>
                  <a:cubicBezTo>
                    <a:pt x="171" y="2"/>
                    <a:pt x="163" y="1"/>
                    <a:pt x="15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19"/>
            <p:cNvSpPr/>
            <p:nvPr/>
          </p:nvSpPr>
          <p:spPr>
            <a:xfrm>
              <a:off x="4149334" y="1849892"/>
              <a:ext cx="8164" cy="13920"/>
            </a:xfrm>
            <a:custGeom>
              <a:avLst/>
              <a:gdLst/>
              <a:ahLst/>
              <a:cxnLst/>
              <a:rect l="l" t="t" r="r" b="b"/>
              <a:pathLst>
                <a:path w="234" h="399" extrusionOk="0">
                  <a:moveTo>
                    <a:pt x="100" y="1"/>
                  </a:moveTo>
                  <a:cubicBezTo>
                    <a:pt x="67" y="12"/>
                    <a:pt x="33" y="45"/>
                    <a:pt x="22" y="78"/>
                  </a:cubicBezTo>
                  <a:cubicBezTo>
                    <a:pt x="11" y="101"/>
                    <a:pt x="0" y="112"/>
                    <a:pt x="0" y="134"/>
                  </a:cubicBezTo>
                  <a:lnTo>
                    <a:pt x="0" y="157"/>
                  </a:lnTo>
                  <a:cubicBezTo>
                    <a:pt x="0" y="179"/>
                    <a:pt x="0" y="201"/>
                    <a:pt x="11" y="223"/>
                  </a:cubicBezTo>
                  <a:cubicBezTo>
                    <a:pt x="22" y="234"/>
                    <a:pt x="22" y="246"/>
                    <a:pt x="33" y="246"/>
                  </a:cubicBezTo>
                  <a:lnTo>
                    <a:pt x="33" y="268"/>
                  </a:lnTo>
                  <a:cubicBezTo>
                    <a:pt x="33" y="279"/>
                    <a:pt x="33" y="290"/>
                    <a:pt x="45" y="301"/>
                  </a:cubicBezTo>
                  <a:cubicBezTo>
                    <a:pt x="45" y="301"/>
                    <a:pt x="45" y="312"/>
                    <a:pt x="55" y="323"/>
                  </a:cubicBezTo>
                  <a:cubicBezTo>
                    <a:pt x="67" y="345"/>
                    <a:pt x="78" y="368"/>
                    <a:pt x="100" y="379"/>
                  </a:cubicBezTo>
                  <a:cubicBezTo>
                    <a:pt x="100" y="390"/>
                    <a:pt x="111" y="390"/>
                    <a:pt x="111" y="390"/>
                  </a:cubicBezTo>
                  <a:cubicBezTo>
                    <a:pt x="122" y="396"/>
                    <a:pt x="131" y="398"/>
                    <a:pt x="139" y="398"/>
                  </a:cubicBezTo>
                  <a:cubicBezTo>
                    <a:pt x="147" y="398"/>
                    <a:pt x="155" y="396"/>
                    <a:pt x="166" y="390"/>
                  </a:cubicBezTo>
                  <a:cubicBezTo>
                    <a:pt x="178" y="390"/>
                    <a:pt x="178" y="379"/>
                    <a:pt x="178" y="368"/>
                  </a:cubicBezTo>
                  <a:cubicBezTo>
                    <a:pt x="189" y="357"/>
                    <a:pt x="189" y="357"/>
                    <a:pt x="189" y="345"/>
                  </a:cubicBezTo>
                  <a:cubicBezTo>
                    <a:pt x="189" y="335"/>
                    <a:pt x="189" y="323"/>
                    <a:pt x="178" y="312"/>
                  </a:cubicBezTo>
                  <a:lnTo>
                    <a:pt x="156" y="312"/>
                  </a:lnTo>
                  <a:cubicBezTo>
                    <a:pt x="144" y="301"/>
                    <a:pt x="144" y="301"/>
                    <a:pt x="134" y="301"/>
                  </a:cubicBezTo>
                  <a:cubicBezTo>
                    <a:pt x="134" y="301"/>
                    <a:pt x="122" y="290"/>
                    <a:pt x="111" y="290"/>
                  </a:cubicBezTo>
                  <a:cubicBezTo>
                    <a:pt x="122" y="279"/>
                    <a:pt x="122" y="268"/>
                    <a:pt x="122" y="268"/>
                  </a:cubicBezTo>
                  <a:cubicBezTo>
                    <a:pt x="111" y="246"/>
                    <a:pt x="111" y="234"/>
                    <a:pt x="111" y="223"/>
                  </a:cubicBezTo>
                  <a:cubicBezTo>
                    <a:pt x="100" y="212"/>
                    <a:pt x="100" y="201"/>
                    <a:pt x="100" y="201"/>
                  </a:cubicBezTo>
                  <a:lnTo>
                    <a:pt x="100" y="190"/>
                  </a:lnTo>
                  <a:lnTo>
                    <a:pt x="100" y="179"/>
                  </a:lnTo>
                  <a:cubicBezTo>
                    <a:pt x="100" y="167"/>
                    <a:pt x="111" y="157"/>
                    <a:pt x="111" y="145"/>
                  </a:cubicBezTo>
                  <a:lnTo>
                    <a:pt x="144" y="78"/>
                  </a:lnTo>
                  <a:lnTo>
                    <a:pt x="156" y="78"/>
                  </a:lnTo>
                  <a:cubicBezTo>
                    <a:pt x="156" y="78"/>
                    <a:pt x="166" y="68"/>
                    <a:pt x="178" y="68"/>
                  </a:cubicBezTo>
                  <a:lnTo>
                    <a:pt x="223" y="68"/>
                  </a:lnTo>
                  <a:cubicBezTo>
                    <a:pt x="223" y="68"/>
                    <a:pt x="233" y="56"/>
                    <a:pt x="233" y="45"/>
                  </a:cubicBezTo>
                  <a:cubicBezTo>
                    <a:pt x="223" y="45"/>
                    <a:pt x="223" y="34"/>
                    <a:pt x="223" y="34"/>
                  </a:cubicBezTo>
                  <a:cubicBezTo>
                    <a:pt x="223" y="23"/>
                    <a:pt x="223" y="23"/>
                    <a:pt x="211" y="12"/>
                  </a:cubicBezTo>
                  <a:cubicBezTo>
                    <a:pt x="178" y="1"/>
                    <a:pt x="144" y="1"/>
                    <a:pt x="10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19"/>
            <p:cNvSpPr/>
            <p:nvPr/>
          </p:nvSpPr>
          <p:spPr>
            <a:xfrm>
              <a:off x="4161336" y="1887641"/>
              <a:ext cx="5861" cy="7291"/>
            </a:xfrm>
            <a:custGeom>
              <a:avLst/>
              <a:gdLst/>
              <a:ahLst/>
              <a:cxnLst/>
              <a:rect l="l" t="t" r="r" b="b"/>
              <a:pathLst>
                <a:path w="168" h="209" extrusionOk="0">
                  <a:moveTo>
                    <a:pt x="84" y="0"/>
                  </a:moveTo>
                  <a:cubicBezTo>
                    <a:pt x="42" y="0"/>
                    <a:pt x="0" y="37"/>
                    <a:pt x="0" y="109"/>
                  </a:cubicBezTo>
                  <a:cubicBezTo>
                    <a:pt x="0" y="175"/>
                    <a:pt x="42" y="209"/>
                    <a:pt x="84" y="209"/>
                  </a:cubicBezTo>
                  <a:cubicBezTo>
                    <a:pt x="126" y="209"/>
                    <a:pt x="168" y="175"/>
                    <a:pt x="168" y="109"/>
                  </a:cubicBezTo>
                  <a:cubicBezTo>
                    <a:pt x="168" y="37"/>
                    <a:pt x="126" y="0"/>
                    <a:pt x="8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19"/>
            <p:cNvSpPr/>
            <p:nvPr/>
          </p:nvSpPr>
          <p:spPr>
            <a:xfrm>
              <a:off x="4161336" y="1887571"/>
              <a:ext cx="5094" cy="6210"/>
            </a:xfrm>
            <a:custGeom>
              <a:avLst/>
              <a:gdLst/>
              <a:ahLst/>
              <a:cxnLst/>
              <a:rect l="l" t="t" r="r" b="b"/>
              <a:pathLst>
                <a:path w="146" h="178" extrusionOk="0">
                  <a:moveTo>
                    <a:pt x="91" y="0"/>
                  </a:moveTo>
                  <a:cubicBezTo>
                    <a:pt x="47" y="0"/>
                    <a:pt x="0" y="35"/>
                    <a:pt x="0" y="111"/>
                  </a:cubicBezTo>
                  <a:cubicBezTo>
                    <a:pt x="0" y="144"/>
                    <a:pt x="12" y="167"/>
                    <a:pt x="34" y="177"/>
                  </a:cubicBezTo>
                  <a:lnTo>
                    <a:pt x="45" y="177"/>
                  </a:lnTo>
                  <a:cubicBezTo>
                    <a:pt x="56" y="167"/>
                    <a:pt x="56" y="155"/>
                    <a:pt x="56" y="144"/>
                  </a:cubicBezTo>
                  <a:lnTo>
                    <a:pt x="56" y="133"/>
                  </a:lnTo>
                  <a:cubicBezTo>
                    <a:pt x="67" y="133"/>
                    <a:pt x="67" y="122"/>
                    <a:pt x="67" y="122"/>
                  </a:cubicBezTo>
                  <a:cubicBezTo>
                    <a:pt x="79" y="111"/>
                    <a:pt x="67" y="100"/>
                    <a:pt x="67" y="100"/>
                  </a:cubicBezTo>
                  <a:lnTo>
                    <a:pt x="67" y="88"/>
                  </a:lnTo>
                  <a:lnTo>
                    <a:pt x="79" y="88"/>
                  </a:lnTo>
                  <a:lnTo>
                    <a:pt x="79" y="78"/>
                  </a:lnTo>
                  <a:lnTo>
                    <a:pt x="134" y="78"/>
                  </a:lnTo>
                  <a:cubicBezTo>
                    <a:pt x="134" y="66"/>
                    <a:pt x="145" y="66"/>
                    <a:pt x="145" y="55"/>
                  </a:cubicBezTo>
                  <a:lnTo>
                    <a:pt x="145" y="22"/>
                  </a:lnTo>
                  <a:cubicBezTo>
                    <a:pt x="131" y="8"/>
                    <a:pt x="112" y="0"/>
                    <a:pt x="9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19"/>
            <p:cNvSpPr/>
            <p:nvPr/>
          </p:nvSpPr>
          <p:spPr>
            <a:xfrm>
              <a:off x="4117097" y="1861161"/>
              <a:ext cx="50866" cy="49331"/>
            </a:xfrm>
            <a:custGeom>
              <a:avLst/>
              <a:gdLst/>
              <a:ahLst/>
              <a:cxnLst/>
              <a:rect l="l" t="t" r="r" b="b"/>
              <a:pathLst>
                <a:path w="1458" h="1414" extrusionOk="0">
                  <a:moveTo>
                    <a:pt x="468" y="0"/>
                  </a:moveTo>
                  <a:cubicBezTo>
                    <a:pt x="445" y="0"/>
                    <a:pt x="435" y="0"/>
                    <a:pt x="412" y="12"/>
                  </a:cubicBezTo>
                  <a:cubicBezTo>
                    <a:pt x="401" y="12"/>
                    <a:pt x="379" y="22"/>
                    <a:pt x="368" y="34"/>
                  </a:cubicBezTo>
                  <a:lnTo>
                    <a:pt x="356" y="34"/>
                  </a:lnTo>
                  <a:cubicBezTo>
                    <a:pt x="346" y="45"/>
                    <a:pt x="334" y="56"/>
                    <a:pt x="334" y="67"/>
                  </a:cubicBezTo>
                  <a:cubicBezTo>
                    <a:pt x="334" y="67"/>
                    <a:pt x="323" y="67"/>
                    <a:pt x="323" y="78"/>
                  </a:cubicBezTo>
                  <a:cubicBezTo>
                    <a:pt x="323" y="89"/>
                    <a:pt x="312" y="101"/>
                    <a:pt x="301" y="111"/>
                  </a:cubicBezTo>
                  <a:cubicBezTo>
                    <a:pt x="301" y="134"/>
                    <a:pt x="290" y="156"/>
                    <a:pt x="290" y="167"/>
                  </a:cubicBezTo>
                  <a:lnTo>
                    <a:pt x="279" y="167"/>
                  </a:lnTo>
                  <a:lnTo>
                    <a:pt x="279" y="156"/>
                  </a:lnTo>
                  <a:lnTo>
                    <a:pt x="267" y="145"/>
                  </a:lnTo>
                  <a:lnTo>
                    <a:pt x="257" y="134"/>
                  </a:lnTo>
                  <a:lnTo>
                    <a:pt x="245" y="134"/>
                  </a:lnTo>
                  <a:lnTo>
                    <a:pt x="235" y="123"/>
                  </a:lnTo>
                  <a:lnTo>
                    <a:pt x="223" y="123"/>
                  </a:lnTo>
                  <a:cubicBezTo>
                    <a:pt x="223" y="123"/>
                    <a:pt x="212" y="123"/>
                    <a:pt x="201" y="111"/>
                  </a:cubicBezTo>
                  <a:lnTo>
                    <a:pt x="190" y="111"/>
                  </a:lnTo>
                  <a:cubicBezTo>
                    <a:pt x="190" y="123"/>
                    <a:pt x="168" y="123"/>
                    <a:pt x="168" y="123"/>
                  </a:cubicBezTo>
                  <a:lnTo>
                    <a:pt x="156" y="123"/>
                  </a:lnTo>
                  <a:cubicBezTo>
                    <a:pt x="156" y="123"/>
                    <a:pt x="146" y="134"/>
                    <a:pt x="134" y="134"/>
                  </a:cubicBezTo>
                  <a:lnTo>
                    <a:pt x="134" y="145"/>
                  </a:lnTo>
                  <a:lnTo>
                    <a:pt x="112" y="156"/>
                  </a:lnTo>
                  <a:lnTo>
                    <a:pt x="112" y="167"/>
                  </a:lnTo>
                  <a:cubicBezTo>
                    <a:pt x="101" y="167"/>
                    <a:pt x="101" y="178"/>
                    <a:pt x="89" y="190"/>
                  </a:cubicBezTo>
                  <a:cubicBezTo>
                    <a:pt x="89" y="200"/>
                    <a:pt x="89" y="212"/>
                    <a:pt x="79" y="223"/>
                  </a:cubicBezTo>
                  <a:lnTo>
                    <a:pt x="79" y="234"/>
                  </a:lnTo>
                  <a:lnTo>
                    <a:pt x="79" y="245"/>
                  </a:lnTo>
                  <a:lnTo>
                    <a:pt x="79" y="267"/>
                  </a:lnTo>
                  <a:lnTo>
                    <a:pt x="79" y="279"/>
                  </a:lnTo>
                  <a:cubicBezTo>
                    <a:pt x="79" y="301"/>
                    <a:pt x="79" y="323"/>
                    <a:pt x="89" y="334"/>
                  </a:cubicBezTo>
                  <a:cubicBezTo>
                    <a:pt x="89" y="356"/>
                    <a:pt x="101" y="368"/>
                    <a:pt x="112" y="390"/>
                  </a:cubicBezTo>
                  <a:lnTo>
                    <a:pt x="134" y="412"/>
                  </a:lnTo>
                  <a:cubicBezTo>
                    <a:pt x="89" y="434"/>
                    <a:pt x="45" y="467"/>
                    <a:pt x="23" y="523"/>
                  </a:cubicBezTo>
                  <a:cubicBezTo>
                    <a:pt x="12" y="556"/>
                    <a:pt x="12" y="590"/>
                    <a:pt x="1" y="623"/>
                  </a:cubicBezTo>
                  <a:cubicBezTo>
                    <a:pt x="1" y="634"/>
                    <a:pt x="1" y="634"/>
                    <a:pt x="12" y="645"/>
                  </a:cubicBezTo>
                  <a:cubicBezTo>
                    <a:pt x="1" y="690"/>
                    <a:pt x="1" y="723"/>
                    <a:pt x="1" y="768"/>
                  </a:cubicBezTo>
                  <a:cubicBezTo>
                    <a:pt x="1" y="768"/>
                    <a:pt x="1" y="779"/>
                    <a:pt x="12" y="790"/>
                  </a:cubicBezTo>
                  <a:cubicBezTo>
                    <a:pt x="12" y="801"/>
                    <a:pt x="23" y="823"/>
                    <a:pt x="23" y="845"/>
                  </a:cubicBezTo>
                  <a:cubicBezTo>
                    <a:pt x="45" y="879"/>
                    <a:pt x="67" y="901"/>
                    <a:pt x="89" y="924"/>
                  </a:cubicBezTo>
                  <a:cubicBezTo>
                    <a:pt x="101" y="934"/>
                    <a:pt x="123" y="946"/>
                    <a:pt x="134" y="957"/>
                  </a:cubicBezTo>
                  <a:cubicBezTo>
                    <a:pt x="146" y="957"/>
                    <a:pt x="168" y="968"/>
                    <a:pt x="190" y="968"/>
                  </a:cubicBezTo>
                  <a:cubicBezTo>
                    <a:pt x="201" y="968"/>
                    <a:pt x="212" y="968"/>
                    <a:pt x="223" y="957"/>
                  </a:cubicBezTo>
                  <a:lnTo>
                    <a:pt x="257" y="957"/>
                  </a:lnTo>
                  <a:cubicBezTo>
                    <a:pt x="290" y="934"/>
                    <a:pt x="323" y="912"/>
                    <a:pt x="346" y="879"/>
                  </a:cubicBezTo>
                  <a:cubicBezTo>
                    <a:pt x="346" y="868"/>
                    <a:pt x="356" y="868"/>
                    <a:pt x="356" y="857"/>
                  </a:cubicBezTo>
                  <a:cubicBezTo>
                    <a:pt x="356" y="868"/>
                    <a:pt x="368" y="879"/>
                    <a:pt x="368" y="890"/>
                  </a:cubicBezTo>
                  <a:lnTo>
                    <a:pt x="368" y="901"/>
                  </a:lnTo>
                  <a:cubicBezTo>
                    <a:pt x="379" y="912"/>
                    <a:pt x="390" y="924"/>
                    <a:pt x="390" y="934"/>
                  </a:cubicBezTo>
                  <a:cubicBezTo>
                    <a:pt x="368" y="934"/>
                    <a:pt x="334" y="934"/>
                    <a:pt x="312" y="946"/>
                  </a:cubicBezTo>
                  <a:lnTo>
                    <a:pt x="301" y="946"/>
                  </a:lnTo>
                  <a:cubicBezTo>
                    <a:pt x="290" y="946"/>
                    <a:pt x="279" y="957"/>
                    <a:pt x="267" y="968"/>
                  </a:cubicBezTo>
                  <a:lnTo>
                    <a:pt x="257" y="968"/>
                  </a:lnTo>
                  <a:cubicBezTo>
                    <a:pt x="257" y="979"/>
                    <a:pt x="235" y="990"/>
                    <a:pt x="223" y="1001"/>
                  </a:cubicBezTo>
                  <a:cubicBezTo>
                    <a:pt x="212" y="1035"/>
                    <a:pt x="201" y="1046"/>
                    <a:pt x="190" y="1090"/>
                  </a:cubicBezTo>
                  <a:lnTo>
                    <a:pt x="190" y="1102"/>
                  </a:lnTo>
                  <a:cubicBezTo>
                    <a:pt x="190" y="1124"/>
                    <a:pt x="178" y="1146"/>
                    <a:pt x="190" y="1157"/>
                  </a:cubicBezTo>
                  <a:cubicBezTo>
                    <a:pt x="190" y="1201"/>
                    <a:pt x="190" y="1235"/>
                    <a:pt x="212" y="1268"/>
                  </a:cubicBezTo>
                  <a:lnTo>
                    <a:pt x="212" y="1290"/>
                  </a:lnTo>
                  <a:cubicBezTo>
                    <a:pt x="223" y="1302"/>
                    <a:pt x="235" y="1324"/>
                    <a:pt x="245" y="1335"/>
                  </a:cubicBezTo>
                  <a:cubicBezTo>
                    <a:pt x="257" y="1346"/>
                    <a:pt x="267" y="1369"/>
                    <a:pt x="290" y="1379"/>
                  </a:cubicBezTo>
                  <a:cubicBezTo>
                    <a:pt x="301" y="1379"/>
                    <a:pt x="312" y="1391"/>
                    <a:pt x="334" y="1401"/>
                  </a:cubicBezTo>
                  <a:cubicBezTo>
                    <a:pt x="346" y="1401"/>
                    <a:pt x="368" y="1401"/>
                    <a:pt x="379" y="1413"/>
                  </a:cubicBezTo>
                  <a:lnTo>
                    <a:pt x="390" y="1413"/>
                  </a:lnTo>
                  <a:cubicBezTo>
                    <a:pt x="401" y="1401"/>
                    <a:pt x="423" y="1401"/>
                    <a:pt x="435" y="1401"/>
                  </a:cubicBezTo>
                  <a:cubicBezTo>
                    <a:pt x="445" y="1401"/>
                    <a:pt x="445" y="1401"/>
                    <a:pt x="445" y="1391"/>
                  </a:cubicBezTo>
                  <a:cubicBezTo>
                    <a:pt x="457" y="1391"/>
                    <a:pt x="468" y="1379"/>
                    <a:pt x="479" y="1379"/>
                  </a:cubicBezTo>
                  <a:lnTo>
                    <a:pt x="490" y="1369"/>
                  </a:lnTo>
                  <a:lnTo>
                    <a:pt x="524" y="1335"/>
                  </a:lnTo>
                  <a:cubicBezTo>
                    <a:pt x="524" y="1335"/>
                    <a:pt x="524" y="1324"/>
                    <a:pt x="534" y="1324"/>
                  </a:cubicBezTo>
                  <a:cubicBezTo>
                    <a:pt x="534" y="1312"/>
                    <a:pt x="546" y="1302"/>
                    <a:pt x="557" y="1290"/>
                  </a:cubicBezTo>
                  <a:lnTo>
                    <a:pt x="557" y="1280"/>
                  </a:lnTo>
                  <a:cubicBezTo>
                    <a:pt x="568" y="1257"/>
                    <a:pt x="568" y="1235"/>
                    <a:pt x="579" y="1224"/>
                  </a:cubicBezTo>
                  <a:lnTo>
                    <a:pt x="579" y="1168"/>
                  </a:lnTo>
                  <a:lnTo>
                    <a:pt x="579" y="1157"/>
                  </a:lnTo>
                  <a:cubicBezTo>
                    <a:pt x="579" y="1146"/>
                    <a:pt x="579" y="1124"/>
                    <a:pt x="568" y="1102"/>
                  </a:cubicBezTo>
                  <a:cubicBezTo>
                    <a:pt x="568" y="1090"/>
                    <a:pt x="568" y="1068"/>
                    <a:pt x="557" y="1057"/>
                  </a:cubicBezTo>
                  <a:cubicBezTo>
                    <a:pt x="546" y="1046"/>
                    <a:pt x="546" y="1035"/>
                    <a:pt x="546" y="1035"/>
                  </a:cubicBezTo>
                  <a:cubicBezTo>
                    <a:pt x="568" y="1035"/>
                    <a:pt x="601" y="1023"/>
                    <a:pt x="613" y="1013"/>
                  </a:cubicBezTo>
                  <a:cubicBezTo>
                    <a:pt x="635" y="1013"/>
                    <a:pt x="646" y="1001"/>
                    <a:pt x="657" y="990"/>
                  </a:cubicBezTo>
                  <a:cubicBezTo>
                    <a:pt x="657" y="990"/>
                    <a:pt x="668" y="990"/>
                    <a:pt x="668" y="979"/>
                  </a:cubicBezTo>
                  <a:cubicBezTo>
                    <a:pt x="679" y="979"/>
                    <a:pt x="690" y="968"/>
                    <a:pt x="702" y="957"/>
                  </a:cubicBezTo>
                  <a:cubicBezTo>
                    <a:pt x="702" y="946"/>
                    <a:pt x="702" y="934"/>
                    <a:pt x="712" y="924"/>
                  </a:cubicBezTo>
                  <a:cubicBezTo>
                    <a:pt x="724" y="968"/>
                    <a:pt x="746" y="1001"/>
                    <a:pt x="779" y="1023"/>
                  </a:cubicBezTo>
                  <a:cubicBezTo>
                    <a:pt x="813" y="1046"/>
                    <a:pt x="846" y="1057"/>
                    <a:pt x="890" y="1068"/>
                  </a:cubicBezTo>
                  <a:lnTo>
                    <a:pt x="913" y="1068"/>
                  </a:lnTo>
                  <a:cubicBezTo>
                    <a:pt x="924" y="1068"/>
                    <a:pt x="935" y="1057"/>
                    <a:pt x="946" y="1057"/>
                  </a:cubicBezTo>
                  <a:lnTo>
                    <a:pt x="957" y="1057"/>
                  </a:lnTo>
                  <a:cubicBezTo>
                    <a:pt x="979" y="1057"/>
                    <a:pt x="991" y="1057"/>
                    <a:pt x="1013" y="1046"/>
                  </a:cubicBezTo>
                  <a:cubicBezTo>
                    <a:pt x="1024" y="1035"/>
                    <a:pt x="1035" y="1023"/>
                    <a:pt x="1046" y="1023"/>
                  </a:cubicBezTo>
                  <a:cubicBezTo>
                    <a:pt x="1068" y="1013"/>
                    <a:pt x="1080" y="990"/>
                    <a:pt x="1090" y="979"/>
                  </a:cubicBezTo>
                  <a:cubicBezTo>
                    <a:pt x="1102" y="968"/>
                    <a:pt x="1113" y="946"/>
                    <a:pt x="1124" y="934"/>
                  </a:cubicBezTo>
                  <a:cubicBezTo>
                    <a:pt x="1135" y="912"/>
                    <a:pt x="1135" y="890"/>
                    <a:pt x="1147" y="857"/>
                  </a:cubicBezTo>
                  <a:lnTo>
                    <a:pt x="1147" y="747"/>
                  </a:lnTo>
                  <a:lnTo>
                    <a:pt x="1147" y="747"/>
                  </a:lnTo>
                  <a:cubicBezTo>
                    <a:pt x="1162" y="750"/>
                    <a:pt x="1171" y="759"/>
                    <a:pt x="1179" y="768"/>
                  </a:cubicBezTo>
                  <a:cubicBezTo>
                    <a:pt x="1202" y="768"/>
                    <a:pt x="1213" y="768"/>
                    <a:pt x="1236" y="779"/>
                  </a:cubicBezTo>
                  <a:cubicBezTo>
                    <a:pt x="1236" y="779"/>
                    <a:pt x="1246" y="779"/>
                    <a:pt x="1258" y="768"/>
                  </a:cubicBezTo>
                  <a:lnTo>
                    <a:pt x="1302" y="768"/>
                  </a:lnTo>
                  <a:cubicBezTo>
                    <a:pt x="1313" y="756"/>
                    <a:pt x="1324" y="756"/>
                    <a:pt x="1335" y="746"/>
                  </a:cubicBezTo>
                  <a:cubicBezTo>
                    <a:pt x="1347" y="746"/>
                    <a:pt x="1357" y="734"/>
                    <a:pt x="1369" y="734"/>
                  </a:cubicBezTo>
                  <a:cubicBezTo>
                    <a:pt x="1380" y="723"/>
                    <a:pt x="1391" y="701"/>
                    <a:pt x="1402" y="690"/>
                  </a:cubicBezTo>
                  <a:cubicBezTo>
                    <a:pt x="1413" y="679"/>
                    <a:pt x="1424" y="657"/>
                    <a:pt x="1436" y="645"/>
                  </a:cubicBezTo>
                  <a:lnTo>
                    <a:pt x="1436" y="634"/>
                  </a:lnTo>
                  <a:cubicBezTo>
                    <a:pt x="1446" y="623"/>
                    <a:pt x="1446" y="601"/>
                    <a:pt x="1446" y="590"/>
                  </a:cubicBezTo>
                  <a:lnTo>
                    <a:pt x="1446" y="578"/>
                  </a:lnTo>
                  <a:cubicBezTo>
                    <a:pt x="1458" y="568"/>
                    <a:pt x="1458" y="545"/>
                    <a:pt x="1458" y="534"/>
                  </a:cubicBezTo>
                  <a:cubicBezTo>
                    <a:pt x="1458" y="512"/>
                    <a:pt x="1458" y="501"/>
                    <a:pt x="1446" y="479"/>
                  </a:cubicBezTo>
                  <a:lnTo>
                    <a:pt x="1446" y="467"/>
                  </a:lnTo>
                  <a:cubicBezTo>
                    <a:pt x="1436" y="434"/>
                    <a:pt x="1424" y="390"/>
                    <a:pt x="1402" y="368"/>
                  </a:cubicBezTo>
                  <a:cubicBezTo>
                    <a:pt x="1380" y="334"/>
                    <a:pt x="1357" y="323"/>
                    <a:pt x="1313" y="301"/>
                  </a:cubicBezTo>
                  <a:lnTo>
                    <a:pt x="1302" y="301"/>
                  </a:lnTo>
                  <a:cubicBezTo>
                    <a:pt x="1291" y="289"/>
                    <a:pt x="1268" y="289"/>
                    <a:pt x="1246" y="289"/>
                  </a:cubicBezTo>
                  <a:cubicBezTo>
                    <a:pt x="1213" y="289"/>
                    <a:pt x="1191" y="301"/>
                    <a:pt x="1157" y="323"/>
                  </a:cubicBezTo>
                  <a:cubicBezTo>
                    <a:pt x="1157" y="334"/>
                    <a:pt x="1147" y="334"/>
                    <a:pt x="1135" y="345"/>
                  </a:cubicBezTo>
                  <a:cubicBezTo>
                    <a:pt x="1135" y="356"/>
                    <a:pt x="1124" y="356"/>
                    <a:pt x="1113" y="368"/>
                  </a:cubicBezTo>
                  <a:lnTo>
                    <a:pt x="1102" y="368"/>
                  </a:lnTo>
                  <a:cubicBezTo>
                    <a:pt x="1090" y="378"/>
                    <a:pt x="1090" y="390"/>
                    <a:pt x="1080" y="400"/>
                  </a:cubicBezTo>
                  <a:cubicBezTo>
                    <a:pt x="1068" y="400"/>
                    <a:pt x="1068" y="412"/>
                    <a:pt x="1068" y="423"/>
                  </a:cubicBezTo>
                  <a:cubicBezTo>
                    <a:pt x="1058" y="423"/>
                    <a:pt x="1058" y="434"/>
                    <a:pt x="1058" y="445"/>
                  </a:cubicBezTo>
                  <a:cubicBezTo>
                    <a:pt x="1035" y="467"/>
                    <a:pt x="1035" y="501"/>
                    <a:pt x="1035" y="534"/>
                  </a:cubicBezTo>
                  <a:lnTo>
                    <a:pt x="1035" y="590"/>
                  </a:lnTo>
                  <a:cubicBezTo>
                    <a:pt x="1024" y="578"/>
                    <a:pt x="1013" y="578"/>
                    <a:pt x="1002" y="568"/>
                  </a:cubicBezTo>
                  <a:cubicBezTo>
                    <a:pt x="991" y="568"/>
                    <a:pt x="979" y="556"/>
                    <a:pt x="969" y="556"/>
                  </a:cubicBezTo>
                  <a:lnTo>
                    <a:pt x="957" y="556"/>
                  </a:lnTo>
                  <a:cubicBezTo>
                    <a:pt x="957" y="545"/>
                    <a:pt x="969" y="534"/>
                    <a:pt x="969" y="523"/>
                  </a:cubicBezTo>
                  <a:cubicBezTo>
                    <a:pt x="979" y="489"/>
                    <a:pt x="991" y="457"/>
                    <a:pt x="991" y="412"/>
                  </a:cubicBezTo>
                  <a:cubicBezTo>
                    <a:pt x="991" y="378"/>
                    <a:pt x="991" y="356"/>
                    <a:pt x="979" y="334"/>
                  </a:cubicBezTo>
                  <a:cubicBezTo>
                    <a:pt x="979" y="311"/>
                    <a:pt x="969" y="301"/>
                    <a:pt x="969" y="289"/>
                  </a:cubicBezTo>
                  <a:cubicBezTo>
                    <a:pt x="946" y="256"/>
                    <a:pt x="935" y="234"/>
                    <a:pt x="902" y="212"/>
                  </a:cubicBezTo>
                  <a:cubicBezTo>
                    <a:pt x="890" y="190"/>
                    <a:pt x="880" y="190"/>
                    <a:pt x="857" y="178"/>
                  </a:cubicBezTo>
                  <a:cubicBezTo>
                    <a:pt x="846" y="167"/>
                    <a:pt x="835" y="167"/>
                    <a:pt x="835" y="167"/>
                  </a:cubicBezTo>
                  <a:cubicBezTo>
                    <a:pt x="813" y="167"/>
                    <a:pt x="791" y="156"/>
                    <a:pt x="768" y="156"/>
                  </a:cubicBezTo>
                  <a:cubicBezTo>
                    <a:pt x="757" y="167"/>
                    <a:pt x="746" y="167"/>
                    <a:pt x="735" y="167"/>
                  </a:cubicBezTo>
                  <a:cubicBezTo>
                    <a:pt x="724" y="167"/>
                    <a:pt x="712" y="167"/>
                    <a:pt x="702" y="178"/>
                  </a:cubicBezTo>
                  <a:cubicBezTo>
                    <a:pt x="679" y="178"/>
                    <a:pt x="657" y="190"/>
                    <a:pt x="635" y="200"/>
                  </a:cubicBezTo>
                  <a:lnTo>
                    <a:pt x="635" y="156"/>
                  </a:lnTo>
                  <a:cubicBezTo>
                    <a:pt x="623" y="134"/>
                    <a:pt x="623" y="123"/>
                    <a:pt x="623" y="111"/>
                  </a:cubicBezTo>
                  <a:lnTo>
                    <a:pt x="613" y="111"/>
                  </a:lnTo>
                  <a:lnTo>
                    <a:pt x="613" y="101"/>
                  </a:lnTo>
                  <a:cubicBezTo>
                    <a:pt x="613" y="89"/>
                    <a:pt x="601" y="78"/>
                    <a:pt x="601" y="67"/>
                  </a:cubicBezTo>
                  <a:lnTo>
                    <a:pt x="590" y="67"/>
                  </a:lnTo>
                  <a:cubicBezTo>
                    <a:pt x="579" y="56"/>
                    <a:pt x="568" y="45"/>
                    <a:pt x="568" y="34"/>
                  </a:cubicBezTo>
                  <a:lnTo>
                    <a:pt x="557" y="34"/>
                  </a:lnTo>
                  <a:cubicBezTo>
                    <a:pt x="546" y="22"/>
                    <a:pt x="524" y="12"/>
                    <a:pt x="512" y="12"/>
                  </a:cubicBezTo>
                  <a:cubicBezTo>
                    <a:pt x="501" y="0"/>
                    <a:pt x="490" y="0"/>
                    <a:pt x="468"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19"/>
            <p:cNvSpPr/>
            <p:nvPr/>
          </p:nvSpPr>
          <p:spPr>
            <a:xfrm>
              <a:off x="4117097" y="1861161"/>
              <a:ext cx="46993" cy="46993"/>
            </a:xfrm>
            <a:custGeom>
              <a:avLst/>
              <a:gdLst/>
              <a:ahLst/>
              <a:cxnLst/>
              <a:rect l="l" t="t" r="r" b="b"/>
              <a:pathLst>
                <a:path w="1347" h="1347" extrusionOk="0">
                  <a:moveTo>
                    <a:pt x="468" y="0"/>
                  </a:moveTo>
                  <a:cubicBezTo>
                    <a:pt x="445" y="0"/>
                    <a:pt x="435" y="0"/>
                    <a:pt x="412" y="12"/>
                  </a:cubicBezTo>
                  <a:cubicBezTo>
                    <a:pt x="401" y="12"/>
                    <a:pt x="379" y="22"/>
                    <a:pt x="368" y="34"/>
                  </a:cubicBezTo>
                  <a:lnTo>
                    <a:pt x="356" y="34"/>
                  </a:lnTo>
                  <a:cubicBezTo>
                    <a:pt x="346" y="45"/>
                    <a:pt x="334" y="56"/>
                    <a:pt x="334" y="67"/>
                  </a:cubicBezTo>
                  <a:cubicBezTo>
                    <a:pt x="334" y="67"/>
                    <a:pt x="323" y="67"/>
                    <a:pt x="323" y="78"/>
                  </a:cubicBezTo>
                  <a:cubicBezTo>
                    <a:pt x="323" y="89"/>
                    <a:pt x="312" y="101"/>
                    <a:pt x="301" y="111"/>
                  </a:cubicBezTo>
                  <a:cubicBezTo>
                    <a:pt x="301" y="134"/>
                    <a:pt x="290" y="156"/>
                    <a:pt x="290" y="167"/>
                  </a:cubicBezTo>
                  <a:lnTo>
                    <a:pt x="279" y="167"/>
                  </a:lnTo>
                  <a:lnTo>
                    <a:pt x="279" y="156"/>
                  </a:lnTo>
                  <a:lnTo>
                    <a:pt x="267" y="145"/>
                  </a:lnTo>
                  <a:lnTo>
                    <a:pt x="257" y="134"/>
                  </a:lnTo>
                  <a:lnTo>
                    <a:pt x="245" y="134"/>
                  </a:lnTo>
                  <a:lnTo>
                    <a:pt x="235" y="123"/>
                  </a:lnTo>
                  <a:lnTo>
                    <a:pt x="223" y="123"/>
                  </a:lnTo>
                  <a:cubicBezTo>
                    <a:pt x="235" y="123"/>
                    <a:pt x="235" y="134"/>
                    <a:pt x="235" y="134"/>
                  </a:cubicBezTo>
                  <a:cubicBezTo>
                    <a:pt x="223" y="134"/>
                    <a:pt x="212" y="167"/>
                    <a:pt x="223" y="178"/>
                  </a:cubicBezTo>
                  <a:cubicBezTo>
                    <a:pt x="235" y="190"/>
                    <a:pt x="245" y="200"/>
                    <a:pt x="257" y="223"/>
                  </a:cubicBezTo>
                  <a:cubicBezTo>
                    <a:pt x="245" y="223"/>
                    <a:pt x="245" y="234"/>
                    <a:pt x="257" y="245"/>
                  </a:cubicBezTo>
                  <a:lnTo>
                    <a:pt x="257" y="256"/>
                  </a:lnTo>
                  <a:lnTo>
                    <a:pt x="257" y="279"/>
                  </a:lnTo>
                  <a:cubicBezTo>
                    <a:pt x="257" y="311"/>
                    <a:pt x="235" y="345"/>
                    <a:pt x="212" y="368"/>
                  </a:cubicBezTo>
                  <a:cubicBezTo>
                    <a:pt x="212" y="368"/>
                    <a:pt x="212" y="378"/>
                    <a:pt x="201" y="378"/>
                  </a:cubicBezTo>
                  <a:cubicBezTo>
                    <a:pt x="190" y="378"/>
                    <a:pt x="190" y="390"/>
                    <a:pt x="178" y="390"/>
                  </a:cubicBezTo>
                  <a:cubicBezTo>
                    <a:pt x="168" y="390"/>
                    <a:pt x="168" y="400"/>
                    <a:pt x="168" y="400"/>
                  </a:cubicBezTo>
                  <a:cubicBezTo>
                    <a:pt x="156" y="400"/>
                    <a:pt x="146" y="400"/>
                    <a:pt x="134" y="412"/>
                  </a:cubicBezTo>
                  <a:cubicBezTo>
                    <a:pt x="89" y="434"/>
                    <a:pt x="45" y="467"/>
                    <a:pt x="23" y="523"/>
                  </a:cubicBezTo>
                  <a:cubicBezTo>
                    <a:pt x="12" y="556"/>
                    <a:pt x="12" y="590"/>
                    <a:pt x="1" y="623"/>
                  </a:cubicBezTo>
                  <a:cubicBezTo>
                    <a:pt x="1" y="634"/>
                    <a:pt x="1" y="634"/>
                    <a:pt x="12" y="645"/>
                  </a:cubicBezTo>
                  <a:cubicBezTo>
                    <a:pt x="1" y="690"/>
                    <a:pt x="1" y="723"/>
                    <a:pt x="1" y="768"/>
                  </a:cubicBezTo>
                  <a:cubicBezTo>
                    <a:pt x="12" y="768"/>
                    <a:pt x="12" y="756"/>
                    <a:pt x="12" y="756"/>
                  </a:cubicBezTo>
                  <a:cubicBezTo>
                    <a:pt x="23" y="768"/>
                    <a:pt x="23" y="779"/>
                    <a:pt x="34" y="790"/>
                  </a:cubicBezTo>
                  <a:lnTo>
                    <a:pt x="45" y="790"/>
                  </a:lnTo>
                  <a:cubicBezTo>
                    <a:pt x="57" y="790"/>
                    <a:pt x="57" y="790"/>
                    <a:pt x="67" y="801"/>
                  </a:cubicBezTo>
                  <a:lnTo>
                    <a:pt x="89" y="801"/>
                  </a:lnTo>
                  <a:lnTo>
                    <a:pt x="101" y="790"/>
                  </a:lnTo>
                  <a:cubicBezTo>
                    <a:pt x="112" y="768"/>
                    <a:pt x="101" y="746"/>
                    <a:pt x="89" y="734"/>
                  </a:cubicBezTo>
                  <a:lnTo>
                    <a:pt x="89" y="723"/>
                  </a:lnTo>
                  <a:lnTo>
                    <a:pt x="101" y="712"/>
                  </a:lnTo>
                  <a:lnTo>
                    <a:pt x="101" y="701"/>
                  </a:lnTo>
                  <a:cubicBezTo>
                    <a:pt x="112" y="701"/>
                    <a:pt x="112" y="701"/>
                    <a:pt x="112" y="690"/>
                  </a:cubicBezTo>
                  <a:lnTo>
                    <a:pt x="123" y="690"/>
                  </a:lnTo>
                  <a:cubicBezTo>
                    <a:pt x="123" y="679"/>
                    <a:pt x="123" y="679"/>
                    <a:pt x="134" y="679"/>
                  </a:cubicBezTo>
                  <a:cubicBezTo>
                    <a:pt x="134" y="679"/>
                    <a:pt x="134" y="667"/>
                    <a:pt x="146" y="667"/>
                  </a:cubicBezTo>
                  <a:cubicBezTo>
                    <a:pt x="156" y="667"/>
                    <a:pt x="156" y="657"/>
                    <a:pt x="156" y="657"/>
                  </a:cubicBezTo>
                  <a:cubicBezTo>
                    <a:pt x="171" y="657"/>
                    <a:pt x="186" y="652"/>
                    <a:pt x="204" y="652"/>
                  </a:cubicBezTo>
                  <a:cubicBezTo>
                    <a:pt x="213" y="652"/>
                    <a:pt x="223" y="653"/>
                    <a:pt x="235" y="657"/>
                  </a:cubicBezTo>
                  <a:cubicBezTo>
                    <a:pt x="257" y="657"/>
                    <a:pt x="279" y="667"/>
                    <a:pt x="290" y="690"/>
                  </a:cubicBezTo>
                  <a:cubicBezTo>
                    <a:pt x="312" y="712"/>
                    <a:pt x="312" y="734"/>
                    <a:pt x="323" y="768"/>
                  </a:cubicBezTo>
                  <a:cubicBezTo>
                    <a:pt x="323" y="786"/>
                    <a:pt x="338" y="804"/>
                    <a:pt x="349" y="804"/>
                  </a:cubicBezTo>
                  <a:cubicBezTo>
                    <a:pt x="352" y="804"/>
                    <a:pt x="354" y="803"/>
                    <a:pt x="356" y="801"/>
                  </a:cubicBezTo>
                  <a:lnTo>
                    <a:pt x="368" y="801"/>
                  </a:lnTo>
                  <a:lnTo>
                    <a:pt x="368" y="812"/>
                  </a:lnTo>
                  <a:cubicBezTo>
                    <a:pt x="356" y="835"/>
                    <a:pt x="356" y="857"/>
                    <a:pt x="368" y="879"/>
                  </a:cubicBezTo>
                  <a:lnTo>
                    <a:pt x="368" y="890"/>
                  </a:lnTo>
                  <a:lnTo>
                    <a:pt x="368" y="901"/>
                  </a:lnTo>
                  <a:cubicBezTo>
                    <a:pt x="379" y="912"/>
                    <a:pt x="390" y="924"/>
                    <a:pt x="390" y="934"/>
                  </a:cubicBezTo>
                  <a:cubicBezTo>
                    <a:pt x="368" y="934"/>
                    <a:pt x="334" y="934"/>
                    <a:pt x="312" y="946"/>
                  </a:cubicBezTo>
                  <a:lnTo>
                    <a:pt x="301" y="946"/>
                  </a:lnTo>
                  <a:cubicBezTo>
                    <a:pt x="290" y="946"/>
                    <a:pt x="279" y="957"/>
                    <a:pt x="267" y="968"/>
                  </a:cubicBezTo>
                  <a:lnTo>
                    <a:pt x="257" y="968"/>
                  </a:lnTo>
                  <a:cubicBezTo>
                    <a:pt x="257" y="979"/>
                    <a:pt x="235" y="990"/>
                    <a:pt x="223" y="1001"/>
                  </a:cubicBezTo>
                  <a:cubicBezTo>
                    <a:pt x="212" y="1035"/>
                    <a:pt x="201" y="1046"/>
                    <a:pt x="190" y="1090"/>
                  </a:cubicBezTo>
                  <a:lnTo>
                    <a:pt x="190" y="1102"/>
                  </a:lnTo>
                  <a:cubicBezTo>
                    <a:pt x="190" y="1124"/>
                    <a:pt x="178" y="1146"/>
                    <a:pt x="190" y="1157"/>
                  </a:cubicBezTo>
                  <a:cubicBezTo>
                    <a:pt x="190" y="1191"/>
                    <a:pt x="190" y="1213"/>
                    <a:pt x="201" y="1246"/>
                  </a:cubicBezTo>
                  <a:cubicBezTo>
                    <a:pt x="212" y="1280"/>
                    <a:pt x="223" y="1302"/>
                    <a:pt x="257" y="1335"/>
                  </a:cubicBezTo>
                  <a:lnTo>
                    <a:pt x="279" y="1335"/>
                  </a:lnTo>
                  <a:cubicBezTo>
                    <a:pt x="290" y="1335"/>
                    <a:pt x="290" y="1346"/>
                    <a:pt x="301" y="1346"/>
                  </a:cubicBezTo>
                  <a:cubicBezTo>
                    <a:pt x="312" y="1346"/>
                    <a:pt x="323" y="1335"/>
                    <a:pt x="323" y="1324"/>
                  </a:cubicBezTo>
                  <a:cubicBezTo>
                    <a:pt x="334" y="1312"/>
                    <a:pt x="323" y="1302"/>
                    <a:pt x="312" y="1290"/>
                  </a:cubicBezTo>
                  <a:lnTo>
                    <a:pt x="279" y="1257"/>
                  </a:lnTo>
                  <a:lnTo>
                    <a:pt x="279" y="1246"/>
                  </a:lnTo>
                  <a:cubicBezTo>
                    <a:pt x="267" y="1246"/>
                    <a:pt x="267" y="1235"/>
                    <a:pt x="267" y="1235"/>
                  </a:cubicBezTo>
                  <a:lnTo>
                    <a:pt x="312" y="1235"/>
                  </a:lnTo>
                  <a:cubicBezTo>
                    <a:pt x="323" y="1235"/>
                    <a:pt x="323" y="1213"/>
                    <a:pt x="334" y="1201"/>
                  </a:cubicBezTo>
                  <a:lnTo>
                    <a:pt x="334" y="1146"/>
                  </a:lnTo>
                  <a:lnTo>
                    <a:pt x="334" y="1135"/>
                  </a:lnTo>
                  <a:lnTo>
                    <a:pt x="334" y="1112"/>
                  </a:lnTo>
                  <a:lnTo>
                    <a:pt x="334" y="1102"/>
                  </a:lnTo>
                  <a:cubicBezTo>
                    <a:pt x="346" y="1102"/>
                    <a:pt x="346" y="1102"/>
                    <a:pt x="346" y="1090"/>
                  </a:cubicBezTo>
                  <a:cubicBezTo>
                    <a:pt x="346" y="1090"/>
                    <a:pt x="346" y="1079"/>
                    <a:pt x="356" y="1079"/>
                  </a:cubicBezTo>
                  <a:lnTo>
                    <a:pt x="356" y="1068"/>
                  </a:lnTo>
                  <a:cubicBezTo>
                    <a:pt x="368" y="1068"/>
                    <a:pt x="368" y="1057"/>
                    <a:pt x="379" y="1057"/>
                  </a:cubicBezTo>
                  <a:lnTo>
                    <a:pt x="412" y="1057"/>
                  </a:lnTo>
                  <a:cubicBezTo>
                    <a:pt x="423" y="1057"/>
                    <a:pt x="435" y="1057"/>
                    <a:pt x="445" y="1068"/>
                  </a:cubicBezTo>
                  <a:cubicBezTo>
                    <a:pt x="457" y="1068"/>
                    <a:pt x="468" y="1079"/>
                    <a:pt x="479" y="1090"/>
                  </a:cubicBezTo>
                  <a:cubicBezTo>
                    <a:pt x="479" y="1098"/>
                    <a:pt x="485" y="1106"/>
                    <a:pt x="492" y="1106"/>
                  </a:cubicBezTo>
                  <a:cubicBezTo>
                    <a:pt x="495" y="1106"/>
                    <a:pt x="498" y="1105"/>
                    <a:pt x="501" y="1102"/>
                  </a:cubicBezTo>
                  <a:cubicBezTo>
                    <a:pt x="512" y="1102"/>
                    <a:pt x="524" y="1090"/>
                    <a:pt x="524" y="1079"/>
                  </a:cubicBezTo>
                  <a:cubicBezTo>
                    <a:pt x="524" y="1035"/>
                    <a:pt x="490" y="1001"/>
                    <a:pt x="457" y="979"/>
                  </a:cubicBezTo>
                  <a:cubicBezTo>
                    <a:pt x="479" y="979"/>
                    <a:pt x="490" y="946"/>
                    <a:pt x="479" y="924"/>
                  </a:cubicBezTo>
                  <a:lnTo>
                    <a:pt x="490" y="924"/>
                  </a:lnTo>
                  <a:cubicBezTo>
                    <a:pt x="501" y="924"/>
                    <a:pt x="501" y="912"/>
                    <a:pt x="501" y="901"/>
                  </a:cubicBezTo>
                  <a:cubicBezTo>
                    <a:pt x="501" y="890"/>
                    <a:pt x="512" y="879"/>
                    <a:pt x="512" y="857"/>
                  </a:cubicBezTo>
                  <a:cubicBezTo>
                    <a:pt x="501" y="845"/>
                    <a:pt x="501" y="835"/>
                    <a:pt x="501" y="812"/>
                  </a:cubicBezTo>
                  <a:lnTo>
                    <a:pt x="512" y="812"/>
                  </a:lnTo>
                  <a:lnTo>
                    <a:pt x="512" y="801"/>
                  </a:lnTo>
                  <a:lnTo>
                    <a:pt x="512" y="779"/>
                  </a:lnTo>
                  <a:lnTo>
                    <a:pt x="512" y="768"/>
                  </a:lnTo>
                  <a:cubicBezTo>
                    <a:pt x="524" y="756"/>
                    <a:pt x="524" y="756"/>
                    <a:pt x="524" y="746"/>
                  </a:cubicBezTo>
                  <a:cubicBezTo>
                    <a:pt x="534" y="734"/>
                    <a:pt x="546" y="712"/>
                    <a:pt x="568" y="701"/>
                  </a:cubicBezTo>
                  <a:cubicBezTo>
                    <a:pt x="579" y="679"/>
                    <a:pt x="601" y="667"/>
                    <a:pt x="613" y="657"/>
                  </a:cubicBezTo>
                  <a:cubicBezTo>
                    <a:pt x="623" y="667"/>
                    <a:pt x="635" y="679"/>
                    <a:pt x="657" y="690"/>
                  </a:cubicBezTo>
                  <a:cubicBezTo>
                    <a:pt x="668" y="712"/>
                    <a:pt x="668" y="734"/>
                    <a:pt x="690" y="746"/>
                  </a:cubicBezTo>
                  <a:cubicBezTo>
                    <a:pt x="698" y="753"/>
                    <a:pt x="706" y="761"/>
                    <a:pt x="714" y="761"/>
                  </a:cubicBezTo>
                  <a:cubicBezTo>
                    <a:pt x="717" y="761"/>
                    <a:pt x="720" y="760"/>
                    <a:pt x="724" y="756"/>
                  </a:cubicBezTo>
                  <a:cubicBezTo>
                    <a:pt x="735" y="756"/>
                    <a:pt x="746" y="734"/>
                    <a:pt x="746" y="723"/>
                  </a:cubicBezTo>
                  <a:cubicBezTo>
                    <a:pt x="746" y="701"/>
                    <a:pt x="735" y="679"/>
                    <a:pt x="735" y="657"/>
                  </a:cubicBezTo>
                  <a:lnTo>
                    <a:pt x="735" y="645"/>
                  </a:lnTo>
                  <a:lnTo>
                    <a:pt x="735" y="634"/>
                  </a:lnTo>
                  <a:cubicBezTo>
                    <a:pt x="746" y="645"/>
                    <a:pt x="757" y="645"/>
                    <a:pt x="768" y="645"/>
                  </a:cubicBezTo>
                  <a:lnTo>
                    <a:pt x="813" y="645"/>
                  </a:lnTo>
                  <a:cubicBezTo>
                    <a:pt x="824" y="657"/>
                    <a:pt x="824" y="657"/>
                    <a:pt x="835" y="657"/>
                  </a:cubicBezTo>
                  <a:cubicBezTo>
                    <a:pt x="846" y="645"/>
                    <a:pt x="857" y="645"/>
                    <a:pt x="868" y="645"/>
                  </a:cubicBezTo>
                  <a:lnTo>
                    <a:pt x="868" y="667"/>
                  </a:lnTo>
                  <a:cubicBezTo>
                    <a:pt x="868" y="679"/>
                    <a:pt x="890" y="690"/>
                    <a:pt x="902" y="690"/>
                  </a:cubicBezTo>
                  <a:cubicBezTo>
                    <a:pt x="913" y="690"/>
                    <a:pt x="924" y="679"/>
                    <a:pt x="935" y="667"/>
                  </a:cubicBezTo>
                  <a:lnTo>
                    <a:pt x="935" y="657"/>
                  </a:lnTo>
                  <a:lnTo>
                    <a:pt x="969" y="657"/>
                  </a:lnTo>
                  <a:cubicBezTo>
                    <a:pt x="979" y="667"/>
                    <a:pt x="979" y="667"/>
                    <a:pt x="991" y="667"/>
                  </a:cubicBezTo>
                  <a:lnTo>
                    <a:pt x="1002" y="679"/>
                  </a:lnTo>
                  <a:cubicBezTo>
                    <a:pt x="1013" y="679"/>
                    <a:pt x="1013" y="690"/>
                    <a:pt x="1024" y="690"/>
                  </a:cubicBezTo>
                  <a:lnTo>
                    <a:pt x="1024" y="701"/>
                  </a:lnTo>
                  <a:cubicBezTo>
                    <a:pt x="1035" y="701"/>
                    <a:pt x="1035" y="701"/>
                    <a:pt x="1035" y="712"/>
                  </a:cubicBezTo>
                  <a:lnTo>
                    <a:pt x="1046" y="712"/>
                  </a:lnTo>
                  <a:lnTo>
                    <a:pt x="1046" y="723"/>
                  </a:lnTo>
                  <a:lnTo>
                    <a:pt x="1046" y="746"/>
                  </a:lnTo>
                  <a:cubicBezTo>
                    <a:pt x="1058" y="746"/>
                    <a:pt x="1058" y="756"/>
                    <a:pt x="1058" y="756"/>
                  </a:cubicBezTo>
                  <a:lnTo>
                    <a:pt x="1058" y="779"/>
                  </a:lnTo>
                  <a:cubicBezTo>
                    <a:pt x="1068" y="779"/>
                    <a:pt x="1068" y="790"/>
                    <a:pt x="1068" y="790"/>
                  </a:cubicBezTo>
                  <a:cubicBezTo>
                    <a:pt x="1068" y="808"/>
                    <a:pt x="1076" y="826"/>
                    <a:pt x="1091" y="826"/>
                  </a:cubicBezTo>
                  <a:cubicBezTo>
                    <a:pt x="1094" y="826"/>
                    <a:pt x="1098" y="825"/>
                    <a:pt x="1102" y="823"/>
                  </a:cubicBezTo>
                  <a:cubicBezTo>
                    <a:pt x="1124" y="823"/>
                    <a:pt x="1135" y="801"/>
                    <a:pt x="1135" y="779"/>
                  </a:cubicBezTo>
                  <a:lnTo>
                    <a:pt x="1135" y="746"/>
                  </a:lnTo>
                  <a:cubicBezTo>
                    <a:pt x="1157" y="746"/>
                    <a:pt x="1169" y="756"/>
                    <a:pt x="1179" y="768"/>
                  </a:cubicBezTo>
                  <a:lnTo>
                    <a:pt x="1191" y="768"/>
                  </a:lnTo>
                  <a:cubicBezTo>
                    <a:pt x="1202" y="756"/>
                    <a:pt x="1202" y="746"/>
                    <a:pt x="1202" y="723"/>
                  </a:cubicBezTo>
                  <a:cubicBezTo>
                    <a:pt x="1191" y="679"/>
                    <a:pt x="1169" y="634"/>
                    <a:pt x="1157" y="590"/>
                  </a:cubicBezTo>
                  <a:cubicBezTo>
                    <a:pt x="1147" y="556"/>
                    <a:pt x="1147" y="523"/>
                    <a:pt x="1135" y="489"/>
                  </a:cubicBezTo>
                  <a:lnTo>
                    <a:pt x="1147" y="479"/>
                  </a:lnTo>
                  <a:lnTo>
                    <a:pt x="1147" y="467"/>
                  </a:lnTo>
                  <a:lnTo>
                    <a:pt x="1157" y="467"/>
                  </a:lnTo>
                  <a:cubicBezTo>
                    <a:pt x="1157" y="457"/>
                    <a:pt x="1169" y="457"/>
                    <a:pt x="1169" y="445"/>
                  </a:cubicBezTo>
                  <a:lnTo>
                    <a:pt x="1191" y="445"/>
                  </a:lnTo>
                  <a:cubicBezTo>
                    <a:pt x="1191" y="434"/>
                    <a:pt x="1202" y="434"/>
                    <a:pt x="1213" y="434"/>
                  </a:cubicBezTo>
                  <a:cubicBezTo>
                    <a:pt x="1224" y="428"/>
                    <a:pt x="1241" y="426"/>
                    <a:pt x="1258" y="426"/>
                  </a:cubicBezTo>
                  <a:cubicBezTo>
                    <a:pt x="1274" y="426"/>
                    <a:pt x="1291" y="428"/>
                    <a:pt x="1302" y="434"/>
                  </a:cubicBezTo>
                  <a:cubicBezTo>
                    <a:pt x="1324" y="434"/>
                    <a:pt x="1335" y="423"/>
                    <a:pt x="1347" y="400"/>
                  </a:cubicBezTo>
                  <a:cubicBezTo>
                    <a:pt x="1347" y="390"/>
                    <a:pt x="1347" y="368"/>
                    <a:pt x="1324" y="356"/>
                  </a:cubicBezTo>
                  <a:cubicBezTo>
                    <a:pt x="1335" y="334"/>
                    <a:pt x="1335" y="301"/>
                    <a:pt x="1313" y="301"/>
                  </a:cubicBezTo>
                  <a:cubicBezTo>
                    <a:pt x="1291" y="301"/>
                    <a:pt x="1268" y="289"/>
                    <a:pt x="1246" y="289"/>
                  </a:cubicBezTo>
                  <a:cubicBezTo>
                    <a:pt x="1213" y="289"/>
                    <a:pt x="1191" y="301"/>
                    <a:pt x="1157" y="323"/>
                  </a:cubicBezTo>
                  <a:cubicBezTo>
                    <a:pt x="1157" y="334"/>
                    <a:pt x="1147" y="334"/>
                    <a:pt x="1135" y="345"/>
                  </a:cubicBezTo>
                  <a:cubicBezTo>
                    <a:pt x="1135" y="356"/>
                    <a:pt x="1124" y="356"/>
                    <a:pt x="1113" y="368"/>
                  </a:cubicBezTo>
                  <a:lnTo>
                    <a:pt x="1102" y="368"/>
                  </a:lnTo>
                  <a:cubicBezTo>
                    <a:pt x="1090" y="378"/>
                    <a:pt x="1090" y="390"/>
                    <a:pt x="1080" y="400"/>
                  </a:cubicBezTo>
                  <a:cubicBezTo>
                    <a:pt x="1068" y="400"/>
                    <a:pt x="1068" y="412"/>
                    <a:pt x="1068" y="423"/>
                  </a:cubicBezTo>
                  <a:cubicBezTo>
                    <a:pt x="1058" y="423"/>
                    <a:pt x="1058" y="434"/>
                    <a:pt x="1058" y="445"/>
                  </a:cubicBezTo>
                  <a:cubicBezTo>
                    <a:pt x="1035" y="467"/>
                    <a:pt x="1035" y="501"/>
                    <a:pt x="1035" y="534"/>
                  </a:cubicBezTo>
                  <a:lnTo>
                    <a:pt x="1035" y="590"/>
                  </a:lnTo>
                  <a:cubicBezTo>
                    <a:pt x="1024" y="578"/>
                    <a:pt x="1013" y="578"/>
                    <a:pt x="1002" y="568"/>
                  </a:cubicBezTo>
                  <a:cubicBezTo>
                    <a:pt x="991" y="568"/>
                    <a:pt x="979" y="556"/>
                    <a:pt x="969" y="556"/>
                  </a:cubicBezTo>
                  <a:lnTo>
                    <a:pt x="957" y="556"/>
                  </a:lnTo>
                  <a:cubicBezTo>
                    <a:pt x="957" y="545"/>
                    <a:pt x="969" y="534"/>
                    <a:pt x="969" y="523"/>
                  </a:cubicBezTo>
                  <a:lnTo>
                    <a:pt x="969" y="512"/>
                  </a:lnTo>
                  <a:cubicBezTo>
                    <a:pt x="969" y="501"/>
                    <a:pt x="979" y="489"/>
                    <a:pt x="979" y="479"/>
                  </a:cubicBezTo>
                  <a:cubicBezTo>
                    <a:pt x="979" y="457"/>
                    <a:pt x="979" y="434"/>
                    <a:pt x="957" y="423"/>
                  </a:cubicBezTo>
                  <a:cubicBezTo>
                    <a:pt x="935" y="423"/>
                    <a:pt x="924" y="434"/>
                    <a:pt x="913" y="457"/>
                  </a:cubicBezTo>
                  <a:lnTo>
                    <a:pt x="913" y="467"/>
                  </a:lnTo>
                  <a:lnTo>
                    <a:pt x="913" y="479"/>
                  </a:lnTo>
                  <a:lnTo>
                    <a:pt x="902" y="489"/>
                  </a:lnTo>
                  <a:lnTo>
                    <a:pt x="902" y="501"/>
                  </a:lnTo>
                  <a:cubicBezTo>
                    <a:pt x="890" y="501"/>
                    <a:pt x="890" y="512"/>
                    <a:pt x="890" y="512"/>
                  </a:cubicBezTo>
                  <a:cubicBezTo>
                    <a:pt x="890" y="512"/>
                    <a:pt x="880" y="512"/>
                    <a:pt x="880" y="523"/>
                  </a:cubicBezTo>
                  <a:lnTo>
                    <a:pt x="868" y="523"/>
                  </a:lnTo>
                  <a:lnTo>
                    <a:pt x="868" y="534"/>
                  </a:lnTo>
                  <a:lnTo>
                    <a:pt x="857" y="534"/>
                  </a:lnTo>
                  <a:cubicBezTo>
                    <a:pt x="857" y="534"/>
                    <a:pt x="846" y="534"/>
                    <a:pt x="846" y="545"/>
                  </a:cubicBezTo>
                  <a:lnTo>
                    <a:pt x="813" y="545"/>
                  </a:lnTo>
                  <a:lnTo>
                    <a:pt x="801" y="556"/>
                  </a:lnTo>
                  <a:lnTo>
                    <a:pt x="791" y="545"/>
                  </a:lnTo>
                  <a:lnTo>
                    <a:pt x="791" y="556"/>
                  </a:lnTo>
                  <a:lnTo>
                    <a:pt x="768" y="556"/>
                  </a:lnTo>
                  <a:cubicBezTo>
                    <a:pt x="765" y="553"/>
                    <a:pt x="761" y="551"/>
                    <a:pt x="757" y="551"/>
                  </a:cubicBezTo>
                  <a:cubicBezTo>
                    <a:pt x="750" y="551"/>
                    <a:pt x="742" y="556"/>
                    <a:pt x="735" y="556"/>
                  </a:cubicBezTo>
                  <a:lnTo>
                    <a:pt x="724" y="556"/>
                  </a:lnTo>
                  <a:cubicBezTo>
                    <a:pt x="724" y="556"/>
                    <a:pt x="724" y="545"/>
                    <a:pt x="712" y="545"/>
                  </a:cubicBezTo>
                  <a:cubicBezTo>
                    <a:pt x="712" y="545"/>
                    <a:pt x="712" y="534"/>
                    <a:pt x="702" y="534"/>
                  </a:cubicBezTo>
                  <a:cubicBezTo>
                    <a:pt x="712" y="534"/>
                    <a:pt x="712" y="523"/>
                    <a:pt x="712" y="523"/>
                  </a:cubicBezTo>
                  <a:lnTo>
                    <a:pt x="712" y="512"/>
                  </a:lnTo>
                  <a:lnTo>
                    <a:pt x="712" y="501"/>
                  </a:lnTo>
                  <a:cubicBezTo>
                    <a:pt x="712" y="489"/>
                    <a:pt x="724" y="479"/>
                    <a:pt x="724" y="479"/>
                  </a:cubicBezTo>
                  <a:lnTo>
                    <a:pt x="724" y="457"/>
                  </a:lnTo>
                  <a:lnTo>
                    <a:pt x="724" y="412"/>
                  </a:lnTo>
                  <a:cubicBezTo>
                    <a:pt x="735" y="400"/>
                    <a:pt x="735" y="400"/>
                    <a:pt x="724" y="390"/>
                  </a:cubicBezTo>
                  <a:lnTo>
                    <a:pt x="724" y="378"/>
                  </a:lnTo>
                  <a:cubicBezTo>
                    <a:pt x="724" y="368"/>
                    <a:pt x="712" y="356"/>
                    <a:pt x="702" y="356"/>
                  </a:cubicBezTo>
                  <a:lnTo>
                    <a:pt x="690" y="356"/>
                  </a:lnTo>
                  <a:lnTo>
                    <a:pt x="690" y="345"/>
                  </a:lnTo>
                  <a:cubicBezTo>
                    <a:pt x="690" y="334"/>
                    <a:pt x="702" y="323"/>
                    <a:pt x="702" y="301"/>
                  </a:cubicBezTo>
                  <a:cubicBezTo>
                    <a:pt x="712" y="289"/>
                    <a:pt x="712" y="279"/>
                    <a:pt x="702" y="256"/>
                  </a:cubicBezTo>
                  <a:lnTo>
                    <a:pt x="712" y="256"/>
                  </a:lnTo>
                  <a:lnTo>
                    <a:pt x="712" y="223"/>
                  </a:lnTo>
                  <a:lnTo>
                    <a:pt x="735" y="223"/>
                  </a:lnTo>
                  <a:cubicBezTo>
                    <a:pt x="750" y="215"/>
                    <a:pt x="766" y="207"/>
                    <a:pt x="782" y="207"/>
                  </a:cubicBezTo>
                  <a:cubicBezTo>
                    <a:pt x="788" y="207"/>
                    <a:pt x="795" y="208"/>
                    <a:pt x="801" y="212"/>
                  </a:cubicBezTo>
                  <a:cubicBezTo>
                    <a:pt x="824" y="212"/>
                    <a:pt x="846" y="212"/>
                    <a:pt x="868" y="223"/>
                  </a:cubicBezTo>
                  <a:cubicBezTo>
                    <a:pt x="880" y="223"/>
                    <a:pt x="890" y="212"/>
                    <a:pt x="890" y="200"/>
                  </a:cubicBezTo>
                  <a:cubicBezTo>
                    <a:pt x="880" y="190"/>
                    <a:pt x="868" y="178"/>
                    <a:pt x="857" y="178"/>
                  </a:cubicBezTo>
                  <a:cubicBezTo>
                    <a:pt x="846" y="167"/>
                    <a:pt x="835" y="167"/>
                    <a:pt x="835" y="167"/>
                  </a:cubicBezTo>
                  <a:cubicBezTo>
                    <a:pt x="813" y="167"/>
                    <a:pt x="791" y="156"/>
                    <a:pt x="768" y="156"/>
                  </a:cubicBezTo>
                  <a:cubicBezTo>
                    <a:pt x="757" y="167"/>
                    <a:pt x="746" y="167"/>
                    <a:pt x="735" y="167"/>
                  </a:cubicBezTo>
                  <a:cubicBezTo>
                    <a:pt x="724" y="167"/>
                    <a:pt x="712" y="167"/>
                    <a:pt x="702" y="178"/>
                  </a:cubicBezTo>
                  <a:cubicBezTo>
                    <a:pt x="679" y="178"/>
                    <a:pt x="657" y="190"/>
                    <a:pt x="635" y="200"/>
                  </a:cubicBezTo>
                  <a:lnTo>
                    <a:pt x="635" y="178"/>
                  </a:lnTo>
                  <a:cubicBezTo>
                    <a:pt x="613" y="190"/>
                    <a:pt x="601" y="212"/>
                    <a:pt x="590" y="234"/>
                  </a:cubicBezTo>
                  <a:cubicBezTo>
                    <a:pt x="579" y="245"/>
                    <a:pt x="568" y="256"/>
                    <a:pt x="557" y="279"/>
                  </a:cubicBezTo>
                  <a:cubicBezTo>
                    <a:pt x="524" y="311"/>
                    <a:pt x="501" y="368"/>
                    <a:pt x="501" y="423"/>
                  </a:cubicBezTo>
                  <a:cubicBezTo>
                    <a:pt x="468" y="390"/>
                    <a:pt x="423" y="356"/>
                    <a:pt x="401" y="301"/>
                  </a:cubicBezTo>
                  <a:cubicBezTo>
                    <a:pt x="379" y="256"/>
                    <a:pt x="379" y="200"/>
                    <a:pt x="401" y="156"/>
                  </a:cubicBezTo>
                  <a:cubicBezTo>
                    <a:pt x="412" y="134"/>
                    <a:pt x="423" y="111"/>
                    <a:pt x="445" y="101"/>
                  </a:cubicBezTo>
                  <a:lnTo>
                    <a:pt x="479" y="101"/>
                  </a:lnTo>
                  <a:cubicBezTo>
                    <a:pt x="490" y="101"/>
                    <a:pt x="490" y="101"/>
                    <a:pt x="490" y="111"/>
                  </a:cubicBezTo>
                  <a:cubicBezTo>
                    <a:pt x="493" y="115"/>
                    <a:pt x="497" y="116"/>
                    <a:pt x="500" y="116"/>
                  </a:cubicBezTo>
                  <a:cubicBezTo>
                    <a:pt x="508" y="116"/>
                    <a:pt x="516" y="108"/>
                    <a:pt x="524" y="101"/>
                  </a:cubicBezTo>
                  <a:cubicBezTo>
                    <a:pt x="534" y="111"/>
                    <a:pt x="534" y="111"/>
                    <a:pt x="546" y="111"/>
                  </a:cubicBezTo>
                  <a:lnTo>
                    <a:pt x="557" y="123"/>
                  </a:lnTo>
                  <a:cubicBezTo>
                    <a:pt x="568" y="123"/>
                    <a:pt x="568" y="123"/>
                    <a:pt x="568" y="134"/>
                  </a:cubicBezTo>
                  <a:lnTo>
                    <a:pt x="579" y="134"/>
                  </a:lnTo>
                  <a:cubicBezTo>
                    <a:pt x="579" y="145"/>
                    <a:pt x="590" y="145"/>
                    <a:pt x="601" y="145"/>
                  </a:cubicBezTo>
                  <a:cubicBezTo>
                    <a:pt x="613" y="145"/>
                    <a:pt x="613" y="145"/>
                    <a:pt x="623" y="134"/>
                  </a:cubicBezTo>
                  <a:lnTo>
                    <a:pt x="623" y="111"/>
                  </a:lnTo>
                  <a:lnTo>
                    <a:pt x="613" y="111"/>
                  </a:lnTo>
                  <a:lnTo>
                    <a:pt x="613" y="101"/>
                  </a:lnTo>
                  <a:cubicBezTo>
                    <a:pt x="613" y="89"/>
                    <a:pt x="601" y="78"/>
                    <a:pt x="601" y="67"/>
                  </a:cubicBezTo>
                  <a:lnTo>
                    <a:pt x="590" y="67"/>
                  </a:lnTo>
                  <a:cubicBezTo>
                    <a:pt x="579" y="56"/>
                    <a:pt x="568" y="45"/>
                    <a:pt x="568" y="34"/>
                  </a:cubicBezTo>
                  <a:lnTo>
                    <a:pt x="557" y="34"/>
                  </a:lnTo>
                  <a:cubicBezTo>
                    <a:pt x="546" y="22"/>
                    <a:pt x="524" y="12"/>
                    <a:pt x="512" y="12"/>
                  </a:cubicBezTo>
                  <a:cubicBezTo>
                    <a:pt x="501" y="0"/>
                    <a:pt x="490" y="0"/>
                    <a:pt x="46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19"/>
            <p:cNvSpPr/>
            <p:nvPr/>
          </p:nvSpPr>
          <p:spPr>
            <a:xfrm>
              <a:off x="3907174" y="1858823"/>
              <a:ext cx="27212" cy="29515"/>
            </a:xfrm>
            <a:custGeom>
              <a:avLst/>
              <a:gdLst/>
              <a:ahLst/>
              <a:cxnLst/>
              <a:rect l="l" t="t" r="r" b="b"/>
              <a:pathLst>
                <a:path w="780" h="846" extrusionOk="0">
                  <a:moveTo>
                    <a:pt x="456" y="0"/>
                  </a:moveTo>
                  <a:cubicBezTo>
                    <a:pt x="434" y="0"/>
                    <a:pt x="401" y="0"/>
                    <a:pt x="379" y="12"/>
                  </a:cubicBezTo>
                  <a:lnTo>
                    <a:pt x="367" y="23"/>
                  </a:lnTo>
                  <a:cubicBezTo>
                    <a:pt x="345" y="34"/>
                    <a:pt x="335" y="34"/>
                    <a:pt x="323" y="45"/>
                  </a:cubicBezTo>
                  <a:cubicBezTo>
                    <a:pt x="312" y="56"/>
                    <a:pt x="301" y="67"/>
                    <a:pt x="301" y="79"/>
                  </a:cubicBezTo>
                  <a:cubicBezTo>
                    <a:pt x="290" y="79"/>
                    <a:pt x="278" y="89"/>
                    <a:pt x="268" y="101"/>
                  </a:cubicBezTo>
                  <a:cubicBezTo>
                    <a:pt x="201" y="201"/>
                    <a:pt x="201" y="323"/>
                    <a:pt x="256" y="435"/>
                  </a:cubicBezTo>
                  <a:cubicBezTo>
                    <a:pt x="246" y="423"/>
                    <a:pt x="246" y="423"/>
                    <a:pt x="234" y="423"/>
                  </a:cubicBezTo>
                  <a:lnTo>
                    <a:pt x="223" y="412"/>
                  </a:lnTo>
                  <a:lnTo>
                    <a:pt x="123" y="412"/>
                  </a:lnTo>
                  <a:cubicBezTo>
                    <a:pt x="112" y="423"/>
                    <a:pt x="90" y="435"/>
                    <a:pt x="78" y="435"/>
                  </a:cubicBezTo>
                  <a:lnTo>
                    <a:pt x="78" y="445"/>
                  </a:lnTo>
                  <a:cubicBezTo>
                    <a:pt x="68" y="457"/>
                    <a:pt x="56" y="467"/>
                    <a:pt x="45" y="467"/>
                  </a:cubicBezTo>
                  <a:cubicBezTo>
                    <a:pt x="45" y="490"/>
                    <a:pt x="34" y="501"/>
                    <a:pt x="23" y="512"/>
                  </a:cubicBezTo>
                  <a:cubicBezTo>
                    <a:pt x="23" y="524"/>
                    <a:pt x="12" y="534"/>
                    <a:pt x="12" y="556"/>
                  </a:cubicBezTo>
                  <a:cubicBezTo>
                    <a:pt x="12" y="579"/>
                    <a:pt x="1" y="601"/>
                    <a:pt x="12" y="623"/>
                  </a:cubicBezTo>
                  <a:cubicBezTo>
                    <a:pt x="12" y="645"/>
                    <a:pt x="12" y="657"/>
                    <a:pt x="23" y="679"/>
                  </a:cubicBezTo>
                  <a:cubicBezTo>
                    <a:pt x="23" y="690"/>
                    <a:pt x="23" y="701"/>
                    <a:pt x="34" y="712"/>
                  </a:cubicBezTo>
                  <a:lnTo>
                    <a:pt x="68" y="746"/>
                  </a:lnTo>
                  <a:cubicBezTo>
                    <a:pt x="78" y="768"/>
                    <a:pt x="90" y="779"/>
                    <a:pt x="112" y="779"/>
                  </a:cubicBezTo>
                  <a:cubicBezTo>
                    <a:pt x="123" y="779"/>
                    <a:pt x="123" y="790"/>
                    <a:pt x="134" y="790"/>
                  </a:cubicBezTo>
                  <a:lnTo>
                    <a:pt x="157" y="790"/>
                  </a:lnTo>
                  <a:lnTo>
                    <a:pt x="167" y="801"/>
                  </a:lnTo>
                  <a:lnTo>
                    <a:pt x="179" y="801"/>
                  </a:lnTo>
                  <a:cubicBezTo>
                    <a:pt x="189" y="801"/>
                    <a:pt x="212" y="813"/>
                    <a:pt x="223" y="813"/>
                  </a:cubicBezTo>
                  <a:cubicBezTo>
                    <a:pt x="246" y="813"/>
                    <a:pt x="256" y="813"/>
                    <a:pt x="268" y="801"/>
                  </a:cubicBezTo>
                  <a:cubicBezTo>
                    <a:pt x="278" y="801"/>
                    <a:pt x="290" y="790"/>
                    <a:pt x="301" y="779"/>
                  </a:cubicBezTo>
                  <a:cubicBezTo>
                    <a:pt x="323" y="768"/>
                    <a:pt x="335" y="757"/>
                    <a:pt x="335" y="734"/>
                  </a:cubicBezTo>
                  <a:cubicBezTo>
                    <a:pt x="345" y="724"/>
                    <a:pt x="357" y="712"/>
                    <a:pt x="357" y="701"/>
                  </a:cubicBezTo>
                  <a:cubicBezTo>
                    <a:pt x="367" y="679"/>
                    <a:pt x="367" y="657"/>
                    <a:pt x="367" y="635"/>
                  </a:cubicBezTo>
                  <a:cubicBezTo>
                    <a:pt x="367" y="590"/>
                    <a:pt x="367" y="579"/>
                    <a:pt x="345" y="534"/>
                  </a:cubicBezTo>
                  <a:lnTo>
                    <a:pt x="345" y="524"/>
                  </a:lnTo>
                  <a:cubicBezTo>
                    <a:pt x="357" y="534"/>
                    <a:pt x="379" y="546"/>
                    <a:pt x="390" y="546"/>
                  </a:cubicBezTo>
                  <a:cubicBezTo>
                    <a:pt x="401" y="556"/>
                    <a:pt x="412" y="556"/>
                    <a:pt x="424" y="556"/>
                  </a:cubicBezTo>
                  <a:cubicBezTo>
                    <a:pt x="424" y="568"/>
                    <a:pt x="412" y="590"/>
                    <a:pt x="412" y="601"/>
                  </a:cubicBezTo>
                  <a:cubicBezTo>
                    <a:pt x="412" y="623"/>
                    <a:pt x="424" y="645"/>
                    <a:pt x="424" y="668"/>
                  </a:cubicBezTo>
                  <a:cubicBezTo>
                    <a:pt x="424" y="679"/>
                    <a:pt x="434" y="701"/>
                    <a:pt x="446" y="712"/>
                  </a:cubicBezTo>
                  <a:cubicBezTo>
                    <a:pt x="446" y="734"/>
                    <a:pt x="456" y="746"/>
                    <a:pt x="468" y="757"/>
                  </a:cubicBezTo>
                  <a:cubicBezTo>
                    <a:pt x="479" y="768"/>
                    <a:pt x="490" y="790"/>
                    <a:pt x="501" y="801"/>
                  </a:cubicBezTo>
                  <a:cubicBezTo>
                    <a:pt x="512" y="801"/>
                    <a:pt x="512" y="813"/>
                    <a:pt x="523" y="813"/>
                  </a:cubicBezTo>
                  <a:cubicBezTo>
                    <a:pt x="535" y="823"/>
                    <a:pt x="545" y="835"/>
                    <a:pt x="568" y="835"/>
                  </a:cubicBezTo>
                  <a:cubicBezTo>
                    <a:pt x="590" y="835"/>
                    <a:pt x="601" y="846"/>
                    <a:pt x="624" y="846"/>
                  </a:cubicBezTo>
                  <a:cubicBezTo>
                    <a:pt x="634" y="846"/>
                    <a:pt x="657" y="846"/>
                    <a:pt x="679" y="835"/>
                  </a:cubicBezTo>
                  <a:cubicBezTo>
                    <a:pt x="690" y="835"/>
                    <a:pt x="713" y="823"/>
                    <a:pt x="723" y="813"/>
                  </a:cubicBezTo>
                  <a:cubicBezTo>
                    <a:pt x="746" y="790"/>
                    <a:pt x="757" y="779"/>
                    <a:pt x="768" y="746"/>
                  </a:cubicBezTo>
                  <a:cubicBezTo>
                    <a:pt x="779" y="724"/>
                    <a:pt x="779" y="701"/>
                    <a:pt x="779" y="668"/>
                  </a:cubicBezTo>
                  <a:cubicBezTo>
                    <a:pt x="779" y="612"/>
                    <a:pt x="768" y="556"/>
                    <a:pt x="723" y="524"/>
                  </a:cubicBezTo>
                  <a:cubicBezTo>
                    <a:pt x="701" y="512"/>
                    <a:pt x="690" y="501"/>
                    <a:pt x="668" y="479"/>
                  </a:cubicBezTo>
                  <a:cubicBezTo>
                    <a:pt x="668" y="479"/>
                    <a:pt x="657" y="467"/>
                    <a:pt x="646" y="467"/>
                  </a:cubicBezTo>
                  <a:cubicBezTo>
                    <a:pt x="646" y="457"/>
                    <a:pt x="634" y="457"/>
                    <a:pt x="624" y="457"/>
                  </a:cubicBezTo>
                  <a:cubicBezTo>
                    <a:pt x="634" y="445"/>
                    <a:pt x="634" y="435"/>
                    <a:pt x="646" y="423"/>
                  </a:cubicBezTo>
                  <a:lnTo>
                    <a:pt x="646" y="401"/>
                  </a:lnTo>
                  <a:cubicBezTo>
                    <a:pt x="657" y="390"/>
                    <a:pt x="657" y="368"/>
                    <a:pt x="668" y="356"/>
                  </a:cubicBezTo>
                  <a:lnTo>
                    <a:pt x="668" y="323"/>
                  </a:lnTo>
                  <a:lnTo>
                    <a:pt x="668" y="257"/>
                  </a:lnTo>
                  <a:cubicBezTo>
                    <a:pt x="668" y="223"/>
                    <a:pt x="657" y="212"/>
                    <a:pt x="646" y="178"/>
                  </a:cubicBezTo>
                  <a:cubicBezTo>
                    <a:pt x="646" y="168"/>
                    <a:pt x="634" y="156"/>
                    <a:pt x="634" y="145"/>
                  </a:cubicBezTo>
                  <a:cubicBezTo>
                    <a:pt x="624" y="134"/>
                    <a:pt x="612" y="123"/>
                    <a:pt x="612" y="112"/>
                  </a:cubicBezTo>
                  <a:cubicBezTo>
                    <a:pt x="601" y="101"/>
                    <a:pt x="601" y="89"/>
                    <a:pt x="601" y="79"/>
                  </a:cubicBezTo>
                  <a:cubicBezTo>
                    <a:pt x="590" y="67"/>
                    <a:pt x="590" y="56"/>
                    <a:pt x="579" y="45"/>
                  </a:cubicBezTo>
                  <a:cubicBezTo>
                    <a:pt x="568" y="23"/>
                    <a:pt x="545" y="12"/>
                    <a:pt x="52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19"/>
            <p:cNvSpPr/>
            <p:nvPr/>
          </p:nvSpPr>
          <p:spPr>
            <a:xfrm>
              <a:off x="3907976" y="1859591"/>
              <a:ext cx="26410" cy="26968"/>
            </a:xfrm>
            <a:custGeom>
              <a:avLst/>
              <a:gdLst/>
              <a:ahLst/>
              <a:cxnLst/>
              <a:rect l="l" t="t" r="r" b="b"/>
              <a:pathLst>
                <a:path w="757" h="773" extrusionOk="0">
                  <a:moveTo>
                    <a:pt x="534" y="1"/>
                  </a:moveTo>
                  <a:cubicBezTo>
                    <a:pt x="522" y="12"/>
                    <a:pt x="522" y="23"/>
                    <a:pt x="522" y="34"/>
                  </a:cubicBezTo>
                  <a:cubicBezTo>
                    <a:pt x="556" y="90"/>
                    <a:pt x="589" y="156"/>
                    <a:pt x="601" y="212"/>
                  </a:cubicBezTo>
                  <a:cubicBezTo>
                    <a:pt x="593" y="212"/>
                    <a:pt x="586" y="207"/>
                    <a:pt x="578" y="207"/>
                  </a:cubicBezTo>
                  <a:cubicBezTo>
                    <a:pt x="575" y="207"/>
                    <a:pt x="571" y="208"/>
                    <a:pt x="567" y="212"/>
                  </a:cubicBezTo>
                  <a:cubicBezTo>
                    <a:pt x="522" y="245"/>
                    <a:pt x="467" y="290"/>
                    <a:pt x="411" y="301"/>
                  </a:cubicBezTo>
                  <a:lnTo>
                    <a:pt x="344" y="301"/>
                  </a:lnTo>
                  <a:cubicBezTo>
                    <a:pt x="312" y="290"/>
                    <a:pt x="289" y="279"/>
                    <a:pt x="267" y="268"/>
                  </a:cubicBezTo>
                  <a:lnTo>
                    <a:pt x="267" y="257"/>
                  </a:lnTo>
                  <a:cubicBezTo>
                    <a:pt x="267" y="245"/>
                    <a:pt x="267" y="223"/>
                    <a:pt x="255" y="212"/>
                  </a:cubicBezTo>
                  <a:lnTo>
                    <a:pt x="233" y="212"/>
                  </a:lnTo>
                  <a:cubicBezTo>
                    <a:pt x="233" y="201"/>
                    <a:pt x="233" y="190"/>
                    <a:pt x="245" y="179"/>
                  </a:cubicBezTo>
                  <a:cubicBezTo>
                    <a:pt x="245" y="156"/>
                    <a:pt x="255" y="134"/>
                    <a:pt x="267" y="112"/>
                  </a:cubicBezTo>
                  <a:cubicBezTo>
                    <a:pt x="267" y="101"/>
                    <a:pt x="278" y="90"/>
                    <a:pt x="267" y="67"/>
                  </a:cubicBezTo>
                  <a:lnTo>
                    <a:pt x="255" y="67"/>
                  </a:lnTo>
                  <a:cubicBezTo>
                    <a:pt x="255" y="67"/>
                    <a:pt x="255" y="79"/>
                    <a:pt x="245" y="79"/>
                  </a:cubicBezTo>
                  <a:cubicBezTo>
                    <a:pt x="178" y="179"/>
                    <a:pt x="178" y="301"/>
                    <a:pt x="233" y="413"/>
                  </a:cubicBezTo>
                  <a:cubicBezTo>
                    <a:pt x="223" y="401"/>
                    <a:pt x="223" y="401"/>
                    <a:pt x="211" y="401"/>
                  </a:cubicBezTo>
                  <a:lnTo>
                    <a:pt x="211" y="413"/>
                  </a:lnTo>
                  <a:cubicBezTo>
                    <a:pt x="189" y="401"/>
                    <a:pt x="166" y="401"/>
                    <a:pt x="156" y="401"/>
                  </a:cubicBezTo>
                  <a:lnTo>
                    <a:pt x="144" y="390"/>
                  </a:lnTo>
                  <a:lnTo>
                    <a:pt x="100" y="390"/>
                  </a:lnTo>
                  <a:cubicBezTo>
                    <a:pt x="89" y="401"/>
                    <a:pt x="78" y="401"/>
                    <a:pt x="67" y="413"/>
                  </a:cubicBezTo>
                  <a:cubicBezTo>
                    <a:pt x="55" y="423"/>
                    <a:pt x="33" y="435"/>
                    <a:pt x="22" y="457"/>
                  </a:cubicBezTo>
                  <a:cubicBezTo>
                    <a:pt x="11" y="479"/>
                    <a:pt x="0" y="502"/>
                    <a:pt x="0" y="524"/>
                  </a:cubicBezTo>
                  <a:cubicBezTo>
                    <a:pt x="0" y="557"/>
                    <a:pt x="0" y="579"/>
                    <a:pt x="11" y="613"/>
                  </a:cubicBezTo>
                  <a:cubicBezTo>
                    <a:pt x="11" y="635"/>
                    <a:pt x="33" y="635"/>
                    <a:pt x="45" y="635"/>
                  </a:cubicBezTo>
                  <a:cubicBezTo>
                    <a:pt x="67" y="623"/>
                    <a:pt x="67" y="601"/>
                    <a:pt x="67" y="579"/>
                  </a:cubicBezTo>
                  <a:cubicBezTo>
                    <a:pt x="67" y="568"/>
                    <a:pt x="67" y="568"/>
                    <a:pt x="78" y="557"/>
                  </a:cubicBezTo>
                  <a:cubicBezTo>
                    <a:pt x="78" y="557"/>
                    <a:pt x="89" y="557"/>
                    <a:pt x="89" y="546"/>
                  </a:cubicBezTo>
                  <a:lnTo>
                    <a:pt x="100" y="546"/>
                  </a:lnTo>
                  <a:cubicBezTo>
                    <a:pt x="100" y="534"/>
                    <a:pt x="111" y="534"/>
                    <a:pt x="111" y="534"/>
                  </a:cubicBezTo>
                  <a:cubicBezTo>
                    <a:pt x="122" y="524"/>
                    <a:pt x="144" y="512"/>
                    <a:pt x="166" y="512"/>
                  </a:cubicBezTo>
                  <a:lnTo>
                    <a:pt x="178" y="512"/>
                  </a:lnTo>
                  <a:cubicBezTo>
                    <a:pt x="166" y="524"/>
                    <a:pt x="166" y="524"/>
                    <a:pt x="178" y="534"/>
                  </a:cubicBezTo>
                  <a:lnTo>
                    <a:pt x="178" y="557"/>
                  </a:lnTo>
                  <a:cubicBezTo>
                    <a:pt x="189" y="568"/>
                    <a:pt x="189" y="568"/>
                    <a:pt x="200" y="568"/>
                  </a:cubicBezTo>
                  <a:lnTo>
                    <a:pt x="211" y="568"/>
                  </a:lnTo>
                  <a:cubicBezTo>
                    <a:pt x="223" y="568"/>
                    <a:pt x="245" y="579"/>
                    <a:pt x="255" y="579"/>
                  </a:cubicBezTo>
                  <a:cubicBezTo>
                    <a:pt x="255" y="590"/>
                    <a:pt x="267" y="590"/>
                    <a:pt x="267" y="590"/>
                  </a:cubicBezTo>
                  <a:cubicBezTo>
                    <a:pt x="267" y="601"/>
                    <a:pt x="278" y="601"/>
                    <a:pt x="278" y="601"/>
                  </a:cubicBezTo>
                  <a:cubicBezTo>
                    <a:pt x="278" y="601"/>
                    <a:pt x="278" y="613"/>
                    <a:pt x="289" y="613"/>
                  </a:cubicBezTo>
                  <a:cubicBezTo>
                    <a:pt x="289" y="613"/>
                    <a:pt x="300" y="623"/>
                    <a:pt x="300" y="635"/>
                  </a:cubicBezTo>
                  <a:lnTo>
                    <a:pt x="300" y="646"/>
                  </a:lnTo>
                  <a:lnTo>
                    <a:pt x="312" y="646"/>
                  </a:lnTo>
                  <a:cubicBezTo>
                    <a:pt x="312" y="646"/>
                    <a:pt x="312" y="657"/>
                    <a:pt x="322" y="657"/>
                  </a:cubicBezTo>
                  <a:lnTo>
                    <a:pt x="344" y="657"/>
                  </a:lnTo>
                  <a:lnTo>
                    <a:pt x="344" y="613"/>
                  </a:lnTo>
                  <a:cubicBezTo>
                    <a:pt x="344" y="590"/>
                    <a:pt x="344" y="579"/>
                    <a:pt x="334" y="568"/>
                  </a:cubicBezTo>
                  <a:lnTo>
                    <a:pt x="334" y="557"/>
                  </a:lnTo>
                  <a:cubicBezTo>
                    <a:pt x="334" y="546"/>
                    <a:pt x="334" y="546"/>
                    <a:pt x="322" y="546"/>
                  </a:cubicBezTo>
                  <a:lnTo>
                    <a:pt x="322" y="534"/>
                  </a:lnTo>
                  <a:lnTo>
                    <a:pt x="334" y="534"/>
                  </a:lnTo>
                  <a:cubicBezTo>
                    <a:pt x="334" y="524"/>
                    <a:pt x="322" y="524"/>
                    <a:pt x="322" y="512"/>
                  </a:cubicBezTo>
                  <a:lnTo>
                    <a:pt x="322" y="502"/>
                  </a:lnTo>
                  <a:cubicBezTo>
                    <a:pt x="334" y="512"/>
                    <a:pt x="356" y="524"/>
                    <a:pt x="367" y="524"/>
                  </a:cubicBezTo>
                  <a:cubicBezTo>
                    <a:pt x="378" y="534"/>
                    <a:pt x="389" y="534"/>
                    <a:pt x="401" y="534"/>
                  </a:cubicBezTo>
                  <a:lnTo>
                    <a:pt x="401" y="546"/>
                  </a:lnTo>
                  <a:lnTo>
                    <a:pt x="411" y="546"/>
                  </a:lnTo>
                  <a:cubicBezTo>
                    <a:pt x="401" y="546"/>
                    <a:pt x="401" y="557"/>
                    <a:pt x="401" y="568"/>
                  </a:cubicBezTo>
                  <a:cubicBezTo>
                    <a:pt x="401" y="579"/>
                    <a:pt x="389" y="579"/>
                    <a:pt x="389" y="579"/>
                  </a:cubicBezTo>
                  <a:cubicBezTo>
                    <a:pt x="389" y="601"/>
                    <a:pt x="401" y="623"/>
                    <a:pt x="401" y="646"/>
                  </a:cubicBezTo>
                  <a:cubicBezTo>
                    <a:pt x="401" y="657"/>
                    <a:pt x="411" y="679"/>
                    <a:pt x="423" y="690"/>
                  </a:cubicBezTo>
                  <a:cubicBezTo>
                    <a:pt x="423" y="702"/>
                    <a:pt x="433" y="702"/>
                    <a:pt x="445" y="712"/>
                  </a:cubicBezTo>
                  <a:cubicBezTo>
                    <a:pt x="456" y="735"/>
                    <a:pt x="467" y="757"/>
                    <a:pt x="500" y="768"/>
                  </a:cubicBezTo>
                  <a:cubicBezTo>
                    <a:pt x="504" y="772"/>
                    <a:pt x="507" y="773"/>
                    <a:pt x="510" y="773"/>
                  </a:cubicBezTo>
                  <a:cubicBezTo>
                    <a:pt x="518" y="773"/>
                    <a:pt x="526" y="765"/>
                    <a:pt x="534" y="757"/>
                  </a:cubicBezTo>
                  <a:lnTo>
                    <a:pt x="534" y="724"/>
                  </a:lnTo>
                  <a:cubicBezTo>
                    <a:pt x="545" y="702"/>
                    <a:pt x="545" y="679"/>
                    <a:pt x="534" y="668"/>
                  </a:cubicBezTo>
                  <a:lnTo>
                    <a:pt x="534" y="657"/>
                  </a:lnTo>
                  <a:cubicBezTo>
                    <a:pt x="522" y="657"/>
                    <a:pt x="522" y="646"/>
                    <a:pt x="522" y="646"/>
                  </a:cubicBezTo>
                  <a:lnTo>
                    <a:pt x="522" y="635"/>
                  </a:lnTo>
                  <a:cubicBezTo>
                    <a:pt x="512" y="635"/>
                    <a:pt x="512" y="623"/>
                    <a:pt x="512" y="623"/>
                  </a:cubicBezTo>
                  <a:cubicBezTo>
                    <a:pt x="522" y="623"/>
                    <a:pt x="534" y="613"/>
                    <a:pt x="534" y="613"/>
                  </a:cubicBezTo>
                  <a:lnTo>
                    <a:pt x="545" y="613"/>
                  </a:lnTo>
                  <a:cubicBezTo>
                    <a:pt x="556" y="601"/>
                    <a:pt x="567" y="590"/>
                    <a:pt x="567" y="579"/>
                  </a:cubicBezTo>
                  <a:lnTo>
                    <a:pt x="634" y="579"/>
                  </a:lnTo>
                  <a:cubicBezTo>
                    <a:pt x="634" y="579"/>
                    <a:pt x="645" y="579"/>
                    <a:pt x="656" y="590"/>
                  </a:cubicBezTo>
                  <a:lnTo>
                    <a:pt x="667" y="590"/>
                  </a:lnTo>
                  <a:cubicBezTo>
                    <a:pt x="678" y="590"/>
                    <a:pt x="678" y="601"/>
                    <a:pt x="678" y="601"/>
                  </a:cubicBezTo>
                  <a:lnTo>
                    <a:pt x="690" y="601"/>
                  </a:lnTo>
                  <a:lnTo>
                    <a:pt x="690" y="613"/>
                  </a:lnTo>
                  <a:cubicBezTo>
                    <a:pt x="703" y="619"/>
                    <a:pt x="712" y="625"/>
                    <a:pt x="721" y="625"/>
                  </a:cubicBezTo>
                  <a:cubicBezTo>
                    <a:pt x="728" y="625"/>
                    <a:pt x="736" y="622"/>
                    <a:pt x="745" y="613"/>
                  </a:cubicBezTo>
                  <a:lnTo>
                    <a:pt x="756" y="601"/>
                  </a:lnTo>
                  <a:cubicBezTo>
                    <a:pt x="745" y="557"/>
                    <a:pt x="734" y="524"/>
                    <a:pt x="700" y="502"/>
                  </a:cubicBezTo>
                  <a:cubicBezTo>
                    <a:pt x="678" y="490"/>
                    <a:pt x="667" y="479"/>
                    <a:pt x="645" y="457"/>
                  </a:cubicBezTo>
                  <a:cubicBezTo>
                    <a:pt x="645" y="457"/>
                    <a:pt x="634" y="445"/>
                    <a:pt x="623" y="445"/>
                  </a:cubicBezTo>
                  <a:cubicBezTo>
                    <a:pt x="623" y="435"/>
                    <a:pt x="611" y="435"/>
                    <a:pt x="601" y="435"/>
                  </a:cubicBezTo>
                  <a:cubicBezTo>
                    <a:pt x="611" y="423"/>
                    <a:pt x="611" y="413"/>
                    <a:pt x="623" y="401"/>
                  </a:cubicBezTo>
                  <a:lnTo>
                    <a:pt x="623" y="379"/>
                  </a:lnTo>
                  <a:cubicBezTo>
                    <a:pt x="634" y="368"/>
                    <a:pt x="634" y="346"/>
                    <a:pt x="645" y="334"/>
                  </a:cubicBezTo>
                  <a:lnTo>
                    <a:pt x="645" y="301"/>
                  </a:lnTo>
                  <a:lnTo>
                    <a:pt x="645" y="235"/>
                  </a:lnTo>
                  <a:cubicBezTo>
                    <a:pt x="645" y="201"/>
                    <a:pt x="634" y="190"/>
                    <a:pt x="623" y="156"/>
                  </a:cubicBezTo>
                  <a:cubicBezTo>
                    <a:pt x="623" y="146"/>
                    <a:pt x="611" y="134"/>
                    <a:pt x="611" y="123"/>
                  </a:cubicBezTo>
                  <a:cubicBezTo>
                    <a:pt x="601" y="112"/>
                    <a:pt x="589" y="101"/>
                    <a:pt x="589" y="90"/>
                  </a:cubicBezTo>
                  <a:cubicBezTo>
                    <a:pt x="578" y="79"/>
                    <a:pt x="578" y="67"/>
                    <a:pt x="578" y="57"/>
                  </a:cubicBezTo>
                  <a:cubicBezTo>
                    <a:pt x="567" y="45"/>
                    <a:pt x="567" y="34"/>
                    <a:pt x="556" y="23"/>
                  </a:cubicBezTo>
                  <a:lnTo>
                    <a:pt x="53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19"/>
            <p:cNvSpPr/>
            <p:nvPr/>
          </p:nvSpPr>
          <p:spPr>
            <a:xfrm>
              <a:off x="3929677" y="1833983"/>
              <a:ext cx="33422" cy="37295"/>
            </a:xfrm>
            <a:custGeom>
              <a:avLst/>
              <a:gdLst/>
              <a:ahLst/>
              <a:cxnLst/>
              <a:rect l="l" t="t" r="r" b="b"/>
              <a:pathLst>
                <a:path w="958" h="1069" extrusionOk="0">
                  <a:moveTo>
                    <a:pt x="335" y="1"/>
                  </a:moveTo>
                  <a:cubicBezTo>
                    <a:pt x="290" y="12"/>
                    <a:pt x="246" y="23"/>
                    <a:pt x="212" y="57"/>
                  </a:cubicBezTo>
                  <a:cubicBezTo>
                    <a:pt x="190" y="67"/>
                    <a:pt x="179" y="89"/>
                    <a:pt x="167" y="112"/>
                  </a:cubicBezTo>
                  <a:lnTo>
                    <a:pt x="145" y="134"/>
                  </a:lnTo>
                  <a:cubicBezTo>
                    <a:pt x="145" y="146"/>
                    <a:pt x="134" y="156"/>
                    <a:pt x="123" y="168"/>
                  </a:cubicBezTo>
                  <a:cubicBezTo>
                    <a:pt x="112" y="212"/>
                    <a:pt x="112" y="267"/>
                    <a:pt x="123" y="312"/>
                  </a:cubicBezTo>
                  <a:cubicBezTo>
                    <a:pt x="112" y="323"/>
                    <a:pt x="101" y="323"/>
                    <a:pt x="90" y="334"/>
                  </a:cubicBezTo>
                  <a:lnTo>
                    <a:pt x="78" y="346"/>
                  </a:lnTo>
                  <a:lnTo>
                    <a:pt x="45" y="379"/>
                  </a:lnTo>
                  <a:cubicBezTo>
                    <a:pt x="23" y="412"/>
                    <a:pt x="12" y="435"/>
                    <a:pt x="1" y="468"/>
                  </a:cubicBezTo>
                  <a:lnTo>
                    <a:pt x="1" y="546"/>
                  </a:lnTo>
                  <a:cubicBezTo>
                    <a:pt x="1" y="590"/>
                    <a:pt x="1" y="623"/>
                    <a:pt x="23" y="657"/>
                  </a:cubicBezTo>
                  <a:cubicBezTo>
                    <a:pt x="34" y="690"/>
                    <a:pt x="56" y="712"/>
                    <a:pt x="78" y="735"/>
                  </a:cubicBezTo>
                  <a:cubicBezTo>
                    <a:pt x="101" y="757"/>
                    <a:pt x="123" y="768"/>
                    <a:pt x="145" y="768"/>
                  </a:cubicBezTo>
                  <a:cubicBezTo>
                    <a:pt x="157" y="779"/>
                    <a:pt x="190" y="779"/>
                    <a:pt x="201" y="779"/>
                  </a:cubicBezTo>
                  <a:lnTo>
                    <a:pt x="268" y="779"/>
                  </a:lnTo>
                  <a:lnTo>
                    <a:pt x="268" y="824"/>
                  </a:lnTo>
                  <a:cubicBezTo>
                    <a:pt x="268" y="824"/>
                    <a:pt x="268" y="835"/>
                    <a:pt x="279" y="846"/>
                  </a:cubicBezTo>
                  <a:lnTo>
                    <a:pt x="279" y="868"/>
                  </a:lnTo>
                  <a:cubicBezTo>
                    <a:pt x="290" y="880"/>
                    <a:pt x="301" y="902"/>
                    <a:pt x="301" y="913"/>
                  </a:cubicBezTo>
                  <a:lnTo>
                    <a:pt x="312" y="913"/>
                  </a:lnTo>
                  <a:cubicBezTo>
                    <a:pt x="323" y="924"/>
                    <a:pt x="323" y="935"/>
                    <a:pt x="335" y="946"/>
                  </a:cubicBezTo>
                  <a:cubicBezTo>
                    <a:pt x="345" y="946"/>
                    <a:pt x="345" y="946"/>
                    <a:pt x="345" y="957"/>
                  </a:cubicBezTo>
                  <a:cubicBezTo>
                    <a:pt x="357" y="957"/>
                    <a:pt x="368" y="969"/>
                    <a:pt x="379" y="969"/>
                  </a:cubicBezTo>
                  <a:lnTo>
                    <a:pt x="390" y="969"/>
                  </a:lnTo>
                  <a:cubicBezTo>
                    <a:pt x="390" y="979"/>
                    <a:pt x="390" y="979"/>
                    <a:pt x="401" y="979"/>
                  </a:cubicBezTo>
                  <a:lnTo>
                    <a:pt x="479" y="979"/>
                  </a:lnTo>
                  <a:cubicBezTo>
                    <a:pt x="501" y="969"/>
                    <a:pt x="523" y="957"/>
                    <a:pt x="535" y="935"/>
                  </a:cubicBezTo>
                  <a:lnTo>
                    <a:pt x="568" y="868"/>
                  </a:lnTo>
                  <a:lnTo>
                    <a:pt x="568" y="757"/>
                  </a:lnTo>
                  <a:cubicBezTo>
                    <a:pt x="557" y="746"/>
                    <a:pt x="557" y="746"/>
                    <a:pt x="557" y="735"/>
                  </a:cubicBezTo>
                  <a:lnTo>
                    <a:pt x="568" y="735"/>
                  </a:lnTo>
                  <a:lnTo>
                    <a:pt x="568" y="746"/>
                  </a:lnTo>
                  <a:cubicBezTo>
                    <a:pt x="568" y="768"/>
                    <a:pt x="568" y="791"/>
                    <a:pt x="579" y="801"/>
                  </a:cubicBezTo>
                  <a:cubicBezTo>
                    <a:pt x="568" y="824"/>
                    <a:pt x="568" y="835"/>
                    <a:pt x="568" y="846"/>
                  </a:cubicBezTo>
                  <a:cubicBezTo>
                    <a:pt x="568" y="880"/>
                    <a:pt x="579" y="913"/>
                    <a:pt x="590" y="946"/>
                  </a:cubicBezTo>
                  <a:cubicBezTo>
                    <a:pt x="590" y="969"/>
                    <a:pt x="602" y="979"/>
                    <a:pt x="612" y="991"/>
                  </a:cubicBezTo>
                  <a:lnTo>
                    <a:pt x="646" y="1024"/>
                  </a:lnTo>
                  <a:lnTo>
                    <a:pt x="657" y="1035"/>
                  </a:lnTo>
                  <a:cubicBezTo>
                    <a:pt x="668" y="1046"/>
                    <a:pt x="691" y="1058"/>
                    <a:pt x="701" y="1058"/>
                  </a:cubicBezTo>
                  <a:cubicBezTo>
                    <a:pt x="713" y="1068"/>
                    <a:pt x="746" y="1068"/>
                    <a:pt x="757" y="1068"/>
                  </a:cubicBezTo>
                  <a:lnTo>
                    <a:pt x="779" y="1068"/>
                  </a:lnTo>
                  <a:cubicBezTo>
                    <a:pt x="790" y="1068"/>
                    <a:pt x="812" y="1068"/>
                    <a:pt x="824" y="1058"/>
                  </a:cubicBezTo>
                  <a:cubicBezTo>
                    <a:pt x="879" y="1046"/>
                    <a:pt x="913" y="1002"/>
                    <a:pt x="935" y="946"/>
                  </a:cubicBezTo>
                  <a:cubicBezTo>
                    <a:pt x="946" y="935"/>
                    <a:pt x="957" y="902"/>
                    <a:pt x="957" y="880"/>
                  </a:cubicBezTo>
                  <a:lnTo>
                    <a:pt x="957" y="768"/>
                  </a:lnTo>
                  <a:cubicBezTo>
                    <a:pt x="946" y="712"/>
                    <a:pt x="913" y="657"/>
                    <a:pt x="868" y="623"/>
                  </a:cubicBezTo>
                  <a:cubicBezTo>
                    <a:pt x="857" y="613"/>
                    <a:pt x="846" y="613"/>
                    <a:pt x="835" y="601"/>
                  </a:cubicBezTo>
                  <a:cubicBezTo>
                    <a:pt x="846" y="579"/>
                    <a:pt x="857" y="557"/>
                    <a:pt x="868" y="524"/>
                  </a:cubicBezTo>
                  <a:lnTo>
                    <a:pt x="868" y="401"/>
                  </a:lnTo>
                  <a:cubicBezTo>
                    <a:pt x="857" y="346"/>
                    <a:pt x="835" y="290"/>
                    <a:pt x="802" y="257"/>
                  </a:cubicBezTo>
                  <a:cubicBezTo>
                    <a:pt x="779" y="235"/>
                    <a:pt x="757" y="212"/>
                    <a:pt x="723" y="190"/>
                  </a:cubicBezTo>
                  <a:cubicBezTo>
                    <a:pt x="713" y="190"/>
                    <a:pt x="701" y="178"/>
                    <a:pt x="691" y="178"/>
                  </a:cubicBezTo>
                  <a:cubicBezTo>
                    <a:pt x="679" y="168"/>
                    <a:pt x="657" y="168"/>
                    <a:pt x="634" y="168"/>
                  </a:cubicBezTo>
                  <a:lnTo>
                    <a:pt x="568" y="168"/>
                  </a:lnTo>
                  <a:cubicBezTo>
                    <a:pt x="568" y="156"/>
                    <a:pt x="557" y="134"/>
                    <a:pt x="545" y="123"/>
                  </a:cubicBezTo>
                  <a:cubicBezTo>
                    <a:pt x="523" y="79"/>
                    <a:pt x="479" y="45"/>
                    <a:pt x="446" y="23"/>
                  </a:cubicBezTo>
                  <a:cubicBezTo>
                    <a:pt x="412" y="12"/>
                    <a:pt x="368" y="1"/>
                    <a:pt x="335"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19"/>
            <p:cNvSpPr/>
            <p:nvPr/>
          </p:nvSpPr>
          <p:spPr>
            <a:xfrm>
              <a:off x="3930061" y="1836704"/>
              <a:ext cx="30317" cy="32410"/>
            </a:xfrm>
            <a:custGeom>
              <a:avLst/>
              <a:gdLst/>
              <a:ahLst/>
              <a:cxnLst/>
              <a:rect l="l" t="t" r="r" b="b"/>
              <a:pathLst>
                <a:path w="869" h="929" extrusionOk="0">
                  <a:moveTo>
                    <a:pt x="490" y="1"/>
                  </a:moveTo>
                  <a:cubicBezTo>
                    <a:pt x="479" y="11"/>
                    <a:pt x="479" y="23"/>
                    <a:pt x="490" y="34"/>
                  </a:cubicBezTo>
                  <a:cubicBezTo>
                    <a:pt x="502" y="68"/>
                    <a:pt x="502" y="100"/>
                    <a:pt x="502" y="134"/>
                  </a:cubicBezTo>
                  <a:cubicBezTo>
                    <a:pt x="490" y="189"/>
                    <a:pt x="468" y="234"/>
                    <a:pt x="423" y="268"/>
                  </a:cubicBezTo>
                  <a:cubicBezTo>
                    <a:pt x="401" y="290"/>
                    <a:pt x="379" y="301"/>
                    <a:pt x="357" y="301"/>
                  </a:cubicBezTo>
                  <a:cubicBezTo>
                    <a:pt x="334" y="301"/>
                    <a:pt x="312" y="301"/>
                    <a:pt x="290" y="290"/>
                  </a:cubicBezTo>
                  <a:cubicBezTo>
                    <a:pt x="290" y="290"/>
                    <a:pt x="279" y="290"/>
                    <a:pt x="268" y="278"/>
                  </a:cubicBezTo>
                  <a:lnTo>
                    <a:pt x="257" y="278"/>
                  </a:lnTo>
                  <a:lnTo>
                    <a:pt x="245" y="268"/>
                  </a:lnTo>
                  <a:cubicBezTo>
                    <a:pt x="235" y="268"/>
                    <a:pt x="223" y="256"/>
                    <a:pt x="223" y="256"/>
                  </a:cubicBezTo>
                  <a:cubicBezTo>
                    <a:pt x="223" y="245"/>
                    <a:pt x="212" y="245"/>
                    <a:pt x="212" y="245"/>
                  </a:cubicBezTo>
                  <a:cubicBezTo>
                    <a:pt x="212" y="245"/>
                    <a:pt x="212" y="234"/>
                    <a:pt x="201" y="234"/>
                  </a:cubicBezTo>
                  <a:lnTo>
                    <a:pt x="201" y="223"/>
                  </a:lnTo>
                  <a:lnTo>
                    <a:pt x="190" y="223"/>
                  </a:lnTo>
                  <a:lnTo>
                    <a:pt x="190" y="212"/>
                  </a:lnTo>
                  <a:cubicBezTo>
                    <a:pt x="190" y="212"/>
                    <a:pt x="179" y="201"/>
                    <a:pt x="179" y="189"/>
                  </a:cubicBezTo>
                  <a:cubicBezTo>
                    <a:pt x="179" y="182"/>
                    <a:pt x="168" y="174"/>
                    <a:pt x="157" y="174"/>
                  </a:cubicBezTo>
                  <a:cubicBezTo>
                    <a:pt x="153" y="174"/>
                    <a:pt x="149" y="175"/>
                    <a:pt x="146" y="179"/>
                  </a:cubicBezTo>
                  <a:cubicBezTo>
                    <a:pt x="134" y="179"/>
                    <a:pt x="123" y="201"/>
                    <a:pt x="134" y="223"/>
                  </a:cubicBezTo>
                  <a:lnTo>
                    <a:pt x="134" y="234"/>
                  </a:lnTo>
                  <a:cubicBezTo>
                    <a:pt x="134" y="234"/>
                    <a:pt x="134" y="229"/>
                    <a:pt x="131" y="229"/>
                  </a:cubicBezTo>
                  <a:cubicBezTo>
                    <a:pt x="129" y="229"/>
                    <a:pt x="127" y="230"/>
                    <a:pt x="123" y="234"/>
                  </a:cubicBezTo>
                  <a:lnTo>
                    <a:pt x="112" y="234"/>
                  </a:lnTo>
                  <a:cubicBezTo>
                    <a:pt x="101" y="245"/>
                    <a:pt x="90" y="245"/>
                    <a:pt x="79" y="256"/>
                  </a:cubicBezTo>
                  <a:lnTo>
                    <a:pt x="67" y="268"/>
                  </a:lnTo>
                  <a:lnTo>
                    <a:pt x="34" y="301"/>
                  </a:lnTo>
                  <a:lnTo>
                    <a:pt x="1" y="367"/>
                  </a:lnTo>
                  <a:lnTo>
                    <a:pt x="1" y="390"/>
                  </a:lnTo>
                  <a:cubicBezTo>
                    <a:pt x="1" y="390"/>
                    <a:pt x="1" y="401"/>
                    <a:pt x="12" y="401"/>
                  </a:cubicBezTo>
                  <a:cubicBezTo>
                    <a:pt x="12" y="412"/>
                    <a:pt x="23" y="423"/>
                    <a:pt x="34" y="423"/>
                  </a:cubicBezTo>
                  <a:cubicBezTo>
                    <a:pt x="34" y="423"/>
                    <a:pt x="45" y="423"/>
                    <a:pt x="45" y="412"/>
                  </a:cubicBezTo>
                  <a:lnTo>
                    <a:pt x="57" y="412"/>
                  </a:lnTo>
                  <a:lnTo>
                    <a:pt x="67" y="401"/>
                  </a:lnTo>
                  <a:lnTo>
                    <a:pt x="79" y="401"/>
                  </a:lnTo>
                  <a:lnTo>
                    <a:pt x="79" y="390"/>
                  </a:lnTo>
                  <a:lnTo>
                    <a:pt x="90" y="390"/>
                  </a:lnTo>
                  <a:cubicBezTo>
                    <a:pt x="101" y="390"/>
                    <a:pt x="112" y="379"/>
                    <a:pt x="112" y="379"/>
                  </a:cubicBezTo>
                  <a:cubicBezTo>
                    <a:pt x="123" y="390"/>
                    <a:pt x="123" y="390"/>
                    <a:pt x="134" y="390"/>
                  </a:cubicBezTo>
                  <a:cubicBezTo>
                    <a:pt x="168" y="390"/>
                    <a:pt x="190" y="401"/>
                    <a:pt x="212" y="423"/>
                  </a:cubicBezTo>
                  <a:cubicBezTo>
                    <a:pt x="223" y="434"/>
                    <a:pt x="223" y="434"/>
                    <a:pt x="223" y="446"/>
                  </a:cubicBezTo>
                  <a:cubicBezTo>
                    <a:pt x="245" y="490"/>
                    <a:pt x="235" y="545"/>
                    <a:pt x="235" y="601"/>
                  </a:cubicBezTo>
                  <a:lnTo>
                    <a:pt x="235" y="612"/>
                  </a:lnTo>
                  <a:lnTo>
                    <a:pt x="223" y="624"/>
                  </a:lnTo>
                  <a:cubicBezTo>
                    <a:pt x="212" y="646"/>
                    <a:pt x="212" y="668"/>
                    <a:pt x="223" y="690"/>
                  </a:cubicBezTo>
                  <a:lnTo>
                    <a:pt x="235" y="701"/>
                  </a:lnTo>
                  <a:lnTo>
                    <a:pt x="268" y="701"/>
                  </a:lnTo>
                  <a:cubicBezTo>
                    <a:pt x="290" y="679"/>
                    <a:pt x="301" y="657"/>
                    <a:pt x="312" y="634"/>
                  </a:cubicBezTo>
                  <a:lnTo>
                    <a:pt x="368" y="634"/>
                  </a:lnTo>
                  <a:cubicBezTo>
                    <a:pt x="368" y="657"/>
                    <a:pt x="379" y="668"/>
                    <a:pt x="390" y="679"/>
                  </a:cubicBezTo>
                  <a:cubicBezTo>
                    <a:pt x="396" y="685"/>
                    <a:pt x="401" y="687"/>
                    <a:pt x="408" y="687"/>
                  </a:cubicBezTo>
                  <a:cubicBezTo>
                    <a:pt x="415" y="687"/>
                    <a:pt x="424" y="685"/>
                    <a:pt x="435" y="679"/>
                  </a:cubicBezTo>
                  <a:cubicBezTo>
                    <a:pt x="446" y="668"/>
                    <a:pt x="446" y="657"/>
                    <a:pt x="435" y="634"/>
                  </a:cubicBezTo>
                  <a:cubicBezTo>
                    <a:pt x="446" y="634"/>
                    <a:pt x="446" y="634"/>
                    <a:pt x="457" y="646"/>
                  </a:cubicBezTo>
                  <a:cubicBezTo>
                    <a:pt x="457" y="646"/>
                    <a:pt x="468" y="646"/>
                    <a:pt x="479" y="657"/>
                  </a:cubicBezTo>
                  <a:lnTo>
                    <a:pt x="490" y="657"/>
                  </a:lnTo>
                  <a:lnTo>
                    <a:pt x="502" y="668"/>
                  </a:lnTo>
                  <a:cubicBezTo>
                    <a:pt x="502" y="668"/>
                    <a:pt x="512" y="668"/>
                    <a:pt x="512" y="679"/>
                  </a:cubicBezTo>
                  <a:lnTo>
                    <a:pt x="524" y="679"/>
                  </a:lnTo>
                  <a:cubicBezTo>
                    <a:pt x="524" y="690"/>
                    <a:pt x="534" y="701"/>
                    <a:pt x="534" y="701"/>
                  </a:cubicBezTo>
                  <a:cubicBezTo>
                    <a:pt x="546" y="713"/>
                    <a:pt x="546" y="713"/>
                    <a:pt x="557" y="713"/>
                  </a:cubicBezTo>
                  <a:lnTo>
                    <a:pt x="557" y="679"/>
                  </a:lnTo>
                  <a:cubicBezTo>
                    <a:pt x="546" y="668"/>
                    <a:pt x="546" y="668"/>
                    <a:pt x="546" y="657"/>
                  </a:cubicBezTo>
                  <a:lnTo>
                    <a:pt x="557" y="657"/>
                  </a:lnTo>
                  <a:lnTo>
                    <a:pt x="557" y="668"/>
                  </a:lnTo>
                  <a:cubicBezTo>
                    <a:pt x="557" y="690"/>
                    <a:pt x="557" y="713"/>
                    <a:pt x="568" y="723"/>
                  </a:cubicBezTo>
                  <a:cubicBezTo>
                    <a:pt x="557" y="746"/>
                    <a:pt x="557" y="757"/>
                    <a:pt x="557" y="768"/>
                  </a:cubicBezTo>
                  <a:cubicBezTo>
                    <a:pt x="557" y="790"/>
                    <a:pt x="557" y="824"/>
                    <a:pt x="568" y="846"/>
                  </a:cubicBezTo>
                  <a:lnTo>
                    <a:pt x="579" y="846"/>
                  </a:lnTo>
                  <a:cubicBezTo>
                    <a:pt x="579" y="857"/>
                    <a:pt x="579" y="868"/>
                    <a:pt x="591" y="879"/>
                  </a:cubicBezTo>
                  <a:cubicBezTo>
                    <a:pt x="601" y="891"/>
                    <a:pt x="601" y="891"/>
                    <a:pt x="613" y="891"/>
                  </a:cubicBezTo>
                  <a:cubicBezTo>
                    <a:pt x="613" y="901"/>
                    <a:pt x="623" y="913"/>
                    <a:pt x="635" y="924"/>
                  </a:cubicBezTo>
                  <a:cubicBezTo>
                    <a:pt x="638" y="927"/>
                    <a:pt x="642" y="928"/>
                    <a:pt x="647" y="928"/>
                  </a:cubicBezTo>
                  <a:cubicBezTo>
                    <a:pt x="658" y="928"/>
                    <a:pt x="671" y="920"/>
                    <a:pt x="680" y="913"/>
                  </a:cubicBezTo>
                  <a:lnTo>
                    <a:pt x="680" y="879"/>
                  </a:lnTo>
                  <a:lnTo>
                    <a:pt x="702" y="879"/>
                  </a:lnTo>
                  <a:cubicBezTo>
                    <a:pt x="712" y="868"/>
                    <a:pt x="712" y="846"/>
                    <a:pt x="712" y="835"/>
                  </a:cubicBezTo>
                  <a:cubicBezTo>
                    <a:pt x="712" y="824"/>
                    <a:pt x="712" y="812"/>
                    <a:pt x="702" y="812"/>
                  </a:cubicBezTo>
                  <a:lnTo>
                    <a:pt x="702" y="802"/>
                  </a:lnTo>
                  <a:lnTo>
                    <a:pt x="702" y="779"/>
                  </a:lnTo>
                  <a:lnTo>
                    <a:pt x="702" y="757"/>
                  </a:lnTo>
                  <a:lnTo>
                    <a:pt x="702" y="746"/>
                  </a:lnTo>
                  <a:lnTo>
                    <a:pt x="702" y="735"/>
                  </a:lnTo>
                  <a:cubicBezTo>
                    <a:pt x="702" y="735"/>
                    <a:pt x="702" y="723"/>
                    <a:pt x="712" y="723"/>
                  </a:cubicBezTo>
                  <a:lnTo>
                    <a:pt x="712" y="713"/>
                  </a:lnTo>
                  <a:lnTo>
                    <a:pt x="724" y="701"/>
                  </a:lnTo>
                  <a:lnTo>
                    <a:pt x="724" y="690"/>
                  </a:lnTo>
                  <a:lnTo>
                    <a:pt x="735" y="690"/>
                  </a:lnTo>
                  <a:lnTo>
                    <a:pt x="746" y="679"/>
                  </a:lnTo>
                  <a:cubicBezTo>
                    <a:pt x="757" y="668"/>
                    <a:pt x="779" y="657"/>
                    <a:pt x="801" y="657"/>
                  </a:cubicBezTo>
                  <a:cubicBezTo>
                    <a:pt x="813" y="657"/>
                    <a:pt x="813" y="634"/>
                    <a:pt x="813" y="624"/>
                  </a:cubicBezTo>
                  <a:lnTo>
                    <a:pt x="813" y="612"/>
                  </a:lnTo>
                  <a:lnTo>
                    <a:pt x="846" y="612"/>
                  </a:lnTo>
                  <a:cubicBezTo>
                    <a:pt x="868" y="601"/>
                    <a:pt x="868" y="579"/>
                    <a:pt x="857" y="568"/>
                  </a:cubicBezTo>
                  <a:cubicBezTo>
                    <a:pt x="857" y="557"/>
                    <a:pt x="857" y="557"/>
                    <a:pt x="846" y="557"/>
                  </a:cubicBezTo>
                  <a:lnTo>
                    <a:pt x="857" y="557"/>
                  </a:lnTo>
                  <a:cubicBezTo>
                    <a:pt x="846" y="557"/>
                    <a:pt x="846" y="557"/>
                    <a:pt x="846" y="545"/>
                  </a:cubicBezTo>
                  <a:cubicBezTo>
                    <a:pt x="835" y="535"/>
                    <a:pt x="824" y="535"/>
                    <a:pt x="824" y="523"/>
                  </a:cubicBezTo>
                  <a:cubicBezTo>
                    <a:pt x="824" y="512"/>
                    <a:pt x="835" y="501"/>
                    <a:pt x="835" y="501"/>
                  </a:cubicBezTo>
                  <a:cubicBezTo>
                    <a:pt x="824" y="490"/>
                    <a:pt x="813" y="490"/>
                    <a:pt x="801" y="490"/>
                  </a:cubicBezTo>
                  <a:lnTo>
                    <a:pt x="801" y="468"/>
                  </a:lnTo>
                  <a:cubicBezTo>
                    <a:pt x="801" y="468"/>
                    <a:pt x="791" y="456"/>
                    <a:pt x="779" y="456"/>
                  </a:cubicBezTo>
                  <a:cubicBezTo>
                    <a:pt x="735" y="479"/>
                    <a:pt x="690" y="479"/>
                    <a:pt x="646" y="479"/>
                  </a:cubicBezTo>
                  <a:cubicBezTo>
                    <a:pt x="635" y="479"/>
                    <a:pt x="613" y="468"/>
                    <a:pt x="601" y="468"/>
                  </a:cubicBezTo>
                  <a:cubicBezTo>
                    <a:pt x="579" y="446"/>
                    <a:pt x="568" y="434"/>
                    <a:pt x="557" y="412"/>
                  </a:cubicBezTo>
                  <a:lnTo>
                    <a:pt x="557" y="379"/>
                  </a:lnTo>
                  <a:cubicBezTo>
                    <a:pt x="557" y="367"/>
                    <a:pt x="568" y="367"/>
                    <a:pt x="568" y="357"/>
                  </a:cubicBezTo>
                  <a:lnTo>
                    <a:pt x="557" y="345"/>
                  </a:lnTo>
                  <a:lnTo>
                    <a:pt x="557" y="334"/>
                  </a:lnTo>
                  <a:lnTo>
                    <a:pt x="557" y="312"/>
                  </a:lnTo>
                  <a:lnTo>
                    <a:pt x="557" y="301"/>
                  </a:lnTo>
                  <a:cubicBezTo>
                    <a:pt x="568" y="278"/>
                    <a:pt x="568" y="268"/>
                    <a:pt x="579" y="256"/>
                  </a:cubicBezTo>
                  <a:cubicBezTo>
                    <a:pt x="591" y="245"/>
                    <a:pt x="591" y="212"/>
                    <a:pt x="568" y="212"/>
                  </a:cubicBezTo>
                  <a:lnTo>
                    <a:pt x="579" y="212"/>
                  </a:lnTo>
                  <a:cubicBezTo>
                    <a:pt x="591" y="179"/>
                    <a:pt x="613" y="134"/>
                    <a:pt x="623" y="100"/>
                  </a:cubicBezTo>
                  <a:lnTo>
                    <a:pt x="623" y="90"/>
                  </a:lnTo>
                  <a:lnTo>
                    <a:pt x="568" y="90"/>
                  </a:lnTo>
                  <a:cubicBezTo>
                    <a:pt x="557" y="100"/>
                    <a:pt x="557" y="112"/>
                    <a:pt x="546" y="123"/>
                  </a:cubicBezTo>
                  <a:cubicBezTo>
                    <a:pt x="546" y="100"/>
                    <a:pt x="557" y="90"/>
                    <a:pt x="557" y="78"/>
                  </a:cubicBezTo>
                  <a:cubicBezTo>
                    <a:pt x="546" y="68"/>
                    <a:pt x="546" y="68"/>
                    <a:pt x="546" y="56"/>
                  </a:cubicBezTo>
                  <a:lnTo>
                    <a:pt x="534" y="56"/>
                  </a:lnTo>
                  <a:cubicBezTo>
                    <a:pt x="524" y="45"/>
                    <a:pt x="524" y="23"/>
                    <a:pt x="512" y="11"/>
                  </a:cubicBezTo>
                  <a:lnTo>
                    <a:pt x="512"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19"/>
            <p:cNvSpPr/>
            <p:nvPr/>
          </p:nvSpPr>
          <p:spPr>
            <a:xfrm>
              <a:off x="3949458" y="1862312"/>
              <a:ext cx="35" cy="35"/>
            </a:xfrm>
            <a:custGeom>
              <a:avLst/>
              <a:gdLst/>
              <a:ahLst/>
              <a:cxnLst/>
              <a:rect l="l" t="t" r="r" b="b"/>
              <a:pathLst>
                <a:path w="1" h="1" extrusionOk="0">
                  <a:moveTo>
                    <a:pt x="1" y="1"/>
                  </a:moveTo>
                  <a:lnTo>
                    <a:pt x="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19"/>
            <p:cNvSpPr/>
            <p:nvPr/>
          </p:nvSpPr>
          <p:spPr>
            <a:xfrm>
              <a:off x="3944818" y="1923227"/>
              <a:ext cx="11652" cy="13641"/>
            </a:xfrm>
            <a:custGeom>
              <a:avLst/>
              <a:gdLst/>
              <a:ahLst/>
              <a:cxnLst/>
              <a:rect l="l" t="t" r="r" b="b"/>
              <a:pathLst>
                <a:path w="334" h="391" extrusionOk="0">
                  <a:moveTo>
                    <a:pt x="123" y="1"/>
                  </a:moveTo>
                  <a:cubicBezTo>
                    <a:pt x="111" y="1"/>
                    <a:pt x="101" y="12"/>
                    <a:pt x="89" y="12"/>
                  </a:cubicBezTo>
                  <a:cubicBezTo>
                    <a:pt x="79" y="12"/>
                    <a:pt x="67" y="23"/>
                    <a:pt x="56" y="23"/>
                  </a:cubicBezTo>
                  <a:cubicBezTo>
                    <a:pt x="45" y="34"/>
                    <a:pt x="34" y="45"/>
                    <a:pt x="23" y="67"/>
                  </a:cubicBezTo>
                  <a:cubicBezTo>
                    <a:pt x="23" y="79"/>
                    <a:pt x="12" y="90"/>
                    <a:pt x="12" y="101"/>
                  </a:cubicBezTo>
                  <a:cubicBezTo>
                    <a:pt x="0" y="123"/>
                    <a:pt x="0" y="134"/>
                    <a:pt x="0" y="156"/>
                  </a:cubicBezTo>
                  <a:lnTo>
                    <a:pt x="0" y="201"/>
                  </a:lnTo>
                  <a:cubicBezTo>
                    <a:pt x="12" y="201"/>
                    <a:pt x="12" y="212"/>
                    <a:pt x="12" y="212"/>
                  </a:cubicBezTo>
                  <a:cubicBezTo>
                    <a:pt x="12" y="235"/>
                    <a:pt x="12" y="257"/>
                    <a:pt x="23" y="279"/>
                  </a:cubicBezTo>
                  <a:cubicBezTo>
                    <a:pt x="34" y="312"/>
                    <a:pt x="56" y="334"/>
                    <a:pt x="79" y="357"/>
                  </a:cubicBezTo>
                  <a:cubicBezTo>
                    <a:pt x="89" y="368"/>
                    <a:pt x="111" y="379"/>
                    <a:pt x="123" y="379"/>
                  </a:cubicBezTo>
                  <a:lnTo>
                    <a:pt x="134" y="390"/>
                  </a:lnTo>
                  <a:lnTo>
                    <a:pt x="223" y="390"/>
                  </a:lnTo>
                  <a:cubicBezTo>
                    <a:pt x="234" y="379"/>
                    <a:pt x="257" y="368"/>
                    <a:pt x="267" y="368"/>
                  </a:cubicBezTo>
                  <a:lnTo>
                    <a:pt x="301" y="334"/>
                  </a:lnTo>
                  <a:cubicBezTo>
                    <a:pt x="301" y="324"/>
                    <a:pt x="312" y="312"/>
                    <a:pt x="312" y="301"/>
                  </a:cubicBezTo>
                  <a:cubicBezTo>
                    <a:pt x="323" y="279"/>
                    <a:pt x="334" y="257"/>
                    <a:pt x="334" y="235"/>
                  </a:cubicBezTo>
                  <a:lnTo>
                    <a:pt x="334" y="190"/>
                  </a:lnTo>
                  <a:cubicBezTo>
                    <a:pt x="334" y="168"/>
                    <a:pt x="323" y="146"/>
                    <a:pt x="312" y="123"/>
                  </a:cubicBezTo>
                  <a:cubicBezTo>
                    <a:pt x="312" y="112"/>
                    <a:pt x="301" y="101"/>
                    <a:pt x="289" y="90"/>
                  </a:cubicBezTo>
                  <a:lnTo>
                    <a:pt x="289" y="79"/>
                  </a:lnTo>
                  <a:lnTo>
                    <a:pt x="267" y="57"/>
                  </a:lnTo>
                  <a:cubicBezTo>
                    <a:pt x="267" y="57"/>
                    <a:pt x="257" y="57"/>
                    <a:pt x="257" y="45"/>
                  </a:cubicBezTo>
                  <a:cubicBezTo>
                    <a:pt x="245" y="34"/>
                    <a:pt x="223" y="23"/>
                    <a:pt x="200" y="12"/>
                  </a:cubicBezTo>
                  <a:lnTo>
                    <a:pt x="178" y="12"/>
                  </a:lnTo>
                  <a:cubicBezTo>
                    <a:pt x="168" y="1"/>
                    <a:pt x="168" y="1"/>
                    <a:pt x="15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19"/>
            <p:cNvSpPr/>
            <p:nvPr/>
          </p:nvSpPr>
          <p:spPr>
            <a:xfrm>
              <a:off x="3944818" y="1923227"/>
              <a:ext cx="9350" cy="13222"/>
            </a:xfrm>
            <a:custGeom>
              <a:avLst/>
              <a:gdLst/>
              <a:ahLst/>
              <a:cxnLst/>
              <a:rect l="l" t="t" r="r" b="b"/>
              <a:pathLst>
                <a:path w="268" h="379" extrusionOk="0">
                  <a:moveTo>
                    <a:pt x="123" y="1"/>
                  </a:moveTo>
                  <a:cubicBezTo>
                    <a:pt x="111" y="1"/>
                    <a:pt x="101" y="12"/>
                    <a:pt x="89" y="12"/>
                  </a:cubicBezTo>
                  <a:cubicBezTo>
                    <a:pt x="79" y="12"/>
                    <a:pt x="67" y="23"/>
                    <a:pt x="56" y="23"/>
                  </a:cubicBezTo>
                  <a:cubicBezTo>
                    <a:pt x="45" y="34"/>
                    <a:pt x="34" y="45"/>
                    <a:pt x="23" y="67"/>
                  </a:cubicBezTo>
                  <a:cubicBezTo>
                    <a:pt x="23" y="79"/>
                    <a:pt x="12" y="90"/>
                    <a:pt x="12" y="101"/>
                  </a:cubicBezTo>
                  <a:cubicBezTo>
                    <a:pt x="0" y="123"/>
                    <a:pt x="0" y="134"/>
                    <a:pt x="0" y="156"/>
                  </a:cubicBezTo>
                  <a:lnTo>
                    <a:pt x="0" y="201"/>
                  </a:lnTo>
                  <a:cubicBezTo>
                    <a:pt x="12" y="201"/>
                    <a:pt x="12" y="212"/>
                    <a:pt x="12" y="212"/>
                  </a:cubicBezTo>
                  <a:cubicBezTo>
                    <a:pt x="12" y="235"/>
                    <a:pt x="12" y="257"/>
                    <a:pt x="23" y="279"/>
                  </a:cubicBezTo>
                  <a:cubicBezTo>
                    <a:pt x="34" y="312"/>
                    <a:pt x="56" y="334"/>
                    <a:pt x="79" y="357"/>
                  </a:cubicBezTo>
                  <a:cubicBezTo>
                    <a:pt x="89" y="368"/>
                    <a:pt x="111" y="379"/>
                    <a:pt x="123" y="379"/>
                  </a:cubicBezTo>
                  <a:lnTo>
                    <a:pt x="134" y="379"/>
                  </a:lnTo>
                  <a:cubicBezTo>
                    <a:pt x="145" y="368"/>
                    <a:pt x="145" y="346"/>
                    <a:pt x="145" y="334"/>
                  </a:cubicBezTo>
                  <a:cubicBezTo>
                    <a:pt x="134" y="324"/>
                    <a:pt x="134" y="312"/>
                    <a:pt x="134" y="312"/>
                  </a:cubicBezTo>
                  <a:cubicBezTo>
                    <a:pt x="123" y="301"/>
                    <a:pt x="123" y="301"/>
                    <a:pt x="123" y="290"/>
                  </a:cubicBezTo>
                  <a:lnTo>
                    <a:pt x="111" y="290"/>
                  </a:lnTo>
                  <a:lnTo>
                    <a:pt x="111" y="279"/>
                  </a:lnTo>
                  <a:lnTo>
                    <a:pt x="111" y="268"/>
                  </a:lnTo>
                  <a:cubicBezTo>
                    <a:pt x="101" y="257"/>
                    <a:pt x="101" y="257"/>
                    <a:pt x="101" y="245"/>
                  </a:cubicBezTo>
                  <a:lnTo>
                    <a:pt x="101" y="223"/>
                  </a:lnTo>
                  <a:lnTo>
                    <a:pt x="101" y="201"/>
                  </a:lnTo>
                  <a:cubicBezTo>
                    <a:pt x="101" y="201"/>
                    <a:pt x="111" y="201"/>
                    <a:pt x="111" y="190"/>
                  </a:cubicBezTo>
                  <a:lnTo>
                    <a:pt x="111" y="168"/>
                  </a:lnTo>
                  <a:cubicBezTo>
                    <a:pt x="123" y="156"/>
                    <a:pt x="123" y="156"/>
                    <a:pt x="123" y="146"/>
                  </a:cubicBezTo>
                  <a:cubicBezTo>
                    <a:pt x="134" y="146"/>
                    <a:pt x="145" y="134"/>
                    <a:pt x="145" y="123"/>
                  </a:cubicBezTo>
                  <a:cubicBezTo>
                    <a:pt x="156" y="112"/>
                    <a:pt x="156" y="101"/>
                    <a:pt x="156" y="90"/>
                  </a:cubicBezTo>
                  <a:lnTo>
                    <a:pt x="168" y="90"/>
                  </a:lnTo>
                  <a:cubicBezTo>
                    <a:pt x="178" y="90"/>
                    <a:pt x="190" y="79"/>
                    <a:pt x="190" y="79"/>
                  </a:cubicBezTo>
                  <a:cubicBezTo>
                    <a:pt x="200" y="79"/>
                    <a:pt x="212" y="90"/>
                    <a:pt x="223" y="101"/>
                  </a:cubicBezTo>
                  <a:cubicBezTo>
                    <a:pt x="234" y="101"/>
                    <a:pt x="245" y="101"/>
                    <a:pt x="257" y="90"/>
                  </a:cubicBezTo>
                  <a:cubicBezTo>
                    <a:pt x="267" y="79"/>
                    <a:pt x="267" y="57"/>
                    <a:pt x="257" y="45"/>
                  </a:cubicBezTo>
                  <a:cubicBezTo>
                    <a:pt x="245" y="34"/>
                    <a:pt x="223" y="23"/>
                    <a:pt x="200" y="12"/>
                  </a:cubicBezTo>
                  <a:lnTo>
                    <a:pt x="178" y="12"/>
                  </a:lnTo>
                  <a:cubicBezTo>
                    <a:pt x="168" y="1"/>
                    <a:pt x="168" y="1"/>
                    <a:pt x="15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19"/>
            <p:cNvSpPr/>
            <p:nvPr/>
          </p:nvSpPr>
          <p:spPr>
            <a:xfrm>
              <a:off x="3921164" y="1930623"/>
              <a:ext cx="9350" cy="12036"/>
            </a:xfrm>
            <a:custGeom>
              <a:avLst/>
              <a:gdLst/>
              <a:ahLst/>
              <a:cxnLst/>
              <a:rect l="l" t="t" r="r" b="b"/>
              <a:pathLst>
                <a:path w="268" h="345" extrusionOk="0">
                  <a:moveTo>
                    <a:pt x="134" y="0"/>
                  </a:moveTo>
                  <a:cubicBezTo>
                    <a:pt x="111" y="0"/>
                    <a:pt x="100" y="11"/>
                    <a:pt x="89" y="23"/>
                  </a:cubicBezTo>
                  <a:cubicBezTo>
                    <a:pt x="67" y="23"/>
                    <a:pt x="67" y="33"/>
                    <a:pt x="55" y="45"/>
                  </a:cubicBezTo>
                  <a:cubicBezTo>
                    <a:pt x="45" y="56"/>
                    <a:pt x="33" y="67"/>
                    <a:pt x="23" y="89"/>
                  </a:cubicBezTo>
                  <a:cubicBezTo>
                    <a:pt x="23" y="100"/>
                    <a:pt x="11" y="112"/>
                    <a:pt x="11" y="134"/>
                  </a:cubicBezTo>
                  <a:cubicBezTo>
                    <a:pt x="0" y="156"/>
                    <a:pt x="0" y="178"/>
                    <a:pt x="11" y="201"/>
                  </a:cubicBezTo>
                  <a:cubicBezTo>
                    <a:pt x="11" y="223"/>
                    <a:pt x="11" y="245"/>
                    <a:pt x="23" y="256"/>
                  </a:cubicBezTo>
                  <a:cubicBezTo>
                    <a:pt x="33" y="278"/>
                    <a:pt x="33" y="290"/>
                    <a:pt x="45" y="300"/>
                  </a:cubicBezTo>
                  <a:cubicBezTo>
                    <a:pt x="55" y="312"/>
                    <a:pt x="67" y="322"/>
                    <a:pt x="89" y="334"/>
                  </a:cubicBezTo>
                  <a:cubicBezTo>
                    <a:pt x="100" y="345"/>
                    <a:pt x="111" y="345"/>
                    <a:pt x="134" y="345"/>
                  </a:cubicBezTo>
                  <a:lnTo>
                    <a:pt x="167" y="345"/>
                  </a:lnTo>
                  <a:cubicBezTo>
                    <a:pt x="189" y="334"/>
                    <a:pt x="211" y="312"/>
                    <a:pt x="223" y="300"/>
                  </a:cubicBezTo>
                  <a:cubicBezTo>
                    <a:pt x="223" y="290"/>
                    <a:pt x="223" y="290"/>
                    <a:pt x="233" y="290"/>
                  </a:cubicBezTo>
                  <a:cubicBezTo>
                    <a:pt x="233" y="278"/>
                    <a:pt x="245" y="267"/>
                    <a:pt x="245" y="256"/>
                  </a:cubicBezTo>
                  <a:lnTo>
                    <a:pt x="256" y="256"/>
                  </a:lnTo>
                  <a:cubicBezTo>
                    <a:pt x="267" y="223"/>
                    <a:pt x="267" y="201"/>
                    <a:pt x="267" y="156"/>
                  </a:cubicBezTo>
                  <a:cubicBezTo>
                    <a:pt x="267" y="134"/>
                    <a:pt x="267" y="112"/>
                    <a:pt x="256" y="78"/>
                  </a:cubicBezTo>
                  <a:cubicBezTo>
                    <a:pt x="256" y="78"/>
                    <a:pt x="245" y="78"/>
                    <a:pt x="245" y="67"/>
                  </a:cubicBezTo>
                  <a:cubicBezTo>
                    <a:pt x="245" y="56"/>
                    <a:pt x="233" y="45"/>
                    <a:pt x="223" y="33"/>
                  </a:cubicBezTo>
                  <a:lnTo>
                    <a:pt x="189" y="0"/>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19"/>
            <p:cNvSpPr/>
            <p:nvPr/>
          </p:nvSpPr>
          <p:spPr>
            <a:xfrm>
              <a:off x="3921164" y="1930623"/>
              <a:ext cx="9350" cy="11687"/>
            </a:xfrm>
            <a:custGeom>
              <a:avLst/>
              <a:gdLst/>
              <a:ahLst/>
              <a:cxnLst/>
              <a:rect l="l" t="t" r="r" b="b"/>
              <a:pathLst>
                <a:path w="268" h="335" extrusionOk="0">
                  <a:moveTo>
                    <a:pt x="134" y="0"/>
                  </a:moveTo>
                  <a:cubicBezTo>
                    <a:pt x="111" y="0"/>
                    <a:pt x="100" y="11"/>
                    <a:pt x="89" y="23"/>
                  </a:cubicBezTo>
                  <a:cubicBezTo>
                    <a:pt x="67" y="23"/>
                    <a:pt x="67" y="33"/>
                    <a:pt x="55" y="45"/>
                  </a:cubicBezTo>
                  <a:cubicBezTo>
                    <a:pt x="45" y="56"/>
                    <a:pt x="33" y="67"/>
                    <a:pt x="23" y="89"/>
                  </a:cubicBezTo>
                  <a:cubicBezTo>
                    <a:pt x="23" y="100"/>
                    <a:pt x="11" y="112"/>
                    <a:pt x="11" y="134"/>
                  </a:cubicBezTo>
                  <a:cubicBezTo>
                    <a:pt x="0" y="156"/>
                    <a:pt x="0" y="178"/>
                    <a:pt x="11" y="201"/>
                  </a:cubicBezTo>
                  <a:lnTo>
                    <a:pt x="11" y="223"/>
                  </a:lnTo>
                  <a:cubicBezTo>
                    <a:pt x="11" y="211"/>
                    <a:pt x="23" y="211"/>
                    <a:pt x="23" y="211"/>
                  </a:cubicBezTo>
                  <a:lnTo>
                    <a:pt x="23" y="201"/>
                  </a:lnTo>
                  <a:cubicBezTo>
                    <a:pt x="33" y="201"/>
                    <a:pt x="33" y="189"/>
                    <a:pt x="33" y="189"/>
                  </a:cubicBezTo>
                  <a:lnTo>
                    <a:pt x="55" y="167"/>
                  </a:lnTo>
                  <a:lnTo>
                    <a:pt x="89" y="134"/>
                  </a:lnTo>
                  <a:lnTo>
                    <a:pt x="100" y="134"/>
                  </a:lnTo>
                  <a:cubicBezTo>
                    <a:pt x="122" y="134"/>
                    <a:pt x="144" y="145"/>
                    <a:pt x="156" y="156"/>
                  </a:cubicBezTo>
                  <a:lnTo>
                    <a:pt x="178" y="178"/>
                  </a:lnTo>
                  <a:lnTo>
                    <a:pt x="178" y="189"/>
                  </a:lnTo>
                  <a:lnTo>
                    <a:pt x="189" y="201"/>
                  </a:lnTo>
                  <a:lnTo>
                    <a:pt x="189" y="211"/>
                  </a:lnTo>
                  <a:lnTo>
                    <a:pt x="189" y="223"/>
                  </a:lnTo>
                  <a:cubicBezTo>
                    <a:pt x="200" y="223"/>
                    <a:pt x="200" y="233"/>
                    <a:pt x="200" y="245"/>
                  </a:cubicBezTo>
                  <a:lnTo>
                    <a:pt x="200" y="256"/>
                  </a:lnTo>
                  <a:lnTo>
                    <a:pt x="200" y="267"/>
                  </a:lnTo>
                  <a:cubicBezTo>
                    <a:pt x="200" y="278"/>
                    <a:pt x="189" y="278"/>
                    <a:pt x="200" y="278"/>
                  </a:cubicBezTo>
                  <a:cubicBezTo>
                    <a:pt x="189" y="278"/>
                    <a:pt x="189" y="290"/>
                    <a:pt x="189" y="290"/>
                  </a:cubicBezTo>
                  <a:lnTo>
                    <a:pt x="189" y="334"/>
                  </a:lnTo>
                  <a:lnTo>
                    <a:pt x="223" y="300"/>
                  </a:lnTo>
                  <a:cubicBezTo>
                    <a:pt x="223" y="290"/>
                    <a:pt x="223" y="290"/>
                    <a:pt x="233" y="290"/>
                  </a:cubicBezTo>
                  <a:cubicBezTo>
                    <a:pt x="233" y="278"/>
                    <a:pt x="245" y="267"/>
                    <a:pt x="245" y="256"/>
                  </a:cubicBezTo>
                  <a:lnTo>
                    <a:pt x="256" y="256"/>
                  </a:lnTo>
                  <a:cubicBezTo>
                    <a:pt x="256" y="233"/>
                    <a:pt x="267" y="211"/>
                    <a:pt x="267" y="201"/>
                  </a:cubicBezTo>
                  <a:lnTo>
                    <a:pt x="267" y="189"/>
                  </a:lnTo>
                  <a:lnTo>
                    <a:pt x="267" y="156"/>
                  </a:lnTo>
                  <a:lnTo>
                    <a:pt x="267" y="134"/>
                  </a:lnTo>
                  <a:lnTo>
                    <a:pt x="267" y="122"/>
                  </a:lnTo>
                  <a:cubicBezTo>
                    <a:pt x="267" y="100"/>
                    <a:pt x="256" y="89"/>
                    <a:pt x="256" y="78"/>
                  </a:cubicBezTo>
                  <a:cubicBezTo>
                    <a:pt x="256" y="78"/>
                    <a:pt x="245" y="78"/>
                    <a:pt x="245" y="67"/>
                  </a:cubicBezTo>
                  <a:cubicBezTo>
                    <a:pt x="245" y="56"/>
                    <a:pt x="245" y="56"/>
                    <a:pt x="233" y="45"/>
                  </a:cubicBezTo>
                  <a:lnTo>
                    <a:pt x="223" y="33"/>
                  </a:lnTo>
                  <a:lnTo>
                    <a:pt x="211" y="23"/>
                  </a:lnTo>
                  <a:lnTo>
                    <a:pt x="200" y="11"/>
                  </a:lnTo>
                  <a:cubicBezTo>
                    <a:pt x="200" y="11"/>
                    <a:pt x="189" y="11"/>
                    <a:pt x="1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19"/>
            <p:cNvSpPr/>
            <p:nvPr/>
          </p:nvSpPr>
          <p:spPr>
            <a:xfrm>
              <a:off x="3917291" y="1903690"/>
              <a:ext cx="30666" cy="43644"/>
            </a:xfrm>
            <a:custGeom>
              <a:avLst/>
              <a:gdLst/>
              <a:ahLst/>
              <a:cxnLst/>
              <a:rect l="l" t="t" r="r" b="b"/>
              <a:pathLst>
                <a:path w="879" h="1251" extrusionOk="0">
                  <a:moveTo>
                    <a:pt x="618" y="1"/>
                  </a:moveTo>
                  <a:cubicBezTo>
                    <a:pt x="605" y="1"/>
                    <a:pt x="592" y="2"/>
                    <a:pt x="578" y="5"/>
                  </a:cubicBezTo>
                  <a:lnTo>
                    <a:pt x="556" y="5"/>
                  </a:lnTo>
                  <a:cubicBezTo>
                    <a:pt x="534" y="5"/>
                    <a:pt x="500" y="16"/>
                    <a:pt x="478" y="27"/>
                  </a:cubicBezTo>
                  <a:cubicBezTo>
                    <a:pt x="433" y="61"/>
                    <a:pt x="423" y="116"/>
                    <a:pt x="411" y="172"/>
                  </a:cubicBezTo>
                  <a:lnTo>
                    <a:pt x="411" y="182"/>
                  </a:lnTo>
                  <a:lnTo>
                    <a:pt x="411" y="205"/>
                  </a:lnTo>
                  <a:cubicBezTo>
                    <a:pt x="378" y="172"/>
                    <a:pt x="356" y="150"/>
                    <a:pt x="311" y="127"/>
                  </a:cubicBezTo>
                  <a:lnTo>
                    <a:pt x="289" y="127"/>
                  </a:lnTo>
                  <a:cubicBezTo>
                    <a:pt x="267" y="116"/>
                    <a:pt x="245" y="116"/>
                    <a:pt x="222" y="116"/>
                  </a:cubicBezTo>
                  <a:lnTo>
                    <a:pt x="200" y="116"/>
                  </a:lnTo>
                  <a:cubicBezTo>
                    <a:pt x="178" y="116"/>
                    <a:pt x="156" y="127"/>
                    <a:pt x="134" y="127"/>
                  </a:cubicBezTo>
                  <a:cubicBezTo>
                    <a:pt x="122" y="138"/>
                    <a:pt x="111" y="150"/>
                    <a:pt x="100" y="150"/>
                  </a:cubicBezTo>
                  <a:cubicBezTo>
                    <a:pt x="100" y="150"/>
                    <a:pt x="89" y="150"/>
                    <a:pt x="89" y="160"/>
                  </a:cubicBezTo>
                  <a:cubicBezTo>
                    <a:pt x="89" y="160"/>
                    <a:pt x="77" y="160"/>
                    <a:pt x="77" y="172"/>
                  </a:cubicBezTo>
                  <a:cubicBezTo>
                    <a:pt x="67" y="182"/>
                    <a:pt x="55" y="182"/>
                    <a:pt x="55" y="194"/>
                  </a:cubicBezTo>
                  <a:cubicBezTo>
                    <a:pt x="45" y="216"/>
                    <a:pt x="33" y="227"/>
                    <a:pt x="22" y="249"/>
                  </a:cubicBezTo>
                  <a:cubicBezTo>
                    <a:pt x="11" y="283"/>
                    <a:pt x="0" y="305"/>
                    <a:pt x="0" y="338"/>
                  </a:cubicBezTo>
                  <a:cubicBezTo>
                    <a:pt x="0" y="372"/>
                    <a:pt x="11" y="405"/>
                    <a:pt x="22" y="427"/>
                  </a:cubicBezTo>
                  <a:lnTo>
                    <a:pt x="22" y="439"/>
                  </a:lnTo>
                  <a:cubicBezTo>
                    <a:pt x="22" y="461"/>
                    <a:pt x="22" y="472"/>
                    <a:pt x="33" y="494"/>
                  </a:cubicBezTo>
                  <a:cubicBezTo>
                    <a:pt x="33" y="516"/>
                    <a:pt x="45" y="538"/>
                    <a:pt x="55" y="561"/>
                  </a:cubicBezTo>
                  <a:cubicBezTo>
                    <a:pt x="55" y="572"/>
                    <a:pt x="67" y="583"/>
                    <a:pt x="77" y="594"/>
                  </a:cubicBezTo>
                  <a:lnTo>
                    <a:pt x="77" y="605"/>
                  </a:lnTo>
                  <a:cubicBezTo>
                    <a:pt x="111" y="639"/>
                    <a:pt x="134" y="661"/>
                    <a:pt x="166" y="683"/>
                  </a:cubicBezTo>
                  <a:cubicBezTo>
                    <a:pt x="189" y="694"/>
                    <a:pt x="222" y="694"/>
                    <a:pt x="245" y="694"/>
                  </a:cubicBezTo>
                  <a:lnTo>
                    <a:pt x="267" y="694"/>
                  </a:lnTo>
                  <a:cubicBezTo>
                    <a:pt x="289" y="694"/>
                    <a:pt x="311" y="694"/>
                    <a:pt x="322" y="683"/>
                  </a:cubicBezTo>
                  <a:cubicBezTo>
                    <a:pt x="334" y="683"/>
                    <a:pt x="344" y="683"/>
                    <a:pt x="344" y="672"/>
                  </a:cubicBezTo>
                  <a:cubicBezTo>
                    <a:pt x="344" y="694"/>
                    <a:pt x="356" y="716"/>
                    <a:pt x="356" y="728"/>
                  </a:cubicBezTo>
                  <a:cubicBezTo>
                    <a:pt x="356" y="739"/>
                    <a:pt x="367" y="750"/>
                    <a:pt x="378" y="761"/>
                  </a:cubicBezTo>
                  <a:cubicBezTo>
                    <a:pt x="378" y="783"/>
                    <a:pt x="389" y="795"/>
                    <a:pt x="411" y="805"/>
                  </a:cubicBezTo>
                  <a:lnTo>
                    <a:pt x="411" y="817"/>
                  </a:lnTo>
                  <a:cubicBezTo>
                    <a:pt x="423" y="817"/>
                    <a:pt x="433" y="828"/>
                    <a:pt x="445" y="828"/>
                  </a:cubicBezTo>
                  <a:cubicBezTo>
                    <a:pt x="445" y="839"/>
                    <a:pt x="456" y="839"/>
                    <a:pt x="456" y="850"/>
                  </a:cubicBezTo>
                  <a:cubicBezTo>
                    <a:pt x="467" y="850"/>
                    <a:pt x="467" y="850"/>
                    <a:pt x="478" y="861"/>
                  </a:cubicBezTo>
                  <a:cubicBezTo>
                    <a:pt x="467" y="861"/>
                    <a:pt x="456" y="872"/>
                    <a:pt x="456" y="884"/>
                  </a:cubicBezTo>
                  <a:cubicBezTo>
                    <a:pt x="445" y="906"/>
                    <a:pt x="433" y="928"/>
                    <a:pt x="433" y="950"/>
                  </a:cubicBezTo>
                  <a:cubicBezTo>
                    <a:pt x="433" y="961"/>
                    <a:pt x="433" y="973"/>
                    <a:pt x="423" y="995"/>
                  </a:cubicBezTo>
                  <a:cubicBezTo>
                    <a:pt x="423" y="1017"/>
                    <a:pt x="433" y="1039"/>
                    <a:pt x="433" y="1050"/>
                  </a:cubicBezTo>
                  <a:lnTo>
                    <a:pt x="433" y="1072"/>
                  </a:lnTo>
                  <a:cubicBezTo>
                    <a:pt x="433" y="1094"/>
                    <a:pt x="433" y="1106"/>
                    <a:pt x="445" y="1117"/>
                  </a:cubicBezTo>
                  <a:cubicBezTo>
                    <a:pt x="445" y="1139"/>
                    <a:pt x="456" y="1161"/>
                    <a:pt x="467" y="1183"/>
                  </a:cubicBezTo>
                  <a:cubicBezTo>
                    <a:pt x="467" y="1195"/>
                    <a:pt x="478" y="1206"/>
                    <a:pt x="489" y="1206"/>
                  </a:cubicBezTo>
                  <a:cubicBezTo>
                    <a:pt x="500" y="1228"/>
                    <a:pt x="512" y="1228"/>
                    <a:pt x="534" y="1240"/>
                  </a:cubicBezTo>
                  <a:cubicBezTo>
                    <a:pt x="556" y="1250"/>
                    <a:pt x="567" y="1250"/>
                    <a:pt x="578" y="1250"/>
                  </a:cubicBezTo>
                  <a:cubicBezTo>
                    <a:pt x="601" y="1250"/>
                    <a:pt x="611" y="1250"/>
                    <a:pt x="623" y="1240"/>
                  </a:cubicBezTo>
                  <a:lnTo>
                    <a:pt x="634" y="1240"/>
                  </a:lnTo>
                  <a:cubicBezTo>
                    <a:pt x="645" y="1240"/>
                    <a:pt x="656" y="1228"/>
                    <a:pt x="667" y="1217"/>
                  </a:cubicBezTo>
                  <a:lnTo>
                    <a:pt x="678" y="1217"/>
                  </a:lnTo>
                  <a:cubicBezTo>
                    <a:pt x="712" y="1183"/>
                    <a:pt x="723" y="1173"/>
                    <a:pt x="734" y="1139"/>
                  </a:cubicBezTo>
                  <a:lnTo>
                    <a:pt x="734" y="1128"/>
                  </a:lnTo>
                  <a:lnTo>
                    <a:pt x="745" y="1128"/>
                  </a:lnTo>
                  <a:cubicBezTo>
                    <a:pt x="745" y="1117"/>
                    <a:pt x="745" y="1094"/>
                    <a:pt x="756" y="1084"/>
                  </a:cubicBezTo>
                  <a:lnTo>
                    <a:pt x="756" y="1039"/>
                  </a:lnTo>
                  <a:lnTo>
                    <a:pt x="756" y="1028"/>
                  </a:lnTo>
                  <a:lnTo>
                    <a:pt x="756" y="983"/>
                  </a:lnTo>
                  <a:lnTo>
                    <a:pt x="756" y="973"/>
                  </a:lnTo>
                  <a:cubicBezTo>
                    <a:pt x="756" y="961"/>
                    <a:pt x="745" y="939"/>
                    <a:pt x="734" y="928"/>
                  </a:cubicBezTo>
                  <a:cubicBezTo>
                    <a:pt x="734" y="917"/>
                    <a:pt x="723" y="894"/>
                    <a:pt x="712" y="884"/>
                  </a:cubicBezTo>
                  <a:lnTo>
                    <a:pt x="712" y="872"/>
                  </a:lnTo>
                  <a:cubicBezTo>
                    <a:pt x="700" y="872"/>
                    <a:pt x="690" y="850"/>
                    <a:pt x="678" y="839"/>
                  </a:cubicBezTo>
                  <a:lnTo>
                    <a:pt x="690" y="828"/>
                  </a:lnTo>
                  <a:cubicBezTo>
                    <a:pt x="700" y="817"/>
                    <a:pt x="712" y="795"/>
                    <a:pt x="712" y="772"/>
                  </a:cubicBezTo>
                  <a:cubicBezTo>
                    <a:pt x="723" y="750"/>
                    <a:pt x="723" y="728"/>
                    <a:pt x="723" y="706"/>
                  </a:cubicBezTo>
                  <a:cubicBezTo>
                    <a:pt x="723" y="672"/>
                    <a:pt x="723" y="650"/>
                    <a:pt x="700" y="617"/>
                  </a:cubicBezTo>
                  <a:lnTo>
                    <a:pt x="700" y="605"/>
                  </a:lnTo>
                  <a:cubicBezTo>
                    <a:pt x="712" y="605"/>
                    <a:pt x="723" y="594"/>
                    <a:pt x="734" y="594"/>
                  </a:cubicBezTo>
                  <a:cubicBezTo>
                    <a:pt x="767" y="583"/>
                    <a:pt x="801" y="561"/>
                    <a:pt x="823" y="528"/>
                  </a:cubicBezTo>
                  <a:cubicBezTo>
                    <a:pt x="845" y="494"/>
                    <a:pt x="856" y="461"/>
                    <a:pt x="868" y="416"/>
                  </a:cubicBezTo>
                  <a:lnTo>
                    <a:pt x="878" y="405"/>
                  </a:lnTo>
                  <a:lnTo>
                    <a:pt x="878" y="327"/>
                  </a:lnTo>
                  <a:cubicBezTo>
                    <a:pt x="878" y="283"/>
                    <a:pt x="868" y="249"/>
                    <a:pt x="856" y="205"/>
                  </a:cubicBezTo>
                  <a:cubicBezTo>
                    <a:pt x="845" y="182"/>
                    <a:pt x="834" y="172"/>
                    <a:pt x="823" y="150"/>
                  </a:cubicBezTo>
                  <a:cubicBezTo>
                    <a:pt x="823" y="138"/>
                    <a:pt x="812" y="138"/>
                    <a:pt x="812" y="127"/>
                  </a:cubicBezTo>
                  <a:cubicBezTo>
                    <a:pt x="801" y="116"/>
                    <a:pt x="779" y="105"/>
                    <a:pt x="767" y="93"/>
                  </a:cubicBezTo>
                  <a:cubicBezTo>
                    <a:pt x="756" y="71"/>
                    <a:pt x="745" y="49"/>
                    <a:pt x="723" y="38"/>
                  </a:cubicBezTo>
                  <a:cubicBezTo>
                    <a:pt x="689" y="13"/>
                    <a:pt x="656" y="1"/>
                    <a:pt x="61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19"/>
            <p:cNvSpPr/>
            <p:nvPr/>
          </p:nvSpPr>
          <p:spPr>
            <a:xfrm>
              <a:off x="3919594" y="1903829"/>
              <a:ext cx="24107" cy="43505"/>
            </a:xfrm>
            <a:custGeom>
              <a:avLst/>
              <a:gdLst/>
              <a:ahLst/>
              <a:cxnLst/>
              <a:rect l="l" t="t" r="r" b="b"/>
              <a:pathLst>
                <a:path w="691" h="1247" extrusionOk="0">
                  <a:moveTo>
                    <a:pt x="468" y="1"/>
                  </a:moveTo>
                  <a:cubicBezTo>
                    <a:pt x="446" y="12"/>
                    <a:pt x="423" y="23"/>
                    <a:pt x="412" y="34"/>
                  </a:cubicBezTo>
                  <a:lnTo>
                    <a:pt x="379" y="67"/>
                  </a:lnTo>
                  <a:cubicBezTo>
                    <a:pt x="357" y="89"/>
                    <a:pt x="345" y="134"/>
                    <a:pt x="345" y="168"/>
                  </a:cubicBezTo>
                  <a:lnTo>
                    <a:pt x="345" y="178"/>
                  </a:lnTo>
                  <a:lnTo>
                    <a:pt x="345" y="201"/>
                  </a:lnTo>
                  <a:cubicBezTo>
                    <a:pt x="312" y="168"/>
                    <a:pt x="290" y="146"/>
                    <a:pt x="245" y="123"/>
                  </a:cubicBezTo>
                  <a:lnTo>
                    <a:pt x="234" y="123"/>
                  </a:lnTo>
                  <a:cubicBezTo>
                    <a:pt x="223" y="134"/>
                    <a:pt x="223" y="134"/>
                    <a:pt x="223" y="146"/>
                  </a:cubicBezTo>
                  <a:cubicBezTo>
                    <a:pt x="212" y="168"/>
                    <a:pt x="223" y="190"/>
                    <a:pt x="245" y="201"/>
                  </a:cubicBezTo>
                  <a:cubicBezTo>
                    <a:pt x="290" y="223"/>
                    <a:pt x="312" y="279"/>
                    <a:pt x="312" y="323"/>
                  </a:cubicBezTo>
                  <a:cubicBezTo>
                    <a:pt x="312" y="334"/>
                    <a:pt x="301" y="346"/>
                    <a:pt x="301" y="346"/>
                  </a:cubicBezTo>
                  <a:lnTo>
                    <a:pt x="301" y="368"/>
                  </a:lnTo>
                  <a:lnTo>
                    <a:pt x="301" y="379"/>
                  </a:lnTo>
                  <a:cubicBezTo>
                    <a:pt x="290" y="390"/>
                    <a:pt x="290" y="401"/>
                    <a:pt x="278" y="412"/>
                  </a:cubicBezTo>
                  <a:lnTo>
                    <a:pt x="278" y="423"/>
                  </a:lnTo>
                  <a:lnTo>
                    <a:pt x="268" y="435"/>
                  </a:lnTo>
                  <a:lnTo>
                    <a:pt x="256" y="445"/>
                  </a:lnTo>
                  <a:lnTo>
                    <a:pt x="245" y="457"/>
                  </a:lnTo>
                  <a:lnTo>
                    <a:pt x="223" y="479"/>
                  </a:lnTo>
                  <a:lnTo>
                    <a:pt x="212" y="479"/>
                  </a:lnTo>
                  <a:cubicBezTo>
                    <a:pt x="201" y="490"/>
                    <a:pt x="201" y="490"/>
                    <a:pt x="189" y="490"/>
                  </a:cubicBezTo>
                  <a:cubicBezTo>
                    <a:pt x="167" y="501"/>
                    <a:pt x="145" y="512"/>
                    <a:pt x="123" y="512"/>
                  </a:cubicBezTo>
                  <a:cubicBezTo>
                    <a:pt x="100" y="524"/>
                    <a:pt x="100" y="546"/>
                    <a:pt x="100" y="557"/>
                  </a:cubicBezTo>
                  <a:cubicBezTo>
                    <a:pt x="100" y="568"/>
                    <a:pt x="112" y="579"/>
                    <a:pt x="134" y="590"/>
                  </a:cubicBezTo>
                  <a:lnTo>
                    <a:pt x="112" y="590"/>
                  </a:lnTo>
                  <a:cubicBezTo>
                    <a:pt x="78" y="590"/>
                    <a:pt x="56" y="579"/>
                    <a:pt x="23" y="579"/>
                  </a:cubicBezTo>
                  <a:cubicBezTo>
                    <a:pt x="11" y="579"/>
                    <a:pt x="11" y="579"/>
                    <a:pt x="1" y="590"/>
                  </a:cubicBezTo>
                  <a:lnTo>
                    <a:pt x="11" y="590"/>
                  </a:lnTo>
                  <a:lnTo>
                    <a:pt x="11" y="601"/>
                  </a:lnTo>
                  <a:cubicBezTo>
                    <a:pt x="45" y="635"/>
                    <a:pt x="68" y="657"/>
                    <a:pt x="100" y="679"/>
                  </a:cubicBezTo>
                  <a:cubicBezTo>
                    <a:pt x="123" y="690"/>
                    <a:pt x="156" y="690"/>
                    <a:pt x="179" y="690"/>
                  </a:cubicBezTo>
                  <a:lnTo>
                    <a:pt x="201" y="690"/>
                  </a:lnTo>
                  <a:cubicBezTo>
                    <a:pt x="223" y="690"/>
                    <a:pt x="245" y="690"/>
                    <a:pt x="256" y="679"/>
                  </a:cubicBezTo>
                  <a:cubicBezTo>
                    <a:pt x="268" y="679"/>
                    <a:pt x="278" y="679"/>
                    <a:pt x="278" y="668"/>
                  </a:cubicBezTo>
                  <a:cubicBezTo>
                    <a:pt x="278" y="690"/>
                    <a:pt x="290" y="712"/>
                    <a:pt x="290" y="724"/>
                  </a:cubicBezTo>
                  <a:cubicBezTo>
                    <a:pt x="290" y="735"/>
                    <a:pt x="301" y="746"/>
                    <a:pt x="312" y="757"/>
                  </a:cubicBezTo>
                  <a:cubicBezTo>
                    <a:pt x="312" y="779"/>
                    <a:pt x="323" y="791"/>
                    <a:pt x="334" y="801"/>
                  </a:cubicBezTo>
                  <a:lnTo>
                    <a:pt x="345" y="801"/>
                  </a:lnTo>
                  <a:lnTo>
                    <a:pt x="345" y="813"/>
                  </a:lnTo>
                  <a:cubicBezTo>
                    <a:pt x="357" y="813"/>
                    <a:pt x="367" y="824"/>
                    <a:pt x="379" y="824"/>
                  </a:cubicBezTo>
                  <a:cubicBezTo>
                    <a:pt x="379" y="835"/>
                    <a:pt x="390" y="835"/>
                    <a:pt x="390" y="846"/>
                  </a:cubicBezTo>
                  <a:cubicBezTo>
                    <a:pt x="401" y="846"/>
                    <a:pt x="401" y="846"/>
                    <a:pt x="412" y="857"/>
                  </a:cubicBezTo>
                  <a:cubicBezTo>
                    <a:pt x="401" y="857"/>
                    <a:pt x="401" y="868"/>
                    <a:pt x="390" y="868"/>
                  </a:cubicBezTo>
                  <a:lnTo>
                    <a:pt x="401" y="880"/>
                  </a:lnTo>
                  <a:cubicBezTo>
                    <a:pt x="401" y="880"/>
                    <a:pt x="390" y="880"/>
                    <a:pt x="390" y="890"/>
                  </a:cubicBezTo>
                  <a:cubicBezTo>
                    <a:pt x="379" y="902"/>
                    <a:pt x="367" y="924"/>
                    <a:pt x="367" y="946"/>
                  </a:cubicBezTo>
                  <a:cubicBezTo>
                    <a:pt x="367" y="957"/>
                    <a:pt x="367" y="969"/>
                    <a:pt x="357" y="991"/>
                  </a:cubicBezTo>
                  <a:cubicBezTo>
                    <a:pt x="357" y="1013"/>
                    <a:pt x="367" y="1035"/>
                    <a:pt x="367" y="1046"/>
                  </a:cubicBezTo>
                  <a:lnTo>
                    <a:pt x="367" y="1068"/>
                  </a:lnTo>
                  <a:cubicBezTo>
                    <a:pt x="367" y="1090"/>
                    <a:pt x="367" y="1102"/>
                    <a:pt x="379" y="1113"/>
                  </a:cubicBezTo>
                  <a:cubicBezTo>
                    <a:pt x="379" y="1135"/>
                    <a:pt x="390" y="1157"/>
                    <a:pt x="401" y="1179"/>
                  </a:cubicBezTo>
                  <a:cubicBezTo>
                    <a:pt x="401" y="1191"/>
                    <a:pt x="412" y="1202"/>
                    <a:pt x="423" y="1202"/>
                  </a:cubicBezTo>
                  <a:cubicBezTo>
                    <a:pt x="423" y="1213"/>
                    <a:pt x="423" y="1213"/>
                    <a:pt x="434" y="1213"/>
                  </a:cubicBezTo>
                  <a:cubicBezTo>
                    <a:pt x="434" y="1213"/>
                    <a:pt x="446" y="1213"/>
                    <a:pt x="446" y="1224"/>
                  </a:cubicBezTo>
                  <a:lnTo>
                    <a:pt x="456" y="1236"/>
                  </a:lnTo>
                  <a:lnTo>
                    <a:pt x="468" y="1236"/>
                  </a:lnTo>
                  <a:cubicBezTo>
                    <a:pt x="490" y="1246"/>
                    <a:pt x="501" y="1246"/>
                    <a:pt x="512" y="1246"/>
                  </a:cubicBezTo>
                  <a:cubicBezTo>
                    <a:pt x="535" y="1246"/>
                    <a:pt x="545" y="1246"/>
                    <a:pt x="557" y="1236"/>
                  </a:cubicBezTo>
                  <a:lnTo>
                    <a:pt x="568" y="1236"/>
                  </a:lnTo>
                  <a:cubicBezTo>
                    <a:pt x="568" y="1224"/>
                    <a:pt x="568" y="1213"/>
                    <a:pt x="557" y="1213"/>
                  </a:cubicBezTo>
                  <a:cubicBezTo>
                    <a:pt x="535" y="1202"/>
                    <a:pt x="523" y="1191"/>
                    <a:pt x="512" y="1169"/>
                  </a:cubicBezTo>
                  <a:cubicBezTo>
                    <a:pt x="490" y="1147"/>
                    <a:pt x="479" y="1124"/>
                    <a:pt x="468" y="1102"/>
                  </a:cubicBezTo>
                  <a:cubicBezTo>
                    <a:pt x="468" y="1090"/>
                    <a:pt x="456" y="1068"/>
                    <a:pt x="456" y="1058"/>
                  </a:cubicBezTo>
                  <a:lnTo>
                    <a:pt x="456" y="1035"/>
                  </a:lnTo>
                  <a:lnTo>
                    <a:pt x="456" y="1024"/>
                  </a:lnTo>
                  <a:cubicBezTo>
                    <a:pt x="456" y="1013"/>
                    <a:pt x="446" y="991"/>
                    <a:pt x="446" y="979"/>
                  </a:cubicBezTo>
                  <a:cubicBezTo>
                    <a:pt x="446" y="969"/>
                    <a:pt x="446" y="969"/>
                    <a:pt x="456" y="969"/>
                  </a:cubicBezTo>
                  <a:lnTo>
                    <a:pt x="456" y="957"/>
                  </a:lnTo>
                  <a:cubicBezTo>
                    <a:pt x="468" y="957"/>
                    <a:pt x="468" y="957"/>
                    <a:pt x="468" y="946"/>
                  </a:cubicBezTo>
                  <a:cubicBezTo>
                    <a:pt x="479" y="946"/>
                    <a:pt x="479" y="935"/>
                    <a:pt x="479" y="935"/>
                  </a:cubicBezTo>
                  <a:cubicBezTo>
                    <a:pt x="501" y="924"/>
                    <a:pt x="512" y="913"/>
                    <a:pt x="535" y="913"/>
                  </a:cubicBezTo>
                  <a:lnTo>
                    <a:pt x="557" y="913"/>
                  </a:lnTo>
                  <a:cubicBezTo>
                    <a:pt x="568" y="907"/>
                    <a:pt x="576" y="905"/>
                    <a:pt x="584" y="905"/>
                  </a:cubicBezTo>
                  <a:cubicBezTo>
                    <a:pt x="593" y="905"/>
                    <a:pt x="601" y="907"/>
                    <a:pt x="612" y="913"/>
                  </a:cubicBezTo>
                  <a:cubicBezTo>
                    <a:pt x="634" y="913"/>
                    <a:pt x="646" y="880"/>
                    <a:pt x="634" y="868"/>
                  </a:cubicBezTo>
                  <a:cubicBezTo>
                    <a:pt x="634" y="857"/>
                    <a:pt x="634" y="857"/>
                    <a:pt x="624" y="857"/>
                  </a:cubicBezTo>
                  <a:cubicBezTo>
                    <a:pt x="601" y="846"/>
                    <a:pt x="579" y="835"/>
                    <a:pt x="545" y="835"/>
                  </a:cubicBezTo>
                  <a:cubicBezTo>
                    <a:pt x="523" y="824"/>
                    <a:pt x="490" y="824"/>
                    <a:pt x="468" y="813"/>
                  </a:cubicBezTo>
                  <a:cubicBezTo>
                    <a:pt x="456" y="801"/>
                    <a:pt x="446" y="801"/>
                    <a:pt x="446" y="791"/>
                  </a:cubicBezTo>
                  <a:lnTo>
                    <a:pt x="434" y="791"/>
                  </a:lnTo>
                  <a:cubicBezTo>
                    <a:pt x="434" y="779"/>
                    <a:pt x="434" y="779"/>
                    <a:pt x="423" y="779"/>
                  </a:cubicBezTo>
                  <a:lnTo>
                    <a:pt x="423" y="768"/>
                  </a:lnTo>
                  <a:cubicBezTo>
                    <a:pt x="423" y="768"/>
                    <a:pt x="423" y="757"/>
                    <a:pt x="412" y="757"/>
                  </a:cubicBezTo>
                  <a:lnTo>
                    <a:pt x="412" y="746"/>
                  </a:lnTo>
                  <a:cubicBezTo>
                    <a:pt x="412" y="735"/>
                    <a:pt x="412" y="724"/>
                    <a:pt x="401" y="712"/>
                  </a:cubicBezTo>
                  <a:lnTo>
                    <a:pt x="401" y="702"/>
                  </a:lnTo>
                  <a:lnTo>
                    <a:pt x="423" y="679"/>
                  </a:lnTo>
                  <a:cubicBezTo>
                    <a:pt x="434" y="679"/>
                    <a:pt x="446" y="668"/>
                    <a:pt x="456" y="657"/>
                  </a:cubicBezTo>
                  <a:lnTo>
                    <a:pt x="456" y="668"/>
                  </a:lnTo>
                  <a:lnTo>
                    <a:pt x="490" y="635"/>
                  </a:lnTo>
                  <a:cubicBezTo>
                    <a:pt x="501" y="635"/>
                    <a:pt x="512" y="623"/>
                    <a:pt x="535" y="623"/>
                  </a:cubicBezTo>
                  <a:lnTo>
                    <a:pt x="535" y="613"/>
                  </a:lnTo>
                  <a:cubicBezTo>
                    <a:pt x="545" y="623"/>
                    <a:pt x="557" y="623"/>
                    <a:pt x="568" y="635"/>
                  </a:cubicBezTo>
                  <a:cubicBezTo>
                    <a:pt x="579" y="635"/>
                    <a:pt x="590" y="635"/>
                    <a:pt x="590" y="623"/>
                  </a:cubicBezTo>
                  <a:cubicBezTo>
                    <a:pt x="612" y="635"/>
                    <a:pt x="624" y="635"/>
                    <a:pt x="646" y="635"/>
                  </a:cubicBezTo>
                  <a:cubicBezTo>
                    <a:pt x="646" y="623"/>
                    <a:pt x="646" y="623"/>
                    <a:pt x="634" y="613"/>
                  </a:cubicBezTo>
                  <a:lnTo>
                    <a:pt x="634" y="601"/>
                  </a:lnTo>
                  <a:cubicBezTo>
                    <a:pt x="646" y="601"/>
                    <a:pt x="657" y="590"/>
                    <a:pt x="668" y="590"/>
                  </a:cubicBezTo>
                  <a:cubicBezTo>
                    <a:pt x="679" y="590"/>
                    <a:pt x="690" y="579"/>
                    <a:pt x="690" y="579"/>
                  </a:cubicBezTo>
                  <a:cubicBezTo>
                    <a:pt x="690" y="568"/>
                    <a:pt x="690" y="568"/>
                    <a:pt x="679" y="557"/>
                  </a:cubicBezTo>
                  <a:cubicBezTo>
                    <a:pt x="668" y="546"/>
                    <a:pt x="646" y="546"/>
                    <a:pt x="624" y="534"/>
                  </a:cubicBezTo>
                  <a:lnTo>
                    <a:pt x="624" y="524"/>
                  </a:lnTo>
                  <a:cubicBezTo>
                    <a:pt x="624" y="501"/>
                    <a:pt x="612" y="490"/>
                    <a:pt x="601" y="479"/>
                  </a:cubicBezTo>
                  <a:cubicBezTo>
                    <a:pt x="590" y="468"/>
                    <a:pt x="579" y="457"/>
                    <a:pt x="579" y="445"/>
                  </a:cubicBezTo>
                  <a:cubicBezTo>
                    <a:pt x="568" y="435"/>
                    <a:pt x="557" y="423"/>
                    <a:pt x="557" y="412"/>
                  </a:cubicBezTo>
                  <a:lnTo>
                    <a:pt x="557" y="401"/>
                  </a:lnTo>
                  <a:lnTo>
                    <a:pt x="557" y="379"/>
                  </a:lnTo>
                  <a:lnTo>
                    <a:pt x="557" y="356"/>
                  </a:lnTo>
                  <a:cubicBezTo>
                    <a:pt x="545" y="334"/>
                    <a:pt x="545" y="323"/>
                    <a:pt x="545" y="312"/>
                  </a:cubicBezTo>
                  <a:cubicBezTo>
                    <a:pt x="545" y="301"/>
                    <a:pt x="535" y="290"/>
                    <a:pt x="535" y="279"/>
                  </a:cubicBezTo>
                  <a:lnTo>
                    <a:pt x="535" y="212"/>
                  </a:lnTo>
                  <a:lnTo>
                    <a:pt x="535" y="201"/>
                  </a:lnTo>
                  <a:cubicBezTo>
                    <a:pt x="535" y="190"/>
                    <a:pt x="535" y="178"/>
                    <a:pt x="545" y="168"/>
                  </a:cubicBezTo>
                  <a:cubicBezTo>
                    <a:pt x="545" y="156"/>
                    <a:pt x="545" y="134"/>
                    <a:pt x="557" y="123"/>
                  </a:cubicBezTo>
                  <a:cubicBezTo>
                    <a:pt x="557" y="112"/>
                    <a:pt x="557" y="101"/>
                    <a:pt x="545" y="89"/>
                  </a:cubicBezTo>
                  <a:cubicBezTo>
                    <a:pt x="557" y="89"/>
                    <a:pt x="557" y="79"/>
                    <a:pt x="557" y="79"/>
                  </a:cubicBezTo>
                  <a:lnTo>
                    <a:pt x="624" y="79"/>
                  </a:lnTo>
                  <a:cubicBezTo>
                    <a:pt x="628" y="80"/>
                    <a:pt x="632" y="81"/>
                    <a:pt x="636" y="81"/>
                  </a:cubicBezTo>
                  <a:cubicBezTo>
                    <a:pt x="659" y="81"/>
                    <a:pt x="667" y="54"/>
                    <a:pt x="657" y="34"/>
                  </a:cubicBezTo>
                  <a:cubicBezTo>
                    <a:pt x="646" y="23"/>
                    <a:pt x="624" y="12"/>
                    <a:pt x="6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19"/>
            <p:cNvSpPr/>
            <p:nvPr/>
          </p:nvSpPr>
          <p:spPr>
            <a:xfrm>
              <a:off x="4016619" y="1887362"/>
              <a:ext cx="47377" cy="47342"/>
            </a:xfrm>
            <a:custGeom>
              <a:avLst/>
              <a:gdLst/>
              <a:ahLst/>
              <a:cxnLst/>
              <a:rect l="l" t="t" r="r" b="b"/>
              <a:pathLst>
                <a:path w="1358" h="1357" extrusionOk="0">
                  <a:moveTo>
                    <a:pt x="594" y="0"/>
                  </a:moveTo>
                  <a:cubicBezTo>
                    <a:pt x="567" y="0"/>
                    <a:pt x="540" y="6"/>
                    <a:pt x="512" y="17"/>
                  </a:cubicBezTo>
                  <a:cubicBezTo>
                    <a:pt x="490" y="17"/>
                    <a:pt x="467" y="28"/>
                    <a:pt x="445" y="50"/>
                  </a:cubicBezTo>
                  <a:cubicBezTo>
                    <a:pt x="434" y="50"/>
                    <a:pt x="423" y="61"/>
                    <a:pt x="411" y="72"/>
                  </a:cubicBezTo>
                  <a:lnTo>
                    <a:pt x="367" y="117"/>
                  </a:lnTo>
                  <a:cubicBezTo>
                    <a:pt x="356" y="128"/>
                    <a:pt x="345" y="150"/>
                    <a:pt x="334" y="173"/>
                  </a:cubicBezTo>
                  <a:lnTo>
                    <a:pt x="334" y="195"/>
                  </a:lnTo>
                  <a:cubicBezTo>
                    <a:pt x="322" y="206"/>
                    <a:pt x="312" y="228"/>
                    <a:pt x="312" y="250"/>
                  </a:cubicBezTo>
                  <a:cubicBezTo>
                    <a:pt x="300" y="295"/>
                    <a:pt x="300" y="339"/>
                    <a:pt x="312" y="384"/>
                  </a:cubicBezTo>
                  <a:cubicBezTo>
                    <a:pt x="312" y="406"/>
                    <a:pt x="322" y="428"/>
                    <a:pt x="334" y="450"/>
                  </a:cubicBezTo>
                  <a:cubicBezTo>
                    <a:pt x="334" y="462"/>
                    <a:pt x="334" y="462"/>
                    <a:pt x="345" y="473"/>
                  </a:cubicBezTo>
                  <a:cubicBezTo>
                    <a:pt x="356" y="484"/>
                    <a:pt x="367" y="506"/>
                    <a:pt x="378" y="529"/>
                  </a:cubicBezTo>
                  <a:lnTo>
                    <a:pt x="367" y="539"/>
                  </a:lnTo>
                  <a:lnTo>
                    <a:pt x="312" y="595"/>
                  </a:lnTo>
                  <a:cubicBezTo>
                    <a:pt x="312" y="606"/>
                    <a:pt x="300" y="628"/>
                    <a:pt x="289" y="640"/>
                  </a:cubicBezTo>
                  <a:cubicBezTo>
                    <a:pt x="289" y="650"/>
                    <a:pt x="278" y="662"/>
                    <a:pt x="278" y="662"/>
                  </a:cubicBezTo>
                  <a:lnTo>
                    <a:pt x="267" y="650"/>
                  </a:lnTo>
                  <a:lnTo>
                    <a:pt x="256" y="640"/>
                  </a:lnTo>
                  <a:lnTo>
                    <a:pt x="233" y="618"/>
                  </a:lnTo>
                  <a:cubicBezTo>
                    <a:pt x="223" y="606"/>
                    <a:pt x="211" y="606"/>
                    <a:pt x="201" y="595"/>
                  </a:cubicBezTo>
                  <a:lnTo>
                    <a:pt x="167" y="595"/>
                  </a:lnTo>
                  <a:cubicBezTo>
                    <a:pt x="150" y="590"/>
                    <a:pt x="145" y="587"/>
                    <a:pt x="139" y="587"/>
                  </a:cubicBezTo>
                  <a:cubicBezTo>
                    <a:pt x="134" y="587"/>
                    <a:pt x="128" y="590"/>
                    <a:pt x="112" y="595"/>
                  </a:cubicBezTo>
                  <a:lnTo>
                    <a:pt x="100" y="595"/>
                  </a:lnTo>
                  <a:cubicBezTo>
                    <a:pt x="100" y="595"/>
                    <a:pt x="89" y="595"/>
                    <a:pt x="89" y="606"/>
                  </a:cubicBezTo>
                  <a:cubicBezTo>
                    <a:pt x="78" y="606"/>
                    <a:pt x="78" y="606"/>
                    <a:pt x="67" y="618"/>
                  </a:cubicBezTo>
                  <a:lnTo>
                    <a:pt x="45" y="640"/>
                  </a:lnTo>
                  <a:cubicBezTo>
                    <a:pt x="33" y="650"/>
                    <a:pt x="23" y="673"/>
                    <a:pt x="23" y="684"/>
                  </a:cubicBezTo>
                  <a:cubicBezTo>
                    <a:pt x="11" y="684"/>
                    <a:pt x="11" y="717"/>
                    <a:pt x="0" y="729"/>
                  </a:cubicBezTo>
                  <a:lnTo>
                    <a:pt x="0" y="751"/>
                  </a:lnTo>
                  <a:lnTo>
                    <a:pt x="0" y="773"/>
                  </a:lnTo>
                  <a:cubicBezTo>
                    <a:pt x="0" y="795"/>
                    <a:pt x="0" y="806"/>
                    <a:pt x="11" y="828"/>
                  </a:cubicBezTo>
                  <a:cubicBezTo>
                    <a:pt x="11" y="840"/>
                    <a:pt x="23" y="851"/>
                    <a:pt x="23" y="862"/>
                  </a:cubicBezTo>
                  <a:lnTo>
                    <a:pt x="23" y="851"/>
                  </a:lnTo>
                  <a:cubicBezTo>
                    <a:pt x="33" y="884"/>
                    <a:pt x="45" y="907"/>
                    <a:pt x="67" y="917"/>
                  </a:cubicBezTo>
                  <a:cubicBezTo>
                    <a:pt x="78" y="940"/>
                    <a:pt x="89" y="951"/>
                    <a:pt x="100" y="973"/>
                  </a:cubicBezTo>
                  <a:cubicBezTo>
                    <a:pt x="122" y="996"/>
                    <a:pt x="144" y="1018"/>
                    <a:pt x="178" y="1029"/>
                  </a:cubicBezTo>
                  <a:cubicBezTo>
                    <a:pt x="189" y="1029"/>
                    <a:pt x="201" y="1040"/>
                    <a:pt x="211" y="1040"/>
                  </a:cubicBezTo>
                  <a:cubicBezTo>
                    <a:pt x="233" y="1040"/>
                    <a:pt x="245" y="1029"/>
                    <a:pt x="256" y="1018"/>
                  </a:cubicBezTo>
                  <a:cubicBezTo>
                    <a:pt x="267" y="1018"/>
                    <a:pt x="278" y="1006"/>
                    <a:pt x="289" y="1006"/>
                  </a:cubicBezTo>
                  <a:cubicBezTo>
                    <a:pt x="300" y="984"/>
                    <a:pt x="312" y="973"/>
                    <a:pt x="322" y="951"/>
                  </a:cubicBezTo>
                  <a:lnTo>
                    <a:pt x="322" y="929"/>
                  </a:lnTo>
                  <a:cubicBezTo>
                    <a:pt x="334" y="917"/>
                    <a:pt x="334" y="917"/>
                    <a:pt x="334" y="907"/>
                  </a:cubicBezTo>
                  <a:lnTo>
                    <a:pt x="345" y="917"/>
                  </a:lnTo>
                  <a:cubicBezTo>
                    <a:pt x="356" y="929"/>
                    <a:pt x="367" y="929"/>
                    <a:pt x="389" y="940"/>
                  </a:cubicBezTo>
                  <a:lnTo>
                    <a:pt x="423" y="940"/>
                  </a:lnTo>
                  <a:cubicBezTo>
                    <a:pt x="423" y="951"/>
                    <a:pt x="411" y="962"/>
                    <a:pt x="411" y="962"/>
                  </a:cubicBezTo>
                  <a:lnTo>
                    <a:pt x="411" y="973"/>
                  </a:lnTo>
                  <a:cubicBezTo>
                    <a:pt x="401" y="984"/>
                    <a:pt x="401" y="996"/>
                    <a:pt x="401" y="1006"/>
                  </a:cubicBezTo>
                  <a:cubicBezTo>
                    <a:pt x="389" y="1029"/>
                    <a:pt x="389" y="1051"/>
                    <a:pt x="389" y="1062"/>
                  </a:cubicBezTo>
                  <a:cubicBezTo>
                    <a:pt x="389" y="1085"/>
                    <a:pt x="389" y="1095"/>
                    <a:pt x="401" y="1107"/>
                  </a:cubicBezTo>
                  <a:lnTo>
                    <a:pt x="401" y="1118"/>
                  </a:lnTo>
                  <a:cubicBezTo>
                    <a:pt x="401" y="1129"/>
                    <a:pt x="401" y="1140"/>
                    <a:pt x="411" y="1162"/>
                  </a:cubicBezTo>
                  <a:cubicBezTo>
                    <a:pt x="423" y="1184"/>
                    <a:pt x="423" y="1196"/>
                    <a:pt x="434" y="1207"/>
                  </a:cubicBezTo>
                  <a:cubicBezTo>
                    <a:pt x="445" y="1218"/>
                    <a:pt x="456" y="1229"/>
                    <a:pt x="467" y="1229"/>
                  </a:cubicBezTo>
                  <a:lnTo>
                    <a:pt x="467" y="1240"/>
                  </a:lnTo>
                  <a:cubicBezTo>
                    <a:pt x="478" y="1240"/>
                    <a:pt x="490" y="1251"/>
                    <a:pt x="500" y="1251"/>
                  </a:cubicBezTo>
                  <a:cubicBezTo>
                    <a:pt x="500" y="1263"/>
                    <a:pt x="500" y="1263"/>
                    <a:pt x="512" y="1263"/>
                  </a:cubicBezTo>
                  <a:lnTo>
                    <a:pt x="589" y="1263"/>
                  </a:lnTo>
                  <a:cubicBezTo>
                    <a:pt x="601" y="1263"/>
                    <a:pt x="601" y="1251"/>
                    <a:pt x="612" y="1251"/>
                  </a:cubicBezTo>
                  <a:cubicBezTo>
                    <a:pt x="612" y="1251"/>
                    <a:pt x="623" y="1251"/>
                    <a:pt x="623" y="1240"/>
                  </a:cubicBezTo>
                  <a:cubicBezTo>
                    <a:pt x="634" y="1251"/>
                    <a:pt x="634" y="1263"/>
                    <a:pt x="645" y="1273"/>
                  </a:cubicBezTo>
                  <a:lnTo>
                    <a:pt x="678" y="1307"/>
                  </a:lnTo>
                  <a:cubicBezTo>
                    <a:pt x="701" y="1318"/>
                    <a:pt x="712" y="1329"/>
                    <a:pt x="734" y="1340"/>
                  </a:cubicBezTo>
                  <a:cubicBezTo>
                    <a:pt x="757" y="1352"/>
                    <a:pt x="779" y="1352"/>
                    <a:pt x="801" y="1352"/>
                  </a:cubicBezTo>
                  <a:cubicBezTo>
                    <a:pt x="809" y="1355"/>
                    <a:pt x="816" y="1356"/>
                    <a:pt x="824" y="1356"/>
                  </a:cubicBezTo>
                  <a:cubicBezTo>
                    <a:pt x="839" y="1356"/>
                    <a:pt x="857" y="1352"/>
                    <a:pt x="879" y="1352"/>
                  </a:cubicBezTo>
                  <a:lnTo>
                    <a:pt x="945" y="1318"/>
                  </a:lnTo>
                  <a:cubicBezTo>
                    <a:pt x="967" y="1296"/>
                    <a:pt x="979" y="1285"/>
                    <a:pt x="990" y="1263"/>
                  </a:cubicBezTo>
                  <a:cubicBezTo>
                    <a:pt x="1024" y="1218"/>
                    <a:pt x="1034" y="1184"/>
                    <a:pt x="1046" y="1140"/>
                  </a:cubicBezTo>
                  <a:cubicBezTo>
                    <a:pt x="1046" y="1118"/>
                    <a:pt x="1056" y="1085"/>
                    <a:pt x="1056" y="1051"/>
                  </a:cubicBezTo>
                  <a:cubicBezTo>
                    <a:pt x="1046" y="1029"/>
                    <a:pt x="1046" y="996"/>
                    <a:pt x="1046" y="973"/>
                  </a:cubicBezTo>
                  <a:lnTo>
                    <a:pt x="1046" y="973"/>
                  </a:lnTo>
                  <a:cubicBezTo>
                    <a:pt x="1056" y="984"/>
                    <a:pt x="1079" y="996"/>
                    <a:pt x="1101" y="1006"/>
                  </a:cubicBezTo>
                  <a:cubicBezTo>
                    <a:pt x="1116" y="1006"/>
                    <a:pt x="1131" y="1012"/>
                    <a:pt x="1145" y="1012"/>
                  </a:cubicBezTo>
                  <a:cubicBezTo>
                    <a:pt x="1153" y="1012"/>
                    <a:pt x="1160" y="1010"/>
                    <a:pt x="1168" y="1006"/>
                  </a:cubicBezTo>
                  <a:cubicBezTo>
                    <a:pt x="1179" y="1006"/>
                    <a:pt x="1212" y="1006"/>
                    <a:pt x="1224" y="996"/>
                  </a:cubicBezTo>
                  <a:cubicBezTo>
                    <a:pt x="1257" y="984"/>
                    <a:pt x="1279" y="962"/>
                    <a:pt x="1301" y="940"/>
                  </a:cubicBezTo>
                  <a:cubicBezTo>
                    <a:pt x="1323" y="907"/>
                    <a:pt x="1346" y="873"/>
                    <a:pt x="1357" y="828"/>
                  </a:cubicBezTo>
                  <a:lnTo>
                    <a:pt x="1357" y="773"/>
                  </a:lnTo>
                  <a:lnTo>
                    <a:pt x="1357" y="729"/>
                  </a:lnTo>
                  <a:cubicBezTo>
                    <a:pt x="1357" y="695"/>
                    <a:pt x="1346" y="662"/>
                    <a:pt x="1335" y="628"/>
                  </a:cubicBezTo>
                  <a:cubicBezTo>
                    <a:pt x="1323" y="618"/>
                    <a:pt x="1313" y="595"/>
                    <a:pt x="1301" y="584"/>
                  </a:cubicBezTo>
                  <a:cubicBezTo>
                    <a:pt x="1301" y="573"/>
                    <a:pt x="1301" y="573"/>
                    <a:pt x="1290" y="561"/>
                  </a:cubicBezTo>
                  <a:lnTo>
                    <a:pt x="1257" y="529"/>
                  </a:lnTo>
                  <a:cubicBezTo>
                    <a:pt x="1246" y="517"/>
                    <a:pt x="1234" y="517"/>
                    <a:pt x="1224" y="506"/>
                  </a:cubicBezTo>
                  <a:cubicBezTo>
                    <a:pt x="1234" y="484"/>
                    <a:pt x="1246" y="450"/>
                    <a:pt x="1246" y="417"/>
                  </a:cubicBezTo>
                  <a:cubicBezTo>
                    <a:pt x="1268" y="373"/>
                    <a:pt x="1268" y="317"/>
                    <a:pt x="1246" y="262"/>
                  </a:cubicBezTo>
                  <a:cubicBezTo>
                    <a:pt x="1234" y="239"/>
                    <a:pt x="1224" y="217"/>
                    <a:pt x="1202" y="195"/>
                  </a:cubicBezTo>
                  <a:lnTo>
                    <a:pt x="1168" y="161"/>
                  </a:lnTo>
                  <a:cubicBezTo>
                    <a:pt x="1168" y="161"/>
                    <a:pt x="1157" y="161"/>
                    <a:pt x="1157" y="150"/>
                  </a:cubicBezTo>
                  <a:lnTo>
                    <a:pt x="1145" y="139"/>
                  </a:lnTo>
                  <a:cubicBezTo>
                    <a:pt x="1135" y="128"/>
                    <a:pt x="1113" y="117"/>
                    <a:pt x="1090" y="106"/>
                  </a:cubicBezTo>
                  <a:cubicBezTo>
                    <a:pt x="1090" y="106"/>
                    <a:pt x="1079" y="106"/>
                    <a:pt x="1068" y="94"/>
                  </a:cubicBezTo>
                  <a:cubicBezTo>
                    <a:pt x="1034" y="94"/>
                    <a:pt x="1012" y="84"/>
                    <a:pt x="979" y="84"/>
                  </a:cubicBezTo>
                  <a:cubicBezTo>
                    <a:pt x="957" y="94"/>
                    <a:pt x="935" y="94"/>
                    <a:pt x="912" y="94"/>
                  </a:cubicBezTo>
                  <a:cubicBezTo>
                    <a:pt x="868" y="117"/>
                    <a:pt x="846" y="150"/>
                    <a:pt x="823" y="195"/>
                  </a:cubicBezTo>
                  <a:cubicBezTo>
                    <a:pt x="823" y="183"/>
                    <a:pt x="823" y="183"/>
                    <a:pt x="812" y="173"/>
                  </a:cubicBezTo>
                  <a:cubicBezTo>
                    <a:pt x="812" y="150"/>
                    <a:pt x="801" y="139"/>
                    <a:pt x="790" y="117"/>
                  </a:cubicBezTo>
                  <a:cubicBezTo>
                    <a:pt x="779" y="117"/>
                    <a:pt x="779" y="106"/>
                    <a:pt x="779" y="106"/>
                  </a:cubicBezTo>
                  <a:lnTo>
                    <a:pt x="734" y="61"/>
                  </a:lnTo>
                  <a:cubicBezTo>
                    <a:pt x="734" y="61"/>
                    <a:pt x="723" y="61"/>
                    <a:pt x="723" y="50"/>
                  </a:cubicBezTo>
                  <a:cubicBezTo>
                    <a:pt x="712" y="39"/>
                    <a:pt x="690" y="28"/>
                    <a:pt x="668" y="17"/>
                  </a:cubicBezTo>
                  <a:cubicBezTo>
                    <a:pt x="645" y="6"/>
                    <a:pt x="620" y="0"/>
                    <a:pt x="59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19"/>
            <p:cNvSpPr/>
            <p:nvPr/>
          </p:nvSpPr>
          <p:spPr>
            <a:xfrm>
              <a:off x="4037552" y="1923855"/>
              <a:ext cx="7396" cy="10292"/>
            </a:xfrm>
            <a:custGeom>
              <a:avLst/>
              <a:gdLst/>
              <a:ahLst/>
              <a:cxnLst/>
              <a:rect l="l" t="t" r="r" b="b"/>
              <a:pathLst>
                <a:path w="212" h="295" extrusionOk="0">
                  <a:moveTo>
                    <a:pt x="189" y="0"/>
                  </a:moveTo>
                  <a:cubicBezTo>
                    <a:pt x="178" y="0"/>
                    <a:pt x="167" y="8"/>
                    <a:pt x="167" y="16"/>
                  </a:cubicBezTo>
                  <a:cubicBezTo>
                    <a:pt x="157" y="16"/>
                    <a:pt x="157" y="27"/>
                    <a:pt x="157" y="27"/>
                  </a:cubicBezTo>
                  <a:lnTo>
                    <a:pt x="157" y="39"/>
                  </a:lnTo>
                  <a:cubicBezTo>
                    <a:pt x="145" y="39"/>
                    <a:pt x="145" y="49"/>
                    <a:pt x="145" y="49"/>
                  </a:cubicBezTo>
                  <a:cubicBezTo>
                    <a:pt x="145" y="61"/>
                    <a:pt x="145" y="61"/>
                    <a:pt x="134" y="61"/>
                  </a:cubicBezTo>
                  <a:lnTo>
                    <a:pt x="134" y="72"/>
                  </a:lnTo>
                  <a:cubicBezTo>
                    <a:pt x="134" y="83"/>
                    <a:pt x="123" y="83"/>
                    <a:pt x="123" y="83"/>
                  </a:cubicBezTo>
                  <a:cubicBezTo>
                    <a:pt x="123" y="94"/>
                    <a:pt x="112" y="105"/>
                    <a:pt x="112" y="105"/>
                  </a:cubicBezTo>
                  <a:cubicBezTo>
                    <a:pt x="101" y="105"/>
                    <a:pt x="101" y="116"/>
                    <a:pt x="101" y="116"/>
                  </a:cubicBezTo>
                  <a:cubicBezTo>
                    <a:pt x="101" y="116"/>
                    <a:pt x="90" y="116"/>
                    <a:pt x="90" y="128"/>
                  </a:cubicBezTo>
                  <a:cubicBezTo>
                    <a:pt x="78" y="128"/>
                    <a:pt x="78" y="138"/>
                    <a:pt x="68" y="138"/>
                  </a:cubicBezTo>
                  <a:lnTo>
                    <a:pt x="45" y="161"/>
                  </a:lnTo>
                  <a:lnTo>
                    <a:pt x="34" y="161"/>
                  </a:lnTo>
                  <a:cubicBezTo>
                    <a:pt x="23" y="172"/>
                    <a:pt x="23" y="172"/>
                    <a:pt x="12" y="172"/>
                  </a:cubicBezTo>
                  <a:cubicBezTo>
                    <a:pt x="12" y="183"/>
                    <a:pt x="1" y="194"/>
                    <a:pt x="12" y="205"/>
                  </a:cubicBezTo>
                  <a:cubicBezTo>
                    <a:pt x="12" y="205"/>
                    <a:pt x="23" y="205"/>
                    <a:pt x="23" y="194"/>
                  </a:cubicBezTo>
                  <a:cubicBezTo>
                    <a:pt x="34" y="205"/>
                    <a:pt x="34" y="217"/>
                    <a:pt x="45" y="227"/>
                  </a:cubicBezTo>
                  <a:lnTo>
                    <a:pt x="78" y="261"/>
                  </a:lnTo>
                  <a:cubicBezTo>
                    <a:pt x="101" y="272"/>
                    <a:pt x="112" y="283"/>
                    <a:pt x="123" y="294"/>
                  </a:cubicBezTo>
                  <a:lnTo>
                    <a:pt x="134" y="283"/>
                  </a:lnTo>
                  <a:cubicBezTo>
                    <a:pt x="134" y="272"/>
                    <a:pt x="145" y="261"/>
                    <a:pt x="145" y="250"/>
                  </a:cubicBezTo>
                  <a:lnTo>
                    <a:pt x="145" y="227"/>
                  </a:lnTo>
                  <a:cubicBezTo>
                    <a:pt x="157" y="205"/>
                    <a:pt x="167" y="183"/>
                    <a:pt x="167" y="161"/>
                  </a:cubicBezTo>
                  <a:cubicBezTo>
                    <a:pt x="190" y="128"/>
                    <a:pt x="212" y="94"/>
                    <a:pt x="212" y="49"/>
                  </a:cubicBezTo>
                  <a:lnTo>
                    <a:pt x="212" y="27"/>
                  </a:lnTo>
                  <a:cubicBezTo>
                    <a:pt x="212" y="16"/>
                    <a:pt x="212" y="5"/>
                    <a:pt x="201" y="5"/>
                  </a:cubicBezTo>
                  <a:cubicBezTo>
                    <a:pt x="198" y="2"/>
                    <a:pt x="193" y="0"/>
                    <a:pt x="1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19"/>
            <p:cNvSpPr/>
            <p:nvPr/>
          </p:nvSpPr>
          <p:spPr>
            <a:xfrm>
              <a:off x="4017770" y="1887920"/>
              <a:ext cx="42319" cy="43505"/>
            </a:xfrm>
            <a:custGeom>
              <a:avLst/>
              <a:gdLst/>
              <a:ahLst/>
              <a:cxnLst/>
              <a:rect l="l" t="t" r="r" b="b"/>
              <a:pathLst>
                <a:path w="1213" h="1247" extrusionOk="0">
                  <a:moveTo>
                    <a:pt x="645" y="1"/>
                  </a:moveTo>
                  <a:cubicBezTo>
                    <a:pt x="635" y="12"/>
                    <a:pt x="635" y="23"/>
                    <a:pt x="645" y="23"/>
                  </a:cubicBezTo>
                  <a:cubicBezTo>
                    <a:pt x="657" y="45"/>
                    <a:pt x="679" y="68"/>
                    <a:pt x="690" y="90"/>
                  </a:cubicBezTo>
                  <a:lnTo>
                    <a:pt x="690" y="112"/>
                  </a:lnTo>
                  <a:cubicBezTo>
                    <a:pt x="690" y="123"/>
                    <a:pt x="701" y="123"/>
                    <a:pt x="701" y="134"/>
                  </a:cubicBezTo>
                  <a:cubicBezTo>
                    <a:pt x="712" y="179"/>
                    <a:pt x="712" y="212"/>
                    <a:pt x="712" y="256"/>
                  </a:cubicBezTo>
                  <a:cubicBezTo>
                    <a:pt x="701" y="268"/>
                    <a:pt x="701" y="268"/>
                    <a:pt x="701" y="279"/>
                  </a:cubicBezTo>
                  <a:cubicBezTo>
                    <a:pt x="701" y="290"/>
                    <a:pt x="690" y="301"/>
                    <a:pt x="690" y="312"/>
                  </a:cubicBezTo>
                  <a:cubicBezTo>
                    <a:pt x="645" y="390"/>
                    <a:pt x="568" y="424"/>
                    <a:pt x="490" y="434"/>
                  </a:cubicBezTo>
                  <a:cubicBezTo>
                    <a:pt x="423" y="434"/>
                    <a:pt x="356" y="390"/>
                    <a:pt x="345" y="323"/>
                  </a:cubicBezTo>
                  <a:cubicBezTo>
                    <a:pt x="345" y="312"/>
                    <a:pt x="334" y="301"/>
                    <a:pt x="312" y="301"/>
                  </a:cubicBezTo>
                  <a:cubicBezTo>
                    <a:pt x="301" y="301"/>
                    <a:pt x="301" y="323"/>
                    <a:pt x="289" y="335"/>
                  </a:cubicBezTo>
                  <a:cubicBezTo>
                    <a:pt x="289" y="345"/>
                    <a:pt x="301" y="368"/>
                    <a:pt x="301" y="379"/>
                  </a:cubicBezTo>
                  <a:cubicBezTo>
                    <a:pt x="289" y="434"/>
                    <a:pt x="312" y="479"/>
                    <a:pt x="356" y="501"/>
                  </a:cubicBezTo>
                  <a:lnTo>
                    <a:pt x="345" y="513"/>
                  </a:lnTo>
                  <a:lnTo>
                    <a:pt x="334" y="523"/>
                  </a:lnTo>
                  <a:lnTo>
                    <a:pt x="279" y="579"/>
                  </a:lnTo>
                  <a:cubicBezTo>
                    <a:pt x="279" y="590"/>
                    <a:pt x="267" y="602"/>
                    <a:pt x="256" y="624"/>
                  </a:cubicBezTo>
                  <a:cubicBezTo>
                    <a:pt x="256" y="634"/>
                    <a:pt x="245" y="646"/>
                    <a:pt x="245" y="646"/>
                  </a:cubicBezTo>
                  <a:lnTo>
                    <a:pt x="234" y="634"/>
                  </a:lnTo>
                  <a:lnTo>
                    <a:pt x="223" y="624"/>
                  </a:lnTo>
                  <a:lnTo>
                    <a:pt x="200" y="602"/>
                  </a:lnTo>
                  <a:cubicBezTo>
                    <a:pt x="190" y="590"/>
                    <a:pt x="178" y="590"/>
                    <a:pt x="168" y="590"/>
                  </a:cubicBezTo>
                  <a:lnTo>
                    <a:pt x="156" y="590"/>
                  </a:lnTo>
                  <a:cubicBezTo>
                    <a:pt x="134" y="579"/>
                    <a:pt x="111" y="579"/>
                    <a:pt x="89" y="579"/>
                  </a:cubicBezTo>
                  <a:cubicBezTo>
                    <a:pt x="79" y="579"/>
                    <a:pt x="67" y="579"/>
                    <a:pt x="67" y="590"/>
                  </a:cubicBezTo>
                  <a:cubicBezTo>
                    <a:pt x="34" y="602"/>
                    <a:pt x="12" y="612"/>
                    <a:pt x="0" y="634"/>
                  </a:cubicBezTo>
                  <a:cubicBezTo>
                    <a:pt x="0" y="657"/>
                    <a:pt x="0" y="679"/>
                    <a:pt x="12" y="701"/>
                  </a:cubicBezTo>
                  <a:cubicBezTo>
                    <a:pt x="19" y="709"/>
                    <a:pt x="33" y="717"/>
                    <a:pt x="44" y="717"/>
                  </a:cubicBezTo>
                  <a:cubicBezTo>
                    <a:pt x="49" y="717"/>
                    <a:pt x="53" y="716"/>
                    <a:pt x="56" y="713"/>
                  </a:cubicBezTo>
                  <a:lnTo>
                    <a:pt x="67" y="701"/>
                  </a:lnTo>
                  <a:lnTo>
                    <a:pt x="89" y="701"/>
                  </a:lnTo>
                  <a:cubicBezTo>
                    <a:pt x="101" y="701"/>
                    <a:pt x="111" y="713"/>
                    <a:pt x="123" y="713"/>
                  </a:cubicBezTo>
                  <a:lnTo>
                    <a:pt x="134" y="723"/>
                  </a:lnTo>
                  <a:cubicBezTo>
                    <a:pt x="145" y="723"/>
                    <a:pt x="145" y="735"/>
                    <a:pt x="156" y="735"/>
                  </a:cubicBezTo>
                  <a:cubicBezTo>
                    <a:pt x="168" y="735"/>
                    <a:pt x="168" y="746"/>
                    <a:pt x="178" y="746"/>
                  </a:cubicBezTo>
                  <a:lnTo>
                    <a:pt x="178" y="757"/>
                  </a:lnTo>
                  <a:lnTo>
                    <a:pt x="190" y="757"/>
                  </a:lnTo>
                  <a:cubicBezTo>
                    <a:pt x="212" y="779"/>
                    <a:pt x="212" y="802"/>
                    <a:pt x="223" y="835"/>
                  </a:cubicBezTo>
                  <a:cubicBezTo>
                    <a:pt x="234" y="835"/>
                    <a:pt x="234" y="846"/>
                    <a:pt x="234" y="846"/>
                  </a:cubicBezTo>
                  <a:lnTo>
                    <a:pt x="234" y="857"/>
                  </a:lnTo>
                  <a:lnTo>
                    <a:pt x="234" y="868"/>
                  </a:lnTo>
                  <a:lnTo>
                    <a:pt x="234" y="879"/>
                  </a:lnTo>
                  <a:lnTo>
                    <a:pt x="234" y="891"/>
                  </a:lnTo>
                  <a:lnTo>
                    <a:pt x="234" y="901"/>
                  </a:lnTo>
                  <a:cubicBezTo>
                    <a:pt x="234" y="924"/>
                    <a:pt x="234" y="946"/>
                    <a:pt x="256" y="957"/>
                  </a:cubicBezTo>
                  <a:cubicBezTo>
                    <a:pt x="256" y="968"/>
                    <a:pt x="267" y="968"/>
                    <a:pt x="267" y="968"/>
                  </a:cubicBezTo>
                  <a:cubicBezTo>
                    <a:pt x="279" y="957"/>
                    <a:pt x="279" y="946"/>
                    <a:pt x="289" y="935"/>
                  </a:cubicBezTo>
                  <a:lnTo>
                    <a:pt x="289" y="913"/>
                  </a:lnTo>
                  <a:cubicBezTo>
                    <a:pt x="301" y="901"/>
                    <a:pt x="301" y="901"/>
                    <a:pt x="301" y="891"/>
                  </a:cubicBezTo>
                  <a:lnTo>
                    <a:pt x="312" y="901"/>
                  </a:lnTo>
                  <a:cubicBezTo>
                    <a:pt x="323" y="868"/>
                    <a:pt x="323" y="835"/>
                    <a:pt x="323" y="802"/>
                  </a:cubicBezTo>
                  <a:cubicBezTo>
                    <a:pt x="334" y="802"/>
                    <a:pt x="334" y="790"/>
                    <a:pt x="345" y="790"/>
                  </a:cubicBezTo>
                  <a:lnTo>
                    <a:pt x="345" y="779"/>
                  </a:lnTo>
                  <a:lnTo>
                    <a:pt x="378" y="779"/>
                  </a:lnTo>
                  <a:cubicBezTo>
                    <a:pt x="390" y="768"/>
                    <a:pt x="401" y="746"/>
                    <a:pt x="401" y="735"/>
                  </a:cubicBezTo>
                  <a:lnTo>
                    <a:pt x="401" y="723"/>
                  </a:lnTo>
                  <a:lnTo>
                    <a:pt x="401" y="701"/>
                  </a:lnTo>
                  <a:lnTo>
                    <a:pt x="401" y="691"/>
                  </a:lnTo>
                  <a:lnTo>
                    <a:pt x="401" y="679"/>
                  </a:lnTo>
                  <a:lnTo>
                    <a:pt x="401" y="657"/>
                  </a:lnTo>
                  <a:lnTo>
                    <a:pt x="401" y="646"/>
                  </a:lnTo>
                  <a:lnTo>
                    <a:pt x="412" y="646"/>
                  </a:lnTo>
                  <a:lnTo>
                    <a:pt x="412" y="634"/>
                  </a:lnTo>
                  <a:cubicBezTo>
                    <a:pt x="412" y="634"/>
                    <a:pt x="412" y="624"/>
                    <a:pt x="423" y="624"/>
                  </a:cubicBezTo>
                  <a:lnTo>
                    <a:pt x="423" y="612"/>
                  </a:lnTo>
                  <a:cubicBezTo>
                    <a:pt x="434" y="612"/>
                    <a:pt x="434" y="612"/>
                    <a:pt x="445" y="602"/>
                  </a:cubicBezTo>
                  <a:cubicBezTo>
                    <a:pt x="457" y="602"/>
                    <a:pt x="457" y="590"/>
                    <a:pt x="467" y="590"/>
                  </a:cubicBezTo>
                  <a:lnTo>
                    <a:pt x="501" y="590"/>
                  </a:lnTo>
                  <a:cubicBezTo>
                    <a:pt x="501" y="579"/>
                    <a:pt x="512" y="579"/>
                    <a:pt x="512" y="579"/>
                  </a:cubicBezTo>
                  <a:lnTo>
                    <a:pt x="523" y="590"/>
                  </a:lnTo>
                  <a:lnTo>
                    <a:pt x="546" y="590"/>
                  </a:lnTo>
                  <a:cubicBezTo>
                    <a:pt x="556" y="590"/>
                    <a:pt x="568" y="590"/>
                    <a:pt x="579" y="579"/>
                  </a:cubicBezTo>
                  <a:cubicBezTo>
                    <a:pt x="590" y="568"/>
                    <a:pt x="612" y="557"/>
                    <a:pt x="635" y="545"/>
                  </a:cubicBezTo>
                  <a:cubicBezTo>
                    <a:pt x="645" y="545"/>
                    <a:pt x="645" y="535"/>
                    <a:pt x="645" y="535"/>
                  </a:cubicBezTo>
                  <a:cubicBezTo>
                    <a:pt x="657" y="535"/>
                    <a:pt x="668" y="535"/>
                    <a:pt x="679" y="523"/>
                  </a:cubicBezTo>
                  <a:lnTo>
                    <a:pt x="701" y="523"/>
                  </a:lnTo>
                  <a:lnTo>
                    <a:pt x="768" y="557"/>
                  </a:lnTo>
                  <a:lnTo>
                    <a:pt x="801" y="557"/>
                  </a:lnTo>
                  <a:cubicBezTo>
                    <a:pt x="813" y="568"/>
                    <a:pt x="823" y="579"/>
                    <a:pt x="846" y="590"/>
                  </a:cubicBezTo>
                  <a:cubicBezTo>
                    <a:pt x="852" y="593"/>
                    <a:pt x="858" y="595"/>
                    <a:pt x="862" y="595"/>
                  </a:cubicBezTo>
                  <a:cubicBezTo>
                    <a:pt x="874" y="595"/>
                    <a:pt x="879" y="587"/>
                    <a:pt x="879" y="579"/>
                  </a:cubicBezTo>
                  <a:lnTo>
                    <a:pt x="879" y="579"/>
                  </a:lnTo>
                  <a:cubicBezTo>
                    <a:pt x="879" y="602"/>
                    <a:pt x="868" y="634"/>
                    <a:pt x="868" y="657"/>
                  </a:cubicBezTo>
                  <a:lnTo>
                    <a:pt x="879" y="668"/>
                  </a:lnTo>
                  <a:cubicBezTo>
                    <a:pt x="879" y="701"/>
                    <a:pt x="879" y="723"/>
                    <a:pt x="890" y="746"/>
                  </a:cubicBezTo>
                  <a:cubicBezTo>
                    <a:pt x="868" y="768"/>
                    <a:pt x="857" y="790"/>
                    <a:pt x="835" y="812"/>
                  </a:cubicBezTo>
                  <a:cubicBezTo>
                    <a:pt x="835" y="812"/>
                    <a:pt x="823" y="824"/>
                    <a:pt x="813" y="824"/>
                  </a:cubicBezTo>
                  <a:cubicBezTo>
                    <a:pt x="801" y="835"/>
                    <a:pt x="779" y="835"/>
                    <a:pt x="768" y="846"/>
                  </a:cubicBezTo>
                  <a:lnTo>
                    <a:pt x="746" y="846"/>
                  </a:lnTo>
                  <a:cubicBezTo>
                    <a:pt x="734" y="846"/>
                    <a:pt x="724" y="846"/>
                    <a:pt x="712" y="835"/>
                  </a:cubicBezTo>
                  <a:cubicBezTo>
                    <a:pt x="701" y="835"/>
                    <a:pt x="701" y="824"/>
                    <a:pt x="690" y="812"/>
                  </a:cubicBezTo>
                  <a:lnTo>
                    <a:pt x="690" y="802"/>
                  </a:lnTo>
                  <a:lnTo>
                    <a:pt x="690" y="790"/>
                  </a:lnTo>
                  <a:lnTo>
                    <a:pt x="690" y="779"/>
                  </a:lnTo>
                  <a:cubicBezTo>
                    <a:pt x="701" y="735"/>
                    <a:pt x="712" y="701"/>
                    <a:pt x="701" y="657"/>
                  </a:cubicBezTo>
                  <a:cubicBezTo>
                    <a:pt x="701" y="646"/>
                    <a:pt x="690" y="634"/>
                    <a:pt x="679" y="634"/>
                  </a:cubicBezTo>
                  <a:cubicBezTo>
                    <a:pt x="668" y="634"/>
                    <a:pt x="657" y="646"/>
                    <a:pt x="657" y="657"/>
                  </a:cubicBezTo>
                  <a:lnTo>
                    <a:pt x="657" y="668"/>
                  </a:lnTo>
                  <a:lnTo>
                    <a:pt x="645" y="668"/>
                  </a:lnTo>
                  <a:cubicBezTo>
                    <a:pt x="641" y="666"/>
                    <a:pt x="637" y="665"/>
                    <a:pt x="634" y="665"/>
                  </a:cubicBezTo>
                  <a:cubicBezTo>
                    <a:pt x="619" y="665"/>
                    <a:pt x="610" y="683"/>
                    <a:pt x="601" y="701"/>
                  </a:cubicBezTo>
                  <a:lnTo>
                    <a:pt x="601" y="735"/>
                  </a:lnTo>
                  <a:lnTo>
                    <a:pt x="568" y="735"/>
                  </a:lnTo>
                  <a:cubicBezTo>
                    <a:pt x="479" y="757"/>
                    <a:pt x="412" y="812"/>
                    <a:pt x="368" y="891"/>
                  </a:cubicBezTo>
                  <a:cubicBezTo>
                    <a:pt x="368" y="901"/>
                    <a:pt x="368" y="913"/>
                    <a:pt x="356" y="924"/>
                  </a:cubicBezTo>
                  <a:lnTo>
                    <a:pt x="390" y="924"/>
                  </a:lnTo>
                  <a:cubicBezTo>
                    <a:pt x="390" y="935"/>
                    <a:pt x="378" y="946"/>
                    <a:pt x="378" y="946"/>
                  </a:cubicBezTo>
                  <a:lnTo>
                    <a:pt x="378" y="957"/>
                  </a:lnTo>
                  <a:cubicBezTo>
                    <a:pt x="368" y="968"/>
                    <a:pt x="368" y="980"/>
                    <a:pt x="368" y="990"/>
                  </a:cubicBezTo>
                  <a:cubicBezTo>
                    <a:pt x="356" y="1013"/>
                    <a:pt x="356" y="1035"/>
                    <a:pt x="356" y="1046"/>
                  </a:cubicBezTo>
                  <a:cubicBezTo>
                    <a:pt x="356" y="1069"/>
                    <a:pt x="356" y="1079"/>
                    <a:pt x="368" y="1091"/>
                  </a:cubicBezTo>
                  <a:lnTo>
                    <a:pt x="368" y="1102"/>
                  </a:lnTo>
                  <a:cubicBezTo>
                    <a:pt x="368" y="1113"/>
                    <a:pt x="368" y="1124"/>
                    <a:pt x="378" y="1146"/>
                  </a:cubicBezTo>
                  <a:cubicBezTo>
                    <a:pt x="390" y="1168"/>
                    <a:pt x="390" y="1180"/>
                    <a:pt x="401" y="1191"/>
                  </a:cubicBezTo>
                  <a:cubicBezTo>
                    <a:pt x="412" y="1202"/>
                    <a:pt x="423" y="1213"/>
                    <a:pt x="434" y="1213"/>
                  </a:cubicBezTo>
                  <a:lnTo>
                    <a:pt x="434" y="1224"/>
                  </a:lnTo>
                  <a:cubicBezTo>
                    <a:pt x="445" y="1224"/>
                    <a:pt x="457" y="1235"/>
                    <a:pt x="467" y="1235"/>
                  </a:cubicBezTo>
                  <a:cubicBezTo>
                    <a:pt x="467" y="1247"/>
                    <a:pt x="467" y="1247"/>
                    <a:pt x="479" y="1247"/>
                  </a:cubicBezTo>
                  <a:lnTo>
                    <a:pt x="556" y="1247"/>
                  </a:lnTo>
                  <a:lnTo>
                    <a:pt x="534" y="1224"/>
                  </a:lnTo>
                  <a:cubicBezTo>
                    <a:pt x="523" y="1202"/>
                    <a:pt x="512" y="1191"/>
                    <a:pt x="501" y="1180"/>
                  </a:cubicBezTo>
                  <a:lnTo>
                    <a:pt x="479" y="1158"/>
                  </a:lnTo>
                  <a:cubicBezTo>
                    <a:pt x="490" y="1146"/>
                    <a:pt x="490" y="1135"/>
                    <a:pt x="490" y="1124"/>
                  </a:cubicBezTo>
                  <a:lnTo>
                    <a:pt x="457" y="1024"/>
                  </a:lnTo>
                  <a:lnTo>
                    <a:pt x="457" y="980"/>
                  </a:lnTo>
                  <a:cubicBezTo>
                    <a:pt x="457" y="968"/>
                    <a:pt x="467" y="946"/>
                    <a:pt x="467" y="935"/>
                  </a:cubicBezTo>
                  <a:cubicBezTo>
                    <a:pt x="490" y="868"/>
                    <a:pt x="546" y="824"/>
                    <a:pt x="601" y="812"/>
                  </a:cubicBezTo>
                  <a:cubicBezTo>
                    <a:pt x="612" y="879"/>
                    <a:pt x="657" y="935"/>
                    <a:pt x="734" y="968"/>
                  </a:cubicBezTo>
                  <a:cubicBezTo>
                    <a:pt x="753" y="977"/>
                    <a:pt x="773" y="983"/>
                    <a:pt x="793" y="983"/>
                  </a:cubicBezTo>
                  <a:cubicBezTo>
                    <a:pt x="821" y="983"/>
                    <a:pt x="848" y="972"/>
                    <a:pt x="868" y="946"/>
                  </a:cubicBezTo>
                  <a:cubicBezTo>
                    <a:pt x="879" y="935"/>
                    <a:pt x="890" y="924"/>
                    <a:pt x="890" y="913"/>
                  </a:cubicBezTo>
                  <a:lnTo>
                    <a:pt x="912" y="913"/>
                  </a:lnTo>
                  <a:cubicBezTo>
                    <a:pt x="912" y="924"/>
                    <a:pt x="924" y="924"/>
                    <a:pt x="924" y="924"/>
                  </a:cubicBezTo>
                  <a:lnTo>
                    <a:pt x="924" y="935"/>
                  </a:lnTo>
                  <a:lnTo>
                    <a:pt x="934" y="935"/>
                  </a:lnTo>
                  <a:lnTo>
                    <a:pt x="934" y="946"/>
                  </a:lnTo>
                  <a:lnTo>
                    <a:pt x="946" y="946"/>
                  </a:lnTo>
                  <a:lnTo>
                    <a:pt x="946" y="968"/>
                  </a:lnTo>
                  <a:lnTo>
                    <a:pt x="946" y="980"/>
                  </a:lnTo>
                  <a:lnTo>
                    <a:pt x="946" y="990"/>
                  </a:lnTo>
                  <a:cubicBezTo>
                    <a:pt x="934" y="1002"/>
                    <a:pt x="924" y="1024"/>
                    <a:pt x="912" y="1046"/>
                  </a:cubicBezTo>
                  <a:cubicBezTo>
                    <a:pt x="912" y="1057"/>
                    <a:pt x="912" y="1091"/>
                    <a:pt x="924" y="1102"/>
                  </a:cubicBezTo>
                  <a:cubicBezTo>
                    <a:pt x="931" y="1110"/>
                    <a:pt x="939" y="1118"/>
                    <a:pt x="947" y="1118"/>
                  </a:cubicBezTo>
                  <a:cubicBezTo>
                    <a:pt x="950" y="1118"/>
                    <a:pt x="954" y="1116"/>
                    <a:pt x="957" y="1113"/>
                  </a:cubicBezTo>
                  <a:cubicBezTo>
                    <a:pt x="991" y="1079"/>
                    <a:pt x="1013" y="1046"/>
                    <a:pt x="1013" y="1002"/>
                  </a:cubicBezTo>
                  <a:lnTo>
                    <a:pt x="1013" y="957"/>
                  </a:lnTo>
                  <a:cubicBezTo>
                    <a:pt x="1013" y="968"/>
                    <a:pt x="1023" y="968"/>
                    <a:pt x="1023" y="968"/>
                  </a:cubicBezTo>
                  <a:cubicBezTo>
                    <a:pt x="1023" y="957"/>
                    <a:pt x="1023" y="935"/>
                    <a:pt x="1013" y="924"/>
                  </a:cubicBezTo>
                  <a:cubicBezTo>
                    <a:pt x="1013" y="891"/>
                    <a:pt x="991" y="868"/>
                    <a:pt x="979" y="857"/>
                  </a:cubicBezTo>
                  <a:cubicBezTo>
                    <a:pt x="979" y="846"/>
                    <a:pt x="968" y="846"/>
                    <a:pt x="968" y="835"/>
                  </a:cubicBezTo>
                  <a:cubicBezTo>
                    <a:pt x="968" y="835"/>
                    <a:pt x="968" y="824"/>
                    <a:pt x="957" y="824"/>
                  </a:cubicBezTo>
                  <a:cubicBezTo>
                    <a:pt x="957" y="812"/>
                    <a:pt x="946" y="812"/>
                    <a:pt x="946" y="802"/>
                  </a:cubicBezTo>
                  <a:cubicBezTo>
                    <a:pt x="946" y="802"/>
                    <a:pt x="957" y="790"/>
                    <a:pt x="957" y="779"/>
                  </a:cubicBezTo>
                  <a:lnTo>
                    <a:pt x="957" y="768"/>
                  </a:lnTo>
                  <a:cubicBezTo>
                    <a:pt x="968" y="746"/>
                    <a:pt x="968" y="735"/>
                    <a:pt x="968" y="723"/>
                  </a:cubicBezTo>
                  <a:cubicBezTo>
                    <a:pt x="979" y="713"/>
                    <a:pt x="979" y="701"/>
                    <a:pt x="979" y="701"/>
                  </a:cubicBezTo>
                  <a:lnTo>
                    <a:pt x="979" y="691"/>
                  </a:lnTo>
                  <a:lnTo>
                    <a:pt x="979" y="679"/>
                  </a:lnTo>
                  <a:cubicBezTo>
                    <a:pt x="991" y="668"/>
                    <a:pt x="1001" y="657"/>
                    <a:pt x="1001" y="634"/>
                  </a:cubicBezTo>
                  <a:cubicBezTo>
                    <a:pt x="1013" y="634"/>
                    <a:pt x="1013" y="624"/>
                    <a:pt x="1013" y="624"/>
                  </a:cubicBezTo>
                  <a:cubicBezTo>
                    <a:pt x="1013" y="612"/>
                    <a:pt x="1023" y="612"/>
                    <a:pt x="1023" y="602"/>
                  </a:cubicBezTo>
                  <a:cubicBezTo>
                    <a:pt x="1046" y="579"/>
                    <a:pt x="1068" y="557"/>
                    <a:pt x="1090" y="545"/>
                  </a:cubicBezTo>
                  <a:cubicBezTo>
                    <a:pt x="1102" y="535"/>
                    <a:pt x="1124" y="523"/>
                    <a:pt x="1135" y="523"/>
                  </a:cubicBezTo>
                  <a:lnTo>
                    <a:pt x="1146" y="523"/>
                  </a:lnTo>
                  <a:cubicBezTo>
                    <a:pt x="1157" y="523"/>
                    <a:pt x="1157" y="535"/>
                    <a:pt x="1169" y="535"/>
                  </a:cubicBezTo>
                  <a:cubicBezTo>
                    <a:pt x="1169" y="542"/>
                    <a:pt x="1174" y="550"/>
                    <a:pt x="1181" y="550"/>
                  </a:cubicBezTo>
                  <a:cubicBezTo>
                    <a:pt x="1184" y="550"/>
                    <a:pt x="1187" y="549"/>
                    <a:pt x="1191" y="545"/>
                  </a:cubicBezTo>
                  <a:cubicBezTo>
                    <a:pt x="1201" y="545"/>
                    <a:pt x="1213" y="523"/>
                    <a:pt x="1213" y="513"/>
                  </a:cubicBezTo>
                  <a:lnTo>
                    <a:pt x="1213" y="501"/>
                  </a:lnTo>
                  <a:cubicBezTo>
                    <a:pt x="1201" y="501"/>
                    <a:pt x="1201" y="501"/>
                    <a:pt x="1191" y="490"/>
                  </a:cubicBezTo>
                  <a:cubicBezTo>
                    <a:pt x="1201" y="490"/>
                    <a:pt x="1201" y="479"/>
                    <a:pt x="1201" y="468"/>
                  </a:cubicBezTo>
                  <a:lnTo>
                    <a:pt x="1179" y="468"/>
                  </a:lnTo>
                  <a:cubicBezTo>
                    <a:pt x="1157" y="446"/>
                    <a:pt x="1135" y="446"/>
                    <a:pt x="1102" y="446"/>
                  </a:cubicBezTo>
                  <a:cubicBezTo>
                    <a:pt x="1085" y="440"/>
                    <a:pt x="1068" y="437"/>
                    <a:pt x="1052" y="437"/>
                  </a:cubicBezTo>
                  <a:cubicBezTo>
                    <a:pt x="1035" y="437"/>
                    <a:pt x="1018" y="440"/>
                    <a:pt x="1001" y="446"/>
                  </a:cubicBezTo>
                  <a:cubicBezTo>
                    <a:pt x="946" y="468"/>
                    <a:pt x="902" y="513"/>
                    <a:pt x="890" y="568"/>
                  </a:cubicBezTo>
                  <a:cubicBezTo>
                    <a:pt x="890" y="557"/>
                    <a:pt x="890" y="535"/>
                    <a:pt x="879" y="523"/>
                  </a:cubicBezTo>
                  <a:cubicBezTo>
                    <a:pt x="857" y="490"/>
                    <a:pt x="823" y="457"/>
                    <a:pt x="813" y="412"/>
                  </a:cubicBezTo>
                  <a:cubicBezTo>
                    <a:pt x="801" y="379"/>
                    <a:pt x="801" y="335"/>
                    <a:pt x="813" y="301"/>
                  </a:cubicBezTo>
                  <a:cubicBezTo>
                    <a:pt x="835" y="223"/>
                    <a:pt x="912" y="167"/>
                    <a:pt x="991" y="157"/>
                  </a:cubicBezTo>
                  <a:cubicBezTo>
                    <a:pt x="1035" y="157"/>
                    <a:pt x="1035" y="78"/>
                    <a:pt x="1001" y="78"/>
                  </a:cubicBezTo>
                  <a:cubicBezTo>
                    <a:pt x="979" y="68"/>
                    <a:pt x="968" y="68"/>
                    <a:pt x="946" y="68"/>
                  </a:cubicBezTo>
                  <a:cubicBezTo>
                    <a:pt x="924" y="78"/>
                    <a:pt x="902" y="78"/>
                    <a:pt x="879" y="78"/>
                  </a:cubicBezTo>
                  <a:cubicBezTo>
                    <a:pt x="835" y="101"/>
                    <a:pt x="813" y="134"/>
                    <a:pt x="790" y="179"/>
                  </a:cubicBezTo>
                  <a:cubicBezTo>
                    <a:pt x="790" y="167"/>
                    <a:pt x="790" y="167"/>
                    <a:pt x="779" y="157"/>
                  </a:cubicBezTo>
                  <a:cubicBezTo>
                    <a:pt x="779" y="134"/>
                    <a:pt x="768" y="123"/>
                    <a:pt x="757" y="101"/>
                  </a:cubicBezTo>
                  <a:cubicBezTo>
                    <a:pt x="746" y="101"/>
                    <a:pt x="746" y="90"/>
                    <a:pt x="746" y="90"/>
                  </a:cubicBezTo>
                  <a:lnTo>
                    <a:pt x="701" y="45"/>
                  </a:lnTo>
                  <a:cubicBezTo>
                    <a:pt x="701" y="45"/>
                    <a:pt x="690" y="45"/>
                    <a:pt x="690" y="34"/>
                  </a:cubicBezTo>
                  <a:cubicBezTo>
                    <a:pt x="679" y="23"/>
                    <a:pt x="657" y="12"/>
                    <a:pt x="64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8" name="Google Shape;14538;p19"/>
          <p:cNvGrpSpPr/>
          <p:nvPr/>
        </p:nvGrpSpPr>
        <p:grpSpPr>
          <a:xfrm flipH="1">
            <a:off x="-969031" y="3529630"/>
            <a:ext cx="2671337" cy="2238989"/>
            <a:chOff x="1665488" y="3866368"/>
            <a:chExt cx="1155223" cy="968253"/>
          </a:xfrm>
        </p:grpSpPr>
        <p:sp>
          <p:nvSpPr>
            <p:cNvPr id="14539" name="Google Shape;14539;p19"/>
            <p:cNvSpPr/>
            <p:nvPr/>
          </p:nvSpPr>
          <p:spPr>
            <a:xfrm>
              <a:off x="2091964" y="3921213"/>
              <a:ext cx="190939" cy="486227"/>
            </a:xfrm>
            <a:custGeom>
              <a:avLst/>
              <a:gdLst/>
              <a:ahLst/>
              <a:cxnLst/>
              <a:rect l="l" t="t" r="r" b="b"/>
              <a:pathLst>
                <a:path w="5473" h="13937" extrusionOk="0">
                  <a:moveTo>
                    <a:pt x="1127" y="0"/>
                  </a:moveTo>
                  <a:cubicBezTo>
                    <a:pt x="1118" y="0"/>
                    <a:pt x="1109" y="4"/>
                    <a:pt x="1101" y="12"/>
                  </a:cubicBezTo>
                  <a:cubicBezTo>
                    <a:pt x="1012" y="112"/>
                    <a:pt x="868" y="313"/>
                    <a:pt x="678" y="602"/>
                  </a:cubicBezTo>
                  <a:cubicBezTo>
                    <a:pt x="356" y="1057"/>
                    <a:pt x="156" y="1536"/>
                    <a:pt x="78" y="2592"/>
                  </a:cubicBezTo>
                  <a:cubicBezTo>
                    <a:pt x="0" y="3660"/>
                    <a:pt x="100" y="4228"/>
                    <a:pt x="300" y="5318"/>
                  </a:cubicBezTo>
                  <a:cubicBezTo>
                    <a:pt x="512" y="6408"/>
                    <a:pt x="1224" y="7820"/>
                    <a:pt x="1802" y="8988"/>
                  </a:cubicBezTo>
                  <a:cubicBezTo>
                    <a:pt x="2391" y="10155"/>
                    <a:pt x="3036" y="11123"/>
                    <a:pt x="3137" y="11668"/>
                  </a:cubicBezTo>
                  <a:cubicBezTo>
                    <a:pt x="3237" y="12213"/>
                    <a:pt x="3204" y="12246"/>
                    <a:pt x="3048" y="12891"/>
                  </a:cubicBezTo>
                  <a:cubicBezTo>
                    <a:pt x="2892" y="13536"/>
                    <a:pt x="3170" y="13937"/>
                    <a:pt x="3170" y="13937"/>
                  </a:cubicBezTo>
                  <a:lnTo>
                    <a:pt x="4249" y="12636"/>
                  </a:lnTo>
                  <a:cubicBezTo>
                    <a:pt x="4249" y="12636"/>
                    <a:pt x="4405" y="12380"/>
                    <a:pt x="4482" y="12157"/>
                  </a:cubicBezTo>
                  <a:cubicBezTo>
                    <a:pt x="4571" y="11924"/>
                    <a:pt x="4627" y="11468"/>
                    <a:pt x="4771" y="10778"/>
                  </a:cubicBezTo>
                  <a:cubicBezTo>
                    <a:pt x="4916" y="10089"/>
                    <a:pt x="4972" y="10189"/>
                    <a:pt x="5216" y="9466"/>
                  </a:cubicBezTo>
                  <a:cubicBezTo>
                    <a:pt x="5472" y="8743"/>
                    <a:pt x="5194" y="8454"/>
                    <a:pt x="5094" y="7397"/>
                  </a:cubicBezTo>
                  <a:cubicBezTo>
                    <a:pt x="4994" y="6341"/>
                    <a:pt x="3948" y="4984"/>
                    <a:pt x="3437" y="4394"/>
                  </a:cubicBezTo>
                  <a:cubicBezTo>
                    <a:pt x="2925" y="3816"/>
                    <a:pt x="2470" y="2859"/>
                    <a:pt x="2225" y="2270"/>
                  </a:cubicBezTo>
                  <a:cubicBezTo>
                    <a:pt x="1980" y="1670"/>
                    <a:pt x="1402" y="968"/>
                    <a:pt x="1301" y="824"/>
                  </a:cubicBezTo>
                  <a:cubicBezTo>
                    <a:pt x="1113" y="557"/>
                    <a:pt x="1123" y="212"/>
                    <a:pt x="1157" y="34"/>
                  </a:cubicBezTo>
                  <a:cubicBezTo>
                    <a:pt x="1157" y="13"/>
                    <a:pt x="1143" y="0"/>
                    <a:pt x="112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19"/>
            <p:cNvSpPr/>
            <p:nvPr/>
          </p:nvSpPr>
          <p:spPr>
            <a:xfrm>
              <a:off x="2131911" y="4187445"/>
              <a:ext cx="79613" cy="217698"/>
            </a:xfrm>
            <a:custGeom>
              <a:avLst/>
              <a:gdLst/>
              <a:ahLst/>
              <a:cxnLst/>
              <a:rect l="l" t="t" r="r" b="b"/>
              <a:pathLst>
                <a:path w="2282" h="6240" extrusionOk="0">
                  <a:moveTo>
                    <a:pt x="1" y="0"/>
                  </a:moveTo>
                  <a:cubicBezTo>
                    <a:pt x="34" y="67"/>
                    <a:pt x="57" y="133"/>
                    <a:pt x="90" y="189"/>
                  </a:cubicBezTo>
                  <a:cubicBezTo>
                    <a:pt x="212" y="322"/>
                    <a:pt x="334" y="445"/>
                    <a:pt x="468" y="556"/>
                  </a:cubicBezTo>
                  <a:cubicBezTo>
                    <a:pt x="601" y="678"/>
                    <a:pt x="746" y="801"/>
                    <a:pt x="890" y="923"/>
                  </a:cubicBezTo>
                  <a:cubicBezTo>
                    <a:pt x="1035" y="1034"/>
                    <a:pt x="1191" y="1145"/>
                    <a:pt x="1325" y="1279"/>
                  </a:cubicBezTo>
                  <a:cubicBezTo>
                    <a:pt x="1446" y="1424"/>
                    <a:pt x="1513" y="1590"/>
                    <a:pt x="1580" y="1768"/>
                  </a:cubicBezTo>
                  <a:cubicBezTo>
                    <a:pt x="1647" y="1935"/>
                    <a:pt x="1703" y="2102"/>
                    <a:pt x="1758" y="2280"/>
                  </a:cubicBezTo>
                  <a:cubicBezTo>
                    <a:pt x="1869" y="2625"/>
                    <a:pt x="1958" y="2981"/>
                    <a:pt x="2047" y="3337"/>
                  </a:cubicBezTo>
                  <a:cubicBezTo>
                    <a:pt x="2125" y="3681"/>
                    <a:pt x="2214" y="4037"/>
                    <a:pt x="2203" y="4393"/>
                  </a:cubicBezTo>
                  <a:cubicBezTo>
                    <a:pt x="2203" y="4571"/>
                    <a:pt x="2170" y="4749"/>
                    <a:pt x="2148" y="4927"/>
                  </a:cubicBezTo>
                  <a:cubicBezTo>
                    <a:pt x="2114" y="5105"/>
                    <a:pt x="2081" y="5294"/>
                    <a:pt x="2059" y="5472"/>
                  </a:cubicBezTo>
                  <a:cubicBezTo>
                    <a:pt x="2025" y="5727"/>
                    <a:pt x="2003" y="5994"/>
                    <a:pt x="2092" y="6239"/>
                  </a:cubicBezTo>
                  <a:lnTo>
                    <a:pt x="2125" y="6195"/>
                  </a:lnTo>
                  <a:cubicBezTo>
                    <a:pt x="2069" y="6006"/>
                    <a:pt x="2069" y="5806"/>
                    <a:pt x="2081" y="5616"/>
                  </a:cubicBezTo>
                  <a:cubicBezTo>
                    <a:pt x="2125" y="5260"/>
                    <a:pt x="2203" y="4904"/>
                    <a:pt x="2247" y="4549"/>
                  </a:cubicBezTo>
                  <a:cubicBezTo>
                    <a:pt x="2281" y="4204"/>
                    <a:pt x="2214" y="3859"/>
                    <a:pt x="2136" y="3515"/>
                  </a:cubicBezTo>
                  <a:cubicBezTo>
                    <a:pt x="2069" y="3159"/>
                    <a:pt x="1980" y="2813"/>
                    <a:pt x="1881" y="2469"/>
                  </a:cubicBezTo>
                  <a:cubicBezTo>
                    <a:pt x="1825" y="2302"/>
                    <a:pt x="1780" y="2135"/>
                    <a:pt x="1725" y="1968"/>
                  </a:cubicBezTo>
                  <a:cubicBezTo>
                    <a:pt x="1658" y="1802"/>
                    <a:pt x="1614" y="1624"/>
                    <a:pt x="1535" y="1468"/>
                  </a:cubicBezTo>
                  <a:cubicBezTo>
                    <a:pt x="1446" y="1301"/>
                    <a:pt x="1325" y="1179"/>
                    <a:pt x="1191" y="1068"/>
                  </a:cubicBezTo>
                  <a:cubicBezTo>
                    <a:pt x="1046" y="945"/>
                    <a:pt x="890" y="834"/>
                    <a:pt x="746" y="712"/>
                  </a:cubicBezTo>
                  <a:cubicBezTo>
                    <a:pt x="479" y="489"/>
                    <a:pt x="223" y="2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19"/>
            <p:cNvSpPr/>
            <p:nvPr/>
          </p:nvSpPr>
          <p:spPr>
            <a:xfrm>
              <a:off x="2122596" y="3921596"/>
              <a:ext cx="143248" cy="415231"/>
            </a:xfrm>
            <a:custGeom>
              <a:avLst/>
              <a:gdLst/>
              <a:ahLst/>
              <a:cxnLst/>
              <a:rect l="l" t="t" r="r" b="b"/>
              <a:pathLst>
                <a:path w="4106" h="11902" extrusionOk="0">
                  <a:moveTo>
                    <a:pt x="223" y="1"/>
                  </a:moveTo>
                  <a:cubicBezTo>
                    <a:pt x="212" y="23"/>
                    <a:pt x="190" y="35"/>
                    <a:pt x="179" y="57"/>
                  </a:cubicBezTo>
                  <a:cubicBezTo>
                    <a:pt x="101" y="391"/>
                    <a:pt x="123" y="735"/>
                    <a:pt x="212" y="1058"/>
                  </a:cubicBezTo>
                  <a:cubicBezTo>
                    <a:pt x="334" y="1547"/>
                    <a:pt x="613" y="1992"/>
                    <a:pt x="890" y="2403"/>
                  </a:cubicBezTo>
                  <a:cubicBezTo>
                    <a:pt x="1202" y="2860"/>
                    <a:pt x="1513" y="3315"/>
                    <a:pt x="1802" y="3782"/>
                  </a:cubicBezTo>
                  <a:cubicBezTo>
                    <a:pt x="2103" y="4261"/>
                    <a:pt x="2381" y="4750"/>
                    <a:pt x="2659" y="5251"/>
                  </a:cubicBezTo>
                  <a:cubicBezTo>
                    <a:pt x="2926" y="5729"/>
                    <a:pt x="3215" y="6219"/>
                    <a:pt x="3460" y="6719"/>
                  </a:cubicBezTo>
                  <a:cubicBezTo>
                    <a:pt x="3705" y="7208"/>
                    <a:pt x="3838" y="7731"/>
                    <a:pt x="3938" y="8265"/>
                  </a:cubicBezTo>
                  <a:cubicBezTo>
                    <a:pt x="3994" y="8520"/>
                    <a:pt x="4038" y="8777"/>
                    <a:pt x="4049" y="9044"/>
                  </a:cubicBezTo>
                  <a:cubicBezTo>
                    <a:pt x="4061" y="9288"/>
                    <a:pt x="4005" y="9521"/>
                    <a:pt x="3927" y="9755"/>
                  </a:cubicBezTo>
                  <a:cubicBezTo>
                    <a:pt x="3849" y="9978"/>
                    <a:pt x="3760" y="10200"/>
                    <a:pt x="3693" y="10433"/>
                  </a:cubicBezTo>
                  <a:cubicBezTo>
                    <a:pt x="3638" y="10623"/>
                    <a:pt x="3604" y="10823"/>
                    <a:pt x="3604" y="11023"/>
                  </a:cubicBezTo>
                  <a:cubicBezTo>
                    <a:pt x="3594" y="11323"/>
                    <a:pt x="3638" y="11612"/>
                    <a:pt x="3671" y="11902"/>
                  </a:cubicBezTo>
                  <a:lnTo>
                    <a:pt x="3705" y="11735"/>
                  </a:lnTo>
                  <a:cubicBezTo>
                    <a:pt x="3693" y="11612"/>
                    <a:pt x="3671" y="11491"/>
                    <a:pt x="3671" y="11368"/>
                  </a:cubicBezTo>
                  <a:cubicBezTo>
                    <a:pt x="3649" y="11168"/>
                    <a:pt x="3649" y="10967"/>
                    <a:pt x="3671" y="10779"/>
                  </a:cubicBezTo>
                  <a:cubicBezTo>
                    <a:pt x="3693" y="10545"/>
                    <a:pt x="3771" y="10334"/>
                    <a:pt x="3849" y="10111"/>
                  </a:cubicBezTo>
                  <a:cubicBezTo>
                    <a:pt x="3916" y="9900"/>
                    <a:pt x="4005" y="9689"/>
                    <a:pt x="4049" y="9466"/>
                  </a:cubicBezTo>
                  <a:cubicBezTo>
                    <a:pt x="4105" y="9222"/>
                    <a:pt x="4105" y="8977"/>
                    <a:pt x="4061" y="8743"/>
                  </a:cubicBezTo>
                  <a:cubicBezTo>
                    <a:pt x="4027" y="8476"/>
                    <a:pt x="3972" y="8209"/>
                    <a:pt x="3927" y="7954"/>
                  </a:cubicBezTo>
                  <a:cubicBezTo>
                    <a:pt x="3871" y="7687"/>
                    <a:pt x="3816" y="7442"/>
                    <a:pt x="3727" y="7186"/>
                  </a:cubicBezTo>
                  <a:cubicBezTo>
                    <a:pt x="3549" y="6674"/>
                    <a:pt x="3260" y="6196"/>
                    <a:pt x="2993" y="5707"/>
                  </a:cubicBezTo>
                  <a:cubicBezTo>
                    <a:pt x="2447" y="4717"/>
                    <a:pt x="1891" y="3727"/>
                    <a:pt x="1236" y="2804"/>
                  </a:cubicBezTo>
                  <a:cubicBezTo>
                    <a:pt x="690" y="2014"/>
                    <a:pt x="1" y="1135"/>
                    <a:pt x="201" y="112"/>
                  </a:cubicBezTo>
                  <a:cubicBezTo>
                    <a:pt x="201" y="79"/>
                    <a:pt x="212" y="35"/>
                    <a:pt x="2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19"/>
            <p:cNvSpPr/>
            <p:nvPr/>
          </p:nvSpPr>
          <p:spPr>
            <a:xfrm>
              <a:off x="2096988" y="4075663"/>
              <a:ext cx="124199" cy="317058"/>
            </a:xfrm>
            <a:custGeom>
              <a:avLst/>
              <a:gdLst/>
              <a:ahLst/>
              <a:cxnLst/>
              <a:rect l="l" t="t" r="r" b="b"/>
              <a:pathLst>
                <a:path w="3560" h="9088" extrusionOk="0">
                  <a:moveTo>
                    <a:pt x="1" y="1"/>
                  </a:moveTo>
                  <a:cubicBezTo>
                    <a:pt x="12" y="68"/>
                    <a:pt x="23" y="134"/>
                    <a:pt x="34" y="189"/>
                  </a:cubicBezTo>
                  <a:cubicBezTo>
                    <a:pt x="201" y="557"/>
                    <a:pt x="312" y="946"/>
                    <a:pt x="490" y="1313"/>
                  </a:cubicBezTo>
                  <a:cubicBezTo>
                    <a:pt x="668" y="1702"/>
                    <a:pt x="902" y="2070"/>
                    <a:pt x="1157" y="2414"/>
                  </a:cubicBezTo>
                  <a:cubicBezTo>
                    <a:pt x="1424" y="2759"/>
                    <a:pt x="1703" y="3093"/>
                    <a:pt x="1992" y="3426"/>
                  </a:cubicBezTo>
                  <a:cubicBezTo>
                    <a:pt x="2125" y="3593"/>
                    <a:pt x="2269" y="3760"/>
                    <a:pt x="2414" y="3927"/>
                  </a:cubicBezTo>
                  <a:cubicBezTo>
                    <a:pt x="2548" y="4094"/>
                    <a:pt x="2692" y="4260"/>
                    <a:pt x="2770" y="4460"/>
                  </a:cubicBezTo>
                  <a:cubicBezTo>
                    <a:pt x="2848" y="4661"/>
                    <a:pt x="2859" y="4883"/>
                    <a:pt x="2892" y="5095"/>
                  </a:cubicBezTo>
                  <a:cubicBezTo>
                    <a:pt x="2926" y="5317"/>
                    <a:pt x="2971" y="5528"/>
                    <a:pt x="3026" y="5740"/>
                  </a:cubicBezTo>
                  <a:cubicBezTo>
                    <a:pt x="3149" y="6173"/>
                    <a:pt x="3270" y="6607"/>
                    <a:pt x="3359" y="7052"/>
                  </a:cubicBezTo>
                  <a:cubicBezTo>
                    <a:pt x="3393" y="7275"/>
                    <a:pt x="3438" y="7486"/>
                    <a:pt x="3471" y="7708"/>
                  </a:cubicBezTo>
                  <a:cubicBezTo>
                    <a:pt x="3504" y="7920"/>
                    <a:pt x="3515" y="8142"/>
                    <a:pt x="3482" y="8353"/>
                  </a:cubicBezTo>
                  <a:cubicBezTo>
                    <a:pt x="3448" y="8598"/>
                    <a:pt x="3371" y="8854"/>
                    <a:pt x="3382" y="9087"/>
                  </a:cubicBezTo>
                  <a:lnTo>
                    <a:pt x="3415" y="9043"/>
                  </a:lnTo>
                  <a:cubicBezTo>
                    <a:pt x="3415" y="8865"/>
                    <a:pt x="3471" y="8676"/>
                    <a:pt x="3504" y="8509"/>
                  </a:cubicBezTo>
                  <a:cubicBezTo>
                    <a:pt x="3549" y="8298"/>
                    <a:pt x="3560" y="8098"/>
                    <a:pt x="3549" y="7898"/>
                  </a:cubicBezTo>
                  <a:cubicBezTo>
                    <a:pt x="3527" y="7675"/>
                    <a:pt x="3493" y="7463"/>
                    <a:pt x="3448" y="7252"/>
                  </a:cubicBezTo>
                  <a:cubicBezTo>
                    <a:pt x="3371" y="6808"/>
                    <a:pt x="3270" y="6373"/>
                    <a:pt x="3149" y="5951"/>
                  </a:cubicBezTo>
                  <a:cubicBezTo>
                    <a:pt x="3093" y="5740"/>
                    <a:pt x="3037" y="5528"/>
                    <a:pt x="2993" y="5306"/>
                  </a:cubicBezTo>
                  <a:cubicBezTo>
                    <a:pt x="2948" y="5095"/>
                    <a:pt x="2937" y="4883"/>
                    <a:pt x="2892" y="4683"/>
                  </a:cubicBezTo>
                  <a:cubicBezTo>
                    <a:pt x="2859" y="4472"/>
                    <a:pt x="2770" y="4294"/>
                    <a:pt x="2648" y="4127"/>
                  </a:cubicBezTo>
                  <a:cubicBezTo>
                    <a:pt x="2536" y="3960"/>
                    <a:pt x="2392" y="3805"/>
                    <a:pt x="2259" y="3649"/>
                  </a:cubicBezTo>
                  <a:cubicBezTo>
                    <a:pt x="1980" y="3315"/>
                    <a:pt x="1680" y="2992"/>
                    <a:pt x="1413" y="2648"/>
                  </a:cubicBezTo>
                  <a:cubicBezTo>
                    <a:pt x="1135" y="2314"/>
                    <a:pt x="890" y="1947"/>
                    <a:pt x="679" y="1569"/>
                  </a:cubicBezTo>
                  <a:cubicBezTo>
                    <a:pt x="457" y="1180"/>
                    <a:pt x="324" y="757"/>
                    <a:pt x="156" y="345"/>
                  </a:cubicBezTo>
                  <a:cubicBezTo>
                    <a:pt x="112" y="234"/>
                    <a:pt x="57" y="1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19"/>
            <p:cNvSpPr/>
            <p:nvPr/>
          </p:nvSpPr>
          <p:spPr>
            <a:xfrm>
              <a:off x="2117572" y="3937122"/>
              <a:ext cx="127688" cy="420673"/>
            </a:xfrm>
            <a:custGeom>
              <a:avLst/>
              <a:gdLst/>
              <a:ahLst/>
              <a:cxnLst/>
              <a:rect l="l" t="t" r="r" b="b"/>
              <a:pathLst>
                <a:path w="3660" h="12058" extrusionOk="0">
                  <a:moveTo>
                    <a:pt x="33" y="1"/>
                  </a:moveTo>
                  <a:lnTo>
                    <a:pt x="33" y="1"/>
                  </a:lnTo>
                  <a:cubicBezTo>
                    <a:pt x="23" y="12"/>
                    <a:pt x="11" y="35"/>
                    <a:pt x="0" y="45"/>
                  </a:cubicBezTo>
                  <a:cubicBezTo>
                    <a:pt x="0" y="690"/>
                    <a:pt x="256" y="1335"/>
                    <a:pt x="557" y="1903"/>
                  </a:cubicBezTo>
                  <a:cubicBezTo>
                    <a:pt x="990" y="2715"/>
                    <a:pt x="1491" y="3493"/>
                    <a:pt x="1946" y="4283"/>
                  </a:cubicBezTo>
                  <a:cubicBezTo>
                    <a:pt x="2425" y="5084"/>
                    <a:pt x="2858" y="5918"/>
                    <a:pt x="3170" y="6797"/>
                  </a:cubicBezTo>
                  <a:cubicBezTo>
                    <a:pt x="3337" y="7230"/>
                    <a:pt x="3471" y="7697"/>
                    <a:pt x="3537" y="8154"/>
                  </a:cubicBezTo>
                  <a:cubicBezTo>
                    <a:pt x="3570" y="8409"/>
                    <a:pt x="3570" y="8654"/>
                    <a:pt x="3548" y="8910"/>
                  </a:cubicBezTo>
                  <a:cubicBezTo>
                    <a:pt x="3526" y="9143"/>
                    <a:pt x="3493" y="9388"/>
                    <a:pt x="3493" y="9622"/>
                  </a:cubicBezTo>
                  <a:cubicBezTo>
                    <a:pt x="3493" y="10122"/>
                    <a:pt x="3560" y="10611"/>
                    <a:pt x="3582" y="11101"/>
                  </a:cubicBezTo>
                  <a:cubicBezTo>
                    <a:pt x="3592" y="11424"/>
                    <a:pt x="3592" y="11746"/>
                    <a:pt x="3582" y="12057"/>
                  </a:cubicBezTo>
                  <a:cubicBezTo>
                    <a:pt x="3604" y="12024"/>
                    <a:pt x="3626" y="11980"/>
                    <a:pt x="3649" y="11935"/>
                  </a:cubicBezTo>
                  <a:cubicBezTo>
                    <a:pt x="3659" y="11780"/>
                    <a:pt x="3659" y="11624"/>
                    <a:pt x="3659" y="11468"/>
                  </a:cubicBezTo>
                  <a:cubicBezTo>
                    <a:pt x="3649" y="11234"/>
                    <a:pt x="3637" y="10989"/>
                    <a:pt x="3626" y="10745"/>
                  </a:cubicBezTo>
                  <a:cubicBezTo>
                    <a:pt x="3615" y="10489"/>
                    <a:pt x="3582" y="10245"/>
                    <a:pt x="3570" y="10000"/>
                  </a:cubicBezTo>
                  <a:cubicBezTo>
                    <a:pt x="3548" y="9744"/>
                    <a:pt x="3548" y="9499"/>
                    <a:pt x="3570" y="9244"/>
                  </a:cubicBezTo>
                  <a:cubicBezTo>
                    <a:pt x="3592" y="8999"/>
                    <a:pt x="3637" y="8765"/>
                    <a:pt x="3637" y="8520"/>
                  </a:cubicBezTo>
                  <a:cubicBezTo>
                    <a:pt x="3626" y="8053"/>
                    <a:pt x="3503" y="7586"/>
                    <a:pt x="3370" y="7153"/>
                  </a:cubicBezTo>
                  <a:cubicBezTo>
                    <a:pt x="3092" y="6263"/>
                    <a:pt x="2670" y="5428"/>
                    <a:pt x="2213" y="4617"/>
                  </a:cubicBezTo>
                  <a:cubicBezTo>
                    <a:pt x="1746" y="3805"/>
                    <a:pt x="1257" y="3015"/>
                    <a:pt x="790" y="2203"/>
                  </a:cubicBezTo>
                  <a:cubicBezTo>
                    <a:pt x="412" y="1536"/>
                    <a:pt x="23" y="791"/>
                    <a:pt x="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19"/>
            <p:cNvSpPr/>
            <p:nvPr/>
          </p:nvSpPr>
          <p:spPr>
            <a:xfrm>
              <a:off x="2102047" y="3952263"/>
              <a:ext cx="133898" cy="422209"/>
            </a:xfrm>
            <a:custGeom>
              <a:avLst/>
              <a:gdLst/>
              <a:ahLst/>
              <a:cxnLst/>
              <a:rect l="l" t="t" r="r" b="b"/>
              <a:pathLst>
                <a:path w="3838" h="12102" extrusionOk="0">
                  <a:moveTo>
                    <a:pt x="201" y="1"/>
                  </a:moveTo>
                  <a:cubicBezTo>
                    <a:pt x="189" y="23"/>
                    <a:pt x="179" y="56"/>
                    <a:pt x="156" y="78"/>
                  </a:cubicBezTo>
                  <a:cubicBezTo>
                    <a:pt x="245" y="323"/>
                    <a:pt x="345" y="557"/>
                    <a:pt x="456" y="790"/>
                  </a:cubicBezTo>
                  <a:cubicBezTo>
                    <a:pt x="545" y="1002"/>
                    <a:pt x="646" y="1202"/>
                    <a:pt x="735" y="1413"/>
                  </a:cubicBezTo>
                  <a:cubicBezTo>
                    <a:pt x="834" y="1647"/>
                    <a:pt x="935" y="1880"/>
                    <a:pt x="1034" y="2125"/>
                  </a:cubicBezTo>
                  <a:cubicBezTo>
                    <a:pt x="1135" y="2359"/>
                    <a:pt x="1246" y="2604"/>
                    <a:pt x="1390" y="2826"/>
                  </a:cubicBezTo>
                  <a:cubicBezTo>
                    <a:pt x="1524" y="3048"/>
                    <a:pt x="1669" y="3259"/>
                    <a:pt x="1813" y="3482"/>
                  </a:cubicBezTo>
                  <a:cubicBezTo>
                    <a:pt x="2369" y="4294"/>
                    <a:pt x="2859" y="5162"/>
                    <a:pt x="3148" y="6107"/>
                  </a:cubicBezTo>
                  <a:cubicBezTo>
                    <a:pt x="3315" y="6596"/>
                    <a:pt x="3392" y="7108"/>
                    <a:pt x="3471" y="7619"/>
                  </a:cubicBezTo>
                  <a:cubicBezTo>
                    <a:pt x="3537" y="8109"/>
                    <a:pt x="3604" y="8610"/>
                    <a:pt x="3659" y="9099"/>
                  </a:cubicBezTo>
                  <a:lnTo>
                    <a:pt x="3726" y="9866"/>
                  </a:lnTo>
                  <a:cubicBezTo>
                    <a:pt x="3615" y="9433"/>
                    <a:pt x="3437" y="9021"/>
                    <a:pt x="3326" y="8587"/>
                  </a:cubicBezTo>
                  <a:cubicBezTo>
                    <a:pt x="3214" y="8120"/>
                    <a:pt x="3170" y="7631"/>
                    <a:pt x="3059" y="7164"/>
                  </a:cubicBezTo>
                  <a:cubicBezTo>
                    <a:pt x="2948" y="6719"/>
                    <a:pt x="2792" y="6285"/>
                    <a:pt x="2592" y="5873"/>
                  </a:cubicBezTo>
                  <a:cubicBezTo>
                    <a:pt x="2369" y="5451"/>
                    <a:pt x="2092" y="5073"/>
                    <a:pt x="1835" y="4683"/>
                  </a:cubicBezTo>
                  <a:cubicBezTo>
                    <a:pt x="1702" y="4483"/>
                    <a:pt x="1568" y="4283"/>
                    <a:pt x="1457" y="4072"/>
                  </a:cubicBezTo>
                  <a:cubicBezTo>
                    <a:pt x="1346" y="3860"/>
                    <a:pt x="1268" y="3637"/>
                    <a:pt x="1190" y="3404"/>
                  </a:cubicBezTo>
                  <a:cubicBezTo>
                    <a:pt x="1113" y="3182"/>
                    <a:pt x="1034" y="2948"/>
                    <a:pt x="935" y="2737"/>
                  </a:cubicBezTo>
                  <a:cubicBezTo>
                    <a:pt x="834" y="2525"/>
                    <a:pt x="723" y="2314"/>
                    <a:pt x="612" y="2114"/>
                  </a:cubicBezTo>
                  <a:cubicBezTo>
                    <a:pt x="490" y="1902"/>
                    <a:pt x="379" y="1702"/>
                    <a:pt x="300" y="1480"/>
                  </a:cubicBezTo>
                  <a:cubicBezTo>
                    <a:pt x="201" y="1257"/>
                    <a:pt x="145" y="1024"/>
                    <a:pt x="100" y="790"/>
                  </a:cubicBezTo>
                  <a:lnTo>
                    <a:pt x="33" y="357"/>
                  </a:lnTo>
                  <a:lnTo>
                    <a:pt x="1" y="457"/>
                  </a:lnTo>
                  <a:cubicBezTo>
                    <a:pt x="33" y="668"/>
                    <a:pt x="67" y="879"/>
                    <a:pt x="112" y="1079"/>
                  </a:cubicBezTo>
                  <a:cubicBezTo>
                    <a:pt x="167" y="1302"/>
                    <a:pt x="245" y="1514"/>
                    <a:pt x="345" y="1724"/>
                  </a:cubicBezTo>
                  <a:cubicBezTo>
                    <a:pt x="545" y="2147"/>
                    <a:pt x="812" y="2548"/>
                    <a:pt x="990" y="2992"/>
                  </a:cubicBezTo>
                  <a:cubicBezTo>
                    <a:pt x="1079" y="3215"/>
                    <a:pt x="1146" y="3449"/>
                    <a:pt x="1224" y="3671"/>
                  </a:cubicBezTo>
                  <a:cubicBezTo>
                    <a:pt x="1313" y="3904"/>
                    <a:pt x="1413" y="4116"/>
                    <a:pt x="1535" y="4316"/>
                  </a:cubicBezTo>
                  <a:cubicBezTo>
                    <a:pt x="1780" y="4739"/>
                    <a:pt x="2080" y="5117"/>
                    <a:pt x="2325" y="5528"/>
                  </a:cubicBezTo>
                  <a:cubicBezTo>
                    <a:pt x="2559" y="5929"/>
                    <a:pt x="2747" y="6351"/>
                    <a:pt x="2892" y="6796"/>
                  </a:cubicBezTo>
                  <a:cubicBezTo>
                    <a:pt x="3036" y="7253"/>
                    <a:pt x="3103" y="7730"/>
                    <a:pt x="3192" y="8209"/>
                  </a:cubicBezTo>
                  <a:cubicBezTo>
                    <a:pt x="3226" y="8432"/>
                    <a:pt x="3281" y="8665"/>
                    <a:pt x="3348" y="8887"/>
                  </a:cubicBezTo>
                  <a:cubicBezTo>
                    <a:pt x="3426" y="9110"/>
                    <a:pt x="3504" y="9344"/>
                    <a:pt x="3582" y="9566"/>
                  </a:cubicBezTo>
                  <a:cubicBezTo>
                    <a:pt x="3659" y="9833"/>
                    <a:pt x="3726" y="10100"/>
                    <a:pt x="3748" y="10378"/>
                  </a:cubicBezTo>
                  <a:cubicBezTo>
                    <a:pt x="3771" y="10667"/>
                    <a:pt x="3771" y="10967"/>
                    <a:pt x="3771" y="11257"/>
                  </a:cubicBezTo>
                  <a:cubicBezTo>
                    <a:pt x="3748" y="11546"/>
                    <a:pt x="3715" y="11823"/>
                    <a:pt x="3671" y="12102"/>
                  </a:cubicBezTo>
                  <a:lnTo>
                    <a:pt x="3715" y="12035"/>
                  </a:lnTo>
                  <a:cubicBezTo>
                    <a:pt x="3726" y="11991"/>
                    <a:pt x="3738" y="11946"/>
                    <a:pt x="3738" y="11902"/>
                  </a:cubicBezTo>
                  <a:lnTo>
                    <a:pt x="3738" y="12024"/>
                  </a:lnTo>
                  <a:lnTo>
                    <a:pt x="3782" y="11957"/>
                  </a:lnTo>
                  <a:cubicBezTo>
                    <a:pt x="3804" y="11690"/>
                    <a:pt x="3827" y="11423"/>
                    <a:pt x="3827" y="11156"/>
                  </a:cubicBezTo>
                  <a:cubicBezTo>
                    <a:pt x="3837" y="10889"/>
                    <a:pt x="3837" y="10634"/>
                    <a:pt x="3815" y="10367"/>
                  </a:cubicBezTo>
                  <a:cubicBezTo>
                    <a:pt x="3804" y="10088"/>
                    <a:pt x="3782" y="9799"/>
                    <a:pt x="3760" y="9522"/>
                  </a:cubicBezTo>
                  <a:cubicBezTo>
                    <a:pt x="3715" y="9043"/>
                    <a:pt x="3659" y="8565"/>
                    <a:pt x="3604" y="8086"/>
                  </a:cubicBezTo>
                  <a:cubicBezTo>
                    <a:pt x="3537" y="7586"/>
                    <a:pt x="3471" y="7075"/>
                    <a:pt x="3359" y="6585"/>
                  </a:cubicBezTo>
                  <a:cubicBezTo>
                    <a:pt x="3137" y="5639"/>
                    <a:pt x="2714" y="4772"/>
                    <a:pt x="2203" y="3949"/>
                  </a:cubicBezTo>
                  <a:cubicBezTo>
                    <a:pt x="1947" y="3516"/>
                    <a:pt x="1635" y="3115"/>
                    <a:pt x="1390" y="2681"/>
                  </a:cubicBezTo>
                  <a:cubicBezTo>
                    <a:pt x="1135" y="2248"/>
                    <a:pt x="979" y="1769"/>
                    <a:pt x="768" y="1302"/>
                  </a:cubicBezTo>
                  <a:cubicBezTo>
                    <a:pt x="590" y="901"/>
                    <a:pt x="389" y="513"/>
                    <a:pt x="234" y="90"/>
                  </a:cubicBezTo>
                  <a:cubicBezTo>
                    <a:pt x="223" y="68"/>
                    <a:pt x="211" y="34"/>
                    <a:pt x="2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19"/>
            <p:cNvSpPr/>
            <p:nvPr/>
          </p:nvSpPr>
          <p:spPr>
            <a:xfrm>
              <a:off x="2093883" y="4020156"/>
              <a:ext cx="132363" cy="360911"/>
            </a:xfrm>
            <a:custGeom>
              <a:avLst/>
              <a:gdLst/>
              <a:ahLst/>
              <a:cxnLst/>
              <a:rect l="l" t="t" r="r" b="b"/>
              <a:pathLst>
                <a:path w="3794" h="10345" extrusionOk="0">
                  <a:moveTo>
                    <a:pt x="12" y="1"/>
                  </a:moveTo>
                  <a:cubicBezTo>
                    <a:pt x="1" y="57"/>
                    <a:pt x="1" y="112"/>
                    <a:pt x="1" y="168"/>
                  </a:cubicBezTo>
                  <a:cubicBezTo>
                    <a:pt x="134" y="535"/>
                    <a:pt x="279" y="880"/>
                    <a:pt x="435" y="1236"/>
                  </a:cubicBezTo>
                  <a:cubicBezTo>
                    <a:pt x="613" y="1614"/>
                    <a:pt x="779" y="2003"/>
                    <a:pt x="979" y="2381"/>
                  </a:cubicBezTo>
                  <a:cubicBezTo>
                    <a:pt x="1191" y="2771"/>
                    <a:pt x="1469" y="3104"/>
                    <a:pt x="1725" y="3471"/>
                  </a:cubicBezTo>
                  <a:cubicBezTo>
                    <a:pt x="1992" y="3827"/>
                    <a:pt x="2203" y="4217"/>
                    <a:pt x="2403" y="4605"/>
                  </a:cubicBezTo>
                  <a:cubicBezTo>
                    <a:pt x="2592" y="4984"/>
                    <a:pt x="2781" y="5373"/>
                    <a:pt x="2959" y="5774"/>
                  </a:cubicBezTo>
                  <a:cubicBezTo>
                    <a:pt x="3126" y="6163"/>
                    <a:pt x="3270" y="6563"/>
                    <a:pt x="3382" y="6975"/>
                  </a:cubicBezTo>
                  <a:cubicBezTo>
                    <a:pt x="3482" y="7375"/>
                    <a:pt x="3560" y="7764"/>
                    <a:pt x="3604" y="8165"/>
                  </a:cubicBezTo>
                  <a:cubicBezTo>
                    <a:pt x="3705" y="8888"/>
                    <a:pt x="3738" y="9610"/>
                    <a:pt x="3749" y="10345"/>
                  </a:cubicBezTo>
                  <a:lnTo>
                    <a:pt x="3794" y="10289"/>
                  </a:lnTo>
                  <a:cubicBezTo>
                    <a:pt x="3782" y="9677"/>
                    <a:pt x="3760" y="9066"/>
                    <a:pt x="3705" y="8454"/>
                  </a:cubicBezTo>
                  <a:cubicBezTo>
                    <a:pt x="3616" y="7642"/>
                    <a:pt x="3438" y="6841"/>
                    <a:pt x="3149" y="6074"/>
                  </a:cubicBezTo>
                  <a:cubicBezTo>
                    <a:pt x="2993" y="5673"/>
                    <a:pt x="2803" y="5284"/>
                    <a:pt x="2615" y="4895"/>
                  </a:cubicBezTo>
                  <a:cubicBezTo>
                    <a:pt x="2425" y="4506"/>
                    <a:pt x="2225" y="4116"/>
                    <a:pt x="1992" y="3738"/>
                  </a:cubicBezTo>
                  <a:cubicBezTo>
                    <a:pt x="1758" y="3371"/>
                    <a:pt x="1458" y="3038"/>
                    <a:pt x="1213" y="2660"/>
                  </a:cubicBezTo>
                  <a:cubicBezTo>
                    <a:pt x="979" y="2304"/>
                    <a:pt x="801" y="1903"/>
                    <a:pt x="623" y="1514"/>
                  </a:cubicBezTo>
                  <a:cubicBezTo>
                    <a:pt x="401" y="1013"/>
                    <a:pt x="190" y="513"/>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19"/>
            <p:cNvSpPr/>
            <p:nvPr/>
          </p:nvSpPr>
          <p:spPr>
            <a:xfrm>
              <a:off x="2160240" y="3995734"/>
              <a:ext cx="122664" cy="367121"/>
            </a:xfrm>
            <a:custGeom>
              <a:avLst/>
              <a:gdLst/>
              <a:ahLst/>
              <a:cxnLst/>
              <a:rect l="l" t="t" r="r" b="b"/>
              <a:pathLst>
                <a:path w="3516" h="10523" extrusionOk="0">
                  <a:moveTo>
                    <a:pt x="212" y="1"/>
                  </a:moveTo>
                  <a:cubicBezTo>
                    <a:pt x="134" y="245"/>
                    <a:pt x="56" y="601"/>
                    <a:pt x="34" y="1024"/>
                  </a:cubicBezTo>
                  <a:cubicBezTo>
                    <a:pt x="1" y="1880"/>
                    <a:pt x="646" y="2080"/>
                    <a:pt x="1146" y="2903"/>
                  </a:cubicBezTo>
                  <a:cubicBezTo>
                    <a:pt x="1647" y="3738"/>
                    <a:pt x="1680" y="4027"/>
                    <a:pt x="2070" y="4739"/>
                  </a:cubicBezTo>
                  <a:cubicBezTo>
                    <a:pt x="2448" y="5439"/>
                    <a:pt x="2303" y="6129"/>
                    <a:pt x="2103" y="7030"/>
                  </a:cubicBezTo>
                  <a:cubicBezTo>
                    <a:pt x="1914" y="7930"/>
                    <a:pt x="1758" y="7686"/>
                    <a:pt x="1635" y="8620"/>
                  </a:cubicBezTo>
                  <a:cubicBezTo>
                    <a:pt x="1502" y="9554"/>
                    <a:pt x="2147" y="10522"/>
                    <a:pt x="2147" y="10522"/>
                  </a:cubicBezTo>
                  <a:lnTo>
                    <a:pt x="2458" y="10189"/>
                  </a:lnTo>
                  <a:lnTo>
                    <a:pt x="2525" y="10021"/>
                  </a:lnTo>
                  <a:cubicBezTo>
                    <a:pt x="2614" y="9788"/>
                    <a:pt x="2670" y="9332"/>
                    <a:pt x="2814" y="8642"/>
                  </a:cubicBezTo>
                  <a:cubicBezTo>
                    <a:pt x="2959" y="7953"/>
                    <a:pt x="3015" y="8053"/>
                    <a:pt x="3259" y="7330"/>
                  </a:cubicBezTo>
                  <a:cubicBezTo>
                    <a:pt x="3515" y="6607"/>
                    <a:pt x="3237" y="6318"/>
                    <a:pt x="3137" y="5261"/>
                  </a:cubicBezTo>
                  <a:cubicBezTo>
                    <a:pt x="3037" y="4205"/>
                    <a:pt x="1991" y="2848"/>
                    <a:pt x="1480" y="2258"/>
                  </a:cubicBezTo>
                  <a:cubicBezTo>
                    <a:pt x="968" y="1680"/>
                    <a:pt x="513" y="723"/>
                    <a:pt x="268" y="134"/>
                  </a:cubicBezTo>
                  <a:cubicBezTo>
                    <a:pt x="246" y="90"/>
                    <a:pt x="223" y="45"/>
                    <a:pt x="2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19"/>
            <p:cNvSpPr/>
            <p:nvPr/>
          </p:nvSpPr>
          <p:spPr>
            <a:xfrm>
              <a:off x="2162578" y="4015516"/>
              <a:ext cx="103267" cy="321314"/>
            </a:xfrm>
            <a:custGeom>
              <a:avLst/>
              <a:gdLst/>
              <a:ahLst/>
              <a:cxnLst/>
              <a:rect l="l" t="t" r="r" b="b"/>
              <a:pathLst>
                <a:path w="2960" h="9210" extrusionOk="0">
                  <a:moveTo>
                    <a:pt x="11" y="0"/>
                  </a:moveTo>
                  <a:cubicBezTo>
                    <a:pt x="11" y="23"/>
                    <a:pt x="11" y="56"/>
                    <a:pt x="1" y="89"/>
                  </a:cubicBezTo>
                  <a:cubicBezTo>
                    <a:pt x="234" y="423"/>
                    <a:pt x="456" y="757"/>
                    <a:pt x="656" y="1090"/>
                  </a:cubicBezTo>
                  <a:cubicBezTo>
                    <a:pt x="957" y="1569"/>
                    <a:pt x="1235" y="2058"/>
                    <a:pt x="1513" y="2559"/>
                  </a:cubicBezTo>
                  <a:cubicBezTo>
                    <a:pt x="1780" y="3037"/>
                    <a:pt x="2069" y="3527"/>
                    <a:pt x="2314" y="4027"/>
                  </a:cubicBezTo>
                  <a:cubicBezTo>
                    <a:pt x="2559" y="4516"/>
                    <a:pt x="2692" y="5039"/>
                    <a:pt x="2792" y="5573"/>
                  </a:cubicBezTo>
                  <a:cubicBezTo>
                    <a:pt x="2848" y="5828"/>
                    <a:pt x="2892" y="6085"/>
                    <a:pt x="2903" y="6352"/>
                  </a:cubicBezTo>
                  <a:cubicBezTo>
                    <a:pt x="2915" y="6596"/>
                    <a:pt x="2859" y="6829"/>
                    <a:pt x="2781" y="7063"/>
                  </a:cubicBezTo>
                  <a:cubicBezTo>
                    <a:pt x="2703" y="7286"/>
                    <a:pt x="2614" y="7508"/>
                    <a:pt x="2547" y="7741"/>
                  </a:cubicBezTo>
                  <a:cubicBezTo>
                    <a:pt x="2492" y="7931"/>
                    <a:pt x="2458" y="8131"/>
                    <a:pt x="2458" y="8331"/>
                  </a:cubicBezTo>
                  <a:cubicBezTo>
                    <a:pt x="2448" y="8631"/>
                    <a:pt x="2492" y="8920"/>
                    <a:pt x="2525" y="9210"/>
                  </a:cubicBezTo>
                  <a:cubicBezTo>
                    <a:pt x="2536" y="9187"/>
                    <a:pt x="2536" y="9154"/>
                    <a:pt x="2547" y="9132"/>
                  </a:cubicBezTo>
                  <a:cubicBezTo>
                    <a:pt x="2547" y="9098"/>
                    <a:pt x="2559" y="9076"/>
                    <a:pt x="2559" y="9043"/>
                  </a:cubicBezTo>
                  <a:cubicBezTo>
                    <a:pt x="2547" y="8920"/>
                    <a:pt x="2525" y="8799"/>
                    <a:pt x="2525" y="8676"/>
                  </a:cubicBezTo>
                  <a:cubicBezTo>
                    <a:pt x="2503" y="8476"/>
                    <a:pt x="2503" y="8275"/>
                    <a:pt x="2525" y="8087"/>
                  </a:cubicBezTo>
                  <a:cubicBezTo>
                    <a:pt x="2547" y="7853"/>
                    <a:pt x="2625" y="7642"/>
                    <a:pt x="2703" y="7419"/>
                  </a:cubicBezTo>
                  <a:cubicBezTo>
                    <a:pt x="2770" y="7208"/>
                    <a:pt x="2859" y="6997"/>
                    <a:pt x="2903" y="6774"/>
                  </a:cubicBezTo>
                  <a:cubicBezTo>
                    <a:pt x="2959" y="6530"/>
                    <a:pt x="2959" y="6285"/>
                    <a:pt x="2915" y="6051"/>
                  </a:cubicBezTo>
                  <a:cubicBezTo>
                    <a:pt x="2881" y="5784"/>
                    <a:pt x="2826" y="5517"/>
                    <a:pt x="2781" y="5262"/>
                  </a:cubicBezTo>
                  <a:cubicBezTo>
                    <a:pt x="2725" y="4995"/>
                    <a:pt x="2670" y="4750"/>
                    <a:pt x="2581" y="4494"/>
                  </a:cubicBezTo>
                  <a:cubicBezTo>
                    <a:pt x="2403" y="3982"/>
                    <a:pt x="2114" y="3504"/>
                    <a:pt x="1847" y="3015"/>
                  </a:cubicBezTo>
                  <a:cubicBezTo>
                    <a:pt x="1301" y="2025"/>
                    <a:pt x="745" y="1035"/>
                    <a:pt x="90" y="112"/>
                  </a:cubicBezTo>
                  <a:cubicBezTo>
                    <a:pt x="67" y="67"/>
                    <a:pt x="45" y="34"/>
                    <a:pt x="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19"/>
            <p:cNvSpPr/>
            <p:nvPr/>
          </p:nvSpPr>
          <p:spPr>
            <a:xfrm>
              <a:off x="2217667" y="4286773"/>
              <a:ext cx="7396" cy="56274"/>
            </a:xfrm>
            <a:custGeom>
              <a:avLst/>
              <a:gdLst/>
              <a:ahLst/>
              <a:cxnLst/>
              <a:rect l="l" t="t" r="r" b="b"/>
              <a:pathLst>
                <a:path w="212" h="1613" extrusionOk="0">
                  <a:moveTo>
                    <a:pt x="34" y="0"/>
                  </a:moveTo>
                  <a:cubicBezTo>
                    <a:pt x="23" y="45"/>
                    <a:pt x="12" y="100"/>
                    <a:pt x="1" y="156"/>
                  </a:cubicBezTo>
                  <a:cubicBezTo>
                    <a:pt x="23" y="278"/>
                    <a:pt x="45" y="401"/>
                    <a:pt x="56" y="523"/>
                  </a:cubicBezTo>
                  <a:cubicBezTo>
                    <a:pt x="101" y="834"/>
                    <a:pt x="134" y="1145"/>
                    <a:pt x="157" y="1457"/>
                  </a:cubicBezTo>
                  <a:cubicBezTo>
                    <a:pt x="167" y="1513"/>
                    <a:pt x="190" y="1568"/>
                    <a:pt x="212" y="1613"/>
                  </a:cubicBezTo>
                  <a:cubicBezTo>
                    <a:pt x="201" y="1346"/>
                    <a:pt x="179" y="1079"/>
                    <a:pt x="157" y="812"/>
                  </a:cubicBezTo>
                  <a:cubicBezTo>
                    <a:pt x="123" y="534"/>
                    <a:pt x="78" y="267"/>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19"/>
            <p:cNvSpPr/>
            <p:nvPr/>
          </p:nvSpPr>
          <p:spPr>
            <a:xfrm>
              <a:off x="2222342" y="4254536"/>
              <a:ext cx="13606" cy="107140"/>
            </a:xfrm>
            <a:custGeom>
              <a:avLst/>
              <a:gdLst/>
              <a:ahLst/>
              <a:cxnLst/>
              <a:rect l="l" t="t" r="r" b="b"/>
              <a:pathLst>
                <a:path w="390" h="3071" extrusionOk="0">
                  <a:moveTo>
                    <a:pt x="223" y="1"/>
                  </a:moveTo>
                  <a:cubicBezTo>
                    <a:pt x="211" y="57"/>
                    <a:pt x="189" y="101"/>
                    <a:pt x="178" y="146"/>
                  </a:cubicBezTo>
                  <a:cubicBezTo>
                    <a:pt x="189" y="245"/>
                    <a:pt x="201" y="334"/>
                    <a:pt x="211" y="435"/>
                  </a:cubicBezTo>
                  <a:lnTo>
                    <a:pt x="278" y="1202"/>
                  </a:lnTo>
                  <a:cubicBezTo>
                    <a:pt x="211" y="947"/>
                    <a:pt x="122" y="690"/>
                    <a:pt x="45" y="446"/>
                  </a:cubicBezTo>
                  <a:cubicBezTo>
                    <a:pt x="33" y="468"/>
                    <a:pt x="11" y="502"/>
                    <a:pt x="0" y="535"/>
                  </a:cubicBezTo>
                  <a:lnTo>
                    <a:pt x="134" y="902"/>
                  </a:lnTo>
                  <a:cubicBezTo>
                    <a:pt x="211" y="1169"/>
                    <a:pt x="278" y="1436"/>
                    <a:pt x="300" y="1714"/>
                  </a:cubicBezTo>
                  <a:cubicBezTo>
                    <a:pt x="323" y="2003"/>
                    <a:pt x="323" y="2303"/>
                    <a:pt x="323" y="2593"/>
                  </a:cubicBezTo>
                  <a:lnTo>
                    <a:pt x="290" y="2959"/>
                  </a:lnTo>
                  <a:cubicBezTo>
                    <a:pt x="312" y="3015"/>
                    <a:pt x="334" y="3048"/>
                    <a:pt x="356" y="3070"/>
                  </a:cubicBezTo>
                  <a:cubicBezTo>
                    <a:pt x="367" y="2882"/>
                    <a:pt x="379" y="2692"/>
                    <a:pt x="379" y="2492"/>
                  </a:cubicBezTo>
                  <a:cubicBezTo>
                    <a:pt x="389" y="2225"/>
                    <a:pt x="389" y="1970"/>
                    <a:pt x="367" y="1703"/>
                  </a:cubicBezTo>
                  <a:cubicBezTo>
                    <a:pt x="356" y="1424"/>
                    <a:pt x="334" y="1135"/>
                    <a:pt x="312" y="858"/>
                  </a:cubicBezTo>
                  <a:cubicBezTo>
                    <a:pt x="290" y="568"/>
                    <a:pt x="256" y="290"/>
                    <a:pt x="2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19"/>
            <p:cNvSpPr/>
            <p:nvPr/>
          </p:nvSpPr>
          <p:spPr>
            <a:xfrm>
              <a:off x="2162578" y="4043845"/>
              <a:ext cx="14792" cy="24875"/>
            </a:xfrm>
            <a:custGeom>
              <a:avLst/>
              <a:gdLst/>
              <a:ahLst/>
              <a:cxnLst/>
              <a:rect l="l" t="t" r="r" b="b"/>
              <a:pathLst>
                <a:path w="424" h="713" extrusionOk="0">
                  <a:moveTo>
                    <a:pt x="1" y="1"/>
                  </a:moveTo>
                  <a:lnTo>
                    <a:pt x="1" y="1"/>
                  </a:lnTo>
                  <a:cubicBezTo>
                    <a:pt x="67" y="278"/>
                    <a:pt x="223" y="490"/>
                    <a:pt x="423" y="713"/>
                  </a:cubicBezTo>
                  <a:cubicBezTo>
                    <a:pt x="278" y="468"/>
                    <a:pt x="145" y="2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19"/>
            <p:cNvSpPr/>
            <p:nvPr/>
          </p:nvSpPr>
          <p:spPr>
            <a:xfrm>
              <a:off x="2239402" y="4204890"/>
              <a:ext cx="5861" cy="149807"/>
            </a:xfrm>
            <a:custGeom>
              <a:avLst/>
              <a:gdLst/>
              <a:ahLst/>
              <a:cxnLst/>
              <a:rect l="l" t="t" r="r" b="b"/>
              <a:pathLst>
                <a:path w="168" h="4294" extrusionOk="0">
                  <a:moveTo>
                    <a:pt x="23" y="0"/>
                  </a:moveTo>
                  <a:cubicBezTo>
                    <a:pt x="11" y="67"/>
                    <a:pt x="11" y="145"/>
                    <a:pt x="1" y="212"/>
                  </a:cubicBezTo>
                  <a:cubicBezTo>
                    <a:pt x="11" y="301"/>
                    <a:pt x="34" y="390"/>
                    <a:pt x="45" y="479"/>
                  </a:cubicBezTo>
                  <a:cubicBezTo>
                    <a:pt x="78" y="734"/>
                    <a:pt x="78" y="979"/>
                    <a:pt x="56" y="1235"/>
                  </a:cubicBezTo>
                  <a:cubicBezTo>
                    <a:pt x="34" y="1468"/>
                    <a:pt x="1" y="1713"/>
                    <a:pt x="1" y="1947"/>
                  </a:cubicBezTo>
                  <a:cubicBezTo>
                    <a:pt x="1" y="2447"/>
                    <a:pt x="68" y="2936"/>
                    <a:pt x="90" y="3426"/>
                  </a:cubicBezTo>
                  <a:cubicBezTo>
                    <a:pt x="100" y="3715"/>
                    <a:pt x="100" y="4004"/>
                    <a:pt x="90" y="4293"/>
                  </a:cubicBezTo>
                  <a:lnTo>
                    <a:pt x="157" y="4226"/>
                  </a:lnTo>
                  <a:cubicBezTo>
                    <a:pt x="167" y="4082"/>
                    <a:pt x="167" y="3937"/>
                    <a:pt x="167" y="3793"/>
                  </a:cubicBezTo>
                  <a:cubicBezTo>
                    <a:pt x="157" y="3559"/>
                    <a:pt x="145" y="3314"/>
                    <a:pt x="134" y="3070"/>
                  </a:cubicBezTo>
                  <a:cubicBezTo>
                    <a:pt x="123" y="2814"/>
                    <a:pt x="90" y="2570"/>
                    <a:pt x="78" y="2325"/>
                  </a:cubicBezTo>
                  <a:cubicBezTo>
                    <a:pt x="56" y="2069"/>
                    <a:pt x="56" y="1824"/>
                    <a:pt x="78" y="1569"/>
                  </a:cubicBezTo>
                  <a:cubicBezTo>
                    <a:pt x="100" y="1324"/>
                    <a:pt x="145" y="1090"/>
                    <a:pt x="145" y="845"/>
                  </a:cubicBezTo>
                  <a:cubicBezTo>
                    <a:pt x="145" y="556"/>
                    <a:pt x="90" y="279"/>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19"/>
            <p:cNvSpPr/>
            <p:nvPr/>
          </p:nvSpPr>
          <p:spPr>
            <a:xfrm>
              <a:off x="1922790" y="4373261"/>
              <a:ext cx="438501" cy="258656"/>
            </a:xfrm>
            <a:custGeom>
              <a:avLst/>
              <a:gdLst/>
              <a:ahLst/>
              <a:cxnLst/>
              <a:rect l="l" t="t" r="r" b="b"/>
              <a:pathLst>
                <a:path w="12569" h="7414" extrusionOk="0">
                  <a:moveTo>
                    <a:pt x="10422" y="0"/>
                  </a:moveTo>
                  <a:cubicBezTo>
                    <a:pt x="10160" y="0"/>
                    <a:pt x="9727" y="84"/>
                    <a:pt x="9064" y="157"/>
                  </a:cubicBezTo>
                  <a:cubicBezTo>
                    <a:pt x="8815" y="188"/>
                    <a:pt x="8665" y="199"/>
                    <a:pt x="8539" y="199"/>
                  </a:cubicBezTo>
                  <a:cubicBezTo>
                    <a:pt x="8312" y="199"/>
                    <a:pt x="8169" y="164"/>
                    <a:pt x="7674" y="157"/>
                  </a:cubicBezTo>
                  <a:cubicBezTo>
                    <a:pt x="7663" y="157"/>
                    <a:pt x="7652" y="157"/>
                    <a:pt x="7641" y="157"/>
                  </a:cubicBezTo>
                  <a:cubicBezTo>
                    <a:pt x="6901" y="157"/>
                    <a:pt x="6714" y="508"/>
                    <a:pt x="5761" y="935"/>
                  </a:cubicBezTo>
                  <a:cubicBezTo>
                    <a:pt x="4793" y="1370"/>
                    <a:pt x="3837" y="2793"/>
                    <a:pt x="3448" y="3461"/>
                  </a:cubicBezTo>
                  <a:cubicBezTo>
                    <a:pt x="3048" y="4128"/>
                    <a:pt x="2291" y="4873"/>
                    <a:pt x="1813" y="5295"/>
                  </a:cubicBezTo>
                  <a:cubicBezTo>
                    <a:pt x="1323" y="5718"/>
                    <a:pt x="845" y="6486"/>
                    <a:pt x="745" y="6630"/>
                  </a:cubicBezTo>
                  <a:cubicBezTo>
                    <a:pt x="545" y="6897"/>
                    <a:pt x="211" y="6986"/>
                    <a:pt x="33" y="7020"/>
                  </a:cubicBezTo>
                  <a:cubicBezTo>
                    <a:pt x="11" y="7020"/>
                    <a:pt x="0" y="7064"/>
                    <a:pt x="33" y="7075"/>
                  </a:cubicBezTo>
                  <a:cubicBezTo>
                    <a:pt x="156" y="7119"/>
                    <a:pt x="389" y="7198"/>
                    <a:pt x="723" y="7297"/>
                  </a:cubicBezTo>
                  <a:cubicBezTo>
                    <a:pt x="979" y="7367"/>
                    <a:pt x="1232" y="7413"/>
                    <a:pt x="1540" y="7413"/>
                  </a:cubicBezTo>
                  <a:cubicBezTo>
                    <a:pt x="1874" y="7413"/>
                    <a:pt x="2271" y="7359"/>
                    <a:pt x="2803" y="7220"/>
                  </a:cubicBezTo>
                  <a:cubicBezTo>
                    <a:pt x="3837" y="6953"/>
                    <a:pt x="4348" y="6686"/>
                    <a:pt x="5317" y="6141"/>
                  </a:cubicBezTo>
                  <a:cubicBezTo>
                    <a:pt x="6284" y="5596"/>
                    <a:pt x="7396" y="4472"/>
                    <a:pt x="8320" y="3550"/>
                  </a:cubicBezTo>
                  <a:cubicBezTo>
                    <a:pt x="9242" y="2615"/>
                    <a:pt x="9954" y="1703"/>
                    <a:pt x="10433" y="1436"/>
                  </a:cubicBezTo>
                  <a:cubicBezTo>
                    <a:pt x="10922" y="1158"/>
                    <a:pt x="10967" y="1180"/>
                    <a:pt x="11622" y="1125"/>
                  </a:cubicBezTo>
                  <a:cubicBezTo>
                    <a:pt x="12279" y="1069"/>
                    <a:pt x="12568" y="668"/>
                    <a:pt x="12568" y="668"/>
                  </a:cubicBezTo>
                  <a:lnTo>
                    <a:pt x="11000" y="68"/>
                  </a:lnTo>
                  <a:cubicBezTo>
                    <a:pt x="11000" y="68"/>
                    <a:pt x="10710" y="1"/>
                    <a:pt x="10466" y="1"/>
                  </a:cubicBezTo>
                  <a:cubicBezTo>
                    <a:pt x="10452" y="1"/>
                    <a:pt x="10437" y="0"/>
                    <a:pt x="1042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19"/>
            <p:cNvSpPr/>
            <p:nvPr/>
          </p:nvSpPr>
          <p:spPr>
            <a:xfrm>
              <a:off x="2175382" y="4394647"/>
              <a:ext cx="183159" cy="139306"/>
            </a:xfrm>
            <a:custGeom>
              <a:avLst/>
              <a:gdLst/>
              <a:ahLst/>
              <a:cxnLst/>
              <a:rect l="l" t="t" r="r" b="b"/>
              <a:pathLst>
                <a:path w="5250" h="3993" extrusionOk="0">
                  <a:moveTo>
                    <a:pt x="5195" y="0"/>
                  </a:moveTo>
                  <a:cubicBezTo>
                    <a:pt x="5039" y="111"/>
                    <a:pt x="4849" y="178"/>
                    <a:pt x="4661" y="223"/>
                  </a:cubicBezTo>
                  <a:cubicBezTo>
                    <a:pt x="4305" y="300"/>
                    <a:pt x="3949" y="334"/>
                    <a:pt x="3593" y="411"/>
                  </a:cubicBezTo>
                  <a:cubicBezTo>
                    <a:pt x="3248" y="490"/>
                    <a:pt x="2948" y="668"/>
                    <a:pt x="2647" y="846"/>
                  </a:cubicBezTo>
                  <a:cubicBezTo>
                    <a:pt x="2336" y="1024"/>
                    <a:pt x="2036" y="1212"/>
                    <a:pt x="1747" y="1424"/>
                  </a:cubicBezTo>
                  <a:cubicBezTo>
                    <a:pt x="1602" y="1524"/>
                    <a:pt x="1458" y="1624"/>
                    <a:pt x="1313" y="1735"/>
                  </a:cubicBezTo>
                  <a:cubicBezTo>
                    <a:pt x="1168" y="1847"/>
                    <a:pt x="1023" y="1946"/>
                    <a:pt x="902" y="2069"/>
                  </a:cubicBezTo>
                  <a:cubicBezTo>
                    <a:pt x="779" y="2202"/>
                    <a:pt x="690" y="2358"/>
                    <a:pt x="623" y="2525"/>
                  </a:cubicBezTo>
                  <a:cubicBezTo>
                    <a:pt x="556" y="2703"/>
                    <a:pt x="501" y="2880"/>
                    <a:pt x="434" y="3058"/>
                  </a:cubicBezTo>
                  <a:cubicBezTo>
                    <a:pt x="312" y="3381"/>
                    <a:pt x="178" y="3693"/>
                    <a:pt x="0" y="3993"/>
                  </a:cubicBezTo>
                  <a:cubicBezTo>
                    <a:pt x="56" y="3948"/>
                    <a:pt x="101" y="3893"/>
                    <a:pt x="156" y="3849"/>
                  </a:cubicBezTo>
                  <a:cubicBezTo>
                    <a:pt x="234" y="3693"/>
                    <a:pt x="312" y="3537"/>
                    <a:pt x="378" y="3381"/>
                  </a:cubicBezTo>
                  <a:cubicBezTo>
                    <a:pt x="457" y="3203"/>
                    <a:pt x="523" y="3025"/>
                    <a:pt x="579" y="2848"/>
                  </a:cubicBezTo>
                  <a:cubicBezTo>
                    <a:pt x="645" y="2680"/>
                    <a:pt x="701" y="2492"/>
                    <a:pt x="790" y="2336"/>
                  </a:cubicBezTo>
                  <a:cubicBezTo>
                    <a:pt x="890" y="2169"/>
                    <a:pt x="1023" y="2047"/>
                    <a:pt x="1168" y="1936"/>
                  </a:cubicBezTo>
                  <a:lnTo>
                    <a:pt x="1602" y="1602"/>
                  </a:lnTo>
                  <a:cubicBezTo>
                    <a:pt x="1891" y="1390"/>
                    <a:pt x="2202" y="1179"/>
                    <a:pt x="2514" y="990"/>
                  </a:cubicBezTo>
                  <a:cubicBezTo>
                    <a:pt x="2803" y="812"/>
                    <a:pt x="3114" y="612"/>
                    <a:pt x="3460" y="500"/>
                  </a:cubicBezTo>
                  <a:cubicBezTo>
                    <a:pt x="3626" y="445"/>
                    <a:pt x="3804" y="423"/>
                    <a:pt x="3982" y="389"/>
                  </a:cubicBezTo>
                  <a:cubicBezTo>
                    <a:pt x="4171" y="356"/>
                    <a:pt x="4349" y="334"/>
                    <a:pt x="4538" y="300"/>
                  </a:cubicBezTo>
                  <a:cubicBezTo>
                    <a:pt x="4783" y="256"/>
                    <a:pt x="5050" y="178"/>
                    <a:pt x="5250" y="23"/>
                  </a:cubicBezTo>
                  <a:lnTo>
                    <a:pt x="5195"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19"/>
            <p:cNvSpPr/>
            <p:nvPr/>
          </p:nvSpPr>
          <p:spPr>
            <a:xfrm>
              <a:off x="1923941" y="4373679"/>
              <a:ext cx="355085" cy="247213"/>
            </a:xfrm>
            <a:custGeom>
              <a:avLst/>
              <a:gdLst/>
              <a:ahLst/>
              <a:cxnLst/>
              <a:rect l="l" t="t" r="r" b="b"/>
              <a:pathLst>
                <a:path w="10178" h="7086" extrusionOk="0">
                  <a:moveTo>
                    <a:pt x="10177" y="1"/>
                  </a:moveTo>
                  <a:cubicBezTo>
                    <a:pt x="10133" y="11"/>
                    <a:pt x="10077" y="11"/>
                    <a:pt x="10010" y="23"/>
                  </a:cubicBezTo>
                  <a:cubicBezTo>
                    <a:pt x="9899" y="78"/>
                    <a:pt x="9788" y="134"/>
                    <a:pt x="9676" y="179"/>
                  </a:cubicBezTo>
                  <a:cubicBezTo>
                    <a:pt x="9498" y="256"/>
                    <a:pt x="9310" y="323"/>
                    <a:pt x="9110" y="367"/>
                  </a:cubicBezTo>
                  <a:cubicBezTo>
                    <a:pt x="8887" y="412"/>
                    <a:pt x="8653" y="412"/>
                    <a:pt x="8431" y="412"/>
                  </a:cubicBezTo>
                  <a:cubicBezTo>
                    <a:pt x="8335" y="407"/>
                    <a:pt x="8242" y="405"/>
                    <a:pt x="8148" y="405"/>
                  </a:cubicBezTo>
                  <a:cubicBezTo>
                    <a:pt x="8014" y="405"/>
                    <a:pt x="7879" y="410"/>
                    <a:pt x="7741" y="423"/>
                  </a:cubicBezTo>
                  <a:cubicBezTo>
                    <a:pt x="7496" y="446"/>
                    <a:pt x="7274" y="523"/>
                    <a:pt x="7052" y="634"/>
                  </a:cubicBezTo>
                  <a:cubicBezTo>
                    <a:pt x="6818" y="757"/>
                    <a:pt x="6584" y="890"/>
                    <a:pt x="6351" y="1024"/>
                  </a:cubicBezTo>
                  <a:cubicBezTo>
                    <a:pt x="6129" y="1146"/>
                    <a:pt x="5906" y="1291"/>
                    <a:pt x="5695" y="1447"/>
                  </a:cubicBezTo>
                  <a:cubicBezTo>
                    <a:pt x="5261" y="1791"/>
                    <a:pt x="4894" y="2214"/>
                    <a:pt x="4527" y="2614"/>
                  </a:cubicBezTo>
                  <a:cubicBezTo>
                    <a:pt x="3759" y="3449"/>
                    <a:pt x="3003" y="4294"/>
                    <a:pt x="2325" y="5206"/>
                  </a:cubicBezTo>
                  <a:cubicBezTo>
                    <a:pt x="1757" y="5973"/>
                    <a:pt x="1146" y="6907"/>
                    <a:pt x="111" y="7052"/>
                  </a:cubicBezTo>
                  <a:cubicBezTo>
                    <a:pt x="78" y="7052"/>
                    <a:pt x="34" y="7063"/>
                    <a:pt x="0" y="7063"/>
                  </a:cubicBezTo>
                  <a:cubicBezTo>
                    <a:pt x="22" y="7074"/>
                    <a:pt x="45" y="7085"/>
                    <a:pt x="67" y="7085"/>
                  </a:cubicBezTo>
                  <a:cubicBezTo>
                    <a:pt x="412" y="7063"/>
                    <a:pt x="734" y="6929"/>
                    <a:pt x="1013" y="6741"/>
                  </a:cubicBezTo>
                  <a:cubicBezTo>
                    <a:pt x="1435" y="6462"/>
                    <a:pt x="1757" y="6062"/>
                    <a:pt x="2058" y="5661"/>
                  </a:cubicBezTo>
                  <a:cubicBezTo>
                    <a:pt x="2392" y="5228"/>
                    <a:pt x="2725" y="4783"/>
                    <a:pt x="3081" y="4361"/>
                  </a:cubicBezTo>
                  <a:cubicBezTo>
                    <a:pt x="3437" y="3926"/>
                    <a:pt x="3815" y="3504"/>
                    <a:pt x="4194" y="3081"/>
                  </a:cubicBezTo>
                  <a:cubicBezTo>
                    <a:pt x="4572" y="2670"/>
                    <a:pt x="4938" y="2247"/>
                    <a:pt x="5328" y="1858"/>
                  </a:cubicBezTo>
                  <a:cubicBezTo>
                    <a:pt x="5717" y="1469"/>
                    <a:pt x="6173" y="1168"/>
                    <a:pt x="6651" y="901"/>
                  </a:cubicBezTo>
                  <a:cubicBezTo>
                    <a:pt x="6874" y="779"/>
                    <a:pt x="7108" y="646"/>
                    <a:pt x="7341" y="557"/>
                  </a:cubicBezTo>
                  <a:cubicBezTo>
                    <a:pt x="7575" y="468"/>
                    <a:pt x="7819" y="446"/>
                    <a:pt x="8064" y="446"/>
                  </a:cubicBezTo>
                  <a:cubicBezTo>
                    <a:pt x="8249" y="446"/>
                    <a:pt x="8441" y="460"/>
                    <a:pt x="8630" y="460"/>
                  </a:cubicBezTo>
                  <a:cubicBezTo>
                    <a:pt x="8679" y="460"/>
                    <a:pt x="8728" y="459"/>
                    <a:pt x="8776" y="456"/>
                  </a:cubicBezTo>
                  <a:cubicBezTo>
                    <a:pt x="8976" y="446"/>
                    <a:pt x="9176" y="412"/>
                    <a:pt x="9376" y="345"/>
                  </a:cubicBezTo>
                  <a:cubicBezTo>
                    <a:pt x="9654" y="256"/>
                    <a:pt x="9921" y="134"/>
                    <a:pt x="1017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19"/>
            <p:cNvSpPr/>
            <p:nvPr/>
          </p:nvSpPr>
          <p:spPr>
            <a:xfrm>
              <a:off x="2080695" y="4389205"/>
              <a:ext cx="263122" cy="213442"/>
            </a:xfrm>
            <a:custGeom>
              <a:avLst/>
              <a:gdLst/>
              <a:ahLst/>
              <a:cxnLst/>
              <a:rect l="l" t="t" r="r" b="b"/>
              <a:pathLst>
                <a:path w="7542" h="6118" extrusionOk="0">
                  <a:moveTo>
                    <a:pt x="7475" y="1"/>
                  </a:moveTo>
                  <a:cubicBezTo>
                    <a:pt x="7308" y="56"/>
                    <a:pt x="7119" y="67"/>
                    <a:pt x="6941" y="90"/>
                  </a:cubicBezTo>
                  <a:cubicBezTo>
                    <a:pt x="6730" y="112"/>
                    <a:pt x="6540" y="156"/>
                    <a:pt x="6352" y="245"/>
                  </a:cubicBezTo>
                  <a:cubicBezTo>
                    <a:pt x="6151" y="323"/>
                    <a:pt x="5962" y="434"/>
                    <a:pt x="5762" y="534"/>
                  </a:cubicBezTo>
                  <a:cubicBezTo>
                    <a:pt x="5373" y="745"/>
                    <a:pt x="4995" y="990"/>
                    <a:pt x="4627" y="1235"/>
                  </a:cubicBezTo>
                  <a:cubicBezTo>
                    <a:pt x="4449" y="1357"/>
                    <a:pt x="4261" y="1479"/>
                    <a:pt x="4071" y="1591"/>
                  </a:cubicBezTo>
                  <a:cubicBezTo>
                    <a:pt x="3893" y="1691"/>
                    <a:pt x="3693" y="1780"/>
                    <a:pt x="3504" y="1880"/>
                  </a:cubicBezTo>
                  <a:cubicBezTo>
                    <a:pt x="3326" y="1980"/>
                    <a:pt x="3181" y="2124"/>
                    <a:pt x="3059" y="2292"/>
                  </a:cubicBezTo>
                  <a:cubicBezTo>
                    <a:pt x="2937" y="2458"/>
                    <a:pt x="2837" y="2636"/>
                    <a:pt x="2726" y="2814"/>
                  </a:cubicBezTo>
                  <a:cubicBezTo>
                    <a:pt x="2514" y="3192"/>
                    <a:pt x="2292" y="3570"/>
                    <a:pt x="2058" y="3938"/>
                  </a:cubicBezTo>
                  <a:cubicBezTo>
                    <a:pt x="1824" y="4304"/>
                    <a:pt x="1558" y="4660"/>
                    <a:pt x="1268" y="4983"/>
                  </a:cubicBezTo>
                  <a:cubicBezTo>
                    <a:pt x="968" y="5305"/>
                    <a:pt x="613" y="5572"/>
                    <a:pt x="279" y="5851"/>
                  </a:cubicBezTo>
                  <a:cubicBezTo>
                    <a:pt x="178" y="5940"/>
                    <a:pt x="89" y="6029"/>
                    <a:pt x="0" y="6118"/>
                  </a:cubicBezTo>
                  <a:cubicBezTo>
                    <a:pt x="56" y="6084"/>
                    <a:pt x="112" y="6062"/>
                    <a:pt x="168" y="6029"/>
                  </a:cubicBezTo>
                  <a:cubicBezTo>
                    <a:pt x="468" y="5750"/>
                    <a:pt x="801" y="5517"/>
                    <a:pt x="1090" y="5239"/>
                  </a:cubicBezTo>
                  <a:cubicBezTo>
                    <a:pt x="1402" y="4939"/>
                    <a:pt x="1669" y="4605"/>
                    <a:pt x="1913" y="4249"/>
                  </a:cubicBezTo>
                  <a:cubicBezTo>
                    <a:pt x="2158" y="3893"/>
                    <a:pt x="2381" y="3515"/>
                    <a:pt x="2615" y="3148"/>
                  </a:cubicBezTo>
                  <a:lnTo>
                    <a:pt x="2948" y="2581"/>
                  </a:lnTo>
                  <a:cubicBezTo>
                    <a:pt x="3059" y="2391"/>
                    <a:pt x="3181" y="2213"/>
                    <a:pt x="3349" y="2069"/>
                  </a:cubicBezTo>
                  <a:cubicBezTo>
                    <a:pt x="3504" y="1936"/>
                    <a:pt x="3715" y="1847"/>
                    <a:pt x="3905" y="1758"/>
                  </a:cubicBezTo>
                  <a:cubicBezTo>
                    <a:pt x="4105" y="1657"/>
                    <a:pt x="4294" y="1535"/>
                    <a:pt x="4472" y="1413"/>
                  </a:cubicBezTo>
                  <a:cubicBezTo>
                    <a:pt x="4850" y="1168"/>
                    <a:pt x="5217" y="913"/>
                    <a:pt x="5606" y="690"/>
                  </a:cubicBezTo>
                  <a:cubicBezTo>
                    <a:pt x="5806" y="579"/>
                    <a:pt x="5996" y="468"/>
                    <a:pt x="6196" y="367"/>
                  </a:cubicBezTo>
                  <a:cubicBezTo>
                    <a:pt x="6396" y="278"/>
                    <a:pt x="6596" y="189"/>
                    <a:pt x="6807" y="145"/>
                  </a:cubicBezTo>
                  <a:cubicBezTo>
                    <a:pt x="7041" y="112"/>
                    <a:pt x="7308" y="100"/>
                    <a:pt x="7541" y="23"/>
                  </a:cubicBezTo>
                  <a:lnTo>
                    <a:pt x="7475"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19"/>
            <p:cNvSpPr/>
            <p:nvPr/>
          </p:nvSpPr>
          <p:spPr>
            <a:xfrm>
              <a:off x="1942188" y="4374063"/>
              <a:ext cx="359341" cy="252655"/>
            </a:xfrm>
            <a:custGeom>
              <a:avLst/>
              <a:gdLst/>
              <a:ahLst/>
              <a:cxnLst/>
              <a:rect l="l" t="t" r="r" b="b"/>
              <a:pathLst>
                <a:path w="10300" h="7242" extrusionOk="0">
                  <a:moveTo>
                    <a:pt x="10154" y="0"/>
                  </a:moveTo>
                  <a:lnTo>
                    <a:pt x="9721" y="134"/>
                  </a:lnTo>
                  <a:cubicBezTo>
                    <a:pt x="9499" y="223"/>
                    <a:pt x="9265" y="301"/>
                    <a:pt x="9042" y="401"/>
                  </a:cubicBezTo>
                  <a:cubicBezTo>
                    <a:pt x="8809" y="490"/>
                    <a:pt x="8587" y="601"/>
                    <a:pt x="8353" y="690"/>
                  </a:cubicBezTo>
                  <a:cubicBezTo>
                    <a:pt x="8119" y="790"/>
                    <a:pt x="7885" y="868"/>
                    <a:pt x="7641" y="924"/>
                  </a:cubicBezTo>
                  <a:cubicBezTo>
                    <a:pt x="7396" y="979"/>
                    <a:pt x="7163" y="1013"/>
                    <a:pt x="6929" y="1102"/>
                  </a:cubicBezTo>
                  <a:cubicBezTo>
                    <a:pt x="6496" y="1246"/>
                    <a:pt x="6095" y="1525"/>
                    <a:pt x="5717" y="1791"/>
                  </a:cubicBezTo>
                  <a:cubicBezTo>
                    <a:pt x="4961" y="2336"/>
                    <a:pt x="4304" y="3003"/>
                    <a:pt x="3681" y="3693"/>
                  </a:cubicBezTo>
                  <a:cubicBezTo>
                    <a:pt x="3058" y="4394"/>
                    <a:pt x="2469" y="5117"/>
                    <a:pt x="1847" y="5806"/>
                  </a:cubicBezTo>
                  <a:cubicBezTo>
                    <a:pt x="1335" y="6384"/>
                    <a:pt x="745" y="6985"/>
                    <a:pt x="0" y="7219"/>
                  </a:cubicBezTo>
                  <a:cubicBezTo>
                    <a:pt x="22" y="7230"/>
                    <a:pt x="33" y="7230"/>
                    <a:pt x="55" y="7241"/>
                  </a:cubicBezTo>
                  <a:cubicBezTo>
                    <a:pt x="678" y="7041"/>
                    <a:pt x="1190" y="6585"/>
                    <a:pt x="1635" y="6118"/>
                  </a:cubicBezTo>
                  <a:cubicBezTo>
                    <a:pt x="2269" y="5462"/>
                    <a:pt x="2848" y="4738"/>
                    <a:pt x="3448" y="4049"/>
                  </a:cubicBezTo>
                  <a:cubicBezTo>
                    <a:pt x="4059" y="3349"/>
                    <a:pt x="4704" y="2670"/>
                    <a:pt x="5439" y="2081"/>
                  </a:cubicBezTo>
                  <a:cubicBezTo>
                    <a:pt x="5806" y="1791"/>
                    <a:pt x="6195" y="1525"/>
                    <a:pt x="6617" y="1302"/>
                  </a:cubicBezTo>
                  <a:cubicBezTo>
                    <a:pt x="6840" y="1191"/>
                    <a:pt x="7074" y="1113"/>
                    <a:pt x="7329" y="1057"/>
                  </a:cubicBezTo>
                  <a:cubicBezTo>
                    <a:pt x="7563" y="1001"/>
                    <a:pt x="7796" y="957"/>
                    <a:pt x="8030" y="879"/>
                  </a:cubicBezTo>
                  <a:cubicBezTo>
                    <a:pt x="8498" y="724"/>
                    <a:pt x="8931" y="501"/>
                    <a:pt x="9398" y="323"/>
                  </a:cubicBezTo>
                  <a:cubicBezTo>
                    <a:pt x="9699" y="212"/>
                    <a:pt x="9999" y="112"/>
                    <a:pt x="10299" y="12"/>
                  </a:cubicBezTo>
                  <a:cubicBezTo>
                    <a:pt x="10266" y="12"/>
                    <a:pt x="10210" y="0"/>
                    <a:pt x="1015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19"/>
            <p:cNvSpPr/>
            <p:nvPr/>
          </p:nvSpPr>
          <p:spPr>
            <a:xfrm>
              <a:off x="1959632" y="4379122"/>
              <a:ext cx="361679" cy="253039"/>
            </a:xfrm>
            <a:custGeom>
              <a:avLst/>
              <a:gdLst/>
              <a:ahLst/>
              <a:cxnLst/>
              <a:rect l="l" t="t" r="r" b="b"/>
              <a:pathLst>
                <a:path w="10367" h="7253" extrusionOk="0">
                  <a:moveTo>
                    <a:pt x="10200" y="0"/>
                  </a:moveTo>
                  <a:cubicBezTo>
                    <a:pt x="9944" y="56"/>
                    <a:pt x="9677" y="134"/>
                    <a:pt x="9421" y="211"/>
                  </a:cubicBezTo>
                  <a:cubicBezTo>
                    <a:pt x="9165" y="278"/>
                    <a:pt x="8920" y="367"/>
                    <a:pt x="8676" y="478"/>
                  </a:cubicBezTo>
                  <a:cubicBezTo>
                    <a:pt x="8409" y="579"/>
                    <a:pt x="8153" y="690"/>
                    <a:pt x="7897" y="801"/>
                  </a:cubicBezTo>
                  <a:cubicBezTo>
                    <a:pt x="7452" y="990"/>
                    <a:pt x="7019" y="1202"/>
                    <a:pt x="6585" y="1412"/>
                  </a:cubicBezTo>
                  <a:cubicBezTo>
                    <a:pt x="6129" y="1635"/>
                    <a:pt x="5673" y="1857"/>
                    <a:pt x="5239" y="2114"/>
                  </a:cubicBezTo>
                  <a:cubicBezTo>
                    <a:pt x="4416" y="2625"/>
                    <a:pt x="3715" y="3303"/>
                    <a:pt x="3104" y="4049"/>
                  </a:cubicBezTo>
                  <a:cubicBezTo>
                    <a:pt x="2781" y="4438"/>
                    <a:pt x="2503" y="4850"/>
                    <a:pt x="2170" y="5228"/>
                  </a:cubicBezTo>
                  <a:cubicBezTo>
                    <a:pt x="1836" y="5606"/>
                    <a:pt x="1424" y="5906"/>
                    <a:pt x="1057" y="6251"/>
                  </a:cubicBezTo>
                  <a:cubicBezTo>
                    <a:pt x="734" y="6551"/>
                    <a:pt x="423" y="6874"/>
                    <a:pt x="79" y="7141"/>
                  </a:cubicBezTo>
                  <a:cubicBezTo>
                    <a:pt x="56" y="7163"/>
                    <a:pt x="23" y="7185"/>
                    <a:pt x="0" y="7208"/>
                  </a:cubicBezTo>
                  <a:cubicBezTo>
                    <a:pt x="34" y="7208"/>
                    <a:pt x="67" y="7218"/>
                    <a:pt x="89" y="7218"/>
                  </a:cubicBezTo>
                  <a:cubicBezTo>
                    <a:pt x="301" y="7063"/>
                    <a:pt x="490" y="6896"/>
                    <a:pt x="679" y="6718"/>
                  </a:cubicBezTo>
                  <a:cubicBezTo>
                    <a:pt x="846" y="6562"/>
                    <a:pt x="1001" y="6407"/>
                    <a:pt x="1169" y="6251"/>
                  </a:cubicBezTo>
                  <a:cubicBezTo>
                    <a:pt x="1357" y="6084"/>
                    <a:pt x="1557" y="5917"/>
                    <a:pt x="1747" y="5739"/>
                  </a:cubicBezTo>
                  <a:cubicBezTo>
                    <a:pt x="1947" y="5572"/>
                    <a:pt x="2136" y="5384"/>
                    <a:pt x="2303" y="5183"/>
                  </a:cubicBezTo>
                  <a:cubicBezTo>
                    <a:pt x="2469" y="4983"/>
                    <a:pt x="2625" y="4771"/>
                    <a:pt x="2781" y="4571"/>
                  </a:cubicBezTo>
                  <a:cubicBezTo>
                    <a:pt x="3381" y="3782"/>
                    <a:pt x="4049" y="3048"/>
                    <a:pt x="4850" y="2458"/>
                  </a:cubicBezTo>
                  <a:cubicBezTo>
                    <a:pt x="5262" y="2158"/>
                    <a:pt x="5717" y="1913"/>
                    <a:pt x="6184" y="1679"/>
                  </a:cubicBezTo>
                  <a:cubicBezTo>
                    <a:pt x="6629" y="1457"/>
                    <a:pt x="7074" y="1234"/>
                    <a:pt x="7530" y="1034"/>
                  </a:cubicBezTo>
                  <a:cubicBezTo>
                    <a:pt x="7764" y="923"/>
                    <a:pt x="7998" y="823"/>
                    <a:pt x="8231" y="723"/>
                  </a:cubicBezTo>
                  <a:lnTo>
                    <a:pt x="8231" y="723"/>
                  </a:lnTo>
                  <a:cubicBezTo>
                    <a:pt x="7853" y="968"/>
                    <a:pt x="7519" y="1268"/>
                    <a:pt x="7141" y="1501"/>
                  </a:cubicBezTo>
                  <a:cubicBezTo>
                    <a:pt x="6740" y="1768"/>
                    <a:pt x="6295" y="1958"/>
                    <a:pt x="5884" y="2213"/>
                  </a:cubicBezTo>
                  <a:cubicBezTo>
                    <a:pt x="5495" y="2458"/>
                    <a:pt x="5139" y="2747"/>
                    <a:pt x="4817" y="3070"/>
                  </a:cubicBezTo>
                  <a:cubicBezTo>
                    <a:pt x="4483" y="3414"/>
                    <a:pt x="4204" y="3793"/>
                    <a:pt x="3915" y="4171"/>
                  </a:cubicBezTo>
                  <a:cubicBezTo>
                    <a:pt x="3771" y="4360"/>
                    <a:pt x="3626" y="4549"/>
                    <a:pt x="3460" y="4716"/>
                  </a:cubicBezTo>
                  <a:cubicBezTo>
                    <a:pt x="3292" y="4894"/>
                    <a:pt x="3104" y="5038"/>
                    <a:pt x="2914" y="5183"/>
                  </a:cubicBezTo>
                  <a:cubicBezTo>
                    <a:pt x="2726" y="5327"/>
                    <a:pt x="2536" y="5472"/>
                    <a:pt x="2358" y="5639"/>
                  </a:cubicBezTo>
                  <a:cubicBezTo>
                    <a:pt x="2192" y="5806"/>
                    <a:pt x="2036" y="5973"/>
                    <a:pt x="1869" y="6150"/>
                  </a:cubicBezTo>
                  <a:cubicBezTo>
                    <a:pt x="1713" y="6318"/>
                    <a:pt x="1557" y="6496"/>
                    <a:pt x="1379" y="6640"/>
                  </a:cubicBezTo>
                  <a:cubicBezTo>
                    <a:pt x="1191" y="6807"/>
                    <a:pt x="991" y="6929"/>
                    <a:pt x="790" y="7052"/>
                  </a:cubicBezTo>
                  <a:cubicBezTo>
                    <a:pt x="657" y="7119"/>
                    <a:pt x="523" y="7185"/>
                    <a:pt x="401" y="7252"/>
                  </a:cubicBezTo>
                  <a:lnTo>
                    <a:pt x="501" y="7252"/>
                  </a:lnTo>
                  <a:cubicBezTo>
                    <a:pt x="690" y="7151"/>
                    <a:pt x="879" y="7063"/>
                    <a:pt x="1057" y="6951"/>
                  </a:cubicBezTo>
                  <a:cubicBezTo>
                    <a:pt x="1246" y="6818"/>
                    <a:pt x="1424" y="6674"/>
                    <a:pt x="1591" y="6518"/>
                  </a:cubicBezTo>
                  <a:cubicBezTo>
                    <a:pt x="1936" y="6195"/>
                    <a:pt x="2225" y="5817"/>
                    <a:pt x="2592" y="5505"/>
                  </a:cubicBezTo>
                  <a:cubicBezTo>
                    <a:pt x="2770" y="5350"/>
                    <a:pt x="2970" y="5216"/>
                    <a:pt x="3159" y="5061"/>
                  </a:cubicBezTo>
                  <a:cubicBezTo>
                    <a:pt x="3349" y="4916"/>
                    <a:pt x="3515" y="4749"/>
                    <a:pt x="3671" y="4571"/>
                  </a:cubicBezTo>
                  <a:cubicBezTo>
                    <a:pt x="3982" y="4205"/>
                    <a:pt x="4249" y="3804"/>
                    <a:pt x="4560" y="3437"/>
                  </a:cubicBezTo>
                  <a:cubicBezTo>
                    <a:pt x="4861" y="3081"/>
                    <a:pt x="5205" y="2769"/>
                    <a:pt x="5584" y="2492"/>
                  </a:cubicBezTo>
                  <a:cubicBezTo>
                    <a:pt x="5973" y="2203"/>
                    <a:pt x="6407" y="1991"/>
                    <a:pt x="6829" y="1758"/>
                  </a:cubicBezTo>
                  <a:cubicBezTo>
                    <a:pt x="7030" y="1646"/>
                    <a:pt x="7230" y="1524"/>
                    <a:pt x="7419" y="1390"/>
                  </a:cubicBezTo>
                  <a:cubicBezTo>
                    <a:pt x="7619" y="1246"/>
                    <a:pt x="7797" y="1101"/>
                    <a:pt x="7998" y="957"/>
                  </a:cubicBezTo>
                  <a:cubicBezTo>
                    <a:pt x="8220" y="790"/>
                    <a:pt x="8453" y="645"/>
                    <a:pt x="8698" y="534"/>
                  </a:cubicBezTo>
                  <a:cubicBezTo>
                    <a:pt x="8976" y="423"/>
                    <a:pt x="9254" y="322"/>
                    <a:pt x="9543" y="233"/>
                  </a:cubicBezTo>
                  <a:cubicBezTo>
                    <a:pt x="9810" y="167"/>
                    <a:pt x="10089" y="112"/>
                    <a:pt x="10366" y="67"/>
                  </a:cubicBezTo>
                  <a:lnTo>
                    <a:pt x="10289" y="33"/>
                  </a:lnTo>
                  <a:cubicBezTo>
                    <a:pt x="10244" y="45"/>
                    <a:pt x="10200" y="45"/>
                    <a:pt x="10155" y="56"/>
                  </a:cubicBezTo>
                  <a:cubicBezTo>
                    <a:pt x="10188" y="45"/>
                    <a:pt x="10233" y="33"/>
                    <a:pt x="10266" y="23"/>
                  </a:cubicBezTo>
                  <a:lnTo>
                    <a:pt x="1020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19"/>
            <p:cNvSpPr/>
            <p:nvPr/>
          </p:nvSpPr>
          <p:spPr>
            <a:xfrm>
              <a:off x="2028711" y="4383378"/>
              <a:ext cx="300346" cy="239817"/>
            </a:xfrm>
            <a:custGeom>
              <a:avLst/>
              <a:gdLst/>
              <a:ahLst/>
              <a:cxnLst/>
              <a:rect l="l" t="t" r="r" b="b"/>
              <a:pathLst>
                <a:path w="8609" h="6874" extrusionOk="0">
                  <a:moveTo>
                    <a:pt x="8553" y="0"/>
                  </a:moveTo>
                  <a:cubicBezTo>
                    <a:pt x="7975" y="200"/>
                    <a:pt x="7397" y="423"/>
                    <a:pt x="6841" y="679"/>
                  </a:cubicBezTo>
                  <a:cubicBezTo>
                    <a:pt x="6095" y="1013"/>
                    <a:pt x="5395" y="1435"/>
                    <a:pt x="4760" y="1958"/>
                  </a:cubicBezTo>
                  <a:cubicBezTo>
                    <a:pt x="4427" y="2236"/>
                    <a:pt x="4115" y="2525"/>
                    <a:pt x="3815" y="2837"/>
                  </a:cubicBezTo>
                  <a:cubicBezTo>
                    <a:pt x="3504" y="3148"/>
                    <a:pt x="3193" y="3460"/>
                    <a:pt x="2914" y="3793"/>
                  </a:cubicBezTo>
                  <a:cubicBezTo>
                    <a:pt x="2636" y="4138"/>
                    <a:pt x="2414" y="4527"/>
                    <a:pt x="2147" y="4872"/>
                  </a:cubicBezTo>
                  <a:cubicBezTo>
                    <a:pt x="1869" y="5217"/>
                    <a:pt x="1546" y="5506"/>
                    <a:pt x="1235" y="5806"/>
                  </a:cubicBezTo>
                  <a:cubicBezTo>
                    <a:pt x="835" y="6174"/>
                    <a:pt x="434" y="6540"/>
                    <a:pt x="0" y="6874"/>
                  </a:cubicBezTo>
                  <a:cubicBezTo>
                    <a:pt x="56" y="6852"/>
                    <a:pt x="111" y="6841"/>
                    <a:pt x="167" y="6819"/>
                  </a:cubicBezTo>
                  <a:cubicBezTo>
                    <a:pt x="467" y="6585"/>
                    <a:pt x="756" y="6329"/>
                    <a:pt x="1035" y="6073"/>
                  </a:cubicBezTo>
                  <a:cubicBezTo>
                    <a:pt x="1346" y="5784"/>
                    <a:pt x="1658" y="5506"/>
                    <a:pt x="1947" y="5195"/>
                  </a:cubicBezTo>
                  <a:cubicBezTo>
                    <a:pt x="2258" y="4872"/>
                    <a:pt x="2491" y="4494"/>
                    <a:pt x="2748" y="4138"/>
                  </a:cubicBezTo>
                  <a:cubicBezTo>
                    <a:pt x="3003" y="3771"/>
                    <a:pt x="3292" y="3448"/>
                    <a:pt x="3604" y="3137"/>
                  </a:cubicBezTo>
                  <a:cubicBezTo>
                    <a:pt x="3904" y="2825"/>
                    <a:pt x="4216" y="2525"/>
                    <a:pt x="4538" y="2236"/>
                  </a:cubicBezTo>
                  <a:cubicBezTo>
                    <a:pt x="4861" y="1958"/>
                    <a:pt x="5195" y="1691"/>
                    <a:pt x="5550" y="1446"/>
                  </a:cubicBezTo>
                  <a:cubicBezTo>
                    <a:pt x="5884" y="1224"/>
                    <a:pt x="6228" y="1035"/>
                    <a:pt x="6596" y="857"/>
                  </a:cubicBezTo>
                  <a:cubicBezTo>
                    <a:pt x="7252" y="534"/>
                    <a:pt x="7931" y="279"/>
                    <a:pt x="8609" y="23"/>
                  </a:cubicBezTo>
                  <a:lnTo>
                    <a:pt x="855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19"/>
            <p:cNvSpPr/>
            <p:nvPr/>
          </p:nvSpPr>
          <p:spPr>
            <a:xfrm>
              <a:off x="1982135" y="4373261"/>
              <a:ext cx="326373" cy="188253"/>
            </a:xfrm>
            <a:custGeom>
              <a:avLst/>
              <a:gdLst/>
              <a:ahLst/>
              <a:cxnLst/>
              <a:rect l="l" t="t" r="r" b="b"/>
              <a:pathLst>
                <a:path w="9355" h="5396" extrusionOk="0">
                  <a:moveTo>
                    <a:pt x="8721" y="0"/>
                  </a:moveTo>
                  <a:cubicBezTo>
                    <a:pt x="8459" y="0"/>
                    <a:pt x="8026" y="84"/>
                    <a:pt x="7363" y="157"/>
                  </a:cubicBezTo>
                  <a:cubicBezTo>
                    <a:pt x="7114" y="188"/>
                    <a:pt x="6964" y="199"/>
                    <a:pt x="6838" y="199"/>
                  </a:cubicBezTo>
                  <a:cubicBezTo>
                    <a:pt x="6611" y="199"/>
                    <a:pt x="6468" y="164"/>
                    <a:pt x="5973" y="157"/>
                  </a:cubicBezTo>
                  <a:cubicBezTo>
                    <a:pt x="5962" y="157"/>
                    <a:pt x="5951" y="157"/>
                    <a:pt x="5940" y="157"/>
                  </a:cubicBezTo>
                  <a:cubicBezTo>
                    <a:pt x="5200" y="157"/>
                    <a:pt x="5013" y="508"/>
                    <a:pt x="4060" y="935"/>
                  </a:cubicBezTo>
                  <a:cubicBezTo>
                    <a:pt x="3092" y="1370"/>
                    <a:pt x="2136" y="2793"/>
                    <a:pt x="1747" y="3461"/>
                  </a:cubicBezTo>
                  <a:cubicBezTo>
                    <a:pt x="1347" y="4128"/>
                    <a:pt x="590" y="4873"/>
                    <a:pt x="112" y="5295"/>
                  </a:cubicBezTo>
                  <a:cubicBezTo>
                    <a:pt x="79" y="5329"/>
                    <a:pt x="45" y="5362"/>
                    <a:pt x="0" y="5396"/>
                  </a:cubicBezTo>
                  <a:cubicBezTo>
                    <a:pt x="267" y="5384"/>
                    <a:pt x="623" y="5340"/>
                    <a:pt x="1024" y="5229"/>
                  </a:cubicBezTo>
                  <a:cubicBezTo>
                    <a:pt x="1847" y="4995"/>
                    <a:pt x="1836" y="4317"/>
                    <a:pt x="2459" y="3572"/>
                  </a:cubicBezTo>
                  <a:cubicBezTo>
                    <a:pt x="3082" y="2838"/>
                    <a:pt x="3349" y="2715"/>
                    <a:pt x="3905" y="2126"/>
                  </a:cubicBezTo>
                  <a:cubicBezTo>
                    <a:pt x="4449" y="1525"/>
                    <a:pt x="5150" y="1447"/>
                    <a:pt x="6062" y="1347"/>
                  </a:cubicBezTo>
                  <a:cubicBezTo>
                    <a:pt x="6248" y="1327"/>
                    <a:pt x="6388" y="1320"/>
                    <a:pt x="6502" y="1320"/>
                  </a:cubicBezTo>
                  <a:cubicBezTo>
                    <a:pt x="6780" y="1320"/>
                    <a:pt x="6897" y="1363"/>
                    <a:pt x="7118" y="1363"/>
                  </a:cubicBezTo>
                  <a:cubicBezTo>
                    <a:pt x="7256" y="1363"/>
                    <a:pt x="7435" y="1346"/>
                    <a:pt x="7719" y="1291"/>
                  </a:cubicBezTo>
                  <a:cubicBezTo>
                    <a:pt x="8653" y="1113"/>
                    <a:pt x="9355" y="201"/>
                    <a:pt x="9355" y="201"/>
                  </a:cubicBezTo>
                  <a:lnTo>
                    <a:pt x="8943" y="13"/>
                  </a:lnTo>
                  <a:cubicBezTo>
                    <a:pt x="8887" y="1"/>
                    <a:pt x="8821" y="1"/>
                    <a:pt x="8765" y="1"/>
                  </a:cubicBezTo>
                  <a:cubicBezTo>
                    <a:pt x="8751" y="1"/>
                    <a:pt x="8736" y="0"/>
                    <a:pt x="872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19"/>
            <p:cNvSpPr/>
            <p:nvPr/>
          </p:nvSpPr>
          <p:spPr>
            <a:xfrm>
              <a:off x="2002301" y="4373679"/>
              <a:ext cx="276728" cy="185532"/>
            </a:xfrm>
            <a:custGeom>
              <a:avLst/>
              <a:gdLst/>
              <a:ahLst/>
              <a:cxnLst/>
              <a:rect l="l" t="t" r="r" b="b"/>
              <a:pathLst>
                <a:path w="7932" h="5318" extrusionOk="0">
                  <a:moveTo>
                    <a:pt x="7931" y="1"/>
                  </a:moveTo>
                  <a:cubicBezTo>
                    <a:pt x="7909" y="1"/>
                    <a:pt x="7887" y="11"/>
                    <a:pt x="7853" y="11"/>
                  </a:cubicBezTo>
                  <a:cubicBezTo>
                    <a:pt x="7820" y="11"/>
                    <a:pt x="7798" y="23"/>
                    <a:pt x="7764" y="23"/>
                  </a:cubicBezTo>
                  <a:cubicBezTo>
                    <a:pt x="7653" y="78"/>
                    <a:pt x="7542" y="134"/>
                    <a:pt x="7430" y="179"/>
                  </a:cubicBezTo>
                  <a:cubicBezTo>
                    <a:pt x="7252" y="256"/>
                    <a:pt x="7064" y="323"/>
                    <a:pt x="6864" y="367"/>
                  </a:cubicBezTo>
                  <a:cubicBezTo>
                    <a:pt x="6641" y="412"/>
                    <a:pt x="6407" y="412"/>
                    <a:pt x="6185" y="412"/>
                  </a:cubicBezTo>
                  <a:cubicBezTo>
                    <a:pt x="6089" y="407"/>
                    <a:pt x="5996" y="405"/>
                    <a:pt x="5902" y="405"/>
                  </a:cubicBezTo>
                  <a:cubicBezTo>
                    <a:pt x="5768" y="405"/>
                    <a:pt x="5633" y="410"/>
                    <a:pt x="5495" y="423"/>
                  </a:cubicBezTo>
                  <a:cubicBezTo>
                    <a:pt x="5250" y="446"/>
                    <a:pt x="5028" y="523"/>
                    <a:pt x="4806" y="634"/>
                  </a:cubicBezTo>
                  <a:cubicBezTo>
                    <a:pt x="4572" y="757"/>
                    <a:pt x="4338" y="890"/>
                    <a:pt x="4105" y="1024"/>
                  </a:cubicBezTo>
                  <a:cubicBezTo>
                    <a:pt x="3883" y="1146"/>
                    <a:pt x="3660" y="1291"/>
                    <a:pt x="3449" y="1447"/>
                  </a:cubicBezTo>
                  <a:cubicBezTo>
                    <a:pt x="3015" y="1791"/>
                    <a:pt x="2648" y="2214"/>
                    <a:pt x="2281" y="2614"/>
                  </a:cubicBezTo>
                  <a:cubicBezTo>
                    <a:pt x="1513" y="3449"/>
                    <a:pt x="757" y="4294"/>
                    <a:pt x="79" y="5206"/>
                  </a:cubicBezTo>
                  <a:cubicBezTo>
                    <a:pt x="57" y="5239"/>
                    <a:pt x="23" y="5283"/>
                    <a:pt x="1" y="5317"/>
                  </a:cubicBezTo>
                  <a:cubicBezTo>
                    <a:pt x="35" y="5306"/>
                    <a:pt x="67" y="5306"/>
                    <a:pt x="90" y="5295"/>
                  </a:cubicBezTo>
                  <a:cubicBezTo>
                    <a:pt x="334" y="4983"/>
                    <a:pt x="579" y="4660"/>
                    <a:pt x="835" y="4361"/>
                  </a:cubicBezTo>
                  <a:cubicBezTo>
                    <a:pt x="1191" y="3926"/>
                    <a:pt x="1569" y="3504"/>
                    <a:pt x="1948" y="3081"/>
                  </a:cubicBezTo>
                  <a:cubicBezTo>
                    <a:pt x="2326" y="2670"/>
                    <a:pt x="2692" y="2247"/>
                    <a:pt x="3082" y="1858"/>
                  </a:cubicBezTo>
                  <a:cubicBezTo>
                    <a:pt x="3471" y="1469"/>
                    <a:pt x="3927" y="1168"/>
                    <a:pt x="4405" y="901"/>
                  </a:cubicBezTo>
                  <a:cubicBezTo>
                    <a:pt x="4628" y="779"/>
                    <a:pt x="4862" y="646"/>
                    <a:pt x="5095" y="557"/>
                  </a:cubicBezTo>
                  <a:cubicBezTo>
                    <a:pt x="5329" y="468"/>
                    <a:pt x="5573" y="446"/>
                    <a:pt x="5818" y="446"/>
                  </a:cubicBezTo>
                  <a:cubicBezTo>
                    <a:pt x="6003" y="446"/>
                    <a:pt x="6195" y="460"/>
                    <a:pt x="6384" y="460"/>
                  </a:cubicBezTo>
                  <a:cubicBezTo>
                    <a:pt x="6433" y="460"/>
                    <a:pt x="6482" y="459"/>
                    <a:pt x="6530" y="456"/>
                  </a:cubicBezTo>
                  <a:cubicBezTo>
                    <a:pt x="6730" y="446"/>
                    <a:pt x="6930" y="412"/>
                    <a:pt x="7130" y="345"/>
                  </a:cubicBezTo>
                  <a:cubicBezTo>
                    <a:pt x="7408" y="256"/>
                    <a:pt x="7675" y="134"/>
                    <a:pt x="79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19"/>
            <p:cNvSpPr/>
            <p:nvPr/>
          </p:nvSpPr>
          <p:spPr>
            <a:xfrm>
              <a:off x="2241740" y="4396182"/>
              <a:ext cx="51633" cy="23689"/>
            </a:xfrm>
            <a:custGeom>
              <a:avLst/>
              <a:gdLst/>
              <a:ahLst/>
              <a:cxnLst/>
              <a:rect l="l" t="t" r="r" b="b"/>
              <a:pathLst>
                <a:path w="1480" h="679" extrusionOk="0">
                  <a:moveTo>
                    <a:pt x="1479" y="1"/>
                  </a:moveTo>
                  <a:lnTo>
                    <a:pt x="1479" y="1"/>
                  </a:lnTo>
                  <a:cubicBezTo>
                    <a:pt x="1224" y="90"/>
                    <a:pt x="979" y="201"/>
                    <a:pt x="735" y="312"/>
                  </a:cubicBezTo>
                  <a:cubicBezTo>
                    <a:pt x="490" y="423"/>
                    <a:pt x="234" y="545"/>
                    <a:pt x="1" y="679"/>
                  </a:cubicBezTo>
                  <a:cubicBezTo>
                    <a:pt x="45" y="679"/>
                    <a:pt x="100" y="668"/>
                    <a:pt x="167" y="657"/>
                  </a:cubicBezTo>
                  <a:cubicBezTo>
                    <a:pt x="267" y="601"/>
                    <a:pt x="379" y="545"/>
                    <a:pt x="490" y="490"/>
                  </a:cubicBezTo>
                  <a:cubicBezTo>
                    <a:pt x="768" y="345"/>
                    <a:pt x="1057" y="223"/>
                    <a:pt x="1346" y="100"/>
                  </a:cubicBezTo>
                  <a:lnTo>
                    <a:pt x="1479"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19"/>
            <p:cNvSpPr/>
            <p:nvPr/>
          </p:nvSpPr>
          <p:spPr>
            <a:xfrm>
              <a:off x="2207968" y="4381041"/>
              <a:ext cx="100127" cy="39597"/>
            </a:xfrm>
            <a:custGeom>
              <a:avLst/>
              <a:gdLst/>
              <a:ahLst/>
              <a:cxnLst/>
              <a:rect l="l" t="t" r="r" b="b"/>
              <a:pathLst>
                <a:path w="2870" h="1135" extrusionOk="0">
                  <a:moveTo>
                    <a:pt x="2870" y="1"/>
                  </a:moveTo>
                  <a:lnTo>
                    <a:pt x="2870" y="1"/>
                  </a:lnTo>
                  <a:cubicBezTo>
                    <a:pt x="2681" y="45"/>
                    <a:pt x="2492" y="101"/>
                    <a:pt x="2303" y="156"/>
                  </a:cubicBezTo>
                  <a:cubicBezTo>
                    <a:pt x="2047" y="223"/>
                    <a:pt x="1802" y="312"/>
                    <a:pt x="1558" y="423"/>
                  </a:cubicBezTo>
                  <a:cubicBezTo>
                    <a:pt x="1291" y="524"/>
                    <a:pt x="1035" y="635"/>
                    <a:pt x="779" y="746"/>
                  </a:cubicBezTo>
                  <a:cubicBezTo>
                    <a:pt x="512" y="857"/>
                    <a:pt x="257" y="979"/>
                    <a:pt x="0" y="1102"/>
                  </a:cubicBezTo>
                  <a:lnTo>
                    <a:pt x="146" y="1102"/>
                  </a:lnTo>
                  <a:cubicBezTo>
                    <a:pt x="234" y="1058"/>
                    <a:pt x="323" y="1013"/>
                    <a:pt x="412" y="979"/>
                  </a:cubicBezTo>
                  <a:cubicBezTo>
                    <a:pt x="646" y="868"/>
                    <a:pt x="880" y="768"/>
                    <a:pt x="1113" y="668"/>
                  </a:cubicBezTo>
                  <a:lnTo>
                    <a:pt x="1113" y="668"/>
                  </a:lnTo>
                  <a:cubicBezTo>
                    <a:pt x="890" y="813"/>
                    <a:pt x="679" y="969"/>
                    <a:pt x="468" y="1135"/>
                  </a:cubicBezTo>
                  <a:lnTo>
                    <a:pt x="568" y="1135"/>
                  </a:lnTo>
                  <a:cubicBezTo>
                    <a:pt x="668" y="1058"/>
                    <a:pt x="768" y="979"/>
                    <a:pt x="880" y="902"/>
                  </a:cubicBezTo>
                  <a:cubicBezTo>
                    <a:pt x="1102" y="735"/>
                    <a:pt x="1335" y="590"/>
                    <a:pt x="1580" y="479"/>
                  </a:cubicBezTo>
                  <a:cubicBezTo>
                    <a:pt x="1858" y="368"/>
                    <a:pt x="2136" y="267"/>
                    <a:pt x="2425" y="178"/>
                  </a:cubicBezTo>
                  <a:cubicBezTo>
                    <a:pt x="2536" y="146"/>
                    <a:pt x="2659" y="123"/>
                    <a:pt x="2781" y="101"/>
                  </a:cubicBezTo>
                  <a:cubicBezTo>
                    <a:pt x="2815" y="57"/>
                    <a:pt x="2848" y="23"/>
                    <a:pt x="287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19"/>
            <p:cNvSpPr/>
            <p:nvPr/>
          </p:nvSpPr>
          <p:spPr>
            <a:xfrm>
              <a:off x="2029479" y="4528898"/>
              <a:ext cx="18665" cy="21770"/>
            </a:xfrm>
            <a:custGeom>
              <a:avLst/>
              <a:gdLst/>
              <a:ahLst/>
              <a:cxnLst/>
              <a:rect l="l" t="t" r="r" b="b"/>
              <a:pathLst>
                <a:path w="535" h="624" extrusionOk="0">
                  <a:moveTo>
                    <a:pt x="534" y="1"/>
                  </a:moveTo>
                  <a:lnTo>
                    <a:pt x="534" y="1"/>
                  </a:lnTo>
                  <a:cubicBezTo>
                    <a:pt x="356" y="211"/>
                    <a:pt x="178" y="412"/>
                    <a:pt x="0" y="623"/>
                  </a:cubicBezTo>
                  <a:cubicBezTo>
                    <a:pt x="245" y="478"/>
                    <a:pt x="390" y="256"/>
                    <a:pt x="5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19"/>
            <p:cNvSpPr/>
            <p:nvPr/>
          </p:nvSpPr>
          <p:spPr>
            <a:xfrm>
              <a:off x="2157519" y="4374063"/>
              <a:ext cx="140911" cy="51668"/>
            </a:xfrm>
            <a:custGeom>
              <a:avLst/>
              <a:gdLst/>
              <a:ahLst/>
              <a:cxnLst/>
              <a:rect l="l" t="t" r="r" b="b"/>
              <a:pathLst>
                <a:path w="4039" h="1481" extrusionOk="0">
                  <a:moveTo>
                    <a:pt x="3960" y="0"/>
                  </a:moveTo>
                  <a:cubicBezTo>
                    <a:pt x="3827" y="45"/>
                    <a:pt x="3682" y="89"/>
                    <a:pt x="3549" y="134"/>
                  </a:cubicBezTo>
                  <a:cubicBezTo>
                    <a:pt x="3327" y="223"/>
                    <a:pt x="3093" y="301"/>
                    <a:pt x="2870" y="401"/>
                  </a:cubicBezTo>
                  <a:cubicBezTo>
                    <a:pt x="2637" y="490"/>
                    <a:pt x="2415" y="601"/>
                    <a:pt x="2181" y="690"/>
                  </a:cubicBezTo>
                  <a:cubicBezTo>
                    <a:pt x="1947" y="790"/>
                    <a:pt x="1713" y="868"/>
                    <a:pt x="1469" y="924"/>
                  </a:cubicBezTo>
                  <a:cubicBezTo>
                    <a:pt x="1224" y="979"/>
                    <a:pt x="991" y="1013"/>
                    <a:pt x="757" y="1102"/>
                  </a:cubicBezTo>
                  <a:cubicBezTo>
                    <a:pt x="490" y="1191"/>
                    <a:pt x="235" y="1324"/>
                    <a:pt x="1" y="1480"/>
                  </a:cubicBezTo>
                  <a:cubicBezTo>
                    <a:pt x="67" y="1468"/>
                    <a:pt x="134" y="1446"/>
                    <a:pt x="212" y="1436"/>
                  </a:cubicBezTo>
                  <a:lnTo>
                    <a:pt x="445" y="1302"/>
                  </a:lnTo>
                  <a:cubicBezTo>
                    <a:pt x="668" y="1191"/>
                    <a:pt x="902" y="1113"/>
                    <a:pt x="1157" y="1057"/>
                  </a:cubicBezTo>
                  <a:cubicBezTo>
                    <a:pt x="1391" y="1001"/>
                    <a:pt x="1624" y="957"/>
                    <a:pt x="1858" y="879"/>
                  </a:cubicBezTo>
                  <a:cubicBezTo>
                    <a:pt x="2326" y="724"/>
                    <a:pt x="2759" y="501"/>
                    <a:pt x="3226" y="323"/>
                  </a:cubicBezTo>
                  <a:cubicBezTo>
                    <a:pt x="3493" y="223"/>
                    <a:pt x="3771" y="134"/>
                    <a:pt x="4038" y="45"/>
                  </a:cubicBezTo>
                  <a:lnTo>
                    <a:pt x="396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19"/>
            <p:cNvSpPr/>
            <p:nvPr/>
          </p:nvSpPr>
          <p:spPr>
            <a:xfrm>
              <a:off x="2726026" y="4131554"/>
              <a:ext cx="73752" cy="63844"/>
            </a:xfrm>
            <a:custGeom>
              <a:avLst/>
              <a:gdLst/>
              <a:ahLst/>
              <a:cxnLst/>
              <a:rect l="l" t="t" r="r" b="b"/>
              <a:pathLst>
                <a:path w="2114" h="1830" extrusionOk="0">
                  <a:moveTo>
                    <a:pt x="1524" y="1"/>
                  </a:moveTo>
                  <a:cubicBezTo>
                    <a:pt x="1215" y="1"/>
                    <a:pt x="819" y="175"/>
                    <a:pt x="634" y="267"/>
                  </a:cubicBezTo>
                  <a:cubicBezTo>
                    <a:pt x="356" y="401"/>
                    <a:pt x="0" y="646"/>
                    <a:pt x="33" y="868"/>
                  </a:cubicBezTo>
                  <a:cubicBezTo>
                    <a:pt x="67" y="1079"/>
                    <a:pt x="267" y="1024"/>
                    <a:pt x="367" y="1168"/>
                  </a:cubicBezTo>
                  <a:cubicBezTo>
                    <a:pt x="411" y="1246"/>
                    <a:pt x="378" y="1212"/>
                    <a:pt x="400" y="1346"/>
                  </a:cubicBezTo>
                  <a:cubicBezTo>
                    <a:pt x="411" y="1479"/>
                    <a:pt x="356" y="1546"/>
                    <a:pt x="522" y="1702"/>
                  </a:cubicBezTo>
                  <a:cubicBezTo>
                    <a:pt x="620" y="1787"/>
                    <a:pt x="772" y="1829"/>
                    <a:pt x="907" y="1829"/>
                  </a:cubicBezTo>
                  <a:cubicBezTo>
                    <a:pt x="1018" y="1829"/>
                    <a:pt x="1117" y="1801"/>
                    <a:pt x="1167" y="1746"/>
                  </a:cubicBezTo>
                  <a:cubicBezTo>
                    <a:pt x="1279" y="1624"/>
                    <a:pt x="1668" y="1235"/>
                    <a:pt x="1869" y="945"/>
                  </a:cubicBezTo>
                  <a:cubicBezTo>
                    <a:pt x="2057" y="668"/>
                    <a:pt x="2113" y="411"/>
                    <a:pt x="1857" y="122"/>
                  </a:cubicBezTo>
                  <a:cubicBezTo>
                    <a:pt x="1779" y="34"/>
                    <a:pt x="1660" y="1"/>
                    <a:pt x="15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19"/>
            <p:cNvSpPr/>
            <p:nvPr/>
          </p:nvSpPr>
          <p:spPr>
            <a:xfrm>
              <a:off x="2729096" y="4131554"/>
              <a:ext cx="69112" cy="31922"/>
            </a:xfrm>
            <a:custGeom>
              <a:avLst/>
              <a:gdLst/>
              <a:ahLst/>
              <a:cxnLst/>
              <a:rect l="l" t="t" r="r" b="b"/>
              <a:pathLst>
                <a:path w="1981" h="915" extrusionOk="0">
                  <a:moveTo>
                    <a:pt x="1436" y="1"/>
                  </a:moveTo>
                  <a:cubicBezTo>
                    <a:pt x="1127" y="1"/>
                    <a:pt x="731" y="175"/>
                    <a:pt x="546" y="267"/>
                  </a:cubicBezTo>
                  <a:cubicBezTo>
                    <a:pt x="357" y="356"/>
                    <a:pt x="112" y="512"/>
                    <a:pt x="1" y="668"/>
                  </a:cubicBezTo>
                  <a:cubicBezTo>
                    <a:pt x="12" y="690"/>
                    <a:pt x="23" y="701"/>
                    <a:pt x="45" y="723"/>
                  </a:cubicBezTo>
                  <a:cubicBezTo>
                    <a:pt x="112" y="790"/>
                    <a:pt x="212" y="823"/>
                    <a:pt x="301" y="823"/>
                  </a:cubicBezTo>
                  <a:cubicBezTo>
                    <a:pt x="316" y="824"/>
                    <a:pt x="332" y="824"/>
                    <a:pt x="347" y="824"/>
                  </a:cubicBezTo>
                  <a:cubicBezTo>
                    <a:pt x="494" y="824"/>
                    <a:pt x="640" y="796"/>
                    <a:pt x="786" y="796"/>
                  </a:cubicBezTo>
                  <a:cubicBezTo>
                    <a:pt x="858" y="796"/>
                    <a:pt x="930" y="803"/>
                    <a:pt x="1002" y="823"/>
                  </a:cubicBezTo>
                  <a:cubicBezTo>
                    <a:pt x="1124" y="846"/>
                    <a:pt x="1224" y="901"/>
                    <a:pt x="1346" y="912"/>
                  </a:cubicBezTo>
                  <a:cubicBezTo>
                    <a:pt x="1361" y="914"/>
                    <a:pt x="1375" y="914"/>
                    <a:pt x="1390" y="914"/>
                  </a:cubicBezTo>
                  <a:cubicBezTo>
                    <a:pt x="1487" y="914"/>
                    <a:pt x="1583" y="886"/>
                    <a:pt x="1680" y="856"/>
                  </a:cubicBezTo>
                  <a:cubicBezTo>
                    <a:pt x="1736" y="846"/>
                    <a:pt x="1803" y="823"/>
                    <a:pt x="1870" y="801"/>
                  </a:cubicBezTo>
                  <a:cubicBezTo>
                    <a:pt x="1981" y="567"/>
                    <a:pt x="1981" y="356"/>
                    <a:pt x="1769" y="122"/>
                  </a:cubicBezTo>
                  <a:cubicBezTo>
                    <a:pt x="1691" y="34"/>
                    <a:pt x="1572" y="1"/>
                    <a:pt x="143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19"/>
            <p:cNvSpPr/>
            <p:nvPr/>
          </p:nvSpPr>
          <p:spPr>
            <a:xfrm>
              <a:off x="2772567" y="4147429"/>
              <a:ext cx="20235" cy="3942"/>
            </a:xfrm>
            <a:custGeom>
              <a:avLst/>
              <a:gdLst/>
              <a:ahLst/>
              <a:cxnLst/>
              <a:rect l="l" t="t" r="r" b="b"/>
              <a:pathLst>
                <a:path w="580" h="113" extrusionOk="0">
                  <a:moveTo>
                    <a:pt x="579" y="1"/>
                  </a:moveTo>
                  <a:lnTo>
                    <a:pt x="579" y="1"/>
                  </a:lnTo>
                  <a:cubicBezTo>
                    <a:pt x="501" y="57"/>
                    <a:pt x="401" y="79"/>
                    <a:pt x="301" y="79"/>
                  </a:cubicBezTo>
                  <a:cubicBezTo>
                    <a:pt x="245" y="79"/>
                    <a:pt x="201" y="79"/>
                    <a:pt x="145" y="68"/>
                  </a:cubicBezTo>
                  <a:cubicBezTo>
                    <a:pt x="100" y="68"/>
                    <a:pt x="56" y="45"/>
                    <a:pt x="34" y="13"/>
                  </a:cubicBezTo>
                  <a:lnTo>
                    <a:pt x="1" y="45"/>
                  </a:lnTo>
                  <a:cubicBezTo>
                    <a:pt x="34" y="90"/>
                    <a:pt x="100" y="102"/>
                    <a:pt x="145" y="112"/>
                  </a:cubicBezTo>
                  <a:cubicBezTo>
                    <a:pt x="201" y="112"/>
                    <a:pt x="245" y="102"/>
                    <a:pt x="301" y="102"/>
                  </a:cubicBezTo>
                  <a:cubicBezTo>
                    <a:pt x="401" y="90"/>
                    <a:pt x="501" y="68"/>
                    <a:pt x="5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19"/>
            <p:cNvSpPr/>
            <p:nvPr/>
          </p:nvSpPr>
          <p:spPr>
            <a:xfrm>
              <a:off x="2765973" y="4134659"/>
              <a:ext cx="12839" cy="18665"/>
            </a:xfrm>
            <a:custGeom>
              <a:avLst/>
              <a:gdLst/>
              <a:ahLst/>
              <a:cxnLst/>
              <a:rect l="l" t="t" r="r" b="b"/>
              <a:pathLst>
                <a:path w="368" h="535" extrusionOk="0">
                  <a:moveTo>
                    <a:pt x="367" y="0"/>
                  </a:moveTo>
                  <a:cubicBezTo>
                    <a:pt x="256" y="33"/>
                    <a:pt x="167" y="122"/>
                    <a:pt x="111" y="211"/>
                  </a:cubicBezTo>
                  <a:cubicBezTo>
                    <a:pt x="56" y="312"/>
                    <a:pt x="34" y="423"/>
                    <a:pt x="0" y="523"/>
                  </a:cubicBezTo>
                  <a:lnTo>
                    <a:pt x="34" y="534"/>
                  </a:lnTo>
                  <a:cubicBezTo>
                    <a:pt x="56" y="434"/>
                    <a:pt x="78" y="322"/>
                    <a:pt x="134" y="223"/>
                  </a:cubicBezTo>
                  <a:cubicBezTo>
                    <a:pt x="178" y="122"/>
                    <a:pt x="256" y="33"/>
                    <a:pt x="3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19"/>
            <p:cNvSpPr/>
            <p:nvPr/>
          </p:nvSpPr>
          <p:spPr>
            <a:xfrm>
              <a:off x="2757844" y="4157546"/>
              <a:ext cx="31817" cy="4291"/>
            </a:xfrm>
            <a:custGeom>
              <a:avLst/>
              <a:gdLst/>
              <a:ahLst/>
              <a:cxnLst/>
              <a:rect l="l" t="t" r="r" b="b"/>
              <a:pathLst>
                <a:path w="912" h="123" extrusionOk="0">
                  <a:moveTo>
                    <a:pt x="45" y="0"/>
                  </a:moveTo>
                  <a:lnTo>
                    <a:pt x="0" y="56"/>
                  </a:lnTo>
                  <a:cubicBezTo>
                    <a:pt x="77" y="101"/>
                    <a:pt x="156" y="123"/>
                    <a:pt x="233" y="123"/>
                  </a:cubicBezTo>
                  <a:lnTo>
                    <a:pt x="467" y="123"/>
                  </a:lnTo>
                  <a:cubicBezTo>
                    <a:pt x="623" y="101"/>
                    <a:pt x="778" y="56"/>
                    <a:pt x="912" y="0"/>
                  </a:cubicBezTo>
                  <a:lnTo>
                    <a:pt x="912" y="0"/>
                  </a:lnTo>
                  <a:cubicBezTo>
                    <a:pt x="778" y="56"/>
                    <a:pt x="623" y="78"/>
                    <a:pt x="467" y="89"/>
                  </a:cubicBezTo>
                  <a:cubicBezTo>
                    <a:pt x="389" y="89"/>
                    <a:pt x="311" y="89"/>
                    <a:pt x="245" y="78"/>
                  </a:cubicBezTo>
                  <a:cubicBezTo>
                    <a:pt x="166" y="67"/>
                    <a:pt x="89" y="45"/>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19"/>
            <p:cNvSpPr/>
            <p:nvPr/>
          </p:nvSpPr>
          <p:spPr>
            <a:xfrm>
              <a:off x="2748878" y="4164908"/>
              <a:ext cx="24491" cy="8582"/>
            </a:xfrm>
            <a:custGeom>
              <a:avLst/>
              <a:gdLst/>
              <a:ahLst/>
              <a:cxnLst/>
              <a:rect l="l" t="t" r="r" b="b"/>
              <a:pathLst>
                <a:path w="702" h="246" extrusionOk="0">
                  <a:moveTo>
                    <a:pt x="23" y="1"/>
                  </a:moveTo>
                  <a:lnTo>
                    <a:pt x="1" y="23"/>
                  </a:lnTo>
                  <a:cubicBezTo>
                    <a:pt x="79" y="123"/>
                    <a:pt x="201" y="190"/>
                    <a:pt x="324" y="223"/>
                  </a:cubicBezTo>
                  <a:cubicBezTo>
                    <a:pt x="446" y="246"/>
                    <a:pt x="579" y="246"/>
                    <a:pt x="702" y="246"/>
                  </a:cubicBezTo>
                  <a:cubicBezTo>
                    <a:pt x="579" y="246"/>
                    <a:pt x="446" y="234"/>
                    <a:pt x="334" y="201"/>
                  </a:cubicBezTo>
                  <a:cubicBezTo>
                    <a:pt x="213" y="167"/>
                    <a:pt x="101" y="101"/>
                    <a:pt x="2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19"/>
            <p:cNvSpPr/>
            <p:nvPr/>
          </p:nvSpPr>
          <p:spPr>
            <a:xfrm>
              <a:off x="2741516" y="4168815"/>
              <a:ext cx="12071" cy="16676"/>
            </a:xfrm>
            <a:custGeom>
              <a:avLst/>
              <a:gdLst/>
              <a:ahLst/>
              <a:cxnLst/>
              <a:rect l="l" t="t" r="r" b="b"/>
              <a:pathLst>
                <a:path w="346" h="478" extrusionOk="0">
                  <a:moveTo>
                    <a:pt x="56" y="0"/>
                  </a:moveTo>
                  <a:lnTo>
                    <a:pt x="1" y="11"/>
                  </a:lnTo>
                  <a:cubicBezTo>
                    <a:pt x="23" y="111"/>
                    <a:pt x="68" y="200"/>
                    <a:pt x="134" y="278"/>
                  </a:cubicBezTo>
                  <a:cubicBezTo>
                    <a:pt x="201" y="356"/>
                    <a:pt x="290" y="389"/>
                    <a:pt x="345" y="478"/>
                  </a:cubicBezTo>
                  <a:cubicBezTo>
                    <a:pt x="323" y="433"/>
                    <a:pt x="290" y="401"/>
                    <a:pt x="246" y="367"/>
                  </a:cubicBezTo>
                  <a:lnTo>
                    <a:pt x="145" y="267"/>
                  </a:lnTo>
                  <a:cubicBezTo>
                    <a:pt x="90" y="189"/>
                    <a:pt x="56" y="100"/>
                    <a:pt x="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19"/>
            <p:cNvSpPr/>
            <p:nvPr/>
          </p:nvSpPr>
          <p:spPr>
            <a:xfrm>
              <a:off x="2733004" y="4150534"/>
              <a:ext cx="7012" cy="20619"/>
            </a:xfrm>
            <a:custGeom>
              <a:avLst/>
              <a:gdLst/>
              <a:ahLst/>
              <a:cxnLst/>
              <a:rect l="l" t="t" r="r" b="b"/>
              <a:pathLst>
                <a:path w="201" h="591" extrusionOk="0">
                  <a:moveTo>
                    <a:pt x="55" y="1"/>
                  </a:moveTo>
                  <a:lnTo>
                    <a:pt x="55" y="1"/>
                  </a:lnTo>
                  <a:cubicBezTo>
                    <a:pt x="45" y="57"/>
                    <a:pt x="33" y="102"/>
                    <a:pt x="22" y="157"/>
                  </a:cubicBezTo>
                  <a:cubicBezTo>
                    <a:pt x="11" y="213"/>
                    <a:pt x="0" y="257"/>
                    <a:pt x="11" y="312"/>
                  </a:cubicBezTo>
                  <a:cubicBezTo>
                    <a:pt x="11" y="368"/>
                    <a:pt x="45" y="424"/>
                    <a:pt x="78" y="468"/>
                  </a:cubicBezTo>
                  <a:cubicBezTo>
                    <a:pt x="111" y="502"/>
                    <a:pt x="156" y="546"/>
                    <a:pt x="167" y="591"/>
                  </a:cubicBezTo>
                  <a:lnTo>
                    <a:pt x="200" y="579"/>
                  </a:lnTo>
                  <a:cubicBezTo>
                    <a:pt x="178" y="524"/>
                    <a:pt x="134" y="490"/>
                    <a:pt x="100" y="446"/>
                  </a:cubicBezTo>
                  <a:cubicBezTo>
                    <a:pt x="67" y="413"/>
                    <a:pt x="33" y="368"/>
                    <a:pt x="22" y="312"/>
                  </a:cubicBezTo>
                  <a:cubicBezTo>
                    <a:pt x="22" y="268"/>
                    <a:pt x="22" y="213"/>
                    <a:pt x="33" y="157"/>
                  </a:cubicBezTo>
                  <a:cubicBezTo>
                    <a:pt x="45" y="102"/>
                    <a:pt x="55" y="57"/>
                    <a:pt x="5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19"/>
            <p:cNvSpPr/>
            <p:nvPr/>
          </p:nvSpPr>
          <p:spPr>
            <a:xfrm>
              <a:off x="2745005" y="4146661"/>
              <a:ext cx="5094" cy="20235"/>
            </a:xfrm>
            <a:custGeom>
              <a:avLst/>
              <a:gdLst/>
              <a:ahLst/>
              <a:cxnLst/>
              <a:rect l="l" t="t" r="r" b="b"/>
              <a:pathLst>
                <a:path w="146" h="580" extrusionOk="0">
                  <a:moveTo>
                    <a:pt x="146" y="1"/>
                  </a:moveTo>
                  <a:cubicBezTo>
                    <a:pt x="112" y="90"/>
                    <a:pt x="67" y="179"/>
                    <a:pt x="45" y="279"/>
                  </a:cubicBezTo>
                  <a:cubicBezTo>
                    <a:pt x="12" y="368"/>
                    <a:pt x="1" y="479"/>
                    <a:pt x="23" y="579"/>
                  </a:cubicBezTo>
                  <a:lnTo>
                    <a:pt x="79" y="557"/>
                  </a:lnTo>
                  <a:cubicBezTo>
                    <a:pt x="57" y="479"/>
                    <a:pt x="57" y="379"/>
                    <a:pt x="67" y="279"/>
                  </a:cubicBezTo>
                  <a:cubicBezTo>
                    <a:pt x="90" y="190"/>
                    <a:pt x="112" y="101"/>
                    <a:pt x="1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19"/>
            <p:cNvSpPr/>
            <p:nvPr/>
          </p:nvSpPr>
          <p:spPr>
            <a:xfrm>
              <a:off x="2755507" y="4159849"/>
              <a:ext cx="35" cy="35"/>
            </a:xfrm>
            <a:custGeom>
              <a:avLst/>
              <a:gdLst/>
              <a:ahLst/>
              <a:cxnLst/>
              <a:rect l="l" t="t" r="r" b="b"/>
              <a:pathLst>
                <a:path w="1" h="1" extrusionOk="0">
                  <a:moveTo>
                    <a:pt x="0" y="1"/>
                  </a:move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19"/>
            <p:cNvSpPr/>
            <p:nvPr/>
          </p:nvSpPr>
          <p:spPr>
            <a:xfrm>
              <a:off x="2755507" y="4141253"/>
              <a:ext cx="7396" cy="18630"/>
            </a:xfrm>
            <a:custGeom>
              <a:avLst/>
              <a:gdLst/>
              <a:ahLst/>
              <a:cxnLst/>
              <a:rect l="l" t="t" r="r" b="b"/>
              <a:pathLst>
                <a:path w="212" h="534" extrusionOk="0">
                  <a:moveTo>
                    <a:pt x="211" y="0"/>
                  </a:moveTo>
                  <a:cubicBezTo>
                    <a:pt x="200" y="56"/>
                    <a:pt x="167" y="89"/>
                    <a:pt x="144" y="133"/>
                  </a:cubicBezTo>
                  <a:lnTo>
                    <a:pt x="78" y="267"/>
                  </a:lnTo>
                  <a:cubicBezTo>
                    <a:pt x="55" y="311"/>
                    <a:pt x="45" y="356"/>
                    <a:pt x="23" y="412"/>
                  </a:cubicBezTo>
                  <a:cubicBezTo>
                    <a:pt x="23" y="434"/>
                    <a:pt x="11" y="456"/>
                    <a:pt x="11" y="479"/>
                  </a:cubicBezTo>
                  <a:lnTo>
                    <a:pt x="0" y="523"/>
                  </a:lnTo>
                  <a:lnTo>
                    <a:pt x="0" y="534"/>
                  </a:lnTo>
                  <a:cubicBezTo>
                    <a:pt x="0" y="523"/>
                    <a:pt x="11" y="523"/>
                    <a:pt x="11" y="523"/>
                  </a:cubicBezTo>
                  <a:cubicBezTo>
                    <a:pt x="11" y="523"/>
                    <a:pt x="31" y="528"/>
                    <a:pt x="44" y="528"/>
                  </a:cubicBezTo>
                  <a:cubicBezTo>
                    <a:pt x="51" y="528"/>
                    <a:pt x="55" y="527"/>
                    <a:pt x="55" y="523"/>
                  </a:cubicBezTo>
                  <a:lnTo>
                    <a:pt x="67" y="489"/>
                  </a:lnTo>
                  <a:lnTo>
                    <a:pt x="67" y="423"/>
                  </a:lnTo>
                  <a:cubicBezTo>
                    <a:pt x="78" y="368"/>
                    <a:pt x="89" y="323"/>
                    <a:pt x="100" y="279"/>
                  </a:cubicBezTo>
                  <a:cubicBezTo>
                    <a:pt x="122" y="234"/>
                    <a:pt x="134" y="190"/>
                    <a:pt x="156" y="145"/>
                  </a:cubicBezTo>
                  <a:cubicBezTo>
                    <a:pt x="178" y="101"/>
                    <a:pt x="200" y="56"/>
                    <a:pt x="2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19"/>
            <p:cNvSpPr/>
            <p:nvPr/>
          </p:nvSpPr>
          <p:spPr>
            <a:xfrm>
              <a:off x="2657296" y="4127786"/>
              <a:ext cx="59448" cy="58681"/>
            </a:xfrm>
            <a:custGeom>
              <a:avLst/>
              <a:gdLst/>
              <a:ahLst/>
              <a:cxnLst/>
              <a:rect l="l" t="t" r="r" b="b"/>
              <a:pathLst>
                <a:path w="1704" h="1682" extrusionOk="0">
                  <a:moveTo>
                    <a:pt x="1374" y="1"/>
                  </a:moveTo>
                  <a:cubicBezTo>
                    <a:pt x="1289" y="1"/>
                    <a:pt x="1188" y="25"/>
                    <a:pt x="1091" y="42"/>
                  </a:cubicBezTo>
                  <a:cubicBezTo>
                    <a:pt x="902" y="64"/>
                    <a:pt x="391" y="242"/>
                    <a:pt x="201" y="608"/>
                  </a:cubicBezTo>
                  <a:cubicBezTo>
                    <a:pt x="1" y="964"/>
                    <a:pt x="101" y="1343"/>
                    <a:pt x="290" y="1432"/>
                  </a:cubicBezTo>
                  <a:cubicBezTo>
                    <a:pt x="490" y="1520"/>
                    <a:pt x="569" y="1587"/>
                    <a:pt x="713" y="1587"/>
                  </a:cubicBezTo>
                  <a:cubicBezTo>
                    <a:pt x="805" y="1587"/>
                    <a:pt x="947" y="1681"/>
                    <a:pt x="1096" y="1681"/>
                  </a:cubicBezTo>
                  <a:cubicBezTo>
                    <a:pt x="1146" y="1681"/>
                    <a:pt x="1197" y="1671"/>
                    <a:pt x="1247" y="1643"/>
                  </a:cubicBezTo>
                  <a:cubicBezTo>
                    <a:pt x="1447" y="1532"/>
                    <a:pt x="1525" y="1476"/>
                    <a:pt x="1614" y="1243"/>
                  </a:cubicBezTo>
                  <a:cubicBezTo>
                    <a:pt x="1703" y="1009"/>
                    <a:pt x="1669" y="820"/>
                    <a:pt x="1636" y="642"/>
                  </a:cubicBezTo>
                  <a:cubicBezTo>
                    <a:pt x="1603" y="464"/>
                    <a:pt x="1636" y="286"/>
                    <a:pt x="1570" y="119"/>
                  </a:cubicBezTo>
                  <a:cubicBezTo>
                    <a:pt x="1535" y="28"/>
                    <a:pt x="1463" y="1"/>
                    <a:pt x="137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19"/>
            <p:cNvSpPr/>
            <p:nvPr/>
          </p:nvSpPr>
          <p:spPr>
            <a:xfrm>
              <a:off x="2660401" y="4127786"/>
              <a:ext cx="53238" cy="34434"/>
            </a:xfrm>
            <a:custGeom>
              <a:avLst/>
              <a:gdLst/>
              <a:ahLst/>
              <a:cxnLst/>
              <a:rect l="l" t="t" r="r" b="b"/>
              <a:pathLst>
                <a:path w="1526" h="987" extrusionOk="0">
                  <a:moveTo>
                    <a:pt x="1285" y="1"/>
                  </a:moveTo>
                  <a:cubicBezTo>
                    <a:pt x="1200" y="1"/>
                    <a:pt x="1099" y="25"/>
                    <a:pt x="1002" y="42"/>
                  </a:cubicBezTo>
                  <a:cubicBezTo>
                    <a:pt x="813" y="64"/>
                    <a:pt x="302" y="242"/>
                    <a:pt x="112" y="608"/>
                  </a:cubicBezTo>
                  <a:cubicBezTo>
                    <a:pt x="35" y="731"/>
                    <a:pt x="1" y="865"/>
                    <a:pt x="1" y="987"/>
                  </a:cubicBezTo>
                  <a:cubicBezTo>
                    <a:pt x="68" y="987"/>
                    <a:pt x="134" y="976"/>
                    <a:pt x="190" y="954"/>
                  </a:cubicBezTo>
                  <a:cubicBezTo>
                    <a:pt x="335" y="898"/>
                    <a:pt x="446" y="786"/>
                    <a:pt x="569" y="709"/>
                  </a:cubicBezTo>
                  <a:cubicBezTo>
                    <a:pt x="635" y="665"/>
                    <a:pt x="713" y="631"/>
                    <a:pt x="791" y="620"/>
                  </a:cubicBezTo>
                  <a:cubicBezTo>
                    <a:pt x="812" y="618"/>
                    <a:pt x="832" y="617"/>
                    <a:pt x="853" y="617"/>
                  </a:cubicBezTo>
                  <a:cubicBezTo>
                    <a:pt x="932" y="617"/>
                    <a:pt x="1012" y="631"/>
                    <a:pt x="1091" y="631"/>
                  </a:cubicBezTo>
                  <a:cubicBezTo>
                    <a:pt x="1247" y="620"/>
                    <a:pt x="1402" y="564"/>
                    <a:pt x="1525" y="464"/>
                  </a:cubicBezTo>
                  <a:cubicBezTo>
                    <a:pt x="1525" y="353"/>
                    <a:pt x="1525" y="230"/>
                    <a:pt x="1481" y="119"/>
                  </a:cubicBezTo>
                  <a:cubicBezTo>
                    <a:pt x="1446" y="28"/>
                    <a:pt x="1374" y="1"/>
                    <a:pt x="12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19"/>
            <p:cNvSpPr/>
            <p:nvPr/>
          </p:nvSpPr>
          <p:spPr>
            <a:xfrm>
              <a:off x="2697662" y="4130368"/>
              <a:ext cx="3907" cy="14409"/>
            </a:xfrm>
            <a:custGeom>
              <a:avLst/>
              <a:gdLst/>
              <a:ahLst/>
              <a:cxnLst/>
              <a:rect l="l" t="t" r="r" b="b"/>
              <a:pathLst>
                <a:path w="112" h="413" extrusionOk="0">
                  <a:moveTo>
                    <a:pt x="112" y="1"/>
                  </a:moveTo>
                  <a:lnTo>
                    <a:pt x="112" y="1"/>
                  </a:lnTo>
                  <a:cubicBezTo>
                    <a:pt x="57" y="134"/>
                    <a:pt x="12" y="268"/>
                    <a:pt x="1" y="413"/>
                  </a:cubicBezTo>
                  <a:lnTo>
                    <a:pt x="34" y="413"/>
                  </a:lnTo>
                  <a:cubicBezTo>
                    <a:pt x="34" y="279"/>
                    <a:pt x="67" y="134"/>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19"/>
            <p:cNvSpPr/>
            <p:nvPr/>
          </p:nvSpPr>
          <p:spPr>
            <a:xfrm>
              <a:off x="2694975" y="4140451"/>
              <a:ext cx="17095" cy="11164"/>
            </a:xfrm>
            <a:custGeom>
              <a:avLst/>
              <a:gdLst/>
              <a:ahLst/>
              <a:cxnLst/>
              <a:rect l="l" t="t" r="r" b="b"/>
              <a:pathLst>
                <a:path w="490" h="320" extrusionOk="0">
                  <a:moveTo>
                    <a:pt x="490" y="1"/>
                  </a:moveTo>
                  <a:cubicBezTo>
                    <a:pt x="445" y="23"/>
                    <a:pt x="411" y="57"/>
                    <a:pt x="378" y="90"/>
                  </a:cubicBezTo>
                  <a:cubicBezTo>
                    <a:pt x="345" y="124"/>
                    <a:pt x="312" y="156"/>
                    <a:pt x="267" y="179"/>
                  </a:cubicBezTo>
                  <a:cubicBezTo>
                    <a:pt x="233" y="201"/>
                    <a:pt x="189" y="223"/>
                    <a:pt x="144" y="245"/>
                  </a:cubicBezTo>
                  <a:cubicBezTo>
                    <a:pt x="122" y="257"/>
                    <a:pt x="100" y="268"/>
                    <a:pt x="89" y="268"/>
                  </a:cubicBezTo>
                  <a:cubicBezTo>
                    <a:pt x="83" y="271"/>
                    <a:pt x="76" y="273"/>
                    <a:pt x="70" y="273"/>
                  </a:cubicBezTo>
                  <a:cubicBezTo>
                    <a:pt x="55" y="273"/>
                    <a:pt x="41" y="265"/>
                    <a:pt x="33" y="257"/>
                  </a:cubicBezTo>
                  <a:lnTo>
                    <a:pt x="0" y="302"/>
                  </a:lnTo>
                  <a:cubicBezTo>
                    <a:pt x="19" y="314"/>
                    <a:pt x="39" y="320"/>
                    <a:pt x="56" y="320"/>
                  </a:cubicBezTo>
                  <a:cubicBezTo>
                    <a:pt x="69" y="320"/>
                    <a:pt x="80" y="317"/>
                    <a:pt x="89" y="312"/>
                  </a:cubicBezTo>
                  <a:cubicBezTo>
                    <a:pt x="122" y="302"/>
                    <a:pt x="144" y="290"/>
                    <a:pt x="167" y="279"/>
                  </a:cubicBezTo>
                  <a:cubicBezTo>
                    <a:pt x="200" y="257"/>
                    <a:pt x="245" y="223"/>
                    <a:pt x="278" y="201"/>
                  </a:cubicBezTo>
                  <a:cubicBezTo>
                    <a:pt x="322" y="168"/>
                    <a:pt x="356" y="134"/>
                    <a:pt x="389" y="101"/>
                  </a:cubicBezTo>
                  <a:cubicBezTo>
                    <a:pt x="423" y="68"/>
                    <a:pt x="445" y="23"/>
                    <a:pt x="4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19"/>
            <p:cNvSpPr/>
            <p:nvPr/>
          </p:nvSpPr>
          <p:spPr>
            <a:xfrm>
              <a:off x="2688765" y="4155209"/>
              <a:ext cx="24875" cy="9350"/>
            </a:xfrm>
            <a:custGeom>
              <a:avLst/>
              <a:gdLst/>
              <a:ahLst/>
              <a:cxnLst/>
              <a:rect l="l" t="t" r="r" b="b"/>
              <a:pathLst>
                <a:path w="713" h="268" extrusionOk="0">
                  <a:moveTo>
                    <a:pt x="712" y="0"/>
                  </a:moveTo>
                  <a:lnTo>
                    <a:pt x="712" y="0"/>
                  </a:lnTo>
                  <a:cubicBezTo>
                    <a:pt x="589" y="23"/>
                    <a:pt x="478" y="89"/>
                    <a:pt x="367" y="145"/>
                  </a:cubicBezTo>
                  <a:cubicBezTo>
                    <a:pt x="312" y="178"/>
                    <a:pt x="256" y="201"/>
                    <a:pt x="200" y="223"/>
                  </a:cubicBezTo>
                  <a:cubicBezTo>
                    <a:pt x="167" y="223"/>
                    <a:pt x="134" y="234"/>
                    <a:pt x="111" y="234"/>
                  </a:cubicBezTo>
                  <a:cubicBezTo>
                    <a:pt x="78" y="234"/>
                    <a:pt x="45" y="234"/>
                    <a:pt x="33" y="212"/>
                  </a:cubicBezTo>
                  <a:lnTo>
                    <a:pt x="0" y="234"/>
                  </a:lnTo>
                  <a:cubicBezTo>
                    <a:pt x="23" y="257"/>
                    <a:pt x="45" y="267"/>
                    <a:pt x="55" y="267"/>
                  </a:cubicBezTo>
                  <a:lnTo>
                    <a:pt x="111" y="267"/>
                  </a:lnTo>
                  <a:cubicBezTo>
                    <a:pt x="144" y="267"/>
                    <a:pt x="167" y="257"/>
                    <a:pt x="200" y="245"/>
                  </a:cubicBezTo>
                  <a:cubicBezTo>
                    <a:pt x="267" y="223"/>
                    <a:pt x="322" y="201"/>
                    <a:pt x="378" y="168"/>
                  </a:cubicBezTo>
                  <a:cubicBezTo>
                    <a:pt x="478" y="101"/>
                    <a:pt x="589" y="34"/>
                    <a:pt x="7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19"/>
            <p:cNvSpPr/>
            <p:nvPr/>
          </p:nvSpPr>
          <p:spPr>
            <a:xfrm>
              <a:off x="2683706" y="4171536"/>
              <a:ext cx="22921" cy="7745"/>
            </a:xfrm>
            <a:custGeom>
              <a:avLst/>
              <a:gdLst/>
              <a:ahLst/>
              <a:cxnLst/>
              <a:rect l="l" t="t" r="r" b="b"/>
              <a:pathLst>
                <a:path w="657" h="222" extrusionOk="0">
                  <a:moveTo>
                    <a:pt x="657" y="1"/>
                  </a:moveTo>
                  <a:lnTo>
                    <a:pt x="657" y="1"/>
                  </a:lnTo>
                  <a:cubicBezTo>
                    <a:pt x="645" y="34"/>
                    <a:pt x="612" y="44"/>
                    <a:pt x="579" y="56"/>
                  </a:cubicBezTo>
                  <a:cubicBezTo>
                    <a:pt x="556" y="66"/>
                    <a:pt x="534" y="78"/>
                    <a:pt x="501" y="89"/>
                  </a:cubicBezTo>
                  <a:cubicBezTo>
                    <a:pt x="445" y="111"/>
                    <a:pt x="390" y="133"/>
                    <a:pt x="334" y="145"/>
                  </a:cubicBezTo>
                  <a:cubicBezTo>
                    <a:pt x="279" y="155"/>
                    <a:pt x="223" y="178"/>
                    <a:pt x="168" y="178"/>
                  </a:cubicBezTo>
                  <a:cubicBezTo>
                    <a:pt x="158" y="181"/>
                    <a:pt x="149" y="182"/>
                    <a:pt x="140" y="182"/>
                  </a:cubicBezTo>
                  <a:cubicBezTo>
                    <a:pt x="121" y="182"/>
                    <a:pt x="105" y="174"/>
                    <a:pt x="89" y="167"/>
                  </a:cubicBezTo>
                  <a:cubicBezTo>
                    <a:pt x="67" y="155"/>
                    <a:pt x="45" y="145"/>
                    <a:pt x="45" y="122"/>
                  </a:cubicBezTo>
                  <a:lnTo>
                    <a:pt x="0" y="133"/>
                  </a:lnTo>
                  <a:cubicBezTo>
                    <a:pt x="12" y="167"/>
                    <a:pt x="45" y="200"/>
                    <a:pt x="67" y="211"/>
                  </a:cubicBezTo>
                  <a:cubicBezTo>
                    <a:pt x="101" y="222"/>
                    <a:pt x="134" y="222"/>
                    <a:pt x="168" y="222"/>
                  </a:cubicBezTo>
                  <a:cubicBezTo>
                    <a:pt x="234" y="211"/>
                    <a:pt x="289" y="189"/>
                    <a:pt x="345" y="167"/>
                  </a:cubicBezTo>
                  <a:lnTo>
                    <a:pt x="512" y="100"/>
                  </a:lnTo>
                  <a:cubicBezTo>
                    <a:pt x="534" y="89"/>
                    <a:pt x="556" y="66"/>
                    <a:pt x="590" y="56"/>
                  </a:cubicBezTo>
                  <a:cubicBezTo>
                    <a:pt x="612" y="44"/>
                    <a:pt x="645" y="34"/>
                    <a:pt x="6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19"/>
            <p:cNvSpPr/>
            <p:nvPr/>
          </p:nvSpPr>
          <p:spPr>
            <a:xfrm>
              <a:off x="2667413" y="4158314"/>
              <a:ext cx="15944" cy="22956"/>
            </a:xfrm>
            <a:custGeom>
              <a:avLst/>
              <a:gdLst/>
              <a:ahLst/>
              <a:cxnLst/>
              <a:rect l="l" t="t" r="r" b="b"/>
              <a:pathLst>
                <a:path w="457" h="658" extrusionOk="0">
                  <a:moveTo>
                    <a:pt x="0" y="0"/>
                  </a:moveTo>
                  <a:cubicBezTo>
                    <a:pt x="22" y="267"/>
                    <a:pt x="190" y="524"/>
                    <a:pt x="423" y="657"/>
                  </a:cubicBezTo>
                  <a:lnTo>
                    <a:pt x="457" y="613"/>
                  </a:lnTo>
                  <a:cubicBezTo>
                    <a:pt x="223" y="501"/>
                    <a:pt x="45" y="267"/>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19"/>
            <p:cNvSpPr/>
            <p:nvPr/>
          </p:nvSpPr>
          <p:spPr>
            <a:xfrm>
              <a:off x="2673624" y="4143975"/>
              <a:ext cx="14757" cy="23689"/>
            </a:xfrm>
            <a:custGeom>
              <a:avLst/>
              <a:gdLst/>
              <a:ahLst/>
              <a:cxnLst/>
              <a:rect l="l" t="t" r="r" b="b"/>
              <a:pathLst>
                <a:path w="423" h="679" extrusionOk="0">
                  <a:moveTo>
                    <a:pt x="0" y="0"/>
                  </a:moveTo>
                  <a:cubicBezTo>
                    <a:pt x="134" y="23"/>
                    <a:pt x="234" y="122"/>
                    <a:pt x="267" y="256"/>
                  </a:cubicBezTo>
                  <a:cubicBezTo>
                    <a:pt x="279" y="312"/>
                    <a:pt x="289" y="378"/>
                    <a:pt x="301" y="445"/>
                  </a:cubicBezTo>
                  <a:cubicBezTo>
                    <a:pt x="311" y="512"/>
                    <a:pt x="345" y="623"/>
                    <a:pt x="390" y="678"/>
                  </a:cubicBezTo>
                  <a:lnTo>
                    <a:pt x="423" y="601"/>
                  </a:lnTo>
                  <a:cubicBezTo>
                    <a:pt x="378" y="556"/>
                    <a:pt x="356" y="500"/>
                    <a:pt x="334" y="434"/>
                  </a:cubicBezTo>
                  <a:cubicBezTo>
                    <a:pt x="323" y="378"/>
                    <a:pt x="311" y="312"/>
                    <a:pt x="289" y="245"/>
                  </a:cubicBezTo>
                  <a:cubicBezTo>
                    <a:pt x="267" y="178"/>
                    <a:pt x="234" y="122"/>
                    <a:pt x="178" y="78"/>
                  </a:cubicBezTo>
                  <a:cubicBezTo>
                    <a:pt x="123" y="33"/>
                    <a:pt x="67" y="0"/>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19"/>
            <p:cNvSpPr/>
            <p:nvPr/>
          </p:nvSpPr>
          <p:spPr>
            <a:xfrm>
              <a:off x="2690300" y="4137346"/>
              <a:ext cx="4291" cy="15978"/>
            </a:xfrm>
            <a:custGeom>
              <a:avLst/>
              <a:gdLst/>
              <a:ahLst/>
              <a:cxnLst/>
              <a:rect l="l" t="t" r="r" b="b"/>
              <a:pathLst>
                <a:path w="123" h="458" extrusionOk="0">
                  <a:moveTo>
                    <a:pt x="1" y="1"/>
                  </a:moveTo>
                  <a:lnTo>
                    <a:pt x="1" y="1"/>
                  </a:lnTo>
                  <a:cubicBezTo>
                    <a:pt x="45" y="23"/>
                    <a:pt x="45" y="68"/>
                    <a:pt x="45" y="101"/>
                  </a:cubicBezTo>
                  <a:cubicBezTo>
                    <a:pt x="45" y="146"/>
                    <a:pt x="34" y="179"/>
                    <a:pt x="34" y="223"/>
                  </a:cubicBezTo>
                  <a:cubicBezTo>
                    <a:pt x="34" y="302"/>
                    <a:pt x="45" y="391"/>
                    <a:pt x="100" y="457"/>
                  </a:cubicBezTo>
                  <a:lnTo>
                    <a:pt x="123" y="435"/>
                  </a:lnTo>
                  <a:cubicBezTo>
                    <a:pt x="78" y="379"/>
                    <a:pt x="56" y="302"/>
                    <a:pt x="56" y="223"/>
                  </a:cubicBezTo>
                  <a:lnTo>
                    <a:pt x="56" y="101"/>
                  </a:lnTo>
                  <a:cubicBezTo>
                    <a:pt x="56" y="68"/>
                    <a:pt x="45"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19"/>
            <p:cNvSpPr/>
            <p:nvPr/>
          </p:nvSpPr>
          <p:spPr>
            <a:xfrm>
              <a:off x="2586333" y="4165152"/>
              <a:ext cx="54704" cy="57041"/>
            </a:xfrm>
            <a:custGeom>
              <a:avLst/>
              <a:gdLst/>
              <a:ahLst/>
              <a:cxnLst/>
              <a:rect l="l" t="t" r="r" b="b"/>
              <a:pathLst>
                <a:path w="1568" h="1635" extrusionOk="0">
                  <a:moveTo>
                    <a:pt x="1158" y="1"/>
                  </a:moveTo>
                  <a:cubicBezTo>
                    <a:pt x="999" y="1"/>
                    <a:pt x="864" y="157"/>
                    <a:pt x="712" y="239"/>
                  </a:cubicBezTo>
                  <a:cubicBezTo>
                    <a:pt x="545" y="316"/>
                    <a:pt x="255" y="627"/>
                    <a:pt x="133" y="839"/>
                  </a:cubicBezTo>
                  <a:cubicBezTo>
                    <a:pt x="0" y="1039"/>
                    <a:pt x="0" y="1273"/>
                    <a:pt x="200" y="1362"/>
                  </a:cubicBezTo>
                  <a:cubicBezTo>
                    <a:pt x="245" y="1383"/>
                    <a:pt x="285" y="1390"/>
                    <a:pt x="323" y="1390"/>
                  </a:cubicBezTo>
                  <a:cubicBezTo>
                    <a:pt x="409" y="1390"/>
                    <a:pt x="481" y="1350"/>
                    <a:pt x="555" y="1350"/>
                  </a:cubicBezTo>
                  <a:cubicBezTo>
                    <a:pt x="585" y="1350"/>
                    <a:pt x="614" y="1356"/>
                    <a:pt x="645" y="1373"/>
                  </a:cubicBezTo>
                  <a:cubicBezTo>
                    <a:pt x="745" y="1440"/>
                    <a:pt x="812" y="1551"/>
                    <a:pt x="989" y="1618"/>
                  </a:cubicBezTo>
                  <a:cubicBezTo>
                    <a:pt x="1018" y="1629"/>
                    <a:pt x="1046" y="1635"/>
                    <a:pt x="1073" y="1635"/>
                  </a:cubicBezTo>
                  <a:cubicBezTo>
                    <a:pt x="1199" y="1635"/>
                    <a:pt x="1298" y="1516"/>
                    <a:pt x="1390" y="1406"/>
                  </a:cubicBezTo>
                  <a:cubicBezTo>
                    <a:pt x="1490" y="1262"/>
                    <a:pt x="1557" y="906"/>
                    <a:pt x="1546" y="750"/>
                  </a:cubicBezTo>
                  <a:cubicBezTo>
                    <a:pt x="1535" y="595"/>
                    <a:pt x="1568" y="305"/>
                    <a:pt x="1523" y="183"/>
                  </a:cubicBezTo>
                  <a:cubicBezTo>
                    <a:pt x="1479" y="61"/>
                    <a:pt x="1368" y="49"/>
                    <a:pt x="1201" y="5"/>
                  </a:cubicBezTo>
                  <a:cubicBezTo>
                    <a:pt x="1186" y="2"/>
                    <a:pt x="1172" y="1"/>
                    <a:pt x="115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19"/>
            <p:cNvSpPr/>
            <p:nvPr/>
          </p:nvSpPr>
          <p:spPr>
            <a:xfrm>
              <a:off x="2588252" y="4165152"/>
              <a:ext cx="51633" cy="35864"/>
            </a:xfrm>
            <a:custGeom>
              <a:avLst/>
              <a:gdLst/>
              <a:ahLst/>
              <a:cxnLst/>
              <a:rect l="l" t="t" r="r" b="b"/>
              <a:pathLst>
                <a:path w="1480" h="1028" extrusionOk="0">
                  <a:moveTo>
                    <a:pt x="1103" y="1"/>
                  </a:moveTo>
                  <a:cubicBezTo>
                    <a:pt x="944" y="1"/>
                    <a:pt x="809" y="157"/>
                    <a:pt x="657" y="239"/>
                  </a:cubicBezTo>
                  <a:cubicBezTo>
                    <a:pt x="490" y="316"/>
                    <a:pt x="200" y="627"/>
                    <a:pt x="78" y="839"/>
                  </a:cubicBezTo>
                  <a:cubicBezTo>
                    <a:pt x="34" y="894"/>
                    <a:pt x="12" y="961"/>
                    <a:pt x="0" y="1028"/>
                  </a:cubicBezTo>
                  <a:cubicBezTo>
                    <a:pt x="56" y="1028"/>
                    <a:pt x="111" y="1017"/>
                    <a:pt x="167" y="983"/>
                  </a:cubicBezTo>
                  <a:cubicBezTo>
                    <a:pt x="479" y="850"/>
                    <a:pt x="635" y="516"/>
                    <a:pt x="957" y="394"/>
                  </a:cubicBezTo>
                  <a:cubicBezTo>
                    <a:pt x="1057" y="361"/>
                    <a:pt x="1168" y="338"/>
                    <a:pt x="1268" y="316"/>
                  </a:cubicBezTo>
                  <a:cubicBezTo>
                    <a:pt x="1346" y="294"/>
                    <a:pt x="1413" y="272"/>
                    <a:pt x="1480" y="239"/>
                  </a:cubicBezTo>
                  <a:cubicBezTo>
                    <a:pt x="1480" y="216"/>
                    <a:pt x="1468" y="205"/>
                    <a:pt x="1468" y="183"/>
                  </a:cubicBezTo>
                  <a:cubicBezTo>
                    <a:pt x="1424" y="61"/>
                    <a:pt x="1313" y="49"/>
                    <a:pt x="1146" y="5"/>
                  </a:cubicBezTo>
                  <a:cubicBezTo>
                    <a:pt x="1131" y="2"/>
                    <a:pt x="1117" y="1"/>
                    <a:pt x="110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19"/>
            <p:cNvSpPr/>
            <p:nvPr/>
          </p:nvSpPr>
          <p:spPr>
            <a:xfrm>
              <a:off x="2624710" y="4179282"/>
              <a:ext cx="11304" cy="3907"/>
            </a:xfrm>
            <a:custGeom>
              <a:avLst/>
              <a:gdLst/>
              <a:ahLst/>
              <a:cxnLst/>
              <a:rect l="l" t="t" r="r" b="b"/>
              <a:pathLst>
                <a:path w="324" h="112" extrusionOk="0">
                  <a:moveTo>
                    <a:pt x="324" y="0"/>
                  </a:moveTo>
                  <a:lnTo>
                    <a:pt x="1" y="78"/>
                  </a:lnTo>
                  <a:lnTo>
                    <a:pt x="12" y="111"/>
                  </a:lnTo>
                  <a:lnTo>
                    <a:pt x="324"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19"/>
            <p:cNvSpPr/>
            <p:nvPr/>
          </p:nvSpPr>
          <p:spPr>
            <a:xfrm>
              <a:off x="2620070" y="4169164"/>
              <a:ext cx="3838" cy="17897"/>
            </a:xfrm>
            <a:custGeom>
              <a:avLst/>
              <a:gdLst/>
              <a:ahLst/>
              <a:cxnLst/>
              <a:rect l="l" t="t" r="r" b="b"/>
              <a:pathLst>
                <a:path w="110" h="513" extrusionOk="0">
                  <a:moveTo>
                    <a:pt x="79" y="1"/>
                  </a:moveTo>
                  <a:lnTo>
                    <a:pt x="79" y="1"/>
                  </a:lnTo>
                  <a:cubicBezTo>
                    <a:pt x="88" y="10"/>
                    <a:pt x="94" y="21"/>
                    <a:pt x="99" y="33"/>
                  </a:cubicBezTo>
                  <a:lnTo>
                    <a:pt x="99" y="33"/>
                  </a:lnTo>
                  <a:cubicBezTo>
                    <a:pt x="96" y="19"/>
                    <a:pt x="90" y="7"/>
                    <a:pt x="79" y="1"/>
                  </a:cubicBezTo>
                  <a:close/>
                  <a:moveTo>
                    <a:pt x="99" y="33"/>
                  </a:moveTo>
                  <a:cubicBezTo>
                    <a:pt x="101" y="45"/>
                    <a:pt x="101" y="57"/>
                    <a:pt x="101" y="68"/>
                  </a:cubicBezTo>
                  <a:cubicBezTo>
                    <a:pt x="101" y="79"/>
                    <a:pt x="89" y="101"/>
                    <a:pt x="79" y="124"/>
                  </a:cubicBezTo>
                  <a:cubicBezTo>
                    <a:pt x="56" y="157"/>
                    <a:pt x="34" y="201"/>
                    <a:pt x="22" y="246"/>
                  </a:cubicBezTo>
                  <a:cubicBezTo>
                    <a:pt x="0" y="334"/>
                    <a:pt x="12" y="423"/>
                    <a:pt x="34" y="512"/>
                  </a:cubicBezTo>
                  <a:lnTo>
                    <a:pt x="67" y="502"/>
                  </a:lnTo>
                  <a:cubicBezTo>
                    <a:pt x="34" y="423"/>
                    <a:pt x="22" y="334"/>
                    <a:pt x="45" y="246"/>
                  </a:cubicBezTo>
                  <a:cubicBezTo>
                    <a:pt x="45" y="201"/>
                    <a:pt x="67" y="168"/>
                    <a:pt x="89" y="124"/>
                  </a:cubicBezTo>
                  <a:cubicBezTo>
                    <a:pt x="105" y="99"/>
                    <a:pt x="110" y="64"/>
                    <a:pt x="99" y="33"/>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19"/>
            <p:cNvSpPr/>
            <p:nvPr/>
          </p:nvSpPr>
          <p:spPr>
            <a:xfrm>
              <a:off x="2616162" y="4189748"/>
              <a:ext cx="19851" cy="6629"/>
            </a:xfrm>
            <a:custGeom>
              <a:avLst/>
              <a:gdLst/>
              <a:ahLst/>
              <a:cxnLst/>
              <a:rect l="l" t="t" r="r" b="b"/>
              <a:pathLst>
                <a:path w="569" h="190" extrusionOk="0">
                  <a:moveTo>
                    <a:pt x="569" y="1"/>
                  </a:moveTo>
                  <a:cubicBezTo>
                    <a:pt x="524" y="1"/>
                    <a:pt x="468" y="1"/>
                    <a:pt x="424" y="23"/>
                  </a:cubicBezTo>
                  <a:cubicBezTo>
                    <a:pt x="379" y="34"/>
                    <a:pt x="324" y="56"/>
                    <a:pt x="279" y="78"/>
                  </a:cubicBezTo>
                  <a:cubicBezTo>
                    <a:pt x="191" y="112"/>
                    <a:pt x="102" y="156"/>
                    <a:pt x="1" y="156"/>
                  </a:cubicBezTo>
                  <a:lnTo>
                    <a:pt x="1" y="189"/>
                  </a:lnTo>
                  <a:cubicBezTo>
                    <a:pt x="57" y="189"/>
                    <a:pt x="102" y="179"/>
                    <a:pt x="157" y="156"/>
                  </a:cubicBezTo>
                  <a:lnTo>
                    <a:pt x="290" y="90"/>
                  </a:lnTo>
                  <a:cubicBezTo>
                    <a:pt x="379" y="45"/>
                    <a:pt x="468" y="1"/>
                    <a:pt x="56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19"/>
            <p:cNvSpPr/>
            <p:nvPr/>
          </p:nvSpPr>
          <p:spPr>
            <a:xfrm>
              <a:off x="2611941" y="4200982"/>
              <a:ext cx="21735" cy="5094"/>
            </a:xfrm>
            <a:custGeom>
              <a:avLst/>
              <a:gdLst/>
              <a:ahLst/>
              <a:cxnLst/>
              <a:rect l="l" t="t" r="r" b="b"/>
              <a:pathLst>
                <a:path w="623" h="146" extrusionOk="0">
                  <a:moveTo>
                    <a:pt x="623" y="1"/>
                  </a:moveTo>
                  <a:cubicBezTo>
                    <a:pt x="589" y="45"/>
                    <a:pt x="545" y="79"/>
                    <a:pt x="489" y="101"/>
                  </a:cubicBezTo>
                  <a:cubicBezTo>
                    <a:pt x="545" y="90"/>
                    <a:pt x="589" y="45"/>
                    <a:pt x="623" y="1"/>
                  </a:cubicBezTo>
                  <a:close/>
                  <a:moveTo>
                    <a:pt x="22" y="57"/>
                  </a:moveTo>
                  <a:lnTo>
                    <a:pt x="0" y="79"/>
                  </a:lnTo>
                  <a:cubicBezTo>
                    <a:pt x="55" y="124"/>
                    <a:pt x="111" y="134"/>
                    <a:pt x="166" y="146"/>
                  </a:cubicBezTo>
                  <a:lnTo>
                    <a:pt x="334" y="146"/>
                  </a:lnTo>
                  <a:cubicBezTo>
                    <a:pt x="389" y="134"/>
                    <a:pt x="445" y="124"/>
                    <a:pt x="489" y="101"/>
                  </a:cubicBezTo>
                  <a:lnTo>
                    <a:pt x="489" y="101"/>
                  </a:lnTo>
                  <a:cubicBezTo>
                    <a:pt x="433" y="112"/>
                    <a:pt x="389" y="124"/>
                    <a:pt x="334" y="124"/>
                  </a:cubicBezTo>
                  <a:lnTo>
                    <a:pt x="166" y="124"/>
                  </a:lnTo>
                  <a:cubicBezTo>
                    <a:pt x="111" y="112"/>
                    <a:pt x="67" y="90"/>
                    <a:pt x="22" y="57"/>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19"/>
            <p:cNvSpPr/>
            <p:nvPr/>
          </p:nvSpPr>
          <p:spPr>
            <a:xfrm>
              <a:off x="2609185" y="4209146"/>
              <a:ext cx="20584" cy="8966"/>
            </a:xfrm>
            <a:custGeom>
              <a:avLst/>
              <a:gdLst/>
              <a:ahLst/>
              <a:cxnLst/>
              <a:rect l="l" t="t" r="r" b="b"/>
              <a:pathLst>
                <a:path w="590" h="257" extrusionOk="0">
                  <a:moveTo>
                    <a:pt x="57" y="1"/>
                  </a:moveTo>
                  <a:lnTo>
                    <a:pt x="1" y="23"/>
                  </a:lnTo>
                  <a:cubicBezTo>
                    <a:pt x="12" y="56"/>
                    <a:pt x="45" y="78"/>
                    <a:pt x="68" y="90"/>
                  </a:cubicBezTo>
                  <a:lnTo>
                    <a:pt x="134" y="123"/>
                  </a:lnTo>
                  <a:lnTo>
                    <a:pt x="279" y="201"/>
                  </a:lnTo>
                  <a:cubicBezTo>
                    <a:pt x="324" y="223"/>
                    <a:pt x="379" y="246"/>
                    <a:pt x="435" y="256"/>
                  </a:cubicBezTo>
                  <a:cubicBezTo>
                    <a:pt x="479" y="256"/>
                    <a:pt x="534" y="256"/>
                    <a:pt x="590" y="246"/>
                  </a:cubicBezTo>
                  <a:lnTo>
                    <a:pt x="590" y="246"/>
                  </a:lnTo>
                  <a:cubicBezTo>
                    <a:pt x="567" y="250"/>
                    <a:pt x="545" y="252"/>
                    <a:pt x="523" y="252"/>
                  </a:cubicBezTo>
                  <a:cubicBezTo>
                    <a:pt x="491" y="252"/>
                    <a:pt x="461" y="247"/>
                    <a:pt x="435" y="234"/>
                  </a:cubicBezTo>
                  <a:cubicBezTo>
                    <a:pt x="379" y="223"/>
                    <a:pt x="334" y="201"/>
                    <a:pt x="290" y="167"/>
                  </a:cubicBezTo>
                  <a:lnTo>
                    <a:pt x="157" y="90"/>
                  </a:lnTo>
                  <a:cubicBezTo>
                    <a:pt x="112" y="56"/>
                    <a:pt x="57" y="34"/>
                    <a:pt x="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19"/>
            <p:cNvSpPr/>
            <p:nvPr/>
          </p:nvSpPr>
          <p:spPr>
            <a:xfrm>
              <a:off x="2609987" y="4177712"/>
              <a:ext cx="4675" cy="21770"/>
            </a:xfrm>
            <a:custGeom>
              <a:avLst/>
              <a:gdLst/>
              <a:ahLst/>
              <a:cxnLst/>
              <a:rect l="l" t="t" r="r" b="b"/>
              <a:pathLst>
                <a:path w="134" h="624" extrusionOk="0">
                  <a:moveTo>
                    <a:pt x="0" y="1"/>
                  </a:moveTo>
                  <a:lnTo>
                    <a:pt x="0" y="1"/>
                  </a:lnTo>
                  <a:cubicBezTo>
                    <a:pt x="22" y="101"/>
                    <a:pt x="34" y="201"/>
                    <a:pt x="34" y="312"/>
                  </a:cubicBezTo>
                  <a:cubicBezTo>
                    <a:pt x="22" y="356"/>
                    <a:pt x="22" y="412"/>
                    <a:pt x="22" y="468"/>
                  </a:cubicBezTo>
                  <a:cubicBezTo>
                    <a:pt x="34" y="524"/>
                    <a:pt x="56" y="579"/>
                    <a:pt x="101" y="623"/>
                  </a:cubicBezTo>
                  <a:lnTo>
                    <a:pt x="134" y="579"/>
                  </a:lnTo>
                  <a:cubicBezTo>
                    <a:pt x="89" y="557"/>
                    <a:pt x="67" y="512"/>
                    <a:pt x="56" y="468"/>
                  </a:cubicBezTo>
                  <a:lnTo>
                    <a:pt x="56" y="312"/>
                  </a:lnTo>
                  <a:cubicBezTo>
                    <a:pt x="45" y="201"/>
                    <a:pt x="34" y="10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19"/>
            <p:cNvSpPr/>
            <p:nvPr/>
          </p:nvSpPr>
          <p:spPr>
            <a:xfrm>
              <a:off x="2594846" y="4199063"/>
              <a:ext cx="15560" cy="9524"/>
            </a:xfrm>
            <a:custGeom>
              <a:avLst/>
              <a:gdLst/>
              <a:ahLst/>
              <a:cxnLst/>
              <a:rect l="l" t="t" r="r" b="b"/>
              <a:pathLst>
                <a:path w="446" h="273" extrusionOk="0">
                  <a:moveTo>
                    <a:pt x="1" y="1"/>
                  </a:moveTo>
                  <a:cubicBezTo>
                    <a:pt x="90" y="11"/>
                    <a:pt x="167" y="56"/>
                    <a:pt x="223" y="112"/>
                  </a:cubicBezTo>
                  <a:cubicBezTo>
                    <a:pt x="268" y="134"/>
                    <a:pt x="290" y="167"/>
                    <a:pt x="323" y="201"/>
                  </a:cubicBezTo>
                  <a:lnTo>
                    <a:pt x="379" y="245"/>
                  </a:lnTo>
                  <a:lnTo>
                    <a:pt x="401" y="268"/>
                  </a:lnTo>
                  <a:cubicBezTo>
                    <a:pt x="408" y="268"/>
                    <a:pt x="420" y="272"/>
                    <a:pt x="431" y="272"/>
                  </a:cubicBezTo>
                  <a:cubicBezTo>
                    <a:pt x="437" y="272"/>
                    <a:pt x="442" y="271"/>
                    <a:pt x="446" y="268"/>
                  </a:cubicBezTo>
                  <a:lnTo>
                    <a:pt x="434" y="234"/>
                  </a:lnTo>
                  <a:cubicBezTo>
                    <a:pt x="434" y="237"/>
                    <a:pt x="432" y="239"/>
                    <a:pt x="429" y="239"/>
                  </a:cubicBezTo>
                  <a:cubicBezTo>
                    <a:pt x="421" y="239"/>
                    <a:pt x="405" y="231"/>
                    <a:pt x="390" y="223"/>
                  </a:cubicBezTo>
                  <a:lnTo>
                    <a:pt x="345" y="179"/>
                  </a:lnTo>
                  <a:cubicBezTo>
                    <a:pt x="312" y="145"/>
                    <a:pt x="278" y="123"/>
                    <a:pt x="234" y="100"/>
                  </a:cubicBezTo>
                  <a:cubicBezTo>
                    <a:pt x="167" y="45"/>
                    <a:pt x="90" y="1"/>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19"/>
            <p:cNvSpPr/>
            <p:nvPr/>
          </p:nvSpPr>
          <p:spPr>
            <a:xfrm>
              <a:off x="2519591" y="4177467"/>
              <a:ext cx="59762" cy="63914"/>
            </a:xfrm>
            <a:custGeom>
              <a:avLst/>
              <a:gdLst/>
              <a:ahLst/>
              <a:cxnLst/>
              <a:rect l="l" t="t" r="r" b="b"/>
              <a:pathLst>
                <a:path w="1713" h="1832" extrusionOk="0">
                  <a:moveTo>
                    <a:pt x="1364" y="1"/>
                  </a:moveTo>
                  <a:cubicBezTo>
                    <a:pt x="1236" y="1"/>
                    <a:pt x="925" y="158"/>
                    <a:pt x="756" y="297"/>
                  </a:cubicBezTo>
                  <a:cubicBezTo>
                    <a:pt x="567" y="452"/>
                    <a:pt x="133" y="897"/>
                    <a:pt x="77" y="1142"/>
                  </a:cubicBezTo>
                  <a:cubicBezTo>
                    <a:pt x="33" y="1398"/>
                    <a:pt x="0" y="1443"/>
                    <a:pt x="233" y="1554"/>
                  </a:cubicBezTo>
                  <a:cubicBezTo>
                    <a:pt x="289" y="1582"/>
                    <a:pt x="337" y="1592"/>
                    <a:pt x="379" y="1592"/>
                  </a:cubicBezTo>
                  <a:cubicBezTo>
                    <a:pt x="502" y="1592"/>
                    <a:pt x="573" y="1503"/>
                    <a:pt x="646" y="1503"/>
                  </a:cubicBezTo>
                  <a:cubicBezTo>
                    <a:pt x="656" y="1503"/>
                    <a:pt x="667" y="1505"/>
                    <a:pt x="678" y="1509"/>
                  </a:cubicBezTo>
                  <a:cubicBezTo>
                    <a:pt x="779" y="1554"/>
                    <a:pt x="712" y="1520"/>
                    <a:pt x="779" y="1609"/>
                  </a:cubicBezTo>
                  <a:cubicBezTo>
                    <a:pt x="834" y="1698"/>
                    <a:pt x="1012" y="1821"/>
                    <a:pt x="1246" y="1832"/>
                  </a:cubicBezTo>
                  <a:cubicBezTo>
                    <a:pt x="1479" y="1832"/>
                    <a:pt x="1523" y="1542"/>
                    <a:pt x="1557" y="1298"/>
                  </a:cubicBezTo>
                  <a:cubicBezTo>
                    <a:pt x="1590" y="1053"/>
                    <a:pt x="1713" y="608"/>
                    <a:pt x="1679" y="419"/>
                  </a:cubicBezTo>
                  <a:cubicBezTo>
                    <a:pt x="1646" y="242"/>
                    <a:pt x="1501" y="52"/>
                    <a:pt x="1401" y="8"/>
                  </a:cubicBezTo>
                  <a:cubicBezTo>
                    <a:pt x="1392" y="3"/>
                    <a:pt x="1379" y="1"/>
                    <a:pt x="136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19"/>
            <p:cNvSpPr/>
            <p:nvPr/>
          </p:nvSpPr>
          <p:spPr>
            <a:xfrm>
              <a:off x="2522278" y="4177467"/>
              <a:ext cx="56692" cy="40260"/>
            </a:xfrm>
            <a:custGeom>
              <a:avLst/>
              <a:gdLst/>
              <a:ahLst/>
              <a:cxnLst/>
              <a:rect l="l" t="t" r="r" b="b"/>
              <a:pathLst>
                <a:path w="1625" h="1154" extrusionOk="0">
                  <a:moveTo>
                    <a:pt x="1287" y="1"/>
                  </a:moveTo>
                  <a:cubicBezTo>
                    <a:pt x="1159" y="1"/>
                    <a:pt x="848" y="158"/>
                    <a:pt x="679" y="297"/>
                  </a:cubicBezTo>
                  <a:cubicBezTo>
                    <a:pt x="490" y="452"/>
                    <a:pt x="56" y="897"/>
                    <a:pt x="0" y="1142"/>
                  </a:cubicBezTo>
                  <a:lnTo>
                    <a:pt x="0" y="1154"/>
                  </a:lnTo>
                  <a:cubicBezTo>
                    <a:pt x="89" y="1131"/>
                    <a:pt x="178" y="1065"/>
                    <a:pt x="245" y="998"/>
                  </a:cubicBezTo>
                  <a:cubicBezTo>
                    <a:pt x="312" y="931"/>
                    <a:pt x="368" y="842"/>
                    <a:pt x="435" y="764"/>
                  </a:cubicBezTo>
                  <a:cubicBezTo>
                    <a:pt x="501" y="675"/>
                    <a:pt x="579" y="608"/>
                    <a:pt x="668" y="541"/>
                  </a:cubicBezTo>
                  <a:cubicBezTo>
                    <a:pt x="768" y="475"/>
                    <a:pt x="857" y="419"/>
                    <a:pt x="957" y="375"/>
                  </a:cubicBezTo>
                  <a:cubicBezTo>
                    <a:pt x="1013" y="341"/>
                    <a:pt x="1068" y="319"/>
                    <a:pt x="1124" y="308"/>
                  </a:cubicBezTo>
                  <a:cubicBezTo>
                    <a:pt x="1138" y="308"/>
                    <a:pt x="1151" y="306"/>
                    <a:pt x="1164" y="306"/>
                  </a:cubicBezTo>
                  <a:cubicBezTo>
                    <a:pt x="1183" y="306"/>
                    <a:pt x="1200" y="310"/>
                    <a:pt x="1213" y="331"/>
                  </a:cubicBezTo>
                  <a:cubicBezTo>
                    <a:pt x="1235" y="353"/>
                    <a:pt x="1246" y="375"/>
                    <a:pt x="1258" y="386"/>
                  </a:cubicBezTo>
                  <a:cubicBezTo>
                    <a:pt x="1324" y="475"/>
                    <a:pt x="1380" y="564"/>
                    <a:pt x="1402" y="664"/>
                  </a:cubicBezTo>
                  <a:cubicBezTo>
                    <a:pt x="1424" y="742"/>
                    <a:pt x="1380" y="875"/>
                    <a:pt x="1480" y="909"/>
                  </a:cubicBezTo>
                  <a:cubicBezTo>
                    <a:pt x="1491" y="914"/>
                    <a:pt x="1502" y="917"/>
                    <a:pt x="1513" y="917"/>
                  </a:cubicBezTo>
                  <a:cubicBezTo>
                    <a:pt x="1525" y="917"/>
                    <a:pt x="1536" y="914"/>
                    <a:pt x="1547" y="909"/>
                  </a:cubicBezTo>
                  <a:cubicBezTo>
                    <a:pt x="1591" y="719"/>
                    <a:pt x="1624" y="531"/>
                    <a:pt x="1602" y="419"/>
                  </a:cubicBezTo>
                  <a:cubicBezTo>
                    <a:pt x="1569" y="242"/>
                    <a:pt x="1424" y="52"/>
                    <a:pt x="1324" y="8"/>
                  </a:cubicBezTo>
                  <a:cubicBezTo>
                    <a:pt x="1315" y="3"/>
                    <a:pt x="1302" y="1"/>
                    <a:pt x="128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19"/>
            <p:cNvSpPr/>
            <p:nvPr/>
          </p:nvSpPr>
          <p:spPr>
            <a:xfrm>
              <a:off x="2544397" y="4225439"/>
              <a:ext cx="19432" cy="6489"/>
            </a:xfrm>
            <a:custGeom>
              <a:avLst/>
              <a:gdLst/>
              <a:ahLst/>
              <a:cxnLst/>
              <a:rect l="l" t="t" r="r" b="b"/>
              <a:pathLst>
                <a:path w="557" h="186" extrusionOk="0">
                  <a:moveTo>
                    <a:pt x="34" y="1"/>
                  </a:moveTo>
                  <a:lnTo>
                    <a:pt x="1" y="45"/>
                  </a:lnTo>
                  <a:cubicBezTo>
                    <a:pt x="90" y="90"/>
                    <a:pt x="179" y="145"/>
                    <a:pt x="278" y="167"/>
                  </a:cubicBezTo>
                  <a:cubicBezTo>
                    <a:pt x="305" y="181"/>
                    <a:pt x="335" y="186"/>
                    <a:pt x="367" y="186"/>
                  </a:cubicBezTo>
                  <a:cubicBezTo>
                    <a:pt x="389" y="186"/>
                    <a:pt x="412" y="183"/>
                    <a:pt x="434" y="179"/>
                  </a:cubicBezTo>
                  <a:cubicBezTo>
                    <a:pt x="479" y="167"/>
                    <a:pt x="523" y="145"/>
                    <a:pt x="557" y="112"/>
                  </a:cubicBezTo>
                  <a:lnTo>
                    <a:pt x="557" y="112"/>
                  </a:lnTo>
                  <a:cubicBezTo>
                    <a:pt x="523" y="145"/>
                    <a:pt x="479" y="157"/>
                    <a:pt x="423" y="167"/>
                  </a:cubicBezTo>
                  <a:cubicBezTo>
                    <a:pt x="379" y="167"/>
                    <a:pt x="334" y="157"/>
                    <a:pt x="290" y="145"/>
                  </a:cubicBezTo>
                  <a:cubicBezTo>
                    <a:pt x="189" y="112"/>
                    <a:pt x="123" y="45"/>
                    <a:pt x="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19"/>
            <p:cNvSpPr/>
            <p:nvPr/>
          </p:nvSpPr>
          <p:spPr>
            <a:xfrm>
              <a:off x="2530442" y="4204890"/>
              <a:ext cx="14792" cy="21386"/>
            </a:xfrm>
            <a:custGeom>
              <a:avLst/>
              <a:gdLst/>
              <a:ahLst/>
              <a:cxnLst/>
              <a:rect l="l" t="t" r="r" b="b"/>
              <a:pathLst>
                <a:path w="424" h="613" extrusionOk="0">
                  <a:moveTo>
                    <a:pt x="45" y="0"/>
                  </a:moveTo>
                  <a:lnTo>
                    <a:pt x="45" y="0"/>
                  </a:lnTo>
                  <a:cubicBezTo>
                    <a:pt x="0" y="123"/>
                    <a:pt x="23" y="267"/>
                    <a:pt x="89" y="390"/>
                  </a:cubicBezTo>
                  <a:cubicBezTo>
                    <a:pt x="122" y="445"/>
                    <a:pt x="167" y="501"/>
                    <a:pt x="223" y="534"/>
                  </a:cubicBezTo>
                  <a:cubicBezTo>
                    <a:pt x="256" y="556"/>
                    <a:pt x="278" y="578"/>
                    <a:pt x="312" y="590"/>
                  </a:cubicBezTo>
                  <a:cubicBezTo>
                    <a:pt x="334" y="601"/>
                    <a:pt x="345" y="601"/>
                    <a:pt x="367" y="612"/>
                  </a:cubicBezTo>
                  <a:cubicBezTo>
                    <a:pt x="379" y="612"/>
                    <a:pt x="412" y="612"/>
                    <a:pt x="423" y="590"/>
                  </a:cubicBezTo>
                  <a:lnTo>
                    <a:pt x="401" y="568"/>
                  </a:lnTo>
                  <a:cubicBezTo>
                    <a:pt x="389" y="568"/>
                    <a:pt x="379" y="578"/>
                    <a:pt x="367" y="578"/>
                  </a:cubicBezTo>
                  <a:cubicBezTo>
                    <a:pt x="356" y="568"/>
                    <a:pt x="345" y="568"/>
                    <a:pt x="323" y="556"/>
                  </a:cubicBezTo>
                  <a:cubicBezTo>
                    <a:pt x="300" y="545"/>
                    <a:pt x="267" y="534"/>
                    <a:pt x="245" y="512"/>
                  </a:cubicBezTo>
                  <a:cubicBezTo>
                    <a:pt x="189" y="479"/>
                    <a:pt x="134" y="434"/>
                    <a:pt x="100" y="378"/>
                  </a:cubicBezTo>
                  <a:cubicBezTo>
                    <a:pt x="33" y="267"/>
                    <a:pt x="11" y="123"/>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19"/>
            <p:cNvSpPr/>
            <p:nvPr/>
          </p:nvSpPr>
          <p:spPr>
            <a:xfrm>
              <a:off x="2544781" y="4193621"/>
              <a:ext cx="6664" cy="21002"/>
            </a:xfrm>
            <a:custGeom>
              <a:avLst/>
              <a:gdLst/>
              <a:ahLst/>
              <a:cxnLst/>
              <a:rect l="l" t="t" r="r" b="b"/>
              <a:pathLst>
                <a:path w="191" h="602" extrusionOk="0">
                  <a:moveTo>
                    <a:pt x="12" y="1"/>
                  </a:moveTo>
                  <a:cubicBezTo>
                    <a:pt x="1" y="112"/>
                    <a:pt x="1" y="212"/>
                    <a:pt x="23" y="323"/>
                  </a:cubicBezTo>
                  <a:cubicBezTo>
                    <a:pt x="34" y="368"/>
                    <a:pt x="34" y="424"/>
                    <a:pt x="57" y="479"/>
                  </a:cubicBezTo>
                  <a:cubicBezTo>
                    <a:pt x="79" y="523"/>
                    <a:pt x="112" y="579"/>
                    <a:pt x="178" y="602"/>
                  </a:cubicBezTo>
                  <a:lnTo>
                    <a:pt x="190" y="546"/>
                  </a:lnTo>
                  <a:cubicBezTo>
                    <a:pt x="156" y="535"/>
                    <a:pt x="123" y="501"/>
                    <a:pt x="101" y="457"/>
                  </a:cubicBezTo>
                  <a:cubicBezTo>
                    <a:pt x="79" y="412"/>
                    <a:pt x="67" y="368"/>
                    <a:pt x="45" y="312"/>
                  </a:cubicBezTo>
                  <a:cubicBezTo>
                    <a:pt x="23" y="212"/>
                    <a:pt x="12" y="112"/>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19"/>
            <p:cNvSpPr/>
            <p:nvPr/>
          </p:nvSpPr>
          <p:spPr>
            <a:xfrm>
              <a:off x="2556433" y="4198226"/>
              <a:ext cx="17862" cy="5547"/>
            </a:xfrm>
            <a:custGeom>
              <a:avLst/>
              <a:gdLst/>
              <a:ahLst/>
              <a:cxnLst/>
              <a:rect l="l" t="t" r="r" b="b"/>
              <a:pathLst>
                <a:path w="512" h="159" extrusionOk="0">
                  <a:moveTo>
                    <a:pt x="475" y="0"/>
                  </a:moveTo>
                  <a:cubicBezTo>
                    <a:pt x="399" y="0"/>
                    <a:pt x="323" y="29"/>
                    <a:pt x="256" y="58"/>
                  </a:cubicBezTo>
                  <a:cubicBezTo>
                    <a:pt x="167" y="91"/>
                    <a:pt x="89" y="124"/>
                    <a:pt x="0" y="124"/>
                  </a:cubicBezTo>
                  <a:lnTo>
                    <a:pt x="12" y="158"/>
                  </a:lnTo>
                  <a:cubicBezTo>
                    <a:pt x="101" y="147"/>
                    <a:pt x="178" y="114"/>
                    <a:pt x="256" y="69"/>
                  </a:cubicBezTo>
                  <a:cubicBezTo>
                    <a:pt x="345" y="35"/>
                    <a:pt x="423" y="2"/>
                    <a:pt x="512" y="2"/>
                  </a:cubicBezTo>
                  <a:cubicBezTo>
                    <a:pt x="500" y="1"/>
                    <a:pt x="487" y="0"/>
                    <a:pt x="47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19"/>
            <p:cNvSpPr/>
            <p:nvPr/>
          </p:nvSpPr>
          <p:spPr>
            <a:xfrm>
              <a:off x="2548653" y="4211100"/>
              <a:ext cx="22956" cy="7536"/>
            </a:xfrm>
            <a:custGeom>
              <a:avLst/>
              <a:gdLst/>
              <a:ahLst/>
              <a:cxnLst/>
              <a:rect l="l" t="t" r="r" b="b"/>
              <a:pathLst>
                <a:path w="658" h="216" extrusionOk="0">
                  <a:moveTo>
                    <a:pt x="657" y="0"/>
                  </a:moveTo>
                  <a:lnTo>
                    <a:pt x="334" y="101"/>
                  </a:lnTo>
                  <a:lnTo>
                    <a:pt x="168" y="156"/>
                  </a:lnTo>
                  <a:cubicBezTo>
                    <a:pt x="146" y="167"/>
                    <a:pt x="124" y="178"/>
                    <a:pt x="90" y="178"/>
                  </a:cubicBezTo>
                  <a:cubicBezTo>
                    <a:pt x="67" y="178"/>
                    <a:pt x="45" y="167"/>
                    <a:pt x="35" y="156"/>
                  </a:cubicBezTo>
                  <a:lnTo>
                    <a:pt x="1" y="178"/>
                  </a:lnTo>
                  <a:cubicBezTo>
                    <a:pt x="17" y="203"/>
                    <a:pt x="47" y="216"/>
                    <a:pt x="75" y="216"/>
                  </a:cubicBezTo>
                  <a:cubicBezTo>
                    <a:pt x="84" y="216"/>
                    <a:pt x="93" y="214"/>
                    <a:pt x="101" y="212"/>
                  </a:cubicBezTo>
                  <a:cubicBezTo>
                    <a:pt x="134" y="212"/>
                    <a:pt x="156" y="200"/>
                    <a:pt x="179" y="190"/>
                  </a:cubicBezTo>
                  <a:lnTo>
                    <a:pt x="346" y="123"/>
                  </a:lnTo>
                  <a:lnTo>
                    <a:pt x="657"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19"/>
            <p:cNvSpPr/>
            <p:nvPr/>
          </p:nvSpPr>
          <p:spPr>
            <a:xfrm>
              <a:off x="2561074" y="4182770"/>
              <a:ext cx="2756" cy="12455"/>
            </a:xfrm>
            <a:custGeom>
              <a:avLst/>
              <a:gdLst/>
              <a:ahLst/>
              <a:cxnLst/>
              <a:rect l="l" t="t" r="r" b="b"/>
              <a:pathLst>
                <a:path w="79" h="357" extrusionOk="0">
                  <a:moveTo>
                    <a:pt x="79" y="1"/>
                  </a:moveTo>
                  <a:lnTo>
                    <a:pt x="79" y="1"/>
                  </a:lnTo>
                  <a:cubicBezTo>
                    <a:pt x="34" y="112"/>
                    <a:pt x="1" y="234"/>
                    <a:pt x="1" y="356"/>
                  </a:cubicBezTo>
                  <a:lnTo>
                    <a:pt x="34" y="356"/>
                  </a:lnTo>
                  <a:cubicBezTo>
                    <a:pt x="34" y="245"/>
                    <a:pt x="45" y="122"/>
                    <a:pt x="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19"/>
            <p:cNvSpPr/>
            <p:nvPr/>
          </p:nvSpPr>
          <p:spPr>
            <a:xfrm>
              <a:off x="2432649" y="4198540"/>
              <a:ext cx="64437" cy="67856"/>
            </a:xfrm>
            <a:custGeom>
              <a:avLst/>
              <a:gdLst/>
              <a:ahLst/>
              <a:cxnLst/>
              <a:rect l="l" t="t" r="r" b="b"/>
              <a:pathLst>
                <a:path w="1847" h="1945" extrusionOk="0">
                  <a:moveTo>
                    <a:pt x="1481" y="1"/>
                  </a:moveTo>
                  <a:cubicBezTo>
                    <a:pt x="1362" y="1"/>
                    <a:pt x="1225" y="33"/>
                    <a:pt x="1101" y="82"/>
                  </a:cubicBezTo>
                  <a:cubicBezTo>
                    <a:pt x="868" y="171"/>
                    <a:pt x="456" y="382"/>
                    <a:pt x="245" y="694"/>
                  </a:cubicBezTo>
                  <a:cubicBezTo>
                    <a:pt x="45" y="1005"/>
                    <a:pt x="1" y="1517"/>
                    <a:pt x="123" y="1672"/>
                  </a:cubicBezTo>
                  <a:cubicBezTo>
                    <a:pt x="187" y="1754"/>
                    <a:pt x="244" y="1771"/>
                    <a:pt x="304" y="1771"/>
                  </a:cubicBezTo>
                  <a:cubicBezTo>
                    <a:pt x="350" y="1771"/>
                    <a:pt x="398" y="1760"/>
                    <a:pt x="451" y="1760"/>
                  </a:cubicBezTo>
                  <a:cubicBezTo>
                    <a:pt x="460" y="1760"/>
                    <a:pt x="469" y="1761"/>
                    <a:pt x="478" y="1761"/>
                  </a:cubicBezTo>
                  <a:cubicBezTo>
                    <a:pt x="579" y="1773"/>
                    <a:pt x="523" y="1784"/>
                    <a:pt x="668" y="1840"/>
                  </a:cubicBezTo>
                  <a:cubicBezTo>
                    <a:pt x="785" y="1873"/>
                    <a:pt x="933" y="1944"/>
                    <a:pt x="1080" y="1944"/>
                  </a:cubicBezTo>
                  <a:cubicBezTo>
                    <a:pt x="1129" y="1944"/>
                    <a:pt x="1177" y="1937"/>
                    <a:pt x="1224" y="1917"/>
                  </a:cubicBezTo>
                  <a:cubicBezTo>
                    <a:pt x="1413" y="1828"/>
                    <a:pt x="1536" y="1573"/>
                    <a:pt x="1536" y="1373"/>
                  </a:cubicBezTo>
                  <a:cubicBezTo>
                    <a:pt x="1536" y="1161"/>
                    <a:pt x="1602" y="872"/>
                    <a:pt x="1702" y="527"/>
                  </a:cubicBezTo>
                  <a:cubicBezTo>
                    <a:pt x="1791" y="194"/>
                    <a:pt x="1847" y="194"/>
                    <a:pt x="1713" y="71"/>
                  </a:cubicBezTo>
                  <a:cubicBezTo>
                    <a:pt x="1659" y="21"/>
                    <a:pt x="1576" y="1"/>
                    <a:pt x="148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19"/>
            <p:cNvSpPr/>
            <p:nvPr/>
          </p:nvSpPr>
          <p:spPr>
            <a:xfrm>
              <a:off x="2435371" y="4198540"/>
              <a:ext cx="61332" cy="40923"/>
            </a:xfrm>
            <a:custGeom>
              <a:avLst/>
              <a:gdLst/>
              <a:ahLst/>
              <a:cxnLst/>
              <a:rect l="l" t="t" r="r" b="b"/>
              <a:pathLst>
                <a:path w="1758" h="1173" extrusionOk="0">
                  <a:moveTo>
                    <a:pt x="1403" y="1"/>
                  </a:moveTo>
                  <a:cubicBezTo>
                    <a:pt x="1284" y="1"/>
                    <a:pt x="1147" y="33"/>
                    <a:pt x="1023" y="82"/>
                  </a:cubicBezTo>
                  <a:cubicBezTo>
                    <a:pt x="790" y="171"/>
                    <a:pt x="378" y="382"/>
                    <a:pt x="167" y="694"/>
                  </a:cubicBezTo>
                  <a:cubicBezTo>
                    <a:pt x="89" y="827"/>
                    <a:pt x="22" y="994"/>
                    <a:pt x="0" y="1161"/>
                  </a:cubicBezTo>
                  <a:cubicBezTo>
                    <a:pt x="34" y="1172"/>
                    <a:pt x="67" y="1172"/>
                    <a:pt x="111" y="1172"/>
                  </a:cubicBezTo>
                  <a:cubicBezTo>
                    <a:pt x="212" y="1150"/>
                    <a:pt x="301" y="1083"/>
                    <a:pt x="390" y="1027"/>
                  </a:cubicBezTo>
                  <a:lnTo>
                    <a:pt x="690" y="794"/>
                  </a:lnTo>
                  <a:cubicBezTo>
                    <a:pt x="845" y="671"/>
                    <a:pt x="1013" y="483"/>
                    <a:pt x="1224" y="471"/>
                  </a:cubicBezTo>
                  <a:cubicBezTo>
                    <a:pt x="1240" y="468"/>
                    <a:pt x="1257" y="467"/>
                    <a:pt x="1274" y="467"/>
                  </a:cubicBezTo>
                  <a:cubicBezTo>
                    <a:pt x="1317" y="467"/>
                    <a:pt x="1362" y="475"/>
                    <a:pt x="1401" y="483"/>
                  </a:cubicBezTo>
                  <a:cubicBezTo>
                    <a:pt x="1458" y="483"/>
                    <a:pt x="1513" y="483"/>
                    <a:pt x="1569" y="461"/>
                  </a:cubicBezTo>
                  <a:cubicBezTo>
                    <a:pt x="1591" y="449"/>
                    <a:pt x="1624" y="449"/>
                    <a:pt x="1646" y="438"/>
                  </a:cubicBezTo>
                  <a:cubicBezTo>
                    <a:pt x="1724" y="194"/>
                    <a:pt x="1757" y="171"/>
                    <a:pt x="1635" y="71"/>
                  </a:cubicBezTo>
                  <a:cubicBezTo>
                    <a:pt x="1581" y="21"/>
                    <a:pt x="1498" y="1"/>
                    <a:pt x="140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19"/>
            <p:cNvSpPr/>
            <p:nvPr/>
          </p:nvSpPr>
          <p:spPr>
            <a:xfrm>
              <a:off x="2470678" y="4213507"/>
              <a:ext cx="16327" cy="3454"/>
            </a:xfrm>
            <a:custGeom>
              <a:avLst/>
              <a:gdLst/>
              <a:ahLst/>
              <a:cxnLst/>
              <a:rect l="l" t="t" r="r" b="b"/>
              <a:pathLst>
                <a:path w="468" h="99" extrusionOk="0">
                  <a:moveTo>
                    <a:pt x="412" y="1"/>
                  </a:moveTo>
                  <a:cubicBezTo>
                    <a:pt x="392" y="1"/>
                    <a:pt x="373" y="4"/>
                    <a:pt x="357" y="9"/>
                  </a:cubicBezTo>
                  <a:cubicBezTo>
                    <a:pt x="312" y="20"/>
                    <a:pt x="278" y="32"/>
                    <a:pt x="245" y="42"/>
                  </a:cubicBezTo>
                  <a:cubicBezTo>
                    <a:pt x="201" y="54"/>
                    <a:pt x="167" y="54"/>
                    <a:pt x="123" y="64"/>
                  </a:cubicBezTo>
                  <a:cubicBezTo>
                    <a:pt x="101" y="64"/>
                    <a:pt x="73" y="70"/>
                    <a:pt x="51" y="70"/>
                  </a:cubicBezTo>
                  <a:cubicBezTo>
                    <a:pt x="40" y="70"/>
                    <a:pt x="30" y="68"/>
                    <a:pt x="23" y="64"/>
                  </a:cubicBezTo>
                  <a:lnTo>
                    <a:pt x="1" y="87"/>
                  </a:lnTo>
                  <a:cubicBezTo>
                    <a:pt x="34" y="98"/>
                    <a:pt x="56" y="98"/>
                    <a:pt x="67" y="98"/>
                  </a:cubicBezTo>
                  <a:cubicBezTo>
                    <a:pt x="90" y="98"/>
                    <a:pt x="112" y="87"/>
                    <a:pt x="134" y="87"/>
                  </a:cubicBezTo>
                  <a:cubicBezTo>
                    <a:pt x="167" y="76"/>
                    <a:pt x="212" y="64"/>
                    <a:pt x="245" y="54"/>
                  </a:cubicBezTo>
                  <a:cubicBezTo>
                    <a:pt x="278" y="42"/>
                    <a:pt x="323" y="32"/>
                    <a:pt x="357" y="20"/>
                  </a:cubicBezTo>
                  <a:cubicBezTo>
                    <a:pt x="380" y="12"/>
                    <a:pt x="409" y="5"/>
                    <a:pt x="436" y="5"/>
                  </a:cubicBezTo>
                  <a:cubicBezTo>
                    <a:pt x="447" y="5"/>
                    <a:pt x="458" y="6"/>
                    <a:pt x="468" y="9"/>
                  </a:cubicBezTo>
                  <a:cubicBezTo>
                    <a:pt x="451" y="4"/>
                    <a:pt x="431" y="1"/>
                    <a:pt x="4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19"/>
            <p:cNvSpPr/>
            <p:nvPr/>
          </p:nvSpPr>
          <p:spPr>
            <a:xfrm>
              <a:off x="2467189" y="4207227"/>
              <a:ext cx="5442" cy="13606"/>
            </a:xfrm>
            <a:custGeom>
              <a:avLst/>
              <a:gdLst/>
              <a:ahLst/>
              <a:cxnLst/>
              <a:rect l="l" t="t" r="r" b="b"/>
              <a:pathLst>
                <a:path w="156" h="390" extrusionOk="0">
                  <a:moveTo>
                    <a:pt x="155" y="0"/>
                  </a:moveTo>
                  <a:lnTo>
                    <a:pt x="155" y="0"/>
                  </a:lnTo>
                  <a:cubicBezTo>
                    <a:pt x="133" y="22"/>
                    <a:pt x="100" y="44"/>
                    <a:pt x="67" y="67"/>
                  </a:cubicBezTo>
                  <a:cubicBezTo>
                    <a:pt x="45" y="89"/>
                    <a:pt x="22" y="133"/>
                    <a:pt x="22" y="167"/>
                  </a:cubicBezTo>
                  <a:cubicBezTo>
                    <a:pt x="0" y="244"/>
                    <a:pt x="0" y="311"/>
                    <a:pt x="12" y="390"/>
                  </a:cubicBezTo>
                  <a:lnTo>
                    <a:pt x="45" y="390"/>
                  </a:lnTo>
                  <a:cubicBezTo>
                    <a:pt x="34" y="311"/>
                    <a:pt x="34" y="244"/>
                    <a:pt x="34" y="167"/>
                  </a:cubicBezTo>
                  <a:cubicBezTo>
                    <a:pt x="45" y="133"/>
                    <a:pt x="45" y="100"/>
                    <a:pt x="78" y="67"/>
                  </a:cubicBezTo>
                  <a:cubicBezTo>
                    <a:pt x="100" y="44"/>
                    <a:pt x="133" y="22"/>
                    <a:pt x="1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19"/>
            <p:cNvSpPr/>
            <p:nvPr/>
          </p:nvSpPr>
          <p:spPr>
            <a:xfrm>
              <a:off x="2460979" y="4224288"/>
              <a:ext cx="24072" cy="8722"/>
            </a:xfrm>
            <a:custGeom>
              <a:avLst/>
              <a:gdLst/>
              <a:ahLst/>
              <a:cxnLst/>
              <a:rect l="l" t="t" r="r" b="b"/>
              <a:pathLst>
                <a:path w="690" h="250" extrusionOk="0">
                  <a:moveTo>
                    <a:pt x="690" y="0"/>
                  </a:moveTo>
                  <a:lnTo>
                    <a:pt x="690" y="0"/>
                  </a:lnTo>
                  <a:cubicBezTo>
                    <a:pt x="568" y="12"/>
                    <a:pt x="457" y="78"/>
                    <a:pt x="345" y="134"/>
                  </a:cubicBezTo>
                  <a:cubicBezTo>
                    <a:pt x="289" y="156"/>
                    <a:pt x="245" y="178"/>
                    <a:pt x="178" y="200"/>
                  </a:cubicBezTo>
                  <a:cubicBezTo>
                    <a:pt x="156" y="212"/>
                    <a:pt x="123" y="212"/>
                    <a:pt x="101" y="212"/>
                  </a:cubicBezTo>
                  <a:cubicBezTo>
                    <a:pt x="91" y="215"/>
                    <a:pt x="82" y="216"/>
                    <a:pt x="74" y="216"/>
                  </a:cubicBezTo>
                  <a:cubicBezTo>
                    <a:pt x="54" y="216"/>
                    <a:pt x="38" y="209"/>
                    <a:pt x="22" y="200"/>
                  </a:cubicBezTo>
                  <a:lnTo>
                    <a:pt x="0" y="223"/>
                  </a:lnTo>
                  <a:cubicBezTo>
                    <a:pt x="25" y="239"/>
                    <a:pt x="49" y="249"/>
                    <a:pt x="73" y="249"/>
                  </a:cubicBezTo>
                  <a:cubicBezTo>
                    <a:pt x="83" y="249"/>
                    <a:pt x="92" y="248"/>
                    <a:pt x="101" y="245"/>
                  </a:cubicBezTo>
                  <a:cubicBezTo>
                    <a:pt x="134" y="245"/>
                    <a:pt x="167" y="234"/>
                    <a:pt x="190" y="223"/>
                  </a:cubicBezTo>
                  <a:cubicBezTo>
                    <a:pt x="245" y="200"/>
                    <a:pt x="301" y="178"/>
                    <a:pt x="356" y="145"/>
                  </a:cubicBezTo>
                  <a:cubicBezTo>
                    <a:pt x="457" y="89"/>
                    <a:pt x="568" y="22"/>
                    <a:pt x="6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19"/>
            <p:cNvSpPr/>
            <p:nvPr/>
          </p:nvSpPr>
          <p:spPr>
            <a:xfrm>
              <a:off x="2453617" y="4242116"/>
              <a:ext cx="27980" cy="6245"/>
            </a:xfrm>
            <a:custGeom>
              <a:avLst/>
              <a:gdLst/>
              <a:ahLst/>
              <a:cxnLst/>
              <a:rect l="l" t="t" r="r" b="b"/>
              <a:pathLst>
                <a:path w="802" h="179" extrusionOk="0">
                  <a:moveTo>
                    <a:pt x="801" y="1"/>
                  </a:moveTo>
                  <a:cubicBezTo>
                    <a:pt x="690" y="68"/>
                    <a:pt x="556" y="101"/>
                    <a:pt x="423" y="124"/>
                  </a:cubicBezTo>
                  <a:lnTo>
                    <a:pt x="211" y="124"/>
                  </a:lnTo>
                  <a:cubicBezTo>
                    <a:pt x="189" y="124"/>
                    <a:pt x="167" y="128"/>
                    <a:pt x="148" y="128"/>
                  </a:cubicBezTo>
                  <a:cubicBezTo>
                    <a:pt x="138" y="128"/>
                    <a:pt x="130" y="127"/>
                    <a:pt x="122" y="124"/>
                  </a:cubicBezTo>
                  <a:cubicBezTo>
                    <a:pt x="89" y="124"/>
                    <a:pt x="55" y="112"/>
                    <a:pt x="55" y="90"/>
                  </a:cubicBezTo>
                  <a:lnTo>
                    <a:pt x="0" y="124"/>
                  </a:lnTo>
                  <a:cubicBezTo>
                    <a:pt x="11" y="146"/>
                    <a:pt x="33" y="157"/>
                    <a:pt x="55" y="168"/>
                  </a:cubicBezTo>
                  <a:cubicBezTo>
                    <a:pt x="78" y="168"/>
                    <a:pt x="89" y="179"/>
                    <a:pt x="111" y="179"/>
                  </a:cubicBezTo>
                  <a:cubicBezTo>
                    <a:pt x="156" y="179"/>
                    <a:pt x="189" y="179"/>
                    <a:pt x="223" y="168"/>
                  </a:cubicBezTo>
                  <a:cubicBezTo>
                    <a:pt x="289" y="168"/>
                    <a:pt x="356" y="157"/>
                    <a:pt x="423" y="146"/>
                  </a:cubicBezTo>
                  <a:cubicBezTo>
                    <a:pt x="556" y="124"/>
                    <a:pt x="690" y="79"/>
                    <a:pt x="8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19"/>
            <p:cNvSpPr/>
            <p:nvPr/>
          </p:nvSpPr>
          <p:spPr>
            <a:xfrm>
              <a:off x="2450512" y="4255303"/>
              <a:ext cx="25642" cy="3942"/>
            </a:xfrm>
            <a:custGeom>
              <a:avLst/>
              <a:gdLst/>
              <a:ahLst/>
              <a:cxnLst/>
              <a:rect l="l" t="t" r="r" b="b"/>
              <a:pathLst>
                <a:path w="735" h="113" extrusionOk="0">
                  <a:moveTo>
                    <a:pt x="23" y="1"/>
                  </a:moveTo>
                  <a:lnTo>
                    <a:pt x="0" y="23"/>
                  </a:lnTo>
                  <a:cubicBezTo>
                    <a:pt x="45" y="68"/>
                    <a:pt x="111" y="90"/>
                    <a:pt x="178" y="101"/>
                  </a:cubicBezTo>
                  <a:cubicBezTo>
                    <a:pt x="212" y="107"/>
                    <a:pt x="242" y="107"/>
                    <a:pt x="273" y="107"/>
                  </a:cubicBezTo>
                  <a:cubicBezTo>
                    <a:pt x="303" y="107"/>
                    <a:pt x="333" y="107"/>
                    <a:pt x="367" y="112"/>
                  </a:cubicBezTo>
                  <a:lnTo>
                    <a:pt x="734" y="112"/>
                  </a:lnTo>
                  <a:lnTo>
                    <a:pt x="367" y="90"/>
                  </a:lnTo>
                  <a:cubicBezTo>
                    <a:pt x="300" y="90"/>
                    <a:pt x="245" y="79"/>
                    <a:pt x="178" y="68"/>
                  </a:cubicBezTo>
                  <a:cubicBezTo>
                    <a:pt x="122" y="68"/>
                    <a:pt x="67" y="45"/>
                    <a:pt x="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19"/>
            <p:cNvSpPr/>
            <p:nvPr/>
          </p:nvSpPr>
          <p:spPr>
            <a:xfrm>
              <a:off x="2444302" y="4236708"/>
              <a:ext cx="7396" cy="16711"/>
            </a:xfrm>
            <a:custGeom>
              <a:avLst/>
              <a:gdLst/>
              <a:ahLst/>
              <a:cxnLst/>
              <a:rect l="l" t="t" r="r" b="b"/>
              <a:pathLst>
                <a:path w="212" h="479" extrusionOk="0">
                  <a:moveTo>
                    <a:pt x="23" y="0"/>
                  </a:moveTo>
                  <a:lnTo>
                    <a:pt x="23" y="0"/>
                  </a:lnTo>
                  <a:cubicBezTo>
                    <a:pt x="11" y="89"/>
                    <a:pt x="0" y="178"/>
                    <a:pt x="23" y="267"/>
                  </a:cubicBezTo>
                  <a:cubicBezTo>
                    <a:pt x="45" y="312"/>
                    <a:pt x="67" y="345"/>
                    <a:pt x="100" y="378"/>
                  </a:cubicBezTo>
                  <a:cubicBezTo>
                    <a:pt x="112" y="400"/>
                    <a:pt x="122" y="412"/>
                    <a:pt x="144" y="434"/>
                  </a:cubicBezTo>
                  <a:lnTo>
                    <a:pt x="167" y="457"/>
                  </a:lnTo>
                  <a:cubicBezTo>
                    <a:pt x="178" y="467"/>
                    <a:pt x="189" y="479"/>
                    <a:pt x="201" y="479"/>
                  </a:cubicBezTo>
                  <a:lnTo>
                    <a:pt x="211" y="445"/>
                  </a:lnTo>
                  <a:lnTo>
                    <a:pt x="189" y="434"/>
                  </a:lnTo>
                  <a:lnTo>
                    <a:pt x="167" y="412"/>
                  </a:lnTo>
                  <a:cubicBezTo>
                    <a:pt x="144" y="400"/>
                    <a:pt x="134" y="378"/>
                    <a:pt x="122" y="368"/>
                  </a:cubicBezTo>
                  <a:cubicBezTo>
                    <a:pt x="89" y="334"/>
                    <a:pt x="55" y="301"/>
                    <a:pt x="45" y="256"/>
                  </a:cubicBezTo>
                  <a:cubicBezTo>
                    <a:pt x="11" y="178"/>
                    <a:pt x="23" y="89"/>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19"/>
            <p:cNvSpPr/>
            <p:nvPr/>
          </p:nvSpPr>
          <p:spPr>
            <a:xfrm>
              <a:off x="2453199" y="4212635"/>
              <a:ext cx="5861" cy="25259"/>
            </a:xfrm>
            <a:custGeom>
              <a:avLst/>
              <a:gdLst/>
              <a:ahLst/>
              <a:cxnLst/>
              <a:rect l="l" t="t" r="r" b="b"/>
              <a:pathLst>
                <a:path w="168" h="724" extrusionOk="0">
                  <a:moveTo>
                    <a:pt x="67" y="1"/>
                  </a:moveTo>
                  <a:cubicBezTo>
                    <a:pt x="57" y="57"/>
                    <a:pt x="34" y="123"/>
                    <a:pt x="23" y="178"/>
                  </a:cubicBezTo>
                  <a:cubicBezTo>
                    <a:pt x="12" y="245"/>
                    <a:pt x="1" y="301"/>
                    <a:pt x="12" y="368"/>
                  </a:cubicBezTo>
                  <a:cubicBezTo>
                    <a:pt x="12" y="490"/>
                    <a:pt x="57" y="623"/>
                    <a:pt x="134" y="724"/>
                  </a:cubicBezTo>
                  <a:lnTo>
                    <a:pt x="168" y="702"/>
                  </a:lnTo>
                  <a:cubicBezTo>
                    <a:pt x="90" y="601"/>
                    <a:pt x="45" y="490"/>
                    <a:pt x="34" y="368"/>
                  </a:cubicBezTo>
                  <a:cubicBezTo>
                    <a:pt x="23" y="301"/>
                    <a:pt x="23" y="245"/>
                    <a:pt x="34" y="178"/>
                  </a:cubicBezTo>
                  <a:cubicBezTo>
                    <a:pt x="45" y="123"/>
                    <a:pt x="57" y="57"/>
                    <a:pt x="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19"/>
            <p:cNvSpPr/>
            <p:nvPr/>
          </p:nvSpPr>
          <p:spPr>
            <a:xfrm>
              <a:off x="2366291" y="4212844"/>
              <a:ext cx="64437" cy="69391"/>
            </a:xfrm>
            <a:custGeom>
              <a:avLst/>
              <a:gdLst/>
              <a:ahLst/>
              <a:cxnLst/>
              <a:rect l="l" t="t" r="r" b="b"/>
              <a:pathLst>
                <a:path w="1847" h="1989" extrusionOk="0">
                  <a:moveTo>
                    <a:pt x="1588" y="1"/>
                  </a:moveTo>
                  <a:cubicBezTo>
                    <a:pt x="1401" y="1"/>
                    <a:pt x="1199" y="226"/>
                    <a:pt x="1035" y="328"/>
                  </a:cubicBezTo>
                  <a:cubicBezTo>
                    <a:pt x="846" y="429"/>
                    <a:pt x="457" y="384"/>
                    <a:pt x="234" y="551"/>
                  </a:cubicBezTo>
                  <a:cubicBezTo>
                    <a:pt x="0" y="729"/>
                    <a:pt x="45" y="1163"/>
                    <a:pt x="101" y="1363"/>
                  </a:cubicBezTo>
                  <a:cubicBezTo>
                    <a:pt x="156" y="1563"/>
                    <a:pt x="267" y="1541"/>
                    <a:pt x="401" y="1574"/>
                  </a:cubicBezTo>
                  <a:cubicBezTo>
                    <a:pt x="556" y="1618"/>
                    <a:pt x="512" y="1841"/>
                    <a:pt x="657" y="1952"/>
                  </a:cubicBezTo>
                  <a:cubicBezTo>
                    <a:pt x="688" y="1978"/>
                    <a:pt x="722" y="1989"/>
                    <a:pt x="761" y="1989"/>
                  </a:cubicBezTo>
                  <a:cubicBezTo>
                    <a:pt x="889" y="1989"/>
                    <a:pt x="1060" y="1859"/>
                    <a:pt x="1258" y="1697"/>
                  </a:cubicBezTo>
                  <a:cubicBezTo>
                    <a:pt x="1502" y="1485"/>
                    <a:pt x="1769" y="651"/>
                    <a:pt x="1814" y="362"/>
                  </a:cubicBezTo>
                  <a:cubicBezTo>
                    <a:pt x="1847" y="73"/>
                    <a:pt x="1847" y="51"/>
                    <a:pt x="1636" y="6"/>
                  </a:cubicBezTo>
                  <a:cubicBezTo>
                    <a:pt x="1620" y="3"/>
                    <a:pt x="1604" y="1"/>
                    <a:pt x="158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19"/>
            <p:cNvSpPr/>
            <p:nvPr/>
          </p:nvSpPr>
          <p:spPr>
            <a:xfrm>
              <a:off x="2368245" y="4212844"/>
              <a:ext cx="61716" cy="36876"/>
            </a:xfrm>
            <a:custGeom>
              <a:avLst/>
              <a:gdLst/>
              <a:ahLst/>
              <a:cxnLst/>
              <a:rect l="l" t="t" r="r" b="b"/>
              <a:pathLst>
                <a:path w="1769" h="1057" extrusionOk="0">
                  <a:moveTo>
                    <a:pt x="1532" y="1"/>
                  </a:moveTo>
                  <a:cubicBezTo>
                    <a:pt x="1345" y="1"/>
                    <a:pt x="1143" y="226"/>
                    <a:pt x="979" y="328"/>
                  </a:cubicBezTo>
                  <a:cubicBezTo>
                    <a:pt x="790" y="429"/>
                    <a:pt x="401" y="384"/>
                    <a:pt x="178" y="551"/>
                  </a:cubicBezTo>
                  <a:cubicBezTo>
                    <a:pt x="33" y="662"/>
                    <a:pt x="0" y="862"/>
                    <a:pt x="0" y="1040"/>
                  </a:cubicBezTo>
                  <a:cubicBezTo>
                    <a:pt x="39" y="1051"/>
                    <a:pt x="78" y="1056"/>
                    <a:pt x="116" y="1056"/>
                  </a:cubicBezTo>
                  <a:cubicBezTo>
                    <a:pt x="266" y="1056"/>
                    <a:pt x="413" y="982"/>
                    <a:pt x="545" y="929"/>
                  </a:cubicBezTo>
                  <a:cubicBezTo>
                    <a:pt x="734" y="862"/>
                    <a:pt x="945" y="874"/>
                    <a:pt x="1135" y="807"/>
                  </a:cubicBezTo>
                  <a:cubicBezTo>
                    <a:pt x="1323" y="740"/>
                    <a:pt x="1446" y="562"/>
                    <a:pt x="1568" y="395"/>
                  </a:cubicBezTo>
                  <a:lnTo>
                    <a:pt x="1768" y="95"/>
                  </a:lnTo>
                  <a:cubicBezTo>
                    <a:pt x="1746" y="51"/>
                    <a:pt x="1691" y="28"/>
                    <a:pt x="1580" y="6"/>
                  </a:cubicBezTo>
                  <a:cubicBezTo>
                    <a:pt x="1564" y="3"/>
                    <a:pt x="1548" y="1"/>
                    <a:pt x="153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19"/>
            <p:cNvSpPr/>
            <p:nvPr/>
          </p:nvSpPr>
          <p:spPr>
            <a:xfrm>
              <a:off x="2408611" y="4222718"/>
              <a:ext cx="3907" cy="12071"/>
            </a:xfrm>
            <a:custGeom>
              <a:avLst/>
              <a:gdLst/>
              <a:ahLst/>
              <a:cxnLst/>
              <a:rect l="l" t="t" r="r" b="b"/>
              <a:pathLst>
                <a:path w="112" h="346" extrusionOk="0">
                  <a:moveTo>
                    <a:pt x="111" y="1"/>
                  </a:moveTo>
                  <a:cubicBezTo>
                    <a:pt x="67" y="45"/>
                    <a:pt x="33" y="101"/>
                    <a:pt x="22" y="156"/>
                  </a:cubicBezTo>
                  <a:cubicBezTo>
                    <a:pt x="11" y="223"/>
                    <a:pt x="0" y="290"/>
                    <a:pt x="0" y="346"/>
                  </a:cubicBezTo>
                  <a:lnTo>
                    <a:pt x="33" y="346"/>
                  </a:lnTo>
                  <a:lnTo>
                    <a:pt x="33" y="168"/>
                  </a:lnTo>
                  <a:cubicBezTo>
                    <a:pt x="45" y="101"/>
                    <a:pt x="67" y="45"/>
                    <a:pt x="1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19"/>
            <p:cNvSpPr/>
            <p:nvPr/>
          </p:nvSpPr>
          <p:spPr>
            <a:xfrm>
              <a:off x="2405855" y="4234754"/>
              <a:ext cx="18665" cy="4745"/>
            </a:xfrm>
            <a:custGeom>
              <a:avLst/>
              <a:gdLst/>
              <a:ahLst/>
              <a:cxnLst/>
              <a:rect l="l" t="t" r="r" b="b"/>
              <a:pathLst>
                <a:path w="535" h="136" extrusionOk="0">
                  <a:moveTo>
                    <a:pt x="535" y="1"/>
                  </a:moveTo>
                  <a:cubicBezTo>
                    <a:pt x="446" y="1"/>
                    <a:pt x="357" y="23"/>
                    <a:pt x="268" y="45"/>
                  </a:cubicBezTo>
                  <a:cubicBezTo>
                    <a:pt x="223" y="56"/>
                    <a:pt x="179" y="78"/>
                    <a:pt x="146" y="90"/>
                  </a:cubicBezTo>
                  <a:cubicBezTo>
                    <a:pt x="124" y="95"/>
                    <a:pt x="101" y="98"/>
                    <a:pt x="80" y="98"/>
                  </a:cubicBezTo>
                  <a:cubicBezTo>
                    <a:pt x="60" y="98"/>
                    <a:pt x="40" y="95"/>
                    <a:pt x="23" y="90"/>
                  </a:cubicBezTo>
                  <a:lnTo>
                    <a:pt x="1" y="123"/>
                  </a:lnTo>
                  <a:cubicBezTo>
                    <a:pt x="22" y="131"/>
                    <a:pt x="42" y="135"/>
                    <a:pt x="61" y="135"/>
                  </a:cubicBezTo>
                  <a:cubicBezTo>
                    <a:pt x="91" y="135"/>
                    <a:pt x="119" y="126"/>
                    <a:pt x="146" y="112"/>
                  </a:cubicBezTo>
                  <a:cubicBezTo>
                    <a:pt x="190" y="101"/>
                    <a:pt x="235" y="78"/>
                    <a:pt x="268" y="68"/>
                  </a:cubicBezTo>
                  <a:cubicBezTo>
                    <a:pt x="357" y="34"/>
                    <a:pt x="446" y="12"/>
                    <a:pt x="5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19"/>
            <p:cNvSpPr/>
            <p:nvPr/>
          </p:nvSpPr>
          <p:spPr>
            <a:xfrm>
              <a:off x="2395772" y="4247174"/>
              <a:ext cx="25642" cy="3524"/>
            </a:xfrm>
            <a:custGeom>
              <a:avLst/>
              <a:gdLst/>
              <a:ahLst/>
              <a:cxnLst/>
              <a:rect l="l" t="t" r="r" b="b"/>
              <a:pathLst>
                <a:path w="735" h="101" extrusionOk="0">
                  <a:moveTo>
                    <a:pt x="34" y="1"/>
                  </a:moveTo>
                  <a:lnTo>
                    <a:pt x="1" y="12"/>
                  </a:lnTo>
                  <a:cubicBezTo>
                    <a:pt x="12" y="45"/>
                    <a:pt x="34" y="68"/>
                    <a:pt x="67" y="78"/>
                  </a:cubicBezTo>
                  <a:cubicBezTo>
                    <a:pt x="101" y="100"/>
                    <a:pt x="134" y="100"/>
                    <a:pt x="168" y="100"/>
                  </a:cubicBezTo>
                  <a:cubicBezTo>
                    <a:pt x="235" y="90"/>
                    <a:pt x="301" y="78"/>
                    <a:pt x="357" y="68"/>
                  </a:cubicBezTo>
                  <a:cubicBezTo>
                    <a:pt x="423" y="56"/>
                    <a:pt x="490" y="45"/>
                    <a:pt x="546" y="34"/>
                  </a:cubicBezTo>
                  <a:cubicBezTo>
                    <a:pt x="585" y="28"/>
                    <a:pt x="624" y="21"/>
                    <a:pt x="660" y="21"/>
                  </a:cubicBezTo>
                  <a:cubicBezTo>
                    <a:pt x="686" y="21"/>
                    <a:pt x="712" y="24"/>
                    <a:pt x="735" y="34"/>
                  </a:cubicBezTo>
                  <a:cubicBezTo>
                    <a:pt x="707" y="17"/>
                    <a:pt x="677" y="12"/>
                    <a:pt x="645" y="12"/>
                  </a:cubicBezTo>
                  <a:cubicBezTo>
                    <a:pt x="613" y="12"/>
                    <a:pt x="579" y="17"/>
                    <a:pt x="546" y="23"/>
                  </a:cubicBezTo>
                  <a:cubicBezTo>
                    <a:pt x="479" y="23"/>
                    <a:pt x="423" y="34"/>
                    <a:pt x="357" y="45"/>
                  </a:cubicBezTo>
                  <a:cubicBezTo>
                    <a:pt x="301" y="56"/>
                    <a:pt x="235" y="68"/>
                    <a:pt x="168" y="68"/>
                  </a:cubicBezTo>
                  <a:cubicBezTo>
                    <a:pt x="146" y="68"/>
                    <a:pt x="112" y="68"/>
                    <a:pt x="79" y="56"/>
                  </a:cubicBezTo>
                  <a:cubicBezTo>
                    <a:pt x="57" y="45"/>
                    <a:pt x="34" y="23"/>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19"/>
            <p:cNvSpPr/>
            <p:nvPr/>
          </p:nvSpPr>
          <p:spPr>
            <a:xfrm>
              <a:off x="2382584" y="4262700"/>
              <a:ext cx="12839" cy="13606"/>
            </a:xfrm>
            <a:custGeom>
              <a:avLst/>
              <a:gdLst/>
              <a:ahLst/>
              <a:cxnLst/>
              <a:rect l="l" t="t" r="r" b="b"/>
              <a:pathLst>
                <a:path w="368" h="390" extrusionOk="0">
                  <a:moveTo>
                    <a:pt x="45" y="1"/>
                  </a:moveTo>
                  <a:lnTo>
                    <a:pt x="0" y="23"/>
                  </a:lnTo>
                  <a:cubicBezTo>
                    <a:pt x="23" y="56"/>
                    <a:pt x="45" y="67"/>
                    <a:pt x="67" y="78"/>
                  </a:cubicBezTo>
                  <a:cubicBezTo>
                    <a:pt x="89" y="78"/>
                    <a:pt x="101" y="90"/>
                    <a:pt x="123" y="100"/>
                  </a:cubicBezTo>
                  <a:cubicBezTo>
                    <a:pt x="156" y="123"/>
                    <a:pt x="190" y="145"/>
                    <a:pt x="223" y="179"/>
                  </a:cubicBezTo>
                  <a:cubicBezTo>
                    <a:pt x="279" y="245"/>
                    <a:pt x="323" y="323"/>
                    <a:pt x="368" y="390"/>
                  </a:cubicBezTo>
                  <a:cubicBezTo>
                    <a:pt x="323" y="312"/>
                    <a:pt x="290" y="234"/>
                    <a:pt x="234" y="167"/>
                  </a:cubicBezTo>
                  <a:cubicBezTo>
                    <a:pt x="212" y="134"/>
                    <a:pt x="178" y="100"/>
                    <a:pt x="145" y="67"/>
                  </a:cubicBezTo>
                  <a:cubicBezTo>
                    <a:pt x="101" y="45"/>
                    <a:pt x="57" y="34"/>
                    <a:pt x="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19"/>
            <p:cNvSpPr/>
            <p:nvPr/>
          </p:nvSpPr>
          <p:spPr>
            <a:xfrm>
              <a:off x="2389981" y="4253768"/>
              <a:ext cx="15141" cy="7431"/>
            </a:xfrm>
            <a:custGeom>
              <a:avLst/>
              <a:gdLst/>
              <a:ahLst/>
              <a:cxnLst/>
              <a:rect l="l" t="t" r="r" b="b"/>
              <a:pathLst>
                <a:path w="434" h="213" extrusionOk="0">
                  <a:moveTo>
                    <a:pt x="22" y="0"/>
                  </a:moveTo>
                  <a:lnTo>
                    <a:pt x="0" y="34"/>
                  </a:lnTo>
                  <a:cubicBezTo>
                    <a:pt x="33" y="45"/>
                    <a:pt x="45" y="89"/>
                    <a:pt x="89" y="112"/>
                  </a:cubicBezTo>
                  <a:cubicBezTo>
                    <a:pt x="122" y="134"/>
                    <a:pt x="156" y="145"/>
                    <a:pt x="200" y="156"/>
                  </a:cubicBezTo>
                  <a:cubicBezTo>
                    <a:pt x="278" y="178"/>
                    <a:pt x="356" y="201"/>
                    <a:pt x="434" y="212"/>
                  </a:cubicBezTo>
                  <a:cubicBezTo>
                    <a:pt x="356" y="201"/>
                    <a:pt x="278" y="168"/>
                    <a:pt x="200" y="134"/>
                  </a:cubicBezTo>
                  <a:cubicBezTo>
                    <a:pt x="167" y="123"/>
                    <a:pt x="134" y="112"/>
                    <a:pt x="111" y="89"/>
                  </a:cubicBezTo>
                  <a:cubicBezTo>
                    <a:pt x="78" y="67"/>
                    <a:pt x="67" y="23"/>
                    <a:pt x="2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19"/>
            <p:cNvSpPr/>
            <p:nvPr/>
          </p:nvSpPr>
          <p:spPr>
            <a:xfrm>
              <a:off x="2373688" y="4240197"/>
              <a:ext cx="12804" cy="20584"/>
            </a:xfrm>
            <a:custGeom>
              <a:avLst/>
              <a:gdLst/>
              <a:ahLst/>
              <a:cxnLst/>
              <a:rect l="l" t="t" r="r" b="b"/>
              <a:pathLst>
                <a:path w="367" h="590" extrusionOk="0">
                  <a:moveTo>
                    <a:pt x="22" y="1"/>
                  </a:moveTo>
                  <a:cubicBezTo>
                    <a:pt x="0" y="112"/>
                    <a:pt x="33" y="234"/>
                    <a:pt x="89" y="334"/>
                  </a:cubicBezTo>
                  <a:cubicBezTo>
                    <a:pt x="144" y="434"/>
                    <a:pt x="233" y="523"/>
                    <a:pt x="334" y="590"/>
                  </a:cubicBezTo>
                  <a:lnTo>
                    <a:pt x="367" y="534"/>
                  </a:lnTo>
                  <a:cubicBezTo>
                    <a:pt x="267" y="490"/>
                    <a:pt x="178" y="412"/>
                    <a:pt x="111" y="323"/>
                  </a:cubicBezTo>
                  <a:cubicBezTo>
                    <a:pt x="55" y="234"/>
                    <a:pt x="11" y="123"/>
                    <a:pt x="2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19"/>
            <p:cNvSpPr/>
            <p:nvPr/>
          </p:nvSpPr>
          <p:spPr>
            <a:xfrm>
              <a:off x="2392283" y="4231649"/>
              <a:ext cx="3140" cy="19816"/>
            </a:xfrm>
            <a:custGeom>
              <a:avLst/>
              <a:gdLst/>
              <a:ahLst/>
              <a:cxnLst/>
              <a:rect l="l" t="t" r="r" b="b"/>
              <a:pathLst>
                <a:path w="90" h="568" extrusionOk="0">
                  <a:moveTo>
                    <a:pt x="78" y="1"/>
                  </a:moveTo>
                  <a:cubicBezTo>
                    <a:pt x="45" y="34"/>
                    <a:pt x="34" y="90"/>
                    <a:pt x="34" y="134"/>
                  </a:cubicBezTo>
                  <a:cubicBezTo>
                    <a:pt x="23" y="179"/>
                    <a:pt x="34" y="234"/>
                    <a:pt x="34" y="279"/>
                  </a:cubicBezTo>
                  <a:cubicBezTo>
                    <a:pt x="45" y="323"/>
                    <a:pt x="45" y="368"/>
                    <a:pt x="34" y="412"/>
                  </a:cubicBezTo>
                  <a:cubicBezTo>
                    <a:pt x="34" y="457"/>
                    <a:pt x="23" y="501"/>
                    <a:pt x="1" y="535"/>
                  </a:cubicBezTo>
                  <a:lnTo>
                    <a:pt x="56" y="568"/>
                  </a:lnTo>
                  <a:cubicBezTo>
                    <a:pt x="68" y="513"/>
                    <a:pt x="78" y="468"/>
                    <a:pt x="78" y="424"/>
                  </a:cubicBezTo>
                  <a:cubicBezTo>
                    <a:pt x="90" y="368"/>
                    <a:pt x="78" y="323"/>
                    <a:pt x="68" y="279"/>
                  </a:cubicBezTo>
                  <a:cubicBezTo>
                    <a:pt x="56" y="223"/>
                    <a:pt x="45" y="179"/>
                    <a:pt x="45" y="134"/>
                  </a:cubicBezTo>
                  <a:cubicBezTo>
                    <a:pt x="45" y="90"/>
                    <a:pt x="45" y="45"/>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19"/>
            <p:cNvSpPr/>
            <p:nvPr/>
          </p:nvSpPr>
          <p:spPr>
            <a:xfrm>
              <a:off x="2340683" y="4302263"/>
              <a:ext cx="90812" cy="68135"/>
            </a:xfrm>
            <a:custGeom>
              <a:avLst/>
              <a:gdLst/>
              <a:ahLst/>
              <a:cxnLst/>
              <a:rect l="l" t="t" r="r" b="b"/>
              <a:pathLst>
                <a:path w="2603" h="1953" extrusionOk="0">
                  <a:moveTo>
                    <a:pt x="1123" y="0"/>
                  </a:moveTo>
                  <a:cubicBezTo>
                    <a:pt x="947" y="0"/>
                    <a:pt x="805" y="98"/>
                    <a:pt x="690" y="190"/>
                  </a:cubicBezTo>
                  <a:cubicBezTo>
                    <a:pt x="523" y="323"/>
                    <a:pt x="590" y="335"/>
                    <a:pt x="579" y="523"/>
                  </a:cubicBezTo>
                  <a:cubicBezTo>
                    <a:pt x="579" y="612"/>
                    <a:pt x="467" y="635"/>
                    <a:pt x="312" y="746"/>
                  </a:cubicBezTo>
                  <a:cubicBezTo>
                    <a:pt x="156" y="857"/>
                    <a:pt x="0" y="968"/>
                    <a:pt x="134" y="1191"/>
                  </a:cubicBezTo>
                  <a:cubicBezTo>
                    <a:pt x="257" y="1425"/>
                    <a:pt x="746" y="1647"/>
                    <a:pt x="1090" y="1781"/>
                  </a:cubicBezTo>
                  <a:cubicBezTo>
                    <a:pt x="1327" y="1880"/>
                    <a:pt x="1569" y="1953"/>
                    <a:pt x="1816" y="1953"/>
                  </a:cubicBezTo>
                  <a:cubicBezTo>
                    <a:pt x="1929" y="1953"/>
                    <a:pt x="2043" y="1937"/>
                    <a:pt x="2158" y="1903"/>
                  </a:cubicBezTo>
                  <a:cubicBezTo>
                    <a:pt x="2525" y="1791"/>
                    <a:pt x="2603" y="1670"/>
                    <a:pt x="2581" y="1514"/>
                  </a:cubicBezTo>
                  <a:cubicBezTo>
                    <a:pt x="2570" y="1347"/>
                    <a:pt x="2325" y="1324"/>
                    <a:pt x="2192" y="1180"/>
                  </a:cubicBezTo>
                  <a:cubicBezTo>
                    <a:pt x="2058" y="1024"/>
                    <a:pt x="2202" y="713"/>
                    <a:pt x="2058" y="523"/>
                  </a:cubicBezTo>
                  <a:cubicBezTo>
                    <a:pt x="1925" y="335"/>
                    <a:pt x="1680" y="234"/>
                    <a:pt x="1379" y="68"/>
                  </a:cubicBezTo>
                  <a:cubicBezTo>
                    <a:pt x="1287" y="20"/>
                    <a:pt x="1201" y="0"/>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19"/>
            <p:cNvSpPr/>
            <p:nvPr/>
          </p:nvSpPr>
          <p:spPr>
            <a:xfrm>
              <a:off x="2375990" y="4303065"/>
              <a:ext cx="55157" cy="58611"/>
            </a:xfrm>
            <a:custGeom>
              <a:avLst/>
              <a:gdLst/>
              <a:ahLst/>
              <a:cxnLst/>
              <a:rect l="l" t="t" r="r" b="b"/>
              <a:pathLst>
                <a:path w="1581" h="1680" extrusionOk="0">
                  <a:moveTo>
                    <a:pt x="278" y="0"/>
                  </a:moveTo>
                  <a:cubicBezTo>
                    <a:pt x="189" y="67"/>
                    <a:pt x="123" y="145"/>
                    <a:pt x="78" y="234"/>
                  </a:cubicBezTo>
                  <a:cubicBezTo>
                    <a:pt x="1" y="389"/>
                    <a:pt x="11" y="567"/>
                    <a:pt x="100" y="723"/>
                  </a:cubicBezTo>
                  <a:cubicBezTo>
                    <a:pt x="189" y="890"/>
                    <a:pt x="345" y="1012"/>
                    <a:pt x="501" y="1113"/>
                  </a:cubicBezTo>
                  <a:cubicBezTo>
                    <a:pt x="601" y="1168"/>
                    <a:pt x="690" y="1224"/>
                    <a:pt x="790" y="1279"/>
                  </a:cubicBezTo>
                  <a:lnTo>
                    <a:pt x="1057" y="1446"/>
                  </a:lnTo>
                  <a:cubicBezTo>
                    <a:pt x="1213" y="1535"/>
                    <a:pt x="1368" y="1624"/>
                    <a:pt x="1524" y="1679"/>
                  </a:cubicBezTo>
                  <a:cubicBezTo>
                    <a:pt x="1569" y="1624"/>
                    <a:pt x="1580" y="1558"/>
                    <a:pt x="1569" y="1491"/>
                  </a:cubicBezTo>
                  <a:cubicBezTo>
                    <a:pt x="1558" y="1324"/>
                    <a:pt x="1313" y="1301"/>
                    <a:pt x="1180" y="1157"/>
                  </a:cubicBezTo>
                  <a:cubicBezTo>
                    <a:pt x="1046" y="1001"/>
                    <a:pt x="1190" y="690"/>
                    <a:pt x="1046" y="500"/>
                  </a:cubicBezTo>
                  <a:cubicBezTo>
                    <a:pt x="913" y="312"/>
                    <a:pt x="668" y="211"/>
                    <a:pt x="367" y="45"/>
                  </a:cubicBezTo>
                  <a:cubicBezTo>
                    <a:pt x="334" y="23"/>
                    <a:pt x="301" y="11"/>
                    <a:pt x="27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19"/>
            <p:cNvSpPr/>
            <p:nvPr/>
          </p:nvSpPr>
          <p:spPr>
            <a:xfrm>
              <a:off x="2351952" y="4323615"/>
              <a:ext cx="12804" cy="24491"/>
            </a:xfrm>
            <a:custGeom>
              <a:avLst/>
              <a:gdLst/>
              <a:ahLst/>
              <a:cxnLst/>
              <a:rect l="l" t="t" r="r" b="b"/>
              <a:pathLst>
                <a:path w="367" h="702" extrusionOk="0">
                  <a:moveTo>
                    <a:pt x="312" y="0"/>
                  </a:moveTo>
                  <a:cubicBezTo>
                    <a:pt x="312" y="57"/>
                    <a:pt x="289" y="112"/>
                    <a:pt x="256" y="168"/>
                  </a:cubicBezTo>
                  <a:cubicBezTo>
                    <a:pt x="211" y="223"/>
                    <a:pt x="167" y="279"/>
                    <a:pt x="122" y="323"/>
                  </a:cubicBezTo>
                  <a:cubicBezTo>
                    <a:pt x="78" y="379"/>
                    <a:pt x="33" y="435"/>
                    <a:pt x="22" y="501"/>
                  </a:cubicBezTo>
                  <a:cubicBezTo>
                    <a:pt x="0" y="568"/>
                    <a:pt x="0" y="646"/>
                    <a:pt x="33" y="702"/>
                  </a:cubicBezTo>
                  <a:cubicBezTo>
                    <a:pt x="0" y="635"/>
                    <a:pt x="11" y="568"/>
                    <a:pt x="33" y="501"/>
                  </a:cubicBezTo>
                  <a:cubicBezTo>
                    <a:pt x="55" y="445"/>
                    <a:pt x="100" y="390"/>
                    <a:pt x="144" y="346"/>
                  </a:cubicBezTo>
                  <a:cubicBezTo>
                    <a:pt x="189" y="301"/>
                    <a:pt x="245" y="257"/>
                    <a:pt x="289" y="201"/>
                  </a:cubicBezTo>
                  <a:cubicBezTo>
                    <a:pt x="334" y="145"/>
                    <a:pt x="367" y="79"/>
                    <a:pt x="3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19"/>
            <p:cNvSpPr/>
            <p:nvPr/>
          </p:nvSpPr>
          <p:spPr>
            <a:xfrm>
              <a:off x="2368629" y="4326720"/>
              <a:ext cx="3907" cy="24491"/>
            </a:xfrm>
            <a:custGeom>
              <a:avLst/>
              <a:gdLst/>
              <a:ahLst/>
              <a:cxnLst/>
              <a:rect l="l" t="t" r="r" b="b"/>
              <a:pathLst>
                <a:path w="112" h="702" extrusionOk="0">
                  <a:moveTo>
                    <a:pt x="56" y="0"/>
                  </a:moveTo>
                  <a:cubicBezTo>
                    <a:pt x="67" y="112"/>
                    <a:pt x="22" y="234"/>
                    <a:pt x="12" y="356"/>
                  </a:cubicBezTo>
                  <a:cubicBezTo>
                    <a:pt x="0" y="423"/>
                    <a:pt x="0" y="490"/>
                    <a:pt x="12" y="546"/>
                  </a:cubicBezTo>
                  <a:cubicBezTo>
                    <a:pt x="34" y="613"/>
                    <a:pt x="56" y="668"/>
                    <a:pt x="111" y="702"/>
                  </a:cubicBezTo>
                  <a:cubicBezTo>
                    <a:pt x="67" y="657"/>
                    <a:pt x="34" y="601"/>
                    <a:pt x="22" y="546"/>
                  </a:cubicBezTo>
                  <a:cubicBezTo>
                    <a:pt x="12" y="479"/>
                    <a:pt x="22" y="423"/>
                    <a:pt x="34" y="368"/>
                  </a:cubicBezTo>
                  <a:cubicBezTo>
                    <a:pt x="56" y="245"/>
                    <a:pt x="111" y="134"/>
                    <a:pt x="1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19"/>
            <p:cNvSpPr/>
            <p:nvPr/>
          </p:nvSpPr>
          <p:spPr>
            <a:xfrm>
              <a:off x="2384119" y="4335093"/>
              <a:ext cx="5896" cy="19991"/>
            </a:xfrm>
            <a:custGeom>
              <a:avLst/>
              <a:gdLst/>
              <a:ahLst/>
              <a:cxnLst/>
              <a:rect l="l" t="t" r="r" b="b"/>
              <a:pathLst>
                <a:path w="169" h="573" extrusionOk="0">
                  <a:moveTo>
                    <a:pt x="9" y="0"/>
                  </a:moveTo>
                  <a:cubicBezTo>
                    <a:pt x="7" y="0"/>
                    <a:pt x="5" y="2"/>
                    <a:pt x="1" y="5"/>
                  </a:cubicBezTo>
                  <a:lnTo>
                    <a:pt x="57" y="39"/>
                  </a:lnTo>
                  <a:lnTo>
                    <a:pt x="45" y="39"/>
                  </a:lnTo>
                  <a:lnTo>
                    <a:pt x="13" y="17"/>
                  </a:lnTo>
                  <a:lnTo>
                    <a:pt x="13" y="17"/>
                  </a:lnTo>
                  <a:cubicBezTo>
                    <a:pt x="45" y="116"/>
                    <a:pt x="68" y="205"/>
                    <a:pt x="79" y="306"/>
                  </a:cubicBezTo>
                  <a:cubicBezTo>
                    <a:pt x="90" y="350"/>
                    <a:pt x="79" y="406"/>
                    <a:pt x="90" y="450"/>
                  </a:cubicBezTo>
                  <a:cubicBezTo>
                    <a:pt x="90" y="477"/>
                    <a:pt x="98" y="504"/>
                    <a:pt x="111" y="526"/>
                  </a:cubicBezTo>
                  <a:lnTo>
                    <a:pt x="111" y="526"/>
                  </a:lnTo>
                  <a:cubicBezTo>
                    <a:pt x="101" y="504"/>
                    <a:pt x="101" y="483"/>
                    <a:pt x="101" y="450"/>
                  </a:cubicBezTo>
                  <a:cubicBezTo>
                    <a:pt x="101" y="406"/>
                    <a:pt x="112" y="350"/>
                    <a:pt x="112" y="306"/>
                  </a:cubicBezTo>
                  <a:cubicBezTo>
                    <a:pt x="112" y="205"/>
                    <a:pt x="79" y="27"/>
                    <a:pt x="79" y="27"/>
                  </a:cubicBezTo>
                  <a:lnTo>
                    <a:pt x="23" y="5"/>
                  </a:lnTo>
                  <a:cubicBezTo>
                    <a:pt x="16" y="5"/>
                    <a:pt x="14" y="0"/>
                    <a:pt x="9" y="0"/>
                  </a:cubicBezTo>
                  <a:close/>
                  <a:moveTo>
                    <a:pt x="111" y="526"/>
                  </a:moveTo>
                  <a:cubicBezTo>
                    <a:pt x="111" y="527"/>
                    <a:pt x="112" y="528"/>
                    <a:pt x="112" y="528"/>
                  </a:cubicBezTo>
                  <a:cubicBezTo>
                    <a:pt x="116" y="536"/>
                    <a:pt x="122" y="543"/>
                    <a:pt x="128" y="548"/>
                  </a:cubicBezTo>
                  <a:lnTo>
                    <a:pt x="128" y="548"/>
                  </a:lnTo>
                  <a:cubicBezTo>
                    <a:pt x="122" y="542"/>
                    <a:pt x="116" y="534"/>
                    <a:pt x="111" y="526"/>
                  </a:cubicBezTo>
                  <a:close/>
                  <a:moveTo>
                    <a:pt x="128" y="548"/>
                  </a:moveTo>
                  <a:cubicBezTo>
                    <a:pt x="140" y="560"/>
                    <a:pt x="153" y="569"/>
                    <a:pt x="168" y="573"/>
                  </a:cubicBezTo>
                  <a:cubicBezTo>
                    <a:pt x="154" y="565"/>
                    <a:pt x="140" y="558"/>
                    <a:pt x="128" y="548"/>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19"/>
            <p:cNvSpPr/>
            <p:nvPr/>
          </p:nvSpPr>
          <p:spPr>
            <a:xfrm>
              <a:off x="2400831" y="4346885"/>
              <a:ext cx="11269" cy="17130"/>
            </a:xfrm>
            <a:custGeom>
              <a:avLst/>
              <a:gdLst/>
              <a:ahLst/>
              <a:cxnLst/>
              <a:rect l="l" t="t" r="r" b="b"/>
              <a:pathLst>
                <a:path w="323" h="491" extrusionOk="0">
                  <a:moveTo>
                    <a:pt x="34" y="1"/>
                  </a:moveTo>
                  <a:lnTo>
                    <a:pt x="1" y="12"/>
                  </a:lnTo>
                  <a:cubicBezTo>
                    <a:pt x="11" y="57"/>
                    <a:pt x="11" y="112"/>
                    <a:pt x="34" y="156"/>
                  </a:cubicBezTo>
                  <a:cubicBezTo>
                    <a:pt x="45" y="213"/>
                    <a:pt x="78" y="257"/>
                    <a:pt x="112" y="290"/>
                  </a:cubicBezTo>
                  <a:cubicBezTo>
                    <a:pt x="145" y="324"/>
                    <a:pt x="179" y="368"/>
                    <a:pt x="212" y="401"/>
                  </a:cubicBezTo>
                  <a:cubicBezTo>
                    <a:pt x="189" y="357"/>
                    <a:pt x="156" y="312"/>
                    <a:pt x="123" y="279"/>
                  </a:cubicBezTo>
                  <a:cubicBezTo>
                    <a:pt x="90" y="245"/>
                    <a:pt x="67" y="201"/>
                    <a:pt x="56" y="156"/>
                  </a:cubicBezTo>
                  <a:cubicBezTo>
                    <a:pt x="45" y="112"/>
                    <a:pt x="45" y="57"/>
                    <a:pt x="34" y="1"/>
                  </a:cubicBezTo>
                  <a:close/>
                  <a:moveTo>
                    <a:pt x="212" y="401"/>
                  </a:moveTo>
                  <a:lnTo>
                    <a:pt x="212" y="401"/>
                  </a:lnTo>
                  <a:cubicBezTo>
                    <a:pt x="234" y="446"/>
                    <a:pt x="278" y="479"/>
                    <a:pt x="323" y="490"/>
                  </a:cubicBezTo>
                  <a:cubicBezTo>
                    <a:pt x="278" y="479"/>
                    <a:pt x="245" y="435"/>
                    <a:pt x="212" y="40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19"/>
            <p:cNvSpPr/>
            <p:nvPr/>
          </p:nvSpPr>
          <p:spPr>
            <a:xfrm>
              <a:off x="2365140" y="4310427"/>
              <a:ext cx="15141" cy="13641"/>
            </a:xfrm>
            <a:custGeom>
              <a:avLst/>
              <a:gdLst/>
              <a:ahLst/>
              <a:cxnLst/>
              <a:rect l="l" t="t" r="r" b="b"/>
              <a:pathLst>
                <a:path w="434" h="391" extrusionOk="0">
                  <a:moveTo>
                    <a:pt x="434" y="0"/>
                  </a:moveTo>
                  <a:cubicBezTo>
                    <a:pt x="389" y="0"/>
                    <a:pt x="334" y="12"/>
                    <a:pt x="290" y="23"/>
                  </a:cubicBezTo>
                  <a:cubicBezTo>
                    <a:pt x="234" y="45"/>
                    <a:pt x="189" y="67"/>
                    <a:pt x="145" y="101"/>
                  </a:cubicBezTo>
                  <a:cubicBezTo>
                    <a:pt x="100" y="134"/>
                    <a:pt x="78" y="190"/>
                    <a:pt x="56" y="234"/>
                  </a:cubicBezTo>
                  <a:cubicBezTo>
                    <a:pt x="45" y="279"/>
                    <a:pt x="23" y="334"/>
                    <a:pt x="0" y="378"/>
                  </a:cubicBezTo>
                  <a:lnTo>
                    <a:pt x="33" y="390"/>
                  </a:lnTo>
                  <a:cubicBezTo>
                    <a:pt x="56" y="346"/>
                    <a:pt x="67" y="289"/>
                    <a:pt x="89" y="245"/>
                  </a:cubicBezTo>
                  <a:cubicBezTo>
                    <a:pt x="100" y="201"/>
                    <a:pt x="122" y="145"/>
                    <a:pt x="156" y="112"/>
                  </a:cubicBezTo>
                  <a:cubicBezTo>
                    <a:pt x="189" y="79"/>
                    <a:pt x="234" y="56"/>
                    <a:pt x="290" y="34"/>
                  </a:cubicBezTo>
                  <a:cubicBezTo>
                    <a:pt x="334" y="23"/>
                    <a:pt x="389" y="12"/>
                    <a:pt x="4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19"/>
            <p:cNvSpPr/>
            <p:nvPr/>
          </p:nvSpPr>
          <p:spPr>
            <a:xfrm>
              <a:off x="2375607" y="4317021"/>
              <a:ext cx="27945" cy="13606"/>
            </a:xfrm>
            <a:custGeom>
              <a:avLst/>
              <a:gdLst/>
              <a:ahLst/>
              <a:cxnLst/>
              <a:rect l="l" t="t" r="r" b="b"/>
              <a:pathLst>
                <a:path w="801" h="390" extrusionOk="0">
                  <a:moveTo>
                    <a:pt x="801" y="1"/>
                  </a:moveTo>
                  <a:lnTo>
                    <a:pt x="801" y="1"/>
                  </a:lnTo>
                  <a:cubicBezTo>
                    <a:pt x="762" y="6"/>
                    <a:pt x="723" y="6"/>
                    <a:pt x="684" y="6"/>
                  </a:cubicBezTo>
                  <a:cubicBezTo>
                    <a:pt x="646" y="6"/>
                    <a:pt x="607" y="6"/>
                    <a:pt x="568" y="12"/>
                  </a:cubicBezTo>
                  <a:cubicBezTo>
                    <a:pt x="501" y="12"/>
                    <a:pt x="423" y="23"/>
                    <a:pt x="345" y="56"/>
                  </a:cubicBezTo>
                  <a:cubicBezTo>
                    <a:pt x="279" y="90"/>
                    <a:pt x="223" y="157"/>
                    <a:pt x="168" y="201"/>
                  </a:cubicBezTo>
                  <a:cubicBezTo>
                    <a:pt x="123" y="256"/>
                    <a:pt x="67" y="312"/>
                    <a:pt x="0" y="334"/>
                  </a:cubicBezTo>
                  <a:lnTo>
                    <a:pt x="12" y="390"/>
                  </a:lnTo>
                  <a:cubicBezTo>
                    <a:pt x="101" y="357"/>
                    <a:pt x="156" y="290"/>
                    <a:pt x="200" y="234"/>
                  </a:cubicBezTo>
                  <a:cubicBezTo>
                    <a:pt x="257" y="179"/>
                    <a:pt x="301" y="123"/>
                    <a:pt x="356" y="90"/>
                  </a:cubicBezTo>
                  <a:cubicBezTo>
                    <a:pt x="423" y="45"/>
                    <a:pt x="501" y="34"/>
                    <a:pt x="568" y="23"/>
                  </a:cubicBezTo>
                  <a:cubicBezTo>
                    <a:pt x="645" y="12"/>
                    <a:pt x="724" y="12"/>
                    <a:pt x="8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19"/>
            <p:cNvSpPr/>
            <p:nvPr/>
          </p:nvSpPr>
          <p:spPr>
            <a:xfrm>
              <a:off x="2389562" y="4334570"/>
              <a:ext cx="21002" cy="5373"/>
            </a:xfrm>
            <a:custGeom>
              <a:avLst/>
              <a:gdLst/>
              <a:ahLst/>
              <a:cxnLst/>
              <a:rect l="l" t="t" r="r" b="b"/>
              <a:pathLst>
                <a:path w="602" h="154" extrusionOk="0">
                  <a:moveTo>
                    <a:pt x="380" y="0"/>
                  </a:moveTo>
                  <a:cubicBezTo>
                    <a:pt x="350" y="0"/>
                    <a:pt x="319" y="3"/>
                    <a:pt x="290" y="9"/>
                  </a:cubicBezTo>
                  <a:cubicBezTo>
                    <a:pt x="179" y="32"/>
                    <a:pt x="90" y="98"/>
                    <a:pt x="1" y="109"/>
                  </a:cubicBezTo>
                  <a:lnTo>
                    <a:pt x="12" y="154"/>
                  </a:lnTo>
                  <a:cubicBezTo>
                    <a:pt x="67" y="143"/>
                    <a:pt x="112" y="121"/>
                    <a:pt x="156" y="98"/>
                  </a:cubicBezTo>
                  <a:cubicBezTo>
                    <a:pt x="201" y="65"/>
                    <a:pt x="245" y="42"/>
                    <a:pt x="290" y="32"/>
                  </a:cubicBezTo>
                  <a:cubicBezTo>
                    <a:pt x="335" y="16"/>
                    <a:pt x="382" y="10"/>
                    <a:pt x="430" y="10"/>
                  </a:cubicBezTo>
                  <a:cubicBezTo>
                    <a:pt x="488" y="10"/>
                    <a:pt x="546" y="19"/>
                    <a:pt x="601" y="32"/>
                  </a:cubicBezTo>
                  <a:cubicBezTo>
                    <a:pt x="531" y="16"/>
                    <a:pt x="455" y="0"/>
                    <a:pt x="3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19"/>
            <p:cNvSpPr/>
            <p:nvPr/>
          </p:nvSpPr>
          <p:spPr>
            <a:xfrm>
              <a:off x="2433033" y="4296576"/>
              <a:ext cx="80730" cy="55960"/>
            </a:xfrm>
            <a:custGeom>
              <a:avLst/>
              <a:gdLst/>
              <a:ahLst/>
              <a:cxnLst/>
              <a:rect l="l" t="t" r="r" b="b"/>
              <a:pathLst>
                <a:path w="2314" h="1604" extrusionOk="0">
                  <a:moveTo>
                    <a:pt x="887" y="1"/>
                  </a:moveTo>
                  <a:cubicBezTo>
                    <a:pt x="716" y="1"/>
                    <a:pt x="569" y="30"/>
                    <a:pt x="501" y="97"/>
                  </a:cubicBezTo>
                  <a:cubicBezTo>
                    <a:pt x="356" y="242"/>
                    <a:pt x="435" y="420"/>
                    <a:pt x="312" y="542"/>
                  </a:cubicBezTo>
                  <a:cubicBezTo>
                    <a:pt x="234" y="609"/>
                    <a:pt x="12" y="587"/>
                    <a:pt x="0" y="876"/>
                  </a:cubicBezTo>
                  <a:cubicBezTo>
                    <a:pt x="0" y="1154"/>
                    <a:pt x="312" y="1388"/>
                    <a:pt x="757" y="1543"/>
                  </a:cubicBezTo>
                  <a:cubicBezTo>
                    <a:pt x="890" y="1587"/>
                    <a:pt x="1058" y="1604"/>
                    <a:pt x="1231" y="1604"/>
                  </a:cubicBezTo>
                  <a:cubicBezTo>
                    <a:pt x="1635" y="1604"/>
                    <a:pt x="2068" y="1510"/>
                    <a:pt x="2170" y="1432"/>
                  </a:cubicBezTo>
                  <a:cubicBezTo>
                    <a:pt x="2314" y="1321"/>
                    <a:pt x="2291" y="1265"/>
                    <a:pt x="2236" y="1154"/>
                  </a:cubicBezTo>
                  <a:cubicBezTo>
                    <a:pt x="2180" y="1042"/>
                    <a:pt x="1947" y="753"/>
                    <a:pt x="1925" y="565"/>
                  </a:cubicBezTo>
                  <a:cubicBezTo>
                    <a:pt x="1903" y="387"/>
                    <a:pt x="1791" y="219"/>
                    <a:pt x="1480" y="97"/>
                  </a:cubicBezTo>
                  <a:cubicBezTo>
                    <a:pt x="1308" y="38"/>
                    <a:pt x="1082" y="1"/>
                    <a:pt x="88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19"/>
            <p:cNvSpPr/>
            <p:nvPr/>
          </p:nvSpPr>
          <p:spPr>
            <a:xfrm>
              <a:off x="2462130" y="4296437"/>
              <a:ext cx="51633" cy="54773"/>
            </a:xfrm>
            <a:custGeom>
              <a:avLst/>
              <a:gdLst/>
              <a:ahLst/>
              <a:cxnLst/>
              <a:rect l="l" t="t" r="r" b="b"/>
              <a:pathLst>
                <a:path w="1480" h="1570" extrusionOk="0">
                  <a:moveTo>
                    <a:pt x="12" y="1"/>
                  </a:moveTo>
                  <a:cubicBezTo>
                    <a:pt x="1" y="23"/>
                    <a:pt x="1" y="45"/>
                    <a:pt x="1" y="57"/>
                  </a:cubicBezTo>
                  <a:cubicBezTo>
                    <a:pt x="12" y="157"/>
                    <a:pt x="68" y="235"/>
                    <a:pt x="134" y="302"/>
                  </a:cubicBezTo>
                  <a:cubicBezTo>
                    <a:pt x="201" y="391"/>
                    <a:pt x="290" y="457"/>
                    <a:pt x="357" y="557"/>
                  </a:cubicBezTo>
                  <a:cubicBezTo>
                    <a:pt x="412" y="635"/>
                    <a:pt x="434" y="747"/>
                    <a:pt x="457" y="846"/>
                  </a:cubicBezTo>
                  <a:cubicBezTo>
                    <a:pt x="468" y="935"/>
                    <a:pt x="490" y="1036"/>
                    <a:pt x="523" y="1135"/>
                  </a:cubicBezTo>
                  <a:cubicBezTo>
                    <a:pt x="557" y="1224"/>
                    <a:pt x="602" y="1313"/>
                    <a:pt x="657" y="1380"/>
                  </a:cubicBezTo>
                  <a:cubicBezTo>
                    <a:pt x="723" y="1458"/>
                    <a:pt x="779" y="1514"/>
                    <a:pt x="857" y="1570"/>
                  </a:cubicBezTo>
                  <a:cubicBezTo>
                    <a:pt x="1079" y="1536"/>
                    <a:pt x="1269" y="1481"/>
                    <a:pt x="1336" y="1436"/>
                  </a:cubicBezTo>
                  <a:cubicBezTo>
                    <a:pt x="1480" y="1325"/>
                    <a:pt x="1457" y="1269"/>
                    <a:pt x="1402" y="1158"/>
                  </a:cubicBezTo>
                  <a:cubicBezTo>
                    <a:pt x="1346" y="1046"/>
                    <a:pt x="1113" y="757"/>
                    <a:pt x="1091" y="569"/>
                  </a:cubicBezTo>
                  <a:cubicBezTo>
                    <a:pt x="1069" y="391"/>
                    <a:pt x="957" y="223"/>
                    <a:pt x="646" y="101"/>
                  </a:cubicBezTo>
                  <a:cubicBezTo>
                    <a:pt x="457" y="35"/>
                    <a:pt x="212" y="1"/>
                    <a:pt x="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19"/>
            <p:cNvSpPr/>
            <p:nvPr/>
          </p:nvSpPr>
          <p:spPr>
            <a:xfrm>
              <a:off x="2445837" y="4316253"/>
              <a:ext cx="9350" cy="25642"/>
            </a:xfrm>
            <a:custGeom>
              <a:avLst/>
              <a:gdLst/>
              <a:ahLst/>
              <a:cxnLst/>
              <a:rect l="l" t="t" r="r" b="b"/>
              <a:pathLst>
                <a:path w="268" h="735" extrusionOk="0">
                  <a:moveTo>
                    <a:pt x="11" y="1"/>
                  </a:moveTo>
                  <a:cubicBezTo>
                    <a:pt x="1" y="67"/>
                    <a:pt x="1" y="145"/>
                    <a:pt x="1" y="211"/>
                  </a:cubicBezTo>
                  <a:cubicBezTo>
                    <a:pt x="1" y="278"/>
                    <a:pt x="11" y="356"/>
                    <a:pt x="23" y="423"/>
                  </a:cubicBezTo>
                  <a:cubicBezTo>
                    <a:pt x="34" y="490"/>
                    <a:pt x="56" y="557"/>
                    <a:pt x="100" y="612"/>
                  </a:cubicBezTo>
                  <a:cubicBezTo>
                    <a:pt x="145" y="668"/>
                    <a:pt x="201" y="712"/>
                    <a:pt x="268" y="735"/>
                  </a:cubicBezTo>
                  <a:cubicBezTo>
                    <a:pt x="201" y="712"/>
                    <a:pt x="145" y="668"/>
                    <a:pt x="112" y="612"/>
                  </a:cubicBezTo>
                  <a:cubicBezTo>
                    <a:pt x="78" y="545"/>
                    <a:pt x="56" y="478"/>
                    <a:pt x="45" y="412"/>
                  </a:cubicBezTo>
                  <a:lnTo>
                    <a:pt x="45" y="211"/>
                  </a:lnTo>
                  <a:cubicBezTo>
                    <a:pt x="45" y="145"/>
                    <a:pt x="56" y="78"/>
                    <a:pt x="68" y="11"/>
                  </a:cubicBezTo>
                  <a:lnTo>
                    <a:pt x="11"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19"/>
            <p:cNvSpPr/>
            <p:nvPr/>
          </p:nvSpPr>
          <p:spPr>
            <a:xfrm>
              <a:off x="2466805" y="4326720"/>
              <a:ext cx="16327" cy="19851"/>
            </a:xfrm>
            <a:custGeom>
              <a:avLst/>
              <a:gdLst/>
              <a:ahLst/>
              <a:cxnLst/>
              <a:rect l="l" t="t" r="r" b="b"/>
              <a:pathLst>
                <a:path w="468" h="569" extrusionOk="0">
                  <a:moveTo>
                    <a:pt x="0" y="0"/>
                  </a:moveTo>
                  <a:cubicBezTo>
                    <a:pt x="23" y="134"/>
                    <a:pt x="56" y="267"/>
                    <a:pt x="134" y="379"/>
                  </a:cubicBezTo>
                  <a:cubicBezTo>
                    <a:pt x="167" y="435"/>
                    <a:pt x="223" y="479"/>
                    <a:pt x="278" y="512"/>
                  </a:cubicBezTo>
                  <a:cubicBezTo>
                    <a:pt x="223" y="468"/>
                    <a:pt x="189" y="423"/>
                    <a:pt x="156" y="368"/>
                  </a:cubicBezTo>
                  <a:cubicBezTo>
                    <a:pt x="89" y="257"/>
                    <a:pt x="67" y="123"/>
                    <a:pt x="45" y="0"/>
                  </a:cubicBezTo>
                  <a:close/>
                  <a:moveTo>
                    <a:pt x="278" y="512"/>
                  </a:moveTo>
                  <a:cubicBezTo>
                    <a:pt x="334" y="557"/>
                    <a:pt x="401" y="568"/>
                    <a:pt x="468" y="568"/>
                  </a:cubicBezTo>
                  <a:cubicBezTo>
                    <a:pt x="401" y="568"/>
                    <a:pt x="334" y="546"/>
                    <a:pt x="278" y="512"/>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19"/>
            <p:cNvSpPr/>
            <p:nvPr/>
          </p:nvSpPr>
          <p:spPr>
            <a:xfrm>
              <a:off x="2490076" y="4333314"/>
              <a:ext cx="9734" cy="10920"/>
            </a:xfrm>
            <a:custGeom>
              <a:avLst/>
              <a:gdLst/>
              <a:ahLst/>
              <a:cxnLst/>
              <a:rect l="l" t="t" r="r" b="b"/>
              <a:pathLst>
                <a:path w="279" h="313" extrusionOk="0">
                  <a:moveTo>
                    <a:pt x="34" y="1"/>
                  </a:moveTo>
                  <a:lnTo>
                    <a:pt x="1" y="23"/>
                  </a:lnTo>
                  <a:cubicBezTo>
                    <a:pt x="45" y="68"/>
                    <a:pt x="90" y="134"/>
                    <a:pt x="123" y="190"/>
                  </a:cubicBezTo>
                  <a:cubicBezTo>
                    <a:pt x="134" y="223"/>
                    <a:pt x="156" y="256"/>
                    <a:pt x="179" y="279"/>
                  </a:cubicBezTo>
                  <a:cubicBezTo>
                    <a:pt x="212" y="301"/>
                    <a:pt x="245" y="312"/>
                    <a:pt x="278" y="312"/>
                  </a:cubicBezTo>
                  <a:cubicBezTo>
                    <a:pt x="245" y="301"/>
                    <a:pt x="212" y="290"/>
                    <a:pt x="189" y="268"/>
                  </a:cubicBezTo>
                  <a:cubicBezTo>
                    <a:pt x="156" y="246"/>
                    <a:pt x="145" y="212"/>
                    <a:pt x="134" y="179"/>
                  </a:cubicBezTo>
                  <a:cubicBezTo>
                    <a:pt x="112" y="123"/>
                    <a:pt x="67" y="56"/>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19"/>
            <p:cNvSpPr/>
            <p:nvPr/>
          </p:nvSpPr>
          <p:spPr>
            <a:xfrm>
              <a:off x="2452047" y="4310706"/>
              <a:ext cx="29131" cy="10257"/>
            </a:xfrm>
            <a:custGeom>
              <a:avLst/>
              <a:gdLst/>
              <a:ahLst/>
              <a:cxnLst/>
              <a:rect l="l" t="t" r="r" b="b"/>
              <a:pathLst>
                <a:path w="835" h="294" extrusionOk="0">
                  <a:moveTo>
                    <a:pt x="793" y="1"/>
                  </a:moveTo>
                  <a:cubicBezTo>
                    <a:pt x="733" y="1"/>
                    <a:pt x="678" y="21"/>
                    <a:pt x="624" y="48"/>
                  </a:cubicBezTo>
                  <a:cubicBezTo>
                    <a:pt x="557" y="81"/>
                    <a:pt x="501" y="126"/>
                    <a:pt x="423" y="148"/>
                  </a:cubicBezTo>
                  <a:cubicBezTo>
                    <a:pt x="357" y="170"/>
                    <a:pt x="290" y="182"/>
                    <a:pt x="223" y="193"/>
                  </a:cubicBezTo>
                  <a:lnTo>
                    <a:pt x="1" y="237"/>
                  </a:lnTo>
                  <a:lnTo>
                    <a:pt x="11" y="293"/>
                  </a:lnTo>
                  <a:lnTo>
                    <a:pt x="223" y="226"/>
                  </a:lnTo>
                  <a:cubicBezTo>
                    <a:pt x="301" y="215"/>
                    <a:pt x="367" y="193"/>
                    <a:pt x="434" y="170"/>
                  </a:cubicBezTo>
                  <a:cubicBezTo>
                    <a:pt x="501" y="137"/>
                    <a:pt x="568" y="93"/>
                    <a:pt x="634" y="59"/>
                  </a:cubicBezTo>
                  <a:cubicBezTo>
                    <a:pt x="683" y="31"/>
                    <a:pt x="739" y="2"/>
                    <a:pt x="803" y="2"/>
                  </a:cubicBezTo>
                  <a:cubicBezTo>
                    <a:pt x="813" y="2"/>
                    <a:pt x="824" y="2"/>
                    <a:pt x="834" y="4"/>
                  </a:cubicBezTo>
                  <a:cubicBezTo>
                    <a:pt x="820" y="2"/>
                    <a:pt x="807" y="1"/>
                    <a:pt x="79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19"/>
            <p:cNvSpPr/>
            <p:nvPr/>
          </p:nvSpPr>
          <p:spPr>
            <a:xfrm>
              <a:off x="2470678" y="4319637"/>
              <a:ext cx="24456" cy="8652"/>
            </a:xfrm>
            <a:custGeom>
              <a:avLst/>
              <a:gdLst/>
              <a:ahLst/>
              <a:cxnLst/>
              <a:rect l="l" t="t" r="r" b="b"/>
              <a:pathLst>
                <a:path w="701" h="248" extrusionOk="0">
                  <a:moveTo>
                    <a:pt x="637" y="1"/>
                  </a:moveTo>
                  <a:cubicBezTo>
                    <a:pt x="528" y="1"/>
                    <a:pt x="426" y="24"/>
                    <a:pt x="323" y="70"/>
                  </a:cubicBezTo>
                  <a:cubicBezTo>
                    <a:pt x="268" y="92"/>
                    <a:pt x="212" y="137"/>
                    <a:pt x="167" y="159"/>
                  </a:cubicBezTo>
                  <a:cubicBezTo>
                    <a:pt x="122" y="187"/>
                    <a:pt x="76" y="207"/>
                    <a:pt x="31" y="207"/>
                  </a:cubicBezTo>
                  <a:cubicBezTo>
                    <a:pt x="21" y="207"/>
                    <a:pt x="11" y="206"/>
                    <a:pt x="1" y="203"/>
                  </a:cubicBezTo>
                  <a:lnTo>
                    <a:pt x="1" y="203"/>
                  </a:lnTo>
                  <a:lnTo>
                    <a:pt x="23" y="248"/>
                  </a:lnTo>
                  <a:cubicBezTo>
                    <a:pt x="100" y="248"/>
                    <a:pt x="134" y="237"/>
                    <a:pt x="189" y="203"/>
                  </a:cubicBezTo>
                  <a:cubicBezTo>
                    <a:pt x="245" y="159"/>
                    <a:pt x="290" y="126"/>
                    <a:pt x="345" y="92"/>
                  </a:cubicBezTo>
                  <a:cubicBezTo>
                    <a:pt x="446" y="25"/>
                    <a:pt x="567" y="3"/>
                    <a:pt x="701" y="3"/>
                  </a:cubicBezTo>
                  <a:cubicBezTo>
                    <a:pt x="679" y="2"/>
                    <a:pt x="658" y="1"/>
                    <a:pt x="63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19"/>
            <p:cNvSpPr/>
            <p:nvPr/>
          </p:nvSpPr>
          <p:spPr>
            <a:xfrm>
              <a:off x="2512195" y="4270166"/>
              <a:ext cx="70263" cy="51320"/>
            </a:xfrm>
            <a:custGeom>
              <a:avLst/>
              <a:gdLst/>
              <a:ahLst/>
              <a:cxnLst/>
              <a:rect l="l" t="t" r="r" b="b"/>
              <a:pathLst>
                <a:path w="2014" h="1471" extrusionOk="0">
                  <a:moveTo>
                    <a:pt x="1172" y="1"/>
                  </a:moveTo>
                  <a:cubicBezTo>
                    <a:pt x="999" y="1"/>
                    <a:pt x="849" y="76"/>
                    <a:pt x="734" y="198"/>
                  </a:cubicBezTo>
                  <a:cubicBezTo>
                    <a:pt x="590" y="354"/>
                    <a:pt x="556" y="454"/>
                    <a:pt x="378" y="565"/>
                  </a:cubicBezTo>
                  <a:cubicBezTo>
                    <a:pt x="267" y="632"/>
                    <a:pt x="34" y="654"/>
                    <a:pt x="22" y="810"/>
                  </a:cubicBezTo>
                  <a:cubicBezTo>
                    <a:pt x="22" y="954"/>
                    <a:pt x="0" y="1055"/>
                    <a:pt x="178" y="1210"/>
                  </a:cubicBezTo>
                  <a:cubicBezTo>
                    <a:pt x="309" y="1323"/>
                    <a:pt x="863" y="1471"/>
                    <a:pt x="1284" y="1471"/>
                  </a:cubicBezTo>
                  <a:cubicBezTo>
                    <a:pt x="1400" y="1471"/>
                    <a:pt x="1507" y="1459"/>
                    <a:pt x="1591" y="1433"/>
                  </a:cubicBezTo>
                  <a:cubicBezTo>
                    <a:pt x="1980" y="1310"/>
                    <a:pt x="1903" y="1299"/>
                    <a:pt x="1958" y="1166"/>
                  </a:cubicBezTo>
                  <a:cubicBezTo>
                    <a:pt x="2014" y="1032"/>
                    <a:pt x="2014" y="765"/>
                    <a:pt x="1980" y="499"/>
                  </a:cubicBezTo>
                  <a:cubicBezTo>
                    <a:pt x="1947" y="232"/>
                    <a:pt x="1636" y="98"/>
                    <a:pt x="1369" y="31"/>
                  </a:cubicBezTo>
                  <a:cubicBezTo>
                    <a:pt x="1301" y="11"/>
                    <a:pt x="1235" y="1"/>
                    <a:pt x="117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19"/>
            <p:cNvSpPr/>
            <p:nvPr/>
          </p:nvSpPr>
          <p:spPr>
            <a:xfrm>
              <a:off x="2543629" y="4270236"/>
              <a:ext cx="38830" cy="46819"/>
            </a:xfrm>
            <a:custGeom>
              <a:avLst/>
              <a:gdLst/>
              <a:ahLst/>
              <a:cxnLst/>
              <a:rect l="l" t="t" r="r" b="b"/>
              <a:pathLst>
                <a:path w="1113" h="1342" extrusionOk="0">
                  <a:moveTo>
                    <a:pt x="270" y="0"/>
                  </a:moveTo>
                  <a:cubicBezTo>
                    <a:pt x="234" y="0"/>
                    <a:pt x="200" y="3"/>
                    <a:pt x="167" y="7"/>
                  </a:cubicBezTo>
                  <a:cubicBezTo>
                    <a:pt x="134" y="40"/>
                    <a:pt x="112" y="74"/>
                    <a:pt x="90" y="107"/>
                  </a:cubicBezTo>
                  <a:cubicBezTo>
                    <a:pt x="1" y="263"/>
                    <a:pt x="45" y="452"/>
                    <a:pt x="156" y="586"/>
                  </a:cubicBezTo>
                  <a:cubicBezTo>
                    <a:pt x="278" y="741"/>
                    <a:pt x="456" y="830"/>
                    <a:pt x="612" y="952"/>
                  </a:cubicBezTo>
                  <a:cubicBezTo>
                    <a:pt x="690" y="1019"/>
                    <a:pt x="757" y="1086"/>
                    <a:pt x="824" y="1175"/>
                  </a:cubicBezTo>
                  <a:lnTo>
                    <a:pt x="923" y="1342"/>
                  </a:lnTo>
                  <a:cubicBezTo>
                    <a:pt x="1046" y="1297"/>
                    <a:pt x="1024" y="1253"/>
                    <a:pt x="1057" y="1164"/>
                  </a:cubicBezTo>
                  <a:cubicBezTo>
                    <a:pt x="1113" y="1030"/>
                    <a:pt x="1113" y="763"/>
                    <a:pt x="1079" y="497"/>
                  </a:cubicBezTo>
                  <a:cubicBezTo>
                    <a:pt x="1046" y="230"/>
                    <a:pt x="735" y="96"/>
                    <a:pt x="468" y="29"/>
                  </a:cubicBezTo>
                  <a:cubicBezTo>
                    <a:pt x="398" y="8"/>
                    <a:pt x="332" y="0"/>
                    <a:pt x="27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19"/>
            <p:cNvSpPr/>
            <p:nvPr/>
          </p:nvSpPr>
          <p:spPr>
            <a:xfrm>
              <a:off x="2524999" y="4291029"/>
              <a:ext cx="5477" cy="20200"/>
            </a:xfrm>
            <a:custGeom>
              <a:avLst/>
              <a:gdLst/>
              <a:ahLst/>
              <a:cxnLst/>
              <a:rect l="l" t="t" r="r" b="b"/>
              <a:pathLst>
                <a:path w="157" h="579" extrusionOk="0">
                  <a:moveTo>
                    <a:pt x="67" y="0"/>
                  </a:moveTo>
                  <a:cubicBezTo>
                    <a:pt x="78" y="56"/>
                    <a:pt x="67" y="111"/>
                    <a:pt x="45" y="156"/>
                  </a:cubicBezTo>
                  <a:cubicBezTo>
                    <a:pt x="34" y="212"/>
                    <a:pt x="23" y="267"/>
                    <a:pt x="11" y="312"/>
                  </a:cubicBezTo>
                  <a:cubicBezTo>
                    <a:pt x="1" y="368"/>
                    <a:pt x="1" y="434"/>
                    <a:pt x="23" y="479"/>
                  </a:cubicBezTo>
                  <a:cubicBezTo>
                    <a:pt x="45" y="534"/>
                    <a:pt x="100" y="556"/>
                    <a:pt x="156" y="579"/>
                  </a:cubicBezTo>
                  <a:cubicBezTo>
                    <a:pt x="100" y="556"/>
                    <a:pt x="45" y="523"/>
                    <a:pt x="34" y="479"/>
                  </a:cubicBezTo>
                  <a:cubicBezTo>
                    <a:pt x="11" y="423"/>
                    <a:pt x="11" y="368"/>
                    <a:pt x="23" y="323"/>
                  </a:cubicBezTo>
                  <a:cubicBezTo>
                    <a:pt x="34" y="267"/>
                    <a:pt x="56" y="223"/>
                    <a:pt x="78" y="167"/>
                  </a:cubicBezTo>
                  <a:cubicBezTo>
                    <a:pt x="90" y="111"/>
                    <a:pt x="100" y="56"/>
                    <a:pt x="10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19"/>
            <p:cNvSpPr/>
            <p:nvPr/>
          </p:nvSpPr>
          <p:spPr>
            <a:xfrm>
              <a:off x="2539338" y="4296088"/>
              <a:ext cx="9769" cy="18665"/>
            </a:xfrm>
            <a:custGeom>
              <a:avLst/>
              <a:gdLst/>
              <a:ahLst/>
              <a:cxnLst/>
              <a:rect l="l" t="t" r="r" b="b"/>
              <a:pathLst>
                <a:path w="280" h="535" extrusionOk="0">
                  <a:moveTo>
                    <a:pt x="1" y="0"/>
                  </a:moveTo>
                  <a:lnTo>
                    <a:pt x="1" y="0"/>
                  </a:lnTo>
                  <a:cubicBezTo>
                    <a:pt x="12" y="11"/>
                    <a:pt x="45" y="78"/>
                    <a:pt x="57" y="100"/>
                  </a:cubicBezTo>
                  <a:cubicBezTo>
                    <a:pt x="57" y="122"/>
                    <a:pt x="68" y="156"/>
                    <a:pt x="68" y="178"/>
                  </a:cubicBezTo>
                  <a:cubicBezTo>
                    <a:pt x="79" y="223"/>
                    <a:pt x="79" y="267"/>
                    <a:pt x="79" y="322"/>
                  </a:cubicBezTo>
                  <a:cubicBezTo>
                    <a:pt x="79" y="345"/>
                    <a:pt x="79" y="378"/>
                    <a:pt x="101" y="401"/>
                  </a:cubicBezTo>
                  <a:cubicBezTo>
                    <a:pt x="112" y="423"/>
                    <a:pt x="134" y="445"/>
                    <a:pt x="146" y="456"/>
                  </a:cubicBezTo>
                  <a:cubicBezTo>
                    <a:pt x="190" y="490"/>
                    <a:pt x="235" y="512"/>
                    <a:pt x="279" y="534"/>
                  </a:cubicBezTo>
                  <a:cubicBezTo>
                    <a:pt x="235" y="512"/>
                    <a:pt x="190" y="478"/>
                    <a:pt x="157" y="445"/>
                  </a:cubicBezTo>
                  <a:cubicBezTo>
                    <a:pt x="146" y="423"/>
                    <a:pt x="124" y="411"/>
                    <a:pt x="112" y="389"/>
                  </a:cubicBezTo>
                  <a:cubicBezTo>
                    <a:pt x="101" y="367"/>
                    <a:pt x="101" y="345"/>
                    <a:pt x="112" y="322"/>
                  </a:cubicBezTo>
                  <a:lnTo>
                    <a:pt x="112" y="167"/>
                  </a:lnTo>
                  <a:cubicBezTo>
                    <a:pt x="112" y="144"/>
                    <a:pt x="112" y="122"/>
                    <a:pt x="101" y="89"/>
                  </a:cubicBezTo>
                  <a:cubicBezTo>
                    <a:pt x="101" y="67"/>
                    <a:pt x="101" y="33"/>
                    <a:pt x="68" y="11"/>
                  </a:cubicBez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19"/>
            <p:cNvSpPr/>
            <p:nvPr/>
          </p:nvSpPr>
          <p:spPr>
            <a:xfrm>
              <a:off x="2560306" y="4302647"/>
              <a:ext cx="5861" cy="12873"/>
            </a:xfrm>
            <a:custGeom>
              <a:avLst/>
              <a:gdLst/>
              <a:ahLst/>
              <a:cxnLst/>
              <a:rect l="l" t="t" r="r" b="b"/>
              <a:pathLst>
                <a:path w="168" h="369" extrusionOk="0">
                  <a:moveTo>
                    <a:pt x="34" y="1"/>
                  </a:moveTo>
                  <a:lnTo>
                    <a:pt x="0" y="12"/>
                  </a:lnTo>
                  <a:cubicBezTo>
                    <a:pt x="0" y="45"/>
                    <a:pt x="23" y="79"/>
                    <a:pt x="34" y="101"/>
                  </a:cubicBezTo>
                  <a:lnTo>
                    <a:pt x="79" y="190"/>
                  </a:lnTo>
                  <a:lnTo>
                    <a:pt x="123" y="279"/>
                  </a:lnTo>
                  <a:cubicBezTo>
                    <a:pt x="134" y="312"/>
                    <a:pt x="145" y="346"/>
                    <a:pt x="168" y="368"/>
                  </a:cubicBezTo>
                  <a:cubicBezTo>
                    <a:pt x="156" y="335"/>
                    <a:pt x="145" y="312"/>
                    <a:pt x="134" y="279"/>
                  </a:cubicBezTo>
                  <a:lnTo>
                    <a:pt x="101" y="190"/>
                  </a:lnTo>
                  <a:lnTo>
                    <a:pt x="67" y="90"/>
                  </a:lnTo>
                  <a:cubicBezTo>
                    <a:pt x="56" y="68"/>
                    <a:pt x="34" y="35"/>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19"/>
            <p:cNvSpPr/>
            <p:nvPr/>
          </p:nvSpPr>
          <p:spPr>
            <a:xfrm>
              <a:off x="2531593" y="4280144"/>
              <a:ext cx="30282" cy="13222"/>
            </a:xfrm>
            <a:custGeom>
              <a:avLst/>
              <a:gdLst/>
              <a:ahLst/>
              <a:cxnLst/>
              <a:rect l="l" t="t" r="r" b="b"/>
              <a:pathLst>
                <a:path w="868" h="379" extrusionOk="0">
                  <a:moveTo>
                    <a:pt x="868" y="1"/>
                  </a:moveTo>
                  <a:cubicBezTo>
                    <a:pt x="790" y="12"/>
                    <a:pt x="701" y="12"/>
                    <a:pt x="623" y="35"/>
                  </a:cubicBezTo>
                  <a:cubicBezTo>
                    <a:pt x="590" y="45"/>
                    <a:pt x="556" y="57"/>
                    <a:pt x="512" y="79"/>
                  </a:cubicBezTo>
                  <a:cubicBezTo>
                    <a:pt x="479" y="101"/>
                    <a:pt x="457" y="124"/>
                    <a:pt x="423" y="146"/>
                  </a:cubicBezTo>
                  <a:cubicBezTo>
                    <a:pt x="368" y="201"/>
                    <a:pt x="301" y="245"/>
                    <a:pt x="223" y="279"/>
                  </a:cubicBezTo>
                  <a:cubicBezTo>
                    <a:pt x="156" y="312"/>
                    <a:pt x="79" y="324"/>
                    <a:pt x="0" y="334"/>
                  </a:cubicBezTo>
                  <a:lnTo>
                    <a:pt x="12" y="379"/>
                  </a:lnTo>
                  <a:cubicBezTo>
                    <a:pt x="89" y="368"/>
                    <a:pt x="168" y="334"/>
                    <a:pt x="234" y="302"/>
                  </a:cubicBezTo>
                  <a:cubicBezTo>
                    <a:pt x="312" y="268"/>
                    <a:pt x="379" y="223"/>
                    <a:pt x="435" y="168"/>
                  </a:cubicBezTo>
                  <a:cubicBezTo>
                    <a:pt x="467" y="134"/>
                    <a:pt x="490" y="112"/>
                    <a:pt x="524" y="90"/>
                  </a:cubicBezTo>
                  <a:cubicBezTo>
                    <a:pt x="556" y="68"/>
                    <a:pt x="590" y="57"/>
                    <a:pt x="635" y="45"/>
                  </a:cubicBezTo>
                  <a:cubicBezTo>
                    <a:pt x="701" y="23"/>
                    <a:pt x="790" y="12"/>
                    <a:pt x="86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19"/>
            <p:cNvSpPr/>
            <p:nvPr/>
          </p:nvSpPr>
          <p:spPr>
            <a:xfrm>
              <a:off x="2547118" y="4287121"/>
              <a:ext cx="28364" cy="12629"/>
            </a:xfrm>
            <a:custGeom>
              <a:avLst/>
              <a:gdLst/>
              <a:ahLst/>
              <a:cxnLst/>
              <a:rect l="l" t="t" r="r" b="b"/>
              <a:pathLst>
                <a:path w="813" h="362" extrusionOk="0">
                  <a:moveTo>
                    <a:pt x="813" y="1"/>
                  </a:moveTo>
                  <a:cubicBezTo>
                    <a:pt x="734" y="1"/>
                    <a:pt x="657" y="1"/>
                    <a:pt x="590" y="13"/>
                  </a:cubicBezTo>
                  <a:cubicBezTo>
                    <a:pt x="512" y="23"/>
                    <a:pt x="434" y="45"/>
                    <a:pt x="368" y="90"/>
                  </a:cubicBezTo>
                  <a:cubicBezTo>
                    <a:pt x="301" y="134"/>
                    <a:pt x="245" y="190"/>
                    <a:pt x="190" y="235"/>
                  </a:cubicBezTo>
                  <a:cubicBezTo>
                    <a:pt x="156" y="257"/>
                    <a:pt x="123" y="268"/>
                    <a:pt x="89" y="290"/>
                  </a:cubicBezTo>
                  <a:cubicBezTo>
                    <a:pt x="56" y="302"/>
                    <a:pt x="22" y="312"/>
                    <a:pt x="12" y="312"/>
                  </a:cubicBezTo>
                  <a:lnTo>
                    <a:pt x="0" y="346"/>
                  </a:lnTo>
                  <a:cubicBezTo>
                    <a:pt x="16" y="354"/>
                    <a:pt x="32" y="362"/>
                    <a:pt x="47" y="362"/>
                  </a:cubicBezTo>
                  <a:cubicBezTo>
                    <a:pt x="54" y="362"/>
                    <a:pt x="60" y="360"/>
                    <a:pt x="67" y="357"/>
                  </a:cubicBezTo>
                  <a:cubicBezTo>
                    <a:pt x="79" y="357"/>
                    <a:pt x="101" y="346"/>
                    <a:pt x="123" y="335"/>
                  </a:cubicBezTo>
                  <a:cubicBezTo>
                    <a:pt x="156" y="312"/>
                    <a:pt x="190" y="290"/>
                    <a:pt x="212" y="268"/>
                  </a:cubicBezTo>
                  <a:cubicBezTo>
                    <a:pt x="279" y="223"/>
                    <a:pt x="323" y="157"/>
                    <a:pt x="390" y="112"/>
                  </a:cubicBezTo>
                  <a:cubicBezTo>
                    <a:pt x="445" y="68"/>
                    <a:pt x="512" y="45"/>
                    <a:pt x="590" y="35"/>
                  </a:cubicBezTo>
                  <a:cubicBezTo>
                    <a:pt x="657" y="13"/>
                    <a:pt x="734" y="1"/>
                    <a:pt x="8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19"/>
            <p:cNvSpPr/>
            <p:nvPr/>
          </p:nvSpPr>
          <p:spPr>
            <a:xfrm>
              <a:off x="2557968" y="4298390"/>
              <a:ext cx="12455" cy="4291"/>
            </a:xfrm>
            <a:custGeom>
              <a:avLst/>
              <a:gdLst/>
              <a:ahLst/>
              <a:cxnLst/>
              <a:rect l="l" t="t" r="r" b="b"/>
              <a:pathLst>
                <a:path w="357" h="123" extrusionOk="0">
                  <a:moveTo>
                    <a:pt x="357" y="1"/>
                  </a:moveTo>
                  <a:cubicBezTo>
                    <a:pt x="245" y="56"/>
                    <a:pt x="123" y="78"/>
                    <a:pt x="1" y="90"/>
                  </a:cubicBezTo>
                  <a:lnTo>
                    <a:pt x="1" y="123"/>
                  </a:lnTo>
                  <a:cubicBezTo>
                    <a:pt x="123" y="101"/>
                    <a:pt x="245" y="68"/>
                    <a:pt x="3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19"/>
            <p:cNvSpPr/>
            <p:nvPr/>
          </p:nvSpPr>
          <p:spPr>
            <a:xfrm>
              <a:off x="2608836" y="4248186"/>
              <a:ext cx="83067" cy="53692"/>
            </a:xfrm>
            <a:custGeom>
              <a:avLst/>
              <a:gdLst/>
              <a:ahLst/>
              <a:cxnLst/>
              <a:rect l="l" t="t" r="r" b="b"/>
              <a:pathLst>
                <a:path w="2381" h="1539" extrusionOk="0">
                  <a:moveTo>
                    <a:pt x="1023" y="1"/>
                  </a:moveTo>
                  <a:cubicBezTo>
                    <a:pt x="883" y="1"/>
                    <a:pt x="751" y="31"/>
                    <a:pt x="667" y="105"/>
                  </a:cubicBezTo>
                  <a:cubicBezTo>
                    <a:pt x="489" y="261"/>
                    <a:pt x="367" y="427"/>
                    <a:pt x="344" y="572"/>
                  </a:cubicBezTo>
                  <a:cubicBezTo>
                    <a:pt x="322" y="650"/>
                    <a:pt x="401" y="628"/>
                    <a:pt x="344" y="717"/>
                  </a:cubicBezTo>
                  <a:cubicBezTo>
                    <a:pt x="278" y="806"/>
                    <a:pt x="78" y="761"/>
                    <a:pt x="33" y="939"/>
                  </a:cubicBezTo>
                  <a:cubicBezTo>
                    <a:pt x="0" y="1129"/>
                    <a:pt x="489" y="1418"/>
                    <a:pt x="868" y="1507"/>
                  </a:cubicBezTo>
                  <a:cubicBezTo>
                    <a:pt x="951" y="1529"/>
                    <a:pt x="1031" y="1538"/>
                    <a:pt x="1110" y="1538"/>
                  </a:cubicBezTo>
                  <a:cubicBezTo>
                    <a:pt x="1387" y="1538"/>
                    <a:pt x="1646" y="1419"/>
                    <a:pt x="1958" y="1306"/>
                  </a:cubicBezTo>
                  <a:cubicBezTo>
                    <a:pt x="2358" y="1151"/>
                    <a:pt x="2324" y="872"/>
                    <a:pt x="2358" y="717"/>
                  </a:cubicBezTo>
                  <a:cubicBezTo>
                    <a:pt x="2380" y="550"/>
                    <a:pt x="2091" y="483"/>
                    <a:pt x="1968" y="439"/>
                  </a:cubicBezTo>
                  <a:cubicBezTo>
                    <a:pt x="1846" y="383"/>
                    <a:pt x="1724" y="249"/>
                    <a:pt x="1501" y="116"/>
                  </a:cubicBezTo>
                  <a:cubicBezTo>
                    <a:pt x="1384" y="48"/>
                    <a:pt x="1198" y="1"/>
                    <a:pt x="10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19"/>
            <p:cNvSpPr/>
            <p:nvPr/>
          </p:nvSpPr>
          <p:spPr>
            <a:xfrm>
              <a:off x="2638317" y="4248186"/>
              <a:ext cx="53587" cy="43644"/>
            </a:xfrm>
            <a:custGeom>
              <a:avLst/>
              <a:gdLst/>
              <a:ahLst/>
              <a:cxnLst/>
              <a:rect l="l" t="t" r="r" b="b"/>
              <a:pathLst>
                <a:path w="1536" h="1251" extrusionOk="0">
                  <a:moveTo>
                    <a:pt x="174" y="1"/>
                  </a:moveTo>
                  <a:cubicBezTo>
                    <a:pt x="118" y="1"/>
                    <a:pt x="62" y="6"/>
                    <a:pt x="11" y="16"/>
                  </a:cubicBezTo>
                  <a:cubicBezTo>
                    <a:pt x="0" y="71"/>
                    <a:pt x="0" y="116"/>
                    <a:pt x="11" y="172"/>
                  </a:cubicBezTo>
                  <a:cubicBezTo>
                    <a:pt x="56" y="361"/>
                    <a:pt x="211" y="439"/>
                    <a:pt x="379" y="506"/>
                  </a:cubicBezTo>
                  <a:cubicBezTo>
                    <a:pt x="468" y="539"/>
                    <a:pt x="557" y="583"/>
                    <a:pt x="634" y="639"/>
                  </a:cubicBezTo>
                  <a:cubicBezTo>
                    <a:pt x="723" y="694"/>
                    <a:pt x="790" y="761"/>
                    <a:pt x="856" y="828"/>
                  </a:cubicBezTo>
                  <a:cubicBezTo>
                    <a:pt x="935" y="906"/>
                    <a:pt x="1001" y="984"/>
                    <a:pt x="1057" y="1062"/>
                  </a:cubicBezTo>
                  <a:cubicBezTo>
                    <a:pt x="1113" y="1129"/>
                    <a:pt x="1168" y="1195"/>
                    <a:pt x="1235" y="1250"/>
                  </a:cubicBezTo>
                  <a:cubicBezTo>
                    <a:pt x="1513" y="1095"/>
                    <a:pt x="1491" y="862"/>
                    <a:pt x="1513" y="717"/>
                  </a:cubicBezTo>
                  <a:cubicBezTo>
                    <a:pt x="1535" y="550"/>
                    <a:pt x="1246" y="483"/>
                    <a:pt x="1123" y="439"/>
                  </a:cubicBezTo>
                  <a:cubicBezTo>
                    <a:pt x="1001" y="383"/>
                    <a:pt x="879" y="249"/>
                    <a:pt x="656" y="116"/>
                  </a:cubicBezTo>
                  <a:cubicBezTo>
                    <a:pt x="538" y="49"/>
                    <a:pt x="350" y="1"/>
                    <a:pt x="17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19"/>
            <p:cNvSpPr/>
            <p:nvPr/>
          </p:nvSpPr>
          <p:spPr>
            <a:xfrm>
              <a:off x="2628234" y="4269294"/>
              <a:ext cx="5059" cy="20619"/>
            </a:xfrm>
            <a:custGeom>
              <a:avLst/>
              <a:gdLst/>
              <a:ahLst/>
              <a:cxnLst/>
              <a:rect l="l" t="t" r="r" b="b"/>
              <a:pathLst>
                <a:path w="145" h="591" extrusionOk="0">
                  <a:moveTo>
                    <a:pt x="11" y="0"/>
                  </a:moveTo>
                  <a:lnTo>
                    <a:pt x="0" y="34"/>
                  </a:lnTo>
                  <a:cubicBezTo>
                    <a:pt x="33" y="56"/>
                    <a:pt x="45" y="112"/>
                    <a:pt x="45" y="156"/>
                  </a:cubicBezTo>
                  <a:cubicBezTo>
                    <a:pt x="45" y="212"/>
                    <a:pt x="22" y="257"/>
                    <a:pt x="11" y="312"/>
                  </a:cubicBezTo>
                  <a:cubicBezTo>
                    <a:pt x="0" y="368"/>
                    <a:pt x="11" y="435"/>
                    <a:pt x="33" y="479"/>
                  </a:cubicBezTo>
                  <a:cubicBezTo>
                    <a:pt x="55" y="534"/>
                    <a:pt x="100" y="568"/>
                    <a:pt x="144" y="590"/>
                  </a:cubicBezTo>
                  <a:cubicBezTo>
                    <a:pt x="55" y="546"/>
                    <a:pt x="0" y="423"/>
                    <a:pt x="33" y="323"/>
                  </a:cubicBezTo>
                  <a:cubicBezTo>
                    <a:pt x="45" y="267"/>
                    <a:pt x="67" y="223"/>
                    <a:pt x="78" y="168"/>
                  </a:cubicBezTo>
                  <a:cubicBezTo>
                    <a:pt x="89" y="134"/>
                    <a:pt x="89" y="101"/>
                    <a:pt x="78" y="67"/>
                  </a:cubicBezTo>
                  <a:cubicBezTo>
                    <a:pt x="67" y="45"/>
                    <a:pt x="45" y="12"/>
                    <a:pt x="1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19"/>
            <p:cNvSpPr/>
            <p:nvPr/>
          </p:nvSpPr>
          <p:spPr>
            <a:xfrm>
              <a:off x="2642573" y="4273934"/>
              <a:ext cx="15560" cy="23340"/>
            </a:xfrm>
            <a:custGeom>
              <a:avLst/>
              <a:gdLst/>
              <a:ahLst/>
              <a:cxnLst/>
              <a:rect l="l" t="t" r="r" b="b"/>
              <a:pathLst>
                <a:path w="446" h="669" extrusionOk="0">
                  <a:moveTo>
                    <a:pt x="45" y="1"/>
                  </a:moveTo>
                  <a:lnTo>
                    <a:pt x="0" y="12"/>
                  </a:lnTo>
                  <a:cubicBezTo>
                    <a:pt x="23" y="79"/>
                    <a:pt x="79" y="134"/>
                    <a:pt x="112" y="190"/>
                  </a:cubicBezTo>
                  <a:cubicBezTo>
                    <a:pt x="145" y="257"/>
                    <a:pt x="145" y="324"/>
                    <a:pt x="156" y="391"/>
                  </a:cubicBezTo>
                  <a:cubicBezTo>
                    <a:pt x="178" y="457"/>
                    <a:pt x="200" y="535"/>
                    <a:pt x="257" y="579"/>
                  </a:cubicBezTo>
                  <a:cubicBezTo>
                    <a:pt x="312" y="635"/>
                    <a:pt x="378" y="657"/>
                    <a:pt x="445" y="668"/>
                  </a:cubicBezTo>
                  <a:cubicBezTo>
                    <a:pt x="378" y="657"/>
                    <a:pt x="312" y="624"/>
                    <a:pt x="267" y="568"/>
                  </a:cubicBezTo>
                  <a:cubicBezTo>
                    <a:pt x="212" y="524"/>
                    <a:pt x="190" y="457"/>
                    <a:pt x="190" y="391"/>
                  </a:cubicBezTo>
                  <a:cubicBezTo>
                    <a:pt x="178" y="324"/>
                    <a:pt x="168" y="246"/>
                    <a:pt x="145" y="179"/>
                  </a:cubicBezTo>
                  <a:cubicBezTo>
                    <a:pt x="112" y="112"/>
                    <a:pt x="56" y="57"/>
                    <a:pt x="4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19"/>
            <p:cNvSpPr/>
            <p:nvPr/>
          </p:nvSpPr>
          <p:spPr>
            <a:xfrm>
              <a:off x="2658482" y="4276271"/>
              <a:ext cx="18281" cy="13990"/>
            </a:xfrm>
            <a:custGeom>
              <a:avLst/>
              <a:gdLst/>
              <a:ahLst/>
              <a:cxnLst/>
              <a:rect l="l" t="t" r="r" b="b"/>
              <a:pathLst>
                <a:path w="524" h="401" extrusionOk="0">
                  <a:moveTo>
                    <a:pt x="34" y="1"/>
                  </a:moveTo>
                  <a:lnTo>
                    <a:pt x="1" y="34"/>
                  </a:lnTo>
                  <a:cubicBezTo>
                    <a:pt x="45" y="45"/>
                    <a:pt x="90" y="101"/>
                    <a:pt x="123" y="146"/>
                  </a:cubicBezTo>
                  <a:cubicBezTo>
                    <a:pt x="156" y="190"/>
                    <a:pt x="201" y="223"/>
                    <a:pt x="245" y="257"/>
                  </a:cubicBezTo>
                  <a:cubicBezTo>
                    <a:pt x="334" y="324"/>
                    <a:pt x="423" y="379"/>
                    <a:pt x="523" y="401"/>
                  </a:cubicBezTo>
                  <a:cubicBezTo>
                    <a:pt x="434" y="368"/>
                    <a:pt x="334" y="301"/>
                    <a:pt x="256" y="235"/>
                  </a:cubicBezTo>
                  <a:cubicBezTo>
                    <a:pt x="223" y="201"/>
                    <a:pt x="189" y="156"/>
                    <a:pt x="156" y="123"/>
                  </a:cubicBezTo>
                  <a:cubicBezTo>
                    <a:pt x="123" y="79"/>
                    <a:pt x="100" y="34"/>
                    <a:pt x="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19"/>
            <p:cNvSpPr/>
            <p:nvPr/>
          </p:nvSpPr>
          <p:spPr>
            <a:xfrm>
              <a:off x="2632106" y="4259420"/>
              <a:ext cx="31434" cy="12629"/>
            </a:xfrm>
            <a:custGeom>
              <a:avLst/>
              <a:gdLst/>
              <a:ahLst/>
              <a:cxnLst/>
              <a:rect l="l" t="t" r="r" b="b"/>
              <a:pathLst>
                <a:path w="901" h="362" extrusionOk="0">
                  <a:moveTo>
                    <a:pt x="742" y="1"/>
                  </a:moveTo>
                  <a:cubicBezTo>
                    <a:pt x="714" y="1"/>
                    <a:pt x="686" y="2"/>
                    <a:pt x="656" y="6"/>
                  </a:cubicBezTo>
                  <a:cubicBezTo>
                    <a:pt x="612" y="6"/>
                    <a:pt x="579" y="16"/>
                    <a:pt x="534" y="28"/>
                  </a:cubicBezTo>
                  <a:cubicBezTo>
                    <a:pt x="500" y="50"/>
                    <a:pt x="456" y="72"/>
                    <a:pt x="434" y="95"/>
                  </a:cubicBezTo>
                  <a:cubicBezTo>
                    <a:pt x="401" y="128"/>
                    <a:pt x="367" y="150"/>
                    <a:pt x="334" y="172"/>
                  </a:cubicBezTo>
                  <a:cubicBezTo>
                    <a:pt x="300" y="194"/>
                    <a:pt x="267" y="217"/>
                    <a:pt x="234" y="228"/>
                  </a:cubicBezTo>
                  <a:cubicBezTo>
                    <a:pt x="156" y="261"/>
                    <a:pt x="78" y="283"/>
                    <a:pt x="0" y="306"/>
                  </a:cubicBezTo>
                  <a:lnTo>
                    <a:pt x="11" y="362"/>
                  </a:lnTo>
                  <a:cubicBezTo>
                    <a:pt x="89" y="339"/>
                    <a:pt x="178" y="306"/>
                    <a:pt x="245" y="273"/>
                  </a:cubicBezTo>
                  <a:cubicBezTo>
                    <a:pt x="290" y="250"/>
                    <a:pt x="323" y="228"/>
                    <a:pt x="356" y="206"/>
                  </a:cubicBezTo>
                  <a:cubicBezTo>
                    <a:pt x="389" y="184"/>
                    <a:pt x="423" y="150"/>
                    <a:pt x="445" y="117"/>
                  </a:cubicBezTo>
                  <a:lnTo>
                    <a:pt x="545" y="50"/>
                  </a:lnTo>
                  <a:cubicBezTo>
                    <a:pt x="579" y="39"/>
                    <a:pt x="623" y="28"/>
                    <a:pt x="656" y="16"/>
                  </a:cubicBezTo>
                  <a:cubicBezTo>
                    <a:pt x="701" y="11"/>
                    <a:pt x="743" y="11"/>
                    <a:pt x="783" y="11"/>
                  </a:cubicBezTo>
                  <a:cubicBezTo>
                    <a:pt x="823" y="11"/>
                    <a:pt x="862" y="11"/>
                    <a:pt x="901" y="6"/>
                  </a:cubicBezTo>
                  <a:cubicBezTo>
                    <a:pt x="849" y="6"/>
                    <a:pt x="797" y="1"/>
                    <a:pt x="74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19"/>
            <p:cNvSpPr/>
            <p:nvPr/>
          </p:nvSpPr>
          <p:spPr>
            <a:xfrm>
              <a:off x="2648399" y="4266921"/>
              <a:ext cx="33004" cy="9001"/>
            </a:xfrm>
            <a:custGeom>
              <a:avLst/>
              <a:gdLst/>
              <a:ahLst/>
              <a:cxnLst/>
              <a:rect l="l" t="t" r="r" b="b"/>
              <a:pathLst>
                <a:path w="946" h="258" extrusionOk="0">
                  <a:moveTo>
                    <a:pt x="795" y="1"/>
                  </a:moveTo>
                  <a:cubicBezTo>
                    <a:pt x="763" y="1"/>
                    <a:pt x="731" y="5"/>
                    <a:pt x="701" y="13"/>
                  </a:cubicBezTo>
                  <a:cubicBezTo>
                    <a:pt x="623" y="35"/>
                    <a:pt x="545" y="68"/>
                    <a:pt x="468" y="102"/>
                  </a:cubicBezTo>
                  <a:cubicBezTo>
                    <a:pt x="323" y="157"/>
                    <a:pt x="156" y="202"/>
                    <a:pt x="1" y="213"/>
                  </a:cubicBezTo>
                  <a:lnTo>
                    <a:pt x="1" y="258"/>
                  </a:lnTo>
                  <a:cubicBezTo>
                    <a:pt x="167" y="236"/>
                    <a:pt x="323" y="191"/>
                    <a:pt x="478" y="124"/>
                  </a:cubicBezTo>
                  <a:cubicBezTo>
                    <a:pt x="557" y="91"/>
                    <a:pt x="623" y="46"/>
                    <a:pt x="701" y="24"/>
                  </a:cubicBezTo>
                  <a:cubicBezTo>
                    <a:pt x="740" y="13"/>
                    <a:pt x="782" y="7"/>
                    <a:pt x="824" y="7"/>
                  </a:cubicBezTo>
                  <a:cubicBezTo>
                    <a:pt x="865" y="7"/>
                    <a:pt x="907" y="13"/>
                    <a:pt x="946" y="24"/>
                  </a:cubicBezTo>
                  <a:cubicBezTo>
                    <a:pt x="898" y="10"/>
                    <a:pt x="846" y="1"/>
                    <a:pt x="79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19"/>
            <p:cNvSpPr/>
            <p:nvPr/>
          </p:nvSpPr>
          <p:spPr>
            <a:xfrm>
              <a:off x="2664308" y="4274841"/>
              <a:ext cx="17514" cy="3803"/>
            </a:xfrm>
            <a:custGeom>
              <a:avLst/>
              <a:gdLst/>
              <a:ahLst/>
              <a:cxnLst/>
              <a:rect l="l" t="t" r="r" b="b"/>
              <a:pathLst>
                <a:path w="502" h="109" extrusionOk="0">
                  <a:moveTo>
                    <a:pt x="429" y="1"/>
                  </a:moveTo>
                  <a:cubicBezTo>
                    <a:pt x="410" y="1"/>
                    <a:pt x="392" y="4"/>
                    <a:pt x="378" y="9"/>
                  </a:cubicBezTo>
                  <a:cubicBezTo>
                    <a:pt x="334" y="19"/>
                    <a:pt x="289" y="31"/>
                    <a:pt x="256" y="42"/>
                  </a:cubicBezTo>
                  <a:cubicBezTo>
                    <a:pt x="167" y="53"/>
                    <a:pt x="78" y="64"/>
                    <a:pt x="0" y="75"/>
                  </a:cubicBezTo>
                  <a:lnTo>
                    <a:pt x="0" y="108"/>
                  </a:lnTo>
                  <a:cubicBezTo>
                    <a:pt x="89" y="98"/>
                    <a:pt x="167" y="86"/>
                    <a:pt x="256" y="53"/>
                  </a:cubicBezTo>
                  <a:cubicBezTo>
                    <a:pt x="301" y="42"/>
                    <a:pt x="334" y="31"/>
                    <a:pt x="378" y="19"/>
                  </a:cubicBezTo>
                  <a:cubicBezTo>
                    <a:pt x="404" y="13"/>
                    <a:pt x="430" y="7"/>
                    <a:pt x="454" y="7"/>
                  </a:cubicBezTo>
                  <a:cubicBezTo>
                    <a:pt x="471" y="7"/>
                    <a:pt x="487" y="10"/>
                    <a:pt x="501" y="19"/>
                  </a:cubicBezTo>
                  <a:lnTo>
                    <a:pt x="501" y="19"/>
                  </a:lnTo>
                  <a:cubicBezTo>
                    <a:pt x="481" y="6"/>
                    <a:pt x="455" y="1"/>
                    <a:pt x="42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19"/>
            <p:cNvSpPr/>
            <p:nvPr/>
          </p:nvSpPr>
          <p:spPr>
            <a:xfrm>
              <a:off x="2677880" y="4210402"/>
              <a:ext cx="78811" cy="47238"/>
            </a:xfrm>
            <a:custGeom>
              <a:avLst/>
              <a:gdLst/>
              <a:ahLst/>
              <a:cxnLst/>
              <a:rect l="l" t="t" r="r" b="b"/>
              <a:pathLst>
                <a:path w="2259" h="1354" extrusionOk="0">
                  <a:moveTo>
                    <a:pt x="486" y="1"/>
                  </a:moveTo>
                  <a:cubicBezTo>
                    <a:pt x="437" y="1"/>
                    <a:pt x="389" y="7"/>
                    <a:pt x="345" y="20"/>
                  </a:cubicBezTo>
                  <a:cubicBezTo>
                    <a:pt x="101" y="109"/>
                    <a:pt x="223" y="265"/>
                    <a:pt x="167" y="554"/>
                  </a:cubicBezTo>
                  <a:cubicBezTo>
                    <a:pt x="145" y="687"/>
                    <a:pt x="1" y="710"/>
                    <a:pt x="157" y="1033"/>
                  </a:cubicBezTo>
                  <a:cubicBezTo>
                    <a:pt x="267" y="1240"/>
                    <a:pt x="764" y="1354"/>
                    <a:pt x="1218" y="1354"/>
                  </a:cubicBezTo>
                  <a:cubicBezTo>
                    <a:pt x="1445" y="1354"/>
                    <a:pt x="1661" y="1325"/>
                    <a:pt x="1813" y="1266"/>
                  </a:cubicBezTo>
                  <a:cubicBezTo>
                    <a:pt x="2258" y="1088"/>
                    <a:pt x="2236" y="855"/>
                    <a:pt x="2181" y="677"/>
                  </a:cubicBezTo>
                  <a:cubicBezTo>
                    <a:pt x="2114" y="509"/>
                    <a:pt x="1880" y="454"/>
                    <a:pt x="1724" y="420"/>
                  </a:cubicBezTo>
                  <a:cubicBezTo>
                    <a:pt x="1580" y="387"/>
                    <a:pt x="1424" y="287"/>
                    <a:pt x="1202" y="210"/>
                  </a:cubicBezTo>
                  <a:cubicBezTo>
                    <a:pt x="1018" y="136"/>
                    <a:pt x="726" y="1"/>
                    <a:pt x="48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19"/>
            <p:cNvSpPr/>
            <p:nvPr/>
          </p:nvSpPr>
          <p:spPr>
            <a:xfrm>
              <a:off x="2696894" y="4210716"/>
              <a:ext cx="59797" cy="43854"/>
            </a:xfrm>
            <a:custGeom>
              <a:avLst/>
              <a:gdLst/>
              <a:ahLst/>
              <a:cxnLst/>
              <a:rect l="l" t="t" r="r" b="b"/>
              <a:pathLst>
                <a:path w="1714" h="1257" extrusionOk="0">
                  <a:moveTo>
                    <a:pt x="0" y="0"/>
                  </a:moveTo>
                  <a:cubicBezTo>
                    <a:pt x="0" y="67"/>
                    <a:pt x="34" y="144"/>
                    <a:pt x="79" y="201"/>
                  </a:cubicBezTo>
                  <a:cubicBezTo>
                    <a:pt x="145" y="290"/>
                    <a:pt x="234" y="356"/>
                    <a:pt x="323" y="423"/>
                  </a:cubicBezTo>
                  <a:cubicBezTo>
                    <a:pt x="412" y="478"/>
                    <a:pt x="501" y="545"/>
                    <a:pt x="579" y="634"/>
                  </a:cubicBezTo>
                  <a:cubicBezTo>
                    <a:pt x="712" y="779"/>
                    <a:pt x="835" y="935"/>
                    <a:pt x="979" y="1079"/>
                  </a:cubicBezTo>
                  <a:cubicBezTo>
                    <a:pt x="1068" y="1157"/>
                    <a:pt x="1157" y="1212"/>
                    <a:pt x="1258" y="1257"/>
                  </a:cubicBezTo>
                  <a:lnTo>
                    <a:pt x="1268" y="1257"/>
                  </a:lnTo>
                  <a:cubicBezTo>
                    <a:pt x="1713" y="1079"/>
                    <a:pt x="1691" y="846"/>
                    <a:pt x="1636" y="668"/>
                  </a:cubicBezTo>
                  <a:cubicBezTo>
                    <a:pt x="1569" y="500"/>
                    <a:pt x="1335" y="445"/>
                    <a:pt x="1179" y="411"/>
                  </a:cubicBezTo>
                  <a:cubicBezTo>
                    <a:pt x="1035" y="378"/>
                    <a:pt x="879" y="278"/>
                    <a:pt x="657" y="201"/>
                  </a:cubicBezTo>
                  <a:cubicBezTo>
                    <a:pt x="490" y="134"/>
                    <a:pt x="223" y="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19"/>
            <p:cNvSpPr/>
            <p:nvPr/>
          </p:nvSpPr>
          <p:spPr>
            <a:xfrm>
              <a:off x="2686811" y="4229695"/>
              <a:ext cx="21770" cy="22956"/>
            </a:xfrm>
            <a:custGeom>
              <a:avLst/>
              <a:gdLst/>
              <a:ahLst/>
              <a:cxnLst/>
              <a:rect l="l" t="t" r="r" b="b"/>
              <a:pathLst>
                <a:path w="624" h="658" extrusionOk="0">
                  <a:moveTo>
                    <a:pt x="0" y="1"/>
                  </a:moveTo>
                  <a:cubicBezTo>
                    <a:pt x="0" y="90"/>
                    <a:pt x="22" y="168"/>
                    <a:pt x="56" y="246"/>
                  </a:cubicBezTo>
                  <a:cubicBezTo>
                    <a:pt x="79" y="324"/>
                    <a:pt x="111" y="401"/>
                    <a:pt x="167" y="480"/>
                  </a:cubicBezTo>
                  <a:cubicBezTo>
                    <a:pt x="212" y="546"/>
                    <a:pt x="289" y="591"/>
                    <a:pt x="378" y="613"/>
                  </a:cubicBezTo>
                  <a:cubicBezTo>
                    <a:pt x="457" y="646"/>
                    <a:pt x="534" y="646"/>
                    <a:pt x="623" y="658"/>
                  </a:cubicBezTo>
                  <a:cubicBezTo>
                    <a:pt x="534" y="646"/>
                    <a:pt x="457" y="635"/>
                    <a:pt x="378" y="601"/>
                  </a:cubicBezTo>
                  <a:cubicBezTo>
                    <a:pt x="301" y="579"/>
                    <a:pt x="234" y="524"/>
                    <a:pt x="190" y="457"/>
                  </a:cubicBezTo>
                  <a:cubicBezTo>
                    <a:pt x="145" y="391"/>
                    <a:pt x="123" y="312"/>
                    <a:pt x="89" y="235"/>
                  </a:cubicBezTo>
                  <a:cubicBezTo>
                    <a:pt x="67" y="157"/>
                    <a:pt x="56" y="79"/>
                    <a:pt x="5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19"/>
            <p:cNvSpPr/>
            <p:nvPr/>
          </p:nvSpPr>
          <p:spPr>
            <a:xfrm>
              <a:off x="2703872" y="4232451"/>
              <a:ext cx="31852" cy="20200"/>
            </a:xfrm>
            <a:custGeom>
              <a:avLst/>
              <a:gdLst/>
              <a:ahLst/>
              <a:cxnLst/>
              <a:rect l="l" t="t" r="r" b="b"/>
              <a:pathLst>
                <a:path w="913" h="579" extrusionOk="0">
                  <a:moveTo>
                    <a:pt x="45" y="0"/>
                  </a:moveTo>
                  <a:lnTo>
                    <a:pt x="1" y="11"/>
                  </a:lnTo>
                  <a:cubicBezTo>
                    <a:pt x="12" y="55"/>
                    <a:pt x="23" y="100"/>
                    <a:pt x="45" y="144"/>
                  </a:cubicBezTo>
                  <a:cubicBezTo>
                    <a:pt x="67" y="189"/>
                    <a:pt x="101" y="233"/>
                    <a:pt x="146" y="256"/>
                  </a:cubicBezTo>
                  <a:cubicBezTo>
                    <a:pt x="223" y="312"/>
                    <a:pt x="312" y="334"/>
                    <a:pt x="401" y="367"/>
                  </a:cubicBezTo>
                  <a:cubicBezTo>
                    <a:pt x="568" y="423"/>
                    <a:pt x="735" y="534"/>
                    <a:pt x="913" y="579"/>
                  </a:cubicBezTo>
                  <a:cubicBezTo>
                    <a:pt x="735" y="522"/>
                    <a:pt x="579" y="411"/>
                    <a:pt x="413" y="345"/>
                  </a:cubicBezTo>
                  <a:cubicBezTo>
                    <a:pt x="324" y="312"/>
                    <a:pt x="235" y="289"/>
                    <a:pt x="168" y="233"/>
                  </a:cubicBezTo>
                  <a:cubicBezTo>
                    <a:pt x="90" y="178"/>
                    <a:pt x="67" y="89"/>
                    <a:pt x="4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19"/>
            <p:cNvSpPr/>
            <p:nvPr/>
          </p:nvSpPr>
          <p:spPr>
            <a:xfrm>
              <a:off x="2719013" y="4232451"/>
              <a:ext cx="26794" cy="11652"/>
            </a:xfrm>
            <a:custGeom>
              <a:avLst/>
              <a:gdLst/>
              <a:ahLst/>
              <a:cxnLst/>
              <a:rect l="l" t="t" r="r" b="b"/>
              <a:pathLst>
                <a:path w="768" h="334" extrusionOk="0">
                  <a:moveTo>
                    <a:pt x="34" y="0"/>
                  </a:moveTo>
                  <a:lnTo>
                    <a:pt x="1" y="22"/>
                  </a:lnTo>
                  <a:cubicBezTo>
                    <a:pt x="23" y="45"/>
                    <a:pt x="45" y="78"/>
                    <a:pt x="78" y="100"/>
                  </a:cubicBezTo>
                  <a:cubicBezTo>
                    <a:pt x="100" y="122"/>
                    <a:pt x="134" y="144"/>
                    <a:pt x="167" y="156"/>
                  </a:cubicBezTo>
                  <a:cubicBezTo>
                    <a:pt x="234" y="178"/>
                    <a:pt x="301" y="189"/>
                    <a:pt x="367" y="211"/>
                  </a:cubicBezTo>
                  <a:cubicBezTo>
                    <a:pt x="501" y="233"/>
                    <a:pt x="646" y="267"/>
                    <a:pt x="768" y="334"/>
                  </a:cubicBezTo>
                  <a:cubicBezTo>
                    <a:pt x="646" y="256"/>
                    <a:pt x="512" y="223"/>
                    <a:pt x="379" y="189"/>
                  </a:cubicBezTo>
                  <a:cubicBezTo>
                    <a:pt x="312" y="178"/>
                    <a:pt x="245" y="156"/>
                    <a:pt x="179" y="134"/>
                  </a:cubicBezTo>
                  <a:cubicBezTo>
                    <a:pt x="145" y="111"/>
                    <a:pt x="123" y="100"/>
                    <a:pt x="100" y="78"/>
                  </a:cubicBezTo>
                  <a:cubicBezTo>
                    <a:pt x="68" y="55"/>
                    <a:pt x="56" y="33"/>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19"/>
            <p:cNvSpPr/>
            <p:nvPr/>
          </p:nvSpPr>
          <p:spPr>
            <a:xfrm>
              <a:off x="2691452" y="4221183"/>
              <a:ext cx="29166" cy="9734"/>
            </a:xfrm>
            <a:custGeom>
              <a:avLst/>
              <a:gdLst/>
              <a:ahLst/>
              <a:cxnLst/>
              <a:rect l="l" t="t" r="r" b="b"/>
              <a:pathLst>
                <a:path w="836" h="279" extrusionOk="0">
                  <a:moveTo>
                    <a:pt x="613" y="0"/>
                  </a:moveTo>
                  <a:cubicBezTo>
                    <a:pt x="535" y="0"/>
                    <a:pt x="457" y="22"/>
                    <a:pt x="401" y="67"/>
                  </a:cubicBezTo>
                  <a:cubicBezTo>
                    <a:pt x="368" y="89"/>
                    <a:pt x="334" y="123"/>
                    <a:pt x="312" y="145"/>
                  </a:cubicBezTo>
                  <a:cubicBezTo>
                    <a:pt x="279" y="156"/>
                    <a:pt x="245" y="178"/>
                    <a:pt x="212" y="200"/>
                  </a:cubicBezTo>
                  <a:cubicBezTo>
                    <a:pt x="146" y="223"/>
                    <a:pt x="79" y="245"/>
                    <a:pt x="1" y="245"/>
                  </a:cubicBezTo>
                  <a:lnTo>
                    <a:pt x="1" y="279"/>
                  </a:lnTo>
                  <a:cubicBezTo>
                    <a:pt x="79" y="279"/>
                    <a:pt x="156" y="256"/>
                    <a:pt x="223" y="223"/>
                  </a:cubicBezTo>
                  <a:lnTo>
                    <a:pt x="324" y="156"/>
                  </a:lnTo>
                  <a:cubicBezTo>
                    <a:pt x="357" y="134"/>
                    <a:pt x="379" y="111"/>
                    <a:pt x="413" y="89"/>
                  </a:cubicBezTo>
                  <a:cubicBezTo>
                    <a:pt x="468" y="34"/>
                    <a:pt x="535" y="12"/>
                    <a:pt x="613" y="12"/>
                  </a:cubicBezTo>
                  <a:cubicBezTo>
                    <a:pt x="690" y="12"/>
                    <a:pt x="757" y="22"/>
                    <a:pt x="835" y="34"/>
                  </a:cubicBezTo>
                  <a:cubicBezTo>
                    <a:pt x="757" y="22"/>
                    <a:pt x="690" y="0"/>
                    <a:pt x="6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19"/>
            <p:cNvSpPr/>
            <p:nvPr/>
          </p:nvSpPr>
          <p:spPr>
            <a:xfrm>
              <a:off x="2709698" y="4228265"/>
              <a:ext cx="19432" cy="5512"/>
            </a:xfrm>
            <a:custGeom>
              <a:avLst/>
              <a:gdLst/>
              <a:ahLst/>
              <a:cxnLst/>
              <a:rect l="l" t="t" r="r" b="b"/>
              <a:pathLst>
                <a:path w="557" h="158" extrusionOk="0">
                  <a:moveTo>
                    <a:pt x="489" y="0"/>
                  </a:moveTo>
                  <a:cubicBezTo>
                    <a:pt x="465" y="0"/>
                    <a:pt x="440" y="3"/>
                    <a:pt x="412" y="9"/>
                  </a:cubicBezTo>
                  <a:cubicBezTo>
                    <a:pt x="367" y="20"/>
                    <a:pt x="323" y="31"/>
                    <a:pt x="278" y="53"/>
                  </a:cubicBezTo>
                  <a:cubicBezTo>
                    <a:pt x="209" y="79"/>
                    <a:pt x="133" y="119"/>
                    <a:pt x="65" y="119"/>
                  </a:cubicBezTo>
                  <a:cubicBezTo>
                    <a:pt x="47" y="119"/>
                    <a:pt x="29" y="116"/>
                    <a:pt x="12" y="109"/>
                  </a:cubicBezTo>
                  <a:lnTo>
                    <a:pt x="1" y="153"/>
                  </a:lnTo>
                  <a:cubicBezTo>
                    <a:pt x="17" y="157"/>
                    <a:pt x="33" y="158"/>
                    <a:pt x="48" y="158"/>
                  </a:cubicBezTo>
                  <a:cubicBezTo>
                    <a:pt x="83" y="158"/>
                    <a:pt x="117" y="150"/>
                    <a:pt x="157" y="142"/>
                  </a:cubicBezTo>
                  <a:lnTo>
                    <a:pt x="290" y="76"/>
                  </a:lnTo>
                  <a:cubicBezTo>
                    <a:pt x="335" y="53"/>
                    <a:pt x="379" y="31"/>
                    <a:pt x="424" y="20"/>
                  </a:cubicBezTo>
                  <a:cubicBezTo>
                    <a:pt x="455" y="12"/>
                    <a:pt x="486" y="4"/>
                    <a:pt x="518" y="4"/>
                  </a:cubicBezTo>
                  <a:cubicBezTo>
                    <a:pt x="531" y="4"/>
                    <a:pt x="544" y="6"/>
                    <a:pt x="557" y="9"/>
                  </a:cubicBezTo>
                  <a:cubicBezTo>
                    <a:pt x="535" y="3"/>
                    <a:pt x="512" y="0"/>
                    <a:pt x="4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19"/>
            <p:cNvSpPr/>
            <p:nvPr/>
          </p:nvSpPr>
          <p:spPr>
            <a:xfrm>
              <a:off x="2266580" y="4140102"/>
              <a:ext cx="510265" cy="211872"/>
            </a:xfrm>
            <a:custGeom>
              <a:avLst/>
              <a:gdLst/>
              <a:ahLst/>
              <a:cxnLst/>
              <a:rect l="l" t="t" r="r" b="b"/>
              <a:pathLst>
                <a:path w="14626" h="6073" extrusionOk="0">
                  <a:moveTo>
                    <a:pt x="12446" y="0"/>
                  </a:moveTo>
                  <a:cubicBezTo>
                    <a:pt x="12245" y="278"/>
                    <a:pt x="12112" y="578"/>
                    <a:pt x="12001" y="901"/>
                  </a:cubicBezTo>
                  <a:cubicBezTo>
                    <a:pt x="11946" y="1056"/>
                    <a:pt x="11890" y="1212"/>
                    <a:pt x="11845" y="1379"/>
                  </a:cubicBezTo>
                  <a:lnTo>
                    <a:pt x="11778" y="1612"/>
                  </a:lnTo>
                  <a:cubicBezTo>
                    <a:pt x="11756" y="1691"/>
                    <a:pt x="11734" y="1768"/>
                    <a:pt x="11745" y="1846"/>
                  </a:cubicBezTo>
                  <a:cubicBezTo>
                    <a:pt x="11567" y="1924"/>
                    <a:pt x="11400" y="2013"/>
                    <a:pt x="11234" y="2091"/>
                  </a:cubicBezTo>
                  <a:cubicBezTo>
                    <a:pt x="10711" y="2346"/>
                    <a:pt x="10177" y="2580"/>
                    <a:pt x="9643" y="2803"/>
                  </a:cubicBezTo>
                  <a:cubicBezTo>
                    <a:pt x="9710" y="2514"/>
                    <a:pt x="9776" y="2235"/>
                    <a:pt x="9877" y="1968"/>
                  </a:cubicBezTo>
                  <a:cubicBezTo>
                    <a:pt x="9999" y="1657"/>
                    <a:pt x="10154" y="1368"/>
                    <a:pt x="10377" y="1123"/>
                  </a:cubicBezTo>
                  <a:lnTo>
                    <a:pt x="10344" y="1090"/>
                  </a:lnTo>
                  <a:cubicBezTo>
                    <a:pt x="10110" y="1335"/>
                    <a:pt x="9944" y="1635"/>
                    <a:pt x="9821" y="1946"/>
                  </a:cubicBezTo>
                  <a:cubicBezTo>
                    <a:pt x="9699" y="2235"/>
                    <a:pt x="9621" y="2536"/>
                    <a:pt x="9543" y="2836"/>
                  </a:cubicBezTo>
                  <a:cubicBezTo>
                    <a:pt x="9509" y="2847"/>
                    <a:pt x="9487" y="2858"/>
                    <a:pt x="9454" y="2870"/>
                  </a:cubicBezTo>
                  <a:cubicBezTo>
                    <a:pt x="8898" y="3092"/>
                    <a:pt x="8342" y="3303"/>
                    <a:pt x="7774" y="3503"/>
                  </a:cubicBezTo>
                  <a:cubicBezTo>
                    <a:pt x="7774" y="3137"/>
                    <a:pt x="7863" y="2781"/>
                    <a:pt x="8008" y="2447"/>
                  </a:cubicBezTo>
                  <a:cubicBezTo>
                    <a:pt x="8164" y="2091"/>
                    <a:pt x="8375" y="1757"/>
                    <a:pt x="8597" y="1424"/>
                  </a:cubicBezTo>
                  <a:lnTo>
                    <a:pt x="8553" y="1402"/>
                  </a:lnTo>
                  <a:cubicBezTo>
                    <a:pt x="8330" y="1735"/>
                    <a:pt x="8120" y="2057"/>
                    <a:pt x="7952" y="2425"/>
                  </a:cubicBezTo>
                  <a:cubicBezTo>
                    <a:pt x="7797" y="2769"/>
                    <a:pt x="7697" y="3147"/>
                    <a:pt x="7697" y="3525"/>
                  </a:cubicBezTo>
                  <a:cubicBezTo>
                    <a:pt x="7675" y="3537"/>
                    <a:pt x="7652" y="3548"/>
                    <a:pt x="7630" y="3548"/>
                  </a:cubicBezTo>
                  <a:cubicBezTo>
                    <a:pt x="7018" y="3759"/>
                    <a:pt x="6395" y="3937"/>
                    <a:pt x="5762" y="4082"/>
                  </a:cubicBezTo>
                  <a:cubicBezTo>
                    <a:pt x="5550" y="4138"/>
                    <a:pt x="5339" y="4170"/>
                    <a:pt x="5117" y="4215"/>
                  </a:cubicBezTo>
                  <a:cubicBezTo>
                    <a:pt x="5127" y="4059"/>
                    <a:pt x="5161" y="3904"/>
                    <a:pt x="5194" y="3748"/>
                  </a:cubicBezTo>
                  <a:cubicBezTo>
                    <a:pt x="5250" y="3559"/>
                    <a:pt x="5305" y="3370"/>
                    <a:pt x="5372" y="3181"/>
                  </a:cubicBezTo>
                  <a:cubicBezTo>
                    <a:pt x="5428" y="2992"/>
                    <a:pt x="5517" y="2814"/>
                    <a:pt x="5606" y="2647"/>
                  </a:cubicBezTo>
                  <a:cubicBezTo>
                    <a:pt x="5706" y="2480"/>
                    <a:pt x="5817" y="2314"/>
                    <a:pt x="5917" y="2146"/>
                  </a:cubicBezTo>
                  <a:lnTo>
                    <a:pt x="5884" y="2124"/>
                  </a:lnTo>
                  <a:cubicBezTo>
                    <a:pt x="5772" y="2280"/>
                    <a:pt x="5661" y="2447"/>
                    <a:pt x="5561" y="2613"/>
                  </a:cubicBezTo>
                  <a:cubicBezTo>
                    <a:pt x="5450" y="2791"/>
                    <a:pt x="5361" y="2969"/>
                    <a:pt x="5295" y="3159"/>
                  </a:cubicBezTo>
                  <a:cubicBezTo>
                    <a:pt x="5216" y="3337"/>
                    <a:pt x="5161" y="3525"/>
                    <a:pt x="5105" y="3715"/>
                  </a:cubicBezTo>
                  <a:cubicBezTo>
                    <a:pt x="5050" y="3881"/>
                    <a:pt x="5005" y="4059"/>
                    <a:pt x="4994" y="4237"/>
                  </a:cubicBezTo>
                  <a:cubicBezTo>
                    <a:pt x="4939" y="4249"/>
                    <a:pt x="4872" y="4259"/>
                    <a:pt x="4816" y="4271"/>
                  </a:cubicBezTo>
                  <a:cubicBezTo>
                    <a:pt x="4494" y="4316"/>
                    <a:pt x="4171" y="4371"/>
                    <a:pt x="3849" y="4393"/>
                  </a:cubicBezTo>
                  <a:cubicBezTo>
                    <a:pt x="3592" y="4427"/>
                    <a:pt x="3325" y="4449"/>
                    <a:pt x="3059" y="4471"/>
                  </a:cubicBezTo>
                  <a:lnTo>
                    <a:pt x="3059" y="4427"/>
                  </a:lnTo>
                  <a:cubicBezTo>
                    <a:pt x="3070" y="4382"/>
                    <a:pt x="3070" y="4338"/>
                    <a:pt x="3081" y="4282"/>
                  </a:cubicBezTo>
                  <a:cubicBezTo>
                    <a:pt x="3092" y="4193"/>
                    <a:pt x="3125" y="4104"/>
                    <a:pt x="3147" y="4015"/>
                  </a:cubicBezTo>
                  <a:cubicBezTo>
                    <a:pt x="3214" y="3837"/>
                    <a:pt x="3293" y="3670"/>
                    <a:pt x="3392" y="3515"/>
                  </a:cubicBezTo>
                  <a:cubicBezTo>
                    <a:pt x="3604" y="3203"/>
                    <a:pt x="3882" y="2936"/>
                    <a:pt x="4171" y="2692"/>
                  </a:cubicBezTo>
                  <a:lnTo>
                    <a:pt x="4138" y="2658"/>
                  </a:lnTo>
                  <a:cubicBezTo>
                    <a:pt x="3837" y="2892"/>
                    <a:pt x="3559" y="3159"/>
                    <a:pt x="3337" y="3470"/>
                  </a:cubicBezTo>
                  <a:cubicBezTo>
                    <a:pt x="3226" y="3637"/>
                    <a:pt x="3125" y="3804"/>
                    <a:pt x="3059" y="3982"/>
                  </a:cubicBezTo>
                  <a:cubicBezTo>
                    <a:pt x="3026" y="4082"/>
                    <a:pt x="2992" y="4170"/>
                    <a:pt x="2981" y="4271"/>
                  </a:cubicBezTo>
                  <a:cubicBezTo>
                    <a:pt x="2970" y="4316"/>
                    <a:pt x="2959" y="4360"/>
                    <a:pt x="2947" y="4415"/>
                  </a:cubicBezTo>
                  <a:lnTo>
                    <a:pt x="2947" y="4471"/>
                  </a:lnTo>
                  <a:cubicBezTo>
                    <a:pt x="2695" y="4488"/>
                    <a:pt x="2441" y="4498"/>
                    <a:pt x="2189" y="4498"/>
                  </a:cubicBezTo>
                  <a:cubicBezTo>
                    <a:pt x="2097" y="4498"/>
                    <a:pt x="2005" y="4496"/>
                    <a:pt x="1913" y="4493"/>
                  </a:cubicBezTo>
                  <a:cubicBezTo>
                    <a:pt x="1602" y="4471"/>
                    <a:pt x="1279" y="4437"/>
                    <a:pt x="968" y="4371"/>
                  </a:cubicBezTo>
                  <a:cubicBezTo>
                    <a:pt x="812" y="4338"/>
                    <a:pt x="656" y="4293"/>
                    <a:pt x="512" y="4237"/>
                  </a:cubicBezTo>
                  <a:cubicBezTo>
                    <a:pt x="434" y="4215"/>
                    <a:pt x="356" y="4182"/>
                    <a:pt x="290" y="4148"/>
                  </a:cubicBezTo>
                  <a:cubicBezTo>
                    <a:pt x="256" y="4126"/>
                    <a:pt x="223" y="4115"/>
                    <a:pt x="189" y="4093"/>
                  </a:cubicBezTo>
                  <a:cubicBezTo>
                    <a:pt x="156" y="4071"/>
                    <a:pt x="156" y="4082"/>
                    <a:pt x="134" y="4059"/>
                  </a:cubicBezTo>
                  <a:lnTo>
                    <a:pt x="0" y="4138"/>
                  </a:lnTo>
                  <a:cubicBezTo>
                    <a:pt x="45" y="4170"/>
                    <a:pt x="78" y="4193"/>
                    <a:pt x="112" y="4215"/>
                  </a:cubicBezTo>
                  <a:cubicBezTo>
                    <a:pt x="156" y="4237"/>
                    <a:pt x="189" y="4259"/>
                    <a:pt x="223" y="4271"/>
                  </a:cubicBezTo>
                  <a:cubicBezTo>
                    <a:pt x="300" y="4316"/>
                    <a:pt x="379" y="4348"/>
                    <a:pt x="456" y="4371"/>
                  </a:cubicBezTo>
                  <a:cubicBezTo>
                    <a:pt x="612" y="4427"/>
                    <a:pt x="767" y="4482"/>
                    <a:pt x="935" y="4516"/>
                  </a:cubicBezTo>
                  <a:cubicBezTo>
                    <a:pt x="1257" y="4582"/>
                    <a:pt x="1580" y="4627"/>
                    <a:pt x="1913" y="4649"/>
                  </a:cubicBezTo>
                  <a:lnTo>
                    <a:pt x="1946" y="4649"/>
                  </a:lnTo>
                  <a:cubicBezTo>
                    <a:pt x="1991" y="4738"/>
                    <a:pt x="2058" y="4805"/>
                    <a:pt x="2124" y="4849"/>
                  </a:cubicBezTo>
                  <a:cubicBezTo>
                    <a:pt x="2213" y="4927"/>
                    <a:pt x="2302" y="4983"/>
                    <a:pt x="2403" y="5050"/>
                  </a:cubicBezTo>
                  <a:cubicBezTo>
                    <a:pt x="2591" y="5171"/>
                    <a:pt x="2781" y="5283"/>
                    <a:pt x="2970" y="5394"/>
                  </a:cubicBezTo>
                  <a:cubicBezTo>
                    <a:pt x="3170" y="5505"/>
                    <a:pt x="3359" y="5616"/>
                    <a:pt x="3537" y="5739"/>
                  </a:cubicBezTo>
                  <a:cubicBezTo>
                    <a:pt x="3626" y="5794"/>
                    <a:pt x="3715" y="5861"/>
                    <a:pt x="3815" y="5928"/>
                  </a:cubicBezTo>
                  <a:cubicBezTo>
                    <a:pt x="3904" y="5995"/>
                    <a:pt x="4004" y="6039"/>
                    <a:pt x="4116" y="6073"/>
                  </a:cubicBezTo>
                  <a:lnTo>
                    <a:pt x="4126" y="6028"/>
                  </a:lnTo>
                  <a:cubicBezTo>
                    <a:pt x="4027" y="6006"/>
                    <a:pt x="3926" y="5950"/>
                    <a:pt x="3837" y="5883"/>
                  </a:cubicBezTo>
                  <a:cubicBezTo>
                    <a:pt x="3748" y="5828"/>
                    <a:pt x="3659" y="5750"/>
                    <a:pt x="3570" y="5683"/>
                  </a:cubicBezTo>
                  <a:cubicBezTo>
                    <a:pt x="3392" y="5561"/>
                    <a:pt x="3204" y="5438"/>
                    <a:pt x="3014" y="5327"/>
                  </a:cubicBezTo>
                  <a:cubicBezTo>
                    <a:pt x="2825" y="5205"/>
                    <a:pt x="2636" y="5094"/>
                    <a:pt x="2458" y="4971"/>
                  </a:cubicBezTo>
                  <a:cubicBezTo>
                    <a:pt x="2369" y="4905"/>
                    <a:pt x="2269" y="4838"/>
                    <a:pt x="2191" y="4771"/>
                  </a:cubicBezTo>
                  <a:cubicBezTo>
                    <a:pt x="2147" y="4738"/>
                    <a:pt x="2102" y="4694"/>
                    <a:pt x="2080" y="4649"/>
                  </a:cubicBezTo>
                  <a:lnTo>
                    <a:pt x="2158" y="4649"/>
                  </a:lnTo>
                  <a:cubicBezTo>
                    <a:pt x="2184" y="4653"/>
                    <a:pt x="2211" y="4654"/>
                    <a:pt x="2239" y="4654"/>
                  </a:cubicBezTo>
                  <a:cubicBezTo>
                    <a:pt x="2294" y="4654"/>
                    <a:pt x="2351" y="4649"/>
                    <a:pt x="2403" y="4649"/>
                  </a:cubicBezTo>
                  <a:cubicBezTo>
                    <a:pt x="2451" y="4652"/>
                    <a:pt x="2498" y="4654"/>
                    <a:pt x="2546" y="4654"/>
                  </a:cubicBezTo>
                  <a:cubicBezTo>
                    <a:pt x="2661" y="4654"/>
                    <a:pt x="2773" y="4646"/>
                    <a:pt x="2892" y="4638"/>
                  </a:cubicBezTo>
                  <a:cubicBezTo>
                    <a:pt x="3214" y="4615"/>
                    <a:pt x="3548" y="4593"/>
                    <a:pt x="3871" y="4560"/>
                  </a:cubicBezTo>
                  <a:cubicBezTo>
                    <a:pt x="4116" y="4538"/>
                    <a:pt x="4371" y="4504"/>
                    <a:pt x="4616" y="4460"/>
                  </a:cubicBezTo>
                  <a:cubicBezTo>
                    <a:pt x="4694" y="4638"/>
                    <a:pt x="4805" y="4783"/>
                    <a:pt x="4939" y="4905"/>
                  </a:cubicBezTo>
                  <a:cubicBezTo>
                    <a:pt x="5094" y="5050"/>
                    <a:pt x="5272" y="5161"/>
                    <a:pt x="5461" y="5250"/>
                  </a:cubicBezTo>
                  <a:cubicBezTo>
                    <a:pt x="5839" y="5428"/>
                    <a:pt x="6251" y="5517"/>
                    <a:pt x="6640" y="5639"/>
                  </a:cubicBezTo>
                  <a:lnTo>
                    <a:pt x="6651" y="5594"/>
                  </a:lnTo>
                  <a:cubicBezTo>
                    <a:pt x="6262" y="5461"/>
                    <a:pt x="5861" y="5361"/>
                    <a:pt x="5495" y="5183"/>
                  </a:cubicBezTo>
                  <a:cubicBezTo>
                    <a:pt x="5317" y="5094"/>
                    <a:pt x="5139" y="4983"/>
                    <a:pt x="5005" y="4838"/>
                  </a:cubicBezTo>
                  <a:cubicBezTo>
                    <a:pt x="4883" y="4727"/>
                    <a:pt x="4794" y="4593"/>
                    <a:pt x="4727" y="4449"/>
                  </a:cubicBezTo>
                  <a:cubicBezTo>
                    <a:pt x="5439" y="4338"/>
                    <a:pt x="6150" y="4160"/>
                    <a:pt x="6852" y="3960"/>
                  </a:cubicBezTo>
                  <a:cubicBezTo>
                    <a:pt x="6951" y="4059"/>
                    <a:pt x="7062" y="4138"/>
                    <a:pt x="7174" y="4215"/>
                  </a:cubicBezTo>
                  <a:cubicBezTo>
                    <a:pt x="7319" y="4293"/>
                    <a:pt x="7485" y="4360"/>
                    <a:pt x="7641" y="4415"/>
                  </a:cubicBezTo>
                  <a:cubicBezTo>
                    <a:pt x="7942" y="4538"/>
                    <a:pt x="8264" y="4660"/>
                    <a:pt x="8587" y="4727"/>
                  </a:cubicBezTo>
                  <a:lnTo>
                    <a:pt x="8597" y="4682"/>
                  </a:lnTo>
                  <a:cubicBezTo>
                    <a:pt x="8275" y="4615"/>
                    <a:pt x="7975" y="4482"/>
                    <a:pt x="7663" y="4348"/>
                  </a:cubicBezTo>
                  <a:cubicBezTo>
                    <a:pt x="7507" y="4282"/>
                    <a:pt x="7363" y="4215"/>
                    <a:pt x="7230" y="4126"/>
                  </a:cubicBezTo>
                  <a:cubicBezTo>
                    <a:pt x="7129" y="4071"/>
                    <a:pt x="7040" y="4004"/>
                    <a:pt x="6963" y="3926"/>
                  </a:cubicBezTo>
                  <a:cubicBezTo>
                    <a:pt x="7208" y="3848"/>
                    <a:pt x="7441" y="3770"/>
                    <a:pt x="7675" y="3693"/>
                  </a:cubicBezTo>
                  <a:cubicBezTo>
                    <a:pt x="8142" y="3537"/>
                    <a:pt x="8597" y="3359"/>
                    <a:pt x="9054" y="3181"/>
                  </a:cubicBezTo>
                  <a:cubicBezTo>
                    <a:pt x="9121" y="3258"/>
                    <a:pt x="9210" y="3337"/>
                    <a:pt x="9298" y="3381"/>
                  </a:cubicBezTo>
                  <a:cubicBezTo>
                    <a:pt x="9410" y="3448"/>
                    <a:pt x="9509" y="3492"/>
                    <a:pt x="9621" y="3537"/>
                  </a:cubicBezTo>
                  <a:cubicBezTo>
                    <a:pt x="9843" y="3614"/>
                    <a:pt x="10065" y="3681"/>
                    <a:pt x="10299" y="3748"/>
                  </a:cubicBezTo>
                  <a:cubicBezTo>
                    <a:pt x="10755" y="3871"/>
                    <a:pt x="11212" y="3960"/>
                    <a:pt x="11679" y="4004"/>
                  </a:cubicBezTo>
                  <a:lnTo>
                    <a:pt x="11689" y="3960"/>
                  </a:lnTo>
                  <a:cubicBezTo>
                    <a:pt x="11222" y="3904"/>
                    <a:pt x="10767" y="3815"/>
                    <a:pt x="10322" y="3681"/>
                  </a:cubicBezTo>
                  <a:cubicBezTo>
                    <a:pt x="10099" y="3614"/>
                    <a:pt x="9877" y="3537"/>
                    <a:pt x="9654" y="3448"/>
                  </a:cubicBezTo>
                  <a:cubicBezTo>
                    <a:pt x="9465" y="3370"/>
                    <a:pt x="9276" y="3281"/>
                    <a:pt x="9153" y="3137"/>
                  </a:cubicBezTo>
                  <a:cubicBezTo>
                    <a:pt x="9265" y="3092"/>
                    <a:pt x="9387" y="3048"/>
                    <a:pt x="9499" y="2992"/>
                  </a:cubicBezTo>
                  <a:cubicBezTo>
                    <a:pt x="10065" y="2769"/>
                    <a:pt x="10622" y="2524"/>
                    <a:pt x="11155" y="2257"/>
                  </a:cubicBezTo>
                  <a:cubicBezTo>
                    <a:pt x="11278" y="2358"/>
                    <a:pt x="11422" y="2425"/>
                    <a:pt x="11567" y="2469"/>
                  </a:cubicBezTo>
                  <a:cubicBezTo>
                    <a:pt x="11734" y="2524"/>
                    <a:pt x="11901" y="2569"/>
                    <a:pt x="12067" y="2603"/>
                  </a:cubicBezTo>
                  <a:cubicBezTo>
                    <a:pt x="12346" y="2658"/>
                    <a:pt x="12632" y="2683"/>
                    <a:pt x="12919" y="2683"/>
                  </a:cubicBezTo>
                  <a:cubicBezTo>
                    <a:pt x="12976" y="2683"/>
                    <a:pt x="13033" y="2682"/>
                    <a:pt x="13091" y="2680"/>
                  </a:cubicBezTo>
                  <a:lnTo>
                    <a:pt x="13091" y="2636"/>
                  </a:lnTo>
                  <a:cubicBezTo>
                    <a:pt x="13047" y="2637"/>
                    <a:pt x="13003" y="2638"/>
                    <a:pt x="12959" y="2638"/>
                  </a:cubicBezTo>
                  <a:cubicBezTo>
                    <a:pt x="12661" y="2638"/>
                    <a:pt x="12370" y="2603"/>
                    <a:pt x="12079" y="2536"/>
                  </a:cubicBezTo>
                  <a:cubicBezTo>
                    <a:pt x="11912" y="2502"/>
                    <a:pt x="11756" y="2458"/>
                    <a:pt x="11600" y="2402"/>
                  </a:cubicBezTo>
                  <a:cubicBezTo>
                    <a:pt x="11467" y="2358"/>
                    <a:pt x="11345" y="2302"/>
                    <a:pt x="11234" y="2213"/>
                  </a:cubicBezTo>
                  <a:cubicBezTo>
                    <a:pt x="11256" y="2202"/>
                    <a:pt x="11267" y="2202"/>
                    <a:pt x="11289" y="2191"/>
                  </a:cubicBezTo>
                  <a:cubicBezTo>
                    <a:pt x="12446" y="1612"/>
                    <a:pt x="13580" y="957"/>
                    <a:pt x="14626" y="178"/>
                  </a:cubicBezTo>
                  <a:lnTo>
                    <a:pt x="14603" y="156"/>
                  </a:lnTo>
                  <a:cubicBezTo>
                    <a:pt x="14081" y="534"/>
                    <a:pt x="13525" y="868"/>
                    <a:pt x="12957" y="1190"/>
                  </a:cubicBezTo>
                  <a:cubicBezTo>
                    <a:pt x="12579" y="1402"/>
                    <a:pt x="12201" y="1612"/>
                    <a:pt x="11823" y="1802"/>
                  </a:cubicBezTo>
                  <a:cubicBezTo>
                    <a:pt x="11823" y="1746"/>
                    <a:pt x="11834" y="1691"/>
                    <a:pt x="11857" y="1635"/>
                  </a:cubicBezTo>
                  <a:lnTo>
                    <a:pt x="11912" y="1390"/>
                  </a:lnTo>
                  <a:cubicBezTo>
                    <a:pt x="11956" y="1234"/>
                    <a:pt x="12001" y="1079"/>
                    <a:pt x="12057" y="912"/>
                  </a:cubicBezTo>
                  <a:cubicBezTo>
                    <a:pt x="12156" y="601"/>
                    <a:pt x="12290" y="300"/>
                    <a:pt x="12479" y="22"/>
                  </a:cubicBezTo>
                  <a:lnTo>
                    <a:pt x="12446"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19"/>
            <p:cNvSpPr/>
            <p:nvPr/>
          </p:nvSpPr>
          <p:spPr>
            <a:xfrm>
              <a:off x="2225028" y="4277841"/>
              <a:ext cx="468400" cy="102988"/>
            </a:xfrm>
            <a:custGeom>
              <a:avLst/>
              <a:gdLst/>
              <a:ahLst/>
              <a:cxnLst/>
              <a:rect l="l" t="t" r="r" b="b"/>
              <a:pathLst>
                <a:path w="13426" h="2952" extrusionOk="0">
                  <a:moveTo>
                    <a:pt x="157" y="0"/>
                  </a:moveTo>
                  <a:lnTo>
                    <a:pt x="1" y="178"/>
                  </a:lnTo>
                  <a:cubicBezTo>
                    <a:pt x="1" y="178"/>
                    <a:pt x="146" y="1001"/>
                    <a:pt x="1347" y="1502"/>
                  </a:cubicBezTo>
                  <a:cubicBezTo>
                    <a:pt x="2548" y="2014"/>
                    <a:pt x="3960" y="2169"/>
                    <a:pt x="4806" y="2436"/>
                  </a:cubicBezTo>
                  <a:cubicBezTo>
                    <a:pt x="5651" y="2714"/>
                    <a:pt x="6452" y="2926"/>
                    <a:pt x="7175" y="2948"/>
                  </a:cubicBezTo>
                  <a:cubicBezTo>
                    <a:pt x="7253" y="2950"/>
                    <a:pt x="7347" y="2951"/>
                    <a:pt x="7452" y="2951"/>
                  </a:cubicBezTo>
                  <a:cubicBezTo>
                    <a:pt x="8322" y="2951"/>
                    <a:pt x="10027" y="2876"/>
                    <a:pt x="10979" y="2837"/>
                  </a:cubicBezTo>
                  <a:cubicBezTo>
                    <a:pt x="11792" y="2811"/>
                    <a:pt x="12316" y="2719"/>
                    <a:pt x="12666" y="2719"/>
                  </a:cubicBezTo>
                  <a:cubicBezTo>
                    <a:pt x="12771" y="2719"/>
                    <a:pt x="12860" y="2727"/>
                    <a:pt x="12936" y="2748"/>
                  </a:cubicBezTo>
                  <a:cubicBezTo>
                    <a:pt x="13192" y="2814"/>
                    <a:pt x="13347" y="2859"/>
                    <a:pt x="13414" y="2881"/>
                  </a:cubicBezTo>
                  <a:cubicBezTo>
                    <a:pt x="13414" y="2881"/>
                    <a:pt x="13426" y="2870"/>
                    <a:pt x="13426" y="2859"/>
                  </a:cubicBezTo>
                  <a:cubicBezTo>
                    <a:pt x="13359" y="2748"/>
                    <a:pt x="13036" y="2258"/>
                    <a:pt x="12447" y="1935"/>
                  </a:cubicBezTo>
                  <a:cubicBezTo>
                    <a:pt x="11780" y="1569"/>
                    <a:pt x="10967" y="1379"/>
                    <a:pt x="9978" y="979"/>
                  </a:cubicBezTo>
                  <a:cubicBezTo>
                    <a:pt x="8977" y="578"/>
                    <a:pt x="8810" y="667"/>
                    <a:pt x="7920" y="590"/>
                  </a:cubicBezTo>
                  <a:cubicBezTo>
                    <a:pt x="7782" y="578"/>
                    <a:pt x="7626" y="573"/>
                    <a:pt x="7458" y="573"/>
                  </a:cubicBezTo>
                  <a:cubicBezTo>
                    <a:pt x="6811" y="573"/>
                    <a:pt x="5972" y="644"/>
                    <a:pt x="5190" y="644"/>
                  </a:cubicBezTo>
                  <a:cubicBezTo>
                    <a:pt x="4877" y="644"/>
                    <a:pt x="4573" y="633"/>
                    <a:pt x="4294" y="601"/>
                  </a:cubicBezTo>
                  <a:cubicBezTo>
                    <a:pt x="3137" y="467"/>
                    <a:pt x="1636" y="301"/>
                    <a:pt x="1069" y="222"/>
                  </a:cubicBezTo>
                  <a:cubicBezTo>
                    <a:pt x="512" y="145"/>
                    <a:pt x="157" y="0"/>
                    <a:pt x="1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19"/>
            <p:cNvSpPr/>
            <p:nvPr/>
          </p:nvSpPr>
          <p:spPr>
            <a:xfrm>
              <a:off x="2276663" y="4287540"/>
              <a:ext cx="291834" cy="48040"/>
            </a:xfrm>
            <a:custGeom>
              <a:avLst/>
              <a:gdLst/>
              <a:ahLst/>
              <a:cxnLst/>
              <a:rect l="l" t="t" r="r" b="b"/>
              <a:pathLst>
                <a:path w="8365" h="1377" extrusionOk="0">
                  <a:moveTo>
                    <a:pt x="1" y="1"/>
                  </a:moveTo>
                  <a:cubicBezTo>
                    <a:pt x="323" y="234"/>
                    <a:pt x="834" y="523"/>
                    <a:pt x="1546" y="735"/>
                  </a:cubicBezTo>
                  <a:cubicBezTo>
                    <a:pt x="2992" y="1168"/>
                    <a:pt x="2703" y="890"/>
                    <a:pt x="3849" y="1212"/>
                  </a:cubicBezTo>
                  <a:cubicBezTo>
                    <a:pt x="4270" y="1335"/>
                    <a:pt x="4492" y="1377"/>
                    <a:pt x="4657" y="1377"/>
                  </a:cubicBezTo>
                  <a:cubicBezTo>
                    <a:pt x="4941" y="1377"/>
                    <a:pt x="5062" y="1255"/>
                    <a:pt x="5750" y="1212"/>
                  </a:cubicBezTo>
                  <a:cubicBezTo>
                    <a:pt x="6830" y="1146"/>
                    <a:pt x="6729" y="968"/>
                    <a:pt x="7408" y="846"/>
                  </a:cubicBezTo>
                  <a:cubicBezTo>
                    <a:pt x="7697" y="790"/>
                    <a:pt x="8053" y="712"/>
                    <a:pt x="8364" y="646"/>
                  </a:cubicBezTo>
                  <a:cubicBezTo>
                    <a:pt x="7485" y="312"/>
                    <a:pt x="7285" y="389"/>
                    <a:pt x="6440" y="312"/>
                  </a:cubicBezTo>
                  <a:cubicBezTo>
                    <a:pt x="6302" y="300"/>
                    <a:pt x="6146" y="295"/>
                    <a:pt x="5978" y="295"/>
                  </a:cubicBezTo>
                  <a:cubicBezTo>
                    <a:pt x="5331" y="295"/>
                    <a:pt x="4492" y="366"/>
                    <a:pt x="3710" y="366"/>
                  </a:cubicBezTo>
                  <a:cubicBezTo>
                    <a:pt x="3397" y="366"/>
                    <a:pt x="3093" y="355"/>
                    <a:pt x="2814" y="323"/>
                  </a:cubicBezTo>
                  <a:cubicBezTo>
                    <a:pt x="1880" y="211"/>
                    <a:pt x="701" y="90"/>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19"/>
            <p:cNvSpPr/>
            <p:nvPr/>
          </p:nvSpPr>
          <p:spPr>
            <a:xfrm>
              <a:off x="2230471" y="4277841"/>
              <a:ext cx="267413" cy="103232"/>
            </a:xfrm>
            <a:custGeom>
              <a:avLst/>
              <a:gdLst/>
              <a:ahLst/>
              <a:cxnLst/>
              <a:rect l="l" t="t" r="r" b="b"/>
              <a:pathLst>
                <a:path w="7665" h="2959" extrusionOk="0">
                  <a:moveTo>
                    <a:pt x="1" y="0"/>
                  </a:moveTo>
                  <a:cubicBezTo>
                    <a:pt x="235" y="534"/>
                    <a:pt x="712" y="924"/>
                    <a:pt x="1224" y="1179"/>
                  </a:cubicBezTo>
                  <a:cubicBezTo>
                    <a:pt x="1580" y="1357"/>
                    <a:pt x="1947" y="1490"/>
                    <a:pt x="2326" y="1602"/>
                  </a:cubicBezTo>
                  <a:cubicBezTo>
                    <a:pt x="2704" y="1713"/>
                    <a:pt x="3093" y="1802"/>
                    <a:pt x="3482" y="1880"/>
                  </a:cubicBezTo>
                  <a:cubicBezTo>
                    <a:pt x="3883" y="1947"/>
                    <a:pt x="4271" y="2002"/>
                    <a:pt x="4661" y="2103"/>
                  </a:cubicBezTo>
                  <a:cubicBezTo>
                    <a:pt x="5050" y="2202"/>
                    <a:pt x="5440" y="2347"/>
                    <a:pt x="5818" y="2503"/>
                  </a:cubicBezTo>
                  <a:cubicBezTo>
                    <a:pt x="6174" y="2659"/>
                    <a:pt x="6530" y="2814"/>
                    <a:pt x="6930" y="2881"/>
                  </a:cubicBezTo>
                  <a:cubicBezTo>
                    <a:pt x="7086" y="2903"/>
                    <a:pt x="7252" y="2926"/>
                    <a:pt x="7419" y="2959"/>
                  </a:cubicBezTo>
                  <a:cubicBezTo>
                    <a:pt x="7497" y="2959"/>
                    <a:pt x="7575" y="2959"/>
                    <a:pt x="7664" y="2948"/>
                  </a:cubicBezTo>
                  <a:cubicBezTo>
                    <a:pt x="7553" y="2926"/>
                    <a:pt x="7442" y="2903"/>
                    <a:pt x="7331" y="2892"/>
                  </a:cubicBezTo>
                  <a:cubicBezTo>
                    <a:pt x="7141" y="2859"/>
                    <a:pt x="6941" y="2837"/>
                    <a:pt x="6752" y="2792"/>
                  </a:cubicBezTo>
                  <a:cubicBezTo>
                    <a:pt x="6563" y="2748"/>
                    <a:pt x="6374" y="2681"/>
                    <a:pt x="6184" y="2603"/>
                  </a:cubicBezTo>
                  <a:cubicBezTo>
                    <a:pt x="5818" y="2458"/>
                    <a:pt x="5450" y="2291"/>
                    <a:pt x="5072" y="2169"/>
                  </a:cubicBezTo>
                  <a:cubicBezTo>
                    <a:pt x="4694" y="2047"/>
                    <a:pt x="4316" y="1969"/>
                    <a:pt x="3927" y="1902"/>
                  </a:cubicBezTo>
                  <a:cubicBezTo>
                    <a:pt x="3537" y="1836"/>
                    <a:pt x="3159" y="1769"/>
                    <a:pt x="2781" y="1668"/>
                  </a:cubicBezTo>
                  <a:cubicBezTo>
                    <a:pt x="2392" y="1579"/>
                    <a:pt x="2014" y="1457"/>
                    <a:pt x="1647" y="1312"/>
                  </a:cubicBezTo>
                  <a:cubicBezTo>
                    <a:pt x="1002" y="1057"/>
                    <a:pt x="356" y="667"/>
                    <a:pt x="45" y="22"/>
                  </a:cubicBezTo>
                  <a:cubicBezTo>
                    <a:pt x="12" y="12"/>
                    <a:pt x="1" y="0"/>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19"/>
            <p:cNvSpPr/>
            <p:nvPr/>
          </p:nvSpPr>
          <p:spPr>
            <a:xfrm>
              <a:off x="2240205" y="4280946"/>
              <a:ext cx="272785" cy="99743"/>
            </a:xfrm>
            <a:custGeom>
              <a:avLst/>
              <a:gdLst/>
              <a:ahLst/>
              <a:cxnLst/>
              <a:rect l="l" t="t" r="r" b="b"/>
              <a:pathLst>
                <a:path w="7819" h="2859" extrusionOk="0">
                  <a:moveTo>
                    <a:pt x="0" y="0"/>
                  </a:moveTo>
                  <a:lnTo>
                    <a:pt x="0" y="0"/>
                  </a:lnTo>
                  <a:cubicBezTo>
                    <a:pt x="33" y="67"/>
                    <a:pt x="89" y="133"/>
                    <a:pt x="134" y="200"/>
                  </a:cubicBezTo>
                  <a:cubicBezTo>
                    <a:pt x="311" y="412"/>
                    <a:pt x="522" y="545"/>
                    <a:pt x="767" y="645"/>
                  </a:cubicBezTo>
                  <a:cubicBezTo>
                    <a:pt x="912" y="701"/>
                    <a:pt x="1046" y="756"/>
                    <a:pt x="1190" y="812"/>
                  </a:cubicBezTo>
                  <a:cubicBezTo>
                    <a:pt x="1323" y="879"/>
                    <a:pt x="1446" y="968"/>
                    <a:pt x="1568" y="1046"/>
                  </a:cubicBezTo>
                  <a:cubicBezTo>
                    <a:pt x="1691" y="1134"/>
                    <a:pt x="1813" y="1201"/>
                    <a:pt x="1958" y="1257"/>
                  </a:cubicBezTo>
                  <a:cubicBezTo>
                    <a:pt x="2091" y="1312"/>
                    <a:pt x="2235" y="1346"/>
                    <a:pt x="2380" y="1379"/>
                  </a:cubicBezTo>
                  <a:lnTo>
                    <a:pt x="4215" y="1813"/>
                  </a:lnTo>
                  <a:cubicBezTo>
                    <a:pt x="4516" y="1891"/>
                    <a:pt x="4827" y="1980"/>
                    <a:pt x="5127" y="2080"/>
                  </a:cubicBezTo>
                  <a:lnTo>
                    <a:pt x="5994" y="2414"/>
                  </a:lnTo>
                  <a:cubicBezTo>
                    <a:pt x="6551" y="2603"/>
                    <a:pt x="7118" y="2748"/>
                    <a:pt x="7685" y="2859"/>
                  </a:cubicBezTo>
                  <a:cubicBezTo>
                    <a:pt x="7730" y="2859"/>
                    <a:pt x="7774" y="2859"/>
                    <a:pt x="7818" y="2847"/>
                  </a:cubicBezTo>
                  <a:cubicBezTo>
                    <a:pt x="7285" y="2725"/>
                    <a:pt x="6751" y="2614"/>
                    <a:pt x="6239" y="2447"/>
                  </a:cubicBezTo>
                  <a:cubicBezTo>
                    <a:pt x="5650" y="2258"/>
                    <a:pt x="5094" y="2002"/>
                    <a:pt x="4504" y="1846"/>
                  </a:cubicBezTo>
                  <a:cubicBezTo>
                    <a:pt x="3915" y="1691"/>
                    <a:pt x="3314" y="1557"/>
                    <a:pt x="2714" y="1413"/>
                  </a:cubicBezTo>
                  <a:lnTo>
                    <a:pt x="2280" y="1312"/>
                  </a:lnTo>
                  <a:cubicBezTo>
                    <a:pt x="2124" y="1280"/>
                    <a:pt x="1968" y="1235"/>
                    <a:pt x="1824" y="1157"/>
                  </a:cubicBezTo>
                  <a:cubicBezTo>
                    <a:pt x="1701" y="1090"/>
                    <a:pt x="1590" y="1001"/>
                    <a:pt x="1468" y="924"/>
                  </a:cubicBezTo>
                  <a:cubicBezTo>
                    <a:pt x="1345" y="845"/>
                    <a:pt x="1212" y="779"/>
                    <a:pt x="1078" y="723"/>
                  </a:cubicBezTo>
                  <a:cubicBezTo>
                    <a:pt x="823" y="612"/>
                    <a:pt x="545" y="523"/>
                    <a:pt x="322" y="334"/>
                  </a:cubicBezTo>
                  <a:cubicBezTo>
                    <a:pt x="223" y="245"/>
                    <a:pt x="134" y="133"/>
                    <a:pt x="55" y="12"/>
                  </a:cubicBezTo>
                  <a:cubicBezTo>
                    <a:pt x="33" y="12"/>
                    <a:pt x="11" y="1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19"/>
            <p:cNvSpPr/>
            <p:nvPr/>
          </p:nvSpPr>
          <p:spPr>
            <a:xfrm>
              <a:off x="2232425" y="4299960"/>
              <a:ext cx="208034" cy="76090"/>
            </a:xfrm>
            <a:custGeom>
              <a:avLst/>
              <a:gdLst/>
              <a:ahLst/>
              <a:cxnLst/>
              <a:rect l="l" t="t" r="r" b="b"/>
              <a:pathLst>
                <a:path w="5963" h="2181" extrusionOk="0">
                  <a:moveTo>
                    <a:pt x="1" y="0"/>
                  </a:moveTo>
                  <a:lnTo>
                    <a:pt x="67" y="100"/>
                  </a:lnTo>
                  <a:cubicBezTo>
                    <a:pt x="167" y="145"/>
                    <a:pt x="256" y="201"/>
                    <a:pt x="345" y="256"/>
                  </a:cubicBezTo>
                  <a:cubicBezTo>
                    <a:pt x="612" y="412"/>
                    <a:pt x="868" y="589"/>
                    <a:pt x="1135" y="735"/>
                  </a:cubicBezTo>
                  <a:cubicBezTo>
                    <a:pt x="1657" y="1034"/>
                    <a:pt x="2258" y="1123"/>
                    <a:pt x="2848" y="1235"/>
                  </a:cubicBezTo>
                  <a:cubicBezTo>
                    <a:pt x="3448" y="1335"/>
                    <a:pt x="4038" y="1479"/>
                    <a:pt x="4616" y="1679"/>
                  </a:cubicBezTo>
                  <a:cubicBezTo>
                    <a:pt x="5006" y="1802"/>
                    <a:pt x="5384" y="1958"/>
                    <a:pt x="5740" y="2136"/>
                  </a:cubicBezTo>
                  <a:cubicBezTo>
                    <a:pt x="5817" y="2158"/>
                    <a:pt x="5895" y="2169"/>
                    <a:pt x="5962" y="2180"/>
                  </a:cubicBezTo>
                  <a:cubicBezTo>
                    <a:pt x="5606" y="1991"/>
                    <a:pt x="5239" y="1835"/>
                    <a:pt x="4861" y="1702"/>
                  </a:cubicBezTo>
                  <a:cubicBezTo>
                    <a:pt x="4294" y="1501"/>
                    <a:pt x="3715" y="1335"/>
                    <a:pt x="3126" y="1224"/>
                  </a:cubicBezTo>
                  <a:cubicBezTo>
                    <a:pt x="2536" y="1113"/>
                    <a:pt x="1924" y="1057"/>
                    <a:pt x="1380" y="801"/>
                  </a:cubicBezTo>
                  <a:cubicBezTo>
                    <a:pt x="1101" y="668"/>
                    <a:pt x="846" y="490"/>
                    <a:pt x="590" y="334"/>
                  </a:cubicBezTo>
                  <a:cubicBezTo>
                    <a:pt x="389" y="223"/>
                    <a:pt x="201" y="11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19"/>
            <p:cNvSpPr/>
            <p:nvPr/>
          </p:nvSpPr>
          <p:spPr>
            <a:xfrm>
              <a:off x="2259952" y="4285203"/>
              <a:ext cx="295706" cy="93952"/>
            </a:xfrm>
            <a:custGeom>
              <a:avLst/>
              <a:gdLst/>
              <a:ahLst/>
              <a:cxnLst/>
              <a:rect l="l" t="t" r="r" b="b"/>
              <a:pathLst>
                <a:path w="8476" h="2693" extrusionOk="0">
                  <a:moveTo>
                    <a:pt x="1" y="1"/>
                  </a:moveTo>
                  <a:cubicBezTo>
                    <a:pt x="124" y="68"/>
                    <a:pt x="246" y="123"/>
                    <a:pt x="368" y="157"/>
                  </a:cubicBezTo>
                  <a:cubicBezTo>
                    <a:pt x="557" y="201"/>
                    <a:pt x="746" y="245"/>
                    <a:pt x="924" y="323"/>
                  </a:cubicBezTo>
                  <a:cubicBezTo>
                    <a:pt x="1091" y="401"/>
                    <a:pt x="1236" y="523"/>
                    <a:pt x="1380" y="646"/>
                  </a:cubicBezTo>
                  <a:cubicBezTo>
                    <a:pt x="1669" y="868"/>
                    <a:pt x="2025" y="957"/>
                    <a:pt x="2370" y="1046"/>
                  </a:cubicBezTo>
                  <a:lnTo>
                    <a:pt x="3505" y="1346"/>
                  </a:lnTo>
                  <a:cubicBezTo>
                    <a:pt x="3883" y="1447"/>
                    <a:pt x="4261" y="1558"/>
                    <a:pt x="4639" y="1680"/>
                  </a:cubicBezTo>
                  <a:cubicBezTo>
                    <a:pt x="5006" y="1791"/>
                    <a:pt x="5373" y="1924"/>
                    <a:pt x="5729" y="2047"/>
                  </a:cubicBezTo>
                  <a:cubicBezTo>
                    <a:pt x="5918" y="2114"/>
                    <a:pt x="6096" y="2169"/>
                    <a:pt x="6285" y="2214"/>
                  </a:cubicBezTo>
                  <a:cubicBezTo>
                    <a:pt x="6463" y="2247"/>
                    <a:pt x="6652" y="2280"/>
                    <a:pt x="6841" y="2303"/>
                  </a:cubicBezTo>
                  <a:cubicBezTo>
                    <a:pt x="7220" y="2369"/>
                    <a:pt x="7586" y="2436"/>
                    <a:pt x="7954" y="2547"/>
                  </a:cubicBezTo>
                  <a:cubicBezTo>
                    <a:pt x="8098" y="2592"/>
                    <a:pt x="8243" y="2636"/>
                    <a:pt x="8387" y="2692"/>
                  </a:cubicBezTo>
                  <a:lnTo>
                    <a:pt x="8476" y="2692"/>
                  </a:lnTo>
                  <a:cubicBezTo>
                    <a:pt x="8409" y="2670"/>
                    <a:pt x="8354" y="2648"/>
                    <a:pt x="8298" y="2626"/>
                  </a:cubicBezTo>
                  <a:cubicBezTo>
                    <a:pt x="7954" y="2503"/>
                    <a:pt x="7598" y="2403"/>
                    <a:pt x="7242" y="2325"/>
                  </a:cubicBezTo>
                  <a:cubicBezTo>
                    <a:pt x="6874" y="2258"/>
                    <a:pt x="6496" y="2214"/>
                    <a:pt x="6130" y="2125"/>
                  </a:cubicBezTo>
                  <a:cubicBezTo>
                    <a:pt x="5762" y="2025"/>
                    <a:pt x="5396" y="1880"/>
                    <a:pt x="5028" y="1758"/>
                  </a:cubicBezTo>
                  <a:cubicBezTo>
                    <a:pt x="4672" y="1635"/>
                    <a:pt x="4306" y="1524"/>
                    <a:pt x="3927" y="1413"/>
                  </a:cubicBezTo>
                  <a:cubicBezTo>
                    <a:pt x="3572" y="1313"/>
                    <a:pt x="3204" y="1213"/>
                    <a:pt x="2837" y="1124"/>
                  </a:cubicBezTo>
                  <a:cubicBezTo>
                    <a:pt x="2470" y="1024"/>
                    <a:pt x="2081" y="957"/>
                    <a:pt x="1736" y="790"/>
                  </a:cubicBezTo>
                  <a:cubicBezTo>
                    <a:pt x="1570" y="713"/>
                    <a:pt x="1424" y="612"/>
                    <a:pt x="1269" y="501"/>
                  </a:cubicBezTo>
                  <a:cubicBezTo>
                    <a:pt x="1135" y="390"/>
                    <a:pt x="991" y="290"/>
                    <a:pt x="813" y="234"/>
                  </a:cubicBezTo>
                  <a:cubicBezTo>
                    <a:pt x="591" y="157"/>
                    <a:pt x="335" y="123"/>
                    <a:pt x="112" y="23"/>
                  </a:cubicBezTo>
                  <a:cubicBezTo>
                    <a:pt x="101" y="11"/>
                    <a:pt x="79" y="11"/>
                    <a:pt x="68" y="11"/>
                  </a:cubicBezTo>
                  <a:cubicBezTo>
                    <a:pt x="45" y="11"/>
                    <a:pt x="23" y="1"/>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19"/>
            <p:cNvSpPr/>
            <p:nvPr/>
          </p:nvSpPr>
          <p:spPr>
            <a:xfrm>
              <a:off x="2360081" y="4297239"/>
              <a:ext cx="319779" cy="77625"/>
            </a:xfrm>
            <a:custGeom>
              <a:avLst/>
              <a:gdLst/>
              <a:ahLst/>
              <a:cxnLst/>
              <a:rect l="l" t="t" r="r" b="b"/>
              <a:pathLst>
                <a:path w="9166" h="2225" extrusionOk="0">
                  <a:moveTo>
                    <a:pt x="0" y="0"/>
                  </a:moveTo>
                  <a:lnTo>
                    <a:pt x="0" y="0"/>
                  </a:lnTo>
                  <a:cubicBezTo>
                    <a:pt x="45" y="12"/>
                    <a:pt x="79" y="22"/>
                    <a:pt x="123" y="34"/>
                  </a:cubicBezTo>
                  <a:cubicBezTo>
                    <a:pt x="467" y="111"/>
                    <a:pt x="813" y="190"/>
                    <a:pt x="1157" y="256"/>
                  </a:cubicBezTo>
                  <a:cubicBezTo>
                    <a:pt x="1858" y="401"/>
                    <a:pt x="2558" y="534"/>
                    <a:pt x="3260" y="712"/>
                  </a:cubicBezTo>
                  <a:cubicBezTo>
                    <a:pt x="3616" y="801"/>
                    <a:pt x="3960" y="912"/>
                    <a:pt x="4305" y="1013"/>
                  </a:cubicBezTo>
                  <a:cubicBezTo>
                    <a:pt x="4649" y="1112"/>
                    <a:pt x="4995" y="1168"/>
                    <a:pt x="5339" y="1213"/>
                  </a:cubicBezTo>
                  <a:cubicBezTo>
                    <a:pt x="5695" y="1257"/>
                    <a:pt x="6040" y="1324"/>
                    <a:pt x="6374" y="1435"/>
                  </a:cubicBezTo>
                  <a:cubicBezTo>
                    <a:pt x="6718" y="1557"/>
                    <a:pt x="7052" y="1713"/>
                    <a:pt x="7363" y="1880"/>
                  </a:cubicBezTo>
                  <a:cubicBezTo>
                    <a:pt x="7575" y="1991"/>
                    <a:pt x="7786" y="2103"/>
                    <a:pt x="7998" y="2225"/>
                  </a:cubicBezTo>
                  <a:cubicBezTo>
                    <a:pt x="8031" y="2225"/>
                    <a:pt x="8053" y="2214"/>
                    <a:pt x="8087" y="2214"/>
                  </a:cubicBezTo>
                  <a:cubicBezTo>
                    <a:pt x="7919" y="2113"/>
                    <a:pt x="7753" y="2024"/>
                    <a:pt x="7575" y="1925"/>
                  </a:cubicBezTo>
                  <a:cubicBezTo>
                    <a:pt x="6963" y="1602"/>
                    <a:pt x="6329" y="1324"/>
                    <a:pt x="5628" y="1213"/>
                  </a:cubicBezTo>
                  <a:cubicBezTo>
                    <a:pt x="5295" y="1157"/>
                    <a:pt x="4950" y="1112"/>
                    <a:pt x="4605" y="1035"/>
                  </a:cubicBezTo>
                  <a:cubicBezTo>
                    <a:pt x="4261" y="968"/>
                    <a:pt x="3927" y="857"/>
                    <a:pt x="3593" y="768"/>
                  </a:cubicBezTo>
                  <a:cubicBezTo>
                    <a:pt x="2904" y="579"/>
                    <a:pt x="2214" y="434"/>
                    <a:pt x="1513" y="289"/>
                  </a:cubicBezTo>
                  <a:cubicBezTo>
                    <a:pt x="1424" y="267"/>
                    <a:pt x="1324" y="245"/>
                    <a:pt x="1235" y="234"/>
                  </a:cubicBezTo>
                  <a:lnTo>
                    <a:pt x="1235" y="234"/>
                  </a:lnTo>
                  <a:cubicBezTo>
                    <a:pt x="1402" y="245"/>
                    <a:pt x="1557" y="256"/>
                    <a:pt x="1725" y="279"/>
                  </a:cubicBezTo>
                  <a:cubicBezTo>
                    <a:pt x="2081" y="312"/>
                    <a:pt x="2425" y="368"/>
                    <a:pt x="2770" y="467"/>
                  </a:cubicBezTo>
                  <a:cubicBezTo>
                    <a:pt x="3092" y="556"/>
                    <a:pt x="3415" y="679"/>
                    <a:pt x="3749" y="756"/>
                  </a:cubicBezTo>
                  <a:cubicBezTo>
                    <a:pt x="3915" y="801"/>
                    <a:pt x="4083" y="823"/>
                    <a:pt x="4261" y="835"/>
                  </a:cubicBezTo>
                  <a:cubicBezTo>
                    <a:pt x="4344" y="840"/>
                    <a:pt x="4427" y="843"/>
                    <a:pt x="4511" y="843"/>
                  </a:cubicBezTo>
                  <a:cubicBezTo>
                    <a:pt x="4594" y="843"/>
                    <a:pt x="4677" y="840"/>
                    <a:pt x="4761" y="835"/>
                  </a:cubicBezTo>
                  <a:cubicBezTo>
                    <a:pt x="4834" y="830"/>
                    <a:pt x="4906" y="828"/>
                    <a:pt x="4979" y="828"/>
                  </a:cubicBezTo>
                  <a:cubicBezTo>
                    <a:pt x="5258" y="828"/>
                    <a:pt x="5533" y="862"/>
                    <a:pt x="5806" y="924"/>
                  </a:cubicBezTo>
                  <a:cubicBezTo>
                    <a:pt x="6140" y="1001"/>
                    <a:pt x="6473" y="1124"/>
                    <a:pt x="6796" y="1235"/>
                  </a:cubicBezTo>
                  <a:cubicBezTo>
                    <a:pt x="7130" y="1346"/>
                    <a:pt x="7464" y="1446"/>
                    <a:pt x="7808" y="1524"/>
                  </a:cubicBezTo>
                  <a:cubicBezTo>
                    <a:pt x="8164" y="1602"/>
                    <a:pt x="8520" y="1658"/>
                    <a:pt x="8865" y="1747"/>
                  </a:cubicBezTo>
                  <a:cubicBezTo>
                    <a:pt x="8965" y="1769"/>
                    <a:pt x="9065" y="1791"/>
                    <a:pt x="9165" y="1824"/>
                  </a:cubicBezTo>
                  <a:lnTo>
                    <a:pt x="9088" y="1747"/>
                  </a:lnTo>
                  <a:cubicBezTo>
                    <a:pt x="8809" y="1668"/>
                    <a:pt x="8532" y="1613"/>
                    <a:pt x="8242" y="1557"/>
                  </a:cubicBezTo>
                  <a:cubicBezTo>
                    <a:pt x="7886" y="1491"/>
                    <a:pt x="7531" y="1413"/>
                    <a:pt x="7175" y="1313"/>
                  </a:cubicBezTo>
                  <a:cubicBezTo>
                    <a:pt x="6841" y="1213"/>
                    <a:pt x="6518" y="1079"/>
                    <a:pt x="6184" y="979"/>
                  </a:cubicBezTo>
                  <a:cubicBezTo>
                    <a:pt x="5862" y="890"/>
                    <a:pt x="5529" y="813"/>
                    <a:pt x="5183" y="790"/>
                  </a:cubicBezTo>
                  <a:cubicBezTo>
                    <a:pt x="5121" y="786"/>
                    <a:pt x="5058" y="785"/>
                    <a:pt x="4995" y="785"/>
                  </a:cubicBezTo>
                  <a:cubicBezTo>
                    <a:pt x="4817" y="785"/>
                    <a:pt x="4636" y="797"/>
                    <a:pt x="4454" y="797"/>
                  </a:cubicBezTo>
                  <a:cubicBezTo>
                    <a:pt x="4346" y="797"/>
                    <a:pt x="4236" y="792"/>
                    <a:pt x="4127" y="779"/>
                  </a:cubicBezTo>
                  <a:cubicBezTo>
                    <a:pt x="3771" y="734"/>
                    <a:pt x="3438" y="623"/>
                    <a:pt x="3092" y="523"/>
                  </a:cubicBezTo>
                  <a:cubicBezTo>
                    <a:pt x="2759" y="412"/>
                    <a:pt x="2437" y="323"/>
                    <a:pt x="2091" y="267"/>
                  </a:cubicBezTo>
                  <a:cubicBezTo>
                    <a:pt x="1580" y="190"/>
                    <a:pt x="1046" y="190"/>
                    <a:pt x="546" y="56"/>
                  </a:cubicBezTo>
                  <a:cubicBezTo>
                    <a:pt x="501" y="56"/>
                    <a:pt x="467" y="56"/>
                    <a:pt x="423" y="45"/>
                  </a:cubicBezTo>
                  <a:cubicBezTo>
                    <a:pt x="290" y="34"/>
                    <a:pt x="145" y="1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19"/>
            <p:cNvSpPr/>
            <p:nvPr/>
          </p:nvSpPr>
          <p:spPr>
            <a:xfrm>
              <a:off x="2424904" y="4299960"/>
              <a:ext cx="205662" cy="32620"/>
            </a:xfrm>
            <a:custGeom>
              <a:avLst/>
              <a:gdLst/>
              <a:ahLst/>
              <a:cxnLst/>
              <a:rect l="l" t="t" r="r" b="b"/>
              <a:pathLst>
                <a:path w="5895" h="935" extrusionOk="0">
                  <a:moveTo>
                    <a:pt x="0" y="0"/>
                  </a:moveTo>
                  <a:cubicBezTo>
                    <a:pt x="267" y="78"/>
                    <a:pt x="523" y="122"/>
                    <a:pt x="789" y="156"/>
                  </a:cubicBezTo>
                  <a:cubicBezTo>
                    <a:pt x="1056" y="190"/>
                    <a:pt x="1321" y="195"/>
                    <a:pt x="1583" y="195"/>
                  </a:cubicBezTo>
                  <a:cubicBezTo>
                    <a:pt x="1715" y="195"/>
                    <a:pt x="1846" y="194"/>
                    <a:pt x="1977" y="194"/>
                  </a:cubicBezTo>
                  <a:cubicBezTo>
                    <a:pt x="2108" y="194"/>
                    <a:pt x="2238" y="195"/>
                    <a:pt x="2369" y="201"/>
                  </a:cubicBezTo>
                  <a:cubicBezTo>
                    <a:pt x="2636" y="211"/>
                    <a:pt x="2892" y="234"/>
                    <a:pt x="3147" y="300"/>
                  </a:cubicBezTo>
                  <a:cubicBezTo>
                    <a:pt x="3426" y="367"/>
                    <a:pt x="3681" y="490"/>
                    <a:pt x="3948" y="579"/>
                  </a:cubicBezTo>
                  <a:cubicBezTo>
                    <a:pt x="4215" y="678"/>
                    <a:pt x="4471" y="745"/>
                    <a:pt x="4749" y="767"/>
                  </a:cubicBezTo>
                  <a:cubicBezTo>
                    <a:pt x="5027" y="779"/>
                    <a:pt x="5305" y="779"/>
                    <a:pt x="5572" y="846"/>
                  </a:cubicBezTo>
                  <a:cubicBezTo>
                    <a:pt x="5676" y="867"/>
                    <a:pt x="5780" y="897"/>
                    <a:pt x="5876" y="928"/>
                  </a:cubicBezTo>
                  <a:lnTo>
                    <a:pt x="5876" y="928"/>
                  </a:lnTo>
                  <a:cubicBezTo>
                    <a:pt x="5749" y="886"/>
                    <a:pt x="5622" y="843"/>
                    <a:pt x="5495" y="790"/>
                  </a:cubicBezTo>
                  <a:cubicBezTo>
                    <a:pt x="5339" y="767"/>
                    <a:pt x="5172" y="745"/>
                    <a:pt x="5016" y="735"/>
                  </a:cubicBezTo>
                  <a:cubicBezTo>
                    <a:pt x="4727" y="723"/>
                    <a:pt x="4449" y="701"/>
                    <a:pt x="4182" y="612"/>
                  </a:cubicBezTo>
                  <a:cubicBezTo>
                    <a:pt x="3915" y="534"/>
                    <a:pt x="3659" y="423"/>
                    <a:pt x="3392" y="334"/>
                  </a:cubicBezTo>
                  <a:cubicBezTo>
                    <a:pt x="3137" y="245"/>
                    <a:pt x="2880" y="201"/>
                    <a:pt x="2603" y="178"/>
                  </a:cubicBezTo>
                  <a:cubicBezTo>
                    <a:pt x="2341" y="156"/>
                    <a:pt x="2080" y="156"/>
                    <a:pt x="1818" y="156"/>
                  </a:cubicBezTo>
                  <a:cubicBezTo>
                    <a:pt x="1557" y="156"/>
                    <a:pt x="1296" y="156"/>
                    <a:pt x="1034" y="134"/>
                  </a:cubicBezTo>
                  <a:cubicBezTo>
                    <a:pt x="745" y="112"/>
                    <a:pt x="456" y="67"/>
                    <a:pt x="167" y="0"/>
                  </a:cubicBezTo>
                  <a:close/>
                  <a:moveTo>
                    <a:pt x="5876" y="928"/>
                  </a:moveTo>
                  <a:lnTo>
                    <a:pt x="5876" y="928"/>
                  </a:lnTo>
                  <a:cubicBezTo>
                    <a:pt x="5882" y="930"/>
                    <a:pt x="5889" y="933"/>
                    <a:pt x="5895" y="935"/>
                  </a:cubicBezTo>
                  <a:cubicBezTo>
                    <a:pt x="5889" y="933"/>
                    <a:pt x="5882" y="930"/>
                    <a:pt x="5876" y="928"/>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19"/>
            <p:cNvSpPr/>
            <p:nvPr/>
          </p:nvSpPr>
          <p:spPr>
            <a:xfrm>
              <a:off x="2643340" y="4337570"/>
              <a:ext cx="22956" cy="12106"/>
            </a:xfrm>
            <a:custGeom>
              <a:avLst/>
              <a:gdLst/>
              <a:ahLst/>
              <a:cxnLst/>
              <a:rect l="l" t="t" r="r" b="b"/>
              <a:pathLst>
                <a:path w="658" h="347" extrusionOk="0">
                  <a:moveTo>
                    <a:pt x="1" y="1"/>
                  </a:moveTo>
                  <a:lnTo>
                    <a:pt x="1" y="1"/>
                  </a:lnTo>
                  <a:cubicBezTo>
                    <a:pt x="67" y="35"/>
                    <a:pt x="123" y="57"/>
                    <a:pt x="190" y="90"/>
                  </a:cubicBezTo>
                  <a:cubicBezTo>
                    <a:pt x="346" y="168"/>
                    <a:pt x="501" y="257"/>
                    <a:pt x="657" y="346"/>
                  </a:cubicBezTo>
                  <a:cubicBezTo>
                    <a:pt x="590" y="302"/>
                    <a:pt x="524" y="257"/>
                    <a:pt x="457" y="223"/>
                  </a:cubicBezTo>
                  <a:cubicBezTo>
                    <a:pt x="312" y="146"/>
                    <a:pt x="156"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19"/>
            <p:cNvSpPr/>
            <p:nvPr/>
          </p:nvSpPr>
          <p:spPr>
            <a:xfrm>
              <a:off x="2317797" y="4292215"/>
              <a:ext cx="310464" cy="83835"/>
            </a:xfrm>
            <a:custGeom>
              <a:avLst/>
              <a:gdLst/>
              <a:ahLst/>
              <a:cxnLst/>
              <a:rect l="l" t="t" r="r" b="b"/>
              <a:pathLst>
                <a:path w="8899" h="2403" extrusionOk="0">
                  <a:moveTo>
                    <a:pt x="0" y="0"/>
                  </a:moveTo>
                  <a:lnTo>
                    <a:pt x="0" y="0"/>
                  </a:lnTo>
                  <a:cubicBezTo>
                    <a:pt x="468" y="166"/>
                    <a:pt x="945" y="267"/>
                    <a:pt x="1424" y="367"/>
                  </a:cubicBezTo>
                  <a:cubicBezTo>
                    <a:pt x="2102" y="512"/>
                    <a:pt x="2781" y="667"/>
                    <a:pt x="3459" y="845"/>
                  </a:cubicBezTo>
                  <a:cubicBezTo>
                    <a:pt x="4138" y="1012"/>
                    <a:pt x="4816" y="1190"/>
                    <a:pt x="5495" y="1368"/>
                  </a:cubicBezTo>
                  <a:cubicBezTo>
                    <a:pt x="6162" y="1546"/>
                    <a:pt x="6829" y="1723"/>
                    <a:pt x="7497" y="1913"/>
                  </a:cubicBezTo>
                  <a:cubicBezTo>
                    <a:pt x="7942" y="2046"/>
                    <a:pt x="8387" y="2202"/>
                    <a:pt x="8798" y="2402"/>
                  </a:cubicBezTo>
                  <a:cubicBezTo>
                    <a:pt x="8831" y="2402"/>
                    <a:pt x="8864" y="2391"/>
                    <a:pt x="8898" y="2391"/>
                  </a:cubicBezTo>
                  <a:cubicBezTo>
                    <a:pt x="8542" y="2224"/>
                    <a:pt x="8164" y="2091"/>
                    <a:pt x="7797" y="1968"/>
                  </a:cubicBezTo>
                  <a:cubicBezTo>
                    <a:pt x="7141" y="1757"/>
                    <a:pt x="6474" y="1590"/>
                    <a:pt x="5806" y="1412"/>
                  </a:cubicBezTo>
                  <a:lnTo>
                    <a:pt x="3770" y="878"/>
                  </a:lnTo>
                  <a:cubicBezTo>
                    <a:pt x="3092" y="712"/>
                    <a:pt x="2414" y="545"/>
                    <a:pt x="1724" y="389"/>
                  </a:cubicBezTo>
                  <a:cubicBezTo>
                    <a:pt x="1224" y="278"/>
                    <a:pt x="712" y="178"/>
                    <a:pt x="223" y="33"/>
                  </a:cubicBezTo>
                  <a:cubicBezTo>
                    <a:pt x="156" y="22"/>
                    <a:pt x="78" y="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19"/>
            <p:cNvSpPr/>
            <p:nvPr/>
          </p:nvSpPr>
          <p:spPr>
            <a:xfrm>
              <a:off x="2297631" y="4289878"/>
              <a:ext cx="311999" cy="86940"/>
            </a:xfrm>
            <a:custGeom>
              <a:avLst/>
              <a:gdLst/>
              <a:ahLst/>
              <a:cxnLst/>
              <a:rect l="l" t="t" r="r" b="b"/>
              <a:pathLst>
                <a:path w="8943" h="2492" extrusionOk="0">
                  <a:moveTo>
                    <a:pt x="0" y="0"/>
                  </a:moveTo>
                  <a:lnTo>
                    <a:pt x="0" y="0"/>
                  </a:lnTo>
                  <a:cubicBezTo>
                    <a:pt x="423" y="256"/>
                    <a:pt x="878" y="445"/>
                    <a:pt x="1357" y="556"/>
                  </a:cubicBezTo>
                  <a:cubicBezTo>
                    <a:pt x="1713" y="645"/>
                    <a:pt x="2080" y="678"/>
                    <a:pt x="2435" y="734"/>
                  </a:cubicBezTo>
                  <a:cubicBezTo>
                    <a:pt x="2803" y="790"/>
                    <a:pt x="3159" y="901"/>
                    <a:pt x="3515" y="1034"/>
                  </a:cubicBezTo>
                  <a:cubicBezTo>
                    <a:pt x="3848" y="1157"/>
                    <a:pt x="4182" y="1313"/>
                    <a:pt x="4538" y="1424"/>
                  </a:cubicBezTo>
                  <a:cubicBezTo>
                    <a:pt x="4872" y="1546"/>
                    <a:pt x="5228" y="1624"/>
                    <a:pt x="5583" y="1679"/>
                  </a:cubicBezTo>
                  <a:cubicBezTo>
                    <a:pt x="5950" y="1735"/>
                    <a:pt x="6306" y="1780"/>
                    <a:pt x="6662" y="1857"/>
                  </a:cubicBezTo>
                  <a:cubicBezTo>
                    <a:pt x="7029" y="1924"/>
                    <a:pt x="7385" y="2013"/>
                    <a:pt x="7741" y="2113"/>
                  </a:cubicBezTo>
                  <a:cubicBezTo>
                    <a:pt x="8130" y="2225"/>
                    <a:pt x="8497" y="2347"/>
                    <a:pt x="8876" y="2492"/>
                  </a:cubicBezTo>
                  <a:lnTo>
                    <a:pt x="8942" y="2492"/>
                  </a:lnTo>
                  <a:cubicBezTo>
                    <a:pt x="8642" y="2369"/>
                    <a:pt x="8342" y="2269"/>
                    <a:pt x="8041" y="2169"/>
                  </a:cubicBezTo>
                  <a:cubicBezTo>
                    <a:pt x="7351" y="1958"/>
                    <a:pt x="6640" y="1802"/>
                    <a:pt x="5928" y="1691"/>
                  </a:cubicBezTo>
                  <a:cubicBezTo>
                    <a:pt x="5561" y="1635"/>
                    <a:pt x="5194" y="1580"/>
                    <a:pt x="4849" y="1479"/>
                  </a:cubicBezTo>
                  <a:cubicBezTo>
                    <a:pt x="4493" y="1379"/>
                    <a:pt x="4148" y="1246"/>
                    <a:pt x="3804" y="1101"/>
                  </a:cubicBezTo>
                  <a:cubicBezTo>
                    <a:pt x="3470" y="967"/>
                    <a:pt x="3137" y="846"/>
                    <a:pt x="2781" y="757"/>
                  </a:cubicBezTo>
                  <a:cubicBezTo>
                    <a:pt x="2425" y="678"/>
                    <a:pt x="2057" y="645"/>
                    <a:pt x="1701" y="579"/>
                  </a:cubicBezTo>
                  <a:cubicBezTo>
                    <a:pt x="1135" y="490"/>
                    <a:pt x="578" y="300"/>
                    <a:pt x="78" y="11"/>
                  </a:cubicBezTo>
                  <a:cubicBezTo>
                    <a:pt x="55" y="11"/>
                    <a:pt x="22" y="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19"/>
            <p:cNvSpPr/>
            <p:nvPr/>
          </p:nvSpPr>
          <p:spPr>
            <a:xfrm>
              <a:off x="2317797" y="4292215"/>
              <a:ext cx="157936" cy="38027"/>
            </a:xfrm>
            <a:custGeom>
              <a:avLst/>
              <a:gdLst/>
              <a:ahLst/>
              <a:cxnLst/>
              <a:rect l="l" t="t" r="r" b="b"/>
              <a:pathLst>
                <a:path w="4527" h="1090" extrusionOk="0">
                  <a:moveTo>
                    <a:pt x="0" y="0"/>
                  </a:moveTo>
                  <a:lnTo>
                    <a:pt x="0" y="0"/>
                  </a:lnTo>
                  <a:cubicBezTo>
                    <a:pt x="7" y="3"/>
                    <a:pt x="13" y="5"/>
                    <a:pt x="20" y="7"/>
                  </a:cubicBezTo>
                  <a:lnTo>
                    <a:pt x="20" y="7"/>
                  </a:lnTo>
                  <a:cubicBezTo>
                    <a:pt x="13" y="5"/>
                    <a:pt x="7" y="2"/>
                    <a:pt x="0" y="0"/>
                  </a:cubicBezTo>
                  <a:close/>
                  <a:moveTo>
                    <a:pt x="20" y="7"/>
                  </a:moveTo>
                  <a:cubicBezTo>
                    <a:pt x="481" y="169"/>
                    <a:pt x="952" y="268"/>
                    <a:pt x="1424" y="367"/>
                  </a:cubicBezTo>
                  <a:cubicBezTo>
                    <a:pt x="2102" y="512"/>
                    <a:pt x="2781" y="667"/>
                    <a:pt x="3459" y="845"/>
                  </a:cubicBezTo>
                  <a:cubicBezTo>
                    <a:pt x="3770" y="923"/>
                    <a:pt x="4093" y="1001"/>
                    <a:pt x="4405" y="1090"/>
                  </a:cubicBezTo>
                  <a:cubicBezTo>
                    <a:pt x="4449" y="1078"/>
                    <a:pt x="4482" y="1078"/>
                    <a:pt x="4527" y="1078"/>
                  </a:cubicBezTo>
                  <a:cubicBezTo>
                    <a:pt x="4271" y="1012"/>
                    <a:pt x="4027" y="945"/>
                    <a:pt x="3770" y="878"/>
                  </a:cubicBezTo>
                  <a:cubicBezTo>
                    <a:pt x="3092" y="712"/>
                    <a:pt x="2414" y="545"/>
                    <a:pt x="1724" y="389"/>
                  </a:cubicBezTo>
                  <a:cubicBezTo>
                    <a:pt x="1224" y="278"/>
                    <a:pt x="712" y="178"/>
                    <a:pt x="223" y="33"/>
                  </a:cubicBezTo>
                  <a:cubicBezTo>
                    <a:pt x="211" y="33"/>
                    <a:pt x="211" y="33"/>
                    <a:pt x="201" y="22"/>
                  </a:cubicBezTo>
                  <a:cubicBezTo>
                    <a:pt x="156" y="22"/>
                    <a:pt x="112" y="22"/>
                    <a:pt x="67" y="11"/>
                  </a:cubicBezTo>
                  <a:cubicBezTo>
                    <a:pt x="51" y="11"/>
                    <a:pt x="36" y="11"/>
                    <a:pt x="20" y="7"/>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19"/>
            <p:cNvSpPr/>
            <p:nvPr/>
          </p:nvSpPr>
          <p:spPr>
            <a:xfrm>
              <a:off x="2424904" y="4299960"/>
              <a:ext cx="125351" cy="14792"/>
            </a:xfrm>
            <a:custGeom>
              <a:avLst/>
              <a:gdLst/>
              <a:ahLst/>
              <a:cxnLst/>
              <a:rect l="l" t="t" r="r" b="b"/>
              <a:pathLst>
                <a:path w="3593" h="424" extrusionOk="0">
                  <a:moveTo>
                    <a:pt x="0" y="0"/>
                  </a:moveTo>
                  <a:cubicBezTo>
                    <a:pt x="267" y="78"/>
                    <a:pt x="523" y="122"/>
                    <a:pt x="789" y="156"/>
                  </a:cubicBezTo>
                  <a:cubicBezTo>
                    <a:pt x="1056" y="190"/>
                    <a:pt x="1321" y="195"/>
                    <a:pt x="1583" y="195"/>
                  </a:cubicBezTo>
                  <a:cubicBezTo>
                    <a:pt x="1715" y="195"/>
                    <a:pt x="1846" y="194"/>
                    <a:pt x="1977" y="194"/>
                  </a:cubicBezTo>
                  <a:cubicBezTo>
                    <a:pt x="2108" y="194"/>
                    <a:pt x="2238" y="195"/>
                    <a:pt x="2369" y="201"/>
                  </a:cubicBezTo>
                  <a:cubicBezTo>
                    <a:pt x="2636" y="211"/>
                    <a:pt x="2892" y="234"/>
                    <a:pt x="3147" y="300"/>
                  </a:cubicBezTo>
                  <a:cubicBezTo>
                    <a:pt x="3281" y="334"/>
                    <a:pt x="3404" y="379"/>
                    <a:pt x="3515" y="423"/>
                  </a:cubicBezTo>
                  <a:cubicBezTo>
                    <a:pt x="3548" y="412"/>
                    <a:pt x="3570" y="412"/>
                    <a:pt x="3592" y="401"/>
                  </a:cubicBezTo>
                  <a:lnTo>
                    <a:pt x="3392" y="334"/>
                  </a:lnTo>
                  <a:cubicBezTo>
                    <a:pt x="3137" y="245"/>
                    <a:pt x="2880" y="201"/>
                    <a:pt x="2603" y="178"/>
                  </a:cubicBezTo>
                  <a:cubicBezTo>
                    <a:pt x="2341" y="156"/>
                    <a:pt x="2080" y="156"/>
                    <a:pt x="1818" y="156"/>
                  </a:cubicBezTo>
                  <a:cubicBezTo>
                    <a:pt x="1557" y="156"/>
                    <a:pt x="1296" y="156"/>
                    <a:pt x="1034" y="134"/>
                  </a:cubicBezTo>
                  <a:cubicBezTo>
                    <a:pt x="745" y="112"/>
                    <a:pt x="456" y="67"/>
                    <a:pt x="1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19"/>
            <p:cNvSpPr/>
            <p:nvPr/>
          </p:nvSpPr>
          <p:spPr>
            <a:xfrm>
              <a:off x="2360081" y="4297239"/>
              <a:ext cx="149039" cy="30701"/>
            </a:xfrm>
            <a:custGeom>
              <a:avLst/>
              <a:gdLst/>
              <a:ahLst/>
              <a:cxnLst/>
              <a:rect l="l" t="t" r="r" b="b"/>
              <a:pathLst>
                <a:path w="4272" h="880" extrusionOk="0">
                  <a:moveTo>
                    <a:pt x="0" y="0"/>
                  </a:moveTo>
                  <a:cubicBezTo>
                    <a:pt x="45" y="12"/>
                    <a:pt x="79" y="22"/>
                    <a:pt x="123" y="34"/>
                  </a:cubicBezTo>
                  <a:cubicBezTo>
                    <a:pt x="467" y="111"/>
                    <a:pt x="813" y="190"/>
                    <a:pt x="1157" y="256"/>
                  </a:cubicBezTo>
                  <a:cubicBezTo>
                    <a:pt x="1858" y="401"/>
                    <a:pt x="2558" y="534"/>
                    <a:pt x="3260" y="712"/>
                  </a:cubicBezTo>
                  <a:cubicBezTo>
                    <a:pt x="3460" y="768"/>
                    <a:pt x="3660" y="823"/>
                    <a:pt x="3849" y="879"/>
                  </a:cubicBezTo>
                  <a:cubicBezTo>
                    <a:pt x="3893" y="879"/>
                    <a:pt x="3927" y="868"/>
                    <a:pt x="3960" y="868"/>
                  </a:cubicBezTo>
                  <a:lnTo>
                    <a:pt x="3593" y="768"/>
                  </a:lnTo>
                  <a:cubicBezTo>
                    <a:pt x="2904" y="579"/>
                    <a:pt x="2214" y="434"/>
                    <a:pt x="1513" y="289"/>
                  </a:cubicBezTo>
                  <a:cubicBezTo>
                    <a:pt x="1424" y="267"/>
                    <a:pt x="1324" y="245"/>
                    <a:pt x="1235" y="234"/>
                  </a:cubicBezTo>
                  <a:lnTo>
                    <a:pt x="1235" y="234"/>
                  </a:lnTo>
                  <a:cubicBezTo>
                    <a:pt x="1402" y="245"/>
                    <a:pt x="1557" y="256"/>
                    <a:pt x="1725" y="279"/>
                  </a:cubicBezTo>
                  <a:cubicBezTo>
                    <a:pt x="2081" y="312"/>
                    <a:pt x="2425" y="368"/>
                    <a:pt x="2770" y="467"/>
                  </a:cubicBezTo>
                  <a:cubicBezTo>
                    <a:pt x="3092" y="556"/>
                    <a:pt x="3415" y="679"/>
                    <a:pt x="3749" y="756"/>
                  </a:cubicBezTo>
                  <a:cubicBezTo>
                    <a:pt x="3871" y="790"/>
                    <a:pt x="4004" y="813"/>
                    <a:pt x="4138" y="823"/>
                  </a:cubicBezTo>
                  <a:lnTo>
                    <a:pt x="4271" y="790"/>
                  </a:lnTo>
                  <a:cubicBezTo>
                    <a:pt x="4216" y="790"/>
                    <a:pt x="4172" y="790"/>
                    <a:pt x="4127" y="779"/>
                  </a:cubicBezTo>
                  <a:cubicBezTo>
                    <a:pt x="3771" y="734"/>
                    <a:pt x="3438" y="623"/>
                    <a:pt x="3092" y="523"/>
                  </a:cubicBezTo>
                  <a:cubicBezTo>
                    <a:pt x="2759" y="412"/>
                    <a:pt x="2437" y="323"/>
                    <a:pt x="2091" y="267"/>
                  </a:cubicBezTo>
                  <a:cubicBezTo>
                    <a:pt x="1580" y="190"/>
                    <a:pt x="1046" y="190"/>
                    <a:pt x="546" y="56"/>
                  </a:cubicBezTo>
                  <a:cubicBezTo>
                    <a:pt x="501" y="56"/>
                    <a:pt x="467" y="56"/>
                    <a:pt x="423" y="45"/>
                  </a:cubicBezTo>
                  <a:cubicBezTo>
                    <a:pt x="356" y="45"/>
                    <a:pt x="290" y="34"/>
                    <a:pt x="223" y="22"/>
                  </a:cubicBezTo>
                  <a:lnTo>
                    <a:pt x="178" y="22"/>
                  </a:lnTo>
                  <a:cubicBezTo>
                    <a:pt x="123" y="12"/>
                    <a:pt x="67" y="12"/>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19"/>
            <p:cNvSpPr/>
            <p:nvPr/>
          </p:nvSpPr>
          <p:spPr>
            <a:xfrm>
              <a:off x="2282455" y="4291413"/>
              <a:ext cx="24875" cy="13222"/>
            </a:xfrm>
            <a:custGeom>
              <a:avLst/>
              <a:gdLst/>
              <a:ahLst/>
              <a:cxnLst/>
              <a:rect l="l" t="t" r="r" b="b"/>
              <a:pathLst>
                <a:path w="713" h="379" extrusionOk="0">
                  <a:moveTo>
                    <a:pt x="1" y="1"/>
                  </a:moveTo>
                  <a:lnTo>
                    <a:pt x="1" y="1"/>
                  </a:lnTo>
                  <a:cubicBezTo>
                    <a:pt x="45" y="34"/>
                    <a:pt x="90" y="56"/>
                    <a:pt x="134" y="90"/>
                  </a:cubicBezTo>
                  <a:cubicBezTo>
                    <a:pt x="179" y="100"/>
                    <a:pt x="235" y="123"/>
                    <a:pt x="279" y="145"/>
                  </a:cubicBezTo>
                  <a:cubicBezTo>
                    <a:pt x="368" y="179"/>
                    <a:pt x="446" y="234"/>
                    <a:pt x="524" y="301"/>
                  </a:cubicBezTo>
                  <a:cubicBezTo>
                    <a:pt x="579" y="323"/>
                    <a:pt x="646" y="357"/>
                    <a:pt x="713" y="379"/>
                  </a:cubicBezTo>
                  <a:cubicBezTo>
                    <a:pt x="691" y="367"/>
                    <a:pt x="658" y="345"/>
                    <a:pt x="624" y="323"/>
                  </a:cubicBezTo>
                  <a:cubicBezTo>
                    <a:pt x="490" y="212"/>
                    <a:pt x="346" y="112"/>
                    <a:pt x="168" y="56"/>
                  </a:cubicBezTo>
                  <a:cubicBezTo>
                    <a:pt x="112" y="34"/>
                    <a:pt x="57"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19"/>
            <p:cNvSpPr/>
            <p:nvPr/>
          </p:nvSpPr>
          <p:spPr>
            <a:xfrm>
              <a:off x="2297631" y="4289878"/>
              <a:ext cx="148621" cy="45424"/>
            </a:xfrm>
            <a:custGeom>
              <a:avLst/>
              <a:gdLst/>
              <a:ahLst/>
              <a:cxnLst/>
              <a:rect l="l" t="t" r="r" b="b"/>
              <a:pathLst>
                <a:path w="4260" h="1302" extrusionOk="0">
                  <a:moveTo>
                    <a:pt x="0" y="0"/>
                  </a:moveTo>
                  <a:cubicBezTo>
                    <a:pt x="423" y="256"/>
                    <a:pt x="878" y="445"/>
                    <a:pt x="1357" y="556"/>
                  </a:cubicBezTo>
                  <a:cubicBezTo>
                    <a:pt x="1713" y="645"/>
                    <a:pt x="2080" y="678"/>
                    <a:pt x="2435" y="734"/>
                  </a:cubicBezTo>
                  <a:cubicBezTo>
                    <a:pt x="2803" y="790"/>
                    <a:pt x="3159" y="901"/>
                    <a:pt x="3515" y="1034"/>
                  </a:cubicBezTo>
                  <a:cubicBezTo>
                    <a:pt x="3737" y="1112"/>
                    <a:pt x="3960" y="1212"/>
                    <a:pt x="4182" y="1301"/>
                  </a:cubicBezTo>
                  <a:cubicBezTo>
                    <a:pt x="4215" y="1290"/>
                    <a:pt x="4237" y="1290"/>
                    <a:pt x="4259" y="1279"/>
                  </a:cubicBezTo>
                  <a:cubicBezTo>
                    <a:pt x="4115" y="1224"/>
                    <a:pt x="3960" y="1168"/>
                    <a:pt x="3804" y="1101"/>
                  </a:cubicBezTo>
                  <a:cubicBezTo>
                    <a:pt x="3470" y="967"/>
                    <a:pt x="3137" y="846"/>
                    <a:pt x="2781" y="757"/>
                  </a:cubicBezTo>
                  <a:cubicBezTo>
                    <a:pt x="2425" y="678"/>
                    <a:pt x="2057" y="645"/>
                    <a:pt x="1701" y="579"/>
                  </a:cubicBezTo>
                  <a:cubicBezTo>
                    <a:pt x="1135" y="490"/>
                    <a:pt x="578" y="300"/>
                    <a:pt x="78" y="11"/>
                  </a:cubicBezTo>
                  <a:lnTo>
                    <a:pt x="22" y="11"/>
                  </a:lnTo>
                  <a:cubicBezTo>
                    <a:pt x="11" y="11"/>
                    <a:pt x="11"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19"/>
            <p:cNvSpPr/>
            <p:nvPr/>
          </p:nvSpPr>
          <p:spPr>
            <a:xfrm>
              <a:off x="2670902" y="4440177"/>
              <a:ext cx="149807" cy="65414"/>
            </a:xfrm>
            <a:custGeom>
              <a:avLst/>
              <a:gdLst/>
              <a:ahLst/>
              <a:cxnLst/>
              <a:rect l="l" t="t" r="r" b="b"/>
              <a:pathLst>
                <a:path w="4294" h="1875" extrusionOk="0">
                  <a:moveTo>
                    <a:pt x="2473" y="1"/>
                  </a:moveTo>
                  <a:cubicBezTo>
                    <a:pt x="2064" y="1"/>
                    <a:pt x="1564" y="50"/>
                    <a:pt x="1202" y="186"/>
                  </a:cubicBezTo>
                  <a:cubicBezTo>
                    <a:pt x="679" y="374"/>
                    <a:pt x="189" y="997"/>
                    <a:pt x="156" y="1053"/>
                  </a:cubicBezTo>
                  <a:lnTo>
                    <a:pt x="145" y="1053"/>
                  </a:lnTo>
                  <a:lnTo>
                    <a:pt x="11" y="1075"/>
                  </a:lnTo>
                  <a:cubicBezTo>
                    <a:pt x="1" y="1075"/>
                    <a:pt x="1" y="1086"/>
                    <a:pt x="1" y="1086"/>
                  </a:cubicBezTo>
                  <a:cubicBezTo>
                    <a:pt x="34" y="1153"/>
                    <a:pt x="212" y="1531"/>
                    <a:pt x="423" y="1654"/>
                  </a:cubicBezTo>
                  <a:cubicBezTo>
                    <a:pt x="621" y="1776"/>
                    <a:pt x="1099" y="1875"/>
                    <a:pt x="1504" y="1875"/>
                  </a:cubicBezTo>
                  <a:cubicBezTo>
                    <a:pt x="1577" y="1875"/>
                    <a:pt x="1647" y="1871"/>
                    <a:pt x="1713" y="1865"/>
                  </a:cubicBezTo>
                  <a:cubicBezTo>
                    <a:pt x="2147" y="1820"/>
                    <a:pt x="2414" y="1575"/>
                    <a:pt x="2903" y="1108"/>
                  </a:cubicBezTo>
                  <a:cubicBezTo>
                    <a:pt x="3348" y="697"/>
                    <a:pt x="4138" y="330"/>
                    <a:pt x="4294" y="263"/>
                  </a:cubicBezTo>
                  <a:cubicBezTo>
                    <a:pt x="4294" y="252"/>
                    <a:pt x="4294" y="241"/>
                    <a:pt x="4282" y="241"/>
                  </a:cubicBezTo>
                  <a:cubicBezTo>
                    <a:pt x="4127" y="219"/>
                    <a:pt x="3326" y="85"/>
                    <a:pt x="2970" y="30"/>
                  </a:cubicBezTo>
                  <a:cubicBezTo>
                    <a:pt x="2841" y="12"/>
                    <a:pt x="2667" y="1"/>
                    <a:pt x="247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19"/>
            <p:cNvSpPr/>
            <p:nvPr/>
          </p:nvSpPr>
          <p:spPr>
            <a:xfrm>
              <a:off x="2707745" y="4440037"/>
              <a:ext cx="112966" cy="65623"/>
            </a:xfrm>
            <a:custGeom>
              <a:avLst/>
              <a:gdLst/>
              <a:ahLst/>
              <a:cxnLst/>
              <a:rect l="l" t="t" r="r" b="b"/>
              <a:pathLst>
                <a:path w="3238" h="1881" extrusionOk="0">
                  <a:moveTo>
                    <a:pt x="1503" y="0"/>
                  </a:moveTo>
                  <a:cubicBezTo>
                    <a:pt x="1424" y="56"/>
                    <a:pt x="1358" y="123"/>
                    <a:pt x="1303" y="190"/>
                  </a:cubicBezTo>
                  <a:cubicBezTo>
                    <a:pt x="1180" y="334"/>
                    <a:pt x="1080" y="501"/>
                    <a:pt x="980" y="657"/>
                  </a:cubicBezTo>
                  <a:cubicBezTo>
                    <a:pt x="880" y="823"/>
                    <a:pt x="779" y="990"/>
                    <a:pt x="635" y="1112"/>
                  </a:cubicBezTo>
                  <a:cubicBezTo>
                    <a:pt x="502" y="1235"/>
                    <a:pt x="346" y="1335"/>
                    <a:pt x="223" y="1468"/>
                  </a:cubicBezTo>
                  <a:cubicBezTo>
                    <a:pt x="112" y="1569"/>
                    <a:pt x="35" y="1702"/>
                    <a:pt x="1" y="1846"/>
                  </a:cubicBezTo>
                  <a:cubicBezTo>
                    <a:pt x="144" y="1868"/>
                    <a:pt x="292" y="1880"/>
                    <a:pt x="432" y="1880"/>
                  </a:cubicBezTo>
                  <a:cubicBezTo>
                    <a:pt x="510" y="1880"/>
                    <a:pt x="586" y="1877"/>
                    <a:pt x="657" y="1869"/>
                  </a:cubicBezTo>
                  <a:cubicBezTo>
                    <a:pt x="1091" y="1824"/>
                    <a:pt x="1358" y="1579"/>
                    <a:pt x="1847" y="1112"/>
                  </a:cubicBezTo>
                  <a:cubicBezTo>
                    <a:pt x="2292" y="701"/>
                    <a:pt x="3082" y="334"/>
                    <a:pt x="3238" y="267"/>
                  </a:cubicBezTo>
                  <a:cubicBezTo>
                    <a:pt x="3238" y="256"/>
                    <a:pt x="3238" y="245"/>
                    <a:pt x="3226" y="245"/>
                  </a:cubicBezTo>
                  <a:cubicBezTo>
                    <a:pt x="3071" y="223"/>
                    <a:pt x="2270" y="89"/>
                    <a:pt x="1914" y="34"/>
                  </a:cubicBezTo>
                  <a:cubicBezTo>
                    <a:pt x="1803" y="12"/>
                    <a:pt x="1658" y="12"/>
                    <a:pt x="150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19"/>
            <p:cNvSpPr/>
            <p:nvPr/>
          </p:nvSpPr>
          <p:spPr>
            <a:xfrm>
              <a:off x="2770613" y="4446631"/>
              <a:ext cx="12455" cy="13222"/>
            </a:xfrm>
            <a:custGeom>
              <a:avLst/>
              <a:gdLst/>
              <a:ahLst/>
              <a:cxnLst/>
              <a:rect l="l" t="t" r="r" b="b"/>
              <a:pathLst>
                <a:path w="357" h="379" extrusionOk="0">
                  <a:moveTo>
                    <a:pt x="356" y="1"/>
                  </a:moveTo>
                  <a:cubicBezTo>
                    <a:pt x="312" y="78"/>
                    <a:pt x="235" y="134"/>
                    <a:pt x="168" y="189"/>
                  </a:cubicBezTo>
                  <a:cubicBezTo>
                    <a:pt x="134" y="212"/>
                    <a:pt x="101" y="245"/>
                    <a:pt x="67" y="268"/>
                  </a:cubicBezTo>
                  <a:cubicBezTo>
                    <a:pt x="57" y="290"/>
                    <a:pt x="34" y="312"/>
                    <a:pt x="23" y="323"/>
                  </a:cubicBezTo>
                  <a:cubicBezTo>
                    <a:pt x="23" y="334"/>
                    <a:pt x="12" y="345"/>
                    <a:pt x="12" y="357"/>
                  </a:cubicBezTo>
                  <a:cubicBezTo>
                    <a:pt x="1" y="357"/>
                    <a:pt x="1" y="367"/>
                    <a:pt x="1" y="367"/>
                  </a:cubicBezTo>
                  <a:lnTo>
                    <a:pt x="1" y="379"/>
                  </a:lnTo>
                  <a:lnTo>
                    <a:pt x="12" y="379"/>
                  </a:lnTo>
                  <a:cubicBezTo>
                    <a:pt x="23" y="367"/>
                    <a:pt x="12" y="367"/>
                    <a:pt x="12" y="367"/>
                  </a:cubicBezTo>
                  <a:lnTo>
                    <a:pt x="23" y="357"/>
                  </a:lnTo>
                  <a:lnTo>
                    <a:pt x="45" y="334"/>
                  </a:lnTo>
                  <a:cubicBezTo>
                    <a:pt x="57" y="323"/>
                    <a:pt x="79" y="312"/>
                    <a:pt x="90" y="290"/>
                  </a:cubicBezTo>
                  <a:cubicBezTo>
                    <a:pt x="123" y="268"/>
                    <a:pt x="156" y="234"/>
                    <a:pt x="190" y="201"/>
                  </a:cubicBezTo>
                  <a:cubicBezTo>
                    <a:pt x="257" y="145"/>
                    <a:pt x="312" y="78"/>
                    <a:pt x="3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19"/>
            <p:cNvSpPr/>
            <p:nvPr/>
          </p:nvSpPr>
          <p:spPr>
            <a:xfrm>
              <a:off x="2747343" y="4464843"/>
              <a:ext cx="34190" cy="4500"/>
            </a:xfrm>
            <a:custGeom>
              <a:avLst/>
              <a:gdLst/>
              <a:ahLst/>
              <a:cxnLst/>
              <a:rect l="l" t="t" r="r" b="b"/>
              <a:pathLst>
                <a:path w="980" h="129" extrusionOk="0">
                  <a:moveTo>
                    <a:pt x="0" y="1"/>
                  </a:moveTo>
                  <a:cubicBezTo>
                    <a:pt x="79" y="23"/>
                    <a:pt x="156" y="57"/>
                    <a:pt x="234" y="90"/>
                  </a:cubicBezTo>
                  <a:cubicBezTo>
                    <a:pt x="298" y="108"/>
                    <a:pt x="362" y="126"/>
                    <a:pt x="432" y="126"/>
                  </a:cubicBezTo>
                  <a:cubicBezTo>
                    <a:pt x="448" y="126"/>
                    <a:pt x="463" y="126"/>
                    <a:pt x="479" y="124"/>
                  </a:cubicBezTo>
                  <a:cubicBezTo>
                    <a:pt x="509" y="127"/>
                    <a:pt x="537" y="128"/>
                    <a:pt x="565" y="128"/>
                  </a:cubicBezTo>
                  <a:cubicBezTo>
                    <a:pt x="620" y="128"/>
                    <a:pt x="671" y="124"/>
                    <a:pt x="724" y="124"/>
                  </a:cubicBezTo>
                  <a:lnTo>
                    <a:pt x="979" y="112"/>
                  </a:lnTo>
                  <a:lnTo>
                    <a:pt x="724" y="101"/>
                  </a:lnTo>
                  <a:cubicBezTo>
                    <a:pt x="645" y="101"/>
                    <a:pt x="568" y="101"/>
                    <a:pt x="479" y="90"/>
                  </a:cubicBezTo>
                  <a:cubicBezTo>
                    <a:pt x="401" y="90"/>
                    <a:pt x="323" y="68"/>
                    <a:pt x="245" y="45"/>
                  </a:cubicBezTo>
                  <a:cubicBezTo>
                    <a:pt x="168" y="23"/>
                    <a:pt x="79" y="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19"/>
            <p:cNvSpPr/>
            <p:nvPr/>
          </p:nvSpPr>
          <p:spPr>
            <a:xfrm>
              <a:off x="2714373" y="4471855"/>
              <a:ext cx="45424" cy="10117"/>
            </a:xfrm>
            <a:custGeom>
              <a:avLst/>
              <a:gdLst/>
              <a:ahLst/>
              <a:cxnLst/>
              <a:rect l="l" t="t" r="r" b="b"/>
              <a:pathLst>
                <a:path w="1302" h="290" extrusionOk="0">
                  <a:moveTo>
                    <a:pt x="0" y="0"/>
                  </a:moveTo>
                  <a:cubicBezTo>
                    <a:pt x="100" y="56"/>
                    <a:pt x="201" y="101"/>
                    <a:pt x="300" y="145"/>
                  </a:cubicBezTo>
                  <a:cubicBezTo>
                    <a:pt x="411" y="178"/>
                    <a:pt x="523" y="200"/>
                    <a:pt x="634" y="223"/>
                  </a:cubicBezTo>
                  <a:cubicBezTo>
                    <a:pt x="846" y="267"/>
                    <a:pt x="1079" y="289"/>
                    <a:pt x="1301" y="289"/>
                  </a:cubicBezTo>
                  <a:cubicBezTo>
                    <a:pt x="1079" y="279"/>
                    <a:pt x="856" y="245"/>
                    <a:pt x="634" y="190"/>
                  </a:cubicBezTo>
                  <a:cubicBezTo>
                    <a:pt x="534" y="167"/>
                    <a:pt x="423" y="134"/>
                    <a:pt x="322" y="101"/>
                  </a:cubicBezTo>
                  <a:cubicBezTo>
                    <a:pt x="211" y="67"/>
                    <a:pt x="112" y="34"/>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19"/>
            <p:cNvSpPr/>
            <p:nvPr/>
          </p:nvSpPr>
          <p:spPr>
            <a:xfrm>
              <a:off x="2727561" y="4447015"/>
              <a:ext cx="31434" cy="21770"/>
            </a:xfrm>
            <a:custGeom>
              <a:avLst/>
              <a:gdLst/>
              <a:ahLst/>
              <a:cxnLst/>
              <a:rect l="l" t="t" r="r" b="b"/>
              <a:pathLst>
                <a:path w="901" h="624" extrusionOk="0">
                  <a:moveTo>
                    <a:pt x="901" y="0"/>
                  </a:moveTo>
                  <a:cubicBezTo>
                    <a:pt x="767" y="123"/>
                    <a:pt x="601" y="212"/>
                    <a:pt x="445" y="301"/>
                  </a:cubicBezTo>
                  <a:cubicBezTo>
                    <a:pt x="356" y="346"/>
                    <a:pt x="278" y="378"/>
                    <a:pt x="201" y="435"/>
                  </a:cubicBezTo>
                  <a:cubicBezTo>
                    <a:pt x="156" y="457"/>
                    <a:pt x="122" y="479"/>
                    <a:pt x="78" y="512"/>
                  </a:cubicBezTo>
                  <a:cubicBezTo>
                    <a:pt x="45" y="534"/>
                    <a:pt x="11" y="579"/>
                    <a:pt x="0" y="623"/>
                  </a:cubicBezTo>
                  <a:lnTo>
                    <a:pt x="11" y="623"/>
                  </a:lnTo>
                  <a:cubicBezTo>
                    <a:pt x="23" y="579"/>
                    <a:pt x="56" y="556"/>
                    <a:pt x="100" y="534"/>
                  </a:cubicBezTo>
                  <a:cubicBezTo>
                    <a:pt x="134" y="512"/>
                    <a:pt x="178" y="490"/>
                    <a:pt x="223" y="467"/>
                  </a:cubicBezTo>
                  <a:lnTo>
                    <a:pt x="456" y="334"/>
                  </a:lnTo>
                  <a:cubicBezTo>
                    <a:pt x="623" y="234"/>
                    <a:pt x="779" y="134"/>
                    <a:pt x="90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19"/>
            <p:cNvSpPr/>
            <p:nvPr/>
          </p:nvSpPr>
          <p:spPr>
            <a:xfrm>
              <a:off x="2690300" y="4452074"/>
              <a:ext cx="28364" cy="23689"/>
            </a:xfrm>
            <a:custGeom>
              <a:avLst/>
              <a:gdLst/>
              <a:ahLst/>
              <a:cxnLst/>
              <a:rect l="l" t="t" r="r" b="b"/>
              <a:pathLst>
                <a:path w="813" h="679" extrusionOk="0">
                  <a:moveTo>
                    <a:pt x="802" y="0"/>
                  </a:moveTo>
                  <a:cubicBezTo>
                    <a:pt x="634" y="56"/>
                    <a:pt x="479" y="144"/>
                    <a:pt x="323" y="245"/>
                  </a:cubicBezTo>
                  <a:cubicBezTo>
                    <a:pt x="245" y="300"/>
                    <a:pt x="179" y="356"/>
                    <a:pt x="112" y="423"/>
                  </a:cubicBezTo>
                  <a:cubicBezTo>
                    <a:pt x="45" y="490"/>
                    <a:pt x="1" y="579"/>
                    <a:pt x="1" y="678"/>
                  </a:cubicBezTo>
                  <a:cubicBezTo>
                    <a:pt x="45" y="589"/>
                    <a:pt x="90" y="523"/>
                    <a:pt x="156" y="467"/>
                  </a:cubicBezTo>
                  <a:cubicBezTo>
                    <a:pt x="223" y="401"/>
                    <a:pt x="290" y="345"/>
                    <a:pt x="357" y="290"/>
                  </a:cubicBezTo>
                  <a:cubicBezTo>
                    <a:pt x="490" y="178"/>
                    <a:pt x="646" y="78"/>
                    <a:pt x="8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19"/>
            <p:cNvSpPr/>
            <p:nvPr/>
          </p:nvSpPr>
          <p:spPr>
            <a:xfrm>
              <a:off x="2680985" y="4476914"/>
              <a:ext cx="45842" cy="15664"/>
            </a:xfrm>
            <a:custGeom>
              <a:avLst/>
              <a:gdLst/>
              <a:ahLst/>
              <a:cxnLst/>
              <a:rect l="l" t="t" r="r" b="b"/>
              <a:pathLst>
                <a:path w="1314" h="449" extrusionOk="0">
                  <a:moveTo>
                    <a:pt x="1" y="0"/>
                  </a:moveTo>
                  <a:cubicBezTo>
                    <a:pt x="45" y="45"/>
                    <a:pt x="90" y="78"/>
                    <a:pt x="134" y="122"/>
                  </a:cubicBezTo>
                  <a:cubicBezTo>
                    <a:pt x="179" y="156"/>
                    <a:pt x="234" y="189"/>
                    <a:pt x="278" y="223"/>
                  </a:cubicBezTo>
                  <a:cubicBezTo>
                    <a:pt x="379" y="289"/>
                    <a:pt x="490" y="334"/>
                    <a:pt x="601" y="367"/>
                  </a:cubicBezTo>
                  <a:cubicBezTo>
                    <a:pt x="764" y="421"/>
                    <a:pt x="933" y="449"/>
                    <a:pt x="1099" y="449"/>
                  </a:cubicBezTo>
                  <a:cubicBezTo>
                    <a:pt x="1171" y="449"/>
                    <a:pt x="1243" y="444"/>
                    <a:pt x="1313" y="433"/>
                  </a:cubicBezTo>
                  <a:cubicBezTo>
                    <a:pt x="1190" y="433"/>
                    <a:pt x="1069" y="433"/>
                    <a:pt x="957" y="411"/>
                  </a:cubicBezTo>
                  <a:cubicBezTo>
                    <a:pt x="846" y="401"/>
                    <a:pt x="735" y="367"/>
                    <a:pt x="624" y="322"/>
                  </a:cubicBezTo>
                  <a:cubicBezTo>
                    <a:pt x="512" y="289"/>
                    <a:pt x="412" y="233"/>
                    <a:pt x="312" y="178"/>
                  </a:cubicBezTo>
                  <a:cubicBezTo>
                    <a:pt x="212" y="122"/>
                    <a:pt x="112" y="45"/>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19"/>
            <p:cNvSpPr/>
            <p:nvPr/>
          </p:nvSpPr>
          <p:spPr>
            <a:xfrm>
              <a:off x="2602626" y="4498649"/>
              <a:ext cx="77625" cy="61088"/>
            </a:xfrm>
            <a:custGeom>
              <a:avLst/>
              <a:gdLst/>
              <a:ahLst/>
              <a:cxnLst/>
              <a:rect l="l" t="t" r="r" b="b"/>
              <a:pathLst>
                <a:path w="2225" h="1751" extrusionOk="0">
                  <a:moveTo>
                    <a:pt x="467" y="0"/>
                  </a:moveTo>
                  <a:cubicBezTo>
                    <a:pt x="456" y="11"/>
                    <a:pt x="389" y="55"/>
                    <a:pt x="300" y="122"/>
                  </a:cubicBezTo>
                  <a:cubicBezTo>
                    <a:pt x="211" y="211"/>
                    <a:pt x="0" y="489"/>
                    <a:pt x="144" y="811"/>
                  </a:cubicBezTo>
                  <a:cubicBezTo>
                    <a:pt x="300" y="1123"/>
                    <a:pt x="767" y="1401"/>
                    <a:pt x="1034" y="1446"/>
                  </a:cubicBezTo>
                  <a:cubicBezTo>
                    <a:pt x="1279" y="1501"/>
                    <a:pt x="2102" y="1724"/>
                    <a:pt x="2213" y="1746"/>
                  </a:cubicBezTo>
                  <a:cubicBezTo>
                    <a:pt x="2217" y="1750"/>
                    <a:pt x="2219" y="1751"/>
                    <a:pt x="2221" y="1751"/>
                  </a:cubicBezTo>
                  <a:cubicBezTo>
                    <a:pt x="2225" y="1751"/>
                    <a:pt x="2225" y="1746"/>
                    <a:pt x="2225" y="1746"/>
                  </a:cubicBezTo>
                  <a:cubicBezTo>
                    <a:pt x="2213" y="1635"/>
                    <a:pt x="2102" y="945"/>
                    <a:pt x="1679" y="512"/>
                  </a:cubicBezTo>
                  <a:cubicBezTo>
                    <a:pt x="1234" y="55"/>
                    <a:pt x="522" y="11"/>
                    <a:pt x="4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19"/>
            <p:cNvSpPr/>
            <p:nvPr/>
          </p:nvSpPr>
          <p:spPr>
            <a:xfrm>
              <a:off x="2631339" y="4500568"/>
              <a:ext cx="48912" cy="59169"/>
            </a:xfrm>
            <a:custGeom>
              <a:avLst/>
              <a:gdLst/>
              <a:ahLst/>
              <a:cxnLst/>
              <a:rect l="l" t="t" r="r" b="b"/>
              <a:pathLst>
                <a:path w="1402" h="1696" extrusionOk="0">
                  <a:moveTo>
                    <a:pt x="0" y="0"/>
                  </a:moveTo>
                  <a:cubicBezTo>
                    <a:pt x="0" y="89"/>
                    <a:pt x="45" y="190"/>
                    <a:pt x="78" y="267"/>
                  </a:cubicBezTo>
                  <a:cubicBezTo>
                    <a:pt x="189" y="568"/>
                    <a:pt x="367" y="835"/>
                    <a:pt x="534" y="1112"/>
                  </a:cubicBezTo>
                  <a:cubicBezTo>
                    <a:pt x="611" y="1246"/>
                    <a:pt x="690" y="1379"/>
                    <a:pt x="734" y="1524"/>
                  </a:cubicBezTo>
                  <a:cubicBezTo>
                    <a:pt x="1023" y="1602"/>
                    <a:pt x="1323" y="1680"/>
                    <a:pt x="1390" y="1691"/>
                  </a:cubicBezTo>
                  <a:cubicBezTo>
                    <a:pt x="1394" y="1695"/>
                    <a:pt x="1396" y="1696"/>
                    <a:pt x="1398" y="1696"/>
                  </a:cubicBezTo>
                  <a:cubicBezTo>
                    <a:pt x="1402" y="1696"/>
                    <a:pt x="1402" y="1691"/>
                    <a:pt x="1402" y="1691"/>
                  </a:cubicBezTo>
                  <a:cubicBezTo>
                    <a:pt x="1390" y="1580"/>
                    <a:pt x="1279" y="890"/>
                    <a:pt x="856" y="457"/>
                  </a:cubicBezTo>
                  <a:cubicBezTo>
                    <a:pt x="601" y="190"/>
                    <a:pt x="256" y="67"/>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19"/>
            <p:cNvSpPr/>
            <p:nvPr/>
          </p:nvSpPr>
          <p:spPr>
            <a:xfrm>
              <a:off x="2654993" y="4534689"/>
              <a:ext cx="17862" cy="7047"/>
            </a:xfrm>
            <a:custGeom>
              <a:avLst/>
              <a:gdLst/>
              <a:ahLst/>
              <a:cxnLst/>
              <a:rect l="l" t="t" r="r" b="b"/>
              <a:pathLst>
                <a:path w="512" h="202" extrusionOk="0">
                  <a:moveTo>
                    <a:pt x="0" y="1"/>
                  </a:moveTo>
                  <a:cubicBezTo>
                    <a:pt x="45" y="23"/>
                    <a:pt x="89" y="35"/>
                    <a:pt x="134" y="45"/>
                  </a:cubicBezTo>
                  <a:lnTo>
                    <a:pt x="267" y="79"/>
                  </a:lnTo>
                  <a:cubicBezTo>
                    <a:pt x="356" y="112"/>
                    <a:pt x="434" y="157"/>
                    <a:pt x="512" y="201"/>
                  </a:cubicBezTo>
                  <a:cubicBezTo>
                    <a:pt x="445" y="146"/>
                    <a:pt x="356" y="101"/>
                    <a:pt x="267" y="57"/>
                  </a:cubicBezTo>
                  <a:cubicBezTo>
                    <a:pt x="234" y="45"/>
                    <a:pt x="190" y="23"/>
                    <a:pt x="134" y="12"/>
                  </a:cubicBezTo>
                  <a:cubicBezTo>
                    <a:pt x="89" y="1"/>
                    <a:pt x="45" y="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19"/>
            <p:cNvSpPr/>
            <p:nvPr/>
          </p:nvSpPr>
          <p:spPr>
            <a:xfrm>
              <a:off x="2645678" y="4525025"/>
              <a:ext cx="10117" cy="24875"/>
            </a:xfrm>
            <a:custGeom>
              <a:avLst/>
              <a:gdLst/>
              <a:ahLst/>
              <a:cxnLst/>
              <a:rect l="l" t="t" r="r" b="b"/>
              <a:pathLst>
                <a:path w="290" h="713" extrusionOk="0">
                  <a:moveTo>
                    <a:pt x="12" y="0"/>
                  </a:moveTo>
                  <a:cubicBezTo>
                    <a:pt x="0" y="67"/>
                    <a:pt x="12" y="134"/>
                    <a:pt x="34" y="189"/>
                  </a:cubicBezTo>
                  <a:cubicBezTo>
                    <a:pt x="56" y="256"/>
                    <a:pt x="79" y="312"/>
                    <a:pt x="111" y="367"/>
                  </a:cubicBezTo>
                  <a:cubicBezTo>
                    <a:pt x="168" y="478"/>
                    <a:pt x="223" y="589"/>
                    <a:pt x="289" y="712"/>
                  </a:cubicBezTo>
                  <a:lnTo>
                    <a:pt x="289" y="701"/>
                  </a:lnTo>
                  <a:cubicBezTo>
                    <a:pt x="245" y="589"/>
                    <a:pt x="190" y="467"/>
                    <a:pt x="145" y="356"/>
                  </a:cubicBezTo>
                  <a:lnTo>
                    <a:pt x="67" y="178"/>
                  </a:lnTo>
                  <a:cubicBezTo>
                    <a:pt x="45" y="122"/>
                    <a:pt x="34" y="67"/>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19"/>
            <p:cNvSpPr/>
            <p:nvPr/>
          </p:nvSpPr>
          <p:spPr>
            <a:xfrm>
              <a:off x="2632874" y="4512430"/>
              <a:ext cx="24875" cy="5233"/>
            </a:xfrm>
            <a:custGeom>
              <a:avLst/>
              <a:gdLst/>
              <a:ahLst/>
              <a:cxnLst/>
              <a:rect l="l" t="t" r="r" b="b"/>
              <a:pathLst>
                <a:path w="713" h="150" extrusionOk="0">
                  <a:moveTo>
                    <a:pt x="133" y="1"/>
                  </a:moveTo>
                  <a:cubicBezTo>
                    <a:pt x="89" y="1"/>
                    <a:pt x="48" y="9"/>
                    <a:pt x="1" y="16"/>
                  </a:cubicBezTo>
                  <a:cubicBezTo>
                    <a:pt x="67" y="28"/>
                    <a:pt x="123" y="28"/>
                    <a:pt x="189" y="28"/>
                  </a:cubicBezTo>
                  <a:cubicBezTo>
                    <a:pt x="245" y="38"/>
                    <a:pt x="301" y="38"/>
                    <a:pt x="367" y="61"/>
                  </a:cubicBezTo>
                  <a:cubicBezTo>
                    <a:pt x="423" y="72"/>
                    <a:pt x="478" y="83"/>
                    <a:pt x="535" y="105"/>
                  </a:cubicBezTo>
                  <a:cubicBezTo>
                    <a:pt x="590" y="127"/>
                    <a:pt x="646" y="150"/>
                    <a:pt x="713" y="150"/>
                  </a:cubicBezTo>
                  <a:cubicBezTo>
                    <a:pt x="656" y="139"/>
                    <a:pt x="601" y="117"/>
                    <a:pt x="545" y="94"/>
                  </a:cubicBezTo>
                  <a:cubicBezTo>
                    <a:pt x="490" y="72"/>
                    <a:pt x="423" y="50"/>
                    <a:pt x="367" y="28"/>
                  </a:cubicBezTo>
                  <a:cubicBezTo>
                    <a:pt x="312" y="16"/>
                    <a:pt x="245" y="5"/>
                    <a:pt x="189" y="5"/>
                  </a:cubicBezTo>
                  <a:cubicBezTo>
                    <a:pt x="170" y="2"/>
                    <a:pt x="151" y="1"/>
                    <a:pt x="1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19"/>
            <p:cNvSpPr/>
            <p:nvPr/>
          </p:nvSpPr>
          <p:spPr>
            <a:xfrm>
              <a:off x="2628234" y="4507162"/>
              <a:ext cx="13990" cy="39632"/>
            </a:xfrm>
            <a:custGeom>
              <a:avLst/>
              <a:gdLst/>
              <a:ahLst/>
              <a:cxnLst/>
              <a:rect l="l" t="t" r="r" b="b"/>
              <a:pathLst>
                <a:path w="401" h="1136" extrusionOk="0">
                  <a:moveTo>
                    <a:pt x="22" y="1"/>
                  </a:moveTo>
                  <a:cubicBezTo>
                    <a:pt x="0" y="100"/>
                    <a:pt x="22" y="201"/>
                    <a:pt x="45" y="301"/>
                  </a:cubicBezTo>
                  <a:cubicBezTo>
                    <a:pt x="67" y="401"/>
                    <a:pt x="111" y="501"/>
                    <a:pt x="144" y="590"/>
                  </a:cubicBezTo>
                  <a:cubicBezTo>
                    <a:pt x="223" y="779"/>
                    <a:pt x="300" y="957"/>
                    <a:pt x="389" y="1135"/>
                  </a:cubicBezTo>
                  <a:lnTo>
                    <a:pt x="401" y="1135"/>
                  </a:lnTo>
                  <a:cubicBezTo>
                    <a:pt x="322" y="957"/>
                    <a:pt x="245" y="768"/>
                    <a:pt x="178" y="579"/>
                  </a:cubicBezTo>
                  <a:lnTo>
                    <a:pt x="89" y="290"/>
                  </a:lnTo>
                  <a:cubicBezTo>
                    <a:pt x="55" y="201"/>
                    <a:pt x="33" y="100"/>
                    <a:pt x="2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19"/>
            <p:cNvSpPr/>
            <p:nvPr/>
          </p:nvSpPr>
          <p:spPr>
            <a:xfrm>
              <a:off x="2613302" y="4502522"/>
              <a:ext cx="9908" cy="23305"/>
            </a:xfrm>
            <a:custGeom>
              <a:avLst/>
              <a:gdLst/>
              <a:ahLst/>
              <a:cxnLst/>
              <a:rect l="l" t="t" r="r" b="b"/>
              <a:pathLst>
                <a:path w="284" h="668" extrusionOk="0">
                  <a:moveTo>
                    <a:pt x="273" y="0"/>
                  </a:moveTo>
                  <a:cubicBezTo>
                    <a:pt x="250" y="11"/>
                    <a:pt x="216" y="33"/>
                    <a:pt x="206" y="55"/>
                  </a:cubicBezTo>
                  <a:cubicBezTo>
                    <a:pt x="184" y="89"/>
                    <a:pt x="172" y="111"/>
                    <a:pt x="161" y="144"/>
                  </a:cubicBezTo>
                  <a:cubicBezTo>
                    <a:pt x="139" y="200"/>
                    <a:pt x="127" y="256"/>
                    <a:pt x="117" y="322"/>
                  </a:cubicBezTo>
                  <a:cubicBezTo>
                    <a:pt x="95" y="378"/>
                    <a:pt x="83" y="434"/>
                    <a:pt x="61" y="490"/>
                  </a:cubicBezTo>
                  <a:cubicBezTo>
                    <a:pt x="50" y="523"/>
                    <a:pt x="39" y="556"/>
                    <a:pt x="28" y="579"/>
                  </a:cubicBezTo>
                  <a:cubicBezTo>
                    <a:pt x="18" y="597"/>
                    <a:pt x="1" y="624"/>
                    <a:pt x="2" y="652"/>
                  </a:cubicBezTo>
                  <a:lnTo>
                    <a:pt x="2" y="652"/>
                  </a:lnTo>
                  <a:cubicBezTo>
                    <a:pt x="1" y="626"/>
                    <a:pt x="20" y="606"/>
                    <a:pt x="39" y="579"/>
                  </a:cubicBezTo>
                  <a:cubicBezTo>
                    <a:pt x="50" y="556"/>
                    <a:pt x="61" y="523"/>
                    <a:pt x="72" y="500"/>
                  </a:cubicBezTo>
                  <a:cubicBezTo>
                    <a:pt x="95" y="445"/>
                    <a:pt x="117" y="389"/>
                    <a:pt x="139" y="322"/>
                  </a:cubicBezTo>
                  <a:lnTo>
                    <a:pt x="194" y="156"/>
                  </a:lnTo>
                  <a:cubicBezTo>
                    <a:pt x="206" y="100"/>
                    <a:pt x="228" y="33"/>
                    <a:pt x="283" y="0"/>
                  </a:cubicBezTo>
                  <a:close/>
                  <a:moveTo>
                    <a:pt x="2" y="652"/>
                  </a:moveTo>
                  <a:cubicBezTo>
                    <a:pt x="3" y="657"/>
                    <a:pt x="4" y="662"/>
                    <a:pt x="6" y="668"/>
                  </a:cubicBezTo>
                  <a:cubicBezTo>
                    <a:pt x="4" y="662"/>
                    <a:pt x="3" y="657"/>
                    <a:pt x="2" y="652"/>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19"/>
            <p:cNvSpPr/>
            <p:nvPr/>
          </p:nvSpPr>
          <p:spPr>
            <a:xfrm>
              <a:off x="2573494" y="4393461"/>
              <a:ext cx="117641" cy="68868"/>
            </a:xfrm>
            <a:custGeom>
              <a:avLst/>
              <a:gdLst/>
              <a:ahLst/>
              <a:cxnLst/>
              <a:rect l="l" t="t" r="r" b="b"/>
              <a:pathLst>
                <a:path w="3372" h="1974" extrusionOk="0">
                  <a:moveTo>
                    <a:pt x="3359" y="0"/>
                  </a:moveTo>
                  <a:cubicBezTo>
                    <a:pt x="3248" y="12"/>
                    <a:pt x="2826" y="79"/>
                    <a:pt x="2503" y="101"/>
                  </a:cubicBezTo>
                  <a:cubicBezTo>
                    <a:pt x="2114" y="134"/>
                    <a:pt x="1335" y="178"/>
                    <a:pt x="735" y="668"/>
                  </a:cubicBezTo>
                  <a:cubicBezTo>
                    <a:pt x="168" y="1124"/>
                    <a:pt x="12" y="1814"/>
                    <a:pt x="1" y="1891"/>
                  </a:cubicBezTo>
                  <a:lnTo>
                    <a:pt x="1" y="1903"/>
                  </a:lnTo>
                  <a:cubicBezTo>
                    <a:pt x="38" y="1918"/>
                    <a:pt x="204" y="1974"/>
                    <a:pt x="479" y="1974"/>
                  </a:cubicBezTo>
                  <a:cubicBezTo>
                    <a:pt x="610" y="1974"/>
                    <a:pt x="767" y="1961"/>
                    <a:pt x="946" y="1925"/>
                  </a:cubicBezTo>
                  <a:cubicBezTo>
                    <a:pt x="1558" y="1814"/>
                    <a:pt x="1792" y="1480"/>
                    <a:pt x="2103" y="1213"/>
                  </a:cubicBezTo>
                  <a:cubicBezTo>
                    <a:pt x="2403" y="979"/>
                    <a:pt x="3226" y="156"/>
                    <a:pt x="3371" y="12"/>
                  </a:cubicBezTo>
                  <a:cubicBezTo>
                    <a:pt x="3371" y="12"/>
                    <a:pt x="3371" y="0"/>
                    <a:pt x="335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19"/>
            <p:cNvSpPr/>
            <p:nvPr/>
          </p:nvSpPr>
          <p:spPr>
            <a:xfrm>
              <a:off x="2626664" y="4393461"/>
              <a:ext cx="64472" cy="59413"/>
            </a:xfrm>
            <a:custGeom>
              <a:avLst/>
              <a:gdLst/>
              <a:ahLst/>
              <a:cxnLst/>
              <a:rect l="l" t="t" r="r" b="b"/>
              <a:pathLst>
                <a:path w="1848" h="1703" extrusionOk="0">
                  <a:moveTo>
                    <a:pt x="1835" y="0"/>
                  </a:moveTo>
                  <a:cubicBezTo>
                    <a:pt x="1724" y="12"/>
                    <a:pt x="1302" y="79"/>
                    <a:pt x="979" y="101"/>
                  </a:cubicBezTo>
                  <a:cubicBezTo>
                    <a:pt x="923" y="112"/>
                    <a:pt x="846" y="112"/>
                    <a:pt x="779" y="123"/>
                  </a:cubicBezTo>
                  <a:cubicBezTo>
                    <a:pt x="701" y="223"/>
                    <a:pt x="624" y="323"/>
                    <a:pt x="545" y="435"/>
                  </a:cubicBezTo>
                  <a:cubicBezTo>
                    <a:pt x="401" y="646"/>
                    <a:pt x="268" y="880"/>
                    <a:pt x="167" y="1124"/>
                  </a:cubicBezTo>
                  <a:cubicBezTo>
                    <a:pt x="112" y="1235"/>
                    <a:pt x="78" y="1357"/>
                    <a:pt x="45" y="1480"/>
                  </a:cubicBezTo>
                  <a:cubicBezTo>
                    <a:pt x="23" y="1547"/>
                    <a:pt x="11" y="1614"/>
                    <a:pt x="1" y="1680"/>
                  </a:cubicBezTo>
                  <a:lnTo>
                    <a:pt x="1" y="1703"/>
                  </a:lnTo>
                  <a:cubicBezTo>
                    <a:pt x="234" y="1558"/>
                    <a:pt x="390" y="1369"/>
                    <a:pt x="579" y="1213"/>
                  </a:cubicBezTo>
                  <a:cubicBezTo>
                    <a:pt x="879" y="979"/>
                    <a:pt x="1702" y="156"/>
                    <a:pt x="1847" y="12"/>
                  </a:cubicBezTo>
                  <a:cubicBezTo>
                    <a:pt x="1847" y="12"/>
                    <a:pt x="1847" y="0"/>
                    <a:pt x="18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19"/>
            <p:cNvSpPr/>
            <p:nvPr/>
          </p:nvSpPr>
          <p:spPr>
            <a:xfrm>
              <a:off x="2659633" y="4397752"/>
              <a:ext cx="7815" cy="13990"/>
            </a:xfrm>
            <a:custGeom>
              <a:avLst/>
              <a:gdLst/>
              <a:ahLst/>
              <a:cxnLst/>
              <a:rect l="l" t="t" r="r" b="b"/>
              <a:pathLst>
                <a:path w="224" h="401" extrusionOk="0">
                  <a:moveTo>
                    <a:pt x="212" y="0"/>
                  </a:moveTo>
                  <a:cubicBezTo>
                    <a:pt x="179" y="67"/>
                    <a:pt x="123" y="122"/>
                    <a:pt x="79" y="189"/>
                  </a:cubicBezTo>
                  <a:cubicBezTo>
                    <a:pt x="57" y="223"/>
                    <a:pt x="34" y="245"/>
                    <a:pt x="23" y="289"/>
                  </a:cubicBezTo>
                  <a:cubicBezTo>
                    <a:pt x="12" y="322"/>
                    <a:pt x="1" y="367"/>
                    <a:pt x="12" y="401"/>
                  </a:cubicBezTo>
                  <a:lnTo>
                    <a:pt x="45" y="300"/>
                  </a:lnTo>
                  <a:cubicBezTo>
                    <a:pt x="67" y="267"/>
                    <a:pt x="79" y="233"/>
                    <a:pt x="101" y="200"/>
                  </a:cubicBezTo>
                  <a:cubicBezTo>
                    <a:pt x="146" y="134"/>
                    <a:pt x="190" y="78"/>
                    <a:pt x="223" y="11"/>
                  </a:cubicBezTo>
                  <a:lnTo>
                    <a:pt x="212"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19"/>
            <p:cNvSpPr/>
            <p:nvPr/>
          </p:nvSpPr>
          <p:spPr>
            <a:xfrm>
              <a:off x="2649167" y="4415580"/>
              <a:ext cx="16711" cy="3140"/>
            </a:xfrm>
            <a:custGeom>
              <a:avLst/>
              <a:gdLst/>
              <a:ahLst/>
              <a:cxnLst/>
              <a:rect l="l" t="t" r="r" b="b"/>
              <a:pathLst>
                <a:path w="479" h="90" extrusionOk="0">
                  <a:moveTo>
                    <a:pt x="479" y="1"/>
                  </a:moveTo>
                  <a:cubicBezTo>
                    <a:pt x="434" y="1"/>
                    <a:pt x="401" y="12"/>
                    <a:pt x="357" y="12"/>
                  </a:cubicBezTo>
                  <a:cubicBezTo>
                    <a:pt x="323" y="23"/>
                    <a:pt x="278" y="34"/>
                    <a:pt x="246" y="45"/>
                  </a:cubicBezTo>
                  <a:cubicBezTo>
                    <a:pt x="201" y="56"/>
                    <a:pt x="167" y="56"/>
                    <a:pt x="123" y="56"/>
                  </a:cubicBezTo>
                  <a:cubicBezTo>
                    <a:pt x="90" y="68"/>
                    <a:pt x="45" y="68"/>
                    <a:pt x="1" y="68"/>
                  </a:cubicBezTo>
                  <a:cubicBezTo>
                    <a:pt x="45" y="78"/>
                    <a:pt x="90" y="90"/>
                    <a:pt x="123" y="90"/>
                  </a:cubicBezTo>
                  <a:cubicBezTo>
                    <a:pt x="167" y="90"/>
                    <a:pt x="212" y="78"/>
                    <a:pt x="246" y="68"/>
                  </a:cubicBezTo>
                  <a:cubicBezTo>
                    <a:pt x="323" y="45"/>
                    <a:pt x="401" y="12"/>
                    <a:pt x="4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19"/>
            <p:cNvSpPr/>
            <p:nvPr/>
          </p:nvSpPr>
          <p:spPr>
            <a:xfrm>
              <a:off x="2630920" y="4402776"/>
              <a:ext cx="14025" cy="26026"/>
            </a:xfrm>
            <a:custGeom>
              <a:avLst/>
              <a:gdLst/>
              <a:ahLst/>
              <a:cxnLst/>
              <a:rect l="l" t="t" r="r" b="b"/>
              <a:pathLst>
                <a:path w="402" h="746" extrusionOk="0">
                  <a:moveTo>
                    <a:pt x="401" y="0"/>
                  </a:moveTo>
                  <a:lnTo>
                    <a:pt x="401" y="0"/>
                  </a:lnTo>
                  <a:cubicBezTo>
                    <a:pt x="357" y="67"/>
                    <a:pt x="312" y="112"/>
                    <a:pt x="257" y="168"/>
                  </a:cubicBezTo>
                  <a:cubicBezTo>
                    <a:pt x="212" y="212"/>
                    <a:pt x="156" y="267"/>
                    <a:pt x="123" y="334"/>
                  </a:cubicBezTo>
                  <a:lnTo>
                    <a:pt x="23" y="534"/>
                  </a:lnTo>
                  <a:cubicBezTo>
                    <a:pt x="12" y="601"/>
                    <a:pt x="1" y="690"/>
                    <a:pt x="34" y="746"/>
                  </a:cubicBezTo>
                  <a:cubicBezTo>
                    <a:pt x="12" y="679"/>
                    <a:pt x="34" y="613"/>
                    <a:pt x="57" y="546"/>
                  </a:cubicBezTo>
                  <a:cubicBezTo>
                    <a:pt x="79" y="479"/>
                    <a:pt x="112" y="412"/>
                    <a:pt x="146" y="346"/>
                  </a:cubicBezTo>
                  <a:cubicBezTo>
                    <a:pt x="201" y="223"/>
                    <a:pt x="334" y="134"/>
                    <a:pt x="4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19"/>
            <p:cNvSpPr/>
            <p:nvPr/>
          </p:nvSpPr>
          <p:spPr>
            <a:xfrm>
              <a:off x="2620070" y="4436548"/>
              <a:ext cx="18665" cy="2372"/>
            </a:xfrm>
            <a:custGeom>
              <a:avLst/>
              <a:gdLst/>
              <a:ahLst/>
              <a:cxnLst/>
              <a:rect l="l" t="t" r="r" b="b"/>
              <a:pathLst>
                <a:path w="535" h="68" extrusionOk="0">
                  <a:moveTo>
                    <a:pt x="0" y="0"/>
                  </a:moveTo>
                  <a:cubicBezTo>
                    <a:pt x="34" y="33"/>
                    <a:pt x="79" y="45"/>
                    <a:pt x="123" y="56"/>
                  </a:cubicBezTo>
                  <a:cubicBezTo>
                    <a:pt x="167" y="67"/>
                    <a:pt x="212" y="67"/>
                    <a:pt x="267" y="67"/>
                  </a:cubicBezTo>
                  <a:cubicBezTo>
                    <a:pt x="339" y="67"/>
                    <a:pt x="411" y="53"/>
                    <a:pt x="482" y="53"/>
                  </a:cubicBezTo>
                  <a:cubicBezTo>
                    <a:pt x="500" y="53"/>
                    <a:pt x="517" y="54"/>
                    <a:pt x="534" y="56"/>
                  </a:cubicBezTo>
                  <a:cubicBezTo>
                    <a:pt x="445" y="33"/>
                    <a:pt x="345" y="33"/>
                    <a:pt x="267" y="33"/>
                  </a:cubicBezTo>
                  <a:cubicBezTo>
                    <a:pt x="223" y="23"/>
                    <a:pt x="178" y="23"/>
                    <a:pt x="134" y="11"/>
                  </a:cubicBezTo>
                  <a:cubicBezTo>
                    <a:pt x="89" y="11"/>
                    <a:pt x="45"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19"/>
            <p:cNvSpPr/>
            <p:nvPr/>
          </p:nvSpPr>
          <p:spPr>
            <a:xfrm>
              <a:off x="2607650" y="4408986"/>
              <a:ext cx="11652" cy="33806"/>
            </a:xfrm>
            <a:custGeom>
              <a:avLst/>
              <a:gdLst/>
              <a:ahLst/>
              <a:cxnLst/>
              <a:rect l="l" t="t" r="r" b="b"/>
              <a:pathLst>
                <a:path w="334" h="969" extrusionOk="0">
                  <a:moveTo>
                    <a:pt x="334" y="0"/>
                  </a:moveTo>
                  <a:cubicBezTo>
                    <a:pt x="289" y="79"/>
                    <a:pt x="223" y="145"/>
                    <a:pt x="156" y="212"/>
                  </a:cubicBezTo>
                  <a:cubicBezTo>
                    <a:pt x="101" y="267"/>
                    <a:pt x="45" y="346"/>
                    <a:pt x="34" y="445"/>
                  </a:cubicBezTo>
                  <a:cubicBezTo>
                    <a:pt x="12" y="534"/>
                    <a:pt x="0" y="623"/>
                    <a:pt x="12" y="712"/>
                  </a:cubicBezTo>
                  <a:cubicBezTo>
                    <a:pt x="23" y="790"/>
                    <a:pt x="34" y="890"/>
                    <a:pt x="79" y="968"/>
                  </a:cubicBezTo>
                  <a:cubicBezTo>
                    <a:pt x="56" y="879"/>
                    <a:pt x="67" y="790"/>
                    <a:pt x="56" y="701"/>
                  </a:cubicBezTo>
                  <a:cubicBezTo>
                    <a:pt x="56" y="623"/>
                    <a:pt x="45" y="534"/>
                    <a:pt x="67" y="445"/>
                  </a:cubicBezTo>
                  <a:cubicBezTo>
                    <a:pt x="79" y="368"/>
                    <a:pt x="123" y="290"/>
                    <a:pt x="178" y="223"/>
                  </a:cubicBezTo>
                  <a:cubicBezTo>
                    <a:pt x="234" y="156"/>
                    <a:pt x="289" y="89"/>
                    <a:pt x="334" y="12"/>
                  </a:cubicBezTo>
                  <a:lnTo>
                    <a:pt x="334"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19"/>
            <p:cNvSpPr/>
            <p:nvPr/>
          </p:nvSpPr>
          <p:spPr>
            <a:xfrm>
              <a:off x="2599521" y="4448968"/>
              <a:ext cx="20967" cy="3140"/>
            </a:xfrm>
            <a:custGeom>
              <a:avLst/>
              <a:gdLst/>
              <a:ahLst/>
              <a:cxnLst/>
              <a:rect l="l" t="t" r="r" b="b"/>
              <a:pathLst>
                <a:path w="601" h="90" extrusionOk="0">
                  <a:moveTo>
                    <a:pt x="0" y="0"/>
                  </a:moveTo>
                  <a:lnTo>
                    <a:pt x="0" y="0"/>
                  </a:lnTo>
                  <a:cubicBezTo>
                    <a:pt x="45" y="33"/>
                    <a:pt x="89" y="56"/>
                    <a:pt x="144" y="78"/>
                  </a:cubicBezTo>
                  <a:cubicBezTo>
                    <a:pt x="189" y="89"/>
                    <a:pt x="245" y="89"/>
                    <a:pt x="300" y="89"/>
                  </a:cubicBezTo>
                  <a:lnTo>
                    <a:pt x="456" y="89"/>
                  </a:lnTo>
                  <a:cubicBezTo>
                    <a:pt x="478" y="84"/>
                    <a:pt x="503" y="81"/>
                    <a:pt x="528" y="81"/>
                  </a:cubicBezTo>
                  <a:cubicBezTo>
                    <a:pt x="553" y="81"/>
                    <a:pt x="579" y="84"/>
                    <a:pt x="601" y="89"/>
                  </a:cubicBezTo>
                  <a:lnTo>
                    <a:pt x="601" y="78"/>
                  </a:lnTo>
                  <a:cubicBezTo>
                    <a:pt x="556" y="67"/>
                    <a:pt x="500" y="67"/>
                    <a:pt x="445" y="67"/>
                  </a:cubicBezTo>
                  <a:cubicBezTo>
                    <a:pt x="415" y="67"/>
                    <a:pt x="381" y="72"/>
                    <a:pt x="348" y="72"/>
                  </a:cubicBezTo>
                  <a:cubicBezTo>
                    <a:pt x="331" y="72"/>
                    <a:pt x="315" y="71"/>
                    <a:pt x="300" y="67"/>
                  </a:cubicBezTo>
                  <a:cubicBezTo>
                    <a:pt x="245" y="67"/>
                    <a:pt x="200" y="56"/>
                    <a:pt x="156" y="45"/>
                  </a:cubicBezTo>
                  <a:cubicBezTo>
                    <a:pt x="100" y="33"/>
                    <a:pt x="55" y="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19"/>
            <p:cNvSpPr/>
            <p:nvPr/>
          </p:nvSpPr>
          <p:spPr>
            <a:xfrm>
              <a:off x="2585147" y="4423709"/>
              <a:ext cx="13990" cy="31085"/>
            </a:xfrm>
            <a:custGeom>
              <a:avLst/>
              <a:gdLst/>
              <a:ahLst/>
              <a:cxnLst/>
              <a:rect l="l" t="t" r="r" b="b"/>
              <a:pathLst>
                <a:path w="401" h="891" extrusionOk="0">
                  <a:moveTo>
                    <a:pt x="401" y="1"/>
                  </a:moveTo>
                  <a:lnTo>
                    <a:pt x="223" y="179"/>
                  </a:lnTo>
                  <a:cubicBezTo>
                    <a:pt x="167" y="246"/>
                    <a:pt x="111" y="312"/>
                    <a:pt x="67" y="391"/>
                  </a:cubicBezTo>
                  <a:cubicBezTo>
                    <a:pt x="34" y="468"/>
                    <a:pt x="0" y="546"/>
                    <a:pt x="0" y="646"/>
                  </a:cubicBezTo>
                  <a:cubicBezTo>
                    <a:pt x="12" y="735"/>
                    <a:pt x="56" y="802"/>
                    <a:pt x="67" y="891"/>
                  </a:cubicBezTo>
                  <a:cubicBezTo>
                    <a:pt x="79" y="846"/>
                    <a:pt x="79" y="802"/>
                    <a:pt x="79" y="757"/>
                  </a:cubicBezTo>
                  <a:cubicBezTo>
                    <a:pt x="67" y="713"/>
                    <a:pt x="67" y="680"/>
                    <a:pt x="67" y="635"/>
                  </a:cubicBezTo>
                  <a:cubicBezTo>
                    <a:pt x="67" y="557"/>
                    <a:pt x="79" y="480"/>
                    <a:pt x="111" y="413"/>
                  </a:cubicBezTo>
                  <a:cubicBezTo>
                    <a:pt x="145" y="335"/>
                    <a:pt x="190" y="268"/>
                    <a:pt x="245" y="201"/>
                  </a:cubicBezTo>
                  <a:lnTo>
                    <a:pt x="401"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19"/>
            <p:cNvSpPr/>
            <p:nvPr/>
          </p:nvSpPr>
          <p:spPr>
            <a:xfrm>
              <a:off x="2490076" y="4477123"/>
              <a:ext cx="78427" cy="84777"/>
            </a:xfrm>
            <a:custGeom>
              <a:avLst/>
              <a:gdLst/>
              <a:ahLst/>
              <a:cxnLst/>
              <a:rect l="l" t="t" r="r" b="b"/>
              <a:pathLst>
                <a:path w="2248" h="2430" extrusionOk="0">
                  <a:moveTo>
                    <a:pt x="457" y="1"/>
                  </a:moveTo>
                  <a:cubicBezTo>
                    <a:pt x="414" y="1"/>
                    <a:pt x="390" y="5"/>
                    <a:pt x="390" y="5"/>
                  </a:cubicBezTo>
                  <a:cubicBezTo>
                    <a:pt x="390" y="5"/>
                    <a:pt x="234" y="16"/>
                    <a:pt x="145" y="150"/>
                  </a:cubicBezTo>
                  <a:cubicBezTo>
                    <a:pt x="56" y="294"/>
                    <a:pt x="1" y="862"/>
                    <a:pt x="189" y="1228"/>
                  </a:cubicBezTo>
                  <a:cubicBezTo>
                    <a:pt x="379" y="1584"/>
                    <a:pt x="523" y="1695"/>
                    <a:pt x="701" y="1762"/>
                  </a:cubicBezTo>
                  <a:cubicBezTo>
                    <a:pt x="891" y="1829"/>
                    <a:pt x="1324" y="2029"/>
                    <a:pt x="1569" y="2118"/>
                  </a:cubicBezTo>
                  <a:cubicBezTo>
                    <a:pt x="1769" y="2196"/>
                    <a:pt x="2147" y="2385"/>
                    <a:pt x="2236" y="2429"/>
                  </a:cubicBezTo>
                  <a:lnTo>
                    <a:pt x="2247" y="2419"/>
                  </a:lnTo>
                  <a:cubicBezTo>
                    <a:pt x="2225" y="2308"/>
                    <a:pt x="2102" y="1818"/>
                    <a:pt x="2025" y="1517"/>
                  </a:cubicBezTo>
                  <a:cubicBezTo>
                    <a:pt x="1924" y="1184"/>
                    <a:pt x="1803" y="750"/>
                    <a:pt x="1291" y="350"/>
                  </a:cubicBezTo>
                  <a:cubicBezTo>
                    <a:pt x="913" y="39"/>
                    <a:pt x="592" y="1"/>
                    <a:pt x="4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19"/>
            <p:cNvSpPr/>
            <p:nvPr/>
          </p:nvSpPr>
          <p:spPr>
            <a:xfrm>
              <a:off x="2528104" y="4484275"/>
              <a:ext cx="40400" cy="77625"/>
            </a:xfrm>
            <a:custGeom>
              <a:avLst/>
              <a:gdLst/>
              <a:ahLst/>
              <a:cxnLst/>
              <a:rect l="l" t="t" r="r" b="b"/>
              <a:pathLst>
                <a:path w="1158" h="2225" extrusionOk="0">
                  <a:moveTo>
                    <a:pt x="1" y="0"/>
                  </a:moveTo>
                  <a:lnTo>
                    <a:pt x="1" y="67"/>
                  </a:lnTo>
                  <a:cubicBezTo>
                    <a:pt x="11" y="234"/>
                    <a:pt x="90" y="390"/>
                    <a:pt x="156" y="545"/>
                  </a:cubicBezTo>
                  <a:cubicBezTo>
                    <a:pt x="223" y="701"/>
                    <a:pt x="256" y="879"/>
                    <a:pt x="256" y="1057"/>
                  </a:cubicBezTo>
                  <a:cubicBezTo>
                    <a:pt x="256" y="1235"/>
                    <a:pt x="245" y="1401"/>
                    <a:pt x="245" y="1579"/>
                  </a:cubicBezTo>
                  <a:cubicBezTo>
                    <a:pt x="245" y="1658"/>
                    <a:pt x="256" y="1747"/>
                    <a:pt x="256" y="1824"/>
                  </a:cubicBezTo>
                  <a:cubicBezTo>
                    <a:pt x="345" y="1858"/>
                    <a:pt x="412" y="1891"/>
                    <a:pt x="479" y="1913"/>
                  </a:cubicBezTo>
                  <a:cubicBezTo>
                    <a:pt x="679" y="1991"/>
                    <a:pt x="1057" y="2180"/>
                    <a:pt x="1146" y="2224"/>
                  </a:cubicBezTo>
                  <a:lnTo>
                    <a:pt x="1157" y="2214"/>
                  </a:lnTo>
                  <a:cubicBezTo>
                    <a:pt x="1135" y="2103"/>
                    <a:pt x="1012" y="1613"/>
                    <a:pt x="935" y="1312"/>
                  </a:cubicBezTo>
                  <a:cubicBezTo>
                    <a:pt x="834" y="979"/>
                    <a:pt x="713" y="545"/>
                    <a:pt x="201" y="145"/>
                  </a:cubicBezTo>
                  <a:cubicBezTo>
                    <a:pt x="134" y="78"/>
                    <a:pt x="67" y="34"/>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19"/>
            <p:cNvSpPr/>
            <p:nvPr/>
          </p:nvSpPr>
          <p:spPr>
            <a:xfrm>
              <a:off x="2550223" y="4539853"/>
              <a:ext cx="12839" cy="3838"/>
            </a:xfrm>
            <a:custGeom>
              <a:avLst/>
              <a:gdLst/>
              <a:ahLst/>
              <a:cxnLst/>
              <a:rect l="l" t="t" r="r" b="b"/>
              <a:pathLst>
                <a:path w="368" h="110" extrusionOk="0">
                  <a:moveTo>
                    <a:pt x="141" y="1"/>
                  </a:moveTo>
                  <a:cubicBezTo>
                    <a:pt x="123" y="1"/>
                    <a:pt x="106" y="3"/>
                    <a:pt x="89" y="9"/>
                  </a:cubicBezTo>
                  <a:cubicBezTo>
                    <a:pt x="56" y="9"/>
                    <a:pt x="22" y="20"/>
                    <a:pt x="0" y="42"/>
                  </a:cubicBezTo>
                  <a:lnTo>
                    <a:pt x="0" y="53"/>
                  </a:lnTo>
                  <a:cubicBezTo>
                    <a:pt x="34" y="42"/>
                    <a:pt x="67" y="42"/>
                    <a:pt x="101" y="31"/>
                  </a:cubicBezTo>
                  <a:lnTo>
                    <a:pt x="190" y="31"/>
                  </a:lnTo>
                  <a:cubicBezTo>
                    <a:pt x="256" y="42"/>
                    <a:pt x="312" y="75"/>
                    <a:pt x="368" y="109"/>
                  </a:cubicBezTo>
                  <a:cubicBezTo>
                    <a:pt x="323" y="65"/>
                    <a:pt x="267" y="20"/>
                    <a:pt x="200" y="9"/>
                  </a:cubicBezTo>
                  <a:cubicBezTo>
                    <a:pt x="178" y="3"/>
                    <a:pt x="159" y="1"/>
                    <a:pt x="1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19"/>
            <p:cNvSpPr/>
            <p:nvPr/>
          </p:nvSpPr>
          <p:spPr>
            <a:xfrm>
              <a:off x="2543629" y="4534689"/>
              <a:ext cx="3140" cy="12873"/>
            </a:xfrm>
            <a:custGeom>
              <a:avLst/>
              <a:gdLst/>
              <a:ahLst/>
              <a:cxnLst/>
              <a:rect l="l" t="t" r="r" b="b"/>
              <a:pathLst>
                <a:path w="90" h="369" extrusionOk="0">
                  <a:moveTo>
                    <a:pt x="23" y="1"/>
                  </a:moveTo>
                  <a:cubicBezTo>
                    <a:pt x="11" y="35"/>
                    <a:pt x="1" y="68"/>
                    <a:pt x="1" y="101"/>
                  </a:cubicBezTo>
                  <a:cubicBezTo>
                    <a:pt x="1" y="134"/>
                    <a:pt x="11" y="157"/>
                    <a:pt x="23" y="190"/>
                  </a:cubicBezTo>
                  <a:cubicBezTo>
                    <a:pt x="45" y="246"/>
                    <a:pt x="78" y="302"/>
                    <a:pt x="90" y="368"/>
                  </a:cubicBezTo>
                  <a:cubicBezTo>
                    <a:pt x="90" y="302"/>
                    <a:pt x="78" y="235"/>
                    <a:pt x="56" y="179"/>
                  </a:cubicBezTo>
                  <a:cubicBezTo>
                    <a:pt x="56" y="157"/>
                    <a:pt x="45" y="124"/>
                    <a:pt x="45" y="90"/>
                  </a:cubicBezTo>
                  <a:cubicBezTo>
                    <a:pt x="34" y="68"/>
                    <a:pt x="34" y="35"/>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19"/>
            <p:cNvSpPr/>
            <p:nvPr/>
          </p:nvSpPr>
          <p:spPr>
            <a:xfrm>
              <a:off x="2534314" y="4519966"/>
              <a:ext cx="22537" cy="5442"/>
            </a:xfrm>
            <a:custGeom>
              <a:avLst/>
              <a:gdLst/>
              <a:ahLst/>
              <a:cxnLst/>
              <a:rect l="l" t="t" r="r" b="b"/>
              <a:pathLst>
                <a:path w="646" h="156" extrusionOk="0">
                  <a:moveTo>
                    <a:pt x="167" y="0"/>
                  </a:moveTo>
                  <a:cubicBezTo>
                    <a:pt x="112" y="12"/>
                    <a:pt x="56" y="23"/>
                    <a:pt x="1" y="67"/>
                  </a:cubicBezTo>
                  <a:lnTo>
                    <a:pt x="1" y="79"/>
                  </a:lnTo>
                  <a:lnTo>
                    <a:pt x="23" y="79"/>
                  </a:lnTo>
                  <a:cubicBezTo>
                    <a:pt x="78" y="67"/>
                    <a:pt x="123" y="67"/>
                    <a:pt x="167" y="67"/>
                  </a:cubicBezTo>
                  <a:cubicBezTo>
                    <a:pt x="223" y="67"/>
                    <a:pt x="278" y="67"/>
                    <a:pt x="323" y="79"/>
                  </a:cubicBezTo>
                  <a:cubicBezTo>
                    <a:pt x="379" y="89"/>
                    <a:pt x="434" y="112"/>
                    <a:pt x="490" y="123"/>
                  </a:cubicBezTo>
                  <a:cubicBezTo>
                    <a:pt x="535" y="145"/>
                    <a:pt x="590" y="156"/>
                    <a:pt x="646" y="156"/>
                  </a:cubicBezTo>
                  <a:cubicBezTo>
                    <a:pt x="545" y="134"/>
                    <a:pt x="446" y="67"/>
                    <a:pt x="345" y="34"/>
                  </a:cubicBezTo>
                  <a:cubicBezTo>
                    <a:pt x="290" y="12"/>
                    <a:pt x="223" y="0"/>
                    <a:pt x="1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19"/>
            <p:cNvSpPr/>
            <p:nvPr/>
          </p:nvSpPr>
          <p:spPr>
            <a:xfrm>
              <a:off x="2524231" y="4509884"/>
              <a:ext cx="3140" cy="25259"/>
            </a:xfrm>
            <a:custGeom>
              <a:avLst/>
              <a:gdLst/>
              <a:ahLst/>
              <a:cxnLst/>
              <a:rect l="l" t="t" r="r" b="b"/>
              <a:pathLst>
                <a:path w="90" h="724" extrusionOk="0">
                  <a:moveTo>
                    <a:pt x="78" y="0"/>
                  </a:moveTo>
                  <a:cubicBezTo>
                    <a:pt x="56" y="56"/>
                    <a:pt x="33" y="123"/>
                    <a:pt x="23" y="178"/>
                  </a:cubicBezTo>
                  <a:cubicBezTo>
                    <a:pt x="11" y="234"/>
                    <a:pt x="11" y="301"/>
                    <a:pt x="11" y="356"/>
                  </a:cubicBezTo>
                  <a:cubicBezTo>
                    <a:pt x="0" y="479"/>
                    <a:pt x="0" y="601"/>
                    <a:pt x="0" y="723"/>
                  </a:cubicBezTo>
                  <a:cubicBezTo>
                    <a:pt x="23" y="601"/>
                    <a:pt x="45" y="479"/>
                    <a:pt x="56" y="368"/>
                  </a:cubicBezTo>
                  <a:cubicBezTo>
                    <a:pt x="67" y="301"/>
                    <a:pt x="89" y="245"/>
                    <a:pt x="89" y="190"/>
                  </a:cubicBezTo>
                  <a:lnTo>
                    <a:pt x="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19"/>
            <p:cNvSpPr/>
            <p:nvPr/>
          </p:nvSpPr>
          <p:spPr>
            <a:xfrm>
              <a:off x="2519173" y="4495789"/>
              <a:ext cx="24875" cy="6768"/>
            </a:xfrm>
            <a:custGeom>
              <a:avLst/>
              <a:gdLst/>
              <a:ahLst/>
              <a:cxnLst/>
              <a:rect l="l" t="t" r="r" b="b"/>
              <a:pathLst>
                <a:path w="713" h="194" extrusionOk="0">
                  <a:moveTo>
                    <a:pt x="226" y="1"/>
                  </a:moveTo>
                  <a:cubicBezTo>
                    <a:pt x="214" y="1"/>
                    <a:pt x="202" y="2"/>
                    <a:pt x="190" y="4"/>
                  </a:cubicBezTo>
                  <a:cubicBezTo>
                    <a:pt x="123" y="4"/>
                    <a:pt x="57" y="15"/>
                    <a:pt x="0" y="48"/>
                  </a:cubicBezTo>
                  <a:lnTo>
                    <a:pt x="12" y="48"/>
                  </a:lnTo>
                  <a:cubicBezTo>
                    <a:pt x="49" y="48"/>
                    <a:pt x="86" y="43"/>
                    <a:pt x="126" y="43"/>
                  </a:cubicBezTo>
                  <a:cubicBezTo>
                    <a:pt x="147" y="43"/>
                    <a:pt x="168" y="45"/>
                    <a:pt x="190" y="48"/>
                  </a:cubicBezTo>
                  <a:cubicBezTo>
                    <a:pt x="245" y="48"/>
                    <a:pt x="312" y="48"/>
                    <a:pt x="368" y="60"/>
                  </a:cubicBezTo>
                  <a:cubicBezTo>
                    <a:pt x="490" y="82"/>
                    <a:pt x="601" y="137"/>
                    <a:pt x="712" y="193"/>
                  </a:cubicBezTo>
                  <a:cubicBezTo>
                    <a:pt x="613" y="115"/>
                    <a:pt x="501" y="60"/>
                    <a:pt x="379" y="26"/>
                  </a:cubicBezTo>
                  <a:cubicBezTo>
                    <a:pt x="324" y="17"/>
                    <a:pt x="278" y="1"/>
                    <a:pt x="22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19"/>
            <p:cNvSpPr/>
            <p:nvPr/>
          </p:nvSpPr>
          <p:spPr>
            <a:xfrm>
              <a:off x="2505217" y="4484275"/>
              <a:ext cx="4675" cy="38062"/>
            </a:xfrm>
            <a:custGeom>
              <a:avLst/>
              <a:gdLst/>
              <a:ahLst/>
              <a:cxnLst/>
              <a:rect l="l" t="t" r="r" b="b"/>
              <a:pathLst>
                <a:path w="134" h="1091" extrusionOk="0">
                  <a:moveTo>
                    <a:pt x="123" y="0"/>
                  </a:moveTo>
                  <a:cubicBezTo>
                    <a:pt x="67" y="78"/>
                    <a:pt x="34" y="167"/>
                    <a:pt x="22" y="267"/>
                  </a:cubicBezTo>
                  <a:cubicBezTo>
                    <a:pt x="0" y="356"/>
                    <a:pt x="12" y="456"/>
                    <a:pt x="34" y="545"/>
                  </a:cubicBezTo>
                  <a:cubicBezTo>
                    <a:pt x="45" y="645"/>
                    <a:pt x="78" y="734"/>
                    <a:pt x="89" y="823"/>
                  </a:cubicBezTo>
                  <a:cubicBezTo>
                    <a:pt x="111" y="912"/>
                    <a:pt x="123" y="1001"/>
                    <a:pt x="89" y="1090"/>
                  </a:cubicBezTo>
                  <a:lnTo>
                    <a:pt x="101" y="1090"/>
                  </a:lnTo>
                  <a:cubicBezTo>
                    <a:pt x="134" y="1001"/>
                    <a:pt x="134" y="901"/>
                    <a:pt x="123" y="812"/>
                  </a:cubicBezTo>
                  <a:cubicBezTo>
                    <a:pt x="111" y="723"/>
                    <a:pt x="89" y="634"/>
                    <a:pt x="78" y="545"/>
                  </a:cubicBezTo>
                  <a:cubicBezTo>
                    <a:pt x="67" y="456"/>
                    <a:pt x="78" y="356"/>
                    <a:pt x="78" y="267"/>
                  </a:cubicBezTo>
                  <a:cubicBezTo>
                    <a:pt x="89" y="178"/>
                    <a:pt x="111" y="89"/>
                    <a:pt x="1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19"/>
            <p:cNvSpPr/>
            <p:nvPr/>
          </p:nvSpPr>
          <p:spPr>
            <a:xfrm>
              <a:off x="2460176" y="4379506"/>
              <a:ext cx="108709" cy="65519"/>
            </a:xfrm>
            <a:custGeom>
              <a:avLst/>
              <a:gdLst/>
              <a:ahLst/>
              <a:cxnLst/>
              <a:rect l="l" t="t" r="r" b="b"/>
              <a:pathLst>
                <a:path w="3116" h="1878" extrusionOk="0">
                  <a:moveTo>
                    <a:pt x="3093" y="0"/>
                  </a:moveTo>
                  <a:cubicBezTo>
                    <a:pt x="2993" y="34"/>
                    <a:pt x="2637" y="134"/>
                    <a:pt x="2181" y="178"/>
                  </a:cubicBezTo>
                  <a:cubicBezTo>
                    <a:pt x="1636" y="234"/>
                    <a:pt x="858" y="311"/>
                    <a:pt x="557" y="590"/>
                  </a:cubicBezTo>
                  <a:cubicBezTo>
                    <a:pt x="279" y="845"/>
                    <a:pt x="157" y="1335"/>
                    <a:pt x="146" y="1391"/>
                  </a:cubicBezTo>
                  <a:lnTo>
                    <a:pt x="134" y="1391"/>
                  </a:lnTo>
                  <a:lnTo>
                    <a:pt x="12" y="1424"/>
                  </a:lnTo>
                  <a:cubicBezTo>
                    <a:pt x="1" y="1435"/>
                    <a:pt x="1" y="1435"/>
                    <a:pt x="12" y="1446"/>
                  </a:cubicBezTo>
                  <a:cubicBezTo>
                    <a:pt x="57" y="1502"/>
                    <a:pt x="346" y="1824"/>
                    <a:pt x="635" y="1869"/>
                  </a:cubicBezTo>
                  <a:cubicBezTo>
                    <a:pt x="670" y="1875"/>
                    <a:pt x="706" y="1878"/>
                    <a:pt x="742" y="1878"/>
                  </a:cubicBezTo>
                  <a:cubicBezTo>
                    <a:pt x="1025" y="1878"/>
                    <a:pt x="1341" y="1687"/>
                    <a:pt x="1736" y="1391"/>
                  </a:cubicBezTo>
                  <a:cubicBezTo>
                    <a:pt x="2148" y="1090"/>
                    <a:pt x="2959" y="178"/>
                    <a:pt x="3104" y="12"/>
                  </a:cubicBezTo>
                  <a:cubicBezTo>
                    <a:pt x="3115" y="12"/>
                    <a:pt x="3104" y="0"/>
                    <a:pt x="309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19"/>
            <p:cNvSpPr/>
            <p:nvPr/>
          </p:nvSpPr>
          <p:spPr>
            <a:xfrm>
              <a:off x="2501728" y="4379506"/>
              <a:ext cx="67158" cy="60948"/>
            </a:xfrm>
            <a:custGeom>
              <a:avLst/>
              <a:gdLst/>
              <a:ahLst/>
              <a:cxnLst/>
              <a:rect l="l" t="t" r="r" b="b"/>
              <a:pathLst>
                <a:path w="1925" h="1747" extrusionOk="0">
                  <a:moveTo>
                    <a:pt x="1902" y="0"/>
                  </a:moveTo>
                  <a:cubicBezTo>
                    <a:pt x="1802" y="34"/>
                    <a:pt x="1446" y="134"/>
                    <a:pt x="990" y="178"/>
                  </a:cubicBezTo>
                  <a:cubicBezTo>
                    <a:pt x="868" y="190"/>
                    <a:pt x="734" y="212"/>
                    <a:pt x="601" y="222"/>
                  </a:cubicBezTo>
                  <a:cubicBezTo>
                    <a:pt x="557" y="323"/>
                    <a:pt x="523" y="423"/>
                    <a:pt x="490" y="534"/>
                  </a:cubicBezTo>
                  <a:cubicBezTo>
                    <a:pt x="468" y="667"/>
                    <a:pt x="434" y="801"/>
                    <a:pt x="401" y="934"/>
                  </a:cubicBezTo>
                  <a:cubicBezTo>
                    <a:pt x="367" y="1068"/>
                    <a:pt x="300" y="1201"/>
                    <a:pt x="245" y="1324"/>
                  </a:cubicBezTo>
                  <a:cubicBezTo>
                    <a:pt x="178" y="1458"/>
                    <a:pt x="100" y="1579"/>
                    <a:pt x="33" y="1702"/>
                  </a:cubicBezTo>
                  <a:cubicBezTo>
                    <a:pt x="23" y="1713"/>
                    <a:pt x="11" y="1735"/>
                    <a:pt x="0" y="1747"/>
                  </a:cubicBezTo>
                  <a:cubicBezTo>
                    <a:pt x="167" y="1668"/>
                    <a:pt x="345" y="1535"/>
                    <a:pt x="545" y="1391"/>
                  </a:cubicBezTo>
                  <a:cubicBezTo>
                    <a:pt x="957" y="1090"/>
                    <a:pt x="1768" y="178"/>
                    <a:pt x="1913" y="12"/>
                  </a:cubicBezTo>
                  <a:cubicBezTo>
                    <a:pt x="1924" y="12"/>
                    <a:pt x="1913" y="0"/>
                    <a:pt x="190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19"/>
            <p:cNvSpPr/>
            <p:nvPr/>
          </p:nvSpPr>
          <p:spPr>
            <a:xfrm>
              <a:off x="2531593" y="4388019"/>
              <a:ext cx="11652" cy="14409"/>
            </a:xfrm>
            <a:custGeom>
              <a:avLst/>
              <a:gdLst/>
              <a:ahLst/>
              <a:cxnLst/>
              <a:rect l="l" t="t" r="r" b="b"/>
              <a:pathLst>
                <a:path w="334" h="413" extrusionOk="0">
                  <a:moveTo>
                    <a:pt x="334" y="1"/>
                  </a:moveTo>
                  <a:lnTo>
                    <a:pt x="334" y="1"/>
                  </a:lnTo>
                  <a:cubicBezTo>
                    <a:pt x="301" y="23"/>
                    <a:pt x="257" y="45"/>
                    <a:pt x="223" y="79"/>
                  </a:cubicBezTo>
                  <a:cubicBezTo>
                    <a:pt x="190" y="101"/>
                    <a:pt x="156" y="134"/>
                    <a:pt x="123" y="168"/>
                  </a:cubicBezTo>
                  <a:cubicBezTo>
                    <a:pt x="89" y="201"/>
                    <a:pt x="56" y="235"/>
                    <a:pt x="34" y="279"/>
                  </a:cubicBezTo>
                  <a:cubicBezTo>
                    <a:pt x="12" y="312"/>
                    <a:pt x="0" y="368"/>
                    <a:pt x="0" y="413"/>
                  </a:cubicBezTo>
                  <a:cubicBezTo>
                    <a:pt x="23" y="368"/>
                    <a:pt x="34" y="324"/>
                    <a:pt x="67" y="290"/>
                  </a:cubicBezTo>
                  <a:cubicBezTo>
                    <a:pt x="89" y="257"/>
                    <a:pt x="112" y="223"/>
                    <a:pt x="145" y="179"/>
                  </a:cubicBezTo>
                  <a:cubicBezTo>
                    <a:pt x="168" y="146"/>
                    <a:pt x="201" y="112"/>
                    <a:pt x="234" y="90"/>
                  </a:cubicBezTo>
                  <a:cubicBezTo>
                    <a:pt x="267" y="57"/>
                    <a:pt x="301" y="23"/>
                    <a:pt x="3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19"/>
            <p:cNvSpPr/>
            <p:nvPr/>
          </p:nvSpPr>
          <p:spPr>
            <a:xfrm>
              <a:off x="2539757" y="4396950"/>
              <a:ext cx="11269" cy="1605"/>
            </a:xfrm>
            <a:custGeom>
              <a:avLst/>
              <a:gdLst/>
              <a:ahLst/>
              <a:cxnLst/>
              <a:rect l="l" t="t" r="r" b="b"/>
              <a:pathLst>
                <a:path w="323" h="46" extrusionOk="0">
                  <a:moveTo>
                    <a:pt x="322" y="1"/>
                  </a:moveTo>
                  <a:cubicBezTo>
                    <a:pt x="267" y="1"/>
                    <a:pt x="211" y="12"/>
                    <a:pt x="156" y="12"/>
                  </a:cubicBezTo>
                  <a:lnTo>
                    <a:pt x="78" y="12"/>
                  </a:lnTo>
                  <a:cubicBezTo>
                    <a:pt x="56" y="12"/>
                    <a:pt x="33" y="12"/>
                    <a:pt x="0" y="23"/>
                  </a:cubicBezTo>
                  <a:cubicBezTo>
                    <a:pt x="23" y="34"/>
                    <a:pt x="56" y="45"/>
                    <a:pt x="78" y="45"/>
                  </a:cubicBezTo>
                  <a:cubicBezTo>
                    <a:pt x="112" y="45"/>
                    <a:pt x="134" y="45"/>
                    <a:pt x="167" y="34"/>
                  </a:cubicBezTo>
                  <a:cubicBezTo>
                    <a:pt x="211" y="23"/>
                    <a:pt x="267" y="12"/>
                    <a:pt x="32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19"/>
            <p:cNvSpPr/>
            <p:nvPr/>
          </p:nvSpPr>
          <p:spPr>
            <a:xfrm>
              <a:off x="2499391" y="4390775"/>
              <a:ext cx="22537" cy="26410"/>
            </a:xfrm>
            <a:custGeom>
              <a:avLst/>
              <a:gdLst/>
              <a:ahLst/>
              <a:cxnLst/>
              <a:rect l="l" t="t" r="r" b="b"/>
              <a:pathLst>
                <a:path w="646" h="757" extrusionOk="0">
                  <a:moveTo>
                    <a:pt x="634" y="0"/>
                  </a:moveTo>
                  <a:cubicBezTo>
                    <a:pt x="579" y="55"/>
                    <a:pt x="512" y="111"/>
                    <a:pt x="456" y="166"/>
                  </a:cubicBezTo>
                  <a:cubicBezTo>
                    <a:pt x="389" y="222"/>
                    <a:pt x="312" y="267"/>
                    <a:pt x="245" y="322"/>
                  </a:cubicBezTo>
                  <a:cubicBezTo>
                    <a:pt x="179" y="367"/>
                    <a:pt x="123" y="445"/>
                    <a:pt x="90" y="512"/>
                  </a:cubicBezTo>
                  <a:cubicBezTo>
                    <a:pt x="67" y="556"/>
                    <a:pt x="45" y="589"/>
                    <a:pt x="34" y="634"/>
                  </a:cubicBezTo>
                  <a:cubicBezTo>
                    <a:pt x="23" y="667"/>
                    <a:pt x="1" y="712"/>
                    <a:pt x="11" y="756"/>
                  </a:cubicBezTo>
                  <a:lnTo>
                    <a:pt x="23" y="756"/>
                  </a:lnTo>
                  <a:cubicBezTo>
                    <a:pt x="11" y="712"/>
                    <a:pt x="45" y="678"/>
                    <a:pt x="56" y="645"/>
                  </a:cubicBezTo>
                  <a:cubicBezTo>
                    <a:pt x="78" y="611"/>
                    <a:pt x="100" y="567"/>
                    <a:pt x="123" y="534"/>
                  </a:cubicBezTo>
                  <a:cubicBezTo>
                    <a:pt x="167" y="467"/>
                    <a:pt x="212" y="400"/>
                    <a:pt x="268" y="344"/>
                  </a:cubicBezTo>
                  <a:cubicBezTo>
                    <a:pt x="334" y="289"/>
                    <a:pt x="401" y="245"/>
                    <a:pt x="468" y="189"/>
                  </a:cubicBezTo>
                  <a:cubicBezTo>
                    <a:pt x="523" y="122"/>
                    <a:pt x="590" y="67"/>
                    <a:pt x="6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19"/>
            <p:cNvSpPr/>
            <p:nvPr/>
          </p:nvSpPr>
          <p:spPr>
            <a:xfrm>
              <a:off x="2509474" y="4412859"/>
              <a:ext cx="20235" cy="4326"/>
            </a:xfrm>
            <a:custGeom>
              <a:avLst/>
              <a:gdLst/>
              <a:ahLst/>
              <a:cxnLst/>
              <a:rect l="l" t="t" r="r" b="b"/>
              <a:pathLst>
                <a:path w="580" h="124" extrusionOk="0">
                  <a:moveTo>
                    <a:pt x="1" y="1"/>
                  </a:moveTo>
                  <a:lnTo>
                    <a:pt x="1" y="12"/>
                  </a:lnTo>
                  <a:cubicBezTo>
                    <a:pt x="34" y="45"/>
                    <a:pt x="90" y="67"/>
                    <a:pt x="134" y="79"/>
                  </a:cubicBezTo>
                  <a:cubicBezTo>
                    <a:pt x="179" y="101"/>
                    <a:pt x="234" y="101"/>
                    <a:pt x="278" y="101"/>
                  </a:cubicBezTo>
                  <a:cubicBezTo>
                    <a:pt x="379" y="123"/>
                    <a:pt x="479" y="123"/>
                    <a:pt x="579" y="123"/>
                  </a:cubicBezTo>
                  <a:lnTo>
                    <a:pt x="579" y="112"/>
                  </a:lnTo>
                  <a:cubicBezTo>
                    <a:pt x="479" y="101"/>
                    <a:pt x="390" y="79"/>
                    <a:pt x="290" y="57"/>
                  </a:cubicBezTo>
                  <a:cubicBezTo>
                    <a:pt x="246" y="45"/>
                    <a:pt x="201" y="23"/>
                    <a:pt x="145" y="23"/>
                  </a:cubicBezTo>
                  <a:cubicBezTo>
                    <a:pt x="100" y="12"/>
                    <a:pt x="45" y="1"/>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19"/>
            <p:cNvSpPr/>
            <p:nvPr/>
          </p:nvSpPr>
          <p:spPr>
            <a:xfrm>
              <a:off x="2476504" y="4425279"/>
              <a:ext cx="33004" cy="8303"/>
            </a:xfrm>
            <a:custGeom>
              <a:avLst/>
              <a:gdLst/>
              <a:ahLst/>
              <a:cxnLst/>
              <a:rect l="l" t="t" r="r" b="b"/>
              <a:pathLst>
                <a:path w="946" h="238" extrusionOk="0">
                  <a:moveTo>
                    <a:pt x="12" y="0"/>
                  </a:moveTo>
                  <a:lnTo>
                    <a:pt x="0" y="12"/>
                  </a:lnTo>
                  <a:cubicBezTo>
                    <a:pt x="56" y="79"/>
                    <a:pt x="123" y="123"/>
                    <a:pt x="200" y="168"/>
                  </a:cubicBezTo>
                  <a:cubicBezTo>
                    <a:pt x="279" y="201"/>
                    <a:pt x="367" y="212"/>
                    <a:pt x="445" y="223"/>
                  </a:cubicBezTo>
                  <a:cubicBezTo>
                    <a:pt x="530" y="234"/>
                    <a:pt x="615" y="237"/>
                    <a:pt x="700" y="237"/>
                  </a:cubicBezTo>
                  <a:cubicBezTo>
                    <a:pt x="782" y="237"/>
                    <a:pt x="864" y="234"/>
                    <a:pt x="946" y="234"/>
                  </a:cubicBezTo>
                  <a:lnTo>
                    <a:pt x="946" y="223"/>
                  </a:lnTo>
                  <a:cubicBezTo>
                    <a:pt x="779" y="212"/>
                    <a:pt x="612" y="212"/>
                    <a:pt x="456" y="178"/>
                  </a:cubicBezTo>
                  <a:cubicBezTo>
                    <a:pt x="378" y="156"/>
                    <a:pt x="301" y="134"/>
                    <a:pt x="222" y="101"/>
                  </a:cubicBezTo>
                  <a:cubicBezTo>
                    <a:pt x="156" y="79"/>
                    <a:pt x="78" y="45"/>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19"/>
            <p:cNvSpPr/>
            <p:nvPr/>
          </p:nvSpPr>
          <p:spPr>
            <a:xfrm>
              <a:off x="2470294" y="4397334"/>
              <a:ext cx="23305" cy="29933"/>
            </a:xfrm>
            <a:custGeom>
              <a:avLst/>
              <a:gdLst/>
              <a:ahLst/>
              <a:cxnLst/>
              <a:rect l="l" t="t" r="r" b="b"/>
              <a:pathLst>
                <a:path w="668" h="858" extrusionOk="0">
                  <a:moveTo>
                    <a:pt x="667" y="1"/>
                  </a:moveTo>
                  <a:lnTo>
                    <a:pt x="457" y="190"/>
                  </a:lnTo>
                  <a:cubicBezTo>
                    <a:pt x="390" y="257"/>
                    <a:pt x="323" y="312"/>
                    <a:pt x="256" y="379"/>
                  </a:cubicBezTo>
                  <a:lnTo>
                    <a:pt x="156" y="479"/>
                  </a:lnTo>
                  <a:lnTo>
                    <a:pt x="111" y="524"/>
                  </a:lnTo>
                  <a:cubicBezTo>
                    <a:pt x="89" y="546"/>
                    <a:pt x="78" y="568"/>
                    <a:pt x="67" y="591"/>
                  </a:cubicBezTo>
                  <a:cubicBezTo>
                    <a:pt x="45" y="624"/>
                    <a:pt x="22" y="668"/>
                    <a:pt x="12" y="724"/>
                  </a:cubicBezTo>
                  <a:cubicBezTo>
                    <a:pt x="0" y="746"/>
                    <a:pt x="0" y="769"/>
                    <a:pt x="12" y="791"/>
                  </a:cubicBezTo>
                  <a:lnTo>
                    <a:pt x="12" y="858"/>
                  </a:lnTo>
                  <a:lnTo>
                    <a:pt x="22" y="858"/>
                  </a:lnTo>
                  <a:lnTo>
                    <a:pt x="22" y="791"/>
                  </a:lnTo>
                  <a:cubicBezTo>
                    <a:pt x="22" y="769"/>
                    <a:pt x="34" y="746"/>
                    <a:pt x="34" y="724"/>
                  </a:cubicBezTo>
                  <a:cubicBezTo>
                    <a:pt x="56" y="680"/>
                    <a:pt x="78" y="646"/>
                    <a:pt x="101" y="613"/>
                  </a:cubicBezTo>
                  <a:cubicBezTo>
                    <a:pt x="123" y="568"/>
                    <a:pt x="156" y="535"/>
                    <a:pt x="190" y="502"/>
                  </a:cubicBezTo>
                  <a:lnTo>
                    <a:pt x="279" y="401"/>
                  </a:lnTo>
                  <a:cubicBezTo>
                    <a:pt x="345" y="334"/>
                    <a:pt x="412" y="268"/>
                    <a:pt x="479" y="212"/>
                  </a:cubicBezTo>
                  <a:lnTo>
                    <a:pt x="667" y="12"/>
                  </a:lnTo>
                  <a:lnTo>
                    <a:pt x="66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19"/>
            <p:cNvSpPr/>
            <p:nvPr/>
          </p:nvSpPr>
          <p:spPr>
            <a:xfrm>
              <a:off x="2386876" y="4436932"/>
              <a:ext cx="64821" cy="114780"/>
            </a:xfrm>
            <a:custGeom>
              <a:avLst/>
              <a:gdLst/>
              <a:ahLst/>
              <a:cxnLst/>
              <a:rect l="l" t="t" r="r" b="b"/>
              <a:pathLst>
                <a:path w="1858" h="3290" extrusionOk="0">
                  <a:moveTo>
                    <a:pt x="411" y="0"/>
                  </a:moveTo>
                  <a:cubicBezTo>
                    <a:pt x="411" y="0"/>
                    <a:pt x="189" y="234"/>
                    <a:pt x="111" y="546"/>
                  </a:cubicBezTo>
                  <a:cubicBezTo>
                    <a:pt x="22" y="868"/>
                    <a:pt x="0" y="1302"/>
                    <a:pt x="223" y="1791"/>
                  </a:cubicBezTo>
                  <a:cubicBezTo>
                    <a:pt x="445" y="2281"/>
                    <a:pt x="668" y="2403"/>
                    <a:pt x="934" y="2558"/>
                  </a:cubicBezTo>
                  <a:cubicBezTo>
                    <a:pt x="1335" y="2792"/>
                    <a:pt x="1657" y="3203"/>
                    <a:pt x="1724" y="3282"/>
                  </a:cubicBezTo>
                  <a:cubicBezTo>
                    <a:pt x="1724" y="3287"/>
                    <a:pt x="1727" y="3290"/>
                    <a:pt x="1730" y="3290"/>
                  </a:cubicBezTo>
                  <a:cubicBezTo>
                    <a:pt x="1732" y="3290"/>
                    <a:pt x="1735" y="3287"/>
                    <a:pt x="1735" y="3282"/>
                  </a:cubicBezTo>
                  <a:cubicBezTo>
                    <a:pt x="1758" y="3181"/>
                    <a:pt x="1857" y="2703"/>
                    <a:pt x="1824" y="2036"/>
                  </a:cubicBezTo>
                  <a:cubicBezTo>
                    <a:pt x="1790" y="1280"/>
                    <a:pt x="1624" y="746"/>
                    <a:pt x="1379" y="457"/>
                  </a:cubicBezTo>
                  <a:cubicBezTo>
                    <a:pt x="1145" y="178"/>
                    <a:pt x="823" y="134"/>
                    <a:pt x="700" y="111"/>
                  </a:cubicBezTo>
                  <a:cubicBezTo>
                    <a:pt x="589" y="89"/>
                    <a:pt x="478" y="56"/>
                    <a:pt x="456" y="56"/>
                  </a:cubicBezTo>
                  <a:lnTo>
                    <a:pt x="41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19"/>
            <p:cNvSpPr/>
            <p:nvPr/>
          </p:nvSpPr>
          <p:spPr>
            <a:xfrm>
              <a:off x="2419461" y="4449352"/>
              <a:ext cx="32236" cy="102360"/>
            </a:xfrm>
            <a:custGeom>
              <a:avLst/>
              <a:gdLst/>
              <a:ahLst/>
              <a:cxnLst/>
              <a:rect l="l" t="t" r="r" b="b"/>
              <a:pathLst>
                <a:path w="924" h="2934" extrusionOk="0">
                  <a:moveTo>
                    <a:pt x="345" y="0"/>
                  </a:moveTo>
                  <a:cubicBezTo>
                    <a:pt x="245" y="200"/>
                    <a:pt x="211" y="434"/>
                    <a:pt x="211" y="667"/>
                  </a:cubicBezTo>
                  <a:cubicBezTo>
                    <a:pt x="211" y="845"/>
                    <a:pt x="223" y="1035"/>
                    <a:pt x="223" y="1223"/>
                  </a:cubicBezTo>
                  <a:cubicBezTo>
                    <a:pt x="211" y="1391"/>
                    <a:pt x="178" y="1569"/>
                    <a:pt x="134" y="1735"/>
                  </a:cubicBezTo>
                  <a:cubicBezTo>
                    <a:pt x="100" y="1891"/>
                    <a:pt x="45" y="2047"/>
                    <a:pt x="0" y="2202"/>
                  </a:cubicBezTo>
                  <a:cubicBezTo>
                    <a:pt x="401" y="2436"/>
                    <a:pt x="723" y="2847"/>
                    <a:pt x="790" y="2926"/>
                  </a:cubicBezTo>
                  <a:cubicBezTo>
                    <a:pt x="790" y="2931"/>
                    <a:pt x="793" y="2934"/>
                    <a:pt x="796" y="2934"/>
                  </a:cubicBezTo>
                  <a:cubicBezTo>
                    <a:pt x="798" y="2934"/>
                    <a:pt x="801" y="2931"/>
                    <a:pt x="801" y="2926"/>
                  </a:cubicBezTo>
                  <a:cubicBezTo>
                    <a:pt x="824" y="2825"/>
                    <a:pt x="923" y="2347"/>
                    <a:pt x="890" y="1680"/>
                  </a:cubicBezTo>
                  <a:cubicBezTo>
                    <a:pt x="856" y="924"/>
                    <a:pt x="690" y="390"/>
                    <a:pt x="445" y="101"/>
                  </a:cubicBezTo>
                  <a:cubicBezTo>
                    <a:pt x="423" y="67"/>
                    <a:pt x="389" y="34"/>
                    <a:pt x="34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19"/>
            <p:cNvSpPr/>
            <p:nvPr/>
          </p:nvSpPr>
          <p:spPr>
            <a:xfrm>
              <a:off x="2409379" y="4447538"/>
              <a:ext cx="26410" cy="13467"/>
            </a:xfrm>
            <a:custGeom>
              <a:avLst/>
              <a:gdLst/>
              <a:ahLst/>
              <a:cxnLst/>
              <a:rect l="l" t="t" r="r" b="b"/>
              <a:pathLst>
                <a:path w="757" h="386" extrusionOk="0">
                  <a:moveTo>
                    <a:pt x="169" y="0"/>
                  </a:moveTo>
                  <a:cubicBezTo>
                    <a:pt x="112" y="0"/>
                    <a:pt x="54" y="6"/>
                    <a:pt x="0" y="19"/>
                  </a:cubicBezTo>
                  <a:lnTo>
                    <a:pt x="11" y="19"/>
                  </a:lnTo>
                  <a:cubicBezTo>
                    <a:pt x="47" y="14"/>
                    <a:pt x="83" y="11"/>
                    <a:pt x="119" y="11"/>
                  </a:cubicBezTo>
                  <a:cubicBezTo>
                    <a:pt x="227" y="11"/>
                    <a:pt x="334" y="36"/>
                    <a:pt x="434" y="86"/>
                  </a:cubicBezTo>
                  <a:cubicBezTo>
                    <a:pt x="500" y="119"/>
                    <a:pt x="556" y="163"/>
                    <a:pt x="601" y="219"/>
                  </a:cubicBezTo>
                  <a:cubicBezTo>
                    <a:pt x="656" y="264"/>
                    <a:pt x="701" y="319"/>
                    <a:pt x="745" y="386"/>
                  </a:cubicBezTo>
                  <a:lnTo>
                    <a:pt x="757" y="386"/>
                  </a:lnTo>
                  <a:cubicBezTo>
                    <a:pt x="734" y="308"/>
                    <a:pt x="690" y="242"/>
                    <a:pt x="634" y="186"/>
                  </a:cubicBezTo>
                  <a:cubicBezTo>
                    <a:pt x="589" y="130"/>
                    <a:pt x="523" y="86"/>
                    <a:pt x="445" y="52"/>
                  </a:cubicBezTo>
                  <a:cubicBezTo>
                    <a:pt x="362" y="18"/>
                    <a:pt x="265" y="0"/>
                    <a:pt x="16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19"/>
            <p:cNvSpPr/>
            <p:nvPr/>
          </p:nvSpPr>
          <p:spPr>
            <a:xfrm>
              <a:off x="2418694" y="4462924"/>
              <a:ext cx="24072" cy="21386"/>
            </a:xfrm>
            <a:custGeom>
              <a:avLst/>
              <a:gdLst/>
              <a:ahLst/>
              <a:cxnLst/>
              <a:rect l="l" t="t" r="r" b="b"/>
              <a:pathLst>
                <a:path w="690" h="613" extrusionOk="0">
                  <a:moveTo>
                    <a:pt x="0" y="1"/>
                  </a:moveTo>
                  <a:cubicBezTo>
                    <a:pt x="45" y="68"/>
                    <a:pt x="100" y="123"/>
                    <a:pt x="167" y="167"/>
                  </a:cubicBezTo>
                  <a:cubicBezTo>
                    <a:pt x="223" y="212"/>
                    <a:pt x="300" y="245"/>
                    <a:pt x="356" y="290"/>
                  </a:cubicBezTo>
                  <a:cubicBezTo>
                    <a:pt x="411" y="334"/>
                    <a:pt x="467" y="390"/>
                    <a:pt x="523" y="446"/>
                  </a:cubicBezTo>
                  <a:cubicBezTo>
                    <a:pt x="579" y="501"/>
                    <a:pt x="623" y="557"/>
                    <a:pt x="690" y="612"/>
                  </a:cubicBezTo>
                  <a:cubicBezTo>
                    <a:pt x="645" y="545"/>
                    <a:pt x="601" y="479"/>
                    <a:pt x="545" y="423"/>
                  </a:cubicBezTo>
                  <a:cubicBezTo>
                    <a:pt x="490" y="367"/>
                    <a:pt x="434" y="312"/>
                    <a:pt x="367" y="268"/>
                  </a:cubicBezTo>
                  <a:cubicBezTo>
                    <a:pt x="312" y="223"/>
                    <a:pt x="233" y="189"/>
                    <a:pt x="167" y="156"/>
                  </a:cubicBezTo>
                  <a:cubicBezTo>
                    <a:pt x="100" y="112"/>
                    <a:pt x="45" y="68"/>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19"/>
            <p:cNvSpPr/>
            <p:nvPr/>
          </p:nvSpPr>
          <p:spPr>
            <a:xfrm>
              <a:off x="2429928" y="4487764"/>
              <a:ext cx="16746" cy="16327"/>
            </a:xfrm>
            <a:custGeom>
              <a:avLst/>
              <a:gdLst/>
              <a:ahLst/>
              <a:cxnLst/>
              <a:rect l="l" t="t" r="r" b="b"/>
              <a:pathLst>
                <a:path w="480" h="468" extrusionOk="0">
                  <a:moveTo>
                    <a:pt x="0" y="1"/>
                  </a:moveTo>
                  <a:cubicBezTo>
                    <a:pt x="45" y="45"/>
                    <a:pt x="89" y="78"/>
                    <a:pt x="145" y="100"/>
                  </a:cubicBezTo>
                  <a:cubicBezTo>
                    <a:pt x="201" y="122"/>
                    <a:pt x="245" y="156"/>
                    <a:pt x="279" y="189"/>
                  </a:cubicBezTo>
                  <a:cubicBezTo>
                    <a:pt x="312" y="234"/>
                    <a:pt x="334" y="290"/>
                    <a:pt x="368" y="334"/>
                  </a:cubicBezTo>
                  <a:cubicBezTo>
                    <a:pt x="390" y="389"/>
                    <a:pt x="423" y="434"/>
                    <a:pt x="479" y="468"/>
                  </a:cubicBezTo>
                  <a:cubicBezTo>
                    <a:pt x="445" y="412"/>
                    <a:pt x="423" y="367"/>
                    <a:pt x="401" y="312"/>
                  </a:cubicBezTo>
                  <a:cubicBezTo>
                    <a:pt x="379" y="268"/>
                    <a:pt x="346" y="211"/>
                    <a:pt x="301" y="167"/>
                  </a:cubicBezTo>
                  <a:cubicBezTo>
                    <a:pt x="267" y="122"/>
                    <a:pt x="201" y="100"/>
                    <a:pt x="156" y="78"/>
                  </a:cubicBezTo>
                  <a:cubicBezTo>
                    <a:pt x="101" y="67"/>
                    <a:pt x="45" y="45"/>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19"/>
            <p:cNvSpPr/>
            <p:nvPr/>
          </p:nvSpPr>
          <p:spPr>
            <a:xfrm>
              <a:off x="2435371" y="4507162"/>
              <a:ext cx="12420" cy="17897"/>
            </a:xfrm>
            <a:custGeom>
              <a:avLst/>
              <a:gdLst/>
              <a:ahLst/>
              <a:cxnLst/>
              <a:rect l="l" t="t" r="r" b="b"/>
              <a:pathLst>
                <a:path w="356" h="513" extrusionOk="0">
                  <a:moveTo>
                    <a:pt x="0" y="1"/>
                  </a:moveTo>
                  <a:cubicBezTo>
                    <a:pt x="67" y="78"/>
                    <a:pt x="134" y="167"/>
                    <a:pt x="190" y="256"/>
                  </a:cubicBezTo>
                  <a:cubicBezTo>
                    <a:pt x="212" y="301"/>
                    <a:pt x="234" y="345"/>
                    <a:pt x="267" y="390"/>
                  </a:cubicBezTo>
                  <a:cubicBezTo>
                    <a:pt x="289" y="423"/>
                    <a:pt x="323" y="468"/>
                    <a:pt x="345" y="512"/>
                  </a:cubicBezTo>
                  <a:lnTo>
                    <a:pt x="356" y="512"/>
                  </a:lnTo>
                  <a:cubicBezTo>
                    <a:pt x="334" y="468"/>
                    <a:pt x="311" y="412"/>
                    <a:pt x="289" y="367"/>
                  </a:cubicBezTo>
                  <a:cubicBezTo>
                    <a:pt x="267" y="323"/>
                    <a:pt x="234" y="278"/>
                    <a:pt x="200" y="234"/>
                  </a:cubicBezTo>
                  <a:cubicBezTo>
                    <a:pt x="145" y="156"/>
                    <a:pt x="78" y="78"/>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19"/>
            <p:cNvSpPr/>
            <p:nvPr/>
          </p:nvSpPr>
          <p:spPr>
            <a:xfrm>
              <a:off x="2431114" y="4517245"/>
              <a:ext cx="7780" cy="11269"/>
            </a:xfrm>
            <a:custGeom>
              <a:avLst/>
              <a:gdLst/>
              <a:ahLst/>
              <a:cxnLst/>
              <a:rect l="l" t="t" r="r" b="b"/>
              <a:pathLst>
                <a:path w="223" h="323" extrusionOk="0">
                  <a:moveTo>
                    <a:pt x="200" y="1"/>
                  </a:moveTo>
                  <a:cubicBezTo>
                    <a:pt x="200" y="12"/>
                    <a:pt x="178" y="23"/>
                    <a:pt x="167" y="34"/>
                  </a:cubicBezTo>
                  <a:lnTo>
                    <a:pt x="134" y="68"/>
                  </a:lnTo>
                  <a:cubicBezTo>
                    <a:pt x="111" y="90"/>
                    <a:pt x="100" y="123"/>
                    <a:pt x="78" y="145"/>
                  </a:cubicBezTo>
                  <a:cubicBezTo>
                    <a:pt x="67" y="179"/>
                    <a:pt x="45" y="201"/>
                    <a:pt x="22" y="234"/>
                  </a:cubicBezTo>
                  <a:cubicBezTo>
                    <a:pt x="11" y="256"/>
                    <a:pt x="0" y="290"/>
                    <a:pt x="0" y="323"/>
                  </a:cubicBezTo>
                  <a:cubicBezTo>
                    <a:pt x="22" y="268"/>
                    <a:pt x="78" y="223"/>
                    <a:pt x="122" y="179"/>
                  </a:cubicBezTo>
                  <a:cubicBezTo>
                    <a:pt x="144" y="157"/>
                    <a:pt x="167" y="134"/>
                    <a:pt x="189" y="101"/>
                  </a:cubicBezTo>
                  <a:cubicBezTo>
                    <a:pt x="189" y="90"/>
                    <a:pt x="200" y="68"/>
                    <a:pt x="211" y="56"/>
                  </a:cubicBezTo>
                  <a:cubicBezTo>
                    <a:pt x="211" y="45"/>
                    <a:pt x="223" y="12"/>
                    <a:pt x="2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19"/>
            <p:cNvSpPr/>
            <p:nvPr/>
          </p:nvSpPr>
          <p:spPr>
            <a:xfrm>
              <a:off x="2422567" y="4492439"/>
              <a:ext cx="10117" cy="26794"/>
            </a:xfrm>
            <a:custGeom>
              <a:avLst/>
              <a:gdLst/>
              <a:ahLst/>
              <a:cxnLst/>
              <a:rect l="l" t="t" r="r" b="b"/>
              <a:pathLst>
                <a:path w="290" h="768" extrusionOk="0">
                  <a:moveTo>
                    <a:pt x="290" y="0"/>
                  </a:moveTo>
                  <a:cubicBezTo>
                    <a:pt x="256" y="22"/>
                    <a:pt x="245" y="55"/>
                    <a:pt x="234" y="89"/>
                  </a:cubicBezTo>
                  <a:lnTo>
                    <a:pt x="189" y="178"/>
                  </a:lnTo>
                  <a:lnTo>
                    <a:pt x="100" y="367"/>
                  </a:lnTo>
                  <a:cubicBezTo>
                    <a:pt x="78" y="433"/>
                    <a:pt x="45" y="489"/>
                    <a:pt x="23" y="556"/>
                  </a:cubicBezTo>
                  <a:cubicBezTo>
                    <a:pt x="11" y="623"/>
                    <a:pt x="0" y="712"/>
                    <a:pt x="45" y="767"/>
                  </a:cubicBezTo>
                  <a:cubicBezTo>
                    <a:pt x="45" y="700"/>
                    <a:pt x="56" y="645"/>
                    <a:pt x="89" y="578"/>
                  </a:cubicBezTo>
                  <a:cubicBezTo>
                    <a:pt x="112" y="512"/>
                    <a:pt x="134" y="456"/>
                    <a:pt x="156" y="389"/>
                  </a:cubicBezTo>
                  <a:lnTo>
                    <a:pt x="223" y="189"/>
                  </a:lnTo>
                  <a:lnTo>
                    <a:pt x="256" y="89"/>
                  </a:lnTo>
                  <a:cubicBezTo>
                    <a:pt x="267" y="55"/>
                    <a:pt x="267" y="22"/>
                    <a:pt x="2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19"/>
            <p:cNvSpPr/>
            <p:nvPr/>
          </p:nvSpPr>
          <p:spPr>
            <a:xfrm>
              <a:off x="2410914" y="4472623"/>
              <a:ext cx="13222" cy="31085"/>
            </a:xfrm>
            <a:custGeom>
              <a:avLst/>
              <a:gdLst/>
              <a:ahLst/>
              <a:cxnLst/>
              <a:rect l="l" t="t" r="r" b="b"/>
              <a:pathLst>
                <a:path w="379" h="891" extrusionOk="0">
                  <a:moveTo>
                    <a:pt x="379" y="0"/>
                  </a:moveTo>
                  <a:lnTo>
                    <a:pt x="379" y="0"/>
                  </a:lnTo>
                  <a:cubicBezTo>
                    <a:pt x="345" y="67"/>
                    <a:pt x="312" y="145"/>
                    <a:pt x="268" y="212"/>
                  </a:cubicBezTo>
                  <a:cubicBezTo>
                    <a:pt x="234" y="290"/>
                    <a:pt x="179" y="346"/>
                    <a:pt x="123" y="412"/>
                  </a:cubicBezTo>
                  <a:cubicBezTo>
                    <a:pt x="68" y="479"/>
                    <a:pt x="23" y="556"/>
                    <a:pt x="11" y="635"/>
                  </a:cubicBezTo>
                  <a:cubicBezTo>
                    <a:pt x="1" y="724"/>
                    <a:pt x="11" y="801"/>
                    <a:pt x="23" y="890"/>
                  </a:cubicBezTo>
                  <a:cubicBezTo>
                    <a:pt x="34" y="801"/>
                    <a:pt x="45" y="724"/>
                    <a:pt x="56" y="645"/>
                  </a:cubicBezTo>
                  <a:cubicBezTo>
                    <a:pt x="78" y="568"/>
                    <a:pt x="100" y="501"/>
                    <a:pt x="145" y="435"/>
                  </a:cubicBezTo>
                  <a:cubicBezTo>
                    <a:pt x="201" y="368"/>
                    <a:pt x="256" y="301"/>
                    <a:pt x="290" y="223"/>
                  </a:cubicBezTo>
                  <a:cubicBezTo>
                    <a:pt x="323" y="156"/>
                    <a:pt x="357" y="7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19"/>
            <p:cNvSpPr/>
            <p:nvPr/>
          </p:nvSpPr>
          <p:spPr>
            <a:xfrm>
              <a:off x="2396191" y="4452074"/>
              <a:ext cx="17095" cy="37295"/>
            </a:xfrm>
            <a:custGeom>
              <a:avLst/>
              <a:gdLst/>
              <a:ahLst/>
              <a:cxnLst/>
              <a:rect l="l" t="t" r="r" b="b"/>
              <a:pathLst>
                <a:path w="490" h="1069" extrusionOk="0">
                  <a:moveTo>
                    <a:pt x="490" y="0"/>
                  </a:moveTo>
                  <a:cubicBezTo>
                    <a:pt x="423" y="78"/>
                    <a:pt x="356" y="156"/>
                    <a:pt x="278" y="223"/>
                  </a:cubicBezTo>
                  <a:cubicBezTo>
                    <a:pt x="200" y="290"/>
                    <a:pt x="122" y="367"/>
                    <a:pt x="78" y="456"/>
                  </a:cubicBezTo>
                  <a:cubicBezTo>
                    <a:pt x="22" y="556"/>
                    <a:pt x="0" y="656"/>
                    <a:pt x="0" y="767"/>
                  </a:cubicBezTo>
                  <a:cubicBezTo>
                    <a:pt x="11" y="868"/>
                    <a:pt x="33" y="968"/>
                    <a:pt x="67" y="1068"/>
                  </a:cubicBezTo>
                  <a:cubicBezTo>
                    <a:pt x="67" y="968"/>
                    <a:pt x="55" y="868"/>
                    <a:pt x="67" y="767"/>
                  </a:cubicBezTo>
                  <a:cubicBezTo>
                    <a:pt x="67" y="668"/>
                    <a:pt x="78" y="567"/>
                    <a:pt x="111" y="478"/>
                  </a:cubicBezTo>
                  <a:cubicBezTo>
                    <a:pt x="156" y="389"/>
                    <a:pt x="233" y="322"/>
                    <a:pt x="300" y="245"/>
                  </a:cubicBezTo>
                  <a:cubicBezTo>
                    <a:pt x="367" y="167"/>
                    <a:pt x="433" y="89"/>
                    <a:pt x="490" y="11"/>
                  </a:cubicBezTo>
                  <a:lnTo>
                    <a:pt x="49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19"/>
            <p:cNvSpPr/>
            <p:nvPr/>
          </p:nvSpPr>
          <p:spPr>
            <a:xfrm>
              <a:off x="2336008" y="4321905"/>
              <a:ext cx="132363" cy="61123"/>
            </a:xfrm>
            <a:custGeom>
              <a:avLst/>
              <a:gdLst/>
              <a:ahLst/>
              <a:cxnLst/>
              <a:rect l="l" t="t" r="r" b="b"/>
              <a:pathLst>
                <a:path w="3794" h="1752" extrusionOk="0">
                  <a:moveTo>
                    <a:pt x="1716" y="0"/>
                  </a:moveTo>
                  <a:cubicBezTo>
                    <a:pt x="1511" y="0"/>
                    <a:pt x="1282" y="32"/>
                    <a:pt x="1024" y="116"/>
                  </a:cubicBezTo>
                  <a:cubicBezTo>
                    <a:pt x="213" y="383"/>
                    <a:pt x="12" y="1151"/>
                    <a:pt x="1" y="1206"/>
                  </a:cubicBezTo>
                  <a:lnTo>
                    <a:pt x="1" y="1218"/>
                  </a:lnTo>
                  <a:cubicBezTo>
                    <a:pt x="23" y="1251"/>
                    <a:pt x="379" y="1740"/>
                    <a:pt x="880" y="1752"/>
                  </a:cubicBezTo>
                  <a:cubicBezTo>
                    <a:pt x="889" y="1752"/>
                    <a:pt x="898" y="1752"/>
                    <a:pt x="907" y="1752"/>
                  </a:cubicBezTo>
                  <a:cubicBezTo>
                    <a:pt x="1282" y="1752"/>
                    <a:pt x="1775" y="1537"/>
                    <a:pt x="2014" y="1429"/>
                  </a:cubicBezTo>
                  <a:cubicBezTo>
                    <a:pt x="2259" y="1317"/>
                    <a:pt x="2759" y="1107"/>
                    <a:pt x="3048" y="1028"/>
                  </a:cubicBezTo>
                  <a:cubicBezTo>
                    <a:pt x="3305" y="961"/>
                    <a:pt x="3705" y="761"/>
                    <a:pt x="3782" y="717"/>
                  </a:cubicBezTo>
                  <a:cubicBezTo>
                    <a:pt x="3794" y="717"/>
                    <a:pt x="3794" y="706"/>
                    <a:pt x="3782" y="695"/>
                  </a:cubicBezTo>
                  <a:cubicBezTo>
                    <a:pt x="3683" y="650"/>
                    <a:pt x="3171" y="395"/>
                    <a:pt x="2793" y="261"/>
                  </a:cubicBezTo>
                  <a:cubicBezTo>
                    <a:pt x="2503" y="154"/>
                    <a:pt x="2166" y="0"/>
                    <a:pt x="171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19"/>
            <p:cNvSpPr/>
            <p:nvPr/>
          </p:nvSpPr>
          <p:spPr>
            <a:xfrm>
              <a:off x="2374839" y="4330592"/>
              <a:ext cx="93533" cy="51668"/>
            </a:xfrm>
            <a:custGeom>
              <a:avLst/>
              <a:gdLst/>
              <a:ahLst/>
              <a:cxnLst/>
              <a:rect l="l" t="t" r="r" b="b"/>
              <a:pathLst>
                <a:path w="2681" h="1481" extrusionOk="0">
                  <a:moveTo>
                    <a:pt x="1646" y="1"/>
                  </a:moveTo>
                  <a:cubicBezTo>
                    <a:pt x="1424" y="67"/>
                    <a:pt x="1213" y="179"/>
                    <a:pt x="1035" y="324"/>
                  </a:cubicBezTo>
                  <a:cubicBezTo>
                    <a:pt x="924" y="413"/>
                    <a:pt x="823" y="512"/>
                    <a:pt x="746" y="623"/>
                  </a:cubicBezTo>
                  <a:cubicBezTo>
                    <a:pt x="657" y="724"/>
                    <a:pt x="590" y="835"/>
                    <a:pt x="501" y="946"/>
                  </a:cubicBezTo>
                  <a:cubicBezTo>
                    <a:pt x="423" y="1046"/>
                    <a:pt x="334" y="1147"/>
                    <a:pt x="212" y="1213"/>
                  </a:cubicBezTo>
                  <a:cubicBezTo>
                    <a:pt x="133" y="1258"/>
                    <a:pt x="0" y="1302"/>
                    <a:pt x="22" y="1424"/>
                  </a:cubicBezTo>
                  <a:cubicBezTo>
                    <a:pt x="22" y="1447"/>
                    <a:pt x="34" y="1469"/>
                    <a:pt x="44" y="1480"/>
                  </a:cubicBezTo>
                  <a:cubicBezTo>
                    <a:pt x="367" y="1424"/>
                    <a:pt x="712" y="1269"/>
                    <a:pt x="901" y="1180"/>
                  </a:cubicBezTo>
                  <a:cubicBezTo>
                    <a:pt x="1146" y="1068"/>
                    <a:pt x="1646" y="858"/>
                    <a:pt x="1935" y="779"/>
                  </a:cubicBezTo>
                  <a:cubicBezTo>
                    <a:pt x="2192" y="712"/>
                    <a:pt x="2592" y="512"/>
                    <a:pt x="2669" y="468"/>
                  </a:cubicBezTo>
                  <a:cubicBezTo>
                    <a:pt x="2681" y="468"/>
                    <a:pt x="2681" y="457"/>
                    <a:pt x="2669" y="446"/>
                  </a:cubicBezTo>
                  <a:cubicBezTo>
                    <a:pt x="2570" y="401"/>
                    <a:pt x="2058" y="146"/>
                    <a:pt x="1680" y="12"/>
                  </a:cubicBezTo>
                  <a:cubicBezTo>
                    <a:pt x="1668" y="1"/>
                    <a:pt x="1658" y="1"/>
                    <a:pt x="16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19"/>
            <p:cNvSpPr/>
            <p:nvPr/>
          </p:nvSpPr>
          <p:spPr>
            <a:xfrm>
              <a:off x="2339113" y="4335616"/>
              <a:ext cx="37713" cy="29166"/>
            </a:xfrm>
            <a:custGeom>
              <a:avLst/>
              <a:gdLst/>
              <a:ahLst/>
              <a:cxnLst/>
              <a:rect l="l" t="t" r="r" b="b"/>
              <a:pathLst>
                <a:path w="1081" h="836" extrusionOk="0">
                  <a:moveTo>
                    <a:pt x="1047" y="0"/>
                  </a:moveTo>
                  <a:cubicBezTo>
                    <a:pt x="936" y="0"/>
                    <a:pt x="826" y="52"/>
                    <a:pt x="735" y="113"/>
                  </a:cubicBezTo>
                  <a:cubicBezTo>
                    <a:pt x="635" y="180"/>
                    <a:pt x="557" y="257"/>
                    <a:pt x="468" y="335"/>
                  </a:cubicBezTo>
                  <a:cubicBezTo>
                    <a:pt x="390" y="413"/>
                    <a:pt x="302" y="491"/>
                    <a:pt x="235" y="591"/>
                  </a:cubicBezTo>
                  <a:cubicBezTo>
                    <a:pt x="190" y="635"/>
                    <a:pt x="168" y="680"/>
                    <a:pt x="124" y="724"/>
                  </a:cubicBezTo>
                  <a:cubicBezTo>
                    <a:pt x="90" y="769"/>
                    <a:pt x="57" y="813"/>
                    <a:pt x="1" y="825"/>
                  </a:cubicBezTo>
                  <a:lnTo>
                    <a:pt x="1" y="835"/>
                  </a:lnTo>
                  <a:cubicBezTo>
                    <a:pt x="57" y="825"/>
                    <a:pt x="101" y="780"/>
                    <a:pt x="146" y="736"/>
                  </a:cubicBezTo>
                  <a:cubicBezTo>
                    <a:pt x="179" y="691"/>
                    <a:pt x="213" y="647"/>
                    <a:pt x="257" y="602"/>
                  </a:cubicBezTo>
                  <a:cubicBezTo>
                    <a:pt x="334" y="524"/>
                    <a:pt x="413" y="447"/>
                    <a:pt x="502" y="368"/>
                  </a:cubicBezTo>
                  <a:lnTo>
                    <a:pt x="779" y="157"/>
                  </a:lnTo>
                  <a:cubicBezTo>
                    <a:pt x="868" y="91"/>
                    <a:pt x="957" y="35"/>
                    <a:pt x="1080" y="12"/>
                  </a:cubicBezTo>
                  <a:lnTo>
                    <a:pt x="1080" y="2"/>
                  </a:lnTo>
                  <a:cubicBezTo>
                    <a:pt x="1069" y="1"/>
                    <a:pt x="1058" y="0"/>
                    <a:pt x="10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19"/>
            <p:cNvSpPr/>
            <p:nvPr/>
          </p:nvSpPr>
          <p:spPr>
            <a:xfrm>
              <a:off x="2348847" y="4363597"/>
              <a:ext cx="31434" cy="12036"/>
            </a:xfrm>
            <a:custGeom>
              <a:avLst/>
              <a:gdLst/>
              <a:ahLst/>
              <a:cxnLst/>
              <a:rect l="l" t="t" r="r" b="b"/>
              <a:pathLst>
                <a:path w="901" h="345" extrusionOk="0">
                  <a:moveTo>
                    <a:pt x="0" y="0"/>
                  </a:moveTo>
                  <a:cubicBezTo>
                    <a:pt x="111" y="134"/>
                    <a:pt x="256" y="223"/>
                    <a:pt x="411" y="278"/>
                  </a:cubicBezTo>
                  <a:cubicBezTo>
                    <a:pt x="490" y="312"/>
                    <a:pt x="567" y="334"/>
                    <a:pt x="656" y="345"/>
                  </a:cubicBezTo>
                  <a:cubicBezTo>
                    <a:pt x="734" y="345"/>
                    <a:pt x="823" y="345"/>
                    <a:pt x="901" y="334"/>
                  </a:cubicBezTo>
                  <a:lnTo>
                    <a:pt x="901" y="323"/>
                  </a:lnTo>
                  <a:cubicBezTo>
                    <a:pt x="823" y="323"/>
                    <a:pt x="734" y="323"/>
                    <a:pt x="656" y="312"/>
                  </a:cubicBezTo>
                  <a:cubicBezTo>
                    <a:pt x="579" y="300"/>
                    <a:pt x="490" y="290"/>
                    <a:pt x="411" y="256"/>
                  </a:cubicBezTo>
                  <a:cubicBezTo>
                    <a:pt x="256" y="211"/>
                    <a:pt x="111" y="12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19"/>
            <p:cNvSpPr/>
            <p:nvPr/>
          </p:nvSpPr>
          <p:spPr>
            <a:xfrm>
              <a:off x="2362035" y="4331779"/>
              <a:ext cx="38062" cy="30282"/>
            </a:xfrm>
            <a:custGeom>
              <a:avLst/>
              <a:gdLst/>
              <a:ahLst/>
              <a:cxnLst/>
              <a:rect l="l" t="t" r="r" b="b"/>
              <a:pathLst>
                <a:path w="1091" h="868" extrusionOk="0">
                  <a:moveTo>
                    <a:pt x="1079" y="0"/>
                  </a:moveTo>
                  <a:cubicBezTo>
                    <a:pt x="979" y="45"/>
                    <a:pt x="856" y="67"/>
                    <a:pt x="757" y="122"/>
                  </a:cubicBezTo>
                  <a:cubicBezTo>
                    <a:pt x="646" y="189"/>
                    <a:pt x="579" y="290"/>
                    <a:pt x="500" y="379"/>
                  </a:cubicBezTo>
                  <a:lnTo>
                    <a:pt x="278" y="656"/>
                  </a:lnTo>
                  <a:cubicBezTo>
                    <a:pt x="201" y="745"/>
                    <a:pt x="112" y="834"/>
                    <a:pt x="0" y="868"/>
                  </a:cubicBezTo>
                  <a:cubicBezTo>
                    <a:pt x="122" y="846"/>
                    <a:pt x="211" y="757"/>
                    <a:pt x="290" y="668"/>
                  </a:cubicBezTo>
                  <a:lnTo>
                    <a:pt x="523" y="389"/>
                  </a:lnTo>
                  <a:cubicBezTo>
                    <a:pt x="601" y="312"/>
                    <a:pt x="668" y="211"/>
                    <a:pt x="767" y="156"/>
                  </a:cubicBezTo>
                  <a:cubicBezTo>
                    <a:pt x="868" y="89"/>
                    <a:pt x="990" y="67"/>
                    <a:pt x="10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19"/>
            <p:cNvSpPr/>
            <p:nvPr/>
          </p:nvSpPr>
          <p:spPr>
            <a:xfrm>
              <a:off x="2375990" y="4359026"/>
              <a:ext cx="32236" cy="9943"/>
            </a:xfrm>
            <a:custGeom>
              <a:avLst/>
              <a:gdLst/>
              <a:ahLst/>
              <a:cxnLst/>
              <a:rect l="l" t="t" r="r" b="b"/>
              <a:pathLst>
                <a:path w="924" h="285" extrusionOk="0">
                  <a:moveTo>
                    <a:pt x="119" y="1"/>
                  </a:moveTo>
                  <a:cubicBezTo>
                    <a:pt x="78" y="1"/>
                    <a:pt x="40" y="3"/>
                    <a:pt x="1" y="9"/>
                  </a:cubicBezTo>
                  <a:lnTo>
                    <a:pt x="1" y="20"/>
                  </a:lnTo>
                  <a:cubicBezTo>
                    <a:pt x="78" y="20"/>
                    <a:pt x="167" y="20"/>
                    <a:pt x="234" y="43"/>
                  </a:cubicBezTo>
                  <a:cubicBezTo>
                    <a:pt x="312" y="65"/>
                    <a:pt x="367" y="120"/>
                    <a:pt x="434" y="176"/>
                  </a:cubicBezTo>
                  <a:cubicBezTo>
                    <a:pt x="501" y="220"/>
                    <a:pt x="590" y="265"/>
                    <a:pt x="668" y="276"/>
                  </a:cubicBezTo>
                  <a:cubicBezTo>
                    <a:pt x="713" y="281"/>
                    <a:pt x="754" y="284"/>
                    <a:pt x="796" y="284"/>
                  </a:cubicBezTo>
                  <a:cubicBezTo>
                    <a:pt x="837" y="284"/>
                    <a:pt x="879" y="281"/>
                    <a:pt x="924" y="276"/>
                  </a:cubicBezTo>
                  <a:cubicBezTo>
                    <a:pt x="846" y="253"/>
                    <a:pt x="757" y="231"/>
                    <a:pt x="679" y="220"/>
                  </a:cubicBezTo>
                  <a:cubicBezTo>
                    <a:pt x="612" y="198"/>
                    <a:pt x="535" y="176"/>
                    <a:pt x="468" y="131"/>
                  </a:cubicBezTo>
                  <a:lnTo>
                    <a:pt x="367" y="65"/>
                  </a:lnTo>
                  <a:cubicBezTo>
                    <a:pt x="323" y="43"/>
                    <a:pt x="290" y="20"/>
                    <a:pt x="246" y="9"/>
                  </a:cubicBezTo>
                  <a:cubicBezTo>
                    <a:pt x="201" y="3"/>
                    <a:pt x="159" y="1"/>
                    <a:pt x="11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19"/>
            <p:cNvSpPr/>
            <p:nvPr/>
          </p:nvSpPr>
          <p:spPr>
            <a:xfrm>
              <a:off x="2397342" y="4337570"/>
              <a:ext cx="35725" cy="18665"/>
            </a:xfrm>
            <a:custGeom>
              <a:avLst/>
              <a:gdLst/>
              <a:ahLst/>
              <a:cxnLst/>
              <a:rect l="l" t="t" r="r" b="b"/>
              <a:pathLst>
                <a:path w="1024" h="535" extrusionOk="0">
                  <a:moveTo>
                    <a:pt x="1023" y="1"/>
                  </a:moveTo>
                  <a:cubicBezTo>
                    <a:pt x="934" y="23"/>
                    <a:pt x="845" y="57"/>
                    <a:pt x="746" y="101"/>
                  </a:cubicBezTo>
                  <a:cubicBezTo>
                    <a:pt x="657" y="146"/>
                    <a:pt x="578" y="201"/>
                    <a:pt x="501" y="257"/>
                  </a:cubicBezTo>
                  <a:cubicBezTo>
                    <a:pt x="423" y="324"/>
                    <a:pt x="345" y="379"/>
                    <a:pt x="267" y="435"/>
                  </a:cubicBezTo>
                  <a:cubicBezTo>
                    <a:pt x="190" y="490"/>
                    <a:pt x="89" y="524"/>
                    <a:pt x="0" y="524"/>
                  </a:cubicBezTo>
                  <a:lnTo>
                    <a:pt x="0" y="535"/>
                  </a:lnTo>
                  <a:cubicBezTo>
                    <a:pt x="101" y="535"/>
                    <a:pt x="190" y="502"/>
                    <a:pt x="279" y="457"/>
                  </a:cubicBezTo>
                  <a:cubicBezTo>
                    <a:pt x="368" y="401"/>
                    <a:pt x="445" y="346"/>
                    <a:pt x="523" y="290"/>
                  </a:cubicBezTo>
                  <a:cubicBezTo>
                    <a:pt x="601" y="235"/>
                    <a:pt x="679" y="190"/>
                    <a:pt x="768" y="146"/>
                  </a:cubicBezTo>
                  <a:cubicBezTo>
                    <a:pt x="857" y="90"/>
                    <a:pt x="946" y="57"/>
                    <a:pt x="10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19"/>
            <p:cNvSpPr/>
            <p:nvPr/>
          </p:nvSpPr>
          <p:spPr>
            <a:xfrm>
              <a:off x="2426823" y="4344129"/>
              <a:ext cx="20619" cy="7850"/>
            </a:xfrm>
            <a:custGeom>
              <a:avLst/>
              <a:gdLst/>
              <a:ahLst/>
              <a:cxnLst/>
              <a:rect l="l" t="t" r="r" b="b"/>
              <a:pathLst>
                <a:path w="591" h="225" extrusionOk="0">
                  <a:moveTo>
                    <a:pt x="572" y="0"/>
                  </a:moveTo>
                  <a:cubicBezTo>
                    <a:pt x="522" y="0"/>
                    <a:pt x="474" y="38"/>
                    <a:pt x="435" y="58"/>
                  </a:cubicBezTo>
                  <a:cubicBezTo>
                    <a:pt x="390" y="80"/>
                    <a:pt x="346" y="114"/>
                    <a:pt x="301" y="124"/>
                  </a:cubicBezTo>
                  <a:cubicBezTo>
                    <a:pt x="201" y="169"/>
                    <a:pt x="101" y="203"/>
                    <a:pt x="0" y="213"/>
                  </a:cubicBezTo>
                  <a:lnTo>
                    <a:pt x="0" y="225"/>
                  </a:lnTo>
                  <a:cubicBezTo>
                    <a:pt x="101" y="213"/>
                    <a:pt x="212" y="191"/>
                    <a:pt x="312" y="147"/>
                  </a:cubicBezTo>
                  <a:cubicBezTo>
                    <a:pt x="356" y="136"/>
                    <a:pt x="412" y="114"/>
                    <a:pt x="457" y="80"/>
                  </a:cubicBezTo>
                  <a:cubicBezTo>
                    <a:pt x="501" y="58"/>
                    <a:pt x="534" y="13"/>
                    <a:pt x="590" y="2"/>
                  </a:cubicBezTo>
                  <a:cubicBezTo>
                    <a:pt x="584" y="1"/>
                    <a:pt x="578" y="0"/>
                    <a:pt x="57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19"/>
            <p:cNvSpPr/>
            <p:nvPr/>
          </p:nvSpPr>
          <p:spPr>
            <a:xfrm>
              <a:off x="2415589" y="4353514"/>
              <a:ext cx="16327" cy="4291"/>
            </a:xfrm>
            <a:custGeom>
              <a:avLst/>
              <a:gdLst/>
              <a:ahLst/>
              <a:cxnLst/>
              <a:rect l="l" t="t" r="r" b="b"/>
              <a:pathLst>
                <a:path w="468" h="123" extrusionOk="0">
                  <a:moveTo>
                    <a:pt x="0" y="0"/>
                  </a:moveTo>
                  <a:lnTo>
                    <a:pt x="0" y="11"/>
                  </a:lnTo>
                  <a:cubicBezTo>
                    <a:pt x="78" y="11"/>
                    <a:pt x="156" y="33"/>
                    <a:pt x="233" y="67"/>
                  </a:cubicBezTo>
                  <a:cubicBezTo>
                    <a:pt x="267" y="78"/>
                    <a:pt x="312" y="100"/>
                    <a:pt x="345" y="100"/>
                  </a:cubicBezTo>
                  <a:cubicBezTo>
                    <a:pt x="389" y="112"/>
                    <a:pt x="434" y="122"/>
                    <a:pt x="467" y="122"/>
                  </a:cubicBezTo>
                  <a:lnTo>
                    <a:pt x="356" y="78"/>
                  </a:lnTo>
                  <a:cubicBezTo>
                    <a:pt x="322" y="67"/>
                    <a:pt x="278" y="55"/>
                    <a:pt x="245" y="45"/>
                  </a:cubicBezTo>
                  <a:cubicBezTo>
                    <a:pt x="167" y="11"/>
                    <a:pt x="78"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19"/>
            <p:cNvSpPr/>
            <p:nvPr/>
          </p:nvSpPr>
          <p:spPr>
            <a:xfrm>
              <a:off x="2227366" y="4286354"/>
              <a:ext cx="560328" cy="264308"/>
            </a:xfrm>
            <a:custGeom>
              <a:avLst/>
              <a:gdLst/>
              <a:ahLst/>
              <a:cxnLst/>
              <a:rect l="l" t="t" r="r" b="b"/>
              <a:pathLst>
                <a:path w="16061" h="7576" extrusionOk="0">
                  <a:moveTo>
                    <a:pt x="34" y="1"/>
                  </a:moveTo>
                  <a:cubicBezTo>
                    <a:pt x="45" y="45"/>
                    <a:pt x="45" y="101"/>
                    <a:pt x="34" y="156"/>
                  </a:cubicBezTo>
                  <a:cubicBezTo>
                    <a:pt x="23" y="190"/>
                    <a:pt x="12" y="223"/>
                    <a:pt x="1" y="245"/>
                  </a:cubicBezTo>
                  <a:cubicBezTo>
                    <a:pt x="957" y="1313"/>
                    <a:pt x="2069" y="2214"/>
                    <a:pt x="3293" y="2959"/>
                  </a:cubicBezTo>
                  <a:cubicBezTo>
                    <a:pt x="3482" y="3070"/>
                    <a:pt x="3682" y="3182"/>
                    <a:pt x="3883" y="3293"/>
                  </a:cubicBezTo>
                  <a:cubicBezTo>
                    <a:pt x="4427" y="3727"/>
                    <a:pt x="4928" y="4227"/>
                    <a:pt x="5306" y="4806"/>
                  </a:cubicBezTo>
                  <a:cubicBezTo>
                    <a:pt x="5506" y="5117"/>
                    <a:pt x="5673" y="5451"/>
                    <a:pt x="5796" y="5796"/>
                  </a:cubicBezTo>
                  <a:cubicBezTo>
                    <a:pt x="5918" y="6140"/>
                    <a:pt x="6007" y="6496"/>
                    <a:pt x="6051" y="6864"/>
                  </a:cubicBezTo>
                  <a:lnTo>
                    <a:pt x="6096" y="6864"/>
                  </a:lnTo>
                  <a:cubicBezTo>
                    <a:pt x="6063" y="6485"/>
                    <a:pt x="5984" y="6129"/>
                    <a:pt x="5851" y="5774"/>
                  </a:cubicBezTo>
                  <a:cubicBezTo>
                    <a:pt x="5729" y="5418"/>
                    <a:pt x="5562" y="5084"/>
                    <a:pt x="5361" y="4773"/>
                  </a:cubicBezTo>
                  <a:cubicBezTo>
                    <a:pt x="5072" y="4305"/>
                    <a:pt x="4694" y="3883"/>
                    <a:pt x="4294" y="3515"/>
                  </a:cubicBezTo>
                  <a:lnTo>
                    <a:pt x="4294" y="3515"/>
                  </a:lnTo>
                  <a:cubicBezTo>
                    <a:pt x="5151" y="3960"/>
                    <a:pt x="6040" y="4328"/>
                    <a:pt x="6952" y="4650"/>
                  </a:cubicBezTo>
                  <a:lnTo>
                    <a:pt x="7319" y="4917"/>
                  </a:lnTo>
                  <a:cubicBezTo>
                    <a:pt x="7442" y="5017"/>
                    <a:pt x="7564" y="5128"/>
                    <a:pt x="7675" y="5250"/>
                  </a:cubicBezTo>
                  <a:cubicBezTo>
                    <a:pt x="7897" y="5495"/>
                    <a:pt x="8120" y="5740"/>
                    <a:pt x="8309" y="6007"/>
                  </a:cubicBezTo>
                  <a:cubicBezTo>
                    <a:pt x="8398" y="6140"/>
                    <a:pt x="8487" y="6274"/>
                    <a:pt x="8565" y="6419"/>
                  </a:cubicBezTo>
                  <a:cubicBezTo>
                    <a:pt x="8609" y="6496"/>
                    <a:pt x="8643" y="6563"/>
                    <a:pt x="8687" y="6641"/>
                  </a:cubicBezTo>
                  <a:cubicBezTo>
                    <a:pt x="8732" y="6708"/>
                    <a:pt x="8776" y="6785"/>
                    <a:pt x="8832" y="6852"/>
                  </a:cubicBezTo>
                  <a:cubicBezTo>
                    <a:pt x="9021" y="7119"/>
                    <a:pt x="9254" y="7364"/>
                    <a:pt x="9499" y="7575"/>
                  </a:cubicBezTo>
                  <a:lnTo>
                    <a:pt x="9533" y="7542"/>
                  </a:lnTo>
                  <a:cubicBezTo>
                    <a:pt x="9288" y="7319"/>
                    <a:pt x="9066" y="7074"/>
                    <a:pt x="8876" y="6808"/>
                  </a:cubicBezTo>
                  <a:lnTo>
                    <a:pt x="8743" y="6607"/>
                  </a:lnTo>
                  <a:cubicBezTo>
                    <a:pt x="8698" y="6541"/>
                    <a:pt x="8665" y="6463"/>
                    <a:pt x="8621" y="6396"/>
                  </a:cubicBezTo>
                  <a:cubicBezTo>
                    <a:pt x="8542" y="6241"/>
                    <a:pt x="8453" y="6107"/>
                    <a:pt x="8364" y="5962"/>
                  </a:cubicBezTo>
                  <a:cubicBezTo>
                    <a:pt x="8176" y="5695"/>
                    <a:pt x="7953" y="5440"/>
                    <a:pt x="7731" y="5195"/>
                  </a:cubicBezTo>
                  <a:cubicBezTo>
                    <a:pt x="7620" y="5072"/>
                    <a:pt x="7497" y="4961"/>
                    <a:pt x="7375" y="4850"/>
                  </a:cubicBezTo>
                  <a:lnTo>
                    <a:pt x="7242" y="4750"/>
                  </a:lnTo>
                  <a:lnTo>
                    <a:pt x="7242" y="4750"/>
                  </a:lnTo>
                  <a:cubicBezTo>
                    <a:pt x="7274" y="4761"/>
                    <a:pt x="7297" y="4773"/>
                    <a:pt x="7331" y="4783"/>
                  </a:cubicBezTo>
                  <a:lnTo>
                    <a:pt x="7864" y="4951"/>
                  </a:lnTo>
                  <a:cubicBezTo>
                    <a:pt x="8042" y="5006"/>
                    <a:pt x="8220" y="5062"/>
                    <a:pt x="8398" y="5106"/>
                  </a:cubicBezTo>
                  <a:cubicBezTo>
                    <a:pt x="8754" y="5206"/>
                    <a:pt x="9110" y="5295"/>
                    <a:pt x="9477" y="5362"/>
                  </a:cubicBezTo>
                  <a:cubicBezTo>
                    <a:pt x="9677" y="5395"/>
                    <a:pt x="9866" y="5428"/>
                    <a:pt x="10067" y="5462"/>
                  </a:cubicBezTo>
                  <a:cubicBezTo>
                    <a:pt x="10334" y="5562"/>
                    <a:pt x="10589" y="5685"/>
                    <a:pt x="10834" y="5818"/>
                  </a:cubicBezTo>
                  <a:cubicBezTo>
                    <a:pt x="10956" y="5895"/>
                    <a:pt x="11068" y="5974"/>
                    <a:pt x="11179" y="6073"/>
                  </a:cubicBezTo>
                  <a:cubicBezTo>
                    <a:pt x="11278" y="6174"/>
                    <a:pt x="11390" y="6274"/>
                    <a:pt x="11490" y="6374"/>
                  </a:cubicBezTo>
                  <a:cubicBezTo>
                    <a:pt x="11690" y="6574"/>
                    <a:pt x="11891" y="6797"/>
                    <a:pt x="12101" y="6985"/>
                  </a:cubicBezTo>
                  <a:lnTo>
                    <a:pt x="12736" y="7575"/>
                  </a:lnTo>
                  <a:lnTo>
                    <a:pt x="12769" y="7542"/>
                  </a:lnTo>
                  <a:lnTo>
                    <a:pt x="12146" y="6941"/>
                  </a:lnTo>
                  <a:cubicBezTo>
                    <a:pt x="11924" y="6752"/>
                    <a:pt x="11735" y="6541"/>
                    <a:pt x="11535" y="6330"/>
                  </a:cubicBezTo>
                  <a:cubicBezTo>
                    <a:pt x="11434" y="6229"/>
                    <a:pt x="11323" y="6118"/>
                    <a:pt x="11223" y="6029"/>
                  </a:cubicBezTo>
                  <a:cubicBezTo>
                    <a:pt x="11112" y="5929"/>
                    <a:pt x="10989" y="5829"/>
                    <a:pt x="10867" y="5762"/>
                  </a:cubicBezTo>
                  <a:cubicBezTo>
                    <a:pt x="10689" y="5662"/>
                    <a:pt x="10511" y="5573"/>
                    <a:pt x="10334" y="5495"/>
                  </a:cubicBezTo>
                  <a:lnTo>
                    <a:pt x="10334" y="5495"/>
                  </a:lnTo>
                  <a:cubicBezTo>
                    <a:pt x="10778" y="5540"/>
                    <a:pt x="11234" y="5573"/>
                    <a:pt x="11690" y="5573"/>
                  </a:cubicBezTo>
                  <a:cubicBezTo>
                    <a:pt x="12424" y="5573"/>
                    <a:pt x="13169" y="5507"/>
                    <a:pt x="13893" y="5351"/>
                  </a:cubicBezTo>
                  <a:cubicBezTo>
                    <a:pt x="14627" y="5206"/>
                    <a:pt x="15338" y="5028"/>
                    <a:pt x="16061" y="4884"/>
                  </a:cubicBezTo>
                  <a:lnTo>
                    <a:pt x="16050" y="4839"/>
                  </a:lnTo>
                  <a:cubicBezTo>
                    <a:pt x="15327" y="4973"/>
                    <a:pt x="14604" y="5161"/>
                    <a:pt x="13881" y="5295"/>
                  </a:cubicBezTo>
                  <a:cubicBezTo>
                    <a:pt x="13159" y="5440"/>
                    <a:pt x="12424" y="5495"/>
                    <a:pt x="11690" y="5495"/>
                  </a:cubicBezTo>
                  <a:cubicBezTo>
                    <a:pt x="10956" y="5484"/>
                    <a:pt x="10222" y="5406"/>
                    <a:pt x="9499" y="5262"/>
                  </a:cubicBezTo>
                  <a:cubicBezTo>
                    <a:pt x="9343" y="5240"/>
                    <a:pt x="9187" y="5206"/>
                    <a:pt x="9043" y="5161"/>
                  </a:cubicBezTo>
                  <a:cubicBezTo>
                    <a:pt x="9333" y="5128"/>
                    <a:pt x="9622" y="5084"/>
                    <a:pt x="9899" y="5006"/>
                  </a:cubicBezTo>
                  <a:cubicBezTo>
                    <a:pt x="10277" y="4906"/>
                    <a:pt x="10633" y="4739"/>
                    <a:pt x="10956" y="4539"/>
                  </a:cubicBezTo>
                  <a:cubicBezTo>
                    <a:pt x="11290" y="4338"/>
                    <a:pt x="11590" y="4116"/>
                    <a:pt x="11924" y="3916"/>
                  </a:cubicBezTo>
                  <a:cubicBezTo>
                    <a:pt x="12247" y="3716"/>
                    <a:pt x="12569" y="3527"/>
                    <a:pt x="12902" y="3337"/>
                  </a:cubicBezTo>
                  <a:lnTo>
                    <a:pt x="12880" y="3293"/>
                  </a:lnTo>
                  <a:cubicBezTo>
                    <a:pt x="12546" y="3482"/>
                    <a:pt x="12213" y="3671"/>
                    <a:pt x="11891" y="3871"/>
                  </a:cubicBezTo>
                  <a:cubicBezTo>
                    <a:pt x="11557" y="4061"/>
                    <a:pt x="11256" y="4294"/>
                    <a:pt x="10923" y="4483"/>
                  </a:cubicBezTo>
                  <a:cubicBezTo>
                    <a:pt x="10600" y="4684"/>
                    <a:pt x="10255" y="4839"/>
                    <a:pt x="9889" y="4939"/>
                  </a:cubicBezTo>
                  <a:cubicBezTo>
                    <a:pt x="9533" y="5028"/>
                    <a:pt x="9177" y="5084"/>
                    <a:pt x="8821" y="5117"/>
                  </a:cubicBezTo>
                  <a:cubicBezTo>
                    <a:pt x="8687" y="5084"/>
                    <a:pt x="8554" y="5040"/>
                    <a:pt x="8421" y="5006"/>
                  </a:cubicBezTo>
                  <a:cubicBezTo>
                    <a:pt x="8243" y="4951"/>
                    <a:pt x="8075" y="4906"/>
                    <a:pt x="7897" y="4839"/>
                  </a:cubicBezTo>
                  <a:cubicBezTo>
                    <a:pt x="7719" y="4783"/>
                    <a:pt x="7541" y="4728"/>
                    <a:pt x="7375" y="4672"/>
                  </a:cubicBezTo>
                  <a:cubicBezTo>
                    <a:pt x="6941" y="4528"/>
                    <a:pt x="6518" y="4361"/>
                    <a:pt x="6096" y="4194"/>
                  </a:cubicBezTo>
                  <a:cubicBezTo>
                    <a:pt x="6307" y="4194"/>
                    <a:pt x="6518" y="4172"/>
                    <a:pt x="6718" y="4128"/>
                  </a:cubicBezTo>
                  <a:cubicBezTo>
                    <a:pt x="7030" y="4071"/>
                    <a:pt x="7331" y="3982"/>
                    <a:pt x="7620" y="3871"/>
                  </a:cubicBezTo>
                  <a:cubicBezTo>
                    <a:pt x="8209" y="3638"/>
                    <a:pt x="8754" y="3337"/>
                    <a:pt x="9288" y="3015"/>
                  </a:cubicBezTo>
                  <a:lnTo>
                    <a:pt x="9266" y="2981"/>
                  </a:lnTo>
                  <a:cubicBezTo>
                    <a:pt x="8732" y="3293"/>
                    <a:pt x="8176" y="3594"/>
                    <a:pt x="7597" y="3805"/>
                  </a:cubicBezTo>
                  <a:cubicBezTo>
                    <a:pt x="7308" y="3916"/>
                    <a:pt x="7019" y="4005"/>
                    <a:pt x="6708" y="4061"/>
                  </a:cubicBezTo>
                  <a:cubicBezTo>
                    <a:pt x="6512" y="4093"/>
                    <a:pt x="6311" y="4114"/>
                    <a:pt x="6112" y="4114"/>
                  </a:cubicBezTo>
                  <a:cubicBezTo>
                    <a:pt x="6039" y="4114"/>
                    <a:pt x="5967" y="4111"/>
                    <a:pt x="5895" y="4105"/>
                  </a:cubicBezTo>
                  <a:cubicBezTo>
                    <a:pt x="5017" y="3738"/>
                    <a:pt x="4172" y="3315"/>
                    <a:pt x="3371" y="2826"/>
                  </a:cubicBezTo>
                  <a:cubicBezTo>
                    <a:pt x="3070" y="2637"/>
                    <a:pt x="2770" y="2448"/>
                    <a:pt x="2481" y="2237"/>
                  </a:cubicBezTo>
                  <a:lnTo>
                    <a:pt x="2481" y="2237"/>
                  </a:lnTo>
                  <a:cubicBezTo>
                    <a:pt x="2559" y="2247"/>
                    <a:pt x="2637" y="2259"/>
                    <a:pt x="2714" y="2259"/>
                  </a:cubicBezTo>
                  <a:cubicBezTo>
                    <a:pt x="2850" y="2277"/>
                    <a:pt x="2993" y="2295"/>
                    <a:pt x="3137" y="2295"/>
                  </a:cubicBezTo>
                  <a:cubicBezTo>
                    <a:pt x="3170" y="2295"/>
                    <a:pt x="3204" y="2294"/>
                    <a:pt x="3238" y="2292"/>
                  </a:cubicBezTo>
                  <a:cubicBezTo>
                    <a:pt x="3426" y="2292"/>
                    <a:pt x="3593" y="2270"/>
                    <a:pt x="3771" y="2237"/>
                  </a:cubicBezTo>
                  <a:cubicBezTo>
                    <a:pt x="3949" y="2214"/>
                    <a:pt x="4116" y="2181"/>
                    <a:pt x="4294" y="2148"/>
                  </a:cubicBezTo>
                  <a:cubicBezTo>
                    <a:pt x="4639" y="2081"/>
                    <a:pt x="4983" y="2025"/>
                    <a:pt x="5329" y="1970"/>
                  </a:cubicBezTo>
                  <a:lnTo>
                    <a:pt x="6374" y="1803"/>
                  </a:lnTo>
                  <a:lnTo>
                    <a:pt x="6362" y="1758"/>
                  </a:lnTo>
                  <a:lnTo>
                    <a:pt x="5317" y="1903"/>
                  </a:lnTo>
                  <a:cubicBezTo>
                    <a:pt x="4973" y="1958"/>
                    <a:pt x="4627" y="2003"/>
                    <a:pt x="4283" y="2059"/>
                  </a:cubicBezTo>
                  <a:cubicBezTo>
                    <a:pt x="4105" y="2092"/>
                    <a:pt x="3927" y="2114"/>
                    <a:pt x="3760" y="2148"/>
                  </a:cubicBezTo>
                  <a:cubicBezTo>
                    <a:pt x="3582" y="2170"/>
                    <a:pt x="3416" y="2192"/>
                    <a:pt x="3238" y="2192"/>
                  </a:cubicBezTo>
                  <a:cubicBezTo>
                    <a:pt x="3070" y="2192"/>
                    <a:pt x="2892" y="2170"/>
                    <a:pt x="2726" y="2148"/>
                  </a:cubicBezTo>
                  <a:cubicBezTo>
                    <a:pt x="2570" y="2126"/>
                    <a:pt x="2425" y="2103"/>
                    <a:pt x="2270" y="2081"/>
                  </a:cubicBezTo>
                  <a:cubicBezTo>
                    <a:pt x="1458" y="1469"/>
                    <a:pt x="702" y="779"/>
                    <a:pt x="3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19"/>
            <p:cNvSpPr/>
            <p:nvPr/>
          </p:nvSpPr>
          <p:spPr>
            <a:xfrm>
              <a:off x="1665488" y="4338861"/>
              <a:ext cx="126537" cy="98871"/>
            </a:xfrm>
            <a:custGeom>
              <a:avLst/>
              <a:gdLst/>
              <a:ahLst/>
              <a:cxnLst/>
              <a:rect l="l" t="t" r="r" b="b"/>
              <a:pathLst>
                <a:path w="3627" h="2834" extrusionOk="0">
                  <a:moveTo>
                    <a:pt x="2891" y="0"/>
                  </a:moveTo>
                  <a:cubicBezTo>
                    <a:pt x="2588" y="0"/>
                    <a:pt x="2068" y="135"/>
                    <a:pt x="1736" y="320"/>
                  </a:cubicBezTo>
                  <a:cubicBezTo>
                    <a:pt x="1369" y="532"/>
                    <a:pt x="1213" y="865"/>
                    <a:pt x="947" y="1488"/>
                  </a:cubicBezTo>
                  <a:cubicBezTo>
                    <a:pt x="702" y="2044"/>
                    <a:pt x="123" y="2689"/>
                    <a:pt x="12" y="2811"/>
                  </a:cubicBezTo>
                  <a:cubicBezTo>
                    <a:pt x="1" y="2823"/>
                    <a:pt x="12" y="2833"/>
                    <a:pt x="12" y="2833"/>
                  </a:cubicBezTo>
                  <a:cubicBezTo>
                    <a:pt x="179" y="2789"/>
                    <a:pt x="957" y="2600"/>
                    <a:pt x="1313" y="2511"/>
                  </a:cubicBezTo>
                  <a:cubicBezTo>
                    <a:pt x="1703" y="2400"/>
                    <a:pt x="2459" y="2055"/>
                    <a:pt x="2882" y="1666"/>
                  </a:cubicBezTo>
                  <a:cubicBezTo>
                    <a:pt x="3282" y="1288"/>
                    <a:pt x="3482" y="509"/>
                    <a:pt x="3493" y="453"/>
                  </a:cubicBezTo>
                  <a:lnTo>
                    <a:pt x="3493" y="443"/>
                  </a:lnTo>
                  <a:lnTo>
                    <a:pt x="3616" y="376"/>
                  </a:lnTo>
                  <a:cubicBezTo>
                    <a:pt x="3627" y="376"/>
                    <a:pt x="3627" y="364"/>
                    <a:pt x="3616" y="364"/>
                  </a:cubicBezTo>
                  <a:cubicBezTo>
                    <a:pt x="3560" y="309"/>
                    <a:pt x="3248" y="42"/>
                    <a:pt x="3004" y="8"/>
                  </a:cubicBezTo>
                  <a:cubicBezTo>
                    <a:pt x="2971" y="3"/>
                    <a:pt x="2933" y="0"/>
                    <a:pt x="289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19"/>
            <p:cNvSpPr/>
            <p:nvPr/>
          </p:nvSpPr>
          <p:spPr>
            <a:xfrm>
              <a:off x="1665488" y="4341861"/>
              <a:ext cx="83067" cy="95871"/>
            </a:xfrm>
            <a:custGeom>
              <a:avLst/>
              <a:gdLst/>
              <a:ahLst/>
              <a:cxnLst/>
              <a:rect l="l" t="t" r="r" b="b"/>
              <a:pathLst>
                <a:path w="2381" h="2748" extrusionOk="0">
                  <a:moveTo>
                    <a:pt x="2348" y="1"/>
                  </a:moveTo>
                  <a:lnTo>
                    <a:pt x="2348" y="1"/>
                  </a:lnTo>
                  <a:cubicBezTo>
                    <a:pt x="2136" y="56"/>
                    <a:pt x="1914" y="134"/>
                    <a:pt x="1736" y="234"/>
                  </a:cubicBezTo>
                  <a:cubicBezTo>
                    <a:pt x="1369" y="446"/>
                    <a:pt x="1213" y="779"/>
                    <a:pt x="947" y="1402"/>
                  </a:cubicBezTo>
                  <a:cubicBezTo>
                    <a:pt x="702" y="1958"/>
                    <a:pt x="123" y="2603"/>
                    <a:pt x="12" y="2725"/>
                  </a:cubicBezTo>
                  <a:cubicBezTo>
                    <a:pt x="1" y="2737"/>
                    <a:pt x="12" y="2747"/>
                    <a:pt x="12" y="2747"/>
                  </a:cubicBezTo>
                  <a:cubicBezTo>
                    <a:pt x="179" y="2703"/>
                    <a:pt x="957" y="2514"/>
                    <a:pt x="1313" y="2425"/>
                  </a:cubicBezTo>
                  <a:cubicBezTo>
                    <a:pt x="1424" y="2391"/>
                    <a:pt x="1558" y="2347"/>
                    <a:pt x="1703" y="2280"/>
                  </a:cubicBezTo>
                  <a:cubicBezTo>
                    <a:pt x="1747" y="2203"/>
                    <a:pt x="1780" y="2114"/>
                    <a:pt x="1814" y="2036"/>
                  </a:cubicBezTo>
                  <a:cubicBezTo>
                    <a:pt x="1869" y="1847"/>
                    <a:pt x="1891" y="1657"/>
                    <a:pt x="1925" y="1479"/>
                  </a:cubicBezTo>
                  <a:cubicBezTo>
                    <a:pt x="1948" y="1279"/>
                    <a:pt x="1980" y="1091"/>
                    <a:pt x="2059" y="923"/>
                  </a:cubicBezTo>
                  <a:cubicBezTo>
                    <a:pt x="2136" y="757"/>
                    <a:pt x="2237" y="601"/>
                    <a:pt x="2303" y="434"/>
                  </a:cubicBezTo>
                  <a:cubicBezTo>
                    <a:pt x="2359" y="290"/>
                    <a:pt x="2381" y="145"/>
                    <a:pt x="234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19"/>
            <p:cNvSpPr/>
            <p:nvPr/>
          </p:nvSpPr>
          <p:spPr>
            <a:xfrm>
              <a:off x="1701179" y="4407661"/>
              <a:ext cx="6664" cy="16886"/>
            </a:xfrm>
            <a:custGeom>
              <a:avLst/>
              <a:gdLst/>
              <a:ahLst/>
              <a:cxnLst/>
              <a:rect l="l" t="t" r="r" b="b"/>
              <a:pathLst>
                <a:path w="191" h="484" extrusionOk="0">
                  <a:moveTo>
                    <a:pt x="171" y="0"/>
                  </a:moveTo>
                  <a:cubicBezTo>
                    <a:pt x="168" y="0"/>
                    <a:pt x="168" y="5"/>
                    <a:pt x="168" y="5"/>
                  </a:cubicBezTo>
                  <a:cubicBezTo>
                    <a:pt x="168" y="5"/>
                    <a:pt x="179" y="5"/>
                    <a:pt x="168" y="16"/>
                  </a:cubicBezTo>
                  <a:cubicBezTo>
                    <a:pt x="168" y="28"/>
                    <a:pt x="157" y="38"/>
                    <a:pt x="157" y="50"/>
                  </a:cubicBezTo>
                  <a:cubicBezTo>
                    <a:pt x="146" y="72"/>
                    <a:pt x="134" y="94"/>
                    <a:pt x="134" y="117"/>
                  </a:cubicBezTo>
                  <a:cubicBezTo>
                    <a:pt x="112" y="150"/>
                    <a:pt x="90" y="194"/>
                    <a:pt x="79" y="228"/>
                  </a:cubicBezTo>
                  <a:cubicBezTo>
                    <a:pt x="45" y="317"/>
                    <a:pt x="1" y="394"/>
                    <a:pt x="1" y="483"/>
                  </a:cubicBezTo>
                  <a:cubicBezTo>
                    <a:pt x="23" y="394"/>
                    <a:pt x="57" y="317"/>
                    <a:pt x="101" y="239"/>
                  </a:cubicBezTo>
                  <a:cubicBezTo>
                    <a:pt x="124" y="206"/>
                    <a:pt x="146" y="161"/>
                    <a:pt x="157" y="127"/>
                  </a:cubicBezTo>
                  <a:cubicBezTo>
                    <a:pt x="168" y="105"/>
                    <a:pt x="168" y="83"/>
                    <a:pt x="179" y="61"/>
                  </a:cubicBezTo>
                  <a:lnTo>
                    <a:pt x="179" y="28"/>
                  </a:lnTo>
                  <a:cubicBezTo>
                    <a:pt x="179" y="16"/>
                    <a:pt x="190" y="16"/>
                    <a:pt x="179" y="5"/>
                  </a:cubicBezTo>
                  <a:cubicBezTo>
                    <a:pt x="175" y="2"/>
                    <a:pt x="173" y="0"/>
                    <a:pt x="17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19"/>
            <p:cNvSpPr/>
            <p:nvPr/>
          </p:nvSpPr>
          <p:spPr>
            <a:xfrm>
              <a:off x="1693852" y="4393461"/>
              <a:ext cx="32969" cy="10117"/>
            </a:xfrm>
            <a:custGeom>
              <a:avLst/>
              <a:gdLst/>
              <a:ahLst/>
              <a:cxnLst/>
              <a:rect l="l" t="t" r="r" b="b"/>
              <a:pathLst>
                <a:path w="945" h="290" extrusionOk="0">
                  <a:moveTo>
                    <a:pt x="945" y="0"/>
                  </a:moveTo>
                  <a:cubicBezTo>
                    <a:pt x="868" y="12"/>
                    <a:pt x="789" y="23"/>
                    <a:pt x="700" y="23"/>
                  </a:cubicBezTo>
                  <a:cubicBezTo>
                    <a:pt x="623" y="23"/>
                    <a:pt x="534" y="45"/>
                    <a:pt x="456" y="79"/>
                  </a:cubicBezTo>
                  <a:cubicBezTo>
                    <a:pt x="378" y="112"/>
                    <a:pt x="300" y="145"/>
                    <a:pt x="233" y="190"/>
                  </a:cubicBezTo>
                  <a:lnTo>
                    <a:pt x="0" y="290"/>
                  </a:lnTo>
                  <a:lnTo>
                    <a:pt x="0" y="290"/>
                  </a:lnTo>
                  <a:lnTo>
                    <a:pt x="233" y="201"/>
                  </a:lnTo>
                  <a:cubicBezTo>
                    <a:pt x="311" y="178"/>
                    <a:pt x="389" y="145"/>
                    <a:pt x="467" y="112"/>
                  </a:cubicBezTo>
                  <a:cubicBezTo>
                    <a:pt x="545" y="79"/>
                    <a:pt x="623" y="79"/>
                    <a:pt x="700" y="67"/>
                  </a:cubicBezTo>
                  <a:cubicBezTo>
                    <a:pt x="789" y="57"/>
                    <a:pt x="868" y="45"/>
                    <a:pt x="945" y="12"/>
                  </a:cubicBezTo>
                  <a:lnTo>
                    <a:pt x="945"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19"/>
            <p:cNvSpPr/>
            <p:nvPr/>
          </p:nvSpPr>
          <p:spPr>
            <a:xfrm>
              <a:off x="1708959" y="4373819"/>
              <a:ext cx="45458" cy="9210"/>
            </a:xfrm>
            <a:custGeom>
              <a:avLst/>
              <a:gdLst/>
              <a:ahLst/>
              <a:cxnLst/>
              <a:rect l="l" t="t" r="r" b="b"/>
              <a:pathLst>
                <a:path w="1303" h="264" extrusionOk="0">
                  <a:moveTo>
                    <a:pt x="1105" y="0"/>
                  </a:moveTo>
                  <a:cubicBezTo>
                    <a:pt x="1059" y="0"/>
                    <a:pt x="1014" y="3"/>
                    <a:pt x="968" y="7"/>
                  </a:cubicBezTo>
                  <a:cubicBezTo>
                    <a:pt x="857" y="19"/>
                    <a:pt x="746" y="30"/>
                    <a:pt x="635" y="52"/>
                  </a:cubicBezTo>
                  <a:cubicBezTo>
                    <a:pt x="412" y="108"/>
                    <a:pt x="201" y="175"/>
                    <a:pt x="0" y="264"/>
                  </a:cubicBezTo>
                  <a:cubicBezTo>
                    <a:pt x="212" y="185"/>
                    <a:pt x="423" y="130"/>
                    <a:pt x="645" y="96"/>
                  </a:cubicBezTo>
                  <a:cubicBezTo>
                    <a:pt x="746" y="74"/>
                    <a:pt x="857" y="63"/>
                    <a:pt x="968" y="52"/>
                  </a:cubicBezTo>
                  <a:lnTo>
                    <a:pt x="1302" y="19"/>
                  </a:lnTo>
                  <a:cubicBezTo>
                    <a:pt x="1236" y="6"/>
                    <a:pt x="1171" y="0"/>
                    <a:pt x="110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19"/>
            <p:cNvSpPr/>
            <p:nvPr/>
          </p:nvSpPr>
          <p:spPr>
            <a:xfrm>
              <a:off x="1723333" y="4382227"/>
              <a:ext cx="20584" cy="32620"/>
            </a:xfrm>
            <a:custGeom>
              <a:avLst/>
              <a:gdLst/>
              <a:ahLst/>
              <a:cxnLst/>
              <a:rect l="l" t="t" r="r" b="b"/>
              <a:pathLst>
                <a:path w="590" h="935" extrusionOk="0">
                  <a:moveTo>
                    <a:pt x="567" y="0"/>
                  </a:moveTo>
                  <a:lnTo>
                    <a:pt x="567" y="11"/>
                  </a:lnTo>
                  <a:cubicBezTo>
                    <a:pt x="567" y="56"/>
                    <a:pt x="545" y="89"/>
                    <a:pt x="523" y="122"/>
                  </a:cubicBezTo>
                  <a:cubicBezTo>
                    <a:pt x="500" y="167"/>
                    <a:pt x="467" y="201"/>
                    <a:pt x="434" y="233"/>
                  </a:cubicBezTo>
                  <a:cubicBezTo>
                    <a:pt x="378" y="312"/>
                    <a:pt x="322" y="379"/>
                    <a:pt x="278" y="456"/>
                  </a:cubicBezTo>
                  <a:cubicBezTo>
                    <a:pt x="167" y="601"/>
                    <a:pt x="56" y="757"/>
                    <a:pt x="0" y="935"/>
                  </a:cubicBezTo>
                  <a:cubicBezTo>
                    <a:pt x="67" y="767"/>
                    <a:pt x="189" y="623"/>
                    <a:pt x="300" y="478"/>
                  </a:cubicBezTo>
                  <a:cubicBezTo>
                    <a:pt x="356" y="411"/>
                    <a:pt x="423" y="334"/>
                    <a:pt x="478" y="256"/>
                  </a:cubicBezTo>
                  <a:cubicBezTo>
                    <a:pt x="500" y="223"/>
                    <a:pt x="523" y="189"/>
                    <a:pt x="545" y="144"/>
                  </a:cubicBezTo>
                  <a:cubicBezTo>
                    <a:pt x="567" y="100"/>
                    <a:pt x="589" y="56"/>
                    <a:pt x="56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19"/>
            <p:cNvSpPr/>
            <p:nvPr/>
          </p:nvSpPr>
          <p:spPr>
            <a:xfrm>
              <a:off x="1758256" y="4361259"/>
              <a:ext cx="18246" cy="33004"/>
            </a:xfrm>
            <a:custGeom>
              <a:avLst/>
              <a:gdLst/>
              <a:ahLst/>
              <a:cxnLst/>
              <a:rect l="l" t="t" r="r" b="b"/>
              <a:pathLst>
                <a:path w="523" h="946" extrusionOk="0">
                  <a:moveTo>
                    <a:pt x="478" y="1"/>
                  </a:moveTo>
                  <a:lnTo>
                    <a:pt x="478" y="11"/>
                  </a:lnTo>
                  <a:cubicBezTo>
                    <a:pt x="478" y="100"/>
                    <a:pt x="456" y="179"/>
                    <a:pt x="423" y="256"/>
                  </a:cubicBezTo>
                  <a:cubicBezTo>
                    <a:pt x="389" y="334"/>
                    <a:pt x="345" y="423"/>
                    <a:pt x="312" y="501"/>
                  </a:cubicBezTo>
                  <a:cubicBezTo>
                    <a:pt x="223" y="657"/>
                    <a:pt x="122" y="802"/>
                    <a:pt x="0" y="935"/>
                  </a:cubicBezTo>
                  <a:lnTo>
                    <a:pt x="11" y="946"/>
                  </a:lnTo>
                  <a:cubicBezTo>
                    <a:pt x="134" y="824"/>
                    <a:pt x="256" y="679"/>
                    <a:pt x="345" y="523"/>
                  </a:cubicBezTo>
                  <a:cubicBezTo>
                    <a:pt x="401" y="446"/>
                    <a:pt x="445" y="367"/>
                    <a:pt x="478" y="278"/>
                  </a:cubicBezTo>
                  <a:cubicBezTo>
                    <a:pt x="512" y="189"/>
                    <a:pt x="523" y="90"/>
                    <a:pt x="47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19"/>
            <p:cNvSpPr/>
            <p:nvPr/>
          </p:nvSpPr>
          <p:spPr>
            <a:xfrm>
              <a:off x="1734985" y="4352537"/>
              <a:ext cx="48145" cy="8373"/>
            </a:xfrm>
            <a:custGeom>
              <a:avLst/>
              <a:gdLst/>
              <a:ahLst/>
              <a:cxnLst/>
              <a:rect l="l" t="t" r="r" b="b"/>
              <a:pathLst>
                <a:path w="1380" h="240" extrusionOk="0">
                  <a:moveTo>
                    <a:pt x="852" y="0"/>
                  </a:moveTo>
                  <a:cubicBezTo>
                    <a:pt x="792" y="0"/>
                    <a:pt x="734" y="6"/>
                    <a:pt x="678" y="17"/>
                  </a:cubicBezTo>
                  <a:cubicBezTo>
                    <a:pt x="433" y="39"/>
                    <a:pt x="211" y="106"/>
                    <a:pt x="0" y="229"/>
                  </a:cubicBezTo>
                  <a:lnTo>
                    <a:pt x="11" y="239"/>
                  </a:lnTo>
                  <a:cubicBezTo>
                    <a:pt x="111" y="184"/>
                    <a:pt x="222" y="140"/>
                    <a:pt x="334" y="117"/>
                  </a:cubicBezTo>
                  <a:cubicBezTo>
                    <a:pt x="445" y="83"/>
                    <a:pt x="567" y="61"/>
                    <a:pt x="678" y="61"/>
                  </a:cubicBezTo>
                  <a:cubicBezTo>
                    <a:pt x="710" y="58"/>
                    <a:pt x="744" y="57"/>
                    <a:pt x="777" y="57"/>
                  </a:cubicBezTo>
                  <a:cubicBezTo>
                    <a:pt x="860" y="57"/>
                    <a:pt x="944" y="65"/>
                    <a:pt x="1023" y="73"/>
                  </a:cubicBezTo>
                  <a:cubicBezTo>
                    <a:pt x="1134" y="83"/>
                    <a:pt x="1256" y="117"/>
                    <a:pt x="1368" y="117"/>
                  </a:cubicBezTo>
                  <a:lnTo>
                    <a:pt x="1379" y="117"/>
                  </a:lnTo>
                  <a:cubicBezTo>
                    <a:pt x="1323" y="95"/>
                    <a:pt x="1256" y="73"/>
                    <a:pt x="1201" y="61"/>
                  </a:cubicBezTo>
                  <a:cubicBezTo>
                    <a:pt x="1145" y="39"/>
                    <a:pt x="1090" y="28"/>
                    <a:pt x="1034" y="17"/>
                  </a:cubicBezTo>
                  <a:cubicBezTo>
                    <a:pt x="973" y="6"/>
                    <a:pt x="912" y="0"/>
                    <a:pt x="85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19"/>
            <p:cNvSpPr/>
            <p:nvPr/>
          </p:nvSpPr>
          <p:spPr>
            <a:xfrm>
              <a:off x="1750860" y="4272538"/>
              <a:ext cx="88893" cy="43749"/>
            </a:xfrm>
            <a:custGeom>
              <a:avLst/>
              <a:gdLst/>
              <a:ahLst/>
              <a:cxnLst/>
              <a:rect l="l" t="t" r="r" b="b"/>
              <a:pathLst>
                <a:path w="2548" h="1254" extrusionOk="0">
                  <a:moveTo>
                    <a:pt x="1431" y="0"/>
                  </a:moveTo>
                  <a:cubicBezTo>
                    <a:pt x="1353" y="0"/>
                    <a:pt x="1282" y="7"/>
                    <a:pt x="1224" y="19"/>
                  </a:cubicBezTo>
                  <a:cubicBezTo>
                    <a:pt x="969" y="75"/>
                    <a:pt x="134" y="197"/>
                    <a:pt x="12" y="208"/>
                  </a:cubicBezTo>
                  <a:cubicBezTo>
                    <a:pt x="12" y="219"/>
                    <a:pt x="1" y="219"/>
                    <a:pt x="12" y="230"/>
                  </a:cubicBezTo>
                  <a:cubicBezTo>
                    <a:pt x="67" y="319"/>
                    <a:pt x="435" y="908"/>
                    <a:pt x="991" y="1142"/>
                  </a:cubicBezTo>
                  <a:cubicBezTo>
                    <a:pt x="1190" y="1225"/>
                    <a:pt x="1399" y="1253"/>
                    <a:pt x="1591" y="1253"/>
                  </a:cubicBezTo>
                  <a:cubicBezTo>
                    <a:pt x="1966" y="1253"/>
                    <a:pt x="2274" y="1146"/>
                    <a:pt x="2303" y="1131"/>
                  </a:cubicBezTo>
                  <a:cubicBezTo>
                    <a:pt x="2314" y="1120"/>
                    <a:pt x="2358" y="1053"/>
                    <a:pt x="2415" y="953"/>
                  </a:cubicBezTo>
                  <a:cubicBezTo>
                    <a:pt x="2459" y="842"/>
                    <a:pt x="2548" y="497"/>
                    <a:pt x="2281" y="263"/>
                  </a:cubicBezTo>
                  <a:cubicBezTo>
                    <a:pt x="2081" y="81"/>
                    <a:pt x="1710" y="0"/>
                    <a:pt x="143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19"/>
            <p:cNvSpPr/>
            <p:nvPr/>
          </p:nvSpPr>
          <p:spPr>
            <a:xfrm>
              <a:off x="1750860" y="4276271"/>
              <a:ext cx="68345" cy="39911"/>
            </a:xfrm>
            <a:custGeom>
              <a:avLst/>
              <a:gdLst/>
              <a:ahLst/>
              <a:cxnLst/>
              <a:rect l="l" t="t" r="r" b="b"/>
              <a:pathLst>
                <a:path w="1959" h="1144" extrusionOk="0">
                  <a:moveTo>
                    <a:pt x="690" y="1"/>
                  </a:moveTo>
                  <a:cubicBezTo>
                    <a:pt x="390" y="57"/>
                    <a:pt x="79" y="101"/>
                    <a:pt x="12" y="101"/>
                  </a:cubicBezTo>
                  <a:cubicBezTo>
                    <a:pt x="12" y="112"/>
                    <a:pt x="1" y="112"/>
                    <a:pt x="12" y="123"/>
                  </a:cubicBezTo>
                  <a:cubicBezTo>
                    <a:pt x="67" y="212"/>
                    <a:pt x="435" y="801"/>
                    <a:pt x="991" y="1035"/>
                  </a:cubicBezTo>
                  <a:cubicBezTo>
                    <a:pt x="1197" y="1115"/>
                    <a:pt x="1411" y="1143"/>
                    <a:pt x="1605" y="1143"/>
                  </a:cubicBezTo>
                  <a:cubicBezTo>
                    <a:pt x="1735" y="1143"/>
                    <a:pt x="1856" y="1131"/>
                    <a:pt x="1958" y="1113"/>
                  </a:cubicBezTo>
                  <a:cubicBezTo>
                    <a:pt x="1925" y="1024"/>
                    <a:pt x="1847" y="957"/>
                    <a:pt x="1792" y="902"/>
                  </a:cubicBezTo>
                  <a:cubicBezTo>
                    <a:pt x="1569" y="668"/>
                    <a:pt x="1291" y="490"/>
                    <a:pt x="1035" y="301"/>
                  </a:cubicBezTo>
                  <a:cubicBezTo>
                    <a:pt x="913" y="212"/>
                    <a:pt x="791" y="123"/>
                    <a:pt x="69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19"/>
            <p:cNvSpPr/>
            <p:nvPr/>
          </p:nvSpPr>
          <p:spPr>
            <a:xfrm>
              <a:off x="1764815" y="4292983"/>
              <a:ext cx="19467" cy="1954"/>
            </a:xfrm>
            <a:custGeom>
              <a:avLst/>
              <a:gdLst/>
              <a:ahLst/>
              <a:cxnLst/>
              <a:rect l="l" t="t" r="r" b="b"/>
              <a:pathLst>
                <a:path w="558" h="56" extrusionOk="0">
                  <a:moveTo>
                    <a:pt x="557" y="0"/>
                  </a:moveTo>
                  <a:cubicBezTo>
                    <a:pt x="502" y="0"/>
                    <a:pt x="457" y="11"/>
                    <a:pt x="413" y="11"/>
                  </a:cubicBezTo>
                  <a:cubicBezTo>
                    <a:pt x="368" y="22"/>
                    <a:pt x="324" y="33"/>
                    <a:pt x="279" y="33"/>
                  </a:cubicBezTo>
                  <a:cubicBezTo>
                    <a:pt x="253" y="37"/>
                    <a:pt x="226" y="38"/>
                    <a:pt x="198" y="38"/>
                  </a:cubicBezTo>
                  <a:cubicBezTo>
                    <a:pt x="132" y="38"/>
                    <a:pt x="64" y="30"/>
                    <a:pt x="1" y="22"/>
                  </a:cubicBezTo>
                  <a:lnTo>
                    <a:pt x="1" y="22"/>
                  </a:lnTo>
                  <a:cubicBezTo>
                    <a:pt x="90" y="45"/>
                    <a:pt x="190" y="55"/>
                    <a:pt x="279" y="55"/>
                  </a:cubicBezTo>
                  <a:cubicBezTo>
                    <a:pt x="324" y="55"/>
                    <a:pt x="368" y="55"/>
                    <a:pt x="424" y="45"/>
                  </a:cubicBezTo>
                  <a:cubicBezTo>
                    <a:pt x="468" y="33"/>
                    <a:pt x="513" y="22"/>
                    <a:pt x="5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19"/>
            <p:cNvSpPr/>
            <p:nvPr/>
          </p:nvSpPr>
          <p:spPr>
            <a:xfrm>
              <a:off x="1777235" y="4279795"/>
              <a:ext cx="18665" cy="19014"/>
            </a:xfrm>
            <a:custGeom>
              <a:avLst/>
              <a:gdLst/>
              <a:ahLst/>
              <a:cxnLst/>
              <a:rect l="l" t="t" r="r" b="b"/>
              <a:pathLst>
                <a:path w="535" h="545" extrusionOk="0">
                  <a:moveTo>
                    <a:pt x="1" y="0"/>
                  </a:moveTo>
                  <a:cubicBezTo>
                    <a:pt x="101" y="89"/>
                    <a:pt x="190" y="178"/>
                    <a:pt x="279" y="267"/>
                  </a:cubicBezTo>
                  <a:lnTo>
                    <a:pt x="413" y="400"/>
                  </a:lnTo>
                  <a:cubicBezTo>
                    <a:pt x="457" y="445"/>
                    <a:pt x="502" y="489"/>
                    <a:pt x="535" y="545"/>
                  </a:cubicBezTo>
                  <a:lnTo>
                    <a:pt x="535" y="534"/>
                  </a:lnTo>
                  <a:cubicBezTo>
                    <a:pt x="524" y="478"/>
                    <a:pt x="490" y="423"/>
                    <a:pt x="446" y="367"/>
                  </a:cubicBezTo>
                  <a:cubicBezTo>
                    <a:pt x="401" y="322"/>
                    <a:pt x="357" y="278"/>
                    <a:pt x="302" y="233"/>
                  </a:cubicBezTo>
                  <a:cubicBezTo>
                    <a:pt x="201" y="156"/>
                    <a:pt x="112" y="78"/>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19"/>
            <p:cNvSpPr/>
            <p:nvPr/>
          </p:nvSpPr>
          <p:spPr>
            <a:xfrm>
              <a:off x="1788120" y="4304217"/>
              <a:ext cx="24875" cy="5477"/>
            </a:xfrm>
            <a:custGeom>
              <a:avLst/>
              <a:gdLst/>
              <a:ahLst/>
              <a:cxnLst/>
              <a:rect l="l" t="t" r="r" b="b"/>
              <a:pathLst>
                <a:path w="713" h="157" extrusionOk="0">
                  <a:moveTo>
                    <a:pt x="712" y="0"/>
                  </a:moveTo>
                  <a:cubicBezTo>
                    <a:pt x="645" y="23"/>
                    <a:pt x="590" y="45"/>
                    <a:pt x="534" y="67"/>
                  </a:cubicBezTo>
                  <a:cubicBezTo>
                    <a:pt x="479" y="79"/>
                    <a:pt x="423" y="101"/>
                    <a:pt x="368" y="112"/>
                  </a:cubicBezTo>
                  <a:cubicBezTo>
                    <a:pt x="301" y="123"/>
                    <a:pt x="245" y="134"/>
                    <a:pt x="190" y="134"/>
                  </a:cubicBezTo>
                  <a:cubicBezTo>
                    <a:pt x="123" y="134"/>
                    <a:pt x="67" y="134"/>
                    <a:pt x="0" y="156"/>
                  </a:cubicBezTo>
                  <a:cubicBezTo>
                    <a:pt x="67" y="145"/>
                    <a:pt x="123" y="145"/>
                    <a:pt x="190" y="145"/>
                  </a:cubicBezTo>
                  <a:cubicBezTo>
                    <a:pt x="245" y="145"/>
                    <a:pt x="312" y="145"/>
                    <a:pt x="368" y="134"/>
                  </a:cubicBezTo>
                  <a:cubicBezTo>
                    <a:pt x="435" y="123"/>
                    <a:pt x="490" y="112"/>
                    <a:pt x="546" y="89"/>
                  </a:cubicBezTo>
                  <a:cubicBezTo>
                    <a:pt x="601" y="67"/>
                    <a:pt x="657" y="45"/>
                    <a:pt x="7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19"/>
            <p:cNvSpPr/>
            <p:nvPr/>
          </p:nvSpPr>
          <p:spPr>
            <a:xfrm>
              <a:off x="1791226" y="4276690"/>
              <a:ext cx="27980" cy="31434"/>
            </a:xfrm>
            <a:custGeom>
              <a:avLst/>
              <a:gdLst/>
              <a:ahLst/>
              <a:cxnLst/>
              <a:rect l="l" t="t" r="r" b="b"/>
              <a:pathLst>
                <a:path w="802" h="901" extrusionOk="0">
                  <a:moveTo>
                    <a:pt x="0" y="0"/>
                  </a:moveTo>
                  <a:lnTo>
                    <a:pt x="0" y="11"/>
                  </a:lnTo>
                  <a:cubicBezTo>
                    <a:pt x="145" y="144"/>
                    <a:pt x="289" y="289"/>
                    <a:pt x="423" y="433"/>
                  </a:cubicBezTo>
                  <a:lnTo>
                    <a:pt x="623" y="656"/>
                  </a:lnTo>
                  <a:cubicBezTo>
                    <a:pt x="690" y="734"/>
                    <a:pt x="746" y="812"/>
                    <a:pt x="790" y="901"/>
                  </a:cubicBezTo>
                  <a:lnTo>
                    <a:pt x="801" y="901"/>
                  </a:lnTo>
                  <a:cubicBezTo>
                    <a:pt x="768" y="801"/>
                    <a:pt x="712" y="712"/>
                    <a:pt x="657" y="634"/>
                  </a:cubicBezTo>
                  <a:cubicBezTo>
                    <a:pt x="590" y="556"/>
                    <a:pt x="512" y="478"/>
                    <a:pt x="445" y="411"/>
                  </a:cubicBezTo>
                  <a:cubicBezTo>
                    <a:pt x="301" y="267"/>
                    <a:pt x="156" y="134"/>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19"/>
            <p:cNvSpPr/>
            <p:nvPr/>
          </p:nvSpPr>
          <p:spPr>
            <a:xfrm>
              <a:off x="1825765" y="4284819"/>
              <a:ext cx="2372" cy="25259"/>
            </a:xfrm>
            <a:custGeom>
              <a:avLst/>
              <a:gdLst/>
              <a:ahLst/>
              <a:cxnLst/>
              <a:rect l="l" t="t" r="r" b="b"/>
              <a:pathLst>
                <a:path w="68" h="724" extrusionOk="0">
                  <a:moveTo>
                    <a:pt x="1" y="0"/>
                  </a:moveTo>
                  <a:lnTo>
                    <a:pt x="1" y="12"/>
                  </a:lnTo>
                  <a:cubicBezTo>
                    <a:pt x="23" y="34"/>
                    <a:pt x="11" y="67"/>
                    <a:pt x="11" y="89"/>
                  </a:cubicBezTo>
                  <a:cubicBezTo>
                    <a:pt x="1" y="123"/>
                    <a:pt x="1" y="156"/>
                    <a:pt x="1" y="190"/>
                  </a:cubicBezTo>
                  <a:cubicBezTo>
                    <a:pt x="1" y="245"/>
                    <a:pt x="11" y="312"/>
                    <a:pt x="11" y="368"/>
                  </a:cubicBezTo>
                  <a:lnTo>
                    <a:pt x="34" y="546"/>
                  </a:lnTo>
                  <a:cubicBezTo>
                    <a:pt x="34" y="612"/>
                    <a:pt x="45" y="668"/>
                    <a:pt x="11" y="724"/>
                  </a:cubicBezTo>
                  <a:cubicBezTo>
                    <a:pt x="34" y="701"/>
                    <a:pt x="56" y="668"/>
                    <a:pt x="56" y="645"/>
                  </a:cubicBezTo>
                  <a:cubicBezTo>
                    <a:pt x="67" y="612"/>
                    <a:pt x="67" y="579"/>
                    <a:pt x="67" y="546"/>
                  </a:cubicBezTo>
                  <a:cubicBezTo>
                    <a:pt x="67" y="490"/>
                    <a:pt x="45" y="423"/>
                    <a:pt x="45" y="368"/>
                  </a:cubicBezTo>
                  <a:cubicBezTo>
                    <a:pt x="34" y="301"/>
                    <a:pt x="23" y="245"/>
                    <a:pt x="23" y="190"/>
                  </a:cubicBezTo>
                  <a:cubicBezTo>
                    <a:pt x="11" y="156"/>
                    <a:pt x="11" y="123"/>
                    <a:pt x="23" y="89"/>
                  </a:cubicBezTo>
                  <a:cubicBezTo>
                    <a:pt x="23" y="67"/>
                    <a:pt x="23" y="34"/>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19"/>
            <p:cNvSpPr/>
            <p:nvPr/>
          </p:nvSpPr>
          <p:spPr>
            <a:xfrm>
              <a:off x="1806472" y="4329825"/>
              <a:ext cx="87637" cy="107279"/>
            </a:xfrm>
            <a:custGeom>
              <a:avLst/>
              <a:gdLst/>
              <a:ahLst/>
              <a:cxnLst/>
              <a:rect l="l" t="t" r="r" b="b"/>
              <a:pathLst>
                <a:path w="2512" h="3075" extrusionOk="0">
                  <a:moveTo>
                    <a:pt x="2344" y="0"/>
                  </a:moveTo>
                  <a:cubicBezTo>
                    <a:pt x="2289" y="0"/>
                    <a:pt x="1943" y="34"/>
                    <a:pt x="1476" y="356"/>
                  </a:cubicBezTo>
                  <a:cubicBezTo>
                    <a:pt x="954" y="702"/>
                    <a:pt x="876" y="1102"/>
                    <a:pt x="687" y="1458"/>
                  </a:cubicBezTo>
                  <a:cubicBezTo>
                    <a:pt x="520" y="1792"/>
                    <a:pt x="75" y="2882"/>
                    <a:pt x="8" y="3059"/>
                  </a:cubicBezTo>
                  <a:cubicBezTo>
                    <a:pt x="1" y="3067"/>
                    <a:pt x="4" y="3075"/>
                    <a:pt x="10" y="3075"/>
                  </a:cubicBezTo>
                  <a:cubicBezTo>
                    <a:pt x="13" y="3075"/>
                    <a:pt x="16" y="3074"/>
                    <a:pt x="20" y="3070"/>
                  </a:cubicBezTo>
                  <a:cubicBezTo>
                    <a:pt x="109" y="3015"/>
                    <a:pt x="475" y="2793"/>
                    <a:pt x="764" y="2637"/>
                  </a:cubicBezTo>
                  <a:cubicBezTo>
                    <a:pt x="1110" y="2459"/>
                    <a:pt x="1810" y="2114"/>
                    <a:pt x="2166" y="1424"/>
                  </a:cubicBezTo>
                  <a:cubicBezTo>
                    <a:pt x="2511" y="779"/>
                    <a:pt x="2378" y="79"/>
                    <a:pt x="23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19"/>
            <p:cNvSpPr/>
            <p:nvPr/>
          </p:nvSpPr>
          <p:spPr>
            <a:xfrm>
              <a:off x="1806472" y="4356968"/>
              <a:ext cx="38725" cy="80137"/>
            </a:xfrm>
            <a:custGeom>
              <a:avLst/>
              <a:gdLst/>
              <a:ahLst/>
              <a:cxnLst/>
              <a:rect l="l" t="t" r="r" b="b"/>
              <a:pathLst>
                <a:path w="1110" h="2297" extrusionOk="0">
                  <a:moveTo>
                    <a:pt x="1031" y="1"/>
                  </a:moveTo>
                  <a:cubicBezTo>
                    <a:pt x="876" y="235"/>
                    <a:pt x="798" y="468"/>
                    <a:pt x="687" y="680"/>
                  </a:cubicBezTo>
                  <a:cubicBezTo>
                    <a:pt x="520" y="1014"/>
                    <a:pt x="75" y="2104"/>
                    <a:pt x="8" y="2281"/>
                  </a:cubicBezTo>
                  <a:cubicBezTo>
                    <a:pt x="1" y="2289"/>
                    <a:pt x="4" y="2297"/>
                    <a:pt x="10" y="2297"/>
                  </a:cubicBezTo>
                  <a:cubicBezTo>
                    <a:pt x="13" y="2297"/>
                    <a:pt x="16" y="2296"/>
                    <a:pt x="20" y="2292"/>
                  </a:cubicBezTo>
                  <a:cubicBezTo>
                    <a:pt x="109" y="2237"/>
                    <a:pt x="475" y="2015"/>
                    <a:pt x="764" y="1859"/>
                  </a:cubicBezTo>
                  <a:cubicBezTo>
                    <a:pt x="821" y="1837"/>
                    <a:pt x="876" y="1803"/>
                    <a:pt x="942" y="1770"/>
                  </a:cubicBezTo>
                  <a:cubicBezTo>
                    <a:pt x="976" y="1647"/>
                    <a:pt x="1009" y="1514"/>
                    <a:pt x="1031" y="1392"/>
                  </a:cubicBezTo>
                  <a:cubicBezTo>
                    <a:pt x="1087" y="1135"/>
                    <a:pt x="1110" y="868"/>
                    <a:pt x="1110" y="602"/>
                  </a:cubicBezTo>
                  <a:cubicBezTo>
                    <a:pt x="1110" y="480"/>
                    <a:pt x="1098" y="357"/>
                    <a:pt x="1076" y="223"/>
                  </a:cubicBezTo>
                  <a:cubicBezTo>
                    <a:pt x="1065" y="157"/>
                    <a:pt x="1054" y="90"/>
                    <a:pt x="1043" y="35"/>
                  </a:cubicBezTo>
                  <a:cubicBezTo>
                    <a:pt x="1031" y="23"/>
                    <a:pt x="1031" y="13"/>
                    <a:pt x="103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19"/>
            <p:cNvSpPr/>
            <p:nvPr/>
          </p:nvSpPr>
          <p:spPr>
            <a:xfrm>
              <a:off x="1826916" y="4407835"/>
              <a:ext cx="2372" cy="15909"/>
            </a:xfrm>
            <a:custGeom>
              <a:avLst/>
              <a:gdLst/>
              <a:ahLst/>
              <a:cxnLst/>
              <a:rect l="l" t="t" r="r" b="b"/>
              <a:pathLst>
                <a:path w="68" h="456" extrusionOk="0">
                  <a:moveTo>
                    <a:pt x="34" y="0"/>
                  </a:moveTo>
                  <a:cubicBezTo>
                    <a:pt x="34" y="45"/>
                    <a:pt x="45" y="78"/>
                    <a:pt x="34" y="112"/>
                  </a:cubicBezTo>
                  <a:lnTo>
                    <a:pt x="34" y="223"/>
                  </a:lnTo>
                  <a:cubicBezTo>
                    <a:pt x="23" y="300"/>
                    <a:pt x="1" y="379"/>
                    <a:pt x="1" y="456"/>
                  </a:cubicBezTo>
                  <a:cubicBezTo>
                    <a:pt x="12" y="379"/>
                    <a:pt x="34" y="312"/>
                    <a:pt x="57" y="234"/>
                  </a:cubicBezTo>
                  <a:cubicBezTo>
                    <a:pt x="67" y="189"/>
                    <a:pt x="67" y="156"/>
                    <a:pt x="67" y="112"/>
                  </a:cubicBezTo>
                  <a:cubicBezTo>
                    <a:pt x="67" y="78"/>
                    <a:pt x="57" y="33"/>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19"/>
            <p:cNvSpPr/>
            <p:nvPr/>
          </p:nvSpPr>
          <p:spPr>
            <a:xfrm>
              <a:off x="1821125" y="4398101"/>
              <a:ext cx="14374" cy="9001"/>
            </a:xfrm>
            <a:custGeom>
              <a:avLst/>
              <a:gdLst/>
              <a:ahLst/>
              <a:cxnLst/>
              <a:rect l="l" t="t" r="r" b="b"/>
              <a:pathLst>
                <a:path w="412" h="258" extrusionOk="0">
                  <a:moveTo>
                    <a:pt x="411" y="1"/>
                  </a:moveTo>
                  <a:cubicBezTo>
                    <a:pt x="367" y="1"/>
                    <a:pt x="334" y="12"/>
                    <a:pt x="289" y="35"/>
                  </a:cubicBezTo>
                  <a:cubicBezTo>
                    <a:pt x="255" y="45"/>
                    <a:pt x="211" y="68"/>
                    <a:pt x="189" y="101"/>
                  </a:cubicBezTo>
                  <a:cubicBezTo>
                    <a:pt x="122" y="157"/>
                    <a:pt x="67" y="213"/>
                    <a:pt x="0" y="246"/>
                  </a:cubicBezTo>
                  <a:lnTo>
                    <a:pt x="0" y="257"/>
                  </a:lnTo>
                  <a:lnTo>
                    <a:pt x="100" y="190"/>
                  </a:lnTo>
                  <a:cubicBezTo>
                    <a:pt x="134" y="168"/>
                    <a:pt x="167" y="134"/>
                    <a:pt x="200" y="112"/>
                  </a:cubicBezTo>
                  <a:cubicBezTo>
                    <a:pt x="233" y="90"/>
                    <a:pt x="267" y="79"/>
                    <a:pt x="300" y="57"/>
                  </a:cubicBezTo>
                  <a:cubicBezTo>
                    <a:pt x="334" y="35"/>
                    <a:pt x="378" y="23"/>
                    <a:pt x="411" y="12"/>
                  </a:cubicBezTo>
                  <a:lnTo>
                    <a:pt x="411"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19"/>
            <p:cNvSpPr/>
            <p:nvPr/>
          </p:nvSpPr>
          <p:spPr>
            <a:xfrm>
              <a:off x="1845163" y="4381041"/>
              <a:ext cx="5059" cy="29166"/>
            </a:xfrm>
            <a:custGeom>
              <a:avLst/>
              <a:gdLst/>
              <a:ahLst/>
              <a:cxnLst/>
              <a:rect l="l" t="t" r="r" b="b"/>
              <a:pathLst>
                <a:path w="145" h="836" extrusionOk="0">
                  <a:moveTo>
                    <a:pt x="56" y="1"/>
                  </a:moveTo>
                  <a:lnTo>
                    <a:pt x="45" y="12"/>
                  </a:lnTo>
                  <a:cubicBezTo>
                    <a:pt x="90" y="67"/>
                    <a:pt x="112" y="134"/>
                    <a:pt x="112" y="201"/>
                  </a:cubicBezTo>
                  <a:lnTo>
                    <a:pt x="112" y="423"/>
                  </a:lnTo>
                  <a:cubicBezTo>
                    <a:pt x="100" y="568"/>
                    <a:pt x="23" y="690"/>
                    <a:pt x="1" y="835"/>
                  </a:cubicBezTo>
                  <a:lnTo>
                    <a:pt x="11" y="835"/>
                  </a:lnTo>
                  <a:cubicBezTo>
                    <a:pt x="23" y="768"/>
                    <a:pt x="45" y="702"/>
                    <a:pt x="78" y="635"/>
                  </a:cubicBezTo>
                  <a:cubicBezTo>
                    <a:pt x="100" y="568"/>
                    <a:pt x="123" y="501"/>
                    <a:pt x="134" y="423"/>
                  </a:cubicBezTo>
                  <a:cubicBezTo>
                    <a:pt x="145" y="346"/>
                    <a:pt x="145" y="279"/>
                    <a:pt x="145" y="201"/>
                  </a:cubicBezTo>
                  <a:cubicBezTo>
                    <a:pt x="134" y="134"/>
                    <a:pt x="112" y="57"/>
                    <a:pt x="5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19"/>
            <p:cNvSpPr/>
            <p:nvPr/>
          </p:nvSpPr>
          <p:spPr>
            <a:xfrm>
              <a:off x="1836999" y="4369109"/>
              <a:ext cx="17897" cy="5756"/>
            </a:xfrm>
            <a:custGeom>
              <a:avLst/>
              <a:gdLst/>
              <a:ahLst/>
              <a:cxnLst/>
              <a:rect l="l" t="t" r="r" b="b"/>
              <a:pathLst>
                <a:path w="513" h="165" extrusionOk="0">
                  <a:moveTo>
                    <a:pt x="446" y="1"/>
                  </a:moveTo>
                  <a:cubicBezTo>
                    <a:pt x="423" y="1"/>
                    <a:pt x="401" y="4"/>
                    <a:pt x="379" y="9"/>
                  </a:cubicBezTo>
                  <a:cubicBezTo>
                    <a:pt x="334" y="20"/>
                    <a:pt x="290" y="31"/>
                    <a:pt x="245" y="53"/>
                  </a:cubicBezTo>
                  <a:cubicBezTo>
                    <a:pt x="168" y="98"/>
                    <a:pt x="90" y="142"/>
                    <a:pt x="1" y="165"/>
                  </a:cubicBezTo>
                  <a:cubicBezTo>
                    <a:pt x="90" y="154"/>
                    <a:pt x="179" y="120"/>
                    <a:pt x="257" y="87"/>
                  </a:cubicBezTo>
                  <a:lnTo>
                    <a:pt x="390" y="53"/>
                  </a:lnTo>
                  <a:cubicBezTo>
                    <a:pt x="435" y="43"/>
                    <a:pt x="468" y="31"/>
                    <a:pt x="512" y="9"/>
                  </a:cubicBezTo>
                  <a:cubicBezTo>
                    <a:pt x="490" y="4"/>
                    <a:pt x="468" y="1"/>
                    <a:pt x="4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19"/>
            <p:cNvSpPr/>
            <p:nvPr/>
          </p:nvSpPr>
          <p:spPr>
            <a:xfrm>
              <a:off x="1861456" y="4360073"/>
              <a:ext cx="9350" cy="34190"/>
            </a:xfrm>
            <a:custGeom>
              <a:avLst/>
              <a:gdLst/>
              <a:ahLst/>
              <a:cxnLst/>
              <a:rect l="l" t="t" r="r" b="b"/>
              <a:pathLst>
                <a:path w="268" h="980" extrusionOk="0">
                  <a:moveTo>
                    <a:pt x="1" y="1"/>
                  </a:moveTo>
                  <a:cubicBezTo>
                    <a:pt x="45" y="68"/>
                    <a:pt x="78" y="157"/>
                    <a:pt x="123" y="235"/>
                  </a:cubicBezTo>
                  <a:cubicBezTo>
                    <a:pt x="157" y="312"/>
                    <a:pt x="201" y="391"/>
                    <a:pt x="223" y="468"/>
                  </a:cubicBezTo>
                  <a:cubicBezTo>
                    <a:pt x="234" y="557"/>
                    <a:pt x="223" y="635"/>
                    <a:pt x="201" y="724"/>
                  </a:cubicBezTo>
                  <a:cubicBezTo>
                    <a:pt x="179" y="813"/>
                    <a:pt x="145" y="891"/>
                    <a:pt x="145" y="980"/>
                  </a:cubicBezTo>
                  <a:cubicBezTo>
                    <a:pt x="157" y="891"/>
                    <a:pt x="189" y="813"/>
                    <a:pt x="223" y="735"/>
                  </a:cubicBezTo>
                  <a:cubicBezTo>
                    <a:pt x="256" y="646"/>
                    <a:pt x="268" y="557"/>
                    <a:pt x="256" y="468"/>
                  </a:cubicBezTo>
                  <a:cubicBezTo>
                    <a:pt x="234" y="368"/>
                    <a:pt x="201" y="290"/>
                    <a:pt x="157" y="213"/>
                  </a:cubicBezTo>
                  <a:cubicBezTo>
                    <a:pt x="112" y="134"/>
                    <a:pt x="68" y="57"/>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19"/>
            <p:cNvSpPr/>
            <p:nvPr/>
          </p:nvSpPr>
          <p:spPr>
            <a:xfrm>
              <a:off x="1848268" y="4349467"/>
              <a:ext cx="20584" cy="6419"/>
            </a:xfrm>
            <a:custGeom>
              <a:avLst/>
              <a:gdLst/>
              <a:ahLst/>
              <a:cxnLst/>
              <a:rect l="l" t="t" r="r" b="b"/>
              <a:pathLst>
                <a:path w="590" h="184" extrusionOk="0">
                  <a:moveTo>
                    <a:pt x="481" y="0"/>
                  </a:moveTo>
                  <a:cubicBezTo>
                    <a:pt x="466" y="0"/>
                    <a:pt x="451" y="2"/>
                    <a:pt x="434" y="5"/>
                  </a:cubicBezTo>
                  <a:cubicBezTo>
                    <a:pt x="379" y="5"/>
                    <a:pt x="334" y="27"/>
                    <a:pt x="278" y="50"/>
                  </a:cubicBezTo>
                  <a:lnTo>
                    <a:pt x="145" y="116"/>
                  </a:lnTo>
                  <a:cubicBezTo>
                    <a:pt x="100" y="139"/>
                    <a:pt x="56" y="161"/>
                    <a:pt x="1" y="171"/>
                  </a:cubicBezTo>
                  <a:lnTo>
                    <a:pt x="11" y="183"/>
                  </a:lnTo>
                  <a:cubicBezTo>
                    <a:pt x="56" y="171"/>
                    <a:pt x="100" y="149"/>
                    <a:pt x="156" y="127"/>
                  </a:cubicBezTo>
                  <a:cubicBezTo>
                    <a:pt x="201" y="105"/>
                    <a:pt x="245" y="82"/>
                    <a:pt x="290" y="72"/>
                  </a:cubicBezTo>
                  <a:cubicBezTo>
                    <a:pt x="334" y="50"/>
                    <a:pt x="390" y="38"/>
                    <a:pt x="434" y="38"/>
                  </a:cubicBezTo>
                  <a:cubicBezTo>
                    <a:pt x="490" y="27"/>
                    <a:pt x="535" y="27"/>
                    <a:pt x="590" y="16"/>
                  </a:cubicBezTo>
                  <a:cubicBezTo>
                    <a:pt x="551" y="8"/>
                    <a:pt x="517" y="0"/>
                    <a:pt x="48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19"/>
            <p:cNvSpPr/>
            <p:nvPr/>
          </p:nvSpPr>
          <p:spPr>
            <a:xfrm>
              <a:off x="1877365" y="4339908"/>
              <a:ext cx="7431" cy="33422"/>
            </a:xfrm>
            <a:custGeom>
              <a:avLst/>
              <a:gdLst/>
              <a:ahLst/>
              <a:cxnLst/>
              <a:rect l="l" t="t" r="r" b="b"/>
              <a:pathLst>
                <a:path w="213" h="958" extrusionOk="0">
                  <a:moveTo>
                    <a:pt x="0" y="1"/>
                  </a:moveTo>
                  <a:cubicBezTo>
                    <a:pt x="12" y="45"/>
                    <a:pt x="34" y="90"/>
                    <a:pt x="56" y="123"/>
                  </a:cubicBezTo>
                  <a:cubicBezTo>
                    <a:pt x="79" y="156"/>
                    <a:pt x="101" y="190"/>
                    <a:pt x="112" y="235"/>
                  </a:cubicBezTo>
                  <a:cubicBezTo>
                    <a:pt x="134" y="301"/>
                    <a:pt x="156" y="379"/>
                    <a:pt x="156" y="468"/>
                  </a:cubicBezTo>
                  <a:cubicBezTo>
                    <a:pt x="156" y="546"/>
                    <a:pt x="134" y="623"/>
                    <a:pt x="123" y="702"/>
                  </a:cubicBezTo>
                  <a:lnTo>
                    <a:pt x="56" y="946"/>
                  </a:lnTo>
                  <a:lnTo>
                    <a:pt x="56" y="957"/>
                  </a:lnTo>
                  <a:lnTo>
                    <a:pt x="145" y="712"/>
                  </a:lnTo>
                  <a:cubicBezTo>
                    <a:pt x="178" y="635"/>
                    <a:pt x="201" y="557"/>
                    <a:pt x="201" y="468"/>
                  </a:cubicBezTo>
                  <a:cubicBezTo>
                    <a:pt x="212" y="379"/>
                    <a:pt x="212" y="290"/>
                    <a:pt x="168" y="201"/>
                  </a:cubicBezTo>
                  <a:cubicBezTo>
                    <a:pt x="123" y="123"/>
                    <a:pt x="56" y="67"/>
                    <a:pt x="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19"/>
            <p:cNvSpPr/>
            <p:nvPr/>
          </p:nvSpPr>
          <p:spPr>
            <a:xfrm>
              <a:off x="1852943" y="4233987"/>
              <a:ext cx="99743" cy="55994"/>
            </a:xfrm>
            <a:custGeom>
              <a:avLst/>
              <a:gdLst/>
              <a:ahLst/>
              <a:cxnLst/>
              <a:rect l="l" t="t" r="r" b="b"/>
              <a:pathLst>
                <a:path w="2859" h="1605" extrusionOk="0">
                  <a:moveTo>
                    <a:pt x="11" y="1"/>
                  </a:moveTo>
                  <a:cubicBezTo>
                    <a:pt x="11" y="1"/>
                    <a:pt x="0" y="11"/>
                    <a:pt x="11" y="11"/>
                  </a:cubicBezTo>
                  <a:cubicBezTo>
                    <a:pt x="67" y="100"/>
                    <a:pt x="367" y="512"/>
                    <a:pt x="567" y="757"/>
                  </a:cubicBezTo>
                  <a:cubicBezTo>
                    <a:pt x="789" y="1024"/>
                    <a:pt x="1079" y="1368"/>
                    <a:pt x="1691" y="1536"/>
                  </a:cubicBezTo>
                  <a:cubicBezTo>
                    <a:pt x="1869" y="1586"/>
                    <a:pt x="2024" y="1605"/>
                    <a:pt x="2155" y="1605"/>
                  </a:cubicBezTo>
                  <a:cubicBezTo>
                    <a:pt x="2482" y="1605"/>
                    <a:pt x="2658" y="1491"/>
                    <a:pt x="2658" y="1491"/>
                  </a:cubicBezTo>
                  <a:cubicBezTo>
                    <a:pt x="2658" y="1491"/>
                    <a:pt x="2803" y="1424"/>
                    <a:pt x="2836" y="1257"/>
                  </a:cubicBezTo>
                  <a:cubicBezTo>
                    <a:pt x="2858" y="1101"/>
                    <a:pt x="2680" y="557"/>
                    <a:pt x="2358" y="301"/>
                  </a:cubicBezTo>
                  <a:cubicBezTo>
                    <a:pt x="2047" y="34"/>
                    <a:pt x="1869" y="1"/>
                    <a:pt x="1679" y="1"/>
                  </a:cubicBezTo>
                  <a:cubicBezTo>
                    <a:pt x="1479" y="11"/>
                    <a:pt x="1001" y="1"/>
                    <a:pt x="745" y="23"/>
                  </a:cubicBezTo>
                  <a:cubicBezTo>
                    <a:pt x="714" y="24"/>
                    <a:pt x="679" y="25"/>
                    <a:pt x="642" y="25"/>
                  </a:cubicBezTo>
                  <a:cubicBezTo>
                    <a:pt x="414" y="25"/>
                    <a:pt x="97" y="1"/>
                    <a:pt x="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19"/>
            <p:cNvSpPr/>
            <p:nvPr/>
          </p:nvSpPr>
          <p:spPr>
            <a:xfrm>
              <a:off x="1852943" y="4233987"/>
              <a:ext cx="67926" cy="55506"/>
            </a:xfrm>
            <a:custGeom>
              <a:avLst/>
              <a:gdLst/>
              <a:ahLst/>
              <a:cxnLst/>
              <a:rect l="l" t="t" r="r" b="b"/>
              <a:pathLst>
                <a:path w="1947" h="1591" extrusionOk="0">
                  <a:moveTo>
                    <a:pt x="11" y="1"/>
                  </a:moveTo>
                  <a:cubicBezTo>
                    <a:pt x="11" y="1"/>
                    <a:pt x="0" y="11"/>
                    <a:pt x="11" y="11"/>
                  </a:cubicBezTo>
                  <a:cubicBezTo>
                    <a:pt x="67" y="100"/>
                    <a:pt x="367" y="512"/>
                    <a:pt x="567" y="757"/>
                  </a:cubicBezTo>
                  <a:cubicBezTo>
                    <a:pt x="789" y="1024"/>
                    <a:pt x="1079" y="1368"/>
                    <a:pt x="1691" y="1536"/>
                  </a:cubicBezTo>
                  <a:cubicBezTo>
                    <a:pt x="1780" y="1568"/>
                    <a:pt x="1869" y="1580"/>
                    <a:pt x="1946" y="1591"/>
                  </a:cubicBezTo>
                  <a:lnTo>
                    <a:pt x="1913" y="1524"/>
                  </a:lnTo>
                  <a:cubicBezTo>
                    <a:pt x="1835" y="1380"/>
                    <a:pt x="1701" y="1269"/>
                    <a:pt x="1579" y="1157"/>
                  </a:cubicBezTo>
                  <a:cubicBezTo>
                    <a:pt x="1446" y="1024"/>
                    <a:pt x="1357" y="879"/>
                    <a:pt x="1290" y="723"/>
                  </a:cubicBezTo>
                  <a:cubicBezTo>
                    <a:pt x="1212" y="557"/>
                    <a:pt x="1157" y="390"/>
                    <a:pt x="1090" y="234"/>
                  </a:cubicBezTo>
                  <a:cubicBezTo>
                    <a:pt x="1056" y="156"/>
                    <a:pt x="1023" y="90"/>
                    <a:pt x="979" y="11"/>
                  </a:cubicBezTo>
                  <a:cubicBezTo>
                    <a:pt x="890" y="11"/>
                    <a:pt x="812" y="11"/>
                    <a:pt x="745" y="23"/>
                  </a:cubicBezTo>
                  <a:cubicBezTo>
                    <a:pt x="714" y="24"/>
                    <a:pt x="679" y="25"/>
                    <a:pt x="642" y="25"/>
                  </a:cubicBezTo>
                  <a:cubicBezTo>
                    <a:pt x="414" y="25"/>
                    <a:pt x="97" y="1"/>
                    <a:pt x="1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19"/>
            <p:cNvSpPr/>
            <p:nvPr/>
          </p:nvSpPr>
          <p:spPr>
            <a:xfrm>
              <a:off x="1864945" y="4245639"/>
              <a:ext cx="12839" cy="4047"/>
            </a:xfrm>
            <a:custGeom>
              <a:avLst/>
              <a:gdLst/>
              <a:ahLst/>
              <a:cxnLst/>
              <a:rect l="l" t="t" r="r" b="b"/>
              <a:pathLst>
                <a:path w="368" h="116" extrusionOk="0">
                  <a:moveTo>
                    <a:pt x="368" y="0"/>
                  </a:moveTo>
                  <a:lnTo>
                    <a:pt x="368" y="0"/>
                  </a:lnTo>
                  <a:cubicBezTo>
                    <a:pt x="334" y="11"/>
                    <a:pt x="312" y="33"/>
                    <a:pt x="279" y="45"/>
                  </a:cubicBezTo>
                  <a:cubicBezTo>
                    <a:pt x="257" y="56"/>
                    <a:pt x="223" y="78"/>
                    <a:pt x="190" y="89"/>
                  </a:cubicBezTo>
                  <a:cubicBezTo>
                    <a:pt x="167" y="94"/>
                    <a:pt x="142" y="96"/>
                    <a:pt x="117" y="96"/>
                  </a:cubicBezTo>
                  <a:cubicBezTo>
                    <a:pt x="79" y="96"/>
                    <a:pt x="40" y="91"/>
                    <a:pt x="0" y="78"/>
                  </a:cubicBezTo>
                  <a:lnTo>
                    <a:pt x="0" y="78"/>
                  </a:lnTo>
                  <a:cubicBezTo>
                    <a:pt x="51" y="103"/>
                    <a:pt x="101" y="116"/>
                    <a:pt x="151" y="116"/>
                  </a:cubicBezTo>
                  <a:cubicBezTo>
                    <a:pt x="168" y="116"/>
                    <a:pt x="184" y="114"/>
                    <a:pt x="201" y="112"/>
                  </a:cubicBezTo>
                  <a:cubicBezTo>
                    <a:pt x="234" y="100"/>
                    <a:pt x="267" y="89"/>
                    <a:pt x="301" y="67"/>
                  </a:cubicBezTo>
                  <a:cubicBezTo>
                    <a:pt x="323" y="56"/>
                    <a:pt x="356" y="23"/>
                    <a:pt x="3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19"/>
            <p:cNvSpPr/>
            <p:nvPr/>
          </p:nvSpPr>
          <p:spPr>
            <a:xfrm>
              <a:off x="1878551" y="4238662"/>
              <a:ext cx="7396" cy="10885"/>
            </a:xfrm>
            <a:custGeom>
              <a:avLst/>
              <a:gdLst/>
              <a:ahLst/>
              <a:cxnLst/>
              <a:rect l="l" t="t" r="r" b="b"/>
              <a:pathLst>
                <a:path w="212" h="312" extrusionOk="0">
                  <a:moveTo>
                    <a:pt x="0" y="0"/>
                  </a:moveTo>
                  <a:cubicBezTo>
                    <a:pt x="22" y="67"/>
                    <a:pt x="67" y="111"/>
                    <a:pt x="100" y="156"/>
                  </a:cubicBezTo>
                  <a:cubicBezTo>
                    <a:pt x="122" y="178"/>
                    <a:pt x="134" y="211"/>
                    <a:pt x="144" y="233"/>
                  </a:cubicBezTo>
                  <a:cubicBezTo>
                    <a:pt x="167" y="256"/>
                    <a:pt x="178" y="278"/>
                    <a:pt x="189" y="312"/>
                  </a:cubicBezTo>
                  <a:lnTo>
                    <a:pt x="200" y="312"/>
                  </a:lnTo>
                  <a:cubicBezTo>
                    <a:pt x="211" y="278"/>
                    <a:pt x="200" y="245"/>
                    <a:pt x="189" y="211"/>
                  </a:cubicBezTo>
                  <a:cubicBezTo>
                    <a:pt x="178" y="178"/>
                    <a:pt x="144" y="156"/>
                    <a:pt x="122" y="134"/>
                  </a:cubicBezTo>
                  <a:cubicBezTo>
                    <a:pt x="78" y="89"/>
                    <a:pt x="33" y="55"/>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19"/>
            <p:cNvSpPr/>
            <p:nvPr/>
          </p:nvSpPr>
          <p:spPr>
            <a:xfrm>
              <a:off x="1877749" y="4256490"/>
              <a:ext cx="22154" cy="6629"/>
            </a:xfrm>
            <a:custGeom>
              <a:avLst/>
              <a:gdLst/>
              <a:ahLst/>
              <a:cxnLst/>
              <a:rect l="l" t="t" r="r" b="b"/>
              <a:pathLst>
                <a:path w="635" h="190" extrusionOk="0">
                  <a:moveTo>
                    <a:pt x="612" y="1"/>
                  </a:moveTo>
                  <a:lnTo>
                    <a:pt x="612" y="11"/>
                  </a:lnTo>
                  <a:cubicBezTo>
                    <a:pt x="568" y="34"/>
                    <a:pt x="523" y="67"/>
                    <a:pt x="479" y="78"/>
                  </a:cubicBezTo>
                  <a:cubicBezTo>
                    <a:pt x="434" y="100"/>
                    <a:pt x="379" y="123"/>
                    <a:pt x="335" y="134"/>
                  </a:cubicBezTo>
                  <a:cubicBezTo>
                    <a:pt x="279" y="145"/>
                    <a:pt x="223" y="145"/>
                    <a:pt x="167" y="145"/>
                  </a:cubicBezTo>
                  <a:cubicBezTo>
                    <a:pt x="112" y="156"/>
                    <a:pt x="56" y="156"/>
                    <a:pt x="1" y="179"/>
                  </a:cubicBezTo>
                  <a:lnTo>
                    <a:pt x="1" y="189"/>
                  </a:lnTo>
                  <a:cubicBezTo>
                    <a:pt x="42" y="181"/>
                    <a:pt x="83" y="179"/>
                    <a:pt x="124" y="179"/>
                  </a:cubicBezTo>
                  <a:cubicBezTo>
                    <a:pt x="170" y="179"/>
                    <a:pt x="216" y="182"/>
                    <a:pt x="262" y="182"/>
                  </a:cubicBezTo>
                  <a:cubicBezTo>
                    <a:pt x="286" y="182"/>
                    <a:pt x="310" y="181"/>
                    <a:pt x="335" y="179"/>
                  </a:cubicBezTo>
                  <a:cubicBezTo>
                    <a:pt x="390" y="179"/>
                    <a:pt x="457" y="167"/>
                    <a:pt x="501" y="134"/>
                  </a:cubicBezTo>
                  <a:cubicBezTo>
                    <a:pt x="557" y="112"/>
                    <a:pt x="602" y="67"/>
                    <a:pt x="634" y="23"/>
                  </a:cubicBezTo>
                  <a:lnTo>
                    <a:pt x="634" y="11"/>
                  </a:lnTo>
                  <a:lnTo>
                    <a:pt x="624"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19"/>
            <p:cNvSpPr/>
            <p:nvPr/>
          </p:nvSpPr>
          <p:spPr>
            <a:xfrm>
              <a:off x="1904159" y="4241348"/>
              <a:ext cx="7396" cy="24107"/>
            </a:xfrm>
            <a:custGeom>
              <a:avLst/>
              <a:gdLst/>
              <a:ahLst/>
              <a:cxnLst/>
              <a:rect l="l" t="t" r="r" b="b"/>
              <a:pathLst>
                <a:path w="212" h="691" extrusionOk="0">
                  <a:moveTo>
                    <a:pt x="0" y="1"/>
                  </a:moveTo>
                  <a:lnTo>
                    <a:pt x="0" y="1"/>
                  </a:lnTo>
                  <a:cubicBezTo>
                    <a:pt x="23" y="112"/>
                    <a:pt x="55" y="235"/>
                    <a:pt x="89" y="346"/>
                  </a:cubicBezTo>
                  <a:cubicBezTo>
                    <a:pt x="100" y="401"/>
                    <a:pt x="111" y="468"/>
                    <a:pt x="134" y="524"/>
                  </a:cubicBezTo>
                  <a:cubicBezTo>
                    <a:pt x="144" y="579"/>
                    <a:pt x="167" y="635"/>
                    <a:pt x="200" y="690"/>
                  </a:cubicBezTo>
                  <a:lnTo>
                    <a:pt x="211" y="690"/>
                  </a:lnTo>
                  <a:cubicBezTo>
                    <a:pt x="211" y="623"/>
                    <a:pt x="200" y="568"/>
                    <a:pt x="189" y="501"/>
                  </a:cubicBezTo>
                  <a:cubicBezTo>
                    <a:pt x="178" y="445"/>
                    <a:pt x="156" y="390"/>
                    <a:pt x="134" y="334"/>
                  </a:cubicBezTo>
                  <a:lnTo>
                    <a:pt x="0"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19"/>
            <p:cNvSpPr/>
            <p:nvPr/>
          </p:nvSpPr>
          <p:spPr>
            <a:xfrm>
              <a:off x="1898717" y="4273934"/>
              <a:ext cx="24875" cy="5896"/>
            </a:xfrm>
            <a:custGeom>
              <a:avLst/>
              <a:gdLst/>
              <a:ahLst/>
              <a:cxnLst/>
              <a:rect l="l" t="t" r="r" b="b"/>
              <a:pathLst>
                <a:path w="713" h="169" extrusionOk="0">
                  <a:moveTo>
                    <a:pt x="712" y="1"/>
                  </a:moveTo>
                  <a:lnTo>
                    <a:pt x="712" y="1"/>
                  </a:lnTo>
                  <a:cubicBezTo>
                    <a:pt x="656" y="23"/>
                    <a:pt x="601" y="57"/>
                    <a:pt x="545" y="68"/>
                  </a:cubicBezTo>
                  <a:cubicBezTo>
                    <a:pt x="490" y="90"/>
                    <a:pt x="434" y="112"/>
                    <a:pt x="367" y="124"/>
                  </a:cubicBezTo>
                  <a:cubicBezTo>
                    <a:pt x="296" y="145"/>
                    <a:pt x="216" y="152"/>
                    <a:pt x="136" y="152"/>
                  </a:cubicBezTo>
                  <a:cubicBezTo>
                    <a:pt x="91" y="152"/>
                    <a:pt x="45" y="150"/>
                    <a:pt x="1" y="146"/>
                  </a:cubicBezTo>
                  <a:lnTo>
                    <a:pt x="1" y="146"/>
                  </a:lnTo>
                  <a:cubicBezTo>
                    <a:pt x="75" y="160"/>
                    <a:pt x="155" y="169"/>
                    <a:pt x="233" y="169"/>
                  </a:cubicBezTo>
                  <a:cubicBezTo>
                    <a:pt x="282" y="169"/>
                    <a:pt x="331" y="165"/>
                    <a:pt x="379" y="157"/>
                  </a:cubicBezTo>
                  <a:cubicBezTo>
                    <a:pt x="434" y="157"/>
                    <a:pt x="501" y="134"/>
                    <a:pt x="557" y="112"/>
                  </a:cubicBezTo>
                  <a:cubicBezTo>
                    <a:pt x="612" y="90"/>
                    <a:pt x="668" y="45"/>
                    <a:pt x="7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19"/>
            <p:cNvSpPr/>
            <p:nvPr/>
          </p:nvSpPr>
          <p:spPr>
            <a:xfrm>
              <a:off x="1923557" y="4246791"/>
              <a:ext cx="14792" cy="35341"/>
            </a:xfrm>
            <a:custGeom>
              <a:avLst/>
              <a:gdLst/>
              <a:ahLst/>
              <a:cxnLst/>
              <a:rect l="l" t="t" r="r" b="b"/>
              <a:pathLst>
                <a:path w="424" h="1013" extrusionOk="0">
                  <a:moveTo>
                    <a:pt x="0" y="0"/>
                  </a:moveTo>
                  <a:cubicBezTo>
                    <a:pt x="0" y="89"/>
                    <a:pt x="33" y="178"/>
                    <a:pt x="78" y="267"/>
                  </a:cubicBezTo>
                  <a:cubicBezTo>
                    <a:pt x="134" y="345"/>
                    <a:pt x="189" y="423"/>
                    <a:pt x="234" y="501"/>
                  </a:cubicBezTo>
                  <a:cubicBezTo>
                    <a:pt x="278" y="579"/>
                    <a:pt x="312" y="657"/>
                    <a:pt x="334" y="746"/>
                  </a:cubicBezTo>
                  <a:cubicBezTo>
                    <a:pt x="367" y="835"/>
                    <a:pt x="379" y="912"/>
                    <a:pt x="401" y="1013"/>
                  </a:cubicBezTo>
                  <a:cubicBezTo>
                    <a:pt x="423" y="912"/>
                    <a:pt x="411" y="823"/>
                    <a:pt x="389" y="724"/>
                  </a:cubicBezTo>
                  <a:cubicBezTo>
                    <a:pt x="367" y="635"/>
                    <a:pt x="322" y="546"/>
                    <a:pt x="278" y="467"/>
                  </a:cubicBezTo>
                  <a:cubicBezTo>
                    <a:pt x="223" y="390"/>
                    <a:pt x="156" y="323"/>
                    <a:pt x="112" y="245"/>
                  </a:cubicBezTo>
                  <a:cubicBezTo>
                    <a:pt x="56" y="168"/>
                    <a:pt x="11" y="89"/>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19"/>
            <p:cNvSpPr/>
            <p:nvPr/>
          </p:nvSpPr>
          <p:spPr>
            <a:xfrm>
              <a:off x="1924709" y="4306798"/>
              <a:ext cx="79962" cy="94650"/>
            </a:xfrm>
            <a:custGeom>
              <a:avLst/>
              <a:gdLst/>
              <a:ahLst/>
              <a:cxnLst/>
              <a:rect l="l" t="t" r="r" b="b"/>
              <a:pathLst>
                <a:path w="2292" h="2713" extrusionOk="0">
                  <a:moveTo>
                    <a:pt x="1675" y="1"/>
                  </a:moveTo>
                  <a:cubicBezTo>
                    <a:pt x="1627" y="1"/>
                    <a:pt x="1580" y="5"/>
                    <a:pt x="1535" y="15"/>
                  </a:cubicBezTo>
                  <a:cubicBezTo>
                    <a:pt x="1224" y="94"/>
                    <a:pt x="991" y="416"/>
                    <a:pt x="712" y="894"/>
                  </a:cubicBezTo>
                  <a:cubicBezTo>
                    <a:pt x="457" y="1339"/>
                    <a:pt x="67" y="2496"/>
                    <a:pt x="0" y="2707"/>
                  </a:cubicBezTo>
                  <a:cubicBezTo>
                    <a:pt x="0" y="2707"/>
                    <a:pt x="5" y="2712"/>
                    <a:pt x="9" y="2712"/>
                  </a:cubicBezTo>
                  <a:cubicBezTo>
                    <a:pt x="11" y="2712"/>
                    <a:pt x="12" y="2711"/>
                    <a:pt x="12" y="2707"/>
                  </a:cubicBezTo>
                  <a:cubicBezTo>
                    <a:pt x="101" y="2640"/>
                    <a:pt x="390" y="2407"/>
                    <a:pt x="779" y="2185"/>
                  </a:cubicBezTo>
                  <a:cubicBezTo>
                    <a:pt x="1258" y="1918"/>
                    <a:pt x="1947" y="1550"/>
                    <a:pt x="2114" y="1172"/>
                  </a:cubicBezTo>
                  <a:cubicBezTo>
                    <a:pt x="2259" y="828"/>
                    <a:pt x="2192" y="327"/>
                    <a:pt x="2180" y="272"/>
                  </a:cubicBezTo>
                  <a:lnTo>
                    <a:pt x="2180" y="260"/>
                  </a:lnTo>
                  <a:lnTo>
                    <a:pt x="2281" y="183"/>
                  </a:lnTo>
                  <a:cubicBezTo>
                    <a:pt x="2291" y="183"/>
                    <a:pt x="2291" y="171"/>
                    <a:pt x="2281" y="171"/>
                  </a:cubicBezTo>
                  <a:cubicBezTo>
                    <a:pt x="2215" y="133"/>
                    <a:pt x="1934" y="1"/>
                    <a:pt x="167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19"/>
            <p:cNvSpPr/>
            <p:nvPr/>
          </p:nvSpPr>
          <p:spPr>
            <a:xfrm>
              <a:off x="1924709" y="4319358"/>
              <a:ext cx="39248" cy="82090"/>
            </a:xfrm>
            <a:custGeom>
              <a:avLst/>
              <a:gdLst/>
              <a:ahLst/>
              <a:cxnLst/>
              <a:rect l="l" t="t" r="r" b="b"/>
              <a:pathLst>
                <a:path w="1125" h="2353" extrusionOk="0">
                  <a:moveTo>
                    <a:pt x="1068" y="1"/>
                  </a:moveTo>
                  <a:cubicBezTo>
                    <a:pt x="957" y="145"/>
                    <a:pt x="835" y="323"/>
                    <a:pt x="712" y="534"/>
                  </a:cubicBezTo>
                  <a:cubicBezTo>
                    <a:pt x="457" y="979"/>
                    <a:pt x="67" y="2136"/>
                    <a:pt x="0" y="2347"/>
                  </a:cubicBezTo>
                  <a:cubicBezTo>
                    <a:pt x="0" y="2347"/>
                    <a:pt x="5" y="2352"/>
                    <a:pt x="9" y="2352"/>
                  </a:cubicBezTo>
                  <a:cubicBezTo>
                    <a:pt x="11" y="2352"/>
                    <a:pt x="12" y="2351"/>
                    <a:pt x="12" y="2347"/>
                  </a:cubicBezTo>
                  <a:cubicBezTo>
                    <a:pt x="101" y="2280"/>
                    <a:pt x="390" y="2047"/>
                    <a:pt x="779" y="1825"/>
                  </a:cubicBezTo>
                  <a:cubicBezTo>
                    <a:pt x="890" y="1769"/>
                    <a:pt x="1001" y="1702"/>
                    <a:pt x="1124" y="1635"/>
                  </a:cubicBezTo>
                  <a:cubicBezTo>
                    <a:pt x="1124" y="1524"/>
                    <a:pt x="1113" y="1413"/>
                    <a:pt x="1102" y="1301"/>
                  </a:cubicBezTo>
                  <a:cubicBezTo>
                    <a:pt x="1080" y="1168"/>
                    <a:pt x="1046" y="1034"/>
                    <a:pt x="1024" y="901"/>
                  </a:cubicBezTo>
                  <a:cubicBezTo>
                    <a:pt x="1013" y="768"/>
                    <a:pt x="1013" y="623"/>
                    <a:pt x="1013" y="478"/>
                  </a:cubicBezTo>
                  <a:cubicBezTo>
                    <a:pt x="1024" y="334"/>
                    <a:pt x="1046" y="189"/>
                    <a:pt x="1057" y="56"/>
                  </a:cubicBezTo>
                  <a:cubicBezTo>
                    <a:pt x="1068" y="33"/>
                    <a:pt x="1068" y="11"/>
                    <a:pt x="106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19"/>
            <p:cNvSpPr/>
            <p:nvPr/>
          </p:nvSpPr>
          <p:spPr>
            <a:xfrm>
              <a:off x="1944490" y="4365934"/>
              <a:ext cx="6245" cy="17862"/>
            </a:xfrm>
            <a:custGeom>
              <a:avLst/>
              <a:gdLst/>
              <a:ahLst/>
              <a:cxnLst/>
              <a:rect l="l" t="t" r="r" b="b"/>
              <a:pathLst>
                <a:path w="179" h="512" extrusionOk="0">
                  <a:moveTo>
                    <a:pt x="145" y="0"/>
                  </a:moveTo>
                  <a:cubicBezTo>
                    <a:pt x="157" y="55"/>
                    <a:pt x="145" y="89"/>
                    <a:pt x="145" y="134"/>
                  </a:cubicBezTo>
                  <a:lnTo>
                    <a:pt x="112" y="267"/>
                  </a:lnTo>
                  <a:cubicBezTo>
                    <a:pt x="101" y="312"/>
                    <a:pt x="78" y="356"/>
                    <a:pt x="68" y="389"/>
                  </a:cubicBezTo>
                  <a:cubicBezTo>
                    <a:pt x="45" y="434"/>
                    <a:pt x="23" y="478"/>
                    <a:pt x="1" y="512"/>
                  </a:cubicBezTo>
                  <a:cubicBezTo>
                    <a:pt x="34" y="478"/>
                    <a:pt x="56" y="445"/>
                    <a:pt x="78" y="401"/>
                  </a:cubicBezTo>
                  <a:cubicBezTo>
                    <a:pt x="101" y="356"/>
                    <a:pt x="123" y="322"/>
                    <a:pt x="134" y="278"/>
                  </a:cubicBezTo>
                  <a:cubicBezTo>
                    <a:pt x="157" y="233"/>
                    <a:pt x="167" y="189"/>
                    <a:pt x="167" y="144"/>
                  </a:cubicBezTo>
                  <a:cubicBezTo>
                    <a:pt x="179" y="100"/>
                    <a:pt x="167" y="45"/>
                    <a:pt x="1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19"/>
            <p:cNvSpPr/>
            <p:nvPr/>
          </p:nvSpPr>
          <p:spPr>
            <a:xfrm>
              <a:off x="1934024" y="4373296"/>
              <a:ext cx="10117" cy="5442"/>
            </a:xfrm>
            <a:custGeom>
              <a:avLst/>
              <a:gdLst/>
              <a:ahLst/>
              <a:cxnLst/>
              <a:rect l="l" t="t" r="r" b="b"/>
              <a:pathLst>
                <a:path w="290" h="156" extrusionOk="0">
                  <a:moveTo>
                    <a:pt x="289" y="0"/>
                  </a:moveTo>
                  <a:cubicBezTo>
                    <a:pt x="256" y="0"/>
                    <a:pt x="234" y="12"/>
                    <a:pt x="200" y="22"/>
                  </a:cubicBezTo>
                  <a:cubicBezTo>
                    <a:pt x="178" y="22"/>
                    <a:pt x="156" y="45"/>
                    <a:pt x="134" y="56"/>
                  </a:cubicBezTo>
                  <a:lnTo>
                    <a:pt x="0" y="156"/>
                  </a:lnTo>
                  <a:cubicBezTo>
                    <a:pt x="56" y="123"/>
                    <a:pt x="101" y="101"/>
                    <a:pt x="145" y="78"/>
                  </a:cubicBezTo>
                  <a:cubicBezTo>
                    <a:pt x="168" y="67"/>
                    <a:pt x="190" y="56"/>
                    <a:pt x="223" y="45"/>
                  </a:cubicBezTo>
                  <a:lnTo>
                    <a:pt x="289" y="12"/>
                  </a:lnTo>
                  <a:lnTo>
                    <a:pt x="2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19"/>
            <p:cNvSpPr/>
            <p:nvPr/>
          </p:nvSpPr>
          <p:spPr>
            <a:xfrm>
              <a:off x="1963505" y="4339908"/>
              <a:ext cx="10536" cy="33038"/>
            </a:xfrm>
            <a:custGeom>
              <a:avLst/>
              <a:gdLst/>
              <a:ahLst/>
              <a:cxnLst/>
              <a:rect l="l" t="t" r="r" b="b"/>
              <a:pathLst>
                <a:path w="302" h="947" extrusionOk="0">
                  <a:moveTo>
                    <a:pt x="267" y="1"/>
                  </a:moveTo>
                  <a:lnTo>
                    <a:pt x="267" y="1"/>
                  </a:lnTo>
                  <a:cubicBezTo>
                    <a:pt x="290" y="34"/>
                    <a:pt x="279" y="79"/>
                    <a:pt x="279" y="123"/>
                  </a:cubicBezTo>
                  <a:cubicBezTo>
                    <a:pt x="267" y="156"/>
                    <a:pt x="267" y="201"/>
                    <a:pt x="257" y="245"/>
                  </a:cubicBezTo>
                  <a:cubicBezTo>
                    <a:pt x="245" y="324"/>
                    <a:pt x="235" y="401"/>
                    <a:pt x="201" y="479"/>
                  </a:cubicBezTo>
                  <a:cubicBezTo>
                    <a:pt x="168" y="557"/>
                    <a:pt x="112" y="623"/>
                    <a:pt x="79" y="702"/>
                  </a:cubicBezTo>
                  <a:cubicBezTo>
                    <a:pt x="45" y="779"/>
                    <a:pt x="23" y="857"/>
                    <a:pt x="1" y="946"/>
                  </a:cubicBezTo>
                  <a:lnTo>
                    <a:pt x="101" y="712"/>
                  </a:lnTo>
                  <a:cubicBezTo>
                    <a:pt x="146" y="635"/>
                    <a:pt x="190" y="568"/>
                    <a:pt x="235" y="502"/>
                  </a:cubicBezTo>
                  <a:cubicBezTo>
                    <a:pt x="267" y="423"/>
                    <a:pt x="301" y="334"/>
                    <a:pt x="301" y="245"/>
                  </a:cubicBezTo>
                  <a:lnTo>
                    <a:pt x="301" y="123"/>
                  </a:lnTo>
                  <a:cubicBezTo>
                    <a:pt x="301" y="79"/>
                    <a:pt x="301" y="34"/>
                    <a:pt x="2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19"/>
            <p:cNvSpPr/>
            <p:nvPr/>
          </p:nvSpPr>
          <p:spPr>
            <a:xfrm>
              <a:off x="1945642" y="4346885"/>
              <a:ext cx="20235" cy="5094"/>
            </a:xfrm>
            <a:custGeom>
              <a:avLst/>
              <a:gdLst/>
              <a:ahLst/>
              <a:cxnLst/>
              <a:rect l="l" t="t" r="r" b="b"/>
              <a:pathLst>
                <a:path w="580" h="146" extrusionOk="0">
                  <a:moveTo>
                    <a:pt x="424" y="1"/>
                  </a:moveTo>
                  <a:cubicBezTo>
                    <a:pt x="379" y="1"/>
                    <a:pt x="335" y="23"/>
                    <a:pt x="279" y="35"/>
                  </a:cubicBezTo>
                  <a:cubicBezTo>
                    <a:pt x="190" y="68"/>
                    <a:pt x="90" y="101"/>
                    <a:pt x="1" y="134"/>
                  </a:cubicBezTo>
                  <a:lnTo>
                    <a:pt x="1" y="146"/>
                  </a:lnTo>
                  <a:cubicBezTo>
                    <a:pt x="101" y="124"/>
                    <a:pt x="190" y="101"/>
                    <a:pt x="290" y="79"/>
                  </a:cubicBezTo>
                  <a:cubicBezTo>
                    <a:pt x="346" y="79"/>
                    <a:pt x="391" y="79"/>
                    <a:pt x="435" y="57"/>
                  </a:cubicBezTo>
                  <a:cubicBezTo>
                    <a:pt x="490" y="45"/>
                    <a:pt x="535" y="35"/>
                    <a:pt x="579" y="12"/>
                  </a:cubicBezTo>
                  <a:cubicBezTo>
                    <a:pt x="535" y="1"/>
                    <a:pt x="480" y="1"/>
                    <a:pt x="4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19"/>
            <p:cNvSpPr/>
            <p:nvPr/>
          </p:nvSpPr>
          <p:spPr>
            <a:xfrm>
              <a:off x="1958062" y="4320789"/>
              <a:ext cx="33038" cy="8303"/>
            </a:xfrm>
            <a:custGeom>
              <a:avLst/>
              <a:gdLst/>
              <a:ahLst/>
              <a:cxnLst/>
              <a:rect l="l" t="t" r="r" b="b"/>
              <a:pathLst>
                <a:path w="947" h="238" extrusionOk="0">
                  <a:moveTo>
                    <a:pt x="657" y="1"/>
                  </a:moveTo>
                  <a:cubicBezTo>
                    <a:pt x="590" y="1"/>
                    <a:pt x="520" y="19"/>
                    <a:pt x="457" y="37"/>
                  </a:cubicBezTo>
                  <a:cubicBezTo>
                    <a:pt x="290" y="81"/>
                    <a:pt x="146" y="160"/>
                    <a:pt x="1" y="226"/>
                  </a:cubicBezTo>
                  <a:lnTo>
                    <a:pt x="1" y="237"/>
                  </a:lnTo>
                  <a:cubicBezTo>
                    <a:pt x="157" y="182"/>
                    <a:pt x="312" y="115"/>
                    <a:pt x="468" y="93"/>
                  </a:cubicBezTo>
                  <a:cubicBezTo>
                    <a:pt x="546" y="71"/>
                    <a:pt x="624" y="71"/>
                    <a:pt x="702" y="59"/>
                  </a:cubicBezTo>
                  <a:cubicBezTo>
                    <a:pt x="779" y="59"/>
                    <a:pt x="858" y="59"/>
                    <a:pt x="947" y="71"/>
                  </a:cubicBezTo>
                  <a:lnTo>
                    <a:pt x="947" y="59"/>
                  </a:lnTo>
                  <a:cubicBezTo>
                    <a:pt x="868" y="26"/>
                    <a:pt x="791" y="4"/>
                    <a:pt x="702" y="4"/>
                  </a:cubicBezTo>
                  <a:cubicBezTo>
                    <a:pt x="687" y="2"/>
                    <a:pt x="672" y="1"/>
                    <a:pt x="6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19"/>
            <p:cNvSpPr/>
            <p:nvPr/>
          </p:nvSpPr>
          <p:spPr>
            <a:xfrm>
              <a:off x="1986426" y="4318940"/>
              <a:ext cx="11652" cy="36527"/>
            </a:xfrm>
            <a:custGeom>
              <a:avLst/>
              <a:gdLst/>
              <a:ahLst/>
              <a:cxnLst/>
              <a:rect l="l" t="t" r="r" b="b"/>
              <a:pathLst>
                <a:path w="334" h="1047" extrusionOk="0">
                  <a:moveTo>
                    <a:pt x="267" y="1"/>
                  </a:moveTo>
                  <a:cubicBezTo>
                    <a:pt x="267" y="23"/>
                    <a:pt x="278" y="45"/>
                    <a:pt x="278" y="68"/>
                  </a:cubicBezTo>
                  <a:cubicBezTo>
                    <a:pt x="289" y="90"/>
                    <a:pt x="300" y="112"/>
                    <a:pt x="300" y="134"/>
                  </a:cubicBezTo>
                  <a:cubicBezTo>
                    <a:pt x="300" y="179"/>
                    <a:pt x="300" y="223"/>
                    <a:pt x="289" y="268"/>
                  </a:cubicBezTo>
                  <a:cubicBezTo>
                    <a:pt x="278" y="312"/>
                    <a:pt x="267" y="357"/>
                    <a:pt x="245" y="401"/>
                  </a:cubicBezTo>
                  <a:lnTo>
                    <a:pt x="200" y="524"/>
                  </a:lnTo>
                  <a:lnTo>
                    <a:pt x="100" y="791"/>
                  </a:lnTo>
                  <a:lnTo>
                    <a:pt x="0" y="1046"/>
                  </a:lnTo>
                  <a:lnTo>
                    <a:pt x="122" y="791"/>
                  </a:lnTo>
                  <a:cubicBezTo>
                    <a:pt x="156" y="713"/>
                    <a:pt x="200" y="624"/>
                    <a:pt x="233" y="535"/>
                  </a:cubicBezTo>
                  <a:lnTo>
                    <a:pt x="289" y="413"/>
                  </a:lnTo>
                  <a:cubicBezTo>
                    <a:pt x="300" y="391"/>
                    <a:pt x="312" y="368"/>
                    <a:pt x="312" y="346"/>
                  </a:cubicBezTo>
                  <a:cubicBezTo>
                    <a:pt x="322" y="324"/>
                    <a:pt x="322" y="302"/>
                    <a:pt x="334" y="279"/>
                  </a:cubicBezTo>
                  <a:cubicBezTo>
                    <a:pt x="334" y="223"/>
                    <a:pt x="334" y="179"/>
                    <a:pt x="322" y="134"/>
                  </a:cubicBezTo>
                  <a:cubicBezTo>
                    <a:pt x="322" y="112"/>
                    <a:pt x="312" y="79"/>
                    <a:pt x="300" y="68"/>
                  </a:cubicBezTo>
                  <a:lnTo>
                    <a:pt x="26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19"/>
            <p:cNvSpPr/>
            <p:nvPr/>
          </p:nvSpPr>
          <p:spPr>
            <a:xfrm>
              <a:off x="1968145" y="4195574"/>
              <a:ext cx="91615" cy="89242"/>
            </a:xfrm>
            <a:custGeom>
              <a:avLst/>
              <a:gdLst/>
              <a:ahLst/>
              <a:cxnLst/>
              <a:rect l="l" t="t" r="r" b="b"/>
              <a:pathLst>
                <a:path w="2626" h="2558" extrusionOk="0">
                  <a:moveTo>
                    <a:pt x="13" y="0"/>
                  </a:moveTo>
                  <a:cubicBezTo>
                    <a:pt x="1" y="0"/>
                    <a:pt x="1" y="0"/>
                    <a:pt x="1" y="12"/>
                  </a:cubicBezTo>
                  <a:cubicBezTo>
                    <a:pt x="13" y="111"/>
                    <a:pt x="112" y="590"/>
                    <a:pt x="413" y="1191"/>
                  </a:cubicBezTo>
                  <a:cubicBezTo>
                    <a:pt x="735" y="1869"/>
                    <a:pt x="1103" y="2303"/>
                    <a:pt x="1436" y="2459"/>
                  </a:cubicBezTo>
                  <a:cubicBezTo>
                    <a:pt x="1594" y="2535"/>
                    <a:pt x="1743" y="2557"/>
                    <a:pt x="1869" y="2557"/>
                  </a:cubicBezTo>
                  <a:cubicBezTo>
                    <a:pt x="2019" y="2557"/>
                    <a:pt x="2137" y="2526"/>
                    <a:pt x="2203" y="2514"/>
                  </a:cubicBezTo>
                  <a:cubicBezTo>
                    <a:pt x="2314" y="2481"/>
                    <a:pt x="2437" y="2469"/>
                    <a:pt x="2448" y="2469"/>
                  </a:cubicBezTo>
                  <a:lnTo>
                    <a:pt x="2459" y="2469"/>
                  </a:lnTo>
                  <a:lnTo>
                    <a:pt x="2515" y="2492"/>
                  </a:lnTo>
                  <a:cubicBezTo>
                    <a:pt x="2515" y="2492"/>
                    <a:pt x="2626" y="2202"/>
                    <a:pt x="2581" y="1880"/>
                  </a:cubicBezTo>
                  <a:cubicBezTo>
                    <a:pt x="2526" y="1557"/>
                    <a:pt x="2381" y="1146"/>
                    <a:pt x="1981" y="779"/>
                  </a:cubicBezTo>
                  <a:cubicBezTo>
                    <a:pt x="1592" y="423"/>
                    <a:pt x="1325" y="401"/>
                    <a:pt x="1024" y="356"/>
                  </a:cubicBezTo>
                  <a:cubicBezTo>
                    <a:pt x="569" y="289"/>
                    <a:pt x="102" y="56"/>
                    <a:pt x="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19"/>
            <p:cNvSpPr/>
            <p:nvPr/>
          </p:nvSpPr>
          <p:spPr>
            <a:xfrm>
              <a:off x="1968145" y="4195574"/>
              <a:ext cx="55541" cy="87707"/>
            </a:xfrm>
            <a:custGeom>
              <a:avLst/>
              <a:gdLst/>
              <a:ahLst/>
              <a:cxnLst/>
              <a:rect l="l" t="t" r="r" b="b"/>
              <a:pathLst>
                <a:path w="1592" h="2514" extrusionOk="0">
                  <a:moveTo>
                    <a:pt x="13" y="0"/>
                  </a:moveTo>
                  <a:cubicBezTo>
                    <a:pt x="1" y="0"/>
                    <a:pt x="1" y="0"/>
                    <a:pt x="1" y="12"/>
                  </a:cubicBezTo>
                  <a:cubicBezTo>
                    <a:pt x="13" y="111"/>
                    <a:pt x="112" y="590"/>
                    <a:pt x="413" y="1191"/>
                  </a:cubicBezTo>
                  <a:cubicBezTo>
                    <a:pt x="735" y="1869"/>
                    <a:pt x="1103" y="2303"/>
                    <a:pt x="1436" y="2459"/>
                  </a:cubicBezTo>
                  <a:cubicBezTo>
                    <a:pt x="1481" y="2481"/>
                    <a:pt x="1525" y="2503"/>
                    <a:pt x="1570" y="2514"/>
                  </a:cubicBezTo>
                  <a:cubicBezTo>
                    <a:pt x="1592" y="2291"/>
                    <a:pt x="1525" y="2058"/>
                    <a:pt x="1436" y="1858"/>
                  </a:cubicBezTo>
                  <a:cubicBezTo>
                    <a:pt x="1369" y="1680"/>
                    <a:pt x="1280" y="1513"/>
                    <a:pt x="1214" y="1346"/>
                  </a:cubicBezTo>
                  <a:cubicBezTo>
                    <a:pt x="1147" y="1179"/>
                    <a:pt x="1113" y="1013"/>
                    <a:pt x="1080" y="845"/>
                  </a:cubicBezTo>
                  <a:cubicBezTo>
                    <a:pt x="1058" y="679"/>
                    <a:pt x="1036" y="512"/>
                    <a:pt x="1024" y="356"/>
                  </a:cubicBezTo>
                  <a:cubicBezTo>
                    <a:pt x="569" y="289"/>
                    <a:pt x="102" y="56"/>
                    <a:pt x="1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19"/>
            <p:cNvSpPr/>
            <p:nvPr/>
          </p:nvSpPr>
          <p:spPr>
            <a:xfrm>
              <a:off x="2014721" y="4274352"/>
              <a:ext cx="29166" cy="6245"/>
            </a:xfrm>
            <a:custGeom>
              <a:avLst/>
              <a:gdLst/>
              <a:ahLst/>
              <a:cxnLst/>
              <a:rect l="l" t="t" r="r" b="b"/>
              <a:pathLst>
                <a:path w="836" h="179" extrusionOk="0">
                  <a:moveTo>
                    <a:pt x="1" y="0"/>
                  </a:moveTo>
                  <a:lnTo>
                    <a:pt x="1" y="0"/>
                  </a:lnTo>
                  <a:cubicBezTo>
                    <a:pt x="57" y="56"/>
                    <a:pt x="112" y="100"/>
                    <a:pt x="190" y="134"/>
                  </a:cubicBezTo>
                  <a:cubicBezTo>
                    <a:pt x="257" y="167"/>
                    <a:pt x="334" y="178"/>
                    <a:pt x="413" y="178"/>
                  </a:cubicBezTo>
                  <a:cubicBezTo>
                    <a:pt x="568" y="178"/>
                    <a:pt x="712" y="134"/>
                    <a:pt x="835" y="33"/>
                  </a:cubicBezTo>
                  <a:lnTo>
                    <a:pt x="835" y="33"/>
                  </a:lnTo>
                  <a:cubicBezTo>
                    <a:pt x="716" y="103"/>
                    <a:pt x="587" y="146"/>
                    <a:pt x="458" y="146"/>
                  </a:cubicBezTo>
                  <a:cubicBezTo>
                    <a:pt x="443" y="146"/>
                    <a:pt x="428" y="146"/>
                    <a:pt x="413" y="145"/>
                  </a:cubicBezTo>
                  <a:cubicBezTo>
                    <a:pt x="334" y="134"/>
                    <a:pt x="268" y="122"/>
                    <a:pt x="201" y="89"/>
                  </a:cubicBezTo>
                  <a:cubicBezTo>
                    <a:pt x="134" y="67"/>
                    <a:pt x="67" y="33"/>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19"/>
            <p:cNvSpPr/>
            <p:nvPr/>
          </p:nvSpPr>
          <p:spPr>
            <a:xfrm>
              <a:off x="1999195" y="4255722"/>
              <a:ext cx="30317" cy="10117"/>
            </a:xfrm>
            <a:custGeom>
              <a:avLst/>
              <a:gdLst/>
              <a:ahLst/>
              <a:cxnLst/>
              <a:rect l="l" t="t" r="r" b="b"/>
              <a:pathLst>
                <a:path w="869" h="290" extrusionOk="0">
                  <a:moveTo>
                    <a:pt x="1" y="1"/>
                  </a:moveTo>
                  <a:lnTo>
                    <a:pt x="1" y="1"/>
                  </a:lnTo>
                  <a:cubicBezTo>
                    <a:pt x="67" y="45"/>
                    <a:pt x="134" y="78"/>
                    <a:pt x="201" y="112"/>
                  </a:cubicBezTo>
                  <a:cubicBezTo>
                    <a:pt x="268" y="145"/>
                    <a:pt x="346" y="167"/>
                    <a:pt x="423" y="189"/>
                  </a:cubicBezTo>
                  <a:cubicBezTo>
                    <a:pt x="502" y="201"/>
                    <a:pt x="579" y="201"/>
                    <a:pt x="657" y="211"/>
                  </a:cubicBezTo>
                  <a:cubicBezTo>
                    <a:pt x="724" y="223"/>
                    <a:pt x="802" y="256"/>
                    <a:pt x="868" y="290"/>
                  </a:cubicBezTo>
                  <a:cubicBezTo>
                    <a:pt x="802" y="245"/>
                    <a:pt x="735" y="211"/>
                    <a:pt x="657" y="201"/>
                  </a:cubicBezTo>
                  <a:lnTo>
                    <a:pt x="423" y="167"/>
                  </a:lnTo>
                  <a:cubicBezTo>
                    <a:pt x="357" y="145"/>
                    <a:pt x="290" y="112"/>
                    <a:pt x="213" y="89"/>
                  </a:cubicBezTo>
                  <a:cubicBezTo>
                    <a:pt x="146" y="56"/>
                    <a:pt x="79"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19"/>
            <p:cNvSpPr/>
            <p:nvPr/>
          </p:nvSpPr>
          <p:spPr>
            <a:xfrm>
              <a:off x="1987578" y="4239010"/>
              <a:ext cx="21735" cy="8582"/>
            </a:xfrm>
            <a:custGeom>
              <a:avLst/>
              <a:gdLst/>
              <a:ahLst/>
              <a:cxnLst/>
              <a:rect l="l" t="t" r="r" b="b"/>
              <a:pathLst>
                <a:path w="623" h="246" extrusionOk="0">
                  <a:moveTo>
                    <a:pt x="0" y="1"/>
                  </a:moveTo>
                  <a:lnTo>
                    <a:pt x="0" y="12"/>
                  </a:lnTo>
                  <a:cubicBezTo>
                    <a:pt x="45" y="35"/>
                    <a:pt x="89" y="68"/>
                    <a:pt x="134" y="112"/>
                  </a:cubicBezTo>
                  <a:cubicBezTo>
                    <a:pt x="178" y="146"/>
                    <a:pt x="223" y="179"/>
                    <a:pt x="279" y="201"/>
                  </a:cubicBezTo>
                  <a:cubicBezTo>
                    <a:pt x="311" y="221"/>
                    <a:pt x="348" y="225"/>
                    <a:pt x="384" y="225"/>
                  </a:cubicBezTo>
                  <a:cubicBezTo>
                    <a:pt x="409" y="225"/>
                    <a:pt x="434" y="223"/>
                    <a:pt x="457" y="223"/>
                  </a:cubicBezTo>
                  <a:cubicBezTo>
                    <a:pt x="512" y="223"/>
                    <a:pt x="568" y="223"/>
                    <a:pt x="623" y="246"/>
                  </a:cubicBezTo>
                  <a:cubicBezTo>
                    <a:pt x="568" y="213"/>
                    <a:pt x="512" y="213"/>
                    <a:pt x="457" y="201"/>
                  </a:cubicBezTo>
                  <a:cubicBezTo>
                    <a:pt x="400" y="201"/>
                    <a:pt x="345" y="201"/>
                    <a:pt x="289" y="168"/>
                  </a:cubicBezTo>
                  <a:cubicBezTo>
                    <a:pt x="245" y="146"/>
                    <a:pt x="200" y="112"/>
                    <a:pt x="156" y="79"/>
                  </a:cubicBezTo>
                  <a:cubicBezTo>
                    <a:pt x="111" y="45"/>
                    <a:pt x="56" y="12"/>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19"/>
            <p:cNvSpPr/>
            <p:nvPr/>
          </p:nvSpPr>
          <p:spPr>
            <a:xfrm>
              <a:off x="1978262" y="4220031"/>
              <a:ext cx="18281" cy="12036"/>
            </a:xfrm>
            <a:custGeom>
              <a:avLst/>
              <a:gdLst/>
              <a:ahLst/>
              <a:cxnLst/>
              <a:rect l="l" t="t" r="r" b="b"/>
              <a:pathLst>
                <a:path w="524" h="345" extrusionOk="0">
                  <a:moveTo>
                    <a:pt x="0" y="0"/>
                  </a:moveTo>
                  <a:cubicBezTo>
                    <a:pt x="34" y="45"/>
                    <a:pt x="78" y="78"/>
                    <a:pt x="123" y="111"/>
                  </a:cubicBezTo>
                  <a:cubicBezTo>
                    <a:pt x="156" y="144"/>
                    <a:pt x="200" y="167"/>
                    <a:pt x="245" y="200"/>
                  </a:cubicBezTo>
                  <a:cubicBezTo>
                    <a:pt x="334" y="256"/>
                    <a:pt x="434" y="300"/>
                    <a:pt x="523" y="345"/>
                  </a:cubicBezTo>
                  <a:lnTo>
                    <a:pt x="523" y="334"/>
                  </a:lnTo>
                  <a:cubicBezTo>
                    <a:pt x="434" y="289"/>
                    <a:pt x="345" y="233"/>
                    <a:pt x="256" y="178"/>
                  </a:cubicBezTo>
                  <a:cubicBezTo>
                    <a:pt x="223" y="144"/>
                    <a:pt x="178" y="111"/>
                    <a:pt x="134" y="89"/>
                  </a:cubicBezTo>
                  <a:cubicBezTo>
                    <a:pt x="89" y="55"/>
                    <a:pt x="56" y="23"/>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19"/>
            <p:cNvSpPr/>
            <p:nvPr/>
          </p:nvSpPr>
          <p:spPr>
            <a:xfrm>
              <a:off x="1989113" y="4210297"/>
              <a:ext cx="3559" cy="13222"/>
            </a:xfrm>
            <a:custGeom>
              <a:avLst/>
              <a:gdLst/>
              <a:ahLst/>
              <a:cxnLst/>
              <a:rect l="l" t="t" r="r" b="b"/>
              <a:pathLst>
                <a:path w="102" h="379" extrusionOk="0">
                  <a:moveTo>
                    <a:pt x="90" y="1"/>
                  </a:moveTo>
                  <a:cubicBezTo>
                    <a:pt x="90" y="68"/>
                    <a:pt x="57" y="124"/>
                    <a:pt x="34" y="190"/>
                  </a:cubicBezTo>
                  <a:cubicBezTo>
                    <a:pt x="23" y="213"/>
                    <a:pt x="12" y="245"/>
                    <a:pt x="12" y="279"/>
                  </a:cubicBezTo>
                  <a:cubicBezTo>
                    <a:pt x="12" y="302"/>
                    <a:pt x="1" y="312"/>
                    <a:pt x="1" y="334"/>
                  </a:cubicBezTo>
                  <a:cubicBezTo>
                    <a:pt x="1" y="346"/>
                    <a:pt x="12" y="379"/>
                    <a:pt x="34" y="379"/>
                  </a:cubicBezTo>
                  <a:cubicBezTo>
                    <a:pt x="34" y="368"/>
                    <a:pt x="45" y="357"/>
                    <a:pt x="45" y="334"/>
                  </a:cubicBezTo>
                  <a:cubicBezTo>
                    <a:pt x="57" y="324"/>
                    <a:pt x="67" y="312"/>
                    <a:pt x="67" y="290"/>
                  </a:cubicBezTo>
                  <a:cubicBezTo>
                    <a:pt x="79" y="268"/>
                    <a:pt x="79" y="235"/>
                    <a:pt x="90" y="201"/>
                  </a:cubicBezTo>
                  <a:cubicBezTo>
                    <a:pt x="90" y="168"/>
                    <a:pt x="101" y="134"/>
                    <a:pt x="101" y="101"/>
                  </a:cubicBezTo>
                  <a:cubicBezTo>
                    <a:pt x="101" y="68"/>
                    <a:pt x="101" y="35"/>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19"/>
            <p:cNvSpPr/>
            <p:nvPr/>
          </p:nvSpPr>
          <p:spPr>
            <a:xfrm>
              <a:off x="2002301" y="4216159"/>
              <a:ext cx="3907" cy="27945"/>
            </a:xfrm>
            <a:custGeom>
              <a:avLst/>
              <a:gdLst/>
              <a:ahLst/>
              <a:cxnLst/>
              <a:rect l="l" t="t" r="r" b="b"/>
              <a:pathLst>
                <a:path w="112" h="801" extrusionOk="0">
                  <a:moveTo>
                    <a:pt x="1" y="0"/>
                  </a:moveTo>
                  <a:lnTo>
                    <a:pt x="1" y="0"/>
                  </a:lnTo>
                  <a:cubicBezTo>
                    <a:pt x="23" y="67"/>
                    <a:pt x="35" y="122"/>
                    <a:pt x="35" y="189"/>
                  </a:cubicBezTo>
                  <a:cubicBezTo>
                    <a:pt x="45" y="255"/>
                    <a:pt x="45" y="322"/>
                    <a:pt x="57" y="389"/>
                  </a:cubicBezTo>
                  <a:lnTo>
                    <a:pt x="67" y="601"/>
                  </a:lnTo>
                  <a:lnTo>
                    <a:pt x="79" y="700"/>
                  </a:lnTo>
                  <a:cubicBezTo>
                    <a:pt x="79" y="734"/>
                    <a:pt x="90" y="767"/>
                    <a:pt x="79" y="801"/>
                  </a:cubicBezTo>
                  <a:cubicBezTo>
                    <a:pt x="101" y="767"/>
                    <a:pt x="90" y="734"/>
                    <a:pt x="101" y="700"/>
                  </a:cubicBezTo>
                  <a:lnTo>
                    <a:pt x="101" y="601"/>
                  </a:lnTo>
                  <a:lnTo>
                    <a:pt x="101" y="389"/>
                  </a:lnTo>
                  <a:cubicBezTo>
                    <a:pt x="101" y="322"/>
                    <a:pt x="112" y="255"/>
                    <a:pt x="101" y="189"/>
                  </a:cubicBezTo>
                  <a:cubicBezTo>
                    <a:pt x="90" y="111"/>
                    <a:pt x="67"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19"/>
            <p:cNvSpPr/>
            <p:nvPr/>
          </p:nvSpPr>
          <p:spPr>
            <a:xfrm>
              <a:off x="2019780" y="4225439"/>
              <a:ext cx="4710" cy="33806"/>
            </a:xfrm>
            <a:custGeom>
              <a:avLst/>
              <a:gdLst/>
              <a:ahLst/>
              <a:cxnLst/>
              <a:rect l="l" t="t" r="r" b="b"/>
              <a:pathLst>
                <a:path w="135" h="969" extrusionOk="0">
                  <a:moveTo>
                    <a:pt x="1" y="1"/>
                  </a:moveTo>
                  <a:lnTo>
                    <a:pt x="1" y="12"/>
                  </a:lnTo>
                  <a:cubicBezTo>
                    <a:pt x="23" y="90"/>
                    <a:pt x="56" y="167"/>
                    <a:pt x="67" y="246"/>
                  </a:cubicBezTo>
                  <a:cubicBezTo>
                    <a:pt x="78" y="323"/>
                    <a:pt x="90" y="401"/>
                    <a:pt x="67" y="479"/>
                  </a:cubicBezTo>
                  <a:cubicBezTo>
                    <a:pt x="45" y="557"/>
                    <a:pt x="23" y="635"/>
                    <a:pt x="23" y="723"/>
                  </a:cubicBezTo>
                  <a:lnTo>
                    <a:pt x="23" y="968"/>
                  </a:lnTo>
                  <a:lnTo>
                    <a:pt x="34" y="968"/>
                  </a:lnTo>
                  <a:cubicBezTo>
                    <a:pt x="34" y="879"/>
                    <a:pt x="34" y="802"/>
                    <a:pt x="45" y="723"/>
                  </a:cubicBezTo>
                  <a:cubicBezTo>
                    <a:pt x="56" y="635"/>
                    <a:pt x="78" y="568"/>
                    <a:pt x="100" y="479"/>
                  </a:cubicBezTo>
                  <a:cubicBezTo>
                    <a:pt x="123" y="401"/>
                    <a:pt x="134" y="312"/>
                    <a:pt x="112" y="234"/>
                  </a:cubicBezTo>
                  <a:cubicBezTo>
                    <a:pt x="90" y="145"/>
                    <a:pt x="45" y="78"/>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19"/>
            <p:cNvSpPr/>
            <p:nvPr/>
          </p:nvSpPr>
          <p:spPr>
            <a:xfrm>
              <a:off x="2037642" y="4233603"/>
              <a:ext cx="8547" cy="40016"/>
            </a:xfrm>
            <a:custGeom>
              <a:avLst/>
              <a:gdLst/>
              <a:ahLst/>
              <a:cxnLst/>
              <a:rect l="l" t="t" r="r" b="b"/>
              <a:pathLst>
                <a:path w="245" h="1147" extrusionOk="0">
                  <a:moveTo>
                    <a:pt x="0" y="0"/>
                  </a:moveTo>
                  <a:lnTo>
                    <a:pt x="0" y="0"/>
                  </a:lnTo>
                  <a:cubicBezTo>
                    <a:pt x="33" y="101"/>
                    <a:pt x="89" y="190"/>
                    <a:pt x="122" y="279"/>
                  </a:cubicBezTo>
                  <a:cubicBezTo>
                    <a:pt x="156" y="368"/>
                    <a:pt x="189" y="457"/>
                    <a:pt x="189" y="556"/>
                  </a:cubicBezTo>
                  <a:cubicBezTo>
                    <a:pt x="189" y="657"/>
                    <a:pt x="144" y="746"/>
                    <a:pt x="112" y="845"/>
                  </a:cubicBezTo>
                  <a:cubicBezTo>
                    <a:pt x="78" y="946"/>
                    <a:pt x="45" y="1046"/>
                    <a:pt x="33" y="1146"/>
                  </a:cubicBezTo>
                  <a:cubicBezTo>
                    <a:pt x="67" y="1046"/>
                    <a:pt x="100" y="946"/>
                    <a:pt x="144" y="857"/>
                  </a:cubicBezTo>
                  <a:cubicBezTo>
                    <a:pt x="178" y="768"/>
                    <a:pt x="223" y="667"/>
                    <a:pt x="233" y="556"/>
                  </a:cubicBezTo>
                  <a:cubicBezTo>
                    <a:pt x="245" y="457"/>
                    <a:pt x="223" y="345"/>
                    <a:pt x="178" y="256"/>
                  </a:cubicBezTo>
                  <a:cubicBezTo>
                    <a:pt x="134" y="156"/>
                    <a:pt x="67" y="78"/>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19"/>
            <p:cNvSpPr/>
            <p:nvPr/>
          </p:nvSpPr>
          <p:spPr>
            <a:xfrm>
              <a:off x="2029862" y="4316463"/>
              <a:ext cx="119141" cy="76927"/>
            </a:xfrm>
            <a:custGeom>
              <a:avLst/>
              <a:gdLst/>
              <a:ahLst/>
              <a:cxnLst/>
              <a:rect l="l" t="t" r="r" b="b"/>
              <a:pathLst>
                <a:path w="3415" h="2205" extrusionOk="0">
                  <a:moveTo>
                    <a:pt x="2590" y="0"/>
                  </a:moveTo>
                  <a:cubicBezTo>
                    <a:pt x="2481" y="0"/>
                    <a:pt x="2369" y="17"/>
                    <a:pt x="2258" y="61"/>
                  </a:cubicBezTo>
                  <a:cubicBezTo>
                    <a:pt x="1914" y="205"/>
                    <a:pt x="1524" y="606"/>
                    <a:pt x="1346" y="806"/>
                  </a:cubicBezTo>
                  <a:cubicBezTo>
                    <a:pt x="1168" y="1006"/>
                    <a:pt x="790" y="1396"/>
                    <a:pt x="557" y="1585"/>
                  </a:cubicBezTo>
                  <a:cubicBezTo>
                    <a:pt x="345" y="1740"/>
                    <a:pt x="68" y="2086"/>
                    <a:pt x="1" y="2163"/>
                  </a:cubicBezTo>
                  <a:cubicBezTo>
                    <a:pt x="1" y="2163"/>
                    <a:pt x="1" y="2175"/>
                    <a:pt x="12" y="2175"/>
                  </a:cubicBezTo>
                  <a:cubicBezTo>
                    <a:pt x="96" y="2183"/>
                    <a:pt x="452" y="2204"/>
                    <a:pt x="793" y="2204"/>
                  </a:cubicBezTo>
                  <a:cubicBezTo>
                    <a:pt x="900" y="2204"/>
                    <a:pt x="1006" y="2202"/>
                    <a:pt x="1102" y="2197"/>
                  </a:cubicBezTo>
                  <a:cubicBezTo>
                    <a:pt x="1546" y="2163"/>
                    <a:pt x="2125" y="2197"/>
                    <a:pt x="2781" y="1618"/>
                  </a:cubicBezTo>
                  <a:cubicBezTo>
                    <a:pt x="3415" y="1062"/>
                    <a:pt x="3304" y="272"/>
                    <a:pt x="3293" y="217"/>
                  </a:cubicBezTo>
                  <a:lnTo>
                    <a:pt x="3293" y="205"/>
                  </a:lnTo>
                  <a:cubicBezTo>
                    <a:pt x="3259" y="188"/>
                    <a:pt x="2949" y="0"/>
                    <a:pt x="25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19"/>
            <p:cNvSpPr/>
            <p:nvPr/>
          </p:nvSpPr>
          <p:spPr>
            <a:xfrm>
              <a:off x="2029862" y="4323231"/>
              <a:ext cx="74136" cy="70159"/>
            </a:xfrm>
            <a:custGeom>
              <a:avLst/>
              <a:gdLst/>
              <a:ahLst/>
              <a:cxnLst/>
              <a:rect l="l" t="t" r="r" b="b"/>
              <a:pathLst>
                <a:path w="2125" h="2011" extrusionOk="0">
                  <a:moveTo>
                    <a:pt x="2025" y="1"/>
                  </a:moveTo>
                  <a:cubicBezTo>
                    <a:pt x="1747" y="179"/>
                    <a:pt x="1491" y="456"/>
                    <a:pt x="1346" y="612"/>
                  </a:cubicBezTo>
                  <a:cubicBezTo>
                    <a:pt x="1168" y="812"/>
                    <a:pt x="790" y="1202"/>
                    <a:pt x="557" y="1391"/>
                  </a:cubicBezTo>
                  <a:cubicBezTo>
                    <a:pt x="345" y="1546"/>
                    <a:pt x="68" y="1892"/>
                    <a:pt x="1" y="1969"/>
                  </a:cubicBezTo>
                  <a:cubicBezTo>
                    <a:pt x="1" y="1969"/>
                    <a:pt x="1" y="1981"/>
                    <a:pt x="12" y="1981"/>
                  </a:cubicBezTo>
                  <a:cubicBezTo>
                    <a:pt x="96" y="1989"/>
                    <a:pt x="452" y="2010"/>
                    <a:pt x="793" y="2010"/>
                  </a:cubicBezTo>
                  <a:cubicBezTo>
                    <a:pt x="900" y="2010"/>
                    <a:pt x="1006" y="2008"/>
                    <a:pt x="1102" y="2003"/>
                  </a:cubicBezTo>
                  <a:cubicBezTo>
                    <a:pt x="1113" y="1991"/>
                    <a:pt x="1124" y="1991"/>
                    <a:pt x="1135" y="1991"/>
                  </a:cubicBezTo>
                  <a:cubicBezTo>
                    <a:pt x="1302" y="1835"/>
                    <a:pt x="1457" y="1658"/>
                    <a:pt x="1569" y="1447"/>
                  </a:cubicBezTo>
                  <a:cubicBezTo>
                    <a:pt x="1635" y="1324"/>
                    <a:pt x="1680" y="1202"/>
                    <a:pt x="1714" y="1057"/>
                  </a:cubicBezTo>
                  <a:cubicBezTo>
                    <a:pt x="1747" y="935"/>
                    <a:pt x="1769" y="802"/>
                    <a:pt x="1803" y="668"/>
                  </a:cubicBezTo>
                  <a:cubicBezTo>
                    <a:pt x="1836" y="545"/>
                    <a:pt x="1892" y="423"/>
                    <a:pt x="1969" y="312"/>
                  </a:cubicBezTo>
                  <a:cubicBezTo>
                    <a:pt x="2025" y="234"/>
                    <a:pt x="2125" y="145"/>
                    <a:pt x="2058" y="45"/>
                  </a:cubicBezTo>
                  <a:cubicBezTo>
                    <a:pt x="2047" y="23"/>
                    <a:pt x="2036" y="11"/>
                    <a:pt x="202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19"/>
            <p:cNvSpPr/>
            <p:nvPr/>
          </p:nvSpPr>
          <p:spPr>
            <a:xfrm>
              <a:off x="2118339" y="4324801"/>
              <a:ext cx="23340" cy="41167"/>
            </a:xfrm>
            <a:custGeom>
              <a:avLst/>
              <a:gdLst/>
              <a:ahLst/>
              <a:cxnLst/>
              <a:rect l="l" t="t" r="r" b="b"/>
              <a:pathLst>
                <a:path w="669" h="1180" extrusionOk="0">
                  <a:moveTo>
                    <a:pt x="668" y="0"/>
                  </a:moveTo>
                  <a:lnTo>
                    <a:pt x="668" y="0"/>
                  </a:lnTo>
                  <a:cubicBezTo>
                    <a:pt x="612" y="23"/>
                    <a:pt x="590" y="89"/>
                    <a:pt x="567" y="134"/>
                  </a:cubicBezTo>
                  <a:cubicBezTo>
                    <a:pt x="557" y="189"/>
                    <a:pt x="535" y="245"/>
                    <a:pt x="523" y="300"/>
                  </a:cubicBezTo>
                  <a:cubicBezTo>
                    <a:pt x="479" y="411"/>
                    <a:pt x="434" y="512"/>
                    <a:pt x="379" y="623"/>
                  </a:cubicBezTo>
                  <a:lnTo>
                    <a:pt x="223" y="923"/>
                  </a:lnTo>
                  <a:cubicBezTo>
                    <a:pt x="167" y="1024"/>
                    <a:pt x="100" y="1112"/>
                    <a:pt x="1" y="1179"/>
                  </a:cubicBezTo>
                  <a:cubicBezTo>
                    <a:pt x="112" y="1145"/>
                    <a:pt x="212" y="1056"/>
                    <a:pt x="268" y="957"/>
                  </a:cubicBezTo>
                  <a:cubicBezTo>
                    <a:pt x="334" y="856"/>
                    <a:pt x="379" y="745"/>
                    <a:pt x="423" y="634"/>
                  </a:cubicBezTo>
                  <a:cubicBezTo>
                    <a:pt x="468" y="534"/>
                    <a:pt x="512" y="423"/>
                    <a:pt x="545" y="312"/>
                  </a:cubicBezTo>
                  <a:cubicBezTo>
                    <a:pt x="567" y="256"/>
                    <a:pt x="579" y="200"/>
                    <a:pt x="590" y="144"/>
                  </a:cubicBezTo>
                  <a:cubicBezTo>
                    <a:pt x="601" y="89"/>
                    <a:pt x="624" y="33"/>
                    <a:pt x="6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19"/>
            <p:cNvSpPr/>
            <p:nvPr/>
          </p:nvSpPr>
          <p:spPr>
            <a:xfrm>
              <a:off x="2099325" y="4325882"/>
              <a:ext cx="33806" cy="5512"/>
            </a:xfrm>
            <a:custGeom>
              <a:avLst/>
              <a:gdLst/>
              <a:ahLst/>
              <a:cxnLst/>
              <a:rect l="l" t="t" r="r" b="b"/>
              <a:pathLst>
                <a:path w="969" h="158" extrusionOk="0">
                  <a:moveTo>
                    <a:pt x="540" y="0"/>
                  </a:moveTo>
                  <a:cubicBezTo>
                    <a:pt x="520" y="0"/>
                    <a:pt x="499" y="1"/>
                    <a:pt x="479" y="2"/>
                  </a:cubicBezTo>
                  <a:cubicBezTo>
                    <a:pt x="390" y="14"/>
                    <a:pt x="312" y="24"/>
                    <a:pt x="234" y="47"/>
                  </a:cubicBezTo>
                  <a:cubicBezTo>
                    <a:pt x="145" y="69"/>
                    <a:pt x="67" y="103"/>
                    <a:pt x="0" y="158"/>
                  </a:cubicBezTo>
                  <a:cubicBezTo>
                    <a:pt x="79" y="125"/>
                    <a:pt x="156" y="103"/>
                    <a:pt x="234" y="80"/>
                  </a:cubicBezTo>
                  <a:cubicBezTo>
                    <a:pt x="312" y="58"/>
                    <a:pt x="401" y="36"/>
                    <a:pt x="479" y="24"/>
                  </a:cubicBezTo>
                  <a:cubicBezTo>
                    <a:pt x="505" y="23"/>
                    <a:pt x="532" y="22"/>
                    <a:pt x="558" y="22"/>
                  </a:cubicBezTo>
                  <a:cubicBezTo>
                    <a:pt x="698" y="22"/>
                    <a:pt x="835" y="47"/>
                    <a:pt x="957" y="103"/>
                  </a:cubicBezTo>
                  <a:lnTo>
                    <a:pt x="968" y="103"/>
                  </a:lnTo>
                  <a:cubicBezTo>
                    <a:pt x="832" y="34"/>
                    <a:pt x="686" y="0"/>
                    <a:pt x="54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19"/>
            <p:cNvSpPr/>
            <p:nvPr/>
          </p:nvSpPr>
          <p:spPr>
            <a:xfrm>
              <a:off x="2098558" y="4336035"/>
              <a:ext cx="22921" cy="43121"/>
            </a:xfrm>
            <a:custGeom>
              <a:avLst/>
              <a:gdLst/>
              <a:ahLst/>
              <a:cxnLst/>
              <a:rect l="l" t="t" r="r" b="b"/>
              <a:pathLst>
                <a:path w="657" h="1236" extrusionOk="0">
                  <a:moveTo>
                    <a:pt x="657" y="0"/>
                  </a:moveTo>
                  <a:cubicBezTo>
                    <a:pt x="556" y="67"/>
                    <a:pt x="512" y="190"/>
                    <a:pt x="479" y="301"/>
                  </a:cubicBezTo>
                  <a:lnTo>
                    <a:pt x="368" y="645"/>
                  </a:lnTo>
                  <a:cubicBezTo>
                    <a:pt x="334" y="757"/>
                    <a:pt x="301" y="868"/>
                    <a:pt x="234" y="968"/>
                  </a:cubicBezTo>
                  <a:cubicBezTo>
                    <a:pt x="167" y="1057"/>
                    <a:pt x="67" y="1135"/>
                    <a:pt x="0" y="1224"/>
                  </a:cubicBezTo>
                  <a:lnTo>
                    <a:pt x="0" y="1235"/>
                  </a:lnTo>
                  <a:cubicBezTo>
                    <a:pt x="89" y="1146"/>
                    <a:pt x="190" y="1080"/>
                    <a:pt x="256" y="979"/>
                  </a:cubicBezTo>
                  <a:cubicBezTo>
                    <a:pt x="334" y="879"/>
                    <a:pt x="356" y="757"/>
                    <a:pt x="390" y="645"/>
                  </a:cubicBezTo>
                  <a:lnTo>
                    <a:pt x="489" y="301"/>
                  </a:lnTo>
                  <a:cubicBezTo>
                    <a:pt x="523" y="190"/>
                    <a:pt x="568" y="79"/>
                    <a:pt x="6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19"/>
            <p:cNvSpPr/>
            <p:nvPr/>
          </p:nvSpPr>
          <p:spPr>
            <a:xfrm>
              <a:off x="2076438" y="4343780"/>
              <a:ext cx="33422" cy="4710"/>
            </a:xfrm>
            <a:custGeom>
              <a:avLst/>
              <a:gdLst/>
              <a:ahLst/>
              <a:cxnLst/>
              <a:rect l="l" t="t" r="r" b="b"/>
              <a:pathLst>
                <a:path w="958" h="135" extrusionOk="0">
                  <a:moveTo>
                    <a:pt x="957" y="1"/>
                  </a:moveTo>
                  <a:lnTo>
                    <a:pt x="957" y="1"/>
                  </a:lnTo>
                  <a:cubicBezTo>
                    <a:pt x="879" y="35"/>
                    <a:pt x="801" y="68"/>
                    <a:pt x="723" y="68"/>
                  </a:cubicBezTo>
                  <a:cubicBezTo>
                    <a:pt x="705" y="73"/>
                    <a:pt x="687" y="75"/>
                    <a:pt x="668" y="75"/>
                  </a:cubicBezTo>
                  <a:cubicBezTo>
                    <a:pt x="609" y="75"/>
                    <a:pt x="549" y="52"/>
                    <a:pt x="490" y="35"/>
                  </a:cubicBezTo>
                  <a:cubicBezTo>
                    <a:pt x="437" y="21"/>
                    <a:pt x="385" y="16"/>
                    <a:pt x="334" y="16"/>
                  </a:cubicBezTo>
                  <a:cubicBezTo>
                    <a:pt x="300" y="16"/>
                    <a:pt x="266" y="19"/>
                    <a:pt x="234" y="23"/>
                  </a:cubicBezTo>
                  <a:cubicBezTo>
                    <a:pt x="145" y="45"/>
                    <a:pt x="78" y="79"/>
                    <a:pt x="1" y="124"/>
                  </a:cubicBezTo>
                  <a:lnTo>
                    <a:pt x="1" y="134"/>
                  </a:lnTo>
                  <a:cubicBezTo>
                    <a:pt x="89" y="124"/>
                    <a:pt x="167" y="101"/>
                    <a:pt x="245" y="90"/>
                  </a:cubicBezTo>
                  <a:cubicBezTo>
                    <a:pt x="300" y="82"/>
                    <a:pt x="355" y="74"/>
                    <a:pt x="410" y="74"/>
                  </a:cubicBezTo>
                  <a:cubicBezTo>
                    <a:pt x="433" y="74"/>
                    <a:pt x="455" y="76"/>
                    <a:pt x="478" y="79"/>
                  </a:cubicBezTo>
                  <a:cubicBezTo>
                    <a:pt x="512" y="90"/>
                    <a:pt x="557" y="101"/>
                    <a:pt x="601" y="101"/>
                  </a:cubicBezTo>
                  <a:cubicBezTo>
                    <a:pt x="623" y="107"/>
                    <a:pt x="646" y="109"/>
                    <a:pt x="666" y="109"/>
                  </a:cubicBezTo>
                  <a:cubicBezTo>
                    <a:pt x="687" y="109"/>
                    <a:pt x="707" y="107"/>
                    <a:pt x="723" y="101"/>
                  </a:cubicBezTo>
                  <a:cubicBezTo>
                    <a:pt x="812" y="90"/>
                    <a:pt x="879" y="45"/>
                    <a:pt x="9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19"/>
            <p:cNvSpPr/>
            <p:nvPr/>
          </p:nvSpPr>
          <p:spPr>
            <a:xfrm>
              <a:off x="2065588" y="4355433"/>
              <a:ext cx="25991" cy="31085"/>
            </a:xfrm>
            <a:custGeom>
              <a:avLst/>
              <a:gdLst/>
              <a:ahLst/>
              <a:cxnLst/>
              <a:rect l="l" t="t" r="r" b="b"/>
              <a:pathLst>
                <a:path w="745" h="891" extrusionOk="0">
                  <a:moveTo>
                    <a:pt x="745" y="0"/>
                  </a:moveTo>
                  <a:cubicBezTo>
                    <a:pt x="645" y="34"/>
                    <a:pt x="578" y="101"/>
                    <a:pt x="512" y="178"/>
                  </a:cubicBezTo>
                  <a:cubicBezTo>
                    <a:pt x="456" y="267"/>
                    <a:pt x="411" y="346"/>
                    <a:pt x="356" y="435"/>
                  </a:cubicBezTo>
                  <a:cubicBezTo>
                    <a:pt x="312" y="512"/>
                    <a:pt x="245" y="590"/>
                    <a:pt x="189" y="668"/>
                  </a:cubicBezTo>
                  <a:cubicBezTo>
                    <a:pt x="122" y="746"/>
                    <a:pt x="67" y="813"/>
                    <a:pt x="0" y="890"/>
                  </a:cubicBezTo>
                  <a:lnTo>
                    <a:pt x="11" y="890"/>
                  </a:lnTo>
                  <a:cubicBezTo>
                    <a:pt x="78" y="835"/>
                    <a:pt x="156" y="768"/>
                    <a:pt x="223" y="690"/>
                  </a:cubicBezTo>
                  <a:cubicBezTo>
                    <a:pt x="289" y="623"/>
                    <a:pt x="344" y="534"/>
                    <a:pt x="389" y="445"/>
                  </a:cubicBezTo>
                  <a:cubicBezTo>
                    <a:pt x="433" y="368"/>
                    <a:pt x="478" y="279"/>
                    <a:pt x="534" y="201"/>
                  </a:cubicBezTo>
                  <a:cubicBezTo>
                    <a:pt x="589" y="112"/>
                    <a:pt x="656" y="45"/>
                    <a:pt x="7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19"/>
            <p:cNvSpPr/>
            <p:nvPr/>
          </p:nvSpPr>
          <p:spPr>
            <a:xfrm>
              <a:off x="2050063" y="4370958"/>
              <a:ext cx="15909" cy="15176"/>
            </a:xfrm>
            <a:custGeom>
              <a:avLst/>
              <a:gdLst/>
              <a:ahLst/>
              <a:cxnLst/>
              <a:rect l="l" t="t" r="r" b="b"/>
              <a:pathLst>
                <a:path w="456" h="435" extrusionOk="0">
                  <a:moveTo>
                    <a:pt x="456" y="0"/>
                  </a:moveTo>
                  <a:lnTo>
                    <a:pt x="456" y="0"/>
                  </a:lnTo>
                  <a:cubicBezTo>
                    <a:pt x="367" y="56"/>
                    <a:pt x="278" y="112"/>
                    <a:pt x="200" y="190"/>
                  </a:cubicBezTo>
                  <a:cubicBezTo>
                    <a:pt x="156" y="223"/>
                    <a:pt x="122" y="267"/>
                    <a:pt x="89" y="312"/>
                  </a:cubicBezTo>
                  <a:cubicBezTo>
                    <a:pt x="67" y="356"/>
                    <a:pt x="45" y="401"/>
                    <a:pt x="0" y="435"/>
                  </a:cubicBezTo>
                  <a:cubicBezTo>
                    <a:pt x="55" y="423"/>
                    <a:pt x="89" y="368"/>
                    <a:pt x="122" y="323"/>
                  </a:cubicBezTo>
                  <a:cubicBezTo>
                    <a:pt x="156" y="290"/>
                    <a:pt x="178" y="245"/>
                    <a:pt x="223" y="201"/>
                  </a:cubicBezTo>
                  <a:cubicBezTo>
                    <a:pt x="289" y="134"/>
                    <a:pt x="367" y="56"/>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19"/>
            <p:cNvSpPr/>
            <p:nvPr/>
          </p:nvSpPr>
          <p:spPr>
            <a:xfrm>
              <a:off x="2058959" y="4364748"/>
              <a:ext cx="16746" cy="3140"/>
            </a:xfrm>
            <a:custGeom>
              <a:avLst/>
              <a:gdLst/>
              <a:ahLst/>
              <a:cxnLst/>
              <a:rect l="l" t="t" r="r" b="b"/>
              <a:pathLst>
                <a:path w="480" h="90" extrusionOk="0">
                  <a:moveTo>
                    <a:pt x="479" y="0"/>
                  </a:moveTo>
                  <a:cubicBezTo>
                    <a:pt x="401" y="34"/>
                    <a:pt x="324" y="45"/>
                    <a:pt x="235" y="45"/>
                  </a:cubicBezTo>
                  <a:lnTo>
                    <a:pt x="112" y="45"/>
                  </a:lnTo>
                  <a:cubicBezTo>
                    <a:pt x="79" y="56"/>
                    <a:pt x="34" y="67"/>
                    <a:pt x="1" y="79"/>
                  </a:cubicBezTo>
                  <a:lnTo>
                    <a:pt x="1" y="89"/>
                  </a:lnTo>
                  <a:lnTo>
                    <a:pt x="123" y="79"/>
                  </a:lnTo>
                  <a:cubicBezTo>
                    <a:pt x="156" y="79"/>
                    <a:pt x="201" y="79"/>
                    <a:pt x="235" y="67"/>
                  </a:cubicBezTo>
                  <a:cubicBezTo>
                    <a:pt x="324" y="56"/>
                    <a:pt x="401" y="45"/>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19"/>
            <p:cNvSpPr/>
            <p:nvPr/>
          </p:nvSpPr>
          <p:spPr>
            <a:xfrm>
              <a:off x="1693050" y="4215740"/>
              <a:ext cx="580912" cy="208802"/>
            </a:xfrm>
            <a:custGeom>
              <a:avLst/>
              <a:gdLst/>
              <a:ahLst/>
              <a:cxnLst/>
              <a:rect l="l" t="t" r="r" b="b"/>
              <a:pathLst>
                <a:path w="16651" h="5985" extrusionOk="0">
                  <a:moveTo>
                    <a:pt x="8420" y="0"/>
                  </a:moveTo>
                  <a:lnTo>
                    <a:pt x="8375" y="23"/>
                  </a:lnTo>
                  <a:cubicBezTo>
                    <a:pt x="8553" y="346"/>
                    <a:pt x="8776" y="657"/>
                    <a:pt x="9020" y="924"/>
                  </a:cubicBezTo>
                  <a:cubicBezTo>
                    <a:pt x="9277" y="1202"/>
                    <a:pt x="9554" y="1446"/>
                    <a:pt x="9866" y="1658"/>
                  </a:cubicBezTo>
                  <a:cubicBezTo>
                    <a:pt x="10322" y="1970"/>
                    <a:pt x="10834" y="2203"/>
                    <a:pt x="11356" y="2381"/>
                  </a:cubicBezTo>
                  <a:cubicBezTo>
                    <a:pt x="10914" y="2350"/>
                    <a:pt x="10472" y="2336"/>
                    <a:pt x="10030" y="2336"/>
                  </a:cubicBezTo>
                  <a:cubicBezTo>
                    <a:pt x="9504" y="2336"/>
                    <a:pt x="8979" y="2356"/>
                    <a:pt x="8454" y="2392"/>
                  </a:cubicBezTo>
                  <a:lnTo>
                    <a:pt x="8019" y="2292"/>
                  </a:lnTo>
                  <a:cubicBezTo>
                    <a:pt x="7864" y="2247"/>
                    <a:pt x="7708" y="2192"/>
                    <a:pt x="7552" y="2125"/>
                  </a:cubicBezTo>
                  <a:cubicBezTo>
                    <a:pt x="7252" y="1992"/>
                    <a:pt x="6963" y="1847"/>
                    <a:pt x="6685" y="1680"/>
                  </a:cubicBezTo>
                  <a:cubicBezTo>
                    <a:pt x="6541" y="1591"/>
                    <a:pt x="6407" y="1502"/>
                    <a:pt x="6274" y="1402"/>
                  </a:cubicBezTo>
                  <a:cubicBezTo>
                    <a:pt x="6207" y="1347"/>
                    <a:pt x="6151" y="1302"/>
                    <a:pt x="6074" y="1246"/>
                  </a:cubicBezTo>
                  <a:lnTo>
                    <a:pt x="5873" y="1113"/>
                  </a:lnTo>
                  <a:cubicBezTo>
                    <a:pt x="5584" y="946"/>
                    <a:pt x="5273" y="813"/>
                    <a:pt x="4961" y="712"/>
                  </a:cubicBezTo>
                  <a:lnTo>
                    <a:pt x="4939" y="757"/>
                  </a:lnTo>
                  <a:cubicBezTo>
                    <a:pt x="5250" y="857"/>
                    <a:pt x="5562" y="991"/>
                    <a:pt x="5840" y="1169"/>
                  </a:cubicBezTo>
                  <a:cubicBezTo>
                    <a:pt x="5906" y="1202"/>
                    <a:pt x="5973" y="1258"/>
                    <a:pt x="6040" y="1302"/>
                  </a:cubicBezTo>
                  <a:cubicBezTo>
                    <a:pt x="6106" y="1347"/>
                    <a:pt x="6173" y="1402"/>
                    <a:pt x="6240" y="1446"/>
                  </a:cubicBezTo>
                  <a:cubicBezTo>
                    <a:pt x="6363" y="1558"/>
                    <a:pt x="6507" y="1647"/>
                    <a:pt x="6640" y="1736"/>
                  </a:cubicBezTo>
                  <a:cubicBezTo>
                    <a:pt x="6929" y="1914"/>
                    <a:pt x="7219" y="2069"/>
                    <a:pt x="7519" y="2203"/>
                  </a:cubicBezTo>
                  <a:cubicBezTo>
                    <a:pt x="7675" y="2269"/>
                    <a:pt x="7831" y="2325"/>
                    <a:pt x="7997" y="2370"/>
                  </a:cubicBezTo>
                  <a:cubicBezTo>
                    <a:pt x="8053" y="2392"/>
                    <a:pt x="8108" y="2403"/>
                    <a:pt x="8153" y="2414"/>
                  </a:cubicBezTo>
                  <a:cubicBezTo>
                    <a:pt x="8120" y="2414"/>
                    <a:pt x="8086" y="2425"/>
                    <a:pt x="8053" y="2425"/>
                  </a:cubicBezTo>
                  <a:cubicBezTo>
                    <a:pt x="7875" y="2437"/>
                    <a:pt x="7686" y="2459"/>
                    <a:pt x="7508" y="2481"/>
                  </a:cubicBezTo>
                  <a:cubicBezTo>
                    <a:pt x="7319" y="2492"/>
                    <a:pt x="7130" y="2514"/>
                    <a:pt x="6952" y="2536"/>
                  </a:cubicBezTo>
                  <a:cubicBezTo>
                    <a:pt x="6585" y="2592"/>
                    <a:pt x="6218" y="2659"/>
                    <a:pt x="5862" y="2737"/>
                  </a:cubicBezTo>
                  <a:cubicBezTo>
                    <a:pt x="5662" y="2781"/>
                    <a:pt x="5473" y="2826"/>
                    <a:pt x="5273" y="2882"/>
                  </a:cubicBezTo>
                  <a:cubicBezTo>
                    <a:pt x="4994" y="2882"/>
                    <a:pt x="4717" y="2882"/>
                    <a:pt x="4427" y="2848"/>
                  </a:cubicBezTo>
                  <a:cubicBezTo>
                    <a:pt x="4294" y="2837"/>
                    <a:pt x="4149" y="2793"/>
                    <a:pt x="4015" y="2748"/>
                  </a:cubicBezTo>
                  <a:cubicBezTo>
                    <a:pt x="3882" y="2704"/>
                    <a:pt x="3749" y="2659"/>
                    <a:pt x="3615" y="2603"/>
                  </a:cubicBezTo>
                  <a:cubicBezTo>
                    <a:pt x="3348" y="2492"/>
                    <a:pt x="3081" y="2370"/>
                    <a:pt x="2804" y="2281"/>
                  </a:cubicBezTo>
                  <a:lnTo>
                    <a:pt x="1981" y="1992"/>
                  </a:lnTo>
                  <a:lnTo>
                    <a:pt x="1969" y="2036"/>
                  </a:lnTo>
                  <a:lnTo>
                    <a:pt x="2781" y="2336"/>
                  </a:lnTo>
                  <a:cubicBezTo>
                    <a:pt x="3059" y="2425"/>
                    <a:pt x="3315" y="2548"/>
                    <a:pt x="3593" y="2659"/>
                  </a:cubicBezTo>
                  <a:cubicBezTo>
                    <a:pt x="3726" y="2714"/>
                    <a:pt x="3860" y="2770"/>
                    <a:pt x="3993" y="2815"/>
                  </a:cubicBezTo>
                  <a:cubicBezTo>
                    <a:pt x="4138" y="2859"/>
                    <a:pt x="4282" y="2904"/>
                    <a:pt x="4427" y="2915"/>
                  </a:cubicBezTo>
                  <a:cubicBezTo>
                    <a:pt x="4628" y="2937"/>
                    <a:pt x="4816" y="2948"/>
                    <a:pt x="5016" y="2959"/>
                  </a:cubicBezTo>
                  <a:cubicBezTo>
                    <a:pt x="4583" y="3082"/>
                    <a:pt x="4161" y="3237"/>
                    <a:pt x="3738" y="3415"/>
                  </a:cubicBezTo>
                  <a:cubicBezTo>
                    <a:pt x="3059" y="3705"/>
                    <a:pt x="2403" y="4061"/>
                    <a:pt x="1803" y="4483"/>
                  </a:cubicBezTo>
                  <a:cubicBezTo>
                    <a:pt x="1190" y="4906"/>
                    <a:pt x="612" y="5361"/>
                    <a:pt x="1" y="5773"/>
                  </a:cubicBezTo>
                  <a:lnTo>
                    <a:pt x="23" y="5806"/>
                  </a:lnTo>
                  <a:cubicBezTo>
                    <a:pt x="634" y="5395"/>
                    <a:pt x="1224" y="4950"/>
                    <a:pt x="1836" y="4538"/>
                  </a:cubicBezTo>
                  <a:cubicBezTo>
                    <a:pt x="2448" y="4116"/>
                    <a:pt x="3093" y="3771"/>
                    <a:pt x="3771" y="3493"/>
                  </a:cubicBezTo>
                  <a:cubicBezTo>
                    <a:pt x="4450" y="3204"/>
                    <a:pt x="5161" y="2981"/>
                    <a:pt x="5873" y="2837"/>
                  </a:cubicBezTo>
                  <a:lnTo>
                    <a:pt x="6340" y="2737"/>
                  </a:lnTo>
                  <a:lnTo>
                    <a:pt x="6340" y="2737"/>
                  </a:lnTo>
                  <a:cubicBezTo>
                    <a:pt x="6084" y="2892"/>
                    <a:pt x="5840" y="3048"/>
                    <a:pt x="5606" y="3226"/>
                  </a:cubicBezTo>
                  <a:cubicBezTo>
                    <a:pt x="5306" y="3471"/>
                    <a:pt x="5039" y="3760"/>
                    <a:pt x="4816" y="4071"/>
                  </a:cubicBezTo>
                  <a:cubicBezTo>
                    <a:pt x="4594" y="4383"/>
                    <a:pt x="4405" y="4716"/>
                    <a:pt x="4183" y="5028"/>
                  </a:cubicBezTo>
                  <a:cubicBezTo>
                    <a:pt x="3971" y="5339"/>
                    <a:pt x="3738" y="5651"/>
                    <a:pt x="3504" y="5951"/>
                  </a:cubicBezTo>
                  <a:lnTo>
                    <a:pt x="3548" y="5984"/>
                  </a:lnTo>
                  <a:cubicBezTo>
                    <a:pt x="3782" y="5673"/>
                    <a:pt x="4015" y="5373"/>
                    <a:pt x="4227" y="5062"/>
                  </a:cubicBezTo>
                  <a:cubicBezTo>
                    <a:pt x="4460" y="4750"/>
                    <a:pt x="4650" y="4416"/>
                    <a:pt x="4872" y="4116"/>
                  </a:cubicBezTo>
                  <a:cubicBezTo>
                    <a:pt x="5095" y="3804"/>
                    <a:pt x="5350" y="3515"/>
                    <a:pt x="5651" y="3282"/>
                  </a:cubicBezTo>
                  <a:cubicBezTo>
                    <a:pt x="5940" y="3070"/>
                    <a:pt x="6251" y="2882"/>
                    <a:pt x="6563" y="2704"/>
                  </a:cubicBezTo>
                  <a:cubicBezTo>
                    <a:pt x="6696" y="2681"/>
                    <a:pt x="6830" y="2659"/>
                    <a:pt x="6963" y="2648"/>
                  </a:cubicBezTo>
                  <a:cubicBezTo>
                    <a:pt x="7152" y="2625"/>
                    <a:pt x="7330" y="2603"/>
                    <a:pt x="7519" y="2581"/>
                  </a:cubicBezTo>
                  <a:cubicBezTo>
                    <a:pt x="7697" y="2570"/>
                    <a:pt x="7886" y="2548"/>
                    <a:pt x="8064" y="2536"/>
                  </a:cubicBezTo>
                  <a:cubicBezTo>
                    <a:pt x="8520" y="2503"/>
                    <a:pt x="8976" y="2481"/>
                    <a:pt x="9432" y="2470"/>
                  </a:cubicBezTo>
                  <a:lnTo>
                    <a:pt x="9432" y="2470"/>
                  </a:lnTo>
                  <a:cubicBezTo>
                    <a:pt x="9232" y="2559"/>
                    <a:pt x="9054" y="2659"/>
                    <a:pt x="8876" y="2781"/>
                  </a:cubicBezTo>
                  <a:cubicBezTo>
                    <a:pt x="8609" y="2959"/>
                    <a:pt x="8375" y="3159"/>
                    <a:pt x="8153" y="3371"/>
                  </a:cubicBezTo>
                  <a:cubicBezTo>
                    <a:pt x="7708" y="3816"/>
                    <a:pt x="7319" y="4305"/>
                    <a:pt x="6963" y="4805"/>
                  </a:cubicBezTo>
                  <a:lnTo>
                    <a:pt x="6996" y="4839"/>
                  </a:lnTo>
                  <a:cubicBezTo>
                    <a:pt x="7364" y="4338"/>
                    <a:pt x="7753" y="3849"/>
                    <a:pt x="8197" y="3426"/>
                  </a:cubicBezTo>
                  <a:cubicBezTo>
                    <a:pt x="8420" y="3204"/>
                    <a:pt x="8654" y="3015"/>
                    <a:pt x="8909" y="2837"/>
                  </a:cubicBezTo>
                  <a:cubicBezTo>
                    <a:pt x="9143" y="2692"/>
                    <a:pt x="9388" y="2559"/>
                    <a:pt x="9643" y="2470"/>
                  </a:cubicBezTo>
                  <a:cubicBezTo>
                    <a:pt x="9719" y="2469"/>
                    <a:pt x="9794" y="2468"/>
                    <a:pt x="9870" y="2468"/>
                  </a:cubicBezTo>
                  <a:cubicBezTo>
                    <a:pt x="10740" y="2468"/>
                    <a:pt x="11609" y="2526"/>
                    <a:pt x="12468" y="2659"/>
                  </a:cubicBezTo>
                  <a:cubicBezTo>
                    <a:pt x="12824" y="2704"/>
                    <a:pt x="13169" y="2770"/>
                    <a:pt x="13514" y="2848"/>
                  </a:cubicBezTo>
                  <a:cubicBezTo>
                    <a:pt x="13447" y="2870"/>
                    <a:pt x="13370" y="2892"/>
                    <a:pt x="13303" y="2915"/>
                  </a:cubicBezTo>
                  <a:cubicBezTo>
                    <a:pt x="13125" y="2959"/>
                    <a:pt x="12958" y="3015"/>
                    <a:pt x="12791" y="3092"/>
                  </a:cubicBezTo>
                  <a:cubicBezTo>
                    <a:pt x="12636" y="3159"/>
                    <a:pt x="12480" y="3260"/>
                    <a:pt x="12335" y="3349"/>
                  </a:cubicBezTo>
                  <a:cubicBezTo>
                    <a:pt x="12179" y="3448"/>
                    <a:pt x="12035" y="3537"/>
                    <a:pt x="11890" y="3638"/>
                  </a:cubicBezTo>
                  <a:cubicBezTo>
                    <a:pt x="11601" y="3838"/>
                    <a:pt x="11301" y="4027"/>
                    <a:pt x="11012" y="4216"/>
                  </a:cubicBezTo>
                  <a:lnTo>
                    <a:pt x="10122" y="4772"/>
                  </a:lnTo>
                  <a:lnTo>
                    <a:pt x="10144" y="4817"/>
                  </a:lnTo>
                  <a:lnTo>
                    <a:pt x="11045" y="4271"/>
                  </a:lnTo>
                  <a:cubicBezTo>
                    <a:pt x="11345" y="4083"/>
                    <a:pt x="11645" y="3905"/>
                    <a:pt x="11934" y="3715"/>
                  </a:cubicBezTo>
                  <a:cubicBezTo>
                    <a:pt x="12090" y="3616"/>
                    <a:pt x="12235" y="3527"/>
                    <a:pt x="12379" y="3438"/>
                  </a:cubicBezTo>
                  <a:cubicBezTo>
                    <a:pt x="12535" y="3349"/>
                    <a:pt x="12680" y="3248"/>
                    <a:pt x="12836" y="3181"/>
                  </a:cubicBezTo>
                  <a:cubicBezTo>
                    <a:pt x="12991" y="3115"/>
                    <a:pt x="13158" y="3070"/>
                    <a:pt x="13336" y="3026"/>
                  </a:cubicBezTo>
                  <a:cubicBezTo>
                    <a:pt x="13481" y="2981"/>
                    <a:pt x="13625" y="2937"/>
                    <a:pt x="13770" y="2904"/>
                  </a:cubicBezTo>
                  <a:cubicBezTo>
                    <a:pt x="14759" y="3137"/>
                    <a:pt x="15738" y="3482"/>
                    <a:pt x="16650" y="3938"/>
                  </a:cubicBezTo>
                  <a:cubicBezTo>
                    <a:pt x="16628" y="3893"/>
                    <a:pt x="16606" y="3849"/>
                    <a:pt x="16595" y="3782"/>
                  </a:cubicBezTo>
                  <a:cubicBezTo>
                    <a:pt x="16584" y="3760"/>
                    <a:pt x="16584" y="3727"/>
                    <a:pt x="16584" y="3693"/>
                  </a:cubicBezTo>
                  <a:cubicBezTo>
                    <a:pt x="15283" y="3082"/>
                    <a:pt x="13904" y="2704"/>
                    <a:pt x="12491" y="2503"/>
                  </a:cubicBezTo>
                  <a:cubicBezTo>
                    <a:pt x="12268" y="2470"/>
                    <a:pt x="12035" y="2447"/>
                    <a:pt x="11813" y="2425"/>
                  </a:cubicBezTo>
                  <a:cubicBezTo>
                    <a:pt x="11145" y="2247"/>
                    <a:pt x="10489" y="1980"/>
                    <a:pt x="9910" y="1591"/>
                  </a:cubicBezTo>
                  <a:cubicBezTo>
                    <a:pt x="9599" y="1391"/>
                    <a:pt x="9321" y="1157"/>
                    <a:pt x="9065" y="890"/>
                  </a:cubicBezTo>
                  <a:cubicBezTo>
                    <a:pt x="8820" y="623"/>
                    <a:pt x="8598" y="323"/>
                    <a:pt x="84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19"/>
            <p:cNvSpPr/>
            <p:nvPr/>
          </p:nvSpPr>
          <p:spPr>
            <a:xfrm>
              <a:off x="2142412" y="4320510"/>
              <a:ext cx="333315" cy="383309"/>
            </a:xfrm>
            <a:custGeom>
              <a:avLst/>
              <a:gdLst/>
              <a:ahLst/>
              <a:cxnLst/>
              <a:rect l="l" t="t" r="r" b="b"/>
              <a:pathLst>
                <a:path w="9554" h="10987" extrusionOk="0">
                  <a:moveTo>
                    <a:pt x="1024" y="0"/>
                  </a:moveTo>
                  <a:lnTo>
                    <a:pt x="723" y="57"/>
                  </a:lnTo>
                  <a:cubicBezTo>
                    <a:pt x="723" y="57"/>
                    <a:pt x="0" y="857"/>
                    <a:pt x="490" y="2059"/>
                  </a:cubicBezTo>
                  <a:cubicBezTo>
                    <a:pt x="990" y="3270"/>
                    <a:pt x="2013" y="4305"/>
                    <a:pt x="2447" y="5084"/>
                  </a:cubicBezTo>
                  <a:cubicBezTo>
                    <a:pt x="2880" y="5862"/>
                    <a:pt x="3337" y="6563"/>
                    <a:pt x="3915" y="7052"/>
                  </a:cubicBezTo>
                  <a:cubicBezTo>
                    <a:pt x="4504" y="7531"/>
                    <a:pt x="6295" y="8743"/>
                    <a:pt x="7218" y="9388"/>
                  </a:cubicBezTo>
                  <a:cubicBezTo>
                    <a:pt x="8152" y="10033"/>
                    <a:pt x="8775" y="10277"/>
                    <a:pt x="8965" y="10567"/>
                  </a:cubicBezTo>
                  <a:cubicBezTo>
                    <a:pt x="9109" y="10789"/>
                    <a:pt x="9198" y="10934"/>
                    <a:pt x="9232" y="10979"/>
                  </a:cubicBezTo>
                  <a:cubicBezTo>
                    <a:pt x="9232" y="10984"/>
                    <a:pt x="9237" y="10987"/>
                    <a:pt x="9243" y="10987"/>
                  </a:cubicBezTo>
                  <a:cubicBezTo>
                    <a:pt x="9248" y="10987"/>
                    <a:pt x="9254" y="10984"/>
                    <a:pt x="9254" y="10979"/>
                  </a:cubicBezTo>
                  <a:cubicBezTo>
                    <a:pt x="9309" y="10833"/>
                    <a:pt x="9554" y="10211"/>
                    <a:pt x="9387" y="9555"/>
                  </a:cubicBezTo>
                  <a:cubicBezTo>
                    <a:pt x="9198" y="8809"/>
                    <a:pt x="8708" y="8120"/>
                    <a:pt x="8286" y="7141"/>
                  </a:cubicBezTo>
                  <a:cubicBezTo>
                    <a:pt x="7853" y="6151"/>
                    <a:pt x="7608" y="6129"/>
                    <a:pt x="6951" y="5495"/>
                  </a:cubicBezTo>
                  <a:cubicBezTo>
                    <a:pt x="6284" y="4861"/>
                    <a:pt x="4716" y="4027"/>
                    <a:pt x="3893" y="3171"/>
                  </a:cubicBezTo>
                  <a:cubicBezTo>
                    <a:pt x="3058" y="2314"/>
                    <a:pt x="1958" y="1213"/>
                    <a:pt x="1568" y="779"/>
                  </a:cubicBezTo>
                  <a:cubicBezTo>
                    <a:pt x="1179" y="346"/>
                    <a:pt x="1024" y="0"/>
                    <a:pt x="102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19"/>
            <p:cNvSpPr/>
            <p:nvPr/>
          </p:nvSpPr>
          <p:spPr>
            <a:xfrm>
              <a:off x="2207200" y="4358154"/>
              <a:ext cx="221989" cy="206848"/>
            </a:xfrm>
            <a:custGeom>
              <a:avLst/>
              <a:gdLst/>
              <a:ahLst/>
              <a:cxnLst/>
              <a:rect l="l" t="t" r="r" b="b"/>
              <a:pathLst>
                <a:path w="6363" h="5929" extrusionOk="0">
                  <a:moveTo>
                    <a:pt x="0" y="1"/>
                  </a:moveTo>
                  <a:lnTo>
                    <a:pt x="0" y="1"/>
                  </a:lnTo>
                  <a:cubicBezTo>
                    <a:pt x="34" y="423"/>
                    <a:pt x="168" y="990"/>
                    <a:pt x="546" y="1635"/>
                  </a:cubicBezTo>
                  <a:cubicBezTo>
                    <a:pt x="1324" y="2948"/>
                    <a:pt x="1369" y="2503"/>
                    <a:pt x="1992" y="3526"/>
                  </a:cubicBezTo>
                  <a:cubicBezTo>
                    <a:pt x="2625" y="4539"/>
                    <a:pt x="2614" y="4104"/>
                    <a:pt x="3593" y="4739"/>
                  </a:cubicBezTo>
                  <a:cubicBezTo>
                    <a:pt x="4572" y="5372"/>
                    <a:pt x="4672" y="5161"/>
                    <a:pt x="5350" y="5495"/>
                  </a:cubicBezTo>
                  <a:cubicBezTo>
                    <a:pt x="5650" y="5629"/>
                    <a:pt x="6028" y="5795"/>
                    <a:pt x="6362" y="5928"/>
                  </a:cubicBezTo>
                  <a:cubicBezTo>
                    <a:pt x="5973" y="5072"/>
                    <a:pt x="5729" y="5016"/>
                    <a:pt x="5094" y="4416"/>
                  </a:cubicBezTo>
                  <a:cubicBezTo>
                    <a:pt x="4427" y="3782"/>
                    <a:pt x="2859" y="2948"/>
                    <a:pt x="2036" y="2092"/>
                  </a:cubicBezTo>
                  <a:cubicBezTo>
                    <a:pt x="1357" y="1402"/>
                    <a:pt x="501" y="53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19"/>
            <p:cNvSpPr/>
            <p:nvPr/>
          </p:nvSpPr>
          <p:spPr>
            <a:xfrm>
              <a:off x="2165299" y="4320510"/>
              <a:ext cx="132712" cy="260400"/>
            </a:xfrm>
            <a:custGeom>
              <a:avLst/>
              <a:gdLst/>
              <a:ahLst/>
              <a:cxnLst/>
              <a:rect l="l" t="t" r="r" b="b"/>
              <a:pathLst>
                <a:path w="3804" h="7464" extrusionOk="0">
                  <a:moveTo>
                    <a:pt x="368" y="0"/>
                  </a:moveTo>
                  <a:cubicBezTo>
                    <a:pt x="22" y="601"/>
                    <a:pt x="34" y="1246"/>
                    <a:pt x="200" y="1802"/>
                  </a:cubicBezTo>
                  <a:cubicBezTo>
                    <a:pt x="323" y="2180"/>
                    <a:pt x="501" y="2536"/>
                    <a:pt x="701" y="2870"/>
                  </a:cubicBezTo>
                  <a:cubicBezTo>
                    <a:pt x="901" y="3215"/>
                    <a:pt x="1135" y="3537"/>
                    <a:pt x="1391" y="3849"/>
                  </a:cubicBezTo>
                  <a:cubicBezTo>
                    <a:pt x="1646" y="4160"/>
                    <a:pt x="1925" y="4461"/>
                    <a:pt x="2147" y="4795"/>
                  </a:cubicBezTo>
                  <a:cubicBezTo>
                    <a:pt x="2380" y="5139"/>
                    <a:pt x="2547" y="5506"/>
                    <a:pt x="2703" y="5885"/>
                  </a:cubicBezTo>
                  <a:cubicBezTo>
                    <a:pt x="2859" y="6251"/>
                    <a:pt x="2992" y="6619"/>
                    <a:pt x="3259" y="6930"/>
                  </a:cubicBezTo>
                  <a:cubicBezTo>
                    <a:pt x="3370" y="7052"/>
                    <a:pt x="3482" y="7175"/>
                    <a:pt x="3593" y="7308"/>
                  </a:cubicBezTo>
                  <a:cubicBezTo>
                    <a:pt x="3660" y="7353"/>
                    <a:pt x="3726" y="7408"/>
                    <a:pt x="3804" y="7464"/>
                  </a:cubicBezTo>
                  <a:cubicBezTo>
                    <a:pt x="3737" y="7363"/>
                    <a:pt x="3670" y="7274"/>
                    <a:pt x="3593" y="7197"/>
                  </a:cubicBezTo>
                  <a:cubicBezTo>
                    <a:pt x="3459" y="7041"/>
                    <a:pt x="3314" y="6896"/>
                    <a:pt x="3193" y="6741"/>
                  </a:cubicBezTo>
                  <a:cubicBezTo>
                    <a:pt x="3081" y="6574"/>
                    <a:pt x="2992" y="6396"/>
                    <a:pt x="2914" y="6218"/>
                  </a:cubicBezTo>
                  <a:cubicBezTo>
                    <a:pt x="2758" y="5840"/>
                    <a:pt x="2614" y="5473"/>
                    <a:pt x="2425" y="5117"/>
                  </a:cubicBezTo>
                  <a:cubicBezTo>
                    <a:pt x="2236" y="4772"/>
                    <a:pt x="1991" y="4461"/>
                    <a:pt x="1735" y="4149"/>
                  </a:cubicBezTo>
                  <a:cubicBezTo>
                    <a:pt x="1480" y="3849"/>
                    <a:pt x="1223" y="3549"/>
                    <a:pt x="1001" y="3226"/>
                  </a:cubicBezTo>
                  <a:cubicBezTo>
                    <a:pt x="779" y="2892"/>
                    <a:pt x="578" y="2548"/>
                    <a:pt x="423" y="2180"/>
                  </a:cubicBezTo>
                  <a:cubicBezTo>
                    <a:pt x="134" y="1547"/>
                    <a:pt x="0" y="801"/>
                    <a:pt x="390" y="45"/>
                  </a:cubicBezTo>
                  <a:lnTo>
                    <a:pt x="368"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19"/>
            <p:cNvSpPr/>
            <p:nvPr/>
          </p:nvSpPr>
          <p:spPr>
            <a:xfrm>
              <a:off x="2177685" y="4329441"/>
              <a:ext cx="133166" cy="260784"/>
            </a:xfrm>
            <a:custGeom>
              <a:avLst/>
              <a:gdLst/>
              <a:ahLst/>
              <a:cxnLst/>
              <a:rect l="l" t="t" r="r" b="b"/>
              <a:pathLst>
                <a:path w="3817" h="7475" extrusionOk="0">
                  <a:moveTo>
                    <a:pt x="157" y="1"/>
                  </a:moveTo>
                  <a:cubicBezTo>
                    <a:pt x="124" y="78"/>
                    <a:pt x="90" y="167"/>
                    <a:pt x="68" y="256"/>
                  </a:cubicBezTo>
                  <a:cubicBezTo>
                    <a:pt x="1" y="545"/>
                    <a:pt x="57" y="802"/>
                    <a:pt x="157" y="1046"/>
                  </a:cubicBezTo>
                  <a:cubicBezTo>
                    <a:pt x="213" y="1190"/>
                    <a:pt x="279" y="1324"/>
                    <a:pt x="324" y="1457"/>
                  </a:cubicBezTo>
                  <a:cubicBezTo>
                    <a:pt x="379" y="1602"/>
                    <a:pt x="391" y="1758"/>
                    <a:pt x="413" y="1914"/>
                  </a:cubicBezTo>
                  <a:cubicBezTo>
                    <a:pt x="435" y="2058"/>
                    <a:pt x="457" y="2203"/>
                    <a:pt x="524" y="2336"/>
                  </a:cubicBezTo>
                  <a:cubicBezTo>
                    <a:pt x="591" y="2470"/>
                    <a:pt x="668" y="2592"/>
                    <a:pt x="757" y="2715"/>
                  </a:cubicBezTo>
                  <a:cubicBezTo>
                    <a:pt x="1125" y="3237"/>
                    <a:pt x="1491" y="3748"/>
                    <a:pt x="1847" y="4260"/>
                  </a:cubicBezTo>
                  <a:cubicBezTo>
                    <a:pt x="2037" y="4527"/>
                    <a:pt x="2203" y="4794"/>
                    <a:pt x="2337" y="5083"/>
                  </a:cubicBezTo>
                  <a:cubicBezTo>
                    <a:pt x="2482" y="5362"/>
                    <a:pt x="2604" y="5651"/>
                    <a:pt x="2749" y="5928"/>
                  </a:cubicBezTo>
                  <a:cubicBezTo>
                    <a:pt x="3004" y="6440"/>
                    <a:pt x="3338" y="6929"/>
                    <a:pt x="3705" y="7386"/>
                  </a:cubicBezTo>
                  <a:cubicBezTo>
                    <a:pt x="3738" y="7419"/>
                    <a:pt x="3782" y="7441"/>
                    <a:pt x="3816" y="7475"/>
                  </a:cubicBezTo>
                  <a:cubicBezTo>
                    <a:pt x="3505" y="7018"/>
                    <a:pt x="3182" y="6585"/>
                    <a:pt x="2915" y="6106"/>
                  </a:cubicBezTo>
                  <a:cubicBezTo>
                    <a:pt x="2615" y="5573"/>
                    <a:pt x="2403" y="4994"/>
                    <a:pt x="2070" y="4483"/>
                  </a:cubicBezTo>
                  <a:cubicBezTo>
                    <a:pt x="1736" y="3960"/>
                    <a:pt x="1358" y="3471"/>
                    <a:pt x="1002" y="2959"/>
                  </a:cubicBezTo>
                  <a:lnTo>
                    <a:pt x="735" y="2592"/>
                  </a:lnTo>
                  <a:cubicBezTo>
                    <a:pt x="646" y="2458"/>
                    <a:pt x="557" y="2325"/>
                    <a:pt x="524" y="2169"/>
                  </a:cubicBezTo>
                  <a:cubicBezTo>
                    <a:pt x="480" y="2025"/>
                    <a:pt x="468" y="1880"/>
                    <a:pt x="446" y="1736"/>
                  </a:cubicBezTo>
                  <a:cubicBezTo>
                    <a:pt x="424" y="1591"/>
                    <a:pt x="391" y="1457"/>
                    <a:pt x="335" y="1313"/>
                  </a:cubicBezTo>
                  <a:cubicBezTo>
                    <a:pt x="223" y="1057"/>
                    <a:pt x="90" y="802"/>
                    <a:pt x="101" y="490"/>
                  </a:cubicBezTo>
                  <a:cubicBezTo>
                    <a:pt x="101" y="345"/>
                    <a:pt x="134" y="201"/>
                    <a:pt x="190" y="45"/>
                  </a:cubicBezTo>
                  <a:cubicBezTo>
                    <a:pt x="179" y="34"/>
                    <a:pt x="168" y="11"/>
                    <a:pt x="1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19"/>
            <p:cNvSpPr/>
            <p:nvPr/>
          </p:nvSpPr>
          <p:spPr>
            <a:xfrm>
              <a:off x="2155984" y="4340675"/>
              <a:ext cx="98592" cy="199103"/>
            </a:xfrm>
            <a:custGeom>
              <a:avLst/>
              <a:gdLst/>
              <a:ahLst/>
              <a:cxnLst/>
              <a:rect l="l" t="t" r="r" b="b"/>
              <a:pathLst>
                <a:path w="2826" h="5707" extrusionOk="0">
                  <a:moveTo>
                    <a:pt x="45" y="1"/>
                  </a:moveTo>
                  <a:cubicBezTo>
                    <a:pt x="34" y="45"/>
                    <a:pt x="12" y="90"/>
                    <a:pt x="0" y="134"/>
                  </a:cubicBezTo>
                  <a:cubicBezTo>
                    <a:pt x="22" y="235"/>
                    <a:pt x="45" y="346"/>
                    <a:pt x="67" y="446"/>
                  </a:cubicBezTo>
                  <a:cubicBezTo>
                    <a:pt x="134" y="757"/>
                    <a:pt x="178" y="1069"/>
                    <a:pt x="245" y="1369"/>
                  </a:cubicBezTo>
                  <a:cubicBezTo>
                    <a:pt x="378" y="1970"/>
                    <a:pt x="790" y="2425"/>
                    <a:pt x="1179" y="2893"/>
                  </a:cubicBezTo>
                  <a:cubicBezTo>
                    <a:pt x="1579" y="3371"/>
                    <a:pt x="1925" y="3871"/>
                    <a:pt x="2214" y="4405"/>
                  </a:cubicBezTo>
                  <a:cubicBezTo>
                    <a:pt x="2402" y="4773"/>
                    <a:pt x="2570" y="5139"/>
                    <a:pt x="2692" y="5529"/>
                  </a:cubicBezTo>
                  <a:cubicBezTo>
                    <a:pt x="2736" y="5596"/>
                    <a:pt x="2781" y="5651"/>
                    <a:pt x="2825" y="5707"/>
                  </a:cubicBezTo>
                  <a:cubicBezTo>
                    <a:pt x="2725" y="5317"/>
                    <a:pt x="2570" y="4951"/>
                    <a:pt x="2392" y="4583"/>
                  </a:cubicBezTo>
                  <a:cubicBezTo>
                    <a:pt x="2125" y="4049"/>
                    <a:pt x="1791" y="3538"/>
                    <a:pt x="1424" y="3060"/>
                  </a:cubicBezTo>
                  <a:cubicBezTo>
                    <a:pt x="1046" y="2581"/>
                    <a:pt x="590" y="2148"/>
                    <a:pt x="390" y="1580"/>
                  </a:cubicBezTo>
                  <a:cubicBezTo>
                    <a:pt x="279" y="1291"/>
                    <a:pt x="256" y="969"/>
                    <a:pt x="190" y="668"/>
                  </a:cubicBezTo>
                  <a:cubicBezTo>
                    <a:pt x="145" y="446"/>
                    <a:pt x="101" y="223"/>
                    <a:pt x="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19"/>
            <p:cNvSpPr/>
            <p:nvPr/>
          </p:nvSpPr>
          <p:spPr>
            <a:xfrm>
              <a:off x="2195548" y="4345734"/>
              <a:ext cx="152912" cy="270483"/>
            </a:xfrm>
            <a:custGeom>
              <a:avLst/>
              <a:gdLst/>
              <a:ahLst/>
              <a:cxnLst/>
              <a:rect l="l" t="t" r="r" b="b"/>
              <a:pathLst>
                <a:path w="4383" h="7753" extrusionOk="0">
                  <a:moveTo>
                    <a:pt x="1" y="1"/>
                  </a:moveTo>
                  <a:cubicBezTo>
                    <a:pt x="34" y="134"/>
                    <a:pt x="90" y="256"/>
                    <a:pt x="156" y="367"/>
                  </a:cubicBezTo>
                  <a:cubicBezTo>
                    <a:pt x="257" y="535"/>
                    <a:pt x="390" y="690"/>
                    <a:pt x="445" y="868"/>
                  </a:cubicBezTo>
                  <a:cubicBezTo>
                    <a:pt x="512" y="1046"/>
                    <a:pt x="502" y="1247"/>
                    <a:pt x="512" y="1435"/>
                  </a:cubicBezTo>
                  <a:cubicBezTo>
                    <a:pt x="524" y="1813"/>
                    <a:pt x="724" y="2125"/>
                    <a:pt x="924" y="2426"/>
                  </a:cubicBezTo>
                  <a:cubicBezTo>
                    <a:pt x="1147" y="2759"/>
                    <a:pt x="1369" y="3081"/>
                    <a:pt x="1580" y="3415"/>
                  </a:cubicBezTo>
                  <a:cubicBezTo>
                    <a:pt x="1792" y="3738"/>
                    <a:pt x="1992" y="4082"/>
                    <a:pt x="2192" y="4416"/>
                  </a:cubicBezTo>
                  <a:cubicBezTo>
                    <a:pt x="2381" y="4761"/>
                    <a:pt x="2548" y="5106"/>
                    <a:pt x="2726" y="5451"/>
                  </a:cubicBezTo>
                  <a:cubicBezTo>
                    <a:pt x="2815" y="5617"/>
                    <a:pt x="2915" y="5773"/>
                    <a:pt x="3026" y="5929"/>
                  </a:cubicBezTo>
                  <a:cubicBezTo>
                    <a:pt x="3137" y="6084"/>
                    <a:pt x="3270" y="6240"/>
                    <a:pt x="3404" y="6385"/>
                  </a:cubicBezTo>
                  <a:cubicBezTo>
                    <a:pt x="3660" y="6674"/>
                    <a:pt x="3893" y="6974"/>
                    <a:pt x="4083" y="7297"/>
                  </a:cubicBezTo>
                  <a:cubicBezTo>
                    <a:pt x="4160" y="7430"/>
                    <a:pt x="4239" y="7564"/>
                    <a:pt x="4305" y="7697"/>
                  </a:cubicBezTo>
                  <a:cubicBezTo>
                    <a:pt x="4328" y="7720"/>
                    <a:pt x="4350" y="7730"/>
                    <a:pt x="4383" y="7753"/>
                  </a:cubicBezTo>
                  <a:cubicBezTo>
                    <a:pt x="4350" y="7697"/>
                    <a:pt x="4328" y="7641"/>
                    <a:pt x="4294" y="7586"/>
                  </a:cubicBezTo>
                  <a:cubicBezTo>
                    <a:pt x="4138" y="7253"/>
                    <a:pt x="3938" y="6941"/>
                    <a:pt x="3705" y="6652"/>
                  </a:cubicBezTo>
                  <a:cubicBezTo>
                    <a:pt x="3471" y="6351"/>
                    <a:pt x="3193" y="6084"/>
                    <a:pt x="2993" y="5762"/>
                  </a:cubicBezTo>
                  <a:cubicBezTo>
                    <a:pt x="2781" y="5439"/>
                    <a:pt x="2615" y="5083"/>
                    <a:pt x="2437" y="4739"/>
                  </a:cubicBezTo>
                  <a:cubicBezTo>
                    <a:pt x="2259" y="4405"/>
                    <a:pt x="2059" y="4072"/>
                    <a:pt x="1858" y="3749"/>
                  </a:cubicBezTo>
                  <a:cubicBezTo>
                    <a:pt x="1658" y="3426"/>
                    <a:pt x="1446" y="3104"/>
                    <a:pt x="1246" y="2781"/>
                  </a:cubicBezTo>
                  <a:cubicBezTo>
                    <a:pt x="1035" y="2470"/>
                    <a:pt x="779" y="2159"/>
                    <a:pt x="657" y="1803"/>
                  </a:cubicBezTo>
                  <a:cubicBezTo>
                    <a:pt x="590" y="1625"/>
                    <a:pt x="568" y="1435"/>
                    <a:pt x="568" y="1247"/>
                  </a:cubicBezTo>
                  <a:cubicBezTo>
                    <a:pt x="557" y="1057"/>
                    <a:pt x="534" y="879"/>
                    <a:pt x="445" y="723"/>
                  </a:cubicBezTo>
                  <a:cubicBezTo>
                    <a:pt x="334" y="512"/>
                    <a:pt x="156" y="323"/>
                    <a:pt x="79" y="90"/>
                  </a:cubicBezTo>
                  <a:lnTo>
                    <a:pt x="45" y="56"/>
                  </a:lnTo>
                  <a:cubicBezTo>
                    <a:pt x="34" y="34"/>
                    <a:pt x="23"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19"/>
            <p:cNvSpPr/>
            <p:nvPr/>
          </p:nvSpPr>
          <p:spPr>
            <a:xfrm>
              <a:off x="2267348" y="4420255"/>
              <a:ext cx="204127" cy="260365"/>
            </a:xfrm>
            <a:custGeom>
              <a:avLst/>
              <a:gdLst/>
              <a:ahLst/>
              <a:cxnLst/>
              <a:rect l="l" t="t" r="r" b="b"/>
              <a:pathLst>
                <a:path w="5851" h="7463" extrusionOk="0">
                  <a:moveTo>
                    <a:pt x="1" y="0"/>
                  </a:moveTo>
                  <a:lnTo>
                    <a:pt x="1" y="0"/>
                  </a:lnTo>
                  <a:cubicBezTo>
                    <a:pt x="23" y="33"/>
                    <a:pt x="45" y="78"/>
                    <a:pt x="78" y="112"/>
                  </a:cubicBezTo>
                  <a:cubicBezTo>
                    <a:pt x="278" y="401"/>
                    <a:pt x="490" y="678"/>
                    <a:pt x="712" y="968"/>
                  </a:cubicBezTo>
                  <a:cubicBezTo>
                    <a:pt x="1157" y="1546"/>
                    <a:pt x="1602" y="2114"/>
                    <a:pt x="2013" y="2703"/>
                  </a:cubicBezTo>
                  <a:cubicBezTo>
                    <a:pt x="2213" y="3014"/>
                    <a:pt x="2391" y="3337"/>
                    <a:pt x="2581" y="3637"/>
                  </a:cubicBezTo>
                  <a:cubicBezTo>
                    <a:pt x="2770" y="3948"/>
                    <a:pt x="3004" y="4215"/>
                    <a:pt x="3248" y="4482"/>
                  </a:cubicBezTo>
                  <a:cubicBezTo>
                    <a:pt x="3504" y="4738"/>
                    <a:pt x="3726" y="5016"/>
                    <a:pt x="3893" y="5339"/>
                  </a:cubicBezTo>
                  <a:cubicBezTo>
                    <a:pt x="4060" y="5650"/>
                    <a:pt x="4183" y="5995"/>
                    <a:pt x="4282" y="6351"/>
                  </a:cubicBezTo>
                  <a:cubicBezTo>
                    <a:pt x="4338" y="6573"/>
                    <a:pt x="4393" y="6807"/>
                    <a:pt x="4449" y="7052"/>
                  </a:cubicBezTo>
                  <a:cubicBezTo>
                    <a:pt x="4482" y="7062"/>
                    <a:pt x="4516" y="7085"/>
                    <a:pt x="4538" y="7096"/>
                  </a:cubicBezTo>
                  <a:cubicBezTo>
                    <a:pt x="4494" y="6907"/>
                    <a:pt x="4449" y="6718"/>
                    <a:pt x="4393" y="6529"/>
                  </a:cubicBezTo>
                  <a:cubicBezTo>
                    <a:pt x="4215" y="5851"/>
                    <a:pt x="3971" y="5194"/>
                    <a:pt x="3504" y="4660"/>
                  </a:cubicBezTo>
                  <a:cubicBezTo>
                    <a:pt x="3271" y="4393"/>
                    <a:pt x="3026" y="4138"/>
                    <a:pt x="2814" y="3859"/>
                  </a:cubicBezTo>
                  <a:cubicBezTo>
                    <a:pt x="2603" y="3570"/>
                    <a:pt x="2425" y="3259"/>
                    <a:pt x="2236" y="2959"/>
                  </a:cubicBezTo>
                  <a:cubicBezTo>
                    <a:pt x="1847" y="2369"/>
                    <a:pt x="1424" y="1791"/>
                    <a:pt x="979" y="1224"/>
                  </a:cubicBezTo>
                  <a:cubicBezTo>
                    <a:pt x="923" y="1145"/>
                    <a:pt x="868" y="1068"/>
                    <a:pt x="801" y="990"/>
                  </a:cubicBezTo>
                  <a:lnTo>
                    <a:pt x="801" y="990"/>
                  </a:lnTo>
                  <a:cubicBezTo>
                    <a:pt x="923" y="1113"/>
                    <a:pt x="1046" y="1234"/>
                    <a:pt x="1168" y="1346"/>
                  </a:cubicBezTo>
                  <a:cubicBezTo>
                    <a:pt x="1435" y="1602"/>
                    <a:pt x="1669" y="1869"/>
                    <a:pt x="1847" y="2180"/>
                  </a:cubicBezTo>
                  <a:cubicBezTo>
                    <a:pt x="2025" y="2469"/>
                    <a:pt x="2181" y="2781"/>
                    <a:pt x="2381" y="3058"/>
                  </a:cubicBezTo>
                  <a:cubicBezTo>
                    <a:pt x="2480" y="3204"/>
                    <a:pt x="2592" y="3337"/>
                    <a:pt x="2725" y="3459"/>
                  </a:cubicBezTo>
                  <a:cubicBezTo>
                    <a:pt x="2859" y="3570"/>
                    <a:pt x="3004" y="3681"/>
                    <a:pt x="3159" y="3782"/>
                  </a:cubicBezTo>
                  <a:cubicBezTo>
                    <a:pt x="3471" y="3993"/>
                    <a:pt x="3726" y="4227"/>
                    <a:pt x="3926" y="4527"/>
                  </a:cubicBezTo>
                  <a:cubicBezTo>
                    <a:pt x="4138" y="4805"/>
                    <a:pt x="4294" y="5127"/>
                    <a:pt x="4449" y="5428"/>
                  </a:cubicBezTo>
                  <a:cubicBezTo>
                    <a:pt x="4616" y="5739"/>
                    <a:pt x="4794" y="6039"/>
                    <a:pt x="5006" y="6328"/>
                  </a:cubicBezTo>
                  <a:cubicBezTo>
                    <a:pt x="5228" y="6618"/>
                    <a:pt x="5461" y="6896"/>
                    <a:pt x="5673" y="7196"/>
                  </a:cubicBezTo>
                  <a:cubicBezTo>
                    <a:pt x="5728" y="7285"/>
                    <a:pt x="5784" y="7363"/>
                    <a:pt x="5839" y="7463"/>
                  </a:cubicBezTo>
                  <a:cubicBezTo>
                    <a:pt x="5851" y="7418"/>
                    <a:pt x="5851" y="7385"/>
                    <a:pt x="5851" y="7352"/>
                  </a:cubicBezTo>
                  <a:cubicBezTo>
                    <a:pt x="5695" y="7096"/>
                    <a:pt x="5517" y="6874"/>
                    <a:pt x="5339" y="6640"/>
                  </a:cubicBezTo>
                  <a:cubicBezTo>
                    <a:pt x="5105" y="6351"/>
                    <a:pt x="4883" y="6051"/>
                    <a:pt x="4694" y="5739"/>
                  </a:cubicBezTo>
                  <a:cubicBezTo>
                    <a:pt x="4516" y="5439"/>
                    <a:pt x="4371" y="5117"/>
                    <a:pt x="4193" y="4816"/>
                  </a:cubicBezTo>
                  <a:cubicBezTo>
                    <a:pt x="4015" y="4527"/>
                    <a:pt x="3815" y="4249"/>
                    <a:pt x="3560" y="4015"/>
                  </a:cubicBezTo>
                  <a:cubicBezTo>
                    <a:pt x="3281" y="3770"/>
                    <a:pt x="2925" y="3582"/>
                    <a:pt x="2670" y="3325"/>
                  </a:cubicBezTo>
                  <a:cubicBezTo>
                    <a:pt x="2414" y="3058"/>
                    <a:pt x="2247" y="2747"/>
                    <a:pt x="2069" y="2436"/>
                  </a:cubicBezTo>
                  <a:cubicBezTo>
                    <a:pt x="1902" y="2136"/>
                    <a:pt x="1724" y="1835"/>
                    <a:pt x="1479" y="1568"/>
                  </a:cubicBezTo>
                  <a:cubicBezTo>
                    <a:pt x="1135" y="1179"/>
                    <a:pt x="690" y="834"/>
                    <a:pt x="401" y="401"/>
                  </a:cubicBezTo>
                  <a:cubicBezTo>
                    <a:pt x="367" y="378"/>
                    <a:pt x="334" y="345"/>
                    <a:pt x="312" y="312"/>
                  </a:cubicBez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19"/>
            <p:cNvSpPr/>
            <p:nvPr/>
          </p:nvSpPr>
          <p:spPr>
            <a:xfrm>
              <a:off x="2318948" y="4464494"/>
              <a:ext cx="139724" cy="159889"/>
            </a:xfrm>
            <a:custGeom>
              <a:avLst/>
              <a:gdLst/>
              <a:ahLst/>
              <a:cxnLst/>
              <a:rect l="l" t="t" r="r" b="b"/>
              <a:pathLst>
                <a:path w="4005" h="4583" extrusionOk="0">
                  <a:moveTo>
                    <a:pt x="0" y="0"/>
                  </a:moveTo>
                  <a:lnTo>
                    <a:pt x="0" y="0"/>
                  </a:lnTo>
                  <a:cubicBezTo>
                    <a:pt x="145" y="223"/>
                    <a:pt x="312" y="445"/>
                    <a:pt x="512" y="645"/>
                  </a:cubicBezTo>
                  <a:cubicBezTo>
                    <a:pt x="880" y="1034"/>
                    <a:pt x="1369" y="1335"/>
                    <a:pt x="1792" y="1691"/>
                  </a:cubicBezTo>
                  <a:cubicBezTo>
                    <a:pt x="2002" y="1869"/>
                    <a:pt x="2192" y="2057"/>
                    <a:pt x="2348" y="2280"/>
                  </a:cubicBezTo>
                  <a:cubicBezTo>
                    <a:pt x="2503" y="2514"/>
                    <a:pt x="2603" y="2781"/>
                    <a:pt x="2726" y="3036"/>
                  </a:cubicBezTo>
                  <a:cubicBezTo>
                    <a:pt x="2848" y="3281"/>
                    <a:pt x="3003" y="3503"/>
                    <a:pt x="3215" y="3703"/>
                  </a:cubicBezTo>
                  <a:cubicBezTo>
                    <a:pt x="3426" y="3893"/>
                    <a:pt x="3660" y="4071"/>
                    <a:pt x="3826" y="4293"/>
                  </a:cubicBezTo>
                  <a:cubicBezTo>
                    <a:pt x="3893" y="4393"/>
                    <a:pt x="3949" y="4482"/>
                    <a:pt x="4004" y="4583"/>
                  </a:cubicBezTo>
                  <a:cubicBezTo>
                    <a:pt x="3938" y="4460"/>
                    <a:pt x="3871" y="4326"/>
                    <a:pt x="3804" y="4193"/>
                  </a:cubicBezTo>
                  <a:cubicBezTo>
                    <a:pt x="3705" y="4071"/>
                    <a:pt x="3593" y="3960"/>
                    <a:pt x="3471" y="3849"/>
                  </a:cubicBezTo>
                  <a:cubicBezTo>
                    <a:pt x="3248" y="3648"/>
                    <a:pt x="3026" y="3459"/>
                    <a:pt x="2881" y="3203"/>
                  </a:cubicBezTo>
                  <a:cubicBezTo>
                    <a:pt x="2736" y="2969"/>
                    <a:pt x="2647" y="2703"/>
                    <a:pt x="2514" y="2458"/>
                  </a:cubicBezTo>
                  <a:cubicBezTo>
                    <a:pt x="2381" y="2225"/>
                    <a:pt x="2214" y="2013"/>
                    <a:pt x="2014" y="1813"/>
                  </a:cubicBezTo>
                  <a:cubicBezTo>
                    <a:pt x="1614" y="1446"/>
                    <a:pt x="1135" y="1145"/>
                    <a:pt x="734" y="767"/>
                  </a:cubicBezTo>
                  <a:cubicBezTo>
                    <a:pt x="512" y="567"/>
                    <a:pt x="312" y="345"/>
                    <a:pt x="145" y="100"/>
                  </a:cubicBezTo>
                  <a:cubicBezTo>
                    <a:pt x="101" y="67"/>
                    <a:pt x="45" y="33"/>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19"/>
            <p:cNvSpPr/>
            <p:nvPr/>
          </p:nvSpPr>
          <p:spPr>
            <a:xfrm>
              <a:off x="2464084" y="4637156"/>
              <a:ext cx="7012" cy="24491"/>
            </a:xfrm>
            <a:custGeom>
              <a:avLst/>
              <a:gdLst/>
              <a:ahLst/>
              <a:cxnLst/>
              <a:rect l="l" t="t" r="r" b="b"/>
              <a:pathLst>
                <a:path w="201" h="702" extrusionOk="0">
                  <a:moveTo>
                    <a:pt x="0" y="0"/>
                  </a:moveTo>
                  <a:cubicBezTo>
                    <a:pt x="22" y="56"/>
                    <a:pt x="45" y="123"/>
                    <a:pt x="67" y="190"/>
                  </a:cubicBezTo>
                  <a:cubicBezTo>
                    <a:pt x="123" y="356"/>
                    <a:pt x="167" y="534"/>
                    <a:pt x="200" y="701"/>
                  </a:cubicBezTo>
                  <a:cubicBezTo>
                    <a:pt x="200" y="635"/>
                    <a:pt x="178" y="556"/>
                    <a:pt x="167" y="479"/>
                  </a:cubicBezTo>
                  <a:cubicBezTo>
                    <a:pt x="123" y="312"/>
                    <a:pt x="67" y="156"/>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19"/>
            <p:cNvSpPr/>
            <p:nvPr/>
          </p:nvSpPr>
          <p:spPr>
            <a:xfrm>
              <a:off x="2237100" y="4389205"/>
              <a:ext cx="175763" cy="270867"/>
            </a:xfrm>
            <a:custGeom>
              <a:avLst/>
              <a:gdLst/>
              <a:ahLst/>
              <a:cxnLst/>
              <a:rect l="l" t="t" r="r" b="b"/>
              <a:pathLst>
                <a:path w="5038" h="7764" extrusionOk="0">
                  <a:moveTo>
                    <a:pt x="0" y="1"/>
                  </a:moveTo>
                  <a:cubicBezTo>
                    <a:pt x="223" y="434"/>
                    <a:pt x="522" y="824"/>
                    <a:pt x="812" y="1212"/>
                  </a:cubicBezTo>
                  <a:cubicBezTo>
                    <a:pt x="1246" y="1780"/>
                    <a:pt x="1657" y="2347"/>
                    <a:pt x="2047" y="2937"/>
                  </a:cubicBezTo>
                  <a:cubicBezTo>
                    <a:pt x="2435" y="3515"/>
                    <a:pt x="2825" y="4104"/>
                    <a:pt x="3214" y="4694"/>
                  </a:cubicBezTo>
                  <a:cubicBezTo>
                    <a:pt x="3592" y="5283"/>
                    <a:pt x="3982" y="5861"/>
                    <a:pt x="4348" y="6451"/>
                  </a:cubicBezTo>
                  <a:cubicBezTo>
                    <a:pt x="4582" y="6852"/>
                    <a:pt x="4793" y="7263"/>
                    <a:pt x="4949" y="7708"/>
                  </a:cubicBezTo>
                  <a:cubicBezTo>
                    <a:pt x="4983" y="7730"/>
                    <a:pt x="5005" y="7742"/>
                    <a:pt x="5038" y="7764"/>
                  </a:cubicBezTo>
                  <a:cubicBezTo>
                    <a:pt x="4905" y="7386"/>
                    <a:pt x="4738" y="7030"/>
                    <a:pt x="4538" y="6685"/>
                  </a:cubicBezTo>
                  <a:cubicBezTo>
                    <a:pt x="4204" y="6084"/>
                    <a:pt x="3815" y="5517"/>
                    <a:pt x="3436" y="4939"/>
                  </a:cubicBezTo>
                  <a:lnTo>
                    <a:pt x="2269" y="3170"/>
                  </a:lnTo>
                  <a:cubicBezTo>
                    <a:pt x="1879" y="2581"/>
                    <a:pt x="1468" y="2003"/>
                    <a:pt x="1056" y="1435"/>
                  </a:cubicBezTo>
                  <a:cubicBezTo>
                    <a:pt x="745" y="1012"/>
                    <a:pt x="423" y="601"/>
                    <a:pt x="156" y="167"/>
                  </a:cubicBezTo>
                  <a:cubicBezTo>
                    <a:pt x="100" y="112"/>
                    <a:pt x="45" y="56"/>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19"/>
            <p:cNvSpPr/>
            <p:nvPr/>
          </p:nvSpPr>
          <p:spPr>
            <a:xfrm>
              <a:off x="2222342" y="4374063"/>
              <a:ext cx="173461" cy="274739"/>
            </a:xfrm>
            <a:custGeom>
              <a:avLst/>
              <a:gdLst/>
              <a:ahLst/>
              <a:cxnLst/>
              <a:rect l="l" t="t" r="r" b="b"/>
              <a:pathLst>
                <a:path w="4972" h="7875" extrusionOk="0">
                  <a:moveTo>
                    <a:pt x="0" y="0"/>
                  </a:moveTo>
                  <a:lnTo>
                    <a:pt x="0" y="0"/>
                  </a:lnTo>
                  <a:cubicBezTo>
                    <a:pt x="89" y="490"/>
                    <a:pt x="290" y="946"/>
                    <a:pt x="579" y="1347"/>
                  </a:cubicBezTo>
                  <a:cubicBezTo>
                    <a:pt x="790" y="1646"/>
                    <a:pt x="1068" y="1913"/>
                    <a:pt x="1301" y="2192"/>
                  </a:cubicBezTo>
                  <a:cubicBezTo>
                    <a:pt x="1558" y="2481"/>
                    <a:pt x="1746" y="2803"/>
                    <a:pt x="1902" y="3137"/>
                  </a:cubicBezTo>
                  <a:cubicBezTo>
                    <a:pt x="2058" y="3470"/>
                    <a:pt x="2191" y="3816"/>
                    <a:pt x="2358" y="4138"/>
                  </a:cubicBezTo>
                  <a:cubicBezTo>
                    <a:pt x="2525" y="4461"/>
                    <a:pt x="2736" y="4750"/>
                    <a:pt x="2981" y="5028"/>
                  </a:cubicBezTo>
                  <a:cubicBezTo>
                    <a:pt x="3226" y="5306"/>
                    <a:pt x="3481" y="5584"/>
                    <a:pt x="3715" y="5873"/>
                  </a:cubicBezTo>
                  <a:cubicBezTo>
                    <a:pt x="3948" y="6162"/>
                    <a:pt x="4160" y="6473"/>
                    <a:pt x="4360" y="6785"/>
                  </a:cubicBezTo>
                  <a:cubicBezTo>
                    <a:pt x="4561" y="7130"/>
                    <a:pt x="4749" y="7474"/>
                    <a:pt x="4916" y="7842"/>
                  </a:cubicBezTo>
                  <a:cubicBezTo>
                    <a:pt x="4916" y="7842"/>
                    <a:pt x="4927" y="7842"/>
                    <a:pt x="4927" y="7853"/>
                  </a:cubicBezTo>
                  <a:cubicBezTo>
                    <a:pt x="4949" y="7864"/>
                    <a:pt x="4961" y="7875"/>
                    <a:pt x="4972" y="7875"/>
                  </a:cubicBezTo>
                  <a:cubicBezTo>
                    <a:pt x="4850" y="7586"/>
                    <a:pt x="4705" y="7308"/>
                    <a:pt x="4549" y="7030"/>
                  </a:cubicBezTo>
                  <a:cubicBezTo>
                    <a:pt x="4182" y="6396"/>
                    <a:pt x="3748" y="5806"/>
                    <a:pt x="3259" y="5262"/>
                  </a:cubicBezTo>
                  <a:cubicBezTo>
                    <a:pt x="3014" y="4972"/>
                    <a:pt x="2759" y="4694"/>
                    <a:pt x="2559" y="4382"/>
                  </a:cubicBezTo>
                  <a:cubicBezTo>
                    <a:pt x="2369" y="4071"/>
                    <a:pt x="2225" y="3727"/>
                    <a:pt x="2069" y="3393"/>
                  </a:cubicBezTo>
                  <a:cubicBezTo>
                    <a:pt x="1924" y="3059"/>
                    <a:pt x="1780" y="2736"/>
                    <a:pt x="1568" y="2437"/>
                  </a:cubicBezTo>
                  <a:cubicBezTo>
                    <a:pt x="1357" y="2136"/>
                    <a:pt x="1079" y="1869"/>
                    <a:pt x="834" y="1591"/>
                  </a:cubicBezTo>
                  <a:cubicBezTo>
                    <a:pt x="456" y="1146"/>
                    <a:pt x="189" y="623"/>
                    <a:pt x="56" y="56"/>
                  </a:cubicBezTo>
                  <a:cubicBezTo>
                    <a:pt x="33" y="34"/>
                    <a:pt x="11" y="23"/>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19"/>
            <p:cNvSpPr/>
            <p:nvPr/>
          </p:nvSpPr>
          <p:spPr>
            <a:xfrm>
              <a:off x="2237100" y="4389205"/>
              <a:ext cx="94301" cy="133514"/>
            </a:xfrm>
            <a:custGeom>
              <a:avLst/>
              <a:gdLst/>
              <a:ahLst/>
              <a:cxnLst/>
              <a:rect l="l" t="t" r="r" b="b"/>
              <a:pathLst>
                <a:path w="2703" h="3827" extrusionOk="0">
                  <a:moveTo>
                    <a:pt x="0" y="1"/>
                  </a:moveTo>
                  <a:lnTo>
                    <a:pt x="0" y="1"/>
                  </a:lnTo>
                  <a:cubicBezTo>
                    <a:pt x="223" y="434"/>
                    <a:pt x="522" y="824"/>
                    <a:pt x="812" y="1212"/>
                  </a:cubicBezTo>
                  <a:cubicBezTo>
                    <a:pt x="1246" y="1780"/>
                    <a:pt x="1657" y="2347"/>
                    <a:pt x="2047" y="2937"/>
                  </a:cubicBezTo>
                  <a:cubicBezTo>
                    <a:pt x="2225" y="3204"/>
                    <a:pt x="2413" y="3481"/>
                    <a:pt x="2591" y="3760"/>
                  </a:cubicBezTo>
                  <a:cubicBezTo>
                    <a:pt x="2625" y="3782"/>
                    <a:pt x="2669" y="3804"/>
                    <a:pt x="2702" y="3827"/>
                  </a:cubicBezTo>
                  <a:cubicBezTo>
                    <a:pt x="2558" y="3604"/>
                    <a:pt x="2413" y="3382"/>
                    <a:pt x="2269" y="3170"/>
                  </a:cubicBezTo>
                  <a:cubicBezTo>
                    <a:pt x="1879" y="2581"/>
                    <a:pt x="1468" y="2003"/>
                    <a:pt x="1056" y="1435"/>
                  </a:cubicBezTo>
                  <a:cubicBezTo>
                    <a:pt x="745" y="1012"/>
                    <a:pt x="423" y="601"/>
                    <a:pt x="156" y="167"/>
                  </a:cubicBezTo>
                  <a:cubicBezTo>
                    <a:pt x="144" y="156"/>
                    <a:pt x="144" y="145"/>
                    <a:pt x="134" y="145"/>
                  </a:cubicBezTo>
                  <a:cubicBezTo>
                    <a:pt x="100" y="112"/>
                    <a:pt x="67" y="78"/>
                    <a:pt x="45" y="45"/>
                  </a:cubicBezTo>
                  <a:cubicBezTo>
                    <a:pt x="22" y="33"/>
                    <a:pt x="11" y="1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19"/>
            <p:cNvSpPr/>
            <p:nvPr/>
          </p:nvSpPr>
          <p:spPr>
            <a:xfrm>
              <a:off x="2318948" y="4464494"/>
              <a:ext cx="90812" cy="92382"/>
            </a:xfrm>
            <a:custGeom>
              <a:avLst/>
              <a:gdLst/>
              <a:ahLst/>
              <a:cxnLst/>
              <a:rect l="l" t="t" r="r" b="b"/>
              <a:pathLst>
                <a:path w="2603" h="2648" extrusionOk="0">
                  <a:moveTo>
                    <a:pt x="0" y="0"/>
                  </a:moveTo>
                  <a:cubicBezTo>
                    <a:pt x="145" y="223"/>
                    <a:pt x="312" y="445"/>
                    <a:pt x="512" y="645"/>
                  </a:cubicBezTo>
                  <a:cubicBezTo>
                    <a:pt x="880" y="1034"/>
                    <a:pt x="1369" y="1335"/>
                    <a:pt x="1792" y="1691"/>
                  </a:cubicBezTo>
                  <a:cubicBezTo>
                    <a:pt x="2002" y="1869"/>
                    <a:pt x="2192" y="2057"/>
                    <a:pt x="2348" y="2280"/>
                  </a:cubicBezTo>
                  <a:cubicBezTo>
                    <a:pt x="2414" y="2380"/>
                    <a:pt x="2470" y="2502"/>
                    <a:pt x="2526" y="2614"/>
                  </a:cubicBezTo>
                  <a:cubicBezTo>
                    <a:pt x="2559" y="2625"/>
                    <a:pt x="2581" y="2636"/>
                    <a:pt x="2603" y="2647"/>
                  </a:cubicBezTo>
                  <a:cubicBezTo>
                    <a:pt x="2581" y="2581"/>
                    <a:pt x="2548" y="2525"/>
                    <a:pt x="2514" y="2458"/>
                  </a:cubicBezTo>
                  <a:cubicBezTo>
                    <a:pt x="2381" y="2225"/>
                    <a:pt x="2214" y="2013"/>
                    <a:pt x="2014" y="1813"/>
                  </a:cubicBezTo>
                  <a:cubicBezTo>
                    <a:pt x="1614" y="1446"/>
                    <a:pt x="1135" y="1145"/>
                    <a:pt x="734" y="767"/>
                  </a:cubicBezTo>
                  <a:cubicBezTo>
                    <a:pt x="512" y="567"/>
                    <a:pt x="312" y="345"/>
                    <a:pt x="145" y="100"/>
                  </a:cubicBezTo>
                  <a:cubicBezTo>
                    <a:pt x="134" y="89"/>
                    <a:pt x="123" y="89"/>
                    <a:pt x="112" y="78"/>
                  </a:cubicBezTo>
                  <a:cubicBezTo>
                    <a:pt x="67" y="55"/>
                    <a:pt x="34" y="2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19"/>
            <p:cNvSpPr/>
            <p:nvPr/>
          </p:nvSpPr>
          <p:spPr>
            <a:xfrm>
              <a:off x="2267348" y="4420255"/>
              <a:ext cx="97057" cy="119525"/>
            </a:xfrm>
            <a:custGeom>
              <a:avLst/>
              <a:gdLst/>
              <a:ahLst/>
              <a:cxnLst/>
              <a:rect l="l" t="t" r="r" b="b"/>
              <a:pathLst>
                <a:path w="2782" h="3426" extrusionOk="0">
                  <a:moveTo>
                    <a:pt x="1" y="0"/>
                  </a:moveTo>
                  <a:lnTo>
                    <a:pt x="1" y="0"/>
                  </a:lnTo>
                  <a:cubicBezTo>
                    <a:pt x="23" y="33"/>
                    <a:pt x="45" y="78"/>
                    <a:pt x="78" y="112"/>
                  </a:cubicBezTo>
                  <a:cubicBezTo>
                    <a:pt x="278" y="401"/>
                    <a:pt x="490" y="678"/>
                    <a:pt x="712" y="968"/>
                  </a:cubicBezTo>
                  <a:cubicBezTo>
                    <a:pt x="1157" y="1546"/>
                    <a:pt x="1602" y="2114"/>
                    <a:pt x="2013" y="2703"/>
                  </a:cubicBezTo>
                  <a:cubicBezTo>
                    <a:pt x="2125" y="2881"/>
                    <a:pt x="2236" y="3058"/>
                    <a:pt x="2336" y="3236"/>
                  </a:cubicBezTo>
                  <a:cubicBezTo>
                    <a:pt x="2369" y="3259"/>
                    <a:pt x="2403" y="3270"/>
                    <a:pt x="2436" y="3281"/>
                  </a:cubicBezTo>
                  <a:cubicBezTo>
                    <a:pt x="2369" y="3181"/>
                    <a:pt x="2302" y="3070"/>
                    <a:pt x="2236" y="2959"/>
                  </a:cubicBezTo>
                  <a:cubicBezTo>
                    <a:pt x="1847" y="2369"/>
                    <a:pt x="1424" y="1791"/>
                    <a:pt x="979" y="1224"/>
                  </a:cubicBezTo>
                  <a:cubicBezTo>
                    <a:pt x="923" y="1145"/>
                    <a:pt x="868" y="1068"/>
                    <a:pt x="801" y="990"/>
                  </a:cubicBezTo>
                  <a:lnTo>
                    <a:pt x="801" y="990"/>
                  </a:lnTo>
                  <a:cubicBezTo>
                    <a:pt x="923" y="1113"/>
                    <a:pt x="1046" y="1234"/>
                    <a:pt x="1168" y="1346"/>
                  </a:cubicBezTo>
                  <a:cubicBezTo>
                    <a:pt x="1435" y="1602"/>
                    <a:pt x="1669" y="1869"/>
                    <a:pt x="1847" y="2180"/>
                  </a:cubicBezTo>
                  <a:cubicBezTo>
                    <a:pt x="2025" y="2469"/>
                    <a:pt x="2181" y="2781"/>
                    <a:pt x="2381" y="3058"/>
                  </a:cubicBezTo>
                  <a:cubicBezTo>
                    <a:pt x="2458" y="3170"/>
                    <a:pt x="2536" y="3270"/>
                    <a:pt x="2636" y="3370"/>
                  </a:cubicBezTo>
                  <a:cubicBezTo>
                    <a:pt x="2692" y="3392"/>
                    <a:pt x="2737" y="3414"/>
                    <a:pt x="2781" y="3426"/>
                  </a:cubicBezTo>
                  <a:cubicBezTo>
                    <a:pt x="2747" y="3392"/>
                    <a:pt x="2703" y="3359"/>
                    <a:pt x="2670" y="3325"/>
                  </a:cubicBezTo>
                  <a:cubicBezTo>
                    <a:pt x="2414" y="3058"/>
                    <a:pt x="2247" y="2747"/>
                    <a:pt x="2069" y="2436"/>
                  </a:cubicBezTo>
                  <a:cubicBezTo>
                    <a:pt x="1902" y="2136"/>
                    <a:pt x="1724" y="1835"/>
                    <a:pt x="1479" y="1568"/>
                  </a:cubicBezTo>
                  <a:cubicBezTo>
                    <a:pt x="1135" y="1179"/>
                    <a:pt x="690" y="834"/>
                    <a:pt x="401" y="401"/>
                  </a:cubicBezTo>
                  <a:cubicBezTo>
                    <a:pt x="367" y="378"/>
                    <a:pt x="334" y="345"/>
                    <a:pt x="312" y="312"/>
                  </a:cubicBezTo>
                  <a:cubicBezTo>
                    <a:pt x="256" y="267"/>
                    <a:pt x="211" y="223"/>
                    <a:pt x="167" y="167"/>
                  </a:cubicBezTo>
                  <a:lnTo>
                    <a:pt x="134" y="134"/>
                  </a:lnTo>
                  <a:lnTo>
                    <a:pt x="11" y="11"/>
                  </a:ln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19"/>
            <p:cNvSpPr/>
            <p:nvPr/>
          </p:nvSpPr>
          <p:spPr>
            <a:xfrm>
              <a:off x="2207968" y="4365516"/>
              <a:ext cx="7431" cy="27596"/>
            </a:xfrm>
            <a:custGeom>
              <a:avLst/>
              <a:gdLst/>
              <a:ahLst/>
              <a:cxnLst/>
              <a:rect l="l" t="t" r="r" b="b"/>
              <a:pathLst>
                <a:path w="213" h="791" extrusionOk="0">
                  <a:moveTo>
                    <a:pt x="0" y="1"/>
                  </a:moveTo>
                  <a:lnTo>
                    <a:pt x="0" y="1"/>
                  </a:lnTo>
                  <a:cubicBezTo>
                    <a:pt x="12" y="57"/>
                    <a:pt x="23" y="101"/>
                    <a:pt x="34" y="156"/>
                  </a:cubicBezTo>
                  <a:cubicBezTo>
                    <a:pt x="57" y="201"/>
                    <a:pt x="79" y="257"/>
                    <a:pt x="89" y="301"/>
                  </a:cubicBezTo>
                  <a:cubicBezTo>
                    <a:pt x="123" y="390"/>
                    <a:pt x="134" y="490"/>
                    <a:pt x="146" y="591"/>
                  </a:cubicBezTo>
                  <a:lnTo>
                    <a:pt x="212" y="791"/>
                  </a:lnTo>
                  <a:lnTo>
                    <a:pt x="212" y="680"/>
                  </a:lnTo>
                  <a:cubicBezTo>
                    <a:pt x="201" y="490"/>
                    <a:pt x="178" y="312"/>
                    <a:pt x="89" y="156"/>
                  </a:cubicBezTo>
                  <a:cubicBezTo>
                    <a:pt x="67" y="101"/>
                    <a:pt x="34" y="57"/>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19"/>
            <p:cNvSpPr/>
            <p:nvPr/>
          </p:nvSpPr>
          <p:spPr>
            <a:xfrm>
              <a:off x="2222342" y="4374063"/>
              <a:ext cx="79578" cy="133898"/>
            </a:xfrm>
            <a:custGeom>
              <a:avLst/>
              <a:gdLst/>
              <a:ahLst/>
              <a:cxnLst/>
              <a:rect l="l" t="t" r="r" b="b"/>
              <a:pathLst>
                <a:path w="2281" h="3838" extrusionOk="0">
                  <a:moveTo>
                    <a:pt x="0" y="0"/>
                  </a:moveTo>
                  <a:lnTo>
                    <a:pt x="0" y="0"/>
                  </a:lnTo>
                  <a:cubicBezTo>
                    <a:pt x="89" y="490"/>
                    <a:pt x="290" y="946"/>
                    <a:pt x="579" y="1347"/>
                  </a:cubicBezTo>
                  <a:cubicBezTo>
                    <a:pt x="790" y="1646"/>
                    <a:pt x="1068" y="1913"/>
                    <a:pt x="1301" y="2192"/>
                  </a:cubicBezTo>
                  <a:cubicBezTo>
                    <a:pt x="1558" y="2481"/>
                    <a:pt x="1746" y="2803"/>
                    <a:pt x="1902" y="3137"/>
                  </a:cubicBezTo>
                  <a:cubicBezTo>
                    <a:pt x="2002" y="3359"/>
                    <a:pt x="2091" y="3582"/>
                    <a:pt x="2191" y="3804"/>
                  </a:cubicBezTo>
                  <a:cubicBezTo>
                    <a:pt x="2225" y="3816"/>
                    <a:pt x="2247" y="3826"/>
                    <a:pt x="2280" y="3838"/>
                  </a:cubicBezTo>
                  <a:cubicBezTo>
                    <a:pt x="2203" y="3693"/>
                    <a:pt x="2136" y="3537"/>
                    <a:pt x="2069" y="3393"/>
                  </a:cubicBezTo>
                  <a:cubicBezTo>
                    <a:pt x="1924" y="3059"/>
                    <a:pt x="1780" y="2736"/>
                    <a:pt x="1568" y="2437"/>
                  </a:cubicBezTo>
                  <a:cubicBezTo>
                    <a:pt x="1357" y="2136"/>
                    <a:pt x="1079" y="1869"/>
                    <a:pt x="834" y="1591"/>
                  </a:cubicBezTo>
                  <a:cubicBezTo>
                    <a:pt x="456" y="1146"/>
                    <a:pt x="189" y="623"/>
                    <a:pt x="56" y="56"/>
                  </a:cubicBezTo>
                  <a:cubicBezTo>
                    <a:pt x="45" y="45"/>
                    <a:pt x="33" y="34"/>
                    <a:pt x="11" y="23"/>
                  </a:cubicBezTo>
                  <a:cubicBezTo>
                    <a:pt x="11" y="12"/>
                    <a:pt x="0"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19"/>
            <p:cNvSpPr/>
            <p:nvPr/>
          </p:nvSpPr>
          <p:spPr>
            <a:xfrm>
              <a:off x="2110176" y="4338372"/>
              <a:ext cx="164564" cy="364400"/>
            </a:xfrm>
            <a:custGeom>
              <a:avLst/>
              <a:gdLst/>
              <a:ahLst/>
              <a:cxnLst/>
              <a:rect l="l" t="t" r="r" b="b"/>
              <a:pathLst>
                <a:path w="4717" h="10445" extrusionOk="0">
                  <a:moveTo>
                    <a:pt x="1503" y="0"/>
                  </a:moveTo>
                  <a:lnTo>
                    <a:pt x="1335" y="323"/>
                  </a:lnTo>
                  <a:cubicBezTo>
                    <a:pt x="1814" y="1079"/>
                    <a:pt x="2259" y="1858"/>
                    <a:pt x="2659" y="2669"/>
                  </a:cubicBezTo>
                  <a:cubicBezTo>
                    <a:pt x="2860" y="3070"/>
                    <a:pt x="3060" y="3470"/>
                    <a:pt x="3238" y="3882"/>
                  </a:cubicBezTo>
                  <a:cubicBezTo>
                    <a:pt x="3282" y="3982"/>
                    <a:pt x="3315" y="4071"/>
                    <a:pt x="3360" y="4171"/>
                  </a:cubicBezTo>
                  <a:cubicBezTo>
                    <a:pt x="3204" y="4605"/>
                    <a:pt x="3015" y="5039"/>
                    <a:pt x="2815" y="5450"/>
                  </a:cubicBezTo>
                  <a:cubicBezTo>
                    <a:pt x="2593" y="5884"/>
                    <a:pt x="2348" y="6307"/>
                    <a:pt x="2069" y="6707"/>
                  </a:cubicBezTo>
                  <a:cubicBezTo>
                    <a:pt x="1792" y="7108"/>
                    <a:pt x="1469" y="7474"/>
                    <a:pt x="1124" y="7819"/>
                  </a:cubicBezTo>
                  <a:cubicBezTo>
                    <a:pt x="769" y="8153"/>
                    <a:pt x="401" y="8475"/>
                    <a:pt x="1" y="8764"/>
                  </a:cubicBezTo>
                  <a:lnTo>
                    <a:pt x="79" y="8876"/>
                  </a:lnTo>
                  <a:cubicBezTo>
                    <a:pt x="490" y="8586"/>
                    <a:pt x="868" y="8275"/>
                    <a:pt x="1236" y="7931"/>
                  </a:cubicBezTo>
                  <a:cubicBezTo>
                    <a:pt x="1592" y="7585"/>
                    <a:pt x="1936" y="7219"/>
                    <a:pt x="2225" y="6818"/>
                  </a:cubicBezTo>
                  <a:cubicBezTo>
                    <a:pt x="2514" y="6418"/>
                    <a:pt x="2771" y="5984"/>
                    <a:pt x="3004" y="5551"/>
                  </a:cubicBezTo>
                  <a:cubicBezTo>
                    <a:pt x="3182" y="5205"/>
                    <a:pt x="3349" y="4849"/>
                    <a:pt x="3493" y="4493"/>
                  </a:cubicBezTo>
                  <a:cubicBezTo>
                    <a:pt x="3493" y="4493"/>
                    <a:pt x="3493" y="4505"/>
                    <a:pt x="3505" y="4505"/>
                  </a:cubicBezTo>
                  <a:cubicBezTo>
                    <a:pt x="3549" y="4605"/>
                    <a:pt x="3582" y="4716"/>
                    <a:pt x="3627" y="4816"/>
                  </a:cubicBezTo>
                  <a:cubicBezTo>
                    <a:pt x="3660" y="4928"/>
                    <a:pt x="3705" y="5027"/>
                    <a:pt x="3749" y="5128"/>
                  </a:cubicBezTo>
                  <a:cubicBezTo>
                    <a:pt x="4038" y="5973"/>
                    <a:pt x="4239" y="6863"/>
                    <a:pt x="4372" y="7753"/>
                  </a:cubicBezTo>
                  <a:cubicBezTo>
                    <a:pt x="4494" y="8631"/>
                    <a:pt x="4561" y="9543"/>
                    <a:pt x="4516" y="10433"/>
                  </a:cubicBezTo>
                  <a:lnTo>
                    <a:pt x="4694" y="10444"/>
                  </a:lnTo>
                  <a:cubicBezTo>
                    <a:pt x="4716" y="9988"/>
                    <a:pt x="4716" y="9532"/>
                    <a:pt x="4694" y="9076"/>
                  </a:cubicBezTo>
                  <a:cubicBezTo>
                    <a:pt x="4672" y="8620"/>
                    <a:pt x="4628" y="8175"/>
                    <a:pt x="4572" y="7719"/>
                  </a:cubicBezTo>
                  <a:cubicBezTo>
                    <a:pt x="4506" y="7263"/>
                    <a:pt x="4427" y="6818"/>
                    <a:pt x="4328" y="6374"/>
                  </a:cubicBezTo>
                  <a:cubicBezTo>
                    <a:pt x="4272" y="6151"/>
                    <a:pt x="4227" y="5929"/>
                    <a:pt x="4160" y="5717"/>
                  </a:cubicBezTo>
                  <a:cubicBezTo>
                    <a:pt x="4105" y="5494"/>
                    <a:pt x="4027" y="5272"/>
                    <a:pt x="3960" y="5061"/>
                  </a:cubicBezTo>
                  <a:cubicBezTo>
                    <a:pt x="3827" y="4627"/>
                    <a:pt x="3683" y="4194"/>
                    <a:pt x="3493" y="3771"/>
                  </a:cubicBezTo>
                  <a:cubicBezTo>
                    <a:pt x="3327" y="3348"/>
                    <a:pt x="3126" y="2936"/>
                    <a:pt x="2937" y="2525"/>
                  </a:cubicBezTo>
                  <a:cubicBezTo>
                    <a:pt x="2737" y="2125"/>
                    <a:pt x="2514" y="1724"/>
                    <a:pt x="2292" y="1324"/>
                  </a:cubicBezTo>
                  <a:cubicBezTo>
                    <a:pt x="2069" y="924"/>
                    <a:pt x="1747" y="378"/>
                    <a:pt x="150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19"/>
            <p:cNvSpPr/>
            <p:nvPr/>
          </p:nvSpPr>
          <p:spPr>
            <a:xfrm>
              <a:off x="2161392" y="4699885"/>
              <a:ext cx="115303" cy="112652"/>
            </a:xfrm>
            <a:custGeom>
              <a:avLst/>
              <a:gdLst/>
              <a:ahLst/>
              <a:cxnLst/>
              <a:rect l="l" t="t" r="r" b="b"/>
              <a:pathLst>
                <a:path w="3305" h="3229" extrusionOk="0">
                  <a:moveTo>
                    <a:pt x="2113" y="1"/>
                  </a:moveTo>
                  <a:cubicBezTo>
                    <a:pt x="2026" y="1"/>
                    <a:pt x="1937" y="5"/>
                    <a:pt x="1847" y="16"/>
                  </a:cubicBezTo>
                  <a:cubicBezTo>
                    <a:pt x="1269" y="82"/>
                    <a:pt x="524" y="705"/>
                    <a:pt x="312" y="1049"/>
                  </a:cubicBezTo>
                  <a:cubicBezTo>
                    <a:pt x="101" y="1383"/>
                    <a:pt x="1" y="1517"/>
                    <a:pt x="35" y="1817"/>
                  </a:cubicBezTo>
                  <a:cubicBezTo>
                    <a:pt x="68" y="2107"/>
                    <a:pt x="134" y="2162"/>
                    <a:pt x="146" y="2307"/>
                  </a:cubicBezTo>
                  <a:cubicBezTo>
                    <a:pt x="168" y="2451"/>
                    <a:pt x="168" y="2607"/>
                    <a:pt x="312" y="2640"/>
                  </a:cubicBezTo>
                  <a:cubicBezTo>
                    <a:pt x="342" y="2648"/>
                    <a:pt x="370" y="2651"/>
                    <a:pt x="399" y="2651"/>
                  </a:cubicBezTo>
                  <a:cubicBezTo>
                    <a:pt x="502" y="2651"/>
                    <a:pt x="605" y="2613"/>
                    <a:pt x="735" y="2596"/>
                  </a:cubicBezTo>
                  <a:cubicBezTo>
                    <a:pt x="822" y="2584"/>
                    <a:pt x="894" y="2550"/>
                    <a:pt x="956" y="2550"/>
                  </a:cubicBezTo>
                  <a:cubicBezTo>
                    <a:pt x="1004" y="2550"/>
                    <a:pt x="1045" y="2571"/>
                    <a:pt x="1080" y="2640"/>
                  </a:cubicBezTo>
                  <a:cubicBezTo>
                    <a:pt x="1158" y="2785"/>
                    <a:pt x="1269" y="3019"/>
                    <a:pt x="1447" y="3118"/>
                  </a:cubicBezTo>
                  <a:cubicBezTo>
                    <a:pt x="1576" y="3194"/>
                    <a:pt x="1576" y="3229"/>
                    <a:pt x="1619" y="3229"/>
                  </a:cubicBezTo>
                  <a:cubicBezTo>
                    <a:pt x="1639" y="3229"/>
                    <a:pt x="1669" y="3221"/>
                    <a:pt x="1725" y="3207"/>
                  </a:cubicBezTo>
                  <a:cubicBezTo>
                    <a:pt x="1914" y="3174"/>
                    <a:pt x="1836" y="3118"/>
                    <a:pt x="1992" y="3051"/>
                  </a:cubicBezTo>
                  <a:cubicBezTo>
                    <a:pt x="2136" y="2985"/>
                    <a:pt x="2326" y="3029"/>
                    <a:pt x="2359" y="2762"/>
                  </a:cubicBezTo>
                  <a:cubicBezTo>
                    <a:pt x="2381" y="2485"/>
                    <a:pt x="2526" y="2018"/>
                    <a:pt x="2815" y="1395"/>
                  </a:cubicBezTo>
                  <a:cubicBezTo>
                    <a:pt x="3104" y="772"/>
                    <a:pt x="3305" y="605"/>
                    <a:pt x="3305" y="605"/>
                  </a:cubicBezTo>
                  <a:lnTo>
                    <a:pt x="2971" y="127"/>
                  </a:lnTo>
                  <a:cubicBezTo>
                    <a:pt x="2971" y="127"/>
                    <a:pt x="2577" y="1"/>
                    <a:pt x="2113"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19"/>
            <p:cNvSpPr/>
            <p:nvPr/>
          </p:nvSpPr>
          <p:spPr>
            <a:xfrm>
              <a:off x="2218469" y="4700409"/>
              <a:ext cx="58227" cy="103616"/>
            </a:xfrm>
            <a:custGeom>
              <a:avLst/>
              <a:gdLst/>
              <a:ahLst/>
              <a:cxnLst/>
              <a:rect l="l" t="t" r="r" b="b"/>
              <a:pathLst>
                <a:path w="1669" h="2970" extrusionOk="0">
                  <a:moveTo>
                    <a:pt x="700" y="1"/>
                  </a:moveTo>
                  <a:cubicBezTo>
                    <a:pt x="589" y="67"/>
                    <a:pt x="490" y="167"/>
                    <a:pt x="423" y="278"/>
                  </a:cubicBezTo>
                  <a:cubicBezTo>
                    <a:pt x="334" y="445"/>
                    <a:pt x="300" y="623"/>
                    <a:pt x="300" y="812"/>
                  </a:cubicBezTo>
                  <a:cubicBezTo>
                    <a:pt x="289" y="990"/>
                    <a:pt x="322" y="1179"/>
                    <a:pt x="278" y="1357"/>
                  </a:cubicBezTo>
                  <a:cubicBezTo>
                    <a:pt x="233" y="1580"/>
                    <a:pt x="78" y="1769"/>
                    <a:pt x="33" y="1991"/>
                  </a:cubicBezTo>
                  <a:cubicBezTo>
                    <a:pt x="0" y="2213"/>
                    <a:pt x="89" y="2436"/>
                    <a:pt x="223" y="2614"/>
                  </a:cubicBezTo>
                  <a:cubicBezTo>
                    <a:pt x="322" y="2747"/>
                    <a:pt x="445" y="2859"/>
                    <a:pt x="579" y="2970"/>
                  </a:cubicBezTo>
                  <a:cubicBezTo>
                    <a:pt x="645" y="2937"/>
                    <a:pt x="700" y="2881"/>
                    <a:pt x="723" y="2747"/>
                  </a:cubicBezTo>
                  <a:cubicBezTo>
                    <a:pt x="745" y="2470"/>
                    <a:pt x="890" y="2003"/>
                    <a:pt x="1179" y="1380"/>
                  </a:cubicBezTo>
                  <a:cubicBezTo>
                    <a:pt x="1468" y="757"/>
                    <a:pt x="1669" y="590"/>
                    <a:pt x="1669" y="590"/>
                  </a:cubicBezTo>
                  <a:lnTo>
                    <a:pt x="1335" y="112"/>
                  </a:lnTo>
                  <a:cubicBezTo>
                    <a:pt x="1335" y="112"/>
                    <a:pt x="1056" y="23"/>
                    <a:pt x="700"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19"/>
            <p:cNvSpPr/>
            <p:nvPr/>
          </p:nvSpPr>
          <p:spPr>
            <a:xfrm>
              <a:off x="2195966" y="4706619"/>
              <a:ext cx="39981" cy="30317"/>
            </a:xfrm>
            <a:custGeom>
              <a:avLst/>
              <a:gdLst/>
              <a:ahLst/>
              <a:cxnLst/>
              <a:rect l="l" t="t" r="r" b="b"/>
              <a:pathLst>
                <a:path w="1146" h="869" extrusionOk="0">
                  <a:moveTo>
                    <a:pt x="0" y="0"/>
                  </a:moveTo>
                  <a:lnTo>
                    <a:pt x="0" y="868"/>
                  </a:lnTo>
                  <a:lnTo>
                    <a:pt x="1145" y="868"/>
                  </a:lnTo>
                  <a:lnTo>
                    <a:pt x="1145"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19"/>
            <p:cNvSpPr/>
            <p:nvPr/>
          </p:nvSpPr>
          <p:spPr>
            <a:xfrm>
              <a:off x="2233192" y="4706200"/>
              <a:ext cx="33004" cy="5094"/>
            </a:xfrm>
            <a:custGeom>
              <a:avLst/>
              <a:gdLst/>
              <a:ahLst/>
              <a:cxnLst/>
              <a:rect l="l" t="t" r="r" b="b"/>
              <a:pathLst>
                <a:path w="946" h="146" extrusionOk="0">
                  <a:moveTo>
                    <a:pt x="234" y="1"/>
                  </a:moveTo>
                  <a:cubicBezTo>
                    <a:pt x="179" y="1"/>
                    <a:pt x="134" y="1"/>
                    <a:pt x="90" y="12"/>
                  </a:cubicBezTo>
                  <a:lnTo>
                    <a:pt x="78" y="12"/>
                  </a:lnTo>
                  <a:cubicBezTo>
                    <a:pt x="56" y="45"/>
                    <a:pt x="23" y="79"/>
                    <a:pt x="1" y="112"/>
                  </a:cubicBezTo>
                  <a:lnTo>
                    <a:pt x="1" y="124"/>
                  </a:lnTo>
                  <a:lnTo>
                    <a:pt x="101" y="90"/>
                  </a:lnTo>
                  <a:cubicBezTo>
                    <a:pt x="167" y="79"/>
                    <a:pt x="246" y="68"/>
                    <a:pt x="323" y="68"/>
                  </a:cubicBezTo>
                  <a:cubicBezTo>
                    <a:pt x="345" y="68"/>
                    <a:pt x="357" y="79"/>
                    <a:pt x="379" y="79"/>
                  </a:cubicBezTo>
                  <a:cubicBezTo>
                    <a:pt x="568" y="79"/>
                    <a:pt x="757" y="101"/>
                    <a:pt x="946" y="146"/>
                  </a:cubicBezTo>
                  <a:lnTo>
                    <a:pt x="946" y="134"/>
                  </a:lnTo>
                  <a:cubicBezTo>
                    <a:pt x="924" y="124"/>
                    <a:pt x="901" y="112"/>
                    <a:pt x="879" y="112"/>
                  </a:cubicBezTo>
                  <a:lnTo>
                    <a:pt x="879" y="124"/>
                  </a:lnTo>
                  <a:cubicBezTo>
                    <a:pt x="868" y="112"/>
                    <a:pt x="868" y="112"/>
                    <a:pt x="868" y="101"/>
                  </a:cubicBezTo>
                  <a:cubicBezTo>
                    <a:pt x="713" y="57"/>
                    <a:pt x="545" y="23"/>
                    <a:pt x="3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19"/>
            <p:cNvSpPr/>
            <p:nvPr/>
          </p:nvSpPr>
          <p:spPr>
            <a:xfrm>
              <a:off x="2203711" y="4720574"/>
              <a:ext cx="26026" cy="30701"/>
            </a:xfrm>
            <a:custGeom>
              <a:avLst/>
              <a:gdLst/>
              <a:ahLst/>
              <a:cxnLst/>
              <a:rect l="l" t="t" r="r" b="b"/>
              <a:pathLst>
                <a:path w="746" h="880" extrusionOk="0">
                  <a:moveTo>
                    <a:pt x="745" y="1"/>
                  </a:moveTo>
                  <a:lnTo>
                    <a:pt x="745" y="1"/>
                  </a:lnTo>
                  <a:cubicBezTo>
                    <a:pt x="712" y="23"/>
                    <a:pt x="690" y="34"/>
                    <a:pt x="668" y="56"/>
                  </a:cubicBezTo>
                  <a:cubicBezTo>
                    <a:pt x="512" y="157"/>
                    <a:pt x="379" y="279"/>
                    <a:pt x="278" y="424"/>
                  </a:cubicBezTo>
                  <a:cubicBezTo>
                    <a:pt x="167" y="568"/>
                    <a:pt x="78" y="723"/>
                    <a:pt x="1" y="879"/>
                  </a:cubicBezTo>
                  <a:cubicBezTo>
                    <a:pt x="122" y="746"/>
                    <a:pt x="223" y="612"/>
                    <a:pt x="334" y="479"/>
                  </a:cubicBezTo>
                  <a:cubicBezTo>
                    <a:pt x="456" y="345"/>
                    <a:pt x="567" y="212"/>
                    <a:pt x="701" y="112"/>
                  </a:cubicBezTo>
                  <a:cubicBezTo>
                    <a:pt x="712" y="101"/>
                    <a:pt x="723" y="90"/>
                    <a:pt x="735" y="90"/>
                  </a:cubicBezTo>
                  <a:cubicBezTo>
                    <a:pt x="735" y="56"/>
                    <a:pt x="735" y="34"/>
                    <a:pt x="74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19"/>
            <p:cNvSpPr/>
            <p:nvPr/>
          </p:nvSpPr>
          <p:spPr>
            <a:xfrm>
              <a:off x="2229320" y="4713597"/>
              <a:ext cx="33422" cy="10117"/>
            </a:xfrm>
            <a:custGeom>
              <a:avLst/>
              <a:gdLst/>
              <a:ahLst/>
              <a:cxnLst/>
              <a:rect l="l" t="t" r="r" b="b"/>
              <a:pathLst>
                <a:path w="958" h="290" extrusionOk="0">
                  <a:moveTo>
                    <a:pt x="957" y="1"/>
                  </a:moveTo>
                  <a:cubicBezTo>
                    <a:pt x="779" y="11"/>
                    <a:pt x="601" y="23"/>
                    <a:pt x="423" y="45"/>
                  </a:cubicBezTo>
                  <a:cubicBezTo>
                    <a:pt x="278" y="67"/>
                    <a:pt x="134" y="123"/>
                    <a:pt x="11" y="201"/>
                  </a:cubicBezTo>
                  <a:cubicBezTo>
                    <a:pt x="1" y="234"/>
                    <a:pt x="1" y="256"/>
                    <a:pt x="1" y="290"/>
                  </a:cubicBezTo>
                  <a:cubicBezTo>
                    <a:pt x="123" y="189"/>
                    <a:pt x="268" y="123"/>
                    <a:pt x="434" y="90"/>
                  </a:cubicBezTo>
                  <a:cubicBezTo>
                    <a:pt x="601" y="56"/>
                    <a:pt x="779" y="34"/>
                    <a:pt x="957" y="11"/>
                  </a:cubicBezTo>
                  <a:lnTo>
                    <a:pt x="957"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19"/>
            <p:cNvSpPr/>
            <p:nvPr/>
          </p:nvSpPr>
          <p:spPr>
            <a:xfrm>
              <a:off x="2218469" y="4734564"/>
              <a:ext cx="10501" cy="16327"/>
            </a:xfrm>
            <a:custGeom>
              <a:avLst/>
              <a:gdLst/>
              <a:ahLst/>
              <a:cxnLst/>
              <a:rect l="l" t="t" r="r" b="b"/>
              <a:pathLst>
                <a:path w="301" h="468" extrusionOk="0">
                  <a:moveTo>
                    <a:pt x="300" y="0"/>
                  </a:moveTo>
                  <a:cubicBezTo>
                    <a:pt x="267" y="33"/>
                    <a:pt x="233" y="78"/>
                    <a:pt x="211" y="122"/>
                  </a:cubicBezTo>
                  <a:cubicBezTo>
                    <a:pt x="144" y="245"/>
                    <a:pt x="78" y="356"/>
                    <a:pt x="0" y="467"/>
                  </a:cubicBezTo>
                  <a:cubicBezTo>
                    <a:pt x="122" y="401"/>
                    <a:pt x="211" y="289"/>
                    <a:pt x="289" y="178"/>
                  </a:cubicBezTo>
                  <a:cubicBezTo>
                    <a:pt x="300" y="178"/>
                    <a:pt x="300" y="167"/>
                    <a:pt x="300" y="167"/>
                  </a:cubicBezTo>
                  <a:lnTo>
                    <a:pt x="300"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19"/>
            <p:cNvSpPr/>
            <p:nvPr/>
          </p:nvSpPr>
          <p:spPr>
            <a:xfrm>
              <a:off x="2228936" y="4717085"/>
              <a:ext cx="33004" cy="23305"/>
            </a:xfrm>
            <a:custGeom>
              <a:avLst/>
              <a:gdLst/>
              <a:ahLst/>
              <a:cxnLst/>
              <a:rect l="l" t="t" r="r" b="b"/>
              <a:pathLst>
                <a:path w="946" h="668" extrusionOk="0">
                  <a:moveTo>
                    <a:pt x="934" y="0"/>
                  </a:moveTo>
                  <a:cubicBezTo>
                    <a:pt x="835" y="89"/>
                    <a:pt x="701" y="112"/>
                    <a:pt x="568" y="145"/>
                  </a:cubicBezTo>
                  <a:cubicBezTo>
                    <a:pt x="501" y="156"/>
                    <a:pt x="434" y="178"/>
                    <a:pt x="368" y="201"/>
                  </a:cubicBezTo>
                  <a:cubicBezTo>
                    <a:pt x="301" y="223"/>
                    <a:pt x="234" y="267"/>
                    <a:pt x="178" y="312"/>
                  </a:cubicBezTo>
                  <a:cubicBezTo>
                    <a:pt x="111" y="368"/>
                    <a:pt x="56" y="435"/>
                    <a:pt x="0" y="501"/>
                  </a:cubicBezTo>
                  <a:lnTo>
                    <a:pt x="0" y="668"/>
                  </a:lnTo>
                  <a:cubicBezTo>
                    <a:pt x="78" y="556"/>
                    <a:pt x="145" y="457"/>
                    <a:pt x="234" y="368"/>
                  </a:cubicBezTo>
                  <a:cubicBezTo>
                    <a:pt x="323" y="279"/>
                    <a:pt x="445" y="234"/>
                    <a:pt x="578" y="190"/>
                  </a:cubicBezTo>
                  <a:cubicBezTo>
                    <a:pt x="701" y="156"/>
                    <a:pt x="845" y="112"/>
                    <a:pt x="946" y="12"/>
                  </a:cubicBezTo>
                  <a:lnTo>
                    <a:pt x="934"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19"/>
            <p:cNvSpPr/>
            <p:nvPr/>
          </p:nvSpPr>
          <p:spPr>
            <a:xfrm>
              <a:off x="2233192" y="4722912"/>
              <a:ext cx="25259" cy="23305"/>
            </a:xfrm>
            <a:custGeom>
              <a:avLst/>
              <a:gdLst/>
              <a:ahLst/>
              <a:cxnLst/>
              <a:rect l="l" t="t" r="r" b="b"/>
              <a:pathLst>
                <a:path w="724" h="668" extrusionOk="0">
                  <a:moveTo>
                    <a:pt x="723" y="1"/>
                  </a:moveTo>
                  <a:lnTo>
                    <a:pt x="723" y="1"/>
                  </a:lnTo>
                  <a:cubicBezTo>
                    <a:pt x="590" y="78"/>
                    <a:pt x="468" y="156"/>
                    <a:pt x="357" y="256"/>
                  </a:cubicBezTo>
                  <a:cubicBezTo>
                    <a:pt x="278" y="312"/>
                    <a:pt x="212" y="367"/>
                    <a:pt x="145" y="434"/>
                  </a:cubicBezTo>
                  <a:cubicBezTo>
                    <a:pt x="90" y="501"/>
                    <a:pt x="34" y="579"/>
                    <a:pt x="1" y="668"/>
                  </a:cubicBezTo>
                  <a:cubicBezTo>
                    <a:pt x="78" y="612"/>
                    <a:pt x="145" y="557"/>
                    <a:pt x="212" y="490"/>
                  </a:cubicBezTo>
                  <a:lnTo>
                    <a:pt x="223" y="478"/>
                  </a:lnTo>
                  <a:cubicBezTo>
                    <a:pt x="390" y="245"/>
                    <a:pt x="568" y="100"/>
                    <a:pt x="7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19"/>
            <p:cNvSpPr/>
            <p:nvPr/>
          </p:nvSpPr>
          <p:spPr>
            <a:xfrm>
              <a:off x="2273558" y="4702676"/>
              <a:ext cx="120327" cy="94789"/>
            </a:xfrm>
            <a:custGeom>
              <a:avLst/>
              <a:gdLst/>
              <a:ahLst/>
              <a:cxnLst/>
              <a:rect l="l" t="t" r="r" b="b"/>
              <a:pathLst>
                <a:path w="3449" h="2717" extrusionOk="0">
                  <a:moveTo>
                    <a:pt x="803" y="1"/>
                  </a:moveTo>
                  <a:cubicBezTo>
                    <a:pt x="545" y="1"/>
                    <a:pt x="145" y="247"/>
                    <a:pt x="145" y="247"/>
                  </a:cubicBezTo>
                  <a:lnTo>
                    <a:pt x="1" y="536"/>
                  </a:lnTo>
                  <a:cubicBezTo>
                    <a:pt x="1" y="536"/>
                    <a:pt x="2" y="536"/>
                    <a:pt x="4" y="536"/>
                  </a:cubicBezTo>
                  <a:cubicBezTo>
                    <a:pt x="20" y="536"/>
                    <a:pt x="104" y="545"/>
                    <a:pt x="223" y="714"/>
                  </a:cubicBezTo>
                  <a:cubicBezTo>
                    <a:pt x="356" y="914"/>
                    <a:pt x="245" y="1214"/>
                    <a:pt x="312" y="1671"/>
                  </a:cubicBezTo>
                  <a:cubicBezTo>
                    <a:pt x="379" y="2126"/>
                    <a:pt x="646" y="2227"/>
                    <a:pt x="879" y="2471"/>
                  </a:cubicBezTo>
                  <a:cubicBezTo>
                    <a:pt x="1020" y="2634"/>
                    <a:pt x="1112" y="2675"/>
                    <a:pt x="1229" y="2675"/>
                  </a:cubicBezTo>
                  <a:cubicBezTo>
                    <a:pt x="1296" y="2675"/>
                    <a:pt x="1371" y="2661"/>
                    <a:pt x="1469" y="2649"/>
                  </a:cubicBezTo>
                  <a:cubicBezTo>
                    <a:pt x="1500" y="2644"/>
                    <a:pt x="1531" y="2642"/>
                    <a:pt x="1561" y="2642"/>
                  </a:cubicBezTo>
                  <a:cubicBezTo>
                    <a:pt x="1659" y="2642"/>
                    <a:pt x="1753" y="2665"/>
                    <a:pt x="1847" y="2682"/>
                  </a:cubicBezTo>
                  <a:cubicBezTo>
                    <a:pt x="1958" y="2705"/>
                    <a:pt x="2069" y="2716"/>
                    <a:pt x="2191" y="2716"/>
                  </a:cubicBezTo>
                  <a:cubicBezTo>
                    <a:pt x="2447" y="2694"/>
                    <a:pt x="2447" y="2638"/>
                    <a:pt x="2681" y="2482"/>
                  </a:cubicBezTo>
                  <a:cubicBezTo>
                    <a:pt x="2925" y="2326"/>
                    <a:pt x="3103" y="2438"/>
                    <a:pt x="3214" y="2326"/>
                  </a:cubicBezTo>
                  <a:cubicBezTo>
                    <a:pt x="3326" y="2227"/>
                    <a:pt x="3448" y="1815"/>
                    <a:pt x="3293" y="1604"/>
                  </a:cubicBezTo>
                  <a:cubicBezTo>
                    <a:pt x="3137" y="1404"/>
                    <a:pt x="3059" y="992"/>
                    <a:pt x="2770" y="658"/>
                  </a:cubicBezTo>
                  <a:cubicBezTo>
                    <a:pt x="2646" y="516"/>
                    <a:pt x="2523" y="473"/>
                    <a:pt x="2404" y="473"/>
                  </a:cubicBezTo>
                  <a:cubicBezTo>
                    <a:pt x="2246" y="473"/>
                    <a:pt x="2096" y="550"/>
                    <a:pt x="1969" y="569"/>
                  </a:cubicBezTo>
                  <a:cubicBezTo>
                    <a:pt x="1920" y="578"/>
                    <a:pt x="1880" y="583"/>
                    <a:pt x="1846" y="583"/>
                  </a:cubicBezTo>
                  <a:cubicBezTo>
                    <a:pt x="1719" y="583"/>
                    <a:pt x="1676" y="514"/>
                    <a:pt x="1535" y="347"/>
                  </a:cubicBezTo>
                  <a:cubicBezTo>
                    <a:pt x="1346" y="146"/>
                    <a:pt x="1101" y="13"/>
                    <a:pt x="834" y="2"/>
                  </a:cubicBezTo>
                  <a:cubicBezTo>
                    <a:pt x="824" y="1"/>
                    <a:pt x="814" y="1"/>
                    <a:pt x="803"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19"/>
            <p:cNvSpPr/>
            <p:nvPr/>
          </p:nvSpPr>
          <p:spPr>
            <a:xfrm>
              <a:off x="2273558" y="4702676"/>
              <a:ext cx="74903" cy="93603"/>
            </a:xfrm>
            <a:custGeom>
              <a:avLst/>
              <a:gdLst/>
              <a:ahLst/>
              <a:cxnLst/>
              <a:rect l="l" t="t" r="r" b="b"/>
              <a:pathLst>
                <a:path w="2147" h="2683" extrusionOk="0">
                  <a:moveTo>
                    <a:pt x="803" y="1"/>
                  </a:moveTo>
                  <a:cubicBezTo>
                    <a:pt x="545" y="1"/>
                    <a:pt x="145" y="247"/>
                    <a:pt x="145" y="247"/>
                  </a:cubicBezTo>
                  <a:lnTo>
                    <a:pt x="1" y="536"/>
                  </a:lnTo>
                  <a:cubicBezTo>
                    <a:pt x="1" y="536"/>
                    <a:pt x="2" y="536"/>
                    <a:pt x="4" y="536"/>
                  </a:cubicBezTo>
                  <a:cubicBezTo>
                    <a:pt x="20" y="536"/>
                    <a:pt x="104" y="545"/>
                    <a:pt x="223" y="714"/>
                  </a:cubicBezTo>
                  <a:cubicBezTo>
                    <a:pt x="356" y="914"/>
                    <a:pt x="245" y="1214"/>
                    <a:pt x="312" y="1671"/>
                  </a:cubicBezTo>
                  <a:cubicBezTo>
                    <a:pt x="379" y="2126"/>
                    <a:pt x="646" y="2227"/>
                    <a:pt x="879" y="2471"/>
                  </a:cubicBezTo>
                  <a:cubicBezTo>
                    <a:pt x="1020" y="2634"/>
                    <a:pt x="1112" y="2675"/>
                    <a:pt x="1229" y="2675"/>
                  </a:cubicBezTo>
                  <a:cubicBezTo>
                    <a:pt x="1296" y="2675"/>
                    <a:pt x="1371" y="2661"/>
                    <a:pt x="1469" y="2649"/>
                  </a:cubicBezTo>
                  <a:cubicBezTo>
                    <a:pt x="1502" y="2644"/>
                    <a:pt x="1535" y="2642"/>
                    <a:pt x="1567" y="2642"/>
                  </a:cubicBezTo>
                  <a:cubicBezTo>
                    <a:pt x="1670" y="2642"/>
                    <a:pt x="1764" y="2665"/>
                    <a:pt x="1858" y="2682"/>
                  </a:cubicBezTo>
                  <a:cubicBezTo>
                    <a:pt x="1880" y="2549"/>
                    <a:pt x="1936" y="2427"/>
                    <a:pt x="1991" y="2304"/>
                  </a:cubicBezTo>
                  <a:cubicBezTo>
                    <a:pt x="2080" y="2082"/>
                    <a:pt x="2147" y="1826"/>
                    <a:pt x="2025" y="1626"/>
                  </a:cubicBezTo>
                  <a:cubicBezTo>
                    <a:pt x="1958" y="1515"/>
                    <a:pt x="1847" y="1437"/>
                    <a:pt x="1758" y="1337"/>
                  </a:cubicBezTo>
                  <a:cubicBezTo>
                    <a:pt x="1568" y="1103"/>
                    <a:pt x="1602" y="781"/>
                    <a:pt x="1535" y="492"/>
                  </a:cubicBezTo>
                  <a:cubicBezTo>
                    <a:pt x="1513" y="413"/>
                    <a:pt x="1491" y="347"/>
                    <a:pt x="1457" y="280"/>
                  </a:cubicBezTo>
                  <a:cubicBezTo>
                    <a:pt x="1279" y="113"/>
                    <a:pt x="1068" y="13"/>
                    <a:pt x="834" y="2"/>
                  </a:cubicBezTo>
                  <a:cubicBezTo>
                    <a:pt x="824" y="1"/>
                    <a:pt x="814" y="1"/>
                    <a:pt x="80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19"/>
            <p:cNvSpPr/>
            <p:nvPr/>
          </p:nvSpPr>
          <p:spPr>
            <a:xfrm>
              <a:off x="2289467" y="4722144"/>
              <a:ext cx="53203" cy="53169"/>
            </a:xfrm>
            <a:custGeom>
              <a:avLst/>
              <a:gdLst/>
              <a:ahLst/>
              <a:cxnLst/>
              <a:rect l="l" t="t" r="r" b="b"/>
              <a:pathLst>
                <a:path w="1525" h="1524" extrusionOk="0">
                  <a:moveTo>
                    <a:pt x="0" y="0"/>
                  </a:moveTo>
                  <a:cubicBezTo>
                    <a:pt x="1" y="0"/>
                    <a:pt x="2" y="0"/>
                    <a:pt x="2" y="1"/>
                  </a:cubicBezTo>
                  <a:lnTo>
                    <a:pt x="2" y="1"/>
                  </a:lnTo>
                  <a:cubicBezTo>
                    <a:pt x="2" y="0"/>
                    <a:pt x="1" y="0"/>
                    <a:pt x="0" y="0"/>
                  </a:cubicBezTo>
                  <a:close/>
                  <a:moveTo>
                    <a:pt x="2" y="1"/>
                  </a:moveTo>
                  <a:cubicBezTo>
                    <a:pt x="12" y="2"/>
                    <a:pt x="12" y="11"/>
                    <a:pt x="22" y="11"/>
                  </a:cubicBezTo>
                  <a:cubicBezTo>
                    <a:pt x="190" y="45"/>
                    <a:pt x="334" y="145"/>
                    <a:pt x="467" y="245"/>
                  </a:cubicBezTo>
                  <a:cubicBezTo>
                    <a:pt x="623" y="345"/>
                    <a:pt x="779" y="456"/>
                    <a:pt x="901" y="589"/>
                  </a:cubicBezTo>
                  <a:cubicBezTo>
                    <a:pt x="968" y="656"/>
                    <a:pt x="1023" y="734"/>
                    <a:pt x="1068" y="812"/>
                  </a:cubicBezTo>
                  <a:cubicBezTo>
                    <a:pt x="1112" y="890"/>
                    <a:pt x="1146" y="968"/>
                    <a:pt x="1191" y="1057"/>
                  </a:cubicBezTo>
                  <a:cubicBezTo>
                    <a:pt x="1224" y="1146"/>
                    <a:pt x="1268" y="1224"/>
                    <a:pt x="1324" y="1313"/>
                  </a:cubicBezTo>
                  <a:cubicBezTo>
                    <a:pt x="1369" y="1390"/>
                    <a:pt x="1435" y="1469"/>
                    <a:pt x="1513" y="1524"/>
                  </a:cubicBezTo>
                  <a:lnTo>
                    <a:pt x="1524" y="1513"/>
                  </a:lnTo>
                  <a:cubicBezTo>
                    <a:pt x="1402" y="1368"/>
                    <a:pt x="1346" y="1190"/>
                    <a:pt x="1280" y="1024"/>
                  </a:cubicBezTo>
                  <a:cubicBezTo>
                    <a:pt x="1235" y="935"/>
                    <a:pt x="1201" y="846"/>
                    <a:pt x="1146" y="757"/>
                  </a:cubicBezTo>
                  <a:cubicBezTo>
                    <a:pt x="1090" y="678"/>
                    <a:pt x="1023" y="601"/>
                    <a:pt x="957" y="534"/>
                  </a:cubicBezTo>
                  <a:cubicBezTo>
                    <a:pt x="812" y="401"/>
                    <a:pt x="657" y="300"/>
                    <a:pt x="501" y="201"/>
                  </a:cubicBezTo>
                  <a:cubicBezTo>
                    <a:pt x="346" y="112"/>
                    <a:pt x="179" y="12"/>
                    <a:pt x="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19"/>
            <p:cNvSpPr/>
            <p:nvPr/>
          </p:nvSpPr>
          <p:spPr>
            <a:xfrm>
              <a:off x="2330217" y="4739588"/>
              <a:ext cx="28329" cy="27980"/>
            </a:xfrm>
            <a:custGeom>
              <a:avLst/>
              <a:gdLst/>
              <a:ahLst/>
              <a:cxnLst/>
              <a:rect l="l" t="t" r="r" b="b"/>
              <a:pathLst>
                <a:path w="812" h="802" extrusionOk="0">
                  <a:moveTo>
                    <a:pt x="0" y="0"/>
                  </a:moveTo>
                  <a:lnTo>
                    <a:pt x="0" y="0"/>
                  </a:lnTo>
                  <a:cubicBezTo>
                    <a:pt x="23" y="89"/>
                    <a:pt x="56" y="168"/>
                    <a:pt x="100" y="234"/>
                  </a:cubicBezTo>
                  <a:cubicBezTo>
                    <a:pt x="134" y="267"/>
                    <a:pt x="167" y="301"/>
                    <a:pt x="189" y="346"/>
                  </a:cubicBezTo>
                  <a:cubicBezTo>
                    <a:pt x="267" y="412"/>
                    <a:pt x="345" y="468"/>
                    <a:pt x="389" y="546"/>
                  </a:cubicBezTo>
                  <a:cubicBezTo>
                    <a:pt x="512" y="657"/>
                    <a:pt x="645" y="757"/>
                    <a:pt x="801" y="801"/>
                  </a:cubicBezTo>
                  <a:lnTo>
                    <a:pt x="812" y="791"/>
                  </a:lnTo>
                  <a:cubicBezTo>
                    <a:pt x="623" y="690"/>
                    <a:pt x="468" y="534"/>
                    <a:pt x="334" y="379"/>
                  </a:cubicBezTo>
                  <a:cubicBezTo>
                    <a:pt x="223" y="257"/>
                    <a:pt x="122" y="123"/>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19"/>
            <p:cNvSpPr/>
            <p:nvPr/>
          </p:nvSpPr>
          <p:spPr>
            <a:xfrm>
              <a:off x="2287897" y="4714748"/>
              <a:ext cx="55925" cy="43888"/>
            </a:xfrm>
            <a:custGeom>
              <a:avLst/>
              <a:gdLst/>
              <a:ahLst/>
              <a:cxnLst/>
              <a:rect l="l" t="t" r="r" b="b"/>
              <a:pathLst>
                <a:path w="1603" h="1258" extrusionOk="0">
                  <a:moveTo>
                    <a:pt x="101" y="1"/>
                  </a:moveTo>
                  <a:cubicBezTo>
                    <a:pt x="67" y="1"/>
                    <a:pt x="34" y="12"/>
                    <a:pt x="1" y="23"/>
                  </a:cubicBezTo>
                  <a:lnTo>
                    <a:pt x="1" y="34"/>
                  </a:lnTo>
                  <a:cubicBezTo>
                    <a:pt x="34" y="23"/>
                    <a:pt x="57" y="12"/>
                    <a:pt x="90" y="12"/>
                  </a:cubicBezTo>
                  <a:cubicBezTo>
                    <a:pt x="112" y="12"/>
                    <a:pt x="134" y="23"/>
                    <a:pt x="156" y="23"/>
                  </a:cubicBezTo>
                  <a:cubicBezTo>
                    <a:pt x="201" y="34"/>
                    <a:pt x="257" y="57"/>
                    <a:pt x="301" y="90"/>
                  </a:cubicBezTo>
                  <a:lnTo>
                    <a:pt x="568" y="257"/>
                  </a:lnTo>
                  <a:cubicBezTo>
                    <a:pt x="746" y="379"/>
                    <a:pt x="913" y="512"/>
                    <a:pt x="1068" y="657"/>
                  </a:cubicBezTo>
                  <a:cubicBezTo>
                    <a:pt x="1157" y="746"/>
                    <a:pt x="1236" y="846"/>
                    <a:pt x="1313" y="946"/>
                  </a:cubicBezTo>
                  <a:cubicBezTo>
                    <a:pt x="1269" y="880"/>
                    <a:pt x="1236" y="801"/>
                    <a:pt x="1213" y="712"/>
                  </a:cubicBezTo>
                  <a:lnTo>
                    <a:pt x="1113" y="613"/>
                  </a:lnTo>
                  <a:cubicBezTo>
                    <a:pt x="946" y="468"/>
                    <a:pt x="779" y="334"/>
                    <a:pt x="591" y="223"/>
                  </a:cubicBezTo>
                  <a:cubicBezTo>
                    <a:pt x="502" y="168"/>
                    <a:pt x="401" y="112"/>
                    <a:pt x="312" y="67"/>
                  </a:cubicBezTo>
                  <a:cubicBezTo>
                    <a:pt x="257" y="34"/>
                    <a:pt x="212" y="12"/>
                    <a:pt x="156" y="12"/>
                  </a:cubicBezTo>
                  <a:cubicBezTo>
                    <a:pt x="134" y="1"/>
                    <a:pt x="123" y="1"/>
                    <a:pt x="101" y="1"/>
                  </a:cubicBezTo>
                  <a:close/>
                  <a:moveTo>
                    <a:pt x="1402" y="1058"/>
                  </a:moveTo>
                  <a:lnTo>
                    <a:pt x="1402" y="1058"/>
                  </a:lnTo>
                  <a:cubicBezTo>
                    <a:pt x="1412" y="1066"/>
                    <a:pt x="1422" y="1075"/>
                    <a:pt x="1433" y="1083"/>
                  </a:cubicBezTo>
                  <a:lnTo>
                    <a:pt x="1433" y="1083"/>
                  </a:lnTo>
                  <a:cubicBezTo>
                    <a:pt x="1423" y="1074"/>
                    <a:pt x="1413" y="1065"/>
                    <a:pt x="1402" y="1058"/>
                  </a:cubicBezTo>
                  <a:close/>
                  <a:moveTo>
                    <a:pt x="1433" y="1083"/>
                  </a:moveTo>
                  <a:cubicBezTo>
                    <a:pt x="1451" y="1102"/>
                    <a:pt x="1466" y="1124"/>
                    <a:pt x="1480" y="1147"/>
                  </a:cubicBezTo>
                  <a:cubicBezTo>
                    <a:pt x="1525" y="1180"/>
                    <a:pt x="1569" y="1224"/>
                    <a:pt x="1602" y="1258"/>
                  </a:cubicBezTo>
                  <a:cubicBezTo>
                    <a:pt x="1564" y="1190"/>
                    <a:pt x="1500" y="1139"/>
                    <a:pt x="1433" y="1083"/>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19"/>
            <p:cNvSpPr/>
            <p:nvPr/>
          </p:nvSpPr>
          <p:spPr>
            <a:xfrm>
              <a:off x="2327879" y="4725249"/>
              <a:ext cx="32236" cy="21770"/>
            </a:xfrm>
            <a:custGeom>
              <a:avLst/>
              <a:gdLst/>
              <a:ahLst/>
              <a:cxnLst/>
              <a:rect l="l" t="t" r="r" b="b"/>
              <a:pathLst>
                <a:path w="924" h="624" extrusionOk="0">
                  <a:moveTo>
                    <a:pt x="1" y="0"/>
                  </a:moveTo>
                  <a:cubicBezTo>
                    <a:pt x="11" y="45"/>
                    <a:pt x="11" y="89"/>
                    <a:pt x="23" y="122"/>
                  </a:cubicBezTo>
                  <a:cubicBezTo>
                    <a:pt x="112" y="223"/>
                    <a:pt x="212" y="312"/>
                    <a:pt x="323" y="401"/>
                  </a:cubicBezTo>
                  <a:cubicBezTo>
                    <a:pt x="412" y="456"/>
                    <a:pt x="501" y="523"/>
                    <a:pt x="601" y="556"/>
                  </a:cubicBezTo>
                  <a:cubicBezTo>
                    <a:pt x="656" y="579"/>
                    <a:pt x="712" y="601"/>
                    <a:pt x="757" y="612"/>
                  </a:cubicBezTo>
                  <a:cubicBezTo>
                    <a:pt x="801" y="612"/>
                    <a:pt x="846" y="623"/>
                    <a:pt x="890" y="623"/>
                  </a:cubicBezTo>
                  <a:lnTo>
                    <a:pt x="923" y="623"/>
                  </a:lnTo>
                  <a:lnTo>
                    <a:pt x="923" y="612"/>
                  </a:lnTo>
                  <a:cubicBezTo>
                    <a:pt x="712" y="579"/>
                    <a:pt x="535" y="467"/>
                    <a:pt x="367" y="334"/>
                  </a:cubicBezTo>
                  <a:cubicBezTo>
                    <a:pt x="245" y="233"/>
                    <a:pt x="123" y="112"/>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19"/>
            <p:cNvSpPr/>
            <p:nvPr/>
          </p:nvSpPr>
          <p:spPr>
            <a:xfrm>
              <a:off x="2299550" y="4710491"/>
              <a:ext cx="29131" cy="19049"/>
            </a:xfrm>
            <a:custGeom>
              <a:avLst/>
              <a:gdLst/>
              <a:ahLst/>
              <a:cxnLst/>
              <a:rect l="l" t="t" r="r" b="b"/>
              <a:pathLst>
                <a:path w="835" h="546" extrusionOk="0">
                  <a:moveTo>
                    <a:pt x="79" y="1"/>
                  </a:moveTo>
                  <a:cubicBezTo>
                    <a:pt x="45" y="1"/>
                    <a:pt x="23" y="11"/>
                    <a:pt x="0" y="23"/>
                  </a:cubicBezTo>
                  <a:cubicBezTo>
                    <a:pt x="45" y="34"/>
                    <a:pt x="89" y="34"/>
                    <a:pt x="134" y="56"/>
                  </a:cubicBezTo>
                  <a:cubicBezTo>
                    <a:pt x="334" y="112"/>
                    <a:pt x="512" y="234"/>
                    <a:pt x="668" y="379"/>
                  </a:cubicBezTo>
                  <a:lnTo>
                    <a:pt x="835" y="545"/>
                  </a:lnTo>
                  <a:cubicBezTo>
                    <a:pt x="823" y="512"/>
                    <a:pt x="823" y="468"/>
                    <a:pt x="813" y="423"/>
                  </a:cubicBezTo>
                  <a:cubicBezTo>
                    <a:pt x="779" y="390"/>
                    <a:pt x="746" y="357"/>
                    <a:pt x="712" y="334"/>
                  </a:cubicBezTo>
                  <a:cubicBezTo>
                    <a:pt x="546" y="189"/>
                    <a:pt x="356" y="67"/>
                    <a:pt x="145" y="11"/>
                  </a:cubicBezTo>
                  <a:cubicBezTo>
                    <a:pt x="123" y="11"/>
                    <a:pt x="101" y="1"/>
                    <a:pt x="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19"/>
            <p:cNvSpPr/>
            <p:nvPr/>
          </p:nvSpPr>
          <p:spPr>
            <a:xfrm>
              <a:off x="2222342" y="4717469"/>
              <a:ext cx="114501" cy="117152"/>
            </a:xfrm>
            <a:custGeom>
              <a:avLst/>
              <a:gdLst/>
              <a:ahLst/>
              <a:cxnLst/>
              <a:rect l="l" t="t" r="r" b="b"/>
              <a:pathLst>
                <a:path w="3282" h="3358" extrusionOk="0">
                  <a:moveTo>
                    <a:pt x="1380" y="1"/>
                  </a:moveTo>
                  <a:cubicBezTo>
                    <a:pt x="1380" y="1"/>
                    <a:pt x="801" y="123"/>
                    <a:pt x="401" y="846"/>
                  </a:cubicBezTo>
                  <a:cubicBezTo>
                    <a:pt x="0" y="1569"/>
                    <a:pt x="156" y="1981"/>
                    <a:pt x="634" y="2503"/>
                  </a:cubicBezTo>
                  <a:cubicBezTo>
                    <a:pt x="1101" y="3037"/>
                    <a:pt x="1235" y="3126"/>
                    <a:pt x="1368" y="3137"/>
                  </a:cubicBezTo>
                  <a:cubicBezTo>
                    <a:pt x="1385" y="3143"/>
                    <a:pt x="1399" y="3145"/>
                    <a:pt x="1412" y="3145"/>
                  </a:cubicBezTo>
                  <a:cubicBezTo>
                    <a:pt x="1424" y="3145"/>
                    <a:pt x="1435" y="3143"/>
                    <a:pt x="1446" y="3137"/>
                  </a:cubicBezTo>
                  <a:cubicBezTo>
                    <a:pt x="1501" y="3137"/>
                    <a:pt x="1524" y="3137"/>
                    <a:pt x="1624" y="3215"/>
                  </a:cubicBezTo>
                  <a:cubicBezTo>
                    <a:pt x="1743" y="3297"/>
                    <a:pt x="1787" y="3357"/>
                    <a:pt x="1854" y="3357"/>
                  </a:cubicBezTo>
                  <a:cubicBezTo>
                    <a:pt x="1868" y="3357"/>
                    <a:pt x="1884" y="3354"/>
                    <a:pt x="1902" y="3348"/>
                  </a:cubicBezTo>
                  <a:cubicBezTo>
                    <a:pt x="1991" y="3315"/>
                    <a:pt x="2236" y="2837"/>
                    <a:pt x="2369" y="2715"/>
                  </a:cubicBezTo>
                  <a:cubicBezTo>
                    <a:pt x="2502" y="2604"/>
                    <a:pt x="2591" y="2604"/>
                    <a:pt x="2692" y="2581"/>
                  </a:cubicBezTo>
                  <a:cubicBezTo>
                    <a:pt x="2781" y="2570"/>
                    <a:pt x="3081" y="2225"/>
                    <a:pt x="3103" y="2047"/>
                  </a:cubicBezTo>
                  <a:cubicBezTo>
                    <a:pt x="3125" y="1869"/>
                    <a:pt x="3281" y="1625"/>
                    <a:pt x="2892" y="1069"/>
                  </a:cubicBezTo>
                  <a:cubicBezTo>
                    <a:pt x="2502" y="501"/>
                    <a:pt x="2169" y="290"/>
                    <a:pt x="2025" y="190"/>
                  </a:cubicBezTo>
                  <a:cubicBezTo>
                    <a:pt x="1880" y="90"/>
                    <a:pt x="1679" y="23"/>
                    <a:pt x="1679" y="23"/>
                  </a:cubicBezTo>
                  <a:lnTo>
                    <a:pt x="1380" y="1"/>
                  </a:ln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19"/>
            <p:cNvSpPr/>
            <p:nvPr/>
          </p:nvSpPr>
          <p:spPr>
            <a:xfrm>
              <a:off x="2251439" y="4717853"/>
              <a:ext cx="22154" cy="82718"/>
            </a:xfrm>
            <a:custGeom>
              <a:avLst/>
              <a:gdLst/>
              <a:ahLst/>
              <a:cxnLst/>
              <a:rect l="l" t="t" r="r" b="b"/>
              <a:pathLst>
                <a:path w="635" h="2371" extrusionOk="0">
                  <a:moveTo>
                    <a:pt x="623" y="1"/>
                  </a:moveTo>
                  <a:cubicBezTo>
                    <a:pt x="501" y="179"/>
                    <a:pt x="368" y="346"/>
                    <a:pt x="256" y="534"/>
                  </a:cubicBezTo>
                  <a:cubicBezTo>
                    <a:pt x="156" y="724"/>
                    <a:pt x="67" y="924"/>
                    <a:pt x="34" y="1147"/>
                  </a:cubicBezTo>
                  <a:cubicBezTo>
                    <a:pt x="0" y="1358"/>
                    <a:pt x="0" y="1592"/>
                    <a:pt x="56" y="1802"/>
                  </a:cubicBezTo>
                  <a:cubicBezTo>
                    <a:pt x="123" y="2014"/>
                    <a:pt x="223" y="2214"/>
                    <a:pt x="378" y="2370"/>
                  </a:cubicBezTo>
                  <a:lnTo>
                    <a:pt x="390" y="2359"/>
                  </a:lnTo>
                  <a:cubicBezTo>
                    <a:pt x="301" y="2170"/>
                    <a:pt x="234" y="1970"/>
                    <a:pt x="190" y="1769"/>
                  </a:cubicBezTo>
                  <a:cubicBezTo>
                    <a:pt x="156" y="1569"/>
                    <a:pt x="123" y="1369"/>
                    <a:pt x="145" y="1157"/>
                  </a:cubicBezTo>
                  <a:cubicBezTo>
                    <a:pt x="156" y="957"/>
                    <a:pt x="223" y="757"/>
                    <a:pt x="323" y="568"/>
                  </a:cubicBezTo>
                  <a:cubicBezTo>
                    <a:pt x="412" y="379"/>
                    <a:pt x="523" y="190"/>
                    <a:pt x="635" y="12"/>
                  </a:cubicBezTo>
                  <a:lnTo>
                    <a:pt x="623"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19"/>
            <p:cNvSpPr/>
            <p:nvPr/>
          </p:nvSpPr>
          <p:spPr>
            <a:xfrm>
              <a:off x="2275477" y="4722144"/>
              <a:ext cx="17514" cy="61716"/>
            </a:xfrm>
            <a:custGeom>
              <a:avLst/>
              <a:gdLst/>
              <a:ahLst/>
              <a:cxnLst/>
              <a:rect l="l" t="t" r="r" b="b"/>
              <a:pathLst>
                <a:path w="502" h="1769" extrusionOk="0">
                  <a:moveTo>
                    <a:pt x="23" y="0"/>
                  </a:moveTo>
                  <a:cubicBezTo>
                    <a:pt x="1" y="78"/>
                    <a:pt x="12" y="156"/>
                    <a:pt x="35" y="234"/>
                  </a:cubicBezTo>
                  <a:cubicBezTo>
                    <a:pt x="57" y="312"/>
                    <a:pt x="101" y="389"/>
                    <a:pt x="134" y="456"/>
                  </a:cubicBezTo>
                  <a:cubicBezTo>
                    <a:pt x="212" y="589"/>
                    <a:pt x="268" y="734"/>
                    <a:pt x="301" y="879"/>
                  </a:cubicBezTo>
                  <a:cubicBezTo>
                    <a:pt x="334" y="1034"/>
                    <a:pt x="346" y="1179"/>
                    <a:pt x="357" y="1335"/>
                  </a:cubicBezTo>
                  <a:cubicBezTo>
                    <a:pt x="368" y="1479"/>
                    <a:pt x="357" y="1624"/>
                    <a:pt x="279" y="1758"/>
                  </a:cubicBezTo>
                  <a:lnTo>
                    <a:pt x="290" y="1768"/>
                  </a:lnTo>
                  <a:cubicBezTo>
                    <a:pt x="357" y="1724"/>
                    <a:pt x="413" y="1657"/>
                    <a:pt x="446" y="1580"/>
                  </a:cubicBezTo>
                  <a:cubicBezTo>
                    <a:pt x="479" y="1501"/>
                    <a:pt x="490" y="1412"/>
                    <a:pt x="490" y="1335"/>
                  </a:cubicBezTo>
                  <a:cubicBezTo>
                    <a:pt x="502" y="1168"/>
                    <a:pt x="457" y="1001"/>
                    <a:pt x="401" y="856"/>
                  </a:cubicBezTo>
                  <a:cubicBezTo>
                    <a:pt x="357" y="701"/>
                    <a:pt x="279" y="556"/>
                    <a:pt x="190" y="423"/>
                  </a:cubicBezTo>
                  <a:cubicBezTo>
                    <a:pt x="146" y="356"/>
                    <a:pt x="112" y="290"/>
                    <a:pt x="79" y="223"/>
                  </a:cubicBezTo>
                  <a:cubicBezTo>
                    <a:pt x="45" y="156"/>
                    <a:pt x="35" y="78"/>
                    <a:pt x="35"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19"/>
            <p:cNvSpPr/>
            <p:nvPr/>
          </p:nvSpPr>
          <p:spPr>
            <a:xfrm>
              <a:off x="2281338" y="4724482"/>
              <a:ext cx="31050" cy="54704"/>
            </a:xfrm>
            <a:custGeom>
              <a:avLst/>
              <a:gdLst/>
              <a:ahLst/>
              <a:cxnLst/>
              <a:rect l="l" t="t" r="r" b="b"/>
              <a:pathLst>
                <a:path w="890" h="1568" extrusionOk="0">
                  <a:moveTo>
                    <a:pt x="0" y="0"/>
                  </a:moveTo>
                  <a:lnTo>
                    <a:pt x="0" y="0"/>
                  </a:lnTo>
                  <a:cubicBezTo>
                    <a:pt x="122" y="89"/>
                    <a:pt x="245" y="200"/>
                    <a:pt x="344" y="312"/>
                  </a:cubicBezTo>
                  <a:cubicBezTo>
                    <a:pt x="445" y="423"/>
                    <a:pt x="534" y="556"/>
                    <a:pt x="601" y="690"/>
                  </a:cubicBezTo>
                  <a:cubicBezTo>
                    <a:pt x="667" y="823"/>
                    <a:pt x="712" y="967"/>
                    <a:pt x="756" y="1112"/>
                  </a:cubicBezTo>
                  <a:cubicBezTo>
                    <a:pt x="801" y="1256"/>
                    <a:pt x="823" y="1412"/>
                    <a:pt x="856" y="1568"/>
                  </a:cubicBezTo>
                  <a:cubicBezTo>
                    <a:pt x="890" y="1412"/>
                    <a:pt x="878" y="1246"/>
                    <a:pt x="845" y="1090"/>
                  </a:cubicBezTo>
                  <a:cubicBezTo>
                    <a:pt x="811" y="934"/>
                    <a:pt x="745" y="789"/>
                    <a:pt x="667" y="656"/>
                  </a:cubicBezTo>
                  <a:cubicBezTo>
                    <a:pt x="589" y="512"/>
                    <a:pt x="489" y="389"/>
                    <a:pt x="378" y="278"/>
                  </a:cubicBezTo>
                  <a:cubicBezTo>
                    <a:pt x="267" y="167"/>
                    <a:pt x="133" y="78"/>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19"/>
            <p:cNvSpPr/>
            <p:nvPr/>
          </p:nvSpPr>
          <p:spPr>
            <a:xfrm>
              <a:off x="2240205" y="4722528"/>
              <a:ext cx="26794" cy="48529"/>
            </a:xfrm>
            <a:custGeom>
              <a:avLst/>
              <a:gdLst/>
              <a:ahLst/>
              <a:cxnLst/>
              <a:rect l="l" t="t" r="r" b="b"/>
              <a:pathLst>
                <a:path w="768" h="1391" extrusionOk="0">
                  <a:moveTo>
                    <a:pt x="767" y="0"/>
                  </a:moveTo>
                  <a:cubicBezTo>
                    <a:pt x="522" y="134"/>
                    <a:pt x="322" y="345"/>
                    <a:pt x="189" y="590"/>
                  </a:cubicBezTo>
                  <a:cubicBezTo>
                    <a:pt x="122" y="701"/>
                    <a:pt x="55" y="835"/>
                    <a:pt x="33" y="979"/>
                  </a:cubicBezTo>
                  <a:cubicBezTo>
                    <a:pt x="11" y="1112"/>
                    <a:pt x="0" y="1257"/>
                    <a:pt x="33" y="1391"/>
                  </a:cubicBezTo>
                  <a:cubicBezTo>
                    <a:pt x="55" y="1257"/>
                    <a:pt x="77" y="1124"/>
                    <a:pt x="111" y="990"/>
                  </a:cubicBezTo>
                  <a:cubicBezTo>
                    <a:pt x="144" y="868"/>
                    <a:pt x="189" y="734"/>
                    <a:pt x="245" y="612"/>
                  </a:cubicBezTo>
                  <a:cubicBezTo>
                    <a:pt x="367" y="378"/>
                    <a:pt x="545" y="167"/>
                    <a:pt x="767" y="12"/>
                  </a:cubicBezTo>
                  <a:lnTo>
                    <a:pt x="767"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19"/>
            <p:cNvSpPr/>
            <p:nvPr/>
          </p:nvSpPr>
          <p:spPr>
            <a:xfrm>
              <a:off x="2265813" y="4723679"/>
              <a:ext cx="7012" cy="44656"/>
            </a:xfrm>
            <a:custGeom>
              <a:avLst/>
              <a:gdLst/>
              <a:ahLst/>
              <a:cxnLst/>
              <a:rect l="l" t="t" r="r" b="b"/>
              <a:pathLst>
                <a:path w="201" h="1280" extrusionOk="0">
                  <a:moveTo>
                    <a:pt x="189" y="1"/>
                  </a:moveTo>
                  <a:cubicBezTo>
                    <a:pt x="134" y="101"/>
                    <a:pt x="89" y="201"/>
                    <a:pt x="67" y="301"/>
                  </a:cubicBezTo>
                  <a:cubicBezTo>
                    <a:pt x="33" y="412"/>
                    <a:pt x="11" y="523"/>
                    <a:pt x="11" y="634"/>
                  </a:cubicBezTo>
                  <a:cubicBezTo>
                    <a:pt x="0" y="746"/>
                    <a:pt x="0" y="857"/>
                    <a:pt x="33" y="968"/>
                  </a:cubicBezTo>
                  <a:cubicBezTo>
                    <a:pt x="55" y="1079"/>
                    <a:pt x="100" y="1180"/>
                    <a:pt x="167" y="1279"/>
                  </a:cubicBezTo>
                  <a:lnTo>
                    <a:pt x="178" y="1269"/>
                  </a:lnTo>
                  <a:cubicBezTo>
                    <a:pt x="156" y="1158"/>
                    <a:pt x="122" y="1057"/>
                    <a:pt x="111" y="957"/>
                  </a:cubicBezTo>
                  <a:cubicBezTo>
                    <a:pt x="100" y="846"/>
                    <a:pt x="78" y="746"/>
                    <a:pt x="78" y="634"/>
                  </a:cubicBezTo>
                  <a:cubicBezTo>
                    <a:pt x="67" y="424"/>
                    <a:pt x="111" y="201"/>
                    <a:pt x="20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19"/>
            <p:cNvSpPr/>
            <p:nvPr/>
          </p:nvSpPr>
          <p:spPr>
            <a:xfrm>
              <a:off x="2242507" y="4630144"/>
              <a:ext cx="119559" cy="84253"/>
            </a:xfrm>
            <a:custGeom>
              <a:avLst/>
              <a:gdLst/>
              <a:ahLst/>
              <a:cxnLst/>
              <a:rect l="l" t="t" r="r" b="b"/>
              <a:pathLst>
                <a:path w="3427" h="2415" extrusionOk="0">
                  <a:moveTo>
                    <a:pt x="1702" y="1"/>
                  </a:moveTo>
                  <a:cubicBezTo>
                    <a:pt x="1519" y="12"/>
                    <a:pt x="1448" y="253"/>
                    <a:pt x="1268" y="253"/>
                  </a:cubicBezTo>
                  <a:cubicBezTo>
                    <a:pt x="1251" y="253"/>
                    <a:pt x="1232" y="251"/>
                    <a:pt x="1213" y="246"/>
                  </a:cubicBezTo>
                  <a:cubicBezTo>
                    <a:pt x="1058" y="205"/>
                    <a:pt x="904" y="135"/>
                    <a:pt x="771" y="135"/>
                  </a:cubicBezTo>
                  <a:cubicBezTo>
                    <a:pt x="722" y="135"/>
                    <a:pt x="676" y="144"/>
                    <a:pt x="634" y="168"/>
                  </a:cubicBezTo>
                  <a:cubicBezTo>
                    <a:pt x="479" y="257"/>
                    <a:pt x="535" y="312"/>
                    <a:pt x="390" y="391"/>
                  </a:cubicBezTo>
                  <a:cubicBezTo>
                    <a:pt x="256" y="457"/>
                    <a:pt x="1" y="457"/>
                    <a:pt x="34" y="713"/>
                  </a:cubicBezTo>
                  <a:cubicBezTo>
                    <a:pt x="68" y="969"/>
                    <a:pt x="679" y="1669"/>
                    <a:pt x="701" y="1892"/>
                  </a:cubicBezTo>
                  <a:cubicBezTo>
                    <a:pt x="723" y="2104"/>
                    <a:pt x="735" y="2248"/>
                    <a:pt x="735" y="2248"/>
                  </a:cubicBezTo>
                  <a:lnTo>
                    <a:pt x="1368" y="2415"/>
                  </a:lnTo>
                  <a:cubicBezTo>
                    <a:pt x="1368" y="2415"/>
                    <a:pt x="1658" y="2292"/>
                    <a:pt x="2247" y="2170"/>
                  </a:cubicBezTo>
                  <a:cubicBezTo>
                    <a:pt x="2848" y="2037"/>
                    <a:pt x="3026" y="2081"/>
                    <a:pt x="3182" y="1914"/>
                  </a:cubicBezTo>
                  <a:cubicBezTo>
                    <a:pt x="3348" y="1748"/>
                    <a:pt x="3415" y="1725"/>
                    <a:pt x="3415" y="1614"/>
                  </a:cubicBezTo>
                  <a:cubicBezTo>
                    <a:pt x="3426" y="1491"/>
                    <a:pt x="3271" y="1147"/>
                    <a:pt x="3159" y="969"/>
                  </a:cubicBezTo>
                  <a:cubicBezTo>
                    <a:pt x="3037" y="791"/>
                    <a:pt x="3037" y="802"/>
                    <a:pt x="2814" y="658"/>
                  </a:cubicBezTo>
                  <a:cubicBezTo>
                    <a:pt x="2603" y="524"/>
                    <a:pt x="2514" y="602"/>
                    <a:pt x="2325" y="401"/>
                  </a:cubicBezTo>
                  <a:cubicBezTo>
                    <a:pt x="2125" y="213"/>
                    <a:pt x="1914" y="1"/>
                    <a:pt x="1702"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19"/>
            <p:cNvSpPr/>
            <p:nvPr/>
          </p:nvSpPr>
          <p:spPr>
            <a:xfrm>
              <a:off x="2242507" y="4634819"/>
              <a:ext cx="81532" cy="79578"/>
            </a:xfrm>
            <a:custGeom>
              <a:avLst/>
              <a:gdLst/>
              <a:ahLst/>
              <a:cxnLst/>
              <a:rect l="l" t="t" r="r" b="b"/>
              <a:pathLst>
                <a:path w="2337" h="2281" extrusionOk="0">
                  <a:moveTo>
                    <a:pt x="771" y="1"/>
                  </a:moveTo>
                  <a:cubicBezTo>
                    <a:pt x="722" y="1"/>
                    <a:pt x="676" y="10"/>
                    <a:pt x="634" y="34"/>
                  </a:cubicBezTo>
                  <a:cubicBezTo>
                    <a:pt x="479" y="123"/>
                    <a:pt x="535" y="178"/>
                    <a:pt x="390" y="257"/>
                  </a:cubicBezTo>
                  <a:cubicBezTo>
                    <a:pt x="256" y="323"/>
                    <a:pt x="1" y="323"/>
                    <a:pt x="34" y="579"/>
                  </a:cubicBezTo>
                  <a:cubicBezTo>
                    <a:pt x="68" y="835"/>
                    <a:pt x="679" y="1535"/>
                    <a:pt x="701" y="1758"/>
                  </a:cubicBezTo>
                  <a:cubicBezTo>
                    <a:pt x="723" y="1970"/>
                    <a:pt x="735" y="2114"/>
                    <a:pt x="735" y="2114"/>
                  </a:cubicBezTo>
                  <a:lnTo>
                    <a:pt x="1368" y="2281"/>
                  </a:lnTo>
                  <a:cubicBezTo>
                    <a:pt x="1368" y="2281"/>
                    <a:pt x="1658" y="2158"/>
                    <a:pt x="2247" y="2036"/>
                  </a:cubicBezTo>
                  <a:cubicBezTo>
                    <a:pt x="2280" y="2025"/>
                    <a:pt x="2314" y="2014"/>
                    <a:pt x="2336" y="2014"/>
                  </a:cubicBezTo>
                  <a:cubicBezTo>
                    <a:pt x="2258" y="1947"/>
                    <a:pt x="2147" y="1891"/>
                    <a:pt x="2070" y="1869"/>
                  </a:cubicBezTo>
                  <a:cubicBezTo>
                    <a:pt x="1892" y="1824"/>
                    <a:pt x="1714" y="1824"/>
                    <a:pt x="1536" y="1780"/>
                  </a:cubicBezTo>
                  <a:cubicBezTo>
                    <a:pt x="1358" y="1725"/>
                    <a:pt x="1190" y="1591"/>
                    <a:pt x="1180" y="1413"/>
                  </a:cubicBezTo>
                  <a:cubicBezTo>
                    <a:pt x="1168" y="1302"/>
                    <a:pt x="1224" y="1191"/>
                    <a:pt x="1269" y="1090"/>
                  </a:cubicBezTo>
                  <a:cubicBezTo>
                    <a:pt x="1380" y="779"/>
                    <a:pt x="1368" y="435"/>
                    <a:pt x="1279" y="123"/>
                  </a:cubicBezTo>
                  <a:cubicBezTo>
                    <a:pt x="1257" y="123"/>
                    <a:pt x="1235" y="123"/>
                    <a:pt x="1213" y="112"/>
                  </a:cubicBezTo>
                  <a:cubicBezTo>
                    <a:pt x="1058" y="71"/>
                    <a:pt x="904" y="1"/>
                    <a:pt x="77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19"/>
            <p:cNvSpPr/>
            <p:nvPr/>
          </p:nvSpPr>
          <p:spPr>
            <a:xfrm>
              <a:off x="2288665" y="4658508"/>
              <a:ext cx="4326" cy="7012"/>
            </a:xfrm>
            <a:custGeom>
              <a:avLst/>
              <a:gdLst/>
              <a:ahLst/>
              <a:cxnLst/>
              <a:rect l="l" t="t" r="r" b="b"/>
              <a:pathLst>
                <a:path w="124" h="201" extrusionOk="0">
                  <a:moveTo>
                    <a:pt x="124" y="0"/>
                  </a:moveTo>
                  <a:cubicBezTo>
                    <a:pt x="90" y="23"/>
                    <a:pt x="57" y="33"/>
                    <a:pt x="23" y="56"/>
                  </a:cubicBezTo>
                  <a:cubicBezTo>
                    <a:pt x="13" y="98"/>
                    <a:pt x="12" y="151"/>
                    <a:pt x="2" y="194"/>
                  </a:cubicBezTo>
                  <a:lnTo>
                    <a:pt x="2" y="194"/>
                  </a:lnTo>
                  <a:cubicBezTo>
                    <a:pt x="6" y="189"/>
                    <a:pt x="12" y="189"/>
                    <a:pt x="12" y="189"/>
                  </a:cubicBezTo>
                  <a:lnTo>
                    <a:pt x="124" y="11"/>
                  </a:lnTo>
                  <a:lnTo>
                    <a:pt x="124" y="0"/>
                  </a:lnTo>
                  <a:close/>
                  <a:moveTo>
                    <a:pt x="2" y="194"/>
                  </a:moveTo>
                  <a:lnTo>
                    <a:pt x="2" y="194"/>
                  </a:lnTo>
                  <a:cubicBezTo>
                    <a:pt x="1" y="196"/>
                    <a:pt x="1" y="198"/>
                    <a:pt x="1" y="201"/>
                  </a:cubicBezTo>
                  <a:cubicBezTo>
                    <a:pt x="1" y="198"/>
                    <a:pt x="2" y="196"/>
                    <a:pt x="2" y="194"/>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19"/>
            <p:cNvSpPr/>
            <p:nvPr/>
          </p:nvSpPr>
          <p:spPr>
            <a:xfrm>
              <a:off x="2273174" y="4710108"/>
              <a:ext cx="1186" cy="1989"/>
            </a:xfrm>
            <a:custGeom>
              <a:avLst/>
              <a:gdLst/>
              <a:ahLst/>
              <a:cxnLst/>
              <a:rect l="l" t="t" r="r" b="b"/>
              <a:pathLst>
                <a:path w="34" h="57" extrusionOk="0">
                  <a:moveTo>
                    <a:pt x="22" y="0"/>
                  </a:moveTo>
                  <a:cubicBezTo>
                    <a:pt x="12" y="12"/>
                    <a:pt x="12" y="34"/>
                    <a:pt x="0" y="45"/>
                  </a:cubicBezTo>
                  <a:lnTo>
                    <a:pt x="12" y="56"/>
                  </a:lnTo>
                  <a:cubicBezTo>
                    <a:pt x="22" y="34"/>
                    <a:pt x="34" y="22"/>
                    <a:pt x="34" y="0"/>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19"/>
            <p:cNvSpPr/>
            <p:nvPr/>
          </p:nvSpPr>
          <p:spPr>
            <a:xfrm>
              <a:off x="2273942" y="4660427"/>
              <a:ext cx="15560" cy="49715"/>
            </a:xfrm>
            <a:custGeom>
              <a:avLst/>
              <a:gdLst/>
              <a:ahLst/>
              <a:cxnLst/>
              <a:rect l="l" t="t" r="r" b="b"/>
              <a:pathLst>
                <a:path w="446" h="1425" extrusionOk="0">
                  <a:moveTo>
                    <a:pt x="445" y="1"/>
                  </a:moveTo>
                  <a:cubicBezTo>
                    <a:pt x="356" y="67"/>
                    <a:pt x="279" y="146"/>
                    <a:pt x="212" y="235"/>
                  </a:cubicBezTo>
                  <a:cubicBezTo>
                    <a:pt x="168" y="290"/>
                    <a:pt x="134" y="356"/>
                    <a:pt x="111" y="423"/>
                  </a:cubicBezTo>
                  <a:cubicBezTo>
                    <a:pt x="79" y="490"/>
                    <a:pt x="56" y="557"/>
                    <a:pt x="45" y="635"/>
                  </a:cubicBezTo>
                  <a:cubicBezTo>
                    <a:pt x="12" y="768"/>
                    <a:pt x="0" y="924"/>
                    <a:pt x="12" y="1058"/>
                  </a:cubicBezTo>
                  <a:cubicBezTo>
                    <a:pt x="12" y="1179"/>
                    <a:pt x="22" y="1302"/>
                    <a:pt x="0" y="1424"/>
                  </a:cubicBezTo>
                  <a:lnTo>
                    <a:pt x="12" y="1424"/>
                  </a:lnTo>
                  <a:cubicBezTo>
                    <a:pt x="67" y="1313"/>
                    <a:pt x="67" y="1179"/>
                    <a:pt x="79" y="1058"/>
                  </a:cubicBezTo>
                  <a:cubicBezTo>
                    <a:pt x="79" y="924"/>
                    <a:pt x="101" y="791"/>
                    <a:pt x="145" y="657"/>
                  </a:cubicBezTo>
                  <a:cubicBezTo>
                    <a:pt x="190" y="534"/>
                    <a:pt x="267" y="423"/>
                    <a:pt x="323" y="301"/>
                  </a:cubicBezTo>
                  <a:cubicBezTo>
                    <a:pt x="356" y="245"/>
                    <a:pt x="390" y="201"/>
                    <a:pt x="423" y="146"/>
                  </a:cubicBezTo>
                  <a:cubicBezTo>
                    <a:pt x="434" y="101"/>
                    <a:pt x="434" y="45"/>
                    <a:pt x="445"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19"/>
            <p:cNvSpPr/>
            <p:nvPr/>
          </p:nvSpPr>
          <p:spPr>
            <a:xfrm>
              <a:off x="2290618" y="4658508"/>
              <a:ext cx="27596" cy="36876"/>
            </a:xfrm>
            <a:custGeom>
              <a:avLst/>
              <a:gdLst/>
              <a:ahLst/>
              <a:cxnLst/>
              <a:rect l="l" t="t" r="r" b="b"/>
              <a:pathLst>
                <a:path w="791" h="1057" extrusionOk="0">
                  <a:moveTo>
                    <a:pt x="790" y="0"/>
                  </a:moveTo>
                  <a:cubicBezTo>
                    <a:pt x="624" y="67"/>
                    <a:pt x="501" y="201"/>
                    <a:pt x="401" y="334"/>
                  </a:cubicBezTo>
                  <a:cubicBezTo>
                    <a:pt x="301" y="478"/>
                    <a:pt x="223" y="623"/>
                    <a:pt x="134" y="779"/>
                  </a:cubicBezTo>
                  <a:cubicBezTo>
                    <a:pt x="90" y="856"/>
                    <a:pt x="45" y="945"/>
                    <a:pt x="1" y="1024"/>
                  </a:cubicBezTo>
                  <a:cubicBezTo>
                    <a:pt x="12" y="1034"/>
                    <a:pt x="34" y="1046"/>
                    <a:pt x="45" y="1057"/>
                  </a:cubicBezTo>
                  <a:cubicBezTo>
                    <a:pt x="101" y="968"/>
                    <a:pt x="145" y="890"/>
                    <a:pt x="201" y="812"/>
                  </a:cubicBezTo>
                  <a:cubicBezTo>
                    <a:pt x="279" y="668"/>
                    <a:pt x="379" y="523"/>
                    <a:pt x="468" y="389"/>
                  </a:cubicBezTo>
                  <a:cubicBezTo>
                    <a:pt x="557" y="245"/>
                    <a:pt x="657" y="112"/>
                    <a:pt x="790" y="11"/>
                  </a:cubicBezTo>
                  <a:lnTo>
                    <a:pt x="790"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19"/>
            <p:cNvSpPr/>
            <p:nvPr/>
          </p:nvSpPr>
          <p:spPr>
            <a:xfrm>
              <a:off x="2276663" y="4711643"/>
              <a:ext cx="3524" cy="3559"/>
            </a:xfrm>
            <a:custGeom>
              <a:avLst/>
              <a:gdLst/>
              <a:ahLst/>
              <a:cxnLst/>
              <a:rect l="l" t="t" r="r" b="b"/>
              <a:pathLst>
                <a:path w="101" h="102" extrusionOk="0">
                  <a:moveTo>
                    <a:pt x="90" y="1"/>
                  </a:moveTo>
                  <a:cubicBezTo>
                    <a:pt x="56" y="34"/>
                    <a:pt x="23" y="67"/>
                    <a:pt x="1" y="101"/>
                  </a:cubicBezTo>
                  <a:lnTo>
                    <a:pt x="100"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19"/>
            <p:cNvSpPr/>
            <p:nvPr/>
          </p:nvSpPr>
          <p:spPr>
            <a:xfrm>
              <a:off x="2279768" y="4694199"/>
              <a:ext cx="12455" cy="17479"/>
            </a:xfrm>
            <a:custGeom>
              <a:avLst/>
              <a:gdLst/>
              <a:ahLst/>
              <a:cxnLst/>
              <a:rect l="l" t="t" r="r" b="b"/>
              <a:pathLst>
                <a:path w="357" h="501" extrusionOk="0">
                  <a:moveTo>
                    <a:pt x="312" y="1"/>
                  </a:moveTo>
                  <a:cubicBezTo>
                    <a:pt x="278" y="67"/>
                    <a:pt x="245" y="134"/>
                    <a:pt x="201" y="189"/>
                  </a:cubicBezTo>
                  <a:cubicBezTo>
                    <a:pt x="145" y="300"/>
                    <a:pt x="67" y="401"/>
                    <a:pt x="1" y="501"/>
                  </a:cubicBezTo>
                  <a:lnTo>
                    <a:pt x="11" y="501"/>
                  </a:lnTo>
                  <a:cubicBezTo>
                    <a:pt x="89" y="412"/>
                    <a:pt x="167" y="312"/>
                    <a:pt x="234" y="211"/>
                  </a:cubicBezTo>
                  <a:cubicBezTo>
                    <a:pt x="278" y="156"/>
                    <a:pt x="323" y="90"/>
                    <a:pt x="356" y="34"/>
                  </a:cubicBezTo>
                  <a:cubicBezTo>
                    <a:pt x="345" y="23"/>
                    <a:pt x="323" y="11"/>
                    <a:pt x="3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19"/>
            <p:cNvSpPr/>
            <p:nvPr/>
          </p:nvSpPr>
          <p:spPr>
            <a:xfrm>
              <a:off x="2279001" y="4712410"/>
              <a:ext cx="4291" cy="4326"/>
            </a:xfrm>
            <a:custGeom>
              <a:avLst/>
              <a:gdLst/>
              <a:ahLst/>
              <a:cxnLst/>
              <a:rect l="l" t="t" r="r" b="b"/>
              <a:pathLst>
                <a:path w="123" h="124" extrusionOk="0">
                  <a:moveTo>
                    <a:pt x="100" y="1"/>
                  </a:moveTo>
                  <a:cubicBezTo>
                    <a:pt x="67" y="35"/>
                    <a:pt x="33" y="79"/>
                    <a:pt x="0" y="124"/>
                  </a:cubicBezTo>
                  <a:lnTo>
                    <a:pt x="11" y="124"/>
                  </a:lnTo>
                  <a:lnTo>
                    <a:pt x="12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19"/>
            <p:cNvSpPr/>
            <p:nvPr/>
          </p:nvSpPr>
          <p:spPr>
            <a:xfrm>
              <a:off x="2295677" y="4678290"/>
              <a:ext cx="25642" cy="19049"/>
            </a:xfrm>
            <a:custGeom>
              <a:avLst/>
              <a:gdLst/>
              <a:ahLst/>
              <a:cxnLst/>
              <a:rect l="l" t="t" r="r" b="b"/>
              <a:pathLst>
                <a:path w="735" h="546" extrusionOk="0">
                  <a:moveTo>
                    <a:pt x="723" y="0"/>
                  </a:moveTo>
                  <a:cubicBezTo>
                    <a:pt x="590" y="12"/>
                    <a:pt x="457" y="89"/>
                    <a:pt x="345" y="167"/>
                  </a:cubicBezTo>
                  <a:cubicBezTo>
                    <a:pt x="234" y="256"/>
                    <a:pt x="145" y="368"/>
                    <a:pt x="56" y="467"/>
                  </a:cubicBezTo>
                  <a:cubicBezTo>
                    <a:pt x="34" y="490"/>
                    <a:pt x="12" y="501"/>
                    <a:pt x="0" y="523"/>
                  </a:cubicBezTo>
                  <a:cubicBezTo>
                    <a:pt x="0" y="523"/>
                    <a:pt x="12" y="523"/>
                    <a:pt x="12" y="534"/>
                  </a:cubicBezTo>
                  <a:cubicBezTo>
                    <a:pt x="34" y="534"/>
                    <a:pt x="45" y="534"/>
                    <a:pt x="67" y="546"/>
                  </a:cubicBezTo>
                  <a:lnTo>
                    <a:pt x="101" y="512"/>
                  </a:lnTo>
                  <a:cubicBezTo>
                    <a:pt x="200" y="412"/>
                    <a:pt x="301" y="323"/>
                    <a:pt x="400" y="234"/>
                  </a:cubicBezTo>
                  <a:cubicBezTo>
                    <a:pt x="501" y="145"/>
                    <a:pt x="601" y="67"/>
                    <a:pt x="734" y="12"/>
                  </a:cubicBezTo>
                  <a:lnTo>
                    <a:pt x="723"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19"/>
            <p:cNvSpPr/>
            <p:nvPr/>
          </p:nvSpPr>
          <p:spPr>
            <a:xfrm>
              <a:off x="2282455" y="4696536"/>
              <a:ext cx="15560" cy="15909"/>
            </a:xfrm>
            <a:custGeom>
              <a:avLst/>
              <a:gdLst/>
              <a:ahLst/>
              <a:cxnLst/>
              <a:rect l="l" t="t" r="r" b="b"/>
              <a:pathLst>
                <a:path w="446" h="456" extrusionOk="0">
                  <a:moveTo>
                    <a:pt x="379" y="0"/>
                  </a:moveTo>
                  <a:cubicBezTo>
                    <a:pt x="246" y="144"/>
                    <a:pt x="124" y="300"/>
                    <a:pt x="1" y="456"/>
                  </a:cubicBezTo>
                  <a:lnTo>
                    <a:pt x="23" y="456"/>
                  </a:lnTo>
                  <a:lnTo>
                    <a:pt x="190" y="278"/>
                  </a:lnTo>
                  <a:lnTo>
                    <a:pt x="446" y="23"/>
                  </a:lnTo>
                  <a:cubicBezTo>
                    <a:pt x="424" y="11"/>
                    <a:pt x="413" y="11"/>
                    <a:pt x="391" y="11"/>
                  </a:cubicBezTo>
                  <a:cubicBezTo>
                    <a:pt x="391" y="0"/>
                    <a:pt x="379" y="0"/>
                    <a:pt x="37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19"/>
            <p:cNvSpPr/>
            <p:nvPr/>
          </p:nvSpPr>
          <p:spPr>
            <a:xfrm>
              <a:off x="2283641" y="4713597"/>
              <a:ext cx="4291" cy="3907"/>
            </a:xfrm>
            <a:custGeom>
              <a:avLst/>
              <a:gdLst/>
              <a:ahLst/>
              <a:cxnLst/>
              <a:rect l="l" t="t" r="r" b="b"/>
              <a:pathLst>
                <a:path w="123" h="112" extrusionOk="0">
                  <a:moveTo>
                    <a:pt x="90" y="1"/>
                  </a:moveTo>
                  <a:cubicBezTo>
                    <a:pt x="56" y="34"/>
                    <a:pt x="34" y="67"/>
                    <a:pt x="1" y="112"/>
                  </a:cubicBezTo>
                  <a:lnTo>
                    <a:pt x="11" y="112"/>
                  </a:lnTo>
                  <a:cubicBezTo>
                    <a:pt x="45" y="78"/>
                    <a:pt x="78" y="34"/>
                    <a:pt x="1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19"/>
            <p:cNvSpPr/>
            <p:nvPr/>
          </p:nvSpPr>
          <p:spPr>
            <a:xfrm>
              <a:off x="2308063" y="4697304"/>
              <a:ext cx="13641" cy="2721"/>
            </a:xfrm>
            <a:custGeom>
              <a:avLst/>
              <a:gdLst/>
              <a:ahLst/>
              <a:cxnLst/>
              <a:rect l="l" t="t" r="r" b="b"/>
              <a:pathLst>
                <a:path w="391" h="78" extrusionOk="0">
                  <a:moveTo>
                    <a:pt x="302" y="1"/>
                  </a:moveTo>
                  <a:cubicBezTo>
                    <a:pt x="223" y="1"/>
                    <a:pt x="146" y="11"/>
                    <a:pt x="68" y="23"/>
                  </a:cubicBezTo>
                  <a:cubicBezTo>
                    <a:pt x="45" y="33"/>
                    <a:pt x="23" y="33"/>
                    <a:pt x="1" y="45"/>
                  </a:cubicBezTo>
                  <a:lnTo>
                    <a:pt x="168" y="78"/>
                  </a:lnTo>
                  <a:cubicBezTo>
                    <a:pt x="246" y="56"/>
                    <a:pt x="312" y="33"/>
                    <a:pt x="391" y="11"/>
                  </a:cubicBezTo>
                  <a:lnTo>
                    <a:pt x="391"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19"/>
            <p:cNvSpPr/>
            <p:nvPr/>
          </p:nvSpPr>
          <p:spPr>
            <a:xfrm>
              <a:off x="2286746" y="4698874"/>
              <a:ext cx="27212" cy="14757"/>
            </a:xfrm>
            <a:custGeom>
              <a:avLst/>
              <a:gdLst/>
              <a:ahLst/>
              <a:cxnLst/>
              <a:rect l="l" t="t" r="r" b="b"/>
              <a:pathLst>
                <a:path w="780" h="423" extrusionOk="0">
                  <a:moveTo>
                    <a:pt x="612" y="0"/>
                  </a:moveTo>
                  <a:cubicBezTo>
                    <a:pt x="535" y="33"/>
                    <a:pt x="456" y="67"/>
                    <a:pt x="390" y="111"/>
                  </a:cubicBezTo>
                  <a:cubicBezTo>
                    <a:pt x="290" y="166"/>
                    <a:pt x="201" y="222"/>
                    <a:pt x="123" y="300"/>
                  </a:cubicBezTo>
                  <a:cubicBezTo>
                    <a:pt x="78" y="334"/>
                    <a:pt x="45" y="378"/>
                    <a:pt x="1" y="423"/>
                  </a:cubicBezTo>
                  <a:lnTo>
                    <a:pt x="34" y="423"/>
                  </a:lnTo>
                  <a:cubicBezTo>
                    <a:pt x="145" y="322"/>
                    <a:pt x="278" y="233"/>
                    <a:pt x="412" y="166"/>
                  </a:cubicBezTo>
                  <a:cubicBezTo>
                    <a:pt x="512" y="122"/>
                    <a:pt x="601" y="100"/>
                    <a:pt x="701" y="55"/>
                  </a:cubicBezTo>
                  <a:cubicBezTo>
                    <a:pt x="735" y="55"/>
                    <a:pt x="757" y="45"/>
                    <a:pt x="779" y="33"/>
                  </a:cubicBezTo>
                  <a:lnTo>
                    <a:pt x="612"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19"/>
            <p:cNvSpPr/>
            <p:nvPr/>
          </p:nvSpPr>
          <p:spPr>
            <a:xfrm>
              <a:off x="2154833" y="4631295"/>
              <a:ext cx="118338" cy="98243"/>
            </a:xfrm>
            <a:custGeom>
              <a:avLst/>
              <a:gdLst/>
              <a:ahLst/>
              <a:cxnLst/>
              <a:rect l="l" t="t" r="r" b="b"/>
              <a:pathLst>
                <a:path w="3392" h="2816" extrusionOk="0">
                  <a:moveTo>
                    <a:pt x="1994" y="0"/>
                  </a:moveTo>
                  <a:cubicBezTo>
                    <a:pt x="1896" y="0"/>
                    <a:pt x="1820" y="40"/>
                    <a:pt x="1701" y="79"/>
                  </a:cubicBezTo>
                  <a:cubicBezTo>
                    <a:pt x="1513" y="158"/>
                    <a:pt x="1546" y="135"/>
                    <a:pt x="1435" y="291"/>
                  </a:cubicBezTo>
                  <a:cubicBezTo>
                    <a:pt x="1313" y="457"/>
                    <a:pt x="1279" y="724"/>
                    <a:pt x="1179" y="880"/>
                  </a:cubicBezTo>
                  <a:cubicBezTo>
                    <a:pt x="1115" y="962"/>
                    <a:pt x="1074" y="969"/>
                    <a:pt x="1001" y="969"/>
                  </a:cubicBezTo>
                  <a:cubicBezTo>
                    <a:pt x="984" y="969"/>
                    <a:pt x="966" y="969"/>
                    <a:pt x="945" y="969"/>
                  </a:cubicBezTo>
                  <a:cubicBezTo>
                    <a:pt x="901" y="958"/>
                    <a:pt x="856" y="958"/>
                    <a:pt x="789" y="958"/>
                  </a:cubicBezTo>
                  <a:cubicBezTo>
                    <a:pt x="545" y="969"/>
                    <a:pt x="490" y="991"/>
                    <a:pt x="322" y="1147"/>
                  </a:cubicBezTo>
                  <a:cubicBezTo>
                    <a:pt x="156" y="1303"/>
                    <a:pt x="111" y="1403"/>
                    <a:pt x="55" y="1837"/>
                  </a:cubicBezTo>
                  <a:cubicBezTo>
                    <a:pt x="0" y="2271"/>
                    <a:pt x="55" y="2337"/>
                    <a:pt x="189" y="2526"/>
                  </a:cubicBezTo>
                  <a:cubicBezTo>
                    <a:pt x="322" y="2704"/>
                    <a:pt x="256" y="2815"/>
                    <a:pt x="401" y="2815"/>
                  </a:cubicBezTo>
                  <a:cubicBezTo>
                    <a:pt x="545" y="2815"/>
                    <a:pt x="522" y="2682"/>
                    <a:pt x="756" y="2449"/>
                  </a:cubicBezTo>
                  <a:cubicBezTo>
                    <a:pt x="990" y="2204"/>
                    <a:pt x="1513" y="2059"/>
                    <a:pt x="2035" y="1982"/>
                  </a:cubicBezTo>
                  <a:cubicBezTo>
                    <a:pt x="2105" y="1971"/>
                    <a:pt x="2174" y="1967"/>
                    <a:pt x="2240" y="1967"/>
                  </a:cubicBezTo>
                  <a:cubicBezTo>
                    <a:pt x="2753" y="1967"/>
                    <a:pt x="3137" y="2237"/>
                    <a:pt x="3137" y="2237"/>
                  </a:cubicBezTo>
                  <a:lnTo>
                    <a:pt x="3381" y="2204"/>
                  </a:lnTo>
                  <a:cubicBezTo>
                    <a:pt x="3381" y="2204"/>
                    <a:pt x="3392" y="1826"/>
                    <a:pt x="3348" y="1470"/>
                  </a:cubicBezTo>
                  <a:cubicBezTo>
                    <a:pt x="3303" y="1125"/>
                    <a:pt x="3147" y="813"/>
                    <a:pt x="3003" y="558"/>
                  </a:cubicBezTo>
                  <a:cubicBezTo>
                    <a:pt x="2847" y="302"/>
                    <a:pt x="2514" y="202"/>
                    <a:pt x="2247" y="69"/>
                  </a:cubicBezTo>
                  <a:cubicBezTo>
                    <a:pt x="2138" y="19"/>
                    <a:pt x="2061" y="0"/>
                    <a:pt x="1994"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19"/>
            <p:cNvSpPr/>
            <p:nvPr/>
          </p:nvSpPr>
          <p:spPr>
            <a:xfrm>
              <a:off x="2230471" y="4661857"/>
              <a:ext cx="42702" cy="47482"/>
            </a:xfrm>
            <a:custGeom>
              <a:avLst/>
              <a:gdLst/>
              <a:ahLst/>
              <a:cxnLst/>
              <a:rect l="l" t="t" r="r" b="b"/>
              <a:pathLst>
                <a:path w="1224" h="1361" extrusionOk="0">
                  <a:moveTo>
                    <a:pt x="112" y="0"/>
                  </a:moveTo>
                  <a:cubicBezTo>
                    <a:pt x="101" y="0"/>
                    <a:pt x="90" y="1"/>
                    <a:pt x="79" y="4"/>
                  </a:cubicBezTo>
                  <a:cubicBezTo>
                    <a:pt x="12" y="38"/>
                    <a:pt x="1" y="137"/>
                    <a:pt x="23" y="204"/>
                  </a:cubicBezTo>
                  <a:cubicBezTo>
                    <a:pt x="57" y="338"/>
                    <a:pt x="123" y="471"/>
                    <a:pt x="212" y="572"/>
                  </a:cubicBezTo>
                  <a:cubicBezTo>
                    <a:pt x="312" y="671"/>
                    <a:pt x="435" y="760"/>
                    <a:pt x="502" y="894"/>
                  </a:cubicBezTo>
                  <a:cubicBezTo>
                    <a:pt x="546" y="972"/>
                    <a:pt x="557" y="1072"/>
                    <a:pt x="568" y="1172"/>
                  </a:cubicBezTo>
                  <a:cubicBezTo>
                    <a:pt x="813" y="1250"/>
                    <a:pt x="969" y="1361"/>
                    <a:pt x="969" y="1361"/>
                  </a:cubicBezTo>
                  <a:lnTo>
                    <a:pt x="1213" y="1328"/>
                  </a:lnTo>
                  <a:cubicBezTo>
                    <a:pt x="1213" y="1328"/>
                    <a:pt x="1224" y="1128"/>
                    <a:pt x="1202" y="883"/>
                  </a:cubicBezTo>
                  <a:lnTo>
                    <a:pt x="735" y="549"/>
                  </a:lnTo>
                  <a:cubicBezTo>
                    <a:pt x="568" y="427"/>
                    <a:pt x="401" y="305"/>
                    <a:pt x="279" y="137"/>
                  </a:cubicBezTo>
                  <a:cubicBezTo>
                    <a:pt x="257" y="105"/>
                    <a:pt x="235" y="60"/>
                    <a:pt x="201" y="38"/>
                  </a:cubicBezTo>
                  <a:cubicBezTo>
                    <a:pt x="176" y="12"/>
                    <a:pt x="145" y="0"/>
                    <a:pt x="1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19"/>
            <p:cNvSpPr/>
            <p:nvPr/>
          </p:nvSpPr>
          <p:spPr>
            <a:xfrm>
              <a:off x="2252206" y="4661613"/>
              <a:ext cx="17897" cy="29515"/>
            </a:xfrm>
            <a:custGeom>
              <a:avLst/>
              <a:gdLst/>
              <a:ahLst/>
              <a:cxnLst/>
              <a:rect l="l" t="t" r="r" b="b"/>
              <a:pathLst>
                <a:path w="513" h="846" extrusionOk="0">
                  <a:moveTo>
                    <a:pt x="0" y="0"/>
                  </a:moveTo>
                  <a:cubicBezTo>
                    <a:pt x="79" y="112"/>
                    <a:pt x="156" y="211"/>
                    <a:pt x="223" y="334"/>
                  </a:cubicBezTo>
                  <a:cubicBezTo>
                    <a:pt x="290" y="445"/>
                    <a:pt x="356" y="556"/>
                    <a:pt x="401" y="678"/>
                  </a:cubicBezTo>
                  <a:cubicBezTo>
                    <a:pt x="412" y="712"/>
                    <a:pt x="423" y="757"/>
                    <a:pt x="445" y="790"/>
                  </a:cubicBezTo>
                  <a:cubicBezTo>
                    <a:pt x="468" y="812"/>
                    <a:pt x="490" y="823"/>
                    <a:pt x="512" y="846"/>
                  </a:cubicBezTo>
                  <a:cubicBezTo>
                    <a:pt x="501" y="779"/>
                    <a:pt x="479" y="712"/>
                    <a:pt x="457" y="656"/>
                  </a:cubicBezTo>
                  <a:cubicBezTo>
                    <a:pt x="423" y="523"/>
                    <a:pt x="368" y="401"/>
                    <a:pt x="290" y="290"/>
                  </a:cubicBezTo>
                  <a:cubicBezTo>
                    <a:pt x="212" y="178"/>
                    <a:pt x="112" y="67"/>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19"/>
            <p:cNvSpPr/>
            <p:nvPr/>
          </p:nvSpPr>
          <p:spPr>
            <a:xfrm>
              <a:off x="2270453" y="4709305"/>
              <a:ext cx="802" cy="2791"/>
            </a:xfrm>
            <a:custGeom>
              <a:avLst/>
              <a:gdLst/>
              <a:ahLst/>
              <a:cxnLst/>
              <a:rect l="l" t="t" r="r" b="b"/>
              <a:pathLst>
                <a:path w="23" h="80" extrusionOk="0">
                  <a:moveTo>
                    <a:pt x="11" y="1"/>
                  </a:moveTo>
                  <a:cubicBezTo>
                    <a:pt x="11" y="23"/>
                    <a:pt x="1" y="57"/>
                    <a:pt x="1" y="79"/>
                  </a:cubicBezTo>
                  <a:lnTo>
                    <a:pt x="11" y="79"/>
                  </a:lnTo>
                  <a:cubicBezTo>
                    <a:pt x="11" y="57"/>
                    <a:pt x="23" y="23"/>
                    <a:pt x="23" y="1"/>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19"/>
            <p:cNvSpPr/>
            <p:nvPr/>
          </p:nvSpPr>
          <p:spPr>
            <a:xfrm>
              <a:off x="2270837" y="4708538"/>
              <a:ext cx="419" cy="802"/>
            </a:xfrm>
            <a:custGeom>
              <a:avLst/>
              <a:gdLst/>
              <a:ahLst/>
              <a:cxnLst/>
              <a:rect l="l" t="t" r="r" b="b"/>
              <a:pathLst>
                <a:path w="12" h="23" extrusionOk="0">
                  <a:moveTo>
                    <a:pt x="0" y="1"/>
                  </a:moveTo>
                  <a:lnTo>
                    <a:pt x="0" y="23"/>
                  </a:lnTo>
                  <a:lnTo>
                    <a:pt x="12" y="23"/>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19"/>
            <p:cNvSpPr/>
            <p:nvPr/>
          </p:nvSpPr>
          <p:spPr>
            <a:xfrm>
              <a:off x="2267732" y="4689140"/>
              <a:ext cx="3907" cy="19432"/>
            </a:xfrm>
            <a:custGeom>
              <a:avLst/>
              <a:gdLst/>
              <a:ahLst/>
              <a:cxnLst/>
              <a:rect l="l" t="t" r="r" b="b"/>
              <a:pathLst>
                <a:path w="112" h="557" extrusionOk="0">
                  <a:moveTo>
                    <a:pt x="0" y="1"/>
                  </a:moveTo>
                  <a:lnTo>
                    <a:pt x="0" y="1"/>
                  </a:lnTo>
                  <a:cubicBezTo>
                    <a:pt x="56" y="179"/>
                    <a:pt x="89" y="368"/>
                    <a:pt x="89" y="557"/>
                  </a:cubicBezTo>
                  <a:lnTo>
                    <a:pt x="101" y="557"/>
                  </a:lnTo>
                  <a:cubicBezTo>
                    <a:pt x="112" y="457"/>
                    <a:pt x="112" y="356"/>
                    <a:pt x="101" y="257"/>
                  </a:cubicBezTo>
                  <a:lnTo>
                    <a:pt x="67" y="57"/>
                  </a:lnTo>
                  <a:cubicBezTo>
                    <a:pt x="45" y="34"/>
                    <a:pt x="23" y="23"/>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19"/>
            <p:cNvSpPr/>
            <p:nvPr/>
          </p:nvSpPr>
          <p:spPr>
            <a:xfrm>
              <a:off x="2266162" y="4708956"/>
              <a:ext cx="837" cy="2721"/>
            </a:xfrm>
            <a:custGeom>
              <a:avLst/>
              <a:gdLst/>
              <a:ahLst/>
              <a:cxnLst/>
              <a:rect l="l" t="t" r="r" b="b"/>
              <a:pathLst>
                <a:path w="24" h="78" extrusionOk="0">
                  <a:moveTo>
                    <a:pt x="1" y="0"/>
                  </a:moveTo>
                  <a:cubicBezTo>
                    <a:pt x="1" y="22"/>
                    <a:pt x="12" y="55"/>
                    <a:pt x="12" y="78"/>
                  </a:cubicBezTo>
                  <a:lnTo>
                    <a:pt x="23" y="78"/>
                  </a:lnTo>
                  <a:cubicBezTo>
                    <a:pt x="23" y="55"/>
                    <a:pt x="23" y="22"/>
                    <a:pt x="1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19"/>
            <p:cNvSpPr/>
            <p:nvPr/>
          </p:nvSpPr>
          <p:spPr>
            <a:xfrm>
              <a:off x="2214178" y="4663148"/>
              <a:ext cx="17514" cy="7012"/>
            </a:xfrm>
            <a:custGeom>
              <a:avLst/>
              <a:gdLst/>
              <a:ahLst/>
              <a:cxnLst/>
              <a:rect l="l" t="t" r="r" b="b"/>
              <a:pathLst>
                <a:path w="502" h="201" extrusionOk="0">
                  <a:moveTo>
                    <a:pt x="12" y="1"/>
                  </a:moveTo>
                  <a:lnTo>
                    <a:pt x="0" y="11"/>
                  </a:lnTo>
                  <a:cubicBezTo>
                    <a:pt x="168" y="78"/>
                    <a:pt x="334" y="134"/>
                    <a:pt x="501" y="201"/>
                  </a:cubicBezTo>
                  <a:cubicBezTo>
                    <a:pt x="501" y="189"/>
                    <a:pt x="490" y="179"/>
                    <a:pt x="490" y="167"/>
                  </a:cubicBezTo>
                  <a:cubicBezTo>
                    <a:pt x="490" y="145"/>
                    <a:pt x="479" y="123"/>
                    <a:pt x="479" y="100"/>
                  </a:cubicBezTo>
                  <a:cubicBezTo>
                    <a:pt x="323" y="45"/>
                    <a:pt x="168" y="11"/>
                    <a:pt x="12"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19"/>
            <p:cNvSpPr/>
            <p:nvPr/>
          </p:nvSpPr>
          <p:spPr>
            <a:xfrm>
              <a:off x="2230889" y="4666637"/>
              <a:ext cx="35725" cy="42353"/>
            </a:xfrm>
            <a:custGeom>
              <a:avLst/>
              <a:gdLst/>
              <a:ahLst/>
              <a:cxnLst/>
              <a:rect l="l" t="t" r="r" b="b"/>
              <a:pathLst>
                <a:path w="1024" h="1214" extrusionOk="0">
                  <a:moveTo>
                    <a:pt x="0" y="0"/>
                  </a:moveTo>
                  <a:cubicBezTo>
                    <a:pt x="0" y="23"/>
                    <a:pt x="11" y="45"/>
                    <a:pt x="11" y="67"/>
                  </a:cubicBezTo>
                  <a:cubicBezTo>
                    <a:pt x="11" y="79"/>
                    <a:pt x="22" y="89"/>
                    <a:pt x="22" y="101"/>
                  </a:cubicBezTo>
                  <a:cubicBezTo>
                    <a:pt x="22" y="101"/>
                    <a:pt x="33" y="101"/>
                    <a:pt x="45" y="112"/>
                  </a:cubicBezTo>
                  <a:cubicBezTo>
                    <a:pt x="200" y="178"/>
                    <a:pt x="367" y="257"/>
                    <a:pt x="512" y="368"/>
                  </a:cubicBezTo>
                  <a:cubicBezTo>
                    <a:pt x="656" y="479"/>
                    <a:pt x="779" y="613"/>
                    <a:pt x="856" y="768"/>
                  </a:cubicBezTo>
                  <a:cubicBezTo>
                    <a:pt x="934" y="912"/>
                    <a:pt x="990" y="1058"/>
                    <a:pt x="1012" y="1213"/>
                  </a:cubicBezTo>
                  <a:lnTo>
                    <a:pt x="1023" y="1213"/>
                  </a:lnTo>
                  <a:cubicBezTo>
                    <a:pt x="1012" y="1058"/>
                    <a:pt x="967" y="902"/>
                    <a:pt x="901" y="746"/>
                  </a:cubicBezTo>
                  <a:cubicBezTo>
                    <a:pt x="823" y="579"/>
                    <a:pt x="700" y="423"/>
                    <a:pt x="556" y="301"/>
                  </a:cubicBezTo>
                  <a:cubicBezTo>
                    <a:pt x="411" y="178"/>
                    <a:pt x="255" y="79"/>
                    <a:pt x="78" y="23"/>
                  </a:cubicBezTo>
                  <a:cubicBezTo>
                    <a:pt x="55" y="12"/>
                    <a:pt x="22" y="0"/>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19"/>
            <p:cNvSpPr/>
            <p:nvPr/>
          </p:nvSpPr>
          <p:spPr>
            <a:xfrm>
              <a:off x="2224261" y="4682162"/>
              <a:ext cx="22537" cy="8582"/>
            </a:xfrm>
            <a:custGeom>
              <a:avLst/>
              <a:gdLst/>
              <a:ahLst/>
              <a:cxnLst/>
              <a:rect l="l" t="t" r="r" b="b"/>
              <a:pathLst>
                <a:path w="646" h="246" extrusionOk="0">
                  <a:moveTo>
                    <a:pt x="1" y="0"/>
                  </a:moveTo>
                  <a:lnTo>
                    <a:pt x="1" y="12"/>
                  </a:lnTo>
                  <a:cubicBezTo>
                    <a:pt x="112" y="56"/>
                    <a:pt x="223" y="89"/>
                    <a:pt x="334" y="134"/>
                  </a:cubicBezTo>
                  <a:cubicBezTo>
                    <a:pt x="435" y="178"/>
                    <a:pt x="546" y="201"/>
                    <a:pt x="646" y="245"/>
                  </a:cubicBezTo>
                  <a:cubicBezTo>
                    <a:pt x="613" y="201"/>
                    <a:pt x="568" y="156"/>
                    <a:pt x="524" y="112"/>
                  </a:cubicBezTo>
                  <a:cubicBezTo>
                    <a:pt x="468" y="89"/>
                    <a:pt x="413" y="67"/>
                    <a:pt x="357" y="56"/>
                  </a:cubicBezTo>
                  <a:cubicBezTo>
                    <a:pt x="235" y="23"/>
                    <a:pt x="123" y="12"/>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19"/>
            <p:cNvSpPr/>
            <p:nvPr/>
          </p:nvSpPr>
          <p:spPr>
            <a:xfrm>
              <a:off x="2242507" y="4686035"/>
              <a:ext cx="21770" cy="21386"/>
            </a:xfrm>
            <a:custGeom>
              <a:avLst/>
              <a:gdLst/>
              <a:ahLst/>
              <a:cxnLst/>
              <a:rect l="l" t="t" r="r" b="b"/>
              <a:pathLst>
                <a:path w="624" h="613" extrusionOk="0">
                  <a:moveTo>
                    <a:pt x="1" y="1"/>
                  </a:moveTo>
                  <a:cubicBezTo>
                    <a:pt x="45" y="45"/>
                    <a:pt x="90" y="90"/>
                    <a:pt x="123" y="134"/>
                  </a:cubicBezTo>
                  <a:cubicBezTo>
                    <a:pt x="123" y="146"/>
                    <a:pt x="134" y="146"/>
                    <a:pt x="134" y="146"/>
                  </a:cubicBezTo>
                  <a:cubicBezTo>
                    <a:pt x="245" y="190"/>
                    <a:pt x="345" y="257"/>
                    <a:pt x="434" y="324"/>
                  </a:cubicBezTo>
                  <a:cubicBezTo>
                    <a:pt x="479" y="356"/>
                    <a:pt x="523" y="401"/>
                    <a:pt x="557" y="445"/>
                  </a:cubicBezTo>
                  <a:cubicBezTo>
                    <a:pt x="590" y="490"/>
                    <a:pt x="601" y="557"/>
                    <a:pt x="590" y="613"/>
                  </a:cubicBezTo>
                  <a:lnTo>
                    <a:pt x="601" y="613"/>
                  </a:lnTo>
                  <a:cubicBezTo>
                    <a:pt x="624" y="557"/>
                    <a:pt x="601" y="490"/>
                    <a:pt x="579" y="435"/>
                  </a:cubicBezTo>
                  <a:cubicBezTo>
                    <a:pt x="545" y="379"/>
                    <a:pt x="501" y="334"/>
                    <a:pt x="456" y="290"/>
                  </a:cubicBezTo>
                  <a:cubicBezTo>
                    <a:pt x="367" y="212"/>
                    <a:pt x="268" y="146"/>
                    <a:pt x="167" y="90"/>
                  </a:cubicBezTo>
                  <a:cubicBezTo>
                    <a:pt x="112" y="57"/>
                    <a:pt x="56" y="34"/>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19"/>
            <p:cNvSpPr/>
            <p:nvPr/>
          </p:nvSpPr>
          <p:spPr>
            <a:xfrm>
              <a:off x="2262289" y="4708154"/>
              <a:ext cx="1605" cy="1989"/>
            </a:xfrm>
            <a:custGeom>
              <a:avLst/>
              <a:gdLst/>
              <a:ahLst/>
              <a:cxnLst/>
              <a:rect l="l" t="t" r="r" b="b"/>
              <a:pathLst>
                <a:path w="46" h="57" extrusionOk="0">
                  <a:moveTo>
                    <a:pt x="1" y="1"/>
                  </a:moveTo>
                  <a:cubicBezTo>
                    <a:pt x="12" y="12"/>
                    <a:pt x="23" y="34"/>
                    <a:pt x="34" y="45"/>
                  </a:cubicBezTo>
                  <a:lnTo>
                    <a:pt x="45" y="56"/>
                  </a:lnTo>
                  <a:cubicBezTo>
                    <a:pt x="45" y="45"/>
                    <a:pt x="34" y="23"/>
                    <a:pt x="34" y="12"/>
                  </a:cubicBezTo>
                  <a:cubicBezTo>
                    <a:pt x="23" y="12"/>
                    <a:pt x="12" y="1"/>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19"/>
            <p:cNvSpPr/>
            <p:nvPr/>
          </p:nvSpPr>
          <p:spPr>
            <a:xfrm>
              <a:off x="2263475" y="4709724"/>
              <a:ext cx="419" cy="802"/>
            </a:xfrm>
            <a:custGeom>
              <a:avLst/>
              <a:gdLst/>
              <a:ahLst/>
              <a:cxnLst/>
              <a:rect l="l" t="t" r="r" b="b"/>
              <a:pathLst>
                <a:path w="12" h="23" extrusionOk="0">
                  <a:moveTo>
                    <a:pt x="0" y="0"/>
                  </a:moveTo>
                  <a:cubicBezTo>
                    <a:pt x="0" y="11"/>
                    <a:pt x="0" y="11"/>
                    <a:pt x="11" y="23"/>
                  </a:cubicBezTo>
                  <a:lnTo>
                    <a:pt x="11" y="11"/>
                  </a:lnTo>
                  <a:lnTo>
                    <a:pt x="0" y="0"/>
                  </a:ln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19"/>
            <p:cNvSpPr/>
            <p:nvPr/>
          </p:nvSpPr>
          <p:spPr>
            <a:xfrm>
              <a:off x="2223493" y="4691861"/>
              <a:ext cx="26026" cy="5059"/>
            </a:xfrm>
            <a:custGeom>
              <a:avLst/>
              <a:gdLst/>
              <a:ahLst/>
              <a:cxnLst/>
              <a:rect l="l" t="t" r="r" b="b"/>
              <a:pathLst>
                <a:path w="746" h="145" extrusionOk="0">
                  <a:moveTo>
                    <a:pt x="0" y="1"/>
                  </a:moveTo>
                  <a:lnTo>
                    <a:pt x="0" y="12"/>
                  </a:lnTo>
                  <a:cubicBezTo>
                    <a:pt x="34" y="56"/>
                    <a:pt x="89" y="90"/>
                    <a:pt x="156" y="101"/>
                  </a:cubicBezTo>
                  <a:lnTo>
                    <a:pt x="334" y="101"/>
                  </a:lnTo>
                  <a:cubicBezTo>
                    <a:pt x="379" y="101"/>
                    <a:pt x="423" y="90"/>
                    <a:pt x="457" y="90"/>
                  </a:cubicBezTo>
                  <a:cubicBezTo>
                    <a:pt x="524" y="90"/>
                    <a:pt x="590" y="101"/>
                    <a:pt x="657" y="112"/>
                  </a:cubicBezTo>
                  <a:cubicBezTo>
                    <a:pt x="690" y="123"/>
                    <a:pt x="712" y="134"/>
                    <a:pt x="746" y="145"/>
                  </a:cubicBezTo>
                  <a:cubicBezTo>
                    <a:pt x="734" y="123"/>
                    <a:pt x="734" y="101"/>
                    <a:pt x="724" y="68"/>
                  </a:cubicBezTo>
                  <a:cubicBezTo>
                    <a:pt x="702" y="68"/>
                    <a:pt x="690" y="56"/>
                    <a:pt x="679" y="56"/>
                  </a:cubicBezTo>
                  <a:cubicBezTo>
                    <a:pt x="590" y="23"/>
                    <a:pt x="512" y="12"/>
                    <a:pt x="423" y="12"/>
                  </a:cubicBezTo>
                  <a:cubicBezTo>
                    <a:pt x="390" y="12"/>
                    <a:pt x="356" y="12"/>
                    <a:pt x="323" y="23"/>
                  </a:cubicBezTo>
                  <a:cubicBezTo>
                    <a:pt x="257" y="23"/>
                    <a:pt x="201" y="34"/>
                    <a:pt x="145" y="34"/>
                  </a:cubicBezTo>
                  <a:cubicBezTo>
                    <a:pt x="101" y="34"/>
                    <a:pt x="45" y="34"/>
                    <a:pt x="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19"/>
            <p:cNvSpPr/>
            <p:nvPr/>
          </p:nvSpPr>
          <p:spPr>
            <a:xfrm>
              <a:off x="2248717" y="4694199"/>
              <a:ext cx="14792" cy="14374"/>
            </a:xfrm>
            <a:custGeom>
              <a:avLst/>
              <a:gdLst/>
              <a:ahLst/>
              <a:cxnLst/>
              <a:rect l="l" t="t" r="r" b="b"/>
              <a:pathLst>
                <a:path w="424" h="412" extrusionOk="0">
                  <a:moveTo>
                    <a:pt x="1" y="1"/>
                  </a:moveTo>
                  <a:cubicBezTo>
                    <a:pt x="11" y="34"/>
                    <a:pt x="11" y="56"/>
                    <a:pt x="23" y="78"/>
                  </a:cubicBezTo>
                  <a:cubicBezTo>
                    <a:pt x="179" y="145"/>
                    <a:pt x="312" y="256"/>
                    <a:pt x="390" y="401"/>
                  </a:cubicBezTo>
                  <a:cubicBezTo>
                    <a:pt x="401" y="401"/>
                    <a:pt x="412" y="412"/>
                    <a:pt x="423" y="412"/>
                  </a:cubicBezTo>
                  <a:cubicBezTo>
                    <a:pt x="379" y="323"/>
                    <a:pt x="323" y="245"/>
                    <a:pt x="245" y="167"/>
                  </a:cubicBezTo>
                  <a:cubicBezTo>
                    <a:pt x="179" y="100"/>
                    <a:pt x="90" y="45"/>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19"/>
            <p:cNvSpPr/>
            <p:nvPr/>
          </p:nvSpPr>
          <p:spPr>
            <a:xfrm>
              <a:off x="2256498" y="4703723"/>
              <a:ext cx="39981" cy="34608"/>
            </a:xfrm>
            <a:custGeom>
              <a:avLst/>
              <a:gdLst/>
              <a:ahLst/>
              <a:cxnLst/>
              <a:rect l="l" t="t" r="r" b="b"/>
              <a:pathLst>
                <a:path w="1146" h="992" extrusionOk="0">
                  <a:moveTo>
                    <a:pt x="200" y="495"/>
                  </a:moveTo>
                  <a:cubicBezTo>
                    <a:pt x="200" y="506"/>
                    <a:pt x="200" y="506"/>
                    <a:pt x="211" y="517"/>
                  </a:cubicBezTo>
                  <a:cubicBezTo>
                    <a:pt x="223" y="561"/>
                    <a:pt x="245" y="617"/>
                    <a:pt x="256" y="662"/>
                  </a:cubicBezTo>
                  <a:cubicBezTo>
                    <a:pt x="233" y="617"/>
                    <a:pt x="211" y="561"/>
                    <a:pt x="189" y="517"/>
                  </a:cubicBezTo>
                  <a:cubicBezTo>
                    <a:pt x="189" y="506"/>
                    <a:pt x="189" y="495"/>
                    <a:pt x="178" y="495"/>
                  </a:cubicBezTo>
                  <a:close/>
                  <a:moveTo>
                    <a:pt x="812" y="595"/>
                  </a:moveTo>
                  <a:cubicBezTo>
                    <a:pt x="812" y="595"/>
                    <a:pt x="812" y="606"/>
                    <a:pt x="823" y="606"/>
                  </a:cubicBezTo>
                  <a:cubicBezTo>
                    <a:pt x="823" y="673"/>
                    <a:pt x="823" y="739"/>
                    <a:pt x="801" y="806"/>
                  </a:cubicBezTo>
                  <a:lnTo>
                    <a:pt x="801" y="706"/>
                  </a:lnTo>
                  <a:cubicBezTo>
                    <a:pt x="812" y="673"/>
                    <a:pt x="812" y="628"/>
                    <a:pt x="812" y="595"/>
                  </a:cubicBezTo>
                  <a:close/>
                  <a:moveTo>
                    <a:pt x="445" y="0"/>
                  </a:moveTo>
                  <a:cubicBezTo>
                    <a:pt x="377" y="0"/>
                    <a:pt x="309" y="8"/>
                    <a:pt x="245" y="17"/>
                  </a:cubicBezTo>
                  <a:cubicBezTo>
                    <a:pt x="233" y="17"/>
                    <a:pt x="223" y="27"/>
                    <a:pt x="223" y="27"/>
                  </a:cubicBezTo>
                  <a:cubicBezTo>
                    <a:pt x="211" y="39"/>
                    <a:pt x="211" y="39"/>
                    <a:pt x="211" y="50"/>
                  </a:cubicBezTo>
                  <a:lnTo>
                    <a:pt x="211" y="61"/>
                  </a:lnTo>
                  <a:cubicBezTo>
                    <a:pt x="200" y="61"/>
                    <a:pt x="189" y="61"/>
                    <a:pt x="189" y="72"/>
                  </a:cubicBezTo>
                  <a:cubicBezTo>
                    <a:pt x="178" y="72"/>
                    <a:pt x="178" y="83"/>
                    <a:pt x="178" y="83"/>
                  </a:cubicBezTo>
                  <a:cubicBezTo>
                    <a:pt x="167" y="83"/>
                    <a:pt x="156" y="94"/>
                    <a:pt x="156" y="106"/>
                  </a:cubicBezTo>
                  <a:cubicBezTo>
                    <a:pt x="144" y="116"/>
                    <a:pt x="144" y="139"/>
                    <a:pt x="134" y="150"/>
                  </a:cubicBezTo>
                  <a:lnTo>
                    <a:pt x="111" y="150"/>
                  </a:lnTo>
                  <a:cubicBezTo>
                    <a:pt x="0" y="250"/>
                    <a:pt x="78" y="428"/>
                    <a:pt x="134" y="539"/>
                  </a:cubicBezTo>
                  <a:cubicBezTo>
                    <a:pt x="156" y="606"/>
                    <a:pt x="189" y="662"/>
                    <a:pt x="233" y="717"/>
                  </a:cubicBezTo>
                  <a:cubicBezTo>
                    <a:pt x="256" y="751"/>
                    <a:pt x="278" y="784"/>
                    <a:pt x="300" y="806"/>
                  </a:cubicBezTo>
                  <a:cubicBezTo>
                    <a:pt x="312" y="840"/>
                    <a:pt x="334" y="862"/>
                    <a:pt x="367" y="862"/>
                  </a:cubicBezTo>
                  <a:cubicBezTo>
                    <a:pt x="401" y="862"/>
                    <a:pt x="389" y="828"/>
                    <a:pt x="367" y="818"/>
                  </a:cubicBezTo>
                  <a:cubicBezTo>
                    <a:pt x="356" y="818"/>
                    <a:pt x="345" y="795"/>
                    <a:pt x="334" y="784"/>
                  </a:cubicBezTo>
                  <a:cubicBezTo>
                    <a:pt x="334" y="773"/>
                    <a:pt x="322" y="762"/>
                    <a:pt x="312" y="751"/>
                  </a:cubicBezTo>
                  <a:lnTo>
                    <a:pt x="312" y="739"/>
                  </a:lnTo>
                  <a:cubicBezTo>
                    <a:pt x="322" y="739"/>
                    <a:pt x="334" y="739"/>
                    <a:pt x="322" y="717"/>
                  </a:cubicBezTo>
                  <a:cubicBezTo>
                    <a:pt x="313" y="697"/>
                    <a:pt x="312" y="669"/>
                    <a:pt x="304" y="640"/>
                  </a:cubicBezTo>
                  <a:lnTo>
                    <a:pt x="304" y="640"/>
                  </a:lnTo>
                  <a:cubicBezTo>
                    <a:pt x="314" y="642"/>
                    <a:pt x="324" y="650"/>
                    <a:pt x="334" y="650"/>
                  </a:cubicBezTo>
                  <a:cubicBezTo>
                    <a:pt x="345" y="695"/>
                    <a:pt x="345" y="739"/>
                    <a:pt x="356" y="784"/>
                  </a:cubicBezTo>
                  <a:cubicBezTo>
                    <a:pt x="367" y="795"/>
                    <a:pt x="389" y="806"/>
                    <a:pt x="411" y="806"/>
                  </a:cubicBezTo>
                  <a:cubicBezTo>
                    <a:pt x="411" y="818"/>
                    <a:pt x="411" y="828"/>
                    <a:pt x="401" y="850"/>
                  </a:cubicBezTo>
                  <a:cubicBezTo>
                    <a:pt x="401" y="862"/>
                    <a:pt x="411" y="873"/>
                    <a:pt x="423" y="873"/>
                  </a:cubicBezTo>
                  <a:cubicBezTo>
                    <a:pt x="434" y="873"/>
                    <a:pt x="445" y="873"/>
                    <a:pt x="456" y="862"/>
                  </a:cubicBezTo>
                  <a:lnTo>
                    <a:pt x="490" y="729"/>
                  </a:lnTo>
                  <a:lnTo>
                    <a:pt x="490" y="650"/>
                  </a:lnTo>
                  <a:lnTo>
                    <a:pt x="500" y="650"/>
                  </a:lnTo>
                  <a:lnTo>
                    <a:pt x="500" y="695"/>
                  </a:lnTo>
                  <a:cubicBezTo>
                    <a:pt x="500" y="739"/>
                    <a:pt x="490" y="795"/>
                    <a:pt x="478" y="840"/>
                  </a:cubicBezTo>
                  <a:cubicBezTo>
                    <a:pt x="478" y="862"/>
                    <a:pt x="512" y="873"/>
                    <a:pt x="522" y="873"/>
                  </a:cubicBezTo>
                  <a:cubicBezTo>
                    <a:pt x="522" y="881"/>
                    <a:pt x="534" y="889"/>
                    <a:pt x="544" y="889"/>
                  </a:cubicBezTo>
                  <a:cubicBezTo>
                    <a:pt x="549" y="889"/>
                    <a:pt x="553" y="887"/>
                    <a:pt x="556" y="884"/>
                  </a:cubicBezTo>
                  <a:cubicBezTo>
                    <a:pt x="567" y="884"/>
                    <a:pt x="579" y="862"/>
                    <a:pt x="579" y="850"/>
                  </a:cubicBezTo>
                  <a:cubicBezTo>
                    <a:pt x="589" y="840"/>
                    <a:pt x="601" y="828"/>
                    <a:pt x="601" y="806"/>
                  </a:cubicBezTo>
                  <a:cubicBezTo>
                    <a:pt x="611" y="795"/>
                    <a:pt x="623" y="773"/>
                    <a:pt x="623" y="751"/>
                  </a:cubicBezTo>
                  <a:lnTo>
                    <a:pt x="623" y="751"/>
                  </a:lnTo>
                  <a:cubicBezTo>
                    <a:pt x="623" y="795"/>
                    <a:pt x="623" y="840"/>
                    <a:pt x="611" y="884"/>
                  </a:cubicBezTo>
                  <a:cubicBezTo>
                    <a:pt x="611" y="903"/>
                    <a:pt x="630" y="915"/>
                    <a:pt x="648" y="915"/>
                  </a:cubicBezTo>
                  <a:cubicBezTo>
                    <a:pt x="661" y="915"/>
                    <a:pt x="674" y="909"/>
                    <a:pt x="678" y="895"/>
                  </a:cubicBezTo>
                  <a:cubicBezTo>
                    <a:pt x="690" y="840"/>
                    <a:pt x="700" y="773"/>
                    <a:pt x="700" y="706"/>
                  </a:cubicBezTo>
                  <a:lnTo>
                    <a:pt x="700" y="628"/>
                  </a:lnTo>
                  <a:cubicBezTo>
                    <a:pt x="700" y="640"/>
                    <a:pt x="700" y="662"/>
                    <a:pt x="712" y="673"/>
                  </a:cubicBezTo>
                  <a:cubicBezTo>
                    <a:pt x="712" y="729"/>
                    <a:pt x="700" y="795"/>
                    <a:pt x="700" y="850"/>
                  </a:cubicBezTo>
                  <a:cubicBezTo>
                    <a:pt x="694" y="872"/>
                    <a:pt x="719" y="890"/>
                    <a:pt x="741" y="890"/>
                  </a:cubicBezTo>
                  <a:cubicBezTo>
                    <a:pt x="753" y="890"/>
                    <a:pt x="763" y="885"/>
                    <a:pt x="767" y="873"/>
                  </a:cubicBezTo>
                  <a:lnTo>
                    <a:pt x="767" y="840"/>
                  </a:lnTo>
                  <a:lnTo>
                    <a:pt x="789" y="840"/>
                  </a:lnTo>
                  <a:cubicBezTo>
                    <a:pt x="789" y="850"/>
                    <a:pt x="789" y="850"/>
                    <a:pt x="779" y="862"/>
                  </a:cubicBezTo>
                  <a:cubicBezTo>
                    <a:pt x="770" y="886"/>
                    <a:pt x="797" y="904"/>
                    <a:pt x="817" y="904"/>
                  </a:cubicBezTo>
                  <a:cubicBezTo>
                    <a:pt x="824" y="904"/>
                    <a:pt x="831" y="901"/>
                    <a:pt x="834" y="895"/>
                  </a:cubicBezTo>
                  <a:cubicBezTo>
                    <a:pt x="878" y="806"/>
                    <a:pt x="901" y="706"/>
                    <a:pt x="901" y="617"/>
                  </a:cubicBezTo>
                  <a:lnTo>
                    <a:pt x="901" y="561"/>
                  </a:lnTo>
                  <a:cubicBezTo>
                    <a:pt x="901" y="584"/>
                    <a:pt x="901" y="595"/>
                    <a:pt x="912" y="606"/>
                  </a:cubicBezTo>
                  <a:lnTo>
                    <a:pt x="912" y="640"/>
                  </a:lnTo>
                  <a:cubicBezTo>
                    <a:pt x="923" y="695"/>
                    <a:pt x="923" y="751"/>
                    <a:pt x="923" y="806"/>
                  </a:cubicBezTo>
                  <a:cubicBezTo>
                    <a:pt x="923" y="828"/>
                    <a:pt x="923" y="862"/>
                    <a:pt x="912" y="884"/>
                  </a:cubicBezTo>
                  <a:cubicBezTo>
                    <a:pt x="912" y="917"/>
                    <a:pt x="912" y="939"/>
                    <a:pt x="923" y="973"/>
                  </a:cubicBezTo>
                  <a:cubicBezTo>
                    <a:pt x="930" y="986"/>
                    <a:pt x="940" y="992"/>
                    <a:pt x="949" y="992"/>
                  </a:cubicBezTo>
                  <a:cubicBezTo>
                    <a:pt x="956" y="992"/>
                    <a:pt x="963" y="989"/>
                    <a:pt x="967" y="984"/>
                  </a:cubicBezTo>
                  <a:cubicBezTo>
                    <a:pt x="1001" y="962"/>
                    <a:pt x="1001" y="939"/>
                    <a:pt x="1001" y="907"/>
                  </a:cubicBezTo>
                  <a:cubicBezTo>
                    <a:pt x="1012" y="884"/>
                    <a:pt x="1012" y="850"/>
                    <a:pt x="1012" y="818"/>
                  </a:cubicBezTo>
                  <a:cubicBezTo>
                    <a:pt x="1012" y="762"/>
                    <a:pt x="1001" y="706"/>
                    <a:pt x="1001" y="650"/>
                  </a:cubicBezTo>
                  <a:cubicBezTo>
                    <a:pt x="990" y="640"/>
                    <a:pt x="990" y="640"/>
                    <a:pt x="990" y="628"/>
                  </a:cubicBezTo>
                  <a:lnTo>
                    <a:pt x="990" y="606"/>
                  </a:lnTo>
                  <a:cubicBezTo>
                    <a:pt x="1001" y="617"/>
                    <a:pt x="1001" y="617"/>
                    <a:pt x="1012" y="617"/>
                  </a:cubicBezTo>
                  <a:cubicBezTo>
                    <a:pt x="1023" y="617"/>
                    <a:pt x="1046" y="606"/>
                    <a:pt x="1034" y="595"/>
                  </a:cubicBezTo>
                  <a:cubicBezTo>
                    <a:pt x="1023" y="528"/>
                    <a:pt x="1012" y="462"/>
                    <a:pt x="979" y="406"/>
                  </a:cubicBezTo>
                  <a:lnTo>
                    <a:pt x="979" y="406"/>
                  </a:lnTo>
                  <a:cubicBezTo>
                    <a:pt x="1034" y="484"/>
                    <a:pt x="1068" y="584"/>
                    <a:pt x="1090" y="673"/>
                  </a:cubicBezTo>
                  <a:cubicBezTo>
                    <a:pt x="1096" y="685"/>
                    <a:pt x="1112" y="694"/>
                    <a:pt x="1125" y="694"/>
                  </a:cubicBezTo>
                  <a:cubicBezTo>
                    <a:pt x="1136" y="694"/>
                    <a:pt x="1145" y="688"/>
                    <a:pt x="1145" y="673"/>
                  </a:cubicBezTo>
                  <a:cubicBezTo>
                    <a:pt x="1123" y="561"/>
                    <a:pt x="1090" y="450"/>
                    <a:pt x="1023" y="361"/>
                  </a:cubicBezTo>
                  <a:cubicBezTo>
                    <a:pt x="1001" y="306"/>
                    <a:pt x="957" y="261"/>
                    <a:pt x="923" y="228"/>
                  </a:cubicBezTo>
                  <a:cubicBezTo>
                    <a:pt x="890" y="195"/>
                    <a:pt x="845" y="150"/>
                    <a:pt x="801" y="128"/>
                  </a:cubicBezTo>
                  <a:lnTo>
                    <a:pt x="767" y="94"/>
                  </a:lnTo>
                  <a:lnTo>
                    <a:pt x="756" y="94"/>
                  </a:lnTo>
                  <a:lnTo>
                    <a:pt x="723" y="61"/>
                  </a:lnTo>
                  <a:cubicBezTo>
                    <a:pt x="638" y="15"/>
                    <a:pt x="542" y="0"/>
                    <a:pt x="4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19"/>
            <p:cNvSpPr/>
            <p:nvPr/>
          </p:nvSpPr>
          <p:spPr>
            <a:xfrm>
              <a:off x="2262289" y="4706619"/>
              <a:ext cx="26828" cy="24107"/>
            </a:xfrm>
            <a:custGeom>
              <a:avLst/>
              <a:gdLst/>
              <a:ahLst/>
              <a:cxnLst/>
              <a:rect l="l" t="t" r="r" b="b"/>
              <a:pathLst>
                <a:path w="769" h="691" extrusionOk="0">
                  <a:moveTo>
                    <a:pt x="534" y="0"/>
                  </a:moveTo>
                  <a:lnTo>
                    <a:pt x="123" y="11"/>
                  </a:lnTo>
                  <a:cubicBezTo>
                    <a:pt x="123" y="11"/>
                    <a:pt x="1" y="178"/>
                    <a:pt x="67" y="401"/>
                  </a:cubicBezTo>
                  <a:cubicBezTo>
                    <a:pt x="100" y="551"/>
                    <a:pt x="256" y="691"/>
                    <a:pt x="457" y="691"/>
                  </a:cubicBezTo>
                  <a:cubicBezTo>
                    <a:pt x="464" y="691"/>
                    <a:pt x="472" y="690"/>
                    <a:pt x="479" y="690"/>
                  </a:cubicBezTo>
                  <a:cubicBezTo>
                    <a:pt x="702" y="668"/>
                    <a:pt x="768" y="501"/>
                    <a:pt x="757" y="356"/>
                  </a:cubicBezTo>
                  <a:cubicBezTo>
                    <a:pt x="724" y="145"/>
                    <a:pt x="534" y="0"/>
                    <a:pt x="5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19"/>
            <p:cNvSpPr/>
            <p:nvPr/>
          </p:nvSpPr>
          <p:spPr>
            <a:xfrm>
              <a:off x="2255695" y="4696885"/>
              <a:ext cx="44656" cy="36248"/>
            </a:xfrm>
            <a:custGeom>
              <a:avLst/>
              <a:gdLst/>
              <a:ahLst/>
              <a:cxnLst/>
              <a:rect l="l" t="t" r="r" b="b"/>
              <a:pathLst>
                <a:path w="1280" h="1039" extrusionOk="0">
                  <a:moveTo>
                    <a:pt x="1035" y="401"/>
                  </a:moveTo>
                  <a:cubicBezTo>
                    <a:pt x="1046" y="424"/>
                    <a:pt x="1046" y="435"/>
                    <a:pt x="1057" y="446"/>
                  </a:cubicBezTo>
                  <a:cubicBezTo>
                    <a:pt x="1099" y="549"/>
                    <a:pt x="1101" y="653"/>
                    <a:pt x="1111" y="757"/>
                  </a:cubicBezTo>
                  <a:lnTo>
                    <a:pt x="1111" y="757"/>
                  </a:lnTo>
                  <a:cubicBezTo>
                    <a:pt x="1103" y="684"/>
                    <a:pt x="1084" y="613"/>
                    <a:pt x="1057" y="546"/>
                  </a:cubicBezTo>
                  <a:cubicBezTo>
                    <a:pt x="1057" y="502"/>
                    <a:pt x="1046" y="457"/>
                    <a:pt x="1035" y="401"/>
                  </a:cubicBezTo>
                  <a:close/>
                  <a:moveTo>
                    <a:pt x="491" y="0"/>
                  </a:moveTo>
                  <a:cubicBezTo>
                    <a:pt x="481" y="0"/>
                    <a:pt x="472" y="4"/>
                    <a:pt x="468" y="13"/>
                  </a:cubicBezTo>
                  <a:lnTo>
                    <a:pt x="468" y="35"/>
                  </a:lnTo>
                  <a:cubicBezTo>
                    <a:pt x="468" y="23"/>
                    <a:pt x="457" y="23"/>
                    <a:pt x="457" y="23"/>
                  </a:cubicBezTo>
                  <a:cubicBezTo>
                    <a:pt x="451" y="18"/>
                    <a:pt x="443" y="15"/>
                    <a:pt x="435" y="15"/>
                  </a:cubicBezTo>
                  <a:cubicBezTo>
                    <a:pt x="426" y="15"/>
                    <a:pt x="418" y="18"/>
                    <a:pt x="412" y="23"/>
                  </a:cubicBezTo>
                  <a:cubicBezTo>
                    <a:pt x="401" y="23"/>
                    <a:pt x="401" y="35"/>
                    <a:pt x="401" y="35"/>
                  </a:cubicBezTo>
                  <a:lnTo>
                    <a:pt x="390" y="45"/>
                  </a:lnTo>
                  <a:lnTo>
                    <a:pt x="379" y="45"/>
                  </a:lnTo>
                  <a:cubicBezTo>
                    <a:pt x="379" y="57"/>
                    <a:pt x="368" y="57"/>
                    <a:pt x="368" y="57"/>
                  </a:cubicBezTo>
                  <a:lnTo>
                    <a:pt x="368" y="68"/>
                  </a:lnTo>
                  <a:lnTo>
                    <a:pt x="357" y="57"/>
                  </a:lnTo>
                  <a:cubicBezTo>
                    <a:pt x="349" y="49"/>
                    <a:pt x="341" y="41"/>
                    <a:pt x="329" y="41"/>
                  </a:cubicBezTo>
                  <a:cubicBezTo>
                    <a:pt x="324" y="41"/>
                    <a:pt x="319" y="42"/>
                    <a:pt x="312" y="45"/>
                  </a:cubicBezTo>
                  <a:cubicBezTo>
                    <a:pt x="301" y="45"/>
                    <a:pt x="290" y="57"/>
                    <a:pt x="279" y="68"/>
                  </a:cubicBezTo>
                  <a:cubicBezTo>
                    <a:pt x="246" y="79"/>
                    <a:pt x="223" y="102"/>
                    <a:pt x="212" y="124"/>
                  </a:cubicBezTo>
                  <a:cubicBezTo>
                    <a:pt x="201" y="124"/>
                    <a:pt x="190" y="124"/>
                    <a:pt x="179" y="134"/>
                  </a:cubicBezTo>
                  <a:cubicBezTo>
                    <a:pt x="45" y="246"/>
                    <a:pt x="1" y="457"/>
                    <a:pt x="34" y="624"/>
                  </a:cubicBezTo>
                  <a:cubicBezTo>
                    <a:pt x="68" y="791"/>
                    <a:pt x="167" y="947"/>
                    <a:pt x="312" y="1036"/>
                  </a:cubicBezTo>
                  <a:cubicBezTo>
                    <a:pt x="316" y="1038"/>
                    <a:pt x="320" y="1039"/>
                    <a:pt x="324" y="1039"/>
                  </a:cubicBezTo>
                  <a:cubicBezTo>
                    <a:pt x="341" y="1039"/>
                    <a:pt x="353" y="1020"/>
                    <a:pt x="335" y="1002"/>
                  </a:cubicBezTo>
                  <a:cubicBezTo>
                    <a:pt x="212" y="902"/>
                    <a:pt x="134" y="769"/>
                    <a:pt x="112" y="613"/>
                  </a:cubicBezTo>
                  <a:cubicBezTo>
                    <a:pt x="112" y="569"/>
                    <a:pt x="112" y="513"/>
                    <a:pt x="123" y="457"/>
                  </a:cubicBezTo>
                  <a:lnTo>
                    <a:pt x="123" y="513"/>
                  </a:lnTo>
                  <a:cubicBezTo>
                    <a:pt x="134" y="646"/>
                    <a:pt x="179" y="780"/>
                    <a:pt x="268" y="891"/>
                  </a:cubicBezTo>
                  <a:cubicBezTo>
                    <a:pt x="276" y="899"/>
                    <a:pt x="288" y="902"/>
                    <a:pt x="299" y="902"/>
                  </a:cubicBezTo>
                  <a:cubicBezTo>
                    <a:pt x="320" y="902"/>
                    <a:pt x="337" y="890"/>
                    <a:pt x="323" y="869"/>
                  </a:cubicBezTo>
                  <a:cubicBezTo>
                    <a:pt x="246" y="769"/>
                    <a:pt x="212" y="658"/>
                    <a:pt x="201" y="535"/>
                  </a:cubicBezTo>
                  <a:lnTo>
                    <a:pt x="201" y="535"/>
                  </a:lnTo>
                  <a:cubicBezTo>
                    <a:pt x="234" y="658"/>
                    <a:pt x="290" y="780"/>
                    <a:pt x="368" y="880"/>
                  </a:cubicBezTo>
                  <a:cubicBezTo>
                    <a:pt x="372" y="889"/>
                    <a:pt x="382" y="892"/>
                    <a:pt x="393" y="892"/>
                  </a:cubicBezTo>
                  <a:cubicBezTo>
                    <a:pt x="410" y="892"/>
                    <a:pt x="426" y="882"/>
                    <a:pt x="412" y="869"/>
                  </a:cubicBezTo>
                  <a:cubicBezTo>
                    <a:pt x="345" y="757"/>
                    <a:pt x="290" y="624"/>
                    <a:pt x="279" y="490"/>
                  </a:cubicBezTo>
                  <a:cubicBezTo>
                    <a:pt x="268" y="446"/>
                    <a:pt x="268" y="401"/>
                    <a:pt x="279" y="357"/>
                  </a:cubicBezTo>
                  <a:lnTo>
                    <a:pt x="279" y="368"/>
                  </a:lnTo>
                  <a:cubicBezTo>
                    <a:pt x="279" y="401"/>
                    <a:pt x="290" y="435"/>
                    <a:pt x="290" y="480"/>
                  </a:cubicBezTo>
                  <a:cubicBezTo>
                    <a:pt x="312" y="602"/>
                    <a:pt x="379" y="735"/>
                    <a:pt x="490" y="813"/>
                  </a:cubicBezTo>
                  <a:cubicBezTo>
                    <a:pt x="493" y="816"/>
                    <a:pt x="498" y="818"/>
                    <a:pt x="502" y="818"/>
                  </a:cubicBezTo>
                  <a:cubicBezTo>
                    <a:pt x="516" y="818"/>
                    <a:pt x="532" y="807"/>
                    <a:pt x="523" y="791"/>
                  </a:cubicBezTo>
                  <a:cubicBezTo>
                    <a:pt x="490" y="735"/>
                    <a:pt x="457" y="691"/>
                    <a:pt x="434" y="646"/>
                  </a:cubicBezTo>
                  <a:cubicBezTo>
                    <a:pt x="412" y="591"/>
                    <a:pt x="390" y="535"/>
                    <a:pt x="379" y="480"/>
                  </a:cubicBezTo>
                  <a:cubicBezTo>
                    <a:pt x="368" y="435"/>
                    <a:pt x="368" y="391"/>
                    <a:pt x="368" y="347"/>
                  </a:cubicBezTo>
                  <a:lnTo>
                    <a:pt x="368" y="347"/>
                  </a:lnTo>
                  <a:cubicBezTo>
                    <a:pt x="368" y="357"/>
                    <a:pt x="368" y="369"/>
                    <a:pt x="379" y="379"/>
                  </a:cubicBezTo>
                  <a:cubicBezTo>
                    <a:pt x="379" y="468"/>
                    <a:pt x="412" y="557"/>
                    <a:pt x="457" y="624"/>
                  </a:cubicBezTo>
                  <a:cubicBezTo>
                    <a:pt x="462" y="634"/>
                    <a:pt x="476" y="639"/>
                    <a:pt x="490" y="639"/>
                  </a:cubicBezTo>
                  <a:cubicBezTo>
                    <a:pt x="507" y="639"/>
                    <a:pt x="523" y="631"/>
                    <a:pt x="523" y="613"/>
                  </a:cubicBezTo>
                  <a:cubicBezTo>
                    <a:pt x="490" y="535"/>
                    <a:pt x="468" y="468"/>
                    <a:pt x="457" y="379"/>
                  </a:cubicBezTo>
                  <a:lnTo>
                    <a:pt x="457" y="357"/>
                  </a:lnTo>
                  <a:lnTo>
                    <a:pt x="468" y="357"/>
                  </a:lnTo>
                  <a:cubicBezTo>
                    <a:pt x="479" y="424"/>
                    <a:pt x="501" y="490"/>
                    <a:pt x="523" y="546"/>
                  </a:cubicBezTo>
                  <a:cubicBezTo>
                    <a:pt x="529" y="558"/>
                    <a:pt x="543" y="563"/>
                    <a:pt x="556" y="563"/>
                  </a:cubicBezTo>
                  <a:cubicBezTo>
                    <a:pt x="568" y="563"/>
                    <a:pt x="579" y="558"/>
                    <a:pt x="579" y="546"/>
                  </a:cubicBezTo>
                  <a:lnTo>
                    <a:pt x="547" y="388"/>
                  </a:lnTo>
                  <a:lnTo>
                    <a:pt x="547" y="388"/>
                  </a:lnTo>
                  <a:cubicBezTo>
                    <a:pt x="554" y="404"/>
                    <a:pt x="581" y="413"/>
                    <a:pt x="590" y="413"/>
                  </a:cubicBezTo>
                  <a:cubicBezTo>
                    <a:pt x="602" y="502"/>
                    <a:pt x="590" y="602"/>
                    <a:pt x="545" y="691"/>
                  </a:cubicBezTo>
                  <a:cubicBezTo>
                    <a:pt x="538" y="706"/>
                    <a:pt x="552" y="722"/>
                    <a:pt x="569" y="722"/>
                  </a:cubicBezTo>
                  <a:cubicBezTo>
                    <a:pt x="576" y="722"/>
                    <a:pt x="583" y="719"/>
                    <a:pt x="590" y="713"/>
                  </a:cubicBezTo>
                  <a:cubicBezTo>
                    <a:pt x="602" y="691"/>
                    <a:pt x="624" y="658"/>
                    <a:pt x="634" y="635"/>
                  </a:cubicBezTo>
                  <a:lnTo>
                    <a:pt x="634" y="635"/>
                  </a:lnTo>
                  <a:lnTo>
                    <a:pt x="602" y="802"/>
                  </a:lnTo>
                  <a:cubicBezTo>
                    <a:pt x="593" y="826"/>
                    <a:pt x="619" y="849"/>
                    <a:pt x="643" y="849"/>
                  </a:cubicBezTo>
                  <a:cubicBezTo>
                    <a:pt x="652" y="849"/>
                    <a:pt x="662" y="845"/>
                    <a:pt x="668" y="836"/>
                  </a:cubicBezTo>
                  <a:cubicBezTo>
                    <a:pt x="713" y="713"/>
                    <a:pt x="735" y="591"/>
                    <a:pt x="735" y="468"/>
                  </a:cubicBezTo>
                  <a:cubicBezTo>
                    <a:pt x="735" y="445"/>
                    <a:pt x="735" y="422"/>
                    <a:pt x="731" y="402"/>
                  </a:cubicBezTo>
                  <a:lnTo>
                    <a:pt x="731" y="402"/>
                  </a:lnTo>
                  <a:cubicBezTo>
                    <a:pt x="739" y="428"/>
                    <a:pt x="746" y="454"/>
                    <a:pt x="746" y="480"/>
                  </a:cubicBezTo>
                  <a:cubicBezTo>
                    <a:pt x="757" y="569"/>
                    <a:pt x="746" y="668"/>
                    <a:pt x="723" y="757"/>
                  </a:cubicBezTo>
                  <a:cubicBezTo>
                    <a:pt x="723" y="771"/>
                    <a:pt x="741" y="781"/>
                    <a:pt x="756" y="781"/>
                  </a:cubicBezTo>
                  <a:cubicBezTo>
                    <a:pt x="766" y="781"/>
                    <a:pt x="775" y="777"/>
                    <a:pt x="779" y="769"/>
                  </a:cubicBezTo>
                  <a:cubicBezTo>
                    <a:pt x="812" y="668"/>
                    <a:pt x="835" y="546"/>
                    <a:pt x="824" y="435"/>
                  </a:cubicBezTo>
                  <a:lnTo>
                    <a:pt x="835" y="435"/>
                  </a:lnTo>
                  <a:cubicBezTo>
                    <a:pt x="846" y="468"/>
                    <a:pt x="857" y="513"/>
                    <a:pt x="868" y="557"/>
                  </a:cubicBezTo>
                  <a:cubicBezTo>
                    <a:pt x="891" y="680"/>
                    <a:pt x="901" y="802"/>
                    <a:pt x="857" y="913"/>
                  </a:cubicBezTo>
                  <a:cubicBezTo>
                    <a:pt x="849" y="937"/>
                    <a:pt x="875" y="960"/>
                    <a:pt x="894" y="960"/>
                  </a:cubicBezTo>
                  <a:cubicBezTo>
                    <a:pt x="902" y="960"/>
                    <a:pt x="910" y="956"/>
                    <a:pt x="913" y="947"/>
                  </a:cubicBezTo>
                  <a:cubicBezTo>
                    <a:pt x="935" y="913"/>
                    <a:pt x="946" y="869"/>
                    <a:pt x="957" y="824"/>
                  </a:cubicBezTo>
                  <a:cubicBezTo>
                    <a:pt x="957" y="838"/>
                    <a:pt x="984" y="852"/>
                    <a:pt x="1004" y="852"/>
                  </a:cubicBezTo>
                  <a:cubicBezTo>
                    <a:pt x="1015" y="852"/>
                    <a:pt x="1024" y="848"/>
                    <a:pt x="1024" y="836"/>
                  </a:cubicBezTo>
                  <a:lnTo>
                    <a:pt x="1024" y="824"/>
                  </a:lnTo>
                  <a:cubicBezTo>
                    <a:pt x="1035" y="824"/>
                    <a:pt x="1035" y="824"/>
                    <a:pt x="1046" y="813"/>
                  </a:cubicBezTo>
                  <a:lnTo>
                    <a:pt x="1046" y="891"/>
                  </a:lnTo>
                  <a:cubicBezTo>
                    <a:pt x="1046" y="905"/>
                    <a:pt x="1069" y="919"/>
                    <a:pt x="1088" y="919"/>
                  </a:cubicBezTo>
                  <a:cubicBezTo>
                    <a:pt x="1099" y="919"/>
                    <a:pt x="1109" y="914"/>
                    <a:pt x="1113" y="902"/>
                  </a:cubicBezTo>
                  <a:cubicBezTo>
                    <a:pt x="1117" y="863"/>
                    <a:pt x="1117" y="823"/>
                    <a:pt x="1114" y="784"/>
                  </a:cubicBezTo>
                  <a:lnTo>
                    <a:pt x="1114" y="784"/>
                  </a:lnTo>
                  <a:cubicBezTo>
                    <a:pt x="1117" y="802"/>
                    <a:pt x="1143" y="816"/>
                    <a:pt x="1163" y="816"/>
                  </a:cubicBezTo>
                  <a:cubicBezTo>
                    <a:pt x="1178" y="816"/>
                    <a:pt x="1191" y="809"/>
                    <a:pt x="1191" y="791"/>
                  </a:cubicBezTo>
                  <a:cubicBezTo>
                    <a:pt x="1191" y="668"/>
                    <a:pt x="1180" y="546"/>
                    <a:pt x="1124" y="435"/>
                  </a:cubicBezTo>
                  <a:lnTo>
                    <a:pt x="1124" y="435"/>
                  </a:lnTo>
                  <a:cubicBezTo>
                    <a:pt x="1124" y="435"/>
                    <a:pt x="1135" y="435"/>
                    <a:pt x="1135" y="446"/>
                  </a:cubicBezTo>
                  <a:cubicBezTo>
                    <a:pt x="1191" y="524"/>
                    <a:pt x="1235" y="624"/>
                    <a:pt x="1247" y="735"/>
                  </a:cubicBezTo>
                  <a:cubicBezTo>
                    <a:pt x="1247" y="742"/>
                    <a:pt x="1257" y="748"/>
                    <a:pt x="1267" y="748"/>
                  </a:cubicBezTo>
                  <a:cubicBezTo>
                    <a:pt x="1274" y="748"/>
                    <a:pt x="1280" y="745"/>
                    <a:pt x="1280" y="735"/>
                  </a:cubicBezTo>
                  <a:cubicBezTo>
                    <a:pt x="1280" y="602"/>
                    <a:pt x="1213" y="480"/>
                    <a:pt x="1135" y="379"/>
                  </a:cubicBezTo>
                  <a:cubicBezTo>
                    <a:pt x="1091" y="312"/>
                    <a:pt x="1046" y="257"/>
                    <a:pt x="990" y="201"/>
                  </a:cubicBezTo>
                  <a:cubicBezTo>
                    <a:pt x="968" y="168"/>
                    <a:pt x="935" y="146"/>
                    <a:pt x="901" y="146"/>
                  </a:cubicBezTo>
                  <a:cubicBezTo>
                    <a:pt x="891" y="146"/>
                    <a:pt x="879" y="146"/>
                    <a:pt x="868" y="157"/>
                  </a:cubicBezTo>
                  <a:cubicBezTo>
                    <a:pt x="846" y="134"/>
                    <a:pt x="835" y="124"/>
                    <a:pt x="812" y="112"/>
                  </a:cubicBezTo>
                  <a:cubicBezTo>
                    <a:pt x="805" y="105"/>
                    <a:pt x="792" y="97"/>
                    <a:pt x="780" y="97"/>
                  </a:cubicBezTo>
                  <a:cubicBezTo>
                    <a:pt x="776" y="97"/>
                    <a:pt x="771" y="98"/>
                    <a:pt x="768" y="102"/>
                  </a:cubicBezTo>
                  <a:cubicBezTo>
                    <a:pt x="768" y="90"/>
                    <a:pt x="757" y="79"/>
                    <a:pt x="746" y="79"/>
                  </a:cubicBezTo>
                  <a:cubicBezTo>
                    <a:pt x="735" y="57"/>
                    <a:pt x="723" y="57"/>
                    <a:pt x="701" y="57"/>
                  </a:cubicBezTo>
                  <a:cubicBezTo>
                    <a:pt x="691" y="68"/>
                    <a:pt x="691" y="79"/>
                    <a:pt x="701" y="90"/>
                  </a:cubicBezTo>
                  <a:cubicBezTo>
                    <a:pt x="657" y="68"/>
                    <a:pt x="602" y="45"/>
                    <a:pt x="557" y="45"/>
                  </a:cubicBezTo>
                  <a:cubicBezTo>
                    <a:pt x="545" y="35"/>
                    <a:pt x="535" y="35"/>
                    <a:pt x="523" y="35"/>
                  </a:cubicBezTo>
                  <a:lnTo>
                    <a:pt x="523" y="23"/>
                  </a:lnTo>
                  <a:cubicBezTo>
                    <a:pt x="523" y="10"/>
                    <a:pt x="506" y="0"/>
                    <a:pt x="49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19"/>
            <p:cNvSpPr/>
            <p:nvPr/>
          </p:nvSpPr>
          <p:spPr>
            <a:xfrm>
              <a:off x="2260754" y="4697513"/>
              <a:ext cx="12420" cy="25433"/>
            </a:xfrm>
            <a:custGeom>
              <a:avLst/>
              <a:gdLst/>
              <a:ahLst/>
              <a:cxnLst/>
              <a:rect l="l" t="t" r="r" b="b"/>
              <a:pathLst>
                <a:path w="356" h="729" extrusionOk="0">
                  <a:moveTo>
                    <a:pt x="326" y="1"/>
                  </a:moveTo>
                  <a:cubicBezTo>
                    <a:pt x="311" y="1"/>
                    <a:pt x="297" y="9"/>
                    <a:pt x="289" y="17"/>
                  </a:cubicBezTo>
                  <a:lnTo>
                    <a:pt x="279" y="17"/>
                  </a:lnTo>
                  <a:cubicBezTo>
                    <a:pt x="267" y="17"/>
                    <a:pt x="267" y="17"/>
                    <a:pt x="256" y="27"/>
                  </a:cubicBezTo>
                  <a:cubicBezTo>
                    <a:pt x="250" y="15"/>
                    <a:pt x="239" y="9"/>
                    <a:pt x="230" y="9"/>
                  </a:cubicBezTo>
                  <a:cubicBezTo>
                    <a:pt x="223" y="9"/>
                    <a:pt x="216" y="12"/>
                    <a:pt x="212" y="17"/>
                  </a:cubicBezTo>
                  <a:cubicBezTo>
                    <a:pt x="190" y="50"/>
                    <a:pt x="178" y="84"/>
                    <a:pt x="167" y="106"/>
                  </a:cubicBezTo>
                  <a:lnTo>
                    <a:pt x="145" y="106"/>
                  </a:lnTo>
                  <a:cubicBezTo>
                    <a:pt x="123" y="106"/>
                    <a:pt x="101" y="128"/>
                    <a:pt x="89" y="150"/>
                  </a:cubicBezTo>
                  <a:cubicBezTo>
                    <a:pt x="34" y="228"/>
                    <a:pt x="0" y="339"/>
                    <a:pt x="0" y="439"/>
                  </a:cubicBezTo>
                  <a:cubicBezTo>
                    <a:pt x="0" y="446"/>
                    <a:pt x="12" y="452"/>
                    <a:pt x="21" y="452"/>
                  </a:cubicBezTo>
                  <a:cubicBezTo>
                    <a:pt x="28" y="452"/>
                    <a:pt x="34" y="449"/>
                    <a:pt x="34" y="439"/>
                  </a:cubicBezTo>
                  <a:cubicBezTo>
                    <a:pt x="45" y="383"/>
                    <a:pt x="56" y="328"/>
                    <a:pt x="89" y="284"/>
                  </a:cubicBezTo>
                  <a:lnTo>
                    <a:pt x="89" y="284"/>
                  </a:lnTo>
                  <a:cubicBezTo>
                    <a:pt x="78" y="328"/>
                    <a:pt x="67" y="383"/>
                    <a:pt x="78" y="439"/>
                  </a:cubicBezTo>
                  <a:cubicBezTo>
                    <a:pt x="89" y="528"/>
                    <a:pt x="111" y="617"/>
                    <a:pt x="145" y="706"/>
                  </a:cubicBezTo>
                  <a:cubicBezTo>
                    <a:pt x="145" y="717"/>
                    <a:pt x="156" y="729"/>
                    <a:pt x="167" y="729"/>
                  </a:cubicBezTo>
                  <a:cubicBezTo>
                    <a:pt x="178" y="729"/>
                    <a:pt x="200" y="717"/>
                    <a:pt x="190" y="706"/>
                  </a:cubicBezTo>
                  <a:cubicBezTo>
                    <a:pt x="167" y="628"/>
                    <a:pt x="145" y="551"/>
                    <a:pt x="145" y="462"/>
                  </a:cubicBezTo>
                  <a:cubicBezTo>
                    <a:pt x="134" y="383"/>
                    <a:pt x="156" y="317"/>
                    <a:pt x="178" y="250"/>
                  </a:cubicBezTo>
                  <a:cubicBezTo>
                    <a:pt x="178" y="239"/>
                    <a:pt x="190" y="239"/>
                    <a:pt x="190" y="239"/>
                  </a:cubicBezTo>
                  <a:cubicBezTo>
                    <a:pt x="200" y="228"/>
                    <a:pt x="200" y="205"/>
                    <a:pt x="200" y="195"/>
                  </a:cubicBezTo>
                  <a:lnTo>
                    <a:pt x="212" y="183"/>
                  </a:lnTo>
                  <a:cubicBezTo>
                    <a:pt x="212" y="173"/>
                    <a:pt x="223" y="161"/>
                    <a:pt x="223" y="150"/>
                  </a:cubicBezTo>
                  <a:cubicBezTo>
                    <a:pt x="223" y="173"/>
                    <a:pt x="223" y="183"/>
                    <a:pt x="234" y="205"/>
                  </a:cubicBezTo>
                  <a:cubicBezTo>
                    <a:pt x="234" y="205"/>
                    <a:pt x="245" y="217"/>
                    <a:pt x="256" y="217"/>
                  </a:cubicBezTo>
                  <a:cubicBezTo>
                    <a:pt x="256" y="217"/>
                    <a:pt x="267" y="217"/>
                    <a:pt x="267" y="205"/>
                  </a:cubicBezTo>
                  <a:cubicBezTo>
                    <a:pt x="267" y="183"/>
                    <a:pt x="279" y="161"/>
                    <a:pt x="289" y="150"/>
                  </a:cubicBezTo>
                  <a:cubicBezTo>
                    <a:pt x="301" y="128"/>
                    <a:pt x="301" y="116"/>
                    <a:pt x="312" y="94"/>
                  </a:cubicBezTo>
                  <a:cubicBezTo>
                    <a:pt x="323" y="84"/>
                    <a:pt x="334" y="61"/>
                    <a:pt x="345" y="50"/>
                  </a:cubicBezTo>
                  <a:cubicBezTo>
                    <a:pt x="345" y="50"/>
                    <a:pt x="345" y="39"/>
                    <a:pt x="356" y="39"/>
                  </a:cubicBezTo>
                  <a:cubicBezTo>
                    <a:pt x="356" y="27"/>
                    <a:pt x="345" y="17"/>
                    <a:pt x="345" y="5"/>
                  </a:cubicBezTo>
                  <a:cubicBezTo>
                    <a:pt x="339" y="2"/>
                    <a:pt x="332" y="1"/>
                    <a:pt x="32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19"/>
            <p:cNvSpPr/>
            <p:nvPr/>
          </p:nvSpPr>
          <p:spPr>
            <a:xfrm>
              <a:off x="2278233" y="4698315"/>
              <a:ext cx="3907" cy="11024"/>
            </a:xfrm>
            <a:custGeom>
              <a:avLst/>
              <a:gdLst/>
              <a:ahLst/>
              <a:cxnLst/>
              <a:rect l="l" t="t" r="r" b="b"/>
              <a:pathLst>
                <a:path w="112" h="316" extrusionOk="0">
                  <a:moveTo>
                    <a:pt x="21" y="0"/>
                  </a:moveTo>
                  <a:cubicBezTo>
                    <a:pt x="17" y="0"/>
                    <a:pt x="14" y="1"/>
                    <a:pt x="11" y="4"/>
                  </a:cubicBezTo>
                  <a:cubicBezTo>
                    <a:pt x="0" y="16"/>
                    <a:pt x="0" y="27"/>
                    <a:pt x="11" y="38"/>
                  </a:cubicBezTo>
                  <a:cubicBezTo>
                    <a:pt x="22" y="49"/>
                    <a:pt x="22" y="71"/>
                    <a:pt x="22" y="83"/>
                  </a:cubicBezTo>
                  <a:cubicBezTo>
                    <a:pt x="33" y="105"/>
                    <a:pt x="33" y="127"/>
                    <a:pt x="33" y="150"/>
                  </a:cubicBezTo>
                  <a:cubicBezTo>
                    <a:pt x="45" y="194"/>
                    <a:pt x="45" y="249"/>
                    <a:pt x="55" y="294"/>
                  </a:cubicBezTo>
                  <a:cubicBezTo>
                    <a:pt x="55" y="305"/>
                    <a:pt x="67" y="316"/>
                    <a:pt x="77" y="316"/>
                  </a:cubicBezTo>
                  <a:cubicBezTo>
                    <a:pt x="77" y="316"/>
                    <a:pt x="100" y="316"/>
                    <a:pt x="100" y="305"/>
                  </a:cubicBezTo>
                  <a:cubicBezTo>
                    <a:pt x="111" y="283"/>
                    <a:pt x="111" y="261"/>
                    <a:pt x="111" y="227"/>
                  </a:cubicBezTo>
                  <a:cubicBezTo>
                    <a:pt x="111" y="205"/>
                    <a:pt x="111" y="172"/>
                    <a:pt x="100" y="150"/>
                  </a:cubicBezTo>
                  <a:cubicBezTo>
                    <a:pt x="100" y="105"/>
                    <a:pt x="89" y="49"/>
                    <a:pt x="45" y="16"/>
                  </a:cubicBezTo>
                  <a:cubicBezTo>
                    <a:pt x="36" y="8"/>
                    <a:pt x="29" y="0"/>
                    <a:pt x="2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19"/>
            <p:cNvSpPr/>
            <p:nvPr/>
          </p:nvSpPr>
          <p:spPr>
            <a:xfrm>
              <a:off x="2280850" y="4698804"/>
              <a:ext cx="7501" cy="15211"/>
            </a:xfrm>
            <a:custGeom>
              <a:avLst/>
              <a:gdLst/>
              <a:ahLst/>
              <a:cxnLst/>
              <a:rect l="l" t="t" r="r" b="b"/>
              <a:pathLst>
                <a:path w="215" h="436" extrusionOk="0">
                  <a:moveTo>
                    <a:pt x="26" y="1"/>
                  </a:moveTo>
                  <a:cubicBezTo>
                    <a:pt x="12" y="1"/>
                    <a:pt x="0" y="10"/>
                    <a:pt x="14" y="24"/>
                  </a:cubicBezTo>
                  <a:cubicBezTo>
                    <a:pt x="58" y="79"/>
                    <a:pt x="81" y="146"/>
                    <a:pt x="114" y="202"/>
                  </a:cubicBezTo>
                  <a:cubicBezTo>
                    <a:pt x="136" y="269"/>
                    <a:pt x="147" y="336"/>
                    <a:pt x="158" y="402"/>
                  </a:cubicBezTo>
                  <a:cubicBezTo>
                    <a:pt x="170" y="425"/>
                    <a:pt x="180" y="425"/>
                    <a:pt x="192" y="435"/>
                  </a:cubicBezTo>
                  <a:cubicBezTo>
                    <a:pt x="203" y="435"/>
                    <a:pt x="214" y="425"/>
                    <a:pt x="214" y="413"/>
                  </a:cubicBezTo>
                  <a:cubicBezTo>
                    <a:pt x="214" y="380"/>
                    <a:pt x="214" y="336"/>
                    <a:pt x="203" y="302"/>
                  </a:cubicBezTo>
                  <a:lnTo>
                    <a:pt x="170" y="202"/>
                  </a:lnTo>
                  <a:cubicBezTo>
                    <a:pt x="136" y="136"/>
                    <a:pt x="91" y="69"/>
                    <a:pt x="47" y="13"/>
                  </a:cubicBezTo>
                  <a:cubicBezTo>
                    <a:pt x="43" y="4"/>
                    <a:pt x="34" y="1"/>
                    <a:pt x="2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19"/>
            <p:cNvSpPr/>
            <p:nvPr/>
          </p:nvSpPr>
          <p:spPr>
            <a:xfrm>
              <a:off x="2288072" y="4706200"/>
              <a:ext cx="5303" cy="20409"/>
            </a:xfrm>
            <a:custGeom>
              <a:avLst/>
              <a:gdLst/>
              <a:ahLst/>
              <a:cxnLst/>
              <a:rect l="l" t="t" r="r" b="b"/>
              <a:pathLst>
                <a:path w="152" h="585" extrusionOk="0">
                  <a:moveTo>
                    <a:pt x="21" y="0"/>
                  </a:moveTo>
                  <a:cubicBezTo>
                    <a:pt x="10" y="0"/>
                    <a:pt x="0" y="10"/>
                    <a:pt x="7" y="23"/>
                  </a:cubicBezTo>
                  <a:cubicBezTo>
                    <a:pt x="18" y="68"/>
                    <a:pt x="40" y="112"/>
                    <a:pt x="52" y="157"/>
                  </a:cubicBezTo>
                  <a:cubicBezTo>
                    <a:pt x="74" y="201"/>
                    <a:pt x="85" y="246"/>
                    <a:pt x="96" y="290"/>
                  </a:cubicBezTo>
                  <a:cubicBezTo>
                    <a:pt x="118" y="379"/>
                    <a:pt x="129" y="480"/>
                    <a:pt x="118" y="569"/>
                  </a:cubicBezTo>
                  <a:cubicBezTo>
                    <a:pt x="118" y="576"/>
                    <a:pt x="129" y="584"/>
                    <a:pt x="136" y="584"/>
                  </a:cubicBezTo>
                  <a:cubicBezTo>
                    <a:pt x="139" y="584"/>
                    <a:pt x="141" y="583"/>
                    <a:pt x="141" y="579"/>
                  </a:cubicBezTo>
                  <a:cubicBezTo>
                    <a:pt x="151" y="480"/>
                    <a:pt x="151" y="379"/>
                    <a:pt x="129" y="290"/>
                  </a:cubicBezTo>
                  <a:cubicBezTo>
                    <a:pt x="118" y="190"/>
                    <a:pt x="96" y="90"/>
                    <a:pt x="40" y="12"/>
                  </a:cubicBezTo>
                  <a:cubicBezTo>
                    <a:pt x="36" y="4"/>
                    <a:pt x="28" y="0"/>
                    <a:pt x="2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19"/>
            <p:cNvSpPr/>
            <p:nvPr/>
          </p:nvSpPr>
          <p:spPr>
            <a:xfrm>
              <a:off x="2286362" y="4701176"/>
              <a:ext cx="8547" cy="13222"/>
            </a:xfrm>
            <a:custGeom>
              <a:avLst/>
              <a:gdLst/>
              <a:ahLst/>
              <a:cxnLst/>
              <a:rect l="l" t="t" r="r" b="b"/>
              <a:pathLst>
                <a:path w="245" h="379" extrusionOk="0">
                  <a:moveTo>
                    <a:pt x="34" y="1"/>
                  </a:moveTo>
                  <a:cubicBezTo>
                    <a:pt x="22" y="1"/>
                    <a:pt x="0" y="1"/>
                    <a:pt x="0" y="23"/>
                  </a:cubicBezTo>
                  <a:lnTo>
                    <a:pt x="0" y="45"/>
                  </a:lnTo>
                  <a:cubicBezTo>
                    <a:pt x="12" y="45"/>
                    <a:pt x="22" y="56"/>
                    <a:pt x="22" y="56"/>
                  </a:cubicBezTo>
                  <a:lnTo>
                    <a:pt x="34" y="56"/>
                  </a:lnTo>
                  <a:cubicBezTo>
                    <a:pt x="45" y="68"/>
                    <a:pt x="45" y="68"/>
                    <a:pt x="56" y="68"/>
                  </a:cubicBezTo>
                  <a:lnTo>
                    <a:pt x="67" y="78"/>
                  </a:lnTo>
                  <a:cubicBezTo>
                    <a:pt x="67" y="90"/>
                    <a:pt x="78" y="100"/>
                    <a:pt x="89" y="112"/>
                  </a:cubicBezTo>
                  <a:cubicBezTo>
                    <a:pt x="89" y="123"/>
                    <a:pt x="101" y="134"/>
                    <a:pt x="111" y="145"/>
                  </a:cubicBezTo>
                  <a:lnTo>
                    <a:pt x="145" y="212"/>
                  </a:lnTo>
                  <a:cubicBezTo>
                    <a:pt x="178" y="256"/>
                    <a:pt x="200" y="301"/>
                    <a:pt x="200" y="357"/>
                  </a:cubicBezTo>
                  <a:cubicBezTo>
                    <a:pt x="200" y="367"/>
                    <a:pt x="212" y="367"/>
                    <a:pt x="223" y="379"/>
                  </a:cubicBezTo>
                  <a:cubicBezTo>
                    <a:pt x="234" y="379"/>
                    <a:pt x="245" y="367"/>
                    <a:pt x="245" y="357"/>
                  </a:cubicBezTo>
                  <a:cubicBezTo>
                    <a:pt x="245" y="301"/>
                    <a:pt x="223" y="256"/>
                    <a:pt x="200" y="212"/>
                  </a:cubicBezTo>
                  <a:cubicBezTo>
                    <a:pt x="190" y="179"/>
                    <a:pt x="167" y="156"/>
                    <a:pt x="156" y="134"/>
                  </a:cubicBezTo>
                  <a:lnTo>
                    <a:pt x="167" y="134"/>
                  </a:lnTo>
                  <a:lnTo>
                    <a:pt x="167" y="112"/>
                  </a:lnTo>
                  <a:cubicBezTo>
                    <a:pt x="156" y="90"/>
                    <a:pt x="134" y="56"/>
                    <a:pt x="111" y="45"/>
                  </a:cubicBezTo>
                  <a:cubicBezTo>
                    <a:pt x="89" y="23"/>
                    <a:pt x="67" y="11"/>
                    <a:pt x="3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19"/>
            <p:cNvSpPr/>
            <p:nvPr/>
          </p:nvSpPr>
          <p:spPr>
            <a:xfrm>
              <a:off x="2272372" y="4698874"/>
              <a:ext cx="35" cy="384"/>
            </a:xfrm>
            <a:custGeom>
              <a:avLst/>
              <a:gdLst/>
              <a:ahLst/>
              <a:cxnLst/>
              <a:rect l="l" t="t" r="r" b="b"/>
              <a:pathLst>
                <a:path w="1" h="11" extrusionOk="0">
                  <a:moveTo>
                    <a:pt x="1" y="11"/>
                  </a:moveTo>
                  <a:lnTo>
                    <a:pt x="1" y="11"/>
                  </a:lnTo>
                  <a:cubicBezTo>
                    <a:pt x="1" y="0"/>
                    <a:pt x="1" y="0"/>
                    <a:pt x="1" y="1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19"/>
            <p:cNvSpPr/>
            <p:nvPr/>
          </p:nvSpPr>
          <p:spPr>
            <a:xfrm>
              <a:off x="2272372" y="4699223"/>
              <a:ext cx="35" cy="35"/>
            </a:xfrm>
            <a:custGeom>
              <a:avLst/>
              <a:gdLst/>
              <a:ahLst/>
              <a:cxnLst/>
              <a:rect l="l" t="t" r="r" b="b"/>
              <a:pathLst>
                <a:path w="1" h="1" extrusionOk="0">
                  <a:moveTo>
                    <a:pt x="1" y="1"/>
                  </a:moveTo>
                  <a:lnTo>
                    <a:pt x="1"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19"/>
            <p:cNvSpPr/>
            <p:nvPr/>
          </p:nvSpPr>
          <p:spPr>
            <a:xfrm>
              <a:off x="2272372" y="4697304"/>
              <a:ext cx="5896" cy="9873"/>
            </a:xfrm>
            <a:custGeom>
              <a:avLst/>
              <a:gdLst/>
              <a:ahLst/>
              <a:cxnLst/>
              <a:rect l="l" t="t" r="r" b="b"/>
              <a:pathLst>
                <a:path w="169" h="283" extrusionOk="0">
                  <a:moveTo>
                    <a:pt x="67" y="1"/>
                  </a:moveTo>
                  <a:cubicBezTo>
                    <a:pt x="67" y="1"/>
                    <a:pt x="57" y="1"/>
                    <a:pt x="57" y="11"/>
                  </a:cubicBezTo>
                  <a:lnTo>
                    <a:pt x="45" y="11"/>
                  </a:lnTo>
                  <a:cubicBezTo>
                    <a:pt x="35" y="11"/>
                    <a:pt x="35" y="23"/>
                    <a:pt x="35" y="23"/>
                  </a:cubicBezTo>
                  <a:cubicBezTo>
                    <a:pt x="23" y="23"/>
                    <a:pt x="23" y="23"/>
                    <a:pt x="23" y="33"/>
                  </a:cubicBezTo>
                  <a:cubicBezTo>
                    <a:pt x="12" y="33"/>
                    <a:pt x="12" y="45"/>
                    <a:pt x="12" y="45"/>
                  </a:cubicBezTo>
                  <a:cubicBezTo>
                    <a:pt x="1" y="45"/>
                    <a:pt x="1" y="45"/>
                    <a:pt x="1" y="56"/>
                  </a:cubicBezTo>
                  <a:lnTo>
                    <a:pt x="12" y="56"/>
                  </a:lnTo>
                  <a:lnTo>
                    <a:pt x="12" y="67"/>
                  </a:lnTo>
                  <a:lnTo>
                    <a:pt x="12" y="78"/>
                  </a:lnTo>
                  <a:lnTo>
                    <a:pt x="12" y="90"/>
                  </a:lnTo>
                  <a:lnTo>
                    <a:pt x="35" y="90"/>
                  </a:lnTo>
                  <a:lnTo>
                    <a:pt x="35" y="100"/>
                  </a:lnTo>
                  <a:lnTo>
                    <a:pt x="57" y="122"/>
                  </a:lnTo>
                  <a:cubicBezTo>
                    <a:pt x="57" y="122"/>
                    <a:pt x="79" y="122"/>
                    <a:pt x="79" y="112"/>
                  </a:cubicBezTo>
                  <a:cubicBezTo>
                    <a:pt x="90" y="100"/>
                    <a:pt x="90" y="90"/>
                    <a:pt x="101" y="67"/>
                  </a:cubicBezTo>
                  <a:lnTo>
                    <a:pt x="101" y="78"/>
                  </a:lnTo>
                  <a:lnTo>
                    <a:pt x="101" y="90"/>
                  </a:lnTo>
                  <a:cubicBezTo>
                    <a:pt x="112" y="90"/>
                    <a:pt x="112" y="100"/>
                    <a:pt x="112" y="100"/>
                  </a:cubicBezTo>
                  <a:lnTo>
                    <a:pt x="112" y="156"/>
                  </a:lnTo>
                  <a:cubicBezTo>
                    <a:pt x="112" y="189"/>
                    <a:pt x="112" y="223"/>
                    <a:pt x="101" y="267"/>
                  </a:cubicBezTo>
                  <a:cubicBezTo>
                    <a:pt x="101" y="275"/>
                    <a:pt x="112" y="283"/>
                    <a:pt x="123" y="283"/>
                  </a:cubicBezTo>
                  <a:cubicBezTo>
                    <a:pt x="127" y="283"/>
                    <a:pt x="131" y="282"/>
                    <a:pt x="134" y="278"/>
                  </a:cubicBezTo>
                  <a:cubicBezTo>
                    <a:pt x="146" y="234"/>
                    <a:pt x="156" y="201"/>
                    <a:pt x="156" y="156"/>
                  </a:cubicBezTo>
                  <a:cubicBezTo>
                    <a:pt x="168" y="134"/>
                    <a:pt x="168" y="112"/>
                    <a:pt x="168" y="90"/>
                  </a:cubicBezTo>
                  <a:cubicBezTo>
                    <a:pt x="168" y="78"/>
                    <a:pt x="168" y="67"/>
                    <a:pt x="156" y="67"/>
                  </a:cubicBezTo>
                  <a:cubicBezTo>
                    <a:pt x="156" y="45"/>
                    <a:pt x="134" y="45"/>
                    <a:pt x="124" y="33"/>
                  </a:cubicBezTo>
                  <a:lnTo>
                    <a:pt x="101" y="33"/>
                  </a:lnTo>
                  <a:cubicBezTo>
                    <a:pt x="112" y="23"/>
                    <a:pt x="101" y="11"/>
                    <a:pt x="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19"/>
            <p:cNvSpPr/>
            <p:nvPr/>
          </p:nvSpPr>
          <p:spPr>
            <a:xfrm>
              <a:off x="2275896" y="4699641"/>
              <a:ext cx="35" cy="35"/>
            </a:xfrm>
            <a:custGeom>
              <a:avLst/>
              <a:gdLst/>
              <a:ahLst/>
              <a:cxnLst/>
              <a:rect l="l" t="t" r="r" b="b"/>
              <a:pathLst>
                <a:path w="1" h="1" extrusionOk="0">
                  <a:moveTo>
                    <a:pt x="0" y="0"/>
                  </a:move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19"/>
            <p:cNvSpPr/>
            <p:nvPr/>
          </p:nvSpPr>
          <p:spPr>
            <a:xfrm>
              <a:off x="2258033" y="4706654"/>
              <a:ext cx="3140" cy="19223"/>
            </a:xfrm>
            <a:custGeom>
              <a:avLst/>
              <a:gdLst/>
              <a:ahLst/>
              <a:cxnLst/>
              <a:rect l="l" t="t" r="r" b="b"/>
              <a:pathLst>
                <a:path w="90" h="551" extrusionOk="0">
                  <a:moveTo>
                    <a:pt x="51" y="1"/>
                  </a:moveTo>
                  <a:cubicBezTo>
                    <a:pt x="44" y="1"/>
                    <a:pt x="37" y="3"/>
                    <a:pt x="34" y="10"/>
                  </a:cubicBezTo>
                  <a:cubicBezTo>
                    <a:pt x="1" y="88"/>
                    <a:pt x="1" y="188"/>
                    <a:pt x="1" y="277"/>
                  </a:cubicBezTo>
                  <a:cubicBezTo>
                    <a:pt x="1" y="366"/>
                    <a:pt x="23" y="455"/>
                    <a:pt x="45" y="533"/>
                  </a:cubicBezTo>
                  <a:cubicBezTo>
                    <a:pt x="51" y="544"/>
                    <a:pt x="62" y="550"/>
                    <a:pt x="71" y="550"/>
                  </a:cubicBezTo>
                  <a:cubicBezTo>
                    <a:pt x="81" y="550"/>
                    <a:pt x="90" y="544"/>
                    <a:pt x="90" y="533"/>
                  </a:cubicBezTo>
                  <a:cubicBezTo>
                    <a:pt x="67" y="455"/>
                    <a:pt x="45" y="366"/>
                    <a:pt x="45" y="277"/>
                  </a:cubicBezTo>
                  <a:cubicBezTo>
                    <a:pt x="56" y="200"/>
                    <a:pt x="67" y="111"/>
                    <a:pt x="78" y="22"/>
                  </a:cubicBezTo>
                  <a:cubicBezTo>
                    <a:pt x="86" y="14"/>
                    <a:pt x="67" y="1"/>
                    <a:pt x="5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19"/>
            <p:cNvSpPr/>
            <p:nvPr/>
          </p:nvSpPr>
          <p:spPr>
            <a:xfrm>
              <a:off x="2284792" y="4713213"/>
              <a:ext cx="3559" cy="13641"/>
            </a:xfrm>
            <a:custGeom>
              <a:avLst/>
              <a:gdLst/>
              <a:ahLst/>
              <a:cxnLst/>
              <a:rect l="l" t="t" r="r" b="b"/>
              <a:pathLst>
                <a:path w="102" h="391" extrusionOk="0">
                  <a:moveTo>
                    <a:pt x="23" y="0"/>
                  </a:moveTo>
                  <a:cubicBezTo>
                    <a:pt x="12" y="0"/>
                    <a:pt x="1" y="12"/>
                    <a:pt x="1" y="22"/>
                  </a:cubicBezTo>
                  <a:cubicBezTo>
                    <a:pt x="34" y="134"/>
                    <a:pt x="57" y="256"/>
                    <a:pt x="45" y="368"/>
                  </a:cubicBezTo>
                  <a:cubicBezTo>
                    <a:pt x="45" y="381"/>
                    <a:pt x="58" y="391"/>
                    <a:pt x="68" y="391"/>
                  </a:cubicBezTo>
                  <a:cubicBezTo>
                    <a:pt x="74" y="391"/>
                    <a:pt x="79" y="387"/>
                    <a:pt x="79" y="378"/>
                  </a:cubicBezTo>
                  <a:cubicBezTo>
                    <a:pt x="101" y="256"/>
                    <a:pt x="101" y="134"/>
                    <a:pt x="45" y="22"/>
                  </a:cubicBezTo>
                  <a:cubicBezTo>
                    <a:pt x="45" y="12"/>
                    <a:pt x="34" y="0"/>
                    <a:pt x="2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19"/>
            <p:cNvSpPr/>
            <p:nvPr/>
          </p:nvSpPr>
          <p:spPr>
            <a:xfrm>
              <a:off x="2047411" y="4644134"/>
              <a:ext cx="20898" cy="20758"/>
            </a:xfrm>
            <a:custGeom>
              <a:avLst/>
              <a:gdLst/>
              <a:ahLst/>
              <a:cxnLst/>
              <a:rect l="l" t="t" r="r" b="b"/>
              <a:pathLst>
                <a:path w="599" h="595" extrusionOk="0">
                  <a:moveTo>
                    <a:pt x="499" y="0"/>
                  </a:moveTo>
                  <a:cubicBezTo>
                    <a:pt x="432" y="12"/>
                    <a:pt x="376" y="45"/>
                    <a:pt x="309" y="79"/>
                  </a:cubicBezTo>
                  <a:cubicBezTo>
                    <a:pt x="287" y="89"/>
                    <a:pt x="254" y="112"/>
                    <a:pt x="232" y="134"/>
                  </a:cubicBezTo>
                  <a:cubicBezTo>
                    <a:pt x="210" y="156"/>
                    <a:pt x="187" y="178"/>
                    <a:pt x="198" y="212"/>
                  </a:cubicBezTo>
                  <a:lnTo>
                    <a:pt x="210" y="223"/>
                  </a:lnTo>
                  <a:cubicBezTo>
                    <a:pt x="165" y="267"/>
                    <a:pt x="109" y="301"/>
                    <a:pt x="65" y="346"/>
                  </a:cubicBezTo>
                  <a:cubicBezTo>
                    <a:pt x="45" y="365"/>
                    <a:pt x="78" y="403"/>
                    <a:pt x="109" y="403"/>
                  </a:cubicBezTo>
                  <a:cubicBezTo>
                    <a:pt x="113" y="403"/>
                    <a:pt x="117" y="402"/>
                    <a:pt x="121" y="401"/>
                  </a:cubicBezTo>
                  <a:lnTo>
                    <a:pt x="121" y="401"/>
                  </a:lnTo>
                  <a:cubicBezTo>
                    <a:pt x="121" y="412"/>
                    <a:pt x="109" y="412"/>
                    <a:pt x="109" y="412"/>
                  </a:cubicBezTo>
                  <a:cubicBezTo>
                    <a:pt x="65" y="457"/>
                    <a:pt x="20" y="512"/>
                    <a:pt x="9" y="568"/>
                  </a:cubicBezTo>
                  <a:cubicBezTo>
                    <a:pt x="1" y="584"/>
                    <a:pt x="23" y="594"/>
                    <a:pt x="39" y="594"/>
                  </a:cubicBezTo>
                  <a:cubicBezTo>
                    <a:pt x="45" y="594"/>
                    <a:pt x="51" y="593"/>
                    <a:pt x="54" y="590"/>
                  </a:cubicBezTo>
                  <a:cubicBezTo>
                    <a:pt x="76" y="568"/>
                    <a:pt x="87" y="546"/>
                    <a:pt x="109" y="524"/>
                  </a:cubicBezTo>
                  <a:cubicBezTo>
                    <a:pt x="131" y="501"/>
                    <a:pt x="154" y="479"/>
                    <a:pt x="176" y="468"/>
                  </a:cubicBezTo>
                  <a:lnTo>
                    <a:pt x="309" y="368"/>
                  </a:lnTo>
                  <a:cubicBezTo>
                    <a:pt x="354" y="346"/>
                    <a:pt x="398" y="323"/>
                    <a:pt x="443" y="312"/>
                  </a:cubicBezTo>
                  <a:cubicBezTo>
                    <a:pt x="465" y="301"/>
                    <a:pt x="487" y="301"/>
                    <a:pt x="510" y="301"/>
                  </a:cubicBezTo>
                  <a:cubicBezTo>
                    <a:pt x="521" y="295"/>
                    <a:pt x="535" y="295"/>
                    <a:pt x="547" y="295"/>
                  </a:cubicBezTo>
                  <a:cubicBezTo>
                    <a:pt x="560" y="295"/>
                    <a:pt x="571" y="295"/>
                    <a:pt x="576" y="290"/>
                  </a:cubicBezTo>
                  <a:cubicBezTo>
                    <a:pt x="599" y="279"/>
                    <a:pt x="599" y="257"/>
                    <a:pt x="576" y="245"/>
                  </a:cubicBezTo>
                  <a:cubicBezTo>
                    <a:pt x="554" y="223"/>
                    <a:pt x="527" y="215"/>
                    <a:pt x="498" y="215"/>
                  </a:cubicBezTo>
                  <a:cubicBezTo>
                    <a:pt x="468" y="215"/>
                    <a:pt x="438" y="223"/>
                    <a:pt x="410" y="234"/>
                  </a:cubicBezTo>
                  <a:cubicBezTo>
                    <a:pt x="354" y="245"/>
                    <a:pt x="321" y="267"/>
                    <a:pt x="276" y="290"/>
                  </a:cubicBezTo>
                  <a:cubicBezTo>
                    <a:pt x="321" y="257"/>
                    <a:pt x="376" y="223"/>
                    <a:pt x="432" y="201"/>
                  </a:cubicBezTo>
                  <a:lnTo>
                    <a:pt x="566" y="134"/>
                  </a:lnTo>
                  <a:cubicBezTo>
                    <a:pt x="599" y="112"/>
                    <a:pt x="588" y="89"/>
                    <a:pt x="566" y="67"/>
                  </a:cubicBezTo>
                  <a:cubicBezTo>
                    <a:pt x="588" y="34"/>
                    <a:pt x="532" y="0"/>
                    <a:pt x="49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19"/>
            <p:cNvSpPr/>
            <p:nvPr/>
          </p:nvSpPr>
          <p:spPr>
            <a:xfrm>
              <a:off x="2062588" y="4675847"/>
              <a:ext cx="30492" cy="15350"/>
            </a:xfrm>
            <a:custGeom>
              <a:avLst/>
              <a:gdLst/>
              <a:ahLst/>
              <a:cxnLst/>
              <a:rect l="l" t="t" r="r" b="b"/>
              <a:pathLst>
                <a:path w="874" h="440" extrusionOk="0">
                  <a:moveTo>
                    <a:pt x="464" y="315"/>
                  </a:moveTo>
                  <a:cubicBezTo>
                    <a:pt x="460" y="319"/>
                    <a:pt x="456" y="322"/>
                    <a:pt x="453" y="326"/>
                  </a:cubicBezTo>
                  <a:lnTo>
                    <a:pt x="453" y="326"/>
                  </a:lnTo>
                  <a:cubicBezTo>
                    <a:pt x="453" y="319"/>
                    <a:pt x="458" y="316"/>
                    <a:pt x="464" y="315"/>
                  </a:cubicBezTo>
                  <a:close/>
                  <a:moveTo>
                    <a:pt x="589" y="1"/>
                  </a:moveTo>
                  <a:cubicBezTo>
                    <a:pt x="584" y="1"/>
                    <a:pt x="579" y="2"/>
                    <a:pt x="575" y="3"/>
                  </a:cubicBezTo>
                  <a:cubicBezTo>
                    <a:pt x="519" y="26"/>
                    <a:pt x="486" y="59"/>
                    <a:pt x="442" y="92"/>
                  </a:cubicBezTo>
                  <a:cubicBezTo>
                    <a:pt x="398" y="126"/>
                    <a:pt x="364" y="148"/>
                    <a:pt x="319" y="171"/>
                  </a:cubicBezTo>
                  <a:cubicBezTo>
                    <a:pt x="230" y="226"/>
                    <a:pt x="141" y="270"/>
                    <a:pt x="42" y="304"/>
                  </a:cubicBezTo>
                  <a:cubicBezTo>
                    <a:pt x="0" y="314"/>
                    <a:pt x="45" y="372"/>
                    <a:pt x="78" y="372"/>
                  </a:cubicBezTo>
                  <a:cubicBezTo>
                    <a:pt x="81" y="372"/>
                    <a:pt x="84" y="372"/>
                    <a:pt x="86" y="371"/>
                  </a:cubicBezTo>
                  <a:cubicBezTo>
                    <a:pt x="136" y="351"/>
                    <a:pt x="196" y="330"/>
                    <a:pt x="249" y="310"/>
                  </a:cubicBezTo>
                  <a:lnTo>
                    <a:pt x="249" y="310"/>
                  </a:lnTo>
                  <a:cubicBezTo>
                    <a:pt x="245" y="322"/>
                    <a:pt x="254" y="339"/>
                    <a:pt x="264" y="349"/>
                  </a:cubicBezTo>
                  <a:cubicBezTo>
                    <a:pt x="272" y="356"/>
                    <a:pt x="285" y="364"/>
                    <a:pt x="300" y="364"/>
                  </a:cubicBezTo>
                  <a:cubicBezTo>
                    <a:pt x="306" y="364"/>
                    <a:pt x="313" y="363"/>
                    <a:pt x="319" y="359"/>
                  </a:cubicBezTo>
                  <a:cubicBezTo>
                    <a:pt x="341" y="349"/>
                    <a:pt x="375" y="337"/>
                    <a:pt x="408" y="326"/>
                  </a:cubicBezTo>
                  <a:lnTo>
                    <a:pt x="452" y="326"/>
                  </a:lnTo>
                  <a:cubicBezTo>
                    <a:pt x="420" y="354"/>
                    <a:pt x="382" y="374"/>
                    <a:pt x="353" y="393"/>
                  </a:cubicBezTo>
                  <a:cubicBezTo>
                    <a:pt x="333" y="403"/>
                    <a:pt x="357" y="439"/>
                    <a:pt x="379" y="439"/>
                  </a:cubicBezTo>
                  <a:cubicBezTo>
                    <a:pt x="381" y="439"/>
                    <a:pt x="384" y="439"/>
                    <a:pt x="386" y="438"/>
                  </a:cubicBezTo>
                  <a:cubicBezTo>
                    <a:pt x="486" y="404"/>
                    <a:pt x="564" y="349"/>
                    <a:pt x="642" y="293"/>
                  </a:cubicBezTo>
                  <a:cubicBezTo>
                    <a:pt x="720" y="237"/>
                    <a:pt x="809" y="181"/>
                    <a:pt x="865" y="104"/>
                  </a:cubicBezTo>
                  <a:cubicBezTo>
                    <a:pt x="874" y="75"/>
                    <a:pt x="833" y="46"/>
                    <a:pt x="808" y="46"/>
                  </a:cubicBezTo>
                  <a:cubicBezTo>
                    <a:pt x="804" y="46"/>
                    <a:pt x="801" y="46"/>
                    <a:pt x="798" y="48"/>
                  </a:cubicBezTo>
                  <a:cubicBezTo>
                    <a:pt x="764" y="70"/>
                    <a:pt x="731" y="104"/>
                    <a:pt x="697" y="126"/>
                  </a:cubicBezTo>
                  <a:cubicBezTo>
                    <a:pt x="697" y="115"/>
                    <a:pt x="687" y="104"/>
                    <a:pt x="675" y="92"/>
                  </a:cubicBezTo>
                  <a:cubicBezTo>
                    <a:pt x="670" y="87"/>
                    <a:pt x="662" y="84"/>
                    <a:pt x="652" y="84"/>
                  </a:cubicBezTo>
                  <a:cubicBezTo>
                    <a:pt x="642" y="84"/>
                    <a:pt x="631" y="87"/>
                    <a:pt x="620" y="92"/>
                  </a:cubicBezTo>
                  <a:lnTo>
                    <a:pt x="598" y="92"/>
                  </a:lnTo>
                  <a:cubicBezTo>
                    <a:pt x="620" y="82"/>
                    <a:pt x="631" y="70"/>
                    <a:pt x="631" y="48"/>
                  </a:cubicBezTo>
                  <a:cubicBezTo>
                    <a:pt x="649" y="21"/>
                    <a:pt x="614" y="1"/>
                    <a:pt x="58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19"/>
            <p:cNvSpPr/>
            <p:nvPr/>
          </p:nvSpPr>
          <p:spPr>
            <a:xfrm>
              <a:off x="2066635" y="4682302"/>
              <a:ext cx="26515" cy="19432"/>
            </a:xfrm>
            <a:custGeom>
              <a:avLst/>
              <a:gdLst/>
              <a:ahLst/>
              <a:cxnLst/>
              <a:rect l="l" t="t" r="r" b="b"/>
              <a:pathLst>
                <a:path w="760" h="557" extrusionOk="0">
                  <a:moveTo>
                    <a:pt x="696" y="1"/>
                  </a:moveTo>
                  <a:cubicBezTo>
                    <a:pt x="687" y="1"/>
                    <a:pt x="678" y="3"/>
                    <a:pt x="670" y="8"/>
                  </a:cubicBezTo>
                  <a:cubicBezTo>
                    <a:pt x="626" y="52"/>
                    <a:pt x="593" y="119"/>
                    <a:pt x="548" y="164"/>
                  </a:cubicBezTo>
                  <a:cubicBezTo>
                    <a:pt x="504" y="208"/>
                    <a:pt x="448" y="253"/>
                    <a:pt x="403" y="286"/>
                  </a:cubicBezTo>
                  <a:cubicBezTo>
                    <a:pt x="292" y="375"/>
                    <a:pt x="170" y="431"/>
                    <a:pt x="48" y="486"/>
                  </a:cubicBezTo>
                  <a:cubicBezTo>
                    <a:pt x="0" y="505"/>
                    <a:pt x="43" y="557"/>
                    <a:pt x="84" y="557"/>
                  </a:cubicBezTo>
                  <a:cubicBezTo>
                    <a:pt x="91" y="557"/>
                    <a:pt x="97" y="556"/>
                    <a:pt x="104" y="552"/>
                  </a:cubicBezTo>
                  <a:cubicBezTo>
                    <a:pt x="237" y="497"/>
                    <a:pt x="359" y="441"/>
                    <a:pt x="482" y="352"/>
                  </a:cubicBezTo>
                  <a:cubicBezTo>
                    <a:pt x="537" y="319"/>
                    <a:pt x="593" y="275"/>
                    <a:pt x="648" y="219"/>
                  </a:cubicBezTo>
                  <a:cubicBezTo>
                    <a:pt x="693" y="174"/>
                    <a:pt x="737" y="119"/>
                    <a:pt x="759" y="52"/>
                  </a:cubicBezTo>
                  <a:cubicBezTo>
                    <a:pt x="759" y="26"/>
                    <a:pt x="726" y="1"/>
                    <a:pt x="69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19"/>
            <p:cNvSpPr/>
            <p:nvPr/>
          </p:nvSpPr>
          <p:spPr>
            <a:xfrm>
              <a:off x="2053342" y="4660427"/>
              <a:ext cx="24665" cy="14653"/>
            </a:xfrm>
            <a:custGeom>
              <a:avLst/>
              <a:gdLst/>
              <a:ahLst/>
              <a:cxnLst/>
              <a:rect l="l" t="t" r="r" b="b"/>
              <a:pathLst>
                <a:path w="707" h="420" extrusionOk="0">
                  <a:moveTo>
                    <a:pt x="618" y="1"/>
                  </a:moveTo>
                  <a:cubicBezTo>
                    <a:pt x="596" y="1"/>
                    <a:pt x="574" y="12"/>
                    <a:pt x="551" y="12"/>
                  </a:cubicBezTo>
                  <a:cubicBezTo>
                    <a:pt x="544" y="12"/>
                    <a:pt x="536" y="7"/>
                    <a:pt x="529" y="7"/>
                  </a:cubicBezTo>
                  <a:cubicBezTo>
                    <a:pt x="525" y="7"/>
                    <a:pt x="521" y="8"/>
                    <a:pt x="517" y="12"/>
                  </a:cubicBezTo>
                  <a:cubicBezTo>
                    <a:pt x="362" y="45"/>
                    <a:pt x="218" y="146"/>
                    <a:pt x="106" y="257"/>
                  </a:cubicBezTo>
                  <a:cubicBezTo>
                    <a:pt x="95" y="267"/>
                    <a:pt x="95" y="279"/>
                    <a:pt x="95" y="290"/>
                  </a:cubicBezTo>
                  <a:cubicBezTo>
                    <a:pt x="84" y="301"/>
                    <a:pt x="73" y="324"/>
                    <a:pt x="62" y="334"/>
                  </a:cubicBezTo>
                  <a:lnTo>
                    <a:pt x="50" y="334"/>
                  </a:lnTo>
                  <a:cubicBezTo>
                    <a:pt x="40" y="356"/>
                    <a:pt x="28" y="368"/>
                    <a:pt x="17" y="379"/>
                  </a:cubicBezTo>
                  <a:cubicBezTo>
                    <a:pt x="0" y="396"/>
                    <a:pt x="23" y="420"/>
                    <a:pt x="44" y="420"/>
                  </a:cubicBezTo>
                  <a:cubicBezTo>
                    <a:pt x="50" y="420"/>
                    <a:pt x="57" y="418"/>
                    <a:pt x="62" y="412"/>
                  </a:cubicBezTo>
                  <a:cubicBezTo>
                    <a:pt x="106" y="390"/>
                    <a:pt x="139" y="356"/>
                    <a:pt x="173" y="324"/>
                  </a:cubicBezTo>
                  <a:cubicBezTo>
                    <a:pt x="218" y="301"/>
                    <a:pt x="262" y="267"/>
                    <a:pt x="295" y="235"/>
                  </a:cubicBezTo>
                  <a:cubicBezTo>
                    <a:pt x="307" y="235"/>
                    <a:pt x="307" y="223"/>
                    <a:pt x="317" y="223"/>
                  </a:cubicBezTo>
                  <a:cubicBezTo>
                    <a:pt x="351" y="201"/>
                    <a:pt x="384" y="190"/>
                    <a:pt x="406" y="178"/>
                  </a:cubicBezTo>
                  <a:cubicBezTo>
                    <a:pt x="495" y="134"/>
                    <a:pt x="584" y="112"/>
                    <a:pt x="663" y="67"/>
                  </a:cubicBezTo>
                  <a:cubicBezTo>
                    <a:pt x="707" y="45"/>
                    <a:pt x="651" y="1"/>
                    <a:pt x="61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19"/>
            <p:cNvSpPr/>
            <p:nvPr/>
          </p:nvSpPr>
          <p:spPr>
            <a:xfrm>
              <a:off x="2054459" y="4664753"/>
              <a:ext cx="25503" cy="19886"/>
            </a:xfrm>
            <a:custGeom>
              <a:avLst/>
              <a:gdLst/>
              <a:ahLst/>
              <a:cxnLst/>
              <a:rect l="l" t="t" r="r" b="b"/>
              <a:pathLst>
                <a:path w="731" h="570" extrusionOk="0">
                  <a:moveTo>
                    <a:pt x="635" y="0"/>
                  </a:moveTo>
                  <a:cubicBezTo>
                    <a:pt x="597" y="0"/>
                    <a:pt x="561" y="14"/>
                    <a:pt x="530" y="22"/>
                  </a:cubicBezTo>
                  <a:cubicBezTo>
                    <a:pt x="485" y="44"/>
                    <a:pt x="441" y="66"/>
                    <a:pt x="408" y="88"/>
                  </a:cubicBezTo>
                  <a:cubicBezTo>
                    <a:pt x="308" y="143"/>
                    <a:pt x="219" y="200"/>
                    <a:pt x="130" y="255"/>
                  </a:cubicBezTo>
                  <a:cubicBezTo>
                    <a:pt x="92" y="283"/>
                    <a:pt x="126" y="327"/>
                    <a:pt x="164" y="327"/>
                  </a:cubicBezTo>
                  <a:cubicBezTo>
                    <a:pt x="171" y="327"/>
                    <a:pt x="179" y="325"/>
                    <a:pt x="186" y="321"/>
                  </a:cubicBezTo>
                  <a:cubicBezTo>
                    <a:pt x="275" y="266"/>
                    <a:pt x="364" y="210"/>
                    <a:pt x="453" y="166"/>
                  </a:cubicBezTo>
                  <a:cubicBezTo>
                    <a:pt x="495" y="144"/>
                    <a:pt x="528" y="134"/>
                    <a:pt x="570" y="113"/>
                  </a:cubicBezTo>
                  <a:lnTo>
                    <a:pt x="570" y="113"/>
                  </a:lnTo>
                  <a:cubicBezTo>
                    <a:pt x="460" y="167"/>
                    <a:pt x="362" y="211"/>
                    <a:pt x="275" y="277"/>
                  </a:cubicBezTo>
                  <a:cubicBezTo>
                    <a:pt x="219" y="311"/>
                    <a:pt x="163" y="344"/>
                    <a:pt x="119" y="388"/>
                  </a:cubicBezTo>
                  <a:cubicBezTo>
                    <a:pt x="85" y="422"/>
                    <a:pt x="41" y="466"/>
                    <a:pt x="18" y="522"/>
                  </a:cubicBezTo>
                  <a:cubicBezTo>
                    <a:pt x="0" y="549"/>
                    <a:pt x="34" y="569"/>
                    <a:pt x="60" y="569"/>
                  </a:cubicBezTo>
                  <a:cubicBezTo>
                    <a:pt x="65" y="569"/>
                    <a:pt x="70" y="568"/>
                    <a:pt x="74" y="566"/>
                  </a:cubicBezTo>
                  <a:lnTo>
                    <a:pt x="208" y="433"/>
                  </a:lnTo>
                  <a:lnTo>
                    <a:pt x="341" y="333"/>
                  </a:lnTo>
                  <a:lnTo>
                    <a:pt x="641" y="166"/>
                  </a:lnTo>
                  <a:cubicBezTo>
                    <a:pt x="675" y="143"/>
                    <a:pt x="641" y="99"/>
                    <a:pt x="608" y="99"/>
                  </a:cubicBezTo>
                  <a:cubicBezTo>
                    <a:pt x="641" y="88"/>
                    <a:pt x="675" y="88"/>
                    <a:pt x="708" y="77"/>
                  </a:cubicBezTo>
                  <a:cubicBezTo>
                    <a:pt x="730" y="54"/>
                    <a:pt x="697" y="22"/>
                    <a:pt x="686" y="10"/>
                  </a:cubicBezTo>
                  <a:cubicBezTo>
                    <a:pt x="669" y="3"/>
                    <a:pt x="651" y="0"/>
                    <a:pt x="63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19"/>
            <p:cNvSpPr/>
            <p:nvPr/>
          </p:nvSpPr>
          <p:spPr>
            <a:xfrm>
              <a:off x="2063634" y="4676057"/>
              <a:ext cx="7012" cy="4570"/>
            </a:xfrm>
            <a:custGeom>
              <a:avLst/>
              <a:gdLst/>
              <a:ahLst/>
              <a:cxnLst/>
              <a:rect l="l" t="t" r="r" b="b"/>
              <a:pathLst>
                <a:path w="201" h="131" extrusionOk="0">
                  <a:moveTo>
                    <a:pt x="158" y="0"/>
                  </a:moveTo>
                  <a:cubicBezTo>
                    <a:pt x="148" y="0"/>
                    <a:pt x="139" y="3"/>
                    <a:pt x="134" y="9"/>
                  </a:cubicBezTo>
                  <a:cubicBezTo>
                    <a:pt x="123" y="20"/>
                    <a:pt x="111" y="20"/>
                    <a:pt x="101" y="31"/>
                  </a:cubicBezTo>
                  <a:lnTo>
                    <a:pt x="101" y="42"/>
                  </a:lnTo>
                  <a:lnTo>
                    <a:pt x="89" y="42"/>
                  </a:lnTo>
                  <a:lnTo>
                    <a:pt x="78" y="53"/>
                  </a:lnTo>
                  <a:cubicBezTo>
                    <a:pt x="67" y="53"/>
                    <a:pt x="56" y="64"/>
                    <a:pt x="45" y="64"/>
                  </a:cubicBezTo>
                  <a:cubicBezTo>
                    <a:pt x="34" y="76"/>
                    <a:pt x="22" y="76"/>
                    <a:pt x="12" y="86"/>
                  </a:cubicBezTo>
                  <a:cubicBezTo>
                    <a:pt x="0" y="86"/>
                    <a:pt x="0" y="109"/>
                    <a:pt x="0" y="120"/>
                  </a:cubicBezTo>
                  <a:cubicBezTo>
                    <a:pt x="12" y="131"/>
                    <a:pt x="22" y="131"/>
                    <a:pt x="45" y="131"/>
                  </a:cubicBezTo>
                  <a:cubicBezTo>
                    <a:pt x="67" y="131"/>
                    <a:pt x="101" y="120"/>
                    <a:pt x="123" y="109"/>
                  </a:cubicBezTo>
                  <a:cubicBezTo>
                    <a:pt x="145" y="86"/>
                    <a:pt x="167" y="76"/>
                    <a:pt x="190" y="53"/>
                  </a:cubicBezTo>
                  <a:cubicBezTo>
                    <a:pt x="200" y="42"/>
                    <a:pt x="200" y="20"/>
                    <a:pt x="190" y="9"/>
                  </a:cubicBezTo>
                  <a:cubicBezTo>
                    <a:pt x="178" y="3"/>
                    <a:pt x="167" y="0"/>
                    <a:pt x="15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19"/>
            <p:cNvSpPr/>
            <p:nvPr/>
          </p:nvSpPr>
          <p:spPr>
            <a:xfrm>
              <a:off x="2049260" y="4636005"/>
              <a:ext cx="60181" cy="51668"/>
            </a:xfrm>
            <a:custGeom>
              <a:avLst/>
              <a:gdLst/>
              <a:ahLst/>
              <a:cxnLst/>
              <a:rect l="l" t="t" r="r" b="b"/>
              <a:pathLst>
                <a:path w="1725" h="1481" extrusionOk="0">
                  <a:moveTo>
                    <a:pt x="579" y="0"/>
                  </a:moveTo>
                  <a:cubicBezTo>
                    <a:pt x="579" y="0"/>
                    <a:pt x="1" y="601"/>
                    <a:pt x="579" y="1168"/>
                  </a:cubicBezTo>
                  <a:cubicBezTo>
                    <a:pt x="822" y="1410"/>
                    <a:pt x="1062" y="1481"/>
                    <a:pt x="1260" y="1481"/>
                  </a:cubicBezTo>
                  <a:cubicBezTo>
                    <a:pt x="1533" y="1481"/>
                    <a:pt x="1724" y="1346"/>
                    <a:pt x="1724" y="1346"/>
                  </a:cubicBezTo>
                  <a:lnTo>
                    <a:pt x="1558" y="623"/>
                  </a:lnTo>
                  <a:lnTo>
                    <a:pt x="1336" y="356"/>
                  </a:lnTo>
                  <a:lnTo>
                    <a:pt x="579"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19"/>
            <p:cNvSpPr/>
            <p:nvPr/>
          </p:nvSpPr>
          <p:spPr>
            <a:xfrm>
              <a:off x="2043190" y="4640610"/>
              <a:ext cx="60460" cy="59902"/>
            </a:xfrm>
            <a:custGeom>
              <a:avLst/>
              <a:gdLst/>
              <a:ahLst/>
              <a:cxnLst/>
              <a:rect l="l" t="t" r="r" b="b"/>
              <a:pathLst>
                <a:path w="1733" h="1717" extrusionOk="0">
                  <a:moveTo>
                    <a:pt x="718" y="0"/>
                  </a:moveTo>
                  <a:cubicBezTo>
                    <a:pt x="605" y="0"/>
                    <a:pt x="485" y="48"/>
                    <a:pt x="386" y="101"/>
                  </a:cubicBezTo>
                  <a:cubicBezTo>
                    <a:pt x="230" y="190"/>
                    <a:pt x="86" y="302"/>
                    <a:pt x="8" y="480"/>
                  </a:cubicBezTo>
                  <a:cubicBezTo>
                    <a:pt x="0" y="495"/>
                    <a:pt x="20" y="511"/>
                    <a:pt x="36" y="511"/>
                  </a:cubicBezTo>
                  <a:cubicBezTo>
                    <a:pt x="43" y="511"/>
                    <a:pt x="49" y="508"/>
                    <a:pt x="52" y="502"/>
                  </a:cubicBezTo>
                  <a:cubicBezTo>
                    <a:pt x="130" y="346"/>
                    <a:pt x="275" y="246"/>
                    <a:pt x="420" y="168"/>
                  </a:cubicBezTo>
                  <a:cubicBezTo>
                    <a:pt x="519" y="108"/>
                    <a:pt x="627" y="67"/>
                    <a:pt x="744" y="67"/>
                  </a:cubicBezTo>
                  <a:cubicBezTo>
                    <a:pt x="758" y="67"/>
                    <a:pt x="772" y="67"/>
                    <a:pt x="786" y="68"/>
                  </a:cubicBezTo>
                  <a:cubicBezTo>
                    <a:pt x="786" y="79"/>
                    <a:pt x="798" y="91"/>
                    <a:pt x="808" y="91"/>
                  </a:cubicBezTo>
                  <a:cubicBezTo>
                    <a:pt x="820" y="101"/>
                    <a:pt x="831" y="101"/>
                    <a:pt x="842" y="113"/>
                  </a:cubicBezTo>
                  <a:cubicBezTo>
                    <a:pt x="808" y="113"/>
                    <a:pt x="786" y="113"/>
                    <a:pt x="753" y="124"/>
                  </a:cubicBezTo>
                  <a:cubicBezTo>
                    <a:pt x="697" y="135"/>
                    <a:pt x="642" y="157"/>
                    <a:pt x="575" y="180"/>
                  </a:cubicBezTo>
                  <a:cubicBezTo>
                    <a:pt x="453" y="246"/>
                    <a:pt x="331" y="324"/>
                    <a:pt x="208" y="380"/>
                  </a:cubicBezTo>
                  <a:cubicBezTo>
                    <a:pt x="179" y="399"/>
                    <a:pt x="200" y="426"/>
                    <a:pt x="221" y="426"/>
                  </a:cubicBezTo>
                  <a:cubicBezTo>
                    <a:pt x="224" y="426"/>
                    <a:pt x="227" y="426"/>
                    <a:pt x="230" y="424"/>
                  </a:cubicBezTo>
                  <a:cubicBezTo>
                    <a:pt x="364" y="368"/>
                    <a:pt x="486" y="302"/>
                    <a:pt x="608" y="246"/>
                  </a:cubicBezTo>
                  <a:cubicBezTo>
                    <a:pt x="664" y="224"/>
                    <a:pt x="720" y="202"/>
                    <a:pt x="786" y="190"/>
                  </a:cubicBezTo>
                  <a:cubicBezTo>
                    <a:pt x="820" y="180"/>
                    <a:pt x="842" y="180"/>
                    <a:pt x="875" y="180"/>
                  </a:cubicBezTo>
                  <a:cubicBezTo>
                    <a:pt x="776" y="224"/>
                    <a:pt x="675" y="269"/>
                    <a:pt x="586" y="324"/>
                  </a:cubicBezTo>
                  <a:cubicBezTo>
                    <a:pt x="519" y="358"/>
                    <a:pt x="453" y="402"/>
                    <a:pt x="397" y="435"/>
                  </a:cubicBezTo>
                  <a:cubicBezTo>
                    <a:pt x="341" y="480"/>
                    <a:pt x="264" y="513"/>
                    <a:pt x="230" y="569"/>
                  </a:cubicBezTo>
                  <a:cubicBezTo>
                    <a:pt x="219" y="591"/>
                    <a:pt x="242" y="602"/>
                    <a:pt x="264" y="602"/>
                  </a:cubicBezTo>
                  <a:cubicBezTo>
                    <a:pt x="319" y="591"/>
                    <a:pt x="375" y="546"/>
                    <a:pt x="430" y="502"/>
                  </a:cubicBezTo>
                  <a:cubicBezTo>
                    <a:pt x="442" y="502"/>
                    <a:pt x="453" y="491"/>
                    <a:pt x="464" y="491"/>
                  </a:cubicBezTo>
                  <a:cubicBezTo>
                    <a:pt x="519" y="457"/>
                    <a:pt x="575" y="424"/>
                    <a:pt x="642" y="391"/>
                  </a:cubicBezTo>
                  <a:cubicBezTo>
                    <a:pt x="697" y="358"/>
                    <a:pt x="753" y="335"/>
                    <a:pt x="820" y="302"/>
                  </a:cubicBezTo>
                  <a:cubicBezTo>
                    <a:pt x="831" y="302"/>
                    <a:pt x="842" y="302"/>
                    <a:pt x="853" y="291"/>
                  </a:cubicBezTo>
                  <a:lnTo>
                    <a:pt x="875" y="313"/>
                  </a:lnTo>
                  <a:cubicBezTo>
                    <a:pt x="886" y="313"/>
                    <a:pt x="897" y="313"/>
                    <a:pt x="908" y="303"/>
                  </a:cubicBezTo>
                  <a:lnTo>
                    <a:pt x="908" y="303"/>
                  </a:lnTo>
                  <a:cubicBezTo>
                    <a:pt x="896" y="314"/>
                    <a:pt x="875" y="324"/>
                    <a:pt x="865" y="324"/>
                  </a:cubicBezTo>
                  <a:cubicBezTo>
                    <a:pt x="798" y="358"/>
                    <a:pt x="742" y="391"/>
                    <a:pt x="675" y="424"/>
                  </a:cubicBezTo>
                  <a:cubicBezTo>
                    <a:pt x="564" y="480"/>
                    <a:pt x="453" y="558"/>
                    <a:pt x="341" y="647"/>
                  </a:cubicBezTo>
                  <a:cubicBezTo>
                    <a:pt x="323" y="656"/>
                    <a:pt x="349" y="672"/>
                    <a:pt x="366" y="672"/>
                  </a:cubicBezTo>
                  <a:cubicBezTo>
                    <a:pt x="370" y="672"/>
                    <a:pt x="373" y="671"/>
                    <a:pt x="375" y="669"/>
                  </a:cubicBezTo>
                  <a:cubicBezTo>
                    <a:pt x="486" y="602"/>
                    <a:pt x="598" y="536"/>
                    <a:pt x="709" y="480"/>
                  </a:cubicBezTo>
                  <a:cubicBezTo>
                    <a:pt x="720" y="469"/>
                    <a:pt x="731" y="469"/>
                    <a:pt x="742" y="457"/>
                  </a:cubicBezTo>
                  <a:cubicBezTo>
                    <a:pt x="753" y="469"/>
                    <a:pt x="764" y="469"/>
                    <a:pt x="776" y="469"/>
                  </a:cubicBezTo>
                  <a:lnTo>
                    <a:pt x="875" y="435"/>
                  </a:lnTo>
                  <a:cubicBezTo>
                    <a:pt x="875" y="447"/>
                    <a:pt x="875" y="447"/>
                    <a:pt x="887" y="457"/>
                  </a:cubicBezTo>
                  <a:lnTo>
                    <a:pt x="865" y="457"/>
                  </a:lnTo>
                  <a:cubicBezTo>
                    <a:pt x="720" y="524"/>
                    <a:pt x="575" y="602"/>
                    <a:pt x="442" y="691"/>
                  </a:cubicBezTo>
                  <a:cubicBezTo>
                    <a:pt x="423" y="700"/>
                    <a:pt x="444" y="727"/>
                    <a:pt x="458" y="727"/>
                  </a:cubicBezTo>
                  <a:cubicBezTo>
                    <a:pt x="460" y="727"/>
                    <a:pt x="462" y="726"/>
                    <a:pt x="464" y="724"/>
                  </a:cubicBezTo>
                  <a:cubicBezTo>
                    <a:pt x="598" y="657"/>
                    <a:pt x="731" y="591"/>
                    <a:pt x="865" y="536"/>
                  </a:cubicBezTo>
                  <a:cubicBezTo>
                    <a:pt x="909" y="524"/>
                    <a:pt x="942" y="502"/>
                    <a:pt x="986" y="491"/>
                  </a:cubicBezTo>
                  <a:lnTo>
                    <a:pt x="986" y="491"/>
                  </a:lnTo>
                  <a:cubicBezTo>
                    <a:pt x="976" y="502"/>
                    <a:pt x="964" y="502"/>
                    <a:pt x="954" y="513"/>
                  </a:cubicBezTo>
                  <a:cubicBezTo>
                    <a:pt x="931" y="513"/>
                    <a:pt x="931" y="536"/>
                    <a:pt x="942" y="546"/>
                  </a:cubicBezTo>
                  <a:cubicBezTo>
                    <a:pt x="964" y="569"/>
                    <a:pt x="976" y="569"/>
                    <a:pt x="998" y="569"/>
                  </a:cubicBezTo>
                  <a:cubicBezTo>
                    <a:pt x="1016" y="560"/>
                    <a:pt x="1034" y="551"/>
                    <a:pt x="1052" y="547"/>
                  </a:cubicBezTo>
                  <a:lnTo>
                    <a:pt x="1052" y="547"/>
                  </a:lnTo>
                  <a:cubicBezTo>
                    <a:pt x="1043" y="559"/>
                    <a:pt x="1054" y="580"/>
                    <a:pt x="1065" y="591"/>
                  </a:cubicBezTo>
                  <a:cubicBezTo>
                    <a:pt x="1072" y="599"/>
                    <a:pt x="1086" y="607"/>
                    <a:pt x="1097" y="607"/>
                  </a:cubicBezTo>
                  <a:cubicBezTo>
                    <a:pt x="1102" y="607"/>
                    <a:pt x="1106" y="605"/>
                    <a:pt x="1109" y="602"/>
                  </a:cubicBezTo>
                  <a:cubicBezTo>
                    <a:pt x="1120" y="602"/>
                    <a:pt x="1120" y="602"/>
                    <a:pt x="1131" y="591"/>
                  </a:cubicBezTo>
                  <a:lnTo>
                    <a:pt x="1131" y="602"/>
                  </a:lnTo>
                  <a:cubicBezTo>
                    <a:pt x="1131" y="602"/>
                    <a:pt x="1120" y="602"/>
                    <a:pt x="1120" y="613"/>
                  </a:cubicBezTo>
                  <a:cubicBezTo>
                    <a:pt x="1109" y="613"/>
                    <a:pt x="1098" y="625"/>
                    <a:pt x="1098" y="625"/>
                  </a:cubicBezTo>
                  <a:cubicBezTo>
                    <a:pt x="1065" y="647"/>
                    <a:pt x="1031" y="669"/>
                    <a:pt x="1009" y="680"/>
                  </a:cubicBezTo>
                  <a:cubicBezTo>
                    <a:pt x="942" y="714"/>
                    <a:pt x="875" y="746"/>
                    <a:pt x="808" y="769"/>
                  </a:cubicBezTo>
                  <a:cubicBezTo>
                    <a:pt x="687" y="825"/>
                    <a:pt x="553" y="880"/>
                    <a:pt x="430" y="958"/>
                  </a:cubicBezTo>
                  <a:cubicBezTo>
                    <a:pt x="411" y="967"/>
                    <a:pt x="433" y="994"/>
                    <a:pt x="447" y="994"/>
                  </a:cubicBezTo>
                  <a:cubicBezTo>
                    <a:pt x="449" y="994"/>
                    <a:pt x="451" y="993"/>
                    <a:pt x="453" y="991"/>
                  </a:cubicBezTo>
                  <a:cubicBezTo>
                    <a:pt x="586" y="914"/>
                    <a:pt x="731" y="869"/>
                    <a:pt x="865" y="825"/>
                  </a:cubicBezTo>
                  <a:cubicBezTo>
                    <a:pt x="931" y="791"/>
                    <a:pt x="998" y="769"/>
                    <a:pt x="1065" y="736"/>
                  </a:cubicBezTo>
                  <a:cubicBezTo>
                    <a:pt x="1075" y="736"/>
                    <a:pt x="1075" y="724"/>
                    <a:pt x="1087" y="724"/>
                  </a:cubicBezTo>
                  <a:cubicBezTo>
                    <a:pt x="1020" y="769"/>
                    <a:pt x="942" y="813"/>
                    <a:pt x="875" y="847"/>
                  </a:cubicBezTo>
                  <a:cubicBezTo>
                    <a:pt x="842" y="869"/>
                    <a:pt x="875" y="902"/>
                    <a:pt x="897" y="902"/>
                  </a:cubicBezTo>
                  <a:cubicBezTo>
                    <a:pt x="907" y="906"/>
                    <a:pt x="916" y="907"/>
                    <a:pt x="925" y="907"/>
                  </a:cubicBezTo>
                  <a:cubicBezTo>
                    <a:pt x="936" y="907"/>
                    <a:pt x="947" y="905"/>
                    <a:pt x="958" y="901"/>
                  </a:cubicBezTo>
                  <a:lnTo>
                    <a:pt x="958" y="901"/>
                  </a:lnTo>
                  <a:cubicBezTo>
                    <a:pt x="862" y="952"/>
                    <a:pt x="758" y="992"/>
                    <a:pt x="653" y="1013"/>
                  </a:cubicBezTo>
                  <a:cubicBezTo>
                    <a:pt x="602" y="1024"/>
                    <a:pt x="636" y="1081"/>
                    <a:pt x="676" y="1081"/>
                  </a:cubicBezTo>
                  <a:cubicBezTo>
                    <a:pt x="680" y="1081"/>
                    <a:pt x="683" y="1081"/>
                    <a:pt x="687" y="1080"/>
                  </a:cubicBezTo>
                  <a:cubicBezTo>
                    <a:pt x="808" y="1058"/>
                    <a:pt x="942" y="1036"/>
                    <a:pt x="1042" y="958"/>
                  </a:cubicBezTo>
                  <a:cubicBezTo>
                    <a:pt x="1053" y="958"/>
                    <a:pt x="1053" y="958"/>
                    <a:pt x="1065" y="947"/>
                  </a:cubicBezTo>
                  <a:cubicBezTo>
                    <a:pt x="1065" y="947"/>
                    <a:pt x="1075" y="936"/>
                    <a:pt x="1087" y="936"/>
                  </a:cubicBezTo>
                  <a:lnTo>
                    <a:pt x="1151" y="903"/>
                  </a:lnTo>
                  <a:lnTo>
                    <a:pt x="1151" y="903"/>
                  </a:lnTo>
                  <a:cubicBezTo>
                    <a:pt x="1108" y="926"/>
                    <a:pt x="1075" y="959"/>
                    <a:pt x="1042" y="980"/>
                  </a:cubicBezTo>
                  <a:cubicBezTo>
                    <a:pt x="909" y="1069"/>
                    <a:pt x="764" y="1136"/>
                    <a:pt x="620" y="1191"/>
                  </a:cubicBezTo>
                  <a:cubicBezTo>
                    <a:pt x="586" y="1203"/>
                    <a:pt x="631" y="1236"/>
                    <a:pt x="653" y="1236"/>
                  </a:cubicBezTo>
                  <a:cubicBezTo>
                    <a:pt x="808" y="1181"/>
                    <a:pt x="954" y="1114"/>
                    <a:pt x="1098" y="1036"/>
                  </a:cubicBezTo>
                  <a:cubicBezTo>
                    <a:pt x="1164" y="991"/>
                    <a:pt x="1231" y="947"/>
                    <a:pt x="1298" y="892"/>
                  </a:cubicBezTo>
                  <a:cubicBezTo>
                    <a:pt x="1309" y="880"/>
                    <a:pt x="1332" y="869"/>
                    <a:pt x="1354" y="858"/>
                  </a:cubicBezTo>
                  <a:lnTo>
                    <a:pt x="1354" y="858"/>
                  </a:lnTo>
                  <a:cubicBezTo>
                    <a:pt x="1298" y="924"/>
                    <a:pt x="1231" y="991"/>
                    <a:pt x="1164" y="1036"/>
                  </a:cubicBezTo>
                  <a:cubicBezTo>
                    <a:pt x="1136" y="1065"/>
                    <a:pt x="1174" y="1094"/>
                    <a:pt x="1206" y="1094"/>
                  </a:cubicBezTo>
                  <a:cubicBezTo>
                    <a:pt x="1211" y="1094"/>
                    <a:pt x="1216" y="1093"/>
                    <a:pt x="1220" y="1092"/>
                  </a:cubicBezTo>
                  <a:cubicBezTo>
                    <a:pt x="1276" y="1058"/>
                    <a:pt x="1320" y="1013"/>
                    <a:pt x="1376" y="969"/>
                  </a:cubicBezTo>
                  <a:cubicBezTo>
                    <a:pt x="1387" y="936"/>
                    <a:pt x="1409" y="914"/>
                    <a:pt x="1431" y="892"/>
                  </a:cubicBezTo>
                  <a:cubicBezTo>
                    <a:pt x="1431" y="902"/>
                    <a:pt x="1443" y="902"/>
                    <a:pt x="1454" y="914"/>
                  </a:cubicBezTo>
                  <a:cubicBezTo>
                    <a:pt x="1443" y="936"/>
                    <a:pt x="1421" y="958"/>
                    <a:pt x="1409" y="980"/>
                  </a:cubicBezTo>
                  <a:cubicBezTo>
                    <a:pt x="1398" y="1003"/>
                    <a:pt x="1387" y="1025"/>
                    <a:pt x="1365" y="1036"/>
                  </a:cubicBezTo>
                  <a:cubicBezTo>
                    <a:pt x="1354" y="1058"/>
                    <a:pt x="1342" y="1069"/>
                    <a:pt x="1332" y="1092"/>
                  </a:cubicBezTo>
                  <a:cubicBezTo>
                    <a:pt x="1320" y="1102"/>
                    <a:pt x="1332" y="1114"/>
                    <a:pt x="1342" y="1125"/>
                  </a:cubicBezTo>
                  <a:cubicBezTo>
                    <a:pt x="1342" y="1125"/>
                    <a:pt x="1352" y="1130"/>
                    <a:pt x="1362" y="1130"/>
                  </a:cubicBezTo>
                  <a:cubicBezTo>
                    <a:pt x="1367" y="1130"/>
                    <a:pt x="1372" y="1128"/>
                    <a:pt x="1376" y="1125"/>
                  </a:cubicBezTo>
                  <a:cubicBezTo>
                    <a:pt x="1398" y="1114"/>
                    <a:pt x="1421" y="1102"/>
                    <a:pt x="1443" y="1080"/>
                  </a:cubicBezTo>
                  <a:cubicBezTo>
                    <a:pt x="1454" y="1069"/>
                    <a:pt x="1465" y="1047"/>
                    <a:pt x="1476" y="1036"/>
                  </a:cubicBezTo>
                  <a:cubicBezTo>
                    <a:pt x="1485" y="1040"/>
                    <a:pt x="1494" y="1043"/>
                    <a:pt x="1503" y="1043"/>
                  </a:cubicBezTo>
                  <a:cubicBezTo>
                    <a:pt x="1515" y="1043"/>
                    <a:pt x="1525" y="1038"/>
                    <a:pt x="1532" y="1025"/>
                  </a:cubicBezTo>
                  <a:cubicBezTo>
                    <a:pt x="1543" y="1013"/>
                    <a:pt x="1543" y="1003"/>
                    <a:pt x="1554" y="980"/>
                  </a:cubicBezTo>
                  <a:lnTo>
                    <a:pt x="1554" y="991"/>
                  </a:lnTo>
                  <a:cubicBezTo>
                    <a:pt x="1543" y="1003"/>
                    <a:pt x="1543" y="1013"/>
                    <a:pt x="1532" y="1036"/>
                  </a:cubicBezTo>
                  <a:cubicBezTo>
                    <a:pt x="1510" y="1069"/>
                    <a:pt x="1487" y="1114"/>
                    <a:pt x="1454" y="1147"/>
                  </a:cubicBezTo>
                  <a:cubicBezTo>
                    <a:pt x="1398" y="1214"/>
                    <a:pt x="1332" y="1270"/>
                    <a:pt x="1265" y="1314"/>
                  </a:cubicBezTo>
                  <a:cubicBezTo>
                    <a:pt x="1198" y="1369"/>
                    <a:pt x="1131" y="1414"/>
                    <a:pt x="1053" y="1458"/>
                  </a:cubicBezTo>
                  <a:cubicBezTo>
                    <a:pt x="986" y="1492"/>
                    <a:pt x="897" y="1514"/>
                    <a:pt x="865" y="1570"/>
                  </a:cubicBezTo>
                  <a:cubicBezTo>
                    <a:pt x="846" y="1597"/>
                    <a:pt x="880" y="1617"/>
                    <a:pt x="899" y="1617"/>
                  </a:cubicBezTo>
                  <a:cubicBezTo>
                    <a:pt x="903" y="1617"/>
                    <a:pt x="907" y="1616"/>
                    <a:pt x="909" y="1614"/>
                  </a:cubicBezTo>
                  <a:cubicBezTo>
                    <a:pt x="954" y="1603"/>
                    <a:pt x="998" y="1570"/>
                    <a:pt x="1031" y="1559"/>
                  </a:cubicBezTo>
                  <a:cubicBezTo>
                    <a:pt x="1075" y="1537"/>
                    <a:pt x="1109" y="1514"/>
                    <a:pt x="1142" y="1503"/>
                  </a:cubicBezTo>
                  <a:cubicBezTo>
                    <a:pt x="1198" y="1470"/>
                    <a:pt x="1243" y="1436"/>
                    <a:pt x="1287" y="1403"/>
                  </a:cubicBezTo>
                  <a:cubicBezTo>
                    <a:pt x="1298" y="1414"/>
                    <a:pt x="1309" y="1425"/>
                    <a:pt x="1320" y="1425"/>
                  </a:cubicBezTo>
                  <a:cubicBezTo>
                    <a:pt x="1342" y="1425"/>
                    <a:pt x="1354" y="1414"/>
                    <a:pt x="1365" y="1414"/>
                  </a:cubicBezTo>
                  <a:cubicBezTo>
                    <a:pt x="1342" y="1425"/>
                    <a:pt x="1332" y="1448"/>
                    <a:pt x="1309" y="1458"/>
                  </a:cubicBezTo>
                  <a:cubicBezTo>
                    <a:pt x="1298" y="1470"/>
                    <a:pt x="1309" y="1481"/>
                    <a:pt x="1320" y="1492"/>
                  </a:cubicBezTo>
                  <a:cubicBezTo>
                    <a:pt x="1220" y="1559"/>
                    <a:pt x="1120" y="1614"/>
                    <a:pt x="1020" y="1658"/>
                  </a:cubicBezTo>
                  <a:cubicBezTo>
                    <a:pt x="990" y="1678"/>
                    <a:pt x="1022" y="1716"/>
                    <a:pt x="1054" y="1716"/>
                  </a:cubicBezTo>
                  <a:cubicBezTo>
                    <a:pt x="1058" y="1716"/>
                    <a:pt x="1061" y="1716"/>
                    <a:pt x="1065" y="1715"/>
                  </a:cubicBezTo>
                  <a:cubicBezTo>
                    <a:pt x="1198" y="1648"/>
                    <a:pt x="1320" y="1592"/>
                    <a:pt x="1443" y="1503"/>
                  </a:cubicBezTo>
                  <a:cubicBezTo>
                    <a:pt x="1498" y="1458"/>
                    <a:pt x="1554" y="1414"/>
                    <a:pt x="1599" y="1359"/>
                  </a:cubicBezTo>
                  <a:cubicBezTo>
                    <a:pt x="1609" y="1336"/>
                    <a:pt x="1643" y="1303"/>
                    <a:pt x="1654" y="1280"/>
                  </a:cubicBezTo>
                  <a:lnTo>
                    <a:pt x="1654" y="1292"/>
                  </a:lnTo>
                  <a:lnTo>
                    <a:pt x="1621" y="1359"/>
                  </a:lnTo>
                  <a:cubicBezTo>
                    <a:pt x="1621" y="1369"/>
                    <a:pt x="1632" y="1381"/>
                    <a:pt x="1643" y="1392"/>
                  </a:cubicBezTo>
                  <a:lnTo>
                    <a:pt x="1665" y="1392"/>
                  </a:lnTo>
                  <a:lnTo>
                    <a:pt x="1676" y="1381"/>
                  </a:lnTo>
                  <a:cubicBezTo>
                    <a:pt x="1688" y="1359"/>
                    <a:pt x="1698" y="1347"/>
                    <a:pt x="1710" y="1325"/>
                  </a:cubicBezTo>
                  <a:cubicBezTo>
                    <a:pt x="1720" y="1303"/>
                    <a:pt x="1732" y="1280"/>
                    <a:pt x="1732" y="1258"/>
                  </a:cubicBezTo>
                  <a:lnTo>
                    <a:pt x="1732" y="1247"/>
                  </a:lnTo>
                  <a:cubicBezTo>
                    <a:pt x="1732" y="1236"/>
                    <a:pt x="1720" y="1225"/>
                    <a:pt x="1720" y="1225"/>
                  </a:cubicBezTo>
                  <a:lnTo>
                    <a:pt x="1676" y="1225"/>
                  </a:lnTo>
                  <a:cubicBezTo>
                    <a:pt x="1688" y="1214"/>
                    <a:pt x="1688" y="1203"/>
                    <a:pt x="1688" y="1181"/>
                  </a:cubicBezTo>
                  <a:cubicBezTo>
                    <a:pt x="1688" y="1165"/>
                    <a:pt x="1671" y="1149"/>
                    <a:pt x="1653" y="1149"/>
                  </a:cubicBezTo>
                  <a:cubicBezTo>
                    <a:pt x="1646" y="1149"/>
                    <a:pt x="1638" y="1152"/>
                    <a:pt x="1632" y="1158"/>
                  </a:cubicBezTo>
                  <a:cubicBezTo>
                    <a:pt x="1643" y="1147"/>
                    <a:pt x="1643" y="1125"/>
                    <a:pt x="1654" y="1114"/>
                  </a:cubicBezTo>
                  <a:cubicBezTo>
                    <a:pt x="1654" y="1102"/>
                    <a:pt x="1643" y="1092"/>
                    <a:pt x="1643" y="1092"/>
                  </a:cubicBezTo>
                  <a:cubicBezTo>
                    <a:pt x="1654" y="1069"/>
                    <a:pt x="1654" y="1047"/>
                    <a:pt x="1643" y="1036"/>
                  </a:cubicBezTo>
                  <a:cubicBezTo>
                    <a:pt x="1643" y="1025"/>
                    <a:pt x="1632" y="1025"/>
                    <a:pt x="1621" y="1013"/>
                  </a:cubicBezTo>
                  <a:cubicBezTo>
                    <a:pt x="1632" y="991"/>
                    <a:pt x="1643" y="958"/>
                    <a:pt x="1643" y="936"/>
                  </a:cubicBezTo>
                  <a:cubicBezTo>
                    <a:pt x="1643" y="914"/>
                    <a:pt x="1621" y="902"/>
                    <a:pt x="1609" y="902"/>
                  </a:cubicBezTo>
                  <a:lnTo>
                    <a:pt x="1599" y="902"/>
                  </a:lnTo>
                  <a:cubicBezTo>
                    <a:pt x="1599" y="892"/>
                    <a:pt x="1587" y="880"/>
                    <a:pt x="1576" y="880"/>
                  </a:cubicBezTo>
                  <a:lnTo>
                    <a:pt x="1565" y="880"/>
                  </a:lnTo>
                  <a:cubicBezTo>
                    <a:pt x="1565" y="869"/>
                    <a:pt x="1554" y="858"/>
                    <a:pt x="1543" y="847"/>
                  </a:cubicBezTo>
                  <a:cubicBezTo>
                    <a:pt x="1554" y="803"/>
                    <a:pt x="1565" y="758"/>
                    <a:pt x="1520" y="724"/>
                  </a:cubicBezTo>
                  <a:cubicBezTo>
                    <a:pt x="1520" y="724"/>
                    <a:pt x="1510" y="724"/>
                    <a:pt x="1510" y="714"/>
                  </a:cubicBezTo>
                  <a:cubicBezTo>
                    <a:pt x="1498" y="691"/>
                    <a:pt x="1498" y="669"/>
                    <a:pt x="1487" y="647"/>
                  </a:cubicBezTo>
                  <a:cubicBezTo>
                    <a:pt x="1465" y="580"/>
                    <a:pt x="1431" y="524"/>
                    <a:pt x="1365" y="491"/>
                  </a:cubicBezTo>
                  <a:lnTo>
                    <a:pt x="1332" y="491"/>
                  </a:lnTo>
                  <a:cubicBezTo>
                    <a:pt x="1320" y="469"/>
                    <a:pt x="1309" y="447"/>
                    <a:pt x="1298" y="435"/>
                  </a:cubicBezTo>
                  <a:lnTo>
                    <a:pt x="1332" y="402"/>
                  </a:lnTo>
                  <a:cubicBezTo>
                    <a:pt x="1332" y="380"/>
                    <a:pt x="1320" y="358"/>
                    <a:pt x="1298" y="346"/>
                  </a:cubicBezTo>
                  <a:cubicBezTo>
                    <a:pt x="1287" y="335"/>
                    <a:pt x="1265" y="335"/>
                    <a:pt x="1243" y="335"/>
                  </a:cubicBezTo>
                  <a:cubicBezTo>
                    <a:pt x="1243" y="335"/>
                    <a:pt x="1243" y="324"/>
                    <a:pt x="1231" y="324"/>
                  </a:cubicBezTo>
                  <a:cubicBezTo>
                    <a:pt x="1224" y="316"/>
                    <a:pt x="1216" y="308"/>
                    <a:pt x="1204" y="308"/>
                  </a:cubicBezTo>
                  <a:cubicBezTo>
                    <a:pt x="1199" y="308"/>
                    <a:pt x="1193" y="310"/>
                    <a:pt x="1187" y="313"/>
                  </a:cubicBezTo>
                  <a:lnTo>
                    <a:pt x="1176" y="313"/>
                  </a:lnTo>
                  <a:lnTo>
                    <a:pt x="1176" y="302"/>
                  </a:lnTo>
                  <a:cubicBezTo>
                    <a:pt x="1176" y="302"/>
                    <a:pt x="1176" y="291"/>
                    <a:pt x="1164" y="291"/>
                  </a:cubicBezTo>
                  <a:cubicBezTo>
                    <a:pt x="1176" y="269"/>
                    <a:pt x="1176" y="257"/>
                    <a:pt x="1164" y="246"/>
                  </a:cubicBezTo>
                  <a:cubicBezTo>
                    <a:pt x="1154" y="235"/>
                    <a:pt x="1142" y="224"/>
                    <a:pt x="1120" y="224"/>
                  </a:cubicBezTo>
                  <a:lnTo>
                    <a:pt x="1120" y="213"/>
                  </a:lnTo>
                  <a:cubicBezTo>
                    <a:pt x="1098" y="180"/>
                    <a:pt x="1065" y="157"/>
                    <a:pt x="1031" y="135"/>
                  </a:cubicBezTo>
                  <a:cubicBezTo>
                    <a:pt x="1020" y="124"/>
                    <a:pt x="998" y="124"/>
                    <a:pt x="986" y="124"/>
                  </a:cubicBezTo>
                  <a:cubicBezTo>
                    <a:pt x="976" y="124"/>
                    <a:pt x="976" y="135"/>
                    <a:pt x="964" y="135"/>
                  </a:cubicBezTo>
                  <a:cubicBezTo>
                    <a:pt x="964" y="124"/>
                    <a:pt x="954" y="124"/>
                    <a:pt x="954" y="124"/>
                  </a:cubicBezTo>
                  <a:lnTo>
                    <a:pt x="942" y="113"/>
                  </a:lnTo>
                  <a:cubicBezTo>
                    <a:pt x="942" y="101"/>
                    <a:pt x="942" y="91"/>
                    <a:pt x="931" y="91"/>
                  </a:cubicBezTo>
                  <a:cubicBezTo>
                    <a:pt x="920" y="79"/>
                    <a:pt x="920" y="79"/>
                    <a:pt x="909" y="79"/>
                  </a:cubicBezTo>
                  <a:cubicBezTo>
                    <a:pt x="897" y="68"/>
                    <a:pt x="887" y="68"/>
                    <a:pt x="887" y="57"/>
                  </a:cubicBezTo>
                  <a:lnTo>
                    <a:pt x="865" y="35"/>
                  </a:lnTo>
                  <a:cubicBezTo>
                    <a:pt x="819" y="10"/>
                    <a:pt x="769" y="0"/>
                    <a:pt x="71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19"/>
            <p:cNvSpPr/>
            <p:nvPr/>
          </p:nvSpPr>
          <p:spPr>
            <a:xfrm>
              <a:off x="2080799" y="4674208"/>
              <a:ext cx="21281" cy="17479"/>
            </a:xfrm>
            <a:custGeom>
              <a:avLst/>
              <a:gdLst/>
              <a:ahLst/>
              <a:cxnLst/>
              <a:rect l="l" t="t" r="r" b="b"/>
              <a:pathLst>
                <a:path w="610" h="501" extrusionOk="0">
                  <a:moveTo>
                    <a:pt x="552" y="1"/>
                  </a:moveTo>
                  <a:cubicBezTo>
                    <a:pt x="540" y="1"/>
                    <a:pt x="528" y="6"/>
                    <a:pt x="521" y="17"/>
                  </a:cubicBezTo>
                  <a:lnTo>
                    <a:pt x="509" y="28"/>
                  </a:lnTo>
                  <a:lnTo>
                    <a:pt x="487" y="28"/>
                  </a:lnTo>
                  <a:cubicBezTo>
                    <a:pt x="353" y="218"/>
                    <a:pt x="187" y="351"/>
                    <a:pt x="9" y="485"/>
                  </a:cubicBezTo>
                  <a:cubicBezTo>
                    <a:pt x="1" y="492"/>
                    <a:pt x="4" y="500"/>
                    <a:pt x="11" y="500"/>
                  </a:cubicBezTo>
                  <a:cubicBezTo>
                    <a:pt x="13" y="500"/>
                    <a:pt x="17" y="499"/>
                    <a:pt x="20" y="495"/>
                  </a:cubicBezTo>
                  <a:cubicBezTo>
                    <a:pt x="168" y="400"/>
                    <a:pt x="317" y="295"/>
                    <a:pt x="436" y="170"/>
                  </a:cubicBezTo>
                  <a:lnTo>
                    <a:pt x="436" y="170"/>
                  </a:lnTo>
                  <a:cubicBezTo>
                    <a:pt x="431" y="176"/>
                    <a:pt x="426" y="185"/>
                    <a:pt x="420" y="195"/>
                  </a:cubicBezTo>
                  <a:cubicBezTo>
                    <a:pt x="376" y="240"/>
                    <a:pt x="320" y="284"/>
                    <a:pt x="264" y="329"/>
                  </a:cubicBezTo>
                  <a:cubicBezTo>
                    <a:pt x="242" y="340"/>
                    <a:pt x="276" y="362"/>
                    <a:pt x="298" y="362"/>
                  </a:cubicBezTo>
                  <a:cubicBezTo>
                    <a:pt x="343" y="329"/>
                    <a:pt x="376" y="307"/>
                    <a:pt x="420" y="273"/>
                  </a:cubicBezTo>
                  <a:lnTo>
                    <a:pt x="420" y="273"/>
                  </a:lnTo>
                  <a:cubicBezTo>
                    <a:pt x="398" y="329"/>
                    <a:pt x="376" y="373"/>
                    <a:pt x="343" y="418"/>
                  </a:cubicBezTo>
                  <a:cubicBezTo>
                    <a:pt x="334" y="442"/>
                    <a:pt x="355" y="460"/>
                    <a:pt x="376" y="460"/>
                  </a:cubicBezTo>
                  <a:cubicBezTo>
                    <a:pt x="384" y="460"/>
                    <a:pt x="392" y="457"/>
                    <a:pt x="398" y="451"/>
                  </a:cubicBezTo>
                  <a:cubicBezTo>
                    <a:pt x="432" y="418"/>
                    <a:pt x="465" y="373"/>
                    <a:pt x="487" y="329"/>
                  </a:cubicBezTo>
                  <a:lnTo>
                    <a:pt x="487" y="317"/>
                  </a:lnTo>
                  <a:lnTo>
                    <a:pt x="543" y="262"/>
                  </a:lnTo>
                  <a:cubicBezTo>
                    <a:pt x="565" y="240"/>
                    <a:pt x="587" y="228"/>
                    <a:pt x="598" y="206"/>
                  </a:cubicBezTo>
                  <a:cubicBezTo>
                    <a:pt x="610" y="184"/>
                    <a:pt x="576" y="162"/>
                    <a:pt x="554" y="162"/>
                  </a:cubicBezTo>
                  <a:cubicBezTo>
                    <a:pt x="565" y="117"/>
                    <a:pt x="587" y="84"/>
                    <a:pt x="587" y="50"/>
                  </a:cubicBezTo>
                  <a:cubicBezTo>
                    <a:pt x="587" y="50"/>
                    <a:pt x="598" y="50"/>
                    <a:pt x="598" y="40"/>
                  </a:cubicBezTo>
                  <a:cubicBezTo>
                    <a:pt x="598" y="18"/>
                    <a:pt x="575" y="1"/>
                    <a:pt x="55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19"/>
            <p:cNvSpPr/>
            <p:nvPr/>
          </p:nvSpPr>
          <p:spPr>
            <a:xfrm>
              <a:off x="2098174" y="4684116"/>
              <a:ext cx="3907" cy="4291"/>
            </a:xfrm>
            <a:custGeom>
              <a:avLst/>
              <a:gdLst/>
              <a:ahLst/>
              <a:cxnLst/>
              <a:rect l="l" t="t" r="r" b="b"/>
              <a:pathLst>
                <a:path w="112" h="123" extrusionOk="0">
                  <a:moveTo>
                    <a:pt x="89" y="0"/>
                  </a:moveTo>
                  <a:cubicBezTo>
                    <a:pt x="78" y="0"/>
                    <a:pt x="56" y="0"/>
                    <a:pt x="45" y="11"/>
                  </a:cubicBezTo>
                  <a:cubicBezTo>
                    <a:pt x="45" y="23"/>
                    <a:pt x="33" y="33"/>
                    <a:pt x="23" y="45"/>
                  </a:cubicBezTo>
                  <a:cubicBezTo>
                    <a:pt x="11" y="67"/>
                    <a:pt x="11" y="78"/>
                    <a:pt x="0" y="89"/>
                  </a:cubicBezTo>
                  <a:cubicBezTo>
                    <a:pt x="0" y="100"/>
                    <a:pt x="11" y="112"/>
                    <a:pt x="23" y="122"/>
                  </a:cubicBezTo>
                  <a:lnTo>
                    <a:pt x="33" y="122"/>
                  </a:lnTo>
                  <a:cubicBezTo>
                    <a:pt x="45" y="122"/>
                    <a:pt x="45" y="122"/>
                    <a:pt x="45" y="112"/>
                  </a:cubicBezTo>
                  <a:lnTo>
                    <a:pt x="78" y="78"/>
                  </a:lnTo>
                  <a:cubicBezTo>
                    <a:pt x="89" y="67"/>
                    <a:pt x="89" y="45"/>
                    <a:pt x="100" y="33"/>
                  </a:cubicBezTo>
                  <a:cubicBezTo>
                    <a:pt x="112" y="23"/>
                    <a:pt x="89" y="11"/>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19"/>
            <p:cNvSpPr/>
            <p:nvPr/>
          </p:nvSpPr>
          <p:spPr>
            <a:xfrm>
              <a:off x="2069565" y="4655682"/>
              <a:ext cx="19188" cy="13013"/>
            </a:xfrm>
            <a:custGeom>
              <a:avLst/>
              <a:gdLst/>
              <a:ahLst/>
              <a:cxnLst/>
              <a:rect l="l" t="t" r="r" b="b"/>
              <a:pathLst>
                <a:path w="550" h="373" extrusionOk="0">
                  <a:moveTo>
                    <a:pt x="496" y="0"/>
                  </a:moveTo>
                  <a:cubicBezTo>
                    <a:pt x="492" y="0"/>
                    <a:pt x="489" y="1"/>
                    <a:pt x="487" y="3"/>
                  </a:cubicBezTo>
                  <a:cubicBezTo>
                    <a:pt x="442" y="37"/>
                    <a:pt x="408" y="70"/>
                    <a:pt x="375" y="104"/>
                  </a:cubicBezTo>
                  <a:cubicBezTo>
                    <a:pt x="342" y="137"/>
                    <a:pt x="309" y="170"/>
                    <a:pt x="275" y="193"/>
                  </a:cubicBezTo>
                  <a:cubicBezTo>
                    <a:pt x="198" y="259"/>
                    <a:pt x="109" y="304"/>
                    <a:pt x="20" y="337"/>
                  </a:cubicBezTo>
                  <a:cubicBezTo>
                    <a:pt x="0" y="347"/>
                    <a:pt x="22" y="373"/>
                    <a:pt x="43" y="373"/>
                  </a:cubicBezTo>
                  <a:cubicBezTo>
                    <a:pt x="46" y="373"/>
                    <a:pt x="49" y="372"/>
                    <a:pt x="52" y="371"/>
                  </a:cubicBezTo>
                  <a:cubicBezTo>
                    <a:pt x="141" y="337"/>
                    <a:pt x="230" y="292"/>
                    <a:pt x="319" y="237"/>
                  </a:cubicBezTo>
                  <a:cubicBezTo>
                    <a:pt x="353" y="203"/>
                    <a:pt x="398" y="181"/>
                    <a:pt x="431" y="148"/>
                  </a:cubicBezTo>
                  <a:cubicBezTo>
                    <a:pt x="464" y="126"/>
                    <a:pt x="487" y="104"/>
                    <a:pt x="509" y="70"/>
                  </a:cubicBezTo>
                  <a:lnTo>
                    <a:pt x="531" y="70"/>
                  </a:lnTo>
                  <a:cubicBezTo>
                    <a:pt x="542" y="70"/>
                    <a:pt x="542" y="70"/>
                    <a:pt x="542" y="59"/>
                  </a:cubicBezTo>
                  <a:lnTo>
                    <a:pt x="542" y="48"/>
                  </a:lnTo>
                  <a:lnTo>
                    <a:pt x="531" y="37"/>
                  </a:lnTo>
                  <a:cubicBezTo>
                    <a:pt x="549" y="19"/>
                    <a:pt x="515" y="0"/>
                    <a:pt x="49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19"/>
            <p:cNvSpPr/>
            <p:nvPr/>
          </p:nvSpPr>
          <p:spPr>
            <a:xfrm>
              <a:off x="2076543" y="4657566"/>
              <a:ext cx="19711" cy="17862"/>
            </a:xfrm>
            <a:custGeom>
              <a:avLst/>
              <a:gdLst/>
              <a:ahLst/>
              <a:cxnLst/>
              <a:rect l="l" t="t" r="r" b="b"/>
              <a:pathLst>
                <a:path w="565" h="512" extrusionOk="0">
                  <a:moveTo>
                    <a:pt x="364" y="116"/>
                  </a:moveTo>
                  <a:cubicBezTo>
                    <a:pt x="364" y="127"/>
                    <a:pt x="376" y="139"/>
                    <a:pt x="386" y="139"/>
                  </a:cubicBezTo>
                  <a:cubicBezTo>
                    <a:pt x="386" y="149"/>
                    <a:pt x="386" y="149"/>
                    <a:pt x="398" y="149"/>
                  </a:cubicBezTo>
                  <a:lnTo>
                    <a:pt x="398" y="161"/>
                  </a:lnTo>
                  <a:lnTo>
                    <a:pt x="353" y="161"/>
                  </a:lnTo>
                  <a:cubicBezTo>
                    <a:pt x="353" y="149"/>
                    <a:pt x="342" y="149"/>
                    <a:pt x="342" y="149"/>
                  </a:cubicBezTo>
                  <a:lnTo>
                    <a:pt x="320" y="149"/>
                  </a:lnTo>
                  <a:cubicBezTo>
                    <a:pt x="331" y="139"/>
                    <a:pt x="342" y="139"/>
                    <a:pt x="353" y="127"/>
                  </a:cubicBezTo>
                  <a:lnTo>
                    <a:pt x="364" y="116"/>
                  </a:lnTo>
                  <a:close/>
                  <a:moveTo>
                    <a:pt x="395" y="1"/>
                  </a:moveTo>
                  <a:cubicBezTo>
                    <a:pt x="388" y="1"/>
                    <a:pt x="382" y="2"/>
                    <a:pt x="376" y="5"/>
                  </a:cubicBezTo>
                  <a:cubicBezTo>
                    <a:pt x="353" y="16"/>
                    <a:pt x="342" y="38"/>
                    <a:pt x="331" y="50"/>
                  </a:cubicBezTo>
                  <a:cubicBezTo>
                    <a:pt x="297" y="83"/>
                    <a:pt x="264" y="105"/>
                    <a:pt x="231" y="127"/>
                  </a:cubicBezTo>
                  <a:cubicBezTo>
                    <a:pt x="164" y="183"/>
                    <a:pt x="97" y="228"/>
                    <a:pt x="20" y="272"/>
                  </a:cubicBezTo>
                  <a:cubicBezTo>
                    <a:pt x="1" y="281"/>
                    <a:pt x="22" y="307"/>
                    <a:pt x="43" y="307"/>
                  </a:cubicBezTo>
                  <a:cubicBezTo>
                    <a:pt x="46" y="307"/>
                    <a:pt x="49" y="307"/>
                    <a:pt x="53" y="305"/>
                  </a:cubicBezTo>
                  <a:cubicBezTo>
                    <a:pt x="119" y="272"/>
                    <a:pt x="186" y="238"/>
                    <a:pt x="253" y="194"/>
                  </a:cubicBezTo>
                  <a:cubicBezTo>
                    <a:pt x="264" y="194"/>
                    <a:pt x="264" y="183"/>
                    <a:pt x="275" y="183"/>
                  </a:cubicBezTo>
                  <a:cubicBezTo>
                    <a:pt x="275" y="183"/>
                    <a:pt x="287" y="183"/>
                    <a:pt x="287" y="194"/>
                  </a:cubicBezTo>
                  <a:lnTo>
                    <a:pt x="309" y="194"/>
                  </a:lnTo>
                  <a:cubicBezTo>
                    <a:pt x="309" y="205"/>
                    <a:pt x="309" y="205"/>
                    <a:pt x="320" y="205"/>
                  </a:cubicBezTo>
                  <a:cubicBezTo>
                    <a:pt x="320" y="205"/>
                    <a:pt x="325" y="210"/>
                    <a:pt x="328" y="210"/>
                  </a:cubicBezTo>
                  <a:cubicBezTo>
                    <a:pt x="330" y="210"/>
                    <a:pt x="331" y="209"/>
                    <a:pt x="331" y="205"/>
                  </a:cubicBezTo>
                  <a:lnTo>
                    <a:pt x="364" y="205"/>
                  </a:lnTo>
                  <a:cubicBezTo>
                    <a:pt x="353" y="216"/>
                    <a:pt x="342" y="228"/>
                    <a:pt x="331" y="228"/>
                  </a:cubicBezTo>
                  <a:cubicBezTo>
                    <a:pt x="312" y="247"/>
                    <a:pt x="334" y="274"/>
                    <a:pt x="355" y="274"/>
                  </a:cubicBezTo>
                  <a:cubicBezTo>
                    <a:pt x="358" y="274"/>
                    <a:pt x="361" y="273"/>
                    <a:pt x="364" y="272"/>
                  </a:cubicBezTo>
                  <a:cubicBezTo>
                    <a:pt x="386" y="260"/>
                    <a:pt x="398" y="250"/>
                    <a:pt x="420" y="238"/>
                  </a:cubicBezTo>
                  <a:cubicBezTo>
                    <a:pt x="420" y="238"/>
                    <a:pt x="425" y="243"/>
                    <a:pt x="431" y="243"/>
                  </a:cubicBezTo>
                  <a:cubicBezTo>
                    <a:pt x="435" y="243"/>
                    <a:pt x="439" y="242"/>
                    <a:pt x="442" y="238"/>
                  </a:cubicBezTo>
                  <a:lnTo>
                    <a:pt x="442" y="238"/>
                  </a:lnTo>
                  <a:cubicBezTo>
                    <a:pt x="431" y="250"/>
                    <a:pt x="431" y="250"/>
                    <a:pt x="431" y="260"/>
                  </a:cubicBezTo>
                  <a:cubicBezTo>
                    <a:pt x="412" y="270"/>
                    <a:pt x="442" y="296"/>
                    <a:pt x="458" y="296"/>
                  </a:cubicBezTo>
                  <a:cubicBezTo>
                    <a:pt x="461" y="296"/>
                    <a:pt x="463" y="296"/>
                    <a:pt x="465" y="294"/>
                  </a:cubicBezTo>
                  <a:lnTo>
                    <a:pt x="475" y="294"/>
                  </a:lnTo>
                  <a:cubicBezTo>
                    <a:pt x="475" y="305"/>
                    <a:pt x="487" y="317"/>
                    <a:pt x="509" y="317"/>
                  </a:cubicBezTo>
                  <a:lnTo>
                    <a:pt x="509" y="339"/>
                  </a:lnTo>
                  <a:cubicBezTo>
                    <a:pt x="509" y="349"/>
                    <a:pt x="498" y="361"/>
                    <a:pt x="498" y="383"/>
                  </a:cubicBezTo>
                  <a:lnTo>
                    <a:pt x="498" y="483"/>
                  </a:lnTo>
                  <a:cubicBezTo>
                    <a:pt x="498" y="497"/>
                    <a:pt x="516" y="511"/>
                    <a:pt x="529" y="511"/>
                  </a:cubicBezTo>
                  <a:cubicBezTo>
                    <a:pt x="536" y="511"/>
                    <a:pt x="542" y="506"/>
                    <a:pt x="542" y="494"/>
                  </a:cubicBezTo>
                  <a:cubicBezTo>
                    <a:pt x="554" y="450"/>
                    <a:pt x="564" y="406"/>
                    <a:pt x="564" y="361"/>
                  </a:cubicBezTo>
                  <a:cubicBezTo>
                    <a:pt x="564" y="327"/>
                    <a:pt x="554" y="305"/>
                    <a:pt x="542" y="294"/>
                  </a:cubicBezTo>
                  <a:cubicBezTo>
                    <a:pt x="554" y="272"/>
                    <a:pt x="554" y="260"/>
                    <a:pt x="554" y="250"/>
                  </a:cubicBezTo>
                  <a:cubicBezTo>
                    <a:pt x="564" y="238"/>
                    <a:pt x="554" y="228"/>
                    <a:pt x="542" y="216"/>
                  </a:cubicBezTo>
                  <a:lnTo>
                    <a:pt x="542" y="183"/>
                  </a:lnTo>
                  <a:cubicBezTo>
                    <a:pt x="542" y="165"/>
                    <a:pt x="527" y="146"/>
                    <a:pt x="509" y="146"/>
                  </a:cubicBezTo>
                  <a:cubicBezTo>
                    <a:pt x="505" y="146"/>
                    <a:pt x="502" y="147"/>
                    <a:pt x="498" y="149"/>
                  </a:cubicBezTo>
                  <a:lnTo>
                    <a:pt x="498" y="139"/>
                  </a:lnTo>
                  <a:cubicBezTo>
                    <a:pt x="498" y="127"/>
                    <a:pt x="487" y="127"/>
                    <a:pt x="475" y="116"/>
                  </a:cubicBezTo>
                  <a:cubicBezTo>
                    <a:pt x="475" y="105"/>
                    <a:pt x="475" y="105"/>
                    <a:pt x="465" y="94"/>
                  </a:cubicBezTo>
                  <a:cubicBezTo>
                    <a:pt x="465" y="83"/>
                    <a:pt x="453" y="83"/>
                    <a:pt x="453" y="83"/>
                  </a:cubicBezTo>
                  <a:lnTo>
                    <a:pt x="453" y="72"/>
                  </a:lnTo>
                  <a:cubicBezTo>
                    <a:pt x="453" y="60"/>
                    <a:pt x="442" y="60"/>
                    <a:pt x="442" y="50"/>
                  </a:cubicBezTo>
                  <a:cubicBezTo>
                    <a:pt x="442" y="38"/>
                    <a:pt x="442" y="38"/>
                    <a:pt x="431" y="27"/>
                  </a:cubicBezTo>
                  <a:cubicBezTo>
                    <a:pt x="431" y="11"/>
                    <a:pt x="413" y="1"/>
                    <a:pt x="39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19"/>
            <p:cNvSpPr/>
            <p:nvPr/>
          </p:nvSpPr>
          <p:spPr>
            <a:xfrm>
              <a:off x="2060250" y="4647413"/>
              <a:ext cx="23968" cy="9245"/>
            </a:xfrm>
            <a:custGeom>
              <a:avLst/>
              <a:gdLst/>
              <a:ahLst/>
              <a:cxnLst/>
              <a:rect l="l" t="t" r="r" b="b"/>
              <a:pathLst>
                <a:path w="687" h="265" extrusionOk="0">
                  <a:moveTo>
                    <a:pt x="550" y="0"/>
                  </a:moveTo>
                  <a:cubicBezTo>
                    <a:pt x="531" y="0"/>
                    <a:pt x="512" y="3"/>
                    <a:pt x="497" y="7"/>
                  </a:cubicBezTo>
                  <a:cubicBezTo>
                    <a:pt x="442" y="18"/>
                    <a:pt x="386" y="40"/>
                    <a:pt x="331" y="62"/>
                  </a:cubicBezTo>
                  <a:cubicBezTo>
                    <a:pt x="220" y="107"/>
                    <a:pt x="119" y="163"/>
                    <a:pt x="20" y="229"/>
                  </a:cubicBezTo>
                  <a:cubicBezTo>
                    <a:pt x="1" y="239"/>
                    <a:pt x="22" y="265"/>
                    <a:pt x="43" y="265"/>
                  </a:cubicBezTo>
                  <a:cubicBezTo>
                    <a:pt x="46" y="265"/>
                    <a:pt x="49" y="264"/>
                    <a:pt x="53" y="262"/>
                  </a:cubicBezTo>
                  <a:cubicBezTo>
                    <a:pt x="142" y="218"/>
                    <a:pt x="231" y="163"/>
                    <a:pt x="319" y="129"/>
                  </a:cubicBezTo>
                  <a:cubicBezTo>
                    <a:pt x="364" y="118"/>
                    <a:pt x="408" y="107"/>
                    <a:pt x="442" y="96"/>
                  </a:cubicBezTo>
                  <a:cubicBezTo>
                    <a:pt x="475" y="84"/>
                    <a:pt x="497" y="84"/>
                    <a:pt x="531" y="84"/>
                  </a:cubicBezTo>
                  <a:cubicBezTo>
                    <a:pt x="509" y="96"/>
                    <a:pt x="497" y="96"/>
                    <a:pt x="487" y="107"/>
                  </a:cubicBezTo>
                  <a:cubicBezTo>
                    <a:pt x="465" y="118"/>
                    <a:pt x="465" y="129"/>
                    <a:pt x="475" y="140"/>
                  </a:cubicBezTo>
                  <a:cubicBezTo>
                    <a:pt x="487" y="163"/>
                    <a:pt x="509" y="163"/>
                    <a:pt x="531" y="163"/>
                  </a:cubicBezTo>
                  <a:cubicBezTo>
                    <a:pt x="542" y="151"/>
                    <a:pt x="553" y="151"/>
                    <a:pt x="564" y="140"/>
                  </a:cubicBezTo>
                  <a:lnTo>
                    <a:pt x="598" y="140"/>
                  </a:lnTo>
                  <a:cubicBezTo>
                    <a:pt x="609" y="140"/>
                    <a:pt x="609" y="140"/>
                    <a:pt x="620" y="151"/>
                  </a:cubicBezTo>
                  <a:lnTo>
                    <a:pt x="586" y="151"/>
                  </a:lnTo>
                  <a:cubicBezTo>
                    <a:pt x="586" y="151"/>
                    <a:pt x="576" y="163"/>
                    <a:pt x="576" y="173"/>
                  </a:cubicBezTo>
                  <a:cubicBezTo>
                    <a:pt x="576" y="173"/>
                    <a:pt x="576" y="185"/>
                    <a:pt x="586" y="185"/>
                  </a:cubicBezTo>
                  <a:cubicBezTo>
                    <a:pt x="586" y="196"/>
                    <a:pt x="586" y="196"/>
                    <a:pt x="598" y="196"/>
                  </a:cubicBezTo>
                  <a:lnTo>
                    <a:pt x="609" y="207"/>
                  </a:lnTo>
                  <a:cubicBezTo>
                    <a:pt x="609" y="207"/>
                    <a:pt x="620" y="207"/>
                    <a:pt x="631" y="196"/>
                  </a:cubicBezTo>
                  <a:lnTo>
                    <a:pt x="675" y="196"/>
                  </a:lnTo>
                  <a:lnTo>
                    <a:pt x="687" y="185"/>
                  </a:lnTo>
                  <a:cubicBezTo>
                    <a:pt x="687" y="173"/>
                    <a:pt x="687" y="173"/>
                    <a:pt x="675" y="163"/>
                  </a:cubicBezTo>
                  <a:lnTo>
                    <a:pt x="665" y="151"/>
                  </a:lnTo>
                  <a:lnTo>
                    <a:pt x="642" y="151"/>
                  </a:lnTo>
                  <a:lnTo>
                    <a:pt x="653" y="140"/>
                  </a:lnTo>
                  <a:cubicBezTo>
                    <a:pt x="653" y="129"/>
                    <a:pt x="653" y="118"/>
                    <a:pt x="665" y="107"/>
                  </a:cubicBezTo>
                  <a:lnTo>
                    <a:pt x="653" y="96"/>
                  </a:lnTo>
                  <a:lnTo>
                    <a:pt x="665" y="96"/>
                  </a:lnTo>
                  <a:cubicBezTo>
                    <a:pt x="665" y="74"/>
                    <a:pt x="653" y="51"/>
                    <a:pt x="631" y="40"/>
                  </a:cubicBezTo>
                  <a:cubicBezTo>
                    <a:pt x="624" y="10"/>
                    <a:pt x="587" y="0"/>
                    <a:pt x="55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19"/>
            <p:cNvSpPr/>
            <p:nvPr/>
          </p:nvSpPr>
          <p:spPr>
            <a:xfrm>
              <a:off x="2083242" y="4654426"/>
              <a:ext cx="3035" cy="1989"/>
            </a:xfrm>
            <a:custGeom>
              <a:avLst/>
              <a:gdLst/>
              <a:ahLst/>
              <a:cxnLst/>
              <a:rect l="l" t="t" r="r" b="b"/>
              <a:pathLst>
                <a:path w="87" h="57" extrusionOk="0">
                  <a:moveTo>
                    <a:pt x="32" y="0"/>
                  </a:moveTo>
                  <a:cubicBezTo>
                    <a:pt x="10" y="0"/>
                    <a:pt x="1" y="33"/>
                    <a:pt x="28" y="51"/>
                  </a:cubicBezTo>
                  <a:cubicBezTo>
                    <a:pt x="36" y="55"/>
                    <a:pt x="44" y="57"/>
                    <a:pt x="51" y="57"/>
                  </a:cubicBezTo>
                  <a:cubicBezTo>
                    <a:pt x="79" y="57"/>
                    <a:pt x="86" y="24"/>
                    <a:pt x="50" y="6"/>
                  </a:cubicBezTo>
                  <a:cubicBezTo>
                    <a:pt x="44" y="2"/>
                    <a:pt x="38" y="0"/>
                    <a:pt x="3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19"/>
            <p:cNvSpPr/>
            <p:nvPr/>
          </p:nvSpPr>
          <p:spPr>
            <a:xfrm>
              <a:off x="2071798" y="4634435"/>
              <a:ext cx="53552" cy="51633"/>
            </a:xfrm>
            <a:custGeom>
              <a:avLst/>
              <a:gdLst/>
              <a:ahLst/>
              <a:cxnLst/>
              <a:rect l="l" t="t" r="r" b="b"/>
              <a:pathLst>
                <a:path w="1535" h="1480" extrusionOk="0">
                  <a:moveTo>
                    <a:pt x="55" y="1"/>
                  </a:moveTo>
                  <a:cubicBezTo>
                    <a:pt x="55" y="1"/>
                    <a:pt x="0" y="68"/>
                    <a:pt x="22" y="134"/>
                  </a:cubicBezTo>
                  <a:cubicBezTo>
                    <a:pt x="33" y="201"/>
                    <a:pt x="134" y="323"/>
                    <a:pt x="322" y="401"/>
                  </a:cubicBezTo>
                  <a:cubicBezTo>
                    <a:pt x="512" y="479"/>
                    <a:pt x="556" y="568"/>
                    <a:pt x="678" y="812"/>
                  </a:cubicBezTo>
                  <a:cubicBezTo>
                    <a:pt x="801" y="1046"/>
                    <a:pt x="1034" y="1313"/>
                    <a:pt x="1034" y="1313"/>
                  </a:cubicBezTo>
                  <a:lnTo>
                    <a:pt x="1345" y="1480"/>
                  </a:lnTo>
                  <a:lnTo>
                    <a:pt x="1479" y="1246"/>
                  </a:lnTo>
                  <a:cubicBezTo>
                    <a:pt x="1479" y="1246"/>
                    <a:pt x="1357" y="1224"/>
                    <a:pt x="1323" y="1168"/>
                  </a:cubicBezTo>
                  <a:cubicBezTo>
                    <a:pt x="1279" y="1101"/>
                    <a:pt x="1323" y="957"/>
                    <a:pt x="1379" y="746"/>
                  </a:cubicBezTo>
                  <a:cubicBezTo>
                    <a:pt x="1446" y="535"/>
                    <a:pt x="1535" y="501"/>
                    <a:pt x="1523" y="367"/>
                  </a:cubicBezTo>
                  <a:cubicBezTo>
                    <a:pt x="1501" y="245"/>
                    <a:pt x="1490" y="312"/>
                    <a:pt x="1424" y="256"/>
                  </a:cubicBezTo>
                  <a:cubicBezTo>
                    <a:pt x="1357" y="201"/>
                    <a:pt x="1335" y="167"/>
                    <a:pt x="1234" y="100"/>
                  </a:cubicBezTo>
                  <a:cubicBezTo>
                    <a:pt x="1161" y="44"/>
                    <a:pt x="1106" y="29"/>
                    <a:pt x="1026" y="29"/>
                  </a:cubicBezTo>
                  <a:cubicBezTo>
                    <a:pt x="996" y="29"/>
                    <a:pt x="962" y="31"/>
                    <a:pt x="923" y="34"/>
                  </a:cubicBezTo>
                  <a:cubicBezTo>
                    <a:pt x="767" y="45"/>
                    <a:pt x="690" y="68"/>
                    <a:pt x="400" y="78"/>
                  </a:cubicBezTo>
                  <a:cubicBezTo>
                    <a:pt x="383" y="79"/>
                    <a:pt x="366" y="79"/>
                    <a:pt x="350" y="79"/>
                  </a:cubicBezTo>
                  <a:cubicBezTo>
                    <a:pt x="105" y="79"/>
                    <a:pt x="55" y="1"/>
                    <a:pt x="5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19"/>
            <p:cNvSpPr/>
            <p:nvPr/>
          </p:nvSpPr>
          <p:spPr>
            <a:xfrm>
              <a:off x="2071798" y="4634435"/>
              <a:ext cx="53552" cy="51633"/>
            </a:xfrm>
            <a:custGeom>
              <a:avLst/>
              <a:gdLst/>
              <a:ahLst/>
              <a:cxnLst/>
              <a:rect l="l" t="t" r="r" b="b"/>
              <a:pathLst>
                <a:path w="1535" h="1480" extrusionOk="0">
                  <a:moveTo>
                    <a:pt x="55" y="1"/>
                  </a:moveTo>
                  <a:cubicBezTo>
                    <a:pt x="55" y="1"/>
                    <a:pt x="0" y="68"/>
                    <a:pt x="22" y="134"/>
                  </a:cubicBezTo>
                  <a:cubicBezTo>
                    <a:pt x="33" y="201"/>
                    <a:pt x="134" y="323"/>
                    <a:pt x="322" y="401"/>
                  </a:cubicBezTo>
                  <a:cubicBezTo>
                    <a:pt x="512" y="479"/>
                    <a:pt x="556" y="568"/>
                    <a:pt x="678" y="812"/>
                  </a:cubicBezTo>
                  <a:cubicBezTo>
                    <a:pt x="801" y="1046"/>
                    <a:pt x="1034" y="1313"/>
                    <a:pt x="1034" y="1313"/>
                  </a:cubicBezTo>
                  <a:lnTo>
                    <a:pt x="1345" y="1480"/>
                  </a:lnTo>
                  <a:lnTo>
                    <a:pt x="1479" y="1246"/>
                  </a:lnTo>
                  <a:cubicBezTo>
                    <a:pt x="1479" y="1246"/>
                    <a:pt x="1357" y="1224"/>
                    <a:pt x="1323" y="1168"/>
                  </a:cubicBezTo>
                  <a:cubicBezTo>
                    <a:pt x="1279" y="1101"/>
                    <a:pt x="1323" y="957"/>
                    <a:pt x="1379" y="746"/>
                  </a:cubicBezTo>
                  <a:cubicBezTo>
                    <a:pt x="1446" y="535"/>
                    <a:pt x="1535" y="501"/>
                    <a:pt x="1523" y="367"/>
                  </a:cubicBezTo>
                  <a:cubicBezTo>
                    <a:pt x="1513" y="357"/>
                    <a:pt x="1513" y="334"/>
                    <a:pt x="1513" y="323"/>
                  </a:cubicBezTo>
                  <a:cubicBezTo>
                    <a:pt x="1457" y="312"/>
                    <a:pt x="1412" y="312"/>
                    <a:pt x="1357" y="301"/>
                  </a:cubicBezTo>
                  <a:cubicBezTo>
                    <a:pt x="1268" y="301"/>
                    <a:pt x="1174" y="306"/>
                    <a:pt x="1081" y="306"/>
                  </a:cubicBezTo>
                  <a:cubicBezTo>
                    <a:pt x="1035" y="306"/>
                    <a:pt x="989" y="304"/>
                    <a:pt x="945" y="301"/>
                  </a:cubicBezTo>
                  <a:cubicBezTo>
                    <a:pt x="779" y="278"/>
                    <a:pt x="623" y="223"/>
                    <a:pt x="489" y="134"/>
                  </a:cubicBezTo>
                  <a:cubicBezTo>
                    <a:pt x="467" y="112"/>
                    <a:pt x="445" y="100"/>
                    <a:pt x="433" y="78"/>
                  </a:cubicBezTo>
                  <a:lnTo>
                    <a:pt x="400" y="78"/>
                  </a:lnTo>
                  <a:cubicBezTo>
                    <a:pt x="383" y="79"/>
                    <a:pt x="366" y="79"/>
                    <a:pt x="350" y="79"/>
                  </a:cubicBezTo>
                  <a:cubicBezTo>
                    <a:pt x="105" y="79"/>
                    <a:pt x="55" y="1"/>
                    <a:pt x="5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19"/>
            <p:cNvSpPr/>
            <p:nvPr/>
          </p:nvSpPr>
          <p:spPr>
            <a:xfrm>
              <a:off x="2108640" y="4668591"/>
              <a:ext cx="40783" cy="28782"/>
            </a:xfrm>
            <a:custGeom>
              <a:avLst/>
              <a:gdLst/>
              <a:ahLst/>
              <a:cxnLst/>
              <a:rect l="l" t="t" r="r" b="b"/>
              <a:pathLst>
                <a:path w="1169" h="825" extrusionOk="0">
                  <a:moveTo>
                    <a:pt x="156" y="1"/>
                  </a:moveTo>
                  <a:lnTo>
                    <a:pt x="0" y="379"/>
                  </a:lnTo>
                  <a:cubicBezTo>
                    <a:pt x="22" y="545"/>
                    <a:pt x="145" y="557"/>
                    <a:pt x="301" y="623"/>
                  </a:cubicBezTo>
                  <a:cubicBezTo>
                    <a:pt x="457" y="679"/>
                    <a:pt x="601" y="812"/>
                    <a:pt x="701" y="824"/>
                  </a:cubicBezTo>
                  <a:cubicBezTo>
                    <a:pt x="704" y="824"/>
                    <a:pt x="707" y="824"/>
                    <a:pt x="710" y="824"/>
                  </a:cubicBezTo>
                  <a:cubicBezTo>
                    <a:pt x="800" y="824"/>
                    <a:pt x="780" y="653"/>
                    <a:pt x="813" y="534"/>
                  </a:cubicBezTo>
                  <a:cubicBezTo>
                    <a:pt x="857" y="412"/>
                    <a:pt x="857" y="389"/>
                    <a:pt x="890" y="379"/>
                  </a:cubicBezTo>
                  <a:cubicBezTo>
                    <a:pt x="892" y="378"/>
                    <a:pt x="894" y="378"/>
                    <a:pt x="897" y="378"/>
                  </a:cubicBezTo>
                  <a:cubicBezTo>
                    <a:pt x="926" y="378"/>
                    <a:pt x="940" y="448"/>
                    <a:pt x="1013" y="478"/>
                  </a:cubicBezTo>
                  <a:cubicBezTo>
                    <a:pt x="1090" y="512"/>
                    <a:pt x="1124" y="534"/>
                    <a:pt x="1124" y="534"/>
                  </a:cubicBezTo>
                  <a:cubicBezTo>
                    <a:pt x="1124" y="534"/>
                    <a:pt x="1127" y="538"/>
                    <a:pt x="1128" y="538"/>
                  </a:cubicBezTo>
                  <a:cubicBezTo>
                    <a:pt x="1131" y="538"/>
                    <a:pt x="1131" y="525"/>
                    <a:pt x="1102" y="445"/>
                  </a:cubicBezTo>
                  <a:cubicBezTo>
                    <a:pt x="1057" y="334"/>
                    <a:pt x="1168" y="323"/>
                    <a:pt x="1013" y="223"/>
                  </a:cubicBezTo>
                  <a:cubicBezTo>
                    <a:pt x="922" y="160"/>
                    <a:pt x="893" y="141"/>
                    <a:pt x="834" y="141"/>
                  </a:cubicBezTo>
                  <a:cubicBezTo>
                    <a:pt x="799" y="141"/>
                    <a:pt x="754" y="148"/>
                    <a:pt x="679" y="156"/>
                  </a:cubicBezTo>
                  <a:cubicBezTo>
                    <a:pt x="500" y="165"/>
                    <a:pt x="456" y="255"/>
                    <a:pt x="359" y="255"/>
                  </a:cubicBezTo>
                  <a:cubicBezTo>
                    <a:pt x="342" y="255"/>
                    <a:pt x="323" y="252"/>
                    <a:pt x="301" y="245"/>
                  </a:cubicBezTo>
                  <a:cubicBezTo>
                    <a:pt x="156" y="201"/>
                    <a:pt x="156" y="1"/>
                    <a:pt x="1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19"/>
            <p:cNvSpPr/>
            <p:nvPr/>
          </p:nvSpPr>
          <p:spPr>
            <a:xfrm>
              <a:off x="2061681" y="4606489"/>
              <a:ext cx="30317" cy="45319"/>
            </a:xfrm>
            <a:custGeom>
              <a:avLst/>
              <a:gdLst/>
              <a:ahLst/>
              <a:cxnLst/>
              <a:rect l="l" t="t" r="r" b="b"/>
              <a:pathLst>
                <a:path w="869" h="1299" extrusionOk="0">
                  <a:moveTo>
                    <a:pt x="535" y="1"/>
                  </a:moveTo>
                  <a:cubicBezTo>
                    <a:pt x="434" y="1"/>
                    <a:pt x="323" y="157"/>
                    <a:pt x="278" y="301"/>
                  </a:cubicBezTo>
                  <a:cubicBezTo>
                    <a:pt x="223" y="434"/>
                    <a:pt x="312" y="446"/>
                    <a:pt x="201" y="624"/>
                  </a:cubicBezTo>
                  <a:cubicBezTo>
                    <a:pt x="90" y="812"/>
                    <a:pt x="1" y="812"/>
                    <a:pt x="90" y="957"/>
                  </a:cubicBezTo>
                  <a:cubicBezTo>
                    <a:pt x="167" y="1102"/>
                    <a:pt x="357" y="1046"/>
                    <a:pt x="446" y="1135"/>
                  </a:cubicBezTo>
                  <a:cubicBezTo>
                    <a:pt x="512" y="1221"/>
                    <a:pt x="644" y="1298"/>
                    <a:pt x="715" y="1298"/>
                  </a:cubicBezTo>
                  <a:cubicBezTo>
                    <a:pt x="727" y="1298"/>
                    <a:pt x="738" y="1296"/>
                    <a:pt x="746" y="1291"/>
                  </a:cubicBezTo>
                  <a:cubicBezTo>
                    <a:pt x="868" y="1235"/>
                    <a:pt x="757" y="1224"/>
                    <a:pt x="612" y="891"/>
                  </a:cubicBezTo>
                  <a:cubicBezTo>
                    <a:pt x="456" y="557"/>
                    <a:pt x="490" y="624"/>
                    <a:pt x="512" y="379"/>
                  </a:cubicBezTo>
                  <a:cubicBezTo>
                    <a:pt x="545" y="134"/>
                    <a:pt x="646" y="123"/>
                    <a:pt x="735" y="101"/>
                  </a:cubicBezTo>
                  <a:cubicBezTo>
                    <a:pt x="812" y="90"/>
                    <a:pt x="846" y="56"/>
                    <a:pt x="846" y="56"/>
                  </a:cubicBezTo>
                  <a:cubicBezTo>
                    <a:pt x="846" y="56"/>
                    <a:pt x="624" y="12"/>
                    <a:pt x="5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19"/>
            <p:cNvSpPr/>
            <p:nvPr/>
          </p:nvSpPr>
          <p:spPr>
            <a:xfrm>
              <a:off x="2076020" y="4647692"/>
              <a:ext cx="59030" cy="40714"/>
            </a:xfrm>
            <a:custGeom>
              <a:avLst/>
              <a:gdLst/>
              <a:ahLst/>
              <a:cxnLst/>
              <a:rect l="l" t="t" r="r" b="b"/>
              <a:pathLst>
                <a:path w="1692" h="1167" extrusionOk="0">
                  <a:moveTo>
                    <a:pt x="809" y="1"/>
                  </a:moveTo>
                  <a:cubicBezTo>
                    <a:pt x="766" y="1"/>
                    <a:pt x="722" y="3"/>
                    <a:pt x="680" y="10"/>
                  </a:cubicBezTo>
                  <a:cubicBezTo>
                    <a:pt x="468" y="32"/>
                    <a:pt x="13" y="88"/>
                    <a:pt x="35" y="266"/>
                  </a:cubicBezTo>
                  <a:cubicBezTo>
                    <a:pt x="45" y="343"/>
                    <a:pt x="1" y="299"/>
                    <a:pt x="112" y="377"/>
                  </a:cubicBezTo>
                  <a:cubicBezTo>
                    <a:pt x="213" y="466"/>
                    <a:pt x="279" y="466"/>
                    <a:pt x="446" y="632"/>
                  </a:cubicBezTo>
                  <a:cubicBezTo>
                    <a:pt x="602" y="800"/>
                    <a:pt x="513" y="788"/>
                    <a:pt x="602" y="978"/>
                  </a:cubicBezTo>
                  <a:cubicBezTo>
                    <a:pt x="680" y="1166"/>
                    <a:pt x="646" y="1122"/>
                    <a:pt x="824" y="1156"/>
                  </a:cubicBezTo>
                  <a:cubicBezTo>
                    <a:pt x="835" y="1157"/>
                    <a:pt x="846" y="1158"/>
                    <a:pt x="856" y="1158"/>
                  </a:cubicBezTo>
                  <a:cubicBezTo>
                    <a:pt x="995" y="1158"/>
                    <a:pt x="1019" y="1016"/>
                    <a:pt x="1102" y="777"/>
                  </a:cubicBezTo>
                  <a:cubicBezTo>
                    <a:pt x="1202" y="521"/>
                    <a:pt x="1291" y="410"/>
                    <a:pt x="1414" y="310"/>
                  </a:cubicBezTo>
                  <a:cubicBezTo>
                    <a:pt x="1536" y="221"/>
                    <a:pt x="1691" y="43"/>
                    <a:pt x="1692" y="43"/>
                  </a:cubicBezTo>
                  <a:lnTo>
                    <a:pt x="1692" y="43"/>
                  </a:lnTo>
                  <a:cubicBezTo>
                    <a:pt x="1691" y="43"/>
                    <a:pt x="1642" y="72"/>
                    <a:pt x="1497" y="72"/>
                  </a:cubicBezTo>
                  <a:cubicBezTo>
                    <a:pt x="1461" y="72"/>
                    <a:pt x="1418" y="70"/>
                    <a:pt x="1369" y="66"/>
                  </a:cubicBezTo>
                  <a:cubicBezTo>
                    <a:pt x="1180" y="48"/>
                    <a:pt x="992" y="1"/>
                    <a:pt x="80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19"/>
            <p:cNvSpPr/>
            <p:nvPr/>
          </p:nvSpPr>
          <p:spPr>
            <a:xfrm>
              <a:off x="2275477" y="3990291"/>
              <a:ext cx="255760" cy="330245"/>
            </a:xfrm>
            <a:custGeom>
              <a:avLst/>
              <a:gdLst/>
              <a:ahLst/>
              <a:cxnLst/>
              <a:rect l="l" t="t" r="r" b="b"/>
              <a:pathLst>
                <a:path w="7331" h="9466" extrusionOk="0">
                  <a:moveTo>
                    <a:pt x="2092" y="1"/>
                  </a:moveTo>
                  <a:lnTo>
                    <a:pt x="1970" y="90"/>
                  </a:lnTo>
                  <a:cubicBezTo>
                    <a:pt x="2259" y="523"/>
                    <a:pt x="2504" y="990"/>
                    <a:pt x="2715" y="1469"/>
                  </a:cubicBezTo>
                  <a:cubicBezTo>
                    <a:pt x="2937" y="1958"/>
                    <a:pt x="3115" y="2448"/>
                    <a:pt x="3238" y="2959"/>
                  </a:cubicBezTo>
                  <a:cubicBezTo>
                    <a:pt x="3360" y="3471"/>
                    <a:pt x="3438" y="3993"/>
                    <a:pt x="3493" y="4517"/>
                  </a:cubicBezTo>
                  <a:cubicBezTo>
                    <a:pt x="3538" y="5006"/>
                    <a:pt x="3560" y="5506"/>
                    <a:pt x="3538" y="6007"/>
                  </a:cubicBezTo>
                  <a:lnTo>
                    <a:pt x="3304" y="6240"/>
                  </a:lnTo>
                  <a:cubicBezTo>
                    <a:pt x="2959" y="6585"/>
                    <a:pt x="2603" y="6919"/>
                    <a:pt x="2247" y="7241"/>
                  </a:cubicBezTo>
                  <a:cubicBezTo>
                    <a:pt x="1525" y="7886"/>
                    <a:pt x="779" y="8498"/>
                    <a:pt x="1" y="9077"/>
                  </a:cubicBezTo>
                  <a:lnTo>
                    <a:pt x="35" y="9465"/>
                  </a:lnTo>
                  <a:cubicBezTo>
                    <a:pt x="435" y="9176"/>
                    <a:pt x="979" y="8754"/>
                    <a:pt x="1358" y="8442"/>
                  </a:cubicBezTo>
                  <a:cubicBezTo>
                    <a:pt x="1736" y="8131"/>
                    <a:pt x="2103" y="7819"/>
                    <a:pt x="2470" y="7486"/>
                  </a:cubicBezTo>
                  <a:cubicBezTo>
                    <a:pt x="2826" y="7152"/>
                    <a:pt x="3182" y="6808"/>
                    <a:pt x="3515" y="6462"/>
                  </a:cubicBezTo>
                  <a:cubicBezTo>
                    <a:pt x="3861" y="6107"/>
                    <a:pt x="4183" y="5740"/>
                    <a:pt x="4494" y="5350"/>
                  </a:cubicBezTo>
                  <a:cubicBezTo>
                    <a:pt x="4639" y="5162"/>
                    <a:pt x="4795" y="4972"/>
                    <a:pt x="4939" y="4772"/>
                  </a:cubicBezTo>
                  <a:cubicBezTo>
                    <a:pt x="5095" y="4572"/>
                    <a:pt x="5228" y="4372"/>
                    <a:pt x="5373" y="4171"/>
                  </a:cubicBezTo>
                  <a:cubicBezTo>
                    <a:pt x="5640" y="3760"/>
                    <a:pt x="5907" y="3348"/>
                    <a:pt x="6140" y="2915"/>
                  </a:cubicBezTo>
                  <a:cubicBezTo>
                    <a:pt x="6374" y="2492"/>
                    <a:pt x="6597" y="2047"/>
                    <a:pt x="6797" y="1603"/>
                  </a:cubicBezTo>
                  <a:cubicBezTo>
                    <a:pt x="6997" y="1158"/>
                    <a:pt x="7175" y="701"/>
                    <a:pt x="7331" y="234"/>
                  </a:cubicBezTo>
                  <a:lnTo>
                    <a:pt x="7141" y="179"/>
                  </a:lnTo>
                  <a:cubicBezTo>
                    <a:pt x="6841" y="1091"/>
                    <a:pt x="6429" y="1969"/>
                    <a:pt x="5952" y="2814"/>
                  </a:cubicBezTo>
                  <a:cubicBezTo>
                    <a:pt x="5473" y="3660"/>
                    <a:pt x="4928" y="4460"/>
                    <a:pt x="4294" y="5195"/>
                  </a:cubicBezTo>
                  <a:lnTo>
                    <a:pt x="4061" y="5461"/>
                  </a:lnTo>
                  <a:cubicBezTo>
                    <a:pt x="3972" y="5550"/>
                    <a:pt x="3893" y="5639"/>
                    <a:pt x="3805" y="5728"/>
                  </a:cubicBezTo>
                  <a:lnTo>
                    <a:pt x="3794" y="5740"/>
                  </a:lnTo>
                  <a:cubicBezTo>
                    <a:pt x="3794" y="5317"/>
                    <a:pt x="3760" y="4905"/>
                    <a:pt x="3716" y="4483"/>
                  </a:cubicBezTo>
                  <a:cubicBezTo>
                    <a:pt x="3660" y="3960"/>
                    <a:pt x="3571" y="3427"/>
                    <a:pt x="3438" y="2903"/>
                  </a:cubicBezTo>
                  <a:cubicBezTo>
                    <a:pt x="3304" y="2381"/>
                    <a:pt x="3104" y="1880"/>
                    <a:pt x="2882" y="1402"/>
                  </a:cubicBezTo>
                  <a:cubicBezTo>
                    <a:pt x="2648" y="924"/>
                    <a:pt x="2392" y="457"/>
                    <a:pt x="209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19"/>
            <p:cNvSpPr/>
            <p:nvPr/>
          </p:nvSpPr>
          <p:spPr>
            <a:xfrm>
              <a:off x="2437673" y="3866368"/>
              <a:ext cx="103267" cy="127060"/>
            </a:xfrm>
            <a:custGeom>
              <a:avLst/>
              <a:gdLst/>
              <a:ahLst/>
              <a:cxnLst/>
              <a:rect l="l" t="t" r="r" b="b"/>
              <a:pathLst>
                <a:path w="2960" h="3642" extrusionOk="0">
                  <a:moveTo>
                    <a:pt x="2280" y="1"/>
                  </a:moveTo>
                  <a:cubicBezTo>
                    <a:pt x="2247" y="1"/>
                    <a:pt x="2218" y="30"/>
                    <a:pt x="2092" y="49"/>
                  </a:cubicBezTo>
                  <a:cubicBezTo>
                    <a:pt x="1869" y="71"/>
                    <a:pt x="1658" y="271"/>
                    <a:pt x="1525" y="394"/>
                  </a:cubicBezTo>
                  <a:cubicBezTo>
                    <a:pt x="1487" y="429"/>
                    <a:pt x="1453" y="443"/>
                    <a:pt x="1421" y="443"/>
                  </a:cubicBezTo>
                  <a:cubicBezTo>
                    <a:pt x="1340" y="443"/>
                    <a:pt x="1269" y="357"/>
                    <a:pt x="1158" y="294"/>
                  </a:cubicBezTo>
                  <a:cubicBezTo>
                    <a:pt x="1002" y="205"/>
                    <a:pt x="913" y="105"/>
                    <a:pt x="757" y="83"/>
                  </a:cubicBezTo>
                  <a:cubicBezTo>
                    <a:pt x="747" y="81"/>
                    <a:pt x="737" y="81"/>
                    <a:pt x="728" y="81"/>
                  </a:cubicBezTo>
                  <a:cubicBezTo>
                    <a:pt x="594" y="81"/>
                    <a:pt x="541" y="225"/>
                    <a:pt x="468" y="350"/>
                  </a:cubicBezTo>
                  <a:cubicBezTo>
                    <a:pt x="391" y="494"/>
                    <a:pt x="312" y="528"/>
                    <a:pt x="157" y="805"/>
                  </a:cubicBezTo>
                  <a:cubicBezTo>
                    <a:pt x="1" y="1094"/>
                    <a:pt x="57" y="1262"/>
                    <a:pt x="134" y="1684"/>
                  </a:cubicBezTo>
                  <a:cubicBezTo>
                    <a:pt x="213" y="2107"/>
                    <a:pt x="724" y="3030"/>
                    <a:pt x="1269" y="3319"/>
                  </a:cubicBezTo>
                  <a:cubicBezTo>
                    <a:pt x="1814" y="3608"/>
                    <a:pt x="2448" y="3642"/>
                    <a:pt x="2448" y="3642"/>
                  </a:cubicBezTo>
                  <a:lnTo>
                    <a:pt x="2959" y="3297"/>
                  </a:lnTo>
                  <a:cubicBezTo>
                    <a:pt x="2959" y="3297"/>
                    <a:pt x="2826" y="3052"/>
                    <a:pt x="2781" y="2307"/>
                  </a:cubicBezTo>
                  <a:cubicBezTo>
                    <a:pt x="2737" y="1573"/>
                    <a:pt x="2771" y="1050"/>
                    <a:pt x="2848" y="761"/>
                  </a:cubicBezTo>
                  <a:cubicBezTo>
                    <a:pt x="2937" y="483"/>
                    <a:pt x="2726" y="449"/>
                    <a:pt x="2603" y="328"/>
                  </a:cubicBezTo>
                  <a:cubicBezTo>
                    <a:pt x="2481" y="194"/>
                    <a:pt x="2570" y="182"/>
                    <a:pt x="2403" y="71"/>
                  </a:cubicBezTo>
                  <a:cubicBezTo>
                    <a:pt x="2331" y="18"/>
                    <a:pt x="2305" y="1"/>
                    <a:pt x="2280"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19"/>
            <p:cNvSpPr/>
            <p:nvPr/>
          </p:nvSpPr>
          <p:spPr>
            <a:xfrm>
              <a:off x="2492413" y="3883219"/>
              <a:ext cx="48529" cy="110210"/>
            </a:xfrm>
            <a:custGeom>
              <a:avLst/>
              <a:gdLst/>
              <a:ahLst/>
              <a:cxnLst/>
              <a:rect l="l" t="t" r="r" b="b"/>
              <a:pathLst>
                <a:path w="1391" h="3159" extrusionOk="0">
                  <a:moveTo>
                    <a:pt x="1235" y="0"/>
                  </a:moveTo>
                  <a:cubicBezTo>
                    <a:pt x="1057" y="55"/>
                    <a:pt x="879" y="122"/>
                    <a:pt x="735" y="223"/>
                  </a:cubicBezTo>
                  <a:cubicBezTo>
                    <a:pt x="534" y="345"/>
                    <a:pt x="356" y="534"/>
                    <a:pt x="312" y="767"/>
                  </a:cubicBezTo>
                  <a:cubicBezTo>
                    <a:pt x="256" y="1012"/>
                    <a:pt x="334" y="1257"/>
                    <a:pt x="300" y="1501"/>
                  </a:cubicBezTo>
                  <a:cubicBezTo>
                    <a:pt x="267" y="1701"/>
                    <a:pt x="167" y="1869"/>
                    <a:pt x="100" y="2057"/>
                  </a:cubicBezTo>
                  <a:cubicBezTo>
                    <a:pt x="33" y="2235"/>
                    <a:pt x="0" y="2436"/>
                    <a:pt x="33" y="2636"/>
                  </a:cubicBezTo>
                  <a:cubicBezTo>
                    <a:pt x="56" y="2781"/>
                    <a:pt x="100" y="2914"/>
                    <a:pt x="189" y="3036"/>
                  </a:cubicBezTo>
                  <a:cubicBezTo>
                    <a:pt x="567" y="3147"/>
                    <a:pt x="879" y="3159"/>
                    <a:pt x="879" y="3159"/>
                  </a:cubicBezTo>
                  <a:lnTo>
                    <a:pt x="1390" y="2814"/>
                  </a:lnTo>
                  <a:cubicBezTo>
                    <a:pt x="1390" y="2814"/>
                    <a:pt x="1257" y="2569"/>
                    <a:pt x="1212" y="1824"/>
                  </a:cubicBezTo>
                  <a:cubicBezTo>
                    <a:pt x="1168" y="1090"/>
                    <a:pt x="1202" y="567"/>
                    <a:pt x="1279" y="278"/>
                  </a:cubicBezTo>
                  <a:cubicBezTo>
                    <a:pt x="1324" y="134"/>
                    <a:pt x="1291" y="55"/>
                    <a:pt x="1235"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19"/>
            <p:cNvSpPr/>
            <p:nvPr/>
          </p:nvSpPr>
          <p:spPr>
            <a:xfrm>
              <a:off x="2466037" y="3934017"/>
              <a:ext cx="28747" cy="45842"/>
            </a:xfrm>
            <a:custGeom>
              <a:avLst/>
              <a:gdLst/>
              <a:ahLst/>
              <a:cxnLst/>
              <a:rect l="l" t="t" r="r" b="b"/>
              <a:pathLst>
                <a:path w="824" h="1314" extrusionOk="0">
                  <a:moveTo>
                    <a:pt x="11" y="1"/>
                  </a:moveTo>
                  <a:lnTo>
                    <a:pt x="0" y="12"/>
                  </a:lnTo>
                  <a:cubicBezTo>
                    <a:pt x="33" y="213"/>
                    <a:pt x="111" y="413"/>
                    <a:pt x="211" y="601"/>
                  </a:cubicBezTo>
                  <a:cubicBezTo>
                    <a:pt x="267" y="690"/>
                    <a:pt x="322" y="779"/>
                    <a:pt x="378" y="858"/>
                  </a:cubicBezTo>
                  <a:cubicBezTo>
                    <a:pt x="433" y="947"/>
                    <a:pt x="500" y="1036"/>
                    <a:pt x="567" y="1113"/>
                  </a:cubicBezTo>
                  <a:cubicBezTo>
                    <a:pt x="645" y="1191"/>
                    <a:pt x="723" y="1269"/>
                    <a:pt x="823" y="1313"/>
                  </a:cubicBezTo>
                  <a:cubicBezTo>
                    <a:pt x="801" y="1269"/>
                    <a:pt x="789" y="1224"/>
                    <a:pt x="789" y="1180"/>
                  </a:cubicBezTo>
                  <a:lnTo>
                    <a:pt x="789" y="1169"/>
                  </a:lnTo>
                  <a:cubicBezTo>
                    <a:pt x="745" y="1135"/>
                    <a:pt x="700" y="1091"/>
                    <a:pt x="667" y="1036"/>
                  </a:cubicBezTo>
                  <a:cubicBezTo>
                    <a:pt x="601" y="957"/>
                    <a:pt x="556" y="868"/>
                    <a:pt x="500" y="779"/>
                  </a:cubicBezTo>
                  <a:cubicBezTo>
                    <a:pt x="456" y="690"/>
                    <a:pt x="401" y="601"/>
                    <a:pt x="345" y="524"/>
                  </a:cubicBezTo>
                  <a:cubicBezTo>
                    <a:pt x="223" y="357"/>
                    <a:pt x="122" y="179"/>
                    <a:pt x="1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19"/>
            <p:cNvSpPr/>
            <p:nvPr/>
          </p:nvSpPr>
          <p:spPr>
            <a:xfrm>
              <a:off x="2493564" y="3974801"/>
              <a:ext cx="33038" cy="12804"/>
            </a:xfrm>
            <a:custGeom>
              <a:avLst/>
              <a:gdLst/>
              <a:ahLst/>
              <a:cxnLst/>
              <a:rect l="l" t="t" r="r" b="b"/>
              <a:pathLst>
                <a:path w="947" h="367" extrusionOk="0">
                  <a:moveTo>
                    <a:pt x="0" y="0"/>
                  </a:moveTo>
                  <a:lnTo>
                    <a:pt x="0" y="11"/>
                  </a:lnTo>
                  <a:cubicBezTo>
                    <a:pt x="0" y="55"/>
                    <a:pt x="12" y="100"/>
                    <a:pt x="34" y="144"/>
                  </a:cubicBezTo>
                  <a:lnTo>
                    <a:pt x="34" y="156"/>
                  </a:lnTo>
                  <a:cubicBezTo>
                    <a:pt x="123" y="200"/>
                    <a:pt x="234" y="245"/>
                    <a:pt x="334" y="267"/>
                  </a:cubicBezTo>
                  <a:cubicBezTo>
                    <a:pt x="501" y="311"/>
                    <a:pt x="679" y="344"/>
                    <a:pt x="857" y="356"/>
                  </a:cubicBezTo>
                  <a:cubicBezTo>
                    <a:pt x="857" y="356"/>
                    <a:pt x="868" y="356"/>
                    <a:pt x="868" y="344"/>
                  </a:cubicBezTo>
                  <a:lnTo>
                    <a:pt x="879" y="356"/>
                  </a:lnTo>
                  <a:lnTo>
                    <a:pt x="868" y="356"/>
                  </a:lnTo>
                  <a:cubicBezTo>
                    <a:pt x="890" y="367"/>
                    <a:pt x="924" y="367"/>
                    <a:pt x="946" y="367"/>
                  </a:cubicBezTo>
                  <a:lnTo>
                    <a:pt x="946" y="356"/>
                  </a:lnTo>
                  <a:cubicBezTo>
                    <a:pt x="746" y="311"/>
                    <a:pt x="546" y="267"/>
                    <a:pt x="356" y="200"/>
                  </a:cubicBezTo>
                  <a:cubicBezTo>
                    <a:pt x="257" y="166"/>
                    <a:pt x="168" y="122"/>
                    <a:pt x="79" y="67"/>
                  </a:cubicBezTo>
                  <a:cubicBezTo>
                    <a:pt x="56" y="55"/>
                    <a:pt x="23" y="33"/>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19"/>
            <p:cNvSpPr/>
            <p:nvPr/>
          </p:nvSpPr>
          <p:spPr>
            <a:xfrm>
              <a:off x="2479574" y="3922399"/>
              <a:ext cx="14792" cy="41167"/>
            </a:xfrm>
            <a:custGeom>
              <a:avLst/>
              <a:gdLst/>
              <a:ahLst/>
              <a:cxnLst/>
              <a:rect l="l" t="t" r="r" b="b"/>
              <a:pathLst>
                <a:path w="424" h="1180" extrusionOk="0">
                  <a:moveTo>
                    <a:pt x="1" y="0"/>
                  </a:moveTo>
                  <a:cubicBezTo>
                    <a:pt x="23" y="190"/>
                    <a:pt x="45" y="378"/>
                    <a:pt x="102" y="568"/>
                  </a:cubicBezTo>
                  <a:cubicBezTo>
                    <a:pt x="157" y="746"/>
                    <a:pt x="246" y="924"/>
                    <a:pt x="346" y="1090"/>
                  </a:cubicBezTo>
                  <a:cubicBezTo>
                    <a:pt x="368" y="1124"/>
                    <a:pt x="391" y="1146"/>
                    <a:pt x="413" y="1179"/>
                  </a:cubicBezTo>
                  <a:cubicBezTo>
                    <a:pt x="413" y="1146"/>
                    <a:pt x="424" y="1112"/>
                    <a:pt x="424" y="1079"/>
                  </a:cubicBezTo>
                  <a:cubicBezTo>
                    <a:pt x="424" y="1068"/>
                    <a:pt x="413" y="1057"/>
                    <a:pt x="413" y="1046"/>
                  </a:cubicBezTo>
                  <a:cubicBezTo>
                    <a:pt x="312" y="890"/>
                    <a:pt x="246" y="712"/>
                    <a:pt x="191" y="534"/>
                  </a:cubicBezTo>
                  <a:cubicBezTo>
                    <a:pt x="124" y="356"/>
                    <a:pt x="79" y="178"/>
                    <a:pt x="13"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19"/>
            <p:cNvSpPr/>
            <p:nvPr/>
          </p:nvSpPr>
          <p:spPr>
            <a:xfrm>
              <a:off x="2493948" y="3960043"/>
              <a:ext cx="30317" cy="23305"/>
            </a:xfrm>
            <a:custGeom>
              <a:avLst/>
              <a:gdLst/>
              <a:ahLst/>
              <a:cxnLst/>
              <a:rect l="l" t="t" r="r" b="b"/>
              <a:pathLst>
                <a:path w="869" h="668" extrusionOk="0">
                  <a:moveTo>
                    <a:pt x="12" y="0"/>
                  </a:moveTo>
                  <a:cubicBezTo>
                    <a:pt x="12" y="33"/>
                    <a:pt x="1" y="67"/>
                    <a:pt x="1" y="100"/>
                  </a:cubicBezTo>
                  <a:cubicBezTo>
                    <a:pt x="90" y="223"/>
                    <a:pt x="212" y="334"/>
                    <a:pt x="345" y="411"/>
                  </a:cubicBezTo>
                  <a:cubicBezTo>
                    <a:pt x="523" y="500"/>
                    <a:pt x="691" y="579"/>
                    <a:pt x="857" y="668"/>
                  </a:cubicBezTo>
                  <a:lnTo>
                    <a:pt x="868" y="656"/>
                  </a:lnTo>
                  <a:cubicBezTo>
                    <a:pt x="701" y="567"/>
                    <a:pt x="535" y="478"/>
                    <a:pt x="379" y="379"/>
                  </a:cubicBezTo>
                  <a:cubicBezTo>
                    <a:pt x="223" y="278"/>
                    <a:pt x="112" y="156"/>
                    <a:pt x="1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19"/>
            <p:cNvSpPr/>
            <p:nvPr/>
          </p:nvSpPr>
          <p:spPr>
            <a:xfrm>
              <a:off x="2494332" y="3928609"/>
              <a:ext cx="6664" cy="20584"/>
            </a:xfrm>
            <a:custGeom>
              <a:avLst/>
              <a:gdLst/>
              <a:ahLst/>
              <a:cxnLst/>
              <a:rect l="l" t="t" r="r" b="b"/>
              <a:pathLst>
                <a:path w="191" h="590" extrusionOk="0">
                  <a:moveTo>
                    <a:pt x="1" y="0"/>
                  </a:moveTo>
                  <a:cubicBezTo>
                    <a:pt x="34" y="145"/>
                    <a:pt x="57" y="289"/>
                    <a:pt x="79" y="434"/>
                  </a:cubicBezTo>
                  <a:cubicBezTo>
                    <a:pt x="90" y="479"/>
                    <a:pt x="101" y="534"/>
                    <a:pt x="112" y="590"/>
                  </a:cubicBezTo>
                  <a:cubicBezTo>
                    <a:pt x="146" y="534"/>
                    <a:pt x="168" y="479"/>
                    <a:pt x="190" y="423"/>
                  </a:cubicBezTo>
                  <a:lnTo>
                    <a:pt x="179" y="412"/>
                  </a:lnTo>
                  <a:cubicBezTo>
                    <a:pt x="146" y="267"/>
                    <a:pt x="101" y="123"/>
                    <a:pt x="12"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19"/>
            <p:cNvSpPr/>
            <p:nvPr/>
          </p:nvSpPr>
          <p:spPr>
            <a:xfrm>
              <a:off x="2498205" y="3943332"/>
              <a:ext cx="26828" cy="35725"/>
            </a:xfrm>
            <a:custGeom>
              <a:avLst/>
              <a:gdLst/>
              <a:ahLst/>
              <a:cxnLst/>
              <a:rect l="l" t="t" r="r" b="b"/>
              <a:pathLst>
                <a:path w="769" h="1024" extrusionOk="0">
                  <a:moveTo>
                    <a:pt x="79" y="1"/>
                  </a:moveTo>
                  <a:cubicBezTo>
                    <a:pt x="57" y="57"/>
                    <a:pt x="35" y="112"/>
                    <a:pt x="1" y="168"/>
                  </a:cubicBezTo>
                  <a:cubicBezTo>
                    <a:pt x="35" y="257"/>
                    <a:pt x="68" y="346"/>
                    <a:pt x="112" y="435"/>
                  </a:cubicBezTo>
                  <a:cubicBezTo>
                    <a:pt x="157" y="502"/>
                    <a:pt x="201" y="557"/>
                    <a:pt x="257" y="613"/>
                  </a:cubicBezTo>
                  <a:cubicBezTo>
                    <a:pt x="312" y="657"/>
                    <a:pt x="379" y="702"/>
                    <a:pt x="435" y="746"/>
                  </a:cubicBezTo>
                  <a:cubicBezTo>
                    <a:pt x="557" y="824"/>
                    <a:pt x="680" y="902"/>
                    <a:pt x="757" y="1024"/>
                  </a:cubicBezTo>
                  <a:lnTo>
                    <a:pt x="769" y="1024"/>
                  </a:lnTo>
                  <a:cubicBezTo>
                    <a:pt x="702" y="890"/>
                    <a:pt x="579" y="791"/>
                    <a:pt x="468" y="702"/>
                  </a:cubicBezTo>
                  <a:cubicBezTo>
                    <a:pt x="357" y="613"/>
                    <a:pt x="246" y="512"/>
                    <a:pt x="190" y="390"/>
                  </a:cubicBezTo>
                  <a:cubicBezTo>
                    <a:pt x="134" y="268"/>
                    <a:pt x="112" y="134"/>
                    <a:pt x="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19"/>
            <p:cNvSpPr/>
            <p:nvPr/>
          </p:nvSpPr>
          <p:spPr>
            <a:xfrm>
              <a:off x="2507171" y="3939075"/>
              <a:ext cx="16327" cy="33004"/>
            </a:xfrm>
            <a:custGeom>
              <a:avLst/>
              <a:gdLst/>
              <a:ahLst/>
              <a:cxnLst/>
              <a:rect l="l" t="t" r="r" b="b"/>
              <a:pathLst>
                <a:path w="468" h="946" extrusionOk="0">
                  <a:moveTo>
                    <a:pt x="0" y="1"/>
                  </a:moveTo>
                  <a:cubicBezTo>
                    <a:pt x="11" y="100"/>
                    <a:pt x="33" y="201"/>
                    <a:pt x="67" y="290"/>
                  </a:cubicBezTo>
                  <a:cubicBezTo>
                    <a:pt x="100" y="390"/>
                    <a:pt x="144" y="468"/>
                    <a:pt x="200" y="557"/>
                  </a:cubicBezTo>
                  <a:cubicBezTo>
                    <a:pt x="278" y="690"/>
                    <a:pt x="367" y="824"/>
                    <a:pt x="467" y="946"/>
                  </a:cubicBezTo>
                  <a:cubicBezTo>
                    <a:pt x="356" y="790"/>
                    <a:pt x="233" y="568"/>
                    <a:pt x="156" y="268"/>
                  </a:cubicBezTo>
                  <a:cubicBezTo>
                    <a:pt x="144" y="268"/>
                    <a:pt x="144" y="268"/>
                    <a:pt x="144" y="256"/>
                  </a:cubicBezTo>
                  <a:cubicBezTo>
                    <a:pt x="100" y="167"/>
                    <a:pt x="67" y="90"/>
                    <a:pt x="1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19"/>
            <p:cNvSpPr/>
            <p:nvPr/>
          </p:nvSpPr>
          <p:spPr>
            <a:xfrm>
              <a:off x="2537803" y="3920654"/>
              <a:ext cx="139724" cy="95243"/>
            </a:xfrm>
            <a:custGeom>
              <a:avLst/>
              <a:gdLst/>
              <a:ahLst/>
              <a:cxnLst/>
              <a:rect l="l" t="t" r="r" b="b"/>
              <a:pathLst>
                <a:path w="4005" h="2730" extrusionOk="0">
                  <a:moveTo>
                    <a:pt x="1942" y="1"/>
                  </a:moveTo>
                  <a:cubicBezTo>
                    <a:pt x="1865" y="1"/>
                    <a:pt x="1775" y="28"/>
                    <a:pt x="1646" y="95"/>
                  </a:cubicBezTo>
                  <a:cubicBezTo>
                    <a:pt x="1313" y="250"/>
                    <a:pt x="1013" y="250"/>
                    <a:pt x="768" y="685"/>
                  </a:cubicBezTo>
                  <a:cubicBezTo>
                    <a:pt x="523" y="1107"/>
                    <a:pt x="512" y="1463"/>
                    <a:pt x="301" y="1597"/>
                  </a:cubicBezTo>
                  <a:cubicBezTo>
                    <a:pt x="170" y="1686"/>
                    <a:pt x="86" y="1703"/>
                    <a:pt x="41" y="1703"/>
                  </a:cubicBezTo>
                  <a:cubicBezTo>
                    <a:pt x="13" y="1703"/>
                    <a:pt x="0" y="1696"/>
                    <a:pt x="0" y="1696"/>
                  </a:cubicBezTo>
                  <a:lnTo>
                    <a:pt x="0" y="1696"/>
                  </a:lnTo>
                  <a:lnTo>
                    <a:pt x="34" y="2041"/>
                  </a:lnTo>
                  <a:cubicBezTo>
                    <a:pt x="34" y="2041"/>
                    <a:pt x="368" y="2475"/>
                    <a:pt x="635" y="2564"/>
                  </a:cubicBezTo>
                  <a:cubicBezTo>
                    <a:pt x="734" y="2592"/>
                    <a:pt x="834" y="2605"/>
                    <a:pt x="934" y="2605"/>
                  </a:cubicBezTo>
                  <a:cubicBezTo>
                    <a:pt x="1116" y="2605"/>
                    <a:pt x="1297" y="2561"/>
                    <a:pt x="1468" y="2475"/>
                  </a:cubicBezTo>
                  <a:cubicBezTo>
                    <a:pt x="1627" y="2402"/>
                    <a:pt x="1707" y="2353"/>
                    <a:pt x="1790" y="2353"/>
                  </a:cubicBezTo>
                  <a:cubicBezTo>
                    <a:pt x="1847" y="2353"/>
                    <a:pt x="1906" y="2376"/>
                    <a:pt x="1992" y="2430"/>
                  </a:cubicBezTo>
                  <a:cubicBezTo>
                    <a:pt x="2151" y="2523"/>
                    <a:pt x="2310" y="2729"/>
                    <a:pt x="2561" y="2729"/>
                  </a:cubicBezTo>
                  <a:cubicBezTo>
                    <a:pt x="2642" y="2729"/>
                    <a:pt x="2733" y="2707"/>
                    <a:pt x="2837" y="2653"/>
                  </a:cubicBezTo>
                  <a:cubicBezTo>
                    <a:pt x="3260" y="2430"/>
                    <a:pt x="3493" y="2052"/>
                    <a:pt x="3727" y="1908"/>
                  </a:cubicBezTo>
                  <a:cubicBezTo>
                    <a:pt x="3971" y="1763"/>
                    <a:pt x="4004" y="1307"/>
                    <a:pt x="3938" y="1152"/>
                  </a:cubicBezTo>
                  <a:cubicBezTo>
                    <a:pt x="3871" y="1007"/>
                    <a:pt x="3638" y="1051"/>
                    <a:pt x="3460" y="796"/>
                  </a:cubicBezTo>
                  <a:cubicBezTo>
                    <a:pt x="3282" y="551"/>
                    <a:pt x="3304" y="495"/>
                    <a:pt x="3048" y="373"/>
                  </a:cubicBezTo>
                  <a:cubicBezTo>
                    <a:pt x="2803" y="250"/>
                    <a:pt x="2558" y="284"/>
                    <a:pt x="2303" y="151"/>
                  </a:cubicBezTo>
                  <a:cubicBezTo>
                    <a:pt x="2149" y="63"/>
                    <a:pt x="2060" y="1"/>
                    <a:pt x="1942"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19"/>
            <p:cNvSpPr/>
            <p:nvPr/>
          </p:nvSpPr>
          <p:spPr>
            <a:xfrm>
              <a:off x="2537803" y="3920654"/>
              <a:ext cx="94336" cy="90917"/>
            </a:xfrm>
            <a:custGeom>
              <a:avLst/>
              <a:gdLst/>
              <a:ahLst/>
              <a:cxnLst/>
              <a:rect l="l" t="t" r="r" b="b"/>
              <a:pathLst>
                <a:path w="2704" h="2606" extrusionOk="0">
                  <a:moveTo>
                    <a:pt x="1942" y="1"/>
                  </a:moveTo>
                  <a:cubicBezTo>
                    <a:pt x="1865" y="1"/>
                    <a:pt x="1775" y="28"/>
                    <a:pt x="1646" y="95"/>
                  </a:cubicBezTo>
                  <a:cubicBezTo>
                    <a:pt x="1313" y="250"/>
                    <a:pt x="1013" y="250"/>
                    <a:pt x="768" y="685"/>
                  </a:cubicBezTo>
                  <a:cubicBezTo>
                    <a:pt x="523" y="1107"/>
                    <a:pt x="512" y="1463"/>
                    <a:pt x="301" y="1597"/>
                  </a:cubicBezTo>
                  <a:cubicBezTo>
                    <a:pt x="170" y="1686"/>
                    <a:pt x="86" y="1703"/>
                    <a:pt x="41" y="1703"/>
                  </a:cubicBezTo>
                  <a:cubicBezTo>
                    <a:pt x="13" y="1703"/>
                    <a:pt x="0" y="1696"/>
                    <a:pt x="0" y="1696"/>
                  </a:cubicBezTo>
                  <a:lnTo>
                    <a:pt x="0" y="1696"/>
                  </a:lnTo>
                  <a:lnTo>
                    <a:pt x="34" y="2041"/>
                  </a:lnTo>
                  <a:cubicBezTo>
                    <a:pt x="34" y="2041"/>
                    <a:pt x="368" y="2475"/>
                    <a:pt x="635" y="2564"/>
                  </a:cubicBezTo>
                  <a:cubicBezTo>
                    <a:pt x="732" y="2592"/>
                    <a:pt x="835" y="2606"/>
                    <a:pt x="939" y="2606"/>
                  </a:cubicBezTo>
                  <a:cubicBezTo>
                    <a:pt x="1085" y="2606"/>
                    <a:pt x="1232" y="2578"/>
                    <a:pt x="1369" y="2519"/>
                  </a:cubicBezTo>
                  <a:cubicBezTo>
                    <a:pt x="1424" y="2464"/>
                    <a:pt x="1480" y="2408"/>
                    <a:pt x="1524" y="2341"/>
                  </a:cubicBezTo>
                  <a:cubicBezTo>
                    <a:pt x="1702" y="2074"/>
                    <a:pt x="1814" y="1741"/>
                    <a:pt x="2081" y="1574"/>
                  </a:cubicBezTo>
                  <a:cubicBezTo>
                    <a:pt x="2203" y="1508"/>
                    <a:pt x="2358" y="1485"/>
                    <a:pt x="2469" y="1396"/>
                  </a:cubicBezTo>
                  <a:cubicBezTo>
                    <a:pt x="2670" y="1241"/>
                    <a:pt x="2703" y="951"/>
                    <a:pt x="2692" y="695"/>
                  </a:cubicBezTo>
                  <a:cubicBezTo>
                    <a:pt x="2692" y="562"/>
                    <a:pt x="2681" y="418"/>
                    <a:pt x="2703" y="273"/>
                  </a:cubicBezTo>
                  <a:cubicBezTo>
                    <a:pt x="2570" y="250"/>
                    <a:pt x="2437" y="228"/>
                    <a:pt x="2303" y="151"/>
                  </a:cubicBezTo>
                  <a:cubicBezTo>
                    <a:pt x="2149" y="63"/>
                    <a:pt x="2060" y="1"/>
                    <a:pt x="194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19"/>
            <p:cNvSpPr/>
            <p:nvPr/>
          </p:nvSpPr>
          <p:spPr>
            <a:xfrm>
              <a:off x="2554096" y="3952647"/>
              <a:ext cx="74171" cy="33806"/>
            </a:xfrm>
            <a:custGeom>
              <a:avLst/>
              <a:gdLst/>
              <a:ahLst/>
              <a:cxnLst/>
              <a:rect l="l" t="t" r="r" b="b"/>
              <a:pathLst>
                <a:path w="2126" h="969" extrusionOk="0">
                  <a:moveTo>
                    <a:pt x="2114" y="1"/>
                  </a:moveTo>
                  <a:cubicBezTo>
                    <a:pt x="2025" y="23"/>
                    <a:pt x="1925" y="79"/>
                    <a:pt x="1836" y="134"/>
                  </a:cubicBezTo>
                  <a:cubicBezTo>
                    <a:pt x="1758" y="201"/>
                    <a:pt x="1680" y="268"/>
                    <a:pt x="1614" y="334"/>
                  </a:cubicBezTo>
                  <a:cubicBezTo>
                    <a:pt x="1535" y="413"/>
                    <a:pt x="1469" y="479"/>
                    <a:pt x="1391" y="535"/>
                  </a:cubicBezTo>
                  <a:cubicBezTo>
                    <a:pt x="1313" y="601"/>
                    <a:pt x="1235" y="646"/>
                    <a:pt x="1146" y="690"/>
                  </a:cubicBezTo>
                  <a:cubicBezTo>
                    <a:pt x="969" y="779"/>
                    <a:pt x="768" y="824"/>
                    <a:pt x="568" y="880"/>
                  </a:cubicBezTo>
                  <a:cubicBezTo>
                    <a:pt x="435" y="902"/>
                    <a:pt x="301" y="935"/>
                    <a:pt x="156" y="935"/>
                  </a:cubicBezTo>
                  <a:lnTo>
                    <a:pt x="0" y="935"/>
                  </a:lnTo>
                  <a:cubicBezTo>
                    <a:pt x="79" y="957"/>
                    <a:pt x="145" y="969"/>
                    <a:pt x="223" y="969"/>
                  </a:cubicBezTo>
                  <a:cubicBezTo>
                    <a:pt x="346" y="969"/>
                    <a:pt x="468" y="946"/>
                    <a:pt x="579" y="924"/>
                  </a:cubicBezTo>
                  <a:cubicBezTo>
                    <a:pt x="779" y="890"/>
                    <a:pt x="979" y="846"/>
                    <a:pt x="1179" y="769"/>
                  </a:cubicBezTo>
                  <a:cubicBezTo>
                    <a:pt x="1268" y="735"/>
                    <a:pt x="1369" y="680"/>
                    <a:pt x="1458" y="623"/>
                  </a:cubicBezTo>
                  <a:cubicBezTo>
                    <a:pt x="1535" y="557"/>
                    <a:pt x="1614" y="490"/>
                    <a:pt x="1680" y="413"/>
                  </a:cubicBezTo>
                  <a:cubicBezTo>
                    <a:pt x="1824" y="268"/>
                    <a:pt x="1947" y="112"/>
                    <a:pt x="2125" y="12"/>
                  </a:cubicBezTo>
                  <a:lnTo>
                    <a:pt x="2114"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19"/>
            <p:cNvSpPr/>
            <p:nvPr/>
          </p:nvSpPr>
          <p:spPr>
            <a:xfrm>
              <a:off x="2602207" y="3966637"/>
              <a:ext cx="38830" cy="17095"/>
            </a:xfrm>
            <a:custGeom>
              <a:avLst/>
              <a:gdLst/>
              <a:ahLst/>
              <a:cxnLst/>
              <a:rect l="l" t="t" r="r" b="b"/>
              <a:pathLst>
                <a:path w="1113" h="490" extrusionOk="0">
                  <a:moveTo>
                    <a:pt x="1046" y="0"/>
                  </a:moveTo>
                  <a:cubicBezTo>
                    <a:pt x="890" y="0"/>
                    <a:pt x="746" y="34"/>
                    <a:pt x="601" y="89"/>
                  </a:cubicBezTo>
                  <a:cubicBezTo>
                    <a:pt x="524" y="145"/>
                    <a:pt x="413" y="178"/>
                    <a:pt x="324" y="222"/>
                  </a:cubicBezTo>
                  <a:lnTo>
                    <a:pt x="190" y="289"/>
                  </a:lnTo>
                  <a:cubicBezTo>
                    <a:pt x="112" y="345"/>
                    <a:pt x="57" y="412"/>
                    <a:pt x="1" y="489"/>
                  </a:cubicBezTo>
                  <a:cubicBezTo>
                    <a:pt x="168" y="412"/>
                    <a:pt x="324" y="323"/>
                    <a:pt x="479" y="245"/>
                  </a:cubicBezTo>
                  <a:cubicBezTo>
                    <a:pt x="679" y="134"/>
                    <a:pt x="880" y="45"/>
                    <a:pt x="1113" y="12"/>
                  </a:cubicBezTo>
                  <a:lnTo>
                    <a:pt x="1113"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19"/>
            <p:cNvSpPr/>
            <p:nvPr/>
          </p:nvSpPr>
          <p:spPr>
            <a:xfrm>
              <a:off x="2550223" y="3969742"/>
              <a:ext cx="72985" cy="24491"/>
            </a:xfrm>
            <a:custGeom>
              <a:avLst/>
              <a:gdLst/>
              <a:ahLst/>
              <a:cxnLst/>
              <a:rect l="l" t="t" r="r" b="b"/>
              <a:pathLst>
                <a:path w="2092" h="702" extrusionOk="0">
                  <a:moveTo>
                    <a:pt x="2091" y="0"/>
                  </a:moveTo>
                  <a:lnTo>
                    <a:pt x="2091" y="0"/>
                  </a:lnTo>
                  <a:cubicBezTo>
                    <a:pt x="2036" y="22"/>
                    <a:pt x="1980" y="45"/>
                    <a:pt x="1925" y="78"/>
                  </a:cubicBezTo>
                  <a:cubicBezTo>
                    <a:pt x="1891" y="89"/>
                    <a:pt x="1847" y="111"/>
                    <a:pt x="1814" y="133"/>
                  </a:cubicBezTo>
                  <a:cubicBezTo>
                    <a:pt x="1903" y="89"/>
                    <a:pt x="2014" y="56"/>
                    <a:pt x="2091" y="0"/>
                  </a:cubicBezTo>
                  <a:close/>
                  <a:moveTo>
                    <a:pt x="1680" y="200"/>
                  </a:moveTo>
                  <a:lnTo>
                    <a:pt x="1680" y="200"/>
                  </a:lnTo>
                  <a:cubicBezTo>
                    <a:pt x="1557" y="279"/>
                    <a:pt x="1435" y="345"/>
                    <a:pt x="1313" y="390"/>
                  </a:cubicBezTo>
                  <a:cubicBezTo>
                    <a:pt x="1102" y="489"/>
                    <a:pt x="890" y="556"/>
                    <a:pt x="657" y="601"/>
                  </a:cubicBezTo>
                  <a:lnTo>
                    <a:pt x="323" y="667"/>
                  </a:lnTo>
                  <a:cubicBezTo>
                    <a:pt x="279" y="679"/>
                    <a:pt x="245" y="679"/>
                    <a:pt x="212" y="679"/>
                  </a:cubicBezTo>
                  <a:lnTo>
                    <a:pt x="156" y="679"/>
                  </a:lnTo>
                  <a:cubicBezTo>
                    <a:pt x="101" y="667"/>
                    <a:pt x="45" y="645"/>
                    <a:pt x="0" y="601"/>
                  </a:cubicBezTo>
                  <a:lnTo>
                    <a:pt x="0" y="612"/>
                  </a:lnTo>
                  <a:cubicBezTo>
                    <a:pt x="34" y="657"/>
                    <a:pt x="89" y="679"/>
                    <a:pt x="145" y="690"/>
                  </a:cubicBezTo>
                  <a:cubicBezTo>
                    <a:pt x="178" y="701"/>
                    <a:pt x="200" y="701"/>
                    <a:pt x="234" y="701"/>
                  </a:cubicBezTo>
                  <a:cubicBezTo>
                    <a:pt x="267" y="701"/>
                    <a:pt x="289" y="701"/>
                    <a:pt x="323" y="690"/>
                  </a:cubicBezTo>
                  <a:cubicBezTo>
                    <a:pt x="445" y="679"/>
                    <a:pt x="556" y="667"/>
                    <a:pt x="668" y="645"/>
                  </a:cubicBezTo>
                  <a:cubicBezTo>
                    <a:pt x="902" y="601"/>
                    <a:pt x="1124" y="545"/>
                    <a:pt x="1346" y="456"/>
                  </a:cubicBezTo>
                  <a:cubicBezTo>
                    <a:pt x="1391" y="445"/>
                    <a:pt x="1446" y="423"/>
                    <a:pt x="1491" y="400"/>
                  </a:cubicBezTo>
                  <a:cubicBezTo>
                    <a:pt x="1547" y="323"/>
                    <a:pt x="1602" y="256"/>
                    <a:pt x="1680" y="20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19"/>
            <p:cNvSpPr/>
            <p:nvPr/>
          </p:nvSpPr>
          <p:spPr>
            <a:xfrm>
              <a:off x="2594078" y="3985651"/>
              <a:ext cx="40749" cy="11269"/>
            </a:xfrm>
            <a:custGeom>
              <a:avLst/>
              <a:gdLst/>
              <a:ahLst/>
              <a:cxnLst/>
              <a:rect l="l" t="t" r="r" b="b"/>
              <a:pathLst>
                <a:path w="1168" h="323" extrusionOk="0">
                  <a:moveTo>
                    <a:pt x="824" y="0"/>
                  </a:moveTo>
                  <a:cubicBezTo>
                    <a:pt x="701" y="0"/>
                    <a:pt x="590" y="23"/>
                    <a:pt x="478" y="56"/>
                  </a:cubicBezTo>
                  <a:cubicBezTo>
                    <a:pt x="334" y="100"/>
                    <a:pt x="201" y="156"/>
                    <a:pt x="67" y="211"/>
                  </a:cubicBezTo>
                  <a:cubicBezTo>
                    <a:pt x="45" y="256"/>
                    <a:pt x="23" y="290"/>
                    <a:pt x="0" y="323"/>
                  </a:cubicBezTo>
                  <a:cubicBezTo>
                    <a:pt x="167" y="267"/>
                    <a:pt x="334" y="201"/>
                    <a:pt x="501" y="145"/>
                  </a:cubicBezTo>
                  <a:cubicBezTo>
                    <a:pt x="646" y="89"/>
                    <a:pt x="801" y="56"/>
                    <a:pt x="957" y="56"/>
                  </a:cubicBezTo>
                  <a:cubicBezTo>
                    <a:pt x="1024" y="56"/>
                    <a:pt x="1090" y="67"/>
                    <a:pt x="1168" y="78"/>
                  </a:cubicBezTo>
                  <a:lnTo>
                    <a:pt x="1168" y="67"/>
                  </a:lnTo>
                  <a:cubicBezTo>
                    <a:pt x="1113" y="45"/>
                    <a:pt x="1057" y="33"/>
                    <a:pt x="1001" y="23"/>
                  </a:cubicBezTo>
                  <a:cubicBezTo>
                    <a:pt x="945" y="11"/>
                    <a:pt x="879" y="0"/>
                    <a:pt x="824"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19"/>
            <p:cNvSpPr/>
            <p:nvPr/>
          </p:nvSpPr>
          <p:spPr>
            <a:xfrm>
              <a:off x="2560306" y="3993013"/>
              <a:ext cx="36143" cy="9734"/>
            </a:xfrm>
            <a:custGeom>
              <a:avLst/>
              <a:gdLst/>
              <a:ahLst/>
              <a:cxnLst/>
              <a:rect l="l" t="t" r="r" b="b"/>
              <a:pathLst>
                <a:path w="1036" h="279" extrusionOk="0">
                  <a:moveTo>
                    <a:pt x="1035" y="0"/>
                  </a:moveTo>
                  <a:lnTo>
                    <a:pt x="801" y="101"/>
                  </a:lnTo>
                  <a:cubicBezTo>
                    <a:pt x="623" y="178"/>
                    <a:pt x="435" y="234"/>
                    <a:pt x="234" y="234"/>
                  </a:cubicBezTo>
                  <a:cubicBezTo>
                    <a:pt x="212" y="234"/>
                    <a:pt x="178" y="223"/>
                    <a:pt x="145" y="223"/>
                  </a:cubicBezTo>
                  <a:cubicBezTo>
                    <a:pt x="89" y="223"/>
                    <a:pt x="45" y="212"/>
                    <a:pt x="0" y="201"/>
                  </a:cubicBezTo>
                  <a:lnTo>
                    <a:pt x="0" y="201"/>
                  </a:lnTo>
                  <a:cubicBezTo>
                    <a:pt x="12" y="223"/>
                    <a:pt x="34" y="234"/>
                    <a:pt x="67" y="257"/>
                  </a:cubicBezTo>
                  <a:cubicBezTo>
                    <a:pt x="89" y="257"/>
                    <a:pt x="112" y="267"/>
                    <a:pt x="134" y="267"/>
                  </a:cubicBezTo>
                  <a:cubicBezTo>
                    <a:pt x="190" y="279"/>
                    <a:pt x="234" y="279"/>
                    <a:pt x="279" y="279"/>
                  </a:cubicBezTo>
                  <a:cubicBezTo>
                    <a:pt x="468" y="279"/>
                    <a:pt x="657" y="234"/>
                    <a:pt x="823" y="168"/>
                  </a:cubicBezTo>
                  <a:cubicBezTo>
                    <a:pt x="879" y="156"/>
                    <a:pt x="924" y="134"/>
                    <a:pt x="968" y="112"/>
                  </a:cubicBezTo>
                  <a:cubicBezTo>
                    <a:pt x="991" y="79"/>
                    <a:pt x="1013" y="45"/>
                    <a:pt x="103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19"/>
            <p:cNvSpPr/>
            <p:nvPr/>
          </p:nvSpPr>
          <p:spPr>
            <a:xfrm>
              <a:off x="2506369" y="3871183"/>
              <a:ext cx="117222" cy="114885"/>
            </a:xfrm>
            <a:custGeom>
              <a:avLst/>
              <a:gdLst/>
              <a:ahLst/>
              <a:cxnLst/>
              <a:rect l="l" t="t" r="r" b="b"/>
              <a:pathLst>
                <a:path w="3360" h="3293" extrusionOk="0">
                  <a:moveTo>
                    <a:pt x="2521" y="0"/>
                  </a:moveTo>
                  <a:cubicBezTo>
                    <a:pt x="2468" y="0"/>
                    <a:pt x="2402" y="31"/>
                    <a:pt x="2280" y="67"/>
                  </a:cubicBezTo>
                  <a:cubicBezTo>
                    <a:pt x="2217" y="85"/>
                    <a:pt x="2179" y="93"/>
                    <a:pt x="2151" y="93"/>
                  </a:cubicBezTo>
                  <a:cubicBezTo>
                    <a:pt x="2095" y="93"/>
                    <a:pt x="2080" y="63"/>
                    <a:pt x="1991" y="34"/>
                  </a:cubicBezTo>
                  <a:cubicBezTo>
                    <a:pt x="1968" y="28"/>
                    <a:pt x="1944" y="24"/>
                    <a:pt x="1916" y="24"/>
                  </a:cubicBezTo>
                  <a:cubicBezTo>
                    <a:pt x="1784" y="24"/>
                    <a:pt x="1571" y="103"/>
                    <a:pt x="1002" y="378"/>
                  </a:cubicBezTo>
                  <a:cubicBezTo>
                    <a:pt x="323" y="723"/>
                    <a:pt x="1" y="1079"/>
                    <a:pt x="123" y="1957"/>
                  </a:cubicBezTo>
                  <a:cubicBezTo>
                    <a:pt x="246" y="2837"/>
                    <a:pt x="779" y="3192"/>
                    <a:pt x="779" y="3192"/>
                  </a:cubicBezTo>
                  <a:lnTo>
                    <a:pt x="1079" y="3292"/>
                  </a:lnTo>
                  <a:cubicBezTo>
                    <a:pt x="1079" y="3292"/>
                    <a:pt x="1313" y="3292"/>
                    <a:pt x="1491" y="3248"/>
                  </a:cubicBezTo>
                  <a:cubicBezTo>
                    <a:pt x="1680" y="3203"/>
                    <a:pt x="2092" y="3114"/>
                    <a:pt x="2703" y="2714"/>
                  </a:cubicBezTo>
                  <a:cubicBezTo>
                    <a:pt x="3315" y="2313"/>
                    <a:pt x="3259" y="1991"/>
                    <a:pt x="3304" y="1813"/>
                  </a:cubicBezTo>
                  <a:cubicBezTo>
                    <a:pt x="3360" y="1624"/>
                    <a:pt x="3192" y="1157"/>
                    <a:pt x="3104" y="1112"/>
                  </a:cubicBezTo>
                  <a:cubicBezTo>
                    <a:pt x="3004" y="1057"/>
                    <a:pt x="2915" y="1013"/>
                    <a:pt x="2837" y="857"/>
                  </a:cubicBezTo>
                  <a:cubicBezTo>
                    <a:pt x="2748" y="690"/>
                    <a:pt x="2681" y="101"/>
                    <a:pt x="2603" y="34"/>
                  </a:cubicBezTo>
                  <a:cubicBezTo>
                    <a:pt x="2575" y="10"/>
                    <a:pt x="2550" y="0"/>
                    <a:pt x="2521"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19"/>
            <p:cNvSpPr/>
            <p:nvPr/>
          </p:nvSpPr>
          <p:spPr>
            <a:xfrm>
              <a:off x="2529674" y="3896791"/>
              <a:ext cx="30666" cy="86172"/>
            </a:xfrm>
            <a:custGeom>
              <a:avLst/>
              <a:gdLst/>
              <a:ahLst/>
              <a:cxnLst/>
              <a:rect l="l" t="t" r="r" b="b"/>
              <a:pathLst>
                <a:path w="879" h="2470" extrusionOk="0">
                  <a:moveTo>
                    <a:pt x="868" y="0"/>
                  </a:moveTo>
                  <a:cubicBezTo>
                    <a:pt x="656" y="101"/>
                    <a:pt x="478" y="256"/>
                    <a:pt x="334" y="445"/>
                  </a:cubicBezTo>
                  <a:cubicBezTo>
                    <a:pt x="178" y="634"/>
                    <a:pt x="100" y="868"/>
                    <a:pt x="45" y="1102"/>
                  </a:cubicBezTo>
                  <a:cubicBezTo>
                    <a:pt x="0" y="1335"/>
                    <a:pt x="0" y="1569"/>
                    <a:pt x="33" y="1802"/>
                  </a:cubicBezTo>
                  <a:cubicBezTo>
                    <a:pt x="67" y="2024"/>
                    <a:pt x="134" y="2247"/>
                    <a:pt x="200" y="2469"/>
                  </a:cubicBezTo>
                  <a:lnTo>
                    <a:pt x="211" y="2469"/>
                  </a:lnTo>
                  <a:cubicBezTo>
                    <a:pt x="167" y="2247"/>
                    <a:pt x="122" y="2014"/>
                    <a:pt x="111" y="1791"/>
                  </a:cubicBezTo>
                  <a:cubicBezTo>
                    <a:pt x="89" y="1569"/>
                    <a:pt x="100" y="1335"/>
                    <a:pt x="156" y="1124"/>
                  </a:cubicBezTo>
                  <a:cubicBezTo>
                    <a:pt x="223" y="912"/>
                    <a:pt x="334" y="723"/>
                    <a:pt x="445" y="534"/>
                  </a:cubicBezTo>
                  <a:cubicBezTo>
                    <a:pt x="567" y="345"/>
                    <a:pt x="712" y="178"/>
                    <a:pt x="878" y="12"/>
                  </a:cubicBezTo>
                  <a:lnTo>
                    <a:pt x="868"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19"/>
            <p:cNvSpPr/>
            <p:nvPr/>
          </p:nvSpPr>
          <p:spPr>
            <a:xfrm>
              <a:off x="2541292" y="3921596"/>
              <a:ext cx="36109" cy="58646"/>
            </a:xfrm>
            <a:custGeom>
              <a:avLst/>
              <a:gdLst/>
              <a:ahLst/>
              <a:cxnLst/>
              <a:rect l="l" t="t" r="r" b="b"/>
              <a:pathLst>
                <a:path w="1035" h="1681" extrusionOk="0">
                  <a:moveTo>
                    <a:pt x="957" y="1"/>
                  </a:moveTo>
                  <a:lnTo>
                    <a:pt x="935" y="12"/>
                  </a:lnTo>
                  <a:cubicBezTo>
                    <a:pt x="957" y="179"/>
                    <a:pt x="913" y="324"/>
                    <a:pt x="846" y="468"/>
                  </a:cubicBezTo>
                  <a:cubicBezTo>
                    <a:pt x="779" y="613"/>
                    <a:pt x="713" y="769"/>
                    <a:pt x="624" y="902"/>
                  </a:cubicBezTo>
                  <a:cubicBezTo>
                    <a:pt x="523" y="1036"/>
                    <a:pt x="412" y="1158"/>
                    <a:pt x="290" y="1258"/>
                  </a:cubicBezTo>
                  <a:cubicBezTo>
                    <a:pt x="223" y="1313"/>
                    <a:pt x="157" y="1369"/>
                    <a:pt x="101" y="1447"/>
                  </a:cubicBezTo>
                  <a:cubicBezTo>
                    <a:pt x="45" y="1513"/>
                    <a:pt x="1" y="1592"/>
                    <a:pt x="1" y="1681"/>
                  </a:cubicBezTo>
                  <a:lnTo>
                    <a:pt x="12" y="1681"/>
                  </a:lnTo>
                  <a:cubicBezTo>
                    <a:pt x="34" y="1602"/>
                    <a:pt x="78" y="1536"/>
                    <a:pt x="134" y="1469"/>
                  </a:cubicBezTo>
                  <a:cubicBezTo>
                    <a:pt x="189" y="1414"/>
                    <a:pt x="268" y="1369"/>
                    <a:pt x="335" y="1325"/>
                  </a:cubicBezTo>
                  <a:cubicBezTo>
                    <a:pt x="468" y="1224"/>
                    <a:pt x="601" y="1102"/>
                    <a:pt x="713" y="969"/>
                  </a:cubicBezTo>
                  <a:cubicBezTo>
                    <a:pt x="824" y="835"/>
                    <a:pt x="924" y="690"/>
                    <a:pt x="990" y="524"/>
                  </a:cubicBezTo>
                  <a:cubicBezTo>
                    <a:pt x="1013" y="446"/>
                    <a:pt x="1035" y="357"/>
                    <a:pt x="1035" y="257"/>
                  </a:cubicBezTo>
                  <a:cubicBezTo>
                    <a:pt x="1024" y="168"/>
                    <a:pt x="1002" y="79"/>
                    <a:pt x="957"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19"/>
            <p:cNvSpPr/>
            <p:nvPr/>
          </p:nvSpPr>
          <p:spPr>
            <a:xfrm>
              <a:off x="2547118" y="3936773"/>
              <a:ext cx="51250" cy="43086"/>
            </a:xfrm>
            <a:custGeom>
              <a:avLst/>
              <a:gdLst/>
              <a:ahLst/>
              <a:cxnLst/>
              <a:rect l="l" t="t" r="r" b="b"/>
              <a:pathLst>
                <a:path w="1469" h="1235" extrusionOk="0">
                  <a:moveTo>
                    <a:pt x="1468" y="0"/>
                  </a:moveTo>
                  <a:lnTo>
                    <a:pt x="1468" y="0"/>
                  </a:lnTo>
                  <a:cubicBezTo>
                    <a:pt x="1379" y="144"/>
                    <a:pt x="1290" y="278"/>
                    <a:pt x="1191" y="411"/>
                  </a:cubicBezTo>
                  <a:cubicBezTo>
                    <a:pt x="1090" y="534"/>
                    <a:pt x="991" y="667"/>
                    <a:pt x="868" y="779"/>
                  </a:cubicBezTo>
                  <a:cubicBezTo>
                    <a:pt x="746" y="878"/>
                    <a:pt x="612" y="979"/>
                    <a:pt x="457" y="1056"/>
                  </a:cubicBezTo>
                  <a:cubicBezTo>
                    <a:pt x="312" y="1123"/>
                    <a:pt x="156" y="1190"/>
                    <a:pt x="0" y="1224"/>
                  </a:cubicBezTo>
                  <a:lnTo>
                    <a:pt x="0" y="1234"/>
                  </a:lnTo>
                  <a:cubicBezTo>
                    <a:pt x="168" y="1212"/>
                    <a:pt x="323" y="1167"/>
                    <a:pt x="479" y="1101"/>
                  </a:cubicBezTo>
                  <a:cubicBezTo>
                    <a:pt x="635" y="1034"/>
                    <a:pt x="790" y="945"/>
                    <a:pt x="924" y="834"/>
                  </a:cubicBezTo>
                  <a:cubicBezTo>
                    <a:pt x="1057" y="734"/>
                    <a:pt x="1179" y="611"/>
                    <a:pt x="1280" y="467"/>
                  </a:cubicBezTo>
                  <a:cubicBezTo>
                    <a:pt x="1369" y="322"/>
                    <a:pt x="1435" y="166"/>
                    <a:pt x="1468"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19"/>
            <p:cNvSpPr/>
            <p:nvPr/>
          </p:nvSpPr>
          <p:spPr>
            <a:xfrm>
              <a:off x="2518405" y="3917340"/>
              <a:ext cx="13606" cy="58611"/>
            </a:xfrm>
            <a:custGeom>
              <a:avLst/>
              <a:gdLst/>
              <a:ahLst/>
              <a:cxnLst/>
              <a:rect l="l" t="t" r="r" b="b"/>
              <a:pathLst>
                <a:path w="390" h="1680" extrusionOk="0">
                  <a:moveTo>
                    <a:pt x="190" y="1"/>
                  </a:moveTo>
                  <a:cubicBezTo>
                    <a:pt x="111" y="123"/>
                    <a:pt x="56" y="268"/>
                    <a:pt x="34" y="424"/>
                  </a:cubicBezTo>
                  <a:cubicBezTo>
                    <a:pt x="0" y="568"/>
                    <a:pt x="12" y="723"/>
                    <a:pt x="34" y="869"/>
                  </a:cubicBezTo>
                  <a:cubicBezTo>
                    <a:pt x="79" y="1168"/>
                    <a:pt x="200" y="1447"/>
                    <a:pt x="390" y="1680"/>
                  </a:cubicBezTo>
                  <a:lnTo>
                    <a:pt x="390" y="1669"/>
                  </a:lnTo>
                  <a:cubicBezTo>
                    <a:pt x="234" y="1425"/>
                    <a:pt x="134" y="1146"/>
                    <a:pt x="101" y="857"/>
                  </a:cubicBezTo>
                  <a:cubicBezTo>
                    <a:pt x="89" y="713"/>
                    <a:pt x="111" y="579"/>
                    <a:pt x="123" y="434"/>
                  </a:cubicBezTo>
                  <a:cubicBezTo>
                    <a:pt x="134" y="290"/>
                    <a:pt x="167" y="145"/>
                    <a:pt x="20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19"/>
            <p:cNvSpPr/>
            <p:nvPr/>
          </p:nvSpPr>
          <p:spPr>
            <a:xfrm>
              <a:off x="2537035" y="3932098"/>
              <a:ext cx="17862" cy="45040"/>
            </a:xfrm>
            <a:custGeom>
              <a:avLst/>
              <a:gdLst/>
              <a:ahLst/>
              <a:cxnLst/>
              <a:rect l="l" t="t" r="r" b="b"/>
              <a:pathLst>
                <a:path w="512" h="1291" extrusionOk="0">
                  <a:moveTo>
                    <a:pt x="501" y="1"/>
                  </a:moveTo>
                  <a:cubicBezTo>
                    <a:pt x="400" y="67"/>
                    <a:pt x="311" y="156"/>
                    <a:pt x="245" y="256"/>
                  </a:cubicBezTo>
                  <a:cubicBezTo>
                    <a:pt x="167" y="357"/>
                    <a:pt x="123" y="468"/>
                    <a:pt x="89" y="579"/>
                  </a:cubicBezTo>
                  <a:cubicBezTo>
                    <a:pt x="56" y="690"/>
                    <a:pt x="22" y="812"/>
                    <a:pt x="12" y="935"/>
                  </a:cubicBezTo>
                  <a:cubicBezTo>
                    <a:pt x="0" y="1046"/>
                    <a:pt x="12" y="1168"/>
                    <a:pt x="22" y="1291"/>
                  </a:cubicBezTo>
                  <a:lnTo>
                    <a:pt x="34" y="1291"/>
                  </a:lnTo>
                  <a:cubicBezTo>
                    <a:pt x="22" y="1057"/>
                    <a:pt x="67" y="812"/>
                    <a:pt x="156" y="601"/>
                  </a:cubicBezTo>
                  <a:cubicBezTo>
                    <a:pt x="200" y="501"/>
                    <a:pt x="256" y="401"/>
                    <a:pt x="311" y="300"/>
                  </a:cubicBezTo>
                  <a:cubicBezTo>
                    <a:pt x="378" y="201"/>
                    <a:pt x="445" y="112"/>
                    <a:pt x="512" y="11"/>
                  </a:cubicBezTo>
                  <a:lnTo>
                    <a:pt x="501"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19"/>
            <p:cNvSpPr/>
            <p:nvPr/>
          </p:nvSpPr>
          <p:spPr>
            <a:xfrm>
              <a:off x="2477272" y="3990675"/>
              <a:ext cx="137003" cy="92487"/>
            </a:xfrm>
            <a:custGeom>
              <a:avLst/>
              <a:gdLst/>
              <a:ahLst/>
              <a:cxnLst/>
              <a:rect l="l" t="t" r="r" b="b"/>
              <a:pathLst>
                <a:path w="3927" h="2651" extrusionOk="0">
                  <a:moveTo>
                    <a:pt x="1435" y="1"/>
                  </a:moveTo>
                  <a:cubicBezTo>
                    <a:pt x="1435" y="1"/>
                    <a:pt x="1379" y="134"/>
                    <a:pt x="1268" y="346"/>
                  </a:cubicBezTo>
                  <a:cubicBezTo>
                    <a:pt x="1169" y="557"/>
                    <a:pt x="267" y="1024"/>
                    <a:pt x="134" y="1258"/>
                  </a:cubicBezTo>
                  <a:cubicBezTo>
                    <a:pt x="0" y="1491"/>
                    <a:pt x="267" y="1602"/>
                    <a:pt x="368" y="1725"/>
                  </a:cubicBezTo>
                  <a:cubicBezTo>
                    <a:pt x="479" y="1858"/>
                    <a:pt x="412" y="1891"/>
                    <a:pt x="534" y="2036"/>
                  </a:cubicBezTo>
                  <a:cubicBezTo>
                    <a:pt x="657" y="2192"/>
                    <a:pt x="912" y="2158"/>
                    <a:pt x="1146" y="2192"/>
                  </a:cubicBezTo>
                  <a:cubicBezTo>
                    <a:pt x="1379" y="2214"/>
                    <a:pt x="1335" y="2536"/>
                    <a:pt x="1547" y="2625"/>
                  </a:cubicBezTo>
                  <a:cubicBezTo>
                    <a:pt x="1590" y="2643"/>
                    <a:pt x="1639" y="2650"/>
                    <a:pt x="1690" y="2650"/>
                  </a:cubicBezTo>
                  <a:cubicBezTo>
                    <a:pt x="1873" y="2650"/>
                    <a:pt x="2097" y="2554"/>
                    <a:pt x="2314" y="2459"/>
                  </a:cubicBezTo>
                  <a:cubicBezTo>
                    <a:pt x="2411" y="2418"/>
                    <a:pt x="2482" y="2406"/>
                    <a:pt x="2546" y="2406"/>
                  </a:cubicBezTo>
                  <a:cubicBezTo>
                    <a:pt x="2585" y="2406"/>
                    <a:pt x="2621" y="2410"/>
                    <a:pt x="2659" y="2415"/>
                  </a:cubicBezTo>
                  <a:cubicBezTo>
                    <a:pt x="2692" y="2415"/>
                    <a:pt x="2727" y="2417"/>
                    <a:pt x="2767" y="2417"/>
                  </a:cubicBezTo>
                  <a:cubicBezTo>
                    <a:pt x="2810" y="2417"/>
                    <a:pt x="2858" y="2414"/>
                    <a:pt x="2914" y="2403"/>
                  </a:cubicBezTo>
                  <a:cubicBezTo>
                    <a:pt x="3181" y="2348"/>
                    <a:pt x="3181" y="2359"/>
                    <a:pt x="3371" y="2225"/>
                  </a:cubicBezTo>
                  <a:cubicBezTo>
                    <a:pt x="3559" y="2092"/>
                    <a:pt x="3849" y="1802"/>
                    <a:pt x="3882" y="1681"/>
                  </a:cubicBezTo>
                  <a:cubicBezTo>
                    <a:pt x="3927" y="1569"/>
                    <a:pt x="3871" y="1525"/>
                    <a:pt x="3771" y="1291"/>
                  </a:cubicBezTo>
                  <a:cubicBezTo>
                    <a:pt x="3671" y="1058"/>
                    <a:pt x="3482" y="1035"/>
                    <a:pt x="2926" y="668"/>
                  </a:cubicBezTo>
                  <a:cubicBezTo>
                    <a:pt x="2380" y="312"/>
                    <a:pt x="2147" y="79"/>
                    <a:pt x="2147" y="79"/>
                  </a:cubicBezTo>
                  <a:lnTo>
                    <a:pt x="1435" y="1"/>
                  </a:ln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19"/>
            <p:cNvSpPr/>
            <p:nvPr/>
          </p:nvSpPr>
          <p:spPr>
            <a:xfrm>
              <a:off x="2477272" y="3990675"/>
              <a:ext cx="105186" cy="76857"/>
            </a:xfrm>
            <a:custGeom>
              <a:avLst/>
              <a:gdLst/>
              <a:ahLst/>
              <a:cxnLst/>
              <a:rect l="l" t="t" r="r" b="b"/>
              <a:pathLst>
                <a:path w="3015" h="2203" extrusionOk="0">
                  <a:moveTo>
                    <a:pt x="1435" y="1"/>
                  </a:moveTo>
                  <a:cubicBezTo>
                    <a:pt x="1435" y="1"/>
                    <a:pt x="1379" y="134"/>
                    <a:pt x="1268" y="346"/>
                  </a:cubicBezTo>
                  <a:cubicBezTo>
                    <a:pt x="1169" y="546"/>
                    <a:pt x="267" y="1024"/>
                    <a:pt x="134" y="1258"/>
                  </a:cubicBezTo>
                  <a:cubicBezTo>
                    <a:pt x="0" y="1491"/>
                    <a:pt x="267" y="1602"/>
                    <a:pt x="368" y="1725"/>
                  </a:cubicBezTo>
                  <a:cubicBezTo>
                    <a:pt x="479" y="1858"/>
                    <a:pt x="412" y="1891"/>
                    <a:pt x="534" y="2036"/>
                  </a:cubicBezTo>
                  <a:cubicBezTo>
                    <a:pt x="657" y="2192"/>
                    <a:pt x="912" y="2158"/>
                    <a:pt x="1146" y="2192"/>
                  </a:cubicBezTo>
                  <a:cubicBezTo>
                    <a:pt x="1169" y="2192"/>
                    <a:pt x="1191" y="2192"/>
                    <a:pt x="1201" y="2203"/>
                  </a:cubicBezTo>
                  <a:cubicBezTo>
                    <a:pt x="1424" y="1925"/>
                    <a:pt x="1569" y="1592"/>
                    <a:pt x="1580" y="1236"/>
                  </a:cubicBezTo>
                  <a:cubicBezTo>
                    <a:pt x="1580" y="1113"/>
                    <a:pt x="1569" y="979"/>
                    <a:pt x="1613" y="880"/>
                  </a:cubicBezTo>
                  <a:cubicBezTo>
                    <a:pt x="1696" y="714"/>
                    <a:pt x="1895" y="645"/>
                    <a:pt x="2075" y="645"/>
                  </a:cubicBezTo>
                  <a:cubicBezTo>
                    <a:pt x="2088" y="645"/>
                    <a:pt x="2101" y="645"/>
                    <a:pt x="2113" y="646"/>
                  </a:cubicBezTo>
                  <a:cubicBezTo>
                    <a:pt x="2303" y="668"/>
                    <a:pt x="2492" y="735"/>
                    <a:pt x="2681" y="757"/>
                  </a:cubicBezTo>
                  <a:cubicBezTo>
                    <a:pt x="2715" y="761"/>
                    <a:pt x="2751" y="763"/>
                    <a:pt x="2789" y="763"/>
                  </a:cubicBezTo>
                  <a:cubicBezTo>
                    <a:pt x="2862" y="763"/>
                    <a:pt x="2941" y="753"/>
                    <a:pt x="3015" y="724"/>
                  </a:cubicBezTo>
                  <a:cubicBezTo>
                    <a:pt x="2993" y="712"/>
                    <a:pt x="2959" y="690"/>
                    <a:pt x="2926" y="668"/>
                  </a:cubicBezTo>
                  <a:cubicBezTo>
                    <a:pt x="2380" y="312"/>
                    <a:pt x="2147" y="79"/>
                    <a:pt x="2147" y="79"/>
                  </a:cubicBezTo>
                  <a:lnTo>
                    <a:pt x="1435"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19"/>
            <p:cNvSpPr/>
            <p:nvPr/>
          </p:nvSpPr>
          <p:spPr>
            <a:xfrm>
              <a:off x="2533930" y="3989140"/>
              <a:ext cx="802" cy="2337"/>
            </a:xfrm>
            <a:custGeom>
              <a:avLst/>
              <a:gdLst/>
              <a:ahLst/>
              <a:cxnLst/>
              <a:rect l="l" t="t" r="r" b="b"/>
              <a:pathLst>
                <a:path w="23" h="67" extrusionOk="0">
                  <a:moveTo>
                    <a:pt x="22" y="0"/>
                  </a:moveTo>
                  <a:lnTo>
                    <a:pt x="0" y="12"/>
                  </a:lnTo>
                  <a:lnTo>
                    <a:pt x="0" y="56"/>
                  </a:lnTo>
                  <a:lnTo>
                    <a:pt x="22" y="67"/>
                  </a:lnTo>
                  <a:lnTo>
                    <a:pt x="22"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19"/>
            <p:cNvSpPr/>
            <p:nvPr/>
          </p:nvSpPr>
          <p:spPr>
            <a:xfrm>
              <a:off x="2530023" y="4041891"/>
              <a:ext cx="3140" cy="8199"/>
            </a:xfrm>
            <a:custGeom>
              <a:avLst/>
              <a:gdLst/>
              <a:ahLst/>
              <a:cxnLst/>
              <a:rect l="l" t="t" r="r" b="b"/>
              <a:pathLst>
                <a:path w="90" h="235" extrusionOk="0">
                  <a:moveTo>
                    <a:pt x="35" y="1"/>
                  </a:moveTo>
                  <a:cubicBezTo>
                    <a:pt x="35" y="45"/>
                    <a:pt x="23" y="101"/>
                    <a:pt x="1" y="146"/>
                  </a:cubicBezTo>
                  <a:cubicBezTo>
                    <a:pt x="23" y="179"/>
                    <a:pt x="57" y="213"/>
                    <a:pt x="79" y="235"/>
                  </a:cubicBezTo>
                  <a:lnTo>
                    <a:pt x="90" y="235"/>
                  </a:lnTo>
                  <a:lnTo>
                    <a:pt x="45" y="12"/>
                  </a:lnTo>
                  <a:cubicBezTo>
                    <a:pt x="45" y="12"/>
                    <a:pt x="45" y="1"/>
                    <a:pt x="3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19"/>
            <p:cNvSpPr/>
            <p:nvPr/>
          </p:nvSpPr>
          <p:spPr>
            <a:xfrm>
              <a:off x="2524231" y="3991094"/>
              <a:ext cx="10501" cy="55890"/>
            </a:xfrm>
            <a:custGeom>
              <a:avLst/>
              <a:gdLst/>
              <a:ahLst/>
              <a:cxnLst/>
              <a:rect l="l" t="t" r="r" b="b"/>
              <a:pathLst>
                <a:path w="301" h="1602" extrusionOk="0">
                  <a:moveTo>
                    <a:pt x="278" y="0"/>
                  </a:moveTo>
                  <a:cubicBezTo>
                    <a:pt x="256" y="134"/>
                    <a:pt x="201" y="256"/>
                    <a:pt x="145" y="367"/>
                  </a:cubicBezTo>
                  <a:cubicBezTo>
                    <a:pt x="89" y="512"/>
                    <a:pt x="33" y="656"/>
                    <a:pt x="11" y="812"/>
                  </a:cubicBezTo>
                  <a:cubicBezTo>
                    <a:pt x="0" y="890"/>
                    <a:pt x="0" y="967"/>
                    <a:pt x="0" y="1046"/>
                  </a:cubicBezTo>
                  <a:cubicBezTo>
                    <a:pt x="0" y="1123"/>
                    <a:pt x="11" y="1212"/>
                    <a:pt x="23" y="1279"/>
                  </a:cubicBezTo>
                  <a:cubicBezTo>
                    <a:pt x="56" y="1402"/>
                    <a:pt x="100" y="1501"/>
                    <a:pt x="167" y="1602"/>
                  </a:cubicBezTo>
                  <a:cubicBezTo>
                    <a:pt x="189" y="1557"/>
                    <a:pt x="201" y="1501"/>
                    <a:pt x="201" y="1457"/>
                  </a:cubicBezTo>
                  <a:lnTo>
                    <a:pt x="167" y="1257"/>
                  </a:lnTo>
                  <a:cubicBezTo>
                    <a:pt x="156" y="1112"/>
                    <a:pt x="122" y="967"/>
                    <a:pt x="134" y="823"/>
                  </a:cubicBezTo>
                  <a:cubicBezTo>
                    <a:pt x="145" y="678"/>
                    <a:pt x="167" y="545"/>
                    <a:pt x="223" y="401"/>
                  </a:cubicBezTo>
                  <a:cubicBezTo>
                    <a:pt x="256" y="278"/>
                    <a:pt x="300" y="144"/>
                    <a:pt x="300" y="11"/>
                  </a:cubicBezTo>
                  <a:lnTo>
                    <a:pt x="278"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19"/>
            <p:cNvSpPr/>
            <p:nvPr/>
          </p:nvSpPr>
          <p:spPr>
            <a:xfrm>
              <a:off x="2538571" y="3987186"/>
              <a:ext cx="2372" cy="4710"/>
            </a:xfrm>
            <a:custGeom>
              <a:avLst/>
              <a:gdLst/>
              <a:ahLst/>
              <a:cxnLst/>
              <a:rect l="l" t="t" r="r" b="b"/>
              <a:pathLst>
                <a:path w="68" h="135" extrusionOk="0">
                  <a:moveTo>
                    <a:pt x="1" y="1"/>
                  </a:moveTo>
                  <a:cubicBezTo>
                    <a:pt x="23" y="45"/>
                    <a:pt x="34" y="90"/>
                    <a:pt x="45" y="134"/>
                  </a:cubicBezTo>
                  <a:lnTo>
                    <a:pt x="67" y="134"/>
                  </a:lnTo>
                  <a:cubicBezTo>
                    <a:pt x="57" y="90"/>
                    <a:pt x="34" y="45"/>
                    <a:pt x="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19"/>
            <p:cNvSpPr/>
            <p:nvPr/>
          </p:nvSpPr>
          <p:spPr>
            <a:xfrm>
              <a:off x="2544781" y="4013178"/>
              <a:ext cx="13641" cy="46993"/>
            </a:xfrm>
            <a:custGeom>
              <a:avLst/>
              <a:gdLst/>
              <a:ahLst/>
              <a:cxnLst/>
              <a:rect l="l" t="t" r="r" b="b"/>
              <a:pathLst>
                <a:path w="391" h="1347" extrusionOk="0">
                  <a:moveTo>
                    <a:pt x="57" y="1"/>
                  </a:moveTo>
                  <a:cubicBezTo>
                    <a:pt x="34" y="12"/>
                    <a:pt x="12" y="12"/>
                    <a:pt x="1" y="12"/>
                  </a:cubicBezTo>
                  <a:lnTo>
                    <a:pt x="34" y="312"/>
                  </a:lnTo>
                  <a:cubicBezTo>
                    <a:pt x="57" y="502"/>
                    <a:pt x="79" y="680"/>
                    <a:pt x="123" y="858"/>
                  </a:cubicBezTo>
                  <a:cubicBezTo>
                    <a:pt x="178" y="1036"/>
                    <a:pt x="245" y="1213"/>
                    <a:pt x="379" y="1347"/>
                  </a:cubicBezTo>
                  <a:lnTo>
                    <a:pt x="390" y="1335"/>
                  </a:lnTo>
                  <a:cubicBezTo>
                    <a:pt x="301" y="1180"/>
                    <a:pt x="257" y="1013"/>
                    <a:pt x="212" y="835"/>
                  </a:cubicBezTo>
                  <a:cubicBezTo>
                    <a:pt x="178" y="657"/>
                    <a:pt x="134" y="490"/>
                    <a:pt x="101" y="301"/>
                  </a:cubicBezTo>
                  <a:cubicBezTo>
                    <a:pt x="89" y="201"/>
                    <a:pt x="67" y="101"/>
                    <a:pt x="57"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19"/>
            <p:cNvSpPr/>
            <p:nvPr/>
          </p:nvSpPr>
          <p:spPr>
            <a:xfrm>
              <a:off x="2540141" y="3991861"/>
              <a:ext cx="6629" cy="21770"/>
            </a:xfrm>
            <a:custGeom>
              <a:avLst/>
              <a:gdLst/>
              <a:ahLst/>
              <a:cxnLst/>
              <a:rect l="l" t="t" r="r" b="b"/>
              <a:pathLst>
                <a:path w="190" h="624" extrusionOk="0">
                  <a:moveTo>
                    <a:pt x="0" y="0"/>
                  </a:moveTo>
                  <a:cubicBezTo>
                    <a:pt x="45" y="134"/>
                    <a:pt x="67" y="256"/>
                    <a:pt x="89" y="389"/>
                  </a:cubicBezTo>
                  <a:cubicBezTo>
                    <a:pt x="111" y="468"/>
                    <a:pt x="123" y="545"/>
                    <a:pt x="134" y="623"/>
                  </a:cubicBezTo>
                  <a:cubicBezTo>
                    <a:pt x="145" y="623"/>
                    <a:pt x="167" y="623"/>
                    <a:pt x="190" y="612"/>
                  </a:cubicBezTo>
                  <a:cubicBezTo>
                    <a:pt x="167" y="534"/>
                    <a:pt x="156" y="456"/>
                    <a:pt x="134" y="379"/>
                  </a:cubicBezTo>
                  <a:cubicBezTo>
                    <a:pt x="111" y="256"/>
                    <a:pt x="67" y="122"/>
                    <a:pt x="2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19"/>
            <p:cNvSpPr/>
            <p:nvPr/>
          </p:nvSpPr>
          <p:spPr>
            <a:xfrm>
              <a:off x="2541676" y="3986419"/>
              <a:ext cx="2756" cy="5861"/>
            </a:xfrm>
            <a:custGeom>
              <a:avLst/>
              <a:gdLst/>
              <a:ahLst/>
              <a:cxnLst/>
              <a:rect l="l" t="t" r="r" b="b"/>
              <a:pathLst>
                <a:path w="79" h="168" extrusionOk="0">
                  <a:moveTo>
                    <a:pt x="12" y="1"/>
                  </a:moveTo>
                  <a:lnTo>
                    <a:pt x="1" y="11"/>
                  </a:lnTo>
                  <a:cubicBezTo>
                    <a:pt x="23" y="56"/>
                    <a:pt x="34" y="112"/>
                    <a:pt x="57" y="167"/>
                  </a:cubicBezTo>
                  <a:lnTo>
                    <a:pt x="79" y="167"/>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19"/>
            <p:cNvSpPr/>
            <p:nvPr/>
          </p:nvSpPr>
          <p:spPr>
            <a:xfrm>
              <a:off x="2550607" y="4013178"/>
              <a:ext cx="18281" cy="28398"/>
            </a:xfrm>
            <a:custGeom>
              <a:avLst/>
              <a:gdLst/>
              <a:ahLst/>
              <a:cxnLst/>
              <a:rect l="l" t="t" r="r" b="b"/>
              <a:pathLst>
                <a:path w="524" h="814" extrusionOk="0">
                  <a:moveTo>
                    <a:pt x="1" y="1"/>
                  </a:moveTo>
                  <a:cubicBezTo>
                    <a:pt x="11" y="23"/>
                    <a:pt x="23" y="57"/>
                    <a:pt x="23" y="79"/>
                  </a:cubicBezTo>
                  <a:cubicBezTo>
                    <a:pt x="78" y="223"/>
                    <a:pt x="123" y="357"/>
                    <a:pt x="201" y="490"/>
                  </a:cubicBezTo>
                  <a:cubicBezTo>
                    <a:pt x="278" y="624"/>
                    <a:pt x="390" y="746"/>
                    <a:pt x="523" y="813"/>
                  </a:cubicBezTo>
                  <a:lnTo>
                    <a:pt x="523" y="802"/>
                  </a:lnTo>
                  <a:cubicBezTo>
                    <a:pt x="423" y="702"/>
                    <a:pt x="345" y="579"/>
                    <a:pt x="278" y="446"/>
                  </a:cubicBezTo>
                  <a:cubicBezTo>
                    <a:pt x="223" y="324"/>
                    <a:pt x="156" y="190"/>
                    <a:pt x="90" y="57"/>
                  </a:cubicBezTo>
                  <a:cubicBezTo>
                    <a:pt x="90" y="35"/>
                    <a:pt x="78" y="23"/>
                    <a:pt x="78" y="12"/>
                  </a:cubicBezTo>
                  <a:cubicBezTo>
                    <a:pt x="56" y="12"/>
                    <a:pt x="34" y="1"/>
                    <a:pt x="1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19"/>
            <p:cNvSpPr/>
            <p:nvPr/>
          </p:nvSpPr>
          <p:spPr>
            <a:xfrm>
              <a:off x="2543629" y="3992245"/>
              <a:ext cx="9734" cy="21386"/>
            </a:xfrm>
            <a:custGeom>
              <a:avLst/>
              <a:gdLst/>
              <a:ahLst/>
              <a:cxnLst/>
              <a:rect l="l" t="t" r="r" b="b"/>
              <a:pathLst>
                <a:path w="279" h="613" extrusionOk="0">
                  <a:moveTo>
                    <a:pt x="1" y="0"/>
                  </a:moveTo>
                  <a:cubicBezTo>
                    <a:pt x="56" y="200"/>
                    <a:pt x="122" y="401"/>
                    <a:pt x="201" y="601"/>
                  </a:cubicBezTo>
                  <a:lnTo>
                    <a:pt x="211" y="601"/>
                  </a:lnTo>
                  <a:cubicBezTo>
                    <a:pt x="234" y="601"/>
                    <a:pt x="256" y="612"/>
                    <a:pt x="278" y="612"/>
                  </a:cubicBezTo>
                  <a:cubicBezTo>
                    <a:pt x="223" y="489"/>
                    <a:pt x="167" y="368"/>
                    <a:pt x="122" y="245"/>
                  </a:cubicBezTo>
                  <a:lnTo>
                    <a:pt x="23"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19"/>
            <p:cNvSpPr/>
            <p:nvPr/>
          </p:nvSpPr>
          <p:spPr>
            <a:xfrm>
              <a:off x="2546734" y="3987570"/>
              <a:ext cx="2721" cy="5477"/>
            </a:xfrm>
            <a:custGeom>
              <a:avLst/>
              <a:gdLst/>
              <a:ahLst/>
              <a:cxnLst/>
              <a:rect l="l" t="t" r="r" b="b"/>
              <a:pathLst>
                <a:path w="78" h="157" extrusionOk="0">
                  <a:moveTo>
                    <a:pt x="1" y="1"/>
                  </a:moveTo>
                  <a:cubicBezTo>
                    <a:pt x="11" y="57"/>
                    <a:pt x="23" y="101"/>
                    <a:pt x="45" y="156"/>
                  </a:cubicBezTo>
                  <a:lnTo>
                    <a:pt x="78" y="156"/>
                  </a:lnTo>
                  <a:cubicBezTo>
                    <a:pt x="45" y="101"/>
                    <a:pt x="23" y="57"/>
                    <a:pt x="1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19"/>
            <p:cNvSpPr/>
            <p:nvPr/>
          </p:nvSpPr>
          <p:spPr>
            <a:xfrm>
              <a:off x="2563795" y="4015934"/>
              <a:ext cx="13257" cy="6594"/>
            </a:xfrm>
            <a:custGeom>
              <a:avLst/>
              <a:gdLst/>
              <a:ahLst/>
              <a:cxnLst/>
              <a:rect l="l" t="t" r="r" b="b"/>
              <a:pathLst>
                <a:path w="380" h="189" extrusionOk="0">
                  <a:moveTo>
                    <a:pt x="1" y="0"/>
                  </a:moveTo>
                  <a:lnTo>
                    <a:pt x="1" y="0"/>
                  </a:lnTo>
                  <a:cubicBezTo>
                    <a:pt x="23" y="11"/>
                    <a:pt x="45" y="33"/>
                    <a:pt x="56" y="44"/>
                  </a:cubicBezTo>
                  <a:cubicBezTo>
                    <a:pt x="157" y="111"/>
                    <a:pt x="256" y="166"/>
                    <a:pt x="368" y="189"/>
                  </a:cubicBezTo>
                  <a:lnTo>
                    <a:pt x="379" y="189"/>
                  </a:lnTo>
                  <a:cubicBezTo>
                    <a:pt x="312" y="133"/>
                    <a:pt x="246" y="77"/>
                    <a:pt x="190" y="33"/>
                  </a:cubicBezTo>
                  <a:cubicBezTo>
                    <a:pt x="123" y="22"/>
                    <a:pt x="68" y="11"/>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19"/>
            <p:cNvSpPr/>
            <p:nvPr/>
          </p:nvSpPr>
          <p:spPr>
            <a:xfrm>
              <a:off x="2548304" y="3993013"/>
              <a:ext cx="22119" cy="24072"/>
            </a:xfrm>
            <a:custGeom>
              <a:avLst/>
              <a:gdLst/>
              <a:ahLst/>
              <a:cxnLst/>
              <a:rect l="l" t="t" r="r" b="b"/>
              <a:pathLst>
                <a:path w="634" h="690" extrusionOk="0">
                  <a:moveTo>
                    <a:pt x="0" y="0"/>
                  </a:moveTo>
                  <a:cubicBezTo>
                    <a:pt x="22" y="56"/>
                    <a:pt x="45" y="112"/>
                    <a:pt x="77" y="168"/>
                  </a:cubicBezTo>
                  <a:cubicBezTo>
                    <a:pt x="134" y="267"/>
                    <a:pt x="189" y="368"/>
                    <a:pt x="267" y="457"/>
                  </a:cubicBezTo>
                  <a:cubicBezTo>
                    <a:pt x="322" y="524"/>
                    <a:pt x="378" y="590"/>
                    <a:pt x="445" y="657"/>
                  </a:cubicBezTo>
                  <a:cubicBezTo>
                    <a:pt x="512" y="668"/>
                    <a:pt x="567" y="679"/>
                    <a:pt x="634" y="690"/>
                  </a:cubicBezTo>
                  <a:cubicBezTo>
                    <a:pt x="611" y="668"/>
                    <a:pt x="589" y="645"/>
                    <a:pt x="556" y="635"/>
                  </a:cubicBezTo>
                  <a:cubicBezTo>
                    <a:pt x="478" y="556"/>
                    <a:pt x="389" y="490"/>
                    <a:pt x="311" y="412"/>
                  </a:cubicBezTo>
                  <a:cubicBezTo>
                    <a:pt x="200" y="290"/>
                    <a:pt x="111" y="145"/>
                    <a:pt x="33"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19"/>
            <p:cNvSpPr/>
            <p:nvPr/>
          </p:nvSpPr>
          <p:spPr>
            <a:xfrm>
              <a:off x="2407041" y="3930074"/>
              <a:ext cx="124967" cy="121688"/>
            </a:xfrm>
            <a:custGeom>
              <a:avLst/>
              <a:gdLst/>
              <a:ahLst/>
              <a:cxnLst/>
              <a:rect l="l" t="t" r="r" b="b"/>
              <a:pathLst>
                <a:path w="3582" h="3488" extrusionOk="0">
                  <a:moveTo>
                    <a:pt x="776" y="1"/>
                  </a:moveTo>
                  <a:cubicBezTo>
                    <a:pt x="692" y="1"/>
                    <a:pt x="680" y="113"/>
                    <a:pt x="512" y="225"/>
                  </a:cubicBezTo>
                  <a:cubicBezTo>
                    <a:pt x="312" y="358"/>
                    <a:pt x="223" y="415"/>
                    <a:pt x="112" y="859"/>
                  </a:cubicBezTo>
                  <a:cubicBezTo>
                    <a:pt x="1" y="1315"/>
                    <a:pt x="1" y="1438"/>
                    <a:pt x="112" y="1660"/>
                  </a:cubicBezTo>
                  <a:cubicBezTo>
                    <a:pt x="211" y="1883"/>
                    <a:pt x="268" y="1916"/>
                    <a:pt x="501" y="2027"/>
                  </a:cubicBezTo>
                  <a:cubicBezTo>
                    <a:pt x="735" y="2127"/>
                    <a:pt x="812" y="2083"/>
                    <a:pt x="857" y="2261"/>
                  </a:cubicBezTo>
                  <a:cubicBezTo>
                    <a:pt x="901" y="2449"/>
                    <a:pt x="824" y="2739"/>
                    <a:pt x="879" y="2950"/>
                  </a:cubicBezTo>
                  <a:cubicBezTo>
                    <a:pt x="935" y="3161"/>
                    <a:pt x="913" y="3117"/>
                    <a:pt x="1079" y="3262"/>
                  </a:cubicBezTo>
                  <a:cubicBezTo>
                    <a:pt x="1219" y="3402"/>
                    <a:pt x="1278" y="3488"/>
                    <a:pt x="1522" y="3488"/>
                  </a:cubicBezTo>
                  <a:cubicBezTo>
                    <a:pt x="1550" y="3488"/>
                    <a:pt x="1580" y="3487"/>
                    <a:pt x="1613" y="3484"/>
                  </a:cubicBezTo>
                  <a:cubicBezTo>
                    <a:pt x="1924" y="3462"/>
                    <a:pt x="2314" y="3484"/>
                    <a:pt x="2559" y="3295"/>
                  </a:cubicBezTo>
                  <a:cubicBezTo>
                    <a:pt x="2803" y="3095"/>
                    <a:pt x="3081" y="2839"/>
                    <a:pt x="3271" y="2516"/>
                  </a:cubicBezTo>
                  <a:cubicBezTo>
                    <a:pt x="3448" y="2183"/>
                    <a:pt x="3582" y="1794"/>
                    <a:pt x="3582" y="1794"/>
                  </a:cubicBezTo>
                  <a:lnTo>
                    <a:pt x="3348" y="1671"/>
                  </a:lnTo>
                  <a:cubicBezTo>
                    <a:pt x="3348" y="1671"/>
                    <a:pt x="3203" y="1707"/>
                    <a:pt x="2988" y="1707"/>
                  </a:cubicBezTo>
                  <a:cubicBezTo>
                    <a:pt x="2757" y="1707"/>
                    <a:pt x="2446" y="1666"/>
                    <a:pt x="2147" y="1493"/>
                  </a:cubicBezTo>
                  <a:cubicBezTo>
                    <a:pt x="1657" y="1204"/>
                    <a:pt x="1180" y="859"/>
                    <a:pt x="1046" y="526"/>
                  </a:cubicBezTo>
                  <a:cubicBezTo>
                    <a:pt x="913" y="192"/>
                    <a:pt x="979" y="69"/>
                    <a:pt x="834" y="14"/>
                  </a:cubicBezTo>
                  <a:cubicBezTo>
                    <a:pt x="811" y="5"/>
                    <a:pt x="792" y="1"/>
                    <a:pt x="776"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19"/>
            <p:cNvSpPr/>
            <p:nvPr/>
          </p:nvSpPr>
          <p:spPr>
            <a:xfrm>
              <a:off x="2472248" y="3988338"/>
              <a:ext cx="59762" cy="36004"/>
            </a:xfrm>
            <a:custGeom>
              <a:avLst/>
              <a:gdLst/>
              <a:ahLst/>
              <a:cxnLst/>
              <a:rect l="l" t="t" r="r" b="b"/>
              <a:pathLst>
                <a:path w="1713" h="1032" extrusionOk="0">
                  <a:moveTo>
                    <a:pt x="1479" y="1"/>
                  </a:moveTo>
                  <a:cubicBezTo>
                    <a:pt x="1479" y="1"/>
                    <a:pt x="1319" y="36"/>
                    <a:pt x="1088" y="36"/>
                  </a:cubicBezTo>
                  <a:cubicBezTo>
                    <a:pt x="1060" y="36"/>
                    <a:pt x="1031" y="36"/>
                    <a:pt x="1001" y="35"/>
                  </a:cubicBezTo>
                  <a:cubicBezTo>
                    <a:pt x="967" y="124"/>
                    <a:pt x="912" y="223"/>
                    <a:pt x="834" y="290"/>
                  </a:cubicBezTo>
                  <a:cubicBezTo>
                    <a:pt x="712" y="391"/>
                    <a:pt x="556" y="424"/>
                    <a:pt x="423" y="490"/>
                  </a:cubicBezTo>
                  <a:cubicBezTo>
                    <a:pt x="289" y="557"/>
                    <a:pt x="167" y="658"/>
                    <a:pt x="89" y="779"/>
                  </a:cubicBezTo>
                  <a:cubicBezTo>
                    <a:pt x="45" y="846"/>
                    <a:pt x="0" y="947"/>
                    <a:pt x="67" y="1002"/>
                  </a:cubicBezTo>
                  <a:cubicBezTo>
                    <a:pt x="88" y="1023"/>
                    <a:pt x="118" y="1031"/>
                    <a:pt x="148" y="1031"/>
                  </a:cubicBezTo>
                  <a:cubicBezTo>
                    <a:pt x="166" y="1031"/>
                    <a:pt x="184" y="1028"/>
                    <a:pt x="200" y="1024"/>
                  </a:cubicBezTo>
                  <a:cubicBezTo>
                    <a:pt x="233" y="1013"/>
                    <a:pt x="278" y="980"/>
                    <a:pt x="312" y="957"/>
                  </a:cubicBezTo>
                  <a:cubicBezTo>
                    <a:pt x="500" y="835"/>
                    <a:pt x="723" y="769"/>
                    <a:pt x="934" y="713"/>
                  </a:cubicBezTo>
                  <a:cubicBezTo>
                    <a:pt x="1135" y="668"/>
                    <a:pt x="1335" y="613"/>
                    <a:pt x="1535" y="569"/>
                  </a:cubicBezTo>
                  <a:cubicBezTo>
                    <a:pt x="1646" y="324"/>
                    <a:pt x="1713" y="124"/>
                    <a:pt x="1713" y="124"/>
                  </a:cubicBezTo>
                  <a:lnTo>
                    <a:pt x="1479"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19"/>
            <p:cNvSpPr/>
            <p:nvPr/>
          </p:nvSpPr>
          <p:spPr>
            <a:xfrm>
              <a:off x="2530442" y="3987989"/>
              <a:ext cx="1186" cy="3140"/>
            </a:xfrm>
            <a:custGeom>
              <a:avLst/>
              <a:gdLst/>
              <a:ahLst/>
              <a:cxnLst/>
              <a:rect l="l" t="t" r="r" b="b"/>
              <a:pathLst>
                <a:path w="34" h="90" extrusionOk="0">
                  <a:moveTo>
                    <a:pt x="33" y="0"/>
                  </a:moveTo>
                  <a:lnTo>
                    <a:pt x="33" y="0"/>
                  </a:lnTo>
                  <a:cubicBezTo>
                    <a:pt x="23" y="22"/>
                    <a:pt x="11" y="55"/>
                    <a:pt x="0" y="78"/>
                  </a:cubicBezTo>
                  <a:lnTo>
                    <a:pt x="11" y="89"/>
                  </a:lnTo>
                  <a:cubicBezTo>
                    <a:pt x="23" y="55"/>
                    <a:pt x="33" y="22"/>
                    <a:pt x="33" y="0"/>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19"/>
            <p:cNvSpPr/>
            <p:nvPr/>
          </p:nvSpPr>
          <p:spPr>
            <a:xfrm>
              <a:off x="2530023" y="3990675"/>
              <a:ext cx="837" cy="1221"/>
            </a:xfrm>
            <a:custGeom>
              <a:avLst/>
              <a:gdLst/>
              <a:ahLst/>
              <a:cxnLst/>
              <a:rect l="l" t="t" r="r" b="b"/>
              <a:pathLst>
                <a:path w="24" h="35" extrusionOk="0">
                  <a:moveTo>
                    <a:pt x="12" y="1"/>
                  </a:moveTo>
                  <a:cubicBezTo>
                    <a:pt x="12" y="12"/>
                    <a:pt x="1" y="23"/>
                    <a:pt x="1" y="23"/>
                  </a:cubicBezTo>
                  <a:lnTo>
                    <a:pt x="23" y="34"/>
                  </a:lnTo>
                  <a:lnTo>
                    <a:pt x="23" y="12"/>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19"/>
            <p:cNvSpPr/>
            <p:nvPr/>
          </p:nvSpPr>
          <p:spPr>
            <a:xfrm>
              <a:off x="2493181" y="4008922"/>
              <a:ext cx="29515" cy="22537"/>
            </a:xfrm>
            <a:custGeom>
              <a:avLst/>
              <a:gdLst/>
              <a:ahLst/>
              <a:cxnLst/>
              <a:rect l="l" t="t" r="r" b="b"/>
              <a:pathLst>
                <a:path w="846" h="646" extrusionOk="0">
                  <a:moveTo>
                    <a:pt x="846" y="1"/>
                  </a:moveTo>
                  <a:lnTo>
                    <a:pt x="846" y="1"/>
                  </a:lnTo>
                  <a:cubicBezTo>
                    <a:pt x="812" y="11"/>
                    <a:pt x="779" y="11"/>
                    <a:pt x="757" y="23"/>
                  </a:cubicBezTo>
                  <a:cubicBezTo>
                    <a:pt x="723" y="56"/>
                    <a:pt x="701" y="90"/>
                    <a:pt x="668" y="123"/>
                  </a:cubicBezTo>
                  <a:cubicBezTo>
                    <a:pt x="567" y="223"/>
                    <a:pt x="456" y="312"/>
                    <a:pt x="357" y="401"/>
                  </a:cubicBezTo>
                  <a:cubicBezTo>
                    <a:pt x="245" y="490"/>
                    <a:pt x="123" y="568"/>
                    <a:pt x="1" y="646"/>
                  </a:cubicBezTo>
                  <a:lnTo>
                    <a:pt x="11" y="646"/>
                  </a:lnTo>
                  <a:cubicBezTo>
                    <a:pt x="145" y="612"/>
                    <a:pt x="278" y="557"/>
                    <a:pt x="401" y="468"/>
                  </a:cubicBezTo>
                  <a:cubicBezTo>
                    <a:pt x="523" y="390"/>
                    <a:pt x="624" y="278"/>
                    <a:pt x="723" y="167"/>
                  </a:cubicBezTo>
                  <a:cubicBezTo>
                    <a:pt x="768" y="112"/>
                    <a:pt x="812" y="56"/>
                    <a:pt x="846"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19"/>
            <p:cNvSpPr/>
            <p:nvPr/>
          </p:nvSpPr>
          <p:spPr>
            <a:xfrm>
              <a:off x="2519591" y="3991443"/>
              <a:ext cx="11269" cy="18316"/>
            </a:xfrm>
            <a:custGeom>
              <a:avLst/>
              <a:gdLst/>
              <a:ahLst/>
              <a:cxnLst/>
              <a:rect l="l" t="t" r="r" b="b"/>
              <a:pathLst>
                <a:path w="323" h="525" extrusionOk="0">
                  <a:moveTo>
                    <a:pt x="300" y="1"/>
                  </a:moveTo>
                  <a:cubicBezTo>
                    <a:pt x="233" y="190"/>
                    <a:pt x="122" y="368"/>
                    <a:pt x="0" y="524"/>
                  </a:cubicBezTo>
                  <a:cubicBezTo>
                    <a:pt x="22" y="512"/>
                    <a:pt x="55" y="512"/>
                    <a:pt x="89" y="502"/>
                  </a:cubicBezTo>
                  <a:cubicBezTo>
                    <a:pt x="133" y="435"/>
                    <a:pt x="166" y="368"/>
                    <a:pt x="200" y="302"/>
                  </a:cubicBezTo>
                  <a:cubicBezTo>
                    <a:pt x="255" y="213"/>
                    <a:pt x="289" y="112"/>
                    <a:pt x="322" y="12"/>
                  </a:cubicBezTo>
                  <a:lnTo>
                    <a:pt x="300"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19"/>
            <p:cNvSpPr/>
            <p:nvPr/>
          </p:nvSpPr>
          <p:spPr>
            <a:xfrm>
              <a:off x="2525766" y="3986803"/>
              <a:ext cx="1989" cy="2756"/>
            </a:xfrm>
            <a:custGeom>
              <a:avLst/>
              <a:gdLst/>
              <a:ahLst/>
              <a:cxnLst/>
              <a:rect l="l" t="t" r="r" b="b"/>
              <a:pathLst>
                <a:path w="57" h="79" extrusionOk="0">
                  <a:moveTo>
                    <a:pt x="45" y="0"/>
                  </a:moveTo>
                  <a:cubicBezTo>
                    <a:pt x="34" y="23"/>
                    <a:pt x="12" y="45"/>
                    <a:pt x="1" y="67"/>
                  </a:cubicBezTo>
                  <a:lnTo>
                    <a:pt x="12" y="79"/>
                  </a:lnTo>
                  <a:cubicBezTo>
                    <a:pt x="34" y="56"/>
                    <a:pt x="45" y="34"/>
                    <a:pt x="5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19"/>
            <p:cNvSpPr/>
            <p:nvPr/>
          </p:nvSpPr>
          <p:spPr>
            <a:xfrm>
              <a:off x="2455920" y="4014748"/>
              <a:ext cx="20235" cy="3524"/>
            </a:xfrm>
            <a:custGeom>
              <a:avLst/>
              <a:gdLst/>
              <a:ahLst/>
              <a:cxnLst/>
              <a:rect l="l" t="t" r="r" b="b"/>
              <a:pathLst>
                <a:path w="580" h="101" extrusionOk="0">
                  <a:moveTo>
                    <a:pt x="1" y="0"/>
                  </a:moveTo>
                  <a:cubicBezTo>
                    <a:pt x="167" y="56"/>
                    <a:pt x="345" y="89"/>
                    <a:pt x="513" y="101"/>
                  </a:cubicBezTo>
                  <a:cubicBezTo>
                    <a:pt x="523" y="67"/>
                    <a:pt x="535" y="45"/>
                    <a:pt x="557" y="22"/>
                  </a:cubicBezTo>
                  <a:lnTo>
                    <a:pt x="579"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19"/>
            <p:cNvSpPr/>
            <p:nvPr/>
          </p:nvSpPr>
          <p:spPr>
            <a:xfrm>
              <a:off x="2473783" y="3989140"/>
              <a:ext cx="52401" cy="29131"/>
            </a:xfrm>
            <a:custGeom>
              <a:avLst/>
              <a:gdLst/>
              <a:ahLst/>
              <a:cxnLst/>
              <a:rect l="l" t="t" r="r" b="b"/>
              <a:pathLst>
                <a:path w="1502" h="835" extrusionOk="0">
                  <a:moveTo>
                    <a:pt x="1491" y="0"/>
                  </a:moveTo>
                  <a:cubicBezTo>
                    <a:pt x="1413" y="156"/>
                    <a:pt x="1291" y="279"/>
                    <a:pt x="1168" y="390"/>
                  </a:cubicBezTo>
                  <a:cubicBezTo>
                    <a:pt x="1012" y="512"/>
                    <a:pt x="846" y="612"/>
                    <a:pt x="656" y="657"/>
                  </a:cubicBezTo>
                  <a:cubicBezTo>
                    <a:pt x="468" y="712"/>
                    <a:pt x="278" y="724"/>
                    <a:pt x="90" y="734"/>
                  </a:cubicBezTo>
                  <a:lnTo>
                    <a:pt x="67" y="734"/>
                  </a:lnTo>
                  <a:lnTo>
                    <a:pt x="45" y="756"/>
                  </a:lnTo>
                  <a:cubicBezTo>
                    <a:pt x="23" y="779"/>
                    <a:pt x="11" y="801"/>
                    <a:pt x="1" y="835"/>
                  </a:cubicBezTo>
                  <a:lnTo>
                    <a:pt x="134" y="835"/>
                  </a:lnTo>
                  <a:cubicBezTo>
                    <a:pt x="323" y="835"/>
                    <a:pt x="512" y="801"/>
                    <a:pt x="679" y="734"/>
                  </a:cubicBezTo>
                  <a:cubicBezTo>
                    <a:pt x="879" y="667"/>
                    <a:pt x="1057" y="568"/>
                    <a:pt x="1202" y="423"/>
                  </a:cubicBezTo>
                  <a:cubicBezTo>
                    <a:pt x="1324" y="312"/>
                    <a:pt x="1435" y="167"/>
                    <a:pt x="1502" y="12"/>
                  </a:cubicBezTo>
                  <a:lnTo>
                    <a:pt x="1491"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19"/>
            <p:cNvSpPr/>
            <p:nvPr/>
          </p:nvSpPr>
          <p:spPr>
            <a:xfrm>
              <a:off x="2473399" y="3999223"/>
              <a:ext cx="26026" cy="3907"/>
            </a:xfrm>
            <a:custGeom>
              <a:avLst/>
              <a:gdLst/>
              <a:ahLst/>
              <a:cxnLst/>
              <a:rect l="l" t="t" r="r" b="b"/>
              <a:pathLst>
                <a:path w="746" h="112" extrusionOk="0">
                  <a:moveTo>
                    <a:pt x="0" y="0"/>
                  </a:moveTo>
                  <a:lnTo>
                    <a:pt x="0" y="12"/>
                  </a:lnTo>
                  <a:cubicBezTo>
                    <a:pt x="123" y="56"/>
                    <a:pt x="245" y="89"/>
                    <a:pt x="378" y="101"/>
                  </a:cubicBezTo>
                  <a:cubicBezTo>
                    <a:pt x="423" y="101"/>
                    <a:pt x="467" y="112"/>
                    <a:pt x="512" y="112"/>
                  </a:cubicBezTo>
                  <a:cubicBezTo>
                    <a:pt x="534" y="112"/>
                    <a:pt x="545" y="101"/>
                    <a:pt x="568" y="101"/>
                  </a:cubicBezTo>
                  <a:cubicBezTo>
                    <a:pt x="623" y="79"/>
                    <a:pt x="690" y="56"/>
                    <a:pt x="746" y="23"/>
                  </a:cubicBezTo>
                  <a:lnTo>
                    <a:pt x="667" y="23"/>
                  </a:lnTo>
                  <a:cubicBezTo>
                    <a:pt x="578" y="23"/>
                    <a:pt x="479" y="12"/>
                    <a:pt x="378" y="12"/>
                  </a:cubicBezTo>
                  <a:cubicBezTo>
                    <a:pt x="279" y="12"/>
                    <a:pt x="178" y="0"/>
                    <a:pt x="78"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19"/>
            <p:cNvSpPr/>
            <p:nvPr/>
          </p:nvSpPr>
          <p:spPr>
            <a:xfrm>
              <a:off x="2493181" y="3989908"/>
              <a:ext cx="29515" cy="12839"/>
            </a:xfrm>
            <a:custGeom>
              <a:avLst/>
              <a:gdLst/>
              <a:ahLst/>
              <a:cxnLst/>
              <a:rect l="l" t="t" r="r" b="b"/>
              <a:pathLst>
                <a:path w="846" h="368" extrusionOk="0">
                  <a:moveTo>
                    <a:pt x="834" y="0"/>
                  </a:moveTo>
                  <a:cubicBezTo>
                    <a:pt x="824" y="56"/>
                    <a:pt x="779" y="112"/>
                    <a:pt x="735" y="145"/>
                  </a:cubicBezTo>
                  <a:cubicBezTo>
                    <a:pt x="679" y="178"/>
                    <a:pt x="624" y="201"/>
                    <a:pt x="557" y="223"/>
                  </a:cubicBezTo>
                  <a:cubicBezTo>
                    <a:pt x="446" y="257"/>
                    <a:pt x="312" y="279"/>
                    <a:pt x="189" y="279"/>
                  </a:cubicBezTo>
                  <a:cubicBezTo>
                    <a:pt x="189" y="290"/>
                    <a:pt x="179" y="290"/>
                    <a:pt x="179" y="290"/>
                  </a:cubicBezTo>
                  <a:cubicBezTo>
                    <a:pt x="123" y="323"/>
                    <a:pt x="56" y="346"/>
                    <a:pt x="1" y="368"/>
                  </a:cubicBezTo>
                  <a:cubicBezTo>
                    <a:pt x="67" y="368"/>
                    <a:pt x="134" y="368"/>
                    <a:pt x="201" y="356"/>
                  </a:cubicBezTo>
                  <a:cubicBezTo>
                    <a:pt x="323" y="334"/>
                    <a:pt x="456" y="312"/>
                    <a:pt x="579" y="257"/>
                  </a:cubicBezTo>
                  <a:cubicBezTo>
                    <a:pt x="634" y="234"/>
                    <a:pt x="690" y="212"/>
                    <a:pt x="745" y="168"/>
                  </a:cubicBezTo>
                  <a:cubicBezTo>
                    <a:pt x="802" y="123"/>
                    <a:pt x="834" y="67"/>
                    <a:pt x="84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19"/>
            <p:cNvSpPr/>
            <p:nvPr/>
          </p:nvSpPr>
          <p:spPr>
            <a:xfrm>
              <a:off x="2521894" y="3987186"/>
              <a:ext cx="1954" cy="1605"/>
            </a:xfrm>
            <a:custGeom>
              <a:avLst/>
              <a:gdLst/>
              <a:ahLst/>
              <a:cxnLst/>
              <a:rect l="l" t="t" r="r" b="b"/>
              <a:pathLst>
                <a:path w="56" h="46" extrusionOk="0">
                  <a:moveTo>
                    <a:pt x="45" y="1"/>
                  </a:moveTo>
                  <a:cubicBezTo>
                    <a:pt x="34" y="23"/>
                    <a:pt x="11" y="34"/>
                    <a:pt x="1" y="45"/>
                  </a:cubicBezTo>
                  <a:cubicBezTo>
                    <a:pt x="11" y="45"/>
                    <a:pt x="23" y="45"/>
                    <a:pt x="23" y="34"/>
                  </a:cubicBezTo>
                  <a:lnTo>
                    <a:pt x="56"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19"/>
            <p:cNvSpPr/>
            <p:nvPr/>
          </p:nvSpPr>
          <p:spPr>
            <a:xfrm>
              <a:off x="2523464" y="3986803"/>
              <a:ext cx="802" cy="419"/>
            </a:xfrm>
            <a:custGeom>
              <a:avLst/>
              <a:gdLst/>
              <a:ahLst/>
              <a:cxnLst/>
              <a:rect l="l" t="t" r="r" b="b"/>
              <a:pathLst>
                <a:path w="23" h="12" extrusionOk="0">
                  <a:moveTo>
                    <a:pt x="11" y="0"/>
                  </a:moveTo>
                  <a:cubicBezTo>
                    <a:pt x="11" y="12"/>
                    <a:pt x="0" y="12"/>
                    <a:pt x="0" y="12"/>
                  </a:cubicBezTo>
                  <a:lnTo>
                    <a:pt x="22" y="12"/>
                  </a:lnTo>
                  <a:lnTo>
                    <a:pt x="11" y="0"/>
                  </a:ln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19"/>
            <p:cNvSpPr/>
            <p:nvPr/>
          </p:nvSpPr>
          <p:spPr>
            <a:xfrm>
              <a:off x="2476504" y="3988338"/>
              <a:ext cx="27945" cy="8582"/>
            </a:xfrm>
            <a:custGeom>
              <a:avLst/>
              <a:gdLst/>
              <a:ahLst/>
              <a:cxnLst/>
              <a:rect l="l" t="t" r="r" b="b"/>
              <a:pathLst>
                <a:path w="801" h="246" extrusionOk="0">
                  <a:moveTo>
                    <a:pt x="123" y="1"/>
                  </a:moveTo>
                  <a:cubicBezTo>
                    <a:pt x="78" y="1"/>
                    <a:pt x="34" y="12"/>
                    <a:pt x="0" y="23"/>
                  </a:cubicBezTo>
                  <a:lnTo>
                    <a:pt x="0" y="35"/>
                  </a:lnTo>
                  <a:lnTo>
                    <a:pt x="34" y="35"/>
                  </a:lnTo>
                  <a:cubicBezTo>
                    <a:pt x="145" y="35"/>
                    <a:pt x="234" y="90"/>
                    <a:pt x="323" y="146"/>
                  </a:cubicBezTo>
                  <a:cubicBezTo>
                    <a:pt x="434" y="213"/>
                    <a:pt x="568" y="246"/>
                    <a:pt x="690" y="246"/>
                  </a:cubicBezTo>
                  <a:lnTo>
                    <a:pt x="746" y="246"/>
                  </a:lnTo>
                  <a:cubicBezTo>
                    <a:pt x="768" y="235"/>
                    <a:pt x="779" y="213"/>
                    <a:pt x="801" y="190"/>
                  </a:cubicBezTo>
                  <a:lnTo>
                    <a:pt x="790" y="190"/>
                  </a:lnTo>
                  <a:cubicBezTo>
                    <a:pt x="756" y="190"/>
                    <a:pt x="723" y="179"/>
                    <a:pt x="701" y="179"/>
                  </a:cubicBezTo>
                  <a:cubicBezTo>
                    <a:pt x="578" y="168"/>
                    <a:pt x="479" y="124"/>
                    <a:pt x="367" y="68"/>
                  </a:cubicBezTo>
                  <a:cubicBezTo>
                    <a:pt x="311" y="45"/>
                    <a:pt x="256" y="12"/>
                    <a:pt x="19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19"/>
            <p:cNvSpPr/>
            <p:nvPr/>
          </p:nvSpPr>
          <p:spPr>
            <a:xfrm>
              <a:off x="2502496" y="3988338"/>
              <a:ext cx="20200" cy="8582"/>
            </a:xfrm>
            <a:custGeom>
              <a:avLst/>
              <a:gdLst/>
              <a:ahLst/>
              <a:cxnLst/>
              <a:rect l="l" t="t" r="r" b="b"/>
              <a:pathLst>
                <a:path w="579" h="246" extrusionOk="0">
                  <a:moveTo>
                    <a:pt x="579" y="1"/>
                  </a:moveTo>
                  <a:lnTo>
                    <a:pt x="579" y="1"/>
                  </a:lnTo>
                  <a:cubicBezTo>
                    <a:pt x="576" y="4"/>
                    <a:pt x="573" y="8"/>
                    <a:pt x="570" y="12"/>
                  </a:cubicBezTo>
                  <a:lnTo>
                    <a:pt x="570" y="12"/>
                  </a:lnTo>
                  <a:cubicBezTo>
                    <a:pt x="575" y="10"/>
                    <a:pt x="579" y="8"/>
                    <a:pt x="579" y="1"/>
                  </a:cubicBezTo>
                  <a:close/>
                  <a:moveTo>
                    <a:pt x="570" y="12"/>
                  </a:moveTo>
                  <a:lnTo>
                    <a:pt x="570" y="12"/>
                  </a:lnTo>
                  <a:cubicBezTo>
                    <a:pt x="566" y="12"/>
                    <a:pt x="561" y="12"/>
                    <a:pt x="557" y="12"/>
                  </a:cubicBezTo>
                  <a:cubicBezTo>
                    <a:pt x="412" y="124"/>
                    <a:pt x="234" y="179"/>
                    <a:pt x="56" y="190"/>
                  </a:cubicBezTo>
                  <a:cubicBezTo>
                    <a:pt x="34" y="213"/>
                    <a:pt x="23" y="235"/>
                    <a:pt x="1" y="246"/>
                  </a:cubicBezTo>
                  <a:cubicBezTo>
                    <a:pt x="112" y="246"/>
                    <a:pt x="223" y="223"/>
                    <a:pt x="323" y="179"/>
                  </a:cubicBezTo>
                  <a:cubicBezTo>
                    <a:pt x="408" y="147"/>
                    <a:pt x="503" y="85"/>
                    <a:pt x="570" y="12"/>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19"/>
            <p:cNvSpPr/>
            <p:nvPr/>
          </p:nvSpPr>
          <p:spPr>
            <a:xfrm>
              <a:off x="2517254" y="3965346"/>
              <a:ext cx="46296" cy="33248"/>
            </a:xfrm>
            <a:custGeom>
              <a:avLst/>
              <a:gdLst/>
              <a:ahLst/>
              <a:cxnLst/>
              <a:rect l="l" t="t" r="r" b="b"/>
              <a:pathLst>
                <a:path w="1327" h="953" extrusionOk="0">
                  <a:moveTo>
                    <a:pt x="423" y="171"/>
                  </a:moveTo>
                  <a:lnTo>
                    <a:pt x="423" y="171"/>
                  </a:lnTo>
                  <a:cubicBezTo>
                    <a:pt x="389" y="215"/>
                    <a:pt x="356" y="249"/>
                    <a:pt x="322" y="293"/>
                  </a:cubicBezTo>
                  <a:cubicBezTo>
                    <a:pt x="312" y="293"/>
                    <a:pt x="312" y="304"/>
                    <a:pt x="300" y="316"/>
                  </a:cubicBezTo>
                  <a:cubicBezTo>
                    <a:pt x="289" y="316"/>
                    <a:pt x="289" y="304"/>
                    <a:pt x="278" y="304"/>
                  </a:cubicBezTo>
                  <a:cubicBezTo>
                    <a:pt x="289" y="304"/>
                    <a:pt x="300" y="293"/>
                    <a:pt x="300" y="282"/>
                  </a:cubicBezTo>
                  <a:cubicBezTo>
                    <a:pt x="345" y="249"/>
                    <a:pt x="378" y="204"/>
                    <a:pt x="423" y="171"/>
                  </a:cubicBezTo>
                  <a:close/>
                  <a:moveTo>
                    <a:pt x="1024" y="237"/>
                  </a:moveTo>
                  <a:cubicBezTo>
                    <a:pt x="1024" y="316"/>
                    <a:pt x="1001" y="382"/>
                    <a:pt x="967" y="449"/>
                  </a:cubicBezTo>
                  <a:lnTo>
                    <a:pt x="957" y="449"/>
                  </a:lnTo>
                  <a:cubicBezTo>
                    <a:pt x="967" y="415"/>
                    <a:pt x="990" y="382"/>
                    <a:pt x="990" y="338"/>
                  </a:cubicBezTo>
                  <a:lnTo>
                    <a:pt x="1024" y="237"/>
                  </a:lnTo>
                  <a:close/>
                  <a:moveTo>
                    <a:pt x="600" y="1"/>
                  </a:moveTo>
                  <a:cubicBezTo>
                    <a:pt x="570" y="1"/>
                    <a:pt x="550" y="19"/>
                    <a:pt x="523" y="37"/>
                  </a:cubicBezTo>
                  <a:cubicBezTo>
                    <a:pt x="490" y="49"/>
                    <a:pt x="456" y="71"/>
                    <a:pt x="423" y="93"/>
                  </a:cubicBezTo>
                  <a:cubicBezTo>
                    <a:pt x="367" y="138"/>
                    <a:pt x="300" y="193"/>
                    <a:pt x="245" y="237"/>
                  </a:cubicBezTo>
                  <a:cubicBezTo>
                    <a:pt x="156" y="326"/>
                    <a:pt x="0" y="482"/>
                    <a:pt x="78" y="615"/>
                  </a:cubicBezTo>
                  <a:cubicBezTo>
                    <a:pt x="78" y="627"/>
                    <a:pt x="89" y="627"/>
                    <a:pt x="100" y="627"/>
                  </a:cubicBezTo>
                  <a:cubicBezTo>
                    <a:pt x="100" y="649"/>
                    <a:pt x="100" y="671"/>
                    <a:pt x="112" y="682"/>
                  </a:cubicBezTo>
                  <a:cubicBezTo>
                    <a:pt x="112" y="694"/>
                    <a:pt x="112" y="704"/>
                    <a:pt x="122" y="716"/>
                  </a:cubicBezTo>
                  <a:lnTo>
                    <a:pt x="122" y="727"/>
                  </a:lnTo>
                  <a:cubicBezTo>
                    <a:pt x="122" y="738"/>
                    <a:pt x="134" y="749"/>
                    <a:pt x="134" y="749"/>
                  </a:cubicBezTo>
                  <a:lnTo>
                    <a:pt x="134" y="760"/>
                  </a:lnTo>
                  <a:cubicBezTo>
                    <a:pt x="134" y="771"/>
                    <a:pt x="134" y="783"/>
                    <a:pt x="144" y="783"/>
                  </a:cubicBezTo>
                  <a:cubicBezTo>
                    <a:pt x="144" y="793"/>
                    <a:pt x="144" y="805"/>
                    <a:pt x="156" y="805"/>
                  </a:cubicBezTo>
                  <a:cubicBezTo>
                    <a:pt x="293" y="883"/>
                    <a:pt x="439" y="953"/>
                    <a:pt x="594" y="953"/>
                  </a:cubicBezTo>
                  <a:cubicBezTo>
                    <a:pt x="614" y="953"/>
                    <a:pt x="635" y="952"/>
                    <a:pt x="656" y="949"/>
                  </a:cubicBezTo>
                  <a:cubicBezTo>
                    <a:pt x="668" y="949"/>
                    <a:pt x="690" y="938"/>
                    <a:pt x="701" y="927"/>
                  </a:cubicBezTo>
                  <a:lnTo>
                    <a:pt x="712" y="927"/>
                  </a:lnTo>
                  <a:cubicBezTo>
                    <a:pt x="719" y="930"/>
                    <a:pt x="724" y="932"/>
                    <a:pt x="729" y="932"/>
                  </a:cubicBezTo>
                  <a:cubicBezTo>
                    <a:pt x="742" y="932"/>
                    <a:pt x="752" y="924"/>
                    <a:pt x="767" y="916"/>
                  </a:cubicBezTo>
                  <a:cubicBezTo>
                    <a:pt x="812" y="905"/>
                    <a:pt x="868" y="882"/>
                    <a:pt x="923" y="860"/>
                  </a:cubicBezTo>
                  <a:cubicBezTo>
                    <a:pt x="979" y="838"/>
                    <a:pt x="1024" y="805"/>
                    <a:pt x="1079" y="771"/>
                  </a:cubicBezTo>
                  <a:cubicBezTo>
                    <a:pt x="1179" y="704"/>
                    <a:pt x="1257" y="605"/>
                    <a:pt x="1313" y="493"/>
                  </a:cubicBezTo>
                  <a:cubicBezTo>
                    <a:pt x="1327" y="480"/>
                    <a:pt x="1310" y="470"/>
                    <a:pt x="1293" y="470"/>
                  </a:cubicBezTo>
                  <a:cubicBezTo>
                    <a:pt x="1283" y="470"/>
                    <a:pt x="1272" y="474"/>
                    <a:pt x="1268" y="482"/>
                  </a:cubicBezTo>
                  <a:cubicBezTo>
                    <a:pt x="1212" y="571"/>
                    <a:pt x="1135" y="649"/>
                    <a:pt x="1046" y="704"/>
                  </a:cubicBezTo>
                  <a:cubicBezTo>
                    <a:pt x="1101" y="660"/>
                    <a:pt x="1145" y="605"/>
                    <a:pt x="1179" y="538"/>
                  </a:cubicBezTo>
                  <a:cubicBezTo>
                    <a:pt x="1190" y="526"/>
                    <a:pt x="1179" y="516"/>
                    <a:pt x="1168" y="504"/>
                  </a:cubicBezTo>
                  <a:lnTo>
                    <a:pt x="1145" y="504"/>
                  </a:lnTo>
                  <a:lnTo>
                    <a:pt x="1145" y="482"/>
                  </a:lnTo>
                  <a:cubicBezTo>
                    <a:pt x="1157" y="482"/>
                    <a:pt x="1157" y="482"/>
                    <a:pt x="1157" y="471"/>
                  </a:cubicBezTo>
                  <a:cubicBezTo>
                    <a:pt x="1190" y="415"/>
                    <a:pt x="1224" y="360"/>
                    <a:pt x="1246" y="304"/>
                  </a:cubicBezTo>
                  <a:cubicBezTo>
                    <a:pt x="1257" y="271"/>
                    <a:pt x="1257" y="237"/>
                    <a:pt x="1268" y="215"/>
                  </a:cubicBezTo>
                  <a:cubicBezTo>
                    <a:pt x="1279" y="182"/>
                    <a:pt x="1290" y="148"/>
                    <a:pt x="1268" y="126"/>
                  </a:cubicBezTo>
                  <a:cubicBezTo>
                    <a:pt x="1261" y="113"/>
                    <a:pt x="1248" y="108"/>
                    <a:pt x="1235" y="108"/>
                  </a:cubicBezTo>
                  <a:cubicBezTo>
                    <a:pt x="1226" y="108"/>
                    <a:pt x="1217" y="110"/>
                    <a:pt x="1212" y="115"/>
                  </a:cubicBezTo>
                  <a:cubicBezTo>
                    <a:pt x="1190" y="138"/>
                    <a:pt x="1179" y="171"/>
                    <a:pt x="1179" y="193"/>
                  </a:cubicBezTo>
                  <a:cubicBezTo>
                    <a:pt x="1168" y="227"/>
                    <a:pt x="1157" y="259"/>
                    <a:pt x="1145" y="282"/>
                  </a:cubicBezTo>
                  <a:cubicBezTo>
                    <a:pt x="1135" y="338"/>
                    <a:pt x="1101" y="393"/>
                    <a:pt x="1079" y="449"/>
                  </a:cubicBezTo>
                  <a:cubicBezTo>
                    <a:pt x="1068" y="460"/>
                    <a:pt x="1068" y="471"/>
                    <a:pt x="1056" y="482"/>
                  </a:cubicBezTo>
                  <a:lnTo>
                    <a:pt x="1024" y="516"/>
                  </a:lnTo>
                  <a:cubicBezTo>
                    <a:pt x="1034" y="493"/>
                    <a:pt x="1046" y="482"/>
                    <a:pt x="1046" y="471"/>
                  </a:cubicBezTo>
                  <a:cubicBezTo>
                    <a:pt x="1090" y="371"/>
                    <a:pt x="1112" y="271"/>
                    <a:pt x="1101" y="160"/>
                  </a:cubicBezTo>
                  <a:cubicBezTo>
                    <a:pt x="1096" y="146"/>
                    <a:pt x="1082" y="139"/>
                    <a:pt x="1068" y="139"/>
                  </a:cubicBezTo>
                  <a:cubicBezTo>
                    <a:pt x="1048" y="139"/>
                    <a:pt x="1028" y="151"/>
                    <a:pt x="1034" y="171"/>
                  </a:cubicBezTo>
                  <a:cubicBezTo>
                    <a:pt x="1034" y="182"/>
                    <a:pt x="1024" y="182"/>
                    <a:pt x="1024" y="193"/>
                  </a:cubicBezTo>
                  <a:lnTo>
                    <a:pt x="1012" y="193"/>
                  </a:lnTo>
                  <a:cubicBezTo>
                    <a:pt x="1012" y="182"/>
                    <a:pt x="1012" y="171"/>
                    <a:pt x="1024" y="160"/>
                  </a:cubicBezTo>
                  <a:cubicBezTo>
                    <a:pt x="1024" y="136"/>
                    <a:pt x="1001" y="125"/>
                    <a:pt x="978" y="125"/>
                  </a:cubicBezTo>
                  <a:cubicBezTo>
                    <a:pt x="959" y="125"/>
                    <a:pt x="939" y="133"/>
                    <a:pt x="935" y="148"/>
                  </a:cubicBezTo>
                  <a:cubicBezTo>
                    <a:pt x="923" y="215"/>
                    <a:pt x="901" y="271"/>
                    <a:pt x="878" y="326"/>
                  </a:cubicBezTo>
                  <a:cubicBezTo>
                    <a:pt x="868" y="348"/>
                    <a:pt x="856" y="360"/>
                    <a:pt x="856" y="371"/>
                  </a:cubicBezTo>
                  <a:lnTo>
                    <a:pt x="846" y="371"/>
                  </a:lnTo>
                  <a:cubicBezTo>
                    <a:pt x="868" y="348"/>
                    <a:pt x="878" y="316"/>
                    <a:pt x="890" y="293"/>
                  </a:cubicBezTo>
                  <a:cubicBezTo>
                    <a:pt x="912" y="227"/>
                    <a:pt x="935" y="160"/>
                    <a:pt x="945" y="93"/>
                  </a:cubicBezTo>
                  <a:cubicBezTo>
                    <a:pt x="945" y="73"/>
                    <a:pt x="923" y="62"/>
                    <a:pt x="902" y="62"/>
                  </a:cubicBezTo>
                  <a:cubicBezTo>
                    <a:pt x="887" y="62"/>
                    <a:pt x="872" y="68"/>
                    <a:pt x="868" y="82"/>
                  </a:cubicBezTo>
                  <a:cubicBezTo>
                    <a:pt x="868" y="126"/>
                    <a:pt x="846" y="182"/>
                    <a:pt x="834" y="227"/>
                  </a:cubicBezTo>
                  <a:lnTo>
                    <a:pt x="834" y="160"/>
                  </a:lnTo>
                  <a:cubicBezTo>
                    <a:pt x="834" y="138"/>
                    <a:pt x="834" y="115"/>
                    <a:pt x="823" y="104"/>
                  </a:cubicBezTo>
                  <a:cubicBezTo>
                    <a:pt x="823" y="93"/>
                    <a:pt x="823" y="71"/>
                    <a:pt x="812" y="59"/>
                  </a:cubicBezTo>
                  <a:cubicBezTo>
                    <a:pt x="806" y="54"/>
                    <a:pt x="798" y="51"/>
                    <a:pt x="790" y="51"/>
                  </a:cubicBezTo>
                  <a:cubicBezTo>
                    <a:pt x="782" y="51"/>
                    <a:pt x="773" y="54"/>
                    <a:pt x="767" y="59"/>
                  </a:cubicBezTo>
                  <a:cubicBezTo>
                    <a:pt x="767" y="55"/>
                    <a:pt x="760" y="52"/>
                    <a:pt x="751" y="52"/>
                  </a:cubicBezTo>
                  <a:cubicBezTo>
                    <a:pt x="738" y="52"/>
                    <a:pt x="723" y="58"/>
                    <a:pt x="723" y="71"/>
                  </a:cubicBezTo>
                  <a:cubicBezTo>
                    <a:pt x="712" y="126"/>
                    <a:pt x="701" y="182"/>
                    <a:pt x="678" y="227"/>
                  </a:cubicBezTo>
                  <a:cubicBezTo>
                    <a:pt x="678" y="249"/>
                    <a:pt x="668" y="259"/>
                    <a:pt x="668" y="271"/>
                  </a:cubicBezTo>
                  <a:lnTo>
                    <a:pt x="656" y="271"/>
                  </a:lnTo>
                  <a:cubicBezTo>
                    <a:pt x="668" y="249"/>
                    <a:pt x="668" y="215"/>
                    <a:pt x="678" y="193"/>
                  </a:cubicBezTo>
                  <a:cubicBezTo>
                    <a:pt x="690" y="138"/>
                    <a:pt x="701" y="93"/>
                    <a:pt x="701" y="37"/>
                  </a:cubicBezTo>
                  <a:cubicBezTo>
                    <a:pt x="701" y="26"/>
                    <a:pt x="690" y="15"/>
                    <a:pt x="678" y="15"/>
                  </a:cubicBezTo>
                  <a:cubicBezTo>
                    <a:pt x="668" y="15"/>
                    <a:pt x="645" y="26"/>
                    <a:pt x="645" y="37"/>
                  </a:cubicBezTo>
                  <a:cubicBezTo>
                    <a:pt x="645" y="49"/>
                    <a:pt x="634" y="71"/>
                    <a:pt x="634" y="82"/>
                  </a:cubicBezTo>
                  <a:cubicBezTo>
                    <a:pt x="629" y="77"/>
                    <a:pt x="621" y="75"/>
                    <a:pt x="612" y="75"/>
                  </a:cubicBezTo>
                  <a:cubicBezTo>
                    <a:pt x="599" y="75"/>
                    <a:pt x="585" y="80"/>
                    <a:pt x="579" y="93"/>
                  </a:cubicBezTo>
                  <a:cubicBezTo>
                    <a:pt x="545" y="126"/>
                    <a:pt x="523" y="171"/>
                    <a:pt x="500" y="204"/>
                  </a:cubicBezTo>
                  <a:cubicBezTo>
                    <a:pt x="478" y="204"/>
                    <a:pt x="467" y="204"/>
                    <a:pt x="456" y="215"/>
                  </a:cubicBezTo>
                  <a:cubicBezTo>
                    <a:pt x="478" y="182"/>
                    <a:pt x="500" y="160"/>
                    <a:pt x="523" y="138"/>
                  </a:cubicBezTo>
                  <a:cubicBezTo>
                    <a:pt x="534" y="115"/>
                    <a:pt x="523" y="115"/>
                    <a:pt x="512" y="104"/>
                  </a:cubicBezTo>
                  <a:lnTo>
                    <a:pt x="523" y="104"/>
                  </a:lnTo>
                  <a:lnTo>
                    <a:pt x="556" y="71"/>
                  </a:lnTo>
                  <a:cubicBezTo>
                    <a:pt x="567" y="71"/>
                    <a:pt x="589" y="49"/>
                    <a:pt x="601" y="49"/>
                  </a:cubicBezTo>
                  <a:cubicBezTo>
                    <a:pt x="623" y="49"/>
                    <a:pt x="656" y="15"/>
                    <a:pt x="623" y="4"/>
                  </a:cubicBezTo>
                  <a:cubicBezTo>
                    <a:pt x="615" y="2"/>
                    <a:pt x="607" y="1"/>
                    <a:pt x="60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19"/>
            <p:cNvSpPr/>
            <p:nvPr/>
          </p:nvSpPr>
          <p:spPr>
            <a:xfrm>
              <a:off x="2523813" y="3970963"/>
              <a:ext cx="31085" cy="26375"/>
            </a:xfrm>
            <a:custGeom>
              <a:avLst/>
              <a:gdLst/>
              <a:ahLst/>
              <a:cxnLst/>
              <a:rect l="l" t="t" r="r" b="b"/>
              <a:pathLst>
                <a:path w="891" h="756" extrusionOk="0">
                  <a:moveTo>
                    <a:pt x="481" y="0"/>
                  </a:moveTo>
                  <a:cubicBezTo>
                    <a:pt x="336" y="0"/>
                    <a:pt x="205" y="75"/>
                    <a:pt x="134" y="177"/>
                  </a:cubicBezTo>
                  <a:cubicBezTo>
                    <a:pt x="1" y="365"/>
                    <a:pt x="45" y="588"/>
                    <a:pt x="45" y="588"/>
                  </a:cubicBezTo>
                  <a:lnTo>
                    <a:pt x="468" y="755"/>
                  </a:lnTo>
                  <a:cubicBezTo>
                    <a:pt x="468" y="755"/>
                    <a:pt x="702" y="688"/>
                    <a:pt x="813" y="488"/>
                  </a:cubicBezTo>
                  <a:cubicBezTo>
                    <a:pt x="891" y="355"/>
                    <a:pt x="880" y="155"/>
                    <a:pt x="668" y="43"/>
                  </a:cubicBezTo>
                  <a:cubicBezTo>
                    <a:pt x="606" y="14"/>
                    <a:pt x="542" y="0"/>
                    <a:pt x="48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19"/>
            <p:cNvSpPr/>
            <p:nvPr/>
          </p:nvSpPr>
          <p:spPr>
            <a:xfrm>
              <a:off x="2515300" y="3965416"/>
              <a:ext cx="50482" cy="39667"/>
            </a:xfrm>
            <a:custGeom>
              <a:avLst/>
              <a:gdLst/>
              <a:ahLst/>
              <a:cxnLst/>
              <a:rect l="l" t="t" r="r" b="b"/>
              <a:pathLst>
                <a:path w="1447" h="1137" extrusionOk="0">
                  <a:moveTo>
                    <a:pt x="589" y="0"/>
                  </a:moveTo>
                  <a:cubicBezTo>
                    <a:pt x="586" y="0"/>
                    <a:pt x="582" y="1"/>
                    <a:pt x="579" y="2"/>
                  </a:cubicBezTo>
                  <a:cubicBezTo>
                    <a:pt x="401" y="35"/>
                    <a:pt x="234" y="146"/>
                    <a:pt x="145" y="302"/>
                  </a:cubicBezTo>
                  <a:cubicBezTo>
                    <a:pt x="56" y="458"/>
                    <a:pt x="0" y="692"/>
                    <a:pt x="89" y="858"/>
                  </a:cubicBezTo>
                  <a:cubicBezTo>
                    <a:pt x="101" y="858"/>
                    <a:pt x="111" y="870"/>
                    <a:pt x="123" y="870"/>
                  </a:cubicBezTo>
                  <a:cubicBezTo>
                    <a:pt x="134" y="903"/>
                    <a:pt x="145" y="925"/>
                    <a:pt x="168" y="959"/>
                  </a:cubicBezTo>
                  <a:lnTo>
                    <a:pt x="200" y="992"/>
                  </a:lnTo>
                  <a:cubicBezTo>
                    <a:pt x="206" y="997"/>
                    <a:pt x="215" y="1000"/>
                    <a:pt x="223" y="1000"/>
                  </a:cubicBezTo>
                  <a:cubicBezTo>
                    <a:pt x="231" y="1000"/>
                    <a:pt x="240" y="997"/>
                    <a:pt x="245" y="992"/>
                  </a:cubicBezTo>
                  <a:lnTo>
                    <a:pt x="256" y="992"/>
                  </a:lnTo>
                  <a:lnTo>
                    <a:pt x="256" y="1003"/>
                  </a:lnTo>
                  <a:lnTo>
                    <a:pt x="267" y="1014"/>
                  </a:lnTo>
                  <a:lnTo>
                    <a:pt x="279" y="1014"/>
                  </a:lnTo>
                  <a:lnTo>
                    <a:pt x="279" y="1036"/>
                  </a:lnTo>
                  <a:cubicBezTo>
                    <a:pt x="279" y="1048"/>
                    <a:pt x="279" y="1048"/>
                    <a:pt x="289" y="1058"/>
                  </a:cubicBezTo>
                  <a:cubicBezTo>
                    <a:pt x="289" y="1066"/>
                    <a:pt x="301" y="1074"/>
                    <a:pt x="315" y="1074"/>
                  </a:cubicBezTo>
                  <a:cubicBezTo>
                    <a:pt x="321" y="1074"/>
                    <a:pt x="327" y="1073"/>
                    <a:pt x="334" y="1070"/>
                  </a:cubicBezTo>
                  <a:lnTo>
                    <a:pt x="345" y="1070"/>
                  </a:lnTo>
                  <a:lnTo>
                    <a:pt x="345" y="1092"/>
                  </a:lnTo>
                  <a:cubicBezTo>
                    <a:pt x="340" y="1103"/>
                    <a:pt x="351" y="1109"/>
                    <a:pt x="363" y="1109"/>
                  </a:cubicBezTo>
                  <a:cubicBezTo>
                    <a:pt x="376" y="1109"/>
                    <a:pt x="390" y="1103"/>
                    <a:pt x="390" y="1092"/>
                  </a:cubicBezTo>
                  <a:cubicBezTo>
                    <a:pt x="401" y="1092"/>
                    <a:pt x="401" y="1081"/>
                    <a:pt x="401" y="1081"/>
                  </a:cubicBezTo>
                  <a:cubicBezTo>
                    <a:pt x="412" y="1081"/>
                    <a:pt x="423" y="1092"/>
                    <a:pt x="434" y="1092"/>
                  </a:cubicBezTo>
                  <a:cubicBezTo>
                    <a:pt x="490" y="1103"/>
                    <a:pt x="546" y="1103"/>
                    <a:pt x="601" y="1103"/>
                  </a:cubicBezTo>
                  <a:cubicBezTo>
                    <a:pt x="590" y="1103"/>
                    <a:pt x="590" y="1125"/>
                    <a:pt x="601" y="1125"/>
                  </a:cubicBezTo>
                  <a:cubicBezTo>
                    <a:pt x="612" y="1137"/>
                    <a:pt x="635" y="1137"/>
                    <a:pt x="645" y="1137"/>
                  </a:cubicBezTo>
                  <a:cubicBezTo>
                    <a:pt x="657" y="1125"/>
                    <a:pt x="668" y="1114"/>
                    <a:pt x="679" y="1114"/>
                  </a:cubicBezTo>
                  <a:cubicBezTo>
                    <a:pt x="690" y="1125"/>
                    <a:pt x="701" y="1125"/>
                    <a:pt x="724" y="1125"/>
                  </a:cubicBezTo>
                  <a:cubicBezTo>
                    <a:pt x="746" y="1114"/>
                    <a:pt x="768" y="1114"/>
                    <a:pt x="790" y="1103"/>
                  </a:cubicBezTo>
                  <a:cubicBezTo>
                    <a:pt x="801" y="1114"/>
                    <a:pt x="813" y="1114"/>
                    <a:pt x="823" y="1125"/>
                  </a:cubicBezTo>
                  <a:cubicBezTo>
                    <a:pt x="832" y="1128"/>
                    <a:pt x="842" y="1130"/>
                    <a:pt x="853" y="1130"/>
                  </a:cubicBezTo>
                  <a:cubicBezTo>
                    <a:pt x="880" y="1130"/>
                    <a:pt x="910" y="1119"/>
                    <a:pt x="934" y="1103"/>
                  </a:cubicBezTo>
                  <a:cubicBezTo>
                    <a:pt x="1013" y="1070"/>
                    <a:pt x="1080" y="1025"/>
                    <a:pt x="1157" y="981"/>
                  </a:cubicBezTo>
                  <a:cubicBezTo>
                    <a:pt x="1268" y="903"/>
                    <a:pt x="1379" y="814"/>
                    <a:pt x="1446" y="680"/>
                  </a:cubicBezTo>
                  <a:cubicBezTo>
                    <a:pt x="1446" y="666"/>
                    <a:pt x="1429" y="657"/>
                    <a:pt x="1416" y="657"/>
                  </a:cubicBezTo>
                  <a:cubicBezTo>
                    <a:pt x="1408" y="657"/>
                    <a:pt x="1402" y="661"/>
                    <a:pt x="1402" y="669"/>
                  </a:cubicBezTo>
                  <a:cubicBezTo>
                    <a:pt x="1346" y="769"/>
                    <a:pt x="1268" y="858"/>
                    <a:pt x="1179" y="914"/>
                  </a:cubicBezTo>
                  <a:cubicBezTo>
                    <a:pt x="1179" y="914"/>
                    <a:pt x="1178" y="914"/>
                    <a:pt x="1178" y="914"/>
                  </a:cubicBezTo>
                  <a:lnTo>
                    <a:pt x="1178" y="914"/>
                  </a:lnTo>
                  <a:cubicBezTo>
                    <a:pt x="1262" y="817"/>
                    <a:pt x="1326" y="710"/>
                    <a:pt x="1369" y="591"/>
                  </a:cubicBezTo>
                  <a:cubicBezTo>
                    <a:pt x="1382" y="564"/>
                    <a:pt x="1355" y="550"/>
                    <a:pt x="1329" y="550"/>
                  </a:cubicBezTo>
                  <a:cubicBezTo>
                    <a:pt x="1312" y="550"/>
                    <a:pt x="1295" y="556"/>
                    <a:pt x="1290" y="569"/>
                  </a:cubicBezTo>
                  <a:cubicBezTo>
                    <a:pt x="1235" y="680"/>
                    <a:pt x="1179" y="791"/>
                    <a:pt x="1102" y="880"/>
                  </a:cubicBezTo>
                  <a:cubicBezTo>
                    <a:pt x="1090" y="892"/>
                    <a:pt x="1080" y="903"/>
                    <a:pt x="1057" y="914"/>
                  </a:cubicBezTo>
                  <a:cubicBezTo>
                    <a:pt x="1090" y="870"/>
                    <a:pt x="1124" y="825"/>
                    <a:pt x="1146" y="781"/>
                  </a:cubicBezTo>
                  <a:cubicBezTo>
                    <a:pt x="1224" y="680"/>
                    <a:pt x="1290" y="569"/>
                    <a:pt x="1324" y="447"/>
                  </a:cubicBezTo>
                  <a:cubicBezTo>
                    <a:pt x="1330" y="423"/>
                    <a:pt x="1313" y="412"/>
                    <a:pt x="1295" y="412"/>
                  </a:cubicBezTo>
                  <a:cubicBezTo>
                    <a:pt x="1279" y="412"/>
                    <a:pt x="1262" y="420"/>
                    <a:pt x="1257" y="435"/>
                  </a:cubicBezTo>
                  <a:lnTo>
                    <a:pt x="1224" y="502"/>
                  </a:lnTo>
                  <a:cubicBezTo>
                    <a:pt x="1224" y="491"/>
                    <a:pt x="1224" y="491"/>
                    <a:pt x="1213" y="480"/>
                  </a:cubicBezTo>
                  <a:lnTo>
                    <a:pt x="1224" y="480"/>
                  </a:lnTo>
                  <a:cubicBezTo>
                    <a:pt x="1224" y="461"/>
                    <a:pt x="1201" y="449"/>
                    <a:pt x="1180" y="449"/>
                  </a:cubicBezTo>
                  <a:cubicBezTo>
                    <a:pt x="1165" y="449"/>
                    <a:pt x="1151" y="455"/>
                    <a:pt x="1146" y="469"/>
                  </a:cubicBezTo>
                  <a:cubicBezTo>
                    <a:pt x="1157" y="425"/>
                    <a:pt x="1157" y="369"/>
                    <a:pt x="1157" y="324"/>
                  </a:cubicBezTo>
                  <a:cubicBezTo>
                    <a:pt x="1157" y="304"/>
                    <a:pt x="1140" y="295"/>
                    <a:pt x="1122" y="295"/>
                  </a:cubicBezTo>
                  <a:cubicBezTo>
                    <a:pt x="1102" y="295"/>
                    <a:pt x="1080" y="307"/>
                    <a:pt x="1080" y="324"/>
                  </a:cubicBezTo>
                  <a:cubicBezTo>
                    <a:pt x="1080" y="458"/>
                    <a:pt x="1023" y="591"/>
                    <a:pt x="957" y="692"/>
                  </a:cubicBezTo>
                  <a:cubicBezTo>
                    <a:pt x="934" y="736"/>
                    <a:pt x="902" y="769"/>
                    <a:pt x="868" y="814"/>
                  </a:cubicBezTo>
                  <a:lnTo>
                    <a:pt x="868" y="803"/>
                  </a:lnTo>
                  <a:lnTo>
                    <a:pt x="857" y="803"/>
                  </a:lnTo>
                  <a:cubicBezTo>
                    <a:pt x="912" y="692"/>
                    <a:pt x="946" y="569"/>
                    <a:pt x="946" y="447"/>
                  </a:cubicBezTo>
                  <a:cubicBezTo>
                    <a:pt x="946" y="432"/>
                    <a:pt x="935" y="426"/>
                    <a:pt x="922" y="426"/>
                  </a:cubicBezTo>
                  <a:cubicBezTo>
                    <a:pt x="907" y="426"/>
                    <a:pt x="890" y="435"/>
                    <a:pt x="890" y="447"/>
                  </a:cubicBezTo>
                  <a:cubicBezTo>
                    <a:pt x="879" y="536"/>
                    <a:pt x="846" y="636"/>
                    <a:pt x="801" y="725"/>
                  </a:cubicBezTo>
                  <a:cubicBezTo>
                    <a:pt x="790" y="758"/>
                    <a:pt x="768" y="791"/>
                    <a:pt x="746" y="825"/>
                  </a:cubicBezTo>
                  <a:cubicBezTo>
                    <a:pt x="757" y="791"/>
                    <a:pt x="768" y="769"/>
                    <a:pt x="779" y="736"/>
                  </a:cubicBezTo>
                  <a:cubicBezTo>
                    <a:pt x="835" y="613"/>
                    <a:pt x="857" y="480"/>
                    <a:pt x="857" y="336"/>
                  </a:cubicBezTo>
                  <a:cubicBezTo>
                    <a:pt x="857" y="320"/>
                    <a:pt x="840" y="312"/>
                    <a:pt x="822" y="312"/>
                  </a:cubicBezTo>
                  <a:cubicBezTo>
                    <a:pt x="801" y="312"/>
                    <a:pt x="779" y="323"/>
                    <a:pt x="779" y="346"/>
                  </a:cubicBezTo>
                  <a:cubicBezTo>
                    <a:pt x="768" y="403"/>
                    <a:pt x="757" y="469"/>
                    <a:pt x="746" y="524"/>
                  </a:cubicBezTo>
                  <a:cubicBezTo>
                    <a:pt x="746" y="491"/>
                    <a:pt x="746" y="458"/>
                    <a:pt x="734" y="425"/>
                  </a:cubicBezTo>
                  <a:cubicBezTo>
                    <a:pt x="729" y="415"/>
                    <a:pt x="718" y="409"/>
                    <a:pt x="706" y="409"/>
                  </a:cubicBezTo>
                  <a:cubicBezTo>
                    <a:pt x="693" y="409"/>
                    <a:pt x="679" y="417"/>
                    <a:pt x="679" y="435"/>
                  </a:cubicBezTo>
                  <a:cubicBezTo>
                    <a:pt x="690" y="547"/>
                    <a:pt x="668" y="647"/>
                    <a:pt x="623" y="736"/>
                  </a:cubicBezTo>
                  <a:cubicBezTo>
                    <a:pt x="614" y="731"/>
                    <a:pt x="603" y="729"/>
                    <a:pt x="592" y="729"/>
                  </a:cubicBezTo>
                  <a:cubicBezTo>
                    <a:pt x="579" y="729"/>
                    <a:pt x="566" y="733"/>
                    <a:pt x="559" y="743"/>
                  </a:cubicBezTo>
                  <a:lnTo>
                    <a:pt x="559" y="743"/>
                  </a:lnTo>
                  <a:cubicBezTo>
                    <a:pt x="592" y="690"/>
                    <a:pt x="624" y="646"/>
                    <a:pt x="657" y="591"/>
                  </a:cubicBezTo>
                  <a:cubicBezTo>
                    <a:pt x="673" y="575"/>
                    <a:pt x="647" y="565"/>
                    <a:pt x="628" y="565"/>
                  </a:cubicBezTo>
                  <a:cubicBezTo>
                    <a:pt x="621" y="565"/>
                    <a:pt x="615" y="566"/>
                    <a:pt x="612" y="569"/>
                  </a:cubicBezTo>
                  <a:cubicBezTo>
                    <a:pt x="556" y="625"/>
                    <a:pt x="512" y="680"/>
                    <a:pt x="479" y="747"/>
                  </a:cubicBezTo>
                  <a:cubicBezTo>
                    <a:pt x="467" y="747"/>
                    <a:pt x="467" y="736"/>
                    <a:pt x="467" y="736"/>
                  </a:cubicBezTo>
                  <a:lnTo>
                    <a:pt x="457" y="736"/>
                  </a:lnTo>
                  <a:cubicBezTo>
                    <a:pt x="467" y="736"/>
                    <a:pt x="467" y="725"/>
                    <a:pt x="467" y="714"/>
                  </a:cubicBezTo>
                  <a:cubicBezTo>
                    <a:pt x="512" y="636"/>
                    <a:pt x="568" y="569"/>
                    <a:pt x="623" y="502"/>
                  </a:cubicBezTo>
                  <a:cubicBezTo>
                    <a:pt x="640" y="478"/>
                    <a:pt x="613" y="465"/>
                    <a:pt x="589" y="465"/>
                  </a:cubicBezTo>
                  <a:cubicBezTo>
                    <a:pt x="581" y="465"/>
                    <a:pt x="574" y="466"/>
                    <a:pt x="568" y="469"/>
                  </a:cubicBezTo>
                  <a:cubicBezTo>
                    <a:pt x="490" y="514"/>
                    <a:pt x="434" y="603"/>
                    <a:pt x="390" y="680"/>
                  </a:cubicBezTo>
                  <a:cubicBezTo>
                    <a:pt x="389" y="681"/>
                    <a:pt x="389" y="681"/>
                    <a:pt x="389" y="682"/>
                  </a:cubicBezTo>
                  <a:lnTo>
                    <a:pt x="389" y="682"/>
                  </a:lnTo>
                  <a:cubicBezTo>
                    <a:pt x="401" y="648"/>
                    <a:pt x="418" y="614"/>
                    <a:pt x="434" y="580"/>
                  </a:cubicBezTo>
                  <a:cubicBezTo>
                    <a:pt x="467" y="536"/>
                    <a:pt x="501" y="480"/>
                    <a:pt x="546" y="435"/>
                  </a:cubicBezTo>
                  <a:cubicBezTo>
                    <a:pt x="601" y="403"/>
                    <a:pt x="645" y="369"/>
                    <a:pt x="701" y="336"/>
                  </a:cubicBezTo>
                  <a:cubicBezTo>
                    <a:pt x="724" y="314"/>
                    <a:pt x="690" y="291"/>
                    <a:pt x="668" y="291"/>
                  </a:cubicBezTo>
                  <a:cubicBezTo>
                    <a:pt x="534" y="324"/>
                    <a:pt x="412" y="435"/>
                    <a:pt x="345" y="547"/>
                  </a:cubicBezTo>
                  <a:cubicBezTo>
                    <a:pt x="323" y="580"/>
                    <a:pt x="301" y="625"/>
                    <a:pt x="289" y="658"/>
                  </a:cubicBezTo>
                  <a:cubicBezTo>
                    <a:pt x="289" y="658"/>
                    <a:pt x="283" y="658"/>
                    <a:pt x="280" y="664"/>
                  </a:cubicBezTo>
                  <a:lnTo>
                    <a:pt x="280" y="664"/>
                  </a:lnTo>
                  <a:cubicBezTo>
                    <a:pt x="291" y="610"/>
                    <a:pt x="312" y="567"/>
                    <a:pt x="334" y="524"/>
                  </a:cubicBezTo>
                  <a:cubicBezTo>
                    <a:pt x="401" y="403"/>
                    <a:pt x="501" y="291"/>
                    <a:pt x="623" y="213"/>
                  </a:cubicBezTo>
                  <a:cubicBezTo>
                    <a:pt x="640" y="196"/>
                    <a:pt x="618" y="173"/>
                    <a:pt x="597" y="173"/>
                  </a:cubicBezTo>
                  <a:cubicBezTo>
                    <a:pt x="590" y="173"/>
                    <a:pt x="584" y="175"/>
                    <a:pt x="579" y="180"/>
                  </a:cubicBezTo>
                  <a:cubicBezTo>
                    <a:pt x="457" y="247"/>
                    <a:pt x="356" y="346"/>
                    <a:pt x="279" y="458"/>
                  </a:cubicBezTo>
                  <a:cubicBezTo>
                    <a:pt x="334" y="346"/>
                    <a:pt x="412" y="235"/>
                    <a:pt x="523" y="169"/>
                  </a:cubicBezTo>
                  <a:cubicBezTo>
                    <a:pt x="552" y="149"/>
                    <a:pt x="522" y="122"/>
                    <a:pt x="493" y="122"/>
                  </a:cubicBezTo>
                  <a:cubicBezTo>
                    <a:pt x="488" y="122"/>
                    <a:pt x="483" y="123"/>
                    <a:pt x="479" y="124"/>
                  </a:cubicBezTo>
                  <a:cubicBezTo>
                    <a:pt x="356" y="202"/>
                    <a:pt x="245" y="314"/>
                    <a:pt x="190" y="447"/>
                  </a:cubicBezTo>
                  <a:cubicBezTo>
                    <a:pt x="183" y="460"/>
                    <a:pt x="176" y="470"/>
                    <a:pt x="172" y="480"/>
                  </a:cubicBezTo>
                  <a:lnTo>
                    <a:pt x="172" y="480"/>
                  </a:lnTo>
                  <a:cubicBezTo>
                    <a:pt x="182" y="432"/>
                    <a:pt x="194" y="385"/>
                    <a:pt x="223" y="346"/>
                  </a:cubicBezTo>
                  <a:cubicBezTo>
                    <a:pt x="301" y="202"/>
                    <a:pt x="434" y="91"/>
                    <a:pt x="590" y="47"/>
                  </a:cubicBezTo>
                  <a:cubicBezTo>
                    <a:pt x="619" y="36"/>
                    <a:pt x="614" y="0"/>
                    <a:pt x="5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19"/>
            <p:cNvSpPr/>
            <p:nvPr/>
          </p:nvSpPr>
          <p:spPr>
            <a:xfrm>
              <a:off x="2519940" y="3975394"/>
              <a:ext cx="12873" cy="27736"/>
            </a:xfrm>
            <a:custGeom>
              <a:avLst/>
              <a:gdLst/>
              <a:ahLst/>
              <a:cxnLst/>
              <a:rect l="l" t="t" r="r" b="b"/>
              <a:pathLst>
                <a:path w="369" h="795" extrusionOk="0">
                  <a:moveTo>
                    <a:pt x="329" y="0"/>
                  </a:moveTo>
                  <a:cubicBezTo>
                    <a:pt x="317" y="0"/>
                    <a:pt x="309" y="8"/>
                    <a:pt x="301" y="16"/>
                  </a:cubicBezTo>
                  <a:cubicBezTo>
                    <a:pt x="245" y="94"/>
                    <a:pt x="179" y="172"/>
                    <a:pt x="134" y="261"/>
                  </a:cubicBezTo>
                  <a:cubicBezTo>
                    <a:pt x="112" y="305"/>
                    <a:pt x="90" y="361"/>
                    <a:pt x="79" y="416"/>
                  </a:cubicBezTo>
                  <a:cubicBezTo>
                    <a:pt x="79" y="361"/>
                    <a:pt x="79" y="294"/>
                    <a:pt x="90" y="238"/>
                  </a:cubicBezTo>
                  <a:cubicBezTo>
                    <a:pt x="96" y="225"/>
                    <a:pt x="84" y="220"/>
                    <a:pt x="73" y="220"/>
                  </a:cubicBezTo>
                  <a:cubicBezTo>
                    <a:pt x="65" y="220"/>
                    <a:pt x="57" y="223"/>
                    <a:pt x="57" y="228"/>
                  </a:cubicBezTo>
                  <a:cubicBezTo>
                    <a:pt x="12" y="327"/>
                    <a:pt x="1" y="450"/>
                    <a:pt x="35" y="550"/>
                  </a:cubicBezTo>
                  <a:cubicBezTo>
                    <a:pt x="45" y="572"/>
                    <a:pt x="45" y="606"/>
                    <a:pt x="79" y="617"/>
                  </a:cubicBezTo>
                  <a:lnTo>
                    <a:pt x="90" y="617"/>
                  </a:lnTo>
                  <a:cubicBezTo>
                    <a:pt x="90" y="661"/>
                    <a:pt x="90" y="695"/>
                    <a:pt x="101" y="728"/>
                  </a:cubicBezTo>
                  <a:cubicBezTo>
                    <a:pt x="101" y="744"/>
                    <a:pt x="119" y="755"/>
                    <a:pt x="137" y="755"/>
                  </a:cubicBezTo>
                  <a:cubicBezTo>
                    <a:pt x="144" y="755"/>
                    <a:pt x="150" y="753"/>
                    <a:pt x="156" y="750"/>
                  </a:cubicBezTo>
                  <a:lnTo>
                    <a:pt x="168" y="750"/>
                  </a:lnTo>
                  <a:cubicBezTo>
                    <a:pt x="168" y="762"/>
                    <a:pt x="179" y="762"/>
                    <a:pt x="179" y="762"/>
                  </a:cubicBezTo>
                  <a:cubicBezTo>
                    <a:pt x="179" y="784"/>
                    <a:pt x="201" y="795"/>
                    <a:pt x="235" y="795"/>
                  </a:cubicBezTo>
                  <a:cubicBezTo>
                    <a:pt x="245" y="784"/>
                    <a:pt x="245" y="784"/>
                    <a:pt x="245" y="772"/>
                  </a:cubicBezTo>
                  <a:cubicBezTo>
                    <a:pt x="257" y="772"/>
                    <a:pt x="257" y="772"/>
                    <a:pt x="257" y="762"/>
                  </a:cubicBezTo>
                  <a:cubicBezTo>
                    <a:pt x="257" y="762"/>
                    <a:pt x="245" y="762"/>
                    <a:pt x="245" y="750"/>
                  </a:cubicBezTo>
                  <a:cubicBezTo>
                    <a:pt x="245" y="739"/>
                    <a:pt x="245" y="717"/>
                    <a:pt x="235" y="695"/>
                  </a:cubicBezTo>
                  <a:lnTo>
                    <a:pt x="235" y="628"/>
                  </a:lnTo>
                  <a:cubicBezTo>
                    <a:pt x="235" y="617"/>
                    <a:pt x="223" y="584"/>
                    <a:pt x="235" y="572"/>
                  </a:cubicBezTo>
                  <a:cubicBezTo>
                    <a:pt x="245" y="561"/>
                    <a:pt x="235" y="550"/>
                    <a:pt x="223" y="550"/>
                  </a:cubicBezTo>
                  <a:lnTo>
                    <a:pt x="201" y="550"/>
                  </a:lnTo>
                  <a:cubicBezTo>
                    <a:pt x="179" y="572"/>
                    <a:pt x="168" y="584"/>
                    <a:pt x="168" y="606"/>
                  </a:cubicBezTo>
                  <a:lnTo>
                    <a:pt x="168" y="572"/>
                  </a:lnTo>
                  <a:lnTo>
                    <a:pt x="168" y="550"/>
                  </a:lnTo>
                  <a:lnTo>
                    <a:pt x="168" y="505"/>
                  </a:lnTo>
                  <a:cubicBezTo>
                    <a:pt x="168" y="495"/>
                    <a:pt x="156" y="495"/>
                    <a:pt x="156" y="495"/>
                  </a:cubicBezTo>
                  <a:cubicBezTo>
                    <a:pt x="156" y="406"/>
                    <a:pt x="168" y="327"/>
                    <a:pt x="212" y="261"/>
                  </a:cubicBezTo>
                  <a:cubicBezTo>
                    <a:pt x="245" y="172"/>
                    <a:pt x="301" y="105"/>
                    <a:pt x="357" y="28"/>
                  </a:cubicBezTo>
                  <a:cubicBezTo>
                    <a:pt x="368" y="16"/>
                    <a:pt x="357" y="5"/>
                    <a:pt x="346" y="5"/>
                  </a:cubicBezTo>
                  <a:cubicBezTo>
                    <a:pt x="339" y="2"/>
                    <a:pt x="334" y="0"/>
                    <a:pt x="32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19"/>
            <p:cNvSpPr/>
            <p:nvPr/>
          </p:nvSpPr>
          <p:spPr>
            <a:xfrm>
              <a:off x="2533930" y="3994548"/>
              <a:ext cx="7396" cy="10536"/>
            </a:xfrm>
            <a:custGeom>
              <a:avLst/>
              <a:gdLst/>
              <a:ahLst/>
              <a:cxnLst/>
              <a:rect l="l" t="t" r="r" b="b"/>
              <a:pathLst>
                <a:path w="212" h="302" extrusionOk="0">
                  <a:moveTo>
                    <a:pt x="190" y="1"/>
                  </a:moveTo>
                  <a:cubicBezTo>
                    <a:pt x="178" y="1"/>
                    <a:pt x="167" y="12"/>
                    <a:pt x="156" y="23"/>
                  </a:cubicBezTo>
                  <a:cubicBezTo>
                    <a:pt x="134" y="57"/>
                    <a:pt x="111" y="112"/>
                    <a:pt x="89" y="157"/>
                  </a:cubicBezTo>
                  <a:cubicBezTo>
                    <a:pt x="78" y="179"/>
                    <a:pt x="67" y="201"/>
                    <a:pt x="56" y="213"/>
                  </a:cubicBezTo>
                  <a:cubicBezTo>
                    <a:pt x="45" y="235"/>
                    <a:pt x="34" y="246"/>
                    <a:pt x="12" y="257"/>
                  </a:cubicBezTo>
                  <a:cubicBezTo>
                    <a:pt x="0" y="257"/>
                    <a:pt x="0" y="279"/>
                    <a:pt x="0" y="290"/>
                  </a:cubicBezTo>
                  <a:cubicBezTo>
                    <a:pt x="12" y="302"/>
                    <a:pt x="34" y="302"/>
                    <a:pt x="45" y="302"/>
                  </a:cubicBezTo>
                  <a:cubicBezTo>
                    <a:pt x="101" y="279"/>
                    <a:pt x="134" y="223"/>
                    <a:pt x="156" y="179"/>
                  </a:cubicBezTo>
                  <a:cubicBezTo>
                    <a:pt x="167" y="157"/>
                    <a:pt x="190" y="134"/>
                    <a:pt x="200" y="101"/>
                  </a:cubicBezTo>
                  <a:cubicBezTo>
                    <a:pt x="212" y="79"/>
                    <a:pt x="212" y="57"/>
                    <a:pt x="212" y="23"/>
                  </a:cubicBezTo>
                  <a:cubicBezTo>
                    <a:pt x="212" y="12"/>
                    <a:pt x="200" y="1"/>
                    <a:pt x="1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19"/>
            <p:cNvSpPr/>
            <p:nvPr/>
          </p:nvSpPr>
          <p:spPr>
            <a:xfrm>
              <a:off x="2536477" y="3992629"/>
              <a:ext cx="13781" cy="12943"/>
            </a:xfrm>
            <a:custGeom>
              <a:avLst/>
              <a:gdLst/>
              <a:ahLst/>
              <a:cxnLst/>
              <a:rect l="l" t="t" r="r" b="b"/>
              <a:pathLst>
                <a:path w="395" h="371" extrusionOk="0">
                  <a:moveTo>
                    <a:pt x="361" y="1"/>
                  </a:moveTo>
                  <a:cubicBezTo>
                    <a:pt x="350" y="1"/>
                    <a:pt x="327" y="1"/>
                    <a:pt x="327" y="23"/>
                  </a:cubicBezTo>
                  <a:cubicBezTo>
                    <a:pt x="283" y="78"/>
                    <a:pt x="239" y="145"/>
                    <a:pt x="194" y="201"/>
                  </a:cubicBezTo>
                  <a:cubicBezTo>
                    <a:pt x="139" y="256"/>
                    <a:pt x="83" y="301"/>
                    <a:pt x="28" y="345"/>
                  </a:cubicBezTo>
                  <a:cubicBezTo>
                    <a:pt x="0" y="354"/>
                    <a:pt x="17" y="371"/>
                    <a:pt x="36" y="371"/>
                  </a:cubicBezTo>
                  <a:cubicBezTo>
                    <a:pt x="41" y="371"/>
                    <a:pt x="46" y="370"/>
                    <a:pt x="50" y="367"/>
                  </a:cubicBezTo>
                  <a:cubicBezTo>
                    <a:pt x="127" y="334"/>
                    <a:pt x="183" y="290"/>
                    <a:pt x="250" y="223"/>
                  </a:cubicBezTo>
                  <a:cubicBezTo>
                    <a:pt x="272" y="201"/>
                    <a:pt x="305" y="167"/>
                    <a:pt x="327" y="134"/>
                  </a:cubicBezTo>
                  <a:cubicBezTo>
                    <a:pt x="350" y="100"/>
                    <a:pt x="372" y="67"/>
                    <a:pt x="384" y="34"/>
                  </a:cubicBezTo>
                  <a:cubicBezTo>
                    <a:pt x="394" y="11"/>
                    <a:pt x="372" y="11"/>
                    <a:pt x="36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19"/>
            <p:cNvSpPr/>
            <p:nvPr/>
          </p:nvSpPr>
          <p:spPr>
            <a:xfrm>
              <a:off x="2546525" y="3982232"/>
              <a:ext cx="13048" cy="18735"/>
            </a:xfrm>
            <a:custGeom>
              <a:avLst/>
              <a:gdLst/>
              <a:ahLst/>
              <a:cxnLst/>
              <a:rect l="l" t="t" r="r" b="b"/>
              <a:pathLst>
                <a:path w="374" h="537" extrusionOk="0">
                  <a:moveTo>
                    <a:pt x="362" y="1"/>
                  </a:moveTo>
                  <a:cubicBezTo>
                    <a:pt x="356" y="1"/>
                    <a:pt x="351" y="4"/>
                    <a:pt x="351" y="9"/>
                  </a:cubicBezTo>
                  <a:cubicBezTo>
                    <a:pt x="318" y="98"/>
                    <a:pt x="273" y="187"/>
                    <a:pt x="207" y="276"/>
                  </a:cubicBezTo>
                  <a:cubicBezTo>
                    <a:pt x="185" y="321"/>
                    <a:pt x="151" y="354"/>
                    <a:pt x="118" y="398"/>
                  </a:cubicBezTo>
                  <a:cubicBezTo>
                    <a:pt x="84" y="432"/>
                    <a:pt x="51" y="465"/>
                    <a:pt x="17" y="510"/>
                  </a:cubicBezTo>
                  <a:cubicBezTo>
                    <a:pt x="1" y="526"/>
                    <a:pt x="15" y="536"/>
                    <a:pt x="32" y="536"/>
                  </a:cubicBezTo>
                  <a:cubicBezTo>
                    <a:pt x="38" y="536"/>
                    <a:pt x="45" y="535"/>
                    <a:pt x="51" y="532"/>
                  </a:cubicBezTo>
                  <a:cubicBezTo>
                    <a:pt x="128" y="477"/>
                    <a:pt x="195" y="376"/>
                    <a:pt x="251" y="299"/>
                  </a:cubicBezTo>
                  <a:cubicBezTo>
                    <a:pt x="306" y="210"/>
                    <a:pt x="351" y="109"/>
                    <a:pt x="373" y="9"/>
                  </a:cubicBezTo>
                  <a:cubicBezTo>
                    <a:pt x="373" y="4"/>
                    <a:pt x="368" y="1"/>
                    <a:pt x="36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19"/>
            <p:cNvSpPr/>
            <p:nvPr/>
          </p:nvSpPr>
          <p:spPr>
            <a:xfrm>
              <a:off x="2543246" y="3994967"/>
              <a:ext cx="13606" cy="10501"/>
            </a:xfrm>
            <a:custGeom>
              <a:avLst/>
              <a:gdLst/>
              <a:ahLst/>
              <a:cxnLst/>
              <a:rect l="l" t="t" r="r" b="b"/>
              <a:pathLst>
                <a:path w="390" h="301" extrusionOk="0">
                  <a:moveTo>
                    <a:pt x="367" y="0"/>
                  </a:moveTo>
                  <a:cubicBezTo>
                    <a:pt x="356" y="0"/>
                    <a:pt x="334" y="0"/>
                    <a:pt x="334" y="11"/>
                  </a:cubicBezTo>
                  <a:cubicBezTo>
                    <a:pt x="311" y="67"/>
                    <a:pt x="267" y="100"/>
                    <a:pt x="222" y="134"/>
                  </a:cubicBezTo>
                  <a:cubicBezTo>
                    <a:pt x="200" y="156"/>
                    <a:pt x="178" y="167"/>
                    <a:pt x="156" y="189"/>
                  </a:cubicBezTo>
                  <a:cubicBezTo>
                    <a:pt x="145" y="201"/>
                    <a:pt x="133" y="201"/>
                    <a:pt x="123" y="211"/>
                  </a:cubicBezTo>
                  <a:cubicBezTo>
                    <a:pt x="111" y="223"/>
                    <a:pt x="101" y="223"/>
                    <a:pt x="89" y="234"/>
                  </a:cubicBezTo>
                  <a:lnTo>
                    <a:pt x="78" y="245"/>
                  </a:lnTo>
                  <a:lnTo>
                    <a:pt x="12" y="245"/>
                  </a:lnTo>
                  <a:cubicBezTo>
                    <a:pt x="12" y="256"/>
                    <a:pt x="0" y="256"/>
                    <a:pt x="0" y="267"/>
                  </a:cubicBezTo>
                  <a:cubicBezTo>
                    <a:pt x="0" y="290"/>
                    <a:pt x="12" y="300"/>
                    <a:pt x="34" y="300"/>
                  </a:cubicBezTo>
                  <a:cubicBezTo>
                    <a:pt x="56" y="300"/>
                    <a:pt x="89" y="300"/>
                    <a:pt x="123" y="290"/>
                  </a:cubicBezTo>
                  <a:cubicBezTo>
                    <a:pt x="156" y="278"/>
                    <a:pt x="178" y="267"/>
                    <a:pt x="200" y="245"/>
                  </a:cubicBezTo>
                  <a:cubicBezTo>
                    <a:pt x="212" y="234"/>
                    <a:pt x="212" y="234"/>
                    <a:pt x="212" y="223"/>
                  </a:cubicBezTo>
                  <a:lnTo>
                    <a:pt x="212" y="211"/>
                  </a:lnTo>
                  <a:cubicBezTo>
                    <a:pt x="234" y="201"/>
                    <a:pt x="256" y="178"/>
                    <a:pt x="279" y="156"/>
                  </a:cubicBezTo>
                  <a:cubicBezTo>
                    <a:pt x="323" y="122"/>
                    <a:pt x="356" y="78"/>
                    <a:pt x="378" y="23"/>
                  </a:cubicBezTo>
                  <a:cubicBezTo>
                    <a:pt x="390" y="11"/>
                    <a:pt x="367" y="0"/>
                    <a:pt x="3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19"/>
            <p:cNvSpPr/>
            <p:nvPr/>
          </p:nvSpPr>
          <p:spPr>
            <a:xfrm>
              <a:off x="2528488" y="4001560"/>
              <a:ext cx="35" cy="419"/>
            </a:xfrm>
            <a:custGeom>
              <a:avLst/>
              <a:gdLst/>
              <a:ahLst/>
              <a:cxnLst/>
              <a:rect l="l" t="t" r="r" b="b"/>
              <a:pathLst>
                <a:path w="1" h="12" extrusionOk="0">
                  <a:moveTo>
                    <a:pt x="0" y="0"/>
                  </a:moveTo>
                  <a:lnTo>
                    <a:pt x="0" y="0"/>
                  </a:lnTo>
                  <a:cubicBezTo>
                    <a:pt x="0" y="12"/>
                    <a:pt x="0" y="12"/>
                    <a:pt x="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19"/>
            <p:cNvSpPr/>
            <p:nvPr/>
          </p:nvSpPr>
          <p:spPr>
            <a:xfrm>
              <a:off x="2528488" y="4001560"/>
              <a:ext cx="35" cy="35"/>
            </a:xfrm>
            <a:custGeom>
              <a:avLst/>
              <a:gdLst/>
              <a:ahLst/>
              <a:cxnLst/>
              <a:rect l="l" t="t" r="r" b="b"/>
              <a:pathLst>
                <a:path w="1" h="1" extrusionOk="0">
                  <a:moveTo>
                    <a:pt x="0" y="0"/>
                  </a:moveTo>
                  <a:lnTo>
                    <a:pt x="0"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19"/>
            <p:cNvSpPr/>
            <p:nvPr/>
          </p:nvSpPr>
          <p:spPr>
            <a:xfrm>
              <a:off x="2528104" y="3995141"/>
              <a:ext cx="7815" cy="9175"/>
            </a:xfrm>
            <a:custGeom>
              <a:avLst/>
              <a:gdLst/>
              <a:ahLst/>
              <a:cxnLst/>
              <a:rect l="l" t="t" r="r" b="b"/>
              <a:pathLst>
                <a:path w="224" h="263" extrusionOk="0">
                  <a:moveTo>
                    <a:pt x="206" y="1"/>
                  </a:moveTo>
                  <a:cubicBezTo>
                    <a:pt x="198" y="1"/>
                    <a:pt x="189" y="7"/>
                    <a:pt x="189" y="18"/>
                  </a:cubicBezTo>
                  <a:cubicBezTo>
                    <a:pt x="179" y="51"/>
                    <a:pt x="167" y="95"/>
                    <a:pt x="156" y="129"/>
                  </a:cubicBezTo>
                  <a:cubicBezTo>
                    <a:pt x="145" y="140"/>
                    <a:pt x="134" y="162"/>
                    <a:pt x="134" y="173"/>
                  </a:cubicBezTo>
                  <a:cubicBezTo>
                    <a:pt x="123" y="184"/>
                    <a:pt x="123" y="184"/>
                    <a:pt x="123" y="196"/>
                  </a:cubicBezTo>
                  <a:lnTo>
                    <a:pt x="112" y="196"/>
                  </a:lnTo>
                  <a:cubicBezTo>
                    <a:pt x="123" y="196"/>
                    <a:pt x="112" y="206"/>
                    <a:pt x="112" y="206"/>
                  </a:cubicBezTo>
                  <a:lnTo>
                    <a:pt x="112" y="162"/>
                  </a:lnTo>
                  <a:cubicBezTo>
                    <a:pt x="112" y="140"/>
                    <a:pt x="90" y="140"/>
                    <a:pt x="78" y="140"/>
                  </a:cubicBezTo>
                  <a:cubicBezTo>
                    <a:pt x="78" y="140"/>
                    <a:pt x="67" y="140"/>
                    <a:pt x="67" y="151"/>
                  </a:cubicBezTo>
                  <a:cubicBezTo>
                    <a:pt x="56" y="151"/>
                    <a:pt x="56" y="151"/>
                    <a:pt x="56" y="162"/>
                  </a:cubicBezTo>
                  <a:cubicBezTo>
                    <a:pt x="49" y="162"/>
                    <a:pt x="46" y="157"/>
                    <a:pt x="42" y="157"/>
                  </a:cubicBezTo>
                  <a:cubicBezTo>
                    <a:pt x="40" y="157"/>
                    <a:pt x="37" y="158"/>
                    <a:pt x="34" y="162"/>
                  </a:cubicBezTo>
                  <a:cubicBezTo>
                    <a:pt x="23" y="162"/>
                    <a:pt x="23" y="162"/>
                    <a:pt x="23" y="173"/>
                  </a:cubicBezTo>
                  <a:lnTo>
                    <a:pt x="11" y="184"/>
                  </a:lnTo>
                  <a:cubicBezTo>
                    <a:pt x="11" y="196"/>
                    <a:pt x="1" y="196"/>
                    <a:pt x="11" y="196"/>
                  </a:cubicBezTo>
                  <a:lnTo>
                    <a:pt x="11" y="206"/>
                  </a:lnTo>
                  <a:lnTo>
                    <a:pt x="11" y="218"/>
                  </a:lnTo>
                  <a:lnTo>
                    <a:pt x="23" y="229"/>
                  </a:lnTo>
                  <a:cubicBezTo>
                    <a:pt x="23" y="229"/>
                    <a:pt x="23" y="240"/>
                    <a:pt x="34" y="240"/>
                  </a:cubicBezTo>
                  <a:lnTo>
                    <a:pt x="34" y="251"/>
                  </a:lnTo>
                  <a:cubicBezTo>
                    <a:pt x="45" y="262"/>
                    <a:pt x="45" y="262"/>
                    <a:pt x="56" y="262"/>
                  </a:cubicBezTo>
                  <a:lnTo>
                    <a:pt x="67" y="262"/>
                  </a:lnTo>
                  <a:cubicBezTo>
                    <a:pt x="90" y="262"/>
                    <a:pt x="100" y="262"/>
                    <a:pt x="100" y="251"/>
                  </a:cubicBezTo>
                  <a:lnTo>
                    <a:pt x="100" y="240"/>
                  </a:lnTo>
                  <a:cubicBezTo>
                    <a:pt x="112" y="251"/>
                    <a:pt x="112" y="251"/>
                    <a:pt x="123" y="251"/>
                  </a:cubicBezTo>
                  <a:cubicBezTo>
                    <a:pt x="134" y="251"/>
                    <a:pt x="156" y="251"/>
                    <a:pt x="167" y="240"/>
                  </a:cubicBezTo>
                  <a:cubicBezTo>
                    <a:pt x="179" y="229"/>
                    <a:pt x="179" y="218"/>
                    <a:pt x="179" y="206"/>
                  </a:cubicBezTo>
                  <a:cubicBezTo>
                    <a:pt x="189" y="184"/>
                    <a:pt x="201" y="162"/>
                    <a:pt x="201" y="151"/>
                  </a:cubicBezTo>
                  <a:cubicBezTo>
                    <a:pt x="212" y="107"/>
                    <a:pt x="223" y="62"/>
                    <a:pt x="223" y="18"/>
                  </a:cubicBezTo>
                  <a:cubicBezTo>
                    <a:pt x="223" y="7"/>
                    <a:pt x="215" y="1"/>
                    <a:pt x="20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19"/>
            <p:cNvSpPr/>
            <p:nvPr/>
          </p:nvSpPr>
          <p:spPr>
            <a:xfrm>
              <a:off x="2531977" y="4002328"/>
              <a:ext cx="35" cy="35"/>
            </a:xfrm>
            <a:custGeom>
              <a:avLst/>
              <a:gdLst/>
              <a:ahLst/>
              <a:cxnLst/>
              <a:rect l="l" t="t" r="r" b="b"/>
              <a:pathLst>
                <a:path w="1" h="1" extrusionOk="0">
                  <a:moveTo>
                    <a:pt x="1" y="0"/>
                  </a:move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19"/>
            <p:cNvSpPr/>
            <p:nvPr/>
          </p:nvSpPr>
          <p:spPr>
            <a:xfrm>
              <a:off x="2518021" y="3969986"/>
              <a:ext cx="9524" cy="19397"/>
            </a:xfrm>
            <a:custGeom>
              <a:avLst/>
              <a:gdLst/>
              <a:ahLst/>
              <a:cxnLst/>
              <a:rect l="l" t="t" r="r" b="b"/>
              <a:pathLst>
                <a:path w="273" h="556" extrusionOk="0">
                  <a:moveTo>
                    <a:pt x="237" y="0"/>
                  </a:moveTo>
                  <a:cubicBezTo>
                    <a:pt x="231" y="0"/>
                    <a:pt x="226" y="1"/>
                    <a:pt x="223" y="5"/>
                  </a:cubicBezTo>
                  <a:cubicBezTo>
                    <a:pt x="156" y="82"/>
                    <a:pt x="112" y="160"/>
                    <a:pt x="67" y="249"/>
                  </a:cubicBezTo>
                  <a:cubicBezTo>
                    <a:pt x="33" y="338"/>
                    <a:pt x="1" y="438"/>
                    <a:pt x="1" y="538"/>
                  </a:cubicBezTo>
                  <a:cubicBezTo>
                    <a:pt x="6" y="550"/>
                    <a:pt x="20" y="555"/>
                    <a:pt x="32" y="555"/>
                  </a:cubicBezTo>
                  <a:cubicBezTo>
                    <a:pt x="45" y="555"/>
                    <a:pt x="56" y="550"/>
                    <a:pt x="56" y="538"/>
                  </a:cubicBezTo>
                  <a:cubicBezTo>
                    <a:pt x="78" y="449"/>
                    <a:pt x="90" y="349"/>
                    <a:pt x="122" y="272"/>
                  </a:cubicBezTo>
                  <a:cubicBezTo>
                    <a:pt x="156" y="183"/>
                    <a:pt x="201" y="104"/>
                    <a:pt x="256" y="27"/>
                  </a:cubicBezTo>
                  <a:cubicBezTo>
                    <a:pt x="272" y="11"/>
                    <a:pt x="253" y="0"/>
                    <a:pt x="23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19"/>
            <p:cNvSpPr/>
            <p:nvPr/>
          </p:nvSpPr>
          <p:spPr>
            <a:xfrm>
              <a:off x="2546351" y="3979581"/>
              <a:ext cx="7780" cy="13083"/>
            </a:xfrm>
            <a:custGeom>
              <a:avLst/>
              <a:gdLst/>
              <a:ahLst/>
              <a:cxnLst/>
              <a:rect l="l" t="t" r="r" b="b"/>
              <a:pathLst>
                <a:path w="223" h="375" extrusionOk="0">
                  <a:moveTo>
                    <a:pt x="202" y="0"/>
                  </a:moveTo>
                  <a:cubicBezTo>
                    <a:pt x="195" y="0"/>
                    <a:pt x="190" y="3"/>
                    <a:pt x="190" y="7"/>
                  </a:cubicBezTo>
                  <a:cubicBezTo>
                    <a:pt x="145" y="141"/>
                    <a:pt x="89" y="241"/>
                    <a:pt x="0" y="352"/>
                  </a:cubicBezTo>
                  <a:cubicBezTo>
                    <a:pt x="0" y="352"/>
                    <a:pt x="12" y="363"/>
                    <a:pt x="12" y="375"/>
                  </a:cubicBezTo>
                  <a:cubicBezTo>
                    <a:pt x="22" y="375"/>
                    <a:pt x="34" y="375"/>
                    <a:pt x="44" y="363"/>
                  </a:cubicBezTo>
                  <a:cubicBezTo>
                    <a:pt x="145" y="274"/>
                    <a:pt x="200" y="141"/>
                    <a:pt x="222" y="19"/>
                  </a:cubicBezTo>
                  <a:cubicBezTo>
                    <a:pt x="222" y="6"/>
                    <a:pt x="211" y="0"/>
                    <a:pt x="2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19"/>
            <p:cNvSpPr/>
            <p:nvPr/>
          </p:nvSpPr>
          <p:spPr>
            <a:xfrm>
              <a:off x="2287688" y="3948216"/>
              <a:ext cx="18490" cy="27631"/>
            </a:xfrm>
            <a:custGeom>
              <a:avLst/>
              <a:gdLst/>
              <a:ahLst/>
              <a:cxnLst/>
              <a:rect l="l" t="t" r="r" b="b"/>
              <a:pathLst>
                <a:path w="530" h="792" extrusionOk="0">
                  <a:moveTo>
                    <a:pt x="74" y="1"/>
                  </a:moveTo>
                  <a:cubicBezTo>
                    <a:pt x="57" y="1"/>
                    <a:pt x="40" y="9"/>
                    <a:pt x="40" y="28"/>
                  </a:cubicBezTo>
                  <a:cubicBezTo>
                    <a:pt x="29" y="83"/>
                    <a:pt x="51" y="161"/>
                    <a:pt x="85" y="217"/>
                  </a:cubicBezTo>
                  <a:cubicBezTo>
                    <a:pt x="85" y="217"/>
                    <a:pt x="85" y="223"/>
                    <a:pt x="90" y="227"/>
                  </a:cubicBezTo>
                  <a:lnTo>
                    <a:pt x="90" y="227"/>
                  </a:lnTo>
                  <a:cubicBezTo>
                    <a:pt x="85" y="226"/>
                    <a:pt x="80" y="225"/>
                    <a:pt x="75" y="225"/>
                  </a:cubicBezTo>
                  <a:cubicBezTo>
                    <a:pt x="41" y="225"/>
                    <a:pt x="0" y="245"/>
                    <a:pt x="18" y="273"/>
                  </a:cubicBezTo>
                  <a:cubicBezTo>
                    <a:pt x="40" y="328"/>
                    <a:pt x="73" y="384"/>
                    <a:pt x="107" y="439"/>
                  </a:cubicBezTo>
                  <a:cubicBezTo>
                    <a:pt x="107" y="451"/>
                    <a:pt x="96" y="451"/>
                    <a:pt x="96" y="451"/>
                  </a:cubicBezTo>
                  <a:cubicBezTo>
                    <a:pt x="63" y="484"/>
                    <a:pt x="73" y="517"/>
                    <a:pt x="96" y="550"/>
                  </a:cubicBezTo>
                  <a:cubicBezTo>
                    <a:pt x="118" y="573"/>
                    <a:pt x="129" y="606"/>
                    <a:pt x="152" y="639"/>
                  </a:cubicBezTo>
                  <a:cubicBezTo>
                    <a:pt x="196" y="695"/>
                    <a:pt x="251" y="740"/>
                    <a:pt x="318" y="784"/>
                  </a:cubicBezTo>
                  <a:cubicBezTo>
                    <a:pt x="326" y="789"/>
                    <a:pt x="334" y="791"/>
                    <a:pt x="343" y="791"/>
                  </a:cubicBezTo>
                  <a:cubicBezTo>
                    <a:pt x="374" y="791"/>
                    <a:pt x="407" y="765"/>
                    <a:pt x="407" y="740"/>
                  </a:cubicBezTo>
                  <a:cubicBezTo>
                    <a:pt x="429" y="728"/>
                    <a:pt x="452" y="706"/>
                    <a:pt x="429" y="673"/>
                  </a:cubicBezTo>
                  <a:cubicBezTo>
                    <a:pt x="396" y="629"/>
                    <a:pt x="363" y="595"/>
                    <a:pt x="318" y="562"/>
                  </a:cubicBezTo>
                  <a:cubicBezTo>
                    <a:pt x="274" y="506"/>
                    <a:pt x="241" y="461"/>
                    <a:pt x="207" y="406"/>
                  </a:cubicBezTo>
                  <a:lnTo>
                    <a:pt x="207" y="406"/>
                  </a:lnTo>
                  <a:cubicBezTo>
                    <a:pt x="229" y="439"/>
                    <a:pt x="263" y="484"/>
                    <a:pt x="307" y="517"/>
                  </a:cubicBezTo>
                  <a:cubicBezTo>
                    <a:pt x="344" y="544"/>
                    <a:pt x="401" y="579"/>
                    <a:pt x="452" y="579"/>
                  </a:cubicBezTo>
                  <a:cubicBezTo>
                    <a:pt x="464" y="579"/>
                    <a:pt x="475" y="577"/>
                    <a:pt x="485" y="573"/>
                  </a:cubicBezTo>
                  <a:cubicBezTo>
                    <a:pt x="508" y="573"/>
                    <a:pt x="530" y="540"/>
                    <a:pt x="508" y="528"/>
                  </a:cubicBezTo>
                  <a:cubicBezTo>
                    <a:pt x="485" y="506"/>
                    <a:pt x="463" y="506"/>
                    <a:pt x="441" y="495"/>
                  </a:cubicBezTo>
                  <a:cubicBezTo>
                    <a:pt x="419" y="484"/>
                    <a:pt x="396" y="461"/>
                    <a:pt x="374" y="451"/>
                  </a:cubicBezTo>
                  <a:cubicBezTo>
                    <a:pt x="340" y="417"/>
                    <a:pt x="307" y="372"/>
                    <a:pt x="274" y="339"/>
                  </a:cubicBezTo>
                  <a:cubicBezTo>
                    <a:pt x="229" y="295"/>
                    <a:pt x="196" y="239"/>
                    <a:pt x="174" y="194"/>
                  </a:cubicBezTo>
                  <a:cubicBezTo>
                    <a:pt x="152" y="161"/>
                    <a:pt x="140" y="139"/>
                    <a:pt x="129" y="105"/>
                  </a:cubicBezTo>
                  <a:cubicBezTo>
                    <a:pt x="118" y="83"/>
                    <a:pt x="107" y="50"/>
                    <a:pt x="107" y="16"/>
                  </a:cubicBezTo>
                  <a:cubicBezTo>
                    <a:pt x="102" y="6"/>
                    <a:pt x="88" y="1"/>
                    <a:pt x="7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19"/>
            <p:cNvSpPr/>
            <p:nvPr/>
          </p:nvSpPr>
          <p:spPr>
            <a:xfrm>
              <a:off x="2313366" y="3930702"/>
              <a:ext cx="27212" cy="21805"/>
            </a:xfrm>
            <a:custGeom>
              <a:avLst/>
              <a:gdLst/>
              <a:ahLst/>
              <a:cxnLst/>
              <a:rect l="l" t="t" r="r" b="b"/>
              <a:pathLst>
                <a:path w="780" h="625" extrusionOk="0">
                  <a:moveTo>
                    <a:pt x="77" y="1"/>
                  </a:moveTo>
                  <a:cubicBezTo>
                    <a:pt x="46" y="1"/>
                    <a:pt x="0" y="35"/>
                    <a:pt x="27" y="63"/>
                  </a:cubicBezTo>
                  <a:cubicBezTo>
                    <a:pt x="116" y="130"/>
                    <a:pt x="194" y="207"/>
                    <a:pt x="261" y="296"/>
                  </a:cubicBezTo>
                  <a:cubicBezTo>
                    <a:pt x="294" y="340"/>
                    <a:pt x="316" y="385"/>
                    <a:pt x="350" y="429"/>
                  </a:cubicBezTo>
                  <a:cubicBezTo>
                    <a:pt x="383" y="474"/>
                    <a:pt x="405" y="530"/>
                    <a:pt x="439" y="574"/>
                  </a:cubicBezTo>
                  <a:cubicBezTo>
                    <a:pt x="447" y="582"/>
                    <a:pt x="460" y="586"/>
                    <a:pt x="474" y="586"/>
                  </a:cubicBezTo>
                  <a:cubicBezTo>
                    <a:pt x="500" y="586"/>
                    <a:pt x="528" y="574"/>
                    <a:pt x="528" y="552"/>
                  </a:cubicBezTo>
                  <a:cubicBezTo>
                    <a:pt x="528" y="530"/>
                    <a:pt x="516" y="508"/>
                    <a:pt x="506" y="496"/>
                  </a:cubicBezTo>
                  <a:lnTo>
                    <a:pt x="528" y="496"/>
                  </a:lnTo>
                  <a:cubicBezTo>
                    <a:pt x="536" y="512"/>
                    <a:pt x="550" y="523"/>
                    <a:pt x="565" y="523"/>
                  </a:cubicBezTo>
                  <a:cubicBezTo>
                    <a:pt x="571" y="523"/>
                    <a:pt x="577" y="522"/>
                    <a:pt x="583" y="518"/>
                  </a:cubicBezTo>
                  <a:cubicBezTo>
                    <a:pt x="595" y="518"/>
                    <a:pt x="617" y="508"/>
                    <a:pt x="617" y="496"/>
                  </a:cubicBezTo>
                  <a:cubicBezTo>
                    <a:pt x="639" y="530"/>
                    <a:pt x="661" y="574"/>
                    <a:pt x="694" y="607"/>
                  </a:cubicBezTo>
                  <a:cubicBezTo>
                    <a:pt x="698" y="619"/>
                    <a:pt x="710" y="624"/>
                    <a:pt x="724" y="624"/>
                  </a:cubicBezTo>
                  <a:cubicBezTo>
                    <a:pt x="749" y="624"/>
                    <a:pt x="780" y="607"/>
                    <a:pt x="773" y="585"/>
                  </a:cubicBezTo>
                  <a:cubicBezTo>
                    <a:pt x="750" y="486"/>
                    <a:pt x="684" y="397"/>
                    <a:pt x="628" y="308"/>
                  </a:cubicBezTo>
                  <a:cubicBezTo>
                    <a:pt x="572" y="219"/>
                    <a:pt x="506" y="130"/>
                    <a:pt x="427" y="63"/>
                  </a:cubicBezTo>
                  <a:cubicBezTo>
                    <a:pt x="422" y="58"/>
                    <a:pt x="416" y="55"/>
                    <a:pt x="409" y="55"/>
                  </a:cubicBezTo>
                  <a:cubicBezTo>
                    <a:pt x="387" y="55"/>
                    <a:pt x="363" y="79"/>
                    <a:pt x="372" y="96"/>
                  </a:cubicBezTo>
                  <a:cubicBezTo>
                    <a:pt x="405" y="130"/>
                    <a:pt x="427" y="174"/>
                    <a:pt x="461" y="207"/>
                  </a:cubicBezTo>
                  <a:lnTo>
                    <a:pt x="461" y="219"/>
                  </a:lnTo>
                  <a:lnTo>
                    <a:pt x="439" y="196"/>
                  </a:lnTo>
                  <a:cubicBezTo>
                    <a:pt x="427" y="196"/>
                    <a:pt x="417" y="185"/>
                    <a:pt x="405" y="185"/>
                  </a:cubicBezTo>
                  <a:cubicBezTo>
                    <a:pt x="372" y="163"/>
                    <a:pt x="350" y="140"/>
                    <a:pt x="328" y="107"/>
                  </a:cubicBezTo>
                  <a:cubicBezTo>
                    <a:pt x="316" y="96"/>
                    <a:pt x="283" y="96"/>
                    <a:pt x="272" y="96"/>
                  </a:cubicBezTo>
                  <a:cubicBezTo>
                    <a:pt x="249" y="107"/>
                    <a:pt x="239" y="130"/>
                    <a:pt x="249" y="140"/>
                  </a:cubicBezTo>
                  <a:lnTo>
                    <a:pt x="249" y="152"/>
                  </a:lnTo>
                  <a:cubicBezTo>
                    <a:pt x="205" y="96"/>
                    <a:pt x="150" y="51"/>
                    <a:pt x="94" y="7"/>
                  </a:cubicBezTo>
                  <a:cubicBezTo>
                    <a:pt x="90" y="3"/>
                    <a:pt x="83" y="1"/>
                    <a:pt x="7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19"/>
            <p:cNvSpPr/>
            <p:nvPr/>
          </p:nvSpPr>
          <p:spPr>
            <a:xfrm>
              <a:off x="2322472" y="3919608"/>
              <a:ext cx="20200" cy="28084"/>
            </a:xfrm>
            <a:custGeom>
              <a:avLst/>
              <a:gdLst/>
              <a:ahLst/>
              <a:cxnLst/>
              <a:rect l="l" t="t" r="r" b="b"/>
              <a:pathLst>
                <a:path w="579" h="805" extrusionOk="0">
                  <a:moveTo>
                    <a:pt x="73" y="0"/>
                  </a:moveTo>
                  <a:cubicBezTo>
                    <a:pt x="38" y="0"/>
                    <a:pt x="1" y="26"/>
                    <a:pt x="33" y="58"/>
                  </a:cubicBezTo>
                  <a:cubicBezTo>
                    <a:pt x="133" y="158"/>
                    <a:pt x="233" y="270"/>
                    <a:pt x="311" y="392"/>
                  </a:cubicBezTo>
                  <a:cubicBezTo>
                    <a:pt x="344" y="448"/>
                    <a:pt x="378" y="514"/>
                    <a:pt x="400" y="581"/>
                  </a:cubicBezTo>
                  <a:cubicBezTo>
                    <a:pt x="433" y="648"/>
                    <a:pt x="445" y="715"/>
                    <a:pt x="478" y="781"/>
                  </a:cubicBezTo>
                  <a:cubicBezTo>
                    <a:pt x="483" y="796"/>
                    <a:pt x="503" y="805"/>
                    <a:pt x="522" y="805"/>
                  </a:cubicBezTo>
                  <a:cubicBezTo>
                    <a:pt x="544" y="805"/>
                    <a:pt x="567" y="794"/>
                    <a:pt x="567" y="770"/>
                  </a:cubicBezTo>
                  <a:cubicBezTo>
                    <a:pt x="578" y="703"/>
                    <a:pt x="556" y="626"/>
                    <a:pt x="534" y="559"/>
                  </a:cubicBezTo>
                  <a:cubicBezTo>
                    <a:pt x="500" y="492"/>
                    <a:pt x="467" y="425"/>
                    <a:pt x="423" y="359"/>
                  </a:cubicBezTo>
                  <a:cubicBezTo>
                    <a:pt x="334" y="236"/>
                    <a:pt x="222" y="114"/>
                    <a:pt x="111" y="13"/>
                  </a:cubicBezTo>
                  <a:cubicBezTo>
                    <a:pt x="102" y="4"/>
                    <a:pt x="88" y="0"/>
                    <a:pt x="7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19"/>
            <p:cNvSpPr/>
            <p:nvPr/>
          </p:nvSpPr>
          <p:spPr>
            <a:xfrm>
              <a:off x="2298922" y="3940610"/>
              <a:ext cx="19502" cy="22677"/>
            </a:xfrm>
            <a:custGeom>
              <a:avLst/>
              <a:gdLst/>
              <a:ahLst/>
              <a:cxnLst/>
              <a:rect l="l" t="t" r="r" b="b"/>
              <a:pathLst>
                <a:path w="559" h="650" extrusionOk="0">
                  <a:moveTo>
                    <a:pt x="40" y="1"/>
                  </a:moveTo>
                  <a:cubicBezTo>
                    <a:pt x="21" y="1"/>
                    <a:pt x="0" y="13"/>
                    <a:pt x="8" y="34"/>
                  </a:cubicBezTo>
                  <a:cubicBezTo>
                    <a:pt x="18" y="56"/>
                    <a:pt x="18" y="68"/>
                    <a:pt x="30" y="79"/>
                  </a:cubicBezTo>
                  <a:lnTo>
                    <a:pt x="30" y="90"/>
                  </a:lnTo>
                  <a:cubicBezTo>
                    <a:pt x="41" y="113"/>
                    <a:pt x="52" y="135"/>
                    <a:pt x="52" y="145"/>
                  </a:cubicBezTo>
                  <a:cubicBezTo>
                    <a:pt x="41" y="157"/>
                    <a:pt x="41" y="168"/>
                    <a:pt x="41" y="190"/>
                  </a:cubicBezTo>
                  <a:cubicBezTo>
                    <a:pt x="119" y="346"/>
                    <a:pt x="219" y="501"/>
                    <a:pt x="364" y="602"/>
                  </a:cubicBezTo>
                  <a:cubicBezTo>
                    <a:pt x="371" y="602"/>
                    <a:pt x="378" y="607"/>
                    <a:pt x="389" y="607"/>
                  </a:cubicBezTo>
                  <a:cubicBezTo>
                    <a:pt x="394" y="607"/>
                    <a:pt x="401" y="605"/>
                    <a:pt x="408" y="602"/>
                  </a:cubicBezTo>
                  <a:cubicBezTo>
                    <a:pt x="419" y="624"/>
                    <a:pt x="441" y="635"/>
                    <a:pt x="463" y="646"/>
                  </a:cubicBezTo>
                  <a:cubicBezTo>
                    <a:pt x="469" y="648"/>
                    <a:pt x="475" y="649"/>
                    <a:pt x="482" y="649"/>
                  </a:cubicBezTo>
                  <a:cubicBezTo>
                    <a:pt x="516" y="649"/>
                    <a:pt x="558" y="627"/>
                    <a:pt x="530" y="590"/>
                  </a:cubicBezTo>
                  <a:cubicBezTo>
                    <a:pt x="475" y="524"/>
                    <a:pt x="386" y="457"/>
                    <a:pt x="319" y="390"/>
                  </a:cubicBezTo>
                  <a:cubicBezTo>
                    <a:pt x="297" y="368"/>
                    <a:pt x="275" y="335"/>
                    <a:pt x="252" y="301"/>
                  </a:cubicBezTo>
                  <a:cubicBezTo>
                    <a:pt x="241" y="301"/>
                    <a:pt x="241" y="290"/>
                    <a:pt x="230" y="279"/>
                  </a:cubicBezTo>
                  <a:cubicBezTo>
                    <a:pt x="208" y="234"/>
                    <a:pt x="174" y="190"/>
                    <a:pt x="152" y="145"/>
                  </a:cubicBezTo>
                  <a:cubicBezTo>
                    <a:pt x="119" y="101"/>
                    <a:pt x="97" y="56"/>
                    <a:pt x="63" y="12"/>
                  </a:cubicBezTo>
                  <a:cubicBezTo>
                    <a:pt x="59" y="4"/>
                    <a:pt x="50" y="1"/>
                    <a:pt x="4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19"/>
            <p:cNvSpPr/>
            <p:nvPr/>
          </p:nvSpPr>
          <p:spPr>
            <a:xfrm>
              <a:off x="2303388" y="3931609"/>
              <a:ext cx="19083" cy="28119"/>
            </a:xfrm>
            <a:custGeom>
              <a:avLst/>
              <a:gdLst/>
              <a:ahLst/>
              <a:cxnLst/>
              <a:rect l="l" t="t" r="r" b="b"/>
              <a:pathLst>
                <a:path w="547" h="806" extrusionOk="0">
                  <a:moveTo>
                    <a:pt x="374" y="620"/>
                  </a:moveTo>
                  <a:lnTo>
                    <a:pt x="374" y="620"/>
                  </a:lnTo>
                  <a:cubicBezTo>
                    <a:pt x="387" y="633"/>
                    <a:pt x="400" y="646"/>
                    <a:pt x="413" y="660"/>
                  </a:cubicBezTo>
                  <a:cubicBezTo>
                    <a:pt x="400" y="646"/>
                    <a:pt x="387" y="633"/>
                    <a:pt x="374" y="620"/>
                  </a:cubicBezTo>
                  <a:close/>
                  <a:moveTo>
                    <a:pt x="57" y="0"/>
                  </a:moveTo>
                  <a:cubicBezTo>
                    <a:pt x="36" y="0"/>
                    <a:pt x="13" y="11"/>
                    <a:pt x="13" y="37"/>
                  </a:cubicBezTo>
                  <a:cubicBezTo>
                    <a:pt x="13" y="92"/>
                    <a:pt x="46" y="159"/>
                    <a:pt x="68" y="215"/>
                  </a:cubicBezTo>
                  <a:lnTo>
                    <a:pt x="169" y="381"/>
                  </a:lnTo>
                  <a:cubicBezTo>
                    <a:pt x="175" y="390"/>
                    <a:pt x="182" y="398"/>
                    <a:pt x="188" y="406"/>
                  </a:cubicBezTo>
                  <a:lnTo>
                    <a:pt x="188" y="406"/>
                  </a:lnTo>
                  <a:cubicBezTo>
                    <a:pt x="160" y="373"/>
                    <a:pt x="132" y="338"/>
                    <a:pt x="102" y="304"/>
                  </a:cubicBezTo>
                  <a:cubicBezTo>
                    <a:pt x="96" y="294"/>
                    <a:pt x="84" y="290"/>
                    <a:pt x="71" y="290"/>
                  </a:cubicBezTo>
                  <a:cubicBezTo>
                    <a:pt x="39" y="290"/>
                    <a:pt x="0" y="316"/>
                    <a:pt x="24" y="348"/>
                  </a:cubicBezTo>
                  <a:cubicBezTo>
                    <a:pt x="91" y="437"/>
                    <a:pt x="157" y="537"/>
                    <a:pt x="236" y="626"/>
                  </a:cubicBezTo>
                  <a:cubicBezTo>
                    <a:pt x="268" y="660"/>
                    <a:pt x="302" y="704"/>
                    <a:pt x="335" y="737"/>
                  </a:cubicBezTo>
                  <a:cubicBezTo>
                    <a:pt x="375" y="767"/>
                    <a:pt x="414" y="806"/>
                    <a:pt x="470" y="806"/>
                  </a:cubicBezTo>
                  <a:cubicBezTo>
                    <a:pt x="476" y="806"/>
                    <a:pt x="484" y="805"/>
                    <a:pt x="491" y="804"/>
                  </a:cubicBezTo>
                  <a:cubicBezTo>
                    <a:pt x="502" y="804"/>
                    <a:pt x="547" y="782"/>
                    <a:pt x="535" y="759"/>
                  </a:cubicBezTo>
                  <a:cubicBezTo>
                    <a:pt x="513" y="726"/>
                    <a:pt x="480" y="704"/>
                    <a:pt x="446" y="693"/>
                  </a:cubicBezTo>
                  <a:lnTo>
                    <a:pt x="446" y="693"/>
                  </a:lnTo>
                  <a:cubicBezTo>
                    <a:pt x="451" y="694"/>
                    <a:pt x="456" y="695"/>
                    <a:pt x="461" y="695"/>
                  </a:cubicBezTo>
                  <a:cubicBezTo>
                    <a:pt x="494" y="695"/>
                    <a:pt x="531" y="666"/>
                    <a:pt x="502" y="637"/>
                  </a:cubicBezTo>
                  <a:cubicBezTo>
                    <a:pt x="424" y="548"/>
                    <a:pt x="335" y="448"/>
                    <a:pt x="268" y="348"/>
                  </a:cubicBezTo>
                  <a:cubicBezTo>
                    <a:pt x="236" y="292"/>
                    <a:pt x="202" y="248"/>
                    <a:pt x="179" y="193"/>
                  </a:cubicBezTo>
                  <a:cubicBezTo>
                    <a:pt x="147" y="137"/>
                    <a:pt x="124" y="70"/>
                    <a:pt x="91" y="15"/>
                  </a:cubicBezTo>
                  <a:cubicBezTo>
                    <a:pt x="86" y="5"/>
                    <a:pt x="72" y="0"/>
                    <a:pt x="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19"/>
            <p:cNvSpPr/>
            <p:nvPr/>
          </p:nvSpPr>
          <p:spPr>
            <a:xfrm>
              <a:off x="2311168" y="3938796"/>
              <a:ext cx="6245" cy="6524"/>
            </a:xfrm>
            <a:custGeom>
              <a:avLst/>
              <a:gdLst/>
              <a:ahLst/>
              <a:cxnLst/>
              <a:rect l="l" t="t" r="r" b="b"/>
              <a:pathLst>
                <a:path w="179" h="187" extrusionOk="0">
                  <a:moveTo>
                    <a:pt x="34" y="0"/>
                  </a:moveTo>
                  <a:cubicBezTo>
                    <a:pt x="26" y="0"/>
                    <a:pt x="18" y="3"/>
                    <a:pt x="13" y="9"/>
                  </a:cubicBezTo>
                  <a:cubicBezTo>
                    <a:pt x="1" y="19"/>
                    <a:pt x="1" y="31"/>
                    <a:pt x="13" y="42"/>
                  </a:cubicBezTo>
                  <a:cubicBezTo>
                    <a:pt x="13" y="53"/>
                    <a:pt x="23" y="64"/>
                    <a:pt x="35" y="76"/>
                  </a:cubicBezTo>
                  <a:cubicBezTo>
                    <a:pt x="45" y="76"/>
                    <a:pt x="57" y="86"/>
                    <a:pt x="57" y="98"/>
                  </a:cubicBezTo>
                  <a:lnTo>
                    <a:pt x="68" y="108"/>
                  </a:lnTo>
                  <a:cubicBezTo>
                    <a:pt x="68" y="120"/>
                    <a:pt x="79" y="120"/>
                    <a:pt x="68" y="120"/>
                  </a:cubicBezTo>
                  <a:lnTo>
                    <a:pt x="79" y="120"/>
                  </a:lnTo>
                  <a:lnTo>
                    <a:pt x="79" y="131"/>
                  </a:lnTo>
                  <a:cubicBezTo>
                    <a:pt x="90" y="142"/>
                    <a:pt x="90" y="153"/>
                    <a:pt x="102" y="165"/>
                  </a:cubicBezTo>
                  <a:cubicBezTo>
                    <a:pt x="112" y="187"/>
                    <a:pt x="134" y="187"/>
                    <a:pt x="157" y="187"/>
                  </a:cubicBezTo>
                  <a:cubicBezTo>
                    <a:pt x="168" y="175"/>
                    <a:pt x="179" y="165"/>
                    <a:pt x="179" y="142"/>
                  </a:cubicBezTo>
                  <a:cubicBezTo>
                    <a:pt x="168" y="120"/>
                    <a:pt x="146" y="86"/>
                    <a:pt x="134" y="64"/>
                  </a:cubicBezTo>
                  <a:cubicBezTo>
                    <a:pt x="112" y="42"/>
                    <a:pt x="90" y="19"/>
                    <a:pt x="57" y="9"/>
                  </a:cubicBezTo>
                  <a:cubicBezTo>
                    <a:pt x="51" y="3"/>
                    <a:pt x="43" y="0"/>
                    <a:pt x="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19"/>
            <p:cNvSpPr/>
            <p:nvPr/>
          </p:nvSpPr>
          <p:spPr>
            <a:xfrm>
              <a:off x="2287897" y="3940680"/>
              <a:ext cx="70647" cy="44586"/>
            </a:xfrm>
            <a:custGeom>
              <a:avLst/>
              <a:gdLst/>
              <a:ahLst/>
              <a:cxnLst/>
              <a:rect l="l" t="t" r="r" b="b"/>
              <a:pathLst>
                <a:path w="2025" h="1278" extrusionOk="0">
                  <a:moveTo>
                    <a:pt x="1283" y="1"/>
                  </a:moveTo>
                  <a:cubicBezTo>
                    <a:pt x="1143" y="1"/>
                    <a:pt x="982" y="31"/>
                    <a:pt x="801" y="111"/>
                  </a:cubicBezTo>
                  <a:cubicBezTo>
                    <a:pt x="1" y="466"/>
                    <a:pt x="357" y="1278"/>
                    <a:pt x="357" y="1278"/>
                  </a:cubicBezTo>
                  <a:lnTo>
                    <a:pt x="1246" y="1223"/>
                  </a:lnTo>
                  <a:lnTo>
                    <a:pt x="1569" y="1045"/>
                  </a:lnTo>
                  <a:lnTo>
                    <a:pt x="2025" y="377"/>
                  </a:lnTo>
                  <a:cubicBezTo>
                    <a:pt x="2025" y="377"/>
                    <a:pt x="1776" y="1"/>
                    <a:pt x="128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19"/>
            <p:cNvSpPr/>
            <p:nvPr/>
          </p:nvSpPr>
          <p:spPr>
            <a:xfrm>
              <a:off x="2282106" y="3924806"/>
              <a:ext cx="71415" cy="56308"/>
            </a:xfrm>
            <a:custGeom>
              <a:avLst/>
              <a:gdLst/>
              <a:ahLst/>
              <a:cxnLst/>
              <a:rect l="l" t="t" r="r" b="b"/>
              <a:pathLst>
                <a:path w="2047" h="1614" extrusionOk="0">
                  <a:moveTo>
                    <a:pt x="1520" y="0"/>
                  </a:moveTo>
                  <a:cubicBezTo>
                    <a:pt x="1494" y="0"/>
                    <a:pt x="1466" y="19"/>
                    <a:pt x="1491" y="42"/>
                  </a:cubicBezTo>
                  <a:cubicBezTo>
                    <a:pt x="1568" y="143"/>
                    <a:pt x="1646" y="232"/>
                    <a:pt x="1713" y="332"/>
                  </a:cubicBezTo>
                  <a:cubicBezTo>
                    <a:pt x="1702" y="332"/>
                    <a:pt x="1691" y="343"/>
                    <a:pt x="1691" y="365"/>
                  </a:cubicBezTo>
                  <a:cubicBezTo>
                    <a:pt x="1713" y="388"/>
                    <a:pt x="1724" y="410"/>
                    <a:pt x="1735" y="432"/>
                  </a:cubicBezTo>
                  <a:lnTo>
                    <a:pt x="1702" y="398"/>
                  </a:lnTo>
                  <a:cubicBezTo>
                    <a:pt x="1679" y="398"/>
                    <a:pt x="1669" y="398"/>
                    <a:pt x="1657" y="410"/>
                  </a:cubicBezTo>
                  <a:cubicBezTo>
                    <a:pt x="1624" y="354"/>
                    <a:pt x="1590" y="309"/>
                    <a:pt x="1546" y="254"/>
                  </a:cubicBezTo>
                  <a:cubicBezTo>
                    <a:pt x="1513" y="220"/>
                    <a:pt x="1491" y="187"/>
                    <a:pt x="1457" y="165"/>
                  </a:cubicBezTo>
                  <a:cubicBezTo>
                    <a:pt x="1424" y="121"/>
                    <a:pt x="1390" y="87"/>
                    <a:pt x="1357" y="54"/>
                  </a:cubicBezTo>
                  <a:cubicBezTo>
                    <a:pt x="1353" y="46"/>
                    <a:pt x="1342" y="42"/>
                    <a:pt x="1330" y="42"/>
                  </a:cubicBezTo>
                  <a:cubicBezTo>
                    <a:pt x="1308" y="42"/>
                    <a:pt x="1283" y="54"/>
                    <a:pt x="1290" y="76"/>
                  </a:cubicBezTo>
                  <a:cubicBezTo>
                    <a:pt x="1313" y="154"/>
                    <a:pt x="1390" y="210"/>
                    <a:pt x="1435" y="265"/>
                  </a:cubicBezTo>
                  <a:cubicBezTo>
                    <a:pt x="1501" y="332"/>
                    <a:pt x="1557" y="410"/>
                    <a:pt x="1602" y="487"/>
                  </a:cubicBezTo>
                  <a:cubicBezTo>
                    <a:pt x="1646" y="566"/>
                    <a:pt x="1691" y="643"/>
                    <a:pt x="1713" y="732"/>
                  </a:cubicBezTo>
                  <a:cubicBezTo>
                    <a:pt x="1735" y="776"/>
                    <a:pt x="1746" y="832"/>
                    <a:pt x="1758" y="877"/>
                  </a:cubicBezTo>
                  <a:lnTo>
                    <a:pt x="1758" y="921"/>
                  </a:lnTo>
                  <a:cubicBezTo>
                    <a:pt x="1758" y="932"/>
                    <a:pt x="1746" y="932"/>
                    <a:pt x="1746" y="932"/>
                  </a:cubicBezTo>
                  <a:lnTo>
                    <a:pt x="1746" y="888"/>
                  </a:lnTo>
                  <a:cubicBezTo>
                    <a:pt x="1746" y="865"/>
                    <a:pt x="1724" y="855"/>
                    <a:pt x="1702" y="855"/>
                  </a:cubicBezTo>
                  <a:cubicBezTo>
                    <a:pt x="1691" y="832"/>
                    <a:pt x="1691" y="810"/>
                    <a:pt x="1679" y="788"/>
                  </a:cubicBezTo>
                  <a:cubicBezTo>
                    <a:pt x="1669" y="766"/>
                    <a:pt x="1646" y="743"/>
                    <a:pt x="1624" y="721"/>
                  </a:cubicBezTo>
                  <a:cubicBezTo>
                    <a:pt x="1624" y="710"/>
                    <a:pt x="1602" y="710"/>
                    <a:pt x="1590" y="710"/>
                  </a:cubicBezTo>
                  <a:cubicBezTo>
                    <a:pt x="1580" y="721"/>
                    <a:pt x="1568" y="721"/>
                    <a:pt x="1568" y="743"/>
                  </a:cubicBezTo>
                  <a:cubicBezTo>
                    <a:pt x="1580" y="766"/>
                    <a:pt x="1580" y="788"/>
                    <a:pt x="1590" y="810"/>
                  </a:cubicBezTo>
                  <a:cubicBezTo>
                    <a:pt x="1602" y="832"/>
                    <a:pt x="1602" y="855"/>
                    <a:pt x="1613" y="877"/>
                  </a:cubicBezTo>
                  <a:cubicBezTo>
                    <a:pt x="1613" y="910"/>
                    <a:pt x="1624" y="944"/>
                    <a:pt x="1624" y="966"/>
                  </a:cubicBezTo>
                  <a:cubicBezTo>
                    <a:pt x="1613" y="966"/>
                    <a:pt x="1602" y="977"/>
                    <a:pt x="1590" y="977"/>
                  </a:cubicBezTo>
                  <a:cubicBezTo>
                    <a:pt x="1590" y="944"/>
                    <a:pt x="1580" y="910"/>
                    <a:pt x="1568" y="888"/>
                  </a:cubicBezTo>
                  <a:cubicBezTo>
                    <a:pt x="1535" y="810"/>
                    <a:pt x="1501" y="754"/>
                    <a:pt x="1457" y="699"/>
                  </a:cubicBezTo>
                  <a:cubicBezTo>
                    <a:pt x="1449" y="687"/>
                    <a:pt x="1436" y="682"/>
                    <a:pt x="1423" y="682"/>
                  </a:cubicBezTo>
                  <a:cubicBezTo>
                    <a:pt x="1399" y="682"/>
                    <a:pt x="1376" y="699"/>
                    <a:pt x="1390" y="721"/>
                  </a:cubicBezTo>
                  <a:cubicBezTo>
                    <a:pt x="1435" y="810"/>
                    <a:pt x="1479" y="899"/>
                    <a:pt x="1501" y="988"/>
                  </a:cubicBezTo>
                  <a:lnTo>
                    <a:pt x="1468" y="921"/>
                  </a:lnTo>
                  <a:cubicBezTo>
                    <a:pt x="1424" y="843"/>
                    <a:pt x="1368" y="776"/>
                    <a:pt x="1313" y="710"/>
                  </a:cubicBezTo>
                  <a:cubicBezTo>
                    <a:pt x="1212" y="566"/>
                    <a:pt x="1079" y="443"/>
                    <a:pt x="945" y="332"/>
                  </a:cubicBezTo>
                  <a:cubicBezTo>
                    <a:pt x="939" y="325"/>
                    <a:pt x="929" y="322"/>
                    <a:pt x="920" y="322"/>
                  </a:cubicBezTo>
                  <a:cubicBezTo>
                    <a:pt x="898" y="322"/>
                    <a:pt x="877" y="338"/>
                    <a:pt x="901" y="354"/>
                  </a:cubicBezTo>
                  <a:cubicBezTo>
                    <a:pt x="1023" y="477"/>
                    <a:pt x="1135" y="598"/>
                    <a:pt x="1234" y="732"/>
                  </a:cubicBezTo>
                  <a:cubicBezTo>
                    <a:pt x="1268" y="776"/>
                    <a:pt x="1290" y="821"/>
                    <a:pt x="1313" y="865"/>
                  </a:cubicBezTo>
                  <a:cubicBezTo>
                    <a:pt x="1301" y="843"/>
                    <a:pt x="1290" y="821"/>
                    <a:pt x="1268" y="799"/>
                  </a:cubicBezTo>
                  <a:cubicBezTo>
                    <a:pt x="1257" y="799"/>
                    <a:pt x="1257" y="788"/>
                    <a:pt x="1246" y="776"/>
                  </a:cubicBezTo>
                  <a:cubicBezTo>
                    <a:pt x="1246" y="766"/>
                    <a:pt x="1234" y="766"/>
                    <a:pt x="1234" y="754"/>
                  </a:cubicBezTo>
                  <a:cubicBezTo>
                    <a:pt x="1157" y="643"/>
                    <a:pt x="1034" y="566"/>
                    <a:pt x="923" y="499"/>
                  </a:cubicBezTo>
                  <a:cubicBezTo>
                    <a:pt x="917" y="495"/>
                    <a:pt x="909" y="493"/>
                    <a:pt x="901" y="493"/>
                  </a:cubicBezTo>
                  <a:cubicBezTo>
                    <a:pt x="865" y="493"/>
                    <a:pt x="820" y="527"/>
                    <a:pt x="856" y="554"/>
                  </a:cubicBezTo>
                  <a:cubicBezTo>
                    <a:pt x="967" y="621"/>
                    <a:pt x="1056" y="710"/>
                    <a:pt x="1145" y="810"/>
                  </a:cubicBezTo>
                  <a:cubicBezTo>
                    <a:pt x="1123" y="788"/>
                    <a:pt x="1101" y="766"/>
                    <a:pt x="1068" y="754"/>
                  </a:cubicBezTo>
                  <a:cubicBezTo>
                    <a:pt x="1046" y="754"/>
                    <a:pt x="990" y="766"/>
                    <a:pt x="1023" y="799"/>
                  </a:cubicBezTo>
                  <a:cubicBezTo>
                    <a:pt x="1070" y="855"/>
                    <a:pt x="1116" y="918"/>
                    <a:pt x="1157" y="977"/>
                  </a:cubicBezTo>
                  <a:lnTo>
                    <a:pt x="1157" y="977"/>
                  </a:lnTo>
                  <a:cubicBezTo>
                    <a:pt x="1105" y="925"/>
                    <a:pt x="1053" y="874"/>
                    <a:pt x="1001" y="832"/>
                  </a:cubicBezTo>
                  <a:cubicBezTo>
                    <a:pt x="878" y="721"/>
                    <a:pt x="757" y="621"/>
                    <a:pt x="656" y="499"/>
                  </a:cubicBezTo>
                  <a:cubicBezTo>
                    <a:pt x="653" y="492"/>
                    <a:pt x="647" y="490"/>
                    <a:pt x="640" y="490"/>
                  </a:cubicBezTo>
                  <a:cubicBezTo>
                    <a:pt x="624" y="490"/>
                    <a:pt x="604" y="505"/>
                    <a:pt x="612" y="521"/>
                  </a:cubicBezTo>
                  <a:cubicBezTo>
                    <a:pt x="701" y="655"/>
                    <a:pt x="812" y="754"/>
                    <a:pt x="923" y="865"/>
                  </a:cubicBezTo>
                  <a:cubicBezTo>
                    <a:pt x="979" y="910"/>
                    <a:pt x="1034" y="966"/>
                    <a:pt x="1090" y="1021"/>
                  </a:cubicBezTo>
                  <a:cubicBezTo>
                    <a:pt x="1112" y="1055"/>
                    <a:pt x="1135" y="1077"/>
                    <a:pt x="1157" y="1110"/>
                  </a:cubicBezTo>
                  <a:cubicBezTo>
                    <a:pt x="1157" y="1122"/>
                    <a:pt x="1168" y="1132"/>
                    <a:pt x="1168" y="1132"/>
                  </a:cubicBezTo>
                  <a:lnTo>
                    <a:pt x="1168" y="1144"/>
                  </a:lnTo>
                  <a:cubicBezTo>
                    <a:pt x="1179" y="1144"/>
                    <a:pt x="1179" y="1144"/>
                    <a:pt x="1179" y="1155"/>
                  </a:cubicBezTo>
                  <a:cubicBezTo>
                    <a:pt x="1168" y="1155"/>
                    <a:pt x="1168" y="1144"/>
                    <a:pt x="1157" y="1144"/>
                  </a:cubicBezTo>
                  <a:cubicBezTo>
                    <a:pt x="1149" y="1136"/>
                    <a:pt x="1135" y="1128"/>
                    <a:pt x="1120" y="1128"/>
                  </a:cubicBezTo>
                  <a:cubicBezTo>
                    <a:pt x="1114" y="1128"/>
                    <a:pt x="1107" y="1129"/>
                    <a:pt x="1101" y="1132"/>
                  </a:cubicBezTo>
                  <a:cubicBezTo>
                    <a:pt x="1090" y="1144"/>
                    <a:pt x="1079" y="1155"/>
                    <a:pt x="1090" y="1177"/>
                  </a:cubicBezTo>
                  <a:lnTo>
                    <a:pt x="1090" y="1188"/>
                  </a:lnTo>
                  <a:lnTo>
                    <a:pt x="1034" y="1132"/>
                  </a:lnTo>
                  <a:cubicBezTo>
                    <a:pt x="1029" y="1127"/>
                    <a:pt x="1018" y="1124"/>
                    <a:pt x="1007" y="1124"/>
                  </a:cubicBezTo>
                  <a:cubicBezTo>
                    <a:pt x="995" y="1124"/>
                    <a:pt x="984" y="1127"/>
                    <a:pt x="979" y="1132"/>
                  </a:cubicBezTo>
                  <a:cubicBezTo>
                    <a:pt x="957" y="1144"/>
                    <a:pt x="945" y="1166"/>
                    <a:pt x="967" y="1177"/>
                  </a:cubicBezTo>
                  <a:cubicBezTo>
                    <a:pt x="979" y="1188"/>
                    <a:pt x="979" y="1199"/>
                    <a:pt x="990" y="1211"/>
                  </a:cubicBezTo>
                  <a:lnTo>
                    <a:pt x="890" y="1110"/>
                  </a:lnTo>
                  <a:cubicBezTo>
                    <a:pt x="779" y="999"/>
                    <a:pt x="668" y="888"/>
                    <a:pt x="567" y="776"/>
                  </a:cubicBezTo>
                  <a:cubicBezTo>
                    <a:pt x="561" y="770"/>
                    <a:pt x="552" y="767"/>
                    <a:pt x="544" y="767"/>
                  </a:cubicBezTo>
                  <a:cubicBezTo>
                    <a:pt x="524" y="767"/>
                    <a:pt x="507" y="783"/>
                    <a:pt x="523" y="799"/>
                  </a:cubicBezTo>
                  <a:cubicBezTo>
                    <a:pt x="634" y="932"/>
                    <a:pt x="734" y="1066"/>
                    <a:pt x="856" y="1188"/>
                  </a:cubicBezTo>
                  <a:cubicBezTo>
                    <a:pt x="868" y="1188"/>
                    <a:pt x="868" y="1199"/>
                    <a:pt x="878" y="1199"/>
                  </a:cubicBezTo>
                  <a:cubicBezTo>
                    <a:pt x="868" y="1211"/>
                    <a:pt x="856" y="1211"/>
                    <a:pt x="856" y="1211"/>
                  </a:cubicBezTo>
                  <a:cubicBezTo>
                    <a:pt x="823" y="1188"/>
                    <a:pt x="801" y="1166"/>
                    <a:pt x="767" y="1144"/>
                  </a:cubicBezTo>
                  <a:lnTo>
                    <a:pt x="734" y="1144"/>
                  </a:lnTo>
                  <a:cubicBezTo>
                    <a:pt x="734" y="1132"/>
                    <a:pt x="723" y="1122"/>
                    <a:pt x="712" y="1110"/>
                  </a:cubicBezTo>
                  <a:cubicBezTo>
                    <a:pt x="623" y="1010"/>
                    <a:pt x="534" y="899"/>
                    <a:pt x="456" y="788"/>
                  </a:cubicBezTo>
                  <a:cubicBezTo>
                    <a:pt x="447" y="779"/>
                    <a:pt x="435" y="776"/>
                    <a:pt x="425" y="776"/>
                  </a:cubicBezTo>
                  <a:cubicBezTo>
                    <a:pt x="409" y="776"/>
                    <a:pt x="398" y="785"/>
                    <a:pt x="411" y="799"/>
                  </a:cubicBezTo>
                  <a:cubicBezTo>
                    <a:pt x="478" y="921"/>
                    <a:pt x="567" y="1043"/>
                    <a:pt x="656" y="1155"/>
                  </a:cubicBezTo>
                  <a:cubicBezTo>
                    <a:pt x="701" y="1211"/>
                    <a:pt x="757" y="1266"/>
                    <a:pt x="801" y="1322"/>
                  </a:cubicBezTo>
                  <a:lnTo>
                    <a:pt x="846" y="1366"/>
                  </a:lnTo>
                  <a:cubicBezTo>
                    <a:pt x="834" y="1355"/>
                    <a:pt x="823" y="1355"/>
                    <a:pt x="812" y="1344"/>
                  </a:cubicBezTo>
                  <a:cubicBezTo>
                    <a:pt x="812" y="1344"/>
                    <a:pt x="789" y="1344"/>
                    <a:pt x="789" y="1355"/>
                  </a:cubicBezTo>
                  <a:lnTo>
                    <a:pt x="779" y="1355"/>
                  </a:lnTo>
                  <a:lnTo>
                    <a:pt x="757" y="1333"/>
                  </a:lnTo>
                  <a:cubicBezTo>
                    <a:pt x="701" y="1277"/>
                    <a:pt x="656" y="1221"/>
                    <a:pt x="601" y="1166"/>
                  </a:cubicBezTo>
                  <a:lnTo>
                    <a:pt x="467" y="999"/>
                  </a:lnTo>
                  <a:cubicBezTo>
                    <a:pt x="456" y="988"/>
                    <a:pt x="445" y="988"/>
                    <a:pt x="445" y="977"/>
                  </a:cubicBezTo>
                  <a:cubicBezTo>
                    <a:pt x="401" y="921"/>
                    <a:pt x="367" y="855"/>
                    <a:pt x="312" y="810"/>
                  </a:cubicBezTo>
                  <a:cubicBezTo>
                    <a:pt x="306" y="807"/>
                    <a:pt x="300" y="806"/>
                    <a:pt x="294" y="806"/>
                  </a:cubicBezTo>
                  <a:cubicBezTo>
                    <a:pt x="279" y="806"/>
                    <a:pt x="267" y="816"/>
                    <a:pt x="267" y="832"/>
                  </a:cubicBezTo>
                  <a:cubicBezTo>
                    <a:pt x="278" y="899"/>
                    <a:pt x="334" y="966"/>
                    <a:pt x="378" y="1033"/>
                  </a:cubicBezTo>
                  <a:cubicBezTo>
                    <a:pt x="423" y="1088"/>
                    <a:pt x="467" y="1155"/>
                    <a:pt x="523" y="1211"/>
                  </a:cubicBezTo>
                  <a:cubicBezTo>
                    <a:pt x="601" y="1310"/>
                    <a:pt x="678" y="1389"/>
                    <a:pt x="757" y="1478"/>
                  </a:cubicBezTo>
                  <a:cubicBezTo>
                    <a:pt x="723" y="1466"/>
                    <a:pt x="701" y="1444"/>
                    <a:pt x="678" y="1433"/>
                  </a:cubicBezTo>
                  <a:cubicBezTo>
                    <a:pt x="612" y="1399"/>
                    <a:pt x="567" y="1355"/>
                    <a:pt x="523" y="1300"/>
                  </a:cubicBezTo>
                  <a:cubicBezTo>
                    <a:pt x="411" y="1199"/>
                    <a:pt x="322" y="1077"/>
                    <a:pt x="211" y="977"/>
                  </a:cubicBezTo>
                  <a:cubicBezTo>
                    <a:pt x="207" y="975"/>
                    <a:pt x="203" y="974"/>
                    <a:pt x="198" y="974"/>
                  </a:cubicBezTo>
                  <a:cubicBezTo>
                    <a:pt x="175" y="974"/>
                    <a:pt x="148" y="992"/>
                    <a:pt x="167" y="1010"/>
                  </a:cubicBezTo>
                  <a:cubicBezTo>
                    <a:pt x="278" y="1122"/>
                    <a:pt x="356" y="1244"/>
                    <a:pt x="467" y="1355"/>
                  </a:cubicBezTo>
                  <a:cubicBezTo>
                    <a:pt x="512" y="1399"/>
                    <a:pt x="567" y="1444"/>
                    <a:pt x="623" y="1488"/>
                  </a:cubicBezTo>
                  <a:cubicBezTo>
                    <a:pt x="645" y="1500"/>
                    <a:pt x="668" y="1522"/>
                    <a:pt x="690" y="1533"/>
                  </a:cubicBezTo>
                  <a:lnTo>
                    <a:pt x="656" y="1533"/>
                  </a:lnTo>
                  <a:cubicBezTo>
                    <a:pt x="645" y="1533"/>
                    <a:pt x="634" y="1544"/>
                    <a:pt x="634" y="1544"/>
                  </a:cubicBezTo>
                  <a:cubicBezTo>
                    <a:pt x="500" y="1510"/>
                    <a:pt x="389" y="1411"/>
                    <a:pt x="300" y="1310"/>
                  </a:cubicBezTo>
                  <a:cubicBezTo>
                    <a:pt x="178" y="1177"/>
                    <a:pt x="78" y="1010"/>
                    <a:pt x="67" y="832"/>
                  </a:cubicBezTo>
                  <a:cubicBezTo>
                    <a:pt x="62" y="818"/>
                    <a:pt x="50" y="812"/>
                    <a:pt x="37" y="812"/>
                  </a:cubicBezTo>
                  <a:cubicBezTo>
                    <a:pt x="19" y="812"/>
                    <a:pt x="0" y="824"/>
                    <a:pt x="0" y="843"/>
                  </a:cubicBezTo>
                  <a:cubicBezTo>
                    <a:pt x="11" y="1043"/>
                    <a:pt x="111" y="1211"/>
                    <a:pt x="245" y="1366"/>
                  </a:cubicBezTo>
                  <a:cubicBezTo>
                    <a:pt x="348" y="1490"/>
                    <a:pt x="489" y="1613"/>
                    <a:pt x="659" y="1613"/>
                  </a:cubicBezTo>
                  <a:cubicBezTo>
                    <a:pt x="673" y="1613"/>
                    <a:pt x="687" y="1613"/>
                    <a:pt x="701" y="1611"/>
                  </a:cubicBezTo>
                  <a:cubicBezTo>
                    <a:pt x="712" y="1611"/>
                    <a:pt x="712" y="1599"/>
                    <a:pt x="723" y="1599"/>
                  </a:cubicBezTo>
                  <a:cubicBezTo>
                    <a:pt x="734" y="1599"/>
                    <a:pt x="734" y="1589"/>
                    <a:pt x="745" y="1589"/>
                  </a:cubicBezTo>
                  <a:lnTo>
                    <a:pt x="779" y="1589"/>
                  </a:lnTo>
                  <a:cubicBezTo>
                    <a:pt x="789" y="1589"/>
                    <a:pt x="801" y="1577"/>
                    <a:pt x="801" y="1567"/>
                  </a:cubicBezTo>
                  <a:lnTo>
                    <a:pt x="812" y="1567"/>
                  </a:lnTo>
                  <a:cubicBezTo>
                    <a:pt x="823" y="1567"/>
                    <a:pt x="823" y="1567"/>
                    <a:pt x="834" y="1555"/>
                  </a:cubicBezTo>
                  <a:cubicBezTo>
                    <a:pt x="846" y="1567"/>
                    <a:pt x="846" y="1567"/>
                    <a:pt x="846" y="1577"/>
                  </a:cubicBezTo>
                  <a:cubicBezTo>
                    <a:pt x="851" y="1583"/>
                    <a:pt x="859" y="1586"/>
                    <a:pt x="869" y="1586"/>
                  </a:cubicBezTo>
                  <a:cubicBezTo>
                    <a:pt x="878" y="1586"/>
                    <a:pt x="890" y="1583"/>
                    <a:pt x="901" y="1577"/>
                  </a:cubicBezTo>
                  <a:cubicBezTo>
                    <a:pt x="935" y="1577"/>
                    <a:pt x="979" y="1555"/>
                    <a:pt x="1012" y="1533"/>
                  </a:cubicBezTo>
                  <a:lnTo>
                    <a:pt x="1023" y="1533"/>
                  </a:lnTo>
                  <a:cubicBezTo>
                    <a:pt x="1046" y="1533"/>
                    <a:pt x="1056" y="1533"/>
                    <a:pt x="1068" y="1522"/>
                  </a:cubicBezTo>
                  <a:cubicBezTo>
                    <a:pt x="1090" y="1510"/>
                    <a:pt x="1101" y="1500"/>
                    <a:pt x="1090" y="1488"/>
                  </a:cubicBezTo>
                  <a:cubicBezTo>
                    <a:pt x="1101" y="1478"/>
                    <a:pt x="1112" y="1478"/>
                    <a:pt x="1112" y="1466"/>
                  </a:cubicBezTo>
                  <a:lnTo>
                    <a:pt x="1123" y="1466"/>
                  </a:lnTo>
                  <a:cubicBezTo>
                    <a:pt x="1134" y="1472"/>
                    <a:pt x="1145" y="1475"/>
                    <a:pt x="1155" y="1475"/>
                  </a:cubicBezTo>
                  <a:cubicBezTo>
                    <a:pt x="1165" y="1475"/>
                    <a:pt x="1173" y="1472"/>
                    <a:pt x="1179" y="1466"/>
                  </a:cubicBezTo>
                  <a:lnTo>
                    <a:pt x="1190" y="1466"/>
                  </a:lnTo>
                  <a:cubicBezTo>
                    <a:pt x="1201" y="1478"/>
                    <a:pt x="1224" y="1478"/>
                    <a:pt x="1257" y="1478"/>
                  </a:cubicBezTo>
                  <a:cubicBezTo>
                    <a:pt x="1279" y="1478"/>
                    <a:pt x="1301" y="1455"/>
                    <a:pt x="1301" y="1433"/>
                  </a:cubicBezTo>
                  <a:cubicBezTo>
                    <a:pt x="1301" y="1411"/>
                    <a:pt x="1290" y="1399"/>
                    <a:pt x="1279" y="1389"/>
                  </a:cubicBezTo>
                  <a:cubicBezTo>
                    <a:pt x="1301" y="1377"/>
                    <a:pt x="1323" y="1355"/>
                    <a:pt x="1335" y="1344"/>
                  </a:cubicBezTo>
                  <a:cubicBezTo>
                    <a:pt x="1346" y="1355"/>
                    <a:pt x="1368" y="1355"/>
                    <a:pt x="1379" y="1355"/>
                  </a:cubicBezTo>
                  <a:cubicBezTo>
                    <a:pt x="1446" y="1344"/>
                    <a:pt x="1513" y="1300"/>
                    <a:pt x="1557" y="1244"/>
                  </a:cubicBezTo>
                  <a:cubicBezTo>
                    <a:pt x="1580" y="1233"/>
                    <a:pt x="1590" y="1211"/>
                    <a:pt x="1602" y="1188"/>
                  </a:cubicBezTo>
                  <a:cubicBezTo>
                    <a:pt x="1613" y="1188"/>
                    <a:pt x="1613" y="1177"/>
                    <a:pt x="1624" y="1177"/>
                  </a:cubicBezTo>
                  <a:cubicBezTo>
                    <a:pt x="1679" y="1166"/>
                    <a:pt x="1691" y="1122"/>
                    <a:pt x="1691" y="1066"/>
                  </a:cubicBezTo>
                  <a:cubicBezTo>
                    <a:pt x="1702" y="1066"/>
                    <a:pt x="1724" y="1055"/>
                    <a:pt x="1724" y="1043"/>
                  </a:cubicBezTo>
                  <a:cubicBezTo>
                    <a:pt x="1731" y="1043"/>
                    <a:pt x="1734" y="1048"/>
                    <a:pt x="1738" y="1048"/>
                  </a:cubicBezTo>
                  <a:cubicBezTo>
                    <a:pt x="1740" y="1048"/>
                    <a:pt x="1742" y="1047"/>
                    <a:pt x="1746" y="1043"/>
                  </a:cubicBezTo>
                  <a:cubicBezTo>
                    <a:pt x="1746" y="1043"/>
                    <a:pt x="1758" y="1043"/>
                    <a:pt x="1768" y="1033"/>
                  </a:cubicBezTo>
                  <a:lnTo>
                    <a:pt x="1780" y="1033"/>
                  </a:lnTo>
                  <a:cubicBezTo>
                    <a:pt x="1783" y="1036"/>
                    <a:pt x="1787" y="1037"/>
                    <a:pt x="1791" y="1037"/>
                  </a:cubicBezTo>
                  <a:cubicBezTo>
                    <a:pt x="1802" y="1037"/>
                    <a:pt x="1816" y="1029"/>
                    <a:pt x="1824" y="1021"/>
                  </a:cubicBezTo>
                  <a:cubicBezTo>
                    <a:pt x="1835" y="988"/>
                    <a:pt x="1835" y="954"/>
                    <a:pt x="1835" y="932"/>
                  </a:cubicBezTo>
                  <a:cubicBezTo>
                    <a:pt x="1847" y="932"/>
                    <a:pt x="1857" y="932"/>
                    <a:pt x="1869" y="921"/>
                  </a:cubicBezTo>
                  <a:cubicBezTo>
                    <a:pt x="1879" y="910"/>
                    <a:pt x="1879" y="888"/>
                    <a:pt x="1879" y="865"/>
                  </a:cubicBezTo>
                  <a:cubicBezTo>
                    <a:pt x="1891" y="865"/>
                    <a:pt x="1902" y="855"/>
                    <a:pt x="1902" y="843"/>
                  </a:cubicBezTo>
                  <a:lnTo>
                    <a:pt x="1902" y="799"/>
                  </a:lnTo>
                  <a:cubicBezTo>
                    <a:pt x="1906" y="807"/>
                    <a:pt x="1916" y="811"/>
                    <a:pt x="1926" y="811"/>
                  </a:cubicBezTo>
                  <a:cubicBezTo>
                    <a:pt x="1943" y="811"/>
                    <a:pt x="1962" y="802"/>
                    <a:pt x="1968" y="788"/>
                  </a:cubicBezTo>
                  <a:cubicBezTo>
                    <a:pt x="1968" y="776"/>
                    <a:pt x="1980" y="754"/>
                    <a:pt x="1980" y="743"/>
                  </a:cubicBezTo>
                  <a:lnTo>
                    <a:pt x="1980" y="754"/>
                  </a:lnTo>
                  <a:lnTo>
                    <a:pt x="2013" y="754"/>
                  </a:lnTo>
                  <a:cubicBezTo>
                    <a:pt x="2024" y="754"/>
                    <a:pt x="2024" y="754"/>
                    <a:pt x="2035" y="743"/>
                  </a:cubicBezTo>
                  <a:cubicBezTo>
                    <a:pt x="2047" y="743"/>
                    <a:pt x="2047" y="732"/>
                    <a:pt x="2047" y="721"/>
                  </a:cubicBezTo>
                  <a:lnTo>
                    <a:pt x="2047" y="655"/>
                  </a:lnTo>
                  <a:cubicBezTo>
                    <a:pt x="2047" y="632"/>
                    <a:pt x="2035" y="610"/>
                    <a:pt x="2035" y="588"/>
                  </a:cubicBezTo>
                  <a:cubicBezTo>
                    <a:pt x="2024" y="576"/>
                    <a:pt x="2024" y="576"/>
                    <a:pt x="2024" y="566"/>
                  </a:cubicBezTo>
                  <a:lnTo>
                    <a:pt x="2002" y="566"/>
                  </a:lnTo>
                  <a:cubicBezTo>
                    <a:pt x="1980" y="566"/>
                    <a:pt x="1968" y="576"/>
                    <a:pt x="1968" y="588"/>
                  </a:cubicBezTo>
                  <a:lnTo>
                    <a:pt x="1968" y="665"/>
                  </a:lnTo>
                  <a:lnTo>
                    <a:pt x="1968" y="677"/>
                  </a:lnTo>
                  <a:cubicBezTo>
                    <a:pt x="1968" y="643"/>
                    <a:pt x="1946" y="610"/>
                    <a:pt x="1946" y="576"/>
                  </a:cubicBezTo>
                  <a:cubicBezTo>
                    <a:pt x="1913" y="509"/>
                    <a:pt x="1879" y="432"/>
                    <a:pt x="1847" y="376"/>
                  </a:cubicBezTo>
                  <a:cubicBezTo>
                    <a:pt x="1758" y="243"/>
                    <a:pt x="1657" y="121"/>
                    <a:pt x="1546" y="9"/>
                  </a:cubicBezTo>
                  <a:cubicBezTo>
                    <a:pt x="1540" y="3"/>
                    <a:pt x="1530" y="0"/>
                    <a:pt x="15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19"/>
            <p:cNvSpPr/>
            <p:nvPr/>
          </p:nvSpPr>
          <p:spPr>
            <a:xfrm>
              <a:off x="2332903" y="3934261"/>
              <a:ext cx="17409" cy="25014"/>
            </a:xfrm>
            <a:custGeom>
              <a:avLst/>
              <a:gdLst/>
              <a:ahLst/>
              <a:cxnLst/>
              <a:rect l="l" t="t" r="r" b="b"/>
              <a:pathLst>
                <a:path w="499" h="717" extrusionOk="0">
                  <a:moveTo>
                    <a:pt x="304" y="475"/>
                  </a:moveTo>
                  <a:cubicBezTo>
                    <a:pt x="314" y="486"/>
                    <a:pt x="324" y="507"/>
                    <a:pt x="324" y="528"/>
                  </a:cubicBezTo>
                  <a:cubicBezTo>
                    <a:pt x="318" y="510"/>
                    <a:pt x="311" y="492"/>
                    <a:pt x="304" y="475"/>
                  </a:cubicBezTo>
                  <a:close/>
                  <a:moveTo>
                    <a:pt x="22" y="1"/>
                  </a:moveTo>
                  <a:cubicBezTo>
                    <a:pt x="12" y="1"/>
                    <a:pt x="1" y="9"/>
                    <a:pt x="1" y="16"/>
                  </a:cubicBezTo>
                  <a:cubicBezTo>
                    <a:pt x="134" y="216"/>
                    <a:pt x="246" y="428"/>
                    <a:pt x="312" y="661"/>
                  </a:cubicBezTo>
                  <a:cubicBezTo>
                    <a:pt x="324" y="661"/>
                    <a:pt x="334" y="673"/>
                    <a:pt x="334" y="673"/>
                  </a:cubicBezTo>
                  <a:lnTo>
                    <a:pt x="334" y="683"/>
                  </a:lnTo>
                  <a:cubicBezTo>
                    <a:pt x="340" y="706"/>
                    <a:pt x="363" y="717"/>
                    <a:pt x="383" y="717"/>
                  </a:cubicBezTo>
                  <a:cubicBezTo>
                    <a:pt x="404" y="717"/>
                    <a:pt x="423" y="706"/>
                    <a:pt x="423" y="683"/>
                  </a:cubicBezTo>
                  <a:cubicBezTo>
                    <a:pt x="435" y="639"/>
                    <a:pt x="435" y="594"/>
                    <a:pt x="435" y="561"/>
                  </a:cubicBezTo>
                  <a:lnTo>
                    <a:pt x="435" y="550"/>
                  </a:lnTo>
                  <a:cubicBezTo>
                    <a:pt x="441" y="553"/>
                    <a:pt x="449" y="554"/>
                    <a:pt x="456" y="554"/>
                  </a:cubicBezTo>
                  <a:cubicBezTo>
                    <a:pt x="477" y="554"/>
                    <a:pt x="499" y="544"/>
                    <a:pt x="490" y="528"/>
                  </a:cubicBezTo>
                  <a:cubicBezTo>
                    <a:pt x="490" y="495"/>
                    <a:pt x="468" y="472"/>
                    <a:pt x="457" y="450"/>
                  </a:cubicBezTo>
                  <a:cubicBezTo>
                    <a:pt x="446" y="428"/>
                    <a:pt x="435" y="394"/>
                    <a:pt x="435" y="372"/>
                  </a:cubicBezTo>
                  <a:cubicBezTo>
                    <a:pt x="423" y="372"/>
                    <a:pt x="423" y="361"/>
                    <a:pt x="423" y="361"/>
                  </a:cubicBezTo>
                  <a:cubicBezTo>
                    <a:pt x="423" y="305"/>
                    <a:pt x="413" y="250"/>
                    <a:pt x="391" y="194"/>
                  </a:cubicBezTo>
                  <a:cubicBezTo>
                    <a:pt x="386" y="186"/>
                    <a:pt x="377" y="183"/>
                    <a:pt x="366" y="183"/>
                  </a:cubicBezTo>
                  <a:cubicBezTo>
                    <a:pt x="347" y="183"/>
                    <a:pt x="324" y="195"/>
                    <a:pt x="324" y="216"/>
                  </a:cubicBezTo>
                  <a:cubicBezTo>
                    <a:pt x="334" y="272"/>
                    <a:pt x="334" y="327"/>
                    <a:pt x="334" y="384"/>
                  </a:cubicBezTo>
                  <a:cubicBezTo>
                    <a:pt x="312" y="339"/>
                    <a:pt x="279" y="295"/>
                    <a:pt x="246" y="261"/>
                  </a:cubicBezTo>
                  <a:cubicBezTo>
                    <a:pt x="242" y="254"/>
                    <a:pt x="236" y="251"/>
                    <a:pt x="230" y="251"/>
                  </a:cubicBezTo>
                  <a:cubicBezTo>
                    <a:pt x="214" y="251"/>
                    <a:pt x="197" y="267"/>
                    <a:pt x="213" y="283"/>
                  </a:cubicBezTo>
                  <a:cubicBezTo>
                    <a:pt x="242" y="334"/>
                    <a:pt x="273" y="393"/>
                    <a:pt x="295" y="453"/>
                  </a:cubicBezTo>
                  <a:lnTo>
                    <a:pt x="295" y="453"/>
                  </a:lnTo>
                  <a:cubicBezTo>
                    <a:pt x="227" y="294"/>
                    <a:pt x="131" y="150"/>
                    <a:pt x="35" y="5"/>
                  </a:cubicBezTo>
                  <a:cubicBezTo>
                    <a:pt x="31" y="2"/>
                    <a:pt x="27" y="1"/>
                    <a:pt x="2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19"/>
            <p:cNvSpPr/>
            <p:nvPr/>
          </p:nvSpPr>
          <p:spPr>
            <a:xfrm>
              <a:off x="2348847" y="3944518"/>
              <a:ext cx="3140" cy="5059"/>
            </a:xfrm>
            <a:custGeom>
              <a:avLst/>
              <a:gdLst/>
              <a:ahLst/>
              <a:cxnLst/>
              <a:rect l="l" t="t" r="r" b="b"/>
              <a:pathLst>
                <a:path w="90" h="145" extrusionOk="0">
                  <a:moveTo>
                    <a:pt x="33" y="1"/>
                  </a:moveTo>
                  <a:cubicBezTo>
                    <a:pt x="23" y="1"/>
                    <a:pt x="0" y="11"/>
                    <a:pt x="0" y="23"/>
                  </a:cubicBezTo>
                  <a:cubicBezTo>
                    <a:pt x="11" y="45"/>
                    <a:pt x="11" y="56"/>
                    <a:pt x="11" y="78"/>
                  </a:cubicBezTo>
                  <a:cubicBezTo>
                    <a:pt x="11" y="90"/>
                    <a:pt x="11" y="112"/>
                    <a:pt x="23" y="122"/>
                  </a:cubicBezTo>
                  <a:cubicBezTo>
                    <a:pt x="23" y="145"/>
                    <a:pt x="33" y="145"/>
                    <a:pt x="55" y="145"/>
                  </a:cubicBezTo>
                  <a:cubicBezTo>
                    <a:pt x="67" y="145"/>
                    <a:pt x="89" y="134"/>
                    <a:pt x="78" y="122"/>
                  </a:cubicBezTo>
                  <a:lnTo>
                    <a:pt x="78" y="67"/>
                  </a:lnTo>
                  <a:cubicBezTo>
                    <a:pt x="67" y="56"/>
                    <a:pt x="67" y="33"/>
                    <a:pt x="67" y="23"/>
                  </a:cubicBezTo>
                  <a:cubicBezTo>
                    <a:pt x="55" y="11"/>
                    <a:pt x="55" y="11"/>
                    <a:pt x="5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19"/>
            <p:cNvSpPr/>
            <p:nvPr/>
          </p:nvSpPr>
          <p:spPr>
            <a:xfrm>
              <a:off x="2312563" y="3953275"/>
              <a:ext cx="15351" cy="19607"/>
            </a:xfrm>
            <a:custGeom>
              <a:avLst/>
              <a:gdLst/>
              <a:ahLst/>
              <a:cxnLst/>
              <a:rect l="l" t="t" r="r" b="b"/>
              <a:pathLst>
                <a:path w="440" h="562" extrusionOk="0">
                  <a:moveTo>
                    <a:pt x="41" y="1"/>
                  </a:moveTo>
                  <a:cubicBezTo>
                    <a:pt x="20" y="1"/>
                    <a:pt x="1" y="11"/>
                    <a:pt x="17" y="27"/>
                  </a:cubicBezTo>
                  <a:cubicBezTo>
                    <a:pt x="94" y="105"/>
                    <a:pt x="161" y="183"/>
                    <a:pt x="217" y="272"/>
                  </a:cubicBezTo>
                  <a:lnTo>
                    <a:pt x="284" y="405"/>
                  </a:lnTo>
                  <a:cubicBezTo>
                    <a:pt x="306" y="450"/>
                    <a:pt x="328" y="506"/>
                    <a:pt x="351" y="550"/>
                  </a:cubicBezTo>
                  <a:cubicBezTo>
                    <a:pt x="354" y="558"/>
                    <a:pt x="364" y="562"/>
                    <a:pt x="374" y="562"/>
                  </a:cubicBezTo>
                  <a:cubicBezTo>
                    <a:pt x="394" y="562"/>
                    <a:pt x="417" y="549"/>
                    <a:pt x="417" y="528"/>
                  </a:cubicBezTo>
                  <a:lnTo>
                    <a:pt x="428" y="528"/>
                  </a:lnTo>
                  <a:lnTo>
                    <a:pt x="428" y="517"/>
                  </a:lnTo>
                  <a:cubicBezTo>
                    <a:pt x="428" y="517"/>
                    <a:pt x="428" y="506"/>
                    <a:pt x="440" y="506"/>
                  </a:cubicBezTo>
                  <a:lnTo>
                    <a:pt x="428" y="506"/>
                  </a:lnTo>
                  <a:lnTo>
                    <a:pt x="428" y="494"/>
                  </a:lnTo>
                  <a:cubicBezTo>
                    <a:pt x="417" y="494"/>
                    <a:pt x="417" y="484"/>
                    <a:pt x="417" y="484"/>
                  </a:cubicBezTo>
                  <a:lnTo>
                    <a:pt x="406" y="484"/>
                  </a:lnTo>
                  <a:cubicBezTo>
                    <a:pt x="395" y="450"/>
                    <a:pt x="373" y="417"/>
                    <a:pt x="361" y="383"/>
                  </a:cubicBezTo>
                  <a:cubicBezTo>
                    <a:pt x="339" y="339"/>
                    <a:pt x="306" y="294"/>
                    <a:pt x="272" y="250"/>
                  </a:cubicBezTo>
                  <a:cubicBezTo>
                    <a:pt x="217" y="161"/>
                    <a:pt x="139" y="83"/>
                    <a:pt x="62" y="5"/>
                  </a:cubicBezTo>
                  <a:cubicBezTo>
                    <a:pt x="56" y="2"/>
                    <a:pt x="48" y="1"/>
                    <a:pt x="4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19"/>
            <p:cNvSpPr/>
            <p:nvPr/>
          </p:nvSpPr>
          <p:spPr>
            <a:xfrm>
              <a:off x="2319576" y="3955961"/>
              <a:ext cx="22119" cy="16188"/>
            </a:xfrm>
            <a:custGeom>
              <a:avLst/>
              <a:gdLst/>
              <a:ahLst/>
              <a:cxnLst/>
              <a:rect l="l" t="t" r="r" b="b"/>
              <a:pathLst>
                <a:path w="634" h="464" extrusionOk="0">
                  <a:moveTo>
                    <a:pt x="305" y="284"/>
                  </a:moveTo>
                  <a:lnTo>
                    <a:pt x="316" y="295"/>
                  </a:lnTo>
                  <a:lnTo>
                    <a:pt x="328" y="295"/>
                  </a:lnTo>
                  <a:cubicBezTo>
                    <a:pt x="338" y="306"/>
                    <a:pt x="338" y="306"/>
                    <a:pt x="350" y="306"/>
                  </a:cubicBezTo>
                  <a:lnTo>
                    <a:pt x="338" y="306"/>
                  </a:lnTo>
                  <a:cubicBezTo>
                    <a:pt x="338" y="306"/>
                    <a:pt x="338" y="318"/>
                    <a:pt x="328" y="318"/>
                  </a:cubicBezTo>
                  <a:cubicBezTo>
                    <a:pt x="316" y="318"/>
                    <a:pt x="294" y="328"/>
                    <a:pt x="305" y="340"/>
                  </a:cubicBezTo>
                  <a:cubicBezTo>
                    <a:pt x="294" y="328"/>
                    <a:pt x="294" y="318"/>
                    <a:pt x="283" y="318"/>
                  </a:cubicBezTo>
                  <a:cubicBezTo>
                    <a:pt x="283" y="306"/>
                    <a:pt x="272" y="295"/>
                    <a:pt x="261" y="284"/>
                  </a:cubicBezTo>
                  <a:close/>
                  <a:moveTo>
                    <a:pt x="608" y="0"/>
                  </a:moveTo>
                  <a:cubicBezTo>
                    <a:pt x="594" y="0"/>
                    <a:pt x="578" y="6"/>
                    <a:pt x="572" y="17"/>
                  </a:cubicBezTo>
                  <a:lnTo>
                    <a:pt x="539" y="117"/>
                  </a:lnTo>
                  <a:cubicBezTo>
                    <a:pt x="539" y="140"/>
                    <a:pt x="528" y="150"/>
                    <a:pt x="528" y="173"/>
                  </a:cubicBezTo>
                  <a:lnTo>
                    <a:pt x="516" y="184"/>
                  </a:lnTo>
                  <a:cubicBezTo>
                    <a:pt x="506" y="184"/>
                    <a:pt x="483" y="184"/>
                    <a:pt x="472" y="195"/>
                  </a:cubicBezTo>
                  <a:cubicBezTo>
                    <a:pt x="469" y="188"/>
                    <a:pt x="462" y="186"/>
                    <a:pt x="454" y="186"/>
                  </a:cubicBezTo>
                  <a:cubicBezTo>
                    <a:pt x="434" y="186"/>
                    <a:pt x="408" y="201"/>
                    <a:pt x="417" y="217"/>
                  </a:cubicBezTo>
                  <a:cubicBezTo>
                    <a:pt x="417" y="229"/>
                    <a:pt x="417" y="229"/>
                    <a:pt x="427" y="239"/>
                  </a:cubicBezTo>
                  <a:cubicBezTo>
                    <a:pt x="417" y="229"/>
                    <a:pt x="405" y="229"/>
                    <a:pt x="394" y="229"/>
                  </a:cubicBezTo>
                  <a:cubicBezTo>
                    <a:pt x="383" y="217"/>
                    <a:pt x="372" y="195"/>
                    <a:pt x="361" y="184"/>
                  </a:cubicBezTo>
                  <a:cubicBezTo>
                    <a:pt x="354" y="178"/>
                    <a:pt x="345" y="175"/>
                    <a:pt x="335" y="175"/>
                  </a:cubicBezTo>
                  <a:cubicBezTo>
                    <a:pt x="313" y="175"/>
                    <a:pt x="290" y="191"/>
                    <a:pt x="305" y="206"/>
                  </a:cubicBezTo>
                  <a:cubicBezTo>
                    <a:pt x="316" y="217"/>
                    <a:pt x="328" y="229"/>
                    <a:pt x="338" y="251"/>
                  </a:cubicBezTo>
                  <a:cubicBezTo>
                    <a:pt x="328" y="239"/>
                    <a:pt x="316" y="229"/>
                    <a:pt x="305" y="229"/>
                  </a:cubicBezTo>
                  <a:cubicBezTo>
                    <a:pt x="294" y="229"/>
                    <a:pt x="294" y="217"/>
                    <a:pt x="283" y="217"/>
                  </a:cubicBezTo>
                  <a:cubicBezTo>
                    <a:pt x="283" y="229"/>
                    <a:pt x="272" y="229"/>
                    <a:pt x="272" y="229"/>
                  </a:cubicBezTo>
                  <a:lnTo>
                    <a:pt x="239" y="229"/>
                  </a:lnTo>
                  <a:lnTo>
                    <a:pt x="239" y="239"/>
                  </a:lnTo>
                  <a:cubicBezTo>
                    <a:pt x="227" y="229"/>
                    <a:pt x="227" y="217"/>
                    <a:pt x="216" y="206"/>
                  </a:cubicBezTo>
                  <a:cubicBezTo>
                    <a:pt x="172" y="140"/>
                    <a:pt x="116" y="84"/>
                    <a:pt x="49" y="28"/>
                  </a:cubicBezTo>
                  <a:cubicBezTo>
                    <a:pt x="46" y="22"/>
                    <a:pt x="40" y="19"/>
                    <a:pt x="34" y="19"/>
                  </a:cubicBezTo>
                  <a:cubicBezTo>
                    <a:pt x="18" y="19"/>
                    <a:pt x="0" y="35"/>
                    <a:pt x="16" y="51"/>
                  </a:cubicBezTo>
                  <a:cubicBezTo>
                    <a:pt x="71" y="117"/>
                    <a:pt x="127" y="184"/>
                    <a:pt x="172" y="262"/>
                  </a:cubicBezTo>
                  <a:cubicBezTo>
                    <a:pt x="194" y="306"/>
                    <a:pt x="216" y="340"/>
                    <a:pt x="239" y="384"/>
                  </a:cubicBezTo>
                  <a:cubicBezTo>
                    <a:pt x="249" y="407"/>
                    <a:pt x="249" y="429"/>
                    <a:pt x="261" y="451"/>
                  </a:cubicBezTo>
                  <a:cubicBezTo>
                    <a:pt x="274" y="457"/>
                    <a:pt x="290" y="464"/>
                    <a:pt x="306" y="464"/>
                  </a:cubicBezTo>
                  <a:cubicBezTo>
                    <a:pt x="318" y="464"/>
                    <a:pt x="329" y="460"/>
                    <a:pt x="338" y="451"/>
                  </a:cubicBezTo>
                  <a:cubicBezTo>
                    <a:pt x="338" y="440"/>
                    <a:pt x="350" y="440"/>
                    <a:pt x="338" y="429"/>
                  </a:cubicBezTo>
                  <a:lnTo>
                    <a:pt x="350" y="429"/>
                  </a:lnTo>
                  <a:cubicBezTo>
                    <a:pt x="361" y="429"/>
                    <a:pt x="361" y="417"/>
                    <a:pt x="372" y="417"/>
                  </a:cubicBezTo>
                  <a:lnTo>
                    <a:pt x="372" y="407"/>
                  </a:lnTo>
                  <a:cubicBezTo>
                    <a:pt x="372" y="407"/>
                    <a:pt x="383" y="395"/>
                    <a:pt x="394" y="395"/>
                  </a:cubicBezTo>
                  <a:cubicBezTo>
                    <a:pt x="405" y="395"/>
                    <a:pt x="405" y="384"/>
                    <a:pt x="417" y="373"/>
                  </a:cubicBezTo>
                  <a:cubicBezTo>
                    <a:pt x="427" y="373"/>
                    <a:pt x="439" y="373"/>
                    <a:pt x="439" y="362"/>
                  </a:cubicBezTo>
                  <a:lnTo>
                    <a:pt x="450" y="351"/>
                  </a:lnTo>
                  <a:cubicBezTo>
                    <a:pt x="454" y="355"/>
                    <a:pt x="463" y="358"/>
                    <a:pt x="472" y="358"/>
                  </a:cubicBezTo>
                  <a:cubicBezTo>
                    <a:pt x="485" y="358"/>
                    <a:pt x="499" y="353"/>
                    <a:pt x="506" y="340"/>
                  </a:cubicBezTo>
                  <a:lnTo>
                    <a:pt x="506" y="295"/>
                  </a:lnTo>
                  <a:cubicBezTo>
                    <a:pt x="528" y="295"/>
                    <a:pt x="539" y="295"/>
                    <a:pt x="539" y="273"/>
                  </a:cubicBezTo>
                  <a:cubicBezTo>
                    <a:pt x="550" y="262"/>
                    <a:pt x="539" y="239"/>
                    <a:pt x="539" y="229"/>
                  </a:cubicBezTo>
                  <a:cubicBezTo>
                    <a:pt x="561" y="217"/>
                    <a:pt x="583" y="195"/>
                    <a:pt x="595" y="173"/>
                  </a:cubicBezTo>
                  <a:cubicBezTo>
                    <a:pt x="605" y="117"/>
                    <a:pt x="617" y="73"/>
                    <a:pt x="628" y="17"/>
                  </a:cubicBezTo>
                  <a:cubicBezTo>
                    <a:pt x="633" y="6"/>
                    <a:pt x="622" y="0"/>
                    <a:pt x="60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19"/>
            <p:cNvSpPr/>
            <p:nvPr/>
          </p:nvSpPr>
          <p:spPr>
            <a:xfrm>
              <a:off x="2298608" y="3961823"/>
              <a:ext cx="23096" cy="16432"/>
            </a:xfrm>
            <a:custGeom>
              <a:avLst/>
              <a:gdLst/>
              <a:ahLst/>
              <a:cxnLst/>
              <a:rect l="l" t="t" r="r" b="b"/>
              <a:pathLst>
                <a:path w="662" h="471" extrusionOk="0">
                  <a:moveTo>
                    <a:pt x="40" y="0"/>
                  </a:moveTo>
                  <a:cubicBezTo>
                    <a:pt x="20" y="0"/>
                    <a:pt x="0" y="11"/>
                    <a:pt x="17" y="27"/>
                  </a:cubicBezTo>
                  <a:cubicBezTo>
                    <a:pt x="94" y="127"/>
                    <a:pt x="172" y="227"/>
                    <a:pt x="261" y="316"/>
                  </a:cubicBezTo>
                  <a:cubicBezTo>
                    <a:pt x="306" y="360"/>
                    <a:pt x="361" y="394"/>
                    <a:pt x="405" y="427"/>
                  </a:cubicBezTo>
                  <a:cubicBezTo>
                    <a:pt x="435" y="449"/>
                    <a:pt x="473" y="471"/>
                    <a:pt x="509" y="471"/>
                  </a:cubicBezTo>
                  <a:cubicBezTo>
                    <a:pt x="528" y="471"/>
                    <a:pt x="546" y="465"/>
                    <a:pt x="561" y="449"/>
                  </a:cubicBezTo>
                  <a:cubicBezTo>
                    <a:pt x="583" y="449"/>
                    <a:pt x="606" y="439"/>
                    <a:pt x="606" y="417"/>
                  </a:cubicBezTo>
                  <a:lnTo>
                    <a:pt x="606" y="405"/>
                  </a:lnTo>
                  <a:lnTo>
                    <a:pt x="606" y="394"/>
                  </a:lnTo>
                  <a:cubicBezTo>
                    <a:pt x="617" y="383"/>
                    <a:pt x="617" y="372"/>
                    <a:pt x="617" y="360"/>
                  </a:cubicBezTo>
                  <a:lnTo>
                    <a:pt x="606" y="350"/>
                  </a:lnTo>
                  <a:lnTo>
                    <a:pt x="650" y="350"/>
                  </a:lnTo>
                  <a:lnTo>
                    <a:pt x="662" y="338"/>
                  </a:lnTo>
                  <a:lnTo>
                    <a:pt x="662" y="328"/>
                  </a:lnTo>
                  <a:cubicBezTo>
                    <a:pt x="662" y="316"/>
                    <a:pt x="650" y="316"/>
                    <a:pt x="650" y="316"/>
                  </a:cubicBezTo>
                  <a:lnTo>
                    <a:pt x="639" y="305"/>
                  </a:lnTo>
                  <a:lnTo>
                    <a:pt x="628" y="305"/>
                  </a:lnTo>
                  <a:lnTo>
                    <a:pt x="617" y="294"/>
                  </a:lnTo>
                  <a:cubicBezTo>
                    <a:pt x="606" y="283"/>
                    <a:pt x="595" y="283"/>
                    <a:pt x="595" y="283"/>
                  </a:cubicBezTo>
                  <a:lnTo>
                    <a:pt x="561" y="283"/>
                  </a:lnTo>
                  <a:cubicBezTo>
                    <a:pt x="561" y="294"/>
                    <a:pt x="550" y="294"/>
                    <a:pt x="550" y="305"/>
                  </a:cubicBezTo>
                  <a:lnTo>
                    <a:pt x="550" y="328"/>
                  </a:lnTo>
                  <a:cubicBezTo>
                    <a:pt x="561" y="328"/>
                    <a:pt x="561" y="338"/>
                    <a:pt x="573" y="338"/>
                  </a:cubicBezTo>
                  <a:lnTo>
                    <a:pt x="583" y="338"/>
                  </a:lnTo>
                  <a:cubicBezTo>
                    <a:pt x="573" y="338"/>
                    <a:pt x="561" y="350"/>
                    <a:pt x="561" y="350"/>
                  </a:cubicBezTo>
                  <a:cubicBezTo>
                    <a:pt x="550" y="338"/>
                    <a:pt x="539" y="338"/>
                    <a:pt x="528" y="328"/>
                  </a:cubicBezTo>
                  <a:lnTo>
                    <a:pt x="494" y="294"/>
                  </a:lnTo>
                  <a:cubicBezTo>
                    <a:pt x="489" y="288"/>
                    <a:pt x="481" y="286"/>
                    <a:pt x="471" y="286"/>
                  </a:cubicBezTo>
                  <a:cubicBezTo>
                    <a:pt x="462" y="286"/>
                    <a:pt x="450" y="288"/>
                    <a:pt x="439" y="294"/>
                  </a:cubicBezTo>
                  <a:cubicBezTo>
                    <a:pt x="428" y="294"/>
                    <a:pt x="417" y="316"/>
                    <a:pt x="428" y="328"/>
                  </a:cubicBezTo>
                  <a:cubicBezTo>
                    <a:pt x="433" y="339"/>
                    <a:pt x="439" y="347"/>
                    <a:pt x="445" y="352"/>
                  </a:cubicBezTo>
                  <a:lnTo>
                    <a:pt x="445" y="352"/>
                  </a:lnTo>
                  <a:cubicBezTo>
                    <a:pt x="427" y="344"/>
                    <a:pt x="409" y="336"/>
                    <a:pt x="383" y="328"/>
                  </a:cubicBezTo>
                  <a:cubicBezTo>
                    <a:pt x="350" y="305"/>
                    <a:pt x="316" y="272"/>
                    <a:pt x="284" y="249"/>
                  </a:cubicBezTo>
                  <a:cubicBezTo>
                    <a:pt x="205" y="172"/>
                    <a:pt x="128" y="94"/>
                    <a:pt x="61" y="5"/>
                  </a:cubicBezTo>
                  <a:cubicBezTo>
                    <a:pt x="55" y="2"/>
                    <a:pt x="48" y="0"/>
                    <a:pt x="4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19"/>
            <p:cNvSpPr/>
            <p:nvPr/>
          </p:nvSpPr>
          <p:spPr>
            <a:xfrm>
              <a:off x="2321285" y="3970894"/>
              <a:ext cx="3524" cy="2023"/>
            </a:xfrm>
            <a:custGeom>
              <a:avLst/>
              <a:gdLst/>
              <a:ahLst/>
              <a:cxnLst/>
              <a:rect l="l" t="t" r="r" b="b"/>
              <a:pathLst>
                <a:path w="101" h="58" extrusionOk="0">
                  <a:moveTo>
                    <a:pt x="45" y="1"/>
                  </a:moveTo>
                  <a:cubicBezTo>
                    <a:pt x="4" y="11"/>
                    <a:pt x="1" y="58"/>
                    <a:pt x="33" y="58"/>
                  </a:cubicBezTo>
                  <a:cubicBezTo>
                    <a:pt x="37" y="58"/>
                    <a:pt x="41" y="57"/>
                    <a:pt x="45" y="56"/>
                  </a:cubicBezTo>
                  <a:cubicBezTo>
                    <a:pt x="101" y="56"/>
                    <a:pt x="89" y="1"/>
                    <a:pt x="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19"/>
            <p:cNvSpPr/>
            <p:nvPr/>
          </p:nvSpPr>
          <p:spPr>
            <a:xfrm>
              <a:off x="2302655" y="3954601"/>
              <a:ext cx="67961" cy="47517"/>
            </a:xfrm>
            <a:custGeom>
              <a:avLst/>
              <a:gdLst/>
              <a:ahLst/>
              <a:cxnLst/>
              <a:rect l="l" t="t" r="r" b="b"/>
              <a:pathLst>
                <a:path w="1948" h="1362" extrusionOk="0">
                  <a:moveTo>
                    <a:pt x="1903" y="1"/>
                  </a:moveTo>
                  <a:lnTo>
                    <a:pt x="1535" y="45"/>
                  </a:lnTo>
                  <a:cubicBezTo>
                    <a:pt x="1535" y="45"/>
                    <a:pt x="1179" y="223"/>
                    <a:pt x="968" y="412"/>
                  </a:cubicBezTo>
                  <a:cubicBezTo>
                    <a:pt x="757" y="601"/>
                    <a:pt x="679" y="679"/>
                    <a:pt x="457" y="679"/>
                  </a:cubicBezTo>
                  <a:cubicBezTo>
                    <a:pt x="234" y="690"/>
                    <a:pt x="89" y="768"/>
                    <a:pt x="45" y="824"/>
                  </a:cubicBezTo>
                  <a:cubicBezTo>
                    <a:pt x="0" y="890"/>
                    <a:pt x="34" y="979"/>
                    <a:pt x="34" y="979"/>
                  </a:cubicBezTo>
                  <a:cubicBezTo>
                    <a:pt x="34" y="979"/>
                    <a:pt x="58" y="961"/>
                    <a:pt x="123" y="961"/>
                  </a:cubicBezTo>
                  <a:cubicBezTo>
                    <a:pt x="182" y="961"/>
                    <a:pt x="274" y="976"/>
                    <a:pt x="412" y="1035"/>
                  </a:cubicBezTo>
                  <a:cubicBezTo>
                    <a:pt x="690" y="1157"/>
                    <a:pt x="768" y="1213"/>
                    <a:pt x="912" y="1291"/>
                  </a:cubicBezTo>
                  <a:cubicBezTo>
                    <a:pt x="1012" y="1337"/>
                    <a:pt x="1075" y="1362"/>
                    <a:pt x="1144" y="1362"/>
                  </a:cubicBezTo>
                  <a:cubicBezTo>
                    <a:pt x="1175" y="1362"/>
                    <a:pt x="1208" y="1357"/>
                    <a:pt x="1246" y="1346"/>
                  </a:cubicBezTo>
                  <a:cubicBezTo>
                    <a:pt x="1379" y="1302"/>
                    <a:pt x="1413" y="1279"/>
                    <a:pt x="1502" y="1257"/>
                  </a:cubicBezTo>
                  <a:cubicBezTo>
                    <a:pt x="1521" y="1250"/>
                    <a:pt x="1536" y="1248"/>
                    <a:pt x="1547" y="1248"/>
                  </a:cubicBezTo>
                  <a:cubicBezTo>
                    <a:pt x="1563" y="1248"/>
                    <a:pt x="1573" y="1252"/>
                    <a:pt x="1583" y="1252"/>
                  </a:cubicBezTo>
                  <a:cubicBezTo>
                    <a:pt x="1599" y="1252"/>
                    <a:pt x="1613" y="1241"/>
                    <a:pt x="1646" y="1180"/>
                  </a:cubicBezTo>
                  <a:cubicBezTo>
                    <a:pt x="1713" y="1057"/>
                    <a:pt x="1636" y="979"/>
                    <a:pt x="1658" y="745"/>
                  </a:cubicBezTo>
                  <a:cubicBezTo>
                    <a:pt x="1680" y="512"/>
                    <a:pt x="1680" y="357"/>
                    <a:pt x="1747" y="312"/>
                  </a:cubicBezTo>
                  <a:cubicBezTo>
                    <a:pt x="1777" y="287"/>
                    <a:pt x="1821" y="280"/>
                    <a:pt x="1860" y="280"/>
                  </a:cubicBezTo>
                  <a:cubicBezTo>
                    <a:pt x="1907" y="280"/>
                    <a:pt x="1947" y="290"/>
                    <a:pt x="1947" y="290"/>
                  </a:cubicBezTo>
                  <a:lnTo>
                    <a:pt x="1903"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19"/>
            <p:cNvSpPr/>
            <p:nvPr/>
          </p:nvSpPr>
          <p:spPr>
            <a:xfrm>
              <a:off x="2302655" y="3954601"/>
              <a:ext cx="67961" cy="42737"/>
            </a:xfrm>
            <a:custGeom>
              <a:avLst/>
              <a:gdLst/>
              <a:ahLst/>
              <a:cxnLst/>
              <a:rect l="l" t="t" r="r" b="b"/>
              <a:pathLst>
                <a:path w="1948" h="1225" extrusionOk="0">
                  <a:moveTo>
                    <a:pt x="1903" y="1"/>
                  </a:moveTo>
                  <a:lnTo>
                    <a:pt x="1535" y="45"/>
                  </a:lnTo>
                  <a:cubicBezTo>
                    <a:pt x="1535" y="45"/>
                    <a:pt x="1179" y="223"/>
                    <a:pt x="968" y="412"/>
                  </a:cubicBezTo>
                  <a:cubicBezTo>
                    <a:pt x="757" y="601"/>
                    <a:pt x="679" y="679"/>
                    <a:pt x="457" y="679"/>
                  </a:cubicBezTo>
                  <a:cubicBezTo>
                    <a:pt x="234" y="690"/>
                    <a:pt x="89" y="768"/>
                    <a:pt x="45" y="824"/>
                  </a:cubicBezTo>
                  <a:cubicBezTo>
                    <a:pt x="0" y="890"/>
                    <a:pt x="34" y="979"/>
                    <a:pt x="34" y="979"/>
                  </a:cubicBezTo>
                  <a:cubicBezTo>
                    <a:pt x="34" y="979"/>
                    <a:pt x="58" y="961"/>
                    <a:pt x="123" y="961"/>
                  </a:cubicBezTo>
                  <a:cubicBezTo>
                    <a:pt x="182" y="961"/>
                    <a:pt x="274" y="976"/>
                    <a:pt x="412" y="1035"/>
                  </a:cubicBezTo>
                  <a:cubicBezTo>
                    <a:pt x="423" y="1035"/>
                    <a:pt x="423" y="1046"/>
                    <a:pt x="434" y="1046"/>
                  </a:cubicBezTo>
                  <a:cubicBezTo>
                    <a:pt x="467" y="1035"/>
                    <a:pt x="490" y="1024"/>
                    <a:pt x="523" y="1024"/>
                  </a:cubicBezTo>
                  <a:cubicBezTo>
                    <a:pt x="607" y="1002"/>
                    <a:pt x="693" y="991"/>
                    <a:pt x="779" y="991"/>
                  </a:cubicBezTo>
                  <a:cubicBezTo>
                    <a:pt x="865" y="991"/>
                    <a:pt x="951" y="1002"/>
                    <a:pt x="1035" y="1024"/>
                  </a:cubicBezTo>
                  <a:cubicBezTo>
                    <a:pt x="1179" y="1068"/>
                    <a:pt x="1313" y="1135"/>
                    <a:pt x="1458" y="1180"/>
                  </a:cubicBezTo>
                  <a:cubicBezTo>
                    <a:pt x="1513" y="1202"/>
                    <a:pt x="1557" y="1213"/>
                    <a:pt x="1613" y="1224"/>
                  </a:cubicBezTo>
                  <a:cubicBezTo>
                    <a:pt x="1624" y="1213"/>
                    <a:pt x="1636" y="1202"/>
                    <a:pt x="1646" y="1180"/>
                  </a:cubicBezTo>
                  <a:cubicBezTo>
                    <a:pt x="1713" y="1057"/>
                    <a:pt x="1636" y="979"/>
                    <a:pt x="1658" y="745"/>
                  </a:cubicBezTo>
                  <a:cubicBezTo>
                    <a:pt x="1680" y="512"/>
                    <a:pt x="1680" y="357"/>
                    <a:pt x="1747" y="312"/>
                  </a:cubicBezTo>
                  <a:cubicBezTo>
                    <a:pt x="1777" y="287"/>
                    <a:pt x="1821" y="280"/>
                    <a:pt x="1860" y="280"/>
                  </a:cubicBezTo>
                  <a:cubicBezTo>
                    <a:pt x="1907" y="280"/>
                    <a:pt x="1947" y="290"/>
                    <a:pt x="1947" y="290"/>
                  </a:cubicBezTo>
                  <a:lnTo>
                    <a:pt x="1903"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19"/>
            <p:cNvSpPr/>
            <p:nvPr/>
          </p:nvSpPr>
          <p:spPr>
            <a:xfrm>
              <a:off x="2356976" y="3948600"/>
              <a:ext cx="42249" cy="26514"/>
            </a:xfrm>
            <a:custGeom>
              <a:avLst/>
              <a:gdLst/>
              <a:ahLst/>
              <a:cxnLst/>
              <a:rect l="l" t="t" r="r" b="b"/>
              <a:pathLst>
                <a:path w="1211" h="760" extrusionOk="0">
                  <a:moveTo>
                    <a:pt x="831" y="1"/>
                  </a:moveTo>
                  <a:cubicBezTo>
                    <a:pt x="722" y="1"/>
                    <a:pt x="553" y="50"/>
                    <a:pt x="401" y="50"/>
                  </a:cubicBezTo>
                  <a:cubicBezTo>
                    <a:pt x="223" y="61"/>
                    <a:pt x="101" y="28"/>
                    <a:pt x="0" y="183"/>
                  </a:cubicBezTo>
                  <a:lnTo>
                    <a:pt x="12" y="618"/>
                  </a:lnTo>
                  <a:cubicBezTo>
                    <a:pt x="12" y="618"/>
                    <a:pt x="96" y="428"/>
                    <a:pt x="245" y="428"/>
                  </a:cubicBezTo>
                  <a:cubicBezTo>
                    <a:pt x="249" y="428"/>
                    <a:pt x="253" y="428"/>
                    <a:pt x="257" y="428"/>
                  </a:cubicBezTo>
                  <a:cubicBezTo>
                    <a:pt x="423" y="450"/>
                    <a:pt x="401" y="573"/>
                    <a:pt x="601" y="673"/>
                  </a:cubicBezTo>
                  <a:cubicBezTo>
                    <a:pt x="721" y="736"/>
                    <a:pt x="760" y="760"/>
                    <a:pt x="821" y="760"/>
                  </a:cubicBezTo>
                  <a:cubicBezTo>
                    <a:pt x="856" y="760"/>
                    <a:pt x="899" y="752"/>
                    <a:pt x="968" y="739"/>
                  </a:cubicBezTo>
                  <a:cubicBezTo>
                    <a:pt x="1157" y="695"/>
                    <a:pt x="1046" y="640"/>
                    <a:pt x="1146" y="539"/>
                  </a:cubicBezTo>
                  <a:cubicBezTo>
                    <a:pt x="1208" y="470"/>
                    <a:pt x="1211" y="460"/>
                    <a:pt x="1207" y="460"/>
                  </a:cubicBezTo>
                  <a:cubicBezTo>
                    <a:pt x="1205" y="460"/>
                    <a:pt x="1202" y="462"/>
                    <a:pt x="1202" y="462"/>
                  </a:cubicBezTo>
                  <a:cubicBezTo>
                    <a:pt x="1202" y="462"/>
                    <a:pt x="1157" y="473"/>
                    <a:pt x="1068" y="473"/>
                  </a:cubicBezTo>
                  <a:cubicBezTo>
                    <a:pt x="983" y="482"/>
                    <a:pt x="946" y="533"/>
                    <a:pt x="916" y="533"/>
                  </a:cubicBezTo>
                  <a:cubicBezTo>
                    <a:pt x="911" y="533"/>
                    <a:pt x="906" y="532"/>
                    <a:pt x="902" y="529"/>
                  </a:cubicBezTo>
                  <a:cubicBezTo>
                    <a:pt x="868" y="506"/>
                    <a:pt x="879" y="484"/>
                    <a:pt x="890" y="351"/>
                  </a:cubicBezTo>
                  <a:cubicBezTo>
                    <a:pt x="902" y="206"/>
                    <a:pt x="991" y="28"/>
                    <a:pt x="879" y="5"/>
                  </a:cubicBezTo>
                  <a:cubicBezTo>
                    <a:pt x="865" y="2"/>
                    <a:pt x="849" y="1"/>
                    <a:pt x="8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19"/>
            <p:cNvSpPr/>
            <p:nvPr/>
          </p:nvSpPr>
          <p:spPr>
            <a:xfrm>
              <a:off x="2291770" y="3975987"/>
              <a:ext cx="36143" cy="45772"/>
            </a:xfrm>
            <a:custGeom>
              <a:avLst/>
              <a:gdLst/>
              <a:ahLst/>
              <a:cxnLst/>
              <a:rect l="l" t="t" r="r" b="b"/>
              <a:pathLst>
                <a:path w="1036" h="1312" extrusionOk="0">
                  <a:moveTo>
                    <a:pt x="852" y="1"/>
                  </a:moveTo>
                  <a:cubicBezTo>
                    <a:pt x="770" y="1"/>
                    <a:pt x="651" y="28"/>
                    <a:pt x="569" y="66"/>
                  </a:cubicBezTo>
                  <a:cubicBezTo>
                    <a:pt x="545" y="76"/>
                    <a:pt x="521" y="80"/>
                    <a:pt x="496" y="80"/>
                  </a:cubicBezTo>
                  <a:cubicBezTo>
                    <a:pt x="430" y="80"/>
                    <a:pt x="357" y="54"/>
                    <a:pt x="284" y="54"/>
                  </a:cubicBezTo>
                  <a:cubicBezTo>
                    <a:pt x="238" y="54"/>
                    <a:pt x="191" y="64"/>
                    <a:pt x="146" y="100"/>
                  </a:cubicBezTo>
                  <a:cubicBezTo>
                    <a:pt x="1" y="221"/>
                    <a:pt x="90" y="255"/>
                    <a:pt x="134" y="478"/>
                  </a:cubicBezTo>
                  <a:cubicBezTo>
                    <a:pt x="168" y="700"/>
                    <a:pt x="79" y="678"/>
                    <a:pt x="79" y="844"/>
                  </a:cubicBezTo>
                  <a:cubicBezTo>
                    <a:pt x="68" y="1012"/>
                    <a:pt x="124" y="1200"/>
                    <a:pt x="223" y="1234"/>
                  </a:cubicBezTo>
                  <a:cubicBezTo>
                    <a:pt x="312" y="1267"/>
                    <a:pt x="557" y="1311"/>
                    <a:pt x="557" y="1311"/>
                  </a:cubicBezTo>
                  <a:cubicBezTo>
                    <a:pt x="557" y="1311"/>
                    <a:pt x="535" y="1267"/>
                    <a:pt x="457" y="1212"/>
                  </a:cubicBezTo>
                  <a:cubicBezTo>
                    <a:pt x="379" y="1156"/>
                    <a:pt x="279" y="1111"/>
                    <a:pt x="346" y="856"/>
                  </a:cubicBezTo>
                  <a:cubicBezTo>
                    <a:pt x="413" y="600"/>
                    <a:pt x="357" y="656"/>
                    <a:pt x="635" y="377"/>
                  </a:cubicBezTo>
                  <a:cubicBezTo>
                    <a:pt x="913" y="110"/>
                    <a:pt x="1036" y="132"/>
                    <a:pt x="935" y="21"/>
                  </a:cubicBezTo>
                  <a:cubicBezTo>
                    <a:pt x="921" y="7"/>
                    <a:pt x="890" y="1"/>
                    <a:pt x="85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19"/>
            <p:cNvSpPr/>
            <p:nvPr/>
          </p:nvSpPr>
          <p:spPr>
            <a:xfrm>
              <a:off x="2312738" y="3946088"/>
              <a:ext cx="58227" cy="51599"/>
            </a:xfrm>
            <a:custGeom>
              <a:avLst/>
              <a:gdLst/>
              <a:ahLst/>
              <a:cxnLst/>
              <a:rect l="l" t="t" r="r" b="b"/>
              <a:pathLst>
                <a:path w="1669" h="1479" extrusionOk="0">
                  <a:moveTo>
                    <a:pt x="1095" y="0"/>
                  </a:moveTo>
                  <a:cubicBezTo>
                    <a:pt x="1056" y="0"/>
                    <a:pt x="1038" y="30"/>
                    <a:pt x="946" y="122"/>
                  </a:cubicBezTo>
                  <a:cubicBezTo>
                    <a:pt x="779" y="278"/>
                    <a:pt x="880" y="300"/>
                    <a:pt x="646" y="400"/>
                  </a:cubicBezTo>
                  <a:cubicBezTo>
                    <a:pt x="423" y="512"/>
                    <a:pt x="356" y="489"/>
                    <a:pt x="212" y="522"/>
                  </a:cubicBezTo>
                  <a:cubicBezTo>
                    <a:pt x="79" y="567"/>
                    <a:pt x="134" y="545"/>
                    <a:pt x="101" y="611"/>
                  </a:cubicBezTo>
                  <a:cubicBezTo>
                    <a:pt x="0" y="789"/>
                    <a:pt x="435" y="1023"/>
                    <a:pt x="646" y="1123"/>
                  </a:cubicBezTo>
                  <a:cubicBezTo>
                    <a:pt x="846" y="1234"/>
                    <a:pt x="1113" y="1268"/>
                    <a:pt x="1357" y="1335"/>
                  </a:cubicBezTo>
                  <a:cubicBezTo>
                    <a:pt x="1602" y="1412"/>
                    <a:pt x="1669" y="1479"/>
                    <a:pt x="1669" y="1479"/>
                  </a:cubicBezTo>
                  <a:cubicBezTo>
                    <a:pt x="1669" y="1479"/>
                    <a:pt x="1580" y="1246"/>
                    <a:pt x="1491" y="1101"/>
                  </a:cubicBezTo>
                  <a:cubicBezTo>
                    <a:pt x="1402" y="967"/>
                    <a:pt x="1369" y="811"/>
                    <a:pt x="1369" y="522"/>
                  </a:cubicBezTo>
                  <a:cubicBezTo>
                    <a:pt x="1369" y="222"/>
                    <a:pt x="1413" y="67"/>
                    <a:pt x="1235" y="33"/>
                  </a:cubicBezTo>
                  <a:cubicBezTo>
                    <a:pt x="1158" y="15"/>
                    <a:pt x="1121" y="0"/>
                    <a:pt x="109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19"/>
            <p:cNvSpPr/>
            <p:nvPr/>
          </p:nvSpPr>
          <p:spPr>
            <a:xfrm>
              <a:off x="2423334" y="4131729"/>
              <a:ext cx="128107" cy="102255"/>
            </a:xfrm>
            <a:custGeom>
              <a:avLst/>
              <a:gdLst/>
              <a:ahLst/>
              <a:cxnLst/>
              <a:rect l="l" t="t" r="r" b="b"/>
              <a:pathLst>
                <a:path w="3672" h="2931" extrusionOk="0">
                  <a:moveTo>
                    <a:pt x="2473" y="1"/>
                  </a:moveTo>
                  <a:cubicBezTo>
                    <a:pt x="2350" y="1"/>
                    <a:pt x="2204" y="49"/>
                    <a:pt x="2047" y="140"/>
                  </a:cubicBezTo>
                  <a:cubicBezTo>
                    <a:pt x="1847" y="262"/>
                    <a:pt x="1502" y="729"/>
                    <a:pt x="957" y="1052"/>
                  </a:cubicBezTo>
                  <a:cubicBezTo>
                    <a:pt x="633" y="1233"/>
                    <a:pt x="361" y="1271"/>
                    <a:pt x="192" y="1271"/>
                  </a:cubicBezTo>
                  <a:cubicBezTo>
                    <a:pt x="70" y="1271"/>
                    <a:pt x="1" y="1252"/>
                    <a:pt x="1" y="1252"/>
                  </a:cubicBezTo>
                  <a:lnTo>
                    <a:pt x="1" y="1252"/>
                  </a:lnTo>
                  <a:lnTo>
                    <a:pt x="245" y="2554"/>
                  </a:lnTo>
                  <a:cubicBezTo>
                    <a:pt x="245" y="2554"/>
                    <a:pt x="1324" y="2831"/>
                    <a:pt x="2258" y="2920"/>
                  </a:cubicBezTo>
                  <a:cubicBezTo>
                    <a:pt x="2331" y="2927"/>
                    <a:pt x="2402" y="2930"/>
                    <a:pt x="2468" y="2930"/>
                  </a:cubicBezTo>
                  <a:cubicBezTo>
                    <a:pt x="3262" y="2930"/>
                    <a:pt x="3595" y="2475"/>
                    <a:pt x="3627" y="2331"/>
                  </a:cubicBezTo>
                  <a:cubicBezTo>
                    <a:pt x="3671" y="2186"/>
                    <a:pt x="3515" y="2186"/>
                    <a:pt x="3449" y="2097"/>
                  </a:cubicBezTo>
                  <a:cubicBezTo>
                    <a:pt x="3370" y="2020"/>
                    <a:pt x="3449" y="1842"/>
                    <a:pt x="3370" y="1642"/>
                  </a:cubicBezTo>
                  <a:cubicBezTo>
                    <a:pt x="3304" y="1452"/>
                    <a:pt x="3059" y="1241"/>
                    <a:pt x="3037" y="1118"/>
                  </a:cubicBezTo>
                  <a:cubicBezTo>
                    <a:pt x="3004" y="985"/>
                    <a:pt x="3070" y="874"/>
                    <a:pt x="3093" y="740"/>
                  </a:cubicBezTo>
                  <a:cubicBezTo>
                    <a:pt x="3115" y="596"/>
                    <a:pt x="3004" y="562"/>
                    <a:pt x="2959" y="374"/>
                  </a:cubicBezTo>
                  <a:cubicBezTo>
                    <a:pt x="2925" y="184"/>
                    <a:pt x="2725" y="73"/>
                    <a:pt x="2592" y="18"/>
                  </a:cubicBezTo>
                  <a:cubicBezTo>
                    <a:pt x="2555" y="6"/>
                    <a:pt x="2516" y="1"/>
                    <a:pt x="2473"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19"/>
            <p:cNvSpPr/>
            <p:nvPr/>
          </p:nvSpPr>
          <p:spPr>
            <a:xfrm>
              <a:off x="2423334" y="4169966"/>
              <a:ext cx="125351" cy="64019"/>
            </a:xfrm>
            <a:custGeom>
              <a:avLst/>
              <a:gdLst/>
              <a:ahLst/>
              <a:cxnLst/>
              <a:rect l="l" t="t" r="r" b="b"/>
              <a:pathLst>
                <a:path w="3593" h="1835" extrusionOk="0">
                  <a:moveTo>
                    <a:pt x="879" y="0"/>
                  </a:moveTo>
                  <a:lnTo>
                    <a:pt x="879" y="0"/>
                  </a:lnTo>
                  <a:cubicBezTo>
                    <a:pt x="592" y="144"/>
                    <a:pt x="351" y="175"/>
                    <a:pt x="195" y="175"/>
                  </a:cubicBezTo>
                  <a:cubicBezTo>
                    <a:pt x="72" y="175"/>
                    <a:pt x="1" y="156"/>
                    <a:pt x="1" y="156"/>
                  </a:cubicBezTo>
                  <a:lnTo>
                    <a:pt x="1" y="156"/>
                  </a:lnTo>
                  <a:lnTo>
                    <a:pt x="245" y="1458"/>
                  </a:lnTo>
                  <a:cubicBezTo>
                    <a:pt x="245" y="1458"/>
                    <a:pt x="1324" y="1735"/>
                    <a:pt x="2258" y="1824"/>
                  </a:cubicBezTo>
                  <a:cubicBezTo>
                    <a:pt x="2333" y="1831"/>
                    <a:pt x="2405" y="1835"/>
                    <a:pt x="2473" y="1835"/>
                  </a:cubicBezTo>
                  <a:cubicBezTo>
                    <a:pt x="3150" y="1835"/>
                    <a:pt x="3482" y="1505"/>
                    <a:pt x="3593" y="1312"/>
                  </a:cubicBezTo>
                  <a:lnTo>
                    <a:pt x="3593" y="1312"/>
                  </a:lnTo>
                  <a:cubicBezTo>
                    <a:pt x="3560" y="1324"/>
                    <a:pt x="3538" y="1324"/>
                    <a:pt x="3504" y="1324"/>
                  </a:cubicBezTo>
                  <a:cubicBezTo>
                    <a:pt x="3315" y="1369"/>
                    <a:pt x="3137" y="1480"/>
                    <a:pt x="2959" y="1569"/>
                  </a:cubicBezTo>
                  <a:cubicBezTo>
                    <a:pt x="2823" y="1637"/>
                    <a:pt x="2673" y="1698"/>
                    <a:pt x="2525" y="1698"/>
                  </a:cubicBezTo>
                  <a:cubicBezTo>
                    <a:pt x="2480" y="1698"/>
                    <a:pt x="2436" y="1693"/>
                    <a:pt x="2392" y="1680"/>
                  </a:cubicBezTo>
                  <a:cubicBezTo>
                    <a:pt x="2247" y="1635"/>
                    <a:pt x="2136" y="1524"/>
                    <a:pt x="1991" y="1502"/>
                  </a:cubicBezTo>
                  <a:cubicBezTo>
                    <a:pt x="1972" y="1500"/>
                    <a:pt x="1952" y="1499"/>
                    <a:pt x="1934" y="1499"/>
                  </a:cubicBezTo>
                  <a:cubicBezTo>
                    <a:pt x="1857" y="1499"/>
                    <a:pt x="1785" y="1515"/>
                    <a:pt x="1714" y="1524"/>
                  </a:cubicBezTo>
                  <a:cubicBezTo>
                    <a:pt x="1698" y="1526"/>
                    <a:pt x="1682" y="1527"/>
                    <a:pt x="1666" y="1527"/>
                  </a:cubicBezTo>
                  <a:cubicBezTo>
                    <a:pt x="1582" y="1527"/>
                    <a:pt x="1503" y="1502"/>
                    <a:pt x="1447" y="1446"/>
                  </a:cubicBezTo>
                  <a:cubicBezTo>
                    <a:pt x="1358" y="1346"/>
                    <a:pt x="1413" y="1191"/>
                    <a:pt x="1457" y="1068"/>
                  </a:cubicBezTo>
                  <a:cubicBezTo>
                    <a:pt x="1513" y="946"/>
                    <a:pt x="1469" y="868"/>
                    <a:pt x="1380" y="768"/>
                  </a:cubicBezTo>
                  <a:cubicBezTo>
                    <a:pt x="1324" y="690"/>
                    <a:pt x="1324" y="590"/>
                    <a:pt x="1224" y="590"/>
                  </a:cubicBezTo>
                  <a:cubicBezTo>
                    <a:pt x="1135" y="578"/>
                    <a:pt x="1035" y="578"/>
                    <a:pt x="957" y="523"/>
                  </a:cubicBezTo>
                  <a:cubicBezTo>
                    <a:pt x="868" y="467"/>
                    <a:pt x="824" y="356"/>
                    <a:pt x="824" y="245"/>
                  </a:cubicBezTo>
                  <a:cubicBezTo>
                    <a:pt x="824" y="167"/>
                    <a:pt x="846" y="78"/>
                    <a:pt x="87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19"/>
            <p:cNvSpPr/>
            <p:nvPr/>
          </p:nvSpPr>
          <p:spPr>
            <a:xfrm>
              <a:off x="2431882" y="4152104"/>
              <a:ext cx="62100" cy="30910"/>
            </a:xfrm>
            <a:custGeom>
              <a:avLst/>
              <a:gdLst/>
              <a:ahLst/>
              <a:cxnLst/>
              <a:rect l="l" t="t" r="r" b="b"/>
              <a:pathLst>
                <a:path w="1780" h="886" extrusionOk="0">
                  <a:moveTo>
                    <a:pt x="1780" y="0"/>
                  </a:moveTo>
                  <a:lnTo>
                    <a:pt x="1780" y="0"/>
                  </a:lnTo>
                  <a:cubicBezTo>
                    <a:pt x="1613" y="34"/>
                    <a:pt x="1469" y="123"/>
                    <a:pt x="1324" y="212"/>
                  </a:cubicBezTo>
                  <a:cubicBezTo>
                    <a:pt x="1179" y="301"/>
                    <a:pt x="1046" y="401"/>
                    <a:pt x="912" y="501"/>
                  </a:cubicBezTo>
                  <a:cubicBezTo>
                    <a:pt x="767" y="590"/>
                    <a:pt x="634" y="679"/>
                    <a:pt x="478" y="746"/>
                  </a:cubicBezTo>
                  <a:cubicBezTo>
                    <a:pt x="334" y="813"/>
                    <a:pt x="178" y="846"/>
                    <a:pt x="0" y="846"/>
                  </a:cubicBezTo>
                  <a:lnTo>
                    <a:pt x="0" y="857"/>
                  </a:lnTo>
                  <a:cubicBezTo>
                    <a:pt x="61" y="877"/>
                    <a:pt x="124" y="886"/>
                    <a:pt x="187" y="886"/>
                  </a:cubicBezTo>
                  <a:cubicBezTo>
                    <a:pt x="299" y="886"/>
                    <a:pt x="413" y="859"/>
                    <a:pt x="512" y="823"/>
                  </a:cubicBezTo>
                  <a:cubicBezTo>
                    <a:pt x="678" y="768"/>
                    <a:pt x="812" y="657"/>
                    <a:pt x="945" y="557"/>
                  </a:cubicBezTo>
                  <a:cubicBezTo>
                    <a:pt x="1079" y="457"/>
                    <a:pt x="1212" y="346"/>
                    <a:pt x="1346" y="245"/>
                  </a:cubicBezTo>
                  <a:cubicBezTo>
                    <a:pt x="1479" y="145"/>
                    <a:pt x="1624" y="57"/>
                    <a:pt x="178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19"/>
            <p:cNvSpPr/>
            <p:nvPr/>
          </p:nvSpPr>
          <p:spPr>
            <a:xfrm>
              <a:off x="2430696" y="4161000"/>
              <a:ext cx="81148" cy="29933"/>
            </a:xfrm>
            <a:custGeom>
              <a:avLst/>
              <a:gdLst/>
              <a:ahLst/>
              <a:cxnLst/>
              <a:rect l="l" t="t" r="r" b="b"/>
              <a:pathLst>
                <a:path w="2326" h="858" extrusionOk="0">
                  <a:moveTo>
                    <a:pt x="2270" y="0"/>
                  </a:moveTo>
                  <a:cubicBezTo>
                    <a:pt x="2077" y="0"/>
                    <a:pt x="1886" y="53"/>
                    <a:pt x="1713" y="124"/>
                  </a:cubicBezTo>
                  <a:cubicBezTo>
                    <a:pt x="1513" y="202"/>
                    <a:pt x="1335" y="302"/>
                    <a:pt x="1147" y="391"/>
                  </a:cubicBezTo>
                  <a:cubicBezTo>
                    <a:pt x="957" y="480"/>
                    <a:pt x="768" y="558"/>
                    <a:pt x="579" y="635"/>
                  </a:cubicBezTo>
                  <a:cubicBezTo>
                    <a:pt x="390" y="724"/>
                    <a:pt x="201" y="791"/>
                    <a:pt x="1" y="847"/>
                  </a:cubicBezTo>
                  <a:lnTo>
                    <a:pt x="1" y="858"/>
                  </a:lnTo>
                  <a:cubicBezTo>
                    <a:pt x="212" y="858"/>
                    <a:pt x="423" y="803"/>
                    <a:pt x="623" y="736"/>
                  </a:cubicBezTo>
                  <a:cubicBezTo>
                    <a:pt x="824" y="669"/>
                    <a:pt x="1002" y="558"/>
                    <a:pt x="1180" y="457"/>
                  </a:cubicBezTo>
                  <a:cubicBezTo>
                    <a:pt x="1369" y="358"/>
                    <a:pt x="1547" y="257"/>
                    <a:pt x="1736" y="168"/>
                  </a:cubicBezTo>
                  <a:cubicBezTo>
                    <a:pt x="1914" y="79"/>
                    <a:pt x="2114" y="12"/>
                    <a:pt x="2326" y="2"/>
                  </a:cubicBezTo>
                  <a:cubicBezTo>
                    <a:pt x="2307" y="1"/>
                    <a:pt x="2288" y="0"/>
                    <a:pt x="227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19"/>
            <p:cNvSpPr/>
            <p:nvPr/>
          </p:nvSpPr>
          <p:spPr>
            <a:xfrm>
              <a:off x="2433417" y="4184340"/>
              <a:ext cx="72217" cy="12943"/>
            </a:xfrm>
            <a:custGeom>
              <a:avLst/>
              <a:gdLst/>
              <a:ahLst/>
              <a:cxnLst/>
              <a:rect l="l" t="t" r="r" b="b"/>
              <a:pathLst>
                <a:path w="2070" h="371" extrusionOk="0">
                  <a:moveTo>
                    <a:pt x="2070" y="0"/>
                  </a:moveTo>
                  <a:cubicBezTo>
                    <a:pt x="1892" y="0"/>
                    <a:pt x="1714" y="45"/>
                    <a:pt x="1546" y="89"/>
                  </a:cubicBezTo>
                  <a:cubicBezTo>
                    <a:pt x="1380" y="134"/>
                    <a:pt x="1213" y="189"/>
                    <a:pt x="1035" y="222"/>
                  </a:cubicBezTo>
                  <a:cubicBezTo>
                    <a:pt x="868" y="255"/>
                    <a:pt x="690" y="267"/>
                    <a:pt x="523" y="289"/>
                  </a:cubicBezTo>
                  <a:cubicBezTo>
                    <a:pt x="345" y="300"/>
                    <a:pt x="179" y="311"/>
                    <a:pt x="1" y="322"/>
                  </a:cubicBezTo>
                  <a:cubicBezTo>
                    <a:pt x="128" y="356"/>
                    <a:pt x="261" y="371"/>
                    <a:pt x="396" y="371"/>
                  </a:cubicBezTo>
                  <a:cubicBezTo>
                    <a:pt x="438" y="371"/>
                    <a:pt x="481" y="369"/>
                    <a:pt x="523" y="367"/>
                  </a:cubicBezTo>
                  <a:cubicBezTo>
                    <a:pt x="701" y="367"/>
                    <a:pt x="879" y="334"/>
                    <a:pt x="1057" y="289"/>
                  </a:cubicBezTo>
                  <a:cubicBezTo>
                    <a:pt x="1224" y="245"/>
                    <a:pt x="1391" y="189"/>
                    <a:pt x="1558" y="134"/>
                  </a:cubicBezTo>
                  <a:cubicBezTo>
                    <a:pt x="1724" y="77"/>
                    <a:pt x="1892" y="22"/>
                    <a:pt x="207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19"/>
            <p:cNvSpPr/>
            <p:nvPr/>
          </p:nvSpPr>
          <p:spPr>
            <a:xfrm>
              <a:off x="2433801" y="4201785"/>
              <a:ext cx="95906" cy="10641"/>
            </a:xfrm>
            <a:custGeom>
              <a:avLst/>
              <a:gdLst/>
              <a:ahLst/>
              <a:cxnLst/>
              <a:rect l="l" t="t" r="r" b="b"/>
              <a:pathLst>
                <a:path w="2749" h="305" extrusionOk="0">
                  <a:moveTo>
                    <a:pt x="1" y="0"/>
                  </a:moveTo>
                  <a:lnTo>
                    <a:pt x="1" y="12"/>
                  </a:lnTo>
                  <a:cubicBezTo>
                    <a:pt x="212" y="111"/>
                    <a:pt x="435" y="190"/>
                    <a:pt x="657" y="245"/>
                  </a:cubicBezTo>
                  <a:cubicBezTo>
                    <a:pt x="839" y="288"/>
                    <a:pt x="1027" y="305"/>
                    <a:pt x="1212" y="305"/>
                  </a:cubicBezTo>
                  <a:cubicBezTo>
                    <a:pt x="1265" y="305"/>
                    <a:pt x="1317" y="303"/>
                    <a:pt x="1369" y="301"/>
                  </a:cubicBezTo>
                  <a:cubicBezTo>
                    <a:pt x="1491" y="301"/>
                    <a:pt x="1602" y="289"/>
                    <a:pt x="1725" y="267"/>
                  </a:cubicBezTo>
                  <a:cubicBezTo>
                    <a:pt x="1836" y="245"/>
                    <a:pt x="1958" y="212"/>
                    <a:pt x="2069" y="178"/>
                  </a:cubicBezTo>
                  <a:cubicBezTo>
                    <a:pt x="2275" y="116"/>
                    <a:pt x="2480" y="55"/>
                    <a:pt x="2694" y="55"/>
                  </a:cubicBezTo>
                  <a:cubicBezTo>
                    <a:pt x="2712" y="55"/>
                    <a:pt x="2730" y="55"/>
                    <a:pt x="2748" y="56"/>
                  </a:cubicBezTo>
                  <a:lnTo>
                    <a:pt x="2748" y="45"/>
                  </a:lnTo>
                  <a:cubicBezTo>
                    <a:pt x="2699" y="38"/>
                    <a:pt x="2649" y="35"/>
                    <a:pt x="2599" y="35"/>
                  </a:cubicBezTo>
                  <a:cubicBezTo>
                    <a:pt x="2415" y="35"/>
                    <a:pt x="2231" y="76"/>
                    <a:pt x="2047" y="111"/>
                  </a:cubicBezTo>
                  <a:cubicBezTo>
                    <a:pt x="1849" y="161"/>
                    <a:pt x="1650" y="202"/>
                    <a:pt x="1444" y="202"/>
                  </a:cubicBezTo>
                  <a:cubicBezTo>
                    <a:pt x="1419" y="202"/>
                    <a:pt x="1394" y="202"/>
                    <a:pt x="1369" y="200"/>
                  </a:cubicBezTo>
                  <a:cubicBezTo>
                    <a:pt x="1135" y="200"/>
                    <a:pt x="913" y="156"/>
                    <a:pt x="690" y="111"/>
                  </a:cubicBezTo>
                  <a:cubicBezTo>
                    <a:pt x="457" y="78"/>
                    <a:pt x="235" y="34"/>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19"/>
            <p:cNvSpPr/>
            <p:nvPr/>
          </p:nvSpPr>
          <p:spPr>
            <a:xfrm>
              <a:off x="2396540" y="4204890"/>
              <a:ext cx="159122" cy="126118"/>
            </a:xfrm>
            <a:custGeom>
              <a:avLst/>
              <a:gdLst/>
              <a:ahLst/>
              <a:cxnLst/>
              <a:rect l="l" t="t" r="r" b="b"/>
              <a:pathLst>
                <a:path w="4561" h="3615" extrusionOk="0">
                  <a:moveTo>
                    <a:pt x="835" y="0"/>
                  </a:moveTo>
                  <a:lnTo>
                    <a:pt x="1" y="256"/>
                  </a:lnTo>
                  <a:cubicBezTo>
                    <a:pt x="1" y="256"/>
                    <a:pt x="423" y="2080"/>
                    <a:pt x="735" y="2725"/>
                  </a:cubicBezTo>
                  <a:cubicBezTo>
                    <a:pt x="1046" y="3371"/>
                    <a:pt x="1513" y="3448"/>
                    <a:pt x="1792" y="3537"/>
                  </a:cubicBezTo>
                  <a:cubicBezTo>
                    <a:pt x="1956" y="3599"/>
                    <a:pt x="2158" y="3614"/>
                    <a:pt x="2374" y="3614"/>
                  </a:cubicBezTo>
                  <a:cubicBezTo>
                    <a:pt x="2510" y="3614"/>
                    <a:pt x="2651" y="3608"/>
                    <a:pt x="2793" y="3604"/>
                  </a:cubicBezTo>
                  <a:cubicBezTo>
                    <a:pt x="3149" y="3604"/>
                    <a:pt x="3149" y="3371"/>
                    <a:pt x="3305" y="3226"/>
                  </a:cubicBezTo>
                  <a:cubicBezTo>
                    <a:pt x="3367" y="3167"/>
                    <a:pt x="3414" y="3158"/>
                    <a:pt x="3458" y="3158"/>
                  </a:cubicBezTo>
                  <a:cubicBezTo>
                    <a:pt x="3480" y="3158"/>
                    <a:pt x="3501" y="3160"/>
                    <a:pt x="3523" y="3160"/>
                  </a:cubicBezTo>
                  <a:cubicBezTo>
                    <a:pt x="3570" y="3160"/>
                    <a:pt x="3621" y="3151"/>
                    <a:pt x="3693" y="3092"/>
                  </a:cubicBezTo>
                  <a:cubicBezTo>
                    <a:pt x="3883" y="2959"/>
                    <a:pt x="3772" y="2703"/>
                    <a:pt x="3805" y="2603"/>
                  </a:cubicBezTo>
                  <a:cubicBezTo>
                    <a:pt x="3849" y="2503"/>
                    <a:pt x="3861" y="2491"/>
                    <a:pt x="4094" y="2392"/>
                  </a:cubicBezTo>
                  <a:cubicBezTo>
                    <a:pt x="4328" y="2291"/>
                    <a:pt x="4361" y="2069"/>
                    <a:pt x="4461" y="1880"/>
                  </a:cubicBezTo>
                  <a:cubicBezTo>
                    <a:pt x="4561" y="1691"/>
                    <a:pt x="4472" y="1546"/>
                    <a:pt x="4239" y="1458"/>
                  </a:cubicBezTo>
                  <a:cubicBezTo>
                    <a:pt x="3994" y="1369"/>
                    <a:pt x="3861" y="1401"/>
                    <a:pt x="3527" y="1357"/>
                  </a:cubicBezTo>
                  <a:cubicBezTo>
                    <a:pt x="3193" y="1324"/>
                    <a:pt x="2593" y="1124"/>
                    <a:pt x="2037" y="912"/>
                  </a:cubicBezTo>
                  <a:cubicBezTo>
                    <a:pt x="1481" y="701"/>
                    <a:pt x="835" y="0"/>
                    <a:pt x="835"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19"/>
            <p:cNvSpPr/>
            <p:nvPr/>
          </p:nvSpPr>
          <p:spPr>
            <a:xfrm>
              <a:off x="2396540" y="4204890"/>
              <a:ext cx="62518" cy="121095"/>
            </a:xfrm>
            <a:custGeom>
              <a:avLst/>
              <a:gdLst/>
              <a:ahLst/>
              <a:cxnLst/>
              <a:rect l="l" t="t" r="r" b="b"/>
              <a:pathLst>
                <a:path w="1792" h="3471" extrusionOk="0">
                  <a:moveTo>
                    <a:pt x="835" y="0"/>
                  </a:moveTo>
                  <a:lnTo>
                    <a:pt x="1" y="256"/>
                  </a:lnTo>
                  <a:cubicBezTo>
                    <a:pt x="1" y="256"/>
                    <a:pt x="423" y="2080"/>
                    <a:pt x="735" y="2725"/>
                  </a:cubicBezTo>
                  <a:cubicBezTo>
                    <a:pt x="969" y="3215"/>
                    <a:pt x="1291" y="3381"/>
                    <a:pt x="1558" y="3470"/>
                  </a:cubicBezTo>
                  <a:cubicBezTo>
                    <a:pt x="1691" y="3348"/>
                    <a:pt x="1792" y="3193"/>
                    <a:pt x="1758" y="3025"/>
                  </a:cubicBezTo>
                  <a:cubicBezTo>
                    <a:pt x="1725" y="2903"/>
                    <a:pt x="1625" y="2803"/>
                    <a:pt x="1592" y="2681"/>
                  </a:cubicBezTo>
                  <a:cubicBezTo>
                    <a:pt x="1558" y="2536"/>
                    <a:pt x="1625" y="2402"/>
                    <a:pt x="1658" y="2258"/>
                  </a:cubicBezTo>
                  <a:cubicBezTo>
                    <a:pt x="1758" y="1913"/>
                    <a:pt x="1703" y="1524"/>
                    <a:pt x="1513" y="1224"/>
                  </a:cubicBezTo>
                  <a:cubicBezTo>
                    <a:pt x="1458" y="1146"/>
                    <a:pt x="1402" y="1068"/>
                    <a:pt x="1392" y="968"/>
                  </a:cubicBezTo>
                  <a:cubicBezTo>
                    <a:pt x="1369" y="868"/>
                    <a:pt x="1414" y="756"/>
                    <a:pt x="1447" y="657"/>
                  </a:cubicBezTo>
                  <a:cubicBezTo>
                    <a:pt x="1458" y="623"/>
                    <a:pt x="1458" y="601"/>
                    <a:pt x="1469" y="568"/>
                  </a:cubicBezTo>
                  <a:cubicBezTo>
                    <a:pt x="1113" y="301"/>
                    <a:pt x="835" y="0"/>
                    <a:pt x="835"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19"/>
            <p:cNvSpPr/>
            <p:nvPr/>
          </p:nvSpPr>
          <p:spPr>
            <a:xfrm>
              <a:off x="2411298" y="4211867"/>
              <a:ext cx="41551" cy="79195"/>
            </a:xfrm>
            <a:custGeom>
              <a:avLst/>
              <a:gdLst/>
              <a:ahLst/>
              <a:cxnLst/>
              <a:rect l="l" t="t" r="r" b="b"/>
              <a:pathLst>
                <a:path w="1191" h="2270" extrusionOk="0">
                  <a:moveTo>
                    <a:pt x="12" y="0"/>
                  </a:moveTo>
                  <a:lnTo>
                    <a:pt x="0" y="12"/>
                  </a:lnTo>
                  <a:cubicBezTo>
                    <a:pt x="57" y="223"/>
                    <a:pt x="134" y="423"/>
                    <a:pt x="212" y="623"/>
                  </a:cubicBezTo>
                  <a:cubicBezTo>
                    <a:pt x="290" y="823"/>
                    <a:pt x="390" y="1013"/>
                    <a:pt x="479" y="1213"/>
                  </a:cubicBezTo>
                  <a:cubicBezTo>
                    <a:pt x="568" y="1413"/>
                    <a:pt x="646" y="1602"/>
                    <a:pt x="735" y="1814"/>
                  </a:cubicBezTo>
                  <a:cubicBezTo>
                    <a:pt x="824" y="2002"/>
                    <a:pt x="969" y="2202"/>
                    <a:pt x="1191" y="2269"/>
                  </a:cubicBezTo>
                  <a:lnTo>
                    <a:pt x="1191" y="2259"/>
                  </a:lnTo>
                  <a:cubicBezTo>
                    <a:pt x="1001" y="2158"/>
                    <a:pt x="880" y="1969"/>
                    <a:pt x="813" y="1769"/>
                  </a:cubicBezTo>
                  <a:cubicBezTo>
                    <a:pt x="746" y="1580"/>
                    <a:pt x="679" y="1369"/>
                    <a:pt x="601" y="1157"/>
                  </a:cubicBezTo>
                  <a:cubicBezTo>
                    <a:pt x="534" y="957"/>
                    <a:pt x="468" y="746"/>
                    <a:pt x="368" y="556"/>
                  </a:cubicBezTo>
                  <a:cubicBezTo>
                    <a:pt x="267" y="368"/>
                    <a:pt x="156" y="178"/>
                    <a:pt x="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19"/>
            <p:cNvSpPr/>
            <p:nvPr/>
          </p:nvSpPr>
          <p:spPr>
            <a:xfrm>
              <a:off x="2415170" y="4211100"/>
              <a:ext cx="62135" cy="78043"/>
            </a:xfrm>
            <a:custGeom>
              <a:avLst/>
              <a:gdLst/>
              <a:ahLst/>
              <a:cxnLst/>
              <a:rect l="l" t="t" r="r" b="b"/>
              <a:pathLst>
                <a:path w="1781" h="2237" extrusionOk="0">
                  <a:moveTo>
                    <a:pt x="12" y="0"/>
                  </a:moveTo>
                  <a:lnTo>
                    <a:pt x="1" y="12"/>
                  </a:lnTo>
                  <a:cubicBezTo>
                    <a:pt x="146" y="200"/>
                    <a:pt x="268" y="400"/>
                    <a:pt x="390" y="612"/>
                  </a:cubicBezTo>
                  <a:cubicBezTo>
                    <a:pt x="512" y="812"/>
                    <a:pt x="635" y="1023"/>
                    <a:pt x="779" y="1223"/>
                  </a:cubicBezTo>
                  <a:cubicBezTo>
                    <a:pt x="924" y="1413"/>
                    <a:pt x="1068" y="1613"/>
                    <a:pt x="1213" y="1802"/>
                  </a:cubicBezTo>
                  <a:cubicBezTo>
                    <a:pt x="1280" y="1902"/>
                    <a:pt x="1369" y="1991"/>
                    <a:pt x="1458" y="2069"/>
                  </a:cubicBezTo>
                  <a:cubicBezTo>
                    <a:pt x="1547" y="2147"/>
                    <a:pt x="1658" y="2214"/>
                    <a:pt x="1780" y="2236"/>
                  </a:cubicBezTo>
                  <a:lnTo>
                    <a:pt x="1780" y="2224"/>
                  </a:lnTo>
                  <a:cubicBezTo>
                    <a:pt x="1669" y="2192"/>
                    <a:pt x="1558" y="2125"/>
                    <a:pt x="1480" y="2047"/>
                  </a:cubicBezTo>
                  <a:cubicBezTo>
                    <a:pt x="1391" y="1969"/>
                    <a:pt x="1313" y="1869"/>
                    <a:pt x="1246" y="1780"/>
                  </a:cubicBezTo>
                  <a:cubicBezTo>
                    <a:pt x="1102" y="1579"/>
                    <a:pt x="969" y="1379"/>
                    <a:pt x="835" y="1179"/>
                  </a:cubicBezTo>
                  <a:cubicBezTo>
                    <a:pt x="702" y="979"/>
                    <a:pt x="601" y="768"/>
                    <a:pt x="468" y="568"/>
                  </a:cubicBezTo>
                  <a:cubicBezTo>
                    <a:pt x="334" y="367"/>
                    <a:pt x="190" y="167"/>
                    <a:pt x="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19"/>
            <p:cNvSpPr/>
            <p:nvPr/>
          </p:nvSpPr>
          <p:spPr>
            <a:xfrm>
              <a:off x="2414403" y="4205273"/>
              <a:ext cx="72985" cy="57843"/>
            </a:xfrm>
            <a:custGeom>
              <a:avLst/>
              <a:gdLst/>
              <a:ahLst/>
              <a:cxnLst/>
              <a:rect l="l" t="t" r="r" b="b"/>
              <a:pathLst>
                <a:path w="2092" h="1658" extrusionOk="0">
                  <a:moveTo>
                    <a:pt x="12" y="1"/>
                  </a:moveTo>
                  <a:lnTo>
                    <a:pt x="0" y="11"/>
                  </a:lnTo>
                  <a:cubicBezTo>
                    <a:pt x="156" y="167"/>
                    <a:pt x="301" y="334"/>
                    <a:pt x="445" y="501"/>
                  </a:cubicBezTo>
                  <a:cubicBezTo>
                    <a:pt x="601" y="668"/>
                    <a:pt x="757" y="812"/>
                    <a:pt x="935" y="968"/>
                  </a:cubicBezTo>
                  <a:cubicBezTo>
                    <a:pt x="1102" y="1113"/>
                    <a:pt x="1291" y="1246"/>
                    <a:pt x="1480" y="1368"/>
                  </a:cubicBezTo>
                  <a:cubicBezTo>
                    <a:pt x="1669" y="1479"/>
                    <a:pt x="1869" y="1580"/>
                    <a:pt x="2081" y="1657"/>
                  </a:cubicBezTo>
                  <a:lnTo>
                    <a:pt x="2091" y="1647"/>
                  </a:lnTo>
                  <a:cubicBezTo>
                    <a:pt x="1891" y="1546"/>
                    <a:pt x="1691" y="1435"/>
                    <a:pt x="1513" y="1313"/>
                  </a:cubicBezTo>
                  <a:cubicBezTo>
                    <a:pt x="1335" y="1180"/>
                    <a:pt x="1157" y="1046"/>
                    <a:pt x="1001" y="890"/>
                  </a:cubicBezTo>
                  <a:cubicBezTo>
                    <a:pt x="846" y="735"/>
                    <a:pt x="702" y="567"/>
                    <a:pt x="546" y="412"/>
                  </a:cubicBezTo>
                  <a:cubicBezTo>
                    <a:pt x="379" y="256"/>
                    <a:pt x="212" y="100"/>
                    <a:pt x="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19"/>
            <p:cNvSpPr/>
            <p:nvPr/>
          </p:nvSpPr>
          <p:spPr>
            <a:xfrm>
              <a:off x="2297631" y="4209146"/>
              <a:ext cx="128840" cy="121618"/>
            </a:xfrm>
            <a:custGeom>
              <a:avLst/>
              <a:gdLst/>
              <a:ahLst/>
              <a:cxnLst/>
              <a:rect l="l" t="t" r="r" b="b"/>
              <a:pathLst>
                <a:path w="3693" h="3486" extrusionOk="0">
                  <a:moveTo>
                    <a:pt x="2369" y="1"/>
                  </a:moveTo>
                  <a:cubicBezTo>
                    <a:pt x="2369" y="1"/>
                    <a:pt x="2124" y="367"/>
                    <a:pt x="1913" y="601"/>
                  </a:cubicBezTo>
                  <a:cubicBezTo>
                    <a:pt x="1701" y="835"/>
                    <a:pt x="1412" y="1135"/>
                    <a:pt x="1112" y="1235"/>
                  </a:cubicBezTo>
                  <a:cubicBezTo>
                    <a:pt x="823" y="1346"/>
                    <a:pt x="411" y="1346"/>
                    <a:pt x="211" y="1635"/>
                  </a:cubicBezTo>
                  <a:cubicBezTo>
                    <a:pt x="0" y="1936"/>
                    <a:pt x="89" y="2136"/>
                    <a:pt x="289" y="2169"/>
                  </a:cubicBezTo>
                  <a:cubicBezTo>
                    <a:pt x="490" y="2203"/>
                    <a:pt x="556" y="2248"/>
                    <a:pt x="712" y="2369"/>
                  </a:cubicBezTo>
                  <a:cubicBezTo>
                    <a:pt x="868" y="2492"/>
                    <a:pt x="967" y="2592"/>
                    <a:pt x="957" y="2737"/>
                  </a:cubicBezTo>
                  <a:cubicBezTo>
                    <a:pt x="945" y="2870"/>
                    <a:pt x="890" y="3059"/>
                    <a:pt x="1190" y="3104"/>
                  </a:cubicBezTo>
                  <a:cubicBezTo>
                    <a:pt x="1311" y="3127"/>
                    <a:pt x="1392" y="3129"/>
                    <a:pt x="1451" y="3129"/>
                  </a:cubicBezTo>
                  <a:cubicBezTo>
                    <a:pt x="1463" y="3129"/>
                    <a:pt x="1473" y="3129"/>
                    <a:pt x="1483" y="3129"/>
                  </a:cubicBezTo>
                  <a:cubicBezTo>
                    <a:pt x="1546" y="3129"/>
                    <a:pt x="1585" y="3132"/>
                    <a:pt x="1635" y="3170"/>
                  </a:cubicBezTo>
                  <a:cubicBezTo>
                    <a:pt x="1735" y="3249"/>
                    <a:pt x="1757" y="3471"/>
                    <a:pt x="1958" y="3482"/>
                  </a:cubicBezTo>
                  <a:cubicBezTo>
                    <a:pt x="1997" y="3484"/>
                    <a:pt x="2039" y="3486"/>
                    <a:pt x="2083" y="3486"/>
                  </a:cubicBezTo>
                  <a:cubicBezTo>
                    <a:pt x="2260" y="3486"/>
                    <a:pt x="2468" y="3456"/>
                    <a:pt x="2692" y="3304"/>
                  </a:cubicBezTo>
                  <a:cubicBezTo>
                    <a:pt x="2981" y="3126"/>
                    <a:pt x="3270" y="3071"/>
                    <a:pt x="3481" y="2414"/>
                  </a:cubicBezTo>
                  <a:cubicBezTo>
                    <a:pt x="3693" y="1769"/>
                    <a:pt x="3448" y="434"/>
                    <a:pt x="3448" y="434"/>
                  </a:cubicBezTo>
                  <a:lnTo>
                    <a:pt x="2369" y="1"/>
                  </a:ln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19"/>
            <p:cNvSpPr/>
            <p:nvPr/>
          </p:nvSpPr>
          <p:spPr>
            <a:xfrm>
              <a:off x="2314691" y="4209146"/>
              <a:ext cx="106721" cy="54843"/>
            </a:xfrm>
            <a:custGeom>
              <a:avLst/>
              <a:gdLst/>
              <a:ahLst/>
              <a:cxnLst/>
              <a:rect l="l" t="t" r="r" b="b"/>
              <a:pathLst>
                <a:path w="3059" h="1572" extrusionOk="0">
                  <a:moveTo>
                    <a:pt x="1880" y="1"/>
                  </a:moveTo>
                  <a:cubicBezTo>
                    <a:pt x="1880" y="1"/>
                    <a:pt x="1635" y="367"/>
                    <a:pt x="1424" y="601"/>
                  </a:cubicBezTo>
                  <a:cubicBezTo>
                    <a:pt x="1212" y="835"/>
                    <a:pt x="923" y="1135"/>
                    <a:pt x="623" y="1235"/>
                  </a:cubicBezTo>
                  <a:cubicBezTo>
                    <a:pt x="445" y="1313"/>
                    <a:pt x="201" y="1336"/>
                    <a:pt x="1" y="1413"/>
                  </a:cubicBezTo>
                  <a:cubicBezTo>
                    <a:pt x="45" y="1480"/>
                    <a:pt x="112" y="1536"/>
                    <a:pt x="189" y="1558"/>
                  </a:cubicBezTo>
                  <a:cubicBezTo>
                    <a:pt x="225" y="1568"/>
                    <a:pt x="261" y="1572"/>
                    <a:pt x="297" y="1572"/>
                  </a:cubicBezTo>
                  <a:cubicBezTo>
                    <a:pt x="383" y="1572"/>
                    <a:pt x="470" y="1548"/>
                    <a:pt x="557" y="1524"/>
                  </a:cubicBezTo>
                  <a:cubicBezTo>
                    <a:pt x="824" y="1447"/>
                    <a:pt x="1079" y="1346"/>
                    <a:pt x="1324" y="1213"/>
                  </a:cubicBezTo>
                  <a:cubicBezTo>
                    <a:pt x="1390" y="1180"/>
                    <a:pt x="1469" y="1135"/>
                    <a:pt x="1546" y="1135"/>
                  </a:cubicBezTo>
                  <a:cubicBezTo>
                    <a:pt x="1635" y="1146"/>
                    <a:pt x="1724" y="1202"/>
                    <a:pt x="1825" y="1213"/>
                  </a:cubicBezTo>
                  <a:cubicBezTo>
                    <a:pt x="1836" y="1214"/>
                    <a:pt x="1848" y="1214"/>
                    <a:pt x="1859" y="1214"/>
                  </a:cubicBezTo>
                  <a:cubicBezTo>
                    <a:pt x="1958" y="1214"/>
                    <a:pt x="2058" y="1178"/>
                    <a:pt x="2157" y="1178"/>
                  </a:cubicBezTo>
                  <a:cubicBezTo>
                    <a:pt x="2168" y="1178"/>
                    <a:pt x="2180" y="1179"/>
                    <a:pt x="2191" y="1180"/>
                  </a:cubicBezTo>
                  <a:cubicBezTo>
                    <a:pt x="2292" y="1190"/>
                    <a:pt x="2369" y="1247"/>
                    <a:pt x="2458" y="1269"/>
                  </a:cubicBezTo>
                  <a:cubicBezTo>
                    <a:pt x="2530" y="1293"/>
                    <a:pt x="2601" y="1302"/>
                    <a:pt x="2673" y="1302"/>
                  </a:cubicBezTo>
                  <a:cubicBezTo>
                    <a:pt x="2801" y="1302"/>
                    <a:pt x="2930" y="1271"/>
                    <a:pt x="3059" y="1235"/>
                  </a:cubicBezTo>
                  <a:cubicBezTo>
                    <a:pt x="3026" y="790"/>
                    <a:pt x="2959" y="434"/>
                    <a:pt x="2959" y="434"/>
                  </a:cubicBezTo>
                  <a:lnTo>
                    <a:pt x="1880"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19"/>
            <p:cNvSpPr/>
            <p:nvPr/>
          </p:nvSpPr>
          <p:spPr>
            <a:xfrm>
              <a:off x="2348429" y="4213402"/>
              <a:ext cx="40016" cy="53203"/>
            </a:xfrm>
            <a:custGeom>
              <a:avLst/>
              <a:gdLst/>
              <a:ahLst/>
              <a:cxnLst/>
              <a:rect l="l" t="t" r="r" b="b"/>
              <a:pathLst>
                <a:path w="1147" h="1525" extrusionOk="0">
                  <a:moveTo>
                    <a:pt x="1124" y="1"/>
                  </a:moveTo>
                  <a:cubicBezTo>
                    <a:pt x="1080" y="146"/>
                    <a:pt x="1002" y="279"/>
                    <a:pt x="902" y="413"/>
                  </a:cubicBezTo>
                  <a:cubicBezTo>
                    <a:pt x="813" y="535"/>
                    <a:pt x="713" y="646"/>
                    <a:pt x="601" y="769"/>
                  </a:cubicBezTo>
                  <a:cubicBezTo>
                    <a:pt x="479" y="880"/>
                    <a:pt x="368" y="980"/>
                    <a:pt x="257" y="1102"/>
                  </a:cubicBezTo>
                  <a:cubicBezTo>
                    <a:pt x="146" y="1224"/>
                    <a:pt x="35" y="1358"/>
                    <a:pt x="1" y="1525"/>
                  </a:cubicBezTo>
                  <a:lnTo>
                    <a:pt x="12" y="1525"/>
                  </a:lnTo>
                  <a:cubicBezTo>
                    <a:pt x="57" y="1369"/>
                    <a:pt x="179" y="1258"/>
                    <a:pt x="290" y="1147"/>
                  </a:cubicBezTo>
                  <a:cubicBezTo>
                    <a:pt x="413" y="1036"/>
                    <a:pt x="535" y="935"/>
                    <a:pt x="657" y="835"/>
                  </a:cubicBezTo>
                  <a:cubicBezTo>
                    <a:pt x="779" y="724"/>
                    <a:pt x="913" y="613"/>
                    <a:pt x="1002" y="468"/>
                  </a:cubicBezTo>
                  <a:cubicBezTo>
                    <a:pt x="1091" y="334"/>
                    <a:pt x="1147" y="168"/>
                    <a:pt x="1135"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19"/>
            <p:cNvSpPr/>
            <p:nvPr/>
          </p:nvSpPr>
          <p:spPr>
            <a:xfrm>
              <a:off x="2365524" y="4218077"/>
              <a:ext cx="29131" cy="67158"/>
            </a:xfrm>
            <a:custGeom>
              <a:avLst/>
              <a:gdLst/>
              <a:ahLst/>
              <a:cxnLst/>
              <a:rect l="l" t="t" r="r" b="b"/>
              <a:pathLst>
                <a:path w="835" h="1925" extrusionOk="0">
                  <a:moveTo>
                    <a:pt x="812" y="0"/>
                  </a:moveTo>
                  <a:cubicBezTo>
                    <a:pt x="756" y="167"/>
                    <a:pt x="701" y="334"/>
                    <a:pt x="645" y="490"/>
                  </a:cubicBezTo>
                  <a:cubicBezTo>
                    <a:pt x="578" y="657"/>
                    <a:pt x="534" y="823"/>
                    <a:pt x="457" y="979"/>
                  </a:cubicBezTo>
                  <a:cubicBezTo>
                    <a:pt x="378" y="1135"/>
                    <a:pt x="289" y="1280"/>
                    <a:pt x="200" y="1424"/>
                  </a:cubicBezTo>
                  <a:cubicBezTo>
                    <a:pt x="111" y="1580"/>
                    <a:pt x="22" y="1747"/>
                    <a:pt x="0" y="1925"/>
                  </a:cubicBezTo>
                  <a:lnTo>
                    <a:pt x="12" y="1925"/>
                  </a:lnTo>
                  <a:cubicBezTo>
                    <a:pt x="56" y="1758"/>
                    <a:pt x="145" y="1602"/>
                    <a:pt x="256" y="1468"/>
                  </a:cubicBezTo>
                  <a:cubicBezTo>
                    <a:pt x="356" y="1324"/>
                    <a:pt x="457" y="1179"/>
                    <a:pt x="546" y="1023"/>
                  </a:cubicBezTo>
                  <a:cubicBezTo>
                    <a:pt x="634" y="868"/>
                    <a:pt x="723" y="701"/>
                    <a:pt x="768" y="534"/>
                  </a:cubicBezTo>
                  <a:cubicBezTo>
                    <a:pt x="812" y="356"/>
                    <a:pt x="835" y="178"/>
                    <a:pt x="82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19"/>
            <p:cNvSpPr/>
            <p:nvPr/>
          </p:nvSpPr>
          <p:spPr>
            <a:xfrm>
              <a:off x="2390330" y="4210716"/>
              <a:ext cx="19851" cy="78776"/>
            </a:xfrm>
            <a:custGeom>
              <a:avLst/>
              <a:gdLst/>
              <a:ahLst/>
              <a:cxnLst/>
              <a:rect l="l" t="t" r="r" b="b"/>
              <a:pathLst>
                <a:path w="569" h="2258" extrusionOk="0">
                  <a:moveTo>
                    <a:pt x="468" y="0"/>
                  </a:moveTo>
                  <a:cubicBezTo>
                    <a:pt x="457" y="201"/>
                    <a:pt x="446" y="389"/>
                    <a:pt x="424" y="579"/>
                  </a:cubicBezTo>
                  <a:cubicBezTo>
                    <a:pt x="391" y="767"/>
                    <a:pt x="379" y="957"/>
                    <a:pt x="335" y="1135"/>
                  </a:cubicBezTo>
                  <a:cubicBezTo>
                    <a:pt x="302" y="1323"/>
                    <a:pt x="235" y="1501"/>
                    <a:pt x="157" y="1691"/>
                  </a:cubicBezTo>
                  <a:cubicBezTo>
                    <a:pt x="90" y="1869"/>
                    <a:pt x="23" y="2058"/>
                    <a:pt x="1" y="2247"/>
                  </a:cubicBezTo>
                  <a:lnTo>
                    <a:pt x="12" y="2258"/>
                  </a:lnTo>
                  <a:cubicBezTo>
                    <a:pt x="57" y="2069"/>
                    <a:pt x="146" y="1891"/>
                    <a:pt x="235" y="1713"/>
                  </a:cubicBezTo>
                  <a:cubicBezTo>
                    <a:pt x="312" y="1546"/>
                    <a:pt x="401" y="1357"/>
                    <a:pt x="457" y="1168"/>
                  </a:cubicBezTo>
                  <a:cubicBezTo>
                    <a:pt x="513" y="979"/>
                    <a:pt x="569" y="790"/>
                    <a:pt x="569" y="589"/>
                  </a:cubicBezTo>
                  <a:cubicBezTo>
                    <a:pt x="569" y="389"/>
                    <a:pt x="546" y="189"/>
                    <a:pt x="49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19"/>
            <p:cNvSpPr/>
            <p:nvPr/>
          </p:nvSpPr>
          <p:spPr>
            <a:xfrm>
              <a:off x="2396540" y="4211867"/>
              <a:ext cx="18316" cy="96673"/>
            </a:xfrm>
            <a:custGeom>
              <a:avLst/>
              <a:gdLst/>
              <a:ahLst/>
              <a:cxnLst/>
              <a:rect l="l" t="t" r="r" b="b"/>
              <a:pathLst>
                <a:path w="525" h="2771" extrusionOk="0">
                  <a:moveTo>
                    <a:pt x="401" y="0"/>
                  </a:moveTo>
                  <a:lnTo>
                    <a:pt x="401" y="0"/>
                  </a:lnTo>
                  <a:cubicBezTo>
                    <a:pt x="413" y="245"/>
                    <a:pt x="423" y="490"/>
                    <a:pt x="423" y="724"/>
                  </a:cubicBezTo>
                  <a:cubicBezTo>
                    <a:pt x="423" y="968"/>
                    <a:pt x="423" y="1201"/>
                    <a:pt x="413" y="1446"/>
                  </a:cubicBezTo>
                  <a:cubicBezTo>
                    <a:pt x="391" y="1680"/>
                    <a:pt x="368" y="1925"/>
                    <a:pt x="335" y="2158"/>
                  </a:cubicBezTo>
                  <a:cubicBezTo>
                    <a:pt x="312" y="2269"/>
                    <a:pt x="279" y="2392"/>
                    <a:pt x="223" y="2492"/>
                  </a:cubicBezTo>
                  <a:cubicBezTo>
                    <a:pt x="168" y="2603"/>
                    <a:pt x="101" y="2703"/>
                    <a:pt x="1" y="2770"/>
                  </a:cubicBezTo>
                  <a:cubicBezTo>
                    <a:pt x="112" y="2714"/>
                    <a:pt x="190" y="2614"/>
                    <a:pt x="246" y="2503"/>
                  </a:cubicBezTo>
                  <a:cubicBezTo>
                    <a:pt x="312" y="2403"/>
                    <a:pt x="346" y="2281"/>
                    <a:pt x="368" y="2158"/>
                  </a:cubicBezTo>
                  <a:cubicBezTo>
                    <a:pt x="423" y="1925"/>
                    <a:pt x="457" y="1691"/>
                    <a:pt x="480" y="1446"/>
                  </a:cubicBezTo>
                  <a:cubicBezTo>
                    <a:pt x="502" y="1201"/>
                    <a:pt x="524" y="968"/>
                    <a:pt x="512" y="724"/>
                  </a:cubicBezTo>
                  <a:cubicBezTo>
                    <a:pt x="502" y="479"/>
                    <a:pt x="468" y="234"/>
                    <a:pt x="40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19"/>
            <p:cNvSpPr/>
            <p:nvPr/>
          </p:nvSpPr>
          <p:spPr>
            <a:xfrm>
              <a:off x="2372118" y="4056649"/>
              <a:ext cx="103616" cy="121095"/>
            </a:xfrm>
            <a:custGeom>
              <a:avLst/>
              <a:gdLst/>
              <a:ahLst/>
              <a:cxnLst/>
              <a:rect l="l" t="t" r="r" b="b"/>
              <a:pathLst>
                <a:path w="2970" h="3471" extrusionOk="0">
                  <a:moveTo>
                    <a:pt x="1806" y="1"/>
                  </a:moveTo>
                  <a:cubicBezTo>
                    <a:pt x="1650" y="1"/>
                    <a:pt x="1453" y="23"/>
                    <a:pt x="1313" y="23"/>
                  </a:cubicBezTo>
                  <a:cubicBezTo>
                    <a:pt x="1306" y="22"/>
                    <a:pt x="1300" y="22"/>
                    <a:pt x="1293" y="22"/>
                  </a:cubicBezTo>
                  <a:cubicBezTo>
                    <a:pt x="1052" y="22"/>
                    <a:pt x="761" y="208"/>
                    <a:pt x="512" y="479"/>
                  </a:cubicBezTo>
                  <a:cubicBezTo>
                    <a:pt x="245" y="746"/>
                    <a:pt x="45" y="1035"/>
                    <a:pt x="23" y="1469"/>
                  </a:cubicBezTo>
                  <a:cubicBezTo>
                    <a:pt x="1" y="1903"/>
                    <a:pt x="379" y="3115"/>
                    <a:pt x="379" y="3115"/>
                  </a:cubicBezTo>
                  <a:lnTo>
                    <a:pt x="1446" y="3471"/>
                  </a:lnTo>
                  <a:cubicBezTo>
                    <a:pt x="1446" y="3471"/>
                    <a:pt x="2181" y="3382"/>
                    <a:pt x="2569" y="2892"/>
                  </a:cubicBezTo>
                  <a:cubicBezTo>
                    <a:pt x="2959" y="2403"/>
                    <a:pt x="2925" y="1814"/>
                    <a:pt x="2948" y="1569"/>
                  </a:cubicBezTo>
                  <a:cubicBezTo>
                    <a:pt x="2970" y="1313"/>
                    <a:pt x="2970" y="1335"/>
                    <a:pt x="2892" y="1235"/>
                  </a:cubicBezTo>
                  <a:cubicBezTo>
                    <a:pt x="2803" y="1146"/>
                    <a:pt x="2592" y="1024"/>
                    <a:pt x="2470" y="868"/>
                  </a:cubicBezTo>
                  <a:cubicBezTo>
                    <a:pt x="2336" y="712"/>
                    <a:pt x="2181" y="657"/>
                    <a:pt x="2158" y="534"/>
                  </a:cubicBezTo>
                  <a:cubicBezTo>
                    <a:pt x="2124" y="412"/>
                    <a:pt x="2114" y="156"/>
                    <a:pt x="2047" y="56"/>
                  </a:cubicBezTo>
                  <a:cubicBezTo>
                    <a:pt x="2018" y="13"/>
                    <a:pt x="1924" y="1"/>
                    <a:pt x="1806"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19"/>
            <p:cNvSpPr/>
            <p:nvPr/>
          </p:nvSpPr>
          <p:spPr>
            <a:xfrm>
              <a:off x="2374839" y="4123844"/>
              <a:ext cx="98208" cy="53901"/>
            </a:xfrm>
            <a:custGeom>
              <a:avLst/>
              <a:gdLst/>
              <a:ahLst/>
              <a:cxnLst/>
              <a:rect l="l" t="t" r="r" b="b"/>
              <a:pathLst>
                <a:path w="2815" h="1545" extrusionOk="0">
                  <a:moveTo>
                    <a:pt x="137" y="0"/>
                  </a:moveTo>
                  <a:cubicBezTo>
                    <a:pt x="88" y="0"/>
                    <a:pt x="43" y="17"/>
                    <a:pt x="0" y="43"/>
                  </a:cubicBezTo>
                  <a:cubicBezTo>
                    <a:pt x="101" y="555"/>
                    <a:pt x="301" y="1189"/>
                    <a:pt x="301" y="1189"/>
                  </a:cubicBezTo>
                  <a:lnTo>
                    <a:pt x="1368" y="1545"/>
                  </a:lnTo>
                  <a:cubicBezTo>
                    <a:pt x="1368" y="1545"/>
                    <a:pt x="2103" y="1456"/>
                    <a:pt x="2491" y="966"/>
                  </a:cubicBezTo>
                  <a:cubicBezTo>
                    <a:pt x="2681" y="733"/>
                    <a:pt x="2770" y="477"/>
                    <a:pt x="2814" y="254"/>
                  </a:cubicBezTo>
                  <a:cubicBezTo>
                    <a:pt x="2756" y="230"/>
                    <a:pt x="2691" y="217"/>
                    <a:pt x="2630" y="217"/>
                  </a:cubicBezTo>
                  <a:cubicBezTo>
                    <a:pt x="2609" y="217"/>
                    <a:pt x="2589" y="218"/>
                    <a:pt x="2570" y="221"/>
                  </a:cubicBezTo>
                  <a:cubicBezTo>
                    <a:pt x="2506" y="234"/>
                    <a:pt x="2435" y="254"/>
                    <a:pt x="2371" y="254"/>
                  </a:cubicBezTo>
                  <a:cubicBezTo>
                    <a:pt x="2323" y="254"/>
                    <a:pt x="2280" y="243"/>
                    <a:pt x="2247" y="210"/>
                  </a:cubicBezTo>
                  <a:lnTo>
                    <a:pt x="2180" y="110"/>
                  </a:lnTo>
                  <a:cubicBezTo>
                    <a:pt x="2154" y="89"/>
                    <a:pt x="2121" y="81"/>
                    <a:pt x="2086" y="81"/>
                  </a:cubicBezTo>
                  <a:cubicBezTo>
                    <a:pt x="2047" y="81"/>
                    <a:pt x="2005" y="92"/>
                    <a:pt x="1969" y="110"/>
                  </a:cubicBezTo>
                  <a:cubicBezTo>
                    <a:pt x="1902" y="143"/>
                    <a:pt x="1846" y="199"/>
                    <a:pt x="1791" y="232"/>
                  </a:cubicBezTo>
                  <a:cubicBezTo>
                    <a:pt x="1668" y="321"/>
                    <a:pt x="1513" y="343"/>
                    <a:pt x="1368" y="377"/>
                  </a:cubicBezTo>
                  <a:cubicBezTo>
                    <a:pt x="1309" y="386"/>
                    <a:pt x="1246" y="395"/>
                    <a:pt x="1186" y="395"/>
                  </a:cubicBezTo>
                  <a:cubicBezTo>
                    <a:pt x="1099" y="395"/>
                    <a:pt x="1016" y="376"/>
                    <a:pt x="957" y="310"/>
                  </a:cubicBezTo>
                  <a:cubicBezTo>
                    <a:pt x="901" y="244"/>
                    <a:pt x="868" y="155"/>
                    <a:pt x="790" y="132"/>
                  </a:cubicBezTo>
                  <a:cubicBezTo>
                    <a:pt x="782" y="131"/>
                    <a:pt x="775" y="130"/>
                    <a:pt x="767" y="130"/>
                  </a:cubicBezTo>
                  <a:cubicBezTo>
                    <a:pt x="680" y="130"/>
                    <a:pt x="600" y="233"/>
                    <a:pt x="513" y="233"/>
                  </a:cubicBezTo>
                  <a:cubicBezTo>
                    <a:pt x="509" y="233"/>
                    <a:pt x="505" y="233"/>
                    <a:pt x="501" y="232"/>
                  </a:cubicBezTo>
                  <a:cubicBezTo>
                    <a:pt x="412" y="221"/>
                    <a:pt x="378" y="121"/>
                    <a:pt x="311" y="66"/>
                  </a:cubicBezTo>
                  <a:cubicBezTo>
                    <a:pt x="248" y="19"/>
                    <a:pt x="190" y="0"/>
                    <a:pt x="137"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19"/>
            <p:cNvSpPr/>
            <p:nvPr/>
          </p:nvSpPr>
          <p:spPr>
            <a:xfrm>
              <a:off x="2381817" y="4069837"/>
              <a:ext cx="34574" cy="105570"/>
            </a:xfrm>
            <a:custGeom>
              <a:avLst/>
              <a:gdLst/>
              <a:ahLst/>
              <a:cxnLst/>
              <a:rect l="l" t="t" r="r" b="b"/>
              <a:pathLst>
                <a:path w="991" h="3026" extrusionOk="0">
                  <a:moveTo>
                    <a:pt x="991" y="1"/>
                  </a:moveTo>
                  <a:cubicBezTo>
                    <a:pt x="734" y="123"/>
                    <a:pt x="523" y="324"/>
                    <a:pt x="356" y="557"/>
                  </a:cubicBezTo>
                  <a:cubicBezTo>
                    <a:pt x="200" y="801"/>
                    <a:pt x="89" y="1080"/>
                    <a:pt x="45" y="1357"/>
                  </a:cubicBezTo>
                  <a:cubicBezTo>
                    <a:pt x="0" y="1647"/>
                    <a:pt x="0" y="1936"/>
                    <a:pt x="56" y="2225"/>
                  </a:cubicBezTo>
                  <a:cubicBezTo>
                    <a:pt x="111" y="2503"/>
                    <a:pt x="212" y="2770"/>
                    <a:pt x="345" y="3026"/>
                  </a:cubicBezTo>
                  <a:lnTo>
                    <a:pt x="356" y="3015"/>
                  </a:lnTo>
                  <a:cubicBezTo>
                    <a:pt x="279" y="2748"/>
                    <a:pt x="212" y="2470"/>
                    <a:pt x="167" y="2203"/>
                  </a:cubicBezTo>
                  <a:cubicBezTo>
                    <a:pt x="134" y="1925"/>
                    <a:pt x="111" y="1647"/>
                    <a:pt x="145" y="1380"/>
                  </a:cubicBezTo>
                  <a:cubicBezTo>
                    <a:pt x="178" y="1102"/>
                    <a:pt x="267" y="835"/>
                    <a:pt x="412" y="590"/>
                  </a:cubicBezTo>
                  <a:cubicBezTo>
                    <a:pt x="546" y="356"/>
                    <a:pt x="746" y="146"/>
                    <a:pt x="991" y="12"/>
                  </a:cubicBezTo>
                  <a:lnTo>
                    <a:pt x="991"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19"/>
            <p:cNvSpPr/>
            <p:nvPr/>
          </p:nvSpPr>
          <p:spPr>
            <a:xfrm>
              <a:off x="2391900" y="4093526"/>
              <a:ext cx="17862" cy="84637"/>
            </a:xfrm>
            <a:custGeom>
              <a:avLst/>
              <a:gdLst/>
              <a:ahLst/>
              <a:cxnLst/>
              <a:rect l="l" t="t" r="r" b="b"/>
              <a:pathLst>
                <a:path w="512" h="2426" extrusionOk="0">
                  <a:moveTo>
                    <a:pt x="501" y="0"/>
                  </a:moveTo>
                  <a:cubicBezTo>
                    <a:pt x="201" y="300"/>
                    <a:pt x="12" y="723"/>
                    <a:pt x="0" y="1157"/>
                  </a:cubicBezTo>
                  <a:cubicBezTo>
                    <a:pt x="0" y="1380"/>
                    <a:pt x="34" y="1590"/>
                    <a:pt x="89" y="1802"/>
                  </a:cubicBezTo>
                  <a:cubicBezTo>
                    <a:pt x="145" y="2013"/>
                    <a:pt x="201" y="2213"/>
                    <a:pt x="245" y="2425"/>
                  </a:cubicBezTo>
                  <a:lnTo>
                    <a:pt x="257" y="2425"/>
                  </a:lnTo>
                  <a:cubicBezTo>
                    <a:pt x="257" y="2203"/>
                    <a:pt x="212" y="1991"/>
                    <a:pt x="178" y="1780"/>
                  </a:cubicBezTo>
                  <a:cubicBezTo>
                    <a:pt x="134" y="1580"/>
                    <a:pt x="79" y="1368"/>
                    <a:pt x="79" y="1157"/>
                  </a:cubicBezTo>
                  <a:cubicBezTo>
                    <a:pt x="67" y="745"/>
                    <a:pt x="223" y="323"/>
                    <a:pt x="5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19"/>
            <p:cNvSpPr/>
            <p:nvPr/>
          </p:nvSpPr>
          <p:spPr>
            <a:xfrm>
              <a:off x="2400447" y="4092340"/>
              <a:ext cx="35725" cy="86940"/>
            </a:xfrm>
            <a:custGeom>
              <a:avLst/>
              <a:gdLst/>
              <a:ahLst/>
              <a:cxnLst/>
              <a:rect l="l" t="t" r="r" b="b"/>
              <a:pathLst>
                <a:path w="1024" h="2492" extrusionOk="0">
                  <a:moveTo>
                    <a:pt x="1013" y="1"/>
                  </a:moveTo>
                  <a:cubicBezTo>
                    <a:pt x="857" y="168"/>
                    <a:pt x="712" y="346"/>
                    <a:pt x="556" y="524"/>
                  </a:cubicBezTo>
                  <a:cubicBezTo>
                    <a:pt x="400" y="702"/>
                    <a:pt x="267" y="890"/>
                    <a:pt x="156" y="1102"/>
                  </a:cubicBezTo>
                  <a:cubicBezTo>
                    <a:pt x="111" y="1213"/>
                    <a:pt x="67" y="1325"/>
                    <a:pt x="34" y="1436"/>
                  </a:cubicBezTo>
                  <a:cubicBezTo>
                    <a:pt x="12" y="1558"/>
                    <a:pt x="0" y="1681"/>
                    <a:pt x="12" y="1802"/>
                  </a:cubicBezTo>
                  <a:cubicBezTo>
                    <a:pt x="45" y="2047"/>
                    <a:pt x="145" y="2247"/>
                    <a:pt x="123" y="2481"/>
                  </a:cubicBezTo>
                  <a:lnTo>
                    <a:pt x="145" y="2492"/>
                  </a:lnTo>
                  <a:cubicBezTo>
                    <a:pt x="190" y="2381"/>
                    <a:pt x="200" y="2247"/>
                    <a:pt x="190" y="2136"/>
                  </a:cubicBezTo>
                  <a:cubicBezTo>
                    <a:pt x="178" y="2014"/>
                    <a:pt x="156" y="1903"/>
                    <a:pt x="156" y="1792"/>
                  </a:cubicBezTo>
                  <a:cubicBezTo>
                    <a:pt x="145" y="1580"/>
                    <a:pt x="178" y="1358"/>
                    <a:pt x="256" y="1147"/>
                  </a:cubicBezTo>
                  <a:cubicBezTo>
                    <a:pt x="345" y="935"/>
                    <a:pt x="467" y="746"/>
                    <a:pt x="612" y="557"/>
                  </a:cubicBezTo>
                  <a:cubicBezTo>
                    <a:pt x="746" y="379"/>
                    <a:pt x="890" y="190"/>
                    <a:pt x="102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19"/>
            <p:cNvSpPr/>
            <p:nvPr/>
          </p:nvSpPr>
          <p:spPr>
            <a:xfrm>
              <a:off x="2408960" y="4117599"/>
              <a:ext cx="34608" cy="61681"/>
            </a:xfrm>
            <a:custGeom>
              <a:avLst/>
              <a:gdLst/>
              <a:ahLst/>
              <a:cxnLst/>
              <a:rect l="l" t="t" r="r" b="b"/>
              <a:pathLst>
                <a:path w="992" h="1768" extrusionOk="0">
                  <a:moveTo>
                    <a:pt x="980" y="0"/>
                  </a:moveTo>
                  <a:cubicBezTo>
                    <a:pt x="846" y="100"/>
                    <a:pt x="713" y="211"/>
                    <a:pt x="591" y="344"/>
                  </a:cubicBezTo>
                  <a:cubicBezTo>
                    <a:pt x="479" y="467"/>
                    <a:pt x="379" y="611"/>
                    <a:pt x="301" y="767"/>
                  </a:cubicBezTo>
                  <a:cubicBezTo>
                    <a:pt x="213" y="923"/>
                    <a:pt x="156" y="1101"/>
                    <a:pt x="134" y="1268"/>
                  </a:cubicBezTo>
                  <a:cubicBezTo>
                    <a:pt x="101" y="1434"/>
                    <a:pt x="79" y="1602"/>
                    <a:pt x="1" y="1757"/>
                  </a:cubicBezTo>
                  <a:lnTo>
                    <a:pt x="12" y="1768"/>
                  </a:lnTo>
                  <a:cubicBezTo>
                    <a:pt x="134" y="1635"/>
                    <a:pt x="179" y="1446"/>
                    <a:pt x="213" y="1290"/>
                  </a:cubicBezTo>
                  <a:cubicBezTo>
                    <a:pt x="257" y="1123"/>
                    <a:pt x="290" y="957"/>
                    <a:pt x="357" y="801"/>
                  </a:cubicBezTo>
                  <a:cubicBezTo>
                    <a:pt x="502" y="489"/>
                    <a:pt x="724" y="222"/>
                    <a:pt x="99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19"/>
            <p:cNvSpPr/>
            <p:nvPr/>
          </p:nvSpPr>
          <p:spPr>
            <a:xfrm>
              <a:off x="2410146" y="4124926"/>
              <a:ext cx="47761" cy="57111"/>
            </a:xfrm>
            <a:custGeom>
              <a:avLst/>
              <a:gdLst/>
              <a:ahLst/>
              <a:cxnLst/>
              <a:rect l="l" t="t" r="r" b="b"/>
              <a:pathLst>
                <a:path w="1369" h="1637" extrusionOk="0">
                  <a:moveTo>
                    <a:pt x="1357" y="1"/>
                  </a:moveTo>
                  <a:cubicBezTo>
                    <a:pt x="1324" y="168"/>
                    <a:pt x="1224" y="324"/>
                    <a:pt x="1113" y="457"/>
                  </a:cubicBezTo>
                  <a:cubicBezTo>
                    <a:pt x="1002" y="591"/>
                    <a:pt x="868" y="702"/>
                    <a:pt x="735" y="813"/>
                  </a:cubicBezTo>
                  <a:cubicBezTo>
                    <a:pt x="601" y="924"/>
                    <a:pt x="445" y="1036"/>
                    <a:pt x="334" y="1180"/>
                  </a:cubicBezTo>
                  <a:cubicBezTo>
                    <a:pt x="323" y="1191"/>
                    <a:pt x="312" y="1214"/>
                    <a:pt x="300" y="1224"/>
                  </a:cubicBezTo>
                  <a:cubicBezTo>
                    <a:pt x="323" y="1158"/>
                    <a:pt x="345" y="1080"/>
                    <a:pt x="356" y="1013"/>
                  </a:cubicBezTo>
                  <a:cubicBezTo>
                    <a:pt x="389" y="902"/>
                    <a:pt x="412" y="802"/>
                    <a:pt x="468" y="702"/>
                  </a:cubicBezTo>
                  <a:cubicBezTo>
                    <a:pt x="512" y="613"/>
                    <a:pt x="601" y="524"/>
                    <a:pt x="701" y="502"/>
                  </a:cubicBezTo>
                  <a:lnTo>
                    <a:pt x="701" y="490"/>
                  </a:lnTo>
                  <a:cubicBezTo>
                    <a:pt x="590" y="502"/>
                    <a:pt x="490" y="591"/>
                    <a:pt x="434" y="680"/>
                  </a:cubicBezTo>
                  <a:cubicBezTo>
                    <a:pt x="367" y="779"/>
                    <a:pt x="334" y="891"/>
                    <a:pt x="290" y="991"/>
                  </a:cubicBezTo>
                  <a:cubicBezTo>
                    <a:pt x="256" y="1102"/>
                    <a:pt x="211" y="1191"/>
                    <a:pt x="167" y="1291"/>
                  </a:cubicBezTo>
                  <a:cubicBezTo>
                    <a:pt x="122" y="1392"/>
                    <a:pt x="67" y="1481"/>
                    <a:pt x="1" y="1580"/>
                  </a:cubicBezTo>
                  <a:lnTo>
                    <a:pt x="11" y="1580"/>
                  </a:lnTo>
                  <a:cubicBezTo>
                    <a:pt x="56" y="1558"/>
                    <a:pt x="90" y="1525"/>
                    <a:pt x="134" y="1481"/>
                  </a:cubicBezTo>
                  <a:lnTo>
                    <a:pt x="134" y="1481"/>
                  </a:lnTo>
                  <a:cubicBezTo>
                    <a:pt x="100" y="1536"/>
                    <a:pt x="78" y="1580"/>
                    <a:pt x="56" y="1636"/>
                  </a:cubicBezTo>
                  <a:lnTo>
                    <a:pt x="67" y="1636"/>
                  </a:lnTo>
                  <a:lnTo>
                    <a:pt x="434" y="1258"/>
                  </a:lnTo>
                  <a:cubicBezTo>
                    <a:pt x="557" y="1135"/>
                    <a:pt x="668" y="1013"/>
                    <a:pt x="801" y="891"/>
                  </a:cubicBezTo>
                  <a:cubicBezTo>
                    <a:pt x="935" y="769"/>
                    <a:pt x="1057" y="646"/>
                    <a:pt x="1168" y="490"/>
                  </a:cubicBezTo>
                  <a:cubicBezTo>
                    <a:pt x="1268" y="346"/>
                    <a:pt x="1357" y="179"/>
                    <a:pt x="1368"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19"/>
            <p:cNvSpPr/>
            <p:nvPr/>
          </p:nvSpPr>
          <p:spPr>
            <a:xfrm>
              <a:off x="2257265" y="4028250"/>
              <a:ext cx="134282" cy="159192"/>
            </a:xfrm>
            <a:custGeom>
              <a:avLst/>
              <a:gdLst/>
              <a:ahLst/>
              <a:cxnLst/>
              <a:rect l="l" t="t" r="r" b="b"/>
              <a:pathLst>
                <a:path w="3849" h="4563" extrusionOk="0">
                  <a:moveTo>
                    <a:pt x="1495" y="1"/>
                  </a:moveTo>
                  <a:cubicBezTo>
                    <a:pt x="1483" y="1"/>
                    <a:pt x="1470" y="1"/>
                    <a:pt x="1457" y="3"/>
                  </a:cubicBezTo>
                  <a:cubicBezTo>
                    <a:pt x="1257" y="25"/>
                    <a:pt x="1024" y="414"/>
                    <a:pt x="834" y="481"/>
                  </a:cubicBezTo>
                  <a:cubicBezTo>
                    <a:pt x="634" y="547"/>
                    <a:pt x="478" y="592"/>
                    <a:pt x="234" y="814"/>
                  </a:cubicBezTo>
                  <a:cubicBezTo>
                    <a:pt x="0" y="1037"/>
                    <a:pt x="0" y="1371"/>
                    <a:pt x="156" y="1782"/>
                  </a:cubicBezTo>
                  <a:cubicBezTo>
                    <a:pt x="312" y="2194"/>
                    <a:pt x="623" y="2794"/>
                    <a:pt x="1090" y="3328"/>
                  </a:cubicBezTo>
                  <a:cubicBezTo>
                    <a:pt x="1558" y="3862"/>
                    <a:pt x="2203" y="4207"/>
                    <a:pt x="2480" y="4307"/>
                  </a:cubicBezTo>
                  <a:cubicBezTo>
                    <a:pt x="2759" y="4407"/>
                    <a:pt x="3259" y="4563"/>
                    <a:pt x="3259" y="4563"/>
                  </a:cubicBezTo>
                  <a:lnTo>
                    <a:pt x="3849" y="3773"/>
                  </a:lnTo>
                  <a:cubicBezTo>
                    <a:pt x="3849" y="3773"/>
                    <a:pt x="3303" y="3128"/>
                    <a:pt x="3115" y="2549"/>
                  </a:cubicBezTo>
                  <a:cubicBezTo>
                    <a:pt x="2937" y="1983"/>
                    <a:pt x="2803" y="1815"/>
                    <a:pt x="2781" y="1504"/>
                  </a:cubicBezTo>
                  <a:cubicBezTo>
                    <a:pt x="2759" y="1204"/>
                    <a:pt x="2736" y="715"/>
                    <a:pt x="2636" y="614"/>
                  </a:cubicBezTo>
                  <a:cubicBezTo>
                    <a:pt x="2525" y="503"/>
                    <a:pt x="2091" y="448"/>
                    <a:pt x="1913" y="292"/>
                  </a:cubicBezTo>
                  <a:cubicBezTo>
                    <a:pt x="1748" y="136"/>
                    <a:pt x="1659" y="1"/>
                    <a:pt x="1495"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19"/>
            <p:cNvSpPr/>
            <p:nvPr/>
          </p:nvSpPr>
          <p:spPr>
            <a:xfrm>
              <a:off x="2270069" y="4106714"/>
              <a:ext cx="121478" cy="80730"/>
            </a:xfrm>
            <a:custGeom>
              <a:avLst/>
              <a:gdLst/>
              <a:ahLst/>
              <a:cxnLst/>
              <a:rect l="l" t="t" r="r" b="b"/>
              <a:pathLst>
                <a:path w="3482" h="2314" extrusionOk="0">
                  <a:moveTo>
                    <a:pt x="0" y="1"/>
                  </a:moveTo>
                  <a:cubicBezTo>
                    <a:pt x="167" y="334"/>
                    <a:pt x="412" y="723"/>
                    <a:pt x="723" y="1079"/>
                  </a:cubicBezTo>
                  <a:cubicBezTo>
                    <a:pt x="1191" y="1613"/>
                    <a:pt x="1836" y="1958"/>
                    <a:pt x="2113" y="2058"/>
                  </a:cubicBezTo>
                  <a:cubicBezTo>
                    <a:pt x="2392" y="2158"/>
                    <a:pt x="2892" y="2314"/>
                    <a:pt x="2892" y="2314"/>
                  </a:cubicBezTo>
                  <a:lnTo>
                    <a:pt x="3482" y="1524"/>
                  </a:lnTo>
                  <a:cubicBezTo>
                    <a:pt x="3482" y="1524"/>
                    <a:pt x="3225" y="1224"/>
                    <a:pt x="3003" y="846"/>
                  </a:cubicBezTo>
                  <a:cubicBezTo>
                    <a:pt x="2948" y="846"/>
                    <a:pt x="2881" y="857"/>
                    <a:pt x="2814" y="890"/>
                  </a:cubicBezTo>
                  <a:cubicBezTo>
                    <a:pt x="2748" y="923"/>
                    <a:pt x="2692" y="979"/>
                    <a:pt x="2625" y="979"/>
                  </a:cubicBezTo>
                  <a:cubicBezTo>
                    <a:pt x="2613" y="982"/>
                    <a:pt x="2601" y="983"/>
                    <a:pt x="2590" y="983"/>
                  </a:cubicBezTo>
                  <a:cubicBezTo>
                    <a:pt x="2506" y="983"/>
                    <a:pt x="2436" y="918"/>
                    <a:pt x="2358" y="879"/>
                  </a:cubicBezTo>
                  <a:cubicBezTo>
                    <a:pt x="2256" y="823"/>
                    <a:pt x="2139" y="798"/>
                    <a:pt x="2025" y="798"/>
                  </a:cubicBezTo>
                  <a:cubicBezTo>
                    <a:pt x="2002" y="798"/>
                    <a:pt x="1980" y="799"/>
                    <a:pt x="1958" y="801"/>
                  </a:cubicBezTo>
                  <a:cubicBezTo>
                    <a:pt x="1891" y="812"/>
                    <a:pt x="1836" y="868"/>
                    <a:pt x="1802" y="923"/>
                  </a:cubicBezTo>
                  <a:cubicBezTo>
                    <a:pt x="1802" y="935"/>
                    <a:pt x="1802" y="935"/>
                    <a:pt x="1791" y="935"/>
                  </a:cubicBezTo>
                  <a:cubicBezTo>
                    <a:pt x="1763" y="939"/>
                    <a:pt x="1735" y="940"/>
                    <a:pt x="1707" y="940"/>
                  </a:cubicBezTo>
                  <a:cubicBezTo>
                    <a:pt x="1241" y="940"/>
                    <a:pt x="741" y="438"/>
                    <a:pt x="301" y="145"/>
                  </a:cubicBezTo>
                  <a:cubicBezTo>
                    <a:pt x="212" y="90"/>
                    <a:pt x="123" y="34"/>
                    <a:pt x="34"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19"/>
            <p:cNvSpPr/>
            <p:nvPr/>
          </p:nvSpPr>
          <p:spPr>
            <a:xfrm>
              <a:off x="2302655" y="4080338"/>
              <a:ext cx="72601" cy="100127"/>
            </a:xfrm>
            <a:custGeom>
              <a:avLst/>
              <a:gdLst/>
              <a:ahLst/>
              <a:cxnLst/>
              <a:rect l="l" t="t" r="r" b="b"/>
              <a:pathLst>
                <a:path w="2081" h="2870" extrusionOk="0">
                  <a:moveTo>
                    <a:pt x="23" y="0"/>
                  </a:moveTo>
                  <a:lnTo>
                    <a:pt x="0" y="11"/>
                  </a:lnTo>
                  <a:cubicBezTo>
                    <a:pt x="112" y="122"/>
                    <a:pt x="168" y="267"/>
                    <a:pt x="200" y="401"/>
                  </a:cubicBezTo>
                  <a:cubicBezTo>
                    <a:pt x="245" y="545"/>
                    <a:pt x="257" y="701"/>
                    <a:pt x="301" y="846"/>
                  </a:cubicBezTo>
                  <a:cubicBezTo>
                    <a:pt x="378" y="1145"/>
                    <a:pt x="534" y="1424"/>
                    <a:pt x="712" y="1669"/>
                  </a:cubicBezTo>
                  <a:cubicBezTo>
                    <a:pt x="902" y="1913"/>
                    <a:pt x="1080" y="2158"/>
                    <a:pt x="1302" y="2358"/>
                  </a:cubicBezTo>
                  <a:cubicBezTo>
                    <a:pt x="1535" y="2569"/>
                    <a:pt x="1780" y="2759"/>
                    <a:pt x="2069" y="2870"/>
                  </a:cubicBezTo>
                  <a:lnTo>
                    <a:pt x="2081" y="2848"/>
                  </a:lnTo>
                  <a:cubicBezTo>
                    <a:pt x="1847" y="2658"/>
                    <a:pt x="1636" y="2458"/>
                    <a:pt x="1424" y="2235"/>
                  </a:cubicBezTo>
                  <a:cubicBezTo>
                    <a:pt x="1224" y="2025"/>
                    <a:pt x="1013" y="1813"/>
                    <a:pt x="823" y="1580"/>
                  </a:cubicBezTo>
                  <a:cubicBezTo>
                    <a:pt x="635" y="1357"/>
                    <a:pt x="467" y="1101"/>
                    <a:pt x="378" y="823"/>
                  </a:cubicBezTo>
                  <a:cubicBezTo>
                    <a:pt x="334" y="678"/>
                    <a:pt x="301" y="534"/>
                    <a:pt x="257" y="389"/>
                  </a:cubicBezTo>
                  <a:cubicBezTo>
                    <a:pt x="200" y="245"/>
                    <a:pt x="134" y="100"/>
                    <a:pt x="2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19"/>
            <p:cNvSpPr/>
            <p:nvPr/>
          </p:nvSpPr>
          <p:spPr>
            <a:xfrm>
              <a:off x="2327879" y="4088083"/>
              <a:ext cx="53971" cy="80765"/>
            </a:xfrm>
            <a:custGeom>
              <a:avLst/>
              <a:gdLst/>
              <a:ahLst/>
              <a:cxnLst/>
              <a:rect l="l" t="t" r="r" b="b"/>
              <a:pathLst>
                <a:path w="1547" h="2315" extrusionOk="0">
                  <a:moveTo>
                    <a:pt x="11" y="1"/>
                  </a:moveTo>
                  <a:lnTo>
                    <a:pt x="1" y="11"/>
                  </a:lnTo>
                  <a:cubicBezTo>
                    <a:pt x="67" y="234"/>
                    <a:pt x="145" y="456"/>
                    <a:pt x="234" y="679"/>
                  </a:cubicBezTo>
                  <a:cubicBezTo>
                    <a:pt x="323" y="901"/>
                    <a:pt x="412" y="1124"/>
                    <a:pt x="535" y="1324"/>
                  </a:cubicBezTo>
                  <a:cubicBezTo>
                    <a:pt x="646" y="1536"/>
                    <a:pt x="779" y="1746"/>
                    <a:pt x="946" y="1914"/>
                  </a:cubicBezTo>
                  <a:cubicBezTo>
                    <a:pt x="1124" y="2092"/>
                    <a:pt x="1324" y="2236"/>
                    <a:pt x="1546" y="2314"/>
                  </a:cubicBezTo>
                  <a:lnTo>
                    <a:pt x="1546" y="2303"/>
                  </a:lnTo>
                  <a:cubicBezTo>
                    <a:pt x="1368" y="2158"/>
                    <a:pt x="1202" y="2003"/>
                    <a:pt x="1046" y="1825"/>
                  </a:cubicBezTo>
                  <a:cubicBezTo>
                    <a:pt x="901" y="1647"/>
                    <a:pt x="757" y="1469"/>
                    <a:pt x="624" y="1269"/>
                  </a:cubicBezTo>
                  <a:cubicBezTo>
                    <a:pt x="501" y="1079"/>
                    <a:pt x="390" y="868"/>
                    <a:pt x="301" y="656"/>
                  </a:cubicBezTo>
                  <a:cubicBezTo>
                    <a:pt x="189" y="446"/>
                    <a:pt x="100" y="223"/>
                    <a:pt x="1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19"/>
            <p:cNvSpPr/>
            <p:nvPr/>
          </p:nvSpPr>
          <p:spPr>
            <a:xfrm>
              <a:off x="2339113" y="4083025"/>
              <a:ext cx="47377" cy="79613"/>
            </a:xfrm>
            <a:custGeom>
              <a:avLst/>
              <a:gdLst/>
              <a:ahLst/>
              <a:cxnLst/>
              <a:rect l="l" t="t" r="r" b="b"/>
              <a:pathLst>
                <a:path w="1358" h="2282" extrusionOk="0">
                  <a:moveTo>
                    <a:pt x="1" y="1"/>
                  </a:moveTo>
                  <a:cubicBezTo>
                    <a:pt x="101" y="201"/>
                    <a:pt x="168" y="413"/>
                    <a:pt x="235" y="624"/>
                  </a:cubicBezTo>
                  <a:cubicBezTo>
                    <a:pt x="312" y="835"/>
                    <a:pt x="390" y="1058"/>
                    <a:pt x="490" y="1258"/>
                  </a:cubicBezTo>
                  <a:cubicBezTo>
                    <a:pt x="591" y="1458"/>
                    <a:pt x="702" y="1658"/>
                    <a:pt x="846" y="1825"/>
                  </a:cubicBezTo>
                  <a:cubicBezTo>
                    <a:pt x="991" y="2003"/>
                    <a:pt x="1157" y="2158"/>
                    <a:pt x="1347" y="2281"/>
                  </a:cubicBezTo>
                  <a:lnTo>
                    <a:pt x="1358" y="2270"/>
                  </a:lnTo>
                  <a:cubicBezTo>
                    <a:pt x="1214" y="2103"/>
                    <a:pt x="1068" y="1936"/>
                    <a:pt x="935" y="1758"/>
                  </a:cubicBezTo>
                  <a:cubicBezTo>
                    <a:pt x="813" y="1580"/>
                    <a:pt x="680" y="1402"/>
                    <a:pt x="568" y="1213"/>
                  </a:cubicBezTo>
                  <a:cubicBezTo>
                    <a:pt x="457" y="1024"/>
                    <a:pt x="368" y="813"/>
                    <a:pt x="290" y="613"/>
                  </a:cubicBezTo>
                  <a:cubicBezTo>
                    <a:pt x="201" y="401"/>
                    <a:pt x="124" y="190"/>
                    <a:pt x="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19"/>
            <p:cNvSpPr/>
            <p:nvPr/>
          </p:nvSpPr>
          <p:spPr>
            <a:xfrm>
              <a:off x="2298399" y="4117599"/>
              <a:ext cx="72217" cy="64786"/>
            </a:xfrm>
            <a:custGeom>
              <a:avLst/>
              <a:gdLst/>
              <a:ahLst/>
              <a:cxnLst/>
              <a:rect l="l" t="t" r="r" b="b"/>
              <a:pathLst>
                <a:path w="2070" h="1857" extrusionOk="0">
                  <a:moveTo>
                    <a:pt x="0" y="0"/>
                  </a:moveTo>
                  <a:cubicBezTo>
                    <a:pt x="122" y="200"/>
                    <a:pt x="245" y="411"/>
                    <a:pt x="379" y="601"/>
                  </a:cubicBezTo>
                  <a:cubicBezTo>
                    <a:pt x="523" y="801"/>
                    <a:pt x="668" y="989"/>
                    <a:pt x="834" y="1167"/>
                  </a:cubicBezTo>
                  <a:cubicBezTo>
                    <a:pt x="990" y="1345"/>
                    <a:pt x="1179" y="1501"/>
                    <a:pt x="1390" y="1624"/>
                  </a:cubicBezTo>
                  <a:cubicBezTo>
                    <a:pt x="1590" y="1746"/>
                    <a:pt x="1824" y="1835"/>
                    <a:pt x="2069" y="1857"/>
                  </a:cubicBezTo>
                  <a:lnTo>
                    <a:pt x="2069" y="1846"/>
                  </a:lnTo>
                  <a:cubicBezTo>
                    <a:pt x="1847" y="1768"/>
                    <a:pt x="1635" y="1657"/>
                    <a:pt x="1446" y="1535"/>
                  </a:cubicBezTo>
                  <a:cubicBezTo>
                    <a:pt x="1246" y="1401"/>
                    <a:pt x="1068" y="1268"/>
                    <a:pt x="890" y="1101"/>
                  </a:cubicBezTo>
                  <a:cubicBezTo>
                    <a:pt x="723" y="934"/>
                    <a:pt x="567" y="756"/>
                    <a:pt x="423" y="567"/>
                  </a:cubicBezTo>
                  <a:cubicBezTo>
                    <a:pt x="278" y="389"/>
                    <a:pt x="145" y="189"/>
                    <a:pt x="1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19"/>
            <p:cNvSpPr/>
            <p:nvPr/>
          </p:nvSpPr>
          <p:spPr>
            <a:xfrm>
              <a:off x="2237449" y="4113308"/>
              <a:ext cx="148656" cy="131247"/>
            </a:xfrm>
            <a:custGeom>
              <a:avLst/>
              <a:gdLst/>
              <a:ahLst/>
              <a:cxnLst/>
              <a:rect l="l" t="t" r="r" b="b"/>
              <a:pathLst>
                <a:path w="4261" h="3762" extrusionOk="0">
                  <a:moveTo>
                    <a:pt x="1" y="0"/>
                  </a:moveTo>
                  <a:lnTo>
                    <a:pt x="1102" y="3348"/>
                  </a:lnTo>
                  <a:cubicBezTo>
                    <a:pt x="1102" y="3348"/>
                    <a:pt x="1046" y="3615"/>
                    <a:pt x="1214" y="3704"/>
                  </a:cubicBezTo>
                  <a:cubicBezTo>
                    <a:pt x="1286" y="3747"/>
                    <a:pt x="1395" y="3762"/>
                    <a:pt x="1514" y="3762"/>
                  </a:cubicBezTo>
                  <a:cubicBezTo>
                    <a:pt x="1704" y="3762"/>
                    <a:pt x="1918" y="3725"/>
                    <a:pt x="2047" y="3704"/>
                  </a:cubicBezTo>
                  <a:cubicBezTo>
                    <a:pt x="2425" y="3638"/>
                    <a:pt x="2837" y="3504"/>
                    <a:pt x="3315" y="3326"/>
                  </a:cubicBezTo>
                  <a:cubicBezTo>
                    <a:pt x="3794" y="3159"/>
                    <a:pt x="4261" y="2859"/>
                    <a:pt x="4261" y="2859"/>
                  </a:cubicBezTo>
                  <a:lnTo>
                    <a:pt x="3816" y="1925"/>
                  </a:lnTo>
                  <a:cubicBezTo>
                    <a:pt x="3816" y="1925"/>
                    <a:pt x="2603" y="1424"/>
                    <a:pt x="2047" y="902"/>
                  </a:cubicBezTo>
                  <a:cubicBezTo>
                    <a:pt x="1491" y="390"/>
                    <a:pt x="1491" y="267"/>
                    <a:pt x="1046" y="145"/>
                  </a:cubicBezTo>
                  <a:cubicBezTo>
                    <a:pt x="591" y="22"/>
                    <a:pt x="1" y="0"/>
                    <a:pt x="1"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19"/>
            <p:cNvSpPr/>
            <p:nvPr/>
          </p:nvSpPr>
          <p:spPr>
            <a:xfrm>
              <a:off x="2308865" y="4179282"/>
              <a:ext cx="76090" cy="37923"/>
            </a:xfrm>
            <a:custGeom>
              <a:avLst/>
              <a:gdLst/>
              <a:ahLst/>
              <a:cxnLst/>
              <a:rect l="l" t="t" r="r" b="b"/>
              <a:pathLst>
                <a:path w="2181" h="1087" extrusionOk="0">
                  <a:moveTo>
                    <a:pt x="1669" y="0"/>
                  </a:moveTo>
                  <a:cubicBezTo>
                    <a:pt x="1513" y="67"/>
                    <a:pt x="1346" y="145"/>
                    <a:pt x="1179" y="178"/>
                  </a:cubicBezTo>
                  <a:cubicBezTo>
                    <a:pt x="979" y="222"/>
                    <a:pt x="768" y="222"/>
                    <a:pt x="568" y="267"/>
                  </a:cubicBezTo>
                  <a:cubicBezTo>
                    <a:pt x="368" y="311"/>
                    <a:pt x="156" y="412"/>
                    <a:pt x="56" y="590"/>
                  </a:cubicBezTo>
                  <a:cubicBezTo>
                    <a:pt x="22" y="634"/>
                    <a:pt x="0" y="690"/>
                    <a:pt x="12" y="734"/>
                  </a:cubicBezTo>
                  <a:cubicBezTo>
                    <a:pt x="34" y="823"/>
                    <a:pt x="134" y="879"/>
                    <a:pt x="223" y="890"/>
                  </a:cubicBezTo>
                  <a:cubicBezTo>
                    <a:pt x="312" y="901"/>
                    <a:pt x="412" y="890"/>
                    <a:pt x="501" y="934"/>
                  </a:cubicBezTo>
                  <a:cubicBezTo>
                    <a:pt x="579" y="968"/>
                    <a:pt x="645" y="1035"/>
                    <a:pt x="734" y="1068"/>
                  </a:cubicBezTo>
                  <a:cubicBezTo>
                    <a:pt x="774" y="1081"/>
                    <a:pt x="821" y="1086"/>
                    <a:pt x="869" y="1086"/>
                  </a:cubicBezTo>
                  <a:cubicBezTo>
                    <a:pt x="902" y="1086"/>
                    <a:pt x="936" y="1084"/>
                    <a:pt x="968" y="1079"/>
                  </a:cubicBezTo>
                  <a:cubicBezTo>
                    <a:pt x="1146" y="1057"/>
                    <a:pt x="1324" y="1045"/>
                    <a:pt x="1502" y="1001"/>
                  </a:cubicBezTo>
                  <a:cubicBezTo>
                    <a:pt x="1669" y="968"/>
                    <a:pt x="1824" y="912"/>
                    <a:pt x="2002" y="901"/>
                  </a:cubicBezTo>
                  <a:lnTo>
                    <a:pt x="2180" y="901"/>
                  </a:lnTo>
                  <a:lnTo>
                    <a:pt x="1769" y="34"/>
                  </a:lnTo>
                  <a:lnTo>
                    <a:pt x="1669"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19"/>
            <p:cNvSpPr/>
            <p:nvPr/>
          </p:nvSpPr>
          <p:spPr>
            <a:xfrm>
              <a:off x="2274326" y="4125344"/>
              <a:ext cx="105953" cy="57041"/>
            </a:xfrm>
            <a:custGeom>
              <a:avLst/>
              <a:gdLst/>
              <a:ahLst/>
              <a:cxnLst/>
              <a:rect l="l" t="t" r="r" b="b"/>
              <a:pathLst>
                <a:path w="3037" h="1635" extrusionOk="0">
                  <a:moveTo>
                    <a:pt x="1" y="0"/>
                  </a:moveTo>
                  <a:lnTo>
                    <a:pt x="1" y="11"/>
                  </a:lnTo>
                  <a:cubicBezTo>
                    <a:pt x="278" y="112"/>
                    <a:pt x="523" y="290"/>
                    <a:pt x="735" y="478"/>
                  </a:cubicBezTo>
                  <a:cubicBezTo>
                    <a:pt x="957" y="678"/>
                    <a:pt x="1158" y="890"/>
                    <a:pt x="1380" y="1090"/>
                  </a:cubicBezTo>
                  <a:cubicBezTo>
                    <a:pt x="1602" y="1291"/>
                    <a:pt x="1858" y="1457"/>
                    <a:pt x="2147" y="1546"/>
                  </a:cubicBezTo>
                  <a:cubicBezTo>
                    <a:pt x="2340" y="1605"/>
                    <a:pt x="2542" y="1635"/>
                    <a:pt x="2742" y="1635"/>
                  </a:cubicBezTo>
                  <a:cubicBezTo>
                    <a:pt x="2841" y="1635"/>
                    <a:pt x="2940" y="1628"/>
                    <a:pt x="3037" y="1613"/>
                  </a:cubicBezTo>
                  <a:lnTo>
                    <a:pt x="3037" y="1602"/>
                  </a:lnTo>
                  <a:cubicBezTo>
                    <a:pt x="2737" y="1602"/>
                    <a:pt x="2448" y="1568"/>
                    <a:pt x="2181" y="1469"/>
                  </a:cubicBezTo>
                  <a:cubicBezTo>
                    <a:pt x="1902" y="1368"/>
                    <a:pt x="1647" y="1224"/>
                    <a:pt x="1424" y="1034"/>
                  </a:cubicBezTo>
                  <a:cubicBezTo>
                    <a:pt x="1202" y="856"/>
                    <a:pt x="990" y="646"/>
                    <a:pt x="768" y="445"/>
                  </a:cubicBezTo>
                  <a:cubicBezTo>
                    <a:pt x="535" y="256"/>
                    <a:pt x="290" y="89"/>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19"/>
            <p:cNvSpPr/>
            <p:nvPr/>
          </p:nvSpPr>
          <p:spPr>
            <a:xfrm>
              <a:off x="2286746" y="4162954"/>
              <a:ext cx="97825" cy="27247"/>
            </a:xfrm>
            <a:custGeom>
              <a:avLst/>
              <a:gdLst/>
              <a:ahLst/>
              <a:cxnLst/>
              <a:rect l="l" t="t" r="r" b="b"/>
              <a:pathLst>
                <a:path w="2804" h="781" extrusionOk="0">
                  <a:moveTo>
                    <a:pt x="1" y="1"/>
                  </a:moveTo>
                  <a:lnTo>
                    <a:pt x="1" y="12"/>
                  </a:lnTo>
                  <a:cubicBezTo>
                    <a:pt x="245" y="57"/>
                    <a:pt x="468" y="157"/>
                    <a:pt x="690" y="257"/>
                  </a:cubicBezTo>
                  <a:cubicBezTo>
                    <a:pt x="901" y="368"/>
                    <a:pt x="1124" y="480"/>
                    <a:pt x="1346" y="579"/>
                  </a:cubicBezTo>
                  <a:cubicBezTo>
                    <a:pt x="1569" y="680"/>
                    <a:pt x="1813" y="769"/>
                    <a:pt x="2069" y="779"/>
                  </a:cubicBezTo>
                  <a:cubicBezTo>
                    <a:pt x="2092" y="780"/>
                    <a:pt x="2114" y="781"/>
                    <a:pt x="2136" y="781"/>
                  </a:cubicBezTo>
                  <a:cubicBezTo>
                    <a:pt x="2367" y="781"/>
                    <a:pt x="2590" y="726"/>
                    <a:pt x="2804" y="635"/>
                  </a:cubicBezTo>
                  <a:lnTo>
                    <a:pt x="2804" y="624"/>
                  </a:lnTo>
                  <a:cubicBezTo>
                    <a:pt x="2620" y="649"/>
                    <a:pt x="2437" y="680"/>
                    <a:pt x="2259" y="680"/>
                  </a:cubicBezTo>
                  <a:cubicBezTo>
                    <a:pt x="2199" y="680"/>
                    <a:pt x="2139" y="677"/>
                    <a:pt x="2080" y="668"/>
                  </a:cubicBezTo>
                  <a:cubicBezTo>
                    <a:pt x="1847" y="646"/>
                    <a:pt x="1613" y="591"/>
                    <a:pt x="1380" y="502"/>
                  </a:cubicBezTo>
                  <a:cubicBezTo>
                    <a:pt x="1157" y="413"/>
                    <a:pt x="935" y="302"/>
                    <a:pt x="713" y="213"/>
                  </a:cubicBezTo>
                  <a:cubicBezTo>
                    <a:pt x="479" y="112"/>
                    <a:pt x="245" y="35"/>
                    <a:pt x="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19"/>
            <p:cNvSpPr/>
            <p:nvPr/>
          </p:nvSpPr>
          <p:spPr>
            <a:xfrm>
              <a:off x="2301085" y="4191318"/>
              <a:ext cx="88510" cy="7257"/>
            </a:xfrm>
            <a:custGeom>
              <a:avLst/>
              <a:gdLst/>
              <a:ahLst/>
              <a:cxnLst/>
              <a:rect l="l" t="t" r="r" b="b"/>
              <a:pathLst>
                <a:path w="2537" h="208" extrusionOk="0">
                  <a:moveTo>
                    <a:pt x="1" y="0"/>
                  </a:moveTo>
                  <a:lnTo>
                    <a:pt x="1" y="11"/>
                  </a:lnTo>
                  <a:cubicBezTo>
                    <a:pt x="413" y="111"/>
                    <a:pt x="835" y="167"/>
                    <a:pt x="1258" y="189"/>
                  </a:cubicBezTo>
                  <a:cubicBezTo>
                    <a:pt x="1389" y="202"/>
                    <a:pt x="1517" y="207"/>
                    <a:pt x="1643" y="207"/>
                  </a:cubicBezTo>
                  <a:cubicBezTo>
                    <a:pt x="1730" y="207"/>
                    <a:pt x="1816" y="205"/>
                    <a:pt x="1903" y="200"/>
                  </a:cubicBezTo>
                  <a:cubicBezTo>
                    <a:pt x="2114" y="178"/>
                    <a:pt x="2326" y="156"/>
                    <a:pt x="2537" y="100"/>
                  </a:cubicBezTo>
                  <a:lnTo>
                    <a:pt x="2537" y="89"/>
                  </a:lnTo>
                  <a:cubicBezTo>
                    <a:pt x="2314" y="89"/>
                    <a:pt x="2114" y="111"/>
                    <a:pt x="1903" y="111"/>
                  </a:cubicBezTo>
                  <a:cubicBezTo>
                    <a:pt x="1691" y="111"/>
                    <a:pt x="1480" y="122"/>
                    <a:pt x="1269" y="122"/>
                  </a:cubicBezTo>
                  <a:cubicBezTo>
                    <a:pt x="846" y="122"/>
                    <a:pt x="423" y="78"/>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19"/>
            <p:cNvSpPr/>
            <p:nvPr/>
          </p:nvSpPr>
          <p:spPr>
            <a:xfrm>
              <a:off x="2320134" y="4198680"/>
              <a:ext cx="71031" cy="11199"/>
            </a:xfrm>
            <a:custGeom>
              <a:avLst/>
              <a:gdLst/>
              <a:ahLst/>
              <a:cxnLst/>
              <a:rect l="l" t="t" r="r" b="b"/>
              <a:pathLst>
                <a:path w="2036" h="321" extrusionOk="0">
                  <a:moveTo>
                    <a:pt x="2024" y="0"/>
                  </a:moveTo>
                  <a:cubicBezTo>
                    <a:pt x="1857" y="22"/>
                    <a:pt x="1691" y="56"/>
                    <a:pt x="1524" y="78"/>
                  </a:cubicBezTo>
                  <a:cubicBezTo>
                    <a:pt x="1357" y="111"/>
                    <a:pt x="1190" y="156"/>
                    <a:pt x="1023" y="190"/>
                  </a:cubicBezTo>
                  <a:cubicBezTo>
                    <a:pt x="690" y="245"/>
                    <a:pt x="345" y="267"/>
                    <a:pt x="0" y="267"/>
                  </a:cubicBezTo>
                  <a:lnTo>
                    <a:pt x="0" y="279"/>
                  </a:lnTo>
                  <a:cubicBezTo>
                    <a:pt x="209" y="306"/>
                    <a:pt x="417" y="320"/>
                    <a:pt x="626" y="320"/>
                  </a:cubicBezTo>
                  <a:cubicBezTo>
                    <a:pt x="762" y="320"/>
                    <a:pt x="898" y="314"/>
                    <a:pt x="1034" y="301"/>
                  </a:cubicBezTo>
                  <a:cubicBezTo>
                    <a:pt x="1212" y="279"/>
                    <a:pt x="1390" y="267"/>
                    <a:pt x="1557" y="212"/>
                  </a:cubicBezTo>
                  <a:cubicBezTo>
                    <a:pt x="1724" y="167"/>
                    <a:pt x="1879" y="101"/>
                    <a:pt x="2035" y="12"/>
                  </a:cubicBezTo>
                  <a:lnTo>
                    <a:pt x="2024"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19"/>
            <p:cNvSpPr/>
            <p:nvPr/>
          </p:nvSpPr>
          <p:spPr>
            <a:xfrm>
              <a:off x="2337962" y="4207192"/>
              <a:ext cx="54355" cy="9838"/>
            </a:xfrm>
            <a:custGeom>
              <a:avLst/>
              <a:gdLst/>
              <a:ahLst/>
              <a:cxnLst/>
              <a:rect l="l" t="t" r="r" b="b"/>
              <a:pathLst>
                <a:path w="1558" h="282" extrusionOk="0">
                  <a:moveTo>
                    <a:pt x="1412" y="1"/>
                  </a:moveTo>
                  <a:cubicBezTo>
                    <a:pt x="1322" y="1"/>
                    <a:pt x="1232" y="13"/>
                    <a:pt x="1146" y="35"/>
                  </a:cubicBezTo>
                  <a:cubicBezTo>
                    <a:pt x="1024" y="57"/>
                    <a:pt x="901" y="112"/>
                    <a:pt x="768" y="146"/>
                  </a:cubicBezTo>
                  <a:cubicBezTo>
                    <a:pt x="646" y="190"/>
                    <a:pt x="523" y="223"/>
                    <a:pt x="390" y="235"/>
                  </a:cubicBezTo>
                  <a:cubicBezTo>
                    <a:pt x="347" y="243"/>
                    <a:pt x="302" y="246"/>
                    <a:pt x="258" y="246"/>
                  </a:cubicBezTo>
                  <a:cubicBezTo>
                    <a:pt x="175" y="246"/>
                    <a:pt x="91" y="234"/>
                    <a:pt x="12" y="213"/>
                  </a:cubicBezTo>
                  <a:lnTo>
                    <a:pt x="1" y="213"/>
                  </a:lnTo>
                  <a:cubicBezTo>
                    <a:pt x="103" y="259"/>
                    <a:pt x="221" y="282"/>
                    <a:pt x="336" y="282"/>
                  </a:cubicBezTo>
                  <a:cubicBezTo>
                    <a:pt x="358" y="282"/>
                    <a:pt x="380" y="281"/>
                    <a:pt x="401" y="279"/>
                  </a:cubicBezTo>
                  <a:cubicBezTo>
                    <a:pt x="535" y="279"/>
                    <a:pt x="668" y="245"/>
                    <a:pt x="790" y="213"/>
                  </a:cubicBezTo>
                  <a:cubicBezTo>
                    <a:pt x="924" y="179"/>
                    <a:pt x="1046" y="157"/>
                    <a:pt x="1168" y="112"/>
                  </a:cubicBezTo>
                  <a:cubicBezTo>
                    <a:pt x="1302" y="79"/>
                    <a:pt x="1424" y="45"/>
                    <a:pt x="1558" y="23"/>
                  </a:cubicBezTo>
                  <a:lnTo>
                    <a:pt x="1558" y="12"/>
                  </a:lnTo>
                  <a:cubicBezTo>
                    <a:pt x="1510" y="4"/>
                    <a:pt x="1461" y="1"/>
                    <a:pt x="14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19"/>
            <p:cNvSpPr/>
            <p:nvPr/>
          </p:nvSpPr>
          <p:spPr>
            <a:xfrm>
              <a:off x="2218051" y="4108179"/>
              <a:ext cx="80765" cy="135643"/>
            </a:xfrm>
            <a:custGeom>
              <a:avLst/>
              <a:gdLst/>
              <a:ahLst/>
              <a:cxnLst/>
              <a:rect l="l" t="t" r="r" b="b"/>
              <a:pathLst>
                <a:path w="2315" h="3888" extrusionOk="0">
                  <a:moveTo>
                    <a:pt x="759" y="0"/>
                  </a:moveTo>
                  <a:cubicBezTo>
                    <a:pt x="628" y="0"/>
                    <a:pt x="481" y="59"/>
                    <a:pt x="401" y="181"/>
                  </a:cubicBezTo>
                  <a:cubicBezTo>
                    <a:pt x="235" y="414"/>
                    <a:pt x="1" y="715"/>
                    <a:pt x="67" y="915"/>
                  </a:cubicBezTo>
                  <a:cubicBezTo>
                    <a:pt x="134" y="1138"/>
                    <a:pt x="301" y="1126"/>
                    <a:pt x="390" y="1326"/>
                  </a:cubicBezTo>
                  <a:cubicBezTo>
                    <a:pt x="468" y="1526"/>
                    <a:pt x="357" y="1694"/>
                    <a:pt x="379" y="2016"/>
                  </a:cubicBezTo>
                  <a:cubicBezTo>
                    <a:pt x="401" y="2349"/>
                    <a:pt x="858" y="3128"/>
                    <a:pt x="1002" y="3239"/>
                  </a:cubicBezTo>
                  <a:cubicBezTo>
                    <a:pt x="1147" y="3340"/>
                    <a:pt x="1592" y="3785"/>
                    <a:pt x="1770" y="3851"/>
                  </a:cubicBezTo>
                  <a:cubicBezTo>
                    <a:pt x="1820" y="3875"/>
                    <a:pt x="1884" y="3887"/>
                    <a:pt x="1950" y="3887"/>
                  </a:cubicBezTo>
                  <a:cubicBezTo>
                    <a:pt x="2100" y="3887"/>
                    <a:pt x="2258" y="3823"/>
                    <a:pt x="2281" y="3684"/>
                  </a:cubicBezTo>
                  <a:cubicBezTo>
                    <a:pt x="2314" y="3495"/>
                    <a:pt x="2214" y="3617"/>
                    <a:pt x="2148" y="3451"/>
                  </a:cubicBezTo>
                  <a:cubicBezTo>
                    <a:pt x="2092" y="3295"/>
                    <a:pt x="1980" y="3083"/>
                    <a:pt x="1881" y="2895"/>
                  </a:cubicBezTo>
                  <a:cubicBezTo>
                    <a:pt x="1770" y="2705"/>
                    <a:pt x="2003" y="2616"/>
                    <a:pt x="1980" y="2450"/>
                  </a:cubicBezTo>
                  <a:cubicBezTo>
                    <a:pt x="1970" y="2272"/>
                    <a:pt x="1658" y="2094"/>
                    <a:pt x="1580" y="1905"/>
                  </a:cubicBezTo>
                  <a:cubicBezTo>
                    <a:pt x="1491" y="1704"/>
                    <a:pt x="1580" y="1638"/>
                    <a:pt x="1580" y="1227"/>
                  </a:cubicBezTo>
                  <a:cubicBezTo>
                    <a:pt x="1580" y="815"/>
                    <a:pt x="1458" y="893"/>
                    <a:pt x="1258" y="670"/>
                  </a:cubicBezTo>
                  <a:cubicBezTo>
                    <a:pt x="1058" y="459"/>
                    <a:pt x="1102" y="270"/>
                    <a:pt x="1002" y="114"/>
                  </a:cubicBezTo>
                  <a:cubicBezTo>
                    <a:pt x="962" y="39"/>
                    <a:pt x="866" y="0"/>
                    <a:pt x="75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19"/>
            <p:cNvSpPr/>
            <p:nvPr/>
          </p:nvSpPr>
          <p:spPr>
            <a:xfrm>
              <a:off x="2224261" y="4132950"/>
              <a:ext cx="41935" cy="99883"/>
            </a:xfrm>
            <a:custGeom>
              <a:avLst/>
              <a:gdLst/>
              <a:ahLst/>
              <a:cxnLst/>
              <a:rect l="l" t="t" r="r" b="b"/>
              <a:pathLst>
                <a:path w="1202" h="2863" extrusionOk="0">
                  <a:moveTo>
                    <a:pt x="741" y="0"/>
                  </a:moveTo>
                  <a:cubicBezTo>
                    <a:pt x="721" y="0"/>
                    <a:pt x="703" y="8"/>
                    <a:pt x="680" y="16"/>
                  </a:cubicBezTo>
                  <a:lnTo>
                    <a:pt x="346" y="183"/>
                  </a:lnTo>
                  <a:cubicBezTo>
                    <a:pt x="223" y="238"/>
                    <a:pt x="112" y="294"/>
                    <a:pt x="12" y="383"/>
                  </a:cubicBezTo>
                  <a:lnTo>
                    <a:pt x="1" y="394"/>
                  </a:lnTo>
                  <a:cubicBezTo>
                    <a:pt x="79" y="450"/>
                    <a:pt x="156" y="494"/>
                    <a:pt x="212" y="616"/>
                  </a:cubicBezTo>
                  <a:cubicBezTo>
                    <a:pt x="290" y="816"/>
                    <a:pt x="179" y="984"/>
                    <a:pt x="201" y="1306"/>
                  </a:cubicBezTo>
                  <a:cubicBezTo>
                    <a:pt x="223" y="1639"/>
                    <a:pt x="680" y="2418"/>
                    <a:pt x="824" y="2529"/>
                  </a:cubicBezTo>
                  <a:cubicBezTo>
                    <a:pt x="890" y="2585"/>
                    <a:pt x="1046" y="2719"/>
                    <a:pt x="1202" y="2863"/>
                  </a:cubicBezTo>
                  <a:cubicBezTo>
                    <a:pt x="1157" y="2652"/>
                    <a:pt x="1024" y="2462"/>
                    <a:pt x="890" y="2285"/>
                  </a:cubicBezTo>
                  <a:cubicBezTo>
                    <a:pt x="813" y="2173"/>
                    <a:pt x="724" y="2062"/>
                    <a:pt x="668" y="1929"/>
                  </a:cubicBezTo>
                  <a:cubicBezTo>
                    <a:pt x="613" y="1795"/>
                    <a:pt x="591" y="1651"/>
                    <a:pt x="613" y="1518"/>
                  </a:cubicBezTo>
                  <a:cubicBezTo>
                    <a:pt x="635" y="1429"/>
                    <a:pt x="680" y="1350"/>
                    <a:pt x="668" y="1261"/>
                  </a:cubicBezTo>
                  <a:cubicBezTo>
                    <a:pt x="657" y="1184"/>
                    <a:pt x="613" y="1106"/>
                    <a:pt x="613" y="1028"/>
                  </a:cubicBezTo>
                  <a:cubicBezTo>
                    <a:pt x="591" y="905"/>
                    <a:pt x="668" y="783"/>
                    <a:pt x="724" y="672"/>
                  </a:cubicBezTo>
                  <a:cubicBezTo>
                    <a:pt x="813" y="494"/>
                    <a:pt x="846" y="305"/>
                    <a:pt x="824" y="116"/>
                  </a:cubicBezTo>
                  <a:cubicBezTo>
                    <a:pt x="824" y="72"/>
                    <a:pt x="813" y="16"/>
                    <a:pt x="768" y="5"/>
                  </a:cubicBezTo>
                  <a:cubicBezTo>
                    <a:pt x="758" y="1"/>
                    <a:pt x="750" y="0"/>
                    <a:pt x="74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19"/>
            <p:cNvSpPr/>
            <p:nvPr/>
          </p:nvSpPr>
          <p:spPr>
            <a:xfrm>
              <a:off x="2356209" y="4150883"/>
              <a:ext cx="90463" cy="85998"/>
            </a:xfrm>
            <a:custGeom>
              <a:avLst/>
              <a:gdLst/>
              <a:ahLst/>
              <a:cxnLst/>
              <a:rect l="l" t="t" r="r" b="b"/>
              <a:pathLst>
                <a:path w="2593" h="2465" extrusionOk="0">
                  <a:moveTo>
                    <a:pt x="1092" y="1"/>
                  </a:moveTo>
                  <a:cubicBezTo>
                    <a:pt x="891" y="1"/>
                    <a:pt x="696" y="42"/>
                    <a:pt x="578" y="136"/>
                  </a:cubicBezTo>
                  <a:cubicBezTo>
                    <a:pt x="457" y="236"/>
                    <a:pt x="378" y="369"/>
                    <a:pt x="323" y="458"/>
                  </a:cubicBezTo>
                  <a:cubicBezTo>
                    <a:pt x="308" y="488"/>
                    <a:pt x="278" y="508"/>
                    <a:pt x="243" y="508"/>
                  </a:cubicBezTo>
                  <a:cubicBezTo>
                    <a:pt x="226" y="508"/>
                    <a:pt x="208" y="503"/>
                    <a:pt x="190" y="492"/>
                  </a:cubicBezTo>
                  <a:cubicBezTo>
                    <a:pt x="178" y="480"/>
                    <a:pt x="156" y="470"/>
                    <a:pt x="145" y="470"/>
                  </a:cubicBezTo>
                  <a:cubicBezTo>
                    <a:pt x="78" y="480"/>
                    <a:pt x="123" y="559"/>
                    <a:pt x="67" y="614"/>
                  </a:cubicBezTo>
                  <a:cubicBezTo>
                    <a:pt x="22" y="658"/>
                    <a:pt x="12" y="670"/>
                    <a:pt x="0" y="737"/>
                  </a:cubicBezTo>
                  <a:cubicBezTo>
                    <a:pt x="0" y="803"/>
                    <a:pt x="34" y="848"/>
                    <a:pt x="56" y="915"/>
                  </a:cubicBezTo>
                  <a:cubicBezTo>
                    <a:pt x="78" y="981"/>
                    <a:pt x="45" y="1014"/>
                    <a:pt x="56" y="1081"/>
                  </a:cubicBezTo>
                  <a:cubicBezTo>
                    <a:pt x="67" y="1148"/>
                    <a:pt x="190" y="1237"/>
                    <a:pt x="279" y="1281"/>
                  </a:cubicBezTo>
                  <a:cubicBezTo>
                    <a:pt x="356" y="1315"/>
                    <a:pt x="312" y="1437"/>
                    <a:pt x="334" y="1493"/>
                  </a:cubicBezTo>
                  <a:cubicBezTo>
                    <a:pt x="356" y="1537"/>
                    <a:pt x="479" y="1537"/>
                    <a:pt x="523" y="1548"/>
                  </a:cubicBezTo>
                  <a:cubicBezTo>
                    <a:pt x="556" y="1560"/>
                    <a:pt x="534" y="1738"/>
                    <a:pt x="568" y="1771"/>
                  </a:cubicBezTo>
                  <a:cubicBezTo>
                    <a:pt x="590" y="1804"/>
                    <a:pt x="590" y="1871"/>
                    <a:pt x="612" y="1916"/>
                  </a:cubicBezTo>
                  <a:cubicBezTo>
                    <a:pt x="635" y="1971"/>
                    <a:pt x="712" y="1938"/>
                    <a:pt x="768" y="1960"/>
                  </a:cubicBezTo>
                  <a:cubicBezTo>
                    <a:pt x="835" y="1982"/>
                    <a:pt x="801" y="2160"/>
                    <a:pt x="845" y="2227"/>
                  </a:cubicBezTo>
                  <a:cubicBezTo>
                    <a:pt x="866" y="2257"/>
                    <a:pt x="893" y="2265"/>
                    <a:pt x="925" y="2265"/>
                  </a:cubicBezTo>
                  <a:cubicBezTo>
                    <a:pt x="955" y="2265"/>
                    <a:pt x="989" y="2258"/>
                    <a:pt x="1026" y="2258"/>
                  </a:cubicBezTo>
                  <a:cubicBezTo>
                    <a:pt x="1036" y="2258"/>
                    <a:pt x="1047" y="2259"/>
                    <a:pt x="1057" y="2260"/>
                  </a:cubicBezTo>
                  <a:cubicBezTo>
                    <a:pt x="1146" y="2271"/>
                    <a:pt x="1191" y="2427"/>
                    <a:pt x="1257" y="2460"/>
                  </a:cubicBezTo>
                  <a:cubicBezTo>
                    <a:pt x="1269" y="2463"/>
                    <a:pt x="1279" y="2465"/>
                    <a:pt x="1288" y="2465"/>
                  </a:cubicBezTo>
                  <a:cubicBezTo>
                    <a:pt x="1334" y="2465"/>
                    <a:pt x="1361" y="2433"/>
                    <a:pt x="1418" y="2433"/>
                  </a:cubicBezTo>
                  <a:cubicBezTo>
                    <a:pt x="1430" y="2433"/>
                    <a:pt x="1443" y="2435"/>
                    <a:pt x="1458" y="2438"/>
                  </a:cubicBezTo>
                  <a:cubicBezTo>
                    <a:pt x="1495" y="2449"/>
                    <a:pt x="1554" y="2453"/>
                    <a:pt x="1617" y="2453"/>
                  </a:cubicBezTo>
                  <a:cubicBezTo>
                    <a:pt x="1742" y="2453"/>
                    <a:pt x="1880" y="2438"/>
                    <a:pt x="1880" y="2438"/>
                  </a:cubicBezTo>
                  <a:cubicBezTo>
                    <a:pt x="1880" y="2438"/>
                    <a:pt x="1935" y="2416"/>
                    <a:pt x="2047" y="2393"/>
                  </a:cubicBezTo>
                  <a:cubicBezTo>
                    <a:pt x="2147" y="2360"/>
                    <a:pt x="2136" y="2227"/>
                    <a:pt x="2136" y="2227"/>
                  </a:cubicBezTo>
                  <a:cubicBezTo>
                    <a:pt x="2136" y="2227"/>
                    <a:pt x="2336" y="2171"/>
                    <a:pt x="2425" y="2015"/>
                  </a:cubicBezTo>
                  <a:cubicBezTo>
                    <a:pt x="2481" y="1926"/>
                    <a:pt x="2469" y="1849"/>
                    <a:pt x="2447" y="1804"/>
                  </a:cubicBezTo>
                  <a:cubicBezTo>
                    <a:pt x="2436" y="1760"/>
                    <a:pt x="2425" y="1726"/>
                    <a:pt x="2447" y="1682"/>
                  </a:cubicBezTo>
                  <a:cubicBezTo>
                    <a:pt x="2469" y="1637"/>
                    <a:pt x="2503" y="1560"/>
                    <a:pt x="2536" y="1459"/>
                  </a:cubicBezTo>
                  <a:cubicBezTo>
                    <a:pt x="2592" y="1259"/>
                    <a:pt x="2503" y="1004"/>
                    <a:pt x="2358" y="747"/>
                  </a:cubicBezTo>
                  <a:cubicBezTo>
                    <a:pt x="2202" y="503"/>
                    <a:pt x="1880" y="213"/>
                    <a:pt x="1591" y="92"/>
                  </a:cubicBezTo>
                  <a:cubicBezTo>
                    <a:pt x="1455" y="34"/>
                    <a:pt x="1271" y="1"/>
                    <a:pt x="1092"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19"/>
            <p:cNvSpPr/>
            <p:nvPr/>
          </p:nvSpPr>
          <p:spPr>
            <a:xfrm>
              <a:off x="2356209" y="4159500"/>
              <a:ext cx="87358" cy="77380"/>
            </a:xfrm>
            <a:custGeom>
              <a:avLst/>
              <a:gdLst/>
              <a:ahLst/>
              <a:cxnLst/>
              <a:rect l="l" t="t" r="r" b="b"/>
              <a:pathLst>
                <a:path w="2504" h="2218" extrusionOk="0">
                  <a:moveTo>
                    <a:pt x="467" y="0"/>
                  </a:moveTo>
                  <a:cubicBezTo>
                    <a:pt x="401" y="78"/>
                    <a:pt x="356" y="144"/>
                    <a:pt x="323" y="211"/>
                  </a:cubicBezTo>
                  <a:cubicBezTo>
                    <a:pt x="308" y="241"/>
                    <a:pt x="278" y="261"/>
                    <a:pt x="243" y="261"/>
                  </a:cubicBezTo>
                  <a:cubicBezTo>
                    <a:pt x="226" y="261"/>
                    <a:pt x="208" y="256"/>
                    <a:pt x="190" y="245"/>
                  </a:cubicBezTo>
                  <a:cubicBezTo>
                    <a:pt x="178" y="233"/>
                    <a:pt x="156" y="223"/>
                    <a:pt x="145" y="223"/>
                  </a:cubicBezTo>
                  <a:cubicBezTo>
                    <a:pt x="78" y="233"/>
                    <a:pt x="123" y="312"/>
                    <a:pt x="67" y="367"/>
                  </a:cubicBezTo>
                  <a:cubicBezTo>
                    <a:pt x="22" y="411"/>
                    <a:pt x="12" y="423"/>
                    <a:pt x="0" y="490"/>
                  </a:cubicBezTo>
                  <a:cubicBezTo>
                    <a:pt x="0" y="556"/>
                    <a:pt x="34" y="601"/>
                    <a:pt x="56" y="668"/>
                  </a:cubicBezTo>
                  <a:cubicBezTo>
                    <a:pt x="78" y="734"/>
                    <a:pt x="45" y="767"/>
                    <a:pt x="56" y="834"/>
                  </a:cubicBezTo>
                  <a:cubicBezTo>
                    <a:pt x="67" y="901"/>
                    <a:pt x="190" y="990"/>
                    <a:pt x="279" y="1034"/>
                  </a:cubicBezTo>
                  <a:cubicBezTo>
                    <a:pt x="356" y="1068"/>
                    <a:pt x="312" y="1190"/>
                    <a:pt x="334" y="1246"/>
                  </a:cubicBezTo>
                  <a:cubicBezTo>
                    <a:pt x="356" y="1290"/>
                    <a:pt x="479" y="1290"/>
                    <a:pt x="523" y="1301"/>
                  </a:cubicBezTo>
                  <a:cubicBezTo>
                    <a:pt x="556" y="1313"/>
                    <a:pt x="534" y="1491"/>
                    <a:pt x="568" y="1524"/>
                  </a:cubicBezTo>
                  <a:cubicBezTo>
                    <a:pt x="590" y="1557"/>
                    <a:pt x="590" y="1624"/>
                    <a:pt x="612" y="1669"/>
                  </a:cubicBezTo>
                  <a:cubicBezTo>
                    <a:pt x="635" y="1724"/>
                    <a:pt x="712" y="1691"/>
                    <a:pt x="768" y="1713"/>
                  </a:cubicBezTo>
                  <a:cubicBezTo>
                    <a:pt x="835" y="1735"/>
                    <a:pt x="801" y="1913"/>
                    <a:pt x="845" y="1980"/>
                  </a:cubicBezTo>
                  <a:cubicBezTo>
                    <a:pt x="866" y="2010"/>
                    <a:pt x="893" y="2018"/>
                    <a:pt x="925" y="2018"/>
                  </a:cubicBezTo>
                  <a:cubicBezTo>
                    <a:pt x="955" y="2018"/>
                    <a:pt x="989" y="2011"/>
                    <a:pt x="1026" y="2011"/>
                  </a:cubicBezTo>
                  <a:cubicBezTo>
                    <a:pt x="1036" y="2011"/>
                    <a:pt x="1047" y="2012"/>
                    <a:pt x="1057" y="2013"/>
                  </a:cubicBezTo>
                  <a:cubicBezTo>
                    <a:pt x="1146" y="2024"/>
                    <a:pt x="1191" y="2180"/>
                    <a:pt x="1257" y="2213"/>
                  </a:cubicBezTo>
                  <a:cubicBezTo>
                    <a:pt x="1269" y="2216"/>
                    <a:pt x="1279" y="2218"/>
                    <a:pt x="1288" y="2218"/>
                  </a:cubicBezTo>
                  <a:cubicBezTo>
                    <a:pt x="1334" y="2218"/>
                    <a:pt x="1361" y="2186"/>
                    <a:pt x="1418" y="2186"/>
                  </a:cubicBezTo>
                  <a:cubicBezTo>
                    <a:pt x="1430" y="2186"/>
                    <a:pt x="1443" y="2188"/>
                    <a:pt x="1458" y="2191"/>
                  </a:cubicBezTo>
                  <a:cubicBezTo>
                    <a:pt x="1495" y="2202"/>
                    <a:pt x="1554" y="2206"/>
                    <a:pt x="1617" y="2206"/>
                  </a:cubicBezTo>
                  <a:cubicBezTo>
                    <a:pt x="1742" y="2206"/>
                    <a:pt x="1880" y="2191"/>
                    <a:pt x="1880" y="2191"/>
                  </a:cubicBezTo>
                  <a:cubicBezTo>
                    <a:pt x="1880" y="2191"/>
                    <a:pt x="1935" y="2169"/>
                    <a:pt x="2047" y="2146"/>
                  </a:cubicBezTo>
                  <a:cubicBezTo>
                    <a:pt x="2147" y="2113"/>
                    <a:pt x="2136" y="1980"/>
                    <a:pt x="2136" y="1980"/>
                  </a:cubicBezTo>
                  <a:cubicBezTo>
                    <a:pt x="2136" y="1980"/>
                    <a:pt x="2336" y="1924"/>
                    <a:pt x="2425" y="1768"/>
                  </a:cubicBezTo>
                  <a:cubicBezTo>
                    <a:pt x="2481" y="1679"/>
                    <a:pt x="2469" y="1602"/>
                    <a:pt x="2447" y="1557"/>
                  </a:cubicBezTo>
                  <a:cubicBezTo>
                    <a:pt x="2436" y="1513"/>
                    <a:pt x="2425" y="1479"/>
                    <a:pt x="2447" y="1435"/>
                  </a:cubicBezTo>
                  <a:cubicBezTo>
                    <a:pt x="2459" y="1402"/>
                    <a:pt x="2481" y="1357"/>
                    <a:pt x="2503" y="1301"/>
                  </a:cubicBezTo>
                  <a:cubicBezTo>
                    <a:pt x="2469" y="1301"/>
                    <a:pt x="2425" y="1301"/>
                    <a:pt x="2392" y="1279"/>
                  </a:cubicBezTo>
                  <a:cubicBezTo>
                    <a:pt x="2358" y="1268"/>
                    <a:pt x="2336" y="1246"/>
                    <a:pt x="2291" y="1234"/>
                  </a:cubicBezTo>
                  <a:cubicBezTo>
                    <a:pt x="2258" y="1234"/>
                    <a:pt x="2214" y="1268"/>
                    <a:pt x="2169" y="1279"/>
                  </a:cubicBezTo>
                  <a:cubicBezTo>
                    <a:pt x="2158" y="1290"/>
                    <a:pt x="2125" y="1290"/>
                    <a:pt x="2103" y="1290"/>
                  </a:cubicBezTo>
                  <a:cubicBezTo>
                    <a:pt x="2089" y="1286"/>
                    <a:pt x="2072" y="1283"/>
                    <a:pt x="2056" y="1283"/>
                  </a:cubicBezTo>
                  <a:cubicBezTo>
                    <a:pt x="2034" y="1283"/>
                    <a:pt x="2011" y="1288"/>
                    <a:pt x="1991" y="1301"/>
                  </a:cubicBezTo>
                  <a:cubicBezTo>
                    <a:pt x="1958" y="1313"/>
                    <a:pt x="1935" y="1323"/>
                    <a:pt x="1902" y="1335"/>
                  </a:cubicBezTo>
                  <a:cubicBezTo>
                    <a:pt x="1875" y="1344"/>
                    <a:pt x="1845" y="1349"/>
                    <a:pt x="1817" y="1349"/>
                  </a:cubicBezTo>
                  <a:cubicBezTo>
                    <a:pt x="1777" y="1349"/>
                    <a:pt x="1739" y="1339"/>
                    <a:pt x="1713" y="1313"/>
                  </a:cubicBezTo>
                  <a:cubicBezTo>
                    <a:pt x="1680" y="1290"/>
                    <a:pt x="1668" y="1257"/>
                    <a:pt x="1636" y="1246"/>
                  </a:cubicBezTo>
                  <a:cubicBezTo>
                    <a:pt x="1626" y="1244"/>
                    <a:pt x="1617" y="1243"/>
                    <a:pt x="1608" y="1243"/>
                  </a:cubicBezTo>
                  <a:cubicBezTo>
                    <a:pt x="1573" y="1243"/>
                    <a:pt x="1540" y="1257"/>
                    <a:pt x="1513" y="1257"/>
                  </a:cubicBezTo>
                  <a:cubicBezTo>
                    <a:pt x="1424" y="1246"/>
                    <a:pt x="1391" y="1123"/>
                    <a:pt x="1324" y="1079"/>
                  </a:cubicBezTo>
                  <a:cubicBezTo>
                    <a:pt x="1280" y="1046"/>
                    <a:pt x="1224" y="1034"/>
                    <a:pt x="1168" y="1034"/>
                  </a:cubicBezTo>
                  <a:cubicBezTo>
                    <a:pt x="1112" y="1023"/>
                    <a:pt x="1057" y="1012"/>
                    <a:pt x="1023" y="979"/>
                  </a:cubicBezTo>
                  <a:cubicBezTo>
                    <a:pt x="979" y="945"/>
                    <a:pt x="1023" y="890"/>
                    <a:pt x="1013" y="846"/>
                  </a:cubicBezTo>
                  <a:cubicBezTo>
                    <a:pt x="990" y="767"/>
                    <a:pt x="879" y="767"/>
                    <a:pt x="868" y="700"/>
                  </a:cubicBezTo>
                  <a:cubicBezTo>
                    <a:pt x="857" y="645"/>
                    <a:pt x="823" y="611"/>
                    <a:pt x="768" y="601"/>
                  </a:cubicBezTo>
                  <a:lnTo>
                    <a:pt x="590" y="545"/>
                  </a:lnTo>
                  <a:cubicBezTo>
                    <a:pt x="534" y="534"/>
                    <a:pt x="479" y="512"/>
                    <a:pt x="457" y="467"/>
                  </a:cubicBezTo>
                  <a:cubicBezTo>
                    <a:pt x="423" y="401"/>
                    <a:pt x="479" y="334"/>
                    <a:pt x="501" y="267"/>
                  </a:cubicBezTo>
                  <a:cubicBezTo>
                    <a:pt x="523" y="178"/>
                    <a:pt x="512" y="78"/>
                    <a:pt x="4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19"/>
            <p:cNvSpPr/>
            <p:nvPr/>
          </p:nvSpPr>
          <p:spPr>
            <a:xfrm>
              <a:off x="2397726" y="4162535"/>
              <a:ext cx="11269" cy="16188"/>
            </a:xfrm>
            <a:custGeom>
              <a:avLst/>
              <a:gdLst/>
              <a:ahLst/>
              <a:cxnLst/>
              <a:rect l="l" t="t" r="r" b="b"/>
              <a:pathLst>
                <a:path w="323" h="464" extrusionOk="0">
                  <a:moveTo>
                    <a:pt x="222" y="0"/>
                  </a:moveTo>
                  <a:cubicBezTo>
                    <a:pt x="198" y="0"/>
                    <a:pt x="174" y="11"/>
                    <a:pt x="156" y="35"/>
                  </a:cubicBezTo>
                  <a:cubicBezTo>
                    <a:pt x="145" y="35"/>
                    <a:pt x="145" y="47"/>
                    <a:pt x="145" y="47"/>
                  </a:cubicBezTo>
                  <a:cubicBezTo>
                    <a:pt x="134" y="57"/>
                    <a:pt x="134" y="69"/>
                    <a:pt x="134" y="80"/>
                  </a:cubicBezTo>
                  <a:cubicBezTo>
                    <a:pt x="134" y="91"/>
                    <a:pt x="145" y="113"/>
                    <a:pt x="156" y="124"/>
                  </a:cubicBezTo>
                  <a:lnTo>
                    <a:pt x="123" y="158"/>
                  </a:lnTo>
                  <a:cubicBezTo>
                    <a:pt x="100" y="191"/>
                    <a:pt x="78" y="213"/>
                    <a:pt x="67" y="247"/>
                  </a:cubicBezTo>
                  <a:cubicBezTo>
                    <a:pt x="45" y="269"/>
                    <a:pt x="34" y="302"/>
                    <a:pt x="23" y="336"/>
                  </a:cubicBezTo>
                  <a:cubicBezTo>
                    <a:pt x="11" y="369"/>
                    <a:pt x="1" y="413"/>
                    <a:pt x="11" y="447"/>
                  </a:cubicBezTo>
                  <a:cubicBezTo>
                    <a:pt x="17" y="458"/>
                    <a:pt x="31" y="464"/>
                    <a:pt x="44" y="464"/>
                  </a:cubicBezTo>
                  <a:cubicBezTo>
                    <a:pt x="56" y="464"/>
                    <a:pt x="67" y="458"/>
                    <a:pt x="67" y="447"/>
                  </a:cubicBezTo>
                  <a:cubicBezTo>
                    <a:pt x="78" y="425"/>
                    <a:pt x="78" y="413"/>
                    <a:pt x="78" y="391"/>
                  </a:cubicBezTo>
                  <a:cubicBezTo>
                    <a:pt x="90" y="380"/>
                    <a:pt x="90" y="358"/>
                    <a:pt x="100" y="347"/>
                  </a:cubicBezTo>
                  <a:cubicBezTo>
                    <a:pt x="112" y="324"/>
                    <a:pt x="123" y="291"/>
                    <a:pt x="145" y="269"/>
                  </a:cubicBezTo>
                  <a:cubicBezTo>
                    <a:pt x="156" y="247"/>
                    <a:pt x="179" y="213"/>
                    <a:pt x="201" y="191"/>
                  </a:cubicBezTo>
                  <a:lnTo>
                    <a:pt x="223" y="169"/>
                  </a:lnTo>
                  <a:lnTo>
                    <a:pt x="223" y="180"/>
                  </a:lnTo>
                  <a:cubicBezTo>
                    <a:pt x="234" y="180"/>
                    <a:pt x="245" y="180"/>
                    <a:pt x="245" y="191"/>
                  </a:cubicBezTo>
                  <a:lnTo>
                    <a:pt x="268" y="191"/>
                  </a:lnTo>
                  <a:cubicBezTo>
                    <a:pt x="278" y="191"/>
                    <a:pt x="301" y="180"/>
                    <a:pt x="312" y="169"/>
                  </a:cubicBezTo>
                  <a:cubicBezTo>
                    <a:pt x="312" y="158"/>
                    <a:pt x="312" y="158"/>
                    <a:pt x="323" y="146"/>
                  </a:cubicBezTo>
                  <a:lnTo>
                    <a:pt x="323" y="124"/>
                  </a:lnTo>
                  <a:lnTo>
                    <a:pt x="323" y="91"/>
                  </a:lnTo>
                  <a:cubicBezTo>
                    <a:pt x="312" y="69"/>
                    <a:pt x="301" y="47"/>
                    <a:pt x="278" y="24"/>
                  </a:cubicBezTo>
                  <a:cubicBezTo>
                    <a:pt x="263" y="9"/>
                    <a:pt x="243" y="0"/>
                    <a:pt x="22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19"/>
            <p:cNvSpPr/>
            <p:nvPr/>
          </p:nvSpPr>
          <p:spPr>
            <a:xfrm>
              <a:off x="2420229" y="4168815"/>
              <a:ext cx="19432" cy="9699"/>
            </a:xfrm>
            <a:custGeom>
              <a:avLst/>
              <a:gdLst/>
              <a:ahLst/>
              <a:cxnLst/>
              <a:rect l="l" t="t" r="r" b="b"/>
              <a:pathLst>
                <a:path w="557" h="278" extrusionOk="0">
                  <a:moveTo>
                    <a:pt x="434" y="0"/>
                  </a:moveTo>
                  <a:lnTo>
                    <a:pt x="423" y="11"/>
                  </a:lnTo>
                  <a:cubicBezTo>
                    <a:pt x="412" y="22"/>
                    <a:pt x="412" y="22"/>
                    <a:pt x="412" y="33"/>
                  </a:cubicBezTo>
                  <a:cubicBezTo>
                    <a:pt x="412" y="33"/>
                    <a:pt x="401" y="33"/>
                    <a:pt x="401" y="45"/>
                  </a:cubicBezTo>
                  <a:lnTo>
                    <a:pt x="401" y="55"/>
                  </a:lnTo>
                  <a:lnTo>
                    <a:pt x="401" y="67"/>
                  </a:lnTo>
                  <a:cubicBezTo>
                    <a:pt x="367" y="67"/>
                    <a:pt x="345" y="67"/>
                    <a:pt x="312" y="78"/>
                  </a:cubicBezTo>
                  <a:cubicBezTo>
                    <a:pt x="278" y="89"/>
                    <a:pt x="234" y="100"/>
                    <a:pt x="201" y="122"/>
                  </a:cubicBezTo>
                  <a:cubicBezTo>
                    <a:pt x="156" y="144"/>
                    <a:pt x="123" y="167"/>
                    <a:pt x="90" y="189"/>
                  </a:cubicBezTo>
                  <a:cubicBezTo>
                    <a:pt x="67" y="200"/>
                    <a:pt x="56" y="211"/>
                    <a:pt x="34" y="223"/>
                  </a:cubicBezTo>
                  <a:cubicBezTo>
                    <a:pt x="23" y="223"/>
                    <a:pt x="1" y="233"/>
                    <a:pt x="1" y="256"/>
                  </a:cubicBezTo>
                  <a:cubicBezTo>
                    <a:pt x="1" y="278"/>
                    <a:pt x="23" y="278"/>
                    <a:pt x="34" y="278"/>
                  </a:cubicBezTo>
                  <a:cubicBezTo>
                    <a:pt x="67" y="267"/>
                    <a:pt x="100" y="245"/>
                    <a:pt x="134" y="223"/>
                  </a:cubicBezTo>
                  <a:cubicBezTo>
                    <a:pt x="167" y="211"/>
                    <a:pt x="201" y="189"/>
                    <a:pt x="234" y="178"/>
                  </a:cubicBezTo>
                  <a:cubicBezTo>
                    <a:pt x="268" y="156"/>
                    <a:pt x="301" y="144"/>
                    <a:pt x="334" y="134"/>
                  </a:cubicBezTo>
                  <a:cubicBezTo>
                    <a:pt x="357" y="134"/>
                    <a:pt x="390" y="122"/>
                    <a:pt x="412" y="122"/>
                  </a:cubicBezTo>
                  <a:cubicBezTo>
                    <a:pt x="412" y="134"/>
                    <a:pt x="423" y="134"/>
                    <a:pt x="423" y="134"/>
                  </a:cubicBezTo>
                  <a:cubicBezTo>
                    <a:pt x="423" y="134"/>
                    <a:pt x="434" y="144"/>
                    <a:pt x="446" y="144"/>
                  </a:cubicBezTo>
                  <a:lnTo>
                    <a:pt x="468" y="144"/>
                  </a:lnTo>
                  <a:cubicBezTo>
                    <a:pt x="475" y="148"/>
                    <a:pt x="481" y="149"/>
                    <a:pt x="487" y="149"/>
                  </a:cubicBezTo>
                  <a:cubicBezTo>
                    <a:pt x="499" y="149"/>
                    <a:pt x="508" y="144"/>
                    <a:pt x="523" y="144"/>
                  </a:cubicBezTo>
                  <a:lnTo>
                    <a:pt x="535" y="134"/>
                  </a:lnTo>
                  <a:cubicBezTo>
                    <a:pt x="545" y="122"/>
                    <a:pt x="557" y="122"/>
                    <a:pt x="557" y="111"/>
                  </a:cubicBezTo>
                  <a:lnTo>
                    <a:pt x="557" y="78"/>
                  </a:lnTo>
                  <a:lnTo>
                    <a:pt x="557" y="67"/>
                  </a:lnTo>
                  <a:cubicBezTo>
                    <a:pt x="557" y="55"/>
                    <a:pt x="545" y="55"/>
                    <a:pt x="545" y="45"/>
                  </a:cubicBezTo>
                  <a:lnTo>
                    <a:pt x="535" y="33"/>
                  </a:lnTo>
                  <a:cubicBezTo>
                    <a:pt x="523" y="22"/>
                    <a:pt x="512" y="11"/>
                    <a:pt x="501" y="11"/>
                  </a:cubicBezTo>
                  <a:cubicBezTo>
                    <a:pt x="490" y="0"/>
                    <a:pt x="479" y="0"/>
                    <a:pt x="4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19"/>
            <p:cNvSpPr/>
            <p:nvPr/>
          </p:nvSpPr>
          <p:spPr>
            <a:xfrm>
              <a:off x="2425462" y="4189190"/>
              <a:ext cx="27387" cy="6210"/>
            </a:xfrm>
            <a:custGeom>
              <a:avLst/>
              <a:gdLst/>
              <a:ahLst/>
              <a:cxnLst/>
              <a:rect l="l" t="t" r="r" b="b"/>
              <a:pathLst>
                <a:path w="785" h="178" extrusionOk="0">
                  <a:moveTo>
                    <a:pt x="677" y="0"/>
                  </a:moveTo>
                  <a:cubicBezTo>
                    <a:pt x="671" y="0"/>
                    <a:pt x="666" y="2"/>
                    <a:pt x="662" y="5"/>
                  </a:cubicBezTo>
                  <a:lnTo>
                    <a:pt x="629" y="5"/>
                  </a:lnTo>
                  <a:cubicBezTo>
                    <a:pt x="629" y="17"/>
                    <a:pt x="618" y="17"/>
                    <a:pt x="618" y="27"/>
                  </a:cubicBezTo>
                  <a:cubicBezTo>
                    <a:pt x="607" y="39"/>
                    <a:pt x="607" y="39"/>
                    <a:pt x="607" y="50"/>
                  </a:cubicBezTo>
                  <a:cubicBezTo>
                    <a:pt x="607" y="61"/>
                    <a:pt x="595" y="72"/>
                    <a:pt x="595" y="72"/>
                  </a:cubicBezTo>
                  <a:cubicBezTo>
                    <a:pt x="595" y="83"/>
                    <a:pt x="595" y="83"/>
                    <a:pt x="607" y="83"/>
                  </a:cubicBezTo>
                  <a:lnTo>
                    <a:pt x="585" y="83"/>
                  </a:lnTo>
                  <a:cubicBezTo>
                    <a:pt x="563" y="94"/>
                    <a:pt x="540" y="94"/>
                    <a:pt x="518" y="94"/>
                  </a:cubicBezTo>
                  <a:lnTo>
                    <a:pt x="373" y="94"/>
                  </a:lnTo>
                  <a:cubicBezTo>
                    <a:pt x="273" y="94"/>
                    <a:pt x="173" y="83"/>
                    <a:pt x="73" y="61"/>
                  </a:cubicBezTo>
                  <a:cubicBezTo>
                    <a:pt x="69" y="60"/>
                    <a:pt x="65" y="60"/>
                    <a:pt x="61" y="60"/>
                  </a:cubicBezTo>
                  <a:cubicBezTo>
                    <a:pt x="23" y="60"/>
                    <a:pt x="0" y="107"/>
                    <a:pt x="51" y="116"/>
                  </a:cubicBezTo>
                  <a:cubicBezTo>
                    <a:pt x="162" y="161"/>
                    <a:pt x="284" y="172"/>
                    <a:pt x="418" y="172"/>
                  </a:cubicBezTo>
                  <a:cubicBezTo>
                    <a:pt x="436" y="176"/>
                    <a:pt x="456" y="177"/>
                    <a:pt x="476" y="177"/>
                  </a:cubicBezTo>
                  <a:cubicBezTo>
                    <a:pt x="517" y="177"/>
                    <a:pt x="559" y="172"/>
                    <a:pt x="595" y="172"/>
                  </a:cubicBezTo>
                  <a:cubicBezTo>
                    <a:pt x="618" y="172"/>
                    <a:pt x="640" y="161"/>
                    <a:pt x="652" y="150"/>
                  </a:cubicBezTo>
                  <a:lnTo>
                    <a:pt x="662" y="150"/>
                  </a:lnTo>
                  <a:cubicBezTo>
                    <a:pt x="674" y="161"/>
                    <a:pt x="674" y="161"/>
                    <a:pt x="684" y="161"/>
                  </a:cubicBezTo>
                  <a:lnTo>
                    <a:pt x="718" y="161"/>
                  </a:lnTo>
                  <a:cubicBezTo>
                    <a:pt x="729" y="161"/>
                    <a:pt x="729" y="161"/>
                    <a:pt x="741" y="150"/>
                  </a:cubicBezTo>
                  <a:lnTo>
                    <a:pt x="751" y="150"/>
                  </a:lnTo>
                  <a:cubicBezTo>
                    <a:pt x="763" y="139"/>
                    <a:pt x="773" y="128"/>
                    <a:pt x="773" y="116"/>
                  </a:cubicBezTo>
                  <a:cubicBezTo>
                    <a:pt x="785" y="106"/>
                    <a:pt x="785" y="106"/>
                    <a:pt x="785" y="94"/>
                  </a:cubicBezTo>
                  <a:cubicBezTo>
                    <a:pt x="785" y="83"/>
                    <a:pt x="785" y="83"/>
                    <a:pt x="773" y="72"/>
                  </a:cubicBezTo>
                  <a:lnTo>
                    <a:pt x="773" y="61"/>
                  </a:lnTo>
                  <a:cubicBezTo>
                    <a:pt x="773" y="61"/>
                    <a:pt x="773" y="50"/>
                    <a:pt x="763" y="50"/>
                  </a:cubicBezTo>
                  <a:cubicBezTo>
                    <a:pt x="763" y="39"/>
                    <a:pt x="751" y="39"/>
                    <a:pt x="751" y="27"/>
                  </a:cubicBezTo>
                  <a:cubicBezTo>
                    <a:pt x="741" y="27"/>
                    <a:pt x="741" y="27"/>
                    <a:pt x="741" y="17"/>
                  </a:cubicBezTo>
                  <a:cubicBezTo>
                    <a:pt x="729" y="17"/>
                    <a:pt x="718" y="5"/>
                    <a:pt x="707" y="5"/>
                  </a:cubicBezTo>
                  <a:cubicBezTo>
                    <a:pt x="700" y="5"/>
                    <a:pt x="687" y="0"/>
                    <a:pt x="67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19"/>
            <p:cNvSpPr/>
            <p:nvPr/>
          </p:nvSpPr>
          <p:spPr>
            <a:xfrm>
              <a:off x="2409379" y="4181026"/>
              <a:ext cx="16711" cy="10571"/>
            </a:xfrm>
            <a:custGeom>
              <a:avLst/>
              <a:gdLst/>
              <a:ahLst/>
              <a:cxnLst/>
              <a:rect l="l" t="t" r="r" b="b"/>
              <a:pathLst>
                <a:path w="479" h="303" extrusionOk="0">
                  <a:moveTo>
                    <a:pt x="393" y="0"/>
                  </a:moveTo>
                  <a:cubicBezTo>
                    <a:pt x="378" y="0"/>
                    <a:pt x="362" y="6"/>
                    <a:pt x="345" y="17"/>
                  </a:cubicBezTo>
                  <a:cubicBezTo>
                    <a:pt x="345" y="17"/>
                    <a:pt x="334" y="28"/>
                    <a:pt x="334" y="39"/>
                  </a:cubicBezTo>
                  <a:lnTo>
                    <a:pt x="334" y="51"/>
                  </a:lnTo>
                  <a:cubicBezTo>
                    <a:pt x="267" y="61"/>
                    <a:pt x="211" y="95"/>
                    <a:pt x="167" y="128"/>
                  </a:cubicBezTo>
                  <a:cubicBezTo>
                    <a:pt x="112" y="162"/>
                    <a:pt x="55" y="206"/>
                    <a:pt x="23" y="251"/>
                  </a:cubicBezTo>
                  <a:cubicBezTo>
                    <a:pt x="0" y="261"/>
                    <a:pt x="11" y="295"/>
                    <a:pt x="33" y="295"/>
                  </a:cubicBezTo>
                  <a:cubicBezTo>
                    <a:pt x="42" y="300"/>
                    <a:pt x="53" y="302"/>
                    <a:pt x="64" y="302"/>
                  </a:cubicBezTo>
                  <a:cubicBezTo>
                    <a:pt x="79" y="302"/>
                    <a:pt x="94" y="297"/>
                    <a:pt x="100" y="284"/>
                  </a:cubicBezTo>
                  <a:cubicBezTo>
                    <a:pt x="134" y="251"/>
                    <a:pt x="189" y="206"/>
                    <a:pt x="233" y="172"/>
                  </a:cubicBezTo>
                  <a:cubicBezTo>
                    <a:pt x="245" y="172"/>
                    <a:pt x="245" y="172"/>
                    <a:pt x="267" y="162"/>
                  </a:cubicBezTo>
                  <a:cubicBezTo>
                    <a:pt x="278" y="150"/>
                    <a:pt x="289" y="150"/>
                    <a:pt x="300" y="140"/>
                  </a:cubicBezTo>
                  <a:cubicBezTo>
                    <a:pt x="312" y="140"/>
                    <a:pt x="322" y="140"/>
                    <a:pt x="334" y="128"/>
                  </a:cubicBezTo>
                  <a:lnTo>
                    <a:pt x="334" y="140"/>
                  </a:lnTo>
                  <a:cubicBezTo>
                    <a:pt x="348" y="161"/>
                    <a:pt x="371" y="168"/>
                    <a:pt x="395" y="168"/>
                  </a:cubicBezTo>
                  <a:cubicBezTo>
                    <a:pt x="408" y="168"/>
                    <a:pt x="422" y="166"/>
                    <a:pt x="434" y="162"/>
                  </a:cubicBezTo>
                  <a:cubicBezTo>
                    <a:pt x="445" y="150"/>
                    <a:pt x="467" y="140"/>
                    <a:pt x="467" y="128"/>
                  </a:cubicBezTo>
                  <a:cubicBezTo>
                    <a:pt x="478" y="128"/>
                    <a:pt x="478" y="117"/>
                    <a:pt x="478" y="117"/>
                  </a:cubicBezTo>
                  <a:lnTo>
                    <a:pt x="478" y="95"/>
                  </a:lnTo>
                  <a:lnTo>
                    <a:pt x="478" y="83"/>
                  </a:lnTo>
                  <a:cubicBezTo>
                    <a:pt x="478" y="61"/>
                    <a:pt x="467" y="51"/>
                    <a:pt x="467" y="39"/>
                  </a:cubicBezTo>
                  <a:cubicBezTo>
                    <a:pt x="456" y="39"/>
                    <a:pt x="456" y="39"/>
                    <a:pt x="456" y="28"/>
                  </a:cubicBezTo>
                  <a:cubicBezTo>
                    <a:pt x="445" y="28"/>
                    <a:pt x="445" y="17"/>
                    <a:pt x="434" y="17"/>
                  </a:cubicBezTo>
                  <a:cubicBezTo>
                    <a:pt x="423" y="6"/>
                    <a:pt x="409" y="0"/>
                    <a:pt x="39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19"/>
            <p:cNvSpPr/>
            <p:nvPr/>
          </p:nvSpPr>
          <p:spPr>
            <a:xfrm>
              <a:off x="2387539" y="4142126"/>
              <a:ext cx="9838" cy="15350"/>
            </a:xfrm>
            <a:custGeom>
              <a:avLst/>
              <a:gdLst/>
              <a:ahLst/>
              <a:cxnLst/>
              <a:rect l="l" t="t" r="r" b="b"/>
              <a:pathLst>
                <a:path w="282" h="440" extrusionOk="0">
                  <a:moveTo>
                    <a:pt x="191" y="0"/>
                  </a:moveTo>
                  <a:cubicBezTo>
                    <a:pt x="181" y="0"/>
                    <a:pt x="170" y="3"/>
                    <a:pt x="159" y="9"/>
                  </a:cubicBezTo>
                  <a:cubicBezTo>
                    <a:pt x="148" y="9"/>
                    <a:pt x="137" y="9"/>
                    <a:pt x="125" y="20"/>
                  </a:cubicBezTo>
                  <a:cubicBezTo>
                    <a:pt x="125" y="20"/>
                    <a:pt x="115" y="31"/>
                    <a:pt x="115" y="42"/>
                  </a:cubicBezTo>
                  <a:lnTo>
                    <a:pt x="115" y="76"/>
                  </a:lnTo>
                  <a:cubicBezTo>
                    <a:pt x="115" y="76"/>
                    <a:pt x="115" y="86"/>
                    <a:pt x="125" y="86"/>
                  </a:cubicBezTo>
                  <a:cubicBezTo>
                    <a:pt x="125" y="86"/>
                    <a:pt x="125" y="98"/>
                    <a:pt x="137" y="98"/>
                  </a:cubicBezTo>
                  <a:lnTo>
                    <a:pt x="137" y="108"/>
                  </a:lnTo>
                  <a:cubicBezTo>
                    <a:pt x="115" y="142"/>
                    <a:pt x="92" y="187"/>
                    <a:pt x="70" y="231"/>
                  </a:cubicBezTo>
                  <a:cubicBezTo>
                    <a:pt x="48" y="286"/>
                    <a:pt x="26" y="343"/>
                    <a:pt x="14" y="398"/>
                  </a:cubicBezTo>
                  <a:cubicBezTo>
                    <a:pt x="1" y="425"/>
                    <a:pt x="32" y="440"/>
                    <a:pt x="62" y="440"/>
                  </a:cubicBezTo>
                  <a:cubicBezTo>
                    <a:pt x="81" y="440"/>
                    <a:pt x="99" y="433"/>
                    <a:pt x="103" y="420"/>
                  </a:cubicBezTo>
                  <a:cubicBezTo>
                    <a:pt x="125" y="365"/>
                    <a:pt x="148" y="309"/>
                    <a:pt x="159" y="254"/>
                  </a:cubicBezTo>
                  <a:cubicBezTo>
                    <a:pt x="181" y="209"/>
                    <a:pt x="192" y="165"/>
                    <a:pt x="204" y="120"/>
                  </a:cubicBezTo>
                  <a:lnTo>
                    <a:pt x="214" y="120"/>
                  </a:lnTo>
                  <a:cubicBezTo>
                    <a:pt x="226" y="120"/>
                    <a:pt x="237" y="108"/>
                    <a:pt x="237" y="108"/>
                  </a:cubicBezTo>
                  <a:cubicBezTo>
                    <a:pt x="248" y="108"/>
                    <a:pt x="259" y="108"/>
                    <a:pt x="259" y="98"/>
                  </a:cubicBezTo>
                  <a:cubicBezTo>
                    <a:pt x="259" y="98"/>
                    <a:pt x="270" y="98"/>
                    <a:pt x="270" y="86"/>
                  </a:cubicBezTo>
                  <a:cubicBezTo>
                    <a:pt x="270" y="86"/>
                    <a:pt x="281" y="76"/>
                    <a:pt x="281" y="64"/>
                  </a:cubicBezTo>
                  <a:cubicBezTo>
                    <a:pt x="281" y="53"/>
                    <a:pt x="270" y="53"/>
                    <a:pt x="270" y="42"/>
                  </a:cubicBezTo>
                  <a:cubicBezTo>
                    <a:pt x="259" y="42"/>
                    <a:pt x="259" y="31"/>
                    <a:pt x="248" y="31"/>
                  </a:cubicBezTo>
                  <a:cubicBezTo>
                    <a:pt x="237" y="20"/>
                    <a:pt x="226" y="20"/>
                    <a:pt x="214" y="9"/>
                  </a:cubicBezTo>
                  <a:cubicBezTo>
                    <a:pt x="209" y="3"/>
                    <a:pt x="201" y="0"/>
                    <a:pt x="19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19"/>
            <p:cNvSpPr/>
            <p:nvPr/>
          </p:nvSpPr>
          <p:spPr>
            <a:xfrm>
              <a:off x="2388027" y="4142788"/>
              <a:ext cx="7012" cy="13083"/>
            </a:xfrm>
            <a:custGeom>
              <a:avLst/>
              <a:gdLst/>
              <a:ahLst/>
              <a:cxnLst/>
              <a:rect l="l" t="t" r="r" b="b"/>
              <a:pathLst>
                <a:path w="201" h="375" extrusionOk="0">
                  <a:moveTo>
                    <a:pt x="123" y="1"/>
                  </a:moveTo>
                  <a:lnTo>
                    <a:pt x="111" y="12"/>
                  </a:lnTo>
                  <a:lnTo>
                    <a:pt x="101" y="12"/>
                  </a:lnTo>
                  <a:lnTo>
                    <a:pt x="101" y="23"/>
                  </a:lnTo>
                  <a:cubicBezTo>
                    <a:pt x="89" y="23"/>
                    <a:pt x="89" y="23"/>
                    <a:pt x="89" y="34"/>
                  </a:cubicBezTo>
                  <a:lnTo>
                    <a:pt x="89" y="45"/>
                  </a:lnTo>
                  <a:lnTo>
                    <a:pt x="89" y="57"/>
                  </a:lnTo>
                  <a:lnTo>
                    <a:pt x="89" y="67"/>
                  </a:lnTo>
                  <a:lnTo>
                    <a:pt x="101" y="79"/>
                  </a:lnTo>
                  <a:lnTo>
                    <a:pt x="111" y="89"/>
                  </a:lnTo>
                  <a:cubicBezTo>
                    <a:pt x="89" y="134"/>
                    <a:pt x="67" y="168"/>
                    <a:pt x="56" y="212"/>
                  </a:cubicBezTo>
                  <a:lnTo>
                    <a:pt x="22" y="279"/>
                  </a:lnTo>
                  <a:cubicBezTo>
                    <a:pt x="12" y="301"/>
                    <a:pt x="0" y="324"/>
                    <a:pt x="0" y="356"/>
                  </a:cubicBezTo>
                  <a:cubicBezTo>
                    <a:pt x="0" y="370"/>
                    <a:pt x="16" y="375"/>
                    <a:pt x="31" y="375"/>
                  </a:cubicBezTo>
                  <a:cubicBezTo>
                    <a:pt x="41" y="375"/>
                    <a:pt x="51" y="372"/>
                    <a:pt x="56" y="368"/>
                  </a:cubicBezTo>
                  <a:cubicBezTo>
                    <a:pt x="78" y="346"/>
                    <a:pt x="78" y="312"/>
                    <a:pt x="89" y="290"/>
                  </a:cubicBezTo>
                  <a:cubicBezTo>
                    <a:pt x="101" y="267"/>
                    <a:pt x="111" y="245"/>
                    <a:pt x="111" y="223"/>
                  </a:cubicBezTo>
                  <a:cubicBezTo>
                    <a:pt x="123" y="178"/>
                    <a:pt x="145" y="134"/>
                    <a:pt x="156" y="101"/>
                  </a:cubicBezTo>
                  <a:lnTo>
                    <a:pt x="167" y="101"/>
                  </a:lnTo>
                  <a:lnTo>
                    <a:pt x="178" y="89"/>
                  </a:lnTo>
                  <a:lnTo>
                    <a:pt x="190" y="89"/>
                  </a:lnTo>
                  <a:cubicBezTo>
                    <a:pt x="190" y="89"/>
                    <a:pt x="190" y="79"/>
                    <a:pt x="200" y="79"/>
                  </a:cubicBezTo>
                  <a:lnTo>
                    <a:pt x="200" y="67"/>
                  </a:lnTo>
                  <a:lnTo>
                    <a:pt x="200" y="45"/>
                  </a:lnTo>
                  <a:lnTo>
                    <a:pt x="190" y="45"/>
                  </a:lnTo>
                  <a:cubicBezTo>
                    <a:pt x="190" y="34"/>
                    <a:pt x="190" y="34"/>
                    <a:pt x="178" y="34"/>
                  </a:cubicBezTo>
                  <a:lnTo>
                    <a:pt x="167" y="34"/>
                  </a:lnTo>
                  <a:cubicBezTo>
                    <a:pt x="167" y="30"/>
                    <a:pt x="167" y="29"/>
                    <a:pt x="167" y="29"/>
                  </a:cubicBezTo>
                  <a:cubicBezTo>
                    <a:pt x="166" y="29"/>
                    <a:pt x="164" y="34"/>
                    <a:pt x="156" y="34"/>
                  </a:cubicBezTo>
                  <a:lnTo>
                    <a:pt x="156" y="23"/>
                  </a:lnTo>
                  <a:cubicBezTo>
                    <a:pt x="156" y="12"/>
                    <a:pt x="156" y="12"/>
                    <a:pt x="145" y="12"/>
                  </a:cubicBezTo>
                  <a:lnTo>
                    <a:pt x="134" y="12"/>
                  </a:lnTo>
                  <a:lnTo>
                    <a:pt x="134"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19"/>
            <p:cNvSpPr/>
            <p:nvPr/>
          </p:nvSpPr>
          <p:spPr>
            <a:xfrm>
              <a:off x="2397342" y="4162291"/>
              <a:ext cx="8547" cy="15455"/>
            </a:xfrm>
            <a:custGeom>
              <a:avLst/>
              <a:gdLst/>
              <a:ahLst/>
              <a:cxnLst/>
              <a:rect l="l" t="t" r="r" b="b"/>
              <a:pathLst>
                <a:path w="245" h="443" extrusionOk="0">
                  <a:moveTo>
                    <a:pt x="191" y="1"/>
                  </a:moveTo>
                  <a:cubicBezTo>
                    <a:pt x="181" y="1"/>
                    <a:pt x="173" y="3"/>
                    <a:pt x="167" y="9"/>
                  </a:cubicBezTo>
                  <a:cubicBezTo>
                    <a:pt x="145" y="31"/>
                    <a:pt x="123" y="64"/>
                    <a:pt x="123" y="87"/>
                  </a:cubicBezTo>
                  <a:cubicBezTo>
                    <a:pt x="134" y="98"/>
                    <a:pt x="134" y="120"/>
                    <a:pt x="145" y="131"/>
                  </a:cubicBezTo>
                  <a:lnTo>
                    <a:pt x="134" y="131"/>
                  </a:lnTo>
                  <a:cubicBezTo>
                    <a:pt x="67" y="209"/>
                    <a:pt x="12" y="309"/>
                    <a:pt x="0" y="420"/>
                  </a:cubicBezTo>
                  <a:cubicBezTo>
                    <a:pt x="0" y="432"/>
                    <a:pt x="22" y="443"/>
                    <a:pt x="34" y="443"/>
                  </a:cubicBezTo>
                  <a:cubicBezTo>
                    <a:pt x="45" y="443"/>
                    <a:pt x="67" y="443"/>
                    <a:pt x="78" y="432"/>
                  </a:cubicBezTo>
                  <a:cubicBezTo>
                    <a:pt x="101" y="331"/>
                    <a:pt x="134" y="242"/>
                    <a:pt x="190" y="165"/>
                  </a:cubicBezTo>
                  <a:cubicBezTo>
                    <a:pt x="200" y="165"/>
                    <a:pt x="223" y="165"/>
                    <a:pt x="234" y="153"/>
                  </a:cubicBezTo>
                  <a:cubicBezTo>
                    <a:pt x="234" y="153"/>
                    <a:pt x="245" y="153"/>
                    <a:pt x="245" y="143"/>
                  </a:cubicBezTo>
                  <a:lnTo>
                    <a:pt x="245" y="131"/>
                  </a:lnTo>
                  <a:cubicBezTo>
                    <a:pt x="245" y="120"/>
                    <a:pt x="245" y="109"/>
                    <a:pt x="234" y="109"/>
                  </a:cubicBezTo>
                  <a:cubicBezTo>
                    <a:pt x="234" y="98"/>
                    <a:pt x="234" y="98"/>
                    <a:pt x="223" y="98"/>
                  </a:cubicBezTo>
                  <a:lnTo>
                    <a:pt x="223" y="87"/>
                  </a:lnTo>
                  <a:lnTo>
                    <a:pt x="212" y="76"/>
                  </a:lnTo>
                  <a:lnTo>
                    <a:pt x="212" y="64"/>
                  </a:lnTo>
                  <a:lnTo>
                    <a:pt x="223" y="54"/>
                  </a:lnTo>
                  <a:cubicBezTo>
                    <a:pt x="223" y="42"/>
                    <a:pt x="234" y="42"/>
                    <a:pt x="234" y="31"/>
                  </a:cubicBezTo>
                  <a:cubicBezTo>
                    <a:pt x="234" y="20"/>
                    <a:pt x="223" y="9"/>
                    <a:pt x="223" y="9"/>
                  </a:cubicBezTo>
                  <a:cubicBezTo>
                    <a:pt x="211" y="3"/>
                    <a:pt x="200" y="1"/>
                    <a:pt x="19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19"/>
            <p:cNvSpPr/>
            <p:nvPr/>
          </p:nvSpPr>
          <p:spPr>
            <a:xfrm>
              <a:off x="2418799" y="4168396"/>
              <a:ext cx="18560" cy="11443"/>
            </a:xfrm>
            <a:custGeom>
              <a:avLst/>
              <a:gdLst/>
              <a:ahLst/>
              <a:cxnLst/>
              <a:rect l="l" t="t" r="r" b="b"/>
              <a:pathLst>
                <a:path w="532" h="328" extrusionOk="0">
                  <a:moveTo>
                    <a:pt x="497" y="1"/>
                  </a:moveTo>
                  <a:cubicBezTo>
                    <a:pt x="487" y="1"/>
                    <a:pt x="475" y="1"/>
                    <a:pt x="475" y="12"/>
                  </a:cubicBezTo>
                  <a:cubicBezTo>
                    <a:pt x="453" y="23"/>
                    <a:pt x="442" y="34"/>
                    <a:pt x="431" y="57"/>
                  </a:cubicBezTo>
                  <a:cubicBezTo>
                    <a:pt x="353" y="79"/>
                    <a:pt x="286" y="101"/>
                    <a:pt x="208" y="146"/>
                  </a:cubicBezTo>
                  <a:cubicBezTo>
                    <a:pt x="175" y="156"/>
                    <a:pt x="141" y="179"/>
                    <a:pt x="108" y="212"/>
                  </a:cubicBezTo>
                  <a:cubicBezTo>
                    <a:pt x="75" y="235"/>
                    <a:pt x="30" y="257"/>
                    <a:pt x="8" y="301"/>
                  </a:cubicBezTo>
                  <a:cubicBezTo>
                    <a:pt x="0" y="318"/>
                    <a:pt x="22" y="328"/>
                    <a:pt x="38" y="328"/>
                  </a:cubicBezTo>
                  <a:cubicBezTo>
                    <a:pt x="44" y="328"/>
                    <a:pt x="50" y="326"/>
                    <a:pt x="52" y="324"/>
                  </a:cubicBezTo>
                  <a:cubicBezTo>
                    <a:pt x="86" y="301"/>
                    <a:pt x="108" y="268"/>
                    <a:pt x="141" y="245"/>
                  </a:cubicBezTo>
                  <a:lnTo>
                    <a:pt x="242" y="179"/>
                  </a:lnTo>
                  <a:cubicBezTo>
                    <a:pt x="297" y="146"/>
                    <a:pt x="353" y="123"/>
                    <a:pt x="420" y="112"/>
                  </a:cubicBezTo>
                  <a:lnTo>
                    <a:pt x="420" y="123"/>
                  </a:lnTo>
                  <a:cubicBezTo>
                    <a:pt x="431" y="146"/>
                    <a:pt x="453" y="156"/>
                    <a:pt x="475" y="168"/>
                  </a:cubicBezTo>
                  <a:cubicBezTo>
                    <a:pt x="487" y="168"/>
                    <a:pt x="497" y="168"/>
                    <a:pt x="509" y="156"/>
                  </a:cubicBezTo>
                  <a:cubicBezTo>
                    <a:pt x="520" y="156"/>
                    <a:pt x="531" y="146"/>
                    <a:pt x="531" y="134"/>
                  </a:cubicBezTo>
                  <a:lnTo>
                    <a:pt x="531" y="112"/>
                  </a:lnTo>
                  <a:lnTo>
                    <a:pt x="509" y="90"/>
                  </a:lnTo>
                  <a:lnTo>
                    <a:pt x="509" y="79"/>
                  </a:lnTo>
                  <a:cubicBezTo>
                    <a:pt x="520" y="67"/>
                    <a:pt x="520" y="45"/>
                    <a:pt x="531" y="34"/>
                  </a:cubicBezTo>
                  <a:lnTo>
                    <a:pt x="531" y="23"/>
                  </a:lnTo>
                  <a:cubicBezTo>
                    <a:pt x="531" y="12"/>
                    <a:pt x="520" y="12"/>
                    <a:pt x="52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19"/>
            <p:cNvSpPr/>
            <p:nvPr/>
          </p:nvSpPr>
          <p:spPr>
            <a:xfrm>
              <a:off x="2409553" y="4181235"/>
              <a:ext cx="13815" cy="10257"/>
            </a:xfrm>
            <a:custGeom>
              <a:avLst/>
              <a:gdLst/>
              <a:ahLst/>
              <a:cxnLst/>
              <a:rect l="l" t="t" r="r" b="b"/>
              <a:pathLst>
                <a:path w="396" h="294" extrusionOk="0">
                  <a:moveTo>
                    <a:pt x="362" y="0"/>
                  </a:moveTo>
                  <a:cubicBezTo>
                    <a:pt x="351" y="0"/>
                    <a:pt x="340" y="0"/>
                    <a:pt x="329" y="11"/>
                  </a:cubicBezTo>
                  <a:cubicBezTo>
                    <a:pt x="317" y="22"/>
                    <a:pt x="317" y="33"/>
                    <a:pt x="307" y="45"/>
                  </a:cubicBezTo>
                  <a:cubicBezTo>
                    <a:pt x="251" y="67"/>
                    <a:pt x="196" y="89"/>
                    <a:pt x="151" y="122"/>
                  </a:cubicBezTo>
                  <a:cubicBezTo>
                    <a:pt x="95" y="166"/>
                    <a:pt x="40" y="200"/>
                    <a:pt x="18" y="255"/>
                  </a:cubicBezTo>
                  <a:cubicBezTo>
                    <a:pt x="1" y="281"/>
                    <a:pt x="22" y="293"/>
                    <a:pt x="43" y="293"/>
                  </a:cubicBezTo>
                  <a:cubicBezTo>
                    <a:pt x="50" y="293"/>
                    <a:pt x="57" y="292"/>
                    <a:pt x="62" y="289"/>
                  </a:cubicBezTo>
                  <a:cubicBezTo>
                    <a:pt x="107" y="245"/>
                    <a:pt x="139" y="200"/>
                    <a:pt x="196" y="166"/>
                  </a:cubicBezTo>
                  <a:cubicBezTo>
                    <a:pt x="228" y="134"/>
                    <a:pt x="262" y="111"/>
                    <a:pt x="307" y="100"/>
                  </a:cubicBezTo>
                  <a:cubicBezTo>
                    <a:pt x="307" y="122"/>
                    <a:pt x="329" y="134"/>
                    <a:pt x="340" y="134"/>
                  </a:cubicBezTo>
                  <a:cubicBezTo>
                    <a:pt x="346" y="137"/>
                    <a:pt x="353" y="138"/>
                    <a:pt x="359" y="138"/>
                  </a:cubicBezTo>
                  <a:cubicBezTo>
                    <a:pt x="374" y="138"/>
                    <a:pt x="388" y="130"/>
                    <a:pt x="396" y="122"/>
                  </a:cubicBezTo>
                  <a:lnTo>
                    <a:pt x="396" y="89"/>
                  </a:lnTo>
                  <a:lnTo>
                    <a:pt x="384" y="77"/>
                  </a:lnTo>
                  <a:cubicBezTo>
                    <a:pt x="396" y="77"/>
                    <a:pt x="396" y="89"/>
                    <a:pt x="396" y="89"/>
                  </a:cubicBezTo>
                  <a:lnTo>
                    <a:pt x="396" y="89"/>
                  </a:lnTo>
                  <a:cubicBezTo>
                    <a:pt x="396" y="77"/>
                    <a:pt x="384" y="77"/>
                    <a:pt x="384" y="67"/>
                  </a:cubicBezTo>
                  <a:lnTo>
                    <a:pt x="384" y="55"/>
                  </a:lnTo>
                  <a:lnTo>
                    <a:pt x="396" y="45"/>
                  </a:lnTo>
                  <a:lnTo>
                    <a:pt x="396" y="22"/>
                  </a:lnTo>
                  <a:cubicBezTo>
                    <a:pt x="396" y="11"/>
                    <a:pt x="384" y="11"/>
                    <a:pt x="384" y="11"/>
                  </a:cubicBezTo>
                  <a:cubicBezTo>
                    <a:pt x="373" y="0"/>
                    <a:pt x="362" y="0"/>
                    <a:pt x="36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19"/>
            <p:cNvSpPr/>
            <p:nvPr/>
          </p:nvSpPr>
          <p:spPr>
            <a:xfrm>
              <a:off x="2426160" y="4190899"/>
              <a:ext cx="25921" cy="5373"/>
            </a:xfrm>
            <a:custGeom>
              <a:avLst/>
              <a:gdLst/>
              <a:ahLst/>
              <a:cxnLst/>
              <a:rect l="l" t="t" r="r" b="b"/>
              <a:pathLst>
                <a:path w="743" h="154" extrusionOk="0">
                  <a:moveTo>
                    <a:pt x="598" y="1"/>
                  </a:moveTo>
                  <a:cubicBezTo>
                    <a:pt x="587" y="1"/>
                    <a:pt x="575" y="12"/>
                    <a:pt x="565" y="23"/>
                  </a:cubicBezTo>
                  <a:lnTo>
                    <a:pt x="565" y="57"/>
                  </a:lnTo>
                  <a:cubicBezTo>
                    <a:pt x="565" y="67"/>
                    <a:pt x="575" y="67"/>
                    <a:pt x="575" y="79"/>
                  </a:cubicBezTo>
                  <a:lnTo>
                    <a:pt x="476" y="79"/>
                  </a:lnTo>
                  <a:cubicBezTo>
                    <a:pt x="446" y="79"/>
                    <a:pt x="411" y="84"/>
                    <a:pt x="378" y="84"/>
                  </a:cubicBezTo>
                  <a:cubicBezTo>
                    <a:pt x="362" y="84"/>
                    <a:pt x="346" y="83"/>
                    <a:pt x="331" y="79"/>
                  </a:cubicBezTo>
                  <a:cubicBezTo>
                    <a:pt x="231" y="79"/>
                    <a:pt x="131" y="67"/>
                    <a:pt x="31" y="57"/>
                  </a:cubicBezTo>
                  <a:cubicBezTo>
                    <a:pt x="28" y="55"/>
                    <a:pt x="25" y="54"/>
                    <a:pt x="22" y="54"/>
                  </a:cubicBezTo>
                  <a:cubicBezTo>
                    <a:pt x="6" y="54"/>
                    <a:pt x="0" y="79"/>
                    <a:pt x="19" y="79"/>
                  </a:cubicBezTo>
                  <a:cubicBezTo>
                    <a:pt x="75" y="90"/>
                    <a:pt x="120" y="112"/>
                    <a:pt x="175" y="123"/>
                  </a:cubicBezTo>
                  <a:cubicBezTo>
                    <a:pt x="220" y="134"/>
                    <a:pt x="276" y="146"/>
                    <a:pt x="331" y="146"/>
                  </a:cubicBezTo>
                  <a:cubicBezTo>
                    <a:pt x="353" y="151"/>
                    <a:pt x="378" y="154"/>
                    <a:pt x="405" y="154"/>
                  </a:cubicBezTo>
                  <a:cubicBezTo>
                    <a:pt x="431" y="154"/>
                    <a:pt x="459" y="151"/>
                    <a:pt x="487" y="146"/>
                  </a:cubicBezTo>
                  <a:cubicBezTo>
                    <a:pt x="531" y="146"/>
                    <a:pt x="575" y="146"/>
                    <a:pt x="620" y="112"/>
                  </a:cubicBezTo>
                  <a:cubicBezTo>
                    <a:pt x="632" y="123"/>
                    <a:pt x="642" y="123"/>
                    <a:pt x="654" y="123"/>
                  </a:cubicBezTo>
                  <a:cubicBezTo>
                    <a:pt x="664" y="123"/>
                    <a:pt x="664" y="134"/>
                    <a:pt x="676" y="134"/>
                  </a:cubicBezTo>
                  <a:cubicBezTo>
                    <a:pt x="698" y="134"/>
                    <a:pt x="709" y="134"/>
                    <a:pt x="721" y="123"/>
                  </a:cubicBezTo>
                  <a:cubicBezTo>
                    <a:pt x="731" y="123"/>
                    <a:pt x="743" y="112"/>
                    <a:pt x="743" y="101"/>
                  </a:cubicBezTo>
                  <a:cubicBezTo>
                    <a:pt x="743" y="101"/>
                    <a:pt x="743" y="90"/>
                    <a:pt x="731" y="79"/>
                  </a:cubicBezTo>
                  <a:cubicBezTo>
                    <a:pt x="721" y="57"/>
                    <a:pt x="687" y="57"/>
                    <a:pt x="664" y="57"/>
                  </a:cubicBezTo>
                  <a:cubicBezTo>
                    <a:pt x="664" y="45"/>
                    <a:pt x="654" y="45"/>
                    <a:pt x="654" y="45"/>
                  </a:cubicBezTo>
                  <a:cubicBezTo>
                    <a:pt x="642" y="45"/>
                    <a:pt x="642" y="34"/>
                    <a:pt x="632" y="34"/>
                  </a:cubicBezTo>
                  <a:lnTo>
                    <a:pt x="632" y="23"/>
                  </a:lnTo>
                  <a:cubicBezTo>
                    <a:pt x="620" y="12"/>
                    <a:pt x="609" y="1"/>
                    <a:pt x="59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19"/>
            <p:cNvSpPr/>
            <p:nvPr/>
          </p:nvSpPr>
          <p:spPr>
            <a:xfrm>
              <a:off x="2386073" y="4174223"/>
              <a:ext cx="35" cy="419"/>
            </a:xfrm>
            <a:custGeom>
              <a:avLst/>
              <a:gdLst/>
              <a:ahLst/>
              <a:cxnLst/>
              <a:rect l="l" t="t" r="r" b="b"/>
              <a:pathLst>
                <a:path w="1" h="12" extrusionOk="0">
                  <a:moveTo>
                    <a:pt x="1" y="1"/>
                  </a:moveTo>
                  <a:lnTo>
                    <a:pt x="1" y="1"/>
                  </a:lnTo>
                  <a:lnTo>
                    <a:pt x="1" y="12"/>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19"/>
            <p:cNvSpPr/>
            <p:nvPr/>
          </p:nvSpPr>
          <p:spPr>
            <a:xfrm>
              <a:off x="2380247" y="4159953"/>
              <a:ext cx="7012" cy="17793"/>
            </a:xfrm>
            <a:custGeom>
              <a:avLst/>
              <a:gdLst/>
              <a:ahLst/>
              <a:cxnLst/>
              <a:rect l="l" t="t" r="r" b="b"/>
              <a:pathLst>
                <a:path w="201" h="510" extrusionOk="0">
                  <a:moveTo>
                    <a:pt x="141" y="1"/>
                  </a:moveTo>
                  <a:cubicBezTo>
                    <a:pt x="129" y="1"/>
                    <a:pt x="118" y="4"/>
                    <a:pt x="112" y="9"/>
                  </a:cubicBezTo>
                  <a:cubicBezTo>
                    <a:pt x="79" y="32"/>
                    <a:pt x="57" y="42"/>
                    <a:pt x="35" y="76"/>
                  </a:cubicBezTo>
                  <a:cubicBezTo>
                    <a:pt x="23" y="87"/>
                    <a:pt x="12" y="98"/>
                    <a:pt x="12" y="121"/>
                  </a:cubicBezTo>
                  <a:cubicBezTo>
                    <a:pt x="1" y="121"/>
                    <a:pt x="1" y="131"/>
                    <a:pt x="1" y="143"/>
                  </a:cubicBezTo>
                  <a:cubicBezTo>
                    <a:pt x="1" y="154"/>
                    <a:pt x="1" y="154"/>
                    <a:pt x="12" y="165"/>
                  </a:cubicBezTo>
                  <a:cubicBezTo>
                    <a:pt x="12" y="165"/>
                    <a:pt x="12" y="176"/>
                    <a:pt x="23" y="176"/>
                  </a:cubicBezTo>
                  <a:cubicBezTo>
                    <a:pt x="23" y="187"/>
                    <a:pt x="23" y="187"/>
                    <a:pt x="35" y="187"/>
                  </a:cubicBezTo>
                  <a:cubicBezTo>
                    <a:pt x="35" y="198"/>
                    <a:pt x="23" y="198"/>
                    <a:pt x="23" y="210"/>
                  </a:cubicBezTo>
                  <a:lnTo>
                    <a:pt x="35" y="220"/>
                  </a:lnTo>
                  <a:lnTo>
                    <a:pt x="35" y="232"/>
                  </a:lnTo>
                  <a:cubicBezTo>
                    <a:pt x="45" y="232"/>
                    <a:pt x="45" y="243"/>
                    <a:pt x="57" y="243"/>
                  </a:cubicBezTo>
                  <a:cubicBezTo>
                    <a:pt x="57" y="254"/>
                    <a:pt x="45" y="254"/>
                    <a:pt x="45" y="265"/>
                  </a:cubicBezTo>
                  <a:cubicBezTo>
                    <a:pt x="35" y="276"/>
                    <a:pt x="35" y="287"/>
                    <a:pt x="23" y="309"/>
                  </a:cubicBezTo>
                  <a:cubicBezTo>
                    <a:pt x="23" y="309"/>
                    <a:pt x="23" y="321"/>
                    <a:pt x="35" y="332"/>
                  </a:cubicBezTo>
                  <a:cubicBezTo>
                    <a:pt x="35" y="332"/>
                    <a:pt x="35" y="343"/>
                    <a:pt x="45" y="343"/>
                  </a:cubicBezTo>
                  <a:cubicBezTo>
                    <a:pt x="45" y="354"/>
                    <a:pt x="57" y="354"/>
                    <a:pt x="67" y="354"/>
                  </a:cubicBezTo>
                  <a:cubicBezTo>
                    <a:pt x="79" y="354"/>
                    <a:pt x="90" y="354"/>
                    <a:pt x="90" y="343"/>
                  </a:cubicBezTo>
                  <a:lnTo>
                    <a:pt x="90" y="354"/>
                  </a:lnTo>
                  <a:cubicBezTo>
                    <a:pt x="90" y="365"/>
                    <a:pt x="79" y="376"/>
                    <a:pt x="79" y="388"/>
                  </a:cubicBezTo>
                  <a:cubicBezTo>
                    <a:pt x="79" y="398"/>
                    <a:pt x="79" y="410"/>
                    <a:pt x="90" y="410"/>
                  </a:cubicBezTo>
                  <a:cubicBezTo>
                    <a:pt x="90" y="421"/>
                    <a:pt x="101" y="432"/>
                    <a:pt x="101" y="432"/>
                  </a:cubicBezTo>
                  <a:cubicBezTo>
                    <a:pt x="112" y="443"/>
                    <a:pt x="112" y="443"/>
                    <a:pt x="124" y="443"/>
                  </a:cubicBezTo>
                  <a:cubicBezTo>
                    <a:pt x="112" y="443"/>
                    <a:pt x="112" y="454"/>
                    <a:pt x="112" y="454"/>
                  </a:cubicBezTo>
                  <a:cubicBezTo>
                    <a:pt x="101" y="465"/>
                    <a:pt x="101" y="465"/>
                    <a:pt x="101" y="477"/>
                  </a:cubicBezTo>
                  <a:cubicBezTo>
                    <a:pt x="101" y="487"/>
                    <a:pt x="101" y="487"/>
                    <a:pt x="112" y="487"/>
                  </a:cubicBezTo>
                  <a:lnTo>
                    <a:pt x="112" y="499"/>
                  </a:lnTo>
                  <a:lnTo>
                    <a:pt x="124" y="510"/>
                  </a:lnTo>
                  <a:lnTo>
                    <a:pt x="168" y="510"/>
                  </a:lnTo>
                  <a:cubicBezTo>
                    <a:pt x="168" y="510"/>
                    <a:pt x="179" y="510"/>
                    <a:pt x="179" y="499"/>
                  </a:cubicBezTo>
                  <a:cubicBezTo>
                    <a:pt x="190" y="499"/>
                    <a:pt x="190" y="499"/>
                    <a:pt x="190" y="487"/>
                  </a:cubicBezTo>
                  <a:lnTo>
                    <a:pt x="190" y="477"/>
                  </a:lnTo>
                  <a:cubicBezTo>
                    <a:pt x="190" y="465"/>
                    <a:pt x="201" y="465"/>
                    <a:pt x="201" y="454"/>
                  </a:cubicBezTo>
                  <a:lnTo>
                    <a:pt x="201" y="443"/>
                  </a:lnTo>
                  <a:lnTo>
                    <a:pt x="201" y="432"/>
                  </a:lnTo>
                  <a:cubicBezTo>
                    <a:pt x="190" y="432"/>
                    <a:pt x="190" y="432"/>
                    <a:pt x="190" y="421"/>
                  </a:cubicBezTo>
                  <a:lnTo>
                    <a:pt x="168" y="421"/>
                  </a:lnTo>
                  <a:lnTo>
                    <a:pt x="168" y="410"/>
                  </a:lnTo>
                  <a:lnTo>
                    <a:pt x="168" y="388"/>
                  </a:lnTo>
                  <a:lnTo>
                    <a:pt x="168" y="365"/>
                  </a:lnTo>
                  <a:cubicBezTo>
                    <a:pt x="179" y="343"/>
                    <a:pt x="179" y="332"/>
                    <a:pt x="190" y="309"/>
                  </a:cubicBezTo>
                  <a:cubicBezTo>
                    <a:pt x="190" y="309"/>
                    <a:pt x="190" y="299"/>
                    <a:pt x="179" y="287"/>
                  </a:cubicBezTo>
                  <a:lnTo>
                    <a:pt x="168" y="276"/>
                  </a:lnTo>
                  <a:cubicBezTo>
                    <a:pt x="146" y="276"/>
                    <a:pt x="124" y="276"/>
                    <a:pt x="124" y="287"/>
                  </a:cubicBezTo>
                  <a:cubicBezTo>
                    <a:pt x="112" y="299"/>
                    <a:pt x="112" y="299"/>
                    <a:pt x="112" y="309"/>
                  </a:cubicBezTo>
                  <a:lnTo>
                    <a:pt x="112" y="299"/>
                  </a:lnTo>
                  <a:cubicBezTo>
                    <a:pt x="112" y="287"/>
                    <a:pt x="124" y="276"/>
                    <a:pt x="124" y="265"/>
                  </a:cubicBezTo>
                  <a:lnTo>
                    <a:pt x="134" y="254"/>
                  </a:lnTo>
                  <a:lnTo>
                    <a:pt x="134" y="243"/>
                  </a:lnTo>
                  <a:lnTo>
                    <a:pt x="146" y="243"/>
                  </a:lnTo>
                  <a:cubicBezTo>
                    <a:pt x="146" y="232"/>
                    <a:pt x="156" y="232"/>
                    <a:pt x="156" y="220"/>
                  </a:cubicBezTo>
                  <a:lnTo>
                    <a:pt x="146" y="210"/>
                  </a:lnTo>
                  <a:cubicBezTo>
                    <a:pt x="134" y="198"/>
                    <a:pt x="124" y="198"/>
                    <a:pt x="112" y="198"/>
                  </a:cubicBezTo>
                  <a:cubicBezTo>
                    <a:pt x="112" y="198"/>
                    <a:pt x="112" y="187"/>
                    <a:pt x="124" y="187"/>
                  </a:cubicBezTo>
                  <a:cubicBezTo>
                    <a:pt x="124" y="187"/>
                    <a:pt x="124" y="176"/>
                    <a:pt x="134" y="165"/>
                  </a:cubicBezTo>
                  <a:cubicBezTo>
                    <a:pt x="146" y="165"/>
                    <a:pt x="146" y="154"/>
                    <a:pt x="146" y="154"/>
                  </a:cubicBezTo>
                  <a:cubicBezTo>
                    <a:pt x="146" y="143"/>
                    <a:pt x="146" y="131"/>
                    <a:pt x="134" y="131"/>
                  </a:cubicBezTo>
                  <a:cubicBezTo>
                    <a:pt x="124" y="121"/>
                    <a:pt x="124" y="121"/>
                    <a:pt x="112" y="121"/>
                  </a:cubicBezTo>
                  <a:cubicBezTo>
                    <a:pt x="124" y="109"/>
                    <a:pt x="124" y="98"/>
                    <a:pt x="134" y="87"/>
                  </a:cubicBezTo>
                  <a:cubicBezTo>
                    <a:pt x="146" y="76"/>
                    <a:pt x="156" y="65"/>
                    <a:pt x="179" y="65"/>
                  </a:cubicBezTo>
                  <a:cubicBezTo>
                    <a:pt x="179" y="54"/>
                    <a:pt x="190" y="42"/>
                    <a:pt x="190" y="32"/>
                  </a:cubicBezTo>
                  <a:cubicBezTo>
                    <a:pt x="190" y="20"/>
                    <a:pt x="179" y="20"/>
                    <a:pt x="179" y="9"/>
                  </a:cubicBezTo>
                  <a:cubicBezTo>
                    <a:pt x="168" y="4"/>
                    <a:pt x="154" y="1"/>
                    <a:pt x="14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19"/>
            <p:cNvSpPr/>
            <p:nvPr/>
          </p:nvSpPr>
          <p:spPr>
            <a:xfrm>
              <a:off x="2361616" y="4169722"/>
              <a:ext cx="14025" cy="25887"/>
            </a:xfrm>
            <a:custGeom>
              <a:avLst/>
              <a:gdLst/>
              <a:ahLst/>
              <a:cxnLst/>
              <a:rect l="l" t="t" r="r" b="b"/>
              <a:pathLst>
                <a:path w="402" h="742" extrusionOk="0">
                  <a:moveTo>
                    <a:pt x="128" y="0"/>
                  </a:moveTo>
                  <a:cubicBezTo>
                    <a:pt x="118" y="0"/>
                    <a:pt x="108" y="5"/>
                    <a:pt x="101" y="19"/>
                  </a:cubicBezTo>
                  <a:cubicBezTo>
                    <a:pt x="68" y="63"/>
                    <a:pt x="35" y="108"/>
                    <a:pt x="23" y="163"/>
                  </a:cubicBezTo>
                  <a:cubicBezTo>
                    <a:pt x="12" y="174"/>
                    <a:pt x="12" y="185"/>
                    <a:pt x="12" y="207"/>
                  </a:cubicBezTo>
                  <a:cubicBezTo>
                    <a:pt x="1" y="230"/>
                    <a:pt x="35" y="241"/>
                    <a:pt x="57" y="241"/>
                  </a:cubicBezTo>
                  <a:cubicBezTo>
                    <a:pt x="45" y="274"/>
                    <a:pt x="35" y="308"/>
                    <a:pt x="68" y="318"/>
                  </a:cubicBezTo>
                  <a:lnTo>
                    <a:pt x="112" y="318"/>
                  </a:lnTo>
                  <a:cubicBezTo>
                    <a:pt x="101" y="352"/>
                    <a:pt x="90" y="375"/>
                    <a:pt x="101" y="407"/>
                  </a:cubicBezTo>
                  <a:cubicBezTo>
                    <a:pt x="112" y="430"/>
                    <a:pt x="146" y="430"/>
                    <a:pt x="168" y="430"/>
                  </a:cubicBezTo>
                  <a:cubicBezTo>
                    <a:pt x="168" y="441"/>
                    <a:pt x="157" y="452"/>
                    <a:pt x="157" y="474"/>
                  </a:cubicBezTo>
                  <a:cubicBezTo>
                    <a:pt x="157" y="496"/>
                    <a:pt x="157" y="530"/>
                    <a:pt x="179" y="541"/>
                  </a:cubicBezTo>
                  <a:cubicBezTo>
                    <a:pt x="190" y="553"/>
                    <a:pt x="213" y="563"/>
                    <a:pt x="235" y="563"/>
                  </a:cubicBezTo>
                  <a:lnTo>
                    <a:pt x="235" y="619"/>
                  </a:lnTo>
                  <a:cubicBezTo>
                    <a:pt x="244" y="637"/>
                    <a:pt x="267" y="655"/>
                    <a:pt x="294" y="655"/>
                  </a:cubicBezTo>
                  <a:cubicBezTo>
                    <a:pt x="300" y="655"/>
                    <a:pt x="306" y="654"/>
                    <a:pt x="312" y="652"/>
                  </a:cubicBezTo>
                  <a:lnTo>
                    <a:pt x="312" y="674"/>
                  </a:lnTo>
                  <a:lnTo>
                    <a:pt x="312" y="708"/>
                  </a:lnTo>
                  <a:lnTo>
                    <a:pt x="324" y="719"/>
                  </a:lnTo>
                  <a:cubicBezTo>
                    <a:pt x="324" y="730"/>
                    <a:pt x="324" y="730"/>
                    <a:pt x="335" y="730"/>
                  </a:cubicBezTo>
                  <a:cubicBezTo>
                    <a:pt x="335" y="741"/>
                    <a:pt x="346" y="741"/>
                    <a:pt x="357" y="741"/>
                  </a:cubicBezTo>
                  <a:lnTo>
                    <a:pt x="379" y="741"/>
                  </a:lnTo>
                  <a:lnTo>
                    <a:pt x="391" y="730"/>
                  </a:lnTo>
                  <a:lnTo>
                    <a:pt x="391" y="697"/>
                  </a:lnTo>
                  <a:lnTo>
                    <a:pt x="391" y="674"/>
                  </a:lnTo>
                  <a:lnTo>
                    <a:pt x="391" y="630"/>
                  </a:lnTo>
                  <a:cubicBezTo>
                    <a:pt x="401" y="630"/>
                    <a:pt x="401" y="630"/>
                    <a:pt x="391" y="619"/>
                  </a:cubicBezTo>
                  <a:lnTo>
                    <a:pt x="391" y="608"/>
                  </a:lnTo>
                  <a:cubicBezTo>
                    <a:pt x="391" y="608"/>
                    <a:pt x="379" y="597"/>
                    <a:pt x="368" y="597"/>
                  </a:cubicBezTo>
                  <a:lnTo>
                    <a:pt x="335" y="597"/>
                  </a:lnTo>
                  <a:lnTo>
                    <a:pt x="335" y="608"/>
                  </a:lnTo>
                  <a:cubicBezTo>
                    <a:pt x="324" y="597"/>
                    <a:pt x="324" y="597"/>
                    <a:pt x="335" y="597"/>
                  </a:cubicBezTo>
                  <a:lnTo>
                    <a:pt x="324" y="597"/>
                  </a:lnTo>
                  <a:lnTo>
                    <a:pt x="324" y="585"/>
                  </a:lnTo>
                  <a:lnTo>
                    <a:pt x="324" y="541"/>
                  </a:lnTo>
                  <a:lnTo>
                    <a:pt x="324" y="430"/>
                  </a:lnTo>
                  <a:cubicBezTo>
                    <a:pt x="324" y="408"/>
                    <a:pt x="305" y="396"/>
                    <a:pt x="286" y="396"/>
                  </a:cubicBezTo>
                  <a:cubicBezTo>
                    <a:pt x="276" y="396"/>
                    <a:pt x="265" y="400"/>
                    <a:pt x="257" y="407"/>
                  </a:cubicBezTo>
                  <a:cubicBezTo>
                    <a:pt x="257" y="385"/>
                    <a:pt x="257" y="352"/>
                    <a:pt x="268" y="330"/>
                  </a:cubicBezTo>
                  <a:cubicBezTo>
                    <a:pt x="268" y="330"/>
                    <a:pt x="257" y="318"/>
                    <a:pt x="257" y="308"/>
                  </a:cubicBezTo>
                  <a:lnTo>
                    <a:pt x="235" y="308"/>
                  </a:lnTo>
                  <a:cubicBezTo>
                    <a:pt x="213" y="308"/>
                    <a:pt x="190" y="308"/>
                    <a:pt x="190" y="318"/>
                  </a:cubicBezTo>
                  <a:cubicBezTo>
                    <a:pt x="190" y="308"/>
                    <a:pt x="201" y="286"/>
                    <a:pt x="201" y="274"/>
                  </a:cubicBezTo>
                  <a:cubicBezTo>
                    <a:pt x="201" y="252"/>
                    <a:pt x="213" y="230"/>
                    <a:pt x="213" y="207"/>
                  </a:cubicBezTo>
                  <a:cubicBezTo>
                    <a:pt x="213" y="185"/>
                    <a:pt x="223" y="174"/>
                    <a:pt x="223" y="152"/>
                  </a:cubicBezTo>
                  <a:cubicBezTo>
                    <a:pt x="223" y="136"/>
                    <a:pt x="200" y="125"/>
                    <a:pt x="183" y="125"/>
                  </a:cubicBezTo>
                  <a:cubicBezTo>
                    <a:pt x="176" y="125"/>
                    <a:pt x="171" y="127"/>
                    <a:pt x="168" y="130"/>
                  </a:cubicBezTo>
                  <a:lnTo>
                    <a:pt x="168" y="96"/>
                  </a:lnTo>
                  <a:cubicBezTo>
                    <a:pt x="179" y="85"/>
                    <a:pt x="157" y="63"/>
                    <a:pt x="146" y="63"/>
                  </a:cubicBezTo>
                  <a:cubicBezTo>
                    <a:pt x="146" y="52"/>
                    <a:pt x="157" y="52"/>
                    <a:pt x="157" y="41"/>
                  </a:cubicBezTo>
                  <a:cubicBezTo>
                    <a:pt x="168" y="29"/>
                    <a:pt x="157" y="7"/>
                    <a:pt x="146" y="7"/>
                  </a:cubicBezTo>
                  <a:cubicBezTo>
                    <a:pt x="141" y="3"/>
                    <a:pt x="135" y="0"/>
                    <a:pt x="12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19"/>
            <p:cNvSpPr/>
            <p:nvPr/>
          </p:nvSpPr>
          <p:spPr>
            <a:xfrm>
              <a:off x="2374455" y="4195574"/>
              <a:ext cx="3489" cy="2337"/>
            </a:xfrm>
            <a:custGeom>
              <a:avLst/>
              <a:gdLst/>
              <a:ahLst/>
              <a:cxnLst/>
              <a:rect l="l" t="t" r="r" b="b"/>
              <a:pathLst>
                <a:path w="100" h="67" extrusionOk="0">
                  <a:moveTo>
                    <a:pt x="11" y="0"/>
                  </a:moveTo>
                  <a:lnTo>
                    <a:pt x="0" y="12"/>
                  </a:lnTo>
                  <a:lnTo>
                    <a:pt x="0" y="22"/>
                  </a:lnTo>
                  <a:lnTo>
                    <a:pt x="0" y="34"/>
                  </a:lnTo>
                  <a:lnTo>
                    <a:pt x="0" y="45"/>
                  </a:lnTo>
                  <a:cubicBezTo>
                    <a:pt x="0" y="45"/>
                    <a:pt x="0" y="56"/>
                    <a:pt x="11" y="56"/>
                  </a:cubicBezTo>
                  <a:cubicBezTo>
                    <a:pt x="11" y="67"/>
                    <a:pt x="23" y="67"/>
                    <a:pt x="23" y="67"/>
                  </a:cubicBezTo>
                  <a:lnTo>
                    <a:pt x="78" y="67"/>
                  </a:lnTo>
                  <a:lnTo>
                    <a:pt x="89" y="56"/>
                  </a:lnTo>
                  <a:cubicBezTo>
                    <a:pt x="100" y="56"/>
                    <a:pt x="100" y="45"/>
                    <a:pt x="100" y="45"/>
                  </a:cubicBezTo>
                  <a:lnTo>
                    <a:pt x="100" y="34"/>
                  </a:lnTo>
                  <a:lnTo>
                    <a:pt x="100" y="22"/>
                  </a:lnTo>
                  <a:lnTo>
                    <a:pt x="100" y="12"/>
                  </a:lnTo>
                  <a:cubicBezTo>
                    <a:pt x="100" y="12"/>
                    <a:pt x="89" y="12"/>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19"/>
            <p:cNvSpPr/>
            <p:nvPr/>
          </p:nvSpPr>
          <p:spPr>
            <a:xfrm>
              <a:off x="2389562" y="4208762"/>
              <a:ext cx="40469" cy="15071"/>
            </a:xfrm>
            <a:custGeom>
              <a:avLst/>
              <a:gdLst/>
              <a:ahLst/>
              <a:cxnLst/>
              <a:rect l="l" t="t" r="r" b="b"/>
              <a:pathLst>
                <a:path w="1160" h="432" extrusionOk="0">
                  <a:moveTo>
                    <a:pt x="123" y="0"/>
                  </a:moveTo>
                  <a:cubicBezTo>
                    <a:pt x="112" y="0"/>
                    <a:pt x="101" y="0"/>
                    <a:pt x="90" y="12"/>
                  </a:cubicBezTo>
                  <a:cubicBezTo>
                    <a:pt x="67" y="34"/>
                    <a:pt x="34" y="45"/>
                    <a:pt x="12" y="56"/>
                  </a:cubicBezTo>
                  <a:cubicBezTo>
                    <a:pt x="1" y="79"/>
                    <a:pt x="12" y="89"/>
                    <a:pt x="23" y="101"/>
                  </a:cubicBezTo>
                  <a:cubicBezTo>
                    <a:pt x="23" y="101"/>
                    <a:pt x="23" y="112"/>
                    <a:pt x="12" y="123"/>
                  </a:cubicBezTo>
                  <a:cubicBezTo>
                    <a:pt x="1" y="134"/>
                    <a:pt x="12" y="145"/>
                    <a:pt x="23" y="156"/>
                  </a:cubicBezTo>
                  <a:cubicBezTo>
                    <a:pt x="32" y="165"/>
                    <a:pt x="44" y="169"/>
                    <a:pt x="55" y="169"/>
                  </a:cubicBezTo>
                  <a:cubicBezTo>
                    <a:pt x="70" y="169"/>
                    <a:pt x="83" y="163"/>
                    <a:pt x="90" y="156"/>
                  </a:cubicBezTo>
                  <a:lnTo>
                    <a:pt x="101" y="145"/>
                  </a:lnTo>
                  <a:lnTo>
                    <a:pt x="123" y="145"/>
                  </a:lnTo>
                  <a:lnTo>
                    <a:pt x="112" y="156"/>
                  </a:lnTo>
                  <a:cubicBezTo>
                    <a:pt x="112" y="190"/>
                    <a:pt x="123" y="223"/>
                    <a:pt x="146" y="234"/>
                  </a:cubicBezTo>
                  <a:cubicBezTo>
                    <a:pt x="152" y="236"/>
                    <a:pt x="158" y="237"/>
                    <a:pt x="163" y="237"/>
                  </a:cubicBezTo>
                  <a:cubicBezTo>
                    <a:pt x="187" y="237"/>
                    <a:pt x="205" y="221"/>
                    <a:pt x="223" y="212"/>
                  </a:cubicBezTo>
                  <a:cubicBezTo>
                    <a:pt x="223" y="223"/>
                    <a:pt x="223" y="234"/>
                    <a:pt x="235" y="245"/>
                  </a:cubicBezTo>
                  <a:cubicBezTo>
                    <a:pt x="241" y="264"/>
                    <a:pt x="254" y="272"/>
                    <a:pt x="268" y="272"/>
                  </a:cubicBezTo>
                  <a:cubicBezTo>
                    <a:pt x="279" y="272"/>
                    <a:pt x="291" y="267"/>
                    <a:pt x="301" y="257"/>
                  </a:cubicBezTo>
                  <a:cubicBezTo>
                    <a:pt x="301" y="257"/>
                    <a:pt x="301" y="245"/>
                    <a:pt x="312" y="245"/>
                  </a:cubicBezTo>
                  <a:cubicBezTo>
                    <a:pt x="324" y="245"/>
                    <a:pt x="324" y="234"/>
                    <a:pt x="324" y="234"/>
                  </a:cubicBezTo>
                  <a:cubicBezTo>
                    <a:pt x="334" y="234"/>
                    <a:pt x="334" y="234"/>
                    <a:pt x="334" y="245"/>
                  </a:cubicBezTo>
                  <a:lnTo>
                    <a:pt x="346" y="245"/>
                  </a:lnTo>
                  <a:lnTo>
                    <a:pt x="346" y="257"/>
                  </a:lnTo>
                  <a:cubicBezTo>
                    <a:pt x="346" y="257"/>
                    <a:pt x="346" y="267"/>
                    <a:pt x="334" y="279"/>
                  </a:cubicBezTo>
                  <a:lnTo>
                    <a:pt x="346" y="289"/>
                  </a:lnTo>
                  <a:cubicBezTo>
                    <a:pt x="357" y="301"/>
                    <a:pt x="357" y="301"/>
                    <a:pt x="368" y="301"/>
                  </a:cubicBezTo>
                  <a:cubicBezTo>
                    <a:pt x="379" y="301"/>
                    <a:pt x="401" y="301"/>
                    <a:pt x="401" y="289"/>
                  </a:cubicBezTo>
                  <a:lnTo>
                    <a:pt x="423" y="289"/>
                  </a:lnTo>
                  <a:cubicBezTo>
                    <a:pt x="423" y="323"/>
                    <a:pt x="446" y="334"/>
                    <a:pt x="468" y="334"/>
                  </a:cubicBezTo>
                  <a:cubicBezTo>
                    <a:pt x="468" y="334"/>
                    <a:pt x="457" y="334"/>
                    <a:pt x="457" y="346"/>
                  </a:cubicBezTo>
                  <a:lnTo>
                    <a:pt x="457" y="368"/>
                  </a:lnTo>
                  <a:cubicBezTo>
                    <a:pt x="446" y="378"/>
                    <a:pt x="435" y="390"/>
                    <a:pt x="435" y="401"/>
                  </a:cubicBezTo>
                  <a:cubicBezTo>
                    <a:pt x="435" y="412"/>
                    <a:pt x="446" y="423"/>
                    <a:pt x="457" y="423"/>
                  </a:cubicBezTo>
                  <a:cubicBezTo>
                    <a:pt x="474" y="429"/>
                    <a:pt x="487" y="432"/>
                    <a:pt x="500" y="432"/>
                  </a:cubicBezTo>
                  <a:cubicBezTo>
                    <a:pt x="512" y="432"/>
                    <a:pt x="523" y="429"/>
                    <a:pt x="535" y="423"/>
                  </a:cubicBezTo>
                  <a:cubicBezTo>
                    <a:pt x="568" y="423"/>
                    <a:pt x="591" y="412"/>
                    <a:pt x="613" y="390"/>
                  </a:cubicBezTo>
                  <a:cubicBezTo>
                    <a:pt x="613" y="390"/>
                    <a:pt x="623" y="378"/>
                    <a:pt x="623" y="368"/>
                  </a:cubicBezTo>
                  <a:cubicBezTo>
                    <a:pt x="623" y="356"/>
                    <a:pt x="613" y="346"/>
                    <a:pt x="613" y="346"/>
                  </a:cubicBezTo>
                  <a:cubicBezTo>
                    <a:pt x="601" y="334"/>
                    <a:pt x="601" y="334"/>
                    <a:pt x="591" y="334"/>
                  </a:cubicBezTo>
                  <a:lnTo>
                    <a:pt x="623" y="301"/>
                  </a:lnTo>
                  <a:cubicBezTo>
                    <a:pt x="635" y="312"/>
                    <a:pt x="646" y="323"/>
                    <a:pt x="657" y="323"/>
                  </a:cubicBezTo>
                  <a:cubicBezTo>
                    <a:pt x="680" y="323"/>
                    <a:pt x="702" y="323"/>
                    <a:pt x="712" y="312"/>
                  </a:cubicBezTo>
                  <a:cubicBezTo>
                    <a:pt x="724" y="334"/>
                    <a:pt x="746" y="334"/>
                    <a:pt x="769" y="334"/>
                  </a:cubicBezTo>
                  <a:cubicBezTo>
                    <a:pt x="801" y="323"/>
                    <a:pt x="835" y="312"/>
                    <a:pt x="857" y="279"/>
                  </a:cubicBezTo>
                  <a:cubicBezTo>
                    <a:pt x="880" y="279"/>
                    <a:pt x="902" y="257"/>
                    <a:pt x="924" y="234"/>
                  </a:cubicBezTo>
                  <a:cubicBezTo>
                    <a:pt x="937" y="247"/>
                    <a:pt x="954" y="253"/>
                    <a:pt x="970" y="253"/>
                  </a:cubicBezTo>
                  <a:cubicBezTo>
                    <a:pt x="981" y="253"/>
                    <a:pt x="992" y="250"/>
                    <a:pt x="1002" y="245"/>
                  </a:cubicBezTo>
                  <a:cubicBezTo>
                    <a:pt x="1035" y="223"/>
                    <a:pt x="1058" y="200"/>
                    <a:pt x="1080" y="178"/>
                  </a:cubicBezTo>
                  <a:cubicBezTo>
                    <a:pt x="1102" y="145"/>
                    <a:pt x="1113" y="123"/>
                    <a:pt x="1135" y="89"/>
                  </a:cubicBezTo>
                  <a:cubicBezTo>
                    <a:pt x="1160" y="57"/>
                    <a:pt x="1125" y="36"/>
                    <a:pt x="1091" y="36"/>
                  </a:cubicBezTo>
                  <a:cubicBezTo>
                    <a:pt x="1079" y="36"/>
                    <a:pt x="1067" y="39"/>
                    <a:pt x="1058" y="45"/>
                  </a:cubicBezTo>
                  <a:lnTo>
                    <a:pt x="1046" y="56"/>
                  </a:lnTo>
                  <a:lnTo>
                    <a:pt x="1046" y="45"/>
                  </a:lnTo>
                  <a:cubicBezTo>
                    <a:pt x="1024" y="45"/>
                    <a:pt x="1013" y="45"/>
                    <a:pt x="991" y="56"/>
                  </a:cubicBezTo>
                  <a:lnTo>
                    <a:pt x="957" y="89"/>
                  </a:lnTo>
                  <a:cubicBezTo>
                    <a:pt x="946" y="89"/>
                    <a:pt x="935" y="89"/>
                    <a:pt x="935" y="101"/>
                  </a:cubicBezTo>
                  <a:cubicBezTo>
                    <a:pt x="935" y="89"/>
                    <a:pt x="935" y="79"/>
                    <a:pt x="946" y="67"/>
                  </a:cubicBezTo>
                  <a:cubicBezTo>
                    <a:pt x="946" y="42"/>
                    <a:pt x="922" y="30"/>
                    <a:pt x="900" y="30"/>
                  </a:cubicBezTo>
                  <a:cubicBezTo>
                    <a:pt x="892" y="30"/>
                    <a:pt x="885" y="31"/>
                    <a:pt x="880" y="34"/>
                  </a:cubicBezTo>
                  <a:cubicBezTo>
                    <a:pt x="868" y="45"/>
                    <a:pt x="857" y="56"/>
                    <a:pt x="835" y="67"/>
                  </a:cubicBezTo>
                  <a:cubicBezTo>
                    <a:pt x="824" y="89"/>
                    <a:pt x="813" y="101"/>
                    <a:pt x="801" y="112"/>
                  </a:cubicBezTo>
                  <a:lnTo>
                    <a:pt x="801" y="123"/>
                  </a:lnTo>
                  <a:cubicBezTo>
                    <a:pt x="798" y="119"/>
                    <a:pt x="793" y="118"/>
                    <a:pt x="788" y="118"/>
                  </a:cubicBezTo>
                  <a:cubicBezTo>
                    <a:pt x="777" y="118"/>
                    <a:pt x="765" y="123"/>
                    <a:pt x="757" y="123"/>
                  </a:cubicBezTo>
                  <a:cubicBezTo>
                    <a:pt x="757" y="123"/>
                    <a:pt x="746" y="112"/>
                    <a:pt x="735" y="112"/>
                  </a:cubicBezTo>
                  <a:cubicBezTo>
                    <a:pt x="724" y="112"/>
                    <a:pt x="702" y="112"/>
                    <a:pt x="690" y="123"/>
                  </a:cubicBezTo>
                  <a:cubicBezTo>
                    <a:pt x="680" y="112"/>
                    <a:pt x="646" y="112"/>
                    <a:pt x="635" y="112"/>
                  </a:cubicBezTo>
                  <a:cubicBezTo>
                    <a:pt x="623" y="101"/>
                    <a:pt x="601" y="89"/>
                    <a:pt x="579" y="89"/>
                  </a:cubicBezTo>
                  <a:cubicBezTo>
                    <a:pt x="572" y="76"/>
                    <a:pt x="553" y="66"/>
                    <a:pt x="534" y="66"/>
                  </a:cubicBezTo>
                  <a:cubicBezTo>
                    <a:pt x="522" y="66"/>
                    <a:pt x="510" y="70"/>
                    <a:pt x="502" y="79"/>
                  </a:cubicBezTo>
                  <a:cubicBezTo>
                    <a:pt x="479" y="79"/>
                    <a:pt x="468" y="79"/>
                    <a:pt x="457" y="89"/>
                  </a:cubicBezTo>
                  <a:cubicBezTo>
                    <a:pt x="446" y="101"/>
                    <a:pt x="435" y="123"/>
                    <a:pt x="435" y="134"/>
                  </a:cubicBezTo>
                  <a:lnTo>
                    <a:pt x="413" y="134"/>
                  </a:lnTo>
                  <a:cubicBezTo>
                    <a:pt x="413" y="134"/>
                    <a:pt x="423" y="134"/>
                    <a:pt x="423" y="123"/>
                  </a:cubicBezTo>
                  <a:cubicBezTo>
                    <a:pt x="435" y="112"/>
                    <a:pt x="423" y="101"/>
                    <a:pt x="413" y="89"/>
                  </a:cubicBezTo>
                  <a:cubicBezTo>
                    <a:pt x="390" y="89"/>
                    <a:pt x="368" y="89"/>
                    <a:pt x="357" y="101"/>
                  </a:cubicBezTo>
                  <a:cubicBezTo>
                    <a:pt x="346" y="123"/>
                    <a:pt x="324" y="134"/>
                    <a:pt x="301" y="156"/>
                  </a:cubicBezTo>
                  <a:cubicBezTo>
                    <a:pt x="301" y="156"/>
                    <a:pt x="290" y="156"/>
                    <a:pt x="290" y="168"/>
                  </a:cubicBezTo>
                  <a:cubicBezTo>
                    <a:pt x="290" y="145"/>
                    <a:pt x="279" y="134"/>
                    <a:pt x="268" y="123"/>
                  </a:cubicBezTo>
                  <a:cubicBezTo>
                    <a:pt x="261" y="120"/>
                    <a:pt x="254" y="118"/>
                    <a:pt x="248" y="118"/>
                  </a:cubicBezTo>
                  <a:cubicBezTo>
                    <a:pt x="233" y="118"/>
                    <a:pt x="220" y="126"/>
                    <a:pt x="212" y="134"/>
                  </a:cubicBezTo>
                  <a:cubicBezTo>
                    <a:pt x="201" y="134"/>
                    <a:pt x="201" y="145"/>
                    <a:pt x="201" y="145"/>
                  </a:cubicBezTo>
                  <a:lnTo>
                    <a:pt x="201" y="101"/>
                  </a:lnTo>
                  <a:cubicBezTo>
                    <a:pt x="190" y="89"/>
                    <a:pt x="179" y="79"/>
                    <a:pt x="168" y="79"/>
                  </a:cubicBezTo>
                  <a:lnTo>
                    <a:pt x="156" y="79"/>
                  </a:lnTo>
                  <a:cubicBezTo>
                    <a:pt x="156" y="67"/>
                    <a:pt x="146" y="56"/>
                    <a:pt x="146" y="56"/>
                  </a:cubicBezTo>
                  <a:cubicBezTo>
                    <a:pt x="146" y="45"/>
                    <a:pt x="156" y="34"/>
                    <a:pt x="156" y="23"/>
                  </a:cubicBezTo>
                  <a:cubicBezTo>
                    <a:pt x="156" y="12"/>
                    <a:pt x="134" y="0"/>
                    <a:pt x="12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19"/>
            <p:cNvSpPr/>
            <p:nvPr/>
          </p:nvSpPr>
          <p:spPr>
            <a:xfrm>
              <a:off x="2422950" y="4216368"/>
              <a:ext cx="11304" cy="7082"/>
            </a:xfrm>
            <a:custGeom>
              <a:avLst/>
              <a:gdLst/>
              <a:ahLst/>
              <a:cxnLst/>
              <a:rect l="l" t="t" r="r" b="b"/>
              <a:pathLst>
                <a:path w="324" h="203" extrusionOk="0">
                  <a:moveTo>
                    <a:pt x="144" y="0"/>
                  </a:moveTo>
                  <a:cubicBezTo>
                    <a:pt x="134" y="0"/>
                    <a:pt x="123" y="8"/>
                    <a:pt x="123" y="16"/>
                  </a:cubicBezTo>
                  <a:cubicBezTo>
                    <a:pt x="123" y="27"/>
                    <a:pt x="123" y="27"/>
                    <a:pt x="111" y="39"/>
                  </a:cubicBezTo>
                  <a:cubicBezTo>
                    <a:pt x="111" y="49"/>
                    <a:pt x="111" y="49"/>
                    <a:pt x="101" y="49"/>
                  </a:cubicBezTo>
                  <a:cubicBezTo>
                    <a:pt x="101" y="61"/>
                    <a:pt x="89" y="83"/>
                    <a:pt x="78" y="94"/>
                  </a:cubicBezTo>
                  <a:cubicBezTo>
                    <a:pt x="67" y="94"/>
                    <a:pt x="67" y="105"/>
                    <a:pt x="56" y="105"/>
                  </a:cubicBezTo>
                  <a:lnTo>
                    <a:pt x="56" y="116"/>
                  </a:lnTo>
                  <a:lnTo>
                    <a:pt x="45" y="116"/>
                  </a:lnTo>
                  <a:cubicBezTo>
                    <a:pt x="22" y="138"/>
                    <a:pt x="12" y="150"/>
                    <a:pt x="0" y="172"/>
                  </a:cubicBezTo>
                  <a:cubicBezTo>
                    <a:pt x="0" y="183"/>
                    <a:pt x="12" y="194"/>
                    <a:pt x="12" y="194"/>
                  </a:cubicBezTo>
                  <a:cubicBezTo>
                    <a:pt x="17" y="200"/>
                    <a:pt x="25" y="202"/>
                    <a:pt x="34" y="202"/>
                  </a:cubicBezTo>
                  <a:cubicBezTo>
                    <a:pt x="42" y="202"/>
                    <a:pt x="50" y="200"/>
                    <a:pt x="56" y="194"/>
                  </a:cubicBezTo>
                  <a:cubicBezTo>
                    <a:pt x="67" y="194"/>
                    <a:pt x="78" y="183"/>
                    <a:pt x="89" y="172"/>
                  </a:cubicBezTo>
                  <a:lnTo>
                    <a:pt x="101" y="160"/>
                  </a:lnTo>
                  <a:cubicBezTo>
                    <a:pt x="101" y="160"/>
                    <a:pt x="111" y="172"/>
                    <a:pt x="111" y="183"/>
                  </a:cubicBezTo>
                  <a:lnTo>
                    <a:pt x="134" y="183"/>
                  </a:lnTo>
                  <a:cubicBezTo>
                    <a:pt x="137" y="187"/>
                    <a:pt x="141" y="188"/>
                    <a:pt x="145" y="188"/>
                  </a:cubicBezTo>
                  <a:cubicBezTo>
                    <a:pt x="151" y="188"/>
                    <a:pt x="156" y="183"/>
                    <a:pt x="156" y="183"/>
                  </a:cubicBezTo>
                  <a:cubicBezTo>
                    <a:pt x="167" y="183"/>
                    <a:pt x="178" y="172"/>
                    <a:pt x="178" y="172"/>
                  </a:cubicBezTo>
                  <a:cubicBezTo>
                    <a:pt x="190" y="172"/>
                    <a:pt x="190" y="160"/>
                    <a:pt x="190" y="160"/>
                  </a:cubicBezTo>
                  <a:lnTo>
                    <a:pt x="223" y="128"/>
                  </a:lnTo>
                  <a:lnTo>
                    <a:pt x="279" y="128"/>
                  </a:lnTo>
                  <a:cubicBezTo>
                    <a:pt x="289" y="116"/>
                    <a:pt x="289" y="116"/>
                    <a:pt x="301" y="116"/>
                  </a:cubicBezTo>
                  <a:cubicBezTo>
                    <a:pt x="301" y="105"/>
                    <a:pt x="312" y="105"/>
                    <a:pt x="312" y="105"/>
                  </a:cubicBezTo>
                  <a:cubicBezTo>
                    <a:pt x="312" y="94"/>
                    <a:pt x="323" y="94"/>
                    <a:pt x="323" y="83"/>
                  </a:cubicBezTo>
                  <a:lnTo>
                    <a:pt x="323" y="71"/>
                  </a:lnTo>
                  <a:cubicBezTo>
                    <a:pt x="323" y="71"/>
                    <a:pt x="323" y="61"/>
                    <a:pt x="312" y="61"/>
                  </a:cubicBezTo>
                  <a:lnTo>
                    <a:pt x="312" y="49"/>
                  </a:lnTo>
                  <a:lnTo>
                    <a:pt x="301" y="49"/>
                  </a:lnTo>
                  <a:lnTo>
                    <a:pt x="289" y="39"/>
                  </a:lnTo>
                  <a:lnTo>
                    <a:pt x="267" y="39"/>
                  </a:lnTo>
                  <a:cubicBezTo>
                    <a:pt x="267" y="49"/>
                    <a:pt x="256" y="49"/>
                    <a:pt x="256" y="49"/>
                  </a:cubicBezTo>
                  <a:lnTo>
                    <a:pt x="245" y="49"/>
                  </a:lnTo>
                  <a:cubicBezTo>
                    <a:pt x="245" y="49"/>
                    <a:pt x="234" y="39"/>
                    <a:pt x="223" y="39"/>
                  </a:cubicBezTo>
                  <a:cubicBezTo>
                    <a:pt x="200" y="39"/>
                    <a:pt x="190" y="49"/>
                    <a:pt x="190" y="61"/>
                  </a:cubicBezTo>
                  <a:lnTo>
                    <a:pt x="190" y="71"/>
                  </a:lnTo>
                  <a:lnTo>
                    <a:pt x="178" y="71"/>
                  </a:lnTo>
                  <a:cubicBezTo>
                    <a:pt x="178" y="83"/>
                    <a:pt x="167" y="83"/>
                    <a:pt x="167" y="94"/>
                  </a:cubicBezTo>
                  <a:cubicBezTo>
                    <a:pt x="156" y="105"/>
                    <a:pt x="145" y="105"/>
                    <a:pt x="145" y="116"/>
                  </a:cubicBezTo>
                  <a:cubicBezTo>
                    <a:pt x="134" y="116"/>
                    <a:pt x="134" y="128"/>
                    <a:pt x="123" y="128"/>
                  </a:cubicBezTo>
                  <a:cubicBezTo>
                    <a:pt x="134" y="128"/>
                    <a:pt x="134" y="116"/>
                    <a:pt x="134" y="116"/>
                  </a:cubicBezTo>
                  <a:cubicBezTo>
                    <a:pt x="156" y="83"/>
                    <a:pt x="178" y="61"/>
                    <a:pt x="178" y="16"/>
                  </a:cubicBezTo>
                  <a:cubicBezTo>
                    <a:pt x="178" y="5"/>
                    <a:pt x="167" y="5"/>
                    <a:pt x="156" y="5"/>
                  </a:cubicBezTo>
                  <a:cubicBezTo>
                    <a:pt x="153" y="2"/>
                    <a:pt x="149" y="0"/>
                    <a:pt x="14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19"/>
            <p:cNvSpPr/>
            <p:nvPr/>
          </p:nvSpPr>
          <p:spPr>
            <a:xfrm>
              <a:off x="2431463" y="4209111"/>
              <a:ext cx="8199" cy="6280"/>
            </a:xfrm>
            <a:custGeom>
              <a:avLst/>
              <a:gdLst/>
              <a:ahLst/>
              <a:cxnLst/>
              <a:rect l="l" t="t" r="r" b="b"/>
              <a:pathLst>
                <a:path w="235" h="180" extrusionOk="0">
                  <a:moveTo>
                    <a:pt x="101" y="1"/>
                  </a:moveTo>
                  <a:cubicBezTo>
                    <a:pt x="92" y="1"/>
                    <a:pt x="83" y="4"/>
                    <a:pt x="79" y="13"/>
                  </a:cubicBezTo>
                  <a:lnTo>
                    <a:pt x="45" y="79"/>
                  </a:lnTo>
                  <a:lnTo>
                    <a:pt x="23" y="102"/>
                  </a:lnTo>
                  <a:cubicBezTo>
                    <a:pt x="23" y="113"/>
                    <a:pt x="23" y="113"/>
                    <a:pt x="12" y="124"/>
                  </a:cubicBezTo>
                  <a:cubicBezTo>
                    <a:pt x="12" y="124"/>
                    <a:pt x="1" y="135"/>
                    <a:pt x="1" y="146"/>
                  </a:cubicBezTo>
                  <a:cubicBezTo>
                    <a:pt x="1" y="168"/>
                    <a:pt x="23" y="180"/>
                    <a:pt x="45" y="180"/>
                  </a:cubicBezTo>
                  <a:cubicBezTo>
                    <a:pt x="68" y="168"/>
                    <a:pt x="90" y="158"/>
                    <a:pt x="90" y="135"/>
                  </a:cubicBezTo>
                  <a:lnTo>
                    <a:pt x="90" y="124"/>
                  </a:lnTo>
                  <a:cubicBezTo>
                    <a:pt x="90" y="124"/>
                    <a:pt x="90" y="113"/>
                    <a:pt x="101" y="113"/>
                  </a:cubicBezTo>
                  <a:cubicBezTo>
                    <a:pt x="101" y="113"/>
                    <a:pt x="101" y="124"/>
                    <a:pt x="112" y="124"/>
                  </a:cubicBezTo>
                  <a:lnTo>
                    <a:pt x="168" y="124"/>
                  </a:lnTo>
                  <a:lnTo>
                    <a:pt x="168" y="135"/>
                  </a:lnTo>
                  <a:lnTo>
                    <a:pt x="223" y="135"/>
                  </a:lnTo>
                  <a:lnTo>
                    <a:pt x="223" y="124"/>
                  </a:lnTo>
                  <a:lnTo>
                    <a:pt x="235" y="124"/>
                  </a:lnTo>
                  <a:lnTo>
                    <a:pt x="235" y="102"/>
                  </a:lnTo>
                  <a:lnTo>
                    <a:pt x="235" y="91"/>
                  </a:lnTo>
                  <a:cubicBezTo>
                    <a:pt x="235" y="91"/>
                    <a:pt x="223" y="91"/>
                    <a:pt x="223" y="79"/>
                  </a:cubicBezTo>
                  <a:lnTo>
                    <a:pt x="213" y="79"/>
                  </a:lnTo>
                  <a:lnTo>
                    <a:pt x="213" y="57"/>
                  </a:lnTo>
                  <a:lnTo>
                    <a:pt x="201" y="46"/>
                  </a:lnTo>
                  <a:lnTo>
                    <a:pt x="190" y="46"/>
                  </a:lnTo>
                  <a:cubicBezTo>
                    <a:pt x="190" y="35"/>
                    <a:pt x="190" y="35"/>
                    <a:pt x="179" y="35"/>
                  </a:cubicBezTo>
                  <a:lnTo>
                    <a:pt x="168" y="35"/>
                  </a:lnTo>
                  <a:cubicBezTo>
                    <a:pt x="168" y="35"/>
                    <a:pt x="168" y="24"/>
                    <a:pt x="157" y="24"/>
                  </a:cubicBezTo>
                  <a:lnTo>
                    <a:pt x="124" y="24"/>
                  </a:lnTo>
                  <a:cubicBezTo>
                    <a:pt x="130" y="10"/>
                    <a:pt x="116" y="1"/>
                    <a:pt x="10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19"/>
            <p:cNvSpPr/>
            <p:nvPr/>
          </p:nvSpPr>
          <p:spPr>
            <a:xfrm>
              <a:off x="2386457" y="4204959"/>
              <a:ext cx="21770" cy="19258"/>
            </a:xfrm>
            <a:custGeom>
              <a:avLst/>
              <a:gdLst/>
              <a:ahLst/>
              <a:cxnLst/>
              <a:rect l="l" t="t" r="r" b="b"/>
              <a:pathLst>
                <a:path w="624" h="552" extrusionOk="0">
                  <a:moveTo>
                    <a:pt x="61" y="0"/>
                  </a:moveTo>
                  <a:cubicBezTo>
                    <a:pt x="44" y="0"/>
                    <a:pt x="28" y="7"/>
                    <a:pt x="23" y="20"/>
                  </a:cubicBezTo>
                  <a:cubicBezTo>
                    <a:pt x="12" y="43"/>
                    <a:pt x="12" y="65"/>
                    <a:pt x="12" y="87"/>
                  </a:cubicBezTo>
                  <a:cubicBezTo>
                    <a:pt x="1" y="109"/>
                    <a:pt x="1" y="132"/>
                    <a:pt x="1" y="154"/>
                  </a:cubicBezTo>
                  <a:cubicBezTo>
                    <a:pt x="1" y="165"/>
                    <a:pt x="1" y="176"/>
                    <a:pt x="12" y="188"/>
                  </a:cubicBezTo>
                  <a:cubicBezTo>
                    <a:pt x="23" y="210"/>
                    <a:pt x="45" y="210"/>
                    <a:pt x="57" y="210"/>
                  </a:cubicBezTo>
                  <a:lnTo>
                    <a:pt x="67" y="210"/>
                  </a:lnTo>
                  <a:cubicBezTo>
                    <a:pt x="67" y="232"/>
                    <a:pt x="79" y="243"/>
                    <a:pt x="101" y="243"/>
                  </a:cubicBezTo>
                  <a:cubicBezTo>
                    <a:pt x="112" y="243"/>
                    <a:pt x="134" y="243"/>
                    <a:pt x="146" y="232"/>
                  </a:cubicBezTo>
                  <a:lnTo>
                    <a:pt x="146" y="232"/>
                  </a:lnTo>
                  <a:cubicBezTo>
                    <a:pt x="134" y="254"/>
                    <a:pt x="134" y="277"/>
                    <a:pt x="146" y="287"/>
                  </a:cubicBezTo>
                  <a:cubicBezTo>
                    <a:pt x="157" y="298"/>
                    <a:pt x="171" y="304"/>
                    <a:pt x="184" y="304"/>
                  </a:cubicBezTo>
                  <a:cubicBezTo>
                    <a:pt x="198" y="304"/>
                    <a:pt x="212" y="298"/>
                    <a:pt x="223" y="287"/>
                  </a:cubicBezTo>
                  <a:lnTo>
                    <a:pt x="223" y="277"/>
                  </a:lnTo>
                  <a:lnTo>
                    <a:pt x="235" y="277"/>
                  </a:lnTo>
                  <a:lnTo>
                    <a:pt x="235" y="321"/>
                  </a:lnTo>
                  <a:cubicBezTo>
                    <a:pt x="235" y="332"/>
                    <a:pt x="223" y="354"/>
                    <a:pt x="235" y="366"/>
                  </a:cubicBezTo>
                  <a:lnTo>
                    <a:pt x="235" y="376"/>
                  </a:lnTo>
                  <a:lnTo>
                    <a:pt x="245" y="376"/>
                  </a:lnTo>
                  <a:cubicBezTo>
                    <a:pt x="257" y="388"/>
                    <a:pt x="257" y="388"/>
                    <a:pt x="268" y="388"/>
                  </a:cubicBezTo>
                  <a:lnTo>
                    <a:pt x="290" y="388"/>
                  </a:lnTo>
                  <a:cubicBezTo>
                    <a:pt x="290" y="376"/>
                    <a:pt x="301" y="376"/>
                    <a:pt x="301" y="366"/>
                  </a:cubicBezTo>
                  <a:lnTo>
                    <a:pt x="301" y="354"/>
                  </a:lnTo>
                  <a:lnTo>
                    <a:pt x="312" y="343"/>
                  </a:lnTo>
                  <a:cubicBezTo>
                    <a:pt x="312" y="366"/>
                    <a:pt x="324" y="388"/>
                    <a:pt x="334" y="410"/>
                  </a:cubicBezTo>
                  <a:cubicBezTo>
                    <a:pt x="334" y="421"/>
                    <a:pt x="334" y="432"/>
                    <a:pt x="346" y="432"/>
                  </a:cubicBezTo>
                  <a:cubicBezTo>
                    <a:pt x="346" y="455"/>
                    <a:pt x="357" y="465"/>
                    <a:pt x="357" y="477"/>
                  </a:cubicBezTo>
                  <a:cubicBezTo>
                    <a:pt x="368" y="499"/>
                    <a:pt x="390" y="499"/>
                    <a:pt x="413" y="499"/>
                  </a:cubicBezTo>
                  <a:cubicBezTo>
                    <a:pt x="435" y="499"/>
                    <a:pt x="446" y="487"/>
                    <a:pt x="446" y="477"/>
                  </a:cubicBezTo>
                  <a:cubicBezTo>
                    <a:pt x="457" y="477"/>
                    <a:pt x="457" y="487"/>
                    <a:pt x="457" y="487"/>
                  </a:cubicBezTo>
                  <a:cubicBezTo>
                    <a:pt x="465" y="496"/>
                    <a:pt x="478" y="503"/>
                    <a:pt x="489" y="503"/>
                  </a:cubicBezTo>
                  <a:cubicBezTo>
                    <a:pt x="494" y="503"/>
                    <a:pt x="498" y="502"/>
                    <a:pt x="502" y="499"/>
                  </a:cubicBezTo>
                  <a:cubicBezTo>
                    <a:pt x="512" y="521"/>
                    <a:pt x="512" y="532"/>
                    <a:pt x="535" y="543"/>
                  </a:cubicBezTo>
                  <a:cubicBezTo>
                    <a:pt x="540" y="549"/>
                    <a:pt x="549" y="552"/>
                    <a:pt x="559" y="552"/>
                  </a:cubicBezTo>
                  <a:cubicBezTo>
                    <a:pt x="568" y="552"/>
                    <a:pt x="579" y="549"/>
                    <a:pt x="591" y="543"/>
                  </a:cubicBezTo>
                  <a:cubicBezTo>
                    <a:pt x="601" y="532"/>
                    <a:pt x="624" y="510"/>
                    <a:pt x="601" y="499"/>
                  </a:cubicBezTo>
                  <a:cubicBezTo>
                    <a:pt x="601" y="499"/>
                    <a:pt x="601" y="487"/>
                    <a:pt x="591" y="487"/>
                  </a:cubicBezTo>
                  <a:cubicBezTo>
                    <a:pt x="591" y="477"/>
                    <a:pt x="579" y="465"/>
                    <a:pt x="579" y="455"/>
                  </a:cubicBezTo>
                  <a:cubicBezTo>
                    <a:pt x="568" y="432"/>
                    <a:pt x="568" y="410"/>
                    <a:pt x="546" y="398"/>
                  </a:cubicBezTo>
                  <a:cubicBezTo>
                    <a:pt x="535" y="388"/>
                    <a:pt x="524" y="376"/>
                    <a:pt x="502" y="376"/>
                  </a:cubicBezTo>
                  <a:lnTo>
                    <a:pt x="490" y="388"/>
                  </a:lnTo>
                  <a:lnTo>
                    <a:pt x="490" y="366"/>
                  </a:lnTo>
                  <a:cubicBezTo>
                    <a:pt x="479" y="354"/>
                    <a:pt x="468" y="354"/>
                    <a:pt x="468" y="343"/>
                  </a:cubicBezTo>
                  <a:cubicBezTo>
                    <a:pt x="462" y="332"/>
                    <a:pt x="451" y="327"/>
                    <a:pt x="440" y="327"/>
                  </a:cubicBezTo>
                  <a:cubicBezTo>
                    <a:pt x="429" y="327"/>
                    <a:pt x="418" y="332"/>
                    <a:pt x="413" y="343"/>
                  </a:cubicBezTo>
                  <a:cubicBezTo>
                    <a:pt x="401" y="332"/>
                    <a:pt x="390" y="321"/>
                    <a:pt x="379" y="321"/>
                  </a:cubicBezTo>
                  <a:lnTo>
                    <a:pt x="368" y="321"/>
                  </a:lnTo>
                  <a:cubicBezTo>
                    <a:pt x="368" y="299"/>
                    <a:pt x="357" y="277"/>
                    <a:pt x="357" y="254"/>
                  </a:cubicBezTo>
                  <a:cubicBezTo>
                    <a:pt x="346" y="243"/>
                    <a:pt x="334" y="232"/>
                    <a:pt x="324" y="232"/>
                  </a:cubicBezTo>
                  <a:cubicBezTo>
                    <a:pt x="312" y="232"/>
                    <a:pt x="290" y="243"/>
                    <a:pt x="290" y="254"/>
                  </a:cubicBezTo>
                  <a:cubicBezTo>
                    <a:pt x="290" y="275"/>
                    <a:pt x="294" y="291"/>
                    <a:pt x="298" y="305"/>
                  </a:cubicBezTo>
                  <a:lnTo>
                    <a:pt x="298" y="305"/>
                  </a:lnTo>
                  <a:cubicBezTo>
                    <a:pt x="290" y="296"/>
                    <a:pt x="290" y="286"/>
                    <a:pt x="290" y="277"/>
                  </a:cubicBezTo>
                  <a:cubicBezTo>
                    <a:pt x="290" y="265"/>
                    <a:pt x="290" y="265"/>
                    <a:pt x="279" y="254"/>
                  </a:cubicBezTo>
                  <a:cubicBezTo>
                    <a:pt x="279" y="254"/>
                    <a:pt x="274" y="249"/>
                    <a:pt x="267" y="249"/>
                  </a:cubicBezTo>
                  <a:cubicBezTo>
                    <a:pt x="264" y="249"/>
                    <a:pt x="260" y="250"/>
                    <a:pt x="257" y="254"/>
                  </a:cubicBezTo>
                  <a:lnTo>
                    <a:pt x="235" y="254"/>
                  </a:lnTo>
                  <a:cubicBezTo>
                    <a:pt x="235" y="243"/>
                    <a:pt x="235" y="243"/>
                    <a:pt x="223" y="232"/>
                  </a:cubicBezTo>
                  <a:lnTo>
                    <a:pt x="223" y="210"/>
                  </a:lnTo>
                  <a:cubicBezTo>
                    <a:pt x="212" y="188"/>
                    <a:pt x="212" y="165"/>
                    <a:pt x="201" y="143"/>
                  </a:cubicBezTo>
                  <a:cubicBezTo>
                    <a:pt x="201" y="130"/>
                    <a:pt x="193" y="125"/>
                    <a:pt x="185" y="125"/>
                  </a:cubicBezTo>
                  <a:cubicBezTo>
                    <a:pt x="179" y="125"/>
                    <a:pt x="172" y="127"/>
                    <a:pt x="168" y="132"/>
                  </a:cubicBezTo>
                  <a:cubicBezTo>
                    <a:pt x="156" y="132"/>
                    <a:pt x="156" y="143"/>
                    <a:pt x="146" y="143"/>
                  </a:cubicBezTo>
                  <a:lnTo>
                    <a:pt x="146" y="87"/>
                  </a:lnTo>
                  <a:cubicBezTo>
                    <a:pt x="146" y="65"/>
                    <a:pt x="134" y="65"/>
                    <a:pt x="123" y="65"/>
                  </a:cubicBezTo>
                  <a:lnTo>
                    <a:pt x="90" y="65"/>
                  </a:lnTo>
                  <a:cubicBezTo>
                    <a:pt x="90" y="54"/>
                    <a:pt x="101" y="43"/>
                    <a:pt x="101" y="32"/>
                  </a:cubicBezTo>
                  <a:cubicBezTo>
                    <a:pt x="107" y="12"/>
                    <a:pt x="84" y="0"/>
                    <a:pt x="6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19"/>
            <p:cNvSpPr/>
            <p:nvPr/>
          </p:nvSpPr>
          <p:spPr>
            <a:xfrm>
              <a:off x="2411298" y="4213228"/>
              <a:ext cx="14897" cy="9559"/>
            </a:xfrm>
            <a:custGeom>
              <a:avLst/>
              <a:gdLst/>
              <a:ahLst/>
              <a:cxnLst/>
              <a:rect l="l" t="t" r="r" b="b"/>
              <a:pathLst>
                <a:path w="427" h="274" extrusionOk="0">
                  <a:moveTo>
                    <a:pt x="380" y="1"/>
                  </a:moveTo>
                  <a:cubicBezTo>
                    <a:pt x="367" y="1"/>
                    <a:pt x="354" y="5"/>
                    <a:pt x="346" y="17"/>
                  </a:cubicBezTo>
                  <a:cubicBezTo>
                    <a:pt x="334" y="28"/>
                    <a:pt x="323" y="40"/>
                    <a:pt x="312" y="62"/>
                  </a:cubicBezTo>
                  <a:cubicBezTo>
                    <a:pt x="301" y="72"/>
                    <a:pt x="290" y="72"/>
                    <a:pt x="290" y="95"/>
                  </a:cubicBezTo>
                  <a:lnTo>
                    <a:pt x="290" y="106"/>
                  </a:lnTo>
                  <a:lnTo>
                    <a:pt x="290" y="117"/>
                  </a:lnTo>
                  <a:cubicBezTo>
                    <a:pt x="279" y="106"/>
                    <a:pt x="279" y="106"/>
                    <a:pt x="267" y="106"/>
                  </a:cubicBezTo>
                  <a:cubicBezTo>
                    <a:pt x="261" y="100"/>
                    <a:pt x="251" y="93"/>
                    <a:pt x="242" y="93"/>
                  </a:cubicBezTo>
                  <a:cubicBezTo>
                    <a:pt x="235" y="93"/>
                    <a:pt x="228" y="97"/>
                    <a:pt x="223" y="106"/>
                  </a:cubicBezTo>
                  <a:cubicBezTo>
                    <a:pt x="223" y="106"/>
                    <a:pt x="223" y="117"/>
                    <a:pt x="212" y="117"/>
                  </a:cubicBezTo>
                  <a:cubicBezTo>
                    <a:pt x="212" y="95"/>
                    <a:pt x="201" y="84"/>
                    <a:pt x="178" y="72"/>
                  </a:cubicBezTo>
                  <a:cubicBezTo>
                    <a:pt x="168" y="72"/>
                    <a:pt x="146" y="72"/>
                    <a:pt x="134" y="95"/>
                  </a:cubicBezTo>
                  <a:cubicBezTo>
                    <a:pt x="134" y="106"/>
                    <a:pt x="123" y="117"/>
                    <a:pt x="123" y="129"/>
                  </a:cubicBezTo>
                  <a:lnTo>
                    <a:pt x="112" y="129"/>
                  </a:lnTo>
                  <a:cubicBezTo>
                    <a:pt x="112" y="117"/>
                    <a:pt x="101" y="112"/>
                    <a:pt x="88" y="112"/>
                  </a:cubicBezTo>
                  <a:cubicBezTo>
                    <a:pt x="76" y="112"/>
                    <a:pt x="62" y="117"/>
                    <a:pt x="57" y="129"/>
                  </a:cubicBezTo>
                  <a:lnTo>
                    <a:pt x="57" y="139"/>
                  </a:lnTo>
                  <a:cubicBezTo>
                    <a:pt x="45" y="139"/>
                    <a:pt x="45" y="151"/>
                    <a:pt x="45" y="151"/>
                  </a:cubicBezTo>
                  <a:cubicBezTo>
                    <a:pt x="45" y="161"/>
                    <a:pt x="34" y="161"/>
                    <a:pt x="34" y="161"/>
                  </a:cubicBezTo>
                  <a:cubicBezTo>
                    <a:pt x="23" y="161"/>
                    <a:pt x="12" y="173"/>
                    <a:pt x="12" y="184"/>
                  </a:cubicBezTo>
                  <a:cubicBezTo>
                    <a:pt x="0" y="195"/>
                    <a:pt x="0" y="218"/>
                    <a:pt x="0" y="240"/>
                  </a:cubicBezTo>
                  <a:cubicBezTo>
                    <a:pt x="0" y="261"/>
                    <a:pt x="24" y="273"/>
                    <a:pt x="47" y="273"/>
                  </a:cubicBezTo>
                  <a:cubicBezTo>
                    <a:pt x="59" y="273"/>
                    <a:pt x="71" y="270"/>
                    <a:pt x="79" y="262"/>
                  </a:cubicBezTo>
                  <a:cubicBezTo>
                    <a:pt x="89" y="250"/>
                    <a:pt x="89" y="240"/>
                    <a:pt x="101" y="228"/>
                  </a:cubicBezTo>
                  <a:cubicBezTo>
                    <a:pt x="104" y="232"/>
                    <a:pt x="109" y="233"/>
                    <a:pt x="115" y="233"/>
                  </a:cubicBezTo>
                  <a:cubicBezTo>
                    <a:pt x="130" y="233"/>
                    <a:pt x="149" y="225"/>
                    <a:pt x="156" y="218"/>
                  </a:cubicBezTo>
                  <a:lnTo>
                    <a:pt x="156" y="206"/>
                  </a:lnTo>
                  <a:cubicBezTo>
                    <a:pt x="168" y="206"/>
                    <a:pt x="178" y="218"/>
                    <a:pt x="190" y="218"/>
                  </a:cubicBezTo>
                  <a:cubicBezTo>
                    <a:pt x="201" y="218"/>
                    <a:pt x="223" y="218"/>
                    <a:pt x="234" y="206"/>
                  </a:cubicBezTo>
                  <a:cubicBezTo>
                    <a:pt x="242" y="214"/>
                    <a:pt x="255" y="222"/>
                    <a:pt x="271" y="222"/>
                  </a:cubicBezTo>
                  <a:cubicBezTo>
                    <a:pt x="277" y="222"/>
                    <a:pt x="283" y="221"/>
                    <a:pt x="290" y="218"/>
                  </a:cubicBezTo>
                  <a:lnTo>
                    <a:pt x="323" y="184"/>
                  </a:lnTo>
                  <a:cubicBezTo>
                    <a:pt x="334" y="173"/>
                    <a:pt x="346" y="151"/>
                    <a:pt x="356" y="129"/>
                  </a:cubicBezTo>
                  <a:cubicBezTo>
                    <a:pt x="356" y="129"/>
                    <a:pt x="356" y="117"/>
                    <a:pt x="368" y="117"/>
                  </a:cubicBezTo>
                  <a:cubicBezTo>
                    <a:pt x="379" y="95"/>
                    <a:pt x="401" y="62"/>
                    <a:pt x="412" y="40"/>
                  </a:cubicBezTo>
                  <a:cubicBezTo>
                    <a:pt x="427" y="18"/>
                    <a:pt x="404" y="1"/>
                    <a:pt x="38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19"/>
            <p:cNvSpPr/>
            <p:nvPr/>
          </p:nvSpPr>
          <p:spPr>
            <a:xfrm>
              <a:off x="2426055" y="4211867"/>
              <a:ext cx="10885" cy="5756"/>
            </a:xfrm>
            <a:custGeom>
              <a:avLst/>
              <a:gdLst/>
              <a:ahLst/>
              <a:cxnLst/>
              <a:rect l="l" t="t" r="r" b="b"/>
              <a:pathLst>
                <a:path w="312" h="165" extrusionOk="0">
                  <a:moveTo>
                    <a:pt x="111" y="0"/>
                  </a:moveTo>
                  <a:cubicBezTo>
                    <a:pt x="101" y="0"/>
                    <a:pt x="89" y="12"/>
                    <a:pt x="78" y="23"/>
                  </a:cubicBezTo>
                  <a:lnTo>
                    <a:pt x="67" y="34"/>
                  </a:lnTo>
                  <a:cubicBezTo>
                    <a:pt x="56" y="56"/>
                    <a:pt x="56" y="67"/>
                    <a:pt x="45" y="79"/>
                  </a:cubicBezTo>
                  <a:cubicBezTo>
                    <a:pt x="34" y="89"/>
                    <a:pt x="34" y="101"/>
                    <a:pt x="22" y="101"/>
                  </a:cubicBezTo>
                  <a:cubicBezTo>
                    <a:pt x="22" y="111"/>
                    <a:pt x="12" y="111"/>
                    <a:pt x="12" y="123"/>
                  </a:cubicBezTo>
                  <a:lnTo>
                    <a:pt x="0" y="123"/>
                  </a:lnTo>
                  <a:lnTo>
                    <a:pt x="0" y="145"/>
                  </a:lnTo>
                  <a:cubicBezTo>
                    <a:pt x="0" y="156"/>
                    <a:pt x="12" y="156"/>
                    <a:pt x="22" y="156"/>
                  </a:cubicBezTo>
                  <a:cubicBezTo>
                    <a:pt x="28" y="162"/>
                    <a:pt x="37" y="165"/>
                    <a:pt x="46" y="165"/>
                  </a:cubicBezTo>
                  <a:cubicBezTo>
                    <a:pt x="56" y="165"/>
                    <a:pt x="67" y="162"/>
                    <a:pt x="78" y="156"/>
                  </a:cubicBezTo>
                  <a:lnTo>
                    <a:pt x="78" y="145"/>
                  </a:lnTo>
                  <a:cubicBezTo>
                    <a:pt x="89" y="145"/>
                    <a:pt x="89" y="156"/>
                    <a:pt x="89" y="156"/>
                  </a:cubicBezTo>
                  <a:lnTo>
                    <a:pt x="134" y="156"/>
                  </a:lnTo>
                  <a:cubicBezTo>
                    <a:pt x="134" y="156"/>
                    <a:pt x="134" y="145"/>
                    <a:pt x="145" y="145"/>
                  </a:cubicBezTo>
                  <a:lnTo>
                    <a:pt x="156" y="134"/>
                  </a:lnTo>
                  <a:lnTo>
                    <a:pt x="167" y="123"/>
                  </a:lnTo>
                  <a:lnTo>
                    <a:pt x="167" y="111"/>
                  </a:lnTo>
                  <a:cubicBezTo>
                    <a:pt x="190" y="123"/>
                    <a:pt x="212" y="123"/>
                    <a:pt x="223" y="123"/>
                  </a:cubicBezTo>
                  <a:cubicBezTo>
                    <a:pt x="234" y="123"/>
                    <a:pt x="234" y="111"/>
                    <a:pt x="245" y="111"/>
                  </a:cubicBezTo>
                  <a:lnTo>
                    <a:pt x="245" y="123"/>
                  </a:lnTo>
                  <a:lnTo>
                    <a:pt x="267" y="123"/>
                  </a:lnTo>
                  <a:cubicBezTo>
                    <a:pt x="279" y="111"/>
                    <a:pt x="289" y="111"/>
                    <a:pt x="301" y="101"/>
                  </a:cubicBezTo>
                  <a:lnTo>
                    <a:pt x="301" y="89"/>
                  </a:lnTo>
                  <a:lnTo>
                    <a:pt x="312" y="89"/>
                  </a:lnTo>
                  <a:cubicBezTo>
                    <a:pt x="312" y="79"/>
                    <a:pt x="312" y="79"/>
                    <a:pt x="301" y="79"/>
                  </a:cubicBezTo>
                  <a:lnTo>
                    <a:pt x="301" y="67"/>
                  </a:lnTo>
                  <a:cubicBezTo>
                    <a:pt x="301" y="56"/>
                    <a:pt x="289" y="56"/>
                    <a:pt x="289" y="56"/>
                  </a:cubicBezTo>
                  <a:lnTo>
                    <a:pt x="279" y="56"/>
                  </a:lnTo>
                  <a:cubicBezTo>
                    <a:pt x="271" y="56"/>
                    <a:pt x="268" y="51"/>
                    <a:pt x="264" y="51"/>
                  </a:cubicBezTo>
                  <a:cubicBezTo>
                    <a:pt x="262" y="51"/>
                    <a:pt x="260" y="52"/>
                    <a:pt x="256" y="56"/>
                  </a:cubicBezTo>
                  <a:cubicBezTo>
                    <a:pt x="251" y="51"/>
                    <a:pt x="248" y="48"/>
                    <a:pt x="245" y="48"/>
                  </a:cubicBezTo>
                  <a:cubicBezTo>
                    <a:pt x="242" y="48"/>
                    <a:pt x="239" y="51"/>
                    <a:pt x="234" y="56"/>
                  </a:cubicBezTo>
                  <a:lnTo>
                    <a:pt x="234" y="45"/>
                  </a:lnTo>
                  <a:lnTo>
                    <a:pt x="167" y="45"/>
                  </a:lnTo>
                  <a:cubicBezTo>
                    <a:pt x="167" y="56"/>
                    <a:pt x="156" y="56"/>
                    <a:pt x="156" y="56"/>
                  </a:cubicBezTo>
                  <a:cubicBezTo>
                    <a:pt x="156" y="45"/>
                    <a:pt x="145" y="45"/>
                    <a:pt x="145" y="45"/>
                  </a:cubicBezTo>
                  <a:lnTo>
                    <a:pt x="134" y="45"/>
                  </a:lnTo>
                  <a:cubicBezTo>
                    <a:pt x="134" y="34"/>
                    <a:pt x="134" y="34"/>
                    <a:pt x="145" y="34"/>
                  </a:cubicBezTo>
                  <a:cubicBezTo>
                    <a:pt x="145" y="23"/>
                    <a:pt x="134" y="12"/>
                    <a:pt x="11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19"/>
            <p:cNvSpPr/>
            <p:nvPr/>
          </p:nvSpPr>
          <p:spPr>
            <a:xfrm>
              <a:off x="1853711" y="3900977"/>
              <a:ext cx="76857" cy="71205"/>
            </a:xfrm>
            <a:custGeom>
              <a:avLst/>
              <a:gdLst/>
              <a:ahLst/>
              <a:cxnLst/>
              <a:rect l="l" t="t" r="r" b="b"/>
              <a:pathLst>
                <a:path w="2203" h="2041" extrusionOk="0">
                  <a:moveTo>
                    <a:pt x="689" y="0"/>
                  </a:moveTo>
                  <a:cubicBezTo>
                    <a:pt x="444" y="0"/>
                    <a:pt x="262" y="101"/>
                    <a:pt x="156" y="191"/>
                  </a:cubicBezTo>
                  <a:cubicBezTo>
                    <a:pt x="0" y="325"/>
                    <a:pt x="45" y="458"/>
                    <a:pt x="122" y="626"/>
                  </a:cubicBezTo>
                  <a:cubicBezTo>
                    <a:pt x="201" y="804"/>
                    <a:pt x="345" y="1271"/>
                    <a:pt x="656" y="1637"/>
                  </a:cubicBezTo>
                  <a:cubicBezTo>
                    <a:pt x="968" y="2016"/>
                    <a:pt x="1224" y="2016"/>
                    <a:pt x="1491" y="2038"/>
                  </a:cubicBezTo>
                  <a:cubicBezTo>
                    <a:pt x="1505" y="2039"/>
                    <a:pt x="1518" y="2040"/>
                    <a:pt x="1532" y="2040"/>
                  </a:cubicBezTo>
                  <a:cubicBezTo>
                    <a:pt x="1786" y="2040"/>
                    <a:pt x="2035" y="1760"/>
                    <a:pt x="2035" y="1760"/>
                  </a:cubicBezTo>
                  <a:cubicBezTo>
                    <a:pt x="2035" y="1760"/>
                    <a:pt x="2136" y="1593"/>
                    <a:pt x="2147" y="1426"/>
                  </a:cubicBezTo>
                  <a:cubicBezTo>
                    <a:pt x="2158" y="1271"/>
                    <a:pt x="2203" y="1182"/>
                    <a:pt x="1958" y="748"/>
                  </a:cubicBezTo>
                  <a:cubicBezTo>
                    <a:pt x="1713" y="314"/>
                    <a:pt x="1524" y="258"/>
                    <a:pt x="1079" y="80"/>
                  </a:cubicBezTo>
                  <a:cubicBezTo>
                    <a:pt x="936" y="23"/>
                    <a:pt x="805" y="0"/>
                    <a:pt x="6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19"/>
            <p:cNvSpPr/>
            <p:nvPr/>
          </p:nvSpPr>
          <p:spPr>
            <a:xfrm>
              <a:off x="1853711" y="3907257"/>
              <a:ext cx="65588" cy="65030"/>
            </a:xfrm>
            <a:custGeom>
              <a:avLst/>
              <a:gdLst/>
              <a:ahLst/>
              <a:cxnLst/>
              <a:rect l="l" t="t" r="r" b="b"/>
              <a:pathLst>
                <a:path w="1880" h="1864" extrusionOk="0">
                  <a:moveTo>
                    <a:pt x="167" y="1"/>
                  </a:moveTo>
                  <a:cubicBezTo>
                    <a:pt x="167" y="11"/>
                    <a:pt x="167" y="11"/>
                    <a:pt x="156" y="11"/>
                  </a:cubicBezTo>
                  <a:cubicBezTo>
                    <a:pt x="0" y="145"/>
                    <a:pt x="45" y="278"/>
                    <a:pt x="122" y="446"/>
                  </a:cubicBezTo>
                  <a:cubicBezTo>
                    <a:pt x="201" y="624"/>
                    <a:pt x="345" y="1091"/>
                    <a:pt x="656" y="1457"/>
                  </a:cubicBezTo>
                  <a:cubicBezTo>
                    <a:pt x="968" y="1836"/>
                    <a:pt x="1224" y="1836"/>
                    <a:pt x="1491" y="1858"/>
                  </a:cubicBezTo>
                  <a:cubicBezTo>
                    <a:pt x="1509" y="1862"/>
                    <a:pt x="1527" y="1864"/>
                    <a:pt x="1545" y="1864"/>
                  </a:cubicBezTo>
                  <a:cubicBezTo>
                    <a:pt x="1626" y="1864"/>
                    <a:pt x="1707" y="1826"/>
                    <a:pt x="1780" y="1780"/>
                  </a:cubicBezTo>
                  <a:cubicBezTo>
                    <a:pt x="1835" y="1680"/>
                    <a:pt x="1880" y="1569"/>
                    <a:pt x="1869" y="1447"/>
                  </a:cubicBezTo>
                  <a:cubicBezTo>
                    <a:pt x="1824" y="1146"/>
                    <a:pt x="1491" y="1035"/>
                    <a:pt x="1335" y="812"/>
                  </a:cubicBezTo>
                  <a:cubicBezTo>
                    <a:pt x="1257" y="690"/>
                    <a:pt x="1202" y="557"/>
                    <a:pt x="1101" y="446"/>
                  </a:cubicBezTo>
                  <a:cubicBezTo>
                    <a:pt x="1024" y="334"/>
                    <a:pt x="912" y="256"/>
                    <a:pt x="790" y="189"/>
                  </a:cubicBezTo>
                  <a:cubicBezTo>
                    <a:pt x="601" y="90"/>
                    <a:pt x="389" y="11"/>
                    <a:pt x="16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19"/>
            <p:cNvSpPr/>
            <p:nvPr/>
          </p:nvSpPr>
          <p:spPr>
            <a:xfrm>
              <a:off x="1890169" y="3956520"/>
              <a:ext cx="29550" cy="5477"/>
            </a:xfrm>
            <a:custGeom>
              <a:avLst/>
              <a:gdLst/>
              <a:ahLst/>
              <a:cxnLst/>
              <a:rect l="l" t="t" r="r" b="b"/>
              <a:pathLst>
                <a:path w="847" h="157" extrusionOk="0">
                  <a:moveTo>
                    <a:pt x="824" y="1"/>
                  </a:moveTo>
                  <a:cubicBezTo>
                    <a:pt x="690" y="57"/>
                    <a:pt x="557" y="112"/>
                    <a:pt x="424" y="124"/>
                  </a:cubicBezTo>
                  <a:cubicBezTo>
                    <a:pt x="401" y="127"/>
                    <a:pt x="379" y="129"/>
                    <a:pt x="357" y="129"/>
                  </a:cubicBezTo>
                  <a:cubicBezTo>
                    <a:pt x="234" y="129"/>
                    <a:pt x="114" y="81"/>
                    <a:pt x="1" y="35"/>
                  </a:cubicBezTo>
                  <a:lnTo>
                    <a:pt x="1" y="35"/>
                  </a:lnTo>
                  <a:cubicBezTo>
                    <a:pt x="68" y="68"/>
                    <a:pt x="134" y="101"/>
                    <a:pt x="201" y="124"/>
                  </a:cubicBezTo>
                  <a:cubicBezTo>
                    <a:pt x="268" y="146"/>
                    <a:pt x="345" y="157"/>
                    <a:pt x="424" y="157"/>
                  </a:cubicBezTo>
                  <a:cubicBezTo>
                    <a:pt x="568" y="157"/>
                    <a:pt x="713" y="101"/>
                    <a:pt x="846" y="68"/>
                  </a:cubicBezTo>
                  <a:lnTo>
                    <a:pt x="824"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19"/>
            <p:cNvSpPr/>
            <p:nvPr/>
          </p:nvSpPr>
          <p:spPr>
            <a:xfrm>
              <a:off x="1870387" y="3936773"/>
              <a:ext cx="38062" cy="10920"/>
            </a:xfrm>
            <a:custGeom>
              <a:avLst/>
              <a:gdLst/>
              <a:ahLst/>
              <a:cxnLst/>
              <a:rect l="l" t="t" r="r" b="b"/>
              <a:pathLst>
                <a:path w="1091" h="313" extrusionOk="0">
                  <a:moveTo>
                    <a:pt x="0" y="0"/>
                  </a:moveTo>
                  <a:cubicBezTo>
                    <a:pt x="309" y="202"/>
                    <a:pt x="668" y="312"/>
                    <a:pt x="1039" y="312"/>
                  </a:cubicBezTo>
                  <a:cubicBezTo>
                    <a:pt x="1056" y="312"/>
                    <a:pt x="1073" y="312"/>
                    <a:pt x="1090" y="312"/>
                  </a:cubicBezTo>
                  <a:lnTo>
                    <a:pt x="1046" y="245"/>
                  </a:lnTo>
                  <a:cubicBezTo>
                    <a:pt x="1004" y="247"/>
                    <a:pt x="963" y="248"/>
                    <a:pt x="922" y="248"/>
                  </a:cubicBezTo>
                  <a:cubicBezTo>
                    <a:pt x="594" y="248"/>
                    <a:pt x="297" y="168"/>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19"/>
            <p:cNvSpPr/>
            <p:nvPr/>
          </p:nvSpPr>
          <p:spPr>
            <a:xfrm>
              <a:off x="1872690" y="3929516"/>
              <a:ext cx="19083" cy="3768"/>
            </a:xfrm>
            <a:custGeom>
              <a:avLst/>
              <a:gdLst/>
              <a:ahLst/>
              <a:cxnLst/>
              <a:rect l="l" t="t" r="r" b="b"/>
              <a:pathLst>
                <a:path w="547" h="108" extrusionOk="0">
                  <a:moveTo>
                    <a:pt x="453" y="1"/>
                  </a:moveTo>
                  <a:cubicBezTo>
                    <a:pt x="438" y="1"/>
                    <a:pt x="427" y="8"/>
                    <a:pt x="401" y="8"/>
                  </a:cubicBezTo>
                  <a:lnTo>
                    <a:pt x="268" y="8"/>
                  </a:lnTo>
                  <a:cubicBezTo>
                    <a:pt x="223" y="13"/>
                    <a:pt x="179" y="16"/>
                    <a:pt x="134" y="16"/>
                  </a:cubicBezTo>
                  <a:cubicBezTo>
                    <a:pt x="90" y="16"/>
                    <a:pt x="45" y="13"/>
                    <a:pt x="1" y="8"/>
                  </a:cubicBezTo>
                  <a:lnTo>
                    <a:pt x="1" y="8"/>
                  </a:lnTo>
                  <a:cubicBezTo>
                    <a:pt x="90" y="30"/>
                    <a:pt x="179" y="41"/>
                    <a:pt x="268" y="41"/>
                  </a:cubicBezTo>
                  <a:cubicBezTo>
                    <a:pt x="312" y="41"/>
                    <a:pt x="357" y="52"/>
                    <a:pt x="401" y="52"/>
                  </a:cubicBezTo>
                  <a:cubicBezTo>
                    <a:pt x="446" y="63"/>
                    <a:pt x="524" y="85"/>
                    <a:pt x="546" y="108"/>
                  </a:cubicBezTo>
                  <a:lnTo>
                    <a:pt x="502" y="19"/>
                  </a:lnTo>
                  <a:cubicBezTo>
                    <a:pt x="478" y="5"/>
                    <a:pt x="464" y="1"/>
                    <a:pt x="45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19"/>
            <p:cNvSpPr/>
            <p:nvPr/>
          </p:nvSpPr>
          <p:spPr>
            <a:xfrm>
              <a:off x="1902206" y="3919294"/>
              <a:ext cx="15944" cy="35725"/>
            </a:xfrm>
            <a:custGeom>
              <a:avLst/>
              <a:gdLst/>
              <a:ahLst/>
              <a:cxnLst/>
              <a:rect l="l" t="t" r="r" b="b"/>
              <a:pathLst>
                <a:path w="457" h="1024" extrusionOk="0">
                  <a:moveTo>
                    <a:pt x="0" y="0"/>
                  </a:moveTo>
                  <a:cubicBezTo>
                    <a:pt x="156" y="111"/>
                    <a:pt x="267" y="279"/>
                    <a:pt x="334" y="457"/>
                  </a:cubicBezTo>
                  <a:cubicBezTo>
                    <a:pt x="390" y="635"/>
                    <a:pt x="401" y="823"/>
                    <a:pt x="390" y="1023"/>
                  </a:cubicBezTo>
                  <a:lnTo>
                    <a:pt x="457" y="1023"/>
                  </a:lnTo>
                  <a:cubicBezTo>
                    <a:pt x="445" y="823"/>
                    <a:pt x="434" y="623"/>
                    <a:pt x="368" y="445"/>
                  </a:cubicBezTo>
                  <a:cubicBezTo>
                    <a:pt x="289" y="267"/>
                    <a:pt x="156" y="1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19"/>
            <p:cNvSpPr/>
            <p:nvPr/>
          </p:nvSpPr>
          <p:spPr>
            <a:xfrm>
              <a:off x="1878133" y="3904536"/>
              <a:ext cx="24491" cy="37295"/>
            </a:xfrm>
            <a:custGeom>
              <a:avLst/>
              <a:gdLst/>
              <a:ahLst/>
              <a:cxnLst/>
              <a:rect l="l" t="t" r="r" b="b"/>
              <a:pathLst>
                <a:path w="702" h="1069" extrusionOk="0">
                  <a:moveTo>
                    <a:pt x="1" y="0"/>
                  </a:moveTo>
                  <a:lnTo>
                    <a:pt x="1" y="0"/>
                  </a:lnTo>
                  <a:cubicBezTo>
                    <a:pt x="123" y="156"/>
                    <a:pt x="245" y="323"/>
                    <a:pt x="357" y="490"/>
                  </a:cubicBezTo>
                  <a:cubicBezTo>
                    <a:pt x="413" y="568"/>
                    <a:pt x="468" y="646"/>
                    <a:pt x="524" y="735"/>
                  </a:cubicBezTo>
                  <a:cubicBezTo>
                    <a:pt x="557" y="779"/>
                    <a:pt x="579" y="824"/>
                    <a:pt x="601" y="857"/>
                  </a:cubicBezTo>
                  <a:cubicBezTo>
                    <a:pt x="623" y="902"/>
                    <a:pt x="623" y="957"/>
                    <a:pt x="613" y="991"/>
                  </a:cubicBezTo>
                  <a:lnTo>
                    <a:pt x="690" y="1068"/>
                  </a:lnTo>
                  <a:cubicBezTo>
                    <a:pt x="702" y="1035"/>
                    <a:pt x="702" y="935"/>
                    <a:pt x="702" y="902"/>
                  </a:cubicBezTo>
                  <a:cubicBezTo>
                    <a:pt x="690" y="880"/>
                    <a:pt x="680" y="846"/>
                    <a:pt x="668" y="824"/>
                  </a:cubicBezTo>
                  <a:cubicBezTo>
                    <a:pt x="635" y="779"/>
                    <a:pt x="601" y="746"/>
                    <a:pt x="579" y="702"/>
                  </a:cubicBezTo>
                  <a:cubicBezTo>
                    <a:pt x="512" y="623"/>
                    <a:pt x="457" y="546"/>
                    <a:pt x="390" y="468"/>
                  </a:cubicBezTo>
                  <a:cubicBezTo>
                    <a:pt x="268" y="301"/>
                    <a:pt x="134" y="156"/>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19"/>
            <p:cNvSpPr/>
            <p:nvPr/>
          </p:nvSpPr>
          <p:spPr>
            <a:xfrm>
              <a:off x="1875028" y="3911932"/>
              <a:ext cx="9350" cy="13222"/>
            </a:xfrm>
            <a:custGeom>
              <a:avLst/>
              <a:gdLst/>
              <a:ahLst/>
              <a:cxnLst/>
              <a:rect l="l" t="t" r="r" b="b"/>
              <a:pathLst>
                <a:path w="268" h="379" extrusionOk="0">
                  <a:moveTo>
                    <a:pt x="1" y="0"/>
                  </a:moveTo>
                  <a:cubicBezTo>
                    <a:pt x="57" y="55"/>
                    <a:pt x="101" y="111"/>
                    <a:pt x="146" y="178"/>
                  </a:cubicBezTo>
                  <a:cubicBezTo>
                    <a:pt x="156" y="200"/>
                    <a:pt x="179" y="233"/>
                    <a:pt x="190" y="267"/>
                  </a:cubicBezTo>
                  <a:cubicBezTo>
                    <a:pt x="212" y="300"/>
                    <a:pt x="212" y="334"/>
                    <a:pt x="201" y="345"/>
                  </a:cubicBezTo>
                  <a:lnTo>
                    <a:pt x="257" y="378"/>
                  </a:lnTo>
                  <a:cubicBezTo>
                    <a:pt x="268" y="345"/>
                    <a:pt x="268" y="322"/>
                    <a:pt x="268" y="300"/>
                  </a:cubicBezTo>
                  <a:cubicBezTo>
                    <a:pt x="257" y="278"/>
                    <a:pt x="245" y="256"/>
                    <a:pt x="235" y="245"/>
                  </a:cubicBezTo>
                  <a:cubicBezTo>
                    <a:pt x="212" y="211"/>
                    <a:pt x="190" y="178"/>
                    <a:pt x="168" y="156"/>
                  </a:cubicBezTo>
                  <a:cubicBezTo>
                    <a:pt x="112" y="100"/>
                    <a:pt x="57"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19"/>
            <p:cNvSpPr/>
            <p:nvPr/>
          </p:nvSpPr>
          <p:spPr>
            <a:xfrm>
              <a:off x="1890553" y="3997025"/>
              <a:ext cx="72985" cy="51215"/>
            </a:xfrm>
            <a:custGeom>
              <a:avLst/>
              <a:gdLst/>
              <a:ahLst/>
              <a:cxnLst/>
              <a:rect l="l" t="t" r="r" b="b"/>
              <a:pathLst>
                <a:path w="2092" h="1468" extrusionOk="0">
                  <a:moveTo>
                    <a:pt x="871" y="0"/>
                  </a:moveTo>
                  <a:cubicBezTo>
                    <a:pt x="535" y="0"/>
                    <a:pt x="156" y="103"/>
                    <a:pt x="90" y="219"/>
                  </a:cubicBezTo>
                  <a:cubicBezTo>
                    <a:pt x="1" y="375"/>
                    <a:pt x="123" y="686"/>
                    <a:pt x="235" y="886"/>
                  </a:cubicBezTo>
                  <a:cubicBezTo>
                    <a:pt x="346" y="1098"/>
                    <a:pt x="568" y="1276"/>
                    <a:pt x="835" y="1398"/>
                  </a:cubicBezTo>
                  <a:cubicBezTo>
                    <a:pt x="937" y="1445"/>
                    <a:pt x="1081" y="1467"/>
                    <a:pt x="1232" y="1467"/>
                  </a:cubicBezTo>
                  <a:cubicBezTo>
                    <a:pt x="1476" y="1467"/>
                    <a:pt x="1739" y="1408"/>
                    <a:pt x="1869" y="1298"/>
                  </a:cubicBezTo>
                  <a:cubicBezTo>
                    <a:pt x="2081" y="1120"/>
                    <a:pt x="2092" y="831"/>
                    <a:pt x="2047" y="686"/>
                  </a:cubicBezTo>
                  <a:cubicBezTo>
                    <a:pt x="2047" y="686"/>
                    <a:pt x="2036" y="609"/>
                    <a:pt x="1869" y="419"/>
                  </a:cubicBezTo>
                  <a:cubicBezTo>
                    <a:pt x="1713" y="219"/>
                    <a:pt x="1547" y="164"/>
                    <a:pt x="1191" y="41"/>
                  </a:cubicBezTo>
                  <a:cubicBezTo>
                    <a:pt x="1099" y="12"/>
                    <a:pt x="988" y="0"/>
                    <a:pt x="87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19"/>
            <p:cNvSpPr/>
            <p:nvPr/>
          </p:nvSpPr>
          <p:spPr>
            <a:xfrm>
              <a:off x="1905694" y="4010387"/>
              <a:ext cx="56308" cy="37958"/>
            </a:xfrm>
            <a:custGeom>
              <a:avLst/>
              <a:gdLst/>
              <a:ahLst/>
              <a:cxnLst/>
              <a:rect l="l" t="t" r="r" b="b"/>
              <a:pathLst>
                <a:path w="1614" h="1088" extrusionOk="0">
                  <a:moveTo>
                    <a:pt x="354" y="1"/>
                  </a:moveTo>
                  <a:cubicBezTo>
                    <a:pt x="304" y="1"/>
                    <a:pt x="256" y="8"/>
                    <a:pt x="212" y="26"/>
                  </a:cubicBezTo>
                  <a:cubicBezTo>
                    <a:pt x="90" y="81"/>
                    <a:pt x="23" y="192"/>
                    <a:pt x="11" y="315"/>
                  </a:cubicBezTo>
                  <a:cubicBezTo>
                    <a:pt x="1" y="459"/>
                    <a:pt x="56" y="582"/>
                    <a:pt x="134" y="693"/>
                  </a:cubicBezTo>
                  <a:cubicBezTo>
                    <a:pt x="223" y="815"/>
                    <a:pt x="345" y="915"/>
                    <a:pt x="456" y="1004"/>
                  </a:cubicBezTo>
                  <a:cubicBezTo>
                    <a:pt x="490" y="1027"/>
                    <a:pt x="512" y="1037"/>
                    <a:pt x="535" y="1059"/>
                  </a:cubicBezTo>
                  <a:cubicBezTo>
                    <a:pt x="616" y="1078"/>
                    <a:pt x="708" y="1087"/>
                    <a:pt x="803" y="1087"/>
                  </a:cubicBezTo>
                  <a:cubicBezTo>
                    <a:pt x="1047" y="1087"/>
                    <a:pt x="1307" y="1027"/>
                    <a:pt x="1435" y="915"/>
                  </a:cubicBezTo>
                  <a:cubicBezTo>
                    <a:pt x="1536" y="826"/>
                    <a:pt x="1591" y="726"/>
                    <a:pt x="1613" y="626"/>
                  </a:cubicBezTo>
                  <a:cubicBezTo>
                    <a:pt x="1435" y="448"/>
                    <a:pt x="1224" y="303"/>
                    <a:pt x="990" y="192"/>
                  </a:cubicBezTo>
                  <a:cubicBezTo>
                    <a:pt x="857" y="137"/>
                    <a:pt x="713" y="81"/>
                    <a:pt x="579" y="36"/>
                  </a:cubicBezTo>
                  <a:cubicBezTo>
                    <a:pt x="506" y="16"/>
                    <a:pt x="428" y="1"/>
                    <a:pt x="35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19"/>
            <p:cNvSpPr/>
            <p:nvPr/>
          </p:nvSpPr>
          <p:spPr>
            <a:xfrm>
              <a:off x="1942188" y="4020575"/>
              <a:ext cx="17095" cy="18665"/>
            </a:xfrm>
            <a:custGeom>
              <a:avLst/>
              <a:gdLst/>
              <a:ahLst/>
              <a:cxnLst/>
              <a:rect l="l" t="t" r="r" b="b"/>
              <a:pathLst>
                <a:path w="490" h="535" extrusionOk="0">
                  <a:moveTo>
                    <a:pt x="411" y="0"/>
                  </a:moveTo>
                  <a:cubicBezTo>
                    <a:pt x="334" y="89"/>
                    <a:pt x="289" y="201"/>
                    <a:pt x="233" y="290"/>
                  </a:cubicBezTo>
                  <a:cubicBezTo>
                    <a:pt x="178" y="389"/>
                    <a:pt x="100" y="478"/>
                    <a:pt x="0" y="534"/>
                  </a:cubicBezTo>
                  <a:cubicBezTo>
                    <a:pt x="111" y="490"/>
                    <a:pt x="189" y="401"/>
                    <a:pt x="256" y="312"/>
                  </a:cubicBezTo>
                  <a:cubicBezTo>
                    <a:pt x="322" y="223"/>
                    <a:pt x="423" y="89"/>
                    <a:pt x="490" y="11"/>
                  </a:cubicBezTo>
                  <a:lnTo>
                    <a:pt x="41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19"/>
            <p:cNvSpPr/>
            <p:nvPr/>
          </p:nvSpPr>
          <p:spPr>
            <a:xfrm>
              <a:off x="1922790" y="4019807"/>
              <a:ext cx="23689" cy="17095"/>
            </a:xfrm>
            <a:custGeom>
              <a:avLst/>
              <a:gdLst/>
              <a:ahLst/>
              <a:cxnLst/>
              <a:rect l="l" t="t" r="r" b="b"/>
              <a:pathLst>
                <a:path w="679" h="490" extrusionOk="0">
                  <a:moveTo>
                    <a:pt x="656" y="0"/>
                  </a:moveTo>
                  <a:cubicBezTo>
                    <a:pt x="545" y="89"/>
                    <a:pt x="467" y="211"/>
                    <a:pt x="367" y="312"/>
                  </a:cubicBezTo>
                  <a:cubicBezTo>
                    <a:pt x="267" y="401"/>
                    <a:pt x="134" y="467"/>
                    <a:pt x="0" y="490"/>
                  </a:cubicBezTo>
                  <a:cubicBezTo>
                    <a:pt x="134" y="467"/>
                    <a:pt x="267" y="411"/>
                    <a:pt x="378" y="322"/>
                  </a:cubicBezTo>
                  <a:cubicBezTo>
                    <a:pt x="490" y="233"/>
                    <a:pt x="567" y="122"/>
                    <a:pt x="678" y="45"/>
                  </a:cubicBezTo>
                  <a:lnTo>
                    <a:pt x="656"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19"/>
            <p:cNvSpPr/>
            <p:nvPr/>
          </p:nvSpPr>
          <p:spPr>
            <a:xfrm>
              <a:off x="1909183" y="4020958"/>
              <a:ext cx="15176" cy="6245"/>
            </a:xfrm>
            <a:custGeom>
              <a:avLst/>
              <a:gdLst/>
              <a:ahLst/>
              <a:cxnLst/>
              <a:rect l="l" t="t" r="r" b="b"/>
              <a:pathLst>
                <a:path w="435" h="179" extrusionOk="0">
                  <a:moveTo>
                    <a:pt x="356" y="0"/>
                  </a:moveTo>
                  <a:cubicBezTo>
                    <a:pt x="234" y="78"/>
                    <a:pt x="134" y="123"/>
                    <a:pt x="0" y="178"/>
                  </a:cubicBezTo>
                  <a:cubicBezTo>
                    <a:pt x="134" y="145"/>
                    <a:pt x="301" y="78"/>
                    <a:pt x="435" y="22"/>
                  </a:cubicBezTo>
                  <a:lnTo>
                    <a:pt x="356"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19"/>
            <p:cNvSpPr/>
            <p:nvPr/>
          </p:nvSpPr>
          <p:spPr>
            <a:xfrm>
              <a:off x="1906846" y="4006445"/>
              <a:ext cx="35376" cy="14164"/>
            </a:xfrm>
            <a:custGeom>
              <a:avLst/>
              <a:gdLst/>
              <a:ahLst/>
              <a:cxnLst/>
              <a:rect l="l" t="t" r="r" b="b"/>
              <a:pathLst>
                <a:path w="1014" h="406" extrusionOk="0">
                  <a:moveTo>
                    <a:pt x="189" y="0"/>
                  </a:moveTo>
                  <a:cubicBezTo>
                    <a:pt x="126" y="0"/>
                    <a:pt x="63" y="8"/>
                    <a:pt x="1" y="16"/>
                  </a:cubicBezTo>
                  <a:cubicBezTo>
                    <a:pt x="45" y="10"/>
                    <a:pt x="90" y="8"/>
                    <a:pt x="134" y="8"/>
                  </a:cubicBezTo>
                  <a:cubicBezTo>
                    <a:pt x="179" y="8"/>
                    <a:pt x="223" y="10"/>
                    <a:pt x="268" y="16"/>
                  </a:cubicBezTo>
                  <a:cubicBezTo>
                    <a:pt x="357" y="27"/>
                    <a:pt x="446" y="50"/>
                    <a:pt x="524" y="82"/>
                  </a:cubicBezTo>
                  <a:cubicBezTo>
                    <a:pt x="690" y="149"/>
                    <a:pt x="824" y="260"/>
                    <a:pt x="924" y="405"/>
                  </a:cubicBezTo>
                  <a:lnTo>
                    <a:pt x="1013" y="405"/>
                  </a:lnTo>
                  <a:cubicBezTo>
                    <a:pt x="902" y="260"/>
                    <a:pt x="702" y="116"/>
                    <a:pt x="535" y="50"/>
                  </a:cubicBezTo>
                  <a:cubicBezTo>
                    <a:pt x="446" y="27"/>
                    <a:pt x="357" y="5"/>
                    <a:pt x="268" y="5"/>
                  </a:cubicBezTo>
                  <a:cubicBezTo>
                    <a:pt x="241" y="2"/>
                    <a:pt x="215" y="0"/>
                    <a:pt x="18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19"/>
            <p:cNvSpPr/>
            <p:nvPr/>
          </p:nvSpPr>
          <p:spPr>
            <a:xfrm>
              <a:off x="1913823" y="4013597"/>
              <a:ext cx="18665" cy="7780"/>
            </a:xfrm>
            <a:custGeom>
              <a:avLst/>
              <a:gdLst/>
              <a:ahLst/>
              <a:cxnLst/>
              <a:rect l="l" t="t" r="r" b="b"/>
              <a:pathLst>
                <a:path w="535" h="223" extrusionOk="0">
                  <a:moveTo>
                    <a:pt x="1" y="0"/>
                  </a:moveTo>
                  <a:cubicBezTo>
                    <a:pt x="90" y="11"/>
                    <a:pt x="179" y="45"/>
                    <a:pt x="257" y="89"/>
                  </a:cubicBezTo>
                  <a:cubicBezTo>
                    <a:pt x="290" y="100"/>
                    <a:pt x="335" y="122"/>
                    <a:pt x="368" y="156"/>
                  </a:cubicBezTo>
                  <a:cubicBezTo>
                    <a:pt x="401" y="178"/>
                    <a:pt x="424" y="189"/>
                    <a:pt x="457" y="223"/>
                  </a:cubicBezTo>
                  <a:lnTo>
                    <a:pt x="535" y="200"/>
                  </a:lnTo>
                  <a:cubicBezTo>
                    <a:pt x="502" y="178"/>
                    <a:pt x="435" y="134"/>
                    <a:pt x="391" y="111"/>
                  </a:cubicBezTo>
                  <a:cubicBezTo>
                    <a:pt x="357" y="89"/>
                    <a:pt x="312" y="67"/>
                    <a:pt x="268" y="55"/>
                  </a:cubicBezTo>
                  <a:cubicBezTo>
                    <a:pt x="179" y="23"/>
                    <a:pt x="90" y="0"/>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19"/>
            <p:cNvSpPr/>
            <p:nvPr/>
          </p:nvSpPr>
          <p:spPr>
            <a:xfrm>
              <a:off x="1935559" y="4004282"/>
              <a:ext cx="24491" cy="17095"/>
            </a:xfrm>
            <a:custGeom>
              <a:avLst/>
              <a:gdLst/>
              <a:ahLst/>
              <a:cxnLst/>
              <a:rect l="l" t="t" r="r" b="b"/>
              <a:pathLst>
                <a:path w="702" h="490" extrusionOk="0">
                  <a:moveTo>
                    <a:pt x="1" y="0"/>
                  </a:moveTo>
                  <a:lnTo>
                    <a:pt x="1" y="0"/>
                  </a:lnTo>
                  <a:cubicBezTo>
                    <a:pt x="68" y="23"/>
                    <a:pt x="134" y="45"/>
                    <a:pt x="201" y="78"/>
                  </a:cubicBezTo>
                  <a:cubicBezTo>
                    <a:pt x="268" y="100"/>
                    <a:pt x="334" y="134"/>
                    <a:pt x="401" y="167"/>
                  </a:cubicBezTo>
                  <a:cubicBezTo>
                    <a:pt x="468" y="201"/>
                    <a:pt x="524" y="245"/>
                    <a:pt x="557" y="312"/>
                  </a:cubicBezTo>
                  <a:cubicBezTo>
                    <a:pt x="601" y="367"/>
                    <a:pt x="635" y="434"/>
                    <a:pt x="668" y="490"/>
                  </a:cubicBezTo>
                  <a:lnTo>
                    <a:pt x="702" y="478"/>
                  </a:lnTo>
                  <a:cubicBezTo>
                    <a:pt x="657" y="411"/>
                    <a:pt x="624" y="356"/>
                    <a:pt x="579" y="290"/>
                  </a:cubicBezTo>
                  <a:cubicBezTo>
                    <a:pt x="535" y="233"/>
                    <a:pt x="468" y="189"/>
                    <a:pt x="413" y="156"/>
                  </a:cubicBezTo>
                  <a:cubicBezTo>
                    <a:pt x="346" y="122"/>
                    <a:pt x="279" y="100"/>
                    <a:pt x="212" y="67"/>
                  </a:cubicBezTo>
                  <a:cubicBezTo>
                    <a:pt x="146" y="45"/>
                    <a:pt x="68" y="23"/>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19"/>
            <p:cNvSpPr/>
            <p:nvPr/>
          </p:nvSpPr>
          <p:spPr>
            <a:xfrm>
              <a:off x="2037224" y="4149696"/>
              <a:ext cx="64437" cy="62379"/>
            </a:xfrm>
            <a:custGeom>
              <a:avLst/>
              <a:gdLst/>
              <a:ahLst/>
              <a:cxnLst/>
              <a:rect l="l" t="t" r="r" b="b"/>
              <a:pathLst>
                <a:path w="1847" h="1788" extrusionOk="0">
                  <a:moveTo>
                    <a:pt x="533" y="0"/>
                  </a:moveTo>
                  <a:cubicBezTo>
                    <a:pt x="323" y="0"/>
                    <a:pt x="125" y="175"/>
                    <a:pt x="67" y="481"/>
                  </a:cubicBezTo>
                  <a:cubicBezTo>
                    <a:pt x="1" y="837"/>
                    <a:pt x="268" y="1171"/>
                    <a:pt x="546" y="1438"/>
                  </a:cubicBezTo>
                  <a:cubicBezTo>
                    <a:pt x="758" y="1658"/>
                    <a:pt x="1046" y="1787"/>
                    <a:pt x="1262" y="1787"/>
                  </a:cubicBezTo>
                  <a:cubicBezTo>
                    <a:pt x="1318" y="1787"/>
                    <a:pt x="1370" y="1778"/>
                    <a:pt x="1414" y="1760"/>
                  </a:cubicBezTo>
                  <a:cubicBezTo>
                    <a:pt x="1636" y="1671"/>
                    <a:pt x="1825" y="1416"/>
                    <a:pt x="1836" y="1204"/>
                  </a:cubicBezTo>
                  <a:cubicBezTo>
                    <a:pt x="1836" y="1204"/>
                    <a:pt x="1847" y="1070"/>
                    <a:pt x="1725" y="804"/>
                  </a:cubicBezTo>
                  <a:cubicBezTo>
                    <a:pt x="1602" y="548"/>
                    <a:pt x="1491" y="514"/>
                    <a:pt x="1302" y="415"/>
                  </a:cubicBezTo>
                  <a:cubicBezTo>
                    <a:pt x="1113" y="314"/>
                    <a:pt x="868" y="92"/>
                    <a:pt x="635" y="14"/>
                  </a:cubicBezTo>
                  <a:cubicBezTo>
                    <a:pt x="601" y="5"/>
                    <a:pt x="567" y="0"/>
                    <a:pt x="53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19"/>
            <p:cNvSpPr/>
            <p:nvPr/>
          </p:nvSpPr>
          <p:spPr>
            <a:xfrm>
              <a:off x="2037224" y="4161803"/>
              <a:ext cx="42737" cy="50098"/>
            </a:xfrm>
            <a:custGeom>
              <a:avLst/>
              <a:gdLst/>
              <a:ahLst/>
              <a:cxnLst/>
              <a:rect l="l" t="t" r="r" b="b"/>
              <a:pathLst>
                <a:path w="1225" h="1436" extrusionOk="0">
                  <a:moveTo>
                    <a:pt x="112" y="1"/>
                  </a:moveTo>
                  <a:cubicBezTo>
                    <a:pt x="90" y="45"/>
                    <a:pt x="79" y="90"/>
                    <a:pt x="67" y="134"/>
                  </a:cubicBezTo>
                  <a:cubicBezTo>
                    <a:pt x="1" y="490"/>
                    <a:pt x="268" y="824"/>
                    <a:pt x="546" y="1091"/>
                  </a:cubicBezTo>
                  <a:cubicBezTo>
                    <a:pt x="735" y="1291"/>
                    <a:pt x="991" y="1413"/>
                    <a:pt x="1202" y="1435"/>
                  </a:cubicBezTo>
                  <a:cubicBezTo>
                    <a:pt x="1224" y="1358"/>
                    <a:pt x="1213" y="1280"/>
                    <a:pt x="1191" y="1213"/>
                  </a:cubicBezTo>
                  <a:cubicBezTo>
                    <a:pt x="1135" y="1035"/>
                    <a:pt x="1024" y="879"/>
                    <a:pt x="913" y="746"/>
                  </a:cubicBezTo>
                  <a:cubicBezTo>
                    <a:pt x="779" y="602"/>
                    <a:pt x="646" y="468"/>
                    <a:pt x="502" y="345"/>
                  </a:cubicBezTo>
                  <a:lnTo>
                    <a:pt x="268" y="145"/>
                  </a:lnTo>
                  <a:cubicBezTo>
                    <a:pt x="223" y="101"/>
                    <a:pt x="168" y="45"/>
                    <a:pt x="1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19"/>
            <p:cNvSpPr/>
            <p:nvPr/>
          </p:nvSpPr>
          <p:spPr>
            <a:xfrm>
              <a:off x="2050063" y="4181235"/>
              <a:ext cx="28747" cy="8199"/>
            </a:xfrm>
            <a:custGeom>
              <a:avLst/>
              <a:gdLst/>
              <a:ahLst/>
              <a:cxnLst/>
              <a:rect l="l" t="t" r="r" b="b"/>
              <a:pathLst>
                <a:path w="824" h="235" extrusionOk="0">
                  <a:moveTo>
                    <a:pt x="789" y="0"/>
                  </a:moveTo>
                  <a:cubicBezTo>
                    <a:pt x="745" y="55"/>
                    <a:pt x="690" y="100"/>
                    <a:pt x="634" y="144"/>
                  </a:cubicBezTo>
                  <a:cubicBezTo>
                    <a:pt x="567" y="178"/>
                    <a:pt x="500" y="211"/>
                    <a:pt x="434" y="211"/>
                  </a:cubicBezTo>
                  <a:cubicBezTo>
                    <a:pt x="418" y="212"/>
                    <a:pt x="402" y="213"/>
                    <a:pt x="386" y="213"/>
                  </a:cubicBezTo>
                  <a:cubicBezTo>
                    <a:pt x="258" y="213"/>
                    <a:pt x="129" y="173"/>
                    <a:pt x="0" y="134"/>
                  </a:cubicBezTo>
                  <a:lnTo>
                    <a:pt x="0" y="134"/>
                  </a:lnTo>
                  <a:cubicBezTo>
                    <a:pt x="131" y="184"/>
                    <a:pt x="254" y="235"/>
                    <a:pt x="392" y="235"/>
                  </a:cubicBezTo>
                  <a:cubicBezTo>
                    <a:pt x="406" y="235"/>
                    <a:pt x="420" y="234"/>
                    <a:pt x="434" y="233"/>
                  </a:cubicBezTo>
                  <a:cubicBezTo>
                    <a:pt x="512" y="233"/>
                    <a:pt x="579" y="211"/>
                    <a:pt x="645" y="166"/>
                  </a:cubicBezTo>
                  <a:cubicBezTo>
                    <a:pt x="712" y="134"/>
                    <a:pt x="767" y="77"/>
                    <a:pt x="823" y="22"/>
                  </a:cubicBezTo>
                  <a:lnTo>
                    <a:pt x="7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19"/>
            <p:cNvSpPr/>
            <p:nvPr/>
          </p:nvSpPr>
          <p:spPr>
            <a:xfrm>
              <a:off x="2066739" y="4187445"/>
              <a:ext cx="27945" cy="11129"/>
            </a:xfrm>
            <a:custGeom>
              <a:avLst/>
              <a:gdLst/>
              <a:ahLst/>
              <a:cxnLst/>
              <a:rect l="l" t="t" r="r" b="b"/>
              <a:pathLst>
                <a:path w="801" h="319" extrusionOk="0">
                  <a:moveTo>
                    <a:pt x="779" y="0"/>
                  </a:moveTo>
                  <a:cubicBezTo>
                    <a:pt x="712" y="33"/>
                    <a:pt x="645" y="55"/>
                    <a:pt x="578" y="89"/>
                  </a:cubicBezTo>
                  <a:cubicBezTo>
                    <a:pt x="523" y="122"/>
                    <a:pt x="456" y="166"/>
                    <a:pt x="400" y="200"/>
                  </a:cubicBezTo>
                  <a:cubicBezTo>
                    <a:pt x="367" y="222"/>
                    <a:pt x="345" y="245"/>
                    <a:pt x="311" y="255"/>
                  </a:cubicBezTo>
                  <a:lnTo>
                    <a:pt x="212" y="289"/>
                  </a:lnTo>
                  <a:cubicBezTo>
                    <a:pt x="173" y="302"/>
                    <a:pt x="134" y="308"/>
                    <a:pt x="93" y="308"/>
                  </a:cubicBezTo>
                  <a:cubicBezTo>
                    <a:pt x="64" y="308"/>
                    <a:pt x="33" y="305"/>
                    <a:pt x="0" y="300"/>
                  </a:cubicBezTo>
                  <a:lnTo>
                    <a:pt x="0" y="300"/>
                  </a:lnTo>
                  <a:cubicBezTo>
                    <a:pt x="39" y="313"/>
                    <a:pt x="83" y="318"/>
                    <a:pt x="126" y="318"/>
                  </a:cubicBezTo>
                  <a:cubicBezTo>
                    <a:pt x="155" y="318"/>
                    <a:pt x="184" y="316"/>
                    <a:pt x="212" y="311"/>
                  </a:cubicBezTo>
                  <a:cubicBezTo>
                    <a:pt x="245" y="300"/>
                    <a:pt x="289" y="289"/>
                    <a:pt x="323" y="278"/>
                  </a:cubicBezTo>
                  <a:cubicBezTo>
                    <a:pt x="356" y="267"/>
                    <a:pt x="378" y="245"/>
                    <a:pt x="412" y="233"/>
                  </a:cubicBezTo>
                  <a:cubicBezTo>
                    <a:pt x="479" y="200"/>
                    <a:pt x="534" y="166"/>
                    <a:pt x="601" y="133"/>
                  </a:cubicBezTo>
                  <a:lnTo>
                    <a:pt x="801" y="67"/>
                  </a:lnTo>
                  <a:lnTo>
                    <a:pt x="77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19"/>
            <p:cNvSpPr/>
            <p:nvPr/>
          </p:nvSpPr>
          <p:spPr>
            <a:xfrm>
              <a:off x="2053517" y="4164908"/>
              <a:ext cx="14409" cy="13606"/>
            </a:xfrm>
            <a:custGeom>
              <a:avLst/>
              <a:gdLst/>
              <a:ahLst/>
              <a:cxnLst/>
              <a:rect l="l" t="t" r="r" b="b"/>
              <a:pathLst>
                <a:path w="413" h="390" extrusionOk="0">
                  <a:moveTo>
                    <a:pt x="1" y="1"/>
                  </a:moveTo>
                  <a:cubicBezTo>
                    <a:pt x="57" y="1"/>
                    <a:pt x="90" y="34"/>
                    <a:pt x="124" y="68"/>
                  </a:cubicBezTo>
                  <a:lnTo>
                    <a:pt x="235" y="157"/>
                  </a:lnTo>
                  <a:lnTo>
                    <a:pt x="335" y="256"/>
                  </a:lnTo>
                  <a:cubicBezTo>
                    <a:pt x="346" y="279"/>
                    <a:pt x="346" y="301"/>
                    <a:pt x="357" y="323"/>
                  </a:cubicBezTo>
                  <a:cubicBezTo>
                    <a:pt x="368" y="345"/>
                    <a:pt x="379" y="368"/>
                    <a:pt x="401" y="390"/>
                  </a:cubicBezTo>
                  <a:lnTo>
                    <a:pt x="413" y="357"/>
                  </a:lnTo>
                  <a:cubicBezTo>
                    <a:pt x="391" y="345"/>
                    <a:pt x="379" y="279"/>
                    <a:pt x="346" y="246"/>
                  </a:cubicBezTo>
                  <a:lnTo>
                    <a:pt x="246" y="145"/>
                  </a:lnTo>
                  <a:lnTo>
                    <a:pt x="134" y="56"/>
                  </a:lnTo>
                  <a:cubicBezTo>
                    <a:pt x="101" y="23"/>
                    <a:pt x="57" y="1"/>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19"/>
            <p:cNvSpPr/>
            <p:nvPr/>
          </p:nvSpPr>
          <p:spPr>
            <a:xfrm>
              <a:off x="2067123" y="4159500"/>
              <a:ext cx="25259" cy="28329"/>
            </a:xfrm>
            <a:custGeom>
              <a:avLst/>
              <a:gdLst/>
              <a:ahLst/>
              <a:cxnLst/>
              <a:rect l="l" t="t" r="r" b="b"/>
              <a:pathLst>
                <a:path w="724" h="812" extrusionOk="0">
                  <a:moveTo>
                    <a:pt x="1" y="0"/>
                  </a:moveTo>
                  <a:lnTo>
                    <a:pt x="423" y="345"/>
                  </a:lnTo>
                  <a:cubicBezTo>
                    <a:pt x="468" y="378"/>
                    <a:pt x="501" y="411"/>
                    <a:pt x="534" y="434"/>
                  </a:cubicBezTo>
                  <a:cubicBezTo>
                    <a:pt x="567" y="467"/>
                    <a:pt x="579" y="500"/>
                    <a:pt x="590" y="545"/>
                  </a:cubicBezTo>
                  <a:lnTo>
                    <a:pt x="668" y="812"/>
                  </a:lnTo>
                  <a:lnTo>
                    <a:pt x="723" y="789"/>
                  </a:lnTo>
                  <a:lnTo>
                    <a:pt x="634" y="534"/>
                  </a:lnTo>
                  <a:cubicBezTo>
                    <a:pt x="623" y="478"/>
                    <a:pt x="601" y="434"/>
                    <a:pt x="557" y="411"/>
                  </a:cubicBezTo>
                  <a:cubicBezTo>
                    <a:pt x="523" y="378"/>
                    <a:pt x="478" y="356"/>
                    <a:pt x="445" y="322"/>
                  </a:cubicBezTo>
                  <a:lnTo>
                    <a:pt x="1"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19"/>
            <p:cNvSpPr/>
            <p:nvPr/>
          </p:nvSpPr>
          <p:spPr>
            <a:xfrm>
              <a:off x="2114048" y="4125623"/>
              <a:ext cx="52052" cy="75357"/>
            </a:xfrm>
            <a:custGeom>
              <a:avLst/>
              <a:gdLst/>
              <a:ahLst/>
              <a:cxnLst/>
              <a:rect l="l" t="t" r="r" b="b"/>
              <a:pathLst>
                <a:path w="1492" h="2160" extrusionOk="0">
                  <a:moveTo>
                    <a:pt x="514" y="1"/>
                  </a:moveTo>
                  <a:cubicBezTo>
                    <a:pt x="492" y="1"/>
                    <a:pt x="469" y="1"/>
                    <a:pt x="446" y="3"/>
                  </a:cubicBezTo>
                  <a:cubicBezTo>
                    <a:pt x="157" y="37"/>
                    <a:pt x="57" y="137"/>
                    <a:pt x="35" y="270"/>
                  </a:cubicBezTo>
                  <a:cubicBezTo>
                    <a:pt x="1" y="393"/>
                    <a:pt x="346" y="1382"/>
                    <a:pt x="457" y="1616"/>
                  </a:cubicBezTo>
                  <a:cubicBezTo>
                    <a:pt x="579" y="1849"/>
                    <a:pt x="702" y="2050"/>
                    <a:pt x="813" y="2106"/>
                  </a:cubicBezTo>
                  <a:cubicBezTo>
                    <a:pt x="813" y="2106"/>
                    <a:pt x="863" y="2160"/>
                    <a:pt x="948" y="2160"/>
                  </a:cubicBezTo>
                  <a:cubicBezTo>
                    <a:pt x="991" y="2160"/>
                    <a:pt x="1043" y="2146"/>
                    <a:pt x="1102" y="2106"/>
                  </a:cubicBezTo>
                  <a:cubicBezTo>
                    <a:pt x="1291" y="1983"/>
                    <a:pt x="1469" y="1594"/>
                    <a:pt x="1436" y="1271"/>
                  </a:cubicBezTo>
                  <a:cubicBezTo>
                    <a:pt x="1402" y="949"/>
                    <a:pt x="1491" y="549"/>
                    <a:pt x="1214" y="326"/>
                  </a:cubicBezTo>
                  <a:cubicBezTo>
                    <a:pt x="947" y="121"/>
                    <a:pt x="775" y="1"/>
                    <a:pt x="51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19"/>
            <p:cNvSpPr/>
            <p:nvPr/>
          </p:nvSpPr>
          <p:spPr>
            <a:xfrm>
              <a:off x="2114048" y="4125728"/>
              <a:ext cx="24107" cy="54355"/>
            </a:xfrm>
            <a:custGeom>
              <a:avLst/>
              <a:gdLst/>
              <a:ahLst/>
              <a:cxnLst/>
              <a:rect l="l" t="t" r="r" b="b"/>
              <a:pathLst>
                <a:path w="691" h="1558" extrusionOk="0">
                  <a:moveTo>
                    <a:pt x="446" y="0"/>
                  </a:moveTo>
                  <a:cubicBezTo>
                    <a:pt x="157" y="34"/>
                    <a:pt x="57" y="134"/>
                    <a:pt x="35" y="267"/>
                  </a:cubicBezTo>
                  <a:cubicBezTo>
                    <a:pt x="1" y="378"/>
                    <a:pt x="302" y="1246"/>
                    <a:pt x="435" y="1557"/>
                  </a:cubicBezTo>
                  <a:cubicBezTo>
                    <a:pt x="457" y="1535"/>
                    <a:pt x="468" y="1513"/>
                    <a:pt x="490" y="1491"/>
                  </a:cubicBezTo>
                  <a:cubicBezTo>
                    <a:pt x="591" y="1357"/>
                    <a:pt x="658" y="1191"/>
                    <a:pt x="668" y="1013"/>
                  </a:cubicBezTo>
                  <a:cubicBezTo>
                    <a:pt x="690" y="835"/>
                    <a:pt x="646" y="667"/>
                    <a:pt x="591" y="501"/>
                  </a:cubicBezTo>
                  <a:lnTo>
                    <a:pt x="524" y="234"/>
                  </a:lnTo>
                  <a:cubicBezTo>
                    <a:pt x="513" y="156"/>
                    <a:pt x="502" y="78"/>
                    <a:pt x="50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19"/>
            <p:cNvSpPr/>
            <p:nvPr/>
          </p:nvSpPr>
          <p:spPr>
            <a:xfrm>
              <a:off x="2141226" y="4173071"/>
              <a:ext cx="17095" cy="24526"/>
            </a:xfrm>
            <a:custGeom>
              <a:avLst/>
              <a:gdLst/>
              <a:ahLst/>
              <a:cxnLst/>
              <a:rect l="l" t="t" r="r" b="b"/>
              <a:pathLst>
                <a:path w="490" h="703" extrusionOk="0">
                  <a:moveTo>
                    <a:pt x="479" y="0"/>
                  </a:moveTo>
                  <a:lnTo>
                    <a:pt x="479" y="12"/>
                  </a:lnTo>
                  <a:cubicBezTo>
                    <a:pt x="479" y="12"/>
                    <a:pt x="490" y="0"/>
                    <a:pt x="479" y="0"/>
                  </a:cubicBezTo>
                  <a:close/>
                  <a:moveTo>
                    <a:pt x="445" y="34"/>
                  </a:moveTo>
                  <a:lnTo>
                    <a:pt x="445" y="34"/>
                  </a:lnTo>
                  <a:cubicBezTo>
                    <a:pt x="435" y="45"/>
                    <a:pt x="423" y="67"/>
                    <a:pt x="412" y="78"/>
                  </a:cubicBezTo>
                  <a:cubicBezTo>
                    <a:pt x="401" y="111"/>
                    <a:pt x="379" y="145"/>
                    <a:pt x="368" y="190"/>
                  </a:cubicBezTo>
                  <a:cubicBezTo>
                    <a:pt x="346" y="256"/>
                    <a:pt x="323" y="334"/>
                    <a:pt x="301" y="400"/>
                  </a:cubicBezTo>
                  <a:cubicBezTo>
                    <a:pt x="279" y="479"/>
                    <a:pt x="245" y="545"/>
                    <a:pt x="190" y="590"/>
                  </a:cubicBezTo>
                  <a:cubicBezTo>
                    <a:pt x="168" y="612"/>
                    <a:pt x="134" y="634"/>
                    <a:pt x="101" y="634"/>
                  </a:cubicBezTo>
                  <a:cubicBezTo>
                    <a:pt x="87" y="639"/>
                    <a:pt x="73" y="641"/>
                    <a:pt x="61" y="641"/>
                  </a:cubicBezTo>
                  <a:cubicBezTo>
                    <a:pt x="44" y="641"/>
                    <a:pt x="30" y="636"/>
                    <a:pt x="23" y="623"/>
                  </a:cubicBezTo>
                  <a:lnTo>
                    <a:pt x="0" y="690"/>
                  </a:lnTo>
                  <a:cubicBezTo>
                    <a:pt x="19" y="699"/>
                    <a:pt x="36" y="703"/>
                    <a:pt x="52" y="703"/>
                  </a:cubicBezTo>
                  <a:cubicBezTo>
                    <a:pt x="74" y="703"/>
                    <a:pt x="93" y="696"/>
                    <a:pt x="112" y="690"/>
                  </a:cubicBezTo>
                  <a:cubicBezTo>
                    <a:pt x="156" y="679"/>
                    <a:pt x="190" y="657"/>
                    <a:pt x="223" y="623"/>
                  </a:cubicBezTo>
                  <a:cubicBezTo>
                    <a:pt x="279" y="568"/>
                    <a:pt x="312" y="489"/>
                    <a:pt x="334" y="412"/>
                  </a:cubicBezTo>
                  <a:cubicBezTo>
                    <a:pt x="356" y="334"/>
                    <a:pt x="368" y="267"/>
                    <a:pt x="390" y="190"/>
                  </a:cubicBezTo>
                  <a:cubicBezTo>
                    <a:pt x="390" y="156"/>
                    <a:pt x="401" y="123"/>
                    <a:pt x="423" y="89"/>
                  </a:cubicBezTo>
                  <a:cubicBezTo>
                    <a:pt x="435" y="67"/>
                    <a:pt x="445" y="56"/>
                    <a:pt x="445" y="34"/>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19"/>
            <p:cNvSpPr/>
            <p:nvPr/>
          </p:nvSpPr>
          <p:spPr>
            <a:xfrm>
              <a:off x="2129225" y="4168013"/>
              <a:ext cx="12036" cy="22921"/>
            </a:xfrm>
            <a:custGeom>
              <a:avLst/>
              <a:gdLst/>
              <a:ahLst/>
              <a:cxnLst/>
              <a:rect l="l" t="t" r="r" b="b"/>
              <a:pathLst>
                <a:path w="345" h="657" extrusionOk="0">
                  <a:moveTo>
                    <a:pt x="0" y="1"/>
                  </a:moveTo>
                  <a:lnTo>
                    <a:pt x="55" y="167"/>
                  </a:lnTo>
                  <a:cubicBezTo>
                    <a:pt x="67" y="212"/>
                    <a:pt x="89" y="268"/>
                    <a:pt x="111" y="323"/>
                  </a:cubicBezTo>
                  <a:cubicBezTo>
                    <a:pt x="122" y="379"/>
                    <a:pt x="167" y="424"/>
                    <a:pt x="200" y="468"/>
                  </a:cubicBezTo>
                  <a:lnTo>
                    <a:pt x="322" y="657"/>
                  </a:lnTo>
                  <a:lnTo>
                    <a:pt x="344" y="568"/>
                  </a:lnTo>
                  <a:lnTo>
                    <a:pt x="233" y="446"/>
                  </a:lnTo>
                  <a:cubicBezTo>
                    <a:pt x="200" y="401"/>
                    <a:pt x="156" y="357"/>
                    <a:pt x="144" y="312"/>
                  </a:cubicBezTo>
                  <a:cubicBezTo>
                    <a:pt x="111" y="256"/>
                    <a:pt x="89" y="212"/>
                    <a:pt x="67" y="157"/>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19"/>
            <p:cNvSpPr/>
            <p:nvPr/>
          </p:nvSpPr>
          <p:spPr>
            <a:xfrm>
              <a:off x="2140459" y="4157930"/>
              <a:ext cx="18665" cy="25259"/>
            </a:xfrm>
            <a:custGeom>
              <a:avLst/>
              <a:gdLst/>
              <a:ahLst/>
              <a:cxnLst/>
              <a:rect l="l" t="t" r="r" b="b"/>
              <a:pathLst>
                <a:path w="535" h="724" extrusionOk="0">
                  <a:moveTo>
                    <a:pt x="534" y="1"/>
                  </a:moveTo>
                  <a:cubicBezTo>
                    <a:pt x="457" y="123"/>
                    <a:pt x="390" y="256"/>
                    <a:pt x="301" y="379"/>
                  </a:cubicBezTo>
                  <a:lnTo>
                    <a:pt x="167" y="545"/>
                  </a:lnTo>
                  <a:cubicBezTo>
                    <a:pt x="111" y="601"/>
                    <a:pt x="56" y="646"/>
                    <a:pt x="0" y="668"/>
                  </a:cubicBezTo>
                  <a:lnTo>
                    <a:pt x="22" y="723"/>
                  </a:lnTo>
                  <a:cubicBezTo>
                    <a:pt x="89" y="690"/>
                    <a:pt x="156" y="634"/>
                    <a:pt x="200" y="579"/>
                  </a:cubicBezTo>
                  <a:cubicBezTo>
                    <a:pt x="245" y="512"/>
                    <a:pt x="289" y="456"/>
                    <a:pt x="323" y="390"/>
                  </a:cubicBezTo>
                  <a:cubicBezTo>
                    <a:pt x="401" y="268"/>
                    <a:pt x="467" y="134"/>
                    <a:pt x="5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19"/>
            <p:cNvSpPr/>
            <p:nvPr/>
          </p:nvSpPr>
          <p:spPr>
            <a:xfrm>
              <a:off x="2123014" y="4148615"/>
              <a:ext cx="18246" cy="24107"/>
            </a:xfrm>
            <a:custGeom>
              <a:avLst/>
              <a:gdLst/>
              <a:ahLst/>
              <a:cxnLst/>
              <a:rect l="l" t="t" r="r" b="b"/>
              <a:pathLst>
                <a:path w="523" h="691" extrusionOk="0">
                  <a:moveTo>
                    <a:pt x="0" y="1"/>
                  </a:moveTo>
                  <a:cubicBezTo>
                    <a:pt x="67" y="34"/>
                    <a:pt x="111" y="90"/>
                    <a:pt x="144" y="157"/>
                  </a:cubicBezTo>
                  <a:cubicBezTo>
                    <a:pt x="189" y="212"/>
                    <a:pt x="211" y="278"/>
                    <a:pt x="245" y="345"/>
                  </a:cubicBezTo>
                  <a:cubicBezTo>
                    <a:pt x="278" y="412"/>
                    <a:pt x="322" y="468"/>
                    <a:pt x="367" y="523"/>
                  </a:cubicBezTo>
                  <a:cubicBezTo>
                    <a:pt x="389" y="557"/>
                    <a:pt x="411" y="579"/>
                    <a:pt x="433" y="612"/>
                  </a:cubicBezTo>
                  <a:cubicBezTo>
                    <a:pt x="445" y="624"/>
                    <a:pt x="467" y="634"/>
                    <a:pt x="478" y="646"/>
                  </a:cubicBezTo>
                  <a:lnTo>
                    <a:pt x="490" y="657"/>
                  </a:lnTo>
                  <a:cubicBezTo>
                    <a:pt x="490" y="668"/>
                    <a:pt x="512" y="690"/>
                    <a:pt x="512" y="690"/>
                  </a:cubicBezTo>
                  <a:cubicBezTo>
                    <a:pt x="522" y="690"/>
                    <a:pt x="522" y="634"/>
                    <a:pt x="522" y="634"/>
                  </a:cubicBezTo>
                  <a:lnTo>
                    <a:pt x="500" y="612"/>
                  </a:lnTo>
                  <a:lnTo>
                    <a:pt x="467" y="579"/>
                  </a:lnTo>
                  <a:cubicBezTo>
                    <a:pt x="445" y="557"/>
                    <a:pt x="411" y="535"/>
                    <a:pt x="389" y="501"/>
                  </a:cubicBezTo>
                  <a:cubicBezTo>
                    <a:pt x="345" y="456"/>
                    <a:pt x="300" y="390"/>
                    <a:pt x="267" y="334"/>
                  </a:cubicBezTo>
                  <a:cubicBezTo>
                    <a:pt x="233" y="268"/>
                    <a:pt x="200" y="212"/>
                    <a:pt x="156" y="145"/>
                  </a:cubicBezTo>
                  <a:cubicBezTo>
                    <a:pt x="122" y="90"/>
                    <a:pt x="67" y="34"/>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19"/>
            <p:cNvSpPr/>
            <p:nvPr/>
          </p:nvSpPr>
          <p:spPr>
            <a:xfrm>
              <a:off x="2142761" y="4160651"/>
              <a:ext cx="35" cy="35"/>
            </a:xfrm>
            <a:custGeom>
              <a:avLst/>
              <a:gdLst/>
              <a:ahLst/>
              <a:cxnLst/>
              <a:rect l="l" t="t" r="r" b="b"/>
              <a:pathLst>
                <a:path w="1" h="1" extrusionOk="0">
                  <a:moveTo>
                    <a:pt x="1" y="0"/>
                  </a:moveTo>
                  <a:lnTo>
                    <a:pt x="1" y="0"/>
                  </a:ln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19"/>
            <p:cNvSpPr/>
            <p:nvPr/>
          </p:nvSpPr>
          <p:spPr>
            <a:xfrm>
              <a:off x="2142412" y="4144777"/>
              <a:ext cx="12036" cy="16676"/>
            </a:xfrm>
            <a:custGeom>
              <a:avLst/>
              <a:gdLst/>
              <a:ahLst/>
              <a:cxnLst/>
              <a:rect l="l" t="t" r="r" b="b"/>
              <a:pathLst>
                <a:path w="345" h="478" extrusionOk="0">
                  <a:moveTo>
                    <a:pt x="344" y="1"/>
                  </a:moveTo>
                  <a:lnTo>
                    <a:pt x="344" y="1"/>
                  </a:lnTo>
                  <a:cubicBezTo>
                    <a:pt x="333" y="45"/>
                    <a:pt x="300" y="77"/>
                    <a:pt x="267" y="111"/>
                  </a:cubicBezTo>
                  <a:lnTo>
                    <a:pt x="189" y="222"/>
                  </a:lnTo>
                  <a:lnTo>
                    <a:pt x="100" y="333"/>
                  </a:lnTo>
                  <a:cubicBezTo>
                    <a:pt x="78" y="366"/>
                    <a:pt x="55" y="400"/>
                    <a:pt x="23" y="422"/>
                  </a:cubicBezTo>
                  <a:lnTo>
                    <a:pt x="0" y="422"/>
                  </a:lnTo>
                  <a:lnTo>
                    <a:pt x="11" y="455"/>
                  </a:lnTo>
                  <a:lnTo>
                    <a:pt x="23" y="477"/>
                  </a:lnTo>
                  <a:cubicBezTo>
                    <a:pt x="55" y="444"/>
                    <a:pt x="100" y="388"/>
                    <a:pt x="122" y="344"/>
                  </a:cubicBezTo>
                  <a:lnTo>
                    <a:pt x="200" y="233"/>
                  </a:lnTo>
                  <a:lnTo>
                    <a:pt x="278" y="121"/>
                  </a:lnTo>
                  <a:cubicBezTo>
                    <a:pt x="300" y="77"/>
                    <a:pt x="333" y="45"/>
                    <a:pt x="34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19"/>
            <p:cNvSpPr/>
            <p:nvPr/>
          </p:nvSpPr>
          <p:spPr>
            <a:xfrm>
              <a:off x="2032200" y="4026471"/>
              <a:ext cx="62484" cy="58925"/>
            </a:xfrm>
            <a:custGeom>
              <a:avLst/>
              <a:gdLst/>
              <a:ahLst/>
              <a:cxnLst/>
              <a:rect l="l" t="t" r="r" b="b"/>
              <a:pathLst>
                <a:path w="1791" h="1689" extrusionOk="0">
                  <a:moveTo>
                    <a:pt x="610" y="0"/>
                  </a:moveTo>
                  <a:cubicBezTo>
                    <a:pt x="328" y="0"/>
                    <a:pt x="177" y="122"/>
                    <a:pt x="100" y="410"/>
                  </a:cubicBezTo>
                  <a:cubicBezTo>
                    <a:pt x="1" y="754"/>
                    <a:pt x="323" y="999"/>
                    <a:pt x="534" y="1177"/>
                  </a:cubicBezTo>
                  <a:cubicBezTo>
                    <a:pt x="745" y="1355"/>
                    <a:pt x="901" y="1589"/>
                    <a:pt x="1046" y="1688"/>
                  </a:cubicBezTo>
                  <a:lnTo>
                    <a:pt x="1035" y="1544"/>
                  </a:lnTo>
                  <a:cubicBezTo>
                    <a:pt x="1035" y="1544"/>
                    <a:pt x="1046" y="1510"/>
                    <a:pt x="1101" y="1488"/>
                  </a:cubicBezTo>
                  <a:cubicBezTo>
                    <a:pt x="1110" y="1482"/>
                    <a:pt x="1117" y="1480"/>
                    <a:pt x="1125" y="1480"/>
                  </a:cubicBezTo>
                  <a:cubicBezTo>
                    <a:pt x="1135" y="1480"/>
                    <a:pt x="1146" y="1482"/>
                    <a:pt x="1163" y="1482"/>
                  </a:cubicBezTo>
                  <a:cubicBezTo>
                    <a:pt x="1205" y="1482"/>
                    <a:pt x="1285" y="1468"/>
                    <a:pt x="1469" y="1366"/>
                  </a:cubicBezTo>
                  <a:cubicBezTo>
                    <a:pt x="1791" y="1199"/>
                    <a:pt x="1724" y="699"/>
                    <a:pt x="1580" y="443"/>
                  </a:cubicBezTo>
                  <a:cubicBezTo>
                    <a:pt x="1435" y="176"/>
                    <a:pt x="1123" y="54"/>
                    <a:pt x="757" y="9"/>
                  </a:cubicBezTo>
                  <a:cubicBezTo>
                    <a:pt x="704" y="3"/>
                    <a:pt x="656" y="0"/>
                    <a:pt x="61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19"/>
            <p:cNvSpPr/>
            <p:nvPr/>
          </p:nvSpPr>
          <p:spPr>
            <a:xfrm>
              <a:off x="2032200" y="4026366"/>
              <a:ext cx="29515" cy="46226"/>
            </a:xfrm>
            <a:custGeom>
              <a:avLst/>
              <a:gdLst/>
              <a:ahLst/>
              <a:cxnLst/>
              <a:rect l="l" t="t" r="r" b="b"/>
              <a:pathLst>
                <a:path w="846" h="1325" extrusionOk="0">
                  <a:moveTo>
                    <a:pt x="534" y="1"/>
                  </a:moveTo>
                  <a:cubicBezTo>
                    <a:pt x="300" y="23"/>
                    <a:pt x="167" y="157"/>
                    <a:pt x="100" y="413"/>
                  </a:cubicBezTo>
                  <a:cubicBezTo>
                    <a:pt x="1" y="757"/>
                    <a:pt x="323" y="1002"/>
                    <a:pt x="534" y="1180"/>
                  </a:cubicBezTo>
                  <a:cubicBezTo>
                    <a:pt x="590" y="1224"/>
                    <a:pt x="634" y="1269"/>
                    <a:pt x="690" y="1325"/>
                  </a:cubicBezTo>
                  <a:cubicBezTo>
                    <a:pt x="745" y="1247"/>
                    <a:pt x="779" y="1135"/>
                    <a:pt x="790" y="1058"/>
                  </a:cubicBezTo>
                  <a:cubicBezTo>
                    <a:pt x="834" y="902"/>
                    <a:pt x="846" y="724"/>
                    <a:pt x="812" y="546"/>
                  </a:cubicBezTo>
                  <a:cubicBezTo>
                    <a:pt x="768" y="357"/>
                    <a:pt x="668" y="157"/>
                    <a:pt x="5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19"/>
            <p:cNvSpPr/>
            <p:nvPr/>
          </p:nvSpPr>
          <p:spPr>
            <a:xfrm>
              <a:off x="2069042" y="4054312"/>
              <a:ext cx="14025" cy="18665"/>
            </a:xfrm>
            <a:custGeom>
              <a:avLst/>
              <a:gdLst/>
              <a:ahLst/>
              <a:cxnLst/>
              <a:rect l="l" t="t" r="r" b="b"/>
              <a:pathLst>
                <a:path w="402" h="535" extrusionOk="0">
                  <a:moveTo>
                    <a:pt x="401" y="1"/>
                  </a:moveTo>
                  <a:lnTo>
                    <a:pt x="379" y="45"/>
                  </a:lnTo>
                  <a:cubicBezTo>
                    <a:pt x="368" y="67"/>
                    <a:pt x="357" y="90"/>
                    <a:pt x="346" y="123"/>
                  </a:cubicBezTo>
                  <a:cubicBezTo>
                    <a:pt x="312" y="168"/>
                    <a:pt x="290" y="223"/>
                    <a:pt x="257" y="268"/>
                  </a:cubicBezTo>
                  <a:cubicBezTo>
                    <a:pt x="223" y="312"/>
                    <a:pt x="179" y="357"/>
                    <a:pt x="134" y="390"/>
                  </a:cubicBezTo>
                  <a:cubicBezTo>
                    <a:pt x="101" y="423"/>
                    <a:pt x="57" y="457"/>
                    <a:pt x="1" y="468"/>
                  </a:cubicBezTo>
                  <a:lnTo>
                    <a:pt x="12" y="535"/>
                  </a:lnTo>
                  <a:cubicBezTo>
                    <a:pt x="90" y="512"/>
                    <a:pt x="134" y="468"/>
                    <a:pt x="168" y="423"/>
                  </a:cubicBezTo>
                  <a:cubicBezTo>
                    <a:pt x="213" y="379"/>
                    <a:pt x="245" y="334"/>
                    <a:pt x="279" y="279"/>
                  </a:cubicBezTo>
                  <a:cubicBezTo>
                    <a:pt x="312" y="235"/>
                    <a:pt x="334" y="179"/>
                    <a:pt x="357" y="123"/>
                  </a:cubicBezTo>
                  <a:cubicBezTo>
                    <a:pt x="368" y="101"/>
                    <a:pt x="379" y="67"/>
                    <a:pt x="390" y="45"/>
                  </a:cubicBezTo>
                  <a:lnTo>
                    <a:pt x="401"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19"/>
            <p:cNvSpPr/>
            <p:nvPr/>
          </p:nvSpPr>
          <p:spPr>
            <a:xfrm>
              <a:off x="2065937" y="4036867"/>
              <a:ext cx="5094" cy="22921"/>
            </a:xfrm>
            <a:custGeom>
              <a:avLst/>
              <a:gdLst/>
              <a:ahLst/>
              <a:cxnLst/>
              <a:rect l="l" t="t" r="r" b="b"/>
              <a:pathLst>
                <a:path w="146" h="657" extrusionOk="0">
                  <a:moveTo>
                    <a:pt x="146" y="1"/>
                  </a:moveTo>
                  <a:lnTo>
                    <a:pt x="146" y="1"/>
                  </a:lnTo>
                  <a:cubicBezTo>
                    <a:pt x="124" y="100"/>
                    <a:pt x="90" y="201"/>
                    <a:pt x="68" y="300"/>
                  </a:cubicBezTo>
                  <a:lnTo>
                    <a:pt x="57" y="379"/>
                  </a:lnTo>
                  <a:lnTo>
                    <a:pt x="45" y="456"/>
                  </a:lnTo>
                  <a:cubicBezTo>
                    <a:pt x="35" y="512"/>
                    <a:pt x="23" y="557"/>
                    <a:pt x="1" y="590"/>
                  </a:cubicBezTo>
                  <a:lnTo>
                    <a:pt x="45" y="656"/>
                  </a:lnTo>
                  <a:cubicBezTo>
                    <a:pt x="68" y="612"/>
                    <a:pt x="90" y="512"/>
                    <a:pt x="90" y="468"/>
                  </a:cubicBezTo>
                  <a:lnTo>
                    <a:pt x="90" y="389"/>
                  </a:lnTo>
                  <a:lnTo>
                    <a:pt x="101" y="312"/>
                  </a:lnTo>
                  <a:cubicBezTo>
                    <a:pt x="112" y="211"/>
                    <a:pt x="134" y="100"/>
                    <a:pt x="1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19"/>
            <p:cNvSpPr/>
            <p:nvPr/>
          </p:nvSpPr>
          <p:spPr>
            <a:xfrm>
              <a:off x="2042666" y="4051207"/>
              <a:ext cx="26061" cy="17897"/>
            </a:xfrm>
            <a:custGeom>
              <a:avLst/>
              <a:gdLst/>
              <a:ahLst/>
              <a:cxnLst/>
              <a:rect l="l" t="t" r="r" b="b"/>
              <a:pathLst>
                <a:path w="747" h="513" extrusionOk="0">
                  <a:moveTo>
                    <a:pt x="0" y="1"/>
                  </a:moveTo>
                  <a:lnTo>
                    <a:pt x="0" y="1"/>
                  </a:lnTo>
                  <a:cubicBezTo>
                    <a:pt x="45" y="67"/>
                    <a:pt x="89" y="123"/>
                    <a:pt x="145" y="179"/>
                  </a:cubicBezTo>
                  <a:cubicBezTo>
                    <a:pt x="201" y="223"/>
                    <a:pt x="279" y="268"/>
                    <a:pt x="346" y="301"/>
                  </a:cubicBezTo>
                  <a:lnTo>
                    <a:pt x="746" y="512"/>
                  </a:lnTo>
                  <a:lnTo>
                    <a:pt x="746" y="446"/>
                  </a:lnTo>
                  <a:lnTo>
                    <a:pt x="356" y="268"/>
                  </a:lnTo>
                  <a:cubicBezTo>
                    <a:pt x="290" y="245"/>
                    <a:pt x="212" y="212"/>
                    <a:pt x="156" y="168"/>
                  </a:cubicBezTo>
                  <a:cubicBezTo>
                    <a:pt x="101" y="123"/>
                    <a:pt x="45" y="57"/>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19"/>
            <p:cNvSpPr/>
            <p:nvPr/>
          </p:nvSpPr>
          <p:spPr>
            <a:xfrm>
              <a:off x="2045388" y="4040740"/>
              <a:ext cx="18281" cy="9734"/>
            </a:xfrm>
            <a:custGeom>
              <a:avLst/>
              <a:gdLst/>
              <a:ahLst/>
              <a:cxnLst/>
              <a:rect l="l" t="t" r="r" b="b"/>
              <a:pathLst>
                <a:path w="524" h="279" extrusionOk="0">
                  <a:moveTo>
                    <a:pt x="1" y="1"/>
                  </a:moveTo>
                  <a:lnTo>
                    <a:pt x="1" y="1"/>
                  </a:lnTo>
                  <a:cubicBezTo>
                    <a:pt x="34" y="34"/>
                    <a:pt x="67" y="68"/>
                    <a:pt x="112" y="100"/>
                  </a:cubicBezTo>
                  <a:cubicBezTo>
                    <a:pt x="156" y="123"/>
                    <a:pt x="201" y="145"/>
                    <a:pt x="245" y="179"/>
                  </a:cubicBezTo>
                  <a:lnTo>
                    <a:pt x="367" y="246"/>
                  </a:lnTo>
                  <a:cubicBezTo>
                    <a:pt x="390" y="268"/>
                    <a:pt x="412" y="278"/>
                    <a:pt x="446" y="278"/>
                  </a:cubicBezTo>
                  <a:cubicBezTo>
                    <a:pt x="479" y="278"/>
                    <a:pt x="501" y="278"/>
                    <a:pt x="523" y="268"/>
                  </a:cubicBezTo>
                  <a:lnTo>
                    <a:pt x="512" y="223"/>
                  </a:lnTo>
                  <a:cubicBezTo>
                    <a:pt x="490" y="234"/>
                    <a:pt x="468" y="234"/>
                    <a:pt x="446" y="234"/>
                  </a:cubicBezTo>
                  <a:cubicBezTo>
                    <a:pt x="423" y="234"/>
                    <a:pt x="412" y="234"/>
                    <a:pt x="390" y="223"/>
                  </a:cubicBezTo>
                  <a:lnTo>
                    <a:pt x="256" y="157"/>
                  </a:lnTo>
                  <a:cubicBezTo>
                    <a:pt x="167" y="112"/>
                    <a:pt x="68"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19"/>
            <p:cNvSpPr/>
            <p:nvPr/>
          </p:nvSpPr>
          <p:spPr>
            <a:xfrm>
              <a:off x="1954608" y="3954252"/>
              <a:ext cx="72566" cy="70612"/>
            </a:xfrm>
            <a:custGeom>
              <a:avLst/>
              <a:gdLst/>
              <a:ahLst/>
              <a:cxnLst/>
              <a:rect l="l" t="t" r="r" b="b"/>
              <a:pathLst>
                <a:path w="2080" h="2024" extrusionOk="0">
                  <a:moveTo>
                    <a:pt x="352" y="0"/>
                  </a:moveTo>
                  <a:cubicBezTo>
                    <a:pt x="232" y="0"/>
                    <a:pt x="144" y="16"/>
                    <a:pt x="89" y="77"/>
                  </a:cubicBezTo>
                  <a:cubicBezTo>
                    <a:pt x="0" y="189"/>
                    <a:pt x="22" y="745"/>
                    <a:pt x="178" y="967"/>
                  </a:cubicBezTo>
                  <a:cubicBezTo>
                    <a:pt x="334" y="1178"/>
                    <a:pt x="623" y="1457"/>
                    <a:pt x="801" y="1601"/>
                  </a:cubicBezTo>
                  <a:cubicBezTo>
                    <a:pt x="979" y="1756"/>
                    <a:pt x="1123" y="1968"/>
                    <a:pt x="1279" y="1990"/>
                  </a:cubicBezTo>
                  <a:cubicBezTo>
                    <a:pt x="1446" y="2023"/>
                    <a:pt x="1479" y="2023"/>
                    <a:pt x="1479" y="2023"/>
                  </a:cubicBezTo>
                  <a:cubicBezTo>
                    <a:pt x="1479" y="2023"/>
                    <a:pt x="1701" y="2023"/>
                    <a:pt x="1891" y="1734"/>
                  </a:cubicBezTo>
                  <a:cubicBezTo>
                    <a:pt x="2080" y="1434"/>
                    <a:pt x="2069" y="1078"/>
                    <a:pt x="1746" y="745"/>
                  </a:cubicBezTo>
                  <a:cubicBezTo>
                    <a:pt x="1412" y="411"/>
                    <a:pt x="878" y="33"/>
                    <a:pt x="611" y="11"/>
                  </a:cubicBezTo>
                  <a:cubicBezTo>
                    <a:pt x="513" y="6"/>
                    <a:pt x="426" y="0"/>
                    <a:pt x="35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19"/>
            <p:cNvSpPr/>
            <p:nvPr/>
          </p:nvSpPr>
          <p:spPr>
            <a:xfrm>
              <a:off x="1954608" y="3954217"/>
              <a:ext cx="35306" cy="60181"/>
            </a:xfrm>
            <a:custGeom>
              <a:avLst/>
              <a:gdLst/>
              <a:ahLst/>
              <a:cxnLst/>
              <a:rect l="l" t="t" r="r" b="b"/>
              <a:pathLst>
                <a:path w="1012" h="1725" extrusionOk="0">
                  <a:moveTo>
                    <a:pt x="456" y="0"/>
                  </a:moveTo>
                  <a:cubicBezTo>
                    <a:pt x="278" y="0"/>
                    <a:pt x="156" y="0"/>
                    <a:pt x="89" y="78"/>
                  </a:cubicBezTo>
                  <a:cubicBezTo>
                    <a:pt x="0" y="190"/>
                    <a:pt x="22" y="746"/>
                    <a:pt x="178" y="968"/>
                  </a:cubicBezTo>
                  <a:cubicBezTo>
                    <a:pt x="334" y="1179"/>
                    <a:pt x="623" y="1458"/>
                    <a:pt x="801" y="1602"/>
                  </a:cubicBezTo>
                  <a:cubicBezTo>
                    <a:pt x="845" y="1646"/>
                    <a:pt x="890" y="1691"/>
                    <a:pt x="934" y="1725"/>
                  </a:cubicBezTo>
                  <a:cubicBezTo>
                    <a:pt x="1012" y="1435"/>
                    <a:pt x="856" y="1124"/>
                    <a:pt x="745" y="857"/>
                  </a:cubicBezTo>
                  <a:cubicBezTo>
                    <a:pt x="667" y="679"/>
                    <a:pt x="623" y="479"/>
                    <a:pt x="567" y="289"/>
                  </a:cubicBezTo>
                  <a:cubicBezTo>
                    <a:pt x="534" y="200"/>
                    <a:pt x="500" y="101"/>
                    <a:pt x="467" y="12"/>
                  </a:cubicBezTo>
                  <a:cubicBezTo>
                    <a:pt x="467" y="12"/>
                    <a:pt x="456" y="12"/>
                    <a:pt x="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19"/>
            <p:cNvSpPr/>
            <p:nvPr/>
          </p:nvSpPr>
          <p:spPr>
            <a:xfrm>
              <a:off x="1967377" y="3990291"/>
              <a:ext cx="34190" cy="26026"/>
            </a:xfrm>
            <a:custGeom>
              <a:avLst/>
              <a:gdLst/>
              <a:ahLst/>
              <a:cxnLst/>
              <a:rect l="l" t="t" r="r" b="b"/>
              <a:pathLst>
                <a:path w="980" h="746" extrusionOk="0">
                  <a:moveTo>
                    <a:pt x="1" y="1"/>
                  </a:moveTo>
                  <a:lnTo>
                    <a:pt x="1" y="1"/>
                  </a:lnTo>
                  <a:cubicBezTo>
                    <a:pt x="134" y="145"/>
                    <a:pt x="290" y="290"/>
                    <a:pt x="446" y="424"/>
                  </a:cubicBezTo>
                  <a:cubicBezTo>
                    <a:pt x="524" y="490"/>
                    <a:pt x="591" y="568"/>
                    <a:pt x="680" y="624"/>
                  </a:cubicBezTo>
                  <a:cubicBezTo>
                    <a:pt x="724" y="657"/>
                    <a:pt x="769" y="679"/>
                    <a:pt x="824" y="691"/>
                  </a:cubicBezTo>
                  <a:cubicBezTo>
                    <a:pt x="868" y="713"/>
                    <a:pt x="924" y="723"/>
                    <a:pt x="957" y="746"/>
                  </a:cubicBezTo>
                  <a:lnTo>
                    <a:pt x="979" y="713"/>
                  </a:lnTo>
                  <a:cubicBezTo>
                    <a:pt x="935" y="679"/>
                    <a:pt x="880" y="668"/>
                    <a:pt x="835" y="657"/>
                  </a:cubicBezTo>
                  <a:cubicBezTo>
                    <a:pt x="779" y="646"/>
                    <a:pt x="746" y="624"/>
                    <a:pt x="702" y="602"/>
                  </a:cubicBezTo>
                  <a:cubicBezTo>
                    <a:pt x="613" y="545"/>
                    <a:pt x="535" y="479"/>
                    <a:pt x="457" y="412"/>
                  </a:cubicBezTo>
                  <a:cubicBezTo>
                    <a:pt x="301" y="279"/>
                    <a:pt x="146" y="1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19"/>
            <p:cNvSpPr/>
            <p:nvPr/>
          </p:nvSpPr>
          <p:spPr>
            <a:xfrm>
              <a:off x="2000382" y="3988756"/>
              <a:ext cx="15141" cy="26026"/>
            </a:xfrm>
            <a:custGeom>
              <a:avLst/>
              <a:gdLst/>
              <a:ahLst/>
              <a:cxnLst/>
              <a:rect l="l" t="t" r="r" b="b"/>
              <a:pathLst>
                <a:path w="434" h="746" extrusionOk="0">
                  <a:moveTo>
                    <a:pt x="434" y="0"/>
                  </a:moveTo>
                  <a:lnTo>
                    <a:pt x="434" y="0"/>
                  </a:lnTo>
                  <a:cubicBezTo>
                    <a:pt x="423" y="78"/>
                    <a:pt x="367" y="122"/>
                    <a:pt x="334" y="178"/>
                  </a:cubicBezTo>
                  <a:cubicBezTo>
                    <a:pt x="290" y="234"/>
                    <a:pt x="245" y="300"/>
                    <a:pt x="211" y="356"/>
                  </a:cubicBezTo>
                  <a:cubicBezTo>
                    <a:pt x="189" y="423"/>
                    <a:pt x="156" y="478"/>
                    <a:pt x="122" y="545"/>
                  </a:cubicBezTo>
                  <a:cubicBezTo>
                    <a:pt x="90" y="601"/>
                    <a:pt x="45" y="656"/>
                    <a:pt x="1" y="690"/>
                  </a:cubicBezTo>
                  <a:lnTo>
                    <a:pt x="33" y="745"/>
                  </a:lnTo>
                  <a:cubicBezTo>
                    <a:pt x="100" y="701"/>
                    <a:pt x="134" y="634"/>
                    <a:pt x="167" y="567"/>
                  </a:cubicBezTo>
                  <a:cubicBezTo>
                    <a:pt x="189" y="501"/>
                    <a:pt x="223" y="434"/>
                    <a:pt x="245" y="367"/>
                  </a:cubicBezTo>
                  <a:cubicBezTo>
                    <a:pt x="267" y="312"/>
                    <a:pt x="300" y="245"/>
                    <a:pt x="345" y="189"/>
                  </a:cubicBezTo>
                  <a:cubicBezTo>
                    <a:pt x="379" y="134"/>
                    <a:pt x="434" y="78"/>
                    <a:pt x="43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19"/>
            <p:cNvSpPr/>
            <p:nvPr/>
          </p:nvSpPr>
          <p:spPr>
            <a:xfrm>
              <a:off x="1993788" y="3976336"/>
              <a:ext cx="4291" cy="24875"/>
            </a:xfrm>
            <a:custGeom>
              <a:avLst/>
              <a:gdLst/>
              <a:ahLst/>
              <a:cxnLst/>
              <a:rect l="l" t="t" r="r" b="b"/>
              <a:pathLst>
                <a:path w="123" h="713" extrusionOk="0">
                  <a:moveTo>
                    <a:pt x="112" y="1"/>
                  </a:moveTo>
                  <a:cubicBezTo>
                    <a:pt x="123" y="11"/>
                    <a:pt x="111" y="23"/>
                    <a:pt x="101" y="33"/>
                  </a:cubicBezTo>
                  <a:cubicBezTo>
                    <a:pt x="101" y="45"/>
                    <a:pt x="78" y="56"/>
                    <a:pt x="78" y="67"/>
                  </a:cubicBezTo>
                  <a:lnTo>
                    <a:pt x="111" y="33"/>
                  </a:lnTo>
                  <a:cubicBezTo>
                    <a:pt x="111" y="23"/>
                    <a:pt x="123" y="11"/>
                    <a:pt x="112" y="1"/>
                  </a:cubicBezTo>
                  <a:close/>
                  <a:moveTo>
                    <a:pt x="78" y="67"/>
                  </a:moveTo>
                  <a:lnTo>
                    <a:pt x="78" y="67"/>
                  </a:lnTo>
                  <a:cubicBezTo>
                    <a:pt x="56" y="90"/>
                    <a:pt x="45" y="112"/>
                    <a:pt x="34" y="145"/>
                  </a:cubicBezTo>
                  <a:cubicBezTo>
                    <a:pt x="12" y="201"/>
                    <a:pt x="0" y="256"/>
                    <a:pt x="0" y="323"/>
                  </a:cubicBezTo>
                  <a:cubicBezTo>
                    <a:pt x="12" y="434"/>
                    <a:pt x="34" y="557"/>
                    <a:pt x="0" y="656"/>
                  </a:cubicBezTo>
                  <a:lnTo>
                    <a:pt x="45" y="712"/>
                  </a:lnTo>
                  <a:cubicBezTo>
                    <a:pt x="67" y="646"/>
                    <a:pt x="56" y="545"/>
                    <a:pt x="56" y="490"/>
                  </a:cubicBezTo>
                  <a:lnTo>
                    <a:pt x="22" y="323"/>
                  </a:lnTo>
                  <a:cubicBezTo>
                    <a:pt x="22" y="256"/>
                    <a:pt x="22" y="201"/>
                    <a:pt x="45" y="145"/>
                  </a:cubicBezTo>
                  <a:cubicBezTo>
                    <a:pt x="45" y="122"/>
                    <a:pt x="56" y="90"/>
                    <a:pt x="78" y="67"/>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19"/>
            <p:cNvSpPr/>
            <p:nvPr/>
          </p:nvSpPr>
          <p:spPr>
            <a:xfrm>
              <a:off x="1964272" y="3979023"/>
              <a:ext cx="31503" cy="26828"/>
            </a:xfrm>
            <a:custGeom>
              <a:avLst/>
              <a:gdLst/>
              <a:ahLst/>
              <a:cxnLst/>
              <a:rect l="l" t="t" r="r" b="b"/>
              <a:pathLst>
                <a:path w="903" h="769" extrusionOk="0">
                  <a:moveTo>
                    <a:pt x="1" y="1"/>
                  </a:moveTo>
                  <a:lnTo>
                    <a:pt x="1" y="1"/>
                  </a:lnTo>
                  <a:cubicBezTo>
                    <a:pt x="124" y="134"/>
                    <a:pt x="290" y="235"/>
                    <a:pt x="435" y="346"/>
                  </a:cubicBezTo>
                  <a:cubicBezTo>
                    <a:pt x="579" y="457"/>
                    <a:pt x="769" y="635"/>
                    <a:pt x="902" y="769"/>
                  </a:cubicBezTo>
                  <a:lnTo>
                    <a:pt x="902" y="668"/>
                  </a:lnTo>
                  <a:cubicBezTo>
                    <a:pt x="757" y="546"/>
                    <a:pt x="613" y="424"/>
                    <a:pt x="457" y="324"/>
                  </a:cubicBezTo>
                  <a:cubicBezTo>
                    <a:pt x="302" y="213"/>
                    <a:pt x="134" y="12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19"/>
            <p:cNvSpPr/>
            <p:nvPr/>
          </p:nvSpPr>
          <p:spPr>
            <a:xfrm>
              <a:off x="1965075" y="3971277"/>
              <a:ext cx="23689" cy="17095"/>
            </a:xfrm>
            <a:custGeom>
              <a:avLst/>
              <a:gdLst/>
              <a:ahLst/>
              <a:cxnLst/>
              <a:rect l="l" t="t" r="r" b="b"/>
              <a:pathLst>
                <a:path w="679" h="490" extrusionOk="0">
                  <a:moveTo>
                    <a:pt x="0" y="1"/>
                  </a:moveTo>
                  <a:lnTo>
                    <a:pt x="311" y="279"/>
                  </a:lnTo>
                  <a:lnTo>
                    <a:pt x="390" y="346"/>
                  </a:lnTo>
                  <a:cubicBezTo>
                    <a:pt x="423" y="368"/>
                    <a:pt x="445" y="401"/>
                    <a:pt x="479" y="412"/>
                  </a:cubicBezTo>
                  <a:cubicBezTo>
                    <a:pt x="512" y="435"/>
                    <a:pt x="545" y="435"/>
                    <a:pt x="578" y="445"/>
                  </a:cubicBezTo>
                  <a:cubicBezTo>
                    <a:pt x="612" y="457"/>
                    <a:pt x="645" y="468"/>
                    <a:pt x="657" y="490"/>
                  </a:cubicBezTo>
                  <a:lnTo>
                    <a:pt x="679" y="479"/>
                  </a:lnTo>
                  <a:cubicBezTo>
                    <a:pt x="657" y="435"/>
                    <a:pt x="623" y="423"/>
                    <a:pt x="590" y="412"/>
                  </a:cubicBezTo>
                  <a:cubicBezTo>
                    <a:pt x="545" y="412"/>
                    <a:pt x="512" y="412"/>
                    <a:pt x="489" y="390"/>
                  </a:cubicBezTo>
                  <a:cubicBezTo>
                    <a:pt x="456" y="379"/>
                    <a:pt x="434" y="356"/>
                    <a:pt x="400" y="334"/>
                  </a:cubicBezTo>
                  <a:lnTo>
                    <a:pt x="323" y="267"/>
                  </a:ln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19"/>
            <p:cNvSpPr/>
            <p:nvPr/>
          </p:nvSpPr>
          <p:spPr>
            <a:xfrm>
              <a:off x="1964272" y="4074861"/>
              <a:ext cx="89242" cy="66844"/>
            </a:xfrm>
            <a:custGeom>
              <a:avLst/>
              <a:gdLst/>
              <a:ahLst/>
              <a:cxnLst/>
              <a:rect l="l" t="t" r="r" b="b"/>
              <a:pathLst>
                <a:path w="2558" h="1916" extrusionOk="0">
                  <a:moveTo>
                    <a:pt x="776" y="1"/>
                  </a:moveTo>
                  <a:cubicBezTo>
                    <a:pt x="769" y="1"/>
                    <a:pt x="763" y="1"/>
                    <a:pt x="757" y="2"/>
                  </a:cubicBezTo>
                  <a:cubicBezTo>
                    <a:pt x="591" y="24"/>
                    <a:pt x="368" y="313"/>
                    <a:pt x="257" y="413"/>
                  </a:cubicBezTo>
                  <a:cubicBezTo>
                    <a:pt x="146" y="502"/>
                    <a:pt x="1" y="713"/>
                    <a:pt x="12" y="802"/>
                  </a:cubicBezTo>
                  <a:cubicBezTo>
                    <a:pt x="23" y="891"/>
                    <a:pt x="190" y="1047"/>
                    <a:pt x="390" y="1236"/>
                  </a:cubicBezTo>
                  <a:cubicBezTo>
                    <a:pt x="591" y="1425"/>
                    <a:pt x="846" y="1470"/>
                    <a:pt x="1013" y="1547"/>
                  </a:cubicBezTo>
                  <a:cubicBezTo>
                    <a:pt x="1169" y="1614"/>
                    <a:pt x="1592" y="1892"/>
                    <a:pt x="1958" y="1915"/>
                  </a:cubicBezTo>
                  <a:cubicBezTo>
                    <a:pt x="1970" y="1915"/>
                    <a:pt x="1982" y="1916"/>
                    <a:pt x="1994" y="1916"/>
                  </a:cubicBezTo>
                  <a:cubicBezTo>
                    <a:pt x="2341" y="1916"/>
                    <a:pt x="2558" y="1608"/>
                    <a:pt x="2526" y="1425"/>
                  </a:cubicBezTo>
                  <a:cubicBezTo>
                    <a:pt x="2526" y="1425"/>
                    <a:pt x="2526" y="1391"/>
                    <a:pt x="2470" y="1258"/>
                  </a:cubicBezTo>
                  <a:cubicBezTo>
                    <a:pt x="2415" y="1136"/>
                    <a:pt x="2303" y="1147"/>
                    <a:pt x="2192" y="1025"/>
                  </a:cubicBezTo>
                  <a:cubicBezTo>
                    <a:pt x="2081" y="914"/>
                    <a:pt x="2215" y="847"/>
                    <a:pt x="1948" y="491"/>
                  </a:cubicBezTo>
                  <a:cubicBezTo>
                    <a:pt x="1690" y="158"/>
                    <a:pt x="976" y="1"/>
                    <a:pt x="77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19"/>
            <p:cNvSpPr/>
            <p:nvPr/>
          </p:nvSpPr>
          <p:spPr>
            <a:xfrm>
              <a:off x="1964272" y="4090421"/>
              <a:ext cx="68345" cy="51250"/>
            </a:xfrm>
            <a:custGeom>
              <a:avLst/>
              <a:gdLst/>
              <a:ahLst/>
              <a:cxnLst/>
              <a:rect l="l" t="t" r="r" b="b"/>
              <a:pathLst>
                <a:path w="1959" h="1469" extrusionOk="0">
                  <a:moveTo>
                    <a:pt x="223" y="0"/>
                  </a:moveTo>
                  <a:cubicBezTo>
                    <a:pt x="124" y="100"/>
                    <a:pt x="1" y="278"/>
                    <a:pt x="12" y="356"/>
                  </a:cubicBezTo>
                  <a:cubicBezTo>
                    <a:pt x="23" y="445"/>
                    <a:pt x="190" y="601"/>
                    <a:pt x="390" y="790"/>
                  </a:cubicBezTo>
                  <a:cubicBezTo>
                    <a:pt x="591" y="979"/>
                    <a:pt x="846" y="1024"/>
                    <a:pt x="1013" y="1101"/>
                  </a:cubicBezTo>
                  <a:cubicBezTo>
                    <a:pt x="1169" y="1168"/>
                    <a:pt x="1592" y="1446"/>
                    <a:pt x="1958" y="1469"/>
                  </a:cubicBezTo>
                  <a:cubicBezTo>
                    <a:pt x="1958" y="1380"/>
                    <a:pt x="1936" y="1301"/>
                    <a:pt x="1892" y="1224"/>
                  </a:cubicBezTo>
                  <a:cubicBezTo>
                    <a:pt x="1770" y="1024"/>
                    <a:pt x="1558" y="912"/>
                    <a:pt x="1347" y="834"/>
                  </a:cubicBezTo>
                  <a:cubicBezTo>
                    <a:pt x="1236" y="790"/>
                    <a:pt x="1125" y="745"/>
                    <a:pt x="1013" y="690"/>
                  </a:cubicBezTo>
                  <a:cubicBezTo>
                    <a:pt x="902" y="634"/>
                    <a:pt x="813" y="557"/>
                    <a:pt x="724" y="468"/>
                  </a:cubicBezTo>
                  <a:cubicBezTo>
                    <a:pt x="557" y="312"/>
                    <a:pt x="423" y="122"/>
                    <a:pt x="2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19"/>
            <p:cNvSpPr/>
            <p:nvPr/>
          </p:nvSpPr>
          <p:spPr>
            <a:xfrm>
              <a:off x="1978262" y="4095061"/>
              <a:ext cx="31469" cy="17130"/>
            </a:xfrm>
            <a:custGeom>
              <a:avLst/>
              <a:gdLst/>
              <a:ahLst/>
              <a:cxnLst/>
              <a:rect l="l" t="t" r="r" b="b"/>
              <a:pathLst>
                <a:path w="902" h="491" extrusionOk="0">
                  <a:moveTo>
                    <a:pt x="0" y="1"/>
                  </a:moveTo>
                  <a:lnTo>
                    <a:pt x="0" y="1"/>
                  </a:lnTo>
                  <a:cubicBezTo>
                    <a:pt x="167" y="23"/>
                    <a:pt x="334" y="68"/>
                    <a:pt x="490" y="145"/>
                  </a:cubicBezTo>
                  <a:cubicBezTo>
                    <a:pt x="635" y="223"/>
                    <a:pt x="768" y="345"/>
                    <a:pt x="845" y="490"/>
                  </a:cubicBezTo>
                  <a:lnTo>
                    <a:pt x="901" y="479"/>
                  </a:lnTo>
                  <a:cubicBezTo>
                    <a:pt x="801" y="335"/>
                    <a:pt x="645" y="201"/>
                    <a:pt x="490" y="123"/>
                  </a:cubicBezTo>
                  <a:cubicBezTo>
                    <a:pt x="334" y="56"/>
                    <a:pt x="167" y="12"/>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19"/>
            <p:cNvSpPr/>
            <p:nvPr/>
          </p:nvSpPr>
          <p:spPr>
            <a:xfrm>
              <a:off x="1991066" y="4114843"/>
              <a:ext cx="29899" cy="8199"/>
            </a:xfrm>
            <a:custGeom>
              <a:avLst/>
              <a:gdLst/>
              <a:ahLst/>
              <a:cxnLst/>
              <a:rect l="l" t="t" r="r" b="b"/>
              <a:pathLst>
                <a:path w="857" h="235" extrusionOk="0">
                  <a:moveTo>
                    <a:pt x="779" y="1"/>
                  </a:moveTo>
                  <a:cubicBezTo>
                    <a:pt x="512" y="112"/>
                    <a:pt x="290" y="168"/>
                    <a:pt x="1" y="235"/>
                  </a:cubicBezTo>
                  <a:cubicBezTo>
                    <a:pt x="290" y="190"/>
                    <a:pt x="579" y="134"/>
                    <a:pt x="857" y="35"/>
                  </a:cubicBezTo>
                  <a:lnTo>
                    <a:pt x="779"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19"/>
            <p:cNvSpPr/>
            <p:nvPr/>
          </p:nvSpPr>
          <p:spPr>
            <a:xfrm>
              <a:off x="2018593" y="4120285"/>
              <a:ext cx="24491" cy="12071"/>
            </a:xfrm>
            <a:custGeom>
              <a:avLst/>
              <a:gdLst/>
              <a:ahLst/>
              <a:cxnLst/>
              <a:rect l="l" t="t" r="r" b="b"/>
              <a:pathLst>
                <a:path w="702" h="346" extrusionOk="0">
                  <a:moveTo>
                    <a:pt x="658" y="0"/>
                  </a:moveTo>
                  <a:lnTo>
                    <a:pt x="591" y="67"/>
                  </a:lnTo>
                  <a:cubicBezTo>
                    <a:pt x="569" y="79"/>
                    <a:pt x="546" y="101"/>
                    <a:pt x="512" y="112"/>
                  </a:cubicBezTo>
                  <a:cubicBezTo>
                    <a:pt x="457" y="145"/>
                    <a:pt x="401" y="168"/>
                    <a:pt x="346" y="190"/>
                  </a:cubicBezTo>
                  <a:lnTo>
                    <a:pt x="1" y="346"/>
                  </a:lnTo>
                  <a:lnTo>
                    <a:pt x="1" y="346"/>
                  </a:lnTo>
                  <a:lnTo>
                    <a:pt x="357" y="223"/>
                  </a:lnTo>
                  <a:cubicBezTo>
                    <a:pt x="424" y="201"/>
                    <a:pt x="480" y="178"/>
                    <a:pt x="535" y="156"/>
                  </a:cubicBezTo>
                  <a:cubicBezTo>
                    <a:pt x="569" y="145"/>
                    <a:pt x="591" y="123"/>
                    <a:pt x="624" y="112"/>
                  </a:cubicBezTo>
                  <a:cubicBezTo>
                    <a:pt x="646" y="89"/>
                    <a:pt x="680" y="67"/>
                    <a:pt x="702" y="45"/>
                  </a:cubicBezTo>
                  <a:lnTo>
                    <a:pt x="658"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19"/>
            <p:cNvSpPr/>
            <p:nvPr/>
          </p:nvSpPr>
          <p:spPr>
            <a:xfrm>
              <a:off x="1995323" y="4084595"/>
              <a:ext cx="45040" cy="36109"/>
            </a:xfrm>
            <a:custGeom>
              <a:avLst/>
              <a:gdLst/>
              <a:ahLst/>
              <a:cxnLst/>
              <a:rect l="l" t="t" r="r" b="b"/>
              <a:pathLst>
                <a:path w="1291" h="1035" extrusionOk="0">
                  <a:moveTo>
                    <a:pt x="1" y="0"/>
                  </a:moveTo>
                  <a:cubicBezTo>
                    <a:pt x="146" y="56"/>
                    <a:pt x="290" y="111"/>
                    <a:pt x="445" y="111"/>
                  </a:cubicBezTo>
                  <a:cubicBezTo>
                    <a:pt x="512" y="111"/>
                    <a:pt x="590" y="111"/>
                    <a:pt x="657" y="145"/>
                  </a:cubicBezTo>
                  <a:cubicBezTo>
                    <a:pt x="724" y="167"/>
                    <a:pt x="791" y="212"/>
                    <a:pt x="846" y="267"/>
                  </a:cubicBezTo>
                  <a:cubicBezTo>
                    <a:pt x="957" y="368"/>
                    <a:pt x="1068" y="467"/>
                    <a:pt x="1157" y="590"/>
                  </a:cubicBezTo>
                  <a:cubicBezTo>
                    <a:pt x="1191" y="645"/>
                    <a:pt x="1169" y="724"/>
                    <a:pt x="1179" y="801"/>
                  </a:cubicBezTo>
                  <a:cubicBezTo>
                    <a:pt x="1191" y="879"/>
                    <a:pt x="1213" y="957"/>
                    <a:pt x="1246" y="1035"/>
                  </a:cubicBezTo>
                  <a:lnTo>
                    <a:pt x="1291" y="1013"/>
                  </a:lnTo>
                  <a:cubicBezTo>
                    <a:pt x="1258" y="946"/>
                    <a:pt x="1236" y="879"/>
                    <a:pt x="1224" y="801"/>
                  </a:cubicBezTo>
                  <a:cubicBezTo>
                    <a:pt x="1213" y="768"/>
                    <a:pt x="1213" y="734"/>
                    <a:pt x="1213" y="690"/>
                  </a:cubicBezTo>
                  <a:cubicBezTo>
                    <a:pt x="1213" y="645"/>
                    <a:pt x="1202" y="612"/>
                    <a:pt x="1179" y="579"/>
                  </a:cubicBezTo>
                  <a:cubicBezTo>
                    <a:pt x="1091" y="445"/>
                    <a:pt x="979" y="345"/>
                    <a:pt x="857" y="245"/>
                  </a:cubicBezTo>
                  <a:cubicBezTo>
                    <a:pt x="801" y="200"/>
                    <a:pt x="735" y="156"/>
                    <a:pt x="668" y="123"/>
                  </a:cubicBezTo>
                  <a:cubicBezTo>
                    <a:pt x="619" y="102"/>
                    <a:pt x="570" y="94"/>
                    <a:pt x="523" y="94"/>
                  </a:cubicBezTo>
                  <a:cubicBezTo>
                    <a:pt x="496" y="94"/>
                    <a:pt x="470" y="96"/>
                    <a:pt x="445" y="101"/>
                  </a:cubicBezTo>
                  <a:cubicBezTo>
                    <a:pt x="290" y="101"/>
                    <a:pt x="146" y="56"/>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19"/>
            <p:cNvSpPr/>
            <p:nvPr/>
          </p:nvSpPr>
          <p:spPr>
            <a:xfrm>
              <a:off x="2005824" y="4097399"/>
              <a:ext cx="24456" cy="21351"/>
            </a:xfrm>
            <a:custGeom>
              <a:avLst/>
              <a:gdLst/>
              <a:ahLst/>
              <a:cxnLst/>
              <a:rect l="l" t="t" r="r" b="b"/>
              <a:pathLst>
                <a:path w="701" h="612" extrusionOk="0">
                  <a:moveTo>
                    <a:pt x="0" y="1"/>
                  </a:moveTo>
                  <a:lnTo>
                    <a:pt x="0" y="1"/>
                  </a:lnTo>
                  <a:cubicBezTo>
                    <a:pt x="55" y="45"/>
                    <a:pt x="122" y="90"/>
                    <a:pt x="189" y="123"/>
                  </a:cubicBezTo>
                  <a:cubicBezTo>
                    <a:pt x="256" y="167"/>
                    <a:pt x="322" y="201"/>
                    <a:pt x="378" y="256"/>
                  </a:cubicBezTo>
                  <a:cubicBezTo>
                    <a:pt x="500" y="357"/>
                    <a:pt x="589" y="478"/>
                    <a:pt x="678" y="612"/>
                  </a:cubicBezTo>
                  <a:lnTo>
                    <a:pt x="701" y="590"/>
                  </a:lnTo>
                  <a:cubicBezTo>
                    <a:pt x="612" y="468"/>
                    <a:pt x="512" y="345"/>
                    <a:pt x="389" y="245"/>
                  </a:cubicBezTo>
                  <a:cubicBezTo>
                    <a:pt x="334" y="189"/>
                    <a:pt x="267" y="156"/>
                    <a:pt x="200" y="123"/>
                  </a:cubicBezTo>
                  <a:cubicBezTo>
                    <a:pt x="134" y="78"/>
                    <a:pt x="55" y="4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19"/>
            <p:cNvSpPr/>
            <p:nvPr/>
          </p:nvSpPr>
          <p:spPr>
            <a:xfrm>
              <a:off x="1879703" y="3921247"/>
              <a:ext cx="375634" cy="452456"/>
            </a:xfrm>
            <a:custGeom>
              <a:avLst/>
              <a:gdLst/>
              <a:ahLst/>
              <a:cxnLst/>
              <a:rect l="l" t="t" r="r" b="b"/>
              <a:pathLst>
                <a:path w="10767" h="12969" extrusionOk="0">
                  <a:moveTo>
                    <a:pt x="22" y="0"/>
                  </a:moveTo>
                  <a:lnTo>
                    <a:pt x="0" y="33"/>
                  </a:lnTo>
                  <a:lnTo>
                    <a:pt x="2491" y="2347"/>
                  </a:lnTo>
                  <a:lnTo>
                    <a:pt x="3059" y="2914"/>
                  </a:lnTo>
                  <a:cubicBezTo>
                    <a:pt x="2758" y="2847"/>
                    <a:pt x="2447" y="2825"/>
                    <a:pt x="2136" y="2825"/>
                  </a:cubicBezTo>
                  <a:cubicBezTo>
                    <a:pt x="2071" y="2823"/>
                    <a:pt x="2006" y="2822"/>
                    <a:pt x="1940" y="2822"/>
                  </a:cubicBezTo>
                  <a:cubicBezTo>
                    <a:pt x="1647" y="2822"/>
                    <a:pt x="1348" y="2842"/>
                    <a:pt x="1057" y="2870"/>
                  </a:cubicBezTo>
                  <a:lnTo>
                    <a:pt x="1057" y="2892"/>
                  </a:lnTo>
                  <a:cubicBezTo>
                    <a:pt x="1310" y="2884"/>
                    <a:pt x="1558" y="2871"/>
                    <a:pt x="1805" y="2871"/>
                  </a:cubicBezTo>
                  <a:cubicBezTo>
                    <a:pt x="1915" y="2871"/>
                    <a:pt x="2025" y="2874"/>
                    <a:pt x="2136" y="2880"/>
                  </a:cubicBezTo>
                  <a:cubicBezTo>
                    <a:pt x="2481" y="2892"/>
                    <a:pt x="2837" y="2925"/>
                    <a:pt x="3170" y="3025"/>
                  </a:cubicBezTo>
                  <a:cubicBezTo>
                    <a:pt x="3749" y="3604"/>
                    <a:pt x="4305" y="4204"/>
                    <a:pt x="4849" y="4805"/>
                  </a:cubicBezTo>
                  <a:cubicBezTo>
                    <a:pt x="5217" y="5228"/>
                    <a:pt x="5583" y="5650"/>
                    <a:pt x="5895" y="6117"/>
                  </a:cubicBezTo>
                  <a:cubicBezTo>
                    <a:pt x="5739" y="6051"/>
                    <a:pt x="5583" y="5995"/>
                    <a:pt x="5428" y="5950"/>
                  </a:cubicBezTo>
                  <a:cubicBezTo>
                    <a:pt x="5205" y="5873"/>
                    <a:pt x="4983" y="5794"/>
                    <a:pt x="4750" y="5728"/>
                  </a:cubicBezTo>
                  <a:cubicBezTo>
                    <a:pt x="4516" y="5661"/>
                    <a:pt x="4271" y="5628"/>
                    <a:pt x="4049" y="5561"/>
                  </a:cubicBezTo>
                  <a:cubicBezTo>
                    <a:pt x="3826" y="5495"/>
                    <a:pt x="3604" y="5394"/>
                    <a:pt x="3359" y="5361"/>
                  </a:cubicBezTo>
                  <a:lnTo>
                    <a:pt x="3359" y="5383"/>
                  </a:lnTo>
                  <a:cubicBezTo>
                    <a:pt x="3593" y="5428"/>
                    <a:pt x="3804" y="5527"/>
                    <a:pt x="4038" y="5606"/>
                  </a:cubicBezTo>
                  <a:cubicBezTo>
                    <a:pt x="4260" y="5683"/>
                    <a:pt x="4505" y="5717"/>
                    <a:pt x="4727" y="5794"/>
                  </a:cubicBezTo>
                  <a:cubicBezTo>
                    <a:pt x="4950" y="5861"/>
                    <a:pt x="5183" y="5950"/>
                    <a:pt x="5406" y="6028"/>
                  </a:cubicBezTo>
                  <a:cubicBezTo>
                    <a:pt x="5617" y="6106"/>
                    <a:pt x="5828" y="6173"/>
                    <a:pt x="6006" y="6284"/>
                  </a:cubicBezTo>
                  <a:cubicBezTo>
                    <a:pt x="6129" y="6473"/>
                    <a:pt x="6240" y="6662"/>
                    <a:pt x="6351" y="6851"/>
                  </a:cubicBezTo>
                  <a:cubicBezTo>
                    <a:pt x="6507" y="7085"/>
                    <a:pt x="6641" y="7341"/>
                    <a:pt x="6774" y="7586"/>
                  </a:cubicBezTo>
                  <a:cubicBezTo>
                    <a:pt x="6851" y="7719"/>
                    <a:pt x="6918" y="7852"/>
                    <a:pt x="6985" y="7986"/>
                  </a:cubicBezTo>
                  <a:cubicBezTo>
                    <a:pt x="6940" y="7964"/>
                    <a:pt x="6896" y="7952"/>
                    <a:pt x="6863" y="7941"/>
                  </a:cubicBezTo>
                  <a:cubicBezTo>
                    <a:pt x="6774" y="7919"/>
                    <a:pt x="6696" y="7875"/>
                    <a:pt x="6618" y="7841"/>
                  </a:cubicBezTo>
                  <a:cubicBezTo>
                    <a:pt x="6451" y="7763"/>
                    <a:pt x="6295" y="7685"/>
                    <a:pt x="6129" y="7618"/>
                  </a:cubicBezTo>
                  <a:cubicBezTo>
                    <a:pt x="5795" y="7485"/>
                    <a:pt x="5462" y="7363"/>
                    <a:pt x="5128" y="7240"/>
                  </a:cubicBezTo>
                  <a:lnTo>
                    <a:pt x="5116" y="7274"/>
                  </a:lnTo>
                  <a:cubicBezTo>
                    <a:pt x="5450" y="7396"/>
                    <a:pt x="5784" y="7529"/>
                    <a:pt x="6107" y="7663"/>
                  </a:cubicBezTo>
                  <a:cubicBezTo>
                    <a:pt x="6273" y="7741"/>
                    <a:pt x="6429" y="7819"/>
                    <a:pt x="6596" y="7897"/>
                  </a:cubicBezTo>
                  <a:cubicBezTo>
                    <a:pt x="6673" y="7930"/>
                    <a:pt x="6752" y="7974"/>
                    <a:pt x="6841" y="7997"/>
                  </a:cubicBezTo>
                  <a:cubicBezTo>
                    <a:pt x="6907" y="8030"/>
                    <a:pt x="6985" y="8041"/>
                    <a:pt x="7029" y="8075"/>
                  </a:cubicBezTo>
                  <a:cubicBezTo>
                    <a:pt x="7207" y="8409"/>
                    <a:pt x="7375" y="8764"/>
                    <a:pt x="7519" y="9109"/>
                  </a:cubicBezTo>
                  <a:lnTo>
                    <a:pt x="7553" y="9209"/>
                  </a:lnTo>
                  <a:lnTo>
                    <a:pt x="7585" y="9309"/>
                  </a:lnTo>
                  <a:lnTo>
                    <a:pt x="7619" y="9509"/>
                  </a:lnTo>
                  <a:cubicBezTo>
                    <a:pt x="7630" y="9643"/>
                    <a:pt x="7630" y="9788"/>
                    <a:pt x="7641" y="9932"/>
                  </a:cubicBezTo>
                  <a:cubicBezTo>
                    <a:pt x="7641" y="10210"/>
                    <a:pt x="7641" y="10500"/>
                    <a:pt x="7630" y="10777"/>
                  </a:cubicBezTo>
                  <a:lnTo>
                    <a:pt x="7630" y="10799"/>
                  </a:lnTo>
                  <a:lnTo>
                    <a:pt x="7664" y="11000"/>
                  </a:lnTo>
                  <a:lnTo>
                    <a:pt x="7664" y="11044"/>
                  </a:lnTo>
                  <a:lnTo>
                    <a:pt x="7719" y="11066"/>
                  </a:lnTo>
                  <a:cubicBezTo>
                    <a:pt x="7975" y="11189"/>
                    <a:pt x="8242" y="11333"/>
                    <a:pt x="8497" y="11467"/>
                  </a:cubicBezTo>
                  <a:cubicBezTo>
                    <a:pt x="8754" y="11600"/>
                    <a:pt x="9009" y="11734"/>
                    <a:pt x="9265" y="11879"/>
                  </a:cubicBezTo>
                  <a:cubicBezTo>
                    <a:pt x="9521" y="12012"/>
                    <a:pt x="9755" y="12168"/>
                    <a:pt x="9977" y="12356"/>
                  </a:cubicBezTo>
                  <a:cubicBezTo>
                    <a:pt x="10088" y="12445"/>
                    <a:pt x="10188" y="12546"/>
                    <a:pt x="10289" y="12646"/>
                  </a:cubicBezTo>
                  <a:cubicBezTo>
                    <a:pt x="10333" y="12702"/>
                    <a:pt x="10378" y="12746"/>
                    <a:pt x="10422" y="12801"/>
                  </a:cubicBezTo>
                  <a:cubicBezTo>
                    <a:pt x="10444" y="12835"/>
                    <a:pt x="10455" y="12857"/>
                    <a:pt x="10477" y="12890"/>
                  </a:cubicBezTo>
                  <a:cubicBezTo>
                    <a:pt x="10499" y="12913"/>
                    <a:pt x="10511" y="12946"/>
                    <a:pt x="10522" y="12969"/>
                  </a:cubicBezTo>
                  <a:lnTo>
                    <a:pt x="10766" y="12868"/>
                  </a:lnTo>
                  <a:cubicBezTo>
                    <a:pt x="10744" y="12824"/>
                    <a:pt x="10711" y="12779"/>
                    <a:pt x="10689" y="12746"/>
                  </a:cubicBezTo>
                  <a:lnTo>
                    <a:pt x="10622" y="12646"/>
                  </a:lnTo>
                  <a:cubicBezTo>
                    <a:pt x="10566" y="12591"/>
                    <a:pt x="10522" y="12534"/>
                    <a:pt x="10467" y="12479"/>
                  </a:cubicBezTo>
                  <a:cubicBezTo>
                    <a:pt x="10366" y="12368"/>
                    <a:pt x="10255" y="12257"/>
                    <a:pt x="10133" y="12168"/>
                  </a:cubicBezTo>
                  <a:cubicBezTo>
                    <a:pt x="9899" y="11978"/>
                    <a:pt x="9643" y="11812"/>
                    <a:pt x="9377" y="11678"/>
                  </a:cubicBezTo>
                  <a:cubicBezTo>
                    <a:pt x="9110" y="11545"/>
                    <a:pt x="8853" y="11412"/>
                    <a:pt x="8586" y="11278"/>
                  </a:cubicBezTo>
                  <a:cubicBezTo>
                    <a:pt x="8342" y="11155"/>
                    <a:pt x="8086" y="11033"/>
                    <a:pt x="7842" y="10911"/>
                  </a:cubicBezTo>
                  <a:cubicBezTo>
                    <a:pt x="7830" y="10866"/>
                    <a:pt x="7819" y="10811"/>
                    <a:pt x="7797" y="10766"/>
                  </a:cubicBezTo>
                  <a:cubicBezTo>
                    <a:pt x="7797" y="10488"/>
                    <a:pt x="7797" y="10199"/>
                    <a:pt x="7775" y="9921"/>
                  </a:cubicBezTo>
                  <a:cubicBezTo>
                    <a:pt x="7763" y="9776"/>
                    <a:pt x="7753" y="9643"/>
                    <a:pt x="7730" y="9499"/>
                  </a:cubicBezTo>
                  <a:cubicBezTo>
                    <a:pt x="7719" y="9420"/>
                    <a:pt x="7708" y="9354"/>
                    <a:pt x="7697" y="9276"/>
                  </a:cubicBezTo>
                  <a:cubicBezTo>
                    <a:pt x="7686" y="9254"/>
                    <a:pt x="7686" y="9232"/>
                    <a:pt x="7674" y="9209"/>
                  </a:cubicBezTo>
                  <a:cubicBezTo>
                    <a:pt x="7708" y="8998"/>
                    <a:pt x="7674" y="8775"/>
                    <a:pt x="7641" y="8575"/>
                  </a:cubicBezTo>
                  <a:cubicBezTo>
                    <a:pt x="7597" y="8364"/>
                    <a:pt x="7553" y="8142"/>
                    <a:pt x="7530" y="7930"/>
                  </a:cubicBezTo>
                  <a:cubicBezTo>
                    <a:pt x="7496" y="7707"/>
                    <a:pt x="7496" y="7485"/>
                    <a:pt x="7508" y="7274"/>
                  </a:cubicBezTo>
                  <a:cubicBezTo>
                    <a:pt x="7519" y="7052"/>
                    <a:pt x="7553" y="6829"/>
                    <a:pt x="7608" y="6617"/>
                  </a:cubicBezTo>
                  <a:lnTo>
                    <a:pt x="7597" y="6617"/>
                  </a:lnTo>
                  <a:cubicBezTo>
                    <a:pt x="7530" y="6829"/>
                    <a:pt x="7486" y="7052"/>
                    <a:pt x="7474" y="7263"/>
                  </a:cubicBezTo>
                  <a:cubicBezTo>
                    <a:pt x="7452" y="7485"/>
                    <a:pt x="7464" y="7707"/>
                    <a:pt x="7486" y="7930"/>
                  </a:cubicBezTo>
                  <a:cubicBezTo>
                    <a:pt x="7508" y="8152"/>
                    <a:pt x="7541" y="8364"/>
                    <a:pt x="7585" y="8587"/>
                  </a:cubicBezTo>
                  <a:cubicBezTo>
                    <a:pt x="7608" y="8742"/>
                    <a:pt x="7630" y="8909"/>
                    <a:pt x="7630" y="9076"/>
                  </a:cubicBezTo>
                  <a:lnTo>
                    <a:pt x="7619" y="9064"/>
                  </a:lnTo>
                  <a:cubicBezTo>
                    <a:pt x="7519" y="8809"/>
                    <a:pt x="7397" y="8542"/>
                    <a:pt x="7274" y="8286"/>
                  </a:cubicBezTo>
                  <a:cubicBezTo>
                    <a:pt x="7152" y="8030"/>
                    <a:pt x="7019" y="7774"/>
                    <a:pt x="6896" y="7529"/>
                  </a:cubicBezTo>
                  <a:cubicBezTo>
                    <a:pt x="6629" y="7018"/>
                    <a:pt x="6340" y="6528"/>
                    <a:pt x="6028" y="6051"/>
                  </a:cubicBezTo>
                  <a:cubicBezTo>
                    <a:pt x="5817" y="5750"/>
                    <a:pt x="5595" y="5461"/>
                    <a:pt x="5350" y="5194"/>
                  </a:cubicBezTo>
                  <a:lnTo>
                    <a:pt x="5406" y="4849"/>
                  </a:lnTo>
                  <a:cubicBezTo>
                    <a:pt x="5428" y="4704"/>
                    <a:pt x="5462" y="4560"/>
                    <a:pt x="5462" y="4405"/>
                  </a:cubicBezTo>
                  <a:cubicBezTo>
                    <a:pt x="5472" y="4249"/>
                    <a:pt x="5439" y="4104"/>
                    <a:pt x="5383" y="3960"/>
                  </a:cubicBezTo>
                  <a:cubicBezTo>
                    <a:pt x="5339" y="3815"/>
                    <a:pt x="5284" y="3681"/>
                    <a:pt x="5261" y="3537"/>
                  </a:cubicBezTo>
                  <a:lnTo>
                    <a:pt x="5239" y="3537"/>
                  </a:lnTo>
                  <a:cubicBezTo>
                    <a:pt x="5261" y="3693"/>
                    <a:pt x="5306" y="3826"/>
                    <a:pt x="5350" y="3970"/>
                  </a:cubicBezTo>
                  <a:cubicBezTo>
                    <a:pt x="5406" y="4115"/>
                    <a:pt x="5428" y="4260"/>
                    <a:pt x="5417" y="4405"/>
                  </a:cubicBezTo>
                  <a:cubicBezTo>
                    <a:pt x="5417" y="4549"/>
                    <a:pt x="5383" y="4694"/>
                    <a:pt x="5350" y="4849"/>
                  </a:cubicBezTo>
                  <a:lnTo>
                    <a:pt x="5306" y="5127"/>
                  </a:lnTo>
                  <a:lnTo>
                    <a:pt x="4938" y="4727"/>
                  </a:lnTo>
                  <a:cubicBezTo>
                    <a:pt x="4649" y="4405"/>
                    <a:pt x="4349" y="4082"/>
                    <a:pt x="4049" y="3770"/>
                  </a:cubicBezTo>
                  <a:lnTo>
                    <a:pt x="3848" y="3292"/>
                  </a:lnTo>
                  <a:cubicBezTo>
                    <a:pt x="3782" y="3125"/>
                    <a:pt x="3670" y="2969"/>
                    <a:pt x="3581" y="2814"/>
                  </a:cubicBezTo>
                  <a:cubicBezTo>
                    <a:pt x="3404" y="2502"/>
                    <a:pt x="3292" y="2146"/>
                    <a:pt x="3104" y="1835"/>
                  </a:cubicBezTo>
                  <a:lnTo>
                    <a:pt x="3059" y="1857"/>
                  </a:lnTo>
                  <a:cubicBezTo>
                    <a:pt x="3237" y="2169"/>
                    <a:pt x="3348" y="2524"/>
                    <a:pt x="3526" y="2847"/>
                  </a:cubicBezTo>
                  <a:cubicBezTo>
                    <a:pt x="3604" y="3014"/>
                    <a:pt x="3715" y="3159"/>
                    <a:pt x="3771" y="3325"/>
                  </a:cubicBezTo>
                  <a:lnTo>
                    <a:pt x="3882" y="3592"/>
                  </a:lnTo>
                  <a:cubicBezTo>
                    <a:pt x="3448" y="3147"/>
                    <a:pt x="3003" y="2714"/>
                    <a:pt x="2558" y="2280"/>
                  </a:cubicBezTo>
                  <a:cubicBezTo>
                    <a:pt x="1725" y="1513"/>
                    <a:pt x="868" y="757"/>
                    <a:pt x="2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19"/>
            <p:cNvSpPr/>
            <p:nvPr/>
          </p:nvSpPr>
          <p:spPr>
            <a:xfrm>
              <a:off x="2230087" y="4257641"/>
              <a:ext cx="319779" cy="330978"/>
            </a:xfrm>
            <a:custGeom>
              <a:avLst/>
              <a:gdLst/>
              <a:ahLst/>
              <a:cxnLst/>
              <a:rect l="l" t="t" r="r" b="b"/>
              <a:pathLst>
                <a:path w="9166" h="9487" extrusionOk="0">
                  <a:moveTo>
                    <a:pt x="3318" y="1"/>
                  </a:moveTo>
                  <a:cubicBezTo>
                    <a:pt x="3031" y="1"/>
                    <a:pt x="2742" y="61"/>
                    <a:pt x="2470" y="168"/>
                  </a:cubicBezTo>
                  <a:cubicBezTo>
                    <a:pt x="1836" y="401"/>
                    <a:pt x="1336" y="880"/>
                    <a:pt x="891" y="1380"/>
                  </a:cubicBezTo>
                  <a:cubicBezTo>
                    <a:pt x="757" y="1525"/>
                    <a:pt x="624" y="1669"/>
                    <a:pt x="513" y="1836"/>
                  </a:cubicBezTo>
                  <a:cubicBezTo>
                    <a:pt x="390" y="1992"/>
                    <a:pt x="290" y="2170"/>
                    <a:pt x="278" y="2359"/>
                  </a:cubicBezTo>
                  <a:cubicBezTo>
                    <a:pt x="278" y="2392"/>
                    <a:pt x="312" y="2425"/>
                    <a:pt x="345" y="2425"/>
                  </a:cubicBezTo>
                  <a:cubicBezTo>
                    <a:pt x="1" y="2904"/>
                    <a:pt x="12" y="3560"/>
                    <a:pt x="223" y="4105"/>
                  </a:cubicBezTo>
                  <a:lnTo>
                    <a:pt x="212" y="4105"/>
                  </a:lnTo>
                  <a:cubicBezTo>
                    <a:pt x="179" y="4450"/>
                    <a:pt x="157" y="4795"/>
                    <a:pt x="145" y="5139"/>
                  </a:cubicBezTo>
                  <a:cubicBezTo>
                    <a:pt x="145" y="5451"/>
                    <a:pt x="145" y="5762"/>
                    <a:pt x="201" y="6073"/>
                  </a:cubicBezTo>
                  <a:cubicBezTo>
                    <a:pt x="312" y="6597"/>
                    <a:pt x="612" y="7030"/>
                    <a:pt x="990" y="7375"/>
                  </a:cubicBezTo>
                  <a:lnTo>
                    <a:pt x="990" y="7397"/>
                  </a:lnTo>
                  <a:cubicBezTo>
                    <a:pt x="1035" y="7808"/>
                    <a:pt x="1346" y="8109"/>
                    <a:pt x="1680" y="8320"/>
                  </a:cubicBezTo>
                  <a:cubicBezTo>
                    <a:pt x="1880" y="8431"/>
                    <a:pt x="2092" y="8532"/>
                    <a:pt x="2303" y="8621"/>
                  </a:cubicBezTo>
                  <a:cubicBezTo>
                    <a:pt x="2426" y="8674"/>
                    <a:pt x="2558" y="8720"/>
                    <a:pt x="2690" y="8720"/>
                  </a:cubicBezTo>
                  <a:cubicBezTo>
                    <a:pt x="2724" y="8720"/>
                    <a:pt x="2758" y="8717"/>
                    <a:pt x="2792" y="8710"/>
                  </a:cubicBezTo>
                  <a:cubicBezTo>
                    <a:pt x="3137" y="8977"/>
                    <a:pt x="3560" y="9132"/>
                    <a:pt x="3993" y="9210"/>
                  </a:cubicBezTo>
                  <a:cubicBezTo>
                    <a:pt x="4272" y="9254"/>
                    <a:pt x="4549" y="9277"/>
                    <a:pt x="4828" y="9277"/>
                  </a:cubicBezTo>
                  <a:cubicBezTo>
                    <a:pt x="4956" y="9282"/>
                    <a:pt x="5086" y="9285"/>
                    <a:pt x="5218" y="9285"/>
                  </a:cubicBezTo>
                  <a:cubicBezTo>
                    <a:pt x="5350" y="9285"/>
                    <a:pt x="5484" y="9282"/>
                    <a:pt x="5617" y="9277"/>
                  </a:cubicBezTo>
                  <a:cubicBezTo>
                    <a:pt x="5639" y="9266"/>
                    <a:pt x="5673" y="9266"/>
                    <a:pt x="5695" y="9266"/>
                  </a:cubicBezTo>
                  <a:cubicBezTo>
                    <a:pt x="5884" y="9366"/>
                    <a:pt x="6096" y="9432"/>
                    <a:pt x="6296" y="9466"/>
                  </a:cubicBezTo>
                  <a:cubicBezTo>
                    <a:pt x="6385" y="9481"/>
                    <a:pt x="6473" y="9487"/>
                    <a:pt x="6562" y="9487"/>
                  </a:cubicBezTo>
                  <a:cubicBezTo>
                    <a:pt x="6740" y="9487"/>
                    <a:pt x="6918" y="9462"/>
                    <a:pt x="7097" y="9432"/>
                  </a:cubicBezTo>
                  <a:cubicBezTo>
                    <a:pt x="7230" y="9422"/>
                    <a:pt x="7374" y="9399"/>
                    <a:pt x="7508" y="9355"/>
                  </a:cubicBezTo>
                  <a:cubicBezTo>
                    <a:pt x="7641" y="9321"/>
                    <a:pt x="7753" y="9254"/>
                    <a:pt x="7864" y="9177"/>
                  </a:cubicBezTo>
                  <a:cubicBezTo>
                    <a:pt x="8076" y="9021"/>
                    <a:pt x="8242" y="8809"/>
                    <a:pt x="8365" y="8587"/>
                  </a:cubicBezTo>
                  <a:cubicBezTo>
                    <a:pt x="8431" y="8454"/>
                    <a:pt x="8476" y="8309"/>
                    <a:pt x="8520" y="8164"/>
                  </a:cubicBezTo>
                  <a:cubicBezTo>
                    <a:pt x="8520" y="8131"/>
                    <a:pt x="8531" y="8087"/>
                    <a:pt x="8543" y="8042"/>
                  </a:cubicBezTo>
                  <a:cubicBezTo>
                    <a:pt x="8598" y="7976"/>
                    <a:pt x="8642" y="7909"/>
                    <a:pt x="8687" y="7842"/>
                  </a:cubicBezTo>
                  <a:cubicBezTo>
                    <a:pt x="8765" y="7719"/>
                    <a:pt x="8832" y="7608"/>
                    <a:pt x="8865" y="7464"/>
                  </a:cubicBezTo>
                  <a:cubicBezTo>
                    <a:pt x="8899" y="7341"/>
                    <a:pt x="8899" y="7208"/>
                    <a:pt x="8899" y="7074"/>
                  </a:cubicBezTo>
                  <a:cubicBezTo>
                    <a:pt x="8899" y="6941"/>
                    <a:pt x="8899" y="6807"/>
                    <a:pt x="8909" y="6674"/>
                  </a:cubicBezTo>
                  <a:cubicBezTo>
                    <a:pt x="8932" y="6541"/>
                    <a:pt x="8965" y="6396"/>
                    <a:pt x="8998" y="6263"/>
                  </a:cubicBezTo>
                  <a:cubicBezTo>
                    <a:pt x="9065" y="5974"/>
                    <a:pt x="9132" y="5695"/>
                    <a:pt x="9143" y="5406"/>
                  </a:cubicBezTo>
                  <a:cubicBezTo>
                    <a:pt x="9166" y="5117"/>
                    <a:pt x="9154" y="4828"/>
                    <a:pt x="9143" y="4550"/>
                  </a:cubicBezTo>
                  <a:cubicBezTo>
                    <a:pt x="9132" y="4261"/>
                    <a:pt x="9087" y="3960"/>
                    <a:pt x="8943" y="3705"/>
                  </a:cubicBezTo>
                  <a:cubicBezTo>
                    <a:pt x="8843" y="3549"/>
                    <a:pt x="8721" y="3416"/>
                    <a:pt x="8553" y="3337"/>
                  </a:cubicBezTo>
                  <a:cubicBezTo>
                    <a:pt x="8543" y="3137"/>
                    <a:pt x="8520" y="2937"/>
                    <a:pt x="8498" y="2748"/>
                  </a:cubicBezTo>
                  <a:cubicBezTo>
                    <a:pt x="8476" y="2526"/>
                    <a:pt x="8442" y="2314"/>
                    <a:pt x="8365" y="2103"/>
                  </a:cubicBezTo>
                  <a:cubicBezTo>
                    <a:pt x="8220" y="1681"/>
                    <a:pt x="7908" y="1358"/>
                    <a:pt x="7519" y="1135"/>
                  </a:cubicBezTo>
                  <a:cubicBezTo>
                    <a:pt x="7108" y="890"/>
                    <a:pt x="6640" y="791"/>
                    <a:pt x="6185" y="713"/>
                  </a:cubicBezTo>
                  <a:cubicBezTo>
                    <a:pt x="5696" y="417"/>
                    <a:pt x="5131" y="207"/>
                    <a:pt x="4565" y="207"/>
                  </a:cubicBezTo>
                  <a:cubicBezTo>
                    <a:pt x="4448" y="207"/>
                    <a:pt x="4332" y="216"/>
                    <a:pt x="4216" y="235"/>
                  </a:cubicBezTo>
                  <a:cubicBezTo>
                    <a:pt x="3938" y="72"/>
                    <a:pt x="3629" y="1"/>
                    <a:pt x="331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19"/>
            <p:cNvSpPr/>
            <p:nvPr/>
          </p:nvSpPr>
          <p:spPr>
            <a:xfrm>
              <a:off x="2280047" y="4257676"/>
              <a:ext cx="95976" cy="37434"/>
            </a:xfrm>
            <a:custGeom>
              <a:avLst/>
              <a:gdLst/>
              <a:ahLst/>
              <a:cxnLst/>
              <a:rect l="l" t="t" r="r" b="b"/>
              <a:pathLst>
                <a:path w="2751" h="1073" extrusionOk="0">
                  <a:moveTo>
                    <a:pt x="1869" y="0"/>
                  </a:moveTo>
                  <a:cubicBezTo>
                    <a:pt x="1763" y="0"/>
                    <a:pt x="1656" y="8"/>
                    <a:pt x="1550" y="22"/>
                  </a:cubicBezTo>
                  <a:cubicBezTo>
                    <a:pt x="1204" y="145"/>
                    <a:pt x="893" y="333"/>
                    <a:pt x="593" y="534"/>
                  </a:cubicBezTo>
                  <a:cubicBezTo>
                    <a:pt x="493" y="600"/>
                    <a:pt x="381" y="667"/>
                    <a:pt x="270" y="745"/>
                  </a:cubicBezTo>
                  <a:cubicBezTo>
                    <a:pt x="181" y="812"/>
                    <a:pt x="81" y="879"/>
                    <a:pt x="25" y="978"/>
                  </a:cubicBezTo>
                  <a:cubicBezTo>
                    <a:pt x="1" y="1029"/>
                    <a:pt x="51" y="1073"/>
                    <a:pt x="96" y="1073"/>
                  </a:cubicBezTo>
                  <a:cubicBezTo>
                    <a:pt x="111" y="1073"/>
                    <a:pt x="126" y="1068"/>
                    <a:pt x="137" y="1057"/>
                  </a:cubicBezTo>
                  <a:cubicBezTo>
                    <a:pt x="671" y="523"/>
                    <a:pt x="1461" y="378"/>
                    <a:pt x="2183" y="278"/>
                  </a:cubicBezTo>
                  <a:lnTo>
                    <a:pt x="2751" y="211"/>
                  </a:lnTo>
                  <a:cubicBezTo>
                    <a:pt x="2478" y="63"/>
                    <a:pt x="2175" y="0"/>
                    <a:pt x="186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19"/>
            <p:cNvSpPr/>
            <p:nvPr/>
          </p:nvSpPr>
          <p:spPr>
            <a:xfrm>
              <a:off x="2230471" y="4289005"/>
              <a:ext cx="310080" cy="299684"/>
            </a:xfrm>
            <a:custGeom>
              <a:avLst/>
              <a:gdLst/>
              <a:ahLst/>
              <a:cxnLst/>
              <a:rect l="l" t="t" r="r" b="b"/>
              <a:pathLst>
                <a:path w="8888" h="8590" extrusionOk="0">
                  <a:moveTo>
                    <a:pt x="5598" y="1"/>
                  </a:moveTo>
                  <a:cubicBezTo>
                    <a:pt x="5584" y="1"/>
                    <a:pt x="5587" y="27"/>
                    <a:pt x="5606" y="36"/>
                  </a:cubicBezTo>
                  <a:cubicBezTo>
                    <a:pt x="5751" y="70"/>
                    <a:pt x="5895" y="103"/>
                    <a:pt x="6040" y="159"/>
                  </a:cubicBezTo>
                  <a:cubicBezTo>
                    <a:pt x="6162" y="225"/>
                    <a:pt x="6263" y="314"/>
                    <a:pt x="6340" y="436"/>
                  </a:cubicBezTo>
                  <a:cubicBezTo>
                    <a:pt x="6474" y="648"/>
                    <a:pt x="6563" y="881"/>
                    <a:pt x="6619" y="1126"/>
                  </a:cubicBezTo>
                  <a:cubicBezTo>
                    <a:pt x="6685" y="1360"/>
                    <a:pt x="6708" y="1605"/>
                    <a:pt x="6696" y="1849"/>
                  </a:cubicBezTo>
                  <a:cubicBezTo>
                    <a:pt x="6685" y="2127"/>
                    <a:pt x="6629" y="2405"/>
                    <a:pt x="6596" y="2683"/>
                  </a:cubicBezTo>
                  <a:cubicBezTo>
                    <a:pt x="6585" y="2850"/>
                    <a:pt x="6574" y="3006"/>
                    <a:pt x="6530" y="3162"/>
                  </a:cubicBezTo>
                  <a:cubicBezTo>
                    <a:pt x="6507" y="3261"/>
                    <a:pt x="6463" y="3340"/>
                    <a:pt x="6441" y="3429"/>
                  </a:cubicBezTo>
                  <a:cubicBezTo>
                    <a:pt x="6340" y="3295"/>
                    <a:pt x="6229" y="3172"/>
                    <a:pt x="6107" y="3061"/>
                  </a:cubicBezTo>
                  <a:cubicBezTo>
                    <a:pt x="6096" y="3053"/>
                    <a:pt x="6085" y="3050"/>
                    <a:pt x="6075" y="3050"/>
                  </a:cubicBezTo>
                  <a:cubicBezTo>
                    <a:pt x="6045" y="3050"/>
                    <a:pt x="6026" y="3081"/>
                    <a:pt x="6051" y="3106"/>
                  </a:cubicBezTo>
                  <a:lnTo>
                    <a:pt x="6085" y="3139"/>
                  </a:lnTo>
                  <a:cubicBezTo>
                    <a:pt x="6063" y="3150"/>
                    <a:pt x="6063" y="3162"/>
                    <a:pt x="6073" y="3184"/>
                  </a:cubicBezTo>
                  <a:cubicBezTo>
                    <a:pt x="6263" y="3484"/>
                    <a:pt x="6496" y="3785"/>
                    <a:pt x="6429" y="4163"/>
                  </a:cubicBezTo>
                  <a:cubicBezTo>
                    <a:pt x="6396" y="4351"/>
                    <a:pt x="6273" y="4485"/>
                    <a:pt x="6107" y="4585"/>
                  </a:cubicBezTo>
                  <a:cubicBezTo>
                    <a:pt x="5962" y="4685"/>
                    <a:pt x="5796" y="4774"/>
                    <a:pt x="5628" y="4841"/>
                  </a:cubicBezTo>
                  <a:cubicBezTo>
                    <a:pt x="5515" y="4888"/>
                    <a:pt x="5393" y="4919"/>
                    <a:pt x="5272" y="4919"/>
                  </a:cubicBezTo>
                  <a:cubicBezTo>
                    <a:pt x="5193" y="4919"/>
                    <a:pt x="5114" y="4905"/>
                    <a:pt x="5039" y="4875"/>
                  </a:cubicBezTo>
                  <a:cubicBezTo>
                    <a:pt x="5035" y="4874"/>
                    <a:pt x="5031" y="4873"/>
                    <a:pt x="5027" y="4873"/>
                  </a:cubicBezTo>
                  <a:cubicBezTo>
                    <a:pt x="4979" y="4873"/>
                    <a:pt x="4954" y="4932"/>
                    <a:pt x="4995" y="4964"/>
                  </a:cubicBezTo>
                  <a:cubicBezTo>
                    <a:pt x="5223" y="5117"/>
                    <a:pt x="5499" y="5213"/>
                    <a:pt x="5770" y="5213"/>
                  </a:cubicBezTo>
                  <a:cubicBezTo>
                    <a:pt x="5987" y="5213"/>
                    <a:pt x="6202" y="5151"/>
                    <a:pt x="6385" y="5008"/>
                  </a:cubicBezTo>
                  <a:cubicBezTo>
                    <a:pt x="6563" y="4852"/>
                    <a:pt x="6708" y="4652"/>
                    <a:pt x="6763" y="4418"/>
                  </a:cubicBezTo>
                  <a:cubicBezTo>
                    <a:pt x="6830" y="4185"/>
                    <a:pt x="6763" y="3951"/>
                    <a:pt x="6652" y="3751"/>
                  </a:cubicBezTo>
                  <a:cubicBezTo>
                    <a:pt x="6619" y="3684"/>
                    <a:pt x="6585" y="3629"/>
                    <a:pt x="6552" y="3573"/>
                  </a:cubicBezTo>
                  <a:cubicBezTo>
                    <a:pt x="6997" y="3306"/>
                    <a:pt x="7286" y="2839"/>
                    <a:pt x="7274" y="2305"/>
                  </a:cubicBezTo>
                  <a:cubicBezTo>
                    <a:pt x="7274" y="2194"/>
                    <a:pt x="7264" y="2072"/>
                    <a:pt x="7252" y="1949"/>
                  </a:cubicBezTo>
                  <a:lnTo>
                    <a:pt x="7252" y="1949"/>
                  </a:lnTo>
                  <a:cubicBezTo>
                    <a:pt x="7252" y="1949"/>
                    <a:pt x="7264" y="1961"/>
                    <a:pt x="7274" y="1961"/>
                  </a:cubicBezTo>
                  <a:cubicBezTo>
                    <a:pt x="7541" y="2183"/>
                    <a:pt x="7709" y="2517"/>
                    <a:pt x="7808" y="2828"/>
                  </a:cubicBezTo>
                  <a:cubicBezTo>
                    <a:pt x="7942" y="3261"/>
                    <a:pt x="8020" y="3706"/>
                    <a:pt x="8087" y="4151"/>
                  </a:cubicBezTo>
                  <a:cubicBezTo>
                    <a:pt x="8120" y="4385"/>
                    <a:pt x="8154" y="4618"/>
                    <a:pt x="8120" y="4852"/>
                  </a:cubicBezTo>
                  <a:cubicBezTo>
                    <a:pt x="8109" y="4974"/>
                    <a:pt x="8075" y="5085"/>
                    <a:pt x="8053" y="5208"/>
                  </a:cubicBezTo>
                  <a:cubicBezTo>
                    <a:pt x="8020" y="5330"/>
                    <a:pt x="7998" y="5453"/>
                    <a:pt x="7953" y="5575"/>
                  </a:cubicBezTo>
                  <a:cubicBezTo>
                    <a:pt x="7875" y="5775"/>
                    <a:pt x="7719" y="5975"/>
                    <a:pt x="7519" y="6098"/>
                  </a:cubicBezTo>
                  <a:cubicBezTo>
                    <a:pt x="7421" y="6156"/>
                    <a:pt x="7308" y="6174"/>
                    <a:pt x="7193" y="6174"/>
                  </a:cubicBezTo>
                  <a:cubicBezTo>
                    <a:pt x="7085" y="6174"/>
                    <a:pt x="6976" y="6158"/>
                    <a:pt x="6874" y="6142"/>
                  </a:cubicBezTo>
                  <a:cubicBezTo>
                    <a:pt x="6340" y="6064"/>
                    <a:pt x="5840" y="5853"/>
                    <a:pt x="5406" y="5530"/>
                  </a:cubicBezTo>
                  <a:cubicBezTo>
                    <a:pt x="5390" y="5523"/>
                    <a:pt x="5364" y="5515"/>
                    <a:pt x="5338" y="5515"/>
                  </a:cubicBezTo>
                  <a:cubicBezTo>
                    <a:pt x="5327" y="5515"/>
                    <a:pt x="5316" y="5516"/>
                    <a:pt x="5306" y="5520"/>
                  </a:cubicBezTo>
                  <a:cubicBezTo>
                    <a:pt x="5284" y="5542"/>
                    <a:pt x="5284" y="5586"/>
                    <a:pt x="5306" y="5609"/>
                  </a:cubicBezTo>
                  <a:cubicBezTo>
                    <a:pt x="5484" y="5797"/>
                    <a:pt x="5717" y="5920"/>
                    <a:pt x="5962" y="6009"/>
                  </a:cubicBezTo>
                  <a:cubicBezTo>
                    <a:pt x="6085" y="6064"/>
                    <a:pt x="6196" y="6098"/>
                    <a:pt x="6318" y="6142"/>
                  </a:cubicBezTo>
                  <a:cubicBezTo>
                    <a:pt x="6118" y="6120"/>
                    <a:pt x="5918" y="6086"/>
                    <a:pt x="5717" y="6064"/>
                  </a:cubicBezTo>
                  <a:cubicBezTo>
                    <a:pt x="5351" y="5997"/>
                    <a:pt x="4973" y="5942"/>
                    <a:pt x="4627" y="5787"/>
                  </a:cubicBezTo>
                  <a:cubicBezTo>
                    <a:pt x="4294" y="5631"/>
                    <a:pt x="3949" y="5441"/>
                    <a:pt x="3638" y="5230"/>
                  </a:cubicBezTo>
                  <a:cubicBezTo>
                    <a:pt x="3349" y="5030"/>
                    <a:pt x="3082" y="4808"/>
                    <a:pt x="2859" y="4529"/>
                  </a:cubicBezTo>
                  <a:cubicBezTo>
                    <a:pt x="2737" y="4396"/>
                    <a:pt x="2637" y="4240"/>
                    <a:pt x="2559" y="4074"/>
                  </a:cubicBezTo>
                  <a:cubicBezTo>
                    <a:pt x="2470" y="3906"/>
                    <a:pt x="2403" y="3718"/>
                    <a:pt x="2348" y="3528"/>
                  </a:cubicBezTo>
                  <a:lnTo>
                    <a:pt x="2348" y="3518"/>
                  </a:lnTo>
                  <a:cubicBezTo>
                    <a:pt x="2348" y="3480"/>
                    <a:pt x="2302" y="3452"/>
                    <a:pt x="2265" y="3452"/>
                  </a:cubicBezTo>
                  <a:cubicBezTo>
                    <a:pt x="2248" y="3452"/>
                    <a:pt x="2232" y="3459"/>
                    <a:pt x="2225" y="3473"/>
                  </a:cubicBezTo>
                  <a:cubicBezTo>
                    <a:pt x="2003" y="3829"/>
                    <a:pt x="2269" y="4296"/>
                    <a:pt x="2447" y="4618"/>
                  </a:cubicBezTo>
                  <a:cubicBezTo>
                    <a:pt x="2659" y="4974"/>
                    <a:pt x="2926" y="5297"/>
                    <a:pt x="3238" y="5586"/>
                  </a:cubicBezTo>
                  <a:cubicBezTo>
                    <a:pt x="3282" y="5631"/>
                    <a:pt x="3349" y="5675"/>
                    <a:pt x="3393" y="5731"/>
                  </a:cubicBezTo>
                  <a:cubicBezTo>
                    <a:pt x="3293" y="5698"/>
                    <a:pt x="3182" y="5664"/>
                    <a:pt x="3082" y="5619"/>
                  </a:cubicBezTo>
                  <a:cubicBezTo>
                    <a:pt x="2681" y="5453"/>
                    <a:pt x="2326" y="5208"/>
                    <a:pt x="1992" y="4952"/>
                  </a:cubicBezTo>
                  <a:cubicBezTo>
                    <a:pt x="1881" y="4863"/>
                    <a:pt x="1780" y="4786"/>
                    <a:pt x="1669" y="4697"/>
                  </a:cubicBezTo>
                  <a:cubicBezTo>
                    <a:pt x="1614" y="4630"/>
                    <a:pt x="1558" y="4552"/>
                    <a:pt x="1502" y="4474"/>
                  </a:cubicBezTo>
                  <a:cubicBezTo>
                    <a:pt x="1236" y="4107"/>
                    <a:pt x="1024" y="3684"/>
                    <a:pt x="913" y="3239"/>
                  </a:cubicBezTo>
                  <a:cubicBezTo>
                    <a:pt x="791" y="2761"/>
                    <a:pt x="813" y="2260"/>
                    <a:pt x="957" y="1783"/>
                  </a:cubicBezTo>
                  <a:cubicBezTo>
                    <a:pt x="1046" y="1482"/>
                    <a:pt x="1169" y="1193"/>
                    <a:pt x="1313" y="915"/>
                  </a:cubicBezTo>
                  <a:cubicBezTo>
                    <a:pt x="1469" y="637"/>
                    <a:pt x="1658" y="403"/>
                    <a:pt x="1891" y="192"/>
                  </a:cubicBezTo>
                  <a:cubicBezTo>
                    <a:pt x="1919" y="165"/>
                    <a:pt x="1872" y="131"/>
                    <a:pt x="1836" y="131"/>
                  </a:cubicBezTo>
                  <a:cubicBezTo>
                    <a:pt x="1828" y="131"/>
                    <a:pt x="1820" y="132"/>
                    <a:pt x="1814" y="136"/>
                  </a:cubicBezTo>
                  <a:lnTo>
                    <a:pt x="1313" y="503"/>
                  </a:lnTo>
                  <a:cubicBezTo>
                    <a:pt x="1157" y="637"/>
                    <a:pt x="1002" y="782"/>
                    <a:pt x="857" y="926"/>
                  </a:cubicBezTo>
                  <a:cubicBezTo>
                    <a:pt x="613" y="1182"/>
                    <a:pt x="390" y="1471"/>
                    <a:pt x="201" y="1771"/>
                  </a:cubicBezTo>
                  <a:cubicBezTo>
                    <a:pt x="1" y="2216"/>
                    <a:pt x="34" y="2750"/>
                    <a:pt x="212" y="3206"/>
                  </a:cubicBezTo>
                  <a:lnTo>
                    <a:pt x="201" y="3206"/>
                  </a:lnTo>
                  <a:lnTo>
                    <a:pt x="201" y="3217"/>
                  </a:lnTo>
                  <a:cubicBezTo>
                    <a:pt x="346" y="3506"/>
                    <a:pt x="534" y="3773"/>
                    <a:pt x="757" y="4007"/>
                  </a:cubicBezTo>
                  <a:cubicBezTo>
                    <a:pt x="791" y="4052"/>
                    <a:pt x="824" y="4084"/>
                    <a:pt x="868" y="4118"/>
                  </a:cubicBezTo>
                  <a:cubicBezTo>
                    <a:pt x="868" y="4541"/>
                    <a:pt x="924" y="4964"/>
                    <a:pt x="1068" y="5364"/>
                  </a:cubicBezTo>
                  <a:cubicBezTo>
                    <a:pt x="1224" y="5787"/>
                    <a:pt x="1480" y="6165"/>
                    <a:pt x="1780" y="6476"/>
                  </a:cubicBezTo>
                  <a:cubicBezTo>
                    <a:pt x="1814" y="6509"/>
                    <a:pt x="1836" y="6531"/>
                    <a:pt x="1869" y="6554"/>
                  </a:cubicBezTo>
                  <a:cubicBezTo>
                    <a:pt x="1802" y="6531"/>
                    <a:pt x="1747" y="6521"/>
                    <a:pt x="1691" y="6487"/>
                  </a:cubicBezTo>
                  <a:cubicBezTo>
                    <a:pt x="1313" y="6331"/>
                    <a:pt x="957" y="6120"/>
                    <a:pt x="635" y="5876"/>
                  </a:cubicBezTo>
                  <a:cubicBezTo>
                    <a:pt x="534" y="5797"/>
                    <a:pt x="445" y="5720"/>
                    <a:pt x="346" y="5642"/>
                  </a:cubicBezTo>
                  <a:lnTo>
                    <a:pt x="346" y="5642"/>
                  </a:lnTo>
                  <a:cubicBezTo>
                    <a:pt x="502" y="5953"/>
                    <a:pt x="724" y="6242"/>
                    <a:pt x="979" y="6476"/>
                  </a:cubicBezTo>
                  <a:lnTo>
                    <a:pt x="979" y="6487"/>
                  </a:lnTo>
                  <a:cubicBezTo>
                    <a:pt x="1124" y="6576"/>
                    <a:pt x="1291" y="6654"/>
                    <a:pt x="1458" y="6721"/>
                  </a:cubicBezTo>
                  <a:cubicBezTo>
                    <a:pt x="1469" y="6721"/>
                    <a:pt x="1480" y="6721"/>
                    <a:pt x="1480" y="6732"/>
                  </a:cubicBezTo>
                  <a:cubicBezTo>
                    <a:pt x="1769" y="7099"/>
                    <a:pt x="2081" y="7466"/>
                    <a:pt x="2437" y="7777"/>
                  </a:cubicBezTo>
                  <a:cubicBezTo>
                    <a:pt x="2517" y="7801"/>
                    <a:pt x="2603" y="7820"/>
                    <a:pt x="2686" y="7820"/>
                  </a:cubicBezTo>
                  <a:cubicBezTo>
                    <a:pt x="2718" y="7820"/>
                    <a:pt x="2750" y="7817"/>
                    <a:pt x="2781" y="7811"/>
                  </a:cubicBezTo>
                  <a:cubicBezTo>
                    <a:pt x="3126" y="8078"/>
                    <a:pt x="3549" y="8233"/>
                    <a:pt x="3982" y="8311"/>
                  </a:cubicBezTo>
                  <a:cubicBezTo>
                    <a:pt x="4261" y="8355"/>
                    <a:pt x="4538" y="8378"/>
                    <a:pt x="4817" y="8378"/>
                  </a:cubicBezTo>
                  <a:lnTo>
                    <a:pt x="5017" y="8378"/>
                  </a:lnTo>
                  <a:cubicBezTo>
                    <a:pt x="5173" y="8355"/>
                    <a:pt x="5339" y="8311"/>
                    <a:pt x="5473" y="8244"/>
                  </a:cubicBezTo>
                  <a:cubicBezTo>
                    <a:pt x="5506" y="8289"/>
                    <a:pt x="5551" y="8333"/>
                    <a:pt x="5584" y="8378"/>
                  </a:cubicBezTo>
                  <a:lnTo>
                    <a:pt x="5606" y="8378"/>
                  </a:lnTo>
                  <a:cubicBezTo>
                    <a:pt x="5628" y="8367"/>
                    <a:pt x="5662" y="8367"/>
                    <a:pt x="5684" y="8367"/>
                  </a:cubicBezTo>
                  <a:cubicBezTo>
                    <a:pt x="5873" y="8467"/>
                    <a:pt x="6085" y="8533"/>
                    <a:pt x="6285" y="8567"/>
                  </a:cubicBezTo>
                  <a:cubicBezTo>
                    <a:pt x="6396" y="8589"/>
                    <a:pt x="6507" y="8589"/>
                    <a:pt x="6619" y="8589"/>
                  </a:cubicBezTo>
                  <a:cubicBezTo>
                    <a:pt x="6574" y="8567"/>
                    <a:pt x="6518" y="8556"/>
                    <a:pt x="6474" y="8533"/>
                  </a:cubicBezTo>
                  <a:cubicBezTo>
                    <a:pt x="6273" y="8456"/>
                    <a:pt x="6063" y="8367"/>
                    <a:pt x="5885" y="8244"/>
                  </a:cubicBezTo>
                  <a:cubicBezTo>
                    <a:pt x="5773" y="8167"/>
                    <a:pt x="5684" y="8078"/>
                    <a:pt x="5584" y="7989"/>
                  </a:cubicBezTo>
                  <a:cubicBezTo>
                    <a:pt x="5618" y="7989"/>
                    <a:pt x="5640" y="7977"/>
                    <a:pt x="5662" y="7977"/>
                  </a:cubicBezTo>
                  <a:cubicBezTo>
                    <a:pt x="5964" y="8032"/>
                    <a:pt x="6258" y="8072"/>
                    <a:pt x="6558" y="8072"/>
                  </a:cubicBezTo>
                  <a:cubicBezTo>
                    <a:pt x="6622" y="8072"/>
                    <a:pt x="6687" y="8070"/>
                    <a:pt x="6752" y="8066"/>
                  </a:cubicBezTo>
                  <a:cubicBezTo>
                    <a:pt x="7008" y="8055"/>
                    <a:pt x="7252" y="8022"/>
                    <a:pt x="7497" y="7955"/>
                  </a:cubicBezTo>
                  <a:cubicBezTo>
                    <a:pt x="7620" y="7922"/>
                    <a:pt x="7731" y="7888"/>
                    <a:pt x="7842" y="7821"/>
                  </a:cubicBezTo>
                  <a:cubicBezTo>
                    <a:pt x="7953" y="7744"/>
                    <a:pt x="8031" y="7644"/>
                    <a:pt x="8109" y="7544"/>
                  </a:cubicBezTo>
                  <a:cubicBezTo>
                    <a:pt x="8309" y="7288"/>
                    <a:pt x="8509" y="7032"/>
                    <a:pt x="8698" y="6765"/>
                  </a:cubicBezTo>
                  <a:cubicBezTo>
                    <a:pt x="8754" y="6687"/>
                    <a:pt x="8809" y="6598"/>
                    <a:pt x="8865" y="6509"/>
                  </a:cubicBezTo>
                  <a:cubicBezTo>
                    <a:pt x="8888" y="6420"/>
                    <a:pt x="8888" y="6331"/>
                    <a:pt x="8888" y="6242"/>
                  </a:cubicBezTo>
                  <a:lnTo>
                    <a:pt x="8888" y="6242"/>
                  </a:lnTo>
                  <a:cubicBezTo>
                    <a:pt x="8821" y="6353"/>
                    <a:pt x="8754" y="6465"/>
                    <a:pt x="8676" y="6576"/>
                  </a:cubicBezTo>
                  <a:cubicBezTo>
                    <a:pt x="8631" y="6643"/>
                    <a:pt x="8576" y="6709"/>
                    <a:pt x="8532" y="6776"/>
                  </a:cubicBezTo>
                  <a:cubicBezTo>
                    <a:pt x="8665" y="6554"/>
                    <a:pt x="8776" y="6331"/>
                    <a:pt x="8888" y="6098"/>
                  </a:cubicBezTo>
                  <a:lnTo>
                    <a:pt x="8888" y="5931"/>
                  </a:lnTo>
                  <a:cubicBezTo>
                    <a:pt x="8676" y="6309"/>
                    <a:pt x="8487" y="6709"/>
                    <a:pt x="8198" y="7043"/>
                  </a:cubicBezTo>
                  <a:cubicBezTo>
                    <a:pt x="7931" y="7332"/>
                    <a:pt x="7608" y="7577"/>
                    <a:pt x="7230" y="7688"/>
                  </a:cubicBezTo>
                  <a:cubicBezTo>
                    <a:pt x="7064" y="7744"/>
                    <a:pt x="6874" y="7766"/>
                    <a:pt x="6696" y="7766"/>
                  </a:cubicBezTo>
                  <a:cubicBezTo>
                    <a:pt x="6496" y="7755"/>
                    <a:pt x="6296" y="7700"/>
                    <a:pt x="6096" y="7633"/>
                  </a:cubicBezTo>
                  <a:cubicBezTo>
                    <a:pt x="5684" y="7477"/>
                    <a:pt x="5284" y="7288"/>
                    <a:pt x="4950" y="6988"/>
                  </a:cubicBezTo>
                  <a:cubicBezTo>
                    <a:pt x="4772" y="6820"/>
                    <a:pt x="4617" y="6632"/>
                    <a:pt x="4461" y="6454"/>
                  </a:cubicBezTo>
                  <a:cubicBezTo>
                    <a:pt x="4439" y="6432"/>
                    <a:pt x="4417" y="6409"/>
                    <a:pt x="4405" y="6387"/>
                  </a:cubicBezTo>
                  <a:lnTo>
                    <a:pt x="4405" y="6387"/>
                  </a:lnTo>
                  <a:cubicBezTo>
                    <a:pt x="4761" y="6576"/>
                    <a:pt x="5139" y="6732"/>
                    <a:pt x="5551" y="6732"/>
                  </a:cubicBezTo>
                  <a:cubicBezTo>
                    <a:pt x="6007" y="6732"/>
                    <a:pt x="6451" y="6576"/>
                    <a:pt x="6830" y="6331"/>
                  </a:cubicBezTo>
                  <a:cubicBezTo>
                    <a:pt x="7009" y="6388"/>
                    <a:pt x="7188" y="6437"/>
                    <a:pt x="7374" y="6437"/>
                  </a:cubicBezTo>
                  <a:cubicBezTo>
                    <a:pt x="7407" y="6437"/>
                    <a:pt x="7441" y="6435"/>
                    <a:pt x="7475" y="6432"/>
                  </a:cubicBezTo>
                  <a:cubicBezTo>
                    <a:pt x="7697" y="6420"/>
                    <a:pt x="7976" y="6343"/>
                    <a:pt x="8087" y="6131"/>
                  </a:cubicBezTo>
                  <a:cubicBezTo>
                    <a:pt x="8220" y="5898"/>
                    <a:pt x="8275" y="5619"/>
                    <a:pt x="8342" y="5352"/>
                  </a:cubicBezTo>
                  <a:cubicBezTo>
                    <a:pt x="8398" y="5097"/>
                    <a:pt x="8443" y="4830"/>
                    <a:pt x="8465" y="4563"/>
                  </a:cubicBezTo>
                  <a:cubicBezTo>
                    <a:pt x="8487" y="4341"/>
                    <a:pt x="8487" y="4129"/>
                    <a:pt x="8443" y="3906"/>
                  </a:cubicBezTo>
                  <a:cubicBezTo>
                    <a:pt x="8676" y="3584"/>
                    <a:pt x="8799" y="3195"/>
                    <a:pt x="8854" y="2806"/>
                  </a:cubicBezTo>
                  <a:cubicBezTo>
                    <a:pt x="8865" y="2772"/>
                    <a:pt x="8865" y="2739"/>
                    <a:pt x="8865" y="2717"/>
                  </a:cubicBezTo>
                  <a:cubicBezTo>
                    <a:pt x="8776" y="2594"/>
                    <a:pt x="8676" y="2494"/>
                    <a:pt x="8542" y="2438"/>
                  </a:cubicBezTo>
                  <a:cubicBezTo>
                    <a:pt x="8532" y="2238"/>
                    <a:pt x="8509" y="2038"/>
                    <a:pt x="8487" y="1849"/>
                  </a:cubicBezTo>
                  <a:lnTo>
                    <a:pt x="8487" y="1783"/>
                  </a:lnTo>
                  <a:cubicBezTo>
                    <a:pt x="8387" y="1615"/>
                    <a:pt x="8265" y="1460"/>
                    <a:pt x="8109" y="1326"/>
                  </a:cubicBezTo>
                  <a:cubicBezTo>
                    <a:pt x="8020" y="1237"/>
                    <a:pt x="7931" y="1160"/>
                    <a:pt x="7820" y="1115"/>
                  </a:cubicBezTo>
                  <a:cubicBezTo>
                    <a:pt x="7719" y="1081"/>
                    <a:pt x="7608" y="1071"/>
                    <a:pt x="7497" y="1071"/>
                  </a:cubicBezTo>
                  <a:cubicBezTo>
                    <a:pt x="7386" y="1081"/>
                    <a:pt x="7274" y="1093"/>
                    <a:pt x="7175" y="1126"/>
                  </a:cubicBezTo>
                  <a:cubicBezTo>
                    <a:pt x="7141" y="1137"/>
                    <a:pt x="7108" y="1148"/>
                    <a:pt x="7074" y="1170"/>
                  </a:cubicBezTo>
                  <a:cubicBezTo>
                    <a:pt x="7030" y="1037"/>
                    <a:pt x="6975" y="903"/>
                    <a:pt x="6896" y="782"/>
                  </a:cubicBezTo>
                  <a:cubicBezTo>
                    <a:pt x="6730" y="515"/>
                    <a:pt x="6496" y="303"/>
                    <a:pt x="6218" y="159"/>
                  </a:cubicBezTo>
                  <a:cubicBezTo>
                    <a:pt x="6207" y="153"/>
                    <a:pt x="6196" y="150"/>
                    <a:pt x="6186" y="150"/>
                  </a:cubicBezTo>
                  <a:cubicBezTo>
                    <a:pt x="6176" y="150"/>
                    <a:pt x="6168" y="153"/>
                    <a:pt x="6162" y="159"/>
                  </a:cubicBezTo>
                  <a:cubicBezTo>
                    <a:pt x="6129" y="147"/>
                    <a:pt x="6096" y="125"/>
                    <a:pt x="6063" y="114"/>
                  </a:cubicBezTo>
                  <a:cubicBezTo>
                    <a:pt x="5918" y="48"/>
                    <a:pt x="5762" y="14"/>
                    <a:pt x="5606" y="3"/>
                  </a:cubicBezTo>
                  <a:cubicBezTo>
                    <a:pt x="5603" y="1"/>
                    <a:pt x="5600" y="1"/>
                    <a:pt x="559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19"/>
            <p:cNvSpPr/>
            <p:nvPr/>
          </p:nvSpPr>
          <p:spPr>
            <a:xfrm>
              <a:off x="2355825" y="4335232"/>
              <a:ext cx="76473" cy="72461"/>
            </a:xfrm>
            <a:custGeom>
              <a:avLst/>
              <a:gdLst/>
              <a:ahLst/>
              <a:cxnLst/>
              <a:rect l="l" t="t" r="r" b="b"/>
              <a:pathLst>
                <a:path w="2192" h="2077" extrusionOk="0">
                  <a:moveTo>
                    <a:pt x="1197" y="0"/>
                  </a:moveTo>
                  <a:cubicBezTo>
                    <a:pt x="954" y="0"/>
                    <a:pt x="713" y="97"/>
                    <a:pt x="512" y="235"/>
                  </a:cubicBezTo>
                  <a:cubicBezTo>
                    <a:pt x="379" y="324"/>
                    <a:pt x="267" y="435"/>
                    <a:pt x="189" y="569"/>
                  </a:cubicBezTo>
                  <a:cubicBezTo>
                    <a:pt x="122" y="702"/>
                    <a:pt x="89" y="858"/>
                    <a:pt x="67" y="1002"/>
                  </a:cubicBezTo>
                  <a:cubicBezTo>
                    <a:pt x="0" y="1325"/>
                    <a:pt x="11" y="1669"/>
                    <a:pt x="100" y="1981"/>
                  </a:cubicBezTo>
                  <a:cubicBezTo>
                    <a:pt x="100" y="1992"/>
                    <a:pt x="122" y="2015"/>
                    <a:pt x="134" y="2015"/>
                  </a:cubicBezTo>
                  <a:cubicBezTo>
                    <a:pt x="134" y="2025"/>
                    <a:pt x="145" y="2037"/>
                    <a:pt x="145" y="2037"/>
                  </a:cubicBezTo>
                  <a:cubicBezTo>
                    <a:pt x="145" y="2062"/>
                    <a:pt x="172" y="2076"/>
                    <a:pt x="195" y="2076"/>
                  </a:cubicBezTo>
                  <a:cubicBezTo>
                    <a:pt x="213" y="2076"/>
                    <a:pt x="228" y="2067"/>
                    <a:pt x="223" y="2048"/>
                  </a:cubicBezTo>
                  <a:lnTo>
                    <a:pt x="223" y="2015"/>
                  </a:lnTo>
                  <a:lnTo>
                    <a:pt x="223" y="1981"/>
                  </a:lnTo>
                  <a:cubicBezTo>
                    <a:pt x="211" y="1959"/>
                    <a:pt x="211" y="1926"/>
                    <a:pt x="201" y="1903"/>
                  </a:cubicBezTo>
                  <a:cubicBezTo>
                    <a:pt x="134" y="1459"/>
                    <a:pt x="156" y="980"/>
                    <a:pt x="456" y="613"/>
                  </a:cubicBezTo>
                  <a:cubicBezTo>
                    <a:pt x="601" y="458"/>
                    <a:pt x="790" y="335"/>
                    <a:pt x="1012" y="302"/>
                  </a:cubicBezTo>
                  <a:cubicBezTo>
                    <a:pt x="1057" y="293"/>
                    <a:pt x="1102" y="289"/>
                    <a:pt x="1147" y="289"/>
                  </a:cubicBezTo>
                  <a:cubicBezTo>
                    <a:pt x="1338" y="289"/>
                    <a:pt x="1529" y="362"/>
                    <a:pt x="1691" y="480"/>
                  </a:cubicBezTo>
                  <a:cubicBezTo>
                    <a:pt x="1802" y="557"/>
                    <a:pt x="1869" y="658"/>
                    <a:pt x="1924" y="780"/>
                  </a:cubicBezTo>
                  <a:cubicBezTo>
                    <a:pt x="1969" y="891"/>
                    <a:pt x="2002" y="1014"/>
                    <a:pt x="2069" y="1125"/>
                  </a:cubicBezTo>
                  <a:cubicBezTo>
                    <a:pt x="2082" y="1144"/>
                    <a:pt x="2117" y="1163"/>
                    <a:pt x="2142" y="1163"/>
                  </a:cubicBezTo>
                  <a:cubicBezTo>
                    <a:pt x="2161" y="1163"/>
                    <a:pt x="2174" y="1153"/>
                    <a:pt x="2169" y="1125"/>
                  </a:cubicBezTo>
                  <a:cubicBezTo>
                    <a:pt x="2124" y="858"/>
                    <a:pt x="2191" y="591"/>
                    <a:pt x="2002" y="369"/>
                  </a:cubicBezTo>
                  <a:cubicBezTo>
                    <a:pt x="1913" y="268"/>
                    <a:pt x="1791" y="191"/>
                    <a:pt x="1669" y="135"/>
                  </a:cubicBezTo>
                  <a:cubicBezTo>
                    <a:pt x="1535" y="68"/>
                    <a:pt x="1390" y="13"/>
                    <a:pt x="1235" y="1"/>
                  </a:cubicBezTo>
                  <a:cubicBezTo>
                    <a:pt x="1222" y="1"/>
                    <a:pt x="1210" y="0"/>
                    <a:pt x="119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19"/>
            <p:cNvSpPr/>
            <p:nvPr/>
          </p:nvSpPr>
          <p:spPr>
            <a:xfrm>
              <a:off x="2301085" y="4276341"/>
              <a:ext cx="113349" cy="129921"/>
            </a:xfrm>
            <a:custGeom>
              <a:avLst/>
              <a:gdLst/>
              <a:ahLst/>
              <a:cxnLst/>
              <a:rect l="l" t="t" r="r" b="b"/>
              <a:pathLst>
                <a:path w="3249" h="3724" extrusionOk="0">
                  <a:moveTo>
                    <a:pt x="2171" y="1"/>
                  </a:moveTo>
                  <a:cubicBezTo>
                    <a:pt x="1783" y="1"/>
                    <a:pt x="1398" y="83"/>
                    <a:pt x="1058" y="277"/>
                  </a:cubicBezTo>
                  <a:cubicBezTo>
                    <a:pt x="735" y="455"/>
                    <a:pt x="479" y="722"/>
                    <a:pt x="324" y="1044"/>
                  </a:cubicBezTo>
                  <a:cubicBezTo>
                    <a:pt x="235" y="1234"/>
                    <a:pt x="168" y="1434"/>
                    <a:pt x="124" y="1622"/>
                  </a:cubicBezTo>
                  <a:cubicBezTo>
                    <a:pt x="68" y="1834"/>
                    <a:pt x="23" y="2034"/>
                    <a:pt x="12" y="2245"/>
                  </a:cubicBezTo>
                  <a:cubicBezTo>
                    <a:pt x="1" y="2468"/>
                    <a:pt x="23" y="2702"/>
                    <a:pt x="57" y="2924"/>
                  </a:cubicBezTo>
                  <a:cubicBezTo>
                    <a:pt x="90" y="3179"/>
                    <a:pt x="124" y="3424"/>
                    <a:pt x="157" y="3669"/>
                  </a:cubicBezTo>
                  <a:cubicBezTo>
                    <a:pt x="157" y="3702"/>
                    <a:pt x="192" y="3724"/>
                    <a:pt x="223" y="3724"/>
                  </a:cubicBezTo>
                  <a:cubicBezTo>
                    <a:pt x="244" y="3724"/>
                    <a:pt x="263" y="3714"/>
                    <a:pt x="268" y="3691"/>
                  </a:cubicBezTo>
                  <a:cubicBezTo>
                    <a:pt x="324" y="3213"/>
                    <a:pt x="479" y="2746"/>
                    <a:pt x="657" y="2301"/>
                  </a:cubicBezTo>
                  <a:cubicBezTo>
                    <a:pt x="746" y="2079"/>
                    <a:pt x="868" y="1867"/>
                    <a:pt x="1058" y="1711"/>
                  </a:cubicBezTo>
                  <a:cubicBezTo>
                    <a:pt x="1206" y="1584"/>
                    <a:pt x="1384" y="1477"/>
                    <a:pt x="1574" y="1477"/>
                  </a:cubicBezTo>
                  <a:cubicBezTo>
                    <a:pt x="1583" y="1477"/>
                    <a:pt x="1593" y="1478"/>
                    <a:pt x="1602" y="1478"/>
                  </a:cubicBezTo>
                  <a:cubicBezTo>
                    <a:pt x="1625" y="1478"/>
                    <a:pt x="1658" y="1467"/>
                    <a:pt x="1658" y="1434"/>
                  </a:cubicBezTo>
                  <a:cubicBezTo>
                    <a:pt x="1658" y="1256"/>
                    <a:pt x="1758" y="1111"/>
                    <a:pt x="1869" y="967"/>
                  </a:cubicBezTo>
                  <a:cubicBezTo>
                    <a:pt x="1981" y="822"/>
                    <a:pt x="2103" y="688"/>
                    <a:pt x="2247" y="588"/>
                  </a:cubicBezTo>
                  <a:cubicBezTo>
                    <a:pt x="2526" y="388"/>
                    <a:pt x="2882" y="354"/>
                    <a:pt x="3204" y="322"/>
                  </a:cubicBezTo>
                  <a:cubicBezTo>
                    <a:pt x="3238" y="310"/>
                    <a:pt x="3248" y="277"/>
                    <a:pt x="3238" y="255"/>
                  </a:cubicBezTo>
                  <a:cubicBezTo>
                    <a:pt x="3238" y="243"/>
                    <a:pt x="3226" y="243"/>
                    <a:pt x="3226" y="233"/>
                  </a:cubicBezTo>
                  <a:cubicBezTo>
                    <a:pt x="3238" y="221"/>
                    <a:pt x="3226" y="188"/>
                    <a:pt x="3193" y="177"/>
                  </a:cubicBezTo>
                  <a:cubicBezTo>
                    <a:pt x="2868" y="66"/>
                    <a:pt x="2518" y="1"/>
                    <a:pt x="21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19"/>
            <p:cNvSpPr/>
            <p:nvPr/>
          </p:nvSpPr>
          <p:spPr>
            <a:xfrm>
              <a:off x="2338067" y="4285551"/>
              <a:ext cx="74310" cy="64193"/>
            </a:xfrm>
            <a:custGeom>
              <a:avLst/>
              <a:gdLst/>
              <a:ahLst/>
              <a:cxnLst/>
              <a:rect l="l" t="t" r="r" b="b"/>
              <a:pathLst>
                <a:path w="2130" h="1840" extrusionOk="0">
                  <a:moveTo>
                    <a:pt x="1899" y="1"/>
                  </a:moveTo>
                  <a:cubicBezTo>
                    <a:pt x="1632" y="1"/>
                    <a:pt x="1361" y="82"/>
                    <a:pt x="1143" y="246"/>
                  </a:cubicBezTo>
                  <a:cubicBezTo>
                    <a:pt x="799" y="502"/>
                    <a:pt x="654" y="903"/>
                    <a:pt x="398" y="1225"/>
                  </a:cubicBezTo>
                  <a:cubicBezTo>
                    <a:pt x="265" y="1414"/>
                    <a:pt x="75" y="1559"/>
                    <a:pt x="9" y="1781"/>
                  </a:cubicBezTo>
                  <a:cubicBezTo>
                    <a:pt x="1" y="1813"/>
                    <a:pt x="44" y="1839"/>
                    <a:pt x="78" y="1839"/>
                  </a:cubicBezTo>
                  <a:cubicBezTo>
                    <a:pt x="91" y="1839"/>
                    <a:pt x="103" y="1835"/>
                    <a:pt x="109" y="1826"/>
                  </a:cubicBezTo>
                  <a:cubicBezTo>
                    <a:pt x="186" y="1637"/>
                    <a:pt x="342" y="1503"/>
                    <a:pt x="465" y="1348"/>
                  </a:cubicBezTo>
                  <a:cubicBezTo>
                    <a:pt x="587" y="1192"/>
                    <a:pt x="676" y="1025"/>
                    <a:pt x="776" y="847"/>
                  </a:cubicBezTo>
                  <a:cubicBezTo>
                    <a:pt x="876" y="680"/>
                    <a:pt x="977" y="502"/>
                    <a:pt x="1121" y="369"/>
                  </a:cubicBezTo>
                  <a:cubicBezTo>
                    <a:pt x="1232" y="258"/>
                    <a:pt x="1377" y="179"/>
                    <a:pt x="1533" y="124"/>
                  </a:cubicBezTo>
                  <a:cubicBezTo>
                    <a:pt x="1657" y="78"/>
                    <a:pt x="1787" y="58"/>
                    <a:pt x="1918" y="58"/>
                  </a:cubicBezTo>
                  <a:cubicBezTo>
                    <a:pt x="1975" y="58"/>
                    <a:pt x="2032" y="62"/>
                    <a:pt x="2089" y="68"/>
                  </a:cubicBezTo>
                  <a:cubicBezTo>
                    <a:pt x="2093" y="69"/>
                    <a:pt x="2096" y="70"/>
                    <a:pt x="2100" y="70"/>
                  </a:cubicBezTo>
                  <a:cubicBezTo>
                    <a:pt x="2129" y="70"/>
                    <a:pt x="2108" y="23"/>
                    <a:pt x="2077" y="13"/>
                  </a:cubicBezTo>
                  <a:cubicBezTo>
                    <a:pt x="2019" y="5"/>
                    <a:pt x="1959" y="1"/>
                    <a:pt x="189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19"/>
            <p:cNvSpPr/>
            <p:nvPr/>
          </p:nvSpPr>
          <p:spPr>
            <a:xfrm>
              <a:off x="2453199" y="4308822"/>
              <a:ext cx="15560" cy="90673"/>
            </a:xfrm>
            <a:custGeom>
              <a:avLst/>
              <a:gdLst/>
              <a:ahLst/>
              <a:cxnLst/>
              <a:rect l="l" t="t" r="r" b="b"/>
              <a:pathLst>
                <a:path w="446" h="2599" extrusionOk="0">
                  <a:moveTo>
                    <a:pt x="31" y="1"/>
                  </a:moveTo>
                  <a:cubicBezTo>
                    <a:pt x="14" y="1"/>
                    <a:pt x="0" y="12"/>
                    <a:pt x="12" y="36"/>
                  </a:cubicBezTo>
                  <a:cubicBezTo>
                    <a:pt x="212" y="424"/>
                    <a:pt x="357" y="836"/>
                    <a:pt x="324" y="1281"/>
                  </a:cubicBezTo>
                  <a:cubicBezTo>
                    <a:pt x="301" y="1492"/>
                    <a:pt x="245" y="1704"/>
                    <a:pt x="201" y="1904"/>
                  </a:cubicBezTo>
                  <a:cubicBezTo>
                    <a:pt x="146" y="2127"/>
                    <a:pt x="79" y="2337"/>
                    <a:pt x="79" y="2560"/>
                  </a:cubicBezTo>
                  <a:cubicBezTo>
                    <a:pt x="79" y="2582"/>
                    <a:pt x="102" y="2599"/>
                    <a:pt x="122" y="2599"/>
                  </a:cubicBezTo>
                  <a:cubicBezTo>
                    <a:pt x="132" y="2599"/>
                    <a:pt x="142" y="2594"/>
                    <a:pt x="146" y="2582"/>
                  </a:cubicBezTo>
                  <a:cubicBezTo>
                    <a:pt x="201" y="2360"/>
                    <a:pt x="257" y="2137"/>
                    <a:pt x="301" y="1915"/>
                  </a:cubicBezTo>
                  <a:cubicBezTo>
                    <a:pt x="357" y="1704"/>
                    <a:pt x="401" y="1482"/>
                    <a:pt x="413" y="1259"/>
                  </a:cubicBezTo>
                  <a:cubicBezTo>
                    <a:pt x="446" y="814"/>
                    <a:pt x="279" y="414"/>
                    <a:pt x="67" y="24"/>
                  </a:cubicBezTo>
                  <a:cubicBezTo>
                    <a:pt x="62" y="9"/>
                    <a:pt x="46" y="1"/>
                    <a:pt x="3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19"/>
            <p:cNvSpPr/>
            <p:nvPr/>
          </p:nvSpPr>
          <p:spPr>
            <a:xfrm>
              <a:off x="2518126" y="4347234"/>
              <a:ext cx="13118" cy="78706"/>
            </a:xfrm>
            <a:custGeom>
              <a:avLst/>
              <a:gdLst/>
              <a:ahLst/>
              <a:cxnLst/>
              <a:rect l="l" t="t" r="r" b="b"/>
              <a:pathLst>
                <a:path w="376" h="2256" extrusionOk="0">
                  <a:moveTo>
                    <a:pt x="203" y="0"/>
                  </a:moveTo>
                  <a:cubicBezTo>
                    <a:pt x="194" y="0"/>
                    <a:pt x="186" y="4"/>
                    <a:pt x="186" y="13"/>
                  </a:cubicBezTo>
                  <a:cubicBezTo>
                    <a:pt x="198" y="35"/>
                    <a:pt x="186" y="58"/>
                    <a:pt x="186" y="80"/>
                  </a:cubicBezTo>
                  <a:cubicBezTo>
                    <a:pt x="186" y="91"/>
                    <a:pt x="198" y="91"/>
                    <a:pt x="208" y="91"/>
                  </a:cubicBezTo>
                  <a:cubicBezTo>
                    <a:pt x="231" y="247"/>
                    <a:pt x="253" y="403"/>
                    <a:pt x="264" y="558"/>
                  </a:cubicBezTo>
                  <a:cubicBezTo>
                    <a:pt x="275" y="747"/>
                    <a:pt x="275" y="937"/>
                    <a:pt x="264" y="1115"/>
                  </a:cubicBezTo>
                  <a:cubicBezTo>
                    <a:pt x="231" y="1493"/>
                    <a:pt x="131" y="1849"/>
                    <a:pt x="8" y="2193"/>
                  </a:cubicBezTo>
                  <a:cubicBezTo>
                    <a:pt x="1" y="2224"/>
                    <a:pt x="32" y="2256"/>
                    <a:pt x="59" y="2256"/>
                  </a:cubicBezTo>
                  <a:cubicBezTo>
                    <a:pt x="70" y="2256"/>
                    <a:pt x="80" y="2250"/>
                    <a:pt x="87" y="2237"/>
                  </a:cubicBezTo>
                  <a:cubicBezTo>
                    <a:pt x="253" y="1893"/>
                    <a:pt x="331" y="1515"/>
                    <a:pt x="353" y="1137"/>
                  </a:cubicBezTo>
                  <a:cubicBezTo>
                    <a:pt x="376" y="769"/>
                    <a:pt x="353" y="369"/>
                    <a:pt x="231" y="13"/>
                  </a:cubicBezTo>
                  <a:cubicBezTo>
                    <a:pt x="231" y="7"/>
                    <a:pt x="216" y="0"/>
                    <a:pt x="20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19"/>
            <p:cNvSpPr/>
            <p:nvPr/>
          </p:nvSpPr>
          <p:spPr>
            <a:xfrm>
              <a:off x="2259184" y="4429640"/>
              <a:ext cx="144783" cy="64367"/>
            </a:xfrm>
            <a:custGeom>
              <a:avLst/>
              <a:gdLst/>
              <a:ahLst/>
              <a:cxnLst/>
              <a:rect l="l" t="t" r="r" b="b"/>
              <a:pathLst>
                <a:path w="4150" h="1845" extrusionOk="0">
                  <a:moveTo>
                    <a:pt x="50" y="0"/>
                  </a:moveTo>
                  <a:cubicBezTo>
                    <a:pt x="14" y="0"/>
                    <a:pt x="0" y="49"/>
                    <a:pt x="45" y="76"/>
                  </a:cubicBezTo>
                  <a:lnTo>
                    <a:pt x="57" y="76"/>
                  </a:lnTo>
                  <a:cubicBezTo>
                    <a:pt x="57" y="87"/>
                    <a:pt x="57" y="87"/>
                    <a:pt x="67" y="87"/>
                  </a:cubicBezTo>
                  <a:cubicBezTo>
                    <a:pt x="423" y="599"/>
                    <a:pt x="868" y="1066"/>
                    <a:pt x="1391" y="1422"/>
                  </a:cubicBezTo>
                  <a:cubicBezTo>
                    <a:pt x="1624" y="1578"/>
                    <a:pt x="1881" y="1722"/>
                    <a:pt x="2158" y="1788"/>
                  </a:cubicBezTo>
                  <a:cubicBezTo>
                    <a:pt x="2292" y="1822"/>
                    <a:pt x="2437" y="1845"/>
                    <a:pt x="2581" y="1845"/>
                  </a:cubicBezTo>
                  <a:cubicBezTo>
                    <a:pt x="2726" y="1845"/>
                    <a:pt x="2870" y="1811"/>
                    <a:pt x="3015" y="1788"/>
                  </a:cubicBezTo>
                  <a:cubicBezTo>
                    <a:pt x="3182" y="1756"/>
                    <a:pt x="3359" y="1733"/>
                    <a:pt x="3537" y="1733"/>
                  </a:cubicBezTo>
                  <a:cubicBezTo>
                    <a:pt x="3579" y="1731"/>
                    <a:pt x="3619" y="1730"/>
                    <a:pt x="3660" y="1730"/>
                  </a:cubicBezTo>
                  <a:cubicBezTo>
                    <a:pt x="3767" y="1730"/>
                    <a:pt x="3871" y="1736"/>
                    <a:pt x="3974" y="1736"/>
                  </a:cubicBezTo>
                  <a:cubicBezTo>
                    <a:pt x="4010" y="1736"/>
                    <a:pt x="4046" y="1736"/>
                    <a:pt x="4083" y="1733"/>
                  </a:cubicBezTo>
                  <a:cubicBezTo>
                    <a:pt x="4150" y="1733"/>
                    <a:pt x="4116" y="1667"/>
                    <a:pt x="4071" y="1655"/>
                  </a:cubicBezTo>
                  <a:cubicBezTo>
                    <a:pt x="3932" y="1634"/>
                    <a:pt x="3791" y="1626"/>
                    <a:pt x="3649" y="1626"/>
                  </a:cubicBezTo>
                  <a:cubicBezTo>
                    <a:pt x="3485" y="1626"/>
                    <a:pt x="3321" y="1637"/>
                    <a:pt x="3159" y="1655"/>
                  </a:cubicBezTo>
                  <a:cubicBezTo>
                    <a:pt x="3015" y="1677"/>
                    <a:pt x="2870" y="1711"/>
                    <a:pt x="2714" y="1733"/>
                  </a:cubicBezTo>
                  <a:cubicBezTo>
                    <a:pt x="2655" y="1738"/>
                    <a:pt x="2596" y="1740"/>
                    <a:pt x="2538" y="1740"/>
                  </a:cubicBezTo>
                  <a:cubicBezTo>
                    <a:pt x="2453" y="1740"/>
                    <a:pt x="2371" y="1735"/>
                    <a:pt x="2292" y="1722"/>
                  </a:cubicBezTo>
                  <a:cubicBezTo>
                    <a:pt x="1725" y="1622"/>
                    <a:pt x="1246" y="1232"/>
                    <a:pt x="835" y="844"/>
                  </a:cubicBezTo>
                  <a:cubicBezTo>
                    <a:pt x="579" y="610"/>
                    <a:pt x="346" y="343"/>
                    <a:pt x="134" y="53"/>
                  </a:cubicBezTo>
                  <a:cubicBezTo>
                    <a:pt x="123" y="43"/>
                    <a:pt x="112" y="31"/>
                    <a:pt x="101" y="31"/>
                  </a:cubicBezTo>
                  <a:cubicBezTo>
                    <a:pt x="101" y="21"/>
                    <a:pt x="90" y="9"/>
                    <a:pt x="79" y="9"/>
                  </a:cubicBezTo>
                  <a:cubicBezTo>
                    <a:pt x="68" y="3"/>
                    <a:pt x="59"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19"/>
            <p:cNvSpPr/>
            <p:nvPr/>
          </p:nvSpPr>
          <p:spPr>
            <a:xfrm>
              <a:off x="2344068" y="4512291"/>
              <a:ext cx="158843" cy="58541"/>
            </a:xfrm>
            <a:custGeom>
              <a:avLst/>
              <a:gdLst/>
              <a:ahLst/>
              <a:cxnLst/>
              <a:rect l="l" t="t" r="r" b="b"/>
              <a:pathLst>
                <a:path w="4553" h="1678" extrusionOk="0">
                  <a:moveTo>
                    <a:pt x="1051" y="1"/>
                  </a:moveTo>
                  <a:cubicBezTo>
                    <a:pt x="1025" y="1"/>
                    <a:pt x="1002" y="15"/>
                    <a:pt x="1015" y="42"/>
                  </a:cubicBezTo>
                  <a:cubicBezTo>
                    <a:pt x="1494" y="776"/>
                    <a:pt x="2283" y="1221"/>
                    <a:pt x="3118" y="1455"/>
                  </a:cubicBezTo>
                  <a:cubicBezTo>
                    <a:pt x="2751" y="1478"/>
                    <a:pt x="2395" y="1510"/>
                    <a:pt x="2028" y="1555"/>
                  </a:cubicBezTo>
                  <a:cubicBezTo>
                    <a:pt x="1878" y="1571"/>
                    <a:pt x="1723" y="1586"/>
                    <a:pt x="1571" y="1586"/>
                  </a:cubicBezTo>
                  <a:cubicBezTo>
                    <a:pt x="1507" y="1586"/>
                    <a:pt x="1445" y="1584"/>
                    <a:pt x="1383" y="1577"/>
                  </a:cubicBezTo>
                  <a:cubicBezTo>
                    <a:pt x="1171" y="1555"/>
                    <a:pt x="960" y="1500"/>
                    <a:pt x="760" y="1433"/>
                  </a:cubicBezTo>
                  <a:cubicBezTo>
                    <a:pt x="538" y="1355"/>
                    <a:pt x="304" y="1255"/>
                    <a:pt x="81" y="1166"/>
                  </a:cubicBezTo>
                  <a:cubicBezTo>
                    <a:pt x="74" y="1163"/>
                    <a:pt x="66" y="1162"/>
                    <a:pt x="60" y="1162"/>
                  </a:cubicBezTo>
                  <a:cubicBezTo>
                    <a:pt x="18" y="1162"/>
                    <a:pt x="0" y="1214"/>
                    <a:pt x="48" y="1233"/>
                  </a:cubicBezTo>
                  <a:cubicBezTo>
                    <a:pt x="437" y="1411"/>
                    <a:pt x="838" y="1577"/>
                    <a:pt x="1272" y="1644"/>
                  </a:cubicBezTo>
                  <a:cubicBezTo>
                    <a:pt x="1383" y="1661"/>
                    <a:pt x="1495" y="1668"/>
                    <a:pt x="1607" y="1668"/>
                  </a:cubicBezTo>
                  <a:cubicBezTo>
                    <a:pt x="1933" y="1668"/>
                    <a:pt x="2261" y="1610"/>
                    <a:pt x="2584" y="1577"/>
                  </a:cubicBezTo>
                  <a:cubicBezTo>
                    <a:pt x="2829" y="1544"/>
                    <a:pt x="3074" y="1522"/>
                    <a:pt x="3318" y="1500"/>
                  </a:cubicBezTo>
                  <a:cubicBezTo>
                    <a:pt x="3396" y="1522"/>
                    <a:pt x="3485" y="1544"/>
                    <a:pt x="3563" y="1555"/>
                  </a:cubicBezTo>
                  <a:cubicBezTo>
                    <a:pt x="3863" y="1611"/>
                    <a:pt x="4163" y="1655"/>
                    <a:pt x="4475" y="1678"/>
                  </a:cubicBezTo>
                  <a:cubicBezTo>
                    <a:pt x="4552" y="1678"/>
                    <a:pt x="4508" y="1589"/>
                    <a:pt x="4453" y="1577"/>
                  </a:cubicBezTo>
                  <a:cubicBezTo>
                    <a:pt x="3941" y="1522"/>
                    <a:pt x="3429" y="1455"/>
                    <a:pt x="2928" y="1300"/>
                  </a:cubicBezTo>
                  <a:cubicBezTo>
                    <a:pt x="2461" y="1155"/>
                    <a:pt x="2016" y="932"/>
                    <a:pt x="1638" y="621"/>
                  </a:cubicBezTo>
                  <a:cubicBezTo>
                    <a:pt x="1427" y="443"/>
                    <a:pt x="1238" y="243"/>
                    <a:pt x="1094" y="20"/>
                  </a:cubicBezTo>
                  <a:cubicBezTo>
                    <a:pt x="1085" y="7"/>
                    <a:pt x="1067" y="1"/>
                    <a:pt x="10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19"/>
            <p:cNvSpPr/>
            <p:nvPr/>
          </p:nvSpPr>
          <p:spPr>
            <a:xfrm>
              <a:off x="2335590" y="4401171"/>
              <a:ext cx="154028" cy="111884"/>
            </a:xfrm>
            <a:custGeom>
              <a:avLst/>
              <a:gdLst/>
              <a:ahLst/>
              <a:cxnLst/>
              <a:rect l="l" t="t" r="r" b="b"/>
              <a:pathLst>
                <a:path w="4415" h="3207" extrusionOk="0">
                  <a:moveTo>
                    <a:pt x="38" y="1"/>
                  </a:moveTo>
                  <a:cubicBezTo>
                    <a:pt x="18" y="1"/>
                    <a:pt x="1" y="12"/>
                    <a:pt x="13" y="36"/>
                  </a:cubicBezTo>
                  <a:cubicBezTo>
                    <a:pt x="302" y="602"/>
                    <a:pt x="680" y="1126"/>
                    <a:pt x="1147" y="1559"/>
                  </a:cubicBezTo>
                  <a:cubicBezTo>
                    <a:pt x="1381" y="1771"/>
                    <a:pt x="1637" y="1971"/>
                    <a:pt x="1904" y="2137"/>
                  </a:cubicBezTo>
                  <a:cubicBezTo>
                    <a:pt x="2049" y="2226"/>
                    <a:pt x="2204" y="2315"/>
                    <a:pt x="2360" y="2394"/>
                  </a:cubicBezTo>
                  <a:cubicBezTo>
                    <a:pt x="2482" y="2493"/>
                    <a:pt x="2627" y="2582"/>
                    <a:pt x="2771" y="2661"/>
                  </a:cubicBezTo>
                  <a:cubicBezTo>
                    <a:pt x="2938" y="2750"/>
                    <a:pt x="3105" y="2838"/>
                    <a:pt x="3283" y="2905"/>
                  </a:cubicBezTo>
                  <a:cubicBezTo>
                    <a:pt x="3616" y="3049"/>
                    <a:pt x="3984" y="3150"/>
                    <a:pt x="4350" y="3205"/>
                  </a:cubicBezTo>
                  <a:cubicBezTo>
                    <a:pt x="4354" y="3206"/>
                    <a:pt x="4358" y="3206"/>
                    <a:pt x="4362" y="3206"/>
                  </a:cubicBezTo>
                  <a:cubicBezTo>
                    <a:pt x="4414" y="3206"/>
                    <a:pt x="4392" y="3127"/>
                    <a:pt x="4340" y="3116"/>
                  </a:cubicBezTo>
                  <a:cubicBezTo>
                    <a:pt x="3995" y="3049"/>
                    <a:pt x="3639" y="2950"/>
                    <a:pt x="3305" y="2816"/>
                  </a:cubicBezTo>
                  <a:cubicBezTo>
                    <a:pt x="3149" y="2750"/>
                    <a:pt x="2983" y="2671"/>
                    <a:pt x="2827" y="2594"/>
                  </a:cubicBezTo>
                  <a:cubicBezTo>
                    <a:pt x="2805" y="2572"/>
                    <a:pt x="2783" y="2560"/>
                    <a:pt x="2760" y="2549"/>
                  </a:cubicBezTo>
                  <a:lnTo>
                    <a:pt x="2760" y="2549"/>
                  </a:lnTo>
                  <a:cubicBezTo>
                    <a:pt x="2913" y="2596"/>
                    <a:pt x="3072" y="2625"/>
                    <a:pt x="3230" y="2625"/>
                  </a:cubicBezTo>
                  <a:cubicBezTo>
                    <a:pt x="3372" y="2625"/>
                    <a:pt x="3514" y="2602"/>
                    <a:pt x="3650" y="2549"/>
                  </a:cubicBezTo>
                  <a:cubicBezTo>
                    <a:pt x="3702" y="2529"/>
                    <a:pt x="3647" y="2459"/>
                    <a:pt x="3603" y="2459"/>
                  </a:cubicBezTo>
                  <a:cubicBezTo>
                    <a:pt x="3600" y="2459"/>
                    <a:pt x="3597" y="2460"/>
                    <a:pt x="3594" y="2460"/>
                  </a:cubicBezTo>
                  <a:cubicBezTo>
                    <a:pt x="3471" y="2495"/>
                    <a:pt x="3349" y="2510"/>
                    <a:pt x="3228" y="2510"/>
                  </a:cubicBezTo>
                  <a:cubicBezTo>
                    <a:pt x="2801" y="2510"/>
                    <a:pt x="2390" y="2318"/>
                    <a:pt x="2026" y="2093"/>
                  </a:cubicBezTo>
                  <a:cubicBezTo>
                    <a:pt x="1503" y="1781"/>
                    <a:pt x="1036" y="1370"/>
                    <a:pt x="658" y="892"/>
                  </a:cubicBezTo>
                  <a:cubicBezTo>
                    <a:pt x="435" y="625"/>
                    <a:pt x="247" y="325"/>
                    <a:pt x="80" y="24"/>
                  </a:cubicBezTo>
                  <a:cubicBezTo>
                    <a:pt x="75" y="9"/>
                    <a:pt x="55"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19"/>
            <p:cNvSpPr/>
            <p:nvPr/>
          </p:nvSpPr>
          <p:spPr>
            <a:xfrm>
              <a:off x="2333915" y="4278190"/>
              <a:ext cx="67961" cy="53866"/>
            </a:xfrm>
            <a:custGeom>
              <a:avLst/>
              <a:gdLst/>
              <a:ahLst/>
              <a:cxnLst/>
              <a:rect l="l" t="t" r="r" b="b"/>
              <a:pathLst>
                <a:path w="1948" h="1544" extrusionOk="0">
                  <a:moveTo>
                    <a:pt x="1850" y="0"/>
                  </a:moveTo>
                  <a:cubicBezTo>
                    <a:pt x="1847" y="0"/>
                    <a:pt x="1843" y="1"/>
                    <a:pt x="1840" y="2"/>
                  </a:cubicBezTo>
                  <a:cubicBezTo>
                    <a:pt x="1452" y="124"/>
                    <a:pt x="1096" y="301"/>
                    <a:pt x="784" y="558"/>
                  </a:cubicBezTo>
                  <a:cubicBezTo>
                    <a:pt x="473" y="802"/>
                    <a:pt x="184" y="1114"/>
                    <a:pt x="16" y="1480"/>
                  </a:cubicBezTo>
                  <a:cubicBezTo>
                    <a:pt x="1" y="1512"/>
                    <a:pt x="35" y="1543"/>
                    <a:pt x="68" y="1543"/>
                  </a:cubicBezTo>
                  <a:cubicBezTo>
                    <a:pt x="82" y="1543"/>
                    <a:pt x="96" y="1538"/>
                    <a:pt x="105" y="1525"/>
                  </a:cubicBezTo>
                  <a:cubicBezTo>
                    <a:pt x="328" y="1203"/>
                    <a:pt x="562" y="902"/>
                    <a:pt x="862" y="647"/>
                  </a:cubicBezTo>
                  <a:cubicBezTo>
                    <a:pt x="1162" y="402"/>
                    <a:pt x="1507" y="212"/>
                    <a:pt x="1885" y="91"/>
                  </a:cubicBezTo>
                  <a:cubicBezTo>
                    <a:pt x="1947" y="70"/>
                    <a:pt x="1893" y="0"/>
                    <a:pt x="18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19"/>
            <p:cNvSpPr/>
            <p:nvPr/>
          </p:nvSpPr>
          <p:spPr>
            <a:xfrm>
              <a:off x="2259603" y="4282691"/>
              <a:ext cx="61960" cy="112094"/>
            </a:xfrm>
            <a:custGeom>
              <a:avLst/>
              <a:gdLst/>
              <a:ahLst/>
              <a:cxnLst/>
              <a:rect l="l" t="t" r="r" b="b"/>
              <a:pathLst>
                <a:path w="1776" h="3213" extrusionOk="0">
                  <a:moveTo>
                    <a:pt x="1717" y="0"/>
                  </a:moveTo>
                  <a:cubicBezTo>
                    <a:pt x="1711" y="0"/>
                    <a:pt x="1706" y="2"/>
                    <a:pt x="1701" y="6"/>
                  </a:cubicBezTo>
                  <a:cubicBezTo>
                    <a:pt x="1491" y="172"/>
                    <a:pt x="1313" y="362"/>
                    <a:pt x="1123" y="562"/>
                  </a:cubicBezTo>
                  <a:cubicBezTo>
                    <a:pt x="945" y="740"/>
                    <a:pt x="779" y="929"/>
                    <a:pt x="634" y="1141"/>
                  </a:cubicBezTo>
                  <a:cubicBezTo>
                    <a:pt x="356" y="1519"/>
                    <a:pt x="144" y="1941"/>
                    <a:pt x="55" y="2408"/>
                  </a:cubicBezTo>
                  <a:cubicBezTo>
                    <a:pt x="0" y="2653"/>
                    <a:pt x="0" y="2909"/>
                    <a:pt x="45" y="3165"/>
                  </a:cubicBezTo>
                  <a:cubicBezTo>
                    <a:pt x="51" y="3195"/>
                    <a:pt x="84" y="3212"/>
                    <a:pt x="112" y="3212"/>
                  </a:cubicBezTo>
                  <a:cubicBezTo>
                    <a:pt x="135" y="3212"/>
                    <a:pt x="156" y="3201"/>
                    <a:pt x="156" y="3175"/>
                  </a:cubicBezTo>
                  <a:cubicBezTo>
                    <a:pt x="22" y="2219"/>
                    <a:pt x="556" y="1351"/>
                    <a:pt x="1168" y="673"/>
                  </a:cubicBezTo>
                  <a:cubicBezTo>
                    <a:pt x="1357" y="462"/>
                    <a:pt x="1568" y="261"/>
                    <a:pt x="1757" y="51"/>
                  </a:cubicBezTo>
                  <a:cubicBezTo>
                    <a:pt x="1775" y="33"/>
                    <a:pt x="1742" y="0"/>
                    <a:pt x="171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19"/>
            <p:cNvSpPr/>
            <p:nvPr/>
          </p:nvSpPr>
          <p:spPr>
            <a:xfrm>
              <a:off x="2251439" y="4290296"/>
              <a:ext cx="45563" cy="103965"/>
            </a:xfrm>
            <a:custGeom>
              <a:avLst/>
              <a:gdLst/>
              <a:ahLst/>
              <a:cxnLst/>
              <a:rect l="l" t="t" r="r" b="b"/>
              <a:pathLst>
                <a:path w="1306" h="2980" extrusionOk="0">
                  <a:moveTo>
                    <a:pt x="1228" y="0"/>
                  </a:moveTo>
                  <a:cubicBezTo>
                    <a:pt x="1218" y="0"/>
                    <a:pt x="1209" y="3"/>
                    <a:pt x="1201" y="11"/>
                  </a:cubicBezTo>
                  <a:cubicBezTo>
                    <a:pt x="568" y="577"/>
                    <a:pt x="156" y="1367"/>
                    <a:pt x="34" y="2213"/>
                  </a:cubicBezTo>
                  <a:cubicBezTo>
                    <a:pt x="0" y="2457"/>
                    <a:pt x="0" y="2691"/>
                    <a:pt x="22" y="2935"/>
                  </a:cubicBezTo>
                  <a:cubicBezTo>
                    <a:pt x="22" y="2961"/>
                    <a:pt x="52" y="2979"/>
                    <a:pt x="78" y="2979"/>
                  </a:cubicBezTo>
                  <a:cubicBezTo>
                    <a:pt x="96" y="2979"/>
                    <a:pt x="111" y="2970"/>
                    <a:pt x="111" y="2947"/>
                  </a:cubicBezTo>
                  <a:cubicBezTo>
                    <a:pt x="111" y="2112"/>
                    <a:pt x="334" y="1301"/>
                    <a:pt x="823" y="600"/>
                  </a:cubicBezTo>
                  <a:cubicBezTo>
                    <a:pt x="957" y="411"/>
                    <a:pt x="1112" y="233"/>
                    <a:pt x="1280" y="66"/>
                  </a:cubicBezTo>
                  <a:cubicBezTo>
                    <a:pt x="1305" y="40"/>
                    <a:pt x="1264" y="0"/>
                    <a:pt x="122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19"/>
            <p:cNvSpPr/>
            <p:nvPr/>
          </p:nvSpPr>
          <p:spPr>
            <a:xfrm>
              <a:off x="2478179" y="4348106"/>
              <a:ext cx="36562" cy="71798"/>
            </a:xfrm>
            <a:custGeom>
              <a:avLst/>
              <a:gdLst/>
              <a:ahLst/>
              <a:cxnLst/>
              <a:rect l="l" t="t" r="r" b="b"/>
              <a:pathLst>
                <a:path w="1048" h="2058" extrusionOk="0">
                  <a:moveTo>
                    <a:pt x="18" y="1"/>
                  </a:moveTo>
                  <a:cubicBezTo>
                    <a:pt x="8" y="1"/>
                    <a:pt x="0" y="14"/>
                    <a:pt x="8" y="22"/>
                  </a:cubicBezTo>
                  <a:cubicBezTo>
                    <a:pt x="41" y="55"/>
                    <a:pt x="63" y="99"/>
                    <a:pt x="85" y="133"/>
                  </a:cubicBezTo>
                  <a:cubicBezTo>
                    <a:pt x="119" y="166"/>
                    <a:pt x="142" y="210"/>
                    <a:pt x="174" y="244"/>
                  </a:cubicBezTo>
                  <a:cubicBezTo>
                    <a:pt x="231" y="311"/>
                    <a:pt x="286" y="388"/>
                    <a:pt x="342" y="467"/>
                  </a:cubicBezTo>
                  <a:cubicBezTo>
                    <a:pt x="453" y="622"/>
                    <a:pt x="542" y="778"/>
                    <a:pt x="619" y="945"/>
                  </a:cubicBezTo>
                  <a:cubicBezTo>
                    <a:pt x="787" y="1290"/>
                    <a:pt x="886" y="1646"/>
                    <a:pt x="953" y="2024"/>
                  </a:cubicBezTo>
                  <a:cubicBezTo>
                    <a:pt x="959" y="2042"/>
                    <a:pt x="990" y="2057"/>
                    <a:pt x="1014" y="2057"/>
                  </a:cubicBezTo>
                  <a:cubicBezTo>
                    <a:pt x="1033" y="2057"/>
                    <a:pt x="1047" y="2048"/>
                    <a:pt x="1042" y="2024"/>
                  </a:cubicBezTo>
                  <a:cubicBezTo>
                    <a:pt x="1009" y="1634"/>
                    <a:pt x="886" y="1268"/>
                    <a:pt x="720" y="922"/>
                  </a:cubicBezTo>
                  <a:cubicBezTo>
                    <a:pt x="631" y="756"/>
                    <a:pt x="530" y="589"/>
                    <a:pt x="419" y="433"/>
                  </a:cubicBezTo>
                  <a:cubicBezTo>
                    <a:pt x="364" y="356"/>
                    <a:pt x="308" y="277"/>
                    <a:pt x="241" y="210"/>
                  </a:cubicBezTo>
                  <a:cubicBezTo>
                    <a:pt x="219" y="178"/>
                    <a:pt x="186" y="133"/>
                    <a:pt x="152" y="99"/>
                  </a:cubicBezTo>
                  <a:cubicBezTo>
                    <a:pt x="119" y="66"/>
                    <a:pt x="75" y="44"/>
                    <a:pt x="30" y="10"/>
                  </a:cubicBezTo>
                  <a:cubicBezTo>
                    <a:pt x="27" y="3"/>
                    <a:pt x="22" y="1"/>
                    <a:pt x="1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19"/>
            <p:cNvSpPr/>
            <p:nvPr/>
          </p:nvSpPr>
          <p:spPr>
            <a:xfrm>
              <a:off x="2472457" y="4325464"/>
              <a:ext cx="43086" cy="14304"/>
            </a:xfrm>
            <a:custGeom>
              <a:avLst/>
              <a:gdLst/>
              <a:ahLst/>
              <a:cxnLst/>
              <a:rect l="l" t="t" r="r" b="b"/>
              <a:pathLst>
                <a:path w="1235" h="410" extrusionOk="0">
                  <a:moveTo>
                    <a:pt x="241" y="0"/>
                  </a:moveTo>
                  <a:cubicBezTo>
                    <a:pt x="144" y="0"/>
                    <a:pt x="59" y="30"/>
                    <a:pt x="16" y="125"/>
                  </a:cubicBezTo>
                  <a:cubicBezTo>
                    <a:pt x="1" y="149"/>
                    <a:pt x="29" y="173"/>
                    <a:pt x="56" y="173"/>
                  </a:cubicBezTo>
                  <a:cubicBezTo>
                    <a:pt x="66" y="173"/>
                    <a:pt x="77" y="169"/>
                    <a:pt x="83" y="159"/>
                  </a:cubicBezTo>
                  <a:cubicBezTo>
                    <a:pt x="115" y="95"/>
                    <a:pt x="182" y="71"/>
                    <a:pt x="254" y="71"/>
                  </a:cubicBezTo>
                  <a:cubicBezTo>
                    <a:pt x="282" y="71"/>
                    <a:pt x="311" y="75"/>
                    <a:pt x="338" y="81"/>
                  </a:cubicBezTo>
                  <a:cubicBezTo>
                    <a:pt x="427" y="103"/>
                    <a:pt x="528" y="125"/>
                    <a:pt x="617" y="159"/>
                  </a:cubicBezTo>
                  <a:cubicBezTo>
                    <a:pt x="806" y="226"/>
                    <a:pt x="995" y="315"/>
                    <a:pt x="1173" y="404"/>
                  </a:cubicBezTo>
                  <a:cubicBezTo>
                    <a:pt x="1180" y="407"/>
                    <a:pt x="1187" y="409"/>
                    <a:pt x="1193" y="409"/>
                  </a:cubicBezTo>
                  <a:cubicBezTo>
                    <a:pt x="1223" y="409"/>
                    <a:pt x="1234" y="367"/>
                    <a:pt x="1206" y="348"/>
                  </a:cubicBezTo>
                  <a:cubicBezTo>
                    <a:pt x="995" y="237"/>
                    <a:pt x="773" y="137"/>
                    <a:pt x="550" y="59"/>
                  </a:cubicBezTo>
                  <a:cubicBezTo>
                    <a:pt x="463" y="35"/>
                    <a:pt x="345" y="0"/>
                    <a:pt x="24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19"/>
            <p:cNvSpPr/>
            <p:nvPr/>
          </p:nvSpPr>
          <p:spPr>
            <a:xfrm>
              <a:off x="2299550" y="4298879"/>
              <a:ext cx="21526" cy="92487"/>
            </a:xfrm>
            <a:custGeom>
              <a:avLst/>
              <a:gdLst/>
              <a:ahLst/>
              <a:cxnLst/>
              <a:rect l="l" t="t" r="r" b="b"/>
              <a:pathLst>
                <a:path w="617" h="2651" extrusionOk="0">
                  <a:moveTo>
                    <a:pt x="565" y="0"/>
                  </a:moveTo>
                  <a:cubicBezTo>
                    <a:pt x="556" y="0"/>
                    <a:pt x="549" y="3"/>
                    <a:pt x="546" y="9"/>
                  </a:cubicBezTo>
                  <a:cubicBezTo>
                    <a:pt x="168" y="610"/>
                    <a:pt x="0" y="1322"/>
                    <a:pt x="67" y="2022"/>
                  </a:cubicBezTo>
                  <a:cubicBezTo>
                    <a:pt x="79" y="2222"/>
                    <a:pt x="123" y="2422"/>
                    <a:pt x="190" y="2612"/>
                  </a:cubicBezTo>
                  <a:cubicBezTo>
                    <a:pt x="196" y="2637"/>
                    <a:pt x="223" y="2651"/>
                    <a:pt x="244" y="2651"/>
                  </a:cubicBezTo>
                  <a:cubicBezTo>
                    <a:pt x="260" y="2651"/>
                    <a:pt x="272" y="2642"/>
                    <a:pt x="267" y="2622"/>
                  </a:cubicBezTo>
                  <a:cubicBezTo>
                    <a:pt x="101" y="1944"/>
                    <a:pt x="112" y="1233"/>
                    <a:pt x="356" y="576"/>
                  </a:cubicBezTo>
                  <a:cubicBezTo>
                    <a:pt x="423" y="387"/>
                    <a:pt x="501" y="209"/>
                    <a:pt x="601" y="42"/>
                  </a:cubicBezTo>
                  <a:cubicBezTo>
                    <a:pt x="617" y="18"/>
                    <a:pt x="587" y="0"/>
                    <a:pt x="56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19"/>
            <p:cNvSpPr/>
            <p:nvPr/>
          </p:nvSpPr>
          <p:spPr>
            <a:xfrm>
              <a:off x="2258800" y="4435188"/>
              <a:ext cx="17897" cy="61960"/>
            </a:xfrm>
            <a:custGeom>
              <a:avLst/>
              <a:gdLst/>
              <a:ahLst/>
              <a:cxnLst/>
              <a:rect l="l" t="t" r="r" b="b"/>
              <a:pathLst>
                <a:path w="513" h="1776" extrusionOk="0">
                  <a:moveTo>
                    <a:pt x="30" y="0"/>
                  </a:moveTo>
                  <a:cubicBezTo>
                    <a:pt x="20" y="0"/>
                    <a:pt x="12" y="5"/>
                    <a:pt x="12" y="17"/>
                  </a:cubicBezTo>
                  <a:cubicBezTo>
                    <a:pt x="1" y="618"/>
                    <a:pt x="134" y="1229"/>
                    <a:pt x="424" y="1752"/>
                  </a:cubicBezTo>
                  <a:cubicBezTo>
                    <a:pt x="434" y="1767"/>
                    <a:pt x="456" y="1776"/>
                    <a:pt x="475" y="1776"/>
                  </a:cubicBezTo>
                  <a:cubicBezTo>
                    <a:pt x="496" y="1776"/>
                    <a:pt x="513" y="1765"/>
                    <a:pt x="501" y="1741"/>
                  </a:cubicBezTo>
                  <a:cubicBezTo>
                    <a:pt x="379" y="1474"/>
                    <a:pt x="279" y="1196"/>
                    <a:pt x="201" y="918"/>
                  </a:cubicBezTo>
                  <a:cubicBezTo>
                    <a:pt x="134" y="628"/>
                    <a:pt x="90" y="329"/>
                    <a:pt x="78" y="39"/>
                  </a:cubicBezTo>
                  <a:cubicBezTo>
                    <a:pt x="78" y="17"/>
                    <a:pt x="50" y="0"/>
                    <a:pt x="3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19"/>
            <p:cNvSpPr/>
            <p:nvPr/>
          </p:nvSpPr>
          <p:spPr>
            <a:xfrm>
              <a:off x="2462270" y="4414952"/>
              <a:ext cx="46854" cy="9245"/>
            </a:xfrm>
            <a:custGeom>
              <a:avLst/>
              <a:gdLst/>
              <a:ahLst/>
              <a:cxnLst/>
              <a:rect l="l" t="t" r="r" b="b"/>
              <a:pathLst>
                <a:path w="1343" h="265" extrusionOk="0">
                  <a:moveTo>
                    <a:pt x="1011" y="1"/>
                  </a:moveTo>
                  <a:cubicBezTo>
                    <a:pt x="678" y="1"/>
                    <a:pt x="346" y="77"/>
                    <a:pt x="41" y="207"/>
                  </a:cubicBezTo>
                  <a:cubicBezTo>
                    <a:pt x="1" y="218"/>
                    <a:pt x="43" y="265"/>
                    <a:pt x="77" y="265"/>
                  </a:cubicBezTo>
                  <a:cubicBezTo>
                    <a:pt x="80" y="265"/>
                    <a:pt x="83" y="264"/>
                    <a:pt x="86" y="264"/>
                  </a:cubicBezTo>
                  <a:cubicBezTo>
                    <a:pt x="395" y="127"/>
                    <a:pt x="734" y="65"/>
                    <a:pt x="1072" y="65"/>
                  </a:cubicBezTo>
                  <a:cubicBezTo>
                    <a:pt x="1147" y="65"/>
                    <a:pt x="1223" y="68"/>
                    <a:pt x="1298" y="74"/>
                  </a:cubicBezTo>
                  <a:cubicBezTo>
                    <a:pt x="1342" y="74"/>
                    <a:pt x="1320" y="19"/>
                    <a:pt x="1287" y="19"/>
                  </a:cubicBezTo>
                  <a:cubicBezTo>
                    <a:pt x="1196" y="7"/>
                    <a:pt x="1103" y="1"/>
                    <a:pt x="101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19"/>
            <p:cNvSpPr/>
            <p:nvPr/>
          </p:nvSpPr>
          <p:spPr>
            <a:xfrm>
              <a:off x="2464991" y="4423988"/>
              <a:ext cx="23584" cy="4082"/>
            </a:xfrm>
            <a:custGeom>
              <a:avLst/>
              <a:gdLst/>
              <a:ahLst/>
              <a:cxnLst/>
              <a:rect l="l" t="t" r="r" b="b"/>
              <a:pathLst>
                <a:path w="676" h="117" extrusionOk="0">
                  <a:moveTo>
                    <a:pt x="494" y="0"/>
                  </a:moveTo>
                  <a:cubicBezTo>
                    <a:pt x="347" y="0"/>
                    <a:pt x="196" y="15"/>
                    <a:pt x="52" y="49"/>
                  </a:cubicBezTo>
                  <a:cubicBezTo>
                    <a:pt x="0" y="59"/>
                    <a:pt x="35" y="117"/>
                    <a:pt x="76" y="117"/>
                  </a:cubicBezTo>
                  <a:cubicBezTo>
                    <a:pt x="79" y="117"/>
                    <a:pt x="82" y="117"/>
                    <a:pt x="85" y="116"/>
                  </a:cubicBezTo>
                  <a:cubicBezTo>
                    <a:pt x="221" y="82"/>
                    <a:pt x="363" y="67"/>
                    <a:pt x="507" y="67"/>
                  </a:cubicBezTo>
                  <a:cubicBezTo>
                    <a:pt x="552" y="67"/>
                    <a:pt x="597" y="69"/>
                    <a:pt x="641" y="71"/>
                  </a:cubicBezTo>
                  <a:cubicBezTo>
                    <a:pt x="664" y="71"/>
                    <a:pt x="675" y="60"/>
                    <a:pt x="675" y="37"/>
                  </a:cubicBezTo>
                  <a:cubicBezTo>
                    <a:pt x="675" y="15"/>
                    <a:pt x="653" y="5"/>
                    <a:pt x="631" y="5"/>
                  </a:cubicBezTo>
                  <a:cubicBezTo>
                    <a:pt x="586" y="2"/>
                    <a:pt x="540" y="0"/>
                    <a:pt x="49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19"/>
            <p:cNvSpPr/>
            <p:nvPr/>
          </p:nvSpPr>
          <p:spPr>
            <a:xfrm>
              <a:off x="2466805" y="4433373"/>
              <a:ext cx="12315" cy="2442"/>
            </a:xfrm>
            <a:custGeom>
              <a:avLst/>
              <a:gdLst/>
              <a:ahLst/>
              <a:cxnLst/>
              <a:rect l="l" t="t" r="r" b="b"/>
              <a:pathLst>
                <a:path w="353" h="70" extrusionOk="0">
                  <a:moveTo>
                    <a:pt x="319" y="1"/>
                  </a:moveTo>
                  <a:cubicBezTo>
                    <a:pt x="317" y="1"/>
                    <a:pt x="314" y="1"/>
                    <a:pt x="312" y="2"/>
                  </a:cubicBezTo>
                  <a:cubicBezTo>
                    <a:pt x="211" y="2"/>
                    <a:pt x="112" y="13"/>
                    <a:pt x="11" y="25"/>
                  </a:cubicBezTo>
                  <a:cubicBezTo>
                    <a:pt x="0" y="25"/>
                    <a:pt x="0" y="35"/>
                    <a:pt x="0" y="47"/>
                  </a:cubicBezTo>
                  <a:cubicBezTo>
                    <a:pt x="11" y="58"/>
                    <a:pt x="23" y="69"/>
                    <a:pt x="45" y="69"/>
                  </a:cubicBezTo>
                  <a:cubicBezTo>
                    <a:pt x="134" y="58"/>
                    <a:pt x="234" y="47"/>
                    <a:pt x="323" y="35"/>
                  </a:cubicBezTo>
                  <a:cubicBezTo>
                    <a:pt x="352" y="35"/>
                    <a:pt x="338" y="1"/>
                    <a:pt x="31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19"/>
            <p:cNvSpPr/>
            <p:nvPr/>
          </p:nvSpPr>
          <p:spPr>
            <a:xfrm>
              <a:off x="2461746" y="4444014"/>
              <a:ext cx="29515" cy="4256"/>
            </a:xfrm>
            <a:custGeom>
              <a:avLst/>
              <a:gdLst/>
              <a:ahLst/>
              <a:cxnLst/>
              <a:rect l="l" t="t" r="r" b="b"/>
              <a:pathLst>
                <a:path w="846" h="122" extrusionOk="0">
                  <a:moveTo>
                    <a:pt x="232" y="1"/>
                  </a:moveTo>
                  <a:cubicBezTo>
                    <a:pt x="167" y="1"/>
                    <a:pt x="101" y="3"/>
                    <a:pt x="34" y="9"/>
                  </a:cubicBezTo>
                  <a:cubicBezTo>
                    <a:pt x="0" y="9"/>
                    <a:pt x="23" y="42"/>
                    <a:pt x="45" y="42"/>
                  </a:cubicBezTo>
                  <a:cubicBezTo>
                    <a:pt x="77" y="40"/>
                    <a:pt x="110" y="40"/>
                    <a:pt x="142" y="40"/>
                  </a:cubicBezTo>
                  <a:cubicBezTo>
                    <a:pt x="366" y="40"/>
                    <a:pt x="589" y="71"/>
                    <a:pt x="813" y="120"/>
                  </a:cubicBezTo>
                  <a:cubicBezTo>
                    <a:pt x="816" y="121"/>
                    <a:pt x="819" y="122"/>
                    <a:pt x="822" y="122"/>
                  </a:cubicBezTo>
                  <a:cubicBezTo>
                    <a:pt x="845" y="122"/>
                    <a:pt x="842" y="85"/>
                    <a:pt x="813" y="76"/>
                  </a:cubicBezTo>
                  <a:cubicBezTo>
                    <a:pt x="621" y="26"/>
                    <a:pt x="429" y="1"/>
                    <a:pt x="23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19"/>
            <p:cNvSpPr/>
            <p:nvPr/>
          </p:nvSpPr>
          <p:spPr>
            <a:xfrm>
              <a:off x="2452850" y="4455946"/>
              <a:ext cx="45110" cy="12664"/>
            </a:xfrm>
            <a:custGeom>
              <a:avLst/>
              <a:gdLst/>
              <a:ahLst/>
              <a:cxnLst/>
              <a:rect l="l" t="t" r="r" b="b"/>
              <a:pathLst>
                <a:path w="1293" h="363" extrusionOk="0">
                  <a:moveTo>
                    <a:pt x="44" y="1"/>
                  </a:moveTo>
                  <a:cubicBezTo>
                    <a:pt x="0" y="1"/>
                    <a:pt x="22" y="67"/>
                    <a:pt x="67" y="67"/>
                  </a:cubicBezTo>
                  <a:cubicBezTo>
                    <a:pt x="467" y="100"/>
                    <a:pt x="856" y="211"/>
                    <a:pt x="1234" y="356"/>
                  </a:cubicBezTo>
                  <a:cubicBezTo>
                    <a:pt x="1243" y="361"/>
                    <a:pt x="1250" y="363"/>
                    <a:pt x="1257" y="363"/>
                  </a:cubicBezTo>
                  <a:cubicBezTo>
                    <a:pt x="1285" y="363"/>
                    <a:pt x="1292" y="330"/>
                    <a:pt x="1256" y="312"/>
                  </a:cubicBezTo>
                  <a:cubicBezTo>
                    <a:pt x="890" y="122"/>
                    <a:pt x="467" y="33"/>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19"/>
            <p:cNvSpPr/>
            <p:nvPr/>
          </p:nvSpPr>
          <p:spPr>
            <a:xfrm>
              <a:off x="2448558" y="4461703"/>
              <a:ext cx="23933" cy="9106"/>
            </a:xfrm>
            <a:custGeom>
              <a:avLst/>
              <a:gdLst/>
              <a:ahLst/>
              <a:cxnLst/>
              <a:rect l="l" t="t" r="r" b="b"/>
              <a:pathLst>
                <a:path w="686" h="261" extrusionOk="0">
                  <a:moveTo>
                    <a:pt x="16" y="0"/>
                  </a:moveTo>
                  <a:cubicBezTo>
                    <a:pt x="0" y="0"/>
                    <a:pt x="3" y="37"/>
                    <a:pt x="22" y="46"/>
                  </a:cubicBezTo>
                  <a:cubicBezTo>
                    <a:pt x="234" y="102"/>
                    <a:pt x="434" y="180"/>
                    <a:pt x="645" y="258"/>
                  </a:cubicBezTo>
                  <a:cubicBezTo>
                    <a:pt x="650" y="260"/>
                    <a:pt x="654" y="260"/>
                    <a:pt x="658" y="260"/>
                  </a:cubicBezTo>
                  <a:cubicBezTo>
                    <a:pt x="681" y="260"/>
                    <a:pt x="685" y="234"/>
                    <a:pt x="657" y="224"/>
                  </a:cubicBezTo>
                  <a:cubicBezTo>
                    <a:pt x="467" y="113"/>
                    <a:pt x="245" y="58"/>
                    <a:pt x="22" y="2"/>
                  </a:cubicBezTo>
                  <a:cubicBezTo>
                    <a:pt x="20" y="1"/>
                    <a:pt x="18" y="0"/>
                    <a:pt x="1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19"/>
            <p:cNvSpPr/>
            <p:nvPr/>
          </p:nvSpPr>
          <p:spPr>
            <a:xfrm>
              <a:off x="2439627" y="4467599"/>
              <a:ext cx="27038" cy="12908"/>
            </a:xfrm>
            <a:custGeom>
              <a:avLst/>
              <a:gdLst/>
              <a:ahLst/>
              <a:cxnLst/>
              <a:rect l="l" t="t" r="r" b="b"/>
              <a:pathLst>
                <a:path w="775" h="370" extrusionOk="0">
                  <a:moveTo>
                    <a:pt x="56" y="0"/>
                  </a:moveTo>
                  <a:cubicBezTo>
                    <a:pt x="34" y="0"/>
                    <a:pt x="1" y="0"/>
                    <a:pt x="1" y="33"/>
                  </a:cubicBezTo>
                  <a:cubicBezTo>
                    <a:pt x="1" y="55"/>
                    <a:pt x="23" y="78"/>
                    <a:pt x="45" y="89"/>
                  </a:cubicBezTo>
                  <a:cubicBezTo>
                    <a:pt x="167" y="111"/>
                    <a:pt x="278" y="144"/>
                    <a:pt x="390" y="200"/>
                  </a:cubicBezTo>
                  <a:cubicBezTo>
                    <a:pt x="501" y="245"/>
                    <a:pt x="601" y="312"/>
                    <a:pt x="713" y="367"/>
                  </a:cubicBezTo>
                  <a:cubicBezTo>
                    <a:pt x="717" y="368"/>
                    <a:pt x="722" y="369"/>
                    <a:pt x="726" y="369"/>
                  </a:cubicBezTo>
                  <a:cubicBezTo>
                    <a:pt x="754" y="369"/>
                    <a:pt x="775" y="340"/>
                    <a:pt x="746" y="312"/>
                  </a:cubicBezTo>
                  <a:cubicBezTo>
                    <a:pt x="657" y="233"/>
                    <a:pt x="535" y="167"/>
                    <a:pt x="423" y="122"/>
                  </a:cubicBezTo>
                  <a:cubicBezTo>
                    <a:pt x="301" y="67"/>
                    <a:pt x="189" y="33"/>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19"/>
            <p:cNvSpPr/>
            <p:nvPr/>
          </p:nvSpPr>
          <p:spPr>
            <a:xfrm>
              <a:off x="2433801" y="4469378"/>
              <a:ext cx="12873" cy="9489"/>
            </a:xfrm>
            <a:custGeom>
              <a:avLst/>
              <a:gdLst/>
              <a:ahLst/>
              <a:cxnLst/>
              <a:rect l="l" t="t" r="r" b="b"/>
              <a:pathLst>
                <a:path w="369" h="272" extrusionOk="0">
                  <a:moveTo>
                    <a:pt x="39" y="0"/>
                  </a:moveTo>
                  <a:cubicBezTo>
                    <a:pt x="24" y="0"/>
                    <a:pt x="12" y="10"/>
                    <a:pt x="12" y="27"/>
                  </a:cubicBezTo>
                  <a:cubicBezTo>
                    <a:pt x="1" y="49"/>
                    <a:pt x="34" y="71"/>
                    <a:pt x="45" y="71"/>
                  </a:cubicBezTo>
                  <a:cubicBezTo>
                    <a:pt x="90" y="93"/>
                    <a:pt x="134" y="116"/>
                    <a:pt x="179" y="149"/>
                  </a:cubicBezTo>
                  <a:cubicBezTo>
                    <a:pt x="223" y="182"/>
                    <a:pt x="257" y="216"/>
                    <a:pt x="290" y="249"/>
                  </a:cubicBezTo>
                  <a:cubicBezTo>
                    <a:pt x="301" y="261"/>
                    <a:pt x="324" y="271"/>
                    <a:pt x="346" y="271"/>
                  </a:cubicBezTo>
                  <a:cubicBezTo>
                    <a:pt x="356" y="261"/>
                    <a:pt x="368" y="249"/>
                    <a:pt x="356" y="238"/>
                  </a:cubicBezTo>
                  <a:cubicBezTo>
                    <a:pt x="324" y="182"/>
                    <a:pt x="279" y="138"/>
                    <a:pt x="235" y="93"/>
                  </a:cubicBezTo>
                  <a:cubicBezTo>
                    <a:pt x="179" y="60"/>
                    <a:pt x="123" y="27"/>
                    <a:pt x="57" y="4"/>
                  </a:cubicBezTo>
                  <a:cubicBezTo>
                    <a:pt x="51" y="2"/>
                    <a:pt x="45" y="0"/>
                    <a:pt x="3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19"/>
            <p:cNvSpPr/>
            <p:nvPr/>
          </p:nvSpPr>
          <p:spPr>
            <a:xfrm>
              <a:off x="2425253" y="4311613"/>
              <a:ext cx="9769" cy="40016"/>
            </a:xfrm>
            <a:custGeom>
              <a:avLst/>
              <a:gdLst/>
              <a:ahLst/>
              <a:cxnLst/>
              <a:rect l="l" t="t" r="r" b="b"/>
              <a:pathLst>
                <a:path w="280" h="1147" extrusionOk="0">
                  <a:moveTo>
                    <a:pt x="223" y="1"/>
                  </a:moveTo>
                  <a:cubicBezTo>
                    <a:pt x="211" y="1"/>
                    <a:pt x="201" y="7"/>
                    <a:pt x="201" y="22"/>
                  </a:cubicBezTo>
                  <a:cubicBezTo>
                    <a:pt x="201" y="211"/>
                    <a:pt x="179" y="389"/>
                    <a:pt x="146" y="567"/>
                  </a:cubicBezTo>
                  <a:cubicBezTo>
                    <a:pt x="134" y="656"/>
                    <a:pt x="112" y="745"/>
                    <a:pt x="90" y="834"/>
                  </a:cubicBezTo>
                  <a:cubicBezTo>
                    <a:pt x="57" y="923"/>
                    <a:pt x="23" y="1012"/>
                    <a:pt x="1" y="1112"/>
                  </a:cubicBezTo>
                  <a:cubicBezTo>
                    <a:pt x="1" y="1134"/>
                    <a:pt x="24" y="1146"/>
                    <a:pt x="47" y="1146"/>
                  </a:cubicBezTo>
                  <a:cubicBezTo>
                    <a:pt x="59" y="1146"/>
                    <a:pt x="71" y="1142"/>
                    <a:pt x="79" y="1135"/>
                  </a:cubicBezTo>
                  <a:cubicBezTo>
                    <a:pt x="124" y="1056"/>
                    <a:pt x="146" y="967"/>
                    <a:pt x="179" y="878"/>
                  </a:cubicBezTo>
                  <a:cubicBezTo>
                    <a:pt x="201" y="789"/>
                    <a:pt x="223" y="700"/>
                    <a:pt x="235" y="601"/>
                  </a:cubicBezTo>
                  <a:cubicBezTo>
                    <a:pt x="268" y="423"/>
                    <a:pt x="279" y="233"/>
                    <a:pt x="279" y="45"/>
                  </a:cubicBezTo>
                  <a:cubicBezTo>
                    <a:pt x="279" y="23"/>
                    <a:pt x="246" y="1"/>
                    <a:pt x="2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19"/>
            <p:cNvSpPr/>
            <p:nvPr/>
          </p:nvSpPr>
          <p:spPr>
            <a:xfrm>
              <a:off x="2429370" y="4324208"/>
              <a:ext cx="14060" cy="32515"/>
            </a:xfrm>
            <a:custGeom>
              <a:avLst/>
              <a:gdLst/>
              <a:ahLst/>
              <a:cxnLst/>
              <a:rect l="l" t="t" r="r" b="b"/>
              <a:pathLst>
                <a:path w="403" h="932" extrusionOk="0">
                  <a:moveTo>
                    <a:pt x="354" y="0"/>
                  </a:moveTo>
                  <a:cubicBezTo>
                    <a:pt x="343" y="0"/>
                    <a:pt x="332" y="5"/>
                    <a:pt x="328" y="17"/>
                  </a:cubicBezTo>
                  <a:cubicBezTo>
                    <a:pt x="306" y="173"/>
                    <a:pt x="261" y="317"/>
                    <a:pt x="206" y="462"/>
                  </a:cubicBezTo>
                  <a:cubicBezTo>
                    <a:pt x="150" y="606"/>
                    <a:pt x="83" y="740"/>
                    <a:pt x="16" y="885"/>
                  </a:cubicBezTo>
                  <a:cubicBezTo>
                    <a:pt x="1" y="908"/>
                    <a:pt x="35" y="932"/>
                    <a:pt x="65" y="932"/>
                  </a:cubicBezTo>
                  <a:cubicBezTo>
                    <a:pt x="77" y="932"/>
                    <a:pt x="88" y="928"/>
                    <a:pt x="95" y="918"/>
                  </a:cubicBezTo>
                  <a:cubicBezTo>
                    <a:pt x="261" y="662"/>
                    <a:pt x="350" y="339"/>
                    <a:pt x="395" y="40"/>
                  </a:cubicBezTo>
                  <a:cubicBezTo>
                    <a:pt x="402" y="18"/>
                    <a:pt x="376" y="0"/>
                    <a:pt x="3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19"/>
            <p:cNvSpPr/>
            <p:nvPr/>
          </p:nvSpPr>
          <p:spPr>
            <a:xfrm>
              <a:off x="2426997" y="4340989"/>
              <a:ext cx="20688" cy="28329"/>
            </a:xfrm>
            <a:custGeom>
              <a:avLst/>
              <a:gdLst/>
              <a:ahLst/>
              <a:cxnLst/>
              <a:rect l="l" t="t" r="r" b="b"/>
              <a:pathLst>
                <a:path w="593" h="812" extrusionOk="0">
                  <a:moveTo>
                    <a:pt x="544" y="0"/>
                  </a:moveTo>
                  <a:cubicBezTo>
                    <a:pt x="534" y="0"/>
                    <a:pt x="525" y="4"/>
                    <a:pt x="519" y="14"/>
                  </a:cubicBezTo>
                  <a:cubicBezTo>
                    <a:pt x="374" y="270"/>
                    <a:pt x="207" y="537"/>
                    <a:pt x="18" y="770"/>
                  </a:cubicBezTo>
                  <a:cubicBezTo>
                    <a:pt x="1" y="788"/>
                    <a:pt x="30" y="811"/>
                    <a:pt x="49" y="811"/>
                  </a:cubicBezTo>
                  <a:cubicBezTo>
                    <a:pt x="55" y="811"/>
                    <a:pt x="60" y="809"/>
                    <a:pt x="62" y="804"/>
                  </a:cubicBezTo>
                  <a:cubicBezTo>
                    <a:pt x="274" y="582"/>
                    <a:pt x="452" y="325"/>
                    <a:pt x="585" y="48"/>
                  </a:cubicBezTo>
                  <a:cubicBezTo>
                    <a:pt x="593" y="24"/>
                    <a:pt x="567" y="0"/>
                    <a:pt x="5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19"/>
            <p:cNvSpPr/>
            <p:nvPr/>
          </p:nvSpPr>
          <p:spPr>
            <a:xfrm>
              <a:off x="2381433" y="4294239"/>
              <a:ext cx="9908" cy="23444"/>
            </a:xfrm>
            <a:custGeom>
              <a:avLst/>
              <a:gdLst/>
              <a:ahLst/>
              <a:cxnLst/>
              <a:rect l="l" t="t" r="r" b="b"/>
              <a:pathLst>
                <a:path w="284" h="672" extrusionOk="0">
                  <a:moveTo>
                    <a:pt x="27" y="0"/>
                  </a:moveTo>
                  <a:cubicBezTo>
                    <a:pt x="11" y="0"/>
                    <a:pt x="0" y="9"/>
                    <a:pt x="11" y="31"/>
                  </a:cubicBezTo>
                  <a:cubicBezTo>
                    <a:pt x="45" y="131"/>
                    <a:pt x="90" y="231"/>
                    <a:pt x="122" y="331"/>
                  </a:cubicBezTo>
                  <a:cubicBezTo>
                    <a:pt x="156" y="431"/>
                    <a:pt x="178" y="531"/>
                    <a:pt x="211" y="642"/>
                  </a:cubicBezTo>
                  <a:cubicBezTo>
                    <a:pt x="211" y="660"/>
                    <a:pt x="234" y="672"/>
                    <a:pt x="253" y="672"/>
                  </a:cubicBezTo>
                  <a:cubicBezTo>
                    <a:pt x="269" y="672"/>
                    <a:pt x="284" y="663"/>
                    <a:pt x="278" y="642"/>
                  </a:cubicBezTo>
                  <a:cubicBezTo>
                    <a:pt x="256" y="431"/>
                    <a:pt x="178" y="209"/>
                    <a:pt x="67" y="19"/>
                  </a:cubicBezTo>
                  <a:cubicBezTo>
                    <a:pt x="62" y="8"/>
                    <a:pt x="42" y="0"/>
                    <a:pt x="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19"/>
            <p:cNvSpPr/>
            <p:nvPr/>
          </p:nvSpPr>
          <p:spPr>
            <a:xfrm>
              <a:off x="2386631" y="4291762"/>
              <a:ext cx="8792" cy="22502"/>
            </a:xfrm>
            <a:custGeom>
              <a:avLst/>
              <a:gdLst/>
              <a:ahLst/>
              <a:cxnLst/>
              <a:rect l="l" t="t" r="r" b="b"/>
              <a:pathLst>
                <a:path w="252" h="645" extrusionOk="0">
                  <a:moveTo>
                    <a:pt x="21" y="1"/>
                  </a:moveTo>
                  <a:cubicBezTo>
                    <a:pt x="10" y="1"/>
                    <a:pt x="0" y="10"/>
                    <a:pt x="7" y="24"/>
                  </a:cubicBezTo>
                  <a:cubicBezTo>
                    <a:pt x="52" y="113"/>
                    <a:pt x="96" y="213"/>
                    <a:pt x="118" y="313"/>
                  </a:cubicBezTo>
                  <a:cubicBezTo>
                    <a:pt x="151" y="413"/>
                    <a:pt x="174" y="513"/>
                    <a:pt x="185" y="614"/>
                  </a:cubicBezTo>
                  <a:cubicBezTo>
                    <a:pt x="191" y="633"/>
                    <a:pt x="213" y="645"/>
                    <a:pt x="230" y="645"/>
                  </a:cubicBezTo>
                  <a:cubicBezTo>
                    <a:pt x="242" y="645"/>
                    <a:pt x="252" y="638"/>
                    <a:pt x="252" y="624"/>
                  </a:cubicBezTo>
                  <a:cubicBezTo>
                    <a:pt x="240" y="402"/>
                    <a:pt x="163" y="191"/>
                    <a:pt x="40" y="13"/>
                  </a:cubicBezTo>
                  <a:cubicBezTo>
                    <a:pt x="36" y="4"/>
                    <a:pt x="28" y="1"/>
                    <a:pt x="2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19"/>
            <p:cNvSpPr/>
            <p:nvPr/>
          </p:nvSpPr>
          <p:spPr>
            <a:xfrm>
              <a:off x="2397517" y="4296751"/>
              <a:ext cx="6838" cy="37190"/>
            </a:xfrm>
            <a:custGeom>
              <a:avLst/>
              <a:gdLst/>
              <a:ahLst/>
              <a:cxnLst/>
              <a:rect l="l" t="t" r="r" b="b"/>
              <a:pathLst>
                <a:path w="196" h="1066" extrusionOk="0">
                  <a:moveTo>
                    <a:pt x="31" y="0"/>
                  </a:moveTo>
                  <a:cubicBezTo>
                    <a:pt x="15" y="0"/>
                    <a:pt x="1" y="9"/>
                    <a:pt x="7" y="26"/>
                  </a:cubicBezTo>
                  <a:cubicBezTo>
                    <a:pt x="62" y="181"/>
                    <a:pt x="96" y="348"/>
                    <a:pt x="106" y="515"/>
                  </a:cubicBezTo>
                  <a:cubicBezTo>
                    <a:pt x="118" y="693"/>
                    <a:pt x="96" y="859"/>
                    <a:pt x="84" y="1027"/>
                  </a:cubicBezTo>
                  <a:cubicBezTo>
                    <a:pt x="84" y="1048"/>
                    <a:pt x="108" y="1065"/>
                    <a:pt x="128" y="1065"/>
                  </a:cubicBezTo>
                  <a:cubicBezTo>
                    <a:pt x="138" y="1065"/>
                    <a:pt x="147" y="1060"/>
                    <a:pt x="151" y="1049"/>
                  </a:cubicBezTo>
                  <a:cubicBezTo>
                    <a:pt x="195" y="882"/>
                    <a:pt x="195" y="715"/>
                    <a:pt x="185" y="537"/>
                  </a:cubicBezTo>
                  <a:cubicBezTo>
                    <a:pt x="173" y="359"/>
                    <a:pt x="129" y="192"/>
                    <a:pt x="73" y="26"/>
                  </a:cubicBezTo>
                  <a:cubicBezTo>
                    <a:pt x="68" y="9"/>
                    <a:pt x="48" y="0"/>
                    <a:pt x="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19"/>
            <p:cNvSpPr/>
            <p:nvPr/>
          </p:nvSpPr>
          <p:spPr>
            <a:xfrm>
              <a:off x="2336811" y="4363736"/>
              <a:ext cx="15385" cy="15560"/>
            </a:xfrm>
            <a:custGeom>
              <a:avLst/>
              <a:gdLst/>
              <a:ahLst/>
              <a:cxnLst/>
              <a:rect l="l" t="t" r="r" b="b"/>
              <a:pathLst>
                <a:path w="441" h="446" extrusionOk="0">
                  <a:moveTo>
                    <a:pt x="44" y="0"/>
                  </a:moveTo>
                  <a:cubicBezTo>
                    <a:pt x="35" y="0"/>
                    <a:pt x="27" y="3"/>
                    <a:pt x="22" y="7"/>
                  </a:cubicBezTo>
                  <a:cubicBezTo>
                    <a:pt x="0" y="29"/>
                    <a:pt x="12" y="52"/>
                    <a:pt x="34" y="63"/>
                  </a:cubicBezTo>
                  <a:cubicBezTo>
                    <a:pt x="101" y="108"/>
                    <a:pt x="156" y="174"/>
                    <a:pt x="212" y="230"/>
                  </a:cubicBezTo>
                  <a:cubicBezTo>
                    <a:pt x="279" y="296"/>
                    <a:pt x="323" y="363"/>
                    <a:pt x="378" y="430"/>
                  </a:cubicBezTo>
                  <a:cubicBezTo>
                    <a:pt x="388" y="440"/>
                    <a:pt x="403" y="445"/>
                    <a:pt x="415" y="445"/>
                  </a:cubicBezTo>
                  <a:cubicBezTo>
                    <a:pt x="429" y="445"/>
                    <a:pt x="440" y="437"/>
                    <a:pt x="434" y="419"/>
                  </a:cubicBezTo>
                  <a:cubicBezTo>
                    <a:pt x="400" y="330"/>
                    <a:pt x="345" y="263"/>
                    <a:pt x="289" y="197"/>
                  </a:cubicBezTo>
                  <a:cubicBezTo>
                    <a:pt x="222" y="130"/>
                    <a:pt x="156" y="63"/>
                    <a:pt x="78" y="19"/>
                  </a:cubicBezTo>
                  <a:cubicBezTo>
                    <a:pt x="72" y="6"/>
                    <a:pt x="57" y="0"/>
                    <a:pt x="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19"/>
            <p:cNvSpPr/>
            <p:nvPr/>
          </p:nvSpPr>
          <p:spPr>
            <a:xfrm>
              <a:off x="2345324" y="4364992"/>
              <a:ext cx="11548" cy="13397"/>
            </a:xfrm>
            <a:custGeom>
              <a:avLst/>
              <a:gdLst/>
              <a:ahLst/>
              <a:cxnLst/>
              <a:rect l="l" t="t" r="r" b="b"/>
              <a:pathLst>
                <a:path w="331" h="384" extrusionOk="0">
                  <a:moveTo>
                    <a:pt x="34" y="0"/>
                  </a:moveTo>
                  <a:cubicBezTo>
                    <a:pt x="30" y="0"/>
                    <a:pt x="26" y="2"/>
                    <a:pt x="23" y="5"/>
                  </a:cubicBezTo>
                  <a:cubicBezTo>
                    <a:pt x="1" y="16"/>
                    <a:pt x="1" y="38"/>
                    <a:pt x="12" y="49"/>
                  </a:cubicBezTo>
                  <a:cubicBezTo>
                    <a:pt x="57" y="105"/>
                    <a:pt x="101" y="161"/>
                    <a:pt x="134" y="216"/>
                  </a:cubicBezTo>
                  <a:cubicBezTo>
                    <a:pt x="156" y="238"/>
                    <a:pt x="179" y="272"/>
                    <a:pt x="201" y="294"/>
                  </a:cubicBezTo>
                  <a:cubicBezTo>
                    <a:pt x="223" y="327"/>
                    <a:pt x="245" y="349"/>
                    <a:pt x="268" y="372"/>
                  </a:cubicBezTo>
                  <a:cubicBezTo>
                    <a:pt x="276" y="379"/>
                    <a:pt x="286" y="383"/>
                    <a:pt x="296" y="383"/>
                  </a:cubicBezTo>
                  <a:cubicBezTo>
                    <a:pt x="315" y="383"/>
                    <a:pt x="331" y="371"/>
                    <a:pt x="324" y="349"/>
                  </a:cubicBezTo>
                  <a:cubicBezTo>
                    <a:pt x="290" y="294"/>
                    <a:pt x="245" y="238"/>
                    <a:pt x="201" y="183"/>
                  </a:cubicBezTo>
                  <a:cubicBezTo>
                    <a:pt x="156" y="127"/>
                    <a:pt x="112" y="72"/>
                    <a:pt x="79" y="27"/>
                  </a:cubicBezTo>
                  <a:cubicBezTo>
                    <a:pt x="63" y="11"/>
                    <a:pt x="47" y="0"/>
                    <a:pt x="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19"/>
            <p:cNvSpPr/>
            <p:nvPr/>
          </p:nvSpPr>
          <p:spPr>
            <a:xfrm>
              <a:off x="2353453" y="4386169"/>
              <a:ext cx="4466" cy="2826"/>
            </a:xfrm>
            <a:custGeom>
              <a:avLst/>
              <a:gdLst/>
              <a:ahLst/>
              <a:cxnLst/>
              <a:rect l="l" t="t" r="r" b="b"/>
              <a:pathLst>
                <a:path w="128" h="81" extrusionOk="0">
                  <a:moveTo>
                    <a:pt x="51" y="0"/>
                  </a:moveTo>
                  <a:cubicBezTo>
                    <a:pt x="14" y="0"/>
                    <a:pt x="1" y="49"/>
                    <a:pt x="46" y="76"/>
                  </a:cubicBezTo>
                  <a:cubicBezTo>
                    <a:pt x="54" y="79"/>
                    <a:pt x="61" y="80"/>
                    <a:pt x="68" y="80"/>
                  </a:cubicBezTo>
                  <a:cubicBezTo>
                    <a:pt x="109" y="80"/>
                    <a:pt x="127" y="28"/>
                    <a:pt x="79" y="9"/>
                  </a:cubicBezTo>
                  <a:cubicBezTo>
                    <a:pt x="69" y="3"/>
                    <a:pt x="59" y="0"/>
                    <a:pt x="5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19"/>
            <p:cNvSpPr/>
            <p:nvPr/>
          </p:nvSpPr>
          <p:spPr>
            <a:xfrm>
              <a:off x="2463491" y="4512884"/>
              <a:ext cx="9141" cy="33841"/>
            </a:xfrm>
            <a:custGeom>
              <a:avLst/>
              <a:gdLst/>
              <a:ahLst/>
              <a:cxnLst/>
              <a:rect l="l" t="t" r="r" b="b"/>
              <a:pathLst>
                <a:path w="262" h="970" extrusionOk="0">
                  <a:moveTo>
                    <a:pt x="37" y="1"/>
                  </a:moveTo>
                  <a:cubicBezTo>
                    <a:pt x="17" y="1"/>
                    <a:pt x="1" y="9"/>
                    <a:pt x="6" y="25"/>
                  </a:cubicBezTo>
                  <a:cubicBezTo>
                    <a:pt x="62" y="170"/>
                    <a:pt x="95" y="326"/>
                    <a:pt x="128" y="482"/>
                  </a:cubicBezTo>
                  <a:cubicBezTo>
                    <a:pt x="162" y="637"/>
                    <a:pt x="173" y="793"/>
                    <a:pt x="195" y="949"/>
                  </a:cubicBezTo>
                  <a:cubicBezTo>
                    <a:pt x="195" y="961"/>
                    <a:pt x="212" y="970"/>
                    <a:pt x="227" y="970"/>
                  </a:cubicBezTo>
                  <a:cubicBezTo>
                    <a:pt x="240" y="970"/>
                    <a:pt x="251" y="964"/>
                    <a:pt x="251" y="949"/>
                  </a:cubicBezTo>
                  <a:cubicBezTo>
                    <a:pt x="262" y="793"/>
                    <a:pt x="240" y="637"/>
                    <a:pt x="207" y="482"/>
                  </a:cubicBezTo>
                  <a:cubicBezTo>
                    <a:pt x="184" y="326"/>
                    <a:pt x="140" y="170"/>
                    <a:pt x="84" y="25"/>
                  </a:cubicBezTo>
                  <a:cubicBezTo>
                    <a:pt x="78" y="9"/>
                    <a:pt x="56" y="1"/>
                    <a:pt x="3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19"/>
            <p:cNvSpPr/>
            <p:nvPr/>
          </p:nvSpPr>
          <p:spPr>
            <a:xfrm>
              <a:off x="2469875" y="4516024"/>
              <a:ext cx="8966" cy="30457"/>
            </a:xfrm>
            <a:custGeom>
              <a:avLst/>
              <a:gdLst/>
              <a:ahLst/>
              <a:cxnLst/>
              <a:rect l="l" t="t" r="r" b="b"/>
              <a:pathLst>
                <a:path w="257" h="873" extrusionOk="0">
                  <a:moveTo>
                    <a:pt x="33" y="1"/>
                  </a:moveTo>
                  <a:cubicBezTo>
                    <a:pt x="14" y="1"/>
                    <a:pt x="0" y="12"/>
                    <a:pt x="12" y="36"/>
                  </a:cubicBezTo>
                  <a:cubicBezTo>
                    <a:pt x="113" y="291"/>
                    <a:pt x="168" y="558"/>
                    <a:pt x="179" y="837"/>
                  </a:cubicBezTo>
                  <a:cubicBezTo>
                    <a:pt x="179" y="856"/>
                    <a:pt x="207" y="872"/>
                    <a:pt x="229" y="872"/>
                  </a:cubicBezTo>
                  <a:cubicBezTo>
                    <a:pt x="244" y="872"/>
                    <a:pt x="257" y="865"/>
                    <a:pt x="257" y="847"/>
                  </a:cubicBezTo>
                  <a:cubicBezTo>
                    <a:pt x="257" y="570"/>
                    <a:pt x="190" y="281"/>
                    <a:pt x="79" y="24"/>
                  </a:cubicBezTo>
                  <a:cubicBezTo>
                    <a:pt x="69" y="9"/>
                    <a:pt x="49"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19"/>
            <p:cNvSpPr/>
            <p:nvPr/>
          </p:nvSpPr>
          <p:spPr>
            <a:xfrm>
              <a:off x="2493948" y="4511837"/>
              <a:ext cx="13606" cy="24456"/>
            </a:xfrm>
            <a:custGeom>
              <a:avLst/>
              <a:gdLst/>
              <a:ahLst/>
              <a:cxnLst/>
              <a:rect l="l" t="t" r="r" b="b"/>
              <a:pathLst>
                <a:path w="390" h="701" extrusionOk="0">
                  <a:moveTo>
                    <a:pt x="34" y="0"/>
                  </a:moveTo>
                  <a:cubicBezTo>
                    <a:pt x="12" y="0"/>
                    <a:pt x="1" y="22"/>
                    <a:pt x="12" y="33"/>
                  </a:cubicBezTo>
                  <a:cubicBezTo>
                    <a:pt x="68" y="144"/>
                    <a:pt x="123" y="245"/>
                    <a:pt x="179" y="356"/>
                  </a:cubicBezTo>
                  <a:lnTo>
                    <a:pt x="246" y="522"/>
                  </a:lnTo>
                  <a:cubicBezTo>
                    <a:pt x="268" y="579"/>
                    <a:pt x="290" y="634"/>
                    <a:pt x="323" y="690"/>
                  </a:cubicBezTo>
                  <a:cubicBezTo>
                    <a:pt x="329" y="695"/>
                    <a:pt x="346" y="701"/>
                    <a:pt x="361" y="701"/>
                  </a:cubicBezTo>
                  <a:cubicBezTo>
                    <a:pt x="376" y="701"/>
                    <a:pt x="390" y="695"/>
                    <a:pt x="390" y="678"/>
                  </a:cubicBezTo>
                  <a:cubicBezTo>
                    <a:pt x="390" y="623"/>
                    <a:pt x="357" y="567"/>
                    <a:pt x="335" y="512"/>
                  </a:cubicBezTo>
                  <a:cubicBezTo>
                    <a:pt x="312" y="456"/>
                    <a:pt x="290" y="401"/>
                    <a:pt x="256" y="345"/>
                  </a:cubicBezTo>
                  <a:cubicBezTo>
                    <a:pt x="201" y="233"/>
                    <a:pt x="145" y="134"/>
                    <a:pt x="78" y="22"/>
                  </a:cubicBezTo>
                  <a:cubicBezTo>
                    <a:pt x="68" y="11"/>
                    <a:pt x="45" y="0"/>
                    <a:pt x="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19"/>
            <p:cNvSpPr/>
            <p:nvPr/>
          </p:nvSpPr>
          <p:spPr>
            <a:xfrm>
              <a:off x="2499495" y="4512047"/>
              <a:ext cx="11583" cy="15490"/>
            </a:xfrm>
            <a:custGeom>
              <a:avLst/>
              <a:gdLst/>
              <a:ahLst/>
              <a:cxnLst/>
              <a:rect l="l" t="t" r="r" b="b"/>
              <a:pathLst>
                <a:path w="332" h="444" extrusionOk="0">
                  <a:moveTo>
                    <a:pt x="19" y="0"/>
                  </a:moveTo>
                  <a:cubicBezTo>
                    <a:pt x="10" y="0"/>
                    <a:pt x="1" y="8"/>
                    <a:pt x="8" y="16"/>
                  </a:cubicBezTo>
                  <a:cubicBezTo>
                    <a:pt x="109" y="150"/>
                    <a:pt x="198" y="283"/>
                    <a:pt x="287" y="427"/>
                  </a:cubicBezTo>
                  <a:cubicBezTo>
                    <a:pt x="287" y="436"/>
                    <a:pt x="292" y="443"/>
                    <a:pt x="303" y="443"/>
                  </a:cubicBezTo>
                  <a:cubicBezTo>
                    <a:pt x="308" y="443"/>
                    <a:pt x="313" y="442"/>
                    <a:pt x="320" y="439"/>
                  </a:cubicBezTo>
                  <a:cubicBezTo>
                    <a:pt x="331" y="439"/>
                    <a:pt x="331" y="427"/>
                    <a:pt x="331" y="417"/>
                  </a:cubicBezTo>
                  <a:cubicBezTo>
                    <a:pt x="253" y="261"/>
                    <a:pt x="142" y="128"/>
                    <a:pt x="31" y="5"/>
                  </a:cubicBezTo>
                  <a:cubicBezTo>
                    <a:pt x="27" y="2"/>
                    <a:pt x="23" y="0"/>
                    <a:pt x="1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19"/>
            <p:cNvSpPr/>
            <p:nvPr/>
          </p:nvSpPr>
          <p:spPr>
            <a:xfrm>
              <a:off x="2513381" y="4497079"/>
              <a:ext cx="14548" cy="9245"/>
            </a:xfrm>
            <a:custGeom>
              <a:avLst/>
              <a:gdLst/>
              <a:ahLst/>
              <a:cxnLst/>
              <a:rect l="l" t="t" r="r" b="b"/>
              <a:pathLst>
                <a:path w="417" h="265" extrusionOk="0">
                  <a:moveTo>
                    <a:pt x="45" y="1"/>
                  </a:moveTo>
                  <a:cubicBezTo>
                    <a:pt x="22" y="1"/>
                    <a:pt x="0" y="1"/>
                    <a:pt x="0" y="23"/>
                  </a:cubicBezTo>
                  <a:cubicBezTo>
                    <a:pt x="0" y="45"/>
                    <a:pt x="22" y="56"/>
                    <a:pt x="33" y="67"/>
                  </a:cubicBezTo>
                  <a:cubicBezTo>
                    <a:pt x="156" y="100"/>
                    <a:pt x="255" y="178"/>
                    <a:pt x="344" y="256"/>
                  </a:cubicBezTo>
                  <a:cubicBezTo>
                    <a:pt x="354" y="262"/>
                    <a:pt x="364" y="265"/>
                    <a:pt x="374" y="265"/>
                  </a:cubicBezTo>
                  <a:cubicBezTo>
                    <a:pt x="398" y="265"/>
                    <a:pt x="416" y="247"/>
                    <a:pt x="400" y="223"/>
                  </a:cubicBezTo>
                  <a:cubicBezTo>
                    <a:pt x="311" y="122"/>
                    <a:pt x="178" y="45"/>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19"/>
            <p:cNvSpPr/>
            <p:nvPr/>
          </p:nvSpPr>
          <p:spPr>
            <a:xfrm>
              <a:off x="2517254" y="4485566"/>
              <a:ext cx="10501" cy="6594"/>
            </a:xfrm>
            <a:custGeom>
              <a:avLst/>
              <a:gdLst/>
              <a:ahLst/>
              <a:cxnLst/>
              <a:rect l="l" t="t" r="r" b="b"/>
              <a:pathLst>
                <a:path w="301" h="189" extrusionOk="0">
                  <a:moveTo>
                    <a:pt x="29" y="1"/>
                  </a:moveTo>
                  <a:cubicBezTo>
                    <a:pt x="17" y="1"/>
                    <a:pt x="7" y="6"/>
                    <a:pt x="0" y="19"/>
                  </a:cubicBezTo>
                  <a:cubicBezTo>
                    <a:pt x="0" y="30"/>
                    <a:pt x="11" y="52"/>
                    <a:pt x="23" y="64"/>
                  </a:cubicBezTo>
                  <a:cubicBezTo>
                    <a:pt x="100" y="108"/>
                    <a:pt x="178" y="141"/>
                    <a:pt x="256" y="185"/>
                  </a:cubicBezTo>
                  <a:cubicBezTo>
                    <a:pt x="262" y="185"/>
                    <a:pt x="270" y="188"/>
                    <a:pt x="277" y="188"/>
                  </a:cubicBezTo>
                  <a:cubicBezTo>
                    <a:pt x="284" y="188"/>
                    <a:pt x="289" y="186"/>
                    <a:pt x="289" y="175"/>
                  </a:cubicBezTo>
                  <a:cubicBezTo>
                    <a:pt x="300" y="163"/>
                    <a:pt x="300" y="153"/>
                    <a:pt x="289" y="141"/>
                  </a:cubicBezTo>
                  <a:lnTo>
                    <a:pt x="55" y="8"/>
                  </a:lnTo>
                  <a:cubicBezTo>
                    <a:pt x="46" y="3"/>
                    <a:pt x="37" y="1"/>
                    <a:pt x="2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19"/>
            <p:cNvSpPr/>
            <p:nvPr/>
          </p:nvSpPr>
          <p:spPr>
            <a:xfrm>
              <a:off x="2523813" y="4446073"/>
              <a:ext cx="12873" cy="5617"/>
            </a:xfrm>
            <a:custGeom>
              <a:avLst/>
              <a:gdLst/>
              <a:ahLst/>
              <a:cxnLst/>
              <a:rect l="l" t="t" r="r" b="b"/>
              <a:pathLst>
                <a:path w="369" h="161" extrusionOk="0">
                  <a:moveTo>
                    <a:pt x="40" y="1"/>
                  </a:moveTo>
                  <a:cubicBezTo>
                    <a:pt x="24" y="1"/>
                    <a:pt x="12" y="11"/>
                    <a:pt x="12" y="27"/>
                  </a:cubicBezTo>
                  <a:cubicBezTo>
                    <a:pt x="1" y="50"/>
                    <a:pt x="35" y="72"/>
                    <a:pt x="57" y="83"/>
                  </a:cubicBezTo>
                  <a:cubicBezTo>
                    <a:pt x="146" y="106"/>
                    <a:pt x="246" y="150"/>
                    <a:pt x="346" y="161"/>
                  </a:cubicBezTo>
                  <a:cubicBezTo>
                    <a:pt x="357" y="161"/>
                    <a:pt x="368" y="150"/>
                    <a:pt x="368" y="139"/>
                  </a:cubicBezTo>
                  <a:cubicBezTo>
                    <a:pt x="368" y="128"/>
                    <a:pt x="357" y="116"/>
                    <a:pt x="346" y="106"/>
                  </a:cubicBezTo>
                  <a:cubicBezTo>
                    <a:pt x="257" y="61"/>
                    <a:pt x="157" y="39"/>
                    <a:pt x="57" y="5"/>
                  </a:cubicBezTo>
                  <a:cubicBezTo>
                    <a:pt x="51" y="2"/>
                    <a:pt x="45"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19"/>
            <p:cNvSpPr/>
            <p:nvPr/>
          </p:nvSpPr>
          <p:spPr>
            <a:xfrm>
              <a:off x="2528383" y="4435990"/>
              <a:ext cx="4745" cy="2826"/>
            </a:xfrm>
            <a:custGeom>
              <a:avLst/>
              <a:gdLst/>
              <a:ahLst/>
              <a:cxnLst/>
              <a:rect l="l" t="t" r="r" b="b"/>
              <a:pathLst>
                <a:path w="136" h="81" extrusionOk="0">
                  <a:moveTo>
                    <a:pt x="60" y="0"/>
                  </a:moveTo>
                  <a:cubicBezTo>
                    <a:pt x="18" y="0"/>
                    <a:pt x="0" y="52"/>
                    <a:pt x="48" y="72"/>
                  </a:cubicBezTo>
                  <a:cubicBezTo>
                    <a:pt x="59" y="78"/>
                    <a:pt x="69" y="81"/>
                    <a:pt x="78" y="81"/>
                  </a:cubicBezTo>
                  <a:cubicBezTo>
                    <a:pt x="117" y="81"/>
                    <a:pt x="136" y="32"/>
                    <a:pt x="82" y="5"/>
                  </a:cubicBezTo>
                  <a:cubicBezTo>
                    <a:pt x="74" y="2"/>
                    <a:pt x="66" y="0"/>
                    <a:pt x="6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19"/>
            <p:cNvSpPr/>
            <p:nvPr/>
          </p:nvSpPr>
          <p:spPr>
            <a:xfrm>
              <a:off x="2275128" y="4395659"/>
              <a:ext cx="29899" cy="11443"/>
            </a:xfrm>
            <a:custGeom>
              <a:avLst/>
              <a:gdLst/>
              <a:ahLst/>
              <a:cxnLst/>
              <a:rect l="l" t="t" r="r" b="b"/>
              <a:pathLst>
                <a:path w="857" h="328" extrusionOk="0">
                  <a:moveTo>
                    <a:pt x="129" y="1"/>
                  </a:moveTo>
                  <a:cubicBezTo>
                    <a:pt x="101" y="1"/>
                    <a:pt x="73" y="2"/>
                    <a:pt x="45" y="4"/>
                  </a:cubicBezTo>
                  <a:cubicBezTo>
                    <a:pt x="0" y="4"/>
                    <a:pt x="33" y="60"/>
                    <a:pt x="67" y="60"/>
                  </a:cubicBezTo>
                  <a:cubicBezTo>
                    <a:pt x="300" y="60"/>
                    <a:pt x="534" y="127"/>
                    <a:pt x="734" y="249"/>
                  </a:cubicBezTo>
                  <a:cubicBezTo>
                    <a:pt x="659" y="229"/>
                    <a:pt x="579" y="218"/>
                    <a:pt x="501" y="218"/>
                  </a:cubicBezTo>
                  <a:cubicBezTo>
                    <a:pt x="404" y="218"/>
                    <a:pt x="308" y="234"/>
                    <a:pt x="222" y="271"/>
                  </a:cubicBezTo>
                  <a:cubicBezTo>
                    <a:pt x="200" y="271"/>
                    <a:pt x="200" y="293"/>
                    <a:pt x="211" y="305"/>
                  </a:cubicBezTo>
                  <a:cubicBezTo>
                    <a:pt x="219" y="312"/>
                    <a:pt x="227" y="320"/>
                    <a:pt x="238" y="320"/>
                  </a:cubicBezTo>
                  <a:cubicBezTo>
                    <a:pt x="243" y="320"/>
                    <a:pt x="249" y="319"/>
                    <a:pt x="255" y="316"/>
                  </a:cubicBezTo>
                  <a:cubicBezTo>
                    <a:pt x="339" y="305"/>
                    <a:pt x="421" y="296"/>
                    <a:pt x="504" y="296"/>
                  </a:cubicBezTo>
                  <a:cubicBezTo>
                    <a:pt x="588" y="296"/>
                    <a:pt x="672" y="305"/>
                    <a:pt x="756" y="327"/>
                  </a:cubicBezTo>
                  <a:cubicBezTo>
                    <a:pt x="767" y="327"/>
                    <a:pt x="801" y="327"/>
                    <a:pt x="801" y="293"/>
                  </a:cubicBezTo>
                  <a:lnTo>
                    <a:pt x="801" y="283"/>
                  </a:lnTo>
                  <a:cubicBezTo>
                    <a:pt x="806" y="288"/>
                    <a:pt x="814" y="291"/>
                    <a:pt x="823" y="291"/>
                  </a:cubicBezTo>
                  <a:cubicBezTo>
                    <a:pt x="831" y="291"/>
                    <a:pt x="840" y="288"/>
                    <a:pt x="845" y="283"/>
                  </a:cubicBezTo>
                  <a:cubicBezTo>
                    <a:pt x="856" y="271"/>
                    <a:pt x="845" y="249"/>
                    <a:pt x="834" y="238"/>
                  </a:cubicBezTo>
                  <a:cubicBezTo>
                    <a:pt x="624" y="88"/>
                    <a:pt x="378" y="1"/>
                    <a:pt x="12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19"/>
            <p:cNvSpPr/>
            <p:nvPr/>
          </p:nvSpPr>
          <p:spPr>
            <a:xfrm>
              <a:off x="2286885" y="4408219"/>
              <a:ext cx="18525" cy="8617"/>
            </a:xfrm>
            <a:custGeom>
              <a:avLst/>
              <a:gdLst/>
              <a:ahLst/>
              <a:cxnLst/>
              <a:rect l="l" t="t" r="r" b="b"/>
              <a:pathLst>
                <a:path w="531" h="247" extrusionOk="0">
                  <a:moveTo>
                    <a:pt x="464" y="0"/>
                  </a:moveTo>
                  <a:cubicBezTo>
                    <a:pt x="430" y="12"/>
                    <a:pt x="386" y="34"/>
                    <a:pt x="353" y="45"/>
                  </a:cubicBezTo>
                  <a:cubicBezTo>
                    <a:pt x="319" y="56"/>
                    <a:pt x="274" y="78"/>
                    <a:pt x="241" y="89"/>
                  </a:cubicBezTo>
                  <a:cubicBezTo>
                    <a:pt x="163" y="123"/>
                    <a:pt x="96" y="156"/>
                    <a:pt x="30" y="190"/>
                  </a:cubicBezTo>
                  <a:cubicBezTo>
                    <a:pt x="0" y="209"/>
                    <a:pt x="32" y="247"/>
                    <a:pt x="55" y="247"/>
                  </a:cubicBezTo>
                  <a:cubicBezTo>
                    <a:pt x="58" y="247"/>
                    <a:pt x="61" y="246"/>
                    <a:pt x="63" y="245"/>
                  </a:cubicBezTo>
                  <a:cubicBezTo>
                    <a:pt x="141" y="223"/>
                    <a:pt x="219" y="200"/>
                    <a:pt x="297" y="167"/>
                  </a:cubicBezTo>
                  <a:cubicBezTo>
                    <a:pt x="330" y="145"/>
                    <a:pt x="375" y="134"/>
                    <a:pt x="408" y="111"/>
                  </a:cubicBezTo>
                  <a:cubicBezTo>
                    <a:pt x="442" y="101"/>
                    <a:pt x="486" y="89"/>
                    <a:pt x="519" y="67"/>
                  </a:cubicBezTo>
                  <a:cubicBezTo>
                    <a:pt x="531" y="56"/>
                    <a:pt x="519" y="34"/>
                    <a:pt x="519" y="22"/>
                  </a:cubicBezTo>
                  <a:cubicBezTo>
                    <a:pt x="508" y="12"/>
                    <a:pt x="486" y="0"/>
                    <a:pt x="46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19"/>
            <p:cNvSpPr/>
            <p:nvPr/>
          </p:nvSpPr>
          <p:spPr>
            <a:xfrm>
              <a:off x="2289293" y="4431838"/>
              <a:ext cx="20235" cy="18421"/>
            </a:xfrm>
            <a:custGeom>
              <a:avLst/>
              <a:gdLst/>
              <a:ahLst/>
              <a:cxnLst/>
              <a:rect l="l" t="t" r="r" b="b"/>
              <a:pathLst>
                <a:path w="580" h="528" extrusionOk="0">
                  <a:moveTo>
                    <a:pt x="515" y="0"/>
                  </a:moveTo>
                  <a:cubicBezTo>
                    <a:pt x="511" y="0"/>
                    <a:pt x="509" y="1"/>
                    <a:pt x="506" y="2"/>
                  </a:cubicBezTo>
                  <a:cubicBezTo>
                    <a:pt x="294" y="102"/>
                    <a:pt x="116" y="269"/>
                    <a:pt x="17" y="480"/>
                  </a:cubicBezTo>
                  <a:cubicBezTo>
                    <a:pt x="1" y="504"/>
                    <a:pt x="30" y="527"/>
                    <a:pt x="56" y="527"/>
                  </a:cubicBezTo>
                  <a:cubicBezTo>
                    <a:pt x="67" y="527"/>
                    <a:pt x="77" y="523"/>
                    <a:pt x="83" y="514"/>
                  </a:cubicBezTo>
                  <a:cubicBezTo>
                    <a:pt x="195" y="324"/>
                    <a:pt x="350" y="168"/>
                    <a:pt x="551" y="57"/>
                  </a:cubicBezTo>
                  <a:cubicBezTo>
                    <a:pt x="580" y="37"/>
                    <a:pt x="540" y="0"/>
                    <a:pt x="51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19"/>
            <p:cNvSpPr/>
            <p:nvPr/>
          </p:nvSpPr>
          <p:spPr>
            <a:xfrm>
              <a:off x="2298782" y="4435222"/>
              <a:ext cx="13990" cy="13467"/>
            </a:xfrm>
            <a:custGeom>
              <a:avLst/>
              <a:gdLst/>
              <a:ahLst/>
              <a:cxnLst/>
              <a:rect l="l" t="t" r="r" b="b"/>
              <a:pathLst>
                <a:path w="401" h="386" extrusionOk="0">
                  <a:moveTo>
                    <a:pt x="331" y="0"/>
                  </a:moveTo>
                  <a:cubicBezTo>
                    <a:pt x="324" y="0"/>
                    <a:pt x="317" y="2"/>
                    <a:pt x="311" y="5"/>
                  </a:cubicBezTo>
                  <a:cubicBezTo>
                    <a:pt x="167" y="61"/>
                    <a:pt x="56" y="183"/>
                    <a:pt x="12" y="328"/>
                  </a:cubicBezTo>
                  <a:cubicBezTo>
                    <a:pt x="0" y="350"/>
                    <a:pt x="12" y="372"/>
                    <a:pt x="34" y="383"/>
                  </a:cubicBezTo>
                  <a:cubicBezTo>
                    <a:pt x="39" y="383"/>
                    <a:pt x="51" y="386"/>
                    <a:pt x="62" y="386"/>
                  </a:cubicBezTo>
                  <a:cubicBezTo>
                    <a:pt x="73" y="386"/>
                    <a:pt x="84" y="383"/>
                    <a:pt x="89" y="372"/>
                  </a:cubicBezTo>
                  <a:cubicBezTo>
                    <a:pt x="145" y="239"/>
                    <a:pt x="245" y="138"/>
                    <a:pt x="378" y="83"/>
                  </a:cubicBezTo>
                  <a:cubicBezTo>
                    <a:pt x="400" y="71"/>
                    <a:pt x="400" y="49"/>
                    <a:pt x="378" y="27"/>
                  </a:cubicBezTo>
                  <a:cubicBezTo>
                    <a:pt x="370" y="11"/>
                    <a:pt x="350" y="0"/>
                    <a:pt x="3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19"/>
            <p:cNvSpPr/>
            <p:nvPr/>
          </p:nvSpPr>
          <p:spPr>
            <a:xfrm>
              <a:off x="2311168" y="4449352"/>
              <a:ext cx="6664" cy="5094"/>
            </a:xfrm>
            <a:custGeom>
              <a:avLst/>
              <a:gdLst/>
              <a:ahLst/>
              <a:cxnLst/>
              <a:rect l="l" t="t" r="r" b="b"/>
              <a:pathLst>
                <a:path w="191" h="146" extrusionOk="0">
                  <a:moveTo>
                    <a:pt x="102" y="0"/>
                  </a:moveTo>
                  <a:cubicBezTo>
                    <a:pt x="102" y="0"/>
                    <a:pt x="90" y="0"/>
                    <a:pt x="79" y="12"/>
                  </a:cubicBezTo>
                  <a:lnTo>
                    <a:pt x="45" y="45"/>
                  </a:lnTo>
                  <a:cubicBezTo>
                    <a:pt x="35" y="45"/>
                    <a:pt x="23" y="45"/>
                    <a:pt x="23" y="56"/>
                  </a:cubicBezTo>
                  <a:cubicBezTo>
                    <a:pt x="13" y="56"/>
                    <a:pt x="13" y="67"/>
                    <a:pt x="13" y="67"/>
                  </a:cubicBezTo>
                  <a:lnTo>
                    <a:pt x="13" y="78"/>
                  </a:lnTo>
                  <a:cubicBezTo>
                    <a:pt x="1" y="78"/>
                    <a:pt x="1" y="89"/>
                    <a:pt x="1" y="89"/>
                  </a:cubicBezTo>
                  <a:cubicBezTo>
                    <a:pt x="1" y="111"/>
                    <a:pt x="13" y="123"/>
                    <a:pt x="13" y="123"/>
                  </a:cubicBezTo>
                  <a:cubicBezTo>
                    <a:pt x="23" y="134"/>
                    <a:pt x="35" y="145"/>
                    <a:pt x="57" y="145"/>
                  </a:cubicBezTo>
                  <a:cubicBezTo>
                    <a:pt x="68" y="145"/>
                    <a:pt x="90" y="145"/>
                    <a:pt x="102" y="134"/>
                  </a:cubicBezTo>
                  <a:cubicBezTo>
                    <a:pt x="112" y="123"/>
                    <a:pt x="124" y="123"/>
                    <a:pt x="134" y="111"/>
                  </a:cubicBezTo>
                  <a:cubicBezTo>
                    <a:pt x="146" y="101"/>
                    <a:pt x="157" y="89"/>
                    <a:pt x="179" y="78"/>
                  </a:cubicBezTo>
                  <a:cubicBezTo>
                    <a:pt x="190" y="67"/>
                    <a:pt x="190" y="56"/>
                    <a:pt x="190" y="45"/>
                  </a:cubicBezTo>
                  <a:cubicBezTo>
                    <a:pt x="179" y="34"/>
                    <a:pt x="168" y="22"/>
                    <a:pt x="168" y="12"/>
                  </a:cubicBezTo>
                  <a:cubicBezTo>
                    <a:pt x="146" y="0"/>
                    <a:pt x="134" y="0"/>
                    <a:pt x="12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19"/>
            <p:cNvSpPr/>
            <p:nvPr/>
          </p:nvSpPr>
          <p:spPr>
            <a:xfrm>
              <a:off x="2273174" y="4356619"/>
              <a:ext cx="29619" cy="12246"/>
            </a:xfrm>
            <a:custGeom>
              <a:avLst/>
              <a:gdLst/>
              <a:ahLst/>
              <a:cxnLst/>
              <a:rect l="l" t="t" r="r" b="b"/>
              <a:pathLst>
                <a:path w="849" h="351" extrusionOk="0">
                  <a:moveTo>
                    <a:pt x="44" y="0"/>
                  </a:moveTo>
                  <a:cubicBezTo>
                    <a:pt x="22" y="0"/>
                    <a:pt x="0" y="23"/>
                    <a:pt x="0" y="45"/>
                  </a:cubicBezTo>
                  <a:cubicBezTo>
                    <a:pt x="12" y="67"/>
                    <a:pt x="34" y="78"/>
                    <a:pt x="56" y="89"/>
                  </a:cubicBezTo>
                  <a:cubicBezTo>
                    <a:pt x="311" y="122"/>
                    <a:pt x="545" y="223"/>
                    <a:pt x="779" y="345"/>
                  </a:cubicBezTo>
                  <a:cubicBezTo>
                    <a:pt x="785" y="349"/>
                    <a:pt x="792" y="351"/>
                    <a:pt x="798" y="351"/>
                  </a:cubicBezTo>
                  <a:cubicBezTo>
                    <a:pt x="826" y="351"/>
                    <a:pt x="849" y="316"/>
                    <a:pt x="812" y="289"/>
                  </a:cubicBezTo>
                  <a:cubicBezTo>
                    <a:pt x="590" y="122"/>
                    <a:pt x="323" y="33"/>
                    <a:pt x="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19"/>
            <p:cNvSpPr/>
            <p:nvPr/>
          </p:nvSpPr>
          <p:spPr>
            <a:xfrm>
              <a:off x="2274326" y="4340396"/>
              <a:ext cx="24107" cy="17060"/>
            </a:xfrm>
            <a:custGeom>
              <a:avLst/>
              <a:gdLst/>
              <a:ahLst/>
              <a:cxnLst/>
              <a:rect l="l" t="t" r="r" b="b"/>
              <a:pathLst>
                <a:path w="691" h="489" extrusionOk="0">
                  <a:moveTo>
                    <a:pt x="34" y="1"/>
                  </a:moveTo>
                  <a:cubicBezTo>
                    <a:pt x="26" y="1"/>
                    <a:pt x="17" y="3"/>
                    <a:pt x="11" y="9"/>
                  </a:cubicBezTo>
                  <a:cubicBezTo>
                    <a:pt x="1" y="20"/>
                    <a:pt x="1" y="43"/>
                    <a:pt x="23" y="53"/>
                  </a:cubicBezTo>
                  <a:cubicBezTo>
                    <a:pt x="212" y="198"/>
                    <a:pt x="412" y="342"/>
                    <a:pt x="624" y="476"/>
                  </a:cubicBezTo>
                  <a:cubicBezTo>
                    <a:pt x="630" y="483"/>
                    <a:pt x="640" y="489"/>
                    <a:pt x="651" y="489"/>
                  </a:cubicBezTo>
                  <a:cubicBezTo>
                    <a:pt x="660" y="489"/>
                    <a:pt x="669" y="485"/>
                    <a:pt x="679" y="476"/>
                  </a:cubicBezTo>
                  <a:cubicBezTo>
                    <a:pt x="690" y="465"/>
                    <a:pt x="679" y="443"/>
                    <a:pt x="668" y="431"/>
                  </a:cubicBezTo>
                  <a:cubicBezTo>
                    <a:pt x="468" y="276"/>
                    <a:pt x="268" y="142"/>
                    <a:pt x="56" y="9"/>
                  </a:cubicBezTo>
                  <a:cubicBezTo>
                    <a:pt x="51" y="3"/>
                    <a:pt x="42" y="1"/>
                    <a:pt x="3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19"/>
            <p:cNvSpPr/>
            <p:nvPr/>
          </p:nvSpPr>
          <p:spPr>
            <a:xfrm>
              <a:off x="2285560" y="4339419"/>
              <a:ext cx="14025" cy="11164"/>
            </a:xfrm>
            <a:custGeom>
              <a:avLst/>
              <a:gdLst/>
              <a:ahLst/>
              <a:cxnLst/>
              <a:rect l="l" t="t" r="r" b="b"/>
              <a:pathLst>
                <a:path w="402" h="320" extrusionOk="0">
                  <a:moveTo>
                    <a:pt x="30" y="1"/>
                  </a:moveTo>
                  <a:cubicBezTo>
                    <a:pt x="20" y="1"/>
                    <a:pt x="12" y="4"/>
                    <a:pt x="12" y="15"/>
                  </a:cubicBezTo>
                  <a:cubicBezTo>
                    <a:pt x="1" y="37"/>
                    <a:pt x="12" y="59"/>
                    <a:pt x="35" y="59"/>
                  </a:cubicBezTo>
                  <a:cubicBezTo>
                    <a:pt x="146" y="115"/>
                    <a:pt x="235" y="204"/>
                    <a:pt x="324" y="293"/>
                  </a:cubicBezTo>
                  <a:cubicBezTo>
                    <a:pt x="332" y="309"/>
                    <a:pt x="346" y="320"/>
                    <a:pt x="362" y="320"/>
                  </a:cubicBezTo>
                  <a:cubicBezTo>
                    <a:pt x="367" y="320"/>
                    <a:pt x="373" y="318"/>
                    <a:pt x="379" y="315"/>
                  </a:cubicBezTo>
                  <a:cubicBezTo>
                    <a:pt x="401" y="304"/>
                    <a:pt x="401" y="282"/>
                    <a:pt x="391" y="271"/>
                  </a:cubicBezTo>
                  <a:cubicBezTo>
                    <a:pt x="302" y="160"/>
                    <a:pt x="179" y="71"/>
                    <a:pt x="57" y="4"/>
                  </a:cubicBezTo>
                  <a:cubicBezTo>
                    <a:pt x="51" y="4"/>
                    <a:pt x="40"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19"/>
            <p:cNvSpPr/>
            <p:nvPr/>
          </p:nvSpPr>
          <p:spPr>
            <a:xfrm>
              <a:off x="2294526" y="4336942"/>
              <a:ext cx="8547" cy="7431"/>
            </a:xfrm>
            <a:custGeom>
              <a:avLst/>
              <a:gdLst/>
              <a:ahLst/>
              <a:cxnLst/>
              <a:rect l="l" t="t" r="r" b="b"/>
              <a:pathLst>
                <a:path w="245" h="213" extrusionOk="0">
                  <a:moveTo>
                    <a:pt x="33" y="1"/>
                  </a:moveTo>
                  <a:cubicBezTo>
                    <a:pt x="24" y="1"/>
                    <a:pt x="16" y="3"/>
                    <a:pt x="11" y="8"/>
                  </a:cubicBezTo>
                  <a:cubicBezTo>
                    <a:pt x="0" y="30"/>
                    <a:pt x="11" y="41"/>
                    <a:pt x="22" y="63"/>
                  </a:cubicBezTo>
                  <a:cubicBezTo>
                    <a:pt x="45" y="86"/>
                    <a:pt x="67" y="108"/>
                    <a:pt x="100" y="130"/>
                  </a:cubicBezTo>
                  <a:lnTo>
                    <a:pt x="134" y="164"/>
                  </a:lnTo>
                  <a:cubicBezTo>
                    <a:pt x="144" y="175"/>
                    <a:pt x="156" y="186"/>
                    <a:pt x="178" y="197"/>
                  </a:cubicBezTo>
                  <a:cubicBezTo>
                    <a:pt x="186" y="205"/>
                    <a:pt x="199" y="213"/>
                    <a:pt x="210" y="213"/>
                  </a:cubicBezTo>
                  <a:cubicBezTo>
                    <a:pt x="215" y="213"/>
                    <a:pt x="219" y="211"/>
                    <a:pt x="223" y="208"/>
                  </a:cubicBezTo>
                  <a:cubicBezTo>
                    <a:pt x="245" y="197"/>
                    <a:pt x="233" y="175"/>
                    <a:pt x="223" y="164"/>
                  </a:cubicBezTo>
                  <a:cubicBezTo>
                    <a:pt x="211" y="152"/>
                    <a:pt x="200" y="130"/>
                    <a:pt x="189" y="119"/>
                  </a:cubicBezTo>
                  <a:cubicBezTo>
                    <a:pt x="178" y="108"/>
                    <a:pt x="167" y="97"/>
                    <a:pt x="144" y="86"/>
                  </a:cubicBezTo>
                  <a:cubicBezTo>
                    <a:pt x="122" y="63"/>
                    <a:pt x="100" y="41"/>
                    <a:pt x="67" y="19"/>
                  </a:cubicBezTo>
                  <a:cubicBezTo>
                    <a:pt x="60" y="6"/>
                    <a:pt x="46"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19"/>
            <p:cNvSpPr/>
            <p:nvPr/>
          </p:nvSpPr>
          <p:spPr>
            <a:xfrm>
              <a:off x="2473887" y="4297448"/>
              <a:ext cx="12350" cy="23758"/>
            </a:xfrm>
            <a:custGeom>
              <a:avLst/>
              <a:gdLst/>
              <a:ahLst/>
              <a:cxnLst/>
              <a:rect l="l" t="t" r="r" b="b"/>
              <a:pathLst>
                <a:path w="354" h="681" extrusionOk="0">
                  <a:moveTo>
                    <a:pt x="310" y="0"/>
                  </a:moveTo>
                  <a:cubicBezTo>
                    <a:pt x="300" y="0"/>
                    <a:pt x="290" y="5"/>
                    <a:pt x="287" y="16"/>
                  </a:cubicBezTo>
                  <a:cubicBezTo>
                    <a:pt x="265" y="128"/>
                    <a:pt x="220" y="239"/>
                    <a:pt x="176" y="339"/>
                  </a:cubicBezTo>
                  <a:lnTo>
                    <a:pt x="8" y="639"/>
                  </a:lnTo>
                  <a:cubicBezTo>
                    <a:pt x="0" y="656"/>
                    <a:pt x="31" y="680"/>
                    <a:pt x="56" y="680"/>
                  </a:cubicBezTo>
                  <a:cubicBezTo>
                    <a:pt x="63" y="680"/>
                    <a:pt x="70" y="678"/>
                    <a:pt x="75" y="673"/>
                  </a:cubicBezTo>
                  <a:cubicBezTo>
                    <a:pt x="220" y="495"/>
                    <a:pt x="309" y="261"/>
                    <a:pt x="354" y="39"/>
                  </a:cubicBezTo>
                  <a:cubicBezTo>
                    <a:pt x="354" y="17"/>
                    <a:pt x="330" y="0"/>
                    <a:pt x="31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19"/>
            <p:cNvSpPr/>
            <p:nvPr/>
          </p:nvSpPr>
          <p:spPr>
            <a:xfrm>
              <a:off x="2476888" y="4301181"/>
              <a:ext cx="13501" cy="23340"/>
            </a:xfrm>
            <a:custGeom>
              <a:avLst/>
              <a:gdLst/>
              <a:ahLst/>
              <a:cxnLst/>
              <a:rect l="l" t="t" r="r" b="b"/>
              <a:pathLst>
                <a:path w="387" h="669" extrusionOk="0">
                  <a:moveTo>
                    <a:pt x="350" y="1"/>
                  </a:moveTo>
                  <a:cubicBezTo>
                    <a:pt x="343" y="1"/>
                    <a:pt x="337" y="3"/>
                    <a:pt x="334" y="10"/>
                  </a:cubicBezTo>
                  <a:cubicBezTo>
                    <a:pt x="268" y="110"/>
                    <a:pt x="234" y="221"/>
                    <a:pt x="179" y="321"/>
                  </a:cubicBezTo>
                  <a:cubicBezTo>
                    <a:pt x="122" y="433"/>
                    <a:pt x="45" y="532"/>
                    <a:pt x="1" y="633"/>
                  </a:cubicBezTo>
                  <a:cubicBezTo>
                    <a:pt x="1" y="651"/>
                    <a:pt x="22" y="669"/>
                    <a:pt x="37" y="669"/>
                  </a:cubicBezTo>
                  <a:cubicBezTo>
                    <a:pt x="40" y="669"/>
                    <a:pt x="43" y="668"/>
                    <a:pt x="45" y="666"/>
                  </a:cubicBezTo>
                  <a:cubicBezTo>
                    <a:pt x="134" y="577"/>
                    <a:pt x="179" y="466"/>
                    <a:pt x="234" y="354"/>
                  </a:cubicBezTo>
                  <a:cubicBezTo>
                    <a:pt x="290" y="255"/>
                    <a:pt x="345" y="143"/>
                    <a:pt x="379" y="32"/>
                  </a:cubicBezTo>
                  <a:cubicBezTo>
                    <a:pt x="386" y="16"/>
                    <a:pt x="366" y="1"/>
                    <a:pt x="3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19"/>
            <p:cNvSpPr/>
            <p:nvPr/>
          </p:nvSpPr>
          <p:spPr>
            <a:xfrm>
              <a:off x="2487878" y="4299577"/>
              <a:ext cx="11792" cy="19118"/>
            </a:xfrm>
            <a:custGeom>
              <a:avLst/>
              <a:gdLst/>
              <a:ahLst/>
              <a:cxnLst/>
              <a:rect l="l" t="t" r="r" b="b"/>
              <a:pathLst>
                <a:path w="338" h="548" extrusionOk="0">
                  <a:moveTo>
                    <a:pt x="281" y="1"/>
                  </a:moveTo>
                  <a:cubicBezTo>
                    <a:pt x="268" y="1"/>
                    <a:pt x="256" y="7"/>
                    <a:pt x="252" y="22"/>
                  </a:cubicBezTo>
                  <a:cubicBezTo>
                    <a:pt x="230" y="111"/>
                    <a:pt x="197" y="189"/>
                    <a:pt x="153" y="267"/>
                  </a:cubicBezTo>
                  <a:cubicBezTo>
                    <a:pt x="108" y="356"/>
                    <a:pt x="64" y="423"/>
                    <a:pt x="19" y="501"/>
                  </a:cubicBezTo>
                  <a:cubicBezTo>
                    <a:pt x="1" y="528"/>
                    <a:pt x="35" y="548"/>
                    <a:pt x="61" y="548"/>
                  </a:cubicBezTo>
                  <a:cubicBezTo>
                    <a:pt x="66" y="548"/>
                    <a:pt x="71" y="547"/>
                    <a:pt x="74" y="545"/>
                  </a:cubicBezTo>
                  <a:cubicBezTo>
                    <a:pt x="208" y="412"/>
                    <a:pt x="286" y="222"/>
                    <a:pt x="331" y="44"/>
                  </a:cubicBezTo>
                  <a:cubicBezTo>
                    <a:pt x="338" y="23"/>
                    <a:pt x="307" y="1"/>
                    <a:pt x="28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19"/>
            <p:cNvSpPr/>
            <p:nvPr/>
          </p:nvSpPr>
          <p:spPr>
            <a:xfrm>
              <a:off x="2497856" y="4314055"/>
              <a:ext cx="3907" cy="4919"/>
            </a:xfrm>
            <a:custGeom>
              <a:avLst/>
              <a:gdLst/>
              <a:ahLst/>
              <a:cxnLst/>
              <a:rect l="l" t="t" r="r" b="b"/>
              <a:pathLst>
                <a:path w="112" h="141" extrusionOk="0">
                  <a:moveTo>
                    <a:pt x="63" y="1"/>
                  </a:moveTo>
                  <a:cubicBezTo>
                    <a:pt x="50" y="1"/>
                    <a:pt x="40" y="6"/>
                    <a:pt x="33" y="19"/>
                  </a:cubicBezTo>
                  <a:cubicBezTo>
                    <a:pt x="22" y="30"/>
                    <a:pt x="22" y="41"/>
                    <a:pt x="11" y="64"/>
                  </a:cubicBezTo>
                  <a:cubicBezTo>
                    <a:pt x="11" y="74"/>
                    <a:pt x="0" y="86"/>
                    <a:pt x="0" y="86"/>
                  </a:cubicBezTo>
                  <a:lnTo>
                    <a:pt x="0" y="108"/>
                  </a:lnTo>
                  <a:lnTo>
                    <a:pt x="0" y="130"/>
                  </a:lnTo>
                  <a:cubicBezTo>
                    <a:pt x="11" y="130"/>
                    <a:pt x="11" y="141"/>
                    <a:pt x="22" y="141"/>
                  </a:cubicBezTo>
                  <a:lnTo>
                    <a:pt x="55" y="141"/>
                  </a:lnTo>
                  <a:cubicBezTo>
                    <a:pt x="67" y="130"/>
                    <a:pt x="67" y="130"/>
                    <a:pt x="67" y="119"/>
                  </a:cubicBezTo>
                  <a:cubicBezTo>
                    <a:pt x="78" y="119"/>
                    <a:pt x="78" y="108"/>
                    <a:pt x="78" y="108"/>
                  </a:cubicBezTo>
                  <a:cubicBezTo>
                    <a:pt x="89" y="108"/>
                    <a:pt x="89" y="97"/>
                    <a:pt x="89" y="97"/>
                  </a:cubicBezTo>
                  <a:cubicBezTo>
                    <a:pt x="100" y="86"/>
                    <a:pt x="100" y="64"/>
                    <a:pt x="111" y="52"/>
                  </a:cubicBezTo>
                  <a:lnTo>
                    <a:pt x="111" y="30"/>
                  </a:lnTo>
                  <a:cubicBezTo>
                    <a:pt x="100" y="19"/>
                    <a:pt x="100" y="8"/>
                    <a:pt x="89" y="8"/>
                  </a:cubicBezTo>
                  <a:cubicBezTo>
                    <a:pt x="80" y="3"/>
                    <a:pt x="71" y="1"/>
                    <a:pt x="6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19"/>
            <p:cNvSpPr/>
            <p:nvPr/>
          </p:nvSpPr>
          <p:spPr>
            <a:xfrm>
              <a:off x="2502880" y="4318940"/>
              <a:ext cx="1570" cy="837"/>
            </a:xfrm>
            <a:custGeom>
              <a:avLst/>
              <a:gdLst/>
              <a:ahLst/>
              <a:cxnLst/>
              <a:rect l="l" t="t" r="r" b="b"/>
              <a:pathLst>
                <a:path w="45" h="24" extrusionOk="0">
                  <a:moveTo>
                    <a:pt x="0" y="1"/>
                  </a:moveTo>
                  <a:lnTo>
                    <a:pt x="0" y="13"/>
                  </a:lnTo>
                  <a:lnTo>
                    <a:pt x="0" y="23"/>
                  </a:lnTo>
                  <a:lnTo>
                    <a:pt x="34" y="23"/>
                  </a:lnTo>
                  <a:cubicBezTo>
                    <a:pt x="45" y="23"/>
                    <a:pt x="45" y="13"/>
                    <a:pt x="45" y="13"/>
                  </a:cubicBezTo>
                  <a:lnTo>
                    <a:pt x="34"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19"/>
            <p:cNvSpPr/>
            <p:nvPr/>
          </p:nvSpPr>
          <p:spPr>
            <a:xfrm>
              <a:off x="2478458" y="4456330"/>
              <a:ext cx="23305" cy="8547"/>
            </a:xfrm>
            <a:custGeom>
              <a:avLst/>
              <a:gdLst/>
              <a:ahLst/>
              <a:cxnLst/>
              <a:rect l="l" t="t" r="r" b="b"/>
              <a:pathLst>
                <a:path w="668" h="245" extrusionOk="0">
                  <a:moveTo>
                    <a:pt x="11" y="0"/>
                  </a:moveTo>
                  <a:cubicBezTo>
                    <a:pt x="0" y="0"/>
                    <a:pt x="0" y="22"/>
                    <a:pt x="11" y="22"/>
                  </a:cubicBezTo>
                  <a:cubicBezTo>
                    <a:pt x="223" y="101"/>
                    <a:pt x="433" y="168"/>
                    <a:pt x="645" y="245"/>
                  </a:cubicBezTo>
                  <a:cubicBezTo>
                    <a:pt x="667" y="245"/>
                    <a:pt x="667" y="212"/>
                    <a:pt x="645" y="212"/>
                  </a:cubicBezTo>
                  <a:cubicBezTo>
                    <a:pt x="433" y="134"/>
                    <a:pt x="223" y="67"/>
                    <a:pt x="1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19"/>
            <p:cNvSpPr/>
            <p:nvPr/>
          </p:nvSpPr>
          <p:spPr>
            <a:xfrm>
              <a:off x="2388027" y="4346257"/>
              <a:ext cx="6245" cy="32969"/>
            </a:xfrm>
            <a:custGeom>
              <a:avLst/>
              <a:gdLst/>
              <a:ahLst/>
              <a:cxnLst/>
              <a:rect l="l" t="t" r="r" b="b"/>
              <a:pathLst>
                <a:path w="179" h="945" extrusionOk="0">
                  <a:moveTo>
                    <a:pt x="38" y="1"/>
                  </a:moveTo>
                  <a:cubicBezTo>
                    <a:pt x="20" y="1"/>
                    <a:pt x="6" y="10"/>
                    <a:pt x="12" y="30"/>
                  </a:cubicBezTo>
                  <a:cubicBezTo>
                    <a:pt x="78" y="320"/>
                    <a:pt x="67" y="609"/>
                    <a:pt x="0" y="898"/>
                  </a:cubicBezTo>
                  <a:cubicBezTo>
                    <a:pt x="0" y="921"/>
                    <a:pt x="39" y="945"/>
                    <a:pt x="66" y="945"/>
                  </a:cubicBezTo>
                  <a:cubicBezTo>
                    <a:pt x="77" y="945"/>
                    <a:pt x="86" y="941"/>
                    <a:pt x="89" y="931"/>
                  </a:cubicBezTo>
                  <a:cubicBezTo>
                    <a:pt x="178" y="642"/>
                    <a:pt x="167" y="330"/>
                    <a:pt x="89" y="30"/>
                  </a:cubicBezTo>
                  <a:cubicBezTo>
                    <a:pt x="83" y="12"/>
                    <a:pt x="58"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19"/>
            <p:cNvSpPr/>
            <p:nvPr/>
          </p:nvSpPr>
          <p:spPr>
            <a:xfrm>
              <a:off x="2395005" y="4346013"/>
              <a:ext cx="5861" cy="32201"/>
            </a:xfrm>
            <a:custGeom>
              <a:avLst/>
              <a:gdLst/>
              <a:ahLst/>
              <a:cxnLst/>
              <a:rect l="l" t="t" r="r" b="b"/>
              <a:pathLst>
                <a:path w="168" h="923" extrusionOk="0">
                  <a:moveTo>
                    <a:pt x="95" y="1"/>
                  </a:moveTo>
                  <a:cubicBezTo>
                    <a:pt x="80" y="1"/>
                    <a:pt x="67" y="8"/>
                    <a:pt x="67" y="26"/>
                  </a:cubicBezTo>
                  <a:cubicBezTo>
                    <a:pt x="79" y="304"/>
                    <a:pt x="34" y="593"/>
                    <a:pt x="0" y="871"/>
                  </a:cubicBezTo>
                  <a:cubicBezTo>
                    <a:pt x="0" y="899"/>
                    <a:pt x="31" y="923"/>
                    <a:pt x="57" y="923"/>
                  </a:cubicBezTo>
                  <a:cubicBezTo>
                    <a:pt x="72" y="923"/>
                    <a:pt x="85" y="914"/>
                    <a:pt x="89" y="893"/>
                  </a:cubicBezTo>
                  <a:cubicBezTo>
                    <a:pt x="168" y="616"/>
                    <a:pt x="168" y="315"/>
                    <a:pt x="145" y="37"/>
                  </a:cubicBezTo>
                  <a:cubicBezTo>
                    <a:pt x="145" y="17"/>
                    <a:pt x="117" y="1"/>
                    <a:pt x="9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19"/>
            <p:cNvSpPr/>
            <p:nvPr/>
          </p:nvSpPr>
          <p:spPr>
            <a:xfrm>
              <a:off x="2401075" y="4354282"/>
              <a:ext cx="10257" cy="24317"/>
            </a:xfrm>
            <a:custGeom>
              <a:avLst/>
              <a:gdLst/>
              <a:ahLst/>
              <a:cxnLst/>
              <a:rect l="l" t="t" r="r" b="b"/>
              <a:pathLst>
                <a:path w="294" h="697" extrusionOk="0">
                  <a:moveTo>
                    <a:pt x="172" y="1"/>
                  </a:moveTo>
                  <a:cubicBezTo>
                    <a:pt x="149" y="1"/>
                    <a:pt x="127" y="11"/>
                    <a:pt x="138" y="33"/>
                  </a:cubicBezTo>
                  <a:cubicBezTo>
                    <a:pt x="172" y="234"/>
                    <a:pt x="138" y="456"/>
                    <a:pt x="16" y="634"/>
                  </a:cubicBezTo>
                  <a:cubicBezTo>
                    <a:pt x="0" y="666"/>
                    <a:pt x="40" y="697"/>
                    <a:pt x="76" y="697"/>
                  </a:cubicBezTo>
                  <a:cubicBezTo>
                    <a:pt x="91" y="697"/>
                    <a:pt x="106" y="692"/>
                    <a:pt x="116" y="679"/>
                  </a:cubicBezTo>
                  <a:cubicBezTo>
                    <a:pt x="249" y="490"/>
                    <a:pt x="293" y="256"/>
                    <a:pt x="216" y="45"/>
                  </a:cubicBezTo>
                  <a:cubicBezTo>
                    <a:pt x="216" y="23"/>
                    <a:pt x="194" y="1"/>
                    <a:pt x="17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19"/>
            <p:cNvSpPr/>
            <p:nvPr/>
          </p:nvSpPr>
          <p:spPr>
            <a:xfrm>
              <a:off x="2412065" y="4366702"/>
              <a:ext cx="4326" cy="9210"/>
            </a:xfrm>
            <a:custGeom>
              <a:avLst/>
              <a:gdLst/>
              <a:ahLst/>
              <a:cxnLst/>
              <a:rect l="l" t="t" r="r" b="b"/>
              <a:pathLst>
                <a:path w="124" h="264" extrusionOk="0">
                  <a:moveTo>
                    <a:pt x="67" y="0"/>
                  </a:moveTo>
                  <a:cubicBezTo>
                    <a:pt x="57" y="0"/>
                    <a:pt x="35" y="11"/>
                    <a:pt x="35" y="33"/>
                  </a:cubicBezTo>
                  <a:lnTo>
                    <a:pt x="35" y="45"/>
                  </a:lnTo>
                  <a:lnTo>
                    <a:pt x="35" y="56"/>
                  </a:lnTo>
                  <a:cubicBezTo>
                    <a:pt x="45" y="67"/>
                    <a:pt x="35" y="67"/>
                    <a:pt x="35" y="78"/>
                  </a:cubicBezTo>
                  <a:lnTo>
                    <a:pt x="35" y="122"/>
                  </a:lnTo>
                  <a:cubicBezTo>
                    <a:pt x="35" y="134"/>
                    <a:pt x="35" y="156"/>
                    <a:pt x="23" y="167"/>
                  </a:cubicBezTo>
                  <a:lnTo>
                    <a:pt x="23" y="178"/>
                  </a:lnTo>
                  <a:cubicBezTo>
                    <a:pt x="23" y="189"/>
                    <a:pt x="12" y="201"/>
                    <a:pt x="12" y="201"/>
                  </a:cubicBezTo>
                  <a:cubicBezTo>
                    <a:pt x="1" y="223"/>
                    <a:pt x="23" y="245"/>
                    <a:pt x="35" y="256"/>
                  </a:cubicBezTo>
                  <a:cubicBezTo>
                    <a:pt x="44" y="261"/>
                    <a:pt x="55" y="263"/>
                    <a:pt x="65" y="263"/>
                  </a:cubicBezTo>
                  <a:cubicBezTo>
                    <a:pt x="79" y="263"/>
                    <a:pt x="90" y="258"/>
                    <a:pt x="90" y="245"/>
                  </a:cubicBezTo>
                  <a:cubicBezTo>
                    <a:pt x="112" y="211"/>
                    <a:pt x="124" y="178"/>
                    <a:pt x="124" y="145"/>
                  </a:cubicBezTo>
                  <a:lnTo>
                    <a:pt x="124" y="45"/>
                  </a:lnTo>
                  <a:cubicBezTo>
                    <a:pt x="112" y="23"/>
                    <a:pt x="90" y="0"/>
                    <a:pt x="6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19"/>
            <p:cNvSpPr/>
            <p:nvPr/>
          </p:nvSpPr>
          <p:spPr>
            <a:xfrm>
              <a:off x="2376723" y="4358329"/>
              <a:ext cx="7431" cy="22851"/>
            </a:xfrm>
            <a:custGeom>
              <a:avLst/>
              <a:gdLst/>
              <a:ahLst/>
              <a:cxnLst/>
              <a:rect l="l" t="t" r="r" b="b"/>
              <a:pathLst>
                <a:path w="213" h="655" extrusionOk="0">
                  <a:moveTo>
                    <a:pt x="41" y="1"/>
                  </a:moveTo>
                  <a:cubicBezTo>
                    <a:pt x="20" y="1"/>
                    <a:pt x="0" y="15"/>
                    <a:pt x="13" y="40"/>
                  </a:cubicBezTo>
                  <a:cubicBezTo>
                    <a:pt x="79" y="229"/>
                    <a:pt x="124" y="418"/>
                    <a:pt x="136" y="619"/>
                  </a:cubicBezTo>
                  <a:cubicBezTo>
                    <a:pt x="136" y="638"/>
                    <a:pt x="159" y="654"/>
                    <a:pt x="179" y="654"/>
                  </a:cubicBezTo>
                  <a:cubicBezTo>
                    <a:pt x="192" y="654"/>
                    <a:pt x="202" y="647"/>
                    <a:pt x="202" y="629"/>
                  </a:cubicBezTo>
                  <a:cubicBezTo>
                    <a:pt x="213" y="418"/>
                    <a:pt x="158" y="218"/>
                    <a:pt x="79" y="29"/>
                  </a:cubicBezTo>
                  <a:cubicBezTo>
                    <a:pt x="75" y="9"/>
                    <a:pt x="57" y="1"/>
                    <a:pt x="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19"/>
            <p:cNvSpPr/>
            <p:nvPr/>
          </p:nvSpPr>
          <p:spPr>
            <a:xfrm>
              <a:off x="2370164" y="4410208"/>
              <a:ext cx="4431" cy="2861"/>
            </a:xfrm>
            <a:custGeom>
              <a:avLst/>
              <a:gdLst/>
              <a:ahLst/>
              <a:cxnLst/>
              <a:rect l="l" t="t" r="r" b="b"/>
              <a:pathLst>
                <a:path w="127" h="82" extrusionOk="0">
                  <a:moveTo>
                    <a:pt x="50" y="1"/>
                  </a:moveTo>
                  <a:cubicBezTo>
                    <a:pt x="13" y="1"/>
                    <a:pt x="0" y="50"/>
                    <a:pt x="45" y="77"/>
                  </a:cubicBezTo>
                  <a:cubicBezTo>
                    <a:pt x="53" y="80"/>
                    <a:pt x="60" y="81"/>
                    <a:pt x="67" y="81"/>
                  </a:cubicBezTo>
                  <a:cubicBezTo>
                    <a:pt x="109" y="81"/>
                    <a:pt x="126" y="29"/>
                    <a:pt x="79" y="10"/>
                  </a:cubicBezTo>
                  <a:cubicBezTo>
                    <a:pt x="68" y="4"/>
                    <a:pt x="58"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19"/>
            <p:cNvSpPr/>
            <p:nvPr/>
          </p:nvSpPr>
          <p:spPr>
            <a:xfrm>
              <a:off x="2446779" y="4455911"/>
              <a:ext cx="48075" cy="15002"/>
            </a:xfrm>
            <a:custGeom>
              <a:avLst/>
              <a:gdLst/>
              <a:ahLst/>
              <a:cxnLst/>
              <a:rect l="l" t="t" r="r" b="b"/>
              <a:pathLst>
                <a:path w="1378" h="430" extrusionOk="0">
                  <a:moveTo>
                    <a:pt x="50" y="0"/>
                  </a:moveTo>
                  <a:cubicBezTo>
                    <a:pt x="1" y="0"/>
                    <a:pt x="32" y="68"/>
                    <a:pt x="73" y="68"/>
                  </a:cubicBezTo>
                  <a:cubicBezTo>
                    <a:pt x="508" y="101"/>
                    <a:pt x="919" y="235"/>
                    <a:pt x="1297" y="424"/>
                  </a:cubicBezTo>
                  <a:cubicBezTo>
                    <a:pt x="1306" y="428"/>
                    <a:pt x="1314" y="429"/>
                    <a:pt x="1322" y="429"/>
                  </a:cubicBezTo>
                  <a:cubicBezTo>
                    <a:pt x="1361" y="429"/>
                    <a:pt x="1377" y="385"/>
                    <a:pt x="1331" y="357"/>
                  </a:cubicBezTo>
                  <a:cubicBezTo>
                    <a:pt x="941" y="146"/>
                    <a:pt x="508" y="24"/>
                    <a:pt x="63" y="2"/>
                  </a:cubicBezTo>
                  <a:cubicBezTo>
                    <a:pt x="58" y="1"/>
                    <a:pt x="54"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19"/>
            <p:cNvSpPr/>
            <p:nvPr/>
          </p:nvSpPr>
          <p:spPr>
            <a:xfrm>
              <a:off x="2452571" y="4451969"/>
              <a:ext cx="23968" cy="5163"/>
            </a:xfrm>
            <a:custGeom>
              <a:avLst/>
              <a:gdLst/>
              <a:ahLst/>
              <a:cxnLst/>
              <a:rect l="l" t="t" r="r" b="b"/>
              <a:pathLst>
                <a:path w="687" h="148" extrusionOk="0">
                  <a:moveTo>
                    <a:pt x="159" y="0"/>
                  </a:moveTo>
                  <a:cubicBezTo>
                    <a:pt x="127" y="0"/>
                    <a:pt x="95" y="1"/>
                    <a:pt x="63" y="3"/>
                  </a:cubicBezTo>
                  <a:cubicBezTo>
                    <a:pt x="1" y="3"/>
                    <a:pt x="26" y="71"/>
                    <a:pt x="66" y="71"/>
                  </a:cubicBezTo>
                  <a:cubicBezTo>
                    <a:pt x="69" y="71"/>
                    <a:pt x="72" y="71"/>
                    <a:pt x="75" y="70"/>
                  </a:cubicBezTo>
                  <a:cubicBezTo>
                    <a:pt x="263" y="70"/>
                    <a:pt x="453" y="92"/>
                    <a:pt x="631" y="147"/>
                  </a:cubicBezTo>
                  <a:cubicBezTo>
                    <a:pt x="653" y="147"/>
                    <a:pt x="675" y="147"/>
                    <a:pt x="675" y="125"/>
                  </a:cubicBezTo>
                  <a:cubicBezTo>
                    <a:pt x="686" y="103"/>
                    <a:pt x="664" y="81"/>
                    <a:pt x="642" y="81"/>
                  </a:cubicBezTo>
                  <a:cubicBezTo>
                    <a:pt x="484" y="25"/>
                    <a:pt x="319" y="0"/>
                    <a:pt x="1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19"/>
            <p:cNvSpPr/>
            <p:nvPr/>
          </p:nvSpPr>
          <p:spPr>
            <a:xfrm>
              <a:off x="2457246" y="4435711"/>
              <a:ext cx="40644" cy="4745"/>
            </a:xfrm>
            <a:custGeom>
              <a:avLst/>
              <a:gdLst/>
              <a:ahLst/>
              <a:cxnLst/>
              <a:rect l="l" t="t" r="r" b="b"/>
              <a:pathLst>
                <a:path w="1165" h="136" extrusionOk="0">
                  <a:moveTo>
                    <a:pt x="494" y="1"/>
                  </a:moveTo>
                  <a:cubicBezTo>
                    <a:pt x="345" y="1"/>
                    <a:pt x="195" y="12"/>
                    <a:pt x="52" y="35"/>
                  </a:cubicBezTo>
                  <a:cubicBezTo>
                    <a:pt x="0" y="46"/>
                    <a:pt x="44" y="103"/>
                    <a:pt x="77" y="103"/>
                  </a:cubicBezTo>
                  <a:cubicBezTo>
                    <a:pt x="80" y="103"/>
                    <a:pt x="82" y="103"/>
                    <a:pt x="85" y="102"/>
                  </a:cubicBezTo>
                  <a:cubicBezTo>
                    <a:pt x="263" y="91"/>
                    <a:pt x="430" y="80"/>
                    <a:pt x="608" y="80"/>
                  </a:cubicBezTo>
                  <a:cubicBezTo>
                    <a:pt x="774" y="91"/>
                    <a:pt x="942" y="113"/>
                    <a:pt x="1120" y="136"/>
                  </a:cubicBezTo>
                  <a:cubicBezTo>
                    <a:pt x="1164" y="136"/>
                    <a:pt x="1142" y="80"/>
                    <a:pt x="1108" y="69"/>
                  </a:cubicBezTo>
                  <a:cubicBezTo>
                    <a:pt x="913" y="23"/>
                    <a:pt x="704" y="1"/>
                    <a:pt x="49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19"/>
            <p:cNvSpPr/>
            <p:nvPr/>
          </p:nvSpPr>
          <p:spPr>
            <a:xfrm>
              <a:off x="2469317" y="4371656"/>
              <a:ext cx="24561" cy="31817"/>
            </a:xfrm>
            <a:custGeom>
              <a:avLst/>
              <a:gdLst/>
              <a:ahLst/>
              <a:cxnLst/>
              <a:rect l="l" t="t" r="r" b="b"/>
              <a:pathLst>
                <a:path w="704" h="912" extrusionOk="0">
                  <a:moveTo>
                    <a:pt x="654" y="0"/>
                  </a:moveTo>
                  <a:cubicBezTo>
                    <a:pt x="645" y="0"/>
                    <a:pt x="635" y="4"/>
                    <a:pt x="629" y="14"/>
                  </a:cubicBezTo>
                  <a:cubicBezTo>
                    <a:pt x="440" y="303"/>
                    <a:pt x="228" y="593"/>
                    <a:pt x="17" y="859"/>
                  </a:cubicBezTo>
                  <a:cubicBezTo>
                    <a:pt x="0" y="885"/>
                    <a:pt x="29" y="911"/>
                    <a:pt x="54" y="911"/>
                  </a:cubicBezTo>
                  <a:cubicBezTo>
                    <a:pt x="61" y="911"/>
                    <a:pt x="68" y="909"/>
                    <a:pt x="73" y="904"/>
                  </a:cubicBezTo>
                  <a:cubicBezTo>
                    <a:pt x="295" y="637"/>
                    <a:pt x="507" y="348"/>
                    <a:pt x="695" y="47"/>
                  </a:cubicBezTo>
                  <a:cubicBezTo>
                    <a:pt x="704" y="24"/>
                    <a:pt x="678" y="0"/>
                    <a:pt x="6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19"/>
            <p:cNvSpPr/>
            <p:nvPr/>
          </p:nvSpPr>
          <p:spPr>
            <a:xfrm>
              <a:off x="2465130" y="4376471"/>
              <a:ext cx="31852" cy="35132"/>
            </a:xfrm>
            <a:custGeom>
              <a:avLst/>
              <a:gdLst/>
              <a:ahLst/>
              <a:cxnLst/>
              <a:rect l="l" t="t" r="r" b="b"/>
              <a:pathLst>
                <a:path w="913" h="1007" extrusionOk="0">
                  <a:moveTo>
                    <a:pt x="873" y="0"/>
                  </a:moveTo>
                  <a:cubicBezTo>
                    <a:pt x="864" y="0"/>
                    <a:pt x="856" y="3"/>
                    <a:pt x="849" y="10"/>
                  </a:cubicBezTo>
                  <a:cubicBezTo>
                    <a:pt x="605" y="354"/>
                    <a:pt x="326" y="665"/>
                    <a:pt x="26" y="955"/>
                  </a:cubicBezTo>
                  <a:cubicBezTo>
                    <a:pt x="0" y="981"/>
                    <a:pt x="34" y="1006"/>
                    <a:pt x="61" y="1006"/>
                  </a:cubicBezTo>
                  <a:cubicBezTo>
                    <a:pt x="69" y="1006"/>
                    <a:pt x="76" y="1004"/>
                    <a:pt x="81" y="999"/>
                  </a:cubicBezTo>
                  <a:cubicBezTo>
                    <a:pt x="404" y="732"/>
                    <a:pt x="671" y="388"/>
                    <a:pt x="904" y="32"/>
                  </a:cubicBezTo>
                  <a:cubicBezTo>
                    <a:pt x="913" y="16"/>
                    <a:pt x="893" y="0"/>
                    <a:pt x="87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19"/>
            <p:cNvSpPr/>
            <p:nvPr/>
          </p:nvSpPr>
          <p:spPr>
            <a:xfrm>
              <a:off x="2466212" y="4399078"/>
              <a:ext cx="19816" cy="15560"/>
            </a:xfrm>
            <a:custGeom>
              <a:avLst/>
              <a:gdLst/>
              <a:ahLst/>
              <a:cxnLst/>
              <a:rect l="l" t="t" r="r" b="b"/>
              <a:pathLst>
                <a:path w="568" h="446" extrusionOk="0">
                  <a:moveTo>
                    <a:pt x="501" y="1"/>
                  </a:moveTo>
                  <a:cubicBezTo>
                    <a:pt x="494" y="1"/>
                    <a:pt x="489" y="3"/>
                    <a:pt x="485" y="7"/>
                  </a:cubicBezTo>
                  <a:cubicBezTo>
                    <a:pt x="340" y="140"/>
                    <a:pt x="184" y="262"/>
                    <a:pt x="28" y="373"/>
                  </a:cubicBezTo>
                  <a:cubicBezTo>
                    <a:pt x="0" y="402"/>
                    <a:pt x="43" y="445"/>
                    <a:pt x="77" y="445"/>
                  </a:cubicBezTo>
                  <a:cubicBezTo>
                    <a:pt x="83" y="445"/>
                    <a:pt x="90" y="444"/>
                    <a:pt x="95" y="440"/>
                  </a:cubicBezTo>
                  <a:cubicBezTo>
                    <a:pt x="262" y="340"/>
                    <a:pt x="406" y="207"/>
                    <a:pt x="540" y="62"/>
                  </a:cubicBezTo>
                  <a:cubicBezTo>
                    <a:pt x="567" y="35"/>
                    <a:pt x="528" y="1"/>
                    <a:pt x="50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19"/>
            <p:cNvSpPr/>
            <p:nvPr/>
          </p:nvSpPr>
          <p:spPr>
            <a:xfrm>
              <a:off x="2445663" y="4321068"/>
              <a:ext cx="11443" cy="27910"/>
            </a:xfrm>
            <a:custGeom>
              <a:avLst/>
              <a:gdLst/>
              <a:ahLst/>
              <a:cxnLst/>
              <a:rect l="l" t="t" r="r" b="b"/>
              <a:pathLst>
                <a:path w="328" h="800" extrusionOk="0">
                  <a:moveTo>
                    <a:pt x="297" y="1"/>
                  </a:moveTo>
                  <a:cubicBezTo>
                    <a:pt x="290" y="1"/>
                    <a:pt x="283" y="6"/>
                    <a:pt x="283" y="18"/>
                  </a:cubicBezTo>
                  <a:cubicBezTo>
                    <a:pt x="250" y="274"/>
                    <a:pt x="162" y="530"/>
                    <a:pt x="16" y="752"/>
                  </a:cubicBezTo>
                  <a:cubicBezTo>
                    <a:pt x="1" y="776"/>
                    <a:pt x="29" y="799"/>
                    <a:pt x="55" y="799"/>
                  </a:cubicBezTo>
                  <a:cubicBezTo>
                    <a:pt x="66" y="799"/>
                    <a:pt x="77" y="795"/>
                    <a:pt x="83" y="785"/>
                  </a:cubicBezTo>
                  <a:cubicBezTo>
                    <a:pt x="228" y="563"/>
                    <a:pt x="317" y="296"/>
                    <a:pt x="328" y="29"/>
                  </a:cubicBezTo>
                  <a:cubicBezTo>
                    <a:pt x="328" y="15"/>
                    <a:pt x="310" y="1"/>
                    <a:pt x="29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19"/>
            <p:cNvSpPr/>
            <p:nvPr/>
          </p:nvSpPr>
          <p:spPr>
            <a:xfrm>
              <a:off x="2445523" y="4339035"/>
              <a:ext cx="12246" cy="19781"/>
            </a:xfrm>
            <a:custGeom>
              <a:avLst/>
              <a:gdLst/>
              <a:ahLst/>
              <a:cxnLst/>
              <a:rect l="l" t="t" r="r" b="b"/>
              <a:pathLst>
                <a:path w="351" h="567" extrusionOk="0">
                  <a:moveTo>
                    <a:pt x="298" y="1"/>
                  </a:moveTo>
                  <a:cubicBezTo>
                    <a:pt x="288" y="1"/>
                    <a:pt x="280" y="5"/>
                    <a:pt x="277" y="15"/>
                  </a:cubicBezTo>
                  <a:cubicBezTo>
                    <a:pt x="221" y="204"/>
                    <a:pt x="121" y="371"/>
                    <a:pt x="10" y="527"/>
                  </a:cubicBezTo>
                  <a:cubicBezTo>
                    <a:pt x="1" y="544"/>
                    <a:pt x="25" y="567"/>
                    <a:pt x="47" y="567"/>
                  </a:cubicBezTo>
                  <a:cubicBezTo>
                    <a:pt x="53" y="567"/>
                    <a:pt x="60" y="565"/>
                    <a:pt x="65" y="559"/>
                  </a:cubicBezTo>
                  <a:cubicBezTo>
                    <a:pt x="198" y="415"/>
                    <a:pt x="287" y="237"/>
                    <a:pt x="343" y="37"/>
                  </a:cubicBezTo>
                  <a:cubicBezTo>
                    <a:pt x="351" y="22"/>
                    <a:pt x="321" y="1"/>
                    <a:pt x="29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19"/>
            <p:cNvSpPr/>
            <p:nvPr/>
          </p:nvSpPr>
          <p:spPr>
            <a:xfrm>
              <a:off x="2361930" y="4372214"/>
              <a:ext cx="13711" cy="34678"/>
            </a:xfrm>
            <a:custGeom>
              <a:avLst/>
              <a:gdLst/>
              <a:ahLst/>
              <a:cxnLst/>
              <a:rect l="l" t="t" r="r" b="b"/>
              <a:pathLst>
                <a:path w="393" h="994" extrusionOk="0">
                  <a:moveTo>
                    <a:pt x="50" y="1"/>
                  </a:moveTo>
                  <a:cubicBezTo>
                    <a:pt x="24" y="1"/>
                    <a:pt x="1" y="16"/>
                    <a:pt x="14" y="43"/>
                  </a:cubicBezTo>
                  <a:cubicBezTo>
                    <a:pt x="103" y="176"/>
                    <a:pt x="170" y="320"/>
                    <a:pt x="214" y="476"/>
                  </a:cubicBezTo>
                  <a:cubicBezTo>
                    <a:pt x="259" y="643"/>
                    <a:pt x="281" y="799"/>
                    <a:pt x="293" y="955"/>
                  </a:cubicBezTo>
                  <a:cubicBezTo>
                    <a:pt x="293" y="976"/>
                    <a:pt x="326" y="993"/>
                    <a:pt x="349" y="993"/>
                  </a:cubicBezTo>
                  <a:cubicBezTo>
                    <a:pt x="361" y="993"/>
                    <a:pt x="370" y="988"/>
                    <a:pt x="370" y="977"/>
                  </a:cubicBezTo>
                  <a:cubicBezTo>
                    <a:pt x="392" y="810"/>
                    <a:pt x="359" y="632"/>
                    <a:pt x="315" y="476"/>
                  </a:cubicBezTo>
                  <a:cubicBezTo>
                    <a:pt x="259" y="310"/>
                    <a:pt x="192" y="165"/>
                    <a:pt x="92" y="20"/>
                  </a:cubicBezTo>
                  <a:cubicBezTo>
                    <a:pt x="84" y="7"/>
                    <a:pt x="66"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19"/>
            <p:cNvSpPr/>
            <p:nvPr/>
          </p:nvSpPr>
          <p:spPr>
            <a:xfrm>
              <a:off x="2368420" y="4370923"/>
              <a:ext cx="9350" cy="25538"/>
            </a:xfrm>
            <a:custGeom>
              <a:avLst/>
              <a:gdLst/>
              <a:ahLst/>
              <a:cxnLst/>
              <a:rect l="l" t="t" r="r" b="b"/>
              <a:pathLst>
                <a:path w="268" h="732" extrusionOk="0">
                  <a:moveTo>
                    <a:pt x="35" y="0"/>
                  </a:moveTo>
                  <a:cubicBezTo>
                    <a:pt x="17" y="0"/>
                    <a:pt x="0" y="11"/>
                    <a:pt x="6" y="35"/>
                  </a:cubicBezTo>
                  <a:cubicBezTo>
                    <a:pt x="95" y="246"/>
                    <a:pt x="151" y="468"/>
                    <a:pt x="196" y="703"/>
                  </a:cubicBezTo>
                  <a:cubicBezTo>
                    <a:pt x="201" y="720"/>
                    <a:pt x="223" y="732"/>
                    <a:pt x="241" y="732"/>
                  </a:cubicBezTo>
                  <a:cubicBezTo>
                    <a:pt x="256" y="732"/>
                    <a:pt x="267" y="723"/>
                    <a:pt x="262" y="703"/>
                  </a:cubicBezTo>
                  <a:cubicBezTo>
                    <a:pt x="228" y="468"/>
                    <a:pt x="151" y="235"/>
                    <a:pt x="73" y="24"/>
                  </a:cubicBezTo>
                  <a:cubicBezTo>
                    <a:pt x="68" y="8"/>
                    <a:pt x="51" y="0"/>
                    <a:pt x="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19"/>
            <p:cNvSpPr/>
            <p:nvPr/>
          </p:nvSpPr>
          <p:spPr>
            <a:xfrm>
              <a:off x="2375223" y="4376401"/>
              <a:ext cx="5477" cy="13222"/>
            </a:xfrm>
            <a:custGeom>
              <a:avLst/>
              <a:gdLst/>
              <a:ahLst/>
              <a:cxnLst/>
              <a:rect l="l" t="t" r="r" b="b"/>
              <a:pathLst>
                <a:path w="157" h="379" extrusionOk="0">
                  <a:moveTo>
                    <a:pt x="33" y="0"/>
                  </a:moveTo>
                  <a:cubicBezTo>
                    <a:pt x="11" y="0"/>
                    <a:pt x="1" y="12"/>
                    <a:pt x="1" y="34"/>
                  </a:cubicBezTo>
                  <a:cubicBezTo>
                    <a:pt x="23" y="134"/>
                    <a:pt x="45" y="245"/>
                    <a:pt x="78" y="345"/>
                  </a:cubicBezTo>
                  <a:cubicBezTo>
                    <a:pt x="90" y="368"/>
                    <a:pt x="100" y="378"/>
                    <a:pt x="122" y="378"/>
                  </a:cubicBezTo>
                  <a:cubicBezTo>
                    <a:pt x="145" y="378"/>
                    <a:pt x="156" y="368"/>
                    <a:pt x="156" y="345"/>
                  </a:cubicBezTo>
                  <a:cubicBezTo>
                    <a:pt x="134" y="245"/>
                    <a:pt x="100" y="134"/>
                    <a:pt x="78" y="34"/>
                  </a:cubicBezTo>
                  <a:cubicBezTo>
                    <a:pt x="67" y="12"/>
                    <a:pt x="56" y="0"/>
                    <a:pt x="3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19"/>
            <p:cNvSpPr/>
            <p:nvPr/>
          </p:nvSpPr>
          <p:spPr>
            <a:xfrm>
              <a:off x="2353732" y="4503987"/>
              <a:ext cx="16083" cy="39388"/>
            </a:xfrm>
            <a:custGeom>
              <a:avLst/>
              <a:gdLst/>
              <a:ahLst/>
              <a:cxnLst/>
              <a:rect l="l" t="t" r="r" b="b"/>
              <a:pathLst>
                <a:path w="461" h="1129" extrusionOk="0">
                  <a:moveTo>
                    <a:pt x="359" y="0"/>
                  </a:moveTo>
                  <a:cubicBezTo>
                    <a:pt x="345" y="0"/>
                    <a:pt x="332" y="7"/>
                    <a:pt x="327" y="25"/>
                  </a:cubicBezTo>
                  <a:cubicBezTo>
                    <a:pt x="283" y="381"/>
                    <a:pt x="160" y="715"/>
                    <a:pt x="16" y="1048"/>
                  </a:cubicBezTo>
                  <a:cubicBezTo>
                    <a:pt x="0" y="1080"/>
                    <a:pt x="30" y="1106"/>
                    <a:pt x="56" y="1106"/>
                  </a:cubicBezTo>
                  <a:cubicBezTo>
                    <a:pt x="67" y="1106"/>
                    <a:pt x="76" y="1102"/>
                    <a:pt x="83" y="1093"/>
                  </a:cubicBezTo>
                  <a:cubicBezTo>
                    <a:pt x="238" y="814"/>
                    <a:pt x="338" y="492"/>
                    <a:pt x="383" y="181"/>
                  </a:cubicBezTo>
                  <a:lnTo>
                    <a:pt x="383" y="181"/>
                  </a:lnTo>
                  <a:cubicBezTo>
                    <a:pt x="360" y="481"/>
                    <a:pt x="294" y="781"/>
                    <a:pt x="182" y="1070"/>
                  </a:cubicBezTo>
                  <a:cubicBezTo>
                    <a:pt x="175" y="1102"/>
                    <a:pt x="207" y="1128"/>
                    <a:pt x="234" y="1128"/>
                  </a:cubicBezTo>
                  <a:cubicBezTo>
                    <a:pt x="245" y="1128"/>
                    <a:pt x="254" y="1124"/>
                    <a:pt x="261" y="1115"/>
                  </a:cubicBezTo>
                  <a:cubicBezTo>
                    <a:pt x="405" y="792"/>
                    <a:pt x="461" y="436"/>
                    <a:pt x="449" y="92"/>
                  </a:cubicBezTo>
                  <a:cubicBezTo>
                    <a:pt x="449" y="73"/>
                    <a:pt x="427" y="55"/>
                    <a:pt x="407" y="55"/>
                  </a:cubicBezTo>
                  <a:cubicBezTo>
                    <a:pt x="402" y="55"/>
                    <a:pt x="398" y="56"/>
                    <a:pt x="394" y="58"/>
                  </a:cubicBezTo>
                  <a:lnTo>
                    <a:pt x="394" y="36"/>
                  </a:lnTo>
                  <a:cubicBezTo>
                    <a:pt x="401" y="16"/>
                    <a:pt x="379" y="0"/>
                    <a:pt x="3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19"/>
            <p:cNvSpPr/>
            <p:nvPr/>
          </p:nvSpPr>
          <p:spPr>
            <a:xfrm>
              <a:off x="2369117" y="4518606"/>
              <a:ext cx="7571" cy="28259"/>
            </a:xfrm>
            <a:custGeom>
              <a:avLst/>
              <a:gdLst/>
              <a:ahLst/>
              <a:cxnLst/>
              <a:rect l="l" t="t" r="r" b="b"/>
              <a:pathLst>
                <a:path w="217" h="810" extrusionOk="0">
                  <a:moveTo>
                    <a:pt x="171" y="1"/>
                  </a:moveTo>
                  <a:cubicBezTo>
                    <a:pt x="161" y="1"/>
                    <a:pt x="153" y="6"/>
                    <a:pt x="153" y="17"/>
                  </a:cubicBezTo>
                  <a:cubicBezTo>
                    <a:pt x="131" y="273"/>
                    <a:pt x="87" y="518"/>
                    <a:pt x="8" y="763"/>
                  </a:cubicBezTo>
                  <a:cubicBezTo>
                    <a:pt x="1" y="786"/>
                    <a:pt x="32" y="810"/>
                    <a:pt x="54" y="810"/>
                  </a:cubicBezTo>
                  <a:cubicBezTo>
                    <a:pt x="64" y="810"/>
                    <a:pt x="72" y="806"/>
                    <a:pt x="75" y="796"/>
                  </a:cubicBezTo>
                  <a:cubicBezTo>
                    <a:pt x="164" y="551"/>
                    <a:pt x="208" y="296"/>
                    <a:pt x="208" y="39"/>
                  </a:cubicBezTo>
                  <a:cubicBezTo>
                    <a:pt x="216" y="18"/>
                    <a:pt x="190" y="1"/>
                    <a:pt x="1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19"/>
            <p:cNvSpPr/>
            <p:nvPr/>
          </p:nvSpPr>
          <p:spPr>
            <a:xfrm>
              <a:off x="2379898" y="4532003"/>
              <a:ext cx="2337" cy="7012"/>
            </a:xfrm>
            <a:custGeom>
              <a:avLst/>
              <a:gdLst/>
              <a:ahLst/>
              <a:cxnLst/>
              <a:rect l="l" t="t" r="r" b="b"/>
              <a:pathLst>
                <a:path w="67" h="201" extrusionOk="0">
                  <a:moveTo>
                    <a:pt x="22" y="1"/>
                  </a:moveTo>
                  <a:cubicBezTo>
                    <a:pt x="11" y="1"/>
                    <a:pt x="0" y="11"/>
                    <a:pt x="0" y="23"/>
                  </a:cubicBezTo>
                  <a:cubicBezTo>
                    <a:pt x="0" y="78"/>
                    <a:pt x="11" y="122"/>
                    <a:pt x="11" y="178"/>
                  </a:cubicBezTo>
                  <a:lnTo>
                    <a:pt x="22" y="189"/>
                  </a:lnTo>
                  <a:cubicBezTo>
                    <a:pt x="33" y="201"/>
                    <a:pt x="45" y="201"/>
                    <a:pt x="45" y="201"/>
                  </a:cubicBezTo>
                  <a:cubicBezTo>
                    <a:pt x="67" y="201"/>
                    <a:pt x="67" y="189"/>
                    <a:pt x="67" y="178"/>
                  </a:cubicBezTo>
                  <a:cubicBezTo>
                    <a:pt x="67" y="134"/>
                    <a:pt x="55" y="78"/>
                    <a:pt x="55" y="23"/>
                  </a:cubicBezTo>
                  <a:cubicBezTo>
                    <a:pt x="55" y="11"/>
                    <a:pt x="33" y="1"/>
                    <a:pt x="2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19"/>
            <p:cNvSpPr/>
            <p:nvPr/>
          </p:nvSpPr>
          <p:spPr>
            <a:xfrm>
              <a:off x="2310121" y="4496452"/>
              <a:ext cx="24561" cy="26724"/>
            </a:xfrm>
            <a:custGeom>
              <a:avLst/>
              <a:gdLst/>
              <a:ahLst/>
              <a:cxnLst/>
              <a:rect l="l" t="t" r="r" b="b"/>
              <a:pathLst>
                <a:path w="704" h="766" extrusionOk="0">
                  <a:moveTo>
                    <a:pt x="627" y="0"/>
                  </a:moveTo>
                  <a:cubicBezTo>
                    <a:pt x="612" y="0"/>
                    <a:pt x="597" y="5"/>
                    <a:pt x="587" y="19"/>
                  </a:cubicBezTo>
                  <a:cubicBezTo>
                    <a:pt x="510" y="140"/>
                    <a:pt x="421" y="263"/>
                    <a:pt x="320" y="374"/>
                  </a:cubicBezTo>
                  <a:cubicBezTo>
                    <a:pt x="231" y="496"/>
                    <a:pt x="120" y="597"/>
                    <a:pt x="20" y="708"/>
                  </a:cubicBezTo>
                  <a:cubicBezTo>
                    <a:pt x="1" y="728"/>
                    <a:pt x="33" y="765"/>
                    <a:pt x="64" y="765"/>
                  </a:cubicBezTo>
                  <a:cubicBezTo>
                    <a:pt x="68" y="765"/>
                    <a:pt x="72" y="765"/>
                    <a:pt x="75" y="763"/>
                  </a:cubicBezTo>
                  <a:cubicBezTo>
                    <a:pt x="209" y="674"/>
                    <a:pt x="309" y="563"/>
                    <a:pt x="409" y="441"/>
                  </a:cubicBezTo>
                  <a:cubicBezTo>
                    <a:pt x="510" y="318"/>
                    <a:pt x="599" y="196"/>
                    <a:pt x="688" y="63"/>
                  </a:cubicBezTo>
                  <a:cubicBezTo>
                    <a:pt x="703" y="32"/>
                    <a:pt x="663" y="0"/>
                    <a:pt x="6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19"/>
            <p:cNvSpPr/>
            <p:nvPr/>
          </p:nvSpPr>
          <p:spPr>
            <a:xfrm>
              <a:off x="2319715" y="4506290"/>
              <a:ext cx="13781" cy="14792"/>
            </a:xfrm>
            <a:custGeom>
              <a:avLst/>
              <a:gdLst/>
              <a:ahLst/>
              <a:cxnLst/>
              <a:rect l="l" t="t" r="r" b="b"/>
              <a:pathLst>
                <a:path w="395" h="424" extrusionOk="0">
                  <a:moveTo>
                    <a:pt x="331" y="1"/>
                  </a:moveTo>
                  <a:cubicBezTo>
                    <a:pt x="319" y="1"/>
                    <a:pt x="308" y="5"/>
                    <a:pt x="301" y="14"/>
                  </a:cubicBezTo>
                  <a:cubicBezTo>
                    <a:pt x="257" y="81"/>
                    <a:pt x="212" y="148"/>
                    <a:pt x="156" y="204"/>
                  </a:cubicBezTo>
                  <a:cubicBezTo>
                    <a:pt x="134" y="237"/>
                    <a:pt x="112" y="259"/>
                    <a:pt x="90" y="293"/>
                  </a:cubicBezTo>
                  <a:cubicBezTo>
                    <a:pt x="57" y="315"/>
                    <a:pt x="34" y="348"/>
                    <a:pt x="12" y="382"/>
                  </a:cubicBezTo>
                  <a:cubicBezTo>
                    <a:pt x="1" y="392"/>
                    <a:pt x="12" y="415"/>
                    <a:pt x="23" y="415"/>
                  </a:cubicBezTo>
                  <a:cubicBezTo>
                    <a:pt x="29" y="420"/>
                    <a:pt x="37" y="423"/>
                    <a:pt x="45" y="423"/>
                  </a:cubicBezTo>
                  <a:cubicBezTo>
                    <a:pt x="54" y="423"/>
                    <a:pt x="62" y="420"/>
                    <a:pt x="67" y="415"/>
                  </a:cubicBezTo>
                  <a:cubicBezTo>
                    <a:pt x="101" y="392"/>
                    <a:pt x="134" y="370"/>
                    <a:pt x="156" y="337"/>
                  </a:cubicBezTo>
                  <a:cubicBezTo>
                    <a:pt x="190" y="303"/>
                    <a:pt x="212" y="281"/>
                    <a:pt x="235" y="248"/>
                  </a:cubicBezTo>
                  <a:cubicBezTo>
                    <a:pt x="290" y="181"/>
                    <a:pt x="334" y="115"/>
                    <a:pt x="379" y="48"/>
                  </a:cubicBezTo>
                  <a:cubicBezTo>
                    <a:pt x="395" y="24"/>
                    <a:pt x="360" y="1"/>
                    <a:pt x="33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19"/>
            <p:cNvSpPr/>
            <p:nvPr/>
          </p:nvSpPr>
          <p:spPr>
            <a:xfrm>
              <a:off x="2285350" y="4507337"/>
              <a:ext cx="30457" cy="28992"/>
            </a:xfrm>
            <a:custGeom>
              <a:avLst/>
              <a:gdLst/>
              <a:ahLst/>
              <a:cxnLst/>
              <a:rect l="l" t="t" r="r" b="b"/>
              <a:pathLst>
                <a:path w="873" h="831" extrusionOk="0">
                  <a:moveTo>
                    <a:pt x="31" y="0"/>
                  </a:moveTo>
                  <a:cubicBezTo>
                    <a:pt x="16" y="0"/>
                    <a:pt x="0" y="8"/>
                    <a:pt x="7" y="29"/>
                  </a:cubicBezTo>
                  <a:cubicBezTo>
                    <a:pt x="41" y="107"/>
                    <a:pt x="118" y="174"/>
                    <a:pt x="174" y="240"/>
                  </a:cubicBezTo>
                  <a:cubicBezTo>
                    <a:pt x="229" y="318"/>
                    <a:pt x="296" y="385"/>
                    <a:pt x="363" y="451"/>
                  </a:cubicBezTo>
                  <a:cubicBezTo>
                    <a:pt x="486" y="585"/>
                    <a:pt x="619" y="708"/>
                    <a:pt x="775" y="819"/>
                  </a:cubicBezTo>
                  <a:cubicBezTo>
                    <a:pt x="786" y="827"/>
                    <a:pt x="798" y="830"/>
                    <a:pt x="809" y="830"/>
                  </a:cubicBezTo>
                  <a:cubicBezTo>
                    <a:pt x="844" y="830"/>
                    <a:pt x="872" y="796"/>
                    <a:pt x="830" y="763"/>
                  </a:cubicBezTo>
                  <a:cubicBezTo>
                    <a:pt x="686" y="651"/>
                    <a:pt x="552" y="530"/>
                    <a:pt x="419" y="396"/>
                  </a:cubicBezTo>
                  <a:cubicBezTo>
                    <a:pt x="352" y="340"/>
                    <a:pt x="296" y="273"/>
                    <a:pt x="229" y="207"/>
                  </a:cubicBezTo>
                  <a:cubicBezTo>
                    <a:pt x="174" y="140"/>
                    <a:pt x="118" y="62"/>
                    <a:pt x="51" y="6"/>
                  </a:cubicBezTo>
                  <a:cubicBezTo>
                    <a:pt x="48" y="2"/>
                    <a:pt x="39" y="0"/>
                    <a:pt x="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19"/>
            <p:cNvSpPr/>
            <p:nvPr/>
          </p:nvSpPr>
          <p:spPr>
            <a:xfrm>
              <a:off x="2305376" y="4490695"/>
              <a:ext cx="6629" cy="7466"/>
            </a:xfrm>
            <a:custGeom>
              <a:avLst/>
              <a:gdLst/>
              <a:ahLst/>
              <a:cxnLst/>
              <a:rect l="l" t="t" r="r" b="b"/>
              <a:pathLst>
                <a:path w="190" h="214" extrusionOk="0">
                  <a:moveTo>
                    <a:pt x="134" y="0"/>
                  </a:moveTo>
                  <a:cubicBezTo>
                    <a:pt x="130" y="0"/>
                    <a:pt x="126" y="2"/>
                    <a:pt x="122" y="6"/>
                  </a:cubicBezTo>
                  <a:cubicBezTo>
                    <a:pt x="100" y="6"/>
                    <a:pt x="100" y="6"/>
                    <a:pt x="90" y="16"/>
                  </a:cubicBezTo>
                  <a:cubicBezTo>
                    <a:pt x="78" y="38"/>
                    <a:pt x="56" y="61"/>
                    <a:pt x="45" y="83"/>
                  </a:cubicBezTo>
                  <a:cubicBezTo>
                    <a:pt x="34" y="95"/>
                    <a:pt x="23" y="105"/>
                    <a:pt x="23" y="117"/>
                  </a:cubicBezTo>
                  <a:cubicBezTo>
                    <a:pt x="11" y="127"/>
                    <a:pt x="11" y="127"/>
                    <a:pt x="11" y="139"/>
                  </a:cubicBezTo>
                  <a:cubicBezTo>
                    <a:pt x="11" y="150"/>
                    <a:pt x="1" y="150"/>
                    <a:pt x="1" y="161"/>
                  </a:cubicBezTo>
                  <a:lnTo>
                    <a:pt x="1" y="184"/>
                  </a:lnTo>
                  <a:cubicBezTo>
                    <a:pt x="11" y="194"/>
                    <a:pt x="11" y="206"/>
                    <a:pt x="23" y="206"/>
                  </a:cubicBezTo>
                  <a:cubicBezTo>
                    <a:pt x="34" y="211"/>
                    <a:pt x="45" y="214"/>
                    <a:pt x="55" y="214"/>
                  </a:cubicBezTo>
                  <a:cubicBezTo>
                    <a:pt x="64" y="214"/>
                    <a:pt x="73" y="211"/>
                    <a:pt x="78" y="206"/>
                  </a:cubicBezTo>
                  <a:cubicBezTo>
                    <a:pt x="90" y="206"/>
                    <a:pt x="90" y="194"/>
                    <a:pt x="100" y="194"/>
                  </a:cubicBezTo>
                  <a:lnTo>
                    <a:pt x="112" y="184"/>
                  </a:lnTo>
                  <a:cubicBezTo>
                    <a:pt x="122" y="161"/>
                    <a:pt x="134" y="150"/>
                    <a:pt x="145" y="139"/>
                  </a:cubicBezTo>
                  <a:cubicBezTo>
                    <a:pt x="156" y="117"/>
                    <a:pt x="167" y="95"/>
                    <a:pt x="189" y="72"/>
                  </a:cubicBezTo>
                  <a:lnTo>
                    <a:pt x="189" y="38"/>
                  </a:lnTo>
                  <a:lnTo>
                    <a:pt x="156" y="6"/>
                  </a:lnTo>
                  <a:cubicBezTo>
                    <a:pt x="149" y="6"/>
                    <a:pt x="141" y="0"/>
                    <a:pt x="1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19"/>
            <p:cNvSpPr/>
            <p:nvPr/>
          </p:nvSpPr>
          <p:spPr>
            <a:xfrm>
              <a:off x="2455745" y="4518954"/>
              <a:ext cx="4884" cy="25189"/>
            </a:xfrm>
            <a:custGeom>
              <a:avLst/>
              <a:gdLst/>
              <a:ahLst/>
              <a:cxnLst/>
              <a:rect l="l" t="t" r="r" b="b"/>
              <a:pathLst>
                <a:path w="140" h="722" extrusionOk="0">
                  <a:moveTo>
                    <a:pt x="27" y="0"/>
                  </a:moveTo>
                  <a:cubicBezTo>
                    <a:pt x="12" y="0"/>
                    <a:pt x="1" y="9"/>
                    <a:pt x="6" y="29"/>
                  </a:cubicBezTo>
                  <a:cubicBezTo>
                    <a:pt x="28" y="130"/>
                    <a:pt x="39" y="241"/>
                    <a:pt x="50" y="352"/>
                  </a:cubicBezTo>
                  <a:cubicBezTo>
                    <a:pt x="50" y="463"/>
                    <a:pt x="39" y="575"/>
                    <a:pt x="39" y="686"/>
                  </a:cubicBezTo>
                  <a:cubicBezTo>
                    <a:pt x="39" y="706"/>
                    <a:pt x="59" y="722"/>
                    <a:pt x="77" y="722"/>
                  </a:cubicBezTo>
                  <a:cubicBezTo>
                    <a:pt x="90" y="722"/>
                    <a:pt x="101" y="714"/>
                    <a:pt x="106" y="697"/>
                  </a:cubicBezTo>
                  <a:cubicBezTo>
                    <a:pt x="139" y="585"/>
                    <a:pt x="139" y="474"/>
                    <a:pt x="128" y="363"/>
                  </a:cubicBezTo>
                  <a:cubicBezTo>
                    <a:pt x="117" y="252"/>
                    <a:pt x="106" y="141"/>
                    <a:pt x="73" y="29"/>
                  </a:cubicBezTo>
                  <a:cubicBezTo>
                    <a:pt x="67" y="12"/>
                    <a:pt x="44" y="0"/>
                    <a:pt x="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19"/>
            <p:cNvSpPr/>
            <p:nvPr/>
          </p:nvSpPr>
          <p:spPr>
            <a:xfrm>
              <a:off x="2449745" y="4527083"/>
              <a:ext cx="5059" cy="26375"/>
            </a:xfrm>
            <a:custGeom>
              <a:avLst/>
              <a:gdLst/>
              <a:ahLst/>
              <a:cxnLst/>
              <a:rect l="l" t="t" r="r" b="b"/>
              <a:pathLst>
                <a:path w="145" h="756" extrusionOk="0">
                  <a:moveTo>
                    <a:pt x="44" y="1"/>
                  </a:moveTo>
                  <a:cubicBezTo>
                    <a:pt x="29" y="1"/>
                    <a:pt x="17" y="10"/>
                    <a:pt x="22" y="30"/>
                  </a:cubicBezTo>
                  <a:cubicBezTo>
                    <a:pt x="33" y="142"/>
                    <a:pt x="33" y="263"/>
                    <a:pt x="33" y="375"/>
                  </a:cubicBezTo>
                  <a:lnTo>
                    <a:pt x="0" y="708"/>
                  </a:lnTo>
                  <a:cubicBezTo>
                    <a:pt x="0" y="732"/>
                    <a:pt x="28" y="756"/>
                    <a:pt x="48" y="756"/>
                  </a:cubicBezTo>
                  <a:cubicBezTo>
                    <a:pt x="56" y="756"/>
                    <a:pt x="63" y="752"/>
                    <a:pt x="67" y="742"/>
                  </a:cubicBezTo>
                  <a:cubicBezTo>
                    <a:pt x="144" y="520"/>
                    <a:pt x="122" y="263"/>
                    <a:pt x="89" y="30"/>
                  </a:cubicBezTo>
                  <a:cubicBezTo>
                    <a:pt x="83" y="12"/>
                    <a:pt x="61"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19"/>
            <p:cNvSpPr/>
            <p:nvPr/>
          </p:nvSpPr>
          <p:spPr>
            <a:xfrm>
              <a:off x="2315075" y="4309101"/>
              <a:ext cx="16083" cy="27840"/>
            </a:xfrm>
            <a:custGeom>
              <a:avLst/>
              <a:gdLst/>
              <a:ahLst/>
              <a:cxnLst/>
              <a:rect l="l" t="t" r="r" b="b"/>
              <a:pathLst>
                <a:path w="461" h="798" extrusionOk="0">
                  <a:moveTo>
                    <a:pt x="40" y="1"/>
                  </a:moveTo>
                  <a:cubicBezTo>
                    <a:pt x="35" y="1"/>
                    <a:pt x="29" y="2"/>
                    <a:pt x="22" y="5"/>
                  </a:cubicBezTo>
                  <a:cubicBezTo>
                    <a:pt x="0" y="5"/>
                    <a:pt x="0" y="28"/>
                    <a:pt x="12" y="38"/>
                  </a:cubicBezTo>
                  <a:cubicBezTo>
                    <a:pt x="200" y="250"/>
                    <a:pt x="323" y="495"/>
                    <a:pt x="390" y="762"/>
                  </a:cubicBezTo>
                  <a:cubicBezTo>
                    <a:pt x="390" y="781"/>
                    <a:pt x="418" y="797"/>
                    <a:pt x="438" y="797"/>
                  </a:cubicBezTo>
                  <a:cubicBezTo>
                    <a:pt x="451" y="797"/>
                    <a:pt x="461" y="790"/>
                    <a:pt x="457" y="772"/>
                  </a:cubicBezTo>
                  <a:cubicBezTo>
                    <a:pt x="423" y="483"/>
                    <a:pt x="279" y="216"/>
                    <a:pt x="78" y="16"/>
                  </a:cubicBezTo>
                  <a:cubicBezTo>
                    <a:pt x="63" y="9"/>
                    <a:pt x="52"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19"/>
            <p:cNvSpPr/>
            <p:nvPr/>
          </p:nvSpPr>
          <p:spPr>
            <a:xfrm>
              <a:off x="2322018" y="4309520"/>
              <a:ext cx="13467" cy="24282"/>
            </a:xfrm>
            <a:custGeom>
              <a:avLst/>
              <a:gdLst/>
              <a:ahLst/>
              <a:cxnLst/>
              <a:rect l="l" t="t" r="r" b="b"/>
              <a:pathLst>
                <a:path w="386" h="696" extrusionOk="0">
                  <a:moveTo>
                    <a:pt x="33" y="0"/>
                  </a:moveTo>
                  <a:cubicBezTo>
                    <a:pt x="15" y="0"/>
                    <a:pt x="1" y="8"/>
                    <a:pt x="13" y="26"/>
                  </a:cubicBezTo>
                  <a:cubicBezTo>
                    <a:pt x="102" y="249"/>
                    <a:pt x="202" y="461"/>
                    <a:pt x="302" y="671"/>
                  </a:cubicBezTo>
                  <a:cubicBezTo>
                    <a:pt x="312" y="687"/>
                    <a:pt x="333" y="696"/>
                    <a:pt x="350" y="696"/>
                  </a:cubicBezTo>
                  <a:cubicBezTo>
                    <a:pt x="370" y="696"/>
                    <a:pt x="386" y="684"/>
                    <a:pt x="380" y="661"/>
                  </a:cubicBezTo>
                  <a:cubicBezTo>
                    <a:pt x="280" y="438"/>
                    <a:pt x="169" y="227"/>
                    <a:pt x="68" y="16"/>
                  </a:cubicBezTo>
                  <a:cubicBezTo>
                    <a:pt x="63" y="6"/>
                    <a:pt x="47" y="0"/>
                    <a:pt x="3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19"/>
            <p:cNvSpPr/>
            <p:nvPr/>
          </p:nvSpPr>
          <p:spPr>
            <a:xfrm>
              <a:off x="2325158" y="4302298"/>
              <a:ext cx="9350" cy="15909"/>
            </a:xfrm>
            <a:custGeom>
              <a:avLst/>
              <a:gdLst/>
              <a:ahLst/>
              <a:cxnLst/>
              <a:rect l="l" t="t" r="r" b="b"/>
              <a:pathLst>
                <a:path w="268" h="456" extrusionOk="0">
                  <a:moveTo>
                    <a:pt x="23" y="0"/>
                  </a:moveTo>
                  <a:cubicBezTo>
                    <a:pt x="12" y="0"/>
                    <a:pt x="0" y="22"/>
                    <a:pt x="12" y="33"/>
                  </a:cubicBezTo>
                  <a:cubicBezTo>
                    <a:pt x="79" y="167"/>
                    <a:pt x="134" y="300"/>
                    <a:pt x="201" y="434"/>
                  </a:cubicBezTo>
                  <a:cubicBezTo>
                    <a:pt x="212" y="445"/>
                    <a:pt x="234" y="456"/>
                    <a:pt x="245" y="456"/>
                  </a:cubicBezTo>
                  <a:cubicBezTo>
                    <a:pt x="267" y="445"/>
                    <a:pt x="267" y="434"/>
                    <a:pt x="267" y="423"/>
                  </a:cubicBezTo>
                  <a:lnTo>
                    <a:pt x="67" y="22"/>
                  </a:lnTo>
                  <a:cubicBezTo>
                    <a:pt x="56" y="11"/>
                    <a:pt x="45" y="0"/>
                    <a:pt x="2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19"/>
            <p:cNvSpPr/>
            <p:nvPr/>
          </p:nvSpPr>
          <p:spPr>
            <a:xfrm>
              <a:off x="2329031" y="4298460"/>
              <a:ext cx="4431" cy="2826"/>
            </a:xfrm>
            <a:custGeom>
              <a:avLst/>
              <a:gdLst/>
              <a:ahLst/>
              <a:cxnLst/>
              <a:rect l="l" t="t" r="r" b="b"/>
              <a:pathLst>
                <a:path w="127" h="81" extrusionOk="0">
                  <a:moveTo>
                    <a:pt x="50" y="1"/>
                  </a:moveTo>
                  <a:cubicBezTo>
                    <a:pt x="14" y="1"/>
                    <a:pt x="0" y="50"/>
                    <a:pt x="45" y="76"/>
                  </a:cubicBezTo>
                  <a:cubicBezTo>
                    <a:pt x="53" y="79"/>
                    <a:pt x="60" y="81"/>
                    <a:pt x="67" y="81"/>
                  </a:cubicBezTo>
                  <a:cubicBezTo>
                    <a:pt x="109" y="81"/>
                    <a:pt x="126" y="29"/>
                    <a:pt x="79" y="10"/>
                  </a:cubicBezTo>
                  <a:cubicBezTo>
                    <a:pt x="68" y="3"/>
                    <a:pt x="59"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19"/>
            <p:cNvSpPr/>
            <p:nvPr/>
          </p:nvSpPr>
          <p:spPr>
            <a:xfrm>
              <a:off x="2331717" y="4289145"/>
              <a:ext cx="4780" cy="2826"/>
            </a:xfrm>
            <a:custGeom>
              <a:avLst/>
              <a:gdLst/>
              <a:ahLst/>
              <a:cxnLst/>
              <a:rect l="l" t="t" r="r" b="b"/>
              <a:pathLst>
                <a:path w="137" h="81" extrusionOk="0">
                  <a:moveTo>
                    <a:pt x="51" y="1"/>
                  </a:moveTo>
                  <a:cubicBezTo>
                    <a:pt x="15" y="1"/>
                    <a:pt x="1" y="50"/>
                    <a:pt x="46" y="76"/>
                  </a:cubicBezTo>
                  <a:cubicBezTo>
                    <a:pt x="54" y="80"/>
                    <a:pt x="62" y="81"/>
                    <a:pt x="69" y="81"/>
                  </a:cubicBezTo>
                  <a:cubicBezTo>
                    <a:pt x="112" y="81"/>
                    <a:pt x="137" y="29"/>
                    <a:pt x="79" y="10"/>
                  </a:cubicBezTo>
                  <a:cubicBezTo>
                    <a:pt x="69" y="3"/>
                    <a:pt x="59" y="1"/>
                    <a:pt x="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19"/>
            <p:cNvSpPr/>
            <p:nvPr/>
          </p:nvSpPr>
          <p:spPr>
            <a:xfrm>
              <a:off x="2373792" y="4420779"/>
              <a:ext cx="7675" cy="23514"/>
            </a:xfrm>
            <a:custGeom>
              <a:avLst/>
              <a:gdLst/>
              <a:ahLst/>
              <a:cxnLst/>
              <a:rect l="l" t="t" r="r" b="b"/>
              <a:pathLst>
                <a:path w="220" h="674" extrusionOk="0">
                  <a:moveTo>
                    <a:pt x="158" y="0"/>
                  </a:moveTo>
                  <a:cubicBezTo>
                    <a:pt x="143" y="0"/>
                    <a:pt x="131" y="9"/>
                    <a:pt x="131" y="30"/>
                  </a:cubicBezTo>
                  <a:cubicBezTo>
                    <a:pt x="119" y="230"/>
                    <a:pt x="74" y="430"/>
                    <a:pt x="8" y="619"/>
                  </a:cubicBezTo>
                  <a:cubicBezTo>
                    <a:pt x="1" y="649"/>
                    <a:pt x="28" y="674"/>
                    <a:pt x="54" y="674"/>
                  </a:cubicBezTo>
                  <a:cubicBezTo>
                    <a:pt x="66" y="674"/>
                    <a:pt x="79" y="667"/>
                    <a:pt x="86" y="653"/>
                  </a:cubicBezTo>
                  <a:cubicBezTo>
                    <a:pt x="186" y="475"/>
                    <a:pt x="220" y="263"/>
                    <a:pt x="220" y="52"/>
                  </a:cubicBezTo>
                  <a:cubicBezTo>
                    <a:pt x="220" y="24"/>
                    <a:pt x="185" y="0"/>
                    <a:pt x="15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19"/>
            <p:cNvSpPr/>
            <p:nvPr/>
          </p:nvSpPr>
          <p:spPr>
            <a:xfrm>
              <a:off x="2381014" y="4425419"/>
              <a:ext cx="5094" cy="22084"/>
            </a:xfrm>
            <a:custGeom>
              <a:avLst/>
              <a:gdLst/>
              <a:ahLst/>
              <a:cxnLst/>
              <a:rect l="l" t="t" r="r" b="b"/>
              <a:pathLst>
                <a:path w="146" h="633" extrusionOk="0">
                  <a:moveTo>
                    <a:pt x="61" y="1"/>
                  </a:moveTo>
                  <a:cubicBezTo>
                    <a:pt x="47" y="1"/>
                    <a:pt x="35" y="10"/>
                    <a:pt x="35" y="30"/>
                  </a:cubicBezTo>
                  <a:cubicBezTo>
                    <a:pt x="57" y="208"/>
                    <a:pt x="35" y="397"/>
                    <a:pt x="1" y="586"/>
                  </a:cubicBezTo>
                  <a:cubicBezTo>
                    <a:pt x="1" y="614"/>
                    <a:pt x="31" y="633"/>
                    <a:pt x="56" y="633"/>
                  </a:cubicBezTo>
                  <a:cubicBezTo>
                    <a:pt x="72" y="633"/>
                    <a:pt x="86" y="626"/>
                    <a:pt x="90" y="609"/>
                  </a:cubicBezTo>
                  <a:cubicBezTo>
                    <a:pt x="146" y="419"/>
                    <a:pt x="134" y="219"/>
                    <a:pt x="102" y="30"/>
                  </a:cubicBezTo>
                  <a:cubicBezTo>
                    <a:pt x="95" y="12"/>
                    <a:pt x="77" y="1"/>
                    <a:pt x="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19"/>
            <p:cNvSpPr/>
            <p:nvPr/>
          </p:nvSpPr>
          <p:spPr>
            <a:xfrm>
              <a:off x="2388027" y="4430722"/>
              <a:ext cx="8547" cy="29829"/>
            </a:xfrm>
            <a:custGeom>
              <a:avLst/>
              <a:gdLst/>
              <a:ahLst/>
              <a:cxnLst/>
              <a:rect l="l" t="t" r="r" b="b"/>
              <a:pathLst>
                <a:path w="245" h="855" extrusionOk="0">
                  <a:moveTo>
                    <a:pt x="45" y="0"/>
                  </a:moveTo>
                  <a:cubicBezTo>
                    <a:pt x="22" y="0"/>
                    <a:pt x="0" y="12"/>
                    <a:pt x="12" y="34"/>
                  </a:cubicBezTo>
                  <a:cubicBezTo>
                    <a:pt x="45" y="156"/>
                    <a:pt x="56" y="289"/>
                    <a:pt x="56" y="423"/>
                  </a:cubicBezTo>
                  <a:cubicBezTo>
                    <a:pt x="56" y="556"/>
                    <a:pt x="22" y="690"/>
                    <a:pt x="0" y="823"/>
                  </a:cubicBezTo>
                  <a:cubicBezTo>
                    <a:pt x="0" y="839"/>
                    <a:pt x="28" y="855"/>
                    <a:pt x="48" y="855"/>
                  </a:cubicBezTo>
                  <a:cubicBezTo>
                    <a:pt x="57" y="855"/>
                    <a:pt x="64" y="852"/>
                    <a:pt x="67" y="845"/>
                  </a:cubicBezTo>
                  <a:cubicBezTo>
                    <a:pt x="101" y="790"/>
                    <a:pt x="123" y="724"/>
                    <a:pt x="134" y="668"/>
                  </a:cubicBezTo>
                  <a:lnTo>
                    <a:pt x="134" y="668"/>
                  </a:lnTo>
                  <a:cubicBezTo>
                    <a:pt x="134" y="701"/>
                    <a:pt x="134" y="724"/>
                    <a:pt x="123" y="756"/>
                  </a:cubicBezTo>
                  <a:cubicBezTo>
                    <a:pt x="123" y="778"/>
                    <a:pt x="146" y="796"/>
                    <a:pt x="166" y="796"/>
                  </a:cubicBezTo>
                  <a:cubicBezTo>
                    <a:pt x="176" y="796"/>
                    <a:pt x="186" y="791"/>
                    <a:pt x="190" y="779"/>
                  </a:cubicBezTo>
                  <a:cubicBezTo>
                    <a:pt x="245" y="579"/>
                    <a:pt x="212" y="378"/>
                    <a:pt x="145" y="190"/>
                  </a:cubicBezTo>
                  <a:cubicBezTo>
                    <a:pt x="145" y="178"/>
                    <a:pt x="134" y="178"/>
                    <a:pt x="134" y="178"/>
                  </a:cubicBezTo>
                  <a:cubicBezTo>
                    <a:pt x="123" y="123"/>
                    <a:pt x="111" y="78"/>
                    <a:pt x="89" y="34"/>
                  </a:cubicBezTo>
                  <a:cubicBezTo>
                    <a:pt x="89" y="12"/>
                    <a:pt x="67"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19"/>
            <p:cNvSpPr/>
            <p:nvPr/>
          </p:nvSpPr>
          <p:spPr>
            <a:xfrm>
              <a:off x="2408960" y="4407800"/>
              <a:ext cx="40818" cy="26096"/>
            </a:xfrm>
            <a:custGeom>
              <a:avLst/>
              <a:gdLst/>
              <a:ahLst/>
              <a:cxnLst/>
              <a:rect l="l" t="t" r="r" b="b"/>
              <a:pathLst>
                <a:path w="1170" h="748" extrusionOk="0">
                  <a:moveTo>
                    <a:pt x="1020" y="0"/>
                  </a:moveTo>
                  <a:cubicBezTo>
                    <a:pt x="1009" y="0"/>
                    <a:pt x="999" y="4"/>
                    <a:pt x="991" y="12"/>
                  </a:cubicBezTo>
                  <a:cubicBezTo>
                    <a:pt x="913" y="101"/>
                    <a:pt x="824" y="168"/>
                    <a:pt x="713" y="212"/>
                  </a:cubicBezTo>
                  <a:cubicBezTo>
                    <a:pt x="657" y="235"/>
                    <a:pt x="601" y="246"/>
                    <a:pt x="546" y="257"/>
                  </a:cubicBezTo>
                  <a:lnTo>
                    <a:pt x="423" y="257"/>
                  </a:lnTo>
                  <a:cubicBezTo>
                    <a:pt x="413" y="257"/>
                    <a:pt x="401" y="257"/>
                    <a:pt x="401" y="268"/>
                  </a:cubicBezTo>
                  <a:cubicBezTo>
                    <a:pt x="390" y="268"/>
                    <a:pt x="379" y="268"/>
                    <a:pt x="379" y="279"/>
                  </a:cubicBezTo>
                  <a:cubicBezTo>
                    <a:pt x="334" y="301"/>
                    <a:pt x="357" y="346"/>
                    <a:pt x="390" y="357"/>
                  </a:cubicBezTo>
                  <a:cubicBezTo>
                    <a:pt x="379" y="357"/>
                    <a:pt x="390" y="357"/>
                    <a:pt x="401" y="368"/>
                  </a:cubicBezTo>
                  <a:cubicBezTo>
                    <a:pt x="413" y="368"/>
                    <a:pt x="413" y="380"/>
                    <a:pt x="423" y="380"/>
                  </a:cubicBezTo>
                  <a:lnTo>
                    <a:pt x="579" y="380"/>
                  </a:lnTo>
                  <a:cubicBezTo>
                    <a:pt x="506" y="396"/>
                    <a:pt x="432" y="406"/>
                    <a:pt x="359" y="406"/>
                  </a:cubicBezTo>
                  <a:cubicBezTo>
                    <a:pt x="332" y="406"/>
                    <a:pt x="306" y="405"/>
                    <a:pt x="279" y="402"/>
                  </a:cubicBezTo>
                  <a:cubicBezTo>
                    <a:pt x="245" y="402"/>
                    <a:pt x="223" y="412"/>
                    <a:pt x="223" y="446"/>
                  </a:cubicBezTo>
                  <a:cubicBezTo>
                    <a:pt x="213" y="469"/>
                    <a:pt x="235" y="501"/>
                    <a:pt x="257" y="513"/>
                  </a:cubicBezTo>
                  <a:cubicBezTo>
                    <a:pt x="301" y="529"/>
                    <a:pt x="346" y="535"/>
                    <a:pt x="389" y="535"/>
                  </a:cubicBezTo>
                  <a:cubicBezTo>
                    <a:pt x="432" y="535"/>
                    <a:pt x="474" y="529"/>
                    <a:pt x="512" y="524"/>
                  </a:cubicBezTo>
                  <a:cubicBezTo>
                    <a:pt x="541" y="524"/>
                    <a:pt x="562" y="516"/>
                    <a:pt x="581" y="514"/>
                  </a:cubicBezTo>
                  <a:lnTo>
                    <a:pt x="581" y="514"/>
                  </a:lnTo>
                  <a:cubicBezTo>
                    <a:pt x="578" y="515"/>
                    <a:pt x="575" y="517"/>
                    <a:pt x="568" y="524"/>
                  </a:cubicBezTo>
                  <a:cubicBezTo>
                    <a:pt x="490" y="546"/>
                    <a:pt x="413" y="568"/>
                    <a:pt x="334" y="580"/>
                  </a:cubicBezTo>
                  <a:cubicBezTo>
                    <a:pt x="287" y="586"/>
                    <a:pt x="236" y="597"/>
                    <a:pt x="188" y="597"/>
                  </a:cubicBezTo>
                  <a:cubicBezTo>
                    <a:pt x="157" y="597"/>
                    <a:pt x="127" y="593"/>
                    <a:pt x="101" y="580"/>
                  </a:cubicBezTo>
                  <a:cubicBezTo>
                    <a:pt x="84" y="574"/>
                    <a:pt x="68" y="568"/>
                    <a:pt x="54" y="568"/>
                  </a:cubicBezTo>
                  <a:cubicBezTo>
                    <a:pt x="40" y="568"/>
                    <a:pt x="29" y="574"/>
                    <a:pt x="23" y="590"/>
                  </a:cubicBezTo>
                  <a:cubicBezTo>
                    <a:pt x="1" y="624"/>
                    <a:pt x="35" y="657"/>
                    <a:pt x="57" y="669"/>
                  </a:cubicBezTo>
                  <a:cubicBezTo>
                    <a:pt x="79" y="679"/>
                    <a:pt x="112" y="679"/>
                    <a:pt x="146" y="691"/>
                  </a:cubicBezTo>
                  <a:cubicBezTo>
                    <a:pt x="146" y="724"/>
                    <a:pt x="179" y="746"/>
                    <a:pt x="213" y="746"/>
                  </a:cubicBezTo>
                  <a:cubicBezTo>
                    <a:pt x="236" y="747"/>
                    <a:pt x="259" y="747"/>
                    <a:pt x="283" y="747"/>
                  </a:cubicBezTo>
                  <a:cubicBezTo>
                    <a:pt x="583" y="747"/>
                    <a:pt x="889" y="678"/>
                    <a:pt x="1147" y="513"/>
                  </a:cubicBezTo>
                  <a:cubicBezTo>
                    <a:pt x="1169" y="501"/>
                    <a:pt x="1147" y="457"/>
                    <a:pt x="1135" y="446"/>
                  </a:cubicBezTo>
                  <a:cubicBezTo>
                    <a:pt x="1119" y="438"/>
                    <a:pt x="1104" y="430"/>
                    <a:pt x="1084" y="430"/>
                  </a:cubicBezTo>
                  <a:cubicBezTo>
                    <a:pt x="1076" y="430"/>
                    <a:pt x="1067" y="432"/>
                    <a:pt x="1058" y="435"/>
                  </a:cubicBezTo>
                  <a:cubicBezTo>
                    <a:pt x="1024" y="446"/>
                    <a:pt x="991" y="457"/>
                    <a:pt x="957" y="479"/>
                  </a:cubicBezTo>
                  <a:cubicBezTo>
                    <a:pt x="1002" y="446"/>
                    <a:pt x="1046" y="424"/>
                    <a:pt x="1091" y="390"/>
                  </a:cubicBezTo>
                  <a:cubicBezTo>
                    <a:pt x="1125" y="368"/>
                    <a:pt x="1068" y="324"/>
                    <a:pt x="1024" y="324"/>
                  </a:cubicBezTo>
                  <a:cubicBezTo>
                    <a:pt x="1058" y="301"/>
                    <a:pt x="1091" y="279"/>
                    <a:pt x="1113" y="257"/>
                  </a:cubicBezTo>
                  <a:cubicBezTo>
                    <a:pt x="1135" y="235"/>
                    <a:pt x="1125" y="202"/>
                    <a:pt x="1102" y="179"/>
                  </a:cubicBezTo>
                  <a:cubicBezTo>
                    <a:pt x="1091" y="168"/>
                    <a:pt x="1074" y="163"/>
                    <a:pt x="1058" y="163"/>
                  </a:cubicBezTo>
                  <a:cubicBezTo>
                    <a:pt x="1041" y="163"/>
                    <a:pt x="1024" y="168"/>
                    <a:pt x="1013" y="179"/>
                  </a:cubicBezTo>
                  <a:cubicBezTo>
                    <a:pt x="980" y="202"/>
                    <a:pt x="947" y="224"/>
                    <a:pt x="924" y="235"/>
                  </a:cubicBezTo>
                  <a:cubicBezTo>
                    <a:pt x="980" y="190"/>
                    <a:pt x="1036" y="146"/>
                    <a:pt x="1080" y="79"/>
                  </a:cubicBezTo>
                  <a:cubicBezTo>
                    <a:pt x="1102" y="57"/>
                    <a:pt x="1091" y="34"/>
                    <a:pt x="1068" y="24"/>
                  </a:cubicBezTo>
                  <a:cubicBezTo>
                    <a:pt x="1055" y="10"/>
                    <a:pt x="1037" y="0"/>
                    <a:pt x="10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19"/>
            <p:cNvSpPr/>
            <p:nvPr/>
          </p:nvSpPr>
          <p:spPr>
            <a:xfrm>
              <a:off x="2381817" y="4382053"/>
              <a:ext cx="62170" cy="35655"/>
            </a:xfrm>
            <a:custGeom>
              <a:avLst/>
              <a:gdLst/>
              <a:ahLst/>
              <a:cxnLst/>
              <a:rect l="l" t="t" r="r" b="b"/>
              <a:pathLst>
                <a:path w="1782" h="1022" extrusionOk="0">
                  <a:moveTo>
                    <a:pt x="888" y="1"/>
                  </a:moveTo>
                  <a:cubicBezTo>
                    <a:pt x="881" y="1"/>
                    <a:pt x="874" y="2"/>
                    <a:pt x="868" y="5"/>
                  </a:cubicBezTo>
                  <a:cubicBezTo>
                    <a:pt x="712" y="16"/>
                    <a:pt x="568" y="61"/>
                    <a:pt x="434" y="149"/>
                  </a:cubicBezTo>
                  <a:cubicBezTo>
                    <a:pt x="378" y="183"/>
                    <a:pt x="312" y="228"/>
                    <a:pt x="256" y="272"/>
                  </a:cubicBezTo>
                  <a:cubicBezTo>
                    <a:pt x="256" y="283"/>
                    <a:pt x="256" y="295"/>
                    <a:pt x="245" y="295"/>
                  </a:cubicBezTo>
                  <a:cubicBezTo>
                    <a:pt x="167" y="339"/>
                    <a:pt x="89" y="384"/>
                    <a:pt x="22" y="439"/>
                  </a:cubicBezTo>
                  <a:cubicBezTo>
                    <a:pt x="0" y="461"/>
                    <a:pt x="12" y="483"/>
                    <a:pt x="34" y="505"/>
                  </a:cubicBezTo>
                  <a:cubicBezTo>
                    <a:pt x="40" y="519"/>
                    <a:pt x="55" y="524"/>
                    <a:pt x="70" y="524"/>
                  </a:cubicBezTo>
                  <a:cubicBezTo>
                    <a:pt x="81" y="524"/>
                    <a:pt x="92" y="521"/>
                    <a:pt x="101" y="517"/>
                  </a:cubicBezTo>
                  <a:cubicBezTo>
                    <a:pt x="145" y="505"/>
                    <a:pt x="178" y="483"/>
                    <a:pt x="223" y="461"/>
                  </a:cubicBezTo>
                  <a:lnTo>
                    <a:pt x="223" y="461"/>
                  </a:lnTo>
                  <a:cubicBezTo>
                    <a:pt x="196" y="497"/>
                    <a:pt x="242" y="534"/>
                    <a:pt x="279" y="534"/>
                  </a:cubicBezTo>
                  <a:cubicBezTo>
                    <a:pt x="287" y="534"/>
                    <a:pt x="295" y="532"/>
                    <a:pt x="301" y="528"/>
                  </a:cubicBezTo>
                  <a:cubicBezTo>
                    <a:pt x="323" y="528"/>
                    <a:pt x="334" y="517"/>
                    <a:pt x="345" y="517"/>
                  </a:cubicBezTo>
                  <a:cubicBezTo>
                    <a:pt x="356" y="517"/>
                    <a:pt x="356" y="517"/>
                    <a:pt x="356" y="528"/>
                  </a:cubicBezTo>
                  <a:cubicBezTo>
                    <a:pt x="368" y="539"/>
                    <a:pt x="390" y="539"/>
                    <a:pt x="401" y="539"/>
                  </a:cubicBezTo>
                  <a:cubicBezTo>
                    <a:pt x="467" y="517"/>
                    <a:pt x="523" y="483"/>
                    <a:pt x="579" y="450"/>
                  </a:cubicBezTo>
                  <a:lnTo>
                    <a:pt x="590" y="450"/>
                  </a:lnTo>
                  <a:cubicBezTo>
                    <a:pt x="590" y="470"/>
                    <a:pt x="615" y="497"/>
                    <a:pt x="643" y="497"/>
                  </a:cubicBezTo>
                  <a:cubicBezTo>
                    <a:pt x="648" y="497"/>
                    <a:pt x="652" y="496"/>
                    <a:pt x="657" y="495"/>
                  </a:cubicBezTo>
                  <a:cubicBezTo>
                    <a:pt x="668" y="483"/>
                    <a:pt x="679" y="483"/>
                    <a:pt x="690" y="472"/>
                  </a:cubicBezTo>
                  <a:cubicBezTo>
                    <a:pt x="690" y="483"/>
                    <a:pt x="701" y="495"/>
                    <a:pt x="701" y="505"/>
                  </a:cubicBezTo>
                  <a:cubicBezTo>
                    <a:pt x="690" y="505"/>
                    <a:pt x="679" y="505"/>
                    <a:pt x="679" y="517"/>
                  </a:cubicBezTo>
                  <a:cubicBezTo>
                    <a:pt x="645" y="528"/>
                    <a:pt x="668" y="561"/>
                    <a:pt x="701" y="561"/>
                  </a:cubicBezTo>
                  <a:cubicBezTo>
                    <a:pt x="701" y="580"/>
                    <a:pt x="723" y="598"/>
                    <a:pt x="743" y="598"/>
                  </a:cubicBezTo>
                  <a:cubicBezTo>
                    <a:pt x="748" y="598"/>
                    <a:pt x="752" y="597"/>
                    <a:pt x="757" y="594"/>
                  </a:cubicBezTo>
                  <a:cubicBezTo>
                    <a:pt x="857" y="572"/>
                    <a:pt x="957" y="561"/>
                    <a:pt x="1057" y="550"/>
                  </a:cubicBezTo>
                  <a:lnTo>
                    <a:pt x="1057" y="550"/>
                  </a:lnTo>
                  <a:cubicBezTo>
                    <a:pt x="1001" y="572"/>
                    <a:pt x="946" y="584"/>
                    <a:pt x="890" y="606"/>
                  </a:cubicBezTo>
                  <a:lnTo>
                    <a:pt x="857" y="606"/>
                  </a:lnTo>
                  <a:lnTo>
                    <a:pt x="845" y="617"/>
                  </a:lnTo>
                  <a:cubicBezTo>
                    <a:pt x="835" y="617"/>
                    <a:pt x="835" y="628"/>
                    <a:pt x="835" y="628"/>
                  </a:cubicBezTo>
                  <a:lnTo>
                    <a:pt x="801" y="628"/>
                  </a:lnTo>
                  <a:cubicBezTo>
                    <a:pt x="790" y="628"/>
                    <a:pt x="790" y="639"/>
                    <a:pt x="779" y="639"/>
                  </a:cubicBezTo>
                  <a:cubicBezTo>
                    <a:pt x="768" y="639"/>
                    <a:pt x="746" y="650"/>
                    <a:pt x="724" y="650"/>
                  </a:cubicBezTo>
                  <a:cubicBezTo>
                    <a:pt x="712" y="661"/>
                    <a:pt x="712" y="661"/>
                    <a:pt x="701" y="661"/>
                  </a:cubicBezTo>
                  <a:cubicBezTo>
                    <a:pt x="679" y="661"/>
                    <a:pt x="657" y="661"/>
                    <a:pt x="657" y="683"/>
                  </a:cubicBezTo>
                  <a:cubicBezTo>
                    <a:pt x="645" y="695"/>
                    <a:pt x="645" y="695"/>
                    <a:pt x="657" y="706"/>
                  </a:cubicBezTo>
                  <a:cubicBezTo>
                    <a:pt x="645" y="717"/>
                    <a:pt x="645" y="717"/>
                    <a:pt x="635" y="717"/>
                  </a:cubicBezTo>
                  <a:cubicBezTo>
                    <a:pt x="623" y="728"/>
                    <a:pt x="612" y="739"/>
                    <a:pt x="612" y="750"/>
                  </a:cubicBezTo>
                  <a:cubicBezTo>
                    <a:pt x="601" y="762"/>
                    <a:pt x="601" y="762"/>
                    <a:pt x="601" y="772"/>
                  </a:cubicBezTo>
                  <a:lnTo>
                    <a:pt x="601" y="795"/>
                  </a:lnTo>
                  <a:cubicBezTo>
                    <a:pt x="601" y="806"/>
                    <a:pt x="612" y="817"/>
                    <a:pt x="623" y="828"/>
                  </a:cubicBezTo>
                  <a:cubicBezTo>
                    <a:pt x="635" y="828"/>
                    <a:pt x="645" y="839"/>
                    <a:pt x="657" y="839"/>
                  </a:cubicBezTo>
                  <a:cubicBezTo>
                    <a:pt x="668" y="839"/>
                    <a:pt x="690" y="839"/>
                    <a:pt x="701" y="828"/>
                  </a:cubicBezTo>
                  <a:cubicBezTo>
                    <a:pt x="712" y="817"/>
                    <a:pt x="724" y="817"/>
                    <a:pt x="724" y="806"/>
                  </a:cubicBezTo>
                  <a:lnTo>
                    <a:pt x="724" y="795"/>
                  </a:lnTo>
                  <a:lnTo>
                    <a:pt x="734" y="806"/>
                  </a:lnTo>
                  <a:cubicBezTo>
                    <a:pt x="746" y="795"/>
                    <a:pt x="757" y="795"/>
                    <a:pt x="768" y="795"/>
                  </a:cubicBezTo>
                  <a:cubicBezTo>
                    <a:pt x="779" y="795"/>
                    <a:pt x="790" y="784"/>
                    <a:pt x="801" y="784"/>
                  </a:cubicBezTo>
                  <a:cubicBezTo>
                    <a:pt x="813" y="772"/>
                    <a:pt x="823" y="772"/>
                    <a:pt x="835" y="772"/>
                  </a:cubicBezTo>
                  <a:cubicBezTo>
                    <a:pt x="813" y="784"/>
                    <a:pt x="801" y="806"/>
                    <a:pt x="790" y="817"/>
                  </a:cubicBezTo>
                  <a:lnTo>
                    <a:pt x="790" y="851"/>
                  </a:lnTo>
                  <a:lnTo>
                    <a:pt x="813" y="873"/>
                  </a:lnTo>
                  <a:cubicBezTo>
                    <a:pt x="835" y="873"/>
                    <a:pt x="857" y="873"/>
                    <a:pt x="868" y="861"/>
                  </a:cubicBezTo>
                  <a:cubicBezTo>
                    <a:pt x="868" y="839"/>
                    <a:pt x="879" y="828"/>
                    <a:pt x="890" y="817"/>
                  </a:cubicBezTo>
                  <a:cubicBezTo>
                    <a:pt x="890" y="806"/>
                    <a:pt x="902" y="806"/>
                    <a:pt x="902" y="795"/>
                  </a:cubicBezTo>
                  <a:lnTo>
                    <a:pt x="902" y="806"/>
                  </a:lnTo>
                  <a:cubicBezTo>
                    <a:pt x="912" y="784"/>
                    <a:pt x="924" y="772"/>
                    <a:pt x="934" y="762"/>
                  </a:cubicBezTo>
                  <a:cubicBezTo>
                    <a:pt x="946" y="750"/>
                    <a:pt x="946" y="739"/>
                    <a:pt x="934" y="728"/>
                  </a:cubicBezTo>
                  <a:lnTo>
                    <a:pt x="946" y="728"/>
                  </a:lnTo>
                  <a:cubicBezTo>
                    <a:pt x="957" y="717"/>
                    <a:pt x="968" y="717"/>
                    <a:pt x="968" y="717"/>
                  </a:cubicBezTo>
                  <a:cubicBezTo>
                    <a:pt x="991" y="706"/>
                    <a:pt x="991" y="695"/>
                    <a:pt x="991" y="683"/>
                  </a:cubicBezTo>
                  <a:cubicBezTo>
                    <a:pt x="1090" y="650"/>
                    <a:pt x="1201" y="628"/>
                    <a:pt x="1302" y="606"/>
                  </a:cubicBezTo>
                  <a:lnTo>
                    <a:pt x="1302" y="606"/>
                  </a:lnTo>
                  <a:cubicBezTo>
                    <a:pt x="1290" y="617"/>
                    <a:pt x="1280" y="617"/>
                    <a:pt x="1268" y="628"/>
                  </a:cubicBezTo>
                  <a:lnTo>
                    <a:pt x="1135" y="695"/>
                  </a:lnTo>
                  <a:cubicBezTo>
                    <a:pt x="1046" y="750"/>
                    <a:pt x="957" y="806"/>
                    <a:pt x="879" y="873"/>
                  </a:cubicBezTo>
                  <a:cubicBezTo>
                    <a:pt x="857" y="884"/>
                    <a:pt x="868" y="906"/>
                    <a:pt x="879" y="917"/>
                  </a:cubicBezTo>
                  <a:lnTo>
                    <a:pt x="868" y="917"/>
                  </a:lnTo>
                  <a:cubicBezTo>
                    <a:pt x="835" y="928"/>
                    <a:pt x="845" y="973"/>
                    <a:pt x="857" y="995"/>
                  </a:cubicBezTo>
                  <a:cubicBezTo>
                    <a:pt x="873" y="1011"/>
                    <a:pt x="895" y="1022"/>
                    <a:pt x="919" y="1022"/>
                  </a:cubicBezTo>
                  <a:cubicBezTo>
                    <a:pt x="928" y="1022"/>
                    <a:pt x="937" y="1020"/>
                    <a:pt x="946" y="1017"/>
                  </a:cubicBezTo>
                  <a:cubicBezTo>
                    <a:pt x="1013" y="995"/>
                    <a:pt x="1068" y="973"/>
                    <a:pt x="1124" y="950"/>
                  </a:cubicBezTo>
                  <a:cubicBezTo>
                    <a:pt x="1135" y="962"/>
                    <a:pt x="1146" y="973"/>
                    <a:pt x="1157" y="973"/>
                  </a:cubicBezTo>
                  <a:cubicBezTo>
                    <a:pt x="1167" y="976"/>
                    <a:pt x="1177" y="977"/>
                    <a:pt x="1186" y="977"/>
                  </a:cubicBezTo>
                  <a:cubicBezTo>
                    <a:pt x="1209" y="977"/>
                    <a:pt x="1230" y="969"/>
                    <a:pt x="1246" y="962"/>
                  </a:cubicBezTo>
                  <a:cubicBezTo>
                    <a:pt x="1280" y="962"/>
                    <a:pt x="1302" y="950"/>
                    <a:pt x="1324" y="940"/>
                  </a:cubicBezTo>
                  <a:cubicBezTo>
                    <a:pt x="1369" y="928"/>
                    <a:pt x="1424" y="906"/>
                    <a:pt x="1468" y="884"/>
                  </a:cubicBezTo>
                  <a:cubicBezTo>
                    <a:pt x="1569" y="851"/>
                    <a:pt x="1646" y="806"/>
                    <a:pt x="1735" y="750"/>
                  </a:cubicBezTo>
                  <a:cubicBezTo>
                    <a:pt x="1782" y="713"/>
                    <a:pt x="1735" y="653"/>
                    <a:pt x="1687" y="653"/>
                  </a:cubicBezTo>
                  <a:cubicBezTo>
                    <a:pt x="1677" y="653"/>
                    <a:pt x="1667" y="656"/>
                    <a:pt x="1658" y="661"/>
                  </a:cubicBezTo>
                  <a:cubicBezTo>
                    <a:pt x="1658" y="661"/>
                    <a:pt x="1646" y="673"/>
                    <a:pt x="1636" y="673"/>
                  </a:cubicBezTo>
                  <a:cubicBezTo>
                    <a:pt x="1646" y="661"/>
                    <a:pt x="1669" y="650"/>
                    <a:pt x="1680" y="639"/>
                  </a:cubicBezTo>
                  <a:cubicBezTo>
                    <a:pt x="1702" y="628"/>
                    <a:pt x="1691" y="594"/>
                    <a:pt x="1669" y="572"/>
                  </a:cubicBezTo>
                  <a:lnTo>
                    <a:pt x="1669" y="550"/>
                  </a:lnTo>
                  <a:cubicBezTo>
                    <a:pt x="1669" y="528"/>
                    <a:pt x="1636" y="517"/>
                    <a:pt x="1613" y="517"/>
                  </a:cubicBezTo>
                  <a:cubicBezTo>
                    <a:pt x="1524" y="505"/>
                    <a:pt x="1446" y="505"/>
                    <a:pt x="1357" y="505"/>
                  </a:cubicBezTo>
                  <a:cubicBezTo>
                    <a:pt x="1346" y="495"/>
                    <a:pt x="1335" y="483"/>
                    <a:pt x="1324" y="483"/>
                  </a:cubicBezTo>
                  <a:lnTo>
                    <a:pt x="1424" y="483"/>
                  </a:lnTo>
                  <a:cubicBezTo>
                    <a:pt x="1435" y="483"/>
                    <a:pt x="1458" y="472"/>
                    <a:pt x="1458" y="450"/>
                  </a:cubicBezTo>
                  <a:cubicBezTo>
                    <a:pt x="1446" y="439"/>
                    <a:pt x="1424" y="428"/>
                    <a:pt x="1413" y="416"/>
                  </a:cubicBezTo>
                  <a:lnTo>
                    <a:pt x="1335" y="416"/>
                  </a:lnTo>
                  <a:cubicBezTo>
                    <a:pt x="1369" y="416"/>
                    <a:pt x="1391" y="406"/>
                    <a:pt x="1424" y="406"/>
                  </a:cubicBezTo>
                  <a:cubicBezTo>
                    <a:pt x="1480" y="406"/>
                    <a:pt x="1458" y="339"/>
                    <a:pt x="1413" y="339"/>
                  </a:cubicBezTo>
                  <a:cubicBezTo>
                    <a:pt x="1313" y="339"/>
                    <a:pt x="1213" y="339"/>
                    <a:pt x="1112" y="350"/>
                  </a:cubicBezTo>
                  <a:cubicBezTo>
                    <a:pt x="1112" y="339"/>
                    <a:pt x="1102" y="317"/>
                    <a:pt x="1079" y="317"/>
                  </a:cubicBezTo>
                  <a:cubicBezTo>
                    <a:pt x="957" y="317"/>
                    <a:pt x="835" y="339"/>
                    <a:pt x="724" y="384"/>
                  </a:cubicBezTo>
                  <a:cubicBezTo>
                    <a:pt x="734" y="372"/>
                    <a:pt x="746" y="372"/>
                    <a:pt x="757" y="361"/>
                  </a:cubicBezTo>
                  <a:cubicBezTo>
                    <a:pt x="823" y="339"/>
                    <a:pt x="890" y="327"/>
                    <a:pt x="968" y="317"/>
                  </a:cubicBezTo>
                  <a:cubicBezTo>
                    <a:pt x="1053" y="304"/>
                    <a:pt x="1139" y="298"/>
                    <a:pt x="1224" y="298"/>
                  </a:cubicBezTo>
                  <a:cubicBezTo>
                    <a:pt x="1283" y="298"/>
                    <a:pt x="1343" y="301"/>
                    <a:pt x="1402" y="305"/>
                  </a:cubicBezTo>
                  <a:cubicBezTo>
                    <a:pt x="1458" y="305"/>
                    <a:pt x="1446" y="238"/>
                    <a:pt x="1402" y="238"/>
                  </a:cubicBezTo>
                  <a:cubicBezTo>
                    <a:pt x="1320" y="222"/>
                    <a:pt x="1233" y="212"/>
                    <a:pt x="1143" y="212"/>
                  </a:cubicBezTo>
                  <a:cubicBezTo>
                    <a:pt x="1111" y="212"/>
                    <a:pt x="1078" y="213"/>
                    <a:pt x="1046" y="216"/>
                  </a:cubicBezTo>
                  <a:cubicBezTo>
                    <a:pt x="1201" y="183"/>
                    <a:pt x="1369" y="161"/>
                    <a:pt x="1524" y="161"/>
                  </a:cubicBezTo>
                  <a:cubicBezTo>
                    <a:pt x="1602" y="161"/>
                    <a:pt x="1569" y="72"/>
                    <a:pt x="1502" y="61"/>
                  </a:cubicBezTo>
                  <a:cubicBezTo>
                    <a:pt x="1413" y="61"/>
                    <a:pt x="1335" y="61"/>
                    <a:pt x="1246" y="72"/>
                  </a:cubicBezTo>
                  <a:cubicBezTo>
                    <a:pt x="1235" y="50"/>
                    <a:pt x="1213" y="38"/>
                    <a:pt x="1201" y="38"/>
                  </a:cubicBezTo>
                  <a:cubicBezTo>
                    <a:pt x="1112" y="50"/>
                    <a:pt x="1013" y="61"/>
                    <a:pt x="924" y="72"/>
                  </a:cubicBezTo>
                  <a:cubicBezTo>
                    <a:pt x="934" y="61"/>
                    <a:pt x="946" y="50"/>
                    <a:pt x="934" y="28"/>
                  </a:cubicBezTo>
                  <a:cubicBezTo>
                    <a:pt x="927" y="11"/>
                    <a:pt x="907" y="1"/>
                    <a:pt x="88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19"/>
            <p:cNvSpPr/>
            <p:nvPr/>
          </p:nvSpPr>
          <p:spPr>
            <a:xfrm>
              <a:off x="2387225" y="4384390"/>
              <a:ext cx="35376" cy="11443"/>
            </a:xfrm>
            <a:custGeom>
              <a:avLst/>
              <a:gdLst/>
              <a:ahLst/>
              <a:cxnLst/>
              <a:rect l="l" t="t" r="r" b="b"/>
              <a:pathLst>
                <a:path w="1014" h="328" extrusionOk="0">
                  <a:moveTo>
                    <a:pt x="376" y="0"/>
                  </a:moveTo>
                  <a:cubicBezTo>
                    <a:pt x="370" y="0"/>
                    <a:pt x="363" y="2"/>
                    <a:pt x="357" y="5"/>
                  </a:cubicBezTo>
                  <a:cubicBezTo>
                    <a:pt x="302" y="27"/>
                    <a:pt x="246" y="50"/>
                    <a:pt x="179" y="82"/>
                  </a:cubicBezTo>
                  <a:cubicBezTo>
                    <a:pt x="157" y="94"/>
                    <a:pt x="124" y="105"/>
                    <a:pt x="101" y="127"/>
                  </a:cubicBezTo>
                  <a:cubicBezTo>
                    <a:pt x="68" y="139"/>
                    <a:pt x="35" y="161"/>
                    <a:pt x="23" y="194"/>
                  </a:cubicBezTo>
                  <a:cubicBezTo>
                    <a:pt x="23" y="216"/>
                    <a:pt x="35" y="228"/>
                    <a:pt x="57" y="238"/>
                  </a:cubicBezTo>
                  <a:lnTo>
                    <a:pt x="45" y="238"/>
                  </a:lnTo>
                  <a:cubicBezTo>
                    <a:pt x="35" y="250"/>
                    <a:pt x="23" y="250"/>
                    <a:pt x="12" y="272"/>
                  </a:cubicBezTo>
                  <a:cubicBezTo>
                    <a:pt x="1" y="294"/>
                    <a:pt x="35" y="327"/>
                    <a:pt x="57" y="327"/>
                  </a:cubicBezTo>
                  <a:cubicBezTo>
                    <a:pt x="79" y="327"/>
                    <a:pt x="90" y="317"/>
                    <a:pt x="101" y="317"/>
                  </a:cubicBezTo>
                  <a:cubicBezTo>
                    <a:pt x="112" y="305"/>
                    <a:pt x="124" y="305"/>
                    <a:pt x="134" y="294"/>
                  </a:cubicBezTo>
                  <a:cubicBezTo>
                    <a:pt x="157" y="283"/>
                    <a:pt x="168" y="272"/>
                    <a:pt x="190" y="260"/>
                  </a:cubicBezTo>
                  <a:cubicBezTo>
                    <a:pt x="201" y="272"/>
                    <a:pt x="213" y="272"/>
                    <a:pt x="223" y="272"/>
                  </a:cubicBezTo>
                  <a:cubicBezTo>
                    <a:pt x="235" y="260"/>
                    <a:pt x="257" y="250"/>
                    <a:pt x="279" y="250"/>
                  </a:cubicBezTo>
                  <a:lnTo>
                    <a:pt x="290" y="250"/>
                  </a:lnTo>
                  <a:cubicBezTo>
                    <a:pt x="299" y="266"/>
                    <a:pt x="319" y="276"/>
                    <a:pt x="337" y="276"/>
                  </a:cubicBezTo>
                  <a:cubicBezTo>
                    <a:pt x="344" y="276"/>
                    <a:pt x="351" y="275"/>
                    <a:pt x="357" y="272"/>
                  </a:cubicBezTo>
                  <a:cubicBezTo>
                    <a:pt x="490" y="228"/>
                    <a:pt x="635" y="205"/>
                    <a:pt x="769" y="171"/>
                  </a:cubicBezTo>
                  <a:cubicBezTo>
                    <a:pt x="791" y="171"/>
                    <a:pt x="802" y="149"/>
                    <a:pt x="791" y="127"/>
                  </a:cubicBezTo>
                  <a:cubicBezTo>
                    <a:pt x="858" y="116"/>
                    <a:pt x="924" y="105"/>
                    <a:pt x="991" y="105"/>
                  </a:cubicBezTo>
                  <a:cubicBezTo>
                    <a:pt x="1002" y="105"/>
                    <a:pt x="1013" y="82"/>
                    <a:pt x="1013" y="72"/>
                  </a:cubicBezTo>
                  <a:cubicBezTo>
                    <a:pt x="1002" y="50"/>
                    <a:pt x="980" y="38"/>
                    <a:pt x="957" y="38"/>
                  </a:cubicBezTo>
                  <a:cubicBezTo>
                    <a:pt x="924" y="35"/>
                    <a:pt x="891" y="34"/>
                    <a:pt x="858" y="34"/>
                  </a:cubicBezTo>
                  <a:cubicBezTo>
                    <a:pt x="758" y="34"/>
                    <a:pt x="657" y="46"/>
                    <a:pt x="557" y="72"/>
                  </a:cubicBezTo>
                  <a:cubicBezTo>
                    <a:pt x="490" y="82"/>
                    <a:pt x="424" y="105"/>
                    <a:pt x="368" y="127"/>
                  </a:cubicBezTo>
                  <a:cubicBezTo>
                    <a:pt x="346" y="127"/>
                    <a:pt x="312" y="139"/>
                    <a:pt x="290" y="149"/>
                  </a:cubicBezTo>
                  <a:lnTo>
                    <a:pt x="268" y="149"/>
                  </a:lnTo>
                  <a:cubicBezTo>
                    <a:pt x="257" y="149"/>
                    <a:pt x="246" y="161"/>
                    <a:pt x="235" y="161"/>
                  </a:cubicBezTo>
                  <a:lnTo>
                    <a:pt x="246" y="149"/>
                  </a:lnTo>
                  <a:cubicBezTo>
                    <a:pt x="302" y="116"/>
                    <a:pt x="357" y="94"/>
                    <a:pt x="413" y="60"/>
                  </a:cubicBezTo>
                  <a:cubicBezTo>
                    <a:pt x="424" y="50"/>
                    <a:pt x="424" y="27"/>
                    <a:pt x="413" y="16"/>
                  </a:cubicBezTo>
                  <a:cubicBezTo>
                    <a:pt x="405" y="8"/>
                    <a:pt x="391" y="0"/>
                    <a:pt x="37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19"/>
            <p:cNvSpPr/>
            <p:nvPr/>
          </p:nvSpPr>
          <p:spPr>
            <a:xfrm>
              <a:off x="2420613" y="4399671"/>
              <a:ext cx="419" cy="419"/>
            </a:xfrm>
            <a:custGeom>
              <a:avLst/>
              <a:gdLst/>
              <a:ahLst/>
              <a:cxnLst/>
              <a:rect l="l" t="t" r="r" b="b"/>
              <a:pathLst>
                <a:path w="12" h="12" extrusionOk="0">
                  <a:moveTo>
                    <a:pt x="12" y="0"/>
                  </a:moveTo>
                  <a:lnTo>
                    <a:pt x="0" y="12"/>
                  </a:lnTo>
                  <a:cubicBezTo>
                    <a:pt x="0" y="12"/>
                    <a:pt x="12" y="12"/>
                    <a:pt x="1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19"/>
            <p:cNvSpPr/>
            <p:nvPr/>
          </p:nvSpPr>
          <p:spPr>
            <a:xfrm>
              <a:off x="2408192" y="4393984"/>
              <a:ext cx="15560" cy="6908"/>
            </a:xfrm>
            <a:custGeom>
              <a:avLst/>
              <a:gdLst/>
              <a:ahLst/>
              <a:cxnLst/>
              <a:rect l="l" t="t" r="r" b="b"/>
              <a:pathLst>
                <a:path w="446" h="198" extrusionOk="0">
                  <a:moveTo>
                    <a:pt x="293" y="1"/>
                  </a:moveTo>
                  <a:cubicBezTo>
                    <a:pt x="267" y="1"/>
                    <a:pt x="240" y="3"/>
                    <a:pt x="212" y="8"/>
                  </a:cubicBezTo>
                  <a:cubicBezTo>
                    <a:pt x="156" y="8"/>
                    <a:pt x="89" y="19"/>
                    <a:pt x="34" y="30"/>
                  </a:cubicBezTo>
                  <a:cubicBezTo>
                    <a:pt x="12" y="30"/>
                    <a:pt x="1" y="52"/>
                    <a:pt x="12" y="74"/>
                  </a:cubicBezTo>
                  <a:cubicBezTo>
                    <a:pt x="21" y="93"/>
                    <a:pt x="45" y="111"/>
                    <a:pt x="66" y="111"/>
                  </a:cubicBezTo>
                  <a:cubicBezTo>
                    <a:pt x="71" y="111"/>
                    <a:pt x="75" y="110"/>
                    <a:pt x="79" y="108"/>
                  </a:cubicBezTo>
                  <a:lnTo>
                    <a:pt x="134" y="108"/>
                  </a:lnTo>
                  <a:cubicBezTo>
                    <a:pt x="146" y="119"/>
                    <a:pt x="168" y="130"/>
                    <a:pt x="190" y="130"/>
                  </a:cubicBezTo>
                  <a:lnTo>
                    <a:pt x="223" y="130"/>
                  </a:lnTo>
                  <a:cubicBezTo>
                    <a:pt x="212" y="141"/>
                    <a:pt x="212" y="153"/>
                    <a:pt x="223" y="163"/>
                  </a:cubicBezTo>
                  <a:cubicBezTo>
                    <a:pt x="235" y="175"/>
                    <a:pt x="245" y="186"/>
                    <a:pt x="257" y="186"/>
                  </a:cubicBezTo>
                  <a:cubicBezTo>
                    <a:pt x="267" y="197"/>
                    <a:pt x="267" y="197"/>
                    <a:pt x="279" y="197"/>
                  </a:cubicBezTo>
                  <a:cubicBezTo>
                    <a:pt x="290" y="197"/>
                    <a:pt x="301" y="197"/>
                    <a:pt x="301" y="186"/>
                  </a:cubicBezTo>
                  <a:cubicBezTo>
                    <a:pt x="312" y="186"/>
                    <a:pt x="323" y="186"/>
                    <a:pt x="334" y="175"/>
                  </a:cubicBezTo>
                  <a:lnTo>
                    <a:pt x="356" y="175"/>
                  </a:lnTo>
                  <a:cubicBezTo>
                    <a:pt x="379" y="163"/>
                    <a:pt x="390" y="163"/>
                    <a:pt x="401" y="153"/>
                  </a:cubicBezTo>
                  <a:lnTo>
                    <a:pt x="412" y="153"/>
                  </a:lnTo>
                  <a:cubicBezTo>
                    <a:pt x="423" y="153"/>
                    <a:pt x="435" y="141"/>
                    <a:pt x="435" y="141"/>
                  </a:cubicBezTo>
                  <a:cubicBezTo>
                    <a:pt x="445" y="130"/>
                    <a:pt x="445" y="119"/>
                    <a:pt x="435" y="119"/>
                  </a:cubicBezTo>
                  <a:cubicBezTo>
                    <a:pt x="435" y="97"/>
                    <a:pt x="412" y="86"/>
                    <a:pt x="401" y="86"/>
                  </a:cubicBezTo>
                  <a:lnTo>
                    <a:pt x="401" y="74"/>
                  </a:lnTo>
                  <a:lnTo>
                    <a:pt x="412" y="74"/>
                  </a:lnTo>
                  <a:cubicBezTo>
                    <a:pt x="435" y="64"/>
                    <a:pt x="412" y="30"/>
                    <a:pt x="401" y="19"/>
                  </a:cubicBezTo>
                  <a:cubicBezTo>
                    <a:pt x="368" y="6"/>
                    <a:pt x="332" y="1"/>
                    <a:pt x="29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19"/>
            <p:cNvSpPr/>
            <p:nvPr/>
          </p:nvSpPr>
          <p:spPr>
            <a:xfrm>
              <a:off x="2419043" y="4401625"/>
              <a:ext cx="15211" cy="3140"/>
            </a:xfrm>
            <a:custGeom>
              <a:avLst/>
              <a:gdLst/>
              <a:ahLst/>
              <a:cxnLst/>
              <a:rect l="l" t="t" r="r" b="b"/>
              <a:pathLst>
                <a:path w="436" h="90" extrusionOk="0">
                  <a:moveTo>
                    <a:pt x="213" y="0"/>
                  </a:moveTo>
                  <a:cubicBezTo>
                    <a:pt x="157" y="0"/>
                    <a:pt x="101" y="11"/>
                    <a:pt x="45" y="11"/>
                  </a:cubicBezTo>
                  <a:cubicBezTo>
                    <a:pt x="23" y="11"/>
                    <a:pt x="1" y="23"/>
                    <a:pt x="12" y="45"/>
                  </a:cubicBezTo>
                  <a:cubicBezTo>
                    <a:pt x="12" y="67"/>
                    <a:pt x="45" y="89"/>
                    <a:pt x="68" y="89"/>
                  </a:cubicBezTo>
                  <a:lnTo>
                    <a:pt x="235" y="89"/>
                  </a:lnTo>
                  <a:cubicBezTo>
                    <a:pt x="290" y="78"/>
                    <a:pt x="346" y="78"/>
                    <a:pt x="401" y="67"/>
                  </a:cubicBezTo>
                  <a:cubicBezTo>
                    <a:pt x="435" y="56"/>
                    <a:pt x="413" y="11"/>
                    <a:pt x="391" y="11"/>
                  </a:cubicBezTo>
                  <a:cubicBezTo>
                    <a:pt x="357" y="0"/>
                    <a:pt x="324" y="0"/>
                    <a:pt x="3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19"/>
            <p:cNvSpPr/>
            <p:nvPr/>
          </p:nvSpPr>
          <p:spPr>
            <a:xfrm>
              <a:off x="2422950" y="4404625"/>
              <a:ext cx="16711" cy="7989"/>
            </a:xfrm>
            <a:custGeom>
              <a:avLst/>
              <a:gdLst/>
              <a:ahLst/>
              <a:cxnLst/>
              <a:rect l="l" t="t" r="r" b="b"/>
              <a:pathLst>
                <a:path w="479" h="229" extrusionOk="0">
                  <a:moveTo>
                    <a:pt x="325" y="0"/>
                  </a:moveTo>
                  <a:cubicBezTo>
                    <a:pt x="291" y="0"/>
                    <a:pt x="257" y="3"/>
                    <a:pt x="223" y="3"/>
                  </a:cubicBezTo>
                  <a:cubicBezTo>
                    <a:pt x="156" y="3"/>
                    <a:pt x="89" y="14"/>
                    <a:pt x="34" y="14"/>
                  </a:cubicBezTo>
                  <a:cubicBezTo>
                    <a:pt x="12" y="14"/>
                    <a:pt x="0" y="36"/>
                    <a:pt x="12" y="48"/>
                  </a:cubicBezTo>
                  <a:cubicBezTo>
                    <a:pt x="12" y="70"/>
                    <a:pt x="34" y="81"/>
                    <a:pt x="56" y="81"/>
                  </a:cubicBezTo>
                  <a:lnTo>
                    <a:pt x="289" y="81"/>
                  </a:lnTo>
                  <a:cubicBezTo>
                    <a:pt x="245" y="92"/>
                    <a:pt x="200" y="103"/>
                    <a:pt x="167" y="115"/>
                  </a:cubicBezTo>
                  <a:cubicBezTo>
                    <a:pt x="134" y="115"/>
                    <a:pt x="123" y="137"/>
                    <a:pt x="134" y="170"/>
                  </a:cubicBezTo>
                  <a:cubicBezTo>
                    <a:pt x="145" y="170"/>
                    <a:pt x="145" y="181"/>
                    <a:pt x="156" y="181"/>
                  </a:cubicBezTo>
                  <a:lnTo>
                    <a:pt x="156" y="192"/>
                  </a:lnTo>
                  <a:cubicBezTo>
                    <a:pt x="165" y="210"/>
                    <a:pt x="189" y="229"/>
                    <a:pt x="216" y="229"/>
                  </a:cubicBezTo>
                  <a:cubicBezTo>
                    <a:pt x="222" y="229"/>
                    <a:pt x="228" y="228"/>
                    <a:pt x="234" y="226"/>
                  </a:cubicBezTo>
                  <a:cubicBezTo>
                    <a:pt x="279" y="226"/>
                    <a:pt x="323" y="204"/>
                    <a:pt x="368" y="192"/>
                  </a:cubicBezTo>
                  <a:cubicBezTo>
                    <a:pt x="390" y="181"/>
                    <a:pt x="401" y="170"/>
                    <a:pt x="423" y="159"/>
                  </a:cubicBezTo>
                  <a:cubicBezTo>
                    <a:pt x="434" y="159"/>
                    <a:pt x="445" y="148"/>
                    <a:pt x="457" y="137"/>
                  </a:cubicBezTo>
                  <a:lnTo>
                    <a:pt x="479" y="115"/>
                  </a:lnTo>
                  <a:lnTo>
                    <a:pt x="479" y="92"/>
                  </a:lnTo>
                  <a:cubicBezTo>
                    <a:pt x="479" y="81"/>
                    <a:pt x="467" y="70"/>
                    <a:pt x="467" y="59"/>
                  </a:cubicBezTo>
                  <a:cubicBezTo>
                    <a:pt x="457" y="59"/>
                    <a:pt x="457" y="59"/>
                    <a:pt x="445" y="48"/>
                  </a:cubicBezTo>
                  <a:lnTo>
                    <a:pt x="445" y="36"/>
                  </a:lnTo>
                  <a:cubicBezTo>
                    <a:pt x="445" y="26"/>
                    <a:pt x="434" y="14"/>
                    <a:pt x="423" y="14"/>
                  </a:cubicBezTo>
                  <a:cubicBezTo>
                    <a:pt x="390" y="3"/>
                    <a:pt x="357" y="0"/>
                    <a:pt x="32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19"/>
            <p:cNvSpPr/>
            <p:nvPr/>
          </p:nvSpPr>
          <p:spPr>
            <a:xfrm>
              <a:off x="2421380" y="4413871"/>
              <a:ext cx="21002" cy="17130"/>
            </a:xfrm>
            <a:custGeom>
              <a:avLst/>
              <a:gdLst/>
              <a:ahLst/>
              <a:cxnLst/>
              <a:rect l="l" t="t" r="r" b="b"/>
              <a:pathLst>
                <a:path w="602" h="491" extrusionOk="0">
                  <a:moveTo>
                    <a:pt x="410" y="1"/>
                  </a:moveTo>
                  <a:cubicBezTo>
                    <a:pt x="403" y="1"/>
                    <a:pt x="396" y="2"/>
                    <a:pt x="390" y="5"/>
                  </a:cubicBezTo>
                  <a:cubicBezTo>
                    <a:pt x="334" y="28"/>
                    <a:pt x="279" y="50"/>
                    <a:pt x="235" y="72"/>
                  </a:cubicBezTo>
                  <a:cubicBezTo>
                    <a:pt x="223" y="72"/>
                    <a:pt x="212" y="83"/>
                    <a:pt x="212" y="94"/>
                  </a:cubicBezTo>
                  <a:lnTo>
                    <a:pt x="212" y="105"/>
                  </a:lnTo>
                  <a:cubicBezTo>
                    <a:pt x="201" y="105"/>
                    <a:pt x="201" y="117"/>
                    <a:pt x="190" y="127"/>
                  </a:cubicBezTo>
                  <a:cubicBezTo>
                    <a:pt x="190" y="139"/>
                    <a:pt x="190" y="150"/>
                    <a:pt x="201" y="161"/>
                  </a:cubicBezTo>
                  <a:cubicBezTo>
                    <a:pt x="201" y="172"/>
                    <a:pt x="212" y="172"/>
                    <a:pt x="212" y="183"/>
                  </a:cubicBezTo>
                  <a:cubicBezTo>
                    <a:pt x="223" y="194"/>
                    <a:pt x="235" y="194"/>
                    <a:pt x="257" y="194"/>
                  </a:cubicBezTo>
                  <a:lnTo>
                    <a:pt x="257" y="206"/>
                  </a:lnTo>
                  <a:cubicBezTo>
                    <a:pt x="245" y="216"/>
                    <a:pt x="235" y="216"/>
                    <a:pt x="212" y="228"/>
                  </a:cubicBezTo>
                  <a:cubicBezTo>
                    <a:pt x="179" y="238"/>
                    <a:pt x="134" y="250"/>
                    <a:pt x="112" y="295"/>
                  </a:cubicBezTo>
                  <a:cubicBezTo>
                    <a:pt x="101" y="327"/>
                    <a:pt x="146" y="372"/>
                    <a:pt x="179" y="372"/>
                  </a:cubicBezTo>
                  <a:cubicBezTo>
                    <a:pt x="201" y="372"/>
                    <a:pt x="212" y="372"/>
                    <a:pt x="234" y="362"/>
                  </a:cubicBezTo>
                  <a:lnTo>
                    <a:pt x="234" y="362"/>
                  </a:lnTo>
                  <a:cubicBezTo>
                    <a:pt x="212" y="372"/>
                    <a:pt x="201" y="372"/>
                    <a:pt x="190" y="372"/>
                  </a:cubicBezTo>
                  <a:cubicBezTo>
                    <a:pt x="168" y="384"/>
                    <a:pt x="146" y="384"/>
                    <a:pt x="123" y="394"/>
                  </a:cubicBezTo>
                  <a:lnTo>
                    <a:pt x="90" y="394"/>
                  </a:lnTo>
                  <a:cubicBezTo>
                    <a:pt x="81" y="390"/>
                    <a:pt x="68" y="387"/>
                    <a:pt x="55" y="387"/>
                  </a:cubicBezTo>
                  <a:cubicBezTo>
                    <a:pt x="37" y="387"/>
                    <a:pt x="19" y="393"/>
                    <a:pt x="12" y="406"/>
                  </a:cubicBezTo>
                  <a:cubicBezTo>
                    <a:pt x="1" y="439"/>
                    <a:pt x="23" y="461"/>
                    <a:pt x="45" y="473"/>
                  </a:cubicBezTo>
                  <a:cubicBezTo>
                    <a:pt x="69" y="487"/>
                    <a:pt x="95" y="491"/>
                    <a:pt x="121" y="491"/>
                  </a:cubicBezTo>
                  <a:cubicBezTo>
                    <a:pt x="156" y="491"/>
                    <a:pt x="191" y="483"/>
                    <a:pt x="223" y="483"/>
                  </a:cubicBezTo>
                  <a:cubicBezTo>
                    <a:pt x="257" y="473"/>
                    <a:pt x="279" y="473"/>
                    <a:pt x="301" y="461"/>
                  </a:cubicBezTo>
                  <a:cubicBezTo>
                    <a:pt x="334" y="450"/>
                    <a:pt x="368" y="450"/>
                    <a:pt x="390" y="439"/>
                  </a:cubicBezTo>
                  <a:cubicBezTo>
                    <a:pt x="413" y="428"/>
                    <a:pt x="413" y="394"/>
                    <a:pt x="401" y="372"/>
                  </a:cubicBezTo>
                  <a:cubicBezTo>
                    <a:pt x="401" y="361"/>
                    <a:pt x="390" y="361"/>
                    <a:pt x="379" y="350"/>
                  </a:cubicBezTo>
                  <a:cubicBezTo>
                    <a:pt x="435" y="339"/>
                    <a:pt x="502" y="339"/>
                    <a:pt x="546" y="305"/>
                  </a:cubicBezTo>
                  <a:cubicBezTo>
                    <a:pt x="601" y="272"/>
                    <a:pt x="546" y="216"/>
                    <a:pt x="502" y="216"/>
                  </a:cubicBezTo>
                  <a:lnTo>
                    <a:pt x="446" y="216"/>
                  </a:lnTo>
                  <a:cubicBezTo>
                    <a:pt x="435" y="216"/>
                    <a:pt x="423" y="216"/>
                    <a:pt x="413" y="228"/>
                  </a:cubicBezTo>
                  <a:lnTo>
                    <a:pt x="379" y="228"/>
                  </a:lnTo>
                  <a:cubicBezTo>
                    <a:pt x="401" y="216"/>
                    <a:pt x="401" y="206"/>
                    <a:pt x="390" y="183"/>
                  </a:cubicBezTo>
                  <a:lnTo>
                    <a:pt x="413" y="183"/>
                  </a:lnTo>
                  <a:cubicBezTo>
                    <a:pt x="435" y="172"/>
                    <a:pt x="435" y="139"/>
                    <a:pt x="413" y="127"/>
                  </a:cubicBezTo>
                  <a:lnTo>
                    <a:pt x="413" y="117"/>
                  </a:lnTo>
                  <a:cubicBezTo>
                    <a:pt x="423" y="105"/>
                    <a:pt x="435" y="94"/>
                    <a:pt x="457" y="94"/>
                  </a:cubicBezTo>
                  <a:cubicBezTo>
                    <a:pt x="468" y="83"/>
                    <a:pt x="468" y="72"/>
                    <a:pt x="479" y="61"/>
                  </a:cubicBezTo>
                  <a:cubicBezTo>
                    <a:pt x="479" y="50"/>
                    <a:pt x="468" y="38"/>
                    <a:pt x="468" y="28"/>
                  </a:cubicBezTo>
                  <a:cubicBezTo>
                    <a:pt x="452" y="11"/>
                    <a:pt x="430" y="1"/>
                    <a:pt x="41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19"/>
            <p:cNvSpPr/>
            <p:nvPr/>
          </p:nvSpPr>
          <p:spPr>
            <a:xfrm>
              <a:off x="2378712" y="4392694"/>
              <a:ext cx="55122" cy="42842"/>
            </a:xfrm>
            <a:custGeom>
              <a:avLst/>
              <a:gdLst/>
              <a:ahLst/>
              <a:cxnLst/>
              <a:rect l="l" t="t" r="r" b="b"/>
              <a:pathLst>
                <a:path w="1580" h="1228" extrusionOk="0">
                  <a:moveTo>
                    <a:pt x="708" y="1"/>
                  </a:moveTo>
                  <a:cubicBezTo>
                    <a:pt x="594" y="1"/>
                    <a:pt x="478" y="15"/>
                    <a:pt x="368" y="45"/>
                  </a:cubicBezTo>
                  <a:cubicBezTo>
                    <a:pt x="289" y="67"/>
                    <a:pt x="190" y="111"/>
                    <a:pt x="123" y="178"/>
                  </a:cubicBezTo>
                  <a:cubicBezTo>
                    <a:pt x="111" y="178"/>
                    <a:pt x="111" y="178"/>
                    <a:pt x="111" y="190"/>
                  </a:cubicBezTo>
                  <a:cubicBezTo>
                    <a:pt x="0" y="279"/>
                    <a:pt x="0" y="434"/>
                    <a:pt x="56" y="568"/>
                  </a:cubicBezTo>
                  <a:cubicBezTo>
                    <a:pt x="111" y="712"/>
                    <a:pt x="212" y="857"/>
                    <a:pt x="323" y="968"/>
                  </a:cubicBezTo>
                  <a:cubicBezTo>
                    <a:pt x="481" y="1126"/>
                    <a:pt x="688" y="1228"/>
                    <a:pt x="904" y="1228"/>
                  </a:cubicBezTo>
                  <a:cubicBezTo>
                    <a:pt x="977" y="1228"/>
                    <a:pt x="1051" y="1216"/>
                    <a:pt x="1124" y="1191"/>
                  </a:cubicBezTo>
                  <a:cubicBezTo>
                    <a:pt x="1391" y="1102"/>
                    <a:pt x="1580" y="801"/>
                    <a:pt x="1502" y="523"/>
                  </a:cubicBezTo>
                  <a:cubicBezTo>
                    <a:pt x="1424" y="234"/>
                    <a:pt x="1157" y="56"/>
                    <a:pt x="879" y="12"/>
                  </a:cubicBezTo>
                  <a:cubicBezTo>
                    <a:pt x="823" y="4"/>
                    <a:pt x="766" y="1"/>
                    <a:pt x="70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19"/>
            <p:cNvSpPr/>
            <p:nvPr/>
          </p:nvSpPr>
          <p:spPr>
            <a:xfrm>
              <a:off x="2374037" y="4375703"/>
              <a:ext cx="75148" cy="69845"/>
            </a:xfrm>
            <a:custGeom>
              <a:avLst/>
              <a:gdLst/>
              <a:ahLst/>
              <a:cxnLst/>
              <a:rect l="l" t="t" r="r" b="b"/>
              <a:pathLst>
                <a:path w="2154" h="2002" extrusionOk="0">
                  <a:moveTo>
                    <a:pt x="760" y="95"/>
                  </a:moveTo>
                  <a:cubicBezTo>
                    <a:pt x="788" y="95"/>
                    <a:pt x="817" y="96"/>
                    <a:pt x="846" y="98"/>
                  </a:cubicBezTo>
                  <a:cubicBezTo>
                    <a:pt x="791" y="109"/>
                    <a:pt x="746" y="109"/>
                    <a:pt x="702" y="121"/>
                  </a:cubicBezTo>
                  <a:cubicBezTo>
                    <a:pt x="680" y="121"/>
                    <a:pt x="668" y="121"/>
                    <a:pt x="657" y="131"/>
                  </a:cubicBezTo>
                  <a:lnTo>
                    <a:pt x="635" y="131"/>
                  </a:lnTo>
                  <a:cubicBezTo>
                    <a:pt x="601" y="143"/>
                    <a:pt x="557" y="154"/>
                    <a:pt x="524" y="176"/>
                  </a:cubicBezTo>
                  <a:cubicBezTo>
                    <a:pt x="479" y="187"/>
                    <a:pt x="423" y="210"/>
                    <a:pt x="379" y="243"/>
                  </a:cubicBezTo>
                  <a:cubicBezTo>
                    <a:pt x="401" y="220"/>
                    <a:pt x="423" y="198"/>
                    <a:pt x="446" y="187"/>
                  </a:cubicBezTo>
                  <a:cubicBezTo>
                    <a:pt x="544" y="116"/>
                    <a:pt x="648" y="95"/>
                    <a:pt x="760" y="95"/>
                  </a:cubicBezTo>
                  <a:close/>
                  <a:moveTo>
                    <a:pt x="915" y="111"/>
                  </a:moveTo>
                  <a:lnTo>
                    <a:pt x="1169" y="143"/>
                  </a:lnTo>
                  <a:cubicBezTo>
                    <a:pt x="1002" y="176"/>
                    <a:pt x="824" y="198"/>
                    <a:pt x="657" y="254"/>
                  </a:cubicBezTo>
                  <a:cubicBezTo>
                    <a:pt x="668" y="243"/>
                    <a:pt x="668" y="243"/>
                    <a:pt x="680" y="243"/>
                  </a:cubicBezTo>
                  <a:cubicBezTo>
                    <a:pt x="746" y="210"/>
                    <a:pt x="835" y="198"/>
                    <a:pt x="913" y="187"/>
                  </a:cubicBezTo>
                  <a:cubicBezTo>
                    <a:pt x="935" y="176"/>
                    <a:pt x="947" y="165"/>
                    <a:pt x="935" y="143"/>
                  </a:cubicBezTo>
                  <a:cubicBezTo>
                    <a:pt x="935" y="125"/>
                    <a:pt x="928" y="115"/>
                    <a:pt x="915" y="111"/>
                  </a:cubicBezTo>
                  <a:close/>
                  <a:moveTo>
                    <a:pt x="1058" y="677"/>
                  </a:moveTo>
                  <a:lnTo>
                    <a:pt x="1058" y="677"/>
                  </a:lnTo>
                  <a:cubicBezTo>
                    <a:pt x="913" y="821"/>
                    <a:pt x="735" y="932"/>
                    <a:pt x="535" y="988"/>
                  </a:cubicBezTo>
                  <a:cubicBezTo>
                    <a:pt x="657" y="832"/>
                    <a:pt x="858" y="732"/>
                    <a:pt x="1058" y="677"/>
                  </a:cubicBezTo>
                  <a:close/>
                  <a:moveTo>
                    <a:pt x="753" y="1804"/>
                  </a:moveTo>
                  <a:lnTo>
                    <a:pt x="753" y="1804"/>
                  </a:lnTo>
                  <a:cubicBezTo>
                    <a:pt x="785" y="1823"/>
                    <a:pt x="827" y="1834"/>
                    <a:pt x="868" y="1844"/>
                  </a:cubicBezTo>
                  <a:cubicBezTo>
                    <a:pt x="903" y="1861"/>
                    <a:pt x="939" y="1875"/>
                    <a:pt x="977" y="1885"/>
                  </a:cubicBezTo>
                  <a:lnTo>
                    <a:pt x="977" y="1885"/>
                  </a:lnTo>
                  <a:cubicBezTo>
                    <a:pt x="897" y="1872"/>
                    <a:pt x="820" y="1846"/>
                    <a:pt x="753" y="1804"/>
                  </a:cubicBezTo>
                  <a:close/>
                  <a:moveTo>
                    <a:pt x="712" y="1"/>
                  </a:moveTo>
                  <a:cubicBezTo>
                    <a:pt x="573" y="1"/>
                    <a:pt x="439" y="28"/>
                    <a:pt x="324" y="121"/>
                  </a:cubicBezTo>
                  <a:cubicBezTo>
                    <a:pt x="245" y="187"/>
                    <a:pt x="179" y="276"/>
                    <a:pt x="146" y="388"/>
                  </a:cubicBezTo>
                  <a:cubicBezTo>
                    <a:pt x="156" y="299"/>
                    <a:pt x="179" y="220"/>
                    <a:pt x="190" y="131"/>
                  </a:cubicBezTo>
                  <a:cubicBezTo>
                    <a:pt x="197" y="102"/>
                    <a:pt x="156" y="77"/>
                    <a:pt x="124" y="77"/>
                  </a:cubicBezTo>
                  <a:cubicBezTo>
                    <a:pt x="107" y="77"/>
                    <a:pt x="94" y="83"/>
                    <a:pt x="90" y="98"/>
                  </a:cubicBezTo>
                  <a:cubicBezTo>
                    <a:pt x="12" y="254"/>
                    <a:pt x="1" y="432"/>
                    <a:pt x="12" y="610"/>
                  </a:cubicBezTo>
                  <a:lnTo>
                    <a:pt x="12" y="632"/>
                  </a:lnTo>
                  <a:cubicBezTo>
                    <a:pt x="12" y="687"/>
                    <a:pt x="1" y="732"/>
                    <a:pt x="12" y="788"/>
                  </a:cubicBezTo>
                  <a:cubicBezTo>
                    <a:pt x="12" y="932"/>
                    <a:pt x="35" y="1077"/>
                    <a:pt x="45" y="1221"/>
                  </a:cubicBezTo>
                  <a:cubicBezTo>
                    <a:pt x="45" y="1251"/>
                    <a:pt x="80" y="1271"/>
                    <a:pt x="113" y="1271"/>
                  </a:cubicBezTo>
                  <a:cubicBezTo>
                    <a:pt x="130" y="1271"/>
                    <a:pt x="146" y="1266"/>
                    <a:pt x="156" y="1255"/>
                  </a:cubicBezTo>
                  <a:cubicBezTo>
                    <a:pt x="156" y="1322"/>
                    <a:pt x="190" y="1389"/>
                    <a:pt x="235" y="1444"/>
                  </a:cubicBezTo>
                  <a:cubicBezTo>
                    <a:pt x="257" y="1478"/>
                    <a:pt x="302" y="1510"/>
                    <a:pt x="346" y="1544"/>
                  </a:cubicBezTo>
                  <a:cubicBezTo>
                    <a:pt x="390" y="1567"/>
                    <a:pt x="435" y="1599"/>
                    <a:pt x="490" y="1611"/>
                  </a:cubicBezTo>
                  <a:cubicBezTo>
                    <a:pt x="490" y="1611"/>
                    <a:pt x="502" y="1611"/>
                    <a:pt x="502" y="1622"/>
                  </a:cubicBezTo>
                  <a:cubicBezTo>
                    <a:pt x="490" y="1622"/>
                    <a:pt x="490" y="1633"/>
                    <a:pt x="502" y="1655"/>
                  </a:cubicBezTo>
                  <a:cubicBezTo>
                    <a:pt x="579" y="1811"/>
                    <a:pt x="735" y="1922"/>
                    <a:pt x="913" y="1978"/>
                  </a:cubicBezTo>
                  <a:cubicBezTo>
                    <a:pt x="982" y="1994"/>
                    <a:pt x="1052" y="2001"/>
                    <a:pt x="1121" y="2001"/>
                  </a:cubicBezTo>
                  <a:cubicBezTo>
                    <a:pt x="1240" y="2001"/>
                    <a:pt x="1356" y="1980"/>
                    <a:pt x="1469" y="1945"/>
                  </a:cubicBezTo>
                  <a:cubicBezTo>
                    <a:pt x="1521" y="1924"/>
                    <a:pt x="1467" y="1855"/>
                    <a:pt x="1423" y="1855"/>
                  </a:cubicBezTo>
                  <a:cubicBezTo>
                    <a:pt x="1420" y="1855"/>
                    <a:pt x="1417" y="1855"/>
                    <a:pt x="1414" y="1856"/>
                  </a:cubicBezTo>
                  <a:cubicBezTo>
                    <a:pt x="1322" y="1880"/>
                    <a:pt x="1219" y="1895"/>
                    <a:pt x="1117" y="1895"/>
                  </a:cubicBezTo>
                  <a:cubicBezTo>
                    <a:pt x="1116" y="1895"/>
                    <a:pt x="1116" y="1895"/>
                    <a:pt x="1115" y="1895"/>
                  </a:cubicBezTo>
                  <a:lnTo>
                    <a:pt x="1115" y="1895"/>
                  </a:lnTo>
                  <a:cubicBezTo>
                    <a:pt x="1129" y="1894"/>
                    <a:pt x="1143" y="1892"/>
                    <a:pt x="1157" y="1889"/>
                  </a:cubicBezTo>
                  <a:cubicBezTo>
                    <a:pt x="1169" y="1878"/>
                    <a:pt x="1180" y="1866"/>
                    <a:pt x="1180" y="1856"/>
                  </a:cubicBezTo>
                  <a:cubicBezTo>
                    <a:pt x="1202" y="1856"/>
                    <a:pt x="1214" y="1844"/>
                    <a:pt x="1236" y="1844"/>
                  </a:cubicBezTo>
                  <a:cubicBezTo>
                    <a:pt x="1246" y="1833"/>
                    <a:pt x="1246" y="1833"/>
                    <a:pt x="1246" y="1822"/>
                  </a:cubicBezTo>
                  <a:cubicBezTo>
                    <a:pt x="1525" y="1822"/>
                    <a:pt x="1814" y="1777"/>
                    <a:pt x="2081" y="1688"/>
                  </a:cubicBezTo>
                  <a:cubicBezTo>
                    <a:pt x="2154" y="1668"/>
                    <a:pt x="2099" y="1588"/>
                    <a:pt x="2037" y="1588"/>
                  </a:cubicBezTo>
                  <a:cubicBezTo>
                    <a:pt x="2033" y="1588"/>
                    <a:pt x="2029" y="1588"/>
                    <a:pt x="2025" y="1589"/>
                  </a:cubicBezTo>
                  <a:cubicBezTo>
                    <a:pt x="1769" y="1650"/>
                    <a:pt x="1493" y="1712"/>
                    <a:pt x="1224" y="1712"/>
                  </a:cubicBezTo>
                  <a:cubicBezTo>
                    <a:pt x="1202" y="1712"/>
                    <a:pt x="1180" y="1712"/>
                    <a:pt x="1157" y="1711"/>
                  </a:cubicBezTo>
                  <a:lnTo>
                    <a:pt x="1157" y="1688"/>
                  </a:lnTo>
                  <a:cubicBezTo>
                    <a:pt x="1169" y="1688"/>
                    <a:pt x="1169" y="1700"/>
                    <a:pt x="1180" y="1700"/>
                  </a:cubicBezTo>
                  <a:cubicBezTo>
                    <a:pt x="1246" y="1700"/>
                    <a:pt x="1313" y="1688"/>
                    <a:pt x="1380" y="1678"/>
                  </a:cubicBezTo>
                  <a:cubicBezTo>
                    <a:pt x="1447" y="1666"/>
                    <a:pt x="1503" y="1644"/>
                    <a:pt x="1569" y="1622"/>
                  </a:cubicBezTo>
                  <a:cubicBezTo>
                    <a:pt x="1636" y="1611"/>
                    <a:pt x="1691" y="1589"/>
                    <a:pt x="1747" y="1555"/>
                  </a:cubicBezTo>
                  <a:cubicBezTo>
                    <a:pt x="1803" y="1533"/>
                    <a:pt x="1859" y="1488"/>
                    <a:pt x="1914" y="1455"/>
                  </a:cubicBezTo>
                  <a:cubicBezTo>
                    <a:pt x="1925" y="1444"/>
                    <a:pt x="1914" y="1411"/>
                    <a:pt x="1903" y="1399"/>
                  </a:cubicBezTo>
                  <a:cubicBezTo>
                    <a:pt x="1895" y="1392"/>
                    <a:pt x="1876" y="1384"/>
                    <a:pt x="1858" y="1384"/>
                  </a:cubicBezTo>
                  <a:cubicBezTo>
                    <a:pt x="1850" y="1384"/>
                    <a:pt x="1843" y="1385"/>
                    <a:pt x="1836" y="1389"/>
                  </a:cubicBezTo>
                  <a:cubicBezTo>
                    <a:pt x="1725" y="1433"/>
                    <a:pt x="1614" y="1488"/>
                    <a:pt x="1491" y="1533"/>
                  </a:cubicBezTo>
                  <a:cubicBezTo>
                    <a:pt x="1436" y="1555"/>
                    <a:pt x="1380" y="1567"/>
                    <a:pt x="1325" y="1577"/>
                  </a:cubicBezTo>
                  <a:cubicBezTo>
                    <a:pt x="1302" y="1589"/>
                    <a:pt x="1269" y="1599"/>
                    <a:pt x="1236" y="1599"/>
                  </a:cubicBezTo>
                  <a:cubicBezTo>
                    <a:pt x="1402" y="1533"/>
                    <a:pt x="1558" y="1433"/>
                    <a:pt x="1658" y="1288"/>
                  </a:cubicBezTo>
                  <a:cubicBezTo>
                    <a:pt x="1676" y="1253"/>
                    <a:pt x="1632" y="1226"/>
                    <a:pt x="1596" y="1226"/>
                  </a:cubicBezTo>
                  <a:cubicBezTo>
                    <a:pt x="1586" y="1226"/>
                    <a:pt x="1577" y="1228"/>
                    <a:pt x="1569" y="1233"/>
                  </a:cubicBezTo>
                  <a:cubicBezTo>
                    <a:pt x="1402" y="1366"/>
                    <a:pt x="1224" y="1478"/>
                    <a:pt x="1013" y="1533"/>
                  </a:cubicBezTo>
                  <a:cubicBezTo>
                    <a:pt x="956" y="1549"/>
                    <a:pt x="888" y="1559"/>
                    <a:pt x="816" y="1559"/>
                  </a:cubicBezTo>
                  <a:cubicBezTo>
                    <a:pt x="789" y="1559"/>
                    <a:pt x="762" y="1558"/>
                    <a:pt x="735" y="1555"/>
                  </a:cubicBezTo>
                  <a:cubicBezTo>
                    <a:pt x="835" y="1544"/>
                    <a:pt x="935" y="1522"/>
                    <a:pt x="1013" y="1500"/>
                  </a:cubicBezTo>
                  <a:cubicBezTo>
                    <a:pt x="1076" y="1479"/>
                    <a:pt x="1041" y="1410"/>
                    <a:pt x="1000" y="1410"/>
                  </a:cubicBezTo>
                  <a:cubicBezTo>
                    <a:pt x="997" y="1410"/>
                    <a:pt x="994" y="1410"/>
                    <a:pt x="991" y="1411"/>
                  </a:cubicBezTo>
                  <a:lnTo>
                    <a:pt x="935" y="1411"/>
                  </a:lnTo>
                  <a:cubicBezTo>
                    <a:pt x="957" y="1411"/>
                    <a:pt x="980" y="1399"/>
                    <a:pt x="991" y="1399"/>
                  </a:cubicBezTo>
                  <a:cubicBezTo>
                    <a:pt x="1214" y="1332"/>
                    <a:pt x="1436" y="1255"/>
                    <a:pt x="1580" y="1066"/>
                  </a:cubicBezTo>
                  <a:cubicBezTo>
                    <a:pt x="1607" y="1030"/>
                    <a:pt x="1554" y="979"/>
                    <a:pt x="1510" y="979"/>
                  </a:cubicBezTo>
                  <a:cubicBezTo>
                    <a:pt x="1499" y="979"/>
                    <a:pt x="1489" y="982"/>
                    <a:pt x="1480" y="988"/>
                  </a:cubicBezTo>
                  <a:cubicBezTo>
                    <a:pt x="1335" y="1132"/>
                    <a:pt x="1147" y="1221"/>
                    <a:pt x="957" y="1277"/>
                  </a:cubicBezTo>
                  <a:cubicBezTo>
                    <a:pt x="851" y="1310"/>
                    <a:pt x="719" y="1349"/>
                    <a:pt x="595" y="1349"/>
                  </a:cubicBezTo>
                  <a:cubicBezTo>
                    <a:pt x="551" y="1349"/>
                    <a:pt x="509" y="1344"/>
                    <a:pt x="468" y="1332"/>
                  </a:cubicBezTo>
                  <a:lnTo>
                    <a:pt x="568" y="1300"/>
                  </a:lnTo>
                  <a:cubicBezTo>
                    <a:pt x="579" y="1288"/>
                    <a:pt x="591" y="1288"/>
                    <a:pt x="601" y="1288"/>
                  </a:cubicBezTo>
                  <a:cubicBezTo>
                    <a:pt x="713" y="1266"/>
                    <a:pt x="824" y="1233"/>
                    <a:pt x="935" y="1188"/>
                  </a:cubicBezTo>
                  <a:cubicBezTo>
                    <a:pt x="1102" y="1132"/>
                    <a:pt x="1258" y="1055"/>
                    <a:pt x="1402" y="944"/>
                  </a:cubicBezTo>
                  <a:cubicBezTo>
                    <a:pt x="1443" y="913"/>
                    <a:pt x="1372" y="864"/>
                    <a:pt x="1334" y="864"/>
                  </a:cubicBezTo>
                  <a:cubicBezTo>
                    <a:pt x="1331" y="864"/>
                    <a:pt x="1328" y="864"/>
                    <a:pt x="1325" y="865"/>
                  </a:cubicBezTo>
                  <a:cubicBezTo>
                    <a:pt x="1174" y="941"/>
                    <a:pt x="1033" y="1016"/>
                    <a:pt x="883" y="1072"/>
                  </a:cubicBezTo>
                  <a:lnTo>
                    <a:pt x="883" y="1072"/>
                  </a:lnTo>
                  <a:cubicBezTo>
                    <a:pt x="911" y="1055"/>
                    <a:pt x="943" y="1038"/>
                    <a:pt x="969" y="1021"/>
                  </a:cubicBezTo>
                  <a:cubicBezTo>
                    <a:pt x="1013" y="988"/>
                    <a:pt x="991" y="944"/>
                    <a:pt x="947" y="932"/>
                  </a:cubicBezTo>
                  <a:cubicBezTo>
                    <a:pt x="1068" y="855"/>
                    <a:pt x="1169" y="754"/>
                    <a:pt x="1246" y="632"/>
                  </a:cubicBezTo>
                  <a:cubicBezTo>
                    <a:pt x="1264" y="606"/>
                    <a:pt x="1220" y="566"/>
                    <a:pt x="1184" y="566"/>
                  </a:cubicBezTo>
                  <a:cubicBezTo>
                    <a:pt x="1174" y="566"/>
                    <a:pt x="1165" y="569"/>
                    <a:pt x="1157" y="576"/>
                  </a:cubicBezTo>
                  <a:cubicBezTo>
                    <a:pt x="1147" y="554"/>
                    <a:pt x="1125" y="554"/>
                    <a:pt x="1102" y="554"/>
                  </a:cubicBezTo>
                  <a:cubicBezTo>
                    <a:pt x="913" y="576"/>
                    <a:pt x="724" y="643"/>
                    <a:pt x="568" y="754"/>
                  </a:cubicBezTo>
                  <a:cubicBezTo>
                    <a:pt x="512" y="799"/>
                    <a:pt x="457" y="843"/>
                    <a:pt x="413" y="899"/>
                  </a:cubicBezTo>
                  <a:cubicBezTo>
                    <a:pt x="423" y="877"/>
                    <a:pt x="446" y="855"/>
                    <a:pt x="457" y="832"/>
                  </a:cubicBezTo>
                  <a:cubicBezTo>
                    <a:pt x="535" y="721"/>
                    <a:pt x="635" y="632"/>
                    <a:pt x="746" y="554"/>
                  </a:cubicBezTo>
                  <a:cubicBezTo>
                    <a:pt x="786" y="524"/>
                    <a:pt x="719" y="486"/>
                    <a:pt x="688" y="486"/>
                  </a:cubicBezTo>
                  <a:cubicBezTo>
                    <a:pt x="685" y="486"/>
                    <a:pt x="682" y="486"/>
                    <a:pt x="680" y="487"/>
                  </a:cubicBezTo>
                  <a:cubicBezTo>
                    <a:pt x="512" y="543"/>
                    <a:pt x="390" y="677"/>
                    <a:pt x="302" y="821"/>
                  </a:cubicBezTo>
                  <a:cubicBezTo>
                    <a:pt x="346" y="743"/>
                    <a:pt x="401" y="677"/>
                    <a:pt x="457" y="598"/>
                  </a:cubicBezTo>
                  <a:cubicBezTo>
                    <a:pt x="479" y="576"/>
                    <a:pt x="468" y="543"/>
                    <a:pt x="446" y="532"/>
                  </a:cubicBezTo>
                  <a:cubicBezTo>
                    <a:pt x="490" y="477"/>
                    <a:pt x="568" y="432"/>
                    <a:pt x="635" y="410"/>
                  </a:cubicBezTo>
                  <a:cubicBezTo>
                    <a:pt x="835" y="321"/>
                    <a:pt x="1058" y="309"/>
                    <a:pt x="1258" y="232"/>
                  </a:cubicBezTo>
                  <a:cubicBezTo>
                    <a:pt x="1302" y="210"/>
                    <a:pt x="1269" y="165"/>
                    <a:pt x="1236" y="143"/>
                  </a:cubicBezTo>
                  <a:lnTo>
                    <a:pt x="1335" y="143"/>
                  </a:lnTo>
                  <a:cubicBezTo>
                    <a:pt x="1391" y="131"/>
                    <a:pt x="1347" y="54"/>
                    <a:pt x="1302" y="54"/>
                  </a:cubicBezTo>
                  <a:cubicBezTo>
                    <a:pt x="1114" y="54"/>
                    <a:pt x="907" y="1"/>
                    <a:pt x="71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19"/>
            <p:cNvSpPr/>
            <p:nvPr/>
          </p:nvSpPr>
          <p:spPr>
            <a:xfrm>
              <a:off x="2375990" y="4384913"/>
              <a:ext cx="25433" cy="39179"/>
            </a:xfrm>
            <a:custGeom>
              <a:avLst/>
              <a:gdLst/>
              <a:ahLst/>
              <a:cxnLst/>
              <a:rect l="l" t="t" r="r" b="b"/>
              <a:pathLst>
                <a:path w="729" h="1123" extrusionOk="0">
                  <a:moveTo>
                    <a:pt x="253" y="0"/>
                  </a:moveTo>
                  <a:cubicBezTo>
                    <a:pt x="242" y="0"/>
                    <a:pt x="232" y="4"/>
                    <a:pt x="223" y="12"/>
                  </a:cubicBezTo>
                  <a:cubicBezTo>
                    <a:pt x="134" y="124"/>
                    <a:pt x="78" y="245"/>
                    <a:pt x="45" y="390"/>
                  </a:cubicBezTo>
                  <a:cubicBezTo>
                    <a:pt x="34" y="423"/>
                    <a:pt x="23" y="479"/>
                    <a:pt x="23" y="524"/>
                  </a:cubicBezTo>
                  <a:cubicBezTo>
                    <a:pt x="1" y="591"/>
                    <a:pt x="11" y="680"/>
                    <a:pt x="23" y="746"/>
                  </a:cubicBezTo>
                  <a:cubicBezTo>
                    <a:pt x="34" y="846"/>
                    <a:pt x="56" y="947"/>
                    <a:pt x="90" y="1046"/>
                  </a:cubicBezTo>
                  <a:cubicBezTo>
                    <a:pt x="99" y="1065"/>
                    <a:pt x="123" y="1083"/>
                    <a:pt x="144" y="1083"/>
                  </a:cubicBezTo>
                  <a:cubicBezTo>
                    <a:pt x="148" y="1083"/>
                    <a:pt x="153" y="1082"/>
                    <a:pt x="157" y="1080"/>
                  </a:cubicBezTo>
                  <a:lnTo>
                    <a:pt x="167" y="1091"/>
                  </a:lnTo>
                  <a:cubicBezTo>
                    <a:pt x="175" y="1106"/>
                    <a:pt x="200" y="1122"/>
                    <a:pt x="222" y="1122"/>
                  </a:cubicBezTo>
                  <a:cubicBezTo>
                    <a:pt x="231" y="1122"/>
                    <a:pt x="239" y="1119"/>
                    <a:pt x="246" y="1113"/>
                  </a:cubicBezTo>
                  <a:cubicBezTo>
                    <a:pt x="390" y="1024"/>
                    <a:pt x="535" y="947"/>
                    <a:pt x="679" y="868"/>
                  </a:cubicBezTo>
                  <a:cubicBezTo>
                    <a:pt x="728" y="839"/>
                    <a:pt x="674" y="775"/>
                    <a:pt x="629" y="775"/>
                  </a:cubicBezTo>
                  <a:cubicBezTo>
                    <a:pt x="623" y="775"/>
                    <a:pt x="617" y="777"/>
                    <a:pt x="612" y="779"/>
                  </a:cubicBezTo>
                  <a:cubicBezTo>
                    <a:pt x="579" y="802"/>
                    <a:pt x="545" y="813"/>
                    <a:pt x="523" y="824"/>
                  </a:cubicBezTo>
                  <a:cubicBezTo>
                    <a:pt x="568" y="791"/>
                    <a:pt x="624" y="746"/>
                    <a:pt x="668" y="713"/>
                  </a:cubicBezTo>
                  <a:cubicBezTo>
                    <a:pt x="708" y="673"/>
                    <a:pt x="650" y="633"/>
                    <a:pt x="605" y="633"/>
                  </a:cubicBezTo>
                  <a:cubicBezTo>
                    <a:pt x="600" y="633"/>
                    <a:pt x="595" y="634"/>
                    <a:pt x="590" y="635"/>
                  </a:cubicBezTo>
                  <a:cubicBezTo>
                    <a:pt x="523" y="668"/>
                    <a:pt x="456" y="713"/>
                    <a:pt x="390" y="769"/>
                  </a:cubicBezTo>
                  <a:cubicBezTo>
                    <a:pt x="390" y="757"/>
                    <a:pt x="379" y="746"/>
                    <a:pt x="357" y="735"/>
                  </a:cubicBezTo>
                  <a:cubicBezTo>
                    <a:pt x="379" y="713"/>
                    <a:pt x="390" y="690"/>
                    <a:pt x="401" y="668"/>
                  </a:cubicBezTo>
                  <a:cubicBezTo>
                    <a:pt x="423" y="646"/>
                    <a:pt x="390" y="613"/>
                    <a:pt x="379" y="601"/>
                  </a:cubicBezTo>
                  <a:cubicBezTo>
                    <a:pt x="366" y="595"/>
                    <a:pt x="349" y="589"/>
                    <a:pt x="333" y="589"/>
                  </a:cubicBezTo>
                  <a:cubicBezTo>
                    <a:pt x="321" y="589"/>
                    <a:pt x="310" y="592"/>
                    <a:pt x="301" y="601"/>
                  </a:cubicBezTo>
                  <a:cubicBezTo>
                    <a:pt x="268" y="624"/>
                    <a:pt x="246" y="646"/>
                    <a:pt x="223" y="680"/>
                  </a:cubicBezTo>
                  <a:lnTo>
                    <a:pt x="223" y="646"/>
                  </a:lnTo>
                  <a:cubicBezTo>
                    <a:pt x="246" y="524"/>
                    <a:pt x="268" y="413"/>
                    <a:pt x="312" y="302"/>
                  </a:cubicBezTo>
                  <a:cubicBezTo>
                    <a:pt x="328" y="270"/>
                    <a:pt x="282" y="239"/>
                    <a:pt x="250" y="239"/>
                  </a:cubicBezTo>
                  <a:cubicBezTo>
                    <a:pt x="237" y="239"/>
                    <a:pt x="226" y="244"/>
                    <a:pt x="223" y="257"/>
                  </a:cubicBezTo>
                  <a:cubicBezTo>
                    <a:pt x="189" y="334"/>
                    <a:pt x="157" y="423"/>
                    <a:pt x="145" y="512"/>
                  </a:cubicBezTo>
                  <a:cubicBezTo>
                    <a:pt x="145" y="479"/>
                    <a:pt x="145" y="435"/>
                    <a:pt x="157" y="401"/>
                  </a:cubicBezTo>
                  <a:cubicBezTo>
                    <a:pt x="179" y="279"/>
                    <a:pt x="234" y="168"/>
                    <a:pt x="301" y="57"/>
                  </a:cubicBezTo>
                  <a:cubicBezTo>
                    <a:pt x="317" y="32"/>
                    <a:pt x="284" y="0"/>
                    <a:pt x="25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19"/>
            <p:cNvSpPr/>
            <p:nvPr/>
          </p:nvSpPr>
          <p:spPr>
            <a:xfrm>
              <a:off x="2383771" y="4423570"/>
              <a:ext cx="37155" cy="11757"/>
            </a:xfrm>
            <a:custGeom>
              <a:avLst/>
              <a:gdLst/>
              <a:ahLst/>
              <a:cxnLst/>
              <a:rect l="l" t="t" r="r" b="b"/>
              <a:pathLst>
                <a:path w="1065" h="337" extrusionOk="0">
                  <a:moveTo>
                    <a:pt x="681" y="1"/>
                  </a:moveTo>
                  <a:cubicBezTo>
                    <a:pt x="673" y="1"/>
                    <a:pt x="665" y="2"/>
                    <a:pt x="656" y="5"/>
                  </a:cubicBezTo>
                  <a:cubicBezTo>
                    <a:pt x="567" y="39"/>
                    <a:pt x="467" y="72"/>
                    <a:pt x="367" y="94"/>
                  </a:cubicBezTo>
                  <a:cubicBezTo>
                    <a:pt x="322" y="101"/>
                    <a:pt x="267" y="114"/>
                    <a:pt x="213" y="114"/>
                  </a:cubicBezTo>
                  <a:cubicBezTo>
                    <a:pt x="173" y="114"/>
                    <a:pt x="133" y="107"/>
                    <a:pt x="100" y="83"/>
                  </a:cubicBezTo>
                  <a:cubicBezTo>
                    <a:pt x="87" y="77"/>
                    <a:pt x="71" y="70"/>
                    <a:pt x="55" y="70"/>
                  </a:cubicBezTo>
                  <a:cubicBezTo>
                    <a:pt x="43" y="70"/>
                    <a:pt x="32" y="74"/>
                    <a:pt x="23" y="83"/>
                  </a:cubicBezTo>
                  <a:cubicBezTo>
                    <a:pt x="0" y="94"/>
                    <a:pt x="11" y="128"/>
                    <a:pt x="33" y="138"/>
                  </a:cubicBezTo>
                  <a:cubicBezTo>
                    <a:pt x="78" y="172"/>
                    <a:pt x="134" y="195"/>
                    <a:pt x="189" y="205"/>
                  </a:cubicBezTo>
                  <a:cubicBezTo>
                    <a:pt x="178" y="205"/>
                    <a:pt x="167" y="205"/>
                    <a:pt x="167" y="217"/>
                  </a:cubicBezTo>
                  <a:cubicBezTo>
                    <a:pt x="144" y="250"/>
                    <a:pt x="178" y="272"/>
                    <a:pt x="189" y="283"/>
                  </a:cubicBezTo>
                  <a:cubicBezTo>
                    <a:pt x="265" y="325"/>
                    <a:pt x="358" y="336"/>
                    <a:pt x="450" y="336"/>
                  </a:cubicBezTo>
                  <a:cubicBezTo>
                    <a:pt x="506" y="336"/>
                    <a:pt x="561" y="332"/>
                    <a:pt x="612" y="328"/>
                  </a:cubicBezTo>
                  <a:cubicBezTo>
                    <a:pt x="745" y="306"/>
                    <a:pt x="890" y="272"/>
                    <a:pt x="1012" y="217"/>
                  </a:cubicBezTo>
                  <a:cubicBezTo>
                    <a:pt x="1064" y="196"/>
                    <a:pt x="1010" y="127"/>
                    <a:pt x="966" y="127"/>
                  </a:cubicBezTo>
                  <a:cubicBezTo>
                    <a:pt x="963" y="127"/>
                    <a:pt x="960" y="127"/>
                    <a:pt x="957" y="128"/>
                  </a:cubicBezTo>
                  <a:cubicBezTo>
                    <a:pt x="834" y="161"/>
                    <a:pt x="712" y="195"/>
                    <a:pt x="589" y="217"/>
                  </a:cubicBezTo>
                  <a:cubicBezTo>
                    <a:pt x="534" y="227"/>
                    <a:pt x="467" y="239"/>
                    <a:pt x="411" y="239"/>
                  </a:cubicBezTo>
                  <a:cubicBezTo>
                    <a:pt x="345" y="239"/>
                    <a:pt x="289" y="239"/>
                    <a:pt x="233" y="205"/>
                  </a:cubicBezTo>
                  <a:cubicBezTo>
                    <a:pt x="278" y="205"/>
                    <a:pt x="334" y="205"/>
                    <a:pt x="389" y="195"/>
                  </a:cubicBezTo>
                  <a:cubicBezTo>
                    <a:pt x="512" y="183"/>
                    <a:pt x="623" y="150"/>
                    <a:pt x="723" y="83"/>
                  </a:cubicBezTo>
                  <a:cubicBezTo>
                    <a:pt x="745" y="72"/>
                    <a:pt x="745" y="49"/>
                    <a:pt x="734" y="27"/>
                  </a:cubicBezTo>
                  <a:cubicBezTo>
                    <a:pt x="718" y="11"/>
                    <a:pt x="702" y="1"/>
                    <a:pt x="68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19"/>
            <p:cNvSpPr/>
            <p:nvPr/>
          </p:nvSpPr>
          <p:spPr>
            <a:xfrm>
              <a:off x="2392667" y="4432990"/>
              <a:ext cx="27805" cy="14199"/>
            </a:xfrm>
            <a:custGeom>
              <a:avLst/>
              <a:gdLst/>
              <a:ahLst/>
              <a:cxnLst/>
              <a:rect l="l" t="t" r="r" b="b"/>
              <a:pathLst>
                <a:path w="797" h="407" extrusionOk="0">
                  <a:moveTo>
                    <a:pt x="690" y="1"/>
                  </a:moveTo>
                  <a:cubicBezTo>
                    <a:pt x="687" y="1"/>
                    <a:pt x="683" y="1"/>
                    <a:pt x="680" y="2"/>
                  </a:cubicBezTo>
                  <a:cubicBezTo>
                    <a:pt x="591" y="13"/>
                    <a:pt x="490" y="36"/>
                    <a:pt x="401" y="58"/>
                  </a:cubicBezTo>
                  <a:cubicBezTo>
                    <a:pt x="357" y="58"/>
                    <a:pt x="301" y="69"/>
                    <a:pt x="257" y="80"/>
                  </a:cubicBezTo>
                  <a:cubicBezTo>
                    <a:pt x="234" y="80"/>
                    <a:pt x="207" y="85"/>
                    <a:pt x="185" y="85"/>
                  </a:cubicBezTo>
                  <a:cubicBezTo>
                    <a:pt x="174" y="85"/>
                    <a:pt x="164" y="84"/>
                    <a:pt x="156" y="80"/>
                  </a:cubicBezTo>
                  <a:cubicBezTo>
                    <a:pt x="147" y="75"/>
                    <a:pt x="136" y="73"/>
                    <a:pt x="125" y="73"/>
                  </a:cubicBezTo>
                  <a:cubicBezTo>
                    <a:pt x="110" y="73"/>
                    <a:pt x="96" y="78"/>
                    <a:pt x="90" y="91"/>
                  </a:cubicBezTo>
                  <a:lnTo>
                    <a:pt x="45" y="91"/>
                  </a:lnTo>
                  <a:cubicBezTo>
                    <a:pt x="12" y="91"/>
                    <a:pt x="1" y="113"/>
                    <a:pt x="12" y="147"/>
                  </a:cubicBezTo>
                  <a:cubicBezTo>
                    <a:pt x="67" y="247"/>
                    <a:pt x="168" y="313"/>
                    <a:pt x="279" y="347"/>
                  </a:cubicBezTo>
                  <a:cubicBezTo>
                    <a:pt x="390" y="380"/>
                    <a:pt x="524" y="380"/>
                    <a:pt x="635" y="402"/>
                  </a:cubicBezTo>
                  <a:cubicBezTo>
                    <a:pt x="641" y="405"/>
                    <a:pt x="649" y="407"/>
                    <a:pt x="657" y="407"/>
                  </a:cubicBezTo>
                  <a:cubicBezTo>
                    <a:pt x="678" y="407"/>
                    <a:pt x="702" y="396"/>
                    <a:pt x="702" y="380"/>
                  </a:cubicBezTo>
                  <a:cubicBezTo>
                    <a:pt x="702" y="347"/>
                    <a:pt x="680" y="313"/>
                    <a:pt x="646" y="313"/>
                  </a:cubicBezTo>
                  <a:cubicBezTo>
                    <a:pt x="546" y="280"/>
                    <a:pt x="435" y="280"/>
                    <a:pt x="324" y="258"/>
                  </a:cubicBezTo>
                  <a:cubicBezTo>
                    <a:pt x="268" y="236"/>
                    <a:pt x="201" y="214"/>
                    <a:pt x="156" y="169"/>
                  </a:cubicBezTo>
                  <a:lnTo>
                    <a:pt x="156" y="169"/>
                  </a:lnTo>
                  <a:cubicBezTo>
                    <a:pt x="190" y="180"/>
                    <a:pt x="223" y="180"/>
                    <a:pt x="257" y="180"/>
                  </a:cubicBezTo>
                  <a:lnTo>
                    <a:pt x="279" y="180"/>
                  </a:lnTo>
                  <a:lnTo>
                    <a:pt x="279" y="202"/>
                  </a:lnTo>
                  <a:cubicBezTo>
                    <a:pt x="279" y="224"/>
                    <a:pt x="312" y="236"/>
                    <a:pt x="334" y="247"/>
                  </a:cubicBezTo>
                  <a:lnTo>
                    <a:pt x="423" y="247"/>
                  </a:lnTo>
                  <a:cubicBezTo>
                    <a:pt x="446" y="247"/>
                    <a:pt x="468" y="247"/>
                    <a:pt x="479" y="236"/>
                  </a:cubicBezTo>
                  <a:cubicBezTo>
                    <a:pt x="502" y="236"/>
                    <a:pt x="524" y="224"/>
                    <a:pt x="534" y="224"/>
                  </a:cubicBezTo>
                  <a:cubicBezTo>
                    <a:pt x="557" y="214"/>
                    <a:pt x="557" y="191"/>
                    <a:pt x="546" y="180"/>
                  </a:cubicBezTo>
                  <a:cubicBezTo>
                    <a:pt x="534" y="158"/>
                    <a:pt x="512" y="147"/>
                    <a:pt x="490" y="147"/>
                  </a:cubicBezTo>
                  <a:cubicBezTo>
                    <a:pt x="568" y="135"/>
                    <a:pt x="646" y="125"/>
                    <a:pt x="724" y="91"/>
                  </a:cubicBezTo>
                  <a:cubicBezTo>
                    <a:pt x="796" y="70"/>
                    <a:pt x="743" y="1"/>
                    <a:pt x="6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19"/>
            <p:cNvSpPr/>
            <p:nvPr/>
          </p:nvSpPr>
          <p:spPr>
            <a:xfrm>
              <a:off x="1882005" y="4265630"/>
              <a:ext cx="312418" cy="268773"/>
            </a:xfrm>
            <a:custGeom>
              <a:avLst/>
              <a:gdLst/>
              <a:ahLst/>
              <a:cxnLst/>
              <a:rect l="l" t="t" r="r" b="b"/>
              <a:pathLst>
                <a:path w="8955" h="7704" extrusionOk="0">
                  <a:moveTo>
                    <a:pt x="6007" y="1"/>
                  </a:moveTo>
                  <a:cubicBezTo>
                    <a:pt x="5970" y="1"/>
                    <a:pt x="5933" y="2"/>
                    <a:pt x="5896" y="6"/>
                  </a:cubicBezTo>
                  <a:cubicBezTo>
                    <a:pt x="5740" y="16"/>
                    <a:pt x="5584" y="39"/>
                    <a:pt x="5462" y="128"/>
                  </a:cubicBezTo>
                  <a:cubicBezTo>
                    <a:pt x="5329" y="105"/>
                    <a:pt x="5206" y="95"/>
                    <a:pt x="5084" y="83"/>
                  </a:cubicBezTo>
                  <a:cubicBezTo>
                    <a:pt x="4940" y="73"/>
                    <a:pt x="4792" y="65"/>
                    <a:pt x="4643" y="65"/>
                  </a:cubicBezTo>
                  <a:cubicBezTo>
                    <a:pt x="4469" y="65"/>
                    <a:pt x="4295" y="76"/>
                    <a:pt x="4128" y="105"/>
                  </a:cubicBezTo>
                  <a:cubicBezTo>
                    <a:pt x="3983" y="128"/>
                    <a:pt x="3827" y="184"/>
                    <a:pt x="3693" y="261"/>
                  </a:cubicBezTo>
                  <a:cubicBezTo>
                    <a:pt x="3541" y="202"/>
                    <a:pt x="3381" y="174"/>
                    <a:pt x="3218" y="174"/>
                  </a:cubicBezTo>
                  <a:cubicBezTo>
                    <a:pt x="3048" y="174"/>
                    <a:pt x="2875" y="204"/>
                    <a:pt x="2704" y="261"/>
                  </a:cubicBezTo>
                  <a:cubicBezTo>
                    <a:pt x="2504" y="328"/>
                    <a:pt x="2326" y="417"/>
                    <a:pt x="2136" y="506"/>
                  </a:cubicBezTo>
                  <a:cubicBezTo>
                    <a:pt x="1981" y="584"/>
                    <a:pt x="1836" y="673"/>
                    <a:pt x="1681" y="762"/>
                  </a:cubicBezTo>
                  <a:cubicBezTo>
                    <a:pt x="1402" y="940"/>
                    <a:pt x="1135" y="1173"/>
                    <a:pt x="1013" y="1485"/>
                  </a:cubicBezTo>
                  <a:cubicBezTo>
                    <a:pt x="924" y="1696"/>
                    <a:pt x="913" y="1929"/>
                    <a:pt x="935" y="2152"/>
                  </a:cubicBezTo>
                  <a:cubicBezTo>
                    <a:pt x="468" y="2663"/>
                    <a:pt x="179" y="3298"/>
                    <a:pt x="79" y="3987"/>
                  </a:cubicBezTo>
                  <a:cubicBezTo>
                    <a:pt x="45" y="4188"/>
                    <a:pt x="35" y="4399"/>
                    <a:pt x="35" y="4599"/>
                  </a:cubicBezTo>
                  <a:cubicBezTo>
                    <a:pt x="23" y="4788"/>
                    <a:pt x="1" y="4999"/>
                    <a:pt x="101" y="5177"/>
                  </a:cubicBezTo>
                  <a:cubicBezTo>
                    <a:pt x="179" y="5333"/>
                    <a:pt x="312" y="5456"/>
                    <a:pt x="435" y="5577"/>
                  </a:cubicBezTo>
                  <a:cubicBezTo>
                    <a:pt x="524" y="5678"/>
                    <a:pt x="613" y="5755"/>
                    <a:pt x="713" y="5844"/>
                  </a:cubicBezTo>
                  <a:cubicBezTo>
                    <a:pt x="690" y="6067"/>
                    <a:pt x="746" y="6301"/>
                    <a:pt x="858" y="6501"/>
                  </a:cubicBezTo>
                  <a:cubicBezTo>
                    <a:pt x="991" y="6756"/>
                    <a:pt x="1202" y="6979"/>
                    <a:pt x="1469" y="7102"/>
                  </a:cubicBezTo>
                  <a:cubicBezTo>
                    <a:pt x="1731" y="7224"/>
                    <a:pt x="2028" y="7250"/>
                    <a:pt x="2321" y="7250"/>
                  </a:cubicBezTo>
                  <a:cubicBezTo>
                    <a:pt x="2401" y="7250"/>
                    <a:pt x="2480" y="7248"/>
                    <a:pt x="2559" y="7246"/>
                  </a:cubicBezTo>
                  <a:cubicBezTo>
                    <a:pt x="2637" y="7246"/>
                    <a:pt x="2704" y="7235"/>
                    <a:pt x="2781" y="7235"/>
                  </a:cubicBezTo>
                  <a:cubicBezTo>
                    <a:pt x="3026" y="7391"/>
                    <a:pt x="3305" y="7513"/>
                    <a:pt x="3582" y="7591"/>
                  </a:cubicBezTo>
                  <a:cubicBezTo>
                    <a:pt x="3866" y="7672"/>
                    <a:pt x="4157" y="7704"/>
                    <a:pt x="4450" y="7704"/>
                  </a:cubicBezTo>
                  <a:cubicBezTo>
                    <a:pt x="4639" y="7704"/>
                    <a:pt x="4829" y="7690"/>
                    <a:pt x="5017" y="7668"/>
                  </a:cubicBezTo>
                  <a:cubicBezTo>
                    <a:pt x="5273" y="7646"/>
                    <a:pt x="5517" y="7602"/>
                    <a:pt x="5751" y="7557"/>
                  </a:cubicBezTo>
                  <a:cubicBezTo>
                    <a:pt x="5985" y="7524"/>
                    <a:pt x="6219" y="7468"/>
                    <a:pt x="6441" y="7391"/>
                  </a:cubicBezTo>
                  <a:cubicBezTo>
                    <a:pt x="6808" y="7257"/>
                    <a:pt x="7119" y="7001"/>
                    <a:pt x="7341" y="6690"/>
                  </a:cubicBezTo>
                  <a:cubicBezTo>
                    <a:pt x="7364" y="6657"/>
                    <a:pt x="7386" y="6612"/>
                    <a:pt x="7408" y="6578"/>
                  </a:cubicBezTo>
                  <a:cubicBezTo>
                    <a:pt x="7831" y="6334"/>
                    <a:pt x="8176" y="5956"/>
                    <a:pt x="8376" y="5511"/>
                  </a:cubicBezTo>
                  <a:cubicBezTo>
                    <a:pt x="8431" y="5411"/>
                    <a:pt x="8465" y="5300"/>
                    <a:pt x="8488" y="5189"/>
                  </a:cubicBezTo>
                  <a:cubicBezTo>
                    <a:pt x="8599" y="5066"/>
                    <a:pt x="8676" y="4910"/>
                    <a:pt x="8743" y="4754"/>
                  </a:cubicBezTo>
                  <a:cubicBezTo>
                    <a:pt x="8955" y="4188"/>
                    <a:pt x="8910" y="3543"/>
                    <a:pt x="8665" y="2997"/>
                  </a:cubicBezTo>
                  <a:cubicBezTo>
                    <a:pt x="8532" y="2720"/>
                    <a:pt x="8342" y="2475"/>
                    <a:pt x="8109" y="2275"/>
                  </a:cubicBezTo>
                  <a:cubicBezTo>
                    <a:pt x="8109" y="2219"/>
                    <a:pt x="8098" y="2163"/>
                    <a:pt x="8087" y="2107"/>
                  </a:cubicBezTo>
                  <a:cubicBezTo>
                    <a:pt x="8053" y="1874"/>
                    <a:pt x="7998" y="1640"/>
                    <a:pt x="7909" y="1418"/>
                  </a:cubicBezTo>
                  <a:cubicBezTo>
                    <a:pt x="7831" y="1207"/>
                    <a:pt x="7720" y="995"/>
                    <a:pt x="7598" y="806"/>
                  </a:cubicBezTo>
                  <a:cubicBezTo>
                    <a:pt x="7364" y="473"/>
                    <a:pt x="7042" y="161"/>
                    <a:pt x="6619" y="61"/>
                  </a:cubicBezTo>
                  <a:cubicBezTo>
                    <a:pt x="6496" y="28"/>
                    <a:pt x="6363" y="16"/>
                    <a:pt x="6229" y="6"/>
                  </a:cubicBezTo>
                  <a:cubicBezTo>
                    <a:pt x="6155" y="6"/>
                    <a:pt x="6081" y="1"/>
                    <a:pt x="6007"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19"/>
            <p:cNvSpPr/>
            <p:nvPr/>
          </p:nvSpPr>
          <p:spPr>
            <a:xfrm>
              <a:off x="2011755" y="4511000"/>
              <a:ext cx="97092" cy="16606"/>
            </a:xfrm>
            <a:custGeom>
              <a:avLst/>
              <a:gdLst/>
              <a:ahLst/>
              <a:cxnLst/>
              <a:rect l="l" t="t" r="r" b="b"/>
              <a:pathLst>
                <a:path w="2783" h="476" extrusionOk="0">
                  <a:moveTo>
                    <a:pt x="2701" y="0"/>
                  </a:moveTo>
                  <a:cubicBezTo>
                    <a:pt x="2696" y="0"/>
                    <a:pt x="2692" y="1"/>
                    <a:pt x="2688" y="2"/>
                  </a:cubicBezTo>
                  <a:cubicBezTo>
                    <a:pt x="2432" y="60"/>
                    <a:pt x="2175" y="76"/>
                    <a:pt x="1916" y="76"/>
                  </a:cubicBezTo>
                  <a:cubicBezTo>
                    <a:pt x="1579" y="76"/>
                    <a:pt x="1240" y="48"/>
                    <a:pt x="901" y="48"/>
                  </a:cubicBezTo>
                  <a:cubicBezTo>
                    <a:pt x="800" y="48"/>
                    <a:pt x="698" y="51"/>
                    <a:pt x="597" y="57"/>
                  </a:cubicBezTo>
                  <a:cubicBezTo>
                    <a:pt x="442" y="79"/>
                    <a:pt x="286" y="102"/>
                    <a:pt x="130" y="135"/>
                  </a:cubicBezTo>
                  <a:cubicBezTo>
                    <a:pt x="119" y="135"/>
                    <a:pt x="108" y="124"/>
                    <a:pt x="97" y="124"/>
                  </a:cubicBezTo>
                  <a:cubicBezTo>
                    <a:pt x="89" y="120"/>
                    <a:pt x="80" y="118"/>
                    <a:pt x="72" y="118"/>
                  </a:cubicBezTo>
                  <a:cubicBezTo>
                    <a:pt x="34" y="118"/>
                    <a:pt x="1" y="152"/>
                    <a:pt x="19" y="180"/>
                  </a:cubicBezTo>
                  <a:cubicBezTo>
                    <a:pt x="10" y="189"/>
                    <a:pt x="16" y="205"/>
                    <a:pt x="30" y="205"/>
                  </a:cubicBezTo>
                  <a:cubicBezTo>
                    <a:pt x="33" y="205"/>
                    <a:pt x="37" y="204"/>
                    <a:pt x="41" y="202"/>
                  </a:cubicBezTo>
                  <a:lnTo>
                    <a:pt x="53" y="202"/>
                  </a:lnTo>
                  <a:cubicBezTo>
                    <a:pt x="427" y="386"/>
                    <a:pt x="840" y="476"/>
                    <a:pt x="1255" y="476"/>
                  </a:cubicBezTo>
                  <a:cubicBezTo>
                    <a:pt x="1567" y="476"/>
                    <a:pt x="1880" y="425"/>
                    <a:pt x="2177" y="324"/>
                  </a:cubicBezTo>
                  <a:cubicBezTo>
                    <a:pt x="2377" y="257"/>
                    <a:pt x="2566" y="168"/>
                    <a:pt x="2733" y="57"/>
                  </a:cubicBezTo>
                  <a:cubicBezTo>
                    <a:pt x="2782" y="37"/>
                    <a:pt x="2735" y="0"/>
                    <a:pt x="270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19"/>
            <p:cNvSpPr/>
            <p:nvPr/>
          </p:nvSpPr>
          <p:spPr>
            <a:xfrm>
              <a:off x="1902973" y="4265805"/>
              <a:ext cx="289915" cy="252620"/>
            </a:xfrm>
            <a:custGeom>
              <a:avLst/>
              <a:gdLst/>
              <a:ahLst/>
              <a:cxnLst/>
              <a:rect l="l" t="t" r="r" b="b"/>
              <a:pathLst>
                <a:path w="8310" h="7241" extrusionOk="0">
                  <a:moveTo>
                    <a:pt x="5250" y="1"/>
                  </a:moveTo>
                  <a:cubicBezTo>
                    <a:pt x="5106" y="11"/>
                    <a:pt x="4973" y="45"/>
                    <a:pt x="4861" y="123"/>
                  </a:cubicBezTo>
                  <a:lnTo>
                    <a:pt x="4627" y="90"/>
                  </a:lnTo>
                  <a:lnTo>
                    <a:pt x="4627" y="90"/>
                  </a:lnTo>
                  <a:cubicBezTo>
                    <a:pt x="4973" y="223"/>
                    <a:pt x="5295" y="401"/>
                    <a:pt x="5606" y="612"/>
                  </a:cubicBezTo>
                  <a:cubicBezTo>
                    <a:pt x="5373" y="624"/>
                    <a:pt x="5139" y="668"/>
                    <a:pt x="4928" y="757"/>
                  </a:cubicBezTo>
                  <a:cubicBezTo>
                    <a:pt x="4716" y="834"/>
                    <a:pt x="4528" y="946"/>
                    <a:pt x="4350" y="1079"/>
                  </a:cubicBezTo>
                  <a:cubicBezTo>
                    <a:pt x="4294" y="1046"/>
                    <a:pt x="4227" y="1012"/>
                    <a:pt x="4149" y="990"/>
                  </a:cubicBezTo>
                  <a:cubicBezTo>
                    <a:pt x="3994" y="923"/>
                    <a:pt x="3838" y="890"/>
                    <a:pt x="3671" y="868"/>
                  </a:cubicBezTo>
                  <a:cubicBezTo>
                    <a:pt x="3459" y="834"/>
                    <a:pt x="3241" y="820"/>
                    <a:pt x="3026" y="820"/>
                  </a:cubicBezTo>
                  <a:cubicBezTo>
                    <a:pt x="2959" y="820"/>
                    <a:pt x="2892" y="821"/>
                    <a:pt x="2825" y="824"/>
                  </a:cubicBezTo>
                  <a:cubicBezTo>
                    <a:pt x="2870" y="713"/>
                    <a:pt x="2926" y="601"/>
                    <a:pt x="3003" y="501"/>
                  </a:cubicBezTo>
                  <a:cubicBezTo>
                    <a:pt x="3104" y="357"/>
                    <a:pt x="3226" y="234"/>
                    <a:pt x="3371" y="145"/>
                  </a:cubicBezTo>
                  <a:lnTo>
                    <a:pt x="3371" y="145"/>
                  </a:lnTo>
                  <a:cubicBezTo>
                    <a:pt x="3270" y="167"/>
                    <a:pt x="3181" y="212"/>
                    <a:pt x="3092" y="256"/>
                  </a:cubicBezTo>
                  <a:cubicBezTo>
                    <a:pt x="2981" y="212"/>
                    <a:pt x="2870" y="189"/>
                    <a:pt x="2759" y="179"/>
                  </a:cubicBezTo>
                  <a:cubicBezTo>
                    <a:pt x="2681" y="323"/>
                    <a:pt x="2625" y="479"/>
                    <a:pt x="2603" y="634"/>
                  </a:cubicBezTo>
                  <a:cubicBezTo>
                    <a:pt x="2592" y="701"/>
                    <a:pt x="2592" y="768"/>
                    <a:pt x="2592" y="834"/>
                  </a:cubicBezTo>
                  <a:cubicBezTo>
                    <a:pt x="2303" y="857"/>
                    <a:pt x="2002" y="890"/>
                    <a:pt x="1747" y="1046"/>
                  </a:cubicBezTo>
                  <a:cubicBezTo>
                    <a:pt x="1513" y="1202"/>
                    <a:pt x="1335" y="1435"/>
                    <a:pt x="1235" y="1680"/>
                  </a:cubicBezTo>
                  <a:cubicBezTo>
                    <a:pt x="1191" y="1769"/>
                    <a:pt x="1169" y="1858"/>
                    <a:pt x="1146" y="1947"/>
                  </a:cubicBezTo>
                  <a:cubicBezTo>
                    <a:pt x="1146" y="1780"/>
                    <a:pt x="1169" y="1613"/>
                    <a:pt x="1224" y="1447"/>
                  </a:cubicBezTo>
                  <a:cubicBezTo>
                    <a:pt x="1313" y="1157"/>
                    <a:pt x="1469" y="901"/>
                    <a:pt x="1647" y="668"/>
                  </a:cubicBezTo>
                  <a:cubicBezTo>
                    <a:pt x="1758" y="535"/>
                    <a:pt x="1881" y="412"/>
                    <a:pt x="2002" y="290"/>
                  </a:cubicBezTo>
                  <a:lnTo>
                    <a:pt x="2002" y="290"/>
                  </a:lnTo>
                  <a:cubicBezTo>
                    <a:pt x="1836" y="357"/>
                    <a:pt x="1691" y="434"/>
                    <a:pt x="1535" y="501"/>
                  </a:cubicBezTo>
                  <a:cubicBezTo>
                    <a:pt x="1380" y="579"/>
                    <a:pt x="1235" y="668"/>
                    <a:pt x="1080" y="757"/>
                  </a:cubicBezTo>
                  <a:cubicBezTo>
                    <a:pt x="801" y="935"/>
                    <a:pt x="534" y="1168"/>
                    <a:pt x="412" y="1480"/>
                  </a:cubicBezTo>
                  <a:cubicBezTo>
                    <a:pt x="323" y="1691"/>
                    <a:pt x="312" y="1924"/>
                    <a:pt x="334" y="2147"/>
                  </a:cubicBezTo>
                  <a:cubicBezTo>
                    <a:pt x="301" y="2181"/>
                    <a:pt x="267" y="2214"/>
                    <a:pt x="245" y="2258"/>
                  </a:cubicBezTo>
                  <a:cubicBezTo>
                    <a:pt x="257" y="2292"/>
                    <a:pt x="257" y="2336"/>
                    <a:pt x="267" y="2381"/>
                  </a:cubicBezTo>
                  <a:cubicBezTo>
                    <a:pt x="323" y="2581"/>
                    <a:pt x="412" y="2770"/>
                    <a:pt x="512" y="2937"/>
                  </a:cubicBezTo>
                  <a:cubicBezTo>
                    <a:pt x="468" y="3037"/>
                    <a:pt x="423" y="3137"/>
                    <a:pt x="390" y="3237"/>
                  </a:cubicBezTo>
                  <a:cubicBezTo>
                    <a:pt x="312" y="3449"/>
                    <a:pt x="257" y="3659"/>
                    <a:pt x="234" y="3882"/>
                  </a:cubicBezTo>
                  <a:cubicBezTo>
                    <a:pt x="212" y="4104"/>
                    <a:pt x="212" y="4327"/>
                    <a:pt x="279" y="4539"/>
                  </a:cubicBezTo>
                  <a:cubicBezTo>
                    <a:pt x="334" y="4727"/>
                    <a:pt x="445" y="4894"/>
                    <a:pt x="590" y="5039"/>
                  </a:cubicBezTo>
                  <a:cubicBezTo>
                    <a:pt x="868" y="5328"/>
                    <a:pt x="1246" y="5483"/>
                    <a:pt x="1624" y="5595"/>
                  </a:cubicBezTo>
                  <a:cubicBezTo>
                    <a:pt x="1964" y="5703"/>
                    <a:pt x="2322" y="5761"/>
                    <a:pt x="2679" y="5761"/>
                  </a:cubicBezTo>
                  <a:cubicBezTo>
                    <a:pt x="2802" y="5761"/>
                    <a:pt x="2926" y="5754"/>
                    <a:pt x="3048" y="5740"/>
                  </a:cubicBezTo>
                  <a:cubicBezTo>
                    <a:pt x="3515" y="5673"/>
                    <a:pt x="3982" y="5483"/>
                    <a:pt x="4338" y="5172"/>
                  </a:cubicBezTo>
                  <a:cubicBezTo>
                    <a:pt x="4385" y="5135"/>
                    <a:pt x="4330" y="5090"/>
                    <a:pt x="4284" y="5090"/>
                  </a:cubicBezTo>
                  <a:cubicBezTo>
                    <a:pt x="4276" y="5090"/>
                    <a:pt x="4268" y="5091"/>
                    <a:pt x="4261" y="5095"/>
                  </a:cubicBezTo>
                  <a:cubicBezTo>
                    <a:pt x="3972" y="5239"/>
                    <a:pt x="3649" y="5295"/>
                    <a:pt x="3326" y="5317"/>
                  </a:cubicBezTo>
                  <a:cubicBezTo>
                    <a:pt x="3191" y="5322"/>
                    <a:pt x="3057" y="5327"/>
                    <a:pt x="2923" y="5327"/>
                  </a:cubicBezTo>
                  <a:cubicBezTo>
                    <a:pt x="2759" y="5327"/>
                    <a:pt x="2596" y="5319"/>
                    <a:pt x="2437" y="5295"/>
                  </a:cubicBezTo>
                  <a:cubicBezTo>
                    <a:pt x="2147" y="5250"/>
                    <a:pt x="1869" y="5150"/>
                    <a:pt x="1647" y="4961"/>
                  </a:cubicBezTo>
                  <a:cubicBezTo>
                    <a:pt x="1424" y="4772"/>
                    <a:pt x="1280" y="4505"/>
                    <a:pt x="1191" y="4238"/>
                  </a:cubicBezTo>
                  <a:cubicBezTo>
                    <a:pt x="1135" y="4049"/>
                    <a:pt x="1102" y="3871"/>
                    <a:pt x="1090" y="3682"/>
                  </a:cubicBezTo>
                  <a:lnTo>
                    <a:pt x="1090" y="3570"/>
                  </a:lnTo>
                  <a:cubicBezTo>
                    <a:pt x="1169" y="3627"/>
                    <a:pt x="1246" y="3671"/>
                    <a:pt x="1335" y="3726"/>
                  </a:cubicBezTo>
                  <a:cubicBezTo>
                    <a:pt x="1614" y="3882"/>
                    <a:pt x="1925" y="3982"/>
                    <a:pt x="2259" y="3993"/>
                  </a:cubicBezTo>
                  <a:cubicBezTo>
                    <a:pt x="2262" y="3994"/>
                    <a:pt x="2266" y="3994"/>
                    <a:pt x="2269" y="3994"/>
                  </a:cubicBezTo>
                  <a:cubicBezTo>
                    <a:pt x="2305" y="3994"/>
                    <a:pt x="2311" y="3937"/>
                    <a:pt x="2281" y="3926"/>
                  </a:cubicBezTo>
                  <a:cubicBezTo>
                    <a:pt x="2281" y="3916"/>
                    <a:pt x="2281" y="3916"/>
                    <a:pt x="2269" y="3904"/>
                  </a:cubicBezTo>
                  <a:cubicBezTo>
                    <a:pt x="2147" y="3815"/>
                    <a:pt x="2025" y="3738"/>
                    <a:pt x="1913" y="3637"/>
                  </a:cubicBezTo>
                  <a:cubicBezTo>
                    <a:pt x="1792" y="3538"/>
                    <a:pt x="1691" y="3415"/>
                    <a:pt x="1591" y="3293"/>
                  </a:cubicBezTo>
                  <a:cubicBezTo>
                    <a:pt x="1502" y="3182"/>
                    <a:pt x="1424" y="3059"/>
                    <a:pt x="1357" y="2925"/>
                  </a:cubicBezTo>
                  <a:cubicBezTo>
                    <a:pt x="1502" y="2592"/>
                    <a:pt x="1703" y="2280"/>
                    <a:pt x="1970" y="2036"/>
                  </a:cubicBezTo>
                  <a:cubicBezTo>
                    <a:pt x="2336" y="1702"/>
                    <a:pt x="2815" y="1491"/>
                    <a:pt x="3304" y="1447"/>
                  </a:cubicBezTo>
                  <a:cubicBezTo>
                    <a:pt x="3371" y="1435"/>
                    <a:pt x="3438" y="1430"/>
                    <a:pt x="3504" y="1430"/>
                  </a:cubicBezTo>
                  <a:cubicBezTo>
                    <a:pt x="3571" y="1430"/>
                    <a:pt x="3638" y="1435"/>
                    <a:pt x="3705" y="1447"/>
                  </a:cubicBezTo>
                  <a:cubicBezTo>
                    <a:pt x="3794" y="1457"/>
                    <a:pt x="3871" y="1480"/>
                    <a:pt x="3938" y="1524"/>
                  </a:cubicBezTo>
                  <a:cubicBezTo>
                    <a:pt x="3826" y="1680"/>
                    <a:pt x="3738" y="1847"/>
                    <a:pt x="3671" y="2036"/>
                  </a:cubicBezTo>
                  <a:cubicBezTo>
                    <a:pt x="3660" y="2069"/>
                    <a:pt x="3649" y="2114"/>
                    <a:pt x="3638" y="2147"/>
                  </a:cubicBezTo>
                  <a:cubicBezTo>
                    <a:pt x="3638" y="2147"/>
                    <a:pt x="3638" y="2158"/>
                    <a:pt x="3626" y="2158"/>
                  </a:cubicBezTo>
                  <a:lnTo>
                    <a:pt x="3626" y="2169"/>
                  </a:lnTo>
                  <a:cubicBezTo>
                    <a:pt x="3626" y="2203"/>
                    <a:pt x="3616" y="2225"/>
                    <a:pt x="3616" y="2247"/>
                  </a:cubicBezTo>
                  <a:cubicBezTo>
                    <a:pt x="3602" y="2288"/>
                    <a:pt x="3642" y="2312"/>
                    <a:pt x="3678" y="2312"/>
                  </a:cubicBezTo>
                  <a:cubicBezTo>
                    <a:pt x="3701" y="2312"/>
                    <a:pt x="3722" y="2302"/>
                    <a:pt x="3727" y="2280"/>
                  </a:cubicBezTo>
                  <a:cubicBezTo>
                    <a:pt x="3760" y="2181"/>
                    <a:pt x="3782" y="2092"/>
                    <a:pt x="3826" y="2003"/>
                  </a:cubicBezTo>
                  <a:cubicBezTo>
                    <a:pt x="4060" y="1669"/>
                    <a:pt x="4360" y="1380"/>
                    <a:pt x="4716" y="1168"/>
                  </a:cubicBezTo>
                  <a:cubicBezTo>
                    <a:pt x="4928" y="1057"/>
                    <a:pt x="5150" y="968"/>
                    <a:pt x="5373" y="913"/>
                  </a:cubicBezTo>
                  <a:cubicBezTo>
                    <a:pt x="5482" y="885"/>
                    <a:pt x="5598" y="865"/>
                    <a:pt x="5710" y="865"/>
                  </a:cubicBezTo>
                  <a:cubicBezTo>
                    <a:pt x="5735" y="865"/>
                    <a:pt x="5760" y="866"/>
                    <a:pt x="5784" y="868"/>
                  </a:cubicBezTo>
                  <a:cubicBezTo>
                    <a:pt x="5929" y="879"/>
                    <a:pt x="6040" y="935"/>
                    <a:pt x="6140" y="1024"/>
                  </a:cubicBezTo>
                  <a:cubicBezTo>
                    <a:pt x="6340" y="1202"/>
                    <a:pt x="6463" y="1469"/>
                    <a:pt x="6552" y="1714"/>
                  </a:cubicBezTo>
                  <a:cubicBezTo>
                    <a:pt x="6641" y="1969"/>
                    <a:pt x="6696" y="2236"/>
                    <a:pt x="6718" y="2503"/>
                  </a:cubicBezTo>
                  <a:cubicBezTo>
                    <a:pt x="6752" y="2770"/>
                    <a:pt x="6763" y="3048"/>
                    <a:pt x="6663" y="3315"/>
                  </a:cubicBezTo>
                  <a:cubicBezTo>
                    <a:pt x="6574" y="3538"/>
                    <a:pt x="6385" y="3716"/>
                    <a:pt x="6174" y="3837"/>
                  </a:cubicBezTo>
                  <a:cubicBezTo>
                    <a:pt x="5907" y="3993"/>
                    <a:pt x="5618" y="4094"/>
                    <a:pt x="5317" y="4171"/>
                  </a:cubicBezTo>
                  <a:cubicBezTo>
                    <a:pt x="5005" y="4260"/>
                    <a:pt x="4672" y="4305"/>
                    <a:pt x="4350" y="4316"/>
                  </a:cubicBezTo>
                  <a:cubicBezTo>
                    <a:pt x="4294" y="4316"/>
                    <a:pt x="4261" y="4371"/>
                    <a:pt x="4316" y="4394"/>
                  </a:cubicBezTo>
                  <a:cubicBezTo>
                    <a:pt x="4532" y="4492"/>
                    <a:pt x="4760" y="4537"/>
                    <a:pt x="4987" y="4537"/>
                  </a:cubicBezTo>
                  <a:cubicBezTo>
                    <a:pt x="5300" y="4537"/>
                    <a:pt x="5612" y="4453"/>
                    <a:pt x="5895" y="4305"/>
                  </a:cubicBezTo>
                  <a:lnTo>
                    <a:pt x="5895" y="4305"/>
                  </a:lnTo>
                  <a:cubicBezTo>
                    <a:pt x="5762" y="4905"/>
                    <a:pt x="5428" y="5451"/>
                    <a:pt x="4950" y="5829"/>
                  </a:cubicBezTo>
                  <a:cubicBezTo>
                    <a:pt x="4496" y="6174"/>
                    <a:pt x="3937" y="6356"/>
                    <a:pt x="3372" y="6356"/>
                  </a:cubicBezTo>
                  <a:cubicBezTo>
                    <a:pt x="3245" y="6356"/>
                    <a:pt x="3119" y="6347"/>
                    <a:pt x="2993" y="6329"/>
                  </a:cubicBezTo>
                  <a:cubicBezTo>
                    <a:pt x="2559" y="6262"/>
                    <a:pt x="2147" y="6129"/>
                    <a:pt x="1736" y="5973"/>
                  </a:cubicBezTo>
                  <a:cubicBezTo>
                    <a:pt x="1731" y="5971"/>
                    <a:pt x="1726" y="5971"/>
                    <a:pt x="1720" y="5971"/>
                  </a:cubicBezTo>
                  <a:cubicBezTo>
                    <a:pt x="1679" y="5971"/>
                    <a:pt x="1608" y="6001"/>
                    <a:pt x="1647" y="6040"/>
                  </a:cubicBezTo>
                  <a:cubicBezTo>
                    <a:pt x="1680" y="6073"/>
                    <a:pt x="1713" y="6106"/>
                    <a:pt x="1736" y="6140"/>
                  </a:cubicBezTo>
                  <a:cubicBezTo>
                    <a:pt x="1641" y="6151"/>
                    <a:pt x="1547" y="6156"/>
                    <a:pt x="1452" y="6156"/>
                  </a:cubicBezTo>
                  <a:cubicBezTo>
                    <a:pt x="954" y="6156"/>
                    <a:pt x="453" y="6010"/>
                    <a:pt x="23" y="5740"/>
                  </a:cubicBezTo>
                  <a:lnTo>
                    <a:pt x="0" y="5740"/>
                  </a:lnTo>
                  <a:cubicBezTo>
                    <a:pt x="34" y="5773"/>
                    <a:pt x="79" y="5806"/>
                    <a:pt x="112" y="5839"/>
                  </a:cubicBezTo>
                  <a:cubicBezTo>
                    <a:pt x="89" y="6062"/>
                    <a:pt x="145" y="6296"/>
                    <a:pt x="257" y="6496"/>
                  </a:cubicBezTo>
                  <a:cubicBezTo>
                    <a:pt x="257" y="6507"/>
                    <a:pt x="267" y="6529"/>
                    <a:pt x="279" y="6541"/>
                  </a:cubicBezTo>
                  <a:lnTo>
                    <a:pt x="323" y="6541"/>
                  </a:lnTo>
                  <a:cubicBezTo>
                    <a:pt x="412" y="6630"/>
                    <a:pt x="512" y="6707"/>
                    <a:pt x="613" y="6774"/>
                  </a:cubicBezTo>
                  <a:cubicBezTo>
                    <a:pt x="724" y="6840"/>
                    <a:pt x="835" y="6896"/>
                    <a:pt x="946" y="6952"/>
                  </a:cubicBezTo>
                  <a:cubicBezTo>
                    <a:pt x="1169" y="7063"/>
                    <a:pt x="1413" y="7141"/>
                    <a:pt x="1647" y="7186"/>
                  </a:cubicBezTo>
                  <a:cubicBezTo>
                    <a:pt x="1780" y="7219"/>
                    <a:pt x="1913" y="7230"/>
                    <a:pt x="2036" y="7241"/>
                  </a:cubicBezTo>
                  <a:cubicBezTo>
                    <a:pt x="2081" y="7241"/>
                    <a:pt x="2136" y="7230"/>
                    <a:pt x="2180" y="7230"/>
                  </a:cubicBezTo>
                  <a:lnTo>
                    <a:pt x="2192" y="7241"/>
                  </a:lnTo>
                  <a:cubicBezTo>
                    <a:pt x="2514" y="7241"/>
                    <a:pt x="2848" y="7186"/>
                    <a:pt x="3148" y="7085"/>
                  </a:cubicBezTo>
                  <a:cubicBezTo>
                    <a:pt x="3382" y="7008"/>
                    <a:pt x="3593" y="6907"/>
                    <a:pt x="3804" y="6774"/>
                  </a:cubicBezTo>
                  <a:cubicBezTo>
                    <a:pt x="3826" y="6763"/>
                    <a:pt x="3860" y="6741"/>
                    <a:pt x="3883" y="6718"/>
                  </a:cubicBezTo>
                  <a:cubicBezTo>
                    <a:pt x="4079" y="6762"/>
                    <a:pt x="4279" y="6785"/>
                    <a:pt x="4479" y="6785"/>
                  </a:cubicBezTo>
                  <a:cubicBezTo>
                    <a:pt x="4733" y="6785"/>
                    <a:pt x="4985" y="6749"/>
                    <a:pt x="5228" y="6674"/>
                  </a:cubicBezTo>
                  <a:cubicBezTo>
                    <a:pt x="5394" y="6830"/>
                    <a:pt x="5629" y="6908"/>
                    <a:pt x="5850" y="6908"/>
                  </a:cubicBezTo>
                  <a:cubicBezTo>
                    <a:pt x="5865" y="6908"/>
                    <a:pt x="5880" y="6908"/>
                    <a:pt x="5895" y="6907"/>
                  </a:cubicBezTo>
                  <a:cubicBezTo>
                    <a:pt x="6162" y="6907"/>
                    <a:pt x="6441" y="6830"/>
                    <a:pt x="6696" y="6729"/>
                  </a:cubicBezTo>
                  <a:cubicBezTo>
                    <a:pt x="6718" y="6718"/>
                    <a:pt x="6730" y="6696"/>
                    <a:pt x="6740" y="6685"/>
                  </a:cubicBezTo>
                  <a:cubicBezTo>
                    <a:pt x="6763" y="6652"/>
                    <a:pt x="6785" y="6607"/>
                    <a:pt x="6807" y="6573"/>
                  </a:cubicBezTo>
                  <a:cubicBezTo>
                    <a:pt x="7230" y="6329"/>
                    <a:pt x="7575" y="5951"/>
                    <a:pt x="7775" y="5506"/>
                  </a:cubicBezTo>
                  <a:cubicBezTo>
                    <a:pt x="7830" y="5406"/>
                    <a:pt x="7864" y="5295"/>
                    <a:pt x="7887" y="5184"/>
                  </a:cubicBezTo>
                  <a:cubicBezTo>
                    <a:pt x="7998" y="5061"/>
                    <a:pt x="8075" y="4905"/>
                    <a:pt x="8142" y="4749"/>
                  </a:cubicBezTo>
                  <a:cubicBezTo>
                    <a:pt x="8275" y="4383"/>
                    <a:pt x="8309" y="3982"/>
                    <a:pt x="8242" y="3604"/>
                  </a:cubicBezTo>
                  <a:lnTo>
                    <a:pt x="8242" y="3604"/>
                  </a:lnTo>
                  <a:lnTo>
                    <a:pt x="8242" y="3615"/>
                  </a:lnTo>
                  <a:cubicBezTo>
                    <a:pt x="8298" y="3926"/>
                    <a:pt x="8209" y="4227"/>
                    <a:pt x="8075" y="4505"/>
                  </a:cubicBezTo>
                  <a:cubicBezTo>
                    <a:pt x="7942" y="4783"/>
                    <a:pt x="7753" y="5039"/>
                    <a:pt x="7564" y="5273"/>
                  </a:cubicBezTo>
                  <a:cubicBezTo>
                    <a:pt x="7363" y="5517"/>
                    <a:pt x="7152" y="5728"/>
                    <a:pt x="6930" y="5940"/>
                  </a:cubicBezTo>
                  <a:cubicBezTo>
                    <a:pt x="6708" y="6140"/>
                    <a:pt x="6463" y="6340"/>
                    <a:pt x="6184" y="6462"/>
                  </a:cubicBezTo>
                  <a:cubicBezTo>
                    <a:pt x="6010" y="6536"/>
                    <a:pt x="5819" y="6579"/>
                    <a:pt x="5632" y="6579"/>
                  </a:cubicBezTo>
                  <a:cubicBezTo>
                    <a:pt x="5594" y="6579"/>
                    <a:pt x="5555" y="6577"/>
                    <a:pt x="5517" y="6573"/>
                  </a:cubicBezTo>
                  <a:cubicBezTo>
                    <a:pt x="5962" y="6373"/>
                    <a:pt x="6329" y="6051"/>
                    <a:pt x="6552" y="5617"/>
                  </a:cubicBezTo>
                  <a:cubicBezTo>
                    <a:pt x="6696" y="5362"/>
                    <a:pt x="6774" y="5061"/>
                    <a:pt x="6774" y="4761"/>
                  </a:cubicBezTo>
                  <a:cubicBezTo>
                    <a:pt x="7063" y="4516"/>
                    <a:pt x="7264" y="4193"/>
                    <a:pt x="7442" y="3860"/>
                  </a:cubicBezTo>
                  <a:lnTo>
                    <a:pt x="7775" y="3126"/>
                  </a:lnTo>
                  <a:cubicBezTo>
                    <a:pt x="7820" y="3004"/>
                    <a:pt x="7875" y="2870"/>
                    <a:pt x="7919" y="2737"/>
                  </a:cubicBezTo>
                  <a:cubicBezTo>
                    <a:pt x="7808" y="2559"/>
                    <a:pt x="7675" y="2403"/>
                    <a:pt x="7508" y="2270"/>
                  </a:cubicBezTo>
                  <a:cubicBezTo>
                    <a:pt x="7508" y="2214"/>
                    <a:pt x="7497" y="2158"/>
                    <a:pt x="7486" y="2102"/>
                  </a:cubicBezTo>
                  <a:cubicBezTo>
                    <a:pt x="7475" y="2025"/>
                    <a:pt x="7452" y="1936"/>
                    <a:pt x="7442" y="1847"/>
                  </a:cubicBezTo>
                  <a:cubicBezTo>
                    <a:pt x="7419" y="1847"/>
                    <a:pt x="7408" y="1858"/>
                    <a:pt x="7408" y="1869"/>
                  </a:cubicBezTo>
                  <a:cubicBezTo>
                    <a:pt x="7464" y="2725"/>
                    <a:pt x="7286" y="3582"/>
                    <a:pt x="6852" y="4316"/>
                  </a:cubicBezTo>
                  <a:cubicBezTo>
                    <a:pt x="6730" y="4516"/>
                    <a:pt x="6585" y="4717"/>
                    <a:pt x="6429" y="4894"/>
                  </a:cubicBezTo>
                  <a:cubicBezTo>
                    <a:pt x="6392" y="4931"/>
                    <a:pt x="6439" y="4953"/>
                    <a:pt x="6475" y="4953"/>
                  </a:cubicBezTo>
                  <a:cubicBezTo>
                    <a:pt x="6483" y="4953"/>
                    <a:pt x="6490" y="4952"/>
                    <a:pt x="6496" y="4950"/>
                  </a:cubicBezTo>
                  <a:lnTo>
                    <a:pt x="6596" y="4883"/>
                  </a:lnTo>
                  <a:lnTo>
                    <a:pt x="6596" y="4883"/>
                  </a:lnTo>
                  <a:cubicBezTo>
                    <a:pt x="6474" y="5239"/>
                    <a:pt x="6318" y="5595"/>
                    <a:pt x="6040" y="5862"/>
                  </a:cubicBezTo>
                  <a:cubicBezTo>
                    <a:pt x="5707" y="6173"/>
                    <a:pt x="5262" y="6307"/>
                    <a:pt x="4817" y="6363"/>
                  </a:cubicBezTo>
                  <a:cubicBezTo>
                    <a:pt x="4739" y="6373"/>
                    <a:pt x="4650" y="6373"/>
                    <a:pt x="4561" y="6385"/>
                  </a:cubicBezTo>
                  <a:cubicBezTo>
                    <a:pt x="4683" y="6329"/>
                    <a:pt x="4795" y="6262"/>
                    <a:pt x="4906" y="6185"/>
                  </a:cubicBezTo>
                  <a:cubicBezTo>
                    <a:pt x="5195" y="5984"/>
                    <a:pt x="5440" y="5728"/>
                    <a:pt x="5618" y="5439"/>
                  </a:cubicBezTo>
                  <a:cubicBezTo>
                    <a:pt x="5851" y="5072"/>
                    <a:pt x="5996" y="4650"/>
                    <a:pt x="6040" y="4227"/>
                  </a:cubicBezTo>
                  <a:cubicBezTo>
                    <a:pt x="6062" y="4216"/>
                    <a:pt x="6073" y="4205"/>
                    <a:pt x="6095" y="4193"/>
                  </a:cubicBezTo>
                  <a:cubicBezTo>
                    <a:pt x="6340" y="4027"/>
                    <a:pt x="6563" y="3804"/>
                    <a:pt x="6740" y="3560"/>
                  </a:cubicBezTo>
                  <a:cubicBezTo>
                    <a:pt x="6829" y="3437"/>
                    <a:pt x="6918" y="3315"/>
                    <a:pt x="6997" y="3182"/>
                  </a:cubicBezTo>
                  <a:cubicBezTo>
                    <a:pt x="7074" y="3037"/>
                    <a:pt x="7152" y="2892"/>
                    <a:pt x="7197" y="2725"/>
                  </a:cubicBezTo>
                  <a:cubicBezTo>
                    <a:pt x="7241" y="2559"/>
                    <a:pt x="7252" y="2392"/>
                    <a:pt x="7208" y="2225"/>
                  </a:cubicBezTo>
                  <a:cubicBezTo>
                    <a:pt x="7175" y="2058"/>
                    <a:pt x="7108" y="1914"/>
                    <a:pt x="7041" y="1758"/>
                  </a:cubicBezTo>
                  <a:cubicBezTo>
                    <a:pt x="6941" y="1502"/>
                    <a:pt x="6819" y="1235"/>
                    <a:pt x="6629" y="1024"/>
                  </a:cubicBezTo>
                  <a:cubicBezTo>
                    <a:pt x="6429" y="790"/>
                    <a:pt x="6162" y="656"/>
                    <a:pt x="5862" y="624"/>
                  </a:cubicBezTo>
                  <a:cubicBezTo>
                    <a:pt x="5851" y="612"/>
                    <a:pt x="5840" y="612"/>
                    <a:pt x="5828" y="612"/>
                  </a:cubicBezTo>
                  <a:cubicBezTo>
                    <a:pt x="5684" y="367"/>
                    <a:pt x="5484" y="167"/>
                    <a:pt x="52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19"/>
            <p:cNvSpPr/>
            <p:nvPr/>
          </p:nvSpPr>
          <p:spPr>
            <a:xfrm>
              <a:off x="2027141" y="4349746"/>
              <a:ext cx="44691" cy="63391"/>
            </a:xfrm>
            <a:custGeom>
              <a:avLst/>
              <a:gdLst/>
              <a:ahLst/>
              <a:cxnLst/>
              <a:rect l="l" t="t" r="r" b="b"/>
              <a:pathLst>
                <a:path w="1281" h="1817" extrusionOk="0">
                  <a:moveTo>
                    <a:pt x="133" y="1"/>
                  </a:moveTo>
                  <a:cubicBezTo>
                    <a:pt x="101" y="1"/>
                    <a:pt x="68" y="3"/>
                    <a:pt x="34" y="8"/>
                  </a:cubicBezTo>
                  <a:cubicBezTo>
                    <a:pt x="12" y="8"/>
                    <a:pt x="1" y="42"/>
                    <a:pt x="12" y="64"/>
                  </a:cubicBezTo>
                  <a:cubicBezTo>
                    <a:pt x="34" y="86"/>
                    <a:pt x="190" y="119"/>
                    <a:pt x="245" y="153"/>
                  </a:cubicBezTo>
                  <a:cubicBezTo>
                    <a:pt x="534" y="341"/>
                    <a:pt x="768" y="475"/>
                    <a:pt x="868" y="831"/>
                  </a:cubicBezTo>
                  <a:cubicBezTo>
                    <a:pt x="969" y="1198"/>
                    <a:pt x="724" y="1498"/>
                    <a:pt x="501" y="1754"/>
                  </a:cubicBezTo>
                  <a:cubicBezTo>
                    <a:pt x="475" y="1789"/>
                    <a:pt x="517" y="1817"/>
                    <a:pt x="558" y="1817"/>
                  </a:cubicBezTo>
                  <a:cubicBezTo>
                    <a:pt x="569" y="1817"/>
                    <a:pt x="581" y="1814"/>
                    <a:pt x="590" y="1810"/>
                  </a:cubicBezTo>
                  <a:cubicBezTo>
                    <a:pt x="890" y="1632"/>
                    <a:pt x="1224" y="1387"/>
                    <a:pt x="1246" y="1009"/>
                  </a:cubicBezTo>
                  <a:cubicBezTo>
                    <a:pt x="1280" y="608"/>
                    <a:pt x="946" y="341"/>
                    <a:pt x="635" y="163"/>
                  </a:cubicBezTo>
                  <a:cubicBezTo>
                    <a:pt x="492" y="78"/>
                    <a:pt x="325" y="1"/>
                    <a:pt x="1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19"/>
            <p:cNvSpPr/>
            <p:nvPr/>
          </p:nvSpPr>
          <p:spPr>
            <a:xfrm>
              <a:off x="2057599" y="4345141"/>
              <a:ext cx="102883" cy="139655"/>
            </a:xfrm>
            <a:custGeom>
              <a:avLst/>
              <a:gdLst/>
              <a:ahLst/>
              <a:cxnLst/>
              <a:rect l="l" t="t" r="r" b="b"/>
              <a:pathLst>
                <a:path w="2949" h="4003" extrusionOk="0">
                  <a:moveTo>
                    <a:pt x="2898" y="0"/>
                  </a:moveTo>
                  <a:cubicBezTo>
                    <a:pt x="2878" y="0"/>
                    <a:pt x="2859" y="9"/>
                    <a:pt x="2854" y="29"/>
                  </a:cubicBezTo>
                  <a:cubicBezTo>
                    <a:pt x="2765" y="485"/>
                    <a:pt x="2565" y="930"/>
                    <a:pt x="2264" y="1286"/>
                  </a:cubicBezTo>
                  <a:cubicBezTo>
                    <a:pt x="2053" y="1553"/>
                    <a:pt x="1786" y="1764"/>
                    <a:pt x="1497" y="1931"/>
                  </a:cubicBezTo>
                  <a:cubicBezTo>
                    <a:pt x="1285" y="2020"/>
                    <a:pt x="1063" y="2075"/>
                    <a:pt x="830" y="2097"/>
                  </a:cubicBezTo>
                  <a:cubicBezTo>
                    <a:pt x="738" y="2110"/>
                    <a:pt x="644" y="2116"/>
                    <a:pt x="550" y="2116"/>
                  </a:cubicBezTo>
                  <a:cubicBezTo>
                    <a:pt x="393" y="2116"/>
                    <a:pt x="233" y="2099"/>
                    <a:pt x="73" y="2064"/>
                  </a:cubicBezTo>
                  <a:cubicBezTo>
                    <a:pt x="69" y="2063"/>
                    <a:pt x="65" y="2063"/>
                    <a:pt x="61" y="2063"/>
                  </a:cubicBezTo>
                  <a:cubicBezTo>
                    <a:pt x="23" y="2063"/>
                    <a:pt x="0" y="2111"/>
                    <a:pt x="51" y="2131"/>
                  </a:cubicBezTo>
                  <a:cubicBezTo>
                    <a:pt x="219" y="2169"/>
                    <a:pt x="392" y="2186"/>
                    <a:pt x="566" y="2186"/>
                  </a:cubicBezTo>
                  <a:cubicBezTo>
                    <a:pt x="646" y="2186"/>
                    <a:pt x="727" y="2183"/>
                    <a:pt x="807" y="2176"/>
                  </a:cubicBezTo>
                  <a:lnTo>
                    <a:pt x="807" y="2176"/>
                  </a:lnTo>
                  <a:cubicBezTo>
                    <a:pt x="640" y="2208"/>
                    <a:pt x="484" y="2231"/>
                    <a:pt x="318" y="2253"/>
                  </a:cubicBezTo>
                  <a:cubicBezTo>
                    <a:pt x="251" y="2265"/>
                    <a:pt x="274" y="2342"/>
                    <a:pt x="340" y="2342"/>
                  </a:cubicBezTo>
                  <a:cubicBezTo>
                    <a:pt x="362" y="2343"/>
                    <a:pt x="384" y="2343"/>
                    <a:pt x="405" y="2343"/>
                  </a:cubicBezTo>
                  <a:cubicBezTo>
                    <a:pt x="630" y="2343"/>
                    <a:pt x="861" y="2291"/>
                    <a:pt x="1074" y="2220"/>
                  </a:cubicBezTo>
                  <a:cubicBezTo>
                    <a:pt x="1219" y="2186"/>
                    <a:pt x="1352" y="2131"/>
                    <a:pt x="1475" y="2064"/>
                  </a:cubicBezTo>
                  <a:lnTo>
                    <a:pt x="1475" y="2064"/>
                  </a:lnTo>
                  <a:cubicBezTo>
                    <a:pt x="1352" y="2665"/>
                    <a:pt x="1085" y="3221"/>
                    <a:pt x="629" y="3644"/>
                  </a:cubicBezTo>
                  <a:cubicBezTo>
                    <a:pt x="573" y="3699"/>
                    <a:pt x="507" y="3755"/>
                    <a:pt x="440" y="3810"/>
                  </a:cubicBezTo>
                  <a:cubicBezTo>
                    <a:pt x="407" y="3832"/>
                    <a:pt x="373" y="3866"/>
                    <a:pt x="340" y="3888"/>
                  </a:cubicBezTo>
                  <a:cubicBezTo>
                    <a:pt x="307" y="3911"/>
                    <a:pt x="262" y="3933"/>
                    <a:pt x="240" y="3977"/>
                  </a:cubicBezTo>
                  <a:cubicBezTo>
                    <a:pt x="231" y="3986"/>
                    <a:pt x="244" y="4002"/>
                    <a:pt x="261" y="4002"/>
                  </a:cubicBezTo>
                  <a:cubicBezTo>
                    <a:pt x="265" y="4002"/>
                    <a:pt x="269" y="4002"/>
                    <a:pt x="274" y="4000"/>
                  </a:cubicBezTo>
                  <a:cubicBezTo>
                    <a:pt x="351" y="3988"/>
                    <a:pt x="418" y="3933"/>
                    <a:pt x="484" y="3888"/>
                  </a:cubicBezTo>
                  <a:cubicBezTo>
                    <a:pt x="551" y="3844"/>
                    <a:pt x="607" y="3799"/>
                    <a:pt x="674" y="3743"/>
                  </a:cubicBezTo>
                  <a:cubicBezTo>
                    <a:pt x="796" y="3632"/>
                    <a:pt x="907" y="3521"/>
                    <a:pt x="1008" y="3399"/>
                  </a:cubicBezTo>
                  <a:cubicBezTo>
                    <a:pt x="1208" y="3143"/>
                    <a:pt x="1364" y="2854"/>
                    <a:pt x="1475" y="2554"/>
                  </a:cubicBezTo>
                  <a:cubicBezTo>
                    <a:pt x="1530" y="2386"/>
                    <a:pt x="1574" y="2208"/>
                    <a:pt x="1586" y="2020"/>
                  </a:cubicBezTo>
                  <a:lnTo>
                    <a:pt x="1586" y="2008"/>
                  </a:lnTo>
                  <a:cubicBezTo>
                    <a:pt x="1641" y="1975"/>
                    <a:pt x="1697" y="1942"/>
                    <a:pt x="1764" y="1909"/>
                  </a:cubicBezTo>
                  <a:cubicBezTo>
                    <a:pt x="1786" y="1886"/>
                    <a:pt x="1808" y="1864"/>
                    <a:pt x="1841" y="1853"/>
                  </a:cubicBezTo>
                  <a:cubicBezTo>
                    <a:pt x="2075" y="1708"/>
                    <a:pt x="2286" y="1530"/>
                    <a:pt x="2464" y="1319"/>
                  </a:cubicBezTo>
                  <a:cubicBezTo>
                    <a:pt x="2609" y="1141"/>
                    <a:pt x="2731" y="941"/>
                    <a:pt x="2809" y="718"/>
                  </a:cubicBezTo>
                  <a:cubicBezTo>
                    <a:pt x="2820" y="696"/>
                    <a:pt x="2798" y="685"/>
                    <a:pt x="2776" y="685"/>
                  </a:cubicBezTo>
                  <a:cubicBezTo>
                    <a:pt x="2854" y="473"/>
                    <a:pt x="2921" y="263"/>
                    <a:pt x="2943" y="40"/>
                  </a:cubicBezTo>
                  <a:cubicBezTo>
                    <a:pt x="2949" y="15"/>
                    <a:pt x="2923" y="0"/>
                    <a:pt x="289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19"/>
            <p:cNvSpPr/>
            <p:nvPr/>
          </p:nvSpPr>
          <p:spPr>
            <a:xfrm>
              <a:off x="1949165" y="4290575"/>
              <a:ext cx="129468" cy="76753"/>
            </a:xfrm>
            <a:custGeom>
              <a:avLst/>
              <a:gdLst/>
              <a:ahLst/>
              <a:cxnLst/>
              <a:rect l="l" t="t" r="r" b="b"/>
              <a:pathLst>
                <a:path w="3711" h="2200" extrusionOk="0">
                  <a:moveTo>
                    <a:pt x="3641" y="1"/>
                  </a:moveTo>
                  <a:cubicBezTo>
                    <a:pt x="3636" y="1"/>
                    <a:pt x="3631" y="1"/>
                    <a:pt x="3626" y="3"/>
                  </a:cubicBezTo>
                  <a:cubicBezTo>
                    <a:pt x="3270" y="169"/>
                    <a:pt x="2914" y="358"/>
                    <a:pt x="2636" y="648"/>
                  </a:cubicBezTo>
                  <a:cubicBezTo>
                    <a:pt x="2569" y="714"/>
                    <a:pt x="2502" y="792"/>
                    <a:pt x="2447" y="881"/>
                  </a:cubicBezTo>
                  <a:cubicBezTo>
                    <a:pt x="2258" y="792"/>
                    <a:pt x="2047" y="714"/>
                    <a:pt x="1835" y="703"/>
                  </a:cubicBezTo>
                  <a:cubicBezTo>
                    <a:pt x="1735" y="703"/>
                    <a:pt x="1624" y="714"/>
                    <a:pt x="1535" y="759"/>
                  </a:cubicBezTo>
                  <a:cubicBezTo>
                    <a:pt x="1435" y="803"/>
                    <a:pt x="1357" y="881"/>
                    <a:pt x="1279" y="947"/>
                  </a:cubicBezTo>
                  <a:cubicBezTo>
                    <a:pt x="1190" y="1026"/>
                    <a:pt x="1113" y="1081"/>
                    <a:pt x="1001" y="1125"/>
                  </a:cubicBezTo>
                  <a:cubicBezTo>
                    <a:pt x="912" y="1170"/>
                    <a:pt x="812" y="1204"/>
                    <a:pt x="712" y="1237"/>
                  </a:cubicBezTo>
                  <a:cubicBezTo>
                    <a:pt x="534" y="1315"/>
                    <a:pt x="367" y="1426"/>
                    <a:pt x="245" y="1582"/>
                  </a:cubicBezTo>
                  <a:cubicBezTo>
                    <a:pt x="112" y="1738"/>
                    <a:pt x="0" y="1948"/>
                    <a:pt x="0" y="2160"/>
                  </a:cubicBezTo>
                  <a:cubicBezTo>
                    <a:pt x="0" y="2185"/>
                    <a:pt x="25" y="2199"/>
                    <a:pt x="48" y="2199"/>
                  </a:cubicBezTo>
                  <a:cubicBezTo>
                    <a:pt x="66" y="2199"/>
                    <a:pt x="84" y="2191"/>
                    <a:pt x="89" y="2171"/>
                  </a:cubicBezTo>
                  <a:cubicBezTo>
                    <a:pt x="134" y="1993"/>
                    <a:pt x="189" y="1827"/>
                    <a:pt x="300" y="1682"/>
                  </a:cubicBezTo>
                  <a:cubicBezTo>
                    <a:pt x="412" y="1537"/>
                    <a:pt x="545" y="1415"/>
                    <a:pt x="712" y="1348"/>
                  </a:cubicBezTo>
                  <a:cubicBezTo>
                    <a:pt x="890" y="1259"/>
                    <a:pt x="1090" y="1214"/>
                    <a:pt x="1246" y="1103"/>
                  </a:cubicBezTo>
                  <a:cubicBezTo>
                    <a:pt x="1324" y="1048"/>
                    <a:pt x="1390" y="981"/>
                    <a:pt x="1469" y="915"/>
                  </a:cubicBezTo>
                  <a:cubicBezTo>
                    <a:pt x="1546" y="848"/>
                    <a:pt x="1647" y="803"/>
                    <a:pt x="1746" y="792"/>
                  </a:cubicBezTo>
                  <a:cubicBezTo>
                    <a:pt x="1768" y="790"/>
                    <a:pt x="1789" y="789"/>
                    <a:pt x="1811" y="789"/>
                  </a:cubicBezTo>
                  <a:cubicBezTo>
                    <a:pt x="2013" y="789"/>
                    <a:pt x="2222" y="877"/>
                    <a:pt x="2403" y="947"/>
                  </a:cubicBezTo>
                  <a:lnTo>
                    <a:pt x="2403" y="959"/>
                  </a:lnTo>
                  <a:cubicBezTo>
                    <a:pt x="2292" y="1170"/>
                    <a:pt x="2236" y="1404"/>
                    <a:pt x="2269" y="1649"/>
                  </a:cubicBezTo>
                  <a:cubicBezTo>
                    <a:pt x="2275" y="1676"/>
                    <a:pt x="2303" y="1690"/>
                    <a:pt x="2329" y="1690"/>
                  </a:cubicBezTo>
                  <a:cubicBezTo>
                    <a:pt x="2355" y="1690"/>
                    <a:pt x="2381" y="1676"/>
                    <a:pt x="2381" y="1649"/>
                  </a:cubicBezTo>
                  <a:cubicBezTo>
                    <a:pt x="2325" y="1293"/>
                    <a:pt x="2492" y="937"/>
                    <a:pt x="2736" y="681"/>
                  </a:cubicBezTo>
                  <a:cubicBezTo>
                    <a:pt x="2992" y="414"/>
                    <a:pt x="3348" y="247"/>
                    <a:pt x="3671" y="58"/>
                  </a:cubicBezTo>
                  <a:cubicBezTo>
                    <a:pt x="3710" y="38"/>
                    <a:pt x="3680" y="1"/>
                    <a:pt x="36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19"/>
            <p:cNvSpPr/>
            <p:nvPr/>
          </p:nvSpPr>
          <p:spPr>
            <a:xfrm>
              <a:off x="1929349" y="4292808"/>
              <a:ext cx="54529" cy="106232"/>
            </a:xfrm>
            <a:custGeom>
              <a:avLst/>
              <a:gdLst/>
              <a:ahLst/>
              <a:cxnLst/>
              <a:rect l="l" t="t" r="r" b="b"/>
              <a:pathLst>
                <a:path w="1563" h="3045" extrusionOk="0">
                  <a:moveTo>
                    <a:pt x="1498" y="0"/>
                  </a:moveTo>
                  <a:cubicBezTo>
                    <a:pt x="1492" y="0"/>
                    <a:pt x="1486" y="2"/>
                    <a:pt x="1480" y="5"/>
                  </a:cubicBezTo>
                  <a:cubicBezTo>
                    <a:pt x="1402" y="27"/>
                    <a:pt x="1325" y="60"/>
                    <a:pt x="1246" y="105"/>
                  </a:cubicBezTo>
                  <a:lnTo>
                    <a:pt x="1236" y="105"/>
                  </a:lnTo>
                  <a:cubicBezTo>
                    <a:pt x="1169" y="139"/>
                    <a:pt x="1102" y="172"/>
                    <a:pt x="1046" y="216"/>
                  </a:cubicBezTo>
                  <a:cubicBezTo>
                    <a:pt x="635" y="495"/>
                    <a:pt x="312" y="917"/>
                    <a:pt x="124" y="1362"/>
                  </a:cubicBezTo>
                  <a:cubicBezTo>
                    <a:pt x="68" y="1529"/>
                    <a:pt x="1" y="1718"/>
                    <a:pt x="1" y="1896"/>
                  </a:cubicBezTo>
                  <a:cubicBezTo>
                    <a:pt x="1" y="1920"/>
                    <a:pt x="20" y="1931"/>
                    <a:pt x="39" y="1931"/>
                  </a:cubicBezTo>
                  <a:cubicBezTo>
                    <a:pt x="56" y="1931"/>
                    <a:pt x="74" y="1922"/>
                    <a:pt x="79" y="1907"/>
                  </a:cubicBezTo>
                  <a:cubicBezTo>
                    <a:pt x="134" y="1763"/>
                    <a:pt x="168" y="1607"/>
                    <a:pt x="223" y="1462"/>
                  </a:cubicBezTo>
                  <a:cubicBezTo>
                    <a:pt x="279" y="1306"/>
                    <a:pt x="346" y="1162"/>
                    <a:pt x="423" y="1028"/>
                  </a:cubicBezTo>
                  <a:cubicBezTo>
                    <a:pt x="435" y="1017"/>
                    <a:pt x="457" y="995"/>
                    <a:pt x="468" y="972"/>
                  </a:cubicBezTo>
                  <a:lnTo>
                    <a:pt x="468" y="972"/>
                  </a:lnTo>
                  <a:cubicBezTo>
                    <a:pt x="413" y="1095"/>
                    <a:pt x="379" y="1217"/>
                    <a:pt x="357" y="1351"/>
                  </a:cubicBezTo>
                  <a:cubicBezTo>
                    <a:pt x="346" y="1373"/>
                    <a:pt x="368" y="1384"/>
                    <a:pt x="401" y="1395"/>
                  </a:cubicBezTo>
                  <a:cubicBezTo>
                    <a:pt x="268" y="1629"/>
                    <a:pt x="179" y="1874"/>
                    <a:pt x="168" y="2141"/>
                  </a:cubicBezTo>
                  <a:cubicBezTo>
                    <a:pt x="156" y="2307"/>
                    <a:pt x="179" y="2485"/>
                    <a:pt x="235" y="2641"/>
                  </a:cubicBezTo>
                  <a:cubicBezTo>
                    <a:pt x="257" y="2719"/>
                    <a:pt x="302" y="2796"/>
                    <a:pt x="346" y="2863"/>
                  </a:cubicBezTo>
                  <a:cubicBezTo>
                    <a:pt x="401" y="2930"/>
                    <a:pt x="457" y="2986"/>
                    <a:pt x="524" y="3041"/>
                  </a:cubicBezTo>
                  <a:cubicBezTo>
                    <a:pt x="528" y="3043"/>
                    <a:pt x="534" y="3044"/>
                    <a:pt x="539" y="3044"/>
                  </a:cubicBezTo>
                  <a:cubicBezTo>
                    <a:pt x="564" y="3044"/>
                    <a:pt x="597" y="3026"/>
                    <a:pt x="579" y="3008"/>
                  </a:cubicBezTo>
                  <a:cubicBezTo>
                    <a:pt x="346" y="2786"/>
                    <a:pt x="257" y="2441"/>
                    <a:pt x="279" y="2141"/>
                  </a:cubicBezTo>
                  <a:cubicBezTo>
                    <a:pt x="302" y="1763"/>
                    <a:pt x="490" y="1417"/>
                    <a:pt x="680" y="1106"/>
                  </a:cubicBezTo>
                  <a:cubicBezTo>
                    <a:pt x="702" y="1068"/>
                    <a:pt x="668" y="1046"/>
                    <a:pt x="634" y="1046"/>
                  </a:cubicBezTo>
                  <a:cubicBezTo>
                    <a:pt x="617" y="1046"/>
                    <a:pt x="601" y="1051"/>
                    <a:pt x="591" y="1061"/>
                  </a:cubicBezTo>
                  <a:cubicBezTo>
                    <a:pt x="557" y="1128"/>
                    <a:pt x="512" y="1195"/>
                    <a:pt x="479" y="1251"/>
                  </a:cubicBezTo>
                  <a:cubicBezTo>
                    <a:pt x="535" y="1051"/>
                    <a:pt x="624" y="851"/>
                    <a:pt x="746" y="673"/>
                  </a:cubicBezTo>
                  <a:cubicBezTo>
                    <a:pt x="802" y="584"/>
                    <a:pt x="880" y="505"/>
                    <a:pt x="947" y="439"/>
                  </a:cubicBezTo>
                  <a:cubicBezTo>
                    <a:pt x="991" y="406"/>
                    <a:pt x="1024" y="372"/>
                    <a:pt x="1068" y="339"/>
                  </a:cubicBezTo>
                  <a:cubicBezTo>
                    <a:pt x="1214" y="228"/>
                    <a:pt x="1369" y="139"/>
                    <a:pt x="1525" y="60"/>
                  </a:cubicBezTo>
                  <a:cubicBezTo>
                    <a:pt x="1562" y="42"/>
                    <a:pt x="1529" y="0"/>
                    <a:pt x="149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19"/>
            <p:cNvSpPr/>
            <p:nvPr/>
          </p:nvSpPr>
          <p:spPr>
            <a:xfrm>
              <a:off x="1963609" y="4474786"/>
              <a:ext cx="152458" cy="45598"/>
            </a:xfrm>
            <a:custGeom>
              <a:avLst/>
              <a:gdLst/>
              <a:ahLst/>
              <a:cxnLst/>
              <a:rect l="l" t="t" r="r" b="b"/>
              <a:pathLst>
                <a:path w="4370" h="1307" extrusionOk="0">
                  <a:moveTo>
                    <a:pt x="20" y="1"/>
                  </a:moveTo>
                  <a:cubicBezTo>
                    <a:pt x="10" y="1"/>
                    <a:pt x="1" y="8"/>
                    <a:pt x="9" y="17"/>
                  </a:cubicBezTo>
                  <a:cubicBezTo>
                    <a:pt x="42" y="83"/>
                    <a:pt x="98" y="116"/>
                    <a:pt x="153" y="150"/>
                  </a:cubicBezTo>
                  <a:lnTo>
                    <a:pt x="353" y="250"/>
                  </a:lnTo>
                  <a:cubicBezTo>
                    <a:pt x="487" y="306"/>
                    <a:pt x="620" y="350"/>
                    <a:pt x="754" y="383"/>
                  </a:cubicBezTo>
                  <a:cubicBezTo>
                    <a:pt x="1043" y="462"/>
                    <a:pt x="1344" y="494"/>
                    <a:pt x="1633" y="528"/>
                  </a:cubicBezTo>
                  <a:lnTo>
                    <a:pt x="1866" y="561"/>
                  </a:lnTo>
                  <a:cubicBezTo>
                    <a:pt x="1499" y="951"/>
                    <a:pt x="1010" y="1206"/>
                    <a:pt x="465" y="1229"/>
                  </a:cubicBezTo>
                  <a:cubicBezTo>
                    <a:pt x="409" y="1240"/>
                    <a:pt x="409" y="1307"/>
                    <a:pt x="465" y="1307"/>
                  </a:cubicBezTo>
                  <a:cubicBezTo>
                    <a:pt x="1043" y="1295"/>
                    <a:pt x="1633" y="1028"/>
                    <a:pt x="2000" y="583"/>
                  </a:cubicBezTo>
                  <a:cubicBezTo>
                    <a:pt x="2211" y="606"/>
                    <a:pt x="2434" y="640"/>
                    <a:pt x="2656" y="662"/>
                  </a:cubicBezTo>
                  <a:cubicBezTo>
                    <a:pt x="2854" y="690"/>
                    <a:pt x="3062" y="723"/>
                    <a:pt x="3267" y="723"/>
                  </a:cubicBezTo>
                  <a:cubicBezTo>
                    <a:pt x="3383" y="723"/>
                    <a:pt x="3500" y="712"/>
                    <a:pt x="3613" y="684"/>
                  </a:cubicBezTo>
                  <a:cubicBezTo>
                    <a:pt x="3902" y="617"/>
                    <a:pt x="4191" y="439"/>
                    <a:pt x="4347" y="183"/>
                  </a:cubicBezTo>
                  <a:cubicBezTo>
                    <a:pt x="4369" y="146"/>
                    <a:pt x="4325" y="118"/>
                    <a:pt x="4284" y="118"/>
                  </a:cubicBezTo>
                  <a:cubicBezTo>
                    <a:pt x="4265" y="118"/>
                    <a:pt x="4246" y="124"/>
                    <a:pt x="4236" y="139"/>
                  </a:cubicBezTo>
                  <a:cubicBezTo>
                    <a:pt x="4080" y="339"/>
                    <a:pt x="3880" y="506"/>
                    <a:pt x="3623" y="583"/>
                  </a:cubicBezTo>
                  <a:cubicBezTo>
                    <a:pt x="3510" y="618"/>
                    <a:pt x="3394" y="631"/>
                    <a:pt x="3276" y="631"/>
                  </a:cubicBezTo>
                  <a:cubicBezTo>
                    <a:pt x="3093" y="631"/>
                    <a:pt x="2906" y="600"/>
                    <a:pt x="2723" y="573"/>
                  </a:cubicBezTo>
                  <a:lnTo>
                    <a:pt x="2066" y="494"/>
                  </a:lnTo>
                  <a:cubicBezTo>
                    <a:pt x="2078" y="472"/>
                    <a:pt x="2088" y="462"/>
                    <a:pt x="2100" y="439"/>
                  </a:cubicBezTo>
                  <a:cubicBezTo>
                    <a:pt x="2122" y="401"/>
                    <a:pt x="2084" y="374"/>
                    <a:pt x="2046" y="374"/>
                  </a:cubicBezTo>
                  <a:cubicBezTo>
                    <a:pt x="2028" y="374"/>
                    <a:pt x="2010" y="380"/>
                    <a:pt x="2000" y="395"/>
                  </a:cubicBezTo>
                  <a:cubicBezTo>
                    <a:pt x="1977" y="428"/>
                    <a:pt x="1955" y="450"/>
                    <a:pt x="1933" y="472"/>
                  </a:cubicBezTo>
                  <a:lnTo>
                    <a:pt x="1755" y="450"/>
                  </a:lnTo>
                  <a:cubicBezTo>
                    <a:pt x="1466" y="417"/>
                    <a:pt x="1188" y="383"/>
                    <a:pt x="899" y="328"/>
                  </a:cubicBezTo>
                  <a:cubicBezTo>
                    <a:pt x="754" y="294"/>
                    <a:pt x="598" y="261"/>
                    <a:pt x="454" y="205"/>
                  </a:cubicBezTo>
                  <a:cubicBezTo>
                    <a:pt x="387" y="172"/>
                    <a:pt x="309" y="139"/>
                    <a:pt x="242" y="106"/>
                  </a:cubicBezTo>
                  <a:cubicBezTo>
                    <a:pt x="175" y="72"/>
                    <a:pt x="109" y="27"/>
                    <a:pt x="31" y="5"/>
                  </a:cubicBezTo>
                  <a:cubicBezTo>
                    <a:pt x="28" y="2"/>
                    <a:pt x="24" y="1"/>
                    <a:pt x="2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19"/>
            <p:cNvSpPr/>
            <p:nvPr/>
          </p:nvSpPr>
          <p:spPr>
            <a:xfrm>
              <a:off x="2012383" y="4507232"/>
              <a:ext cx="99081" cy="14234"/>
            </a:xfrm>
            <a:custGeom>
              <a:avLst/>
              <a:gdLst/>
              <a:ahLst/>
              <a:cxnLst/>
              <a:rect l="l" t="t" r="r" b="b"/>
              <a:pathLst>
                <a:path w="2840" h="408" extrusionOk="0">
                  <a:moveTo>
                    <a:pt x="2761" y="1"/>
                  </a:moveTo>
                  <a:cubicBezTo>
                    <a:pt x="2748" y="1"/>
                    <a:pt x="2735" y="3"/>
                    <a:pt x="2726" y="9"/>
                  </a:cubicBezTo>
                  <a:cubicBezTo>
                    <a:pt x="2593" y="98"/>
                    <a:pt x="2459" y="187"/>
                    <a:pt x="2292" y="232"/>
                  </a:cubicBezTo>
                  <a:cubicBezTo>
                    <a:pt x="2136" y="276"/>
                    <a:pt x="1970" y="310"/>
                    <a:pt x="1814" y="321"/>
                  </a:cubicBezTo>
                  <a:cubicBezTo>
                    <a:pt x="1780" y="322"/>
                    <a:pt x="1745" y="322"/>
                    <a:pt x="1710" y="322"/>
                  </a:cubicBezTo>
                  <a:cubicBezTo>
                    <a:pt x="1369" y="322"/>
                    <a:pt x="1034" y="274"/>
                    <a:pt x="690" y="254"/>
                  </a:cubicBezTo>
                  <a:cubicBezTo>
                    <a:pt x="579" y="243"/>
                    <a:pt x="468" y="243"/>
                    <a:pt x="357" y="243"/>
                  </a:cubicBezTo>
                  <a:cubicBezTo>
                    <a:pt x="257" y="254"/>
                    <a:pt x="134" y="254"/>
                    <a:pt x="35" y="288"/>
                  </a:cubicBezTo>
                  <a:cubicBezTo>
                    <a:pt x="1" y="299"/>
                    <a:pt x="23" y="332"/>
                    <a:pt x="57" y="332"/>
                  </a:cubicBezTo>
                  <a:cubicBezTo>
                    <a:pt x="76" y="334"/>
                    <a:pt x="96" y="335"/>
                    <a:pt x="116" y="335"/>
                  </a:cubicBezTo>
                  <a:cubicBezTo>
                    <a:pt x="199" y="335"/>
                    <a:pt x="287" y="321"/>
                    <a:pt x="368" y="321"/>
                  </a:cubicBezTo>
                  <a:cubicBezTo>
                    <a:pt x="468" y="321"/>
                    <a:pt x="569" y="332"/>
                    <a:pt x="680" y="332"/>
                  </a:cubicBezTo>
                  <a:cubicBezTo>
                    <a:pt x="880" y="355"/>
                    <a:pt x="1091" y="377"/>
                    <a:pt x="1291" y="388"/>
                  </a:cubicBezTo>
                  <a:cubicBezTo>
                    <a:pt x="1418" y="400"/>
                    <a:pt x="1546" y="408"/>
                    <a:pt x="1674" y="408"/>
                  </a:cubicBezTo>
                  <a:cubicBezTo>
                    <a:pt x="1895" y="408"/>
                    <a:pt x="2115" y="384"/>
                    <a:pt x="2326" y="321"/>
                  </a:cubicBezTo>
                  <a:cubicBezTo>
                    <a:pt x="2504" y="266"/>
                    <a:pt x="2682" y="187"/>
                    <a:pt x="2815" y="54"/>
                  </a:cubicBezTo>
                  <a:cubicBezTo>
                    <a:pt x="2839" y="21"/>
                    <a:pt x="2798" y="1"/>
                    <a:pt x="27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19"/>
            <p:cNvSpPr/>
            <p:nvPr/>
          </p:nvSpPr>
          <p:spPr>
            <a:xfrm>
              <a:off x="1921987" y="4479600"/>
              <a:ext cx="99394" cy="29585"/>
            </a:xfrm>
            <a:custGeom>
              <a:avLst/>
              <a:gdLst/>
              <a:ahLst/>
              <a:cxnLst/>
              <a:rect l="l" t="t" r="r" b="b"/>
              <a:pathLst>
                <a:path w="2849" h="848" extrusionOk="0">
                  <a:moveTo>
                    <a:pt x="55" y="1"/>
                  </a:moveTo>
                  <a:cubicBezTo>
                    <a:pt x="28" y="1"/>
                    <a:pt x="1" y="16"/>
                    <a:pt x="23" y="45"/>
                  </a:cubicBezTo>
                  <a:cubicBezTo>
                    <a:pt x="256" y="334"/>
                    <a:pt x="590" y="557"/>
                    <a:pt x="935" y="690"/>
                  </a:cubicBezTo>
                  <a:cubicBezTo>
                    <a:pt x="1208" y="795"/>
                    <a:pt x="1498" y="847"/>
                    <a:pt x="1784" y="847"/>
                  </a:cubicBezTo>
                  <a:cubicBezTo>
                    <a:pt x="1895" y="847"/>
                    <a:pt x="2005" y="839"/>
                    <a:pt x="2114" y="824"/>
                  </a:cubicBezTo>
                  <a:cubicBezTo>
                    <a:pt x="2347" y="801"/>
                    <a:pt x="2592" y="735"/>
                    <a:pt x="2792" y="623"/>
                  </a:cubicBezTo>
                  <a:cubicBezTo>
                    <a:pt x="2848" y="596"/>
                    <a:pt x="2810" y="552"/>
                    <a:pt x="2763" y="552"/>
                  </a:cubicBezTo>
                  <a:cubicBezTo>
                    <a:pt x="2755" y="552"/>
                    <a:pt x="2746" y="553"/>
                    <a:pt x="2737" y="557"/>
                  </a:cubicBezTo>
                  <a:cubicBezTo>
                    <a:pt x="2547" y="623"/>
                    <a:pt x="2369" y="679"/>
                    <a:pt x="2181" y="724"/>
                  </a:cubicBezTo>
                  <a:cubicBezTo>
                    <a:pt x="2060" y="745"/>
                    <a:pt x="1935" y="753"/>
                    <a:pt x="1808" y="753"/>
                  </a:cubicBezTo>
                  <a:cubicBezTo>
                    <a:pt x="1736" y="753"/>
                    <a:pt x="1664" y="750"/>
                    <a:pt x="1591" y="746"/>
                  </a:cubicBezTo>
                  <a:cubicBezTo>
                    <a:pt x="1224" y="712"/>
                    <a:pt x="868" y="590"/>
                    <a:pt x="568" y="401"/>
                  </a:cubicBezTo>
                  <a:cubicBezTo>
                    <a:pt x="390" y="290"/>
                    <a:pt x="234" y="156"/>
                    <a:pt x="90" y="12"/>
                  </a:cubicBezTo>
                  <a:cubicBezTo>
                    <a:pt x="82" y="5"/>
                    <a:pt x="69" y="1"/>
                    <a:pt x="5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19"/>
            <p:cNvSpPr/>
            <p:nvPr/>
          </p:nvSpPr>
          <p:spPr>
            <a:xfrm>
              <a:off x="1910370" y="4363387"/>
              <a:ext cx="26410" cy="88405"/>
            </a:xfrm>
            <a:custGeom>
              <a:avLst/>
              <a:gdLst/>
              <a:ahLst/>
              <a:cxnLst/>
              <a:rect l="l" t="t" r="r" b="b"/>
              <a:pathLst>
                <a:path w="757" h="2534" extrusionOk="0">
                  <a:moveTo>
                    <a:pt x="320" y="1"/>
                  </a:moveTo>
                  <a:cubicBezTo>
                    <a:pt x="305" y="1"/>
                    <a:pt x="290" y="6"/>
                    <a:pt x="278" y="17"/>
                  </a:cubicBezTo>
                  <a:cubicBezTo>
                    <a:pt x="167" y="140"/>
                    <a:pt x="100" y="329"/>
                    <a:pt x="55" y="496"/>
                  </a:cubicBezTo>
                  <a:cubicBezTo>
                    <a:pt x="11" y="684"/>
                    <a:pt x="0" y="862"/>
                    <a:pt x="11" y="1052"/>
                  </a:cubicBezTo>
                  <a:cubicBezTo>
                    <a:pt x="22" y="1252"/>
                    <a:pt x="55" y="1463"/>
                    <a:pt x="100" y="1663"/>
                  </a:cubicBezTo>
                  <a:cubicBezTo>
                    <a:pt x="144" y="1853"/>
                    <a:pt x="178" y="2053"/>
                    <a:pt x="256" y="2231"/>
                  </a:cubicBezTo>
                  <a:cubicBezTo>
                    <a:pt x="329" y="2397"/>
                    <a:pt x="469" y="2533"/>
                    <a:pt x="649" y="2533"/>
                  </a:cubicBezTo>
                  <a:cubicBezTo>
                    <a:pt x="662" y="2533"/>
                    <a:pt x="676" y="2532"/>
                    <a:pt x="690" y="2531"/>
                  </a:cubicBezTo>
                  <a:cubicBezTo>
                    <a:pt x="757" y="2531"/>
                    <a:pt x="757" y="2464"/>
                    <a:pt x="690" y="2453"/>
                  </a:cubicBezTo>
                  <a:cubicBezTo>
                    <a:pt x="534" y="2442"/>
                    <a:pt x="423" y="2286"/>
                    <a:pt x="378" y="2153"/>
                  </a:cubicBezTo>
                  <a:cubicBezTo>
                    <a:pt x="312" y="1986"/>
                    <a:pt x="278" y="1808"/>
                    <a:pt x="233" y="1630"/>
                  </a:cubicBezTo>
                  <a:cubicBezTo>
                    <a:pt x="156" y="1274"/>
                    <a:pt x="100" y="907"/>
                    <a:pt x="167" y="551"/>
                  </a:cubicBezTo>
                  <a:cubicBezTo>
                    <a:pt x="189" y="462"/>
                    <a:pt x="211" y="373"/>
                    <a:pt x="245" y="296"/>
                  </a:cubicBezTo>
                  <a:cubicBezTo>
                    <a:pt x="278" y="207"/>
                    <a:pt x="322" y="118"/>
                    <a:pt x="356" y="39"/>
                  </a:cubicBezTo>
                  <a:cubicBezTo>
                    <a:pt x="371" y="18"/>
                    <a:pt x="347" y="1"/>
                    <a:pt x="32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19"/>
            <p:cNvSpPr/>
            <p:nvPr/>
          </p:nvSpPr>
          <p:spPr>
            <a:xfrm>
              <a:off x="2117921" y="4361364"/>
              <a:ext cx="54006" cy="80834"/>
            </a:xfrm>
            <a:custGeom>
              <a:avLst/>
              <a:gdLst/>
              <a:ahLst/>
              <a:cxnLst/>
              <a:rect l="l" t="t" r="r" b="b"/>
              <a:pathLst>
                <a:path w="1548" h="2317" extrusionOk="0">
                  <a:moveTo>
                    <a:pt x="1486" y="0"/>
                  </a:moveTo>
                  <a:cubicBezTo>
                    <a:pt x="1461" y="0"/>
                    <a:pt x="1436" y="14"/>
                    <a:pt x="1436" y="42"/>
                  </a:cubicBezTo>
                  <a:cubicBezTo>
                    <a:pt x="1370" y="742"/>
                    <a:pt x="1080" y="1421"/>
                    <a:pt x="547" y="1889"/>
                  </a:cubicBezTo>
                  <a:cubicBezTo>
                    <a:pt x="391" y="2022"/>
                    <a:pt x="235" y="2144"/>
                    <a:pt x="57" y="2233"/>
                  </a:cubicBezTo>
                  <a:cubicBezTo>
                    <a:pt x="1" y="2270"/>
                    <a:pt x="47" y="2316"/>
                    <a:pt x="90" y="2316"/>
                  </a:cubicBezTo>
                  <a:cubicBezTo>
                    <a:pt x="98" y="2316"/>
                    <a:pt x="105" y="2315"/>
                    <a:pt x="112" y="2311"/>
                  </a:cubicBezTo>
                  <a:cubicBezTo>
                    <a:pt x="780" y="1988"/>
                    <a:pt x="1269" y="1355"/>
                    <a:pt x="1459" y="654"/>
                  </a:cubicBezTo>
                  <a:cubicBezTo>
                    <a:pt x="1514" y="453"/>
                    <a:pt x="1548" y="253"/>
                    <a:pt x="1536" y="42"/>
                  </a:cubicBezTo>
                  <a:cubicBezTo>
                    <a:pt x="1536" y="14"/>
                    <a:pt x="1511" y="0"/>
                    <a:pt x="148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19"/>
            <p:cNvSpPr/>
            <p:nvPr/>
          </p:nvSpPr>
          <p:spPr>
            <a:xfrm>
              <a:off x="2145866" y="4390705"/>
              <a:ext cx="38865" cy="77694"/>
            </a:xfrm>
            <a:custGeom>
              <a:avLst/>
              <a:gdLst/>
              <a:ahLst/>
              <a:cxnLst/>
              <a:rect l="l" t="t" r="r" b="b"/>
              <a:pathLst>
                <a:path w="1114" h="2227" extrusionOk="0">
                  <a:moveTo>
                    <a:pt x="847" y="1"/>
                  </a:moveTo>
                  <a:cubicBezTo>
                    <a:pt x="832" y="1"/>
                    <a:pt x="817" y="10"/>
                    <a:pt x="824" y="24"/>
                  </a:cubicBezTo>
                  <a:cubicBezTo>
                    <a:pt x="957" y="346"/>
                    <a:pt x="1002" y="702"/>
                    <a:pt x="935" y="1048"/>
                  </a:cubicBezTo>
                  <a:cubicBezTo>
                    <a:pt x="868" y="1347"/>
                    <a:pt x="713" y="1637"/>
                    <a:pt x="480" y="1859"/>
                  </a:cubicBezTo>
                  <a:cubicBezTo>
                    <a:pt x="413" y="1915"/>
                    <a:pt x="346" y="1970"/>
                    <a:pt x="268" y="2015"/>
                  </a:cubicBezTo>
                  <a:lnTo>
                    <a:pt x="168" y="2081"/>
                  </a:lnTo>
                  <a:cubicBezTo>
                    <a:pt x="124" y="2104"/>
                    <a:pt x="79" y="2115"/>
                    <a:pt x="45" y="2148"/>
                  </a:cubicBezTo>
                  <a:cubicBezTo>
                    <a:pt x="1" y="2193"/>
                    <a:pt x="68" y="2226"/>
                    <a:pt x="112" y="2226"/>
                  </a:cubicBezTo>
                  <a:cubicBezTo>
                    <a:pt x="190" y="2215"/>
                    <a:pt x="268" y="2160"/>
                    <a:pt x="335" y="2115"/>
                  </a:cubicBezTo>
                  <a:cubicBezTo>
                    <a:pt x="401" y="2071"/>
                    <a:pt x="468" y="2026"/>
                    <a:pt x="524" y="1970"/>
                  </a:cubicBezTo>
                  <a:cubicBezTo>
                    <a:pt x="658" y="1859"/>
                    <a:pt x="769" y="1737"/>
                    <a:pt x="846" y="1592"/>
                  </a:cubicBezTo>
                  <a:cubicBezTo>
                    <a:pt x="1036" y="1292"/>
                    <a:pt x="1113" y="936"/>
                    <a:pt x="1069" y="580"/>
                  </a:cubicBezTo>
                  <a:cubicBezTo>
                    <a:pt x="1046" y="380"/>
                    <a:pt x="980" y="191"/>
                    <a:pt x="868" y="13"/>
                  </a:cubicBezTo>
                  <a:cubicBezTo>
                    <a:pt x="864" y="4"/>
                    <a:pt x="856" y="1"/>
                    <a:pt x="84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19"/>
            <p:cNvSpPr/>
            <p:nvPr/>
          </p:nvSpPr>
          <p:spPr>
            <a:xfrm>
              <a:off x="2054703" y="4268596"/>
              <a:ext cx="44761" cy="22119"/>
            </a:xfrm>
            <a:custGeom>
              <a:avLst/>
              <a:gdLst/>
              <a:ahLst/>
              <a:cxnLst/>
              <a:rect l="l" t="t" r="r" b="b"/>
              <a:pathLst>
                <a:path w="1283" h="634" extrusionOk="0">
                  <a:moveTo>
                    <a:pt x="206" y="1"/>
                  </a:moveTo>
                  <a:cubicBezTo>
                    <a:pt x="155" y="1"/>
                    <a:pt x="105" y="4"/>
                    <a:pt x="56" y="10"/>
                  </a:cubicBezTo>
                  <a:cubicBezTo>
                    <a:pt x="1" y="20"/>
                    <a:pt x="23" y="87"/>
                    <a:pt x="67" y="87"/>
                  </a:cubicBezTo>
                  <a:cubicBezTo>
                    <a:pt x="103" y="84"/>
                    <a:pt x="138" y="82"/>
                    <a:pt x="173" y="82"/>
                  </a:cubicBezTo>
                  <a:cubicBezTo>
                    <a:pt x="578" y="82"/>
                    <a:pt x="953" y="313"/>
                    <a:pt x="1157" y="610"/>
                  </a:cubicBezTo>
                  <a:cubicBezTo>
                    <a:pt x="1169" y="627"/>
                    <a:pt x="1191" y="634"/>
                    <a:pt x="1211" y="634"/>
                  </a:cubicBezTo>
                  <a:cubicBezTo>
                    <a:pt x="1247" y="634"/>
                    <a:pt x="1283" y="612"/>
                    <a:pt x="1269" y="576"/>
                  </a:cubicBezTo>
                  <a:cubicBezTo>
                    <a:pt x="1059" y="209"/>
                    <a:pt x="628" y="1"/>
                    <a:pt x="206"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19"/>
            <p:cNvSpPr/>
            <p:nvPr/>
          </p:nvSpPr>
          <p:spPr>
            <a:xfrm>
              <a:off x="1966924" y="4416487"/>
              <a:ext cx="84393" cy="27491"/>
            </a:xfrm>
            <a:custGeom>
              <a:avLst/>
              <a:gdLst/>
              <a:ahLst/>
              <a:cxnLst/>
              <a:rect l="l" t="t" r="r" b="b"/>
              <a:pathLst>
                <a:path w="2419" h="788" extrusionOk="0">
                  <a:moveTo>
                    <a:pt x="1823" y="1"/>
                  </a:moveTo>
                  <a:cubicBezTo>
                    <a:pt x="1811" y="1"/>
                    <a:pt x="1801" y="3"/>
                    <a:pt x="1793" y="8"/>
                  </a:cubicBezTo>
                  <a:cubicBezTo>
                    <a:pt x="1526" y="264"/>
                    <a:pt x="1282" y="553"/>
                    <a:pt x="915" y="653"/>
                  </a:cubicBezTo>
                  <a:cubicBezTo>
                    <a:pt x="843" y="674"/>
                    <a:pt x="766" y="685"/>
                    <a:pt x="689" y="685"/>
                  </a:cubicBezTo>
                  <a:cubicBezTo>
                    <a:pt x="446" y="685"/>
                    <a:pt x="204" y="575"/>
                    <a:pt x="103" y="331"/>
                  </a:cubicBezTo>
                  <a:cubicBezTo>
                    <a:pt x="99" y="317"/>
                    <a:pt x="80" y="311"/>
                    <a:pt x="61" y="311"/>
                  </a:cubicBezTo>
                  <a:cubicBezTo>
                    <a:pt x="32" y="311"/>
                    <a:pt x="0" y="326"/>
                    <a:pt x="14" y="353"/>
                  </a:cubicBezTo>
                  <a:cubicBezTo>
                    <a:pt x="103" y="608"/>
                    <a:pt x="359" y="764"/>
                    <a:pt x="626" y="786"/>
                  </a:cubicBezTo>
                  <a:cubicBezTo>
                    <a:pt x="644" y="787"/>
                    <a:pt x="662" y="788"/>
                    <a:pt x="681" y="788"/>
                  </a:cubicBezTo>
                  <a:cubicBezTo>
                    <a:pt x="871" y="788"/>
                    <a:pt x="1053" y="733"/>
                    <a:pt x="1226" y="642"/>
                  </a:cubicBezTo>
                  <a:lnTo>
                    <a:pt x="1249" y="642"/>
                  </a:lnTo>
                  <a:cubicBezTo>
                    <a:pt x="1281" y="636"/>
                    <a:pt x="1314" y="633"/>
                    <a:pt x="1346" y="633"/>
                  </a:cubicBezTo>
                  <a:cubicBezTo>
                    <a:pt x="1425" y="633"/>
                    <a:pt x="1504" y="649"/>
                    <a:pt x="1582" y="664"/>
                  </a:cubicBezTo>
                  <a:cubicBezTo>
                    <a:pt x="1664" y="681"/>
                    <a:pt x="1739" y="691"/>
                    <a:pt x="1813" y="691"/>
                  </a:cubicBezTo>
                  <a:cubicBezTo>
                    <a:pt x="1840" y="691"/>
                    <a:pt x="1867" y="690"/>
                    <a:pt x="1894" y="687"/>
                  </a:cubicBezTo>
                  <a:cubicBezTo>
                    <a:pt x="2082" y="664"/>
                    <a:pt x="2272" y="598"/>
                    <a:pt x="2394" y="453"/>
                  </a:cubicBezTo>
                  <a:cubicBezTo>
                    <a:pt x="2419" y="420"/>
                    <a:pt x="2383" y="399"/>
                    <a:pt x="2354" y="399"/>
                  </a:cubicBezTo>
                  <a:cubicBezTo>
                    <a:pt x="2343" y="399"/>
                    <a:pt x="2333" y="402"/>
                    <a:pt x="2327" y="408"/>
                  </a:cubicBezTo>
                  <a:cubicBezTo>
                    <a:pt x="2171" y="519"/>
                    <a:pt x="2005" y="608"/>
                    <a:pt x="1816" y="608"/>
                  </a:cubicBezTo>
                  <a:cubicBezTo>
                    <a:pt x="1801" y="609"/>
                    <a:pt x="1786" y="610"/>
                    <a:pt x="1772" y="610"/>
                  </a:cubicBezTo>
                  <a:cubicBezTo>
                    <a:pt x="1631" y="610"/>
                    <a:pt x="1490" y="564"/>
                    <a:pt x="1348" y="564"/>
                  </a:cubicBezTo>
                  <a:cubicBezTo>
                    <a:pt x="1393" y="531"/>
                    <a:pt x="1449" y="497"/>
                    <a:pt x="1493" y="464"/>
                  </a:cubicBezTo>
                  <a:cubicBezTo>
                    <a:pt x="1638" y="341"/>
                    <a:pt x="1760" y="208"/>
                    <a:pt x="1882" y="64"/>
                  </a:cubicBezTo>
                  <a:cubicBezTo>
                    <a:pt x="1917" y="29"/>
                    <a:pt x="1864" y="1"/>
                    <a:pt x="18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19"/>
            <p:cNvSpPr/>
            <p:nvPr/>
          </p:nvSpPr>
          <p:spPr>
            <a:xfrm>
              <a:off x="2047725" y="4352153"/>
              <a:ext cx="31434" cy="55018"/>
            </a:xfrm>
            <a:custGeom>
              <a:avLst/>
              <a:gdLst/>
              <a:ahLst/>
              <a:cxnLst/>
              <a:rect l="l" t="t" r="r" b="b"/>
              <a:pathLst>
                <a:path w="901" h="1577" extrusionOk="0">
                  <a:moveTo>
                    <a:pt x="58" y="0"/>
                  </a:moveTo>
                  <a:cubicBezTo>
                    <a:pt x="31" y="0"/>
                    <a:pt x="0" y="18"/>
                    <a:pt x="0" y="50"/>
                  </a:cubicBezTo>
                  <a:cubicBezTo>
                    <a:pt x="45" y="228"/>
                    <a:pt x="234" y="295"/>
                    <a:pt x="379" y="351"/>
                  </a:cubicBezTo>
                  <a:cubicBezTo>
                    <a:pt x="468" y="373"/>
                    <a:pt x="557" y="406"/>
                    <a:pt x="623" y="462"/>
                  </a:cubicBezTo>
                  <a:cubicBezTo>
                    <a:pt x="678" y="517"/>
                    <a:pt x="723" y="595"/>
                    <a:pt x="745" y="662"/>
                  </a:cubicBezTo>
                  <a:cubicBezTo>
                    <a:pt x="790" y="818"/>
                    <a:pt x="767" y="996"/>
                    <a:pt x="690" y="1129"/>
                  </a:cubicBezTo>
                  <a:cubicBezTo>
                    <a:pt x="646" y="1218"/>
                    <a:pt x="590" y="1285"/>
                    <a:pt x="523" y="1352"/>
                  </a:cubicBezTo>
                  <a:cubicBezTo>
                    <a:pt x="468" y="1407"/>
                    <a:pt x="379" y="1451"/>
                    <a:pt x="323" y="1518"/>
                  </a:cubicBezTo>
                  <a:cubicBezTo>
                    <a:pt x="295" y="1555"/>
                    <a:pt x="344" y="1577"/>
                    <a:pt x="381" y="1577"/>
                  </a:cubicBezTo>
                  <a:cubicBezTo>
                    <a:pt x="388" y="1577"/>
                    <a:pt x="395" y="1576"/>
                    <a:pt x="401" y="1574"/>
                  </a:cubicBezTo>
                  <a:cubicBezTo>
                    <a:pt x="468" y="1552"/>
                    <a:pt x="523" y="1496"/>
                    <a:pt x="579" y="1451"/>
                  </a:cubicBezTo>
                  <a:cubicBezTo>
                    <a:pt x="634" y="1407"/>
                    <a:pt x="678" y="1352"/>
                    <a:pt x="723" y="1296"/>
                  </a:cubicBezTo>
                  <a:cubicBezTo>
                    <a:pt x="812" y="1184"/>
                    <a:pt x="879" y="1063"/>
                    <a:pt x="890" y="918"/>
                  </a:cubicBezTo>
                  <a:cubicBezTo>
                    <a:pt x="901" y="796"/>
                    <a:pt x="879" y="662"/>
                    <a:pt x="824" y="551"/>
                  </a:cubicBezTo>
                  <a:cubicBezTo>
                    <a:pt x="757" y="417"/>
                    <a:pt x="646" y="339"/>
                    <a:pt x="501" y="295"/>
                  </a:cubicBezTo>
                  <a:cubicBezTo>
                    <a:pt x="356" y="240"/>
                    <a:pt x="156" y="206"/>
                    <a:pt x="100" y="28"/>
                  </a:cubicBezTo>
                  <a:cubicBezTo>
                    <a:pt x="96" y="9"/>
                    <a:pt x="78" y="0"/>
                    <a:pt x="5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19"/>
            <p:cNvSpPr/>
            <p:nvPr/>
          </p:nvSpPr>
          <p:spPr>
            <a:xfrm>
              <a:off x="2038968" y="4385158"/>
              <a:ext cx="20793" cy="29340"/>
            </a:xfrm>
            <a:custGeom>
              <a:avLst/>
              <a:gdLst/>
              <a:ahLst/>
              <a:cxnLst/>
              <a:rect l="l" t="t" r="r" b="b"/>
              <a:pathLst>
                <a:path w="596" h="841" extrusionOk="0">
                  <a:moveTo>
                    <a:pt x="535" y="1"/>
                  </a:moveTo>
                  <a:cubicBezTo>
                    <a:pt x="517" y="1"/>
                    <a:pt x="496" y="9"/>
                    <a:pt x="496" y="28"/>
                  </a:cubicBezTo>
                  <a:cubicBezTo>
                    <a:pt x="518" y="161"/>
                    <a:pt x="485" y="295"/>
                    <a:pt x="429" y="416"/>
                  </a:cubicBezTo>
                  <a:cubicBezTo>
                    <a:pt x="407" y="416"/>
                    <a:pt x="385" y="416"/>
                    <a:pt x="373" y="439"/>
                  </a:cubicBezTo>
                  <a:cubicBezTo>
                    <a:pt x="351" y="517"/>
                    <a:pt x="307" y="584"/>
                    <a:pt x="251" y="639"/>
                  </a:cubicBezTo>
                  <a:cubicBezTo>
                    <a:pt x="195" y="683"/>
                    <a:pt x="140" y="728"/>
                    <a:pt x="62" y="750"/>
                  </a:cubicBezTo>
                  <a:cubicBezTo>
                    <a:pt x="0" y="781"/>
                    <a:pt x="52" y="840"/>
                    <a:pt x="105" y="840"/>
                  </a:cubicBezTo>
                  <a:cubicBezTo>
                    <a:pt x="109" y="840"/>
                    <a:pt x="114" y="840"/>
                    <a:pt x="118" y="839"/>
                  </a:cubicBezTo>
                  <a:lnTo>
                    <a:pt x="129" y="839"/>
                  </a:lnTo>
                  <a:cubicBezTo>
                    <a:pt x="274" y="795"/>
                    <a:pt x="396" y="695"/>
                    <a:pt x="452" y="561"/>
                  </a:cubicBezTo>
                  <a:cubicBezTo>
                    <a:pt x="551" y="406"/>
                    <a:pt x="596" y="206"/>
                    <a:pt x="563" y="16"/>
                  </a:cubicBezTo>
                  <a:cubicBezTo>
                    <a:pt x="563" y="6"/>
                    <a:pt x="550" y="1"/>
                    <a:pt x="53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19"/>
            <p:cNvSpPr/>
            <p:nvPr/>
          </p:nvSpPr>
          <p:spPr>
            <a:xfrm>
              <a:off x="1971250" y="4354247"/>
              <a:ext cx="41446" cy="42772"/>
            </a:xfrm>
            <a:custGeom>
              <a:avLst/>
              <a:gdLst/>
              <a:ahLst/>
              <a:cxnLst/>
              <a:rect l="l" t="t" r="r" b="b"/>
              <a:pathLst>
                <a:path w="1188" h="1226" extrusionOk="0">
                  <a:moveTo>
                    <a:pt x="1135" y="0"/>
                  </a:moveTo>
                  <a:cubicBezTo>
                    <a:pt x="1132" y="0"/>
                    <a:pt x="1128" y="1"/>
                    <a:pt x="1125" y="2"/>
                  </a:cubicBezTo>
                  <a:cubicBezTo>
                    <a:pt x="802" y="34"/>
                    <a:pt x="446" y="146"/>
                    <a:pt x="190" y="368"/>
                  </a:cubicBezTo>
                  <a:cubicBezTo>
                    <a:pt x="79" y="469"/>
                    <a:pt x="1" y="602"/>
                    <a:pt x="1" y="769"/>
                  </a:cubicBezTo>
                  <a:cubicBezTo>
                    <a:pt x="1" y="936"/>
                    <a:pt x="79" y="1080"/>
                    <a:pt x="179" y="1213"/>
                  </a:cubicBezTo>
                  <a:cubicBezTo>
                    <a:pt x="183" y="1221"/>
                    <a:pt x="193" y="1225"/>
                    <a:pt x="203" y="1225"/>
                  </a:cubicBezTo>
                  <a:cubicBezTo>
                    <a:pt x="221" y="1225"/>
                    <a:pt x="242" y="1213"/>
                    <a:pt x="235" y="1191"/>
                  </a:cubicBezTo>
                  <a:cubicBezTo>
                    <a:pt x="168" y="1069"/>
                    <a:pt x="102" y="924"/>
                    <a:pt x="102" y="769"/>
                  </a:cubicBezTo>
                  <a:cubicBezTo>
                    <a:pt x="90" y="613"/>
                    <a:pt x="168" y="491"/>
                    <a:pt x="290" y="390"/>
                  </a:cubicBezTo>
                  <a:cubicBezTo>
                    <a:pt x="524" y="202"/>
                    <a:pt x="836" y="101"/>
                    <a:pt x="1135" y="68"/>
                  </a:cubicBezTo>
                  <a:cubicBezTo>
                    <a:pt x="1187" y="58"/>
                    <a:pt x="1172" y="0"/>
                    <a:pt x="11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19"/>
            <p:cNvSpPr/>
            <p:nvPr/>
          </p:nvSpPr>
          <p:spPr>
            <a:xfrm>
              <a:off x="1968563" y="4392694"/>
              <a:ext cx="40609" cy="20828"/>
            </a:xfrm>
            <a:custGeom>
              <a:avLst/>
              <a:gdLst/>
              <a:ahLst/>
              <a:cxnLst/>
              <a:rect l="l" t="t" r="r" b="b"/>
              <a:pathLst>
                <a:path w="1164" h="597" extrusionOk="0">
                  <a:moveTo>
                    <a:pt x="20" y="0"/>
                  </a:moveTo>
                  <a:cubicBezTo>
                    <a:pt x="9" y="0"/>
                    <a:pt x="1" y="6"/>
                    <a:pt x="1" y="22"/>
                  </a:cubicBezTo>
                  <a:cubicBezTo>
                    <a:pt x="1" y="67"/>
                    <a:pt x="23" y="111"/>
                    <a:pt x="56" y="156"/>
                  </a:cubicBezTo>
                  <a:cubicBezTo>
                    <a:pt x="78" y="200"/>
                    <a:pt x="112" y="245"/>
                    <a:pt x="156" y="289"/>
                  </a:cubicBezTo>
                  <a:cubicBezTo>
                    <a:pt x="223" y="368"/>
                    <a:pt x="312" y="434"/>
                    <a:pt x="412" y="490"/>
                  </a:cubicBezTo>
                  <a:cubicBezTo>
                    <a:pt x="541" y="557"/>
                    <a:pt x="686" y="596"/>
                    <a:pt x="833" y="596"/>
                  </a:cubicBezTo>
                  <a:cubicBezTo>
                    <a:pt x="927" y="596"/>
                    <a:pt x="1021" y="580"/>
                    <a:pt x="1113" y="546"/>
                  </a:cubicBezTo>
                  <a:cubicBezTo>
                    <a:pt x="1164" y="535"/>
                    <a:pt x="1121" y="478"/>
                    <a:pt x="1079" y="478"/>
                  </a:cubicBezTo>
                  <a:cubicBezTo>
                    <a:pt x="1075" y="478"/>
                    <a:pt x="1072" y="478"/>
                    <a:pt x="1068" y="479"/>
                  </a:cubicBezTo>
                  <a:cubicBezTo>
                    <a:pt x="994" y="495"/>
                    <a:pt x="917" y="504"/>
                    <a:pt x="839" y="504"/>
                  </a:cubicBezTo>
                  <a:cubicBezTo>
                    <a:pt x="708" y="504"/>
                    <a:pt x="575" y="479"/>
                    <a:pt x="456" y="423"/>
                  </a:cubicBezTo>
                  <a:cubicBezTo>
                    <a:pt x="367" y="378"/>
                    <a:pt x="290" y="312"/>
                    <a:pt x="223" y="245"/>
                  </a:cubicBezTo>
                  <a:cubicBezTo>
                    <a:pt x="189" y="212"/>
                    <a:pt x="156" y="178"/>
                    <a:pt x="134" y="134"/>
                  </a:cubicBezTo>
                  <a:cubicBezTo>
                    <a:pt x="100" y="101"/>
                    <a:pt x="90" y="45"/>
                    <a:pt x="56" y="12"/>
                  </a:cubicBezTo>
                  <a:cubicBezTo>
                    <a:pt x="45" y="6"/>
                    <a:pt x="31" y="0"/>
                    <a:pt x="2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19"/>
            <p:cNvSpPr/>
            <p:nvPr/>
          </p:nvSpPr>
          <p:spPr>
            <a:xfrm>
              <a:off x="1896309" y="4459121"/>
              <a:ext cx="49366" cy="19537"/>
            </a:xfrm>
            <a:custGeom>
              <a:avLst/>
              <a:gdLst/>
              <a:ahLst/>
              <a:cxnLst/>
              <a:rect l="l" t="t" r="r" b="b"/>
              <a:pathLst>
                <a:path w="1415" h="560" extrusionOk="0">
                  <a:moveTo>
                    <a:pt x="68" y="0"/>
                  </a:moveTo>
                  <a:cubicBezTo>
                    <a:pt x="35" y="0"/>
                    <a:pt x="1" y="19"/>
                    <a:pt x="25" y="43"/>
                  </a:cubicBezTo>
                  <a:cubicBezTo>
                    <a:pt x="301" y="367"/>
                    <a:pt x="724" y="560"/>
                    <a:pt x="1146" y="560"/>
                  </a:cubicBezTo>
                  <a:cubicBezTo>
                    <a:pt x="1218" y="560"/>
                    <a:pt x="1289" y="554"/>
                    <a:pt x="1360" y="543"/>
                  </a:cubicBezTo>
                  <a:cubicBezTo>
                    <a:pt x="1382" y="532"/>
                    <a:pt x="1415" y="510"/>
                    <a:pt x="1404" y="488"/>
                  </a:cubicBezTo>
                  <a:cubicBezTo>
                    <a:pt x="1396" y="472"/>
                    <a:pt x="1376" y="461"/>
                    <a:pt x="1357" y="461"/>
                  </a:cubicBezTo>
                  <a:cubicBezTo>
                    <a:pt x="1350" y="461"/>
                    <a:pt x="1343" y="463"/>
                    <a:pt x="1337" y="466"/>
                  </a:cubicBezTo>
                  <a:cubicBezTo>
                    <a:pt x="1280" y="473"/>
                    <a:pt x="1222" y="476"/>
                    <a:pt x="1165" y="476"/>
                  </a:cubicBezTo>
                  <a:cubicBezTo>
                    <a:pt x="766" y="476"/>
                    <a:pt x="375" y="311"/>
                    <a:pt x="102" y="9"/>
                  </a:cubicBezTo>
                  <a:cubicBezTo>
                    <a:pt x="93" y="3"/>
                    <a:pt x="81" y="0"/>
                    <a:pt x="6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19"/>
            <p:cNvSpPr/>
            <p:nvPr/>
          </p:nvSpPr>
          <p:spPr>
            <a:xfrm>
              <a:off x="2052540" y="4304566"/>
              <a:ext cx="48249" cy="45389"/>
            </a:xfrm>
            <a:custGeom>
              <a:avLst/>
              <a:gdLst/>
              <a:ahLst/>
              <a:cxnLst/>
              <a:rect l="l" t="t" r="r" b="b"/>
              <a:pathLst>
                <a:path w="1383" h="1301" extrusionOk="0">
                  <a:moveTo>
                    <a:pt x="1330" y="0"/>
                  </a:moveTo>
                  <a:cubicBezTo>
                    <a:pt x="1327" y="0"/>
                    <a:pt x="1323" y="1"/>
                    <a:pt x="1319" y="2"/>
                  </a:cubicBezTo>
                  <a:cubicBezTo>
                    <a:pt x="1019" y="91"/>
                    <a:pt x="741" y="257"/>
                    <a:pt x="508" y="469"/>
                  </a:cubicBezTo>
                  <a:cubicBezTo>
                    <a:pt x="285" y="691"/>
                    <a:pt x="85" y="958"/>
                    <a:pt x="7" y="1258"/>
                  </a:cubicBezTo>
                  <a:cubicBezTo>
                    <a:pt x="0" y="1285"/>
                    <a:pt x="22" y="1300"/>
                    <a:pt x="43" y="1300"/>
                  </a:cubicBezTo>
                  <a:cubicBezTo>
                    <a:pt x="56" y="1300"/>
                    <a:pt x="69" y="1294"/>
                    <a:pt x="73" y="1281"/>
                  </a:cubicBezTo>
                  <a:cubicBezTo>
                    <a:pt x="207" y="1003"/>
                    <a:pt x="352" y="736"/>
                    <a:pt x="574" y="524"/>
                  </a:cubicBezTo>
                  <a:cubicBezTo>
                    <a:pt x="797" y="302"/>
                    <a:pt x="1064" y="146"/>
                    <a:pt x="1353" y="46"/>
                  </a:cubicBezTo>
                  <a:cubicBezTo>
                    <a:pt x="1382" y="36"/>
                    <a:pt x="1359" y="0"/>
                    <a:pt x="133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19"/>
            <p:cNvSpPr/>
            <p:nvPr/>
          </p:nvSpPr>
          <p:spPr>
            <a:xfrm>
              <a:off x="2058157" y="4308054"/>
              <a:ext cx="56553" cy="37818"/>
            </a:xfrm>
            <a:custGeom>
              <a:avLst/>
              <a:gdLst/>
              <a:ahLst/>
              <a:cxnLst/>
              <a:rect l="l" t="t" r="r" b="b"/>
              <a:pathLst>
                <a:path w="1621" h="1084" extrusionOk="0">
                  <a:moveTo>
                    <a:pt x="1548" y="0"/>
                  </a:moveTo>
                  <a:cubicBezTo>
                    <a:pt x="1544" y="0"/>
                    <a:pt x="1540" y="1"/>
                    <a:pt x="1536" y="2"/>
                  </a:cubicBezTo>
                  <a:cubicBezTo>
                    <a:pt x="1236" y="80"/>
                    <a:pt x="958" y="224"/>
                    <a:pt x="702" y="402"/>
                  </a:cubicBezTo>
                  <a:cubicBezTo>
                    <a:pt x="446" y="569"/>
                    <a:pt x="202" y="780"/>
                    <a:pt x="24" y="1036"/>
                  </a:cubicBezTo>
                  <a:cubicBezTo>
                    <a:pt x="0" y="1060"/>
                    <a:pt x="32" y="1083"/>
                    <a:pt x="61" y="1083"/>
                  </a:cubicBezTo>
                  <a:cubicBezTo>
                    <a:pt x="72" y="1083"/>
                    <a:pt x="84" y="1079"/>
                    <a:pt x="90" y="1069"/>
                  </a:cubicBezTo>
                  <a:cubicBezTo>
                    <a:pt x="291" y="836"/>
                    <a:pt x="513" y="624"/>
                    <a:pt x="769" y="458"/>
                  </a:cubicBezTo>
                  <a:cubicBezTo>
                    <a:pt x="1014" y="291"/>
                    <a:pt x="1291" y="169"/>
                    <a:pt x="1570" y="68"/>
                  </a:cubicBezTo>
                  <a:cubicBezTo>
                    <a:pt x="1620" y="48"/>
                    <a:pt x="1588" y="0"/>
                    <a:pt x="15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19"/>
            <p:cNvSpPr/>
            <p:nvPr/>
          </p:nvSpPr>
          <p:spPr>
            <a:xfrm>
              <a:off x="2094650" y="4317823"/>
              <a:ext cx="15560" cy="6001"/>
            </a:xfrm>
            <a:custGeom>
              <a:avLst/>
              <a:gdLst/>
              <a:ahLst/>
              <a:cxnLst/>
              <a:rect l="l" t="t" r="r" b="b"/>
              <a:pathLst>
                <a:path w="446" h="172" extrusionOk="0">
                  <a:moveTo>
                    <a:pt x="413" y="0"/>
                  </a:moveTo>
                  <a:cubicBezTo>
                    <a:pt x="279" y="11"/>
                    <a:pt x="146" y="55"/>
                    <a:pt x="23" y="111"/>
                  </a:cubicBezTo>
                  <a:cubicBezTo>
                    <a:pt x="12" y="122"/>
                    <a:pt x="1" y="134"/>
                    <a:pt x="12" y="156"/>
                  </a:cubicBezTo>
                  <a:cubicBezTo>
                    <a:pt x="20" y="163"/>
                    <a:pt x="33" y="171"/>
                    <a:pt x="48" y="171"/>
                  </a:cubicBezTo>
                  <a:cubicBezTo>
                    <a:pt x="54" y="171"/>
                    <a:pt x="61" y="170"/>
                    <a:pt x="68" y="166"/>
                  </a:cubicBezTo>
                  <a:cubicBezTo>
                    <a:pt x="179" y="111"/>
                    <a:pt x="302" y="89"/>
                    <a:pt x="423" y="55"/>
                  </a:cubicBezTo>
                  <a:cubicBezTo>
                    <a:pt x="435" y="55"/>
                    <a:pt x="446" y="45"/>
                    <a:pt x="446" y="33"/>
                  </a:cubicBezTo>
                  <a:cubicBezTo>
                    <a:pt x="446" y="11"/>
                    <a:pt x="423" y="0"/>
                    <a:pt x="41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19"/>
            <p:cNvSpPr/>
            <p:nvPr/>
          </p:nvSpPr>
          <p:spPr>
            <a:xfrm>
              <a:off x="2073508" y="4391647"/>
              <a:ext cx="48215" cy="7745"/>
            </a:xfrm>
            <a:custGeom>
              <a:avLst/>
              <a:gdLst/>
              <a:ahLst/>
              <a:cxnLst/>
              <a:rect l="l" t="t" r="r" b="b"/>
              <a:pathLst>
                <a:path w="1382" h="222" extrusionOk="0">
                  <a:moveTo>
                    <a:pt x="943" y="0"/>
                  </a:moveTo>
                  <a:cubicBezTo>
                    <a:pt x="639" y="0"/>
                    <a:pt x="331" y="55"/>
                    <a:pt x="51" y="164"/>
                  </a:cubicBezTo>
                  <a:cubicBezTo>
                    <a:pt x="0" y="174"/>
                    <a:pt x="33" y="221"/>
                    <a:pt x="73" y="221"/>
                  </a:cubicBezTo>
                  <a:cubicBezTo>
                    <a:pt x="77" y="221"/>
                    <a:pt x="81" y="221"/>
                    <a:pt x="85" y="220"/>
                  </a:cubicBezTo>
                  <a:cubicBezTo>
                    <a:pt x="285" y="164"/>
                    <a:pt x="496" y="119"/>
                    <a:pt x="696" y="97"/>
                  </a:cubicBezTo>
                  <a:cubicBezTo>
                    <a:pt x="782" y="93"/>
                    <a:pt x="869" y="90"/>
                    <a:pt x="955" y="90"/>
                  </a:cubicBezTo>
                  <a:cubicBezTo>
                    <a:pt x="1078" y="90"/>
                    <a:pt x="1200" y="95"/>
                    <a:pt x="1319" y="109"/>
                  </a:cubicBezTo>
                  <a:cubicBezTo>
                    <a:pt x="1322" y="109"/>
                    <a:pt x="1326" y="110"/>
                    <a:pt x="1329" y="110"/>
                  </a:cubicBezTo>
                  <a:cubicBezTo>
                    <a:pt x="1376" y="110"/>
                    <a:pt x="1382" y="41"/>
                    <a:pt x="1330" y="30"/>
                  </a:cubicBezTo>
                  <a:cubicBezTo>
                    <a:pt x="1203" y="10"/>
                    <a:pt x="1074" y="0"/>
                    <a:pt x="9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19"/>
            <p:cNvSpPr/>
            <p:nvPr/>
          </p:nvSpPr>
          <p:spPr>
            <a:xfrm>
              <a:off x="2098558" y="4386344"/>
              <a:ext cx="24072" cy="5477"/>
            </a:xfrm>
            <a:custGeom>
              <a:avLst/>
              <a:gdLst/>
              <a:ahLst/>
              <a:cxnLst/>
              <a:rect l="l" t="t" r="r" b="b"/>
              <a:pathLst>
                <a:path w="690" h="157" extrusionOk="0">
                  <a:moveTo>
                    <a:pt x="230" y="1"/>
                  </a:moveTo>
                  <a:cubicBezTo>
                    <a:pt x="167" y="1"/>
                    <a:pt x="105" y="6"/>
                    <a:pt x="45" y="16"/>
                  </a:cubicBezTo>
                  <a:cubicBezTo>
                    <a:pt x="22" y="16"/>
                    <a:pt x="0" y="38"/>
                    <a:pt x="0" y="60"/>
                  </a:cubicBezTo>
                  <a:cubicBezTo>
                    <a:pt x="12" y="93"/>
                    <a:pt x="45" y="93"/>
                    <a:pt x="67" y="93"/>
                  </a:cubicBezTo>
                  <a:cubicBezTo>
                    <a:pt x="119" y="84"/>
                    <a:pt x="170" y="80"/>
                    <a:pt x="220" y="80"/>
                  </a:cubicBezTo>
                  <a:cubicBezTo>
                    <a:pt x="354" y="80"/>
                    <a:pt x="483" y="109"/>
                    <a:pt x="612" y="149"/>
                  </a:cubicBezTo>
                  <a:cubicBezTo>
                    <a:pt x="621" y="154"/>
                    <a:pt x="630" y="156"/>
                    <a:pt x="640" y="156"/>
                  </a:cubicBezTo>
                  <a:cubicBezTo>
                    <a:pt x="653" y="156"/>
                    <a:pt x="666" y="151"/>
                    <a:pt x="679" y="138"/>
                  </a:cubicBezTo>
                  <a:cubicBezTo>
                    <a:pt x="690" y="115"/>
                    <a:pt x="679" y="93"/>
                    <a:pt x="657" y="83"/>
                  </a:cubicBezTo>
                  <a:cubicBezTo>
                    <a:pt x="524" y="28"/>
                    <a:pt x="376" y="1"/>
                    <a:pt x="2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19"/>
            <p:cNvSpPr/>
            <p:nvPr/>
          </p:nvSpPr>
          <p:spPr>
            <a:xfrm>
              <a:off x="1887866" y="4393077"/>
              <a:ext cx="22886" cy="4570"/>
            </a:xfrm>
            <a:custGeom>
              <a:avLst/>
              <a:gdLst/>
              <a:ahLst/>
              <a:cxnLst/>
              <a:rect l="l" t="t" r="r" b="b"/>
              <a:pathLst>
                <a:path w="656" h="131" extrusionOk="0">
                  <a:moveTo>
                    <a:pt x="322" y="1"/>
                  </a:moveTo>
                  <a:cubicBezTo>
                    <a:pt x="278" y="1"/>
                    <a:pt x="223" y="1"/>
                    <a:pt x="178" y="11"/>
                  </a:cubicBezTo>
                  <a:cubicBezTo>
                    <a:pt x="144" y="11"/>
                    <a:pt x="122" y="11"/>
                    <a:pt x="100" y="23"/>
                  </a:cubicBezTo>
                  <a:cubicBezTo>
                    <a:pt x="78" y="23"/>
                    <a:pt x="67" y="23"/>
                    <a:pt x="55" y="34"/>
                  </a:cubicBezTo>
                  <a:cubicBezTo>
                    <a:pt x="45" y="34"/>
                    <a:pt x="45" y="45"/>
                    <a:pt x="33" y="45"/>
                  </a:cubicBezTo>
                  <a:cubicBezTo>
                    <a:pt x="0" y="56"/>
                    <a:pt x="33" y="78"/>
                    <a:pt x="55" y="78"/>
                  </a:cubicBezTo>
                  <a:lnTo>
                    <a:pt x="111" y="78"/>
                  </a:lnTo>
                  <a:cubicBezTo>
                    <a:pt x="134" y="78"/>
                    <a:pt x="156" y="68"/>
                    <a:pt x="178" y="68"/>
                  </a:cubicBezTo>
                  <a:lnTo>
                    <a:pt x="312" y="68"/>
                  </a:lnTo>
                  <a:cubicBezTo>
                    <a:pt x="411" y="78"/>
                    <a:pt x="500" y="100"/>
                    <a:pt x="589" y="123"/>
                  </a:cubicBezTo>
                  <a:cubicBezTo>
                    <a:pt x="594" y="128"/>
                    <a:pt x="603" y="130"/>
                    <a:pt x="612" y="130"/>
                  </a:cubicBezTo>
                  <a:cubicBezTo>
                    <a:pt x="625" y="130"/>
                    <a:pt x="639" y="125"/>
                    <a:pt x="645" y="112"/>
                  </a:cubicBezTo>
                  <a:cubicBezTo>
                    <a:pt x="656" y="100"/>
                    <a:pt x="645" y="78"/>
                    <a:pt x="634" y="78"/>
                  </a:cubicBezTo>
                  <a:cubicBezTo>
                    <a:pt x="534" y="34"/>
                    <a:pt x="433" y="11"/>
                    <a:pt x="32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19"/>
            <p:cNvSpPr/>
            <p:nvPr/>
          </p:nvSpPr>
          <p:spPr>
            <a:xfrm>
              <a:off x="1899484" y="4388647"/>
              <a:ext cx="13222" cy="5408"/>
            </a:xfrm>
            <a:custGeom>
              <a:avLst/>
              <a:gdLst/>
              <a:ahLst/>
              <a:cxnLst/>
              <a:rect l="l" t="t" r="r" b="b"/>
              <a:pathLst>
                <a:path w="379" h="155" extrusionOk="0">
                  <a:moveTo>
                    <a:pt x="42" y="1"/>
                  </a:moveTo>
                  <a:cubicBezTo>
                    <a:pt x="29" y="1"/>
                    <a:pt x="11" y="8"/>
                    <a:pt x="11" y="17"/>
                  </a:cubicBezTo>
                  <a:cubicBezTo>
                    <a:pt x="1" y="39"/>
                    <a:pt x="11" y="61"/>
                    <a:pt x="23" y="61"/>
                  </a:cubicBezTo>
                  <a:cubicBezTo>
                    <a:pt x="123" y="94"/>
                    <a:pt x="223" y="128"/>
                    <a:pt x="323" y="150"/>
                  </a:cubicBezTo>
                  <a:cubicBezTo>
                    <a:pt x="329" y="153"/>
                    <a:pt x="335" y="154"/>
                    <a:pt x="340" y="154"/>
                  </a:cubicBezTo>
                  <a:cubicBezTo>
                    <a:pt x="352" y="154"/>
                    <a:pt x="360" y="147"/>
                    <a:pt x="367" y="138"/>
                  </a:cubicBezTo>
                  <a:cubicBezTo>
                    <a:pt x="379" y="116"/>
                    <a:pt x="367" y="106"/>
                    <a:pt x="357" y="106"/>
                  </a:cubicBezTo>
                  <a:cubicBezTo>
                    <a:pt x="256" y="61"/>
                    <a:pt x="157" y="39"/>
                    <a:pt x="56" y="5"/>
                  </a:cubicBezTo>
                  <a:cubicBezTo>
                    <a:pt x="53" y="2"/>
                    <a:pt x="48" y="1"/>
                    <a:pt x="4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19"/>
            <p:cNvSpPr/>
            <p:nvPr/>
          </p:nvSpPr>
          <p:spPr>
            <a:xfrm>
              <a:off x="1904159" y="4377692"/>
              <a:ext cx="9594" cy="5024"/>
            </a:xfrm>
            <a:custGeom>
              <a:avLst/>
              <a:gdLst/>
              <a:ahLst/>
              <a:cxnLst/>
              <a:rect l="l" t="t" r="r" b="b"/>
              <a:pathLst>
                <a:path w="275" h="144" extrusionOk="0">
                  <a:moveTo>
                    <a:pt x="45" y="1"/>
                  </a:moveTo>
                  <a:cubicBezTo>
                    <a:pt x="32" y="1"/>
                    <a:pt x="18" y="6"/>
                    <a:pt x="11" y="19"/>
                  </a:cubicBezTo>
                  <a:cubicBezTo>
                    <a:pt x="0" y="30"/>
                    <a:pt x="11" y="52"/>
                    <a:pt x="33" y="52"/>
                  </a:cubicBezTo>
                  <a:cubicBezTo>
                    <a:pt x="55" y="74"/>
                    <a:pt x="89" y="86"/>
                    <a:pt x="122" y="97"/>
                  </a:cubicBezTo>
                  <a:cubicBezTo>
                    <a:pt x="134" y="108"/>
                    <a:pt x="156" y="119"/>
                    <a:pt x="167" y="119"/>
                  </a:cubicBezTo>
                  <a:cubicBezTo>
                    <a:pt x="189" y="130"/>
                    <a:pt x="200" y="141"/>
                    <a:pt x="223" y="141"/>
                  </a:cubicBezTo>
                  <a:cubicBezTo>
                    <a:pt x="226" y="143"/>
                    <a:pt x="229" y="143"/>
                    <a:pt x="233" y="143"/>
                  </a:cubicBezTo>
                  <a:cubicBezTo>
                    <a:pt x="253" y="143"/>
                    <a:pt x="275" y="117"/>
                    <a:pt x="256" y="108"/>
                  </a:cubicBezTo>
                  <a:cubicBezTo>
                    <a:pt x="233" y="97"/>
                    <a:pt x="223" y="86"/>
                    <a:pt x="211" y="74"/>
                  </a:cubicBezTo>
                  <a:cubicBezTo>
                    <a:pt x="189" y="64"/>
                    <a:pt x="178" y="64"/>
                    <a:pt x="167" y="52"/>
                  </a:cubicBezTo>
                  <a:cubicBezTo>
                    <a:pt x="134" y="30"/>
                    <a:pt x="100" y="19"/>
                    <a:pt x="67" y="8"/>
                  </a:cubicBezTo>
                  <a:cubicBezTo>
                    <a:pt x="62" y="3"/>
                    <a:pt x="54"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19"/>
            <p:cNvSpPr/>
            <p:nvPr/>
          </p:nvSpPr>
          <p:spPr>
            <a:xfrm>
              <a:off x="1908800" y="4367086"/>
              <a:ext cx="3907" cy="2337"/>
            </a:xfrm>
            <a:custGeom>
              <a:avLst/>
              <a:gdLst/>
              <a:ahLst/>
              <a:cxnLst/>
              <a:rect l="l" t="t" r="r" b="b"/>
              <a:pathLst>
                <a:path w="112" h="67" extrusionOk="0">
                  <a:moveTo>
                    <a:pt x="56" y="0"/>
                  </a:moveTo>
                  <a:cubicBezTo>
                    <a:pt x="1" y="0"/>
                    <a:pt x="1" y="67"/>
                    <a:pt x="56" y="67"/>
                  </a:cubicBezTo>
                  <a:cubicBezTo>
                    <a:pt x="112" y="67"/>
                    <a:pt x="112"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19"/>
            <p:cNvSpPr/>
            <p:nvPr/>
          </p:nvSpPr>
          <p:spPr>
            <a:xfrm>
              <a:off x="1894321" y="4434664"/>
              <a:ext cx="24979" cy="12560"/>
            </a:xfrm>
            <a:custGeom>
              <a:avLst/>
              <a:gdLst/>
              <a:ahLst/>
              <a:cxnLst/>
              <a:rect l="l" t="t" r="r" b="b"/>
              <a:pathLst>
                <a:path w="716" h="360" extrusionOk="0">
                  <a:moveTo>
                    <a:pt x="552" y="0"/>
                  </a:moveTo>
                  <a:cubicBezTo>
                    <a:pt x="336" y="0"/>
                    <a:pt x="110" y="111"/>
                    <a:pt x="15" y="310"/>
                  </a:cubicBezTo>
                  <a:cubicBezTo>
                    <a:pt x="0" y="340"/>
                    <a:pt x="40" y="359"/>
                    <a:pt x="75" y="359"/>
                  </a:cubicBezTo>
                  <a:cubicBezTo>
                    <a:pt x="92" y="359"/>
                    <a:pt x="108" y="355"/>
                    <a:pt x="115" y="344"/>
                  </a:cubicBezTo>
                  <a:cubicBezTo>
                    <a:pt x="210" y="192"/>
                    <a:pt x="369" y="89"/>
                    <a:pt x="544" y="89"/>
                  </a:cubicBezTo>
                  <a:cubicBezTo>
                    <a:pt x="575" y="89"/>
                    <a:pt x="607" y="92"/>
                    <a:pt x="638" y="99"/>
                  </a:cubicBezTo>
                  <a:cubicBezTo>
                    <a:pt x="660" y="99"/>
                    <a:pt x="693" y="87"/>
                    <a:pt x="705" y="65"/>
                  </a:cubicBezTo>
                  <a:cubicBezTo>
                    <a:pt x="716" y="32"/>
                    <a:pt x="693" y="10"/>
                    <a:pt x="660" y="10"/>
                  </a:cubicBezTo>
                  <a:cubicBezTo>
                    <a:pt x="625" y="4"/>
                    <a:pt x="588" y="0"/>
                    <a:pt x="55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19"/>
            <p:cNvSpPr/>
            <p:nvPr/>
          </p:nvSpPr>
          <p:spPr>
            <a:xfrm>
              <a:off x="1901682" y="4440770"/>
              <a:ext cx="17618" cy="9559"/>
            </a:xfrm>
            <a:custGeom>
              <a:avLst/>
              <a:gdLst/>
              <a:ahLst/>
              <a:cxnLst/>
              <a:rect l="l" t="t" r="r" b="b"/>
              <a:pathLst>
                <a:path w="505" h="274" extrusionOk="0">
                  <a:moveTo>
                    <a:pt x="443" y="0"/>
                  </a:moveTo>
                  <a:cubicBezTo>
                    <a:pt x="273" y="0"/>
                    <a:pt x="99" y="87"/>
                    <a:pt x="15" y="224"/>
                  </a:cubicBezTo>
                  <a:cubicBezTo>
                    <a:pt x="0" y="254"/>
                    <a:pt x="25" y="273"/>
                    <a:pt x="50" y="273"/>
                  </a:cubicBezTo>
                  <a:cubicBezTo>
                    <a:pt x="62" y="273"/>
                    <a:pt x="75" y="269"/>
                    <a:pt x="82" y="258"/>
                  </a:cubicBezTo>
                  <a:cubicBezTo>
                    <a:pt x="171" y="135"/>
                    <a:pt x="316" y="57"/>
                    <a:pt x="472" y="57"/>
                  </a:cubicBezTo>
                  <a:cubicBezTo>
                    <a:pt x="482" y="57"/>
                    <a:pt x="505" y="46"/>
                    <a:pt x="505" y="35"/>
                  </a:cubicBezTo>
                  <a:cubicBezTo>
                    <a:pt x="505" y="13"/>
                    <a:pt x="482" y="1"/>
                    <a:pt x="472" y="1"/>
                  </a:cubicBezTo>
                  <a:cubicBezTo>
                    <a:pt x="462" y="1"/>
                    <a:pt x="452" y="0"/>
                    <a:pt x="4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19"/>
            <p:cNvSpPr/>
            <p:nvPr/>
          </p:nvSpPr>
          <p:spPr>
            <a:xfrm>
              <a:off x="1913056" y="4450364"/>
              <a:ext cx="9769" cy="15316"/>
            </a:xfrm>
            <a:custGeom>
              <a:avLst/>
              <a:gdLst/>
              <a:ahLst/>
              <a:cxnLst/>
              <a:rect l="l" t="t" r="r" b="b"/>
              <a:pathLst>
                <a:path w="280" h="439" extrusionOk="0">
                  <a:moveTo>
                    <a:pt x="205" y="0"/>
                  </a:moveTo>
                  <a:cubicBezTo>
                    <a:pt x="190" y="0"/>
                    <a:pt x="176" y="11"/>
                    <a:pt x="168" y="27"/>
                  </a:cubicBezTo>
                  <a:cubicBezTo>
                    <a:pt x="112" y="149"/>
                    <a:pt x="45" y="272"/>
                    <a:pt x="1" y="394"/>
                  </a:cubicBezTo>
                  <a:cubicBezTo>
                    <a:pt x="1" y="416"/>
                    <a:pt x="12" y="427"/>
                    <a:pt x="34" y="438"/>
                  </a:cubicBezTo>
                  <a:cubicBezTo>
                    <a:pt x="57" y="438"/>
                    <a:pt x="79" y="427"/>
                    <a:pt x="90" y="405"/>
                  </a:cubicBezTo>
                  <a:cubicBezTo>
                    <a:pt x="156" y="294"/>
                    <a:pt x="212" y="171"/>
                    <a:pt x="268" y="49"/>
                  </a:cubicBezTo>
                  <a:cubicBezTo>
                    <a:pt x="279" y="27"/>
                    <a:pt x="245" y="5"/>
                    <a:pt x="223" y="5"/>
                  </a:cubicBezTo>
                  <a:cubicBezTo>
                    <a:pt x="217" y="2"/>
                    <a:pt x="211" y="0"/>
                    <a:pt x="20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19"/>
            <p:cNvSpPr/>
            <p:nvPr/>
          </p:nvSpPr>
          <p:spPr>
            <a:xfrm>
              <a:off x="2053098" y="4428140"/>
              <a:ext cx="26305" cy="33178"/>
            </a:xfrm>
            <a:custGeom>
              <a:avLst/>
              <a:gdLst/>
              <a:ahLst/>
              <a:cxnLst/>
              <a:rect l="l" t="t" r="r" b="b"/>
              <a:pathLst>
                <a:path w="754" h="951" extrusionOk="0">
                  <a:moveTo>
                    <a:pt x="65" y="0"/>
                  </a:moveTo>
                  <a:cubicBezTo>
                    <a:pt x="33" y="0"/>
                    <a:pt x="1" y="26"/>
                    <a:pt x="35" y="52"/>
                  </a:cubicBezTo>
                  <a:cubicBezTo>
                    <a:pt x="314" y="286"/>
                    <a:pt x="524" y="586"/>
                    <a:pt x="670" y="931"/>
                  </a:cubicBezTo>
                  <a:cubicBezTo>
                    <a:pt x="674" y="944"/>
                    <a:pt x="689" y="950"/>
                    <a:pt x="704" y="950"/>
                  </a:cubicBezTo>
                  <a:cubicBezTo>
                    <a:pt x="728" y="950"/>
                    <a:pt x="754" y="936"/>
                    <a:pt x="747" y="909"/>
                  </a:cubicBezTo>
                  <a:cubicBezTo>
                    <a:pt x="625" y="553"/>
                    <a:pt x="391" y="241"/>
                    <a:pt x="91" y="7"/>
                  </a:cubicBezTo>
                  <a:cubicBezTo>
                    <a:pt x="84" y="2"/>
                    <a:pt x="74" y="0"/>
                    <a:pt x="6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19"/>
            <p:cNvSpPr/>
            <p:nvPr/>
          </p:nvSpPr>
          <p:spPr>
            <a:xfrm>
              <a:off x="2065065" y="4432397"/>
              <a:ext cx="18107" cy="19328"/>
            </a:xfrm>
            <a:custGeom>
              <a:avLst/>
              <a:gdLst/>
              <a:ahLst/>
              <a:cxnLst/>
              <a:rect l="l" t="t" r="r" b="b"/>
              <a:pathLst>
                <a:path w="519" h="554" extrusionOk="0">
                  <a:moveTo>
                    <a:pt x="51" y="1"/>
                  </a:moveTo>
                  <a:cubicBezTo>
                    <a:pt x="27" y="1"/>
                    <a:pt x="1" y="24"/>
                    <a:pt x="26" y="41"/>
                  </a:cubicBezTo>
                  <a:cubicBezTo>
                    <a:pt x="104" y="108"/>
                    <a:pt x="181" y="186"/>
                    <a:pt x="248" y="275"/>
                  </a:cubicBezTo>
                  <a:cubicBezTo>
                    <a:pt x="327" y="353"/>
                    <a:pt x="382" y="442"/>
                    <a:pt x="438" y="542"/>
                  </a:cubicBezTo>
                  <a:cubicBezTo>
                    <a:pt x="446" y="550"/>
                    <a:pt x="459" y="554"/>
                    <a:pt x="472" y="554"/>
                  </a:cubicBezTo>
                  <a:cubicBezTo>
                    <a:pt x="496" y="554"/>
                    <a:pt x="519" y="541"/>
                    <a:pt x="504" y="520"/>
                  </a:cubicBezTo>
                  <a:cubicBezTo>
                    <a:pt x="404" y="320"/>
                    <a:pt x="248" y="142"/>
                    <a:pt x="70" y="8"/>
                  </a:cubicBezTo>
                  <a:cubicBezTo>
                    <a:pt x="65" y="3"/>
                    <a:pt x="58" y="1"/>
                    <a:pt x="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19"/>
            <p:cNvSpPr/>
            <p:nvPr/>
          </p:nvSpPr>
          <p:spPr>
            <a:xfrm>
              <a:off x="2077974" y="4436862"/>
              <a:ext cx="8966" cy="7745"/>
            </a:xfrm>
            <a:custGeom>
              <a:avLst/>
              <a:gdLst/>
              <a:ahLst/>
              <a:cxnLst/>
              <a:rect l="l" t="t" r="r" b="b"/>
              <a:pathLst>
                <a:path w="257" h="222" extrusionOk="0">
                  <a:moveTo>
                    <a:pt x="45" y="1"/>
                  </a:moveTo>
                  <a:cubicBezTo>
                    <a:pt x="32" y="1"/>
                    <a:pt x="18" y="7"/>
                    <a:pt x="12" y="14"/>
                  </a:cubicBezTo>
                  <a:cubicBezTo>
                    <a:pt x="1" y="24"/>
                    <a:pt x="1" y="36"/>
                    <a:pt x="12" y="58"/>
                  </a:cubicBezTo>
                  <a:cubicBezTo>
                    <a:pt x="45" y="80"/>
                    <a:pt x="68" y="113"/>
                    <a:pt x="101" y="136"/>
                  </a:cubicBezTo>
                  <a:cubicBezTo>
                    <a:pt x="112" y="147"/>
                    <a:pt x="134" y="158"/>
                    <a:pt x="145" y="180"/>
                  </a:cubicBezTo>
                  <a:cubicBezTo>
                    <a:pt x="167" y="192"/>
                    <a:pt x="179" y="202"/>
                    <a:pt x="201" y="214"/>
                  </a:cubicBezTo>
                  <a:cubicBezTo>
                    <a:pt x="207" y="219"/>
                    <a:pt x="215" y="222"/>
                    <a:pt x="223" y="222"/>
                  </a:cubicBezTo>
                  <a:cubicBezTo>
                    <a:pt x="231" y="222"/>
                    <a:pt x="240" y="219"/>
                    <a:pt x="246" y="214"/>
                  </a:cubicBezTo>
                  <a:cubicBezTo>
                    <a:pt x="256" y="214"/>
                    <a:pt x="256" y="192"/>
                    <a:pt x="256" y="180"/>
                  </a:cubicBezTo>
                  <a:cubicBezTo>
                    <a:pt x="234" y="169"/>
                    <a:pt x="223" y="147"/>
                    <a:pt x="212" y="136"/>
                  </a:cubicBezTo>
                  <a:cubicBezTo>
                    <a:pt x="190" y="125"/>
                    <a:pt x="179" y="103"/>
                    <a:pt x="167" y="91"/>
                  </a:cubicBezTo>
                  <a:cubicBezTo>
                    <a:pt x="134" y="69"/>
                    <a:pt x="101" y="36"/>
                    <a:pt x="68" y="14"/>
                  </a:cubicBezTo>
                  <a:cubicBezTo>
                    <a:pt x="63" y="4"/>
                    <a:pt x="54"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19"/>
            <p:cNvSpPr/>
            <p:nvPr/>
          </p:nvSpPr>
          <p:spPr>
            <a:xfrm>
              <a:off x="2140459" y="4429571"/>
              <a:ext cx="30003" cy="7222"/>
            </a:xfrm>
            <a:custGeom>
              <a:avLst/>
              <a:gdLst/>
              <a:ahLst/>
              <a:cxnLst/>
              <a:rect l="l" t="t" r="r" b="b"/>
              <a:pathLst>
                <a:path w="860" h="207" extrusionOk="0">
                  <a:moveTo>
                    <a:pt x="213" y="1"/>
                  </a:moveTo>
                  <a:cubicBezTo>
                    <a:pt x="157" y="1"/>
                    <a:pt x="101" y="4"/>
                    <a:pt x="45" y="11"/>
                  </a:cubicBezTo>
                  <a:cubicBezTo>
                    <a:pt x="22" y="11"/>
                    <a:pt x="0" y="33"/>
                    <a:pt x="12" y="55"/>
                  </a:cubicBezTo>
                  <a:cubicBezTo>
                    <a:pt x="22" y="78"/>
                    <a:pt x="45" y="78"/>
                    <a:pt x="67" y="78"/>
                  </a:cubicBezTo>
                  <a:cubicBezTo>
                    <a:pt x="115" y="71"/>
                    <a:pt x="163" y="68"/>
                    <a:pt x="211" y="68"/>
                  </a:cubicBezTo>
                  <a:cubicBezTo>
                    <a:pt x="407" y="68"/>
                    <a:pt x="600" y="120"/>
                    <a:pt x="779" y="200"/>
                  </a:cubicBezTo>
                  <a:cubicBezTo>
                    <a:pt x="783" y="205"/>
                    <a:pt x="789" y="207"/>
                    <a:pt x="795" y="207"/>
                  </a:cubicBezTo>
                  <a:cubicBezTo>
                    <a:pt x="822" y="207"/>
                    <a:pt x="859" y="174"/>
                    <a:pt x="823" y="156"/>
                  </a:cubicBezTo>
                  <a:cubicBezTo>
                    <a:pt x="639" y="50"/>
                    <a:pt x="426" y="1"/>
                    <a:pt x="21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19"/>
            <p:cNvSpPr/>
            <p:nvPr/>
          </p:nvSpPr>
          <p:spPr>
            <a:xfrm>
              <a:off x="2153263" y="4427442"/>
              <a:ext cx="20584" cy="7850"/>
            </a:xfrm>
            <a:custGeom>
              <a:avLst/>
              <a:gdLst/>
              <a:ahLst/>
              <a:cxnLst/>
              <a:rect l="l" t="t" r="r" b="b"/>
              <a:pathLst>
                <a:path w="590" h="225" extrusionOk="0">
                  <a:moveTo>
                    <a:pt x="44" y="1"/>
                  </a:moveTo>
                  <a:cubicBezTo>
                    <a:pt x="33" y="1"/>
                    <a:pt x="20" y="9"/>
                    <a:pt x="11" y="17"/>
                  </a:cubicBezTo>
                  <a:cubicBezTo>
                    <a:pt x="1" y="39"/>
                    <a:pt x="23" y="50"/>
                    <a:pt x="45" y="61"/>
                  </a:cubicBezTo>
                  <a:cubicBezTo>
                    <a:pt x="212" y="84"/>
                    <a:pt x="379" y="139"/>
                    <a:pt x="535" y="217"/>
                  </a:cubicBezTo>
                  <a:cubicBezTo>
                    <a:pt x="540" y="222"/>
                    <a:pt x="548" y="225"/>
                    <a:pt x="556" y="225"/>
                  </a:cubicBezTo>
                  <a:cubicBezTo>
                    <a:pt x="565" y="225"/>
                    <a:pt x="573" y="222"/>
                    <a:pt x="579" y="217"/>
                  </a:cubicBezTo>
                  <a:cubicBezTo>
                    <a:pt x="590" y="205"/>
                    <a:pt x="590" y="183"/>
                    <a:pt x="579" y="172"/>
                  </a:cubicBezTo>
                  <a:cubicBezTo>
                    <a:pt x="423" y="84"/>
                    <a:pt x="245" y="27"/>
                    <a:pt x="56" y="5"/>
                  </a:cubicBezTo>
                  <a:cubicBezTo>
                    <a:pt x="53" y="2"/>
                    <a:pt x="49"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19"/>
            <p:cNvSpPr/>
            <p:nvPr/>
          </p:nvSpPr>
          <p:spPr>
            <a:xfrm>
              <a:off x="2168021" y="4427233"/>
              <a:ext cx="8164" cy="4186"/>
            </a:xfrm>
            <a:custGeom>
              <a:avLst/>
              <a:gdLst/>
              <a:ahLst/>
              <a:cxnLst/>
              <a:rect l="l" t="t" r="r" b="b"/>
              <a:pathLst>
                <a:path w="234" h="120" extrusionOk="0">
                  <a:moveTo>
                    <a:pt x="33" y="1"/>
                  </a:moveTo>
                  <a:cubicBezTo>
                    <a:pt x="23" y="1"/>
                    <a:pt x="0" y="11"/>
                    <a:pt x="0" y="33"/>
                  </a:cubicBezTo>
                  <a:cubicBezTo>
                    <a:pt x="0" y="56"/>
                    <a:pt x="23" y="67"/>
                    <a:pt x="33" y="67"/>
                  </a:cubicBezTo>
                  <a:lnTo>
                    <a:pt x="78" y="67"/>
                  </a:lnTo>
                  <a:lnTo>
                    <a:pt x="89" y="78"/>
                  </a:lnTo>
                  <a:lnTo>
                    <a:pt x="112" y="78"/>
                  </a:lnTo>
                  <a:cubicBezTo>
                    <a:pt x="122" y="90"/>
                    <a:pt x="134" y="90"/>
                    <a:pt x="144" y="100"/>
                  </a:cubicBezTo>
                  <a:cubicBezTo>
                    <a:pt x="156" y="100"/>
                    <a:pt x="178" y="112"/>
                    <a:pt x="189" y="112"/>
                  </a:cubicBezTo>
                  <a:cubicBezTo>
                    <a:pt x="195" y="117"/>
                    <a:pt x="200" y="120"/>
                    <a:pt x="206" y="120"/>
                  </a:cubicBezTo>
                  <a:cubicBezTo>
                    <a:pt x="211" y="120"/>
                    <a:pt x="217" y="117"/>
                    <a:pt x="223" y="112"/>
                  </a:cubicBezTo>
                  <a:cubicBezTo>
                    <a:pt x="233" y="100"/>
                    <a:pt x="233" y="90"/>
                    <a:pt x="233" y="78"/>
                  </a:cubicBezTo>
                  <a:cubicBezTo>
                    <a:pt x="223" y="67"/>
                    <a:pt x="211" y="56"/>
                    <a:pt x="189" y="45"/>
                  </a:cubicBezTo>
                  <a:cubicBezTo>
                    <a:pt x="178" y="45"/>
                    <a:pt x="167" y="33"/>
                    <a:pt x="144" y="23"/>
                  </a:cubicBezTo>
                  <a:cubicBezTo>
                    <a:pt x="112" y="11"/>
                    <a:pt x="78"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19"/>
            <p:cNvSpPr/>
            <p:nvPr/>
          </p:nvSpPr>
          <p:spPr>
            <a:xfrm>
              <a:off x="2164497" y="4406649"/>
              <a:ext cx="10920" cy="4710"/>
            </a:xfrm>
            <a:custGeom>
              <a:avLst/>
              <a:gdLst/>
              <a:ahLst/>
              <a:cxnLst/>
              <a:rect l="l" t="t" r="r" b="b"/>
              <a:pathLst>
                <a:path w="313" h="135" extrusionOk="0">
                  <a:moveTo>
                    <a:pt x="68" y="1"/>
                  </a:moveTo>
                  <a:cubicBezTo>
                    <a:pt x="45" y="1"/>
                    <a:pt x="23" y="1"/>
                    <a:pt x="12" y="12"/>
                  </a:cubicBezTo>
                  <a:cubicBezTo>
                    <a:pt x="1" y="34"/>
                    <a:pt x="12" y="57"/>
                    <a:pt x="23" y="57"/>
                  </a:cubicBezTo>
                  <a:cubicBezTo>
                    <a:pt x="112" y="79"/>
                    <a:pt x="190" y="112"/>
                    <a:pt x="268" y="134"/>
                  </a:cubicBezTo>
                  <a:cubicBezTo>
                    <a:pt x="279" y="134"/>
                    <a:pt x="302" y="134"/>
                    <a:pt x="302" y="112"/>
                  </a:cubicBezTo>
                  <a:cubicBezTo>
                    <a:pt x="312" y="101"/>
                    <a:pt x="302" y="90"/>
                    <a:pt x="290" y="79"/>
                  </a:cubicBezTo>
                  <a:cubicBezTo>
                    <a:pt x="257" y="67"/>
                    <a:pt x="223" y="57"/>
                    <a:pt x="179" y="45"/>
                  </a:cubicBezTo>
                  <a:lnTo>
                    <a:pt x="68"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19"/>
            <p:cNvSpPr/>
            <p:nvPr/>
          </p:nvSpPr>
          <p:spPr>
            <a:xfrm>
              <a:off x="2015314" y="4269817"/>
              <a:ext cx="17130" cy="24770"/>
            </a:xfrm>
            <a:custGeom>
              <a:avLst/>
              <a:gdLst/>
              <a:ahLst/>
              <a:cxnLst/>
              <a:rect l="l" t="t" r="r" b="b"/>
              <a:pathLst>
                <a:path w="491" h="710" extrusionOk="0">
                  <a:moveTo>
                    <a:pt x="421" y="0"/>
                  </a:moveTo>
                  <a:cubicBezTo>
                    <a:pt x="412" y="0"/>
                    <a:pt x="403" y="3"/>
                    <a:pt x="396" y="8"/>
                  </a:cubicBezTo>
                  <a:cubicBezTo>
                    <a:pt x="295" y="97"/>
                    <a:pt x="206" y="197"/>
                    <a:pt x="139" y="308"/>
                  </a:cubicBezTo>
                  <a:cubicBezTo>
                    <a:pt x="73" y="420"/>
                    <a:pt x="6" y="541"/>
                    <a:pt x="6" y="675"/>
                  </a:cubicBezTo>
                  <a:cubicBezTo>
                    <a:pt x="0" y="699"/>
                    <a:pt x="20" y="710"/>
                    <a:pt x="41" y="710"/>
                  </a:cubicBezTo>
                  <a:cubicBezTo>
                    <a:pt x="59" y="710"/>
                    <a:pt x="79" y="702"/>
                    <a:pt x="84" y="686"/>
                  </a:cubicBezTo>
                  <a:cubicBezTo>
                    <a:pt x="129" y="575"/>
                    <a:pt x="173" y="452"/>
                    <a:pt x="240" y="341"/>
                  </a:cubicBezTo>
                  <a:cubicBezTo>
                    <a:pt x="295" y="230"/>
                    <a:pt x="384" y="141"/>
                    <a:pt x="473" y="52"/>
                  </a:cubicBezTo>
                  <a:cubicBezTo>
                    <a:pt x="490" y="27"/>
                    <a:pt x="454" y="0"/>
                    <a:pt x="42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19"/>
            <p:cNvSpPr/>
            <p:nvPr/>
          </p:nvSpPr>
          <p:spPr>
            <a:xfrm>
              <a:off x="2021629" y="4274631"/>
              <a:ext cx="16676" cy="19921"/>
            </a:xfrm>
            <a:custGeom>
              <a:avLst/>
              <a:gdLst/>
              <a:ahLst/>
              <a:cxnLst/>
              <a:rect l="l" t="t" r="r" b="b"/>
              <a:pathLst>
                <a:path w="478" h="571" extrusionOk="0">
                  <a:moveTo>
                    <a:pt x="418" y="0"/>
                  </a:moveTo>
                  <a:cubicBezTo>
                    <a:pt x="412" y="0"/>
                    <a:pt x="407" y="1"/>
                    <a:pt x="403" y="3"/>
                  </a:cubicBezTo>
                  <a:cubicBezTo>
                    <a:pt x="314" y="81"/>
                    <a:pt x="248" y="159"/>
                    <a:pt x="181" y="248"/>
                  </a:cubicBezTo>
                  <a:cubicBezTo>
                    <a:pt x="114" y="337"/>
                    <a:pt x="47" y="426"/>
                    <a:pt x="14" y="537"/>
                  </a:cubicBezTo>
                  <a:cubicBezTo>
                    <a:pt x="0" y="559"/>
                    <a:pt x="27" y="571"/>
                    <a:pt x="51" y="571"/>
                  </a:cubicBezTo>
                  <a:cubicBezTo>
                    <a:pt x="65" y="571"/>
                    <a:pt x="77" y="567"/>
                    <a:pt x="81" y="559"/>
                  </a:cubicBezTo>
                  <a:cubicBezTo>
                    <a:pt x="136" y="470"/>
                    <a:pt x="192" y="371"/>
                    <a:pt x="259" y="282"/>
                  </a:cubicBezTo>
                  <a:cubicBezTo>
                    <a:pt x="314" y="203"/>
                    <a:pt x="381" y="114"/>
                    <a:pt x="459" y="37"/>
                  </a:cubicBezTo>
                  <a:cubicBezTo>
                    <a:pt x="478" y="19"/>
                    <a:pt x="443" y="0"/>
                    <a:pt x="41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19"/>
            <p:cNvSpPr/>
            <p:nvPr/>
          </p:nvSpPr>
          <p:spPr>
            <a:xfrm>
              <a:off x="2024594" y="4268072"/>
              <a:ext cx="37365" cy="34539"/>
            </a:xfrm>
            <a:custGeom>
              <a:avLst/>
              <a:gdLst/>
              <a:ahLst/>
              <a:cxnLst/>
              <a:rect l="l" t="t" r="r" b="b"/>
              <a:pathLst>
                <a:path w="1071" h="990" extrusionOk="0">
                  <a:moveTo>
                    <a:pt x="1007" y="1"/>
                  </a:moveTo>
                  <a:cubicBezTo>
                    <a:pt x="1003" y="1"/>
                    <a:pt x="1000" y="1"/>
                    <a:pt x="997" y="2"/>
                  </a:cubicBezTo>
                  <a:cubicBezTo>
                    <a:pt x="541" y="136"/>
                    <a:pt x="163" y="502"/>
                    <a:pt x="7" y="947"/>
                  </a:cubicBezTo>
                  <a:cubicBezTo>
                    <a:pt x="0" y="974"/>
                    <a:pt x="30" y="989"/>
                    <a:pt x="58" y="989"/>
                  </a:cubicBezTo>
                  <a:cubicBezTo>
                    <a:pt x="75" y="989"/>
                    <a:pt x="92" y="983"/>
                    <a:pt x="96" y="970"/>
                  </a:cubicBezTo>
                  <a:cubicBezTo>
                    <a:pt x="252" y="536"/>
                    <a:pt x="607" y="213"/>
                    <a:pt x="1030" y="58"/>
                  </a:cubicBezTo>
                  <a:cubicBezTo>
                    <a:pt x="1070" y="48"/>
                    <a:pt x="1038" y="1"/>
                    <a:pt x="100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19"/>
            <p:cNvSpPr/>
            <p:nvPr/>
          </p:nvSpPr>
          <p:spPr>
            <a:xfrm>
              <a:off x="2053168" y="4275818"/>
              <a:ext cx="13222" cy="11024"/>
            </a:xfrm>
            <a:custGeom>
              <a:avLst/>
              <a:gdLst/>
              <a:ahLst/>
              <a:cxnLst/>
              <a:rect l="l" t="t" r="r" b="b"/>
              <a:pathLst>
                <a:path w="379" h="316" extrusionOk="0">
                  <a:moveTo>
                    <a:pt x="321" y="1"/>
                  </a:moveTo>
                  <a:cubicBezTo>
                    <a:pt x="310" y="1"/>
                    <a:pt x="299" y="4"/>
                    <a:pt x="289" y="14"/>
                  </a:cubicBezTo>
                  <a:cubicBezTo>
                    <a:pt x="200" y="92"/>
                    <a:pt x="111" y="169"/>
                    <a:pt x="22" y="258"/>
                  </a:cubicBezTo>
                  <a:cubicBezTo>
                    <a:pt x="0" y="270"/>
                    <a:pt x="0" y="292"/>
                    <a:pt x="22" y="303"/>
                  </a:cubicBezTo>
                  <a:cubicBezTo>
                    <a:pt x="29" y="309"/>
                    <a:pt x="42" y="316"/>
                    <a:pt x="57" y="316"/>
                  </a:cubicBezTo>
                  <a:cubicBezTo>
                    <a:pt x="68" y="316"/>
                    <a:pt x="80" y="312"/>
                    <a:pt x="89" y="303"/>
                  </a:cubicBezTo>
                  <a:cubicBezTo>
                    <a:pt x="178" y="225"/>
                    <a:pt x="267" y="147"/>
                    <a:pt x="367" y="70"/>
                  </a:cubicBezTo>
                  <a:cubicBezTo>
                    <a:pt x="378" y="47"/>
                    <a:pt x="378" y="25"/>
                    <a:pt x="367" y="14"/>
                  </a:cubicBezTo>
                  <a:cubicBezTo>
                    <a:pt x="354" y="7"/>
                    <a:pt x="337" y="1"/>
                    <a:pt x="32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19"/>
            <p:cNvSpPr/>
            <p:nvPr/>
          </p:nvSpPr>
          <p:spPr>
            <a:xfrm>
              <a:off x="1972820" y="4274945"/>
              <a:ext cx="7152" cy="15804"/>
            </a:xfrm>
            <a:custGeom>
              <a:avLst/>
              <a:gdLst/>
              <a:ahLst/>
              <a:cxnLst/>
              <a:rect l="l" t="t" r="r" b="b"/>
              <a:pathLst>
                <a:path w="205" h="453" extrusionOk="0">
                  <a:moveTo>
                    <a:pt x="155" y="1"/>
                  </a:moveTo>
                  <a:cubicBezTo>
                    <a:pt x="143" y="1"/>
                    <a:pt x="131" y="5"/>
                    <a:pt x="123" y="16"/>
                  </a:cubicBezTo>
                  <a:cubicBezTo>
                    <a:pt x="45" y="139"/>
                    <a:pt x="0" y="283"/>
                    <a:pt x="0" y="428"/>
                  </a:cubicBezTo>
                  <a:cubicBezTo>
                    <a:pt x="0" y="445"/>
                    <a:pt x="17" y="453"/>
                    <a:pt x="35" y="453"/>
                  </a:cubicBezTo>
                  <a:cubicBezTo>
                    <a:pt x="53" y="453"/>
                    <a:pt x="73" y="445"/>
                    <a:pt x="79" y="428"/>
                  </a:cubicBezTo>
                  <a:cubicBezTo>
                    <a:pt x="89" y="295"/>
                    <a:pt x="123" y="161"/>
                    <a:pt x="190" y="50"/>
                  </a:cubicBezTo>
                  <a:cubicBezTo>
                    <a:pt x="205" y="20"/>
                    <a:pt x="180" y="1"/>
                    <a:pt x="15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19"/>
            <p:cNvSpPr/>
            <p:nvPr/>
          </p:nvSpPr>
          <p:spPr>
            <a:xfrm>
              <a:off x="1977460" y="4281260"/>
              <a:ext cx="3384" cy="9803"/>
            </a:xfrm>
            <a:custGeom>
              <a:avLst/>
              <a:gdLst/>
              <a:ahLst/>
              <a:cxnLst/>
              <a:rect l="l" t="t" r="r" b="b"/>
              <a:pathLst>
                <a:path w="97" h="281" extrusionOk="0">
                  <a:moveTo>
                    <a:pt x="71" y="1"/>
                  </a:moveTo>
                  <a:cubicBezTo>
                    <a:pt x="61" y="1"/>
                    <a:pt x="50" y="4"/>
                    <a:pt x="45" y="13"/>
                  </a:cubicBezTo>
                  <a:cubicBezTo>
                    <a:pt x="35" y="92"/>
                    <a:pt x="12" y="181"/>
                    <a:pt x="1" y="258"/>
                  </a:cubicBezTo>
                  <a:cubicBezTo>
                    <a:pt x="1" y="270"/>
                    <a:pt x="12" y="280"/>
                    <a:pt x="23" y="280"/>
                  </a:cubicBezTo>
                  <a:cubicBezTo>
                    <a:pt x="35" y="280"/>
                    <a:pt x="45" y="280"/>
                    <a:pt x="45" y="270"/>
                  </a:cubicBezTo>
                  <a:cubicBezTo>
                    <a:pt x="68" y="181"/>
                    <a:pt x="79" y="102"/>
                    <a:pt x="90" y="13"/>
                  </a:cubicBezTo>
                  <a:cubicBezTo>
                    <a:pt x="97" y="7"/>
                    <a:pt x="84" y="1"/>
                    <a:pt x="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19"/>
            <p:cNvSpPr/>
            <p:nvPr/>
          </p:nvSpPr>
          <p:spPr>
            <a:xfrm>
              <a:off x="2097546" y="4343396"/>
              <a:ext cx="39842" cy="12176"/>
            </a:xfrm>
            <a:custGeom>
              <a:avLst/>
              <a:gdLst/>
              <a:ahLst/>
              <a:cxnLst/>
              <a:rect l="l" t="t" r="r" b="b"/>
              <a:pathLst>
                <a:path w="1142" h="349" extrusionOk="0">
                  <a:moveTo>
                    <a:pt x="910" y="1"/>
                  </a:moveTo>
                  <a:cubicBezTo>
                    <a:pt x="588" y="1"/>
                    <a:pt x="260" y="98"/>
                    <a:pt x="18" y="313"/>
                  </a:cubicBezTo>
                  <a:cubicBezTo>
                    <a:pt x="0" y="331"/>
                    <a:pt x="26" y="349"/>
                    <a:pt x="42" y="349"/>
                  </a:cubicBezTo>
                  <a:cubicBezTo>
                    <a:pt x="46" y="349"/>
                    <a:pt x="49" y="348"/>
                    <a:pt x="51" y="345"/>
                  </a:cubicBezTo>
                  <a:cubicBezTo>
                    <a:pt x="308" y="166"/>
                    <a:pt x="605" y="58"/>
                    <a:pt x="914" y="58"/>
                  </a:cubicBezTo>
                  <a:cubicBezTo>
                    <a:pt x="967" y="58"/>
                    <a:pt x="1021" y="61"/>
                    <a:pt x="1075" y="68"/>
                  </a:cubicBezTo>
                  <a:cubicBezTo>
                    <a:pt x="1119" y="68"/>
                    <a:pt x="1141" y="23"/>
                    <a:pt x="1097" y="12"/>
                  </a:cubicBezTo>
                  <a:cubicBezTo>
                    <a:pt x="1035" y="5"/>
                    <a:pt x="972" y="1"/>
                    <a:pt x="91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19"/>
            <p:cNvSpPr/>
            <p:nvPr/>
          </p:nvSpPr>
          <p:spPr>
            <a:xfrm>
              <a:off x="2110804" y="4348246"/>
              <a:ext cx="28398" cy="4989"/>
            </a:xfrm>
            <a:custGeom>
              <a:avLst/>
              <a:gdLst/>
              <a:ahLst/>
              <a:cxnLst/>
              <a:rect l="l" t="t" r="r" b="b"/>
              <a:pathLst>
                <a:path w="814" h="143" extrusionOk="0">
                  <a:moveTo>
                    <a:pt x="463" y="1"/>
                  </a:moveTo>
                  <a:cubicBezTo>
                    <a:pt x="317" y="1"/>
                    <a:pt x="172" y="31"/>
                    <a:pt x="39" y="95"/>
                  </a:cubicBezTo>
                  <a:cubicBezTo>
                    <a:pt x="0" y="114"/>
                    <a:pt x="28" y="142"/>
                    <a:pt x="57" y="142"/>
                  </a:cubicBezTo>
                  <a:cubicBezTo>
                    <a:pt x="62" y="142"/>
                    <a:pt x="67" y="141"/>
                    <a:pt x="72" y="140"/>
                  </a:cubicBezTo>
                  <a:cubicBezTo>
                    <a:pt x="206" y="86"/>
                    <a:pt x="349" y="56"/>
                    <a:pt x="490" y="56"/>
                  </a:cubicBezTo>
                  <a:cubicBezTo>
                    <a:pt x="582" y="56"/>
                    <a:pt x="674" y="69"/>
                    <a:pt x="761" y="95"/>
                  </a:cubicBezTo>
                  <a:cubicBezTo>
                    <a:pt x="765" y="97"/>
                    <a:pt x="769" y="97"/>
                    <a:pt x="772" y="97"/>
                  </a:cubicBezTo>
                  <a:cubicBezTo>
                    <a:pt x="799" y="97"/>
                    <a:pt x="813" y="61"/>
                    <a:pt x="783" y="51"/>
                  </a:cubicBezTo>
                  <a:cubicBezTo>
                    <a:pt x="679" y="18"/>
                    <a:pt x="571" y="1"/>
                    <a:pt x="46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19"/>
            <p:cNvSpPr/>
            <p:nvPr/>
          </p:nvSpPr>
          <p:spPr>
            <a:xfrm>
              <a:off x="2119909" y="4273585"/>
              <a:ext cx="6594" cy="11548"/>
            </a:xfrm>
            <a:custGeom>
              <a:avLst/>
              <a:gdLst/>
              <a:ahLst/>
              <a:cxnLst/>
              <a:rect l="l" t="t" r="r" b="b"/>
              <a:pathLst>
                <a:path w="189" h="331" extrusionOk="0">
                  <a:moveTo>
                    <a:pt x="156" y="0"/>
                  </a:moveTo>
                  <a:cubicBezTo>
                    <a:pt x="144" y="0"/>
                    <a:pt x="122" y="0"/>
                    <a:pt x="111" y="11"/>
                  </a:cubicBezTo>
                  <a:cubicBezTo>
                    <a:pt x="78" y="55"/>
                    <a:pt x="45" y="100"/>
                    <a:pt x="22" y="156"/>
                  </a:cubicBezTo>
                  <a:cubicBezTo>
                    <a:pt x="22" y="178"/>
                    <a:pt x="11" y="211"/>
                    <a:pt x="0" y="233"/>
                  </a:cubicBezTo>
                  <a:cubicBezTo>
                    <a:pt x="0" y="267"/>
                    <a:pt x="0" y="289"/>
                    <a:pt x="11" y="322"/>
                  </a:cubicBezTo>
                  <a:cubicBezTo>
                    <a:pt x="11" y="328"/>
                    <a:pt x="22" y="331"/>
                    <a:pt x="33" y="331"/>
                  </a:cubicBezTo>
                  <a:cubicBezTo>
                    <a:pt x="44" y="331"/>
                    <a:pt x="55" y="328"/>
                    <a:pt x="55" y="322"/>
                  </a:cubicBezTo>
                  <a:cubicBezTo>
                    <a:pt x="67" y="300"/>
                    <a:pt x="67" y="267"/>
                    <a:pt x="78" y="245"/>
                  </a:cubicBezTo>
                  <a:cubicBezTo>
                    <a:pt x="78" y="223"/>
                    <a:pt x="89" y="200"/>
                    <a:pt x="100" y="167"/>
                  </a:cubicBezTo>
                  <a:cubicBezTo>
                    <a:pt x="111" y="122"/>
                    <a:pt x="144" y="78"/>
                    <a:pt x="178" y="45"/>
                  </a:cubicBezTo>
                  <a:cubicBezTo>
                    <a:pt x="189" y="22"/>
                    <a:pt x="178" y="11"/>
                    <a:pt x="1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19"/>
            <p:cNvSpPr/>
            <p:nvPr/>
          </p:nvSpPr>
          <p:spPr>
            <a:xfrm>
              <a:off x="2124550" y="4282098"/>
              <a:ext cx="4291" cy="7396"/>
            </a:xfrm>
            <a:custGeom>
              <a:avLst/>
              <a:gdLst/>
              <a:ahLst/>
              <a:cxnLst/>
              <a:rect l="l" t="t" r="r" b="b"/>
              <a:pathLst>
                <a:path w="123" h="212" extrusionOk="0">
                  <a:moveTo>
                    <a:pt x="90" y="1"/>
                  </a:moveTo>
                  <a:cubicBezTo>
                    <a:pt x="78" y="1"/>
                    <a:pt x="56" y="1"/>
                    <a:pt x="45" y="12"/>
                  </a:cubicBezTo>
                  <a:cubicBezTo>
                    <a:pt x="34" y="45"/>
                    <a:pt x="34" y="78"/>
                    <a:pt x="23" y="100"/>
                  </a:cubicBezTo>
                  <a:cubicBezTo>
                    <a:pt x="23" y="112"/>
                    <a:pt x="11" y="134"/>
                    <a:pt x="11" y="145"/>
                  </a:cubicBezTo>
                  <a:cubicBezTo>
                    <a:pt x="11" y="157"/>
                    <a:pt x="1" y="179"/>
                    <a:pt x="1" y="189"/>
                  </a:cubicBezTo>
                  <a:cubicBezTo>
                    <a:pt x="1" y="201"/>
                    <a:pt x="23" y="212"/>
                    <a:pt x="34" y="212"/>
                  </a:cubicBezTo>
                  <a:cubicBezTo>
                    <a:pt x="45" y="212"/>
                    <a:pt x="56" y="212"/>
                    <a:pt x="67" y="201"/>
                  </a:cubicBezTo>
                  <a:cubicBezTo>
                    <a:pt x="78" y="179"/>
                    <a:pt x="78" y="167"/>
                    <a:pt x="78" y="157"/>
                  </a:cubicBezTo>
                  <a:cubicBezTo>
                    <a:pt x="90" y="145"/>
                    <a:pt x="90" y="134"/>
                    <a:pt x="90" y="112"/>
                  </a:cubicBezTo>
                  <a:cubicBezTo>
                    <a:pt x="100" y="90"/>
                    <a:pt x="112" y="56"/>
                    <a:pt x="112" y="34"/>
                  </a:cubicBezTo>
                  <a:cubicBezTo>
                    <a:pt x="123" y="12"/>
                    <a:pt x="112" y="1"/>
                    <a:pt x="9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19"/>
            <p:cNvSpPr/>
            <p:nvPr/>
          </p:nvSpPr>
          <p:spPr>
            <a:xfrm>
              <a:off x="2035165" y="4452667"/>
              <a:ext cx="17234" cy="30038"/>
            </a:xfrm>
            <a:custGeom>
              <a:avLst/>
              <a:gdLst/>
              <a:ahLst/>
              <a:cxnLst/>
              <a:rect l="l" t="t" r="r" b="b"/>
              <a:pathLst>
                <a:path w="494" h="861" extrusionOk="0">
                  <a:moveTo>
                    <a:pt x="59" y="1"/>
                  </a:moveTo>
                  <a:cubicBezTo>
                    <a:pt x="30" y="1"/>
                    <a:pt x="0" y="20"/>
                    <a:pt x="15" y="50"/>
                  </a:cubicBezTo>
                  <a:cubicBezTo>
                    <a:pt x="160" y="239"/>
                    <a:pt x="238" y="461"/>
                    <a:pt x="282" y="695"/>
                  </a:cubicBezTo>
                  <a:cubicBezTo>
                    <a:pt x="288" y="710"/>
                    <a:pt x="307" y="719"/>
                    <a:pt x="326" y="719"/>
                  </a:cubicBezTo>
                  <a:cubicBezTo>
                    <a:pt x="349" y="719"/>
                    <a:pt x="371" y="708"/>
                    <a:pt x="371" y="684"/>
                  </a:cubicBezTo>
                  <a:cubicBezTo>
                    <a:pt x="371" y="661"/>
                    <a:pt x="360" y="639"/>
                    <a:pt x="360" y="617"/>
                  </a:cubicBezTo>
                  <a:lnTo>
                    <a:pt x="360" y="617"/>
                  </a:lnTo>
                  <a:cubicBezTo>
                    <a:pt x="393" y="684"/>
                    <a:pt x="416" y="762"/>
                    <a:pt x="438" y="839"/>
                  </a:cubicBezTo>
                  <a:cubicBezTo>
                    <a:pt x="438" y="855"/>
                    <a:pt x="449" y="861"/>
                    <a:pt x="462" y="861"/>
                  </a:cubicBezTo>
                  <a:cubicBezTo>
                    <a:pt x="477" y="861"/>
                    <a:pt x="494" y="852"/>
                    <a:pt x="494" y="839"/>
                  </a:cubicBezTo>
                  <a:cubicBezTo>
                    <a:pt x="472" y="673"/>
                    <a:pt x="393" y="528"/>
                    <a:pt x="304" y="384"/>
                  </a:cubicBezTo>
                  <a:lnTo>
                    <a:pt x="294" y="384"/>
                  </a:lnTo>
                  <a:cubicBezTo>
                    <a:pt x="249" y="250"/>
                    <a:pt x="171" y="127"/>
                    <a:pt x="94" y="16"/>
                  </a:cubicBezTo>
                  <a:cubicBezTo>
                    <a:pt x="86" y="5"/>
                    <a:pt x="73" y="1"/>
                    <a:pt x="5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19"/>
            <p:cNvSpPr/>
            <p:nvPr/>
          </p:nvSpPr>
          <p:spPr>
            <a:xfrm>
              <a:off x="2053691" y="4467250"/>
              <a:ext cx="6070" cy="12385"/>
            </a:xfrm>
            <a:custGeom>
              <a:avLst/>
              <a:gdLst/>
              <a:ahLst/>
              <a:cxnLst/>
              <a:rect l="l" t="t" r="r" b="b"/>
              <a:pathLst>
                <a:path w="174" h="355" extrusionOk="0">
                  <a:moveTo>
                    <a:pt x="40" y="1"/>
                  </a:moveTo>
                  <a:cubicBezTo>
                    <a:pt x="20" y="1"/>
                    <a:pt x="1" y="13"/>
                    <a:pt x="7" y="32"/>
                  </a:cubicBezTo>
                  <a:cubicBezTo>
                    <a:pt x="18" y="88"/>
                    <a:pt x="40" y="132"/>
                    <a:pt x="52" y="188"/>
                  </a:cubicBezTo>
                  <a:cubicBezTo>
                    <a:pt x="63" y="210"/>
                    <a:pt x="74" y="233"/>
                    <a:pt x="74" y="255"/>
                  </a:cubicBezTo>
                  <a:cubicBezTo>
                    <a:pt x="85" y="288"/>
                    <a:pt x="96" y="310"/>
                    <a:pt x="119" y="332"/>
                  </a:cubicBezTo>
                  <a:cubicBezTo>
                    <a:pt x="119" y="344"/>
                    <a:pt x="129" y="355"/>
                    <a:pt x="152" y="355"/>
                  </a:cubicBezTo>
                  <a:cubicBezTo>
                    <a:pt x="163" y="355"/>
                    <a:pt x="174" y="344"/>
                    <a:pt x="174" y="332"/>
                  </a:cubicBezTo>
                  <a:cubicBezTo>
                    <a:pt x="174" y="299"/>
                    <a:pt x="163" y="277"/>
                    <a:pt x="163" y="243"/>
                  </a:cubicBezTo>
                  <a:lnTo>
                    <a:pt x="129" y="177"/>
                  </a:lnTo>
                  <a:cubicBezTo>
                    <a:pt x="107" y="121"/>
                    <a:pt x="96" y="65"/>
                    <a:pt x="74" y="21"/>
                  </a:cubicBezTo>
                  <a:cubicBezTo>
                    <a:pt x="69" y="7"/>
                    <a:pt x="55"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19"/>
            <p:cNvSpPr/>
            <p:nvPr/>
          </p:nvSpPr>
          <p:spPr>
            <a:xfrm>
              <a:off x="1936745" y="4451515"/>
              <a:ext cx="9734" cy="18142"/>
            </a:xfrm>
            <a:custGeom>
              <a:avLst/>
              <a:gdLst/>
              <a:ahLst/>
              <a:cxnLst/>
              <a:rect l="l" t="t" r="r" b="b"/>
              <a:pathLst>
                <a:path w="279" h="520" extrusionOk="0">
                  <a:moveTo>
                    <a:pt x="226" y="0"/>
                  </a:moveTo>
                  <a:cubicBezTo>
                    <a:pt x="210" y="0"/>
                    <a:pt x="194" y="8"/>
                    <a:pt x="178" y="16"/>
                  </a:cubicBezTo>
                  <a:cubicBezTo>
                    <a:pt x="78" y="138"/>
                    <a:pt x="1" y="328"/>
                    <a:pt x="33" y="494"/>
                  </a:cubicBezTo>
                  <a:cubicBezTo>
                    <a:pt x="33" y="511"/>
                    <a:pt x="53" y="520"/>
                    <a:pt x="73" y="520"/>
                  </a:cubicBezTo>
                  <a:cubicBezTo>
                    <a:pt x="92" y="520"/>
                    <a:pt x="112" y="511"/>
                    <a:pt x="112" y="494"/>
                  </a:cubicBezTo>
                  <a:cubicBezTo>
                    <a:pt x="112" y="417"/>
                    <a:pt x="122" y="328"/>
                    <a:pt x="145" y="261"/>
                  </a:cubicBezTo>
                  <a:cubicBezTo>
                    <a:pt x="167" y="183"/>
                    <a:pt x="211" y="116"/>
                    <a:pt x="256" y="49"/>
                  </a:cubicBezTo>
                  <a:cubicBezTo>
                    <a:pt x="278" y="39"/>
                    <a:pt x="256" y="16"/>
                    <a:pt x="245" y="5"/>
                  </a:cubicBezTo>
                  <a:cubicBezTo>
                    <a:pt x="239" y="2"/>
                    <a:pt x="232" y="0"/>
                    <a:pt x="22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19"/>
            <p:cNvSpPr/>
            <p:nvPr/>
          </p:nvSpPr>
          <p:spPr>
            <a:xfrm>
              <a:off x="1944490" y="4455179"/>
              <a:ext cx="5861" cy="8861"/>
            </a:xfrm>
            <a:custGeom>
              <a:avLst/>
              <a:gdLst/>
              <a:ahLst/>
              <a:cxnLst/>
              <a:rect l="l" t="t" r="r" b="b"/>
              <a:pathLst>
                <a:path w="168" h="254" extrusionOk="0">
                  <a:moveTo>
                    <a:pt x="112" y="0"/>
                  </a:moveTo>
                  <a:cubicBezTo>
                    <a:pt x="78" y="33"/>
                    <a:pt x="45" y="67"/>
                    <a:pt x="34" y="112"/>
                  </a:cubicBezTo>
                  <a:cubicBezTo>
                    <a:pt x="23" y="134"/>
                    <a:pt x="12" y="156"/>
                    <a:pt x="12" y="167"/>
                  </a:cubicBezTo>
                  <a:cubicBezTo>
                    <a:pt x="12" y="201"/>
                    <a:pt x="1" y="223"/>
                    <a:pt x="23" y="245"/>
                  </a:cubicBezTo>
                  <a:cubicBezTo>
                    <a:pt x="29" y="250"/>
                    <a:pt x="37" y="253"/>
                    <a:pt x="45" y="253"/>
                  </a:cubicBezTo>
                  <a:cubicBezTo>
                    <a:pt x="53" y="253"/>
                    <a:pt x="62" y="250"/>
                    <a:pt x="68" y="245"/>
                  </a:cubicBezTo>
                  <a:cubicBezTo>
                    <a:pt x="78" y="233"/>
                    <a:pt x="78" y="223"/>
                    <a:pt x="78" y="211"/>
                  </a:cubicBezTo>
                  <a:cubicBezTo>
                    <a:pt x="90" y="201"/>
                    <a:pt x="90" y="189"/>
                    <a:pt x="90" y="178"/>
                  </a:cubicBezTo>
                  <a:cubicBezTo>
                    <a:pt x="90" y="167"/>
                    <a:pt x="101" y="144"/>
                    <a:pt x="101" y="134"/>
                  </a:cubicBezTo>
                  <a:cubicBezTo>
                    <a:pt x="112" y="89"/>
                    <a:pt x="134" y="67"/>
                    <a:pt x="157" y="33"/>
                  </a:cubicBezTo>
                  <a:cubicBezTo>
                    <a:pt x="167" y="23"/>
                    <a:pt x="167" y="11"/>
                    <a:pt x="15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19"/>
            <p:cNvSpPr/>
            <p:nvPr/>
          </p:nvSpPr>
          <p:spPr>
            <a:xfrm>
              <a:off x="1945223" y="4408952"/>
              <a:ext cx="36562" cy="10885"/>
            </a:xfrm>
            <a:custGeom>
              <a:avLst/>
              <a:gdLst/>
              <a:ahLst/>
              <a:cxnLst/>
              <a:rect l="l" t="t" r="r" b="b"/>
              <a:pathLst>
                <a:path w="1048" h="312" extrusionOk="0">
                  <a:moveTo>
                    <a:pt x="770" y="1"/>
                  </a:moveTo>
                  <a:cubicBezTo>
                    <a:pt x="503" y="1"/>
                    <a:pt x="230" y="88"/>
                    <a:pt x="24" y="268"/>
                  </a:cubicBezTo>
                  <a:cubicBezTo>
                    <a:pt x="0" y="293"/>
                    <a:pt x="28" y="311"/>
                    <a:pt x="54" y="311"/>
                  </a:cubicBezTo>
                  <a:cubicBezTo>
                    <a:pt x="64" y="311"/>
                    <a:pt x="73" y="308"/>
                    <a:pt x="80" y="302"/>
                  </a:cubicBezTo>
                  <a:cubicBezTo>
                    <a:pt x="297" y="148"/>
                    <a:pt x="544" y="53"/>
                    <a:pt x="803" y="53"/>
                  </a:cubicBezTo>
                  <a:cubicBezTo>
                    <a:pt x="862" y="53"/>
                    <a:pt x="921" y="58"/>
                    <a:pt x="981" y="68"/>
                  </a:cubicBezTo>
                  <a:cubicBezTo>
                    <a:pt x="1025" y="68"/>
                    <a:pt x="1048" y="24"/>
                    <a:pt x="1003" y="24"/>
                  </a:cubicBezTo>
                  <a:cubicBezTo>
                    <a:pt x="927" y="8"/>
                    <a:pt x="849" y="1"/>
                    <a:pt x="77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19"/>
            <p:cNvSpPr/>
            <p:nvPr/>
          </p:nvSpPr>
          <p:spPr>
            <a:xfrm>
              <a:off x="1945083" y="4417081"/>
              <a:ext cx="20653" cy="8931"/>
            </a:xfrm>
            <a:custGeom>
              <a:avLst/>
              <a:gdLst/>
              <a:ahLst/>
              <a:cxnLst/>
              <a:rect l="l" t="t" r="r" b="b"/>
              <a:pathLst>
                <a:path w="592" h="256" extrusionOk="0">
                  <a:moveTo>
                    <a:pt x="552" y="1"/>
                  </a:moveTo>
                  <a:cubicBezTo>
                    <a:pt x="548" y="1"/>
                    <a:pt x="544" y="1"/>
                    <a:pt x="540" y="2"/>
                  </a:cubicBezTo>
                  <a:cubicBezTo>
                    <a:pt x="351" y="13"/>
                    <a:pt x="173" y="91"/>
                    <a:pt x="17" y="213"/>
                  </a:cubicBezTo>
                  <a:cubicBezTo>
                    <a:pt x="1" y="238"/>
                    <a:pt x="20" y="256"/>
                    <a:pt x="40" y="256"/>
                  </a:cubicBezTo>
                  <a:cubicBezTo>
                    <a:pt x="47" y="256"/>
                    <a:pt x="55" y="253"/>
                    <a:pt x="61" y="247"/>
                  </a:cubicBezTo>
                  <a:cubicBezTo>
                    <a:pt x="206" y="136"/>
                    <a:pt x="373" y="69"/>
                    <a:pt x="551" y="47"/>
                  </a:cubicBezTo>
                  <a:cubicBezTo>
                    <a:pt x="591" y="47"/>
                    <a:pt x="586" y="1"/>
                    <a:pt x="55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19"/>
            <p:cNvSpPr/>
            <p:nvPr/>
          </p:nvSpPr>
          <p:spPr>
            <a:xfrm>
              <a:off x="1962353" y="4420639"/>
              <a:ext cx="11269" cy="4082"/>
            </a:xfrm>
            <a:custGeom>
              <a:avLst/>
              <a:gdLst/>
              <a:ahLst/>
              <a:cxnLst/>
              <a:rect l="l" t="t" r="r" b="b"/>
              <a:pathLst>
                <a:path w="323" h="117" extrusionOk="0">
                  <a:moveTo>
                    <a:pt x="278" y="0"/>
                  </a:moveTo>
                  <a:cubicBezTo>
                    <a:pt x="245" y="12"/>
                    <a:pt x="201" y="22"/>
                    <a:pt x="156" y="22"/>
                  </a:cubicBezTo>
                  <a:cubicBezTo>
                    <a:pt x="122" y="34"/>
                    <a:pt x="78" y="44"/>
                    <a:pt x="34" y="56"/>
                  </a:cubicBezTo>
                  <a:cubicBezTo>
                    <a:pt x="23" y="67"/>
                    <a:pt x="1" y="78"/>
                    <a:pt x="11" y="101"/>
                  </a:cubicBezTo>
                  <a:cubicBezTo>
                    <a:pt x="11" y="108"/>
                    <a:pt x="28" y="116"/>
                    <a:pt x="42" y="116"/>
                  </a:cubicBezTo>
                  <a:cubicBezTo>
                    <a:pt x="47" y="116"/>
                    <a:pt x="53" y="115"/>
                    <a:pt x="56" y="111"/>
                  </a:cubicBezTo>
                  <a:cubicBezTo>
                    <a:pt x="100" y="111"/>
                    <a:pt x="145" y="101"/>
                    <a:pt x="179" y="89"/>
                  </a:cubicBezTo>
                  <a:cubicBezTo>
                    <a:pt x="223" y="78"/>
                    <a:pt x="268" y="56"/>
                    <a:pt x="312" y="44"/>
                  </a:cubicBezTo>
                  <a:cubicBezTo>
                    <a:pt x="323" y="44"/>
                    <a:pt x="323" y="34"/>
                    <a:pt x="323" y="22"/>
                  </a:cubicBezTo>
                  <a:cubicBezTo>
                    <a:pt x="312" y="0"/>
                    <a:pt x="300" y="0"/>
                    <a:pt x="27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19"/>
            <p:cNvSpPr/>
            <p:nvPr/>
          </p:nvSpPr>
          <p:spPr>
            <a:xfrm>
              <a:off x="1921220" y="4406126"/>
              <a:ext cx="38306" cy="5233"/>
            </a:xfrm>
            <a:custGeom>
              <a:avLst/>
              <a:gdLst/>
              <a:ahLst/>
              <a:cxnLst/>
              <a:rect l="l" t="t" r="r" b="b"/>
              <a:pathLst>
                <a:path w="1098" h="150" extrusionOk="0">
                  <a:moveTo>
                    <a:pt x="134" y="0"/>
                  </a:moveTo>
                  <a:cubicBezTo>
                    <a:pt x="104" y="0"/>
                    <a:pt x="75" y="2"/>
                    <a:pt x="45" y="5"/>
                  </a:cubicBezTo>
                  <a:cubicBezTo>
                    <a:pt x="1" y="5"/>
                    <a:pt x="1" y="49"/>
                    <a:pt x="45" y="49"/>
                  </a:cubicBezTo>
                  <a:cubicBezTo>
                    <a:pt x="145" y="49"/>
                    <a:pt x="234" y="60"/>
                    <a:pt x="334" y="72"/>
                  </a:cubicBezTo>
                  <a:cubicBezTo>
                    <a:pt x="423" y="94"/>
                    <a:pt x="523" y="127"/>
                    <a:pt x="612" y="138"/>
                  </a:cubicBezTo>
                  <a:lnTo>
                    <a:pt x="634" y="138"/>
                  </a:lnTo>
                  <a:cubicBezTo>
                    <a:pt x="646" y="149"/>
                    <a:pt x="668" y="149"/>
                    <a:pt x="679" y="149"/>
                  </a:cubicBezTo>
                  <a:cubicBezTo>
                    <a:pt x="812" y="138"/>
                    <a:pt x="935" y="116"/>
                    <a:pt x="1068" y="105"/>
                  </a:cubicBezTo>
                  <a:cubicBezTo>
                    <a:pt x="1098" y="95"/>
                    <a:pt x="1092" y="58"/>
                    <a:pt x="1067" y="58"/>
                  </a:cubicBezTo>
                  <a:cubicBezTo>
                    <a:pt x="1064" y="58"/>
                    <a:pt x="1060" y="59"/>
                    <a:pt x="1057" y="60"/>
                  </a:cubicBezTo>
                  <a:lnTo>
                    <a:pt x="656" y="94"/>
                  </a:lnTo>
                  <a:lnTo>
                    <a:pt x="646" y="105"/>
                  </a:lnTo>
                  <a:cubicBezTo>
                    <a:pt x="646" y="94"/>
                    <a:pt x="646" y="94"/>
                    <a:pt x="634" y="94"/>
                  </a:cubicBezTo>
                  <a:cubicBezTo>
                    <a:pt x="545" y="49"/>
                    <a:pt x="446" y="27"/>
                    <a:pt x="345" y="16"/>
                  </a:cubicBezTo>
                  <a:cubicBezTo>
                    <a:pt x="275" y="8"/>
                    <a:pt x="204" y="0"/>
                    <a:pt x="1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19"/>
            <p:cNvSpPr/>
            <p:nvPr/>
          </p:nvSpPr>
          <p:spPr>
            <a:xfrm>
              <a:off x="1996509" y="4417150"/>
              <a:ext cx="6594" cy="12943"/>
            </a:xfrm>
            <a:custGeom>
              <a:avLst/>
              <a:gdLst/>
              <a:ahLst/>
              <a:cxnLst/>
              <a:rect l="l" t="t" r="r" b="b"/>
              <a:pathLst>
                <a:path w="189" h="371" extrusionOk="0">
                  <a:moveTo>
                    <a:pt x="156" y="0"/>
                  </a:moveTo>
                  <a:cubicBezTo>
                    <a:pt x="134" y="0"/>
                    <a:pt x="100" y="0"/>
                    <a:pt x="89" y="11"/>
                  </a:cubicBezTo>
                  <a:cubicBezTo>
                    <a:pt x="56" y="67"/>
                    <a:pt x="33" y="122"/>
                    <a:pt x="23" y="178"/>
                  </a:cubicBezTo>
                  <a:cubicBezTo>
                    <a:pt x="11" y="201"/>
                    <a:pt x="11" y="233"/>
                    <a:pt x="11" y="256"/>
                  </a:cubicBezTo>
                  <a:cubicBezTo>
                    <a:pt x="0" y="290"/>
                    <a:pt x="11" y="322"/>
                    <a:pt x="11" y="345"/>
                  </a:cubicBezTo>
                  <a:cubicBezTo>
                    <a:pt x="17" y="362"/>
                    <a:pt x="36" y="370"/>
                    <a:pt x="55" y="370"/>
                  </a:cubicBezTo>
                  <a:cubicBezTo>
                    <a:pt x="73" y="370"/>
                    <a:pt x="89" y="362"/>
                    <a:pt x="89" y="345"/>
                  </a:cubicBezTo>
                  <a:cubicBezTo>
                    <a:pt x="100" y="300"/>
                    <a:pt x="112" y="245"/>
                    <a:pt x="122" y="189"/>
                  </a:cubicBezTo>
                  <a:cubicBezTo>
                    <a:pt x="134" y="144"/>
                    <a:pt x="156" y="89"/>
                    <a:pt x="178" y="45"/>
                  </a:cubicBezTo>
                  <a:cubicBezTo>
                    <a:pt x="189" y="23"/>
                    <a:pt x="167" y="11"/>
                    <a:pt x="1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19"/>
            <p:cNvSpPr/>
            <p:nvPr/>
          </p:nvSpPr>
          <p:spPr>
            <a:xfrm>
              <a:off x="2003870" y="4419069"/>
              <a:ext cx="3907" cy="9350"/>
            </a:xfrm>
            <a:custGeom>
              <a:avLst/>
              <a:gdLst/>
              <a:ahLst/>
              <a:cxnLst/>
              <a:rect l="l" t="t" r="r" b="b"/>
              <a:pathLst>
                <a:path w="112" h="268" extrusionOk="0">
                  <a:moveTo>
                    <a:pt x="79" y="1"/>
                  </a:moveTo>
                  <a:cubicBezTo>
                    <a:pt x="67" y="1"/>
                    <a:pt x="45" y="1"/>
                    <a:pt x="45" y="23"/>
                  </a:cubicBezTo>
                  <a:cubicBezTo>
                    <a:pt x="22" y="57"/>
                    <a:pt x="12" y="89"/>
                    <a:pt x="0" y="123"/>
                  </a:cubicBezTo>
                  <a:lnTo>
                    <a:pt x="0" y="190"/>
                  </a:lnTo>
                  <a:cubicBezTo>
                    <a:pt x="0" y="201"/>
                    <a:pt x="0" y="223"/>
                    <a:pt x="12" y="245"/>
                  </a:cubicBezTo>
                  <a:cubicBezTo>
                    <a:pt x="12" y="257"/>
                    <a:pt x="34" y="267"/>
                    <a:pt x="45" y="267"/>
                  </a:cubicBezTo>
                  <a:cubicBezTo>
                    <a:pt x="56" y="267"/>
                    <a:pt x="79" y="257"/>
                    <a:pt x="79" y="235"/>
                  </a:cubicBezTo>
                  <a:lnTo>
                    <a:pt x="79" y="190"/>
                  </a:lnTo>
                  <a:lnTo>
                    <a:pt x="79" y="134"/>
                  </a:lnTo>
                  <a:cubicBezTo>
                    <a:pt x="79" y="101"/>
                    <a:pt x="89" y="67"/>
                    <a:pt x="101" y="34"/>
                  </a:cubicBezTo>
                  <a:cubicBezTo>
                    <a:pt x="111" y="23"/>
                    <a:pt x="89" y="1"/>
                    <a:pt x="7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19"/>
            <p:cNvSpPr/>
            <p:nvPr/>
          </p:nvSpPr>
          <p:spPr>
            <a:xfrm>
              <a:off x="1995288" y="4323719"/>
              <a:ext cx="13257" cy="21665"/>
            </a:xfrm>
            <a:custGeom>
              <a:avLst/>
              <a:gdLst/>
              <a:ahLst/>
              <a:cxnLst/>
              <a:rect l="l" t="t" r="r" b="b"/>
              <a:pathLst>
                <a:path w="380" h="621" extrusionOk="0">
                  <a:moveTo>
                    <a:pt x="54" y="0"/>
                  </a:moveTo>
                  <a:cubicBezTo>
                    <a:pt x="28" y="0"/>
                    <a:pt x="0" y="18"/>
                    <a:pt x="24" y="42"/>
                  </a:cubicBezTo>
                  <a:cubicBezTo>
                    <a:pt x="80" y="131"/>
                    <a:pt x="135" y="220"/>
                    <a:pt x="179" y="309"/>
                  </a:cubicBezTo>
                  <a:cubicBezTo>
                    <a:pt x="224" y="409"/>
                    <a:pt x="258" y="498"/>
                    <a:pt x="291" y="598"/>
                  </a:cubicBezTo>
                  <a:cubicBezTo>
                    <a:pt x="302" y="620"/>
                    <a:pt x="325" y="620"/>
                    <a:pt x="335" y="620"/>
                  </a:cubicBezTo>
                  <a:cubicBezTo>
                    <a:pt x="357" y="620"/>
                    <a:pt x="380" y="610"/>
                    <a:pt x="380" y="587"/>
                  </a:cubicBezTo>
                  <a:cubicBezTo>
                    <a:pt x="357" y="487"/>
                    <a:pt x="313" y="387"/>
                    <a:pt x="268" y="287"/>
                  </a:cubicBezTo>
                  <a:cubicBezTo>
                    <a:pt x="213" y="187"/>
                    <a:pt x="157" y="98"/>
                    <a:pt x="80" y="9"/>
                  </a:cubicBezTo>
                  <a:cubicBezTo>
                    <a:pt x="74" y="3"/>
                    <a:pt x="64" y="0"/>
                    <a:pt x="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19"/>
            <p:cNvSpPr/>
            <p:nvPr/>
          </p:nvSpPr>
          <p:spPr>
            <a:xfrm>
              <a:off x="2003626" y="4327104"/>
              <a:ext cx="8652" cy="20165"/>
            </a:xfrm>
            <a:custGeom>
              <a:avLst/>
              <a:gdLst/>
              <a:ahLst/>
              <a:cxnLst/>
              <a:rect l="l" t="t" r="r" b="b"/>
              <a:pathLst>
                <a:path w="248" h="578" extrusionOk="0">
                  <a:moveTo>
                    <a:pt x="35" y="0"/>
                  </a:moveTo>
                  <a:cubicBezTo>
                    <a:pt x="17" y="0"/>
                    <a:pt x="0" y="13"/>
                    <a:pt x="7" y="34"/>
                  </a:cubicBezTo>
                  <a:cubicBezTo>
                    <a:pt x="96" y="190"/>
                    <a:pt x="152" y="379"/>
                    <a:pt x="185" y="557"/>
                  </a:cubicBezTo>
                  <a:cubicBezTo>
                    <a:pt x="190" y="572"/>
                    <a:pt x="205" y="578"/>
                    <a:pt x="218" y="578"/>
                  </a:cubicBezTo>
                  <a:cubicBezTo>
                    <a:pt x="233" y="578"/>
                    <a:pt x="247" y="569"/>
                    <a:pt x="241" y="557"/>
                  </a:cubicBezTo>
                  <a:cubicBezTo>
                    <a:pt x="230" y="357"/>
                    <a:pt x="152" y="179"/>
                    <a:pt x="63" y="12"/>
                  </a:cubicBezTo>
                  <a:cubicBezTo>
                    <a:pt x="55" y="4"/>
                    <a:pt x="45" y="0"/>
                    <a:pt x="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19"/>
            <p:cNvSpPr/>
            <p:nvPr/>
          </p:nvSpPr>
          <p:spPr>
            <a:xfrm>
              <a:off x="2015663" y="4334570"/>
              <a:ext cx="7117" cy="17688"/>
            </a:xfrm>
            <a:custGeom>
              <a:avLst/>
              <a:gdLst/>
              <a:ahLst/>
              <a:cxnLst/>
              <a:rect l="l" t="t" r="r" b="b"/>
              <a:pathLst>
                <a:path w="204" h="507" extrusionOk="0">
                  <a:moveTo>
                    <a:pt x="38" y="0"/>
                  </a:moveTo>
                  <a:cubicBezTo>
                    <a:pt x="20" y="0"/>
                    <a:pt x="1" y="12"/>
                    <a:pt x="7" y="32"/>
                  </a:cubicBezTo>
                  <a:cubicBezTo>
                    <a:pt x="40" y="176"/>
                    <a:pt x="74" y="332"/>
                    <a:pt x="119" y="487"/>
                  </a:cubicBezTo>
                  <a:cubicBezTo>
                    <a:pt x="123" y="501"/>
                    <a:pt x="138" y="507"/>
                    <a:pt x="153" y="507"/>
                  </a:cubicBezTo>
                  <a:cubicBezTo>
                    <a:pt x="177" y="507"/>
                    <a:pt x="203" y="492"/>
                    <a:pt x="196" y="465"/>
                  </a:cubicBezTo>
                  <a:cubicBezTo>
                    <a:pt x="163" y="321"/>
                    <a:pt x="107" y="165"/>
                    <a:pt x="63" y="20"/>
                  </a:cubicBezTo>
                  <a:cubicBezTo>
                    <a:pt x="63" y="6"/>
                    <a:pt x="51" y="0"/>
                    <a:pt x="3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19"/>
            <p:cNvSpPr/>
            <p:nvPr/>
          </p:nvSpPr>
          <p:spPr>
            <a:xfrm>
              <a:off x="2102744" y="4453295"/>
              <a:ext cx="10815" cy="16920"/>
            </a:xfrm>
            <a:custGeom>
              <a:avLst/>
              <a:gdLst/>
              <a:ahLst/>
              <a:cxnLst/>
              <a:rect l="l" t="t" r="r" b="b"/>
              <a:pathLst>
                <a:path w="310" h="485" extrusionOk="0">
                  <a:moveTo>
                    <a:pt x="64" y="1"/>
                  </a:moveTo>
                  <a:cubicBezTo>
                    <a:pt x="35" y="1"/>
                    <a:pt x="1" y="19"/>
                    <a:pt x="25" y="43"/>
                  </a:cubicBezTo>
                  <a:cubicBezTo>
                    <a:pt x="114" y="176"/>
                    <a:pt x="181" y="310"/>
                    <a:pt x="236" y="465"/>
                  </a:cubicBezTo>
                  <a:cubicBezTo>
                    <a:pt x="240" y="479"/>
                    <a:pt x="254" y="485"/>
                    <a:pt x="267" y="485"/>
                  </a:cubicBezTo>
                  <a:cubicBezTo>
                    <a:pt x="288" y="485"/>
                    <a:pt x="310" y="470"/>
                    <a:pt x="303" y="443"/>
                  </a:cubicBezTo>
                  <a:cubicBezTo>
                    <a:pt x="270" y="287"/>
                    <a:pt x="191" y="143"/>
                    <a:pt x="92" y="10"/>
                  </a:cubicBezTo>
                  <a:cubicBezTo>
                    <a:pt x="86" y="4"/>
                    <a:pt x="75" y="1"/>
                    <a:pt x="6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19"/>
            <p:cNvSpPr/>
            <p:nvPr/>
          </p:nvSpPr>
          <p:spPr>
            <a:xfrm>
              <a:off x="2109548" y="4457446"/>
              <a:ext cx="7291" cy="9175"/>
            </a:xfrm>
            <a:custGeom>
              <a:avLst/>
              <a:gdLst/>
              <a:ahLst/>
              <a:cxnLst/>
              <a:rect l="l" t="t" r="r" b="b"/>
              <a:pathLst>
                <a:path w="209" h="263" extrusionOk="0">
                  <a:moveTo>
                    <a:pt x="30" y="1"/>
                  </a:moveTo>
                  <a:cubicBezTo>
                    <a:pt x="15" y="1"/>
                    <a:pt x="1" y="10"/>
                    <a:pt x="8" y="24"/>
                  </a:cubicBezTo>
                  <a:lnTo>
                    <a:pt x="85" y="146"/>
                  </a:lnTo>
                  <a:cubicBezTo>
                    <a:pt x="108" y="180"/>
                    <a:pt x="130" y="213"/>
                    <a:pt x="164" y="257"/>
                  </a:cubicBezTo>
                  <a:cubicBezTo>
                    <a:pt x="164" y="257"/>
                    <a:pt x="174" y="263"/>
                    <a:pt x="180" y="263"/>
                  </a:cubicBezTo>
                  <a:cubicBezTo>
                    <a:pt x="183" y="263"/>
                    <a:pt x="186" y="261"/>
                    <a:pt x="186" y="257"/>
                  </a:cubicBezTo>
                  <a:cubicBezTo>
                    <a:pt x="197" y="257"/>
                    <a:pt x="208" y="247"/>
                    <a:pt x="208" y="235"/>
                  </a:cubicBezTo>
                  <a:cubicBezTo>
                    <a:pt x="186" y="202"/>
                    <a:pt x="152" y="158"/>
                    <a:pt x="130" y="124"/>
                  </a:cubicBezTo>
                  <a:cubicBezTo>
                    <a:pt x="108" y="79"/>
                    <a:pt x="75" y="47"/>
                    <a:pt x="53" y="13"/>
                  </a:cubicBezTo>
                  <a:cubicBezTo>
                    <a:pt x="48" y="4"/>
                    <a:pt x="39"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19"/>
            <p:cNvSpPr/>
            <p:nvPr/>
          </p:nvSpPr>
          <p:spPr>
            <a:xfrm>
              <a:off x="2115618" y="4460203"/>
              <a:ext cx="3907" cy="2372"/>
            </a:xfrm>
            <a:custGeom>
              <a:avLst/>
              <a:gdLst/>
              <a:ahLst/>
              <a:cxnLst/>
              <a:rect l="l" t="t" r="r" b="b"/>
              <a:pathLst>
                <a:path w="112" h="68" extrusionOk="0">
                  <a:moveTo>
                    <a:pt x="56" y="0"/>
                  </a:moveTo>
                  <a:cubicBezTo>
                    <a:pt x="0" y="0"/>
                    <a:pt x="0" y="67"/>
                    <a:pt x="56" y="67"/>
                  </a:cubicBezTo>
                  <a:cubicBezTo>
                    <a:pt x="112" y="67"/>
                    <a:pt x="112"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19"/>
            <p:cNvSpPr/>
            <p:nvPr/>
          </p:nvSpPr>
          <p:spPr>
            <a:xfrm>
              <a:off x="2057738" y="4330174"/>
              <a:ext cx="38376" cy="25607"/>
            </a:xfrm>
            <a:custGeom>
              <a:avLst/>
              <a:gdLst/>
              <a:ahLst/>
              <a:cxnLst/>
              <a:rect l="l" t="t" r="r" b="b"/>
              <a:pathLst>
                <a:path w="1100" h="734" extrusionOk="0">
                  <a:moveTo>
                    <a:pt x="1048" y="0"/>
                  </a:moveTo>
                  <a:cubicBezTo>
                    <a:pt x="1044" y="0"/>
                    <a:pt x="1040" y="1"/>
                    <a:pt x="1037" y="2"/>
                  </a:cubicBezTo>
                  <a:cubicBezTo>
                    <a:pt x="648" y="124"/>
                    <a:pt x="280" y="369"/>
                    <a:pt x="25" y="692"/>
                  </a:cubicBezTo>
                  <a:cubicBezTo>
                    <a:pt x="1" y="715"/>
                    <a:pt x="34" y="733"/>
                    <a:pt x="63" y="733"/>
                  </a:cubicBezTo>
                  <a:cubicBezTo>
                    <a:pt x="75" y="733"/>
                    <a:pt x="85" y="731"/>
                    <a:pt x="92" y="724"/>
                  </a:cubicBezTo>
                  <a:cubicBezTo>
                    <a:pt x="359" y="425"/>
                    <a:pt x="692" y="202"/>
                    <a:pt x="1070" y="57"/>
                  </a:cubicBezTo>
                  <a:cubicBezTo>
                    <a:pt x="1100" y="37"/>
                    <a:pt x="1077" y="0"/>
                    <a:pt x="10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19"/>
            <p:cNvSpPr/>
            <p:nvPr/>
          </p:nvSpPr>
          <p:spPr>
            <a:xfrm>
              <a:off x="2075496" y="4328673"/>
              <a:ext cx="44447" cy="18351"/>
            </a:xfrm>
            <a:custGeom>
              <a:avLst/>
              <a:gdLst/>
              <a:ahLst/>
              <a:cxnLst/>
              <a:rect l="l" t="t" r="r" b="b"/>
              <a:pathLst>
                <a:path w="1274" h="526" extrusionOk="0">
                  <a:moveTo>
                    <a:pt x="1206" y="0"/>
                  </a:moveTo>
                  <a:cubicBezTo>
                    <a:pt x="784" y="67"/>
                    <a:pt x="372" y="234"/>
                    <a:pt x="28" y="490"/>
                  </a:cubicBezTo>
                  <a:cubicBezTo>
                    <a:pt x="0" y="508"/>
                    <a:pt x="24" y="526"/>
                    <a:pt x="52" y="526"/>
                  </a:cubicBezTo>
                  <a:cubicBezTo>
                    <a:pt x="59" y="526"/>
                    <a:pt x="66" y="525"/>
                    <a:pt x="72" y="523"/>
                  </a:cubicBezTo>
                  <a:cubicBezTo>
                    <a:pt x="416" y="290"/>
                    <a:pt x="817" y="134"/>
                    <a:pt x="1229" y="45"/>
                  </a:cubicBezTo>
                  <a:cubicBezTo>
                    <a:pt x="1273" y="45"/>
                    <a:pt x="1251" y="0"/>
                    <a:pt x="120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19"/>
            <p:cNvSpPr/>
            <p:nvPr/>
          </p:nvSpPr>
          <p:spPr>
            <a:xfrm>
              <a:off x="2046155" y="4319114"/>
              <a:ext cx="16083" cy="27212"/>
            </a:xfrm>
            <a:custGeom>
              <a:avLst/>
              <a:gdLst/>
              <a:ahLst/>
              <a:cxnLst/>
              <a:rect l="l" t="t" r="r" b="b"/>
              <a:pathLst>
                <a:path w="461" h="780" extrusionOk="0">
                  <a:moveTo>
                    <a:pt x="405" y="0"/>
                  </a:moveTo>
                  <a:cubicBezTo>
                    <a:pt x="396" y="0"/>
                    <a:pt x="387" y="2"/>
                    <a:pt x="379" y="8"/>
                  </a:cubicBezTo>
                  <a:cubicBezTo>
                    <a:pt x="167" y="196"/>
                    <a:pt x="12" y="463"/>
                    <a:pt x="1" y="752"/>
                  </a:cubicBezTo>
                  <a:cubicBezTo>
                    <a:pt x="1" y="771"/>
                    <a:pt x="21" y="779"/>
                    <a:pt x="41" y="779"/>
                  </a:cubicBezTo>
                  <a:cubicBezTo>
                    <a:pt x="58" y="779"/>
                    <a:pt x="74" y="774"/>
                    <a:pt x="78" y="764"/>
                  </a:cubicBezTo>
                  <a:cubicBezTo>
                    <a:pt x="123" y="485"/>
                    <a:pt x="223" y="241"/>
                    <a:pt x="434" y="40"/>
                  </a:cubicBezTo>
                  <a:cubicBezTo>
                    <a:pt x="460" y="23"/>
                    <a:pt x="433" y="0"/>
                    <a:pt x="40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19"/>
            <p:cNvSpPr/>
            <p:nvPr/>
          </p:nvSpPr>
          <p:spPr>
            <a:xfrm>
              <a:off x="1960086" y="4348734"/>
              <a:ext cx="17828" cy="15037"/>
            </a:xfrm>
            <a:custGeom>
              <a:avLst/>
              <a:gdLst/>
              <a:ahLst/>
              <a:cxnLst/>
              <a:rect l="l" t="t" r="r" b="b"/>
              <a:pathLst>
                <a:path w="511" h="431" extrusionOk="0">
                  <a:moveTo>
                    <a:pt x="30" y="1"/>
                  </a:moveTo>
                  <a:cubicBezTo>
                    <a:pt x="14" y="1"/>
                    <a:pt x="1" y="17"/>
                    <a:pt x="10" y="26"/>
                  </a:cubicBezTo>
                  <a:cubicBezTo>
                    <a:pt x="10" y="48"/>
                    <a:pt x="21" y="59"/>
                    <a:pt x="21" y="81"/>
                  </a:cubicBezTo>
                  <a:cubicBezTo>
                    <a:pt x="26" y="91"/>
                    <a:pt x="34" y="94"/>
                    <a:pt x="44" y="94"/>
                  </a:cubicBezTo>
                  <a:cubicBezTo>
                    <a:pt x="56" y="94"/>
                    <a:pt x="70" y="88"/>
                    <a:pt x="76" y="81"/>
                  </a:cubicBezTo>
                  <a:cubicBezTo>
                    <a:pt x="99" y="93"/>
                    <a:pt x="110" y="103"/>
                    <a:pt x="132" y="115"/>
                  </a:cubicBezTo>
                  <a:cubicBezTo>
                    <a:pt x="177" y="148"/>
                    <a:pt x="210" y="170"/>
                    <a:pt x="244" y="204"/>
                  </a:cubicBezTo>
                  <a:cubicBezTo>
                    <a:pt x="310" y="271"/>
                    <a:pt x="377" y="338"/>
                    <a:pt x="432" y="415"/>
                  </a:cubicBezTo>
                  <a:cubicBezTo>
                    <a:pt x="440" y="423"/>
                    <a:pt x="454" y="431"/>
                    <a:pt x="465" y="431"/>
                  </a:cubicBezTo>
                  <a:cubicBezTo>
                    <a:pt x="469" y="431"/>
                    <a:pt x="474" y="430"/>
                    <a:pt x="477" y="426"/>
                  </a:cubicBezTo>
                  <a:cubicBezTo>
                    <a:pt x="488" y="426"/>
                    <a:pt x="510" y="415"/>
                    <a:pt x="499" y="393"/>
                  </a:cubicBezTo>
                  <a:cubicBezTo>
                    <a:pt x="454" y="304"/>
                    <a:pt x="388" y="226"/>
                    <a:pt x="310" y="160"/>
                  </a:cubicBezTo>
                  <a:cubicBezTo>
                    <a:pt x="232" y="93"/>
                    <a:pt x="143" y="37"/>
                    <a:pt x="43" y="4"/>
                  </a:cubicBezTo>
                  <a:cubicBezTo>
                    <a:pt x="39" y="2"/>
                    <a:pt x="35"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19"/>
            <p:cNvSpPr/>
            <p:nvPr/>
          </p:nvSpPr>
          <p:spPr>
            <a:xfrm>
              <a:off x="1971668" y="4351944"/>
              <a:ext cx="11827" cy="11234"/>
            </a:xfrm>
            <a:custGeom>
              <a:avLst/>
              <a:gdLst/>
              <a:ahLst/>
              <a:cxnLst/>
              <a:rect l="l" t="t" r="r" b="b"/>
              <a:pathLst>
                <a:path w="339" h="322" extrusionOk="0">
                  <a:moveTo>
                    <a:pt x="23" y="1"/>
                  </a:moveTo>
                  <a:cubicBezTo>
                    <a:pt x="11" y="11"/>
                    <a:pt x="1" y="23"/>
                    <a:pt x="11" y="34"/>
                  </a:cubicBezTo>
                  <a:cubicBezTo>
                    <a:pt x="100" y="134"/>
                    <a:pt x="178" y="223"/>
                    <a:pt x="278" y="312"/>
                  </a:cubicBezTo>
                  <a:cubicBezTo>
                    <a:pt x="282" y="319"/>
                    <a:pt x="289" y="321"/>
                    <a:pt x="296" y="321"/>
                  </a:cubicBezTo>
                  <a:cubicBezTo>
                    <a:pt x="315" y="321"/>
                    <a:pt x="338" y="306"/>
                    <a:pt x="323" y="290"/>
                  </a:cubicBezTo>
                  <a:cubicBezTo>
                    <a:pt x="245" y="189"/>
                    <a:pt x="156" y="100"/>
                    <a:pt x="67" y="11"/>
                  </a:cubicBezTo>
                  <a:cubicBezTo>
                    <a:pt x="56" y="1"/>
                    <a:pt x="33"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19"/>
            <p:cNvSpPr/>
            <p:nvPr/>
          </p:nvSpPr>
          <p:spPr>
            <a:xfrm>
              <a:off x="1977879" y="4350862"/>
              <a:ext cx="8931" cy="7605"/>
            </a:xfrm>
            <a:custGeom>
              <a:avLst/>
              <a:gdLst/>
              <a:ahLst/>
              <a:cxnLst/>
              <a:rect l="l" t="t" r="r" b="b"/>
              <a:pathLst>
                <a:path w="256" h="218" extrusionOk="0">
                  <a:moveTo>
                    <a:pt x="28" y="1"/>
                  </a:moveTo>
                  <a:cubicBezTo>
                    <a:pt x="23" y="1"/>
                    <a:pt x="17" y="4"/>
                    <a:pt x="11" y="10"/>
                  </a:cubicBezTo>
                  <a:cubicBezTo>
                    <a:pt x="0" y="20"/>
                    <a:pt x="0" y="32"/>
                    <a:pt x="11" y="42"/>
                  </a:cubicBezTo>
                  <a:cubicBezTo>
                    <a:pt x="78" y="99"/>
                    <a:pt x="134" y="154"/>
                    <a:pt x="201" y="210"/>
                  </a:cubicBezTo>
                  <a:cubicBezTo>
                    <a:pt x="206" y="215"/>
                    <a:pt x="214" y="218"/>
                    <a:pt x="223" y="218"/>
                  </a:cubicBezTo>
                  <a:cubicBezTo>
                    <a:pt x="231" y="218"/>
                    <a:pt x="239" y="215"/>
                    <a:pt x="245" y="210"/>
                  </a:cubicBezTo>
                  <a:cubicBezTo>
                    <a:pt x="256" y="198"/>
                    <a:pt x="256" y="188"/>
                    <a:pt x="245" y="176"/>
                  </a:cubicBezTo>
                  <a:lnTo>
                    <a:pt x="45" y="10"/>
                  </a:lnTo>
                  <a:cubicBezTo>
                    <a:pt x="39" y="4"/>
                    <a:pt x="34" y="1"/>
                    <a:pt x="2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19"/>
            <p:cNvSpPr/>
            <p:nvPr/>
          </p:nvSpPr>
          <p:spPr>
            <a:xfrm>
              <a:off x="2044202" y="4369807"/>
              <a:ext cx="12873" cy="7780"/>
            </a:xfrm>
            <a:custGeom>
              <a:avLst/>
              <a:gdLst/>
              <a:ahLst/>
              <a:cxnLst/>
              <a:rect l="l" t="t" r="r" b="b"/>
              <a:pathLst>
                <a:path w="369" h="223" extrusionOk="0">
                  <a:moveTo>
                    <a:pt x="335" y="0"/>
                  </a:moveTo>
                  <a:cubicBezTo>
                    <a:pt x="213" y="23"/>
                    <a:pt x="90" y="89"/>
                    <a:pt x="12" y="178"/>
                  </a:cubicBezTo>
                  <a:cubicBezTo>
                    <a:pt x="1" y="189"/>
                    <a:pt x="12" y="211"/>
                    <a:pt x="23" y="223"/>
                  </a:cubicBezTo>
                  <a:cubicBezTo>
                    <a:pt x="35" y="223"/>
                    <a:pt x="57" y="223"/>
                    <a:pt x="68" y="211"/>
                  </a:cubicBezTo>
                  <a:cubicBezTo>
                    <a:pt x="146" y="134"/>
                    <a:pt x="246" y="78"/>
                    <a:pt x="346" y="45"/>
                  </a:cubicBezTo>
                  <a:cubicBezTo>
                    <a:pt x="357" y="45"/>
                    <a:pt x="368" y="33"/>
                    <a:pt x="368" y="23"/>
                  </a:cubicBezTo>
                  <a:cubicBezTo>
                    <a:pt x="368" y="11"/>
                    <a:pt x="346" y="0"/>
                    <a:pt x="3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19"/>
            <p:cNvSpPr/>
            <p:nvPr/>
          </p:nvSpPr>
          <p:spPr>
            <a:xfrm>
              <a:off x="2046958" y="4378354"/>
              <a:ext cx="10501" cy="2896"/>
            </a:xfrm>
            <a:custGeom>
              <a:avLst/>
              <a:gdLst/>
              <a:ahLst/>
              <a:cxnLst/>
              <a:rect l="l" t="t" r="r" b="b"/>
              <a:pathLst>
                <a:path w="301" h="83" extrusionOk="0">
                  <a:moveTo>
                    <a:pt x="144" y="0"/>
                  </a:moveTo>
                  <a:cubicBezTo>
                    <a:pt x="100" y="0"/>
                    <a:pt x="55" y="11"/>
                    <a:pt x="22" y="33"/>
                  </a:cubicBezTo>
                  <a:cubicBezTo>
                    <a:pt x="0" y="45"/>
                    <a:pt x="0" y="55"/>
                    <a:pt x="11" y="67"/>
                  </a:cubicBezTo>
                  <a:cubicBezTo>
                    <a:pt x="11" y="74"/>
                    <a:pt x="22" y="82"/>
                    <a:pt x="36" y="82"/>
                  </a:cubicBezTo>
                  <a:cubicBezTo>
                    <a:pt x="42" y="82"/>
                    <a:pt x="49" y="81"/>
                    <a:pt x="55" y="78"/>
                  </a:cubicBezTo>
                  <a:cubicBezTo>
                    <a:pt x="67" y="67"/>
                    <a:pt x="78" y="67"/>
                    <a:pt x="100" y="67"/>
                  </a:cubicBezTo>
                  <a:cubicBezTo>
                    <a:pt x="122" y="55"/>
                    <a:pt x="134" y="55"/>
                    <a:pt x="144" y="55"/>
                  </a:cubicBezTo>
                  <a:lnTo>
                    <a:pt x="223" y="55"/>
                  </a:lnTo>
                  <a:cubicBezTo>
                    <a:pt x="233" y="55"/>
                    <a:pt x="245" y="67"/>
                    <a:pt x="256" y="67"/>
                  </a:cubicBezTo>
                  <a:cubicBezTo>
                    <a:pt x="267" y="67"/>
                    <a:pt x="289" y="67"/>
                    <a:pt x="289" y="55"/>
                  </a:cubicBezTo>
                  <a:cubicBezTo>
                    <a:pt x="300" y="33"/>
                    <a:pt x="289" y="22"/>
                    <a:pt x="278" y="22"/>
                  </a:cubicBezTo>
                  <a:cubicBezTo>
                    <a:pt x="233" y="0"/>
                    <a:pt x="189" y="0"/>
                    <a:pt x="1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19"/>
            <p:cNvSpPr/>
            <p:nvPr/>
          </p:nvSpPr>
          <p:spPr>
            <a:xfrm>
              <a:off x="1982903" y="4414813"/>
              <a:ext cx="10117" cy="19432"/>
            </a:xfrm>
            <a:custGeom>
              <a:avLst/>
              <a:gdLst/>
              <a:ahLst/>
              <a:cxnLst/>
              <a:rect l="l" t="t" r="r" b="b"/>
              <a:pathLst>
                <a:path w="290" h="557" extrusionOk="0">
                  <a:moveTo>
                    <a:pt x="268" y="1"/>
                  </a:moveTo>
                  <a:cubicBezTo>
                    <a:pt x="245" y="1"/>
                    <a:pt x="235" y="1"/>
                    <a:pt x="212" y="11"/>
                  </a:cubicBezTo>
                  <a:cubicBezTo>
                    <a:pt x="90" y="156"/>
                    <a:pt x="1" y="334"/>
                    <a:pt x="1" y="523"/>
                  </a:cubicBezTo>
                  <a:cubicBezTo>
                    <a:pt x="1" y="545"/>
                    <a:pt x="17" y="556"/>
                    <a:pt x="35" y="556"/>
                  </a:cubicBezTo>
                  <a:cubicBezTo>
                    <a:pt x="54" y="556"/>
                    <a:pt x="73" y="545"/>
                    <a:pt x="79" y="523"/>
                  </a:cubicBezTo>
                  <a:cubicBezTo>
                    <a:pt x="90" y="345"/>
                    <a:pt x="156" y="179"/>
                    <a:pt x="279" y="45"/>
                  </a:cubicBezTo>
                  <a:cubicBezTo>
                    <a:pt x="290" y="23"/>
                    <a:pt x="279" y="11"/>
                    <a:pt x="26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19"/>
            <p:cNvSpPr/>
            <p:nvPr/>
          </p:nvSpPr>
          <p:spPr>
            <a:xfrm>
              <a:off x="1984473" y="4426814"/>
              <a:ext cx="5442" cy="12455"/>
            </a:xfrm>
            <a:custGeom>
              <a:avLst/>
              <a:gdLst/>
              <a:ahLst/>
              <a:cxnLst/>
              <a:rect l="l" t="t" r="r" b="b"/>
              <a:pathLst>
                <a:path w="156" h="357" extrusionOk="0">
                  <a:moveTo>
                    <a:pt x="123" y="1"/>
                  </a:moveTo>
                  <a:cubicBezTo>
                    <a:pt x="111" y="1"/>
                    <a:pt x="78" y="1"/>
                    <a:pt x="78" y="23"/>
                  </a:cubicBezTo>
                  <a:cubicBezTo>
                    <a:pt x="67" y="79"/>
                    <a:pt x="45" y="124"/>
                    <a:pt x="34" y="179"/>
                  </a:cubicBezTo>
                  <a:cubicBezTo>
                    <a:pt x="34" y="201"/>
                    <a:pt x="22" y="223"/>
                    <a:pt x="22" y="257"/>
                  </a:cubicBezTo>
                  <a:cubicBezTo>
                    <a:pt x="12" y="279"/>
                    <a:pt x="12" y="312"/>
                    <a:pt x="12" y="335"/>
                  </a:cubicBezTo>
                  <a:cubicBezTo>
                    <a:pt x="0" y="346"/>
                    <a:pt x="22" y="357"/>
                    <a:pt x="34" y="357"/>
                  </a:cubicBezTo>
                  <a:cubicBezTo>
                    <a:pt x="45" y="357"/>
                    <a:pt x="56" y="357"/>
                    <a:pt x="67" y="346"/>
                  </a:cubicBezTo>
                  <a:cubicBezTo>
                    <a:pt x="78" y="312"/>
                    <a:pt x="89" y="290"/>
                    <a:pt x="89" y="268"/>
                  </a:cubicBezTo>
                  <a:cubicBezTo>
                    <a:pt x="101" y="246"/>
                    <a:pt x="101" y="213"/>
                    <a:pt x="111" y="190"/>
                  </a:cubicBezTo>
                  <a:cubicBezTo>
                    <a:pt x="123" y="134"/>
                    <a:pt x="134" y="90"/>
                    <a:pt x="145" y="35"/>
                  </a:cubicBezTo>
                  <a:cubicBezTo>
                    <a:pt x="156" y="23"/>
                    <a:pt x="134" y="13"/>
                    <a:pt x="1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19"/>
            <p:cNvSpPr/>
            <p:nvPr/>
          </p:nvSpPr>
          <p:spPr>
            <a:xfrm>
              <a:off x="2022431" y="4461842"/>
              <a:ext cx="12734" cy="24979"/>
            </a:xfrm>
            <a:custGeom>
              <a:avLst/>
              <a:gdLst/>
              <a:ahLst/>
              <a:cxnLst/>
              <a:rect l="l" t="t" r="r" b="b"/>
              <a:pathLst>
                <a:path w="365" h="716" extrusionOk="0">
                  <a:moveTo>
                    <a:pt x="39" y="0"/>
                  </a:moveTo>
                  <a:cubicBezTo>
                    <a:pt x="18" y="0"/>
                    <a:pt x="1" y="12"/>
                    <a:pt x="14" y="32"/>
                  </a:cubicBezTo>
                  <a:cubicBezTo>
                    <a:pt x="58" y="143"/>
                    <a:pt x="103" y="254"/>
                    <a:pt x="136" y="365"/>
                  </a:cubicBezTo>
                  <a:cubicBezTo>
                    <a:pt x="169" y="477"/>
                    <a:pt x="192" y="588"/>
                    <a:pt x="236" y="699"/>
                  </a:cubicBezTo>
                  <a:cubicBezTo>
                    <a:pt x="241" y="710"/>
                    <a:pt x="258" y="716"/>
                    <a:pt x="272" y="716"/>
                  </a:cubicBezTo>
                  <a:cubicBezTo>
                    <a:pt x="286" y="716"/>
                    <a:pt x="297" y="710"/>
                    <a:pt x="291" y="699"/>
                  </a:cubicBezTo>
                  <a:cubicBezTo>
                    <a:pt x="291" y="664"/>
                    <a:pt x="291" y="629"/>
                    <a:pt x="286" y="594"/>
                  </a:cubicBezTo>
                  <a:lnTo>
                    <a:pt x="286" y="594"/>
                  </a:lnTo>
                  <a:cubicBezTo>
                    <a:pt x="290" y="605"/>
                    <a:pt x="296" y="615"/>
                    <a:pt x="303" y="621"/>
                  </a:cubicBezTo>
                  <a:cubicBezTo>
                    <a:pt x="307" y="635"/>
                    <a:pt x="320" y="641"/>
                    <a:pt x="332" y="641"/>
                  </a:cubicBezTo>
                  <a:cubicBezTo>
                    <a:pt x="349" y="641"/>
                    <a:pt x="365" y="629"/>
                    <a:pt x="358" y="610"/>
                  </a:cubicBezTo>
                  <a:cubicBezTo>
                    <a:pt x="358" y="588"/>
                    <a:pt x="347" y="566"/>
                    <a:pt x="336" y="532"/>
                  </a:cubicBezTo>
                  <a:cubicBezTo>
                    <a:pt x="336" y="510"/>
                    <a:pt x="325" y="487"/>
                    <a:pt x="314" y="454"/>
                  </a:cubicBezTo>
                  <a:cubicBezTo>
                    <a:pt x="291" y="410"/>
                    <a:pt x="281" y="354"/>
                    <a:pt x="258" y="309"/>
                  </a:cubicBezTo>
                  <a:cubicBezTo>
                    <a:pt x="253" y="298"/>
                    <a:pt x="239" y="293"/>
                    <a:pt x="225" y="293"/>
                  </a:cubicBezTo>
                  <a:cubicBezTo>
                    <a:pt x="211" y="293"/>
                    <a:pt x="197" y="298"/>
                    <a:pt x="192" y="309"/>
                  </a:cubicBezTo>
                  <a:cubicBezTo>
                    <a:pt x="158" y="210"/>
                    <a:pt x="125" y="109"/>
                    <a:pt x="80" y="20"/>
                  </a:cubicBezTo>
                  <a:cubicBezTo>
                    <a:pt x="71" y="6"/>
                    <a:pt x="54" y="0"/>
                    <a:pt x="3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19"/>
            <p:cNvSpPr/>
            <p:nvPr/>
          </p:nvSpPr>
          <p:spPr>
            <a:xfrm>
              <a:off x="2144331" y="4436130"/>
              <a:ext cx="20200" cy="7710"/>
            </a:xfrm>
            <a:custGeom>
              <a:avLst/>
              <a:gdLst/>
              <a:ahLst/>
              <a:cxnLst/>
              <a:rect l="l" t="t" r="r" b="b"/>
              <a:pathLst>
                <a:path w="579" h="221" extrusionOk="0">
                  <a:moveTo>
                    <a:pt x="56" y="1"/>
                  </a:moveTo>
                  <a:cubicBezTo>
                    <a:pt x="45" y="1"/>
                    <a:pt x="12" y="1"/>
                    <a:pt x="12" y="23"/>
                  </a:cubicBezTo>
                  <a:cubicBezTo>
                    <a:pt x="0" y="45"/>
                    <a:pt x="23" y="68"/>
                    <a:pt x="34" y="68"/>
                  </a:cubicBezTo>
                  <a:cubicBezTo>
                    <a:pt x="123" y="79"/>
                    <a:pt x="201" y="90"/>
                    <a:pt x="279" y="124"/>
                  </a:cubicBezTo>
                  <a:cubicBezTo>
                    <a:pt x="356" y="146"/>
                    <a:pt x="435" y="190"/>
                    <a:pt x="512" y="213"/>
                  </a:cubicBezTo>
                  <a:cubicBezTo>
                    <a:pt x="523" y="218"/>
                    <a:pt x="532" y="221"/>
                    <a:pt x="540" y="221"/>
                  </a:cubicBezTo>
                  <a:cubicBezTo>
                    <a:pt x="549" y="221"/>
                    <a:pt x="557" y="218"/>
                    <a:pt x="568" y="213"/>
                  </a:cubicBezTo>
                  <a:cubicBezTo>
                    <a:pt x="579" y="201"/>
                    <a:pt x="568" y="179"/>
                    <a:pt x="557" y="168"/>
                  </a:cubicBezTo>
                  <a:cubicBezTo>
                    <a:pt x="490" y="112"/>
                    <a:pt x="401" y="79"/>
                    <a:pt x="323" y="57"/>
                  </a:cubicBezTo>
                  <a:cubicBezTo>
                    <a:pt x="234" y="35"/>
                    <a:pt x="145" y="12"/>
                    <a:pt x="56"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19"/>
            <p:cNvSpPr/>
            <p:nvPr/>
          </p:nvSpPr>
          <p:spPr>
            <a:xfrm>
              <a:off x="2150925" y="4444677"/>
              <a:ext cx="11304" cy="6524"/>
            </a:xfrm>
            <a:custGeom>
              <a:avLst/>
              <a:gdLst/>
              <a:ahLst/>
              <a:cxnLst/>
              <a:rect l="l" t="t" r="r" b="b"/>
              <a:pathLst>
                <a:path w="324" h="187" extrusionOk="0">
                  <a:moveTo>
                    <a:pt x="45" y="1"/>
                  </a:moveTo>
                  <a:cubicBezTo>
                    <a:pt x="23" y="1"/>
                    <a:pt x="1" y="12"/>
                    <a:pt x="1" y="34"/>
                  </a:cubicBezTo>
                  <a:cubicBezTo>
                    <a:pt x="1" y="57"/>
                    <a:pt x="23" y="67"/>
                    <a:pt x="45" y="67"/>
                  </a:cubicBezTo>
                  <a:lnTo>
                    <a:pt x="112" y="67"/>
                  </a:lnTo>
                  <a:lnTo>
                    <a:pt x="123" y="79"/>
                  </a:lnTo>
                  <a:cubicBezTo>
                    <a:pt x="134" y="79"/>
                    <a:pt x="145" y="90"/>
                    <a:pt x="157" y="90"/>
                  </a:cubicBezTo>
                  <a:lnTo>
                    <a:pt x="167" y="90"/>
                  </a:lnTo>
                  <a:cubicBezTo>
                    <a:pt x="167" y="101"/>
                    <a:pt x="179" y="101"/>
                    <a:pt x="179" y="101"/>
                  </a:cubicBezTo>
                  <a:lnTo>
                    <a:pt x="201" y="123"/>
                  </a:lnTo>
                  <a:cubicBezTo>
                    <a:pt x="212" y="123"/>
                    <a:pt x="212" y="123"/>
                    <a:pt x="212" y="134"/>
                  </a:cubicBezTo>
                  <a:cubicBezTo>
                    <a:pt x="223" y="134"/>
                    <a:pt x="223" y="146"/>
                    <a:pt x="234" y="146"/>
                  </a:cubicBezTo>
                  <a:lnTo>
                    <a:pt x="234" y="156"/>
                  </a:lnTo>
                  <a:cubicBezTo>
                    <a:pt x="246" y="156"/>
                    <a:pt x="246" y="168"/>
                    <a:pt x="246" y="168"/>
                  </a:cubicBezTo>
                  <a:cubicBezTo>
                    <a:pt x="252" y="181"/>
                    <a:pt x="262" y="186"/>
                    <a:pt x="274" y="186"/>
                  </a:cubicBezTo>
                  <a:cubicBezTo>
                    <a:pt x="282" y="186"/>
                    <a:pt x="291" y="183"/>
                    <a:pt x="301" y="179"/>
                  </a:cubicBezTo>
                  <a:cubicBezTo>
                    <a:pt x="312" y="179"/>
                    <a:pt x="323" y="168"/>
                    <a:pt x="323" y="146"/>
                  </a:cubicBezTo>
                  <a:cubicBezTo>
                    <a:pt x="312" y="123"/>
                    <a:pt x="290" y="101"/>
                    <a:pt x="268" y="79"/>
                  </a:cubicBezTo>
                  <a:cubicBezTo>
                    <a:pt x="246" y="57"/>
                    <a:pt x="223" y="45"/>
                    <a:pt x="201" y="34"/>
                  </a:cubicBezTo>
                  <a:cubicBezTo>
                    <a:pt x="157" y="12"/>
                    <a:pt x="101"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19"/>
            <p:cNvSpPr/>
            <p:nvPr/>
          </p:nvSpPr>
          <p:spPr>
            <a:xfrm>
              <a:off x="2112897" y="4414638"/>
              <a:ext cx="17130" cy="15246"/>
            </a:xfrm>
            <a:custGeom>
              <a:avLst/>
              <a:gdLst/>
              <a:ahLst/>
              <a:cxnLst/>
              <a:rect l="l" t="t" r="r" b="b"/>
              <a:pathLst>
                <a:path w="491" h="437" extrusionOk="0">
                  <a:moveTo>
                    <a:pt x="44" y="1"/>
                  </a:moveTo>
                  <a:cubicBezTo>
                    <a:pt x="33" y="1"/>
                    <a:pt x="20" y="9"/>
                    <a:pt x="12" y="16"/>
                  </a:cubicBezTo>
                  <a:cubicBezTo>
                    <a:pt x="1" y="28"/>
                    <a:pt x="1" y="39"/>
                    <a:pt x="12" y="50"/>
                  </a:cubicBezTo>
                  <a:cubicBezTo>
                    <a:pt x="90" y="95"/>
                    <a:pt x="167" y="150"/>
                    <a:pt x="234" y="216"/>
                  </a:cubicBezTo>
                  <a:cubicBezTo>
                    <a:pt x="301" y="283"/>
                    <a:pt x="357" y="362"/>
                    <a:pt x="424" y="428"/>
                  </a:cubicBezTo>
                  <a:cubicBezTo>
                    <a:pt x="429" y="434"/>
                    <a:pt x="435" y="436"/>
                    <a:pt x="440" y="436"/>
                  </a:cubicBezTo>
                  <a:cubicBezTo>
                    <a:pt x="446" y="436"/>
                    <a:pt x="451" y="434"/>
                    <a:pt x="457" y="428"/>
                  </a:cubicBezTo>
                  <a:cubicBezTo>
                    <a:pt x="468" y="428"/>
                    <a:pt x="490" y="417"/>
                    <a:pt x="479" y="406"/>
                  </a:cubicBezTo>
                  <a:cubicBezTo>
                    <a:pt x="446" y="317"/>
                    <a:pt x="368" y="239"/>
                    <a:pt x="301" y="172"/>
                  </a:cubicBezTo>
                  <a:cubicBezTo>
                    <a:pt x="223" y="105"/>
                    <a:pt x="145" y="50"/>
                    <a:pt x="56" y="6"/>
                  </a:cubicBezTo>
                  <a:cubicBezTo>
                    <a:pt x="53" y="2"/>
                    <a:pt x="49"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19"/>
            <p:cNvSpPr/>
            <p:nvPr/>
          </p:nvSpPr>
          <p:spPr>
            <a:xfrm>
              <a:off x="2122003" y="4417255"/>
              <a:ext cx="12664" cy="10676"/>
            </a:xfrm>
            <a:custGeom>
              <a:avLst/>
              <a:gdLst/>
              <a:ahLst/>
              <a:cxnLst/>
              <a:rect l="l" t="t" r="r" b="b"/>
              <a:pathLst>
                <a:path w="363" h="306" extrusionOk="0">
                  <a:moveTo>
                    <a:pt x="44" y="1"/>
                  </a:moveTo>
                  <a:cubicBezTo>
                    <a:pt x="23" y="1"/>
                    <a:pt x="0" y="25"/>
                    <a:pt x="18" y="42"/>
                  </a:cubicBezTo>
                  <a:cubicBezTo>
                    <a:pt x="74" y="86"/>
                    <a:pt x="118" y="131"/>
                    <a:pt x="163" y="175"/>
                  </a:cubicBezTo>
                  <a:lnTo>
                    <a:pt x="229" y="242"/>
                  </a:lnTo>
                  <a:lnTo>
                    <a:pt x="262" y="275"/>
                  </a:lnTo>
                  <a:cubicBezTo>
                    <a:pt x="285" y="287"/>
                    <a:pt x="296" y="287"/>
                    <a:pt x="307" y="297"/>
                  </a:cubicBezTo>
                  <a:cubicBezTo>
                    <a:pt x="313" y="303"/>
                    <a:pt x="318" y="306"/>
                    <a:pt x="324" y="306"/>
                  </a:cubicBezTo>
                  <a:cubicBezTo>
                    <a:pt x="329" y="306"/>
                    <a:pt x="335" y="303"/>
                    <a:pt x="341" y="297"/>
                  </a:cubicBezTo>
                  <a:cubicBezTo>
                    <a:pt x="351" y="297"/>
                    <a:pt x="363" y="287"/>
                    <a:pt x="351" y="275"/>
                  </a:cubicBezTo>
                  <a:lnTo>
                    <a:pt x="318" y="242"/>
                  </a:lnTo>
                  <a:lnTo>
                    <a:pt x="285" y="208"/>
                  </a:lnTo>
                  <a:cubicBezTo>
                    <a:pt x="262" y="186"/>
                    <a:pt x="240" y="164"/>
                    <a:pt x="207" y="141"/>
                  </a:cubicBezTo>
                  <a:cubicBezTo>
                    <a:pt x="163" y="97"/>
                    <a:pt x="118" y="53"/>
                    <a:pt x="62" y="8"/>
                  </a:cubicBezTo>
                  <a:cubicBezTo>
                    <a:pt x="57" y="3"/>
                    <a:pt x="51"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19"/>
            <p:cNvSpPr/>
            <p:nvPr/>
          </p:nvSpPr>
          <p:spPr>
            <a:xfrm>
              <a:off x="2131527" y="4418302"/>
              <a:ext cx="3524" cy="2337"/>
            </a:xfrm>
            <a:custGeom>
              <a:avLst/>
              <a:gdLst/>
              <a:ahLst/>
              <a:cxnLst/>
              <a:rect l="l" t="t" r="r" b="b"/>
              <a:pathLst>
                <a:path w="101" h="67" extrusionOk="0">
                  <a:moveTo>
                    <a:pt x="56" y="0"/>
                  </a:moveTo>
                  <a:cubicBezTo>
                    <a:pt x="1" y="0"/>
                    <a:pt x="1" y="67"/>
                    <a:pt x="56" y="67"/>
                  </a:cubicBezTo>
                  <a:cubicBezTo>
                    <a:pt x="101" y="67"/>
                    <a:pt x="101"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19"/>
            <p:cNvSpPr/>
            <p:nvPr/>
          </p:nvSpPr>
          <p:spPr>
            <a:xfrm>
              <a:off x="2041515" y="4273794"/>
              <a:ext cx="18246" cy="12908"/>
            </a:xfrm>
            <a:custGeom>
              <a:avLst/>
              <a:gdLst/>
              <a:ahLst/>
              <a:cxnLst/>
              <a:rect l="l" t="t" r="r" b="b"/>
              <a:pathLst>
                <a:path w="523" h="370" extrusionOk="0">
                  <a:moveTo>
                    <a:pt x="459" y="0"/>
                  </a:moveTo>
                  <a:cubicBezTo>
                    <a:pt x="454" y="0"/>
                    <a:pt x="449" y="2"/>
                    <a:pt x="445" y="5"/>
                  </a:cubicBezTo>
                  <a:cubicBezTo>
                    <a:pt x="356" y="39"/>
                    <a:pt x="278" y="83"/>
                    <a:pt x="201" y="138"/>
                  </a:cubicBezTo>
                  <a:cubicBezTo>
                    <a:pt x="167" y="161"/>
                    <a:pt x="134" y="194"/>
                    <a:pt x="100" y="217"/>
                  </a:cubicBezTo>
                  <a:cubicBezTo>
                    <a:pt x="67" y="250"/>
                    <a:pt x="33" y="283"/>
                    <a:pt x="11" y="328"/>
                  </a:cubicBezTo>
                  <a:cubicBezTo>
                    <a:pt x="1" y="338"/>
                    <a:pt x="23" y="361"/>
                    <a:pt x="33" y="361"/>
                  </a:cubicBezTo>
                  <a:cubicBezTo>
                    <a:pt x="39" y="367"/>
                    <a:pt x="48" y="369"/>
                    <a:pt x="56" y="369"/>
                  </a:cubicBezTo>
                  <a:cubicBezTo>
                    <a:pt x="64" y="369"/>
                    <a:pt x="73" y="367"/>
                    <a:pt x="78" y="361"/>
                  </a:cubicBezTo>
                  <a:cubicBezTo>
                    <a:pt x="112" y="328"/>
                    <a:pt x="145" y="306"/>
                    <a:pt x="178" y="272"/>
                  </a:cubicBezTo>
                  <a:cubicBezTo>
                    <a:pt x="201" y="239"/>
                    <a:pt x="234" y="217"/>
                    <a:pt x="267" y="194"/>
                  </a:cubicBezTo>
                  <a:cubicBezTo>
                    <a:pt x="345" y="138"/>
                    <a:pt x="412" y="105"/>
                    <a:pt x="490" y="72"/>
                  </a:cubicBezTo>
                  <a:cubicBezTo>
                    <a:pt x="512" y="61"/>
                    <a:pt x="523" y="39"/>
                    <a:pt x="501" y="16"/>
                  </a:cubicBezTo>
                  <a:cubicBezTo>
                    <a:pt x="493" y="8"/>
                    <a:pt x="474" y="0"/>
                    <a:pt x="4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19"/>
            <p:cNvSpPr/>
            <p:nvPr/>
          </p:nvSpPr>
          <p:spPr>
            <a:xfrm>
              <a:off x="2047551" y="4279795"/>
              <a:ext cx="32410" cy="16641"/>
            </a:xfrm>
            <a:custGeom>
              <a:avLst/>
              <a:gdLst/>
              <a:ahLst/>
              <a:cxnLst/>
              <a:rect l="l" t="t" r="r" b="b"/>
              <a:pathLst>
                <a:path w="929" h="477" extrusionOk="0">
                  <a:moveTo>
                    <a:pt x="861" y="0"/>
                  </a:moveTo>
                  <a:cubicBezTo>
                    <a:pt x="695" y="33"/>
                    <a:pt x="539" y="89"/>
                    <a:pt x="394" y="156"/>
                  </a:cubicBezTo>
                  <a:cubicBezTo>
                    <a:pt x="328" y="200"/>
                    <a:pt x="261" y="233"/>
                    <a:pt x="194" y="289"/>
                  </a:cubicBezTo>
                  <a:cubicBezTo>
                    <a:pt x="127" y="334"/>
                    <a:pt x="72" y="389"/>
                    <a:pt x="16" y="445"/>
                  </a:cubicBezTo>
                  <a:cubicBezTo>
                    <a:pt x="0" y="461"/>
                    <a:pt x="24" y="476"/>
                    <a:pt x="47" y="476"/>
                  </a:cubicBezTo>
                  <a:cubicBezTo>
                    <a:pt x="56" y="476"/>
                    <a:pt x="66" y="474"/>
                    <a:pt x="72" y="467"/>
                  </a:cubicBezTo>
                  <a:cubicBezTo>
                    <a:pt x="305" y="267"/>
                    <a:pt x="584" y="134"/>
                    <a:pt x="873" y="55"/>
                  </a:cubicBezTo>
                  <a:cubicBezTo>
                    <a:pt x="928" y="45"/>
                    <a:pt x="895" y="0"/>
                    <a:pt x="86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19"/>
            <p:cNvSpPr/>
            <p:nvPr/>
          </p:nvSpPr>
          <p:spPr>
            <a:xfrm>
              <a:off x="1966226" y="4281714"/>
              <a:ext cx="5477" cy="13222"/>
            </a:xfrm>
            <a:custGeom>
              <a:avLst/>
              <a:gdLst/>
              <a:ahLst/>
              <a:cxnLst/>
              <a:rect l="l" t="t" r="r" b="b"/>
              <a:pathLst>
                <a:path w="157" h="379" extrusionOk="0">
                  <a:moveTo>
                    <a:pt x="112" y="0"/>
                  </a:moveTo>
                  <a:cubicBezTo>
                    <a:pt x="100" y="0"/>
                    <a:pt x="56" y="0"/>
                    <a:pt x="56" y="23"/>
                  </a:cubicBezTo>
                  <a:lnTo>
                    <a:pt x="23" y="190"/>
                  </a:lnTo>
                  <a:cubicBezTo>
                    <a:pt x="11" y="245"/>
                    <a:pt x="1" y="301"/>
                    <a:pt x="1" y="356"/>
                  </a:cubicBezTo>
                  <a:cubicBezTo>
                    <a:pt x="1" y="368"/>
                    <a:pt x="11" y="378"/>
                    <a:pt x="34" y="378"/>
                  </a:cubicBezTo>
                  <a:cubicBezTo>
                    <a:pt x="45" y="378"/>
                    <a:pt x="68" y="378"/>
                    <a:pt x="68" y="368"/>
                  </a:cubicBezTo>
                  <a:cubicBezTo>
                    <a:pt x="78" y="345"/>
                    <a:pt x="90" y="312"/>
                    <a:pt x="100" y="289"/>
                  </a:cubicBezTo>
                  <a:cubicBezTo>
                    <a:pt x="112" y="257"/>
                    <a:pt x="112" y="234"/>
                    <a:pt x="112" y="212"/>
                  </a:cubicBezTo>
                  <a:lnTo>
                    <a:pt x="145" y="45"/>
                  </a:lnTo>
                  <a:cubicBezTo>
                    <a:pt x="157" y="23"/>
                    <a:pt x="134" y="0"/>
                    <a:pt x="11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19"/>
            <p:cNvSpPr/>
            <p:nvPr/>
          </p:nvSpPr>
          <p:spPr>
            <a:xfrm>
              <a:off x="1891739" y="4429466"/>
              <a:ext cx="21212" cy="8582"/>
            </a:xfrm>
            <a:custGeom>
              <a:avLst/>
              <a:gdLst/>
              <a:ahLst/>
              <a:cxnLst/>
              <a:rect l="l" t="t" r="r" b="b"/>
              <a:pathLst>
                <a:path w="608" h="246" extrusionOk="0">
                  <a:moveTo>
                    <a:pt x="570" y="1"/>
                  </a:moveTo>
                  <a:cubicBezTo>
                    <a:pt x="565" y="1"/>
                    <a:pt x="561" y="2"/>
                    <a:pt x="556" y="3"/>
                  </a:cubicBezTo>
                  <a:cubicBezTo>
                    <a:pt x="456" y="26"/>
                    <a:pt x="367" y="58"/>
                    <a:pt x="278" y="92"/>
                  </a:cubicBezTo>
                  <a:cubicBezTo>
                    <a:pt x="233" y="114"/>
                    <a:pt x="189" y="125"/>
                    <a:pt x="145" y="147"/>
                  </a:cubicBezTo>
                  <a:cubicBezTo>
                    <a:pt x="100" y="170"/>
                    <a:pt x="56" y="192"/>
                    <a:pt x="11" y="203"/>
                  </a:cubicBezTo>
                  <a:cubicBezTo>
                    <a:pt x="0" y="214"/>
                    <a:pt x="0" y="226"/>
                    <a:pt x="11" y="236"/>
                  </a:cubicBezTo>
                  <a:cubicBezTo>
                    <a:pt x="11" y="242"/>
                    <a:pt x="17" y="245"/>
                    <a:pt x="24" y="245"/>
                  </a:cubicBezTo>
                  <a:cubicBezTo>
                    <a:pt x="31" y="245"/>
                    <a:pt x="39" y="242"/>
                    <a:pt x="45" y="236"/>
                  </a:cubicBezTo>
                  <a:cubicBezTo>
                    <a:pt x="89" y="226"/>
                    <a:pt x="145" y="214"/>
                    <a:pt x="189" y="192"/>
                  </a:cubicBezTo>
                  <a:cubicBezTo>
                    <a:pt x="233" y="181"/>
                    <a:pt x="278" y="170"/>
                    <a:pt x="322" y="147"/>
                  </a:cubicBezTo>
                  <a:cubicBezTo>
                    <a:pt x="411" y="114"/>
                    <a:pt x="490" y="92"/>
                    <a:pt x="579" y="48"/>
                  </a:cubicBezTo>
                  <a:cubicBezTo>
                    <a:pt x="607" y="29"/>
                    <a:pt x="595" y="1"/>
                    <a:pt x="57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19"/>
            <p:cNvSpPr/>
            <p:nvPr/>
          </p:nvSpPr>
          <p:spPr>
            <a:xfrm>
              <a:off x="2011895" y="4469727"/>
              <a:ext cx="6733" cy="13501"/>
            </a:xfrm>
            <a:custGeom>
              <a:avLst/>
              <a:gdLst/>
              <a:ahLst/>
              <a:cxnLst/>
              <a:rect l="l" t="t" r="r" b="b"/>
              <a:pathLst>
                <a:path w="193" h="387" extrusionOk="0">
                  <a:moveTo>
                    <a:pt x="45" y="0"/>
                  </a:moveTo>
                  <a:cubicBezTo>
                    <a:pt x="24" y="0"/>
                    <a:pt x="0" y="17"/>
                    <a:pt x="15" y="39"/>
                  </a:cubicBezTo>
                  <a:cubicBezTo>
                    <a:pt x="37" y="83"/>
                    <a:pt x="71" y="139"/>
                    <a:pt x="82" y="195"/>
                  </a:cubicBezTo>
                  <a:cubicBezTo>
                    <a:pt x="104" y="251"/>
                    <a:pt x="115" y="306"/>
                    <a:pt x="126" y="362"/>
                  </a:cubicBezTo>
                  <a:cubicBezTo>
                    <a:pt x="126" y="378"/>
                    <a:pt x="143" y="387"/>
                    <a:pt x="159" y="387"/>
                  </a:cubicBezTo>
                  <a:cubicBezTo>
                    <a:pt x="176" y="387"/>
                    <a:pt x="193" y="378"/>
                    <a:pt x="193" y="362"/>
                  </a:cubicBezTo>
                  <a:cubicBezTo>
                    <a:pt x="193" y="295"/>
                    <a:pt x="182" y="239"/>
                    <a:pt x="160" y="184"/>
                  </a:cubicBezTo>
                  <a:cubicBezTo>
                    <a:pt x="138" y="117"/>
                    <a:pt x="115" y="61"/>
                    <a:pt x="71" y="17"/>
                  </a:cubicBezTo>
                  <a:cubicBezTo>
                    <a:pt x="67" y="5"/>
                    <a:pt x="56"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19"/>
            <p:cNvSpPr/>
            <p:nvPr/>
          </p:nvSpPr>
          <p:spPr>
            <a:xfrm>
              <a:off x="2042492" y="4501789"/>
              <a:ext cx="16502" cy="17967"/>
            </a:xfrm>
            <a:custGeom>
              <a:avLst/>
              <a:gdLst/>
              <a:ahLst/>
              <a:cxnLst/>
              <a:rect l="l" t="t" r="r" b="b"/>
              <a:pathLst>
                <a:path w="473" h="515" extrusionOk="0">
                  <a:moveTo>
                    <a:pt x="58" y="1"/>
                  </a:moveTo>
                  <a:cubicBezTo>
                    <a:pt x="31" y="1"/>
                    <a:pt x="1" y="19"/>
                    <a:pt x="17" y="43"/>
                  </a:cubicBezTo>
                  <a:cubicBezTo>
                    <a:pt x="61" y="99"/>
                    <a:pt x="94" y="165"/>
                    <a:pt x="128" y="232"/>
                  </a:cubicBezTo>
                  <a:cubicBezTo>
                    <a:pt x="150" y="266"/>
                    <a:pt x="161" y="299"/>
                    <a:pt x="183" y="333"/>
                  </a:cubicBezTo>
                  <a:cubicBezTo>
                    <a:pt x="195" y="366"/>
                    <a:pt x="217" y="399"/>
                    <a:pt x="239" y="432"/>
                  </a:cubicBezTo>
                  <a:cubicBezTo>
                    <a:pt x="243" y="437"/>
                    <a:pt x="254" y="439"/>
                    <a:pt x="265" y="439"/>
                  </a:cubicBezTo>
                  <a:cubicBezTo>
                    <a:pt x="284" y="439"/>
                    <a:pt x="306" y="431"/>
                    <a:pt x="306" y="410"/>
                  </a:cubicBezTo>
                  <a:cubicBezTo>
                    <a:pt x="306" y="377"/>
                    <a:pt x="284" y="343"/>
                    <a:pt x="272" y="310"/>
                  </a:cubicBezTo>
                  <a:cubicBezTo>
                    <a:pt x="250" y="266"/>
                    <a:pt x="239" y="232"/>
                    <a:pt x="217" y="199"/>
                  </a:cubicBezTo>
                  <a:lnTo>
                    <a:pt x="217" y="199"/>
                  </a:lnTo>
                  <a:cubicBezTo>
                    <a:pt x="262" y="232"/>
                    <a:pt x="295" y="277"/>
                    <a:pt x="328" y="321"/>
                  </a:cubicBezTo>
                  <a:cubicBezTo>
                    <a:pt x="351" y="355"/>
                    <a:pt x="361" y="377"/>
                    <a:pt x="373" y="410"/>
                  </a:cubicBezTo>
                  <a:cubicBezTo>
                    <a:pt x="384" y="432"/>
                    <a:pt x="395" y="466"/>
                    <a:pt x="406" y="499"/>
                  </a:cubicBezTo>
                  <a:cubicBezTo>
                    <a:pt x="411" y="509"/>
                    <a:pt x="425" y="515"/>
                    <a:pt x="439" y="515"/>
                  </a:cubicBezTo>
                  <a:cubicBezTo>
                    <a:pt x="456" y="515"/>
                    <a:pt x="473" y="506"/>
                    <a:pt x="473" y="488"/>
                  </a:cubicBezTo>
                  <a:cubicBezTo>
                    <a:pt x="462" y="455"/>
                    <a:pt x="462" y="422"/>
                    <a:pt x="440" y="388"/>
                  </a:cubicBezTo>
                  <a:cubicBezTo>
                    <a:pt x="428" y="355"/>
                    <a:pt x="406" y="333"/>
                    <a:pt x="395" y="299"/>
                  </a:cubicBezTo>
                  <a:cubicBezTo>
                    <a:pt x="351" y="244"/>
                    <a:pt x="306" y="199"/>
                    <a:pt x="239" y="155"/>
                  </a:cubicBezTo>
                  <a:cubicBezTo>
                    <a:pt x="234" y="149"/>
                    <a:pt x="228" y="146"/>
                    <a:pt x="223" y="146"/>
                  </a:cubicBezTo>
                  <a:cubicBezTo>
                    <a:pt x="217" y="146"/>
                    <a:pt x="211" y="149"/>
                    <a:pt x="206" y="155"/>
                  </a:cubicBezTo>
                  <a:cubicBezTo>
                    <a:pt x="195" y="155"/>
                    <a:pt x="195" y="165"/>
                    <a:pt x="195" y="165"/>
                  </a:cubicBezTo>
                  <a:cubicBezTo>
                    <a:pt x="161" y="110"/>
                    <a:pt x="128" y="66"/>
                    <a:pt x="84" y="10"/>
                  </a:cubicBezTo>
                  <a:cubicBezTo>
                    <a:pt x="78" y="3"/>
                    <a:pt x="68" y="1"/>
                    <a:pt x="5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19"/>
            <p:cNvSpPr/>
            <p:nvPr/>
          </p:nvSpPr>
          <p:spPr>
            <a:xfrm>
              <a:off x="2062483" y="4512186"/>
              <a:ext cx="4291" cy="4710"/>
            </a:xfrm>
            <a:custGeom>
              <a:avLst/>
              <a:gdLst/>
              <a:ahLst/>
              <a:cxnLst/>
              <a:rect l="l" t="t" r="r" b="b"/>
              <a:pathLst>
                <a:path w="123" h="135" extrusionOk="0">
                  <a:moveTo>
                    <a:pt x="11" y="1"/>
                  </a:moveTo>
                  <a:cubicBezTo>
                    <a:pt x="11" y="1"/>
                    <a:pt x="0" y="12"/>
                    <a:pt x="0" y="23"/>
                  </a:cubicBezTo>
                  <a:lnTo>
                    <a:pt x="0" y="35"/>
                  </a:lnTo>
                  <a:cubicBezTo>
                    <a:pt x="11" y="57"/>
                    <a:pt x="22" y="68"/>
                    <a:pt x="33" y="79"/>
                  </a:cubicBezTo>
                  <a:cubicBezTo>
                    <a:pt x="33" y="90"/>
                    <a:pt x="45" y="101"/>
                    <a:pt x="45" y="101"/>
                  </a:cubicBezTo>
                  <a:cubicBezTo>
                    <a:pt x="55" y="112"/>
                    <a:pt x="55" y="124"/>
                    <a:pt x="67" y="124"/>
                  </a:cubicBezTo>
                  <a:cubicBezTo>
                    <a:pt x="78" y="134"/>
                    <a:pt x="89" y="134"/>
                    <a:pt x="100" y="134"/>
                  </a:cubicBezTo>
                  <a:cubicBezTo>
                    <a:pt x="111" y="134"/>
                    <a:pt x="122" y="124"/>
                    <a:pt x="122" y="112"/>
                  </a:cubicBezTo>
                  <a:cubicBezTo>
                    <a:pt x="111" y="101"/>
                    <a:pt x="111" y="90"/>
                    <a:pt x="111" y="90"/>
                  </a:cubicBezTo>
                  <a:cubicBezTo>
                    <a:pt x="100" y="79"/>
                    <a:pt x="100" y="68"/>
                    <a:pt x="89" y="57"/>
                  </a:cubicBezTo>
                  <a:cubicBezTo>
                    <a:pt x="78" y="45"/>
                    <a:pt x="67" y="23"/>
                    <a:pt x="55" y="12"/>
                  </a:cubicBezTo>
                  <a:cubicBezTo>
                    <a:pt x="55" y="1"/>
                    <a:pt x="45"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19"/>
            <p:cNvSpPr/>
            <p:nvPr/>
          </p:nvSpPr>
          <p:spPr>
            <a:xfrm>
              <a:off x="2012802" y="4523839"/>
              <a:ext cx="4152" cy="7431"/>
            </a:xfrm>
            <a:custGeom>
              <a:avLst/>
              <a:gdLst/>
              <a:ahLst/>
              <a:cxnLst/>
              <a:rect l="l" t="t" r="r" b="b"/>
              <a:pathLst>
                <a:path w="119" h="213" extrusionOk="0">
                  <a:moveTo>
                    <a:pt x="23" y="1"/>
                  </a:moveTo>
                  <a:cubicBezTo>
                    <a:pt x="11" y="12"/>
                    <a:pt x="0" y="12"/>
                    <a:pt x="0" y="34"/>
                  </a:cubicBezTo>
                  <a:lnTo>
                    <a:pt x="67" y="201"/>
                  </a:lnTo>
                  <a:cubicBezTo>
                    <a:pt x="67" y="209"/>
                    <a:pt x="75" y="213"/>
                    <a:pt x="85" y="213"/>
                  </a:cubicBezTo>
                  <a:cubicBezTo>
                    <a:pt x="100" y="213"/>
                    <a:pt x="118" y="204"/>
                    <a:pt x="112" y="190"/>
                  </a:cubicBezTo>
                  <a:cubicBezTo>
                    <a:pt x="100" y="134"/>
                    <a:pt x="78" y="79"/>
                    <a:pt x="56" y="23"/>
                  </a:cubicBezTo>
                  <a:cubicBezTo>
                    <a:pt x="56" y="1"/>
                    <a:pt x="33"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19"/>
            <p:cNvSpPr/>
            <p:nvPr/>
          </p:nvSpPr>
          <p:spPr>
            <a:xfrm>
              <a:off x="2129225" y="4466517"/>
              <a:ext cx="10117" cy="8233"/>
            </a:xfrm>
            <a:custGeom>
              <a:avLst/>
              <a:gdLst/>
              <a:ahLst/>
              <a:cxnLst/>
              <a:rect l="l" t="t" r="r" b="b"/>
              <a:pathLst>
                <a:path w="290" h="236" extrusionOk="0">
                  <a:moveTo>
                    <a:pt x="43" y="0"/>
                  </a:moveTo>
                  <a:cubicBezTo>
                    <a:pt x="33" y="0"/>
                    <a:pt x="22" y="3"/>
                    <a:pt x="11" y="9"/>
                  </a:cubicBezTo>
                  <a:cubicBezTo>
                    <a:pt x="0" y="9"/>
                    <a:pt x="0" y="20"/>
                    <a:pt x="0" y="31"/>
                  </a:cubicBezTo>
                  <a:cubicBezTo>
                    <a:pt x="0" y="42"/>
                    <a:pt x="0" y="53"/>
                    <a:pt x="11" y="53"/>
                  </a:cubicBezTo>
                  <a:cubicBezTo>
                    <a:pt x="22" y="64"/>
                    <a:pt x="45" y="76"/>
                    <a:pt x="55" y="86"/>
                  </a:cubicBezTo>
                  <a:cubicBezTo>
                    <a:pt x="55" y="86"/>
                    <a:pt x="67" y="86"/>
                    <a:pt x="67" y="98"/>
                  </a:cubicBezTo>
                  <a:lnTo>
                    <a:pt x="89" y="120"/>
                  </a:lnTo>
                  <a:cubicBezTo>
                    <a:pt x="100" y="131"/>
                    <a:pt x="111" y="153"/>
                    <a:pt x="122" y="165"/>
                  </a:cubicBezTo>
                  <a:cubicBezTo>
                    <a:pt x="122" y="175"/>
                    <a:pt x="134" y="175"/>
                    <a:pt x="134" y="187"/>
                  </a:cubicBezTo>
                  <a:lnTo>
                    <a:pt x="144" y="198"/>
                  </a:lnTo>
                  <a:lnTo>
                    <a:pt x="156" y="209"/>
                  </a:lnTo>
                  <a:cubicBezTo>
                    <a:pt x="160" y="214"/>
                    <a:pt x="168" y="216"/>
                    <a:pt x="177" y="216"/>
                  </a:cubicBezTo>
                  <a:cubicBezTo>
                    <a:pt x="190" y="216"/>
                    <a:pt x="205" y="211"/>
                    <a:pt x="211" y="198"/>
                  </a:cubicBezTo>
                  <a:lnTo>
                    <a:pt x="211" y="187"/>
                  </a:lnTo>
                  <a:cubicBezTo>
                    <a:pt x="211" y="209"/>
                    <a:pt x="223" y="220"/>
                    <a:pt x="233" y="220"/>
                  </a:cubicBezTo>
                  <a:cubicBezTo>
                    <a:pt x="233" y="228"/>
                    <a:pt x="244" y="236"/>
                    <a:pt x="255" y="236"/>
                  </a:cubicBezTo>
                  <a:cubicBezTo>
                    <a:pt x="259" y="236"/>
                    <a:pt x="264" y="235"/>
                    <a:pt x="267" y="231"/>
                  </a:cubicBezTo>
                  <a:cubicBezTo>
                    <a:pt x="278" y="231"/>
                    <a:pt x="289" y="220"/>
                    <a:pt x="278" y="209"/>
                  </a:cubicBezTo>
                  <a:cubicBezTo>
                    <a:pt x="278" y="187"/>
                    <a:pt x="267" y="175"/>
                    <a:pt x="255" y="165"/>
                  </a:cubicBezTo>
                  <a:cubicBezTo>
                    <a:pt x="255" y="142"/>
                    <a:pt x="245" y="131"/>
                    <a:pt x="233" y="120"/>
                  </a:cubicBezTo>
                  <a:lnTo>
                    <a:pt x="189" y="31"/>
                  </a:lnTo>
                  <a:cubicBezTo>
                    <a:pt x="183" y="25"/>
                    <a:pt x="178" y="23"/>
                    <a:pt x="172" y="23"/>
                  </a:cubicBezTo>
                  <a:cubicBezTo>
                    <a:pt x="167" y="23"/>
                    <a:pt x="161" y="25"/>
                    <a:pt x="156" y="31"/>
                  </a:cubicBezTo>
                  <a:cubicBezTo>
                    <a:pt x="144" y="31"/>
                    <a:pt x="134" y="42"/>
                    <a:pt x="134" y="53"/>
                  </a:cubicBezTo>
                  <a:lnTo>
                    <a:pt x="144" y="64"/>
                  </a:lnTo>
                  <a:cubicBezTo>
                    <a:pt x="122" y="42"/>
                    <a:pt x="100" y="20"/>
                    <a:pt x="67" y="9"/>
                  </a:cubicBezTo>
                  <a:cubicBezTo>
                    <a:pt x="61" y="3"/>
                    <a:pt x="53" y="0"/>
                    <a:pt x="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19"/>
            <p:cNvSpPr/>
            <p:nvPr/>
          </p:nvSpPr>
          <p:spPr>
            <a:xfrm>
              <a:off x="2138889" y="4470704"/>
              <a:ext cx="3907" cy="2337"/>
            </a:xfrm>
            <a:custGeom>
              <a:avLst/>
              <a:gdLst/>
              <a:ahLst/>
              <a:cxnLst/>
              <a:rect l="l" t="t" r="r" b="b"/>
              <a:pathLst>
                <a:path w="112" h="67" extrusionOk="0">
                  <a:moveTo>
                    <a:pt x="57" y="0"/>
                  </a:moveTo>
                  <a:cubicBezTo>
                    <a:pt x="1" y="0"/>
                    <a:pt x="1" y="67"/>
                    <a:pt x="57" y="67"/>
                  </a:cubicBezTo>
                  <a:cubicBezTo>
                    <a:pt x="112" y="67"/>
                    <a:pt x="112" y="0"/>
                    <a:pt x="5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19"/>
            <p:cNvSpPr/>
            <p:nvPr/>
          </p:nvSpPr>
          <p:spPr>
            <a:xfrm>
              <a:off x="2175382" y="4381529"/>
              <a:ext cx="10501" cy="6175"/>
            </a:xfrm>
            <a:custGeom>
              <a:avLst/>
              <a:gdLst/>
              <a:ahLst/>
              <a:cxnLst/>
              <a:rect l="l" t="t" r="r" b="b"/>
              <a:pathLst>
                <a:path w="301" h="177" extrusionOk="0">
                  <a:moveTo>
                    <a:pt x="128" y="1"/>
                  </a:moveTo>
                  <a:cubicBezTo>
                    <a:pt x="120" y="1"/>
                    <a:pt x="112" y="3"/>
                    <a:pt x="101" y="9"/>
                  </a:cubicBezTo>
                  <a:cubicBezTo>
                    <a:pt x="89" y="20"/>
                    <a:pt x="89" y="31"/>
                    <a:pt x="101" y="43"/>
                  </a:cubicBezTo>
                  <a:cubicBezTo>
                    <a:pt x="123" y="65"/>
                    <a:pt x="145" y="76"/>
                    <a:pt x="167" y="87"/>
                  </a:cubicBezTo>
                  <a:lnTo>
                    <a:pt x="156" y="87"/>
                  </a:lnTo>
                  <a:lnTo>
                    <a:pt x="79" y="53"/>
                  </a:lnTo>
                  <a:lnTo>
                    <a:pt x="45" y="53"/>
                  </a:lnTo>
                  <a:cubicBezTo>
                    <a:pt x="34" y="53"/>
                    <a:pt x="22" y="65"/>
                    <a:pt x="12" y="65"/>
                  </a:cubicBezTo>
                  <a:cubicBezTo>
                    <a:pt x="0" y="87"/>
                    <a:pt x="12" y="109"/>
                    <a:pt x="34" y="120"/>
                  </a:cubicBezTo>
                  <a:cubicBezTo>
                    <a:pt x="56" y="120"/>
                    <a:pt x="89" y="132"/>
                    <a:pt x="111" y="142"/>
                  </a:cubicBezTo>
                  <a:cubicBezTo>
                    <a:pt x="134" y="154"/>
                    <a:pt x="145" y="154"/>
                    <a:pt x="156" y="164"/>
                  </a:cubicBezTo>
                  <a:cubicBezTo>
                    <a:pt x="178" y="164"/>
                    <a:pt x="190" y="176"/>
                    <a:pt x="212" y="176"/>
                  </a:cubicBezTo>
                  <a:cubicBezTo>
                    <a:pt x="223" y="176"/>
                    <a:pt x="245" y="176"/>
                    <a:pt x="256" y="154"/>
                  </a:cubicBezTo>
                  <a:cubicBezTo>
                    <a:pt x="267" y="154"/>
                    <a:pt x="256" y="142"/>
                    <a:pt x="256" y="132"/>
                  </a:cubicBezTo>
                  <a:lnTo>
                    <a:pt x="256" y="132"/>
                  </a:lnTo>
                  <a:cubicBezTo>
                    <a:pt x="262" y="137"/>
                    <a:pt x="267" y="140"/>
                    <a:pt x="273" y="140"/>
                  </a:cubicBezTo>
                  <a:cubicBezTo>
                    <a:pt x="278" y="140"/>
                    <a:pt x="284" y="137"/>
                    <a:pt x="289" y="132"/>
                  </a:cubicBezTo>
                  <a:cubicBezTo>
                    <a:pt x="289" y="120"/>
                    <a:pt x="301" y="109"/>
                    <a:pt x="289" y="109"/>
                  </a:cubicBezTo>
                  <a:lnTo>
                    <a:pt x="256" y="76"/>
                  </a:lnTo>
                  <a:cubicBezTo>
                    <a:pt x="245" y="65"/>
                    <a:pt x="234" y="65"/>
                    <a:pt x="223" y="53"/>
                  </a:cubicBezTo>
                  <a:cubicBezTo>
                    <a:pt x="200" y="43"/>
                    <a:pt x="178" y="20"/>
                    <a:pt x="156" y="9"/>
                  </a:cubicBezTo>
                  <a:cubicBezTo>
                    <a:pt x="145" y="3"/>
                    <a:pt x="137" y="1"/>
                    <a:pt x="12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19"/>
            <p:cNvSpPr/>
            <p:nvPr/>
          </p:nvSpPr>
          <p:spPr>
            <a:xfrm>
              <a:off x="1974774" y="4375982"/>
              <a:ext cx="14792" cy="6524"/>
            </a:xfrm>
            <a:custGeom>
              <a:avLst/>
              <a:gdLst/>
              <a:ahLst/>
              <a:cxnLst/>
              <a:rect l="l" t="t" r="r" b="b"/>
              <a:pathLst>
                <a:path w="424" h="187" extrusionOk="0">
                  <a:moveTo>
                    <a:pt x="124" y="0"/>
                  </a:moveTo>
                  <a:cubicBezTo>
                    <a:pt x="97" y="0"/>
                    <a:pt x="70" y="4"/>
                    <a:pt x="45" y="12"/>
                  </a:cubicBezTo>
                  <a:cubicBezTo>
                    <a:pt x="23" y="12"/>
                    <a:pt x="1" y="34"/>
                    <a:pt x="11" y="57"/>
                  </a:cubicBezTo>
                  <a:cubicBezTo>
                    <a:pt x="20" y="73"/>
                    <a:pt x="34" y="83"/>
                    <a:pt x="49" y="83"/>
                  </a:cubicBezTo>
                  <a:cubicBezTo>
                    <a:pt x="55" y="83"/>
                    <a:pt x="61" y="82"/>
                    <a:pt x="67" y="79"/>
                  </a:cubicBezTo>
                  <a:cubicBezTo>
                    <a:pt x="78" y="79"/>
                    <a:pt x="100" y="79"/>
                    <a:pt x="112" y="68"/>
                  </a:cubicBezTo>
                  <a:lnTo>
                    <a:pt x="156" y="68"/>
                  </a:lnTo>
                  <a:cubicBezTo>
                    <a:pt x="156" y="79"/>
                    <a:pt x="167" y="79"/>
                    <a:pt x="178" y="79"/>
                  </a:cubicBezTo>
                  <a:lnTo>
                    <a:pt x="201" y="79"/>
                  </a:lnTo>
                  <a:cubicBezTo>
                    <a:pt x="201" y="79"/>
                    <a:pt x="211" y="79"/>
                    <a:pt x="211" y="90"/>
                  </a:cubicBezTo>
                  <a:cubicBezTo>
                    <a:pt x="223" y="90"/>
                    <a:pt x="234" y="90"/>
                    <a:pt x="245" y="101"/>
                  </a:cubicBezTo>
                  <a:lnTo>
                    <a:pt x="256" y="101"/>
                  </a:lnTo>
                  <a:lnTo>
                    <a:pt x="256" y="113"/>
                  </a:lnTo>
                  <a:cubicBezTo>
                    <a:pt x="267" y="113"/>
                    <a:pt x="267" y="113"/>
                    <a:pt x="278" y="123"/>
                  </a:cubicBezTo>
                  <a:cubicBezTo>
                    <a:pt x="300" y="135"/>
                    <a:pt x="323" y="157"/>
                    <a:pt x="334" y="168"/>
                  </a:cubicBezTo>
                  <a:cubicBezTo>
                    <a:pt x="347" y="181"/>
                    <a:pt x="356" y="186"/>
                    <a:pt x="366" y="186"/>
                  </a:cubicBezTo>
                  <a:cubicBezTo>
                    <a:pt x="373" y="186"/>
                    <a:pt x="380" y="184"/>
                    <a:pt x="389" y="179"/>
                  </a:cubicBezTo>
                  <a:cubicBezTo>
                    <a:pt x="401" y="179"/>
                    <a:pt x="423" y="168"/>
                    <a:pt x="412" y="146"/>
                  </a:cubicBezTo>
                  <a:cubicBezTo>
                    <a:pt x="401" y="113"/>
                    <a:pt x="379" y="90"/>
                    <a:pt x="345" y="68"/>
                  </a:cubicBezTo>
                  <a:cubicBezTo>
                    <a:pt x="323" y="46"/>
                    <a:pt x="290" y="34"/>
                    <a:pt x="256" y="24"/>
                  </a:cubicBezTo>
                  <a:cubicBezTo>
                    <a:pt x="214" y="10"/>
                    <a:pt x="169" y="0"/>
                    <a:pt x="12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19"/>
            <p:cNvSpPr/>
            <p:nvPr/>
          </p:nvSpPr>
          <p:spPr>
            <a:xfrm>
              <a:off x="1979030" y="4372144"/>
              <a:ext cx="10117" cy="6489"/>
            </a:xfrm>
            <a:custGeom>
              <a:avLst/>
              <a:gdLst/>
              <a:ahLst/>
              <a:cxnLst/>
              <a:rect l="l" t="t" r="r" b="b"/>
              <a:pathLst>
                <a:path w="290" h="186" extrusionOk="0">
                  <a:moveTo>
                    <a:pt x="23" y="0"/>
                  </a:moveTo>
                  <a:cubicBezTo>
                    <a:pt x="12" y="0"/>
                    <a:pt x="0" y="11"/>
                    <a:pt x="0" y="22"/>
                  </a:cubicBezTo>
                  <a:cubicBezTo>
                    <a:pt x="0" y="33"/>
                    <a:pt x="12" y="45"/>
                    <a:pt x="23" y="45"/>
                  </a:cubicBezTo>
                  <a:lnTo>
                    <a:pt x="56" y="45"/>
                  </a:lnTo>
                  <a:lnTo>
                    <a:pt x="67" y="55"/>
                  </a:lnTo>
                  <a:lnTo>
                    <a:pt x="79" y="55"/>
                  </a:lnTo>
                  <a:cubicBezTo>
                    <a:pt x="101" y="67"/>
                    <a:pt x="123" y="67"/>
                    <a:pt x="134" y="78"/>
                  </a:cubicBezTo>
                  <a:cubicBezTo>
                    <a:pt x="145" y="89"/>
                    <a:pt x="156" y="89"/>
                    <a:pt x="156" y="100"/>
                  </a:cubicBezTo>
                  <a:lnTo>
                    <a:pt x="178" y="122"/>
                  </a:lnTo>
                  <a:lnTo>
                    <a:pt x="223" y="167"/>
                  </a:lnTo>
                  <a:cubicBezTo>
                    <a:pt x="230" y="180"/>
                    <a:pt x="240" y="185"/>
                    <a:pt x="250" y="185"/>
                  </a:cubicBezTo>
                  <a:cubicBezTo>
                    <a:pt x="257" y="185"/>
                    <a:pt x="263" y="182"/>
                    <a:pt x="267" y="178"/>
                  </a:cubicBezTo>
                  <a:cubicBezTo>
                    <a:pt x="279" y="178"/>
                    <a:pt x="290" y="167"/>
                    <a:pt x="290" y="156"/>
                  </a:cubicBezTo>
                  <a:cubicBezTo>
                    <a:pt x="279" y="134"/>
                    <a:pt x="279" y="122"/>
                    <a:pt x="267" y="111"/>
                  </a:cubicBezTo>
                  <a:lnTo>
                    <a:pt x="245" y="89"/>
                  </a:lnTo>
                  <a:cubicBezTo>
                    <a:pt x="223" y="67"/>
                    <a:pt x="201" y="55"/>
                    <a:pt x="178" y="33"/>
                  </a:cubicBezTo>
                  <a:cubicBezTo>
                    <a:pt x="134" y="11"/>
                    <a:pt x="79" y="0"/>
                    <a:pt x="2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19"/>
            <p:cNvSpPr/>
            <p:nvPr/>
          </p:nvSpPr>
          <p:spPr>
            <a:xfrm>
              <a:off x="1989113" y="4369039"/>
              <a:ext cx="3140" cy="2721"/>
            </a:xfrm>
            <a:custGeom>
              <a:avLst/>
              <a:gdLst/>
              <a:ahLst/>
              <a:cxnLst/>
              <a:rect l="l" t="t" r="r" b="b"/>
              <a:pathLst>
                <a:path w="90" h="78" extrusionOk="0">
                  <a:moveTo>
                    <a:pt x="34" y="0"/>
                  </a:moveTo>
                  <a:cubicBezTo>
                    <a:pt x="23" y="0"/>
                    <a:pt x="23" y="11"/>
                    <a:pt x="12" y="11"/>
                  </a:cubicBezTo>
                  <a:cubicBezTo>
                    <a:pt x="12" y="11"/>
                    <a:pt x="1" y="11"/>
                    <a:pt x="1" y="22"/>
                  </a:cubicBezTo>
                  <a:lnTo>
                    <a:pt x="1" y="33"/>
                  </a:lnTo>
                  <a:lnTo>
                    <a:pt x="1" y="55"/>
                  </a:lnTo>
                  <a:cubicBezTo>
                    <a:pt x="12" y="55"/>
                    <a:pt x="12" y="55"/>
                    <a:pt x="23" y="67"/>
                  </a:cubicBezTo>
                  <a:cubicBezTo>
                    <a:pt x="23" y="67"/>
                    <a:pt x="34" y="67"/>
                    <a:pt x="34" y="78"/>
                  </a:cubicBezTo>
                  <a:lnTo>
                    <a:pt x="67" y="78"/>
                  </a:lnTo>
                  <a:cubicBezTo>
                    <a:pt x="67" y="78"/>
                    <a:pt x="79" y="78"/>
                    <a:pt x="79" y="67"/>
                  </a:cubicBezTo>
                  <a:cubicBezTo>
                    <a:pt x="90" y="67"/>
                    <a:pt x="90" y="67"/>
                    <a:pt x="90" y="55"/>
                  </a:cubicBezTo>
                  <a:lnTo>
                    <a:pt x="90" y="45"/>
                  </a:lnTo>
                  <a:cubicBezTo>
                    <a:pt x="90" y="33"/>
                    <a:pt x="79" y="33"/>
                    <a:pt x="79" y="22"/>
                  </a:cubicBezTo>
                  <a:cubicBezTo>
                    <a:pt x="79" y="22"/>
                    <a:pt x="79" y="11"/>
                    <a:pt x="67" y="11"/>
                  </a:cubicBezTo>
                  <a:lnTo>
                    <a:pt x="57" y="0"/>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19"/>
            <p:cNvSpPr/>
            <p:nvPr/>
          </p:nvSpPr>
          <p:spPr>
            <a:xfrm>
              <a:off x="2079369" y="4356968"/>
              <a:ext cx="50238" cy="17304"/>
            </a:xfrm>
            <a:custGeom>
              <a:avLst/>
              <a:gdLst/>
              <a:ahLst/>
              <a:cxnLst/>
              <a:rect l="l" t="t" r="r" b="b"/>
              <a:pathLst>
                <a:path w="1440" h="496" extrusionOk="0">
                  <a:moveTo>
                    <a:pt x="1207" y="1"/>
                  </a:moveTo>
                  <a:cubicBezTo>
                    <a:pt x="1026" y="1"/>
                    <a:pt x="843" y="39"/>
                    <a:pt x="673" y="90"/>
                  </a:cubicBezTo>
                  <a:cubicBezTo>
                    <a:pt x="450" y="168"/>
                    <a:pt x="239" y="279"/>
                    <a:pt x="50" y="424"/>
                  </a:cubicBezTo>
                  <a:cubicBezTo>
                    <a:pt x="0" y="457"/>
                    <a:pt x="42" y="496"/>
                    <a:pt x="86" y="496"/>
                  </a:cubicBezTo>
                  <a:cubicBezTo>
                    <a:pt x="101" y="496"/>
                    <a:pt x="116" y="491"/>
                    <a:pt x="127" y="480"/>
                  </a:cubicBezTo>
                  <a:cubicBezTo>
                    <a:pt x="305" y="357"/>
                    <a:pt x="506" y="246"/>
                    <a:pt x="717" y="179"/>
                  </a:cubicBezTo>
                  <a:cubicBezTo>
                    <a:pt x="928" y="124"/>
                    <a:pt x="1140" y="102"/>
                    <a:pt x="1362" y="90"/>
                  </a:cubicBezTo>
                  <a:cubicBezTo>
                    <a:pt x="1418" y="90"/>
                    <a:pt x="1440" y="23"/>
                    <a:pt x="1373" y="13"/>
                  </a:cubicBezTo>
                  <a:cubicBezTo>
                    <a:pt x="1318" y="5"/>
                    <a:pt x="1262" y="1"/>
                    <a:pt x="120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19"/>
            <p:cNvSpPr/>
            <p:nvPr/>
          </p:nvSpPr>
          <p:spPr>
            <a:xfrm>
              <a:off x="2111362" y="4361887"/>
              <a:ext cx="17723" cy="3733"/>
            </a:xfrm>
            <a:custGeom>
              <a:avLst/>
              <a:gdLst/>
              <a:ahLst/>
              <a:cxnLst/>
              <a:rect l="l" t="t" r="r" b="b"/>
              <a:pathLst>
                <a:path w="508" h="107" extrusionOk="0">
                  <a:moveTo>
                    <a:pt x="190" y="0"/>
                  </a:moveTo>
                  <a:cubicBezTo>
                    <a:pt x="139" y="0"/>
                    <a:pt x="92" y="8"/>
                    <a:pt x="45" y="16"/>
                  </a:cubicBezTo>
                  <a:cubicBezTo>
                    <a:pt x="23" y="27"/>
                    <a:pt x="1" y="38"/>
                    <a:pt x="11" y="60"/>
                  </a:cubicBezTo>
                  <a:cubicBezTo>
                    <a:pt x="11" y="76"/>
                    <a:pt x="29" y="87"/>
                    <a:pt x="48" y="87"/>
                  </a:cubicBezTo>
                  <a:cubicBezTo>
                    <a:pt x="54" y="87"/>
                    <a:pt x="61" y="86"/>
                    <a:pt x="67" y="82"/>
                  </a:cubicBezTo>
                  <a:cubicBezTo>
                    <a:pt x="110" y="75"/>
                    <a:pt x="153" y="71"/>
                    <a:pt x="196" y="71"/>
                  </a:cubicBezTo>
                  <a:cubicBezTo>
                    <a:pt x="275" y="71"/>
                    <a:pt x="355" y="83"/>
                    <a:pt x="434" y="105"/>
                  </a:cubicBezTo>
                  <a:cubicBezTo>
                    <a:pt x="438" y="106"/>
                    <a:pt x="442" y="107"/>
                    <a:pt x="445" y="107"/>
                  </a:cubicBezTo>
                  <a:cubicBezTo>
                    <a:pt x="476" y="107"/>
                    <a:pt x="507" y="69"/>
                    <a:pt x="468" y="49"/>
                  </a:cubicBezTo>
                  <a:cubicBezTo>
                    <a:pt x="401" y="16"/>
                    <a:pt x="334" y="5"/>
                    <a:pt x="256" y="5"/>
                  </a:cubicBezTo>
                  <a:cubicBezTo>
                    <a:pt x="233" y="2"/>
                    <a:pt x="211" y="0"/>
                    <a:pt x="19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19"/>
            <p:cNvSpPr/>
            <p:nvPr/>
          </p:nvSpPr>
          <p:spPr>
            <a:xfrm>
              <a:off x="1996090" y="4367818"/>
              <a:ext cx="44691" cy="40609"/>
            </a:xfrm>
            <a:custGeom>
              <a:avLst/>
              <a:gdLst/>
              <a:ahLst/>
              <a:cxnLst/>
              <a:rect l="l" t="t" r="r" b="b"/>
              <a:pathLst>
                <a:path w="1281" h="1164" extrusionOk="0">
                  <a:moveTo>
                    <a:pt x="688" y="1"/>
                  </a:moveTo>
                  <a:cubicBezTo>
                    <a:pt x="553" y="1"/>
                    <a:pt x="418" y="42"/>
                    <a:pt x="302" y="113"/>
                  </a:cubicBezTo>
                  <a:cubicBezTo>
                    <a:pt x="179" y="191"/>
                    <a:pt x="68" y="291"/>
                    <a:pt x="35" y="436"/>
                  </a:cubicBezTo>
                  <a:cubicBezTo>
                    <a:pt x="1" y="557"/>
                    <a:pt x="23" y="703"/>
                    <a:pt x="90" y="814"/>
                  </a:cubicBezTo>
                  <a:cubicBezTo>
                    <a:pt x="200" y="1033"/>
                    <a:pt x="426" y="1163"/>
                    <a:pt x="672" y="1163"/>
                  </a:cubicBezTo>
                  <a:cubicBezTo>
                    <a:pt x="700" y="1163"/>
                    <a:pt x="729" y="1162"/>
                    <a:pt x="757" y="1158"/>
                  </a:cubicBezTo>
                  <a:cubicBezTo>
                    <a:pt x="880" y="1136"/>
                    <a:pt x="1013" y="1081"/>
                    <a:pt x="1113" y="992"/>
                  </a:cubicBezTo>
                  <a:cubicBezTo>
                    <a:pt x="1224" y="891"/>
                    <a:pt x="1280" y="758"/>
                    <a:pt x="1280" y="602"/>
                  </a:cubicBezTo>
                  <a:cubicBezTo>
                    <a:pt x="1280" y="446"/>
                    <a:pt x="1258" y="268"/>
                    <a:pt x="1135" y="157"/>
                  </a:cubicBezTo>
                  <a:cubicBezTo>
                    <a:pt x="1091" y="113"/>
                    <a:pt x="1036" y="80"/>
                    <a:pt x="969" y="68"/>
                  </a:cubicBezTo>
                  <a:cubicBezTo>
                    <a:pt x="880" y="22"/>
                    <a:pt x="784" y="1"/>
                    <a:pt x="68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19"/>
            <p:cNvSpPr/>
            <p:nvPr/>
          </p:nvSpPr>
          <p:spPr>
            <a:xfrm>
              <a:off x="1988729" y="4361957"/>
              <a:ext cx="59483" cy="50168"/>
            </a:xfrm>
            <a:custGeom>
              <a:avLst/>
              <a:gdLst/>
              <a:ahLst/>
              <a:cxnLst/>
              <a:rect l="l" t="t" r="r" b="b"/>
              <a:pathLst>
                <a:path w="1705" h="1438" extrusionOk="0">
                  <a:moveTo>
                    <a:pt x="1002" y="181"/>
                  </a:moveTo>
                  <a:cubicBezTo>
                    <a:pt x="1002" y="192"/>
                    <a:pt x="1013" y="214"/>
                    <a:pt x="1013" y="225"/>
                  </a:cubicBezTo>
                  <a:cubicBezTo>
                    <a:pt x="1024" y="248"/>
                    <a:pt x="1024" y="270"/>
                    <a:pt x="1035" y="292"/>
                  </a:cubicBezTo>
                  <a:cubicBezTo>
                    <a:pt x="1035" y="325"/>
                    <a:pt x="1035" y="359"/>
                    <a:pt x="1046" y="381"/>
                  </a:cubicBezTo>
                  <a:cubicBezTo>
                    <a:pt x="1046" y="403"/>
                    <a:pt x="1057" y="414"/>
                    <a:pt x="1079" y="414"/>
                  </a:cubicBezTo>
                  <a:cubicBezTo>
                    <a:pt x="1102" y="414"/>
                    <a:pt x="1124" y="414"/>
                    <a:pt x="1135" y="392"/>
                  </a:cubicBezTo>
                  <a:lnTo>
                    <a:pt x="1135" y="337"/>
                  </a:lnTo>
                  <a:lnTo>
                    <a:pt x="1135" y="325"/>
                  </a:lnTo>
                  <a:cubicBezTo>
                    <a:pt x="1146" y="347"/>
                    <a:pt x="1158" y="381"/>
                    <a:pt x="1168" y="414"/>
                  </a:cubicBezTo>
                  <a:cubicBezTo>
                    <a:pt x="1168" y="426"/>
                    <a:pt x="1188" y="435"/>
                    <a:pt x="1207" y="435"/>
                  </a:cubicBezTo>
                  <a:cubicBezTo>
                    <a:pt x="1222" y="435"/>
                    <a:pt x="1235" y="429"/>
                    <a:pt x="1235" y="414"/>
                  </a:cubicBezTo>
                  <a:cubicBezTo>
                    <a:pt x="1247" y="392"/>
                    <a:pt x="1247" y="370"/>
                    <a:pt x="1247" y="337"/>
                  </a:cubicBezTo>
                  <a:lnTo>
                    <a:pt x="1247" y="270"/>
                  </a:lnTo>
                  <a:cubicBezTo>
                    <a:pt x="1291" y="337"/>
                    <a:pt x="1313" y="414"/>
                    <a:pt x="1346" y="481"/>
                  </a:cubicBezTo>
                  <a:cubicBezTo>
                    <a:pt x="1352" y="498"/>
                    <a:pt x="1369" y="506"/>
                    <a:pt x="1385" y="506"/>
                  </a:cubicBezTo>
                  <a:cubicBezTo>
                    <a:pt x="1402" y="506"/>
                    <a:pt x="1419" y="498"/>
                    <a:pt x="1425" y="481"/>
                  </a:cubicBezTo>
                  <a:cubicBezTo>
                    <a:pt x="1425" y="492"/>
                    <a:pt x="1435" y="492"/>
                    <a:pt x="1435" y="503"/>
                  </a:cubicBezTo>
                  <a:cubicBezTo>
                    <a:pt x="1447" y="515"/>
                    <a:pt x="1447" y="525"/>
                    <a:pt x="1457" y="537"/>
                  </a:cubicBezTo>
                  <a:lnTo>
                    <a:pt x="1457" y="637"/>
                  </a:lnTo>
                  <a:cubicBezTo>
                    <a:pt x="1447" y="648"/>
                    <a:pt x="1447" y="659"/>
                    <a:pt x="1435" y="670"/>
                  </a:cubicBezTo>
                  <a:cubicBezTo>
                    <a:pt x="1435" y="770"/>
                    <a:pt x="1425" y="859"/>
                    <a:pt x="1391" y="948"/>
                  </a:cubicBezTo>
                  <a:cubicBezTo>
                    <a:pt x="1391" y="848"/>
                    <a:pt x="1368" y="737"/>
                    <a:pt x="1324" y="648"/>
                  </a:cubicBezTo>
                  <a:cubicBezTo>
                    <a:pt x="1315" y="629"/>
                    <a:pt x="1292" y="620"/>
                    <a:pt x="1270" y="620"/>
                  </a:cubicBezTo>
                  <a:cubicBezTo>
                    <a:pt x="1240" y="620"/>
                    <a:pt x="1211" y="638"/>
                    <a:pt x="1224" y="670"/>
                  </a:cubicBezTo>
                  <a:cubicBezTo>
                    <a:pt x="1224" y="681"/>
                    <a:pt x="1235" y="703"/>
                    <a:pt x="1247" y="725"/>
                  </a:cubicBezTo>
                  <a:cubicBezTo>
                    <a:pt x="1235" y="718"/>
                    <a:pt x="1221" y="714"/>
                    <a:pt x="1206" y="714"/>
                  </a:cubicBezTo>
                  <a:cubicBezTo>
                    <a:pt x="1177" y="714"/>
                    <a:pt x="1150" y="730"/>
                    <a:pt x="1158" y="759"/>
                  </a:cubicBezTo>
                  <a:cubicBezTo>
                    <a:pt x="1168" y="837"/>
                    <a:pt x="1180" y="903"/>
                    <a:pt x="1180" y="982"/>
                  </a:cubicBezTo>
                  <a:lnTo>
                    <a:pt x="1180" y="1093"/>
                  </a:lnTo>
                  <a:cubicBezTo>
                    <a:pt x="1180" y="1104"/>
                    <a:pt x="1168" y="1104"/>
                    <a:pt x="1168" y="1115"/>
                  </a:cubicBezTo>
                  <a:cubicBezTo>
                    <a:pt x="1168" y="1048"/>
                    <a:pt x="1146" y="982"/>
                    <a:pt x="1124" y="915"/>
                  </a:cubicBezTo>
                  <a:cubicBezTo>
                    <a:pt x="1124" y="893"/>
                    <a:pt x="1102" y="893"/>
                    <a:pt x="1091" y="893"/>
                  </a:cubicBezTo>
                  <a:cubicBezTo>
                    <a:pt x="1079" y="893"/>
                    <a:pt x="1057" y="903"/>
                    <a:pt x="1057" y="915"/>
                  </a:cubicBezTo>
                  <a:cubicBezTo>
                    <a:pt x="1069" y="982"/>
                    <a:pt x="1079" y="1048"/>
                    <a:pt x="1079" y="1115"/>
                  </a:cubicBezTo>
                  <a:cubicBezTo>
                    <a:pt x="1079" y="1148"/>
                    <a:pt x="1079" y="1182"/>
                    <a:pt x="1069" y="1215"/>
                  </a:cubicBezTo>
                  <a:lnTo>
                    <a:pt x="1069" y="1204"/>
                  </a:lnTo>
                  <a:cubicBezTo>
                    <a:pt x="1069" y="1182"/>
                    <a:pt x="1069" y="1148"/>
                    <a:pt x="1057" y="1126"/>
                  </a:cubicBezTo>
                  <a:cubicBezTo>
                    <a:pt x="1057" y="1071"/>
                    <a:pt x="1057" y="1015"/>
                    <a:pt x="1046" y="960"/>
                  </a:cubicBezTo>
                  <a:cubicBezTo>
                    <a:pt x="1046" y="937"/>
                    <a:pt x="1024" y="926"/>
                    <a:pt x="1002" y="926"/>
                  </a:cubicBezTo>
                  <a:cubicBezTo>
                    <a:pt x="980" y="926"/>
                    <a:pt x="946" y="937"/>
                    <a:pt x="946" y="960"/>
                  </a:cubicBezTo>
                  <a:cubicBezTo>
                    <a:pt x="957" y="1015"/>
                    <a:pt x="957" y="1071"/>
                    <a:pt x="957" y="1126"/>
                  </a:cubicBezTo>
                  <a:lnTo>
                    <a:pt x="957" y="1204"/>
                  </a:lnTo>
                  <a:lnTo>
                    <a:pt x="957" y="1226"/>
                  </a:lnTo>
                  <a:lnTo>
                    <a:pt x="891" y="1160"/>
                  </a:lnTo>
                  <a:cubicBezTo>
                    <a:pt x="846" y="1093"/>
                    <a:pt x="802" y="1037"/>
                    <a:pt x="768" y="960"/>
                  </a:cubicBezTo>
                  <a:cubicBezTo>
                    <a:pt x="757" y="948"/>
                    <a:pt x="735" y="937"/>
                    <a:pt x="713" y="937"/>
                  </a:cubicBezTo>
                  <a:cubicBezTo>
                    <a:pt x="690" y="937"/>
                    <a:pt x="668" y="960"/>
                    <a:pt x="679" y="982"/>
                  </a:cubicBezTo>
                  <a:cubicBezTo>
                    <a:pt x="713" y="1059"/>
                    <a:pt x="768" y="1137"/>
                    <a:pt x="824" y="1215"/>
                  </a:cubicBezTo>
                  <a:cubicBezTo>
                    <a:pt x="812" y="1204"/>
                    <a:pt x="790" y="1193"/>
                    <a:pt x="779" y="1182"/>
                  </a:cubicBezTo>
                  <a:cubicBezTo>
                    <a:pt x="735" y="1137"/>
                    <a:pt x="701" y="1081"/>
                    <a:pt x="668" y="1037"/>
                  </a:cubicBezTo>
                  <a:cubicBezTo>
                    <a:pt x="660" y="1029"/>
                    <a:pt x="647" y="1021"/>
                    <a:pt x="636" y="1021"/>
                  </a:cubicBezTo>
                  <a:cubicBezTo>
                    <a:pt x="631" y="1021"/>
                    <a:pt x="627" y="1023"/>
                    <a:pt x="624" y="1026"/>
                  </a:cubicBezTo>
                  <a:cubicBezTo>
                    <a:pt x="612" y="1026"/>
                    <a:pt x="601" y="1037"/>
                    <a:pt x="601" y="1059"/>
                  </a:cubicBezTo>
                  <a:cubicBezTo>
                    <a:pt x="634" y="1115"/>
                    <a:pt x="668" y="1182"/>
                    <a:pt x="723" y="1226"/>
                  </a:cubicBezTo>
                  <a:cubicBezTo>
                    <a:pt x="723" y="1230"/>
                    <a:pt x="723" y="1233"/>
                    <a:pt x="724" y="1235"/>
                  </a:cubicBezTo>
                  <a:lnTo>
                    <a:pt x="724" y="1235"/>
                  </a:lnTo>
                  <a:cubicBezTo>
                    <a:pt x="716" y="1231"/>
                    <a:pt x="709" y="1226"/>
                    <a:pt x="701" y="1226"/>
                  </a:cubicBezTo>
                  <a:lnTo>
                    <a:pt x="701" y="1215"/>
                  </a:lnTo>
                  <a:cubicBezTo>
                    <a:pt x="690" y="1215"/>
                    <a:pt x="690" y="1215"/>
                    <a:pt x="679" y="1204"/>
                  </a:cubicBezTo>
                  <a:cubicBezTo>
                    <a:pt x="679" y="1193"/>
                    <a:pt x="668" y="1193"/>
                    <a:pt x="646" y="1193"/>
                  </a:cubicBezTo>
                  <a:cubicBezTo>
                    <a:pt x="646" y="1182"/>
                    <a:pt x="646" y="1182"/>
                    <a:pt x="634" y="1182"/>
                  </a:cubicBezTo>
                  <a:cubicBezTo>
                    <a:pt x="601" y="1148"/>
                    <a:pt x="579" y="1115"/>
                    <a:pt x="557" y="1071"/>
                  </a:cubicBezTo>
                  <a:cubicBezTo>
                    <a:pt x="557" y="1048"/>
                    <a:pt x="545" y="1026"/>
                    <a:pt x="535" y="1004"/>
                  </a:cubicBezTo>
                  <a:cubicBezTo>
                    <a:pt x="535" y="992"/>
                    <a:pt x="523" y="982"/>
                    <a:pt x="523" y="982"/>
                  </a:cubicBezTo>
                  <a:lnTo>
                    <a:pt x="523" y="960"/>
                  </a:lnTo>
                  <a:cubicBezTo>
                    <a:pt x="532" y="933"/>
                    <a:pt x="508" y="908"/>
                    <a:pt x="480" y="908"/>
                  </a:cubicBezTo>
                  <a:cubicBezTo>
                    <a:pt x="472" y="908"/>
                    <a:pt x="464" y="910"/>
                    <a:pt x="456" y="915"/>
                  </a:cubicBezTo>
                  <a:cubicBezTo>
                    <a:pt x="412" y="926"/>
                    <a:pt x="424" y="970"/>
                    <a:pt x="434" y="1004"/>
                  </a:cubicBezTo>
                  <a:cubicBezTo>
                    <a:pt x="446" y="1026"/>
                    <a:pt x="456" y="1059"/>
                    <a:pt x="456" y="1081"/>
                  </a:cubicBezTo>
                  <a:cubicBezTo>
                    <a:pt x="451" y="1076"/>
                    <a:pt x="443" y="1073"/>
                    <a:pt x="435" y="1073"/>
                  </a:cubicBezTo>
                  <a:cubicBezTo>
                    <a:pt x="426" y="1073"/>
                    <a:pt x="418" y="1076"/>
                    <a:pt x="412" y="1081"/>
                  </a:cubicBezTo>
                  <a:lnTo>
                    <a:pt x="401" y="1081"/>
                  </a:lnTo>
                  <a:cubicBezTo>
                    <a:pt x="401" y="1081"/>
                    <a:pt x="401" y="1071"/>
                    <a:pt x="390" y="1071"/>
                  </a:cubicBezTo>
                  <a:lnTo>
                    <a:pt x="390" y="1059"/>
                  </a:lnTo>
                  <a:lnTo>
                    <a:pt x="379" y="1048"/>
                  </a:lnTo>
                  <a:cubicBezTo>
                    <a:pt x="379" y="1026"/>
                    <a:pt x="367" y="1015"/>
                    <a:pt x="357" y="992"/>
                  </a:cubicBezTo>
                  <a:cubicBezTo>
                    <a:pt x="345" y="960"/>
                    <a:pt x="345" y="937"/>
                    <a:pt x="345" y="893"/>
                  </a:cubicBezTo>
                  <a:cubicBezTo>
                    <a:pt x="345" y="867"/>
                    <a:pt x="320" y="855"/>
                    <a:pt x="294" y="855"/>
                  </a:cubicBezTo>
                  <a:cubicBezTo>
                    <a:pt x="285" y="855"/>
                    <a:pt x="276" y="856"/>
                    <a:pt x="268" y="859"/>
                  </a:cubicBezTo>
                  <a:lnTo>
                    <a:pt x="268" y="848"/>
                  </a:lnTo>
                  <a:cubicBezTo>
                    <a:pt x="268" y="848"/>
                    <a:pt x="256" y="837"/>
                    <a:pt x="256" y="826"/>
                  </a:cubicBezTo>
                  <a:lnTo>
                    <a:pt x="256" y="826"/>
                  </a:lnTo>
                  <a:cubicBezTo>
                    <a:pt x="262" y="829"/>
                    <a:pt x="268" y="830"/>
                    <a:pt x="274" y="830"/>
                  </a:cubicBezTo>
                  <a:cubicBezTo>
                    <a:pt x="293" y="830"/>
                    <a:pt x="312" y="818"/>
                    <a:pt x="312" y="792"/>
                  </a:cubicBezTo>
                  <a:cubicBezTo>
                    <a:pt x="323" y="748"/>
                    <a:pt x="312" y="703"/>
                    <a:pt x="312" y="670"/>
                  </a:cubicBezTo>
                  <a:cubicBezTo>
                    <a:pt x="312" y="626"/>
                    <a:pt x="323" y="581"/>
                    <a:pt x="323" y="537"/>
                  </a:cubicBezTo>
                  <a:cubicBezTo>
                    <a:pt x="335" y="525"/>
                    <a:pt x="335" y="503"/>
                    <a:pt x="335" y="492"/>
                  </a:cubicBezTo>
                  <a:cubicBezTo>
                    <a:pt x="357" y="492"/>
                    <a:pt x="390" y="492"/>
                    <a:pt x="390" y="470"/>
                  </a:cubicBezTo>
                  <a:cubicBezTo>
                    <a:pt x="424" y="436"/>
                    <a:pt x="434" y="403"/>
                    <a:pt x="456" y="370"/>
                  </a:cubicBezTo>
                  <a:cubicBezTo>
                    <a:pt x="468" y="337"/>
                    <a:pt x="490" y="314"/>
                    <a:pt x="501" y="292"/>
                  </a:cubicBezTo>
                  <a:lnTo>
                    <a:pt x="501" y="292"/>
                  </a:lnTo>
                  <a:cubicBezTo>
                    <a:pt x="490" y="325"/>
                    <a:pt x="479" y="359"/>
                    <a:pt x="479" y="392"/>
                  </a:cubicBezTo>
                  <a:cubicBezTo>
                    <a:pt x="479" y="414"/>
                    <a:pt x="490" y="426"/>
                    <a:pt x="501" y="426"/>
                  </a:cubicBezTo>
                  <a:cubicBezTo>
                    <a:pt x="501" y="470"/>
                    <a:pt x="501" y="503"/>
                    <a:pt x="513" y="548"/>
                  </a:cubicBezTo>
                  <a:cubicBezTo>
                    <a:pt x="518" y="564"/>
                    <a:pt x="537" y="573"/>
                    <a:pt x="557" y="573"/>
                  </a:cubicBezTo>
                  <a:cubicBezTo>
                    <a:pt x="576" y="573"/>
                    <a:pt x="596" y="564"/>
                    <a:pt x="601" y="548"/>
                  </a:cubicBezTo>
                  <a:cubicBezTo>
                    <a:pt x="624" y="503"/>
                    <a:pt x="624" y="470"/>
                    <a:pt x="634" y="426"/>
                  </a:cubicBezTo>
                  <a:cubicBezTo>
                    <a:pt x="646" y="381"/>
                    <a:pt x="657" y="347"/>
                    <a:pt x="668" y="314"/>
                  </a:cubicBezTo>
                  <a:lnTo>
                    <a:pt x="735" y="214"/>
                  </a:lnTo>
                  <a:lnTo>
                    <a:pt x="746" y="203"/>
                  </a:lnTo>
                  <a:lnTo>
                    <a:pt x="713" y="270"/>
                  </a:lnTo>
                  <a:cubicBezTo>
                    <a:pt x="701" y="303"/>
                    <a:pt x="690" y="325"/>
                    <a:pt x="690" y="359"/>
                  </a:cubicBezTo>
                  <a:cubicBezTo>
                    <a:pt x="679" y="392"/>
                    <a:pt x="679" y="426"/>
                    <a:pt x="679" y="459"/>
                  </a:cubicBezTo>
                  <a:cubicBezTo>
                    <a:pt x="679" y="481"/>
                    <a:pt x="701" y="492"/>
                    <a:pt x="723" y="492"/>
                  </a:cubicBezTo>
                  <a:cubicBezTo>
                    <a:pt x="735" y="492"/>
                    <a:pt x="757" y="492"/>
                    <a:pt x="768" y="481"/>
                  </a:cubicBezTo>
                  <a:lnTo>
                    <a:pt x="768" y="559"/>
                  </a:lnTo>
                  <a:cubicBezTo>
                    <a:pt x="774" y="577"/>
                    <a:pt x="796" y="588"/>
                    <a:pt x="815" y="588"/>
                  </a:cubicBezTo>
                  <a:cubicBezTo>
                    <a:pt x="832" y="588"/>
                    <a:pt x="846" y="580"/>
                    <a:pt x="846" y="559"/>
                  </a:cubicBezTo>
                  <a:lnTo>
                    <a:pt x="846" y="448"/>
                  </a:lnTo>
                  <a:cubicBezTo>
                    <a:pt x="857" y="453"/>
                    <a:pt x="868" y="456"/>
                    <a:pt x="878" y="456"/>
                  </a:cubicBezTo>
                  <a:cubicBezTo>
                    <a:pt x="888" y="456"/>
                    <a:pt x="896" y="453"/>
                    <a:pt x="901" y="448"/>
                  </a:cubicBezTo>
                  <a:cubicBezTo>
                    <a:pt x="913" y="436"/>
                    <a:pt x="924" y="426"/>
                    <a:pt x="935" y="403"/>
                  </a:cubicBezTo>
                  <a:cubicBezTo>
                    <a:pt x="935" y="392"/>
                    <a:pt x="946" y="381"/>
                    <a:pt x="946" y="370"/>
                  </a:cubicBezTo>
                  <a:cubicBezTo>
                    <a:pt x="957" y="347"/>
                    <a:pt x="957" y="325"/>
                    <a:pt x="957" y="303"/>
                  </a:cubicBezTo>
                  <a:cubicBezTo>
                    <a:pt x="968" y="258"/>
                    <a:pt x="968" y="214"/>
                    <a:pt x="968" y="181"/>
                  </a:cubicBezTo>
                  <a:close/>
                  <a:moveTo>
                    <a:pt x="866" y="1"/>
                  </a:moveTo>
                  <a:cubicBezTo>
                    <a:pt x="852" y="1"/>
                    <a:pt x="838" y="1"/>
                    <a:pt x="824" y="3"/>
                  </a:cubicBezTo>
                  <a:cubicBezTo>
                    <a:pt x="679" y="25"/>
                    <a:pt x="535" y="70"/>
                    <a:pt x="401" y="147"/>
                  </a:cubicBezTo>
                  <a:cubicBezTo>
                    <a:pt x="390" y="147"/>
                    <a:pt x="367" y="147"/>
                    <a:pt x="357" y="159"/>
                  </a:cubicBezTo>
                  <a:cubicBezTo>
                    <a:pt x="345" y="169"/>
                    <a:pt x="335" y="169"/>
                    <a:pt x="323" y="181"/>
                  </a:cubicBezTo>
                  <a:cubicBezTo>
                    <a:pt x="179" y="270"/>
                    <a:pt x="68" y="448"/>
                    <a:pt x="12" y="604"/>
                  </a:cubicBezTo>
                  <a:cubicBezTo>
                    <a:pt x="1" y="626"/>
                    <a:pt x="23" y="648"/>
                    <a:pt x="45" y="648"/>
                  </a:cubicBezTo>
                  <a:cubicBezTo>
                    <a:pt x="51" y="651"/>
                    <a:pt x="57" y="652"/>
                    <a:pt x="63" y="652"/>
                  </a:cubicBezTo>
                  <a:cubicBezTo>
                    <a:pt x="79" y="652"/>
                    <a:pt x="93" y="642"/>
                    <a:pt x="101" y="626"/>
                  </a:cubicBezTo>
                  <a:lnTo>
                    <a:pt x="112" y="614"/>
                  </a:lnTo>
                  <a:lnTo>
                    <a:pt x="112" y="614"/>
                  </a:lnTo>
                  <a:cubicBezTo>
                    <a:pt x="101" y="670"/>
                    <a:pt x="101" y="715"/>
                    <a:pt x="101" y="759"/>
                  </a:cubicBezTo>
                  <a:cubicBezTo>
                    <a:pt x="101" y="814"/>
                    <a:pt x="90" y="871"/>
                    <a:pt x="101" y="915"/>
                  </a:cubicBezTo>
                  <a:cubicBezTo>
                    <a:pt x="101" y="937"/>
                    <a:pt x="120" y="948"/>
                    <a:pt x="141" y="948"/>
                  </a:cubicBezTo>
                  <a:cubicBezTo>
                    <a:pt x="162" y="948"/>
                    <a:pt x="184" y="937"/>
                    <a:pt x="190" y="915"/>
                  </a:cubicBezTo>
                  <a:lnTo>
                    <a:pt x="190" y="881"/>
                  </a:lnTo>
                  <a:lnTo>
                    <a:pt x="201" y="881"/>
                  </a:lnTo>
                  <a:cubicBezTo>
                    <a:pt x="212" y="893"/>
                    <a:pt x="223" y="893"/>
                    <a:pt x="234" y="893"/>
                  </a:cubicBezTo>
                  <a:cubicBezTo>
                    <a:pt x="223" y="982"/>
                    <a:pt x="256" y="1071"/>
                    <a:pt x="301" y="1137"/>
                  </a:cubicBezTo>
                  <a:lnTo>
                    <a:pt x="345" y="1182"/>
                  </a:lnTo>
                  <a:cubicBezTo>
                    <a:pt x="323" y="1182"/>
                    <a:pt x="301" y="1204"/>
                    <a:pt x="323" y="1226"/>
                  </a:cubicBezTo>
                  <a:cubicBezTo>
                    <a:pt x="456" y="1348"/>
                    <a:pt x="601" y="1437"/>
                    <a:pt x="790" y="1437"/>
                  </a:cubicBezTo>
                  <a:cubicBezTo>
                    <a:pt x="879" y="1427"/>
                    <a:pt x="980" y="1404"/>
                    <a:pt x="1069" y="1393"/>
                  </a:cubicBezTo>
                  <a:cubicBezTo>
                    <a:pt x="1113" y="1382"/>
                    <a:pt x="1168" y="1360"/>
                    <a:pt x="1213" y="1338"/>
                  </a:cubicBezTo>
                  <a:cubicBezTo>
                    <a:pt x="1269" y="1338"/>
                    <a:pt x="1324" y="1304"/>
                    <a:pt x="1368" y="1259"/>
                  </a:cubicBezTo>
                  <a:cubicBezTo>
                    <a:pt x="1413" y="1226"/>
                    <a:pt x="1457" y="1182"/>
                    <a:pt x="1502" y="1137"/>
                  </a:cubicBezTo>
                  <a:cubicBezTo>
                    <a:pt x="1580" y="1037"/>
                    <a:pt x="1647" y="937"/>
                    <a:pt x="1691" y="814"/>
                  </a:cubicBezTo>
                  <a:cubicBezTo>
                    <a:pt x="1705" y="788"/>
                    <a:pt x="1673" y="773"/>
                    <a:pt x="1642" y="773"/>
                  </a:cubicBezTo>
                  <a:cubicBezTo>
                    <a:pt x="1621" y="773"/>
                    <a:pt x="1600" y="779"/>
                    <a:pt x="1591" y="792"/>
                  </a:cubicBezTo>
                  <a:cubicBezTo>
                    <a:pt x="1569" y="859"/>
                    <a:pt x="1536" y="915"/>
                    <a:pt x="1502" y="970"/>
                  </a:cubicBezTo>
                  <a:lnTo>
                    <a:pt x="1502" y="948"/>
                  </a:lnTo>
                  <a:lnTo>
                    <a:pt x="1536" y="881"/>
                  </a:lnTo>
                  <a:cubicBezTo>
                    <a:pt x="1546" y="859"/>
                    <a:pt x="1558" y="837"/>
                    <a:pt x="1558" y="826"/>
                  </a:cubicBezTo>
                  <a:cubicBezTo>
                    <a:pt x="1580" y="782"/>
                    <a:pt x="1591" y="737"/>
                    <a:pt x="1613" y="703"/>
                  </a:cubicBezTo>
                  <a:cubicBezTo>
                    <a:pt x="1613" y="681"/>
                    <a:pt x="1602" y="670"/>
                    <a:pt x="1580" y="670"/>
                  </a:cubicBezTo>
                  <a:lnTo>
                    <a:pt x="1569" y="670"/>
                  </a:lnTo>
                  <a:cubicBezTo>
                    <a:pt x="1569" y="581"/>
                    <a:pt x="1558" y="492"/>
                    <a:pt x="1546" y="403"/>
                  </a:cubicBezTo>
                  <a:cubicBezTo>
                    <a:pt x="1546" y="392"/>
                    <a:pt x="1558" y="381"/>
                    <a:pt x="1546" y="381"/>
                  </a:cubicBezTo>
                  <a:cubicBezTo>
                    <a:pt x="1546" y="370"/>
                    <a:pt x="1536" y="359"/>
                    <a:pt x="1536" y="347"/>
                  </a:cubicBezTo>
                  <a:lnTo>
                    <a:pt x="1524" y="347"/>
                  </a:lnTo>
                  <a:lnTo>
                    <a:pt x="1524" y="337"/>
                  </a:lnTo>
                  <a:cubicBezTo>
                    <a:pt x="1524" y="314"/>
                    <a:pt x="1514" y="314"/>
                    <a:pt x="1491" y="314"/>
                  </a:cubicBezTo>
                  <a:cubicBezTo>
                    <a:pt x="1491" y="303"/>
                    <a:pt x="1480" y="292"/>
                    <a:pt x="1469" y="292"/>
                  </a:cubicBezTo>
                  <a:lnTo>
                    <a:pt x="1391" y="214"/>
                  </a:lnTo>
                  <a:cubicBezTo>
                    <a:pt x="1380" y="214"/>
                    <a:pt x="1380" y="203"/>
                    <a:pt x="1380" y="203"/>
                  </a:cubicBezTo>
                  <a:cubicBezTo>
                    <a:pt x="1380" y="192"/>
                    <a:pt x="1380" y="192"/>
                    <a:pt x="1368" y="181"/>
                  </a:cubicBezTo>
                  <a:cubicBezTo>
                    <a:pt x="1313" y="103"/>
                    <a:pt x="1213" y="80"/>
                    <a:pt x="1124" y="47"/>
                  </a:cubicBezTo>
                  <a:cubicBezTo>
                    <a:pt x="1038" y="28"/>
                    <a:pt x="952" y="1"/>
                    <a:pt x="86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19"/>
            <p:cNvSpPr/>
            <p:nvPr/>
          </p:nvSpPr>
          <p:spPr>
            <a:xfrm>
              <a:off x="2012034" y="4384146"/>
              <a:ext cx="4291" cy="3140"/>
            </a:xfrm>
            <a:custGeom>
              <a:avLst/>
              <a:gdLst/>
              <a:ahLst/>
              <a:cxnLst/>
              <a:rect l="l" t="t" r="r" b="b"/>
              <a:pathLst>
                <a:path w="123" h="90" extrusionOk="0">
                  <a:moveTo>
                    <a:pt x="33" y="1"/>
                  </a:moveTo>
                  <a:cubicBezTo>
                    <a:pt x="33" y="1"/>
                    <a:pt x="22" y="1"/>
                    <a:pt x="22" y="12"/>
                  </a:cubicBezTo>
                  <a:cubicBezTo>
                    <a:pt x="11" y="12"/>
                    <a:pt x="11" y="12"/>
                    <a:pt x="11" y="23"/>
                  </a:cubicBezTo>
                  <a:cubicBezTo>
                    <a:pt x="0" y="23"/>
                    <a:pt x="0" y="34"/>
                    <a:pt x="0" y="34"/>
                  </a:cubicBezTo>
                  <a:cubicBezTo>
                    <a:pt x="0" y="34"/>
                    <a:pt x="0" y="45"/>
                    <a:pt x="11" y="45"/>
                  </a:cubicBezTo>
                  <a:cubicBezTo>
                    <a:pt x="11" y="57"/>
                    <a:pt x="11" y="57"/>
                    <a:pt x="22" y="57"/>
                  </a:cubicBezTo>
                  <a:cubicBezTo>
                    <a:pt x="22" y="67"/>
                    <a:pt x="33" y="67"/>
                    <a:pt x="33" y="67"/>
                  </a:cubicBezTo>
                  <a:cubicBezTo>
                    <a:pt x="45" y="67"/>
                    <a:pt x="45" y="67"/>
                    <a:pt x="45" y="79"/>
                  </a:cubicBezTo>
                  <a:lnTo>
                    <a:pt x="67" y="79"/>
                  </a:lnTo>
                  <a:lnTo>
                    <a:pt x="67" y="89"/>
                  </a:lnTo>
                  <a:lnTo>
                    <a:pt x="111" y="89"/>
                  </a:lnTo>
                  <a:lnTo>
                    <a:pt x="111" y="79"/>
                  </a:lnTo>
                  <a:lnTo>
                    <a:pt x="122" y="79"/>
                  </a:lnTo>
                  <a:lnTo>
                    <a:pt x="122" y="67"/>
                  </a:lnTo>
                  <a:lnTo>
                    <a:pt x="122" y="57"/>
                  </a:lnTo>
                  <a:lnTo>
                    <a:pt x="122" y="45"/>
                  </a:lnTo>
                  <a:lnTo>
                    <a:pt x="111" y="34"/>
                  </a:lnTo>
                  <a:lnTo>
                    <a:pt x="111" y="23"/>
                  </a:lnTo>
                  <a:lnTo>
                    <a:pt x="100" y="23"/>
                  </a:lnTo>
                  <a:cubicBezTo>
                    <a:pt x="100" y="12"/>
                    <a:pt x="100" y="12"/>
                    <a:pt x="89" y="12"/>
                  </a:cubicBezTo>
                  <a:lnTo>
                    <a:pt x="78" y="1"/>
                  </a:ln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19"/>
            <p:cNvSpPr/>
            <p:nvPr/>
          </p:nvSpPr>
          <p:spPr>
            <a:xfrm>
              <a:off x="2019780" y="4381460"/>
              <a:ext cx="3907" cy="3489"/>
            </a:xfrm>
            <a:custGeom>
              <a:avLst/>
              <a:gdLst/>
              <a:ahLst/>
              <a:cxnLst/>
              <a:rect l="l" t="t" r="r" b="b"/>
              <a:pathLst>
                <a:path w="112" h="100" extrusionOk="0">
                  <a:moveTo>
                    <a:pt x="45" y="0"/>
                  </a:moveTo>
                  <a:cubicBezTo>
                    <a:pt x="45" y="0"/>
                    <a:pt x="34" y="0"/>
                    <a:pt x="23" y="11"/>
                  </a:cubicBezTo>
                  <a:lnTo>
                    <a:pt x="11" y="11"/>
                  </a:lnTo>
                  <a:cubicBezTo>
                    <a:pt x="11" y="22"/>
                    <a:pt x="1" y="22"/>
                    <a:pt x="1" y="33"/>
                  </a:cubicBezTo>
                  <a:lnTo>
                    <a:pt x="1" y="45"/>
                  </a:lnTo>
                  <a:cubicBezTo>
                    <a:pt x="1" y="55"/>
                    <a:pt x="1" y="55"/>
                    <a:pt x="11" y="67"/>
                  </a:cubicBezTo>
                  <a:lnTo>
                    <a:pt x="23" y="78"/>
                  </a:lnTo>
                  <a:cubicBezTo>
                    <a:pt x="23" y="89"/>
                    <a:pt x="34" y="89"/>
                    <a:pt x="34" y="89"/>
                  </a:cubicBezTo>
                  <a:lnTo>
                    <a:pt x="45" y="89"/>
                  </a:lnTo>
                  <a:lnTo>
                    <a:pt x="45" y="100"/>
                  </a:lnTo>
                  <a:lnTo>
                    <a:pt x="90" y="100"/>
                  </a:lnTo>
                  <a:lnTo>
                    <a:pt x="100" y="89"/>
                  </a:lnTo>
                  <a:cubicBezTo>
                    <a:pt x="112" y="89"/>
                    <a:pt x="112" y="78"/>
                    <a:pt x="112" y="78"/>
                  </a:cubicBezTo>
                  <a:lnTo>
                    <a:pt x="112" y="55"/>
                  </a:lnTo>
                  <a:lnTo>
                    <a:pt x="112" y="45"/>
                  </a:lnTo>
                  <a:lnTo>
                    <a:pt x="112" y="33"/>
                  </a:lnTo>
                  <a:lnTo>
                    <a:pt x="100" y="22"/>
                  </a:lnTo>
                  <a:lnTo>
                    <a:pt x="90" y="11"/>
                  </a:lnTo>
                  <a:cubicBezTo>
                    <a:pt x="78" y="11"/>
                    <a:pt x="78" y="0"/>
                    <a:pt x="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19"/>
            <p:cNvSpPr/>
            <p:nvPr/>
          </p:nvSpPr>
          <p:spPr>
            <a:xfrm>
              <a:off x="2031014" y="4377936"/>
              <a:ext cx="3559" cy="2372"/>
            </a:xfrm>
            <a:custGeom>
              <a:avLst/>
              <a:gdLst/>
              <a:ahLst/>
              <a:cxnLst/>
              <a:rect l="l" t="t" r="r" b="b"/>
              <a:pathLst>
                <a:path w="102" h="68" extrusionOk="0">
                  <a:moveTo>
                    <a:pt x="57" y="1"/>
                  </a:moveTo>
                  <a:cubicBezTo>
                    <a:pt x="1" y="1"/>
                    <a:pt x="1" y="67"/>
                    <a:pt x="57" y="67"/>
                  </a:cubicBezTo>
                  <a:cubicBezTo>
                    <a:pt x="101" y="67"/>
                    <a:pt x="101" y="1"/>
                    <a:pt x="5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19"/>
            <p:cNvSpPr/>
            <p:nvPr/>
          </p:nvSpPr>
          <p:spPr>
            <a:xfrm>
              <a:off x="2020931" y="4387739"/>
              <a:ext cx="3907" cy="3838"/>
            </a:xfrm>
            <a:custGeom>
              <a:avLst/>
              <a:gdLst/>
              <a:ahLst/>
              <a:cxnLst/>
              <a:rect l="l" t="t" r="r" b="b"/>
              <a:pathLst>
                <a:path w="112" h="110" extrusionOk="0">
                  <a:moveTo>
                    <a:pt x="67" y="1"/>
                  </a:moveTo>
                  <a:cubicBezTo>
                    <a:pt x="65" y="1"/>
                    <a:pt x="62" y="3"/>
                    <a:pt x="57" y="9"/>
                  </a:cubicBezTo>
                  <a:lnTo>
                    <a:pt x="45" y="9"/>
                  </a:lnTo>
                  <a:cubicBezTo>
                    <a:pt x="34" y="9"/>
                    <a:pt x="34" y="9"/>
                    <a:pt x="34" y="20"/>
                  </a:cubicBezTo>
                  <a:cubicBezTo>
                    <a:pt x="23" y="31"/>
                    <a:pt x="12" y="43"/>
                    <a:pt x="12" y="53"/>
                  </a:cubicBezTo>
                  <a:cubicBezTo>
                    <a:pt x="1" y="53"/>
                    <a:pt x="1" y="65"/>
                    <a:pt x="1" y="65"/>
                  </a:cubicBezTo>
                  <a:lnTo>
                    <a:pt x="1" y="75"/>
                  </a:lnTo>
                  <a:cubicBezTo>
                    <a:pt x="12" y="87"/>
                    <a:pt x="12" y="87"/>
                    <a:pt x="12" y="98"/>
                  </a:cubicBezTo>
                  <a:lnTo>
                    <a:pt x="34" y="98"/>
                  </a:lnTo>
                  <a:cubicBezTo>
                    <a:pt x="34" y="109"/>
                    <a:pt x="45" y="109"/>
                    <a:pt x="57" y="109"/>
                  </a:cubicBezTo>
                  <a:cubicBezTo>
                    <a:pt x="57" y="109"/>
                    <a:pt x="67" y="109"/>
                    <a:pt x="67" y="98"/>
                  </a:cubicBezTo>
                  <a:lnTo>
                    <a:pt x="90" y="98"/>
                  </a:lnTo>
                  <a:cubicBezTo>
                    <a:pt x="90" y="87"/>
                    <a:pt x="101" y="87"/>
                    <a:pt x="101" y="75"/>
                  </a:cubicBezTo>
                  <a:cubicBezTo>
                    <a:pt x="101" y="65"/>
                    <a:pt x="112" y="53"/>
                    <a:pt x="112" y="43"/>
                  </a:cubicBezTo>
                  <a:lnTo>
                    <a:pt x="112" y="31"/>
                  </a:lnTo>
                  <a:lnTo>
                    <a:pt x="112" y="20"/>
                  </a:lnTo>
                  <a:lnTo>
                    <a:pt x="101" y="9"/>
                  </a:lnTo>
                  <a:lnTo>
                    <a:pt x="79" y="9"/>
                  </a:lnTo>
                  <a:cubicBezTo>
                    <a:pt x="73" y="3"/>
                    <a:pt x="70" y="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19"/>
            <p:cNvSpPr/>
            <p:nvPr/>
          </p:nvSpPr>
          <p:spPr>
            <a:xfrm>
              <a:off x="2017826" y="4393077"/>
              <a:ext cx="3559" cy="2372"/>
            </a:xfrm>
            <a:custGeom>
              <a:avLst/>
              <a:gdLst/>
              <a:ahLst/>
              <a:cxnLst/>
              <a:rect l="l" t="t" r="r" b="b"/>
              <a:pathLst>
                <a:path w="102" h="68" extrusionOk="0">
                  <a:moveTo>
                    <a:pt x="57" y="1"/>
                  </a:moveTo>
                  <a:cubicBezTo>
                    <a:pt x="1" y="1"/>
                    <a:pt x="1" y="68"/>
                    <a:pt x="57" y="68"/>
                  </a:cubicBezTo>
                  <a:cubicBezTo>
                    <a:pt x="101" y="68"/>
                    <a:pt x="101" y="1"/>
                    <a:pt x="5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19"/>
            <p:cNvSpPr/>
            <p:nvPr/>
          </p:nvSpPr>
          <p:spPr>
            <a:xfrm>
              <a:off x="1994172" y="4363283"/>
              <a:ext cx="21770" cy="18176"/>
            </a:xfrm>
            <a:custGeom>
              <a:avLst/>
              <a:gdLst/>
              <a:ahLst/>
              <a:cxnLst/>
              <a:rect l="l" t="t" r="r" b="b"/>
              <a:pathLst>
                <a:path w="624" h="521" extrusionOk="0">
                  <a:moveTo>
                    <a:pt x="573" y="1"/>
                  </a:moveTo>
                  <a:cubicBezTo>
                    <a:pt x="568" y="1"/>
                    <a:pt x="562" y="4"/>
                    <a:pt x="557" y="9"/>
                  </a:cubicBezTo>
                  <a:cubicBezTo>
                    <a:pt x="545" y="9"/>
                    <a:pt x="534" y="20"/>
                    <a:pt x="534" y="32"/>
                  </a:cubicBezTo>
                  <a:cubicBezTo>
                    <a:pt x="534" y="42"/>
                    <a:pt x="523" y="42"/>
                    <a:pt x="523" y="54"/>
                  </a:cubicBezTo>
                  <a:lnTo>
                    <a:pt x="523" y="65"/>
                  </a:lnTo>
                  <a:cubicBezTo>
                    <a:pt x="523" y="54"/>
                    <a:pt x="512" y="54"/>
                    <a:pt x="512" y="54"/>
                  </a:cubicBezTo>
                  <a:lnTo>
                    <a:pt x="490" y="54"/>
                  </a:lnTo>
                  <a:cubicBezTo>
                    <a:pt x="490" y="42"/>
                    <a:pt x="478" y="32"/>
                    <a:pt x="468" y="20"/>
                  </a:cubicBezTo>
                  <a:cubicBezTo>
                    <a:pt x="445" y="20"/>
                    <a:pt x="423" y="20"/>
                    <a:pt x="412" y="32"/>
                  </a:cubicBezTo>
                  <a:cubicBezTo>
                    <a:pt x="389" y="32"/>
                    <a:pt x="367" y="32"/>
                    <a:pt x="357" y="42"/>
                  </a:cubicBezTo>
                  <a:cubicBezTo>
                    <a:pt x="300" y="87"/>
                    <a:pt x="245" y="143"/>
                    <a:pt x="201" y="198"/>
                  </a:cubicBezTo>
                  <a:cubicBezTo>
                    <a:pt x="189" y="210"/>
                    <a:pt x="179" y="220"/>
                    <a:pt x="179" y="243"/>
                  </a:cubicBezTo>
                  <a:cubicBezTo>
                    <a:pt x="167" y="232"/>
                    <a:pt x="167" y="220"/>
                    <a:pt x="156" y="220"/>
                  </a:cubicBezTo>
                  <a:cubicBezTo>
                    <a:pt x="147" y="216"/>
                    <a:pt x="136" y="213"/>
                    <a:pt x="126" y="213"/>
                  </a:cubicBezTo>
                  <a:cubicBezTo>
                    <a:pt x="110" y="213"/>
                    <a:pt x="96" y="219"/>
                    <a:pt x="90" y="232"/>
                  </a:cubicBezTo>
                  <a:cubicBezTo>
                    <a:pt x="67" y="265"/>
                    <a:pt x="34" y="309"/>
                    <a:pt x="23" y="354"/>
                  </a:cubicBezTo>
                  <a:cubicBezTo>
                    <a:pt x="11" y="376"/>
                    <a:pt x="11" y="398"/>
                    <a:pt x="11" y="421"/>
                  </a:cubicBezTo>
                  <a:cubicBezTo>
                    <a:pt x="1" y="443"/>
                    <a:pt x="1" y="465"/>
                    <a:pt x="11" y="487"/>
                  </a:cubicBezTo>
                  <a:cubicBezTo>
                    <a:pt x="11" y="510"/>
                    <a:pt x="34" y="521"/>
                    <a:pt x="56" y="521"/>
                  </a:cubicBezTo>
                  <a:cubicBezTo>
                    <a:pt x="78" y="521"/>
                    <a:pt x="100" y="510"/>
                    <a:pt x="100" y="487"/>
                  </a:cubicBezTo>
                  <a:lnTo>
                    <a:pt x="100" y="454"/>
                  </a:lnTo>
                  <a:lnTo>
                    <a:pt x="112" y="443"/>
                  </a:lnTo>
                  <a:lnTo>
                    <a:pt x="112" y="432"/>
                  </a:lnTo>
                  <a:lnTo>
                    <a:pt x="112" y="421"/>
                  </a:lnTo>
                  <a:lnTo>
                    <a:pt x="112" y="410"/>
                  </a:lnTo>
                  <a:lnTo>
                    <a:pt x="112" y="398"/>
                  </a:lnTo>
                  <a:cubicBezTo>
                    <a:pt x="119" y="407"/>
                    <a:pt x="139" y="414"/>
                    <a:pt x="153" y="414"/>
                  </a:cubicBezTo>
                  <a:cubicBezTo>
                    <a:pt x="159" y="414"/>
                    <a:pt x="164" y="413"/>
                    <a:pt x="167" y="410"/>
                  </a:cubicBezTo>
                  <a:lnTo>
                    <a:pt x="211" y="365"/>
                  </a:lnTo>
                  <a:cubicBezTo>
                    <a:pt x="211" y="354"/>
                    <a:pt x="223" y="332"/>
                    <a:pt x="234" y="321"/>
                  </a:cubicBezTo>
                  <a:cubicBezTo>
                    <a:pt x="245" y="287"/>
                    <a:pt x="268" y="265"/>
                    <a:pt x="290" y="232"/>
                  </a:cubicBezTo>
                  <a:cubicBezTo>
                    <a:pt x="312" y="210"/>
                    <a:pt x="334" y="176"/>
                    <a:pt x="357" y="154"/>
                  </a:cubicBezTo>
                  <a:lnTo>
                    <a:pt x="357" y="187"/>
                  </a:lnTo>
                  <a:cubicBezTo>
                    <a:pt x="357" y="210"/>
                    <a:pt x="357" y="220"/>
                    <a:pt x="367" y="243"/>
                  </a:cubicBezTo>
                  <a:cubicBezTo>
                    <a:pt x="367" y="254"/>
                    <a:pt x="379" y="254"/>
                    <a:pt x="379" y="254"/>
                  </a:cubicBezTo>
                  <a:cubicBezTo>
                    <a:pt x="379" y="265"/>
                    <a:pt x="389" y="276"/>
                    <a:pt x="389" y="276"/>
                  </a:cubicBezTo>
                  <a:cubicBezTo>
                    <a:pt x="389" y="296"/>
                    <a:pt x="408" y="307"/>
                    <a:pt x="426" y="307"/>
                  </a:cubicBezTo>
                  <a:cubicBezTo>
                    <a:pt x="439" y="307"/>
                    <a:pt x="452" y="301"/>
                    <a:pt x="456" y="287"/>
                  </a:cubicBezTo>
                  <a:cubicBezTo>
                    <a:pt x="468" y="276"/>
                    <a:pt x="468" y="265"/>
                    <a:pt x="468" y="265"/>
                  </a:cubicBezTo>
                  <a:cubicBezTo>
                    <a:pt x="478" y="254"/>
                    <a:pt x="478" y="243"/>
                    <a:pt x="478" y="232"/>
                  </a:cubicBezTo>
                  <a:cubicBezTo>
                    <a:pt x="478" y="220"/>
                    <a:pt x="490" y="198"/>
                    <a:pt x="490" y="187"/>
                  </a:cubicBezTo>
                  <a:cubicBezTo>
                    <a:pt x="501" y="154"/>
                    <a:pt x="512" y="131"/>
                    <a:pt x="523" y="98"/>
                  </a:cubicBezTo>
                  <a:cubicBezTo>
                    <a:pt x="523" y="109"/>
                    <a:pt x="534" y="109"/>
                    <a:pt x="534" y="109"/>
                  </a:cubicBezTo>
                  <a:lnTo>
                    <a:pt x="545" y="121"/>
                  </a:lnTo>
                  <a:lnTo>
                    <a:pt x="579" y="121"/>
                  </a:lnTo>
                  <a:lnTo>
                    <a:pt x="590" y="109"/>
                  </a:lnTo>
                  <a:cubicBezTo>
                    <a:pt x="601" y="109"/>
                    <a:pt x="601" y="98"/>
                    <a:pt x="601" y="98"/>
                  </a:cubicBezTo>
                  <a:lnTo>
                    <a:pt x="612" y="87"/>
                  </a:lnTo>
                  <a:lnTo>
                    <a:pt x="612" y="76"/>
                  </a:lnTo>
                  <a:cubicBezTo>
                    <a:pt x="612" y="65"/>
                    <a:pt x="623" y="54"/>
                    <a:pt x="623" y="42"/>
                  </a:cubicBezTo>
                  <a:lnTo>
                    <a:pt x="623" y="32"/>
                  </a:lnTo>
                  <a:cubicBezTo>
                    <a:pt x="623" y="32"/>
                    <a:pt x="623" y="20"/>
                    <a:pt x="612" y="20"/>
                  </a:cubicBezTo>
                  <a:cubicBezTo>
                    <a:pt x="612" y="20"/>
                    <a:pt x="612" y="9"/>
                    <a:pt x="601" y="9"/>
                  </a:cubicBezTo>
                  <a:lnTo>
                    <a:pt x="590" y="9"/>
                  </a:lnTo>
                  <a:cubicBezTo>
                    <a:pt x="584" y="4"/>
                    <a:pt x="579" y="1"/>
                    <a:pt x="57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19"/>
            <p:cNvSpPr/>
            <p:nvPr/>
          </p:nvSpPr>
          <p:spPr>
            <a:xfrm>
              <a:off x="2016291" y="4361259"/>
              <a:ext cx="5094" cy="11269"/>
            </a:xfrm>
            <a:custGeom>
              <a:avLst/>
              <a:gdLst/>
              <a:ahLst/>
              <a:cxnLst/>
              <a:rect l="l" t="t" r="r" b="b"/>
              <a:pathLst>
                <a:path w="146" h="323" extrusionOk="0">
                  <a:moveTo>
                    <a:pt x="45" y="1"/>
                  </a:moveTo>
                  <a:cubicBezTo>
                    <a:pt x="22" y="11"/>
                    <a:pt x="0" y="23"/>
                    <a:pt x="12" y="45"/>
                  </a:cubicBezTo>
                  <a:cubicBezTo>
                    <a:pt x="22" y="90"/>
                    <a:pt x="34" y="123"/>
                    <a:pt x="45" y="167"/>
                  </a:cubicBezTo>
                  <a:lnTo>
                    <a:pt x="45" y="234"/>
                  </a:lnTo>
                  <a:lnTo>
                    <a:pt x="45" y="268"/>
                  </a:lnTo>
                  <a:lnTo>
                    <a:pt x="45" y="301"/>
                  </a:lnTo>
                  <a:cubicBezTo>
                    <a:pt x="56" y="323"/>
                    <a:pt x="78" y="323"/>
                    <a:pt x="89" y="323"/>
                  </a:cubicBezTo>
                  <a:cubicBezTo>
                    <a:pt x="111" y="323"/>
                    <a:pt x="123" y="323"/>
                    <a:pt x="134" y="301"/>
                  </a:cubicBezTo>
                  <a:cubicBezTo>
                    <a:pt x="145" y="278"/>
                    <a:pt x="145" y="256"/>
                    <a:pt x="145" y="223"/>
                  </a:cubicBezTo>
                  <a:cubicBezTo>
                    <a:pt x="145" y="201"/>
                    <a:pt x="145" y="179"/>
                    <a:pt x="134" y="167"/>
                  </a:cubicBezTo>
                  <a:cubicBezTo>
                    <a:pt x="134" y="112"/>
                    <a:pt x="111" y="67"/>
                    <a:pt x="101" y="23"/>
                  </a:cubicBezTo>
                  <a:cubicBezTo>
                    <a:pt x="89" y="1"/>
                    <a:pt x="67" y="1"/>
                    <a:pt x="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19"/>
            <p:cNvSpPr/>
            <p:nvPr/>
          </p:nvSpPr>
          <p:spPr>
            <a:xfrm>
              <a:off x="2021350" y="4362411"/>
              <a:ext cx="5826" cy="7954"/>
            </a:xfrm>
            <a:custGeom>
              <a:avLst/>
              <a:gdLst/>
              <a:ahLst/>
              <a:cxnLst/>
              <a:rect l="l" t="t" r="r" b="b"/>
              <a:pathLst>
                <a:path w="167" h="228" extrusionOk="0">
                  <a:moveTo>
                    <a:pt x="33" y="1"/>
                  </a:moveTo>
                  <a:cubicBezTo>
                    <a:pt x="22" y="1"/>
                    <a:pt x="0" y="23"/>
                    <a:pt x="11" y="34"/>
                  </a:cubicBezTo>
                  <a:cubicBezTo>
                    <a:pt x="22" y="67"/>
                    <a:pt x="33" y="90"/>
                    <a:pt x="45" y="123"/>
                  </a:cubicBezTo>
                  <a:cubicBezTo>
                    <a:pt x="45" y="134"/>
                    <a:pt x="55" y="146"/>
                    <a:pt x="55" y="168"/>
                  </a:cubicBezTo>
                  <a:cubicBezTo>
                    <a:pt x="67" y="179"/>
                    <a:pt x="78" y="190"/>
                    <a:pt x="78" y="212"/>
                  </a:cubicBezTo>
                  <a:cubicBezTo>
                    <a:pt x="86" y="220"/>
                    <a:pt x="99" y="228"/>
                    <a:pt x="114" y="228"/>
                  </a:cubicBezTo>
                  <a:cubicBezTo>
                    <a:pt x="120" y="228"/>
                    <a:pt x="127" y="227"/>
                    <a:pt x="134" y="223"/>
                  </a:cubicBezTo>
                  <a:cubicBezTo>
                    <a:pt x="156" y="223"/>
                    <a:pt x="167" y="212"/>
                    <a:pt x="167" y="190"/>
                  </a:cubicBezTo>
                  <a:cubicBezTo>
                    <a:pt x="156" y="179"/>
                    <a:pt x="156" y="156"/>
                    <a:pt x="144" y="146"/>
                  </a:cubicBezTo>
                  <a:cubicBezTo>
                    <a:pt x="144" y="134"/>
                    <a:pt x="134" y="123"/>
                    <a:pt x="122" y="101"/>
                  </a:cubicBezTo>
                  <a:cubicBezTo>
                    <a:pt x="111" y="79"/>
                    <a:pt x="100" y="45"/>
                    <a:pt x="89" y="23"/>
                  </a:cubicBezTo>
                  <a:cubicBezTo>
                    <a:pt x="78" y="1"/>
                    <a:pt x="55" y="1"/>
                    <a:pt x="3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19"/>
            <p:cNvSpPr/>
            <p:nvPr/>
          </p:nvSpPr>
          <p:spPr>
            <a:xfrm>
              <a:off x="2026757" y="4362829"/>
              <a:ext cx="17479" cy="20967"/>
            </a:xfrm>
            <a:custGeom>
              <a:avLst/>
              <a:gdLst/>
              <a:ahLst/>
              <a:cxnLst/>
              <a:rect l="l" t="t" r="r" b="b"/>
              <a:pathLst>
                <a:path w="501" h="601" extrusionOk="0">
                  <a:moveTo>
                    <a:pt x="68" y="0"/>
                  </a:moveTo>
                  <a:cubicBezTo>
                    <a:pt x="45" y="0"/>
                    <a:pt x="12" y="0"/>
                    <a:pt x="1" y="22"/>
                  </a:cubicBezTo>
                  <a:cubicBezTo>
                    <a:pt x="1" y="55"/>
                    <a:pt x="23" y="67"/>
                    <a:pt x="45" y="67"/>
                  </a:cubicBezTo>
                  <a:lnTo>
                    <a:pt x="34" y="67"/>
                  </a:lnTo>
                  <a:cubicBezTo>
                    <a:pt x="34" y="78"/>
                    <a:pt x="45" y="78"/>
                    <a:pt x="45" y="78"/>
                  </a:cubicBezTo>
                  <a:lnTo>
                    <a:pt x="56" y="89"/>
                  </a:lnTo>
                  <a:cubicBezTo>
                    <a:pt x="68" y="100"/>
                    <a:pt x="68" y="100"/>
                    <a:pt x="68" y="111"/>
                  </a:cubicBezTo>
                  <a:cubicBezTo>
                    <a:pt x="78" y="122"/>
                    <a:pt x="78" y="134"/>
                    <a:pt x="90" y="144"/>
                  </a:cubicBezTo>
                  <a:lnTo>
                    <a:pt x="123" y="211"/>
                  </a:lnTo>
                  <a:cubicBezTo>
                    <a:pt x="123" y="223"/>
                    <a:pt x="134" y="233"/>
                    <a:pt x="145" y="245"/>
                  </a:cubicBezTo>
                  <a:cubicBezTo>
                    <a:pt x="145" y="267"/>
                    <a:pt x="157" y="267"/>
                    <a:pt x="167" y="278"/>
                  </a:cubicBezTo>
                  <a:cubicBezTo>
                    <a:pt x="179" y="300"/>
                    <a:pt x="201" y="300"/>
                    <a:pt x="223" y="300"/>
                  </a:cubicBezTo>
                  <a:cubicBezTo>
                    <a:pt x="234" y="289"/>
                    <a:pt x="246" y="289"/>
                    <a:pt x="246" y="278"/>
                  </a:cubicBezTo>
                  <a:cubicBezTo>
                    <a:pt x="256" y="278"/>
                    <a:pt x="256" y="289"/>
                    <a:pt x="256" y="289"/>
                  </a:cubicBezTo>
                  <a:cubicBezTo>
                    <a:pt x="268" y="322"/>
                    <a:pt x="278" y="345"/>
                    <a:pt x="290" y="378"/>
                  </a:cubicBezTo>
                  <a:cubicBezTo>
                    <a:pt x="301" y="401"/>
                    <a:pt x="312" y="445"/>
                    <a:pt x="345" y="456"/>
                  </a:cubicBezTo>
                  <a:cubicBezTo>
                    <a:pt x="356" y="462"/>
                    <a:pt x="365" y="464"/>
                    <a:pt x="373" y="464"/>
                  </a:cubicBezTo>
                  <a:cubicBezTo>
                    <a:pt x="382" y="464"/>
                    <a:pt x="390" y="462"/>
                    <a:pt x="401" y="456"/>
                  </a:cubicBezTo>
                  <a:cubicBezTo>
                    <a:pt x="401" y="500"/>
                    <a:pt x="412" y="534"/>
                    <a:pt x="424" y="579"/>
                  </a:cubicBezTo>
                  <a:cubicBezTo>
                    <a:pt x="424" y="589"/>
                    <a:pt x="446" y="601"/>
                    <a:pt x="468" y="601"/>
                  </a:cubicBezTo>
                  <a:cubicBezTo>
                    <a:pt x="479" y="601"/>
                    <a:pt x="501" y="589"/>
                    <a:pt x="501" y="567"/>
                  </a:cubicBezTo>
                  <a:lnTo>
                    <a:pt x="501" y="523"/>
                  </a:lnTo>
                  <a:lnTo>
                    <a:pt x="501" y="478"/>
                  </a:lnTo>
                  <a:cubicBezTo>
                    <a:pt x="501" y="456"/>
                    <a:pt x="490" y="423"/>
                    <a:pt x="479" y="401"/>
                  </a:cubicBezTo>
                  <a:cubicBezTo>
                    <a:pt x="468" y="345"/>
                    <a:pt x="434" y="312"/>
                    <a:pt x="390" y="267"/>
                  </a:cubicBezTo>
                  <a:lnTo>
                    <a:pt x="357" y="267"/>
                  </a:lnTo>
                  <a:cubicBezTo>
                    <a:pt x="323" y="211"/>
                    <a:pt x="301" y="167"/>
                    <a:pt x="278" y="111"/>
                  </a:cubicBezTo>
                  <a:cubicBezTo>
                    <a:pt x="268" y="89"/>
                    <a:pt x="246" y="89"/>
                    <a:pt x="223" y="89"/>
                  </a:cubicBezTo>
                  <a:cubicBezTo>
                    <a:pt x="201" y="89"/>
                    <a:pt x="190" y="100"/>
                    <a:pt x="190" y="122"/>
                  </a:cubicBezTo>
                  <a:cubicBezTo>
                    <a:pt x="179" y="111"/>
                    <a:pt x="179" y="100"/>
                    <a:pt x="179" y="100"/>
                  </a:cubicBezTo>
                  <a:cubicBezTo>
                    <a:pt x="145" y="55"/>
                    <a:pt x="123" y="11"/>
                    <a:pt x="6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19"/>
            <p:cNvSpPr/>
            <p:nvPr/>
          </p:nvSpPr>
          <p:spPr>
            <a:xfrm>
              <a:off x="2027909" y="4391821"/>
              <a:ext cx="13641" cy="16432"/>
            </a:xfrm>
            <a:custGeom>
              <a:avLst/>
              <a:gdLst/>
              <a:ahLst/>
              <a:cxnLst/>
              <a:rect l="l" t="t" r="r" b="b"/>
              <a:pathLst>
                <a:path w="391" h="471" extrusionOk="0">
                  <a:moveTo>
                    <a:pt x="96" y="1"/>
                  </a:moveTo>
                  <a:cubicBezTo>
                    <a:pt x="76" y="1"/>
                    <a:pt x="57" y="9"/>
                    <a:pt x="57" y="25"/>
                  </a:cubicBezTo>
                  <a:lnTo>
                    <a:pt x="57" y="237"/>
                  </a:lnTo>
                  <a:cubicBezTo>
                    <a:pt x="57" y="270"/>
                    <a:pt x="68" y="304"/>
                    <a:pt x="68" y="337"/>
                  </a:cubicBezTo>
                  <a:cubicBezTo>
                    <a:pt x="68" y="370"/>
                    <a:pt x="57" y="393"/>
                    <a:pt x="57" y="415"/>
                  </a:cubicBezTo>
                  <a:lnTo>
                    <a:pt x="57" y="426"/>
                  </a:lnTo>
                  <a:cubicBezTo>
                    <a:pt x="45" y="426"/>
                    <a:pt x="45" y="415"/>
                    <a:pt x="35" y="415"/>
                  </a:cubicBezTo>
                  <a:cubicBezTo>
                    <a:pt x="1" y="415"/>
                    <a:pt x="1" y="470"/>
                    <a:pt x="35" y="470"/>
                  </a:cubicBezTo>
                  <a:cubicBezTo>
                    <a:pt x="57" y="470"/>
                    <a:pt x="68" y="459"/>
                    <a:pt x="68" y="448"/>
                  </a:cubicBezTo>
                  <a:lnTo>
                    <a:pt x="112" y="448"/>
                  </a:lnTo>
                  <a:cubicBezTo>
                    <a:pt x="112" y="448"/>
                    <a:pt x="112" y="437"/>
                    <a:pt x="124" y="437"/>
                  </a:cubicBezTo>
                  <a:cubicBezTo>
                    <a:pt x="124" y="437"/>
                    <a:pt x="124" y="448"/>
                    <a:pt x="134" y="448"/>
                  </a:cubicBezTo>
                  <a:cubicBezTo>
                    <a:pt x="146" y="448"/>
                    <a:pt x="168" y="448"/>
                    <a:pt x="179" y="437"/>
                  </a:cubicBezTo>
                  <a:lnTo>
                    <a:pt x="190" y="437"/>
                  </a:lnTo>
                  <a:cubicBezTo>
                    <a:pt x="201" y="437"/>
                    <a:pt x="201" y="437"/>
                    <a:pt x="213" y="426"/>
                  </a:cubicBezTo>
                  <a:cubicBezTo>
                    <a:pt x="223" y="426"/>
                    <a:pt x="245" y="426"/>
                    <a:pt x="245" y="415"/>
                  </a:cubicBezTo>
                  <a:cubicBezTo>
                    <a:pt x="290" y="348"/>
                    <a:pt x="334" y="292"/>
                    <a:pt x="379" y="237"/>
                  </a:cubicBezTo>
                  <a:cubicBezTo>
                    <a:pt x="391" y="225"/>
                    <a:pt x="379" y="203"/>
                    <a:pt x="368" y="203"/>
                  </a:cubicBezTo>
                  <a:cubicBezTo>
                    <a:pt x="362" y="198"/>
                    <a:pt x="354" y="195"/>
                    <a:pt x="346" y="195"/>
                  </a:cubicBezTo>
                  <a:cubicBezTo>
                    <a:pt x="337" y="195"/>
                    <a:pt x="329" y="198"/>
                    <a:pt x="324" y="203"/>
                  </a:cubicBezTo>
                  <a:cubicBezTo>
                    <a:pt x="324" y="192"/>
                    <a:pt x="312" y="192"/>
                    <a:pt x="312" y="192"/>
                  </a:cubicBezTo>
                  <a:cubicBezTo>
                    <a:pt x="305" y="189"/>
                    <a:pt x="299" y="187"/>
                    <a:pt x="293" y="187"/>
                  </a:cubicBezTo>
                  <a:cubicBezTo>
                    <a:pt x="283" y="187"/>
                    <a:pt x="275" y="192"/>
                    <a:pt x="268" y="192"/>
                  </a:cubicBezTo>
                  <a:cubicBezTo>
                    <a:pt x="245" y="203"/>
                    <a:pt x="235" y="225"/>
                    <a:pt x="213" y="248"/>
                  </a:cubicBezTo>
                  <a:lnTo>
                    <a:pt x="213" y="170"/>
                  </a:lnTo>
                  <a:cubicBezTo>
                    <a:pt x="213" y="148"/>
                    <a:pt x="179" y="136"/>
                    <a:pt x="157" y="136"/>
                  </a:cubicBezTo>
                  <a:lnTo>
                    <a:pt x="146" y="136"/>
                  </a:lnTo>
                  <a:cubicBezTo>
                    <a:pt x="146" y="104"/>
                    <a:pt x="134" y="70"/>
                    <a:pt x="134" y="25"/>
                  </a:cubicBezTo>
                  <a:cubicBezTo>
                    <a:pt x="134" y="9"/>
                    <a:pt x="115" y="1"/>
                    <a:pt x="9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19"/>
            <p:cNvSpPr/>
            <p:nvPr/>
          </p:nvSpPr>
          <p:spPr>
            <a:xfrm>
              <a:off x="2001638" y="4400892"/>
              <a:ext cx="22433" cy="10850"/>
            </a:xfrm>
            <a:custGeom>
              <a:avLst/>
              <a:gdLst/>
              <a:ahLst/>
              <a:cxnLst/>
              <a:rect l="l" t="t" r="r" b="b"/>
              <a:pathLst>
                <a:path w="643" h="311" extrusionOk="0">
                  <a:moveTo>
                    <a:pt x="46" y="1"/>
                  </a:moveTo>
                  <a:cubicBezTo>
                    <a:pt x="27" y="1"/>
                    <a:pt x="1" y="16"/>
                    <a:pt x="9" y="32"/>
                  </a:cubicBezTo>
                  <a:cubicBezTo>
                    <a:pt x="98" y="177"/>
                    <a:pt x="254" y="299"/>
                    <a:pt x="432" y="311"/>
                  </a:cubicBezTo>
                  <a:cubicBezTo>
                    <a:pt x="442" y="311"/>
                    <a:pt x="442" y="311"/>
                    <a:pt x="454" y="299"/>
                  </a:cubicBezTo>
                  <a:cubicBezTo>
                    <a:pt x="461" y="299"/>
                    <a:pt x="473" y="304"/>
                    <a:pt x="484" y="304"/>
                  </a:cubicBezTo>
                  <a:cubicBezTo>
                    <a:pt x="490" y="304"/>
                    <a:pt x="495" y="303"/>
                    <a:pt x="498" y="299"/>
                  </a:cubicBezTo>
                  <a:cubicBezTo>
                    <a:pt x="509" y="299"/>
                    <a:pt x="521" y="299"/>
                    <a:pt x="531" y="288"/>
                  </a:cubicBezTo>
                  <a:cubicBezTo>
                    <a:pt x="542" y="294"/>
                    <a:pt x="554" y="296"/>
                    <a:pt x="565" y="296"/>
                  </a:cubicBezTo>
                  <a:cubicBezTo>
                    <a:pt x="576" y="296"/>
                    <a:pt x="587" y="294"/>
                    <a:pt x="598" y="288"/>
                  </a:cubicBezTo>
                  <a:cubicBezTo>
                    <a:pt x="610" y="288"/>
                    <a:pt x="620" y="277"/>
                    <a:pt x="620" y="266"/>
                  </a:cubicBezTo>
                  <a:lnTo>
                    <a:pt x="620" y="244"/>
                  </a:lnTo>
                  <a:lnTo>
                    <a:pt x="620" y="232"/>
                  </a:lnTo>
                  <a:lnTo>
                    <a:pt x="632" y="222"/>
                  </a:lnTo>
                  <a:lnTo>
                    <a:pt x="643" y="210"/>
                  </a:lnTo>
                  <a:lnTo>
                    <a:pt x="643" y="199"/>
                  </a:lnTo>
                  <a:lnTo>
                    <a:pt x="632" y="188"/>
                  </a:lnTo>
                  <a:lnTo>
                    <a:pt x="632" y="177"/>
                  </a:lnTo>
                  <a:cubicBezTo>
                    <a:pt x="632" y="166"/>
                    <a:pt x="632" y="166"/>
                    <a:pt x="620" y="166"/>
                  </a:cubicBezTo>
                  <a:cubicBezTo>
                    <a:pt x="620" y="155"/>
                    <a:pt x="620" y="155"/>
                    <a:pt x="610" y="155"/>
                  </a:cubicBezTo>
                  <a:cubicBezTo>
                    <a:pt x="610" y="143"/>
                    <a:pt x="598" y="143"/>
                    <a:pt x="598" y="143"/>
                  </a:cubicBezTo>
                  <a:cubicBezTo>
                    <a:pt x="587" y="143"/>
                    <a:pt x="587" y="133"/>
                    <a:pt x="576" y="133"/>
                  </a:cubicBezTo>
                  <a:lnTo>
                    <a:pt x="565" y="143"/>
                  </a:lnTo>
                  <a:cubicBezTo>
                    <a:pt x="554" y="143"/>
                    <a:pt x="543" y="143"/>
                    <a:pt x="543" y="155"/>
                  </a:cubicBezTo>
                  <a:lnTo>
                    <a:pt x="531" y="155"/>
                  </a:lnTo>
                  <a:cubicBezTo>
                    <a:pt x="521" y="155"/>
                    <a:pt x="521" y="143"/>
                    <a:pt x="509" y="143"/>
                  </a:cubicBezTo>
                  <a:cubicBezTo>
                    <a:pt x="498" y="133"/>
                    <a:pt x="487" y="133"/>
                    <a:pt x="465" y="133"/>
                  </a:cubicBezTo>
                  <a:cubicBezTo>
                    <a:pt x="454" y="143"/>
                    <a:pt x="442" y="143"/>
                    <a:pt x="442" y="155"/>
                  </a:cubicBezTo>
                  <a:cubicBezTo>
                    <a:pt x="432" y="155"/>
                    <a:pt x="432" y="166"/>
                    <a:pt x="432" y="177"/>
                  </a:cubicBezTo>
                  <a:lnTo>
                    <a:pt x="409" y="177"/>
                  </a:lnTo>
                  <a:cubicBezTo>
                    <a:pt x="409" y="188"/>
                    <a:pt x="398" y="188"/>
                    <a:pt x="398" y="199"/>
                  </a:cubicBezTo>
                  <a:cubicBezTo>
                    <a:pt x="387" y="188"/>
                    <a:pt x="365" y="188"/>
                    <a:pt x="353" y="177"/>
                  </a:cubicBezTo>
                  <a:lnTo>
                    <a:pt x="343" y="177"/>
                  </a:lnTo>
                  <a:lnTo>
                    <a:pt x="343" y="166"/>
                  </a:lnTo>
                  <a:lnTo>
                    <a:pt x="331" y="166"/>
                  </a:lnTo>
                  <a:lnTo>
                    <a:pt x="309" y="143"/>
                  </a:lnTo>
                  <a:cubicBezTo>
                    <a:pt x="298" y="138"/>
                    <a:pt x="287" y="135"/>
                    <a:pt x="276" y="135"/>
                  </a:cubicBezTo>
                  <a:cubicBezTo>
                    <a:pt x="264" y="135"/>
                    <a:pt x="253" y="138"/>
                    <a:pt x="242" y="143"/>
                  </a:cubicBezTo>
                  <a:cubicBezTo>
                    <a:pt x="231" y="155"/>
                    <a:pt x="231" y="166"/>
                    <a:pt x="242" y="177"/>
                  </a:cubicBezTo>
                  <a:lnTo>
                    <a:pt x="231" y="177"/>
                  </a:lnTo>
                  <a:cubicBezTo>
                    <a:pt x="165" y="133"/>
                    <a:pt x="109" y="77"/>
                    <a:pt x="64" y="10"/>
                  </a:cubicBezTo>
                  <a:cubicBezTo>
                    <a:pt x="61" y="3"/>
                    <a:pt x="54" y="1"/>
                    <a:pt x="4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19"/>
            <p:cNvSpPr/>
            <p:nvPr/>
          </p:nvSpPr>
          <p:spPr>
            <a:xfrm>
              <a:off x="2025222" y="4407068"/>
              <a:ext cx="802" cy="802"/>
            </a:xfrm>
            <a:custGeom>
              <a:avLst/>
              <a:gdLst/>
              <a:ahLst/>
              <a:cxnLst/>
              <a:rect l="l" t="t" r="r" b="b"/>
              <a:pathLst>
                <a:path w="23" h="23" extrusionOk="0">
                  <a:moveTo>
                    <a:pt x="11" y="0"/>
                  </a:moveTo>
                  <a:cubicBezTo>
                    <a:pt x="0" y="0"/>
                    <a:pt x="0" y="0"/>
                    <a:pt x="0" y="11"/>
                  </a:cubicBezTo>
                  <a:cubicBezTo>
                    <a:pt x="0" y="11"/>
                    <a:pt x="0" y="22"/>
                    <a:pt x="11" y="22"/>
                  </a:cubicBezTo>
                  <a:lnTo>
                    <a:pt x="23" y="11"/>
                  </a:lnTo>
                  <a:lnTo>
                    <a:pt x="11"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19"/>
            <p:cNvSpPr/>
            <p:nvPr/>
          </p:nvSpPr>
          <p:spPr>
            <a:xfrm>
              <a:off x="1994939" y="4383378"/>
              <a:ext cx="3524" cy="3140"/>
            </a:xfrm>
            <a:custGeom>
              <a:avLst/>
              <a:gdLst/>
              <a:ahLst/>
              <a:cxnLst/>
              <a:rect l="l" t="t" r="r" b="b"/>
              <a:pathLst>
                <a:path w="101" h="90" extrusionOk="0">
                  <a:moveTo>
                    <a:pt x="45" y="0"/>
                  </a:moveTo>
                  <a:cubicBezTo>
                    <a:pt x="34" y="0"/>
                    <a:pt x="34" y="0"/>
                    <a:pt x="23" y="12"/>
                  </a:cubicBezTo>
                  <a:cubicBezTo>
                    <a:pt x="23" y="12"/>
                    <a:pt x="12" y="12"/>
                    <a:pt x="12" y="23"/>
                  </a:cubicBezTo>
                  <a:lnTo>
                    <a:pt x="1" y="34"/>
                  </a:lnTo>
                  <a:cubicBezTo>
                    <a:pt x="1" y="45"/>
                    <a:pt x="12" y="56"/>
                    <a:pt x="12" y="56"/>
                  </a:cubicBezTo>
                  <a:cubicBezTo>
                    <a:pt x="12" y="67"/>
                    <a:pt x="23" y="67"/>
                    <a:pt x="23" y="67"/>
                  </a:cubicBezTo>
                  <a:lnTo>
                    <a:pt x="23" y="79"/>
                  </a:lnTo>
                  <a:cubicBezTo>
                    <a:pt x="34" y="79"/>
                    <a:pt x="34" y="79"/>
                    <a:pt x="45" y="89"/>
                  </a:cubicBezTo>
                  <a:lnTo>
                    <a:pt x="68" y="89"/>
                  </a:lnTo>
                  <a:cubicBezTo>
                    <a:pt x="78" y="89"/>
                    <a:pt x="78" y="89"/>
                    <a:pt x="78" y="79"/>
                  </a:cubicBezTo>
                  <a:lnTo>
                    <a:pt x="90" y="79"/>
                  </a:lnTo>
                  <a:cubicBezTo>
                    <a:pt x="101" y="79"/>
                    <a:pt x="101" y="67"/>
                    <a:pt x="101" y="67"/>
                  </a:cubicBezTo>
                  <a:lnTo>
                    <a:pt x="101" y="56"/>
                  </a:lnTo>
                  <a:lnTo>
                    <a:pt x="101" y="34"/>
                  </a:lnTo>
                  <a:lnTo>
                    <a:pt x="101" y="23"/>
                  </a:lnTo>
                  <a:cubicBezTo>
                    <a:pt x="90" y="12"/>
                    <a:pt x="90" y="12"/>
                    <a:pt x="78" y="12"/>
                  </a:cubicBezTo>
                  <a:cubicBezTo>
                    <a:pt x="78" y="0"/>
                    <a:pt x="68" y="0"/>
                    <a:pt x="6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19"/>
            <p:cNvSpPr/>
            <p:nvPr/>
          </p:nvSpPr>
          <p:spPr>
            <a:xfrm>
              <a:off x="1915533" y="4399846"/>
              <a:ext cx="27631" cy="7326"/>
            </a:xfrm>
            <a:custGeom>
              <a:avLst/>
              <a:gdLst/>
              <a:ahLst/>
              <a:cxnLst/>
              <a:rect l="l" t="t" r="r" b="b"/>
              <a:pathLst>
                <a:path w="792" h="210" extrusionOk="0">
                  <a:moveTo>
                    <a:pt x="241" y="1"/>
                  </a:moveTo>
                  <a:cubicBezTo>
                    <a:pt x="177" y="1"/>
                    <a:pt x="113" y="7"/>
                    <a:pt x="52" y="18"/>
                  </a:cubicBezTo>
                  <a:cubicBezTo>
                    <a:pt x="1" y="28"/>
                    <a:pt x="25" y="86"/>
                    <a:pt x="64" y="86"/>
                  </a:cubicBezTo>
                  <a:cubicBezTo>
                    <a:pt x="68" y="86"/>
                    <a:pt x="71" y="85"/>
                    <a:pt x="75" y="84"/>
                  </a:cubicBezTo>
                  <a:cubicBezTo>
                    <a:pt x="130" y="73"/>
                    <a:pt x="186" y="68"/>
                    <a:pt x="242" y="68"/>
                  </a:cubicBezTo>
                  <a:cubicBezTo>
                    <a:pt x="297" y="68"/>
                    <a:pt x="353" y="73"/>
                    <a:pt x="408" y="84"/>
                  </a:cubicBezTo>
                  <a:cubicBezTo>
                    <a:pt x="520" y="107"/>
                    <a:pt x="619" y="163"/>
                    <a:pt x="720" y="207"/>
                  </a:cubicBezTo>
                  <a:cubicBezTo>
                    <a:pt x="725" y="209"/>
                    <a:pt x="731" y="210"/>
                    <a:pt x="737" y="210"/>
                  </a:cubicBezTo>
                  <a:cubicBezTo>
                    <a:pt x="766" y="210"/>
                    <a:pt x="791" y="190"/>
                    <a:pt x="764" y="163"/>
                  </a:cubicBezTo>
                  <a:cubicBezTo>
                    <a:pt x="675" y="84"/>
                    <a:pt x="542" y="40"/>
                    <a:pt x="431" y="18"/>
                  </a:cubicBezTo>
                  <a:cubicBezTo>
                    <a:pt x="369" y="7"/>
                    <a:pt x="305" y="1"/>
                    <a:pt x="2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19"/>
            <p:cNvSpPr/>
            <p:nvPr/>
          </p:nvSpPr>
          <p:spPr>
            <a:xfrm>
              <a:off x="1933221" y="4411568"/>
              <a:ext cx="9769" cy="3942"/>
            </a:xfrm>
            <a:custGeom>
              <a:avLst/>
              <a:gdLst/>
              <a:ahLst/>
              <a:cxnLst/>
              <a:rect l="l" t="t" r="r" b="b"/>
              <a:pathLst>
                <a:path w="280" h="113" extrusionOk="0">
                  <a:moveTo>
                    <a:pt x="50" y="0"/>
                  </a:moveTo>
                  <a:cubicBezTo>
                    <a:pt x="34" y="0"/>
                    <a:pt x="20" y="11"/>
                    <a:pt x="13" y="27"/>
                  </a:cubicBezTo>
                  <a:cubicBezTo>
                    <a:pt x="1" y="49"/>
                    <a:pt x="23" y="60"/>
                    <a:pt x="45" y="71"/>
                  </a:cubicBezTo>
                  <a:cubicBezTo>
                    <a:pt x="79" y="82"/>
                    <a:pt x="112" y="82"/>
                    <a:pt x="146" y="94"/>
                  </a:cubicBezTo>
                  <a:cubicBezTo>
                    <a:pt x="157" y="94"/>
                    <a:pt x="168" y="104"/>
                    <a:pt x="191" y="104"/>
                  </a:cubicBezTo>
                  <a:cubicBezTo>
                    <a:pt x="202" y="110"/>
                    <a:pt x="213" y="113"/>
                    <a:pt x="224" y="113"/>
                  </a:cubicBezTo>
                  <a:cubicBezTo>
                    <a:pt x="235" y="113"/>
                    <a:pt x="246" y="110"/>
                    <a:pt x="257" y="104"/>
                  </a:cubicBezTo>
                  <a:cubicBezTo>
                    <a:pt x="279" y="104"/>
                    <a:pt x="279" y="82"/>
                    <a:pt x="268" y="71"/>
                  </a:cubicBezTo>
                  <a:cubicBezTo>
                    <a:pt x="257" y="49"/>
                    <a:pt x="235" y="38"/>
                    <a:pt x="213" y="38"/>
                  </a:cubicBezTo>
                  <a:cubicBezTo>
                    <a:pt x="201" y="27"/>
                    <a:pt x="179" y="27"/>
                    <a:pt x="168" y="27"/>
                  </a:cubicBezTo>
                  <a:cubicBezTo>
                    <a:pt x="134" y="15"/>
                    <a:pt x="102" y="5"/>
                    <a:pt x="68" y="5"/>
                  </a:cubicBezTo>
                  <a:cubicBezTo>
                    <a:pt x="62" y="2"/>
                    <a:pt x="56"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19"/>
            <p:cNvSpPr/>
            <p:nvPr/>
          </p:nvSpPr>
          <p:spPr>
            <a:xfrm>
              <a:off x="1955376" y="4478414"/>
              <a:ext cx="17897" cy="24840"/>
            </a:xfrm>
            <a:custGeom>
              <a:avLst/>
              <a:gdLst/>
              <a:ahLst/>
              <a:cxnLst/>
              <a:rect l="l" t="t" r="r" b="b"/>
              <a:pathLst>
                <a:path w="513" h="712" extrusionOk="0">
                  <a:moveTo>
                    <a:pt x="354" y="1"/>
                  </a:moveTo>
                  <a:cubicBezTo>
                    <a:pt x="342" y="1"/>
                    <a:pt x="331" y="4"/>
                    <a:pt x="322" y="12"/>
                  </a:cubicBezTo>
                  <a:cubicBezTo>
                    <a:pt x="234" y="91"/>
                    <a:pt x="167" y="180"/>
                    <a:pt x="112" y="279"/>
                  </a:cubicBezTo>
                  <a:cubicBezTo>
                    <a:pt x="45" y="380"/>
                    <a:pt x="0" y="491"/>
                    <a:pt x="67" y="602"/>
                  </a:cubicBezTo>
                  <a:cubicBezTo>
                    <a:pt x="75" y="610"/>
                    <a:pt x="94" y="618"/>
                    <a:pt x="112" y="618"/>
                  </a:cubicBezTo>
                  <a:cubicBezTo>
                    <a:pt x="120" y="618"/>
                    <a:pt x="127" y="616"/>
                    <a:pt x="134" y="613"/>
                  </a:cubicBezTo>
                  <a:lnTo>
                    <a:pt x="134" y="613"/>
                  </a:lnTo>
                  <a:cubicBezTo>
                    <a:pt x="134" y="635"/>
                    <a:pt x="134" y="657"/>
                    <a:pt x="122" y="680"/>
                  </a:cubicBezTo>
                  <a:cubicBezTo>
                    <a:pt x="122" y="699"/>
                    <a:pt x="149" y="711"/>
                    <a:pt x="173" y="711"/>
                  </a:cubicBezTo>
                  <a:cubicBezTo>
                    <a:pt x="190" y="711"/>
                    <a:pt x="207" y="705"/>
                    <a:pt x="211" y="691"/>
                  </a:cubicBezTo>
                  <a:lnTo>
                    <a:pt x="278" y="558"/>
                  </a:lnTo>
                  <a:cubicBezTo>
                    <a:pt x="290" y="513"/>
                    <a:pt x="312" y="469"/>
                    <a:pt x="334" y="424"/>
                  </a:cubicBezTo>
                  <a:cubicBezTo>
                    <a:pt x="379" y="335"/>
                    <a:pt x="434" y="257"/>
                    <a:pt x="500" y="180"/>
                  </a:cubicBezTo>
                  <a:cubicBezTo>
                    <a:pt x="512" y="168"/>
                    <a:pt x="500" y="146"/>
                    <a:pt x="490" y="135"/>
                  </a:cubicBezTo>
                  <a:cubicBezTo>
                    <a:pt x="483" y="132"/>
                    <a:pt x="476" y="130"/>
                    <a:pt x="468" y="130"/>
                  </a:cubicBezTo>
                  <a:cubicBezTo>
                    <a:pt x="450" y="130"/>
                    <a:pt x="431" y="138"/>
                    <a:pt x="423" y="146"/>
                  </a:cubicBezTo>
                  <a:cubicBezTo>
                    <a:pt x="356" y="224"/>
                    <a:pt x="290" y="302"/>
                    <a:pt x="245" y="390"/>
                  </a:cubicBezTo>
                  <a:cubicBezTo>
                    <a:pt x="211" y="447"/>
                    <a:pt x="178" y="491"/>
                    <a:pt x="156" y="546"/>
                  </a:cubicBezTo>
                  <a:cubicBezTo>
                    <a:pt x="134" y="469"/>
                    <a:pt x="178" y="380"/>
                    <a:pt x="223" y="302"/>
                  </a:cubicBezTo>
                  <a:cubicBezTo>
                    <a:pt x="267" y="224"/>
                    <a:pt x="334" y="146"/>
                    <a:pt x="401" y="68"/>
                  </a:cubicBezTo>
                  <a:cubicBezTo>
                    <a:pt x="435" y="35"/>
                    <a:pt x="392" y="1"/>
                    <a:pt x="35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19"/>
            <p:cNvSpPr/>
            <p:nvPr/>
          </p:nvSpPr>
          <p:spPr>
            <a:xfrm>
              <a:off x="1964691" y="4494742"/>
              <a:ext cx="7012" cy="14862"/>
            </a:xfrm>
            <a:custGeom>
              <a:avLst/>
              <a:gdLst/>
              <a:ahLst/>
              <a:cxnLst/>
              <a:rect l="l" t="t" r="r" b="b"/>
              <a:pathLst>
                <a:path w="201" h="426" extrusionOk="0">
                  <a:moveTo>
                    <a:pt x="178" y="1"/>
                  </a:moveTo>
                  <a:cubicBezTo>
                    <a:pt x="156" y="1"/>
                    <a:pt x="134" y="1"/>
                    <a:pt x="134" y="23"/>
                  </a:cubicBezTo>
                  <a:cubicBezTo>
                    <a:pt x="100" y="78"/>
                    <a:pt x="67" y="134"/>
                    <a:pt x="45" y="201"/>
                  </a:cubicBezTo>
                  <a:cubicBezTo>
                    <a:pt x="23" y="268"/>
                    <a:pt x="11" y="334"/>
                    <a:pt x="0" y="401"/>
                  </a:cubicBezTo>
                  <a:cubicBezTo>
                    <a:pt x="0" y="418"/>
                    <a:pt x="20" y="426"/>
                    <a:pt x="39" y="426"/>
                  </a:cubicBezTo>
                  <a:cubicBezTo>
                    <a:pt x="58" y="426"/>
                    <a:pt x="78" y="418"/>
                    <a:pt x="78" y="401"/>
                  </a:cubicBezTo>
                  <a:cubicBezTo>
                    <a:pt x="112" y="278"/>
                    <a:pt x="144" y="156"/>
                    <a:pt x="201" y="34"/>
                  </a:cubicBezTo>
                  <a:cubicBezTo>
                    <a:pt x="201" y="11"/>
                    <a:pt x="189" y="1"/>
                    <a:pt x="17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19"/>
            <p:cNvSpPr/>
            <p:nvPr/>
          </p:nvSpPr>
          <p:spPr>
            <a:xfrm>
              <a:off x="1984473" y="4294169"/>
              <a:ext cx="5338" cy="27212"/>
            </a:xfrm>
            <a:custGeom>
              <a:avLst/>
              <a:gdLst/>
              <a:ahLst/>
              <a:cxnLst/>
              <a:rect l="l" t="t" r="r" b="b"/>
              <a:pathLst>
                <a:path w="153" h="780" extrusionOk="0">
                  <a:moveTo>
                    <a:pt x="96" y="0"/>
                  </a:moveTo>
                  <a:cubicBezTo>
                    <a:pt x="83" y="0"/>
                    <a:pt x="71" y="6"/>
                    <a:pt x="67" y="21"/>
                  </a:cubicBezTo>
                  <a:cubicBezTo>
                    <a:pt x="22" y="144"/>
                    <a:pt x="0" y="266"/>
                    <a:pt x="0" y="389"/>
                  </a:cubicBezTo>
                  <a:cubicBezTo>
                    <a:pt x="0" y="511"/>
                    <a:pt x="0" y="644"/>
                    <a:pt x="56" y="755"/>
                  </a:cubicBezTo>
                  <a:cubicBezTo>
                    <a:pt x="61" y="771"/>
                    <a:pt x="81" y="780"/>
                    <a:pt x="100" y="780"/>
                  </a:cubicBezTo>
                  <a:cubicBezTo>
                    <a:pt x="123" y="780"/>
                    <a:pt x="145" y="769"/>
                    <a:pt x="145" y="745"/>
                  </a:cubicBezTo>
                  <a:cubicBezTo>
                    <a:pt x="134" y="634"/>
                    <a:pt x="101" y="511"/>
                    <a:pt x="101" y="400"/>
                  </a:cubicBezTo>
                  <a:cubicBezTo>
                    <a:pt x="101" y="278"/>
                    <a:pt x="123" y="155"/>
                    <a:pt x="145" y="44"/>
                  </a:cubicBezTo>
                  <a:cubicBezTo>
                    <a:pt x="152" y="22"/>
                    <a:pt x="121" y="0"/>
                    <a:pt x="9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19"/>
            <p:cNvSpPr/>
            <p:nvPr/>
          </p:nvSpPr>
          <p:spPr>
            <a:xfrm>
              <a:off x="1989880" y="4302577"/>
              <a:ext cx="4326" cy="21526"/>
            </a:xfrm>
            <a:custGeom>
              <a:avLst/>
              <a:gdLst/>
              <a:ahLst/>
              <a:cxnLst/>
              <a:rect l="l" t="t" r="r" b="b"/>
              <a:pathLst>
                <a:path w="124" h="617" extrusionOk="0">
                  <a:moveTo>
                    <a:pt x="68" y="0"/>
                  </a:moveTo>
                  <a:cubicBezTo>
                    <a:pt x="45" y="0"/>
                    <a:pt x="23" y="9"/>
                    <a:pt x="23" y="25"/>
                  </a:cubicBezTo>
                  <a:cubicBezTo>
                    <a:pt x="12" y="126"/>
                    <a:pt x="1" y="215"/>
                    <a:pt x="1" y="314"/>
                  </a:cubicBezTo>
                  <a:cubicBezTo>
                    <a:pt x="1" y="403"/>
                    <a:pt x="1" y="504"/>
                    <a:pt x="35" y="593"/>
                  </a:cubicBezTo>
                  <a:cubicBezTo>
                    <a:pt x="40" y="608"/>
                    <a:pt x="56" y="616"/>
                    <a:pt x="74" y="616"/>
                  </a:cubicBezTo>
                  <a:cubicBezTo>
                    <a:pt x="95" y="616"/>
                    <a:pt x="117" y="605"/>
                    <a:pt x="124" y="581"/>
                  </a:cubicBezTo>
                  <a:cubicBezTo>
                    <a:pt x="124" y="537"/>
                    <a:pt x="112" y="492"/>
                    <a:pt x="112" y="448"/>
                  </a:cubicBezTo>
                  <a:cubicBezTo>
                    <a:pt x="112" y="403"/>
                    <a:pt x="101" y="348"/>
                    <a:pt x="101" y="304"/>
                  </a:cubicBezTo>
                  <a:cubicBezTo>
                    <a:pt x="101" y="215"/>
                    <a:pt x="101" y="126"/>
                    <a:pt x="112" y="25"/>
                  </a:cubicBezTo>
                  <a:cubicBezTo>
                    <a:pt x="112" y="9"/>
                    <a:pt x="90" y="0"/>
                    <a:pt x="6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19"/>
            <p:cNvSpPr/>
            <p:nvPr/>
          </p:nvSpPr>
          <p:spPr>
            <a:xfrm>
              <a:off x="1993962" y="4296960"/>
              <a:ext cx="12734" cy="25154"/>
            </a:xfrm>
            <a:custGeom>
              <a:avLst/>
              <a:gdLst/>
              <a:ahLst/>
              <a:cxnLst/>
              <a:rect l="l" t="t" r="r" b="b"/>
              <a:pathLst>
                <a:path w="365" h="721" extrusionOk="0">
                  <a:moveTo>
                    <a:pt x="316" y="0"/>
                  </a:moveTo>
                  <a:cubicBezTo>
                    <a:pt x="300" y="0"/>
                    <a:pt x="282" y="6"/>
                    <a:pt x="274" y="20"/>
                  </a:cubicBezTo>
                  <a:cubicBezTo>
                    <a:pt x="118" y="208"/>
                    <a:pt x="40" y="442"/>
                    <a:pt x="7" y="687"/>
                  </a:cubicBezTo>
                  <a:cubicBezTo>
                    <a:pt x="1" y="709"/>
                    <a:pt x="26" y="720"/>
                    <a:pt x="52" y="720"/>
                  </a:cubicBezTo>
                  <a:cubicBezTo>
                    <a:pt x="78" y="720"/>
                    <a:pt x="106" y="709"/>
                    <a:pt x="106" y="687"/>
                  </a:cubicBezTo>
                  <a:cubicBezTo>
                    <a:pt x="151" y="453"/>
                    <a:pt x="251" y="242"/>
                    <a:pt x="351" y="42"/>
                  </a:cubicBezTo>
                  <a:cubicBezTo>
                    <a:pt x="364" y="15"/>
                    <a:pt x="341" y="0"/>
                    <a:pt x="31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19"/>
            <p:cNvSpPr/>
            <p:nvPr/>
          </p:nvSpPr>
          <p:spPr>
            <a:xfrm>
              <a:off x="1954189" y="4311718"/>
              <a:ext cx="15804" cy="18176"/>
            </a:xfrm>
            <a:custGeom>
              <a:avLst/>
              <a:gdLst/>
              <a:ahLst/>
              <a:cxnLst/>
              <a:rect l="l" t="t" r="r" b="b"/>
              <a:pathLst>
                <a:path w="453" h="521" extrusionOk="0">
                  <a:moveTo>
                    <a:pt x="49" y="1"/>
                  </a:moveTo>
                  <a:cubicBezTo>
                    <a:pt x="41" y="1"/>
                    <a:pt x="32" y="3"/>
                    <a:pt x="23" y="8"/>
                  </a:cubicBezTo>
                  <a:cubicBezTo>
                    <a:pt x="12" y="8"/>
                    <a:pt x="1" y="30"/>
                    <a:pt x="12" y="52"/>
                  </a:cubicBezTo>
                  <a:cubicBezTo>
                    <a:pt x="146" y="186"/>
                    <a:pt x="268" y="353"/>
                    <a:pt x="379" y="509"/>
                  </a:cubicBezTo>
                  <a:cubicBezTo>
                    <a:pt x="387" y="517"/>
                    <a:pt x="399" y="520"/>
                    <a:pt x="410" y="520"/>
                  </a:cubicBezTo>
                  <a:cubicBezTo>
                    <a:pt x="432" y="520"/>
                    <a:pt x="453" y="508"/>
                    <a:pt x="445" y="486"/>
                  </a:cubicBezTo>
                  <a:cubicBezTo>
                    <a:pt x="356" y="309"/>
                    <a:pt x="223" y="153"/>
                    <a:pt x="79" y="19"/>
                  </a:cubicBezTo>
                  <a:cubicBezTo>
                    <a:pt x="72" y="6"/>
                    <a:pt x="61" y="1"/>
                    <a:pt x="4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19"/>
            <p:cNvSpPr/>
            <p:nvPr/>
          </p:nvSpPr>
          <p:spPr>
            <a:xfrm>
              <a:off x="1964516" y="4316323"/>
              <a:ext cx="9001" cy="10187"/>
            </a:xfrm>
            <a:custGeom>
              <a:avLst/>
              <a:gdLst/>
              <a:ahLst/>
              <a:cxnLst/>
              <a:rect l="l" t="t" r="r" b="b"/>
              <a:pathLst>
                <a:path w="258" h="292" extrusionOk="0">
                  <a:moveTo>
                    <a:pt x="43" y="0"/>
                  </a:moveTo>
                  <a:cubicBezTo>
                    <a:pt x="24" y="0"/>
                    <a:pt x="0" y="16"/>
                    <a:pt x="16" y="32"/>
                  </a:cubicBezTo>
                  <a:cubicBezTo>
                    <a:pt x="50" y="76"/>
                    <a:pt x="72" y="120"/>
                    <a:pt x="105" y="154"/>
                  </a:cubicBezTo>
                  <a:cubicBezTo>
                    <a:pt x="117" y="177"/>
                    <a:pt x="139" y="199"/>
                    <a:pt x="149" y="221"/>
                  </a:cubicBezTo>
                  <a:cubicBezTo>
                    <a:pt x="161" y="243"/>
                    <a:pt x="183" y="266"/>
                    <a:pt x="194" y="288"/>
                  </a:cubicBezTo>
                  <a:cubicBezTo>
                    <a:pt x="200" y="291"/>
                    <a:pt x="207" y="292"/>
                    <a:pt x="215" y="292"/>
                  </a:cubicBezTo>
                  <a:cubicBezTo>
                    <a:pt x="236" y="292"/>
                    <a:pt x="258" y="282"/>
                    <a:pt x="250" y="266"/>
                  </a:cubicBezTo>
                  <a:cubicBezTo>
                    <a:pt x="228" y="243"/>
                    <a:pt x="216" y="221"/>
                    <a:pt x="206" y="199"/>
                  </a:cubicBezTo>
                  <a:cubicBezTo>
                    <a:pt x="183" y="177"/>
                    <a:pt x="172" y="154"/>
                    <a:pt x="161" y="132"/>
                  </a:cubicBezTo>
                  <a:cubicBezTo>
                    <a:pt x="127" y="98"/>
                    <a:pt x="94" y="54"/>
                    <a:pt x="60" y="9"/>
                  </a:cubicBezTo>
                  <a:cubicBezTo>
                    <a:pt x="57" y="3"/>
                    <a:pt x="50" y="0"/>
                    <a:pt x="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19"/>
            <p:cNvSpPr/>
            <p:nvPr/>
          </p:nvSpPr>
          <p:spPr>
            <a:xfrm>
              <a:off x="1920034" y="4311822"/>
              <a:ext cx="14688" cy="11966"/>
            </a:xfrm>
            <a:custGeom>
              <a:avLst/>
              <a:gdLst/>
              <a:ahLst/>
              <a:cxnLst/>
              <a:rect l="l" t="t" r="r" b="b"/>
              <a:pathLst>
                <a:path w="421" h="343" extrusionOk="0">
                  <a:moveTo>
                    <a:pt x="38" y="1"/>
                  </a:moveTo>
                  <a:cubicBezTo>
                    <a:pt x="19" y="1"/>
                    <a:pt x="1" y="11"/>
                    <a:pt x="1" y="27"/>
                  </a:cubicBezTo>
                  <a:cubicBezTo>
                    <a:pt x="12" y="39"/>
                    <a:pt x="12" y="49"/>
                    <a:pt x="12" y="61"/>
                  </a:cubicBezTo>
                  <a:cubicBezTo>
                    <a:pt x="12" y="72"/>
                    <a:pt x="35" y="72"/>
                    <a:pt x="45" y="72"/>
                  </a:cubicBezTo>
                  <a:cubicBezTo>
                    <a:pt x="90" y="116"/>
                    <a:pt x="146" y="150"/>
                    <a:pt x="190" y="194"/>
                  </a:cubicBezTo>
                  <a:cubicBezTo>
                    <a:pt x="246" y="239"/>
                    <a:pt x="302" y="294"/>
                    <a:pt x="357" y="338"/>
                  </a:cubicBezTo>
                  <a:cubicBezTo>
                    <a:pt x="363" y="342"/>
                    <a:pt x="370" y="343"/>
                    <a:pt x="378" y="343"/>
                  </a:cubicBezTo>
                  <a:cubicBezTo>
                    <a:pt x="399" y="343"/>
                    <a:pt x="421" y="332"/>
                    <a:pt x="413" y="316"/>
                  </a:cubicBezTo>
                  <a:cubicBezTo>
                    <a:pt x="368" y="249"/>
                    <a:pt x="302" y="194"/>
                    <a:pt x="246" y="150"/>
                  </a:cubicBezTo>
                  <a:cubicBezTo>
                    <a:pt x="190" y="94"/>
                    <a:pt x="124" y="49"/>
                    <a:pt x="57" y="5"/>
                  </a:cubicBezTo>
                  <a:cubicBezTo>
                    <a:pt x="51" y="2"/>
                    <a:pt x="44"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19"/>
            <p:cNvSpPr/>
            <p:nvPr/>
          </p:nvSpPr>
          <p:spPr>
            <a:xfrm>
              <a:off x="1929349" y="4313148"/>
              <a:ext cx="7431" cy="7012"/>
            </a:xfrm>
            <a:custGeom>
              <a:avLst/>
              <a:gdLst/>
              <a:ahLst/>
              <a:cxnLst/>
              <a:rect l="l" t="t" r="r" b="b"/>
              <a:pathLst>
                <a:path w="213" h="201" extrusionOk="0">
                  <a:moveTo>
                    <a:pt x="23" y="1"/>
                  </a:moveTo>
                  <a:cubicBezTo>
                    <a:pt x="12" y="11"/>
                    <a:pt x="1" y="23"/>
                    <a:pt x="12" y="34"/>
                  </a:cubicBezTo>
                  <a:cubicBezTo>
                    <a:pt x="57" y="90"/>
                    <a:pt x="101" y="145"/>
                    <a:pt x="156" y="189"/>
                  </a:cubicBezTo>
                  <a:cubicBezTo>
                    <a:pt x="156" y="201"/>
                    <a:pt x="179" y="201"/>
                    <a:pt x="190" y="201"/>
                  </a:cubicBezTo>
                  <a:cubicBezTo>
                    <a:pt x="201" y="189"/>
                    <a:pt x="213" y="179"/>
                    <a:pt x="201" y="167"/>
                  </a:cubicBezTo>
                  <a:cubicBezTo>
                    <a:pt x="156" y="112"/>
                    <a:pt x="112" y="67"/>
                    <a:pt x="68" y="11"/>
                  </a:cubicBezTo>
                  <a:cubicBezTo>
                    <a:pt x="57" y="1"/>
                    <a:pt x="35"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19"/>
            <p:cNvSpPr/>
            <p:nvPr/>
          </p:nvSpPr>
          <p:spPr>
            <a:xfrm>
              <a:off x="1934791" y="4314404"/>
              <a:ext cx="5477" cy="5373"/>
            </a:xfrm>
            <a:custGeom>
              <a:avLst/>
              <a:gdLst/>
              <a:ahLst/>
              <a:cxnLst/>
              <a:rect l="l" t="t" r="r" b="b"/>
              <a:pathLst>
                <a:path w="157" h="154" extrusionOk="0">
                  <a:moveTo>
                    <a:pt x="40" y="0"/>
                  </a:moveTo>
                  <a:cubicBezTo>
                    <a:pt x="34" y="0"/>
                    <a:pt x="29" y="3"/>
                    <a:pt x="23" y="9"/>
                  </a:cubicBezTo>
                  <a:cubicBezTo>
                    <a:pt x="12" y="9"/>
                    <a:pt x="12" y="20"/>
                    <a:pt x="12" y="20"/>
                  </a:cubicBezTo>
                  <a:cubicBezTo>
                    <a:pt x="0" y="31"/>
                    <a:pt x="0" y="42"/>
                    <a:pt x="12" y="42"/>
                  </a:cubicBezTo>
                  <a:cubicBezTo>
                    <a:pt x="23" y="64"/>
                    <a:pt x="34" y="76"/>
                    <a:pt x="57" y="98"/>
                  </a:cubicBezTo>
                  <a:cubicBezTo>
                    <a:pt x="57" y="109"/>
                    <a:pt x="67" y="120"/>
                    <a:pt x="79" y="120"/>
                  </a:cubicBezTo>
                  <a:lnTo>
                    <a:pt x="101" y="143"/>
                  </a:lnTo>
                  <a:cubicBezTo>
                    <a:pt x="112" y="153"/>
                    <a:pt x="123" y="153"/>
                    <a:pt x="123" y="153"/>
                  </a:cubicBezTo>
                  <a:lnTo>
                    <a:pt x="146" y="153"/>
                  </a:lnTo>
                  <a:cubicBezTo>
                    <a:pt x="146" y="143"/>
                    <a:pt x="156" y="143"/>
                    <a:pt x="156" y="131"/>
                  </a:cubicBezTo>
                  <a:lnTo>
                    <a:pt x="156" y="120"/>
                  </a:lnTo>
                  <a:cubicBezTo>
                    <a:pt x="146" y="109"/>
                    <a:pt x="146" y="98"/>
                    <a:pt x="134" y="87"/>
                  </a:cubicBezTo>
                  <a:lnTo>
                    <a:pt x="112" y="64"/>
                  </a:lnTo>
                  <a:cubicBezTo>
                    <a:pt x="101" y="54"/>
                    <a:pt x="89" y="31"/>
                    <a:pt x="79" y="20"/>
                  </a:cubicBezTo>
                  <a:cubicBezTo>
                    <a:pt x="67" y="9"/>
                    <a:pt x="57" y="9"/>
                    <a:pt x="57" y="9"/>
                  </a:cubicBezTo>
                  <a:cubicBezTo>
                    <a:pt x="51" y="3"/>
                    <a:pt x="45" y="0"/>
                    <a:pt x="4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19"/>
            <p:cNvSpPr/>
            <p:nvPr/>
          </p:nvSpPr>
          <p:spPr>
            <a:xfrm>
              <a:off x="1940618" y="4311613"/>
              <a:ext cx="3524" cy="2337"/>
            </a:xfrm>
            <a:custGeom>
              <a:avLst/>
              <a:gdLst/>
              <a:ahLst/>
              <a:cxnLst/>
              <a:rect l="l" t="t" r="r" b="b"/>
              <a:pathLst>
                <a:path w="101" h="67" extrusionOk="0">
                  <a:moveTo>
                    <a:pt x="45" y="0"/>
                  </a:moveTo>
                  <a:cubicBezTo>
                    <a:pt x="1" y="0"/>
                    <a:pt x="1" y="67"/>
                    <a:pt x="45" y="67"/>
                  </a:cubicBezTo>
                  <a:cubicBezTo>
                    <a:pt x="100" y="67"/>
                    <a:pt x="100"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19"/>
            <p:cNvSpPr/>
            <p:nvPr/>
          </p:nvSpPr>
          <p:spPr>
            <a:xfrm>
              <a:off x="2118025" y="4295181"/>
              <a:ext cx="32934" cy="66530"/>
            </a:xfrm>
            <a:custGeom>
              <a:avLst/>
              <a:gdLst/>
              <a:ahLst/>
              <a:cxnLst/>
              <a:rect l="l" t="t" r="r" b="b"/>
              <a:pathLst>
                <a:path w="944" h="1907" extrusionOk="0">
                  <a:moveTo>
                    <a:pt x="41" y="1"/>
                  </a:moveTo>
                  <a:cubicBezTo>
                    <a:pt x="21" y="1"/>
                    <a:pt x="0" y="19"/>
                    <a:pt x="10" y="37"/>
                  </a:cubicBezTo>
                  <a:cubicBezTo>
                    <a:pt x="32" y="71"/>
                    <a:pt x="65" y="93"/>
                    <a:pt x="99" y="126"/>
                  </a:cubicBezTo>
                  <a:cubicBezTo>
                    <a:pt x="121" y="148"/>
                    <a:pt x="143" y="182"/>
                    <a:pt x="165" y="215"/>
                  </a:cubicBezTo>
                  <a:cubicBezTo>
                    <a:pt x="210" y="282"/>
                    <a:pt x="254" y="348"/>
                    <a:pt x="287" y="415"/>
                  </a:cubicBezTo>
                  <a:cubicBezTo>
                    <a:pt x="366" y="571"/>
                    <a:pt x="410" y="738"/>
                    <a:pt x="477" y="894"/>
                  </a:cubicBezTo>
                  <a:cubicBezTo>
                    <a:pt x="544" y="1060"/>
                    <a:pt x="621" y="1205"/>
                    <a:pt x="688" y="1361"/>
                  </a:cubicBezTo>
                  <a:cubicBezTo>
                    <a:pt x="722" y="1438"/>
                    <a:pt x="744" y="1517"/>
                    <a:pt x="754" y="1594"/>
                  </a:cubicBezTo>
                  <a:cubicBezTo>
                    <a:pt x="754" y="1683"/>
                    <a:pt x="744" y="1761"/>
                    <a:pt x="722" y="1850"/>
                  </a:cubicBezTo>
                  <a:cubicBezTo>
                    <a:pt x="714" y="1885"/>
                    <a:pt x="752" y="1907"/>
                    <a:pt x="789" y="1907"/>
                  </a:cubicBezTo>
                  <a:cubicBezTo>
                    <a:pt x="810" y="1907"/>
                    <a:pt x="831" y="1900"/>
                    <a:pt x="843" y="1883"/>
                  </a:cubicBezTo>
                  <a:cubicBezTo>
                    <a:pt x="944" y="1739"/>
                    <a:pt x="910" y="1539"/>
                    <a:pt x="855" y="1383"/>
                  </a:cubicBezTo>
                  <a:cubicBezTo>
                    <a:pt x="788" y="1205"/>
                    <a:pt x="677" y="1049"/>
                    <a:pt x="599" y="872"/>
                  </a:cubicBezTo>
                  <a:cubicBezTo>
                    <a:pt x="532" y="694"/>
                    <a:pt x="465" y="516"/>
                    <a:pt x="376" y="348"/>
                  </a:cubicBezTo>
                  <a:cubicBezTo>
                    <a:pt x="343" y="282"/>
                    <a:pt x="299" y="215"/>
                    <a:pt x="243" y="148"/>
                  </a:cubicBezTo>
                  <a:cubicBezTo>
                    <a:pt x="188" y="93"/>
                    <a:pt x="132" y="26"/>
                    <a:pt x="54" y="4"/>
                  </a:cubicBezTo>
                  <a:cubicBezTo>
                    <a:pt x="50" y="2"/>
                    <a:pt x="45" y="1"/>
                    <a:pt x="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19"/>
            <p:cNvSpPr/>
            <p:nvPr/>
          </p:nvSpPr>
          <p:spPr>
            <a:xfrm>
              <a:off x="2146425" y="4327104"/>
              <a:ext cx="9978" cy="30143"/>
            </a:xfrm>
            <a:custGeom>
              <a:avLst/>
              <a:gdLst/>
              <a:ahLst/>
              <a:cxnLst/>
              <a:rect l="l" t="t" r="r" b="b"/>
              <a:pathLst>
                <a:path w="286" h="864" extrusionOk="0">
                  <a:moveTo>
                    <a:pt x="61" y="1"/>
                  </a:moveTo>
                  <a:cubicBezTo>
                    <a:pt x="32" y="1"/>
                    <a:pt x="0" y="16"/>
                    <a:pt x="7" y="45"/>
                  </a:cubicBezTo>
                  <a:cubicBezTo>
                    <a:pt x="63" y="167"/>
                    <a:pt x="96" y="290"/>
                    <a:pt x="118" y="424"/>
                  </a:cubicBezTo>
                  <a:cubicBezTo>
                    <a:pt x="141" y="557"/>
                    <a:pt x="141" y="691"/>
                    <a:pt x="118" y="824"/>
                  </a:cubicBezTo>
                  <a:cubicBezTo>
                    <a:pt x="112" y="849"/>
                    <a:pt x="145" y="863"/>
                    <a:pt x="176" y="863"/>
                  </a:cubicBezTo>
                  <a:cubicBezTo>
                    <a:pt x="201" y="863"/>
                    <a:pt x="225" y="854"/>
                    <a:pt x="230" y="835"/>
                  </a:cubicBezTo>
                  <a:cubicBezTo>
                    <a:pt x="286" y="557"/>
                    <a:pt x="252" y="256"/>
                    <a:pt x="96" y="12"/>
                  </a:cubicBezTo>
                  <a:cubicBezTo>
                    <a:pt x="89" y="4"/>
                    <a:pt x="75" y="1"/>
                    <a:pt x="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19"/>
            <p:cNvSpPr/>
            <p:nvPr/>
          </p:nvSpPr>
          <p:spPr>
            <a:xfrm>
              <a:off x="1937722" y="4450050"/>
              <a:ext cx="116873" cy="19432"/>
            </a:xfrm>
            <a:custGeom>
              <a:avLst/>
              <a:gdLst/>
              <a:ahLst/>
              <a:cxnLst/>
              <a:rect l="l" t="t" r="r" b="b"/>
              <a:pathLst>
                <a:path w="3350" h="557" extrusionOk="0">
                  <a:moveTo>
                    <a:pt x="80" y="1"/>
                  </a:moveTo>
                  <a:cubicBezTo>
                    <a:pt x="40" y="1"/>
                    <a:pt x="0" y="39"/>
                    <a:pt x="50" y="69"/>
                  </a:cubicBezTo>
                  <a:cubicBezTo>
                    <a:pt x="428" y="281"/>
                    <a:pt x="818" y="481"/>
                    <a:pt x="1251" y="536"/>
                  </a:cubicBezTo>
                  <a:cubicBezTo>
                    <a:pt x="1361" y="550"/>
                    <a:pt x="1472" y="556"/>
                    <a:pt x="1582" y="556"/>
                  </a:cubicBezTo>
                  <a:cubicBezTo>
                    <a:pt x="1916" y="556"/>
                    <a:pt x="2249" y="498"/>
                    <a:pt x="2575" y="414"/>
                  </a:cubicBezTo>
                  <a:cubicBezTo>
                    <a:pt x="2808" y="348"/>
                    <a:pt x="3053" y="269"/>
                    <a:pt x="3287" y="180"/>
                  </a:cubicBezTo>
                  <a:cubicBezTo>
                    <a:pt x="3349" y="159"/>
                    <a:pt x="3304" y="90"/>
                    <a:pt x="3244" y="90"/>
                  </a:cubicBezTo>
                  <a:cubicBezTo>
                    <a:pt x="3239" y="90"/>
                    <a:pt x="3235" y="91"/>
                    <a:pt x="3231" y="91"/>
                  </a:cubicBezTo>
                  <a:cubicBezTo>
                    <a:pt x="2830" y="225"/>
                    <a:pt x="2419" y="358"/>
                    <a:pt x="1997" y="414"/>
                  </a:cubicBezTo>
                  <a:cubicBezTo>
                    <a:pt x="1865" y="435"/>
                    <a:pt x="1733" y="445"/>
                    <a:pt x="1604" y="445"/>
                  </a:cubicBezTo>
                  <a:cubicBezTo>
                    <a:pt x="1307" y="445"/>
                    <a:pt x="1018" y="392"/>
                    <a:pt x="740" y="291"/>
                  </a:cubicBezTo>
                  <a:cubicBezTo>
                    <a:pt x="517" y="202"/>
                    <a:pt x="306" y="103"/>
                    <a:pt x="94" y="2"/>
                  </a:cubicBezTo>
                  <a:cubicBezTo>
                    <a:pt x="90" y="1"/>
                    <a:pt x="85" y="1"/>
                    <a:pt x="8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19"/>
            <p:cNvSpPr/>
            <p:nvPr/>
          </p:nvSpPr>
          <p:spPr>
            <a:xfrm>
              <a:off x="1940234" y="4377726"/>
              <a:ext cx="14409" cy="2861"/>
            </a:xfrm>
            <a:custGeom>
              <a:avLst/>
              <a:gdLst/>
              <a:ahLst/>
              <a:cxnLst/>
              <a:rect l="l" t="t" r="r" b="b"/>
              <a:pathLst>
                <a:path w="413" h="82" extrusionOk="0">
                  <a:moveTo>
                    <a:pt x="225" y="1"/>
                  </a:moveTo>
                  <a:cubicBezTo>
                    <a:pt x="153" y="1"/>
                    <a:pt x="80" y="15"/>
                    <a:pt x="12" y="40"/>
                  </a:cubicBezTo>
                  <a:cubicBezTo>
                    <a:pt x="0" y="40"/>
                    <a:pt x="0" y="63"/>
                    <a:pt x="0" y="73"/>
                  </a:cubicBezTo>
                  <a:cubicBezTo>
                    <a:pt x="6" y="79"/>
                    <a:pt x="14" y="82"/>
                    <a:pt x="23" y="82"/>
                  </a:cubicBezTo>
                  <a:cubicBezTo>
                    <a:pt x="31" y="82"/>
                    <a:pt x="39" y="79"/>
                    <a:pt x="45" y="73"/>
                  </a:cubicBezTo>
                  <a:cubicBezTo>
                    <a:pt x="90" y="58"/>
                    <a:pt x="138" y="52"/>
                    <a:pt x="187" y="52"/>
                  </a:cubicBezTo>
                  <a:cubicBezTo>
                    <a:pt x="246" y="52"/>
                    <a:pt x="307" y="61"/>
                    <a:pt x="368" y="73"/>
                  </a:cubicBezTo>
                  <a:cubicBezTo>
                    <a:pt x="378" y="73"/>
                    <a:pt x="401" y="73"/>
                    <a:pt x="401" y="63"/>
                  </a:cubicBezTo>
                  <a:cubicBezTo>
                    <a:pt x="412" y="51"/>
                    <a:pt x="401" y="40"/>
                    <a:pt x="390" y="29"/>
                  </a:cubicBezTo>
                  <a:cubicBezTo>
                    <a:pt x="336" y="9"/>
                    <a:pt x="281" y="1"/>
                    <a:pt x="22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19"/>
            <p:cNvSpPr/>
            <p:nvPr/>
          </p:nvSpPr>
          <p:spPr>
            <a:xfrm>
              <a:off x="1939432" y="4382018"/>
              <a:ext cx="19467" cy="3698"/>
            </a:xfrm>
            <a:custGeom>
              <a:avLst/>
              <a:gdLst/>
              <a:ahLst/>
              <a:cxnLst/>
              <a:rect l="l" t="t" r="r" b="b"/>
              <a:pathLst>
                <a:path w="558" h="106" extrusionOk="0">
                  <a:moveTo>
                    <a:pt x="309" y="0"/>
                  </a:moveTo>
                  <a:cubicBezTo>
                    <a:pt x="216" y="0"/>
                    <a:pt x="122" y="14"/>
                    <a:pt x="35" y="39"/>
                  </a:cubicBezTo>
                  <a:cubicBezTo>
                    <a:pt x="23" y="51"/>
                    <a:pt x="1" y="62"/>
                    <a:pt x="13" y="84"/>
                  </a:cubicBezTo>
                  <a:cubicBezTo>
                    <a:pt x="13" y="95"/>
                    <a:pt x="45" y="106"/>
                    <a:pt x="57" y="106"/>
                  </a:cubicBezTo>
                  <a:cubicBezTo>
                    <a:pt x="141" y="80"/>
                    <a:pt x="230" y="69"/>
                    <a:pt x="318" y="69"/>
                  </a:cubicBezTo>
                  <a:cubicBezTo>
                    <a:pt x="380" y="69"/>
                    <a:pt x="442" y="75"/>
                    <a:pt x="502" y="84"/>
                  </a:cubicBezTo>
                  <a:cubicBezTo>
                    <a:pt x="524" y="84"/>
                    <a:pt x="546" y="84"/>
                    <a:pt x="557" y="62"/>
                  </a:cubicBezTo>
                  <a:cubicBezTo>
                    <a:pt x="557" y="51"/>
                    <a:pt x="546" y="29"/>
                    <a:pt x="524" y="29"/>
                  </a:cubicBezTo>
                  <a:cubicBezTo>
                    <a:pt x="455" y="9"/>
                    <a:pt x="383" y="0"/>
                    <a:pt x="30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19"/>
            <p:cNvSpPr/>
            <p:nvPr/>
          </p:nvSpPr>
          <p:spPr>
            <a:xfrm>
              <a:off x="1935210" y="4437072"/>
              <a:ext cx="24072" cy="13467"/>
            </a:xfrm>
            <a:custGeom>
              <a:avLst/>
              <a:gdLst/>
              <a:ahLst/>
              <a:cxnLst/>
              <a:rect l="l" t="t" r="r" b="b"/>
              <a:pathLst>
                <a:path w="690" h="386" extrusionOk="0">
                  <a:moveTo>
                    <a:pt x="645" y="0"/>
                  </a:moveTo>
                  <a:cubicBezTo>
                    <a:pt x="636" y="0"/>
                    <a:pt x="627" y="3"/>
                    <a:pt x="623" y="8"/>
                  </a:cubicBezTo>
                  <a:cubicBezTo>
                    <a:pt x="512" y="41"/>
                    <a:pt x="400" y="97"/>
                    <a:pt x="289" y="152"/>
                  </a:cubicBezTo>
                  <a:cubicBezTo>
                    <a:pt x="245" y="174"/>
                    <a:pt x="189" y="208"/>
                    <a:pt x="144" y="241"/>
                  </a:cubicBezTo>
                  <a:cubicBezTo>
                    <a:pt x="89" y="275"/>
                    <a:pt x="33" y="297"/>
                    <a:pt x="11" y="352"/>
                  </a:cubicBezTo>
                  <a:cubicBezTo>
                    <a:pt x="0" y="374"/>
                    <a:pt x="45" y="386"/>
                    <a:pt x="55" y="386"/>
                  </a:cubicBezTo>
                  <a:cubicBezTo>
                    <a:pt x="111" y="364"/>
                    <a:pt x="156" y="330"/>
                    <a:pt x="200" y="297"/>
                  </a:cubicBezTo>
                  <a:cubicBezTo>
                    <a:pt x="255" y="263"/>
                    <a:pt x="300" y="241"/>
                    <a:pt x="356" y="208"/>
                  </a:cubicBezTo>
                  <a:cubicBezTo>
                    <a:pt x="456" y="152"/>
                    <a:pt x="556" y="107"/>
                    <a:pt x="667" y="63"/>
                  </a:cubicBezTo>
                  <a:cubicBezTo>
                    <a:pt x="678" y="52"/>
                    <a:pt x="690" y="30"/>
                    <a:pt x="678" y="18"/>
                  </a:cubicBezTo>
                  <a:cubicBezTo>
                    <a:pt x="672" y="5"/>
                    <a:pt x="658" y="0"/>
                    <a:pt x="6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19"/>
            <p:cNvSpPr/>
            <p:nvPr/>
          </p:nvSpPr>
          <p:spPr>
            <a:xfrm>
              <a:off x="1945572" y="4443142"/>
              <a:ext cx="13711" cy="8199"/>
            </a:xfrm>
            <a:custGeom>
              <a:avLst/>
              <a:gdLst/>
              <a:ahLst/>
              <a:cxnLst/>
              <a:rect l="l" t="t" r="r" b="b"/>
              <a:pathLst>
                <a:path w="393" h="235" extrusionOk="0">
                  <a:moveTo>
                    <a:pt x="348" y="0"/>
                  </a:moveTo>
                  <a:cubicBezTo>
                    <a:pt x="215" y="22"/>
                    <a:pt x="92" y="89"/>
                    <a:pt x="14" y="200"/>
                  </a:cubicBezTo>
                  <a:cubicBezTo>
                    <a:pt x="0" y="222"/>
                    <a:pt x="18" y="234"/>
                    <a:pt x="38" y="234"/>
                  </a:cubicBezTo>
                  <a:cubicBezTo>
                    <a:pt x="50" y="234"/>
                    <a:pt x="62" y="230"/>
                    <a:pt x="70" y="223"/>
                  </a:cubicBezTo>
                  <a:cubicBezTo>
                    <a:pt x="148" y="134"/>
                    <a:pt x="248" y="78"/>
                    <a:pt x="370" y="56"/>
                  </a:cubicBezTo>
                  <a:cubicBezTo>
                    <a:pt x="381" y="56"/>
                    <a:pt x="393" y="34"/>
                    <a:pt x="393" y="22"/>
                  </a:cubicBezTo>
                  <a:cubicBezTo>
                    <a:pt x="381" y="0"/>
                    <a:pt x="359" y="0"/>
                    <a:pt x="3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19"/>
            <p:cNvSpPr/>
            <p:nvPr/>
          </p:nvSpPr>
          <p:spPr>
            <a:xfrm>
              <a:off x="1955376" y="4446247"/>
              <a:ext cx="8931" cy="5896"/>
            </a:xfrm>
            <a:custGeom>
              <a:avLst/>
              <a:gdLst/>
              <a:ahLst/>
              <a:cxnLst/>
              <a:rect l="l" t="t" r="r" b="b"/>
              <a:pathLst>
                <a:path w="256" h="169" extrusionOk="0">
                  <a:moveTo>
                    <a:pt x="189" y="0"/>
                  </a:moveTo>
                  <a:cubicBezTo>
                    <a:pt x="178" y="12"/>
                    <a:pt x="156" y="12"/>
                    <a:pt x="134" y="22"/>
                  </a:cubicBezTo>
                  <a:cubicBezTo>
                    <a:pt x="122" y="34"/>
                    <a:pt x="100" y="45"/>
                    <a:pt x="89" y="45"/>
                  </a:cubicBezTo>
                  <a:cubicBezTo>
                    <a:pt x="56" y="67"/>
                    <a:pt x="33" y="89"/>
                    <a:pt x="11" y="111"/>
                  </a:cubicBezTo>
                  <a:cubicBezTo>
                    <a:pt x="0" y="111"/>
                    <a:pt x="0" y="123"/>
                    <a:pt x="0" y="134"/>
                  </a:cubicBezTo>
                  <a:cubicBezTo>
                    <a:pt x="0" y="145"/>
                    <a:pt x="0" y="156"/>
                    <a:pt x="11" y="156"/>
                  </a:cubicBezTo>
                  <a:cubicBezTo>
                    <a:pt x="18" y="162"/>
                    <a:pt x="31" y="169"/>
                    <a:pt x="46" y="169"/>
                  </a:cubicBezTo>
                  <a:cubicBezTo>
                    <a:pt x="57" y="169"/>
                    <a:pt x="68" y="165"/>
                    <a:pt x="78" y="156"/>
                  </a:cubicBezTo>
                  <a:cubicBezTo>
                    <a:pt x="100" y="134"/>
                    <a:pt x="122" y="123"/>
                    <a:pt x="156" y="101"/>
                  </a:cubicBezTo>
                  <a:lnTo>
                    <a:pt x="167" y="101"/>
                  </a:lnTo>
                  <a:cubicBezTo>
                    <a:pt x="167" y="89"/>
                    <a:pt x="178" y="89"/>
                    <a:pt x="189" y="89"/>
                  </a:cubicBezTo>
                  <a:cubicBezTo>
                    <a:pt x="189" y="78"/>
                    <a:pt x="201" y="78"/>
                    <a:pt x="189" y="78"/>
                  </a:cubicBezTo>
                  <a:lnTo>
                    <a:pt x="201" y="78"/>
                  </a:lnTo>
                  <a:cubicBezTo>
                    <a:pt x="211" y="67"/>
                    <a:pt x="223" y="67"/>
                    <a:pt x="223" y="67"/>
                  </a:cubicBezTo>
                  <a:cubicBezTo>
                    <a:pt x="245" y="56"/>
                    <a:pt x="256" y="45"/>
                    <a:pt x="245" y="22"/>
                  </a:cubicBezTo>
                  <a:cubicBezTo>
                    <a:pt x="234" y="12"/>
                    <a:pt x="211" y="0"/>
                    <a:pt x="18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19"/>
            <p:cNvSpPr/>
            <p:nvPr/>
          </p:nvSpPr>
          <p:spPr>
            <a:xfrm>
              <a:off x="1929698" y="4432257"/>
              <a:ext cx="28050" cy="12385"/>
            </a:xfrm>
            <a:custGeom>
              <a:avLst/>
              <a:gdLst/>
              <a:ahLst/>
              <a:cxnLst/>
              <a:rect l="l" t="t" r="r" b="b"/>
              <a:pathLst>
                <a:path w="804" h="355" extrusionOk="0">
                  <a:moveTo>
                    <a:pt x="747" y="1"/>
                  </a:moveTo>
                  <a:cubicBezTo>
                    <a:pt x="480" y="34"/>
                    <a:pt x="225" y="134"/>
                    <a:pt x="25" y="312"/>
                  </a:cubicBezTo>
                  <a:cubicBezTo>
                    <a:pt x="0" y="336"/>
                    <a:pt x="23" y="355"/>
                    <a:pt x="45" y="355"/>
                  </a:cubicBezTo>
                  <a:cubicBezTo>
                    <a:pt x="54" y="355"/>
                    <a:pt x="63" y="352"/>
                    <a:pt x="69" y="346"/>
                  </a:cubicBezTo>
                  <a:cubicBezTo>
                    <a:pt x="280" y="201"/>
                    <a:pt x="514" y="90"/>
                    <a:pt x="769" y="57"/>
                  </a:cubicBezTo>
                  <a:cubicBezTo>
                    <a:pt x="781" y="57"/>
                    <a:pt x="803" y="45"/>
                    <a:pt x="792" y="23"/>
                  </a:cubicBezTo>
                  <a:cubicBezTo>
                    <a:pt x="792" y="1"/>
                    <a:pt x="759" y="1"/>
                    <a:pt x="74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19"/>
            <p:cNvSpPr/>
            <p:nvPr/>
          </p:nvSpPr>
          <p:spPr>
            <a:xfrm>
              <a:off x="2214562" y="4265560"/>
              <a:ext cx="241387" cy="125665"/>
            </a:xfrm>
            <a:custGeom>
              <a:avLst/>
              <a:gdLst/>
              <a:ahLst/>
              <a:cxnLst/>
              <a:rect l="l" t="t" r="r" b="b"/>
              <a:pathLst>
                <a:path w="6919" h="3602" extrusionOk="0">
                  <a:moveTo>
                    <a:pt x="5298" y="1"/>
                  </a:moveTo>
                  <a:cubicBezTo>
                    <a:pt x="4885" y="1"/>
                    <a:pt x="4437" y="96"/>
                    <a:pt x="3983" y="275"/>
                  </a:cubicBezTo>
                  <a:cubicBezTo>
                    <a:pt x="3360" y="530"/>
                    <a:pt x="1425" y="1565"/>
                    <a:pt x="891" y="1765"/>
                  </a:cubicBezTo>
                  <a:cubicBezTo>
                    <a:pt x="345" y="1954"/>
                    <a:pt x="190" y="1987"/>
                    <a:pt x="190" y="1987"/>
                  </a:cubicBezTo>
                  <a:lnTo>
                    <a:pt x="1" y="2744"/>
                  </a:lnTo>
                  <a:cubicBezTo>
                    <a:pt x="1" y="2744"/>
                    <a:pt x="323" y="3035"/>
                    <a:pt x="623" y="3035"/>
                  </a:cubicBezTo>
                  <a:cubicBezTo>
                    <a:pt x="638" y="3035"/>
                    <a:pt x="653" y="3035"/>
                    <a:pt x="668" y="3033"/>
                  </a:cubicBezTo>
                  <a:cubicBezTo>
                    <a:pt x="731" y="3026"/>
                    <a:pt x="796" y="3023"/>
                    <a:pt x="865" y="3023"/>
                  </a:cubicBezTo>
                  <a:cubicBezTo>
                    <a:pt x="1152" y="3023"/>
                    <a:pt x="1484" y="3079"/>
                    <a:pt x="1781" y="3177"/>
                  </a:cubicBezTo>
                  <a:cubicBezTo>
                    <a:pt x="2147" y="3300"/>
                    <a:pt x="3504" y="3511"/>
                    <a:pt x="3949" y="3589"/>
                  </a:cubicBezTo>
                  <a:cubicBezTo>
                    <a:pt x="3998" y="3598"/>
                    <a:pt x="4049" y="3601"/>
                    <a:pt x="4100" y="3601"/>
                  </a:cubicBezTo>
                  <a:cubicBezTo>
                    <a:pt x="4517" y="3601"/>
                    <a:pt x="4997" y="3354"/>
                    <a:pt x="5195" y="3344"/>
                  </a:cubicBezTo>
                  <a:cubicBezTo>
                    <a:pt x="5217" y="3344"/>
                    <a:pt x="5244" y="3345"/>
                    <a:pt x="5276" y="3345"/>
                  </a:cubicBezTo>
                  <a:cubicBezTo>
                    <a:pt x="5562" y="3345"/>
                    <a:pt x="6192" y="3327"/>
                    <a:pt x="6452" y="2966"/>
                  </a:cubicBezTo>
                  <a:cubicBezTo>
                    <a:pt x="6752" y="2566"/>
                    <a:pt x="6919" y="1743"/>
                    <a:pt x="6786" y="1242"/>
                  </a:cubicBezTo>
                  <a:cubicBezTo>
                    <a:pt x="6663" y="742"/>
                    <a:pt x="6262" y="141"/>
                    <a:pt x="5740" y="41"/>
                  </a:cubicBezTo>
                  <a:cubicBezTo>
                    <a:pt x="5598" y="14"/>
                    <a:pt x="5451" y="1"/>
                    <a:pt x="529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19"/>
            <p:cNvSpPr/>
            <p:nvPr/>
          </p:nvSpPr>
          <p:spPr>
            <a:xfrm>
              <a:off x="2214562" y="4265560"/>
              <a:ext cx="207616" cy="104837"/>
            </a:xfrm>
            <a:custGeom>
              <a:avLst/>
              <a:gdLst/>
              <a:ahLst/>
              <a:cxnLst/>
              <a:rect l="l" t="t" r="r" b="b"/>
              <a:pathLst>
                <a:path w="5951" h="3005" extrusionOk="0">
                  <a:moveTo>
                    <a:pt x="5298" y="1"/>
                  </a:moveTo>
                  <a:cubicBezTo>
                    <a:pt x="4885" y="1"/>
                    <a:pt x="4437" y="96"/>
                    <a:pt x="3983" y="275"/>
                  </a:cubicBezTo>
                  <a:cubicBezTo>
                    <a:pt x="3360" y="530"/>
                    <a:pt x="1425" y="1565"/>
                    <a:pt x="891" y="1765"/>
                  </a:cubicBezTo>
                  <a:cubicBezTo>
                    <a:pt x="345" y="1954"/>
                    <a:pt x="190" y="1987"/>
                    <a:pt x="190" y="1987"/>
                  </a:cubicBezTo>
                  <a:lnTo>
                    <a:pt x="1" y="2744"/>
                  </a:lnTo>
                  <a:cubicBezTo>
                    <a:pt x="1" y="2744"/>
                    <a:pt x="179" y="2910"/>
                    <a:pt x="401" y="2999"/>
                  </a:cubicBezTo>
                  <a:cubicBezTo>
                    <a:pt x="427" y="3003"/>
                    <a:pt x="453" y="3004"/>
                    <a:pt x="479" y="3004"/>
                  </a:cubicBezTo>
                  <a:cubicBezTo>
                    <a:pt x="622" y="3004"/>
                    <a:pt x="770" y="2956"/>
                    <a:pt x="901" y="2899"/>
                  </a:cubicBezTo>
                  <a:cubicBezTo>
                    <a:pt x="1069" y="2810"/>
                    <a:pt x="1235" y="2699"/>
                    <a:pt x="1413" y="2621"/>
                  </a:cubicBezTo>
                  <a:cubicBezTo>
                    <a:pt x="1781" y="2465"/>
                    <a:pt x="2181" y="2465"/>
                    <a:pt x="2581" y="2410"/>
                  </a:cubicBezTo>
                  <a:cubicBezTo>
                    <a:pt x="2903" y="2366"/>
                    <a:pt x="3226" y="2287"/>
                    <a:pt x="3538" y="2176"/>
                  </a:cubicBezTo>
                  <a:cubicBezTo>
                    <a:pt x="3827" y="2076"/>
                    <a:pt x="4116" y="1943"/>
                    <a:pt x="4361" y="1753"/>
                  </a:cubicBezTo>
                  <a:cubicBezTo>
                    <a:pt x="4494" y="1654"/>
                    <a:pt x="4606" y="1520"/>
                    <a:pt x="4727" y="1398"/>
                  </a:cubicBezTo>
                  <a:cubicBezTo>
                    <a:pt x="4828" y="1276"/>
                    <a:pt x="4928" y="1142"/>
                    <a:pt x="5006" y="997"/>
                  </a:cubicBezTo>
                  <a:cubicBezTo>
                    <a:pt x="5050" y="897"/>
                    <a:pt x="5095" y="786"/>
                    <a:pt x="5150" y="686"/>
                  </a:cubicBezTo>
                  <a:cubicBezTo>
                    <a:pt x="5284" y="441"/>
                    <a:pt x="5540" y="297"/>
                    <a:pt x="5795" y="186"/>
                  </a:cubicBezTo>
                  <a:cubicBezTo>
                    <a:pt x="5840" y="163"/>
                    <a:pt x="5896" y="141"/>
                    <a:pt x="5951" y="107"/>
                  </a:cubicBezTo>
                  <a:cubicBezTo>
                    <a:pt x="5884" y="85"/>
                    <a:pt x="5817" y="63"/>
                    <a:pt x="5740" y="41"/>
                  </a:cubicBezTo>
                  <a:cubicBezTo>
                    <a:pt x="5598" y="14"/>
                    <a:pt x="5451" y="1"/>
                    <a:pt x="529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19"/>
            <p:cNvSpPr/>
            <p:nvPr/>
          </p:nvSpPr>
          <p:spPr>
            <a:xfrm>
              <a:off x="2222726" y="4346432"/>
              <a:ext cx="118373" cy="13327"/>
            </a:xfrm>
            <a:custGeom>
              <a:avLst/>
              <a:gdLst/>
              <a:ahLst/>
              <a:cxnLst/>
              <a:rect l="l" t="t" r="r" b="b"/>
              <a:pathLst>
                <a:path w="3393" h="382" extrusionOk="0">
                  <a:moveTo>
                    <a:pt x="2197" y="0"/>
                  </a:moveTo>
                  <a:cubicBezTo>
                    <a:pt x="2170" y="0"/>
                    <a:pt x="2142" y="1"/>
                    <a:pt x="2113" y="3"/>
                  </a:cubicBezTo>
                  <a:cubicBezTo>
                    <a:pt x="1969" y="3"/>
                    <a:pt x="1824" y="25"/>
                    <a:pt x="1680" y="58"/>
                  </a:cubicBezTo>
                  <a:cubicBezTo>
                    <a:pt x="1391" y="114"/>
                    <a:pt x="1124" y="203"/>
                    <a:pt x="835" y="270"/>
                  </a:cubicBezTo>
                  <a:cubicBezTo>
                    <a:pt x="701" y="303"/>
                    <a:pt x="556" y="325"/>
                    <a:pt x="423" y="337"/>
                  </a:cubicBezTo>
                  <a:cubicBezTo>
                    <a:pt x="401" y="338"/>
                    <a:pt x="378" y="339"/>
                    <a:pt x="356" y="339"/>
                  </a:cubicBezTo>
                  <a:cubicBezTo>
                    <a:pt x="234" y="339"/>
                    <a:pt x="115" y="313"/>
                    <a:pt x="12" y="248"/>
                  </a:cubicBezTo>
                  <a:lnTo>
                    <a:pt x="0" y="258"/>
                  </a:lnTo>
                  <a:cubicBezTo>
                    <a:pt x="123" y="347"/>
                    <a:pt x="279" y="381"/>
                    <a:pt x="423" y="381"/>
                  </a:cubicBezTo>
                  <a:cubicBezTo>
                    <a:pt x="568" y="381"/>
                    <a:pt x="712" y="359"/>
                    <a:pt x="857" y="337"/>
                  </a:cubicBezTo>
                  <a:cubicBezTo>
                    <a:pt x="1135" y="281"/>
                    <a:pt x="1413" y="203"/>
                    <a:pt x="1691" y="159"/>
                  </a:cubicBezTo>
                  <a:cubicBezTo>
                    <a:pt x="1836" y="137"/>
                    <a:pt x="1980" y="125"/>
                    <a:pt x="2113" y="125"/>
                  </a:cubicBezTo>
                  <a:cubicBezTo>
                    <a:pt x="2258" y="125"/>
                    <a:pt x="2392" y="147"/>
                    <a:pt x="2525" y="169"/>
                  </a:cubicBezTo>
                  <a:cubicBezTo>
                    <a:pt x="2785" y="222"/>
                    <a:pt x="3056" y="293"/>
                    <a:pt x="3336" y="293"/>
                  </a:cubicBezTo>
                  <a:cubicBezTo>
                    <a:pt x="3355" y="293"/>
                    <a:pt x="3374" y="293"/>
                    <a:pt x="3393" y="292"/>
                  </a:cubicBezTo>
                  <a:lnTo>
                    <a:pt x="3393" y="270"/>
                  </a:lnTo>
                  <a:cubicBezTo>
                    <a:pt x="3104" y="214"/>
                    <a:pt x="2847" y="114"/>
                    <a:pt x="2558" y="48"/>
                  </a:cubicBezTo>
                  <a:cubicBezTo>
                    <a:pt x="2440" y="20"/>
                    <a:pt x="2322" y="0"/>
                    <a:pt x="219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19"/>
            <p:cNvSpPr/>
            <p:nvPr/>
          </p:nvSpPr>
          <p:spPr>
            <a:xfrm>
              <a:off x="2234343" y="4324382"/>
              <a:ext cx="155668" cy="23724"/>
            </a:xfrm>
            <a:custGeom>
              <a:avLst/>
              <a:gdLst/>
              <a:ahLst/>
              <a:cxnLst/>
              <a:rect l="l" t="t" r="r" b="b"/>
              <a:pathLst>
                <a:path w="4462" h="680" extrusionOk="0">
                  <a:moveTo>
                    <a:pt x="4461" y="1"/>
                  </a:moveTo>
                  <a:cubicBezTo>
                    <a:pt x="4261" y="61"/>
                    <a:pt x="4060" y="79"/>
                    <a:pt x="3858" y="79"/>
                  </a:cubicBezTo>
                  <a:cubicBezTo>
                    <a:pt x="3690" y="79"/>
                    <a:pt x="3521" y="67"/>
                    <a:pt x="3349" y="57"/>
                  </a:cubicBezTo>
                  <a:cubicBezTo>
                    <a:pt x="3248" y="45"/>
                    <a:pt x="3159" y="35"/>
                    <a:pt x="3060" y="35"/>
                  </a:cubicBezTo>
                  <a:cubicBezTo>
                    <a:pt x="2971" y="35"/>
                    <a:pt x="2870" y="35"/>
                    <a:pt x="2771" y="45"/>
                  </a:cubicBezTo>
                  <a:cubicBezTo>
                    <a:pt x="2581" y="57"/>
                    <a:pt x="2392" y="79"/>
                    <a:pt x="2203" y="101"/>
                  </a:cubicBezTo>
                  <a:cubicBezTo>
                    <a:pt x="1825" y="168"/>
                    <a:pt x="1458" y="279"/>
                    <a:pt x="1102" y="401"/>
                  </a:cubicBezTo>
                  <a:cubicBezTo>
                    <a:pt x="735" y="524"/>
                    <a:pt x="379" y="635"/>
                    <a:pt x="1" y="668"/>
                  </a:cubicBezTo>
                  <a:lnTo>
                    <a:pt x="1" y="680"/>
                  </a:lnTo>
                  <a:cubicBezTo>
                    <a:pt x="379" y="668"/>
                    <a:pt x="757" y="579"/>
                    <a:pt x="1125" y="479"/>
                  </a:cubicBezTo>
                  <a:cubicBezTo>
                    <a:pt x="1491" y="379"/>
                    <a:pt x="1847" y="279"/>
                    <a:pt x="2225" y="235"/>
                  </a:cubicBezTo>
                  <a:cubicBezTo>
                    <a:pt x="2429" y="210"/>
                    <a:pt x="2632" y="202"/>
                    <a:pt x="2838" y="202"/>
                  </a:cubicBezTo>
                  <a:cubicBezTo>
                    <a:pt x="3003" y="202"/>
                    <a:pt x="3169" y="207"/>
                    <a:pt x="3337" y="212"/>
                  </a:cubicBezTo>
                  <a:cubicBezTo>
                    <a:pt x="3412" y="212"/>
                    <a:pt x="3488" y="214"/>
                    <a:pt x="3565" y="214"/>
                  </a:cubicBezTo>
                  <a:cubicBezTo>
                    <a:pt x="3683" y="214"/>
                    <a:pt x="3801" y="210"/>
                    <a:pt x="3916" y="190"/>
                  </a:cubicBezTo>
                  <a:cubicBezTo>
                    <a:pt x="4105" y="168"/>
                    <a:pt x="4306" y="112"/>
                    <a:pt x="4461" y="12"/>
                  </a:cubicBezTo>
                  <a:lnTo>
                    <a:pt x="446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19"/>
            <p:cNvSpPr/>
            <p:nvPr/>
          </p:nvSpPr>
          <p:spPr>
            <a:xfrm>
              <a:off x="2242124" y="4295669"/>
              <a:ext cx="146702" cy="42353"/>
            </a:xfrm>
            <a:custGeom>
              <a:avLst/>
              <a:gdLst/>
              <a:ahLst/>
              <a:cxnLst/>
              <a:rect l="l" t="t" r="r" b="b"/>
              <a:pathLst>
                <a:path w="4205" h="1214" extrusionOk="0">
                  <a:moveTo>
                    <a:pt x="4204" y="1"/>
                  </a:moveTo>
                  <a:cubicBezTo>
                    <a:pt x="3848" y="112"/>
                    <a:pt x="3482" y="146"/>
                    <a:pt x="3114" y="179"/>
                  </a:cubicBezTo>
                  <a:cubicBezTo>
                    <a:pt x="2759" y="212"/>
                    <a:pt x="2392" y="268"/>
                    <a:pt x="2024" y="346"/>
                  </a:cubicBezTo>
                  <a:cubicBezTo>
                    <a:pt x="1669" y="423"/>
                    <a:pt x="1302" y="524"/>
                    <a:pt x="968" y="657"/>
                  </a:cubicBezTo>
                  <a:cubicBezTo>
                    <a:pt x="623" y="801"/>
                    <a:pt x="289" y="979"/>
                    <a:pt x="0" y="1202"/>
                  </a:cubicBezTo>
                  <a:lnTo>
                    <a:pt x="12" y="1213"/>
                  </a:lnTo>
                  <a:cubicBezTo>
                    <a:pt x="312" y="1002"/>
                    <a:pt x="635" y="835"/>
                    <a:pt x="979" y="712"/>
                  </a:cubicBezTo>
                  <a:cubicBezTo>
                    <a:pt x="1324" y="579"/>
                    <a:pt x="1680" y="490"/>
                    <a:pt x="2047" y="423"/>
                  </a:cubicBezTo>
                  <a:cubicBezTo>
                    <a:pt x="2403" y="357"/>
                    <a:pt x="2770" y="324"/>
                    <a:pt x="3137" y="279"/>
                  </a:cubicBezTo>
                  <a:cubicBezTo>
                    <a:pt x="3493" y="223"/>
                    <a:pt x="3871" y="179"/>
                    <a:pt x="4204" y="12"/>
                  </a:cubicBezTo>
                  <a:lnTo>
                    <a:pt x="420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19"/>
            <p:cNvSpPr/>
            <p:nvPr/>
          </p:nvSpPr>
          <p:spPr>
            <a:xfrm>
              <a:off x="2221156" y="4143172"/>
              <a:ext cx="180089" cy="198719"/>
            </a:xfrm>
            <a:custGeom>
              <a:avLst/>
              <a:gdLst/>
              <a:ahLst/>
              <a:cxnLst/>
              <a:rect l="l" t="t" r="r" b="b"/>
              <a:pathLst>
                <a:path w="5162" h="5696" extrusionOk="0">
                  <a:moveTo>
                    <a:pt x="3177" y="0"/>
                  </a:moveTo>
                  <a:cubicBezTo>
                    <a:pt x="3112" y="0"/>
                    <a:pt x="3043" y="4"/>
                    <a:pt x="2971" y="12"/>
                  </a:cubicBezTo>
                  <a:cubicBezTo>
                    <a:pt x="2348" y="78"/>
                    <a:pt x="1491" y="1302"/>
                    <a:pt x="1202" y="1814"/>
                  </a:cubicBezTo>
                  <a:cubicBezTo>
                    <a:pt x="913" y="2337"/>
                    <a:pt x="835" y="3315"/>
                    <a:pt x="712" y="4105"/>
                  </a:cubicBezTo>
                  <a:cubicBezTo>
                    <a:pt x="579" y="4895"/>
                    <a:pt x="1" y="5117"/>
                    <a:pt x="1" y="5117"/>
                  </a:cubicBezTo>
                  <a:lnTo>
                    <a:pt x="67" y="5696"/>
                  </a:lnTo>
                  <a:cubicBezTo>
                    <a:pt x="67" y="5696"/>
                    <a:pt x="423" y="5673"/>
                    <a:pt x="702" y="5562"/>
                  </a:cubicBezTo>
                  <a:cubicBezTo>
                    <a:pt x="979" y="5462"/>
                    <a:pt x="1725" y="5284"/>
                    <a:pt x="2192" y="5061"/>
                  </a:cubicBezTo>
                  <a:cubicBezTo>
                    <a:pt x="2648" y="4828"/>
                    <a:pt x="3304" y="4628"/>
                    <a:pt x="3827" y="4383"/>
                  </a:cubicBezTo>
                  <a:cubicBezTo>
                    <a:pt x="4338" y="4139"/>
                    <a:pt x="4483" y="3783"/>
                    <a:pt x="4706" y="3437"/>
                  </a:cubicBezTo>
                  <a:cubicBezTo>
                    <a:pt x="4917" y="3081"/>
                    <a:pt x="5161" y="2503"/>
                    <a:pt x="5106" y="2036"/>
                  </a:cubicBezTo>
                  <a:cubicBezTo>
                    <a:pt x="5050" y="1569"/>
                    <a:pt x="4583" y="1458"/>
                    <a:pt x="4494" y="1447"/>
                  </a:cubicBezTo>
                  <a:cubicBezTo>
                    <a:pt x="4394" y="1425"/>
                    <a:pt x="4350" y="1324"/>
                    <a:pt x="4272" y="1257"/>
                  </a:cubicBezTo>
                  <a:cubicBezTo>
                    <a:pt x="4194" y="1191"/>
                    <a:pt x="4083" y="724"/>
                    <a:pt x="3994" y="457"/>
                  </a:cubicBezTo>
                  <a:cubicBezTo>
                    <a:pt x="3925" y="211"/>
                    <a:pt x="3665" y="0"/>
                    <a:pt x="3177"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19"/>
            <p:cNvSpPr/>
            <p:nvPr/>
          </p:nvSpPr>
          <p:spPr>
            <a:xfrm>
              <a:off x="2221156" y="4256490"/>
              <a:ext cx="96255" cy="85405"/>
            </a:xfrm>
            <a:custGeom>
              <a:avLst/>
              <a:gdLst/>
              <a:ahLst/>
              <a:cxnLst/>
              <a:rect l="l" t="t" r="r" b="b"/>
              <a:pathLst>
                <a:path w="2759" h="2448" extrusionOk="0">
                  <a:moveTo>
                    <a:pt x="2214" y="1"/>
                  </a:moveTo>
                  <a:cubicBezTo>
                    <a:pt x="2125" y="11"/>
                    <a:pt x="2047" y="78"/>
                    <a:pt x="1970" y="134"/>
                  </a:cubicBezTo>
                  <a:cubicBezTo>
                    <a:pt x="1780" y="245"/>
                    <a:pt x="1513" y="212"/>
                    <a:pt x="1302" y="301"/>
                  </a:cubicBezTo>
                  <a:cubicBezTo>
                    <a:pt x="1102" y="379"/>
                    <a:pt x="969" y="545"/>
                    <a:pt x="779" y="657"/>
                  </a:cubicBezTo>
                  <a:cubicBezTo>
                    <a:pt x="769" y="657"/>
                    <a:pt x="746" y="668"/>
                    <a:pt x="735" y="679"/>
                  </a:cubicBezTo>
                  <a:cubicBezTo>
                    <a:pt x="724" y="735"/>
                    <a:pt x="712" y="802"/>
                    <a:pt x="712" y="857"/>
                  </a:cubicBezTo>
                  <a:cubicBezTo>
                    <a:pt x="579" y="1647"/>
                    <a:pt x="1" y="1869"/>
                    <a:pt x="1" y="1869"/>
                  </a:cubicBezTo>
                  <a:lnTo>
                    <a:pt x="67" y="2448"/>
                  </a:lnTo>
                  <a:lnTo>
                    <a:pt x="90" y="2448"/>
                  </a:lnTo>
                  <a:cubicBezTo>
                    <a:pt x="779" y="2280"/>
                    <a:pt x="1424" y="1924"/>
                    <a:pt x="1925" y="1424"/>
                  </a:cubicBezTo>
                  <a:lnTo>
                    <a:pt x="2158" y="1190"/>
                  </a:lnTo>
                  <a:cubicBezTo>
                    <a:pt x="2247" y="1079"/>
                    <a:pt x="2270" y="1068"/>
                    <a:pt x="2359" y="957"/>
                  </a:cubicBezTo>
                  <a:cubicBezTo>
                    <a:pt x="2481" y="802"/>
                    <a:pt x="2648" y="557"/>
                    <a:pt x="2714" y="379"/>
                  </a:cubicBezTo>
                  <a:cubicBezTo>
                    <a:pt x="2737" y="334"/>
                    <a:pt x="2759" y="278"/>
                    <a:pt x="2737" y="234"/>
                  </a:cubicBezTo>
                  <a:cubicBezTo>
                    <a:pt x="2714" y="189"/>
                    <a:pt x="2682" y="167"/>
                    <a:pt x="2648" y="145"/>
                  </a:cubicBezTo>
                  <a:cubicBezTo>
                    <a:pt x="2548" y="100"/>
                    <a:pt x="2448" y="56"/>
                    <a:pt x="2348" y="23"/>
                  </a:cubicBezTo>
                  <a:cubicBezTo>
                    <a:pt x="2303" y="11"/>
                    <a:pt x="2259" y="1"/>
                    <a:pt x="221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19"/>
            <p:cNvSpPr/>
            <p:nvPr/>
          </p:nvSpPr>
          <p:spPr>
            <a:xfrm>
              <a:off x="2215713" y="4217275"/>
              <a:ext cx="77660" cy="115687"/>
            </a:xfrm>
            <a:custGeom>
              <a:avLst/>
              <a:gdLst/>
              <a:ahLst/>
              <a:cxnLst/>
              <a:rect l="l" t="t" r="r" b="b"/>
              <a:pathLst>
                <a:path w="2226" h="3316" extrusionOk="0">
                  <a:moveTo>
                    <a:pt x="2215" y="1"/>
                  </a:moveTo>
                  <a:cubicBezTo>
                    <a:pt x="2003" y="268"/>
                    <a:pt x="1847" y="591"/>
                    <a:pt x="1714" y="913"/>
                  </a:cubicBezTo>
                  <a:cubicBezTo>
                    <a:pt x="1636" y="1069"/>
                    <a:pt x="1580" y="1236"/>
                    <a:pt x="1525" y="1392"/>
                  </a:cubicBezTo>
                  <a:cubicBezTo>
                    <a:pt x="1469" y="1558"/>
                    <a:pt x="1414" y="1736"/>
                    <a:pt x="1358" y="1892"/>
                  </a:cubicBezTo>
                  <a:cubicBezTo>
                    <a:pt x="1325" y="1970"/>
                    <a:pt x="1303" y="2047"/>
                    <a:pt x="1269" y="2126"/>
                  </a:cubicBezTo>
                  <a:cubicBezTo>
                    <a:pt x="1236" y="2192"/>
                    <a:pt x="1180" y="2270"/>
                    <a:pt x="1135" y="2337"/>
                  </a:cubicBezTo>
                  <a:cubicBezTo>
                    <a:pt x="1046" y="2482"/>
                    <a:pt x="947" y="2626"/>
                    <a:pt x="836" y="2749"/>
                  </a:cubicBezTo>
                  <a:cubicBezTo>
                    <a:pt x="779" y="2815"/>
                    <a:pt x="724" y="2882"/>
                    <a:pt x="658" y="2949"/>
                  </a:cubicBezTo>
                  <a:cubicBezTo>
                    <a:pt x="602" y="3004"/>
                    <a:pt x="546" y="3071"/>
                    <a:pt x="468" y="3115"/>
                  </a:cubicBezTo>
                  <a:cubicBezTo>
                    <a:pt x="335" y="3216"/>
                    <a:pt x="168" y="3260"/>
                    <a:pt x="1" y="3305"/>
                  </a:cubicBezTo>
                  <a:lnTo>
                    <a:pt x="1" y="3315"/>
                  </a:lnTo>
                  <a:cubicBezTo>
                    <a:pt x="168" y="3282"/>
                    <a:pt x="346" y="3249"/>
                    <a:pt x="502" y="3149"/>
                  </a:cubicBezTo>
                  <a:cubicBezTo>
                    <a:pt x="579" y="3105"/>
                    <a:pt x="646" y="3048"/>
                    <a:pt x="702" y="2993"/>
                  </a:cubicBezTo>
                  <a:cubicBezTo>
                    <a:pt x="769" y="2927"/>
                    <a:pt x="836" y="2871"/>
                    <a:pt x="891" y="2804"/>
                  </a:cubicBezTo>
                  <a:cubicBezTo>
                    <a:pt x="1013" y="2670"/>
                    <a:pt x="1125" y="2537"/>
                    <a:pt x="1224" y="2393"/>
                  </a:cubicBezTo>
                  <a:cubicBezTo>
                    <a:pt x="1269" y="2326"/>
                    <a:pt x="1313" y="2259"/>
                    <a:pt x="1369" y="2170"/>
                  </a:cubicBezTo>
                  <a:lnTo>
                    <a:pt x="1469" y="1936"/>
                  </a:lnTo>
                  <a:cubicBezTo>
                    <a:pt x="1536" y="1758"/>
                    <a:pt x="1592" y="1614"/>
                    <a:pt x="1669" y="1447"/>
                  </a:cubicBezTo>
                  <a:cubicBezTo>
                    <a:pt x="1736" y="1291"/>
                    <a:pt x="1792" y="1125"/>
                    <a:pt x="1847" y="969"/>
                  </a:cubicBezTo>
                  <a:cubicBezTo>
                    <a:pt x="1970" y="646"/>
                    <a:pt x="2092" y="324"/>
                    <a:pt x="222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19"/>
            <p:cNvSpPr/>
            <p:nvPr/>
          </p:nvSpPr>
          <p:spPr>
            <a:xfrm>
              <a:off x="2227366" y="4238243"/>
              <a:ext cx="111780" cy="93952"/>
            </a:xfrm>
            <a:custGeom>
              <a:avLst/>
              <a:gdLst/>
              <a:ahLst/>
              <a:cxnLst/>
              <a:rect l="l" t="t" r="r" b="b"/>
              <a:pathLst>
                <a:path w="3204" h="2693" extrusionOk="0">
                  <a:moveTo>
                    <a:pt x="3204" y="1"/>
                  </a:moveTo>
                  <a:cubicBezTo>
                    <a:pt x="2870" y="134"/>
                    <a:pt x="2559" y="346"/>
                    <a:pt x="2292" y="590"/>
                  </a:cubicBezTo>
                  <a:cubicBezTo>
                    <a:pt x="2225" y="646"/>
                    <a:pt x="2158" y="712"/>
                    <a:pt x="2092" y="779"/>
                  </a:cubicBezTo>
                  <a:cubicBezTo>
                    <a:pt x="2036" y="846"/>
                    <a:pt x="1980" y="913"/>
                    <a:pt x="1925" y="991"/>
                  </a:cubicBezTo>
                  <a:cubicBezTo>
                    <a:pt x="1814" y="1135"/>
                    <a:pt x="1713" y="1291"/>
                    <a:pt x="1624" y="1446"/>
                  </a:cubicBezTo>
                  <a:cubicBezTo>
                    <a:pt x="1535" y="1591"/>
                    <a:pt x="1436" y="1747"/>
                    <a:pt x="1335" y="1881"/>
                  </a:cubicBezTo>
                  <a:cubicBezTo>
                    <a:pt x="1224" y="2025"/>
                    <a:pt x="1102" y="2148"/>
                    <a:pt x="957" y="2259"/>
                  </a:cubicBezTo>
                  <a:cubicBezTo>
                    <a:pt x="690" y="2470"/>
                    <a:pt x="356" y="2615"/>
                    <a:pt x="1" y="2681"/>
                  </a:cubicBezTo>
                  <a:lnTo>
                    <a:pt x="1" y="2692"/>
                  </a:lnTo>
                  <a:cubicBezTo>
                    <a:pt x="356" y="2648"/>
                    <a:pt x="712" y="2526"/>
                    <a:pt x="1013" y="2314"/>
                  </a:cubicBezTo>
                  <a:cubicBezTo>
                    <a:pt x="1157" y="2214"/>
                    <a:pt x="1291" y="2092"/>
                    <a:pt x="1414" y="1947"/>
                  </a:cubicBezTo>
                  <a:cubicBezTo>
                    <a:pt x="1535" y="1814"/>
                    <a:pt x="1624" y="1658"/>
                    <a:pt x="1725" y="1513"/>
                  </a:cubicBezTo>
                  <a:cubicBezTo>
                    <a:pt x="1925" y="1213"/>
                    <a:pt x="2148" y="946"/>
                    <a:pt x="2392" y="702"/>
                  </a:cubicBezTo>
                  <a:cubicBezTo>
                    <a:pt x="2648" y="445"/>
                    <a:pt x="2915" y="223"/>
                    <a:pt x="3204" y="12"/>
                  </a:cubicBezTo>
                  <a:lnTo>
                    <a:pt x="320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19"/>
            <p:cNvSpPr/>
            <p:nvPr/>
          </p:nvSpPr>
          <p:spPr>
            <a:xfrm>
              <a:off x="2237449" y="4272015"/>
              <a:ext cx="116454" cy="62484"/>
            </a:xfrm>
            <a:custGeom>
              <a:avLst/>
              <a:gdLst/>
              <a:ahLst/>
              <a:cxnLst/>
              <a:rect l="l" t="t" r="r" b="b"/>
              <a:pathLst>
                <a:path w="3338" h="1791" extrusionOk="0">
                  <a:moveTo>
                    <a:pt x="3327" y="1"/>
                  </a:moveTo>
                  <a:cubicBezTo>
                    <a:pt x="3026" y="112"/>
                    <a:pt x="2748" y="268"/>
                    <a:pt x="2481" y="434"/>
                  </a:cubicBezTo>
                  <a:cubicBezTo>
                    <a:pt x="2215" y="612"/>
                    <a:pt x="1970" y="801"/>
                    <a:pt x="1703" y="990"/>
                  </a:cubicBezTo>
                  <a:cubicBezTo>
                    <a:pt x="1447" y="1168"/>
                    <a:pt x="1180" y="1346"/>
                    <a:pt x="902" y="1479"/>
                  </a:cubicBezTo>
                  <a:cubicBezTo>
                    <a:pt x="624" y="1624"/>
                    <a:pt x="324" y="1736"/>
                    <a:pt x="1" y="1780"/>
                  </a:cubicBezTo>
                  <a:lnTo>
                    <a:pt x="12" y="1791"/>
                  </a:lnTo>
                  <a:cubicBezTo>
                    <a:pt x="324" y="1758"/>
                    <a:pt x="624" y="1657"/>
                    <a:pt x="913" y="1524"/>
                  </a:cubicBezTo>
                  <a:cubicBezTo>
                    <a:pt x="1202" y="1380"/>
                    <a:pt x="1480" y="1213"/>
                    <a:pt x="1747" y="1035"/>
                  </a:cubicBezTo>
                  <a:cubicBezTo>
                    <a:pt x="2003" y="868"/>
                    <a:pt x="2270" y="679"/>
                    <a:pt x="2526" y="501"/>
                  </a:cubicBezTo>
                  <a:cubicBezTo>
                    <a:pt x="2781" y="323"/>
                    <a:pt x="3048" y="156"/>
                    <a:pt x="3337" y="11"/>
                  </a:cubicBezTo>
                  <a:lnTo>
                    <a:pt x="3327"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19"/>
            <p:cNvSpPr/>
            <p:nvPr/>
          </p:nvSpPr>
          <p:spPr>
            <a:xfrm>
              <a:off x="2083416" y="4357387"/>
              <a:ext cx="124583" cy="195265"/>
            </a:xfrm>
            <a:custGeom>
              <a:avLst/>
              <a:gdLst/>
              <a:ahLst/>
              <a:cxnLst/>
              <a:rect l="l" t="t" r="r" b="b"/>
              <a:pathLst>
                <a:path w="3571" h="5597" extrusionOk="0">
                  <a:moveTo>
                    <a:pt x="3059" y="1"/>
                  </a:moveTo>
                  <a:lnTo>
                    <a:pt x="3059" y="1"/>
                  </a:lnTo>
                  <a:cubicBezTo>
                    <a:pt x="3059" y="1"/>
                    <a:pt x="3081" y="67"/>
                    <a:pt x="2814" y="256"/>
                  </a:cubicBezTo>
                  <a:cubicBezTo>
                    <a:pt x="2559" y="456"/>
                    <a:pt x="1524" y="968"/>
                    <a:pt x="1046" y="1568"/>
                  </a:cubicBezTo>
                  <a:cubicBezTo>
                    <a:pt x="557" y="2158"/>
                    <a:pt x="23" y="3248"/>
                    <a:pt x="11" y="3882"/>
                  </a:cubicBezTo>
                  <a:cubicBezTo>
                    <a:pt x="1" y="4516"/>
                    <a:pt x="223" y="4927"/>
                    <a:pt x="456" y="5161"/>
                  </a:cubicBezTo>
                  <a:cubicBezTo>
                    <a:pt x="661" y="5376"/>
                    <a:pt x="1113" y="5497"/>
                    <a:pt x="1418" y="5497"/>
                  </a:cubicBezTo>
                  <a:cubicBezTo>
                    <a:pt x="1443" y="5497"/>
                    <a:pt x="1468" y="5497"/>
                    <a:pt x="1491" y="5495"/>
                  </a:cubicBezTo>
                  <a:cubicBezTo>
                    <a:pt x="1588" y="5484"/>
                    <a:pt x="1691" y="5479"/>
                    <a:pt x="1794" y="5479"/>
                  </a:cubicBezTo>
                  <a:cubicBezTo>
                    <a:pt x="2011" y="5479"/>
                    <a:pt x="2226" y="5501"/>
                    <a:pt x="2369" y="5539"/>
                  </a:cubicBezTo>
                  <a:cubicBezTo>
                    <a:pt x="2464" y="5565"/>
                    <a:pt x="2546" y="5597"/>
                    <a:pt x="2630" y="5597"/>
                  </a:cubicBezTo>
                  <a:cubicBezTo>
                    <a:pt x="2724" y="5597"/>
                    <a:pt x="2819" y="5557"/>
                    <a:pt x="2937" y="5428"/>
                  </a:cubicBezTo>
                  <a:cubicBezTo>
                    <a:pt x="3159" y="5183"/>
                    <a:pt x="3204" y="4949"/>
                    <a:pt x="3192" y="4583"/>
                  </a:cubicBezTo>
                  <a:cubicBezTo>
                    <a:pt x="3170" y="4205"/>
                    <a:pt x="2937" y="3493"/>
                    <a:pt x="2992" y="3192"/>
                  </a:cubicBezTo>
                  <a:cubicBezTo>
                    <a:pt x="3037" y="2881"/>
                    <a:pt x="3182" y="2403"/>
                    <a:pt x="3293" y="1746"/>
                  </a:cubicBezTo>
                  <a:cubicBezTo>
                    <a:pt x="3393" y="1079"/>
                    <a:pt x="3570" y="334"/>
                    <a:pt x="3570" y="334"/>
                  </a:cubicBezTo>
                  <a:lnTo>
                    <a:pt x="3059" y="1"/>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19"/>
            <p:cNvSpPr/>
            <p:nvPr/>
          </p:nvSpPr>
          <p:spPr>
            <a:xfrm>
              <a:off x="2103198" y="4359305"/>
              <a:ext cx="104802" cy="193347"/>
            </a:xfrm>
            <a:custGeom>
              <a:avLst/>
              <a:gdLst/>
              <a:ahLst/>
              <a:cxnLst/>
              <a:rect l="l" t="t" r="r" b="b"/>
              <a:pathLst>
                <a:path w="3004" h="5542" extrusionOk="0">
                  <a:moveTo>
                    <a:pt x="2581" y="1"/>
                  </a:moveTo>
                  <a:lnTo>
                    <a:pt x="2581" y="12"/>
                  </a:lnTo>
                  <a:cubicBezTo>
                    <a:pt x="2503" y="123"/>
                    <a:pt x="2447" y="268"/>
                    <a:pt x="2381" y="390"/>
                  </a:cubicBezTo>
                  <a:cubicBezTo>
                    <a:pt x="2292" y="524"/>
                    <a:pt x="2214" y="646"/>
                    <a:pt x="2158" y="791"/>
                  </a:cubicBezTo>
                  <a:cubicBezTo>
                    <a:pt x="2025" y="1102"/>
                    <a:pt x="2036" y="1458"/>
                    <a:pt x="2036" y="1792"/>
                  </a:cubicBezTo>
                  <a:cubicBezTo>
                    <a:pt x="2036" y="2381"/>
                    <a:pt x="1992" y="2971"/>
                    <a:pt x="1936" y="3560"/>
                  </a:cubicBezTo>
                  <a:cubicBezTo>
                    <a:pt x="1936" y="3627"/>
                    <a:pt x="1936" y="3693"/>
                    <a:pt x="1914" y="3760"/>
                  </a:cubicBezTo>
                  <a:cubicBezTo>
                    <a:pt x="1836" y="3960"/>
                    <a:pt x="1624" y="4061"/>
                    <a:pt x="1424" y="4138"/>
                  </a:cubicBezTo>
                  <a:cubicBezTo>
                    <a:pt x="1124" y="4249"/>
                    <a:pt x="813" y="4350"/>
                    <a:pt x="601" y="4583"/>
                  </a:cubicBezTo>
                  <a:cubicBezTo>
                    <a:pt x="445" y="4739"/>
                    <a:pt x="356" y="4961"/>
                    <a:pt x="178" y="5095"/>
                  </a:cubicBezTo>
                  <a:cubicBezTo>
                    <a:pt x="123" y="5139"/>
                    <a:pt x="57" y="5173"/>
                    <a:pt x="0" y="5206"/>
                  </a:cubicBezTo>
                  <a:cubicBezTo>
                    <a:pt x="231" y="5356"/>
                    <a:pt x="586" y="5443"/>
                    <a:pt x="842" y="5443"/>
                  </a:cubicBezTo>
                  <a:cubicBezTo>
                    <a:pt x="870" y="5443"/>
                    <a:pt x="898" y="5442"/>
                    <a:pt x="924" y="5440"/>
                  </a:cubicBezTo>
                  <a:cubicBezTo>
                    <a:pt x="1021" y="5429"/>
                    <a:pt x="1124" y="5424"/>
                    <a:pt x="1227" y="5424"/>
                  </a:cubicBezTo>
                  <a:cubicBezTo>
                    <a:pt x="1444" y="5424"/>
                    <a:pt x="1659" y="5446"/>
                    <a:pt x="1802" y="5484"/>
                  </a:cubicBezTo>
                  <a:cubicBezTo>
                    <a:pt x="1897" y="5510"/>
                    <a:pt x="1979" y="5542"/>
                    <a:pt x="2063" y="5542"/>
                  </a:cubicBezTo>
                  <a:cubicBezTo>
                    <a:pt x="2157" y="5542"/>
                    <a:pt x="2252" y="5502"/>
                    <a:pt x="2370" y="5373"/>
                  </a:cubicBezTo>
                  <a:cubicBezTo>
                    <a:pt x="2592" y="5128"/>
                    <a:pt x="2637" y="4894"/>
                    <a:pt x="2625" y="4528"/>
                  </a:cubicBezTo>
                  <a:cubicBezTo>
                    <a:pt x="2603" y="4150"/>
                    <a:pt x="2370" y="3438"/>
                    <a:pt x="2425" y="3137"/>
                  </a:cubicBezTo>
                  <a:cubicBezTo>
                    <a:pt x="2470" y="2826"/>
                    <a:pt x="2615" y="2348"/>
                    <a:pt x="2726" y="1691"/>
                  </a:cubicBezTo>
                  <a:cubicBezTo>
                    <a:pt x="2826" y="1024"/>
                    <a:pt x="3003" y="279"/>
                    <a:pt x="3003" y="279"/>
                  </a:cubicBezTo>
                  <a:lnTo>
                    <a:pt x="258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19"/>
            <p:cNvSpPr/>
            <p:nvPr/>
          </p:nvSpPr>
          <p:spPr>
            <a:xfrm>
              <a:off x="2162962" y="4354665"/>
              <a:ext cx="32236" cy="34957"/>
            </a:xfrm>
            <a:custGeom>
              <a:avLst/>
              <a:gdLst/>
              <a:ahLst/>
              <a:cxnLst/>
              <a:rect l="l" t="t" r="r" b="b"/>
              <a:pathLst>
                <a:path w="924" h="1002" extrusionOk="0">
                  <a:moveTo>
                    <a:pt x="912" y="0"/>
                  </a:moveTo>
                  <a:cubicBezTo>
                    <a:pt x="868" y="101"/>
                    <a:pt x="801" y="190"/>
                    <a:pt x="724" y="279"/>
                  </a:cubicBezTo>
                  <a:cubicBezTo>
                    <a:pt x="645" y="356"/>
                    <a:pt x="556" y="423"/>
                    <a:pt x="467" y="490"/>
                  </a:cubicBezTo>
                  <a:cubicBezTo>
                    <a:pt x="378" y="556"/>
                    <a:pt x="279" y="623"/>
                    <a:pt x="201" y="701"/>
                  </a:cubicBezTo>
                  <a:cubicBezTo>
                    <a:pt x="112" y="790"/>
                    <a:pt x="34" y="879"/>
                    <a:pt x="0" y="1001"/>
                  </a:cubicBezTo>
                  <a:lnTo>
                    <a:pt x="12" y="1001"/>
                  </a:lnTo>
                  <a:cubicBezTo>
                    <a:pt x="89" y="924"/>
                    <a:pt x="168" y="846"/>
                    <a:pt x="257" y="779"/>
                  </a:cubicBezTo>
                  <a:cubicBezTo>
                    <a:pt x="346" y="701"/>
                    <a:pt x="423" y="623"/>
                    <a:pt x="512" y="546"/>
                  </a:cubicBezTo>
                  <a:cubicBezTo>
                    <a:pt x="601" y="479"/>
                    <a:pt x="679" y="390"/>
                    <a:pt x="757" y="301"/>
                  </a:cubicBezTo>
                  <a:cubicBezTo>
                    <a:pt x="835" y="212"/>
                    <a:pt x="890" y="111"/>
                    <a:pt x="92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19"/>
            <p:cNvSpPr/>
            <p:nvPr/>
          </p:nvSpPr>
          <p:spPr>
            <a:xfrm>
              <a:off x="2109408" y="4358538"/>
              <a:ext cx="93568" cy="128874"/>
            </a:xfrm>
            <a:custGeom>
              <a:avLst/>
              <a:gdLst/>
              <a:ahLst/>
              <a:cxnLst/>
              <a:rect l="l" t="t" r="r" b="b"/>
              <a:pathLst>
                <a:path w="2682" h="3694" extrusionOk="0">
                  <a:moveTo>
                    <a:pt x="2670" y="0"/>
                  </a:moveTo>
                  <a:cubicBezTo>
                    <a:pt x="2470" y="334"/>
                    <a:pt x="2214" y="623"/>
                    <a:pt x="1947" y="902"/>
                  </a:cubicBezTo>
                  <a:cubicBezTo>
                    <a:pt x="1680" y="1169"/>
                    <a:pt x="1391" y="1424"/>
                    <a:pt x="1124" y="1703"/>
                  </a:cubicBezTo>
                  <a:cubicBezTo>
                    <a:pt x="846" y="1970"/>
                    <a:pt x="568" y="2259"/>
                    <a:pt x="368" y="2592"/>
                  </a:cubicBezTo>
                  <a:cubicBezTo>
                    <a:pt x="168" y="2926"/>
                    <a:pt x="12" y="3304"/>
                    <a:pt x="0" y="3693"/>
                  </a:cubicBezTo>
                  <a:lnTo>
                    <a:pt x="12" y="3693"/>
                  </a:lnTo>
                  <a:cubicBezTo>
                    <a:pt x="112" y="3326"/>
                    <a:pt x="290" y="2981"/>
                    <a:pt x="501" y="2670"/>
                  </a:cubicBezTo>
                  <a:cubicBezTo>
                    <a:pt x="712" y="2358"/>
                    <a:pt x="946" y="2069"/>
                    <a:pt x="1213" y="1792"/>
                  </a:cubicBezTo>
                  <a:cubicBezTo>
                    <a:pt x="1469" y="1502"/>
                    <a:pt x="1747" y="1235"/>
                    <a:pt x="2002" y="946"/>
                  </a:cubicBezTo>
                  <a:cubicBezTo>
                    <a:pt x="2259" y="657"/>
                    <a:pt x="2503" y="356"/>
                    <a:pt x="2681" y="12"/>
                  </a:cubicBezTo>
                  <a:lnTo>
                    <a:pt x="2670"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19"/>
            <p:cNvSpPr/>
            <p:nvPr/>
          </p:nvSpPr>
          <p:spPr>
            <a:xfrm>
              <a:off x="2162578" y="4362027"/>
              <a:ext cx="43086" cy="86207"/>
            </a:xfrm>
            <a:custGeom>
              <a:avLst/>
              <a:gdLst/>
              <a:ahLst/>
              <a:cxnLst/>
              <a:rect l="l" t="t" r="r" b="b"/>
              <a:pathLst>
                <a:path w="1235" h="2471" extrusionOk="0">
                  <a:moveTo>
                    <a:pt x="1224" y="1"/>
                  </a:moveTo>
                  <a:cubicBezTo>
                    <a:pt x="1202" y="234"/>
                    <a:pt x="1101" y="457"/>
                    <a:pt x="990" y="646"/>
                  </a:cubicBezTo>
                  <a:cubicBezTo>
                    <a:pt x="879" y="846"/>
                    <a:pt x="735" y="1024"/>
                    <a:pt x="590" y="1213"/>
                  </a:cubicBezTo>
                  <a:cubicBezTo>
                    <a:pt x="446" y="1391"/>
                    <a:pt x="290" y="1569"/>
                    <a:pt x="189" y="1781"/>
                  </a:cubicBezTo>
                  <a:cubicBezTo>
                    <a:pt x="78" y="1991"/>
                    <a:pt x="1" y="2236"/>
                    <a:pt x="23" y="2470"/>
                  </a:cubicBezTo>
                  <a:lnTo>
                    <a:pt x="34" y="2470"/>
                  </a:lnTo>
                  <a:cubicBezTo>
                    <a:pt x="90" y="2248"/>
                    <a:pt x="179" y="2036"/>
                    <a:pt x="290" y="1847"/>
                  </a:cubicBezTo>
                  <a:cubicBezTo>
                    <a:pt x="412" y="1647"/>
                    <a:pt x="534" y="1458"/>
                    <a:pt x="668" y="1269"/>
                  </a:cubicBezTo>
                  <a:cubicBezTo>
                    <a:pt x="801" y="1079"/>
                    <a:pt x="935" y="891"/>
                    <a:pt x="1046" y="679"/>
                  </a:cubicBezTo>
                  <a:cubicBezTo>
                    <a:pt x="1146" y="468"/>
                    <a:pt x="1224" y="246"/>
                    <a:pt x="1235" y="12"/>
                  </a:cubicBezTo>
                  <a:lnTo>
                    <a:pt x="122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19"/>
            <p:cNvSpPr/>
            <p:nvPr/>
          </p:nvSpPr>
          <p:spPr>
            <a:xfrm>
              <a:off x="2164497" y="4373679"/>
              <a:ext cx="40818" cy="96255"/>
            </a:xfrm>
            <a:custGeom>
              <a:avLst/>
              <a:gdLst/>
              <a:ahLst/>
              <a:cxnLst/>
              <a:rect l="l" t="t" r="r" b="b"/>
              <a:pathLst>
                <a:path w="1170" h="2759" extrusionOk="0">
                  <a:moveTo>
                    <a:pt x="1169" y="1"/>
                  </a:moveTo>
                  <a:cubicBezTo>
                    <a:pt x="1113" y="245"/>
                    <a:pt x="1002" y="468"/>
                    <a:pt x="880" y="690"/>
                  </a:cubicBezTo>
                  <a:cubicBezTo>
                    <a:pt x="757" y="901"/>
                    <a:pt x="624" y="1124"/>
                    <a:pt x="512" y="1346"/>
                  </a:cubicBezTo>
                  <a:cubicBezTo>
                    <a:pt x="401" y="1568"/>
                    <a:pt x="290" y="1791"/>
                    <a:pt x="201" y="2036"/>
                  </a:cubicBezTo>
                  <a:cubicBezTo>
                    <a:pt x="112" y="2270"/>
                    <a:pt x="45" y="2514"/>
                    <a:pt x="1" y="2759"/>
                  </a:cubicBezTo>
                  <a:lnTo>
                    <a:pt x="12" y="2759"/>
                  </a:lnTo>
                  <a:cubicBezTo>
                    <a:pt x="101" y="2525"/>
                    <a:pt x="190" y="2292"/>
                    <a:pt x="290" y="2069"/>
                  </a:cubicBezTo>
                  <a:cubicBezTo>
                    <a:pt x="379" y="1835"/>
                    <a:pt x="479" y="1602"/>
                    <a:pt x="579" y="1380"/>
                  </a:cubicBezTo>
                  <a:cubicBezTo>
                    <a:pt x="680" y="1157"/>
                    <a:pt x="802" y="935"/>
                    <a:pt x="924" y="712"/>
                  </a:cubicBezTo>
                  <a:cubicBezTo>
                    <a:pt x="1036" y="490"/>
                    <a:pt x="1135" y="245"/>
                    <a:pt x="116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19"/>
            <p:cNvSpPr/>
            <p:nvPr/>
          </p:nvSpPr>
          <p:spPr>
            <a:xfrm>
              <a:off x="1985240" y="4248779"/>
              <a:ext cx="203743" cy="127758"/>
            </a:xfrm>
            <a:custGeom>
              <a:avLst/>
              <a:gdLst/>
              <a:ahLst/>
              <a:cxnLst/>
              <a:rect l="l" t="t" r="r" b="b"/>
              <a:pathLst>
                <a:path w="5840" h="3662" extrusionOk="0">
                  <a:moveTo>
                    <a:pt x="1529" y="0"/>
                  </a:moveTo>
                  <a:cubicBezTo>
                    <a:pt x="1311" y="0"/>
                    <a:pt x="1112" y="48"/>
                    <a:pt x="924" y="166"/>
                  </a:cubicBezTo>
                  <a:cubicBezTo>
                    <a:pt x="479" y="455"/>
                    <a:pt x="512" y="555"/>
                    <a:pt x="257" y="900"/>
                  </a:cubicBezTo>
                  <a:cubicBezTo>
                    <a:pt x="0" y="1233"/>
                    <a:pt x="23" y="1645"/>
                    <a:pt x="123" y="2145"/>
                  </a:cubicBezTo>
                  <a:cubicBezTo>
                    <a:pt x="212" y="2635"/>
                    <a:pt x="323" y="3269"/>
                    <a:pt x="813" y="3480"/>
                  </a:cubicBezTo>
                  <a:cubicBezTo>
                    <a:pt x="1159" y="3627"/>
                    <a:pt x="1473" y="3661"/>
                    <a:pt x="1733" y="3661"/>
                  </a:cubicBezTo>
                  <a:cubicBezTo>
                    <a:pt x="1849" y="3661"/>
                    <a:pt x="1954" y="3654"/>
                    <a:pt x="2047" y="3647"/>
                  </a:cubicBezTo>
                  <a:cubicBezTo>
                    <a:pt x="2348" y="3625"/>
                    <a:pt x="2959" y="3603"/>
                    <a:pt x="3270" y="3502"/>
                  </a:cubicBezTo>
                  <a:cubicBezTo>
                    <a:pt x="3582" y="3413"/>
                    <a:pt x="4538" y="3203"/>
                    <a:pt x="4983" y="3124"/>
                  </a:cubicBezTo>
                  <a:cubicBezTo>
                    <a:pt x="5428" y="3035"/>
                    <a:pt x="5795" y="3035"/>
                    <a:pt x="5795" y="3035"/>
                  </a:cubicBezTo>
                  <a:lnTo>
                    <a:pt x="5840" y="2202"/>
                  </a:lnTo>
                  <a:lnTo>
                    <a:pt x="5840" y="2202"/>
                  </a:lnTo>
                  <a:cubicBezTo>
                    <a:pt x="5840" y="2202"/>
                    <a:pt x="5825" y="2205"/>
                    <a:pt x="5795" y="2205"/>
                  </a:cubicBezTo>
                  <a:cubicBezTo>
                    <a:pt x="5689" y="2205"/>
                    <a:pt x="5394" y="2158"/>
                    <a:pt x="4883" y="1734"/>
                  </a:cubicBezTo>
                  <a:cubicBezTo>
                    <a:pt x="4216" y="1189"/>
                    <a:pt x="3226" y="410"/>
                    <a:pt x="2548" y="210"/>
                  </a:cubicBezTo>
                  <a:cubicBezTo>
                    <a:pt x="2157" y="89"/>
                    <a:pt x="1825" y="0"/>
                    <a:pt x="1529"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19"/>
            <p:cNvSpPr/>
            <p:nvPr/>
          </p:nvSpPr>
          <p:spPr>
            <a:xfrm>
              <a:off x="2074101" y="4328185"/>
              <a:ext cx="114885" cy="46679"/>
            </a:xfrm>
            <a:custGeom>
              <a:avLst/>
              <a:gdLst/>
              <a:ahLst/>
              <a:cxnLst/>
              <a:rect l="l" t="t" r="r" b="b"/>
              <a:pathLst>
                <a:path w="3293" h="1338" extrusionOk="0">
                  <a:moveTo>
                    <a:pt x="3293" y="25"/>
                  </a:moveTo>
                  <a:lnTo>
                    <a:pt x="3292" y="37"/>
                  </a:lnTo>
                  <a:lnTo>
                    <a:pt x="3292" y="37"/>
                  </a:lnTo>
                  <a:cubicBezTo>
                    <a:pt x="3292" y="37"/>
                    <a:pt x="3293" y="37"/>
                    <a:pt x="3293" y="37"/>
                  </a:cubicBezTo>
                  <a:lnTo>
                    <a:pt x="3293" y="25"/>
                  </a:lnTo>
                  <a:close/>
                  <a:moveTo>
                    <a:pt x="2632" y="0"/>
                  </a:moveTo>
                  <a:cubicBezTo>
                    <a:pt x="2522" y="0"/>
                    <a:pt x="2412" y="18"/>
                    <a:pt x="2303" y="37"/>
                  </a:cubicBezTo>
                  <a:cubicBezTo>
                    <a:pt x="2247" y="47"/>
                    <a:pt x="2181" y="59"/>
                    <a:pt x="2125" y="92"/>
                  </a:cubicBezTo>
                  <a:cubicBezTo>
                    <a:pt x="2069" y="114"/>
                    <a:pt x="2025" y="159"/>
                    <a:pt x="1969" y="192"/>
                  </a:cubicBezTo>
                  <a:cubicBezTo>
                    <a:pt x="1780" y="359"/>
                    <a:pt x="1580" y="492"/>
                    <a:pt x="1346" y="593"/>
                  </a:cubicBezTo>
                  <a:cubicBezTo>
                    <a:pt x="1224" y="637"/>
                    <a:pt x="1101" y="682"/>
                    <a:pt x="980" y="737"/>
                  </a:cubicBezTo>
                  <a:cubicBezTo>
                    <a:pt x="723" y="860"/>
                    <a:pt x="501" y="1071"/>
                    <a:pt x="245" y="1216"/>
                  </a:cubicBezTo>
                  <a:cubicBezTo>
                    <a:pt x="167" y="1249"/>
                    <a:pt x="78" y="1282"/>
                    <a:pt x="1" y="1338"/>
                  </a:cubicBezTo>
                  <a:cubicBezTo>
                    <a:pt x="268" y="1315"/>
                    <a:pt x="545" y="1282"/>
                    <a:pt x="723" y="1226"/>
                  </a:cubicBezTo>
                  <a:cubicBezTo>
                    <a:pt x="1035" y="1137"/>
                    <a:pt x="1991" y="927"/>
                    <a:pt x="2436" y="848"/>
                  </a:cubicBezTo>
                  <a:cubicBezTo>
                    <a:pt x="2881" y="759"/>
                    <a:pt x="3248" y="759"/>
                    <a:pt x="3248" y="759"/>
                  </a:cubicBezTo>
                  <a:lnTo>
                    <a:pt x="3292" y="37"/>
                  </a:lnTo>
                  <a:lnTo>
                    <a:pt x="3292" y="37"/>
                  </a:lnTo>
                  <a:cubicBezTo>
                    <a:pt x="3192" y="59"/>
                    <a:pt x="3093" y="70"/>
                    <a:pt x="3004" y="70"/>
                  </a:cubicBezTo>
                  <a:cubicBezTo>
                    <a:pt x="2903" y="59"/>
                    <a:pt x="2804" y="25"/>
                    <a:pt x="2703" y="3"/>
                  </a:cubicBezTo>
                  <a:cubicBezTo>
                    <a:pt x="2679" y="1"/>
                    <a:pt x="2656" y="0"/>
                    <a:pt x="263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19"/>
            <p:cNvSpPr/>
            <p:nvPr/>
          </p:nvSpPr>
          <p:spPr>
            <a:xfrm>
              <a:off x="2113281" y="4349641"/>
              <a:ext cx="71066" cy="9350"/>
            </a:xfrm>
            <a:custGeom>
              <a:avLst/>
              <a:gdLst/>
              <a:ahLst/>
              <a:cxnLst/>
              <a:rect l="l" t="t" r="r" b="b"/>
              <a:pathLst>
                <a:path w="2037" h="268" extrusionOk="0">
                  <a:moveTo>
                    <a:pt x="2025" y="0"/>
                  </a:moveTo>
                  <a:cubicBezTo>
                    <a:pt x="1869" y="67"/>
                    <a:pt x="1703" y="122"/>
                    <a:pt x="1536" y="122"/>
                  </a:cubicBezTo>
                  <a:cubicBezTo>
                    <a:pt x="1447" y="122"/>
                    <a:pt x="1369" y="100"/>
                    <a:pt x="1280" y="89"/>
                  </a:cubicBezTo>
                  <a:lnTo>
                    <a:pt x="1013" y="55"/>
                  </a:lnTo>
                  <a:cubicBezTo>
                    <a:pt x="972" y="53"/>
                    <a:pt x="930" y="51"/>
                    <a:pt x="887" y="51"/>
                  </a:cubicBezTo>
                  <a:cubicBezTo>
                    <a:pt x="758" y="51"/>
                    <a:pt x="624" y="64"/>
                    <a:pt x="490" y="89"/>
                  </a:cubicBezTo>
                  <a:cubicBezTo>
                    <a:pt x="324" y="122"/>
                    <a:pt x="156" y="178"/>
                    <a:pt x="1" y="255"/>
                  </a:cubicBezTo>
                  <a:lnTo>
                    <a:pt x="1" y="267"/>
                  </a:lnTo>
                  <a:cubicBezTo>
                    <a:pt x="168" y="223"/>
                    <a:pt x="334" y="178"/>
                    <a:pt x="502" y="156"/>
                  </a:cubicBezTo>
                  <a:cubicBezTo>
                    <a:pt x="680" y="134"/>
                    <a:pt x="846" y="122"/>
                    <a:pt x="1013" y="122"/>
                  </a:cubicBezTo>
                  <a:cubicBezTo>
                    <a:pt x="1102" y="122"/>
                    <a:pt x="1191" y="134"/>
                    <a:pt x="1269" y="134"/>
                  </a:cubicBezTo>
                  <a:cubicBezTo>
                    <a:pt x="1358" y="144"/>
                    <a:pt x="1447" y="156"/>
                    <a:pt x="1536" y="156"/>
                  </a:cubicBezTo>
                  <a:cubicBezTo>
                    <a:pt x="1713" y="156"/>
                    <a:pt x="1881" y="77"/>
                    <a:pt x="2036" y="11"/>
                  </a:cubicBezTo>
                  <a:lnTo>
                    <a:pt x="202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19"/>
            <p:cNvSpPr/>
            <p:nvPr/>
          </p:nvSpPr>
          <p:spPr>
            <a:xfrm>
              <a:off x="2067123" y="4283668"/>
              <a:ext cx="117222" cy="52017"/>
            </a:xfrm>
            <a:custGeom>
              <a:avLst/>
              <a:gdLst/>
              <a:ahLst/>
              <a:cxnLst/>
              <a:rect l="l" t="t" r="r" b="b"/>
              <a:pathLst>
                <a:path w="3360" h="1491" extrusionOk="0">
                  <a:moveTo>
                    <a:pt x="234" y="0"/>
                  </a:moveTo>
                  <a:cubicBezTo>
                    <a:pt x="156" y="0"/>
                    <a:pt x="78" y="11"/>
                    <a:pt x="1" y="33"/>
                  </a:cubicBezTo>
                  <a:lnTo>
                    <a:pt x="1" y="45"/>
                  </a:lnTo>
                  <a:cubicBezTo>
                    <a:pt x="24" y="43"/>
                    <a:pt x="47" y="42"/>
                    <a:pt x="70" y="42"/>
                  </a:cubicBezTo>
                  <a:cubicBezTo>
                    <a:pt x="355" y="42"/>
                    <a:pt x="623" y="163"/>
                    <a:pt x="890" y="256"/>
                  </a:cubicBezTo>
                  <a:cubicBezTo>
                    <a:pt x="1180" y="367"/>
                    <a:pt x="1457" y="467"/>
                    <a:pt x="1736" y="612"/>
                  </a:cubicBezTo>
                  <a:cubicBezTo>
                    <a:pt x="2013" y="745"/>
                    <a:pt x="2280" y="901"/>
                    <a:pt x="2525" y="1090"/>
                  </a:cubicBezTo>
                  <a:cubicBezTo>
                    <a:pt x="2658" y="1168"/>
                    <a:pt x="2781" y="1268"/>
                    <a:pt x="2915" y="1346"/>
                  </a:cubicBezTo>
                  <a:cubicBezTo>
                    <a:pt x="3048" y="1424"/>
                    <a:pt x="3204" y="1491"/>
                    <a:pt x="3359" y="1491"/>
                  </a:cubicBezTo>
                  <a:lnTo>
                    <a:pt x="3359" y="1479"/>
                  </a:lnTo>
                  <a:cubicBezTo>
                    <a:pt x="3204" y="1468"/>
                    <a:pt x="3059" y="1402"/>
                    <a:pt x="2937" y="1313"/>
                  </a:cubicBezTo>
                  <a:cubicBezTo>
                    <a:pt x="2803" y="1234"/>
                    <a:pt x="2692" y="1135"/>
                    <a:pt x="2569" y="1034"/>
                  </a:cubicBezTo>
                  <a:cubicBezTo>
                    <a:pt x="2314" y="846"/>
                    <a:pt x="2058" y="678"/>
                    <a:pt x="1780" y="523"/>
                  </a:cubicBezTo>
                  <a:cubicBezTo>
                    <a:pt x="1513" y="367"/>
                    <a:pt x="1224" y="233"/>
                    <a:pt x="923" y="134"/>
                  </a:cubicBezTo>
                  <a:cubicBezTo>
                    <a:pt x="779" y="89"/>
                    <a:pt x="623" y="45"/>
                    <a:pt x="468" y="23"/>
                  </a:cubicBezTo>
                  <a:cubicBezTo>
                    <a:pt x="389" y="0"/>
                    <a:pt x="312" y="0"/>
                    <a:pt x="23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19"/>
            <p:cNvSpPr/>
            <p:nvPr/>
          </p:nvSpPr>
          <p:spPr>
            <a:xfrm>
              <a:off x="2035305" y="4307706"/>
              <a:ext cx="147086" cy="33701"/>
            </a:xfrm>
            <a:custGeom>
              <a:avLst/>
              <a:gdLst/>
              <a:ahLst/>
              <a:cxnLst/>
              <a:rect l="l" t="t" r="r" b="b"/>
              <a:pathLst>
                <a:path w="4216" h="966" extrusionOk="0">
                  <a:moveTo>
                    <a:pt x="11" y="1"/>
                  </a:moveTo>
                  <a:lnTo>
                    <a:pt x="1" y="12"/>
                  </a:lnTo>
                  <a:cubicBezTo>
                    <a:pt x="156" y="112"/>
                    <a:pt x="334" y="179"/>
                    <a:pt x="523" y="212"/>
                  </a:cubicBezTo>
                  <a:cubicBezTo>
                    <a:pt x="701" y="246"/>
                    <a:pt x="890" y="256"/>
                    <a:pt x="1068" y="268"/>
                  </a:cubicBezTo>
                  <a:cubicBezTo>
                    <a:pt x="1139" y="270"/>
                    <a:pt x="1210" y="270"/>
                    <a:pt x="1281" y="270"/>
                  </a:cubicBezTo>
                  <a:cubicBezTo>
                    <a:pt x="1332" y="270"/>
                    <a:pt x="1383" y="270"/>
                    <a:pt x="1434" y="270"/>
                  </a:cubicBezTo>
                  <a:cubicBezTo>
                    <a:pt x="1677" y="270"/>
                    <a:pt x="1917" y="275"/>
                    <a:pt x="2147" y="335"/>
                  </a:cubicBezTo>
                  <a:cubicBezTo>
                    <a:pt x="2492" y="424"/>
                    <a:pt x="2803" y="601"/>
                    <a:pt x="3137" y="746"/>
                  </a:cubicBezTo>
                  <a:cubicBezTo>
                    <a:pt x="3315" y="824"/>
                    <a:pt x="3481" y="891"/>
                    <a:pt x="3659" y="924"/>
                  </a:cubicBezTo>
                  <a:cubicBezTo>
                    <a:pt x="3774" y="951"/>
                    <a:pt x="3889" y="965"/>
                    <a:pt x="4001" y="965"/>
                  </a:cubicBezTo>
                  <a:cubicBezTo>
                    <a:pt x="4074" y="965"/>
                    <a:pt x="4145" y="959"/>
                    <a:pt x="4215" y="946"/>
                  </a:cubicBezTo>
                  <a:lnTo>
                    <a:pt x="4215" y="924"/>
                  </a:lnTo>
                  <a:cubicBezTo>
                    <a:pt x="4165" y="930"/>
                    <a:pt x="4115" y="932"/>
                    <a:pt x="4066" y="932"/>
                  </a:cubicBezTo>
                  <a:cubicBezTo>
                    <a:pt x="3931" y="932"/>
                    <a:pt x="3801" y="912"/>
                    <a:pt x="3671" y="879"/>
                  </a:cubicBezTo>
                  <a:cubicBezTo>
                    <a:pt x="3504" y="835"/>
                    <a:pt x="3337" y="757"/>
                    <a:pt x="3170" y="679"/>
                  </a:cubicBezTo>
                  <a:cubicBezTo>
                    <a:pt x="2848" y="523"/>
                    <a:pt x="2536" y="323"/>
                    <a:pt x="2181" y="212"/>
                  </a:cubicBezTo>
                  <a:cubicBezTo>
                    <a:pt x="1885" y="132"/>
                    <a:pt x="1583" y="108"/>
                    <a:pt x="1285" y="108"/>
                  </a:cubicBezTo>
                  <a:cubicBezTo>
                    <a:pt x="1212" y="108"/>
                    <a:pt x="1140" y="110"/>
                    <a:pt x="1068" y="112"/>
                  </a:cubicBezTo>
                  <a:cubicBezTo>
                    <a:pt x="987" y="115"/>
                    <a:pt x="906" y="116"/>
                    <a:pt x="825" y="116"/>
                  </a:cubicBezTo>
                  <a:cubicBezTo>
                    <a:pt x="550" y="116"/>
                    <a:pt x="278" y="95"/>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19"/>
            <p:cNvSpPr/>
            <p:nvPr/>
          </p:nvSpPr>
          <p:spPr>
            <a:xfrm>
              <a:off x="2086905" y="4338896"/>
              <a:ext cx="97441" cy="8827"/>
            </a:xfrm>
            <a:custGeom>
              <a:avLst/>
              <a:gdLst/>
              <a:ahLst/>
              <a:cxnLst/>
              <a:rect l="l" t="t" r="r" b="b"/>
              <a:pathLst>
                <a:path w="2793" h="253" extrusionOk="0">
                  <a:moveTo>
                    <a:pt x="837" y="0"/>
                  </a:moveTo>
                  <a:cubicBezTo>
                    <a:pt x="785" y="0"/>
                    <a:pt x="732" y="3"/>
                    <a:pt x="679" y="7"/>
                  </a:cubicBezTo>
                  <a:cubicBezTo>
                    <a:pt x="445" y="30"/>
                    <a:pt x="190" y="96"/>
                    <a:pt x="0" y="241"/>
                  </a:cubicBezTo>
                  <a:lnTo>
                    <a:pt x="12" y="252"/>
                  </a:lnTo>
                  <a:cubicBezTo>
                    <a:pt x="234" y="163"/>
                    <a:pt x="457" y="130"/>
                    <a:pt x="690" y="119"/>
                  </a:cubicBezTo>
                  <a:cubicBezTo>
                    <a:pt x="912" y="119"/>
                    <a:pt x="1146" y="130"/>
                    <a:pt x="1380" y="152"/>
                  </a:cubicBezTo>
                  <a:cubicBezTo>
                    <a:pt x="1614" y="175"/>
                    <a:pt x="1847" y="208"/>
                    <a:pt x="2091" y="219"/>
                  </a:cubicBezTo>
                  <a:cubicBezTo>
                    <a:pt x="2128" y="221"/>
                    <a:pt x="2165" y="222"/>
                    <a:pt x="2203" y="222"/>
                  </a:cubicBezTo>
                  <a:cubicBezTo>
                    <a:pt x="2402" y="222"/>
                    <a:pt x="2605" y="197"/>
                    <a:pt x="2792" y="141"/>
                  </a:cubicBezTo>
                  <a:lnTo>
                    <a:pt x="2792" y="130"/>
                  </a:lnTo>
                  <a:cubicBezTo>
                    <a:pt x="2649" y="164"/>
                    <a:pt x="2507" y="177"/>
                    <a:pt x="2364" y="177"/>
                  </a:cubicBezTo>
                  <a:cubicBezTo>
                    <a:pt x="2273" y="177"/>
                    <a:pt x="2182" y="172"/>
                    <a:pt x="2091" y="163"/>
                  </a:cubicBezTo>
                  <a:cubicBezTo>
                    <a:pt x="1858" y="141"/>
                    <a:pt x="1624" y="96"/>
                    <a:pt x="1391" y="63"/>
                  </a:cubicBezTo>
                  <a:cubicBezTo>
                    <a:pt x="1208" y="29"/>
                    <a:pt x="1025" y="0"/>
                    <a:pt x="83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19"/>
            <p:cNvSpPr/>
            <p:nvPr/>
          </p:nvSpPr>
          <p:spPr>
            <a:xfrm>
              <a:off x="2102047" y="4128833"/>
              <a:ext cx="133131" cy="203743"/>
            </a:xfrm>
            <a:custGeom>
              <a:avLst/>
              <a:gdLst/>
              <a:ahLst/>
              <a:cxnLst/>
              <a:rect l="l" t="t" r="r" b="b"/>
              <a:pathLst>
                <a:path w="3816" h="5840" extrusionOk="0">
                  <a:moveTo>
                    <a:pt x="2953" y="0"/>
                  </a:moveTo>
                  <a:cubicBezTo>
                    <a:pt x="2951" y="0"/>
                    <a:pt x="2949" y="0"/>
                    <a:pt x="2948" y="0"/>
                  </a:cubicBezTo>
                  <a:cubicBezTo>
                    <a:pt x="2670" y="0"/>
                    <a:pt x="2636" y="56"/>
                    <a:pt x="2480" y="56"/>
                  </a:cubicBezTo>
                  <a:cubicBezTo>
                    <a:pt x="2325" y="67"/>
                    <a:pt x="2336" y="123"/>
                    <a:pt x="2191" y="156"/>
                  </a:cubicBezTo>
                  <a:cubicBezTo>
                    <a:pt x="2180" y="159"/>
                    <a:pt x="2168" y="161"/>
                    <a:pt x="2154" y="161"/>
                  </a:cubicBezTo>
                  <a:cubicBezTo>
                    <a:pt x="2040" y="161"/>
                    <a:pt x="1859" y="40"/>
                    <a:pt x="1646" y="40"/>
                  </a:cubicBezTo>
                  <a:cubicBezTo>
                    <a:pt x="1576" y="40"/>
                    <a:pt x="1501" y="53"/>
                    <a:pt x="1424" y="89"/>
                  </a:cubicBezTo>
                  <a:cubicBezTo>
                    <a:pt x="1091" y="245"/>
                    <a:pt x="1002" y="378"/>
                    <a:pt x="834" y="467"/>
                  </a:cubicBezTo>
                  <a:cubicBezTo>
                    <a:pt x="679" y="568"/>
                    <a:pt x="179" y="845"/>
                    <a:pt x="90" y="1490"/>
                  </a:cubicBezTo>
                  <a:cubicBezTo>
                    <a:pt x="1" y="2125"/>
                    <a:pt x="356" y="2981"/>
                    <a:pt x="857" y="3715"/>
                  </a:cubicBezTo>
                  <a:cubicBezTo>
                    <a:pt x="1357" y="4449"/>
                    <a:pt x="1791" y="4705"/>
                    <a:pt x="2025" y="5027"/>
                  </a:cubicBezTo>
                  <a:cubicBezTo>
                    <a:pt x="2258" y="5350"/>
                    <a:pt x="2480" y="5840"/>
                    <a:pt x="2480" y="5840"/>
                  </a:cubicBezTo>
                  <a:lnTo>
                    <a:pt x="3671" y="5517"/>
                  </a:lnTo>
                  <a:cubicBezTo>
                    <a:pt x="3671" y="5517"/>
                    <a:pt x="3582" y="5294"/>
                    <a:pt x="3659" y="4416"/>
                  </a:cubicBezTo>
                  <a:cubicBezTo>
                    <a:pt x="3738" y="3537"/>
                    <a:pt x="3815" y="3559"/>
                    <a:pt x="3748" y="3092"/>
                  </a:cubicBezTo>
                  <a:cubicBezTo>
                    <a:pt x="3682" y="2637"/>
                    <a:pt x="3481" y="1646"/>
                    <a:pt x="3448" y="1224"/>
                  </a:cubicBezTo>
                  <a:cubicBezTo>
                    <a:pt x="3426" y="804"/>
                    <a:pt x="3229" y="0"/>
                    <a:pt x="295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19"/>
            <p:cNvSpPr/>
            <p:nvPr/>
          </p:nvSpPr>
          <p:spPr>
            <a:xfrm>
              <a:off x="2176150" y="4268317"/>
              <a:ext cx="55122" cy="64263"/>
            </a:xfrm>
            <a:custGeom>
              <a:avLst/>
              <a:gdLst/>
              <a:ahLst/>
              <a:cxnLst/>
              <a:rect l="l" t="t" r="r" b="b"/>
              <a:pathLst>
                <a:path w="1580" h="1842" extrusionOk="0">
                  <a:moveTo>
                    <a:pt x="1530" y="0"/>
                  </a:moveTo>
                  <a:cubicBezTo>
                    <a:pt x="1455" y="0"/>
                    <a:pt x="1377" y="37"/>
                    <a:pt x="1313" y="73"/>
                  </a:cubicBezTo>
                  <a:cubicBezTo>
                    <a:pt x="969" y="307"/>
                    <a:pt x="712" y="663"/>
                    <a:pt x="368" y="885"/>
                  </a:cubicBezTo>
                  <a:cubicBezTo>
                    <a:pt x="234" y="974"/>
                    <a:pt x="89" y="1052"/>
                    <a:pt x="0" y="1174"/>
                  </a:cubicBezTo>
                  <a:cubicBezTo>
                    <a:pt x="190" y="1474"/>
                    <a:pt x="356" y="1842"/>
                    <a:pt x="356" y="1842"/>
                  </a:cubicBezTo>
                  <a:lnTo>
                    <a:pt x="1547" y="1519"/>
                  </a:lnTo>
                  <a:cubicBezTo>
                    <a:pt x="1547" y="1519"/>
                    <a:pt x="1458" y="1296"/>
                    <a:pt x="1535" y="418"/>
                  </a:cubicBezTo>
                  <a:cubicBezTo>
                    <a:pt x="1547" y="251"/>
                    <a:pt x="1569" y="117"/>
                    <a:pt x="1580" y="6"/>
                  </a:cubicBezTo>
                  <a:cubicBezTo>
                    <a:pt x="1563" y="2"/>
                    <a:pt x="1547" y="0"/>
                    <a:pt x="153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19"/>
            <p:cNvSpPr/>
            <p:nvPr/>
          </p:nvSpPr>
          <p:spPr>
            <a:xfrm>
              <a:off x="2140459" y="4223904"/>
              <a:ext cx="55890" cy="110244"/>
            </a:xfrm>
            <a:custGeom>
              <a:avLst/>
              <a:gdLst/>
              <a:ahLst/>
              <a:cxnLst/>
              <a:rect l="l" t="t" r="r" b="b"/>
              <a:pathLst>
                <a:path w="1602" h="3160" extrusionOk="0">
                  <a:moveTo>
                    <a:pt x="0" y="0"/>
                  </a:moveTo>
                  <a:cubicBezTo>
                    <a:pt x="34" y="300"/>
                    <a:pt x="145" y="579"/>
                    <a:pt x="279" y="846"/>
                  </a:cubicBezTo>
                  <a:cubicBezTo>
                    <a:pt x="412" y="1113"/>
                    <a:pt x="579" y="1368"/>
                    <a:pt x="746" y="1613"/>
                  </a:cubicBezTo>
                  <a:cubicBezTo>
                    <a:pt x="912" y="1857"/>
                    <a:pt x="1080" y="2102"/>
                    <a:pt x="1224" y="2358"/>
                  </a:cubicBezTo>
                  <a:cubicBezTo>
                    <a:pt x="1369" y="2603"/>
                    <a:pt x="1502" y="2870"/>
                    <a:pt x="1591" y="3159"/>
                  </a:cubicBezTo>
                  <a:lnTo>
                    <a:pt x="1602" y="3148"/>
                  </a:lnTo>
                  <a:cubicBezTo>
                    <a:pt x="1524" y="2870"/>
                    <a:pt x="1402" y="2592"/>
                    <a:pt x="1268" y="2325"/>
                  </a:cubicBezTo>
                  <a:cubicBezTo>
                    <a:pt x="1124" y="2069"/>
                    <a:pt x="968" y="1813"/>
                    <a:pt x="813" y="1568"/>
                  </a:cubicBezTo>
                  <a:cubicBezTo>
                    <a:pt x="657" y="1313"/>
                    <a:pt x="512" y="1057"/>
                    <a:pt x="368" y="801"/>
                  </a:cubicBezTo>
                  <a:cubicBezTo>
                    <a:pt x="223" y="545"/>
                    <a:pt x="101" y="278"/>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19"/>
            <p:cNvSpPr/>
            <p:nvPr/>
          </p:nvSpPr>
          <p:spPr>
            <a:xfrm>
              <a:off x="2169172" y="4195191"/>
              <a:ext cx="38062" cy="143213"/>
            </a:xfrm>
            <a:custGeom>
              <a:avLst/>
              <a:gdLst/>
              <a:ahLst/>
              <a:cxnLst/>
              <a:rect l="l" t="t" r="r" b="b"/>
              <a:pathLst>
                <a:path w="1091" h="4105" extrusionOk="0">
                  <a:moveTo>
                    <a:pt x="12" y="0"/>
                  </a:moveTo>
                  <a:cubicBezTo>
                    <a:pt x="56" y="356"/>
                    <a:pt x="0" y="701"/>
                    <a:pt x="12" y="1068"/>
                  </a:cubicBezTo>
                  <a:cubicBezTo>
                    <a:pt x="23" y="1435"/>
                    <a:pt x="134" y="1791"/>
                    <a:pt x="257" y="2124"/>
                  </a:cubicBezTo>
                  <a:cubicBezTo>
                    <a:pt x="378" y="2458"/>
                    <a:pt x="523" y="2781"/>
                    <a:pt x="668" y="3115"/>
                  </a:cubicBezTo>
                  <a:lnTo>
                    <a:pt x="1080" y="4104"/>
                  </a:lnTo>
                  <a:lnTo>
                    <a:pt x="1090" y="4093"/>
                  </a:lnTo>
                  <a:lnTo>
                    <a:pt x="724" y="3092"/>
                  </a:lnTo>
                  <a:cubicBezTo>
                    <a:pt x="601" y="2759"/>
                    <a:pt x="479" y="2425"/>
                    <a:pt x="368" y="2091"/>
                  </a:cubicBezTo>
                  <a:cubicBezTo>
                    <a:pt x="257" y="1746"/>
                    <a:pt x="178" y="1402"/>
                    <a:pt x="156" y="1057"/>
                  </a:cubicBezTo>
                  <a:cubicBezTo>
                    <a:pt x="145" y="890"/>
                    <a:pt x="145" y="712"/>
                    <a:pt x="123" y="534"/>
                  </a:cubicBezTo>
                  <a:cubicBezTo>
                    <a:pt x="111" y="434"/>
                    <a:pt x="111" y="345"/>
                    <a:pt x="89" y="256"/>
                  </a:cubicBezTo>
                  <a:cubicBezTo>
                    <a:pt x="79" y="167"/>
                    <a:pt x="56" y="78"/>
                    <a:pt x="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19"/>
            <p:cNvSpPr/>
            <p:nvPr/>
          </p:nvSpPr>
          <p:spPr>
            <a:xfrm>
              <a:off x="2194012" y="4186259"/>
              <a:ext cx="19816" cy="147086"/>
            </a:xfrm>
            <a:custGeom>
              <a:avLst/>
              <a:gdLst/>
              <a:ahLst/>
              <a:cxnLst/>
              <a:rect l="l" t="t" r="r" b="b"/>
              <a:pathLst>
                <a:path w="568" h="4216" extrusionOk="0">
                  <a:moveTo>
                    <a:pt x="145" y="0"/>
                  </a:moveTo>
                  <a:cubicBezTo>
                    <a:pt x="67" y="345"/>
                    <a:pt x="22" y="701"/>
                    <a:pt x="12" y="1068"/>
                  </a:cubicBezTo>
                  <a:cubicBezTo>
                    <a:pt x="0" y="1424"/>
                    <a:pt x="22" y="1780"/>
                    <a:pt x="78" y="2136"/>
                  </a:cubicBezTo>
                  <a:cubicBezTo>
                    <a:pt x="111" y="2314"/>
                    <a:pt x="145" y="2492"/>
                    <a:pt x="190" y="2670"/>
                  </a:cubicBezTo>
                  <a:lnTo>
                    <a:pt x="256" y="2926"/>
                  </a:lnTo>
                  <a:cubicBezTo>
                    <a:pt x="289" y="3015"/>
                    <a:pt x="312" y="3092"/>
                    <a:pt x="334" y="3181"/>
                  </a:cubicBezTo>
                  <a:cubicBezTo>
                    <a:pt x="434" y="3515"/>
                    <a:pt x="512" y="3860"/>
                    <a:pt x="467" y="4216"/>
                  </a:cubicBezTo>
                  <a:lnTo>
                    <a:pt x="489" y="4216"/>
                  </a:lnTo>
                  <a:cubicBezTo>
                    <a:pt x="546" y="4049"/>
                    <a:pt x="568" y="3860"/>
                    <a:pt x="568" y="3682"/>
                  </a:cubicBezTo>
                  <a:cubicBezTo>
                    <a:pt x="556" y="3493"/>
                    <a:pt x="523" y="3315"/>
                    <a:pt x="489" y="3137"/>
                  </a:cubicBezTo>
                  <a:cubicBezTo>
                    <a:pt x="400" y="2792"/>
                    <a:pt x="267" y="2459"/>
                    <a:pt x="200" y="2113"/>
                  </a:cubicBezTo>
                  <a:cubicBezTo>
                    <a:pt x="134" y="1769"/>
                    <a:pt x="89" y="1413"/>
                    <a:pt x="89" y="1068"/>
                  </a:cubicBezTo>
                  <a:cubicBezTo>
                    <a:pt x="78" y="712"/>
                    <a:pt x="101" y="356"/>
                    <a:pt x="156" y="12"/>
                  </a:cubicBezTo>
                  <a:lnTo>
                    <a:pt x="14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19"/>
            <p:cNvSpPr/>
            <p:nvPr/>
          </p:nvSpPr>
          <p:spPr>
            <a:xfrm>
              <a:off x="2217283" y="4208762"/>
              <a:ext cx="9350" cy="123432"/>
            </a:xfrm>
            <a:custGeom>
              <a:avLst/>
              <a:gdLst/>
              <a:ahLst/>
              <a:cxnLst/>
              <a:rect l="l" t="t" r="r" b="b"/>
              <a:pathLst>
                <a:path w="268" h="3538" extrusionOk="0">
                  <a:moveTo>
                    <a:pt x="45" y="0"/>
                  </a:moveTo>
                  <a:cubicBezTo>
                    <a:pt x="89" y="289"/>
                    <a:pt x="134" y="590"/>
                    <a:pt x="145" y="879"/>
                  </a:cubicBezTo>
                  <a:cubicBezTo>
                    <a:pt x="156" y="1179"/>
                    <a:pt x="168" y="1468"/>
                    <a:pt x="156" y="1769"/>
                  </a:cubicBezTo>
                  <a:cubicBezTo>
                    <a:pt x="145" y="1913"/>
                    <a:pt x="134" y="2058"/>
                    <a:pt x="112" y="2214"/>
                  </a:cubicBezTo>
                  <a:cubicBezTo>
                    <a:pt x="89" y="2358"/>
                    <a:pt x="67" y="2503"/>
                    <a:pt x="34" y="2647"/>
                  </a:cubicBezTo>
                  <a:cubicBezTo>
                    <a:pt x="12" y="2792"/>
                    <a:pt x="0" y="2948"/>
                    <a:pt x="0" y="3092"/>
                  </a:cubicBezTo>
                  <a:cubicBezTo>
                    <a:pt x="0" y="3248"/>
                    <a:pt x="23" y="3393"/>
                    <a:pt x="79" y="3537"/>
                  </a:cubicBezTo>
                  <a:lnTo>
                    <a:pt x="89" y="3537"/>
                  </a:lnTo>
                  <a:cubicBezTo>
                    <a:pt x="45" y="3393"/>
                    <a:pt x="23" y="3248"/>
                    <a:pt x="23" y="3092"/>
                  </a:cubicBezTo>
                  <a:cubicBezTo>
                    <a:pt x="34" y="2948"/>
                    <a:pt x="56" y="2803"/>
                    <a:pt x="89" y="2659"/>
                  </a:cubicBezTo>
                  <a:cubicBezTo>
                    <a:pt x="112" y="2514"/>
                    <a:pt x="145" y="2370"/>
                    <a:pt x="178" y="2225"/>
                  </a:cubicBezTo>
                  <a:cubicBezTo>
                    <a:pt x="201" y="2069"/>
                    <a:pt x="223" y="1925"/>
                    <a:pt x="234" y="1769"/>
                  </a:cubicBezTo>
                  <a:cubicBezTo>
                    <a:pt x="257" y="1480"/>
                    <a:pt x="267" y="1179"/>
                    <a:pt x="245" y="879"/>
                  </a:cubicBezTo>
                  <a:cubicBezTo>
                    <a:pt x="212" y="579"/>
                    <a:pt x="156" y="279"/>
                    <a:pt x="5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19"/>
            <p:cNvSpPr/>
            <p:nvPr/>
          </p:nvSpPr>
          <p:spPr>
            <a:xfrm>
              <a:off x="2202944" y="4356619"/>
              <a:ext cx="182008" cy="191253"/>
            </a:xfrm>
            <a:custGeom>
              <a:avLst/>
              <a:gdLst/>
              <a:ahLst/>
              <a:cxnLst/>
              <a:rect l="l" t="t" r="r" b="b"/>
              <a:pathLst>
                <a:path w="5217" h="5482" extrusionOk="0">
                  <a:moveTo>
                    <a:pt x="734" y="0"/>
                  </a:moveTo>
                  <a:lnTo>
                    <a:pt x="0" y="423"/>
                  </a:lnTo>
                  <a:cubicBezTo>
                    <a:pt x="0" y="423"/>
                    <a:pt x="156" y="967"/>
                    <a:pt x="189" y="1580"/>
                  </a:cubicBezTo>
                  <a:cubicBezTo>
                    <a:pt x="233" y="2202"/>
                    <a:pt x="312" y="3337"/>
                    <a:pt x="467" y="3782"/>
                  </a:cubicBezTo>
                  <a:cubicBezTo>
                    <a:pt x="623" y="4237"/>
                    <a:pt x="1046" y="5028"/>
                    <a:pt x="1323" y="5283"/>
                  </a:cubicBezTo>
                  <a:cubicBezTo>
                    <a:pt x="1499" y="5444"/>
                    <a:pt x="1630" y="5482"/>
                    <a:pt x="1790" y="5482"/>
                  </a:cubicBezTo>
                  <a:cubicBezTo>
                    <a:pt x="1883" y="5482"/>
                    <a:pt x="1986" y="5469"/>
                    <a:pt x="2114" y="5461"/>
                  </a:cubicBezTo>
                  <a:cubicBezTo>
                    <a:pt x="2447" y="5450"/>
                    <a:pt x="2692" y="5350"/>
                    <a:pt x="2970" y="5172"/>
                  </a:cubicBezTo>
                  <a:cubicBezTo>
                    <a:pt x="3236" y="4994"/>
                    <a:pt x="4116" y="4115"/>
                    <a:pt x="4438" y="3970"/>
                  </a:cubicBezTo>
                  <a:cubicBezTo>
                    <a:pt x="4761" y="3826"/>
                    <a:pt x="5060" y="3537"/>
                    <a:pt x="5117" y="3348"/>
                  </a:cubicBezTo>
                  <a:cubicBezTo>
                    <a:pt x="5172" y="3159"/>
                    <a:pt x="5216" y="2969"/>
                    <a:pt x="5016" y="2870"/>
                  </a:cubicBezTo>
                  <a:cubicBezTo>
                    <a:pt x="4816" y="2769"/>
                    <a:pt x="3960" y="2091"/>
                    <a:pt x="3526" y="2057"/>
                  </a:cubicBezTo>
                  <a:cubicBezTo>
                    <a:pt x="3092" y="2013"/>
                    <a:pt x="2614" y="1735"/>
                    <a:pt x="2458" y="1568"/>
                  </a:cubicBezTo>
                  <a:cubicBezTo>
                    <a:pt x="2291" y="1412"/>
                    <a:pt x="1936" y="1145"/>
                    <a:pt x="1613" y="767"/>
                  </a:cubicBezTo>
                  <a:cubicBezTo>
                    <a:pt x="1279" y="378"/>
                    <a:pt x="734" y="0"/>
                    <a:pt x="73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19"/>
            <p:cNvSpPr/>
            <p:nvPr/>
          </p:nvSpPr>
          <p:spPr>
            <a:xfrm>
              <a:off x="2209154" y="4356619"/>
              <a:ext cx="175798" cy="125246"/>
            </a:xfrm>
            <a:custGeom>
              <a:avLst/>
              <a:gdLst/>
              <a:ahLst/>
              <a:cxnLst/>
              <a:rect l="l" t="t" r="r" b="b"/>
              <a:pathLst>
                <a:path w="5039" h="3590" extrusionOk="0">
                  <a:moveTo>
                    <a:pt x="556" y="0"/>
                  </a:moveTo>
                  <a:lnTo>
                    <a:pt x="0" y="322"/>
                  </a:lnTo>
                  <a:cubicBezTo>
                    <a:pt x="45" y="367"/>
                    <a:pt x="100" y="423"/>
                    <a:pt x="156" y="467"/>
                  </a:cubicBezTo>
                  <a:cubicBezTo>
                    <a:pt x="456" y="745"/>
                    <a:pt x="678" y="1079"/>
                    <a:pt x="912" y="1412"/>
                  </a:cubicBezTo>
                  <a:cubicBezTo>
                    <a:pt x="1113" y="1713"/>
                    <a:pt x="1301" y="2002"/>
                    <a:pt x="1580" y="2235"/>
                  </a:cubicBezTo>
                  <a:cubicBezTo>
                    <a:pt x="1724" y="2347"/>
                    <a:pt x="1879" y="2458"/>
                    <a:pt x="2035" y="2558"/>
                  </a:cubicBezTo>
                  <a:cubicBezTo>
                    <a:pt x="2180" y="2658"/>
                    <a:pt x="2314" y="2769"/>
                    <a:pt x="2480" y="2836"/>
                  </a:cubicBezTo>
                  <a:cubicBezTo>
                    <a:pt x="2603" y="2880"/>
                    <a:pt x="2747" y="2903"/>
                    <a:pt x="2870" y="2903"/>
                  </a:cubicBezTo>
                  <a:cubicBezTo>
                    <a:pt x="2969" y="2903"/>
                    <a:pt x="3048" y="2880"/>
                    <a:pt x="3125" y="2870"/>
                  </a:cubicBezTo>
                  <a:cubicBezTo>
                    <a:pt x="3281" y="2870"/>
                    <a:pt x="3448" y="2880"/>
                    <a:pt x="3604" y="2892"/>
                  </a:cubicBezTo>
                  <a:cubicBezTo>
                    <a:pt x="3748" y="2892"/>
                    <a:pt x="3881" y="2969"/>
                    <a:pt x="4027" y="3026"/>
                  </a:cubicBezTo>
                  <a:cubicBezTo>
                    <a:pt x="4148" y="3058"/>
                    <a:pt x="4182" y="3159"/>
                    <a:pt x="4249" y="3270"/>
                  </a:cubicBezTo>
                  <a:cubicBezTo>
                    <a:pt x="4349" y="3414"/>
                    <a:pt x="4449" y="3537"/>
                    <a:pt x="4638" y="3582"/>
                  </a:cubicBezTo>
                  <a:cubicBezTo>
                    <a:pt x="4666" y="3587"/>
                    <a:pt x="4691" y="3590"/>
                    <a:pt x="4716" y="3590"/>
                  </a:cubicBezTo>
                  <a:cubicBezTo>
                    <a:pt x="4741" y="3590"/>
                    <a:pt x="4766" y="3587"/>
                    <a:pt x="4793" y="3582"/>
                  </a:cubicBezTo>
                  <a:cubicBezTo>
                    <a:pt x="4860" y="3503"/>
                    <a:pt x="4916" y="3414"/>
                    <a:pt x="4939" y="3348"/>
                  </a:cubicBezTo>
                  <a:cubicBezTo>
                    <a:pt x="4994" y="3159"/>
                    <a:pt x="5038" y="2969"/>
                    <a:pt x="4838" y="2870"/>
                  </a:cubicBezTo>
                  <a:cubicBezTo>
                    <a:pt x="4638" y="2769"/>
                    <a:pt x="3782" y="2091"/>
                    <a:pt x="3348" y="2057"/>
                  </a:cubicBezTo>
                  <a:cubicBezTo>
                    <a:pt x="2914" y="2013"/>
                    <a:pt x="2436" y="1735"/>
                    <a:pt x="2280" y="1568"/>
                  </a:cubicBezTo>
                  <a:cubicBezTo>
                    <a:pt x="2113" y="1412"/>
                    <a:pt x="1758" y="1145"/>
                    <a:pt x="1435" y="767"/>
                  </a:cubicBezTo>
                  <a:cubicBezTo>
                    <a:pt x="1101" y="378"/>
                    <a:pt x="556" y="0"/>
                    <a:pt x="55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19"/>
            <p:cNvSpPr/>
            <p:nvPr/>
          </p:nvSpPr>
          <p:spPr>
            <a:xfrm>
              <a:off x="2206049" y="4361259"/>
              <a:ext cx="24072" cy="85788"/>
            </a:xfrm>
            <a:custGeom>
              <a:avLst/>
              <a:gdLst/>
              <a:ahLst/>
              <a:cxnLst/>
              <a:rect l="l" t="t" r="r" b="b"/>
              <a:pathLst>
                <a:path w="690" h="2459" extrusionOk="0">
                  <a:moveTo>
                    <a:pt x="0" y="1"/>
                  </a:moveTo>
                  <a:cubicBezTo>
                    <a:pt x="89" y="201"/>
                    <a:pt x="134" y="412"/>
                    <a:pt x="167" y="624"/>
                  </a:cubicBezTo>
                  <a:cubicBezTo>
                    <a:pt x="201" y="834"/>
                    <a:pt x="223" y="1046"/>
                    <a:pt x="233" y="1257"/>
                  </a:cubicBezTo>
                  <a:cubicBezTo>
                    <a:pt x="256" y="1469"/>
                    <a:pt x="278" y="1691"/>
                    <a:pt x="356" y="1902"/>
                  </a:cubicBezTo>
                  <a:cubicBezTo>
                    <a:pt x="423" y="2102"/>
                    <a:pt x="523" y="2303"/>
                    <a:pt x="690" y="2458"/>
                  </a:cubicBezTo>
                  <a:lnTo>
                    <a:pt x="690" y="2448"/>
                  </a:lnTo>
                  <a:cubicBezTo>
                    <a:pt x="579" y="2270"/>
                    <a:pt x="500" y="2069"/>
                    <a:pt x="445" y="1869"/>
                  </a:cubicBezTo>
                  <a:cubicBezTo>
                    <a:pt x="389" y="1669"/>
                    <a:pt x="345" y="1457"/>
                    <a:pt x="322" y="1246"/>
                  </a:cubicBezTo>
                  <a:cubicBezTo>
                    <a:pt x="289" y="1035"/>
                    <a:pt x="267" y="824"/>
                    <a:pt x="223" y="612"/>
                  </a:cubicBezTo>
                  <a:cubicBezTo>
                    <a:pt x="178" y="401"/>
                    <a:pt x="112" y="189"/>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19"/>
            <p:cNvSpPr/>
            <p:nvPr/>
          </p:nvSpPr>
          <p:spPr>
            <a:xfrm>
              <a:off x="2212259" y="4356968"/>
              <a:ext cx="50831" cy="123851"/>
            </a:xfrm>
            <a:custGeom>
              <a:avLst/>
              <a:gdLst/>
              <a:ahLst/>
              <a:cxnLst/>
              <a:rect l="l" t="t" r="r" b="b"/>
              <a:pathLst>
                <a:path w="1457" h="3550" extrusionOk="0">
                  <a:moveTo>
                    <a:pt x="11" y="1"/>
                  </a:moveTo>
                  <a:lnTo>
                    <a:pt x="0" y="13"/>
                  </a:lnTo>
                  <a:cubicBezTo>
                    <a:pt x="156" y="290"/>
                    <a:pt x="256" y="602"/>
                    <a:pt x="334" y="913"/>
                  </a:cubicBezTo>
                  <a:cubicBezTo>
                    <a:pt x="411" y="1224"/>
                    <a:pt x="456" y="1536"/>
                    <a:pt x="534" y="1847"/>
                  </a:cubicBezTo>
                  <a:cubicBezTo>
                    <a:pt x="567" y="2015"/>
                    <a:pt x="612" y="2170"/>
                    <a:pt x="656" y="2326"/>
                  </a:cubicBezTo>
                  <a:cubicBezTo>
                    <a:pt x="712" y="2482"/>
                    <a:pt x="767" y="2637"/>
                    <a:pt x="846" y="2782"/>
                  </a:cubicBezTo>
                  <a:cubicBezTo>
                    <a:pt x="1001" y="3071"/>
                    <a:pt x="1201" y="3338"/>
                    <a:pt x="1446" y="3549"/>
                  </a:cubicBezTo>
                  <a:lnTo>
                    <a:pt x="1457" y="3538"/>
                  </a:lnTo>
                  <a:cubicBezTo>
                    <a:pt x="1279" y="3271"/>
                    <a:pt x="1123" y="2993"/>
                    <a:pt x="990" y="2704"/>
                  </a:cubicBezTo>
                  <a:cubicBezTo>
                    <a:pt x="856" y="2426"/>
                    <a:pt x="734" y="2126"/>
                    <a:pt x="656" y="1825"/>
                  </a:cubicBezTo>
                  <a:cubicBezTo>
                    <a:pt x="567" y="1514"/>
                    <a:pt x="500" y="1202"/>
                    <a:pt x="401" y="891"/>
                  </a:cubicBezTo>
                  <a:cubicBezTo>
                    <a:pt x="312" y="579"/>
                    <a:pt x="189" y="279"/>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19"/>
            <p:cNvSpPr/>
            <p:nvPr/>
          </p:nvSpPr>
          <p:spPr>
            <a:xfrm>
              <a:off x="2214178" y="4350793"/>
              <a:ext cx="76473" cy="95103"/>
            </a:xfrm>
            <a:custGeom>
              <a:avLst/>
              <a:gdLst/>
              <a:ahLst/>
              <a:cxnLst/>
              <a:rect l="l" t="t" r="r" b="b"/>
              <a:pathLst>
                <a:path w="2192" h="2726" extrusionOk="0">
                  <a:moveTo>
                    <a:pt x="0" y="0"/>
                  </a:moveTo>
                  <a:lnTo>
                    <a:pt x="0" y="12"/>
                  </a:lnTo>
                  <a:cubicBezTo>
                    <a:pt x="234" y="190"/>
                    <a:pt x="401" y="434"/>
                    <a:pt x="546" y="690"/>
                  </a:cubicBezTo>
                  <a:cubicBezTo>
                    <a:pt x="690" y="934"/>
                    <a:pt x="813" y="1201"/>
                    <a:pt x="969" y="1457"/>
                  </a:cubicBezTo>
                  <a:cubicBezTo>
                    <a:pt x="1113" y="1713"/>
                    <a:pt x="1291" y="1958"/>
                    <a:pt x="1502" y="2158"/>
                  </a:cubicBezTo>
                  <a:cubicBezTo>
                    <a:pt x="1713" y="2369"/>
                    <a:pt x="1947" y="2547"/>
                    <a:pt x="2192" y="2725"/>
                  </a:cubicBezTo>
                  <a:lnTo>
                    <a:pt x="2192" y="2714"/>
                  </a:lnTo>
                  <a:cubicBezTo>
                    <a:pt x="1980" y="2514"/>
                    <a:pt x="1758" y="2313"/>
                    <a:pt x="1558" y="2103"/>
                  </a:cubicBezTo>
                  <a:cubicBezTo>
                    <a:pt x="1357" y="1902"/>
                    <a:pt x="1169" y="1680"/>
                    <a:pt x="1024" y="1424"/>
                  </a:cubicBezTo>
                  <a:cubicBezTo>
                    <a:pt x="868" y="1179"/>
                    <a:pt x="734" y="912"/>
                    <a:pt x="579" y="667"/>
                  </a:cubicBezTo>
                  <a:cubicBezTo>
                    <a:pt x="423" y="412"/>
                    <a:pt x="245" y="178"/>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19"/>
            <p:cNvSpPr/>
            <p:nvPr/>
          </p:nvSpPr>
          <p:spPr>
            <a:xfrm>
              <a:off x="2217667" y="4345734"/>
              <a:ext cx="81148" cy="84637"/>
            </a:xfrm>
            <a:custGeom>
              <a:avLst/>
              <a:gdLst/>
              <a:ahLst/>
              <a:cxnLst/>
              <a:rect l="l" t="t" r="r" b="b"/>
              <a:pathLst>
                <a:path w="2326" h="2426" extrusionOk="0">
                  <a:moveTo>
                    <a:pt x="1" y="1"/>
                  </a:moveTo>
                  <a:lnTo>
                    <a:pt x="1" y="1"/>
                  </a:lnTo>
                  <a:cubicBezTo>
                    <a:pt x="223" y="167"/>
                    <a:pt x="401" y="390"/>
                    <a:pt x="568" y="612"/>
                  </a:cubicBezTo>
                  <a:cubicBezTo>
                    <a:pt x="735" y="846"/>
                    <a:pt x="891" y="1079"/>
                    <a:pt x="1057" y="1302"/>
                  </a:cubicBezTo>
                  <a:cubicBezTo>
                    <a:pt x="1235" y="1524"/>
                    <a:pt x="1425" y="1747"/>
                    <a:pt x="1635" y="1936"/>
                  </a:cubicBezTo>
                  <a:cubicBezTo>
                    <a:pt x="1847" y="2114"/>
                    <a:pt x="2080" y="2292"/>
                    <a:pt x="2325" y="2426"/>
                  </a:cubicBezTo>
                  <a:lnTo>
                    <a:pt x="2325" y="2414"/>
                  </a:lnTo>
                  <a:cubicBezTo>
                    <a:pt x="2114" y="2236"/>
                    <a:pt x="1902" y="2047"/>
                    <a:pt x="1702" y="1858"/>
                  </a:cubicBezTo>
                  <a:cubicBezTo>
                    <a:pt x="1502" y="1658"/>
                    <a:pt x="1302" y="1469"/>
                    <a:pt x="1124" y="1257"/>
                  </a:cubicBezTo>
                  <a:cubicBezTo>
                    <a:pt x="946" y="1035"/>
                    <a:pt x="780" y="802"/>
                    <a:pt x="612" y="579"/>
                  </a:cubicBezTo>
                  <a:cubicBezTo>
                    <a:pt x="434" y="367"/>
                    <a:pt x="234" y="157"/>
                    <a:pt x="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19"/>
            <p:cNvSpPr/>
            <p:nvPr/>
          </p:nvSpPr>
          <p:spPr>
            <a:xfrm>
              <a:off x="2174998" y="4307950"/>
              <a:ext cx="75322" cy="72601"/>
            </a:xfrm>
            <a:custGeom>
              <a:avLst/>
              <a:gdLst/>
              <a:ahLst/>
              <a:cxnLst/>
              <a:rect l="l" t="t" r="r" b="b"/>
              <a:pathLst>
                <a:path w="2159" h="2081" extrusionOk="0">
                  <a:moveTo>
                    <a:pt x="1104" y="0"/>
                  </a:moveTo>
                  <a:cubicBezTo>
                    <a:pt x="1077" y="0"/>
                    <a:pt x="1050" y="8"/>
                    <a:pt x="1034" y="16"/>
                  </a:cubicBezTo>
                  <a:cubicBezTo>
                    <a:pt x="1012" y="27"/>
                    <a:pt x="1002" y="49"/>
                    <a:pt x="979" y="49"/>
                  </a:cubicBezTo>
                  <a:cubicBezTo>
                    <a:pt x="975" y="51"/>
                    <a:pt x="971" y="52"/>
                    <a:pt x="966" y="52"/>
                  </a:cubicBezTo>
                  <a:cubicBezTo>
                    <a:pt x="948" y="52"/>
                    <a:pt x="928" y="36"/>
                    <a:pt x="901" y="27"/>
                  </a:cubicBezTo>
                  <a:cubicBezTo>
                    <a:pt x="857" y="27"/>
                    <a:pt x="824" y="38"/>
                    <a:pt x="790" y="71"/>
                  </a:cubicBezTo>
                  <a:cubicBezTo>
                    <a:pt x="768" y="105"/>
                    <a:pt x="735" y="127"/>
                    <a:pt x="701" y="138"/>
                  </a:cubicBezTo>
                  <a:cubicBezTo>
                    <a:pt x="696" y="143"/>
                    <a:pt x="690" y="146"/>
                    <a:pt x="683" y="146"/>
                  </a:cubicBezTo>
                  <a:cubicBezTo>
                    <a:pt x="673" y="146"/>
                    <a:pt x="663" y="140"/>
                    <a:pt x="656" y="127"/>
                  </a:cubicBezTo>
                  <a:cubicBezTo>
                    <a:pt x="641" y="119"/>
                    <a:pt x="614" y="111"/>
                    <a:pt x="587" y="111"/>
                  </a:cubicBezTo>
                  <a:cubicBezTo>
                    <a:pt x="577" y="111"/>
                    <a:pt x="566" y="113"/>
                    <a:pt x="557" y="116"/>
                  </a:cubicBezTo>
                  <a:cubicBezTo>
                    <a:pt x="501" y="138"/>
                    <a:pt x="490" y="183"/>
                    <a:pt x="478" y="239"/>
                  </a:cubicBezTo>
                  <a:cubicBezTo>
                    <a:pt x="474" y="230"/>
                    <a:pt x="467" y="226"/>
                    <a:pt x="458" y="226"/>
                  </a:cubicBezTo>
                  <a:cubicBezTo>
                    <a:pt x="443" y="226"/>
                    <a:pt x="425" y="236"/>
                    <a:pt x="412" y="249"/>
                  </a:cubicBezTo>
                  <a:cubicBezTo>
                    <a:pt x="389" y="272"/>
                    <a:pt x="345" y="272"/>
                    <a:pt x="300" y="283"/>
                  </a:cubicBezTo>
                  <a:cubicBezTo>
                    <a:pt x="278" y="294"/>
                    <a:pt x="245" y="305"/>
                    <a:pt x="223" y="316"/>
                  </a:cubicBezTo>
                  <a:cubicBezTo>
                    <a:pt x="189" y="350"/>
                    <a:pt x="178" y="383"/>
                    <a:pt x="178" y="417"/>
                  </a:cubicBezTo>
                  <a:cubicBezTo>
                    <a:pt x="167" y="427"/>
                    <a:pt x="156" y="439"/>
                    <a:pt x="145" y="461"/>
                  </a:cubicBezTo>
                  <a:cubicBezTo>
                    <a:pt x="122" y="494"/>
                    <a:pt x="145" y="538"/>
                    <a:pt x="134" y="583"/>
                  </a:cubicBezTo>
                  <a:cubicBezTo>
                    <a:pt x="122" y="650"/>
                    <a:pt x="33" y="672"/>
                    <a:pt x="45" y="750"/>
                  </a:cubicBezTo>
                  <a:cubicBezTo>
                    <a:pt x="56" y="783"/>
                    <a:pt x="90" y="805"/>
                    <a:pt x="112" y="828"/>
                  </a:cubicBezTo>
                  <a:cubicBezTo>
                    <a:pt x="122" y="839"/>
                    <a:pt x="122" y="850"/>
                    <a:pt x="122" y="861"/>
                  </a:cubicBezTo>
                  <a:cubicBezTo>
                    <a:pt x="112" y="872"/>
                    <a:pt x="78" y="884"/>
                    <a:pt x="67" y="894"/>
                  </a:cubicBezTo>
                  <a:cubicBezTo>
                    <a:pt x="45" y="917"/>
                    <a:pt x="33" y="939"/>
                    <a:pt x="45" y="973"/>
                  </a:cubicBezTo>
                  <a:cubicBezTo>
                    <a:pt x="56" y="1017"/>
                    <a:pt x="45" y="1039"/>
                    <a:pt x="23" y="1072"/>
                  </a:cubicBezTo>
                  <a:cubicBezTo>
                    <a:pt x="11" y="1106"/>
                    <a:pt x="1" y="1139"/>
                    <a:pt x="1" y="1173"/>
                  </a:cubicBezTo>
                  <a:cubicBezTo>
                    <a:pt x="23" y="1217"/>
                    <a:pt x="56" y="1240"/>
                    <a:pt x="78" y="1284"/>
                  </a:cubicBezTo>
                  <a:cubicBezTo>
                    <a:pt x="100" y="1329"/>
                    <a:pt x="100" y="1384"/>
                    <a:pt x="122" y="1428"/>
                  </a:cubicBezTo>
                  <a:cubicBezTo>
                    <a:pt x="145" y="1484"/>
                    <a:pt x="178" y="1529"/>
                    <a:pt x="201" y="1584"/>
                  </a:cubicBezTo>
                  <a:cubicBezTo>
                    <a:pt x="245" y="1662"/>
                    <a:pt x="300" y="1751"/>
                    <a:pt x="367" y="1806"/>
                  </a:cubicBezTo>
                  <a:cubicBezTo>
                    <a:pt x="412" y="1840"/>
                    <a:pt x="445" y="1851"/>
                    <a:pt x="478" y="1885"/>
                  </a:cubicBezTo>
                  <a:cubicBezTo>
                    <a:pt x="512" y="1918"/>
                    <a:pt x="545" y="1929"/>
                    <a:pt x="579" y="1951"/>
                  </a:cubicBezTo>
                  <a:cubicBezTo>
                    <a:pt x="623" y="1962"/>
                    <a:pt x="634" y="2007"/>
                    <a:pt x="668" y="2029"/>
                  </a:cubicBezTo>
                  <a:cubicBezTo>
                    <a:pt x="687" y="2042"/>
                    <a:pt x="707" y="2047"/>
                    <a:pt x="727" y="2047"/>
                  </a:cubicBezTo>
                  <a:cubicBezTo>
                    <a:pt x="740" y="2047"/>
                    <a:pt x="754" y="2045"/>
                    <a:pt x="768" y="2040"/>
                  </a:cubicBezTo>
                  <a:cubicBezTo>
                    <a:pt x="796" y="2026"/>
                    <a:pt x="815" y="2012"/>
                    <a:pt x="837" y="2012"/>
                  </a:cubicBezTo>
                  <a:cubicBezTo>
                    <a:pt x="849" y="2012"/>
                    <a:pt x="863" y="2017"/>
                    <a:pt x="879" y="2029"/>
                  </a:cubicBezTo>
                  <a:cubicBezTo>
                    <a:pt x="913" y="2051"/>
                    <a:pt x="945" y="2073"/>
                    <a:pt x="990" y="2073"/>
                  </a:cubicBezTo>
                  <a:cubicBezTo>
                    <a:pt x="1007" y="2078"/>
                    <a:pt x="1024" y="2080"/>
                    <a:pt x="1040" y="2080"/>
                  </a:cubicBezTo>
                  <a:cubicBezTo>
                    <a:pt x="1101" y="2080"/>
                    <a:pt x="1158" y="2051"/>
                    <a:pt x="1202" y="2007"/>
                  </a:cubicBezTo>
                  <a:cubicBezTo>
                    <a:pt x="1222" y="1987"/>
                    <a:pt x="1250" y="1983"/>
                    <a:pt x="1279" y="1983"/>
                  </a:cubicBezTo>
                  <a:cubicBezTo>
                    <a:pt x="1298" y="1983"/>
                    <a:pt x="1318" y="1984"/>
                    <a:pt x="1335" y="1984"/>
                  </a:cubicBezTo>
                  <a:cubicBezTo>
                    <a:pt x="1380" y="1974"/>
                    <a:pt x="1424" y="1951"/>
                    <a:pt x="1469" y="1940"/>
                  </a:cubicBezTo>
                  <a:cubicBezTo>
                    <a:pt x="1558" y="1885"/>
                    <a:pt x="1647" y="1829"/>
                    <a:pt x="1724" y="1762"/>
                  </a:cubicBezTo>
                  <a:cubicBezTo>
                    <a:pt x="1758" y="1717"/>
                    <a:pt x="1791" y="1684"/>
                    <a:pt x="1835" y="1651"/>
                  </a:cubicBezTo>
                  <a:cubicBezTo>
                    <a:pt x="1869" y="1618"/>
                    <a:pt x="1914" y="1595"/>
                    <a:pt x="1936" y="1539"/>
                  </a:cubicBezTo>
                  <a:cubicBezTo>
                    <a:pt x="1958" y="1507"/>
                    <a:pt x="1958" y="1462"/>
                    <a:pt x="1980" y="1418"/>
                  </a:cubicBezTo>
                  <a:cubicBezTo>
                    <a:pt x="2003" y="1373"/>
                    <a:pt x="2047" y="1339"/>
                    <a:pt x="2069" y="1284"/>
                  </a:cubicBezTo>
                  <a:cubicBezTo>
                    <a:pt x="2092" y="1262"/>
                    <a:pt x="2102" y="1217"/>
                    <a:pt x="2102" y="1184"/>
                  </a:cubicBezTo>
                  <a:cubicBezTo>
                    <a:pt x="2092" y="1161"/>
                    <a:pt x="2092" y="1151"/>
                    <a:pt x="2080" y="1128"/>
                  </a:cubicBezTo>
                  <a:cubicBezTo>
                    <a:pt x="2069" y="1095"/>
                    <a:pt x="2058" y="1095"/>
                    <a:pt x="2080" y="1072"/>
                  </a:cubicBezTo>
                  <a:cubicBezTo>
                    <a:pt x="2158" y="1006"/>
                    <a:pt x="2114" y="928"/>
                    <a:pt x="2069" y="850"/>
                  </a:cubicBezTo>
                  <a:cubicBezTo>
                    <a:pt x="2013" y="761"/>
                    <a:pt x="2047" y="650"/>
                    <a:pt x="2003" y="561"/>
                  </a:cubicBezTo>
                  <a:cubicBezTo>
                    <a:pt x="1991" y="550"/>
                    <a:pt x="1980" y="528"/>
                    <a:pt x="1958" y="516"/>
                  </a:cubicBezTo>
                  <a:cubicBezTo>
                    <a:pt x="1946" y="506"/>
                    <a:pt x="1914" y="494"/>
                    <a:pt x="1902" y="483"/>
                  </a:cubicBezTo>
                  <a:cubicBezTo>
                    <a:pt x="1869" y="439"/>
                    <a:pt x="1891" y="372"/>
                    <a:pt x="1869" y="338"/>
                  </a:cubicBezTo>
                  <a:cubicBezTo>
                    <a:pt x="1835" y="272"/>
                    <a:pt x="1769" y="249"/>
                    <a:pt x="1702" y="239"/>
                  </a:cubicBezTo>
                  <a:cubicBezTo>
                    <a:pt x="1680" y="239"/>
                    <a:pt x="1669" y="239"/>
                    <a:pt x="1657" y="216"/>
                  </a:cubicBezTo>
                  <a:cubicBezTo>
                    <a:pt x="1647" y="194"/>
                    <a:pt x="1624" y="160"/>
                    <a:pt x="1591" y="150"/>
                  </a:cubicBezTo>
                  <a:cubicBezTo>
                    <a:pt x="1568" y="138"/>
                    <a:pt x="1546" y="127"/>
                    <a:pt x="1513" y="127"/>
                  </a:cubicBezTo>
                  <a:cubicBezTo>
                    <a:pt x="1504" y="127"/>
                    <a:pt x="1474" y="141"/>
                    <a:pt x="1451" y="141"/>
                  </a:cubicBezTo>
                  <a:cubicBezTo>
                    <a:pt x="1445" y="141"/>
                    <a:pt x="1439" y="140"/>
                    <a:pt x="1435" y="138"/>
                  </a:cubicBezTo>
                  <a:cubicBezTo>
                    <a:pt x="1435" y="138"/>
                    <a:pt x="1424" y="116"/>
                    <a:pt x="1424" y="105"/>
                  </a:cubicBezTo>
                  <a:cubicBezTo>
                    <a:pt x="1413" y="94"/>
                    <a:pt x="1413" y="83"/>
                    <a:pt x="1402" y="71"/>
                  </a:cubicBezTo>
                  <a:cubicBezTo>
                    <a:pt x="1380" y="61"/>
                    <a:pt x="1346" y="38"/>
                    <a:pt x="1324" y="38"/>
                  </a:cubicBezTo>
                  <a:cubicBezTo>
                    <a:pt x="1301" y="27"/>
                    <a:pt x="1268" y="27"/>
                    <a:pt x="1246" y="27"/>
                  </a:cubicBezTo>
                  <a:cubicBezTo>
                    <a:pt x="1238" y="27"/>
                    <a:pt x="1188" y="51"/>
                    <a:pt x="1162" y="51"/>
                  </a:cubicBezTo>
                  <a:cubicBezTo>
                    <a:pt x="1152" y="51"/>
                    <a:pt x="1146" y="47"/>
                    <a:pt x="1146" y="38"/>
                  </a:cubicBezTo>
                  <a:cubicBezTo>
                    <a:pt x="1157" y="27"/>
                    <a:pt x="1146" y="16"/>
                    <a:pt x="1135" y="5"/>
                  </a:cubicBezTo>
                  <a:cubicBezTo>
                    <a:pt x="1125" y="1"/>
                    <a:pt x="1114" y="0"/>
                    <a:pt x="1104"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19"/>
            <p:cNvSpPr/>
            <p:nvPr/>
          </p:nvSpPr>
          <p:spPr>
            <a:xfrm>
              <a:off x="2179255" y="4331779"/>
              <a:ext cx="71066" cy="48773"/>
            </a:xfrm>
            <a:custGeom>
              <a:avLst/>
              <a:gdLst/>
              <a:ahLst/>
              <a:cxnLst/>
              <a:rect l="l" t="t" r="r" b="b"/>
              <a:pathLst>
                <a:path w="2037" h="1398" extrusionOk="0">
                  <a:moveTo>
                    <a:pt x="1913" y="0"/>
                  </a:moveTo>
                  <a:cubicBezTo>
                    <a:pt x="1903" y="0"/>
                    <a:pt x="1891" y="11"/>
                    <a:pt x="1891" y="33"/>
                  </a:cubicBezTo>
                  <a:cubicBezTo>
                    <a:pt x="1869" y="67"/>
                    <a:pt x="1881" y="122"/>
                    <a:pt x="1858" y="156"/>
                  </a:cubicBezTo>
                  <a:cubicBezTo>
                    <a:pt x="1847" y="178"/>
                    <a:pt x="1824" y="178"/>
                    <a:pt x="1802" y="189"/>
                  </a:cubicBezTo>
                  <a:cubicBezTo>
                    <a:pt x="1747" y="234"/>
                    <a:pt x="1725" y="312"/>
                    <a:pt x="1758" y="379"/>
                  </a:cubicBezTo>
                  <a:cubicBezTo>
                    <a:pt x="1725" y="379"/>
                    <a:pt x="1703" y="379"/>
                    <a:pt x="1680" y="401"/>
                  </a:cubicBezTo>
                  <a:cubicBezTo>
                    <a:pt x="1647" y="423"/>
                    <a:pt x="1658" y="478"/>
                    <a:pt x="1614" y="501"/>
                  </a:cubicBezTo>
                  <a:cubicBezTo>
                    <a:pt x="1611" y="503"/>
                    <a:pt x="1608" y="504"/>
                    <a:pt x="1605" y="504"/>
                  </a:cubicBezTo>
                  <a:cubicBezTo>
                    <a:pt x="1596" y="504"/>
                    <a:pt x="1584" y="498"/>
                    <a:pt x="1571" y="498"/>
                  </a:cubicBezTo>
                  <a:cubicBezTo>
                    <a:pt x="1567" y="498"/>
                    <a:pt x="1562" y="498"/>
                    <a:pt x="1558" y="501"/>
                  </a:cubicBezTo>
                  <a:cubicBezTo>
                    <a:pt x="1525" y="523"/>
                    <a:pt x="1525" y="545"/>
                    <a:pt x="1525" y="579"/>
                  </a:cubicBezTo>
                  <a:cubicBezTo>
                    <a:pt x="1525" y="634"/>
                    <a:pt x="1525" y="678"/>
                    <a:pt x="1458" y="678"/>
                  </a:cubicBezTo>
                  <a:cubicBezTo>
                    <a:pt x="1446" y="678"/>
                    <a:pt x="1446" y="656"/>
                    <a:pt x="1436" y="656"/>
                  </a:cubicBezTo>
                  <a:cubicBezTo>
                    <a:pt x="1424" y="656"/>
                    <a:pt x="1413" y="668"/>
                    <a:pt x="1402" y="668"/>
                  </a:cubicBezTo>
                  <a:lnTo>
                    <a:pt x="1335" y="701"/>
                  </a:lnTo>
                  <a:cubicBezTo>
                    <a:pt x="1329" y="675"/>
                    <a:pt x="1314" y="665"/>
                    <a:pt x="1297" y="665"/>
                  </a:cubicBezTo>
                  <a:cubicBezTo>
                    <a:pt x="1255" y="665"/>
                    <a:pt x="1195" y="722"/>
                    <a:pt x="1179" y="745"/>
                  </a:cubicBezTo>
                  <a:cubicBezTo>
                    <a:pt x="1169" y="779"/>
                    <a:pt x="1169" y="834"/>
                    <a:pt x="1157" y="856"/>
                  </a:cubicBezTo>
                  <a:cubicBezTo>
                    <a:pt x="1151" y="860"/>
                    <a:pt x="1146" y="861"/>
                    <a:pt x="1141" y="861"/>
                  </a:cubicBezTo>
                  <a:cubicBezTo>
                    <a:pt x="1129" y="861"/>
                    <a:pt x="1121" y="850"/>
                    <a:pt x="1113" y="834"/>
                  </a:cubicBezTo>
                  <a:cubicBezTo>
                    <a:pt x="1080" y="834"/>
                    <a:pt x="1057" y="868"/>
                    <a:pt x="1024" y="879"/>
                  </a:cubicBezTo>
                  <a:cubicBezTo>
                    <a:pt x="1007" y="887"/>
                    <a:pt x="995" y="889"/>
                    <a:pt x="985" y="889"/>
                  </a:cubicBezTo>
                  <a:cubicBezTo>
                    <a:pt x="974" y="889"/>
                    <a:pt x="966" y="887"/>
                    <a:pt x="955" y="887"/>
                  </a:cubicBezTo>
                  <a:cubicBezTo>
                    <a:pt x="949" y="887"/>
                    <a:pt x="943" y="888"/>
                    <a:pt x="935" y="890"/>
                  </a:cubicBezTo>
                  <a:cubicBezTo>
                    <a:pt x="835" y="901"/>
                    <a:pt x="902" y="957"/>
                    <a:pt x="857" y="1001"/>
                  </a:cubicBezTo>
                  <a:cubicBezTo>
                    <a:pt x="846" y="1024"/>
                    <a:pt x="823" y="1034"/>
                    <a:pt x="791" y="1034"/>
                  </a:cubicBezTo>
                  <a:cubicBezTo>
                    <a:pt x="768" y="1024"/>
                    <a:pt x="768" y="1012"/>
                    <a:pt x="757" y="1001"/>
                  </a:cubicBezTo>
                  <a:cubicBezTo>
                    <a:pt x="740" y="990"/>
                    <a:pt x="729" y="987"/>
                    <a:pt x="716" y="987"/>
                  </a:cubicBezTo>
                  <a:cubicBezTo>
                    <a:pt x="703" y="987"/>
                    <a:pt x="690" y="990"/>
                    <a:pt x="668" y="990"/>
                  </a:cubicBezTo>
                  <a:cubicBezTo>
                    <a:pt x="635" y="990"/>
                    <a:pt x="601" y="945"/>
                    <a:pt x="568" y="945"/>
                  </a:cubicBezTo>
                  <a:cubicBezTo>
                    <a:pt x="524" y="945"/>
                    <a:pt x="512" y="979"/>
                    <a:pt x="479" y="990"/>
                  </a:cubicBezTo>
                  <a:cubicBezTo>
                    <a:pt x="445" y="990"/>
                    <a:pt x="390" y="979"/>
                    <a:pt x="356" y="979"/>
                  </a:cubicBezTo>
                  <a:cubicBezTo>
                    <a:pt x="312" y="968"/>
                    <a:pt x="267" y="935"/>
                    <a:pt x="223" y="912"/>
                  </a:cubicBezTo>
                  <a:cubicBezTo>
                    <a:pt x="178" y="879"/>
                    <a:pt x="134" y="856"/>
                    <a:pt x="89" y="824"/>
                  </a:cubicBezTo>
                  <a:cubicBezTo>
                    <a:pt x="56" y="801"/>
                    <a:pt x="34" y="767"/>
                    <a:pt x="0" y="745"/>
                  </a:cubicBezTo>
                  <a:lnTo>
                    <a:pt x="0" y="745"/>
                  </a:lnTo>
                  <a:cubicBezTo>
                    <a:pt x="23" y="801"/>
                    <a:pt x="56" y="846"/>
                    <a:pt x="79" y="901"/>
                  </a:cubicBezTo>
                  <a:cubicBezTo>
                    <a:pt x="123" y="979"/>
                    <a:pt x="178" y="1068"/>
                    <a:pt x="245" y="1123"/>
                  </a:cubicBezTo>
                  <a:cubicBezTo>
                    <a:pt x="290" y="1157"/>
                    <a:pt x="323" y="1168"/>
                    <a:pt x="356" y="1202"/>
                  </a:cubicBezTo>
                  <a:cubicBezTo>
                    <a:pt x="390" y="1235"/>
                    <a:pt x="423" y="1246"/>
                    <a:pt x="457" y="1268"/>
                  </a:cubicBezTo>
                  <a:cubicBezTo>
                    <a:pt x="501" y="1279"/>
                    <a:pt x="512" y="1324"/>
                    <a:pt x="546" y="1346"/>
                  </a:cubicBezTo>
                  <a:cubicBezTo>
                    <a:pt x="565" y="1359"/>
                    <a:pt x="585" y="1364"/>
                    <a:pt x="605" y="1364"/>
                  </a:cubicBezTo>
                  <a:cubicBezTo>
                    <a:pt x="618" y="1364"/>
                    <a:pt x="632" y="1362"/>
                    <a:pt x="646" y="1357"/>
                  </a:cubicBezTo>
                  <a:cubicBezTo>
                    <a:pt x="674" y="1343"/>
                    <a:pt x="693" y="1329"/>
                    <a:pt x="715" y="1329"/>
                  </a:cubicBezTo>
                  <a:cubicBezTo>
                    <a:pt x="727" y="1329"/>
                    <a:pt x="741" y="1334"/>
                    <a:pt x="757" y="1346"/>
                  </a:cubicBezTo>
                  <a:cubicBezTo>
                    <a:pt x="791" y="1368"/>
                    <a:pt x="823" y="1390"/>
                    <a:pt x="868" y="1390"/>
                  </a:cubicBezTo>
                  <a:cubicBezTo>
                    <a:pt x="885" y="1395"/>
                    <a:pt x="902" y="1397"/>
                    <a:pt x="918" y="1397"/>
                  </a:cubicBezTo>
                  <a:cubicBezTo>
                    <a:pt x="979" y="1397"/>
                    <a:pt x="1036" y="1368"/>
                    <a:pt x="1080" y="1324"/>
                  </a:cubicBezTo>
                  <a:cubicBezTo>
                    <a:pt x="1100" y="1304"/>
                    <a:pt x="1128" y="1300"/>
                    <a:pt x="1157" y="1300"/>
                  </a:cubicBezTo>
                  <a:cubicBezTo>
                    <a:pt x="1176" y="1300"/>
                    <a:pt x="1196" y="1301"/>
                    <a:pt x="1213" y="1301"/>
                  </a:cubicBezTo>
                  <a:cubicBezTo>
                    <a:pt x="1258" y="1291"/>
                    <a:pt x="1302" y="1268"/>
                    <a:pt x="1347" y="1257"/>
                  </a:cubicBezTo>
                  <a:cubicBezTo>
                    <a:pt x="1436" y="1202"/>
                    <a:pt x="1525" y="1146"/>
                    <a:pt x="1602" y="1079"/>
                  </a:cubicBezTo>
                  <a:cubicBezTo>
                    <a:pt x="1636" y="1034"/>
                    <a:pt x="1669" y="1001"/>
                    <a:pt x="1713" y="968"/>
                  </a:cubicBezTo>
                  <a:cubicBezTo>
                    <a:pt x="1747" y="935"/>
                    <a:pt x="1792" y="912"/>
                    <a:pt x="1814" y="856"/>
                  </a:cubicBezTo>
                  <a:cubicBezTo>
                    <a:pt x="1836" y="824"/>
                    <a:pt x="1836" y="779"/>
                    <a:pt x="1858" y="735"/>
                  </a:cubicBezTo>
                  <a:cubicBezTo>
                    <a:pt x="1881" y="690"/>
                    <a:pt x="1925" y="656"/>
                    <a:pt x="1947" y="601"/>
                  </a:cubicBezTo>
                  <a:cubicBezTo>
                    <a:pt x="1970" y="579"/>
                    <a:pt x="1980" y="534"/>
                    <a:pt x="1980" y="501"/>
                  </a:cubicBezTo>
                  <a:cubicBezTo>
                    <a:pt x="1970" y="478"/>
                    <a:pt x="1970" y="468"/>
                    <a:pt x="1958" y="445"/>
                  </a:cubicBezTo>
                  <a:cubicBezTo>
                    <a:pt x="1947" y="412"/>
                    <a:pt x="1936" y="412"/>
                    <a:pt x="1958" y="389"/>
                  </a:cubicBezTo>
                  <a:cubicBezTo>
                    <a:pt x="2036" y="323"/>
                    <a:pt x="1992" y="245"/>
                    <a:pt x="1947" y="167"/>
                  </a:cubicBezTo>
                  <a:cubicBezTo>
                    <a:pt x="1913" y="112"/>
                    <a:pt x="1913" y="56"/>
                    <a:pt x="191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19"/>
            <p:cNvSpPr/>
            <p:nvPr/>
          </p:nvSpPr>
          <p:spPr>
            <a:xfrm>
              <a:off x="2192059" y="4322742"/>
              <a:ext cx="34190" cy="31957"/>
            </a:xfrm>
            <a:custGeom>
              <a:avLst/>
              <a:gdLst/>
              <a:ahLst/>
              <a:cxnLst/>
              <a:rect l="l" t="t" r="r" b="b"/>
              <a:pathLst>
                <a:path w="980" h="916" extrusionOk="0">
                  <a:moveTo>
                    <a:pt x="681" y="0"/>
                  </a:moveTo>
                  <a:cubicBezTo>
                    <a:pt x="649" y="0"/>
                    <a:pt x="617" y="11"/>
                    <a:pt x="624" y="37"/>
                  </a:cubicBezTo>
                  <a:cubicBezTo>
                    <a:pt x="590" y="48"/>
                    <a:pt x="579" y="48"/>
                    <a:pt x="557" y="70"/>
                  </a:cubicBezTo>
                  <a:cubicBezTo>
                    <a:pt x="529" y="61"/>
                    <a:pt x="493" y="20"/>
                    <a:pt x="456" y="20"/>
                  </a:cubicBezTo>
                  <a:cubicBezTo>
                    <a:pt x="449" y="20"/>
                    <a:pt x="441" y="22"/>
                    <a:pt x="434" y="25"/>
                  </a:cubicBezTo>
                  <a:cubicBezTo>
                    <a:pt x="439" y="46"/>
                    <a:pt x="435" y="53"/>
                    <a:pt x="428" y="53"/>
                  </a:cubicBezTo>
                  <a:cubicBezTo>
                    <a:pt x="416" y="53"/>
                    <a:pt x="393" y="33"/>
                    <a:pt x="379" y="25"/>
                  </a:cubicBezTo>
                  <a:cubicBezTo>
                    <a:pt x="368" y="25"/>
                    <a:pt x="323" y="37"/>
                    <a:pt x="312" y="48"/>
                  </a:cubicBezTo>
                  <a:cubicBezTo>
                    <a:pt x="256" y="70"/>
                    <a:pt x="256" y="126"/>
                    <a:pt x="256" y="181"/>
                  </a:cubicBezTo>
                  <a:cubicBezTo>
                    <a:pt x="179" y="203"/>
                    <a:pt x="78" y="304"/>
                    <a:pt x="112" y="393"/>
                  </a:cubicBezTo>
                  <a:cubicBezTo>
                    <a:pt x="68" y="415"/>
                    <a:pt x="23" y="470"/>
                    <a:pt x="12" y="515"/>
                  </a:cubicBezTo>
                  <a:cubicBezTo>
                    <a:pt x="1" y="582"/>
                    <a:pt x="23" y="582"/>
                    <a:pt x="68" y="604"/>
                  </a:cubicBezTo>
                  <a:cubicBezTo>
                    <a:pt x="123" y="648"/>
                    <a:pt x="101" y="671"/>
                    <a:pt x="90" y="727"/>
                  </a:cubicBezTo>
                  <a:cubicBezTo>
                    <a:pt x="78" y="782"/>
                    <a:pt x="112" y="882"/>
                    <a:pt x="167" y="905"/>
                  </a:cubicBezTo>
                  <a:cubicBezTo>
                    <a:pt x="190" y="915"/>
                    <a:pt x="246" y="915"/>
                    <a:pt x="256" y="915"/>
                  </a:cubicBezTo>
                  <a:cubicBezTo>
                    <a:pt x="312" y="915"/>
                    <a:pt x="335" y="882"/>
                    <a:pt x="368" y="860"/>
                  </a:cubicBezTo>
                  <a:cubicBezTo>
                    <a:pt x="390" y="848"/>
                    <a:pt x="424" y="848"/>
                    <a:pt x="434" y="838"/>
                  </a:cubicBezTo>
                  <a:cubicBezTo>
                    <a:pt x="456" y="826"/>
                    <a:pt x="468" y="771"/>
                    <a:pt x="490" y="771"/>
                  </a:cubicBezTo>
                  <a:cubicBezTo>
                    <a:pt x="501" y="771"/>
                    <a:pt x="513" y="793"/>
                    <a:pt x="523" y="793"/>
                  </a:cubicBezTo>
                  <a:cubicBezTo>
                    <a:pt x="557" y="816"/>
                    <a:pt x="579" y="816"/>
                    <a:pt x="612" y="816"/>
                  </a:cubicBezTo>
                  <a:cubicBezTo>
                    <a:pt x="646" y="804"/>
                    <a:pt x="668" y="793"/>
                    <a:pt x="701" y="782"/>
                  </a:cubicBezTo>
                  <a:cubicBezTo>
                    <a:pt x="746" y="760"/>
                    <a:pt x="757" y="749"/>
                    <a:pt x="757" y="704"/>
                  </a:cubicBezTo>
                  <a:cubicBezTo>
                    <a:pt x="768" y="682"/>
                    <a:pt x="757" y="648"/>
                    <a:pt x="779" y="626"/>
                  </a:cubicBezTo>
                  <a:cubicBezTo>
                    <a:pt x="802" y="604"/>
                    <a:pt x="857" y="604"/>
                    <a:pt x="891" y="571"/>
                  </a:cubicBezTo>
                  <a:cubicBezTo>
                    <a:pt x="946" y="537"/>
                    <a:pt x="980" y="504"/>
                    <a:pt x="957" y="437"/>
                  </a:cubicBezTo>
                  <a:cubicBezTo>
                    <a:pt x="946" y="393"/>
                    <a:pt x="913" y="359"/>
                    <a:pt x="879" y="337"/>
                  </a:cubicBezTo>
                  <a:cubicBezTo>
                    <a:pt x="924" y="270"/>
                    <a:pt x="980" y="193"/>
                    <a:pt x="913" y="126"/>
                  </a:cubicBezTo>
                  <a:cubicBezTo>
                    <a:pt x="891" y="92"/>
                    <a:pt x="868" y="82"/>
                    <a:pt x="835" y="82"/>
                  </a:cubicBezTo>
                  <a:cubicBezTo>
                    <a:pt x="817" y="82"/>
                    <a:pt x="793" y="96"/>
                    <a:pt x="778" y="96"/>
                  </a:cubicBezTo>
                  <a:cubicBezTo>
                    <a:pt x="774" y="96"/>
                    <a:pt x="770" y="95"/>
                    <a:pt x="768" y="92"/>
                  </a:cubicBezTo>
                  <a:cubicBezTo>
                    <a:pt x="723" y="82"/>
                    <a:pt x="757" y="37"/>
                    <a:pt x="735" y="15"/>
                  </a:cubicBezTo>
                  <a:cubicBezTo>
                    <a:pt x="726" y="6"/>
                    <a:pt x="703" y="0"/>
                    <a:pt x="68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four columns">
  <p:cSld name="TITLE_AND_BODY_1_2">
    <p:spTree>
      <p:nvGrpSpPr>
        <p:cNvPr id="1" name="Shape 15370"/>
        <p:cNvGrpSpPr/>
        <p:nvPr/>
      </p:nvGrpSpPr>
      <p:grpSpPr>
        <a:xfrm>
          <a:off x="0" y="0"/>
          <a:ext cx="0" cy="0"/>
          <a:chOff x="0" y="0"/>
          <a:chExt cx="0" cy="0"/>
        </a:xfrm>
      </p:grpSpPr>
      <p:grpSp>
        <p:nvGrpSpPr>
          <p:cNvPr id="15371" name="Google Shape;15371;p20"/>
          <p:cNvGrpSpPr/>
          <p:nvPr/>
        </p:nvGrpSpPr>
        <p:grpSpPr>
          <a:xfrm>
            <a:off x="178275" y="177600"/>
            <a:ext cx="8787300" cy="4788300"/>
            <a:chOff x="178275" y="177600"/>
            <a:chExt cx="8787300" cy="4788300"/>
          </a:xfrm>
        </p:grpSpPr>
        <p:sp>
          <p:nvSpPr>
            <p:cNvPr id="15372" name="Google Shape;15372;p20"/>
            <p:cNvSpPr/>
            <p:nvPr/>
          </p:nvSpPr>
          <p:spPr>
            <a:xfrm>
              <a:off x="178275" y="177600"/>
              <a:ext cx="8787300" cy="4788300"/>
            </a:xfrm>
            <a:prstGeom prst="round2DiagRect">
              <a:avLst>
                <a:gd name="adj1" fmla="val 9845"/>
                <a:gd name="adj2" fmla="val 0"/>
              </a:avLst>
            </a:pr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20"/>
            <p:cNvSpPr/>
            <p:nvPr/>
          </p:nvSpPr>
          <p:spPr>
            <a:xfrm>
              <a:off x="288825" y="294900"/>
              <a:ext cx="8566500" cy="4551600"/>
            </a:xfrm>
            <a:prstGeom prst="round2DiagRect">
              <a:avLst>
                <a:gd name="adj1" fmla="val 8839"/>
                <a:gd name="adj2" fmla="val 0"/>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74" name="Google Shape;15374;p20"/>
          <p:cNvSpPr txBox="1">
            <a:spLocks noGrp="1"/>
          </p:cNvSpPr>
          <p:nvPr>
            <p:ph type="title"/>
          </p:nvPr>
        </p:nvSpPr>
        <p:spPr>
          <a:xfrm>
            <a:off x="720000" y="540000"/>
            <a:ext cx="7704000" cy="477600"/>
          </a:xfrm>
          <a:prstGeom prst="rect">
            <a:avLst/>
          </a:prstGeom>
        </p:spPr>
        <p:txBody>
          <a:bodyPr spcFirstLastPara="1" wrap="square" lIns="91425" tIns="0" rIns="91425" bIns="0"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5375" name="Google Shape;15375;p20"/>
          <p:cNvSpPr txBox="1">
            <a:spLocks noGrp="1"/>
          </p:cNvSpPr>
          <p:nvPr>
            <p:ph type="subTitle" idx="1"/>
          </p:nvPr>
        </p:nvSpPr>
        <p:spPr>
          <a:xfrm>
            <a:off x="2104134" y="1649775"/>
            <a:ext cx="2372700" cy="387000"/>
          </a:xfrm>
          <a:prstGeom prst="rect">
            <a:avLst/>
          </a:prstGeom>
        </p:spPr>
        <p:txBody>
          <a:bodyPr spcFirstLastPara="1" wrap="square" lIns="91425" tIns="0" rIns="91425" bIns="0" anchor="t" anchorCtr="0">
            <a:noAutofit/>
          </a:bodyPr>
          <a:lstStyle>
            <a:lvl1pPr lvl="0" rtl="0">
              <a:spcBef>
                <a:spcPts val="0"/>
              </a:spcBef>
              <a:spcAft>
                <a:spcPts val="0"/>
              </a:spcAft>
              <a:buSzPts val="2000"/>
              <a:buFont typeface="Antic Didone"/>
              <a:buNone/>
              <a:defRPr sz="2000" b="1">
                <a:highlight>
                  <a:schemeClr val="lt1"/>
                </a:highlight>
                <a:latin typeface="Antic Didone"/>
                <a:ea typeface="Antic Didone"/>
                <a:cs typeface="Antic Didone"/>
                <a:sym typeface="Antic Didone"/>
              </a:defRPr>
            </a:lvl1pPr>
            <a:lvl2pPr lvl="1" rtl="0">
              <a:spcBef>
                <a:spcPts val="0"/>
              </a:spcBef>
              <a:spcAft>
                <a:spcPts val="0"/>
              </a:spcAft>
              <a:buSzPts val="2000"/>
              <a:buFont typeface="Antic Didone"/>
              <a:buNone/>
              <a:defRPr sz="2000" b="1">
                <a:latin typeface="Antic Didone"/>
                <a:ea typeface="Antic Didone"/>
                <a:cs typeface="Antic Didone"/>
                <a:sym typeface="Antic Didone"/>
              </a:defRPr>
            </a:lvl2pPr>
            <a:lvl3pPr lvl="2" rtl="0">
              <a:spcBef>
                <a:spcPts val="0"/>
              </a:spcBef>
              <a:spcAft>
                <a:spcPts val="0"/>
              </a:spcAft>
              <a:buSzPts val="2000"/>
              <a:buFont typeface="Antic Didone"/>
              <a:buNone/>
              <a:defRPr sz="2000" b="1">
                <a:latin typeface="Antic Didone"/>
                <a:ea typeface="Antic Didone"/>
                <a:cs typeface="Antic Didone"/>
                <a:sym typeface="Antic Didone"/>
              </a:defRPr>
            </a:lvl3pPr>
            <a:lvl4pPr lvl="3" rtl="0">
              <a:spcBef>
                <a:spcPts val="0"/>
              </a:spcBef>
              <a:spcAft>
                <a:spcPts val="0"/>
              </a:spcAft>
              <a:buSzPts val="2000"/>
              <a:buFont typeface="Antic Didone"/>
              <a:buNone/>
              <a:defRPr sz="2000" b="1">
                <a:latin typeface="Antic Didone"/>
                <a:ea typeface="Antic Didone"/>
                <a:cs typeface="Antic Didone"/>
                <a:sym typeface="Antic Didone"/>
              </a:defRPr>
            </a:lvl4pPr>
            <a:lvl5pPr lvl="4" rtl="0">
              <a:spcBef>
                <a:spcPts val="0"/>
              </a:spcBef>
              <a:spcAft>
                <a:spcPts val="0"/>
              </a:spcAft>
              <a:buSzPts val="2000"/>
              <a:buFont typeface="Antic Didone"/>
              <a:buNone/>
              <a:defRPr sz="2000" b="1">
                <a:latin typeface="Antic Didone"/>
                <a:ea typeface="Antic Didone"/>
                <a:cs typeface="Antic Didone"/>
                <a:sym typeface="Antic Didone"/>
              </a:defRPr>
            </a:lvl5pPr>
            <a:lvl6pPr lvl="5" rtl="0">
              <a:spcBef>
                <a:spcPts val="0"/>
              </a:spcBef>
              <a:spcAft>
                <a:spcPts val="0"/>
              </a:spcAft>
              <a:buSzPts val="2000"/>
              <a:buFont typeface="Antic Didone"/>
              <a:buNone/>
              <a:defRPr sz="2000" b="1">
                <a:latin typeface="Antic Didone"/>
                <a:ea typeface="Antic Didone"/>
                <a:cs typeface="Antic Didone"/>
                <a:sym typeface="Antic Didone"/>
              </a:defRPr>
            </a:lvl6pPr>
            <a:lvl7pPr lvl="6" rtl="0">
              <a:spcBef>
                <a:spcPts val="0"/>
              </a:spcBef>
              <a:spcAft>
                <a:spcPts val="0"/>
              </a:spcAft>
              <a:buSzPts val="2000"/>
              <a:buFont typeface="Antic Didone"/>
              <a:buNone/>
              <a:defRPr sz="2000" b="1">
                <a:latin typeface="Antic Didone"/>
                <a:ea typeface="Antic Didone"/>
                <a:cs typeface="Antic Didone"/>
                <a:sym typeface="Antic Didone"/>
              </a:defRPr>
            </a:lvl7pPr>
            <a:lvl8pPr lvl="7" rtl="0">
              <a:spcBef>
                <a:spcPts val="0"/>
              </a:spcBef>
              <a:spcAft>
                <a:spcPts val="0"/>
              </a:spcAft>
              <a:buSzPts val="2000"/>
              <a:buFont typeface="Antic Didone"/>
              <a:buNone/>
              <a:defRPr sz="2000" b="1">
                <a:latin typeface="Antic Didone"/>
                <a:ea typeface="Antic Didone"/>
                <a:cs typeface="Antic Didone"/>
                <a:sym typeface="Antic Didone"/>
              </a:defRPr>
            </a:lvl8pPr>
            <a:lvl9pPr lvl="8" rtl="0">
              <a:spcBef>
                <a:spcPts val="0"/>
              </a:spcBef>
              <a:spcAft>
                <a:spcPts val="0"/>
              </a:spcAft>
              <a:buSzPts val="2000"/>
              <a:buFont typeface="Antic Didone"/>
              <a:buNone/>
              <a:defRPr sz="2000" b="1">
                <a:latin typeface="Antic Didone"/>
                <a:ea typeface="Antic Didone"/>
                <a:cs typeface="Antic Didone"/>
                <a:sym typeface="Antic Didone"/>
              </a:defRPr>
            </a:lvl9pPr>
          </a:lstStyle>
          <a:p>
            <a:endParaRPr/>
          </a:p>
        </p:txBody>
      </p:sp>
      <p:sp>
        <p:nvSpPr>
          <p:cNvPr id="15376" name="Google Shape;15376;p20"/>
          <p:cNvSpPr txBox="1">
            <a:spLocks noGrp="1"/>
          </p:cNvSpPr>
          <p:nvPr>
            <p:ph type="subTitle" idx="2"/>
          </p:nvPr>
        </p:nvSpPr>
        <p:spPr>
          <a:xfrm>
            <a:off x="2104134" y="2100400"/>
            <a:ext cx="2372700" cy="558900"/>
          </a:xfrm>
          <a:prstGeom prst="rect">
            <a:avLst/>
          </a:prstGeom>
        </p:spPr>
        <p:txBody>
          <a:bodyPr spcFirstLastPara="1" wrap="square" lIns="91425" tIns="0" rIns="91425" bIns="0" anchor="t" anchorCtr="0">
            <a:noAutofit/>
          </a:bodyPr>
          <a:lstStyle>
            <a:lvl1pPr lvl="0"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15377" name="Google Shape;15377;p20"/>
          <p:cNvSpPr txBox="1">
            <a:spLocks noGrp="1"/>
          </p:cNvSpPr>
          <p:nvPr>
            <p:ph type="subTitle" idx="3"/>
          </p:nvPr>
        </p:nvSpPr>
        <p:spPr>
          <a:xfrm>
            <a:off x="2104134" y="3112800"/>
            <a:ext cx="2372700" cy="387000"/>
          </a:xfrm>
          <a:prstGeom prst="rect">
            <a:avLst/>
          </a:prstGeom>
        </p:spPr>
        <p:txBody>
          <a:bodyPr spcFirstLastPara="1" wrap="square" lIns="91425" tIns="0" rIns="91425" bIns="0" anchor="t" anchorCtr="0">
            <a:noAutofit/>
          </a:bodyPr>
          <a:lstStyle>
            <a:lvl1pPr lvl="0" rtl="0">
              <a:spcBef>
                <a:spcPts val="0"/>
              </a:spcBef>
              <a:spcAft>
                <a:spcPts val="0"/>
              </a:spcAft>
              <a:buSzPts val="2000"/>
              <a:buFont typeface="Antic Didone"/>
              <a:buNone/>
              <a:defRPr sz="2000" b="1">
                <a:highlight>
                  <a:schemeClr val="lt1"/>
                </a:highlight>
                <a:latin typeface="Antic Didone"/>
                <a:ea typeface="Antic Didone"/>
                <a:cs typeface="Antic Didone"/>
                <a:sym typeface="Antic Didone"/>
              </a:defRPr>
            </a:lvl1pPr>
            <a:lvl2pPr lvl="1" rtl="0">
              <a:spcBef>
                <a:spcPts val="0"/>
              </a:spcBef>
              <a:spcAft>
                <a:spcPts val="0"/>
              </a:spcAft>
              <a:buSzPts val="2000"/>
              <a:buFont typeface="Antic Didone"/>
              <a:buNone/>
              <a:defRPr sz="2000" b="1">
                <a:latin typeface="Antic Didone"/>
                <a:ea typeface="Antic Didone"/>
                <a:cs typeface="Antic Didone"/>
                <a:sym typeface="Antic Didone"/>
              </a:defRPr>
            </a:lvl2pPr>
            <a:lvl3pPr lvl="2" rtl="0">
              <a:spcBef>
                <a:spcPts val="0"/>
              </a:spcBef>
              <a:spcAft>
                <a:spcPts val="0"/>
              </a:spcAft>
              <a:buSzPts val="2000"/>
              <a:buFont typeface="Antic Didone"/>
              <a:buNone/>
              <a:defRPr sz="2000" b="1">
                <a:latin typeface="Antic Didone"/>
                <a:ea typeface="Antic Didone"/>
                <a:cs typeface="Antic Didone"/>
                <a:sym typeface="Antic Didone"/>
              </a:defRPr>
            </a:lvl3pPr>
            <a:lvl4pPr lvl="3" rtl="0">
              <a:spcBef>
                <a:spcPts val="0"/>
              </a:spcBef>
              <a:spcAft>
                <a:spcPts val="0"/>
              </a:spcAft>
              <a:buSzPts val="2000"/>
              <a:buFont typeface="Antic Didone"/>
              <a:buNone/>
              <a:defRPr sz="2000" b="1">
                <a:latin typeface="Antic Didone"/>
                <a:ea typeface="Antic Didone"/>
                <a:cs typeface="Antic Didone"/>
                <a:sym typeface="Antic Didone"/>
              </a:defRPr>
            </a:lvl4pPr>
            <a:lvl5pPr lvl="4" rtl="0">
              <a:spcBef>
                <a:spcPts val="0"/>
              </a:spcBef>
              <a:spcAft>
                <a:spcPts val="0"/>
              </a:spcAft>
              <a:buSzPts val="2000"/>
              <a:buFont typeface="Antic Didone"/>
              <a:buNone/>
              <a:defRPr sz="2000" b="1">
                <a:latin typeface="Antic Didone"/>
                <a:ea typeface="Antic Didone"/>
                <a:cs typeface="Antic Didone"/>
                <a:sym typeface="Antic Didone"/>
              </a:defRPr>
            </a:lvl5pPr>
            <a:lvl6pPr lvl="5" rtl="0">
              <a:spcBef>
                <a:spcPts val="0"/>
              </a:spcBef>
              <a:spcAft>
                <a:spcPts val="0"/>
              </a:spcAft>
              <a:buSzPts val="2000"/>
              <a:buFont typeface="Antic Didone"/>
              <a:buNone/>
              <a:defRPr sz="2000" b="1">
                <a:latin typeface="Antic Didone"/>
                <a:ea typeface="Antic Didone"/>
                <a:cs typeface="Antic Didone"/>
                <a:sym typeface="Antic Didone"/>
              </a:defRPr>
            </a:lvl6pPr>
            <a:lvl7pPr lvl="6" rtl="0">
              <a:spcBef>
                <a:spcPts val="0"/>
              </a:spcBef>
              <a:spcAft>
                <a:spcPts val="0"/>
              </a:spcAft>
              <a:buSzPts val="2000"/>
              <a:buFont typeface="Antic Didone"/>
              <a:buNone/>
              <a:defRPr sz="2000" b="1">
                <a:latin typeface="Antic Didone"/>
                <a:ea typeface="Antic Didone"/>
                <a:cs typeface="Antic Didone"/>
                <a:sym typeface="Antic Didone"/>
              </a:defRPr>
            </a:lvl7pPr>
            <a:lvl8pPr lvl="7" rtl="0">
              <a:spcBef>
                <a:spcPts val="0"/>
              </a:spcBef>
              <a:spcAft>
                <a:spcPts val="0"/>
              </a:spcAft>
              <a:buSzPts val="2000"/>
              <a:buFont typeface="Antic Didone"/>
              <a:buNone/>
              <a:defRPr sz="2000" b="1">
                <a:latin typeface="Antic Didone"/>
                <a:ea typeface="Antic Didone"/>
                <a:cs typeface="Antic Didone"/>
                <a:sym typeface="Antic Didone"/>
              </a:defRPr>
            </a:lvl8pPr>
            <a:lvl9pPr lvl="8" rtl="0">
              <a:spcBef>
                <a:spcPts val="0"/>
              </a:spcBef>
              <a:spcAft>
                <a:spcPts val="0"/>
              </a:spcAft>
              <a:buSzPts val="2000"/>
              <a:buFont typeface="Antic Didone"/>
              <a:buNone/>
              <a:defRPr sz="2000" b="1">
                <a:latin typeface="Antic Didone"/>
                <a:ea typeface="Antic Didone"/>
                <a:cs typeface="Antic Didone"/>
                <a:sym typeface="Antic Didone"/>
              </a:defRPr>
            </a:lvl9pPr>
          </a:lstStyle>
          <a:p>
            <a:endParaRPr/>
          </a:p>
        </p:txBody>
      </p:sp>
      <p:sp>
        <p:nvSpPr>
          <p:cNvPr id="15378" name="Google Shape;15378;p20"/>
          <p:cNvSpPr txBox="1">
            <a:spLocks noGrp="1"/>
          </p:cNvSpPr>
          <p:nvPr>
            <p:ph type="subTitle" idx="4"/>
          </p:nvPr>
        </p:nvSpPr>
        <p:spPr>
          <a:xfrm>
            <a:off x="2104134" y="3563425"/>
            <a:ext cx="2372700" cy="558900"/>
          </a:xfrm>
          <a:prstGeom prst="rect">
            <a:avLst/>
          </a:prstGeom>
        </p:spPr>
        <p:txBody>
          <a:bodyPr spcFirstLastPara="1" wrap="square" lIns="91425" tIns="0" rIns="91425" bIns="0" anchor="t" anchorCtr="0">
            <a:noAutofit/>
          </a:bodyPr>
          <a:lstStyle>
            <a:lvl1pPr lvl="0"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15379" name="Google Shape;15379;p20"/>
          <p:cNvSpPr txBox="1">
            <a:spLocks noGrp="1"/>
          </p:cNvSpPr>
          <p:nvPr>
            <p:ph type="subTitle" idx="5"/>
          </p:nvPr>
        </p:nvSpPr>
        <p:spPr>
          <a:xfrm>
            <a:off x="6003234" y="1649775"/>
            <a:ext cx="2372700" cy="387000"/>
          </a:xfrm>
          <a:prstGeom prst="rect">
            <a:avLst/>
          </a:prstGeom>
        </p:spPr>
        <p:txBody>
          <a:bodyPr spcFirstLastPara="1" wrap="square" lIns="91425" tIns="0" rIns="91425" bIns="0" anchor="t" anchorCtr="0">
            <a:noAutofit/>
          </a:bodyPr>
          <a:lstStyle>
            <a:lvl1pPr lvl="0" rtl="0">
              <a:spcBef>
                <a:spcPts val="0"/>
              </a:spcBef>
              <a:spcAft>
                <a:spcPts val="0"/>
              </a:spcAft>
              <a:buSzPts val="2000"/>
              <a:buFont typeface="Antic Didone"/>
              <a:buNone/>
              <a:defRPr sz="2000" b="1">
                <a:highlight>
                  <a:schemeClr val="lt1"/>
                </a:highlight>
                <a:latin typeface="Antic Didone"/>
                <a:ea typeface="Antic Didone"/>
                <a:cs typeface="Antic Didone"/>
                <a:sym typeface="Antic Didone"/>
              </a:defRPr>
            </a:lvl1pPr>
            <a:lvl2pPr lvl="1" rtl="0">
              <a:spcBef>
                <a:spcPts val="0"/>
              </a:spcBef>
              <a:spcAft>
                <a:spcPts val="0"/>
              </a:spcAft>
              <a:buSzPts val="2000"/>
              <a:buFont typeface="Antic Didone"/>
              <a:buNone/>
              <a:defRPr sz="2000" b="1">
                <a:latin typeface="Antic Didone"/>
                <a:ea typeface="Antic Didone"/>
                <a:cs typeface="Antic Didone"/>
                <a:sym typeface="Antic Didone"/>
              </a:defRPr>
            </a:lvl2pPr>
            <a:lvl3pPr lvl="2" rtl="0">
              <a:spcBef>
                <a:spcPts val="0"/>
              </a:spcBef>
              <a:spcAft>
                <a:spcPts val="0"/>
              </a:spcAft>
              <a:buSzPts val="2000"/>
              <a:buFont typeface="Antic Didone"/>
              <a:buNone/>
              <a:defRPr sz="2000" b="1">
                <a:latin typeface="Antic Didone"/>
                <a:ea typeface="Antic Didone"/>
                <a:cs typeface="Antic Didone"/>
                <a:sym typeface="Antic Didone"/>
              </a:defRPr>
            </a:lvl3pPr>
            <a:lvl4pPr lvl="3" rtl="0">
              <a:spcBef>
                <a:spcPts val="0"/>
              </a:spcBef>
              <a:spcAft>
                <a:spcPts val="0"/>
              </a:spcAft>
              <a:buSzPts val="2000"/>
              <a:buFont typeface="Antic Didone"/>
              <a:buNone/>
              <a:defRPr sz="2000" b="1">
                <a:latin typeface="Antic Didone"/>
                <a:ea typeface="Antic Didone"/>
                <a:cs typeface="Antic Didone"/>
                <a:sym typeface="Antic Didone"/>
              </a:defRPr>
            </a:lvl4pPr>
            <a:lvl5pPr lvl="4" rtl="0">
              <a:spcBef>
                <a:spcPts val="0"/>
              </a:spcBef>
              <a:spcAft>
                <a:spcPts val="0"/>
              </a:spcAft>
              <a:buSzPts val="2000"/>
              <a:buFont typeface="Antic Didone"/>
              <a:buNone/>
              <a:defRPr sz="2000" b="1">
                <a:latin typeface="Antic Didone"/>
                <a:ea typeface="Antic Didone"/>
                <a:cs typeface="Antic Didone"/>
                <a:sym typeface="Antic Didone"/>
              </a:defRPr>
            </a:lvl5pPr>
            <a:lvl6pPr lvl="5" rtl="0">
              <a:spcBef>
                <a:spcPts val="0"/>
              </a:spcBef>
              <a:spcAft>
                <a:spcPts val="0"/>
              </a:spcAft>
              <a:buSzPts val="2000"/>
              <a:buFont typeface="Antic Didone"/>
              <a:buNone/>
              <a:defRPr sz="2000" b="1">
                <a:latin typeface="Antic Didone"/>
                <a:ea typeface="Antic Didone"/>
                <a:cs typeface="Antic Didone"/>
                <a:sym typeface="Antic Didone"/>
              </a:defRPr>
            </a:lvl6pPr>
            <a:lvl7pPr lvl="6" rtl="0">
              <a:spcBef>
                <a:spcPts val="0"/>
              </a:spcBef>
              <a:spcAft>
                <a:spcPts val="0"/>
              </a:spcAft>
              <a:buSzPts val="2000"/>
              <a:buFont typeface="Antic Didone"/>
              <a:buNone/>
              <a:defRPr sz="2000" b="1">
                <a:latin typeface="Antic Didone"/>
                <a:ea typeface="Antic Didone"/>
                <a:cs typeface="Antic Didone"/>
                <a:sym typeface="Antic Didone"/>
              </a:defRPr>
            </a:lvl7pPr>
            <a:lvl8pPr lvl="7" rtl="0">
              <a:spcBef>
                <a:spcPts val="0"/>
              </a:spcBef>
              <a:spcAft>
                <a:spcPts val="0"/>
              </a:spcAft>
              <a:buSzPts val="2000"/>
              <a:buFont typeface="Antic Didone"/>
              <a:buNone/>
              <a:defRPr sz="2000" b="1">
                <a:latin typeface="Antic Didone"/>
                <a:ea typeface="Antic Didone"/>
                <a:cs typeface="Antic Didone"/>
                <a:sym typeface="Antic Didone"/>
              </a:defRPr>
            </a:lvl8pPr>
            <a:lvl9pPr lvl="8" rtl="0">
              <a:spcBef>
                <a:spcPts val="0"/>
              </a:spcBef>
              <a:spcAft>
                <a:spcPts val="0"/>
              </a:spcAft>
              <a:buSzPts val="2000"/>
              <a:buFont typeface="Antic Didone"/>
              <a:buNone/>
              <a:defRPr sz="2000" b="1">
                <a:latin typeface="Antic Didone"/>
                <a:ea typeface="Antic Didone"/>
                <a:cs typeface="Antic Didone"/>
                <a:sym typeface="Antic Didone"/>
              </a:defRPr>
            </a:lvl9pPr>
          </a:lstStyle>
          <a:p>
            <a:endParaRPr/>
          </a:p>
        </p:txBody>
      </p:sp>
      <p:sp>
        <p:nvSpPr>
          <p:cNvPr id="15380" name="Google Shape;15380;p20"/>
          <p:cNvSpPr txBox="1">
            <a:spLocks noGrp="1"/>
          </p:cNvSpPr>
          <p:nvPr>
            <p:ph type="subTitle" idx="6"/>
          </p:nvPr>
        </p:nvSpPr>
        <p:spPr>
          <a:xfrm>
            <a:off x="6003234" y="2100400"/>
            <a:ext cx="2372700" cy="558900"/>
          </a:xfrm>
          <a:prstGeom prst="rect">
            <a:avLst/>
          </a:prstGeom>
        </p:spPr>
        <p:txBody>
          <a:bodyPr spcFirstLastPara="1" wrap="square" lIns="91425" tIns="0" rIns="91425" bIns="0" anchor="t" anchorCtr="0">
            <a:noAutofit/>
          </a:bodyPr>
          <a:lstStyle>
            <a:lvl1pPr lvl="0"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15381" name="Google Shape;15381;p20"/>
          <p:cNvSpPr txBox="1">
            <a:spLocks noGrp="1"/>
          </p:cNvSpPr>
          <p:nvPr>
            <p:ph type="subTitle" idx="7"/>
          </p:nvPr>
        </p:nvSpPr>
        <p:spPr>
          <a:xfrm>
            <a:off x="6003234" y="3112800"/>
            <a:ext cx="2372700" cy="387000"/>
          </a:xfrm>
          <a:prstGeom prst="rect">
            <a:avLst/>
          </a:prstGeom>
        </p:spPr>
        <p:txBody>
          <a:bodyPr spcFirstLastPara="1" wrap="square" lIns="91425" tIns="0" rIns="91425" bIns="0" anchor="t" anchorCtr="0">
            <a:noAutofit/>
          </a:bodyPr>
          <a:lstStyle>
            <a:lvl1pPr lvl="0" rtl="0">
              <a:spcBef>
                <a:spcPts val="0"/>
              </a:spcBef>
              <a:spcAft>
                <a:spcPts val="0"/>
              </a:spcAft>
              <a:buSzPts val="2000"/>
              <a:buFont typeface="Antic Didone"/>
              <a:buNone/>
              <a:defRPr sz="2000" b="1">
                <a:highlight>
                  <a:schemeClr val="lt1"/>
                </a:highlight>
                <a:latin typeface="Antic Didone"/>
                <a:ea typeface="Antic Didone"/>
                <a:cs typeface="Antic Didone"/>
                <a:sym typeface="Antic Didone"/>
              </a:defRPr>
            </a:lvl1pPr>
            <a:lvl2pPr lvl="1" rtl="0">
              <a:spcBef>
                <a:spcPts val="0"/>
              </a:spcBef>
              <a:spcAft>
                <a:spcPts val="0"/>
              </a:spcAft>
              <a:buSzPts val="2000"/>
              <a:buFont typeface="Antic Didone"/>
              <a:buNone/>
              <a:defRPr sz="2000" b="1">
                <a:latin typeface="Antic Didone"/>
                <a:ea typeface="Antic Didone"/>
                <a:cs typeface="Antic Didone"/>
                <a:sym typeface="Antic Didone"/>
              </a:defRPr>
            </a:lvl2pPr>
            <a:lvl3pPr lvl="2" rtl="0">
              <a:spcBef>
                <a:spcPts val="0"/>
              </a:spcBef>
              <a:spcAft>
                <a:spcPts val="0"/>
              </a:spcAft>
              <a:buSzPts val="2000"/>
              <a:buFont typeface="Antic Didone"/>
              <a:buNone/>
              <a:defRPr sz="2000" b="1">
                <a:latin typeface="Antic Didone"/>
                <a:ea typeface="Antic Didone"/>
                <a:cs typeface="Antic Didone"/>
                <a:sym typeface="Antic Didone"/>
              </a:defRPr>
            </a:lvl3pPr>
            <a:lvl4pPr lvl="3" rtl="0">
              <a:spcBef>
                <a:spcPts val="0"/>
              </a:spcBef>
              <a:spcAft>
                <a:spcPts val="0"/>
              </a:spcAft>
              <a:buSzPts val="2000"/>
              <a:buFont typeface="Antic Didone"/>
              <a:buNone/>
              <a:defRPr sz="2000" b="1">
                <a:latin typeface="Antic Didone"/>
                <a:ea typeface="Antic Didone"/>
                <a:cs typeface="Antic Didone"/>
                <a:sym typeface="Antic Didone"/>
              </a:defRPr>
            </a:lvl4pPr>
            <a:lvl5pPr lvl="4" rtl="0">
              <a:spcBef>
                <a:spcPts val="0"/>
              </a:spcBef>
              <a:spcAft>
                <a:spcPts val="0"/>
              </a:spcAft>
              <a:buSzPts val="2000"/>
              <a:buFont typeface="Antic Didone"/>
              <a:buNone/>
              <a:defRPr sz="2000" b="1">
                <a:latin typeface="Antic Didone"/>
                <a:ea typeface="Antic Didone"/>
                <a:cs typeface="Antic Didone"/>
                <a:sym typeface="Antic Didone"/>
              </a:defRPr>
            </a:lvl5pPr>
            <a:lvl6pPr lvl="5" rtl="0">
              <a:spcBef>
                <a:spcPts val="0"/>
              </a:spcBef>
              <a:spcAft>
                <a:spcPts val="0"/>
              </a:spcAft>
              <a:buSzPts val="2000"/>
              <a:buFont typeface="Antic Didone"/>
              <a:buNone/>
              <a:defRPr sz="2000" b="1">
                <a:latin typeface="Antic Didone"/>
                <a:ea typeface="Antic Didone"/>
                <a:cs typeface="Antic Didone"/>
                <a:sym typeface="Antic Didone"/>
              </a:defRPr>
            </a:lvl6pPr>
            <a:lvl7pPr lvl="6" rtl="0">
              <a:spcBef>
                <a:spcPts val="0"/>
              </a:spcBef>
              <a:spcAft>
                <a:spcPts val="0"/>
              </a:spcAft>
              <a:buSzPts val="2000"/>
              <a:buFont typeface="Antic Didone"/>
              <a:buNone/>
              <a:defRPr sz="2000" b="1">
                <a:latin typeface="Antic Didone"/>
                <a:ea typeface="Antic Didone"/>
                <a:cs typeface="Antic Didone"/>
                <a:sym typeface="Antic Didone"/>
              </a:defRPr>
            </a:lvl7pPr>
            <a:lvl8pPr lvl="7" rtl="0">
              <a:spcBef>
                <a:spcPts val="0"/>
              </a:spcBef>
              <a:spcAft>
                <a:spcPts val="0"/>
              </a:spcAft>
              <a:buSzPts val="2000"/>
              <a:buFont typeface="Antic Didone"/>
              <a:buNone/>
              <a:defRPr sz="2000" b="1">
                <a:latin typeface="Antic Didone"/>
                <a:ea typeface="Antic Didone"/>
                <a:cs typeface="Antic Didone"/>
                <a:sym typeface="Antic Didone"/>
              </a:defRPr>
            </a:lvl8pPr>
            <a:lvl9pPr lvl="8" rtl="0">
              <a:spcBef>
                <a:spcPts val="0"/>
              </a:spcBef>
              <a:spcAft>
                <a:spcPts val="0"/>
              </a:spcAft>
              <a:buSzPts val="2000"/>
              <a:buFont typeface="Antic Didone"/>
              <a:buNone/>
              <a:defRPr sz="2000" b="1">
                <a:latin typeface="Antic Didone"/>
                <a:ea typeface="Antic Didone"/>
                <a:cs typeface="Antic Didone"/>
                <a:sym typeface="Antic Didone"/>
              </a:defRPr>
            </a:lvl9pPr>
          </a:lstStyle>
          <a:p>
            <a:endParaRPr/>
          </a:p>
        </p:txBody>
      </p:sp>
      <p:sp>
        <p:nvSpPr>
          <p:cNvPr id="15382" name="Google Shape;15382;p20"/>
          <p:cNvSpPr txBox="1">
            <a:spLocks noGrp="1"/>
          </p:cNvSpPr>
          <p:nvPr>
            <p:ph type="subTitle" idx="8"/>
          </p:nvPr>
        </p:nvSpPr>
        <p:spPr>
          <a:xfrm>
            <a:off x="6003234" y="3563425"/>
            <a:ext cx="2372700" cy="558900"/>
          </a:xfrm>
          <a:prstGeom prst="rect">
            <a:avLst/>
          </a:prstGeom>
        </p:spPr>
        <p:txBody>
          <a:bodyPr spcFirstLastPara="1" wrap="square" lIns="91425" tIns="0" rIns="91425" bIns="0" anchor="t" anchorCtr="0">
            <a:noAutofit/>
          </a:bodyPr>
          <a:lstStyle>
            <a:lvl1pPr lvl="0"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grpSp>
        <p:nvGrpSpPr>
          <p:cNvPr id="15383" name="Google Shape;15383;p20"/>
          <p:cNvGrpSpPr/>
          <p:nvPr/>
        </p:nvGrpSpPr>
        <p:grpSpPr>
          <a:xfrm>
            <a:off x="-841414" y="539921"/>
            <a:ext cx="2416104" cy="477619"/>
            <a:chOff x="3508294" y="1816922"/>
            <a:chExt cx="659669" cy="130412"/>
          </a:xfrm>
        </p:grpSpPr>
        <p:sp>
          <p:nvSpPr>
            <p:cNvPr id="15384" name="Google Shape;15384;p20"/>
            <p:cNvSpPr/>
            <p:nvPr/>
          </p:nvSpPr>
          <p:spPr>
            <a:xfrm>
              <a:off x="4060055" y="1925181"/>
              <a:ext cx="35" cy="35"/>
            </a:xfrm>
            <a:custGeom>
              <a:avLst/>
              <a:gdLst/>
              <a:ahLst/>
              <a:cxnLst/>
              <a:rect l="l" t="t" r="r" b="b"/>
              <a:pathLst>
                <a:path w="1" h="1" extrusionOk="0">
                  <a:moveTo>
                    <a:pt x="1" y="1"/>
                  </a:moveTo>
                  <a:lnTo>
                    <a:pt x="1" y="1"/>
                  </a:lnTo>
                  <a:close/>
                </a:path>
              </a:pathLst>
            </a:custGeom>
            <a:solidFill>
              <a:srgbClr val="7A7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20"/>
            <p:cNvSpPr/>
            <p:nvPr/>
          </p:nvSpPr>
          <p:spPr>
            <a:xfrm>
              <a:off x="3508294" y="1848741"/>
              <a:ext cx="629405" cy="63286"/>
            </a:xfrm>
            <a:custGeom>
              <a:avLst/>
              <a:gdLst/>
              <a:ahLst/>
              <a:cxnLst/>
              <a:rect l="l" t="t" r="r" b="b"/>
              <a:pathLst>
                <a:path w="18041" h="1814" extrusionOk="0">
                  <a:moveTo>
                    <a:pt x="14415" y="0"/>
                  </a:moveTo>
                  <a:cubicBezTo>
                    <a:pt x="14381" y="101"/>
                    <a:pt x="14336" y="200"/>
                    <a:pt x="14281" y="279"/>
                  </a:cubicBezTo>
                  <a:cubicBezTo>
                    <a:pt x="14247" y="323"/>
                    <a:pt x="14214" y="356"/>
                    <a:pt x="14181" y="390"/>
                  </a:cubicBezTo>
                  <a:cubicBezTo>
                    <a:pt x="14158" y="401"/>
                    <a:pt x="14136" y="423"/>
                    <a:pt x="14114" y="434"/>
                  </a:cubicBezTo>
                  <a:lnTo>
                    <a:pt x="14047" y="467"/>
                  </a:lnTo>
                  <a:lnTo>
                    <a:pt x="13503" y="801"/>
                  </a:lnTo>
                  <a:lnTo>
                    <a:pt x="13469" y="801"/>
                  </a:lnTo>
                  <a:cubicBezTo>
                    <a:pt x="13436" y="801"/>
                    <a:pt x="13391" y="801"/>
                    <a:pt x="13358" y="813"/>
                  </a:cubicBezTo>
                  <a:cubicBezTo>
                    <a:pt x="13280" y="813"/>
                    <a:pt x="13202" y="823"/>
                    <a:pt x="13124" y="845"/>
                  </a:cubicBezTo>
                  <a:cubicBezTo>
                    <a:pt x="13047" y="833"/>
                    <a:pt x="12969" y="827"/>
                    <a:pt x="12892" y="827"/>
                  </a:cubicBezTo>
                  <a:cubicBezTo>
                    <a:pt x="12836" y="827"/>
                    <a:pt x="12780" y="830"/>
                    <a:pt x="12724" y="835"/>
                  </a:cubicBezTo>
                  <a:cubicBezTo>
                    <a:pt x="12657" y="845"/>
                    <a:pt x="12579" y="857"/>
                    <a:pt x="12512" y="890"/>
                  </a:cubicBezTo>
                  <a:cubicBezTo>
                    <a:pt x="12502" y="890"/>
                    <a:pt x="12479" y="901"/>
                    <a:pt x="12457" y="901"/>
                  </a:cubicBezTo>
                  <a:cubicBezTo>
                    <a:pt x="12479" y="890"/>
                    <a:pt x="12502" y="868"/>
                    <a:pt x="12524" y="857"/>
                  </a:cubicBezTo>
                  <a:cubicBezTo>
                    <a:pt x="12591" y="790"/>
                    <a:pt x="12657" y="724"/>
                    <a:pt x="12712" y="645"/>
                  </a:cubicBezTo>
                  <a:cubicBezTo>
                    <a:pt x="12746" y="612"/>
                    <a:pt x="12779" y="579"/>
                    <a:pt x="12791" y="523"/>
                  </a:cubicBezTo>
                  <a:cubicBezTo>
                    <a:pt x="12813" y="479"/>
                    <a:pt x="12824" y="423"/>
                    <a:pt x="12824" y="378"/>
                  </a:cubicBezTo>
                  <a:cubicBezTo>
                    <a:pt x="12813" y="279"/>
                    <a:pt x="12779" y="178"/>
                    <a:pt x="12724" y="89"/>
                  </a:cubicBezTo>
                  <a:lnTo>
                    <a:pt x="12657" y="145"/>
                  </a:lnTo>
                  <a:cubicBezTo>
                    <a:pt x="12702" y="212"/>
                    <a:pt x="12735" y="301"/>
                    <a:pt x="12746" y="378"/>
                  </a:cubicBezTo>
                  <a:cubicBezTo>
                    <a:pt x="12746" y="467"/>
                    <a:pt x="12712" y="534"/>
                    <a:pt x="12657" y="612"/>
                  </a:cubicBezTo>
                  <a:cubicBezTo>
                    <a:pt x="12568" y="734"/>
                    <a:pt x="12457" y="835"/>
                    <a:pt x="12334" y="934"/>
                  </a:cubicBezTo>
                  <a:cubicBezTo>
                    <a:pt x="12090" y="968"/>
                    <a:pt x="11834" y="979"/>
                    <a:pt x="11590" y="979"/>
                  </a:cubicBezTo>
                  <a:cubicBezTo>
                    <a:pt x="11545" y="979"/>
                    <a:pt x="11511" y="968"/>
                    <a:pt x="11478" y="968"/>
                  </a:cubicBezTo>
                  <a:lnTo>
                    <a:pt x="11467" y="979"/>
                  </a:lnTo>
                  <a:cubicBezTo>
                    <a:pt x="11234" y="979"/>
                    <a:pt x="10989" y="957"/>
                    <a:pt x="10755" y="924"/>
                  </a:cubicBezTo>
                  <a:cubicBezTo>
                    <a:pt x="10488" y="890"/>
                    <a:pt x="10221" y="845"/>
                    <a:pt x="9966" y="801"/>
                  </a:cubicBezTo>
                  <a:lnTo>
                    <a:pt x="9966" y="790"/>
                  </a:lnTo>
                  <a:lnTo>
                    <a:pt x="9954" y="790"/>
                  </a:lnTo>
                  <a:lnTo>
                    <a:pt x="5617" y="534"/>
                  </a:lnTo>
                  <a:lnTo>
                    <a:pt x="5606" y="534"/>
                  </a:lnTo>
                  <a:lnTo>
                    <a:pt x="5038" y="645"/>
                  </a:lnTo>
                  <a:lnTo>
                    <a:pt x="5027" y="645"/>
                  </a:lnTo>
                  <a:lnTo>
                    <a:pt x="5016" y="657"/>
                  </a:lnTo>
                  <a:cubicBezTo>
                    <a:pt x="4649" y="857"/>
                    <a:pt x="4237" y="1001"/>
                    <a:pt x="3826" y="1090"/>
                  </a:cubicBezTo>
                  <a:cubicBezTo>
                    <a:pt x="3414" y="1191"/>
                    <a:pt x="3003" y="1235"/>
                    <a:pt x="2569" y="1235"/>
                  </a:cubicBezTo>
                  <a:cubicBezTo>
                    <a:pt x="2362" y="1246"/>
                    <a:pt x="2152" y="1249"/>
                    <a:pt x="1942" y="1249"/>
                  </a:cubicBezTo>
                  <a:cubicBezTo>
                    <a:pt x="1724" y="1249"/>
                    <a:pt x="1506" y="1246"/>
                    <a:pt x="1290" y="1246"/>
                  </a:cubicBezTo>
                  <a:cubicBezTo>
                    <a:pt x="868" y="1235"/>
                    <a:pt x="434" y="1213"/>
                    <a:pt x="11" y="1179"/>
                  </a:cubicBezTo>
                  <a:lnTo>
                    <a:pt x="0" y="1446"/>
                  </a:lnTo>
                  <a:cubicBezTo>
                    <a:pt x="145" y="1450"/>
                    <a:pt x="288" y="1451"/>
                    <a:pt x="431" y="1451"/>
                  </a:cubicBezTo>
                  <a:cubicBezTo>
                    <a:pt x="717" y="1451"/>
                    <a:pt x="1001" y="1446"/>
                    <a:pt x="1290" y="1446"/>
                  </a:cubicBezTo>
                  <a:cubicBezTo>
                    <a:pt x="1713" y="1446"/>
                    <a:pt x="2146" y="1424"/>
                    <a:pt x="2581" y="1402"/>
                  </a:cubicBezTo>
                  <a:cubicBezTo>
                    <a:pt x="2791" y="1379"/>
                    <a:pt x="3003" y="1369"/>
                    <a:pt x="3226" y="1335"/>
                  </a:cubicBezTo>
                  <a:cubicBezTo>
                    <a:pt x="3437" y="1313"/>
                    <a:pt x="3648" y="1268"/>
                    <a:pt x="3859" y="1224"/>
                  </a:cubicBezTo>
                  <a:cubicBezTo>
                    <a:pt x="4071" y="1168"/>
                    <a:pt x="4282" y="1102"/>
                    <a:pt x="4482" y="1035"/>
                  </a:cubicBezTo>
                  <a:cubicBezTo>
                    <a:pt x="4682" y="957"/>
                    <a:pt x="4882" y="879"/>
                    <a:pt x="5072" y="768"/>
                  </a:cubicBezTo>
                  <a:lnTo>
                    <a:pt x="5617" y="635"/>
                  </a:lnTo>
                  <a:lnTo>
                    <a:pt x="9954" y="901"/>
                  </a:lnTo>
                  <a:cubicBezTo>
                    <a:pt x="10210" y="946"/>
                    <a:pt x="10477" y="990"/>
                    <a:pt x="10744" y="1023"/>
                  </a:cubicBezTo>
                  <a:cubicBezTo>
                    <a:pt x="11011" y="1068"/>
                    <a:pt x="11278" y="1079"/>
                    <a:pt x="11545" y="1079"/>
                  </a:cubicBezTo>
                  <a:lnTo>
                    <a:pt x="11723" y="1079"/>
                  </a:lnTo>
                  <a:cubicBezTo>
                    <a:pt x="11756" y="1079"/>
                    <a:pt x="11800" y="1090"/>
                    <a:pt x="11834" y="1090"/>
                  </a:cubicBezTo>
                  <a:cubicBezTo>
                    <a:pt x="11945" y="1112"/>
                    <a:pt x="12067" y="1157"/>
                    <a:pt x="12156" y="1213"/>
                  </a:cubicBezTo>
                  <a:cubicBezTo>
                    <a:pt x="12257" y="1268"/>
                    <a:pt x="12334" y="1357"/>
                    <a:pt x="12401" y="1458"/>
                  </a:cubicBezTo>
                  <a:cubicBezTo>
                    <a:pt x="12423" y="1513"/>
                    <a:pt x="12446" y="1557"/>
                    <a:pt x="12457" y="1613"/>
                  </a:cubicBezTo>
                  <a:cubicBezTo>
                    <a:pt x="12457" y="1646"/>
                    <a:pt x="12457" y="1668"/>
                    <a:pt x="12446" y="1691"/>
                  </a:cubicBezTo>
                  <a:cubicBezTo>
                    <a:pt x="12446" y="1713"/>
                    <a:pt x="12435" y="1747"/>
                    <a:pt x="12423" y="1757"/>
                  </a:cubicBezTo>
                  <a:lnTo>
                    <a:pt x="12490" y="1814"/>
                  </a:lnTo>
                  <a:cubicBezTo>
                    <a:pt x="12591" y="1680"/>
                    <a:pt x="12546" y="1524"/>
                    <a:pt x="12479" y="1413"/>
                  </a:cubicBezTo>
                  <a:cubicBezTo>
                    <a:pt x="12413" y="1302"/>
                    <a:pt x="12324" y="1201"/>
                    <a:pt x="12201" y="1135"/>
                  </a:cubicBezTo>
                  <a:cubicBezTo>
                    <a:pt x="12146" y="1102"/>
                    <a:pt x="12090" y="1079"/>
                    <a:pt x="12034" y="1068"/>
                  </a:cubicBezTo>
                  <a:cubicBezTo>
                    <a:pt x="12146" y="1057"/>
                    <a:pt x="12245" y="1046"/>
                    <a:pt x="12346" y="1035"/>
                  </a:cubicBezTo>
                  <a:cubicBezTo>
                    <a:pt x="12413" y="1023"/>
                    <a:pt x="12490" y="1001"/>
                    <a:pt x="12557" y="979"/>
                  </a:cubicBezTo>
                  <a:cubicBezTo>
                    <a:pt x="12613" y="957"/>
                    <a:pt x="12668" y="934"/>
                    <a:pt x="12735" y="924"/>
                  </a:cubicBezTo>
                  <a:cubicBezTo>
                    <a:pt x="12796" y="918"/>
                    <a:pt x="12860" y="915"/>
                    <a:pt x="12926" y="915"/>
                  </a:cubicBezTo>
                  <a:cubicBezTo>
                    <a:pt x="12991" y="915"/>
                    <a:pt x="13058" y="918"/>
                    <a:pt x="13124" y="924"/>
                  </a:cubicBezTo>
                  <a:lnTo>
                    <a:pt x="13135" y="924"/>
                  </a:lnTo>
                  <a:cubicBezTo>
                    <a:pt x="13213" y="901"/>
                    <a:pt x="13291" y="890"/>
                    <a:pt x="13358" y="879"/>
                  </a:cubicBezTo>
                  <a:cubicBezTo>
                    <a:pt x="13402" y="879"/>
                    <a:pt x="13436" y="879"/>
                    <a:pt x="13480" y="868"/>
                  </a:cubicBezTo>
                  <a:cubicBezTo>
                    <a:pt x="13513" y="868"/>
                    <a:pt x="13547" y="868"/>
                    <a:pt x="13580" y="879"/>
                  </a:cubicBezTo>
                  <a:cubicBezTo>
                    <a:pt x="13647" y="890"/>
                    <a:pt x="13713" y="924"/>
                    <a:pt x="13770" y="979"/>
                  </a:cubicBezTo>
                  <a:cubicBezTo>
                    <a:pt x="13836" y="1023"/>
                    <a:pt x="13881" y="1079"/>
                    <a:pt x="13936" y="1135"/>
                  </a:cubicBezTo>
                  <a:lnTo>
                    <a:pt x="13936" y="1146"/>
                  </a:lnTo>
                  <a:lnTo>
                    <a:pt x="13958" y="1146"/>
                  </a:lnTo>
                  <a:lnTo>
                    <a:pt x="14125" y="1168"/>
                  </a:lnTo>
                  <a:lnTo>
                    <a:pt x="14158" y="1179"/>
                  </a:lnTo>
                  <a:lnTo>
                    <a:pt x="14181" y="1146"/>
                  </a:lnTo>
                  <a:lnTo>
                    <a:pt x="14392" y="845"/>
                  </a:lnTo>
                  <a:cubicBezTo>
                    <a:pt x="14403" y="835"/>
                    <a:pt x="14415" y="835"/>
                    <a:pt x="14437" y="835"/>
                  </a:cubicBezTo>
                  <a:lnTo>
                    <a:pt x="14737" y="857"/>
                  </a:lnTo>
                  <a:cubicBezTo>
                    <a:pt x="14826" y="868"/>
                    <a:pt x="14926" y="890"/>
                    <a:pt x="15015" y="924"/>
                  </a:cubicBezTo>
                  <a:cubicBezTo>
                    <a:pt x="15093" y="968"/>
                    <a:pt x="15182" y="1001"/>
                    <a:pt x="15260" y="1057"/>
                  </a:cubicBezTo>
                  <a:cubicBezTo>
                    <a:pt x="15327" y="1102"/>
                    <a:pt x="15382" y="1179"/>
                    <a:pt x="15416" y="1257"/>
                  </a:cubicBezTo>
                  <a:cubicBezTo>
                    <a:pt x="15460" y="1335"/>
                    <a:pt x="15482" y="1435"/>
                    <a:pt x="15493" y="1513"/>
                  </a:cubicBezTo>
                  <a:lnTo>
                    <a:pt x="15616" y="1502"/>
                  </a:lnTo>
                  <a:cubicBezTo>
                    <a:pt x="15594" y="1391"/>
                    <a:pt x="15571" y="1302"/>
                    <a:pt x="15515" y="1213"/>
                  </a:cubicBezTo>
                  <a:cubicBezTo>
                    <a:pt x="15471" y="1124"/>
                    <a:pt x="15404" y="1035"/>
                    <a:pt x="15315" y="979"/>
                  </a:cubicBezTo>
                  <a:cubicBezTo>
                    <a:pt x="15215" y="924"/>
                    <a:pt x="15126" y="890"/>
                    <a:pt x="15037" y="857"/>
                  </a:cubicBezTo>
                  <a:cubicBezTo>
                    <a:pt x="14948" y="823"/>
                    <a:pt x="14848" y="801"/>
                    <a:pt x="14748" y="790"/>
                  </a:cubicBezTo>
                  <a:lnTo>
                    <a:pt x="14682" y="790"/>
                  </a:lnTo>
                  <a:cubicBezTo>
                    <a:pt x="14771" y="779"/>
                    <a:pt x="14859" y="756"/>
                    <a:pt x="14937" y="746"/>
                  </a:cubicBezTo>
                  <a:cubicBezTo>
                    <a:pt x="15126" y="724"/>
                    <a:pt x="15315" y="701"/>
                    <a:pt x="15505" y="701"/>
                  </a:cubicBezTo>
                  <a:cubicBezTo>
                    <a:pt x="15516" y="701"/>
                    <a:pt x="15528" y="700"/>
                    <a:pt x="15540" y="700"/>
                  </a:cubicBezTo>
                  <a:cubicBezTo>
                    <a:pt x="15706" y="700"/>
                    <a:pt x="15870" y="775"/>
                    <a:pt x="16005" y="879"/>
                  </a:cubicBezTo>
                  <a:cubicBezTo>
                    <a:pt x="16160" y="979"/>
                    <a:pt x="16294" y="1124"/>
                    <a:pt x="16394" y="1268"/>
                  </a:cubicBezTo>
                  <a:lnTo>
                    <a:pt x="16405" y="1280"/>
                  </a:lnTo>
                  <a:lnTo>
                    <a:pt x="16417" y="1290"/>
                  </a:lnTo>
                  <a:lnTo>
                    <a:pt x="17151" y="1547"/>
                  </a:lnTo>
                  <a:lnTo>
                    <a:pt x="17173" y="1547"/>
                  </a:lnTo>
                  <a:lnTo>
                    <a:pt x="17184" y="1535"/>
                  </a:lnTo>
                  <a:lnTo>
                    <a:pt x="18040" y="1124"/>
                  </a:lnTo>
                  <a:lnTo>
                    <a:pt x="17974" y="1001"/>
                  </a:lnTo>
                  <a:lnTo>
                    <a:pt x="17161" y="1468"/>
                  </a:lnTo>
                  <a:lnTo>
                    <a:pt x="16472" y="1191"/>
                  </a:lnTo>
                  <a:cubicBezTo>
                    <a:pt x="16361" y="1035"/>
                    <a:pt x="16227" y="901"/>
                    <a:pt x="16061" y="790"/>
                  </a:cubicBezTo>
                  <a:cubicBezTo>
                    <a:pt x="15982" y="734"/>
                    <a:pt x="15893" y="690"/>
                    <a:pt x="15804" y="657"/>
                  </a:cubicBezTo>
                  <a:cubicBezTo>
                    <a:pt x="15705" y="623"/>
                    <a:pt x="15604" y="612"/>
                    <a:pt x="15505" y="612"/>
                  </a:cubicBezTo>
                  <a:cubicBezTo>
                    <a:pt x="15304" y="612"/>
                    <a:pt x="15115" y="635"/>
                    <a:pt x="14926" y="667"/>
                  </a:cubicBezTo>
                  <a:lnTo>
                    <a:pt x="14359" y="768"/>
                  </a:lnTo>
                  <a:lnTo>
                    <a:pt x="14348" y="768"/>
                  </a:lnTo>
                  <a:lnTo>
                    <a:pt x="14336" y="779"/>
                  </a:lnTo>
                  <a:lnTo>
                    <a:pt x="14092" y="1057"/>
                  </a:lnTo>
                  <a:lnTo>
                    <a:pt x="13970" y="1068"/>
                  </a:lnTo>
                  <a:cubicBezTo>
                    <a:pt x="13925" y="1013"/>
                    <a:pt x="13881" y="968"/>
                    <a:pt x="13825" y="912"/>
                  </a:cubicBezTo>
                  <a:cubicBezTo>
                    <a:pt x="13770" y="868"/>
                    <a:pt x="13703" y="835"/>
                    <a:pt x="13624" y="813"/>
                  </a:cubicBezTo>
                  <a:lnTo>
                    <a:pt x="14092" y="546"/>
                  </a:lnTo>
                  <a:lnTo>
                    <a:pt x="14158" y="501"/>
                  </a:lnTo>
                  <a:cubicBezTo>
                    <a:pt x="14181" y="490"/>
                    <a:pt x="14214" y="479"/>
                    <a:pt x="14237" y="457"/>
                  </a:cubicBezTo>
                  <a:cubicBezTo>
                    <a:pt x="14281" y="423"/>
                    <a:pt x="14314" y="378"/>
                    <a:pt x="14348" y="334"/>
                  </a:cubicBezTo>
                  <a:cubicBezTo>
                    <a:pt x="14415" y="234"/>
                    <a:pt x="14459" y="145"/>
                    <a:pt x="14504" y="34"/>
                  </a:cubicBezTo>
                  <a:lnTo>
                    <a:pt x="14415"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20"/>
            <p:cNvSpPr/>
            <p:nvPr/>
          </p:nvSpPr>
          <p:spPr>
            <a:xfrm>
              <a:off x="4023980" y="1816922"/>
              <a:ext cx="15176" cy="17269"/>
            </a:xfrm>
            <a:custGeom>
              <a:avLst/>
              <a:gdLst/>
              <a:ahLst/>
              <a:cxnLst/>
              <a:rect l="l" t="t" r="r" b="b"/>
              <a:pathLst>
                <a:path w="435" h="495" extrusionOk="0">
                  <a:moveTo>
                    <a:pt x="223" y="0"/>
                  </a:moveTo>
                  <a:cubicBezTo>
                    <a:pt x="200" y="0"/>
                    <a:pt x="190" y="12"/>
                    <a:pt x="167" y="12"/>
                  </a:cubicBezTo>
                  <a:lnTo>
                    <a:pt x="101" y="45"/>
                  </a:lnTo>
                  <a:lnTo>
                    <a:pt x="89" y="56"/>
                  </a:lnTo>
                  <a:lnTo>
                    <a:pt x="56" y="89"/>
                  </a:lnTo>
                  <a:cubicBezTo>
                    <a:pt x="45" y="101"/>
                    <a:pt x="34" y="123"/>
                    <a:pt x="34" y="134"/>
                  </a:cubicBezTo>
                  <a:cubicBezTo>
                    <a:pt x="22" y="145"/>
                    <a:pt x="22" y="167"/>
                    <a:pt x="12" y="178"/>
                  </a:cubicBezTo>
                  <a:lnTo>
                    <a:pt x="12" y="190"/>
                  </a:lnTo>
                  <a:cubicBezTo>
                    <a:pt x="0" y="234"/>
                    <a:pt x="0" y="267"/>
                    <a:pt x="12" y="301"/>
                  </a:cubicBezTo>
                  <a:cubicBezTo>
                    <a:pt x="12" y="312"/>
                    <a:pt x="22" y="323"/>
                    <a:pt x="22" y="334"/>
                  </a:cubicBezTo>
                  <a:lnTo>
                    <a:pt x="45" y="368"/>
                  </a:lnTo>
                  <a:cubicBezTo>
                    <a:pt x="56" y="378"/>
                    <a:pt x="56" y="390"/>
                    <a:pt x="67" y="401"/>
                  </a:cubicBezTo>
                  <a:cubicBezTo>
                    <a:pt x="78" y="401"/>
                    <a:pt x="78" y="412"/>
                    <a:pt x="78" y="412"/>
                  </a:cubicBezTo>
                  <a:cubicBezTo>
                    <a:pt x="89" y="434"/>
                    <a:pt x="111" y="445"/>
                    <a:pt x="123" y="457"/>
                  </a:cubicBezTo>
                  <a:lnTo>
                    <a:pt x="190" y="490"/>
                  </a:lnTo>
                  <a:cubicBezTo>
                    <a:pt x="197" y="490"/>
                    <a:pt x="209" y="495"/>
                    <a:pt x="223" y="495"/>
                  </a:cubicBezTo>
                  <a:cubicBezTo>
                    <a:pt x="230" y="495"/>
                    <a:pt x="237" y="493"/>
                    <a:pt x="245" y="490"/>
                  </a:cubicBezTo>
                  <a:lnTo>
                    <a:pt x="289" y="490"/>
                  </a:lnTo>
                  <a:cubicBezTo>
                    <a:pt x="312" y="479"/>
                    <a:pt x="323" y="467"/>
                    <a:pt x="334" y="467"/>
                  </a:cubicBezTo>
                  <a:cubicBezTo>
                    <a:pt x="345" y="457"/>
                    <a:pt x="368" y="434"/>
                    <a:pt x="368" y="423"/>
                  </a:cubicBezTo>
                  <a:cubicBezTo>
                    <a:pt x="378" y="412"/>
                    <a:pt x="390" y="401"/>
                    <a:pt x="401" y="378"/>
                  </a:cubicBezTo>
                  <a:cubicBezTo>
                    <a:pt x="401" y="378"/>
                    <a:pt x="401" y="368"/>
                    <a:pt x="412" y="368"/>
                  </a:cubicBezTo>
                  <a:cubicBezTo>
                    <a:pt x="412" y="345"/>
                    <a:pt x="423" y="334"/>
                    <a:pt x="423" y="312"/>
                  </a:cubicBezTo>
                  <a:cubicBezTo>
                    <a:pt x="423" y="267"/>
                    <a:pt x="434" y="234"/>
                    <a:pt x="423" y="200"/>
                  </a:cubicBezTo>
                  <a:cubicBezTo>
                    <a:pt x="423" y="178"/>
                    <a:pt x="412" y="156"/>
                    <a:pt x="401" y="145"/>
                  </a:cubicBezTo>
                  <a:lnTo>
                    <a:pt x="401" y="123"/>
                  </a:lnTo>
                  <a:cubicBezTo>
                    <a:pt x="390" y="111"/>
                    <a:pt x="378" y="101"/>
                    <a:pt x="368" y="78"/>
                  </a:cubicBezTo>
                  <a:lnTo>
                    <a:pt x="334" y="45"/>
                  </a:lnTo>
                  <a:cubicBezTo>
                    <a:pt x="323" y="34"/>
                    <a:pt x="301" y="22"/>
                    <a:pt x="289" y="22"/>
                  </a:cubicBezTo>
                  <a:cubicBezTo>
                    <a:pt x="289" y="12"/>
                    <a:pt x="279" y="12"/>
                    <a:pt x="279" y="12"/>
                  </a:cubicBezTo>
                  <a:cubicBezTo>
                    <a:pt x="256" y="12"/>
                    <a:pt x="245" y="0"/>
                    <a:pt x="22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20"/>
            <p:cNvSpPr/>
            <p:nvPr/>
          </p:nvSpPr>
          <p:spPr>
            <a:xfrm>
              <a:off x="4023980" y="1816922"/>
              <a:ext cx="11652" cy="17095"/>
            </a:xfrm>
            <a:custGeom>
              <a:avLst/>
              <a:gdLst/>
              <a:ahLst/>
              <a:cxnLst/>
              <a:rect l="l" t="t" r="r" b="b"/>
              <a:pathLst>
                <a:path w="334" h="490" extrusionOk="0">
                  <a:moveTo>
                    <a:pt x="223" y="0"/>
                  </a:moveTo>
                  <a:cubicBezTo>
                    <a:pt x="200" y="0"/>
                    <a:pt x="190" y="12"/>
                    <a:pt x="167" y="12"/>
                  </a:cubicBezTo>
                  <a:lnTo>
                    <a:pt x="101" y="45"/>
                  </a:lnTo>
                  <a:lnTo>
                    <a:pt x="89" y="56"/>
                  </a:lnTo>
                  <a:lnTo>
                    <a:pt x="56" y="89"/>
                  </a:lnTo>
                  <a:cubicBezTo>
                    <a:pt x="45" y="101"/>
                    <a:pt x="34" y="123"/>
                    <a:pt x="34" y="134"/>
                  </a:cubicBezTo>
                  <a:cubicBezTo>
                    <a:pt x="22" y="145"/>
                    <a:pt x="22" y="167"/>
                    <a:pt x="12" y="178"/>
                  </a:cubicBezTo>
                  <a:lnTo>
                    <a:pt x="12" y="190"/>
                  </a:lnTo>
                  <a:cubicBezTo>
                    <a:pt x="0" y="234"/>
                    <a:pt x="0" y="267"/>
                    <a:pt x="12" y="301"/>
                  </a:cubicBezTo>
                  <a:cubicBezTo>
                    <a:pt x="12" y="312"/>
                    <a:pt x="22" y="323"/>
                    <a:pt x="22" y="334"/>
                  </a:cubicBezTo>
                  <a:lnTo>
                    <a:pt x="45" y="368"/>
                  </a:lnTo>
                  <a:cubicBezTo>
                    <a:pt x="56" y="378"/>
                    <a:pt x="56" y="390"/>
                    <a:pt x="67" y="401"/>
                  </a:cubicBezTo>
                  <a:cubicBezTo>
                    <a:pt x="78" y="401"/>
                    <a:pt x="78" y="412"/>
                    <a:pt x="78" y="412"/>
                  </a:cubicBezTo>
                  <a:cubicBezTo>
                    <a:pt x="89" y="434"/>
                    <a:pt x="111" y="445"/>
                    <a:pt x="123" y="457"/>
                  </a:cubicBezTo>
                  <a:lnTo>
                    <a:pt x="190" y="490"/>
                  </a:lnTo>
                  <a:lnTo>
                    <a:pt x="234" y="490"/>
                  </a:lnTo>
                  <a:cubicBezTo>
                    <a:pt x="245" y="479"/>
                    <a:pt x="245" y="457"/>
                    <a:pt x="234" y="445"/>
                  </a:cubicBezTo>
                  <a:cubicBezTo>
                    <a:pt x="212" y="434"/>
                    <a:pt x="200" y="423"/>
                    <a:pt x="190" y="412"/>
                  </a:cubicBezTo>
                  <a:cubicBezTo>
                    <a:pt x="178" y="401"/>
                    <a:pt x="167" y="390"/>
                    <a:pt x="156" y="390"/>
                  </a:cubicBezTo>
                  <a:lnTo>
                    <a:pt x="156" y="378"/>
                  </a:lnTo>
                  <a:lnTo>
                    <a:pt x="145" y="368"/>
                  </a:lnTo>
                  <a:lnTo>
                    <a:pt x="134" y="356"/>
                  </a:lnTo>
                  <a:lnTo>
                    <a:pt x="134" y="345"/>
                  </a:lnTo>
                  <a:lnTo>
                    <a:pt x="123" y="334"/>
                  </a:lnTo>
                  <a:lnTo>
                    <a:pt x="123" y="312"/>
                  </a:lnTo>
                  <a:lnTo>
                    <a:pt x="123" y="279"/>
                  </a:lnTo>
                  <a:cubicBezTo>
                    <a:pt x="123" y="267"/>
                    <a:pt x="134" y="256"/>
                    <a:pt x="134" y="245"/>
                  </a:cubicBezTo>
                  <a:cubicBezTo>
                    <a:pt x="145" y="212"/>
                    <a:pt x="167" y="190"/>
                    <a:pt x="200" y="178"/>
                  </a:cubicBezTo>
                  <a:cubicBezTo>
                    <a:pt x="212" y="167"/>
                    <a:pt x="212" y="145"/>
                    <a:pt x="200" y="134"/>
                  </a:cubicBezTo>
                  <a:cubicBezTo>
                    <a:pt x="234" y="123"/>
                    <a:pt x="256" y="101"/>
                    <a:pt x="289" y="89"/>
                  </a:cubicBezTo>
                  <a:lnTo>
                    <a:pt x="301" y="89"/>
                  </a:lnTo>
                  <a:cubicBezTo>
                    <a:pt x="323" y="89"/>
                    <a:pt x="334" y="67"/>
                    <a:pt x="334" y="45"/>
                  </a:cubicBezTo>
                  <a:cubicBezTo>
                    <a:pt x="323" y="34"/>
                    <a:pt x="301" y="22"/>
                    <a:pt x="289" y="22"/>
                  </a:cubicBezTo>
                  <a:cubicBezTo>
                    <a:pt x="289" y="12"/>
                    <a:pt x="279" y="12"/>
                    <a:pt x="279" y="12"/>
                  </a:cubicBezTo>
                  <a:cubicBezTo>
                    <a:pt x="256" y="12"/>
                    <a:pt x="245" y="0"/>
                    <a:pt x="2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20"/>
            <p:cNvSpPr/>
            <p:nvPr/>
          </p:nvSpPr>
          <p:spPr>
            <a:xfrm>
              <a:off x="3991778" y="1827005"/>
              <a:ext cx="42702" cy="44656"/>
            </a:xfrm>
            <a:custGeom>
              <a:avLst/>
              <a:gdLst/>
              <a:ahLst/>
              <a:cxnLst/>
              <a:rect l="l" t="t" r="r" b="b"/>
              <a:pathLst>
                <a:path w="1224" h="1280" extrusionOk="0">
                  <a:moveTo>
                    <a:pt x="534" y="0"/>
                  </a:moveTo>
                  <a:cubicBezTo>
                    <a:pt x="478" y="12"/>
                    <a:pt x="434" y="23"/>
                    <a:pt x="401" y="56"/>
                  </a:cubicBezTo>
                  <a:cubicBezTo>
                    <a:pt x="345" y="101"/>
                    <a:pt x="312" y="156"/>
                    <a:pt x="300" y="212"/>
                  </a:cubicBezTo>
                  <a:cubicBezTo>
                    <a:pt x="290" y="234"/>
                    <a:pt x="290" y="257"/>
                    <a:pt x="290" y="267"/>
                  </a:cubicBezTo>
                  <a:lnTo>
                    <a:pt x="278" y="267"/>
                  </a:lnTo>
                  <a:cubicBezTo>
                    <a:pt x="256" y="257"/>
                    <a:pt x="234" y="257"/>
                    <a:pt x="211" y="257"/>
                  </a:cubicBezTo>
                  <a:lnTo>
                    <a:pt x="156" y="257"/>
                  </a:lnTo>
                  <a:cubicBezTo>
                    <a:pt x="134" y="267"/>
                    <a:pt x="122" y="279"/>
                    <a:pt x="112" y="289"/>
                  </a:cubicBezTo>
                  <a:cubicBezTo>
                    <a:pt x="89" y="301"/>
                    <a:pt x="67" y="312"/>
                    <a:pt x="56" y="334"/>
                  </a:cubicBezTo>
                  <a:cubicBezTo>
                    <a:pt x="33" y="368"/>
                    <a:pt x="23" y="401"/>
                    <a:pt x="11" y="445"/>
                  </a:cubicBezTo>
                  <a:cubicBezTo>
                    <a:pt x="0" y="467"/>
                    <a:pt x="0" y="490"/>
                    <a:pt x="0" y="501"/>
                  </a:cubicBezTo>
                  <a:lnTo>
                    <a:pt x="0" y="512"/>
                  </a:lnTo>
                  <a:cubicBezTo>
                    <a:pt x="0" y="534"/>
                    <a:pt x="0" y="556"/>
                    <a:pt x="11" y="568"/>
                  </a:cubicBezTo>
                  <a:cubicBezTo>
                    <a:pt x="11" y="601"/>
                    <a:pt x="33" y="645"/>
                    <a:pt x="56" y="679"/>
                  </a:cubicBezTo>
                  <a:cubicBezTo>
                    <a:pt x="67" y="690"/>
                    <a:pt x="78" y="701"/>
                    <a:pt x="100" y="712"/>
                  </a:cubicBezTo>
                  <a:cubicBezTo>
                    <a:pt x="112" y="724"/>
                    <a:pt x="122" y="734"/>
                    <a:pt x="145" y="734"/>
                  </a:cubicBezTo>
                  <a:cubicBezTo>
                    <a:pt x="167" y="757"/>
                    <a:pt x="178" y="757"/>
                    <a:pt x="201" y="768"/>
                  </a:cubicBezTo>
                  <a:cubicBezTo>
                    <a:pt x="189" y="801"/>
                    <a:pt x="201" y="813"/>
                    <a:pt x="201" y="846"/>
                  </a:cubicBezTo>
                  <a:cubicBezTo>
                    <a:pt x="201" y="868"/>
                    <a:pt x="211" y="879"/>
                    <a:pt x="211" y="902"/>
                  </a:cubicBezTo>
                  <a:cubicBezTo>
                    <a:pt x="223" y="902"/>
                    <a:pt x="223" y="912"/>
                    <a:pt x="223" y="912"/>
                  </a:cubicBezTo>
                  <a:cubicBezTo>
                    <a:pt x="234" y="935"/>
                    <a:pt x="245" y="946"/>
                    <a:pt x="256" y="968"/>
                  </a:cubicBezTo>
                  <a:lnTo>
                    <a:pt x="290" y="1001"/>
                  </a:lnTo>
                  <a:cubicBezTo>
                    <a:pt x="300" y="1013"/>
                    <a:pt x="312" y="1024"/>
                    <a:pt x="323" y="1024"/>
                  </a:cubicBezTo>
                  <a:cubicBezTo>
                    <a:pt x="334" y="1024"/>
                    <a:pt x="334" y="1035"/>
                    <a:pt x="345" y="1035"/>
                  </a:cubicBezTo>
                  <a:lnTo>
                    <a:pt x="389" y="1035"/>
                  </a:lnTo>
                  <a:cubicBezTo>
                    <a:pt x="401" y="1035"/>
                    <a:pt x="412" y="1024"/>
                    <a:pt x="423" y="1013"/>
                  </a:cubicBezTo>
                  <a:cubicBezTo>
                    <a:pt x="434" y="1013"/>
                    <a:pt x="434" y="1001"/>
                    <a:pt x="445" y="991"/>
                  </a:cubicBezTo>
                  <a:cubicBezTo>
                    <a:pt x="456" y="979"/>
                    <a:pt x="468" y="957"/>
                    <a:pt x="468" y="935"/>
                  </a:cubicBezTo>
                  <a:cubicBezTo>
                    <a:pt x="478" y="924"/>
                    <a:pt x="478" y="912"/>
                    <a:pt x="478" y="902"/>
                  </a:cubicBezTo>
                  <a:lnTo>
                    <a:pt x="490" y="912"/>
                  </a:lnTo>
                  <a:cubicBezTo>
                    <a:pt x="512" y="912"/>
                    <a:pt x="523" y="924"/>
                    <a:pt x="534" y="924"/>
                  </a:cubicBezTo>
                  <a:cubicBezTo>
                    <a:pt x="523" y="935"/>
                    <a:pt x="512" y="957"/>
                    <a:pt x="512" y="979"/>
                  </a:cubicBezTo>
                  <a:cubicBezTo>
                    <a:pt x="501" y="991"/>
                    <a:pt x="501" y="1001"/>
                    <a:pt x="501" y="1024"/>
                  </a:cubicBezTo>
                  <a:cubicBezTo>
                    <a:pt x="490" y="1057"/>
                    <a:pt x="490" y="1090"/>
                    <a:pt x="501" y="1124"/>
                  </a:cubicBezTo>
                  <a:cubicBezTo>
                    <a:pt x="501" y="1135"/>
                    <a:pt x="512" y="1157"/>
                    <a:pt x="512" y="1169"/>
                  </a:cubicBezTo>
                  <a:cubicBezTo>
                    <a:pt x="523" y="1179"/>
                    <a:pt x="523" y="1191"/>
                    <a:pt x="534" y="1202"/>
                  </a:cubicBezTo>
                  <a:cubicBezTo>
                    <a:pt x="534" y="1213"/>
                    <a:pt x="534" y="1213"/>
                    <a:pt x="545" y="1213"/>
                  </a:cubicBezTo>
                  <a:cubicBezTo>
                    <a:pt x="545" y="1224"/>
                    <a:pt x="557" y="1235"/>
                    <a:pt x="567" y="1246"/>
                  </a:cubicBezTo>
                  <a:lnTo>
                    <a:pt x="579" y="1246"/>
                  </a:lnTo>
                  <a:cubicBezTo>
                    <a:pt x="590" y="1258"/>
                    <a:pt x="601" y="1258"/>
                    <a:pt x="612" y="1268"/>
                  </a:cubicBezTo>
                  <a:lnTo>
                    <a:pt x="623" y="1268"/>
                  </a:lnTo>
                  <a:cubicBezTo>
                    <a:pt x="634" y="1280"/>
                    <a:pt x="646" y="1280"/>
                    <a:pt x="656" y="1280"/>
                  </a:cubicBezTo>
                  <a:lnTo>
                    <a:pt x="679" y="1280"/>
                  </a:lnTo>
                  <a:cubicBezTo>
                    <a:pt x="690" y="1268"/>
                    <a:pt x="701" y="1268"/>
                    <a:pt x="701" y="1268"/>
                  </a:cubicBezTo>
                  <a:lnTo>
                    <a:pt x="712" y="1268"/>
                  </a:lnTo>
                  <a:cubicBezTo>
                    <a:pt x="723" y="1258"/>
                    <a:pt x="735" y="1258"/>
                    <a:pt x="745" y="1246"/>
                  </a:cubicBezTo>
                  <a:lnTo>
                    <a:pt x="779" y="1213"/>
                  </a:lnTo>
                  <a:cubicBezTo>
                    <a:pt x="790" y="1202"/>
                    <a:pt x="801" y="1191"/>
                    <a:pt x="801" y="1169"/>
                  </a:cubicBezTo>
                  <a:cubicBezTo>
                    <a:pt x="824" y="1146"/>
                    <a:pt x="824" y="1102"/>
                    <a:pt x="824" y="1068"/>
                  </a:cubicBezTo>
                  <a:lnTo>
                    <a:pt x="824" y="1024"/>
                  </a:lnTo>
                  <a:lnTo>
                    <a:pt x="824" y="1013"/>
                  </a:lnTo>
                  <a:cubicBezTo>
                    <a:pt x="812" y="1001"/>
                    <a:pt x="812" y="991"/>
                    <a:pt x="812" y="968"/>
                  </a:cubicBezTo>
                  <a:lnTo>
                    <a:pt x="801" y="968"/>
                  </a:lnTo>
                  <a:cubicBezTo>
                    <a:pt x="801" y="957"/>
                    <a:pt x="790" y="935"/>
                    <a:pt x="779" y="935"/>
                  </a:cubicBezTo>
                  <a:lnTo>
                    <a:pt x="779" y="924"/>
                  </a:lnTo>
                  <a:lnTo>
                    <a:pt x="757" y="902"/>
                  </a:lnTo>
                  <a:cubicBezTo>
                    <a:pt x="757" y="902"/>
                    <a:pt x="745" y="902"/>
                    <a:pt x="745" y="890"/>
                  </a:cubicBezTo>
                  <a:cubicBezTo>
                    <a:pt x="735" y="890"/>
                    <a:pt x="723" y="879"/>
                    <a:pt x="712" y="879"/>
                  </a:cubicBezTo>
                  <a:lnTo>
                    <a:pt x="712" y="868"/>
                  </a:lnTo>
                  <a:cubicBezTo>
                    <a:pt x="712" y="868"/>
                    <a:pt x="712" y="857"/>
                    <a:pt x="723" y="857"/>
                  </a:cubicBezTo>
                  <a:cubicBezTo>
                    <a:pt x="735" y="846"/>
                    <a:pt x="735" y="835"/>
                    <a:pt x="745" y="823"/>
                  </a:cubicBezTo>
                  <a:cubicBezTo>
                    <a:pt x="767" y="790"/>
                    <a:pt x="779" y="757"/>
                    <a:pt x="790" y="712"/>
                  </a:cubicBezTo>
                  <a:cubicBezTo>
                    <a:pt x="801" y="679"/>
                    <a:pt x="801" y="657"/>
                    <a:pt x="801" y="635"/>
                  </a:cubicBezTo>
                  <a:lnTo>
                    <a:pt x="801" y="645"/>
                  </a:lnTo>
                  <a:lnTo>
                    <a:pt x="834" y="712"/>
                  </a:lnTo>
                  <a:cubicBezTo>
                    <a:pt x="846" y="724"/>
                    <a:pt x="856" y="734"/>
                    <a:pt x="879" y="746"/>
                  </a:cubicBezTo>
                  <a:cubicBezTo>
                    <a:pt x="879" y="757"/>
                    <a:pt x="879" y="757"/>
                    <a:pt x="890" y="757"/>
                  </a:cubicBezTo>
                  <a:cubicBezTo>
                    <a:pt x="901" y="768"/>
                    <a:pt x="923" y="779"/>
                    <a:pt x="935" y="790"/>
                  </a:cubicBezTo>
                  <a:lnTo>
                    <a:pt x="979" y="790"/>
                  </a:lnTo>
                  <a:cubicBezTo>
                    <a:pt x="987" y="794"/>
                    <a:pt x="995" y="795"/>
                    <a:pt x="1004" y="795"/>
                  </a:cubicBezTo>
                  <a:cubicBezTo>
                    <a:pt x="1021" y="795"/>
                    <a:pt x="1038" y="790"/>
                    <a:pt x="1046" y="790"/>
                  </a:cubicBezTo>
                  <a:lnTo>
                    <a:pt x="1113" y="757"/>
                  </a:lnTo>
                  <a:cubicBezTo>
                    <a:pt x="1113" y="757"/>
                    <a:pt x="1123" y="757"/>
                    <a:pt x="1123" y="746"/>
                  </a:cubicBezTo>
                  <a:lnTo>
                    <a:pt x="1157" y="712"/>
                  </a:lnTo>
                  <a:lnTo>
                    <a:pt x="1168" y="712"/>
                  </a:lnTo>
                  <a:cubicBezTo>
                    <a:pt x="1190" y="679"/>
                    <a:pt x="1202" y="645"/>
                    <a:pt x="1212" y="601"/>
                  </a:cubicBezTo>
                  <a:lnTo>
                    <a:pt x="1212" y="590"/>
                  </a:lnTo>
                  <a:lnTo>
                    <a:pt x="1212" y="579"/>
                  </a:lnTo>
                  <a:cubicBezTo>
                    <a:pt x="1224" y="534"/>
                    <a:pt x="1224" y="501"/>
                    <a:pt x="1212" y="457"/>
                  </a:cubicBezTo>
                  <a:cubicBezTo>
                    <a:pt x="1212" y="423"/>
                    <a:pt x="1190" y="390"/>
                    <a:pt x="1168" y="356"/>
                  </a:cubicBezTo>
                  <a:cubicBezTo>
                    <a:pt x="1146" y="323"/>
                    <a:pt x="1113" y="289"/>
                    <a:pt x="1068" y="279"/>
                  </a:cubicBezTo>
                  <a:lnTo>
                    <a:pt x="1057" y="279"/>
                  </a:lnTo>
                  <a:cubicBezTo>
                    <a:pt x="1046" y="279"/>
                    <a:pt x="1024" y="267"/>
                    <a:pt x="1012" y="267"/>
                  </a:cubicBezTo>
                  <a:cubicBezTo>
                    <a:pt x="990" y="267"/>
                    <a:pt x="968" y="279"/>
                    <a:pt x="945" y="279"/>
                  </a:cubicBezTo>
                  <a:cubicBezTo>
                    <a:pt x="923" y="279"/>
                    <a:pt x="913" y="289"/>
                    <a:pt x="901" y="301"/>
                  </a:cubicBezTo>
                  <a:cubicBezTo>
                    <a:pt x="890" y="301"/>
                    <a:pt x="879" y="312"/>
                    <a:pt x="879" y="312"/>
                  </a:cubicBezTo>
                  <a:lnTo>
                    <a:pt x="856" y="334"/>
                  </a:lnTo>
                  <a:cubicBezTo>
                    <a:pt x="846" y="334"/>
                    <a:pt x="834" y="323"/>
                    <a:pt x="834" y="312"/>
                  </a:cubicBezTo>
                  <a:cubicBezTo>
                    <a:pt x="824" y="312"/>
                    <a:pt x="812" y="301"/>
                    <a:pt x="812" y="301"/>
                  </a:cubicBezTo>
                  <a:lnTo>
                    <a:pt x="801" y="301"/>
                  </a:lnTo>
                  <a:cubicBezTo>
                    <a:pt x="801" y="289"/>
                    <a:pt x="790" y="289"/>
                    <a:pt x="779" y="279"/>
                  </a:cubicBezTo>
                  <a:cubicBezTo>
                    <a:pt x="779" y="257"/>
                    <a:pt x="779" y="234"/>
                    <a:pt x="767" y="212"/>
                  </a:cubicBezTo>
                  <a:cubicBezTo>
                    <a:pt x="767" y="178"/>
                    <a:pt x="745" y="134"/>
                    <a:pt x="723" y="101"/>
                  </a:cubicBezTo>
                  <a:cubicBezTo>
                    <a:pt x="723" y="101"/>
                    <a:pt x="712" y="89"/>
                    <a:pt x="712" y="79"/>
                  </a:cubicBezTo>
                  <a:cubicBezTo>
                    <a:pt x="690" y="67"/>
                    <a:pt x="679" y="56"/>
                    <a:pt x="668" y="45"/>
                  </a:cubicBezTo>
                  <a:cubicBezTo>
                    <a:pt x="646" y="34"/>
                    <a:pt x="623" y="12"/>
                    <a:pt x="601" y="12"/>
                  </a:cubicBezTo>
                  <a:cubicBezTo>
                    <a:pt x="579" y="12"/>
                    <a:pt x="557" y="0"/>
                    <a:pt x="53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20"/>
            <p:cNvSpPr/>
            <p:nvPr/>
          </p:nvSpPr>
          <p:spPr>
            <a:xfrm>
              <a:off x="4009641" y="1856451"/>
              <a:ext cx="8931" cy="10571"/>
            </a:xfrm>
            <a:custGeom>
              <a:avLst/>
              <a:gdLst/>
              <a:ahLst/>
              <a:cxnLst/>
              <a:rect l="l" t="t" r="r" b="b"/>
              <a:pathLst>
                <a:path w="256" h="303" extrusionOk="0">
                  <a:moveTo>
                    <a:pt x="131" y="1"/>
                  </a:moveTo>
                  <a:cubicBezTo>
                    <a:pt x="116" y="1"/>
                    <a:pt x="102" y="5"/>
                    <a:pt x="89" y="13"/>
                  </a:cubicBezTo>
                  <a:cubicBezTo>
                    <a:pt x="55" y="24"/>
                    <a:pt x="33" y="35"/>
                    <a:pt x="22" y="68"/>
                  </a:cubicBezTo>
                  <a:lnTo>
                    <a:pt x="11" y="68"/>
                  </a:lnTo>
                  <a:lnTo>
                    <a:pt x="11" y="80"/>
                  </a:lnTo>
                  <a:lnTo>
                    <a:pt x="22" y="80"/>
                  </a:lnTo>
                  <a:cubicBezTo>
                    <a:pt x="11" y="91"/>
                    <a:pt x="11" y="113"/>
                    <a:pt x="0" y="124"/>
                  </a:cubicBezTo>
                  <a:cubicBezTo>
                    <a:pt x="0" y="147"/>
                    <a:pt x="0" y="157"/>
                    <a:pt x="11" y="180"/>
                  </a:cubicBezTo>
                  <a:lnTo>
                    <a:pt x="11" y="191"/>
                  </a:lnTo>
                  <a:lnTo>
                    <a:pt x="11" y="236"/>
                  </a:lnTo>
                  <a:cubicBezTo>
                    <a:pt x="11" y="258"/>
                    <a:pt x="22" y="280"/>
                    <a:pt x="33" y="291"/>
                  </a:cubicBezTo>
                  <a:cubicBezTo>
                    <a:pt x="33" y="302"/>
                    <a:pt x="45" y="302"/>
                    <a:pt x="55" y="302"/>
                  </a:cubicBezTo>
                  <a:cubicBezTo>
                    <a:pt x="67" y="291"/>
                    <a:pt x="67" y="280"/>
                    <a:pt x="78" y="269"/>
                  </a:cubicBezTo>
                  <a:lnTo>
                    <a:pt x="78" y="258"/>
                  </a:lnTo>
                  <a:lnTo>
                    <a:pt x="78" y="236"/>
                  </a:lnTo>
                  <a:lnTo>
                    <a:pt x="78" y="224"/>
                  </a:lnTo>
                  <a:lnTo>
                    <a:pt x="78" y="213"/>
                  </a:lnTo>
                  <a:lnTo>
                    <a:pt x="89" y="202"/>
                  </a:lnTo>
                  <a:lnTo>
                    <a:pt x="89" y="191"/>
                  </a:lnTo>
                  <a:lnTo>
                    <a:pt x="100" y="180"/>
                  </a:lnTo>
                  <a:lnTo>
                    <a:pt x="100" y="169"/>
                  </a:lnTo>
                  <a:lnTo>
                    <a:pt x="122" y="169"/>
                  </a:lnTo>
                  <a:lnTo>
                    <a:pt x="122" y="157"/>
                  </a:lnTo>
                  <a:cubicBezTo>
                    <a:pt x="134" y="157"/>
                    <a:pt x="144" y="147"/>
                    <a:pt x="156" y="147"/>
                  </a:cubicBezTo>
                  <a:lnTo>
                    <a:pt x="200" y="147"/>
                  </a:lnTo>
                  <a:lnTo>
                    <a:pt x="211" y="157"/>
                  </a:lnTo>
                  <a:cubicBezTo>
                    <a:pt x="233" y="157"/>
                    <a:pt x="245" y="147"/>
                    <a:pt x="255" y="124"/>
                  </a:cubicBezTo>
                  <a:cubicBezTo>
                    <a:pt x="255" y="113"/>
                    <a:pt x="245" y="102"/>
                    <a:pt x="233" y="91"/>
                  </a:cubicBezTo>
                  <a:cubicBezTo>
                    <a:pt x="245" y="80"/>
                    <a:pt x="245" y="68"/>
                    <a:pt x="245" y="58"/>
                  </a:cubicBezTo>
                  <a:cubicBezTo>
                    <a:pt x="245" y="58"/>
                    <a:pt x="233" y="58"/>
                    <a:pt x="233" y="46"/>
                  </a:cubicBezTo>
                  <a:cubicBezTo>
                    <a:pt x="223" y="46"/>
                    <a:pt x="211" y="35"/>
                    <a:pt x="200" y="35"/>
                  </a:cubicBezTo>
                  <a:lnTo>
                    <a:pt x="200" y="24"/>
                  </a:lnTo>
                  <a:cubicBezTo>
                    <a:pt x="180" y="10"/>
                    <a:pt x="155" y="1"/>
                    <a:pt x="13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20"/>
            <p:cNvSpPr/>
            <p:nvPr/>
          </p:nvSpPr>
          <p:spPr>
            <a:xfrm>
              <a:off x="3997988" y="1832064"/>
              <a:ext cx="29515" cy="29515"/>
            </a:xfrm>
            <a:custGeom>
              <a:avLst/>
              <a:gdLst/>
              <a:ahLst/>
              <a:cxnLst/>
              <a:rect l="l" t="t" r="r" b="b"/>
              <a:pathLst>
                <a:path w="846" h="846" extrusionOk="0">
                  <a:moveTo>
                    <a:pt x="545" y="0"/>
                  </a:moveTo>
                  <a:cubicBezTo>
                    <a:pt x="534" y="0"/>
                    <a:pt x="523" y="0"/>
                    <a:pt x="523" y="11"/>
                  </a:cubicBezTo>
                  <a:cubicBezTo>
                    <a:pt x="501" y="89"/>
                    <a:pt x="490" y="167"/>
                    <a:pt x="434" y="223"/>
                  </a:cubicBezTo>
                  <a:cubicBezTo>
                    <a:pt x="412" y="245"/>
                    <a:pt x="379" y="256"/>
                    <a:pt x="345" y="256"/>
                  </a:cubicBezTo>
                  <a:cubicBezTo>
                    <a:pt x="312" y="256"/>
                    <a:pt x="278" y="256"/>
                    <a:pt x="256" y="245"/>
                  </a:cubicBezTo>
                  <a:cubicBezTo>
                    <a:pt x="256" y="233"/>
                    <a:pt x="245" y="233"/>
                    <a:pt x="245" y="233"/>
                  </a:cubicBezTo>
                  <a:lnTo>
                    <a:pt x="223" y="233"/>
                  </a:lnTo>
                  <a:cubicBezTo>
                    <a:pt x="223" y="211"/>
                    <a:pt x="211" y="189"/>
                    <a:pt x="189" y="167"/>
                  </a:cubicBezTo>
                  <a:cubicBezTo>
                    <a:pt x="178" y="144"/>
                    <a:pt x="167" y="134"/>
                    <a:pt x="156" y="122"/>
                  </a:cubicBezTo>
                  <a:cubicBezTo>
                    <a:pt x="147" y="113"/>
                    <a:pt x="139" y="110"/>
                    <a:pt x="133" y="110"/>
                  </a:cubicBezTo>
                  <a:cubicBezTo>
                    <a:pt x="124" y="110"/>
                    <a:pt x="118" y="116"/>
                    <a:pt x="112" y="122"/>
                  </a:cubicBezTo>
                  <a:lnTo>
                    <a:pt x="112" y="134"/>
                  </a:lnTo>
                  <a:cubicBezTo>
                    <a:pt x="100" y="122"/>
                    <a:pt x="89" y="122"/>
                    <a:pt x="78" y="112"/>
                  </a:cubicBezTo>
                  <a:lnTo>
                    <a:pt x="67" y="112"/>
                  </a:lnTo>
                  <a:cubicBezTo>
                    <a:pt x="56" y="112"/>
                    <a:pt x="56" y="144"/>
                    <a:pt x="67" y="144"/>
                  </a:cubicBezTo>
                  <a:cubicBezTo>
                    <a:pt x="89" y="156"/>
                    <a:pt x="100" y="167"/>
                    <a:pt x="122" y="189"/>
                  </a:cubicBezTo>
                  <a:cubicBezTo>
                    <a:pt x="122" y="201"/>
                    <a:pt x="134" y="201"/>
                    <a:pt x="134" y="211"/>
                  </a:cubicBezTo>
                  <a:cubicBezTo>
                    <a:pt x="156" y="245"/>
                    <a:pt x="167" y="278"/>
                    <a:pt x="167" y="312"/>
                  </a:cubicBezTo>
                  <a:cubicBezTo>
                    <a:pt x="167" y="367"/>
                    <a:pt x="134" y="411"/>
                    <a:pt x="100" y="445"/>
                  </a:cubicBezTo>
                  <a:cubicBezTo>
                    <a:pt x="100" y="445"/>
                    <a:pt x="89" y="456"/>
                    <a:pt x="89" y="467"/>
                  </a:cubicBezTo>
                  <a:lnTo>
                    <a:pt x="78" y="467"/>
                  </a:lnTo>
                  <a:cubicBezTo>
                    <a:pt x="78" y="478"/>
                    <a:pt x="67" y="478"/>
                    <a:pt x="67" y="478"/>
                  </a:cubicBezTo>
                  <a:cubicBezTo>
                    <a:pt x="56" y="478"/>
                    <a:pt x="56" y="478"/>
                    <a:pt x="45" y="490"/>
                  </a:cubicBezTo>
                  <a:lnTo>
                    <a:pt x="33" y="490"/>
                  </a:lnTo>
                  <a:cubicBezTo>
                    <a:pt x="23" y="490"/>
                    <a:pt x="11" y="500"/>
                    <a:pt x="11" y="512"/>
                  </a:cubicBezTo>
                  <a:cubicBezTo>
                    <a:pt x="0" y="534"/>
                    <a:pt x="0" y="556"/>
                    <a:pt x="23" y="567"/>
                  </a:cubicBezTo>
                  <a:lnTo>
                    <a:pt x="45" y="567"/>
                  </a:lnTo>
                  <a:lnTo>
                    <a:pt x="33" y="579"/>
                  </a:lnTo>
                  <a:cubicBezTo>
                    <a:pt x="23" y="589"/>
                    <a:pt x="23" y="601"/>
                    <a:pt x="11" y="623"/>
                  </a:cubicBezTo>
                  <a:lnTo>
                    <a:pt x="23" y="623"/>
                  </a:lnTo>
                  <a:cubicBezTo>
                    <a:pt x="11" y="656"/>
                    <a:pt x="23" y="668"/>
                    <a:pt x="23" y="701"/>
                  </a:cubicBezTo>
                  <a:cubicBezTo>
                    <a:pt x="23" y="723"/>
                    <a:pt x="33" y="734"/>
                    <a:pt x="33" y="757"/>
                  </a:cubicBezTo>
                  <a:cubicBezTo>
                    <a:pt x="45" y="757"/>
                    <a:pt x="45" y="767"/>
                    <a:pt x="45" y="767"/>
                  </a:cubicBezTo>
                  <a:cubicBezTo>
                    <a:pt x="56" y="790"/>
                    <a:pt x="67" y="801"/>
                    <a:pt x="78" y="823"/>
                  </a:cubicBezTo>
                  <a:lnTo>
                    <a:pt x="100" y="846"/>
                  </a:lnTo>
                  <a:cubicBezTo>
                    <a:pt x="112" y="846"/>
                    <a:pt x="122" y="846"/>
                    <a:pt x="122" y="834"/>
                  </a:cubicBezTo>
                  <a:cubicBezTo>
                    <a:pt x="134" y="823"/>
                    <a:pt x="134" y="801"/>
                    <a:pt x="134" y="790"/>
                  </a:cubicBezTo>
                  <a:cubicBezTo>
                    <a:pt x="122" y="779"/>
                    <a:pt x="112" y="757"/>
                    <a:pt x="112" y="745"/>
                  </a:cubicBezTo>
                  <a:cubicBezTo>
                    <a:pt x="112" y="734"/>
                    <a:pt x="112" y="734"/>
                    <a:pt x="100" y="734"/>
                  </a:cubicBezTo>
                  <a:lnTo>
                    <a:pt x="100" y="723"/>
                  </a:lnTo>
                  <a:lnTo>
                    <a:pt x="100" y="712"/>
                  </a:lnTo>
                  <a:lnTo>
                    <a:pt x="100" y="701"/>
                  </a:lnTo>
                  <a:cubicBezTo>
                    <a:pt x="112" y="701"/>
                    <a:pt x="122" y="701"/>
                    <a:pt x="134" y="678"/>
                  </a:cubicBezTo>
                  <a:cubicBezTo>
                    <a:pt x="145" y="668"/>
                    <a:pt x="145" y="656"/>
                    <a:pt x="145" y="645"/>
                  </a:cubicBezTo>
                  <a:lnTo>
                    <a:pt x="145" y="623"/>
                  </a:lnTo>
                  <a:lnTo>
                    <a:pt x="145" y="612"/>
                  </a:lnTo>
                  <a:cubicBezTo>
                    <a:pt x="156" y="601"/>
                    <a:pt x="178" y="589"/>
                    <a:pt x="189" y="589"/>
                  </a:cubicBezTo>
                  <a:lnTo>
                    <a:pt x="201" y="589"/>
                  </a:lnTo>
                  <a:lnTo>
                    <a:pt x="211" y="601"/>
                  </a:lnTo>
                  <a:cubicBezTo>
                    <a:pt x="223" y="612"/>
                    <a:pt x="234" y="612"/>
                    <a:pt x="245" y="623"/>
                  </a:cubicBezTo>
                  <a:cubicBezTo>
                    <a:pt x="248" y="626"/>
                    <a:pt x="251" y="628"/>
                    <a:pt x="255" y="628"/>
                  </a:cubicBezTo>
                  <a:cubicBezTo>
                    <a:pt x="262" y="628"/>
                    <a:pt x="270" y="620"/>
                    <a:pt x="278" y="612"/>
                  </a:cubicBezTo>
                  <a:lnTo>
                    <a:pt x="278" y="579"/>
                  </a:lnTo>
                  <a:cubicBezTo>
                    <a:pt x="290" y="579"/>
                    <a:pt x="290" y="589"/>
                    <a:pt x="300" y="601"/>
                  </a:cubicBezTo>
                  <a:cubicBezTo>
                    <a:pt x="312" y="601"/>
                    <a:pt x="323" y="601"/>
                    <a:pt x="334" y="589"/>
                  </a:cubicBezTo>
                  <a:cubicBezTo>
                    <a:pt x="334" y="589"/>
                    <a:pt x="339" y="595"/>
                    <a:pt x="345" y="595"/>
                  </a:cubicBezTo>
                  <a:cubicBezTo>
                    <a:pt x="349" y="595"/>
                    <a:pt x="353" y="593"/>
                    <a:pt x="356" y="589"/>
                  </a:cubicBezTo>
                  <a:lnTo>
                    <a:pt x="356" y="601"/>
                  </a:lnTo>
                  <a:cubicBezTo>
                    <a:pt x="356" y="612"/>
                    <a:pt x="379" y="623"/>
                    <a:pt x="389" y="623"/>
                  </a:cubicBezTo>
                  <a:cubicBezTo>
                    <a:pt x="401" y="612"/>
                    <a:pt x="412" y="601"/>
                    <a:pt x="412" y="579"/>
                  </a:cubicBezTo>
                  <a:lnTo>
                    <a:pt x="412" y="567"/>
                  </a:lnTo>
                  <a:lnTo>
                    <a:pt x="412" y="534"/>
                  </a:lnTo>
                  <a:lnTo>
                    <a:pt x="412" y="523"/>
                  </a:lnTo>
                  <a:cubicBezTo>
                    <a:pt x="412" y="512"/>
                    <a:pt x="423" y="500"/>
                    <a:pt x="423" y="500"/>
                  </a:cubicBezTo>
                  <a:lnTo>
                    <a:pt x="423" y="490"/>
                  </a:lnTo>
                  <a:lnTo>
                    <a:pt x="423" y="478"/>
                  </a:lnTo>
                  <a:cubicBezTo>
                    <a:pt x="434" y="478"/>
                    <a:pt x="434" y="467"/>
                    <a:pt x="434" y="467"/>
                  </a:cubicBezTo>
                  <a:cubicBezTo>
                    <a:pt x="434" y="456"/>
                    <a:pt x="445" y="456"/>
                    <a:pt x="434" y="456"/>
                  </a:cubicBezTo>
                  <a:cubicBezTo>
                    <a:pt x="445" y="456"/>
                    <a:pt x="445" y="445"/>
                    <a:pt x="445" y="445"/>
                  </a:cubicBezTo>
                  <a:cubicBezTo>
                    <a:pt x="445" y="445"/>
                    <a:pt x="456" y="434"/>
                    <a:pt x="456" y="423"/>
                  </a:cubicBezTo>
                  <a:cubicBezTo>
                    <a:pt x="478" y="411"/>
                    <a:pt x="501" y="389"/>
                    <a:pt x="523" y="378"/>
                  </a:cubicBezTo>
                  <a:cubicBezTo>
                    <a:pt x="545" y="367"/>
                    <a:pt x="579" y="356"/>
                    <a:pt x="612" y="356"/>
                  </a:cubicBezTo>
                  <a:cubicBezTo>
                    <a:pt x="601" y="401"/>
                    <a:pt x="601" y="445"/>
                    <a:pt x="612" y="490"/>
                  </a:cubicBezTo>
                  <a:lnTo>
                    <a:pt x="612" y="523"/>
                  </a:lnTo>
                  <a:lnTo>
                    <a:pt x="612" y="534"/>
                  </a:lnTo>
                  <a:cubicBezTo>
                    <a:pt x="623" y="523"/>
                    <a:pt x="623" y="500"/>
                    <a:pt x="623" y="490"/>
                  </a:cubicBezTo>
                  <a:lnTo>
                    <a:pt x="623" y="500"/>
                  </a:lnTo>
                  <a:lnTo>
                    <a:pt x="656" y="567"/>
                  </a:lnTo>
                  <a:cubicBezTo>
                    <a:pt x="668" y="579"/>
                    <a:pt x="678" y="589"/>
                    <a:pt x="701" y="601"/>
                  </a:cubicBezTo>
                  <a:cubicBezTo>
                    <a:pt x="701" y="612"/>
                    <a:pt x="701" y="612"/>
                    <a:pt x="712" y="612"/>
                  </a:cubicBezTo>
                  <a:lnTo>
                    <a:pt x="723" y="601"/>
                  </a:lnTo>
                  <a:cubicBezTo>
                    <a:pt x="735" y="601"/>
                    <a:pt x="745" y="589"/>
                    <a:pt x="745" y="579"/>
                  </a:cubicBezTo>
                  <a:cubicBezTo>
                    <a:pt x="757" y="567"/>
                    <a:pt x="757" y="556"/>
                    <a:pt x="745" y="545"/>
                  </a:cubicBezTo>
                  <a:cubicBezTo>
                    <a:pt x="757" y="545"/>
                    <a:pt x="757" y="523"/>
                    <a:pt x="745" y="523"/>
                  </a:cubicBezTo>
                  <a:cubicBezTo>
                    <a:pt x="723" y="467"/>
                    <a:pt x="712" y="411"/>
                    <a:pt x="723" y="356"/>
                  </a:cubicBezTo>
                  <a:cubicBezTo>
                    <a:pt x="735" y="334"/>
                    <a:pt x="745" y="300"/>
                    <a:pt x="757" y="278"/>
                  </a:cubicBezTo>
                  <a:lnTo>
                    <a:pt x="790" y="245"/>
                  </a:lnTo>
                  <a:cubicBezTo>
                    <a:pt x="801" y="233"/>
                    <a:pt x="812" y="233"/>
                    <a:pt x="823" y="233"/>
                  </a:cubicBezTo>
                  <a:cubicBezTo>
                    <a:pt x="846" y="223"/>
                    <a:pt x="846" y="201"/>
                    <a:pt x="834" y="189"/>
                  </a:cubicBezTo>
                  <a:cubicBezTo>
                    <a:pt x="823" y="189"/>
                    <a:pt x="812" y="189"/>
                    <a:pt x="801" y="178"/>
                  </a:cubicBezTo>
                  <a:cubicBezTo>
                    <a:pt x="812" y="178"/>
                    <a:pt x="812" y="167"/>
                    <a:pt x="812" y="156"/>
                  </a:cubicBezTo>
                  <a:lnTo>
                    <a:pt x="812" y="144"/>
                  </a:lnTo>
                  <a:cubicBezTo>
                    <a:pt x="823" y="144"/>
                    <a:pt x="823" y="144"/>
                    <a:pt x="823" y="134"/>
                  </a:cubicBezTo>
                  <a:cubicBezTo>
                    <a:pt x="812" y="134"/>
                    <a:pt x="812" y="134"/>
                    <a:pt x="812" y="122"/>
                  </a:cubicBezTo>
                  <a:cubicBezTo>
                    <a:pt x="801" y="122"/>
                    <a:pt x="779" y="134"/>
                    <a:pt x="767" y="134"/>
                  </a:cubicBezTo>
                  <a:cubicBezTo>
                    <a:pt x="745" y="134"/>
                    <a:pt x="735" y="144"/>
                    <a:pt x="723" y="156"/>
                  </a:cubicBezTo>
                  <a:cubicBezTo>
                    <a:pt x="712" y="156"/>
                    <a:pt x="701" y="167"/>
                    <a:pt x="701" y="167"/>
                  </a:cubicBezTo>
                  <a:lnTo>
                    <a:pt x="678" y="189"/>
                  </a:lnTo>
                  <a:cubicBezTo>
                    <a:pt x="668" y="189"/>
                    <a:pt x="656" y="178"/>
                    <a:pt x="656" y="167"/>
                  </a:cubicBezTo>
                  <a:cubicBezTo>
                    <a:pt x="646" y="167"/>
                    <a:pt x="634" y="156"/>
                    <a:pt x="634" y="156"/>
                  </a:cubicBezTo>
                  <a:lnTo>
                    <a:pt x="623" y="156"/>
                  </a:lnTo>
                  <a:cubicBezTo>
                    <a:pt x="612" y="144"/>
                    <a:pt x="601" y="144"/>
                    <a:pt x="579" y="144"/>
                  </a:cubicBezTo>
                  <a:lnTo>
                    <a:pt x="579" y="112"/>
                  </a:lnTo>
                  <a:cubicBezTo>
                    <a:pt x="579" y="100"/>
                    <a:pt x="567" y="100"/>
                    <a:pt x="567" y="100"/>
                  </a:cubicBezTo>
                  <a:cubicBezTo>
                    <a:pt x="557" y="100"/>
                    <a:pt x="557" y="100"/>
                    <a:pt x="557" y="112"/>
                  </a:cubicBezTo>
                  <a:cubicBezTo>
                    <a:pt x="557" y="100"/>
                    <a:pt x="545" y="89"/>
                    <a:pt x="545" y="89"/>
                  </a:cubicBezTo>
                  <a:cubicBezTo>
                    <a:pt x="545" y="67"/>
                    <a:pt x="545" y="45"/>
                    <a:pt x="557" y="23"/>
                  </a:cubicBezTo>
                  <a:cubicBezTo>
                    <a:pt x="557" y="11"/>
                    <a:pt x="557" y="0"/>
                    <a:pt x="54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20"/>
            <p:cNvSpPr/>
            <p:nvPr/>
          </p:nvSpPr>
          <p:spPr>
            <a:xfrm>
              <a:off x="4149334" y="1849334"/>
              <a:ext cx="12420" cy="14967"/>
            </a:xfrm>
            <a:custGeom>
              <a:avLst/>
              <a:gdLst/>
              <a:ahLst/>
              <a:cxnLst/>
              <a:rect l="l" t="t" r="r" b="b"/>
              <a:pathLst>
                <a:path w="356" h="429" extrusionOk="0">
                  <a:moveTo>
                    <a:pt x="156" y="1"/>
                  </a:moveTo>
                  <a:cubicBezTo>
                    <a:pt x="141" y="1"/>
                    <a:pt x="126" y="5"/>
                    <a:pt x="111" y="5"/>
                  </a:cubicBezTo>
                  <a:lnTo>
                    <a:pt x="100" y="17"/>
                  </a:lnTo>
                  <a:cubicBezTo>
                    <a:pt x="100" y="17"/>
                    <a:pt x="89" y="17"/>
                    <a:pt x="78" y="28"/>
                  </a:cubicBezTo>
                  <a:cubicBezTo>
                    <a:pt x="67" y="28"/>
                    <a:pt x="55" y="39"/>
                    <a:pt x="55" y="50"/>
                  </a:cubicBezTo>
                  <a:cubicBezTo>
                    <a:pt x="45" y="61"/>
                    <a:pt x="33" y="61"/>
                    <a:pt x="33" y="72"/>
                  </a:cubicBezTo>
                  <a:cubicBezTo>
                    <a:pt x="22" y="84"/>
                    <a:pt x="11" y="94"/>
                    <a:pt x="11" y="117"/>
                  </a:cubicBezTo>
                  <a:cubicBezTo>
                    <a:pt x="11" y="128"/>
                    <a:pt x="0" y="128"/>
                    <a:pt x="0" y="139"/>
                  </a:cubicBezTo>
                  <a:lnTo>
                    <a:pt x="0" y="173"/>
                  </a:lnTo>
                  <a:cubicBezTo>
                    <a:pt x="0" y="195"/>
                    <a:pt x="0" y="217"/>
                    <a:pt x="11" y="239"/>
                  </a:cubicBezTo>
                  <a:cubicBezTo>
                    <a:pt x="22" y="250"/>
                    <a:pt x="22" y="262"/>
                    <a:pt x="33" y="262"/>
                  </a:cubicBezTo>
                  <a:lnTo>
                    <a:pt x="33" y="284"/>
                  </a:lnTo>
                  <a:cubicBezTo>
                    <a:pt x="33" y="295"/>
                    <a:pt x="33" y="306"/>
                    <a:pt x="45" y="317"/>
                  </a:cubicBezTo>
                  <a:cubicBezTo>
                    <a:pt x="45" y="317"/>
                    <a:pt x="45" y="328"/>
                    <a:pt x="55" y="339"/>
                  </a:cubicBezTo>
                  <a:cubicBezTo>
                    <a:pt x="67" y="361"/>
                    <a:pt x="78" y="384"/>
                    <a:pt x="100" y="395"/>
                  </a:cubicBezTo>
                  <a:cubicBezTo>
                    <a:pt x="100" y="406"/>
                    <a:pt x="122" y="406"/>
                    <a:pt x="122" y="417"/>
                  </a:cubicBezTo>
                  <a:lnTo>
                    <a:pt x="144" y="417"/>
                  </a:lnTo>
                  <a:cubicBezTo>
                    <a:pt x="156" y="428"/>
                    <a:pt x="166" y="428"/>
                    <a:pt x="178" y="428"/>
                  </a:cubicBezTo>
                  <a:lnTo>
                    <a:pt x="189" y="428"/>
                  </a:lnTo>
                  <a:cubicBezTo>
                    <a:pt x="200" y="428"/>
                    <a:pt x="211" y="428"/>
                    <a:pt x="223" y="417"/>
                  </a:cubicBezTo>
                  <a:lnTo>
                    <a:pt x="233" y="417"/>
                  </a:lnTo>
                  <a:cubicBezTo>
                    <a:pt x="245" y="417"/>
                    <a:pt x="255" y="406"/>
                    <a:pt x="255" y="406"/>
                  </a:cubicBezTo>
                  <a:cubicBezTo>
                    <a:pt x="267" y="406"/>
                    <a:pt x="278" y="395"/>
                    <a:pt x="278" y="395"/>
                  </a:cubicBezTo>
                  <a:lnTo>
                    <a:pt x="312" y="361"/>
                  </a:lnTo>
                  <a:lnTo>
                    <a:pt x="322" y="351"/>
                  </a:lnTo>
                  <a:cubicBezTo>
                    <a:pt x="334" y="328"/>
                    <a:pt x="344" y="306"/>
                    <a:pt x="356" y="272"/>
                  </a:cubicBezTo>
                  <a:cubicBezTo>
                    <a:pt x="356" y="228"/>
                    <a:pt x="356" y="173"/>
                    <a:pt x="334" y="117"/>
                  </a:cubicBezTo>
                  <a:cubicBezTo>
                    <a:pt x="322" y="106"/>
                    <a:pt x="322" y="94"/>
                    <a:pt x="312" y="84"/>
                  </a:cubicBezTo>
                  <a:lnTo>
                    <a:pt x="300" y="72"/>
                  </a:lnTo>
                  <a:cubicBezTo>
                    <a:pt x="289" y="61"/>
                    <a:pt x="278" y="39"/>
                    <a:pt x="255" y="28"/>
                  </a:cubicBezTo>
                  <a:cubicBezTo>
                    <a:pt x="245" y="28"/>
                    <a:pt x="233" y="17"/>
                    <a:pt x="223" y="5"/>
                  </a:cubicBezTo>
                  <a:lnTo>
                    <a:pt x="178" y="5"/>
                  </a:lnTo>
                  <a:cubicBezTo>
                    <a:pt x="171" y="2"/>
                    <a:pt x="163" y="1"/>
                    <a:pt x="15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20"/>
            <p:cNvSpPr/>
            <p:nvPr/>
          </p:nvSpPr>
          <p:spPr>
            <a:xfrm>
              <a:off x="4149334" y="1849892"/>
              <a:ext cx="8164" cy="13920"/>
            </a:xfrm>
            <a:custGeom>
              <a:avLst/>
              <a:gdLst/>
              <a:ahLst/>
              <a:cxnLst/>
              <a:rect l="l" t="t" r="r" b="b"/>
              <a:pathLst>
                <a:path w="234" h="399" extrusionOk="0">
                  <a:moveTo>
                    <a:pt x="100" y="1"/>
                  </a:moveTo>
                  <a:cubicBezTo>
                    <a:pt x="67" y="12"/>
                    <a:pt x="33" y="45"/>
                    <a:pt x="22" y="78"/>
                  </a:cubicBezTo>
                  <a:cubicBezTo>
                    <a:pt x="11" y="101"/>
                    <a:pt x="0" y="112"/>
                    <a:pt x="0" y="134"/>
                  </a:cubicBezTo>
                  <a:lnTo>
                    <a:pt x="0" y="157"/>
                  </a:lnTo>
                  <a:cubicBezTo>
                    <a:pt x="0" y="179"/>
                    <a:pt x="0" y="201"/>
                    <a:pt x="11" y="223"/>
                  </a:cubicBezTo>
                  <a:cubicBezTo>
                    <a:pt x="22" y="234"/>
                    <a:pt x="22" y="246"/>
                    <a:pt x="33" y="246"/>
                  </a:cubicBezTo>
                  <a:lnTo>
                    <a:pt x="33" y="268"/>
                  </a:lnTo>
                  <a:cubicBezTo>
                    <a:pt x="33" y="279"/>
                    <a:pt x="33" y="290"/>
                    <a:pt x="45" y="301"/>
                  </a:cubicBezTo>
                  <a:cubicBezTo>
                    <a:pt x="45" y="301"/>
                    <a:pt x="45" y="312"/>
                    <a:pt x="55" y="323"/>
                  </a:cubicBezTo>
                  <a:cubicBezTo>
                    <a:pt x="67" y="345"/>
                    <a:pt x="78" y="368"/>
                    <a:pt x="100" y="379"/>
                  </a:cubicBezTo>
                  <a:cubicBezTo>
                    <a:pt x="100" y="390"/>
                    <a:pt x="111" y="390"/>
                    <a:pt x="111" y="390"/>
                  </a:cubicBezTo>
                  <a:cubicBezTo>
                    <a:pt x="122" y="396"/>
                    <a:pt x="131" y="398"/>
                    <a:pt x="139" y="398"/>
                  </a:cubicBezTo>
                  <a:cubicBezTo>
                    <a:pt x="147" y="398"/>
                    <a:pt x="155" y="396"/>
                    <a:pt x="166" y="390"/>
                  </a:cubicBezTo>
                  <a:cubicBezTo>
                    <a:pt x="178" y="390"/>
                    <a:pt x="178" y="379"/>
                    <a:pt x="178" y="368"/>
                  </a:cubicBezTo>
                  <a:cubicBezTo>
                    <a:pt x="189" y="357"/>
                    <a:pt x="189" y="357"/>
                    <a:pt x="189" y="345"/>
                  </a:cubicBezTo>
                  <a:cubicBezTo>
                    <a:pt x="189" y="335"/>
                    <a:pt x="189" y="323"/>
                    <a:pt x="178" y="312"/>
                  </a:cubicBezTo>
                  <a:lnTo>
                    <a:pt x="156" y="312"/>
                  </a:lnTo>
                  <a:cubicBezTo>
                    <a:pt x="144" y="301"/>
                    <a:pt x="144" y="301"/>
                    <a:pt x="134" y="301"/>
                  </a:cubicBezTo>
                  <a:cubicBezTo>
                    <a:pt x="134" y="301"/>
                    <a:pt x="122" y="290"/>
                    <a:pt x="111" y="290"/>
                  </a:cubicBezTo>
                  <a:cubicBezTo>
                    <a:pt x="122" y="279"/>
                    <a:pt x="122" y="268"/>
                    <a:pt x="122" y="268"/>
                  </a:cubicBezTo>
                  <a:cubicBezTo>
                    <a:pt x="111" y="246"/>
                    <a:pt x="111" y="234"/>
                    <a:pt x="111" y="223"/>
                  </a:cubicBezTo>
                  <a:cubicBezTo>
                    <a:pt x="100" y="212"/>
                    <a:pt x="100" y="201"/>
                    <a:pt x="100" y="201"/>
                  </a:cubicBezTo>
                  <a:lnTo>
                    <a:pt x="100" y="190"/>
                  </a:lnTo>
                  <a:lnTo>
                    <a:pt x="100" y="179"/>
                  </a:lnTo>
                  <a:cubicBezTo>
                    <a:pt x="100" y="167"/>
                    <a:pt x="111" y="157"/>
                    <a:pt x="111" y="145"/>
                  </a:cubicBezTo>
                  <a:lnTo>
                    <a:pt x="144" y="78"/>
                  </a:lnTo>
                  <a:lnTo>
                    <a:pt x="156" y="78"/>
                  </a:lnTo>
                  <a:cubicBezTo>
                    <a:pt x="156" y="78"/>
                    <a:pt x="166" y="68"/>
                    <a:pt x="178" y="68"/>
                  </a:cubicBezTo>
                  <a:lnTo>
                    <a:pt x="223" y="68"/>
                  </a:lnTo>
                  <a:cubicBezTo>
                    <a:pt x="223" y="68"/>
                    <a:pt x="233" y="56"/>
                    <a:pt x="233" y="45"/>
                  </a:cubicBezTo>
                  <a:cubicBezTo>
                    <a:pt x="223" y="45"/>
                    <a:pt x="223" y="34"/>
                    <a:pt x="223" y="34"/>
                  </a:cubicBezTo>
                  <a:cubicBezTo>
                    <a:pt x="223" y="23"/>
                    <a:pt x="223" y="23"/>
                    <a:pt x="211" y="12"/>
                  </a:cubicBezTo>
                  <a:cubicBezTo>
                    <a:pt x="178" y="1"/>
                    <a:pt x="144" y="1"/>
                    <a:pt x="10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20"/>
            <p:cNvSpPr/>
            <p:nvPr/>
          </p:nvSpPr>
          <p:spPr>
            <a:xfrm>
              <a:off x="4161336" y="1887641"/>
              <a:ext cx="5861" cy="7291"/>
            </a:xfrm>
            <a:custGeom>
              <a:avLst/>
              <a:gdLst/>
              <a:ahLst/>
              <a:cxnLst/>
              <a:rect l="l" t="t" r="r" b="b"/>
              <a:pathLst>
                <a:path w="168" h="209" extrusionOk="0">
                  <a:moveTo>
                    <a:pt x="84" y="0"/>
                  </a:moveTo>
                  <a:cubicBezTo>
                    <a:pt x="42" y="0"/>
                    <a:pt x="0" y="37"/>
                    <a:pt x="0" y="109"/>
                  </a:cubicBezTo>
                  <a:cubicBezTo>
                    <a:pt x="0" y="175"/>
                    <a:pt x="42" y="209"/>
                    <a:pt x="84" y="209"/>
                  </a:cubicBezTo>
                  <a:cubicBezTo>
                    <a:pt x="126" y="209"/>
                    <a:pt x="168" y="175"/>
                    <a:pt x="168" y="109"/>
                  </a:cubicBezTo>
                  <a:cubicBezTo>
                    <a:pt x="168" y="37"/>
                    <a:pt x="126" y="0"/>
                    <a:pt x="8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20"/>
            <p:cNvSpPr/>
            <p:nvPr/>
          </p:nvSpPr>
          <p:spPr>
            <a:xfrm>
              <a:off x="4161336" y="1887571"/>
              <a:ext cx="5094" cy="6210"/>
            </a:xfrm>
            <a:custGeom>
              <a:avLst/>
              <a:gdLst/>
              <a:ahLst/>
              <a:cxnLst/>
              <a:rect l="l" t="t" r="r" b="b"/>
              <a:pathLst>
                <a:path w="146" h="178" extrusionOk="0">
                  <a:moveTo>
                    <a:pt x="91" y="0"/>
                  </a:moveTo>
                  <a:cubicBezTo>
                    <a:pt x="47" y="0"/>
                    <a:pt x="0" y="35"/>
                    <a:pt x="0" y="111"/>
                  </a:cubicBezTo>
                  <a:cubicBezTo>
                    <a:pt x="0" y="144"/>
                    <a:pt x="12" y="167"/>
                    <a:pt x="34" y="177"/>
                  </a:cubicBezTo>
                  <a:lnTo>
                    <a:pt x="45" y="177"/>
                  </a:lnTo>
                  <a:cubicBezTo>
                    <a:pt x="56" y="167"/>
                    <a:pt x="56" y="155"/>
                    <a:pt x="56" y="144"/>
                  </a:cubicBezTo>
                  <a:lnTo>
                    <a:pt x="56" y="133"/>
                  </a:lnTo>
                  <a:cubicBezTo>
                    <a:pt x="67" y="133"/>
                    <a:pt x="67" y="122"/>
                    <a:pt x="67" y="122"/>
                  </a:cubicBezTo>
                  <a:cubicBezTo>
                    <a:pt x="79" y="111"/>
                    <a:pt x="67" y="100"/>
                    <a:pt x="67" y="100"/>
                  </a:cubicBezTo>
                  <a:lnTo>
                    <a:pt x="67" y="88"/>
                  </a:lnTo>
                  <a:lnTo>
                    <a:pt x="79" y="88"/>
                  </a:lnTo>
                  <a:lnTo>
                    <a:pt x="79" y="78"/>
                  </a:lnTo>
                  <a:lnTo>
                    <a:pt x="134" y="78"/>
                  </a:lnTo>
                  <a:cubicBezTo>
                    <a:pt x="134" y="66"/>
                    <a:pt x="145" y="66"/>
                    <a:pt x="145" y="55"/>
                  </a:cubicBezTo>
                  <a:lnTo>
                    <a:pt x="145" y="22"/>
                  </a:lnTo>
                  <a:cubicBezTo>
                    <a:pt x="131" y="8"/>
                    <a:pt x="112" y="0"/>
                    <a:pt x="9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20"/>
            <p:cNvSpPr/>
            <p:nvPr/>
          </p:nvSpPr>
          <p:spPr>
            <a:xfrm>
              <a:off x="4117097" y="1861161"/>
              <a:ext cx="50866" cy="49331"/>
            </a:xfrm>
            <a:custGeom>
              <a:avLst/>
              <a:gdLst/>
              <a:ahLst/>
              <a:cxnLst/>
              <a:rect l="l" t="t" r="r" b="b"/>
              <a:pathLst>
                <a:path w="1458" h="1414" extrusionOk="0">
                  <a:moveTo>
                    <a:pt x="468" y="0"/>
                  </a:moveTo>
                  <a:cubicBezTo>
                    <a:pt x="445" y="0"/>
                    <a:pt x="435" y="0"/>
                    <a:pt x="412" y="12"/>
                  </a:cubicBezTo>
                  <a:cubicBezTo>
                    <a:pt x="401" y="12"/>
                    <a:pt x="379" y="22"/>
                    <a:pt x="368" y="34"/>
                  </a:cubicBezTo>
                  <a:lnTo>
                    <a:pt x="356" y="34"/>
                  </a:lnTo>
                  <a:cubicBezTo>
                    <a:pt x="346" y="45"/>
                    <a:pt x="334" y="56"/>
                    <a:pt x="334" y="67"/>
                  </a:cubicBezTo>
                  <a:cubicBezTo>
                    <a:pt x="334" y="67"/>
                    <a:pt x="323" y="67"/>
                    <a:pt x="323" y="78"/>
                  </a:cubicBezTo>
                  <a:cubicBezTo>
                    <a:pt x="323" y="89"/>
                    <a:pt x="312" y="101"/>
                    <a:pt x="301" y="111"/>
                  </a:cubicBezTo>
                  <a:cubicBezTo>
                    <a:pt x="301" y="134"/>
                    <a:pt x="290" y="156"/>
                    <a:pt x="290" y="167"/>
                  </a:cubicBezTo>
                  <a:lnTo>
                    <a:pt x="279" y="167"/>
                  </a:lnTo>
                  <a:lnTo>
                    <a:pt x="279" y="156"/>
                  </a:lnTo>
                  <a:lnTo>
                    <a:pt x="267" y="145"/>
                  </a:lnTo>
                  <a:lnTo>
                    <a:pt x="257" y="134"/>
                  </a:lnTo>
                  <a:lnTo>
                    <a:pt x="245" y="134"/>
                  </a:lnTo>
                  <a:lnTo>
                    <a:pt x="235" y="123"/>
                  </a:lnTo>
                  <a:lnTo>
                    <a:pt x="223" y="123"/>
                  </a:lnTo>
                  <a:cubicBezTo>
                    <a:pt x="223" y="123"/>
                    <a:pt x="212" y="123"/>
                    <a:pt x="201" y="111"/>
                  </a:cubicBezTo>
                  <a:lnTo>
                    <a:pt x="190" y="111"/>
                  </a:lnTo>
                  <a:cubicBezTo>
                    <a:pt x="190" y="123"/>
                    <a:pt x="168" y="123"/>
                    <a:pt x="168" y="123"/>
                  </a:cubicBezTo>
                  <a:lnTo>
                    <a:pt x="156" y="123"/>
                  </a:lnTo>
                  <a:cubicBezTo>
                    <a:pt x="156" y="123"/>
                    <a:pt x="146" y="134"/>
                    <a:pt x="134" y="134"/>
                  </a:cubicBezTo>
                  <a:lnTo>
                    <a:pt x="134" y="145"/>
                  </a:lnTo>
                  <a:lnTo>
                    <a:pt x="112" y="156"/>
                  </a:lnTo>
                  <a:lnTo>
                    <a:pt x="112" y="167"/>
                  </a:lnTo>
                  <a:cubicBezTo>
                    <a:pt x="101" y="167"/>
                    <a:pt x="101" y="178"/>
                    <a:pt x="89" y="190"/>
                  </a:cubicBezTo>
                  <a:cubicBezTo>
                    <a:pt x="89" y="200"/>
                    <a:pt x="89" y="212"/>
                    <a:pt x="79" y="223"/>
                  </a:cubicBezTo>
                  <a:lnTo>
                    <a:pt x="79" y="234"/>
                  </a:lnTo>
                  <a:lnTo>
                    <a:pt x="79" y="245"/>
                  </a:lnTo>
                  <a:lnTo>
                    <a:pt x="79" y="267"/>
                  </a:lnTo>
                  <a:lnTo>
                    <a:pt x="79" y="279"/>
                  </a:lnTo>
                  <a:cubicBezTo>
                    <a:pt x="79" y="301"/>
                    <a:pt x="79" y="323"/>
                    <a:pt x="89" y="334"/>
                  </a:cubicBezTo>
                  <a:cubicBezTo>
                    <a:pt x="89" y="356"/>
                    <a:pt x="101" y="368"/>
                    <a:pt x="112" y="390"/>
                  </a:cubicBezTo>
                  <a:lnTo>
                    <a:pt x="134" y="412"/>
                  </a:lnTo>
                  <a:cubicBezTo>
                    <a:pt x="89" y="434"/>
                    <a:pt x="45" y="467"/>
                    <a:pt x="23" y="523"/>
                  </a:cubicBezTo>
                  <a:cubicBezTo>
                    <a:pt x="12" y="556"/>
                    <a:pt x="12" y="590"/>
                    <a:pt x="1" y="623"/>
                  </a:cubicBezTo>
                  <a:cubicBezTo>
                    <a:pt x="1" y="634"/>
                    <a:pt x="1" y="634"/>
                    <a:pt x="12" y="645"/>
                  </a:cubicBezTo>
                  <a:cubicBezTo>
                    <a:pt x="1" y="690"/>
                    <a:pt x="1" y="723"/>
                    <a:pt x="1" y="768"/>
                  </a:cubicBezTo>
                  <a:cubicBezTo>
                    <a:pt x="1" y="768"/>
                    <a:pt x="1" y="779"/>
                    <a:pt x="12" y="790"/>
                  </a:cubicBezTo>
                  <a:cubicBezTo>
                    <a:pt x="12" y="801"/>
                    <a:pt x="23" y="823"/>
                    <a:pt x="23" y="845"/>
                  </a:cubicBezTo>
                  <a:cubicBezTo>
                    <a:pt x="45" y="879"/>
                    <a:pt x="67" y="901"/>
                    <a:pt x="89" y="924"/>
                  </a:cubicBezTo>
                  <a:cubicBezTo>
                    <a:pt x="101" y="934"/>
                    <a:pt x="123" y="946"/>
                    <a:pt x="134" y="957"/>
                  </a:cubicBezTo>
                  <a:cubicBezTo>
                    <a:pt x="146" y="957"/>
                    <a:pt x="168" y="968"/>
                    <a:pt x="190" y="968"/>
                  </a:cubicBezTo>
                  <a:cubicBezTo>
                    <a:pt x="201" y="968"/>
                    <a:pt x="212" y="968"/>
                    <a:pt x="223" y="957"/>
                  </a:cubicBezTo>
                  <a:lnTo>
                    <a:pt x="257" y="957"/>
                  </a:lnTo>
                  <a:cubicBezTo>
                    <a:pt x="290" y="934"/>
                    <a:pt x="323" y="912"/>
                    <a:pt x="346" y="879"/>
                  </a:cubicBezTo>
                  <a:cubicBezTo>
                    <a:pt x="346" y="868"/>
                    <a:pt x="356" y="868"/>
                    <a:pt x="356" y="857"/>
                  </a:cubicBezTo>
                  <a:cubicBezTo>
                    <a:pt x="356" y="868"/>
                    <a:pt x="368" y="879"/>
                    <a:pt x="368" y="890"/>
                  </a:cubicBezTo>
                  <a:lnTo>
                    <a:pt x="368" y="901"/>
                  </a:lnTo>
                  <a:cubicBezTo>
                    <a:pt x="379" y="912"/>
                    <a:pt x="390" y="924"/>
                    <a:pt x="390" y="934"/>
                  </a:cubicBezTo>
                  <a:cubicBezTo>
                    <a:pt x="368" y="934"/>
                    <a:pt x="334" y="934"/>
                    <a:pt x="312" y="946"/>
                  </a:cubicBezTo>
                  <a:lnTo>
                    <a:pt x="301" y="946"/>
                  </a:lnTo>
                  <a:cubicBezTo>
                    <a:pt x="290" y="946"/>
                    <a:pt x="279" y="957"/>
                    <a:pt x="267" y="968"/>
                  </a:cubicBezTo>
                  <a:lnTo>
                    <a:pt x="257" y="968"/>
                  </a:lnTo>
                  <a:cubicBezTo>
                    <a:pt x="257" y="979"/>
                    <a:pt x="235" y="990"/>
                    <a:pt x="223" y="1001"/>
                  </a:cubicBezTo>
                  <a:cubicBezTo>
                    <a:pt x="212" y="1035"/>
                    <a:pt x="201" y="1046"/>
                    <a:pt x="190" y="1090"/>
                  </a:cubicBezTo>
                  <a:lnTo>
                    <a:pt x="190" y="1102"/>
                  </a:lnTo>
                  <a:cubicBezTo>
                    <a:pt x="190" y="1124"/>
                    <a:pt x="178" y="1146"/>
                    <a:pt x="190" y="1157"/>
                  </a:cubicBezTo>
                  <a:cubicBezTo>
                    <a:pt x="190" y="1201"/>
                    <a:pt x="190" y="1235"/>
                    <a:pt x="212" y="1268"/>
                  </a:cubicBezTo>
                  <a:lnTo>
                    <a:pt x="212" y="1290"/>
                  </a:lnTo>
                  <a:cubicBezTo>
                    <a:pt x="223" y="1302"/>
                    <a:pt x="235" y="1324"/>
                    <a:pt x="245" y="1335"/>
                  </a:cubicBezTo>
                  <a:cubicBezTo>
                    <a:pt x="257" y="1346"/>
                    <a:pt x="267" y="1369"/>
                    <a:pt x="290" y="1379"/>
                  </a:cubicBezTo>
                  <a:cubicBezTo>
                    <a:pt x="301" y="1379"/>
                    <a:pt x="312" y="1391"/>
                    <a:pt x="334" y="1401"/>
                  </a:cubicBezTo>
                  <a:cubicBezTo>
                    <a:pt x="346" y="1401"/>
                    <a:pt x="368" y="1401"/>
                    <a:pt x="379" y="1413"/>
                  </a:cubicBezTo>
                  <a:lnTo>
                    <a:pt x="390" y="1413"/>
                  </a:lnTo>
                  <a:cubicBezTo>
                    <a:pt x="401" y="1401"/>
                    <a:pt x="423" y="1401"/>
                    <a:pt x="435" y="1401"/>
                  </a:cubicBezTo>
                  <a:cubicBezTo>
                    <a:pt x="445" y="1401"/>
                    <a:pt x="445" y="1401"/>
                    <a:pt x="445" y="1391"/>
                  </a:cubicBezTo>
                  <a:cubicBezTo>
                    <a:pt x="457" y="1391"/>
                    <a:pt x="468" y="1379"/>
                    <a:pt x="479" y="1379"/>
                  </a:cubicBezTo>
                  <a:lnTo>
                    <a:pt x="490" y="1369"/>
                  </a:lnTo>
                  <a:lnTo>
                    <a:pt x="524" y="1335"/>
                  </a:lnTo>
                  <a:cubicBezTo>
                    <a:pt x="524" y="1335"/>
                    <a:pt x="524" y="1324"/>
                    <a:pt x="534" y="1324"/>
                  </a:cubicBezTo>
                  <a:cubicBezTo>
                    <a:pt x="534" y="1312"/>
                    <a:pt x="546" y="1302"/>
                    <a:pt x="557" y="1290"/>
                  </a:cubicBezTo>
                  <a:lnTo>
                    <a:pt x="557" y="1280"/>
                  </a:lnTo>
                  <a:cubicBezTo>
                    <a:pt x="568" y="1257"/>
                    <a:pt x="568" y="1235"/>
                    <a:pt x="579" y="1224"/>
                  </a:cubicBezTo>
                  <a:lnTo>
                    <a:pt x="579" y="1168"/>
                  </a:lnTo>
                  <a:lnTo>
                    <a:pt x="579" y="1157"/>
                  </a:lnTo>
                  <a:cubicBezTo>
                    <a:pt x="579" y="1146"/>
                    <a:pt x="579" y="1124"/>
                    <a:pt x="568" y="1102"/>
                  </a:cubicBezTo>
                  <a:cubicBezTo>
                    <a:pt x="568" y="1090"/>
                    <a:pt x="568" y="1068"/>
                    <a:pt x="557" y="1057"/>
                  </a:cubicBezTo>
                  <a:cubicBezTo>
                    <a:pt x="546" y="1046"/>
                    <a:pt x="546" y="1035"/>
                    <a:pt x="546" y="1035"/>
                  </a:cubicBezTo>
                  <a:cubicBezTo>
                    <a:pt x="568" y="1035"/>
                    <a:pt x="601" y="1023"/>
                    <a:pt x="613" y="1013"/>
                  </a:cubicBezTo>
                  <a:cubicBezTo>
                    <a:pt x="635" y="1013"/>
                    <a:pt x="646" y="1001"/>
                    <a:pt x="657" y="990"/>
                  </a:cubicBezTo>
                  <a:cubicBezTo>
                    <a:pt x="657" y="990"/>
                    <a:pt x="668" y="990"/>
                    <a:pt x="668" y="979"/>
                  </a:cubicBezTo>
                  <a:cubicBezTo>
                    <a:pt x="679" y="979"/>
                    <a:pt x="690" y="968"/>
                    <a:pt x="702" y="957"/>
                  </a:cubicBezTo>
                  <a:cubicBezTo>
                    <a:pt x="702" y="946"/>
                    <a:pt x="702" y="934"/>
                    <a:pt x="712" y="924"/>
                  </a:cubicBezTo>
                  <a:cubicBezTo>
                    <a:pt x="724" y="968"/>
                    <a:pt x="746" y="1001"/>
                    <a:pt x="779" y="1023"/>
                  </a:cubicBezTo>
                  <a:cubicBezTo>
                    <a:pt x="813" y="1046"/>
                    <a:pt x="846" y="1057"/>
                    <a:pt x="890" y="1068"/>
                  </a:cubicBezTo>
                  <a:lnTo>
                    <a:pt x="913" y="1068"/>
                  </a:lnTo>
                  <a:cubicBezTo>
                    <a:pt x="924" y="1068"/>
                    <a:pt x="935" y="1057"/>
                    <a:pt x="946" y="1057"/>
                  </a:cubicBezTo>
                  <a:lnTo>
                    <a:pt x="957" y="1057"/>
                  </a:lnTo>
                  <a:cubicBezTo>
                    <a:pt x="979" y="1057"/>
                    <a:pt x="991" y="1057"/>
                    <a:pt x="1013" y="1046"/>
                  </a:cubicBezTo>
                  <a:cubicBezTo>
                    <a:pt x="1024" y="1035"/>
                    <a:pt x="1035" y="1023"/>
                    <a:pt x="1046" y="1023"/>
                  </a:cubicBezTo>
                  <a:cubicBezTo>
                    <a:pt x="1068" y="1013"/>
                    <a:pt x="1080" y="990"/>
                    <a:pt x="1090" y="979"/>
                  </a:cubicBezTo>
                  <a:cubicBezTo>
                    <a:pt x="1102" y="968"/>
                    <a:pt x="1113" y="946"/>
                    <a:pt x="1124" y="934"/>
                  </a:cubicBezTo>
                  <a:cubicBezTo>
                    <a:pt x="1135" y="912"/>
                    <a:pt x="1135" y="890"/>
                    <a:pt x="1147" y="857"/>
                  </a:cubicBezTo>
                  <a:lnTo>
                    <a:pt x="1147" y="747"/>
                  </a:lnTo>
                  <a:lnTo>
                    <a:pt x="1147" y="747"/>
                  </a:lnTo>
                  <a:cubicBezTo>
                    <a:pt x="1162" y="750"/>
                    <a:pt x="1171" y="759"/>
                    <a:pt x="1179" y="768"/>
                  </a:cubicBezTo>
                  <a:cubicBezTo>
                    <a:pt x="1202" y="768"/>
                    <a:pt x="1213" y="768"/>
                    <a:pt x="1236" y="779"/>
                  </a:cubicBezTo>
                  <a:cubicBezTo>
                    <a:pt x="1236" y="779"/>
                    <a:pt x="1246" y="779"/>
                    <a:pt x="1258" y="768"/>
                  </a:cubicBezTo>
                  <a:lnTo>
                    <a:pt x="1302" y="768"/>
                  </a:lnTo>
                  <a:cubicBezTo>
                    <a:pt x="1313" y="756"/>
                    <a:pt x="1324" y="756"/>
                    <a:pt x="1335" y="746"/>
                  </a:cubicBezTo>
                  <a:cubicBezTo>
                    <a:pt x="1347" y="746"/>
                    <a:pt x="1357" y="734"/>
                    <a:pt x="1369" y="734"/>
                  </a:cubicBezTo>
                  <a:cubicBezTo>
                    <a:pt x="1380" y="723"/>
                    <a:pt x="1391" y="701"/>
                    <a:pt x="1402" y="690"/>
                  </a:cubicBezTo>
                  <a:cubicBezTo>
                    <a:pt x="1413" y="679"/>
                    <a:pt x="1424" y="657"/>
                    <a:pt x="1436" y="645"/>
                  </a:cubicBezTo>
                  <a:lnTo>
                    <a:pt x="1436" y="634"/>
                  </a:lnTo>
                  <a:cubicBezTo>
                    <a:pt x="1446" y="623"/>
                    <a:pt x="1446" y="601"/>
                    <a:pt x="1446" y="590"/>
                  </a:cubicBezTo>
                  <a:lnTo>
                    <a:pt x="1446" y="578"/>
                  </a:lnTo>
                  <a:cubicBezTo>
                    <a:pt x="1458" y="568"/>
                    <a:pt x="1458" y="545"/>
                    <a:pt x="1458" y="534"/>
                  </a:cubicBezTo>
                  <a:cubicBezTo>
                    <a:pt x="1458" y="512"/>
                    <a:pt x="1458" y="501"/>
                    <a:pt x="1446" y="479"/>
                  </a:cubicBezTo>
                  <a:lnTo>
                    <a:pt x="1446" y="467"/>
                  </a:lnTo>
                  <a:cubicBezTo>
                    <a:pt x="1436" y="434"/>
                    <a:pt x="1424" y="390"/>
                    <a:pt x="1402" y="368"/>
                  </a:cubicBezTo>
                  <a:cubicBezTo>
                    <a:pt x="1380" y="334"/>
                    <a:pt x="1357" y="323"/>
                    <a:pt x="1313" y="301"/>
                  </a:cubicBezTo>
                  <a:lnTo>
                    <a:pt x="1302" y="301"/>
                  </a:lnTo>
                  <a:cubicBezTo>
                    <a:pt x="1291" y="289"/>
                    <a:pt x="1268" y="289"/>
                    <a:pt x="1246" y="289"/>
                  </a:cubicBezTo>
                  <a:cubicBezTo>
                    <a:pt x="1213" y="289"/>
                    <a:pt x="1191" y="301"/>
                    <a:pt x="1157" y="323"/>
                  </a:cubicBezTo>
                  <a:cubicBezTo>
                    <a:pt x="1157" y="334"/>
                    <a:pt x="1147" y="334"/>
                    <a:pt x="1135" y="345"/>
                  </a:cubicBezTo>
                  <a:cubicBezTo>
                    <a:pt x="1135" y="356"/>
                    <a:pt x="1124" y="356"/>
                    <a:pt x="1113" y="368"/>
                  </a:cubicBezTo>
                  <a:lnTo>
                    <a:pt x="1102" y="368"/>
                  </a:lnTo>
                  <a:cubicBezTo>
                    <a:pt x="1090" y="378"/>
                    <a:pt x="1090" y="390"/>
                    <a:pt x="1080" y="400"/>
                  </a:cubicBezTo>
                  <a:cubicBezTo>
                    <a:pt x="1068" y="400"/>
                    <a:pt x="1068" y="412"/>
                    <a:pt x="1068" y="423"/>
                  </a:cubicBezTo>
                  <a:cubicBezTo>
                    <a:pt x="1058" y="423"/>
                    <a:pt x="1058" y="434"/>
                    <a:pt x="1058" y="445"/>
                  </a:cubicBezTo>
                  <a:cubicBezTo>
                    <a:pt x="1035" y="467"/>
                    <a:pt x="1035" y="501"/>
                    <a:pt x="1035" y="534"/>
                  </a:cubicBezTo>
                  <a:lnTo>
                    <a:pt x="1035" y="590"/>
                  </a:lnTo>
                  <a:cubicBezTo>
                    <a:pt x="1024" y="578"/>
                    <a:pt x="1013" y="578"/>
                    <a:pt x="1002" y="568"/>
                  </a:cubicBezTo>
                  <a:cubicBezTo>
                    <a:pt x="991" y="568"/>
                    <a:pt x="979" y="556"/>
                    <a:pt x="969" y="556"/>
                  </a:cubicBezTo>
                  <a:lnTo>
                    <a:pt x="957" y="556"/>
                  </a:lnTo>
                  <a:cubicBezTo>
                    <a:pt x="957" y="545"/>
                    <a:pt x="969" y="534"/>
                    <a:pt x="969" y="523"/>
                  </a:cubicBezTo>
                  <a:cubicBezTo>
                    <a:pt x="979" y="489"/>
                    <a:pt x="991" y="457"/>
                    <a:pt x="991" y="412"/>
                  </a:cubicBezTo>
                  <a:cubicBezTo>
                    <a:pt x="991" y="378"/>
                    <a:pt x="991" y="356"/>
                    <a:pt x="979" y="334"/>
                  </a:cubicBezTo>
                  <a:cubicBezTo>
                    <a:pt x="979" y="311"/>
                    <a:pt x="969" y="301"/>
                    <a:pt x="969" y="289"/>
                  </a:cubicBezTo>
                  <a:cubicBezTo>
                    <a:pt x="946" y="256"/>
                    <a:pt x="935" y="234"/>
                    <a:pt x="902" y="212"/>
                  </a:cubicBezTo>
                  <a:cubicBezTo>
                    <a:pt x="890" y="190"/>
                    <a:pt x="880" y="190"/>
                    <a:pt x="857" y="178"/>
                  </a:cubicBezTo>
                  <a:cubicBezTo>
                    <a:pt x="846" y="167"/>
                    <a:pt x="835" y="167"/>
                    <a:pt x="835" y="167"/>
                  </a:cubicBezTo>
                  <a:cubicBezTo>
                    <a:pt x="813" y="167"/>
                    <a:pt x="791" y="156"/>
                    <a:pt x="768" y="156"/>
                  </a:cubicBezTo>
                  <a:cubicBezTo>
                    <a:pt x="757" y="167"/>
                    <a:pt x="746" y="167"/>
                    <a:pt x="735" y="167"/>
                  </a:cubicBezTo>
                  <a:cubicBezTo>
                    <a:pt x="724" y="167"/>
                    <a:pt x="712" y="167"/>
                    <a:pt x="702" y="178"/>
                  </a:cubicBezTo>
                  <a:cubicBezTo>
                    <a:pt x="679" y="178"/>
                    <a:pt x="657" y="190"/>
                    <a:pt x="635" y="200"/>
                  </a:cubicBezTo>
                  <a:lnTo>
                    <a:pt x="635" y="156"/>
                  </a:lnTo>
                  <a:cubicBezTo>
                    <a:pt x="623" y="134"/>
                    <a:pt x="623" y="123"/>
                    <a:pt x="623" y="111"/>
                  </a:cubicBezTo>
                  <a:lnTo>
                    <a:pt x="613" y="111"/>
                  </a:lnTo>
                  <a:lnTo>
                    <a:pt x="613" y="101"/>
                  </a:lnTo>
                  <a:cubicBezTo>
                    <a:pt x="613" y="89"/>
                    <a:pt x="601" y="78"/>
                    <a:pt x="601" y="67"/>
                  </a:cubicBezTo>
                  <a:lnTo>
                    <a:pt x="590" y="67"/>
                  </a:lnTo>
                  <a:cubicBezTo>
                    <a:pt x="579" y="56"/>
                    <a:pt x="568" y="45"/>
                    <a:pt x="568" y="34"/>
                  </a:cubicBezTo>
                  <a:lnTo>
                    <a:pt x="557" y="34"/>
                  </a:lnTo>
                  <a:cubicBezTo>
                    <a:pt x="546" y="22"/>
                    <a:pt x="524" y="12"/>
                    <a:pt x="512" y="12"/>
                  </a:cubicBezTo>
                  <a:cubicBezTo>
                    <a:pt x="501" y="0"/>
                    <a:pt x="490" y="0"/>
                    <a:pt x="468"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20"/>
            <p:cNvSpPr/>
            <p:nvPr/>
          </p:nvSpPr>
          <p:spPr>
            <a:xfrm>
              <a:off x="4117097" y="1861161"/>
              <a:ext cx="46993" cy="46993"/>
            </a:xfrm>
            <a:custGeom>
              <a:avLst/>
              <a:gdLst/>
              <a:ahLst/>
              <a:cxnLst/>
              <a:rect l="l" t="t" r="r" b="b"/>
              <a:pathLst>
                <a:path w="1347" h="1347" extrusionOk="0">
                  <a:moveTo>
                    <a:pt x="468" y="0"/>
                  </a:moveTo>
                  <a:cubicBezTo>
                    <a:pt x="445" y="0"/>
                    <a:pt x="435" y="0"/>
                    <a:pt x="412" y="12"/>
                  </a:cubicBezTo>
                  <a:cubicBezTo>
                    <a:pt x="401" y="12"/>
                    <a:pt x="379" y="22"/>
                    <a:pt x="368" y="34"/>
                  </a:cubicBezTo>
                  <a:lnTo>
                    <a:pt x="356" y="34"/>
                  </a:lnTo>
                  <a:cubicBezTo>
                    <a:pt x="346" y="45"/>
                    <a:pt x="334" y="56"/>
                    <a:pt x="334" y="67"/>
                  </a:cubicBezTo>
                  <a:cubicBezTo>
                    <a:pt x="334" y="67"/>
                    <a:pt x="323" y="67"/>
                    <a:pt x="323" y="78"/>
                  </a:cubicBezTo>
                  <a:cubicBezTo>
                    <a:pt x="323" y="89"/>
                    <a:pt x="312" y="101"/>
                    <a:pt x="301" y="111"/>
                  </a:cubicBezTo>
                  <a:cubicBezTo>
                    <a:pt x="301" y="134"/>
                    <a:pt x="290" y="156"/>
                    <a:pt x="290" y="167"/>
                  </a:cubicBezTo>
                  <a:lnTo>
                    <a:pt x="279" y="167"/>
                  </a:lnTo>
                  <a:lnTo>
                    <a:pt x="279" y="156"/>
                  </a:lnTo>
                  <a:lnTo>
                    <a:pt x="267" y="145"/>
                  </a:lnTo>
                  <a:lnTo>
                    <a:pt x="257" y="134"/>
                  </a:lnTo>
                  <a:lnTo>
                    <a:pt x="245" y="134"/>
                  </a:lnTo>
                  <a:lnTo>
                    <a:pt x="235" y="123"/>
                  </a:lnTo>
                  <a:lnTo>
                    <a:pt x="223" y="123"/>
                  </a:lnTo>
                  <a:cubicBezTo>
                    <a:pt x="235" y="123"/>
                    <a:pt x="235" y="134"/>
                    <a:pt x="235" y="134"/>
                  </a:cubicBezTo>
                  <a:cubicBezTo>
                    <a:pt x="223" y="134"/>
                    <a:pt x="212" y="167"/>
                    <a:pt x="223" y="178"/>
                  </a:cubicBezTo>
                  <a:cubicBezTo>
                    <a:pt x="235" y="190"/>
                    <a:pt x="245" y="200"/>
                    <a:pt x="257" y="223"/>
                  </a:cubicBezTo>
                  <a:cubicBezTo>
                    <a:pt x="245" y="223"/>
                    <a:pt x="245" y="234"/>
                    <a:pt x="257" y="245"/>
                  </a:cubicBezTo>
                  <a:lnTo>
                    <a:pt x="257" y="256"/>
                  </a:lnTo>
                  <a:lnTo>
                    <a:pt x="257" y="279"/>
                  </a:lnTo>
                  <a:cubicBezTo>
                    <a:pt x="257" y="311"/>
                    <a:pt x="235" y="345"/>
                    <a:pt x="212" y="368"/>
                  </a:cubicBezTo>
                  <a:cubicBezTo>
                    <a:pt x="212" y="368"/>
                    <a:pt x="212" y="378"/>
                    <a:pt x="201" y="378"/>
                  </a:cubicBezTo>
                  <a:cubicBezTo>
                    <a:pt x="190" y="378"/>
                    <a:pt x="190" y="390"/>
                    <a:pt x="178" y="390"/>
                  </a:cubicBezTo>
                  <a:cubicBezTo>
                    <a:pt x="168" y="390"/>
                    <a:pt x="168" y="400"/>
                    <a:pt x="168" y="400"/>
                  </a:cubicBezTo>
                  <a:cubicBezTo>
                    <a:pt x="156" y="400"/>
                    <a:pt x="146" y="400"/>
                    <a:pt x="134" y="412"/>
                  </a:cubicBezTo>
                  <a:cubicBezTo>
                    <a:pt x="89" y="434"/>
                    <a:pt x="45" y="467"/>
                    <a:pt x="23" y="523"/>
                  </a:cubicBezTo>
                  <a:cubicBezTo>
                    <a:pt x="12" y="556"/>
                    <a:pt x="12" y="590"/>
                    <a:pt x="1" y="623"/>
                  </a:cubicBezTo>
                  <a:cubicBezTo>
                    <a:pt x="1" y="634"/>
                    <a:pt x="1" y="634"/>
                    <a:pt x="12" y="645"/>
                  </a:cubicBezTo>
                  <a:cubicBezTo>
                    <a:pt x="1" y="690"/>
                    <a:pt x="1" y="723"/>
                    <a:pt x="1" y="768"/>
                  </a:cubicBezTo>
                  <a:cubicBezTo>
                    <a:pt x="12" y="768"/>
                    <a:pt x="12" y="756"/>
                    <a:pt x="12" y="756"/>
                  </a:cubicBezTo>
                  <a:cubicBezTo>
                    <a:pt x="23" y="768"/>
                    <a:pt x="23" y="779"/>
                    <a:pt x="34" y="790"/>
                  </a:cubicBezTo>
                  <a:lnTo>
                    <a:pt x="45" y="790"/>
                  </a:lnTo>
                  <a:cubicBezTo>
                    <a:pt x="57" y="790"/>
                    <a:pt x="57" y="790"/>
                    <a:pt x="67" y="801"/>
                  </a:cubicBezTo>
                  <a:lnTo>
                    <a:pt x="89" y="801"/>
                  </a:lnTo>
                  <a:lnTo>
                    <a:pt x="101" y="790"/>
                  </a:lnTo>
                  <a:cubicBezTo>
                    <a:pt x="112" y="768"/>
                    <a:pt x="101" y="746"/>
                    <a:pt x="89" y="734"/>
                  </a:cubicBezTo>
                  <a:lnTo>
                    <a:pt x="89" y="723"/>
                  </a:lnTo>
                  <a:lnTo>
                    <a:pt x="101" y="712"/>
                  </a:lnTo>
                  <a:lnTo>
                    <a:pt x="101" y="701"/>
                  </a:lnTo>
                  <a:cubicBezTo>
                    <a:pt x="112" y="701"/>
                    <a:pt x="112" y="701"/>
                    <a:pt x="112" y="690"/>
                  </a:cubicBezTo>
                  <a:lnTo>
                    <a:pt x="123" y="690"/>
                  </a:lnTo>
                  <a:cubicBezTo>
                    <a:pt x="123" y="679"/>
                    <a:pt x="123" y="679"/>
                    <a:pt x="134" y="679"/>
                  </a:cubicBezTo>
                  <a:cubicBezTo>
                    <a:pt x="134" y="679"/>
                    <a:pt x="134" y="667"/>
                    <a:pt x="146" y="667"/>
                  </a:cubicBezTo>
                  <a:cubicBezTo>
                    <a:pt x="156" y="667"/>
                    <a:pt x="156" y="657"/>
                    <a:pt x="156" y="657"/>
                  </a:cubicBezTo>
                  <a:cubicBezTo>
                    <a:pt x="171" y="657"/>
                    <a:pt x="186" y="652"/>
                    <a:pt x="204" y="652"/>
                  </a:cubicBezTo>
                  <a:cubicBezTo>
                    <a:pt x="213" y="652"/>
                    <a:pt x="223" y="653"/>
                    <a:pt x="235" y="657"/>
                  </a:cubicBezTo>
                  <a:cubicBezTo>
                    <a:pt x="257" y="657"/>
                    <a:pt x="279" y="667"/>
                    <a:pt x="290" y="690"/>
                  </a:cubicBezTo>
                  <a:cubicBezTo>
                    <a:pt x="312" y="712"/>
                    <a:pt x="312" y="734"/>
                    <a:pt x="323" y="768"/>
                  </a:cubicBezTo>
                  <a:cubicBezTo>
                    <a:pt x="323" y="786"/>
                    <a:pt x="338" y="804"/>
                    <a:pt x="349" y="804"/>
                  </a:cubicBezTo>
                  <a:cubicBezTo>
                    <a:pt x="352" y="804"/>
                    <a:pt x="354" y="803"/>
                    <a:pt x="356" y="801"/>
                  </a:cubicBezTo>
                  <a:lnTo>
                    <a:pt x="368" y="801"/>
                  </a:lnTo>
                  <a:lnTo>
                    <a:pt x="368" y="812"/>
                  </a:lnTo>
                  <a:cubicBezTo>
                    <a:pt x="356" y="835"/>
                    <a:pt x="356" y="857"/>
                    <a:pt x="368" y="879"/>
                  </a:cubicBezTo>
                  <a:lnTo>
                    <a:pt x="368" y="890"/>
                  </a:lnTo>
                  <a:lnTo>
                    <a:pt x="368" y="901"/>
                  </a:lnTo>
                  <a:cubicBezTo>
                    <a:pt x="379" y="912"/>
                    <a:pt x="390" y="924"/>
                    <a:pt x="390" y="934"/>
                  </a:cubicBezTo>
                  <a:cubicBezTo>
                    <a:pt x="368" y="934"/>
                    <a:pt x="334" y="934"/>
                    <a:pt x="312" y="946"/>
                  </a:cubicBezTo>
                  <a:lnTo>
                    <a:pt x="301" y="946"/>
                  </a:lnTo>
                  <a:cubicBezTo>
                    <a:pt x="290" y="946"/>
                    <a:pt x="279" y="957"/>
                    <a:pt x="267" y="968"/>
                  </a:cubicBezTo>
                  <a:lnTo>
                    <a:pt x="257" y="968"/>
                  </a:lnTo>
                  <a:cubicBezTo>
                    <a:pt x="257" y="979"/>
                    <a:pt x="235" y="990"/>
                    <a:pt x="223" y="1001"/>
                  </a:cubicBezTo>
                  <a:cubicBezTo>
                    <a:pt x="212" y="1035"/>
                    <a:pt x="201" y="1046"/>
                    <a:pt x="190" y="1090"/>
                  </a:cubicBezTo>
                  <a:lnTo>
                    <a:pt x="190" y="1102"/>
                  </a:lnTo>
                  <a:cubicBezTo>
                    <a:pt x="190" y="1124"/>
                    <a:pt x="178" y="1146"/>
                    <a:pt x="190" y="1157"/>
                  </a:cubicBezTo>
                  <a:cubicBezTo>
                    <a:pt x="190" y="1191"/>
                    <a:pt x="190" y="1213"/>
                    <a:pt x="201" y="1246"/>
                  </a:cubicBezTo>
                  <a:cubicBezTo>
                    <a:pt x="212" y="1280"/>
                    <a:pt x="223" y="1302"/>
                    <a:pt x="257" y="1335"/>
                  </a:cubicBezTo>
                  <a:lnTo>
                    <a:pt x="279" y="1335"/>
                  </a:lnTo>
                  <a:cubicBezTo>
                    <a:pt x="290" y="1335"/>
                    <a:pt x="290" y="1346"/>
                    <a:pt x="301" y="1346"/>
                  </a:cubicBezTo>
                  <a:cubicBezTo>
                    <a:pt x="312" y="1346"/>
                    <a:pt x="323" y="1335"/>
                    <a:pt x="323" y="1324"/>
                  </a:cubicBezTo>
                  <a:cubicBezTo>
                    <a:pt x="334" y="1312"/>
                    <a:pt x="323" y="1302"/>
                    <a:pt x="312" y="1290"/>
                  </a:cubicBezTo>
                  <a:lnTo>
                    <a:pt x="279" y="1257"/>
                  </a:lnTo>
                  <a:lnTo>
                    <a:pt x="279" y="1246"/>
                  </a:lnTo>
                  <a:cubicBezTo>
                    <a:pt x="267" y="1246"/>
                    <a:pt x="267" y="1235"/>
                    <a:pt x="267" y="1235"/>
                  </a:cubicBezTo>
                  <a:lnTo>
                    <a:pt x="312" y="1235"/>
                  </a:lnTo>
                  <a:cubicBezTo>
                    <a:pt x="323" y="1235"/>
                    <a:pt x="323" y="1213"/>
                    <a:pt x="334" y="1201"/>
                  </a:cubicBezTo>
                  <a:lnTo>
                    <a:pt x="334" y="1146"/>
                  </a:lnTo>
                  <a:lnTo>
                    <a:pt x="334" y="1135"/>
                  </a:lnTo>
                  <a:lnTo>
                    <a:pt x="334" y="1112"/>
                  </a:lnTo>
                  <a:lnTo>
                    <a:pt x="334" y="1102"/>
                  </a:lnTo>
                  <a:cubicBezTo>
                    <a:pt x="346" y="1102"/>
                    <a:pt x="346" y="1102"/>
                    <a:pt x="346" y="1090"/>
                  </a:cubicBezTo>
                  <a:cubicBezTo>
                    <a:pt x="346" y="1090"/>
                    <a:pt x="346" y="1079"/>
                    <a:pt x="356" y="1079"/>
                  </a:cubicBezTo>
                  <a:lnTo>
                    <a:pt x="356" y="1068"/>
                  </a:lnTo>
                  <a:cubicBezTo>
                    <a:pt x="368" y="1068"/>
                    <a:pt x="368" y="1057"/>
                    <a:pt x="379" y="1057"/>
                  </a:cubicBezTo>
                  <a:lnTo>
                    <a:pt x="412" y="1057"/>
                  </a:lnTo>
                  <a:cubicBezTo>
                    <a:pt x="423" y="1057"/>
                    <a:pt x="435" y="1057"/>
                    <a:pt x="445" y="1068"/>
                  </a:cubicBezTo>
                  <a:cubicBezTo>
                    <a:pt x="457" y="1068"/>
                    <a:pt x="468" y="1079"/>
                    <a:pt x="479" y="1090"/>
                  </a:cubicBezTo>
                  <a:cubicBezTo>
                    <a:pt x="479" y="1098"/>
                    <a:pt x="485" y="1106"/>
                    <a:pt x="492" y="1106"/>
                  </a:cubicBezTo>
                  <a:cubicBezTo>
                    <a:pt x="495" y="1106"/>
                    <a:pt x="498" y="1105"/>
                    <a:pt x="501" y="1102"/>
                  </a:cubicBezTo>
                  <a:cubicBezTo>
                    <a:pt x="512" y="1102"/>
                    <a:pt x="524" y="1090"/>
                    <a:pt x="524" y="1079"/>
                  </a:cubicBezTo>
                  <a:cubicBezTo>
                    <a:pt x="524" y="1035"/>
                    <a:pt x="490" y="1001"/>
                    <a:pt x="457" y="979"/>
                  </a:cubicBezTo>
                  <a:cubicBezTo>
                    <a:pt x="479" y="979"/>
                    <a:pt x="490" y="946"/>
                    <a:pt x="479" y="924"/>
                  </a:cubicBezTo>
                  <a:lnTo>
                    <a:pt x="490" y="924"/>
                  </a:lnTo>
                  <a:cubicBezTo>
                    <a:pt x="501" y="924"/>
                    <a:pt x="501" y="912"/>
                    <a:pt x="501" y="901"/>
                  </a:cubicBezTo>
                  <a:cubicBezTo>
                    <a:pt x="501" y="890"/>
                    <a:pt x="512" y="879"/>
                    <a:pt x="512" y="857"/>
                  </a:cubicBezTo>
                  <a:cubicBezTo>
                    <a:pt x="501" y="845"/>
                    <a:pt x="501" y="835"/>
                    <a:pt x="501" y="812"/>
                  </a:cubicBezTo>
                  <a:lnTo>
                    <a:pt x="512" y="812"/>
                  </a:lnTo>
                  <a:lnTo>
                    <a:pt x="512" y="801"/>
                  </a:lnTo>
                  <a:lnTo>
                    <a:pt x="512" y="779"/>
                  </a:lnTo>
                  <a:lnTo>
                    <a:pt x="512" y="768"/>
                  </a:lnTo>
                  <a:cubicBezTo>
                    <a:pt x="524" y="756"/>
                    <a:pt x="524" y="756"/>
                    <a:pt x="524" y="746"/>
                  </a:cubicBezTo>
                  <a:cubicBezTo>
                    <a:pt x="534" y="734"/>
                    <a:pt x="546" y="712"/>
                    <a:pt x="568" y="701"/>
                  </a:cubicBezTo>
                  <a:cubicBezTo>
                    <a:pt x="579" y="679"/>
                    <a:pt x="601" y="667"/>
                    <a:pt x="613" y="657"/>
                  </a:cubicBezTo>
                  <a:cubicBezTo>
                    <a:pt x="623" y="667"/>
                    <a:pt x="635" y="679"/>
                    <a:pt x="657" y="690"/>
                  </a:cubicBezTo>
                  <a:cubicBezTo>
                    <a:pt x="668" y="712"/>
                    <a:pt x="668" y="734"/>
                    <a:pt x="690" y="746"/>
                  </a:cubicBezTo>
                  <a:cubicBezTo>
                    <a:pt x="698" y="753"/>
                    <a:pt x="706" y="761"/>
                    <a:pt x="714" y="761"/>
                  </a:cubicBezTo>
                  <a:cubicBezTo>
                    <a:pt x="717" y="761"/>
                    <a:pt x="720" y="760"/>
                    <a:pt x="724" y="756"/>
                  </a:cubicBezTo>
                  <a:cubicBezTo>
                    <a:pt x="735" y="756"/>
                    <a:pt x="746" y="734"/>
                    <a:pt x="746" y="723"/>
                  </a:cubicBezTo>
                  <a:cubicBezTo>
                    <a:pt x="746" y="701"/>
                    <a:pt x="735" y="679"/>
                    <a:pt x="735" y="657"/>
                  </a:cubicBezTo>
                  <a:lnTo>
                    <a:pt x="735" y="645"/>
                  </a:lnTo>
                  <a:lnTo>
                    <a:pt x="735" y="634"/>
                  </a:lnTo>
                  <a:cubicBezTo>
                    <a:pt x="746" y="645"/>
                    <a:pt x="757" y="645"/>
                    <a:pt x="768" y="645"/>
                  </a:cubicBezTo>
                  <a:lnTo>
                    <a:pt x="813" y="645"/>
                  </a:lnTo>
                  <a:cubicBezTo>
                    <a:pt x="824" y="657"/>
                    <a:pt x="824" y="657"/>
                    <a:pt x="835" y="657"/>
                  </a:cubicBezTo>
                  <a:cubicBezTo>
                    <a:pt x="846" y="645"/>
                    <a:pt x="857" y="645"/>
                    <a:pt x="868" y="645"/>
                  </a:cubicBezTo>
                  <a:lnTo>
                    <a:pt x="868" y="667"/>
                  </a:lnTo>
                  <a:cubicBezTo>
                    <a:pt x="868" y="679"/>
                    <a:pt x="890" y="690"/>
                    <a:pt x="902" y="690"/>
                  </a:cubicBezTo>
                  <a:cubicBezTo>
                    <a:pt x="913" y="690"/>
                    <a:pt x="924" y="679"/>
                    <a:pt x="935" y="667"/>
                  </a:cubicBezTo>
                  <a:lnTo>
                    <a:pt x="935" y="657"/>
                  </a:lnTo>
                  <a:lnTo>
                    <a:pt x="969" y="657"/>
                  </a:lnTo>
                  <a:cubicBezTo>
                    <a:pt x="979" y="667"/>
                    <a:pt x="979" y="667"/>
                    <a:pt x="991" y="667"/>
                  </a:cubicBezTo>
                  <a:lnTo>
                    <a:pt x="1002" y="679"/>
                  </a:lnTo>
                  <a:cubicBezTo>
                    <a:pt x="1013" y="679"/>
                    <a:pt x="1013" y="690"/>
                    <a:pt x="1024" y="690"/>
                  </a:cubicBezTo>
                  <a:lnTo>
                    <a:pt x="1024" y="701"/>
                  </a:lnTo>
                  <a:cubicBezTo>
                    <a:pt x="1035" y="701"/>
                    <a:pt x="1035" y="701"/>
                    <a:pt x="1035" y="712"/>
                  </a:cubicBezTo>
                  <a:lnTo>
                    <a:pt x="1046" y="712"/>
                  </a:lnTo>
                  <a:lnTo>
                    <a:pt x="1046" y="723"/>
                  </a:lnTo>
                  <a:lnTo>
                    <a:pt x="1046" y="746"/>
                  </a:lnTo>
                  <a:cubicBezTo>
                    <a:pt x="1058" y="746"/>
                    <a:pt x="1058" y="756"/>
                    <a:pt x="1058" y="756"/>
                  </a:cubicBezTo>
                  <a:lnTo>
                    <a:pt x="1058" y="779"/>
                  </a:lnTo>
                  <a:cubicBezTo>
                    <a:pt x="1068" y="779"/>
                    <a:pt x="1068" y="790"/>
                    <a:pt x="1068" y="790"/>
                  </a:cubicBezTo>
                  <a:cubicBezTo>
                    <a:pt x="1068" y="808"/>
                    <a:pt x="1076" y="826"/>
                    <a:pt x="1091" y="826"/>
                  </a:cubicBezTo>
                  <a:cubicBezTo>
                    <a:pt x="1094" y="826"/>
                    <a:pt x="1098" y="825"/>
                    <a:pt x="1102" y="823"/>
                  </a:cubicBezTo>
                  <a:cubicBezTo>
                    <a:pt x="1124" y="823"/>
                    <a:pt x="1135" y="801"/>
                    <a:pt x="1135" y="779"/>
                  </a:cubicBezTo>
                  <a:lnTo>
                    <a:pt x="1135" y="746"/>
                  </a:lnTo>
                  <a:cubicBezTo>
                    <a:pt x="1157" y="746"/>
                    <a:pt x="1169" y="756"/>
                    <a:pt x="1179" y="768"/>
                  </a:cubicBezTo>
                  <a:lnTo>
                    <a:pt x="1191" y="768"/>
                  </a:lnTo>
                  <a:cubicBezTo>
                    <a:pt x="1202" y="756"/>
                    <a:pt x="1202" y="746"/>
                    <a:pt x="1202" y="723"/>
                  </a:cubicBezTo>
                  <a:cubicBezTo>
                    <a:pt x="1191" y="679"/>
                    <a:pt x="1169" y="634"/>
                    <a:pt x="1157" y="590"/>
                  </a:cubicBezTo>
                  <a:cubicBezTo>
                    <a:pt x="1147" y="556"/>
                    <a:pt x="1147" y="523"/>
                    <a:pt x="1135" y="489"/>
                  </a:cubicBezTo>
                  <a:lnTo>
                    <a:pt x="1147" y="479"/>
                  </a:lnTo>
                  <a:lnTo>
                    <a:pt x="1147" y="467"/>
                  </a:lnTo>
                  <a:lnTo>
                    <a:pt x="1157" y="467"/>
                  </a:lnTo>
                  <a:cubicBezTo>
                    <a:pt x="1157" y="457"/>
                    <a:pt x="1169" y="457"/>
                    <a:pt x="1169" y="445"/>
                  </a:cubicBezTo>
                  <a:lnTo>
                    <a:pt x="1191" y="445"/>
                  </a:lnTo>
                  <a:cubicBezTo>
                    <a:pt x="1191" y="434"/>
                    <a:pt x="1202" y="434"/>
                    <a:pt x="1213" y="434"/>
                  </a:cubicBezTo>
                  <a:cubicBezTo>
                    <a:pt x="1224" y="428"/>
                    <a:pt x="1241" y="426"/>
                    <a:pt x="1258" y="426"/>
                  </a:cubicBezTo>
                  <a:cubicBezTo>
                    <a:pt x="1274" y="426"/>
                    <a:pt x="1291" y="428"/>
                    <a:pt x="1302" y="434"/>
                  </a:cubicBezTo>
                  <a:cubicBezTo>
                    <a:pt x="1324" y="434"/>
                    <a:pt x="1335" y="423"/>
                    <a:pt x="1347" y="400"/>
                  </a:cubicBezTo>
                  <a:cubicBezTo>
                    <a:pt x="1347" y="390"/>
                    <a:pt x="1347" y="368"/>
                    <a:pt x="1324" y="356"/>
                  </a:cubicBezTo>
                  <a:cubicBezTo>
                    <a:pt x="1335" y="334"/>
                    <a:pt x="1335" y="301"/>
                    <a:pt x="1313" y="301"/>
                  </a:cubicBezTo>
                  <a:cubicBezTo>
                    <a:pt x="1291" y="301"/>
                    <a:pt x="1268" y="289"/>
                    <a:pt x="1246" y="289"/>
                  </a:cubicBezTo>
                  <a:cubicBezTo>
                    <a:pt x="1213" y="289"/>
                    <a:pt x="1191" y="301"/>
                    <a:pt x="1157" y="323"/>
                  </a:cubicBezTo>
                  <a:cubicBezTo>
                    <a:pt x="1157" y="334"/>
                    <a:pt x="1147" y="334"/>
                    <a:pt x="1135" y="345"/>
                  </a:cubicBezTo>
                  <a:cubicBezTo>
                    <a:pt x="1135" y="356"/>
                    <a:pt x="1124" y="356"/>
                    <a:pt x="1113" y="368"/>
                  </a:cubicBezTo>
                  <a:lnTo>
                    <a:pt x="1102" y="368"/>
                  </a:lnTo>
                  <a:cubicBezTo>
                    <a:pt x="1090" y="378"/>
                    <a:pt x="1090" y="390"/>
                    <a:pt x="1080" y="400"/>
                  </a:cubicBezTo>
                  <a:cubicBezTo>
                    <a:pt x="1068" y="400"/>
                    <a:pt x="1068" y="412"/>
                    <a:pt x="1068" y="423"/>
                  </a:cubicBezTo>
                  <a:cubicBezTo>
                    <a:pt x="1058" y="423"/>
                    <a:pt x="1058" y="434"/>
                    <a:pt x="1058" y="445"/>
                  </a:cubicBezTo>
                  <a:cubicBezTo>
                    <a:pt x="1035" y="467"/>
                    <a:pt x="1035" y="501"/>
                    <a:pt x="1035" y="534"/>
                  </a:cubicBezTo>
                  <a:lnTo>
                    <a:pt x="1035" y="590"/>
                  </a:lnTo>
                  <a:cubicBezTo>
                    <a:pt x="1024" y="578"/>
                    <a:pt x="1013" y="578"/>
                    <a:pt x="1002" y="568"/>
                  </a:cubicBezTo>
                  <a:cubicBezTo>
                    <a:pt x="991" y="568"/>
                    <a:pt x="979" y="556"/>
                    <a:pt x="969" y="556"/>
                  </a:cubicBezTo>
                  <a:lnTo>
                    <a:pt x="957" y="556"/>
                  </a:lnTo>
                  <a:cubicBezTo>
                    <a:pt x="957" y="545"/>
                    <a:pt x="969" y="534"/>
                    <a:pt x="969" y="523"/>
                  </a:cubicBezTo>
                  <a:lnTo>
                    <a:pt x="969" y="512"/>
                  </a:lnTo>
                  <a:cubicBezTo>
                    <a:pt x="969" y="501"/>
                    <a:pt x="979" y="489"/>
                    <a:pt x="979" y="479"/>
                  </a:cubicBezTo>
                  <a:cubicBezTo>
                    <a:pt x="979" y="457"/>
                    <a:pt x="979" y="434"/>
                    <a:pt x="957" y="423"/>
                  </a:cubicBezTo>
                  <a:cubicBezTo>
                    <a:pt x="935" y="423"/>
                    <a:pt x="924" y="434"/>
                    <a:pt x="913" y="457"/>
                  </a:cubicBezTo>
                  <a:lnTo>
                    <a:pt x="913" y="467"/>
                  </a:lnTo>
                  <a:lnTo>
                    <a:pt x="913" y="479"/>
                  </a:lnTo>
                  <a:lnTo>
                    <a:pt x="902" y="489"/>
                  </a:lnTo>
                  <a:lnTo>
                    <a:pt x="902" y="501"/>
                  </a:lnTo>
                  <a:cubicBezTo>
                    <a:pt x="890" y="501"/>
                    <a:pt x="890" y="512"/>
                    <a:pt x="890" y="512"/>
                  </a:cubicBezTo>
                  <a:cubicBezTo>
                    <a:pt x="890" y="512"/>
                    <a:pt x="880" y="512"/>
                    <a:pt x="880" y="523"/>
                  </a:cubicBezTo>
                  <a:lnTo>
                    <a:pt x="868" y="523"/>
                  </a:lnTo>
                  <a:lnTo>
                    <a:pt x="868" y="534"/>
                  </a:lnTo>
                  <a:lnTo>
                    <a:pt x="857" y="534"/>
                  </a:lnTo>
                  <a:cubicBezTo>
                    <a:pt x="857" y="534"/>
                    <a:pt x="846" y="534"/>
                    <a:pt x="846" y="545"/>
                  </a:cubicBezTo>
                  <a:lnTo>
                    <a:pt x="813" y="545"/>
                  </a:lnTo>
                  <a:lnTo>
                    <a:pt x="801" y="556"/>
                  </a:lnTo>
                  <a:lnTo>
                    <a:pt x="791" y="545"/>
                  </a:lnTo>
                  <a:lnTo>
                    <a:pt x="791" y="556"/>
                  </a:lnTo>
                  <a:lnTo>
                    <a:pt x="768" y="556"/>
                  </a:lnTo>
                  <a:cubicBezTo>
                    <a:pt x="765" y="553"/>
                    <a:pt x="761" y="551"/>
                    <a:pt x="757" y="551"/>
                  </a:cubicBezTo>
                  <a:cubicBezTo>
                    <a:pt x="750" y="551"/>
                    <a:pt x="742" y="556"/>
                    <a:pt x="735" y="556"/>
                  </a:cubicBezTo>
                  <a:lnTo>
                    <a:pt x="724" y="556"/>
                  </a:lnTo>
                  <a:cubicBezTo>
                    <a:pt x="724" y="556"/>
                    <a:pt x="724" y="545"/>
                    <a:pt x="712" y="545"/>
                  </a:cubicBezTo>
                  <a:cubicBezTo>
                    <a:pt x="712" y="545"/>
                    <a:pt x="712" y="534"/>
                    <a:pt x="702" y="534"/>
                  </a:cubicBezTo>
                  <a:cubicBezTo>
                    <a:pt x="712" y="534"/>
                    <a:pt x="712" y="523"/>
                    <a:pt x="712" y="523"/>
                  </a:cubicBezTo>
                  <a:lnTo>
                    <a:pt x="712" y="512"/>
                  </a:lnTo>
                  <a:lnTo>
                    <a:pt x="712" y="501"/>
                  </a:lnTo>
                  <a:cubicBezTo>
                    <a:pt x="712" y="489"/>
                    <a:pt x="724" y="479"/>
                    <a:pt x="724" y="479"/>
                  </a:cubicBezTo>
                  <a:lnTo>
                    <a:pt x="724" y="457"/>
                  </a:lnTo>
                  <a:lnTo>
                    <a:pt x="724" y="412"/>
                  </a:lnTo>
                  <a:cubicBezTo>
                    <a:pt x="735" y="400"/>
                    <a:pt x="735" y="400"/>
                    <a:pt x="724" y="390"/>
                  </a:cubicBezTo>
                  <a:lnTo>
                    <a:pt x="724" y="378"/>
                  </a:lnTo>
                  <a:cubicBezTo>
                    <a:pt x="724" y="368"/>
                    <a:pt x="712" y="356"/>
                    <a:pt x="702" y="356"/>
                  </a:cubicBezTo>
                  <a:lnTo>
                    <a:pt x="690" y="356"/>
                  </a:lnTo>
                  <a:lnTo>
                    <a:pt x="690" y="345"/>
                  </a:lnTo>
                  <a:cubicBezTo>
                    <a:pt x="690" y="334"/>
                    <a:pt x="702" y="323"/>
                    <a:pt x="702" y="301"/>
                  </a:cubicBezTo>
                  <a:cubicBezTo>
                    <a:pt x="712" y="289"/>
                    <a:pt x="712" y="279"/>
                    <a:pt x="702" y="256"/>
                  </a:cubicBezTo>
                  <a:lnTo>
                    <a:pt x="712" y="256"/>
                  </a:lnTo>
                  <a:lnTo>
                    <a:pt x="712" y="223"/>
                  </a:lnTo>
                  <a:lnTo>
                    <a:pt x="735" y="223"/>
                  </a:lnTo>
                  <a:cubicBezTo>
                    <a:pt x="750" y="215"/>
                    <a:pt x="766" y="207"/>
                    <a:pt x="782" y="207"/>
                  </a:cubicBezTo>
                  <a:cubicBezTo>
                    <a:pt x="788" y="207"/>
                    <a:pt x="795" y="208"/>
                    <a:pt x="801" y="212"/>
                  </a:cubicBezTo>
                  <a:cubicBezTo>
                    <a:pt x="824" y="212"/>
                    <a:pt x="846" y="212"/>
                    <a:pt x="868" y="223"/>
                  </a:cubicBezTo>
                  <a:cubicBezTo>
                    <a:pt x="880" y="223"/>
                    <a:pt x="890" y="212"/>
                    <a:pt x="890" y="200"/>
                  </a:cubicBezTo>
                  <a:cubicBezTo>
                    <a:pt x="880" y="190"/>
                    <a:pt x="868" y="178"/>
                    <a:pt x="857" y="178"/>
                  </a:cubicBezTo>
                  <a:cubicBezTo>
                    <a:pt x="846" y="167"/>
                    <a:pt x="835" y="167"/>
                    <a:pt x="835" y="167"/>
                  </a:cubicBezTo>
                  <a:cubicBezTo>
                    <a:pt x="813" y="167"/>
                    <a:pt x="791" y="156"/>
                    <a:pt x="768" y="156"/>
                  </a:cubicBezTo>
                  <a:cubicBezTo>
                    <a:pt x="757" y="167"/>
                    <a:pt x="746" y="167"/>
                    <a:pt x="735" y="167"/>
                  </a:cubicBezTo>
                  <a:cubicBezTo>
                    <a:pt x="724" y="167"/>
                    <a:pt x="712" y="167"/>
                    <a:pt x="702" y="178"/>
                  </a:cubicBezTo>
                  <a:cubicBezTo>
                    <a:pt x="679" y="178"/>
                    <a:pt x="657" y="190"/>
                    <a:pt x="635" y="200"/>
                  </a:cubicBezTo>
                  <a:lnTo>
                    <a:pt x="635" y="178"/>
                  </a:lnTo>
                  <a:cubicBezTo>
                    <a:pt x="613" y="190"/>
                    <a:pt x="601" y="212"/>
                    <a:pt x="590" y="234"/>
                  </a:cubicBezTo>
                  <a:cubicBezTo>
                    <a:pt x="579" y="245"/>
                    <a:pt x="568" y="256"/>
                    <a:pt x="557" y="279"/>
                  </a:cubicBezTo>
                  <a:cubicBezTo>
                    <a:pt x="524" y="311"/>
                    <a:pt x="501" y="368"/>
                    <a:pt x="501" y="423"/>
                  </a:cubicBezTo>
                  <a:cubicBezTo>
                    <a:pt x="468" y="390"/>
                    <a:pt x="423" y="356"/>
                    <a:pt x="401" y="301"/>
                  </a:cubicBezTo>
                  <a:cubicBezTo>
                    <a:pt x="379" y="256"/>
                    <a:pt x="379" y="200"/>
                    <a:pt x="401" y="156"/>
                  </a:cubicBezTo>
                  <a:cubicBezTo>
                    <a:pt x="412" y="134"/>
                    <a:pt x="423" y="111"/>
                    <a:pt x="445" y="101"/>
                  </a:cubicBezTo>
                  <a:lnTo>
                    <a:pt x="479" y="101"/>
                  </a:lnTo>
                  <a:cubicBezTo>
                    <a:pt x="490" y="101"/>
                    <a:pt x="490" y="101"/>
                    <a:pt x="490" y="111"/>
                  </a:cubicBezTo>
                  <a:cubicBezTo>
                    <a:pt x="493" y="115"/>
                    <a:pt x="497" y="116"/>
                    <a:pt x="500" y="116"/>
                  </a:cubicBezTo>
                  <a:cubicBezTo>
                    <a:pt x="508" y="116"/>
                    <a:pt x="516" y="108"/>
                    <a:pt x="524" y="101"/>
                  </a:cubicBezTo>
                  <a:cubicBezTo>
                    <a:pt x="534" y="111"/>
                    <a:pt x="534" y="111"/>
                    <a:pt x="546" y="111"/>
                  </a:cubicBezTo>
                  <a:lnTo>
                    <a:pt x="557" y="123"/>
                  </a:lnTo>
                  <a:cubicBezTo>
                    <a:pt x="568" y="123"/>
                    <a:pt x="568" y="123"/>
                    <a:pt x="568" y="134"/>
                  </a:cubicBezTo>
                  <a:lnTo>
                    <a:pt x="579" y="134"/>
                  </a:lnTo>
                  <a:cubicBezTo>
                    <a:pt x="579" y="145"/>
                    <a:pt x="590" y="145"/>
                    <a:pt x="601" y="145"/>
                  </a:cubicBezTo>
                  <a:cubicBezTo>
                    <a:pt x="613" y="145"/>
                    <a:pt x="613" y="145"/>
                    <a:pt x="623" y="134"/>
                  </a:cubicBezTo>
                  <a:lnTo>
                    <a:pt x="623" y="111"/>
                  </a:lnTo>
                  <a:lnTo>
                    <a:pt x="613" y="111"/>
                  </a:lnTo>
                  <a:lnTo>
                    <a:pt x="613" y="101"/>
                  </a:lnTo>
                  <a:cubicBezTo>
                    <a:pt x="613" y="89"/>
                    <a:pt x="601" y="78"/>
                    <a:pt x="601" y="67"/>
                  </a:cubicBezTo>
                  <a:lnTo>
                    <a:pt x="590" y="67"/>
                  </a:lnTo>
                  <a:cubicBezTo>
                    <a:pt x="579" y="56"/>
                    <a:pt x="568" y="45"/>
                    <a:pt x="568" y="34"/>
                  </a:cubicBezTo>
                  <a:lnTo>
                    <a:pt x="557" y="34"/>
                  </a:lnTo>
                  <a:cubicBezTo>
                    <a:pt x="546" y="22"/>
                    <a:pt x="524" y="12"/>
                    <a:pt x="512" y="12"/>
                  </a:cubicBezTo>
                  <a:cubicBezTo>
                    <a:pt x="501" y="0"/>
                    <a:pt x="490" y="0"/>
                    <a:pt x="46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20"/>
            <p:cNvSpPr/>
            <p:nvPr/>
          </p:nvSpPr>
          <p:spPr>
            <a:xfrm>
              <a:off x="3907174" y="1858823"/>
              <a:ext cx="27212" cy="29515"/>
            </a:xfrm>
            <a:custGeom>
              <a:avLst/>
              <a:gdLst/>
              <a:ahLst/>
              <a:cxnLst/>
              <a:rect l="l" t="t" r="r" b="b"/>
              <a:pathLst>
                <a:path w="780" h="846" extrusionOk="0">
                  <a:moveTo>
                    <a:pt x="456" y="0"/>
                  </a:moveTo>
                  <a:cubicBezTo>
                    <a:pt x="434" y="0"/>
                    <a:pt x="401" y="0"/>
                    <a:pt x="379" y="12"/>
                  </a:cubicBezTo>
                  <a:lnTo>
                    <a:pt x="367" y="23"/>
                  </a:lnTo>
                  <a:cubicBezTo>
                    <a:pt x="345" y="34"/>
                    <a:pt x="335" y="34"/>
                    <a:pt x="323" y="45"/>
                  </a:cubicBezTo>
                  <a:cubicBezTo>
                    <a:pt x="312" y="56"/>
                    <a:pt x="301" y="67"/>
                    <a:pt x="301" y="79"/>
                  </a:cubicBezTo>
                  <a:cubicBezTo>
                    <a:pt x="290" y="79"/>
                    <a:pt x="278" y="89"/>
                    <a:pt x="268" y="101"/>
                  </a:cubicBezTo>
                  <a:cubicBezTo>
                    <a:pt x="201" y="201"/>
                    <a:pt x="201" y="323"/>
                    <a:pt x="256" y="435"/>
                  </a:cubicBezTo>
                  <a:cubicBezTo>
                    <a:pt x="246" y="423"/>
                    <a:pt x="246" y="423"/>
                    <a:pt x="234" y="423"/>
                  </a:cubicBezTo>
                  <a:lnTo>
                    <a:pt x="223" y="412"/>
                  </a:lnTo>
                  <a:lnTo>
                    <a:pt x="123" y="412"/>
                  </a:lnTo>
                  <a:cubicBezTo>
                    <a:pt x="112" y="423"/>
                    <a:pt x="90" y="435"/>
                    <a:pt x="78" y="435"/>
                  </a:cubicBezTo>
                  <a:lnTo>
                    <a:pt x="78" y="445"/>
                  </a:lnTo>
                  <a:cubicBezTo>
                    <a:pt x="68" y="457"/>
                    <a:pt x="56" y="467"/>
                    <a:pt x="45" y="467"/>
                  </a:cubicBezTo>
                  <a:cubicBezTo>
                    <a:pt x="45" y="490"/>
                    <a:pt x="34" y="501"/>
                    <a:pt x="23" y="512"/>
                  </a:cubicBezTo>
                  <a:cubicBezTo>
                    <a:pt x="23" y="524"/>
                    <a:pt x="12" y="534"/>
                    <a:pt x="12" y="556"/>
                  </a:cubicBezTo>
                  <a:cubicBezTo>
                    <a:pt x="12" y="579"/>
                    <a:pt x="1" y="601"/>
                    <a:pt x="12" y="623"/>
                  </a:cubicBezTo>
                  <a:cubicBezTo>
                    <a:pt x="12" y="645"/>
                    <a:pt x="12" y="657"/>
                    <a:pt x="23" y="679"/>
                  </a:cubicBezTo>
                  <a:cubicBezTo>
                    <a:pt x="23" y="690"/>
                    <a:pt x="23" y="701"/>
                    <a:pt x="34" y="712"/>
                  </a:cubicBezTo>
                  <a:lnTo>
                    <a:pt x="68" y="746"/>
                  </a:lnTo>
                  <a:cubicBezTo>
                    <a:pt x="78" y="768"/>
                    <a:pt x="90" y="779"/>
                    <a:pt x="112" y="779"/>
                  </a:cubicBezTo>
                  <a:cubicBezTo>
                    <a:pt x="123" y="779"/>
                    <a:pt x="123" y="790"/>
                    <a:pt x="134" y="790"/>
                  </a:cubicBezTo>
                  <a:lnTo>
                    <a:pt x="157" y="790"/>
                  </a:lnTo>
                  <a:lnTo>
                    <a:pt x="167" y="801"/>
                  </a:lnTo>
                  <a:lnTo>
                    <a:pt x="179" y="801"/>
                  </a:lnTo>
                  <a:cubicBezTo>
                    <a:pt x="189" y="801"/>
                    <a:pt x="212" y="813"/>
                    <a:pt x="223" y="813"/>
                  </a:cubicBezTo>
                  <a:cubicBezTo>
                    <a:pt x="246" y="813"/>
                    <a:pt x="256" y="813"/>
                    <a:pt x="268" y="801"/>
                  </a:cubicBezTo>
                  <a:cubicBezTo>
                    <a:pt x="278" y="801"/>
                    <a:pt x="290" y="790"/>
                    <a:pt x="301" y="779"/>
                  </a:cubicBezTo>
                  <a:cubicBezTo>
                    <a:pt x="323" y="768"/>
                    <a:pt x="335" y="757"/>
                    <a:pt x="335" y="734"/>
                  </a:cubicBezTo>
                  <a:cubicBezTo>
                    <a:pt x="345" y="724"/>
                    <a:pt x="357" y="712"/>
                    <a:pt x="357" y="701"/>
                  </a:cubicBezTo>
                  <a:cubicBezTo>
                    <a:pt x="367" y="679"/>
                    <a:pt x="367" y="657"/>
                    <a:pt x="367" y="635"/>
                  </a:cubicBezTo>
                  <a:cubicBezTo>
                    <a:pt x="367" y="590"/>
                    <a:pt x="367" y="579"/>
                    <a:pt x="345" y="534"/>
                  </a:cubicBezTo>
                  <a:lnTo>
                    <a:pt x="345" y="524"/>
                  </a:lnTo>
                  <a:cubicBezTo>
                    <a:pt x="357" y="534"/>
                    <a:pt x="379" y="546"/>
                    <a:pt x="390" y="546"/>
                  </a:cubicBezTo>
                  <a:cubicBezTo>
                    <a:pt x="401" y="556"/>
                    <a:pt x="412" y="556"/>
                    <a:pt x="424" y="556"/>
                  </a:cubicBezTo>
                  <a:cubicBezTo>
                    <a:pt x="424" y="568"/>
                    <a:pt x="412" y="590"/>
                    <a:pt x="412" y="601"/>
                  </a:cubicBezTo>
                  <a:cubicBezTo>
                    <a:pt x="412" y="623"/>
                    <a:pt x="424" y="645"/>
                    <a:pt x="424" y="668"/>
                  </a:cubicBezTo>
                  <a:cubicBezTo>
                    <a:pt x="424" y="679"/>
                    <a:pt x="434" y="701"/>
                    <a:pt x="446" y="712"/>
                  </a:cubicBezTo>
                  <a:cubicBezTo>
                    <a:pt x="446" y="734"/>
                    <a:pt x="456" y="746"/>
                    <a:pt x="468" y="757"/>
                  </a:cubicBezTo>
                  <a:cubicBezTo>
                    <a:pt x="479" y="768"/>
                    <a:pt x="490" y="790"/>
                    <a:pt x="501" y="801"/>
                  </a:cubicBezTo>
                  <a:cubicBezTo>
                    <a:pt x="512" y="801"/>
                    <a:pt x="512" y="813"/>
                    <a:pt x="523" y="813"/>
                  </a:cubicBezTo>
                  <a:cubicBezTo>
                    <a:pt x="535" y="823"/>
                    <a:pt x="545" y="835"/>
                    <a:pt x="568" y="835"/>
                  </a:cubicBezTo>
                  <a:cubicBezTo>
                    <a:pt x="590" y="835"/>
                    <a:pt x="601" y="846"/>
                    <a:pt x="624" y="846"/>
                  </a:cubicBezTo>
                  <a:cubicBezTo>
                    <a:pt x="634" y="846"/>
                    <a:pt x="657" y="846"/>
                    <a:pt x="679" y="835"/>
                  </a:cubicBezTo>
                  <a:cubicBezTo>
                    <a:pt x="690" y="835"/>
                    <a:pt x="713" y="823"/>
                    <a:pt x="723" y="813"/>
                  </a:cubicBezTo>
                  <a:cubicBezTo>
                    <a:pt x="746" y="790"/>
                    <a:pt x="757" y="779"/>
                    <a:pt x="768" y="746"/>
                  </a:cubicBezTo>
                  <a:cubicBezTo>
                    <a:pt x="779" y="724"/>
                    <a:pt x="779" y="701"/>
                    <a:pt x="779" y="668"/>
                  </a:cubicBezTo>
                  <a:cubicBezTo>
                    <a:pt x="779" y="612"/>
                    <a:pt x="768" y="556"/>
                    <a:pt x="723" y="524"/>
                  </a:cubicBezTo>
                  <a:cubicBezTo>
                    <a:pt x="701" y="512"/>
                    <a:pt x="690" y="501"/>
                    <a:pt x="668" y="479"/>
                  </a:cubicBezTo>
                  <a:cubicBezTo>
                    <a:pt x="668" y="479"/>
                    <a:pt x="657" y="467"/>
                    <a:pt x="646" y="467"/>
                  </a:cubicBezTo>
                  <a:cubicBezTo>
                    <a:pt x="646" y="457"/>
                    <a:pt x="634" y="457"/>
                    <a:pt x="624" y="457"/>
                  </a:cubicBezTo>
                  <a:cubicBezTo>
                    <a:pt x="634" y="445"/>
                    <a:pt x="634" y="435"/>
                    <a:pt x="646" y="423"/>
                  </a:cubicBezTo>
                  <a:lnTo>
                    <a:pt x="646" y="401"/>
                  </a:lnTo>
                  <a:cubicBezTo>
                    <a:pt x="657" y="390"/>
                    <a:pt x="657" y="368"/>
                    <a:pt x="668" y="356"/>
                  </a:cubicBezTo>
                  <a:lnTo>
                    <a:pt x="668" y="323"/>
                  </a:lnTo>
                  <a:lnTo>
                    <a:pt x="668" y="257"/>
                  </a:lnTo>
                  <a:cubicBezTo>
                    <a:pt x="668" y="223"/>
                    <a:pt x="657" y="212"/>
                    <a:pt x="646" y="178"/>
                  </a:cubicBezTo>
                  <a:cubicBezTo>
                    <a:pt x="646" y="168"/>
                    <a:pt x="634" y="156"/>
                    <a:pt x="634" y="145"/>
                  </a:cubicBezTo>
                  <a:cubicBezTo>
                    <a:pt x="624" y="134"/>
                    <a:pt x="612" y="123"/>
                    <a:pt x="612" y="112"/>
                  </a:cubicBezTo>
                  <a:cubicBezTo>
                    <a:pt x="601" y="101"/>
                    <a:pt x="601" y="89"/>
                    <a:pt x="601" y="79"/>
                  </a:cubicBezTo>
                  <a:cubicBezTo>
                    <a:pt x="590" y="67"/>
                    <a:pt x="590" y="56"/>
                    <a:pt x="579" y="45"/>
                  </a:cubicBezTo>
                  <a:cubicBezTo>
                    <a:pt x="568" y="23"/>
                    <a:pt x="545" y="12"/>
                    <a:pt x="52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20"/>
            <p:cNvSpPr/>
            <p:nvPr/>
          </p:nvSpPr>
          <p:spPr>
            <a:xfrm>
              <a:off x="3907976" y="1859591"/>
              <a:ext cx="26410" cy="26968"/>
            </a:xfrm>
            <a:custGeom>
              <a:avLst/>
              <a:gdLst/>
              <a:ahLst/>
              <a:cxnLst/>
              <a:rect l="l" t="t" r="r" b="b"/>
              <a:pathLst>
                <a:path w="757" h="773" extrusionOk="0">
                  <a:moveTo>
                    <a:pt x="534" y="1"/>
                  </a:moveTo>
                  <a:cubicBezTo>
                    <a:pt x="522" y="12"/>
                    <a:pt x="522" y="23"/>
                    <a:pt x="522" y="34"/>
                  </a:cubicBezTo>
                  <a:cubicBezTo>
                    <a:pt x="556" y="90"/>
                    <a:pt x="589" y="156"/>
                    <a:pt x="601" y="212"/>
                  </a:cubicBezTo>
                  <a:cubicBezTo>
                    <a:pt x="593" y="212"/>
                    <a:pt x="586" y="207"/>
                    <a:pt x="578" y="207"/>
                  </a:cubicBezTo>
                  <a:cubicBezTo>
                    <a:pt x="575" y="207"/>
                    <a:pt x="571" y="208"/>
                    <a:pt x="567" y="212"/>
                  </a:cubicBezTo>
                  <a:cubicBezTo>
                    <a:pt x="522" y="245"/>
                    <a:pt x="467" y="290"/>
                    <a:pt x="411" y="301"/>
                  </a:cubicBezTo>
                  <a:lnTo>
                    <a:pt x="344" y="301"/>
                  </a:lnTo>
                  <a:cubicBezTo>
                    <a:pt x="312" y="290"/>
                    <a:pt x="289" y="279"/>
                    <a:pt x="267" y="268"/>
                  </a:cubicBezTo>
                  <a:lnTo>
                    <a:pt x="267" y="257"/>
                  </a:lnTo>
                  <a:cubicBezTo>
                    <a:pt x="267" y="245"/>
                    <a:pt x="267" y="223"/>
                    <a:pt x="255" y="212"/>
                  </a:cubicBezTo>
                  <a:lnTo>
                    <a:pt x="233" y="212"/>
                  </a:lnTo>
                  <a:cubicBezTo>
                    <a:pt x="233" y="201"/>
                    <a:pt x="233" y="190"/>
                    <a:pt x="245" y="179"/>
                  </a:cubicBezTo>
                  <a:cubicBezTo>
                    <a:pt x="245" y="156"/>
                    <a:pt x="255" y="134"/>
                    <a:pt x="267" y="112"/>
                  </a:cubicBezTo>
                  <a:cubicBezTo>
                    <a:pt x="267" y="101"/>
                    <a:pt x="278" y="90"/>
                    <a:pt x="267" y="67"/>
                  </a:cubicBezTo>
                  <a:lnTo>
                    <a:pt x="255" y="67"/>
                  </a:lnTo>
                  <a:cubicBezTo>
                    <a:pt x="255" y="67"/>
                    <a:pt x="255" y="79"/>
                    <a:pt x="245" y="79"/>
                  </a:cubicBezTo>
                  <a:cubicBezTo>
                    <a:pt x="178" y="179"/>
                    <a:pt x="178" y="301"/>
                    <a:pt x="233" y="413"/>
                  </a:cubicBezTo>
                  <a:cubicBezTo>
                    <a:pt x="223" y="401"/>
                    <a:pt x="223" y="401"/>
                    <a:pt x="211" y="401"/>
                  </a:cubicBezTo>
                  <a:lnTo>
                    <a:pt x="211" y="413"/>
                  </a:lnTo>
                  <a:cubicBezTo>
                    <a:pt x="189" y="401"/>
                    <a:pt x="166" y="401"/>
                    <a:pt x="156" y="401"/>
                  </a:cubicBezTo>
                  <a:lnTo>
                    <a:pt x="144" y="390"/>
                  </a:lnTo>
                  <a:lnTo>
                    <a:pt x="100" y="390"/>
                  </a:lnTo>
                  <a:cubicBezTo>
                    <a:pt x="89" y="401"/>
                    <a:pt x="78" y="401"/>
                    <a:pt x="67" y="413"/>
                  </a:cubicBezTo>
                  <a:cubicBezTo>
                    <a:pt x="55" y="423"/>
                    <a:pt x="33" y="435"/>
                    <a:pt x="22" y="457"/>
                  </a:cubicBezTo>
                  <a:cubicBezTo>
                    <a:pt x="11" y="479"/>
                    <a:pt x="0" y="502"/>
                    <a:pt x="0" y="524"/>
                  </a:cubicBezTo>
                  <a:cubicBezTo>
                    <a:pt x="0" y="557"/>
                    <a:pt x="0" y="579"/>
                    <a:pt x="11" y="613"/>
                  </a:cubicBezTo>
                  <a:cubicBezTo>
                    <a:pt x="11" y="635"/>
                    <a:pt x="33" y="635"/>
                    <a:pt x="45" y="635"/>
                  </a:cubicBezTo>
                  <a:cubicBezTo>
                    <a:pt x="67" y="623"/>
                    <a:pt x="67" y="601"/>
                    <a:pt x="67" y="579"/>
                  </a:cubicBezTo>
                  <a:cubicBezTo>
                    <a:pt x="67" y="568"/>
                    <a:pt x="67" y="568"/>
                    <a:pt x="78" y="557"/>
                  </a:cubicBezTo>
                  <a:cubicBezTo>
                    <a:pt x="78" y="557"/>
                    <a:pt x="89" y="557"/>
                    <a:pt x="89" y="546"/>
                  </a:cubicBezTo>
                  <a:lnTo>
                    <a:pt x="100" y="546"/>
                  </a:lnTo>
                  <a:cubicBezTo>
                    <a:pt x="100" y="534"/>
                    <a:pt x="111" y="534"/>
                    <a:pt x="111" y="534"/>
                  </a:cubicBezTo>
                  <a:cubicBezTo>
                    <a:pt x="122" y="524"/>
                    <a:pt x="144" y="512"/>
                    <a:pt x="166" y="512"/>
                  </a:cubicBezTo>
                  <a:lnTo>
                    <a:pt x="178" y="512"/>
                  </a:lnTo>
                  <a:cubicBezTo>
                    <a:pt x="166" y="524"/>
                    <a:pt x="166" y="524"/>
                    <a:pt x="178" y="534"/>
                  </a:cubicBezTo>
                  <a:lnTo>
                    <a:pt x="178" y="557"/>
                  </a:lnTo>
                  <a:cubicBezTo>
                    <a:pt x="189" y="568"/>
                    <a:pt x="189" y="568"/>
                    <a:pt x="200" y="568"/>
                  </a:cubicBezTo>
                  <a:lnTo>
                    <a:pt x="211" y="568"/>
                  </a:lnTo>
                  <a:cubicBezTo>
                    <a:pt x="223" y="568"/>
                    <a:pt x="245" y="579"/>
                    <a:pt x="255" y="579"/>
                  </a:cubicBezTo>
                  <a:cubicBezTo>
                    <a:pt x="255" y="590"/>
                    <a:pt x="267" y="590"/>
                    <a:pt x="267" y="590"/>
                  </a:cubicBezTo>
                  <a:cubicBezTo>
                    <a:pt x="267" y="601"/>
                    <a:pt x="278" y="601"/>
                    <a:pt x="278" y="601"/>
                  </a:cubicBezTo>
                  <a:cubicBezTo>
                    <a:pt x="278" y="601"/>
                    <a:pt x="278" y="613"/>
                    <a:pt x="289" y="613"/>
                  </a:cubicBezTo>
                  <a:cubicBezTo>
                    <a:pt x="289" y="613"/>
                    <a:pt x="300" y="623"/>
                    <a:pt x="300" y="635"/>
                  </a:cubicBezTo>
                  <a:lnTo>
                    <a:pt x="300" y="646"/>
                  </a:lnTo>
                  <a:lnTo>
                    <a:pt x="312" y="646"/>
                  </a:lnTo>
                  <a:cubicBezTo>
                    <a:pt x="312" y="646"/>
                    <a:pt x="312" y="657"/>
                    <a:pt x="322" y="657"/>
                  </a:cubicBezTo>
                  <a:lnTo>
                    <a:pt x="344" y="657"/>
                  </a:lnTo>
                  <a:lnTo>
                    <a:pt x="344" y="613"/>
                  </a:lnTo>
                  <a:cubicBezTo>
                    <a:pt x="344" y="590"/>
                    <a:pt x="344" y="579"/>
                    <a:pt x="334" y="568"/>
                  </a:cubicBezTo>
                  <a:lnTo>
                    <a:pt x="334" y="557"/>
                  </a:lnTo>
                  <a:cubicBezTo>
                    <a:pt x="334" y="546"/>
                    <a:pt x="334" y="546"/>
                    <a:pt x="322" y="546"/>
                  </a:cubicBezTo>
                  <a:lnTo>
                    <a:pt x="322" y="534"/>
                  </a:lnTo>
                  <a:lnTo>
                    <a:pt x="334" y="534"/>
                  </a:lnTo>
                  <a:cubicBezTo>
                    <a:pt x="334" y="524"/>
                    <a:pt x="322" y="524"/>
                    <a:pt x="322" y="512"/>
                  </a:cubicBezTo>
                  <a:lnTo>
                    <a:pt x="322" y="502"/>
                  </a:lnTo>
                  <a:cubicBezTo>
                    <a:pt x="334" y="512"/>
                    <a:pt x="356" y="524"/>
                    <a:pt x="367" y="524"/>
                  </a:cubicBezTo>
                  <a:cubicBezTo>
                    <a:pt x="378" y="534"/>
                    <a:pt x="389" y="534"/>
                    <a:pt x="401" y="534"/>
                  </a:cubicBezTo>
                  <a:lnTo>
                    <a:pt x="401" y="546"/>
                  </a:lnTo>
                  <a:lnTo>
                    <a:pt x="411" y="546"/>
                  </a:lnTo>
                  <a:cubicBezTo>
                    <a:pt x="401" y="546"/>
                    <a:pt x="401" y="557"/>
                    <a:pt x="401" y="568"/>
                  </a:cubicBezTo>
                  <a:cubicBezTo>
                    <a:pt x="401" y="579"/>
                    <a:pt x="389" y="579"/>
                    <a:pt x="389" y="579"/>
                  </a:cubicBezTo>
                  <a:cubicBezTo>
                    <a:pt x="389" y="601"/>
                    <a:pt x="401" y="623"/>
                    <a:pt x="401" y="646"/>
                  </a:cubicBezTo>
                  <a:cubicBezTo>
                    <a:pt x="401" y="657"/>
                    <a:pt x="411" y="679"/>
                    <a:pt x="423" y="690"/>
                  </a:cubicBezTo>
                  <a:cubicBezTo>
                    <a:pt x="423" y="702"/>
                    <a:pt x="433" y="702"/>
                    <a:pt x="445" y="712"/>
                  </a:cubicBezTo>
                  <a:cubicBezTo>
                    <a:pt x="456" y="735"/>
                    <a:pt x="467" y="757"/>
                    <a:pt x="500" y="768"/>
                  </a:cubicBezTo>
                  <a:cubicBezTo>
                    <a:pt x="504" y="772"/>
                    <a:pt x="507" y="773"/>
                    <a:pt x="510" y="773"/>
                  </a:cubicBezTo>
                  <a:cubicBezTo>
                    <a:pt x="518" y="773"/>
                    <a:pt x="526" y="765"/>
                    <a:pt x="534" y="757"/>
                  </a:cubicBezTo>
                  <a:lnTo>
                    <a:pt x="534" y="724"/>
                  </a:lnTo>
                  <a:cubicBezTo>
                    <a:pt x="545" y="702"/>
                    <a:pt x="545" y="679"/>
                    <a:pt x="534" y="668"/>
                  </a:cubicBezTo>
                  <a:lnTo>
                    <a:pt x="534" y="657"/>
                  </a:lnTo>
                  <a:cubicBezTo>
                    <a:pt x="522" y="657"/>
                    <a:pt x="522" y="646"/>
                    <a:pt x="522" y="646"/>
                  </a:cubicBezTo>
                  <a:lnTo>
                    <a:pt x="522" y="635"/>
                  </a:lnTo>
                  <a:cubicBezTo>
                    <a:pt x="512" y="635"/>
                    <a:pt x="512" y="623"/>
                    <a:pt x="512" y="623"/>
                  </a:cubicBezTo>
                  <a:cubicBezTo>
                    <a:pt x="522" y="623"/>
                    <a:pt x="534" y="613"/>
                    <a:pt x="534" y="613"/>
                  </a:cubicBezTo>
                  <a:lnTo>
                    <a:pt x="545" y="613"/>
                  </a:lnTo>
                  <a:cubicBezTo>
                    <a:pt x="556" y="601"/>
                    <a:pt x="567" y="590"/>
                    <a:pt x="567" y="579"/>
                  </a:cubicBezTo>
                  <a:lnTo>
                    <a:pt x="634" y="579"/>
                  </a:lnTo>
                  <a:cubicBezTo>
                    <a:pt x="634" y="579"/>
                    <a:pt x="645" y="579"/>
                    <a:pt x="656" y="590"/>
                  </a:cubicBezTo>
                  <a:lnTo>
                    <a:pt x="667" y="590"/>
                  </a:lnTo>
                  <a:cubicBezTo>
                    <a:pt x="678" y="590"/>
                    <a:pt x="678" y="601"/>
                    <a:pt x="678" y="601"/>
                  </a:cubicBezTo>
                  <a:lnTo>
                    <a:pt x="690" y="601"/>
                  </a:lnTo>
                  <a:lnTo>
                    <a:pt x="690" y="613"/>
                  </a:lnTo>
                  <a:cubicBezTo>
                    <a:pt x="703" y="619"/>
                    <a:pt x="712" y="625"/>
                    <a:pt x="721" y="625"/>
                  </a:cubicBezTo>
                  <a:cubicBezTo>
                    <a:pt x="728" y="625"/>
                    <a:pt x="736" y="622"/>
                    <a:pt x="745" y="613"/>
                  </a:cubicBezTo>
                  <a:lnTo>
                    <a:pt x="756" y="601"/>
                  </a:lnTo>
                  <a:cubicBezTo>
                    <a:pt x="745" y="557"/>
                    <a:pt x="734" y="524"/>
                    <a:pt x="700" y="502"/>
                  </a:cubicBezTo>
                  <a:cubicBezTo>
                    <a:pt x="678" y="490"/>
                    <a:pt x="667" y="479"/>
                    <a:pt x="645" y="457"/>
                  </a:cubicBezTo>
                  <a:cubicBezTo>
                    <a:pt x="645" y="457"/>
                    <a:pt x="634" y="445"/>
                    <a:pt x="623" y="445"/>
                  </a:cubicBezTo>
                  <a:cubicBezTo>
                    <a:pt x="623" y="435"/>
                    <a:pt x="611" y="435"/>
                    <a:pt x="601" y="435"/>
                  </a:cubicBezTo>
                  <a:cubicBezTo>
                    <a:pt x="611" y="423"/>
                    <a:pt x="611" y="413"/>
                    <a:pt x="623" y="401"/>
                  </a:cubicBezTo>
                  <a:lnTo>
                    <a:pt x="623" y="379"/>
                  </a:lnTo>
                  <a:cubicBezTo>
                    <a:pt x="634" y="368"/>
                    <a:pt x="634" y="346"/>
                    <a:pt x="645" y="334"/>
                  </a:cubicBezTo>
                  <a:lnTo>
                    <a:pt x="645" y="301"/>
                  </a:lnTo>
                  <a:lnTo>
                    <a:pt x="645" y="235"/>
                  </a:lnTo>
                  <a:cubicBezTo>
                    <a:pt x="645" y="201"/>
                    <a:pt x="634" y="190"/>
                    <a:pt x="623" y="156"/>
                  </a:cubicBezTo>
                  <a:cubicBezTo>
                    <a:pt x="623" y="146"/>
                    <a:pt x="611" y="134"/>
                    <a:pt x="611" y="123"/>
                  </a:cubicBezTo>
                  <a:cubicBezTo>
                    <a:pt x="601" y="112"/>
                    <a:pt x="589" y="101"/>
                    <a:pt x="589" y="90"/>
                  </a:cubicBezTo>
                  <a:cubicBezTo>
                    <a:pt x="578" y="79"/>
                    <a:pt x="578" y="67"/>
                    <a:pt x="578" y="57"/>
                  </a:cubicBezTo>
                  <a:cubicBezTo>
                    <a:pt x="567" y="45"/>
                    <a:pt x="567" y="34"/>
                    <a:pt x="556" y="23"/>
                  </a:cubicBezTo>
                  <a:lnTo>
                    <a:pt x="53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20"/>
            <p:cNvSpPr/>
            <p:nvPr/>
          </p:nvSpPr>
          <p:spPr>
            <a:xfrm>
              <a:off x="3929677" y="1833983"/>
              <a:ext cx="33422" cy="37295"/>
            </a:xfrm>
            <a:custGeom>
              <a:avLst/>
              <a:gdLst/>
              <a:ahLst/>
              <a:cxnLst/>
              <a:rect l="l" t="t" r="r" b="b"/>
              <a:pathLst>
                <a:path w="958" h="1069" extrusionOk="0">
                  <a:moveTo>
                    <a:pt x="335" y="1"/>
                  </a:moveTo>
                  <a:cubicBezTo>
                    <a:pt x="290" y="12"/>
                    <a:pt x="246" y="23"/>
                    <a:pt x="212" y="57"/>
                  </a:cubicBezTo>
                  <a:cubicBezTo>
                    <a:pt x="190" y="67"/>
                    <a:pt x="179" y="89"/>
                    <a:pt x="167" y="112"/>
                  </a:cubicBezTo>
                  <a:lnTo>
                    <a:pt x="145" y="134"/>
                  </a:lnTo>
                  <a:cubicBezTo>
                    <a:pt x="145" y="146"/>
                    <a:pt x="134" y="156"/>
                    <a:pt x="123" y="168"/>
                  </a:cubicBezTo>
                  <a:cubicBezTo>
                    <a:pt x="112" y="212"/>
                    <a:pt x="112" y="267"/>
                    <a:pt x="123" y="312"/>
                  </a:cubicBezTo>
                  <a:cubicBezTo>
                    <a:pt x="112" y="323"/>
                    <a:pt x="101" y="323"/>
                    <a:pt x="90" y="334"/>
                  </a:cubicBezTo>
                  <a:lnTo>
                    <a:pt x="78" y="346"/>
                  </a:lnTo>
                  <a:lnTo>
                    <a:pt x="45" y="379"/>
                  </a:lnTo>
                  <a:cubicBezTo>
                    <a:pt x="23" y="412"/>
                    <a:pt x="12" y="435"/>
                    <a:pt x="1" y="468"/>
                  </a:cubicBezTo>
                  <a:lnTo>
                    <a:pt x="1" y="546"/>
                  </a:lnTo>
                  <a:cubicBezTo>
                    <a:pt x="1" y="590"/>
                    <a:pt x="1" y="623"/>
                    <a:pt x="23" y="657"/>
                  </a:cubicBezTo>
                  <a:cubicBezTo>
                    <a:pt x="34" y="690"/>
                    <a:pt x="56" y="712"/>
                    <a:pt x="78" y="735"/>
                  </a:cubicBezTo>
                  <a:cubicBezTo>
                    <a:pt x="101" y="757"/>
                    <a:pt x="123" y="768"/>
                    <a:pt x="145" y="768"/>
                  </a:cubicBezTo>
                  <a:cubicBezTo>
                    <a:pt x="157" y="779"/>
                    <a:pt x="190" y="779"/>
                    <a:pt x="201" y="779"/>
                  </a:cubicBezTo>
                  <a:lnTo>
                    <a:pt x="268" y="779"/>
                  </a:lnTo>
                  <a:lnTo>
                    <a:pt x="268" y="824"/>
                  </a:lnTo>
                  <a:cubicBezTo>
                    <a:pt x="268" y="824"/>
                    <a:pt x="268" y="835"/>
                    <a:pt x="279" y="846"/>
                  </a:cubicBezTo>
                  <a:lnTo>
                    <a:pt x="279" y="868"/>
                  </a:lnTo>
                  <a:cubicBezTo>
                    <a:pt x="290" y="880"/>
                    <a:pt x="301" y="902"/>
                    <a:pt x="301" y="913"/>
                  </a:cubicBezTo>
                  <a:lnTo>
                    <a:pt x="312" y="913"/>
                  </a:lnTo>
                  <a:cubicBezTo>
                    <a:pt x="323" y="924"/>
                    <a:pt x="323" y="935"/>
                    <a:pt x="335" y="946"/>
                  </a:cubicBezTo>
                  <a:cubicBezTo>
                    <a:pt x="345" y="946"/>
                    <a:pt x="345" y="946"/>
                    <a:pt x="345" y="957"/>
                  </a:cubicBezTo>
                  <a:cubicBezTo>
                    <a:pt x="357" y="957"/>
                    <a:pt x="368" y="969"/>
                    <a:pt x="379" y="969"/>
                  </a:cubicBezTo>
                  <a:lnTo>
                    <a:pt x="390" y="969"/>
                  </a:lnTo>
                  <a:cubicBezTo>
                    <a:pt x="390" y="979"/>
                    <a:pt x="390" y="979"/>
                    <a:pt x="401" y="979"/>
                  </a:cubicBezTo>
                  <a:lnTo>
                    <a:pt x="479" y="979"/>
                  </a:lnTo>
                  <a:cubicBezTo>
                    <a:pt x="501" y="969"/>
                    <a:pt x="523" y="957"/>
                    <a:pt x="535" y="935"/>
                  </a:cubicBezTo>
                  <a:lnTo>
                    <a:pt x="568" y="868"/>
                  </a:lnTo>
                  <a:lnTo>
                    <a:pt x="568" y="757"/>
                  </a:lnTo>
                  <a:cubicBezTo>
                    <a:pt x="557" y="746"/>
                    <a:pt x="557" y="746"/>
                    <a:pt x="557" y="735"/>
                  </a:cubicBezTo>
                  <a:lnTo>
                    <a:pt x="568" y="735"/>
                  </a:lnTo>
                  <a:lnTo>
                    <a:pt x="568" y="746"/>
                  </a:lnTo>
                  <a:cubicBezTo>
                    <a:pt x="568" y="768"/>
                    <a:pt x="568" y="791"/>
                    <a:pt x="579" y="801"/>
                  </a:cubicBezTo>
                  <a:cubicBezTo>
                    <a:pt x="568" y="824"/>
                    <a:pt x="568" y="835"/>
                    <a:pt x="568" y="846"/>
                  </a:cubicBezTo>
                  <a:cubicBezTo>
                    <a:pt x="568" y="880"/>
                    <a:pt x="579" y="913"/>
                    <a:pt x="590" y="946"/>
                  </a:cubicBezTo>
                  <a:cubicBezTo>
                    <a:pt x="590" y="969"/>
                    <a:pt x="602" y="979"/>
                    <a:pt x="612" y="991"/>
                  </a:cubicBezTo>
                  <a:lnTo>
                    <a:pt x="646" y="1024"/>
                  </a:lnTo>
                  <a:lnTo>
                    <a:pt x="657" y="1035"/>
                  </a:lnTo>
                  <a:cubicBezTo>
                    <a:pt x="668" y="1046"/>
                    <a:pt x="691" y="1058"/>
                    <a:pt x="701" y="1058"/>
                  </a:cubicBezTo>
                  <a:cubicBezTo>
                    <a:pt x="713" y="1068"/>
                    <a:pt x="746" y="1068"/>
                    <a:pt x="757" y="1068"/>
                  </a:cubicBezTo>
                  <a:lnTo>
                    <a:pt x="779" y="1068"/>
                  </a:lnTo>
                  <a:cubicBezTo>
                    <a:pt x="790" y="1068"/>
                    <a:pt x="812" y="1068"/>
                    <a:pt x="824" y="1058"/>
                  </a:cubicBezTo>
                  <a:cubicBezTo>
                    <a:pt x="879" y="1046"/>
                    <a:pt x="913" y="1002"/>
                    <a:pt x="935" y="946"/>
                  </a:cubicBezTo>
                  <a:cubicBezTo>
                    <a:pt x="946" y="935"/>
                    <a:pt x="957" y="902"/>
                    <a:pt x="957" y="880"/>
                  </a:cubicBezTo>
                  <a:lnTo>
                    <a:pt x="957" y="768"/>
                  </a:lnTo>
                  <a:cubicBezTo>
                    <a:pt x="946" y="712"/>
                    <a:pt x="913" y="657"/>
                    <a:pt x="868" y="623"/>
                  </a:cubicBezTo>
                  <a:cubicBezTo>
                    <a:pt x="857" y="613"/>
                    <a:pt x="846" y="613"/>
                    <a:pt x="835" y="601"/>
                  </a:cubicBezTo>
                  <a:cubicBezTo>
                    <a:pt x="846" y="579"/>
                    <a:pt x="857" y="557"/>
                    <a:pt x="868" y="524"/>
                  </a:cubicBezTo>
                  <a:lnTo>
                    <a:pt x="868" y="401"/>
                  </a:lnTo>
                  <a:cubicBezTo>
                    <a:pt x="857" y="346"/>
                    <a:pt x="835" y="290"/>
                    <a:pt x="802" y="257"/>
                  </a:cubicBezTo>
                  <a:cubicBezTo>
                    <a:pt x="779" y="235"/>
                    <a:pt x="757" y="212"/>
                    <a:pt x="723" y="190"/>
                  </a:cubicBezTo>
                  <a:cubicBezTo>
                    <a:pt x="713" y="190"/>
                    <a:pt x="701" y="178"/>
                    <a:pt x="691" y="178"/>
                  </a:cubicBezTo>
                  <a:cubicBezTo>
                    <a:pt x="679" y="168"/>
                    <a:pt x="657" y="168"/>
                    <a:pt x="634" y="168"/>
                  </a:cubicBezTo>
                  <a:lnTo>
                    <a:pt x="568" y="168"/>
                  </a:lnTo>
                  <a:cubicBezTo>
                    <a:pt x="568" y="156"/>
                    <a:pt x="557" y="134"/>
                    <a:pt x="545" y="123"/>
                  </a:cubicBezTo>
                  <a:cubicBezTo>
                    <a:pt x="523" y="79"/>
                    <a:pt x="479" y="45"/>
                    <a:pt x="446" y="23"/>
                  </a:cubicBezTo>
                  <a:cubicBezTo>
                    <a:pt x="412" y="12"/>
                    <a:pt x="368" y="1"/>
                    <a:pt x="335"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20"/>
            <p:cNvSpPr/>
            <p:nvPr/>
          </p:nvSpPr>
          <p:spPr>
            <a:xfrm>
              <a:off x="3930061" y="1836704"/>
              <a:ext cx="30317" cy="32410"/>
            </a:xfrm>
            <a:custGeom>
              <a:avLst/>
              <a:gdLst/>
              <a:ahLst/>
              <a:cxnLst/>
              <a:rect l="l" t="t" r="r" b="b"/>
              <a:pathLst>
                <a:path w="869" h="929" extrusionOk="0">
                  <a:moveTo>
                    <a:pt x="490" y="1"/>
                  </a:moveTo>
                  <a:cubicBezTo>
                    <a:pt x="479" y="11"/>
                    <a:pt x="479" y="23"/>
                    <a:pt x="490" y="34"/>
                  </a:cubicBezTo>
                  <a:cubicBezTo>
                    <a:pt x="502" y="68"/>
                    <a:pt x="502" y="100"/>
                    <a:pt x="502" y="134"/>
                  </a:cubicBezTo>
                  <a:cubicBezTo>
                    <a:pt x="490" y="189"/>
                    <a:pt x="468" y="234"/>
                    <a:pt x="423" y="268"/>
                  </a:cubicBezTo>
                  <a:cubicBezTo>
                    <a:pt x="401" y="290"/>
                    <a:pt x="379" y="301"/>
                    <a:pt x="357" y="301"/>
                  </a:cubicBezTo>
                  <a:cubicBezTo>
                    <a:pt x="334" y="301"/>
                    <a:pt x="312" y="301"/>
                    <a:pt x="290" y="290"/>
                  </a:cubicBezTo>
                  <a:cubicBezTo>
                    <a:pt x="290" y="290"/>
                    <a:pt x="279" y="290"/>
                    <a:pt x="268" y="278"/>
                  </a:cubicBezTo>
                  <a:lnTo>
                    <a:pt x="257" y="278"/>
                  </a:lnTo>
                  <a:lnTo>
                    <a:pt x="245" y="268"/>
                  </a:lnTo>
                  <a:cubicBezTo>
                    <a:pt x="235" y="268"/>
                    <a:pt x="223" y="256"/>
                    <a:pt x="223" y="256"/>
                  </a:cubicBezTo>
                  <a:cubicBezTo>
                    <a:pt x="223" y="245"/>
                    <a:pt x="212" y="245"/>
                    <a:pt x="212" y="245"/>
                  </a:cubicBezTo>
                  <a:cubicBezTo>
                    <a:pt x="212" y="245"/>
                    <a:pt x="212" y="234"/>
                    <a:pt x="201" y="234"/>
                  </a:cubicBezTo>
                  <a:lnTo>
                    <a:pt x="201" y="223"/>
                  </a:lnTo>
                  <a:lnTo>
                    <a:pt x="190" y="223"/>
                  </a:lnTo>
                  <a:lnTo>
                    <a:pt x="190" y="212"/>
                  </a:lnTo>
                  <a:cubicBezTo>
                    <a:pt x="190" y="212"/>
                    <a:pt x="179" y="201"/>
                    <a:pt x="179" y="189"/>
                  </a:cubicBezTo>
                  <a:cubicBezTo>
                    <a:pt x="179" y="182"/>
                    <a:pt x="168" y="174"/>
                    <a:pt x="157" y="174"/>
                  </a:cubicBezTo>
                  <a:cubicBezTo>
                    <a:pt x="153" y="174"/>
                    <a:pt x="149" y="175"/>
                    <a:pt x="146" y="179"/>
                  </a:cubicBezTo>
                  <a:cubicBezTo>
                    <a:pt x="134" y="179"/>
                    <a:pt x="123" y="201"/>
                    <a:pt x="134" y="223"/>
                  </a:cubicBezTo>
                  <a:lnTo>
                    <a:pt x="134" y="234"/>
                  </a:lnTo>
                  <a:cubicBezTo>
                    <a:pt x="134" y="234"/>
                    <a:pt x="134" y="229"/>
                    <a:pt x="131" y="229"/>
                  </a:cubicBezTo>
                  <a:cubicBezTo>
                    <a:pt x="129" y="229"/>
                    <a:pt x="127" y="230"/>
                    <a:pt x="123" y="234"/>
                  </a:cubicBezTo>
                  <a:lnTo>
                    <a:pt x="112" y="234"/>
                  </a:lnTo>
                  <a:cubicBezTo>
                    <a:pt x="101" y="245"/>
                    <a:pt x="90" y="245"/>
                    <a:pt x="79" y="256"/>
                  </a:cubicBezTo>
                  <a:lnTo>
                    <a:pt x="67" y="268"/>
                  </a:lnTo>
                  <a:lnTo>
                    <a:pt x="34" y="301"/>
                  </a:lnTo>
                  <a:lnTo>
                    <a:pt x="1" y="367"/>
                  </a:lnTo>
                  <a:lnTo>
                    <a:pt x="1" y="390"/>
                  </a:lnTo>
                  <a:cubicBezTo>
                    <a:pt x="1" y="390"/>
                    <a:pt x="1" y="401"/>
                    <a:pt x="12" y="401"/>
                  </a:cubicBezTo>
                  <a:cubicBezTo>
                    <a:pt x="12" y="412"/>
                    <a:pt x="23" y="423"/>
                    <a:pt x="34" y="423"/>
                  </a:cubicBezTo>
                  <a:cubicBezTo>
                    <a:pt x="34" y="423"/>
                    <a:pt x="45" y="423"/>
                    <a:pt x="45" y="412"/>
                  </a:cubicBezTo>
                  <a:lnTo>
                    <a:pt x="57" y="412"/>
                  </a:lnTo>
                  <a:lnTo>
                    <a:pt x="67" y="401"/>
                  </a:lnTo>
                  <a:lnTo>
                    <a:pt x="79" y="401"/>
                  </a:lnTo>
                  <a:lnTo>
                    <a:pt x="79" y="390"/>
                  </a:lnTo>
                  <a:lnTo>
                    <a:pt x="90" y="390"/>
                  </a:lnTo>
                  <a:cubicBezTo>
                    <a:pt x="101" y="390"/>
                    <a:pt x="112" y="379"/>
                    <a:pt x="112" y="379"/>
                  </a:cubicBezTo>
                  <a:cubicBezTo>
                    <a:pt x="123" y="390"/>
                    <a:pt x="123" y="390"/>
                    <a:pt x="134" y="390"/>
                  </a:cubicBezTo>
                  <a:cubicBezTo>
                    <a:pt x="168" y="390"/>
                    <a:pt x="190" y="401"/>
                    <a:pt x="212" y="423"/>
                  </a:cubicBezTo>
                  <a:cubicBezTo>
                    <a:pt x="223" y="434"/>
                    <a:pt x="223" y="434"/>
                    <a:pt x="223" y="446"/>
                  </a:cubicBezTo>
                  <a:cubicBezTo>
                    <a:pt x="245" y="490"/>
                    <a:pt x="235" y="545"/>
                    <a:pt x="235" y="601"/>
                  </a:cubicBezTo>
                  <a:lnTo>
                    <a:pt x="235" y="612"/>
                  </a:lnTo>
                  <a:lnTo>
                    <a:pt x="223" y="624"/>
                  </a:lnTo>
                  <a:cubicBezTo>
                    <a:pt x="212" y="646"/>
                    <a:pt x="212" y="668"/>
                    <a:pt x="223" y="690"/>
                  </a:cubicBezTo>
                  <a:lnTo>
                    <a:pt x="235" y="701"/>
                  </a:lnTo>
                  <a:lnTo>
                    <a:pt x="268" y="701"/>
                  </a:lnTo>
                  <a:cubicBezTo>
                    <a:pt x="290" y="679"/>
                    <a:pt x="301" y="657"/>
                    <a:pt x="312" y="634"/>
                  </a:cubicBezTo>
                  <a:lnTo>
                    <a:pt x="368" y="634"/>
                  </a:lnTo>
                  <a:cubicBezTo>
                    <a:pt x="368" y="657"/>
                    <a:pt x="379" y="668"/>
                    <a:pt x="390" y="679"/>
                  </a:cubicBezTo>
                  <a:cubicBezTo>
                    <a:pt x="396" y="685"/>
                    <a:pt x="401" y="687"/>
                    <a:pt x="408" y="687"/>
                  </a:cubicBezTo>
                  <a:cubicBezTo>
                    <a:pt x="415" y="687"/>
                    <a:pt x="424" y="685"/>
                    <a:pt x="435" y="679"/>
                  </a:cubicBezTo>
                  <a:cubicBezTo>
                    <a:pt x="446" y="668"/>
                    <a:pt x="446" y="657"/>
                    <a:pt x="435" y="634"/>
                  </a:cubicBezTo>
                  <a:cubicBezTo>
                    <a:pt x="446" y="634"/>
                    <a:pt x="446" y="634"/>
                    <a:pt x="457" y="646"/>
                  </a:cubicBezTo>
                  <a:cubicBezTo>
                    <a:pt x="457" y="646"/>
                    <a:pt x="468" y="646"/>
                    <a:pt x="479" y="657"/>
                  </a:cubicBezTo>
                  <a:lnTo>
                    <a:pt x="490" y="657"/>
                  </a:lnTo>
                  <a:lnTo>
                    <a:pt x="502" y="668"/>
                  </a:lnTo>
                  <a:cubicBezTo>
                    <a:pt x="502" y="668"/>
                    <a:pt x="512" y="668"/>
                    <a:pt x="512" y="679"/>
                  </a:cubicBezTo>
                  <a:lnTo>
                    <a:pt x="524" y="679"/>
                  </a:lnTo>
                  <a:cubicBezTo>
                    <a:pt x="524" y="690"/>
                    <a:pt x="534" y="701"/>
                    <a:pt x="534" y="701"/>
                  </a:cubicBezTo>
                  <a:cubicBezTo>
                    <a:pt x="546" y="713"/>
                    <a:pt x="546" y="713"/>
                    <a:pt x="557" y="713"/>
                  </a:cubicBezTo>
                  <a:lnTo>
                    <a:pt x="557" y="679"/>
                  </a:lnTo>
                  <a:cubicBezTo>
                    <a:pt x="546" y="668"/>
                    <a:pt x="546" y="668"/>
                    <a:pt x="546" y="657"/>
                  </a:cubicBezTo>
                  <a:lnTo>
                    <a:pt x="557" y="657"/>
                  </a:lnTo>
                  <a:lnTo>
                    <a:pt x="557" y="668"/>
                  </a:lnTo>
                  <a:cubicBezTo>
                    <a:pt x="557" y="690"/>
                    <a:pt x="557" y="713"/>
                    <a:pt x="568" y="723"/>
                  </a:cubicBezTo>
                  <a:cubicBezTo>
                    <a:pt x="557" y="746"/>
                    <a:pt x="557" y="757"/>
                    <a:pt x="557" y="768"/>
                  </a:cubicBezTo>
                  <a:cubicBezTo>
                    <a:pt x="557" y="790"/>
                    <a:pt x="557" y="824"/>
                    <a:pt x="568" y="846"/>
                  </a:cubicBezTo>
                  <a:lnTo>
                    <a:pt x="579" y="846"/>
                  </a:lnTo>
                  <a:cubicBezTo>
                    <a:pt x="579" y="857"/>
                    <a:pt x="579" y="868"/>
                    <a:pt x="591" y="879"/>
                  </a:cubicBezTo>
                  <a:cubicBezTo>
                    <a:pt x="601" y="891"/>
                    <a:pt x="601" y="891"/>
                    <a:pt x="613" y="891"/>
                  </a:cubicBezTo>
                  <a:cubicBezTo>
                    <a:pt x="613" y="901"/>
                    <a:pt x="623" y="913"/>
                    <a:pt x="635" y="924"/>
                  </a:cubicBezTo>
                  <a:cubicBezTo>
                    <a:pt x="638" y="927"/>
                    <a:pt x="642" y="928"/>
                    <a:pt x="647" y="928"/>
                  </a:cubicBezTo>
                  <a:cubicBezTo>
                    <a:pt x="658" y="928"/>
                    <a:pt x="671" y="920"/>
                    <a:pt x="680" y="913"/>
                  </a:cubicBezTo>
                  <a:lnTo>
                    <a:pt x="680" y="879"/>
                  </a:lnTo>
                  <a:lnTo>
                    <a:pt x="702" y="879"/>
                  </a:lnTo>
                  <a:cubicBezTo>
                    <a:pt x="712" y="868"/>
                    <a:pt x="712" y="846"/>
                    <a:pt x="712" y="835"/>
                  </a:cubicBezTo>
                  <a:cubicBezTo>
                    <a:pt x="712" y="824"/>
                    <a:pt x="712" y="812"/>
                    <a:pt x="702" y="812"/>
                  </a:cubicBezTo>
                  <a:lnTo>
                    <a:pt x="702" y="802"/>
                  </a:lnTo>
                  <a:lnTo>
                    <a:pt x="702" y="779"/>
                  </a:lnTo>
                  <a:lnTo>
                    <a:pt x="702" y="757"/>
                  </a:lnTo>
                  <a:lnTo>
                    <a:pt x="702" y="746"/>
                  </a:lnTo>
                  <a:lnTo>
                    <a:pt x="702" y="735"/>
                  </a:lnTo>
                  <a:cubicBezTo>
                    <a:pt x="702" y="735"/>
                    <a:pt x="702" y="723"/>
                    <a:pt x="712" y="723"/>
                  </a:cubicBezTo>
                  <a:lnTo>
                    <a:pt x="712" y="713"/>
                  </a:lnTo>
                  <a:lnTo>
                    <a:pt x="724" y="701"/>
                  </a:lnTo>
                  <a:lnTo>
                    <a:pt x="724" y="690"/>
                  </a:lnTo>
                  <a:lnTo>
                    <a:pt x="735" y="690"/>
                  </a:lnTo>
                  <a:lnTo>
                    <a:pt x="746" y="679"/>
                  </a:lnTo>
                  <a:cubicBezTo>
                    <a:pt x="757" y="668"/>
                    <a:pt x="779" y="657"/>
                    <a:pt x="801" y="657"/>
                  </a:cubicBezTo>
                  <a:cubicBezTo>
                    <a:pt x="813" y="657"/>
                    <a:pt x="813" y="634"/>
                    <a:pt x="813" y="624"/>
                  </a:cubicBezTo>
                  <a:lnTo>
                    <a:pt x="813" y="612"/>
                  </a:lnTo>
                  <a:lnTo>
                    <a:pt x="846" y="612"/>
                  </a:lnTo>
                  <a:cubicBezTo>
                    <a:pt x="868" y="601"/>
                    <a:pt x="868" y="579"/>
                    <a:pt x="857" y="568"/>
                  </a:cubicBezTo>
                  <a:cubicBezTo>
                    <a:pt x="857" y="557"/>
                    <a:pt x="857" y="557"/>
                    <a:pt x="846" y="557"/>
                  </a:cubicBezTo>
                  <a:lnTo>
                    <a:pt x="857" y="557"/>
                  </a:lnTo>
                  <a:cubicBezTo>
                    <a:pt x="846" y="557"/>
                    <a:pt x="846" y="557"/>
                    <a:pt x="846" y="545"/>
                  </a:cubicBezTo>
                  <a:cubicBezTo>
                    <a:pt x="835" y="535"/>
                    <a:pt x="824" y="535"/>
                    <a:pt x="824" y="523"/>
                  </a:cubicBezTo>
                  <a:cubicBezTo>
                    <a:pt x="824" y="512"/>
                    <a:pt x="835" y="501"/>
                    <a:pt x="835" y="501"/>
                  </a:cubicBezTo>
                  <a:cubicBezTo>
                    <a:pt x="824" y="490"/>
                    <a:pt x="813" y="490"/>
                    <a:pt x="801" y="490"/>
                  </a:cubicBezTo>
                  <a:lnTo>
                    <a:pt x="801" y="468"/>
                  </a:lnTo>
                  <a:cubicBezTo>
                    <a:pt x="801" y="468"/>
                    <a:pt x="791" y="456"/>
                    <a:pt x="779" y="456"/>
                  </a:cubicBezTo>
                  <a:cubicBezTo>
                    <a:pt x="735" y="479"/>
                    <a:pt x="690" y="479"/>
                    <a:pt x="646" y="479"/>
                  </a:cubicBezTo>
                  <a:cubicBezTo>
                    <a:pt x="635" y="479"/>
                    <a:pt x="613" y="468"/>
                    <a:pt x="601" y="468"/>
                  </a:cubicBezTo>
                  <a:cubicBezTo>
                    <a:pt x="579" y="446"/>
                    <a:pt x="568" y="434"/>
                    <a:pt x="557" y="412"/>
                  </a:cubicBezTo>
                  <a:lnTo>
                    <a:pt x="557" y="379"/>
                  </a:lnTo>
                  <a:cubicBezTo>
                    <a:pt x="557" y="367"/>
                    <a:pt x="568" y="367"/>
                    <a:pt x="568" y="357"/>
                  </a:cubicBezTo>
                  <a:lnTo>
                    <a:pt x="557" y="345"/>
                  </a:lnTo>
                  <a:lnTo>
                    <a:pt x="557" y="334"/>
                  </a:lnTo>
                  <a:lnTo>
                    <a:pt x="557" y="312"/>
                  </a:lnTo>
                  <a:lnTo>
                    <a:pt x="557" y="301"/>
                  </a:lnTo>
                  <a:cubicBezTo>
                    <a:pt x="568" y="278"/>
                    <a:pt x="568" y="268"/>
                    <a:pt x="579" y="256"/>
                  </a:cubicBezTo>
                  <a:cubicBezTo>
                    <a:pt x="591" y="245"/>
                    <a:pt x="591" y="212"/>
                    <a:pt x="568" y="212"/>
                  </a:cubicBezTo>
                  <a:lnTo>
                    <a:pt x="579" y="212"/>
                  </a:lnTo>
                  <a:cubicBezTo>
                    <a:pt x="591" y="179"/>
                    <a:pt x="613" y="134"/>
                    <a:pt x="623" y="100"/>
                  </a:cubicBezTo>
                  <a:lnTo>
                    <a:pt x="623" y="90"/>
                  </a:lnTo>
                  <a:lnTo>
                    <a:pt x="568" y="90"/>
                  </a:lnTo>
                  <a:cubicBezTo>
                    <a:pt x="557" y="100"/>
                    <a:pt x="557" y="112"/>
                    <a:pt x="546" y="123"/>
                  </a:cubicBezTo>
                  <a:cubicBezTo>
                    <a:pt x="546" y="100"/>
                    <a:pt x="557" y="90"/>
                    <a:pt x="557" y="78"/>
                  </a:cubicBezTo>
                  <a:cubicBezTo>
                    <a:pt x="546" y="68"/>
                    <a:pt x="546" y="68"/>
                    <a:pt x="546" y="56"/>
                  </a:cubicBezTo>
                  <a:lnTo>
                    <a:pt x="534" y="56"/>
                  </a:lnTo>
                  <a:cubicBezTo>
                    <a:pt x="524" y="45"/>
                    <a:pt x="524" y="23"/>
                    <a:pt x="512" y="11"/>
                  </a:cubicBezTo>
                  <a:lnTo>
                    <a:pt x="512"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20"/>
            <p:cNvSpPr/>
            <p:nvPr/>
          </p:nvSpPr>
          <p:spPr>
            <a:xfrm>
              <a:off x="3949458" y="1862312"/>
              <a:ext cx="35" cy="35"/>
            </a:xfrm>
            <a:custGeom>
              <a:avLst/>
              <a:gdLst/>
              <a:ahLst/>
              <a:cxnLst/>
              <a:rect l="l" t="t" r="r" b="b"/>
              <a:pathLst>
                <a:path w="1" h="1" extrusionOk="0">
                  <a:moveTo>
                    <a:pt x="1" y="1"/>
                  </a:moveTo>
                  <a:lnTo>
                    <a:pt x="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20"/>
            <p:cNvSpPr/>
            <p:nvPr/>
          </p:nvSpPr>
          <p:spPr>
            <a:xfrm>
              <a:off x="3944818" y="1923227"/>
              <a:ext cx="11652" cy="13641"/>
            </a:xfrm>
            <a:custGeom>
              <a:avLst/>
              <a:gdLst/>
              <a:ahLst/>
              <a:cxnLst/>
              <a:rect l="l" t="t" r="r" b="b"/>
              <a:pathLst>
                <a:path w="334" h="391" extrusionOk="0">
                  <a:moveTo>
                    <a:pt x="123" y="1"/>
                  </a:moveTo>
                  <a:cubicBezTo>
                    <a:pt x="111" y="1"/>
                    <a:pt x="101" y="12"/>
                    <a:pt x="89" y="12"/>
                  </a:cubicBezTo>
                  <a:cubicBezTo>
                    <a:pt x="79" y="12"/>
                    <a:pt x="67" y="23"/>
                    <a:pt x="56" y="23"/>
                  </a:cubicBezTo>
                  <a:cubicBezTo>
                    <a:pt x="45" y="34"/>
                    <a:pt x="34" y="45"/>
                    <a:pt x="23" y="67"/>
                  </a:cubicBezTo>
                  <a:cubicBezTo>
                    <a:pt x="23" y="79"/>
                    <a:pt x="12" y="90"/>
                    <a:pt x="12" y="101"/>
                  </a:cubicBezTo>
                  <a:cubicBezTo>
                    <a:pt x="0" y="123"/>
                    <a:pt x="0" y="134"/>
                    <a:pt x="0" y="156"/>
                  </a:cubicBezTo>
                  <a:lnTo>
                    <a:pt x="0" y="201"/>
                  </a:lnTo>
                  <a:cubicBezTo>
                    <a:pt x="12" y="201"/>
                    <a:pt x="12" y="212"/>
                    <a:pt x="12" y="212"/>
                  </a:cubicBezTo>
                  <a:cubicBezTo>
                    <a:pt x="12" y="235"/>
                    <a:pt x="12" y="257"/>
                    <a:pt x="23" y="279"/>
                  </a:cubicBezTo>
                  <a:cubicBezTo>
                    <a:pt x="34" y="312"/>
                    <a:pt x="56" y="334"/>
                    <a:pt x="79" y="357"/>
                  </a:cubicBezTo>
                  <a:cubicBezTo>
                    <a:pt x="89" y="368"/>
                    <a:pt x="111" y="379"/>
                    <a:pt x="123" y="379"/>
                  </a:cubicBezTo>
                  <a:lnTo>
                    <a:pt x="134" y="390"/>
                  </a:lnTo>
                  <a:lnTo>
                    <a:pt x="223" y="390"/>
                  </a:lnTo>
                  <a:cubicBezTo>
                    <a:pt x="234" y="379"/>
                    <a:pt x="257" y="368"/>
                    <a:pt x="267" y="368"/>
                  </a:cubicBezTo>
                  <a:lnTo>
                    <a:pt x="301" y="334"/>
                  </a:lnTo>
                  <a:cubicBezTo>
                    <a:pt x="301" y="324"/>
                    <a:pt x="312" y="312"/>
                    <a:pt x="312" y="301"/>
                  </a:cubicBezTo>
                  <a:cubicBezTo>
                    <a:pt x="323" y="279"/>
                    <a:pt x="334" y="257"/>
                    <a:pt x="334" y="235"/>
                  </a:cubicBezTo>
                  <a:lnTo>
                    <a:pt x="334" y="190"/>
                  </a:lnTo>
                  <a:cubicBezTo>
                    <a:pt x="334" y="168"/>
                    <a:pt x="323" y="146"/>
                    <a:pt x="312" y="123"/>
                  </a:cubicBezTo>
                  <a:cubicBezTo>
                    <a:pt x="312" y="112"/>
                    <a:pt x="301" y="101"/>
                    <a:pt x="289" y="90"/>
                  </a:cubicBezTo>
                  <a:lnTo>
                    <a:pt x="289" y="79"/>
                  </a:lnTo>
                  <a:lnTo>
                    <a:pt x="267" y="57"/>
                  </a:lnTo>
                  <a:cubicBezTo>
                    <a:pt x="267" y="57"/>
                    <a:pt x="257" y="57"/>
                    <a:pt x="257" y="45"/>
                  </a:cubicBezTo>
                  <a:cubicBezTo>
                    <a:pt x="245" y="34"/>
                    <a:pt x="223" y="23"/>
                    <a:pt x="200" y="12"/>
                  </a:cubicBezTo>
                  <a:lnTo>
                    <a:pt x="178" y="12"/>
                  </a:lnTo>
                  <a:cubicBezTo>
                    <a:pt x="168" y="1"/>
                    <a:pt x="168" y="1"/>
                    <a:pt x="15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20"/>
            <p:cNvSpPr/>
            <p:nvPr/>
          </p:nvSpPr>
          <p:spPr>
            <a:xfrm>
              <a:off x="3944818" y="1923227"/>
              <a:ext cx="9350" cy="13222"/>
            </a:xfrm>
            <a:custGeom>
              <a:avLst/>
              <a:gdLst/>
              <a:ahLst/>
              <a:cxnLst/>
              <a:rect l="l" t="t" r="r" b="b"/>
              <a:pathLst>
                <a:path w="268" h="379" extrusionOk="0">
                  <a:moveTo>
                    <a:pt x="123" y="1"/>
                  </a:moveTo>
                  <a:cubicBezTo>
                    <a:pt x="111" y="1"/>
                    <a:pt x="101" y="12"/>
                    <a:pt x="89" y="12"/>
                  </a:cubicBezTo>
                  <a:cubicBezTo>
                    <a:pt x="79" y="12"/>
                    <a:pt x="67" y="23"/>
                    <a:pt x="56" y="23"/>
                  </a:cubicBezTo>
                  <a:cubicBezTo>
                    <a:pt x="45" y="34"/>
                    <a:pt x="34" y="45"/>
                    <a:pt x="23" y="67"/>
                  </a:cubicBezTo>
                  <a:cubicBezTo>
                    <a:pt x="23" y="79"/>
                    <a:pt x="12" y="90"/>
                    <a:pt x="12" y="101"/>
                  </a:cubicBezTo>
                  <a:cubicBezTo>
                    <a:pt x="0" y="123"/>
                    <a:pt x="0" y="134"/>
                    <a:pt x="0" y="156"/>
                  </a:cubicBezTo>
                  <a:lnTo>
                    <a:pt x="0" y="201"/>
                  </a:lnTo>
                  <a:cubicBezTo>
                    <a:pt x="12" y="201"/>
                    <a:pt x="12" y="212"/>
                    <a:pt x="12" y="212"/>
                  </a:cubicBezTo>
                  <a:cubicBezTo>
                    <a:pt x="12" y="235"/>
                    <a:pt x="12" y="257"/>
                    <a:pt x="23" y="279"/>
                  </a:cubicBezTo>
                  <a:cubicBezTo>
                    <a:pt x="34" y="312"/>
                    <a:pt x="56" y="334"/>
                    <a:pt x="79" y="357"/>
                  </a:cubicBezTo>
                  <a:cubicBezTo>
                    <a:pt x="89" y="368"/>
                    <a:pt x="111" y="379"/>
                    <a:pt x="123" y="379"/>
                  </a:cubicBezTo>
                  <a:lnTo>
                    <a:pt x="134" y="379"/>
                  </a:lnTo>
                  <a:cubicBezTo>
                    <a:pt x="145" y="368"/>
                    <a:pt x="145" y="346"/>
                    <a:pt x="145" y="334"/>
                  </a:cubicBezTo>
                  <a:cubicBezTo>
                    <a:pt x="134" y="324"/>
                    <a:pt x="134" y="312"/>
                    <a:pt x="134" y="312"/>
                  </a:cubicBezTo>
                  <a:cubicBezTo>
                    <a:pt x="123" y="301"/>
                    <a:pt x="123" y="301"/>
                    <a:pt x="123" y="290"/>
                  </a:cubicBezTo>
                  <a:lnTo>
                    <a:pt x="111" y="290"/>
                  </a:lnTo>
                  <a:lnTo>
                    <a:pt x="111" y="279"/>
                  </a:lnTo>
                  <a:lnTo>
                    <a:pt x="111" y="268"/>
                  </a:lnTo>
                  <a:cubicBezTo>
                    <a:pt x="101" y="257"/>
                    <a:pt x="101" y="257"/>
                    <a:pt x="101" y="245"/>
                  </a:cubicBezTo>
                  <a:lnTo>
                    <a:pt x="101" y="223"/>
                  </a:lnTo>
                  <a:lnTo>
                    <a:pt x="101" y="201"/>
                  </a:lnTo>
                  <a:cubicBezTo>
                    <a:pt x="101" y="201"/>
                    <a:pt x="111" y="201"/>
                    <a:pt x="111" y="190"/>
                  </a:cubicBezTo>
                  <a:lnTo>
                    <a:pt x="111" y="168"/>
                  </a:lnTo>
                  <a:cubicBezTo>
                    <a:pt x="123" y="156"/>
                    <a:pt x="123" y="156"/>
                    <a:pt x="123" y="146"/>
                  </a:cubicBezTo>
                  <a:cubicBezTo>
                    <a:pt x="134" y="146"/>
                    <a:pt x="145" y="134"/>
                    <a:pt x="145" y="123"/>
                  </a:cubicBezTo>
                  <a:cubicBezTo>
                    <a:pt x="156" y="112"/>
                    <a:pt x="156" y="101"/>
                    <a:pt x="156" y="90"/>
                  </a:cubicBezTo>
                  <a:lnTo>
                    <a:pt x="168" y="90"/>
                  </a:lnTo>
                  <a:cubicBezTo>
                    <a:pt x="178" y="90"/>
                    <a:pt x="190" y="79"/>
                    <a:pt x="190" y="79"/>
                  </a:cubicBezTo>
                  <a:cubicBezTo>
                    <a:pt x="200" y="79"/>
                    <a:pt x="212" y="90"/>
                    <a:pt x="223" y="101"/>
                  </a:cubicBezTo>
                  <a:cubicBezTo>
                    <a:pt x="234" y="101"/>
                    <a:pt x="245" y="101"/>
                    <a:pt x="257" y="90"/>
                  </a:cubicBezTo>
                  <a:cubicBezTo>
                    <a:pt x="267" y="79"/>
                    <a:pt x="267" y="57"/>
                    <a:pt x="257" y="45"/>
                  </a:cubicBezTo>
                  <a:cubicBezTo>
                    <a:pt x="245" y="34"/>
                    <a:pt x="223" y="23"/>
                    <a:pt x="200" y="12"/>
                  </a:cubicBezTo>
                  <a:lnTo>
                    <a:pt x="178" y="12"/>
                  </a:lnTo>
                  <a:cubicBezTo>
                    <a:pt x="168" y="1"/>
                    <a:pt x="168" y="1"/>
                    <a:pt x="15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20"/>
            <p:cNvSpPr/>
            <p:nvPr/>
          </p:nvSpPr>
          <p:spPr>
            <a:xfrm>
              <a:off x="3921164" y="1930623"/>
              <a:ext cx="9350" cy="12036"/>
            </a:xfrm>
            <a:custGeom>
              <a:avLst/>
              <a:gdLst/>
              <a:ahLst/>
              <a:cxnLst/>
              <a:rect l="l" t="t" r="r" b="b"/>
              <a:pathLst>
                <a:path w="268" h="345" extrusionOk="0">
                  <a:moveTo>
                    <a:pt x="134" y="0"/>
                  </a:moveTo>
                  <a:cubicBezTo>
                    <a:pt x="111" y="0"/>
                    <a:pt x="100" y="11"/>
                    <a:pt x="89" y="23"/>
                  </a:cubicBezTo>
                  <a:cubicBezTo>
                    <a:pt x="67" y="23"/>
                    <a:pt x="67" y="33"/>
                    <a:pt x="55" y="45"/>
                  </a:cubicBezTo>
                  <a:cubicBezTo>
                    <a:pt x="45" y="56"/>
                    <a:pt x="33" y="67"/>
                    <a:pt x="23" y="89"/>
                  </a:cubicBezTo>
                  <a:cubicBezTo>
                    <a:pt x="23" y="100"/>
                    <a:pt x="11" y="112"/>
                    <a:pt x="11" y="134"/>
                  </a:cubicBezTo>
                  <a:cubicBezTo>
                    <a:pt x="0" y="156"/>
                    <a:pt x="0" y="178"/>
                    <a:pt x="11" y="201"/>
                  </a:cubicBezTo>
                  <a:cubicBezTo>
                    <a:pt x="11" y="223"/>
                    <a:pt x="11" y="245"/>
                    <a:pt x="23" y="256"/>
                  </a:cubicBezTo>
                  <a:cubicBezTo>
                    <a:pt x="33" y="278"/>
                    <a:pt x="33" y="290"/>
                    <a:pt x="45" y="300"/>
                  </a:cubicBezTo>
                  <a:cubicBezTo>
                    <a:pt x="55" y="312"/>
                    <a:pt x="67" y="322"/>
                    <a:pt x="89" y="334"/>
                  </a:cubicBezTo>
                  <a:cubicBezTo>
                    <a:pt x="100" y="345"/>
                    <a:pt x="111" y="345"/>
                    <a:pt x="134" y="345"/>
                  </a:cubicBezTo>
                  <a:lnTo>
                    <a:pt x="167" y="345"/>
                  </a:lnTo>
                  <a:cubicBezTo>
                    <a:pt x="189" y="334"/>
                    <a:pt x="211" y="312"/>
                    <a:pt x="223" y="300"/>
                  </a:cubicBezTo>
                  <a:cubicBezTo>
                    <a:pt x="223" y="290"/>
                    <a:pt x="223" y="290"/>
                    <a:pt x="233" y="290"/>
                  </a:cubicBezTo>
                  <a:cubicBezTo>
                    <a:pt x="233" y="278"/>
                    <a:pt x="245" y="267"/>
                    <a:pt x="245" y="256"/>
                  </a:cubicBezTo>
                  <a:lnTo>
                    <a:pt x="256" y="256"/>
                  </a:lnTo>
                  <a:cubicBezTo>
                    <a:pt x="267" y="223"/>
                    <a:pt x="267" y="201"/>
                    <a:pt x="267" y="156"/>
                  </a:cubicBezTo>
                  <a:cubicBezTo>
                    <a:pt x="267" y="134"/>
                    <a:pt x="267" y="112"/>
                    <a:pt x="256" y="78"/>
                  </a:cubicBezTo>
                  <a:cubicBezTo>
                    <a:pt x="256" y="78"/>
                    <a:pt x="245" y="78"/>
                    <a:pt x="245" y="67"/>
                  </a:cubicBezTo>
                  <a:cubicBezTo>
                    <a:pt x="245" y="56"/>
                    <a:pt x="233" y="45"/>
                    <a:pt x="223" y="33"/>
                  </a:cubicBezTo>
                  <a:lnTo>
                    <a:pt x="189" y="0"/>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20"/>
            <p:cNvSpPr/>
            <p:nvPr/>
          </p:nvSpPr>
          <p:spPr>
            <a:xfrm>
              <a:off x="3921164" y="1930623"/>
              <a:ext cx="9350" cy="11687"/>
            </a:xfrm>
            <a:custGeom>
              <a:avLst/>
              <a:gdLst/>
              <a:ahLst/>
              <a:cxnLst/>
              <a:rect l="l" t="t" r="r" b="b"/>
              <a:pathLst>
                <a:path w="268" h="335" extrusionOk="0">
                  <a:moveTo>
                    <a:pt x="134" y="0"/>
                  </a:moveTo>
                  <a:cubicBezTo>
                    <a:pt x="111" y="0"/>
                    <a:pt x="100" y="11"/>
                    <a:pt x="89" y="23"/>
                  </a:cubicBezTo>
                  <a:cubicBezTo>
                    <a:pt x="67" y="23"/>
                    <a:pt x="67" y="33"/>
                    <a:pt x="55" y="45"/>
                  </a:cubicBezTo>
                  <a:cubicBezTo>
                    <a:pt x="45" y="56"/>
                    <a:pt x="33" y="67"/>
                    <a:pt x="23" y="89"/>
                  </a:cubicBezTo>
                  <a:cubicBezTo>
                    <a:pt x="23" y="100"/>
                    <a:pt x="11" y="112"/>
                    <a:pt x="11" y="134"/>
                  </a:cubicBezTo>
                  <a:cubicBezTo>
                    <a:pt x="0" y="156"/>
                    <a:pt x="0" y="178"/>
                    <a:pt x="11" y="201"/>
                  </a:cubicBezTo>
                  <a:lnTo>
                    <a:pt x="11" y="223"/>
                  </a:lnTo>
                  <a:cubicBezTo>
                    <a:pt x="11" y="211"/>
                    <a:pt x="23" y="211"/>
                    <a:pt x="23" y="211"/>
                  </a:cubicBezTo>
                  <a:lnTo>
                    <a:pt x="23" y="201"/>
                  </a:lnTo>
                  <a:cubicBezTo>
                    <a:pt x="33" y="201"/>
                    <a:pt x="33" y="189"/>
                    <a:pt x="33" y="189"/>
                  </a:cubicBezTo>
                  <a:lnTo>
                    <a:pt x="55" y="167"/>
                  </a:lnTo>
                  <a:lnTo>
                    <a:pt x="89" y="134"/>
                  </a:lnTo>
                  <a:lnTo>
                    <a:pt x="100" y="134"/>
                  </a:lnTo>
                  <a:cubicBezTo>
                    <a:pt x="122" y="134"/>
                    <a:pt x="144" y="145"/>
                    <a:pt x="156" y="156"/>
                  </a:cubicBezTo>
                  <a:lnTo>
                    <a:pt x="178" y="178"/>
                  </a:lnTo>
                  <a:lnTo>
                    <a:pt x="178" y="189"/>
                  </a:lnTo>
                  <a:lnTo>
                    <a:pt x="189" y="201"/>
                  </a:lnTo>
                  <a:lnTo>
                    <a:pt x="189" y="211"/>
                  </a:lnTo>
                  <a:lnTo>
                    <a:pt x="189" y="223"/>
                  </a:lnTo>
                  <a:cubicBezTo>
                    <a:pt x="200" y="223"/>
                    <a:pt x="200" y="233"/>
                    <a:pt x="200" y="245"/>
                  </a:cubicBezTo>
                  <a:lnTo>
                    <a:pt x="200" y="256"/>
                  </a:lnTo>
                  <a:lnTo>
                    <a:pt x="200" y="267"/>
                  </a:lnTo>
                  <a:cubicBezTo>
                    <a:pt x="200" y="278"/>
                    <a:pt x="189" y="278"/>
                    <a:pt x="200" y="278"/>
                  </a:cubicBezTo>
                  <a:cubicBezTo>
                    <a:pt x="189" y="278"/>
                    <a:pt x="189" y="290"/>
                    <a:pt x="189" y="290"/>
                  </a:cubicBezTo>
                  <a:lnTo>
                    <a:pt x="189" y="334"/>
                  </a:lnTo>
                  <a:lnTo>
                    <a:pt x="223" y="300"/>
                  </a:lnTo>
                  <a:cubicBezTo>
                    <a:pt x="223" y="290"/>
                    <a:pt x="223" y="290"/>
                    <a:pt x="233" y="290"/>
                  </a:cubicBezTo>
                  <a:cubicBezTo>
                    <a:pt x="233" y="278"/>
                    <a:pt x="245" y="267"/>
                    <a:pt x="245" y="256"/>
                  </a:cubicBezTo>
                  <a:lnTo>
                    <a:pt x="256" y="256"/>
                  </a:lnTo>
                  <a:cubicBezTo>
                    <a:pt x="256" y="233"/>
                    <a:pt x="267" y="211"/>
                    <a:pt x="267" y="201"/>
                  </a:cubicBezTo>
                  <a:lnTo>
                    <a:pt x="267" y="189"/>
                  </a:lnTo>
                  <a:lnTo>
                    <a:pt x="267" y="156"/>
                  </a:lnTo>
                  <a:lnTo>
                    <a:pt x="267" y="134"/>
                  </a:lnTo>
                  <a:lnTo>
                    <a:pt x="267" y="122"/>
                  </a:lnTo>
                  <a:cubicBezTo>
                    <a:pt x="267" y="100"/>
                    <a:pt x="256" y="89"/>
                    <a:pt x="256" y="78"/>
                  </a:cubicBezTo>
                  <a:cubicBezTo>
                    <a:pt x="256" y="78"/>
                    <a:pt x="245" y="78"/>
                    <a:pt x="245" y="67"/>
                  </a:cubicBezTo>
                  <a:cubicBezTo>
                    <a:pt x="245" y="56"/>
                    <a:pt x="245" y="56"/>
                    <a:pt x="233" y="45"/>
                  </a:cubicBezTo>
                  <a:lnTo>
                    <a:pt x="223" y="33"/>
                  </a:lnTo>
                  <a:lnTo>
                    <a:pt x="211" y="23"/>
                  </a:lnTo>
                  <a:lnTo>
                    <a:pt x="200" y="11"/>
                  </a:lnTo>
                  <a:cubicBezTo>
                    <a:pt x="200" y="11"/>
                    <a:pt x="189" y="11"/>
                    <a:pt x="1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20"/>
            <p:cNvSpPr/>
            <p:nvPr/>
          </p:nvSpPr>
          <p:spPr>
            <a:xfrm>
              <a:off x="3917291" y="1903690"/>
              <a:ext cx="30666" cy="43644"/>
            </a:xfrm>
            <a:custGeom>
              <a:avLst/>
              <a:gdLst/>
              <a:ahLst/>
              <a:cxnLst/>
              <a:rect l="l" t="t" r="r" b="b"/>
              <a:pathLst>
                <a:path w="879" h="1251" extrusionOk="0">
                  <a:moveTo>
                    <a:pt x="618" y="1"/>
                  </a:moveTo>
                  <a:cubicBezTo>
                    <a:pt x="605" y="1"/>
                    <a:pt x="592" y="2"/>
                    <a:pt x="578" y="5"/>
                  </a:cubicBezTo>
                  <a:lnTo>
                    <a:pt x="556" y="5"/>
                  </a:lnTo>
                  <a:cubicBezTo>
                    <a:pt x="534" y="5"/>
                    <a:pt x="500" y="16"/>
                    <a:pt x="478" y="27"/>
                  </a:cubicBezTo>
                  <a:cubicBezTo>
                    <a:pt x="433" y="61"/>
                    <a:pt x="423" y="116"/>
                    <a:pt x="411" y="172"/>
                  </a:cubicBezTo>
                  <a:lnTo>
                    <a:pt x="411" y="182"/>
                  </a:lnTo>
                  <a:lnTo>
                    <a:pt x="411" y="205"/>
                  </a:lnTo>
                  <a:cubicBezTo>
                    <a:pt x="378" y="172"/>
                    <a:pt x="356" y="150"/>
                    <a:pt x="311" y="127"/>
                  </a:cubicBezTo>
                  <a:lnTo>
                    <a:pt x="289" y="127"/>
                  </a:lnTo>
                  <a:cubicBezTo>
                    <a:pt x="267" y="116"/>
                    <a:pt x="245" y="116"/>
                    <a:pt x="222" y="116"/>
                  </a:cubicBezTo>
                  <a:lnTo>
                    <a:pt x="200" y="116"/>
                  </a:lnTo>
                  <a:cubicBezTo>
                    <a:pt x="178" y="116"/>
                    <a:pt x="156" y="127"/>
                    <a:pt x="134" y="127"/>
                  </a:cubicBezTo>
                  <a:cubicBezTo>
                    <a:pt x="122" y="138"/>
                    <a:pt x="111" y="150"/>
                    <a:pt x="100" y="150"/>
                  </a:cubicBezTo>
                  <a:cubicBezTo>
                    <a:pt x="100" y="150"/>
                    <a:pt x="89" y="150"/>
                    <a:pt x="89" y="160"/>
                  </a:cubicBezTo>
                  <a:cubicBezTo>
                    <a:pt x="89" y="160"/>
                    <a:pt x="77" y="160"/>
                    <a:pt x="77" y="172"/>
                  </a:cubicBezTo>
                  <a:cubicBezTo>
                    <a:pt x="67" y="182"/>
                    <a:pt x="55" y="182"/>
                    <a:pt x="55" y="194"/>
                  </a:cubicBezTo>
                  <a:cubicBezTo>
                    <a:pt x="45" y="216"/>
                    <a:pt x="33" y="227"/>
                    <a:pt x="22" y="249"/>
                  </a:cubicBezTo>
                  <a:cubicBezTo>
                    <a:pt x="11" y="283"/>
                    <a:pt x="0" y="305"/>
                    <a:pt x="0" y="338"/>
                  </a:cubicBezTo>
                  <a:cubicBezTo>
                    <a:pt x="0" y="372"/>
                    <a:pt x="11" y="405"/>
                    <a:pt x="22" y="427"/>
                  </a:cubicBezTo>
                  <a:lnTo>
                    <a:pt x="22" y="439"/>
                  </a:lnTo>
                  <a:cubicBezTo>
                    <a:pt x="22" y="461"/>
                    <a:pt x="22" y="472"/>
                    <a:pt x="33" y="494"/>
                  </a:cubicBezTo>
                  <a:cubicBezTo>
                    <a:pt x="33" y="516"/>
                    <a:pt x="45" y="538"/>
                    <a:pt x="55" y="561"/>
                  </a:cubicBezTo>
                  <a:cubicBezTo>
                    <a:pt x="55" y="572"/>
                    <a:pt x="67" y="583"/>
                    <a:pt x="77" y="594"/>
                  </a:cubicBezTo>
                  <a:lnTo>
                    <a:pt x="77" y="605"/>
                  </a:lnTo>
                  <a:cubicBezTo>
                    <a:pt x="111" y="639"/>
                    <a:pt x="134" y="661"/>
                    <a:pt x="166" y="683"/>
                  </a:cubicBezTo>
                  <a:cubicBezTo>
                    <a:pt x="189" y="694"/>
                    <a:pt x="222" y="694"/>
                    <a:pt x="245" y="694"/>
                  </a:cubicBezTo>
                  <a:lnTo>
                    <a:pt x="267" y="694"/>
                  </a:lnTo>
                  <a:cubicBezTo>
                    <a:pt x="289" y="694"/>
                    <a:pt x="311" y="694"/>
                    <a:pt x="322" y="683"/>
                  </a:cubicBezTo>
                  <a:cubicBezTo>
                    <a:pt x="334" y="683"/>
                    <a:pt x="344" y="683"/>
                    <a:pt x="344" y="672"/>
                  </a:cubicBezTo>
                  <a:cubicBezTo>
                    <a:pt x="344" y="694"/>
                    <a:pt x="356" y="716"/>
                    <a:pt x="356" y="728"/>
                  </a:cubicBezTo>
                  <a:cubicBezTo>
                    <a:pt x="356" y="739"/>
                    <a:pt x="367" y="750"/>
                    <a:pt x="378" y="761"/>
                  </a:cubicBezTo>
                  <a:cubicBezTo>
                    <a:pt x="378" y="783"/>
                    <a:pt x="389" y="795"/>
                    <a:pt x="411" y="805"/>
                  </a:cubicBezTo>
                  <a:lnTo>
                    <a:pt x="411" y="817"/>
                  </a:lnTo>
                  <a:cubicBezTo>
                    <a:pt x="423" y="817"/>
                    <a:pt x="433" y="828"/>
                    <a:pt x="445" y="828"/>
                  </a:cubicBezTo>
                  <a:cubicBezTo>
                    <a:pt x="445" y="839"/>
                    <a:pt x="456" y="839"/>
                    <a:pt x="456" y="850"/>
                  </a:cubicBezTo>
                  <a:cubicBezTo>
                    <a:pt x="467" y="850"/>
                    <a:pt x="467" y="850"/>
                    <a:pt x="478" y="861"/>
                  </a:cubicBezTo>
                  <a:cubicBezTo>
                    <a:pt x="467" y="861"/>
                    <a:pt x="456" y="872"/>
                    <a:pt x="456" y="884"/>
                  </a:cubicBezTo>
                  <a:cubicBezTo>
                    <a:pt x="445" y="906"/>
                    <a:pt x="433" y="928"/>
                    <a:pt x="433" y="950"/>
                  </a:cubicBezTo>
                  <a:cubicBezTo>
                    <a:pt x="433" y="961"/>
                    <a:pt x="433" y="973"/>
                    <a:pt x="423" y="995"/>
                  </a:cubicBezTo>
                  <a:cubicBezTo>
                    <a:pt x="423" y="1017"/>
                    <a:pt x="433" y="1039"/>
                    <a:pt x="433" y="1050"/>
                  </a:cubicBezTo>
                  <a:lnTo>
                    <a:pt x="433" y="1072"/>
                  </a:lnTo>
                  <a:cubicBezTo>
                    <a:pt x="433" y="1094"/>
                    <a:pt x="433" y="1106"/>
                    <a:pt x="445" y="1117"/>
                  </a:cubicBezTo>
                  <a:cubicBezTo>
                    <a:pt x="445" y="1139"/>
                    <a:pt x="456" y="1161"/>
                    <a:pt x="467" y="1183"/>
                  </a:cubicBezTo>
                  <a:cubicBezTo>
                    <a:pt x="467" y="1195"/>
                    <a:pt x="478" y="1206"/>
                    <a:pt x="489" y="1206"/>
                  </a:cubicBezTo>
                  <a:cubicBezTo>
                    <a:pt x="500" y="1228"/>
                    <a:pt x="512" y="1228"/>
                    <a:pt x="534" y="1240"/>
                  </a:cubicBezTo>
                  <a:cubicBezTo>
                    <a:pt x="556" y="1250"/>
                    <a:pt x="567" y="1250"/>
                    <a:pt x="578" y="1250"/>
                  </a:cubicBezTo>
                  <a:cubicBezTo>
                    <a:pt x="601" y="1250"/>
                    <a:pt x="611" y="1250"/>
                    <a:pt x="623" y="1240"/>
                  </a:cubicBezTo>
                  <a:lnTo>
                    <a:pt x="634" y="1240"/>
                  </a:lnTo>
                  <a:cubicBezTo>
                    <a:pt x="645" y="1240"/>
                    <a:pt x="656" y="1228"/>
                    <a:pt x="667" y="1217"/>
                  </a:cubicBezTo>
                  <a:lnTo>
                    <a:pt x="678" y="1217"/>
                  </a:lnTo>
                  <a:cubicBezTo>
                    <a:pt x="712" y="1183"/>
                    <a:pt x="723" y="1173"/>
                    <a:pt x="734" y="1139"/>
                  </a:cubicBezTo>
                  <a:lnTo>
                    <a:pt x="734" y="1128"/>
                  </a:lnTo>
                  <a:lnTo>
                    <a:pt x="745" y="1128"/>
                  </a:lnTo>
                  <a:cubicBezTo>
                    <a:pt x="745" y="1117"/>
                    <a:pt x="745" y="1094"/>
                    <a:pt x="756" y="1084"/>
                  </a:cubicBezTo>
                  <a:lnTo>
                    <a:pt x="756" y="1039"/>
                  </a:lnTo>
                  <a:lnTo>
                    <a:pt x="756" y="1028"/>
                  </a:lnTo>
                  <a:lnTo>
                    <a:pt x="756" y="983"/>
                  </a:lnTo>
                  <a:lnTo>
                    <a:pt x="756" y="973"/>
                  </a:lnTo>
                  <a:cubicBezTo>
                    <a:pt x="756" y="961"/>
                    <a:pt x="745" y="939"/>
                    <a:pt x="734" y="928"/>
                  </a:cubicBezTo>
                  <a:cubicBezTo>
                    <a:pt x="734" y="917"/>
                    <a:pt x="723" y="894"/>
                    <a:pt x="712" y="884"/>
                  </a:cubicBezTo>
                  <a:lnTo>
                    <a:pt x="712" y="872"/>
                  </a:lnTo>
                  <a:cubicBezTo>
                    <a:pt x="700" y="872"/>
                    <a:pt x="690" y="850"/>
                    <a:pt x="678" y="839"/>
                  </a:cubicBezTo>
                  <a:lnTo>
                    <a:pt x="690" y="828"/>
                  </a:lnTo>
                  <a:cubicBezTo>
                    <a:pt x="700" y="817"/>
                    <a:pt x="712" y="795"/>
                    <a:pt x="712" y="772"/>
                  </a:cubicBezTo>
                  <a:cubicBezTo>
                    <a:pt x="723" y="750"/>
                    <a:pt x="723" y="728"/>
                    <a:pt x="723" y="706"/>
                  </a:cubicBezTo>
                  <a:cubicBezTo>
                    <a:pt x="723" y="672"/>
                    <a:pt x="723" y="650"/>
                    <a:pt x="700" y="617"/>
                  </a:cubicBezTo>
                  <a:lnTo>
                    <a:pt x="700" y="605"/>
                  </a:lnTo>
                  <a:cubicBezTo>
                    <a:pt x="712" y="605"/>
                    <a:pt x="723" y="594"/>
                    <a:pt x="734" y="594"/>
                  </a:cubicBezTo>
                  <a:cubicBezTo>
                    <a:pt x="767" y="583"/>
                    <a:pt x="801" y="561"/>
                    <a:pt x="823" y="528"/>
                  </a:cubicBezTo>
                  <a:cubicBezTo>
                    <a:pt x="845" y="494"/>
                    <a:pt x="856" y="461"/>
                    <a:pt x="868" y="416"/>
                  </a:cubicBezTo>
                  <a:lnTo>
                    <a:pt x="878" y="405"/>
                  </a:lnTo>
                  <a:lnTo>
                    <a:pt x="878" y="327"/>
                  </a:lnTo>
                  <a:cubicBezTo>
                    <a:pt x="878" y="283"/>
                    <a:pt x="868" y="249"/>
                    <a:pt x="856" y="205"/>
                  </a:cubicBezTo>
                  <a:cubicBezTo>
                    <a:pt x="845" y="182"/>
                    <a:pt x="834" y="172"/>
                    <a:pt x="823" y="150"/>
                  </a:cubicBezTo>
                  <a:cubicBezTo>
                    <a:pt x="823" y="138"/>
                    <a:pt x="812" y="138"/>
                    <a:pt x="812" y="127"/>
                  </a:cubicBezTo>
                  <a:cubicBezTo>
                    <a:pt x="801" y="116"/>
                    <a:pt x="779" y="105"/>
                    <a:pt x="767" y="93"/>
                  </a:cubicBezTo>
                  <a:cubicBezTo>
                    <a:pt x="756" y="71"/>
                    <a:pt x="745" y="49"/>
                    <a:pt x="723" y="38"/>
                  </a:cubicBezTo>
                  <a:cubicBezTo>
                    <a:pt x="689" y="13"/>
                    <a:pt x="656" y="1"/>
                    <a:pt x="61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20"/>
            <p:cNvSpPr/>
            <p:nvPr/>
          </p:nvSpPr>
          <p:spPr>
            <a:xfrm>
              <a:off x="3919594" y="1903829"/>
              <a:ext cx="24107" cy="43505"/>
            </a:xfrm>
            <a:custGeom>
              <a:avLst/>
              <a:gdLst/>
              <a:ahLst/>
              <a:cxnLst/>
              <a:rect l="l" t="t" r="r" b="b"/>
              <a:pathLst>
                <a:path w="691" h="1247" extrusionOk="0">
                  <a:moveTo>
                    <a:pt x="468" y="1"/>
                  </a:moveTo>
                  <a:cubicBezTo>
                    <a:pt x="446" y="12"/>
                    <a:pt x="423" y="23"/>
                    <a:pt x="412" y="34"/>
                  </a:cubicBezTo>
                  <a:lnTo>
                    <a:pt x="379" y="67"/>
                  </a:lnTo>
                  <a:cubicBezTo>
                    <a:pt x="357" y="89"/>
                    <a:pt x="345" y="134"/>
                    <a:pt x="345" y="168"/>
                  </a:cubicBezTo>
                  <a:lnTo>
                    <a:pt x="345" y="178"/>
                  </a:lnTo>
                  <a:lnTo>
                    <a:pt x="345" y="201"/>
                  </a:lnTo>
                  <a:cubicBezTo>
                    <a:pt x="312" y="168"/>
                    <a:pt x="290" y="146"/>
                    <a:pt x="245" y="123"/>
                  </a:cubicBezTo>
                  <a:lnTo>
                    <a:pt x="234" y="123"/>
                  </a:lnTo>
                  <a:cubicBezTo>
                    <a:pt x="223" y="134"/>
                    <a:pt x="223" y="134"/>
                    <a:pt x="223" y="146"/>
                  </a:cubicBezTo>
                  <a:cubicBezTo>
                    <a:pt x="212" y="168"/>
                    <a:pt x="223" y="190"/>
                    <a:pt x="245" y="201"/>
                  </a:cubicBezTo>
                  <a:cubicBezTo>
                    <a:pt x="290" y="223"/>
                    <a:pt x="312" y="279"/>
                    <a:pt x="312" y="323"/>
                  </a:cubicBezTo>
                  <a:cubicBezTo>
                    <a:pt x="312" y="334"/>
                    <a:pt x="301" y="346"/>
                    <a:pt x="301" y="346"/>
                  </a:cubicBezTo>
                  <a:lnTo>
                    <a:pt x="301" y="368"/>
                  </a:lnTo>
                  <a:lnTo>
                    <a:pt x="301" y="379"/>
                  </a:lnTo>
                  <a:cubicBezTo>
                    <a:pt x="290" y="390"/>
                    <a:pt x="290" y="401"/>
                    <a:pt x="278" y="412"/>
                  </a:cubicBezTo>
                  <a:lnTo>
                    <a:pt x="278" y="423"/>
                  </a:lnTo>
                  <a:lnTo>
                    <a:pt x="268" y="435"/>
                  </a:lnTo>
                  <a:lnTo>
                    <a:pt x="256" y="445"/>
                  </a:lnTo>
                  <a:lnTo>
                    <a:pt x="245" y="457"/>
                  </a:lnTo>
                  <a:lnTo>
                    <a:pt x="223" y="479"/>
                  </a:lnTo>
                  <a:lnTo>
                    <a:pt x="212" y="479"/>
                  </a:lnTo>
                  <a:cubicBezTo>
                    <a:pt x="201" y="490"/>
                    <a:pt x="201" y="490"/>
                    <a:pt x="189" y="490"/>
                  </a:cubicBezTo>
                  <a:cubicBezTo>
                    <a:pt x="167" y="501"/>
                    <a:pt x="145" y="512"/>
                    <a:pt x="123" y="512"/>
                  </a:cubicBezTo>
                  <a:cubicBezTo>
                    <a:pt x="100" y="524"/>
                    <a:pt x="100" y="546"/>
                    <a:pt x="100" y="557"/>
                  </a:cubicBezTo>
                  <a:cubicBezTo>
                    <a:pt x="100" y="568"/>
                    <a:pt x="112" y="579"/>
                    <a:pt x="134" y="590"/>
                  </a:cubicBezTo>
                  <a:lnTo>
                    <a:pt x="112" y="590"/>
                  </a:lnTo>
                  <a:cubicBezTo>
                    <a:pt x="78" y="590"/>
                    <a:pt x="56" y="579"/>
                    <a:pt x="23" y="579"/>
                  </a:cubicBezTo>
                  <a:cubicBezTo>
                    <a:pt x="11" y="579"/>
                    <a:pt x="11" y="579"/>
                    <a:pt x="1" y="590"/>
                  </a:cubicBezTo>
                  <a:lnTo>
                    <a:pt x="11" y="590"/>
                  </a:lnTo>
                  <a:lnTo>
                    <a:pt x="11" y="601"/>
                  </a:lnTo>
                  <a:cubicBezTo>
                    <a:pt x="45" y="635"/>
                    <a:pt x="68" y="657"/>
                    <a:pt x="100" y="679"/>
                  </a:cubicBezTo>
                  <a:cubicBezTo>
                    <a:pt x="123" y="690"/>
                    <a:pt x="156" y="690"/>
                    <a:pt x="179" y="690"/>
                  </a:cubicBezTo>
                  <a:lnTo>
                    <a:pt x="201" y="690"/>
                  </a:lnTo>
                  <a:cubicBezTo>
                    <a:pt x="223" y="690"/>
                    <a:pt x="245" y="690"/>
                    <a:pt x="256" y="679"/>
                  </a:cubicBezTo>
                  <a:cubicBezTo>
                    <a:pt x="268" y="679"/>
                    <a:pt x="278" y="679"/>
                    <a:pt x="278" y="668"/>
                  </a:cubicBezTo>
                  <a:cubicBezTo>
                    <a:pt x="278" y="690"/>
                    <a:pt x="290" y="712"/>
                    <a:pt x="290" y="724"/>
                  </a:cubicBezTo>
                  <a:cubicBezTo>
                    <a:pt x="290" y="735"/>
                    <a:pt x="301" y="746"/>
                    <a:pt x="312" y="757"/>
                  </a:cubicBezTo>
                  <a:cubicBezTo>
                    <a:pt x="312" y="779"/>
                    <a:pt x="323" y="791"/>
                    <a:pt x="334" y="801"/>
                  </a:cubicBezTo>
                  <a:lnTo>
                    <a:pt x="345" y="801"/>
                  </a:lnTo>
                  <a:lnTo>
                    <a:pt x="345" y="813"/>
                  </a:lnTo>
                  <a:cubicBezTo>
                    <a:pt x="357" y="813"/>
                    <a:pt x="367" y="824"/>
                    <a:pt x="379" y="824"/>
                  </a:cubicBezTo>
                  <a:cubicBezTo>
                    <a:pt x="379" y="835"/>
                    <a:pt x="390" y="835"/>
                    <a:pt x="390" y="846"/>
                  </a:cubicBezTo>
                  <a:cubicBezTo>
                    <a:pt x="401" y="846"/>
                    <a:pt x="401" y="846"/>
                    <a:pt x="412" y="857"/>
                  </a:cubicBezTo>
                  <a:cubicBezTo>
                    <a:pt x="401" y="857"/>
                    <a:pt x="401" y="868"/>
                    <a:pt x="390" y="868"/>
                  </a:cubicBezTo>
                  <a:lnTo>
                    <a:pt x="401" y="880"/>
                  </a:lnTo>
                  <a:cubicBezTo>
                    <a:pt x="401" y="880"/>
                    <a:pt x="390" y="880"/>
                    <a:pt x="390" y="890"/>
                  </a:cubicBezTo>
                  <a:cubicBezTo>
                    <a:pt x="379" y="902"/>
                    <a:pt x="367" y="924"/>
                    <a:pt x="367" y="946"/>
                  </a:cubicBezTo>
                  <a:cubicBezTo>
                    <a:pt x="367" y="957"/>
                    <a:pt x="367" y="969"/>
                    <a:pt x="357" y="991"/>
                  </a:cubicBezTo>
                  <a:cubicBezTo>
                    <a:pt x="357" y="1013"/>
                    <a:pt x="367" y="1035"/>
                    <a:pt x="367" y="1046"/>
                  </a:cubicBezTo>
                  <a:lnTo>
                    <a:pt x="367" y="1068"/>
                  </a:lnTo>
                  <a:cubicBezTo>
                    <a:pt x="367" y="1090"/>
                    <a:pt x="367" y="1102"/>
                    <a:pt x="379" y="1113"/>
                  </a:cubicBezTo>
                  <a:cubicBezTo>
                    <a:pt x="379" y="1135"/>
                    <a:pt x="390" y="1157"/>
                    <a:pt x="401" y="1179"/>
                  </a:cubicBezTo>
                  <a:cubicBezTo>
                    <a:pt x="401" y="1191"/>
                    <a:pt x="412" y="1202"/>
                    <a:pt x="423" y="1202"/>
                  </a:cubicBezTo>
                  <a:cubicBezTo>
                    <a:pt x="423" y="1213"/>
                    <a:pt x="423" y="1213"/>
                    <a:pt x="434" y="1213"/>
                  </a:cubicBezTo>
                  <a:cubicBezTo>
                    <a:pt x="434" y="1213"/>
                    <a:pt x="446" y="1213"/>
                    <a:pt x="446" y="1224"/>
                  </a:cubicBezTo>
                  <a:lnTo>
                    <a:pt x="456" y="1236"/>
                  </a:lnTo>
                  <a:lnTo>
                    <a:pt x="468" y="1236"/>
                  </a:lnTo>
                  <a:cubicBezTo>
                    <a:pt x="490" y="1246"/>
                    <a:pt x="501" y="1246"/>
                    <a:pt x="512" y="1246"/>
                  </a:cubicBezTo>
                  <a:cubicBezTo>
                    <a:pt x="535" y="1246"/>
                    <a:pt x="545" y="1246"/>
                    <a:pt x="557" y="1236"/>
                  </a:cubicBezTo>
                  <a:lnTo>
                    <a:pt x="568" y="1236"/>
                  </a:lnTo>
                  <a:cubicBezTo>
                    <a:pt x="568" y="1224"/>
                    <a:pt x="568" y="1213"/>
                    <a:pt x="557" y="1213"/>
                  </a:cubicBezTo>
                  <a:cubicBezTo>
                    <a:pt x="535" y="1202"/>
                    <a:pt x="523" y="1191"/>
                    <a:pt x="512" y="1169"/>
                  </a:cubicBezTo>
                  <a:cubicBezTo>
                    <a:pt x="490" y="1147"/>
                    <a:pt x="479" y="1124"/>
                    <a:pt x="468" y="1102"/>
                  </a:cubicBezTo>
                  <a:cubicBezTo>
                    <a:pt x="468" y="1090"/>
                    <a:pt x="456" y="1068"/>
                    <a:pt x="456" y="1058"/>
                  </a:cubicBezTo>
                  <a:lnTo>
                    <a:pt x="456" y="1035"/>
                  </a:lnTo>
                  <a:lnTo>
                    <a:pt x="456" y="1024"/>
                  </a:lnTo>
                  <a:cubicBezTo>
                    <a:pt x="456" y="1013"/>
                    <a:pt x="446" y="991"/>
                    <a:pt x="446" y="979"/>
                  </a:cubicBezTo>
                  <a:cubicBezTo>
                    <a:pt x="446" y="969"/>
                    <a:pt x="446" y="969"/>
                    <a:pt x="456" y="969"/>
                  </a:cubicBezTo>
                  <a:lnTo>
                    <a:pt x="456" y="957"/>
                  </a:lnTo>
                  <a:cubicBezTo>
                    <a:pt x="468" y="957"/>
                    <a:pt x="468" y="957"/>
                    <a:pt x="468" y="946"/>
                  </a:cubicBezTo>
                  <a:cubicBezTo>
                    <a:pt x="479" y="946"/>
                    <a:pt x="479" y="935"/>
                    <a:pt x="479" y="935"/>
                  </a:cubicBezTo>
                  <a:cubicBezTo>
                    <a:pt x="501" y="924"/>
                    <a:pt x="512" y="913"/>
                    <a:pt x="535" y="913"/>
                  </a:cubicBezTo>
                  <a:lnTo>
                    <a:pt x="557" y="913"/>
                  </a:lnTo>
                  <a:cubicBezTo>
                    <a:pt x="568" y="907"/>
                    <a:pt x="576" y="905"/>
                    <a:pt x="584" y="905"/>
                  </a:cubicBezTo>
                  <a:cubicBezTo>
                    <a:pt x="593" y="905"/>
                    <a:pt x="601" y="907"/>
                    <a:pt x="612" y="913"/>
                  </a:cubicBezTo>
                  <a:cubicBezTo>
                    <a:pt x="634" y="913"/>
                    <a:pt x="646" y="880"/>
                    <a:pt x="634" y="868"/>
                  </a:cubicBezTo>
                  <a:cubicBezTo>
                    <a:pt x="634" y="857"/>
                    <a:pt x="634" y="857"/>
                    <a:pt x="624" y="857"/>
                  </a:cubicBezTo>
                  <a:cubicBezTo>
                    <a:pt x="601" y="846"/>
                    <a:pt x="579" y="835"/>
                    <a:pt x="545" y="835"/>
                  </a:cubicBezTo>
                  <a:cubicBezTo>
                    <a:pt x="523" y="824"/>
                    <a:pt x="490" y="824"/>
                    <a:pt x="468" y="813"/>
                  </a:cubicBezTo>
                  <a:cubicBezTo>
                    <a:pt x="456" y="801"/>
                    <a:pt x="446" y="801"/>
                    <a:pt x="446" y="791"/>
                  </a:cubicBezTo>
                  <a:lnTo>
                    <a:pt x="434" y="791"/>
                  </a:lnTo>
                  <a:cubicBezTo>
                    <a:pt x="434" y="779"/>
                    <a:pt x="434" y="779"/>
                    <a:pt x="423" y="779"/>
                  </a:cubicBezTo>
                  <a:lnTo>
                    <a:pt x="423" y="768"/>
                  </a:lnTo>
                  <a:cubicBezTo>
                    <a:pt x="423" y="768"/>
                    <a:pt x="423" y="757"/>
                    <a:pt x="412" y="757"/>
                  </a:cubicBezTo>
                  <a:lnTo>
                    <a:pt x="412" y="746"/>
                  </a:lnTo>
                  <a:cubicBezTo>
                    <a:pt x="412" y="735"/>
                    <a:pt x="412" y="724"/>
                    <a:pt x="401" y="712"/>
                  </a:cubicBezTo>
                  <a:lnTo>
                    <a:pt x="401" y="702"/>
                  </a:lnTo>
                  <a:lnTo>
                    <a:pt x="423" y="679"/>
                  </a:lnTo>
                  <a:cubicBezTo>
                    <a:pt x="434" y="679"/>
                    <a:pt x="446" y="668"/>
                    <a:pt x="456" y="657"/>
                  </a:cubicBezTo>
                  <a:lnTo>
                    <a:pt x="456" y="668"/>
                  </a:lnTo>
                  <a:lnTo>
                    <a:pt x="490" y="635"/>
                  </a:lnTo>
                  <a:cubicBezTo>
                    <a:pt x="501" y="635"/>
                    <a:pt x="512" y="623"/>
                    <a:pt x="535" y="623"/>
                  </a:cubicBezTo>
                  <a:lnTo>
                    <a:pt x="535" y="613"/>
                  </a:lnTo>
                  <a:cubicBezTo>
                    <a:pt x="545" y="623"/>
                    <a:pt x="557" y="623"/>
                    <a:pt x="568" y="635"/>
                  </a:cubicBezTo>
                  <a:cubicBezTo>
                    <a:pt x="579" y="635"/>
                    <a:pt x="590" y="635"/>
                    <a:pt x="590" y="623"/>
                  </a:cubicBezTo>
                  <a:cubicBezTo>
                    <a:pt x="612" y="635"/>
                    <a:pt x="624" y="635"/>
                    <a:pt x="646" y="635"/>
                  </a:cubicBezTo>
                  <a:cubicBezTo>
                    <a:pt x="646" y="623"/>
                    <a:pt x="646" y="623"/>
                    <a:pt x="634" y="613"/>
                  </a:cubicBezTo>
                  <a:lnTo>
                    <a:pt x="634" y="601"/>
                  </a:lnTo>
                  <a:cubicBezTo>
                    <a:pt x="646" y="601"/>
                    <a:pt x="657" y="590"/>
                    <a:pt x="668" y="590"/>
                  </a:cubicBezTo>
                  <a:cubicBezTo>
                    <a:pt x="679" y="590"/>
                    <a:pt x="690" y="579"/>
                    <a:pt x="690" y="579"/>
                  </a:cubicBezTo>
                  <a:cubicBezTo>
                    <a:pt x="690" y="568"/>
                    <a:pt x="690" y="568"/>
                    <a:pt x="679" y="557"/>
                  </a:cubicBezTo>
                  <a:cubicBezTo>
                    <a:pt x="668" y="546"/>
                    <a:pt x="646" y="546"/>
                    <a:pt x="624" y="534"/>
                  </a:cubicBezTo>
                  <a:lnTo>
                    <a:pt x="624" y="524"/>
                  </a:lnTo>
                  <a:cubicBezTo>
                    <a:pt x="624" y="501"/>
                    <a:pt x="612" y="490"/>
                    <a:pt x="601" y="479"/>
                  </a:cubicBezTo>
                  <a:cubicBezTo>
                    <a:pt x="590" y="468"/>
                    <a:pt x="579" y="457"/>
                    <a:pt x="579" y="445"/>
                  </a:cubicBezTo>
                  <a:cubicBezTo>
                    <a:pt x="568" y="435"/>
                    <a:pt x="557" y="423"/>
                    <a:pt x="557" y="412"/>
                  </a:cubicBezTo>
                  <a:lnTo>
                    <a:pt x="557" y="401"/>
                  </a:lnTo>
                  <a:lnTo>
                    <a:pt x="557" y="379"/>
                  </a:lnTo>
                  <a:lnTo>
                    <a:pt x="557" y="356"/>
                  </a:lnTo>
                  <a:cubicBezTo>
                    <a:pt x="545" y="334"/>
                    <a:pt x="545" y="323"/>
                    <a:pt x="545" y="312"/>
                  </a:cubicBezTo>
                  <a:cubicBezTo>
                    <a:pt x="545" y="301"/>
                    <a:pt x="535" y="290"/>
                    <a:pt x="535" y="279"/>
                  </a:cubicBezTo>
                  <a:lnTo>
                    <a:pt x="535" y="212"/>
                  </a:lnTo>
                  <a:lnTo>
                    <a:pt x="535" y="201"/>
                  </a:lnTo>
                  <a:cubicBezTo>
                    <a:pt x="535" y="190"/>
                    <a:pt x="535" y="178"/>
                    <a:pt x="545" y="168"/>
                  </a:cubicBezTo>
                  <a:cubicBezTo>
                    <a:pt x="545" y="156"/>
                    <a:pt x="545" y="134"/>
                    <a:pt x="557" y="123"/>
                  </a:cubicBezTo>
                  <a:cubicBezTo>
                    <a:pt x="557" y="112"/>
                    <a:pt x="557" y="101"/>
                    <a:pt x="545" y="89"/>
                  </a:cubicBezTo>
                  <a:cubicBezTo>
                    <a:pt x="557" y="89"/>
                    <a:pt x="557" y="79"/>
                    <a:pt x="557" y="79"/>
                  </a:cubicBezTo>
                  <a:lnTo>
                    <a:pt x="624" y="79"/>
                  </a:lnTo>
                  <a:cubicBezTo>
                    <a:pt x="628" y="80"/>
                    <a:pt x="632" y="81"/>
                    <a:pt x="636" y="81"/>
                  </a:cubicBezTo>
                  <a:cubicBezTo>
                    <a:pt x="659" y="81"/>
                    <a:pt x="667" y="54"/>
                    <a:pt x="657" y="34"/>
                  </a:cubicBezTo>
                  <a:cubicBezTo>
                    <a:pt x="646" y="23"/>
                    <a:pt x="624" y="12"/>
                    <a:pt x="6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20"/>
            <p:cNvSpPr/>
            <p:nvPr/>
          </p:nvSpPr>
          <p:spPr>
            <a:xfrm>
              <a:off x="4016619" y="1887362"/>
              <a:ext cx="47377" cy="47342"/>
            </a:xfrm>
            <a:custGeom>
              <a:avLst/>
              <a:gdLst/>
              <a:ahLst/>
              <a:cxnLst/>
              <a:rect l="l" t="t" r="r" b="b"/>
              <a:pathLst>
                <a:path w="1358" h="1357" extrusionOk="0">
                  <a:moveTo>
                    <a:pt x="594" y="0"/>
                  </a:moveTo>
                  <a:cubicBezTo>
                    <a:pt x="567" y="0"/>
                    <a:pt x="540" y="6"/>
                    <a:pt x="512" y="17"/>
                  </a:cubicBezTo>
                  <a:cubicBezTo>
                    <a:pt x="490" y="17"/>
                    <a:pt x="467" y="28"/>
                    <a:pt x="445" y="50"/>
                  </a:cubicBezTo>
                  <a:cubicBezTo>
                    <a:pt x="434" y="50"/>
                    <a:pt x="423" y="61"/>
                    <a:pt x="411" y="72"/>
                  </a:cubicBezTo>
                  <a:lnTo>
                    <a:pt x="367" y="117"/>
                  </a:lnTo>
                  <a:cubicBezTo>
                    <a:pt x="356" y="128"/>
                    <a:pt x="345" y="150"/>
                    <a:pt x="334" y="173"/>
                  </a:cubicBezTo>
                  <a:lnTo>
                    <a:pt x="334" y="195"/>
                  </a:lnTo>
                  <a:cubicBezTo>
                    <a:pt x="322" y="206"/>
                    <a:pt x="312" y="228"/>
                    <a:pt x="312" y="250"/>
                  </a:cubicBezTo>
                  <a:cubicBezTo>
                    <a:pt x="300" y="295"/>
                    <a:pt x="300" y="339"/>
                    <a:pt x="312" y="384"/>
                  </a:cubicBezTo>
                  <a:cubicBezTo>
                    <a:pt x="312" y="406"/>
                    <a:pt x="322" y="428"/>
                    <a:pt x="334" y="450"/>
                  </a:cubicBezTo>
                  <a:cubicBezTo>
                    <a:pt x="334" y="462"/>
                    <a:pt x="334" y="462"/>
                    <a:pt x="345" y="473"/>
                  </a:cubicBezTo>
                  <a:cubicBezTo>
                    <a:pt x="356" y="484"/>
                    <a:pt x="367" y="506"/>
                    <a:pt x="378" y="529"/>
                  </a:cubicBezTo>
                  <a:lnTo>
                    <a:pt x="367" y="539"/>
                  </a:lnTo>
                  <a:lnTo>
                    <a:pt x="312" y="595"/>
                  </a:lnTo>
                  <a:cubicBezTo>
                    <a:pt x="312" y="606"/>
                    <a:pt x="300" y="628"/>
                    <a:pt x="289" y="640"/>
                  </a:cubicBezTo>
                  <a:cubicBezTo>
                    <a:pt x="289" y="650"/>
                    <a:pt x="278" y="662"/>
                    <a:pt x="278" y="662"/>
                  </a:cubicBezTo>
                  <a:lnTo>
                    <a:pt x="267" y="650"/>
                  </a:lnTo>
                  <a:lnTo>
                    <a:pt x="256" y="640"/>
                  </a:lnTo>
                  <a:lnTo>
                    <a:pt x="233" y="618"/>
                  </a:lnTo>
                  <a:cubicBezTo>
                    <a:pt x="223" y="606"/>
                    <a:pt x="211" y="606"/>
                    <a:pt x="201" y="595"/>
                  </a:cubicBezTo>
                  <a:lnTo>
                    <a:pt x="167" y="595"/>
                  </a:lnTo>
                  <a:cubicBezTo>
                    <a:pt x="150" y="590"/>
                    <a:pt x="145" y="587"/>
                    <a:pt x="139" y="587"/>
                  </a:cubicBezTo>
                  <a:cubicBezTo>
                    <a:pt x="134" y="587"/>
                    <a:pt x="128" y="590"/>
                    <a:pt x="112" y="595"/>
                  </a:cubicBezTo>
                  <a:lnTo>
                    <a:pt x="100" y="595"/>
                  </a:lnTo>
                  <a:cubicBezTo>
                    <a:pt x="100" y="595"/>
                    <a:pt x="89" y="595"/>
                    <a:pt x="89" y="606"/>
                  </a:cubicBezTo>
                  <a:cubicBezTo>
                    <a:pt x="78" y="606"/>
                    <a:pt x="78" y="606"/>
                    <a:pt x="67" y="618"/>
                  </a:cubicBezTo>
                  <a:lnTo>
                    <a:pt x="45" y="640"/>
                  </a:lnTo>
                  <a:cubicBezTo>
                    <a:pt x="33" y="650"/>
                    <a:pt x="23" y="673"/>
                    <a:pt x="23" y="684"/>
                  </a:cubicBezTo>
                  <a:cubicBezTo>
                    <a:pt x="11" y="684"/>
                    <a:pt x="11" y="717"/>
                    <a:pt x="0" y="729"/>
                  </a:cubicBezTo>
                  <a:lnTo>
                    <a:pt x="0" y="751"/>
                  </a:lnTo>
                  <a:lnTo>
                    <a:pt x="0" y="773"/>
                  </a:lnTo>
                  <a:cubicBezTo>
                    <a:pt x="0" y="795"/>
                    <a:pt x="0" y="806"/>
                    <a:pt x="11" y="828"/>
                  </a:cubicBezTo>
                  <a:cubicBezTo>
                    <a:pt x="11" y="840"/>
                    <a:pt x="23" y="851"/>
                    <a:pt x="23" y="862"/>
                  </a:cubicBezTo>
                  <a:lnTo>
                    <a:pt x="23" y="851"/>
                  </a:lnTo>
                  <a:cubicBezTo>
                    <a:pt x="33" y="884"/>
                    <a:pt x="45" y="907"/>
                    <a:pt x="67" y="917"/>
                  </a:cubicBezTo>
                  <a:cubicBezTo>
                    <a:pt x="78" y="940"/>
                    <a:pt x="89" y="951"/>
                    <a:pt x="100" y="973"/>
                  </a:cubicBezTo>
                  <a:cubicBezTo>
                    <a:pt x="122" y="996"/>
                    <a:pt x="144" y="1018"/>
                    <a:pt x="178" y="1029"/>
                  </a:cubicBezTo>
                  <a:cubicBezTo>
                    <a:pt x="189" y="1029"/>
                    <a:pt x="201" y="1040"/>
                    <a:pt x="211" y="1040"/>
                  </a:cubicBezTo>
                  <a:cubicBezTo>
                    <a:pt x="233" y="1040"/>
                    <a:pt x="245" y="1029"/>
                    <a:pt x="256" y="1018"/>
                  </a:cubicBezTo>
                  <a:cubicBezTo>
                    <a:pt x="267" y="1018"/>
                    <a:pt x="278" y="1006"/>
                    <a:pt x="289" y="1006"/>
                  </a:cubicBezTo>
                  <a:cubicBezTo>
                    <a:pt x="300" y="984"/>
                    <a:pt x="312" y="973"/>
                    <a:pt x="322" y="951"/>
                  </a:cubicBezTo>
                  <a:lnTo>
                    <a:pt x="322" y="929"/>
                  </a:lnTo>
                  <a:cubicBezTo>
                    <a:pt x="334" y="917"/>
                    <a:pt x="334" y="917"/>
                    <a:pt x="334" y="907"/>
                  </a:cubicBezTo>
                  <a:lnTo>
                    <a:pt x="345" y="917"/>
                  </a:lnTo>
                  <a:cubicBezTo>
                    <a:pt x="356" y="929"/>
                    <a:pt x="367" y="929"/>
                    <a:pt x="389" y="940"/>
                  </a:cubicBezTo>
                  <a:lnTo>
                    <a:pt x="423" y="940"/>
                  </a:lnTo>
                  <a:cubicBezTo>
                    <a:pt x="423" y="951"/>
                    <a:pt x="411" y="962"/>
                    <a:pt x="411" y="962"/>
                  </a:cubicBezTo>
                  <a:lnTo>
                    <a:pt x="411" y="973"/>
                  </a:lnTo>
                  <a:cubicBezTo>
                    <a:pt x="401" y="984"/>
                    <a:pt x="401" y="996"/>
                    <a:pt x="401" y="1006"/>
                  </a:cubicBezTo>
                  <a:cubicBezTo>
                    <a:pt x="389" y="1029"/>
                    <a:pt x="389" y="1051"/>
                    <a:pt x="389" y="1062"/>
                  </a:cubicBezTo>
                  <a:cubicBezTo>
                    <a:pt x="389" y="1085"/>
                    <a:pt x="389" y="1095"/>
                    <a:pt x="401" y="1107"/>
                  </a:cubicBezTo>
                  <a:lnTo>
                    <a:pt x="401" y="1118"/>
                  </a:lnTo>
                  <a:cubicBezTo>
                    <a:pt x="401" y="1129"/>
                    <a:pt x="401" y="1140"/>
                    <a:pt x="411" y="1162"/>
                  </a:cubicBezTo>
                  <a:cubicBezTo>
                    <a:pt x="423" y="1184"/>
                    <a:pt x="423" y="1196"/>
                    <a:pt x="434" y="1207"/>
                  </a:cubicBezTo>
                  <a:cubicBezTo>
                    <a:pt x="445" y="1218"/>
                    <a:pt x="456" y="1229"/>
                    <a:pt x="467" y="1229"/>
                  </a:cubicBezTo>
                  <a:lnTo>
                    <a:pt x="467" y="1240"/>
                  </a:lnTo>
                  <a:cubicBezTo>
                    <a:pt x="478" y="1240"/>
                    <a:pt x="490" y="1251"/>
                    <a:pt x="500" y="1251"/>
                  </a:cubicBezTo>
                  <a:cubicBezTo>
                    <a:pt x="500" y="1263"/>
                    <a:pt x="500" y="1263"/>
                    <a:pt x="512" y="1263"/>
                  </a:cubicBezTo>
                  <a:lnTo>
                    <a:pt x="589" y="1263"/>
                  </a:lnTo>
                  <a:cubicBezTo>
                    <a:pt x="601" y="1263"/>
                    <a:pt x="601" y="1251"/>
                    <a:pt x="612" y="1251"/>
                  </a:cubicBezTo>
                  <a:cubicBezTo>
                    <a:pt x="612" y="1251"/>
                    <a:pt x="623" y="1251"/>
                    <a:pt x="623" y="1240"/>
                  </a:cubicBezTo>
                  <a:cubicBezTo>
                    <a:pt x="634" y="1251"/>
                    <a:pt x="634" y="1263"/>
                    <a:pt x="645" y="1273"/>
                  </a:cubicBezTo>
                  <a:lnTo>
                    <a:pt x="678" y="1307"/>
                  </a:lnTo>
                  <a:cubicBezTo>
                    <a:pt x="701" y="1318"/>
                    <a:pt x="712" y="1329"/>
                    <a:pt x="734" y="1340"/>
                  </a:cubicBezTo>
                  <a:cubicBezTo>
                    <a:pt x="757" y="1352"/>
                    <a:pt x="779" y="1352"/>
                    <a:pt x="801" y="1352"/>
                  </a:cubicBezTo>
                  <a:cubicBezTo>
                    <a:pt x="809" y="1355"/>
                    <a:pt x="816" y="1356"/>
                    <a:pt x="824" y="1356"/>
                  </a:cubicBezTo>
                  <a:cubicBezTo>
                    <a:pt x="839" y="1356"/>
                    <a:pt x="857" y="1352"/>
                    <a:pt x="879" y="1352"/>
                  </a:cubicBezTo>
                  <a:lnTo>
                    <a:pt x="945" y="1318"/>
                  </a:lnTo>
                  <a:cubicBezTo>
                    <a:pt x="967" y="1296"/>
                    <a:pt x="979" y="1285"/>
                    <a:pt x="990" y="1263"/>
                  </a:cubicBezTo>
                  <a:cubicBezTo>
                    <a:pt x="1024" y="1218"/>
                    <a:pt x="1034" y="1184"/>
                    <a:pt x="1046" y="1140"/>
                  </a:cubicBezTo>
                  <a:cubicBezTo>
                    <a:pt x="1046" y="1118"/>
                    <a:pt x="1056" y="1085"/>
                    <a:pt x="1056" y="1051"/>
                  </a:cubicBezTo>
                  <a:cubicBezTo>
                    <a:pt x="1046" y="1029"/>
                    <a:pt x="1046" y="996"/>
                    <a:pt x="1046" y="973"/>
                  </a:cubicBezTo>
                  <a:lnTo>
                    <a:pt x="1046" y="973"/>
                  </a:lnTo>
                  <a:cubicBezTo>
                    <a:pt x="1056" y="984"/>
                    <a:pt x="1079" y="996"/>
                    <a:pt x="1101" y="1006"/>
                  </a:cubicBezTo>
                  <a:cubicBezTo>
                    <a:pt x="1116" y="1006"/>
                    <a:pt x="1131" y="1012"/>
                    <a:pt x="1145" y="1012"/>
                  </a:cubicBezTo>
                  <a:cubicBezTo>
                    <a:pt x="1153" y="1012"/>
                    <a:pt x="1160" y="1010"/>
                    <a:pt x="1168" y="1006"/>
                  </a:cubicBezTo>
                  <a:cubicBezTo>
                    <a:pt x="1179" y="1006"/>
                    <a:pt x="1212" y="1006"/>
                    <a:pt x="1224" y="996"/>
                  </a:cubicBezTo>
                  <a:cubicBezTo>
                    <a:pt x="1257" y="984"/>
                    <a:pt x="1279" y="962"/>
                    <a:pt x="1301" y="940"/>
                  </a:cubicBezTo>
                  <a:cubicBezTo>
                    <a:pt x="1323" y="907"/>
                    <a:pt x="1346" y="873"/>
                    <a:pt x="1357" y="828"/>
                  </a:cubicBezTo>
                  <a:lnTo>
                    <a:pt x="1357" y="773"/>
                  </a:lnTo>
                  <a:lnTo>
                    <a:pt x="1357" y="729"/>
                  </a:lnTo>
                  <a:cubicBezTo>
                    <a:pt x="1357" y="695"/>
                    <a:pt x="1346" y="662"/>
                    <a:pt x="1335" y="628"/>
                  </a:cubicBezTo>
                  <a:cubicBezTo>
                    <a:pt x="1323" y="618"/>
                    <a:pt x="1313" y="595"/>
                    <a:pt x="1301" y="584"/>
                  </a:cubicBezTo>
                  <a:cubicBezTo>
                    <a:pt x="1301" y="573"/>
                    <a:pt x="1301" y="573"/>
                    <a:pt x="1290" y="561"/>
                  </a:cubicBezTo>
                  <a:lnTo>
                    <a:pt x="1257" y="529"/>
                  </a:lnTo>
                  <a:cubicBezTo>
                    <a:pt x="1246" y="517"/>
                    <a:pt x="1234" y="517"/>
                    <a:pt x="1224" y="506"/>
                  </a:cubicBezTo>
                  <a:cubicBezTo>
                    <a:pt x="1234" y="484"/>
                    <a:pt x="1246" y="450"/>
                    <a:pt x="1246" y="417"/>
                  </a:cubicBezTo>
                  <a:cubicBezTo>
                    <a:pt x="1268" y="373"/>
                    <a:pt x="1268" y="317"/>
                    <a:pt x="1246" y="262"/>
                  </a:cubicBezTo>
                  <a:cubicBezTo>
                    <a:pt x="1234" y="239"/>
                    <a:pt x="1224" y="217"/>
                    <a:pt x="1202" y="195"/>
                  </a:cubicBezTo>
                  <a:lnTo>
                    <a:pt x="1168" y="161"/>
                  </a:lnTo>
                  <a:cubicBezTo>
                    <a:pt x="1168" y="161"/>
                    <a:pt x="1157" y="161"/>
                    <a:pt x="1157" y="150"/>
                  </a:cubicBezTo>
                  <a:lnTo>
                    <a:pt x="1145" y="139"/>
                  </a:lnTo>
                  <a:cubicBezTo>
                    <a:pt x="1135" y="128"/>
                    <a:pt x="1113" y="117"/>
                    <a:pt x="1090" y="106"/>
                  </a:cubicBezTo>
                  <a:cubicBezTo>
                    <a:pt x="1090" y="106"/>
                    <a:pt x="1079" y="106"/>
                    <a:pt x="1068" y="94"/>
                  </a:cubicBezTo>
                  <a:cubicBezTo>
                    <a:pt x="1034" y="94"/>
                    <a:pt x="1012" y="84"/>
                    <a:pt x="979" y="84"/>
                  </a:cubicBezTo>
                  <a:cubicBezTo>
                    <a:pt x="957" y="94"/>
                    <a:pt x="935" y="94"/>
                    <a:pt x="912" y="94"/>
                  </a:cubicBezTo>
                  <a:cubicBezTo>
                    <a:pt x="868" y="117"/>
                    <a:pt x="846" y="150"/>
                    <a:pt x="823" y="195"/>
                  </a:cubicBezTo>
                  <a:cubicBezTo>
                    <a:pt x="823" y="183"/>
                    <a:pt x="823" y="183"/>
                    <a:pt x="812" y="173"/>
                  </a:cubicBezTo>
                  <a:cubicBezTo>
                    <a:pt x="812" y="150"/>
                    <a:pt x="801" y="139"/>
                    <a:pt x="790" y="117"/>
                  </a:cubicBezTo>
                  <a:cubicBezTo>
                    <a:pt x="779" y="117"/>
                    <a:pt x="779" y="106"/>
                    <a:pt x="779" y="106"/>
                  </a:cubicBezTo>
                  <a:lnTo>
                    <a:pt x="734" y="61"/>
                  </a:lnTo>
                  <a:cubicBezTo>
                    <a:pt x="734" y="61"/>
                    <a:pt x="723" y="61"/>
                    <a:pt x="723" y="50"/>
                  </a:cubicBezTo>
                  <a:cubicBezTo>
                    <a:pt x="712" y="39"/>
                    <a:pt x="690" y="28"/>
                    <a:pt x="668" y="17"/>
                  </a:cubicBezTo>
                  <a:cubicBezTo>
                    <a:pt x="645" y="6"/>
                    <a:pt x="620" y="0"/>
                    <a:pt x="59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20"/>
            <p:cNvSpPr/>
            <p:nvPr/>
          </p:nvSpPr>
          <p:spPr>
            <a:xfrm>
              <a:off x="4037552" y="1923855"/>
              <a:ext cx="7396" cy="10292"/>
            </a:xfrm>
            <a:custGeom>
              <a:avLst/>
              <a:gdLst/>
              <a:ahLst/>
              <a:cxnLst/>
              <a:rect l="l" t="t" r="r" b="b"/>
              <a:pathLst>
                <a:path w="212" h="295" extrusionOk="0">
                  <a:moveTo>
                    <a:pt x="189" y="0"/>
                  </a:moveTo>
                  <a:cubicBezTo>
                    <a:pt x="178" y="0"/>
                    <a:pt x="167" y="8"/>
                    <a:pt x="167" y="16"/>
                  </a:cubicBezTo>
                  <a:cubicBezTo>
                    <a:pt x="157" y="16"/>
                    <a:pt x="157" y="27"/>
                    <a:pt x="157" y="27"/>
                  </a:cubicBezTo>
                  <a:lnTo>
                    <a:pt x="157" y="39"/>
                  </a:lnTo>
                  <a:cubicBezTo>
                    <a:pt x="145" y="39"/>
                    <a:pt x="145" y="49"/>
                    <a:pt x="145" y="49"/>
                  </a:cubicBezTo>
                  <a:cubicBezTo>
                    <a:pt x="145" y="61"/>
                    <a:pt x="145" y="61"/>
                    <a:pt x="134" y="61"/>
                  </a:cubicBezTo>
                  <a:lnTo>
                    <a:pt x="134" y="72"/>
                  </a:lnTo>
                  <a:cubicBezTo>
                    <a:pt x="134" y="83"/>
                    <a:pt x="123" y="83"/>
                    <a:pt x="123" y="83"/>
                  </a:cubicBezTo>
                  <a:cubicBezTo>
                    <a:pt x="123" y="94"/>
                    <a:pt x="112" y="105"/>
                    <a:pt x="112" y="105"/>
                  </a:cubicBezTo>
                  <a:cubicBezTo>
                    <a:pt x="101" y="105"/>
                    <a:pt x="101" y="116"/>
                    <a:pt x="101" y="116"/>
                  </a:cubicBezTo>
                  <a:cubicBezTo>
                    <a:pt x="101" y="116"/>
                    <a:pt x="90" y="116"/>
                    <a:pt x="90" y="128"/>
                  </a:cubicBezTo>
                  <a:cubicBezTo>
                    <a:pt x="78" y="128"/>
                    <a:pt x="78" y="138"/>
                    <a:pt x="68" y="138"/>
                  </a:cubicBezTo>
                  <a:lnTo>
                    <a:pt x="45" y="161"/>
                  </a:lnTo>
                  <a:lnTo>
                    <a:pt x="34" y="161"/>
                  </a:lnTo>
                  <a:cubicBezTo>
                    <a:pt x="23" y="172"/>
                    <a:pt x="23" y="172"/>
                    <a:pt x="12" y="172"/>
                  </a:cubicBezTo>
                  <a:cubicBezTo>
                    <a:pt x="12" y="183"/>
                    <a:pt x="1" y="194"/>
                    <a:pt x="12" y="205"/>
                  </a:cubicBezTo>
                  <a:cubicBezTo>
                    <a:pt x="12" y="205"/>
                    <a:pt x="23" y="205"/>
                    <a:pt x="23" y="194"/>
                  </a:cubicBezTo>
                  <a:cubicBezTo>
                    <a:pt x="34" y="205"/>
                    <a:pt x="34" y="217"/>
                    <a:pt x="45" y="227"/>
                  </a:cubicBezTo>
                  <a:lnTo>
                    <a:pt x="78" y="261"/>
                  </a:lnTo>
                  <a:cubicBezTo>
                    <a:pt x="101" y="272"/>
                    <a:pt x="112" y="283"/>
                    <a:pt x="123" y="294"/>
                  </a:cubicBezTo>
                  <a:lnTo>
                    <a:pt x="134" y="283"/>
                  </a:lnTo>
                  <a:cubicBezTo>
                    <a:pt x="134" y="272"/>
                    <a:pt x="145" y="261"/>
                    <a:pt x="145" y="250"/>
                  </a:cubicBezTo>
                  <a:lnTo>
                    <a:pt x="145" y="227"/>
                  </a:lnTo>
                  <a:cubicBezTo>
                    <a:pt x="157" y="205"/>
                    <a:pt x="167" y="183"/>
                    <a:pt x="167" y="161"/>
                  </a:cubicBezTo>
                  <a:cubicBezTo>
                    <a:pt x="190" y="128"/>
                    <a:pt x="212" y="94"/>
                    <a:pt x="212" y="49"/>
                  </a:cubicBezTo>
                  <a:lnTo>
                    <a:pt x="212" y="27"/>
                  </a:lnTo>
                  <a:cubicBezTo>
                    <a:pt x="212" y="16"/>
                    <a:pt x="212" y="5"/>
                    <a:pt x="201" y="5"/>
                  </a:cubicBezTo>
                  <a:cubicBezTo>
                    <a:pt x="198" y="2"/>
                    <a:pt x="193" y="0"/>
                    <a:pt x="1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20"/>
            <p:cNvSpPr/>
            <p:nvPr/>
          </p:nvSpPr>
          <p:spPr>
            <a:xfrm>
              <a:off x="4017770" y="1887920"/>
              <a:ext cx="42319" cy="43505"/>
            </a:xfrm>
            <a:custGeom>
              <a:avLst/>
              <a:gdLst/>
              <a:ahLst/>
              <a:cxnLst/>
              <a:rect l="l" t="t" r="r" b="b"/>
              <a:pathLst>
                <a:path w="1213" h="1247" extrusionOk="0">
                  <a:moveTo>
                    <a:pt x="645" y="1"/>
                  </a:moveTo>
                  <a:cubicBezTo>
                    <a:pt x="635" y="12"/>
                    <a:pt x="635" y="23"/>
                    <a:pt x="645" y="23"/>
                  </a:cubicBezTo>
                  <a:cubicBezTo>
                    <a:pt x="657" y="45"/>
                    <a:pt x="679" y="68"/>
                    <a:pt x="690" y="90"/>
                  </a:cubicBezTo>
                  <a:lnTo>
                    <a:pt x="690" y="112"/>
                  </a:lnTo>
                  <a:cubicBezTo>
                    <a:pt x="690" y="123"/>
                    <a:pt x="701" y="123"/>
                    <a:pt x="701" y="134"/>
                  </a:cubicBezTo>
                  <a:cubicBezTo>
                    <a:pt x="712" y="179"/>
                    <a:pt x="712" y="212"/>
                    <a:pt x="712" y="256"/>
                  </a:cubicBezTo>
                  <a:cubicBezTo>
                    <a:pt x="701" y="268"/>
                    <a:pt x="701" y="268"/>
                    <a:pt x="701" y="279"/>
                  </a:cubicBezTo>
                  <a:cubicBezTo>
                    <a:pt x="701" y="290"/>
                    <a:pt x="690" y="301"/>
                    <a:pt x="690" y="312"/>
                  </a:cubicBezTo>
                  <a:cubicBezTo>
                    <a:pt x="645" y="390"/>
                    <a:pt x="568" y="424"/>
                    <a:pt x="490" y="434"/>
                  </a:cubicBezTo>
                  <a:cubicBezTo>
                    <a:pt x="423" y="434"/>
                    <a:pt x="356" y="390"/>
                    <a:pt x="345" y="323"/>
                  </a:cubicBezTo>
                  <a:cubicBezTo>
                    <a:pt x="345" y="312"/>
                    <a:pt x="334" y="301"/>
                    <a:pt x="312" y="301"/>
                  </a:cubicBezTo>
                  <a:cubicBezTo>
                    <a:pt x="301" y="301"/>
                    <a:pt x="301" y="323"/>
                    <a:pt x="289" y="335"/>
                  </a:cubicBezTo>
                  <a:cubicBezTo>
                    <a:pt x="289" y="345"/>
                    <a:pt x="301" y="368"/>
                    <a:pt x="301" y="379"/>
                  </a:cubicBezTo>
                  <a:cubicBezTo>
                    <a:pt x="289" y="434"/>
                    <a:pt x="312" y="479"/>
                    <a:pt x="356" y="501"/>
                  </a:cubicBezTo>
                  <a:lnTo>
                    <a:pt x="345" y="513"/>
                  </a:lnTo>
                  <a:lnTo>
                    <a:pt x="334" y="523"/>
                  </a:lnTo>
                  <a:lnTo>
                    <a:pt x="279" y="579"/>
                  </a:lnTo>
                  <a:cubicBezTo>
                    <a:pt x="279" y="590"/>
                    <a:pt x="267" y="602"/>
                    <a:pt x="256" y="624"/>
                  </a:cubicBezTo>
                  <a:cubicBezTo>
                    <a:pt x="256" y="634"/>
                    <a:pt x="245" y="646"/>
                    <a:pt x="245" y="646"/>
                  </a:cubicBezTo>
                  <a:lnTo>
                    <a:pt x="234" y="634"/>
                  </a:lnTo>
                  <a:lnTo>
                    <a:pt x="223" y="624"/>
                  </a:lnTo>
                  <a:lnTo>
                    <a:pt x="200" y="602"/>
                  </a:lnTo>
                  <a:cubicBezTo>
                    <a:pt x="190" y="590"/>
                    <a:pt x="178" y="590"/>
                    <a:pt x="168" y="590"/>
                  </a:cubicBezTo>
                  <a:lnTo>
                    <a:pt x="156" y="590"/>
                  </a:lnTo>
                  <a:cubicBezTo>
                    <a:pt x="134" y="579"/>
                    <a:pt x="111" y="579"/>
                    <a:pt x="89" y="579"/>
                  </a:cubicBezTo>
                  <a:cubicBezTo>
                    <a:pt x="79" y="579"/>
                    <a:pt x="67" y="579"/>
                    <a:pt x="67" y="590"/>
                  </a:cubicBezTo>
                  <a:cubicBezTo>
                    <a:pt x="34" y="602"/>
                    <a:pt x="12" y="612"/>
                    <a:pt x="0" y="634"/>
                  </a:cubicBezTo>
                  <a:cubicBezTo>
                    <a:pt x="0" y="657"/>
                    <a:pt x="0" y="679"/>
                    <a:pt x="12" y="701"/>
                  </a:cubicBezTo>
                  <a:cubicBezTo>
                    <a:pt x="19" y="709"/>
                    <a:pt x="33" y="717"/>
                    <a:pt x="44" y="717"/>
                  </a:cubicBezTo>
                  <a:cubicBezTo>
                    <a:pt x="49" y="717"/>
                    <a:pt x="53" y="716"/>
                    <a:pt x="56" y="713"/>
                  </a:cubicBezTo>
                  <a:lnTo>
                    <a:pt x="67" y="701"/>
                  </a:lnTo>
                  <a:lnTo>
                    <a:pt x="89" y="701"/>
                  </a:lnTo>
                  <a:cubicBezTo>
                    <a:pt x="101" y="701"/>
                    <a:pt x="111" y="713"/>
                    <a:pt x="123" y="713"/>
                  </a:cubicBezTo>
                  <a:lnTo>
                    <a:pt x="134" y="723"/>
                  </a:lnTo>
                  <a:cubicBezTo>
                    <a:pt x="145" y="723"/>
                    <a:pt x="145" y="735"/>
                    <a:pt x="156" y="735"/>
                  </a:cubicBezTo>
                  <a:cubicBezTo>
                    <a:pt x="168" y="735"/>
                    <a:pt x="168" y="746"/>
                    <a:pt x="178" y="746"/>
                  </a:cubicBezTo>
                  <a:lnTo>
                    <a:pt x="178" y="757"/>
                  </a:lnTo>
                  <a:lnTo>
                    <a:pt x="190" y="757"/>
                  </a:lnTo>
                  <a:cubicBezTo>
                    <a:pt x="212" y="779"/>
                    <a:pt x="212" y="802"/>
                    <a:pt x="223" y="835"/>
                  </a:cubicBezTo>
                  <a:cubicBezTo>
                    <a:pt x="234" y="835"/>
                    <a:pt x="234" y="846"/>
                    <a:pt x="234" y="846"/>
                  </a:cubicBezTo>
                  <a:lnTo>
                    <a:pt x="234" y="857"/>
                  </a:lnTo>
                  <a:lnTo>
                    <a:pt x="234" y="868"/>
                  </a:lnTo>
                  <a:lnTo>
                    <a:pt x="234" y="879"/>
                  </a:lnTo>
                  <a:lnTo>
                    <a:pt x="234" y="891"/>
                  </a:lnTo>
                  <a:lnTo>
                    <a:pt x="234" y="901"/>
                  </a:lnTo>
                  <a:cubicBezTo>
                    <a:pt x="234" y="924"/>
                    <a:pt x="234" y="946"/>
                    <a:pt x="256" y="957"/>
                  </a:cubicBezTo>
                  <a:cubicBezTo>
                    <a:pt x="256" y="968"/>
                    <a:pt x="267" y="968"/>
                    <a:pt x="267" y="968"/>
                  </a:cubicBezTo>
                  <a:cubicBezTo>
                    <a:pt x="279" y="957"/>
                    <a:pt x="279" y="946"/>
                    <a:pt x="289" y="935"/>
                  </a:cubicBezTo>
                  <a:lnTo>
                    <a:pt x="289" y="913"/>
                  </a:lnTo>
                  <a:cubicBezTo>
                    <a:pt x="301" y="901"/>
                    <a:pt x="301" y="901"/>
                    <a:pt x="301" y="891"/>
                  </a:cubicBezTo>
                  <a:lnTo>
                    <a:pt x="312" y="901"/>
                  </a:lnTo>
                  <a:cubicBezTo>
                    <a:pt x="323" y="868"/>
                    <a:pt x="323" y="835"/>
                    <a:pt x="323" y="802"/>
                  </a:cubicBezTo>
                  <a:cubicBezTo>
                    <a:pt x="334" y="802"/>
                    <a:pt x="334" y="790"/>
                    <a:pt x="345" y="790"/>
                  </a:cubicBezTo>
                  <a:lnTo>
                    <a:pt x="345" y="779"/>
                  </a:lnTo>
                  <a:lnTo>
                    <a:pt x="378" y="779"/>
                  </a:lnTo>
                  <a:cubicBezTo>
                    <a:pt x="390" y="768"/>
                    <a:pt x="401" y="746"/>
                    <a:pt x="401" y="735"/>
                  </a:cubicBezTo>
                  <a:lnTo>
                    <a:pt x="401" y="723"/>
                  </a:lnTo>
                  <a:lnTo>
                    <a:pt x="401" y="701"/>
                  </a:lnTo>
                  <a:lnTo>
                    <a:pt x="401" y="691"/>
                  </a:lnTo>
                  <a:lnTo>
                    <a:pt x="401" y="679"/>
                  </a:lnTo>
                  <a:lnTo>
                    <a:pt x="401" y="657"/>
                  </a:lnTo>
                  <a:lnTo>
                    <a:pt x="401" y="646"/>
                  </a:lnTo>
                  <a:lnTo>
                    <a:pt x="412" y="646"/>
                  </a:lnTo>
                  <a:lnTo>
                    <a:pt x="412" y="634"/>
                  </a:lnTo>
                  <a:cubicBezTo>
                    <a:pt x="412" y="634"/>
                    <a:pt x="412" y="624"/>
                    <a:pt x="423" y="624"/>
                  </a:cubicBezTo>
                  <a:lnTo>
                    <a:pt x="423" y="612"/>
                  </a:lnTo>
                  <a:cubicBezTo>
                    <a:pt x="434" y="612"/>
                    <a:pt x="434" y="612"/>
                    <a:pt x="445" y="602"/>
                  </a:cubicBezTo>
                  <a:cubicBezTo>
                    <a:pt x="457" y="602"/>
                    <a:pt x="457" y="590"/>
                    <a:pt x="467" y="590"/>
                  </a:cubicBezTo>
                  <a:lnTo>
                    <a:pt x="501" y="590"/>
                  </a:lnTo>
                  <a:cubicBezTo>
                    <a:pt x="501" y="579"/>
                    <a:pt x="512" y="579"/>
                    <a:pt x="512" y="579"/>
                  </a:cubicBezTo>
                  <a:lnTo>
                    <a:pt x="523" y="590"/>
                  </a:lnTo>
                  <a:lnTo>
                    <a:pt x="546" y="590"/>
                  </a:lnTo>
                  <a:cubicBezTo>
                    <a:pt x="556" y="590"/>
                    <a:pt x="568" y="590"/>
                    <a:pt x="579" y="579"/>
                  </a:cubicBezTo>
                  <a:cubicBezTo>
                    <a:pt x="590" y="568"/>
                    <a:pt x="612" y="557"/>
                    <a:pt x="635" y="545"/>
                  </a:cubicBezTo>
                  <a:cubicBezTo>
                    <a:pt x="645" y="545"/>
                    <a:pt x="645" y="535"/>
                    <a:pt x="645" y="535"/>
                  </a:cubicBezTo>
                  <a:cubicBezTo>
                    <a:pt x="657" y="535"/>
                    <a:pt x="668" y="535"/>
                    <a:pt x="679" y="523"/>
                  </a:cubicBezTo>
                  <a:lnTo>
                    <a:pt x="701" y="523"/>
                  </a:lnTo>
                  <a:lnTo>
                    <a:pt x="768" y="557"/>
                  </a:lnTo>
                  <a:lnTo>
                    <a:pt x="801" y="557"/>
                  </a:lnTo>
                  <a:cubicBezTo>
                    <a:pt x="813" y="568"/>
                    <a:pt x="823" y="579"/>
                    <a:pt x="846" y="590"/>
                  </a:cubicBezTo>
                  <a:cubicBezTo>
                    <a:pt x="852" y="593"/>
                    <a:pt x="858" y="595"/>
                    <a:pt x="862" y="595"/>
                  </a:cubicBezTo>
                  <a:cubicBezTo>
                    <a:pt x="874" y="595"/>
                    <a:pt x="879" y="587"/>
                    <a:pt x="879" y="579"/>
                  </a:cubicBezTo>
                  <a:lnTo>
                    <a:pt x="879" y="579"/>
                  </a:lnTo>
                  <a:cubicBezTo>
                    <a:pt x="879" y="602"/>
                    <a:pt x="868" y="634"/>
                    <a:pt x="868" y="657"/>
                  </a:cubicBezTo>
                  <a:lnTo>
                    <a:pt x="879" y="668"/>
                  </a:lnTo>
                  <a:cubicBezTo>
                    <a:pt x="879" y="701"/>
                    <a:pt x="879" y="723"/>
                    <a:pt x="890" y="746"/>
                  </a:cubicBezTo>
                  <a:cubicBezTo>
                    <a:pt x="868" y="768"/>
                    <a:pt x="857" y="790"/>
                    <a:pt x="835" y="812"/>
                  </a:cubicBezTo>
                  <a:cubicBezTo>
                    <a:pt x="835" y="812"/>
                    <a:pt x="823" y="824"/>
                    <a:pt x="813" y="824"/>
                  </a:cubicBezTo>
                  <a:cubicBezTo>
                    <a:pt x="801" y="835"/>
                    <a:pt x="779" y="835"/>
                    <a:pt x="768" y="846"/>
                  </a:cubicBezTo>
                  <a:lnTo>
                    <a:pt x="746" y="846"/>
                  </a:lnTo>
                  <a:cubicBezTo>
                    <a:pt x="734" y="846"/>
                    <a:pt x="724" y="846"/>
                    <a:pt x="712" y="835"/>
                  </a:cubicBezTo>
                  <a:cubicBezTo>
                    <a:pt x="701" y="835"/>
                    <a:pt x="701" y="824"/>
                    <a:pt x="690" y="812"/>
                  </a:cubicBezTo>
                  <a:lnTo>
                    <a:pt x="690" y="802"/>
                  </a:lnTo>
                  <a:lnTo>
                    <a:pt x="690" y="790"/>
                  </a:lnTo>
                  <a:lnTo>
                    <a:pt x="690" y="779"/>
                  </a:lnTo>
                  <a:cubicBezTo>
                    <a:pt x="701" y="735"/>
                    <a:pt x="712" y="701"/>
                    <a:pt x="701" y="657"/>
                  </a:cubicBezTo>
                  <a:cubicBezTo>
                    <a:pt x="701" y="646"/>
                    <a:pt x="690" y="634"/>
                    <a:pt x="679" y="634"/>
                  </a:cubicBezTo>
                  <a:cubicBezTo>
                    <a:pt x="668" y="634"/>
                    <a:pt x="657" y="646"/>
                    <a:pt x="657" y="657"/>
                  </a:cubicBezTo>
                  <a:lnTo>
                    <a:pt x="657" y="668"/>
                  </a:lnTo>
                  <a:lnTo>
                    <a:pt x="645" y="668"/>
                  </a:lnTo>
                  <a:cubicBezTo>
                    <a:pt x="641" y="666"/>
                    <a:pt x="637" y="665"/>
                    <a:pt x="634" y="665"/>
                  </a:cubicBezTo>
                  <a:cubicBezTo>
                    <a:pt x="619" y="665"/>
                    <a:pt x="610" y="683"/>
                    <a:pt x="601" y="701"/>
                  </a:cubicBezTo>
                  <a:lnTo>
                    <a:pt x="601" y="735"/>
                  </a:lnTo>
                  <a:lnTo>
                    <a:pt x="568" y="735"/>
                  </a:lnTo>
                  <a:cubicBezTo>
                    <a:pt x="479" y="757"/>
                    <a:pt x="412" y="812"/>
                    <a:pt x="368" y="891"/>
                  </a:cubicBezTo>
                  <a:cubicBezTo>
                    <a:pt x="368" y="901"/>
                    <a:pt x="368" y="913"/>
                    <a:pt x="356" y="924"/>
                  </a:cubicBezTo>
                  <a:lnTo>
                    <a:pt x="390" y="924"/>
                  </a:lnTo>
                  <a:cubicBezTo>
                    <a:pt x="390" y="935"/>
                    <a:pt x="378" y="946"/>
                    <a:pt x="378" y="946"/>
                  </a:cubicBezTo>
                  <a:lnTo>
                    <a:pt x="378" y="957"/>
                  </a:lnTo>
                  <a:cubicBezTo>
                    <a:pt x="368" y="968"/>
                    <a:pt x="368" y="980"/>
                    <a:pt x="368" y="990"/>
                  </a:cubicBezTo>
                  <a:cubicBezTo>
                    <a:pt x="356" y="1013"/>
                    <a:pt x="356" y="1035"/>
                    <a:pt x="356" y="1046"/>
                  </a:cubicBezTo>
                  <a:cubicBezTo>
                    <a:pt x="356" y="1069"/>
                    <a:pt x="356" y="1079"/>
                    <a:pt x="368" y="1091"/>
                  </a:cubicBezTo>
                  <a:lnTo>
                    <a:pt x="368" y="1102"/>
                  </a:lnTo>
                  <a:cubicBezTo>
                    <a:pt x="368" y="1113"/>
                    <a:pt x="368" y="1124"/>
                    <a:pt x="378" y="1146"/>
                  </a:cubicBezTo>
                  <a:cubicBezTo>
                    <a:pt x="390" y="1168"/>
                    <a:pt x="390" y="1180"/>
                    <a:pt x="401" y="1191"/>
                  </a:cubicBezTo>
                  <a:cubicBezTo>
                    <a:pt x="412" y="1202"/>
                    <a:pt x="423" y="1213"/>
                    <a:pt x="434" y="1213"/>
                  </a:cubicBezTo>
                  <a:lnTo>
                    <a:pt x="434" y="1224"/>
                  </a:lnTo>
                  <a:cubicBezTo>
                    <a:pt x="445" y="1224"/>
                    <a:pt x="457" y="1235"/>
                    <a:pt x="467" y="1235"/>
                  </a:cubicBezTo>
                  <a:cubicBezTo>
                    <a:pt x="467" y="1247"/>
                    <a:pt x="467" y="1247"/>
                    <a:pt x="479" y="1247"/>
                  </a:cubicBezTo>
                  <a:lnTo>
                    <a:pt x="556" y="1247"/>
                  </a:lnTo>
                  <a:lnTo>
                    <a:pt x="534" y="1224"/>
                  </a:lnTo>
                  <a:cubicBezTo>
                    <a:pt x="523" y="1202"/>
                    <a:pt x="512" y="1191"/>
                    <a:pt x="501" y="1180"/>
                  </a:cubicBezTo>
                  <a:lnTo>
                    <a:pt x="479" y="1158"/>
                  </a:lnTo>
                  <a:cubicBezTo>
                    <a:pt x="490" y="1146"/>
                    <a:pt x="490" y="1135"/>
                    <a:pt x="490" y="1124"/>
                  </a:cubicBezTo>
                  <a:lnTo>
                    <a:pt x="457" y="1024"/>
                  </a:lnTo>
                  <a:lnTo>
                    <a:pt x="457" y="980"/>
                  </a:lnTo>
                  <a:cubicBezTo>
                    <a:pt x="457" y="968"/>
                    <a:pt x="467" y="946"/>
                    <a:pt x="467" y="935"/>
                  </a:cubicBezTo>
                  <a:cubicBezTo>
                    <a:pt x="490" y="868"/>
                    <a:pt x="546" y="824"/>
                    <a:pt x="601" y="812"/>
                  </a:cubicBezTo>
                  <a:cubicBezTo>
                    <a:pt x="612" y="879"/>
                    <a:pt x="657" y="935"/>
                    <a:pt x="734" y="968"/>
                  </a:cubicBezTo>
                  <a:cubicBezTo>
                    <a:pt x="753" y="977"/>
                    <a:pt x="773" y="983"/>
                    <a:pt x="793" y="983"/>
                  </a:cubicBezTo>
                  <a:cubicBezTo>
                    <a:pt x="821" y="983"/>
                    <a:pt x="848" y="972"/>
                    <a:pt x="868" y="946"/>
                  </a:cubicBezTo>
                  <a:cubicBezTo>
                    <a:pt x="879" y="935"/>
                    <a:pt x="890" y="924"/>
                    <a:pt x="890" y="913"/>
                  </a:cubicBezTo>
                  <a:lnTo>
                    <a:pt x="912" y="913"/>
                  </a:lnTo>
                  <a:cubicBezTo>
                    <a:pt x="912" y="924"/>
                    <a:pt x="924" y="924"/>
                    <a:pt x="924" y="924"/>
                  </a:cubicBezTo>
                  <a:lnTo>
                    <a:pt x="924" y="935"/>
                  </a:lnTo>
                  <a:lnTo>
                    <a:pt x="934" y="935"/>
                  </a:lnTo>
                  <a:lnTo>
                    <a:pt x="934" y="946"/>
                  </a:lnTo>
                  <a:lnTo>
                    <a:pt x="946" y="946"/>
                  </a:lnTo>
                  <a:lnTo>
                    <a:pt x="946" y="968"/>
                  </a:lnTo>
                  <a:lnTo>
                    <a:pt x="946" y="980"/>
                  </a:lnTo>
                  <a:lnTo>
                    <a:pt x="946" y="990"/>
                  </a:lnTo>
                  <a:cubicBezTo>
                    <a:pt x="934" y="1002"/>
                    <a:pt x="924" y="1024"/>
                    <a:pt x="912" y="1046"/>
                  </a:cubicBezTo>
                  <a:cubicBezTo>
                    <a:pt x="912" y="1057"/>
                    <a:pt x="912" y="1091"/>
                    <a:pt x="924" y="1102"/>
                  </a:cubicBezTo>
                  <a:cubicBezTo>
                    <a:pt x="931" y="1110"/>
                    <a:pt x="939" y="1118"/>
                    <a:pt x="947" y="1118"/>
                  </a:cubicBezTo>
                  <a:cubicBezTo>
                    <a:pt x="950" y="1118"/>
                    <a:pt x="954" y="1116"/>
                    <a:pt x="957" y="1113"/>
                  </a:cubicBezTo>
                  <a:cubicBezTo>
                    <a:pt x="991" y="1079"/>
                    <a:pt x="1013" y="1046"/>
                    <a:pt x="1013" y="1002"/>
                  </a:cubicBezTo>
                  <a:lnTo>
                    <a:pt x="1013" y="957"/>
                  </a:lnTo>
                  <a:cubicBezTo>
                    <a:pt x="1013" y="968"/>
                    <a:pt x="1023" y="968"/>
                    <a:pt x="1023" y="968"/>
                  </a:cubicBezTo>
                  <a:cubicBezTo>
                    <a:pt x="1023" y="957"/>
                    <a:pt x="1023" y="935"/>
                    <a:pt x="1013" y="924"/>
                  </a:cubicBezTo>
                  <a:cubicBezTo>
                    <a:pt x="1013" y="891"/>
                    <a:pt x="991" y="868"/>
                    <a:pt x="979" y="857"/>
                  </a:cubicBezTo>
                  <a:cubicBezTo>
                    <a:pt x="979" y="846"/>
                    <a:pt x="968" y="846"/>
                    <a:pt x="968" y="835"/>
                  </a:cubicBezTo>
                  <a:cubicBezTo>
                    <a:pt x="968" y="835"/>
                    <a:pt x="968" y="824"/>
                    <a:pt x="957" y="824"/>
                  </a:cubicBezTo>
                  <a:cubicBezTo>
                    <a:pt x="957" y="812"/>
                    <a:pt x="946" y="812"/>
                    <a:pt x="946" y="802"/>
                  </a:cubicBezTo>
                  <a:cubicBezTo>
                    <a:pt x="946" y="802"/>
                    <a:pt x="957" y="790"/>
                    <a:pt x="957" y="779"/>
                  </a:cubicBezTo>
                  <a:lnTo>
                    <a:pt x="957" y="768"/>
                  </a:lnTo>
                  <a:cubicBezTo>
                    <a:pt x="968" y="746"/>
                    <a:pt x="968" y="735"/>
                    <a:pt x="968" y="723"/>
                  </a:cubicBezTo>
                  <a:cubicBezTo>
                    <a:pt x="979" y="713"/>
                    <a:pt x="979" y="701"/>
                    <a:pt x="979" y="701"/>
                  </a:cubicBezTo>
                  <a:lnTo>
                    <a:pt x="979" y="691"/>
                  </a:lnTo>
                  <a:lnTo>
                    <a:pt x="979" y="679"/>
                  </a:lnTo>
                  <a:cubicBezTo>
                    <a:pt x="991" y="668"/>
                    <a:pt x="1001" y="657"/>
                    <a:pt x="1001" y="634"/>
                  </a:cubicBezTo>
                  <a:cubicBezTo>
                    <a:pt x="1013" y="634"/>
                    <a:pt x="1013" y="624"/>
                    <a:pt x="1013" y="624"/>
                  </a:cubicBezTo>
                  <a:cubicBezTo>
                    <a:pt x="1013" y="612"/>
                    <a:pt x="1023" y="612"/>
                    <a:pt x="1023" y="602"/>
                  </a:cubicBezTo>
                  <a:cubicBezTo>
                    <a:pt x="1046" y="579"/>
                    <a:pt x="1068" y="557"/>
                    <a:pt x="1090" y="545"/>
                  </a:cubicBezTo>
                  <a:cubicBezTo>
                    <a:pt x="1102" y="535"/>
                    <a:pt x="1124" y="523"/>
                    <a:pt x="1135" y="523"/>
                  </a:cubicBezTo>
                  <a:lnTo>
                    <a:pt x="1146" y="523"/>
                  </a:lnTo>
                  <a:cubicBezTo>
                    <a:pt x="1157" y="523"/>
                    <a:pt x="1157" y="535"/>
                    <a:pt x="1169" y="535"/>
                  </a:cubicBezTo>
                  <a:cubicBezTo>
                    <a:pt x="1169" y="542"/>
                    <a:pt x="1174" y="550"/>
                    <a:pt x="1181" y="550"/>
                  </a:cubicBezTo>
                  <a:cubicBezTo>
                    <a:pt x="1184" y="550"/>
                    <a:pt x="1187" y="549"/>
                    <a:pt x="1191" y="545"/>
                  </a:cubicBezTo>
                  <a:cubicBezTo>
                    <a:pt x="1201" y="545"/>
                    <a:pt x="1213" y="523"/>
                    <a:pt x="1213" y="513"/>
                  </a:cubicBezTo>
                  <a:lnTo>
                    <a:pt x="1213" y="501"/>
                  </a:lnTo>
                  <a:cubicBezTo>
                    <a:pt x="1201" y="501"/>
                    <a:pt x="1201" y="501"/>
                    <a:pt x="1191" y="490"/>
                  </a:cubicBezTo>
                  <a:cubicBezTo>
                    <a:pt x="1201" y="490"/>
                    <a:pt x="1201" y="479"/>
                    <a:pt x="1201" y="468"/>
                  </a:cubicBezTo>
                  <a:lnTo>
                    <a:pt x="1179" y="468"/>
                  </a:lnTo>
                  <a:cubicBezTo>
                    <a:pt x="1157" y="446"/>
                    <a:pt x="1135" y="446"/>
                    <a:pt x="1102" y="446"/>
                  </a:cubicBezTo>
                  <a:cubicBezTo>
                    <a:pt x="1085" y="440"/>
                    <a:pt x="1068" y="437"/>
                    <a:pt x="1052" y="437"/>
                  </a:cubicBezTo>
                  <a:cubicBezTo>
                    <a:pt x="1035" y="437"/>
                    <a:pt x="1018" y="440"/>
                    <a:pt x="1001" y="446"/>
                  </a:cubicBezTo>
                  <a:cubicBezTo>
                    <a:pt x="946" y="468"/>
                    <a:pt x="902" y="513"/>
                    <a:pt x="890" y="568"/>
                  </a:cubicBezTo>
                  <a:cubicBezTo>
                    <a:pt x="890" y="557"/>
                    <a:pt x="890" y="535"/>
                    <a:pt x="879" y="523"/>
                  </a:cubicBezTo>
                  <a:cubicBezTo>
                    <a:pt x="857" y="490"/>
                    <a:pt x="823" y="457"/>
                    <a:pt x="813" y="412"/>
                  </a:cubicBezTo>
                  <a:cubicBezTo>
                    <a:pt x="801" y="379"/>
                    <a:pt x="801" y="335"/>
                    <a:pt x="813" y="301"/>
                  </a:cubicBezTo>
                  <a:cubicBezTo>
                    <a:pt x="835" y="223"/>
                    <a:pt x="912" y="167"/>
                    <a:pt x="991" y="157"/>
                  </a:cubicBezTo>
                  <a:cubicBezTo>
                    <a:pt x="1035" y="157"/>
                    <a:pt x="1035" y="78"/>
                    <a:pt x="1001" y="78"/>
                  </a:cubicBezTo>
                  <a:cubicBezTo>
                    <a:pt x="979" y="68"/>
                    <a:pt x="968" y="68"/>
                    <a:pt x="946" y="68"/>
                  </a:cubicBezTo>
                  <a:cubicBezTo>
                    <a:pt x="924" y="78"/>
                    <a:pt x="902" y="78"/>
                    <a:pt x="879" y="78"/>
                  </a:cubicBezTo>
                  <a:cubicBezTo>
                    <a:pt x="835" y="101"/>
                    <a:pt x="813" y="134"/>
                    <a:pt x="790" y="179"/>
                  </a:cubicBezTo>
                  <a:cubicBezTo>
                    <a:pt x="790" y="167"/>
                    <a:pt x="790" y="167"/>
                    <a:pt x="779" y="157"/>
                  </a:cubicBezTo>
                  <a:cubicBezTo>
                    <a:pt x="779" y="134"/>
                    <a:pt x="768" y="123"/>
                    <a:pt x="757" y="101"/>
                  </a:cubicBezTo>
                  <a:cubicBezTo>
                    <a:pt x="746" y="101"/>
                    <a:pt x="746" y="90"/>
                    <a:pt x="746" y="90"/>
                  </a:cubicBezTo>
                  <a:lnTo>
                    <a:pt x="701" y="45"/>
                  </a:lnTo>
                  <a:cubicBezTo>
                    <a:pt x="701" y="45"/>
                    <a:pt x="690" y="45"/>
                    <a:pt x="690" y="34"/>
                  </a:cubicBezTo>
                  <a:cubicBezTo>
                    <a:pt x="679" y="23"/>
                    <a:pt x="657" y="12"/>
                    <a:pt x="64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11" name="Google Shape;15411;p20"/>
          <p:cNvGrpSpPr/>
          <p:nvPr/>
        </p:nvGrpSpPr>
        <p:grpSpPr>
          <a:xfrm flipH="1">
            <a:off x="7569311" y="539921"/>
            <a:ext cx="2416104" cy="477619"/>
            <a:chOff x="3508294" y="1816922"/>
            <a:chExt cx="659669" cy="130412"/>
          </a:xfrm>
        </p:grpSpPr>
        <p:sp>
          <p:nvSpPr>
            <p:cNvPr id="15412" name="Google Shape;15412;p20"/>
            <p:cNvSpPr/>
            <p:nvPr/>
          </p:nvSpPr>
          <p:spPr>
            <a:xfrm>
              <a:off x="4060055" y="1925181"/>
              <a:ext cx="35" cy="35"/>
            </a:xfrm>
            <a:custGeom>
              <a:avLst/>
              <a:gdLst/>
              <a:ahLst/>
              <a:cxnLst/>
              <a:rect l="l" t="t" r="r" b="b"/>
              <a:pathLst>
                <a:path w="1" h="1" extrusionOk="0">
                  <a:moveTo>
                    <a:pt x="1" y="1"/>
                  </a:moveTo>
                  <a:lnTo>
                    <a:pt x="1" y="1"/>
                  </a:lnTo>
                  <a:close/>
                </a:path>
              </a:pathLst>
            </a:custGeom>
            <a:solidFill>
              <a:srgbClr val="7A7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20"/>
            <p:cNvSpPr/>
            <p:nvPr/>
          </p:nvSpPr>
          <p:spPr>
            <a:xfrm>
              <a:off x="3508294" y="1848741"/>
              <a:ext cx="629405" cy="63286"/>
            </a:xfrm>
            <a:custGeom>
              <a:avLst/>
              <a:gdLst/>
              <a:ahLst/>
              <a:cxnLst/>
              <a:rect l="l" t="t" r="r" b="b"/>
              <a:pathLst>
                <a:path w="18041" h="1814" extrusionOk="0">
                  <a:moveTo>
                    <a:pt x="14415" y="0"/>
                  </a:moveTo>
                  <a:cubicBezTo>
                    <a:pt x="14381" y="101"/>
                    <a:pt x="14336" y="200"/>
                    <a:pt x="14281" y="279"/>
                  </a:cubicBezTo>
                  <a:cubicBezTo>
                    <a:pt x="14247" y="323"/>
                    <a:pt x="14214" y="356"/>
                    <a:pt x="14181" y="390"/>
                  </a:cubicBezTo>
                  <a:cubicBezTo>
                    <a:pt x="14158" y="401"/>
                    <a:pt x="14136" y="423"/>
                    <a:pt x="14114" y="434"/>
                  </a:cubicBezTo>
                  <a:lnTo>
                    <a:pt x="14047" y="467"/>
                  </a:lnTo>
                  <a:lnTo>
                    <a:pt x="13503" y="801"/>
                  </a:lnTo>
                  <a:lnTo>
                    <a:pt x="13469" y="801"/>
                  </a:lnTo>
                  <a:cubicBezTo>
                    <a:pt x="13436" y="801"/>
                    <a:pt x="13391" y="801"/>
                    <a:pt x="13358" y="813"/>
                  </a:cubicBezTo>
                  <a:cubicBezTo>
                    <a:pt x="13280" y="813"/>
                    <a:pt x="13202" y="823"/>
                    <a:pt x="13124" y="845"/>
                  </a:cubicBezTo>
                  <a:cubicBezTo>
                    <a:pt x="13047" y="833"/>
                    <a:pt x="12969" y="827"/>
                    <a:pt x="12892" y="827"/>
                  </a:cubicBezTo>
                  <a:cubicBezTo>
                    <a:pt x="12836" y="827"/>
                    <a:pt x="12780" y="830"/>
                    <a:pt x="12724" y="835"/>
                  </a:cubicBezTo>
                  <a:cubicBezTo>
                    <a:pt x="12657" y="845"/>
                    <a:pt x="12579" y="857"/>
                    <a:pt x="12512" y="890"/>
                  </a:cubicBezTo>
                  <a:cubicBezTo>
                    <a:pt x="12502" y="890"/>
                    <a:pt x="12479" y="901"/>
                    <a:pt x="12457" y="901"/>
                  </a:cubicBezTo>
                  <a:cubicBezTo>
                    <a:pt x="12479" y="890"/>
                    <a:pt x="12502" y="868"/>
                    <a:pt x="12524" y="857"/>
                  </a:cubicBezTo>
                  <a:cubicBezTo>
                    <a:pt x="12591" y="790"/>
                    <a:pt x="12657" y="724"/>
                    <a:pt x="12712" y="645"/>
                  </a:cubicBezTo>
                  <a:cubicBezTo>
                    <a:pt x="12746" y="612"/>
                    <a:pt x="12779" y="579"/>
                    <a:pt x="12791" y="523"/>
                  </a:cubicBezTo>
                  <a:cubicBezTo>
                    <a:pt x="12813" y="479"/>
                    <a:pt x="12824" y="423"/>
                    <a:pt x="12824" y="378"/>
                  </a:cubicBezTo>
                  <a:cubicBezTo>
                    <a:pt x="12813" y="279"/>
                    <a:pt x="12779" y="178"/>
                    <a:pt x="12724" y="89"/>
                  </a:cubicBezTo>
                  <a:lnTo>
                    <a:pt x="12657" y="145"/>
                  </a:lnTo>
                  <a:cubicBezTo>
                    <a:pt x="12702" y="212"/>
                    <a:pt x="12735" y="301"/>
                    <a:pt x="12746" y="378"/>
                  </a:cubicBezTo>
                  <a:cubicBezTo>
                    <a:pt x="12746" y="467"/>
                    <a:pt x="12712" y="534"/>
                    <a:pt x="12657" y="612"/>
                  </a:cubicBezTo>
                  <a:cubicBezTo>
                    <a:pt x="12568" y="734"/>
                    <a:pt x="12457" y="835"/>
                    <a:pt x="12334" y="934"/>
                  </a:cubicBezTo>
                  <a:cubicBezTo>
                    <a:pt x="12090" y="968"/>
                    <a:pt x="11834" y="979"/>
                    <a:pt x="11590" y="979"/>
                  </a:cubicBezTo>
                  <a:cubicBezTo>
                    <a:pt x="11545" y="979"/>
                    <a:pt x="11511" y="968"/>
                    <a:pt x="11478" y="968"/>
                  </a:cubicBezTo>
                  <a:lnTo>
                    <a:pt x="11467" y="979"/>
                  </a:lnTo>
                  <a:cubicBezTo>
                    <a:pt x="11234" y="979"/>
                    <a:pt x="10989" y="957"/>
                    <a:pt x="10755" y="924"/>
                  </a:cubicBezTo>
                  <a:cubicBezTo>
                    <a:pt x="10488" y="890"/>
                    <a:pt x="10221" y="845"/>
                    <a:pt x="9966" y="801"/>
                  </a:cubicBezTo>
                  <a:lnTo>
                    <a:pt x="9966" y="790"/>
                  </a:lnTo>
                  <a:lnTo>
                    <a:pt x="9954" y="790"/>
                  </a:lnTo>
                  <a:lnTo>
                    <a:pt x="5617" y="534"/>
                  </a:lnTo>
                  <a:lnTo>
                    <a:pt x="5606" y="534"/>
                  </a:lnTo>
                  <a:lnTo>
                    <a:pt x="5038" y="645"/>
                  </a:lnTo>
                  <a:lnTo>
                    <a:pt x="5027" y="645"/>
                  </a:lnTo>
                  <a:lnTo>
                    <a:pt x="5016" y="657"/>
                  </a:lnTo>
                  <a:cubicBezTo>
                    <a:pt x="4649" y="857"/>
                    <a:pt x="4237" y="1001"/>
                    <a:pt x="3826" y="1090"/>
                  </a:cubicBezTo>
                  <a:cubicBezTo>
                    <a:pt x="3414" y="1191"/>
                    <a:pt x="3003" y="1235"/>
                    <a:pt x="2569" y="1235"/>
                  </a:cubicBezTo>
                  <a:cubicBezTo>
                    <a:pt x="2362" y="1246"/>
                    <a:pt x="2152" y="1249"/>
                    <a:pt x="1942" y="1249"/>
                  </a:cubicBezTo>
                  <a:cubicBezTo>
                    <a:pt x="1724" y="1249"/>
                    <a:pt x="1506" y="1246"/>
                    <a:pt x="1290" y="1246"/>
                  </a:cubicBezTo>
                  <a:cubicBezTo>
                    <a:pt x="868" y="1235"/>
                    <a:pt x="434" y="1213"/>
                    <a:pt x="11" y="1179"/>
                  </a:cubicBezTo>
                  <a:lnTo>
                    <a:pt x="0" y="1446"/>
                  </a:lnTo>
                  <a:cubicBezTo>
                    <a:pt x="145" y="1450"/>
                    <a:pt x="288" y="1451"/>
                    <a:pt x="431" y="1451"/>
                  </a:cubicBezTo>
                  <a:cubicBezTo>
                    <a:pt x="717" y="1451"/>
                    <a:pt x="1001" y="1446"/>
                    <a:pt x="1290" y="1446"/>
                  </a:cubicBezTo>
                  <a:cubicBezTo>
                    <a:pt x="1713" y="1446"/>
                    <a:pt x="2146" y="1424"/>
                    <a:pt x="2581" y="1402"/>
                  </a:cubicBezTo>
                  <a:cubicBezTo>
                    <a:pt x="2791" y="1379"/>
                    <a:pt x="3003" y="1369"/>
                    <a:pt x="3226" y="1335"/>
                  </a:cubicBezTo>
                  <a:cubicBezTo>
                    <a:pt x="3437" y="1313"/>
                    <a:pt x="3648" y="1268"/>
                    <a:pt x="3859" y="1224"/>
                  </a:cubicBezTo>
                  <a:cubicBezTo>
                    <a:pt x="4071" y="1168"/>
                    <a:pt x="4282" y="1102"/>
                    <a:pt x="4482" y="1035"/>
                  </a:cubicBezTo>
                  <a:cubicBezTo>
                    <a:pt x="4682" y="957"/>
                    <a:pt x="4882" y="879"/>
                    <a:pt x="5072" y="768"/>
                  </a:cubicBezTo>
                  <a:lnTo>
                    <a:pt x="5617" y="635"/>
                  </a:lnTo>
                  <a:lnTo>
                    <a:pt x="9954" y="901"/>
                  </a:lnTo>
                  <a:cubicBezTo>
                    <a:pt x="10210" y="946"/>
                    <a:pt x="10477" y="990"/>
                    <a:pt x="10744" y="1023"/>
                  </a:cubicBezTo>
                  <a:cubicBezTo>
                    <a:pt x="11011" y="1068"/>
                    <a:pt x="11278" y="1079"/>
                    <a:pt x="11545" y="1079"/>
                  </a:cubicBezTo>
                  <a:lnTo>
                    <a:pt x="11723" y="1079"/>
                  </a:lnTo>
                  <a:cubicBezTo>
                    <a:pt x="11756" y="1079"/>
                    <a:pt x="11800" y="1090"/>
                    <a:pt x="11834" y="1090"/>
                  </a:cubicBezTo>
                  <a:cubicBezTo>
                    <a:pt x="11945" y="1112"/>
                    <a:pt x="12067" y="1157"/>
                    <a:pt x="12156" y="1213"/>
                  </a:cubicBezTo>
                  <a:cubicBezTo>
                    <a:pt x="12257" y="1268"/>
                    <a:pt x="12334" y="1357"/>
                    <a:pt x="12401" y="1458"/>
                  </a:cubicBezTo>
                  <a:cubicBezTo>
                    <a:pt x="12423" y="1513"/>
                    <a:pt x="12446" y="1557"/>
                    <a:pt x="12457" y="1613"/>
                  </a:cubicBezTo>
                  <a:cubicBezTo>
                    <a:pt x="12457" y="1646"/>
                    <a:pt x="12457" y="1668"/>
                    <a:pt x="12446" y="1691"/>
                  </a:cubicBezTo>
                  <a:cubicBezTo>
                    <a:pt x="12446" y="1713"/>
                    <a:pt x="12435" y="1747"/>
                    <a:pt x="12423" y="1757"/>
                  </a:cubicBezTo>
                  <a:lnTo>
                    <a:pt x="12490" y="1814"/>
                  </a:lnTo>
                  <a:cubicBezTo>
                    <a:pt x="12591" y="1680"/>
                    <a:pt x="12546" y="1524"/>
                    <a:pt x="12479" y="1413"/>
                  </a:cubicBezTo>
                  <a:cubicBezTo>
                    <a:pt x="12413" y="1302"/>
                    <a:pt x="12324" y="1201"/>
                    <a:pt x="12201" y="1135"/>
                  </a:cubicBezTo>
                  <a:cubicBezTo>
                    <a:pt x="12146" y="1102"/>
                    <a:pt x="12090" y="1079"/>
                    <a:pt x="12034" y="1068"/>
                  </a:cubicBezTo>
                  <a:cubicBezTo>
                    <a:pt x="12146" y="1057"/>
                    <a:pt x="12245" y="1046"/>
                    <a:pt x="12346" y="1035"/>
                  </a:cubicBezTo>
                  <a:cubicBezTo>
                    <a:pt x="12413" y="1023"/>
                    <a:pt x="12490" y="1001"/>
                    <a:pt x="12557" y="979"/>
                  </a:cubicBezTo>
                  <a:cubicBezTo>
                    <a:pt x="12613" y="957"/>
                    <a:pt x="12668" y="934"/>
                    <a:pt x="12735" y="924"/>
                  </a:cubicBezTo>
                  <a:cubicBezTo>
                    <a:pt x="12796" y="918"/>
                    <a:pt x="12860" y="915"/>
                    <a:pt x="12926" y="915"/>
                  </a:cubicBezTo>
                  <a:cubicBezTo>
                    <a:pt x="12991" y="915"/>
                    <a:pt x="13058" y="918"/>
                    <a:pt x="13124" y="924"/>
                  </a:cubicBezTo>
                  <a:lnTo>
                    <a:pt x="13135" y="924"/>
                  </a:lnTo>
                  <a:cubicBezTo>
                    <a:pt x="13213" y="901"/>
                    <a:pt x="13291" y="890"/>
                    <a:pt x="13358" y="879"/>
                  </a:cubicBezTo>
                  <a:cubicBezTo>
                    <a:pt x="13402" y="879"/>
                    <a:pt x="13436" y="879"/>
                    <a:pt x="13480" y="868"/>
                  </a:cubicBezTo>
                  <a:cubicBezTo>
                    <a:pt x="13513" y="868"/>
                    <a:pt x="13547" y="868"/>
                    <a:pt x="13580" y="879"/>
                  </a:cubicBezTo>
                  <a:cubicBezTo>
                    <a:pt x="13647" y="890"/>
                    <a:pt x="13713" y="924"/>
                    <a:pt x="13770" y="979"/>
                  </a:cubicBezTo>
                  <a:cubicBezTo>
                    <a:pt x="13836" y="1023"/>
                    <a:pt x="13881" y="1079"/>
                    <a:pt x="13936" y="1135"/>
                  </a:cubicBezTo>
                  <a:lnTo>
                    <a:pt x="13936" y="1146"/>
                  </a:lnTo>
                  <a:lnTo>
                    <a:pt x="13958" y="1146"/>
                  </a:lnTo>
                  <a:lnTo>
                    <a:pt x="14125" y="1168"/>
                  </a:lnTo>
                  <a:lnTo>
                    <a:pt x="14158" y="1179"/>
                  </a:lnTo>
                  <a:lnTo>
                    <a:pt x="14181" y="1146"/>
                  </a:lnTo>
                  <a:lnTo>
                    <a:pt x="14392" y="845"/>
                  </a:lnTo>
                  <a:cubicBezTo>
                    <a:pt x="14403" y="835"/>
                    <a:pt x="14415" y="835"/>
                    <a:pt x="14437" y="835"/>
                  </a:cubicBezTo>
                  <a:lnTo>
                    <a:pt x="14737" y="857"/>
                  </a:lnTo>
                  <a:cubicBezTo>
                    <a:pt x="14826" y="868"/>
                    <a:pt x="14926" y="890"/>
                    <a:pt x="15015" y="924"/>
                  </a:cubicBezTo>
                  <a:cubicBezTo>
                    <a:pt x="15093" y="968"/>
                    <a:pt x="15182" y="1001"/>
                    <a:pt x="15260" y="1057"/>
                  </a:cubicBezTo>
                  <a:cubicBezTo>
                    <a:pt x="15327" y="1102"/>
                    <a:pt x="15382" y="1179"/>
                    <a:pt x="15416" y="1257"/>
                  </a:cubicBezTo>
                  <a:cubicBezTo>
                    <a:pt x="15460" y="1335"/>
                    <a:pt x="15482" y="1435"/>
                    <a:pt x="15493" y="1513"/>
                  </a:cubicBezTo>
                  <a:lnTo>
                    <a:pt x="15616" y="1502"/>
                  </a:lnTo>
                  <a:cubicBezTo>
                    <a:pt x="15594" y="1391"/>
                    <a:pt x="15571" y="1302"/>
                    <a:pt x="15515" y="1213"/>
                  </a:cubicBezTo>
                  <a:cubicBezTo>
                    <a:pt x="15471" y="1124"/>
                    <a:pt x="15404" y="1035"/>
                    <a:pt x="15315" y="979"/>
                  </a:cubicBezTo>
                  <a:cubicBezTo>
                    <a:pt x="15215" y="924"/>
                    <a:pt x="15126" y="890"/>
                    <a:pt x="15037" y="857"/>
                  </a:cubicBezTo>
                  <a:cubicBezTo>
                    <a:pt x="14948" y="823"/>
                    <a:pt x="14848" y="801"/>
                    <a:pt x="14748" y="790"/>
                  </a:cubicBezTo>
                  <a:lnTo>
                    <a:pt x="14682" y="790"/>
                  </a:lnTo>
                  <a:cubicBezTo>
                    <a:pt x="14771" y="779"/>
                    <a:pt x="14859" y="756"/>
                    <a:pt x="14937" y="746"/>
                  </a:cubicBezTo>
                  <a:cubicBezTo>
                    <a:pt x="15126" y="724"/>
                    <a:pt x="15315" y="701"/>
                    <a:pt x="15505" y="701"/>
                  </a:cubicBezTo>
                  <a:cubicBezTo>
                    <a:pt x="15516" y="701"/>
                    <a:pt x="15528" y="700"/>
                    <a:pt x="15540" y="700"/>
                  </a:cubicBezTo>
                  <a:cubicBezTo>
                    <a:pt x="15706" y="700"/>
                    <a:pt x="15870" y="775"/>
                    <a:pt x="16005" y="879"/>
                  </a:cubicBezTo>
                  <a:cubicBezTo>
                    <a:pt x="16160" y="979"/>
                    <a:pt x="16294" y="1124"/>
                    <a:pt x="16394" y="1268"/>
                  </a:cubicBezTo>
                  <a:lnTo>
                    <a:pt x="16405" y="1280"/>
                  </a:lnTo>
                  <a:lnTo>
                    <a:pt x="16417" y="1290"/>
                  </a:lnTo>
                  <a:lnTo>
                    <a:pt x="17151" y="1547"/>
                  </a:lnTo>
                  <a:lnTo>
                    <a:pt x="17173" y="1547"/>
                  </a:lnTo>
                  <a:lnTo>
                    <a:pt x="17184" y="1535"/>
                  </a:lnTo>
                  <a:lnTo>
                    <a:pt x="18040" y="1124"/>
                  </a:lnTo>
                  <a:lnTo>
                    <a:pt x="17974" y="1001"/>
                  </a:lnTo>
                  <a:lnTo>
                    <a:pt x="17161" y="1468"/>
                  </a:lnTo>
                  <a:lnTo>
                    <a:pt x="16472" y="1191"/>
                  </a:lnTo>
                  <a:cubicBezTo>
                    <a:pt x="16361" y="1035"/>
                    <a:pt x="16227" y="901"/>
                    <a:pt x="16061" y="790"/>
                  </a:cubicBezTo>
                  <a:cubicBezTo>
                    <a:pt x="15982" y="734"/>
                    <a:pt x="15893" y="690"/>
                    <a:pt x="15804" y="657"/>
                  </a:cubicBezTo>
                  <a:cubicBezTo>
                    <a:pt x="15705" y="623"/>
                    <a:pt x="15604" y="612"/>
                    <a:pt x="15505" y="612"/>
                  </a:cubicBezTo>
                  <a:cubicBezTo>
                    <a:pt x="15304" y="612"/>
                    <a:pt x="15115" y="635"/>
                    <a:pt x="14926" y="667"/>
                  </a:cubicBezTo>
                  <a:lnTo>
                    <a:pt x="14359" y="768"/>
                  </a:lnTo>
                  <a:lnTo>
                    <a:pt x="14348" y="768"/>
                  </a:lnTo>
                  <a:lnTo>
                    <a:pt x="14336" y="779"/>
                  </a:lnTo>
                  <a:lnTo>
                    <a:pt x="14092" y="1057"/>
                  </a:lnTo>
                  <a:lnTo>
                    <a:pt x="13970" y="1068"/>
                  </a:lnTo>
                  <a:cubicBezTo>
                    <a:pt x="13925" y="1013"/>
                    <a:pt x="13881" y="968"/>
                    <a:pt x="13825" y="912"/>
                  </a:cubicBezTo>
                  <a:cubicBezTo>
                    <a:pt x="13770" y="868"/>
                    <a:pt x="13703" y="835"/>
                    <a:pt x="13624" y="813"/>
                  </a:cubicBezTo>
                  <a:lnTo>
                    <a:pt x="14092" y="546"/>
                  </a:lnTo>
                  <a:lnTo>
                    <a:pt x="14158" y="501"/>
                  </a:lnTo>
                  <a:cubicBezTo>
                    <a:pt x="14181" y="490"/>
                    <a:pt x="14214" y="479"/>
                    <a:pt x="14237" y="457"/>
                  </a:cubicBezTo>
                  <a:cubicBezTo>
                    <a:pt x="14281" y="423"/>
                    <a:pt x="14314" y="378"/>
                    <a:pt x="14348" y="334"/>
                  </a:cubicBezTo>
                  <a:cubicBezTo>
                    <a:pt x="14415" y="234"/>
                    <a:pt x="14459" y="145"/>
                    <a:pt x="14504" y="34"/>
                  </a:cubicBezTo>
                  <a:lnTo>
                    <a:pt x="14415"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20"/>
            <p:cNvSpPr/>
            <p:nvPr/>
          </p:nvSpPr>
          <p:spPr>
            <a:xfrm>
              <a:off x="4023980" y="1816922"/>
              <a:ext cx="15176" cy="17269"/>
            </a:xfrm>
            <a:custGeom>
              <a:avLst/>
              <a:gdLst/>
              <a:ahLst/>
              <a:cxnLst/>
              <a:rect l="l" t="t" r="r" b="b"/>
              <a:pathLst>
                <a:path w="435" h="495" extrusionOk="0">
                  <a:moveTo>
                    <a:pt x="223" y="0"/>
                  </a:moveTo>
                  <a:cubicBezTo>
                    <a:pt x="200" y="0"/>
                    <a:pt x="190" y="12"/>
                    <a:pt x="167" y="12"/>
                  </a:cubicBezTo>
                  <a:lnTo>
                    <a:pt x="101" y="45"/>
                  </a:lnTo>
                  <a:lnTo>
                    <a:pt x="89" y="56"/>
                  </a:lnTo>
                  <a:lnTo>
                    <a:pt x="56" y="89"/>
                  </a:lnTo>
                  <a:cubicBezTo>
                    <a:pt x="45" y="101"/>
                    <a:pt x="34" y="123"/>
                    <a:pt x="34" y="134"/>
                  </a:cubicBezTo>
                  <a:cubicBezTo>
                    <a:pt x="22" y="145"/>
                    <a:pt x="22" y="167"/>
                    <a:pt x="12" y="178"/>
                  </a:cubicBezTo>
                  <a:lnTo>
                    <a:pt x="12" y="190"/>
                  </a:lnTo>
                  <a:cubicBezTo>
                    <a:pt x="0" y="234"/>
                    <a:pt x="0" y="267"/>
                    <a:pt x="12" y="301"/>
                  </a:cubicBezTo>
                  <a:cubicBezTo>
                    <a:pt x="12" y="312"/>
                    <a:pt x="22" y="323"/>
                    <a:pt x="22" y="334"/>
                  </a:cubicBezTo>
                  <a:lnTo>
                    <a:pt x="45" y="368"/>
                  </a:lnTo>
                  <a:cubicBezTo>
                    <a:pt x="56" y="378"/>
                    <a:pt x="56" y="390"/>
                    <a:pt x="67" y="401"/>
                  </a:cubicBezTo>
                  <a:cubicBezTo>
                    <a:pt x="78" y="401"/>
                    <a:pt x="78" y="412"/>
                    <a:pt x="78" y="412"/>
                  </a:cubicBezTo>
                  <a:cubicBezTo>
                    <a:pt x="89" y="434"/>
                    <a:pt x="111" y="445"/>
                    <a:pt x="123" y="457"/>
                  </a:cubicBezTo>
                  <a:lnTo>
                    <a:pt x="190" y="490"/>
                  </a:lnTo>
                  <a:cubicBezTo>
                    <a:pt x="197" y="490"/>
                    <a:pt x="209" y="495"/>
                    <a:pt x="223" y="495"/>
                  </a:cubicBezTo>
                  <a:cubicBezTo>
                    <a:pt x="230" y="495"/>
                    <a:pt x="237" y="493"/>
                    <a:pt x="245" y="490"/>
                  </a:cubicBezTo>
                  <a:lnTo>
                    <a:pt x="289" y="490"/>
                  </a:lnTo>
                  <a:cubicBezTo>
                    <a:pt x="312" y="479"/>
                    <a:pt x="323" y="467"/>
                    <a:pt x="334" y="467"/>
                  </a:cubicBezTo>
                  <a:cubicBezTo>
                    <a:pt x="345" y="457"/>
                    <a:pt x="368" y="434"/>
                    <a:pt x="368" y="423"/>
                  </a:cubicBezTo>
                  <a:cubicBezTo>
                    <a:pt x="378" y="412"/>
                    <a:pt x="390" y="401"/>
                    <a:pt x="401" y="378"/>
                  </a:cubicBezTo>
                  <a:cubicBezTo>
                    <a:pt x="401" y="378"/>
                    <a:pt x="401" y="368"/>
                    <a:pt x="412" y="368"/>
                  </a:cubicBezTo>
                  <a:cubicBezTo>
                    <a:pt x="412" y="345"/>
                    <a:pt x="423" y="334"/>
                    <a:pt x="423" y="312"/>
                  </a:cubicBezTo>
                  <a:cubicBezTo>
                    <a:pt x="423" y="267"/>
                    <a:pt x="434" y="234"/>
                    <a:pt x="423" y="200"/>
                  </a:cubicBezTo>
                  <a:cubicBezTo>
                    <a:pt x="423" y="178"/>
                    <a:pt x="412" y="156"/>
                    <a:pt x="401" y="145"/>
                  </a:cubicBezTo>
                  <a:lnTo>
                    <a:pt x="401" y="123"/>
                  </a:lnTo>
                  <a:cubicBezTo>
                    <a:pt x="390" y="111"/>
                    <a:pt x="378" y="101"/>
                    <a:pt x="368" y="78"/>
                  </a:cubicBezTo>
                  <a:lnTo>
                    <a:pt x="334" y="45"/>
                  </a:lnTo>
                  <a:cubicBezTo>
                    <a:pt x="323" y="34"/>
                    <a:pt x="301" y="22"/>
                    <a:pt x="289" y="22"/>
                  </a:cubicBezTo>
                  <a:cubicBezTo>
                    <a:pt x="289" y="12"/>
                    <a:pt x="279" y="12"/>
                    <a:pt x="279" y="12"/>
                  </a:cubicBezTo>
                  <a:cubicBezTo>
                    <a:pt x="256" y="12"/>
                    <a:pt x="245" y="0"/>
                    <a:pt x="22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20"/>
            <p:cNvSpPr/>
            <p:nvPr/>
          </p:nvSpPr>
          <p:spPr>
            <a:xfrm>
              <a:off x="4023980" y="1816922"/>
              <a:ext cx="11652" cy="17095"/>
            </a:xfrm>
            <a:custGeom>
              <a:avLst/>
              <a:gdLst/>
              <a:ahLst/>
              <a:cxnLst/>
              <a:rect l="l" t="t" r="r" b="b"/>
              <a:pathLst>
                <a:path w="334" h="490" extrusionOk="0">
                  <a:moveTo>
                    <a:pt x="223" y="0"/>
                  </a:moveTo>
                  <a:cubicBezTo>
                    <a:pt x="200" y="0"/>
                    <a:pt x="190" y="12"/>
                    <a:pt x="167" y="12"/>
                  </a:cubicBezTo>
                  <a:lnTo>
                    <a:pt x="101" y="45"/>
                  </a:lnTo>
                  <a:lnTo>
                    <a:pt x="89" y="56"/>
                  </a:lnTo>
                  <a:lnTo>
                    <a:pt x="56" y="89"/>
                  </a:lnTo>
                  <a:cubicBezTo>
                    <a:pt x="45" y="101"/>
                    <a:pt x="34" y="123"/>
                    <a:pt x="34" y="134"/>
                  </a:cubicBezTo>
                  <a:cubicBezTo>
                    <a:pt x="22" y="145"/>
                    <a:pt x="22" y="167"/>
                    <a:pt x="12" y="178"/>
                  </a:cubicBezTo>
                  <a:lnTo>
                    <a:pt x="12" y="190"/>
                  </a:lnTo>
                  <a:cubicBezTo>
                    <a:pt x="0" y="234"/>
                    <a:pt x="0" y="267"/>
                    <a:pt x="12" y="301"/>
                  </a:cubicBezTo>
                  <a:cubicBezTo>
                    <a:pt x="12" y="312"/>
                    <a:pt x="22" y="323"/>
                    <a:pt x="22" y="334"/>
                  </a:cubicBezTo>
                  <a:lnTo>
                    <a:pt x="45" y="368"/>
                  </a:lnTo>
                  <a:cubicBezTo>
                    <a:pt x="56" y="378"/>
                    <a:pt x="56" y="390"/>
                    <a:pt x="67" y="401"/>
                  </a:cubicBezTo>
                  <a:cubicBezTo>
                    <a:pt x="78" y="401"/>
                    <a:pt x="78" y="412"/>
                    <a:pt x="78" y="412"/>
                  </a:cubicBezTo>
                  <a:cubicBezTo>
                    <a:pt x="89" y="434"/>
                    <a:pt x="111" y="445"/>
                    <a:pt x="123" y="457"/>
                  </a:cubicBezTo>
                  <a:lnTo>
                    <a:pt x="190" y="490"/>
                  </a:lnTo>
                  <a:lnTo>
                    <a:pt x="234" y="490"/>
                  </a:lnTo>
                  <a:cubicBezTo>
                    <a:pt x="245" y="479"/>
                    <a:pt x="245" y="457"/>
                    <a:pt x="234" y="445"/>
                  </a:cubicBezTo>
                  <a:cubicBezTo>
                    <a:pt x="212" y="434"/>
                    <a:pt x="200" y="423"/>
                    <a:pt x="190" y="412"/>
                  </a:cubicBezTo>
                  <a:cubicBezTo>
                    <a:pt x="178" y="401"/>
                    <a:pt x="167" y="390"/>
                    <a:pt x="156" y="390"/>
                  </a:cubicBezTo>
                  <a:lnTo>
                    <a:pt x="156" y="378"/>
                  </a:lnTo>
                  <a:lnTo>
                    <a:pt x="145" y="368"/>
                  </a:lnTo>
                  <a:lnTo>
                    <a:pt x="134" y="356"/>
                  </a:lnTo>
                  <a:lnTo>
                    <a:pt x="134" y="345"/>
                  </a:lnTo>
                  <a:lnTo>
                    <a:pt x="123" y="334"/>
                  </a:lnTo>
                  <a:lnTo>
                    <a:pt x="123" y="312"/>
                  </a:lnTo>
                  <a:lnTo>
                    <a:pt x="123" y="279"/>
                  </a:lnTo>
                  <a:cubicBezTo>
                    <a:pt x="123" y="267"/>
                    <a:pt x="134" y="256"/>
                    <a:pt x="134" y="245"/>
                  </a:cubicBezTo>
                  <a:cubicBezTo>
                    <a:pt x="145" y="212"/>
                    <a:pt x="167" y="190"/>
                    <a:pt x="200" y="178"/>
                  </a:cubicBezTo>
                  <a:cubicBezTo>
                    <a:pt x="212" y="167"/>
                    <a:pt x="212" y="145"/>
                    <a:pt x="200" y="134"/>
                  </a:cubicBezTo>
                  <a:cubicBezTo>
                    <a:pt x="234" y="123"/>
                    <a:pt x="256" y="101"/>
                    <a:pt x="289" y="89"/>
                  </a:cubicBezTo>
                  <a:lnTo>
                    <a:pt x="301" y="89"/>
                  </a:lnTo>
                  <a:cubicBezTo>
                    <a:pt x="323" y="89"/>
                    <a:pt x="334" y="67"/>
                    <a:pt x="334" y="45"/>
                  </a:cubicBezTo>
                  <a:cubicBezTo>
                    <a:pt x="323" y="34"/>
                    <a:pt x="301" y="22"/>
                    <a:pt x="289" y="22"/>
                  </a:cubicBezTo>
                  <a:cubicBezTo>
                    <a:pt x="289" y="12"/>
                    <a:pt x="279" y="12"/>
                    <a:pt x="279" y="12"/>
                  </a:cubicBezTo>
                  <a:cubicBezTo>
                    <a:pt x="256" y="12"/>
                    <a:pt x="245" y="0"/>
                    <a:pt x="2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20"/>
            <p:cNvSpPr/>
            <p:nvPr/>
          </p:nvSpPr>
          <p:spPr>
            <a:xfrm>
              <a:off x="3991778" y="1827005"/>
              <a:ext cx="42702" cy="44656"/>
            </a:xfrm>
            <a:custGeom>
              <a:avLst/>
              <a:gdLst/>
              <a:ahLst/>
              <a:cxnLst/>
              <a:rect l="l" t="t" r="r" b="b"/>
              <a:pathLst>
                <a:path w="1224" h="1280" extrusionOk="0">
                  <a:moveTo>
                    <a:pt x="534" y="0"/>
                  </a:moveTo>
                  <a:cubicBezTo>
                    <a:pt x="478" y="12"/>
                    <a:pt x="434" y="23"/>
                    <a:pt x="401" y="56"/>
                  </a:cubicBezTo>
                  <a:cubicBezTo>
                    <a:pt x="345" y="101"/>
                    <a:pt x="312" y="156"/>
                    <a:pt x="300" y="212"/>
                  </a:cubicBezTo>
                  <a:cubicBezTo>
                    <a:pt x="290" y="234"/>
                    <a:pt x="290" y="257"/>
                    <a:pt x="290" y="267"/>
                  </a:cubicBezTo>
                  <a:lnTo>
                    <a:pt x="278" y="267"/>
                  </a:lnTo>
                  <a:cubicBezTo>
                    <a:pt x="256" y="257"/>
                    <a:pt x="234" y="257"/>
                    <a:pt x="211" y="257"/>
                  </a:cubicBezTo>
                  <a:lnTo>
                    <a:pt x="156" y="257"/>
                  </a:lnTo>
                  <a:cubicBezTo>
                    <a:pt x="134" y="267"/>
                    <a:pt x="122" y="279"/>
                    <a:pt x="112" y="289"/>
                  </a:cubicBezTo>
                  <a:cubicBezTo>
                    <a:pt x="89" y="301"/>
                    <a:pt x="67" y="312"/>
                    <a:pt x="56" y="334"/>
                  </a:cubicBezTo>
                  <a:cubicBezTo>
                    <a:pt x="33" y="368"/>
                    <a:pt x="23" y="401"/>
                    <a:pt x="11" y="445"/>
                  </a:cubicBezTo>
                  <a:cubicBezTo>
                    <a:pt x="0" y="467"/>
                    <a:pt x="0" y="490"/>
                    <a:pt x="0" y="501"/>
                  </a:cubicBezTo>
                  <a:lnTo>
                    <a:pt x="0" y="512"/>
                  </a:lnTo>
                  <a:cubicBezTo>
                    <a:pt x="0" y="534"/>
                    <a:pt x="0" y="556"/>
                    <a:pt x="11" y="568"/>
                  </a:cubicBezTo>
                  <a:cubicBezTo>
                    <a:pt x="11" y="601"/>
                    <a:pt x="33" y="645"/>
                    <a:pt x="56" y="679"/>
                  </a:cubicBezTo>
                  <a:cubicBezTo>
                    <a:pt x="67" y="690"/>
                    <a:pt x="78" y="701"/>
                    <a:pt x="100" y="712"/>
                  </a:cubicBezTo>
                  <a:cubicBezTo>
                    <a:pt x="112" y="724"/>
                    <a:pt x="122" y="734"/>
                    <a:pt x="145" y="734"/>
                  </a:cubicBezTo>
                  <a:cubicBezTo>
                    <a:pt x="167" y="757"/>
                    <a:pt x="178" y="757"/>
                    <a:pt x="201" y="768"/>
                  </a:cubicBezTo>
                  <a:cubicBezTo>
                    <a:pt x="189" y="801"/>
                    <a:pt x="201" y="813"/>
                    <a:pt x="201" y="846"/>
                  </a:cubicBezTo>
                  <a:cubicBezTo>
                    <a:pt x="201" y="868"/>
                    <a:pt x="211" y="879"/>
                    <a:pt x="211" y="902"/>
                  </a:cubicBezTo>
                  <a:cubicBezTo>
                    <a:pt x="223" y="902"/>
                    <a:pt x="223" y="912"/>
                    <a:pt x="223" y="912"/>
                  </a:cubicBezTo>
                  <a:cubicBezTo>
                    <a:pt x="234" y="935"/>
                    <a:pt x="245" y="946"/>
                    <a:pt x="256" y="968"/>
                  </a:cubicBezTo>
                  <a:lnTo>
                    <a:pt x="290" y="1001"/>
                  </a:lnTo>
                  <a:cubicBezTo>
                    <a:pt x="300" y="1013"/>
                    <a:pt x="312" y="1024"/>
                    <a:pt x="323" y="1024"/>
                  </a:cubicBezTo>
                  <a:cubicBezTo>
                    <a:pt x="334" y="1024"/>
                    <a:pt x="334" y="1035"/>
                    <a:pt x="345" y="1035"/>
                  </a:cubicBezTo>
                  <a:lnTo>
                    <a:pt x="389" y="1035"/>
                  </a:lnTo>
                  <a:cubicBezTo>
                    <a:pt x="401" y="1035"/>
                    <a:pt x="412" y="1024"/>
                    <a:pt x="423" y="1013"/>
                  </a:cubicBezTo>
                  <a:cubicBezTo>
                    <a:pt x="434" y="1013"/>
                    <a:pt x="434" y="1001"/>
                    <a:pt x="445" y="991"/>
                  </a:cubicBezTo>
                  <a:cubicBezTo>
                    <a:pt x="456" y="979"/>
                    <a:pt x="468" y="957"/>
                    <a:pt x="468" y="935"/>
                  </a:cubicBezTo>
                  <a:cubicBezTo>
                    <a:pt x="478" y="924"/>
                    <a:pt x="478" y="912"/>
                    <a:pt x="478" y="902"/>
                  </a:cubicBezTo>
                  <a:lnTo>
                    <a:pt x="490" y="912"/>
                  </a:lnTo>
                  <a:cubicBezTo>
                    <a:pt x="512" y="912"/>
                    <a:pt x="523" y="924"/>
                    <a:pt x="534" y="924"/>
                  </a:cubicBezTo>
                  <a:cubicBezTo>
                    <a:pt x="523" y="935"/>
                    <a:pt x="512" y="957"/>
                    <a:pt x="512" y="979"/>
                  </a:cubicBezTo>
                  <a:cubicBezTo>
                    <a:pt x="501" y="991"/>
                    <a:pt x="501" y="1001"/>
                    <a:pt x="501" y="1024"/>
                  </a:cubicBezTo>
                  <a:cubicBezTo>
                    <a:pt x="490" y="1057"/>
                    <a:pt x="490" y="1090"/>
                    <a:pt x="501" y="1124"/>
                  </a:cubicBezTo>
                  <a:cubicBezTo>
                    <a:pt x="501" y="1135"/>
                    <a:pt x="512" y="1157"/>
                    <a:pt x="512" y="1169"/>
                  </a:cubicBezTo>
                  <a:cubicBezTo>
                    <a:pt x="523" y="1179"/>
                    <a:pt x="523" y="1191"/>
                    <a:pt x="534" y="1202"/>
                  </a:cubicBezTo>
                  <a:cubicBezTo>
                    <a:pt x="534" y="1213"/>
                    <a:pt x="534" y="1213"/>
                    <a:pt x="545" y="1213"/>
                  </a:cubicBezTo>
                  <a:cubicBezTo>
                    <a:pt x="545" y="1224"/>
                    <a:pt x="557" y="1235"/>
                    <a:pt x="567" y="1246"/>
                  </a:cubicBezTo>
                  <a:lnTo>
                    <a:pt x="579" y="1246"/>
                  </a:lnTo>
                  <a:cubicBezTo>
                    <a:pt x="590" y="1258"/>
                    <a:pt x="601" y="1258"/>
                    <a:pt x="612" y="1268"/>
                  </a:cubicBezTo>
                  <a:lnTo>
                    <a:pt x="623" y="1268"/>
                  </a:lnTo>
                  <a:cubicBezTo>
                    <a:pt x="634" y="1280"/>
                    <a:pt x="646" y="1280"/>
                    <a:pt x="656" y="1280"/>
                  </a:cubicBezTo>
                  <a:lnTo>
                    <a:pt x="679" y="1280"/>
                  </a:lnTo>
                  <a:cubicBezTo>
                    <a:pt x="690" y="1268"/>
                    <a:pt x="701" y="1268"/>
                    <a:pt x="701" y="1268"/>
                  </a:cubicBezTo>
                  <a:lnTo>
                    <a:pt x="712" y="1268"/>
                  </a:lnTo>
                  <a:cubicBezTo>
                    <a:pt x="723" y="1258"/>
                    <a:pt x="735" y="1258"/>
                    <a:pt x="745" y="1246"/>
                  </a:cubicBezTo>
                  <a:lnTo>
                    <a:pt x="779" y="1213"/>
                  </a:lnTo>
                  <a:cubicBezTo>
                    <a:pt x="790" y="1202"/>
                    <a:pt x="801" y="1191"/>
                    <a:pt x="801" y="1169"/>
                  </a:cubicBezTo>
                  <a:cubicBezTo>
                    <a:pt x="824" y="1146"/>
                    <a:pt x="824" y="1102"/>
                    <a:pt x="824" y="1068"/>
                  </a:cubicBezTo>
                  <a:lnTo>
                    <a:pt x="824" y="1024"/>
                  </a:lnTo>
                  <a:lnTo>
                    <a:pt x="824" y="1013"/>
                  </a:lnTo>
                  <a:cubicBezTo>
                    <a:pt x="812" y="1001"/>
                    <a:pt x="812" y="991"/>
                    <a:pt x="812" y="968"/>
                  </a:cubicBezTo>
                  <a:lnTo>
                    <a:pt x="801" y="968"/>
                  </a:lnTo>
                  <a:cubicBezTo>
                    <a:pt x="801" y="957"/>
                    <a:pt x="790" y="935"/>
                    <a:pt x="779" y="935"/>
                  </a:cubicBezTo>
                  <a:lnTo>
                    <a:pt x="779" y="924"/>
                  </a:lnTo>
                  <a:lnTo>
                    <a:pt x="757" y="902"/>
                  </a:lnTo>
                  <a:cubicBezTo>
                    <a:pt x="757" y="902"/>
                    <a:pt x="745" y="902"/>
                    <a:pt x="745" y="890"/>
                  </a:cubicBezTo>
                  <a:cubicBezTo>
                    <a:pt x="735" y="890"/>
                    <a:pt x="723" y="879"/>
                    <a:pt x="712" y="879"/>
                  </a:cubicBezTo>
                  <a:lnTo>
                    <a:pt x="712" y="868"/>
                  </a:lnTo>
                  <a:cubicBezTo>
                    <a:pt x="712" y="868"/>
                    <a:pt x="712" y="857"/>
                    <a:pt x="723" y="857"/>
                  </a:cubicBezTo>
                  <a:cubicBezTo>
                    <a:pt x="735" y="846"/>
                    <a:pt x="735" y="835"/>
                    <a:pt x="745" y="823"/>
                  </a:cubicBezTo>
                  <a:cubicBezTo>
                    <a:pt x="767" y="790"/>
                    <a:pt x="779" y="757"/>
                    <a:pt x="790" y="712"/>
                  </a:cubicBezTo>
                  <a:cubicBezTo>
                    <a:pt x="801" y="679"/>
                    <a:pt x="801" y="657"/>
                    <a:pt x="801" y="635"/>
                  </a:cubicBezTo>
                  <a:lnTo>
                    <a:pt x="801" y="645"/>
                  </a:lnTo>
                  <a:lnTo>
                    <a:pt x="834" y="712"/>
                  </a:lnTo>
                  <a:cubicBezTo>
                    <a:pt x="846" y="724"/>
                    <a:pt x="856" y="734"/>
                    <a:pt x="879" y="746"/>
                  </a:cubicBezTo>
                  <a:cubicBezTo>
                    <a:pt x="879" y="757"/>
                    <a:pt x="879" y="757"/>
                    <a:pt x="890" y="757"/>
                  </a:cubicBezTo>
                  <a:cubicBezTo>
                    <a:pt x="901" y="768"/>
                    <a:pt x="923" y="779"/>
                    <a:pt x="935" y="790"/>
                  </a:cubicBezTo>
                  <a:lnTo>
                    <a:pt x="979" y="790"/>
                  </a:lnTo>
                  <a:cubicBezTo>
                    <a:pt x="987" y="794"/>
                    <a:pt x="995" y="795"/>
                    <a:pt x="1004" y="795"/>
                  </a:cubicBezTo>
                  <a:cubicBezTo>
                    <a:pt x="1021" y="795"/>
                    <a:pt x="1038" y="790"/>
                    <a:pt x="1046" y="790"/>
                  </a:cubicBezTo>
                  <a:lnTo>
                    <a:pt x="1113" y="757"/>
                  </a:lnTo>
                  <a:cubicBezTo>
                    <a:pt x="1113" y="757"/>
                    <a:pt x="1123" y="757"/>
                    <a:pt x="1123" y="746"/>
                  </a:cubicBezTo>
                  <a:lnTo>
                    <a:pt x="1157" y="712"/>
                  </a:lnTo>
                  <a:lnTo>
                    <a:pt x="1168" y="712"/>
                  </a:lnTo>
                  <a:cubicBezTo>
                    <a:pt x="1190" y="679"/>
                    <a:pt x="1202" y="645"/>
                    <a:pt x="1212" y="601"/>
                  </a:cubicBezTo>
                  <a:lnTo>
                    <a:pt x="1212" y="590"/>
                  </a:lnTo>
                  <a:lnTo>
                    <a:pt x="1212" y="579"/>
                  </a:lnTo>
                  <a:cubicBezTo>
                    <a:pt x="1224" y="534"/>
                    <a:pt x="1224" y="501"/>
                    <a:pt x="1212" y="457"/>
                  </a:cubicBezTo>
                  <a:cubicBezTo>
                    <a:pt x="1212" y="423"/>
                    <a:pt x="1190" y="390"/>
                    <a:pt x="1168" y="356"/>
                  </a:cubicBezTo>
                  <a:cubicBezTo>
                    <a:pt x="1146" y="323"/>
                    <a:pt x="1113" y="289"/>
                    <a:pt x="1068" y="279"/>
                  </a:cubicBezTo>
                  <a:lnTo>
                    <a:pt x="1057" y="279"/>
                  </a:lnTo>
                  <a:cubicBezTo>
                    <a:pt x="1046" y="279"/>
                    <a:pt x="1024" y="267"/>
                    <a:pt x="1012" y="267"/>
                  </a:cubicBezTo>
                  <a:cubicBezTo>
                    <a:pt x="990" y="267"/>
                    <a:pt x="968" y="279"/>
                    <a:pt x="945" y="279"/>
                  </a:cubicBezTo>
                  <a:cubicBezTo>
                    <a:pt x="923" y="279"/>
                    <a:pt x="913" y="289"/>
                    <a:pt x="901" y="301"/>
                  </a:cubicBezTo>
                  <a:cubicBezTo>
                    <a:pt x="890" y="301"/>
                    <a:pt x="879" y="312"/>
                    <a:pt x="879" y="312"/>
                  </a:cubicBezTo>
                  <a:lnTo>
                    <a:pt x="856" y="334"/>
                  </a:lnTo>
                  <a:cubicBezTo>
                    <a:pt x="846" y="334"/>
                    <a:pt x="834" y="323"/>
                    <a:pt x="834" y="312"/>
                  </a:cubicBezTo>
                  <a:cubicBezTo>
                    <a:pt x="824" y="312"/>
                    <a:pt x="812" y="301"/>
                    <a:pt x="812" y="301"/>
                  </a:cubicBezTo>
                  <a:lnTo>
                    <a:pt x="801" y="301"/>
                  </a:lnTo>
                  <a:cubicBezTo>
                    <a:pt x="801" y="289"/>
                    <a:pt x="790" y="289"/>
                    <a:pt x="779" y="279"/>
                  </a:cubicBezTo>
                  <a:cubicBezTo>
                    <a:pt x="779" y="257"/>
                    <a:pt x="779" y="234"/>
                    <a:pt x="767" y="212"/>
                  </a:cubicBezTo>
                  <a:cubicBezTo>
                    <a:pt x="767" y="178"/>
                    <a:pt x="745" y="134"/>
                    <a:pt x="723" y="101"/>
                  </a:cubicBezTo>
                  <a:cubicBezTo>
                    <a:pt x="723" y="101"/>
                    <a:pt x="712" y="89"/>
                    <a:pt x="712" y="79"/>
                  </a:cubicBezTo>
                  <a:cubicBezTo>
                    <a:pt x="690" y="67"/>
                    <a:pt x="679" y="56"/>
                    <a:pt x="668" y="45"/>
                  </a:cubicBezTo>
                  <a:cubicBezTo>
                    <a:pt x="646" y="34"/>
                    <a:pt x="623" y="12"/>
                    <a:pt x="601" y="12"/>
                  </a:cubicBezTo>
                  <a:cubicBezTo>
                    <a:pt x="579" y="12"/>
                    <a:pt x="557" y="0"/>
                    <a:pt x="53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20"/>
            <p:cNvSpPr/>
            <p:nvPr/>
          </p:nvSpPr>
          <p:spPr>
            <a:xfrm>
              <a:off x="4009641" y="1856451"/>
              <a:ext cx="8931" cy="10571"/>
            </a:xfrm>
            <a:custGeom>
              <a:avLst/>
              <a:gdLst/>
              <a:ahLst/>
              <a:cxnLst/>
              <a:rect l="l" t="t" r="r" b="b"/>
              <a:pathLst>
                <a:path w="256" h="303" extrusionOk="0">
                  <a:moveTo>
                    <a:pt x="131" y="1"/>
                  </a:moveTo>
                  <a:cubicBezTo>
                    <a:pt x="116" y="1"/>
                    <a:pt x="102" y="5"/>
                    <a:pt x="89" y="13"/>
                  </a:cubicBezTo>
                  <a:cubicBezTo>
                    <a:pt x="55" y="24"/>
                    <a:pt x="33" y="35"/>
                    <a:pt x="22" y="68"/>
                  </a:cubicBezTo>
                  <a:lnTo>
                    <a:pt x="11" y="68"/>
                  </a:lnTo>
                  <a:lnTo>
                    <a:pt x="11" y="80"/>
                  </a:lnTo>
                  <a:lnTo>
                    <a:pt x="22" y="80"/>
                  </a:lnTo>
                  <a:cubicBezTo>
                    <a:pt x="11" y="91"/>
                    <a:pt x="11" y="113"/>
                    <a:pt x="0" y="124"/>
                  </a:cubicBezTo>
                  <a:cubicBezTo>
                    <a:pt x="0" y="147"/>
                    <a:pt x="0" y="157"/>
                    <a:pt x="11" y="180"/>
                  </a:cubicBezTo>
                  <a:lnTo>
                    <a:pt x="11" y="191"/>
                  </a:lnTo>
                  <a:lnTo>
                    <a:pt x="11" y="236"/>
                  </a:lnTo>
                  <a:cubicBezTo>
                    <a:pt x="11" y="258"/>
                    <a:pt x="22" y="280"/>
                    <a:pt x="33" y="291"/>
                  </a:cubicBezTo>
                  <a:cubicBezTo>
                    <a:pt x="33" y="302"/>
                    <a:pt x="45" y="302"/>
                    <a:pt x="55" y="302"/>
                  </a:cubicBezTo>
                  <a:cubicBezTo>
                    <a:pt x="67" y="291"/>
                    <a:pt x="67" y="280"/>
                    <a:pt x="78" y="269"/>
                  </a:cubicBezTo>
                  <a:lnTo>
                    <a:pt x="78" y="258"/>
                  </a:lnTo>
                  <a:lnTo>
                    <a:pt x="78" y="236"/>
                  </a:lnTo>
                  <a:lnTo>
                    <a:pt x="78" y="224"/>
                  </a:lnTo>
                  <a:lnTo>
                    <a:pt x="78" y="213"/>
                  </a:lnTo>
                  <a:lnTo>
                    <a:pt x="89" y="202"/>
                  </a:lnTo>
                  <a:lnTo>
                    <a:pt x="89" y="191"/>
                  </a:lnTo>
                  <a:lnTo>
                    <a:pt x="100" y="180"/>
                  </a:lnTo>
                  <a:lnTo>
                    <a:pt x="100" y="169"/>
                  </a:lnTo>
                  <a:lnTo>
                    <a:pt x="122" y="169"/>
                  </a:lnTo>
                  <a:lnTo>
                    <a:pt x="122" y="157"/>
                  </a:lnTo>
                  <a:cubicBezTo>
                    <a:pt x="134" y="157"/>
                    <a:pt x="144" y="147"/>
                    <a:pt x="156" y="147"/>
                  </a:cubicBezTo>
                  <a:lnTo>
                    <a:pt x="200" y="147"/>
                  </a:lnTo>
                  <a:lnTo>
                    <a:pt x="211" y="157"/>
                  </a:lnTo>
                  <a:cubicBezTo>
                    <a:pt x="233" y="157"/>
                    <a:pt x="245" y="147"/>
                    <a:pt x="255" y="124"/>
                  </a:cubicBezTo>
                  <a:cubicBezTo>
                    <a:pt x="255" y="113"/>
                    <a:pt x="245" y="102"/>
                    <a:pt x="233" y="91"/>
                  </a:cubicBezTo>
                  <a:cubicBezTo>
                    <a:pt x="245" y="80"/>
                    <a:pt x="245" y="68"/>
                    <a:pt x="245" y="58"/>
                  </a:cubicBezTo>
                  <a:cubicBezTo>
                    <a:pt x="245" y="58"/>
                    <a:pt x="233" y="58"/>
                    <a:pt x="233" y="46"/>
                  </a:cubicBezTo>
                  <a:cubicBezTo>
                    <a:pt x="223" y="46"/>
                    <a:pt x="211" y="35"/>
                    <a:pt x="200" y="35"/>
                  </a:cubicBezTo>
                  <a:lnTo>
                    <a:pt x="200" y="24"/>
                  </a:lnTo>
                  <a:cubicBezTo>
                    <a:pt x="180" y="10"/>
                    <a:pt x="155" y="1"/>
                    <a:pt x="13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20"/>
            <p:cNvSpPr/>
            <p:nvPr/>
          </p:nvSpPr>
          <p:spPr>
            <a:xfrm>
              <a:off x="3997988" y="1832064"/>
              <a:ext cx="29515" cy="29515"/>
            </a:xfrm>
            <a:custGeom>
              <a:avLst/>
              <a:gdLst/>
              <a:ahLst/>
              <a:cxnLst/>
              <a:rect l="l" t="t" r="r" b="b"/>
              <a:pathLst>
                <a:path w="846" h="846" extrusionOk="0">
                  <a:moveTo>
                    <a:pt x="545" y="0"/>
                  </a:moveTo>
                  <a:cubicBezTo>
                    <a:pt x="534" y="0"/>
                    <a:pt x="523" y="0"/>
                    <a:pt x="523" y="11"/>
                  </a:cubicBezTo>
                  <a:cubicBezTo>
                    <a:pt x="501" y="89"/>
                    <a:pt x="490" y="167"/>
                    <a:pt x="434" y="223"/>
                  </a:cubicBezTo>
                  <a:cubicBezTo>
                    <a:pt x="412" y="245"/>
                    <a:pt x="379" y="256"/>
                    <a:pt x="345" y="256"/>
                  </a:cubicBezTo>
                  <a:cubicBezTo>
                    <a:pt x="312" y="256"/>
                    <a:pt x="278" y="256"/>
                    <a:pt x="256" y="245"/>
                  </a:cubicBezTo>
                  <a:cubicBezTo>
                    <a:pt x="256" y="233"/>
                    <a:pt x="245" y="233"/>
                    <a:pt x="245" y="233"/>
                  </a:cubicBezTo>
                  <a:lnTo>
                    <a:pt x="223" y="233"/>
                  </a:lnTo>
                  <a:cubicBezTo>
                    <a:pt x="223" y="211"/>
                    <a:pt x="211" y="189"/>
                    <a:pt x="189" y="167"/>
                  </a:cubicBezTo>
                  <a:cubicBezTo>
                    <a:pt x="178" y="144"/>
                    <a:pt x="167" y="134"/>
                    <a:pt x="156" y="122"/>
                  </a:cubicBezTo>
                  <a:cubicBezTo>
                    <a:pt x="147" y="113"/>
                    <a:pt x="139" y="110"/>
                    <a:pt x="133" y="110"/>
                  </a:cubicBezTo>
                  <a:cubicBezTo>
                    <a:pt x="124" y="110"/>
                    <a:pt x="118" y="116"/>
                    <a:pt x="112" y="122"/>
                  </a:cubicBezTo>
                  <a:lnTo>
                    <a:pt x="112" y="134"/>
                  </a:lnTo>
                  <a:cubicBezTo>
                    <a:pt x="100" y="122"/>
                    <a:pt x="89" y="122"/>
                    <a:pt x="78" y="112"/>
                  </a:cubicBezTo>
                  <a:lnTo>
                    <a:pt x="67" y="112"/>
                  </a:lnTo>
                  <a:cubicBezTo>
                    <a:pt x="56" y="112"/>
                    <a:pt x="56" y="144"/>
                    <a:pt x="67" y="144"/>
                  </a:cubicBezTo>
                  <a:cubicBezTo>
                    <a:pt x="89" y="156"/>
                    <a:pt x="100" y="167"/>
                    <a:pt x="122" y="189"/>
                  </a:cubicBezTo>
                  <a:cubicBezTo>
                    <a:pt x="122" y="201"/>
                    <a:pt x="134" y="201"/>
                    <a:pt x="134" y="211"/>
                  </a:cubicBezTo>
                  <a:cubicBezTo>
                    <a:pt x="156" y="245"/>
                    <a:pt x="167" y="278"/>
                    <a:pt x="167" y="312"/>
                  </a:cubicBezTo>
                  <a:cubicBezTo>
                    <a:pt x="167" y="367"/>
                    <a:pt x="134" y="411"/>
                    <a:pt x="100" y="445"/>
                  </a:cubicBezTo>
                  <a:cubicBezTo>
                    <a:pt x="100" y="445"/>
                    <a:pt x="89" y="456"/>
                    <a:pt x="89" y="467"/>
                  </a:cubicBezTo>
                  <a:lnTo>
                    <a:pt x="78" y="467"/>
                  </a:lnTo>
                  <a:cubicBezTo>
                    <a:pt x="78" y="478"/>
                    <a:pt x="67" y="478"/>
                    <a:pt x="67" y="478"/>
                  </a:cubicBezTo>
                  <a:cubicBezTo>
                    <a:pt x="56" y="478"/>
                    <a:pt x="56" y="478"/>
                    <a:pt x="45" y="490"/>
                  </a:cubicBezTo>
                  <a:lnTo>
                    <a:pt x="33" y="490"/>
                  </a:lnTo>
                  <a:cubicBezTo>
                    <a:pt x="23" y="490"/>
                    <a:pt x="11" y="500"/>
                    <a:pt x="11" y="512"/>
                  </a:cubicBezTo>
                  <a:cubicBezTo>
                    <a:pt x="0" y="534"/>
                    <a:pt x="0" y="556"/>
                    <a:pt x="23" y="567"/>
                  </a:cubicBezTo>
                  <a:lnTo>
                    <a:pt x="45" y="567"/>
                  </a:lnTo>
                  <a:lnTo>
                    <a:pt x="33" y="579"/>
                  </a:lnTo>
                  <a:cubicBezTo>
                    <a:pt x="23" y="589"/>
                    <a:pt x="23" y="601"/>
                    <a:pt x="11" y="623"/>
                  </a:cubicBezTo>
                  <a:lnTo>
                    <a:pt x="23" y="623"/>
                  </a:lnTo>
                  <a:cubicBezTo>
                    <a:pt x="11" y="656"/>
                    <a:pt x="23" y="668"/>
                    <a:pt x="23" y="701"/>
                  </a:cubicBezTo>
                  <a:cubicBezTo>
                    <a:pt x="23" y="723"/>
                    <a:pt x="33" y="734"/>
                    <a:pt x="33" y="757"/>
                  </a:cubicBezTo>
                  <a:cubicBezTo>
                    <a:pt x="45" y="757"/>
                    <a:pt x="45" y="767"/>
                    <a:pt x="45" y="767"/>
                  </a:cubicBezTo>
                  <a:cubicBezTo>
                    <a:pt x="56" y="790"/>
                    <a:pt x="67" y="801"/>
                    <a:pt x="78" y="823"/>
                  </a:cubicBezTo>
                  <a:lnTo>
                    <a:pt x="100" y="846"/>
                  </a:lnTo>
                  <a:cubicBezTo>
                    <a:pt x="112" y="846"/>
                    <a:pt x="122" y="846"/>
                    <a:pt x="122" y="834"/>
                  </a:cubicBezTo>
                  <a:cubicBezTo>
                    <a:pt x="134" y="823"/>
                    <a:pt x="134" y="801"/>
                    <a:pt x="134" y="790"/>
                  </a:cubicBezTo>
                  <a:cubicBezTo>
                    <a:pt x="122" y="779"/>
                    <a:pt x="112" y="757"/>
                    <a:pt x="112" y="745"/>
                  </a:cubicBezTo>
                  <a:cubicBezTo>
                    <a:pt x="112" y="734"/>
                    <a:pt x="112" y="734"/>
                    <a:pt x="100" y="734"/>
                  </a:cubicBezTo>
                  <a:lnTo>
                    <a:pt x="100" y="723"/>
                  </a:lnTo>
                  <a:lnTo>
                    <a:pt x="100" y="712"/>
                  </a:lnTo>
                  <a:lnTo>
                    <a:pt x="100" y="701"/>
                  </a:lnTo>
                  <a:cubicBezTo>
                    <a:pt x="112" y="701"/>
                    <a:pt x="122" y="701"/>
                    <a:pt x="134" y="678"/>
                  </a:cubicBezTo>
                  <a:cubicBezTo>
                    <a:pt x="145" y="668"/>
                    <a:pt x="145" y="656"/>
                    <a:pt x="145" y="645"/>
                  </a:cubicBezTo>
                  <a:lnTo>
                    <a:pt x="145" y="623"/>
                  </a:lnTo>
                  <a:lnTo>
                    <a:pt x="145" y="612"/>
                  </a:lnTo>
                  <a:cubicBezTo>
                    <a:pt x="156" y="601"/>
                    <a:pt x="178" y="589"/>
                    <a:pt x="189" y="589"/>
                  </a:cubicBezTo>
                  <a:lnTo>
                    <a:pt x="201" y="589"/>
                  </a:lnTo>
                  <a:lnTo>
                    <a:pt x="211" y="601"/>
                  </a:lnTo>
                  <a:cubicBezTo>
                    <a:pt x="223" y="612"/>
                    <a:pt x="234" y="612"/>
                    <a:pt x="245" y="623"/>
                  </a:cubicBezTo>
                  <a:cubicBezTo>
                    <a:pt x="248" y="626"/>
                    <a:pt x="251" y="628"/>
                    <a:pt x="255" y="628"/>
                  </a:cubicBezTo>
                  <a:cubicBezTo>
                    <a:pt x="262" y="628"/>
                    <a:pt x="270" y="620"/>
                    <a:pt x="278" y="612"/>
                  </a:cubicBezTo>
                  <a:lnTo>
                    <a:pt x="278" y="579"/>
                  </a:lnTo>
                  <a:cubicBezTo>
                    <a:pt x="290" y="579"/>
                    <a:pt x="290" y="589"/>
                    <a:pt x="300" y="601"/>
                  </a:cubicBezTo>
                  <a:cubicBezTo>
                    <a:pt x="312" y="601"/>
                    <a:pt x="323" y="601"/>
                    <a:pt x="334" y="589"/>
                  </a:cubicBezTo>
                  <a:cubicBezTo>
                    <a:pt x="334" y="589"/>
                    <a:pt x="339" y="595"/>
                    <a:pt x="345" y="595"/>
                  </a:cubicBezTo>
                  <a:cubicBezTo>
                    <a:pt x="349" y="595"/>
                    <a:pt x="353" y="593"/>
                    <a:pt x="356" y="589"/>
                  </a:cubicBezTo>
                  <a:lnTo>
                    <a:pt x="356" y="601"/>
                  </a:lnTo>
                  <a:cubicBezTo>
                    <a:pt x="356" y="612"/>
                    <a:pt x="379" y="623"/>
                    <a:pt x="389" y="623"/>
                  </a:cubicBezTo>
                  <a:cubicBezTo>
                    <a:pt x="401" y="612"/>
                    <a:pt x="412" y="601"/>
                    <a:pt x="412" y="579"/>
                  </a:cubicBezTo>
                  <a:lnTo>
                    <a:pt x="412" y="567"/>
                  </a:lnTo>
                  <a:lnTo>
                    <a:pt x="412" y="534"/>
                  </a:lnTo>
                  <a:lnTo>
                    <a:pt x="412" y="523"/>
                  </a:lnTo>
                  <a:cubicBezTo>
                    <a:pt x="412" y="512"/>
                    <a:pt x="423" y="500"/>
                    <a:pt x="423" y="500"/>
                  </a:cubicBezTo>
                  <a:lnTo>
                    <a:pt x="423" y="490"/>
                  </a:lnTo>
                  <a:lnTo>
                    <a:pt x="423" y="478"/>
                  </a:lnTo>
                  <a:cubicBezTo>
                    <a:pt x="434" y="478"/>
                    <a:pt x="434" y="467"/>
                    <a:pt x="434" y="467"/>
                  </a:cubicBezTo>
                  <a:cubicBezTo>
                    <a:pt x="434" y="456"/>
                    <a:pt x="445" y="456"/>
                    <a:pt x="434" y="456"/>
                  </a:cubicBezTo>
                  <a:cubicBezTo>
                    <a:pt x="445" y="456"/>
                    <a:pt x="445" y="445"/>
                    <a:pt x="445" y="445"/>
                  </a:cubicBezTo>
                  <a:cubicBezTo>
                    <a:pt x="445" y="445"/>
                    <a:pt x="456" y="434"/>
                    <a:pt x="456" y="423"/>
                  </a:cubicBezTo>
                  <a:cubicBezTo>
                    <a:pt x="478" y="411"/>
                    <a:pt x="501" y="389"/>
                    <a:pt x="523" y="378"/>
                  </a:cubicBezTo>
                  <a:cubicBezTo>
                    <a:pt x="545" y="367"/>
                    <a:pt x="579" y="356"/>
                    <a:pt x="612" y="356"/>
                  </a:cubicBezTo>
                  <a:cubicBezTo>
                    <a:pt x="601" y="401"/>
                    <a:pt x="601" y="445"/>
                    <a:pt x="612" y="490"/>
                  </a:cubicBezTo>
                  <a:lnTo>
                    <a:pt x="612" y="523"/>
                  </a:lnTo>
                  <a:lnTo>
                    <a:pt x="612" y="534"/>
                  </a:lnTo>
                  <a:cubicBezTo>
                    <a:pt x="623" y="523"/>
                    <a:pt x="623" y="500"/>
                    <a:pt x="623" y="490"/>
                  </a:cubicBezTo>
                  <a:lnTo>
                    <a:pt x="623" y="500"/>
                  </a:lnTo>
                  <a:lnTo>
                    <a:pt x="656" y="567"/>
                  </a:lnTo>
                  <a:cubicBezTo>
                    <a:pt x="668" y="579"/>
                    <a:pt x="678" y="589"/>
                    <a:pt x="701" y="601"/>
                  </a:cubicBezTo>
                  <a:cubicBezTo>
                    <a:pt x="701" y="612"/>
                    <a:pt x="701" y="612"/>
                    <a:pt x="712" y="612"/>
                  </a:cubicBezTo>
                  <a:lnTo>
                    <a:pt x="723" y="601"/>
                  </a:lnTo>
                  <a:cubicBezTo>
                    <a:pt x="735" y="601"/>
                    <a:pt x="745" y="589"/>
                    <a:pt x="745" y="579"/>
                  </a:cubicBezTo>
                  <a:cubicBezTo>
                    <a:pt x="757" y="567"/>
                    <a:pt x="757" y="556"/>
                    <a:pt x="745" y="545"/>
                  </a:cubicBezTo>
                  <a:cubicBezTo>
                    <a:pt x="757" y="545"/>
                    <a:pt x="757" y="523"/>
                    <a:pt x="745" y="523"/>
                  </a:cubicBezTo>
                  <a:cubicBezTo>
                    <a:pt x="723" y="467"/>
                    <a:pt x="712" y="411"/>
                    <a:pt x="723" y="356"/>
                  </a:cubicBezTo>
                  <a:cubicBezTo>
                    <a:pt x="735" y="334"/>
                    <a:pt x="745" y="300"/>
                    <a:pt x="757" y="278"/>
                  </a:cubicBezTo>
                  <a:lnTo>
                    <a:pt x="790" y="245"/>
                  </a:lnTo>
                  <a:cubicBezTo>
                    <a:pt x="801" y="233"/>
                    <a:pt x="812" y="233"/>
                    <a:pt x="823" y="233"/>
                  </a:cubicBezTo>
                  <a:cubicBezTo>
                    <a:pt x="846" y="223"/>
                    <a:pt x="846" y="201"/>
                    <a:pt x="834" y="189"/>
                  </a:cubicBezTo>
                  <a:cubicBezTo>
                    <a:pt x="823" y="189"/>
                    <a:pt x="812" y="189"/>
                    <a:pt x="801" y="178"/>
                  </a:cubicBezTo>
                  <a:cubicBezTo>
                    <a:pt x="812" y="178"/>
                    <a:pt x="812" y="167"/>
                    <a:pt x="812" y="156"/>
                  </a:cubicBezTo>
                  <a:lnTo>
                    <a:pt x="812" y="144"/>
                  </a:lnTo>
                  <a:cubicBezTo>
                    <a:pt x="823" y="144"/>
                    <a:pt x="823" y="144"/>
                    <a:pt x="823" y="134"/>
                  </a:cubicBezTo>
                  <a:cubicBezTo>
                    <a:pt x="812" y="134"/>
                    <a:pt x="812" y="134"/>
                    <a:pt x="812" y="122"/>
                  </a:cubicBezTo>
                  <a:cubicBezTo>
                    <a:pt x="801" y="122"/>
                    <a:pt x="779" y="134"/>
                    <a:pt x="767" y="134"/>
                  </a:cubicBezTo>
                  <a:cubicBezTo>
                    <a:pt x="745" y="134"/>
                    <a:pt x="735" y="144"/>
                    <a:pt x="723" y="156"/>
                  </a:cubicBezTo>
                  <a:cubicBezTo>
                    <a:pt x="712" y="156"/>
                    <a:pt x="701" y="167"/>
                    <a:pt x="701" y="167"/>
                  </a:cubicBezTo>
                  <a:lnTo>
                    <a:pt x="678" y="189"/>
                  </a:lnTo>
                  <a:cubicBezTo>
                    <a:pt x="668" y="189"/>
                    <a:pt x="656" y="178"/>
                    <a:pt x="656" y="167"/>
                  </a:cubicBezTo>
                  <a:cubicBezTo>
                    <a:pt x="646" y="167"/>
                    <a:pt x="634" y="156"/>
                    <a:pt x="634" y="156"/>
                  </a:cubicBezTo>
                  <a:lnTo>
                    <a:pt x="623" y="156"/>
                  </a:lnTo>
                  <a:cubicBezTo>
                    <a:pt x="612" y="144"/>
                    <a:pt x="601" y="144"/>
                    <a:pt x="579" y="144"/>
                  </a:cubicBezTo>
                  <a:lnTo>
                    <a:pt x="579" y="112"/>
                  </a:lnTo>
                  <a:cubicBezTo>
                    <a:pt x="579" y="100"/>
                    <a:pt x="567" y="100"/>
                    <a:pt x="567" y="100"/>
                  </a:cubicBezTo>
                  <a:cubicBezTo>
                    <a:pt x="557" y="100"/>
                    <a:pt x="557" y="100"/>
                    <a:pt x="557" y="112"/>
                  </a:cubicBezTo>
                  <a:cubicBezTo>
                    <a:pt x="557" y="100"/>
                    <a:pt x="545" y="89"/>
                    <a:pt x="545" y="89"/>
                  </a:cubicBezTo>
                  <a:cubicBezTo>
                    <a:pt x="545" y="67"/>
                    <a:pt x="545" y="45"/>
                    <a:pt x="557" y="23"/>
                  </a:cubicBezTo>
                  <a:cubicBezTo>
                    <a:pt x="557" y="11"/>
                    <a:pt x="557" y="0"/>
                    <a:pt x="54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20"/>
            <p:cNvSpPr/>
            <p:nvPr/>
          </p:nvSpPr>
          <p:spPr>
            <a:xfrm>
              <a:off x="4149334" y="1849334"/>
              <a:ext cx="12420" cy="14967"/>
            </a:xfrm>
            <a:custGeom>
              <a:avLst/>
              <a:gdLst/>
              <a:ahLst/>
              <a:cxnLst/>
              <a:rect l="l" t="t" r="r" b="b"/>
              <a:pathLst>
                <a:path w="356" h="429" extrusionOk="0">
                  <a:moveTo>
                    <a:pt x="156" y="1"/>
                  </a:moveTo>
                  <a:cubicBezTo>
                    <a:pt x="141" y="1"/>
                    <a:pt x="126" y="5"/>
                    <a:pt x="111" y="5"/>
                  </a:cubicBezTo>
                  <a:lnTo>
                    <a:pt x="100" y="17"/>
                  </a:lnTo>
                  <a:cubicBezTo>
                    <a:pt x="100" y="17"/>
                    <a:pt x="89" y="17"/>
                    <a:pt x="78" y="28"/>
                  </a:cubicBezTo>
                  <a:cubicBezTo>
                    <a:pt x="67" y="28"/>
                    <a:pt x="55" y="39"/>
                    <a:pt x="55" y="50"/>
                  </a:cubicBezTo>
                  <a:cubicBezTo>
                    <a:pt x="45" y="61"/>
                    <a:pt x="33" y="61"/>
                    <a:pt x="33" y="72"/>
                  </a:cubicBezTo>
                  <a:cubicBezTo>
                    <a:pt x="22" y="84"/>
                    <a:pt x="11" y="94"/>
                    <a:pt x="11" y="117"/>
                  </a:cubicBezTo>
                  <a:cubicBezTo>
                    <a:pt x="11" y="128"/>
                    <a:pt x="0" y="128"/>
                    <a:pt x="0" y="139"/>
                  </a:cubicBezTo>
                  <a:lnTo>
                    <a:pt x="0" y="173"/>
                  </a:lnTo>
                  <a:cubicBezTo>
                    <a:pt x="0" y="195"/>
                    <a:pt x="0" y="217"/>
                    <a:pt x="11" y="239"/>
                  </a:cubicBezTo>
                  <a:cubicBezTo>
                    <a:pt x="22" y="250"/>
                    <a:pt x="22" y="262"/>
                    <a:pt x="33" y="262"/>
                  </a:cubicBezTo>
                  <a:lnTo>
                    <a:pt x="33" y="284"/>
                  </a:lnTo>
                  <a:cubicBezTo>
                    <a:pt x="33" y="295"/>
                    <a:pt x="33" y="306"/>
                    <a:pt x="45" y="317"/>
                  </a:cubicBezTo>
                  <a:cubicBezTo>
                    <a:pt x="45" y="317"/>
                    <a:pt x="45" y="328"/>
                    <a:pt x="55" y="339"/>
                  </a:cubicBezTo>
                  <a:cubicBezTo>
                    <a:pt x="67" y="361"/>
                    <a:pt x="78" y="384"/>
                    <a:pt x="100" y="395"/>
                  </a:cubicBezTo>
                  <a:cubicBezTo>
                    <a:pt x="100" y="406"/>
                    <a:pt x="122" y="406"/>
                    <a:pt x="122" y="417"/>
                  </a:cubicBezTo>
                  <a:lnTo>
                    <a:pt x="144" y="417"/>
                  </a:lnTo>
                  <a:cubicBezTo>
                    <a:pt x="156" y="428"/>
                    <a:pt x="166" y="428"/>
                    <a:pt x="178" y="428"/>
                  </a:cubicBezTo>
                  <a:lnTo>
                    <a:pt x="189" y="428"/>
                  </a:lnTo>
                  <a:cubicBezTo>
                    <a:pt x="200" y="428"/>
                    <a:pt x="211" y="428"/>
                    <a:pt x="223" y="417"/>
                  </a:cubicBezTo>
                  <a:lnTo>
                    <a:pt x="233" y="417"/>
                  </a:lnTo>
                  <a:cubicBezTo>
                    <a:pt x="245" y="417"/>
                    <a:pt x="255" y="406"/>
                    <a:pt x="255" y="406"/>
                  </a:cubicBezTo>
                  <a:cubicBezTo>
                    <a:pt x="267" y="406"/>
                    <a:pt x="278" y="395"/>
                    <a:pt x="278" y="395"/>
                  </a:cubicBezTo>
                  <a:lnTo>
                    <a:pt x="312" y="361"/>
                  </a:lnTo>
                  <a:lnTo>
                    <a:pt x="322" y="351"/>
                  </a:lnTo>
                  <a:cubicBezTo>
                    <a:pt x="334" y="328"/>
                    <a:pt x="344" y="306"/>
                    <a:pt x="356" y="272"/>
                  </a:cubicBezTo>
                  <a:cubicBezTo>
                    <a:pt x="356" y="228"/>
                    <a:pt x="356" y="173"/>
                    <a:pt x="334" y="117"/>
                  </a:cubicBezTo>
                  <a:cubicBezTo>
                    <a:pt x="322" y="106"/>
                    <a:pt x="322" y="94"/>
                    <a:pt x="312" y="84"/>
                  </a:cubicBezTo>
                  <a:lnTo>
                    <a:pt x="300" y="72"/>
                  </a:lnTo>
                  <a:cubicBezTo>
                    <a:pt x="289" y="61"/>
                    <a:pt x="278" y="39"/>
                    <a:pt x="255" y="28"/>
                  </a:cubicBezTo>
                  <a:cubicBezTo>
                    <a:pt x="245" y="28"/>
                    <a:pt x="233" y="17"/>
                    <a:pt x="223" y="5"/>
                  </a:cubicBezTo>
                  <a:lnTo>
                    <a:pt x="178" y="5"/>
                  </a:lnTo>
                  <a:cubicBezTo>
                    <a:pt x="171" y="2"/>
                    <a:pt x="163" y="1"/>
                    <a:pt x="15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20"/>
            <p:cNvSpPr/>
            <p:nvPr/>
          </p:nvSpPr>
          <p:spPr>
            <a:xfrm>
              <a:off x="4149334" y="1849892"/>
              <a:ext cx="8164" cy="13920"/>
            </a:xfrm>
            <a:custGeom>
              <a:avLst/>
              <a:gdLst/>
              <a:ahLst/>
              <a:cxnLst/>
              <a:rect l="l" t="t" r="r" b="b"/>
              <a:pathLst>
                <a:path w="234" h="399" extrusionOk="0">
                  <a:moveTo>
                    <a:pt x="100" y="1"/>
                  </a:moveTo>
                  <a:cubicBezTo>
                    <a:pt x="67" y="12"/>
                    <a:pt x="33" y="45"/>
                    <a:pt x="22" y="78"/>
                  </a:cubicBezTo>
                  <a:cubicBezTo>
                    <a:pt x="11" y="101"/>
                    <a:pt x="0" y="112"/>
                    <a:pt x="0" y="134"/>
                  </a:cubicBezTo>
                  <a:lnTo>
                    <a:pt x="0" y="157"/>
                  </a:lnTo>
                  <a:cubicBezTo>
                    <a:pt x="0" y="179"/>
                    <a:pt x="0" y="201"/>
                    <a:pt x="11" y="223"/>
                  </a:cubicBezTo>
                  <a:cubicBezTo>
                    <a:pt x="22" y="234"/>
                    <a:pt x="22" y="246"/>
                    <a:pt x="33" y="246"/>
                  </a:cubicBezTo>
                  <a:lnTo>
                    <a:pt x="33" y="268"/>
                  </a:lnTo>
                  <a:cubicBezTo>
                    <a:pt x="33" y="279"/>
                    <a:pt x="33" y="290"/>
                    <a:pt x="45" y="301"/>
                  </a:cubicBezTo>
                  <a:cubicBezTo>
                    <a:pt x="45" y="301"/>
                    <a:pt x="45" y="312"/>
                    <a:pt x="55" y="323"/>
                  </a:cubicBezTo>
                  <a:cubicBezTo>
                    <a:pt x="67" y="345"/>
                    <a:pt x="78" y="368"/>
                    <a:pt x="100" y="379"/>
                  </a:cubicBezTo>
                  <a:cubicBezTo>
                    <a:pt x="100" y="390"/>
                    <a:pt x="111" y="390"/>
                    <a:pt x="111" y="390"/>
                  </a:cubicBezTo>
                  <a:cubicBezTo>
                    <a:pt x="122" y="396"/>
                    <a:pt x="131" y="398"/>
                    <a:pt x="139" y="398"/>
                  </a:cubicBezTo>
                  <a:cubicBezTo>
                    <a:pt x="147" y="398"/>
                    <a:pt x="155" y="396"/>
                    <a:pt x="166" y="390"/>
                  </a:cubicBezTo>
                  <a:cubicBezTo>
                    <a:pt x="178" y="390"/>
                    <a:pt x="178" y="379"/>
                    <a:pt x="178" y="368"/>
                  </a:cubicBezTo>
                  <a:cubicBezTo>
                    <a:pt x="189" y="357"/>
                    <a:pt x="189" y="357"/>
                    <a:pt x="189" y="345"/>
                  </a:cubicBezTo>
                  <a:cubicBezTo>
                    <a:pt x="189" y="335"/>
                    <a:pt x="189" y="323"/>
                    <a:pt x="178" y="312"/>
                  </a:cubicBezTo>
                  <a:lnTo>
                    <a:pt x="156" y="312"/>
                  </a:lnTo>
                  <a:cubicBezTo>
                    <a:pt x="144" y="301"/>
                    <a:pt x="144" y="301"/>
                    <a:pt x="134" y="301"/>
                  </a:cubicBezTo>
                  <a:cubicBezTo>
                    <a:pt x="134" y="301"/>
                    <a:pt x="122" y="290"/>
                    <a:pt x="111" y="290"/>
                  </a:cubicBezTo>
                  <a:cubicBezTo>
                    <a:pt x="122" y="279"/>
                    <a:pt x="122" y="268"/>
                    <a:pt x="122" y="268"/>
                  </a:cubicBezTo>
                  <a:cubicBezTo>
                    <a:pt x="111" y="246"/>
                    <a:pt x="111" y="234"/>
                    <a:pt x="111" y="223"/>
                  </a:cubicBezTo>
                  <a:cubicBezTo>
                    <a:pt x="100" y="212"/>
                    <a:pt x="100" y="201"/>
                    <a:pt x="100" y="201"/>
                  </a:cubicBezTo>
                  <a:lnTo>
                    <a:pt x="100" y="190"/>
                  </a:lnTo>
                  <a:lnTo>
                    <a:pt x="100" y="179"/>
                  </a:lnTo>
                  <a:cubicBezTo>
                    <a:pt x="100" y="167"/>
                    <a:pt x="111" y="157"/>
                    <a:pt x="111" y="145"/>
                  </a:cubicBezTo>
                  <a:lnTo>
                    <a:pt x="144" y="78"/>
                  </a:lnTo>
                  <a:lnTo>
                    <a:pt x="156" y="78"/>
                  </a:lnTo>
                  <a:cubicBezTo>
                    <a:pt x="156" y="78"/>
                    <a:pt x="166" y="68"/>
                    <a:pt x="178" y="68"/>
                  </a:cubicBezTo>
                  <a:lnTo>
                    <a:pt x="223" y="68"/>
                  </a:lnTo>
                  <a:cubicBezTo>
                    <a:pt x="223" y="68"/>
                    <a:pt x="233" y="56"/>
                    <a:pt x="233" y="45"/>
                  </a:cubicBezTo>
                  <a:cubicBezTo>
                    <a:pt x="223" y="45"/>
                    <a:pt x="223" y="34"/>
                    <a:pt x="223" y="34"/>
                  </a:cubicBezTo>
                  <a:cubicBezTo>
                    <a:pt x="223" y="23"/>
                    <a:pt x="223" y="23"/>
                    <a:pt x="211" y="12"/>
                  </a:cubicBezTo>
                  <a:cubicBezTo>
                    <a:pt x="178" y="1"/>
                    <a:pt x="144" y="1"/>
                    <a:pt x="10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20"/>
            <p:cNvSpPr/>
            <p:nvPr/>
          </p:nvSpPr>
          <p:spPr>
            <a:xfrm>
              <a:off x="4161336" y="1887641"/>
              <a:ext cx="5861" cy="7291"/>
            </a:xfrm>
            <a:custGeom>
              <a:avLst/>
              <a:gdLst/>
              <a:ahLst/>
              <a:cxnLst/>
              <a:rect l="l" t="t" r="r" b="b"/>
              <a:pathLst>
                <a:path w="168" h="209" extrusionOk="0">
                  <a:moveTo>
                    <a:pt x="84" y="0"/>
                  </a:moveTo>
                  <a:cubicBezTo>
                    <a:pt x="42" y="0"/>
                    <a:pt x="0" y="37"/>
                    <a:pt x="0" y="109"/>
                  </a:cubicBezTo>
                  <a:cubicBezTo>
                    <a:pt x="0" y="175"/>
                    <a:pt x="42" y="209"/>
                    <a:pt x="84" y="209"/>
                  </a:cubicBezTo>
                  <a:cubicBezTo>
                    <a:pt x="126" y="209"/>
                    <a:pt x="168" y="175"/>
                    <a:pt x="168" y="109"/>
                  </a:cubicBezTo>
                  <a:cubicBezTo>
                    <a:pt x="168" y="37"/>
                    <a:pt x="126" y="0"/>
                    <a:pt x="8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20"/>
            <p:cNvSpPr/>
            <p:nvPr/>
          </p:nvSpPr>
          <p:spPr>
            <a:xfrm>
              <a:off x="4161336" y="1887571"/>
              <a:ext cx="5094" cy="6210"/>
            </a:xfrm>
            <a:custGeom>
              <a:avLst/>
              <a:gdLst/>
              <a:ahLst/>
              <a:cxnLst/>
              <a:rect l="l" t="t" r="r" b="b"/>
              <a:pathLst>
                <a:path w="146" h="178" extrusionOk="0">
                  <a:moveTo>
                    <a:pt x="91" y="0"/>
                  </a:moveTo>
                  <a:cubicBezTo>
                    <a:pt x="47" y="0"/>
                    <a:pt x="0" y="35"/>
                    <a:pt x="0" y="111"/>
                  </a:cubicBezTo>
                  <a:cubicBezTo>
                    <a:pt x="0" y="144"/>
                    <a:pt x="12" y="167"/>
                    <a:pt x="34" y="177"/>
                  </a:cubicBezTo>
                  <a:lnTo>
                    <a:pt x="45" y="177"/>
                  </a:lnTo>
                  <a:cubicBezTo>
                    <a:pt x="56" y="167"/>
                    <a:pt x="56" y="155"/>
                    <a:pt x="56" y="144"/>
                  </a:cubicBezTo>
                  <a:lnTo>
                    <a:pt x="56" y="133"/>
                  </a:lnTo>
                  <a:cubicBezTo>
                    <a:pt x="67" y="133"/>
                    <a:pt x="67" y="122"/>
                    <a:pt x="67" y="122"/>
                  </a:cubicBezTo>
                  <a:cubicBezTo>
                    <a:pt x="79" y="111"/>
                    <a:pt x="67" y="100"/>
                    <a:pt x="67" y="100"/>
                  </a:cubicBezTo>
                  <a:lnTo>
                    <a:pt x="67" y="88"/>
                  </a:lnTo>
                  <a:lnTo>
                    <a:pt x="79" y="88"/>
                  </a:lnTo>
                  <a:lnTo>
                    <a:pt x="79" y="78"/>
                  </a:lnTo>
                  <a:lnTo>
                    <a:pt x="134" y="78"/>
                  </a:lnTo>
                  <a:cubicBezTo>
                    <a:pt x="134" y="66"/>
                    <a:pt x="145" y="66"/>
                    <a:pt x="145" y="55"/>
                  </a:cubicBezTo>
                  <a:lnTo>
                    <a:pt x="145" y="22"/>
                  </a:lnTo>
                  <a:cubicBezTo>
                    <a:pt x="131" y="8"/>
                    <a:pt x="112" y="0"/>
                    <a:pt x="9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20"/>
            <p:cNvSpPr/>
            <p:nvPr/>
          </p:nvSpPr>
          <p:spPr>
            <a:xfrm>
              <a:off x="4117097" y="1861161"/>
              <a:ext cx="50866" cy="49331"/>
            </a:xfrm>
            <a:custGeom>
              <a:avLst/>
              <a:gdLst/>
              <a:ahLst/>
              <a:cxnLst/>
              <a:rect l="l" t="t" r="r" b="b"/>
              <a:pathLst>
                <a:path w="1458" h="1414" extrusionOk="0">
                  <a:moveTo>
                    <a:pt x="468" y="0"/>
                  </a:moveTo>
                  <a:cubicBezTo>
                    <a:pt x="445" y="0"/>
                    <a:pt x="435" y="0"/>
                    <a:pt x="412" y="12"/>
                  </a:cubicBezTo>
                  <a:cubicBezTo>
                    <a:pt x="401" y="12"/>
                    <a:pt x="379" y="22"/>
                    <a:pt x="368" y="34"/>
                  </a:cubicBezTo>
                  <a:lnTo>
                    <a:pt x="356" y="34"/>
                  </a:lnTo>
                  <a:cubicBezTo>
                    <a:pt x="346" y="45"/>
                    <a:pt x="334" y="56"/>
                    <a:pt x="334" y="67"/>
                  </a:cubicBezTo>
                  <a:cubicBezTo>
                    <a:pt x="334" y="67"/>
                    <a:pt x="323" y="67"/>
                    <a:pt x="323" y="78"/>
                  </a:cubicBezTo>
                  <a:cubicBezTo>
                    <a:pt x="323" y="89"/>
                    <a:pt x="312" y="101"/>
                    <a:pt x="301" y="111"/>
                  </a:cubicBezTo>
                  <a:cubicBezTo>
                    <a:pt x="301" y="134"/>
                    <a:pt x="290" y="156"/>
                    <a:pt x="290" y="167"/>
                  </a:cubicBezTo>
                  <a:lnTo>
                    <a:pt x="279" y="167"/>
                  </a:lnTo>
                  <a:lnTo>
                    <a:pt x="279" y="156"/>
                  </a:lnTo>
                  <a:lnTo>
                    <a:pt x="267" y="145"/>
                  </a:lnTo>
                  <a:lnTo>
                    <a:pt x="257" y="134"/>
                  </a:lnTo>
                  <a:lnTo>
                    <a:pt x="245" y="134"/>
                  </a:lnTo>
                  <a:lnTo>
                    <a:pt x="235" y="123"/>
                  </a:lnTo>
                  <a:lnTo>
                    <a:pt x="223" y="123"/>
                  </a:lnTo>
                  <a:cubicBezTo>
                    <a:pt x="223" y="123"/>
                    <a:pt x="212" y="123"/>
                    <a:pt x="201" y="111"/>
                  </a:cubicBezTo>
                  <a:lnTo>
                    <a:pt x="190" y="111"/>
                  </a:lnTo>
                  <a:cubicBezTo>
                    <a:pt x="190" y="123"/>
                    <a:pt x="168" y="123"/>
                    <a:pt x="168" y="123"/>
                  </a:cubicBezTo>
                  <a:lnTo>
                    <a:pt x="156" y="123"/>
                  </a:lnTo>
                  <a:cubicBezTo>
                    <a:pt x="156" y="123"/>
                    <a:pt x="146" y="134"/>
                    <a:pt x="134" y="134"/>
                  </a:cubicBezTo>
                  <a:lnTo>
                    <a:pt x="134" y="145"/>
                  </a:lnTo>
                  <a:lnTo>
                    <a:pt x="112" y="156"/>
                  </a:lnTo>
                  <a:lnTo>
                    <a:pt x="112" y="167"/>
                  </a:lnTo>
                  <a:cubicBezTo>
                    <a:pt x="101" y="167"/>
                    <a:pt x="101" y="178"/>
                    <a:pt x="89" y="190"/>
                  </a:cubicBezTo>
                  <a:cubicBezTo>
                    <a:pt x="89" y="200"/>
                    <a:pt x="89" y="212"/>
                    <a:pt x="79" y="223"/>
                  </a:cubicBezTo>
                  <a:lnTo>
                    <a:pt x="79" y="234"/>
                  </a:lnTo>
                  <a:lnTo>
                    <a:pt x="79" y="245"/>
                  </a:lnTo>
                  <a:lnTo>
                    <a:pt x="79" y="267"/>
                  </a:lnTo>
                  <a:lnTo>
                    <a:pt x="79" y="279"/>
                  </a:lnTo>
                  <a:cubicBezTo>
                    <a:pt x="79" y="301"/>
                    <a:pt x="79" y="323"/>
                    <a:pt x="89" y="334"/>
                  </a:cubicBezTo>
                  <a:cubicBezTo>
                    <a:pt x="89" y="356"/>
                    <a:pt x="101" y="368"/>
                    <a:pt x="112" y="390"/>
                  </a:cubicBezTo>
                  <a:lnTo>
                    <a:pt x="134" y="412"/>
                  </a:lnTo>
                  <a:cubicBezTo>
                    <a:pt x="89" y="434"/>
                    <a:pt x="45" y="467"/>
                    <a:pt x="23" y="523"/>
                  </a:cubicBezTo>
                  <a:cubicBezTo>
                    <a:pt x="12" y="556"/>
                    <a:pt x="12" y="590"/>
                    <a:pt x="1" y="623"/>
                  </a:cubicBezTo>
                  <a:cubicBezTo>
                    <a:pt x="1" y="634"/>
                    <a:pt x="1" y="634"/>
                    <a:pt x="12" y="645"/>
                  </a:cubicBezTo>
                  <a:cubicBezTo>
                    <a:pt x="1" y="690"/>
                    <a:pt x="1" y="723"/>
                    <a:pt x="1" y="768"/>
                  </a:cubicBezTo>
                  <a:cubicBezTo>
                    <a:pt x="1" y="768"/>
                    <a:pt x="1" y="779"/>
                    <a:pt x="12" y="790"/>
                  </a:cubicBezTo>
                  <a:cubicBezTo>
                    <a:pt x="12" y="801"/>
                    <a:pt x="23" y="823"/>
                    <a:pt x="23" y="845"/>
                  </a:cubicBezTo>
                  <a:cubicBezTo>
                    <a:pt x="45" y="879"/>
                    <a:pt x="67" y="901"/>
                    <a:pt x="89" y="924"/>
                  </a:cubicBezTo>
                  <a:cubicBezTo>
                    <a:pt x="101" y="934"/>
                    <a:pt x="123" y="946"/>
                    <a:pt x="134" y="957"/>
                  </a:cubicBezTo>
                  <a:cubicBezTo>
                    <a:pt x="146" y="957"/>
                    <a:pt x="168" y="968"/>
                    <a:pt x="190" y="968"/>
                  </a:cubicBezTo>
                  <a:cubicBezTo>
                    <a:pt x="201" y="968"/>
                    <a:pt x="212" y="968"/>
                    <a:pt x="223" y="957"/>
                  </a:cubicBezTo>
                  <a:lnTo>
                    <a:pt x="257" y="957"/>
                  </a:lnTo>
                  <a:cubicBezTo>
                    <a:pt x="290" y="934"/>
                    <a:pt x="323" y="912"/>
                    <a:pt x="346" y="879"/>
                  </a:cubicBezTo>
                  <a:cubicBezTo>
                    <a:pt x="346" y="868"/>
                    <a:pt x="356" y="868"/>
                    <a:pt x="356" y="857"/>
                  </a:cubicBezTo>
                  <a:cubicBezTo>
                    <a:pt x="356" y="868"/>
                    <a:pt x="368" y="879"/>
                    <a:pt x="368" y="890"/>
                  </a:cubicBezTo>
                  <a:lnTo>
                    <a:pt x="368" y="901"/>
                  </a:lnTo>
                  <a:cubicBezTo>
                    <a:pt x="379" y="912"/>
                    <a:pt x="390" y="924"/>
                    <a:pt x="390" y="934"/>
                  </a:cubicBezTo>
                  <a:cubicBezTo>
                    <a:pt x="368" y="934"/>
                    <a:pt x="334" y="934"/>
                    <a:pt x="312" y="946"/>
                  </a:cubicBezTo>
                  <a:lnTo>
                    <a:pt x="301" y="946"/>
                  </a:lnTo>
                  <a:cubicBezTo>
                    <a:pt x="290" y="946"/>
                    <a:pt x="279" y="957"/>
                    <a:pt x="267" y="968"/>
                  </a:cubicBezTo>
                  <a:lnTo>
                    <a:pt x="257" y="968"/>
                  </a:lnTo>
                  <a:cubicBezTo>
                    <a:pt x="257" y="979"/>
                    <a:pt x="235" y="990"/>
                    <a:pt x="223" y="1001"/>
                  </a:cubicBezTo>
                  <a:cubicBezTo>
                    <a:pt x="212" y="1035"/>
                    <a:pt x="201" y="1046"/>
                    <a:pt x="190" y="1090"/>
                  </a:cubicBezTo>
                  <a:lnTo>
                    <a:pt x="190" y="1102"/>
                  </a:lnTo>
                  <a:cubicBezTo>
                    <a:pt x="190" y="1124"/>
                    <a:pt x="178" y="1146"/>
                    <a:pt x="190" y="1157"/>
                  </a:cubicBezTo>
                  <a:cubicBezTo>
                    <a:pt x="190" y="1201"/>
                    <a:pt x="190" y="1235"/>
                    <a:pt x="212" y="1268"/>
                  </a:cubicBezTo>
                  <a:lnTo>
                    <a:pt x="212" y="1290"/>
                  </a:lnTo>
                  <a:cubicBezTo>
                    <a:pt x="223" y="1302"/>
                    <a:pt x="235" y="1324"/>
                    <a:pt x="245" y="1335"/>
                  </a:cubicBezTo>
                  <a:cubicBezTo>
                    <a:pt x="257" y="1346"/>
                    <a:pt x="267" y="1369"/>
                    <a:pt x="290" y="1379"/>
                  </a:cubicBezTo>
                  <a:cubicBezTo>
                    <a:pt x="301" y="1379"/>
                    <a:pt x="312" y="1391"/>
                    <a:pt x="334" y="1401"/>
                  </a:cubicBezTo>
                  <a:cubicBezTo>
                    <a:pt x="346" y="1401"/>
                    <a:pt x="368" y="1401"/>
                    <a:pt x="379" y="1413"/>
                  </a:cubicBezTo>
                  <a:lnTo>
                    <a:pt x="390" y="1413"/>
                  </a:lnTo>
                  <a:cubicBezTo>
                    <a:pt x="401" y="1401"/>
                    <a:pt x="423" y="1401"/>
                    <a:pt x="435" y="1401"/>
                  </a:cubicBezTo>
                  <a:cubicBezTo>
                    <a:pt x="445" y="1401"/>
                    <a:pt x="445" y="1401"/>
                    <a:pt x="445" y="1391"/>
                  </a:cubicBezTo>
                  <a:cubicBezTo>
                    <a:pt x="457" y="1391"/>
                    <a:pt x="468" y="1379"/>
                    <a:pt x="479" y="1379"/>
                  </a:cubicBezTo>
                  <a:lnTo>
                    <a:pt x="490" y="1369"/>
                  </a:lnTo>
                  <a:lnTo>
                    <a:pt x="524" y="1335"/>
                  </a:lnTo>
                  <a:cubicBezTo>
                    <a:pt x="524" y="1335"/>
                    <a:pt x="524" y="1324"/>
                    <a:pt x="534" y="1324"/>
                  </a:cubicBezTo>
                  <a:cubicBezTo>
                    <a:pt x="534" y="1312"/>
                    <a:pt x="546" y="1302"/>
                    <a:pt x="557" y="1290"/>
                  </a:cubicBezTo>
                  <a:lnTo>
                    <a:pt x="557" y="1280"/>
                  </a:lnTo>
                  <a:cubicBezTo>
                    <a:pt x="568" y="1257"/>
                    <a:pt x="568" y="1235"/>
                    <a:pt x="579" y="1224"/>
                  </a:cubicBezTo>
                  <a:lnTo>
                    <a:pt x="579" y="1168"/>
                  </a:lnTo>
                  <a:lnTo>
                    <a:pt x="579" y="1157"/>
                  </a:lnTo>
                  <a:cubicBezTo>
                    <a:pt x="579" y="1146"/>
                    <a:pt x="579" y="1124"/>
                    <a:pt x="568" y="1102"/>
                  </a:cubicBezTo>
                  <a:cubicBezTo>
                    <a:pt x="568" y="1090"/>
                    <a:pt x="568" y="1068"/>
                    <a:pt x="557" y="1057"/>
                  </a:cubicBezTo>
                  <a:cubicBezTo>
                    <a:pt x="546" y="1046"/>
                    <a:pt x="546" y="1035"/>
                    <a:pt x="546" y="1035"/>
                  </a:cubicBezTo>
                  <a:cubicBezTo>
                    <a:pt x="568" y="1035"/>
                    <a:pt x="601" y="1023"/>
                    <a:pt x="613" y="1013"/>
                  </a:cubicBezTo>
                  <a:cubicBezTo>
                    <a:pt x="635" y="1013"/>
                    <a:pt x="646" y="1001"/>
                    <a:pt x="657" y="990"/>
                  </a:cubicBezTo>
                  <a:cubicBezTo>
                    <a:pt x="657" y="990"/>
                    <a:pt x="668" y="990"/>
                    <a:pt x="668" y="979"/>
                  </a:cubicBezTo>
                  <a:cubicBezTo>
                    <a:pt x="679" y="979"/>
                    <a:pt x="690" y="968"/>
                    <a:pt x="702" y="957"/>
                  </a:cubicBezTo>
                  <a:cubicBezTo>
                    <a:pt x="702" y="946"/>
                    <a:pt x="702" y="934"/>
                    <a:pt x="712" y="924"/>
                  </a:cubicBezTo>
                  <a:cubicBezTo>
                    <a:pt x="724" y="968"/>
                    <a:pt x="746" y="1001"/>
                    <a:pt x="779" y="1023"/>
                  </a:cubicBezTo>
                  <a:cubicBezTo>
                    <a:pt x="813" y="1046"/>
                    <a:pt x="846" y="1057"/>
                    <a:pt x="890" y="1068"/>
                  </a:cubicBezTo>
                  <a:lnTo>
                    <a:pt x="913" y="1068"/>
                  </a:lnTo>
                  <a:cubicBezTo>
                    <a:pt x="924" y="1068"/>
                    <a:pt x="935" y="1057"/>
                    <a:pt x="946" y="1057"/>
                  </a:cubicBezTo>
                  <a:lnTo>
                    <a:pt x="957" y="1057"/>
                  </a:lnTo>
                  <a:cubicBezTo>
                    <a:pt x="979" y="1057"/>
                    <a:pt x="991" y="1057"/>
                    <a:pt x="1013" y="1046"/>
                  </a:cubicBezTo>
                  <a:cubicBezTo>
                    <a:pt x="1024" y="1035"/>
                    <a:pt x="1035" y="1023"/>
                    <a:pt x="1046" y="1023"/>
                  </a:cubicBezTo>
                  <a:cubicBezTo>
                    <a:pt x="1068" y="1013"/>
                    <a:pt x="1080" y="990"/>
                    <a:pt x="1090" y="979"/>
                  </a:cubicBezTo>
                  <a:cubicBezTo>
                    <a:pt x="1102" y="968"/>
                    <a:pt x="1113" y="946"/>
                    <a:pt x="1124" y="934"/>
                  </a:cubicBezTo>
                  <a:cubicBezTo>
                    <a:pt x="1135" y="912"/>
                    <a:pt x="1135" y="890"/>
                    <a:pt x="1147" y="857"/>
                  </a:cubicBezTo>
                  <a:lnTo>
                    <a:pt x="1147" y="747"/>
                  </a:lnTo>
                  <a:lnTo>
                    <a:pt x="1147" y="747"/>
                  </a:lnTo>
                  <a:cubicBezTo>
                    <a:pt x="1162" y="750"/>
                    <a:pt x="1171" y="759"/>
                    <a:pt x="1179" y="768"/>
                  </a:cubicBezTo>
                  <a:cubicBezTo>
                    <a:pt x="1202" y="768"/>
                    <a:pt x="1213" y="768"/>
                    <a:pt x="1236" y="779"/>
                  </a:cubicBezTo>
                  <a:cubicBezTo>
                    <a:pt x="1236" y="779"/>
                    <a:pt x="1246" y="779"/>
                    <a:pt x="1258" y="768"/>
                  </a:cubicBezTo>
                  <a:lnTo>
                    <a:pt x="1302" y="768"/>
                  </a:lnTo>
                  <a:cubicBezTo>
                    <a:pt x="1313" y="756"/>
                    <a:pt x="1324" y="756"/>
                    <a:pt x="1335" y="746"/>
                  </a:cubicBezTo>
                  <a:cubicBezTo>
                    <a:pt x="1347" y="746"/>
                    <a:pt x="1357" y="734"/>
                    <a:pt x="1369" y="734"/>
                  </a:cubicBezTo>
                  <a:cubicBezTo>
                    <a:pt x="1380" y="723"/>
                    <a:pt x="1391" y="701"/>
                    <a:pt x="1402" y="690"/>
                  </a:cubicBezTo>
                  <a:cubicBezTo>
                    <a:pt x="1413" y="679"/>
                    <a:pt x="1424" y="657"/>
                    <a:pt x="1436" y="645"/>
                  </a:cubicBezTo>
                  <a:lnTo>
                    <a:pt x="1436" y="634"/>
                  </a:lnTo>
                  <a:cubicBezTo>
                    <a:pt x="1446" y="623"/>
                    <a:pt x="1446" y="601"/>
                    <a:pt x="1446" y="590"/>
                  </a:cubicBezTo>
                  <a:lnTo>
                    <a:pt x="1446" y="578"/>
                  </a:lnTo>
                  <a:cubicBezTo>
                    <a:pt x="1458" y="568"/>
                    <a:pt x="1458" y="545"/>
                    <a:pt x="1458" y="534"/>
                  </a:cubicBezTo>
                  <a:cubicBezTo>
                    <a:pt x="1458" y="512"/>
                    <a:pt x="1458" y="501"/>
                    <a:pt x="1446" y="479"/>
                  </a:cubicBezTo>
                  <a:lnTo>
                    <a:pt x="1446" y="467"/>
                  </a:lnTo>
                  <a:cubicBezTo>
                    <a:pt x="1436" y="434"/>
                    <a:pt x="1424" y="390"/>
                    <a:pt x="1402" y="368"/>
                  </a:cubicBezTo>
                  <a:cubicBezTo>
                    <a:pt x="1380" y="334"/>
                    <a:pt x="1357" y="323"/>
                    <a:pt x="1313" y="301"/>
                  </a:cubicBezTo>
                  <a:lnTo>
                    <a:pt x="1302" y="301"/>
                  </a:lnTo>
                  <a:cubicBezTo>
                    <a:pt x="1291" y="289"/>
                    <a:pt x="1268" y="289"/>
                    <a:pt x="1246" y="289"/>
                  </a:cubicBezTo>
                  <a:cubicBezTo>
                    <a:pt x="1213" y="289"/>
                    <a:pt x="1191" y="301"/>
                    <a:pt x="1157" y="323"/>
                  </a:cubicBezTo>
                  <a:cubicBezTo>
                    <a:pt x="1157" y="334"/>
                    <a:pt x="1147" y="334"/>
                    <a:pt x="1135" y="345"/>
                  </a:cubicBezTo>
                  <a:cubicBezTo>
                    <a:pt x="1135" y="356"/>
                    <a:pt x="1124" y="356"/>
                    <a:pt x="1113" y="368"/>
                  </a:cubicBezTo>
                  <a:lnTo>
                    <a:pt x="1102" y="368"/>
                  </a:lnTo>
                  <a:cubicBezTo>
                    <a:pt x="1090" y="378"/>
                    <a:pt x="1090" y="390"/>
                    <a:pt x="1080" y="400"/>
                  </a:cubicBezTo>
                  <a:cubicBezTo>
                    <a:pt x="1068" y="400"/>
                    <a:pt x="1068" y="412"/>
                    <a:pt x="1068" y="423"/>
                  </a:cubicBezTo>
                  <a:cubicBezTo>
                    <a:pt x="1058" y="423"/>
                    <a:pt x="1058" y="434"/>
                    <a:pt x="1058" y="445"/>
                  </a:cubicBezTo>
                  <a:cubicBezTo>
                    <a:pt x="1035" y="467"/>
                    <a:pt x="1035" y="501"/>
                    <a:pt x="1035" y="534"/>
                  </a:cubicBezTo>
                  <a:lnTo>
                    <a:pt x="1035" y="590"/>
                  </a:lnTo>
                  <a:cubicBezTo>
                    <a:pt x="1024" y="578"/>
                    <a:pt x="1013" y="578"/>
                    <a:pt x="1002" y="568"/>
                  </a:cubicBezTo>
                  <a:cubicBezTo>
                    <a:pt x="991" y="568"/>
                    <a:pt x="979" y="556"/>
                    <a:pt x="969" y="556"/>
                  </a:cubicBezTo>
                  <a:lnTo>
                    <a:pt x="957" y="556"/>
                  </a:lnTo>
                  <a:cubicBezTo>
                    <a:pt x="957" y="545"/>
                    <a:pt x="969" y="534"/>
                    <a:pt x="969" y="523"/>
                  </a:cubicBezTo>
                  <a:cubicBezTo>
                    <a:pt x="979" y="489"/>
                    <a:pt x="991" y="457"/>
                    <a:pt x="991" y="412"/>
                  </a:cubicBezTo>
                  <a:cubicBezTo>
                    <a:pt x="991" y="378"/>
                    <a:pt x="991" y="356"/>
                    <a:pt x="979" y="334"/>
                  </a:cubicBezTo>
                  <a:cubicBezTo>
                    <a:pt x="979" y="311"/>
                    <a:pt x="969" y="301"/>
                    <a:pt x="969" y="289"/>
                  </a:cubicBezTo>
                  <a:cubicBezTo>
                    <a:pt x="946" y="256"/>
                    <a:pt x="935" y="234"/>
                    <a:pt x="902" y="212"/>
                  </a:cubicBezTo>
                  <a:cubicBezTo>
                    <a:pt x="890" y="190"/>
                    <a:pt x="880" y="190"/>
                    <a:pt x="857" y="178"/>
                  </a:cubicBezTo>
                  <a:cubicBezTo>
                    <a:pt x="846" y="167"/>
                    <a:pt x="835" y="167"/>
                    <a:pt x="835" y="167"/>
                  </a:cubicBezTo>
                  <a:cubicBezTo>
                    <a:pt x="813" y="167"/>
                    <a:pt x="791" y="156"/>
                    <a:pt x="768" y="156"/>
                  </a:cubicBezTo>
                  <a:cubicBezTo>
                    <a:pt x="757" y="167"/>
                    <a:pt x="746" y="167"/>
                    <a:pt x="735" y="167"/>
                  </a:cubicBezTo>
                  <a:cubicBezTo>
                    <a:pt x="724" y="167"/>
                    <a:pt x="712" y="167"/>
                    <a:pt x="702" y="178"/>
                  </a:cubicBezTo>
                  <a:cubicBezTo>
                    <a:pt x="679" y="178"/>
                    <a:pt x="657" y="190"/>
                    <a:pt x="635" y="200"/>
                  </a:cubicBezTo>
                  <a:lnTo>
                    <a:pt x="635" y="156"/>
                  </a:lnTo>
                  <a:cubicBezTo>
                    <a:pt x="623" y="134"/>
                    <a:pt x="623" y="123"/>
                    <a:pt x="623" y="111"/>
                  </a:cubicBezTo>
                  <a:lnTo>
                    <a:pt x="613" y="111"/>
                  </a:lnTo>
                  <a:lnTo>
                    <a:pt x="613" y="101"/>
                  </a:lnTo>
                  <a:cubicBezTo>
                    <a:pt x="613" y="89"/>
                    <a:pt x="601" y="78"/>
                    <a:pt x="601" y="67"/>
                  </a:cubicBezTo>
                  <a:lnTo>
                    <a:pt x="590" y="67"/>
                  </a:lnTo>
                  <a:cubicBezTo>
                    <a:pt x="579" y="56"/>
                    <a:pt x="568" y="45"/>
                    <a:pt x="568" y="34"/>
                  </a:cubicBezTo>
                  <a:lnTo>
                    <a:pt x="557" y="34"/>
                  </a:lnTo>
                  <a:cubicBezTo>
                    <a:pt x="546" y="22"/>
                    <a:pt x="524" y="12"/>
                    <a:pt x="512" y="12"/>
                  </a:cubicBezTo>
                  <a:cubicBezTo>
                    <a:pt x="501" y="0"/>
                    <a:pt x="490" y="0"/>
                    <a:pt x="468"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20"/>
            <p:cNvSpPr/>
            <p:nvPr/>
          </p:nvSpPr>
          <p:spPr>
            <a:xfrm>
              <a:off x="4117097" y="1861161"/>
              <a:ext cx="46993" cy="46993"/>
            </a:xfrm>
            <a:custGeom>
              <a:avLst/>
              <a:gdLst/>
              <a:ahLst/>
              <a:cxnLst/>
              <a:rect l="l" t="t" r="r" b="b"/>
              <a:pathLst>
                <a:path w="1347" h="1347" extrusionOk="0">
                  <a:moveTo>
                    <a:pt x="468" y="0"/>
                  </a:moveTo>
                  <a:cubicBezTo>
                    <a:pt x="445" y="0"/>
                    <a:pt x="435" y="0"/>
                    <a:pt x="412" y="12"/>
                  </a:cubicBezTo>
                  <a:cubicBezTo>
                    <a:pt x="401" y="12"/>
                    <a:pt x="379" y="22"/>
                    <a:pt x="368" y="34"/>
                  </a:cubicBezTo>
                  <a:lnTo>
                    <a:pt x="356" y="34"/>
                  </a:lnTo>
                  <a:cubicBezTo>
                    <a:pt x="346" y="45"/>
                    <a:pt x="334" y="56"/>
                    <a:pt x="334" y="67"/>
                  </a:cubicBezTo>
                  <a:cubicBezTo>
                    <a:pt x="334" y="67"/>
                    <a:pt x="323" y="67"/>
                    <a:pt x="323" y="78"/>
                  </a:cubicBezTo>
                  <a:cubicBezTo>
                    <a:pt x="323" y="89"/>
                    <a:pt x="312" y="101"/>
                    <a:pt x="301" y="111"/>
                  </a:cubicBezTo>
                  <a:cubicBezTo>
                    <a:pt x="301" y="134"/>
                    <a:pt x="290" y="156"/>
                    <a:pt x="290" y="167"/>
                  </a:cubicBezTo>
                  <a:lnTo>
                    <a:pt x="279" y="167"/>
                  </a:lnTo>
                  <a:lnTo>
                    <a:pt x="279" y="156"/>
                  </a:lnTo>
                  <a:lnTo>
                    <a:pt x="267" y="145"/>
                  </a:lnTo>
                  <a:lnTo>
                    <a:pt x="257" y="134"/>
                  </a:lnTo>
                  <a:lnTo>
                    <a:pt x="245" y="134"/>
                  </a:lnTo>
                  <a:lnTo>
                    <a:pt x="235" y="123"/>
                  </a:lnTo>
                  <a:lnTo>
                    <a:pt x="223" y="123"/>
                  </a:lnTo>
                  <a:cubicBezTo>
                    <a:pt x="235" y="123"/>
                    <a:pt x="235" y="134"/>
                    <a:pt x="235" y="134"/>
                  </a:cubicBezTo>
                  <a:cubicBezTo>
                    <a:pt x="223" y="134"/>
                    <a:pt x="212" y="167"/>
                    <a:pt x="223" y="178"/>
                  </a:cubicBezTo>
                  <a:cubicBezTo>
                    <a:pt x="235" y="190"/>
                    <a:pt x="245" y="200"/>
                    <a:pt x="257" y="223"/>
                  </a:cubicBezTo>
                  <a:cubicBezTo>
                    <a:pt x="245" y="223"/>
                    <a:pt x="245" y="234"/>
                    <a:pt x="257" y="245"/>
                  </a:cubicBezTo>
                  <a:lnTo>
                    <a:pt x="257" y="256"/>
                  </a:lnTo>
                  <a:lnTo>
                    <a:pt x="257" y="279"/>
                  </a:lnTo>
                  <a:cubicBezTo>
                    <a:pt x="257" y="311"/>
                    <a:pt x="235" y="345"/>
                    <a:pt x="212" y="368"/>
                  </a:cubicBezTo>
                  <a:cubicBezTo>
                    <a:pt x="212" y="368"/>
                    <a:pt x="212" y="378"/>
                    <a:pt x="201" y="378"/>
                  </a:cubicBezTo>
                  <a:cubicBezTo>
                    <a:pt x="190" y="378"/>
                    <a:pt x="190" y="390"/>
                    <a:pt x="178" y="390"/>
                  </a:cubicBezTo>
                  <a:cubicBezTo>
                    <a:pt x="168" y="390"/>
                    <a:pt x="168" y="400"/>
                    <a:pt x="168" y="400"/>
                  </a:cubicBezTo>
                  <a:cubicBezTo>
                    <a:pt x="156" y="400"/>
                    <a:pt x="146" y="400"/>
                    <a:pt x="134" y="412"/>
                  </a:cubicBezTo>
                  <a:cubicBezTo>
                    <a:pt x="89" y="434"/>
                    <a:pt x="45" y="467"/>
                    <a:pt x="23" y="523"/>
                  </a:cubicBezTo>
                  <a:cubicBezTo>
                    <a:pt x="12" y="556"/>
                    <a:pt x="12" y="590"/>
                    <a:pt x="1" y="623"/>
                  </a:cubicBezTo>
                  <a:cubicBezTo>
                    <a:pt x="1" y="634"/>
                    <a:pt x="1" y="634"/>
                    <a:pt x="12" y="645"/>
                  </a:cubicBezTo>
                  <a:cubicBezTo>
                    <a:pt x="1" y="690"/>
                    <a:pt x="1" y="723"/>
                    <a:pt x="1" y="768"/>
                  </a:cubicBezTo>
                  <a:cubicBezTo>
                    <a:pt x="12" y="768"/>
                    <a:pt x="12" y="756"/>
                    <a:pt x="12" y="756"/>
                  </a:cubicBezTo>
                  <a:cubicBezTo>
                    <a:pt x="23" y="768"/>
                    <a:pt x="23" y="779"/>
                    <a:pt x="34" y="790"/>
                  </a:cubicBezTo>
                  <a:lnTo>
                    <a:pt x="45" y="790"/>
                  </a:lnTo>
                  <a:cubicBezTo>
                    <a:pt x="57" y="790"/>
                    <a:pt x="57" y="790"/>
                    <a:pt x="67" y="801"/>
                  </a:cubicBezTo>
                  <a:lnTo>
                    <a:pt x="89" y="801"/>
                  </a:lnTo>
                  <a:lnTo>
                    <a:pt x="101" y="790"/>
                  </a:lnTo>
                  <a:cubicBezTo>
                    <a:pt x="112" y="768"/>
                    <a:pt x="101" y="746"/>
                    <a:pt x="89" y="734"/>
                  </a:cubicBezTo>
                  <a:lnTo>
                    <a:pt x="89" y="723"/>
                  </a:lnTo>
                  <a:lnTo>
                    <a:pt x="101" y="712"/>
                  </a:lnTo>
                  <a:lnTo>
                    <a:pt x="101" y="701"/>
                  </a:lnTo>
                  <a:cubicBezTo>
                    <a:pt x="112" y="701"/>
                    <a:pt x="112" y="701"/>
                    <a:pt x="112" y="690"/>
                  </a:cubicBezTo>
                  <a:lnTo>
                    <a:pt x="123" y="690"/>
                  </a:lnTo>
                  <a:cubicBezTo>
                    <a:pt x="123" y="679"/>
                    <a:pt x="123" y="679"/>
                    <a:pt x="134" y="679"/>
                  </a:cubicBezTo>
                  <a:cubicBezTo>
                    <a:pt x="134" y="679"/>
                    <a:pt x="134" y="667"/>
                    <a:pt x="146" y="667"/>
                  </a:cubicBezTo>
                  <a:cubicBezTo>
                    <a:pt x="156" y="667"/>
                    <a:pt x="156" y="657"/>
                    <a:pt x="156" y="657"/>
                  </a:cubicBezTo>
                  <a:cubicBezTo>
                    <a:pt x="171" y="657"/>
                    <a:pt x="186" y="652"/>
                    <a:pt x="204" y="652"/>
                  </a:cubicBezTo>
                  <a:cubicBezTo>
                    <a:pt x="213" y="652"/>
                    <a:pt x="223" y="653"/>
                    <a:pt x="235" y="657"/>
                  </a:cubicBezTo>
                  <a:cubicBezTo>
                    <a:pt x="257" y="657"/>
                    <a:pt x="279" y="667"/>
                    <a:pt x="290" y="690"/>
                  </a:cubicBezTo>
                  <a:cubicBezTo>
                    <a:pt x="312" y="712"/>
                    <a:pt x="312" y="734"/>
                    <a:pt x="323" y="768"/>
                  </a:cubicBezTo>
                  <a:cubicBezTo>
                    <a:pt x="323" y="786"/>
                    <a:pt x="338" y="804"/>
                    <a:pt x="349" y="804"/>
                  </a:cubicBezTo>
                  <a:cubicBezTo>
                    <a:pt x="352" y="804"/>
                    <a:pt x="354" y="803"/>
                    <a:pt x="356" y="801"/>
                  </a:cubicBezTo>
                  <a:lnTo>
                    <a:pt x="368" y="801"/>
                  </a:lnTo>
                  <a:lnTo>
                    <a:pt x="368" y="812"/>
                  </a:lnTo>
                  <a:cubicBezTo>
                    <a:pt x="356" y="835"/>
                    <a:pt x="356" y="857"/>
                    <a:pt x="368" y="879"/>
                  </a:cubicBezTo>
                  <a:lnTo>
                    <a:pt x="368" y="890"/>
                  </a:lnTo>
                  <a:lnTo>
                    <a:pt x="368" y="901"/>
                  </a:lnTo>
                  <a:cubicBezTo>
                    <a:pt x="379" y="912"/>
                    <a:pt x="390" y="924"/>
                    <a:pt x="390" y="934"/>
                  </a:cubicBezTo>
                  <a:cubicBezTo>
                    <a:pt x="368" y="934"/>
                    <a:pt x="334" y="934"/>
                    <a:pt x="312" y="946"/>
                  </a:cubicBezTo>
                  <a:lnTo>
                    <a:pt x="301" y="946"/>
                  </a:lnTo>
                  <a:cubicBezTo>
                    <a:pt x="290" y="946"/>
                    <a:pt x="279" y="957"/>
                    <a:pt x="267" y="968"/>
                  </a:cubicBezTo>
                  <a:lnTo>
                    <a:pt x="257" y="968"/>
                  </a:lnTo>
                  <a:cubicBezTo>
                    <a:pt x="257" y="979"/>
                    <a:pt x="235" y="990"/>
                    <a:pt x="223" y="1001"/>
                  </a:cubicBezTo>
                  <a:cubicBezTo>
                    <a:pt x="212" y="1035"/>
                    <a:pt x="201" y="1046"/>
                    <a:pt x="190" y="1090"/>
                  </a:cubicBezTo>
                  <a:lnTo>
                    <a:pt x="190" y="1102"/>
                  </a:lnTo>
                  <a:cubicBezTo>
                    <a:pt x="190" y="1124"/>
                    <a:pt x="178" y="1146"/>
                    <a:pt x="190" y="1157"/>
                  </a:cubicBezTo>
                  <a:cubicBezTo>
                    <a:pt x="190" y="1191"/>
                    <a:pt x="190" y="1213"/>
                    <a:pt x="201" y="1246"/>
                  </a:cubicBezTo>
                  <a:cubicBezTo>
                    <a:pt x="212" y="1280"/>
                    <a:pt x="223" y="1302"/>
                    <a:pt x="257" y="1335"/>
                  </a:cubicBezTo>
                  <a:lnTo>
                    <a:pt x="279" y="1335"/>
                  </a:lnTo>
                  <a:cubicBezTo>
                    <a:pt x="290" y="1335"/>
                    <a:pt x="290" y="1346"/>
                    <a:pt x="301" y="1346"/>
                  </a:cubicBezTo>
                  <a:cubicBezTo>
                    <a:pt x="312" y="1346"/>
                    <a:pt x="323" y="1335"/>
                    <a:pt x="323" y="1324"/>
                  </a:cubicBezTo>
                  <a:cubicBezTo>
                    <a:pt x="334" y="1312"/>
                    <a:pt x="323" y="1302"/>
                    <a:pt x="312" y="1290"/>
                  </a:cubicBezTo>
                  <a:lnTo>
                    <a:pt x="279" y="1257"/>
                  </a:lnTo>
                  <a:lnTo>
                    <a:pt x="279" y="1246"/>
                  </a:lnTo>
                  <a:cubicBezTo>
                    <a:pt x="267" y="1246"/>
                    <a:pt x="267" y="1235"/>
                    <a:pt x="267" y="1235"/>
                  </a:cubicBezTo>
                  <a:lnTo>
                    <a:pt x="312" y="1235"/>
                  </a:lnTo>
                  <a:cubicBezTo>
                    <a:pt x="323" y="1235"/>
                    <a:pt x="323" y="1213"/>
                    <a:pt x="334" y="1201"/>
                  </a:cubicBezTo>
                  <a:lnTo>
                    <a:pt x="334" y="1146"/>
                  </a:lnTo>
                  <a:lnTo>
                    <a:pt x="334" y="1135"/>
                  </a:lnTo>
                  <a:lnTo>
                    <a:pt x="334" y="1112"/>
                  </a:lnTo>
                  <a:lnTo>
                    <a:pt x="334" y="1102"/>
                  </a:lnTo>
                  <a:cubicBezTo>
                    <a:pt x="346" y="1102"/>
                    <a:pt x="346" y="1102"/>
                    <a:pt x="346" y="1090"/>
                  </a:cubicBezTo>
                  <a:cubicBezTo>
                    <a:pt x="346" y="1090"/>
                    <a:pt x="346" y="1079"/>
                    <a:pt x="356" y="1079"/>
                  </a:cubicBezTo>
                  <a:lnTo>
                    <a:pt x="356" y="1068"/>
                  </a:lnTo>
                  <a:cubicBezTo>
                    <a:pt x="368" y="1068"/>
                    <a:pt x="368" y="1057"/>
                    <a:pt x="379" y="1057"/>
                  </a:cubicBezTo>
                  <a:lnTo>
                    <a:pt x="412" y="1057"/>
                  </a:lnTo>
                  <a:cubicBezTo>
                    <a:pt x="423" y="1057"/>
                    <a:pt x="435" y="1057"/>
                    <a:pt x="445" y="1068"/>
                  </a:cubicBezTo>
                  <a:cubicBezTo>
                    <a:pt x="457" y="1068"/>
                    <a:pt x="468" y="1079"/>
                    <a:pt x="479" y="1090"/>
                  </a:cubicBezTo>
                  <a:cubicBezTo>
                    <a:pt x="479" y="1098"/>
                    <a:pt x="485" y="1106"/>
                    <a:pt x="492" y="1106"/>
                  </a:cubicBezTo>
                  <a:cubicBezTo>
                    <a:pt x="495" y="1106"/>
                    <a:pt x="498" y="1105"/>
                    <a:pt x="501" y="1102"/>
                  </a:cubicBezTo>
                  <a:cubicBezTo>
                    <a:pt x="512" y="1102"/>
                    <a:pt x="524" y="1090"/>
                    <a:pt x="524" y="1079"/>
                  </a:cubicBezTo>
                  <a:cubicBezTo>
                    <a:pt x="524" y="1035"/>
                    <a:pt x="490" y="1001"/>
                    <a:pt x="457" y="979"/>
                  </a:cubicBezTo>
                  <a:cubicBezTo>
                    <a:pt x="479" y="979"/>
                    <a:pt x="490" y="946"/>
                    <a:pt x="479" y="924"/>
                  </a:cubicBezTo>
                  <a:lnTo>
                    <a:pt x="490" y="924"/>
                  </a:lnTo>
                  <a:cubicBezTo>
                    <a:pt x="501" y="924"/>
                    <a:pt x="501" y="912"/>
                    <a:pt x="501" y="901"/>
                  </a:cubicBezTo>
                  <a:cubicBezTo>
                    <a:pt x="501" y="890"/>
                    <a:pt x="512" y="879"/>
                    <a:pt x="512" y="857"/>
                  </a:cubicBezTo>
                  <a:cubicBezTo>
                    <a:pt x="501" y="845"/>
                    <a:pt x="501" y="835"/>
                    <a:pt x="501" y="812"/>
                  </a:cubicBezTo>
                  <a:lnTo>
                    <a:pt x="512" y="812"/>
                  </a:lnTo>
                  <a:lnTo>
                    <a:pt x="512" y="801"/>
                  </a:lnTo>
                  <a:lnTo>
                    <a:pt x="512" y="779"/>
                  </a:lnTo>
                  <a:lnTo>
                    <a:pt x="512" y="768"/>
                  </a:lnTo>
                  <a:cubicBezTo>
                    <a:pt x="524" y="756"/>
                    <a:pt x="524" y="756"/>
                    <a:pt x="524" y="746"/>
                  </a:cubicBezTo>
                  <a:cubicBezTo>
                    <a:pt x="534" y="734"/>
                    <a:pt x="546" y="712"/>
                    <a:pt x="568" y="701"/>
                  </a:cubicBezTo>
                  <a:cubicBezTo>
                    <a:pt x="579" y="679"/>
                    <a:pt x="601" y="667"/>
                    <a:pt x="613" y="657"/>
                  </a:cubicBezTo>
                  <a:cubicBezTo>
                    <a:pt x="623" y="667"/>
                    <a:pt x="635" y="679"/>
                    <a:pt x="657" y="690"/>
                  </a:cubicBezTo>
                  <a:cubicBezTo>
                    <a:pt x="668" y="712"/>
                    <a:pt x="668" y="734"/>
                    <a:pt x="690" y="746"/>
                  </a:cubicBezTo>
                  <a:cubicBezTo>
                    <a:pt x="698" y="753"/>
                    <a:pt x="706" y="761"/>
                    <a:pt x="714" y="761"/>
                  </a:cubicBezTo>
                  <a:cubicBezTo>
                    <a:pt x="717" y="761"/>
                    <a:pt x="720" y="760"/>
                    <a:pt x="724" y="756"/>
                  </a:cubicBezTo>
                  <a:cubicBezTo>
                    <a:pt x="735" y="756"/>
                    <a:pt x="746" y="734"/>
                    <a:pt x="746" y="723"/>
                  </a:cubicBezTo>
                  <a:cubicBezTo>
                    <a:pt x="746" y="701"/>
                    <a:pt x="735" y="679"/>
                    <a:pt x="735" y="657"/>
                  </a:cubicBezTo>
                  <a:lnTo>
                    <a:pt x="735" y="645"/>
                  </a:lnTo>
                  <a:lnTo>
                    <a:pt x="735" y="634"/>
                  </a:lnTo>
                  <a:cubicBezTo>
                    <a:pt x="746" y="645"/>
                    <a:pt x="757" y="645"/>
                    <a:pt x="768" y="645"/>
                  </a:cubicBezTo>
                  <a:lnTo>
                    <a:pt x="813" y="645"/>
                  </a:lnTo>
                  <a:cubicBezTo>
                    <a:pt x="824" y="657"/>
                    <a:pt x="824" y="657"/>
                    <a:pt x="835" y="657"/>
                  </a:cubicBezTo>
                  <a:cubicBezTo>
                    <a:pt x="846" y="645"/>
                    <a:pt x="857" y="645"/>
                    <a:pt x="868" y="645"/>
                  </a:cubicBezTo>
                  <a:lnTo>
                    <a:pt x="868" y="667"/>
                  </a:lnTo>
                  <a:cubicBezTo>
                    <a:pt x="868" y="679"/>
                    <a:pt x="890" y="690"/>
                    <a:pt x="902" y="690"/>
                  </a:cubicBezTo>
                  <a:cubicBezTo>
                    <a:pt x="913" y="690"/>
                    <a:pt x="924" y="679"/>
                    <a:pt x="935" y="667"/>
                  </a:cubicBezTo>
                  <a:lnTo>
                    <a:pt x="935" y="657"/>
                  </a:lnTo>
                  <a:lnTo>
                    <a:pt x="969" y="657"/>
                  </a:lnTo>
                  <a:cubicBezTo>
                    <a:pt x="979" y="667"/>
                    <a:pt x="979" y="667"/>
                    <a:pt x="991" y="667"/>
                  </a:cubicBezTo>
                  <a:lnTo>
                    <a:pt x="1002" y="679"/>
                  </a:lnTo>
                  <a:cubicBezTo>
                    <a:pt x="1013" y="679"/>
                    <a:pt x="1013" y="690"/>
                    <a:pt x="1024" y="690"/>
                  </a:cubicBezTo>
                  <a:lnTo>
                    <a:pt x="1024" y="701"/>
                  </a:lnTo>
                  <a:cubicBezTo>
                    <a:pt x="1035" y="701"/>
                    <a:pt x="1035" y="701"/>
                    <a:pt x="1035" y="712"/>
                  </a:cubicBezTo>
                  <a:lnTo>
                    <a:pt x="1046" y="712"/>
                  </a:lnTo>
                  <a:lnTo>
                    <a:pt x="1046" y="723"/>
                  </a:lnTo>
                  <a:lnTo>
                    <a:pt x="1046" y="746"/>
                  </a:lnTo>
                  <a:cubicBezTo>
                    <a:pt x="1058" y="746"/>
                    <a:pt x="1058" y="756"/>
                    <a:pt x="1058" y="756"/>
                  </a:cubicBezTo>
                  <a:lnTo>
                    <a:pt x="1058" y="779"/>
                  </a:lnTo>
                  <a:cubicBezTo>
                    <a:pt x="1068" y="779"/>
                    <a:pt x="1068" y="790"/>
                    <a:pt x="1068" y="790"/>
                  </a:cubicBezTo>
                  <a:cubicBezTo>
                    <a:pt x="1068" y="808"/>
                    <a:pt x="1076" y="826"/>
                    <a:pt x="1091" y="826"/>
                  </a:cubicBezTo>
                  <a:cubicBezTo>
                    <a:pt x="1094" y="826"/>
                    <a:pt x="1098" y="825"/>
                    <a:pt x="1102" y="823"/>
                  </a:cubicBezTo>
                  <a:cubicBezTo>
                    <a:pt x="1124" y="823"/>
                    <a:pt x="1135" y="801"/>
                    <a:pt x="1135" y="779"/>
                  </a:cubicBezTo>
                  <a:lnTo>
                    <a:pt x="1135" y="746"/>
                  </a:lnTo>
                  <a:cubicBezTo>
                    <a:pt x="1157" y="746"/>
                    <a:pt x="1169" y="756"/>
                    <a:pt x="1179" y="768"/>
                  </a:cubicBezTo>
                  <a:lnTo>
                    <a:pt x="1191" y="768"/>
                  </a:lnTo>
                  <a:cubicBezTo>
                    <a:pt x="1202" y="756"/>
                    <a:pt x="1202" y="746"/>
                    <a:pt x="1202" y="723"/>
                  </a:cubicBezTo>
                  <a:cubicBezTo>
                    <a:pt x="1191" y="679"/>
                    <a:pt x="1169" y="634"/>
                    <a:pt x="1157" y="590"/>
                  </a:cubicBezTo>
                  <a:cubicBezTo>
                    <a:pt x="1147" y="556"/>
                    <a:pt x="1147" y="523"/>
                    <a:pt x="1135" y="489"/>
                  </a:cubicBezTo>
                  <a:lnTo>
                    <a:pt x="1147" y="479"/>
                  </a:lnTo>
                  <a:lnTo>
                    <a:pt x="1147" y="467"/>
                  </a:lnTo>
                  <a:lnTo>
                    <a:pt x="1157" y="467"/>
                  </a:lnTo>
                  <a:cubicBezTo>
                    <a:pt x="1157" y="457"/>
                    <a:pt x="1169" y="457"/>
                    <a:pt x="1169" y="445"/>
                  </a:cubicBezTo>
                  <a:lnTo>
                    <a:pt x="1191" y="445"/>
                  </a:lnTo>
                  <a:cubicBezTo>
                    <a:pt x="1191" y="434"/>
                    <a:pt x="1202" y="434"/>
                    <a:pt x="1213" y="434"/>
                  </a:cubicBezTo>
                  <a:cubicBezTo>
                    <a:pt x="1224" y="428"/>
                    <a:pt x="1241" y="426"/>
                    <a:pt x="1258" y="426"/>
                  </a:cubicBezTo>
                  <a:cubicBezTo>
                    <a:pt x="1274" y="426"/>
                    <a:pt x="1291" y="428"/>
                    <a:pt x="1302" y="434"/>
                  </a:cubicBezTo>
                  <a:cubicBezTo>
                    <a:pt x="1324" y="434"/>
                    <a:pt x="1335" y="423"/>
                    <a:pt x="1347" y="400"/>
                  </a:cubicBezTo>
                  <a:cubicBezTo>
                    <a:pt x="1347" y="390"/>
                    <a:pt x="1347" y="368"/>
                    <a:pt x="1324" y="356"/>
                  </a:cubicBezTo>
                  <a:cubicBezTo>
                    <a:pt x="1335" y="334"/>
                    <a:pt x="1335" y="301"/>
                    <a:pt x="1313" y="301"/>
                  </a:cubicBezTo>
                  <a:cubicBezTo>
                    <a:pt x="1291" y="301"/>
                    <a:pt x="1268" y="289"/>
                    <a:pt x="1246" y="289"/>
                  </a:cubicBezTo>
                  <a:cubicBezTo>
                    <a:pt x="1213" y="289"/>
                    <a:pt x="1191" y="301"/>
                    <a:pt x="1157" y="323"/>
                  </a:cubicBezTo>
                  <a:cubicBezTo>
                    <a:pt x="1157" y="334"/>
                    <a:pt x="1147" y="334"/>
                    <a:pt x="1135" y="345"/>
                  </a:cubicBezTo>
                  <a:cubicBezTo>
                    <a:pt x="1135" y="356"/>
                    <a:pt x="1124" y="356"/>
                    <a:pt x="1113" y="368"/>
                  </a:cubicBezTo>
                  <a:lnTo>
                    <a:pt x="1102" y="368"/>
                  </a:lnTo>
                  <a:cubicBezTo>
                    <a:pt x="1090" y="378"/>
                    <a:pt x="1090" y="390"/>
                    <a:pt x="1080" y="400"/>
                  </a:cubicBezTo>
                  <a:cubicBezTo>
                    <a:pt x="1068" y="400"/>
                    <a:pt x="1068" y="412"/>
                    <a:pt x="1068" y="423"/>
                  </a:cubicBezTo>
                  <a:cubicBezTo>
                    <a:pt x="1058" y="423"/>
                    <a:pt x="1058" y="434"/>
                    <a:pt x="1058" y="445"/>
                  </a:cubicBezTo>
                  <a:cubicBezTo>
                    <a:pt x="1035" y="467"/>
                    <a:pt x="1035" y="501"/>
                    <a:pt x="1035" y="534"/>
                  </a:cubicBezTo>
                  <a:lnTo>
                    <a:pt x="1035" y="590"/>
                  </a:lnTo>
                  <a:cubicBezTo>
                    <a:pt x="1024" y="578"/>
                    <a:pt x="1013" y="578"/>
                    <a:pt x="1002" y="568"/>
                  </a:cubicBezTo>
                  <a:cubicBezTo>
                    <a:pt x="991" y="568"/>
                    <a:pt x="979" y="556"/>
                    <a:pt x="969" y="556"/>
                  </a:cubicBezTo>
                  <a:lnTo>
                    <a:pt x="957" y="556"/>
                  </a:lnTo>
                  <a:cubicBezTo>
                    <a:pt x="957" y="545"/>
                    <a:pt x="969" y="534"/>
                    <a:pt x="969" y="523"/>
                  </a:cubicBezTo>
                  <a:lnTo>
                    <a:pt x="969" y="512"/>
                  </a:lnTo>
                  <a:cubicBezTo>
                    <a:pt x="969" y="501"/>
                    <a:pt x="979" y="489"/>
                    <a:pt x="979" y="479"/>
                  </a:cubicBezTo>
                  <a:cubicBezTo>
                    <a:pt x="979" y="457"/>
                    <a:pt x="979" y="434"/>
                    <a:pt x="957" y="423"/>
                  </a:cubicBezTo>
                  <a:cubicBezTo>
                    <a:pt x="935" y="423"/>
                    <a:pt x="924" y="434"/>
                    <a:pt x="913" y="457"/>
                  </a:cubicBezTo>
                  <a:lnTo>
                    <a:pt x="913" y="467"/>
                  </a:lnTo>
                  <a:lnTo>
                    <a:pt x="913" y="479"/>
                  </a:lnTo>
                  <a:lnTo>
                    <a:pt x="902" y="489"/>
                  </a:lnTo>
                  <a:lnTo>
                    <a:pt x="902" y="501"/>
                  </a:lnTo>
                  <a:cubicBezTo>
                    <a:pt x="890" y="501"/>
                    <a:pt x="890" y="512"/>
                    <a:pt x="890" y="512"/>
                  </a:cubicBezTo>
                  <a:cubicBezTo>
                    <a:pt x="890" y="512"/>
                    <a:pt x="880" y="512"/>
                    <a:pt x="880" y="523"/>
                  </a:cubicBezTo>
                  <a:lnTo>
                    <a:pt x="868" y="523"/>
                  </a:lnTo>
                  <a:lnTo>
                    <a:pt x="868" y="534"/>
                  </a:lnTo>
                  <a:lnTo>
                    <a:pt x="857" y="534"/>
                  </a:lnTo>
                  <a:cubicBezTo>
                    <a:pt x="857" y="534"/>
                    <a:pt x="846" y="534"/>
                    <a:pt x="846" y="545"/>
                  </a:cubicBezTo>
                  <a:lnTo>
                    <a:pt x="813" y="545"/>
                  </a:lnTo>
                  <a:lnTo>
                    <a:pt x="801" y="556"/>
                  </a:lnTo>
                  <a:lnTo>
                    <a:pt x="791" y="545"/>
                  </a:lnTo>
                  <a:lnTo>
                    <a:pt x="791" y="556"/>
                  </a:lnTo>
                  <a:lnTo>
                    <a:pt x="768" y="556"/>
                  </a:lnTo>
                  <a:cubicBezTo>
                    <a:pt x="765" y="553"/>
                    <a:pt x="761" y="551"/>
                    <a:pt x="757" y="551"/>
                  </a:cubicBezTo>
                  <a:cubicBezTo>
                    <a:pt x="750" y="551"/>
                    <a:pt x="742" y="556"/>
                    <a:pt x="735" y="556"/>
                  </a:cubicBezTo>
                  <a:lnTo>
                    <a:pt x="724" y="556"/>
                  </a:lnTo>
                  <a:cubicBezTo>
                    <a:pt x="724" y="556"/>
                    <a:pt x="724" y="545"/>
                    <a:pt x="712" y="545"/>
                  </a:cubicBezTo>
                  <a:cubicBezTo>
                    <a:pt x="712" y="545"/>
                    <a:pt x="712" y="534"/>
                    <a:pt x="702" y="534"/>
                  </a:cubicBezTo>
                  <a:cubicBezTo>
                    <a:pt x="712" y="534"/>
                    <a:pt x="712" y="523"/>
                    <a:pt x="712" y="523"/>
                  </a:cubicBezTo>
                  <a:lnTo>
                    <a:pt x="712" y="512"/>
                  </a:lnTo>
                  <a:lnTo>
                    <a:pt x="712" y="501"/>
                  </a:lnTo>
                  <a:cubicBezTo>
                    <a:pt x="712" y="489"/>
                    <a:pt x="724" y="479"/>
                    <a:pt x="724" y="479"/>
                  </a:cubicBezTo>
                  <a:lnTo>
                    <a:pt x="724" y="457"/>
                  </a:lnTo>
                  <a:lnTo>
                    <a:pt x="724" y="412"/>
                  </a:lnTo>
                  <a:cubicBezTo>
                    <a:pt x="735" y="400"/>
                    <a:pt x="735" y="400"/>
                    <a:pt x="724" y="390"/>
                  </a:cubicBezTo>
                  <a:lnTo>
                    <a:pt x="724" y="378"/>
                  </a:lnTo>
                  <a:cubicBezTo>
                    <a:pt x="724" y="368"/>
                    <a:pt x="712" y="356"/>
                    <a:pt x="702" y="356"/>
                  </a:cubicBezTo>
                  <a:lnTo>
                    <a:pt x="690" y="356"/>
                  </a:lnTo>
                  <a:lnTo>
                    <a:pt x="690" y="345"/>
                  </a:lnTo>
                  <a:cubicBezTo>
                    <a:pt x="690" y="334"/>
                    <a:pt x="702" y="323"/>
                    <a:pt x="702" y="301"/>
                  </a:cubicBezTo>
                  <a:cubicBezTo>
                    <a:pt x="712" y="289"/>
                    <a:pt x="712" y="279"/>
                    <a:pt x="702" y="256"/>
                  </a:cubicBezTo>
                  <a:lnTo>
                    <a:pt x="712" y="256"/>
                  </a:lnTo>
                  <a:lnTo>
                    <a:pt x="712" y="223"/>
                  </a:lnTo>
                  <a:lnTo>
                    <a:pt x="735" y="223"/>
                  </a:lnTo>
                  <a:cubicBezTo>
                    <a:pt x="750" y="215"/>
                    <a:pt x="766" y="207"/>
                    <a:pt x="782" y="207"/>
                  </a:cubicBezTo>
                  <a:cubicBezTo>
                    <a:pt x="788" y="207"/>
                    <a:pt x="795" y="208"/>
                    <a:pt x="801" y="212"/>
                  </a:cubicBezTo>
                  <a:cubicBezTo>
                    <a:pt x="824" y="212"/>
                    <a:pt x="846" y="212"/>
                    <a:pt x="868" y="223"/>
                  </a:cubicBezTo>
                  <a:cubicBezTo>
                    <a:pt x="880" y="223"/>
                    <a:pt x="890" y="212"/>
                    <a:pt x="890" y="200"/>
                  </a:cubicBezTo>
                  <a:cubicBezTo>
                    <a:pt x="880" y="190"/>
                    <a:pt x="868" y="178"/>
                    <a:pt x="857" y="178"/>
                  </a:cubicBezTo>
                  <a:cubicBezTo>
                    <a:pt x="846" y="167"/>
                    <a:pt x="835" y="167"/>
                    <a:pt x="835" y="167"/>
                  </a:cubicBezTo>
                  <a:cubicBezTo>
                    <a:pt x="813" y="167"/>
                    <a:pt x="791" y="156"/>
                    <a:pt x="768" y="156"/>
                  </a:cubicBezTo>
                  <a:cubicBezTo>
                    <a:pt x="757" y="167"/>
                    <a:pt x="746" y="167"/>
                    <a:pt x="735" y="167"/>
                  </a:cubicBezTo>
                  <a:cubicBezTo>
                    <a:pt x="724" y="167"/>
                    <a:pt x="712" y="167"/>
                    <a:pt x="702" y="178"/>
                  </a:cubicBezTo>
                  <a:cubicBezTo>
                    <a:pt x="679" y="178"/>
                    <a:pt x="657" y="190"/>
                    <a:pt x="635" y="200"/>
                  </a:cubicBezTo>
                  <a:lnTo>
                    <a:pt x="635" y="178"/>
                  </a:lnTo>
                  <a:cubicBezTo>
                    <a:pt x="613" y="190"/>
                    <a:pt x="601" y="212"/>
                    <a:pt x="590" y="234"/>
                  </a:cubicBezTo>
                  <a:cubicBezTo>
                    <a:pt x="579" y="245"/>
                    <a:pt x="568" y="256"/>
                    <a:pt x="557" y="279"/>
                  </a:cubicBezTo>
                  <a:cubicBezTo>
                    <a:pt x="524" y="311"/>
                    <a:pt x="501" y="368"/>
                    <a:pt x="501" y="423"/>
                  </a:cubicBezTo>
                  <a:cubicBezTo>
                    <a:pt x="468" y="390"/>
                    <a:pt x="423" y="356"/>
                    <a:pt x="401" y="301"/>
                  </a:cubicBezTo>
                  <a:cubicBezTo>
                    <a:pt x="379" y="256"/>
                    <a:pt x="379" y="200"/>
                    <a:pt x="401" y="156"/>
                  </a:cubicBezTo>
                  <a:cubicBezTo>
                    <a:pt x="412" y="134"/>
                    <a:pt x="423" y="111"/>
                    <a:pt x="445" y="101"/>
                  </a:cubicBezTo>
                  <a:lnTo>
                    <a:pt x="479" y="101"/>
                  </a:lnTo>
                  <a:cubicBezTo>
                    <a:pt x="490" y="101"/>
                    <a:pt x="490" y="101"/>
                    <a:pt x="490" y="111"/>
                  </a:cubicBezTo>
                  <a:cubicBezTo>
                    <a:pt x="493" y="115"/>
                    <a:pt x="497" y="116"/>
                    <a:pt x="500" y="116"/>
                  </a:cubicBezTo>
                  <a:cubicBezTo>
                    <a:pt x="508" y="116"/>
                    <a:pt x="516" y="108"/>
                    <a:pt x="524" y="101"/>
                  </a:cubicBezTo>
                  <a:cubicBezTo>
                    <a:pt x="534" y="111"/>
                    <a:pt x="534" y="111"/>
                    <a:pt x="546" y="111"/>
                  </a:cubicBezTo>
                  <a:lnTo>
                    <a:pt x="557" y="123"/>
                  </a:lnTo>
                  <a:cubicBezTo>
                    <a:pt x="568" y="123"/>
                    <a:pt x="568" y="123"/>
                    <a:pt x="568" y="134"/>
                  </a:cubicBezTo>
                  <a:lnTo>
                    <a:pt x="579" y="134"/>
                  </a:lnTo>
                  <a:cubicBezTo>
                    <a:pt x="579" y="145"/>
                    <a:pt x="590" y="145"/>
                    <a:pt x="601" y="145"/>
                  </a:cubicBezTo>
                  <a:cubicBezTo>
                    <a:pt x="613" y="145"/>
                    <a:pt x="613" y="145"/>
                    <a:pt x="623" y="134"/>
                  </a:cubicBezTo>
                  <a:lnTo>
                    <a:pt x="623" y="111"/>
                  </a:lnTo>
                  <a:lnTo>
                    <a:pt x="613" y="111"/>
                  </a:lnTo>
                  <a:lnTo>
                    <a:pt x="613" y="101"/>
                  </a:lnTo>
                  <a:cubicBezTo>
                    <a:pt x="613" y="89"/>
                    <a:pt x="601" y="78"/>
                    <a:pt x="601" y="67"/>
                  </a:cubicBezTo>
                  <a:lnTo>
                    <a:pt x="590" y="67"/>
                  </a:lnTo>
                  <a:cubicBezTo>
                    <a:pt x="579" y="56"/>
                    <a:pt x="568" y="45"/>
                    <a:pt x="568" y="34"/>
                  </a:cubicBezTo>
                  <a:lnTo>
                    <a:pt x="557" y="34"/>
                  </a:lnTo>
                  <a:cubicBezTo>
                    <a:pt x="546" y="22"/>
                    <a:pt x="524" y="12"/>
                    <a:pt x="512" y="12"/>
                  </a:cubicBezTo>
                  <a:cubicBezTo>
                    <a:pt x="501" y="0"/>
                    <a:pt x="490" y="0"/>
                    <a:pt x="46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20"/>
            <p:cNvSpPr/>
            <p:nvPr/>
          </p:nvSpPr>
          <p:spPr>
            <a:xfrm>
              <a:off x="3907174" y="1858823"/>
              <a:ext cx="27212" cy="29515"/>
            </a:xfrm>
            <a:custGeom>
              <a:avLst/>
              <a:gdLst/>
              <a:ahLst/>
              <a:cxnLst/>
              <a:rect l="l" t="t" r="r" b="b"/>
              <a:pathLst>
                <a:path w="780" h="846" extrusionOk="0">
                  <a:moveTo>
                    <a:pt x="456" y="0"/>
                  </a:moveTo>
                  <a:cubicBezTo>
                    <a:pt x="434" y="0"/>
                    <a:pt x="401" y="0"/>
                    <a:pt x="379" y="12"/>
                  </a:cubicBezTo>
                  <a:lnTo>
                    <a:pt x="367" y="23"/>
                  </a:lnTo>
                  <a:cubicBezTo>
                    <a:pt x="345" y="34"/>
                    <a:pt x="335" y="34"/>
                    <a:pt x="323" y="45"/>
                  </a:cubicBezTo>
                  <a:cubicBezTo>
                    <a:pt x="312" y="56"/>
                    <a:pt x="301" y="67"/>
                    <a:pt x="301" y="79"/>
                  </a:cubicBezTo>
                  <a:cubicBezTo>
                    <a:pt x="290" y="79"/>
                    <a:pt x="278" y="89"/>
                    <a:pt x="268" y="101"/>
                  </a:cubicBezTo>
                  <a:cubicBezTo>
                    <a:pt x="201" y="201"/>
                    <a:pt x="201" y="323"/>
                    <a:pt x="256" y="435"/>
                  </a:cubicBezTo>
                  <a:cubicBezTo>
                    <a:pt x="246" y="423"/>
                    <a:pt x="246" y="423"/>
                    <a:pt x="234" y="423"/>
                  </a:cubicBezTo>
                  <a:lnTo>
                    <a:pt x="223" y="412"/>
                  </a:lnTo>
                  <a:lnTo>
                    <a:pt x="123" y="412"/>
                  </a:lnTo>
                  <a:cubicBezTo>
                    <a:pt x="112" y="423"/>
                    <a:pt x="90" y="435"/>
                    <a:pt x="78" y="435"/>
                  </a:cubicBezTo>
                  <a:lnTo>
                    <a:pt x="78" y="445"/>
                  </a:lnTo>
                  <a:cubicBezTo>
                    <a:pt x="68" y="457"/>
                    <a:pt x="56" y="467"/>
                    <a:pt x="45" y="467"/>
                  </a:cubicBezTo>
                  <a:cubicBezTo>
                    <a:pt x="45" y="490"/>
                    <a:pt x="34" y="501"/>
                    <a:pt x="23" y="512"/>
                  </a:cubicBezTo>
                  <a:cubicBezTo>
                    <a:pt x="23" y="524"/>
                    <a:pt x="12" y="534"/>
                    <a:pt x="12" y="556"/>
                  </a:cubicBezTo>
                  <a:cubicBezTo>
                    <a:pt x="12" y="579"/>
                    <a:pt x="1" y="601"/>
                    <a:pt x="12" y="623"/>
                  </a:cubicBezTo>
                  <a:cubicBezTo>
                    <a:pt x="12" y="645"/>
                    <a:pt x="12" y="657"/>
                    <a:pt x="23" y="679"/>
                  </a:cubicBezTo>
                  <a:cubicBezTo>
                    <a:pt x="23" y="690"/>
                    <a:pt x="23" y="701"/>
                    <a:pt x="34" y="712"/>
                  </a:cubicBezTo>
                  <a:lnTo>
                    <a:pt x="68" y="746"/>
                  </a:lnTo>
                  <a:cubicBezTo>
                    <a:pt x="78" y="768"/>
                    <a:pt x="90" y="779"/>
                    <a:pt x="112" y="779"/>
                  </a:cubicBezTo>
                  <a:cubicBezTo>
                    <a:pt x="123" y="779"/>
                    <a:pt x="123" y="790"/>
                    <a:pt x="134" y="790"/>
                  </a:cubicBezTo>
                  <a:lnTo>
                    <a:pt x="157" y="790"/>
                  </a:lnTo>
                  <a:lnTo>
                    <a:pt x="167" y="801"/>
                  </a:lnTo>
                  <a:lnTo>
                    <a:pt x="179" y="801"/>
                  </a:lnTo>
                  <a:cubicBezTo>
                    <a:pt x="189" y="801"/>
                    <a:pt x="212" y="813"/>
                    <a:pt x="223" y="813"/>
                  </a:cubicBezTo>
                  <a:cubicBezTo>
                    <a:pt x="246" y="813"/>
                    <a:pt x="256" y="813"/>
                    <a:pt x="268" y="801"/>
                  </a:cubicBezTo>
                  <a:cubicBezTo>
                    <a:pt x="278" y="801"/>
                    <a:pt x="290" y="790"/>
                    <a:pt x="301" y="779"/>
                  </a:cubicBezTo>
                  <a:cubicBezTo>
                    <a:pt x="323" y="768"/>
                    <a:pt x="335" y="757"/>
                    <a:pt x="335" y="734"/>
                  </a:cubicBezTo>
                  <a:cubicBezTo>
                    <a:pt x="345" y="724"/>
                    <a:pt x="357" y="712"/>
                    <a:pt x="357" y="701"/>
                  </a:cubicBezTo>
                  <a:cubicBezTo>
                    <a:pt x="367" y="679"/>
                    <a:pt x="367" y="657"/>
                    <a:pt x="367" y="635"/>
                  </a:cubicBezTo>
                  <a:cubicBezTo>
                    <a:pt x="367" y="590"/>
                    <a:pt x="367" y="579"/>
                    <a:pt x="345" y="534"/>
                  </a:cubicBezTo>
                  <a:lnTo>
                    <a:pt x="345" y="524"/>
                  </a:lnTo>
                  <a:cubicBezTo>
                    <a:pt x="357" y="534"/>
                    <a:pt x="379" y="546"/>
                    <a:pt x="390" y="546"/>
                  </a:cubicBezTo>
                  <a:cubicBezTo>
                    <a:pt x="401" y="556"/>
                    <a:pt x="412" y="556"/>
                    <a:pt x="424" y="556"/>
                  </a:cubicBezTo>
                  <a:cubicBezTo>
                    <a:pt x="424" y="568"/>
                    <a:pt x="412" y="590"/>
                    <a:pt x="412" y="601"/>
                  </a:cubicBezTo>
                  <a:cubicBezTo>
                    <a:pt x="412" y="623"/>
                    <a:pt x="424" y="645"/>
                    <a:pt x="424" y="668"/>
                  </a:cubicBezTo>
                  <a:cubicBezTo>
                    <a:pt x="424" y="679"/>
                    <a:pt x="434" y="701"/>
                    <a:pt x="446" y="712"/>
                  </a:cubicBezTo>
                  <a:cubicBezTo>
                    <a:pt x="446" y="734"/>
                    <a:pt x="456" y="746"/>
                    <a:pt x="468" y="757"/>
                  </a:cubicBezTo>
                  <a:cubicBezTo>
                    <a:pt x="479" y="768"/>
                    <a:pt x="490" y="790"/>
                    <a:pt x="501" y="801"/>
                  </a:cubicBezTo>
                  <a:cubicBezTo>
                    <a:pt x="512" y="801"/>
                    <a:pt x="512" y="813"/>
                    <a:pt x="523" y="813"/>
                  </a:cubicBezTo>
                  <a:cubicBezTo>
                    <a:pt x="535" y="823"/>
                    <a:pt x="545" y="835"/>
                    <a:pt x="568" y="835"/>
                  </a:cubicBezTo>
                  <a:cubicBezTo>
                    <a:pt x="590" y="835"/>
                    <a:pt x="601" y="846"/>
                    <a:pt x="624" y="846"/>
                  </a:cubicBezTo>
                  <a:cubicBezTo>
                    <a:pt x="634" y="846"/>
                    <a:pt x="657" y="846"/>
                    <a:pt x="679" y="835"/>
                  </a:cubicBezTo>
                  <a:cubicBezTo>
                    <a:pt x="690" y="835"/>
                    <a:pt x="713" y="823"/>
                    <a:pt x="723" y="813"/>
                  </a:cubicBezTo>
                  <a:cubicBezTo>
                    <a:pt x="746" y="790"/>
                    <a:pt x="757" y="779"/>
                    <a:pt x="768" y="746"/>
                  </a:cubicBezTo>
                  <a:cubicBezTo>
                    <a:pt x="779" y="724"/>
                    <a:pt x="779" y="701"/>
                    <a:pt x="779" y="668"/>
                  </a:cubicBezTo>
                  <a:cubicBezTo>
                    <a:pt x="779" y="612"/>
                    <a:pt x="768" y="556"/>
                    <a:pt x="723" y="524"/>
                  </a:cubicBezTo>
                  <a:cubicBezTo>
                    <a:pt x="701" y="512"/>
                    <a:pt x="690" y="501"/>
                    <a:pt x="668" y="479"/>
                  </a:cubicBezTo>
                  <a:cubicBezTo>
                    <a:pt x="668" y="479"/>
                    <a:pt x="657" y="467"/>
                    <a:pt x="646" y="467"/>
                  </a:cubicBezTo>
                  <a:cubicBezTo>
                    <a:pt x="646" y="457"/>
                    <a:pt x="634" y="457"/>
                    <a:pt x="624" y="457"/>
                  </a:cubicBezTo>
                  <a:cubicBezTo>
                    <a:pt x="634" y="445"/>
                    <a:pt x="634" y="435"/>
                    <a:pt x="646" y="423"/>
                  </a:cubicBezTo>
                  <a:lnTo>
                    <a:pt x="646" y="401"/>
                  </a:lnTo>
                  <a:cubicBezTo>
                    <a:pt x="657" y="390"/>
                    <a:pt x="657" y="368"/>
                    <a:pt x="668" y="356"/>
                  </a:cubicBezTo>
                  <a:lnTo>
                    <a:pt x="668" y="323"/>
                  </a:lnTo>
                  <a:lnTo>
                    <a:pt x="668" y="257"/>
                  </a:lnTo>
                  <a:cubicBezTo>
                    <a:pt x="668" y="223"/>
                    <a:pt x="657" y="212"/>
                    <a:pt x="646" y="178"/>
                  </a:cubicBezTo>
                  <a:cubicBezTo>
                    <a:pt x="646" y="168"/>
                    <a:pt x="634" y="156"/>
                    <a:pt x="634" y="145"/>
                  </a:cubicBezTo>
                  <a:cubicBezTo>
                    <a:pt x="624" y="134"/>
                    <a:pt x="612" y="123"/>
                    <a:pt x="612" y="112"/>
                  </a:cubicBezTo>
                  <a:cubicBezTo>
                    <a:pt x="601" y="101"/>
                    <a:pt x="601" y="89"/>
                    <a:pt x="601" y="79"/>
                  </a:cubicBezTo>
                  <a:cubicBezTo>
                    <a:pt x="590" y="67"/>
                    <a:pt x="590" y="56"/>
                    <a:pt x="579" y="45"/>
                  </a:cubicBezTo>
                  <a:cubicBezTo>
                    <a:pt x="568" y="23"/>
                    <a:pt x="545" y="12"/>
                    <a:pt x="52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20"/>
            <p:cNvSpPr/>
            <p:nvPr/>
          </p:nvSpPr>
          <p:spPr>
            <a:xfrm>
              <a:off x="3907976" y="1859591"/>
              <a:ext cx="26410" cy="26968"/>
            </a:xfrm>
            <a:custGeom>
              <a:avLst/>
              <a:gdLst/>
              <a:ahLst/>
              <a:cxnLst/>
              <a:rect l="l" t="t" r="r" b="b"/>
              <a:pathLst>
                <a:path w="757" h="773" extrusionOk="0">
                  <a:moveTo>
                    <a:pt x="534" y="1"/>
                  </a:moveTo>
                  <a:cubicBezTo>
                    <a:pt x="522" y="12"/>
                    <a:pt x="522" y="23"/>
                    <a:pt x="522" y="34"/>
                  </a:cubicBezTo>
                  <a:cubicBezTo>
                    <a:pt x="556" y="90"/>
                    <a:pt x="589" y="156"/>
                    <a:pt x="601" y="212"/>
                  </a:cubicBezTo>
                  <a:cubicBezTo>
                    <a:pt x="593" y="212"/>
                    <a:pt x="586" y="207"/>
                    <a:pt x="578" y="207"/>
                  </a:cubicBezTo>
                  <a:cubicBezTo>
                    <a:pt x="575" y="207"/>
                    <a:pt x="571" y="208"/>
                    <a:pt x="567" y="212"/>
                  </a:cubicBezTo>
                  <a:cubicBezTo>
                    <a:pt x="522" y="245"/>
                    <a:pt x="467" y="290"/>
                    <a:pt x="411" y="301"/>
                  </a:cubicBezTo>
                  <a:lnTo>
                    <a:pt x="344" y="301"/>
                  </a:lnTo>
                  <a:cubicBezTo>
                    <a:pt x="312" y="290"/>
                    <a:pt x="289" y="279"/>
                    <a:pt x="267" y="268"/>
                  </a:cubicBezTo>
                  <a:lnTo>
                    <a:pt x="267" y="257"/>
                  </a:lnTo>
                  <a:cubicBezTo>
                    <a:pt x="267" y="245"/>
                    <a:pt x="267" y="223"/>
                    <a:pt x="255" y="212"/>
                  </a:cubicBezTo>
                  <a:lnTo>
                    <a:pt x="233" y="212"/>
                  </a:lnTo>
                  <a:cubicBezTo>
                    <a:pt x="233" y="201"/>
                    <a:pt x="233" y="190"/>
                    <a:pt x="245" y="179"/>
                  </a:cubicBezTo>
                  <a:cubicBezTo>
                    <a:pt x="245" y="156"/>
                    <a:pt x="255" y="134"/>
                    <a:pt x="267" y="112"/>
                  </a:cubicBezTo>
                  <a:cubicBezTo>
                    <a:pt x="267" y="101"/>
                    <a:pt x="278" y="90"/>
                    <a:pt x="267" y="67"/>
                  </a:cubicBezTo>
                  <a:lnTo>
                    <a:pt x="255" y="67"/>
                  </a:lnTo>
                  <a:cubicBezTo>
                    <a:pt x="255" y="67"/>
                    <a:pt x="255" y="79"/>
                    <a:pt x="245" y="79"/>
                  </a:cubicBezTo>
                  <a:cubicBezTo>
                    <a:pt x="178" y="179"/>
                    <a:pt x="178" y="301"/>
                    <a:pt x="233" y="413"/>
                  </a:cubicBezTo>
                  <a:cubicBezTo>
                    <a:pt x="223" y="401"/>
                    <a:pt x="223" y="401"/>
                    <a:pt x="211" y="401"/>
                  </a:cubicBezTo>
                  <a:lnTo>
                    <a:pt x="211" y="413"/>
                  </a:lnTo>
                  <a:cubicBezTo>
                    <a:pt x="189" y="401"/>
                    <a:pt x="166" y="401"/>
                    <a:pt x="156" y="401"/>
                  </a:cubicBezTo>
                  <a:lnTo>
                    <a:pt x="144" y="390"/>
                  </a:lnTo>
                  <a:lnTo>
                    <a:pt x="100" y="390"/>
                  </a:lnTo>
                  <a:cubicBezTo>
                    <a:pt x="89" y="401"/>
                    <a:pt x="78" y="401"/>
                    <a:pt x="67" y="413"/>
                  </a:cubicBezTo>
                  <a:cubicBezTo>
                    <a:pt x="55" y="423"/>
                    <a:pt x="33" y="435"/>
                    <a:pt x="22" y="457"/>
                  </a:cubicBezTo>
                  <a:cubicBezTo>
                    <a:pt x="11" y="479"/>
                    <a:pt x="0" y="502"/>
                    <a:pt x="0" y="524"/>
                  </a:cubicBezTo>
                  <a:cubicBezTo>
                    <a:pt x="0" y="557"/>
                    <a:pt x="0" y="579"/>
                    <a:pt x="11" y="613"/>
                  </a:cubicBezTo>
                  <a:cubicBezTo>
                    <a:pt x="11" y="635"/>
                    <a:pt x="33" y="635"/>
                    <a:pt x="45" y="635"/>
                  </a:cubicBezTo>
                  <a:cubicBezTo>
                    <a:pt x="67" y="623"/>
                    <a:pt x="67" y="601"/>
                    <a:pt x="67" y="579"/>
                  </a:cubicBezTo>
                  <a:cubicBezTo>
                    <a:pt x="67" y="568"/>
                    <a:pt x="67" y="568"/>
                    <a:pt x="78" y="557"/>
                  </a:cubicBezTo>
                  <a:cubicBezTo>
                    <a:pt x="78" y="557"/>
                    <a:pt x="89" y="557"/>
                    <a:pt x="89" y="546"/>
                  </a:cubicBezTo>
                  <a:lnTo>
                    <a:pt x="100" y="546"/>
                  </a:lnTo>
                  <a:cubicBezTo>
                    <a:pt x="100" y="534"/>
                    <a:pt x="111" y="534"/>
                    <a:pt x="111" y="534"/>
                  </a:cubicBezTo>
                  <a:cubicBezTo>
                    <a:pt x="122" y="524"/>
                    <a:pt x="144" y="512"/>
                    <a:pt x="166" y="512"/>
                  </a:cubicBezTo>
                  <a:lnTo>
                    <a:pt x="178" y="512"/>
                  </a:lnTo>
                  <a:cubicBezTo>
                    <a:pt x="166" y="524"/>
                    <a:pt x="166" y="524"/>
                    <a:pt x="178" y="534"/>
                  </a:cubicBezTo>
                  <a:lnTo>
                    <a:pt x="178" y="557"/>
                  </a:lnTo>
                  <a:cubicBezTo>
                    <a:pt x="189" y="568"/>
                    <a:pt x="189" y="568"/>
                    <a:pt x="200" y="568"/>
                  </a:cubicBezTo>
                  <a:lnTo>
                    <a:pt x="211" y="568"/>
                  </a:lnTo>
                  <a:cubicBezTo>
                    <a:pt x="223" y="568"/>
                    <a:pt x="245" y="579"/>
                    <a:pt x="255" y="579"/>
                  </a:cubicBezTo>
                  <a:cubicBezTo>
                    <a:pt x="255" y="590"/>
                    <a:pt x="267" y="590"/>
                    <a:pt x="267" y="590"/>
                  </a:cubicBezTo>
                  <a:cubicBezTo>
                    <a:pt x="267" y="601"/>
                    <a:pt x="278" y="601"/>
                    <a:pt x="278" y="601"/>
                  </a:cubicBezTo>
                  <a:cubicBezTo>
                    <a:pt x="278" y="601"/>
                    <a:pt x="278" y="613"/>
                    <a:pt x="289" y="613"/>
                  </a:cubicBezTo>
                  <a:cubicBezTo>
                    <a:pt x="289" y="613"/>
                    <a:pt x="300" y="623"/>
                    <a:pt x="300" y="635"/>
                  </a:cubicBezTo>
                  <a:lnTo>
                    <a:pt x="300" y="646"/>
                  </a:lnTo>
                  <a:lnTo>
                    <a:pt x="312" y="646"/>
                  </a:lnTo>
                  <a:cubicBezTo>
                    <a:pt x="312" y="646"/>
                    <a:pt x="312" y="657"/>
                    <a:pt x="322" y="657"/>
                  </a:cubicBezTo>
                  <a:lnTo>
                    <a:pt x="344" y="657"/>
                  </a:lnTo>
                  <a:lnTo>
                    <a:pt x="344" y="613"/>
                  </a:lnTo>
                  <a:cubicBezTo>
                    <a:pt x="344" y="590"/>
                    <a:pt x="344" y="579"/>
                    <a:pt x="334" y="568"/>
                  </a:cubicBezTo>
                  <a:lnTo>
                    <a:pt x="334" y="557"/>
                  </a:lnTo>
                  <a:cubicBezTo>
                    <a:pt x="334" y="546"/>
                    <a:pt x="334" y="546"/>
                    <a:pt x="322" y="546"/>
                  </a:cubicBezTo>
                  <a:lnTo>
                    <a:pt x="322" y="534"/>
                  </a:lnTo>
                  <a:lnTo>
                    <a:pt x="334" y="534"/>
                  </a:lnTo>
                  <a:cubicBezTo>
                    <a:pt x="334" y="524"/>
                    <a:pt x="322" y="524"/>
                    <a:pt x="322" y="512"/>
                  </a:cubicBezTo>
                  <a:lnTo>
                    <a:pt x="322" y="502"/>
                  </a:lnTo>
                  <a:cubicBezTo>
                    <a:pt x="334" y="512"/>
                    <a:pt x="356" y="524"/>
                    <a:pt x="367" y="524"/>
                  </a:cubicBezTo>
                  <a:cubicBezTo>
                    <a:pt x="378" y="534"/>
                    <a:pt x="389" y="534"/>
                    <a:pt x="401" y="534"/>
                  </a:cubicBezTo>
                  <a:lnTo>
                    <a:pt x="401" y="546"/>
                  </a:lnTo>
                  <a:lnTo>
                    <a:pt x="411" y="546"/>
                  </a:lnTo>
                  <a:cubicBezTo>
                    <a:pt x="401" y="546"/>
                    <a:pt x="401" y="557"/>
                    <a:pt x="401" y="568"/>
                  </a:cubicBezTo>
                  <a:cubicBezTo>
                    <a:pt x="401" y="579"/>
                    <a:pt x="389" y="579"/>
                    <a:pt x="389" y="579"/>
                  </a:cubicBezTo>
                  <a:cubicBezTo>
                    <a:pt x="389" y="601"/>
                    <a:pt x="401" y="623"/>
                    <a:pt x="401" y="646"/>
                  </a:cubicBezTo>
                  <a:cubicBezTo>
                    <a:pt x="401" y="657"/>
                    <a:pt x="411" y="679"/>
                    <a:pt x="423" y="690"/>
                  </a:cubicBezTo>
                  <a:cubicBezTo>
                    <a:pt x="423" y="702"/>
                    <a:pt x="433" y="702"/>
                    <a:pt x="445" y="712"/>
                  </a:cubicBezTo>
                  <a:cubicBezTo>
                    <a:pt x="456" y="735"/>
                    <a:pt x="467" y="757"/>
                    <a:pt x="500" y="768"/>
                  </a:cubicBezTo>
                  <a:cubicBezTo>
                    <a:pt x="504" y="772"/>
                    <a:pt x="507" y="773"/>
                    <a:pt x="510" y="773"/>
                  </a:cubicBezTo>
                  <a:cubicBezTo>
                    <a:pt x="518" y="773"/>
                    <a:pt x="526" y="765"/>
                    <a:pt x="534" y="757"/>
                  </a:cubicBezTo>
                  <a:lnTo>
                    <a:pt x="534" y="724"/>
                  </a:lnTo>
                  <a:cubicBezTo>
                    <a:pt x="545" y="702"/>
                    <a:pt x="545" y="679"/>
                    <a:pt x="534" y="668"/>
                  </a:cubicBezTo>
                  <a:lnTo>
                    <a:pt x="534" y="657"/>
                  </a:lnTo>
                  <a:cubicBezTo>
                    <a:pt x="522" y="657"/>
                    <a:pt x="522" y="646"/>
                    <a:pt x="522" y="646"/>
                  </a:cubicBezTo>
                  <a:lnTo>
                    <a:pt x="522" y="635"/>
                  </a:lnTo>
                  <a:cubicBezTo>
                    <a:pt x="512" y="635"/>
                    <a:pt x="512" y="623"/>
                    <a:pt x="512" y="623"/>
                  </a:cubicBezTo>
                  <a:cubicBezTo>
                    <a:pt x="522" y="623"/>
                    <a:pt x="534" y="613"/>
                    <a:pt x="534" y="613"/>
                  </a:cubicBezTo>
                  <a:lnTo>
                    <a:pt x="545" y="613"/>
                  </a:lnTo>
                  <a:cubicBezTo>
                    <a:pt x="556" y="601"/>
                    <a:pt x="567" y="590"/>
                    <a:pt x="567" y="579"/>
                  </a:cubicBezTo>
                  <a:lnTo>
                    <a:pt x="634" y="579"/>
                  </a:lnTo>
                  <a:cubicBezTo>
                    <a:pt x="634" y="579"/>
                    <a:pt x="645" y="579"/>
                    <a:pt x="656" y="590"/>
                  </a:cubicBezTo>
                  <a:lnTo>
                    <a:pt x="667" y="590"/>
                  </a:lnTo>
                  <a:cubicBezTo>
                    <a:pt x="678" y="590"/>
                    <a:pt x="678" y="601"/>
                    <a:pt x="678" y="601"/>
                  </a:cubicBezTo>
                  <a:lnTo>
                    <a:pt x="690" y="601"/>
                  </a:lnTo>
                  <a:lnTo>
                    <a:pt x="690" y="613"/>
                  </a:lnTo>
                  <a:cubicBezTo>
                    <a:pt x="703" y="619"/>
                    <a:pt x="712" y="625"/>
                    <a:pt x="721" y="625"/>
                  </a:cubicBezTo>
                  <a:cubicBezTo>
                    <a:pt x="728" y="625"/>
                    <a:pt x="736" y="622"/>
                    <a:pt x="745" y="613"/>
                  </a:cubicBezTo>
                  <a:lnTo>
                    <a:pt x="756" y="601"/>
                  </a:lnTo>
                  <a:cubicBezTo>
                    <a:pt x="745" y="557"/>
                    <a:pt x="734" y="524"/>
                    <a:pt x="700" y="502"/>
                  </a:cubicBezTo>
                  <a:cubicBezTo>
                    <a:pt x="678" y="490"/>
                    <a:pt x="667" y="479"/>
                    <a:pt x="645" y="457"/>
                  </a:cubicBezTo>
                  <a:cubicBezTo>
                    <a:pt x="645" y="457"/>
                    <a:pt x="634" y="445"/>
                    <a:pt x="623" y="445"/>
                  </a:cubicBezTo>
                  <a:cubicBezTo>
                    <a:pt x="623" y="435"/>
                    <a:pt x="611" y="435"/>
                    <a:pt x="601" y="435"/>
                  </a:cubicBezTo>
                  <a:cubicBezTo>
                    <a:pt x="611" y="423"/>
                    <a:pt x="611" y="413"/>
                    <a:pt x="623" y="401"/>
                  </a:cubicBezTo>
                  <a:lnTo>
                    <a:pt x="623" y="379"/>
                  </a:lnTo>
                  <a:cubicBezTo>
                    <a:pt x="634" y="368"/>
                    <a:pt x="634" y="346"/>
                    <a:pt x="645" y="334"/>
                  </a:cubicBezTo>
                  <a:lnTo>
                    <a:pt x="645" y="301"/>
                  </a:lnTo>
                  <a:lnTo>
                    <a:pt x="645" y="235"/>
                  </a:lnTo>
                  <a:cubicBezTo>
                    <a:pt x="645" y="201"/>
                    <a:pt x="634" y="190"/>
                    <a:pt x="623" y="156"/>
                  </a:cubicBezTo>
                  <a:cubicBezTo>
                    <a:pt x="623" y="146"/>
                    <a:pt x="611" y="134"/>
                    <a:pt x="611" y="123"/>
                  </a:cubicBezTo>
                  <a:cubicBezTo>
                    <a:pt x="601" y="112"/>
                    <a:pt x="589" y="101"/>
                    <a:pt x="589" y="90"/>
                  </a:cubicBezTo>
                  <a:cubicBezTo>
                    <a:pt x="578" y="79"/>
                    <a:pt x="578" y="67"/>
                    <a:pt x="578" y="57"/>
                  </a:cubicBezTo>
                  <a:cubicBezTo>
                    <a:pt x="567" y="45"/>
                    <a:pt x="567" y="34"/>
                    <a:pt x="556" y="23"/>
                  </a:cubicBezTo>
                  <a:lnTo>
                    <a:pt x="53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20"/>
            <p:cNvSpPr/>
            <p:nvPr/>
          </p:nvSpPr>
          <p:spPr>
            <a:xfrm>
              <a:off x="3929677" y="1833983"/>
              <a:ext cx="33422" cy="37295"/>
            </a:xfrm>
            <a:custGeom>
              <a:avLst/>
              <a:gdLst/>
              <a:ahLst/>
              <a:cxnLst/>
              <a:rect l="l" t="t" r="r" b="b"/>
              <a:pathLst>
                <a:path w="958" h="1069" extrusionOk="0">
                  <a:moveTo>
                    <a:pt x="335" y="1"/>
                  </a:moveTo>
                  <a:cubicBezTo>
                    <a:pt x="290" y="12"/>
                    <a:pt x="246" y="23"/>
                    <a:pt x="212" y="57"/>
                  </a:cubicBezTo>
                  <a:cubicBezTo>
                    <a:pt x="190" y="67"/>
                    <a:pt x="179" y="89"/>
                    <a:pt x="167" y="112"/>
                  </a:cubicBezTo>
                  <a:lnTo>
                    <a:pt x="145" y="134"/>
                  </a:lnTo>
                  <a:cubicBezTo>
                    <a:pt x="145" y="146"/>
                    <a:pt x="134" y="156"/>
                    <a:pt x="123" y="168"/>
                  </a:cubicBezTo>
                  <a:cubicBezTo>
                    <a:pt x="112" y="212"/>
                    <a:pt x="112" y="267"/>
                    <a:pt x="123" y="312"/>
                  </a:cubicBezTo>
                  <a:cubicBezTo>
                    <a:pt x="112" y="323"/>
                    <a:pt x="101" y="323"/>
                    <a:pt x="90" y="334"/>
                  </a:cubicBezTo>
                  <a:lnTo>
                    <a:pt x="78" y="346"/>
                  </a:lnTo>
                  <a:lnTo>
                    <a:pt x="45" y="379"/>
                  </a:lnTo>
                  <a:cubicBezTo>
                    <a:pt x="23" y="412"/>
                    <a:pt x="12" y="435"/>
                    <a:pt x="1" y="468"/>
                  </a:cubicBezTo>
                  <a:lnTo>
                    <a:pt x="1" y="546"/>
                  </a:lnTo>
                  <a:cubicBezTo>
                    <a:pt x="1" y="590"/>
                    <a:pt x="1" y="623"/>
                    <a:pt x="23" y="657"/>
                  </a:cubicBezTo>
                  <a:cubicBezTo>
                    <a:pt x="34" y="690"/>
                    <a:pt x="56" y="712"/>
                    <a:pt x="78" y="735"/>
                  </a:cubicBezTo>
                  <a:cubicBezTo>
                    <a:pt x="101" y="757"/>
                    <a:pt x="123" y="768"/>
                    <a:pt x="145" y="768"/>
                  </a:cubicBezTo>
                  <a:cubicBezTo>
                    <a:pt x="157" y="779"/>
                    <a:pt x="190" y="779"/>
                    <a:pt x="201" y="779"/>
                  </a:cubicBezTo>
                  <a:lnTo>
                    <a:pt x="268" y="779"/>
                  </a:lnTo>
                  <a:lnTo>
                    <a:pt x="268" y="824"/>
                  </a:lnTo>
                  <a:cubicBezTo>
                    <a:pt x="268" y="824"/>
                    <a:pt x="268" y="835"/>
                    <a:pt x="279" y="846"/>
                  </a:cubicBezTo>
                  <a:lnTo>
                    <a:pt x="279" y="868"/>
                  </a:lnTo>
                  <a:cubicBezTo>
                    <a:pt x="290" y="880"/>
                    <a:pt x="301" y="902"/>
                    <a:pt x="301" y="913"/>
                  </a:cubicBezTo>
                  <a:lnTo>
                    <a:pt x="312" y="913"/>
                  </a:lnTo>
                  <a:cubicBezTo>
                    <a:pt x="323" y="924"/>
                    <a:pt x="323" y="935"/>
                    <a:pt x="335" y="946"/>
                  </a:cubicBezTo>
                  <a:cubicBezTo>
                    <a:pt x="345" y="946"/>
                    <a:pt x="345" y="946"/>
                    <a:pt x="345" y="957"/>
                  </a:cubicBezTo>
                  <a:cubicBezTo>
                    <a:pt x="357" y="957"/>
                    <a:pt x="368" y="969"/>
                    <a:pt x="379" y="969"/>
                  </a:cubicBezTo>
                  <a:lnTo>
                    <a:pt x="390" y="969"/>
                  </a:lnTo>
                  <a:cubicBezTo>
                    <a:pt x="390" y="979"/>
                    <a:pt x="390" y="979"/>
                    <a:pt x="401" y="979"/>
                  </a:cubicBezTo>
                  <a:lnTo>
                    <a:pt x="479" y="979"/>
                  </a:lnTo>
                  <a:cubicBezTo>
                    <a:pt x="501" y="969"/>
                    <a:pt x="523" y="957"/>
                    <a:pt x="535" y="935"/>
                  </a:cubicBezTo>
                  <a:lnTo>
                    <a:pt x="568" y="868"/>
                  </a:lnTo>
                  <a:lnTo>
                    <a:pt x="568" y="757"/>
                  </a:lnTo>
                  <a:cubicBezTo>
                    <a:pt x="557" y="746"/>
                    <a:pt x="557" y="746"/>
                    <a:pt x="557" y="735"/>
                  </a:cubicBezTo>
                  <a:lnTo>
                    <a:pt x="568" y="735"/>
                  </a:lnTo>
                  <a:lnTo>
                    <a:pt x="568" y="746"/>
                  </a:lnTo>
                  <a:cubicBezTo>
                    <a:pt x="568" y="768"/>
                    <a:pt x="568" y="791"/>
                    <a:pt x="579" y="801"/>
                  </a:cubicBezTo>
                  <a:cubicBezTo>
                    <a:pt x="568" y="824"/>
                    <a:pt x="568" y="835"/>
                    <a:pt x="568" y="846"/>
                  </a:cubicBezTo>
                  <a:cubicBezTo>
                    <a:pt x="568" y="880"/>
                    <a:pt x="579" y="913"/>
                    <a:pt x="590" y="946"/>
                  </a:cubicBezTo>
                  <a:cubicBezTo>
                    <a:pt x="590" y="969"/>
                    <a:pt x="602" y="979"/>
                    <a:pt x="612" y="991"/>
                  </a:cubicBezTo>
                  <a:lnTo>
                    <a:pt x="646" y="1024"/>
                  </a:lnTo>
                  <a:lnTo>
                    <a:pt x="657" y="1035"/>
                  </a:lnTo>
                  <a:cubicBezTo>
                    <a:pt x="668" y="1046"/>
                    <a:pt x="691" y="1058"/>
                    <a:pt x="701" y="1058"/>
                  </a:cubicBezTo>
                  <a:cubicBezTo>
                    <a:pt x="713" y="1068"/>
                    <a:pt x="746" y="1068"/>
                    <a:pt x="757" y="1068"/>
                  </a:cubicBezTo>
                  <a:lnTo>
                    <a:pt x="779" y="1068"/>
                  </a:lnTo>
                  <a:cubicBezTo>
                    <a:pt x="790" y="1068"/>
                    <a:pt x="812" y="1068"/>
                    <a:pt x="824" y="1058"/>
                  </a:cubicBezTo>
                  <a:cubicBezTo>
                    <a:pt x="879" y="1046"/>
                    <a:pt x="913" y="1002"/>
                    <a:pt x="935" y="946"/>
                  </a:cubicBezTo>
                  <a:cubicBezTo>
                    <a:pt x="946" y="935"/>
                    <a:pt x="957" y="902"/>
                    <a:pt x="957" y="880"/>
                  </a:cubicBezTo>
                  <a:lnTo>
                    <a:pt x="957" y="768"/>
                  </a:lnTo>
                  <a:cubicBezTo>
                    <a:pt x="946" y="712"/>
                    <a:pt x="913" y="657"/>
                    <a:pt x="868" y="623"/>
                  </a:cubicBezTo>
                  <a:cubicBezTo>
                    <a:pt x="857" y="613"/>
                    <a:pt x="846" y="613"/>
                    <a:pt x="835" y="601"/>
                  </a:cubicBezTo>
                  <a:cubicBezTo>
                    <a:pt x="846" y="579"/>
                    <a:pt x="857" y="557"/>
                    <a:pt x="868" y="524"/>
                  </a:cubicBezTo>
                  <a:lnTo>
                    <a:pt x="868" y="401"/>
                  </a:lnTo>
                  <a:cubicBezTo>
                    <a:pt x="857" y="346"/>
                    <a:pt x="835" y="290"/>
                    <a:pt x="802" y="257"/>
                  </a:cubicBezTo>
                  <a:cubicBezTo>
                    <a:pt x="779" y="235"/>
                    <a:pt x="757" y="212"/>
                    <a:pt x="723" y="190"/>
                  </a:cubicBezTo>
                  <a:cubicBezTo>
                    <a:pt x="713" y="190"/>
                    <a:pt x="701" y="178"/>
                    <a:pt x="691" y="178"/>
                  </a:cubicBezTo>
                  <a:cubicBezTo>
                    <a:pt x="679" y="168"/>
                    <a:pt x="657" y="168"/>
                    <a:pt x="634" y="168"/>
                  </a:cubicBezTo>
                  <a:lnTo>
                    <a:pt x="568" y="168"/>
                  </a:lnTo>
                  <a:cubicBezTo>
                    <a:pt x="568" y="156"/>
                    <a:pt x="557" y="134"/>
                    <a:pt x="545" y="123"/>
                  </a:cubicBezTo>
                  <a:cubicBezTo>
                    <a:pt x="523" y="79"/>
                    <a:pt x="479" y="45"/>
                    <a:pt x="446" y="23"/>
                  </a:cubicBezTo>
                  <a:cubicBezTo>
                    <a:pt x="412" y="12"/>
                    <a:pt x="368" y="1"/>
                    <a:pt x="335"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20"/>
            <p:cNvSpPr/>
            <p:nvPr/>
          </p:nvSpPr>
          <p:spPr>
            <a:xfrm>
              <a:off x="3930061" y="1836704"/>
              <a:ext cx="30317" cy="32410"/>
            </a:xfrm>
            <a:custGeom>
              <a:avLst/>
              <a:gdLst/>
              <a:ahLst/>
              <a:cxnLst/>
              <a:rect l="l" t="t" r="r" b="b"/>
              <a:pathLst>
                <a:path w="869" h="929" extrusionOk="0">
                  <a:moveTo>
                    <a:pt x="490" y="1"/>
                  </a:moveTo>
                  <a:cubicBezTo>
                    <a:pt x="479" y="11"/>
                    <a:pt x="479" y="23"/>
                    <a:pt x="490" y="34"/>
                  </a:cubicBezTo>
                  <a:cubicBezTo>
                    <a:pt x="502" y="68"/>
                    <a:pt x="502" y="100"/>
                    <a:pt x="502" y="134"/>
                  </a:cubicBezTo>
                  <a:cubicBezTo>
                    <a:pt x="490" y="189"/>
                    <a:pt x="468" y="234"/>
                    <a:pt x="423" y="268"/>
                  </a:cubicBezTo>
                  <a:cubicBezTo>
                    <a:pt x="401" y="290"/>
                    <a:pt x="379" y="301"/>
                    <a:pt x="357" y="301"/>
                  </a:cubicBezTo>
                  <a:cubicBezTo>
                    <a:pt x="334" y="301"/>
                    <a:pt x="312" y="301"/>
                    <a:pt x="290" y="290"/>
                  </a:cubicBezTo>
                  <a:cubicBezTo>
                    <a:pt x="290" y="290"/>
                    <a:pt x="279" y="290"/>
                    <a:pt x="268" y="278"/>
                  </a:cubicBezTo>
                  <a:lnTo>
                    <a:pt x="257" y="278"/>
                  </a:lnTo>
                  <a:lnTo>
                    <a:pt x="245" y="268"/>
                  </a:lnTo>
                  <a:cubicBezTo>
                    <a:pt x="235" y="268"/>
                    <a:pt x="223" y="256"/>
                    <a:pt x="223" y="256"/>
                  </a:cubicBezTo>
                  <a:cubicBezTo>
                    <a:pt x="223" y="245"/>
                    <a:pt x="212" y="245"/>
                    <a:pt x="212" y="245"/>
                  </a:cubicBezTo>
                  <a:cubicBezTo>
                    <a:pt x="212" y="245"/>
                    <a:pt x="212" y="234"/>
                    <a:pt x="201" y="234"/>
                  </a:cubicBezTo>
                  <a:lnTo>
                    <a:pt x="201" y="223"/>
                  </a:lnTo>
                  <a:lnTo>
                    <a:pt x="190" y="223"/>
                  </a:lnTo>
                  <a:lnTo>
                    <a:pt x="190" y="212"/>
                  </a:lnTo>
                  <a:cubicBezTo>
                    <a:pt x="190" y="212"/>
                    <a:pt x="179" y="201"/>
                    <a:pt x="179" y="189"/>
                  </a:cubicBezTo>
                  <a:cubicBezTo>
                    <a:pt x="179" y="182"/>
                    <a:pt x="168" y="174"/>
                    <a:pt x="157" y="174"/>
                  </a:cubicBezTo>
                  <a:cubicBezTo>
                    <a:pt x="153" y="174"/>
                    <a:pt x="149" y="175"/>
                    <a:pt x="146" y="179"/>
                  </a:cubicBezTo>
                  <a:cubicBezTo>
                    <a:pt x="134" y="179"/>
                    <a:pt x="123" y="201"/>
                    <a:pt x="134" y="223"/>
                  </a:cubicBezTo>
                  <a:lnTo>
                    <a:pt x="134" y="234"/>
                  </a:lnTo>
                  <a:cubicBezTo>
                    <a:pt x="134" y="234"/>
                    <a:pt x="134" y="229"/>
                    <a:pt x="131" y="229"/>
                  </a:cubicBezTo>
                  <a:cubicBezTo>
                    <a:pt x="129" y="229"/>
                    <a:pt x="127" y="230"/>
                    <a:pt x="123" y="234"/>
                  </a:cubicBezTo>
                  <a:lnTo>
                    <a:pt x="112" y="234"/>
                  </a:lnTo>
                  <a:cubicBezTo>
                    <a:pt x="101" y="245"/>
                    <a:pt x="90" y="245"/>
                    <a:pt x="79" y="256"/>
                  </a:cubicBezTo>
                  <a:lnTo>
                    <a:pt x="67" y="268"/>
                  </a:lnTo>
                  <a:lnTo>
                    <a:pt x="34" y="301"/>
                  </a:lnTo>
                  <a:lnTo>
                    <a:pt x="1" y="367"/>
                  </a:lnTo>
                  <a:lnTo>
                    <a:pt x="1" y="390"/>
                  </a:lnTo>
                  <a:cubicBezTo>
                    <a:pt x="1" y="390"/>
                    <a:pt x="1" y="401"/>
                    <a:pt x="12" y="401"/>
                  </a:cubicBezTo>
                  <a:cubicBezTo>
                    <a:pt x="12" y="412"/>
                    <a:pt x="23" y="423"/>
                    <a:pt x="34" y="423"/>
                  </a:cubicBezTo>
                  <a:cubicBezTo>
                    <a:pt x="34" y="423"/>
                    <a:pt x="45" y="423"/>
                    <a:pt x="45" y="412"/>
                  </a:cubicBezTo>
                  <a:lnTo>
                    <a:pt x="57" y="412"/>
                  </a:lnTo>
                  <a:lnTo>
                    <a:pt x="67" y="401"/>
                  </a:lnTo>
                  <a:lnTo>
                    <a:pt x="79" y="401"/>
                  </a:lnTo>
                  <a:lnTo>
                    <a:pt x="79" y="390"/>
                  </a:lnTo>
                  <a:lnTo>
                    <a:pt x="90" y="390"/>
                  </a:lnTo>
                  <a:cubicBezTo>
                    <a:pt x="101" y="390"/>
                    <a:pt x="112" y="379"/>
                    <a:pt x="112" y="379"/>
                  </a:cubicBezTo>
                  <a:cubicBezTo>
                    <a:pt x="123" y="390"/>
                    <a:pt x="123" y="390"/>
                    <a:pt x="134" y="390"/>
                  </a:cubicBezTo>
                  <a:cubicBezTo>
                    <a:pt x="168" y="390"/>
                    <a:pt x="190" y="401"/>
                    <a:pt x="212" y="423"/>
                  </a:cubicBezTo>
                  <a:cubicBezTo>
                    <a:pt x="223" y="434"/>
                    <a:pt x="223" y="434"/>
                    <a:pt x="223" y="446"/>
                  </a:cubicBezTo>
                  <a:cubicBezTo>
                    <a:pt x="245" y="490"/>
                    <a:pt x="235" y="545"/>
                    <a:pt x="235" y="601"/>
                  </a:cubicBezTo>
                  <a:lnTo>
                    <a:pt x="235" y="612"/>
                  </a:lnTo>
                  <a:lnTo>
                    <a:pt x="223" y="624"/>
                  </a:lnTo>
                  <a:cubicBezTo>
                    <a:pt x="212" y="646"/>
                    <a:pt x="212" y="668"/>
                    <a:pt x="223" y="690"/>
                  </a:cubicBezTo>
                  <a:lnTo>
                    <a:pt x="235" y="701"/>
                  </a:lnTo>
                  <a:lnTo>
                    <a:pt x="268" y="701"/>
                  </a:lnTo>
                  <a:cubicBezTo>
                    <a:pt x="290" y="679"/>
                    <a:pt x="301" y="657"/>
                    <a:pt x="312" y="634"/>
                  </a:cubicBezTo>
                  <a:lnTo>
                    <a:pt x="368" y="634"/>
                  </a:lnTo>
                  <a:cubicBezTo>
                    <a:pt x="368" y="657"/>
                    <a:pt x="379" y="668"/>
                    <a:pt x="390" y="679"/>
                  </a:cubicBezTo>
                  <a:cubicBezTo>
                    <a:pt x="396" y="685"/>
                    <a:pt x="401" y="687"/>
                    <a:pt x="408" y="687"/>
                  </a:cubicBezTo>
                  <a:cubicBezTo>
                    <a:pt x="415" y="687"/>
                    <a:pt x="424" y="685"/>
                    <a:pt x="435" y="679"/>
                  </a:cubicBezTo>
                  <a:cubicBezTo>
                    <a:pt x="446" y="668"/>
                    <a:pt x="446" y="657"/>
                    <a:pt x="435" y="634"/>
                  </a:cubicBezTo>
                  <a:cubicBezTo>
                    <a:pt x="446" y="634"/>
                    <a:pt x="446" y="634"/>
                    <a:pt x="457" y="646"/>
                  </a:cubicBezTo>
                  <a:cubicBezTo>
                    <a:pt x="457" y="646"/>
                    <a:pt x="468" y="646"/>
                    <a:pt x="479" y="657"/>
                  </a:cubicBezTo>
                  <a:lnTo>
                    <a:pt x="490" y="657"/>
                  </a:lnTo>
                  <a:lnTo>
                    <a:pt x="502" y="668"/>
                  </a:lnTo>
                  <a:cubicBezTo>
                    <a:pt x="502" y="668"/>
                    <a:pt x="512" y="668"/>
                    <a:pt x="512" y="679"/>
                  </a:cubicBezTo>
                  <a:lnTo>
                    <a:pt x="524" y="679"/>
                  </a:lnTo>
                  <a:cubicBezTo>
                    <a:pt x="524" y="690"/>
                    <a:pt x="534" y="701"/>
                    <a:pt x="534" y="701"/>
                  </a:cubicBezTo>
                  <a:cubicBezTo>
                    <a:pt x="546" y="713"/>
                    <a:pt x="546" y="713"/>
                    <a:pt x="557" y="713"/>
                  </a:cubicBezTo>
                  <a:lnTo>
                    <a:pt x="557" y="679"/>
                  </a:lnTo>
                  <a:cubicBezTo>
                    <a:pt x="546" y="668"/>
                    <a:pt x="546" y="668"/>
                    <a:pt x="546" y="657"/>
                  </a:cubicBezTo>
                  <a:lnTo>
                    <a:pt x="557" y="657"/>
                  </a:lnTo>
                  <a:lnTo>
                    <a:pt x="557" y="668"/>
                  </a:lnTo>
                  <a:cubicBezTo>
                    <a:pt x="557" y="690"/>
                    <a:pt x="557" y="713"/>
                    <a:pt x="568" y="723"/>
                  </a:cubicBezTo>
                  <a:cubicBezTo>
                    <a:pt x="557" y="746"/>
                    <a:pt x="557" y="757"/>
                    <a:pt x="557" y="768"/>
                  </a:cubicBezTo>
                  <a:cubicBezTo>
                    <a:pt x="557" y="790"/>
                    <a:pt x="557" y="824"/>
                    <a:pt x="568" y="846"/>
                  </a:cubicBezTo>
                  <a:lnTo>
                    <a:pt x="579" y="846"/>
                  </a:lnTo>
                  <a:cubicBezTo>
                    <a:pt x="579" y="857"/>
                    <a:pt x="579" y="868"/>
                    <a:pt x="591" y="879"/>
                  </a:cubicBezTo>
                  <a:cubicBezTo>
                    <a:pt x="601" y="891"/>
                    <a:pt x="601" y="891"/>
                    <a:pt x="613" y="891"/>
                  </a:cubicBezTo>
                  <a:cubicBezTo>
                    <a:pt x="613" y="901"/>
                    <a:pt x="623" y="913"/>
                    <a:pt x="635" y="924"/>
                  </a:cubicBezTo>
                  <a:cubicBezTo>
                    <a:pt x="638" y="927"/>
                    <a:pt x="642" y="928"/>
                    <a:pt x="647" y="928"/>
                  </a:cubicBezTo>
                  <a:cubicBezTo>
                    <a:pt x="658" y="928"/>
                    <a:pt x="671" y="920"/>
                    <a:pt x="680" y="913"/>
                  </a:cubicBezTo>
                  <a:lnTo>
                    <a:pt x="680" y="879"/>
                  </a:lnTo>
                  <a:lnTo>
                    <a:pt x="702" y="879"/>
                  </a:lnTo>
                  <a:cubicBezTo>
                    <a:pt x="712" y="868"/>
                    <a:pt x="712" y="846"/>
                    <a:pt x="712" y="835"/>
                  </a:cubicBezTo>
                  <a:cubicBezTo>
                    <a:pt x="712" y="824"/>
                    <a:pt x="712" y="812"/>
                    <a:pt x="702" y="812"/>
                  </a:cubicBezTo>
                  <a:lnTo>
                    <a:pt x="702" y="802"/>
                  </a:lnTo>
                  <a:lnTo>
                    <a:pt x="702" y="779"/>
                  </a:lnTo>
                  <a:lnTo>
                    <a:pt x="702" y="757"/>
                  </a:lnTo>
                  <a:lnTo>
                    <a:pt x="702" y="746"/>
                  </a:lnTo>
                  <a:lnTo>
                    <a:pt x="702" y="735"/>
                  </a:lnTo>
                  <a:cubicBezTo>
                    <a:pt x="702" y="735"/>
                    <a:pt x="702" y="723"/>
                    <a:pt x="712" y="723"/>
                  </a:cubicBezTo>
                  <a:lnTo>
                    <a:pt x="712" y="713"/>
                  </a:lnTo>
                  <a:lnTo>
                    <a:pt x="724" y="701"/>
                  </a:lnTo>
                  <a:lnTo>
                    <a:pt x="724" y="690"/>
                  </a:lnTo>
                  <a:lnTo>
                    <a:pt x="735" y="690"/>
                  </a:lnTo>
                  <a:lnTo>
                    <a:pt x="746" y="679"/>
                  </a:lnTo>
                  <a:cubicBezTo>
                    <a:pt x="757" y="668"/>
                    <a:pt x="779" y="657"/>
                    <a:pt x="801" y="657"/>
                  </a:cubicBezTo>
                  <a:cubicBezTo>
                    <a:pt x="813" y="657"/>
                    <a:pt x="813" y="634"/>
                    <a:pt x="813" y="624"/>
                  </a:cubicBezTo>
                  <a:lnTo>
                    <a:pt x="813" y="612"/>
                  </a:lnTo>
                  <a:lnTo>
                    <a:pt x="846" y="612"/>
                  </a:lnTo>
                  <a:cubicBezTo>
                    <a:pt x="868" y="601"/>
                    <a:pt x="868" y="579"/>
                    <a:pt x="857" y="568"/>
                  </a:cubicBezTo>
                  <a:cubicBezTo>
                    <a:pt x="857" y="557"/>
                    <a:pt x="857" y="557"/>
                    <a:pt x="846" y="557"/>
                  </a:cubicBezTo>
                  <a:lnTo>
                    <a:pt x="857" y="557"/>
                  </a:lnTo>
                  <a:cubicBezTo>
                    <a:pt x="846" y="557"/>
                    <a:pt x="846" y="557"/>
                    <a:pt x="846" y="545"/>
                  </a:cubicBezTo>
                  <a:cubicBezTo>
                    <a:pt x="835" y="535"/>
                    <a:pt x="824" y="535"/>
                    <a:pt x="824" y="523"/>
                  </a:cubicBezTo>
                  <a:cubicBezTo>
                    <a:pt x="824" y="512"/>
                    <a:pt x="835" y="501"/>
                    <a:pt x="835" y="501"/>
                  </a:cubicBezTo>
                  <a:cubicBezTo>
                    <a:pt x="824" y="490"/>
                    <a:pt x="813" y="490"/>
                    <a:pt x="801" y="490"/>
                  </a:cubicBezTo>
                  <a:lnTo>
                    <a:pt x="801" y="468"/>
                  </a:lnTo>
                  <a:cubicBezTo>
                    <a:pt x="801" y="468"/>
                    <a:pt x="791" y="456"/>
                    <a:pt x="779" y="456"/>
                  </a:cubicBezTo>
                  <a:cubicBezTo>
                    <a:pt x="735" y="479"/>
                    <a:pt x="690" y="479"/>
                    <a:pt x="646" y="479"/>
                  </a:cubicBezTo>
                  <a:cubicBezTo>
                    <a:pt x="635" y="479"/>
                    <a:pt x="613" y="468"/>
                    <a:pt x="601" y="468"/>
                  </a:cubicBezTo>
                  <a:cubicBezTo>
                    <a:pt x="579" y="446"/>
                    <a:pt x="568" y="434"/>
                    <a:pt x="557" y="412"/>
                  </a:cubicBezTo>
                  <a:lnTo>
                    <a:pt x="557" y="379"/>
                  </a:lnTo>
                  <a:cubicBezTo>
                    <a:pt x="557" y="367"/>
                    <a:pt x="568" y="367"/>
                    <a:pt x="568" y="357"/>
                  </a:cubicBezTo>
                  <a:lnTo>
                    <a:pt x="557" y="345"/>
                  </a:lnTo>
                  <a:lnTo>
                    <a:pt x="557" y="334"/>
                  </a:lnTo>
                  <a:lnTo>
                    <a:pt x="557" y="312"/>
                  </a:lnTo>
                  <a:lnTo>
                    <a:pt x="557" y="301"/>
                  </a:lnTo>
                  <a:cubicBezTo>
                    <a:pt x="568" y="278"/>
                    <a:pt x="568" y="268"/>
                    <a:pt x="579" y="256"/>
                  </a:cubicBezTo>
                  <a:cubicBezTo>
                    <a:pt x="591" y="245"/>
                    <a:pt x="591" y="212"/>
                    <a:pt x="568" y="212"/>
                  </a:cubicBezTo>
                  <a:lnTo>
                    <a:pt x="579" y="212"/>
                  </a:lnTo>
                  <a:cubicBezTo>
                    <a:pt x="591" y="179"/>
                    <a:pt x="613" y="134"/>
                    <a:pt x="623" y="100"/>
                  </a:cubicBezTo>
                  <a:lnTo>
                    <a:pt x="623" y="90"/>
                  </a:lnTo>
                  <a:lnTo>
                    <a:pt x="568" y="90"/>
                  </a:lnTo>
                  <a:cubicBezTo>
                    <a:pt x="557" y="100"/>
                    <a:pt x="557" y="112"/>
                    <a:pt x="546" y="123"/>
                  </a:cubicBezTo>
                  <a:cubicBezTo>
                    <a:pt x="546" y="100"/>
                    <a:pt x="557" y="90"/>
                    <a:pt x="557" y="78"/>
                  </a:cubicBezTo>
                  <a:cubicBezTo>
                    <a:pt x="546" y="68"/>
                    <a:pt x="546" y="68"/>
                    <a:pt x="546" y="56"/>
                  </a:cubicBezTo>
                  <a:lnTo>
                    <a:pt x="534" y="56"/>
                  </a:lnTo>
                  <a:cubicBezTo>
                    <a:pt x="524" y="45"/>
                    <a:pt x="524" y="23"/>
                    <a:pt x="512" y="11"/>
                  </a:cubicBezTo>
                  <a:lnTo>
                    <a:pt x="512"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20"/>
            <p:cNvSpPr/>
            <p:nvPr/>
          </p:nvSpPr>
          <p:spPr>
            <a:xfrm>
              <a:off x="3949458" y="1862312"/>
              <a:ext cx="35" cy="35"/>
            </a:xfrm>
            <a:custGeom>
              <a:avLst/>
              <a:gdLst/>
              <a:ahLst/>
              <a:cxnLst/>
              <a:rect l="l" t="t" r="r" b="b"/>
              <a:pathLst>
                <a:path w="1" h="1" extrusionOk="0">
                  <a:moveTo>
                    <a:pt x="1" y="1"/>
                  </a:moveTo>
                  <a:lnTo>
                    <a:pt x="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20"/>
            <p:cNvSpPr/>
            <p:nvPr/>
          </p:nvSpPr>
          <p:spPr>
            <a:xfrm>
              <a:off x="3944818" y="1923227"/>
              <a:ext cx="11652" cy="13641"/>
            </a:xfrm>
            <a:custGeom>
              <a:avLst/>
              <a:gdLst/>
              <a:ahLst/>
              <a:cxnLst/>
              <a:rect l="l" t="t" r="r" b="b"/>
              <a:pathLst>
                <a:path w="334" h="391" extrusionOk="0">
                  <a:moveTo>
                    <a:pt x="123" y="1"/>
                  </a:moveTo>
                  <a:cubicBezTo>
                    <a:pt x="111" y="1"/>
                    <a:pt x="101" y="12"/>
                    <a:pt x="89" y="12"/>
                  </a:cubicBezTo>
                  <a:cubicBezTo>
                    <a:pt x="79" y="12"/>
                    <a:pt x="67" y="23"/>
                    <a:pt x="56" y="23"/>
                  </a:cubicBezTo>
                  <a:cubicBezTo>
                    <a:pt x="45" y="34"/>
                    <a:pt x="34" y="45"/>
                    <a:pt x="23" y="67"/>
                  </a:cubicBezTo>
                  <a:cubicBezTo>
                    <a:pt x="23" y="79"/>
                    <a:pt x="12" y="90"/>
                    <a:pt x="12" y="101"/>
                  </a:cubicBezTo>
                  <a:cubicBezTo>
                    <a:pt x="0" y="123"/>
                    <a:pt x="0" y="134"/>
                    <a:pt x="0" y="156"/>
                  </a:cubicBezTo>
                  <a:lnTo>
                    <a:pt x="0" y="201"/>
                  </a:lnTo>
                  <a:cubicBezTo>
                    <a:pt x="12" y="201"/>
                    <a:pt x="12" y="212"/>
                    <a:pt x="12" y="212"/>
                  </a:cubicBezTo>
                  <a:cubicBezTo>
                    <a:pt x="12" y="235"/>
                    <a:pt x="12" y="257"/>
                    <a:pt x="23" y="279"/>
                  </a:cubicBezTo>
                  <a:cubicBezTo>
                    <a:pt x="34" y="312"/>
                    <a:pt x="56" y="334"/>
                    <a:pt x="79" y="357"/>
                  </a:cubicBezTo>
                  <a:cubicBezTo>
                    <a:pt x="89" y="368"/>
                    <a:pt x="111" y="379"/>
                    <a:pt x="123" y="379"/>
                  </a:cubicBezTo>
                  <a:lnTo>
                    <a:pt x="134" y="390"/>
                  </a:lnTo>
                  <a:lnTo>
                    <a:pt x="223" y="390"/>
                  </a:lnTo>
                  <a:cubicBezTo>
                    <a:pt x="234" y="379"/>
                    <a:pt x="257" y="368"/>
                    <a:pt x="267" y="368"/>
                  </a:cubicBezTo>
                  <a:lnTo>
                    <a:pt x="301" y="334"/>
                  </a:lnTo>
                  <a:cubicBezTo>
                    <a:pt x="301" y="324"/>
                    <a:pt x="312" y="312"/>
                    <a:pt x="312" y="301"/>
                  </a:cubicBezTo>
                  <a:cubicBezTo>
                    <a:pt x="323" y="279"/>
                    <a:pt x="334" y="257"/>
                    <a:pt x="334" y="235"/>
                  </a:cubicBezTo>
                  <a:lnTo>
                    <a:pt x="334" y="190"/>
                  </a:lnTo>
                  <a:cubicBezTo>
                    <a:pt x="334" y="168"/>
                    <a:pt x="323" y="146"/>
                    <a:pt x="312" y="123"/>
                  </a:cubicBezTo>
                  <a:cubicBezTo>
                    <a:pt x="312" y="112"/>
                    <a:pt x="301" y="101"/>
                    <a:pt x="289" y="90"/>
                  </a:cubicBezTo>
                  <a:lnTo>
                    <a:pt x="289" y="79"/>
                  </a:lnTo>
                  <a:lnTo>
                    <a:pt x="267" y="57"/>
                  </a:lnTo>
                  <a:cubicBezTo>
                    <a:pt x="267" y="57"/>
                    <a:pt x="257" y="57"/>
                    <a:pt x="257" y="45"/>
                  </a:cubicBezTo>
                  <a:cubicBezTo>
                    <a:pt x="245" y="34"/>
                    <a:pt x="223" y="23"/>
                    <a:pt x="200" y="12"/>
                  </a:cubicBezTo>
                  <a:lnTo>
                    <a:pt x="178" y="12"/>
                  </a:lnTo>
                  <a:cubicBezTo>
                    <a:pt x="168" y="1"/>
                    <a:pt x="168" y="1"/>
                    <a:pt x="15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20"/>
            <p:cNvSpPr/>
            <p:nvPr/>
          </p:nvSpPr>
          <p:spPr>
            <a:xfrm>
              <a:off x="3944818" y="1923227"/>
              <a:ext cx="9350" cy="13222"/>
            </a:xfrm>
            <a:custGeom>
              <a:avLst/>
              <a:gdLst/>
              <a:ahLst/>
              <a:cxnLst/>
              <a:rect l="l" t="t" r="r" b="b"/>
              <a:pathLst>
                <a:path w="268" h="379" extrusionOk="0">
                  <a:moveTo>
                    <a:pt x="123" y="1"/>
                  </a:moveTo>
                  <a:cubicBezTo>
                    <a:pt x="111" y="1"/>
                    <a:pt x="101" y="12"/>
                    <a:pt x="89" y="12"/>
                  </a:cubicBezTo>
                  <a:cubicBezTo>
                    <a:pt x="79" y="12"/>
                    <a:pt x="67" y="23"/>
                    <a:pt x="56" y="23"/>
                  </a:cubicBezTo>
                  <a:cubicBezTo>
                    <a:pt x="45" y="34"/>
                    <a:pt x="34" y="45"/>
                    <a:pt x="23" y="67"/>
                  </a:cubicBezTo>
                  <a:cubicBezTo>
                    <a:pt x="23" y="79"/>
                    <a:pt x="12" y="90"/>
                    <a:pt x="12" y="101"/>
                  </a:cubicBezTo>
                  <a:cubicBezTo>
                    <a:pt x="0" y="123"/>
                    <a:pt x="0" y="134"/>
                    <a:pt x="0" y="156"/>
                  </a:cubicBezTo>
                  <a:lnTo>
                    <a:pt x="0" y="201"/>
                  </a:lnTo>
                  <a:cubicBezTo>
                    <a:pt x="12" y="201"/>
                    <a:pt x="12" y="212"/>
                    <a:pt x="12" y="212"/>
                  </a:cubicBezTo>
                  <a:cubicBezTo>
                    <a:pt x="12" y="235"/>
                    <a:pt x="12" y="257"/>
                    <a:pt x="23" y="279"/>
                  </a:cubicBezTo>
                  <a:cubicBezTo>
                    <a:pt x="34" y="312"/>
                    <a:pt x="56" y="334"/>
                    <a:pt x="79" y="357"/>
                  </a:cubicBezTo>
                  <a:cubicBezTo>
                    <a:pt x="89" y="368"/>
                    <a:pt x="111" y="379"/>
                    <a:pt x="123" y="379"/>
                  </a:cubicBezTo>
                  <a:lnTo>
                    <a:pt x="134" y="379"/>
                  </a:lnTo>
                  <a:cubicBezTo>
                    <a:pt x="145" y="368"/>
                    <a:pt x="145" y="346"/>
                    <a:pt x="145" y="334"/>
                  </a:cubicBezTo>
                  <a:cubicBezTo>
                    <a:pt x="134" y="324"/>
                    <a:pt x="134" y="312"/>
                    <a:pt x="134" y="312"/>
                  </a:cubicBezTo>
                  <a:cubicBezTo>
                    <a:pt x="123" y="301"/>
                    <a:pt x="123" y="301"/>
                    <a:pt x="123" y="290"/>
                  </a:cubicBezTo>
                  <a:lnTo>
                    <a:pt x="111" y="290"/>
                  </a:lnTo>
                  <a:lnTo>
                    <a:pt x="111" y="279"/>
                  </a:lnTo>
                  <a:lnTo>
                    <a:pt x="111" y="268"/>
                  </a:lnTo>
                  <a:cubicBezTo>
                    <a:pt x="101" y="257"/>
                    <a:pt x="101" y="257"/>
                    <a:pt x="101" y="245"/>
                  </a:cubicBezTo>
                  <a:lnTo>
                    <a:pt x="101" y="223"/>
                  </a:lnTo>
                  <a:lnTo>
                    <a:pt x="101" y="201"/>
                  </a:lnTo>
                  <a:cubicBezTo>
                    <a:pt x="101" y="201"/>
                    <a:pt x="111" y="201"/>
                    <a:pt x="111" y="190"/>
                  </a:cubicBezTo>
                  <a:lnTo>
                    <a:pt x="111" y="168"/>
                  </a:lnTo>
                  <a:cubicBezTo>
                    <a:pt x="123" y="156"/>
                    <a:pt x="123" y="156"/>
                    <a:pt x="123" y="146"/>
                  </a:cubicBezTo>
                  <a:cubicBezTo>
                    <a:pt x="134" y="146"/>
                    <a:pt x="145" y="134"/>
                    <a:pt x="145" y="123"/>
                  </a:cubicBezTo>
                  <a:cubicBezTo>
                    <a:pt x="156" y="112"/>
                    <a:pt x="156" y="101"/>
                    <a:pt x="156" y="90"/>
                  </a:cubicBezTo>
                  <a:lnTo>
                    <a:pt x="168" y="90"/>
                  </a:lnTo>
                  <a:cubicBezTo>
                    <a:pt x="178" y="90"/>
                    <a:pt x="190" y="79"/>
                    <a:pt x="190" y="79"/>
                  </a:cubicBezTo>
                  <a:cubicBezTo>
                    <a:pt x="200" y="79"/>
                    <a:pt x="212" y="90"/>
                    <a:pt x="223" y="101"/>
                  </a:cubicBezTo>
                  <a:cubicBezTo>
                    <a:pt x="234" y="101"/>
                    <a:pt x="245" y="101"/>
                    <a:pt x="257" y="90"/>
                  </a:cubicBezTo>
                  <a:cubicBezTo>
                    <a:pt x="267" y="79"/>
                    <a:pt x="267" y="57"/>
                    <a:pt x="257" y="45"/>
                  </a:cubicBezTo>
                  <a:cubicBezTo>
                    <a:pt x="245" y="34"/>
                    <a:pt x="223" y="23"/>
                    <a:pt x="200" y="12"/>
                  </a:cubicBezTo>
                  <a:lnTo>
                    <a:pt x="178" y="12"/>
                  </a:lnTo>
                  <a:cubicBezTo>
                    <a:pt x="168" y="1"/>
                    <a:pt x="168" y="1"/>
                    <a:pt x="15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20"/>
            <p:cNvSpPr/>
            <p:nvPr/>
          </p:nvSpPr>
          <p:spPr>
            <a:xfrm>
              <a:off x="3921164" y="1930623"/>
              <a:ext cx="9350" cy="12036"/>
            </a:xfrm>
            <a:custGeom>
              <a:avLst/>
              <a:gdLst/>
              <a:ahLst/>
              <a:cxnLst/>
              <a:rect l="l" t="t" r="r" b="b"/>
              <a:pathLst>
                <a:path w="268" h="345" extrusionOk="0">
                  <a:moveTo>
                    <a:pt x="134" y="0"/>
                  </a:moveTo>
                  <a:cubicBezTo>
                    <a:pt x="111" y="0"/>
                    <a:pt x="100" y="11"/>
                    <a:pt x="89" y="23"/>
                  </a:cubicBezTo>
                  <a:cubicBezTo>
                    <a:pt x="67" y="23"/>
                    <a:pt x="67" y="33"/>
                    <a:pt x="55" y="45"/>
                  </a:cubicBezTo>
                  <a:cubicBezTo>
                    <a:pt x="45" y="56"/>
                    <a:pt x="33" y="67"/>
                    <a:pt x="23" y="89"/>
                  </a:cubicBezTo>
                  <a:cubicBezTo>
                    <a:pt x="23" y="100"/>
                    <a:pt x="11" y="112"/>
                    <a:pt x="11" y="134"/>
                  </a:cubicBezTo>
                  <a:cubicBezTo>
                    <a:pt x="0" y="156"/>
                    <a:pt x="0" y="178"/>
                    <a:pt x="11" y="201"/>
                  </a:cubicBezTo>
                  <a:cubicBezTo>
                    <a:pt x="11" y="223"/>
                    <a:pt x="11" y="245"/>
                    <a:pt x="23" y="256"/>
                  </a:cubicBezTo>
                  <a:cubicBezTo>
                    <a:pt x="33" y="278"/>
                    <a:pt x="33" y="290"/>
                    <a:pt x="45" y="300"/>
                  </a:cubicBezTo>
                  <a:cubicBezTo>
                    <a:pt x="55" y="312"/>
                    <a:pt x="67" y="322"/>
                    <a:pt x="89" y="334"/>
                  </a:cubicBezTo>
                  <a:cubicBezTo>
                    <a:pt x="100" y="345"/>
                    <a:pt x="111" y="345"/>
                    <a:pt x="134" y="345"/>
                  </a:cubicBezTo>
                  <a:lnTo>
                    <a:pt x="167" y="345"/>
                  </a:lnTo>
                  <a:cubicBezTo>
                    <a:pt x="189" y="334"/>
                    <a:pt x="211" y="312"/>
                    <a:pt x="223" y="300"/>
                  </a:cubicBezTo>
                  <a:cubicBezTo>
                    <a:pt x="223" y="290"/>
                    <a:pt x="223" y="290"/>
                    <a:pt x="233" y="290"/>
                  </a:cubicBezTo>
                  <a:cubicBezTo>
                    <a:pt x="233" y="278"/>
                    <a:pt x="245" y="267"/>
                    <a:pt x="245" y="256"/>
                  </a:cubicBezTo>
                  <a:lnTo>
                    <a:pt x="256" y="256"/>
                  </a:lnTo>
                  <a:cubicBezTo>
                    <a:pt x="267" y="223"/>
                    <a:pt x="267" y="201"/>
                    <a:pt x="267" y="156"/>
                  </a:cubicBezTo>
                  <a:cubicBezTo>
                    <a:pt x="267" y="134"/>
                    <a:pt x="267" y="112"/>
                    <a:pt x="256" y="78"/>
                  </a:cubicBezTo>
                  <a:cubicBezTo>
                    <a:pt x="256" y="78"/>
                    <a:pt x="245" y="78"/>
                    <a:pt x="245" y="67"/>
                  </a:cubicBezTo>
                  <a:cubicBezTo>
                    <a:pt x="245" y="56"/>
                    <a:pt x="233" y="45"/>
                    <a:pt x="223" y="33"/>
                  </a:cubicBezTo>
                  <a:lnTo>
                    <a:pt x="189" y="0"/>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20"/>
            <p:cNvSpPr/>
            <p:nvPr/>
          </p:nvSpPr>
          <p:spPr>
            <a:xfrm>
              <a:off x="3921164" y="1930623"/>
              <a:ext cx="9350" cy="11687"/>
            </a:xfrm>
            <a:custGeom>
              <a:avLst/>
              <a:gdLst/>
              <a:ahLst/>
              <a:cxnLst/>
              <a:rect l="l" t="t" r="r" b="b"/>
              <a:pathLst>
                <a:path w="268" h="335" extrusionOk="0">
                  <a:moveTo>
                    <a:pt x="134" y="0"/>
                  </a:moveTo>
                  <a:cubicBezTo>
                    <a:pt x="111" y="0"/>
                    <a:pt x="100" y="11"/>
                    <a:pt x="89" y="23"/>
                  </a:cubicBezTo>
                  <a:cubicBezTo>
                    <a:pt x="67" y="23"/>
                    <a:pt x="67" y="33"/>
                    <a:pt x="55" y="45"/>
                  </a:cubicBezTo>
                  <a:cubicBezTo>
                    <a:pt x="45" y="56"/>
                    <a:pt x="33" y="67"/>
                    <a:pt x="23" y="89"/>
                  </a:cubicBezTo>
                  <a:cubicBezTo>
                    <a:pt x="23" y="100"/>
                    <a:pt x="11" y="112"/>
                    <a:pt x="11" y="134"/>
                  </a:cubicBezTo>
                  <a:cubicBezTo>
                    <a:pt x="0" y="156"/>
                    <a:pt x="0" y="178"/>
                    <a:pt x="11" y="201"/>
                  </a:cubicBezTo>
                  <a:lnTo>
                    <a:pt x="11" y="223"/>
                  </a:lnTo>
                  <a:cubicBezTo>
                    <a:pt x="11" y="211"/>
                    <a:pt x="23" y="211"/>
                    <a:pt x="23" y="211"/>
                  </a:cubicBezTo>
                  <a:lnTo>
                    <a:pt x="23" y="201"/>
                  </a:lnTo>
                  <a:cubicBezTo>
                    <a:pt x="33" y="201"/>
                    <a:pt x="33" y="189"/>
                    <a:pt x="33" y="189"/>
                  </a:cubicBezTo>
                  <a:lnTo>
                    <a:pt x="55" y="167"/>
                  </a:lnTo>
                  <a:lnTo>
                    <a:pt x="89" y="134"/>
                  </a:lnTo>
                  <a:lnTo>
                    <a:pt x="100" y="134"/>
                  </a:lnTo>
                  <a:cubicBezTo>
                    <a:pt x="122" y="134"/>
                    <a:pt x="144" y="145"/>
                    <a:pt x="156" y="156"/>
                  </a:cubicBezTo>
                  <a:lnTo>
                    <a:pt x="178" y="178"/>
                  </a:lnTo>
                  <a:lnTo>
                    <a:pt x="178" y="189"/>
                  </a:lnTo>
                  <a:lnTo>
                    <a:pt x="189" y="201"/>
                  </a:lnTo>
                  <a:lnTo>
                    <a:pt x="189" y="211"/>
                  </a:lnTo>
                  <a:lnTo>
                    <a:pt x="189" y="223"/>
                  </a:lnTo>
                  <a:cubicBezTo>
                    <a:pt x="200" y="223"/>
                    <a:pt x="200" y="233"/>
                    <a:pt x="200" y="245"/>
                  </a:cubicBezTo>
                  <a:lnTo>
                    <a:pt x="200" y="256"/>
                  </a:lnTo>
                  <a:lnTo>
                    <a:pt x="200" y="267"/>
                  </a:lnTo>
                  <a:cubicBezTo>
                    <a:pt x="200" y="278"/>
                    <a:pt x="189" y="278"/>
                    <a:pt x="200" y="278"/>
                  </a:cubicBezTo>
                  <a:cubicBezTo>
                    <a:pt x="189" y="278"/>
                    <a:pt x="189" y="290"/>
                    <a:pt x="189" y="290"/>
                  </a:cubicBezTo>
                  <a:lnTo>
                    <a:pt x="189" y="334"/>
                  </a:lnTo>
                  <a:lnTo>
                    <a:pt x="223" y="300"/>
                  </a:lnTo>
                  <a:cubicBezTo>
                    <a:pt x="223" y="290"/>
                    <a:pt x="223" y="290"/>
                    <a:pt x="233" y="290"/>
                  </a:cubicBezTo>
                  <a:cubicBezTo>
                    <a:pt x="233" y="278"/>
                    <a:pt x="245" y="267"/>
                    <a:pt x="245" y="256"/>
                  </a:cubicBezTo>
                  <a:lnTo>
                    <a:pt x="256" y="256"/>
                  </a:lnTo>
                  <a:cubicBezTo>
                    <a:pt x="256" y="233"/>
                    <a:pt x="267" y="211"/>
                    <a:pt x="267" y="201"/>
                  </a:cubicBezTo>
                  <a:lnTo>
                    <a:pt x="267" y="189"/>
                  </a:lnTo>
                  <a:lnTo>
                    <a:pt x="267" y="156"/>
                  </a:lnTo>
                  <a:lnTo>
                    <a:pt x="267" y="134"/>
                  </a:lnTo>
                  <a:lnTo>
                    <a:pt x="267" y="122"/>
                  </a:lnTo>
                  <a:cubicBezTo>
                    <a:pt x="267" y="100"/>
                    <a:pt x="256" y="89"/>
                    <a:pt x="256" y="78"/>
                  </a:cubicBezTo>
                  <a:cubicBezTo>
                    <a:pt x="256" y="78"/>
                    <a:pt x="245" y="78"/>
                    <a:pt x="245" y="67"/>
                  </a:cubicBezTo>
                  <a:cubicBezTo>
                    <a:pt x="245" y="56"/>
                    <a:pt x="245" y="56"/>
                    <a:pt x="233" y="45"/>
                  </a:cubicBezTo>
                  <a:lnTo>
                    <a:pt x="223" y="33"/>
                  </a:lnTo>
                  <a:lnTo>
                    <a:pt x="211" y="23"/>
                  </a:lnTo>
                  <a:lnTo>
                    <a:pt x="200" y="11"/>
                  </a:lnTo>
                  <a:cubicBezTo>
                    <a:pt x="200" y="11"/>
                    <a:pt x="189" y="11"/>
                    <a:pt x="1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20"/>
            <p:cNvSpPr/>
            <p:nvPr/>
          </p:nvSpPr>
          <p:spPr>
            <a:xfrm>
              <a:off x="3917291" y="1903690"/>
              <a:ext cx="30666" cy="43644"/>
            </a:xfrm>
            <a:custGeom>
              <a:avLst/>
              <a:gdLst/>
              <a:ahLst/>
              <a:cxnLst/>
              <a:rect l="l" t="t" r="r" b="b"/>
              <a:pathLst>
                <a:path w="879" h="1251" extrusionOk="0">
                  <a:moveTo>
                    <a:pt x="618" y="1"/>
                  </a:moveTo>
                  <a:cubicBezTo>
                    <a:pt x="605" y="1"/>
                    <a:pt x="592" y="2"/>
                    <a:pt x="578" y="5"/>
                  </a:cubicBezTo>
                  <a:lnTo>
                    <a:pt x="556" y="5"/>
                  </a:lnTo>
                  <a:cubicBezTo>
                    <a:pt x="534" y="5"/>
                    <a:pt x="500" y="16"/>
                    <a:pt x="478" y="27"/>
                  </a:cubicBezTo>
                  <a:cubicBezTo>
                    <a:pt x="433" y="61"/>
                    <a:pt x="423" y="116"/>
                    <a:pt x="411" y="172"/>
                  </a:cubicBezTo>
                  <a:lnTo>
                    <a:pt x="411" y="182"/>
                  </a:lnTo>
                  <a:lnTo>
                    <a:pt x="411" y="205"/>
                  </a:lnTo>
                  <a:cubicBezTo>
                    <a:pt x="378" y="172"/>
                    <a:pt x="356" y="150"/>
                    <a:pt x="311" y="127"/>
                  </a:cubicBezTo>
                  <a:lnTo>
                    <a:pt x="289" y="127"/>
                  </a:lnTo>
                  <a:cubicBezTo>
                    <a:pt x="267" y="116"/>
                    <a:pt x="245" y="116"/>
                    <a:pt x="222" y="116"/>
                  </a:cubicBezTo>
                  <a:lnTo>
                    <a:pt x="200" y="116"/>
                  </a:lnTo>
                  <a:cubicBezTo>
                    <a:pt x="178" y="116"/>
                    <a:pt x="156" y="127"/>
                    <a:pt x="134" y="127"/>
                  </a:cubicBezTo>
                  <a:cubicBezTo>
                    <a:pt x="122" y="138"/>
                    <a:pt x="111" y="150"/>
                    <a:pt x="100" y="150"/>
                  </a:cubicBezTo>
                  <a:cubicBezTo>
                    <a:pt x="100" y="150"/>
                    <a:pt x="89" y="150"/>
                    <a:pt x="89" y="160"/>
                  </a:cubicBezTo>
                  <a:cubicBezTo>
                    <a:pt x="89" y="160"/>
                    <a:pt x="77" y="160"/>
                    <a:pt x="77" y="172"/>
                  </a:cubicBezTo>
                  <a:cubicBezTo>
                    <a:pt x="67" y="182"/>
                    <a:pt x="55" y="182"/>
                    <a:pt x="55" y="194"/>
                  </a:cubicBezTo>
                  <a:cubicBezTo>
                    <a:pt x="45" y="216"/>
                    <a:pt x="33" y="227"/>
                    <a:pt x="22" y="249"/>
                  </a:cubicBezTo>
                  <a:cubicBezTo>
                    <a:pt x="11" y="283"/>
                    <a:pt x="0" y="305"/>
                    <a:pt x="0" y="338"/>
                  </a:cubicBezTo>
                  <a:cubicBezTo>
                    <a:pt x="0" y="372"/>
                    <a:pt x="11" y="405"/>
                    <a:pt x="22" y="427"/>
                  </a:cubicBezTo>
                  <a:lnTo>
                    <a:pt x="22" y="439"/>
                  </a:lnTo>
                  <a:cubicBezTo>
                    <a:pt x="22" y="461"/>
                    <a:pt x="22" y="472"/>
                    <a:pt x="33" y="494"/>
                  </a:cubicBezTo>
                  <a:cubicBezTo>
                    <a:pt x="33" y="516"/>
                    <a:pt x="45" y="538"/>
                    <a:pt x="55" y="561"/>
                  </a:cubicBezTo>
                  <a:cubicBezTo>
                    <a:pt x="55" y="572"/>
                    <a:pt x="67" y="583"/>
                    <a:pt x="77" y="594"/>
                  </a:cubicBezTo>
                  <a:lnTo>
                    <a:pt x="77" y="605"/>
                  </a:lnTo>
                  <a:cubicBezTo>
                    <a:pt x="111" y="639"/>
                    <a:pt x="134" y="661"/>
                    <a:pt x="166" y="683"/>
                  </a:cubicBezTo>
                  <a:cubicBezTo>
                    <a:pt x="189" y="694"/>
                    <a:pt x="222" y="694"/>
                    <a:pt x="245" y="694"/>
                  </a:cubicBezTo>
                  <a:lnTo>
                    <a:pt x="267" y="694"/>
                  </a:lnTo>
                  <a:cubicBezTo>
                    <a:pt x="289" y="694"/>
                    <a:pt x="311" y="694"/>
                    <a:pt x="322" y="683"/>
                  </a:cubicBezTo>
                  <a:cubicBezTo>
                    <a:pt x="334" y="683"/>
                    <a:pt x="344" y="683"/>
                    <a:pt x="344" y="672"/>
                  </a:cubicBezTo>
                  <a:cubicBezTo>
                    <a:pt x="344" y="694"/>
                    <a:pt x="356" y="716"/>
                    <a:pt x="356" y="728"/>
                  </a:cubicBezTo>
                  <a:cubicBezTo>
                    <a:pt x="356" y="739"/>
                    <a:pt x="367" y="750"/>
                    <a:pt x="378" y="761"/>
                  </a:cubicBezTo>
                  <a:cubicBezTo>
                    <a:pt x="378" y="783"/>
                    <a:pt x="389" y="795"/>
                    <a:pt x="411" y="805"/>
                  </a:cubicBezTo>
                  <a:lnTo>
                    <a:pt x="411" y="817"/>
                  </a:lnTo>
                  <a:cubicBezTo>
                    <a:pt x="423" y="817"/>
                    <a:pt x="433" y="828"/>
                    <a:pt x="445" y="828"/>
                  </a:cubicBezTo>
                  <a:cubicBezTo>
                    <a:pt x="445" y="839"/>
                    <a:pt x="456" y="839"/>
                    <a:pt x="456" y="850"/>
                  </a:cubicBezTo>
                  <a:cubicBezTo>
                    <a:pt x="467" y="850"/>
                    <a:pt x="467" y="850"/>
                    <a:pt x="478" y="861"/>
                  </a:cubicBezTo>
                  <a:cubicBezTo>
                    <a:pt x="467" y="861"/>
                    <a:pt x="456" y="872"/>
                    <a:pt x="456" y="884"/>
                  </a:cubicBezTo>
                  <a:cubicBezTo>
                    <a:pt x="445" y="906"/>
                    <a:pt x="433" y="928"/>
                    <a:pt x="433" y="950"/>
                  </a:cubicBezTo>
                  <a:cubicBezTo>
                    <a:pt x="433" y="961"/>
                    <a:pt x="433" y="973"/>
                    <a:pt x="423" y="995"/>
                  </a:cubicBezTo>
                  <a:cubicBezTo>
                    <a:pt x="423" y="1017"/>
                    <a:pt x="433" y="1039"/>
                    <a:pt x="433" y="1050"/>
                  </a:cubicBezTo>
                  <a:lnTo>
                    <a:pt x="433" y="1072"/>
                  </a:lnTo>
                  <a:cubicBezTo>
                    <a:pt x="433" y="1094"/>
                    <a:pt x="433" y="1106"/>
                    <a:pt x="445" y="1117"/>
                  </a:cubicBezTo>
                  <a:cubicBezTo>
                    <a:pt x="445" y="1139"/>
                    <a:pt x="456" y="1161"/>
                    <a:pt x="467" y="1183"/>
                  </a:cubicBezTo>
                  <a:cubicBezTo>
                    <a:pt x="467" y="1195"/>
                    <a:pt x="478" y="1206"/>
                    <a:pt x="489" y="1206"/>
                  </a:cubicBezTo>
                  <a:cubicBezTo>
                    <a:pt x="500" y="1228"/>
                    <a:pt x="512" y="1228"/>
                    <a:pt x="534" y="1240"/>
                  </a:cubicBezTo>
                  <a:cubicBezTo>
                    <a:pt x="556" y="1250"/>
                    <a:pt x="567" y="1250"/>
                    <a:pt x="578" y="1250"/>
                  </a:cubicBezTo>
                  <a:cubicBezTo>
                    <a:pt x="601" y="1250"/>
                    <a:pt x="611" y="1250"/>
                    <a:pt x="623" y="1240"/>
                  </a:cubicBezTo>
                  <a:lnTo>
                    <a:pt x="634" y="1240"/>
                  </a:lnTo>
                  <a:cubicBezTo>
                    <a:pt x="645" y="1240"/>
                    <a:pt x="656" y="1228"/>
                    <a:pt x="667" y="1217"/>
                  </a:cubicBezTo>
                  <a:lnTo>
                    <a:pt x="678" y="1217"/>
                  </a:lnTo>
                  <a:cubicBezTo>
                    <a:pt x="712" y="1183"/>
                    <a:pt x="723" y="1173"/>
                    <a:pt x="734" y="1139"/>
                  </a:cubicBezTo>
                  <a:lnTo>
                    <a:pt x="734" y="1128"/>
                  </a:lnTo>
                  <a:lnTo>
                    <a:pt x="745" y="1128"/>
                  </a:lnTo>
                  <a:cubicBezTo>
                    <a:pt x="745" y="1117"/>
                    <a:pt x="745" y="1094"/>
                    <a:pt x="756" y="1084"/>
                  </a:cubicBezTo>
                  <a:lnTo>
                    <a:pt x="756" y="1039"/>
                  </a:lnTo>
                  <a:lnTo>
                    <a:pt x="756" y="1028"/>
                  </a:lnTo>
                  <a:lnTo>
                    <a:pt x="756" y="983"/>
                  </a:lnTo>
                  <a:lnTo>
                    <a:pt x="756" y="973"/>
                  </a:lnTo>
                  <a:cubicBezTo>
                    <a:pt x="756" y="961"/>
                    <a:pt x="745" y="939"/>
                    <a:pt x="734" y="928"/>
                  </a:cubicBezTo>
                  <a:cubicBezTo>
                    <a:pt x="734" y="917"/>
                    <a:pt x="723" y="894"/>
                    <a:pt x="712" y="884"/>
                  </a:cubicBezTo>
                  <a:lnTo>
                    <a:pt x="712" y="872"/>
                  </a:lnTo>
                  <a:cubicBezTo>
                    <a:pt x="700" y="872"/>
                    <a:pt x="690" y="850"/>
                    <a:pt x="678" y="839"/>
                  </a:cubicBezTo>
                  <a:lnTo>
                    <a:pt x="690" y="828"/>
                  </a:lnTo>
                  <a:cubicBezTo>
                    <a:pt x="700" y="817"/>
                    <a:pt x="712" y="795"/>
                    <a:pt x="712" y="772"/>
                  </a:cubicBezTo>
                  <a:cubicBezTo>
                    <a:pt x="723" y="750"/>
                    <a:pt x="723" y="728"/>
                    <a:pt x="723" y="706"/>
                  </a:cubicBezTo>
                  <a:cubicBezTo>
                    <a:pt x="723" y="672"/>
                    <a:pt x="723" y="650"/>
                    <a:pt x="700" y="617"/>
                  </a:cubicBezTo>
                  <a:lnTo>
                    <a:pt x="700" y="605"/>
                  </a:lnTo>
                  <a:cubicBezTo>
                    <a:pt x="712" y="605"/>
                    <a:pt x="723" y="594"/>
                    <a:pt x="734" y="594"/>
                  </a:cubicBezTo>
                  <a:cubicBezTo>
                    <a:pt x="767" y="583"/>
                    <a:pt x="801" y="561"/>
                    <a:pt x="823" y="528"/>
                  </a:cubicBezTo>
                  <a:cubicBezTo>
                    <a:pt x="845" y="494"/>
                    <a:pt x="856" y="461"/>
                    <a:pt x="868" y="416"/>
                  </a:cubicBezTo>
                  <a:lnTo>
                    <a:pt x="878" y="405"/>
                  </a:lnTo>
                  <a:lnTo>
                    <a:pt x="878" y="327"/>
                  </a:lnTo>
                  <a:cubicBezTo>
                    <a:pt x="878" y="283"/>
                    <a:pt x="868" y="249"/>
                    <a:pt x="856" y="205"/>
                  </a:cubicBezTo>
                  <a:cubicBezTo>
                    <a:pt x="845" y="182"/>
                    <a:pt x="834" y="172"/>
                    <a:pt x="823" y="150"/>
                  </a:cubicBezTo>
                  <a:cubicBezTo>
                    <a:pt x="823" y="138"/>
                    <a:pt x="812" y="138"/>
                    <a:pt x="812" y="127"/>
                  </a:cubicBezTo>
                  <a:cubicBezTo>
                    <a:pt x="801" y="116"/>
                    <a:pt x="779" y="105"/>
                    <a:pt x="767" y="93"/>
                  </a:cubicBezTo>
                  <a:cubicBezTo>
                    <a:pt x="756" y="71"/>
                    <a:pt x="745" y="49"/>
                    <a:pt x="723" y="38"/>
                  </a:cubicBezTo>
                  <a:cubicBezTo>
                    <a:pt x="689" y="13"/>
                    <a:pt x="656" y="1"/>
                    <a:pt x="61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20"/>
            <p:cNvSpPr/>
            <p:nvPr/>
          </p:nvSpPr>
          <p:spPr>
            <a:xfrm>
              <a:off x="3919594" y="1903829"/>
              <a:ext cx="24107" cy="43505"/>
            </a:xfrm>
            <a:custGeom>
              <a:avLst/>
              <a:gdLst/>
              <a:ahLst/>
              <a:cxnLst/>
              <a:rect l="l" t="t" r="r" b="b"/>
              <a:pathLst>
                <a:path w="691" h="1247" extrusionOk="0">
                  <a:moveTo>
                    <a:pt x="468" y="1"/>
                  </a:moveTo>
                  <a:cubicBezTo>
                    <a:pt x="446" y="12"/>
                    <a:pt x="423" y="23"/>
                    <a:pt x="412" y="34"/>
                  </a:cubicBezTo>
                  <a:lnTo>
                    <a:pt x="379" y="67"/>
                  </a:lnTo>
                  <a:cubicBezTo>
                    <a:pt x="357" y="89"/>
                    <a:pt x="345" y="134"/>
                    <a:pt x="345" y="168"/>
                  </a:cubicBezTo>
                  <a:lnTo>
                    <a:pt x="345" y="178"/>
                  </a:lnTo>
                  <a:lnTo>
                    <a:pt x="345" y="201"/>
                  </a:lnTo>
                  <a:cubicBezTo>
                    <a:pt x="312" y="168"/>
                    <a:pt x="290" y="146"/>
                    <a:pt x="245" y="123"/>
                  </a:cubicBezTo>
                  <a:lnTo>
                    <a:pt x="234" y="123"/>
                  </a:lnTo>
                  <a:cubicBezTo>
                    <a:pt x="223" y="134"/>
                    <a:pt x="223" y="134"/>
                    <a:pt x="223" y="146"/>
                  </a:cubicBezTo>
                  <a:cubicBezTo>
                    <a:pt x="212" y="168"/>
                    <a:pt x="223" y="190"/>
                    <a:pt x="245" y="201"/>
                  </a:cubicBezTo>
                  <a:cubicBezTo>
                    <a:pt x="290" y="223"/>
                    <a:pt x="312" y="279"/>
                    <a:pt x="312" y="323"/>
                  </a:cubicBezTo>
                  <a:cubicBezTo>
                    <a:pt x="312" y="334"/>
                    <a:pt x="301" y="346"/>
                    <a:pt x="301" y="346"/>
                  </a:cubicBezTo>
                  <a:lnTo>
                    <a:pt x="301" y="368"/>
                  </a:lnTo>
                  <a:lnTo>
                    <a:pt x="301" y="379"/>
                  </a:lnTo>
                  <a:cubicBezTo>
                    <a:pt x="290" y="390"/>
                    <a:pt x="290" y="401"/>
                    <a:pt x="278" y="412"/>
                  </a:cubicBezTo>
                  <a:lnTo>
                    <a:pt x="278" y="423"/>
                  </a:lnTo>
                  <a:lnTo>
                    <a:pt x="268" y="435"/>
                  </a:lnTo>
                  <a:lnTo>
                    <a:pt x="256" y="445"/>
                  </a:lnTo>
                  <a:lnTo>
                    <a:pt x="245" y="457"/>
                  </a:lnTo>
                  <a:lnTo>
                    <a:pt x="223" y="479"/>
                  </a:lnTo>
                  <a:lnTo>
                    <a:pt x="212" y="479"/>
                  </a:lnTo>
                  <a:cubicBezTo>
                    <a:pt x="201" y="490"/>
                    <a:pt x="201" y="490"/>
                    <a:pt x="189" y="490"/>
                  </a:cubicBezTo>
                  <a:cubicBezTo>
                    <a:pt x="167" y="501"/>
                    <a:pt x="145" y="512"/>
                    <a:pt x="123" y="512"/>
                  </a:cubicBezTo>
                  <a:cubicBezTo>
                    <a:pt x="100" y="524"/>
                    <a:pt x="100" y="546"/>
                    <a:pt x="100" y="557"/>
                  </a:cubicBezTo>
                  <a:cubicBezTo>
                    <a:pt x="100" y="568"/>
                    <a:pt x="112" y="579"/>
                    <a:pt x="134" y="590"/>
                  </a:cubicBezTo>
                  <a:lnTo>
                    <a:pt x="112" y="590"/>
                  </a:lnTo>
                  <a:cubicBezTo>
                    <a:pt x="78" y="590"/>
                    <a:pt x="56" y="579"/>
                    <a:pt x="23" y="579"/>
                  </a:cubicBezTo>
                  <a:cubicBezTo>
                    <a:pt x="11" y="579"/>
                    <a:pt x="11" y="579"/>
                    <a:pt x="1" y="590"/>
                  </a:cubicBezTo>
                  <a:lnTo>
                    <a:pt x="11" y="590"/>
                  </a:lnTo>
                  <a:lnTo>
                    <a:pt x="11" y="601"/>
                  </a:lnTo>
                  <a:cubicBezTo>
                    <a:pt x="45" y="635"/>
                    <a:pt x="68" y="657"/>
                    <a:pt x="100" y="679"/>
                  </a:cubicBezTo>
                  <a:cubicBezTo>
                    <a:pt x="123" y="690"/>
                    <a:pt x="156" y="690"/>
                    <a:pt x="179" y="690"/>
                  </a:cubicBezTo>
                  <a:lnTo>
                    <a:pt x="201" y="690"/>
                  </a:lnTo>
                  <a:cubicBezTo>
                    <a:pt x="223" y="690"/>
                    <a:pt x="245" y="690"/>
                    <a:pt x="256" y="679"/>
                  </a:cubicBezTo>
                  <a:cubicBezTo>
                    <a:pt x="268" y="679"/>
                    <a:pt x="278" y="679"/>
                    <a:pt x="278" y="668"/>
                  </a:cubicBezTo>
                  <a:cubicBezTo>
                    <a:pt x="278" y="690"/>
                    <a:pt x="290" y="712"/>
                    <a:pt x="290" y="724"/>
                  </a:cubicBezTo>
                  <a:cubicBezTo>
                    <a:pt x="290" y="735"/>
                    <a:pt x="301" y="746"/>
                    <a:pt x="312" y="757"/>
                  </a:cubicBezTo>
                  <a:cubicBezTo>
                    <a:pt x="312" y="779"/>
                    <a:pt x="323" y="791"/>
                    <a:pt x="334" y="801"/>
                  </a:cubicBezTo>
                  <a:lnTo>
                    <a:pt x="345" y="801"/>
                  </a:lnTo>
                  <a:lnTo>
                    <a:pt x="345" y="813"/>
                  </a:lnTo>
                  <a:cubicBezTo>
                    <a:pt x="357" y="813"/>
                    <a:pt x="367" y="824"/>
                    <a:pt x="379" y="824"/>
                  </a:cubicBezTo>
                  <a:cubicBezTo>
                    <a:pt x="379" y="835"/>
                    <a:pt x="390" y="835"/>
                    <a:pt x="390" y="846"/>
                  </a:cubicBezTo>
                  <a:cubicBezTo>
                    <a:pt x="401" y="846"/>
                    <a:pt x="401" y="846"/>
                    <a:pt x="412" y="857"/>
                  </a:cubicBezTo>
                  <a:cubicBezTo>
                    <a:pt x="401" y="857"/>
                    <a:pt x="401" y="868"/>
                    <a:pt x="390" y="868"/>
                  </a:cubicBezTo>
                  <a:lnTo>
                    <a:pt x="401" y="880"/>
                  </a:lnTo>
                  <a:cubicBezTo>
                    <a:pt x="401" y="880"/>
                    <a:pt x="390" y="880"/>
                    <a:pt x="390" y="890"/>
                  </a:cubicBezTo>
                  <a:cubicBezTo>
                    <a:pt x="379" y="902"/>
                    <a:pt x="367" y="924"/>
                    <a:pt x="367" y="946"/>
                  </a:cubicBezTo>
                  <a:cubicBezTo>
                    <a:pt x="367" y="957"/>
                    <a:pt x="367" y="969"/>
                    <a:pt x="357" y="991"/>
                  </a:cubicBezTo>
                  <a:cubicBezTo>
                    <a:pt x="357" y="1013"/>
                    <a:pt x="367" y="1035"/>
                    <a:pt x="367" y="1046"/>
                  </a:cubicBezTo>
                  <a:lnTo>
                    <a:pt x="367" y="1068"/>
                  </a:lnTo>
                  <a:cubicBezTo>
                    <a:pt x="367" y="1090"/>
                    <a:pt x="367" y="1102"/>
                    <a:pt x="379" y="1113"/>
                  </a:cubicBezTo>
                  <a:cubicBezTo>
                    <a:pt x="379" y="1135"/>
                    <a:pt x="390" y="1157"/>
                    <a:pt x="401" y="1179"/>
                  </a:cubicBezTo>
                  <a:cubicBezTo>
                    <a:pt x="401" y="1191"/>
                    <a:pt x="412" y="1202"/>
                    <a:pt x="423" y="1202"/>
                  </a:cubicBezTo>
                  <a:cubicBezTo>
                    <a:pt x="423" y="1213"/>
                    <a:pt x="423" y="1213"/>
                    <a:pt x="434" y="1213"/>
                  </a:cubicBezTo>
                  <a:cubicBezTo>
                    <a:pt x="434" y="1213"/>
                    <a:pt x="446" y="1213"/>
                    <a:pt x="446" y="1224"/>
                  </a:cubicBezTo>
                  <a:lnTo>
                    <a:pt x="456" y="1236"/>
                  </a:lnTo>
                  <a:lnTo>
                    <a:pt x="468" y="1236"/>
                  </a:lnTo>
                  <a:cubicBezTo>
                    <a:pt x="490" y="1246"/>
                    <a:pt x="501" y="1246"/>
                    <a:pt x="512" y="1246"/>
                  </a:cubicBezTo>
                  <a:cubicBezTo>
                    <a:pt x="535" y="1246"/>
                    <a:pt x="545" y="1246"/>
                    <a:pt x="557" y="1236"/>
                  </a:cubicBezTo>
                  <a:lnTo>
                    <a:pt x="568" y="1236"/>
                  </a:lnTo>
                  <a:cubicBezTo>
                    <a:pt x="568" y="1224"/>
                    <a:pt x="568" y="1213"/>
                    <a:pt x="557" y="1213"/>
                  </a:cubicBezTo>
                  <a:cubicBezTo>
                    <a:pt x="535" y="1202"/>
                    <a:pt x="523" y="1191"/>
                    <a:pt x="512" y="1169"/>
                  </a:cubicBezTo>
                  <a:cubicBezTo>
                    <a:pt x="490" y="1147"/>
                    <a:pt x="479" y="1124"/>
                    <a:pt x="468" y="1102"/>
                  </a:cubicBezTo>
                  <a:cubicBezTo>
                    <a:pt x="468" y="1090"/>
                    <a:pt x="456" y="1068"/>
                    <a:pt x="456" y="1058"/>
                  </a:cubicBezTo>
                  <a:lnTo>
                    <a:pt x="456" y="1035"/>
                  </a:lnTo>
                  <a:lnTo>
                    <a:pt x="456" y="1024"/>
                  </a:lnTo>
                  <a:cubicBezTo>
                    <a:pt x="456" y="1013"/>
                    <a:pt x="446" y="991"/>
                    <a:pt x="446" y="979"/>
                  </a:cubicBezTo>
                  <a:cubicBezTo>
                    <a:pt x="446" y="969"/>
                    <a:pt x="446" y="969"/>
                    <a:pt x="456" y="969"/>
                  </a:cubicBezTo>
                  <a:lnTo>
                    <a:pt x="456" y="957"/>
                  </a:lnTo>
                  <a:cubicBezTo>
                    <a:pt x="468" y="957"/>
                    <a:pt x="468" y="957"/>
                    <a:pt x="468" y="946"/>
                  </a:cubicBezTo>
                  <a:cubicBezTo>
                    <a:pt x="479" y="946"/>
                    <a:pt x="479" y="935"/>
                    <a:pt x="479" y="935"/>
                  </a:cubicBezTo>
                  <a:cubicBezTo>
                    <a:pt x="501" y="924"/>
                    <a:pt x="512" y="913"/>
                    <a:pt x="535" y="913"/>
                  </a:cubicBezTo>
                  <a:lnTo>
                    <a:pt x="557" y="913"/>
                  </a:lnTo>
                  <a:cubicBezTo>
                    <a:pt x="568" y="907"/>
                    <a:pt x="576" y="905"/>
                    <a:pt x="584" y="905"/>
                  </a:cubicBezTo>
                  <a:cubicBezTo>
                    <a:pt x="593" y="905"/>
                    <a:pt x="601" y="907"/>
                    <a:pt x="612" y="913"/>
                  </a:cubicBezTo>
                  <a:cubicBezTo>
                    <a:pt x="634" y="913"/>
                    <a:pt x="646" y="880"/>
                    <a:pt x="634" y="868"/>
                  </a:cubicBezTo>
                  <a:cubicBezTo>
                    <a:pt x="634" y="857"/>
                    <a:pt x="634" y="857"/>
                    <a:pt x="624" y="857"/>
                  </a:cubicBezTo>
                  <a:cubicBezTo>
                    <a:pt x="601" y="846"/>
                    <a:pt x="579" y="835"/>
                    <a:pt x="545" y="835"/>
                  </a:cubicBezTo>
                  <a:cubicBezTo>
                    <a:pt x="523" y="824"/>
                    <a:pt x="490" y="824"/>
                    <a:pt x="468" y="813"/>
                  </a:cubicBezTo>
                  <a:cubicBezTo>
                    <a:pt x="456" y="801"/>
                    <a:pt x="446" y="801"/>
                    <a:pt x="446" y="791"/>
                  </a:cubicBezTo>
                  <a:lnTo>
                    <a:pt x="434" y="791"/>
                  </a:lnTo>
                  <a:cubicBezTo>
                    <a:pt x="434" y="779"/>
                    <a:pt x="434" y="779"/>
                    <a:pt x="423" y="779"/>
                  </a:cubicBezTo>
                  <a:lnTo>
                    <a:pt x="423" y="768"/>
                  </a:lnTo>
                  <a:cubicBezTo>
                    <a:pt x="423" y="768"/>
                    <a:pt x="423" y="757"/>
                    <a:pt x="412" y="757"/>
                  </a:cubicBezTo>
                  <a:lnTo>
                    <a:pt x="412" y="746"/>
                  </a:lnTo>
                  <a:cubicBezTo>
                    <a:pt x="412" y="735"/>
                    <a:pt x="412" y="724"/>
                    <a:pt x="401" y="712"/>
                  </a:cubicBezTo>
                  <a:lnTo>
                    <a:pt x="401" y="702"/>
                  </a:lnTo>
                  <a:lnTo>
                    <a:pt x="423" y="679"/>
                  </a:lnTo>
                  <a:cubicBezTo>
                    <a:pt x="434" y="679"/>
                    <a:pt x="446" y="668"/>
                    <a:pt x="456" y="657"/>
                  </a:cubicBezTo>
                  <a:lnTo>
                    <a:pt x="456" y="668"/>
                  </a:lnTo>
                  <a:lnTo>
                    <a:pt x="490" y="635"/>
                  </a:lnTo>
                  <a:cubicBezTo>
                    <a:pt x="501" y="635"/>
                    <a:pt x="512" y="623"/>
                    <a:pt x="535" y="623"/>
                  </a:cubicBezTo>
                  <a:lnTo>
                    <a:pt x="535" y="613"/>
                  </a:lnTo>
                  <a:cubicBezTo>
                    <a:pt x="545" y="623"/>
                    <a:pt x="557" y="623"/>
                    <a:pt x="568" y="635"/>
                  </a:cubicBezTo>
                  <a:cubicBezTo>
                    <a:pt x="579" y="635"/>
                    <a:pt x="590" y="635"/>
                    <a:pt x="590" y="623"/>
                  </a:cubicBezTo>
                  <a:cubicBezTo>
                    <a:pt x="612" y="635"/>
                    <a:pt x="624" y="635"/>
                    <a:pt x="646" y="635"/>
                  </a:cubicBezTo>
                  <a:cubicBezTo>
                    <a:pt x="646" y="623"/>
                    <a:pt x="646" y="623"/>
                    <a:pt x="634" y="613"/>
                  </a:cubicBezTo>
                  <a:lnTo>
                    <a:pt x="634" y="601"/>
                  </a:lnTo>
                  <a:cubicBezTo>
                    <a:pt x="646" y="601"/>
                    <a:pt x="657" y="590"/>
                    <a:pt x="668" y="590"/>
                  </a:cubicBezTo>
                  <a:cubicBezTo>
                    <a:pt x="679" y="590"/>
                    <a:pt x="690" y="579"/>
                    <a:pt x="690" y="579"/>
                  </a:cubicBezTo>
                  <a:cubicBezTo>
                    <a:pt x="690" y="568"/>
                    <a:pt x="690" y="568"/>
                    <a:pt x="679" y="557"/>
                  </a:cubicBezTo>
                  <a:cubicBezTo>
                    <a:pt x="668" y="546"/>
                    <a:pt x="646" y="546"/>
                    <a:pt x="624" y="534"/>
                  </a:cubicBezTo>
                  <a:lnTo>
                    <a:pt x="624" y="524"/>
                  </a:lnTo>
                  <a:cubicBezTo>
                    <a:pt x="624" y="501"/>
                    <a:pt x="612" y="490"/>
                    <a:pt x="601" y="479"/>
                  </a:cubicBezTo>
                  <a:cubicBezTo>
                    <a:pt x="590" y="468"/>
                    <a:pt x="579" y="457"/>
                    <a:pt x="579" y="445"/>
                  </a:cubicBezTo>
                  <a:cubicBezTo>
                    <a:pt x="568" y="435"/>
                    <a:pt x="557" y="423"/>
                    <a:pt x="557" y="412"/>
                  </a:cubicBezTo>
                  <a:lnTo>
                    <a:pt x="557" y="401"/>
                  </a:lnTo>
                  <a:lnTo>
                    <a:pt x="557" y="379"/>
                  </a:lnTo>
                  <a:lnTo>
                    <a:pt x="557" y="356"/>
                  </a:lnTo>
                  <a:cubicBezTo>
                    <a:pt x="545" y="334"/>
                    <a:pt x="545" y="323"/>
                    <a:pt x="545" y="312"/>
                  </a:cubicBezTo>
                  <a:cubicBezTo>
                    <a:pt x="545" y="301"/>
                    <a:pt x="535" y="290"/>
                    <a:pt x="535" y="279"/>
                  </a:cubicBezTo>
                  <a:lnTo>
                    <a:pt x="535" y="212"/>
                  </a:lnTo>
                  <a:lnTo>
                    <a:pt x="535" y="201"/>
                  </a:lnTo>
                  <a:cubicBezTo>
                    <a:pt x="535" y="190"/>
                    <a:pt x="535" y="178"/>
                    <a:pt x="545" y="168"/>
                  </a:cubicBezTo>
                  <a:cubicBezTo>
                    <a:pt x="545" y="156"/>
                    <a:pt x="545" y="134"/>
                    <a:pt x="557" y="123"/>
                  </a:cubicBezTo>
                  <a:cubicBezTo>
                    <a:pt x="557" y="112"/>
                    <a:pt x="557" y="101"/>
                    <a:pt x="545" y="89"/>
                  </a:cubicBezTo>
                  <a:cubicBezTo>
                    <a:pt x="557" y="89"/>
                    <a:pt x="557" y="79"/>
                    <a:pt x="557" y="79"/>
                  </a:cubicBezTo>
                  <a:lnTo>
                    <a:pt x="624" y="79"/>
                  </a:lnTo>
                  <a:cubicBezTo>
                    <a:pt x="628" y="80"/>
                    <a:pt x="632" y="81"/>
                    <a:pt x="636" y="81"/>
                  </a:cubicBezTo>
                  <a:cubicBezTo>
                    <a:pt x="659" y="81"/>
                    <a:pt x="667" y="54"/>
                    <a:pt x="657" y="34"/>
                  </a:cubicBezTo>
                  <a:cubicBezTo>
                    <a:pt x="646" y="23"/>
                    <a:pt x="624" y="12"/>
                    <a:pt x="6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20"/>
            <p:cNvSpPr/>
            <p:nvPr/>
          </p:nvSpPr>
          <p:spPr>
            <a:xfrm>
              <a:off x="4016619" y="1887362"/>
              <a:ext cx="47377" cy="47342"/>
            </a:xfrm>
            <a:custGeom>
              <a:avLst/>
              <a:gdLst/>
              <a:ahLst/>
              <a:cxnLst/>
              <a:rect l="l" t="t" r="r" b="b"/>
              <a:pathLst>
                <a:path w="1358" h="1357" extrusionOk="0">
                  <a:moveTo>
                    <a:pt x="594" y="0"/>
                  </a:moveTo>
                  <a:cubicBezTo>
                    <a:pt x="567" y="0"/>
                    <a:pt x="540" y="6"/>
                    <a:pt x="512" y="17"/>
                  </a:cubicBezTo>
                  <a:cubicBezTo>
                    <a:pt x="490" y="17"/>
                    <a:pt x="467" y="28"/>
                    <a:pt x="445" y="50"/>
                  </a:cubicBezTo>
                  <a:cubicBezTo>
                    <a:pt x="434" y="50"/>
                    <a:pt x="423" y="61"/>
                    <a:pt x="411" y="72"/>
                  </a:cubicBezTo>
                  <a:lnTo>
                    <a:pt x="367" y="117"/>
                  </a:lnTo>
                  <a:cubicBezTo>
                    <a:pt x="356" y="128"/>
                    <a:pt x="345" y="150"/>
                    <a:pt x="334" y="173"/>
                  </a:cubicBezTo>
                  <a:lnTo>
                    <a:pt x="334" y="195"/>
                  </a:lnTo>
                  <a:cubicBezTo>
                    <a:pt x="322" y="206"/>
                    <a:pt x="312" y="228"/>
                    <a:pt x="312" y="250"/>
                  </a:cubicBezTo>
                  <a:cubicBezTo>
                    <a:pt x="300" y="295"/>
                    <a:pt x="300" y="339"/>
                    <a:pt x="312" y="384"/>
                  </a:cubicBezTo>
                  <a:cubicBezTo>
                    <a:pt x="312" y="406"/>
                    <a:pt x="322" y="428"/>
                    <a:pt x="334" y="450"/>
                  </a:cubicBezTo>
                  <a:cubicBezTo>
                    <a:pt x="334" y="462"/>
                    <a:pt x="334" y="462"/>
                    <a:pt x="345" y="473"/>
                  </a:cubicBezTo>
                  <a:cubicBezTo>
                    <a:pt x="356" y="484"/>
                    <a:pt x="367" y="506"/>
                    <a:pt x="378" y="529"/>
                  </a:cubicBezTo>
                  <a:lnTo>
                    <a:pt x="367" y="539"/>
                  </a:lnTo>
                  <a:lnTo>
                    <a:pt x="312" y="595"/>
                  </a:lnTo>
                  <a:cubicBezTo>
                    <a:pt x="312" y="606"/>
                    <a:pt x="300" y="628"/>
                    <a:pt x="289" y="640"/>
                  </a:cubicBezTo>
                  <a:cubicBezTo>
                    <a:pt x="289" y="650"/>
                    <a:pt x="278" y="662"/>
                    <a:pt x="278" y="662"/>
                  </a:cubicBezTo>
                  <a:lnTo>
                    <a:pt x="267" y="650"/>
                  </a:lnTo>
                  <a:lnTo>
                    <a:pt x="256" y="640"/>
                  </a:lnTo>
                  <a:lnTo>
                    <a:pt x="233" y="618"/>
                  </a:lnTo>
                  <a:cubicBezTo>
                    <a:pt x="223" y="606"/>
                    <a:pt x="211" y="606"/>
                    <a:pt x="201" y="595"/>
                  </a:cubicBezTo>
                  <a:lnTo>
                    <a:pt x="167" y="595"/>
                  </a:lnTo>
                  <a:cubicBezTo>
                    <a:pt x="150" y="590"/>
                    <a:pt x="145" y="587"/>
                    <a:pt x="139" y="587"/>
                  </a:cubicBezTo>
                  <a:cubicBezTo>
                    <a:pt x="134" y="587"/>
                    <a:pt x="128" y="590"/>
                    <a:pt x="112" y="595"/>
                  </a:cubicBezTo>
                  <a:lnTo>
                    <a:pt x="100" y="595"/>
                  </a:lnTo>
                  <a:cubicBezTo>
                    <a:pt x="100" y="595"/>
                    <a:pt x="89" y="595"/>
                    <a:pt x="89" y="606"/>
                  </a:cubicBezTo>
                  <a:cubicBezTo>
                    <a:pt x="78" y="606"/>
                    <a:pt x="78" y="606"/>
                    <a:pt x="67" y="618"/>
                  </a:cubicBezTo>
                  <a:lnTo>
                    <a:pt x="45" y="640"/>
                  </a:lnTo>
                  <a:cubicBezTo>
                    <a:pt x="33" y="650"/>
                    <a:pt x="23" y="673"/>
                    <a:pt x="23" y="684"/>
                  </a:cubicBezTo>
                  <a:cubicBezTo>
                    <a:pt x="11" y="684"/>
                    <a:pt x="11" y="717"/>
                    <a:pt x="0" y="729"/>
                  </a:cubicBezTo>
                  <a:lnTo>
                    <a:pt x="0" y="751"/>
                  </a:lnTo>
                  <a:lnTo>
                    <a:pt x="0" y="773"/>
                  </a:lnTo>
                  <a:cubicBezTo>
                    <a:pt x="0" y="795"/>
                    <a:pt x="0" y="806"/>
                    <a:pt x="11" y="828"/>
                  </a:cubicBezTo>
                  <a:cubicBezTo>
                    <a:pt x="11" y="840"/>
                    <a:pt x="23" y="851"/>
                    <a:pt x="23" y="862"/>
                  </a:cubicBezTo>
                  <a:lnTo>
                    <a:pt x="23" y="851"/>
                  </a:lnTo>
                  <a:cubicBezTo>
                    <a:pt x="33" y="884"/>
                    <a:pt x="45" y="907"/>
                    <a:pt x="67" y="917"/>
                  </a:cubicBezTo>
                  <a:cubicBezTo>
                    <a:pt x="78" y="940"/>
                    <a:pt x="89" y="951"/>
                    <a:pt x="100" y="973"/>
                  </a:cubicBezTo>
                  <a:cubicBezTo>
                    <a:pt x="122" y="996"/>
                    <a:pt x="144" y="1018"/>
                    <a:pt x="178" y="1029"/>
                  </a:cubicBezTo>
                  <a:cubicBezTo>
                    <a:pt x="189" y="1029"/>
                    <a:pt x="201" y="1040"/>
                    <a:pt x="211" y="1040"/>
                  </a:cubicBezTo>
                  <a:cubicBezTo>
                    <a:pt x="233" y="1040"/>
                    <a:pt x="245" y="1029"/>
                    <a:pt x="256" y="1018"/>
                  </a:cubicBezTo>
                  <a:cubicBezTo>
                    <a:pt x="267" y="1018"/>
                    <a:pt x="278" y="1006"/>
                    <a:pt x="289" y="1006"/>
                  </a:cubicBezTo>
                  <a:cubicBezTo>
                    <a:pt x="300" y="984"/>
                    <a:pt x="312" y="973"/>
                    <a:pt x="322" y="951"/>
                  </a:cubicBezTo>
                  <a:lnTo>
                    <a:pt x="322" y="929"/>
                  </a:lnTo>
                  <a:cubicBezTo>
                    <a:pt x="334" y="917"/>
                    <a:pt x="334" y="917"/>
                    <a:pt x="334" y="907"/>
                  </a:cubicBezTo>
                  <a:lnTo>
                    <a:pt x="345" y="917"/>
                  </a:lnTo>
                  <a:cubicBezTo>
                    <a:pt x="356" y="929"/>
                    <a:pt x="367" y="929"/>
                    <a:pt x="389" y="940"/>
                  </a:cubicBezTo>
                  <a:lnTo>
                    <a:pt x="423" y="940"/>
                  </a:lnTo>
                  <a:cubicBezTo>
                    <a:pt x="423" y="951"/>
                    <a:pt x="411" y="962"/>
                    <a:pt x="411" y="962"/>
                  </a:cubicBezTo>
                  <a:lnTo>
                    <a:pt x="411" y="973"/>
                  </a:lnTo>
                  <a:cubicBezTo>
                    <a:pt x="401" y="984"/>
                    <a:pt x="401" y="996"/>
                    <a:pt x="401" y="1006"/>
                  </a:cubicBezTo>
                  <a:cubicBezTo>
                    <a:pt x="389" y="1029"/>
                    <a:pt x="389" y="1051"/>
                    <a:pt x="389" y="1062"/>
                  </a:cubicBezTo>
                  <a:cubicBezTo>
                    <a:pt x="389" y="1085"/>
                    <a:pt x="389" y="1095"/>
                    <a:pt x="401" y="1107"/>
                  </a:cubicBezTo>
                  <a:lnTo>
                    <a:pt x="401" y="1118"/>
                  </a:lnTo>
                  <a:cubicBezTo>
                    <a:pt x="401" y="1129"/>
                    <a:pt x="401" y="1140"/>
                    <a:pt x="411" y="1162"/>
                  </a:cubicBezTo>
                  <a:cubicBezTo>
                    <a:pt x="423" y="1184"/>
                    <a:pt x="423" y="1196"/>
                    <a:pt x="434" y="1207"/>
                  </a:cubicBezTo>
                  <a:cubicBezTo>
                    <a:pt x="445" y="1218"/>
                    <a:pt x="456" y="1229"/>
                    <a:pt x="467" y="1229"/>
                  </a:cubicBezTo>
                  <a:lnTo>
                    <a:pt x="467" y="1240"/>
                  </a:lnTo>
                  <a:cubicBezTo>
                    <a:pt x="478" y="1240"/>
                    <a:pt x="490" y="1251"/>
                    <a:pt x="500" y="1251"/>
                  </a:cubicBezTo>
                  <a:cubicBezTo>
                    <a:pt x="500" y="1263"/>
                    <a:pt x="500" y="1263"/>
                    <a:pt x="512" y="1263"/>
                  </a:cubicBezTo>
                  <a:lnTo>
                    <a:pt x="589" y="1263"/>
                  </a:lnTo>
                  <a:cubicBezTo>
                    <a:pt x="601" y="1263"/>
                    <a:pt x="601" y="1251"/>
                    <a:pt x="612" y="1251"/>
                  </a:cubicBezTo>
                  <a:cubicBezTo>
                    <a:pt x="612" y="1251"/>
                    <a:pt x="623" y="1251"/>
                    <a:pt x="623" y="1240"/>
                  </a:cubicBezTo>
                  <a:cubicBezTo>
                    <a:pt x="634" y="1251"/>
                    <a:pt x="634" y="1263"/>
                    <a:pt x="645" y="1273"/>
                  </a:cubicBezTo>
                  <a:lnTo>
                    <a:pt x="678" y="1307"/>
                  </a:lnTo>
                  <a:cubicBezTo>
                    <a:pt x="701" y="1318"/>
                    <a:pt x="712" y="1329"/>
                    <a:pt x="734" y="1340"/>
                  </a:cubicBezTo>
                  <a:cubicBezTo>
                    <a:pt x="757" y="1352"/>
                    <a:pt x="779" y="1352"/>
                    <a:pt x="801" y="1352"/>
                  </a:cubicBezTo>
                  <a:cubicBezTo>
                    <a:pt x="809" y="1355"/>
                    <a:pt x="816" y="1356"/>
                    <a:pt x="824" y="1356"/>
                  </a:cubicBezTo>
                  <a:cubicBezTo>
                    <a:pt x="839" y="1356"/>
                    <a:pt x="857" y="1352"/>
                    <a:pt x="879" y="1352"/>
                  </a:cubicBezTo>
                  <a:lnTo>
                    <a:pt x="945" y="1318"/>
                  </a:lnTo>
                  <a:cubicBezTo>
                    <a:pt x="967" y="1296"/>
                    <a:pt x="979" y="1285"/>
                    <a:pt x="990" y="1263"/>
                  </a:cubicBezTo>
                  <a:cubicBezTo>
                    <a:pt x="1024" y="1218"/>
                    <a:pt x="1034" y="1184"/>
                    <a:pt x="1046" y="1140"/>
                  </a:cubicBezTo>
                  <a:cubicBezTo>
                    <a:pt x="1046" y="1118"/>
                    <a:pt x="1056" y="1085"/>
                    <a:pt x="1056" y="1051"/>
                  </a:cubicBezTo>
                  <a:cubicBezTo>
                    <a:pt x="1046" y="1029"/>
                    <a:pt x="1046" y="996"/>
                    <a:pt x="1046" y="973"/>
                  </a:cubicBezTo>
                  <a:lnTo>
                    <a:pt x="1046" y="973"/>
                  </a:lnTo>
                  <a:cubicBezTo>
                    <a:pt x="1056" y="984"/>
                    <a:pt x="1079" y="996"/>
                    <a:pt x="1101" y="1006"/>
                  </a:cubicBezTo>
                  <a:cubicBezTo>
                    <a:pt x="1116" y="1006"/>
                    <a:pt x="1131" y="1012"/>
                    <a:pt x="1145" y="1012"/>
                  </a:cubicBezTo>
                  <a:cubicBezTo>
                    <a:pt x="1153" y="1012"/>
                    <a:pt x="1160" y="1010"/>
                    <a:pt x="1168" y="1006"/>
                  </a:cubicBezTo>
                  <a:cubicBezTo>
                    <a:pt x="1179" y="1006"/>
                    <a:pt x="1212" y="1006"/>
                    <a:pt x="1224" y="996"/>
                  </a:cubicBezTo>
                  <a:cubicBezTo>
                    <a:pt x="1257" y="984"/>
                    <a:pt x="1279" y="962"/>
                    <a:pt x="1301" y="940"/>
                  </a:cubicBezTo>
                  <a:cubicBezTo>
                    <a:pt x="1323" y="907"/>
                    <a:pt x="1346" y="873"/>
                    <a:pt x="1357" y="828"/>
                  </a:cubicBezTo>
                  <a:lnTo>
                    <a:pt x="1357" y="773"/>
                  </a:lnTo>
                  <a:lnTo>
                    <a:pt x="1357" y="729"/>
                  </a:lnTo>
                  <a:cubicBezTo>
                    <a:pt x="1357" y="695"/>
                    <a:pt x="1346" y="662"/>
                    <a:pt x="1335" y="628"/>
                  </a:cubicBezTo>
                  <a:cubicBezTo>
                    <a:pt x="1323" y="618"/>
                    <a:pt x="1313" y="595"/>
                    <a:pt x="1301" y="584"/>
                  </a:cubicBezTo>
                  <a:cubicBezTo>
                    <a:pt x="1301" y="573"/>
                    <a:pt x="1301" y="573"/>
                    <a:pt x="1290" y="561"/>
                  </a:cubicBezTo>
                  <a:lnTo>
                    <a:pt x="1257" y="529"/>
                  </a:lnTo>
                  <a:cubicBezTo>
                    <a:pt x="1246" y="517"/>
                    <a:pt x="1234" y="517"/>
                    <a:pt x="1224" y="506"/>
                  </a:cubicBezTo>
                  <a:cubicBezTo>
                    <a:pt x="1234" y="484"/>
                    <a:pt x="1246" y="450"/>
                    <a:pt x="1246" y="417"/>
                  </a:cubicBezTo>
                  <a:cubicBezTo>
                    <a:pt x="1268" y="373"/>
                    <a:pt x="1268" y="317"/>
                    <a:pt x="1246" y="262"/>
                  </a:cubicBezTo>
                  <a:cubicBezTo>
                    <a:pt x="1234" y="239"/>
                    <a:pt x="1224" y="217"/>
                    <a:pt x="1202" y="195"/>
                  </a:cubicBezTo>
                  <a:lnTo>
                    <a:pt x="1168" y="161"/>
                  </a:lnTo>
                  <a:cubicBezTo>
                    <a:pt x="1168" y="161"/>
                    <a:pt x="1157" y="161"/>
                    <a:pt x="1157" y="150"/>
                  </a:cubicBezTo>
                  <a:lnTo>
                    <a:pt x="1145" y="139"/>
                  </a:lnTo>
                  <a:cubicBezTo>
                    <a:pt x="1135" y="128"/>
                    <a:pt x="1113" y="117"/>
                    <a:pt x="1090" y="106"/>
                  </a:cubicBezTo>
                  <a:cubicBezTo>
                    <a:pt x="1090" y="106"/>
                    <a:pt x="1079" y="106"/>
                    <a:pt x="1068" y="94"/>
                  </a:cubicBezTo>
                  <a:cubicBezTo>
                    <a:pt x="1034" y="94"/>
                    <a:pt x="1012" y="84"/>
                    <a:pt x="979" y="84"/>
                  </a:cubicBezTo>
                  <a:cubicBezTo>
                    <a:pt x="957" y="94"/>
                    <a:pt x="935" y="94"/>
                    <a:pt x="912" y="94"/>
                  </a:cubicBezTo>
                  <a:cubicBezTo>
                    <a:pt x="868" y="117"/>
                    <a:pt x="846" y="150"/>
                    <a:pt x="823" y="195"/>
                  </a:cubicBezTo>
                  <a:cubicBezTo>
                    <a:pt x="823" y="183"/>
                    <a:pt x="823" y="183"/>
                    <a:pt x="812" y="173"/>
                  </a:cubicBezTo>
                  <a:cubicBezTo>
                    <a:pt x="812" y="150"/>
                    <a:pt x="801" y="139"/>
                    <a:pt x="790" y="117"/>
                  </a:cubicBezTo>
                  <a:cubicBezTo>
                    <a:pt x="779" y="117"/>
                    <a:pt x="779" y="106"/>
                    <a:pt x="779" y="106"/>
                  </a:cubicBezTo>
                  <a:lnTo>
                    <a:pt x="734" y="61"/>
                  </a:lnTo>
                  <a:cubicBezTo>
                    <a:pt x="734" y="61"/>
                    <a:pt x="723" y="61"/>
                    <a:pt x="723" y="50"/>
                  </a:cubicBezTo>
                  <a:cubicBezTo>
                    <a:pt x="712" y="39"/>
                    <a:pt x="690" y="28"/>
                    <a:pt x="668" y="17"/>
                  </a:cubicBezTo>
                  <a:cubicBezTo>
                    <a:pt x="645" y="6"/>
                    <a:pt x="620" y="0"/>
                    <a:pt x="59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20"/>
            <p:cNvSpPr/>
            <p:nvPr/>
          </p:nvSpPr>
          <p:spPr>
            <a:xfrm>
              <a:off x="4037552" y="1923855"/>
              <a:ext cx="7396" cy="10292"/>
            </a:xfrm>
            <a:custGeom>
              <a:avLst/>
              <a:gdLst/>
              <a:ahLst/>
              <a:cxnLst/>
              <a:rect l="l" t="t" r="r" b="b"/>
              <a:pathLst>
                <a:path w="212" h="295" extrusionOk="0">
                  <a:moveTo>
                    <a:pt x="189" y="0"/>
                  </a:moveTo>
                  <a:cubicBezTo>
                    <a:pt x="178" y="0"/>
                    <a:pt x="167" y="8"/>
                    <a:pt x="167" y="16"/>
                  </a:cubicBezTo>
                  <a:cubicBezTo>
                    <a:pt x="157" y="16"/>
                    <a:pt x="157" y="27"/>
                    <a:pt x="157" y="27"/>
                  </a:cubicBezTo>
                  <a:lnTo>
                    <a:pt x="157" y="39"/>
                  </a:lnTo>
                  <a:cubicBezTo>
                    <a:pt x="145" y="39"/>
                    <a:pt x="145" y="49"/>
                    <a:pt x="145" y="49"/>
                  </a:cubicBezTo>
                  <a:cubicBezTo>
                    <a:pt x="145" y="61"/>
                    <a:pt x="145" y="61"/>
                    <a:pt x="134" y="61"/>
                  </a:cubicBezTo>
                  <a:lnTo>
                    <a:pt x="134" y="72"/>
                  </a:lnTo>
                  <a:cubicBezTo>
                    <a:pt x="134" y="83"/>
                    <a:pt x="123" y="83"/>
                    <a:pt x="123" y="83"/>
                  </a:cubicBezTo>
                  <a:cubicBezTo>
                    <a:pt x="123" y="94"/>
                    <a:pt x="112" y="105"/>
                    <a:pt x="112" y="105"/>
                  </a:cubicBezTo>
                  <a:cubicBezTo>
                    <a:pt x="101" y="105"/>
                    <a:pt x="101" y="116"/>
                    <a:pt x="101" y="116"/>
                  </a:cubicBezTo>
                  <a:cubicBezTo>
                    <a:pt x="101" y="116"/>
                    <a:pt x="90" y="116"/>
                    <a:pt x="90" y="128"/>
                  </a:cubicBezTo>
                  <a:cubicBezTo>
                    <a:pt x="78" y="128"/>
                    <a:pt x="78" y="138"/>
                    <a:pt x="68" y="138"/>
                  </a:cubicBezTo>
                  <a:lnTo>
                    <a:pt x="45" y="161"/>
                  </a:lnTo>
                  <a:lnTo>
                    <a:pt x="34" y="161"/>
                  </a:lnTo>
                  <a:cubicBezTo>
                    <a:pt x="23" y="172"/>
                    <a:pt x="23" y="172"/>
                    <a:pt x="12" y="172"/>
                  </a:cubicBezTo>
                  <a:cubicBezTo>
                    <a:pt x="12" y="183"/>
                    <a:pt x="1" y="194"/>
                    <a:pt x="12" y="205"/>
                  </a:cubicBezTo>
                  <a:cubicBezTo>
                    <a:pt x="12" y="205"/>
                    <a:pt x="23" y="205"/>
                    <a:pt x="23" y="194"/>
                  </a:cubicBezTo>
                  <a:cubicBezTo>
                    <a:pt x="34" y="205"/>
                    <a:pt x="34" y="217"/>
                    <a:pt x="45" y="227"/>
                  </a:cubicBezTo>
                  <a:lnTo>
                    <a:pt x="78" y="261"/>
                  </a:lnTo>
                  <a:cubicBezTo>
                    <a:pt x="101" y="272"/>
                    <a:pt x="112" y="283"/>
                    <a:pt x="123" y="294"/>
                  </a:cubicBezTo>
                  <a:lnTo>
                    <a:pt x="134" y="283"/>
                  </a:lnTo>
                  <a:cubicBezTo>
                    <a:pt x="134" y="272"/>
                    <a:pt x="145" y="261"/>
                    <a:pt x="145" y="250"/>
                  </a:cubicBezTo>
                  <a:lnTo>
                    <a:pt x="145" y="227"/>
                  </a:lnTo>
                  <a:cubicBezTo>
                    <a:pt x="157" y="205"/>
                    <a:pt x="167" y="183"/>
                    <a:pt x="167" y="161"/>
                  </a:cubicBezTo>
                  <a:cubicBezTo>
                    <a:pt x="190" y="128"/>
                    <a:pt x="212" y="94"/>
                    <a:pt x="212" y="49"/>
                  </a:cubicBezTo>
                  <a:lnTo>
                    <a:pt x="212" y="27"/>
                  </a:lnTo>
                  <a:cubicBezTo>
                    <a:pt x="212" y="16"/>
                    <a:pt x="212" y="5"/>
                    <a:pt x="201" y="5"/>
                  </a:cubicBezTo>
                  <a:cubicBezTo>
                    <a:pt x="198" y="2"/>
                    <a:pt x="193" y="0"/>
                    <a:pt x="1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20"/>
            <p:cNvSpPr/>
            <p:nvPr/>
          </p:nvSpPr>
          <p:spPr>
            <a:xfrm>
              <a:off x="4017770" y="1887920"/>
              <a:ext cx="42319" cy="43505"/>
            </a:xfrm>
            <a:custGeom>
              <a:avLst/>
              <a:gdLst/>
              <a:ahLst/>
              <a:cxnLst/>
              <a:rect l="l" t="t" r="r" b="b"/>
              <a:pathLst>
                <a:path w="1213" h="1247" extrusionOk="0">
                  <a:moveTo>
                    <a:pt x="645" y="1"/>
                  </a:moveTo>
                  <a:cubicBezTo>
                    <a:pt x="635" y="12"/>
                    <a:pt x="635" y="23"/>
                    <a:pt x="645" y="23"/>
                  </a:cubicBezTo>
                  <a:cubicBezTo>
                    <a:pt x="657" y="45"/>
                    <a:pt x="679" y="68"/>
                    <a:pt x="690" y="90"/>
                  </a:cubicBezTo>
                  <a:lnTo>
                    <a:pt x="690" y="112"/>
                  </a:lnTo>
                  <a:cubicBezTo>
                    <a:pt x="690" y="123"/>
                    <a:pt x="701" y="123"/>
                    <a:pt x="701" y="134"/>
                  </a:cubicBezTo>
                  <a:cubicBezTo>
                    <a:pt x="712" y="179"/>
                    <a:pt x="712" y="212"/>
                    <a:pt x="712" y="256"/>
                  </a:cubicBezTo>
                  <a:cubicBezTo>
                    <a:pt x="701" y="268"/>
                    <a:pt x="701" y="268"/>
                    <a:pt x="701" y="279"/>
                  </a:cubicBezTo>
                  <a:cubicBezTo>
                    <a:pt x="701" y="290"/>
                    <a:pt x="690" y="301"/>
                    <a:pt x="690" y="312"/>
                  </a:cubicBezTo>
                  <a:cubicBezTo>
                    <a:pt x="645" y="390"/>
                    <a:pt x="568" y="424"/>
                    <a:pt x="490" y="434"/>
                  </a:cubicBezTo>
                  <a:cubicBezTo>
                    <a:pt x="423" y="434"/>
                    <a:pt x="356" y="390"/>
                    <a:pt x="345" y="323"/>
                  </a:cubicBezTo>
                  <a:cubicBezTo>
                    <a:pt x="345" y="312"/>
                    <a:pt x="334" y="301"/>
                    <a:pt x="312" y="301"/>
                  </a:cubicBezTo>
                  <a:cubicBezTo>
                    <a:pt x="301" y="301"/>
                    <a:pt x="301" y="323"/>
                    <a:pt x="289" y="335"/>
                  </a:cubicBezTo>
                  <a:cubicBezTo>
                    <a:pt x="289" y="345"/>
                    <a:pt x="301" y="368"/>
                    <a:pt x="301" y="379"/>
                  </a:cubicBezTo>
                  <a:cubicBezTo>
                    <a:pt x="289" y="434"/>
                    <a:pt x="312" y="479"/>
                    <a:pt x="356" y="501"/>
                  </a:cubicBezTo>
                  <a:lnTo>
                    <a:pt x="345" y="513"/>
                  </a:lnTo>
                  <a:lnTo>
                    <a:pt x="334" y="523"/>
                  </a:lnTo>
                  <a:lnTo>
                    <a:pt x="279" y="579"/>
                  </a:lnTo>
                  <a:cubicBezTo>
                    <a:pt x="279" y="590"/>
                    <a:pt x="267" y="602"/>
                    <a:pt x="256" y="624"/>
                  </a:cubicBezTo>
                  <a:cubicBezTo>
                    <a:pt x="256" y="634"/>
                    <a:pt x="245" y="646"/>
                    <a:pt x="245" y="646"/>
                  </a:cubicBezTo>
                  <a:lnTo>
                    <a:pt x="234" y="634"/>
                  </a:lnTo>
                  <a:lnTo>
                    <a:pt x="223" y="624"/>
                  </a:lnTo>
                  <a:lnTo>
                    <a:pt x="200" y="602"/>
                  </a:lnTo>
                  <a:cubicBezTo>
                    <a:pt x="190" y="590"/>
                    <a:pt x="178" y="590"/>
                    <a:pt x="168" y="590"/>
                  </a:cubicBezTo>
                  <a:lnTo>
                    <a:pt x="156" y="590"/>
                  </a:lnTo>
                  <a:cubicBezTo>
                    <a:pt x="134" y="579"/>
                    <a:pt x="111" y="579"/>
                    <a:pt x="89" y="579"/>
                  </a:cubicBezTo>
                  <a:cubicBezTo>
                    <a:pt x="79" y="579"/>
                    <a:pt x="67" y="579"/>
                    <a:pt x="67" y="590"/>
                  </a:cubicBezTo>
                  <a:cubicBezTo>
                    <a:pt x="34" y="602"/>
                    <a:pt x="12" y="612"/>
                    <a:pt x="0" y="634"/>
                  </a:cubicBezTo>
                  <a:cubicBezTo>
                    <a:pt x="0" y="657"/>
                    <a:pt x="0" y="679"/>
                    <a:pt x="12" y="701"/>
                  </a:cubicBezTo>
                  <a:cubicBezTo>
                    <a:pt x="19" y="709"/>
                    <a:pt x="33" y="717"/>
                    <a:pt x="44" y="717"/>
                  </a:cubicBezTo>
                  <a:cubicBezTo>
                    <a:pt x="49" y="717"/>
                    <a:pt x="53" y="716"/>
                    <a:pt x="56" y="713"/>
                  </a:cubicBezTo>
                  <a:lnTo>
                    <a:pt x="67" y="701"/>
                  </a:lnTo>
                  <a:lnTo>
                    <a:pt x="89" y="701"/>
                  </a:lnTo>
                  <a:cubicBezTo>
                    <a:pt x="101" y="701"/>
                    <a:pt x="111" y="713"/>
                    <a:pt x="123" y="713"/>
                  </a:cubicBezTo>
                  <a:lnTo>
                    <a:pt x="134" y="723"/>
                  </a:lnTo>
                  <a:cubicBezTo>
                    <a:pt x="145" y="723"/>
                    <a:pt x="145" y="735"/>
                    <a:pt x="156" y="735"/>
                  </a:cubicBezTo>
                  <a:cubicBezTo>
                    <a:pt x="168" y="735"/>
                    <a:pt x="168" y="746"/>
                    <a:pt x="178" y="746"/>
                  </a:cubicBezTo>
                  <a:lnTo>
                    <a:pt x="178" y="757"/>
                  </a:lnTo>
                  <a:lnTo>
                    <a:pt x="190" y="757"/>
                  </a:lnTo>
                  <a:cubicBezTo>
                    <a:pt x="212" y="779"/>
                    <a:pt x="212" y="802"/>
                    <a:pt x="223" y="835"/>
                  </a:cubicBezTo>
                  <a:cubicBezTo>
                    <a:pt x="234" y="835"/>
                    <a:pt x="234" y="846"/>
                    <a:pt x="234" y="846"/>
                  </a:cubicBezTo>
                  <a:lnTo>
                    <a:pt x="234" y="857"/>
                  </a:lnTo>
                  <a:lnTo>
                    <a:pt x="234" y="868"/>
                  </a:lnTo>
                  <a:lnTo>
                    <a:pt x="234" y="879"/>
                  </a:lnTo>
                  <a:lnTo>
                    <a:pt x="234" y="891"/>
                  </a:lnTo>
                  <a:lnTo>
                    <a:pt x="234" y="901"/>
                  </a:lnTo>
                  <a:cubicBezTo>
                    <a:pt x="234" y="924"/>
                    <a:pt x="234" y="946"/>
                    <a:pt x="256" y="957"/>
                  </a:cubicBezTo>
                  <a:cubicBezTo>
                    <a:pt x="256" y="968"/>
                    <a:pt x="267" y="968"/>
                    <a:pt x="267" y="968"/>
                  </a:cubicBezTo>
                  <a:cubicBezTo>
                    <a:pt x="279" y="957"/>
                    <a:pt x="279" y="946"/>
                    <a:pt x="289" y="935"/>
                  </a:cubicBezTo>
                  <a:lnTo>
                    <a:pt x="289" y="913"/>
                  </a:lnTo>
                  <a:cubicBezTo>
                    <a:pt x="301" y="901"/>
                    <a:pt x="301" y="901"/>
                    <a:pt x="301" y="891"/>
                  </a:cubicBezTo>
                  <a:lnTo>
                    <a:pt x="312" y="901"/>
                  </a:lnTo>
                  <a:cubicBezTo>
                    <a:pt x="323" y="868"/>
                    <a:pt x="323" y="835"/>
                    <a:pt x="323" y="802"/>
                  </a:cubicBezTo>
                  <a:cubicBezTo>
                    <a:pt x="334" y="802"/>
                    <a:pt x="334" y="790"/>
                    <a:pt x="345" y="790"/>
                  </a:cubicBezTo>
                  <a:lnTo>
                    <a:pt x="345" y="779"/>
                  </a:lnTo>
                  <a:lnTo>
                    <a:pt x="378" y="779"/>
                  </a:lnTo>
                  <a:cubicBezTo>
                    <a:pt x="390" y="768"/>
                    <a:pt x="401" y="746"/>
                    <a:pt x="401" y="735"/>
                  </a:cubicBezTo>
                  <a:lnTo>
                    <a:pt x="401" y="723"/>
                  </a:lnTo>
                  <a:lnTo>
                    <a:pt x="401" y="701"/>
                  </a:lnTo>
                  <a:lnTo>
                    <a:pt x="401" y="691"/>
                  </a:lnTo>
                  <a:lnTo>
                    <a:pt x="401" y="679"/>
                  </a:lnTo>
                  <a:lnTo>
                    <a:pt x="401" y="657"/>
                  </a:lnTo>
                  <a:lnTo>
                    <a:pt x="401" y="646"/>
                  </a:lnTo>
                  <a:lnTo>
                    <a:pt x="412" y="646"/>
                  </a:lnTo>
                  <a:lnTo>
                    <a:pt x="412" y="634"/>
                  </a:lnTo>
                  <a:cubicBezTo>
                    <a:pt x="412" y="634"/>
                    <a:pt x="412" y="624"/>
                    <a:pt x="423" y="624"/>
                  </a:cubicBezTo>
                  <a:lnTo>
                    <a:pt x="423" y="612"/>
                  </a:lnTo>
                  <a:cubicBezTo>
                    <a:pt x="434" y="612"/>
                    <a:pt x="434" y="612"/>
                    <a:pt x="445" y="602"/>
                  </a:cubicBezTo>
                  <a:cubicBezTo>
                    <a:pt x="457" y="602"/>
                    <a:pt x="457" y="590"/>
                    <a:pt x="467" y="590"/>
                  </a:cubicBezTo>
                  <a:lnTo>
                    <a:pt x="501" y="590"/>
                  </a:lnTo>
                  <a:cubicBezTo>
                    <a:pt x="501" y="579"/>
                    <a:pt x="512" y="579"/>
                    <a:pt x="512" y="579"/>
                  </a:cubicBezTo>
                  <a:lnTo>
                    <a:pt x="523" y="590"/>
                  </a:lnTo>
                  <a:lnTo>
                    <a:pt x="546" y="590"/>
                  </a:lnTo>
                  <a:cubicBezTo>
                    <a:pt x="556" y="590"/>
                    <a:pt x="568" y="590"/>
                    <a:pt x="579" y="579"/>
                  </a:cubicBezTo>
                  <a:cubicBezTo>
                    <a:pt x="590" y="568"/>
                    <a:pt x="612" y="557"/>
                    <a:pt x="635" y="545"/>
                  </a:cubicBezTo>
                  <a:cubicBezTo>
                    <a:pt x="645" y="545"/>
                    <a:pt x="645" y="535"/>
                    <a:pt x="645" y="535"/>
                  </a:cubicBezTo>
                  <a:cubicBezTo>
                    <a:pt x="657" y="535"/>
                    <a:pt x="668" y="535"/>
                    <a:pt x="679" y="523"/>
                  </a:cubicBezTo>
                  <a:lnTo>
                    <a:pt x="701" y="523"/>
                  </a:lnTo>
                  <a:lnTo>
                    <a:pt x="768" y="557"/>
                  </a:lnTo>
                  <a:lnTo>
                    <a:pt x="801" y="557"/>
                  </a:lnTo>
                  <a:cubicBezTo>
                    <a:pt x="813" y="568"/>
                    <a:pt x="823" y="579"/>
                    <a:pt x="846" y="590"/>
                  </a:cubicBezTo>
                  <a:cubicBezTo>
                    <a:pt x="852" y="593"/>
                    <a:pt x="858" y="595"/>
                    <a:pt x="862" y="595"/>
                  </a:cubicBezTo>
                  <a:cubicBezTo>
                    <a:pt x="874" y="595"/>
                    <a:pt x="879" y="587"/>
                    <a:pt x="879" y="579"/>
                  </a:cubicBezTo>
                  <a:lnTo>
                    <a:pt x="879" y="579"/>
                  </a:lnTo>
                  <a:cubicBezTo>
                    <a:pt x="879" y="602"/>
                    <a:pt x="868" y="634"/>
                    <a:pt x="868" y="657"/>
                  </a:cubicBezTo>
                  <a:lnTo>
                    <a:pt x="879" y="668"/>
                  </a:lnTo>
                  <a:cubicBezTo>
                    <a:pt x="879" y="701"/>
                    <a:pt x="879" y="723"/>
                    <a:pt x="890" y="746"/>
                  </a:cubicBezTo>
                  <a:cubicBezTo>
                    <a:pt x="868" y="768"/>
                    <a:pt x="857" y="790"/>
                    <a:pt x="835" y="812"/>
                  </a:cubicBezTo>
                  <a:cubicBezTo>
                    <a:pt x="835" y="812"/>
                    <a:pt x="823" y="824"/>
                    <a:pt x="813" y="824"/>
                  </a:cubicBezTo>
                  <a:cubicBezTo>
                    <a:pt x="801" y="835"/>
                    <a:pt x="779" y="835"/>
                    <a:pt x="768" y="846"/>
                  </a:cubicBezTo>
                  <a:lnTo>
                    <a:pt x="746" y="846"/>
                  </a:lnTo>
                  <a:cubicBezTo>
                    <a:pt x="734" y="846"/>
                    <a:pt x="724" y="846"/>
                    <a:pt x="712" y="835"/>
                  </a:cubicBezTo>
                  <a:cubicBezTo>
                    <a:pt x="701" y="835"/>
                    <a:pt x="701" y="824"/>
                    <a:pt x="690" y="812"/>
                  </a:cubicBezTo>
                  <a:lnTo>
                    <a:pt x="690" y="802"/>
                  </a:lnTo>
                  <a:lnTo>
                    <a:pt x="690" y="790"/>
                  </a:lnTo>
                  <a:lnTo>
                    <a:pt x="690" y="779"/>
                  </a:lnTo>
                  <a:cubicBezTo>
                    <a:pt x="701" y="735"/>
                    <a:pt x="712" y="701"/>
                    <a:pt x="701" y="657"/>
                  </a:cubicBezTo>
                  <a:cubicBezTo>
                    <a:pt x="701" y="646"/>
                    <a:pt x="690" y="634"/>
                    <a:pt x="679" y="634"/>
                  </a:cubicBezTo>
                  <a:cubicBezTo>
                    <a:pt x="668" y="634"/>
                    <a:pt x="657" y="646"/>
                    <a:pt x="657" y="657"/>
                  </a:cubicBezTo>
                  <a:lnTo>
                    <a:pt x="657" y="668"/>
                  </a:lnTo>
                  <a:lnTo>
                    <a:pt x="645" y="668"/>
                  </a:lnTo>
                  <a:cubicBezTo>
                    <a:pt x="641" y="666"/>
                    <a:pt x="637" y="665"/>
                    <a:pt x="634" y="665"/>
                  </a:cubicBezTo>
                  <a:cubicBezTo>
                    <a:pt x="619" y="665"/>
                    <a:pt x="610" y="683"/>
                    <a:pt x="601" y="701"/>
                  </a:cubicBezTo>
                  <a:lnTo>
                    <a:pt x="601" y="735"/>
                  </a:lnTo>
                  <a:lnTo>
                    <a:pt x="568" y="735"/>
                  </a:lnTo>
                  <a:cubicBezTo>
                    <a:pt x="479" y="757"/>
                    <a:pt x="412" y="812"/>
                    <a:pt x="368" y="891"/>
                  </a:cubicBezTo>
                  <a:cubicBezTo>
                    <a:pt x="368" y="901"/>
                    <a:pt x="368" y="913"/>
                    <a:pt x="356" y="924"/>
                  </a:cubicBezTo>
                  <a:lnTo>
                    <a:pt x="390" y="924"/>
                  </a:lnTo>
                  <a:cubicBezTo>
                    <a:pt x="390" y="935"/>
                    <a:pt x="378" y="946"/>
                    <a:pt x="378" y="946"/>
                  </a:cubicBezTo>
                  <a:lnTo>
                    <a:pt x="378" y="957"/>
                  </a:lnTo>
                  <a:cubicBezTo>
                    <a:pt x="368" y="968"/>
                    <a:pt x="368" y="980"/>
                    <a:pt x="368" y="990"/>
                  </a:cubicBezTo>
                  <a:cubicBezTo>
                    <a:pt x="356" y="1013"/>
                    <a:pt x="356" y="1035"/>
                    <a:pt x="356" y="1046"/>
                  </a:cubicBezTo>
                  <a:cubicBezTo>
                    <a:pt x="356" y="1069"/>
                    <a:pt x="356" y="1079"/>
                    <a:pt x="368" y="1091"/>
                  </a:cubicBezTo>
                  <a:lnTo>
                    <a:pt x="368" y="1102"/>
                  </a:lnTo>
                  <a:cubicBezTo>
                    <a:pt x="368" y="1113"/>
                    <a:pt x="368" y="1124"/>
                    <a:pt x="378" y="1146"/>
                  </a:cubicBezTo>
                  <a:cubicBezTo>
                    <a:pt x="390" y="1168"/>
                    <a:pt x="390" y="1180"/>
                    <a:pt x="401" y="1191"/>
                  </a:cubicBezTo>
                  <a:cubicBezTo>
                    <a:pt x="412" y="1202"/>
                    <a:pt x="423" y="1213"/>
                    <a:pt x="434" y="1213"/>
                  </a:cubicBezTo>
                  <a:lnTo>
                    <a:pt x="434" y="1224"/>
                  </a:lnTo>
                  <a:cubicBezTo>
                    <a:pt x="445" y="1224"/>
                    <a:pt x="457" y="1235"/>
                    <a:pt x="467" y="1235"/>
                  </a:cubicBezTo>
                  <a:cubicBezTo>
                    <a:pt x="467" y="1247"/>
                    <a:pt x="467" y="1247"/>
                    <a:pt x="479" y="1247"/>
                  </a:cubicBezTo>
                  <a:lnTo>
                    <a:pt x="556" y="1247"/>
                  </a:lnTo>
                  <a:lnTo>
                    <a:pt x="534" y="1224"/>
                  </a:lnTo>
                  <a:cubicBezTo>
                    <a:pt x="523" y="1202"/>
                    <a:pt x="512" y="1191"/>
                    <a:pt x="501" y="1180"/>
                  </a:cubicBezTo>
                  <a:lnTo>
                    <a:pt x="479" y="1158"/>
                  </a:lnTo>
                  <a:cubicBezTo>
                    <a:pt x="490" y="1146"/>
                    <a:pt x="490" y="1135"/>
                    <a:pt x="490" y="1124"/>
                  </a:cubicBezTo>
                  <a:lnTo>
                    <a:pt x="457" y="1024"/>
                  </a:lnTo>
                  <a:lnTo>
                    <a:pt x="457" y="980"/>
                  </a:lnTo>
                  <a:cubicBezTo>
                    <a:pt x="457" y="968"/>
                    <a:pt x="467" y="946"/>
                    <a:pt x="467" y="935"/>
                  </a:cubicBezTo>
                  <a:cubicBezTo>
                    <a:pt x="490" y="868"/>
                    <a:pt x="546" y="824"/>
                    <a:pt x="601" y="812"/>
                  </a:cubicBezTo>
                  <a:cubicBezTo>
                    <a:pt x="612" y="879"/>
                    <a:pt x="657" y="935"/>
                    <a:pt x="734" y="968"/>
                  </a:cubicBezTo>
                  <a:cubicBezTo>
                    <a:pt x="753" y="977"/>
                    <a:pt x="773" y="983"/>
                    <a:pt x="793" y="983"/>
                  </a:cubicBezTo>
                  <a:cubicBezTo>
                    <a:pt x="821" y="983"/>
                    <a:pt x="848" y="972"/>
                    <a:pt x="868" y="946"/>
                  </a:cubicBezTo>
                  <a:cubicBezTo>
                    <a:pt x="879" y="935"/>
                    <a:pt x="890" y="924"/>
                    <a:pt x="890" y="913"/>
                  </a:cubicBezTo>
                  <a:lnTo>
                    <a:pt x="912" y="913"/>
                  </a:lnTo>
                  <a:cubicBezTo>
                    <a:pt x="912" y="924"/>
                    <a:pt x="924" y="924"/>
                    <a:pt x="924" y="924"/>
                  </a:cubicBezTo>
                  <a:lnTo>
                    <a:pt x="924" y="935"/>
                  </a:lnTo>
                  <a:lnTo>
                    <a:pt x="934" y="935"/>
                  </a:lnTo>
                  <a:lnTo>
                    <a:pt x="934" y="946"/>
                  </a:lnTo>
                  <a:lnTo>
                    <a:pt x="946" y="946"/>
                  </a:lnTo>
                  <a:lnTo>
                    <a:pt x="946" y="968"/>
                  </a:lnTo>
                  <a:lnTo>
                    <a:pt x="946" y="980"/>
                  </a:lnTo>
                  <a:lnTo>
                    <a:pt x="946" y="990"/>
                  </a:lnTo>
                  <a:cubicBezTo>
                    <a:pt x="934" y="1002"/>
                    <a:pt x="924" y="1024"/>
                    <a:pt x="912" y="1046"/>
                  </a:cubicBezTo>
                  <a:cubicBezTo>
                    <a:pt x="912" y="1057"/>
                    <a:pt x="912" y="1091"/>
                    <a:pt x="924" y="1102"/>
                  </a:cubicBezTo>
                  <a:cubicBezTo>
                    <a:pt x="931" y="1110"/>
                    <a:pt x="939" y="1118"/>
                    <a:pt x="947" y="1118"/>
                  </a:cubicBezTo>
                  <a:cubicBezTo>
                    <a:pt x="950" y="1118"/>
                    <a:pt x="954" y="1116"/>
                    <a:pt x="957" y="1113"/>
                  </a:cubicBezTo>
                  <a:cubicBezTo>
                    <a:pt x="991" y="1079"/>
                    <a:pt x="1013" y="1046"/>
                    <a:pt x="1013" y="1002"/>
                  </a:cubicBezTo>
                  <a:lnTo>
                    <a:pt x="1013" y="957"/>
                  </a:lnTo>
                  <a:cubicBezTo>
                    <a:pt x="1013" y="968"/>
                    <a:pt x="1023" y="968"/>
                    <a:pt x="1023" y="968"/>
                  </a:cubicBezTo>
                  <a:cubicBezTo>
                    <a:pt x="1023" y="957"/>
                    <a:pt x="1023" y="935"/>
                    <a:pt x="1013" y="924"/>
                  </a:cubicBezTo>
                  <a:cubicBezTo>
                    <a:pt x="1013" y="891"/>
                    <a:pt x="991" y="868"/>
                    <a:pt x="979" y="857"/>
                  </a:cubicBezTo>
                  <a:cubicBezTo>
                    <a:pt x="979" y="846"/>
                    <a:pt x="968" y="846"/>
                    <a:pt x="968" y="835"/>
                  </a:cubicBezTo>
                  <a:cubicBezTo>
                    <a:pt x="968" y="835"/>
                    <a:pt x="968" y="824"/>
                    <a:pt x="957" y="824"/>
                  </a:cubicBezTo>
                  <a:cubicBezTo>
                    <a:pt x="957" y="812"/>
                    <a:pt x="946" y="812"/>
                    <a:pt x="946" y="802"/>
                  </a:cubicBezTo>
                  <a:cubicBezTo>
                    <a:pt x="946" y="802"/>
                    <a:pt x="957" y="790"/>
                    <a:pt x="957" y="779"/>
                  </a:cubicBezTo>
                  <a:lnTo>
                    <a:pt x="957" y="768"/>
                  </a:lnTo>
                  <a:cubicBezTo>
                    <a:pt x="968" y="746"/>
                    <a:pt x="968" y="735"/>
                    <a:pt x="968" y="723"/>
                  </a:cubicBezTo>
                  <a:cubicBezTo>
                    <a:pt x="979" y="713"/>
                    <a:pt x="979" y="701"/>
                    <a:pt x="979" y="701"/>
                  </a:cubicBezTo>
                  <a:lnTo>
                    <a:pt x="979" y="691"/>
                  </a:lnTo>
                  <a:lnTo>
                    <a:pt x="979" y="679"/>
                  </a:lnTo>
                  <a:cubicBezTo>
                    <a:pt x="991" y="668"/>
                    <a:pt x="1001" y="657"/>
                    <a:pt x="1001" y="634"/>
                  </a:cubicBezTo>
                  <a:cubicBezTo>
                    <a:pt x="1013" y="634"/>
                    <a:pt x="1013" y="624"/>
                    <a:pt x="1013" y="624"/>
                  </a:cubicBezTo>
                  <a:cubicBezTo>
                    <a:pt x="1013" y="612"/>
                    <a:pt x="1023" y="612"/>
                    <a:pt x="1023" y="602"/>
                  </a:cubicBezTo>
                  <a:cubicBezTo>
                    <a:pt x="1046" y="579"/>
                    <a:pt x="1068" y="557"/>
                    <a:pt x="1090" y="545"/>
                  </a:cubicBezTo>
                  <a:cubicBezTo>
                    <a:pt x="1102" y="535"/>
                    <a:pt x="1124" y="523"/>
                    <a:pt x="1135" y="523"/>
                  </a:cubicBezTo>
                  <a:lnTo>
                    <a:pt x="1146" y="523"/>
                  </a:lnTo>
                  <a:cubicBezTo>
                    <a:pt x="1157" y="523"/>
                    <a:pt x="1157" y="535"/>
                    <a:pt x="1169" y="535"/>
                  </a:cubicBezTo>
                  <a:cubicBezTo>
                    <a:pt x="1169" y="542"/>
                    <a:pt x="1174" y="550"/>
                    <a:pt x="1181" y="550"/>
                  </a:cubicBezTo>
                  <a:cubicBezTo>
                    <a:pt x="1184" y="550"/>
                    <a:pt x="1187" y="549"/>
                    <a:pt x="1191" y="545"/>
                  </a:cubicBezTo>
                  <a:cubicBezTo>
                    <a:pt x="1201" y="545"/>
                    <a:pt x="1213" y="523"/>
                    <a:pt x="1213" y="513"/>
                  </a:cubicBezTo>
                  <a:lnTo>
                    <a:pt x="1213" y="501"/>
                  </a:lnTo>
                  <a:cubicBezTo>
                    <a:pt x="1201" y="501"/>
                    <a:pt x="1201" y="501"/>
                    <a:pt x="1191" y="490"/>
                  </a:cubicBezTo>
                  <a:cubicBezTo>
                    <a:pt x="1201" y="490"/>
                    <a:pt x="1201" y="479"/>
                    <a:pt x="1201" y="468"/>
                  </a:cubicBezTo>
                  <a:lnTo>
                    <a:pt x="1179" y="468"/>
                  </a:lnTo>
                  <a:cubicBezTo>
                    <a:pt x="1157" y="446"/>
                    <a:pt x="1135" y="446"/>
                    <a:pt x="1102" y="446"/>
                  </a:cubicBezTo>
                  <a:cubicBezTo>
                    <a:pt x="1085" y="440"/>
                    <a:pt x="1068" y="437"/>
                    <a:pt x="1052" y="437"/>
                  </a:cubicBezTo>
                  <a:cubicBezTo>
                    <a:pt x="1035" y="437"/>
                    <a:pt x="1018" y="440"/>
                    <a:pt x="1001" y="446"/>
                  </a:cubicBezTo>
                  <a:cubicBezTo>
                    <a:pt x="946" y="468"/>
                    <a:pt x="902" y="513"/>
                    <a:pt x="890" y="568"/>
                  </a:cubicBezTo>
                  <a:cubicBezTo>
                    <a:pt x="890" y="557"/>
                    <a:pt x="890" y="535"/>
                    <a:pt x="879" y="523"/>
                  </a:cubicBezTo>
                  <a:cubicBezTo>
                    <a:pt x="857" y="490"/>
                    <a:pt x="823" y="457"/>
                    <a:pt x="813" y="412"/>
                  </a:cubicBezTo>
                  <a:cubicBezTo>
                    <a:pt x="801" y="379"/>
                    <a:pt x="801" y="335"/>
                    <a:pt x="813" y="301"/>
                  </a:cubicBezTo>
                  <a:cubicBezTo>
                    <a:pt x="835" y="223"/>
                    <a:pt x="912" y="167"/>
                    <a:pt x="991" y="157"/>
                  </a:cubicBezTo>
                  <a:cubicBezTo>
                    <a:pt x="1035" y="157"/>
                    <a:pt x="1035" y="78"/>
                    <a:pt x="1001" y="78"/>
                  </a:cubicBezTo>
                  <a:cubicBezTo>
                    <a:pt x="979" y="68"/>
                    <a:pt x="968" y="68"/>
                    <a:pt x="946" y="68"/>
                  </a:cubicBezTo>
                  <a:cubicBezTo>
                    <a:pt x="924" y="78"/>
                    <a:pt x="902" y="78"/>
                    <a:pt x="879" y="78"/>
                  </a:cubicBezTo>
                  <a:cubicBezTo>
                    <a:pt x="835" y="101"/>
                    <a:pt x="813" y="134"/>
                    <a:pt x="790" y="179"/>
                  </a:cubicBezTo>
                  <a:cubicBezTo>
                    <a:pt x="790" y="167"/>
                    <a:pt x="790" y="167"/>
                    <a:pt x="779" y="157"/>
                  </a:cubicBezTo>
                  <a:cubicBezTo>
                    <a:pt x="779" y="134"/>
                    <a:pt x="768" y="123"/>
                    <a:pt x="757" y="101"/>
                  </a:cubicBezTo>
                  <a:cubicBezTo>
                    <a:pt x="746" y="101"/>
                    <a:pt x="746" y="90"/>
                    <a:pt x="746" y="90"/>
                  </a:cubicBezTo>
                  <a:lnTo>
                    <a:pt x="701" y="45"/>
                  </a:lnTo>
                  <a:cubicBezTo>
                    <a:pt x="701" y="45"/>
                    <a:pt x="690" y="45"/>
                    <a:pt x="690" y="34"/>
                  </a:cubicBezTo>
                  <a:cubicBezTo>
                    <a:pt x="679" y="23"/>
                    <a:pt x="657" y="12"/>
                    <a:pt x="64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9" name="Google Shape;15439;p20"/>
          <p:cNvGrpSpPr/>
          <p:nvPr/>
        </p:nvGrpSpPr>
        <p:grpSpPr>
          <a:xfrm>
            <a:off x="6901103" y="3112788"/>
            <a:ext cx="2713548" cy="2571735"/>
            <a:chOff x="6901103" y="3112788"/>
            <a:chExt cx="2713548" cy="2571735"/>
          </a:xfrm>
        </p:grpSpPr>
        <p:grpSp>
          <p:nvGrpSpPr>
            <p:cNvPr id="15440" name="Google Shape;15440;p20"/>
            <p:cNvGrpSpPr/>
            <p:nvPr/>
          </p:nvGrpSpPr>
          <p:grpSpPr>
            <a:xfrm rot="-2700100" flipH="1">
              <a:off x="7104965" y="4235945"/>
              <a:ext cx="1352504" cy="1136874"/>
              <a:chOff x="4168732" y="1578984"/>
              <a:chExt cx="556852" cy="468086"/>
            </a:xfrm>
          </p:grpSpPr>
          <p:sp>
            <p:nvSpPr>
              <p:cNvPr id="15441" name="Google Shape;15441;p20"/>
              <p:cNvSpPr/>
              <p:nvPr/>
            </p:nvSpPr>
            <p:spPr>
              <a:xfrm>
                <a:off x="4624270" y="1578984"/>
                <a:ext cx="88510" cy="100232"/>
              </a:xfrm>
              <a:custGeom>
                <a:avLst/>
                <a:gdLst/>
                <a:ahLst/>
                <a:cxnLst/>
                <a:rect l="l" t="t" r="r" b="b"/>
                <a:pathLst>
                  <a:path w="2537" h="2873" extrusionOk="0">
                    <a:moveTo>
                      <a:pt x="1467" y="0"/>
                    </a:moveTo>
                    <a:cubicBezTo>
                      <a:pt x="1275" y="0"/>
                      <a:pt x="631" y="347"/>
                      <a:pt x="323" y="826"/>
                    </a:cubicBezTo>
                    <a:cubicBezTo>
                      <a:pt x="1" y="1315"/>
                      <a:pt x="1" y="1926"/>
                      <a:pt x="179" y="2294"/>
                    </a:cubicBezTo>
                    <a:cubicBezTo>
                      <a:pt x="345" y="2660"/>
                      <a:pt x="679" y="2872"/>
                      <a:pt x="679" y="2872"/>
                    </a:cubicBezTo>
                    <a:cubicBezTo>
                      <a:pt x="679" y="2872"/>
                      <a:pt x="1091" y="2594"/>
                      <a:pt x="1246" y="2527"/>
                    </a:cubicBezTo>
                    <a:cubicBezTo>
                      <a:pt x="1390" y="2472"/>
                      <a:pt x="1969" y="2393"/>
                      <a:pt x="2225" y="2227"/>
                    </a:cubicBezTo>
                    <a:cubicBezTo>
                      <a:pt x="2480" y="2071"/>
                      <a:pt x="2536" y="1682"/>
                      <a:pt x="2503" y="1449"/>
                    </a:cubicBezTo>
                    <a:cubicBezTo>
                      <a:pt x="2458" y="1215"/>
                      <a:pt x="1991" y="503"/>
                      <a:pt x="1902" y="381"/>
                    </a:cubicBezTo>
                    <a:cubicBezTo>
                      <a:pt x="1813" y="270"/>
                      <a:pt x="1647" y="25"/>
                      <a:pt x="1491" y="3"/>
                    </a:cubicBezTo>
                    <a:cubicBezTo>
                      <a:pt x="1484" y="1"/>
                      <a:pt x="1476" y="0"/>
                      <a:pt x="1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20"/>
              <p:cNvSpPr/>
              <p:nvPr/>
            </p:nvSpPr>
            <p:spPr>
              <a:xfrm>
                <a:off x="4624654" y="1578984"/>
                <a:ext cx="61332" cy="73927"/>
              </a:xfrm>
              <a:custGeom>
                <a:avLst/>
                <a:gdLst/>
                <a:ahLst/>
                <a:cxnLst/>
                <a:rect l="l" t="t" r="r" b="b"/>
                <a:pathLst>
                  <a:path w="1758" h="2119" extrusionOk="0">
                    <a:moveTo>
                      <a:pt x="1456" y="0"/>
                    </a:moveTo>
                    <a:cubicBezTo>
                      <a:pt x="1264" y="0"/>
                      <a:pt x="620" y="347"/>
                      <a:pt x="312" y="826"/>
                    </a:cubicBezTo>
                    <a:cubicBezTo>
                      <a:pt x="45" y="1226"/>
                      <a:pt x="0" y="1704"/>
                      <a:pt x="89" y="2071"/>
                    </a:cubicBezTo>
                    <a:cubicBezTo>
                      <a:pt x="181" y="2099"/>
                      <a:pt x="281" y="2119"/>
                      <a:pt x="382" y="2119"/>
                    </a:cubicBezTo>
                    <a:cubicBezTo>
                      <a:pt x="403" y="2119"/>
                      <a:pt x="424" y="2118"/>
                      <a:pt x="445" y="2116"/>
                    </a:cubicBezTo>
                    <a:cubicBezTo>
                      <a:pt x="746" y="2094"/>
                      <a:pt x="1013" y="1949"/>
                      <a:pt x="1224" y="1738"/>
                    </a:cubicBezTo>
                    <a:cubicBezTo>
                      <a:pt x="1424" y="1538"/>
                      <a:pt x="1580" y="1281"/>
                      <a:pt x="1658" y="1014"/>
                    </a:cubicBezTo>
                    <a:cubicBezTo>
                      <a:pt x="1747" y="737"/>
                      <a:pt x="1758" y="448"/>
                      <a:pt x="1713" y="158"/>
                    </a:cubicBezTo>
                    <a:cubicBezTo>
                      <a:pt x="1636" y="80"/>
                      <a:pt x="1557" y="13"/>
                      <a:pt x="1480" y="3"/>
                    </a:cubicBezTo>
                    <a:cubicBezTo>
                      <a:pt x="1473" y="1"/>
                      <a:pt x="1465" y="0"/>
                      <a:pt x="1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20"/>
              <p:cNvSpPr/>
              <p:nvPr/>
            </p:nvSpPr>
            <p:spPr>
              <a:xfrm>
                <a:off x="4663066" y="1592625"/>
                <a:ext cx="9350" cy="29515"/>
              </a:xfrm>
              <a:custGeom>
                <a:avLst/>
                <a:gdLst/>
                <a:ahLst/>
                <a:cxnLst/>
                <a:rect l="l" t="t" r="r" b="b"/>
                <a:pathLst>
                  <a:path w="268" h="846" extrusionOk="0">
                    <a:moveTo>
                      <a:pt x="1" y="1"/>
                    </a:moveTo>
                    <a:cubicBezTo>
                      <a:pt x="68" y="134"/>
                      <a:pt x="123" y="279"/>
                      <a:pt x="157" y="412"/>
                    </a:cubicBezTo>
                    <a:cubicBezTo>
                      <a:pt x="179" y="490"/>
                      <a:pt x="189" y="557"/>
                      <a:pt x="201" y="635"/>
                    </a:cubicBezTo>
                    <a:cubicBezTo>
                      <a:pt x="212" y="702"/>
                      <a:pt x="223" y="768"/>
                      <a:pt x="201" y="835"/>
                    </a:cubicBezTo>
                    <a:lnTo>
                      <a:pt x="256" y="846"/>
                    </a:lnTo>
                    <a:cubicBezTo>
                      <a:pt x="268" y="768"/>
                      <a:pt x="256" y="690"/>
                      <a:pt x="246" y="623"/>
                    </a:cubicBezTo>
                    <a:cubicBezTo>
                      <a:pt x="223" y="546"/>
                      <a:pt x="201" y="479"/>
                      <a:pt x="179" y="412"/>
                    </a:cubicBezTo>
                    <a:cubicBezTo>
                      <a:pt x="134" y="267"/>
                      <a:pt x="78" y="1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20"/>
              <p:cNvSpPr/>
              <p:nvPr/>
            </p:nvSpPr>
            <p:spPr>
              <a:xfrm>
                <a:off x="4674300" y="1603127"/>
                <a:ext cx="21770" cy="11652"/>
              </a:xfrm>
              <a:custGeom>
                <a:avLst/>
                <a:gdLst/>
                <a:ahLst/>
                <a:cxnLst/>
                <a:rect l="l" t="t" r="r" b="b"/>
                <a:pathLst>
                  <a:path w="624" h="334" extrusionOk="0">
                    <a:moveTo>
                      <a:pt x="624" y="0"/>
                    </a:moveTo>
                    <a:lnTo>
                      <a:pt x="624" y="0"/>
                    </a:lnTo>
                    <a:cubicBezTo>
                      <a:pt x="391" y="67"/>
                      <a:pt x="213" y="122"/>
                      <a:pt x="1" y="233"/>
                    </a:cubicBezTo>
                    <a:lnTo>
                      <a:pt x="1" y="334"/>
                    </a:lnTo>
                    <a:cubicBezTo>
                      <a:pt x="201" y="200"/>
                      <a:pt x="401" y="89"/>
                      <a:pt x="6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20"/>
              <p:cNvSpPr/>
              <p:nvPr/>
            </p:nvSpPr>
            <p:spPr>
              <a:xfrm>
                <a:off x="4661531" y="1628735"/>
                <a:ext cx="36492" cy="20584"/>
              </a:xfrm>
              <a:custGeom>
                <a:avLst/>
                <a:gdLst/>
                <a:ahLst/>
                <a:cxnLst/>
                <a:rect l="l" t="t" r="r" b="b"/>
                <a:pathLst>
                  <a:path w="1046" h="590" extrusionOk="0">
                    <a:moveTo>
                      <a:pt x="1046" y="0"/>
                    </a:moveTo>
                    <a:cubicBezTo>
                      <a:pt x="668" y="45"/>
                      <a:pt x="322" y="167"/>
                      <a:pt x="23" y="434"/>
                    </a:cubicBezTo>
                    <a:lnTo>
                      <a:pt x="0" y="589"/>
                    </a:lnTo>
                    <a:cubicBezTo>
                      <a:pt x="267" y="322"/>
                      <a:pt x="668" y="67"/>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20"/>
              <p:cNvSpPr/>
              <p:nvPr/>
            </p:nvSpPr>
            <p:spPr>
              <a:xfrm>
                <a:off x="4643668" y="1628316"/>
                <a:ext cx="14374" cy="33422"/>
              </a:xfrm>
              <a:custGeom>
                <a:avLst/>
                <a:gdLst/>
                <a:ahLst/>
                <a:cxnLst/>
                <a:rect l="l" t="t" r="r" b="b"/>
                <a:pathLst>
                  <a:path w="412" h="958" extrusionOk="0">
                    <a:moveTo>
                      <a:pt x="1" y="1"/>
                    </a:moveTo>
                    <a:cubicBezTo>
                      <a:pt x="223" y="268"/>
                      <a:pt x="345" y="613"/>
                      <a:pt x="323" y="957"/>
                    </a:cubicBezTo>
                    <a:lnTo>
                      <a:pt x="412" y="868"/>
                    </a:lnTo>
                    <a:cubicBezTo>
                      <a:pt x="401" y="512"/>
                      <a:pt x="245" y="2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20"/>
              <p:cNvSpPr/>
              <p:nvPr/>
            </p:nvSpPr>
            <p:spPr>
              <a:xfrm>
                <a:off x="4550935" y="1641783"/>
                <a:ext cx="67542" cy="87986"/>
              </a:xfrm>
              <a:custGeom>
                <a:avLst/>
                <a:gdLst/>
                <a:ahLst/>
                <a:cxnLst/>
                <a:rect l="l" t="t" r="r" b="b"/>
                <a:pathLst>
                  <a:path w="1936" h="2522" extrusionOk="0">
                    <a:moveTo>
                      <a:pt x="1143" y="0"/>
                    </a:moveTo>
                    <a:cubicBezTo>
                      <a:pt x="1129" y="0"/>
                      <a:pt x="1115" y="2"/>
                      <a:pt x="1102" y="4"/>
                    </a:cubicBezTo>
                    <a:cubicBezTo>
                      <a:pt x="734" y="71"/>
                      <a:pt x="423" y="571"/>
                      <a:pt x="279" y="828"/>
                    </a:cubicBezTo>
                    <a:cubicBezTo>
                      <a:pt x="0" y="1295"/>
                      <a:pt x="0" y="1829"/>
                      <a:pt x="368" y="2207"/>
                    </a:cubicBezTo>
                    <a:cubicBezTo>
                      <a:pt x="649" y="2488"/>
                      <a:pt x="991" y="2521"/>
                      <a:pt x="1133" y="2521"/>
                    </a:cubicBezTo>
                    <a:cubicBezTo>
                      <a:pt x="1176" y="2521"/>
                      <a:pt x="1201" y="2518"/>
                      <a:pt x="1201" y="2518"/>
                    </a:cubicBezTo>
                    <a:cubicBezTo>
                      <a:pt x="1208" y="2518"/>
                      <a:pt x="1216" y="2519"/>
                      <a:pt x="1225" y="2519"/>
                    </a:cubicBezTo>
                    <a:cubicBezTo>
                      <a:pt x="1277" y="2519"/>
                      <a:pt x="1376" y="2503"/>
                      <a:pt x="1602" y="2296"/>
                    </a:cubicBezTo>
                    <a:cubicBezTo>
                      <a:pt x="1880" y="2039"/>
                      <a:pt x="1935" y="1594"/>
                      <a:pt x="1891" y="1261"/>
                    </a:cubicBezTo>
                    <a:cubicBezTo>
                      <a:pt x="1838" y="929"/>
                      <a:pt x="1496" y="0"/>
                      <a:pt x="114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20"/>
              <p:cNvSpPr/>
              <p:nvPr/>
            </p:nvSpPr>
            <p:spPr>
              <a:xfrm>
                <a:off x="4551319" y="1641678"/>
                <a:ext cx="50482" cy="70787"/>
              </a:xfrm>
              <a:custGeom>
                <a:avLst/>
                <a:gdLst/>
                <a:ahLst/>
                <a:cxnLst/>
                <a:rect l="l" t="t" r="r" b="b"/>
                <a:pathLst>
                  <a:path w="1447" h="2029" extrusionOk="0">
                    <a:moveTo>
                      <a:pt x="1139" y="1"/>
                    </a:moveTo>
                    <a:cubicBezTo>
                      <a:pt x="1123" y="1"/>
                      <a:pt x="1107" y="3"/>
                      <a:pt x="1091" y="7"/>
                    </a:cubicBezTo>
                    <a:cubicBezTo>
                      <a:pt x="723" y="74"/>
                      <a:pt x="412" y="574"/>
                      <a:pt x="268" y="831"/>
                    </a:cubicBezTo>
                    <a:cubicBezTo>
                      <a:pt x="34" y="1231"/>
                      <a:pt x="1" y="1676"/>
                      <a:pt x="212" y="2020"/>
                    </a:cubicBezTo>
                    <a:cubicBezTo>
                      <a:pt x="245" y="2026"/>
                      <a:pt x="278" y="2029"/>
                      <a:pt x="312" y="2029"/>
                    </a:cubicBezTo>
                    <a:cubicBezTo>
                      <a:pt x="345" y="2029"/>
                      <a:pt x="378" y="2026"/>
                      <a:pt x="412" y="2020"/>
                    </a:cubicBezTo>
                    <a:cubicBezTo>
                      <a:pt x="668" y="1965"/>
                      <a:pt x="868" y="1775"/>
                      <a:pt x="957" y="1531"/>
                    </a:cubicBezTo>
                    <a:cubicBezTo>
                      <a:pt x="1002" y="1420"/>
                      <a:pt x="1024" y="1286"/>
                      <a:pt x="1046" y="1164"/>
                    </a:cubicBezTo>
                    <a:cubicBezTo>
                      <a:pt x="1079" y="1031"/>
                      <a:pt x="1124" y="897"/>
                      <a:pt x="1180" y="774"/>
                    </a:cubicBezTo>
                    <a:cubicBezTo>
                      <a:pt x="1257" y="586"/>
                      <a:pt x="1368" y="408"/>
                      <a:pt x="1447" y="218"/>
                    </a:cubicBezTo>
                    <a:cubicBezTo>
                      <a:pt x="1350" y="93"/>
                      <a:pt x="1245" y="1"/>
                      <a:pt x="113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20"/>
              <p:cNvSpPr/>
              <p:nvPr/>
            </p:nvSpPr>
            <p:spPr>
              <a:xfrm>
                <a:off x="4568763" y="1669868"/>
                <a:ext cx="19851" cy="17862"/>
              </a:xfrm>
              <a:custGeom>
                <a:avLst/>
                <a:gdLst/>
                <a:ahLst/>
                <a:cxnLst/>
                <a:rect l="l" t="t" r="r" b="b"/>
                <a:pathLst>
                  <a:path w="569" h="512" extrusionOk="0">
                    <a:moveTo>
                      <a:pt x="1" y="0"/>
                    </a:moveTo>
                    <a:cubicBezTo>
                      <a:pt x="112" y="67"/>
                      <a:pt x="212" y="144"/>
                      <a:pt x="312" y="223"/>
                    </a:cubicBezTo>
                    <a:cubicBezTo>
                      <a:pt x="401" y="312"/>
                      <a:pt x="490" y="401"/>
                      <a:pt x="557" y="512"/>
                    </a:cubicBezTo>
                    <a:lnTo>
                      <a:pt x="568" y="401"/>
                    </a:lnTo>
                    <a:cubicBezTo>
                      <a:pt x="490" y="300"/>
                      <a:pt x="435" y="267"/>
                      <a:pt x="334" y="200"/>
                    </a:cubicBezTo>
                    <a:cubicBezTo>
                      <a:pt x="235" y="122"/>
                      <a:pt x="112" y="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20"/>
              <p:cNvSpPr/>
              <p:nvPr/>
            </p:nvSpPr>
            <p:spPr>
              <a:xfrm>
                <a:off x="4591685" y="1684975"/>
                <a:ext cx="23305" cy="38481"/>
              </a:xfrm>
              <a:custGeom>
                <a:avLst/>
                <a:gdLst/>
                <a:ahLst/>
                <a:cxnLst/>
                <a:rect l="l" t="t" r="r" b="b"/>
                <a:pathLst>
                  <a:path w="668" h="1103" extrusionOk="0">
                    <a:moveTo>
                      <a:pt x="656" y="1"/>
                    </a:moveTo>
                    <a:cubicBezTo>
                      <a:pt x="656" y="223"/>
                      <a:pt x="589" y="435"/>
                      <a:pt x="456" y="601"/>
                    </a:cubicBezTo>
                    <a:cubicBezTo>
                      <a:pt x="401" y="690"/>
                      <a:pt x="322" y="768"/>
                      <a:pt x="245" y="835"/>
                    </a:cubicBezTo>
                    <a:cubicBezTo>
                      <a:pt x="167" y="913"/>
                      <a:pt x="89" y="979"/>
                      <a:pt x="0" y="1046"/>
                    </a:cubicBezTo>
                    <a:lnTo>
                      <a:pt x="56" y="1102"/>
                    </a:lnTo>
                    <a:cubicBezTo>
                      <a:pt x="134" y="1035"/>
                      <a:pt x="211" y="957"/>
                      <a:pt x="290" y="880"/>
                    </a:cubicBezTo>
                    <a:cubicBezTo>
                      <a:pt x="356" y="801"/>
                      <a:pt x="434" y="712"/>
                      <a:pt x="490" y="623"/>
                    </a:cubicBezTo>
                    <a:cubicBezTo>
                      <a:pt x="612" y="445"/>
                      <a:pt x="668" y="223"/>
                      <a:pt x="6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20"/>
              <p:cNvSpPr/>
              <p:nvPr/>
            </p:nvSpPr>
            <p:spPr>
              <a:xfrm>
                <a:off x="4568414" y="1710199"/>
                <a:ext cx="25642" cy="18665"/>
              </a:xfrm>
              <a:custGeom>
                <a:avLst/>
                <a:gdLst/>
                <a:ahLst/>
                <a:cxnLst/>
                <a:rect l="l" t="t" r="r" b="b"/>
                <a:pathLst>
                  <a:path w="735" h="535" extrusionOk="0">
                    <a:moveTo>
                      <a:pt x="0" y="1"/>
                    </a:moveTo>
                    <a:lnTo>
                      <a:pt x="0" y="1"/>
                    </a:lnTo>
                    <a:cubicBezTo>
                      <a:pt x="278" y="112"/>
                      <a:pt x="522" y="301"/>
                      <a:pt x="690" y="535"/>
                    </a:cubicBezTo>
                    <a:lnTo>
                      <a:pt x="734" y="501"/>
                    </a:lnTo>
                    <a:cubicBezTo>
                      <a:pt x="545" y="268"/>
                      <a:pt x="289"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20"/>
              <p:cNvSpPr/>
              <p:nvPr/>
            </p:nvSpPr>
            <p:spPr>
              <a:xfrm>
                <a:off x="4574206" y="1690417"/>
                <a:ext cx="17897" cy="17095"/>
              </a:xfrm>
              <a:custGeom>
                <a:avLst/>
                <a:gdLst/>
                <a:ahLst/>
                <a:cxnLst/>
                <a:rect l="l" t="t" r="r" b="b"/>
                <a:pathLst>
                  <a:path w="513" h="490" extrusionOk="0">
                    <a:moveTo>
                      <a:pt x="0" y="0"/>
                    </a:moveTo>
                    <a:lnTo>
                      <a:pt x="0" y="0"/>
                    </a:lnTo>
                    <a:cubicBezTo>
                      <a:pt x="79" y="79"/>
                      <a:pt x="178" y="145"/>
                      <a:pt x="267" y="223"/>
                    </a:cubicBezTo>
                    <a:cubicBezTo>
                      <a:pt x="356" y="289"/>
                      <a:pt x="435" y="378"/>
                      <a:pt x="457" y="490"/>
                    </a:cubicBezTo>
                    <a:lnTo>
                      <a:pt x="512" y="467"/>
                    </a:lnTo>
                    <a:cubicBezTo>
                      <a:pt x="501" y="412"/>
                      <a:pt x="468" y="356"/>
                      <a:pt x="423" y="312"/>
                    </a:cubicBezTo>
                    <a:cubicBezTo>
                      <a:pt x="379" y="267"/>
                      <a:pt x="334" y="234"/>
                      <a:pt x="290" y="200"/>
                    </a:cubicBezTo>
                    <a:cubicBezTo>
                      <a:pt x="190" y="134"/>
                      <a:pt x="89" y="7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20"/>
              <p:cNvSpPr/>
              <p:nvPr/>
            </p:nvSpPr>
            <p:spPr>
              <a:xfrm>
                <a:off x="4585475" y="1655878"/>
                <a:ext cx="14792" cy="20235"/>
              </a:xfrm>
              <a:custGeom>
                <a:avLst/>
                <a:gdLst/>
                <a:ahLst/>
                <a:cxnLst/>
                <a:rect l="l" t="t" r="r" b="b"/>
                <a:pathLst>
                  <a:path w="424" h="580" extrusionOk="0">
                    <a:moveTo>
                      <a:pt x="423" y="1"/>
                    </a:moveTo>
                    <a:cubicBezTo>
                      <a:pt x="201" y="90"/>
                      <a:pt x="33" y="268"/>
                      <a:pt x="0" y="512"/>
                    </a:cubicBezTo>
                    <a:lnTo>
                      <a:pt x="33" y="579"/>
                    </a:lnTo>
                    <a:cubicBezTo>
                      <a:pt x="45" y="357"/>
                      <a:pt x="201" y="101"/>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20"/>
              <p:cNvSpPr/>
              <p:nvPr/>
            </p:nvSpPr>
            <p:spPr>
              <a:xfrm>
                <a:off x="4589731" y="1676846"/>
                <a:ext cx="19432" cy="22537"/>
              </a:xfrm>
              <a:custGeom>
                <a:avLst/>
                <a:gdLst/>
                <a:ahLst/>
                <a:cxnLst/>
                <a:rect l="l" t="t" r="r" b="b"/>
                <a:pathLst>
                  <a:path w="557" h="646" extrusionOk="0">
                    <a:moveTo>
                      <a:pt x="556" y="0"/>
                    </a:moveTo>
                    <a:cubicBezTo>
                      <a:pt x="323" y="134"/>
                      <a:pt x="123" y="345"/>
                      <a:pt x="0" y="589"/>
                    </a:cubicBezTo>
                    <a:lnTo>
                      <a:pt x="34" y="646"/>
                    </a:lnTo>
                    <a:cubicBezTo>
                      <a:pt x="145" y="401"/>
                      <a:pt x="334" y="156"/>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20"/>
              <p:cNvSpPr/>
              <p:nvPr/>
            </p:nvSpPr>
            <p:spPr>
              <a:xfrm>
                <a:off x="4480286" y="1734656"/>
                <a:ext cx="63670" cy="75741"/>
              </a:xfrm>
              <a:custGeom>
                <a:avLst/>
                <a:gdLst/>
                <a:ahLst/>
                <a:cxnLst/>
                <a:rect l="l" t="t" r="r" b="b"/>
                <a:pathLst>
                  <a:path w="1825" h="2171" extrusionOk="0">
                    <a:moveTo>
                      <a:pt x="547" y="0"/>
                    </a:moveTo>
                    <a:cubicBezTo>
                      <a:pt x="477" y="0"/>
                      <a:pt x="415" y="15"/>
                      <a:pt x="368" y="45"/>
                    </a:cubicBezTo>
                    <a:cubicBezTo>
                      <a:pt x="101" y="212"/>
                      <a:pt x="23" y="434"/>
                      <a:pt x="12" y="668"/>
                    </a:cubicBezTo>
                    <a:cubicBezTo>
                      <a:pt x="1" y="890"/>
                      <a:pt x="134" y="1824"/>
                      <a:pt x="502" y="2047"/>
                    </a:cubicBezTo>
                    <a:cubicBezTo>
                      <a:pt x="661" y="2144"/>
                      <a:pt x="800" y="2171"/>
                      <a:pt x="906" y="2171"/>
                    </a:cubicBezTo>
                    <a:cubicBezTo>
                      <a:pt x="1043" y="2171"/>
                      <a:pt x="1125" y="2125"/>
                      <a:pt x="1125" y="2125"/>
                    </a:cubicBezTo>
                    <a:cubicBezTo>
                      <a:pt x="1125" y="2125"/>
                      <a:pt x="1236" y="2091"/>
                      <a:pt x="1380" y="1980"/>
                    </a:cubicBezTo>
                    <a:cubicBezTo>
                      <a:pt x="1536" y="1858"/>
                      <a:pt x="1825" y="1413"/>
                      <a:pt x="1625" y="835"/>
                    </a:cubicBezTo>
                    <a:cubicBezTo>
                      <a:pt x="1468" y="345"/>
                      <a:pt x="896" y="0"/>
                      <a:pt x="5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20"/>
              <p:cNvSpPr/>
              <p:nvPr/>
            </p:nvSpPr>
            <p:spPr>
              <a:xfrm>
                <a:off x="4484193" y="1734656"/>
                <a:ext cx="56657" cy="56378"/>
              </a:xfrm>
              <a:custGeom>
                <a:avLst/>
                <a:gdLst/>
                <a:ahLst/>
                <a:cxnLst/>
                <a:rect l="l" t="t" r="r" b="b"/>
                <a:pathLst>
                  <a:path w="1624" h="1616" extrusionOk="0">
                    <a:moveTo>
                      <a:pt x="435" y="0"/>
                    </a:moveTo>
                    <a:cubicBezTo>
                      <a:pt x="365" y="0"/>
                      <a:pt x="303" y="15"/>
                      <a:pt x="256" y="45"/>
                    </a:cubicBezTo>
                    <a:cubicBezTo>
                      <a:pt x="134" y="123"/>
                      <a:pt x="56" y="200"/>
                      <a:pt x="0" y="289"/>
                    </a:cubicBezTo>
                    <a:cubicBezTo>
                      <a:pt x="45" y="401"/>
                      <a:pt x="101" y="523"/>
                      <a:pt x="156" y="623"/>
                    </a:cubicBezTo>
                    <a:cubicBezTo>
                      <a:pt x="256" y="846"/>
                      <a:pt x="378" y="1057"/>
                      <a:pt x="545" y="1224"/>
                    </a:cubicBezTo>
                    <a:cubicBezTo>
                      <a:pt x="755" y="1452"/>
                      <a:pt x="1055" y="1616"/>
                      <a:pt x="1360" y="1616"/>
                    </a:cubicBezTo>
                    <a:cubicBezTo>
                      <a:pt x="1411" y="1616"/>
                      <a:pt x="1462" y="1611"/>
                      <a:pt x="1513" y="1602"/>
                    </a:cubicBezTo>
                    <a:cubicBezTo>
                      <a:pt x="1591" y="1402"/>
                      <a:pt x="1624" y="1135"/>
                      <a:pt x="1513" y="835"/>
                    </a:cubicBezTo>
                    <a:cubicBezTo>
                      <a:pt x="1356" y="345"/>
                      <a:pt x="784" y="0"/>
                      <a:pt x="4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20"/>
              <p:cNvSpPr/>
              <p:nvPr/>
            </p:nvSpPr>
            <p:spPr>
              <a:xfrm>
                <a:off x="4509418" y="1747843"/>
                <a:ext cx="11269" cy="33806"/>
              </a:xfrm>
              <a:custGeom>
                <a:avLst/>
                <a:gdLst/>
                <a:ahLst/>
                <a:cxnLst/>
                <a:rect l="l" t="t" r="r" b="b"/>
                <a:pathLst>
                  <a:path w="323" h="969" extrusionOk="0">
                    <a:moveTo>
                      <a:pt x="312" y="0"/>
                    </a:moveTo>
                    <a:cubicBezTo>
                      <a:pt x="312" y="178"/>
                      <a:pt x="245" y="334"/>
                      <a:pt x="178" y="479"/>
                    </a:cubicBezTo>
                    <a:cubicBezTo>
                      <a:pt x="112" y="635"/>
                      <a:pt x="45" y="734"/>
                      <a:pt x="0" y="912"/>
                    </a:cubicBezTo>
                    <a:lnTo>
                      <a:pt x="67" y="968"/>
                    </a:lnTo>
                    <a:cubicBezTo>
                      <a:pt x="89" y="813"/>
                      <a:pt x="156" y="657"/>
                      <a:pt x="211" y="501"/>
                    </a:cubicBezTo>
                    <a:cubicBezTo>
                      <a:pt x="267" y="346"/>
                      <a:pt x="323" y="178"/>
                      <a:pt x="3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20"/>
              <p:cNvSpPr/>
              <p:nvPr/>
            </p:nvSpPr>
            <p:spPr>
              <a:xfrm>
                <a:off x="4490787" y="1788209"/>
                <a:ext cx="27561" cy="17862"/>
              </a:xfrm>
              <a:custGeom>
                <a:avLst/>
                <a:gdLst/>
                <a:ahLst/>
                <a:cxnLst/>
                <a:rect l="l" t="t" r="r" b="b"/>
                <a:pathLst>
                  <a:path w="790" h="512" extrusionOk="0">
                    <a:moveTo>
                      <a:pt x="1" y="0"/>
                    </a:moveTo>
                    <a:lnTo>
                      <a:pt x="1" y="0"/>
                    </a:lnTo>
                    <a:cubicBezTo>
                      <a:pt x="67" y="145"/>
                      <a:pt x="179" y="267"/>
                      <a:pt x="312" y="345"/>
                    </a:cubicBezTo>
                    <a:cubicBezTo>
                      <a:pt x="445" y="423"/>
                      <a:pt x="634" y="489"/>
                      <a:pt x="790" y="512"/>
                    </a:cubicBezTo>
                    <a:lnTo>
                      <a:pt x="757" y="445"/>
                    </a:lnTo>
                    <a:cubicBezTo>
                      <a:pt x="612" y="434"/>
                      <a:pt x="456" y="390"/>
                      <a:pt x="323" y="323"/>
                    </a:cubicBezTo>
                    <a:cubicBezTo>
                      <a:pt x="189" y="245"/>
                      <a:pt x="67" y="1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20"/>
              <p:cNvSpPr/>
              <p:nvPr/>
            </p:nvSpPr>
            <p:spPr>
              <a:xfrm>
                <a:off x="4516779" y="1761799"/>
                <a:ext cx="13990" cy="39632"/>
              </a:xfrm>
              <a:custGeom>
                <a:avLst/>
                <a:gdLst/>
                <a:ahLst/>
                <a:cxnLst/>
                <a:rect l="l" t="t" r="r" b="b"/>
                <a:pathLst>
                  <a:path w="401" h="1136" extrusionOk="0">
                    <a:moveTo>
                      <a:pt x="378" y="1"/>
                    </a:moveTo>
                    <a:cubicBezTo>
                      <a:pt x="390" y="101"/>
                      <a:pt x="368" y="201"/>
                      <a:pt x="334" y="302"/>
                    </a:cubicBezTo>
                    <a:lnTo>
                      <a:pt x="267" y="601"/>
                    </a:lnTo>
                    <a:cubicBezTo>
                      <a:pt x="257" y="702"/>
                      <a:pt x="234" y="802"/>
                      <a:pt x="190" y="891"/>
                    </a:cubicBezTo>
                    <a:cubicBezTo>
                      <a:pt x="168" y="935"/>
                      <a:pt x="145" y="980"/>
                      <a:pt x="112" y="1013"/>
                    </a:cubicBezTo>
                    <a:cubicBezTo>
                      <a:pt x="82" y="1043"/>
                      <a:pt x="43" y="1082"/>
                      <a:pt x="11" y="1082"/>
                    </a:cubicBezTo>
                    <a:cubicBezTo>
                      <a:pt x="7" y="1082"/>
                      <a:pt x="4" y="1081"/>
                      <a:pt x="0" y="1080"/>
                    </a:cubicBezTo>
                    <a:lnTo>
                      <a:pt x="0" y="1135"/>
                    </a:lnTo>
                    <a:cubicBezTo>
                      <a:pt x="34" y="1135"/>
                      <a:pt x="67" y="1125"/>
                      <a:pt x="89" y="1102"/>
                    </a:cubicBezTo>
                    <a:lnTo>
                      <a:pt x="145" y="1046"/>
                    </a:lnTo>
                    <a:cubicBezTo>
                      <a:pt x="178" y="1002"/>
                      <a:pt x="201" y="957"/>
                      <a:pt x="223" y="902"/>
                    </a:cubicBezTo>
                    <a:cubicBezTo>
                      <a:pt x="267" y="813"/>
                      <a:pt x="279" y="702"/>
                      <a:pt x="301" y="601"/>
                    </a:cubicBezTo>
                    <a:cubicBezTo>
                      <a:pt x="312" y="502"/>
                      <a:pt x="323" y="401"/>
                      <a:pt x="356" y="302"/>
                    </a:cubicBezTo>
                    <a:cubicBezTo>
                      <a:pt x="378" y="201"/>
                      <a:pt x="401" y="101"/>
                      <a:pt x="3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20"/>
              <p:cNvSpPr/>
              <p:nvPr/>
            </p:nvSpPr>
            <p:spPr>
              <a:xfrm>
                <a:off x="4491555" y="1776940"/>
                <a:ext cx="23340" cy="17514"/>
              </a:xfrm>
              <a:custGeom>
                <a:avLst/>
                <a:gdLst/>
                <a:ahLst/>
                <a:cxnLst/>
                <a:rect l="l" t="t" r="r" b="b"/>
                <a:pathLst>
                  <a:path w="669" h="502" extrusionOk="0">
                    <a:moveTo>
                      <a:pt x="1" y="1"/>
                    </a:moveTo>
                    <a:lnTo>
                      <a:pt x="1" y="1"/>
                    </a:lnTo>
                    <a:cubicBezTo>
                      <a:pt x="123" y="56"/>
                      <a:pt x="246" y="112"/>
                      <a:pt x="357" y="190"/>
                    </a:cubicBezTo>
                    <a:cubicBezTo>
                      <a:pt x="456" y="256"/>
                      <a:pt x="590" y="390"/>
                      <a:pt x="657" y="501"/>
                    </a:cubicBezTo>
                    <a:lnTo>
                      <a:pt x="668" y="424"/>
                    </a:lnTo>
                    <a:cubicBezTo>
                      <a:pt x="590" y="312"/>
                      <a:pt x="479" y="234"/>
                      <a:pt x="367" y="167"/>
                    </a:cubicBezTo>
                    <a:cubicBezTo>
                      <a:pt x="246" y="101"/>
                      <a:pt x="123" y="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20"/>
              <p:cNvSpPr/>
              <p:nvPr/>
            </p:nvSpPr>
            <p:spPr>
              <a:xfrm>
                <a:off x="4486147" y="1746273"/>
                <a:ext cx="23689" cy="26828"/>
              </a:xfrm>
              <a:custGeom>
                <a:avLst/>
                <a:gdLst/>
                <a:ahLst/>
                <a:cxnLst/>
                <a:rect l="l" t="t" r="r" b="b"/>
                <a:pathLst>
                  <a:path w="679" h="769" extrusionOk="0">
                    <a:moveTo>
                      <a:pt x="678" y="1"/>
                    </a:moveTo>
                    <a:lnTo>
                      <a:pt x="678" y="1"/>
                    </a:lnTo>
                    <a:cubicBezTo>
                      <a:pt x="534" y="124"/>
                      <a:pt x="456" y="324"/>
                      <a:pt x="478" y="513"/>
                    </a:cubicBezTo>
                    <a:cubicBezTo>
                      <a:pt x="433" y="480"/>
                      <a:pt x="389" y="446"/>
                      <a:pt x="344" y="424"/>
                    </a:cubicBezTo>
                    <a:cubicBezTo>
                      <a:pt x="233" y="357"/>
                      <a:pt x="122" y="312"/>
                      <a:pt x="0" y="268"/>
                    </a:cubicBezTo>
                    <a:lnTo>
                      <a:pt x="0" y="268"/>
                    </a:lnTo>
                    <a:cubicBezTo>
                      <a:pt x="111" y="324"/>
                      <a:pt x="223" y="379"/>
                      <a:pt x="322" y="457"/>
                    </a:cubicBezTo>
                    <a:cubicBezTo>
                      <a:pt x="378" y="490"/>
                      <a:pt x="423" y="535"/>
                      <a:pt x="467" y="579"/>
                    </a:cubicBezTo>
                    <a:cubicBezTo>
                      <a:pt x="489" y="601"/>
                      <a:pt x="500" y="624"/>
                      <a:pt x="512" y="646"/>
                    </a:cubicBezTo>
                    <a:cubicBezTo>
                      <a:pt x="534" y="668"/>
                      <a:pt x="567" y="735"/>
                      <a:pt x="589" y="769"/>
                    </a:cubicBezTo>
                    <a:lnTo>
                      <a:pt x="589" y="713"/>
                    </a:lnTo>
                    <a:cubicBezTo>
                      <a:pt x="578" y="690"/>
                      <a:pt x="556" y="613"/>
                      <a:pt x="534" y="591"/>
                    </a:cubicBezTo>
                    <a:cubicBezTo>
                      <a:pt x="524" y="560"/>
                      <a:pt x="532" y="557"/>
                      <a:pt x="517" y="541"/>
                    </a:cubicBezTo>
                    <a:lnTo>
                      <a:pt x="517" y="541"/>
                    </a:lnTo>
                    <a:lnTo>
                      <a:pt x="534" y="546"/>
                    </a:lnTo>
                    <a:cubicBezTo>
                      <a:pt x="478" y="368"/>
                      <a:pt x="545" y="134"/>
                      <a:pt x="6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20"/>
              <p:cNvSpPr/>
              <p:nvPr/>
            </p:nvSpPr>
            <p:spPr>
              <a:xfrm>
                <a:off x="4377470" y="1793652"/>
                <a:ext cx="69496" cy="61297"/>
              </a:xfrm>
              <a:custGeom>
                <a:avLst/>
                <a:gdLst/>
                <a:ahLst/>
                <a:cxnLst/>
                <a:rect l="l" t="t" r="r" b="b"/>
                <a:pathLst>
                  <a:path w="1992" h="1757" extrusionOk="0">
                    <a:moveTo>
                      <a:pt x="1341" y="1"/>
                    </a:moveTo>
                    <a:cubicBezTo>
                      <a:pt x="1118" y="1"/>
                      <a:pt x="866" y="106"/>
                      <a:pt x="668" y="234"/>
                    </a:cubicBezTo>
                    <a:cubicBezTo>
                      <a:pt x="335" y="445"/>
                      <a:pt x="101" y="745"/>
                      <a:pt x="56" y="890"/>
                    </a:cubicBezTo>
                    <a:cubicBezTo>
                      <a:pt x="23" y="1023"/>
                      <a:pt x="1" y="1068"/>
                      <a:pt x="1" y="1068"/>
                    </a:cubicBezTo>
                    <a:lnTo>
                      <a:pt x="101" y="1012"/>
                    </a:lnTo>
                    <a:cubicBezTo>
                      <a:pt x="101" y="1012"/>
                      <a:pt x="201" y="1290"/>
                      <a:pt x="312" y="1479"/>
                    </a:cubicBezTo>
                    <a:cubicBezTo>
                      <a:pt x="384" y="1595"/>
                      <a:pt x="540" y="1757"/>
                      <a:pt x="768" y="1757"/>
                    </a:cubicBezTo>
                    <a:cubicBezTo>
                      <a:pt x="892" y="1757"/>
                      <a:pt x="1037" y="1709"/>
                      <a:pt x="1202" y="1579"/>
                    </a:cubicBezTo>
                    <a:cubicBezTo>
                      <a:pt x="1669" y="1213"/>
                      <a:pt x="1991" y="578"/>
                      <a:pt x="1758" y="212"/>
                    </a:cubicBezTo>
                    <a:cubicBezTo>
                      <a:pt x="1658" y="60"/>
                      <a:pt x="1508" y="1"/>
                      <a:pt x="13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20"/>
              <p:cNvSpPr/>
              <p:nvPr/>
            </p:nvSpPr>
            <p:spPr>
              <a:xfrm>
                <a:off x="4386401" y="1793652"/>
                <a:ext cx="55890" cy="23793"/>
              </a:xfrm>
              <a:custGeom>
                <a:avLst/>
                <a:gdLst/>
                <a:ahLst/>
                <a:cxnLst/>
                <a:rect l="l" t="t" r="r" b="b"/>
                <a:pathLst>
                  <a:path w="1602" h="682" extrusionOk="0">
                    <a:moveTo>
                      <a:pt x="1085" y="1"/>
                    </a:moveTo>
                    <a:cubicBezTo>
                      <a:pt x="862" y="1"/>
                      <a:pt x="610" y="106"/>
                      <a:pt x="412" y="234"/>
                    </a:cubicBezTo>
                    <a:cubicBezTo>
                      <a:pt x="245" y="333"/>
                      <a:pt x="101" y="467"/>
                      <a:pt x="0" y="590"/>
                    </a:cubicBezTo>
                    <a:cubicBezTo>
                      <a:pt x="23" y="612"/>
                      <a:pt x="45" y="634"/>
                      <a:pt x="67" y="645"/>
                    </a:cubicBezTo>
                    <a:cubicBezTo>
                      <a:pt x="121" y="670"/>
                      <a:pt x="178" y="681"/>
                      <a:pt x="235" y="681"/>
                    </a:cubicBezTo>
                    <a:cubicBezTo>
                      <a:pt x="356" y="681"/>
                      <a:pt x="477" y="631"/>
                      <a:pt x="568" y="556"/>
                    </a:cubicBezTo>
                    <a:cubicBezTo>
                      <a:pt x="601" y="523"/>
                      <a:pt x="635" y="478"/>
                      <a:pt x="690" y="467"/>
                    </a:cubicBezTo>
                    <a:cubicBezTo>
                      <a:pt x="705" y="461"/>
                      <a:pt x="721" y="458"/>
                      <a:pt x="737" y="458"/>
                    </a:cubicBezTo>
                    <a:cubicBezTo>
                      <a:pt x="777" y="458"/>
                      <a:pt x="817" y="476"/>
                      <a:pt x="857" y="501"/>
                    </a:cubicBezTo>
                    <a:cubicBezTo>
                      <a:pt x="935" y="556"/>
                      <a:pt x="1001" y="634"/>
                      <a:pt x="1102" y="656"/>
                    </a:cubicBezTo>
                    <a:cubicBezTo>
                      <a:pt x="1151" y="674"/>
                      <a:pt x="1200" y="680"/>
                      <a:pt x="1249" y="680"/>
                    </a:cubicBezTo>
                    <a:cubicBezTo>
                      <a:pt x="1355" y="680"/>
                      <a:pt x="1462" y="649"/>
                      <a:pt x="1569" y="634"/>
                    </a:cubicBezTo>
                    <a:cubicBezTo>
                      <a:pt x="1602" y="478"/>
                      <a:pt x="1580" y="333"/>
                      <a:pt x="1502" y="212"/>
                    </a:cubicBezTo>
                    <a:cubicBezTo>
                      <a:pt x="1402" y="60"/>
                      <a:pt x="1252" y="1"/>
                      <a:pt x="10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20"/>
              <p:cNvSpPr/>
              <p:nvPr/>
            </p:nvSpPr>
            <p:spPr>
              <a:xfrm>
                <a:off x="4386017" y="1825435"/>
                <a:ext cx="29131" cy="17269"/>
              </a:xfrm>
              <a:custGeom>
                <a:avLst/>
                <a:gdLst/>
                <a:ahLst/>
                <a:cxnLst/>
                <a:rect l="l" t="t" r="r" b="b"/>
                <a:pathLst>
                  <a:path w="835" h="495" extrusionOk="0">
                    <a:moveTo>
                      <a:pt x="34" y="1"/>
                    </a:moveTo>
                    <a:lnTo>
                      <a:pt x="1" y="57"/>
                    </a:lnTo>
                    <a:cubicBezTo>
                      <a:pt x="145" y="124"/>
                      <a:pt x="290" y="201"/>
                      <a:pt x="412" y="302"/>
                    </a:cubicBezTo>
                    <a:cubicBezTo>
                      <a:pt x="468" y="357"/>
                      <a:pt x="534" y="413"/>
                      <a:pt x="601" y="446"/>
                    </a:cubicBezTo>
                    <a:cubicBezTo>
                      <a:pt x="660" y="480"/>
                      <a:pt x="720" y="494"/>
                      <a:pt x="779" y="494"/>
                    </a:cubicBezTo>
                    <a:cubicBezTo>
                      <a:pt x="797" y="494"/>
                      <a:pt x="816" y="493"/>
                      <a:pt x="834" y="490"/>
                    </a:cubicBezTo>
                    <a:lnTo>
                      <a:pt x="834" y="490"/>
                    </a:lnTo>
                    <a:cubicBezTo>
                      <a:pt x="821" y="492"/>
                      <a:pt x="807" y="493"/>
                      <a:pt x="793" y="493"/>
                    </a:cubicBezTo>
                    <a:cubicBezTo>
                      <a:pt x="730" y="493"/>
                      <a:pt x="667" y="472"/>
                      <a:pt x="612" y="435"/>
                    </a:cubicBezTo>
                    <a:cubicBezTo>
                      <a:pt x="545" y="391"/>
                      <a:pt x="478" y="334"/>
                      <a:pt x="423" y="279"/>
                    </a:cubicBezTo>
                    <a:cubicBezTo>
                      <a:pt x="312" y="179"/>
                      <a:pt x="167" y="79"/>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20"/>
              <p:cNvSpPr/>
              <p:nvPr/>
            </p:nvSpPr>
            <p:spPr>
              <a:xfrm>
                <a:off x="4400008" y="1820237"/>
                <a:ext cx="25991" cy="12629"/>
              </a:xfrm>
              <a:custGeom>
                <a:avLst/>
                <a:gdLst/>
                <a:ahLst/>
                <a:cxnLst/>
                <a:rect l="l" t="t" r="r" b="b"/>
                <a:pathLst>
                  <a:path w="745" h="362" extrusionOk="0">
                    <a:moveTo>
                      <a:pt x="1" y="49"/>
                    </a:moveTo>
                    <a:cubicBezTo>
                      <a:pt x="1" y="50"/>
                      <a:pt x="0" y="50"/>
                      <a:pt x="0" y="50"/>
                    </a:cubicBezTo>
                    <a:lnTo>
                      <a:pt x="1" y="49"/>
                    </a:lnTo>
                    <a:close/>
                    <a:moveTo>
                      <a:pt x="99" y="1"/>
                    </a:moveTo>
                    <a:cubicBezTo>
                      <a:pt x="86" y="1"/>
                      <a:pt x="72" y="2"/>
                      <a:pt x="55" y="6"/>
                    </a:cubicBezTo>
                    <a:lnTo>
                      <a:pt x="1" y="49"/>
                    </a:lnTo>
                    <a:lnTo>
                      <a:pt x="1" y="49"/>
                    </a:lnTo>
                    <a:cubicBezTo>
                      <a:pt x="4" y="48"/>
                      <a:pt x="9" y="47"/>
                      <a:pt x="16" y="47"/>
                    </a:cubicBezTo>
                    <a:cubicBezTo>
                      <a:pt x="48" y="47"/>
                      <a:pt x="118" y="63"/>
                      <a:pt x="144" y="72"/>
                    </a:cubicBezTo>
                    <a:cubicBezTo>
                      <a:pt x="166" y="83"/>
                      <a:pt x="200" y="95"/>
                      <a:pt x="222" y="105"/>
                    </a:cubicBezTo>
                    <a:cubicBezTo>
                      <a:pt x="289" y="139"/>
                      <a:pt x="344" y="161"/>
                      <a:pt x="400" y="194"/>
                    </a:cubicBezTo>
                    <a:cubicBezTo>
                      <a:pt x="456" y="228"/>
                      <a:pt x="500" y="261"/>
                      <a:pt x="556" y="295"/>
                    </a:cubicBezTo>
                    <a:cubicBezTo>
                      <a:pt x="611" y="328"/>
                      <a:pt x="678" y="350"/>
                      <a:pt x="745" y="362"/>
                    </a:cubicBezTo>
                    <a:cubicBezTo>
                      <a:pt x="678" y="350"/>
                      <a:pt x="623" y="317"/>
                      <a:pt x="567" y="283"/>
                    </a:cubicBezTo>
                    <a:cubicBezTo>
                      <a:pt x="522" y="239"/>
                      <a:pt x="467" y="206"/>
                      <a:pt x="411" y="161"/>
                    </a:cubicBezTo>
                    <a:cubicBezTo>
                      <a:pt x="367" y="128"/>
                      <a:pt x="311" y="95"/>
                      <a:pt x="255" y="61"/>
                    </a:cubicBezTo>
                    <a:cubicBezTo>
                      <a:pt x="222" y="39"/>
                      <a:pt x="200" y="28"/>
                      <a:pt x="166" y="16"/>
                    </a:cubicBezTo>
                    <a:cubicBezTo>
                      <a:pt x="151" y="9"/>
                      <a:pt x="130" y="1"/>
                      <a:pt x="9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20"/>
              <p:cNvSpPr/>
              <p:nvPr/>
            </p:nvSpPr>
            <p:spPr>
              <a:xfrm>
                <a:off x="4415114" y="1815352"/>
                <a:ext cx="22154" cy="3907"/>
              </a:xfrm>
              <a:custGeom>
                <a:avLst/>
                <a:gdLst/>
                <a:ahLst/>
                <a:cxnLst/>
                <a:rect l="l" t="t" r="r" b="b"/>
                <a:pathLst>
                  <a:path w="635" h="112" extrusionOk="0">
                    <a:moveTo>
                      <a:pt x="635" y="1"/>
                    </a:moveTo>
                    <a:lnTo>
                      <a:pt x="635" y="1"/>
                    </a:lnTo>
                    <a:cubicBezTo>
                      <a:pt x="572" y="63"/>
                      <a:pt x="483" y="82"/>
                      <a:pt x="398" y="82"/>
                    </a:cubicBezTo>
                    <a:cubicBezTo>
                      <a:pt x="376" y="82"/>
                      <a:pt x="355" y="81"/>
                      <a:pt x="334" y="79"/>
                    </a:cubicBezTo>
                    <a:cubicBezTo>
                      <a:pt x="279" y="79"/>
                      <a:pt x="223" y="67"/>
                      <a:pt x="168" y="57"/>
                    </a:cubicBezTo>
                    <a:cubicBezTo>
                      <a:pt x="123" y="57"/>
                      <a:pt x="67" y="34"/>
                      <a:pt x="34" y="12"/>
                    </a:cubicBezTo>
                    <a:lnTo>
                      <a:pt x="0" y="57"/>
                    </a:lnTo>
                    <a:cubicBezTo>
                      <a:pt x="56" y="90"/>
                      <a:pt x="112" y="90"/>
                      <a:pt x="168" y="101"/>
                    </a:cubicBezTo>
                    <a:cubicBezTo>
                      <a:pt x="223" y="101"/>
                      <a:pt x="279" y="112"/>
                      <a:pt x="334" y="112"/>
                    </a:cubicBezTo>
                    <a:cubicBezTo>
                      <a:pt x="445" y="112"/>
                      <a:pt x="556" y="79"/>
                      <a:pt x="6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20"/>
              <p:cNvSpPr/>
              <p:nvPr/>
            </p:nvSpPr>
            <p:spPr>
              <a:xfrm>
                <a:off x="4388739" y="1806456"/>
                <a:ext cx="14374" cy="19014"/>
              </a:xfrm>
              <a:custGeom>
                <a:avLst/>
                <a:gdLst/>
                <a:ahLst/>
                <a:cxnLst/>
                <a:rect l="l" t="t" r="r" b="b"/>
                <a:pathLst>
                  <a:path w="412" h="545" extrusionOk="0">
                    <a:moveTo>
                      <a:pt x="412" y="0"/>
                    </a:moveTo>
                    <a:cubicBezTo>
                      <a:pt x="311" y="55"/>
                      <a:pt x="234" y="144"/>
                      <a:pt x="167" y="233"/>
                    </a:cubicBezTo>
                    <a:cubicBezTo>
                      <a:pt x="133" y="278"/>
                      <a:pt x="101" y="334"/>
                      <a:pt x="78" y="389"/>
                    </a:cubicBezTo>
                    <a:cubicBezTo>
                      <a:pt x="56" y="434"/>
                      <a:pt x="34" y="490"/>
                      <a:pt x="0" y="523"/>
                    </a:cubicBezTo>
                    <a:lnTo>
                      <a:pt x="34" y="545"/>
                    </a:lnTo>
                    <a:cubicBezTo>
                      <a:pt x="78" y="500"/>
                      <a:pt x="101" y="456"/>
                      <a:pt x="123" y="401"/>
                    </a:cubicBezTo>
                    <a:cubicBezTo>
                      <a:pt x="133" y="345"/>
                      <a:pt x="156" y="300"/>
                      <a:pt x="190" y="245"/>
                    </a:cubicBezTo>
                    <a:cubicBezTo>
                      <a:pt x="245" y="156"/>
                      <a:pt x="323" y="67"/>
                      <a:pt x="4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20"/>
              <p:cNvSpPr/>
              <p:nvPr/>
            </p:nvSpPr>
            <p:spPr>
              <a:xfrm>
                <a:off x="4407334" y="1799478"/>
                <a:ext cx="13257" cy="19781"/>
              </a:xfrm>
              <a:custGeom>
                <a:avLst/>
                <a:gdLst/>
                <a:ahLst/>
                <a:cxnLst/>
                <a:rect l="l" t="t" r="r" b="b"/>
                <a:pathLst>
                  <a:path w="380" h="567" extrusionOk="0">
                    <a:moveTo>
                      <a:pt x="379" y="0"/>
                    </a:moveTo>
                    <a:cubicBezTo>
                      <a:pt x="290" y="67"/>
                      <a:pt x="190" y="144"/>
                      <a:pt x="134" y="245"/>
                    </a:cubicBezTo>
                    <a:cubicBezTo>
                      <a:pt x="101" y="300"/>
                      <a:pt x="90" y="367"/>
                      <a:pt x="79" y="411"/>
                    </a:cubicBezTo>
                    <a:cubicBezTo>
                      <a:pt x="57" y="467"/>
                      <a:pt x="35" y="522"/>
                      <a:pt x="1" y="556"/>
                    </a:cubicBezTo>
                    <a:lnTo>
                      <a:pt x="57" y="567"/>
                    </a:lnTo>
                    <a:cubicBezTo>
                      <a:pt x="112" y="512"/>
                      <a:pt x="101" y="489"/>
                      <a:pt x="112" y="423"/>
                    </a:cubicBezTo>
                    <a:cubicBezTo>
                      <a:pt x="124" y="367"/>
                      <a:pt x="134" y="311"/>
                      <a:pt x="157" y="255"/>
                    </a:cubicBezTo>
                    <a:cubicBezTo>
                      <a:pt x="201" y="156"/>
                      <a:pt x="290" y="77"/>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20"/>
              <p:cNvSpPr/>
              <p:nvPr/>
            </p:nvSpPr>
            <p:spPr>
              <a:xfrm>
                <a:off x="4412777" y="1810328"/>
                <a:ext cx="6245" cy="7012"/>
              </a:xfrm>
              <a:custGeom>
                <a:avLst/>
                <a:gdLst/>
                <a:ahLst/>
                <a:cxnLst/>
                <a:rect l="l" t="t" r="r" b="b"/>
                <a:pathLst>
                  <a:path w="179" h="201" extrusionOk="0">
                    <a:moveTo>
                      <a:pt x="179" y="0"/>
                    </a:moveTo>
                    <a:lnTo>
                      <a:pt x="179" y="0"/>
                    </a:lnTo>
                    <a:cubicBezTo>
                      <a:pt x="146" y="23"/>
                      <a:pt x="112" y="56"/>
                      <a:pt x="79" y="78"/>
                    </a:cubicBezTo>
                    <a:cubicBezTo>
                      <a:pt x="45" y="112"/>
                      <a:pt x="12" y="145"/>
                      <a:pt x="1" y="189"/>
                    </a:cubicBezTo>
                    <a:lnTo>
                      <a:pt x="57" y="201"/>
                    </a:lnTo>
                    <a:cubicBezTo>
                      <a:pt x="57" y="134"/>
                      <a:pt x="123" y="67"/>
                      <a:pt x="1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20"/>
              <p:cNvSpPr/>
              <p:nvPr/>
            </p:nvSpPr>
            <p:spPr>
              <a:xfrm>
                <a:off x="4311879" y="1736958"/>
                <a:ext cx="62518" cy="71275"/>
              </a:xfrm>
              <a:custGeom>
                <a:avLst/>
                <a:gdLst/>
                <a:ahLst/>
                <a:cxnLst/>
                <a:rect l="l" t="t" r="r" b="b"/>
                <a:pathLst>
                  <a:path w="1792" h="2043" extrusionOk="0">
                    <a:moveTo>
                      <a:pt x="733" y="1"/>
                    </a:moveTo>
                    <a:cubicBezTo>
                      <a:pt x="699" y="1"/>
                      <a:pt x="670" y="5"/>
                      <a:pt x="646" y="13"/>
                    </a:cubicBezTo>
                    <a:cubicBezTo>
                      <a:pt x="457" y="79"/>
                      <a:pt x="257" y="302"/>
                      <a:pt x="190" y="569"/>
                    </a:cubicBezTo>
                    <a:cubicBezTo>
                      <a:pt x="112" y="824"/>
                      <a:pt x="1" y="1447"/>
                      <a:pt x="346" y="1814"/>
                    </a:cubicBezTo>
                    <a:cubicBezTo>
                      <a:pt x="524" y="1998"/>
                      <a:pt x="689" y="2042"/>
                      <a:pt x="809" y="2042"/>
                    </a:cubicBezTo>
                    <a:cubicBezTo>
                      <a:pt x="921" y="2042"/>
                      <a:pt x="991" y="2003"/>
                      <a:pt x="991" y="2003"/>
                    </a:cubicBezTo>
                    <a:cubicBezTo>
                      <a:pt x="991" y="2003"/>
                      <a:pt x="1313" y="1926"/>
                      <a:pt x="1481" y="1725"/>
                    </a:cubicBezTo>
                    <a:cubicBezTo>
                      <a:pt x="1658" y="1525"/>
                      <a:pt x="1792" y="935"/>
                      <a:pt x="1625" y="557"/>
                    </a:cubicBezTo>
                    <a:cubicBezTo>
                      <a:pt x="1478" y="214"/>
                      <a:pt x="985" y="1"/>
                      <a:pt x="7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20"/>
              <p:cNvSpPr/>
              <p:nvPr/>
            </p:nvSpPr>
            <p:spPr>
              <a:xfrm>
                <a:off x="4311879" y="1736923"/>
                <a:ext cx="38481" cy="68379"/>
              </a:xfrm>
              <a:custGeom>
                <a:avLst/>
                <a:gdLst/>
                <a:ahLst/>
                <a:cxnLst/>
                <a:rect l="l" t="t" r="r" b="b"/>
                <a:pathLst>
                  <a:path w="1103" h="1960" extrusionOk="0">
                    <a:moveTo>
                      <a:pt x="733" y="0"/>
                    </a:moveTo>
                    <a:cubicBezTo>
                      <a:pt x="699" y="0"/>
                      <a:pt x="669" y="5"/>
                      <a:pt x="646" y="14"/>
                    </a:cubicBezTo>
                    <a:cubicBezTo>
                      <a:pt x="457" y="80"/>
                      <a:pt x="257" y="303"/>
                      <a:pt x="190" y="570"/>
                    </a:cubicBezTo>
                    <a:cubicBezTo>
                      <a:pt x="112" y="825"/>
                      <a:pt x="1" y="1448"/>
                      <a:pt x="346" y="1815"/>
                    </a:cubicBezTo>
                    <a:cubicBezTo>
                      <a:pt x="413" y="1882"/>
                      <a:pt x="468" y="1927"/>
                      <a:pt x="535" y="1959"/>
                    </a:cubicBezTo>
                    <a:cubicBezTo>
                      <a:pt x="569" y="1826"/>
                      <a:pt x="569" y="1682"/>
                      <a:pt x="557" y="1537"/>
                    </a:cubicBezTo>
                    <a:cubicBezTo>
                      <a:pt x="546" y="1448"/>
                      <a:pt x="535" y="1370"/>
                      <a:pt x="524" y="1292"/>
                    </a:cubicBezTo>
                    <a:cubicBezTo>
                      <a:pt x="512" y="1215"/>
                      <a:pt x="490" y="1148"/>
                      <a:pt x="502" y="1070"/>
                    </a:cubicBezTo>
                    <a:cubicBezTo>
                      <a:pt x="512" y="992"/>
                      <a:pt x="579" y="948"/>
                      <a:pt x="635" y="892"/>
                    </a:cubicBezTo>
                    <a:cubicBezTo>
                      <a:pt x="690" y="847"/>
                      <a:pt x="746" y="803"/>
                      <a:pt x="791" y="748"/>
                    </a:cubicBezTo>
                    <a:cubicBezTo>
                      <a:pt x="891" y="647"/>
                      <a:pt x="957" y="514"/>
                      <a:pt x="1013" y="392"/>
                    </a:cubicBezTo>
                    <a:cubicBezTo>
                      <a:pt x="1058" y="291"/>
                      <a:pt x="1080" y="191"/>
                      <a:pt x="1102" y="91"/>
                    </a:cubicBezTo>
                    <a:cubicBezTo>
                      <a:pt x="963" y="34"/>
                      <a:pt x="829" y="0"/>
                      <a:pt x="73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20"/>
              <p:cNvSpPr/>
              <p:nvPr/>
            </p:nvSpPr>
            <p:spPr>
              <a:xfrm>
                <a:off x="4323148" y="1780848"/>
                <a:ext cx="24107" cy="18246"/>
              </a:xfrm>
              <a:custGeom>
                <a:avLst/>
                <a:gdLst/>
                <a:ahLst/>
                <a:cxnLst/>
                <a:rect l="l" t="t" r="r" b="b"/>
                <a:pathLst>
                  <a:path w="691" h="523" extrusionOk="0">
                    <a:moveTo>
                      <a:pt x="1" y="0"/>
                    </a:moveTo>
                    <a:lnTo>
                      <a:pt x="1" y="0"/>
                    </a:lnTo>
                    <a:cubicBezTo>
                      <a:pt x="123" y="55"/>
                      <a:pt x="234" y="122"/>
                      <a:pt x="357" y="200"/>
                    </a:cubicBezTo>
                    <a:cubicBezTo>
                      <a:pt x="412" y="233"/>
                      <a:pt x="468" y="278"/>
                      <a:pt x="512" y="312"/>
                    </a:cubicBezTo>
                    <a:cubicBezTo>
                      <a:pt x="568" y="356"/>
                      <a:pt x="646" y="467"/>
                      <a:pt x="657" y="523"/>
                    </a:cubicBezTo>
                    <a:lnTo>
                      <a:pt x="690" y="456"/>
                    </a:lnTo>
                    <a:cubicBezTo>
                      <a:pt x="679" y="378"/>
                      <a:pt x="601" y="322"/>
                      <a:pt x="545" y="278"/>
                    </a:cubicBezTo>
                    <a:cubicBezTo>
                      <a:pt x="479" y="245"/>
                      <a:pt x="423" y="211"/>
                      <a:pt x="367" y="178"/>
                    </a:cubicBezTo>
                    <a:cubicBezTo>
                      <a:pt x="246" y="100"/>
                      <a:pt x="123"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20"/>
              <p:cNvSpPr/>
              <p:nvPr/>
            </p:nvSpPr>
            <p:spPr>
              <a:xfrm>
                <a:off x="4345651" y="1767241"/>
                <a:ext cx="16711" cy="25642"/>
              </a:xfrm>
              <a:custGeom>
                <a:avLst/>
                <a:gdLst/>
                <a:ahLst/>
                <a:cxnLst/>
                <a:rect l="l" t="t" r="r" b="b"/>
                <a:pathLst>
                  <a:path w="479" h="735" extrusionOk="0">
                    <a:moveTo>
                      <a:pt x="479" y="0"/>
                    </a:moveTo>
                    <a:lnTo>
                      <a:pt x="479" y="0"/>
                    </a:lnTo>
                    <a:cubicBezTo>
                      <a:pt x="256" y="178"/>
                      <a:pt x="101" y="368"/>
                      <a:pt x="1" y="635"/>
                    </a:cubicBezTo>
                    <a:lnTo>
                      <a:pt x="45" y="735"/>
                    </a:lnTo>
                    <a:cubicBezTo>
                      <a:pt x="112" y="468"/>
                      <a:pt x="268" y="190"/>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20"/>
              <p:cNvSpPr/>
              <p:nvPr/>
            </p:nvSpPr>
            <p:spPr>
              <a:xfrm>
                <a:off x="4346454" y="1780080"/>
                <a:ext cx="15909" cy="23654"/>
              </a:xfrm>
              <a:custGeom>
                <a:avLst/>
                <a:gdLst/>
                <a:ahLst/>
                <a:cxnLst/>
                <a:rect l="l" t="t" r="r" b="b"/>
                <a:pathLst>
                  <a:path w="456" h="678" extrusionOk="0">
                    <a:moveTo>
                      <a:pt x="456" y="0"/>
                    </a:moveTo>
                    <a:cubicBezTo>
                      <a:pt x="400" y="134"/>
                      <a:pt x="334" y="255"/>
                      <a:pt x="267" y="378"/>
                    </a:cubicBezTo>
                    <a:cubicBezTo>
                      <a:pt x="233" y="433"/>
                      <a:pt x="200" y="500"/>
                      <a:pt x="167" y="556"/>
                    </a:cubicBezTo>
                    <a:cubicBezTo>
                      <a:pt x="122" y="611"/>
                      <a:pt x="67" y="623"/>
                      <a:pt x="0" y="633"/>
                    </a:cubicBezTo>
                    <a:lnTo>
                      <a:pt x="0" y="678"/>
                    </a:lnTo>
                    <a:cubicBezTo>
                      <a:pt x="33" y="678"/>
                      <a:pt x="78" y="667"/>
                      <a:pt x="111" y="656"/>
                    </a:cubicBezTo>
                    <a:cubicBezTo>
                      <a:pt x="144" y="645"/>
                      <a:pt x="178" y="611"/>
                      <a:pt x="200" y="578"/>
                    </a:cubicBezTo>
                    <a:cubicBezTo>
                      <a:pt x="233" y="512"/>
                      <a:pt x="267" y="456"/>
                      <a:pt x="289" y="389"/>
                    </a:cubicBezTo>
                    <a:cubicBezTo>
                      <a:pt x="356" y="267"/>
                      <a:pt x="401" y="134"/>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20"/>
              <p:cNvSpPr/>
              <p:nvPr/>
            </p:nvSpPr>
            <p:spPr>
              <a:xfrm>
                <a:off x="4384482" y="1681207"/>
                <a:ext cx="74903" cy="82997"/>
              </a:xfrm>
              <a:custGeom>
                <a:avLst/>
                <a:gdLst/>
                <a:ahLst/>
                <a:cxnLst/>
                <a:rect l="l" t="t" r="r" b="b"/>
                <a:pathLst>
                  <a:path w="2147" h="2379" extrusionOk="0">
                    <a:moveTo>
                      <a:pt x="1363" y="0"/>
                    </a:moveTo>
                    <a:cubicBezTo>
                      <a:pt x="1336" y="0"/>
                      <a:pt x="1308" y="3"/>
                      <a:pt x="1279" y="9"/>
                    </a:cubicBezTo>
                    <a:cubicBezTo>
                      <a:pt x="801" y="120"/>
                      <a:pt x="322" y="665"/>
                      <a:pt x="167" y="1321"/>
                    </a:cubicBezTo>
                    <a:cubicBezTo>
                      <a:pt x="0" y="1977"/>
                      <a:pt x="245" y="2345"/>
                      <a:pt x="245" y="2345"/>
                    </a:cubicBezTo>
                    <a:cubicBezTo>
                      <a:pt x="245" y="2345"/>
                      <a:pt x="322" y="2367"/>
                      <a:pt x="611" y="2378"/>
                    </a:cubicBezTo>
                    <a:cubicBezTo>
                      <a:pt x="620" y="2378"/>
                      <a:pt x="629" y="2378"/>
                      <a:pt x="639" y="2378"/>
                    </a:cubicBezTo>
                    <a:cubicBezTo>
                      <a:pt x="938" y="2378"/>
                      <a:pt x="1522" y="2202"/>
                      <a:pt x="1824" y="1922"/>
                    </a:cubicBezTo>
                    <a:cubicBezTo>
                      <a:pt x="2146" y="1643"/>
                      <a:pt x="2080" y="1065"/>
                      <a:pt x="2035" y="876"/>
                    </a:cubicBezTo>
                    <a:cubicBezTo>
                      <a:pt x="2004" y="698"/>
                      <a:pt x="1786" y="0"/>
                      <a:pt x="136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20"/>
              <p:cNvSpPr/>
              <p:nvPr/>
            </p:nvSpPr>
            <p:spPr>
              <a:xfrm>
                <a:off x="4388355" y="1681172"/>
                <a:ext cx="62902" cy="61681"/>
              </a:xfrm>
              <a:custGeom>
                <a:avLst/>
                <a:gdLst/>
                <a:ahLst/>
                <a:cxnLst/>
                <a:rect l="l" t="t" r="r" b="b"/>
                <a:pathLst>
                  <a:path w="1803" h="1768" extrusionOk="0">
                    <a:moveTo>
                      <a:pt x="1257" y="0"/>
                    </a:moveTo>
                    <a:cubicBezTo>
                      <a:pt x="1228" y="0"/>
                      <a:pt x="1198" y="3"/>
                      <a:pt x="1168" y="10"/>
                    </a:cubicBezTo>
                    <a:cubicBezTo>
                      <a:pt x="690" y="121"/>
                      <a:pt x="211" y="666"/>
                      <a:pt x="56" y="1322"/>
                    </a:cubicBezTo>
                    <a:cubicBezTo>
                      <a:pt x="11" y="1489"/>
                      <a:pt x="0" y="1634"/>
                      <a:pt x="0" y="1767"/>
                    </a:cubicBezTo>
                    <a:cubicBezTo>
                      <a:pt x="11" y="1767"/>
                      <a:pt x="23" y="1756"/>
                      <a:pt x="45" y="1756"/>
                    </a:cubicBezTo>
                    <a:cubicBezTo>
                      <a:pt x="167" y="1701"/>
                      <a:pt x="278" y="1589"/>
                      <a:pt x="367" y="1489"/>
                    </a:cubicBezTo>
                    <a:cubicBezTo>
                      <a:pt x="567" y="1278"/>
                      <a:pt x="745" y="1033"/>
                      <a:pt x="990" y="888"/>
                    </a:cubicBezTo>
                    <a:cubicBezTo>
                      <a:pt x="1135" y="811"/>
                      <a:pt x="1279" y="788"/>
                      <a:pt x="1424" y="744"/>
                    </a:cubicBezTo>
                    <a:cubicBezTo>
                      <a:pt x="1568" y="710"/>
                      <a:pt x="1679" y="643"/>
                      <a:pt x="1780" y="532"/>
                    </a:cubicBezTo>
                    <a:cubicBezTo>
                      <a:pt x="1791" y="522"/>
                      <a:pt x="1802" y="522"/>
                      <a:pt x="1802" y="510"/>
                    </a:cubicBezTo>
                    <a:cubicBezTo>
                      <a:pt x="1691" y="260"/>
                      <a:pt x="1518" y="0"/>
                      <a:pt x="12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20"/>
              <p:cNvSpPr/>
              <p:nvPr/>
            </p:nvSpPr>
            <p:spPr>
              <a:xfrm>
                <a:off x="4392995" y="1718747"/>
                <a:ext cx="7396" cy="34957"/>
              </a:xfrm>
              <a:custGeom>
                <a:avLst/>
                <a:gdLst/>
                <a:ahLst/>
                <a:cxnLst/>
                <a:rect l="l" t="t" r="r" b="b"/>
                <a:pathLst>
                  <a:path w="212" h="1002" extrusionOk="0">
                    <a:moveTo>
                      <a:pt x="212" y="1"/>
                    </a:moveTo>
                    <a:cubicBezTo>
                      <a:pt x="34" y="290"/>
                      <a:pt x="1" y="679"/>
                      <a:pt x="145" y="1002"/>
                    </a:cubicBezTo>
                    <a:lnTo>
                      <a:pt x="201" y="979"/>
                    </a:lnTo>
                    <a:cubicBezTo>
                      <a:pt x="45" y="679"/>
                      <a:pt x="45" y="301"/>
                      <a:pt x="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20"/>
              <p:cNvSpPr/>
              <p:nvPr/>
            </p:nvSpPr>
            <p:spPr>
              <a:xfrm>
                <a:off x="4406985" y="1701686"/>
                <a:ext cx="3140" cy="36876"/>
              </a:xfrm>
              <a:custGeom>
                <a:avLst/>
                <a:gdLst/>
                <a:ahLst/>
                <a:cxnLst/>
                <a:rect l="l" t="t" r="r" b="b"/>
                <a:pathLst>
                  <a:path w="90" h="1057" extrusionOk="0">
                    <a:moveTo>
                      <a:pt x="89" y="0"/>
                    </a:moveTo>
                    <a:lnTo>
                      <a:pt x="89" y="0"/>
                    </a:lnTo>
                    <a:cubicBezTo>
                      <a:pt x="11" y="55"/>
                      <a:pt x="0" y="167"/>
                      <a:pt x="11" y="256"/>
                    </a:cubicBezTo>
                    <a:cubicBezTo>
                      <a:pt x="22" y="345"/>
                      <a:pt x="33" y="434"/>
                      <a:pt x="33" y="523"/>
                    </a:cubicBezTo>
                    <a:cubicBezTo>
                      <a:pt x="45" y="701"/>
                      <a:pt x="45" y="878"/>
                      <a:pt x="11" y="1056"/>
                    </a:cubicBezTo>
                    <a:lnTo>
                      <a:pt x="67" y="990"/>
                    </a:lnTo>
                    <a:cubicBezTo>
                      <a:pt x="89" y="812"/>
                      <a:pt x="89" y="701"/>
                      <a:pt x="67" y="523"/>
                    </a:cubicBezTo>
                    <a:cubicBezTo>
                      <a:pt x="55" y="434"/>
                      <a:pt x="45" y="345"/>
                      <a:pt x="22" y="256"/>
                    </a:cubicBezTo>
                    <a:cubicBezTo>
                      <a:pt x="11" y="167"/>
                      <a:pt x="22" y="67"/>
                      <a:pt x="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20"/>
              <p:cNvSpPr/>
              <p:nvPr/>
            </p:nvSpPr>
            <p:spPr>
              <a:xfrm>
                <a:off x="4418987" y="1689650"/>
                <a:ext cx="4326" cy="28364"/>
              </a:xfrm>
              <a:custGeom>
                <a:avLst/>
                <a:gdLst/>
                <a:ahLst/>
                <a:cxnLst/>
                <a:rect l="l" t="t" r="r" b="b"/>
                <a:pathLst>
                  <a:path w="124" h="813" extrusionOk="0">
                    <a:moveTo>
                      <a:pt x="67" y="0"/>
                    </a:moveTo>
                    <a:cubicBezTo>
                      <a:pt x="34" y="56"/>
                      <a:pt x="12" y="134"/>
                      <a:pt x="12" y="200"/>
                    </a:cubicBezTo>
                    <a:cubicBezTo>
                      <a:pt x="1" y="267"/>
                      <a:pt x="12" y="345"/>
                      <a:pt x="23" y="412"/>
                    </a:cubicBezTo>
                    <a:cubicBezTo>
                      <a:pt x="34" y="545"/>
                      <a:pt x="67" y="690"/>
                      <a:pt x="45" y="812"/>
                    </a:cubicBezTo>
                    <a:lnTo>
                      <a:pt x="101" y="790"/>
                    </a:lnTo>
                    <a:cubicBezTo>
                      <a:pt x="123" y="645"/>
                      <a:pt x="67" y="534"/>
                      <a:pt x="45" y="400"/>
                    </a:cubicBezTo>
                    <a:cubicBezTo>
                      <a:pt x="34" y="334"/>
                      <a:pt x="23" y="267"/>
                      <a:pt x="23" y="200"/>
                    </a:cubicBezTo>
                    <a:cubicBezTo>
                      <a:pt x="23" y="134"/>
                      <a:pt x="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20"/>
              <p:cNvSpPr/>
              <p:nvPr/>
            </p:nvSpPr>
            <p:spPr>
              <a:xfrm>
                <a:off x="4416649" y="1704024"/>
                <a:ext cx="29933" cy="20584"/>
              </a:xfrm>
              <a:custGeom>
                <a:avLst/>
                <a:gdLst/>
                <a:ahLst/>
                <a:cxnLst/>
                <a:rect l="l" t="t" r="r" b="b"/>
                <a:pathLst>
                  <a:path w="858" h="590" extrusionOk="0">
                    <a:moveTo>
                      <a:pt x="858" y="0"/>
                    </a:moveTo>
                    <a:lnTo>
                      <a:pt x="858" y="0"/>
                    </a:lnTo>
                    <a:cubicBezTo>
                      <a:pt x="702" y="55"/>
                      <a:pt x="568" y="133"/>
                      <a:pt x="446" y="245"/>
                    </a:cubicBezTo>
                    <a:cubicBezTo>
                      <a:pt x="379" y="289"/>
                      <a:pt x="324" y="356"/>
                      <a:pt x="268" y="400"/>
                    </a:cubicBezTo>
                    <a:cubicBezTo>
                      <a:pt x="201" y="456"/>
                      <a:pt x="146" y="489"/>
                      <a:pt x="79" y="489"/>
                    </a:cubicBezTo>
                    <a:lnTo>
                      <a:pt x="1" y="589"/>
                    </a:lnTo>
                    <a:cubicBezTo>
                      <a:pt x="101" y="578"/>
                      <a:pt x="246" y="500"/>
                      <a:pt x="302" y="445"/>
                    </a:cubicBezTo>
                    <a:cubicBezTo>
                      <a:pt x="357" y="389"/>
                      <a:pt x="413" y="322"/>
                      <a:pt x="468" y="267"/>
                    </a:cubicBezTo>
                    <a:cubicBezTo>
                      <a:pt x="579" y="156"/>
                      <a:pt x="713" y="67"/>
                      <a:pt x="85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20"/>
              <p:cNvSpPr/>
              <p:nvPr/>
            </p:nvSpPr>
            <p:spPr>
              <a:xfrm>
                <a:off x="4402694" y="1721468"/>
                <a:ext cx="42353" cy="25921"/>
              </a:xfrm>
              <a:custGeom>
                <a:avLst/>
                <a:gdLst/>
                <a:ahLst/>
                <a:cxnLst/>
                <a:rect l="l" t="t" r="r" b="b"/>
                <a:pathLst>
                  <a:path w="1214" h="743" extrusionOk="0">
                    <a:moveTo>
                      <a:pt x="1213" y="0"/>
                    </a:moveTo>
                    <a:lnTo>
                      <a:pt x="623" y="412"/>
                    </a:lnTo>
                    <a:lnTo>
                      <a:pt x="323" y="612"/>
                    </a:lnTo>
                    <a:cubicBezTo>
                      <a:pt x="267" y="645"/>
                      <a:pt x="212" y="667"/>
                      <a:pt x="168" y="667"/>
                    </a:cubicBezTo>
                    <a:cubicBezTo>
                      <a:pt x="156" y="671"/>
                      <a:pt x="146" y="673"/>
                      <a:pt x="137" y="673"/>
                    </a:cubicBezTo>
                    <a:cubicBezTo>
                      <a:pt x="119" y="673"/>
                      <a:pt x="104" y="667"/>
                      <a:pt x="89" y="667"/>
                    </a:cubicBezTo>
                    <a:cubicBezTo>
                      <a:pt x="79" y="657"/>
                      <a:pt x="67" y="657"/>
                      <a:pt x="45" y="645"/>
                    </a:cubicBezTo>
                    <a:lnTo>
                      <a:pt x="12" y="645"/>
                    </a:lnTo>
                    <a:cubicBezTo>
                      <a:pt x="9" y="642"/>
                      <a:pt x="7" y="641"/>
                      <a:pt x="7" y="641"/>
                    </a:cubicBezTo>
                    <a:lnTo>
                      <a:pt x="7" y="641"/>
                    </a:lnTo>
                    <a:cubicBezTo>
                      <a:pt x="5" y="641"/>
                      <a:pt x="9" y="651"/>
                      <a:pt x="0" y="667"/>
                    </a:cubicBezTo>
                    <a:lnTo>
                      <a:pt x="12" y="712"/>
                    </a:lnTo>
                    <a:cubicBezTo>
                      <a:pt x="12" y="712"/>
                      <a:pt x="56" y="734"/>
                      <a:pt x="67" y="734"/>
                    </a:cubicBezTo>
                    <a:cubicBezTo>
                      <a:pt x="84" y="740"/>
                      <a:pt x="101" y="743"/>
                      <a:pt x="117" y="743"/>
                    </a:cubicBezTo>
                    <a:cubicBezTo>
                      <a:pt x="134" y="743"/>
                      <a:pt x="151" y="740"/>
                      <a:pt x="168" y="734"/>
                    </a:cubicBezTo>
                    <a:cubicBezTo>
                      <a:pt x="245" y="734"/>
                      <a:pt x="301" y="701"/>
                      <a:pt x="346" y="667"/>
                    </a:cubicBezTo>
                    <a:cubicBezTo>
                      <a:pt x="445" y="590"/>
                      <a:pt x="546" y="512"/>
                      <a:pt x="646" y="445"/>
                    </a:cubicBezTo>
                    <a:lnTo>
                      <a:pt x="121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20"/>
              <p:cNvSpPr/>
              <p:nvPr/>
            </p:nvSpPr>
            <p:spPr>
              <a:xfrm>
                <a:off x="4395333" y="1742820"/>
                <a:ext cx="39214" cy="17095"/>
              </a:xfrm>
              <a:custGeom>
                <a:avLst/>
                <a:gdLst/>
                <a:ahLst/>
                <a:cxnLst/>
                <a:rect l="l" t="t" r="r" b="b"/>
                <a:pathLst>
                  <a:path w="1124" h="490" extrusionOk="0">
                    <a:moveTo>
                      <a:pt x="1123" y="0"/>
                    </a:moveTo>
                    <a:lnTo>
                      <a:pt x="1123" y="0"/>
                    </a:lnTo>
                    <a:cubicBezTo>
                      <a:pt x="968" y="144"/>
                      <a:pt x="790" y="245"/>
                      <a:pt x="601" y="322"/>
                    </a:cubicBezTo>
                    <a:cubicBezTo>
                      <a:pt x="501" y="367"/>
                      <a:pt x="401" y="401"/>
                      <a:pt x="300" y="434"/>
                    </a:cubicBezTo>
                    <a:cubicBezTo>
                      <a:pt x="266" y="442"/>
                      <a:pt x="230" y="446"/>
                      <a:pt x="193" y="446"/>
                    </a:cubicBezTo>
                    <a:cubicBezTo>
                      <a:pt x="134" y="446"/>
                      <a:pt x="73" y="437"/>
                      <a:pt x="11" y="423"/>
                    </a:cubicBezTo>
                    <a:lnTo>
                      <a:pt x="1" y="467"/>
                    </a:lnTo>
                    <a:cubicBezTo>
                      <a:pt x="45" y="478"/>
                      <a:pt x="100" y="490"/>
                      <a:pt x="156" y="490"/>
                    </a:cubicBezTo>
                    <a:cubicBezTo>
                      <a:pt x="211" y="490"/>
                      <a:pt x="267" y="478"/>
                      <a:pt x="312" y="467"/>
                    </a:cubicBezTo>
                    <a:cubicBezTo>
                      <a:pt x="423" y="434"/>
                      <a:pt x="512" y="389"/>
                      <a:pt x="612" y="345"/>
                    </a:cubicBezTo>
                    <a:cubicBezTo>
                      <a:pt x="790" y="256"/>
                      <a:pt x="979" y="144"/>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20"/>
              <p:cNvSpPr/>
              <p:nvPr/>
            </p:nvSpPr>
            <p:spPr>
              <a:xfrm>
                <a:off x="4289028" y="1929786"/>
                <a:ext cx="83416" cy="59065"/>
              </a:xfrm>
              <a:custGeom>
                <a:avLst/>
                <a:gdLst/>
                <a:ahLst/>
                <a:cxnLst/>
                <a:rect l="l" t="t" r="r" b="b"/>
                <a:pathLst>
                  <a:path w="2391" h="1693" extrusionOk="0">
                    <a:moveTo>
                      <a:pt x="1404" y="1"/>
                    </a:moveTo>
                    <a:cubicBezTo>
                      <a:pt x="1245" y="1"/>
                      <a:pt x="1085" y="14"/>
                      <a:pt x="945" y="47"/>
                    </a:cubicBezTo>
                    <a:cubicBezTo>
                      <a:pt x="456" y="146"/>
                      <a:pt x="200" y="346"/>
                      <a:pt x="144" y="413"/>
                    </a:cubicBezTo>
                    <a:cubicBezTo>
                      <a:pt x="89" y="469"/>
                      <a:pt x="67" y="536"/>
                      <a:pt x="67" y="536"/>
                    </a:cubicBezTo>
                    <a:cubicBezTo>
                      <a:pt x="67" y="536"/>
                      <a:pt x="0" y="692"/>
                      <a:pt x="134" y="1070"/>
                    </a:cubicBezTo>
                    <a:cubicBezTo>
                      <a:pt x="263" y="1399"/>
                      <a:pt x="617" y="1693"/>
                      <a:pt x="1034" y="1693"/>
                    </a:cubicBezTo>
                    <a:cubicBezTo>
                      <a:pt x="1082" y="1693"/>
                      <a:pt x="1130" y="1689"/>
                      <a:pt x="1179" y="1681"/>
                    </a:cubicBezTo>
                    <a:cubicBezTo>
                      <a:pt x="1657" y="1614"/>
                      <a:pt x="2047" y="1315"/>
                      <a:pt x="2224" y="892"/>
                    </a:cubicBezTo>
                    <a:cubicBezTo>
                      <a:pt x="2391" y="469"/>
                      <a:pt x="2324" y="269"/>
                      <a:pt x="2235" y="158"/>
                    </a:cubicBezTo>
                    <a:cubicBezTo>
                      <a:pt x="2165" y="79"/>
                      <a:pt x="1788" y="1"/>
                      <a:pt x="14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20"/>
              <p:cNvSpPr/>
              <p:nvPr/>
            </p:nvSpPr>
            <p:spPr>
              <a:xfrm>
                <a:off x="4314217" y="1929786"/>
                <a:ext cx="57878" cy="27247"/>
              </a:xfrm>
              <a:custGeom>
                <a:avLst/>
                <a:gdLst/>
                <a:ahLst/>
                <a:cxnLst/>
                <a:rect l="l" t="t" r="r" b="b"/>
                <a:pathLst>
                  <a:path w="1659" h="781" extrusionOk="0">
                    <a:moveTo>
                      <a:pt x="682" y="1"/>
                    </a:moveTo>
                    <a:cubicBezTo>
                      <a:pt x="523" y="1"/>
                      <a:pt x="363" y="14"/>
                      <a:pt x="223" y="47"/>
                    </a:cubicBezTo>
                    <a:cubicBezTo>
                      <a:pt x="146" y="57"/>
                      <a:pt x="67" y="80"/>
                      <a:pt x="1" y="102"/>
                    </a:cubicBezTo>
                    <a:cubicBezTo>
                      <a:pt x="279" y="403"/>
                      <a:pt x="635" y="613"/>
                      <a:pt x="1035" y="714"/>
                    </a:cubicBezTo>
                    <a:cubicBezTo>
                      <a:pt x="1202" y="758"/>
                      <a:pt x="1369" y="781"/>
                      <a:pt x="1535" y="781"/>
                    </a:cubicBezTo>
                    <a:cubicBezTo>
                      <a:pt x="1658" y="435"/>
                      <a:pt x="1602" y="257"/>
                      <a:pt x="1513" y="158"/>
                    </a:cubicBezTo>
                    <a:cubicBezTo>
                      <a:pt x="1443" y="79"/>
                      <a:pt x="1066" y="1"/>
                      <a:pt x="68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20"/>
              <p:cNvSpPr/>
              <p:nvPr/>
            </p:nvSpPr>
            <p:spPr>
              <a:xfrm>
                <a:off x="4291330" y="1948451"/>
                <a:ext cx="22537" cy="30317"/>
              </a:xfrm>
              <a:custGeom>
                <a:avLst/>
                <a:gdLst/>
                <a:ahLst/>
                <a:cxnLst/>
                <a:rect l="l" t="t" r="r" b="b"/>
                <a:pathLst>
                  <a:path w="646" h="869" extrusionOk="0">
                    <a:moveTo>
                      <a:pt x="78" y="1"/>
                    </a:moveTo>
                    <a:lnTo>
                      <a:pt x="1" y="12"/>
                    </a:lnTo>
                    <a:cubicBezTo>
                      <a:pt x="56" y="78"/>
                      <a:pt x="134" y="179"/>
                      <a:pt x="179" y="256"/>
                    </a:cubicBezTo>
                    <a:cubicBezTo>
                      <a:pt x="223" y="323"/>
                      <a:pt x="256" y="412"/>
                      <a:pt x="290" y="490"/>
                    </a:cubicBezTo>
                    <a:cubicBezTo>
                      <a:pt x="334" y="568"/>
                      <a:pt x="367" y="646"/>
                      <a:pt x="434" y="713"/>
                    </a:cubicBezTo>
                    <a:cubicBezTo>
                      <a:pt x="490" y="790"/>
                      <a:pt x="557" y="846"/>
                      <a:pt x="646" y="869"/>
                    </a:cubicBezTo>
                    <a:cubicBezTo>
                      <a:pt x="557" y="835"/>
                      <a:pt x="490" y="780"/>
                      <a:pt x="446" y="713"/>
                    </a:cubicBezTo>
                    <a:cubicBezTo>
                      <a:pt x="390" y="635"/>
                      <a:pt x="345" y="557"/>
                      <a:pt x="312" y="479"/>
                    </a:cubicBezTo>
                    <a:cubicBezTo>
                      <a:pt x="278" y="401"/>
                      <a:pt x="256" y="312"/>
                      <a:pt x="212" y="234"/>
                    </a:cubicBezTo>
                    <a:cubicBezTo>
                      <a:pt x="179" y="157"/>
                      <a:pt x="134" y="78"/>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20"/>
              <p:cNvSpPr/>
              <p:nvPr/>
            </p:nvSpPr>
            <p:spPr>
              <a:xfrm>
                <a:off x="4302564" y="1948451"/>
                <a:ext cx="29550" cy="29550"/>
              </a:xfrm>
              <a:custGeom>
                <a:avLst/>
                <a:gdLst/>
                <a:ahLst/>
                <a:cxnLst/>
                <a:rect l="l" t="t" r="r" b="b"/>
                <a:pathLst>
                  <a:path w="847" h="847" extrusionOk="0">
                    <a:moveTo>
                      <a:pt x="112" y="1"/>
                    </a:moveTo>
                    <a:lnTo>
                      <a:pt x="1" y="12"/>
                    </a:lnTo>
                    <a:cubicBezTo>
                      <a:pt x="68" y="56"/>
                      <a:pt x="201" y="157"/>
                      <a:pt x="257" y="234"/>
                    </a:cubicBezTo>
                    <a:lnTo>
                      <a:pt x="424" y="468"/>
                    </a:lnTo>
                    <a:cubicBezTo>
                      <a:pt x="468" y="546"/>
                      <a:pt x="535" y="624"/>
                      <a:pt x="601" y="691"/>
                    </a:cubicBezTo>
                    <a:cubicBezTo>
                      <a:pt x="668" y="757"/>
                      <a:pt x="747" y="812"/>
                      <a:pt x="846" y="846"/>
                    </a:cubicBezTo>
                    <a:cubicBezTo>
                      <a:pt x="747" y="812"/>
                      <a:pt x="680" y="746"/>
                      <a:pt x="613" y="679"/>
                    </a:cubicBezTo>
                    <a:cubicBezTo>
                      <a:pt x="546" y="612"/>
                      <a:pt x="502" y="535"/>
                      <a:pt x="457" y="446"/>
                    </a:cubicBezTo>
                    <a:cubicBezTo>
                      <a:pt x="401" y="368"/>
                      <a:pt x="357" y="279"/>
                      <a:pt x="302" y="201"/>
                    </a:cubicBezTo>
                    <a:cubicBezTo>
                      <a:pt x="246" y="123"/>
                      <a:pt x="201" y="56"/>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20"/>
              <p:cNvSpPr/>
              <p:nvPr/>
            </p:nvSpPr>
            <p:spPr>
              <a:xfrm>
                <a:off x="4323532" y="1950021"/>
                <a:ext cx="29166" cy="19049"/>
              </a:xfrm>
              <a:custGeom>
                <a:avLst/>
                <a:gdLst/>
                <a:ahLst/>
                <a:cxnLst/>
                <a:rect l="l" t="t" r="r" b="b"/>
                <a:pathLst>
                  <a:path w="836" h="546" extrusionOk="0">
                    <a:moveTo>
                      <a:pt x="0" y="0"/>
                    </a:moveTo>
                    <a:cubicBezTo>
                      <a:pt x="123" y="100"/>
                      <a:pt x="257" y="256"/>
                      <a:pt x="390" y="367"/>
                    </a:cubicBezTo>
                    <a:cubicBezTo>
                      <a:pt x="512" y="468"/>
                      <a:pt x="668" y="545"/>
                      <a:pt x="835" y="545"/>
                    </a:cubicBezTo>
                    <a:cubicBezTo>
                      <a:pt x="668" y="534"/>
                      <a:pt x="524" y="445"/>
                      <a:pt x="412" y="334"/>
                    </a:cubicBezTo>
                    <a:cubicBezTo>
                      <a:pt x="301" y="223"/>
                      <a:pt x="235" y="122"/>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20"/>
              <p:cNvSpPr/>
              <p:nvPr/>
            </p:nvSpPr>
            <p:spPr>
              <a:xfrm>
                <a:off x="4296354" y="1936834"/>
                <a:ext cx="27212" cy="12455"/>
              </a:xfrm>
              <a:custGeom>
                <a:avLst/>
                <a:gdLst/>
                <a:ahLst/>
                <a:cxnLst/>
                <a:rect l="l" t="t" r="r" b="b"/>
                <a:pathLst>
                  <a:path w="780" h="357" extrusionOk="0">
                    <a:moveTo>
                      <a:pt x="779" y="0"/>
                    </a:moveTo>
                    <a:cubicBezTo>
                      <a:pt x="502" y="33"/>
                      <a:pt x="223" y="144"/>
                      <a:pt x="1" y="312"/>
                    </a:cubicBezTo>
                    <a:lnTo>
                      <a:pt x="35" y="356"/>
                    </a:lnTo>
                    <a:cubicBezTo>
                      <a:pt x="246" y="178"/>
                      <a:pt x="502" y="55"/>
                      <a:pt x="7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20"/>
              <p:cNvSpPr/>
              <p:nvPr/>
            </p:nvSpPr>
            <p:spPr>
              <a:xfrm>
                <a:off x="4313833" y="1933729"/>
                <a:ext cx="36911" cy="15909"/>
              </a:xfrm>
              <a:custGeom>
                <a:avLst/>
                <a:gdLst/>
                <a:ahLst/>
                <a:cxnLst/>
                <a:rect l="l" t="t" r="r" b="b"/>
                <a:pathLst>
                  <a:path w="1058" h="456" extrusionOk="0">
                    <a:moveTo>
                      <a:pt x="1057" y="0"/>
                    </a:moveTo>
                    <a:cubicBezTo>
                      <a:pt x="690" y="78"/>
                      <a:pt x="335" y="211"/>
                      <a:pt x="1" y="411"/>
                    </a:cubicBezTo>
                    <a:lnTo>
                      <a:pt x="78" y="456"/>
                    </a:lnTo>
                    <a:cubicBezTo>
                      <a:pt x="390" y="233"/>
                      <a:pt x="701" y="100"/>
                      <a:pt x="10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20"/>
              <p:cNvSpPr/>
              <p:nvPr/>
            </p:nvSpPr>
            <p:spPr>
              <a:xfrm>
                <a:off x="4328975" y="1945765"/>
                <a:ext cx="32620" cy="5826"/>
              </a:xfrm>
              <a:custGeom>
                <a:avLst/>
                <a:gdLst/>
                <a:ahLst/>
                <a:cxnLst/>
                <a:rect l="l" t="t" r="r" b="b"/>
                <a:pathLst>
                  <a:path w="935" h="167" extrusionOk="0">
                    <a:moveTo>
                      <a:pt x="732" y="0"/>
                    </a:moveTo>
                    <a:cubicBezTo>
                      <a:pt x="485" y="0"/>
                      <a:pt x="236" y="48"/>
                      <a:pt x="0" y="145"/>
                    </a:cubicBezTo>
                    <a:lnTo>
                      <a:pt x="12" y="167"/>
                    </a:lnTo>
                    <a:cubicBezTo>
                      <a:pt x="256" y="49"/>
                      <a:pt x="544" y="9"/>
                      <a:pt x="822" y="9"/>
                    </a:cubicBezTo>
                    <a:cubicBezTo>
                      <a:pt x="860" y="9"/>
                      <a:pt x="897" y="10"/>
                      <a:pt x="934" y="11"/>
                    </a:cubicBezTo>
                    <a:cubicBezTo>
                      <a:pt x="867" y="4"/>
                      <a:pt x="799" y="0"/>
                      <a:pt x="73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20"/>
              <p:cNvSpPr/>
              <p:nvPr/>
            </p:nvSpPr>
            <p:spPr>
              <a:xfrm>
                <a:off x="4197794" y="1870650"/>
                <a:ext cx="53238" cy="80625"/>
              </a:xfrm>
              <a:custGeom>
                <a:avLst/>
                <a:gdLst/>
                <a:ahLst/>
                <a:cxnLst/>
                <a:rect l="l" t="t" r="r" b="b"/>
                <a:pathLst>
                  <a:path w="1526" h="2311" extrusionOk="0">
                    <a:moveTo>
                      <a:pt x="935" y="0"/>
                    </a:moveTo>
                    <a:cubicBezTo>
                      <a:pt x="487" y="0"/>
                      <a:pt x="131" y="455"/>
                      <a:pt x="79" y="685"/>
                    </a:cubicBezTo>
                    <a:cubicBezTo>
                      <a:pt x="23" y="919"/>
                      <a:pt x="1" y="1396"/>
                      <a:pt x="312" y="1908"/>
                    </a:cubicBezTo>
                    <a:cubicBezTo>
                      <a:pt x="516" y="2255"/>
                      <a:pt x="658" y="2310"/>
                      <a:pt x="729" y="2310"/>
                    </a:cubicBezTo>
                    <a:cubicBezTo>
                      <a:pt x="762" y="2310"/>
                      <a:pt x="779" y="2298"/>
                      <a:pt x="779" y="2298"/>
                    </a:cubicBezTo>
                    <a:lnTo>
                      <a:pt x="791" y="2231"/>
                    </a:lnTo>
                    <a:cubicBezTo>
                      <a:pt x="791" y="2231"/>
                      <a:pt x="1002" y="2197"/>
                      <a:pt x="1147" y="2019"/>
                    </a:cubicBezTo>
                    <a:cubicBezTo>
                      <a:pt x="1291" y="1853"/>
                      <a:pt x="1336" y="1708"/>
                      <a:pt x="1425" y="1330"/>
                    </a:cubicBezTo>
                    <a:cubicBezTo>
                      <a:pt x="1525" y="952"/>
                      <a:pt x="1525" y="84"/>
                      <a:pt x="1024" y="7"/>
                    </a:cubicBezTo>
                    <a:cubicBezTo>
                      <a:pt x="994" y="2"/>
                      <a:pt x="964" y="0"/>
                      <a:pt x="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20"/>
              <p:cNvSpPr/>
              <p:nvPr/>
            </p:nvSpPr>
            <p:spPr>
              <a:xfrm>
                <a:off x="4198213" y="1870650"/>
                <a:ext cx="37295" cy="60774"/>
              </a:xfrm>
              <a:custGeom>
                <a:avLst/>
                <a:gdLst/>
                <a:ahLst/>
                <a:cxnLst/>
                <a:rect l="l" t="t" r="r" b="b"/>
                <a:pathLst>
                  <a:path w="1069" h="1742" extrusionOk="0">
                    <a:moveTo>
                      <a:pt x="923" y="0"/>
                    </a:moveTo>
                    <a:cubicBezTo>
                      <a:pt x="475" y="0"/>
                      <a:pt x="119" y="455"/>
                      <a:pt x="67" y="685"/>
                    </a:cubicBezTo>
                    <a:cubicBezTo>
                      <a:pt x="23" y="896"/>
                      <a:pt x="0" y="1297"/>
                      <a:pt x="211" y="1742"/>
                    </a:cubicBezTo>
                    <a:cubicBezTo>
                      <a:pt x="300" y="1663"/>
                      <a:pt x="379" y="1564"/>
                      <a:pt x="445" y="1463"/>
                    </a:cubicBezTo>
                    <a:cubicBezTo>
                      <a:pt x="623" y="1230"/>
                      <a:pt x="757" y="963"/>
                      <a:pt x="856" y="685"/>
                    </a:cubicBezTo>
                    <a:cubicBezTo>
                      <a:pt x="901" y="551"/>
                      <a:pt x="945" y="407"/>
                      <a:pt x="990" y="262"/>
                    </a:cubicBezTo>
                    <a:cubicBezTo>
                      <a:pt x="1012" y="185"/>
                      <a:pt x="1034" y="96"/>
                      <a:pt x="1068" y="29"/>
                    </a:cubicBezTo>
                    <a:cubicBezTo>
                      <a:pt x="1057" y="17"/>
                      <a:pt x="1034" y="17"/>
                      <a:pt x="1012" y="7"/>
                    </a:cubicBezTo>
                    <a:cubicBezTo>
                      <a:pt x="982" y="2"/>
                      <a:pt x="952" y="0"/>
                      <a:pt x="9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20"/>
              <p:cNvSpPr/>
              <p:nvPr/>
            </p:nvSpPr>
            <p:spPr>
              <a:xfrm>
                <a:off x="4227694" y="1876302"/>
                <a:ext cx="9350" cy="26410"/>
              </a:xfrm>
              <a:custGeom>
                <a:avLst/>
                <a:gdLst/>
                <a:ahLst/>
                <a:cxnLst/>
                <a:rect l="l" t="t" r="r" b="b"/>
                <a:pathLst>
                  <a:path w="268" h="757" extrusionOk="0">
                    <a:moveTo>
                      <a:pt x="268" y="0"/>
                    </a:moveTo>
                    <a:lnTo>
                      <a:pt x="268" y="0"/>
                    </a:lnTo>
                    <a:cubicBezTo>
                      <a:pt x="212" y="245"/>
                      <a:pt x="123" y="467"/>
                      <a:pt x="1" y="678"/>
                    </a:cubicBezTo>
                    <a:lnTo>
                      <a:pt x="34" y="757"/>
                    </a:lnTo>
                    <a:cubicBezTo>
                      <a:pt x="145" y="523"/>
                      <a:pt x="223" y="245"/>
                      <a:pt x="2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20"/>
              <p:cNvSpPr/>
              <p:nvPr/>
            </p:nvSpPr>
            <p:spPr>
              <a:xfrm>
                <a:off x="4215657" y="1894130"/>
                <a:ext cx="13990" cy="17479"/>
              </a:xfrm>
              <a:custGeom>
                <a:avLst/>
                <a:gdLst/>
                <a:ahLst/>
                <a:cxnLst/>
                <a:rect l="l" t="t" r="r" b="b"/>
                <a:pathLst>
                  <a:path w="401" h="501" extrusionOk="0">
                    <a:moveTo>
                      <a:pt x="1" y="1"/>
                    </a:moveTo>
                    <a:lnTo>
                      <a:pt x="1" y="1"/>
                    </a:lnTo>
                    <a:cubicBezTo>
                      <a:pt x="79" y="78"/>
                      <a:pt x="168" y="145"/>
                      <a:pt x="235" y="223"/>
                    </a:cubicBezTo>
                    <a:cubicBezTo>
                      <a:pt x="267" y="256"/>
                      <a:pt x="301" y="301"/>
                      <a:pt x="324" y="345"/>
                    </a:cubicBezTo>
                    <a:cubicBezTo>
                      <a:pt x="346" y="390"/>
                      <a:pt x="356" y="446"/>
                      <a:pt x="368" y="501"/>
                    </a:cubicBezTo>
                    <a:lnTo>
                      <a:pt x="401" y="468"/>
                    </a:lnTo>
                    <a:cubicBezTo>
                      <a:pt x="390" y="412"/>
                      <a:pt x="390" y="379"/>
                      <a:pt x="356" y="335"/>
                    </a:cubicBezTo>
                    <a:cubicBezTo>
                      <a:pt x="334" y="279"/>
                      <a:pt x="301" y="234"/>
                      <a:pt x="257" y="201"/>
                    </a:cubicBezTo>
                    <a:cubicBezTo>
                      <a:pt x="178" y="123"/>
                      <a:pt x="90"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20"/>
              <p:cNvSpPr/>
              <p:nvPr/>
            </p:nvSpPr>
            <p:spPr>
              <a:xfrm>
                <a:off x="4228077" y="1895282"/>
                <a:ext cx="13641" cy="29166"/>
              </a:xfrm>
              <a:custGeom>
                <a:avLst/>
                <a:gdLst/>
                <a:ahLst/>
                <a:cxnLst/>
                <a:rect l="l" t="t" r="r" b="b"/>
                <a:pathLst>
                  <a:path w="391" h="836" extrusionOk="0">
                    <a:moveTo>
                      <a:pt x="390" y="1"/>
                    </a:moveTo>
                    <a:cubicBezTo>
                      <a:pt x="312" y="268"/>
                      <a:pt x="178" y="512"/>
                      <a:pt x="0" y="713"/>
                    </a:cubicBezTo>
                    <a:lnTo>
                      <a:pt x="34" y="835"/>
                    </a:lnTo>
                    <a:cubicBezTo>
                      <a:pt x="201" y="601"/>
                      <a:pt x="334" y="268"/>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20"/>
              <p:cNvSpPr/>
              <p:nvPr/>
            </p:nvSpPr>
            <p:spPr>
              <a:xfrm>
                <a:off x="4208680" y="1919355"/>
                <a:ext cx="18665" cy="19851"/>
              </a:xfrm>
              <a:custGeom>
                <a:avLst/>
                <a:gdLst/>
                <a:ahLst/>
                <a:cxnLst/>
                <a:rect l="l" t="t" r="r" b="b"/>
                <a:pathLst>
                  <a:path w="535" h="569" extrusionOk="0">
                    <a:moveTo>
                      <a:pt x="0" y="0"/>
                    </a:moveTo>
                    <a:cubicBezTo>
                      <a:pt x="89" y="101"/>
                      <a:pt x="201" y="168"/>
                      <a:pt x="290" y="257"/>
                    </a:cubicBezTo>
                    <a:cubicBezTo>
                      <a:pt x="390" y="334"/>
                      <a:pt x="457" y="445"/>
                      <a:pt x="490" y="568"/>
                    </a:cubicBezTo>
                    <a:lnTo>
                      <a:pt x="534" y="556"/>
                    </a:lnTo>
                    <a:cubicBezTo>
                      <a:pt x="501" y="423"/>
                      <a:pt x="412" y="312"/>
                      <a:pt x="312" y="234"/>
                    </a:cubicBezTo>
                    <a:cubicBezTo>
                      <a:pt x="212" y="145"/>
                      <a:pt x="101"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20"/>
              <p:cNvSpPr/>
              <p:nvPr/>
            </p:nvSpPr>
            <p:spPr>
              <a:xfrm>
                <a:off x="4227694" y="1909656"/>
                <a:ext cx="15944" cy="26794"/>
              </a:xfrm>
              <a:custGeom>
                <a:avLst/>
                <a:gdLst/>
                <a:ahLst/>
                <a:cxnLst/>
                <a:rect l="l" t="t" r="r" b="b"/>
                <a:pathLst>
                  <a:path w="457" h="768" extrusionOk="0">
                    <a:moveTo>
                      <a:pt x="456" y="1"/>
                    </a:moveTo>
                    <a:cubicBezTo>
                      <a:pt x="456" y="78"/>
                      <a:pt x="434" y="145"/>
                      <a:pt x="401" y="212"/>
                    </a:cubicBezTo>
                    <a:cubicBezTo>
                      <a:pt x="367" y="278"/>
                      <a:pt x="334" y="334"/>
                      <a:pt x="290" y="390"/>
                    </a:cubicBezTo>
                    <a:cubicBezTo>
                      <a:pt x="201" y="512"/>
                      <a:pt x="123" y="624"/>
                      <a:pt x="1" y="713"/>
                    </a:cubicBezTo>
                    <a:lnTo>
                      <a:pt x="1" y="768"/>
                    </a:lnTo>
                    <a:cubicBezTo>
                      <a:pt x="123" y="679"/>
                      <a:pt x="234" y="523"/>
                      <a:pt x="312" y="412"/>
                    </a:cubicBezTo>
                    <a:cubicBezTo>
                      <a:pt x="345" y="345"/>
                      <a:pt x="390" y="290"/>
                      <a:pt x="412" y="212"/>
                    </a:cubicBezTo>
                    <a:cubicBezTo>
                      <a:pt x="446" y="145"/>
                      <a:pt x="456" y="78"/>
                      <a:pt x="4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20"/>
              <p:cNvSpPr/>
              <p:nvPr/>
            </p:nvSpPr>
            <p:spPr>
              <a:xfrm>
                <a:off x="4436466" y="1913214"/>
                <a:ext cx="87742" cy="66635"/>
              </a:xfrm>
              <a:custGeom>
                <a:avLst/>
                <a:gdLst/>
                <a:ahLst/>
                <a:cxnLst/>
                <a:rect l="l" t="t" r="r" b="b"/>
                <a:pathLst>
                  <a:path w="2515" h="1910" extrusionOk="0">
                    <a:moveTo>
                      <a:pt x="1142" y="0"/>
                    </a:moveTo>
                    <a:cubicBezTo>
                      <a:pt x="1070" y="0"/>
                      <a:pt x="997" y="7"/>
                      <a:pt x="923" y="21"/>
                    </a:cubicBezTo>
                    <a:cubicBezTo>
                      <a:pt x="456" y="99"/>
                      <a:pt x="312" y="199"/>
                      <a:pt x="312" y="199"/>
                    </a:cubicBezTo>
                    <a:lnTo>
                      <a:pt x="389" y="265"/>
                    </a:lnTo>
                    <a:cubicBezTo>
                      <a:pt x="389" y="265"/>
                      <a:pt x="0" y="666"/>
                      <a:pt x="56" y="1111"/>
                    </a:cubicBezTo>
                    <a:cubicBezTo>
                      <a:pt x="122" y="1545"/>
                      <a:pt x="468" y="1812"/>
                      <a:pt x="990" y="1889"/>
                    </a:cubicBezTo>
                    <a:cubicBezTo>
                      <a:pt x="1068" y="1903"/>
                      <a:pt x="1147" y="1909"/>
                      <a:pt x="1225" y="1909"/>
                    </a:cubicBezTo>
                    <a:cubicBezTo>
                      <a:pt x="1655" y="1909"/>
                      <a:pt x="2062" y="1717"/>
                      <a:pt x="2269" y="1500"/>
                    </a:cubicBezTo>
                    <a:cubicBezTo>
                      <a:pt x="2514" y="1244"/>
                      <a:pt x="2514" y="722"/>
                      <a:pt x="2180" y="433"/>
                    </a:cubicBezTo>
                    <a:cubicBezTo>
                      <a:pt x="1899" y="189"/>
                      <a:pt x="1531" y="0"/>
                      <a:pt x="11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20"/>
              <p:cNvSpPr/>
              <p:nvPr/>
            </p:nvSpPr>
            <p:spPr>
              <a:xfrm>
                <a:off x="4488450" y="1916249"/>
                <a:ext cx="35760" cy="56692"/>
              </a:xfrm>
              <a:custGeom>
                <a:avLst/>
                <a:gdLst/>
                <a:ahLst/>
                <a:cxnLst/>
                <a:rect l="l" t="t" r="r" b="b"/>
                <a:pathLst>
                  <a:path w="1025" h="1625" extrusionOk="0">
                    <a:moveTo>
                      <a:pt x="123" y="0"/>
                    </a:moveTo>
                    <a:cubicBezTo>
                      <a:pt x="112" y="45"/>
                      <a:pt x="112" y="79"/>
                      <a:pt x="101" y="112"/>
                    </a:cubicBezTo>
                    <a:cubicBezTo>
                      <a:pt x="78" y="245"/>
                      <a:pt x="56" y="368"/>
                      <a:pt x="34" y="490"/>
                    </a:cubicBezTo>
                    <a:cubicBezTo>
                      <a:pt x="12" y="724"/>
                      <a:pt x="1" y="968"/>
                      <a:pt x="90" y="1202"/>
                    </a:cubicBezTo>
                    <a:cubicBezTo>
                      <a:pt x="157" y="1391"/>
                      <a:pt x="301" y="1547"/>
                      <a:pt x="490" y="1624"/>
                    </a:cubicBezTo>
                    <a:cubicBezTo>
                      <a:pt x="601" y="1569"/>
                      <a:pt x="701" y="1491"/>
                      <a:pt x="779" y="1413"/>
                    </a:cubicBezTo>
                    <a:cubicBezTo>
                      <a:pt x="1024" y="1157"/>
                      <a:pt x="1024" y="635"/>
                      <a:pt x="690" y="346"/>
                    </a:cubicBezTo>
                    <a:cubicBezTo>
                      <a:pt x="523" y="201"/>
                      <a:pt x="335" y="79"/>
                      <a:pt x="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20"/>
              <p:cNvSpPr/>
              <p:nvPr/>
            </p:nvSpPr>
            <p:spPr>
              <a:xfrm>
                <a:off x="4449654" y="1923646"/>
                <a:ext cx="4291" cy="39981"/>
              </a:xfrm>
              <a:custGeom>
                <a:avLst/>
                <a:gdLst/>
                <a:ahLst/>
                <a:cxnLst/>
                <a:rect l="l" t="t" r="r" b="b"/>
                <a:pathLst>
                  <a:path w="123" h="1146" extrusionOk="0">
                    <a:moveTo>
                      <a:pt x="78" y="0"/>
                    </a:moveTo>
                    <a:lnTo>
                      <a:pt x="23" y="11"/>
                    </a:lnTo>
                    <a:cubicBezTo>
                      <a:pt x="56" y="33"/>
                      <a:pt x="67" y="100"/>
                      <a:pt x="67" y="144"/>
                    </a:cubicBezTo>
                    <a:cubicBezTo>
                      <a:pt x="67" y="200"/>
                      <a:pt x="56" y="245"/>
                      <a:pt x="45" y="289"/>
                    </a:cubicBezTo>
                    <a:cubicBezTo>
                      <a:pt x="23" y="389"/>
                      <a:pt x="11" y="478"/>
                      <a:pt x="1" y="579"/>
                    </a:cubicBezTo>
                    <a:cubicBezTo>
                      <a:pt x="1" y="678"/>
                      <a:pt x="1" y="779"/>
                      <a:pt x="11" y="868"/>
                    </a:cubicBezTo>
                    <a:cubicBezTo>
                      <a:pt x="23" y="967"/>
                      <a:pt x="56" y="1068"/>
                      <a:pt x="112" y="1145"/>
                    </a:cubicBezTo>
                    <a:cubicBezTo>
                      <a:pt x="56" y="1068"/>
                      <a:pt x="34" y="967"/>
                      <a:pt x="23" y="868"/>
                    </a:cubicBezTo>
                    <a:cubicBezTo>
                      <a:pt x="11" y="779"/>
                      <a:pt x="23" y="678"/>
                      <a:pt x="34" y="579"/>
                    </a:cubicBezTo>
                    <a:cubicBezTo>
                      <a:pt x="45" y="490"/>
                      <a:pt x="56" y="389"/>
                      <a:pt x="78" y="300"/>
                    </a:cubicBezTo>
                    <a:cubicBezTo>
                      <a:pt x="100" y="256"/>
                      <a:pt x="112" y="200"/>
                      <a:pt x="112" y="156"/>
                    </a:cubicBezTo>
                    <a:cubicBezTo>
                      <a:pt x="123" y="100"/>
                      <a:pt x="112" y="45"/>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20"/>
              <p:cNvSpPr/>
              <p:nvPr/>
            </p:nvSpPr>
            <p:spPr>
              <a:xfrm>
                <a:off x="4477983" y="1946498"/>
                <a:ext cx="22154" cy="21421"/>
              </a:xfrm>
              <a:custGeom>
                <a:avLst/>
                <a:gdLst/>
                <a:ahLst/>
                <a:cxnLst/>
                <a:rect l="l" t="t" r="r" b="b"/>
                <a:pathLst>
                  <a:path w="635" h="614" extrusionOk="0">
                    <a:moveTo>
                      <a:pt x="0" y="1"/>
                    </a:moveTo>
                    <a:lnTo>
                      <a:pt x="0" y="1"/>
                    </a:lnTo>
                    <a:cubicBezTo>
                      <a:pt x="78" y="112"/>
                      <a:pt x="212" y="279"/>
                      <a:pt x="301" y="379"/>
                    </a:cubicBezTo>
                    <a:cubicBezTo>
                      <a:pt x="401" y="480"/>
                      <a:pt x="512" y="557"/>
                      <a:pt x="635" y="613"/>
                    </a:cubicBezTo>
                    <a:cubicBezTo>
                      <a:pt x="512" y="546"/>
                      <a:pt x="412" y="457"/>
                      <a:pt x="323" y="357"/>
                    </a:cubicBezTo>
                    <a:cubicBezTo>
                      <a:pt x="234" y="257"/>
                      <a:pt x="167" y="146"/>
                      <a:pt x="101" y="35"/>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20"/>
              <p:cNvSpPr/>
              <p:nvPr/>
            </p:nvSpPr>
            <p:spPr>
              <a:xfrm>
                <a:off x="4455096" y="1919355"/>
                <a:ext cx="19432" cy="8513"/>
              </a:xfrm>
              <a:custGeom>
                <a:avLst/>
                <a:gdLst/>
                <a:ahLst/>
                <a:cxnLst/>
                <a:rect l="l" t="t" r="r" b="b"/>
                <a:pathLst>
                  <a:path w="557" h="244" extrusionOk="0">
                    <a:moveTo>
                      <a:pt x="556" y="0"/>
                    </a:moveTo>
                    <a:lnTo>
                      <a:pt x="556" y="0"/>
                    </a:lnTo>
                    <a:cubicBezTo>
                      <a:pt x="467" y="34"/>
                      <a:pt x="379" y="101"/>
                      <a:pt x="290" y="145"/>
                    </a:cubicBezTo>
                    <a:cubicBezTo>
                      <a:pt x="231" y="167"/>
                      <a:pt x="164" y="184"/>
                      <a:pt x="102" y="184"/>
                    </a:cubicBezTo>
                    <a:cubicBezTo>
                      <a:pt x="69" y="184"/>
                      <a:pt x="38" y="179"/>
                      <a:pt x="11" y="168"/>
                    </a:cubicBezTo>
                    <a:lnTo>
                      <a:pt x="0" y="223"/>
                    </a:lnTo>
                    <a:cubicBezTo>
                      <a:pt x="38" y="231"/>
                      <a:pt x="71" y="244"/>
                      <a:pt x="107" y="244"/>
                    </a:cubicBezTo>
                    <a:cubicBezTo>
                      <a:pt x="122" y="244"/>
                      <a:pt x="139" y="241"/>
                      <a:pt x="156" y="234"/>
                    </a:cubicBezTo>
                    <a:cubicBezTo>
                      <a:pt x="211" y="223"/>
                      <a:pt x="256" y="201"/>
                      <a:pt x="300" y="178"/>
                    </a:cubicBezTo>
                    <a:cubicBezTo>
                      <a:pt x="389" y="123"/>
                      <a:pt x="467" y="45"/>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20"/>
              <p:cNvSpPr/>
              <p:nvPr/>
            </p:nvSpPr>
            <p:spPr>
              <a:xfrm>
                <a:off x="4459353" y="1930623"/>
                <a:ext cx="36911" cy="39597"/>
              </a:xfrm>
              <a:custGeom>
                <a:avLst/>
                <a:gdLst/>
                <a:ahLst/>
                <a:cxnLst/>
                <a:rect l="l" t="t" r="r" b="b"/>
                <a:pathLst>
                  <a:path w="1058" h="1135" extrusionOk="0">
                    <a:moveTo>
                      <a:pt x="0" y="0"/>
                    </a:moveTo>
                    <a:cubicBezTo>
                      <a:pt x="134" y="156"/>
                      <a:pt x="190" y="389"/>
                      <a:pt x="245" y="589"/>
                    </a:cubicBezTo>
                    <a:cubicBezTo>
                      <a:pt x="267" y="690"/>
                      <a:pt x="301" y="790"/>
                      <a:pt x="345" y="890"/>
                    </a:cubicBezTo>
                    <a:cubicBezTo>
                      <a:pt x="390" y="979"/>
                      <a:pt x="445" y="1068"/>
                      <a:pt x="523" y="1135"/>
                    </a:cubicBezTo>
                    <a:cubicBezTo>
                      <a:pt x="457" y="1068"/>
                      <a:pt x="401" y="968"/>
                      <a:pt x="368" y="879"/>
                    </a:cubicBezTo>
                    <a:cubicBezTo>
                      <a:pt x="323" y="779"/>
                      <a:pt x="301" y="678"/>
                      <a:pt x="279" y="579"/>
                    </a:cubicBezTo>
                    <a:cubicBezTo>
                      <a:pt x="257" y="478"/>
                      <a:pt x="245" y="379"/>
                      <a:pt x="212" y="278"/>
                    </a:cubicBezTo>
                    <a:cubicBezTo>
                      <a:pt x="200" y="233"/>
                      <a:pt x="190" y="201"/>
                      <a:pt x="168" y="156"/>
                    </a:cubicBezTo>
                    <a:lnTo>
                      <a:pt x="168" y="156"/>
                    </a:lnTo>
                    <a:cubicBezTo>
                      <a:pt x="245" y="178"/>
                      <a:pt x="323" y="189"/>
                      <a:pt x="398" y="189"/>
                    </a:cubicBezTo>
                    <a:cubicBezTo>
                      <a:pt x="473" y="189"/>
                      <a:pt x="546" y="178"/>
                      <a:pt x="612" y="156"/>
                    </a:cubicBezTo>
                    <a:cubicBezTo>
                      <a:pt x="690" y="134"/>
                      <a:pt x="757" y="100"/>
                      <a:pt x="835" y="78"/>
                    </a:cubicBezTo>
                    <a:cubicBezTo>
                      <a:pt x="889" y="60"/>
                      <a:pt x="950" y="42"/>
                      <a:pt x="1013" y="42"/>
                    </a:cubicBezTo>
                    <a:cubicBezTo>
                      <a:pt x="1028" y="42"/>
                      <a:pt x="1043" y="43"/>
                      <a:pt x="1057" y="45"/>
                    </a:cubicBezTo>
                    <a:cubicBezTo>
                      <a:pt x="1036" y="42"/>
                      <a:pt x="1015" y="40"/>
                      <a:pt x="994" y="40"/>
                    </a:cubicBezTo>
                    <a:cubicBezTo>
                      <a:pt x="938" y="40"/>
                      <a:pt x="884" y="51"/>
                      <a:pt x="835" y="67"/>
                    </a:cubicBezTo>
                    <a:cubicBezTo>
                      <a:pt x="757" y="89"/>
                      <a:pt x="679" y="112"/>
                      <a:pt x="612" y="134"/>
                    </a:cubicBezTo>
                    <a:cubicBezTo>
                      <a:pt x="558" y="146"/>
                      <a:pt x="502" y="152"/>
                      <a:pt x="446" y="152"/>
                    </a:cubicBezTo>
                    <a:cubicBezTo>
                      <a:pt x="352" y="152"/>
                      <a:pt x="258" y="135"/>
                      <a:pt x="168" y="100"/>
                    </a:cubicBezTo>
                    <a:lnTo>
                      <a:pt x="156" y="134"/>
                    </a:lnTo>
                    <a:cubicBezTo>
                      <a:pt x="134" y="78"/>
                      <a:pt x="111" y="56"/>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20"/>
              <p:cNvSpPr/>
              <p:nvPr/>
            </p:nvSpPr>
            <p:spPr>
              <a:xfrm>
                <a:off x="4477181" y="1943811"/>
                <a:ext cx="38062" cy="8582"/>
              </a:xfrm>
              <a:custGeom>
                <a:avLst/>
                <a:gdLst/>
                <a:ahLst/>
                <a:cxnLst/>
                <a:rect l="l" t="t" r="r" b="b"/>
                <a:pathLst>
                  <a:path w="1091" h="246" extrusionOk="0">
                    <a:moveTo>
                      <a:pt x="1" y="1"/>
                    </a:moveTo>
                    <a:lnTo>
                      <a:pt x="35" y="78"/>
                    </a:lnTo>
                    <a:cubicBezTo>
                      <a:pt x="223" y="122"/>
                      <a:pt x="368" y="145"/>
                      <a:pt x="557" y="145"/>
                    </a:cubicBezTo>
                    <a:cubicBezTo>
                      <a:pt x="628" y="137"/>
                      <a:pt x="693" y="129"/>
                      <a:pt x="760" y="129"/>
                    </a:cubicBezTo>
                    <a:cubicBezTo>
                      <a:pt x="788" y="129"/>
                      <a:pt x="817" y="131"/>
                      <a:pt x="846" y="134"/>
                    </a:cubicBezTo>
                    <a:cubicBezTo>
                      <a:pt x="935" y="145"/>
                      <a:pt x="1024" y="167"/>
                      <a:pt x="1091" y="245"/>
                    </a:cubicBezTo>
                    <a:cubicBezTo>
                      <a:pt x="1036" y="167"/>
                      <a:pt x="935" y="134"/>
                      <a:pt x="846" y="122"/>
                    </a:cubicBezTo>
                    <a:cubicBezTo>
                      <a:pt x="746" y="112"/>
                      <a:pt x="658" y="112"/>
                      <a:pt x="557" y="112"/>
                    </a:cubicBezTo>
                    <a:cubicBezTo>
                      <a:pt x="379" y="112"/>
                      <a:pt x="179"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20"/>
              <p:cNvSpPr/>
              <p:nvPr/>
            </p:nvSpPr>
            <p:spPr>
              <a:xfrm>
                <a:off x="4545876" y="1846543"/>
                <a:ext cx="93533" cy="60111"/>
              </a:xfrm>
              <a:custGeom>
                <a:avLst/>
                <a:gdLst/>
                <a:ahLst/>
                <a:cxnLst/>
                <a:rect l="l" t="t" r="r" b="b"/>
                <a:pathLst>
                  <a:path w="2681" h="1723" extrusionOk="0">
                    <a:moveTo>
                      <a:pt x="1392" y="1"/>
                    </a:moveTo>
                    <a:cubicBezTo>
                      <a:pt x="1176" y="1"/>
                      <a:pt x="947" y="28"/>
                      <a:pt x="723" y="97"/>
                    </a:cubicBezTo>
                    <a:cubicBezTo>
                      <a:pt x="246" y="230"/>
                      <a:pt x="12" y="486"/>
                      <a:pt x="12" y="486"/>
                    </a:cubicBezTo>
                    <a:lnTo>
                      <a:pt x="90" y="486"/>
                    </a:lnTo>
                    <a:cubicBezTo>
                      <a:pt x="90" y="486"/>
                      <a:pt x="1" y="698"/>
                      <a:pt x="256" y="1131"/>
                    </a:cubicBezTo>
                    <a:cubicBezTo>
                      <a:pt x="452" y="1487"/>
                      <a:pt x="670" y="1722"/>
                      <a:pt x="1079" y="1722"/>
                    </a:cubicBezTo>
                    <a:cubicBezTo>
                      <a:pt x="1181" y="1722"/>
                      <a:pt x="1296" y="1707"/>
                      <a:pt x="1425" y="1676"/>
                    </a:cubicBezTo>
                    <a:cubicBezTo>
                      <a:pt x="2058" y="1509"/>
                      <a:pt x="2470" y="1120"/>
                      <a:pt x="2581" y="842"/>
                    </a:cubicBezTo>
                    <a:cubicBezTo>
                      <a:pt x="2681" y="553"/>
                      <a:pt x="2648" y="397"/>
                      <a:pt x="2448" y="253"/>
                    </a:cubicBezTo>
                    <a:cubicBezTo>
                      <a:pt x="2294" y="137"/>
                      <a:pt x="1875" y="1"/>
                      <a:pt x="13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20"/>
              <p:cNvSpPr/>
              <p:nvPr/>
            </p:nvSpPr>
            <p:spPr>
              <a:xfrm>
                <a:off x="4577311" y="1846543"/>
                <a:ext cx="62100" cy="53448"/>
              </a:xfrm>
              <a:custGeom>
                <a:avLst/>
                <a:gdLst/>
                <a:ahLst/>
                <a:cxnLst/>
                <a:rect l="l" t="t" r="r" b="b"/>
                <a:pathLst>
                  <a:path w="1780" h="1532" extrusionOk="0">
                    <a:moveTo>
                      <a:pt x="498" y="1"/>
                    </a:moveTo>
                    <a:cubicBezTo>
                      <a:pt x="337" y="1"/>
                      <a:pt x="168" y="16"/>
                      <a:pt x="0" y="52"/>
                    </a:cubicBezTo>
                    <a:cubicBezTo>
                      <a:pt x="212" y="308"/>
                      <a:pt x="657" y="386"/>
                      <a:pt x="791" y="720"/>
                    </a:cubicBezTo>
                    <a:cubicBezTo>
                      <a:pt x="868" y="898"/>
                      <a:pt x="813" y="1076"/>
                      <a:pt x="813" y="1254"/>
                    </a:cubicBezTo>
                    <a:cubicBezTo>
                      <a:pt x="813" y="1365"/>
                      <a:pt x="857" y="1465"/>
                      <a:pt x="924" y="1531"/>
                    </a:cubicBezTo>
                    <a:cubicBezTo>
                      <a:pt x="1335" y="1343"/>
                      <a:pt x="1602" y="1053"/>
                      <a:pt x="1680" y="842"/>
                    </a:cubicBezTo>
                    <a:cubicBezTo>
                      <a:pt x="1780" y="553"/>
                      <a:pt x="1747" y="397"/>
                      <a:pt x="1547" y="253"/>
                    </a:cubicBezTo>
                    <a:cubicBezTo>
                      <a:pt x="1397" y="136"/>
                      <a:pt x="979" y="1"/>
                      <a:pt x="49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20"/>
              <p:cNvSpPr/>
              <p:nvPr/>
            </p:nvSpPr>
            <p:spPr>
              <a:xfrm>
                <a:off x="4552470" y="1863463"/>
                <a:ext cx="26061" cy="28747"/>
              </a:xfrm>
              <a:custGeom>
                <a:avLst/>
                <a:gdLst/>
                <a:ahLst/>
                <a:cxnLst/>
                <a:rect l="l" t="t" r="r" b="b"/>
                <a:pathLst>
                  <a:path w="747" h="824" extrusionOk="0">
                    <a:moveTo>
                      <a:pt x="34" y="1"/>
                    </a:moveTo>
                    <a:lnTo>
                      <a:pt x="1" y="45"/>
                    </a:lnTo>
                    <a:cubicBezTo>
                      <a:pt x="67" y="101"/>
                      <a:pt x="123" y="168"/>
                      <a:pt x="168" y="257"/>
                    </a:cubicBezTo>
                    <a:lnTo>
                      <a:pt x="301" y="490"/>
                    </a:lnTo>
                    <a:cubicBezTo>
                      <a:pt x="413" y="646"/>
                      <a:pt x="568" y="769"/>
                      <a:pt x="746" y="824"/>
                    </a:cubicBezTo>
                    <a:cubicBezTo>
                      <a:pt x="568" y="757"/>
                      <a:pt x="423" y="635"/>
                      <a:pt x="324" y="479"/>
                    </a:cubicBezTo>
                    <a:cubicBezTo>
                      <a:pt x="279" y="401"/>
                      <a:pt x="245" y="312"/>
                      <a:pt x="201" y="235"/>
                    </a:cubicBezTo>
                    <a:cubicBezTo>
                      <a:pt x="156" y="146"/>
                      <a:pt x="112" y="68"/>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20"/>
              <p:cNvSpPr/>
              <p:nvPr/>
            </p:nvSpPr>
            <p:spPr>
              <a:xfrm>
                <a:off x="4566077" y="1865417"/>
                <a:ext cx="34957" cy="27980"/>
              </a:xfrm>
              <a:custGeom>
                <a:avLst/>
                <a:gdLst/>
                <a:ahLst/>
                <a:cxnLst/>
                <a:rect l="l" t="t" r="r" b="b"/>
                <a:pathLst>
                  <a:path w="1002" h="802" extrusionOk="0">
                    <a:moveTo>
                      <a:pt x="134" y="1"/>
                    </a:moveTo>
                    <a:lnTo>
                      <a:pt x="0" y="34"/>
                    </a:lnTo>
                    <a:cubicBezTo>
                      <a:pt x="89" y="68"/>
                      <a:pt x="256" y="167"/>
                      <a:pt x="322" y="234"/>
                    </a:cubicBezTo>
                    <a:cubicBezTo>
                      <a:pt x="401" y="301"/>
                      <a:pt x="456" y="379"/>
                      <a:pt x="523" y="456"/>
                    </a:cubicBezTo>
                    <a:cubicBezTo>
                      <a:pt x="589" y="535"/>
                      <a:pt x="656" y="612"/>
                      <a:pt x="734" y="679"/>
                    </a:cubicBezTo>
                    <a:cubicBezTo>
                      <a:pt x="812" y="735"/>
                      <a:pt x="901" y="802"/>
                      <a:pt x="1001" y="802"/>
                    </a:cubicBezTo>
                    <a:cubicBezTo>
                      <a:pt x="901" y="790"/>
                      <a:pt x="812" y="723"/>
                      <a:pt x="745" y="657"/>
                    </a:cubicBezTo>
                    <a:cubicBezTo>
                      <a:pt x="678" y="590"/>
                      <a:pt x="612" y="512"/>
                      <a:pt x="556" y="434"/>
                    </a:cubicBezTo>
                    <a:cubicBezTo>
                      <a:pt x="500" y="357"/>
                      <a:pt x="434" y="268"/>
                      <a:pt x="367" y="201"/>
                    </a:cubicBezTo>
                    <a:cubicBezTo>
                      <a:pt x="300" y="123"/>
                      <a:pt x="223" y="56"/>
                      <a:pt x="1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20"/>
              <p:cNvSpPr/>
              <p:nvPr/>
            </p:nvSpPr>
            <p:spPr>
              <a:xfrm>
                <a:off x="4594022" y="1872430"/>
                <a:ext cx="22886" cy="15141"/>
              </a:xfrm>
              <a:custGeom>
                <a:avLst/>
                <a:gdLst/>
                <a:ahLst/>
                <a:cxnLst/>
                <a:rect l="l" t="t" r="r" b="b"/>
                <a:pathLst>
                  <a:path w="656" h="434" extrusionOk="0">
                    <a:moveTo>
                      <a:pt x="0" y="0"/>
                    </a:moveTo>
                    <a:cubicBezTo>
                      <a:pt x="45" y="45"/>
                      <a:pt x="134" y="100"/>
                      <a:pt x="189" y="144"/>
                    </a:cubicBezTo>
                    <a:cubicBezTo>
                      <a:pt x="233" y="178"/>
                      <a:pt x="278" y="222"/>
                      <a:pt x="322" y="255"/>
                    </a:cubicBezTo>
                    <a:cubicBezTo>
                      <a:pt x="378" y="300"/>
                      <a:pt x="423" y="344"/>
                      <a:pt x="478" y="378"/>
                    </a:cubicBezTo>
                    <a:cubicBezTo>
                      <a:pt x="534" y="411"/>
                      <a:pt x="589" y="433"/>
                      <a:pt x="656" y="433"/>
                    </a:cubicBezTo>
                    <a:cubicBezTo>
                      <a:pt x="589" y="423"/>
                      <a:pt x="534" y="400"/>
                      <a:pt x="478" y="367"/>
                    </a:cubicBezTo>
                    <a:cubicBezTo>
                      <a:pt x="433" y="334"/>
                      <a:pt x="389" y="289"/>
                      <a:pt x="344" y="245"/>
                    </a:cubicBezTo>
                    <a:cubicBezTo>
                      <a:pt x="300" y="200"/>
                      <a:pt x="255" y="144"/>
                      <a:pt x="211" y="111"/>
                    </a:cubicBezTo>
                    <a:cubicBezTo>
                      <a:pt x="156" y="67"/>
                      <a:pt x="122" y="45"/>
                      <a:pt x="7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20"/>
              <p:cNvSpPr/>
              <p:nvPr/>
            </p:nvSpPr>
            <p:spPr>
              <a:xfrm>
                <a:off x="4552889" y="1849403"/>
                <a:ext cx="35725" cy="16048"/>
              </a:xfrm>
              <a:custGeom>
                <a:avLst/>
                <a:gdLst/>
                <a:ahLst/>
                <a:cxnLst/>
                <a:rect l="l" t="t" r="r" b="b"/>
                <a:pathLst>
                  <a:path w="1024" h="460" extrusionOk="0">
                    <a:moveTo>
                      <a:pt x="979" y="1"/>
                    </a:moveTo>
                    <a:cubicBezTo>
                      <a:pt x="905" y="1"/>
                      <a:pt x="832" y="22"/>
                      <a:pt x="767" y="59"/>
                    </a:cubicBezTo>
                    <a:cubicBezTo>
                      <a:pt x="690" y="92"/>
                      <a:pt x="611" y="137"/>
                      <a:pt x="534" y="181"/>
                    </a:cubicBezTo>
                    <a:cubicBezTo>
                      <a:pt x="456" y="226"/>
                      <a:pt x="389" y="270"/>
                      <a:pt x="312" y="304"/>
                    </a:cubicBezTo>
                    <a:cubicBezTo>
                      <a:pt x="233" y="337"/>
                      <a:pt x="78" y="382"/>
                      <a:pt x="0" y="393"/>
                    </a:cubicBezTo>
                    <a:lnTo>
                      <a:pt x="89" y="460"/>
                    </a:lnTo>
                    <a:cubicBezTo>
                      <a:pt x="178" y="448"/>
                      <a:pt x="256" y="404"/>
                      <a:pt x="334" y="359"/>
                    </a:cubicBezTo>
                    <a:cubicBezTo>
                      <a:pt x="411" y="315"/>
                      <a:pt x="490" y="260"/>
                      <a:pt x="556" y="215"/>
                    </a:cubicBezTo>
                    <a:cubicBezTo>
                      <a:pt x="634" y="171"/>
                      <a:pt x="700" y="115"/>
                      <a:pt x="779" y="70"/>
                    </a:cubicBezTo>
                    <a:cubicBezTo>
                      <a:pt x="848" y="41"/>
                      <a:pt x="918" y="2"/>
                      <a:pt x="996" y="2"/>
                    </a:cubicBezTo>
                    <a:cubicBezTo>
                      <a:pt x="1005" y="2"/>
                      <a:pt x="1014" y="2"/>
                      <a:pt x="1023" y="3"/>
                    </a:cubicBezTo>
                    <a:cubicBezTo>
                      <a:pt x="1009" y="2"/>
                      <a:pt x="994" y="1"/>
                      <a:pt x="9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20"/>
              <p:cNvSpPr/>
              <p:nvPr/>
            </p:nvSpPr>
            <p:spPr>
              <a:xfrm>
                <a:off x="4575741" y="1856486"/>
                <a:ext cx="26061" cy="11304"/>
              </a:xfrm>
              <a:custGeom>
                <a:avLst/>
                <a:gdLst/>
                <a:ahLst/>
                <a:cxnLst/>
                <a:rect l="l" t="t" r="r" b="b"/>
                <a:pathLst>
                  <a:path w="747" h="324" extrusionOk="0">
                    <a:moveTo>
                      <a:pt x="747" y="1"/>
                    </a:moveTo>
                    <a:lnTo>
                      <a:pt x="747" y="1"/>
                    </a:lnTo>
                    <a:cubicBezTo>
                      <a:pt x="613" y="23"/>
                      <a:pt x="502" y="101"/>
                      <a:pt x="379" y="168"/>
                    </a:cubicBezTo>
                    <a:cubicBezTo>
                      <a:pt x="324" y="201"/>
                      <a:pt x="268" y="235"/>
                      <a:pt x="201" y="245"/>
                    </a:cubicBezTo>
                    <a:cubicBezTo>
                      <a:pt x="146" y="268"/>
                      <a:pt x="79" y="268"/>
                      <a:pt x="1" y="279"/>
                    </a:cubicBezTo>
                    <a:lnTo>
                      <a:pt x="12" y="324"/>
                    </a:lnTo>
                    <a:cubicBezTo>
                      <a:pt x="79" y="324"/>
                      <a:pt x="146" y="312"/>
                      <a:pt x="213" y="290"/>
                    </a:cubicBezTo>
                    <a:cubicBezTo>
                      <a:pt x="279" y="268"/>
                      <a:pt x="346" y="235"/>
                      <a:pt x="401" y="190"/>
                    </a:cubicBezTo>
                    <a:cubicBezTo>
                      <a:pt x="513" y="123"/>
                      <a:pt x="613" y="34"/>
                      <a:pt x="74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20"/>
              <p:cNvSpPr/>
              <p:nvPr/>
            </p:nvSpPr>
            <p:spPr>
              <a:xfrm>
                <a:off x="4599814" y="1872255"/>
                <a:ext cx="27980" cy="4221"/>
              </a:xfrm>
              <a:custGeom>
                <a:avLst/>
                <a:gdLst/>
                <a:ahLst/>
                <a:cxnLst/>
                <a:rect l="l" t="t" r="r" b="b"/>
                <a:pathLst>
                  <a:path w="802" h="121" extrusionOk="0">
                    <a:moveTo>
                      <a:pt x="587" y="0"/>
                    </a:moveTo>
                    <a:cubicBezTo>
                      <a:pt x="543" y="0"/>
                      <a:pt x="494" y="11"/>
                      <a:pt x="445" y="27"/>
                    </a:cubicBezTo>
                    <a:cubicBezTo>
                      <a:pt x="390" y="38"/>
                      <a:pt x="334" y="60"/>
                      <a:pt x="267" y="60"/>
                    </a:cubicBezTo>
                    <a:cubicBezTo>
                      <a:pt x="251" y="64"/>
                      <a:pt x="226" y="65"/>
                      <a:pt x="197" y="65"/>
                    </a:cubicBezTo>
                    <a:cubicBezTo>
                      <a:pt x="129" y="65"/>
                      <a:pt x="40" y="57"/>
                      <a:pt x="0" y="50"/>
                    </a:cubicBezTo>
                    <a:lnTo>
                      <a:pt x="0" y="50"/>
                    </a:lnTo>
                    <a:lnTo>
                      <a:pt x="79" y="116"/>
                    </a:lnTo>
                    <a:cubicBezTo>
                      <a:pt x="98" y="119"/>
                      <a:pt x="118" y="121"/>
                      <a:pt x="137" y="121"/>
                    </a:cubicBezTo>
                    <a:cubicBezTo>
                      <a:pt x="184" y="121"/>
                      <a:pt x="232" y="113"/>
                      <a:pt x="279" y="105"/>
                    </a:cubicBezTo>
                    <a:cubicBezTo>
                      <a:pt x="334" y="94"/>
                      <a:pt x="401" y="72"/>
                      <a:pt x="457" y="50"/>
                    </a:cubicBezTo>
                    <a:cubicBezTo>
                      <a:pt x="512" y="27"/>
                      <a:pt x="579" y="16"/>
                      <a:pt x="635" y="16"/>
                    </a:cubicBezTo>
                    <a:cubicBezTo>
                      <a:pt x="702" y="27"/>
                      <a:pt x="757" y="60"/>
                      <a:pt x="801" y="94"/>
                    </a:cubicBezTo>
                    <a:cubicBezTo>
                      <a:pt x="757" y="50"/>
                      <a:pt x="702" y="16"/>
                      <a:pt x="635" y="5"/>
                    </a:cubicBezTo>
                    <a:cubicBezTo>
                      <a:pt x="620" y="2"/>
                      <a:pt x="604" y="0"/>
                      <a:pt x="58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20"/>
              <p:cNvSpPr/>
              <p:nvPr/>
            </p:nvSpPr>
            <p:spPr>
              <a:xfrm>
                <a:off x="4628945" y="1707233"/>
                <a:ext cx="96638" cy="74520"/>
              </a:xfrm>
              <a:custGeom>
                <a:avLst/>
                <a:gdLst/>
                <a:ahLst/>
                <a:cxnLst/>
                <a:rect l="l" t="t" r="r" b="b"/>
                <a:pathLst>
                  <a:path w="2770" h="2136" extrusionOk="0">
                    <a:moveTo>
                      <a:pt x="2097" y="1"/>
                    </a:moveTo>
                    <a:cubicBezTo>
                      <a:pt x="1746" y="1"/>
                      <a:pt x="1300" y="84"/>
                      <a:pt x="979" y="264"/>
                    </a:cubicBezTo>
                    <a:cubicBezTo>
                      <a:pt x="423" y="575"/>
                      <a:pt x="312" y="675"/>
                      <a:pt x="156" y="986"/>
                    </a:cubicBezTo>
                    <a:cubicBezTo>
                      <a:pt x="11" y="1298"/>
                      <a:pt x="22" y="1487"/>
                      <a:pt x="22" y="1487"/>
                    </a:cubicBezTo>
                    <a:cubicBezTo>
                      <a:pt x="0" y="1654"/>
                      <a:pt x="33" y="2066"/>
                      <a:pt x="433" y="2132"/>
                    </a:cubicBezTo>
                    <a:cubicBezTo>
                      <a:pt x="450" y="2135"/>
                      <a:pt x="468" y="2136"/>
                      <a:pt x="487" y="2136"/>
                    </a:cubicBezTo>
                    <a:cubicBezTo>
                      <a:pt x="920" y="2136"/>
                      <a:pt x="1892" y="1553"/>
                      <a:pt x="2191" y="1287"/>
                    </a:cubicBezTo>
                    <a:cubicBezTo>
                      <a:pt x="2491" y="998"/>
                      <a:pt x="2769" y="319"/>
                      <a:pt x="2625" y="130"/>
                    </a:cubicBezTo>
                    <a:cubicBezTo>
                      <a:pt x="2559" y="46"/>
                      <a:pt x="2354" y="1"/>
                      <a:pt x="209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20"/>
              <p:cNvSpPr/>
              <p:nvPr/>
            </p:nvSpPr>
            <p:spPr>
              <a:xfrm>
                <a:off x="4637074" y="1707233"/>
                <a:ext cx="86172" cy="29410"/>
              </a:xfrm>
              <a:custGeom>
                <a:avLst/>
                <a:gdLst/>
                <a:ahLst/>
                <a:cxnLst/>
                <a:rect l="l" t="t" r="r" b="b"/>
                <a:pathLst>
                  <a:path w="2470" h="843" extrusionOk="0">
                    <a:moveTo>
                      <a:pt x="1864" y="1"/>
                    </a:moveTo>
                    <a:cubicBezTo>
                      <a:pt x="1513" y="1"/>
                      <a:pt x="1067" y="84"/>
                      <a:pt x="746" y="264"/>
                    </a:cubicBezTo>
                    <a:cubicBezTo>
                      <a:pt x="289" y="519"/>
                      <a:pt x="123" y="631"/>
                      <a:pt x="0" y="842"/>
                    </a:cubicBezTo>
                    <a:cubicBezTo>
                      <a:pt x="212" y="753"/>
                      <a:pt x="445" y="687"/>
                      <a:pt x="679" y="664"/>
                    </a:cubicBezTo>
                    <a:cubicBezTo>
                      <a:pt x="774" y="654"/>
                      <a:pt x="868" y="650"/>
                      <a:pt x="963" y="650"/>
                    </a:cubicBezTo>
                    <a:cubicBezTo>
                      <a:pt x="1191" y="650"/>
                      <a:pt x="1419" y="674"/>
                      <a:pt x="1646" y="697"/>
                    </a:cubicBezTo>
                    <a:cubicBezTo>
                      <a:pt x="1764" y="708"/>
                      <a:pt x="1879" y="717"/>
                      <a:pt x="1994" y="717"/>
                    </a:cubicBezTo>
                    <a:cubicBezTo>
                      <a:pt x="2107" y="717"/>
                      <a:pt x="2220" y="709"/>
                      <a:pt x="2336" y="687"/>
                    </a:cubicBezTo>
                    <a:cubicBezTo>
                      <a:pt x="2425" y="453"/>
                      <a:pt x="2469" y="230"/>
                      <a:pt x="2392" y="130"/>
                    </a:cubicBezTo>
                    <a:cubicBezTo>
                      <a:pt x="2326" y="46"/>
                      <a:pt x="2121" y="1"/>
                      <a:pt x="186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20"/>
              <p:cNvSpPr/>
              <p:nvPr/>
            </p:nvSpPr>
            <p:spPr>
              <a:xfrm>
                <a:off x="4638610" y="1749553"/>
                <a:ext cx="39632" cy="7257"/>
              </a:xfrm>
              <a:custGeom>
                <a:avLst/>
                <a:gdLst/>
                <a:ahLst/>
                <a:cxnLst/>
                <a:rect l="l" t="t" r="r" b="b"/>
                <a:pathLst>
                  <a:path w="1136" h="208" extrusionOk="0">
                    <a:moveTo>
                      <a:pt x="701" y="0"/>
                    </a:moveTo>
                    <a:cubicBezTo>
                      <a:pt x="664" y="0"/>
                      <a:pt x="627" y="3"/>
                      <a:pt x="591" y="7"/>
                    </a:cubicBezTo>
                    <a:lnTo>
                      <a:pt x="290" y="40"/>
                    </a:lnTo>
                    <a:cubicBezTo>
                      <a:pt x="201" y="52"/>
                      <a:pt x="134" y="85"/>
                      <a:pt x="35" y="85"/>
                    </a:cubicBezTo>
                    <a:lnTo>
                      <a:pt x="1" y="152"/>
                    </a:lnTo>
                    <a:cubicBezTo>
                      <a:pt x="101" y="141"/>
                      <a:pt x="201" y="129"/>
                      <a:pt x="301" y="107"/>
                    </a:cubicBezTo>
                    <a:cubicBezTo>
                      <a:pt x="401" y="96"/>
                      <a:pt x="502" y="74"/>
                      <a:pt x="591" y="52"/>
                    </a:cubicBezTo>
                    <a:cubicBezTo>
                      <a:pt x="645" y="40"/>
                      <a:pt x="701" y="31"/>
                      <a:pt x="754" y="31"/>
                    </a:cubicBezTo>
                    <a:cubicBezTo>
                      <a:pt x="797" y="31"/>
                      <a:pt x="840" y="37"/>
                      <a:pt x="880" y="52"/>
                    </a:cubicBezTo>
                    <a:cubicBezTo>
                      <a:pt x="924" y="63"/>
                      <a:pt x="969" y="85"/>
                      <a:pt x="1013" y="119"/>
                    </a:cubicBezTo>
                    <a:cubicBezTo>
                      <a:pt x="1046" y="152"/>
                      <a:pt x="1080" y="185"/>
                      <a:pt x="1135" y="208"/>
                    </a:cubicBezTo>
                    <a:cubicBezTo>
                      <a:pt x="1080" y="185"/>
                      <a:pt x="1058" y="141"/>
                      <a:pt x="1013" y="107"/>
                    </a:cubicBezTo>
                    <a:cubicBezTo>
                      <a:pt x="979" y="74"/>
                      <a:pt x="935" y="40"/>
                      <a:pt x="890" y="30"/>
                    </a:cubicBezTo>
                    <a:cubicBezTo>
                      <a:pt x="828" y="8"/>
                      <a:pt x="764" y="0"/>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20"/>
              <p:cNvSpPr/>
              <p:nvPr/>
            </p:nvSpPr>
            <p:spPr>
              <a:xfrm>
                <a:off x="4675103" y="1730783"/>
                <a:ext cx="30701" cy="9315"/>
              </a:xfrm>
              <a:custGeom>
                <a:avLst/>
                <a:gdLst/>
                <a:ahLst/>
                <a:cxnLst/>
                <a:rect l="l" t="t" r="r" b="b"/>
                <a:pathLst>
                  <a:path w="880" h="267" extrusionOk="0">
                    <a:moveTo>
                      <a:pt x="145" y="0"/>
                    </a:moveTo>
                    <a:cubicBezTo>
                      <a:pt x="111" y="0"/>
                      <a:pt x="101" y="0"/>
                      <a:pt x="56" y="22"/>
                    </a:cubicBezTo>
                    <a:lnTo>
                      <a:pt x="0" y="89"/>
                    </a:lnTo>
                    <a:cubicBezTo>
                      <a:pt x="22" y="78"/>
                      <a:pt x="111" y="67"/>
                      <a:pt x="145" y="67"/>
                    </a:cubicBezTo>
                    <a:lnTo>
                      <a:pt x="256" y="67"/>
                    </a:lnTo>
                    <a:cubicBezTo>
                      <a:pt x="323" y="78"/>
                      <a:pt x="401" y="89"/>
                      <a:pt x="467" y="101"/>
                    </a:cubicBezTo>
                    <a:cubicBezTo>
                      <a:pt x="612" y="133"/>
                      <a:pt x="756" y="190"/>
                      <a:pt x="879" y="267"/>
                    </a:cubicBezTo>
                    <a:cubicBezTo>
                      <a:pt x="756" y="178"/>
                      <a:pt x="623" y="111"/>
                      <a:pt x="479" y="67"/>
                    </a:cubicBezTo>
                    <a:cubicBezTo>
                      <a:pt x="412" y="44"/>
                      <a:pt x="334" y="22"/>
                      <a:pt x="256" y="12"/>
                    </a:cubicBezTo>
                    <a:cubicBezTo>
                      <a:pt x="223" y="12"/>
                      <a:pt x="190" y="0"/>
                      <a:pt x="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20"/>
              <p:cNvSpPr/>
              <p:nvPr/>
            </p:nvSpPr>
            <p:spPr>
              <a:xfrm>
                <a:off x="4692931" y="1723771"/>
                <a:ext cx="17514" cy="3698"/>
              </a:xfrm>
              <a:custGeom>
                <a:avLst/>
                <a:gdLst/>
                <a:ahLst/>
                <a:cxnLst/>
                <a:rect l="l" t="t" r="r" b="b"/>
                <a:pathLst>
                  <a:path w="502" h="106" extrusionOk="0">
                    <a:moveTo>
                      <a:pt x="35" y="1"/>
                    </a:moveTo>
                    <a:cubicBezTo>
                      <a:pt x="23" y="1"/>
                      <a:pt x="12" y="1"/>
                      <a:pt x="1" y="23"/>
                    </a:cubicBezTo>
                    <a:lnTo>
                      <a:pt x="79" y="45"/>
                    </a:lnTo>
                    <a:cubicBezTo>
                      <a:pt x="101" y="57"/>
                      <a:pt x="124" y="57"/>
                      <a:pt x="146" y="57"/>
                    </a:cubicBezTo>
                    <a:cubicBezTo>
                      <a:pt x="179" y="68"/>
                      <a:pt x="223" y="68"/>
                      <a:pt x="257" y="79"/>
                    </a:cubicBezTo>
                    <a:cubicBezTo>
                      <a:pt x="322" y="95"/>
                      <a:pt x="381" y="106"/>
                      <a:pt x="439" y="106"/>
                    </a:cubicBezTo>
                    <a:cubicBezTo>
                      <a:pt x="460" y="106"/>
                      <a:pt x="481" y="104"/>
                      <a:pt x="502" y="101"/>
                    </a:cubicBezTo>
                    <a:cubicBezTo>
                      <a:pt x="423" y="101"/>
                      <a:pt x="346" y="79"/>
                      <a:pt x="268" y="57"/>
                    </a:cubicBezTo>
                    <a:cubicBezTo>
                      <a:pt x="235" y="45"/>
                      <a:pt x="190" y="35"/>
                      <a:pt x="146" y="23"/>
                    </a:cubicBezTo>
                    <a:cubicBezTo>
                      <a:pt x="134" y="12"/>
                      <a:pt x="112" y="12"/>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20"/>
              <p:cNvSpPr/>
              <p:nvPr/>
            </p:nvSpPr>
            <p:spPr>
              <a:xfrm>
                <a:off x="4645587" y="1714106"/>
                <a:ext cx="30701" cy="34155"/>
              </a:xfrm>
              <a:custGeom>
                <a:avLst/>
                <a:gdLst/>
                <a:ahLst/>
                <a:cxnLst/>
                <a:rect l="l" t="t" r="r" b="b"/>
                <a:pathLst>
                  <a:path w="880" h="979" extrusionOk="0">
                    <a:moveTo>
                      <a:pt x="880" y="0"/>
                    </a:moveTo>
                    <a:cubicBezTo>
                      <a:pt x="724" y="144"/>
                      <a:pt x="601" y="312"/>
                      <a:pt x="480" y="467"/>
                    </a:cubicBezTo>
                    <a:cubicBezTo>
                      <a:pt x="346" y="634"/>
                      <a:pt x="168" y="856"/>
                      <a:pt x="1" y="979"/>
                    </a:cubicBezTo>
                    <a:lnTo>
                      <a:pt x="101" y="979"/>
                    </a:lnTo>
                    <a:cubicBezTo>
                      <a:pt x="268" y="834"/>
                      <a:pt x="391" y="668"/>
                      <a:pt x="513" y="490"/>
                    </a:cubicBezTo>
                    <a:cubicBezTo>
                      <a:pt x="624" y="322"/>
                      <a:pt x="735" y="144"/>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20"/>
              <p:cNvSpPr/>
              <p:nvPr/>
            </p:nvSpPr>
            <p:spPr>
              <a:xfrm>
                <a:off x="4682081" y="1718363"/>
                <a:ext cx="13222" cy="11652"/>
              </a:xfrm>
              <a:custGeom>
                <a:avLst/>
                <a:gdLst/>
                <a:ahLst/>
                <a:cxnLst/>
                <a:rect l="l" t="t" r="r" b="b"/>
                <a:pathLst>
                  <a:path w="379" h="334" extrusionOk="0">
                    <a:moveTo>
                      <a:pt x="379" y="0"/>
                    </a:moveTo>
                    <a:cubicBezTo>
                      <a:pt x="234" y="67"/>
                      <a:pt x="112" y="178"/>
                      <a:pt x="0" y="301"/>
                    </a:cubicBezTo>
                    <a:lnTo>
                      <a:pt x="45" y="334"/>
                    </a:lnTo>
                    <a:cubicBezTo>
                      <a:pt x="134" y="200"/>
                      <a:pt x="245" y="8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20"/>
              <p:cNvSpPr/>
              <p:nvPr/>
            </p:nvSpPr>
            <p:spPr>
              <a:xfrm>
                <a:off x="4168732" y="1598835"/>
                <a:ext cx="535104" cy="448235"/>
              </a:xfrm>
              <a:custGeom>
                <a:avLst/>
                <a:gdLst/>
                <a:ahLst/>
                <a:cxnLst/>
                <a:rect l="l" t="t" r="r" b="b"/>
                <a:pathLst>
                  <a:path w="15338" h="12848" extrusionOk="0">
                    <a:moveTo>
                      <a:pt x="14592" y="0"/>
                    </a:moveTo>
                    <a:cubicBezTo>
                      <a:pt x="14314" y="890"/>
                      <a:pt x="13980" y="1758"/>
                      <a:pt x="13569" y="2592"/>
                    </a:cubicBezTo>
                    <a:cubicBezTo>
                      <a:pt x="13357" y="3003"/>
                      <a:pt x="13124" y="3404"/>
                      <a:pt x="12868" y="3794"/>
                    </a:cubicBezTo>
                    <a:cubicBezTo>
                      <a:pt x="12702" y="4038"/>
                      <a:pt x="12546" y="4283"/>
                      <a:pt x="12379" y="4516"/>
                    </a:cubicBezTo>
                    <a:cubicBezTo>
                      <a:pt x="12312" y="4338"/>
                      <a:pt x="12257" y="4149"/>
                      <a:pt x="12235" y="3960"/>
                    </a:cubicBezTo>
                    <a:cubicBezTo>
                      <a:pt x="12190" y="3749"/>
                      <a:pt x="12179" y="3527"/>
                      <a:pt x="12156" y="3304"/>
                    </a:cubicBezTo>
                    <a:cubicBezTo>
                      <a:pt x="12134" y="3082"/>
                      <a:pt x="12123" y="2859"/>
                      <a:pt x="12079" y="2637"/>
                    </a:cubicBezTo>
                    <a:cubicBezTo>
                      <a:pt x="12045" y="2414"/>
                      <a:pt x="12001" y="2192"/>
                      <a:pt x="11912" y="1980"/>
                    </a:cubicBezTo>
                    <a:lnTo>
                      <a:pt x="11879" y="1992"/>
                    </a:lnTo>
                    <a:cubicBezTo>
                      <a:pt x="11968" y="2203"/>
                      <a:pt x="12012" y="2414"/>
                      <a:pt x="12034" y="2637"/>
                    </a:cubicBezTo>
                    <a:cubicBezTo>
                      <a:pt x="12067" y="2859"/>
                      <a:pt x="12090" y="3082"/>
                      <a:pt x="12101" y="3304"/>
                    </a:cubicBezTo>
                    <a:cubicBezTo>
                      <a:pt x="12112" y="3527"/>
                      <a:pt x="12134" y="3749"/>
                      <a:pt x="12168" y="3972"/>
                    </a:cubicBezTo>
                    <a:cubicBezTo>
                      <a:pt x="12201" y="4182"/>
                      <a:pt x="12245" y="4394"/>
                      <a:pt x="12324" y="4594"/>
                    </a:cubicBezTo>
                    <a:cubicBezTo>
                      <a:pt x="12245" y="4706"/>
                      <a:pt x="12168" y="4827"/>
                      <a:pt x="12079" y="4939"/>
                    </a:cubicBezTo>
                    <a:cubicBezTo>
                      <a:pt x="11545" y="5695"/>
                      <a:pt x="10977" y="6441"/>
                      <a:pt x="10310" y="7086"/>
                    </a:cubicBezTo>
                    <a:cubicBezTo>
                      <a:pt x="10299" y="7108"/>
                      <a:pt x="10277" y="7130"/>
                      <a:pt x="10255" y="7152"/>
                    </a:cubicBezTo>
                    <a:cubicBezTo>
                      <a:pt x="10255" y="6963"/>
                      <a:pt x="10243" y="6763"/>
                      <a:pt x="10221" y="6574"/>
                    </a:cubicBezTo>
                    <a:cubicBezTo>
                      <a:pt x="10188" y="6340"/>
                      <a:pt x="10110" y="6118"/>
                      <a:pt x="10043" y="5895"/>
                    </a:cubicBezTo>
                    <a:cubicBezTo>
                      <a:pt x="9910" y="5462"/>
                      <a:pt x="9765" y="5005"/>
                      <a:pt x="9554" y="4594"/>
                    </a:cubicBezTo>
                    <a:lnTo>
                      <a:pt x="9521" y="4617"/>
                    </a:lnTo>
                    <a:cubicBezTo>
                      <a:pt x="9732" y="5028"/>
                      <a:pt x="9854" y="5473"/>
                      <a:pt x="9988" y="5917"/>
                    </a:cubicBezTo>
                    <a:cubicBezTo>
                      <a:pt x="10055" y="6140"/>
                      <a:pt x="10121" y="6362"/>
                      <a:pt x="10144" y="6585"/>
                    </a:cubicBezTo>
                    <a:cubicBezTo>
                      <a:pt x="10166" y="6797"/>
                      <a:pt x="10166" y="7019"/>
                      <a:pt x="10166" y="7230"/>
                    </a:cubicBezTo>
                    <a:cubicBezTo>
                      <a:pt x="10043" y="7341"/>
                      <a:pt x="9921" y="7442"/>
                      <a:pt x="9798" y="7541"/>
                    </a:cubicBezTo>
                    <a:lnTo>
                      <a:pt x="9788" y="7553"/>
                    </a:lnTo>
                    <a:lnTo>
                      <a:pt x="9798" y="7553"/>
                    </a:lnTo>
                    <a:cubicBezTo>
                      <a:pt x="9699" y="7620"/>
                      <a:pt x="9610" y="7686"/>
                      <a:pt x="9509" y="7753"/>
                    </a:cubicBezTo>
                    <a:cubicBezTo>
                      <a:pt x="9420" y="7808"/>
                      <a:pt x="9321" y="7875"/>
                      <a:pt x="9220" y="7942"/>
                    </a:cubicBezTo>
                    <a:cubicBezTo>
                      <a:pt x="9031" y="8064"/>
                      <a:pt x="8831" y="8176"/>
                      <a:pt x="8631" y="8298"/>
                    </a:cubicBezTo>
                    <a:cubicBezTo>
                      <a:pt x="8530" y="8354"/>
                      <a:pt x="8419" y="8398"/>
                      <a:pt x="8320" y="8453"/>
                    </a:cubicBezTo>
                    <a:cubicBezTo>
                      <a:pt x="8219" y="8498"/>
                      <a:pt x="8119" y="8554"/>
                      <a:pt x="8019" y="8576"/>
                    </a:cubicBezTo>
                    <a:cubicBezTo>
                      <a:pt x="7685" y="8520"/>
                      <a:pt x="7352" y="8476"/>
                      <a:pt x="7007" y="8476"/>
                    </a:cubicBezTo>
                    <a:cubicBezTo>
                      <a:pt x="6959" y="8472"/>
                      <a:pt x="6909" y="8471"/>
                      <a:pt x="6859" y="8471"/>
                    </a:cubicBezTo>
                    <a:cubicBezTo>
                      <a:pt x="6737" y="8471"/>
                      <a:pt x="6614" y="8479"/>
                      <a:pt x="6496" y="8487"/>
                    </a:cubicBezTo>
                    <a:cubicBezTo>
                      <a:pt x="6318" y="8509"/>
                      <a:pt x="6150" y="8532"/>
                      <a:pt x="5984" y="8554"/>
                    </a:cubicBezTo>
                    <a:cubicBezTo>
                      <a:pt x="5684" y="8603"/>
                      <a:pt x="5375" y="8644"/>
                      <a:pt x="5073" y="8644"/>
                    </a:cubicBezTo>
                    <a:cubicBezTo>
                      <a:pt x="5039" y="8644"/>
                      <a:pt x="5005" y="8644"/>
                      <a:pt x="4971" y="8643"/>
                    </a:cubicBezTo>
                    <a:cubicBezTo>
                      <a:pt x="4805" y="8631"/>
                      <a:pt x="4638" y="8609"/>
                      <a:pt x="4516" y="8542"/>
                    </a:cubicBezTo>
                    <a:cubicBezTo>
                      <a:pt x="4437" y="8498"/>
                      <a:pt x="4371" y="8453"/>
                      <a:pt x="4304" y="8398"/>
                    </a:cubicBezTo>
                    <a:lnTo>
                      <a:pt x="4204" y="8331"/>
                    </a:lnTo>
                    <a:lnTo>
                      <a:pt x="4171" y="8298"/>
                    </a:lnTo>
                    <a:cubicBezTo>
                      <a:pt x="4382" y="8186"/>
                      <a:pt x="4571" y="8064"/>
                      <a:pt x="4738" y="7909"/>
                    </a:cubicBezTo>
                    <a:cubicBezTo>
                      <a:pt x="4838" y="7820"/>
                      <a:pt x="4927" y="7719"/>
                      <a:pt x="5005" y="7608"/>
                    </a:cubicBezTo>
                    <a:cubicBezTo>
                      <a:pt x="5072" y="7519"/>
                      <a:pt x="5127" y="7419"/>
                      <a:pt x="5183" y="7308"/>
                    </a:cubicBezTo>
                    <a:cubicBezTo>
                      <a:pt x="5450" y="7063"/>
                      <a:pt x="5739" y="6829"/>
                      <a:pt x="6051" y="6652"/>
                    </a:cubicBezTo>
                    <a:cubicBezTo>
                      <a:pt x="6217" y="6552"/>
                      <a:pt x="6407" y="6474"/>
                      <a:pt x="6595" y="6418"/>
                    </a:cubicBezTo>
                    <a:cubicBezTo>
                      <a:pt x="6785" y="6352"/>
                      <a:pt x="6973" y="6307"/>
                      <a:pt x="7151" y="6229"/>
                    </a:cubicBezTo>
                    <a:lnTo>
                      <a:pt x="7141" y="6196"/>
                    </a:lnTo>
                    <a:cubicBezTo>
                      <a:pt x="6963" y="6263"/>
                      <a:pt x="6773" y="6318"/>
                      <a:pt x="6573" y="6374"/>
                    </a:cubicBezTo>
                    <a:cubicBezTo>
                      <a:pt x="6384" y="6429"/>
                      <a:pt x="6195" y="6496"/>
                      <a:pt x="6028" y="6596"/>
                    </a:cubicBezTo>
                    <a:cubicBezTo>
                      <a:pt x="5750" y="6752"/>
                      <a:pt x="5495" y="6941"/>
                      <a:pt x="5261" y="7141"/>
                    </a:cubicBezTo>
                    <a:cubicBezTo>
                      <a:pt x="5350" y="6952"/>
                      <a:pt x="5428" y="6763"/>
                      <a:pt x="5517" y="6574"/>
                    </a:cubicBezTo>
                    <a:cubicBezTo>
                      <a:pt x="5616" y="6352"/>
                      <a:pt x="5739" y="6129"/>
                      <a:pt x="5861" y="5907"/>
                    </a:cubicBezTo>
                    <a:cubicBezTo>
                      <a:pt x="6095" y="5450"/>
                      <a:pt x="6318" y="4995"/>
                      <a:pt x="6551" y="4538"/>
                    </a:cubicBezTo>
                    <a:cubicBezTo>
                      <a:pt x="6673" y="4316"/>
                      <a:pt x="6795" y="4093"/>
                      <a:pt x="6940" y="3883"/>
                    </a:cubicBezTo>
                    <a:cubicBezTo>
                      <a:pt x="7085" y="3682"/>
                      <a:pt x="7230" y="3471"/>
                      <a:pt x="7385" y="3270"/>
                    </a:cubicBezTo>
                    <a:lnTo>
                      <a:pt x="7341" y="3237"/>
                    </a:lnTo>
                    <a:cubicBezTo>
                      <a:pt x="7185" y="3438"/>
                      <a:pt x="7040" y="3649"/>
                      <a:pt x="6896" y="3860"/>
                    </a:cubicBezTo>
                    <a:cubicBezTo>
                      <a:pt x="6751" y="4061"/>
                      <a:pt x="6617" y="4283"/>
                      <a:pt x="6496" y="4505"/>
                    </a:cubicBezTo>
                    <a:cubicBezTo>
                      <a:pt x="6251" y="4961"/>
                      <a:pt x="6028" y="5417"/>
                      <a:pt x="5784" y="5862"/>
                    </a:cubicBezTo>
                    <a:cubicBezTo>
                      <a:pt x="5661" y="6085"/>
                      <a:pt x="5539" y="6307"/>
                      <a:pt x="5428" y="6540"/>
                    </a:cubicBezTo>
                    <a:cubicBezTo>
                      <a:pt x="5383" y="6629"/>
                      <a:pt x="5339" y="6730"/>
                      <a:pt x="5305" y="6819"/>
                    </a:cubicBezTo>
                    <a:cubicBezTo>
                      <a:pt x="5228" y="6674"/>
                      <a:pt x="5183" y="6518"/>
                      <a:pt x="5161" y="6362"/>
                    </a:cubicBezTo>
                    <a:cubicBezTo>
                      <a:pt x="5127" y="6174"/>
                      <a:pt x="5127" y="5984"/>
                      <a:pt x="5127" y="5784"/>
                    </a:cubicBezTo>
                    <a:cubicBezTo>
                      <a:pt x="5116" y="5595"/>
                      <a:pt x="5116" y="5395"/>
                      <a:pt x="5094" y="5195"/>
                    </a:cubicBezTo>
                    <a:cubicBezTo>
                      <a:pt x="5060" y="5005"/>
                      <a:pt x="5016" y="4805"/>
                      <a:pt x="4916" y="4639"/>
                    </a:cubicBezTo>
                    <a:lnTo>
                      <a:pt x="4894" y="4650"/>
                    </a:lnTo>
                    <a:cubicBezTo>
                      <a:pt x="4983" y="4817"/>
                      <a:pt x="5027" y="5017"/>
                      <a:pt x="5050" y="5206"/>
                    </a:cubicBezTo>
                    <a:cubicBezTo>
                      <a:pt x="5072" y="5395"/>
                      <a:pt x="5072" y="5595"/>
                      <a:pt x="5072" y="5784"/>
                    </a:cubicBezTo>
                    <a:cubicBezTo>
                      <a:pt x="5072" y="5984"/>
                      <a:pt x="5072" y="6174"/>
                      <a:pt x="5094" y="6374"/>
                    </a:cubicBezTo>
                    <a:cubicBezTo>
                      <a:pt x="5127" y="6563"/>
                      <a:pt x="5172" y="6741"/>
                      <a:pt x="5261" y="6908"/>
                    </a:cubicBezTo>
                    <a:cubicBezTo>
                      <a:pt x="5216" y="7019"/>
                      <a:pt x="5161" y="7130"/>
                      <a:pt x="5105" y="7230"/>
                    </a:cubicBezTo>
                    <a:cubicBezTo>
                      <a:pt x="5094" y="7252"/>
                      <a:pt x="5083" y="7286"/>
                      <a:pt x="5072" y="7308"/>
                    </a:cubicBezTo>
                    <a:lnTo>
                      <a:pt x="5060" y="7308"/>
                    </a:lnTo>
                    <a:cubicBezTo>
                      <a:pt x="5016" y="7397"/>
                      <a:pt x="4971" y="7475"/>
                      <a:pt x="4916" y="7553"/>
                    </a:cubicBezTo>
                    <a:cubicBezTo>
                      <a:pt x="4849" y="7653"/>
                      <a:pt x="4760" y="7742"/>
                      <a:pt x="4672" y="7830"/>
                    </a:cubicBezTo>
                    <a:cubicBezTo>
                      <a:pt x="4482" y="7998"/>
                      <a:pt x="4026" y="8242"/>
                      <a:pt x="4026" y="8242"/>
                    </a:cubicBezTo>
                    <a:lnTo>
                      <a:pt x="3637" y="8631"/>
                    </a:lnTo>
                    <a:lnTo>
                      <a:pt x="3626" y="8631"/>
                    </a:lnTo>
                    <a:lnTo>
                      <a:pt x="3626" y="8643"/>
                    </a:lnTo>
                    <a:cubicBezTo>
                      <a:pt x="3359" y="9009"/>
                      <a:pt x="3081" y="9377"/>
                      <a:pt x="2791" y="9733"/>
                    </a:cubicBezTo>
                    <a:cubicBezTo>
                      <a:pt x="2502" y="10089"/>
                      <a:pt x="2213" y="10433"/>
                      <a:pt x="1879" y="10744"/>
                    </a:cubicBezTo>
                    <a:cubicBezTo>
                      <a:pt x="1780" y="10833"/>
                      <a:pt x="1679" y="10922"/>
                      <a:pt x="1568" y="11011"/>
                    </a:cubicBezTo>
                    <a:lnTo>
                      <a:pt x="1679" y="9877"/>
                    </a:lnTo>
                    <a:lnTo>
                      <a:pt x="1746" y="9210"/>
                    </a:lnTo>
                    <a:cubicBezTo>
                      <a:pt x="1768" y="8987"/>
                      <a:pt x="1768" y="8765"/>
                      <a:pt x="1691" y="8542"/>
                    </a:cubicBezTo>
                    <a:lnTo>
                      <a:pt x="1669" y="8554"/>
                    </a:lnTo>
                    <a:cubicBezTo>
                      <a:pt x="1724" y="8765"/>
                      <a:pt x="1724" y="8987"/>
                      <a:pt x="1691" y="9210"/>
                    </a:cubicBezTo>
                    <a:cubicBezTo>
                      <a:pt x="1669" y="9432"/>
                      <a:pt x="1635" y="9644"/>
                      <a:pt x="1612" y="9866"/>
                    </a:cubicBezTo>
                    <a:lnTo>
                      <a:pt x="1435" y="11134"/>
                    </a:lnTo>
                    <a:lnTo>
                      <a:pt x="1368" y="11201"/>
                    </a:lnTo>
                    <a:cubicBezTo>
                      <a:pt x="1201" y="11367"/>
                      <a:pt x="1046" y="11535"/>
                      <a:pt x="890" y="11701"/>
                    </a:cubicBezTo>
                    <a:cubicBezTo>
                      <a:pt x="579" y="12046"/>
                      <a:pt x="278" y="12391"/>
                      <a:pt x="0" y="12758"/>
                    </a:cubicBezTo>
                    <a:lnTo>
                      <a:pt x="144" y="12847"/>
                    </a:lnTo>
                    <a:cubicBezTo>
                      <a:pt x="423" y="12480"/>
                      <a:pt x="700" y="12146"/>
                      <a:pt x="1012" y="11812"/>
                    </a:cubicBezTo>
                    <a:cubicBezTo>
                      <a:pt x="1157" y="11646"/>
                      <a:pt x="1313" y="11479"/>
                      <a:pt x="1479" y="11312"/>
                    </a:cubicBezTo>
                    <a:cubicBezTo>
                      <a:pt x="1646" y="11156"/>
                      <a:pt x="1813" y="11011"/>
                      <a:pt x="1991" y="10856"/>
                    </a:cubicBezTo>
                    <a:cubicBezTo>
                      <a:pt x="2213" y="10645"/>
                      <a:pt x="2425" y="10411"/>
                      <a:pt x="2625" y="10166"/>
                    </a:cubicBezTo>
                    <a:lnTo>
                      <a:pt x="2692" y="10166"/>
                    </a:lnTo>
                    <a:cubicBezTo>
                      <a:pt x="2736" y="10155"/>
                      <a:pt x="2781" y="10133"/>
                      <a:pt x="2825" y="10122"/>
                    </a:cubicBezTo>
                    <a:cubicBezTo>
                      <a:pt x="2903" y="10077"/>
                      <a:pt x="2992" y="10055"/>
                      <a:pt x="3070" y="10055"/>
                    </a:cubicBezTo>
                    <a:cubicBezTo>
                      <a:pt x="3159" y="10044"/>
                      <a:pt x="3248" y="10044"/>
                      <a:pt x="3348" y="10044"/>
                    </a:cubicBezTo>
                    <a:lnTo>
                      <a:pt x="3614" y="10044"/>
                    </a:lnTo>
                    <a:lnTo>
                      <a:pt x="4160" y="10055"/>
                    </a:lnTo>
                    <a:cubicBezTo>
                      <a:pt x="4338" y="10066"/>
                      <a:pt x="4516" y="10077"/>
                      <a:pt x="4682" y="10144"/>
                    </a:cubicBezTo>
                    <a:lnTo>
                      <a:pt x="4694" y="10111"/>
                    </a:lnTo>
                    <a:cubicBezTo>
                      <a:pt x="4526" y="10033"/>
                      <a:pt x="4338" y="10022"/>
                      <a:pt x="4160" y="10010"/>
                    </a:cubicBezTo>
                    <a:lnTo>
                      <a:pt x="3614" y="10000"/>
                    </a:lnTo>
                    <a:lnTo>
                      <a:pt x="3348" y="9988"/>
                    </a:lnTo>
                    <a:cubicBezTo>
                      <a:pt x="3298" y="9983"/>
                      <a:pt x="3251" y="9980"/>
                      <a:pt x="3205" y="9980"/>
                    </a:cubicBezTo>
                    <a:cubicBezTo>
                      <a:pt x="3159" y="9980"/>
                      <a:pt x="3114" y="9983"/>
                      <a:pt x="3070" y="9988"/>
                    </a:cubicBezTo>
                    <a:cubicBezTo>
                      <a:pt x="3025" y="9988"/>
                      <a:pt x="2981" y="9988"/>
                      <a:pt x="2925" y="10010"/>
                    </a:cubicBezTo>
                    <a:cubicBezTo>
                      <a:pt x="2880" y="10022"/>
                      <a:pt x="2836" y="10033"/>
                      <a:pt x="2803" y="10055"/>
                    </a:cubicBezTo>
                    <a:cubicBezTo>
                      <a:pt x="2769" y="10066"/>
                      <a:pt x="2736" y="10077"/>
                      <a:pt x="2702" y="10077"/>
                    </a:cubicBezTo>
                    <a:cubicBezTo>
                      <a:pt x="2769" y="10000"/>
                      <a:pt x="2847" y="9911"/>
                      <a:pt x="2914" y="9822"/>
                    </a:cubicBezTo>
                    <a:cubicBezTo>
                      <a:pt x="3203" y="9466"/>
                      <a:pt x="3470" y="9098"/>
                      <a:pt x="3737" y="8732"/>
                    </a:cubicBezTo>
                    <a:lnTo>
                      <a:pt x="4071" y="8398"/>
                    </a:lnTo>
                    <a:cubicBezTo>
                      <a:pt x="4082" y="8409"/>
                      <a:pt x="4104" y="8420"/>
                      <a:pt x="4115" y="8431"/>
                    </a:cubicBezTo>
                    <a:cubicBezTo>
                      <a:pt x="4148" y="8465"/>
                      <a:pt x="4182" y="8487"/>
                      <a:pt x="4227" y="8520"/>
                    </a:cubicBezTo>
                    <a:cubicBezTo>
                      <a:pt x="4293" y="8565"/>
                      <a:pt x="4371" y="8609"/>
                      <a:pt x="4437" y="8654"/>
                    </a:cubicBezTo>
                    <a:cubicBezTo>
                      <a:pt x="4615" y="8754"/>
                      <a:pt x="4793" y="8765"/>
                      <a:pt x="4971" y="8776"/>
                    </a:cubicBezTo>
                    <a:cubicBezTo>
                      <a:pt x="5001" y="8777"/>
                      <a:pt x="5030" y="8778"/>
                      <a:pt x="5060" y="8778"/>
                    </a:cubicBezTo>
                    <a:cubicBezTo>
                      <a:pt x="5375" y="8778"/>
                      <a:pt x="5689" y="8728"/>
                      <a:pt x="5995" y="8687"/>
                    </a:cubicBezTo>
                    <a:cubicBezTo>
                      <a:pt x="6173" y="8665"/>
                      <a:pt x="6340" y="8631"/>
                      <a:pt x="6506" y="8621"/>
                    </a:cubicBezTo>
                    <a:cubicBezTo>
                      <a:pt x="6662" y="8598"/>
                      <a:pt x="6818" y="8598"/>
                      <a:pt x="6973" y="8598"/>
                    </a:cubicBezTo>
                    <a:cubicBezTo>
                      <a:pt x="7163" y="8698"/>
                      <a:pt x="7352" y="8799"/>
                      <a:pt x="7529" y="8910"/>
                    </a:cubicBezTo>
                    <a:cubicBezTo>
                      <a:pt x="7719" y="9021"/>
                      <a:pt x="7885" y="9177"/>
                      <a:pt x="8063" y="9321"/>
                    </a:cubicBezTo>
                    <a:cubicBezTo>
                      <a:pt x="8152" y="9388"/>
                      <a:pt x="8241" y="9444"/>
                      <a:pt x="8330" y="9521"/>
                    </a:cubicBezTo>
                    <a:cubicBezTo>
                      <a:pt x="8419" y="9588"/>
                      <a:pt x="8508" y="9666"/>
                      <a:pt x="8587" y="9733"/>
                    </a:cubicBezTo>
                    <a:cubicBezTo>
                      <a:pt x="8764" y="9877"/>
                      <a:pt x="8931" y="10033"/>
                      <a:pt x="9131" y="10144"/>
                    </a:cubicBezTo>
                    <a:lnTo>
                      <a:pt x="9143" y="10111"/>
                    </a:lnTo>
                    <a:cubicBezTo>
                      <a:pt x="8965" y="10000"/>
                      <a:pt x="8797" y="9844"/>
                      <a:pt x="8619" y="9688"/>
                    </a:cubicBezTo>
                    <a:cubicBezTo>
                      <a:pt x="8542" y="9622"/>
                      <a:pt x="8453" y="9543"/>
                      <a:pt x="8375" y="9466"/>
                    </a:cubicBezTo>
                    <a:cubicBezTo>
                      <a:pt x="8286" y="9399"/>
                      <a:pt x="8186" y="9332"/>
                      <a:pt x="8108" y="9266"/>
                    </a:cubicBezTo>
                    <a:cubicBezTo>
                      <a:pt x="7930" y="9121"/>
                      <a:pt x="7763" y="8965"/>
                      <a:pt x="7574" y="8843"/>
                    </a:cubicBezTo>
                    <a:cubicBezTo>
                      <a:pt x="7440" y="8754"/>
                      <a:pt x="7319" y="8676"/>
                      <a:pt x="7185" y="8609"/>
                    </a:cubicBezTo>
                    <a:lnTo>
                      <a:pt x="7185" y="8609"/>
                    </a:lnTo>
                    <a:cubicBezTo>
                      <a:pt x="7463" y="8621"/>
                      <a:pt x="7741" y="8654"/>
                      <a:pt x="8008" y="8710"/>
                    </a:cubicBezTo>
                    <a:lnTo>
                      <a:pt x="8030" y="8710"/>
                    </a:lnTo>
                    <a:lnTo>
                      <a:pt x="8041" y="8698"/>
                    </a:lnTo>
                    <a:cubicBezTo>
                      <a:pt x="8108" y="8687"/>
                      <a:pt x="8152" y="8665"/>
                      <a:pt x="8208" y="8643"/>
                    </a:cubicBezTo>
                    <a:cubicBezTo>
                      <a:pt x="8264" y="8609"/>
                      <a:pt x="8320" y="8587"/>
                      <a:pt x="8375" y="8565"/>
                    </a:cubicBezTo>
                    <a:cubicBezTo>
                      <a:pt x="8475" y="8509"/>
                      <a:pt x="8587" y="8453"/>
                      <a:pt x="8686" y="8398"/>
                    </a:cubicBezTo>
                    <a:lnTo>
                      <a:pt x="9287" y="8031"/>
                    </a:lnTo>
                    <a:cubicBezTo>
                      <a:pt x="9376" y="7964"/>
                      <a:pt x="9476" y="7909"/>
                      <a:pt x="9576" y="7842"/>
                    </a:cubicBezTo>
                    <a:cubicBezTo>
                      <a:pt x="9676" y="7775"/>
                      <a:pt x="9765" y="7709"/>
                      <a:pt x="9865" y="7630"/>
                    </a:cubicBezTo>
                    <a:lnTo>
                      <a:pt x="9877" y="7620"/>
                    </a:lnTo>
                    <a:cubicBezTo>
                      <a:pt x="9966" y="7586"/>
                      <a:pt x="10065" y="7575"/>
                      <a:pt x="10166" y="7575"/>
                    </a:cubicBezTo>
                    <a:cubicBezTo>
                      <a:pt x="10288" y="7575"/>
                      <a:pt x="10399" y="7586"/>
                      <a:pt x="10522" y="7597"/>
                    </a:cubicBezTo>
                    <a:cubicBezTo>
                      <a:pt x="10766" y="7620"/>
                      <a:pt x="11011" y="7630"/>
                      <a:pt x="11244" y="7664"/>
                    </a:cubicBezTo>
                    <a:lnTo>
                      <a:pt x="11612" y="7697"/>
                    </a:lnTo>
                    <a:cubicBezTo>
                      <a:pt x="11723" y="7719"/>
                      <a:pt x="11845" y="7742"/>
                      <a:pt x="11956" y="7775"/>
                    </a:cubicBezTo>
                    <a:cubicBezTo>
                      <a:pt x="12190" y="7842"/>
                      <a:pt x="12413" y="7931"/>
                      <a:pt x="12623" y="8042"/>
                    </a:cubicBezTo>
                    <a:lnTo>
                      <a:pt x="12635" y="8020"/>
                    </a:lnTo>
                    <a:cubicBezTo>
                      <a:pt x="12423" y="7909"/>
                      <a:pt x="12201" y="7808"/>
                      <a:pt x="11968" y="7731"/>
                    </a:cubicBezTo>
                    <a:cubicBezTo>
                      <a:pt x="11856" y="7697"/>
                      <a:pt x="11734" y="7675"/>
                      <a:pt x="11612" y="7653"/>
                    </a:cubicBezTo>
                    <a:cubicBezTo>
                      <a:pt x="11501" y="7630"/>
                      <a:pt x="11378" y="7620"/>
                      <a:pt x="11256" y="7597"/>
                    </a:cubicBezTo>
                    <a:cubicBezTo>
                      <a:pt x="11011" y="7564"/>
                      <a:pt x="10777" y="7541"/>
                      <a:pt x="10532" y="7519"/>
                    </a:cubicBezTo>
                    <a:cubicBezTo>
                      <a:pt x="10411" y="7508"/>
                      <a:pt x="10288" y="7486"/>
                      <a:pt x="10166" y="7486"/>
                    </a:cubicBezTo>
                    <a:lnTo>
                      <a:pt x="10032" y="7486"/>
                    </a:lnTo>
                    <a:cubicBezTo>
                      <a:pt x="10154" y="7386"/>
                      <a:pt x="10277" y="7274"/>
                      <a:pt x="10388" y="7163"/>
                    </a:cubicBezTo>
                    <a:cubicBezTo>
                      <a:pt x="10944" y="6607"/>
                      <a:pt x="11434" y="5984"/>
                      <a:pt x="11901" y="5339"/>
                    </a:cubicBezTo>
                    <a:cubicBezTo>
                      <a:pt x="12156" y="5161"/>
                      <a:pt x="12457" y="5028"/>
                      <a:pt x="12746" y="4884"/>
                    </a:cubicBezTo>
                    <a:cubicBezTo>
                      <a:pt x="13035" y="4750"/>
                      <a:pt x="13325" y="4572"/>
                      <a:pt x="13591" y="4394"/>
                    </a:cubicBezTo>
                    <a:cubicBezTo>
                      <a:pt x="14148" y="4049"/>
                      <a:pt x="14726" y="3749"/>
                      <a:pt x="15337" y="3515"/>
                    </a:cubicBezTo>
                    <a:lnTo>
                      <a:pt x="15315" y="3471"/>
                    </a:lnTo>
                    <a:cubicBezTo>
                      <a:pt x="14704" y="3705"/>
                      <a:pt x="14114" y="3994"/>
                      <a:pt x="13558" y="4338"/>
                    </a:cubicBezTo>
                    <a:cubicBezTo>
                      <a:pt x="13280" y="4516"/>
                      <a:pt x="13013" y="4683"/>
                      <a:pt x="12712" y="4827"/>
                    </a:cubicBezTo>
                    <a:cubicBezTo>
                      <a:pt x="12479" y="4939"/>
                      <a:pt x="12245" y="5039"/>
                      <a:pt x="12012" y="5173"/>
                    </a:cubicBezTo>
                    <a:cubicBezTo>
                      <a:pt x="12057" y="5117"/>
                      <a:pt x="12101" y="5050"/>
                      <a:pt x="12146" y="4995"/>
                    </a:cubicBezTo>
                    <a:cubicBezTo>
                      <a:pt x="12413" y="4605"/>
                      <a:pt x="12679" y="4227"/>
                      <a:pt x="12935" y="3838"/>
                    </a:cubicBezTo>
                    <a:cubicBezTo>
                      <a:pt x="13191" y="3448"/>
                      <a:pt x="13424" y="3037"/>
                      <a:pt x="13624" y="2615"/>
                    </a:cubicBezTo>
                    <a:cubicBezTo>
                      <a:pt x="14036" y="1780"/>
                      <a:pt x="14370" y="902"/>
                      <a:pt x="14637" y="12"/>
                    </a:cubicBezTo>
                    <a:lnTo>
                      <a:pt x="14592"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21" name="Google Shape;15521;p20"/>
            <p:cNvGrpSpPr/>
            <p:nvPr/>
          </p:nvGrpSpPr>
          <p:grpSpPr>
            <a:xfrm rot="-2891856">
              <a:off x="8063860" y="3427353"/>
              <a:ext cx="1352523" cy="1136891"/>
              <a:chOff x="4168732" y="1578984"/>
              <a:chExt cx="556852" cy="468086"/>
            </a:xfrm>
          </p:grpSpPr>
          <p:sp>
            <p:nvSpPr>
              <p:cNvPr id="15522" name="Google Shape;15522;p20"/>
              <p:cNvSpPr/>
              <p:nvPr/>
            </p:nvSpPr>
            <p:spPr>
              <a:xfrm>
                <a:off x="4624270" y="1578984"/>
                <a:ext cx="88510" cy="100232"/>
              </a:xfrm>
              <a:custGeom>
                <a:avLst/>
                <a:gdLst/>
                <a:ahLst/>
                <a:cxnLst/>
                <a:rect l="l" t="t" r="r" b="b"/>
                <a:pathLst>
                  <a:path w="2537" h="2873" extrusionOk="0">
                    <a:moveTo>
                      <a:pt x="1467" y="0"/>
                    </a:moveTo>
                    <a:cubicBezTo>
                      <a:pt x="1275" y="0"/>
                      <a:pt x="631" y="347"/>
                      <a:pt x="323" y="826"/>
                    </a:cubicBezTo>
                    <a:cubicBezTo>
                      <a:pt x="1" y="1315"/>
                      <a:pt x="1" y="1926"/>
                      <a:pt x="179" y="2294"/>
                    </a:cubicBezTo>
                    <a:cubicBezTo>
                      <a:pt x="345" y="2660"/>
                      <a:pt x="679" y="2872"/>
                      <a:pt x="679" y="2872"/>
                    </a:cubicBezTo>
                    <a:cubicBezTo>
                      <a:pt x="679" y="2872"/>
                      <a:pt x="1091" y="2594"/>
                      <a:pt x="1246" y="2527"/>
                    </a:cubicBezTo>
                    <a:cubicBezTo>
                      <a:pt x="1390" y="2472"/>
                      <a:pt x="1969" y="2393"/>
                      <a:pt x="2225" y="2227"/>
                    </a:cubicBezTo>
                    <a:cubicBezTo>
                      <a:pt x="2480" y="2071"/>
                      <a:pt x="2536" y="1682"/>
                      <a:pt x="2503" y="1449"/>
                    </a:cubicBezTo>
                    <a:cubicBezTo>
                      <a:pt x="2458" y="1215"/>
                      <a:pt x="1991" y="503"/>
                      <a:pt x="1902" y="381"/>
                    </a:cubicBezTo>
                    <a:cubicBezTo>
                      <a:pt x="1813" y="270"/>
                      <a:pt x="1647" y="25"/>
                      <a:pt x="1491" y="3"/>
                    </a:cubicBezTo>
                    <a:cubicBezTo>
                      <a:pt x="1484" y="1"/>
                      <a:pt x="1476" y="0"/>
                      <a:pt x="1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20"/>
              <p:cNvSpPr/>
              <p:nvPr/>
            </p:nvSpPr>
            <p:spPr>
              <a:xfrm>
                <a:off x="4624654" y="1578984"/>
                <a:ext cx="61332" cy="73927"/>
              </a:xfrm>
              <a:custGeom>
                <a:avLst/>
                <a:gdLst/>
                <a:ahLst/>
                <a:cxnLst/>
                <a:rect l="l" t="t" r="r" b="b"/>
                <a:pathLst>
                  <a:path w="1758" h="2119" extrusionOk="0">
                    <a:moveTo>
                      <a:pt x="1456" y="0"/>
                    </a:moveTo>
                    <a:cubicBezTo>
                      <a:pt x="1264" y="0"/>
                      <a:pt x="620" y="347"/>
                      <a:pt x="312" y="826"/>
                    </a:cubicBezTo>
                    <a:cubicBezTo>
                      <a:pt x="45" y="1226"/>
                      <a:pt x="0" y="1704"/>
                      <a:pt x="89" y="2071"/>
                    </a:cubicBezTo>
                    <a:cubicBezTo>
                      <a:pt x="181" y="2099"/>
                      <a:pt x="281" y="2119"/>
                      <a:pt x="382" y="2119"/>
                    </a:cubicBezTo>
                    <a:cubicBezTo>
                      <a:pt x="403" y="2119"/>
                      <a:pt x="424" y="2118"/>
                      <a:pt x="445" y="2116"/>
                    </a:cubicBezTo>
                    <a:cubicBezTo>
                      <a:pt x="746" y="2094"/>
                      <a:pt x="1013" y="1949"/>
                      <a:pt x="1224" y="1738"/>
                    </a:cubicBezTo>
                    <a:cubicBezTo>
                      <a:pt x="1424" y="1538"/>
                      <a:pt x="1580" y="1281"/>
                      <a:pt x="1658" y="1014"/>
                    </a:cubicBezTo>
                    <a:cubicBezTo>
                      <a:pt x="1747" y="737"/>
                      <a:pt x="1758" y="448"/>
                      <a:pt x="1713" y="158"/>
                    </a:cubicBezTo>
                    <a:cubicBezTo>
                      <a:pt x="1636" y="80"/>
                      <a:pt x="1557" y="13"/>
                      <a:pt x="1480" y="3"/>
                    </a:cubicBezTo>
                    <a:cubicBezTo>
                      <a:pt x="1473" y="1"/>
                      <a:pt x="1465" y="0"/>
                      <a:pt x="1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20"/>
              <p:cNvSpPr/>
              <p:nvPr/>
            </p:nvSpPr>
            <p:spPr>
              <a:xfrm>
                <a:off x="4663066" y="1592625"/>
                <a:ext cx="9350" cy="29515"/>
              </a:xfrm>
              <a:custGeom>
                <a:avLst/>
                <a:gdLst/>
                <a:ahLst/>
                <a:cxnLst/>
                <a:rect l="l" t="t" r="r" b="b"/>
                <a:pathLst>
                  <a:path w="268" h="846" extrusionOk="0">
                    <a:moveTo>
                      <a:pt x="1" y="1"/>
                    </a:moveTo>
                    <a:cubicBezTo>
                      <a:pt x="68" y="134"/>
                      <a:pt x="123" y="279"/>
                      <a:pt x="157" y="412"/>
                    </a:cubicBezTo>
                    <a:cubicBezTo>
                      <a:pt x="179" y="490"/>
                      <a:pt x="189" y="557"/>
                      <a:pt x="201" y="635"/>
                    </a:cubicBezTo>
                    <a:cubicBezTo>
                      <a:pt x="212" y="702"/>
                      <a:pt x="223" y="768"/>
                      <a:pt x="201" y="835"/>
                    </a:cubicBezTo>
                    <a:lnTo>
                      <a:pt x="256" y="846"/>
                    </a:lnTo>
                    <a:cubicBezTo>
                      <a:pt x="268" y="768"/>
                      <a:pt x="256" y="690"/>
                      <a:pt x="246" y="623"/>
                    </a:cubicBezTo>
                    <a:cubicBezTo>
                      <a:pt x="223" y="546"/>
                      <a:pt x="201" y="479"/>
                      <a:pt x="179" y="412"/>
                    </a:cubicBezTo>
                    <a:cubicBezTo>
                      <a:pt x="134" y="267"/>
                      <a:pt x="78" y="1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20"/>
              <p:cNvSpPr/>
              <p:nvPr/>
            </p:nvSpPr>
            <p:spPr>
              <a:xfrm>
                <a:off x="4674300" y="1603127"/>
                <a:ext cx="21770" cy="11652"/>
              </a:xfrm>
              <a:custGeom>
                <a:avLst/>
                <a:gdLst/>
                <a:ahLst/>
                <a:cxnLst/>
                <a:rect l="l" t="t" r="r" b="b"/>
                <a:pathLst>
                  <a:path w="624" h="334" extrusionOk="0">
                    <a:moveTo>
                      <a:pt x="624" y="0"/>
                    </a:moveTo>
                    <a:lnTo>
                      <a:pt x="624" y="0"/>
                    </a:lnTo>
                    <a:cubicBezTo>
                      <a:pt x="391" y="67"/>
                      <a:pt x="213" y="122"/>
                      <a:pt x="1" y="233"/>
                    </a:cubicBezTo>
                    <a:lnTo>
                      <a:pt x="1" y="334"/>
                    </a:lnTo>
                    <a:cubicBezTo>
                      <a:pt x="201" y="200"/>
                      <a:pt x="401" y="89"/>
                      <a:pt x="6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20"/>
              <p:cNvSpPr/>
              <p:nvPr/>
            </p:nvSpPr>
            <p:spPr>
              <a:xfrm>
                <a:off x="4661531" y="1628735"/>
                <a:ext cx="36492" cy="20584"/>
              </a:xfrm>
              <a:custGeom>
                <a:avLst/>
                <a:gdLst/>
                <a:ahLst/>
                <a:cxnLst/>
                <a:rect l="l" t="t" r="r" b="b"/>
                <a:pathLst>
                  <a:path w="1046" h="590" extrusionOk="0">
                    <a:moveTo>
                      <a:pt x="1046" y="0"/>
                    </a:moveTo>
                    <a:cubicBezTo>
                      <a:pt x="668" y="45"/>
                      <a:pt x="322" y="167"/>
                      <a:pt x="23" y="434"/>
                    </a:cubicBezTo>
                    <a:lnTo>
                      <a:pt x="0" y="589"/>
                    </a:lnTo>
                    <a:cubicBezTo>
                      <a:pt x="267" y="322"/>
                      <a:pt x="668" y="67"/>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20"/>
              <p:cNvSpPr/>
              <p:nvPr/>
            </p:nvSpPr>
            <p:spPr>
              <a:xfrm>
                <a:off x="4643668" y="1628316"/>
                <a:ext cx="14374" cy="33422"/>
              </a:xfrm>
              <a:custGeom>
                <a:avLst/>
                <a:gdLst/>
                <a:ahLst/>
                <a:cxnLst/>
                <a:rect l="l" t="t" r="r" b="b"/>
                <a:pathLst>
                  <a:path w="412" h="958" extrusionOk="0">
                    <a:moveTo>
                      <a:pt x="1" y="1"/>
                    </a:moveTo>
                    <a:cubicBezTo>
                      <a:pt x="223" y="268"/>
                      <a:pt x="345" y="613"/>
                      <a:pt x="323" y="957"/>
                    </a:cubicBezTo>
                    <a:lnTo>
                      <a:pt x="412" y="868"/>
                    </a:lnTo>
                    <a:cubicBezTo>
                      <a:pt x="401" y="512"/>
                      <a:pt x="245" y="2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20"/>
              <p:cNvSpPr/>
              <p:nvPr/>
            </p:nvSpPr>
            <p:spPr>
              <a:xfrm>
                <a:off x="4550935" y="1641783"/>
                <a:ext cx="67542" cy="87986"/>
              </a:xfrm>
              <a:custGeom>
                <a:avLst/>
                <a:gdLst/>
                <a:ahLst/>
                <a:cxnLst/>
                <a:rect l="l" t="t" r="r" b="b"/>
                <a:pathLst>
                  <a:path w="1936" h="2522" extrusionOk="0">
                    <a:moveTo>
                      <a:pt x="1143" y="0"/>
                    </a:moveTo>
                    <a:cubicBezTo>
                      <a:pt x="1129" y="0"/>
                      <a:pt x="1115" y="2"/>
                      <a:pt x="1102" y="4"/>
                    </a:cubicBezTo>
                    <a:cubicBezTo>
                      <a:pt x="734" y="71"/>
                      <a:pt x="423" y="571"/>
                      <a:pt x="279" y="828"/>
                    </a:cubicBezTo>
                    <a:cubicBezTo>
                      <a:pt x="0" y="1295"/>
                      <a:pt x="0" y="1829"/>
                      <a:pt x="368" y="2207"/>
                    </a:cubicBezTo>
                    <a:cubicBezTo>
                      <a:pt x="649" y="2488"/>
                      <a:pt x="991" y="2521"/>
                      <a:pt x="1133" y="2521"/>
                    </a:cubicBezTo>
                    <a:cubicBezTo>
                      <a:pt x="1176" y="2521"/>
                      <a:pt x="1201" y="2518"/>
                      <a:pt x="1201" y="2518"/>
                    </a:cubicBezTo>
                    <a:cubicBezTo>
                      <a:pt x="1208" y="2518"/>
                      <a:pt x="1216" y="2519"/>
                      <a:pt x="1225" y="2519"/>
                    </a:cubicBezTo>
                    <a:cubicBezTo>
                      <a:pt x="1277" y="2519"/>
                      <a:pt x="1376" y="2503"/>
                      <a:pt x="1602" y="2296"/>
                    </a:cubicBezTo>
                    <a:cubicBezTo>
                      <a:pt x="1880" y="2039"/>
                      <a:pt x="1935" y="1594"/>
                      <a:pt x="1891" y="1261"/>
                    </a:cubicBezTo>
                    <a:cubicBezTo>
                      <a:pt x="1838" y="929"/>
                      <a:pt x="1496" y="0"/>
                      <a:pt x="114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20"/>
              <p:cNvSpPr/>
              <p:nvPr/>
            </p:nvSpPr>
            <p:spPr>
              <a:xfrm>
                <a:off x="4551319" y="1641678"/>
                <a:ext cx="50482" cy="70787"/>
              </a:xfrm>
              <a:custGeom>
                <a:avLst/>
                <a:gdLst/>
                <a:ahLst/>
                <a:cxnLst/>
                <a:rect l="l" t="t" r="r" b="b"/>
                <a:pathLst>
                  <a:path w="1447" h="2029" extrusionOk="0">
                    <a:moveTo>
                      <a:pt x="1139" y="1"/>
                    </a:moveTo>
                    <a:cubicBezTo>
                      <a:pt x="1123" y="1"/>
                      <a:pt x="1107" y="3"/>
                      <a:pt x="1091" y="7"/>
                    </a:cubicBezTo>
                    <a:cubicBezTo>
                      <a:pt x="723" y="74"/>
                      <a:pt x="412" y="574"/>
                      <a:pt x="268" y="831"/>
                    </a:cubicBezTo>
                    <a:cubicBezTo>
                      <a:pt x="34" y="1231"/>
                      <a:pt x="1" y="1676"/>
                      <a:pt x="212" y="2020"/>
                    </a:cubicBezTo>
                    <a:cubicBezTo>
                      <a:pt x="245" y="2026"/>
                      <a:pt x="278" y="2029"/>
                      <a:pt x="312" y="2029"/>
                    </a:cubicBezTo>
                    <a:cubicBezTo>
                      <a:pt x="345" y="2029"/>
                      <a:pt x="378" y="2026"/>
                      <a:pt x="412" y="2020"/>
                    </a:cubicBezTo>
                    <a:cubicBezTo>
                      <a:pt x="668" y="1965"/>
                      <a:pt x="868" y="1775"/>
                      <a:pt x="957" y="1531"/>
                    </a:cubicBezTo>
                    <a:cubicBezTo>
                      <a:pt x="1002" y="1420"/>
                      <a:pt x="1024" y="1286"/>
                      <a:pt x="1046" y="1164"/>
                    </a:cubicBezTo>
                    <a:cubicBezTo>
                      <a:pt x="1079" y="1031"/>
                      <a:pt x="1124" y="897"/>
                      <a:pt x="1180" y="774"/>
                    </a:cubicBezTo>
                    <a:cubicBezTo>
                      <a:pt x="1257" y="586"/>
                      <a:pt x="1368" y="408"/>
                      <a:pt x="1447" y="218"/>
                    </a:cubicBezTo>
                    <a:cubicBezTo>
                      <a:pt x="1350" y="93"/>
                      <a:pt x="1245" y="1"/>
                      <a:pt x="113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20"/>
              <p:cNvSpPr/>
              <p:nvPr/>
            </p:nvSpPr>
            <p:spPr>
              <a:xfrm>
                <a:off x="4568763" y="1669868"/>
                <a:ext cx="19851" cy="17862"/>
              </a:xfrm>
              <a:custGeom>
                <a:avLst/>
                <a:gdLst/>
                <a:ahLst/>
                <a:cxnLst/>
                <a:rect l="l" t="t" r="r" b="b"/>
                <a:pathLst>
                  <a:path w="569" h="512" extrusionOk="0">
                    <a:moveTo>
                      <a:pt x="1" y="0"/>
                    </a:moveTo>
                    <a:cubicBezTo>
                      <a:pt x="112" y="67"/>
                      <a:pt x="212" y="144"/>
                      <a:pt x="312" y="223"/>
                    </a:cubicBezTo>
                    <a:cubicBezTo>
                      <a:pt x="401" y="312"/>
                      <a:pt x="490" y="401"/>
                      <a:pt x="557" y="512"/>
                    </a:cubicBezTo>
                    <a:lnTo>
                      <a:pt x="568" y="401"/>
                    </a:lnTo>
                    <a:cubicBezTo>
                      <a:pt x="490" y="300"/>
                      <a:pt x="435" y="267"/>
                      <a:pt x="334" y="200"/>
                    </a:cubicBezTo>
                    <a:cubicBezTo>
                      <a:pt x="235" y="122"/>
                      <a:pt x="112" y="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20"/>
              <p:cNvSpPr/>
              <p:nvPr/>
            </p:nvSpPr>
            <p:spPr>
              <a:xfrm>
                <a:off x="4591685" y="1684975"/>
                <a:ext cx="23305" cy="38481"/>
              </a:xfrm>
              <a:custGeom>
                <a:avLst/>
                <a:gdLst/>
                <a:ahLst/>
                <a:cxnLst/>
                <a:rect l="l" t="t" r="r" b="b"/>
                <a:pathLst>
                  <a:path w="668" h="1103" extrusionOk="0">
                    <a:moveTo>
                      <a:pt x="656" y="1"/>
                    </a:moveTo>
                    <a:cubicBezTo>
                      <a:pt x="656" y="223"/>
                      <a:pt x="589" y="435"/>
                      <a:pt x="456" y="601"/>
                    </a:cubicBezTo>
                    <a:cubicBezTo>
                      <a:pt x="401" y="690"/>
                      <a:pt x="322" y="768"/>
                      <a:pt x="245" y="835"/>
                    </a:cubicBezTo>
                    <a:cubicBezTo>
                      <a:pt x="167" y="913"/>
                      <a:pt x="89" y="979"/>
                      <a:pt x="0" y="1046"/>
                    </a:cubicBezTo>
                    <a:lnTo>
                      <a:pt x="56" y="1102"/>
                    </a:lnTo>
                    <a:cubicBezTo>
                      <a:pt x="134" y="1035"/>
                      <a:pt x="211" y="957"/>
                      <a:pt x="290" y="880"/>
                    </a:cubicBezTo>
                    <a:cubicBezTo>
                      <a:pt x="356" y="801"/>
                      <a:pt x="434" y="712"/>
                      <a:pt x="490" y="623"/>
                    </a:cubicBezTo>
                    <a:cubicBezTo>
                      <a:pt x="612" y="445"/>
                      <a:pt x="668" y="223"/>
                      <a:pt x="6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20"/>
              <p:cNvSpPr/>
              <p:nvPr/>
            </p:nvSpPr>
            <p:spPr>
              <a:xfrm>
                <a:off x="4568414" y="1710199"/>
                <a:ext cx="25642" cy="18665"/>
              </a:xfrm>
              <a:custGeom>
                <a:avLst/>
                <a:gdLst/>
                <a:ahLst/>
                <a:cxnLst/>
                <a:rect l="l" t="t" r="r" b="b"/>
                <a:pathLst>
                  <a:path w="735" h="535" extrusionOk="0">
                    <a:moveTo>
                      <a:pt x="0" y="1"/>
                    </a:moveTo>
                    <a:lnTo>
                      <a:pt x="0" y="1"/>
                    </a:lnTo>
                    <a:cubicBezTo>
                      <a:pt x="278" y="112"/>
                      <a:pt x="522" y="301"/>
                      <a:pt x="690" y="535"/>
                    </a:cubicBezTo>
                    <a:lnTo>
                      <a:pt x="734" y="501"/>
                    </a:lnTo>
                    <a:cubicBezTo>
                      <a:pt x="545" y="268"/>
                      <a:pt x="289"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20"/>
              <p:cNvSpPr/>
              <p:nvPr/>
            </p:nvSpPr>
            <p:spPr>
              <a:xfrm>
                <a:off x="4574206" y="1690417"/>
                <a:ext cx="17897" cy="17095"/>
              </a:xfrm>
              <a:custGeom>
                <a:avLst/>
                <a:gdLst/>
                <a:ahLst/>
                <a:cxnLst/>
                <a:rect l="l" t="t" r="r" b="b"/>
                <a:pathLst>
                  <a:path w="513" h="490" extrusionOk="0">
                    <a:moveTo>
                      <a:pt x="0" y="0"/>
                    </a:moveTo>
                    <a:lnTo>
                      <a:pt x="0" y="0"/>
                    </a:lnTo>
                    <a:cubicBezTo>
                      <a:pt x="79" y="79"/>
                      <a:pt x="178" y="145"/>
                      <a:pt x="267" y="223"/>
                    </a:cubicBezTo>
                    <a:cubicBezTo>
                      <a:pt x="356" y="289"/>
                      <a:pt x="435" y="378"/>
                      <a:pt x="457" y="490"/>
                    </a:cubicBezTo>
                    <a:lnTo>
                      <a:pt x="512" y="467"/>
                    </a:lnTo>
                    <a:cubicBezTo>
                      <a:pt x="501" y="412"/>
                      <a:pt x="468" y="356"/>
                      <a:pt x="423" y="312"/>
                    </a:cubicBezTo>
                    <a:cubicBezTo>
                      <a:pt x="379" y="267"/>
                      <a:pt x="334" y="234"/>
                      <a:pt x="290" y="200"/>
                    </a:cubicBezTo>
                    <a:cubicBezTo>
                      <a:pt x="190" y="134"/>
                      <a:pt x="89" y="7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20"/>
              <p:cNvSpPr/>
              <p:nvPr/>
            </p:nvSpPr>
            <p:spPr>
              <a:xfrm>
                <a:off x="4585475" y="1655878"/>
                <a:ext cx="14792" cy="20235"/>
              </a:xfrm>
              <a:custGeom>
                <a:avLst/>
                <a:gdLst/>
                <a:ahLst/>
                <a:cxnLst/>
                <a:rect l="l" t="t" r="r" b="b"/>
                <a:pathLst>
                  <a:path w="424" h="580" extrusionOk="0">
                    <a:moveTo>
                      <a:pt x="423" y="1"/>
                    </a:moveTo>
                    <a:cubicBezTo>
                      <a:pt x="201" y="90"/>
                      <a:pt x="33" y="268"/>
                      <a:pt x="0" y="512"/>
                    </a:cubicBezTo>
                    <a:lnTo>
                      <a:pt x="33" y="579"/>
                    </a:lnTo>
                    <a:cubicBezTo>
                      <a:pt x="45" y="357"/>
                      <a:pt x="201" y="101"/>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20"/>
              <p:cNvSpPr/>
              <p:nvPr/>
            </p:nvSpPr>
            <p:spPr>
              <a:xfrm>
                <a:off x="4589731" y="1676846"/>
                <a:ext cx="19432" cy="22537"/>
              </a:xfrm>
              <a:custGeom>
                <a:avLst/>
                <a:gdLst/>
                <a:ahLst/>
                <a:cxnLst/>
                <a:rect l="l" t="t" r="r" b="b"/>
                <a:pathLst>
                  <a:path w="557" h="646" extrusionOk="0">
                    <a:moveTo>
                      <a:pt x="556" y="0"/>
                    </a:moveTo>
                    <a:cubicBezTo>
                      <a:pt x="323" y="134"/>
                      <a:pt x="123" y="345"/>
                      <a:pt x="0" y="589"/>
                    </a:cubicBezTo>
                    <a:lnTo>
                      <a:pt x="34" y="646"/>
                    </a:lnTo>
                    <a:cubicBezTo>
                      <a:pt x="145" y="401"/>
                      <a:pt x="334" y="156"/>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20"/>
              <p:cNvSpPr/>
              <p:nvPr/>
            </p:nvSpPr>
            <p:spPr>
              <a:xfrm>
                <a:off x="4480286" y="1734656"/>
                <a:ext cx="63670" cy="75741"/>
              </a:xfrm>
              <a:custGeom>
                <a:avLst/>
                <a:gdLst/>
                <a:ahLst/>
                <a:cxnLst/>
                <a:rect l="l" t="t" r="r" b="b"/>
                <a:pathLst>
                  <a:path w="1825" h="2171" extrusionOk="0">
                    <a:moveTo>
                      <a:pt x="547" y="0"/>
                    </a:moveTo>
                    <a:cubicBezTo>
                      <a:pt x="477" y="0"/>
                      <a:pt x="415" y="15"/>
                      <a:pt x="368" y="45"/>
                    </a:cubicBezTo>
                    <a:cubicBezTo>
                      <a:pt x="101" y="212"/>
                      <a:pt x="23" y="434"/>
                      <a:pt x="12" y="668"/>
                    </a:cubicBezTo>
                    <a:cubicBezTo>
                      <a:pt x="1" y="890"/>
                      <a:pt x="134" y="1824"/>
                      <a:pt x="502" y="2047"/>
                    </a:cubicBezTo>
                    <a:cubicBezTo>
                      <a:pt x="661" y="2144"/>
                      <a:pt x="800" y="2171"/>
                      <a:pt x="906" y="2171"/>
                    </a:cubicBezTo>
                    <a:cubicBezTo>
                      <a:pt x="1043" y="2171"/>
                      <a:pt x="1125" y="2125"/>
                      <a:pt x="1125" y="2125"/>
                    </a:cubicBezTo>
                    <a:cubicBezTo>
                      <a:pt x="1125" y="2125"/>
                      <a:pt x="1236" y="2091"/>
                      <a:pt x="1380" y="1980"/>
                    </a:cubicBezTo>
                    <a:cubicBezTo>
                      <a:pt x="1536" y="1858"/>
                      <a:pt x="1825" y="1413"/>
                      <a:pt x="1625" y="835"/>
                    </a:cubicBezTo>
                    <a:cubicBezTo>
                      <a:pt x="1468" y="345"/>
                      <a:pt x="896" y="0"/>
                      <a:pt x="5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20"/>
              <p:cNvSpPr/>
              <p:nvPr/>
            </p:nvSpPr>
            <p:spPr>
              <a:xfrm>
                <a:off x="4484193" y="1734656"/>
                <a:ext cx="56657" cy="56378"/>
              </a:xfrm>
              <a:custGeom>
                <a:avLst/>
                <a:gdLst/>
                <a:ahLst/>
                <a:cxnLst/>
                <a:rect l="l" t="t" r="r" b="b"/>
                <a:pathLst>
                  <a:path w="1624" h="1616" extrusionOk="0">
                    <a:moveTo>
                      <a:pt x="435" y="0"/>
                    </a:moveTo>
                    <a:cubicBezTo>
                      <a:pt x="365" y="0"/>
                      <a:pt x="303" y="15"/>
                      <a:pt x="256" y="45"/>
                    </a:cubicBezTo>
                    <a:cubicBezTo>
                      <a:pt x="134" y="123"/>
                      <a:pt x="56" y="200"/>
                      <a:pt x="0" y="289"/>
                    </a:cubicBezTo>
                    <a:cubicBezTo>
                      <a:pt x="45" y="401"/>
                      <a:pt x="101" y="523"/>
                      <a:pt x="156" y="623"/>
                    </a:cubicBezTo>
                    <a:cubicBezTo>
                      <a:pt x="256" y="846"/>
                      <a:pt x="378" y="1057"/>
                      <a:pt x="545" y="1224"/>
                    </a:cubicBezTo>
                    <a:cubicBezTo>
                      <a:pt x="755" y="1452"/>
                      <a:pt x="1055" y="1616"/>
                      <a:pt x="1360" y="1616"/>
                    </a:cubicBezTo>
                    <a:cubicBezTo>
                      <a:pt x="1411" y="1616"/>
                      <a:pt x="1462" y="1611"/>
                      <a:pt x="1513" y="1602"/>
                    </a:cubicBezTo>
                    <a:cubicBezTo>
                      <a:pt x="1591" y="1402"/>
                      <a:pt x="1624" y="1135"/>
                      <a:pt x="1513" y="835"/>
                    </a:cubicBezTo>
                    <a:cubicBezTo>
                      <a:pt x="1356" y="345"/>
                      <a:pt x="784" y="0"/>
                      <a:pt x="4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20"/>
              <p:cNvSpPr/>
              <p:nvPr/>
            </p:nvSpPr>
            <p:spPr>
              <a:xfrm>
                <a:off x="4509418" y="1747843"/>
                <a:ext cx="11269" cy="33806"/>
              </a:xfrm>
              <a:custGeom>
                <a:avLst/>
                <a:gdLst/>
                <a:ahLst/>
                <a:cxnLst/>
                <a:rect l="l" t="t" r="r" b="b"/>
                <a:pathLst>
                  <a:path w="323" h="969" extrusionOk="0">
                    <a:moveTo>
                      <a:pt x="312" y="0"/>
                    </a:moveTo>
                    <a:cubicBezTo>
                      <a:pt x="312" y="178"/>
                      <a:pt x="245" y="334"/>
                      <a:pt x="178" y="479"/>
                    </a:cubicBezTo>
                    <a:cubicBezTo>
                      <a:pt x="112" y="635"/>
                      <a:pt x="45" y="734"/>
                      <a:pt x="0" y="912"/>
                    </a:cubicBezTo>
                    <a:lnTo>
                      <a:pt x="67" y="968"/>
                    </a:lnTo>
                    <a:cubicBezTo>
                      <a:pt x="89" y="813"/>
                      <a:pt x="156" y="657"/>
                      <a:pt x="211" y="501"/>
                    </a:cubicBezTo>
                    <a:cubicBezTo>
                      <a:pt x="267" y="346"/>
                      <a:pt x="323" y="178"/>
                      <a:pt x="3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20"/>
              <p:cNvSpPr/>
              <p:nvPr/>
            </p:nvSpPr>
            <p:spPr>
              <a:xfrm>
                <a:off x="4490787" y="1788209"/>
                <a:ext cx="27561" cy="17862"/>
              </a:xfrm>
              <a:custGeom>
                <a:avLst/>
                <a:gdLst/>
                <a:ahLst/>
                <a:cxnLst/>
                <a:rect l="l" t="t" r="r" b="b"/>
                <a:pathLst>
                  <a:path w="790" h="512" extrusionOk="0">
                    <a:moveTo>
                      <a:pt x="1" y="0"/>
                    </a:moveTo>
                    <a:lnTo>
                      <a:pt x="1" y="0"/>
                    </a:lnTo>
                    <a:cubicBezTo>
                      <a:pt x="67" y="145"/>
                      <a:pt x="179" y="267"/>
                      <a:pt x="312" y="345"/>
                    </a:cubicBezTo>
                    <a:cubicBezTo>
                      <a:pt x="445" y="423"/>
                      <a:pt x="634" y="489"/>
                      <a:pt x="790" y="512"/>
                    </a:cubicBezTo>
                    <a:lnTo>
                      <a:pt x="757" y="445"/>
                    </a:lnTo>
                    <a:cubicBezTo>
                      <a:pt x="612" y="434"/>
                      <a:pt x="456" y="390"/>
                      <a:pt x="323" y="323"/>
                    </a:cubicBezTo>
                    <a:cubicBezTo>
                      <a:pt x="189" y="245"/>
                      <a:pt x="67" y="1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20"/>
              <p:cNvSpPr/>
              <p:nvPr/>
            </p:nvSpPr>
            <p:spPr>
              <a:xfrm>
                <a:off x="4516779" y="1761799"/>
                <a:ext cx="13990" cy="39632"/>
              </a:xfrm>
              <a:custGeom>
                <a:avLst/>
                <a:gdLst/>
                <a:ahLst/>
                <a:cxnLst/>
                <a:rect l="l" t="t" r="r" b="b"/>
                <a:pathLst>
                  <a:path w="401" h="1136" extrusionOk="0">
                    <a:moveTo>
                      <a:pt x="378" y="1"/>
                    </a:moveTo>
                    <a:cubicBezTo>
                      <a:pt x="390" y="101"/>
                      <a:pt x="368" y="201"/>
                      <a:pt x="334" y="302"/>
                    </a:cubicBezTo>
                    <a:lnTo>
                      <a:pt x="267" y="601"/>
                    </a:lnTo>
                    <a:cubicBezTo>
                      <a:pt x="257" y="702"/>
                      <a:pt x="234" y="802"/>
                      <a:pt x="190" y="891"/>
                    </a:cubicBezTo>
                    <a:cubicBezTo>
                      <a:pt x="168" y="935"/>
                      <a:pt x="145" y="980"/>
                      <a:pt x="112" y="1013"/>
                    </a:cubicBezTo>
                    <a:cubicBezTo>
                      <a:pt x="82" y="1043"/>
                      <a:pt x="43" y="1082"/>
                      <a:pt x="11" y="1082"/>
                    </a:cubicBezTo>
                    <a:cubicBezTo>
                      <a:pt x="7" y="1082"/>
                      <a:pt x="4" y="1081"/>
                      <a:pt x="0" y="1080"/>
                    </a:cubicBezTo>
                    <a:lnTo>
                      <a:pt x="0" y="1135"/>
                    </a:lnTo>
                    <a:cubicBezTo>
                      <a:pt x="34" y="1135"/>
                      <a:pt x="67" y="1125"/>
                      <a:pt x="89" y="1102"/>
                    </a:cubicBezTo>
                    <a:lnTo>
                      <a:pt x="145" y="1046"/>
                    </a:lnTo>
                    <a:cubicBezTo>
                      <a:pt x="178" y="1002"/>
                      <a:pt x="201" y="957"/>
                      <a:pt x="223" y="902"/>
                    </a:cubicBezTo>
                    <a:cubicBezTo>
                      <a:pt x="267" y="813"/>
                      <a:pt x="279" y="702"/>
                      <a:pt x="301" y="601"/>
                    </a:cubicBezTo>
                    <a:cubicBezTo>
                      <a:pt x="312" y="502"/>
                      <a:pt x="323" y="401"/>
                      <a:pt x="356" y="302"/>
                    </a:cubicBezTo>
                    <a:cubicBezTo>
                      <a:pt x="378" y="201"/>
                      <a:pt x="401" y="101"/>
                      <a:pt x="3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20"/>
              <p:cNvSpPr/>
              <p:nvPr/>
            </p:nvSpPr>
            <p:spPr>
              <a:xfrm>
                <a:off x="4491555" y="1776940"/>
                <a:ext cx="23340" cy="17514"/>
              </a:xfrm>
              <a:custGeom>
                <a:avLst/>
                <a:gdLst/>
                <a:ahLst/>
                <a:cxnLst/>
                <a:rect l="l" t="t" r="r" b="b"/>
                <a:pathLst>
                  <a:path w="669" h="502" extrusionOk="0">
                    <a:moveTo>
                      <a:pt x="1" y="1"/>
                    </a:moveTo>
                    <a:lnTo>
                      <a:pt x="1" y="1"/>
                    </a:lnTo>
                    <a:cubicBezTo>
                      <a:pt x="123" y="56"/>
                      <a:pt x="246" y="112"/>
                      <a:pt x="357" y="190"/>
                    </a:cubicBezTo>
                    <a:cubicBezTo>
                      <a:pt x="456" y="256"/>
                      <a:pt x="590" y="390"/>
                      <a:pt x="657" y="501"/>
                    </a:cubicBezTo>
                    <a:lnTo>
                      <a:pt x="668" y="424"/>
                    </a:lnTo>
                    <a:cubicBezTo>
                      <a:pt x="590" y="312"/>
                      <a:pt x="479" y="234"/>
                      <a:pt x="367" y="167"/>
                    </a:cubicBezTo>
                    <a:cubicBezTo>
                      <a:pt x="246" y="101"/>
                      <a:pt x="123" y="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20"/>
              <p:cNvSpPr/>
              <p:nvPr/>
            </p:nvSpPr>
            <p:spPr>
              <a:xfrm>
                <a:off x="4486147" y="1746273"/>
                <a:ext cx="23689" cy="26828"/>
              </a:xfrm>
              <a:custGeom>
                <a:avLst/>
                <a:gdLst/>
                <a:ahLst/>
                <a:cxnLst/>
                <a:rect l="l" t="t" r="r" b="b"/>
                <a:pathLst>
                  <a:path w="679" h="769" extrusionOk="0">
                    <a:moveTo>
                      <a:pt x="678" y="1"/>
                    </a:moveTo>
                    <a:lnTo>
                      <a:pt x="678" y="1"/>
                    </a:lnTo>
                    <a:cubicBezTo>
                      <a:pt x="534" y="124"/>
                      <a:pt x="456" y="324"/>
                      <a:pt x="478" y="513"/>
                    </a:cubicBezTo>
                    <a:cubicBezTo>
                      <a:pt x="433" y="480"/>
                      <a:pt x="389" y="446"/>
                      <a:pt x="344" y="424"/>
                    </a:cubicBezTo>
                    <a:cubicBezTo>
                      <a:pt x="233" y="357"/>
                      <a:pt x="122" y="312"/>
                      <a:pt x="0" y="268"/>
                    </a:cubicBezTo>
                    <a:lnTo>
                      <a:pt x="0" y="268"/>
                    </a:lnTo>
                    <a:cubicBezTo>
                      <a:pt x="111" y="324"/>
                      <a:pt x="223" y="379"/>
                      <a:pt x="322" y="457"/>
                    </a:cubicBezTo>
                    <a:cubicBezTo>
                      <a:pt x="378" y="490"/>
                      <a:pt x="423" y="535"/>
                      <a:pt x="467" y="579"/>
                    </a:cubicBezTo>
                    <a:cubicBezTo>
                      <a:pt x="489" y="601"/>
                      <a:pt x="500" y="624"/>
                      <a:pt x="512" y="646"/>
                    </a:cubicBezTo>
                    <a:cubicBezTo>
                      <a:pt x="534" y="668"/>
                      <a:pt x="567" y="735"/>
                      <a:pt x="589" y="769"/>
                    </a:cubicBezTo>
                    <a:lnTo>
                      <a:pt x="589" y="713"/>
                    </a:lnTo>
                    <a:cubicBezTo>
                      <a:pt x="578" y="690"/>
                      <a:pt x="556" y="613"/>
                      <a:pt x="534" y="591"/>
                    </a:cubicBezTo>
                    <a:cubicBezTo>
                      <a:pt x="524" y="560"/>
                      <a:pt x="532" y="557"/>
                      <a:pt x="517" y="541"/>
                    </a:cubicBezTo>
                    <a:lnTo>
                      <a:pt x="517" y="541"/>
                    </a:lnTo>
                    <a:lnTo>
                      <a:pt x="534" y="546"/>
                    </a:lnTo>
                    <a:cubicBezTo>
                      <a:pt x="478" y="368"/>
                      <a:pt x="545" y="134"/>
                      <a:pt x="6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20"/>
              <p:cNvSpPr/>
              <p:nvPr/>
            </p:nvSpPr>
            <p:spPr>
              <a:xfrm>
                <a:off x="4377470" y="1793652"/>
                <a:ext cx="69496" cy="61297"/>
              </a:xfrm>
              <a:custGeom>
                <a:avLst/>
                <a:gdLst/>
                <a:ahLst/>
                <a:cxnLst/>
                <a:rect l="l" t="t" r="r" b="b"/>
                <a:pathLst>
                  <a:path w="1992" h="1757" extrusionOk="0">
                    <a:moveTo>
                      <a:pt x="1341" y="1"/>
                    </a:moveTo>
                    <a:cubicBezTo>
                      <a:pt x="1118" y="1"/>
                      <a:pt x="866" y="106"/>
                      <a:pt x="668" y="234"/>
                    </a:cubicBezTo>
                    <a:cubicBezTo>
                      <a:pt x="335" y="445"/>
                      <a:pt x="101" y="745"/>
                      <a:pt x="56" y="890"/>
                    </a:cubicBezTo>
                    <a:cubicBezTo>
                      <a:pt x="23" y="1023"/>
                      <a:pt x="1" y="1068"/>
                      <a:pt x="1" y="1068"/>
                    </a:cubicBezTo>
                    <a:lnTo>
                      <a:pt x="101" y="1012"/>
                    </a:lnTo>
                    <a:cubicBezTo>
                      <a:pt x="101" y="1012"/>
                      <a:pt x="201" y="1290"/>
                      <a:pt x="312" y="1479"/>
                    </a:cubicBezTo>
                    <a:cubicBezTo>
                      <a:pt x="384" y="1595"/>
                      <a:pt x="540" y="1757"/>
                      <a:pt x="768" y="1757"/>
                    </a:cubicBezTo>
                    <a:cubicBezTo>
                      <a:pt x="892" y="1757"/>
                      <a:pt x="1037" y="1709"/>
                      <a:pt x="1202" y="1579"/>
                    </a:cubicBezTo>
                    <a:cubicBezTo>
                      <a:pt x="1669" y="1213"/>
                      <a:pt x="1991" y="578"/>
                      <a:pt x="1758" y="212"/>
                    </a:cubicBezTo>
                    <a:cubicBezTo>
                      <a:pt x="1658" y="60"/>
                      <a:pt x="1508" y="1"/>
                      <a:pt x="13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20"/>
              <p:cNvSpPr/>
              <p:nvPr/>
            </p:nvSpPr>
            <p:spPr>
              <a:xfrm>
                <a:off x="4386401" y="1793652"/>
                <a:ext cx="55890" cy="23793"/>
              </a:xfrm>
              <a:custGeom>
                <a:avLst/>
                <a:gdLst/>
                <a:ahLst/>
                <a:cxnLst/>
                <a:rect l="l" t="t" r="r" b="b"/>
                <a:pathLst>
                  <a:path w="1602" h="682" extrusionOk="0">
                    <a:moveTo>
                      <a:pt x="1085" y="1"/>
                    </a:moveTo>
                    <a:cubicBezTo>
                      <a:pt x="862" y="1"/>
                      <a:pt x="610" y="106"/>
                      <a:pt x="412" y="234"/>
                    </a:cubicBezTo>
                    <a:cubicBezTo>
                      <a:pt x="245" y="333"/>
                      <a:pt x="101" y="467"/>
                      <a:pt x="0" y="590"/>
                    </a:cubicBezTo>
                    <a:cubicBezTo>
                      <a:pt x="23" y="612"/>
                      <a:pt x="45" y="634"/>
                      <a:pt x="67" y="645"/>
                    </a:cubicBezTo>
                    <a:cubicBezTo>
                      <a:pt x="121" y="670"/>
                      <a:pt x="178" y="681"/>
                      <a:pt x="235" y="681"/>
                    </a:cubicBezTo>
                    <a:cubicBezTo>
                      <a:pt x="356" y="681"/>
                      <a:pt x="477" y="631"/>
                      <a:pt x="568" y="556"/>
                    </a:cubicBezTo>
                    <a:cubicBezTo>
                      <a:pt x="601" y="523"/>
                      <a:pt x="635" y="478"/>
                      <a:pt x="690" y="467"/>
                    </a:cubicBezTo>
                    <a:cubicBezTo>
                      <a:pt x="705" y="461"/>
                      <a:pt x="721" y="458"/>
                      <a:pt x="737" y="458"/>
                    </a:cubicBezTo>
                    <a:cubicBezTo>
                      <a:pt x="777" y="458"/>
                      <a:pt x="817" y="476"/>
                      <a:pt x="857" y="501"/>
                    </a:cubicBezTo>
                    <a:cubicBezTo>
                      <a:pt x="935" y="556"/>
                      <a:pt x="1001" y="634"/>
                      <a:pt x="1102" y="656"/>
                    </a:cubicBezTo>
                    <a:cubicBezTo>
                      <a:pt x="1151" y="674"/>
                      <a:pt x="1200" y="680"/>
                      <a:pt x="1249" y="680"/>
                    </a:cubicBezTo>
                    <a:cubicBezTo>
                      <a:pt x="1355" y="680"/>
                      <a:pt x="1462" y="649"/>
                      <a:pt x="1569" y="634"/>
                    </a:cubicBezTo>
                    <a:cubicBezTo>
                      <a:pt x="1602" y="478"/>
                      <a:pt x="1580" y="333"/>
                      <a:pt x="1502" y="212"/>
                    </a:cubicBezTo>
                    <a:cubicBezTo>
                      <a:pt x="1402" y="60"/>
                      <a:pt x="1252" y="1"/>
                      <a:pt x="10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20"/>
              <p:cNvSpPr/>
              <p:nvPr/>
            </p:nvSpPr>
            <p:spPr>
              <a:xfrm>
                <a:off x="4386017" y="1825435"/>
                <a:ext cx="29131" cy="17269"/>
              </a:xfrm>
              <a:custGeom>
                <a:avLst/>
                <a:gdLst/>
                <a:ahLst/>
                <a:cxnLst/>
                <a:rect l="l" t="t" r="r" b="b"/>
                <a:pathLst>
                  <a:path w="835" h="495" extrusionOk="0">
                    <a:moveTo>
                      <a:pt x="34" y="1"/>
                    </a:moveTo>
                    <a:lnTo>
                      <a:pt x="1" y="57"/>
                    </a:lnTo>
                    <a:cubicBezTo>
                      <a:pt x="145" y="124"/>
                      <a:pt x="290" y="201"/>
                      <a:pt x="412" y="302"/>
                    </a:cubicBezTo>
                    <a:cubicBezTo>
                      <a:pt x="468" y="357"/>
                      <a:pt x="534" y="413"/>
                      <a:pt x="601" y="446"/>
                    </a:cubicBezTo>
                    <a:cubicBezTo>
                      <a:pt x="660" y="480"/>
                      <a:pt x="720" y="494"/>
                      <a:pt x="779" y="494"/>
                    </a:cubicBezTo>
                    <a:cubicBezTo>
                      <a:pt x="797" y="494"/>
                      <a:pt x="816" y="493"/>
                      <a:pt x="834" y="490"/>
                    </a:cubicBezTo>
                    <a:lnTo>
                      <a:pt x="834" y="490"/>
                    </a:lnTo>
                    <a:cubicBezTo>
                      <a:pt x="821" y="492"/>
                      <a:pt x="807" y="493"/>
                      <a:pt x="793" y="493"/>
                    </a:cubicBezTo>
                    <a:cubicBezTo>
                      <a:pt x="730" y="493"/>
                      <a:pt x="667" y="472"/>
                      <a:pt x="612" y="435"/>
                    </a:cubicBezTo>
                    <a:cubicBezTo>
                      <a:pt x="545" y="391"/>
                      <a:pt x="478" y="334"/>
                      <a:pt x="423" y="279"/>
                    </a:cubicBezTo>
                    <a:cubicBezTo>
                      <a:pt x="312" y="179"/>
                      <a:pt x="167" y="79"/>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20"/>
              <p:cNvSpPr/>
              <p:nvPr/>
            </p:nvSpPr>
            <p:spPr>
              <a:xfrm>
                <a:off x="4400008" y="1820237"/>
                <a:ext cx="25991" cy="12629"/>
              </a:xfrm>
              <a:custGeom>
                <a:avLst/>
                <a:gdLst/>
                <a:ahLst/>
                <a:cxnLst/>
                <a:rect l="l" t="t" r="r" b="b"/>
                <a:pathLst>
                  <a:path w="745" h="362" extrusionOk="0">
                    <a:moveTo>
                      <a:pt x="1" y="49"/>
                    </a:moveTo>
                    <a:cubicBezTo>
                      <a:pt x="1" y="50"/>
                      <a:pt x="0" y="50"/>
                      <a:pt x="0" y="50"/>
                    </a:cubicBezTo>
                    <a:lnTo>
                      <a:pt x="1" y="49"/>
                    </a:lnTo>
                    <a:close/>
                    <a:moveTo>
                      <a:pt x="99" y="1"/>
                    </a:moveTo>
                    <a:cubicBezTo>
                      <a:pt x="86" y="1"/>
                      <a:pt x="72" y="2"/>
                      <a:pt x="55" y="6"/>
                    </a:cubicBezTo>
                    <a:lnTo>
                      <a:pt x="1" y="49"/>
                    </a:lnTo>
                    <a:lnTo>
                      <a:pt x="1" y="49"/>
                    </a:lnTo>
                    <a:cubicBezTo>
                      <a:pt x="4" y="48"/>
                      <a:pt x="9" y="47"/>
                      <a:pt x="16" y="47"/>
                    </a:cubicBezTo>
                    <a:cubicBezTo>
                      <a:pt x="48" y="47"/>
                      <a:pt x="118" y="63"/>
                      <a:pt x="144" y="72"/>
                    </a:cubicBezTo>
                    <a:cubicBezTo>
                      <a:pt x="166" y="83"/>
                      <a:pt x="200" y="95"/>
                      <a:pt x="222" y="105"/>
                    </a:cubicBezTo>
                    <a:cubicBezTo>
                      <a:pt x="289" y="139"/>
                      <a:pt x="344" y="161"/>
                      <a:pt x="400" y="194"/>
                    </a:cubicBezTo>
                    <a:cubicBezTo>
                      <a:pt x="456" y="228"/>
                      <a:pt x="500" y="261"/>
                      <a:pt x="556" y="295"/>
                    </a:cubicBezTo>
                    <a:cubicBezTo>
                      <a:pt x="611" y="328"/>
                      <a:pt x="678" y="350"/>
                      <a:pt x="745" y="362"/>
                    </a:cubicBezTo>
                    <a:cubicBezTo>
                      <a:pt x="678" y="350"/>
                      <a:pt x="623" y="317"/>
                      <a:pt x="567" y="283"/>
                    </a:cubicBezTo>
                    <a:cubicBezTo>
                      <a:pt x="522" y="239"/>
                      <a:pt x="467" y="206"/>
                      <a:pt x="411" y="161"/>
                    </a:cubicBezTo>
                    <a:cubicBezTo>
                      <a:pt x="367" y="128"/>
                      <a:pt x="311" y="95"/>
                      <a:pt x="255" y="61"/>
                    </a:cubicBezTo>
                    <a:cubicBezTo>
                      <a:pt x="222" y="39"/>
                      <a:pt x="200" y="28"/>
                      <a:pt x="166" y="16"/>
                    </a:cubicBezTo>
                    <a:cubicBezTo>
                      <a:pt x="151" y="9"/>
                      <a:pt x="130" y="1"/>
                      <a:pt x="9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20"/>
              <p:cNvSpPr/>
              <p:nvPr/>
            </p:nvSpPr>
            <p:spPr>
              <a:xfrm>
                <a:off x="4415114" y="1815352"/>
                <a:ext cx="22154" cy="3907"/>
              </a:xfrm>
              <a:custGeom>
                <a:avLst/>
                <a:gdLst/>
                <a:ahLst/>
                <a:cxnLst/>
                <a:rect l="l" t="t" r="r" b="b"/>
                <a:pathLst>
                  <a:path w="635" h="112" extrusionOk="0">
                    <a:moveTo>
                      <a:pt x="635" y="1"/>
                    </a:moveTo>
                    <a:lnTo>
                      <a:pt x="635" y="1"/>
                    </a:lnTo>
                    <a:cubicBezTo>
                      <a:pt x="572" y="63"/>
                      <a:pt x="483" y="82"/>
                      <a:pt x="398" y="82"/>
                    </a:cubicBezTo>
                    <a:cubicBezTo>
                      <a:pt x="376" y="82"/>
                      <a:pt x="355" y="81"/>
                      <a:pt x="334" y="79"/>
                    </a:cubicBezTo>
                    <a:cubicBezTo>
                      <a:pt x="279" y="79"/>
                      <a:pt x="223" y="67"/>
                      <a:pt x="168" y="57"/>
                    </a:cubicBezTo>
                    <a:cubicBezTo>
                      <a:pt x="123" y="57"/>
                      <a:pt x="67" y="34"/>
                      <a:pt x="34" y="12"/>
                    </a:cubicBezTo>
                    <a:lnTo>
                      <a:pt x="0" y="57"/>
                    </a:lnTo>
                    <a:cubicBezTo>
                      <a:pt x="56" y="90"/>
                      <a:pt x="112" y="90"/>
                      <a:pt x="168" y="101"/>
                    </a:cubicBezTo>
                    <a:cubicBezTo>
                      <a:pt x="223" y="101"/>
                      <a:pt x="279" y="112"/>
                      <a:pt x="334" y="112"/>
                    </a:cubicBezTo>
                    <a:cubicBezTo>
                      <a:pt x="445" y="112"/>
                      <a:pt x="556" y="79"/>
                      <a:pt x="6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20"/>
              <p:cNvSpPr/>
              <p:nvPr/>
            </p:nvSpPr>
            <p:spPr>
              <a:xfrm>
                <a:off x="4388739" y="1806456"/>
                <a:ext cx="14374" cy="19014"/>
              </a:xfrm>
              <a:custGeom>
                <a:avLst/>
                <a:gdLst/>
                <a:ahLst/>
                <a:cxnLst/>
                <a:rect l="l" t="t" r="r" b="b"/>
                <a:pathLst>
                  <a:path w="412" h="545" extrusionOk="0">
                    <a:moveTo>
                      <a:pt x="412" y="0"/>
                    </a:moveTo>
                    <a:cubicBezTo>
                      <a:pt x="311" y="55"/>
                      <a:pt x="234" y="144"/>
                      <a:pt x="167" y="233"/>
                    </a:cubicBezTo>
                    <a:cubicBezTo>
                      <a:pt x="133" y="278"/>
                      <a:pt x="101" y="334"/>
                      <a:pt x="78" y="389"/>
                    </a:cubicBezTo>
                    <a:cubicBezTo>
                      <a:pt x="56" y="434"/>
                      <a:pt x="34" y="490"/>
                      <a:pt x="0" y="523"/>
                    </a:cubicBezTo>
                    <a:lnTo>
                      <a:pt x="34" y="545"/>
                    </a:lnTo>
                    <a:cubicBezTo>
                      <a:pt x="78" y="500"/>
                      <a:pt x="101" y="456"/>
                      <a:pt x="123" y="401"/>
                    </a:cubicBezTo>
                    <a:cubicBezTo>
                      <a:pt x="133" y="345"/>
                      <a:pt x="156" y="300"/>
                      <a:pt x="190" y="245"/>
                    </a:cubicBezTo>
                    <a:cubicBezTo>
                      <a:pt x="245" y="156"/>
                      <a:pt x="323" y="67"/>
                      <a:pt x="4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20"/>
              <p:cNvSpPr/>
              <p:nvPr/>
            </p:nvSpPr>
            <p:spPr>
              <a:xfrm>
                <a:off x="4407334" y="1799478"/>
                <a:ext cx="13257" cy="19781"/>
              </a:xfrm>
              <a:custGeom>
                <a:avLst/>
                <a:gdLst/>
                <a:ahLst/>
                <a:cxnLst/>
                <a:rect l="l" t="t" r="r" b="b"/>
                <a:pathLst>
                  <a:path w="380" h="567" extrusionOk="0">
                    <a:moveTo>
                      <a:pt x="379" y="0"/>
                    </a:moveTo>
                    <a:cubicBezTo>
                      <a:pt x="290" y="67"/>
                      <a:pt x="190" y="144"/>
                      <a:pt x="134" y="245"/>
                    </a:cubicBezTo>
                    <a:cubicBezTo>
                      <a:pt x="101" y="300"/>
                      <a:pt x="90" y="367"/>
                      <a:pt x="79" y="411"/>
                    </a:cubicBezTo>
                    <a:cubicBezTo>
                      <a:pt x="57" y="467"/>
                      <a:pt x="35" y="522"/>
                      <a:pt x="1" y="556"/>
                    </a:cubicBezTo>
                    <a:lnTo>
                      <a:pt x="57" y="567"/>
                    </a:lnTo>
                    <a:cubicBezTo>
                      <a:pt x="112" y="512"/>
                      <a:pt x="101" y="489"/>
                      <a:pt x="112" y="423"/>
                    </a:cubicBezTo>
                    <a:cubicBezTo>
                      <a:pt x="124" y="367"/>
                      <a:pt x="134" y="311"/>
                      <a:pt x="157" y="255"/>
                    </a:cubicBezTo>
                    <a:cubicBezTo>
                      <a:pt x="201" y="156"/>
                      <a:pt x="290" y="77"/>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20"/>
              <p:cNvSpPr/>
              <p:nvPr/>
            </p:nvSpPr>
            <p:spPr>
              <a:xfrm>
                <a:off x="4412777" y="1810328"/>
                <a:ext cx="6245" cy="7012"/>
              </a:xfrm>
              <a:custGeom>
                <a:avLst/>
                <a:gdLst/>
                <a:ahLst/>
                <a:cxnLst/>
                <a:rect l="l" t="t" r="r" b="b"/>
                <a:pathLst>
                  <a:path w="179" h="201" extrusionOk="0">
                    <a:moveTo>
                      <a:pt x="179" y="0"/>
                    </a:moveTo>
                    <a:lnTo>
                      <a:pt x="179" y="0"/>
                    </a:lnTo>
                    <a:cubicBezTo>
                      <a:pt x="146" y="23"/>
                      <a:pt x="112" y="56"/>
                      <a:pt x="79" y="78"/>
                    </a:cubicBezTo>
                    <a:cubicBezTo>
                      <a:pt x="45" y="112"/>
                      <a:pt x="12" y="145"/>
                      <a:pt x="1" y="189"/>
                    </a:cubicBezTo>
                    <a:lnTo>
                      <a:pt x="57" y="201"/>
                    </a:lnTo>
                    <a:cubicBezTo>
                      <a:pt x="57" y="134"/>
                      <a:pt x="123" y="67"/>
                      <a:pt x="1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20"/>
              <p:cNvSpPr/>
              <p:nvPr/>
            </p:nvSpPr>
            <p:spPr>
              <a:xfrm>
                <a:off x="4311879" y="1736958"/>
                <a:ext cx="62518" cy="71275"/>
              </a:xfrm>
              <a:custGeom>
                <a:avLst/>
                <a:gdLst/>
                <a:ahLst/>
                <a:cxnLst/>
                <a:rect l="l" t="t" r="r" b="b"/>
                <a:pathLst>
                  <a:path w="1792" h="2043" extrusionOk="0">
                    <a:moveTo>
                      <a:pt x="733" y="1"/>
                    </a:moveTo>
                    <a:cubicBezTo>
                      <a:pt x="699" y="1"/>
                      <a:pt x="670" y="5"/>
                      <a:pt x="646" y="13"/>
                    </a:cubicBezTo>
                    <a:cubicBezTo>
                      <a:pt x="457" y="79"/>
                      <a:pt x="257" y="302"/>
                      <a:pt x="190" y="569"/>
                    </a:cubicBezTo>
                    <a:cubicBezTo>
                      <a:pt x="112" y="824"/>
                      <a:pt x="1" y="1447"/>
                      <a:pt x="346" y="1814"/>
                    </a:cubicBezTo>
                    <a:cubicBezTo>
                      <a:pt x="524" y="1998"/>
                      <a:pt x="689" y="2042"/>
                      <a:pt x="809" y="2042"/>
                    </a:cubicBezTo>
                    <a:cubicBezTo>
                      <a:pt x="921" y="2042"/>
                      <a:pt x="991" y="2003"/>
                      <a:pt x="991" y="2003"/>
                    </a:cubicBezTo>
                    <a:cubicBezTo>
                      <a:pt x="991" y="2003"/>
                      <a:pt x="1313" y="1926"/>
                      <a:pt x="1481" y="1725"/>
                    </a:cubicBezTo>
                    <a:cubicBezTo>
                      <a:pt x="1658" y="1525"/>
                      <a:pt x="1792" y="935"/>
                      <a:pt x="1625" y="557"/>
                    </a:cubicBezTo>
                    <a:cubicBezTo>
                      <a:pt x="1478" y="214"/>
                      <a:pt x="985" y="1"/>
                      <a:pt x="7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20"/>
              <p:cNvSpPr/>
              <p:nvPr/>
            </p:nvSpPr>
            <p:spPr>
              <a:xfrm>
                <a:off x="4311879" y="1736923"/>
                <a:ext cx="38481" cy="68379"/>
              </a:xfrm>
              <a:custGeom>
                <a:avLst/>
                <a:gdLst/>
                <a:ahLst/>
                <a:cxnLst/>
                <a:rect l="l" t="t" r="r" b="b"/>
                <a:pathLst>
                  <a:path w="1103" h="1960" extrusionOk="0">
                    <a:moveTo>
                      <a:pt x="733" y="0"/>
                    </a:moveTo>
                    <a:cubicBezTo>
                      <a:pt x="699" y="0"/>
                      <a:pt x="669" y="5"/>
                      <a:pt x="646" y="14"/>
                    </a:cubicBezTo>
                    <a:cubicBezTo>
                      <a:pt x="457" y="80"/>
                      <a:pt x="257" y="303"/>
                      <a:pt x="190" y="570"/>
                    </a:cubicBezTo>
                    <a:cubicBezTo>
                      <a:pt x="112" y="825"/>
                      <a:pt x="1" y="1448"/>
                      <a:pt x="346" y="1815"/>
                    </a:cubicBezTo>
                    <a:cubicBezTo>
                      <a:pt x="413" y="1882"/>
                      <a:pt x="468" y="1927"/>
                      <a:pt x="535" y="1959"/>
                    </a:cubicBezTo>
                    <a:cubicBezTo>
                      <a:pt x="569" y="1826"/>
                      <a:pt x="569" y="1682"/>
                      <a:pt x="557" y="1537"/>
                    </a:cubicBezTo>
                    <a:cubicBezTo>
                      <a:pt x="546" y="1448"/>
                      <a:pt x="535" y="1370"/>
                      <a:pt x="524" y="1292"/>
                    </a:cubicBezTo>
                    <a:cubicBezTo>
                      <a:pt x="512" y="1215"/>
                      <a:pt x="490" y="1148"/>
                      <a:pt x="502" y="1070"/>
                    </a:cubicBezTo>
                    <a:cubicBezTo>
                      <a:pt x="512" y="992"/>
                      <a:pt x="579" y="948"/>
                      <a:pt x="635" y="892"/>
                    </a:cubicBezTo>
                    <a:cubicBezTo>
                      <a:pt x="690" y="847"/>
                      <a:pt x="746" y="803"/>
                      <a:pt x="791" y="748"/>
                    </a:cubicBezTo>
                    <a:cubicBezTo>
                      <a:pt x="891" y="647"/>
                      <a:pt x="957" y="514"/>
                      <a:pt x="1013" y="392"/>
                    </a:cubicBezTo>
                    <a:cubicBezTo>
                      <a:pt x="1058" y="291"/>
                      <a:pt x="1080" y="191"/>
                      <a:pt x="1102" y="91"/>
                    </a:cubicBezTo>
                    <a:cubicBezTo>
                      <a:pt x="963" y="34"/>
                      <a:pt x="829" y="0"/>
                      <a:pt x="73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20"/>
              <p:cNvSpPr/>
              <p:nvPr/>
            </p:nvSpPr>
            <p:spPr>
              <a:xfrm>
                <a:off x="4323148" y="1780848"/>
                <a:ext cx="24107" cy="18246"/>
              </a:xfrm>
              <a:custGeom>
                <a:avLst/>
                <a:gdLst/>
                <a:ahLst/>
                <a:cxnLst/>
                <a:rect l="l" t="t" r="r" b="b"/>
                <a:pathLst>
                  <a:path w="691" h="523" extrusionOk="0">
                    <a:moveTo>
                      <a:pt x="1" y="0"/>
                    </a:moveTo>
                    <a:lnTo>
                      <a:pt x="1" y="0"/>
                    </a:lnTo>
                    <a:cubicBezTo>
                      <a:pt x="123" y="55"/>
                      <a:pt x="234" y="122"/>
                      <a:pt x="357" y="200"/>
                    </a:cubicBezTo>
                    <a:cubicBezTo>
                      <a:pt x="412" y="233"/>
                      <a:pt x="468" y="278"/>
                      <a:pt x="512" y="312"/>
                    </a:cubicBezTo>
                    <a:cubicBezTo>
                      <a:pt x="568" y="356"/>
                      <a:pt x="646" y="467"/>
                      <a:pt x="657" y="523"/>
                    </a:cubicBezTo>
                    <a:lnTo>
                      <a:pt x="690" y="456"/>
                    </a:lnTo>
                    <a:cubicBezTo>
                      <a:pt x="679" y="378"/>
                      <a:pt x="601" y="322"/>
                      <a:pt x="545" y="278"/>
                    </a:cubicBezTo>
                    <a:cubicBezTo>
                      <a:pt x="479" y="245"/>
                      <a:pt x="423" y="211"/>
                      <a:pt x="367" y="178"/>
                    </a:cubicBezTo>
                    <a:cubicBezTo>
                      <a:pt x="246" y="100"/>
                      <a:pt x="123"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20"/>
              <p:cNvSpPr/>
              <p:nvPr/>
            </p:nvSpPr>
            <p:spPr>
              <a:xfrm>
                <a:off x="4345651" y="1767241"/>
                <a:ext cx="16711" cy="25642"/>
              </a:xfrm>
              <a:custGeom>
                <a:avLst/>
                <a:gdLst/>
                <a:ahLst/>
                <a:cxnLst/>
                <a:rect l="l" t="t" r="r" b="b"/>
                <a:pathLst>
                  <a:path w="479" h="735" extrusionOk="0">
                    <a:moveTo>
                      <a:pt x="479" y="0"/>
                    </a:moveTo>
                    <a:lnTo>
                      <a:pt x="479" y="0"/>
                    </a:lnTo>
                    <a:cubicBezTo>
                      <a:pt x="256" y="178"/>
                      <a:pt x="101" y="368"/>
                      <a:pt x="1" y="635"/>
                    </a:cubicBezTo>
                    <a:lnTo>
                      <a:pt x="45" y="735"/>
                    </a:lnTo>
                    <a:cubicBezTo>
                      <a:pt x="112" y="468"/>
                      <a:pt x="268" y="190"/>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20"/>
              <p:cNvSpPr/>
              <p:nvPr/>
            </p:nvSpPr>
            <p:spPr>
              <a:xfrm>
                <a:off x="4346454" y="1780080"/>
                <a:ext cx="15909" cy="23654"/>
              </a:xfrm>
              <a:custGeom>
                <a:avLst/>
                <a:gdLst/>
                <a:ahLst/>
                <a:cxnLst/>
                <a:rect l="l" t="t" r="r" b="b"/>
                <a:pathLst>
                  <a:path w="456" h="678" extrusionOk="0">
                    <a:moveTo>
                      <a:pt x="456" y="0"/>
                    </a:moveTo>
                    <a:cubicBezTo>
                      <a:pt x="400" y="134"/>
                      <a:pt x="334" y="255"/>
                      <a:pt x="267" y="378"/>
                    </a:cubicBezTo>
                    <a:cubicBezTo>
                      <a:pt x="233" y="433"/>
                      <a:pt x="200" y="500"/>
                      <a:pt x="167" y="556"/>
                    </a:cubicBezTo>
                    <a:cubicBezTo>
                      <a:pt x="122" y="611"/>
                      <a:pt x="67" y="623"/>
                      <a:pt x="0" y="633"/>
                    </a:cubicBezTo>
                    <a:lnTo>
                      <a:pt x="0" y="678"/>
                    </a:lnTo>
                    <a:cubicBezTo>
                      <a:pt x="33" y="678"/>
                      <a:pt x="78" y="667"/>
                      <a:pt x="111" y="656"/>
                    </a:cubicBezTo>
                    <a:cubicBezTo>
                      <a:pt x="144" y="645"/>
                      <a:pt x="178" y="611"/>
                      <a:pt x="200" y="578"/>
                    </a:cubicBezTo>
                    <a:cubicBezTo>
                      <a:pt x="233" y="512"/>
                      <a:pt x="267" y="456"/>
                      <a:pt x="289" y="389"/>
                    </a:cubicBezTo>
                    <a:cubicBezTo>
                      <a:pt x="356" y="267"/>
                      <a:pt x="401" y="134"/>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20"/>
              <p:cNvSpPr/>
              <p:nvPr/>
            </p:nvSpPr>
            <p:spPr>
              <a:xfrm>
                <a:off x="4384482" y="1681207"/>
                <a:ext cx="74903" cy="82997"/>
              </a:xfrm>
              <a:custGeom>
                <a:avLst/>
                <a:gdLst/>
                <a:ahLst/>
                <a:cxnLst/>
                <a:rect l="l" t="t" r="r" b="b"/>
                <a:pathLst>
                  <a:path w="2147" h="2379" extrusionOk="0">
                    <a:moveTo>
                      <a:pt x="1363" y="0"/>
                    </a:moveTo>
                    <a:cubicBezTo>
                      <a:pt x="1336" y="0"/>
                      <a:pt x="1308" y="3"/>
                      <a:pt x="1279" y="9"/>
                    </a:cubicBezTo>
                    <a:cubicBezTo>
                      <a:pt x="801" y="120"/>
                      <a:pt x="322" y="665"/>
                      <a:pt x="167" y="1321"/>
                    </a:cubicBezTo>
                    <a:cubicBezTo>
                      <a:pt x="0" y="1977"/>
                      <a:pt x="245" y="2345"/>
                      <a:pt x="245" y="2345"/>
                    </a:cubicBezTo>
                    <a:cubicBezTo>
                      <a:pt x="245" y="2345"/>
                      <a:pt x="322" y="2367"/>
                      <a:pt x="611" y="2378"/>
                    </a:cubicBezTo>
                    <a:cubicBezTo>
                      <a:pt x="620" y="2378"/>
                      <a:pt x="629" y="2378"/>
                      <a:pt x="639" y="2378"/>
                    </a:cubicBezTo>
                    <a:cubicBezTo>
                      <a:pt x="938" y="2378"/>
                      <a:pt x="1522" y="2202"/>
                      <a:pt x="1824" y="1922"/>
                    </a:cubicBezTo>
                    <a:cubicBezTo>
                      <a:pt x="2146" y="1643"/>
                      <a:pt x="2080" y="1065"/>
                      <a:pt x="2035" y="876"/>
                    </a:cubicBezTo>
                    <a:cubicBezTo>
                      <a:pt x="2004" y="698"/>
                      <a:pt x="1786" y="0"/>
                      <a:pt x="136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20"/>
              <p:cNvSpPr/>
              <p:nvPr/>
            </p:nvSpPr>
            <p:spPr>
              <a:xfrm>
                <a:off x="4388355" y="1681172"/>
                <a:ext cx="62902" cy="61681"/>
              </a:xfrm>
              <a:custGeom>
                <a:avLst/>
                <a:gdLst/>
                <a:ahLst/>
                <a:cxnLst/>
                <a:rect l="l" t="t" r="r" b="b"/>
                <a:pathLst>
                  <a:path w="1803" h="1768" extrusionOk="0">
                    <a:moveTo>
                      <a:pt x="1257" y="0"/>
                    </a:moveTo>
                    <a:cubicBezTo>
                      <a:pt x="1228" y="0"/>
                      <a:pt x="1198" y="3"/>
                      <a:pt x="1168" y="10"/>
                    </a:cubicBezTo>
                    <a:cubicBezTo>
                      <a:pt x="690" y="121"/>
                      <a:pt x="211" y="666"/>
                      <a:pt x="56" y="1322"/>
                    </a:cubicBezTo>
                    <a:cubicBezTo>
                      <a:pt x="11" y="1489"/>
                      <a:pt x="0" y="1634"/>
                      <a:pt x="0" y="1767"/>
                    </a:cubicBezTo>
                    <a:cubicBezTo>
                      <a:pt x="11" y="1767"/>
                      <a:pt x="23" y="1756"/>
                      <a:pt x="45" y="1756"/>
                    </a:cubicBezTo>
                    <a:cubicBezTo>
                      <a:pt x="167" y="1701"/>
                      <a:pt x="278" y="1589"/>
                      <a:pt x="367" y="1489"/>
                    </a:cubicBezTo>
                    <a:cubicBezTo>
                      <a:pt x="567" y="1278"/>
                      <a:pt x="745" y="1033"/>
                      <a:pt x="990" y="888"/>
                    </a:cubicBezTo>
                    <a:cubicBezTo>
                      <a:pt x="1135" y="811"/>
                      <a:pt x="1279" y="788"/>
                      <a:pt x="1424" y="744"/>
                    </a:cubicBezTo>
                    <a:cubicBezTo>
                      <a:pt x="1568" y="710"/>
                      <a:pt x="1679" y="643"/>
                      <a:pt x="1780" y="532"/>
                    </a:cubicBezTo>
                    <a:cubicBezTo>
                      <a:pt x="1791" y="522"/>
                      <a:pt x="1802" y="522"/>
                      <a:pt x="1802" y="510"/>
                    </a:cubicBezTo>
                    <a:cubicBezTo>
                      <a:pt x="1691" y="260"/>
                      <a:pt x="1518" y="0"/>
                      <a:pt x="12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20"/>
              <p:cNvSpPr/>
              <p:nvPr/>
            </p:nvSpPr>
            <p:spPr>
              <a:xfrm>
                <a:off x="4392995" y="1718747"/>
                <a:ext cx="7396" cy="34957"/>
              </a:xfrm>
              <a:custGeom>
                <a:avLst/>
                <a:gdLst/>
                <a:ahLst/>
                <a:cxnLst/>
                <a:rect l="l" t="t" r="r" b="b"/>
                <a:pathLst>
                  <a:path w="212" h="1002" extrusionOk="0">
                    <a:moveTo>
                      <a:pt x="212" y="1"/>
                    </a:moveTo>
                    <a:cubicBezTo>
                      <a:pt x="34" y="290"/>
                      <a:pt x="1" y="679"/>
                      <a:pt x="145" y="1002"/>
                    </a:cubicBezTo>
                    <a:lnTo>
                      <a:pt x="201" y="979"/>
                    </a:lnTo>
                    <a:cubicBezTo>
                      <a:pt x="45" y="679"/>
                      <a:pt x="45" y="301"/>
                      <a:pt x="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20"/>
              <p:cNvSpPr/>
              <p:nvPr/>
            </p:nvSpPr>
            <p:spPr>
              <a:xfrm>
                <a:off x="4406985" y="1701686"/>
                <a:ext cx="3140" cy="36876"/>
              </a:xfrm>
              <a:custGeom>
                <a:avLst/>
                <a:gdLst/>
                <a:ahLst/>
                <a:cxnLst/>
                <a:rect l="l" t="t" r="r" b="b"/>
                <a:pathLst>
                  <a:path w="90" h="1057" extrusionOk="0">
                    <a:moveTo>
                      <a:pt x="89" y="0"/>
                    </a:moveTo>
                    <a:lnTo>
                      <a:pt x="89" y="0"/>
                    </a:lnTo>
                    <a:cubicBezTo>
                      <a:pt x="11" y="55"/>
                      <a:pt x="0" y="167"/>
                      <a:pt x="11" y="256"/>
                    </a:cubicBezTo>
                    <a:cubicBezTo>
                      <a:pt x="22" y="345"/>
                      <a:pt x="33" y="434"/>
                      <a:pt x="33" y="523"/>
                    </a:cubicBezTo>
                    <a:cubicBezTo>
                      <a:pt x="45" y="701"/>
                      <a:pt x="45" y="878"/>
                      <a:pt x="11" y="1056"/>
                    </a:cubicBezTo>
                    <a:lnTo>
                      <a:pt x="67" y="990"/>
                    </a:lnTo>
                    <a:cubicBezTo>
                      <a:pt x="89" y="812"/>
                      <a:pt x="89" y="701"/>
                      <a:pt x="67" y="523"/>
                    </a:cubicBezTo>
                    <a:cubicBezTo>
                      <a:pt x="55" y="434"/>
                      <a:pt x="45" y="345"/>
                      <a:pt x="22" y="256"/>
                    </a:cubicBezTo>
                    <a:cubicBezTo>
                      <a:pt x="11" y="167"/>
                      <a:pt x="22" y="67"/>
                      <a:pt x="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20"/>
              <p:cNvSpPr/>
              <p:nvPr/>
            </p:nvSpPr>
            <p:spPr>
              <a:xfrm>
                <a:off x="4418987" y="1689650"/>
                <a:ext cx="4326" cy="28364"/>
              </a:xfrm>
              <a:custGeom>
                <a:avLst/>
                <a:gdLst/>
                <a:ahLst/>
                <a:cxnLst/>
                <a:rect l="l" t="t" r="r" b="b"/>
                <a:pathLst>
                  <a:path w="124" h="813" extrusionOk="0">
                    <a:moveTo>
                      <a:pt x="67" y="0"/>
                    </a:moveTo>
                    <a:cubicBezTo>
                      <a:pt x="34" y="56"/>
                      <a:pt x="12" y="134"/>
                      <a:pt x="12" y="200"/>
                    </a:cubicBezTo>
                    <a:cubicBezTo>
                      <a:pt x="1" y="267"/>
                      <a:pt x="12" y="345"/>
                      <a:pt x="23" y="412"/>
                    </a:cubicBezTo>
                    <a:cubicBezTo>
                      <a:pt x="34" y="545"/>
                      <a:pt x="67" y="690"/>
                      <a:pt x="45" y="812"/>
                    </a:cubicBezTo>
                    <a:lnTo>
                      <a:pt x="101" y="790"/>
                    </a:lnTo>
                    <a:cubicBezTo>
                      <a:pt x="123" y="645"/>
                      <a:pt x="67" y="534"/>
                      <a:pt x="45" y="400"/>
                    </a:cubicBezTo>
                    <a:cubicBezTo>
                      <a:pt x="34" y="334"/>
                      <a:pt x="23" y="267"/>
                      <a:pt x="23" y="200"/>
                    </a:cubicBezTo>
                    <a:cubicBezTo>
                      <a:pt x="23" y="134"/>
                      <a:pt x="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20"/>
              <p:cNvSpPr/>
              <p:nvPr/>
            </p:nvSpPr>
            <p:spPr>
              <a:xfrm>
                <a:off x="4416649" y="1704024"/>
                <a:ext cx="29933" cy="20584"/>
              </a:xfrm>
              <a:custGeom>
                <a:avLst/>
                <a:gdLst/>
                <a:ahLst/>
                <a:cxnLst/>
                <a:rect l="l" t="t" r="r" b="b"/>
                <a:pathLst>
                  <a:path w="858" h="590" extrusionOk="0">
                    <a:moveTo>
                      <a:pt x="858" y="0"/>
                    </a:moveTo>
                    <a:lnTo>
                      <a:pt x="858" y="0"/>
                    </a:lnTo>
                    <a:cubicBezTo>
                      <a:pt x="702" y="55"/>
                      <a:pt x="568" y="133"/>
                      <a:pt x="446" y="245"/>
                    </a:cubicBezTo>
                    <a:cubicBezTo>
                      <a:pt x="379" y="289"/>
                      <a:pt x="324" y="356"/>
                      <a:pt x="268" y="400"/>
                    </a:cubicBezTo>
                    <a:cubicBezTo>
                      <a:pt x="201" y="456"/>
                      <a:pt x="146" y="489"/>
                      <a:pt x="79" y="489"/>
                    </a:cubicBezTo>
                    <a:lnTo>
                      <a:pt x="1" y="589"/>
                    </a:lnTo>
                    <a:cubicBezTo>
                      <a:pt x="101" y="578"/>
                      <a:pt x="246" y="500"/>
                      <a:pt x="302" y="445"/>
                    </a:cubicBezTo>
                    <a:cubicBezTo>
                      <a:pt x="357" y="389"/>
                      <a:pt x="413" y="322"/>
                      <a:pt x="468" y="267"/>
                    </a:cubicBezTo>
                    <a:cubicBezTo>
                      <a:pt x="579" y="156"/>
                      <a:pt x="713" y="67"/>
                      <a:pt x="85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20"/>
              <p:cNvSpPr/>
              <p:nvPr/>
            </p:nvSpPr>
            <p:spPr>
              <a:xfrm>
                <a:off x="4402694" y="1721468"/>
                <a:ext cx="42353" cy="25921"/>
              </a:xfrm>
              <a:custGeom>
                <a:avLst/>
                <a:gdLst/>
                <a:ahLst/>
                <a:cxnLst/>
                <a:rect l="l" t="t" r="r" b="b"/>
                <a:pathLst>
                  <a:path w="1214" h="743" extrusionOk="0">
                    <a:moveTo>
                      <a:pt x="1213" y="0"/>
                    </a:moveTo>
                    <a:lnTo>
                      <a:pt x="623" y="412"/>
                    </a:lnTo>
                    <a:lnTo>
                      <a:pt x="323" y="612"/>
                    </a:lnTo>
                    <a:cubicBezTo>
                      <a:pt x="267" y="645"/>
                      <a:pt x="212" y="667"/>
                      <a:pt x="168" y="667"/>
                    </a:cubicBezTo>
                    <a:cubicBezTo>
                      <a:pt x="156" y="671"/>
                      <a:pt x="146" y="673"/>
                      <a:pt x="137" y="673"/>
                    </a:cubicBezTo>
                    <a:cubicBezTo>
                      <a:pt x="119" y="673"/>
                      <a:pt x="104" y="667"/>
                      <a:pt x="89" y="667"/>
                    </a:cubicBezTo>
                    <a:cubicBezTo>
                      <a:pt x="79" y="657"/>
                      <a:pt x="67" y="657"/>
                      <a:pt x="45" y="645"/>
                    </a:cubicBezTo>
                    <a:lnTo>
                      <a:pt x="12" y="645"/>
                    </a:lnTo>
                    <a:cubicBezTo>
                      <a:pt x="9" y="642"/>
                      <a:pt x="7" y="641"/>
                      <a:pt x="7" y="641"/>
                    </a:cubicBezTo>
                    <a:lnTo>
                      <a:pt x="7" y="641"/>
                    </a:lnTo>
                    <a:cubicBezTo>
                      <a:pt x="5" y="641"/>
                      <a:pt x="9" y="651"/>
                      <a:pt x="0" y="667"/>
                    </a:cubicBezTo>
                    <a:lnTo>
                      <a:pt x="12" y="712"/>
                    </a:lnTo>
                    <a:cubicBezTo>
                      <a:pt x="12" y="712"/>
                      <a:pt x="56" y="734"/>
                      <a:pt x="67" y="734"/>
                    </a:cubicBezTo>
                    <a:cubicBezTo>
                      <a:pt x="84" y="740"/>
                      <a:pt x="101" y="743"/>
                      <a:pt x="117" y="743"/>
                    </a:cubicBezTo>
                    <a:cubicBezTo>
                      <a:pt x="134" y="743"/>
                      <a:pt x="151" y="740"/>
                      <a:pt x="168" y="734"/>
                    </a:cubicBezTo>
                    <a:cubicBezTo>
                      <a:pt x="245" y="734"/>
                      <a:pt x="301" y="701"/>
                      <a:pt x="346" y="667"/>
                    </a:cubicBezTo>
                    <a:cubicBezTo>
                      <a:pt x="445" y="590"/>
                      <a:pt x="546" y="512"/>
                      <a:pt x="646" y="445"/>
                    </a:cubicBezTo>
                    <a:lnTo>
                      <a:pt x="121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20"/>
              <p:cNvSpPr/>
              <p:nvPr/>
            </p:nvSpPr>
            <p:spPr>
              <a:xfrm>
                <a:off x="4395333" y="1742820"/>
                <a:ext cx="39214" cy="17095"/>
              </a:xfrm>
              <a:custGeom>
                <a:avLst/>
                <a:gdLst/>
                <a:ahLst/>
                <a:cxnLst/>
                <a:rect l="l" t="t" r="r" b="b"/>
                <a:pathLst>
                  <a:path w="1124" h="490" extrusionOk="0">
                    <a:moveTo>
                      <a:pt x="1123" y="0"/>
                    </a:moveTo>
                    <a:lnTo>
                      <a:pt x="1123" y="0"/>
                    </a:lnTo>
                    <a:cubicBezTo>
                      <a:pt x="968" y="144"/>
                      <a:pt x="790" y="245"/>
                      <a:pt x="601" y="322"/>
                    </a:cubicBezTo>
                    <a:cubicBezTo>
                      <a:pt x="501" y="367"/>
                      <a:pt x="401" y="401"/>
                      <a:pt x="300" y="434"/>
                    </a:cubicBezTo>
                    <a:cubicBezTo>
                      <a:pt x="266" y="442"/>
                      <a:pt x="230" y="446"/>
                      <a:pt x="193" y="446"/>
                    </a:cubicBezTo>
                    <a:cubicBezTo>
                      <a:pt x="134" y="446"/>
                      <a:pt x="73" y="437"/>
                      <a:pt x="11" y="423"/>
                    </a:cubicBezTo>
                    <a:lnTo>
                      <a:pt x="1" y="467"/>
                    </a:lnTo>
                    <a:cubicBezTo>
                      <a:pt x="45" y="478"/>
                      <a:pt x="100" y="490"/>
                      <a:pt x="156" y="490"/>
                    </a:cubicBezTo>
                    <a:cubicBezTo>
                      <a:pt x="211" y="490"/>
                      <a:pt x="267" y="478"/>
                      <a:pt x="312" y="467"/>
                    </a:cubicBezTo>
                    <a:cubicBezTo>
                      <a:pt x="423" y="434"/>
                      <a:pt x="512" y="389"/>
                      <a:pt x="612" y="345"/>
                    </a:cubicBezTo>
                    <a:cubicBezTo>
                      <a:pt x="790" y="256"/>
                      <a:pt x="979" y="144"/>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20"/>
              <p:cNvSpPr/>
              <p:nvPr/>
            </p:nvSpPr>
            <p:spPr>
              <a:xfrm>
                <a:off x="4289028" y="1929786"/>
                <a:ext cx="83416" cy="59065"/>
              </a:xfrm>
              <a:custGeom>
                <a:avLst/>
                <a:gdLst/>
                <a:ahLst/>
                <a:cxnLst/>
                <a:rect l="l" t="t" r="r" b="b"/>
                <a:pathLst>
                  <a:path w="2391" h="1693" extrusionOk="0">
                    <a:moveTo>
                      <a:pt x="1404" y="1"/>
                    </a:moveTo>
                    <a:cubicBezTo>
                      <a:pt x="1245" y="1"/>
                      <a:pt x="1085" y="14"/>
                      <a:pt x="945" y="47"/>
                    </a:cubicBezTo>
                    <a:cubicBezTo>
                      <a:pt x="456" y="146"/>
                      <a:pt x="200" y="346"/>
                      <a:pt x="144" y="413"/>
                    </a:cubicBezTo>
                    <a:cubicBezTo>
                      <a:pt x="89" y="469"/>
                      <a:pt x="67" y="536"/>
                      <a:pt x="67" y="536"/>
                    </a:cubicBezTo>
                    <a:cubicBezTo>
                      <a:pt x="67" y="536"/>
                      <a:pt x="0" y="692"/>
                      <a:pt x="134" y="1070"/>
                    </a:cubicBezTo>
                    <a:cubicBezTo>
                      <a:pt x="263" y="1399"/>
                      <a:pt x="617" y="1693"/>
                      <a:pt x="1034" y="1693"/>
                    </a:cubicBezTo>
                    <a:cubicBezTo>
                      <a:pt x="1082" y="1693"/>
                      <a:pt x="1130" y="1689"/>
                      <a:pt x="1179" y="1681"/>
                    </a:cubicBezTo>
                    <a:cubicBezTo>
                      <a:pt x="1657" y="1614"/>
                      <a:pt x="2047" y="1315"/>
                      <a:pt x="2224" y="892"/>
                    </a:cubicBezTo>
                    <a:cubicBezTo>
                      <a:pt x="2391" y="469"/>
                      <a:pt x="2324" y="269"/>
                      <a:pt x="2235" y="158"/>
                    </a:cubicBezTo>
                    <a:cubicBezTo>
                      <a:pt x="2165" y="79"/>
                      <a:pt x="1788" y="1"/>
                      <a:pt x="14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20"/>
              <p:cNvSpPr/>
              <p:nvPr/>
            </p:nvSpPr>
            <p:spPr>
              <a:xfrm>
                <a:off x="4314217" y="1929786"/>
                <a:ext cx="57878" cy="27247"/>
              </a:xfrm>
              <a:custGeom>
                <a:avLst/>
                <a:gdLst/>
                <a:ahLst/>
                <a:cxnLst/>
                <a:rect l="l" t="t" r="r" b="b"/>
                <a:pathLst>
                  <a:path w="1659" h="781" extrusionOk="0">
                    <a:moveTo>
                      <a:pt x="682" y="1"/>
                    </a:moveTo>
                    <a:cubicBezTo>
                      <a:pt x="523" y="1"/>
                      <a:pt x="363" y="14"/>
                      <a:pt x="223" y="47"/>
                    </a:cubicBezTo>
                    <a:cubicBezTo>
                      <a:pt x="146" y="57"/>
                      <a:pt x="67" y="80"/>
                      <a:pt x="1" y="102"/>
                    </a:cubicBezTo>
                    <a:cubicBezTo>
                      <a:pt x="279" y="403"/>
                      <a:pt x="635" y="613"/>
                      <a:pt x="1035" y="714"/>
                    </a:cubicBezTo>
                    <a:cubicBezTo>
                      <a:pt x="1202" y="758"/>
                      <a:pt x="1369" y="781"/>
                      <a:pt x="1535" y="781"/>
                    </a:cubicBezTo>
                    <a:cubicBezTo>
                      <a:pt x="1658" y="435"/>
                      <a:pt x="1602" y="257"/>
                      <a:pt x="1513" y="158"/>
                    </a:cubicBezTo>
                    <a:cubicBezTo>
                      <a:pt x="1443" y="79"/>
                      <a:pt x="1066" y="1"/>
                      <a:pt x="68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20"/>
              <p:cNvSpPr/>
              <p:nvPr/>
            </p:nvSpPr>
            <p:spPr>
              <a:xfrm>
                <a:off x="4291330" y="1948451"/>
                <a:ext cx="22537" cy="30317"/>
              </a:xfrm>
              <a:custGeom>
                <a:avLst/>
                <a:gdLst/>
                <a:ahLst/>
                <a:cxnLst/>
                <a:rect l="l" t="t" r="r" b="b"/>
                <a:pathLst>
                  <a:path w="646" h="869" extrusionOk="0">
                    <a:moveTo>
                      <a:pt x="78" y="1"/>
                    </a:moveTo>
                    <a:lnTo>
                      <a:pt x="1" y="12"/>
                    </a:lnTo>
                    <a:cubicBezTo>
                      <a:pt x="56" y="78"/>
                      <a:pt x="134" y="179"/>
                      <a:pt x="179" y="256"/>
                    </a:cubicBezTo>
                    <a:cubicBezTo>
                      <a:pt x="223" y="323"/>
                      <a:pt x="256" y="412"/>
                      <a:pt x="290" y="490"/>
                    </a:cubicBezTo>
                    <a:cubicBezTo>
                      <a:pt x="334" y="568"/>
                      <a:pt x="367" y="646"/>
                      <a:pt x="434" y="713"/>
                    </a:cubicBezTo>
                    <a:cubicBezTo>
                      <a:pt x="490" y="790"/>
                      <a:pt x="557" y="846"/>
                      <a:pt x="646" y="869"/>
                    </a:cubicBezTo>
                    <a:cubicBezTo>
                      <a:pt x="557" y="835"/>
                      <a:pt x="490" y="780"/>
                      <a:pt x="446" y="713"/>
                    </a:cubicBezTo>
                    <a:cubicBezTo>
                      <a:pt x="390" y="635"/>
                      <a:pt x="345" y="557"/>
                      <a:pt x="312" y="479"/>
                    </a:cubicBezTo>
                    <a:cubicBezTo>
                      <a:pt x="278" y="401"/>
                      <a:pt x="256" y="312"/>
                      <a:pt x="212" y="234"/>
                    </a:cubicBezTo>
                    <a:cubicBezTo>
                      <a:pt x="179" y="157"/>
                      <a:pt x="134" y="78"/>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20"/>
              <p:cNvSpPr/>
              <p:nvPr/>
            </p:nvSpPr>
            <p:spPr>
              <a:xfrm>
                <a:off x="4302564" y="1948451"/>
                <a:ext cx="29550" cy="29550"/>
              </a:xfrm>
              <a:custGeom>
                <a:avLst/>
                <a:gdLst/>
                <a:ahLst/>
                <a:cxnLst/>
                <a:rect l="l" t="t" r="r" b="b"/>
                <a:pathLst>
                  <a:path w="847" h="847" extrusionOk="0">
                    <a:moveTo>
                      <a:pt x="112" y="1"/>
                    </a:moveTo>
                    <a:lnTo>
                      <a:pt x="1" y="12"/>
                    </a:lnTo>
                    <a:cubicBezTo>
                      <a:pt x="68" y="56"/>
                      <a:pt x="201" y="157"/>
                      <a:pt x="257" y="234"/>
                    </a:cubicBezTo>
                    <a:lnTo>
                      <a:pt x="424" y="468"/>
                    </a:lnTo>
                    <a:cubicBezTo>
                      <a:pt x="468" y="546"/>
                      <a:pt x="535" y="624"/>
                      <a:pt x="601" y="691"/>
                    </a:cubicBezTo>
                    <a:cubicBezTo>
                      <a:pt x="668" y="757"/>
                      <a:pt x="747" y="812"/>
                      <a:pt x="846" y="846"/>
                    </a:cubicBezTo>
                    <a:cubicBezTo>
                      <a:pt x="747" y="812"/>
                      <a:pt x="680" y="746"/>
                      <a:pt x="613" y="679"/>
                    </a:cubicBezTo>
                    <a:cubicBezTo>
                      <a:pt x="546" y="612"/>
                      <a:pt x="502" y="535"/>
                      <a:pt x="457" y="446"/>
                    </a:cubicBezTo>
                    <a:cubicBezTo>
                      <a:pt x="401" y="368"/>
                      <a:pt x="357" y="279"/>
                      <a:pt x="302" y="201"/>
                    </a:cubicBezTo>
                    <a:cubicBezTo>
                      <a:pt x="246" y="123"/>
                      <a:pt x="201" y="56"/>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20"/>
              <p:cNvSpPr/>
              <p:nvPr/>
            </p:nvSpPr>
            <p:spPr>
              <a:xfrm>
                <a:off x="4323532" y="1950021"/>
                <a:ext cx="29166" cy="19049"/>
              </a:xfrm>
              <a:custGeom>
                <a:avLst/>
                <a:gdLst/>
                <a:ahLst/>
                <a:cxnLst/>
                <a:rect l="l" t="t" r="r" b="b"/>
                <a:pathLst>
                  <a:path w="836" h="546" extrusionOk="0">
                    <a:moveTo>
                      <a:pt x="0" y="0"/>
                    </a:moveTo>
                    <a:cubicBezTo>
                      <a:pt x="123" y="100"/>
                      <a:pt x="257" y="256"/>
                      <a:pt x="390" y="367"/>
                    </a:cubicBezTo>
                    <a:cubicBezTo>
                      <a:pt x="512" y="468"/>
                      <a:pt x="668" y="545"/>
                      <a:pt x="835" y="545"/>
                    </a:cubicBezTo>
                    <a:cubicBezTo>
                      <a:pt x="668" y="534"/>
                      <a:pt x="524" y="445"/>
                      <a:pt x="412" y="334"/>
                    </a:cubicBezTo>
                    <a:cubicBezTo>
                      <a:pt x="301" y="223"/>
                      <a:pt x="235" y="122"/>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20"/>
              <p:cNvSpPr/>
              <p:nvPr/>
            </p:nvSpPr>
            <p:spPr>
              <a:xfrm>
                <a:off x="4296354" y="1936834"/>
                <a:ext cx="27212" cy="12455"/>
              </a:xfrm>
              <a:custGeom>
                <a:avLst/>
                <a:gdLst/>
                <a:ahLst/>
                <a:cxnLst/>
                <a:rect l="l" t="t" r="r" b="b"/>
                <a:pathLst>
                  <a:path w="780" h="357" extrusionOk="0">
                    <a:moveTo>
                      <a:pt x="779" y="0"/>
                    </a:moveTo>
                    <a:cubicBezTo>
                      <a:pt x="502" y="33"/>
                      <a:pt x="223" y="144"/>
                      <a:pt x="1" y="312"/>
                    </a:cubicBezTo>
                    <a:lnTo>
                      <a:pt x="35" y="356"/>
                    </a:lnTo>
                    <a:cubicBezTo>
                      <a:pt x="246" y="178"/>
                      <a:pt x="502" y="55"/>
                      <a:pt x="7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20"/>
              <p:cNvSpPr/>
              <p:nvPr/>
            </p:nvSpPr>
            <p:spPr>
              <a:xfrm>
                <a:off x="4313833" y="1933729"/>
                <a:ext cx="36911" cy="15909"/>
              </a:xfrm>
              <a:custGeom>
                <a:avLst/>
                <a:gdLst/>
                <a:ahLst/>
                <a:cxnLst/>
                <a:rect l="l" t="t" r="r" b="b"/>
                <a:pathLst>
                  <a:path w="1058" h="456" extrusionOk="0">
                    <a:moveTo>
                      <a:pt x="1057" y="0"/>
                    </a:moveTo>
                    <a:cubicBezTo>
                      <a:pt x="690" y="78"/>
                      <a:pt x="335" y="211"/>
                      <a:pt x="1" y="411"/>
                    </a:cubicBezTo>
                    <a:lnTo>
                      <a:pt x="78" y="456"/>
                    </a:lnTo>
                    <a:cubicBezTo>
                      <a:pt x="390" y="233"/>
                      <a:pt x="701" y="100"/>
                      <a:pt x="10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20"/>
              <p:cNvSpPr/>
              <p:nvPr/>
            </p:nvSpPr>
            <p:spPr>
              <a:xfrm>
                <a:off x="4328975" y="1945765"/>
                <a:ext cx="32620" cy="5826"/>
              </a:xfrm>
              <a:custGeom>
                <a:avLst/>
                <a:gdLst/>
                <a:ahLst/>
                <a:cxnLst/>
                <a:rect l="l" t="t" r="r" b="b"/>
                <a:pathLst>
                  <a:path w="935" h="167" extrusionOk="0">
                    <a:moveTo>
                      <a:pt x="732" y="0"/>
                    </a:moveTo>
                    <a:cubicBezTo>
                      <a:pt x="485" y="0"/>
                      <a:pt x="236" y="48"/>
                      <a:pt x="0" y="145"/>
                    </a:cubicBezTo>
                    <a:lnTo>
                      <a:pt x="12" y="167"/>
                    </a:lnTo>
                    <a:cubicBezTo>
                      <a:pt x="256" y="49"/>
                      <a:pt x="544" y="9"/>
                      <a:pt x="822" y="9"/>
                    </a:cubicBezTo>
                    <a:cubicBezTo>
                      <a:pt x="860" y="9"/>
                      <a:pt x="897" y="10"/>
                      <a:pt x="934" y="11"/>
                    </a:cubicBezTo>
                    <a:cubicBezTo>
                      <a:pt x="867" y="4"/>
                      <a:pt x="799" y="0"/>
                      <a:pt x="73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20"/>
              <p:cNvSpPr/>
              <p:nvPr/>
            </p:nvSpPr>
            <p:spPr>
              <a:xfrm>
                <a:off x="4197794" y="1870650"/>
                <a:ext cx="53238" cy="80625"/>
              </a:xfrm>
              <a:custGeom>
                <a:avLst/>
                <a:gdLst/>
                <a:ahLst/>
                <a:cxnLst/>
                <a:rect l="l" t="t" r="r" b="b"/>
                <a:pathLst>
                  <a:path w="1526" h="2311" extrusionOk="0">
                    <a:moveTo>
                      <a:pt x="935" y="0"/>
                    </a:moveTo>
                    <a:cubicBezTo>
                      <a:pt x="487" y="0"/>
                      <a:pt x="131" y="455"/>
                      <a:pt x="79" y="685"/>
                    </a:cubicBezTo>
                    <a:cubicBezTo>
                      <a:pt x="23" y="919"/>
                      <a:pt x="1" y="1396"/>
                      <a:pt x="312" y="1908"/>
                    </a:cubicBezTo>
                    <a:cubicBezTo>
                      <a:pt x="516" y="2255"/>
                      <a:pt x="658" y="2310"/>
                      <a:pt x="729" y="2310"/>
                    </a:cubicBezTo>
                    <a:cubicBezTo>
                      <a:pt x="762" y="2310"/>
                      <a:pt x="779" y="2298"/>
                      <a:pt x="779" y="2298"/>
                    </a:cubicBezTo>
                    <a:lnTo>
                      <a:pt x="791" y="2231"/>
                    </a:lnTo>
                    <a:cubicBezTo>
                      <a:pt x="791" y="2231"/>
                      <a:pt x="1002" y="2197"/>
                      <a:pt x="1147" y="2019"/>
                    </a:cubicBezTo>
                    <a:cubicBezTo>
                      <a:pt x="1291" y="1853"/>
                      <a:pt x="1336" y="1708"/>
                      <a:pt x="1425" y="1330"/>
                    </a:cubicBezTo>
                    <a:cubicBezTo>
                      <a:pt x="1525" y="952"/>
                      <a:pt x="1525" y="84"/>
                      <a:pt x="1024" y="7"/>
                    </a:cubicBezTo>
                    <a:cubicBezTo>
                      <a:pt x="994" y="2"/>
                      <a:pt x="964" y="0"/>
                      <a:pt x="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20"/>
              <p:cNvSpPr/>
              <p:nvPr/>
            </p:nvSpPr>
            <p:spPr>
              <a:xfrm>
                <a:off x="4198213" y="1870650"/>
                <a:ext cx="37295" cy="60774"/>
              </a:xfrm>
              <a:custGeom>
                <a:avLst/>
                <a:gdLst/>
                <a:ahLst/>
                <a:cxnLst/>
                <a:rect l="l" t="t" r="r" b="b"/>
                <a:pathLst>
                  <a:path w="1069" h="1742" extrusionOk="0">
                    <a:moveTo>
                      <a:pt x="923" y="0"/>
                    </a:moveTo>
                    <a:cubicBezTo>
                      <a:pt x="475" y="0"/>
                      <a:pt x="119" y="455"/>
                      <a:pt x="67" y="685"/>
                    </a:cubicBezTo>
                    <a:cubicBezTo>
                      <a:pt x="23" y="896"/>
                      <a:pt x="0" y="1297"/>
                      <a:pt x="211" y="1742"/>
                    </a:cubicBezTo>
                    <a:cubicBezTo>
                      <a:pt x="300" y="1663"/>
                      <a:pt x="379" y="1564"/>
                      <a:pt x="445" y="1463"/>
                    </a:cubicBezTo>
                    <a:cubicBezTo>
                      <a:pt x="623" y="1230"/>
                      <a:pt x="757" y="963"/>
                      <a:pt x="856" y="685"/>
                    </a:cubicBezTo>
                    <a:cubicBezTo>
                      <a:pt x="901" y="551"/>
                      <a:pt x="945" y="407"/>
                      <a:pt x="990" y="262"/>
                    </a:cubicBezTo>
                    <a:cubicBezTo>
                      <a:pt x="1012" y="185"/>
                      <a:pt x="1034" y="96"/>
                      <a:pt x="1068" y="29"/>
                    </a:cubicBezTo>
                    <a:cubicBezTo>
                      <a:pt x="1057" y="17"/>
                      <a:pt x="1034" y="17"/>
                      <a:pt x="1012" y="7"/>
                    </a:cubicBezTo>
                    <a:cubicBezTo>
                      <a:pt x="982" y="2"/>
                      <a:pt x="952" y="0"/>
                      <a:pt x="9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20"/>
              <p:cNvSpPr/>
              <p:nvPr/>
            </p:nvSpPr>
            <p:spPr>
              <a:xfrm>
                <a:off x="4227694" y="1876302"/>
                <a:ext cx="9350" cy="26410"/>
              </a:xfrm>
              <a:custGeom>
                <a:avLst/>
                <a:gdLst/>
                <a:ahLst/>
                <a:cxnLst/>
                <a:rect l="l" t="t" r="r" b="b"/>
                <a:pathLst>
                  <a:path w="268" h="757" extrusionOk="0">
                    <a:moveTo>
                      <a:pt x="268" y="0"/>
                    </a:moveTo>
                    <a:lnTo>
                      <a:pt x="268" y="0"/>
                    </a:lnTo>
                    <a:cubicBezTo>
                      <a:pt x="212" y="245"/>
                      <a:pt x="123" y="467"/>
                      <a:pt x="1" y="678"/>
                    </a:cubicBezTo>
                    <a:lnTo>
                      <a:pt x="34" y="757"/>
                    </a:lnTo>
                    <a:cubicBezTo>
                      <a:pt x="145" y="523"/>
                      <a:pt x="223" y="245"/>
                      <a:pt x="2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20"/>
              <p:cNvSpPr/>
              <p:nvPr/>
            </p:nvSpPr>
            <p:spPr>
              <a:xfrm>
                <a:off x="4215657" y="1894130"/>
                <a:ext cx="13990" cy="17479"/>
              </a:xfrm>
              <a:custGeom>
                <a:avLst/>
                <a:gdLst/>
                <a:ahLst/>
                <a:cxnLst/>
                <a:rect l="l" t="t" r="r" b="b"/>
                <a:pathLst>
                  <a:path w="401" h="501" extrusionOk="0">
                    <a:moveTo>
                      <a:pt x="1" y="1"/>
                    </a:moveTo>
                    <a:lnTo>
                      <a:pt x="1" y="1"/>
                    </a:lnTo>
                    <a:cubicBezTo>
                      <a:pt x="79" y="78"/>
                      <a:pt x="168" y="145"/>
                      <a:pt x="235" y="223"/>
                    </a:cubicBezTo>
                    <a:cubicBezTo>
                      <a:pt x="267" y="256"/>
                      <a:pt x="301" y="301"/>
                      <a:pt x="324" y="345"/>
                    </a:cubicBezTo>
                    <a:cubicBezTo>
                      <a:pt x="346" y="390"/>
                      <a:pt x="356" y="446"/>
                      <a:pt x="368" y="501"/>
                    </a:cubicBezTo>
                    <a:lnTo>
                      <a:pt x="401" y="468"/>
                    </a:lnTo>
                    <a:cubicBezTo>
                      <a:pt x="390" y="412"/>
                      <a:pt x="390" y="379"/>
                      <a:pt x="356" y="335"/>
                    </a:cubicBezTo>
                    <a:cubicBezTo>
                      <a:pt x="334" y="279"/>
                      <a:pt x="301" y="234"/>
                      <a:pt x="257" y="201"/>
                    </a:cubicBezTo>
                    <a:cubicBezTo>
                      <a:pt x="178" y="123"/>
                      <a:pt x="90"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20"/>
              <p:cNvSpPr/>
              <p:nvPr/>
            </p:nvSpPr>
            <p:spPr>
              <a:xfrm>
                <a:off x="4228077" y="1895282"/>
                <a:ext cx="13641" cy="29166"/>
              </a:xfrm>
              <a:custGeom>
                <a:avLst/>
                <a:gdLst/>
                <a:ahLst/>
                <a:cxnLst/>
                <a:rect l="l" t="t" r="r" b="b"/>
                <a:pathLst>
                  <a:path w="391" h="836" extrusionOk="0">
                    <a:moveTo>
                      <a:pt x="390" y="1"/>
                    </a:moveTo>
                    <a:cubicBezTo>
                      <a:pt x="312" y="268"/>
                      <a:pt x="178" y="512"/>
                      <a:pt x="0" y="713"/>
                    </a:cubicBezTo>
                    <a:lnTo>
                      <a:pt x="34" y="835"/>
                    </a:lnTo>
                    <a:cubicBezTo>
                      <a:pt x="201" y="601"/>
                      <a:pt x="334" y="268"/>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20"/>
              <p:cNvSpPr/>
              <p:nvPr/>
            </p:nvSpPr>
            <p:spPr>
              <a:xfrm>
                <a:off x="4208680" y="1919355"/>
                <a:ext cx="18665" cy="19851"/>
              </a:xfrm>
              <a:custGeom>
                <a:avLst/>
                <a:gdLst/>
                <a:ahLst/>
                <a:cxnLst/>
                <a:rect l="l" t="t" r="r" b="b"/>
                <a:pathLst>
                  <a:path w="535" h="569" extrusionOk="0">
                    <a:moveTo>
                      <a:pt x="0" y="0"/>
                    </a:moveTo>
                    <a:cubicBezTo>
                      <a:pt x="89" y="101"/>
                      <a:pt x="201" y="168"/>
                      <a:pt x="290" y="257"/>
                    </a:cubicBezTo>
                    <a:cubicBezTo>
                      <a:pt x="390" y="334"/>
                      <a:pt x="457" y="445"/>
                      <a:pt x="490" y="568"/>
                    </a:cubicBezTo>
                    <a:lnTo>
                      <a:pt x="534" y="556"/>
                    </a:lnTo>
                    <a:cubicBezTo>
                      <a:pt x="501" y="423"/>
                      <a:pt x="412" y="312"/>
                      <a:pt x="312" y="234"/>
                    </a:cubicBezTo>
                    <a:cubicBezTo>
                      <a:pt x="212" y="145"/>
                      <a:pt x="101"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20"/>
              <p:cNvSpPr/>
              <p:nvPr/>
            </p:nvSpPr>
            <p:spPr>
              <a:xfrm>
                <a:off x="4227694" y="1909656"/>
                <a:ext cx="15944" cy="26794"/>
              </a:xfrm>
              <a:custGeom>
                <a:avLst/>
                <a:gdLst/>
                <a:ahLst/>
                <a:cxnLst/>
                <a:rect l="l" t="t" r="r" b="b"/>
                <a:pathLst>
                  <a:path w="457" h="768" extrusionOk="0">
                    <a:moveTo>
                      <a:pt x="456" y="1"/>
                    </a:moveTo>
                    <a:cubicBezTo>
                      <a:pt x="456" y="78"/>
                      <a:pt x="434" y="145"/>
                      <a:pt x="401" y="212"/>
                    </a:cubicBezTo>
                    <a:cubicBezTo>
                      <a:pt x="367" y="278"/>
                      <a:pt x="334" y="334"/>
                      <a:pt x="290" y="390"/>
                    </a:cubicBezTo>
                    <a:cubicBezTo>
                      <a:pt x="201" y="512"/>
                      <a:pt x="123" y="624"/>
                      <a:pt x="1" y="713"/>
                    </a:cubicBezTo>
                    <a:lnTo>
                      <a:pt x="1" y="768"/>
                    </a:lnTo>
                    <a:cubicBezTo>
                      <a:pt x="123" y="679"/>
                      <a:pt x="234" y="523"/>
                      <a:pt x="312" y="412"/>
                    </a:cubicBezTo>
                    <a:cubicBezTo>
                      <a:pt x="345" y="345"/>
                      <a:pt x="390" y="290"/>
                      <a:pt x="412" y="212"/>
                    </a:cubicBezTo>
                    <a:cubicBezTo>
                      <a:pt x="446" y="145"/>
                      <a:pt x="456" y="78"/>
                      <a:pt x="4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20"/>
              <p:cNvSpPr/>
              <p:nvPr/>
            </p:nvSpPr>
            <p:spPr>
              <a:xfrm>
                <a:off x="4436466" y="1913214"/>
                <a:ext cx="87742" cy="66635"/>
              </a:xfrm>
              <a:custGeom>
                <a:avLst/>
                <a:gdLst/>
                <a:ahLst/>
                <a:cxnLst/>
                <a:rect l="l" t="t" r="r" b="b"/>
                <a:pathLst>
                  <a:path w="2515" h="1910" extrusionOk="0">
                    <a:moveTo>
                      <a:pt x="1142" y="0"/>
                    </a:moveTo>
                    <a:cubicBezTo>
                      <a:pt x="1070" y="0"/>
                      <a:pt x="997" y="7"/>
                      <a:pt x="923" y="21"/>
                    </a:cubicBezTo>
                    <a:cubicBezTo>
                      <a:pt x="456" y="99"/>
                      <a:pt x="312" y="199"/>
                      <a:pt x="312" y="199"/>
                    </a:cubicBezTo>
                    <a:lnTo>
                      <a:pt x="389" y="265"/>
                    </a:lnTo>
                    <a:cubicBezTo>
                      <a:pt x="389" y="265"/>
                      <a:pt x="0" y="666"/>
                      <a:pt x="56" y="1111"/>
                    </a:cubicBezTo>
                    <a:cubicBezTo>
                      <a:pt x="122" y="1545"/>
                      <a:pt x="468" y="1812"/>
                      <a:pt x="990" y="1889"/>
                    </a:cubicBezTo>
                    <a:cubicBezTo>
                      <a:pt x="1068" y="1903"/>
                      <a:pt x="1147" y="1909"/>
                      <a:pt x="1225" y="1909"/>
                    </a:cubicBezTo>
                    <a:cubicBezTo>
                      <a:pt x="1655" y="1909"/>
                      <a:pt x="2062" y="1717"/>
                      <a:pt x="2269" y="1500"/>
                    </a:cubicBezTo>
                    <a:cubicBezTo>
                      <a:pt x="2514" y="1244"/>
                      <a:pt x="2514" y="722"/>
                      <a:pt x="2180" y="433"/>
                    </a:cubicBezTo>
                    <a:cubicBezTo>
                      <a:pt x="1899" y="189"/>
                      <a:pt x="1531" y="0"/>
                      <a:pt x="11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20"/>
              <p:cNvSpPr/>
              <p:nvPr/>
            </p:nvSpPr>
            <p:spPr>
              <a:xfrm>
                <a:off x="4488450" y="1916249"/>
                <a:ext cx="35760" cy="56692"/>
              </a:xfrm>
              <a:custGeom>
                <a:avLst/>
                <a:gdLst/>
                <a:ahLst/>
                <a:cxnLst/>
                <a:rect l="l" t="t" r="r" b="b"/>
                <a:pathLst>
                  <a:path w="1025" h="1625" extrusionOk="0">
                    <a:moveTo>
                      <a:pt x="123" y="0"/>
                    </a:moveTo>
                    <a:cubicBezTo>
                      <a:pt x="112" y="45"/>
                      <a:pt x="112" y="79"/>
                      <a:pt x="101" y="112"/>
                    </a:cubicBezTo>
                    <a:cubicBezTo>
                      <a:pt x="78" y="245"/>
                      <a:pt x="56" y="368"/>
                      <a:pt x="34" y="490"/>
                    </a:cubicBezTo>
                    <a:cubicBezTo>
                      <a:pt x="12" y="724"/>
                      <a:pt x="1" y="968"/>
                      <a:pt x="90" y="1202"/>
                    </a:cubicBezTo>
                    <a:cubicBezTo>
                      <a:pt x="157" y="1391"/>
                      <a:pt x="301" y="1547"/>
                      <a:pt x="490" y="1624"/>
                    </a:cubicBezTo>
                    <a:cubicBezTo>
                      <a:pt x="601" y="1569"/>
                      <a:pt x="701" y="1491"/>
                      <a:pt x="779" y="1413"/>
                    </a:cubicBezTo>
                    <a:cubicBezTo>
                      <a:pt x="1024" y="1157"/>
                      <a:pt x="1024" y="635"/>
                      <a:pt x="690" y="346"/>
                    </a:cubicBezTo>
                    <a:cubicBezTo>
                      <a:pt x="523" y="201"/>
                      <a:pt x="335" y="79"/>
                      <a:pt x="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20"/>
              <p:cNvSpPr/>
              <p:nvPr/>
            </p:nvSpPr>
            <p:spPr>
              <a:xfrm>
                <a:off x="4449654" y="1923646"/>
                <a:ext cx="4291" cy="39981"/>
              </a:xfrm>
              <a:custGeom>
                <a:avLst/>
                <a:gdLst/>
                <a:ahLst/>
                <a:cxnLst/>
                <a:rect l="l" t="t" r="r" b="b"/>
                <a:pathLst>
                  <a:path w="123" h="1146" extrusionOk="0">
                    <a:moveTo>
                      <a:pt x="78" y="0"/>
                    </a:moveTo>
                    <a:lnTo>
                      <a:pt x="23" y="11"/>
                    </a:lnTo>
                    <a:cubicBezTo>
                      <a:pt x="56" y="33"/>
                      <a:pt x="67" y="100"/>
                      <a:pt x="67" y="144"/>
                    </a:cubicBezTo>
                    <a:cubicBezTo>
                      <a:pt x="67" y="200"/>
                      <a:pt x="56" y="245"/>
                      <a:pt x="45" y="289"/>
                    </a:cubicBezTo>
                    <a:cubicBezTo>
                      <a:pt x="23" y="389"/>
                      <a:pt x="11" y="478"/>
                      <a:pt x="1" y="579"/>
                    </a:cubicBezTo>
                    <a:cubicBezTo>
                      <a:pt x="1" y="678"/>
                      <a:pt x="1" y="779"/>
                      <a:pt x="11" y="868"/>
                    </a:cubicBezTo>
                    <a:cubicBezTo>
                      <a:pt x="23" y="967"/>
                      <a:pt x="56" y="1068"/>
                      <a:pt x="112" y="1145"/>
                    </a:cubicBezTo>
                    <a:cubicBezTo>
                      <a:pt x="56" y="1068"/>
                      <a:pt x="34" y="967"/>
                      <a:pt x="23" y="868"/>
                    </a:cubicBezTo>
                    <a:cubicBezTo>
                      <a:pt x="11" y="779"/>
                      <a:pt x="23" y="678"/>
                      <a:pt x="34" y="579"/>
                    </a:cubicBezTo>
                    <a:cubicBezTo>
                      <a:pt x="45" y="490"/>
                      <a:pt x="56" y="389"/>
                      <a:pt x="78" y="300"/>
                    </a:cubicBezTo>
                    <a:cubicBezTo>
                      <a:pt x="100" y="256"/>
                      <a:pt x="112" y="200"/>
                      <a:pt x="112" y="156"/>
                    </a:cubicBezTo>
                    <a:cubicBezTo>
                      <a:pt x="123" y="100"/>
                      <a:pt x="112" y="45"/>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20"/>
              <p:cNvSpPr/>
              <p:nvPr/>
            </p:nvSpPr>
            <p:spPr>
              <a:xfrm>
                <a:off x="4477983" y="1946498"/>
                <a:ext cx="22154" cy="21421"/>
              </a:xfrm>
              <a:custGeom>
                <a:avLst/>
                <a:gdLst/>
                <a:ahLst/>
                <a:cxnLst/>
                <a:rect l="l" t="t" r="r" b="b"/>
                <a:pathLst>
                  <a:path w="635" h="614" extrusionOk="0">
                    <a:moveTo>
                      <a:pt x="0" y="1"/>
                    </a:moveTo>
                    <a:lnTo>
                      <a:pt x="0" y="1"/>
                    </a:lnTo>
                    <a:cubicBezTo>
                      <a:pt x="78" y="112"/>
                      <a:pt x="212" y="279"/>
                      <a:pt x="301" y="379"/>
                    </a:cubicBezTo>
                    <a:cubicBezTo>
                      <a:pt x="401" y="480"/>
                      <a:pt x="512" y="557"/>
                      <a:pt x="635" y="613"/>
                    </a:cubicBezTo>
                    <a:cubicBezTo>
                      <a:pt x="512" y="546"/>
                      <a:pt x="412" y="457"/>
                      <a:pt x="323" y="357"/>
                    </a:cubicBezTo>
                    <a:cubicBezTo>
                      <a:pt x="234" y="257"/>
                      <a:pt x="167" y="146"/>
                      <a:pt x="101" y="35"/>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20"/>
              <p:cNvSpPr/>
              <p:nvPr/>
            </p:nvSpPr>
            <p:spPr>
              <a:xfrm>
                <a:off x="4455096" y="1919355"/>
                <a:ext cx="19432" cy="8513"/>
              </a:xfrm>
              <a:custGeom>
                <a:avLst/>
                <a:gdLst/>
                <a:ahLst/>
                <a:cxnLst/>
                <a:rect l="l" t="t" r="r" b="b"/>
                <a:pathLst>
                  <a:path w="557" h="244" extrusionOk="0">
                    <a:moveTo>
                      <a:pt x="556" y="0"/>
                    </a:moveTo>
                    <a:lnTo>
                      <a:pt x="556" y="0"/>
                    </a:lnTo>
                    <a:cubicBezTo>
                      <a:pt x="467" y="34"/>
                      <a:pt x="379" y="101"/>
                      <a:pt x="290" y="145"/>
                    </a:cubicBezTo>
                    <a:cubicBezTo>
                      <a:pt x="231" y="167"/>
                      <a:pt x="164" y="184"/>
                      <a:pt x="102" y="184"/>
                    </a:cubicBezTo>
                    <a:cubicBezTo>
                      <a:pt x="69" y="184"/>
                      <a:pt x="38" y="179"/>
                      <a:pt x="11" y="168"/>
                    </a:cubicBezTo>
                    <a:lnTo>
                      <a:pt x="0" y="223"/>
                    </a:lnTo>
                    <a:cubicBezTo>
                      <a:pt x="38" y="231"/>
                      <a:pt x="71" y="244"/>
                      <a:pt x="107" y="244"/>
                    </a:cubicBezTo>
                    <a:cubicBezTo>
                      <a:pt x="122" y="244"/>
                      <a:pt x="139" y="241"/>
                      <a:pt x="156" y="234"/>
                    </a:cubicBezTo>
                    <a:cubicBezTo>
                      <a:pt x="211" y="223"/>
                      <a:pt x="256" y="201"/>
                      <a:pt x="300" y="178"/>
                    </a:cubicBezTo>
                    <a:cubicBezTo>
                      <a:pt x="389" y="123"/>
                      <a:pt x="467" y="45"/>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20"/>
              <p:cNvSpPr/>
              <p:nvPr/>
            </p:nvSpPr>
            <p:spPr>
              <a:xfrm>
                <a:off x="4459353" y="1930623"/>
                <a:ext cx="36911" cy="39597"/>
              </a:xfrm>
              <a:custGeom>
                <a:avLst/>
                <a:gdLst/>
                <a:ahLst/>
                <a:cxnLst/>
                <a:rect l="l" t="t" r="r" b="b"/>
                <a:pathLst>
                  <a:path w="1058" h="1135" extrusionOk="0">
                    <a:moveTo>
                      <a:pt x="0" y="0"/>
                    </a:moveTo>
                    <a:cubicBezTo>
                      <a:pt x="134" y="156"/>
                      <a:pt x="190" y="389"/>
                      <a:pt x="245" y="589"/>
                    </a:cubicBezTo>
                    <a:cubicBezTo>
                      <a:pt x="267" y="690"/>
                      <a:pt x="301" y="790"/>
                      <a:pt x="345" y="890"/>
                    </a:cubicBezTo>
                    <a:cubicBezTo>
                      <a:pt x="390" y="979"/>
                      <a:pt x="445" y="1068"/>
                      <a:pt x="523" y="1135"/>
                    </a:cubicBezTo>
                    <a:cubicBezTo>
                      <a:pt x="457" y="1068"/>
                      <a:pt x="401" y="968"/>
                      <a:pt x="368" y="879"/>
                    </a:cubicBezTo>
                    <a:cubicBezTo>
                      <a:pt x="323" y="779"/>
                      <a:pt x="301" y="678"/>
                      <a:pt x="279" y="579"/>
                    </a:cubicBezTo>
                    <a:cubicBezTo>
                      <a:pt x="257" y="478"/>
                      <a:pt x="245" y="379"/>
                      <a:pt x="212" y="278"/>
                    </a:cubicBezTo>
                    <a:cubicBezTo>
                      <a:pt x="200" y="233"/>
                      <a:pt x="190" y="201"/>
                      <a:pt x="168" y="156"/>
                    </a:cubicBezTo>
                    <a:lnTo>
                      <a:pt x="168" y="156"/>
                    </a:lnTo>
                    <a:cubicBezTo>
                      <a:pt x="245" y="178"/>
                      <a:pt x="323" y="189"/>
                      <a:pt x="398" y="189"/>
                    </a:cubicBezTo>
                    <a:cubicBezTo>
                      <a:pt x="473" y="189"/>
                      <a:pt x="546" y="178"/>
                      <a:pt x="612" y="156"/>
                    </a:cubicBezTo>
                    <a:cubicBezTo>
                      <a:pt x="690" y="134"/>
                      <a:pt x="757" y="100"/>
                      <a:pt x="835" y="78"/>
                    </a:cubicBezTo>
                    <a:cubicBezTo>
                      <a:pt x="889" y="60"/>
                      <a:pt x="950" y="42"/>
                      <a:pt x="1013" y="42"/>
                    </a:cubicBezTo>
                    <a:cubicBezTo>
                      <a:pt x="1028" y="42"/>
                      <a:pt x="1043" y="43"/>
                      <a:pt x="1057" y="45"/>
                    </a:cubicBezTo>
                    <a:cubicBezTo>
                      <a:pt x="1036" y="42"/>
                      <a:pt x="1015" y="40"/>
                      <a:pt x="994" y="40"/>
                    </a:cubicBezTo>
                    <a:cubicBezTo>
                      <a:pt x="938" y="40"/>
                      <a:pt x="884" y="51"/>
                      <a:pt x="835" y="67"/>
                    </a:cubicBezTo>
                    <a:cubicBezTo>
                      <a:pt x="757" y="89"/>
                      <a:pt x="679" y="112"/>
                      <a:pt x="612" y="134"/>
                    </a:cubicBezTo>
                    <a:cubicBezTo>
                      <a:pt x="558" y="146"/>
                      <a:pt x="502" y="152"/>
                      <a:pt x="446" y="152"/>
                    </a:cubicBezTo>
                    <a:cubicBezTo>
                      <a:pt x="352" y="152"/>
                      <a:pt x="258" y="135"/>
                      <a:pt x="168" y="100"/>
                    </a:cubicBezTo>
                    <a:lnTo>
                      <a:pt x="156" y="134"/>
                    </a:lnTo>
                    <a:cubicBezTo>
                      <a:pt x="134" y="78"/>
                      <a:pt x="111" y="56"/>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20"/>
              <p:cNvSpPr/>
              <p:nvPr/>
            </p:nvSpPr>
            <p:spPr>
              <a:xfrm>
                <a:off x="4477181" y="1943811"/>
                <a:ext cx="38062" cy="8582"/>
              </a:xfrm>
              <a:custGeom>
                <a:avLst/>
                <a:gdLst/>
                <a:ahLst/>
                <a:cxnLst/>
                <a:rect l="l" t="t" r="r" b="b"/>
                <a:pathLst>
                  <a:path w="1091" h="246" extrusionOk="0">
                    <a:moveTo>
                      <a:pt x="1" y="1"/>
                    </a:moveTo>
                    <a:lnTo>
                      <a:pt x="35" y="78"/>
                    </a:lnTo>
                    <a:cubicBezTo>
                      <a:pt x="223" y="122"/>
                      <a:pt x="368" y="145"/>
                      <a:pt x="557" y="145"/>
                    </a:cubicBezTo>
                    <a:cubicBezTo>
                      <a:pt x="628" y="137"/>
                      <a:pt x="693" y="129"/>
                      <a:pt x="760" y="129"/>
                    </a:cubicBezTo>
                    <a:cubicBezTo>
                      <a:pt x="788" y="129"/>
                      <a:pt x="817" y="131"/>
                      <a:pt x="846" y="134"/>
                    </a:cubicBezTo>
                    <a:cubicBezTo>
                      <a:pt x="935" y="145"/>
                      <a:pt x="1024" y="167"/>
                      <a:pt x="1091" y="245"/>
                    </a:cubicBezTo>
                    <a:cubicBezTo>
                      <a:pt x="1036" y="167"/>
                      <a:pt x="935" y="134"/>
                      <a:pt x="846" y="122"/>
                    </a:cubicBezTo>
                    <a:cubicBezTo>
                      <a:pt x="746" y="112"/>
                      <a:pt x="658" y="112"/>
                      <a:pt x="557" y="112"/>
                    </a:cubicBezTo>
                    <a:cubicBezTo>
                      <a:pt x="379" y="112"/>
                      <a:pt x="179"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20"/>
              <p:cNvSpPr/>
              <p:nvPr/>
            </p:nvSpPr>
            <p:spPr>
              <a:xfrm>
                <a:off x="4545876" y="1846543"/>
                <a:ext cx="93533" cy="60111"/>
              </a:xfrm>
              <a:custGeom>
                <a:avLst/>
                <a:gdLst/>
                <a:ahLst/>
                <a:cxnLst/>
                <a:rect l="l" t="t" r="r" b="b"/>
                <a:pathLst>
                  <a:path w="2681" h="1723" extrusionOk="0">
                    <a:moveTo>
                      <a:pt x="1392" y="1"/>
                    </a:moveTo>
                    <a:cubicBezTo>
                      <a:pt x="1176" y="1"/>
                      <a:pt x="947" y="28"/>
                      <a:pt x="723" y="97"/>
                    </a:cubicBezTo>
                    <a:cubicBezTo>
                      <a:pt x="246" y="230"/>
                      <a:pt x="12" y="486"/>
                      <a:pt x="12" y="486"/>
                    </a:cubicBezTo>
                    <a:lnTo>
                      <a:pt x="90" y="486"/>
                    </a:lnTo>
                    <a:cubicBezTo>
                      <a:pt x="90" y="486"/>
                      <a:pt x="1" y="698"/>
                      <a:pt x="256" y="1131"/>
                    </a:cubicBezTo>
                    <a:cubicBezTo>
                      <a:pt x="452" y="1487"/>
                      <a:pt x="670" y="1722"/>
                      <a:pt x="1079" y="1722"/>
                    </a:cubicBezTo>
                    <a:cubicBezTo>
                      <a:pt x="1181" y="1722"/>
                      <a:pt x="1296" y="1707"/>
                      <a:pt x="1425" y="1676"/>
                    </a:cubicBezTo>
                    <a:cubicBezTo>
                      <a:pt x="2058" y="1509"/>
                      <a:pt x="2470" y="1120"/>
                      <a:pt x="2581" y="842"/>
                    </a:cubicBezTo>
                    <a:cubicBezTo>
                      <a:pt x="2681" y="553"/>
                      <a:pt x="2648" y="397"/>
                      <a:pt x="2448" y="253"/>
                    </a:cubicBezTo>
                    <a:cubicBezTo>
                      <a:pt x="2294" y="137"/>
                      <a:pt x="1875" y="1"/>
                      <a:pt x="13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20"/>
              <p:cNvSpPr/>
              <p:nvPr/>
            </p:nvSpPr>
            <p:spPr>
              <a:xfrm>
                <a:off x="4577311" y="1846543"/>
                <a:ext cx="62100" cy="53448"/>
              </a:xfrm>
              <a:custGeom>
                <a:avLst/>
                <a:gdLst/>
                <a:ahLst/>
                <a:cxnLst/>
                <a:rect l="l" t="t" r="r" b="b"/>
                <a:pathLst>
                  <a:path w="1780" h="1532" extrusionOk="0">
                    <a:moveTo>
                      <a:pt x="498" y="1"/>
                    </a:moveTo>
                    <a:cubicBezTo>
                      <a:pt x="337" y="1"/>
                      <a:pt x="168" y="16"/>
                      <a:pt x="0" y="52"/>
                    </a:cubicBezTo>
                    <a:cubicBezTo>
                      <a:pt x="212" y="308"/>
                      <a:pt x="657" y="386"/>
                      <a:pt x="791" y="720"/>
                    </a:cubicBezTo>
                    <a:cubicBezTo>
                      <a:pt x="868" y="898"/>
                      <a:pt x="813" y="1076"/>
                      <a:pt x="813" y="1254"/>
                    </a:cubicBezTo>
                    <a:cubicBezTo>
                      <a:pt x="813" y="1365"/>
                      <a:pt x="857" y="1465"/>
                      <a:pt x="924" y="1531"/>
                    </a:cubicBezTo>
                    <a:cubicBezTo>
                      <a:pt x="1335" y="1343"/>
                      <a:pt x="1602" y="1053"/>
                      <a:pt x="1680" y="842"/>
                    </a:cubicBezTo>
                    <a:cubicBezTo>
                      <a:pt x="1780" y="553"/>
                      <a:pt x="1747" y="397"/>
                      <a:pt x="1547" y="253"/>
                    </a:cubicBezTo>
                    <a:cubicBezTo>
                      <a:pt x="1397" y="136"/>
                      <a:pt x="979" y="1"/>
                      <a:pt x="49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20"/>
              <p:cNvSpPr/>
              <p:nvPr/>
            </p:nvSpPr>
            <p:spPr>
              <a:xfrm>
                <a:off x="4552470" y="1863463"/>
                <a:ext cx="26061" cy="28747"/>
              </a:xfrm>
              <a:custGeom>
                <a:avLst/>
                <a:gdLst/>
                <a:ahLst/>
                <a:cxnLst/>
                <a:rect l="l" t="t" r="r" b="b"/>
                <a:pathLst>
                  <a:path w="747" h="824" extrusionOk="0">
                    <a:moveTo>
                      <a:pt x="34" y="1"/>
                    </a:moveTo>
                    <a:lnTo>
                      <a:pt x="1" y="45"/>
                    </a:lnTo>
                    <a:cubicBezTo>
                      <a:pt x="67" y="101"/>
                      <a:pt x="123" y="168"/>
                      <a:pt x="168" y="257"/>
                    </a:cubicBezTo>
                    <a:lnTo>
                      <a:pt x="301" y="490"/>
                    </a:lnTo>
                    <a:cubicBezTo>
                      <a:pt x="413" y="646"/>
                      <a:pt x="568" y="769"/>
                      <a:pt x="746" y="824"/>
                    </a:cubicBezTo>
                    <a:cubicBezTo>
                      <a:pt x="568" y="757"/>
                      <a:pt x="423" y="635"/>
                      <a:pt x="324" y="479"/>
                    </a:cubicBezTo>
                    <a:cubicBezTo>
                      <a:pt x="279" y="401"/>
                      <a:pt x="245" y="312"/>
                      <a:pt x="201" y="235"/>
                    </a:cubicBezTo>
                    <a:cubicBezTo>
                      <a:pt x="156" y="146"/>
                      <a:pt x="112" y="68"/>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20"/>
              <p:cNvSpPr/>
              <p:nvPr/>
            </p:nvSpPr>
            <p:spPr>
              <a:xfrm>
                <a:off x="4566077" y="1865417"/>
                <a:ext cx="34957" cy="27980"/>
              </a:xfrm>
              <a:custGeom>
                <a:avLst/>
                <a:gdLst/>
                <a:ahLst/>
                <a:cxnLst/>
                <a:rect l="l" t="t" r="r" b="b"/>
                <a:pathLst>
                  <a:path w="1002" h="802" extrusionOk="0">
                    <a:moveTo>
                      <a:pt x="134" y="1"/>
                    </a:moveTo>
                    <a:lnTo>
                      <a:pt x="0" y="34"/>
                    </a:lnTo>
                    <a:cubicBezTo>
                      <a:pt x="89" y="68"/>
                      <a:pt x="256" y="167"/>
                      <a:pt x="322" y="234"/>
                    </a:cubicBezTo>
                    <a:cubicBezTo>
                      <a:pt x="401" y="301"/>
                      <a:pt x="456" y="379"/>
                      <a:pt x="523" y="456"/>
                    </a:cubicBezTo>
                    <a:cubicBezTo>
                      <a:pt x="589" y="535"/>
                      <a:pt x="656" y="612"/>
                      <a:pt x="734" y="679"/>
                    </a:cubicBezTo>
                    <a:cubicBezTo>
                      <a:pt x="812" y="735"/>
                      <a:pt x="901" y="802"/>
                      <a:pt x="1001" y="802"/>
                    </a:cubicBezTo>
                    <a:cubicBezTo>
                      <a:pt x="901" y="790"/>
                      <a:pt x="812" y="723"/>
                      <a:pt x="745" y="657"/>
                    </a:cubicBezTo>
                    <a:cubicBezTo>
                      <a:pt x="678" y="590"/>
                      <a:pt x="612" y="512"/>
                      <a:pt x="556" y="434"/>
                    </a:cubicBezTo>
                    <a:cubicBezTo>
                      <a:pt x="500" y="357"/>
                      <a:pt x="434" y="268"/>
                      <a:pt x="367" y="201"/>
                    </a:cubicBezTo>
                    <a:cubicBezTo>
                      <a:pt x="300" y="123"/>
                      <a:pt x="223" y="56"/>
                      <a:pt x="1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20"/>
              <p:cNvSpPr/>
              <p:nvPr/>
            </p:nvSpPr>
            <p:spPr>
              <a:xfrm>
                <a:off x="4594022" y="1872430"/>
                <a:ext cx="22886" cy="15141"/>
              </a:xfrm>
              <a:custGeom>
                <a:avLst/>
                <a:gdLst/>
                <a:ahLst/>
                <a:cxnLst/>
                <a:rect l="l" t="t" r="r" b="b"/>
                <a:pathLst>
                  <a:path w="656" h="434" extrusionOk="0">
                    <a:moveTo>
                      <a:pt x="0" y="0"/>
                    </a:moveTo>
                    <a:cubicBezTo>
                      <a:pt x="45" y="45"/>
                      <a:pt x="134" y="100"/>
                      <a:pt x="189" y="144"/>
                    </a:cubicBezTo>
                    <a:cubicBezTo>
                      <a:pt x="233" y="178"/>
                      <a:pt x="278" y="222"/>
                      <a:pt x="322" y="255"/>
                    </a:cubicBezTo>
                    <a:cubicBezTo>
                      <a:pt x="378" y="300"/>
                      <a:pt x="423" y="344"/>
                      <a:pt x="478" y="378"/>
                    </a:cubicBezTo>
                    <a:cubicBezTo>
                      <a:pt x="534" y="411"/>
                      <a:pt x="589" y="433"/>
                      <a:pt x="656" y="433"/>
                    </a:cubicBezTo>
                    <a:cubicBezTo>
                      <a:pt x="589" y="423"/>
                      <a:pt x="534" y="400"/>
                      <a:pt x="478" y="367"/>
                    </a:cubicBezTo>
                    <a:cubicBezTo>
                      <a:pt x="433" y="334"/>
                      <a:pt x="389" y="289"/>
                      <a:pt x="344" y="245"/>
                    </a:cubicBezTo>
                    <a:cubicBezTo>
                      <a:pt x="300" y="200"/>
                      <a:pt x="255" y="144"/>
                      <a:pt x="211" y="111"/>
                    </a:cubicBezTo>
                    <a:cubicBezTo>
                      <a:pt x="156" y="67"/>
                      <a:pt x="122" y="45"/>
                      <a:pt x="7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20"/>
              <p:cNvSpPr/>
              <p:nvPr/>
            </p:nvSpPr>
            <p:spPr>
              <a:xfrm>
                <a:off x="4552889" y="1849403"/>
                <a:ext cx="35725" cy="16048"/>
              </a:xfrm>
              <a:custGeom>
                <a:avLst/>
                <a:gdLst/>
                <a:ahLst/>
                <a:cxnLst/>
                <a:rect l="l" t="t" r="r" b="b"/>
                <a:pathLst>
                  <a:path w="1024" h="460" extrusionOk="0">
                    <a:moveTo>
                      <a:pt x="979" y="1"/>
                    </a:moveTo>
                    <a:cubicBezTo>
                      <a:pt x="905" y="1"/>
                      <a:pt x="832" y="22"/>
                      <a:pt x="767" y="59"/>
                    </a:cubicBezTo>
                    <a:cubicBezTo>
                      <a:pt x="690" y="92"/>
                      <a:pt x="611" y="137"/>
                      <a:pt x="534" y="181"/>
                    </a:cubicBezTo>
                    <a:cubicBezTo>
                      <a:pt x="456" y="226"/>
                      <a:pt x="389" y="270"/>
                      <a:pt x="312" y="304"/>
                    </a:cubicBezTo>
                    <a:cubicBezTo>
                      <a:pt x="233" y="337"/>
                      <a:pt x="78" y="382"/>
                      <a:pt x="0" y="393"/>
                    </a:cubicBezTo>
                    <a:lnTo>
                      <a:pt x="89" y="460"/>
                    </a:lnTo>
                    <a:cubicBezTo>
                      <a:pt x="178" y="448"/>
                      <a:pt x="256" y="404"/>
                      <a:pt x="334" y="359"/>
                    </a:cubicBezTo>
                    <a:cubicBezTo>
                      <a:pt x="411" y="315"/>
                      <a:pt x="490" y="260"/>
                      <a:pt x="556" y="215"/>
                    </a:cubicBezTo>
                    <a:cubicBezTo>
                      <a:pt x="634" y="171"/>
                      <a:pt x="700" y="115"/>
                      <a:pt x="779" y="70"/>
                    </a:cubicBezTo>
                    <a:cubicBezTo>
                      <a:pt x="848" y="41"/>
                      <a:pt x="918" y="2"/>
                      <a:pt x="996" y="2"/>
                    </a:cubicBezTo>
                    <a:cubicBezTo>
                      <a:pt x="1005" y="2"/>
                      <a:pt x="1014" y="2"/>
                      <a:pt x="1023" y="3"/>
                    </a:cubicBezTo>
                    <a:cubicBezTo>
                      <a:pt x="1009" y="2"/>
                      <a:pt x="994" y="1"/>
                      <a:pt x="9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20"/>
              <p:cNvSpPr/>
              <p:nvPr/>
            </p:nvSpPr>
            <p:spPr>
              <a:xfrm>
                <a:off x="4575741" y="1856486"/>
                <a:ext cx="26061" cy="11304"/>
              </a:xfrm>
              <a:custGeom>
                <a:avLst/>
                <a:gdLst/>
                <a:ahLst/>
                <a:cxnLst/>
                <a:rect l="l" t="t" r="r" b="b"/>
                <a:pathLst>
                  <a:path w="747" h="324" extrusionOk="0">
                    <a:moveTo>
                      <a:pt x="747" y="1"/>
                    </a:moveTo>
                    <a:lnTo>
                      <a:pt x="747" y="1"/>
                    </a:lnTo>
                    <a:cubicBezTo>
                      <a:pt x="613" y="23"/>
                      <a:pt x="502" y="101"/>
                      <a:pt x="379" y="168"/>
                    </a:cubicBezTo>
                    <a:cubicBezTo>
                      <a:pt x="324" y="201"/>
                      <a:pt x="268" y="235"/>
                      <a:pt x="201" y="245"/>
                    </a:cubicBezTo>
                    <a:cubicBezTo>
                      <a:pt x="146" y="268"/>
                      <a:pt x="79" y="268"/>
                      <a:pt x="1" y="279"/>
                    </a:cubicBezTo>
                    <a:lnTo>
                      <a:pt x="12" y="324"/>
                    </a:lnTo>
                    <a:cubicBezTo>
                      <a:pt x="79" y="324"/>
                      <a:pt x="146" y="312"/>
                      <a:pt x="213" y="290"/>
                    </a:cubicBezTo>
                    <a:cubicBezTo>
                      <a:pt x="279" y="268"/>
                      <a:pt x="346" y="235"/>
                      <a:pt x="401" y="190"/>
                    </a:cubicBezTo>
                    <a:cubicBezTo>
                      <a:pt x="513" y="123"/>
                      <a:pt x="613" y="34"/>
                      <a:pt x="74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20"/>
              <p:cNvSpPr/>
              <p:nvPr/>
            </p:nvSpPr>
            <p:spPr>
              <a:xfrm>
                <a:off x="4599814" y="1872255"/>
                <a:ext cx="27980" cy="4221"/>
              </a:xfrm>
              <a:custGeom>
                <a:avLst/>
                <a:gdLst/>
                <a:ahLst/>
                <a:cxnLst/>
                <a:rect l="l" t="t" r="r" b="b"/>
                <a:pathLst>
                  <a:path w="802" h="121" extrusionOk="0">
                    <a:moveTo>
                      <a:pt x="587" y="0"/>
                    </a:moveTo>
                    <a:cubicBezTo>
                      <a:pt x="543" y="0"/>
                      <a:pt x="494" y="11"/>
                      <a:pt x="445" y="27"/>
                    </a:cubicBezTo>
                    <a:cubicBezTo>
                      <a:pt x="390" y="38"/>
                      <a:pt x="334" y="60"/>
                      <a:pt x="267" y="60"/>
                    </a:cubicBezTo>
                    <a:cubicBezTo>
                      <a:pt x="251" y="64"/>
                      <a:pt x="226" y="65"/>
                      <a:pt x="197" y="65"/>
                    </a:cubicBezTo>
                    <a:cubicBezTo>
                      <a:pt x="129" y="65"/>
                      <a:pt x="40" y="57"/>
                      <a:pt x="0" y="50"/>
                    </a:cubicBezTo>
                    <a:lnTo>
                      <a:pt x="0" y="50"/>
                    </a:lnTo>
                    <a:lnTo>
                      <a:pt x="79" y="116"/>
                    </a:lnTo>
                    <a:cubicBezTo>
                      <a:pt x="98" y="119"/>
                      <a:pt x="118" y="121"/>
                      <a:pt x="137" y="121"/>
                    </a:cubicBezTo>
                    <a:cubicBezTo>
                      <a:pt x="184" y="121"/>
                      <a:pt x="232" y="113"/>
                      <a:pt x="279" y="105"/>
                    </a:cubicBezTo>
                    <a:cubicBezTo>
                      <a:pt x="334" y="94"/>
                      <a:pt x="401" y="72"/>
                      <a:pt x="457" y="50"/>
                    </a:cubicBezTo>
                    <a:cubicBezTo>
                      <a:pt x="512" y="27"/>
                      <a:pt x="579" y="16"/>
                      <a:pt x="635" y="16"/>
                    </a:cubicBezTo>
                    <a:cubicBezTo>
                      <a:pt x="702" y="27"/>
                      <a:pt x="757" y="60"/>
                      <a:pt x="801" y="94"/>
                    </a:cubicBezTo>
                    <a:cubicBezTo>
                      <a:pt x="757" y="50"/>
                      <a:pt x="702" y="16"/>
                      <a:pt x="635" y="5"/>
                    </a:cubicBezTo>
                    <a:cubicBezTo>
                      <a:pt x="620" y="2"/>
                      <a:pt x="604" y="0"/>
                      <a:pt x="58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20"/>
              <p:cNvSpPr/>
              <p:nvPr/>
            </p:nvSpPr>
            <p:spPr>
              <a:xfrm>
                <a:off x="4628945" y="1707233"/>
                <a:ext cx="96638" cy="74520"/>
              </a:xfrm>
              <a:custGeom>
                <a:avLst/>
                <a:gdLst/>
                <a:ahLst/>
                <a:cxnLst/>
                <a:rect l="l" t="t" r="r" b="b"/>
                <a:pathLst>
                  <a:path w="2770" h="2136" extrusionOk="0">
                    <a:moveTo>
                      <a:pt x="2097" y="1"/>
                    </a:moveTo>
                    <a:cubicBezTo>
                      <a:pt x="1746" y="1"/>
                      <a:pt x="1300" y="84"/>
                      <a:pt x="979" y="264"/>
                    </a:cubicBezTo>
                    <a:cubicBezTo>
                      <a:pt x="423" y="575"/>
                      <a:pt x="312" y="675"/>
                      <a:pt x="156" y="986"/>
                    </a:cubicBezTo>
                    <a:cubicBezTo>
                      <a:pt x="11" y="1298"/>
                      <a:pt x="22" y="1487"/>
                      <a:pt x="22" y="1487"/>
                    </a:cubicBezTo>
                    <a:cubicBezTo>
                      <a:pt x="0" y="1654"/>
                      <a:pt x="33" y="2066"/>
                      <a:pt x="433" y="2132"/>
                    </a:cubicBezTo>
                    <a:cubicBezTo>
                      <a:pt x="450" y="2135"/>
                      <a:pt x="468" y="2136"/>
                      <a:pt x="487" y="2136"/>
                    </a:cubicBezTo>
                    <a:cubicBezTo>
                      <a:pt x="920" y="2136"/>
                      <a:pt x="1892" y="1553"/>
                      <a:pt x="2191" y="1287"/>
                    </a:cubicBezTo>
                    <a:cubicBezTo>
                      <a:pt x="2491" y="998"/>
                      <a:pt x="2769" y="319"/>
                      <a:pt x="2625" y="130"/>
                    </a:cubicBezTo>
                    <a:cubicBezTo>
                      <a:pt x="2559" y="46"/>
                      <a:pt x="2354" y="1"/>
                      <a:pt x="209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20"/>
              <p:cNvSpPr/>
              <p:nvPr/>
            </p:nvSpPr>
            <p:spPr>
              <a:xfrm>
                <a:off x="4637074" y="1707233"/>
                <a:ext cx="86172" cy="29410"/>
              </a:xfrm>
              <a:custGeom>
                <a:avLst/>
                <a:gdLst/>
                <a:ahLst/>
                <a:cxnLst/>
                <a:rect l="l" t="t" r="r" b="b"/>
                <a:pathLst>
                  <a:path w="2470" h="843" extrusionOk="0">
                    <a:moveTo>
                      <a:pt x="1864" y="1"/>
                    </a:moveTo>
                    <a:cubicBezTo>
                      <a:pt x="1513" y="1"/>
                      <a:pt x="1067" y="84"/>
                      <a:pt x="746" y="264"/>
                    </a:cubicBezTo>
                    <a:cubicBezTo>
                      <a:pt x="289" y="519"/>
                      <a:pt x="123" y="631"/>
                      <a:pt x="0" y="842"/>
                    </a:cubicBezTo>
                    <a:cubicBezTo>
                      <a:pt x="212" y="753"/>
                      <a:pt x="445" y="687"/>
                      <a:pt x="679" y="664"/>
                    </a:cubicBezTo>
                    <a:cubicBezTo>
                      <a:pt x="774" y="654"/>
                      <a:pt x="868" y="650"/>
                      <a:pt x="963" y="650"/>
                    </a:cubicBezTo>
                    <a:cubicBezTo>
                      <a:pt x="1191" y="650"/>
                      <a:pt x="1419" y="674"/>
                      <a:pt x="1646" y="697"/>
                    </a:cubicBezTo>
                    <a:cubicBezTo>
                      <a:pt x="1764" y="708"/>
                      <a:pt x="1879" y="717"/>
                      <a:pt x="1994" y="717"/>
                    </a:cubicBezTo>
                    <a:cubicBezTo>
                      <a:pt x="2107" y="717"/>
                      <a:pt x="2220" y="709"/>
                      <a:pt x="2336" y="687"/>
                    </a:cubicBezTo>
                    <a:cubicBezTo>
                      <a:pt x="2425" y="453"/>
                      <a:pt x="2469" y="230"/>
                      <a:pt x="2392" y="130"/>
                    </a:cubicBezTo>
                    <a:cubicBezTo>
                      <a:pt x="2326" y="46"/>
                      <a:pt x="2121" y="1"/>
                      <a:pt x="186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20"/>
              <p:cNvSpPr/>
              <p:nvPr/>
            </p:nvSpPr>
            <p:spPr>
              <a:xfrm>
                <a:off x="4638610" y="1749553"/>
                <a:ext cx="39632" cy="7257"/>
              </a:xfrm>
              <a:custGeom>
                <a:avLst/>
                <a:gdLst/>
                <a:ahLst/>
                <a:cxnLst/>
                <a:rect l="l" t="t" r="r" b="b"/>
                <a:pathLst>
                  <a:path w="1136" h="208" extrusionOk="0">
                    <a:moveTo>
                      <a:pt x="701" y="0"/>
                    </a:moveTo>
                    <a:cubicBezTo>
                      <a:pt x="664" y="0"/>
                      <a:pt x="627" y="3"/>
                      <a:pt x="591" y="7"/>
                    </a:cubicBezTo>
                    <a:lnTo>
                      <a:pt x="290" y="40"/>
                    </a:lnTo>
                    <a:cubicBezTo>
                      <a:pt x="201" y="52"/>
                      <a:pt x="134" y="85"/>
                      <a:pt x="35" y="85"/>
                    </a:cubicBezTo>
                    <a:lnTo>
                      <a:pt x="1" y="152"/>
                    </a:lnTo>
                    <a:cubicBezTo>
                      <a:pt x="101" y="141"/>
                      <a:pt x="201" y="129"/>
                      <a:pt x="301" y="107"/>
                    </a:cubicBezTo>
                    <a:cubicBezTo>
                      <a:pt x="401" y="96"/>
                      <a:pt x="502" y="74"/>
                      <a:pt x="591" y="52"/>
                    </a:cubicBezTo>
                    <a:cubicBezTo>
                      <a:pt x="645" y="40"/>
                      <a:pt x="701" y="31"/>
                      <a:pt x="754" y="31"/>
                    </a:cubicBezTo>
                    <a:cubicBezTo>
                      <a:pt x="797" y="31"/>
                      <a:pt x="840" y="37"/>
                      <a:pt x="880" y="52"/>
                    </a:cubicBezTo>
                    <a:cubicBezTo>
                      <a:pt x="924" y="63"/>
                      <a:pt x="969" y="85"/>
                      <a:pt x="1013" y="119"/>
                    </a:cubicBezTo>
                    <a:cubicBezTo>
                      <a:pt x="1046" y="152"/>
                      <a:pt x="1080" y="185"/>
                      <a:pt x="1135" y="208"/>
                    </a:cubicBezTo>
                    <a:cubicBezTo>
                      <a:pt x="1080" y="185"/>
                      <a:pt x="1058" y="141"/>
                      <a:pt x="1013" y="107"/>
                    </a:cubicBezTo>
                    <a:cubicBezTo>
                      <a:pt x="979" y="74"/>
                      <a:pt x="935" y="40"/>
                      <a:pt x="890" y="30"/>
                    </a:cubicBezTo>
                    <a:cubicBezTo>
                      <a:pt x="828" y="8"/>
                      <a:pt x="764" y="0"/>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20"/>
              <p:cNvSpPr/>
              <p:nvPr/>
            </p:nvSpPr>
            <p:spPr>
              <a:xfrm>
                <a:off x="4675103" y="1730783"/>
                <a:ext cx="30701" cy="9315"/>
              </a:xfrm>
              <a:custGeom>
                <a:avLst/>
                <a:gdLst/>
                <a:ahLst/>
                <a:cxnLst/>
                <a:rect l="l" t="t" r="r" b="b"/>
                <a:pathLst>
                  <a:path w="880" h="267" extrusionOk="0">
                    <a:moveTo>
                      <a:pt x="145" y="0"/>
                    </a:moveTo>
                    <a:cubicBezTo>
                      <a:pt x="111" y="0"/>
                      <a:pt x="101" y="0"/>
                      <a:pt x="56" y="22"/>
                    </a:cubicBezTo>
                    <a:lnTo>
                      <a:pt x="0" y="89"/>
                    </a:lnTo>
                    <a:cubicBezTo>
                      <a:pt x="22" y="78"/>
                      <a:pt x="111" y="67"/>
                      <a:pt x="145" y="67"/>
                    </a:cubicBezTo>
                    <a:lnTo>
                      <a:pt x="256" y="67"/>
                    </a:lnTo>
                    <a:cubicBezTo>
                      <a:pt x="323" y="78"/>
                      <a:pt x="401" y="89"/>
                      <a:pt x="467" y="101"/>
                    </a:cubicBezTo>
                    <a:cubicBezTo>
                      <a:pt x="612" y="133"/>
                      <a:pt x="756" y="190"/>
                      <a:pt x="879" y="267"/>
                    </a:cubicBezTo>
                    <a:cubicBezTo>
                      <a:pt x="756" y="178"/>
                      <a:pt x="623" y="111"/>
                      <a:pt x="479" y="67"/>
                    </a:cubicBezTo>
                    <a:cubicBezTo>
                      <a:pt x="412" y="44"/>
                      <a:pt x="334" y="22"/>
                      <a:pt x="256" y="12"/>
                    </a:cubicBezTo>
                    <a:cubicBezTo>
                      <a:pt x="223" y="12"/>
                      <a:pt x="190" y="0"/>
                      <a:pt x="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20"/>
              <p:cNvSpPr/>
              <p:nvPr/>
            </p:nvSpPr>
            <p:spPr>
              <a:xfrm>
                <a:off x="4692931" y="1723771"/>
                <a:ext cx="17514" cy="3698"/>
              </a:xfrm>
              <a:custGeom>
                <a:avLst/>
                <a:gdLst/>
                <a:ahLst/>
                <a:cxnLst/>
                <a:rect l="l" t="t" r="r" b="b"/>
                <a:pathLst>
                  <a:path w="502" h="106" extrusionOk="0">
                    <a:moveTo>
                      <a:pt x="35" y="1"/>
                    </a:moveTo>
                    <a:cubicBezTo>
                      <a:pt x="23" y="1"/>
                      <a:pt x="12" y="1"/>
                      <a:pt x="1" y="23"/>
                    </a:cubicBezTo>
                    <a:lnTo>
                      <a:pt x="79" y="45"/>
                    </a:lnTo>
                    <a:cubicBezTo>
                      <a:pt x="101" y="57"/>
                      <a:pt x="124" y="57"/>
                      <a:pt x="146" y="57"/>
                    </a:cubicBezTo>
                    <a:cubicBezTo>
                      <a:pt x="179" y="68"/>
                      <a:pt x="223" y="68"/>
                      <a:pt x="257" y="79"/>
                    </a:cubicBezTo>
                    <a:cubicBezTo>
                      <a:pt x="322" y="95"/>
                      <a:pt x="381" y="106"/>
                      <a:pt x="439" y="106"/>
                    </a:cubicBezTo>
                    <a:cubicBezTo>
                      <a:pt x="460" y="106"/>
                      <a:pt x="481" y="104"/>
                      <a:pt x="502" y="101"/>
                    </a:cubicBezTo>
                    <a:cubicBezTo>
                      <a:pt x="423" y="101"/>
                      <a:pt x="346" y="79"/>
                      <a:pt x="268" y="57"/>
                    </a:cubicBezTo>
                    <a:cubicBezTo>
                      <a:pt x="235" y="45"/>
                      <a:pt x="190" y="35"/>
                      <a:pt x="146" y="23"/>
                    </a:cubicBezTo>
                    <a:cubicBezTo>
                      <a:pt x="134" y="12"/>
                      <a:pt x="112" y="12"/>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20"/>
              <p:cNvSpPr/>
              <p:nvPr/>
            </p:nvSpPr>
            <p:spPr>
              <a:xfrm>
                <a:off x="4645587" y="1714106"/>
                <a:ext cx="30701" cy="34155"/>
              </a:xfrm>
              <a:custGeom>
                <a:avLst/>
                <a:gdLst/>
                <a:ahLst/>
                <a:cxnLst/>
                <a:rect l="l" t="t" r="r" b="b"/>
                <a:pathLst>
                  <a:path w="880" h="979" extrusionOk="0">
                    <a:moveTo>
                      <a:pt x="880" y="0"/>
                    </a:moveTo>
                    <a:cubicBezTo>
                      <a:pt x="724" y="144"/>
                      <a:pt x="601" y="312"/>
                      <a:pt x="480" y="467"/>
                    </a:cubicBezTo>
                    <a:cubicBezTo>
                      <a:pt x="346" y="634"/>
                      <a:pt x="168" y="856"/>
                      <a:pt x="1" y="979"/>
                    </a:cubicBezTo>
                    <a:lnTo>
                      <a:pt x="101" y="979"/>
                    </a:lnTo>
                    <a:cubicBezTo>
                      <a:pt x="268" y="834"/>
                      <a:pt x="391" y="668"/>
                      <a:pt x="513" y="490"/>
                    </a:cubicBezTo>
                    <a:cubicBezTo>
                      <a:pt x="624" y="322"/>
                      <a:pt x="735" y="144"/>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20"/>
              <p:cNvSpPr/>
              <p:nvPr/>
            </p:nvSpPr>
            <p:spPr>
              <a:xfrm>
                <a:off x="4682081" y="1718363"/>
                <a:ext cx="13222" cy="11652"/>
              </a:xfrm>
              <a:custGeom>
                <a:avLst/>
                <a:gdLst/>
                <a:ahLst/>
                <a:cxnLst/>
                <a:rect l="l" t="t" r="r" b="b"/>
                <a:pathLst>
                  <a:path w="379" h="334" extrusionOk="0">
                    <a:moveTo>
                      <a:pt x="379" y="0"/>
                    </a:moveTo>
                    <a:cubicBezTo>
                      <a:pt x="234" y="67"/>
                      <a:pt x="112" y="178"/>
                      <a:pt x="0" y="301"/>
                    </a:cubicBezTo>
                    <a:lnTo>
                      <a:pt x="45" y="334"/>
                    </a:lnTo>
                    <a:cubicBezTo>
                      <a:pt x="134" y="200"/>
                      <a:pt x="245" y="8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20"/>
              <p:cNvSpPr/>
              <p:nvPr/>
            </p:nvSpPr>
            <p:spPr>
              <a:xfrm>
                <a:off x="4168732" y="1598835"/>
                <a:ext cx="535104" cy="448235"/>
              </a:xfrm>
              <a:custGeom>
                <a:avLst/>
                <a:gdLst/>
                <a:ahLst/>
                <a:cxnLst/>
                <a:rect l="l" t="t" r="r" b="b"/>
                <a:pathLst>
                  <a:path w="15338" h="12848" extrusionOk="0">
                    <a:moveTo>
                      <a:pt x="14592" y="0"/>
                    </a:moveTo>
                    <a:cubicBezTo>
                      <a:pt x="14314" y="890"/>
                      <a:pt x="13980" y="1758"/>
                      <a:pt x="13569" y="2592"/>
                    </a:cubicBezTo>
                    <a:cubicBezTo>
                      <a:pt x="13357" y="3003"/>
                      <a:pt x="13124" y="3404"/>
                      <a:pt x="12868" y="3794"/>
                    </a:cubicBezTo>
                    <a:cubicBezTo>
                      <a:pt x="12702" y="4038"/>
                      <a:pt x="12546" y="4283"/>
                      <a:pt x="12379" y="4516"/>
                    </a:cubicBezTo>
                    <a:cubicBezTo>
                      <a:pt x="12312" y="4338"/>
                      <a:pt x="12257" y="4149"/>
                      <a:pt x="12235" y="3960"/>
                    </a:cubicBezTo>
                    <a:cubicBezTo>
                      <a:pt x="12190" y="3749"/>
                      <a:pt x="12179" y="3527"/>
                      <a:pt x="12156" y="3304"/>
                    </a:cubicBezTo>
                    <a:cubicBezTo>
                      <a:pt x="12134" y="3082"/>
                      <a:pt x="12123" y="2859"/>
                      <a:pt x="12079" y="2637"/>
                    </a:cubicBezTo>
                    <a:cubicBezTo>
                      <a:pt x="12045" y="2414"/>
                      <a:pt x="12001" y="2192"/>
                      <a:pt x="11912" y="1980"/>
                    </a:cubicBezTo>
                    <a:lnTo>
                      <a:pt x="11879" y="1992"/>
                    </a:lnTo>
                    <a:cubicBezTo>
                      <a:pt x="11968" y="2203"/>
                      <a:pt x="12012" y="2414"/>
                      <a:pt x="12034" y="2637"/>
                    </a:cubicBezTo>
                    <a:cubicBezTo>
                      <a:pt x="12067" y="2859"/>
                      <a:pt x="12090" y="3082"/>
                      <a:pt x="12101" y="3304"/>
                    </a:cubicBezTo>
                    <a:cubicBezTo>
                      <a:pt x="12112" y="3527"/>
                      <a:pt x="12134" y="3749"/>
                      <a:pt x="12168" y="3972"/>
                    </a:cubicBezTo>
                    <a:cubicBezTo>
                      <a:pt x="12201" y="4182"/>
                      <a:pt x="12245" y="4394"/>
                      <a:pt x="12324" y="4594"/>
                    </a:cubicBezTo>
                    <a:cubicBezTo>
                      <a:pt x="12245" y="4706"/>
                      <a:pt x="12168" y="4827"/>
                      <a:pt x="12079" y="4939"/>
                    </a:cubicBezTo>
                    <a:cubicBezTo>
                      <a:pt x="11545" y="5695"/>
                      <a:pt x="10977" y="6441"/>
                      <a:pt x="10310" y="7086"/>
                    </a:cubicBezTo>
                    <a:cubicBezTo>
                      <a:pt x="10299" y="7108"/>
                      <a:pt x="10277" y="7130"/>
                      <a:pt x="10255" y="7152"/>
                    </a:cubicBezTo>
                    <a:cubicBezTo>
                      <a:pt x="10255" y="6963"/>
                      <a:pt x="10243" y="6763"/>
                      <a:pt x="10221" y="6574"/>
                    </a:cubicBezTo>
                    <a:cubicBezTo>
                      <a:pt x="10188" y="6340"/>
                      <a:pt x="10110" y="6118"/>
                      <a:pt x="10043" y="5895"/>
                    </a:cubicBezTo>
                    <a:cubicBezTo>
                      <a:pt x="9910" y="5462"/>
                      <a:pt x="9765" y="5005"/>
                      <a:pt x="9554" y="4594"/>
                    </a:cubicBezTo>
                    <a:lnTo>
                      <a:pt x="9521" y="4617"/>
                    </a:lnTo>
                    <a:cubicBezTo>
                      <a:pt x="9732" y="5028"/>
                      <a:pt x="9854" y="5473"/>
                      <a:pt x="9988" y="5917"/>
                    </a:cubicBezTo>
                    <a:cubicBezTo>
                      <a:pt x="10055" y="6140"/>
                      <a:pt x="10121" y="6362"/>
                      <a:pt x="10144" y="6585"/>
                    </a:cubicBezTo>
                    <a:cubicBezTo>
                      <a:pt x="10166" y="6797"/>
                      <a:pt x="10166" y="7019"/>
                      <a:pt x="10166" y="7230"/>
                    </a:cubicBezTo>
                    <a:cubicBezTo>
                      <a:pt x="10043" y="7341"/>
                      <a:pt x="9921" y="7442"/>
                      <a:pt x="9798" y="7541"/>
                    </a:cubicBezTo>
                    <a:lnTo>
                      <a:pt x="9788" y="7553"/>
                    </a:lnTo>
                    <a:lnTo>
                      <a:pt x="9798" y="7553"/>
                    </a:lnTo>
                    <a:cubicBezTo>
                      <a:pt x="9699" y="7620"/>
                      <a:pt x="9610" y="7686"/>
                      <a:pt x="9509" y="7753"/>
                    </a:cubicBezTo>
                    <a:cubicBezTo>
                      <a:pt x="9420" y="7808"/>
                      <a:pt x="9321" y="7875"/>
                      <a:pt x="9220" y="7942"/>
                    </a:cubicBezTo>
                    <a:cubicBezTo>
                      <a:pt x="9031" y="8064"/>
                      <a:pt x="8831" y="8176"/>
                      <a:pt x="8631" y="8298"/>
                    </a:cubicBezTo>
                    <a:cubicBezTo>
                      <a:pt x="8530" y="8354"/>
                      <a:pt x="8419" y="8398"/>
                      <a:pt x="8320" y="8453"/>
                    </a:cubicBezTo>
                    <a:cubicBezTo>
                      <a:pt x="8219" y="8498"/>
                      <a:pt x="8119" y="8554"/>
                      <a:pt x="8019" y="8576"/>
                    </a:cubicBezTo>
                    <a:cubicBezTo>
                      <a:pt x="7685" y="8520"/>
                      <a:pt x="7352" y="8476"/>
                      <a:pt x="7007" y="8476"/>
                    </a:cubicBezTo>
                    <a:cubicBezTo>
                      <a:pt x="6959" y="8472"/>
                      <a:pt x="6909" y="8471"/>
                      <a:pt x="6859" y="8471"/>
                    </a:cubicBezTo>
                    <a:cubicBezTo>
                      <a:pt x="6737" y="8471"/>
                      <a:pt x="6614" y="8479"/>
                      <a:pt x="6496" y="8487"/>
                    </a:cubicBezTo>
                    <a:cubicBezTo>
                      <a:pt x="6318" y="8509"/>
                      <a:pt x="6150" y="8532"/>
                      <a:pt x="5984" y="8554"/>
                    </a:cubicBezTo>
                    <a:cubicBezTo>
                      <a:pt x="5684" y="8603"/>
                      <a:pt x="5375" y="8644"/>
                      <a:pt x="5073" y="8644"/>
                    </a:cubicBezTo>
                    <a:cubicBezTo>
                      <a:pt x="5039" y="8644"/>
                      <a:pt x="5005" y="8644"/>
                      <a:pt x="4971" y="8643"/>
                    </a:cubicBezTo>
                    <a:cubicBezTo>
                      <a:pt x="4805" y="8631"/>
                      <a:pt x="4638" y="8609"/>
                      <a:pt x="4516" y="8542"/>
                    </a:cubicBezTo>
                    <a:cubicBezTo>
                      <a:pt x="4437" y="8498"/>
                      <a:pt x="4371" y="8453"/>
                      <a:pt x="4304" y="8398"/>
                    </a:cubicBezTo>
                    <a:lnTo>
                      <a:pt x="4204" y="8331"/>
                    </a:lnTo>
                    <a:lnTo>
                      <a:pt x="4171" y="8298"/>
                    </a:lnTo>
                    <a:cubicBezTo>
                      <a:pt x="4382" y="8186"/>
                      <a:pt x="4571" y="8064"/>
                      <a:pt x="4738" y="7909"/>
                    </a:cubicBezTo>
                    <a:cubicBezTo>
                      <a:pt x="4838" y="7820"/>
                      <a:pt x="4927" y="7719"/>
                      <a:pt x="5005" y="7608"/>
                    </a:cubicBezTo>
                    <a:cubicBezTo>
                      <a:pt x="5072" y="7519"/>
                      <a:pt x="5127" y="7419"/>
                      <a:pt x="5183" y="7308"/>
                    </a:cubicBezTo>
                    <a:cubicBezTo>
                      <a:pt x="5450" y="7063"/>
                      <a:pt x="5739" y="6829"/>
                      <a:pt x="6051" y="6652"/>
                    </a:cubicBezTo>
                    <a:cubicBezTo>
                      <a:pt x="6217" y="6552"/>
                      <a:pt x="6407" y="6474"/>
                      <a:pt x="6595" y="6418"/>
                    </a:cubicBezTo>
                    <a:cubicBezTo>
                      <a:pt x="6785" y="6352"/>
                      <a:pt x="6973" y="6307"/>
                      <a:pt x="7151" y="6229"/>
                    </a:cubicBezTo>
                    <a:lnTo>
                      <a:pt x="7141" y="6196"/>
                    </a:lnTo>
                    <a:cubicBezTo>
                      <a:pt x="6963" y="6263"/>
                      <a:pt x="6773" y="6318"/>
                      <a:pt x="6573" y="6374"/>
                    </a:cubicBezTo>
                    <a:cubicBezTo>
                      <a:pt x="6384" y="6429"/>
                      <a:pt x="6195" y="6496"/>
                      <a:pt x="6028" y="6596"/>
                    </a:cubicBezTo>
                    <a:cubicBezTo>
                      <a:pt x="5750" y="6752"/>
                      <a:pt x="5495" y="6941"/>
                      <a:pt x="5261" y="7141"/>
                    </a:cubicBezTo>
                    <a:cubicBezTo>
                      <a:pt x="5350" y="6952"/>
                      <a:pt x="5428" y="6763"/>
                      <a:pt x="5517" y="6574"/>
                    </a:cubicBezTo>
                    <a:cubicBezTo>
                      <a:pt x="5616" y="6352"/>
                      <a:pt x="5739" y="6129"/>
                      <a:pt x="5861" y="5907"/>
                    </a:cubicBezTo>
                    <a:cubicBezTo>
                      <a:pt x="6095" y="5450"/>
                      <a:pt x="6318" y="4995"/>
                      <a:pt x="6551" y="4538"/>
                    </a:cubicBezTo>
                    <a:cubicBezTo>
                      <a:pt x="6673" y="4316"/>
                      <a:pt x="6795" y="4093"/>
                      <a:pt x="6940" y="3883"/>
                    </a:cubicBezTo>
                    <a:cubicBezTo>
                      <a:pt x="7085" y="3682"/>
                      <a:pt x="7230" y="3471"/>
                      <a:pt x="7385" y="3270"/>
                    </a:cubicBezTo>
                    <a:lnTo>
                      <a:pt x="7341" y="3237"/>
                    </a:lnTo>
                    <a:cubicBezTo>
                      <a:pt x="7185" y="3438"/>
                      <a:pt x="7040" y="3649"/>
                      <a:pt x="6896" y="3860"/>
                    </a:cubicBezTo>
                    <a:cubicBezTo>
                      <a:pt x="6751" y="4061"/>
                      <a:pt x="6617" y="4283"/>
                      <a:pt x="6496" y="4505"/>
                    </a:cubicBezTo>
                    <a:cubicBezTo>
                      <a:pt x="6251" y="4961"/>
                      <a:pt x="6028" y="5417"/>
                      <a:pt x="5784" y="5862"/>
                    </a:cubicBezTo>
                    <a:cubicBezTo>
                      <a:pt x="5661" y="6085"/>
                      <a:pt x="5539" y="6307"/>
                      <a:pt x="5428" y="6540"/>
                    </a:cubicBezTo>
                    <a:cubicBezTo>
                      <a:pt x="5383" y="6629"/>
                      <a:pt x="5339" y="6730"/>
                      <a:pt x="5305" y="6819"/>
                    </a:cubicBezTo>
                    <a:cubicBezTo>
                      <a:pt x="5228" y="6674"/>
                      <a:pt x="5183" y="6518"/>
                      <a:pt x="5161" y="6362"/>
                    </a:cubicBezTo>
                    <a:cubicBezTo>
                      <a:pt x="5127" y="6174"/>
                      <a:pt x="5127" y="5984"/>
                      <a:pt x="5127" y="5784"/>
                    </a:cubicBezTo>
                    <a:cubicBezTo>
                      <a:pt x="5116" y="5595"/>
                      <a:pt x="5116" y="5395"/>
                      <a:pt x="5094" y="5195"/>
                    </a:cubicBezTo>
                    <a:cubicBezTo>
                      <a:pt x="5060" y="5005"/>
                      <a:pt x="5016" y="4805"/>
                      <a:pt x="4916" y="4639"/>
                    </a:cubicBezTo>
                    <a:lnTo>
                      <a:pt x="4894" y="4650"/>
                    </a:lnTo>
                    <a:cubicBezTo>
                      <a:pt x="4983" y="4817"/>
                      <a:pt x="5027" y="5017"/>
                      <a:pt x="5050" y="5206"/>
                    </a:cubicBezTo>
                    <a:cubicBezTo>
                      <a:pt x="5072" y="5395"/>
                      <a:pt x="5072" y="5595"/>
                      <a:pt x="5072" y="5784"/>
                    </a:cubicBezTo>
                    <a:cubicBezTo>
                      <a:pt x="5072" y="5984"/>
                      <a:pt x="5072" y="6174"/>
                      <a:pt x="5094" y="6374"/>
                    </a:cubicBezTo>
                    <a:cubicBezTo>
                      <a:pt x="5127" y="6563"/>
                      <a:pt x="5172" y="6741"/>
                      <a:pt x="5261" y="6908"/>
                    </a:cubicBezTo>
                    <a:cubicBezTo>
                      <a:pt x="5216" y="7019"/>
                      <a:pt x="5161" y="7130"/>
                      <a:pt x="5105" y="7230"/>
                    </a:cubicBezTo>
                    <a:cubicBezTo>
                      <a:pt x="5094" y="7252"/>
                      <a:pt x="5083" y="7286"/>
                      <a:pt x="5072" y="7308"/>
                    </a:cubicBezTo>
                    <a:lnTo>
                      <a:pt x="5060" y="7308"/>
                    </a:lnTo>
                    <a:cubicBezTo>
                      <a:pt x="5016" y="7397"/>
                      <a:pt x="4971" y="7475"/>
                      <a:pt x="4916" y="7553"/>
                    </a:cubicBezTo>
                    <a:cubicBezTo>
                      <a:pt x="4849" y="7653"/>
                      <a:pt x="4760" y="7742"/>
                      <a:pt x="4672" y="7830"/>
                    </a:cubicBezTo>
                    <a:cubicBezTo>
                      <a:pt x="4482" y="7998"/>
                      <a:pt x="4026" y="8242"/>
                      <a:pt x="4026" y="8242"/>
                    </a:cubicBezTo>
                    <a:lnTo>
                      <a:pt x="3637" y="8631"/>
                    </a:lnTo>
                    <a:lnTo>
                      <a:pt x="3626" y="8631"/>
                    </a:lnTo>
                    <a:lnTo>
                      <a:pt x="3626" y="8643"/>
                    </a:lnTo>
                    <a:cubicBezTo>
                      <a:pt x="3359" y="9009"/>
                      <a:pt x="3081" y="9377"/>
                      <a:pt x="2791" y="9733"/>
                    </a:cubicBezTo>
                    <a:cubicBezTo>
                      <a:pt x="2502" y="10089"/>
                      <a:pt x="2213" y="10433"/>
                      <a:pt x="1879" y="10744"/>
                    </a:cubicBezTo>
                    <a:cubicBezTo>
                      <a:pt x="1780" y="10833"/>
                      <a:pt x="1679" y="10922"/>
                      <a:pt x="1568" y="11011"/>
                    </a:cubicBezTo>
                    <a:lnTo>
                      <a:pt x="1679" y="9877"/>
                    </a:lnTo>
                    <a:lnTo>
                      <a:pt x="1746" y="9210"/>
                    </a:lnTo>
                    <a:cubicBezTo>
                      <a:pt x="1768" y="8987"/>
                      <a:pt x="1768" y="8765"/>
                      <a:pt x="1691" y="8542"/>
                    </a:cubicBezTo>
                    <a:lnTo>
                      <a:pt x="1669" y="8554"/>
                    </a:lnTo>
                    <a:cubicBezTo>
                      <a:pt x="1724" y="8765"/>
                      <a:pt x="1724" y="8987"/>
                      <a:pt x="1691" y="9210"/>
                    </a:cubicBezTo>
                    <a:cubicBezTo>
                      <a:pt x="1669" y="9432"/>
                      <a:pt x="1635" y="9644"/>
                      <a:pt x="1612" y="9866"/>
                    </a:cubicBezTo>
                    <a:lnTo>
                      <a:pt x="1435" y="11134"/>
                    </a:lnTo>
                    <a:lnTo>
                      <a:pt x="1368" y="11201"/>
                    </a:lnTo>
                    <a:cubicBezTo>
                      <a:pt x="1201" y="11367"/>
                      <a:pt x="1046" y="11535"/>
                      <a:pt x="890" y="11701"/>
                    </a:cubicBezTo>
                    <a:cubicBezTo>
                      <a:pt x="579" y="12046"/>
                      <a:pt x="278" y="12391"/>
                      <a:pt x="0" y="12758"/>
                    </a:cubicBezTo>
                    <a:lnTo>
                      <a:pt x="144" y="12847"/>
                    </a:lnTo>
                    <a:cubicBezTo>
                      <a:pt x="423" y="12480"/>
                      <a:pt x="700" y="12146"/>
                      <a:pt x="1012" y="11812"/>
                    </a:cubicBezTo>
                    <a:cubicBezTo>
                      <a:pt x="1157" y="11646"/>
                      <a:pt x="1313" y="11479"/>
                      <a:pt x="1479" y="11312"/>
                    </a:cubicBezTo>
                    <a:cubicBezTo>
                      <a:pt x="1646" y="11156"/>
                      <a:pt x="1813" y="11011"/>
                      <a:pt x="1991" y="10856"/>
                    </a:cubicBezTo>
                    <a:cubicBezTo>
                      <a:pt x="2213" y="10645"/>
                      <a:pt x="2425" y="10411"/>
                      <a:pt x="2625" y="10166"/>
                    </a:cubicBezTo>
                    <a:lnTo>
                      <a:pt x="2692" y="10166"/>
                    </a:lnTo>
                    <a:cubicBezTo>
                      <a:pt x="2736" y="10155"/>
                      <a:pt x="2781" y="10133"/>
                      <a:pt x="2825" y="10122"/>
                    </a:cubicBezTo>
                    <a:cubicBezTo>
                      <a:pt x="2903" y="10077"/>
                      <a:pt x="2992" y="10055"/>
                      <a:pt x="3070" y="10055"/>
                    </a:cubicBezTo>
                    <a:cubicBezTo>
                      <a:pt x="3159" y="10044"/>
                      <a:pt x="3248" y="10044"/>
                      <a:pt x="3348" y="10044"/>
                    </a:cubicBezTo>
                    <a:lnTo>
                      <a:pt x="3614" y="10044"/>
                    </a:lnTo>
                    <a:lnTo>
                      <a:pt x="4160" y="10055"/>
                    </a:lnTo>
                    <a:cubicBezTo>
                      <a:pt x="4338" y="10066"/>
                      <a:pt x="4516" y="10077"/>
                      <a:pt x="4682" y="10144"/>
                    </a:cubicBezTo>
                    <a:lnTo>
                      <a:pt x="4694" y="10111"/>
                    </a:lnTo>
                    <a:cubicBezTo>
                      <a:pt x="4526" y="10033"/>
                      <a:pt x="4338" y="10022"/>
                      <a:pt x="4160" y="10010"/>
                    </a:cubicBezTo>
                    <a:lnTo>
                      <a:pt x="3614" y="10000"/>
                    </a:lnTo>
                    <a:lnTo>
                      <a:pt x="3348" y="9988"/>
                    </a:lnTo>
                    <a:cubicBezTo>
                      <a:pt x="3298" y="9983"/>
                      <a:pt x="3251" y="9980"/>
                      <a:pt x="3205" y="9980"/>
                    </a:cubicBezTo>
                    <a:cubicBezTo>
                      <a:pt x="3159" y="9980"/>
                      <a:pt x="3114" y="9983"/>
                      <a:pt x="3070" y="9988"/>
                    </a:cubicBezTo>
                    <a:cubicBezTo>
                      <a:pt x="3025" y="9988"/>
                      <a:pt x="2981" y="9988"/>
                      <a:pt x="2925" y="10010"/>
                    </a:cubicBezTo>
                    <a:cubicBezTo>
                      <a:pt x="2880" y="10022"/>
                      <a:pt x="2836" y="10033"/>
                      <a:pt x="2803" y="10055"/>
                    </a:cubicBezTo>
                    <a:cubicBezTo>
                      <a:pt x="2769" y="10066"/>
                      <a:pt x="2736" y="10077"/>
                      <a:pt x="2702" y="10077"/>
                    </a:cubicBezTo>
                    <a:cubicBezTo>
                      <a:pt x="2769" y="10000"/>
                      <a:pt x="2847" y="9911"/>
                      <a:pt x="2914" y="9822"/>
                    </a:cubicBezTo>
                    <a:cubicBezTo>
                      <a:pt x="3203" y="9466"/>
                      <a:pt x="3470" y="9098"/>
                      <a:pt x="3737" y="8732"/>
                    </a:cubicBezTo>
                    <a:lnTo>
                      <a:pt x="4071" y="8398"/>
                    </a:lnTo>
                    <a:cubicBezTo>
                      <a:pt x="4082" y="8409"/>
                      <a:pt x="4104" y="8420"/>
                      <a:pt x="4115" y="8431"/>
                    </a:cubicBezTo>
                    <a:cubicBezTo>
                      <a:pt x="4148" y="8465"/>
                      <a:pt x="4182" y="8487"/>
                      <a:pt x="4227" y="8520"/>
                    </a:cubicBezTo>
                    <a:cubicBezTo>
                      <a:pt x="4293" y="8565"/>
                      <a:pt x="4371" y="8609"/>
                      <a:pt x="4437" y="8654"/>
                    </a:cubicBezTo>
                    <a:cubicBezTo>
                      <a:pt x="4615" y="8754"/>
                      <a:pt x="4793" y="8765"/>
                      <a:pt x="4971" y="8776"/>
                    </a:cubicBezTo>
                    <a:cubicBezTo>
                      <a:pt x="5001" y="8777"/>
                      <a:pt x="5030" y="8778"/>
                      <a:pt x="5060" y="8778"/>
                    </a:cubicBezTo>
                    <a:cubicBezTo>
                      <a:pt x="5375" y="8778"/>
                      <a:pt x="5689" y="8728"/>
                      <a:pt x="5995" y="8687"/>
                    </a:cubicBezTo>
                    <a:cubicBezTo>
                      <a:pt x="6173" y="8665"/>
                      <a:pt x="6340" y="8631"/>
                      <a:pt x="6506" y="8621"/>
                    </a:cubicBezTo>
                    <a:cubicBezTo>
                      <a:pt x="6662" y="8598"/>
                      <a:pt x="6818" y="8598"/>
                      <a:pt x="6973" y="8598"/>
                    </a:cubicBezTo>
                    <a:cubicBezTo>
                      <a:pt x="7163" y="8698"/>
                      <a:pt x="7352" y="8799"/>
                      <a:pt x="7529" y="8910"/>
                    </a:cubicBezTo>
                    <a:cubicBezTo>
                      <a:pt x="7719" y="9021"/>
                      <a:pt x="7885" y="9177"/>
                      <a:pt x="8063" y="9321"/>
                    </a:cubicBezTo>
                    <a:cubicBezTo>
                      <a:pt x="8152" y="9388"/>
                      <a:pt x="8241" y="9444"/>
                      <a:pt x="8330" y="9521"/>
                    </a:cubicBezTo>
                    <a:cubicBezTo>
                      <a:pt x="8419" y="9588"/>
                      <a:pt x="8508" y="9666"/>
                      <a:pt x="8587" y="9733"/>
                    </a:cubicBezTo>
                    <a:cubicBezTo>
                      <a:pt x="8764" y="9877"/>
                      <a:pt x="8931" y="10033"/>
                      <a:pt x="9131" y="10144"/>
                    </a:cubicBezTo>
                    <a:lnTo>
                      <a:pt x="9143" y="10111"/>
                    </a:lnTo>
                    <a:cubicBezTo>
                      <a:pt x="8965" y="10000"/>
                      <a:pt x="8797" y="9844"/>
                      <a:pt x="8619" y="9688"/>
                    </a:cubicBezTo>
                    <a:cubicBezTo>
                      <a:pt x="8542" y="9622"/>
                      <a:pt x="8453" y="9543"/>
                      <a:pt x="8375" y="9466"/>
                    </a:cubicBezTo>
                    <a:cubicBezTo>
                      <a:pt x="8286" y="9399"/>
                      <a:pt x="8186" y="9332"/>
                      <a:pt x="8108" y="9266"/>
                    </a:cubicBezTo>
                    <a:cubicBezTo>
                      <a:pt x="7930" y="9121"/>
                      <a:pt x="7763" y="8965"/>
                      <a:pt x="7574" y="8843"/>
                    </a:cubicBezTo>
                    <a:cubicBezTo>
                      <a:pt x="7440" y="8754"/>
                      <a:pt x="7319" y="8676"/>
                      <a:pt x="7185" y="8609"/>
                    </a:cubicBezTo>
                    <a:lnTo>
                      <a:pt x="7185" y="8609"/>
                    </a:lnTo>
                    <a:cubicBezTo>
                      <a:pt x="7463" y="8621"/>
                      <a:pt x="7741" y="8654"/>
                      <a:pt x="8008" y="8710"/>
                    </a:cubicBezTo>
                    <a:lnTo>
                      <a:pt x="8030" y="8710"/>
                    </a:lnTo>
                    <a:lnTo>
                      <a:pt x="8041" y="8698"/>
                    </a:lnTo>
                    <a:cubicBezTo>
                      <a:pt x="8108" y="8687"/>
                      <a:pt x="8152" y="8665"/>
                      <a:pt x="8208" y="8643"/>
                    </a:cubicBezTo>
                    <a:cubicBezTo>
                      <a:pt x="8264" y="8609"/>
                      <a:pt x="8320" y="8587"/>
                      <a:pt x="8375" y="8565"/>
                    </a:cubicBezTo>
                    <a:cubicBezTo>
                      <a:pt x="8475" y="8509"/>
                      <a:pt x="8587" y="8453"/>
                      <a:pt x="8686" y="8398"/>
                    </a:cubicBezTo>
                    <a:lnTo>
                      <a:pt x="9287" y="8031"/>
                    </a:lnTo>
                    <a:cubicBezTo>
                      <a:pt x="9376" y="7964"/>
                      <a:pt x="9476" y="7909"/>
                      <a:pt x="9576" y="7842"/>
                    </a:cubicBezTo>
                    <a:cubicBezTo>
                      <a:pt x="9676" y="7775"/>
                      <a:pt x="9765" y="7709"/>
                      <a:pt x="9865" y="7630"/>
                    </a:cubicBezTo>
                    <a:lnTo>
                      <a:pt x="9877" y="7620"/>
                    </a:lnTo>
                    <a:cubicBezTo>
                      <a:pt x="9966" y="7586"/>
                      <a:pt x="10065" y="7575"/>
                      <a:pt x="10166" y="7575"/>
                    </a:cubicBezTo>
                    <a:cubicBezTo>
                      <a:pt x="10288" y="7575"/>
                      <a:pt x="10399" y="7586"/>
                      <a:pt x="10522" y="7597"/>
                    </a:cubicBezTo>
                    <a:cubicBezTo>
                      <a:pt x="10766" y="7620"/>
                      <a:pt x="11011" y="7630"/>
                      <a:pt x="11244" y="7664"/>
                    </a:cubicBezTo>
                    <a:lnTo>
                      <a:pt x="11612" y="7697"/>
                    </a:lnTo>
                    <a:cubicBezTo>
                      <a:pt x="11723" y="7719"/>
                      <a:pt x="11845" y="7742"/>
                      <a:pt x="11956" y="7775"/>
                    </a:cubicBezTo>
                    <a:cubicBezTo>
                      <a:pt x="12190" y="7842"/>
                      <a:pt x="12413" y="7931"/>
                      <a:pt x="12623" y="8042"/>
                    </a:cubicBezTo>
                    <a:lnTo>
                      <a:pt x="12635" y="8020"/>
                    </a:lnTo>
                    <a:cubicBezTo>
                      <a:pt x="12423" y="7909"/>
                      <a:pt x="12201" y="7808"/>
                      <a:pt x="11968" y="7731"/>
                    </a:cubicBezTo>
                    <a:cubicBezTo>
                      <a:pt x="11856" y="7697"/>
                      <a:pt x="11734" y="7675"/>
                      <a:pt x="11612" y="7653"/>
                    </a:cubicBezTo>
                    <a:cubicBezTo>
                      <a:pt x="11501" y="7630"/>
                      <a:pt x="11378" y="7620"/>
                      <a:pt x="11256" y="7597"/>
                    </a:cubicBezTo>
                    <a:cubicBezTo>
                      <a:pt x="11011" y="7564"/>
                      <a:pt x="10777" y="7541"/>
                      <a:pt x="10532" y="7519"/>
                    </a:cubicBezTo>
                    <a:cubicBezTo>
                      <a:pt x="10411" y="7508"/>
                      <a:pt x="10288" y="7486"/>
                      <a:pt x="10166" y="7486"/>
                    </a:cubicBezTo>
                    <a:lnTo>
                      <a:pt x="10032" y="7486"/>
                    </a:lnTo>
                    <a:cubicBezTo>
                      <a:pt x="10154" y="7386"/>
                      <a:pt x="10277" y="7274"/>
                      <a:pt x="10388" y="7163"/>
                    </a:cubicBezTo>
                    <a:cubicBezTo>
                      <a:pt x="10944" y="6607"/>
                      <a:pt x="11434" y="5984"/>
                      <a:pt x="11901" y="5339"/>
                    </a:cubicBezTo>
                    <a:cubicBezTo>
                      <a:pt x="12156" y="5161"/>
                      <a:pt x="12457" y="5028"/>
                      <a:pt x="12746" y="4884"/>
                    </a:cubicBezTo>
                    <a:cubicBezTo>
                      <a:pt x="13035" y="4750"/>
                      <a:pt x="13325" y="4572"/>
                      <a:pt x="13591" y="4394"/>
                    </a:cubicBezTo>
                    <a:cubicBezTo>
                      <a:pt x="14148" y="4049"/>
                      <a:pt x="14726" y="3749"/>
                      <a:pt x="15337" y="3515"/>
                    </a:cubicBezTo>
                    <a:lnTo>
                      <a:pt x="15315" y="3471"/>
                    </a:lnTo>
                    <a:cubicBezTo>
                      <a:pt x="14704" y="3705"/>
                      <a:pt x="14114" y="3994"/>
                      <a:pt x="13558" y="4338"/>
                    </a:cubicBezTo>
                    <a:cubicBezTo>
                      <a:pt x="13280" y="4516"/>
                      <a:pt x="13013" y="4683"/>
                      <a:pt x="12712" y="4827"/>
                    </a:cubicBezTo>
                    <a:cubicBezTo>
                      <a:pt x="12479" y="4939"/>
                      <a:pt x="12245" y="5039"/>
                      <a:pt x="12012" y="5173"/>
                    </a:cubicBezTo>
                    <a:cubicBezTo>
                      <a:pt x="12057" y="5117"/>
                      <a:pt x="12101" y="5050"/>
                      <a:pt x="12146" y="4995"/>
                    </a:cubicBezTo>
                    <a:cubicBezTo>
                      <a:pt x="12413" y="4605"/>
                      <a:pt x="12679" y="4227"/>
                      <a:pt x="12935" y="3838"/>
                    </a:cubicBezTo>
                    <a:cubicBezTo>
                      <a:pt x="13191" y="3448"/>
                      <a:pt x="13424" y="3037"/>
                      <a:pt x="13624" y="2615"/>
                    </a:cubicBezTo>
                    <a:cubicBezTo>
                      <a:pt x="14036" y="1780"/>
                      <a:pt x="14370" y="902"/>
                      <a:pt x="14637" y="12"/>
                    </a:cubicBezTo>
                    <a:lnTo>
                      <a:pt x="14592"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2" name="Google Shape;15602;p20"/>
            <p:cNvGrpSpPr/>
            <p:nvPr/>
          </p:nvGrpSpPr>
          <p:grpSpPr>
            <a:xfrm>
              <a:off x="7960014" y="4013599"/>
              <a:ext cx="1439994" cy="1395388"/>
              <a:chOff x="697369" y="3434555"/>
              <a:chExt cx="393850" cy="381639"/>
            </a:xfrm>
          </p:grpSpPr>
          <p:sp>
            <p:nvSpPr>
              <p:cNvPr id="15603" name="Google Shape;15603;p20"/>
              <p:cNvSpPr/>
              <p:nvPr/>
            </p:nvSpPr>
            <p:spPr>
              <a:xfrm>
                <a:off x="878544" y="3610218"/>
                <a:ext cx="212674" cy="106477"/>
              </a:xfrm>
              <a:custGeom>
                <a:avLst/>
                <a:gdLst/>
                <a:ahLst/>
                <a:cxnLst/>
                <a:rect l="l" t="t" r="r" b="b"/>
                <a:pathLst>
                  <a:path w="6096" h="3052" extrusionOk="0">
                    <a:moveTo>
                      <a:pt x="4203" y="0"/>
                    </a:moveTo>
                    <a:cubicBezTo>
                      <a:pt x="4138" y="0"/>
                      <a:pt x="4072" y="2"/>
                      <a:pt x="4005" y="6"/>
                    </a:cubicBezTo>
                    <a:cubicBezTo>
                      <a:pt x="3416" y="40"/>
                      <a:pt x="1525" y="362"/>
                      <a:pt x="1014" y="362"/>
                    </a:cubicBezTo>
                    <a:cubicBezTo>
                      <a:pt x="847" y="366"/>
                      <a:pt x="720" y="367"/>
                      <a:pt x="626" y="367"/>
                    </a:cubicBezTo>
                    <a:cubicBezTo>
                      <a:pt x="438" y="367"/>
                      <a:pt x="379" y="362"/>
                      <a:pt x="379" y="362"/>
                    </a:cubicBezTo>
                    <a:lnTo>
                      <a:pt x="1" y="929"/>
                    </a:lnTo>
                    <a:cubicBezTo>
                      <a:pt x="1" y="929"/>
                      <a:pt x="201" y="1296"/>
                      <a:pt x="480" y="1363"/>
                    </a:cubicBezTo>
                    <a:cubicBezTo>
                      <a:pt x="757" y="1419"/>
                      <a:pt x="1080" y="1585"/>
                      <a:pt x="1358" y="1785"/>
                    </a:cubicBezTo>
                    <a:cubicBezTo>
                      <a:pt x="1625" y="1997"/>
                      <a:pt x="2693" y="2553"/>
                      <a:pt x="3038" y="2742"/>
                    </a:cubicBezTo>
                    <a:cubicBezTo>
                      <a:pt x="3382" y="2931"/>
                      <a:pt x="3950" y="2842"/>
                      <a:pt x="4138" y="2898"/>
                    </a:cubicBezTo>
                    <a:cubicBezTo>
                      <a:pt x="4257" y="2935"/>
                      <a:pt x="4571" y="3052"/>
                      <a:pt x="4871" y="3052"/>
                    </a:cubicBezTo>
                    <a:cubicBezTo>
                      <a:pt x="5021" y="3052"/>
                      <a:pt x="5167" y="3023"/>
                      <a:pt x="5284" y="2942"/>
                    </a:cubicBezTo>
                    <a:cubicBezTo>
                      <a:pt x="5640" y="2697"/>
                      <a:pt x="6018" y="2052"/>
                      <a:pt x="6051" y="1607"/>
                    </a:cubicBezTo>
                    <a:cubicBezTo>
                      <a:pt x="6096" y="1152"/>
                      <a:pt x="5930" y="551"/>
                      <a:pt x="5529" y="317"/>
                    </a:cubicBezTo>
                    <a:cubicBezTo>
                      <a:pt x="5175" y="111"/>
                      <a:pt x="4707" y="0"/>
                      <a:pt x="420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20"/>
              <p:cNvSpPr/>
              <p:nvPr/>
            </p:nvSpPr>
            <p:spPr>
              <a:xfrm>
                <a:off x="878544" y="3610218"/>
                <a:ext cx="197952" cy="51075"/>
              </a:xfrm>
              <a:custGeom>
                <a:avLst/>
                <a:gdLst/>
                <a:ahLst/>
                <a:cxnLst/>
                <a:rect l="l" t="t" r="r" b="b"/>
                <a:pathLst>
                  <a:path w="5674" h="1464" extrusionOk="0">
                    <a:moveTo>
                      <a:pt x="4203" y="0"/>
                    </a:moveTo>
                    <a:cubicBezTo>
                      <a:pt x="4138" y="0"/>
                      <a:pt x="4072" y="2"/>
                      <a:pt x="4005" y="6"/>
                    </a:cubicBezTo>
                    <a:cubicBezTo>
                      <a:pt x="3416" y="40"/>
                      <a:pt x="1525" y="362"/>
                      <a:pt x="1014" y="362"/>
                    </a:cubicBezTo>
                    <a:cubicBezTo>
                      <a:pt x="847" y="366"/>
                      <a:pt x="720" y="367"/>
                      <a:pt x="626" y="367"/>
                    </a:cubicBezTo>
                    <a:cubicBezTo>
                      <a:pt x="438" y="367"/>
                      <a:pt x="379" y="362"/>
                      <a:pt x="379" y="362"/>
                    </a:cubicBezTo>
                    <a:lnTo>
                      <a:pt x="1" y="929"/>
                    </a:lnTo>
                    <a:cubicBezTo>
                      <a:pt x="1" y="929"/>
                      <a:pt x="102" y="1118"/>
                      <a:pt x="268" y="1252"/>
                    </a:cubicBezTo>
                    <a:cubicBezTo>
                      <a:pt x="363" y="1299"/>
                      <a:pt x="470" y="1313"/>
                      <a:pt x="576" y="1313"/>
                    </a:cubicBezTo>
                    <a:cubicBezTo>
                      <a:pt x="618" y="1313"/>
                      <a:pt x="661" y="1311"/>
                      <a:pt x="702" y="1308"/>
                    </a:cubicBezTo>
                    <a:cubicBezTo>
                      <a:pt x="868" y="1285"/>
                      <a:pt x="1036" y="1241"/>
                      <a:pt x="1202" y="1229"/>
                    </a:cubicBezTo>
                    <a:cubicBezTo>
                      <a:pt x="1245" y="1225"/>
                      <a:pt x="1288" y="1223"/>
                      <a:pt x="1330" y="1223"/>
                    </a:cubicBezTo>
                    <a:cubicBezTo>
                      <a:pt x="1633" y="1223"/>
                      <a:pt x="1934" y="1317"/>
                      <a:pt x="2237" y="1385"/>
                    </a:cubicBezTo>
                    <a:cubicBezTo>
                      <a:pt x="2515" y="1441"/>
                      <a:pt x="2804" y="1463"/>
                      <a:pt x="3093" y="1463"/>
                    </a:cubicBezTo>
                    <a:cubicBezTo>
                      <a:pt x="3360" y="1463"/>
                      <a:pt x="3638" y="1430"/>
                      <a:pt x="3894" y="1341"/>
                    </a:cubicBezTo>
                    <a:cubicBezTo>
                      <a:pt x="4039" y="1296"/>
                      <a:pt x="4172" y="1219"/>
                      <a:pt x="4294" y="1152"/>
                    </a:cubicBezTo>
                    <a:cubicBezTo>
                      <a:pt x="4417" y="1074"/>
                      <a:pt x="4539" y="996"/>
                      <a:pt x="4639" y="896"/>
                    </a:cubicBezTo>
                    <a:cubicBezTo>
                      <a:pt x="4717" y="829"/>
                      <a:pt x="4773" y="752"/>
                      <a:pt x="4850" y="673"/>
                    </a:cubicBezTo>
                    <a:cubicBezTo>
                      <a:pt x="5028" y="517"/>
                      <a:pt x="5284" y="473"/>
                      <a:pt x="5529" y="451"/>
                    </a:cubicBezTo>
                    <a:cubicBezTo>
                      <a:pt x="5574" y="440"/>
                      <a:pt x="5629" y="440"/>
                      <a:pt x="5673" y="429"/>
                    </a:cubicBezTo>
                    <a:cubicBezTo>
                      <a:pt x="5629" y="384"/>
                      <a:pt x="5584" y="351"/>
                      <a:pt x="5529" y="317"/>
                    </a:cubicBezTo>
                    <a:cubicBezTo>
                      <a:pt x="5175" y="111"/>
                      <a:pt x="4707" y="0"/>
                      <a:pt x="420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20"/>
              <p:cNvSpPr/>
              <p:nvPr/>
            </p:nvSpPr>
            <p:spPr>
              <a:xfrm>
                <a:off x="887092" y="3639908"/>
                <a:ext cx="97825" cy="34574"/>
              </a:xfrm>
              <a:custGeom>
                <a:avLst/>
                <a:gdLst/>
                <a:ahLst/>
                <a:cxnLst/>
                <a:rect l="l" t="t" r="r" b="b"/>
                <a:pathLst>
                  <a:path w="2804" h="991" extrusionOk="0">
                    <a:moveTo>
                      <a:pt x="1" y="0"/>
                    </a:moveTo>
                    <a:cubicBezTo>
                      <a:pt x="79" y="111"/>
                      <a:pt x="190" y="178"/>
                      <a:pt x="312" y="223"/>
                    </a:cubicBezTo>
                    <a:cubicBezTo>
                      <a:pt x="435" y="256"/>
                      <a:pt x="557" y="289"/>
                      <a:pt x="680" y="312"/>
                    </a:cubicBezTo>
                    <a:cubicBezTo>
                      <a:pt x="935" y="345"/>
                      <a:pt x="1191" y="356"/>
                      <a:pt x="1436" y="401"/>
                    </a:cubicBezTo>
                    <a:cubicBezTo>
                      <a:pt x="1558" y="423"/>
                      <a:pt x="1669" y="457"/>
                      <a:pt x="1792" y="490"/>
                    </a:cubicBezTo>
                    <a:cubicBezTo>
                      <a:pt x="1903" y="534"/>
                      <a:pt x="2014" y="590"/>
                      <a:pt x="2114" y="657"/>
                    </a:cubicBezTo>
                    <a:cubicBezTo>
                      <a:pt x="2336" y="768"/>
                      <a:pt x="2548" y="924"/>
                      <a:pt x="2793" y="990"/>
                    </a:cubicBezTo>
                    <a:lnTo>
                      <a:pt x="2803" y="979"/>
                    </a:lnTo>
                    <a:cubicBezTo>
                      <a:pt x="2581" y="845"/>
                      <a:pt x="2392" y="690"/>
                      <a:pt x="2181" y="556"/>
                    </a:cubicBezTo>
                    <a:cubicBezTo>
                      <a:pt x="2069" y="479"/>
                      <a:pt x="1947" y="423"/>
                      <a:pt x="1825" y="390"/>
                    </a:cubicBezTo>
                    <a:cubicBezTo>
                      <a:pt x="1703" y="345"/>
                      <a:pt x="1569" y="323"/>
                      <a:pt x="1447" y="312"/>
                    </a:cubicBezTo>
                    <a:cubicBezTo>
                      <a:pt x="1191" y="279"/>
                      <a:pt x="935" y="279"/>
                      <a:pt x="690" y="256"/>
                    </a:cubicBezTo>
                    <a:cubicBezTo>
                      <a:pt x="568" y="234"/>
                      <a:pt x="446" y="223"/>
                      <a:pt x="324" y="190"/>
                    </a:cubicBezTo>
                    <a:cubicBezTo>
                      <a:pt x="201" y="156"/>
                      <a:pt x="90" y="101"/>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20"/>
              <p:cNvSpPr/>
              <p:nvPr/>
            </p:nvSpPr>
            <p:spPr>
              <a:xfrm>
                <a:off x="898745" y="3636803"/>
                <a:ext cx="135852" cy="26131"/>
              </a:xfrm>
              <a:custGeom>
                <a:avLst/>
                <a:gdLst/>
                <a:ahLst/>
                <a:cxnLst/>
                <a:rect l="l" t="t" r="r" b="b"/>
                <a:pathLst>
                  <a:path w="3894" h="749" extrusionOk="0">
                    <a:moveTo>
                      <a:pt x="0" y="0"/>
                    </a:moveTo>
                    <a:lnTo>
                      <a:pt x="0" y="12"/>
                    </a:lnTo>
                    <a:cubicBezTo>
                      <a:pt x="323" y="111"/>
                      <a:pt x="657" y="145"/>
                      <a:pt x="991" y="167"/>
                    </a:cubicBezTo>
                    <a:cubicBezTo>
                      <a:pt x="1313" y="178"/>
                      <a:pt x="1646" y="200"/>
                      <a:pt x="1969" y="267"/>
                    </a:cubicBezTo>
                    <a:cubicBezTo>
                      <a:pt x="2291" y="334"/>
                      <a:pt x="2592" y="457"/>
                      <a:pt x="2904" y="568"/>
                    </a:cubicBezTo>
                    <a:cubicBezTo>
                      <a:pt x="3059" y="635"/>
                      <a:pt x="3215" y="690"/>
                      <a:pt x="3381" y="724"/>
                    </a:cubicBezTo>
                    <a:cubicBezTo>
                      <a:pt x="3465" y="740"/>
                      <a:pt x="3551" y="748"/>
                      <a:pt x="3638" y="748"/>
                    </a:cubicBezTo>
                    <a:cubicBezTo>
                      <a:pt x="3724" y="748"/>
                      <a:pt x="3810" y="740"/>
                      <a:pt x="3893" y="724"/>
                    </a:cubicBezTo>
                    <a:lnTo>
                      <a:pt x="3882" y="712"/>
                    </a:lnTo>
                    <a:cubicBezTo>
                      <a:pt x="3549" y="712"/>
                      <a:pt x="3260" y="568"/>
                      <a:pt x="2948" y="445"/>
                    </a:cubicBezTo>
                    <a:cubicBezTo>
                      <a:pt x="2881" y="412"/>
                      <a:pt x="2803" y="378"/>
                      <a:pt x="2726" y="345"/>
                    </a:cubicBezTo>
                    <a:cubicBezTo>
                      <a:pt x="2637" y="323"/>
                      <a:pt x="2558" y="289"/>
                      <a:pt x="2481" y="267"/>
                    </a:cubicBezTo>
                    <a:cubicBezTo>
                      <a:pt x="2314" y="223"/>
                      <a:pt x="2158" y="190"/>
                      <a:pt x="1992" y="156"/>
                    </a:cubicBezTo>
                    <a:cubicBezTo>
                      <a:pt x="1658" y="101"/>
                      <a:pt x="1324" y="101"/>
                      <a:pt x="991" y="89"/>
                    </a:cubicBezTo>
                    <a:cubicBezTo>
                      <a:pt x="657" y="89"/>
                      <a:pt x="323" y="78"/>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20"/>
              <p:cNvSpPr/>
              <p:nvPr/>
            </p:nvSpPr>
            <p:spPr>
              <a:xfrm>
                <a:off x="908060" y="3624452"/>
                <a:ext cx="133514" cy="13885"/>
              </a:xfrm>
              <a:custGeom>
                <a:avLst/>
                <a:gdLst/>
                <a:ahLst/>
                <a:cxnLst/>
                <a:rect l="l" t="t" r="r" b="b"/>
                <a:pathLst>
                  <a:path w="3827" h="398" extrusionOk="0">
                    <a:moveTo>
                      <a:pt x="1228" y="1"/>
                    </a:moveTo>
                    <a:cubicBezTo>
                      <a:pt x="1137" y="1"/>
                      <a:pt x="1047" y="4"/>
                      <a:pt x="957" y="10"/>
                    </a:cubicBezTo>
                    <a:cubicBezTo>
                      <a:pt x="635" y="21"/>
                      <a:pt x="312" y="77"/>
                      <a:pt x="0" y="188"/>
                    </a:cubicBezTo>
                    <a:lnTo>
                      <a:pt x="12" y="188"/>
                    </a:lnTo>
                    <a:cubicBezTo>
                      <a:pt x="312" y="99"/>
                      <a:pt x="635" y="54"/>
                      <a:pt x="957" y="54"/>
                    </a:cubicBezTo>
                    <a:cubicBezTo>
                      <a:pt x="1012" y="52"/>
                      <a:pt x="1067" y="51"/>
                      <a:pt x="1122" y="51"/>
                    </a:cubicBezTo>
                    <a:cubicBezTo>
                      <a:pt x="1390" y="51"/>
                      <a:pt x="1655" y="75"/>
                      <a:pt x="1913" y="121"/>
                    </a:cubicBezTo>
                    <a:cubicBezTo>
                      <a:pt x="2236" y="166"/>
                      <a:pt x="2548" y="232"/>
                      <a:pt x="2859" y="299"/>
                    </a:cubicBezTo>
                    <a:cubicBezTo>
                      <a:pt x="3107" y="352"/>
                      <a:pt x="3368" y="398"/>
                      <a:pt x="3627" y="398"/>
                    </a:cubicBezTo>
                    <a:cubicBezTo>
                      <a:pt x="3694" y="398"/>
                      <a:pt x="3760" y="395"/>
                      <a:pt x="3826" y="388"/>
                    </a:cubicBezTo>
                    <a:lnTo>
                      <a:pt x="3826" y="376"/>
                    </a:lnTo>
                    <a:cubicBezTo>
                      <a:pt x="3504" y="366"/>
                      <a:pt x="3193" y="287"/>
                      <a:pt x="2881" y="210"/>
                    </a:cubicBezTo>
                    <a:cubicBezTo>
                      <a:pt x="2570" y="143"/>
                      <a:pt x="2247" y="87"/>
                      <a:pt x="1925" y="43"/>
                    </a:cubicBezTo>
                    <a:cubicBezTo>
                      <a:pt x="1692" y="19"/>
                      <a:pt x="1460" y="1"/>
                      <a:pt x="122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20"/>
              <p:cNvSpPr/>
              <p:nvPr/>
            </p:nvSpPr>
            <p:spPr>
              <a:xfrm>
                <a:off x="891767" y="3492854"/>
                <a:ext cx="184729" cy="139410"/>
              </a:xfrm>
              <a:custGeom>
                <a:avLst/>
                <a:gdLst/>
                <a:ahLst/>
                <a:cxnLst/>
                <a:rect l="l" t="t" r="r" b="b"/>
                <a:pathLst>
                  <a:path w="5295" h="3996" extrusionOk="0">
                    <a:moveTo>
                      <a:pt x="3891" y="0"/>
                    </a:moveTo>
                    <a:cubicBezTo>
                      <a:pt x="3334" y="0"/>
                      <a:pt x="2399" y="691"/>
                      <a:pt x="2036" y="1012"/>
                    </a:cubicBezTo>
                    <a:cubicBezTo>
                      <a:pt x="1646" y="1357"/>
                      <a:pt x="1302" y="2146"/>
                      <a:pt x="979" y="2769"/>
                    </a:cubicBezTo>
                    <a:cubicBezTo>
                      <a:pt x="645" y="3381"/>
                      <a:pt x="101" y="3404"/>
                      <a:pt x="101" y="3404"/>
                    </a:cubicBezTo>
                    <a:lnTo>
                      <a:pt x="0" y="3904"/>
                    </a:lnTo>
                    <a:cubicBezTo>
                      <a:pt x="0" y="3904"/>
                      <a:pt x="261" y="3972"/>
                      <a:pt x="503" y="3972"/>
                    </a:cubicBezTo>
                    <a:cubicBezTo>
                      <a:pt x="521" y="3972"/>
                      <a:pt x="539" y="3971"/>
                      <a:pt x="556" y="3970"/>
                    </a:cubicBezTo>
                    <a:cubicBezTo>
                      <a:pt x="727" y="3970"/>
                      <a:pt x="1085" y="3995"/>
                      <a:pt x="1437" y="3995"/>
                    </a:cubicBezTo>
                    <a:cubicBezTo>
                      <a:pt x="1613" y="3995"/>
                      <a:pt x="1787" y="3989"/>
                      <a:pt x="1935" y="3970"/>
                    </a:cubicBezTo>
                    <a:cubicBezTo>
                      <a:pt x="2370" y="3915"/>
                      <a:pt x="2981" y="3938"/>
                      <a:pt x="3482" y="3881"/>
                    </a:cubicBezTo>
                    <a:cubicBezTo>
                      <a:pt x="3982" y="3826"/>
                      <a:pt x="4194" y="3570"/>
                      <a:pt x="4471" y="3337"/>
                    </a:cubicBezTo>
                    <a:cubicBezTo>
                      <a:pt x="4750" y="3115"/>
                      <a:pt x="5116" y="2703"/>
                      <a:pt x="5205" y="2302"/>
                    </a:cubicBezTo>
                    <a:cubicBezTo>
                      <a:pt x="5294" y="1891"/>
                      <a:pt x="4938" y="1679"/>
                      <a:pt x="4861" y="1635"/>
                    </a:cubicBezTo>
                    <a:cubicBezTo>
                      <a:pt x="4794" y="1590"/>
                      <a:pt x="4783" y="1491"/>
                      <a:pt x="4738" y="1412"/>
                    </a:cubicBezTo>
                    <a:cubicBezTo>
                      <a:pt x="4694" y="1335"/>
                      <a:pt x="4727" y="912"/>
                      <a:pt x="4738" y="668"/>
                    </a:cubicBezTo>
                    <a:cubicBezTo>
                      <a:pt x="4750" y="423"/>
                      <a:pt x="4550" y="134"/>
                      <a:pt x="4004" y="11"/>
                    </a:cubicBezTo>
                    <a:cubicBezTo>
                      <a:pt x="3969" y="4"/>
                      <a:pt x="3931" y="0"/>
                      <a:pt x="3891"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20"/>
              <p:cNvSpPr/>
              <p:nvPr/>
            </p:nvSpPr>
            <p:spPr>
              <a:xfrm>
                <a:off x="891767" y="3578958"/>
                <a:ext cx="98976" cy="50587"/>
              </a:xfrm>
              <a:custGeom>
                <a:avLst/>
                <a:gdLst/>
                <a:ahLst/>
                <a:cxnLst/>
                <a:rect l="l" t="t" r="r" b="b"/>
                <a:pathLst>
                  <a:path w="2837" h="1450" extrusionOk="0">
                    <a:moveTo>
                      <a:pt x="1654" y="1"/>
                    </a:moveTo>
                    <a:cubicBezTo>
                      <a:pt x="1644" y="1"/>
                      <a:pt x="1634" y="1"/>
                      <a:pt x="1624" y="1"/>
                    </a:cubicBezTo>
                    <a:cubicBezTo>
                      <a:pt x="1446" y="12"/>
                      <a:pt x="1280" y="113"/>
                      <a:pt x="1090" y="146"/>
                    </a:cubicBezTo>
                    <a:cubicBezTo>
                      <a:pt x="1079" y="157"/>
                      <a:pt x="1068" y="157"/>
                      <a:pt x="1046" y="157"/>
                    </a:cubicBezTo>
                    <a:cubicBezTo>
                      <a:pt x="1023" y="202"/>
                      <a:pt x="1001" y="246"/>
                      <a:pt x="979" y="301"/>
                    </a:cubicBezTo>
                    <a:cubicBezTo>
                      <a:pt x="645" y="913"/>
                      <a:pt x="101" y="936"/>
                      <a:pt x="101" y="936"/>
                    </a:cubicBezTo>
                    <a:lnTo>
                      <a:pt x="0" y="1436"/>
                    </a:lnTo>
                    <a:lnTo>
                      <a:pt x="12" y="1436"/>
                    </a:lnTo>
                    <a:cubicBezTo>
                      <a:pt x="115" y="1445"/>
                      <a:pt x="219" y="1450"/>
                      <a:pt x="323" y="1450"/>
                    </a:cubicBezTo>
                    <a:cubicBezTo>
                      <a:pt x="838" y="1450"/>
                      <a:pt x="1362" y="1336"/>
                      <a:pt x="1824" y="1114"/>
                    </a:cubicBezTo>
                    <a:cubicBezTo>
                      <a:pt x="1913" y="1069"/>
                      <a:pt x="1991" y="1025"/>
                      <a:pt x="2080" y="980"/>
                    </a:cubicBezTo>
                    <a:cubicBezTo>
                      <a:pt x="2192" y="924"/>
                      <a:pt x="2214" y="913"/>
                      <a:pt x="2314" y="847"/>
                    </a:cubicBezTo>
                    <a:cubicBezTo>
                      <a:pt x="2459" y="758"/>
                      <a:pt x="2669" y="590"/>
                      <a:pt x="2781" y="469"/>
                    </a:cubicBezTo>
                    <a:cubicBezTo>
                      <a:pt x="2803" y="435"/>
                      <a:pt x="2837" y="402"/>
                      <a:pt x="2837" y="357"/>
                    </a:cubicBezTo>
                    <a:cubicBezTo>
                      <a:pt x="2825" y="313"/>
                      <a:pt x="2803" y="291"/>
                      <a:pt x="2781" y="257"/>
                    </a:cubicBezTo>
                    <a:cubicBezTo>
                      <a:pt x="2714" y="190"/>
                      <a:pt x="2647" y="123"/>
                      <a:pt x="2570" y="68"/>
                    </a:cubicBezTo>
                    <a:cubicBezTo>
                      <a:pt x="2536" y="46"/>
                      <a:pt x="2503" y="24"/>
                      <a:pt x="2459" y="12"/>
                    </a:cubicBezTo>
                    <a:cubicBezTo>
                      <a:pt x="2450" y="11"/>
                      <a:pt x="2441" y="10"/>
                      <a:pt x="2431" y="10"/>
                    </a:cubicBezTo>
                    <a:cubicBezTo>
                      <a:pt x="2371" y="10"/>
                      <a:pt x="2303" y="37"/>
                      <a:pt x="2236" y="57"/>
                    </a:cubicBezTo>
                    <a:cubicBezTo>
                      <a:pt x="2202" y="64"/>
                      <a:pt x="2168" y="67"/>
                      <a:pt x="2134" y="67"/>
                    </a:cubicBezTo>
                    <a:cubicBezTo>
                      <a:pt x="1975" y="67"/>
                      <a:pt x="1811" y="1"/>
                      <a:pt x="165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20"/>
              <p:cNvSpPr/>
              <p:nvPr/>
            </p:nvSpPr>
            <p:spPr>
              <a:xfrm>
                <a:off x="887511" y="3545221"/>
                <a:ext cx="97406" cy="75148"/>
              </a:xfrm>
              <a:custGeom>
                <a:avLst/>
                <a:gdLst/>
                <a:ahLst/>
                <a:cxnLst/>
                <a:rect l="l" t="t" r="r" b="b"/>
                <a:pathLst>
                  <a:path w="2792" h="2154" extrusionOk="0">
                    <a:moveTo>
                      <a:pt x="2781" y="0"/>
                    </a:moveTo>
                    <a:cubicBezTo>
                      <a:pt x="2524" y="168"/>
                      <a:pt x="2302" y="390"/>
                      <a:pt x="2102" y="613"/>
                    </a:cubicBezTo>
                    <a:cubicBezTo>
                      <a:pt x="2002" y="724"/>
                      <a:pt x="1902" y="846"/>
                      <a:pt x="1813" y="968"/>
                    </a:cubicBezTo>
                    <a:cubicBezTo>
                      <a:pt x="1713" y="1080"/>
                      <a:pt x="1624" y="1213"/>
                      <a:pt x="1535" y="1324"/>
                    </a:cubicBezTo>
                    <a:cubicBezTo>
                      <a:pt x="1491" y="1380"/>
                      <a:pt x="1435" y="1446"/>
                      <a:pt x="1390" y="1491"/>
                    </a:cubicBezTo>
                    <a:cubicBezTo>
                      <a:pt x="1346" y="1547"/>
                      <a:pt x="1279" y="1591"/>
                      <a:pt x="1224" y="1636"/>
                    </a:cubicBezTo>
                    <a:cubicBezTo>
                      <a:pt x="1101" y="1735"/>
                      <a:pt x="979" y="1814"/>
                      <a:pt x="856" y="1891"/>
                    </a:cubicBezTo>
                    <a:cubicBezTo>
                      <a:pt x="789" y="1936"/>
                      <a:pt x="723" y="1969"/>
                      <a:pt x="656" y="2002"/>
                    </a:cubicBezTo>
                    <a:cubicBezTo>
                      <a:pt x="589" y="2036"/>
                      <a:pt x="523" y="2069"/>
                      <a:pt x="456" y="2091"/>
                    </a:cubicBezTo>
                    <a:cubicBezTo>
                      <a:pt x="376" y="2116"/>
                      <a:pt x="292" y="2124"/>
                      <a:pt x="209" y="2124"/>
                    </a:cubicBezTo>
                    <a:cubicBezTo>
                      <a:pt x="142" y="2124"/>
                      <a:pt x="76" y="2119"/>
                      <a:pt x="11" y="2114"/>
                    </a:cubicBezTo>
                    <a:lnTo>
                      <a:pt x="0" y="2125"/>
                    </a:lnTo>
                    <a:cubicBezTo>
                      <a:pt x="98" y="2139"/>
                      <a:pt x="196" y="2153"/>
                      <a:pt x="294" y="2153"/>
                    </a:cubicBezTo>
                    <a:cubicBezTo>
                      <a:pt x="352" y="2153"/>
                      <a:pt x="410" y="2148"/>
                      <a:pt x="467" y="2136"/>
                    </a:cubicBezTo>
                    <a:cubicBezTo>
                      <a:pt x="534" y="2114"/>
                      <a:pt x="611" y="2081"/>
                      <a:pt x="678" y="2058"/>
                    </a:cubicBezTo>
                    <a:cubicBezTo>
                      <a:pt x="745" y="2025"/>
                      <a:pt x="823" y="1992"/>
                      <a:pt x="890" y="1958"/>
                    </a:cubicBezTo>
                    <a:cubicBezTo>
                      <a:pt x="1023" y="1880"/>
                      <a:pt x="1145" y="1802"/>
                      <a:pt x="1279" y="1713"/>
                    </a:cubicBezTo>
                    <a:cubicBezTo>
                      <a:pt x="1335" y="1658"/>
                      <a:pt x="1390" y="1624"/>
                      <a:pt x="1457" y="1569"/>
                    </a:cubicBezTo>
                    <a:cubicBezTo>
                      <a:pt x="1513" y="1513"/>
                      <a:pt x="1568" y="1458"/>
                      <a:pt x="1612" y="1391"/>
                    </a:cubicBezTo>
                    <a:cubicBezTo>
                      <a:pt x="1724" y="1280"/>
                      <a:pt x="1813" y="1169"/>
                      <a:pt x="1913" y="1046"/>
                    </a:cubicBezTo>
                    <a:cubicBezTo>
                      <a:pt x="2013" y="935"/>
                      <a:pt x="2113" y="823"/>
                      <a:pt x="2202" y="701"/>
                    </a:cubicBezTo>
                    <a:cubicBezTo>
                      <a:pt x="2391" y="467"/>
                      <a:pt x="2581" y="234"/>
                      <a:pt x="2791" y="12"/>
                    </a:cubicBezTo>
                    <a:lnTo>
                      <a:pt x="2781"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20"/>
              <p:cNvSpPr/>
              <p:nvPr/>
            </p:nvSpPr>
            <p:spPr>
              <a:xfrm>
                <a:off x="897593" y="3575888"/>
                <a:ext cx="119141" cy="47726"/>
              </a:xfrm>
              <a:custGeom>
                <a:avLst/>
                <a:gdLst/>
                <a:ahLst/>
                <a:cxnLst/>
                <a:rect l="l" t="t" r="r" b="b"/>
                <a:pathLst>
                  <a:path w="3415" h="1368" extrusionOk="0">
                    <a:moveTo>
                      <a:pt x="3414" y="0"/>
                    </a:moveTo>
                    <a:cubicBezTo>
                      <a:pt x="3092" y="23"/>
                      <a:pt x="2781" y="100"/>
                      <a:pt x="2492" y="223"/>
                    </a:cubicBezTo>
                    <a:cubicBezTo>
                      <a:pt x="2413" y="256"/>
                      <a:pt x="2347" y="300"/>
                      <a:pt x="2280" y="334"/>
                    </a:cubicBezTo>
                    <a:cubicBezTo>
                      <a:pt x="2203" y="367"/>
                      <a:pt x="2136" y="412"/>
                      <a:pt x="2069" y="456"/>
                    </a:cubicBezTo>
                    <a:cubicBezTo>
                      <a:pt x="1946" y="545"/>
                      <a:pt x="1813" y="646"/>
                      <a:pt x="1691" y="745"/>
                    </a:cubicBezTo>
                    <a:cubicBezTo>
                      <a:pt x="1580" y="846"/>
                      <a:pt x="1457" y="945"/>
                      <a:pt x="1335" y="1034"/>
                    </a:cubicBezTo>
                    <a:cubicBezTo>
                      <a:pt x="1202" y="1113"/>
                      <a:pt x="1068" y="1179"/>
                      <a:pt x="923" y="1235"/>
                    </a:cubicBezTo>
                    <a:cubicBezTo>
                      <a:pt x="728" y="1303"/>
                      <a:pt x="517" y="1335"/>
                      <a:pt x="305" y="1335"/>
                    </a:cubicBezTo>
                    <a:cubicBezTo>
                      <a:pt x="203" y="1335"/>
                      <a:pt x="101" y="1327"/>
                      <a:pt x="0" y="1313"/>
                    </a:cubicBezTo>
                    <a:lnTo>
                      <a:pt x="0" y="1324"/>
                    </a:lnTo>
                    <a:cubicBezTo>
                      <a:pt x="138" y="1353"/>
                      <a:pt x="279" y="1368"/>
                      <a:pt x="418" y="1368"/>
                    </a:cubicBezTo>
                    <a:cubicBezTo>
                      <a:pt x="593" y="1368"/>
                      <a:pt x="767" y="1345"/>
                      <a:pt x="935" y="1301"/>
                    </a:cubicBezTo>
                    <a:cubicBezTo>
                      <a:pt x="1090" y="1257"/>
                      <a:pt x="1235" y="1190"/>
                      <a:pt x="1380" y="1101"/>
                    </a:cubicBezTo>
                    <a:cubicBezTo>
                      <a:pt x="1513" y="1024"/>
                      <a:pt x="1635" y="923"/>
                      <a:pt x="1768" y="834"/>
                    </a:cubicBezTo>
                    <a:cubicBezTo>
                      <a:pt x="2013" y="634"/>
                      <a:pt x="2269" y="490"/>
                      <a:pt x="2547" y="345"/>
                    </a:cubicBezTo>
                    <a:cubicBezTo>
                      <a:pt x="2825" y="211"/>
                      <a:pt x="3115" y="112"/>
                      <a:pt x="3414" y="11"/>
                    </a:cubicBezTo>
                    <a:lnTo>
                      <a:pt x="3414"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20"/>
              <p:cNvSpPr/>
              <p:nvPr/>
            </p:nvSpPr>
            <p:spPr>
              <a:xfrm>
                <a:off x="905339" y="3608090"/>
                <a:ext cx="113733" cy="20584"/>
              </a:xfrm>
              <a:custGeom>
                <a:avLst/>
                <a:gdLst/>
                <a:ahLst/>
                <a:cxnLst/>
                <a:rect l="l" t="t" r="r" b="b"/>
                <a:pathLst>
                  <a:path w="3260" h="590" extrusionOk="0">
                    <a:moveTo>
                      <a:pt x="3259" y="0"/>
                    </a:moveTo>
                    <a:cubicBezTo>
                      <a:pt x="2982" y="0"/>
                      <a:pt x="2703" y="56"/>
                      <a:pt x="2436" y="123"/>
                    </a:cubicBezTo>
                    <a:cubicBezTo>
                      <a:pt x="2169" y="190"/>
                      <a:pt x="1902" y="279"/>
                      <a:pt x="1635" y="356"/>
                    </a:cubicBezTo>
                    <a:cubicBezTo>
                      <a:pt x="1368" y="434"/>
                      <a:pt x="1101" y="501"/>
                      <a:pt x="824" y="534"/>
                    </a:cubicBezTo>
                    <a:cubicBezTo>
                      <a:pt x="690" y="556"/>
                      <a:pt x="554" y="567"/>
                      <a:pt x="416" y="567"/>
                    </a:cubicBezTo>
                    <a:cubicBezTo>
                      <a:pt x="279" y="567"/>
                      <a:pt x="140" y="556"/>
                      <a:pt x="1" y="534"/>
                    </a:cubicBezTo>
                    <a:lnTo>
                      <a:pt x="1" y="534"/>
                    </a:lnTo>
                    <a:cubicBezTo>
                      <a:pt x="164" y="573"/>
                      <a:pt x="327" y="589"/>
                      <a:pt x="491" y="589"/>
                    </a:cubicBezTo>
                    <a:cubicBezTo>
                      <a:pt x="605" y="589"/>
                      <a:pt x="720" y="581"/>
                      <a:pt x="835" y="568"/>
                    </a:cubicBezTo>
                    <a:cubicBezTo>
                      <a:pt x="1113" y="546"/>
                      <a:pt x="1380" y="479"/>
                      <a:pt x="1647" y="412"/>
                    </a:cubicBezTo>
                    <a:cubicBezTo>
                      <a:pt x="1925" y="334"/>
                      <a:pt x="2191" y="256"/>
                      <a:pt x="2458" y="190"/>
                    </a:cubicBezTo>
                    <a:cubicBezTo>
                      <a:pt x="2715" y="111"/>
                      <a:pt x="2992" y="45"/>
                      <a:pt x="325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20"/>
              <p:cNvSpPr/>
              <p:nvPr/>
            </p:nvSpPr>
            <p:spPr>
              <a:xfrm>
                <a:off x="726466" y="3632128"/>
                <a:ext cx="144364" cy="158424"/>
              </a:xfrm>
              <a:custGeom>
                <a:avLst/>
                <a:gdLst/>
                <a:ahLst/>
                <a:cxnLst/>
                <a:rect l="l" t="t" r="r" b="b"/>
                <a:pathLst>
                  <a:path w="4138" h="4541" extrusionOk="0">
                    <a:moveTo>
                      <a:pt x="3815" y="1"/>
                    </a:moveTo>
                    <a:cubicBezTo>
                      <a:pt x="3815" y="1"/>
                      <a:pt x="3804" y="67"/>
                      <a:pt x="3537" y="156"/>
                    </a:cubicBezTo>
                    <a:cubicBezTo>
                      <a:pt x="3270" y="245"/>
                      <a:pt x="2269" y="379"/>
                      <a:pt x="1702" y="735"/>
                    </a:cubicBezTo>
                    <a:cubicBezTo>
                      <a:pt x="1135" y="1091"/>
                      <a:pt x="378" y="1836"/>
                      <a:pt x="190" y="2359"/>
                    </a:cubicBezTo>
                    <a:cubicBezTo>
                      <a:pt x="0" y="2882"/>
                      <a:pt x="67" y="3282"/>
                      <a:pt x="190" y="3549"/>
                    </a:cubicBezTo>
                    <a:cubicBezTo>
                      <a:pt x="311" y="3805"/>
                      <a:pt x="701" y="4049"/>
                      <a:pt x="957" y="4116"/>
                    </a:cubicBezTo>
                    <a:cubicBezTo>
                      <a:pt x="1213" y="4183"/>
                      <a:pt x="1513" y="4294"/>
                      <a:pt x="1668" y="4394"/>
                    </a:cubicBezTo>
                    <a:cubicBezTo>
                      <a:pt x="1771" y="4468"/>
                      <a:pt x="1850" y="4541"/>
                      <a:pt x="1961" y="4541"/>
                    </a:cubicBezTo>
                    <a:cubicBezTo>
                      <a:pt x="2019" y="4541"/>
                      <a:pt x="2086" y="4521"/>
                      <a:pt x="2169" y="4472"/>
                    </a:cubicBezTo>
                    <a:cubicBezTo>
                      <a:pt x="2425" y="4328"/>
                      <a:pt x="2525" y="4150"/>
                      <a:pt x="2625" y="3838"/>
                    </a:cubicBezTo>
                    <a:cubicBezTo>
                      <a:pt x="2714" y="3527"/>
                      <a:pt x="2725" y="2870"/>
                      <a:pt x="2847" y="2626"/>
                    </a:cubicBezTo>
                    <a:cubicBezTo>
                      <a:pt x="2981" y="2392"/>
                      <a:pt x="3237" y="2037"/>
                      <a:pt x="3504" y="1513"/>
                    </a:cubicBezTo>
                    <a:cubicBezTo>
                      <a:pt x="3782" y="991"/>
                      <a:pt x="4138" y="435"/>
                      <a:pt x="4138" y="435"/>
                    </a:cubicBezTo>
                    <a:lnTo>
                      <a:pt x="3815" y="1"/>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20"/>
              <p:cNvSpPr/>
              <p:nvPr/>
            </p:nvSpPr>
            <p:spPr>
              <a:xfrm>
                <a:off x="735397" y="3634884"/>
                <a:ext cx="135433" cy="155668"/>
              </a:xfrm>
              <a:custGeom>
                <a:avLst/>
                <a:gdLst/>
                <a:ahLst/>
                <a:cxnLst/>
                <a:rect l="l" t="t" r="r" b="b"/>
                <a:pathLst>
                  <a:path w="3882" h="4462" extrusionOk="0">
                    <a:moveTo>
                      <a:pt x="3615" y="0"/>
                    </a:moveTo>
                    <a:cubicBezTo>
                      <a:pt x="3515" y="77"/>
                      <a:pt x="3437" y="178"/>
                      <a:pt x="3337" y="267"/>
                    </a:cubicBezTo>
                    <a:cubicBezTo>
                      <a:pt x="3236" y="344"/>
                      <a:pt x="3125" y="433"/>
                      <a:pt x="3036" y="534"/>
                    </a:cubicBezTo>
                    <a:cubicBezTo>
                      <a:pt x="2848" y="756"/>
                      <a:pt x="2747" y="1046"/>
                      <a:pt x="2658" y="1335"/>
                    </a:cubicBezTo>
                    <a:cubicBezTo>
                      <a:pt x="2480" y="1824"/>
                      <a:pt x="2280" y="2291"/>
                      <a:pt x="2069" y="2769"/>
                    </a:cubicBezTo>
                    <a:cubicBezTo>
                      <a:pt x="2047" y="2825"/>
                      <a:pt x="2025" y="2880"/>
                      <a:pt x="1991" y="2925"/>
                    </a:cubicBezTo>
                    <a:cubicBezTo>
                      <a:pt x="1880" y="3070"/>
                      <a:pt x="1669" y="3092"/>
                      <a:pt x="1479" y="3103"/>
                    </a:cubicBezTo>
                    <a:cubicBezTo>
                      <a:pt x="1202" y="3114"/>
                      <a:pt x="912" y="3103"/>
                      <a:pt x="678" y="3236"/>
                    </a:cubicBezTo>
                    <a:cubicBezTo>
                      <a:pt x="500" y="3325"/>
                      <a:pt x="367" y="3481"/>
                      <a:pt x="178" y="3537"/>
                    </a:cubicBezTo>
                    <a:cubicBezTo>
                      <a:pt x="122" y="3559"/>
                      <a:pt x="55" y="3570"/>
                      <a:pt x="0" y="3581"/>
                    </a:cubicBezTo>
                    <a:cubicBezTo>
                      <a:pt x="167" y="3792"/>
                      <a:pt x="478" y="3982"/>
                      <a:pt x="701" y="4037"/>
                    </a:cubicBezTo>
                    <a:cubicBezTo>
                      <a:pt x="957" y="4104"/>
                      <a:pt x="1257" y="4215"/>
                      <a:pt x="1412" y="4315"/>
                    </a:cubicBezTo>
                    <a:cubicBezTo>
                      <a:pt x="1515" y="4389"/>
                      <a:pt x="1594" y="4462"/>
                      <a:pt x="1705" y="4462"/>
                    </a:cubicBezTo>
                    <a:cubicBezTo>
                      <a:pt x="1763" y="4462"/>
                      <a:pt x="1830" y="4442"/>
                      <a:pt x="1913" y="4393"/>
                    </a:cubicBezTo>
                    <a:cubicBezTo>
                      <a:pt x="2169" y="4249"/>
                      <a:pt x="2269" y="4071"/>
                      <a:pt x="2369" y="3759"/>
                    </a:cubicBezTo>
                    <a:cubicBezTo>
                      <a:pt x="2458" y="3448"/>
                      <a:pt x="2469" y="2791"/>
                      <a:pt x="2591" y="2547"/>
                    </a:cubicBezTo>
                    <a:cubicBezTo>
                      <a:pt x="2725" y="2313"/>
                      <a:pt x="2981" y="1958"/>
                      <a:pt x="3248" y="1434"/>
                    </a:cubicBezTo>
                    <a:cubicBezTo>
                      <a:pt x="3526" y="912"/>
                      <a:pt x="3882" y="356"/>
                      <a:pt x="3882" y="356"/>
                    </a:cubicBezTo>
                    <a:lnTo>
                      <a:pt x="361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20"/>
              <p:cNvSpPr/>
              <p:nvPr/>
            </p:nvSpPr>
            <p:spPr>
              <a:xfrm>
                <a:off x="827747" y="3631360"/>
                <a:ext cx="36876" cy="20200"/>
              </a:xfrm>
              <a:custGeom>
                <a:avLst/>
                <a:gdLst/>
                <a:ahLst/>
                <a:cxnLst/>
                <a:rect l="l" t="t" r="r" b="b"/>
                <a:pathLst>
                  <a:path w="1057" h="579" extrusionOk="0">
                    <a:moveTo>
                      <a:pt x="1046" y="0"/>
                    </a:moveTo>
                    <a:cubicBezTo>
                      <a:pt x="979" y="79"/>
                      <a:pt x="901" y="134"/>
                      <a:pt x="812" y="178"/>
                    </a:cubicBezTo>
                    <a:cubicBezTo>
                      <a:pt x="723" y="223"/>
                      <a:pt x="623" y="257"/>
                      <a:pt x="534" y="279"/>
                    </a:cubicBezTo>
                    <a:cubicBezTo>
                      <a:pt x="434" y="312"/>
                      <a:pt x="345" y="334"/>
                      <a:pt x="245" y="379"/>
                    </a:cubicBezTo>
                    <a:cubicBezTo>
                      <a:pt x="156" y="435"/>
                      <a:pt x="67" y="490"/>
                      <a:pt x="0" y="568"/>
                    </a:cubicBezTo>
                    <a:lnTo>
                      <a:pt x="11" y="579"/>
                    </a:lnTo>
                    <a:cubicBezTo>
                      <a:pt x="100" y="534"/>
                      <a:pt x="189" y="490"/>
                      <a:pt x="278" y="457"/>
                    </a:cubicBezTo>
                    <a:cubicBezTo>
                      <a:pt x="367" y="423"/>
                      <a:pt x="468" y="379"/>
                      <a:pt x="557" y="346"/>
                    </a:cubicBezTo>
                    <a:cubicBezTo>
                      <a:pt x="645" y="301"/>
                      <a:pt x="745" y="267"/>
                      <a:pt x="823" y="212"/>
                    </a:cubicBezTo>
                    <a:cubicBezTo>
                      <a:pt x="912" y="156"/>
                      <a:pt x="990" y="89"/>
                      <a:pt x="1057" y="12"/>
                    </a:cubicBezTo>
                    <a:lnTo>
                      <a:pt x="1046"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20"/>
              <p:cNvSpPr/>
              <p:nvPr/>
            </p:nvSpPr>
            <p:spPr>
              <a:xfrm>
                <a:off x="755563" y="3636803"/>
                <a:ext cx="114117" cy="80730"/>
              </a:xfrm>
              <a:custGeom>
                <a:avLst/>
                <a:gdLst/>
                <a:ahLst/>
                <a:cxnLst/>
                <a:rect l="l" t="t" r="r" b="b"/>
                <a:pathLst>
                  <a:path w="3271" h="2314" extrusionOk="0">
                    <a:moveTo>
                      <a:pt x="3259" y="0"/>
                    </a:moveTo>
                    <a:cubicBezTo>
                      <a:pt x="3004" y="223"/>
                      <a:pt x="2714" y="390"/>
                      <a:pt x="2414" y="534"/>
                    </a:cubicBezTo>
                    <a:cubicBezTo>
                      <a:pt x="2114" y="690"/>
                      <a:pt x="1802" y="823"/>
                      <a:pt x="1502" y="968"/>
                    </a:cubicBezTo>
                    <a:cubicBezTo>
                      <a:pt x="1190" y="1124"/>
                      <a:pt x="890" y="1268"/>
                      <a:pt x="624" y="1491"/>
                    </a:cubicBezTo>
                    <a:cubicBezTo>
                      <a:pt x="357" y="1713"/>
                      <a:pt x="123" y="1992"/>
                      <a:pt x="1" y="2303"/>
                    </a:cubicBezTo>
                    <a:lnTo>
                      <a:pt x="11" y="2314"/>
                    </a:lnTo>
                    <a:cubicBezTo>
                      <a:pt x="201" y="2036"/>
                      <a:pt x="446" y="1802"/>
                      <a:pt x="701" y="1602"/>
                    </a:cubicBezTo>
                    <a:cubicBezTo>
                      <a:pt x="968" y="1402"/>
                      <a:pt x="1246" y="1224"/>
                      <a:pt x="1546" y="1068"/>
                    </a:cubicBezTo>
                    <a:cubicBezTo>
                      <a:pt x="1847" y="912"/>
                      <a:pt x="2147" y="768"/>
                      <a:pt x="2448" y="601"/>
                    </a:cubicBezTo>
                    <a:cubicBezTo>
                      <a:pt x="2737" y="434"/>
                      <a:pt x="3026" y="245"/>
                      <a:pt x="3271" y="12"/>
                    </a:cubicBezTo>
                    <a:lnTo>
                      <a:pt x="3259"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20"/>
              <p:cNvSpPr/>
              <p:nvPr/>
            </p:nvSpPr>
            <p:spPr>
              <a:xfrm>
                <a:off x="811454" y="3640675"/>
                <a:ext cx="59379" cy="59413"/>
              </a:xfrm>
              <a:custGeom>
                <a:avLst/>
                <a:gdLst/>
                <a:ahLst/>
                <a:cxnLst/>
                <a:rect l="l" t="t" r="r" b="b"/>
                <a:pathLst>
                  <a:path w="1702" h="1703" extrusionOk="0">
                    <a:moveTo>
                      <a:pt x="1691" y="0"/>
                    </a:moveTo>
                    <a:cubicBezTo>
                      <a:pt x="1613" y="178"/>
                      <a:pt x="1468" y="334"/>
                      <a:pt x="1323" y="468"/>
                    </a:cubicBezTo>
                    <a:cubicBezTo>
                      <a:pt x="1168" y="601"/>
                      <a:pt x="1001" y="712"/>
                      <a:pt x="834" y="813"/>
                    </a:cubicBezTo>
                    <a:cubicBezTo>
                      <a:pt x="656" y="924"/>
                      <a:pt x="478" y="1035"/>
                      <a:pt x="334" y="1179"/>
                    </a:cubicBezTo>
                    <a:cubicBezTo>
                      <a:pt x="178" y="1324"/>
                      <a:pt x="55" y="1502"/>
                      <a:pt x="0" y="1703"/>
                    </a:cubicBezTo>
                    <a:lnTo>
                      <a:pt x="11" y="1703"/>
                    </a:lnTo>
                    <a:cubicBezTo>
                      <a:pt x="122" y="1535"/>
                      <a:pt x="256" y="1391"/>
                      <a:pt x="401" y="1258"/>
                    </a:cubicBezTo>
                    <a:cubicBezTo>
                      <a:pt x="556" y="1135"/>
                      <a:pt x="712" y="1013"/>
                      <a:pt x="878" y="890"/>
                    </a:cubicBezTo>
                    <a:cubicBezTo>
                      <a:pt x="1046" y="768"/>
                      <a:pt x="1212" y="645"/>
                      <a:pt x="1357" y="501"/>
                    </a:cubicBezTo>
                    <a:cubicBezTo>
                      <a:pt x="1501" y="368"/>
                      <a:pt x="1635" y="190"/>
                      <a:pt x="170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20"/>
              <p:cNvSpPr/>
              <p:nvPr/>
            </p:nvSpPr>
            <p:spPr>
              <a:xfrm>
                <a:off x="806395" y="3649991"/>
                <a:ext cx="61332" cy="68728"/>
              </a:xfrm>
              <a:custGeom>
                <a:avLst/>
                <a:gdLst/>
                <a:ahLst/>
                <a:cxnLst/>
                <a:rect l="l" t="t" r="r" b="b"/>
                <a:pathLst>
                  <a:path w="1758" h="1970" extrusionOk="0">
                    <a:moveTo>
                      <a:pt x="1747" y="0"/>
                    </a:moveTo>
                    <a:cubicBezTo>
                      <a:pt x="1636" y="190"/>
                      <a:pt x="1480" y="346"/>
                      <a:pt x="1313" y="490"/>
                    </a:cubicBezTo>
                    <a:cubicBezTo>
                      <a:pt x="1146" y="635"/>
                      <a:pt x="979" y="779"/>
                      <a:pt x="823" y="935"/>
                    </a:cubicBezTo>
                    <a:cubicBezTo>
                      <a:pt x="668" y="1090"/>
                      <a:pt x="512" y="1246"/>
                      <a:pt x="368" y="1413"/>
                    </a:cubicBezTo>
                    <a:cubicBezTo>
                      <a:pt x="234" y="1591"/>
                      <a:pt x="101" y="1769"/>
                      <a:pt x="0" y="1958"/>
                    </a:cubicBezTo>
                    <a:lnTo>
                      <a:pt x="0" y="1969"/>
                    </a:lnTo>
                    <a:cubicBezTo>
                      <a:pt x="145" y="1802"/>
                      <a:pt x="289" y="1624"/>
                      <a:pt x="434" y="1468"/>
                    </a:cubicBezTo>
                    <a:cubicBezTo>
                      <a:pt x="579" y="1302"/>
                      <a:pt x="724" y="1135"/>
                      <a:pt x="868" y="979"/>
                    </a:cubicBezTo>
                    <a:cubicBezTo>
                      <a:pt x="1023" y="823"/>
                      <a:pt x="1179" y="679"/>
                      <a:pt x="1346" y="524"/>
                    </a:cubicBezTo>
                    <a:cubicBezTo>
                      <a:pt x="1502" y="368"/>
                      <a:pt x="1646" y="201"/>
                      <a:pt x="1758" y="12"/>
                    </a:cubicBezTo>
                    <a:lnTo>
                      <a:pt x="1747"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20"/>
              <p:cNvSpPr/>
              <p:nvPr/>
            </p:nvSpPr>
            <p:spPr>
              <a:xfrm>
                <a:off x="697369" y="3497319"/>
                <a:ext cx="170356" cy="132154"/>
              </a:xfrm>
              <a:custGeom>
                <a:avLst/>
                <a:gdLst/>
                <a:ahLst/>
                <a:cxnLst/>
                <a:rect l="l" t="t" r="r" b="b"/>
                <a:pathLst>
                  <a:path w="4883" h="3788" extrusionOk="0">
                    <a:moveTo>
                      <a:pt x="1600" y="1"/>
                    </a:moveTo>
                    <a:cubicBezTo>
                      <a:pt x="1528" y="1"/>
                      <a:pt x="1455" y="10"/>
                      <a:pt x="1380" y="28"/>
                    </a:cubicBezTo>
                    <a:cubicBezTo>
                      <a:pt x="935" y="139"/>
                      <a:pt x="935" y="239"/>
                      <a:pt x="623" y="439"/>
                    </a:cubicBezTo>
                    <a:cubicBezTo>
                      <a:pt x="312" y="651"/>
                      <a:pt x="223" y="1007"/>
                      <a:pt x="156" y="1440"/>
                    </a:cubicBezTo>
                    <a:cubicBezTo>
                      <a:pt x="89" y="1874"/>
                      <a:pt x="0" y="2419"/>
                      <a:pt x="356" y="2742"/>
                    </a:cubicBezTo>
                    <a:cubicBezTo>
                      <a:pt x="701" y="3053"/>
                      <a:pt x="1068" y="3164"/>
                      <a:pt x="1323" y="3231"/>
                    </a:cubicBezTo>
                    <a:cubicBezTo>
                      <a:pt x="1580" y="3298"/>
                      <a:pt x="2091" y="3454"/>
                      <a:pt x="2380" y="3454"/>
                    </a:cubicBezTo>
                    <a:cubicBezTo>
                      <a:pt x="2658" y="3464"/>
                      <a:pt x="3515" y="3565"/>
                      <a:pt x="3904" y="3620"/>
                    </a:cubicBezTo>
                    <a:cubicBezTo>
                      <a:pt x="4304" y="3676"/>
                      <a:pt x="4605" y="3787"/>
                      <a:pt x="4605" y="3787"/>
                    </a:cubicBezTo>
                    <a:lnTo>
                      <a:pt x="4883" y="3108"/>
                    </a:lnTo>
                    <a:cubicBezTo>
                      <a:pt x="4883" y="3108"/>
                      <a:pt x="4616" y="3086"/>
                      <a:pt x="4215" y="2453"/>
                    </a:cubicBezTo>
                    <a:cubicBezTo>
                      <a:pt x="3826" y="1808"/>
                      <a:pt x="3226" y="884"/>
                      <a:pt x="2714" y="517"/>
                    </a:cubicBezTo>
                    <a:cubicBezTo>
                      <a:pt x="2296" y="220"/>
                      <a:pt x="1964" y="1"/>
                      <a:pt x="1600"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20"/>
              <p:cNvSpPr/>
              <p:nvPr/>
            </p:nvSpPr>
            <p:spPr>
              <a:xfrm>
                <a:off x="758284" y="3598600"/>
                <a:ext cx="108291" cy="30875"/>
              </a:xfrm>
              <a:custGeom>
                <a:avLst/>
                <a:gdLst/>
                <a:ahLst/>
                <a:cxnLst/>
                <a:rect l="l" t="t" r="r" b="b"/>
                <a:pathLst>
                  <a:path w="3104" h="885" extrusionOk="0">
                    <a:moveTo>
                      <a:pt x="2162" y="1"/>
                    </a:moveTo>
                    <a:cubicBezTo>
                      <a:pt x="2146" y="1"/>
                      <a:pt x="2130" y="2"/>
                      <a:pt x="2113" y="5"/>
                    </a:cubicBezTo>
                    <a:cubicBezTo>
                      <a:pt x="2058" y="17"/>
                      <a:pt x="2014" y="39"/>
                      <a:pt x="1958" y="50"/>
                    </a:cubicBezTo>
                    <a:cubicBezTo>
                      <a:pt x="1757" y="128"/>
                      <a:pt x="1547" y="195"/>
                      <a:pt x="1335" y="205"/>
                    </a:cubicBezTo>
                    <a:cubicBezTo>
                      <a:pt x="1213" y="205"/>
                      <a:pt x="1102" y="205"/>
                      <a:pt x="990" y="217"/>
                    </a:cubicBezTo>
                    <a:cubicBezTo>
                      <a:pt x="734" y="250"/>
                      <a:pt x="501" y="361"/>
                      <a:pt x="245" y="406"/>
                    </a:cubicBezTo>
                    <a:cubicBezTo>
                      <a:pt x="167" y="417"/>
                      <a:pt x="78" y="417"/>
                      <a:pt x="0" y="439"/>
                    </a:cubicBezTo>
                    <a:cubicBezTo>
                      <a:pt x="223" y="495"/>
                      <a:pt x="467" y="551"/>
                      <a:pt x="634" y="551"/>
                    </a:cubicBezTo>
                    <a:cubicBezTo>
                      <a:pt x="912" y="561"/>
                      <a:pt x="1769" y="662"/>
                      <a:pt x="2158" y="717"/>
                    </a:cubicBezTo>
                    <a:cubicBezTo>
                      <a:pt x="2558" y="773"/>
                      <a:pt x="2859" y="884"/>
                      <a:pt x="2859" y="884"/>
                    </a:cubicBezTo>
                    <a:lnTo>
                      <a:pt x="3104" y="294"/>
                    </a:lnTo>
                    <a:cubicBezTo>
                      <a:pt x="3015" y="284"/>
                      <a:pt x="2926" y="272"/>
                      <a:pt x="2847" y="239"/>
                    </a:cubicBezTo>
                    <a:cubicBezTo>
                      <a:pt x="2770" y="205"/>
                      <a:pt x="2692" y="139"/>
                      <a:pt x="2614" y="106"/>
                    </a:cubicBezTo>
                    <a:cubicBezTo>
                      <a:pt x="2514" y="50"/>
                      <a:pt x="2402" y="27"/>
                      <a:pt x="2281" y="17"/>
                    </a:cubicBezTo>
                    <a:cubicBezTo>
                      <a:pt x="2241" y="9"/>
                      <a:pt x="2201" y="1"/>
                      <a:pt x="216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20"/>
              <p:cNvSpPr/>
              <p:nvPr/>
            </p:nvSpPr>
            <p:spPr>
              <a:xfrm>
                <a:off x="795510" y="3611020"/>
                <a:ext cx="61367" cy="13955"/>
              </a:xfrm>
              <a:custGeom>
                <a:avLst/>
                <a:gdLst/>
                <a:ahLst/>
                <a:cxnLst/>
                <a:rect l="l" t="t" r="r" b="b"/>
                <a:pathLst>
                  <a:path w="1759" h="400" extrusionOk="0">
                    <a:moveTo>
                      <a:pt x="225" y="0"/>
                    </a:moveTo>
                    <a:cubicBezTo>
                      <a:pt x="149" y="0"/>
                      <a:pt x="73" y="6"/>
                      <a:pt x="1" y="17"/>
                    </a:cubicBezTo>
                    <a:lnTo>
                      <a:pt x="1" y="27"/>
                    </a:lnTo>
                    <a:cubicBezTo>
                      <a:pt x="146" y="39"/>
                      <a:pt x="302" y="50"/>
                      <a:pt x="446" y="83"/>
                    </a:cubicBezTo>
                    <a:cubicBezTo>
                      <a:pt x="591" y="106"/>
                      <a:pt x="735" y="139"/>
                      <a:pt x="880" y="195"/>
                    </a:cubicBezTo>
                    <a:cubicBezTo>
                      <a:pt x="947" y="217"/>
                      <a:pt x="1013" y="250"/>
                      <a:pt x="1091" y="284"/>
                    </a:cubicBezTo>
                    <a:cubicBezTo>
                      <a:pt x="1158" y="306"/>
                      <a:pt x="1224" y="350"/>
                      <a:pt x="1303" y="373"/>
                    </a:cubicBezTo>
                    <a:cubicBezTo>
                      <a:pt x="1368" y="393"/>
                      <a:pt x="1435" y="399"/>
                      <a:pt x="1504" y="399"/>
                    </a:cubicBezTo>
                    <a:cubicBezTo>
                      <a:pt x="1587" y="399"/>
                      <a:pt x="1673" y="390"/>
                      <a:pt x="1758" y="383"/>
                    </a:cubicBezTo>
                    <a:lnTo>
                      <a:pt x="1747" y="373"/>
                    </a:lnTo>
                    <a:cubicBezTo>
                      <a:pt x="1688" y="377"/>
                      <a:pt x="1627" y="381"/>
                      <a:pt x="1567" y="381"/>
                    </a:cubicBezTo>
                    <a:cubicBezTo>
                      <a:pt x="1479" y="381"/>
                      <a:pt x="1392" y="372"/>
                      <a:pt x="1313" y="339"/>
                    </a:cubicBezTo>
                    <a:cubicBezTo>
                      <a:pt x="1236" y="317"/>
                      <a:pt x="1169" y="272"/>
                      <a:pt x="1102" y="239"/>
                    </a:cubicBezTo>
                    <a:lnTo>
                      <a:pt x="902" y="139"/>
                    </a:lnTo>
                    <a:cubicBezTo>
                      <a:pt x="757" y="83"/>
                      <a:pt x="613" y="39"/>
                      <a:pt x="457" y="17"/>
                    </a:cubicBezTo>
                    <a:cubicBezTo>
                      <a:pt x="379" y="6"/>
                      <a:pt x="302" y="0"/>
                      <a:pt x="22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20"/>
              <p:cNvSpPr/>
              <p:nvPr/>
            </p:nvSpPr>
            <p:spPr>
              <a:xfrm>
                <a:off x="778066" y="3537441"/>
                <a:ext cx="82683" cy="75322"/>
              </a:xfrm>
              <a:custGeom>
                <a:avLst/>
                <a:gdLst/>
                <a:ahLst/>
                <a:cxnLst/>
                <a:rect l="l" t="t" r="r" b="b"/>
                <a:pathLst>
                  <a:path w="2370" h="2159" extrusionOk="0">
                    <a:moveTo>
                      <a:pt x="1" y="1"/>
                    </a:moveTo>
                    <a:lnTo>
                      <a:pt x="1" y="12"/>
                    </a:lnTo>
                    <a:cubicBezTo>
                      <a:pt x="268" y="79"/>
                      <a:pt x="468" y="268"/>
                      <a:pt x="679" y="435"/>
                    </a:cubicBezTo>
                    <a:cubicBezTo>
                      <a:pt x="879" y="602"/>
                      <a:pt x="1091" y="779"/>
                      <a:pt x="1279" y="969"/>
                    </a:cubicBezTo>
                    <a:cubicBezTo>
                      <a:pt x="1469" y="1158"/>
                      <a:pt x="1647" y="1369"/>
                      <a:pt x="1803" y="1592"/>
                    </a:cubicBezTo>
                    <a:cubicBezTo>
                      <a:pt x="1880" y="1691"/>
                      <a:pt x="1958" y="1814"/>
                      <a:pt x="2047" y="1914"/>
                    </a:cubicBezTo>
                    <a:cubicBezTo>
                      <a:pt x="2136" y="2014"/>
                      <a:pt x="2236" y="2114"/>
                      <a:pt x="2369" y="2159"/>
                    </a:cubicBezTo>
                    <a:lnTo>
                      <a:pt x="2369" y="2148"/>
                    </a:lnTo>
                    <a:cubicBezTo>
                      <a:pt x="2247" y="2092"/>
                      <a:pt x="2147" y="2003"/>
                      <a:pt x="2069" y="1892"/>
                    </a:cubicBezTo>
                    <a:cubicBezTo>
                      <a:pt x="1991" y="1792"/>
                      <a:pt x="1914" y="1669"/>
                      <a:pt x="1847" y="1558"/>
                    </a:cubicBezTo>
                    <a:cubicBezTo>
                      <a:pt x="1691" y="1325"/>
                      <a:pt x="1524" y="1113"/>
                      <a:pt x="1346" y="913"/>
                    </a:cubicBezTo>
                    <a:cubicBezTo>
                      <a:pt x="1157" y="702"/>
                      <a:pt x="957" y="513"/>
                      <a:pt x="746" y="346"/>
                    </a:cubicBezTo>
                    <a:cubicBezTo>
                      <a:pt x="634" y="268"/>
                      <a:pt x="523" y="190"/>
                      <a:pt x="401" y="124"/>
                    </a:cubicBezTo>
                    <a:cubicBezTo>
                      <a:pt x="334" y="90"/>
                      <a:pt x="268" y="57"/>
                      <a:pt x="212" y="35"/>
                    </a:cubicBezTo>
                    <a:cubicBezTo>
                      <a:pt x="145" y="12"/>
                      <a:pt x="67" y="1"/>
                      <a:pt x="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20"/>
              <p:cNvSpPr/>
              <p:nvPr/>
            </p:nvSpPr>
            <p:spPr>
              <a:xfrm>
                <a:off x="745061" y="3547558"/>
                <a:ext cx="112966" cy="68728"/>
              </a:xfrm>
              <a:custGeom>
                <a:avLst/>
                <a:gdLst/>
                <a:ahLst/>
                <a:cxnLst/>
                <a:rect l="l" t="t" r="r" b="b"/>
                <a:pathLst>
                  <a:path w="3238" h="1970" extrusionOk="0">
                    <a:moveTo>
                      <a:pt x="1" y="0"/>
                    </a:moveTo>
                    <a:cubicBezTo>
                      <a:pt x="101" y="134"/>
                      <a:pt x="235" y="234"/>
                      <a:pt x="379" y="312"/>
                    </a:cubicBezTo>
                    <a:cubicBezTo>
                      <a:pt x="513" y="400"/>
                      <a:pt x="668" y="457"/>
                      <a:pt x="824" y="512"/>
                    </a:cubicBezTo>
                    <a:cubicBezTo>
                      <a:pt x="1113" y="634"/>
                      <a:pt x="1425" y="712"/>
                      <a:pt x="1692" y="879"/>
                    </a:cubicBezTo>
                    <a:cubicBezTo>
                      <a:pt x="1948" y="1046"/>
                      <a:pt x="2159" y="1290"/>
                      <a:pt x="2393" y="1502"/>
                    </a:cubicBezTo>
                    <a:cubicBezTo>
                      <a:pt x="2515" y="1613"/>
                      <a:pt x="2637" y="1713"/>
                      <a:pt x="2781" y="1802"/>
                    </a:cubicBezTo>
                    <a:cubicBezTo>
                      <a:pt x="2915" y="1880"/>
                      <a:pt x="3071" y="1947"/>
                      <a:pt x="3226" y="1969"/>
                    </a:cubicBezTo>
                    <a:lnTo>
                      <a:pt x="3238" y="1958"/>
                    </a:lnTo>
                    <a:cubicBezTo>
                      <a:pt x="3082" y="1925"/>
                      <a:pt x="2937" y="1858"/>
                      <a:pt x="2804" y="1769"/>
                    </a:cubicBezTo>
                    <a:cubicBezTo>
                      <a:pt x="2670" y="1680"/>
                      <a:pt x="2559" y="1569"/>
                      <a:pt x="2448" y="1458"/>
                    </a:cubicBezTo>
                    <a:cubicBezTo>
                      <a:pt x="2215" y="1235"/>
                      <a:pt x="2014" y="979"/>
                      <a:pt x="1748" y="790"/>
                    </a:cubicBezTo>
                    <a:cubicBezTo>
                      <a:pt x="1481" y="601"/>
                      <a:pt x="1169" y="489"/>
                      <a:pt x="868" y="390"/>
                    </a:cubicBezTo>
                    <a:cubicBezTo>
                      <a:pt x="557" y="289"/>
                      <a:pt x="268" y="190"/>
                      <a:pt x="1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20"/>
              <p:cNvSpPr/>
              <p:nvPr/>
            </p:nvSpPr>
            <p:spPr>
              <a:xfrm>
                <a:off x="776879" y="3593227"/>
                <a:ext cx="81951" cy="26514"/>
              </a:xfrm>
              <a:custGeom>
                <a:avLst/>
                <a:gdLst/>
                <a:ahLst/>
                <a:cxnLst/>
                <a:rect l="l" t="t" r="r" b="b"/>
                <a:pathLst>
                  <a:path w="2349" h="760" extrusionOk="0">
                    <a:moveTo>
                      <a:pt x="311" y="1"/>
                    </a:moveTo>
                    <a:cubicBezTo>
                      <a:pt x="206" y="1"/>
                      <a:pt x="101" y="15"/>
                      <a:pt x="1" y="48"/>
                    </a:cubicBezTo>
                    <a:lnTo>
                      <a:pt x="1" y="60"/>
                    </a:lnTo>
                    <a:cubicBezTo>
                      <a:pt x="29" y="58"/>
                      <a:pt x="57" y="57"/>
                      <a:pt x="84" y="57"/>
                    </a:cubicBezTo>
                    <a:cubicBezTo>
                      <a:pt x="265" y="57"/>
                      <a:pt x="438" y="89"/>
                      <a:pt x="602" y="137"/>
                    </a:cubicBezTo>
                    <a:cubicBezTo>
                      <a:pt x="791" y="204"/>
                      <a:pt x="980" y="270"/>
                      <a:pt x="1169" y="359"/>
                    </a:cubicBezTo>
                    <a:cubicBezTo>
                      <a:pt x="1358" y="448"/>
                      <a:pt x="1547" y="537"/>
                      <a:pt x="1736" y="616"/>
                    </a:cubicBezTo>
                    <a:cubicBezTo>
                      <a:pt x="1926" y="693"/>
                      <a:pt x="2136" y="749"/>
                      <a:pt x="2348" y="760"/>
                    </a:cubicBezTo>
                    <a:lnTo>
                      <a:pt x="2348" y="749"/>
                    </a:lnTo>
                    <a:cubicBezTo>
                      <a:pt x="2136" y="727"/>
                      <a:pt x="1936" y="660"/>
                      <a:pt x="1758" y="571"/>
                    </a:cubicBezTo>
                    <a:cubicBezTo>
                      <a:pt x="1570" y="482"/>
                      <a:pt x="1392" y="382"/>
                      <a:pt x="1202" y="293"/>
                    </a:cubicBezTo>
                    <a:cubicBezTo>
                      <a:pt x="1024" y="193"/>
                      <a:pt x="836" y="92"/>
                      <a:pt x="624" y="37"/>
                    </a:cubicBezTo>
                    <a:cubicBezTo>
                      <a:pt x="523" y="15"/>
                      <a:pt x="417" y="1"/>
                      <a:pt x="3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20"/>
              <p:cNvSpPr/>
              <p:nvPr/>
            </p:nvSpPr>
            <p:spPr>
              <a:xfrm>
                <a:off x="830433" y="3434555"/>
                <a:ext cx="114117" cy="179392"/>
              </a:xfrm>
              <a:custGeom>
                <a:avLst/>
                <a:gdLst/>
                <a:ahLst/>
                <a:cxnLst/>
                <a:rect l="l" t="t" r="r" b="b"/>
                <a:pathLst>
                  <a:path w="3271" h="5142" extrusionOk="0">
                    <a:moveTo>
                      <a:pt x="1808" y="0"/>
                    </a:moveTo>
                    <a:cubicBezTo>
                      <a:pt x="1792" y="0"/>
                      <a:pt x="1775" y="1"/>
                      <a:pt x="1758" y="3"/>
                    </a:cubicBezTo>
                    <a:cubicBezTo>
                      <a:pt x="1424" y="36"/>
                      <a:pt x="1313" y="125"/>
                      <a:pt x="1158" y="159"/>
                    </a:cubicBezTo>
                    <a:cubicBezTo>
                      <a:pt x="1002" y="181"/>
                      <a:pt x="502" y="281"/>
                      <a:pt x="257" y="782"/>
                    </a:cubicBezTo>
                    <a:cubicBezTo>
                      <a:pt x="1" y="1293"/>
                      <a:pt x="45" y="2094"/>
                      <a:pt x="257" y="2850"/>
                    </a:cubicBezTo>
                    <a:cubicBezTo>
                      <a:pt x="457" y="3595"/>
                      <a:pt x="746" y="3940"/>
                      <a:pt x="858" y="4274"/>
                    </a:cubicBezTo>
                    <a:cubicBezTo>
                      <a:pt x="957" y="4596"/>
                      <a:pt x="1002" y="5063"/>
                      <a:pt x="1002" y="5063"/>
                    </a:cubicBezTo>
                    <a:lnTo>
                      <a:pt x="2081" y="5141"/>
                    </a:lnTo>
                    <a:cubicBezTo>
                      <a:pt x="2081" y="5141"/>
                      <a:pt x="2059" y="4930"/>
                      <a:pt x="2381" y="4218"/>
                    </a:cubicBezTo>
                    <a:cubicBezTo>
                      <a:pt x="2692" y="3518"/>
                      <a:pt x="2748" y="3562"/>
                      <a:pt x="2826" y="3150"/>
                    </a:cubicBezTo>
                    <a:cubicBezTo>
                      <a:pt x="2904" y="2750"/>
                      <a:pt x="3015" y="1871"/>
                      <a:pt x="3115" y="1516"/>
                    </a:cubicBezTo>
                    <a:cubicBezTo>
                      <a:pt x="3204" y="1160"/>
                      <a:pt x="3271" y="426"/>
                      <a:pt x="3038" y="359"/>
                    </a:cubicBezTo>
                    <a:cubicBezTo>
                      <a:pt x="2815" y="292"/>
                      <a:pt x="2771" y="314"/>
                      <a:pt x="2637" y="281"/>
                    </a:cubicBezTo>
                    <a:cubicBezTo>
                      <a:pt x="2598" y="268"/>
                      <a:pt x="2570" y="263"/>
                      <a:pt x="2548" y="263"/>
                    </a:cubicBezTo>
                    <a:cubicBezTo>
                      <a:pt x="2500" y="263"/>
                      <a:pt x="2473" y="282"/>
                      <a:pt x="2406" y="282"/>
                    </a:cubicBezTo>
                    <a:cubicBezTo>
                      <a:pt x="2395" y="282"/>
                      <a:pt x="2383" y="282"/>
                      <a:pt x="2370" y="281"/>
                    </a:cubicBezTo>
                    <a:cubicBezTo>
                      <a:pt x="2244" y="270"/>
                      <a:pt x="2098" y="0"/>
                      <a:pt x="1808"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20"/>
              <p:cNvSpPr/>
              <p:nvPr/>
            </p:nvSpPr>
            <p:spPr>
              <a:xfrm>
                <a:off x="861484" y="3569364"/>
                <a:ext cx="57076" cy="44586"/>
              </a:xfrm>
              <a:custGeom>
                <a:avLst/>
                <a:gdLst/>
                <a:ahLst/>
                <a:cxnLst/>
                <a:rect l="l" t="t" r="r" b="b"/>
                <a:pathLst>
                  <a:path w="1636" h="1278" extrusionOk="0">
                    <a:moveTo>
                      <a:pt x="1526" y="1"/>
                    </a:moveTo>
                    <a:cubicBezTo>
                      <a:pt x="1485" y="1"/>
                      <a:pt x="1441" y="9"/>
                      <a:pt x="1402" y="20"/>
                    </a:cubicBezTo>
                    <a:cubicBezTo>
                      <a:pt x="1046" y="98"/>
                      <a:pt x="735" y="321"/>
                      <a:pt x="390" y="421"/>
                    </a:cubicBezTo>
                    <a:cubicBezTo>
                      <a:pt x="257" y="454"/>
                      <a:pt x="112" y="477"/>
                      <a:pt x="1" y="554"/>
                    </a:cubicBezTo>
                    <a:cubicBezTo>
                      <a:pt x="79" y="855"/>
                      <a:pt x="112" y="1199"/>
                      <a:pt x="112" y="1199"/>
                    </a:cubicBezTo>
                    <a:lnTo>
                      <a:pt x="1191" y="1277"/>
                    </a:lnTo>
                    <a:cubicBezTo>
                      <a:pt x="1191" y="1277"/>
                      <a:pt x="1169" y="1066"/>
                      <a:pt x="1491" y="354"/>
                    </a:cubicBezTo>
                    <a:cubicBezTo>
                      <a:pt x="1547" y="220"/>
                      <a:pt x="1602" y="121"/>
                      <a:pt x="1636" y="32"/>
                    </a:cubicBezTo>
                    <a:cubicBezTo>
                      <a:pt x="1608" y="9"/>
                      <a:pt x="1569" y="1"/>
                      <a:pt x="152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20"/>
              <p:cNvSpPr/>
              <p:nvPr/>
            </p:nvSpPr>
            <p:spPr>
              <a:xfrm>
                <a:off x="854122" y="3507576"/>
                <a:ext cx="17897" cy="107140"/>
              </a:xfrm>
              <a:custGeom>
                <a:avLst/>
                <a:gdLst/>
                <a:ahLst/>
                <a:cxnLst/>
                <a:rect l="l" t="t" r="r" b="b"/>
                <a:pathLst>
                  <a:path w="513" h="3071" extrusionOk="0">
                    <a:moveTo>
                      <a:pt x="56" y="1"/>
                    </a:moveTo>
                    <a:cubicBezTo>
                      <a:pt x="1" y="256"/>
                      <a:pt x="11" y="523"/>
                      <a:pt x="45" y="779"/>
                    </a:cubicBezTo>
                    <a:cubicBezTo>
                      <a:pt x="78" y="1046"/>
                      <a:pt x="156" y="1302"/>
                      <a:pt x="223" y="1546"/>
                    </a:cubicBezTo>
                    <a:cubicBezTo>
                      <a:pt x="290" y="1803"/>
                      <a:pt x="357" y="2047"/>
                      <a:pt x="401" y="2303"/>
                    </a:cubicBezTo>
                    <a:cubicBezTo>
                      <a:pt x="456" y="2547"/>
                      <a:pt x="490" y="2814"/>
                      <a:pt x="490" y="3071"/>
                    </a:cubicBezTo>
                    <a:cubicBezTo>
                      <a:pt x="512" y="2814"/>
                      <a:pt x="490" y="2547"/>
                      <a:pt x="446" y="2292"/>
                    </a:cubicBezTo>
                    <a:cubicBezTo>
                      <a:pt x="412" y="2036"/>
                      <a:pt x="345" y="1780"/>
                      <a:pt x="290" y="1524"/>
                    </a:cubicBezTo>
                    <a:cubicBezTo>
                      <a:pt x="234" y="1280"/>
                      <a:pt x="179" y="1024"/>
                      <a:pt x="134" y="768"/>
                    </a:cubicBezTo>
                    <a:cubicBezTo>
                      <a:pt x="90" y="523"/>
                      <a:pt x="67" y="268"/>
                      <a:pt x="6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20"/>
              <p:cNvSpPr/>
              <p:nvPr/>
            </p:nvSpPr>
            <p:spPr>
              <a:xfrm>
                <a:off x="874323" y="3492086"/>
                <a:ext cx="14757" cy="129223"/>
              </a:xfrm>
              <a:custGeom>
                <a:avLst/>
                <a:gdLst/>
                <a:ahLst/>
                <a:cxnLst/>
                <a:rect l="l" t="t" r="r" b="b"/>
                <a:pathLst>
                  <a:path w="423" h="3704" extrusionOk="0">
                    <a:moveTo>
                      <a:pt x="400" y="0"/>
                    </a:moveTo>
                    <a:cubicBezTo>
                      <a:pt x="344" y="311"/>
                      <a:pt x="200" y="578"/>
                      <a:pt x="100" y="890"/>
                    </a:cubicBezTo>
                    <a:cubicBezTo>
                      <a:pt x="11" y="1190"/>
                      <a:pt x="0" y="1523"/>
                      <a:pt x="11" y="1835"/>
                    </a:cubicBezTo>
                    <a:cubicBezTo>
                      <a:pt x="11" y="2146"/>
                      <a:pt x="45" y="2458"/>
                      <a:pt x="55" y="2769"/>
                    </a:cubicBezTo>
                    <a:lnTo>
                      <a:pt x="134" y="3703"/>
                    </a:lnTo>
                    <a:lnTo>
                      <a:pt x="144" y="3703"/>
                    </a:lnTo>
                    <a:lnTo>
                      <a:pt x="122" y="2769"/>
                    </a:lnTo>
                    <a:cubicBezTo>
                      <a:pt x="111" y="2458"/>
                      <a:pt x="100" y="2136"/>
                      <a:pt x="100" y="1835"/>
                    </a:cubicBezTo>
                    <a:cubicBezTo>
                      <a:pt x="111" y="1523"/>
                      <a:pt x="144" y="1212"/>
                      <a:pt x="223" y="923"/>
                    </a:cubicBezTo>
                    <a:cubicBezTo>
                      <a:pt x="255" y="779"/>
                      <a:pt x="311" y="623"/>
                      <a:pt x="344" y="467"/>
                    </a:cubicBezTo>
                    <a:cubicBezTo>
                      <a:pt x="367" y="400"/>
                      <a:pt x="389" y="322"/>
                      <a:pt x="400" y="245"/>
                    </a:cubicBezTo>
                    <a:cubicBezTo>
                      <a:pt x="411" y="166"/>
                      <a:pt x="423" y="77"/>
                      <a:pt x="41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20"/>
              <p:cNvSpPr/>
              <p:nvPr/>
            </p:nvSpPr>
            <p:spPr>
              <a:xfrm>
                <a:off x="883219" y="3493202"/>
                <a:ext cx="32620" cy="125002"/>
              </a:xfrm>
              <a:custGeom>
                <a:avLst/>
                <a:gdLst/>
                <a:ahLst/>
                <a:cxnLst/>
                <a:rect l="l" t="t" r="r" b="b"/>
                <a:pathLst>
                  <a:path w="935" h="3583" extrusionOk="0">
                    <a:moveTo>
                      <a:pt x="924" y="1"/>
                    </a:moveTo>
                    <a:cubicBezTo>
                      <a:pt x="757" y="268"/>
                      <a:pt x="613" y="546"/>
                      <a:pt x="512" y="836"/>
                    </a:cubicBezTo>
                    <a:cubicBezTo>
                      <a:pt x="401" y="1135"/>
                      <a:pt x="312" y="1436"/>
                      <a:pt x="267" y="1748"/>
                    </a:cubicBezTo>
                    <a:cubicBezTo>
                      <a:pt x="234" y="1903"/>
                      <a:pt x="212" y="2059"/>
                      <a:pt x="201" y="2215"/>
                    </a:cubicBezTo>
                    <a:lnTo>
                      <a:pt x="190" y="2448"/>
                    </a:lnTo>
                    <a:cubicBezTo>
                      <a:pt x="190" y="2526"/>
                      <a:pt x="178" y="2604"/>
                      <a:pt x="178" y="2682"/>
                    </a:cubicBezTo>
                    <a:cubicBezTo>
                      <a:pt x="168" y="2993"/>
                      <a:pt x="134" y="3293"/>
                      <a:pt x="0" y="3582"/>
                    </a:cubicBezTo>
                    <a:lnTo>
                      <a:pt x="12" y="3582"/>
                    </a:lnTo>
                    <a:cubicBezTo>
                      <a:pt x="112" y="3460"/>
                      <a:pt x="178" y="3315"/>
                      <a:pt x="223" y="3160"/>
                    </a:cubicBezTo>
                    <a:cubicBezTo>
                      <a:pt x="279" y="3016"/>
                      <a:pt x="301" y="2848"/>
                      <a:pt x="312" y="2693"/>
                    </a:cubicBezTo>
                    <a:cubicBezTo>
                      <a:pt x="346" y="2381"/>
                      <a:pt x="323" y="2070"/>
                      <a:pt x="368" y="1770"/>
                    </a:cubicBezTo>
                    <a:cubicBezTo>
                      <a:pt x="412" y="1458"/>
                      <a:pt x="479" y="1158"/>
                      <a:pt x="568" y="858"/>
                    </a:cubicBezTo>
                    <a:cubicBezTo>
                      <a:pt x="668" y="569"/>
                      <a:pt x="791" y="279"/>
                      <a:pt x="935" y="13"/>
                    </a:cubicBezTo>
                    <a:lnTo>
                      <a:pt x="92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20"/>
              <p:cNvSpPr/>
              <p:nvPr/>
            </p:nvSpPr>
            <p:spPr>
              <a:xfrm>
                <a:off x="891383" y="3517275"/>
                <a:ext cx="34539" cy="102883"/>
              </a:xfrm>
              <a:custGeom>
                <a:avLst/>
                <a:gdLst/>
                <a:ahLst/>
                <a:cxnLst/>
                <a:rect l="l" t="t" r="r" b="b"/>
                <a:pathLst>
                  <a:path w="990" h="2949" extrusionOk="0">
                    <a:moveTo>
                      <a:pt x="979" y="1"/>
                    </a:moveTo>
                    <a:cubicBezTo>
                      <a:pt x="935" y="257"/>
                      <a:pt x="879" y="512"/>
                      <a:pt x="801" y="757"/>
                    </a:cubicBezTo>
                    <a:cubicBezTo>
                      <a:pt x="734" y="1013"/>
                      <a:pt x="656" y="1258"/>
                      <a:pt x="567" y="1502"/>
                    </a:cubicBezTo>
                    <a:cubicBezTo>
                      <a:pt x="512" y="1614"/>
                      <a:pt x="456" y="1736"/>
                      <a:pt x="401" y="1847"/>
                    </a:cubicBezTo>
                    <a:cubicBezTo>
                      <a:pt x="345" y="1970"/>
                      <a:pt x="278" y="2081"/>
                      <a:pt x="223" y="2192"/>
                    </a:cubicBezTo>
                    <a:cubicBezTo>
                      <a:pt x="156" y="2314"/>
                      <a:pt x="100" y="2425"/>
                      <a:pt x="56" y="2559"/>
                    </a:cubicBezTo>
                    <a:cubicBezTo>
                      <a:pt x="23" y="2681"/>
                      <a:pt x="0" y="2815"/>
                      <a:pt x="0" y="2948"/>
                    </a:cubicBezTo>
                    <a:lnTo>
                      <a:pt x="11" y="2948"/>
                    </a:lnTo>
                    <a:cubicBezTo>
                      <a:pt x="11" y="2815"/>
                      <a:pt x="33" y="2681"/>
                      <a:pt x="89" y="2559"/>
                    </a:cubicBezTo>
                    <a:cubicBezTo>
                      <a:pt x="134" y="2447"/>
                      <a:pt x="189" y="2326"/>
                      <a:pt x="256" y="2214"/>
                    </a:cubicBezTo>
                    <a:lnTo>
                      <a:pt x="456" y="1881"/>
                    </a:lnTo>
                    <a:cubicBezTo>
                      <a:pt x="512" y="1758"/>
                      <a:pt x="579" y="1647"/>
                      <a:pt x="634" y="1525"/>
                    </a:cubicBezTo>
                    <a:cubicBezTo>
                      <a:pt x="734" y="1291"/>
                      <a:pt x="834" y="1035"/>
                      <a:pt x="890" y="779"/>
                    </a:cubicBezTo>
                    <a:cubicBezTo>
                      <a:pt x="945" y="524"/>
                      <a:pt x="990" y="267"/>
                      <a:pt x="99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20"/>
              <p:cNvSpPr/>
              <p:nvPr/>
            </p:nvSpPr>
            <p:spPr>
              <a:xfrm>
                <a:off x="846377" y="3642629"/>
                <a:ext cx="145132" cy="173565"/>
              </a:xfrm>
              <a:custGeom>
                <a:avLst/>
                <a:gdLst/>
                <a:ahLst/>
                <a:cxnLst/>
                <a:rect l="l" t="t" r="r" b="b"/>
                <a:pathLst>
                  <a:path w="4160" h="4975" extrusionOk="0">
                    <a:moveTo>
                      <a:pt x="1301" y="0"/>
                    </a:moveTo>
                    <a:lnTo>
                      <a:pt x="567" y="134"/>
                    </a:lnTo>
                    <a:cubicBezTo>
                      <a:pt x="567" y="134"/>
                      <a:pt x="534" y="634"/>
                      <a:pt x="401" y="1157"/>
                    </a:cubicBezTo>
                    <a:cubicBezTo>
                      <a:pt x="256" y="1679"/>
                      <a:pt x="0" y="2648"/>
                      <a:pt x="0" y="3059"/>
                    </a:cubicBezTo>
                    <a:cubicBezTo>
                      <a:pt x="0" y="3481"/>
                      <a:pt x="122" y="4260"/>
                      <a:pt x="289" y="4549"/>
                    </a:cubicBezTo>
                    <a:cubicBezTo>
                      <a:pt x="445" y="4838"/>
                      <a:pt x="601" y="4838"/>
                      <a:pt x="890" y="4916"/>
                    </a:cubicBezTo>
                    <a:cubicBezTo>
                      <a:pt x="1029" y="4955"/>
                      <a:pt x="1157" y="4975"/>
                      <a:pt x="1285" y="4975"/>
                    </a:cubicBezTo>
                    <a:cubicBezTo>
                      <a:pt x="1413" y="4975"/>
                      <a:pt x="1540" y="4955"/>
                      <a:pt x="1679" y="4916"/>
                    </a:cubicBezTo>
                    <a:cubicBezTo>
                      <a:pt x="1958" y="4850"/>
                      <a:pt x="2937" y="4371"/>
                      <a:pt x="3236" y="4338"/>
                    </a:cubicBezTo>
                    <a:cubicBezTo>
                      <a:pt x="3548" y="4316"/>
                      <a:pt x="3871" y="4160"/>
                      <a:pt x="3970" y="4015"/>
                    </a:cubicBezTo>
                    <a:cubicBezTo>
                      <a:pt x="4082" y="3882"/>
                      <a:pt x="4160" y="3738"/>
                      <a:pt x="4026" y="3592"/>
                    </a:cubicBezTo>
                    <a:cubicBezTo>
                      <a:pt x="3893" y="3448"/>
                      <a:pt x="3370" y="2648"/>
                      <a:pt x="3025" y="2492"/>
                    </a:cubicBezTo>
                    <a:cubicBezTo>
                      <a:pt x="2680" y="2336"/>
                      <a:pt x="2358" y="1969"/>
                      <a:pt x="2280" y="1791"/>
                    </a:cubicBezTo>
                    <a:cubicBezTo>
                      <a:pt x="2191" y="1613"/>
                      <a:pt x="1968" y="1291"/>
                      <a:pt x="1802" y="879"/>
                    </a:cubicBezTo>
                    <a:cubicBezTo>
                      <a:pt x="1635" y="468"/>
                      <a:pt x="1301" y="0"/>
                      <a:pt x="1301"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20"/>
              <p:cNvSpPr/>
              <p:nvPr/>
            </p:nvSpPr>
            <p:spPr>
              <a:xfrm>
                <a:off x="871985" y="3642629"/>
                <a:ext cx="119525" cy="145516"/>
              </a:xfrm>
              <a:custGeom>
                <a:avLst/>
                <a:gdLst/>
                <a:ahLst/>
                <a:cxnLst/>
                <a:rect l="l" t="t" r="r" b="b"/>
                <a:pathLst>
                  <a:path w="3426" h="4171" extrusionOk="0">
                    <a:moveTo>
                      <a:pt x="567" y="0"/>
                    </a:moveTo>
                    <a:lnTo>
                      <a:pt x="0" y="112"/>
                    </a:lnTo>
                    <a:lnTo>
                      <a:pt x="100" y="278"/>
                    </a:lnTo>
                    <a:cubicBezTo>
                      <a:pt x="267" y="589"/>
                      <a:pt x="356" y="935"/>
                      <a:pt x="456" y="1279"/>
                    </a:cubicBezTo>
                    <a:cubicBezTo>
                      <a:pt x="534" y="1568"/>
                      <a:pt x="612" y="1869"/>
                      <a:pt x="779" y="2136"/>
                    </a:cubicBezTo>
                    <a:cubicBezTo>
                      <a:pt x="856" y="2280"/>
                      <a:pt x="968" y="2414"/>
                      <a:pt x="1056" y="2536"/>
                    </a:cubicBezTo>
                    <a:cubicBezTo>
                      <a:pt x="1145" y="2658"/>
                      <a:pt x="1234" y="2792"/>
                      <a:pt x="1357" y="2892"/>
                    </a:cubicBezTo>
                    <a:cubicBezTo>
                      <a:pt x="1435" y="2970"/>
                      <a:pt x="1546" y="3026"/>
                      <a:pt x="1657" y="3070"/>
                    </a:cubicBezTo>
                    <a:cubicBezTo>
                      <a:pt x="1735" y="3092"/>
                      <a:pt x="1802" y="3092"/>
                      <a:pt x="1880" y="3115"/>
                    </a:cubicBezTo>
                    <a:cubicBezTo>
                      <a:pt x="2002" y="3148"/>
                      <a:pt x="2136" y="3214"/>
                      <a:pt x="2269" y="3259"/>
                    </a:cubicBezTo>
                    <a:cubicBezTo>
                      <a:pt x="2391" y="3303"/>
                      <a:pt x="2469" y="3404"/>
                      <a:pt x="2581" y="3481"/>
                    </a:cubicBezTo>
                    <a:cubicBezTo>
                      <a:pt x="2670" y="3548"/>
                      <a:pt x="2670" y="3649"/>
                      <a:pt x="2692" y="3748"/>
                    </a:cubicBezTo>
                    <a:cubicBezTo>
                      <a:pt x="2736" y="3904"/>
                      <a:pt x="2781" y="4037"/>
                      <a:pt x="2937" y="4126"/>
                    </a:cubicBezTo>
                    <a:cubicBezTo>
                      <a:pt x="2969" y="4149"/>
                      <a:pt x="3014" y="4160"/>
                      <a:pt x="3058" y="4171"/>
                    </a:cubicBezTo>
                    <a:cubicBezTo>
                      <a:pt x="3137" y="4126"/>
                      <a:pt x="3204" y="4071"/>
                      <a:pt x="3236" y="4015"/>
                    </a:cubicBezTo>
                    <a:cubicBezTo>
                      <a:pt x="3348" y="3882"/>
                      <a:pt x="3426" y="3738"/>
                      <a:pt x="3292" y="3592"/>
                    </a:cubicBezTo>
                    <a:cubicBezTo>
                      <a:pt x="3159" y="3448"/>
                      <a:pt x="2636" y="2648"/>
                      <a:pt x="2291" y="2492"/>
                    </a:cubicBezTo>
                    <a:cubicBezTo>
                      <a:pt x="1946" y="2336"/>
                      <a:pt x="1624" y="1969"/>
                      <a:pt x="1546" y="1791"/>
                    </a:cubicBezTo>
                    <a:cubicBezTo>
                      <a:pt x="1457" y="1613"/>
                      <a:pt x="1234" y="1291"/>
                      <a:pt x="1068" y="879"/>
                    </a:cubicBezTo>
                    <a:cubicBezTo>
                      <a:pt x="901" y="468"/>
                      <a:pt x="567" y="0"/>
                      <a:pt x="56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20"/>
              <p:cNvSpPr/>
              <p:nvPr/>
            </p:nvSpPr>
            <p:spPr>
              <a:xfrm>
                <a:off x="863054" y="3640292"/>
                <a:ext cx="9734" cy="77660"/>
              </a:xfrm>
              <a:custGeom>
                <a:avLst/>
                <a:gdLst/>
                <a:ahLst/>
                <a:cxnLst/>
                <a:rect l="l" t="t" r="r" b="b"/>
                <a:pathLst>
                  <a:path w="279" h="2226" extrusionOk="0">
                    <a:moveTo>
                      <a:pt x="245" y="1"/>
                    </a:moveTo>
                    <a:lnTo>
                      <a:pt x="245" y="1"/>
                    </a:lnTo>
                    <a:cubicBezTo>
                      <a:pt x="256" y="189"/>
                      <a:pt x="245" y="367"/>
                      <a:pt x="212" y="557"/>
                    </a:cubicBezTo>
                    <a:cubicBezTo>
                      <a:pt x="178" y="735"/>
                      <a:pt x="134" y="923"/>
                      <a:pt x="89" y="1101"/>
                    </a:cubicBezTo>
                    <a:cubicBezTo>
                      <a:pt x="45" y="1291"/>
                      <a:pt x="0" y="1469"/>
                      <a:pt x="0" y="1669"/>
                    </a:cubicBezTo>
                    <a:cubicBezTo>
                      <a:pt x="0" y="1858"/>
                      <a:pt x="22" y="2058"/>
                      <a:pt x="123" y="2225"/>
                    </a:cubicBezTo>
                    <a:cubicBezTo>
                      <a:pt x="78" y="2036"/>
                      <a:pt x="78" y="1858"/>
                      <a:pt x="89" y="1669"/>
                    </a:cubicBezTo>
                    <a:cubicBezTo>
                      <a:pt x="101" y="1491"/>
                      <a:pt x="123" y="1302"/>
                      <a:pt x="156" y="1113"/>
                    </a:cubicBezTo>
                    <a:cubicBezTo>
                      <a:pt x="190" y="935"/>
                      <a:pt x="223" y="745"/>
                      <a:pt x="256" y="557"/>
                    </a:cubicBezTo>
                    <a:cubicBezTo>
                      <a:pt x="279" y="379"/>
                      <a:pt x="279" y="179"/>
                      <a:pt x="24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20"/>
              <p:cNvSpPr/>
              <p:nvPr/>
            </p:nvSpPr>
            <p:spPr>
              <a:xfrm>
                <a:off x="873904" y="3638338"/>
                <a:ext cx="11304" cy="116838"/>
              </a:xfrm>
              <a:custGeom>
                <a:avLst/>
                <a:gdLst/>
                <a:ahLst/>
                <a:cxnLst/>
                <a:rect l="l" t="t" r="r" b="b"/>
                <a:pathLst>
                  <a:path w="324" h="3349" extrusionOk="0">
                    <a:moveTo>
                      <a:pt x="123" y="1"/>
                    </a:moveTo>
                    <a:lnTo>
                      <a:pt x="112" y="12"/>
                    </a:lnTo>
                    <a:cubicBezTo>
                      <a:pt x="156" y="290"/>
                      <a:pt x="156" y="568"/>
                      <a:pt x="134" y="846"/>
                    </a:cubicBezTo>
                    <a:cubicBezTo>
                      <a:pt x="112" y="1124"/>
                      <a:pt x="57" y="1402"/>
                      <a:pt x="34" y="1681"/>
                    </a:cubicBezTo>
                    <a:lnTo>
                      <a:pt x="0" y="2114"/>
                    </a:lnTo>
                    <a:cubicBezTo>
                      <a:pt x="0" y="2259"/>
                      <a:pt x="12" y="2403"/>
                      <a:pt x="34" y="2537"/>
                    </a:cubicBezTo>
                    <a:cubicBezTo>
                      <a:pt x="79" y="2826"/>
                      <a:pt x="168" y="3104"/>
                      <a:pt x="301" y="3349"/>
                    </a:cubicBezTo>
                    <a:lnTo>
                      <a:pt x="323" y="3349"/>
                    </a:lnTo>
                    <a:cubicBezTo>
                      <a:pt x="245" y="3070"/>
                      <a:pt x="190" y="2803"/>
                      <a:pt x="168" y="2526"/>
                    </a:cubicBezTo>
                    <a:cubicBezTo>
                      <a:pt x="134" y="2247"/>
                      <a:pt x="123" y="1970"/>
                      <a:pt x="146" y="1691"/>
                    </a:cubicBezTo>
                    <a:cubicBezTo>
                      <a:pt x="156" y="1414"/>
                      <a:pt x="190" y="1135"/>
                      <a:pt x="201" y="846"/>
                    </a:cubicBezTo>
                    <a:cubicBezTo>
                      <a:pt x="212" y="568"/>
                      <a:pt x="190" y="279"/>
                      <a:pt x="12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20"/>
              <p:cNvSpPr/>
              <p:nvPr/>
            </p:nvSpPr>
            <p:spPr>
              <a:xfrm>
                <a:off x="881300" y="3634082"/>
                <a:ext cx="36492" cy="100162"/>
              </a:xfrm>
              <a:custGeom>
                <a:avLst/>
                <a:gdLst/>
                <a:ahLst/>
                <a:cxnLst/>
                <a:rect l="l" t="t" r="r" b="b"/>
                <a:pathLst>
                  <a:path w="1046" h="2871" extrusionOk="0">
                    <a:moveTo>
                      <a:pt x="0" y="1"/>
                    </a:moveTo>
                    <a:lnTo>
                      <a:pt x="0" y="1"/>
                    </a:lnTo>
                    <a:cubicBezTo>
                      <a:pt x="134" y="212"/>
                      <a:pt x="211" y="468"/>
                      <a:pt x="256" y="713"/>
                    </a:cubicBezTo>
                    <a:cubicBezTo>
                      <a:pt x="312" y="968"/>
                      <a:pt x="334" y="1224"/>
                      <a:pt x="389" y="1469"/>
                    </a:cubicBezTo>
                    <a:cubicBezTo>
                      <a:pt x="434" y="1724"/>
                      <a:pt x="512" y="1981"/>
                      <a:pt x="634" y="2203"/>
                    </a:cubicBezTo>
                    <a:cubicBezTo>
                      <a:pt x="757" y="2436"/>
                      <a:pt x="890" y="2659"/>
                      <a:pt x="1034" y="2870"/>
                    </a:cubicBezTo>
                    <a:lnTo>
                      <a:pt x="1046" y="2859"/>
                    </a:lnTo>
                    <a:cubicBezTo>
                      <a:pt x="935" y="2636"/>
                      <a:pt x="801" y="2414"/>
                      <a:pt x="690" y="2181"/>
                    </a:cubicBezTo>
                    <a:cubicBezTo>
                      <a:pt x="589" y="1947"/>
                      <a:pt x="490" y="1714"/>
                      <a:pt x="434" y="1457"/>
                    </a:cubicBezTo>
                    <a:cubicBezTo>
                      <a:pt x="378" y="1213"/>
                      <a:pt x="345" y="957"/>
                      <a:pt x="289" y="701"/>
                    </a:cubicBezTo>
                    <a:cubicBezTo>
                      <a:pt x="233" y="456"/>
                      <a:pt x="144" y="212"/>
                      <a:pt x="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20"/>
              <p:cNvSpPr/>
              <p:nvPr/>
            </p:nvSpPr>
            <p:spPr>
              <a:xfrm>
                <a:off x="885557" y="3630593"/>
                <a:ext cx="43470" cy="93150"/>
              </a:xfrm>
              <a:custGeom>
                <a:avLst/>
                <a:gdLst/>
                <a:ahLst/>
                <a:cxnLst/>
                <a:rect l="l" t="t" r="r" b="b"/>
                <a:pathLst>
                  <a:path w="1246" h="2670" extrusionOk="0">
                    <a:moveTo>
                      <a:pt x="0" y="0"/>
                    </a:moveTo>
                    <a:lnTo>
                      <a:pt x="0" y="0"/>
                    </a:lnTo>
                    <a:cubicBezTo>
                      <a:pt x="134" y="200"/>
                      <a:pt x="223" y="434"/>
                      <a:pt x="301" y="668"/>
                    </a:cubicBezTo>
                    <a:cubicBezTo>
                      <a:pt x="368" y="902"/>
                      <a:pt x="434" y="1146"/>
                      <a:pt x="512" y="1379"/>
                    </a:cubicBezTo>
                    <a:cubicBezTo>
                      <a:pt x="590" y="1613"/>
                      <a:pt x="679" y="1847"/>
                      <a:pt x="801" y="2058"/>
                    </a:cubicBezTo>
                    <a:cubicBezTo>
                      <a:pt x="934" y="2281"/>
                      <a:pt x="1068" y="2481"/>
                      <a:pt x="1235" y="2670"/>
                    </a:cubicBezTo>
                    <a:lnTo>
                      <a:pt x="1246" y="2659"/>
                    </a:lnTo>
                    <a:cubicBezTo>
                      <a:pt x="1124" y="2447"/>
                      <a:pt x="990" y="2236"/>
                      <a:pt x="879" y="2024"/>
                    </a:cubicBezTo>
                    <a:cubicBezTo>
                      <a:pt x="768" y="1802"/>
                      <a:pt x="667" y="1580"/>
                      <a:pt x="579" y="1357"/>
                    </a:cubicBezTo>
                    <a:cubicBezTo>
                      <a:pt x="490" y="1124"/>
                      <a:pt x="423" y="890"/>
                      <a:pt x="345" y="657"/>
                    </a:cubicBezTo>
                    <a:cubicBezTo>
                      <a:pt x="256" y="423"/>
                      <a:pt x="156" y="190"/>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20"/>
              <p:cNvSpPr/>
              <p:nvPr/>
            </p:nvSpPr>
            <p:spPr>
              <a:xfrm>
                <a:off x="849482" y="3596053"/>
                <a:ext cx="64437" cy="61821"/>
              </a:xfrm>
              <a:custGeom>
                <a:avLst/>
                <a:gdLst/>
                <a:ahLst/>
                <a:cxnLst/>
                <a:rect l="l" t="t" r="r" b="b"/>
                <a:pathLst>
                  <a:path w="1847" h="1772" extrusionOk="0">
                    <a:moveTo>
                      <a:pt x="757" y="1"/>
                    </a:moveTo>
                    <a:cubicBezTo>
                      <a:pt x="712" y="1"/>
                      <a:pt x="678" y="34"/>
                      <a:pt x="668" y="78"/>
                    </a:cubicBezTo>
                    <a:lnTo>
                      <a:pt x="656" y="78"/>
                    </a:lnTo>
                    <a:cubicBezTo>
                      <a:pt x="650" y="65"/>
                      <a:pt x="640" y="60"/>
                      <a:pt x="628" y="60"/>
                    </a:cubicBezTo>
                    <a:cubicBezTo>
                      <a:pt x="619" y="60"/>
                      <a:pt x="610" y="63"/>
                      <a:pt x="601" y="68"/>
                    </a:cubicBezTo>
                    <a:cubicBezTo>
                      <a:pt x="590" y="71"/>
                      <a:pt x="578" y="72"/>
                      <a:pt x="567" y="72"/>
                    </a:cubicBezTo>
                    <a:cubicBezTo>
                      <a:pt x="545" y="72"/>
                      <a:pt x="523" y="68"/>
                      <a:pt x="500" y="68"/>
                    </a:cubicBezTo>
                    <a:cubicBezTo>
                      <a:pt x="493" y="64"/>
                      <a:pt x="484" y="62"/>
                      <a:pt x="475" y="62"/>
                    </a:cubicBezTo>
                    <a:cubicBezTo>
                      <a:pt x="457" y="62"/>
                      <a:pt x="438" y="68"/>
                      <a:pt x="423" y="68"/>
                    </a:cubicBezTo>
                    <a:cubicBezTo>
                      <a:pt x="389" y="90"/>
                      <a:pt x="367" y="112"/>
                      <a:pt x="356" y="145"/>
                    </a:cubicBezTo>
                    <a:cubicBezTo>
                      <a:pt x="345" y="145"/>
                      <a:pt x="334" y="157"/>
                      <a:pt x="322" y="167"/>
                    </a:cubicBezTo>
                    <a:cubicBezTo>
                      <a:pt x="289" y="189"/>
                      <a:pt x="289" y="234"/>
                      <a:pt x="278" y="268"/>
                    </a:cubicBezTo>
                    <a:cubicBezTo>
                      <a:pt x="245" y="312"/>
                      <a:pt x="167" y="312"/>
                      <a:pt x="156" y="379"/>
                    </a:cubicBezTo>
                    <a:cubicBezTo>
                      <a:pt x="156" y="412"/>
                      <a:pt x="167" y="434"/>
                      <a:pt x="189" y="468"/>
                    </a:cubicBezTo>
                    <a:cubicBezTo>
                      <a:pt x="189" y="479"/>
                      <a:pt x="189" y="479"/>
                      <a:pt x="178" y="490"/>
                    </a:cubicBezTo>
                    <a:cubicBezTo>
                      <a:pt x="178" y="501"/>
                      <a:pt x="144" y="501"/>
                      <a:pt x="134" y="501"/>
                    </a:cubicBezTo>
                    <a:cubicBezTo>
                      <a:pt x="111" y="512"/>
                      <a:pt x="89" y="535"/>
                      <a:pt x="89" y="568"/>
                    </a:cubicBezTo>
                    <a:cubicBezTo>
                      <a:pt x="89" y="601"/>
                      <a:pt x="67" y="612"/>
                      <a:pt x="45" y="646"/>
                    </a:cubicBezTo>
                    <a:cubicBezTo>
                      <a:pt x="22" y="657"/>
                      <a:pt x="0" y="690"/>
                      <a:pt x="0" y="713"/>
                    </a:cubicBezTo>
                    <a:cubicBezTo>
                      <a:pt x="0" y="757"/>
                      <a:pt x="22" y="790"/>
                      <a:pt x="33" y="824"/>
                    </a:cubicBezTo>
                    <a:cubicBezTo>
                      <a:pt x="45" y="868"/>
                      <a:pt x="22" y="913"/>
                      <a:pt x="22" y="957"/>
                    </a:cubicBezTo>
                    <a:cubicBezTo>
                      <a:pt x="33" y="1012"/>
                      <a:pt x="45" y="1057"/>
                      <a:pt x="45" y="1113"/>
                    </a:cubicBezTo>
                    <a:cubicBezTo>
                      <a:pt x="67" y="1190"/>
                      <a:pt x="78" y="1279"/>
                      <a:pt x="122" y="1346"/>
                    </a:cubicBezTo>
                    <a:cubicBezTo>
                      <a:pt x="144" y="1380"/>
                      <a:pt x="178" y="1413"/>
                      <a:pt x="189" y="1447"/>
                    </a:cubicBezTo>
                    <a:cubicBezTo>
                      <a:pt x="211" y="1480"/>
                      <a:pt x="233" y="1502"/>
                      <a:pt x="256" y="1524"/>
                    </a:cubicBezTo>
                    <a:cubicBezTo>
                      <a:pt x="278" y="1546"/>
                      <a:pt x="278" y="1591"/>
                      <a:pt x="300" y="1613"/>
                    </a:cubicBezTo>
                    <a:cubicBezTo>
                      <a:pt x="322" y="1635"/>
                      <a:pt x="356" y="1647"/>
                      <a:pt x="389" y="1647"/>
                    </a:cubicBezTo>
                    <a:cubicBezTo>
                      <a:pt x="403" y="1647"/>
                      <a:pt x="416" y="1645"/>
                      <a:pt x="429" y="1645"/>
                    </a:cubicBezTo>
                    <a:cubicBezTo>
                      <a:pt x="448" y="1645"/>
                      <a:pt x="465" y="1649"/>
                      <a:pt x="478" y="1669"/>
                    </a:cubicBezTo>
                    <a:cubicBezTo>
                      <a:pt x="500" y="1702"/>
                      <a:pt x="523" y="1724"/>
                      <a:pt x="556" y="1747"/>
                    </a:cubicBezTo>
                    <a:cubicBezTo>
                      <a:pt x="590" y="1763"/>
                      <a:pt x="623" y="1772"/>
                      <a:pt x="656" y="1772"/>
                    </a:cubicBezTo>
                    <a:cubicBezTo>
                      <a:pt x="690" y="1772"/>
                      <a:pt x="723" y="1763"/>
                      <a:pt x="757" y="1747"/>
                    </a:cubicBezTo>
                    <a:cubicBezTo>
                      <a:pt x="763" y="1744"/>
                      <a:pt x="770" y="1744"/>
                      <a:pt x="777" y="1744"/>
                    </a:cubicBezTo>
                    <a:cubicBezTo>
                      <a:pt x="806" y="1744"/>
                      <a:pt x="841" y="1758"/>
                      <a:pt x="868" y="1758"/>
                    </a:cubicBezTo>
                    <a:cubicBezTo>
                      <a:pt x="912" y="1769"/>
                      <a:pt x="957" y="1769"/>
                      <a:pt x="1001" y="1769"/>
                    </a:cubicBezTo>
                    <a:cubicBezTo>
                      <a:pt x="1090" y="1758"/>
                      <a:pt x="1179" y="1724"/>
                      <a:pt x="1257" y="1691"/>
                    </a:cubicBezTo>
                    <a:cubicBezTo>
                      <a:pt x="1301" y="1669"/>
                      <a:pt x="1335" y="1647"/>
                      <a:pt x="1379" y="1635"/>
                    </a:cubicBezTo>
                    <a:cubicBezTo>
                      <a:pt x="1424" y="1613"/>
                      <a:pt x="1468" y="1602"/>
                      <a:pt x="1491" y="1569"/>
                    </a:cubicBezTo>
                    <a:cubicBezTo>
                      <a:pt x="1524" y="1546"/>
                      <a:pt x="1535" y="1502"/>
                      <a:pt x="1568" y="1480"/>
                    </a:cubicBezTo>
                    <a:cubicBezTo>
                      <a:pt x="1602" y="1447"/>
                      <a:pt x="1646" y="1435"/>
                      <a:pt x="1679" y="1402"/>
                    </a:cubicBezTo>
                    <a:cubicBezTo>
                      <a:pt x="1701" y="1380"/>
                      <a:pt x="1724" y="1358"/>
                      <a:pt x="1735" y="1324"/>
                    </a:cubicBezTo>
                    <a:lnTo>
                      <a:pt x="1735" y="1269"/>
                    </a:lnTo>
                    <a:cubicBezTo>
                      <a:pt x="1724" y="1246"/>
                      <a:pt x="1724" y="1235"/>
                      <a:pt x="1746" y="1224"/>
                    </a:cubicBezTo>
                    <a:cubicBezTo>
                      <a:pt x="1835" y="1190"/>
                      <a:pt x="1824" y="1113"/>
                      <a:pt x="1802" y="1035"/>
                    </a:cubicBezTo>
                    <a:cubicBezTo>
                      <a:pt x="1780" y="946"/>
                      <a:pt x="1847" y="868"/>
                      <a:pt x="1824" y="779"/>
                    </a:cubicBezTo>
                    <a:cubicBezTo>
                      <a:pt x="1824" y="757"/>
                      <a:pt x="1813" y="746"/>
                      <a:pt x="1802" y="735"/>
                    </a:cubicBezTo>
                    <a:cubicBezTo>
                      <a:pt x="1790" y="713"/>
                      <a:pt x="1780" y="701"/>
                      <a:pt x="1768" y="679"/>
                    </a:cubicBezTo>
                    <a:cubicBezTo>
                      <a:pt x="1758" y="646"/>
                      <a:pt x="1790" y="590"/>
                      <a:pt x="1790" y="557"/>
                    </a:cubicBezTo>
                    <a:cubicBezTo>
                      <a:pt x="1780" y="490"/>
                      <a:pt x="1724" y="456"/>
                      <a:pt x="1669" y="423"/>
                    </a:cubicBezTo>
                    <a:cubicBezTo>
                      <a:pt x="1657" y="423"/>
                      <a:pt x="1646" y="412"/>
                      <a:pt x="1646" y="401"/>
                    </a:cubicBezTo>
                    <a:cubicBezTo>
                      <a:pt x="1635" y="367"/>
                      <a:pt x="1624" y="345"/>
                      <a:pt x="1602" y="323"/>
                    </a:cubicBezTo>
                    <a:cubicBezTo>
                      <a:pt x="1590" y="301"/>
                      <a:pt x="1568" y="290"/>
                      <a:pt x="1546" y="278"/>
                    </a:cubicBezTo>
                    <a:cubicBezTo>
                      <a:pt x="1535" y="278"/>
                      <a:pt x="1491" y="278"/>
                      <a:pt x="1479" y="268"/>
                    </a:cubicBezTo>
                    <a:lnTo>
                      <a:pt x="1479" y="234"/>
                    </a:lnTo>
                    <a:cubicBezTo>
                      <a:pt x="1479" y="223"/>
                      <a:pt x="1468" y="212"/>
                      <a:pt x="1468" y="201"/>
                    </a:cubicBezTo>
                    <a:cubicBezTo>
                      <a:pt x="1457" y="179"/>
                      <a:pt x="1435" y="167"/>
                      <a:pt x="1412" y="145"/>
                    </a:cubicBezTo>
                    <a:cubicBezTo>
                      <a:pt x="1402" y="134"/>
                      <a:pt x="1379" y="123"/>
                      <a:pt x="1357" y="123"/>
                    </a:cubicBezTo>
                    <a:cubicBezTo>
                      <a:pt x="1346" y="123"/>
                      <a:pt x="1257" y="123"/>
                      <a:pt x="1268" y="100"/>
                    </a:cubicBezTo>
                    <a:cubicBezTo>
                      <a:pt x="1279" y="90"/>
                      <a:pt x="1279" y="78"/>
                      <a:pt x="1268" y="68"/>
                    </a:cubicBezTo>
                    <a:cubicBezTo>
                      <a:pt x="1248" y="54"/>
                      <a:pt x="1232" y="49"/>
                      <a:pt x="1216" y="49"/>
                    </a:cubicBezTo>
                    <a:cubicBezTo>
                      <a:pt x="1204" y="49"/>
                      <a:pt x="1193" y="52"/>
                      <a:pt x="1179" y="56"/>
                    </a:cubicBezTo>
                    <a:cubicBezTo>
                      <a:pt x="1157" y="56"/>
                      <a:pt x="1145" y="68"/>
                      <a:pt x="1123" y="68"/>
                    </a:cubicBezTo>
                    <a:cubicBezTo>
                      <a:pt x="1101" y="68"/>
                      <a:pt x="1090" y="34"/>
                      <a:pt x="1068" y="23"/>
                    </a:cubicBezTo>
                    <a:cubicBezTo>
                      <a:pt x="1054" y="18"/>
                      <a:pt x="1040" y="15"/>
                      <a:pt x="1026" y="15"/>
                    </a:cubicBezTo>
                    <a:cubicBezTo>
                      <a:pt x="1006" y="15"/>
                      <a:pt x="987" y="21"/>
                      <a:pt x="967" y="34"/>
                    </a:cubicBezTo>
                    <a:cubicBezTo>
                      <a:pt x="935" y="45"/>
                      <a:pt x="901" y="56"/>
                      <a:pt x="878" y="56"/>
                    </a:cubicBezTo>
                    <a:cubicBezTo>
                      <a:pt x="856" y="56"/>
                      <a:pt x="846" y="56"/>
                      <a:pt x="834" y="45"/>
                    </a:cubicBezTo>
                    <a:cubicBezTo>
                      <a:pt x="823" y="11"/>
                      <a:pt x="789" y="1"/>
                      <a:pt x="757"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20"/>
              <p:cNvSpPr/>
              <p:nvPr/>
            </p:nvSpPr>
            <p:spPr>
              <a:xfrm>
                <a:off x="850250" y="3626720"/>
                <a:ext cx="63251" cy="31155"/>
              </a:xfrm>
              <a:custGeom>
                <a:avLst/>
                <a:gdLst/>
                <a:ahLst/>
                <a:cxnLst/>
                <a:rect l="l" t="t" r="r" b="b"/>
                <a:pathLst>
                  <a:path w="1813" h="893" extrusionOk="0">
                    <a:moveTo>
                      <a:pt x="1802" y="0"/>
                    </a:moveTo>
                    <a:lnTo>
                      <a:pt x="1802" y="0"/>
                    </a:lnTo>
                    <a:cubicBezTo>
                      <a:pt x="1791" y="12"/>
                      <a:pt x="1780" y="12"/>
                      <a:pt x="1768" y="22"/>
                    </a:cubicBezTo>
                    <a:cubicBezTo>
                      <a:pt x="1736" y="56"/>
                      <a:pt x="1736" y="101"/>
                      <a:pt x="1713" y="123"/>
                    </a:cubicBezTo>
                    <a:cubicBezTo>
                      <a:pt x="1702" y="128"/>
                      <a:pt x="1694" y="128"/>
                      <a:pt x="1685" y="128"/>
                    </a:cubicBezTo>
                    <a:cubicBezTo>
                      <a:pt x="1677" y="128"/>
                      <a:pt x="1668" y="128"/>
                      <a:pt x="1657" y="133"/>
                    </a:cubicBezTo>
                    <a:cubicBezTo>
                      <a:pt x="1591" y="156"/>
                      <a:pt x="1558" y="212"/>
                      <a:pt x="1558" y="279"/>
                    </a:cubicBezTo>
                    <a:cubicBezTo>
                      <a:pt x="1535" y="279"/>
                      <a:pt x="1524" y="267"/>
                      <a:pt x="1491" y="267"/>
                    </a:cubicBezTo>
                    <a:cubicBezTo>
                      <a:pt x="1457" y="279"/>
                      <a:pt x="1446" y="323"/>
                      <a:pt x="1413" y="334"/>
                    </a:cubicBezTo>
                    <a:cubicBezTo>
                      <a:pt x="1410" y="336"/>
                      <a:pt x="1408" y="337"/>
                      <a:pt x="1405" y="337"/>
                    </a:cubicBezTo>
                    <a:cubicBezTo>
                      <a:pt x="1393" y="337"/>
                      <a:pt x="1375" y="323"/>
                      <a:pt x="1357" y="323"/>
                    </a:cubicBezTo>
                    <a:cubicBezTo>
                      <a:pt x="1335" y="334"/>
                      <a:pt x="1324" y="356"/>
                      <a:pt x="1313" y="378"/>
                    </a:cubicBezTo>
                    <a:cubicBezTo>
                      <a:pt x="1304" y="413"/>
                      <a:pt x="1295" y="441"/>
                      <a:pt x="1265" y="441"/>
                    </a:cubicBezTo>
                    <a:cubicBezTo>
                      <a:pt x="1257" y="441"/>
                      <a:pt x="1247" y="439"/>
                      <a:pt x="1235" y="434"/>
                    </a:cubicBezTo>
                    <a:cubicBezTo>
                      <a:pt x="1224" y="434"/>
                      <a:pt x="1224" y="423"/>
                      <a:pt x="1224" y="423"/>
                    </a:cubicBezTo>
                    <a:lnTo>
                      <a:pt x="1123" y="423"/>
                    </a:lnTo>
                    <a:cubicBezTo>
                      <a:pt x="1128" y="393"/>
                      <a:pt x="1112" y="383"/>
                      <a:pt x="1090" y="383"/>
                    </a:cubicBezTo>
                    <a:cubicBezTo>
                      <a:pt x="1054" y="383"/>
                      <a:pt x="1000" y="409"/>
                      <a:pt x="979" y="423"/>
                    </a:cubicBezTo>
                    <a:cubicBezTo>
                      <a:pt x="968" y="434"/>
                      <a:pt x="945" y="489"/>
                      <a:pt x="935" y="501"/>
                    </a:cubicBezTo>
                    <a:cubicBezTo>
                      <a:pt x="913" y="501"/>
                      <a:pt x="901" y="489"/>
                      <a:pt x="901" y="479"/>
                    </a:cubicBezTo>
                    <a:cubicBezTo>
                      <a:pt x="890" y="475"/>
                      <a:pt x="880" y="474"/>
                      <a:pt x="871" y="474"/>
                    </a:cubicBezTo>
                    <a:cubicBezTo>
                      <a:pt x="852" y="474"/>
                      <a:pt x="834" y="479"/>
                      <a:pt x="812" y="479"/>
                    </a:cubicBezTo>
                    <a:cubicBezTo>
                      <a:pt x="806" y="481"/>
                      <a:pt x="800" y="482"/>
                      <a:pt x="795" y="482"/>
                    </a:cubicBezTo>
                    <a:cubicBezTo>
                      <a:pt x="774" y="482"/>
                      <a:pt x="761" y="467"/>
                      <a:pt x="735" y="467"/>
                    </a:cubicBezTo>
                    <a:cubicBezTo>
                      <a:pt x="724" y="464"/>
                      <a:pt x="715" y="463"/>
                      <a:pt x="708" y="463"/>
                    </a:cubicBezTo>
                    <a:cubicBezTo>
                      <a:pt x="664" y="463"/>
                      <a:pt x="684" y="516"/>
                      <a:pt x="646" y="545"/>
                    </a:cubicBezTo>
                    <a:cubicBezTo>
                      <a:pt x="631" y="545"/>
                      <a:pt x="616" y="550"/>
                      <a:pt x="601" y="550"/>
                    </a:cubicBezTo>
                    <a:cubicBezTo>
                      <a:pt x="594" y="550"/>
                      <a:pt x="586" y="549"/>
                      <a:pt x="579" y="545"/>
                    </a:cubicBezTo>
                    <a:cubicBezTo>
                      <a:pt x="557" y="534"/>
                      <a:pt x="567" y="523"/>
                      <a:pt x="557" y="512"/>
                    </a:cubicBezTo>
                    <a:cubicBezTo>
                      <a:pt x="534" y="479"/>
                      <a:pt x="523" y="489"/>
                      <a:pt x="490" y="479"/>
                    </a:cubicBezTo>
                    <a:cubicBezTo>
                      <a:pt x="456" y="467"/>
                      <a:pt x="445" y="423"/>
                      <a:pt x="412" y="412"/>
                    </a:cubicBezTo>
                    <a:cubicBezTo>
                      <a:pt x="406" y="406"/>
                      <a:pt x="400" y="404"/>
                      <a:pt x="394" y="404"/>
                    </a:cubicBezTo>
                    <a:cubicBezTo>
                      <a:pt x="380" y="404"/>
                      <a:pt x="363" y="414"/>
                      <a:pt x="341" y="414"/>
                    </a:cubicBezTo>
                    <a:cubicBezTo>
                      <a:pt x="335" y="414"/>
                      <a:pt x="329" y="414"/>
                      <a:pt x="323" y="412"/>
                    </a:cubicBezTo>
                    <a:cubicBezTo>
                      <a:pt x="300" y="412"/>
                      <a:pt x="256" y="390"/>
                      <a:pt x="234" y="378"/>
                    </a:cubicBezTo>
                    <a:cubicBezTo>
                      <a:pt x="189" y="356"/>
                      <a:pt x="167" y="311"/>
                      <a:pt x="145" y="279"/>
                    </a:cubicBezTo>
                    <a:cubicBezTo>
                      <a:pt x="112" y="245"/>
                      <a:pt x="89" y="212"/>
                      <a:pt x="56" y="178"/>
                    </a:cubicBezTo>
                    <a:cubicBezTo>
                      <a:pt x="33" y="145"/>
                      <a:pt x="23" y="111"/>
                      <a:pt x="0" y="78"/>
                    </a:cubicBezTo>
                    <a:lnTo>
                      <a:pt x="0" y="78"/>
                    </a:lnTo>
                    <a:cubicBezTo>
                      <a:pt x="11" y="133"/>
                      <a:pt x="23" y="178"/>
                      <a:pt x="23" y="234"/>
                    </a:cubicBezTo>
                    <a:cubicBezTo>
                      <a:pt x="45" y="311"/>
                      <a:pt x="56" y="400"/>
                      <a:pt x="100" y="467"/>
                    </a:cubicBezTo>
                    <a:cubicBezTo>
                      <a:pt x="122" y="501"/>
                      <a:pt x="156" y="534"/>
                      <a:pt x="167" y="568"/>
                    </a:cubicBezTo>
                    <a:cubicBezTo>
                      <a:pt x="189" y="601"/>
                      <a:pt x="211" y="623"/>
                      <a:pt x="234" y="645"/>
                    </a:cubicBezTo>
                    <a:cubicBezTo>
                      <a:pt x="256" y="667"/>
                      <a:pt x="256" y="712"/>
                      <a:pt x="278" y="734"/>
                    </a:cubicBezTo>
                    <a:cubicBezTo>
                      <a:pt x="300" y="756"/>
                      <a:pt x="334" y="768"/>
                      <a:pt x="367" y="768"/>
                    </a:cubicBezTo>
                    <a:cubicBezTo>
                      <a:pt x="381" y="768"/>
                      <a:pt x="394" y="766"/>
                      <a:pt x="407" y="766"/>
                    </a:cubicBezTo>
                    <a:cubicBezTo>
                      <a:pt x="426" y="766"/>
                      <a:pt x="443" y="770"/>
                      <a:pt x="456" y="790"/>
                    </a:cubicBezTo>
                    <a:cubicBezTo>
                      <a:pt x="478" y="823"/>
                      <a:pt x="501" y="845"/>
                      <a:pt x="534" y="868"/>
                    </a:cubicBezTo>
                    <a:cubicBezTo>
                      <a:pt x="568" y="884"/>
                      <a:pt x="601" y="893"/>
                      <a:pt x="634" y="893"/>
                    </a:cubicBezTo>
                    <a:cubicBezTo>
                      <a:pt x="668" y="893"/>
                      <a:pt x="701" y="884"/>
                      <a:pt x="735" y="868"/>
                    </a:cubicBezTo>
                    <a:cubicBezTo>
                      <a:pt x="741" y="865"/>
                      <a:pt x="748" y="865"/>
                      <a:pt x="755" y="865"/>
                    </a:cubicBezTo>
                    <a:cubicBezTo>
                      <a:pt x="784" y="865"/>
                      <a:pt x="819" y="879"/>
                      <a:pt x="846" y="879"/>
                    </a:cubicBezTo>
                    <a:cubicBezTo>
                      <a:pt x="890" y="890"/>
                      <a:pt x="935" y="890"/>
                      <a:pt x="979" y="890"/>
                    </a:cubicBezTo>
                    <a:cubicBezTo>
                      <a:pt x="1068" y="879"/>
                      <a:pt x="1157" y="845"/>
                      <a:pt x="1235" y="812"/>
                    </a:cubicBezTo>
                    <a:cubicBezTo>
                      <a:pt x="1279" y="790"/>
                      <a:pt x="1313" y="768"/>
                      <a:pt x="1357" y="756"/>
                    </a:cubicBezTo>
                    <a:cubicBezTo>
                      <a:pt x="1402" y="734"/>
                      <a:pt x="1446" y="723"/>
                      <a:pt x="1469" y="690"/>
                    </a:cubicBezTo>
                    <a:cubicBezTo>
                      <a:pt x="1502" y="667"/>
                      <a:pt x="1513" y="623"/>
                      <a:pt x="1546" y="601"/>
                    </a:cubicBezTo>
                    <a:cubicBezTo>
                      <a:pt x="1580" y="568"/>
                      <a:pt x="1624" y="556"/>
                      <a:pt x="1657" y="523"/>
                    </a:cubicBezTo>
                    <a:cubicBezTo>
                      <a:pt x="1679" y="501"/>
                      <a:pt x="1702" y="479"/>
                      <a:pt x="1713" y="445"/>
                    </a:cubicBezTo>
                    <a:lnTo>
                      <a:pt x="1713" y="390"/>
                    </a:lnTo>
                    <a:cubicBezTo>
                      <a:pt x="1702" y="367"/>
                      <a:pt x="1702" y="356"/>
                      <a:pt x="1724" y="345"/>
                    </a:cubicBezTo>
                    <a:cubicBezTo>
                      <a:pt x="1813" y="311"/>
                      <a:pt x="1802" y="234"/>
                      <a:pt x="1780" y="156"/>
                    </a:cubicBezTo>
                    <a:cubicBezTo>
                      <a:pt x="1768" y="101"/>
                      <a:pt x="1791" y="56"/>
                      <a:pt x="18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20"/>
              <p:cNvSpPr/>
              <p:nvPr/>
            </p:nvSpPr>
            <p:spPr>
              <a:xfrm>
                <a:off x="865356" y="3608473"/>
                <a:ext cx="31852" cy="25259"/>
              </a:xfrm>
              <a:custGeom>
                <a:avLst/>
                <a:gdLst/>
                <a:ahLst/>
                <a:cxnLst/>
                <a:rect l="l" t="t" r="r" b="b"/>
                <a:pathLst>
                  <a:path w="913" h="724" extrusionOk="0">
                    <a:moveTo>
                      <a:pt x="401" y="1"/>
                    </a:moveTo>
                    <a:cubicBezTo>
                      <a:pt x="357" y="11"/>
                      <a:pt x="334" y="56"/>
                      <a:pt x="324" y="100"/>
                    </a:cubicBezTo>
                    <a:cubicBezTo>
                      <a:pt x="245" y="100"/>
                      <a:pt x="134" y="156"/>
                      <a:pt x="134" y="234"/>
                    </a:cubicBezTo>
                    <a:cubicBezTo>
                      <a:pt x="90" y="234"/>
                      <a:pt x="45" y="278"/>
                      <a:pt x="23" y="312"/>
                    </a:cubicBezTo>
                    <a:cubicBezTo>
                      <a:pt x="1" y="357"/>
                      <a:pt x="12" y="367"/>
                      <a:pt x="45" y="401"/>
                    </a:cubicBezTo>
                    <a:cubicBezTo>
                      <a:pt x="79" y="446"/>
                      <a:pt x="57" y="456"/>
                      <a:pt x="23" y="501"/>
                    </a:cubicBezTo>
                    <a:cubicBezTo>
                      <a:pt x="1" y="545"/>
                      <a:pt x="1" y="646"/>
                      <a:pt x="35" y="679"/>
                    </a:cubicBezTo>
                    <a:cubicBezTo>
                      <a:pt x="57" y="690"/>
                      <a:pt x="101" y="713"/>
                      <a:pt x="112" y="713"/>
                    </a:cubicBezTo>
                    <a:cubicBezTo>
                      <a:pt x="121" y="715"/>
                      <a:pt x="128" y="715"/>
                      <a:pt x="136" y="715"/>
                    </a:cubicBezTo>
                    <a:cubicBezTo>
                      <a:pt x="166" y="715"/>
                      <a:pt x="187" y="701"/>
                      <a:pt x="223" y="701"/>
                    </a:cubicBezTo>
                    <a:cubicBezTo>
                      <a:pt x="234" y="696"/>
                      <a:pt x="245" y="696"/>
                      <a:pt x="257" y="696"/>
                    </a:cubicBezTo>
                    <a:cubicBezTo>
                      <a:pt x="268" y="696"/>
                      <a:pt x="279" y="696"/>
                      <a:pt x="290" y="690"/>
                    </a:cubicBezTo>
                    <a:cubicBezTo>
                      <a:pt x="302" y="690"/>
                      <a:pt x="334" y="656"/>
                      <a:pt x="346" y="656"/>
                    </a:cubicBezTo>
                    <a:cubicBezTo>
                      <a:pt x="357" y="656"/>
                      <a:pt x="357" y="679"/>
                      <a:pt x="368" y="690"/>
                    </a:cubicBezTo>
                    <a:cubicBezTo>
                      <a:pt x="391" y="713"/>
                      <a:pt x="401" y="723"/>
                      <a:pt x="435" y="723"/>
                    </a:cubicBezTo>
                    <a:lnTo>
                      <a:pt x="512" y="723"/>
                    </a:lnTo>
                    <a:cubicBezTo>
                      <a:pt x="557" y="723"/>
                      <a:pt x="568" y="713"/>
                      <a:pt x="591" y="679"/>
                    </a:cubicBezTo>
                    <a:cubicBezTo>
                      <a:pt x="601" y="656"/>
                      <a:pt x="601" y="624"/>
                      <a:pt x="624" y="612"/>
                    </a:cubicBezTo>
                    <a:cubicBezTo>
                      <a:pt x="631" y="610"/>
                      <a:pt x="638" y="609"/>
                      <a:pt x="646" y="609"/>
                    </a:cubicBezTo>
                    <a:cubicBezTo>
                      <a:pt x="667" y="609"/>
                      <a:pt x="691" y="615"/>
                      <a:pt x="712" y="615"/>
                    </a:cubicBezTo>
                    <a:cubicBezTo>
                      <a:pt x="720" y="615"/>
                      <a:pt x="728" y="615"/>
                      <a:pt x="735" y="612"/>
                    </a:cubicBezTo>
                    <a:cubicBezTo>
                      <a:pt x="791" y="590"/>
                      <a:pt x="824" y="567"/>
                      <a:pt x="835" y="512"/>
                    </a:cubicBezTo>
                    <a:cubicBezTo>
                      <a:pt x="835" y="468"/>
                      <a:pt x="813" y="434"/>
                      <a:pt x="791" y="412"/>
                    </a:cubicBezTo>
                    <a:cubicBezTo>
                      <a:pt x="846" y="367"/>
                      <a:pt x="913" y="312"/>
                      <a:pt x="880" y="234"/>
                    </a:cubicBezTo>
                    <a:cubicBezTo>
                      <a:pt x="868" y="212"/>
                      <a:pt x="858" y="189"/>
                      <a:pt x="824" y="179"/>
                    </a:cubicBezTo>
                    <a:cubicBezTo>
                      <a:pt x="813" y="179"/>
                      <a:pt x="779" y="179"/>
                      <a:pt x="769" y="167"/>
                    </a:cubicBezTo>
                    <a:cubicBezTo>
                      <a:pt x="735" y="145"/>
                      <a:pt x="779" y="123"/>
                      <a:pt x="769" y="100"/>
                    </a:cubicBezTo>
                    <a:cubicBezTo>
                      <a:pt x="761" y="86"/>
                      <a:pt x="722" y="68"/>
                      <a:pt x="695" y="68"/>
                    </a:cubicBezTo>
                    <a:cubicBezTo>
                      <a:pt x="680" y="68"/>
                      <a:pt x="668" y="74"/>
                      <a:pt x="668" y="90"/>
                    </a:cubicBezTo>
                    <a:cubicBezTo>
                      <a:pt x="654" y="85"/>
                      <a:pt x="644" y="82"/>
                      <a:pt x="636" y="82"/>
                    </a:cubicBezTo>
                    <a:cubicBezTo>
                      <a:pt x="624" y="82"/>
                      <a:pt x="614" y="87"/>
                      <a:pt x="601" y="100"/>
                    </a:cubicBezTo>
                    <a:cubicBezTo>
                      <a:pt x="579" y="78"/>
                      <a:pt x="557" y="23"/>
                      <a:pt x="512" y="23"/>
                    </a:cubicBezTo>
                    <a:cubicBezTo>
                      <a:pt x="512" y="37"/>
                      <a:pt x="509" y="42"/>
                      <a:pt x="504" y="42"/>
                    </a:cubicBezTo>
                    <a:cubicBezTo>
                      <a:pt x="494" y="42"/>
                      <a:pt x="476" y="19"/>
                      <a:pt x="468" y="11"/>
                    </a:cubicBezTo>
                    <a:cubicBezTo>
                      <a:pt x="457" y="1"/>
                      <a:pt x="423" y="1"/>
                      <a:pt x="40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ackground">
  <p:cSld name="CUSTOM_1">
    <p:spTree>
      <p:nvGrpSpPr>
        <p:cNvPr id="1" name="Shape 18231"/>
        <p:cNvGrpSpPr/>
        <p:nvPr/>
      </p:nvGrpSpPr>
      <p:grpSpPr>
        <a:xfrm>
          <a:off x="0" y="0"/>
          <a:ext cx="0" cy="0"/>
          <a:chOff x="0" y="0"/>
          <a:chExt cx="0" cy="0"/>
        </a:xfrm>
      </p:grpSpPr>
      <p:grpSp>
        <p:nvGrpSpPr>
          <p:cNvPr id="18232" name="Google Shape;18232;p24"/>
          <p:cNvGrpSpPr/>
          <p:nvPr/>
        </p:nvGrpSpPr>
        <p:grpSpPr>
          <a:xfrm>
            <a:off x="178275" y="177600"/>
            <a:ext cx="8787300" cy="4788300"/>
            <a:chOff x="178275" y="177600"/>
            <a:chExt cx="8787300" cy="4788300"/>
          </a:xfrm>
        </p:grpSpPr>
        <p:sp>
          <p:nvSpPr>
            <p:cNvPr id="18233" name="Google Shape;18233;p24"/>
            <p:cNvSpPr/>
            <p:nvPr/>
          </p:nvSpPr>
          <p:spPr>
            <a:xfrm>
              <a:off x="178275" y="177600"/>
              <a:ext cx="8787300" cy="4788300"/>
            </a:xfrm>
            <a:prstGeom prst="round2DiagRect">
              <a:avLst>
                <a:gd name="adj1" fmla="val 9845"/>
                <a:gd name="adj2" fmla="val 0"/>
              </a:avLst>
            </a:pr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4" name="Google Shape;18234;p24"/>
            <p:cNvSpPr/>
            <p:nvPr/>
          </p:nvSpPr>
          <p:spPr>
            <a:xfrm>
              <a:off x="288825" y="294900"/>
              <a:ext cx="8566500" cy="4551600"/>
            </a:xfrm>
            <a:prstGeom prst="round2DiagRect">
              <a:avLst>
                <a:gd name="adj1" fmla="val 8839"/>
                <a:gd name="adj2" fmla="val 0"/>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35" name="Google Shape;18235;p24"/>
          <p:cNvGrpSpPr/>
          <p:nvPr/>
        </p:nvGrpSpPr>
        <p:grpSpPr>
          <a:xfrm>
            <a:off x="1411283" y="2973727"/>
            <a:ext cx="5804216" cy="3259538"/>
            <a:chOff x="2867131" y="3950497"/>
            <a:chExt cx="3280886" cy="1842484"/>
          </a:xfrm>
        </p:grpSpPr>
        <p:grpSp>
          <p:nvGrpSpPr>
            <p:cNvPr id="18236" name="Google Shape;18236;p24"/>
            <p:cNvGrpSpPr/>
            <p:nvPr/>
          </p:nvGrpSpPr>
          <p:grpSpPr>
            <a:xfrm rot="1470343" flipH="1">
              <a:off x="2986909" y="4684823"/>
              <a:ext cx="2416123" cy="477620"/>
              <a:chOff x="3508294" y="1816922"/>
              <a:chExt cx="659669" cy="130412"/>
            </a:xfrm>
          </p:grpSpPr>
          <p:sp>
            <p:nvSpPr>
              <p:cNvPr id="18237" name="Google Shape;18237;p24"/>
              <p:cNvSpPr/>
              <p:nvPr/>
            </p:nvSpPr>
            <p:spPr>
              <a:xfrm>
                <a:off x="4060055" y="1925181"/>
                <a:ext cx="35" cy="35"/>
              </a:xfrm>
              <a:custGeom>
                <a:avLst/>
                <a:gdLst/>
                <a:ahLst/>
                <a:cxnLst/>
                <a:rect l="l" t="t" r="r" b="b"/>
                <a:pathLst>
                  <a:path w="1" h="1" extrusionOk="0">
                    <a:moveTo>
                      <a:pt x="1" y="1"/>
                    </a:moveTo>
                    <a:lnTo>
                      <a:pt x="1" y="1"/>
                    </a:lnTo>
                    <a:close/>
                  </a:path>
                </a:pathLst>
              </a:custGeom>
              <a:solidFill>
                <a:srgbClr val="7A7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8" name="Google Shape;18238;p24"/>
              <p:cNvSpPr/>
              <p:nvPr/>
            </p:nvSpPr>
            <p:spPr>
              <a:xfrm>
                <a:off x="3508294" y="1848741"/>
                <a:ext cx="629405" cy="63286"/>
              </a:xfrm>
              <a:custGeom>
                <a:avLst/>
                <a:gdLst/>
                <a:ahLst/>
                <a:cxnLst/>
                <a:rect l="l" t="t" r="r" b="b"/>
                <a:pathLst>
                  <a:path w="18041" h="1814" extrusionOk="0">
                    <a:moveTo>
                      <a:pt x="14415" y="0"/>
                    </a:moveTo>
                    <a:cubicBezTo>
                      <a:pt x="14381" y="101"/>
                      <a:pt x="14336" y="200"/>
                      <a:pt x="14281" y="279"/>
                    </a:cubicBezTo>
                    <a:cubicBezTo>
                      <a:pt x="14247" y="323"/>
                      <a:pt x="14214" y="356"/>
                      <a:pt x="14181" y="390"/>
                    </a:cubicBezTo>
                    <a:cubicBezTo>
                      <a:pt x="14158" y="401"/>
                      <a:pt x="14136" y="423"/>
                      <a:pt x="14114" y="434"/>
                    </a:cubicBezTo>
                    <a:lnTo>
                      <a:pt x="14047" y="467"/>
                    </a:lnTo>
                    <a:lnTo>
                      <a:pt x="13503" y="801"/>
                    </a:lnTo>
                    <a:lnTo>
                      <a:pt x="13469" y="801"/>
                    </a:lnTo>
                    <a:cubicBezTo>
                      <a:pt x="13436" y="801"/>
                      <a:pt x="13391" y="801"/>
                      <a:pt x="13358" y="813"/>
                    </a:cubicBezTo>
                    <a:cubicBezTo>
                      <a:pt x="13280" y="813"/>
                      <a:pt x="13202" y="823"/>
                      <a:pt x="13124" y="845"/>
                    </a:cubicBezTo>
                    <a:cubicBezTo>
                      <a:pt x="13047" y="833"/>
                      <a:pt x="12969" y="827"/>
                      <a:pt x="12892" y="827"/>
                    </a:cubicBezTo>
                    <a:cubicBezTo>
                      <a:pt x="12836" y="827"/>
                      <a:pt x="12780" y="830"/>
                      <a:pt x="12724" y="835"/>
                    </a:cubicBezTo>
                    <a:cubicBezTo>
                      <a:pt x="12657" y="845"/>
                      <a:pt x="12579" y="857"/>
                      <a:pt x="12512" y="890"/>
                    </a:cubicBezTo>
                    <a:cubicBezTo>
                      <a:pt x="12502" y="890"/>
                      <a:pt x="12479" y="901"/>
                      <a:pt x="12457" y="901"/>
                    </a:cubicBezTo>
                    <a:cubicBezTo>
                      <a:pt x="12479" y="890"/>
                      <a:pt x="12502" y="868"/>
                      <a:pt x="12524" y="857"/>
                    </a:cubicBezTo>
                    <a:cubicBezTo>
                      <a:pt x="12591" y="790"/>
                      <a:pt x="12657" y="724"/>
                      <a:pt x="12712" y="645"/>
                    </a:cubicBezTo>
                    <a:cubicBezTo>
                      <a:pt x="12746" y="612"/>
                      <a:pt x="12779" y="579"/>
                      <a:pt x="12791" y="523"/>
                    </a:cubicBezTo>
                    <a:cubicBezTo>
                      <a:pt x="12813" y="479"/>
                      <a:pt x="12824" y="423"/>
                      <a:pt x="12824" y="378"/>
                    </a:cubicBezTo>
                    <a:cubicBezTo>
                      <a:pt x="12813" y="279"/>
                      <a:pt x="12779" y="178"/>
                      <a:pt x="12724" y="89"/>
                    </a:cubicBezTo>
                    <a:lnTo>
                      <a:pt x="12657" y="145"/>
                    </a:lnTo>
                    <a:cubicBezTo>
                      <a:pt x="12702" y="212"/>
                      <a:pt x="12735" y="301"/>
                      <a:pt x="12746" y="378"/>
                    </a:cubicBezTo>
                    <a:cubicBezTo>
                      <a:pt x="12746" y="467"/>
                      <a:pt x="12712" y="534"/>
                      <a:pt x="12657" y="612"/>
                    </a:cubicBezTo>
                    <a:cubicBezTo>
                      <a:pt x="12568" y="734"/>
                      <a:pt x="12457" y="835"/>
                      <a:pt x="12334" y="934"/>
                    </a:cubicBezTo>
                    <a:cubicBezTo>
                      <a:pt x="12090" y="968"/>
                      <a:pt x="11834" y="979"/>
                      <a:pt x="11590" y="979"/>
                    </a:cubicBezTo>
                    <a:cubicBezTo>
                      <a:pt x="11545" y="979"/>
                      <a:pt x="11511" y="968"/>
                      <a:pt x="11478" y="968"/>
                    </a:cubicBezTo>
                    <a:lnTo>
                      <a:pt x="11467" y="979"/>
                    </a:lnTo>
                    <a:cubicBezTo>
                      <a:pt x="11234" y="979"/>
                      <a:pt x="10989" y="957"/>
                      <a:pt x="10755" y="924"/>
                    </a:cubicBezTo>
                    <a:cubicBezTo>
                      <a:pt x="10488" y="890"/>
                      <a:pt x="10221" y="845"/>
                      <a:pt x="9966" y="801"/>
                    </a:cubicBezTo>
                    <a:lnTo>
                      <a:pt x="9966" y="790"/>
                    </a:lnTo>
                    <a:lnTo>
                      <a:pt x="9954" y="790"/>
                    </a:lnTo>
                    <a:lnTo>
                      <a:pt x="5617" y="534"/>
                    </a:lnTo>
                    <a:lnTo>
                      <a:pt x="5606" y="534"/>
                    </a:lnTo>
                    <a:lnTo>
                      <a:pt x="5038" y="645"/>
                    </a:lnTo>
                    <a:lnTo>
                      <a:pt x="5027" y="645"/>
                    </a:lnTo>
                    <a:lnTo>
                      <a:pt x="5016" y="657"/>
                    </a:lnTo>
                    <a:cubicBezTo>
                      <a:pt x="4649" y="857"/>
                      <a:pt x="4237" y="1001"/>
                      <a:pt x="3826" y="1090"/>
                    </a:cubicBezTo>
                    <a:cubicBezTo>
                      <a:pt x="3414" y="1191"/>
                      <a:pt x="3003" y="1235"/>
                      <a:pt x="2569" y="1235"/>
                    </a:cubicBezTo>
                    <a:cubicBezTo>
                      <a:pt x="2362" y="1246"/>
                      <a:pt x="2152" y="1249"/>
                      <a:pt x="1942" y="1249"/>
                    </a:cubicBezTo>
                    <a:cubicBezTo>
                      <a:pt x="1724" y="1249"/>
                      <a:pt x="1506" y="1246"/>
                      <a:pt x="1290" y="1246"/>
                    </a:cubicBezTo>
                    <a:cubicBezTo>
                      <a:pt x="868" y="1235"/>
                      <a:pt x="434" y="1213"/>
                      <a:pt x="11" y="1179"/>
                    </a:cubicBezTo>
                    <a:lnTo>
                      <a:pt x="0" y="1446"/>
                    </a:lnTo>
                    <a:cubicBezTo>
                      <a:pt x="145" y="1450"/>
                      <a:pt x="288" y="1451"/>
                      <a:pt x="431" y="1451"/>
                    </a:cubicBezTo>
                    <a:cubicBezTo>
                      <a:pt x="717" y="1451"/>
                      <a:pt x="1001" y="1446"/>
                      <a:pt x="1290" y="1446"/>
                    </a:cubicBezTo>
                    <a:cubicBezTo>
                      <a:pt x="1713" y="1446"/>
                      <a:pt x="2146" y="1424"/>
                      <a:pt x="2581" y="1402"/>
                    </a:cubicBezTo>
                    <a:cubicBezTo>
                      <a:pt x="2791" y="1379"/>
                      <a:pt x="3003" y="1369"/>
                      <a:pt x="3226" y="1335"/>
                    </a:cubicBezTo>
                    <a:cubicBezTo>
                      <a:pt x="3437" y="1313"/>
                      <a:pt x="3648" y="1268"/>
                      <a:pt x="3859" y="1224"/>
                    </a:cubicBezTo>
                    <a:cubicBezTo>
                      <a:pt x="4071" y="1168"/>
                      <a:pt x="4282" y="1102"/>
                      <a:pt x="4482" y="1035"/>
                    </a:cubicBezTo>
                    <a:cubicBezTo>
                      <a:pt x="4682" y="957"/>
                      <a:pt x="4882" y="879"/>
                      <a:pt x="5072" y="768"/>
                    </a:cubicBezTo>
                    <a:lnTo>
                      <a:pt x="5617" y="635"/>
                    </a:lnTo>
                    <a:lnTo>
                      <a:pt x="9954" y="901"/>
                    </a:lnTo>
                    <a:cubicBezTo>
                      <a:pt x="10210" y="946"/>
                      <a:pt x="10477" y="990"/>
                      <a:pt x="10744" y="1023"/>
                    </a:cubicBezTo>
                    <a:cubicBezTo>
                      <a:pt x="11011" y="1068"/>
                      <a:pt x="11278" y="1079"/>
                      <a:pt x="11545" y="1079"/>
                    </a:cubicBezTo>
                    <a:lnTo>
                      <a:pt x="11723" y="1079"/>
                    </a:lnTo>
                    <a:cubicBezTo>
                      <a:pt x="11756" y="1079"/>
                      <a:pt x="11800" y="1090"/>
                      <a:pt x="11834" y="1090"/>
                    </a:cubicBezTo>
                    <a:cubicBezTo>
                      <a:pt x="11945" y="1112"/>
                      <a:pt x="12067" y="1157"/>
                      <a:pt x="12156" y="1213"/>
                    </a:cubicBezTo>
                    <a:cubicBezTo>
                      <a:pt x="12257" y="1268"/>
                      <a:pt x="12334" y="1357"/>
                      <a:pt x="12401" y="1458"/>
                    </a:cubicBezTo>
                    <a:cubicBezTo>
                      <a:pt x="12423" y="1513"/>
                      <a:pt x="12446" y="1557"/>
                      <a:pt x="12457" y="1613"/>
                    </a:cubicBezTo>
                    <a:cubicBezTo>
                      <a:pt x="12457" y="1646"/>
                      <a:pt x="12457" y="1668"/>
                      <a:pt x="12446" y="1691"/>
                    </a:cubicBezTo>
                    <a:cubicBezTo>
                      <a:pt x="12446" y="1713"/>
                      <a:pt x="12435" y="1747"/>
                      <a:pt x="12423" y="1757"/>
                    </a:cubicBezTo>
                    <a:lnTo>
                      <a:pt x="12490" y="1814"/>
                    </a:lnTo>
                    <a:cubicBezTo>
                      <a:pt x="12591" y="1680"/>
                      <a:pt x="12546" y="1524"/>
                      <a:pt x="12479" y="1413"/>
                    </a:cubicBezTo>
                    <a:cubicBezTo>
                      <a:pt x="12413" y="1302"/>
                      <a:pt x="12324" y="1201"/>
                      <a:pt x="12201" y="1135"/>
                    </a:cubicBezTo>
                    <a:cubicBezTo>
                      <a:pt x="12146" y="1102"/>
                      <a:pt x="12090" y="1079"/>
                      <a:pt x="12034" y="1068"/>
                    </a:cubicBezTo>
                    <a:cubicBezTo>
                      <a:pt x="12146" y="1057"/>
                      <a:pt x="12245" y="1046"/>
                      <a:pt x="12346" y="1035"/>
                    </a:cubicBezTo>
                    <a:cubicBezTo>
                      <a:pt x="12413" y="1023"/>
                      <a:pt x="12490" y="1001"/>
                      <a:pt x="12557" y="979"/>
                    </a:cubicBezTo>
                    <a:cubicBezTo>
                      <a:pt x="12613" y="957"/>
                      <a:pt x="12668" y="934"/>
                      <a:pt x="12735" y="924"/>
                    </a:cubicBezTo>
                    <a:cubicBezTo>
                      <a:pt x="12796" y="918"/>
                      <a:pt x="12860" y="915"/>
                      <a:pt x="12926" y="915"/>
                    </a:cubicBezTo>
                    <a:cubicBezTo>
                      <a:pt x="12991" y="915"/>
                      <a:pt x="13058" y="918"/>
                      <a:pt x="13124" y="924"/>
                    </a:cubicBezTo>
                    <a:lnTo>
                      <a:pt x="13135" y="924"/>
                    </a:lnTo>
                    <a:cubicBezTo>
                      <a:pt x="13213" y="901"/>
                      <a:pt x="13291" y="890"/>
                      <a:pt x="13358" y="879"/>
                    </a:cubicBezTo>
                    <a:cubicBezTo>
                      <a:pt x="13402" y="879"/>
                      <a:pt x="13436" y="879"/>
                      <a:pt x="13480" y="868"/>
                    </a:cubicBezTo>
                    <a:cubicBezTo>
                      <a:pt x="13513" y="868"/>
                      <a:pt x="13547" y="868"/>
                      <a:pt x="13580" y="879"/>
                    </a:cubicBezTo>
                    <a:cubicBezTo>
                      <a:pt x="13647" y="890"/>
                      <a:pt x="13713" y="924"/>
                      <a:pt x="13770" y="979"/>
                    </a:cubicBezTo>
                    <a:cubicBezTo>
                      <a:pt x="13836" y="1023"/>
                      <a:pt x="13881" y="1079"/>
                      <a:pt x="13936" y="1135"/>
                    </a:cubicBezTo>
                    <a:lnTo>
                      <a:pt x="13936" y="1146"/>
                    </a:lnTo>
                    <a:lnTo>
                      <a:pt x="13958" y="1146"/>
                    </a:lnTo>
                    <a:lnTo>
                      <a:pt x="14125" y="1168"/>
                    </a:lnTo>
                    <a:lnTo>
                      <a:pt x="14158" y="1179"/>
                    </a:lnTo>
                    <a:lnTo>
                      <a:pt x="14181" y="1146"/>
                    </a:lnTo>
                    <a:lnTo>
                      <a:pt x="14392" y="845"/>
                    </a:lnTo>
                    <a:cubicBezTo>
                      <a:pt x="14403" y="835"/>
                      <a:pt x="14415" y="835"/>
                      <a:pt x="14437" y="835"/>
                    </a:cubicBezTo>
                    <a:lnTo>
                      <a:pt x="14737" y="857"/>
                    </a:lnTo>
                    <a:cubicBezTo>
                      <a:pt x="14826" y="868"/>
                      <a:pt x="14926" y="890"/>
                      <a:pt x="15015" y="924"/>
                    </a:cubicBezTo>
                    <a:cubicBezTo>
                      <a:pt x="15093" y="968"/>
                      <a:pt x="15182" y="1001"/>
                      <a:pt x="15260" y="1057"/>
                    </a:cubicBezTo>
                    <a:cubicBezTo>
                      <a:pt x="15327" y="1102"/>
                      <a:pt x="15382" y="1179"/>
                      <a:pt x="15416" y="1257"/>
                    </a:cubicBezTo>
                    <a:cubicBezTo>
                      <a:pt x="15460" y="1335"/>
                      <a:pt x="15482" y="1435"/>
                      <a:pt x="15493" y="1513"/>
                    </a:cubicBezTo>
                    <a:lnTo>
                      <a:pt x="15616" y="1502"/>
                    </a:lnTo>
                    <a:cubicBezTo>
                      <a:pt x="15594" y="1391"/>
                      <a:pt x="15571" y="1302"/>
                      <a:pt x="15515" y="1213"/>
                    </a:cubicBezTo>
                    <a:cubicBezTo>
                      <a:pt x="15471" y="1124"/>
                      <a:pt x="15404" y="1035"/>
                      <a:pt x="15315" y="979"/>
                    </a:cubicBezTo>
                    <a:cubicBezTo>
                      <a:pt x="15215" y="924"/>
                      <a:pt x="15126" y="890"/>
                      <a:pt x="15037" y="857"/>
                    </a:cubicBezTo>
                    <a:cubicBezTo>
                      <a:pt x="14948" y="823"/>
                      <a:pt x="14848" y="801"/>
                      <a:pt x="14748" y="790"/>
                    </a:cubicBezTo>
                    <a:lnTo>
                      <a:pt x="14682" y="790"/>
                    </a:lnTo>
                    <a:cubicBezTo>
                      <a:pt x="14771" y="779"/>
                      <a:pt x="14859" y="756"/>
                      <a:pt x="14937" y="746"/>
                    </a:cubicBezTo>
                    <a:cubicBezTo>
                      <a:pt x="15126" y="724"/>
                      <a:pt x="15315" y="701"/>
                      <a:pt x="15505" y="701"/>
                    </a:cubicBezTo>
                    <a:cubicBezTo>
                      <a:pt x="15516" y="701"/>
                      <a:pt x="15528" y="700"/>
                      <a:pt x="15540" y="700"/>
                    </a:cubicBezTo>
                    <a:cubicBezTo>
                      <a:pt x="15706" y="700"/>
                      <a:pt x="15870" y="775"/>
                      <a:pt x="16005" y="879"/>
                    </a:cubicBezTo>
                    <a:cubicBezTo>
                      <a:pt x="16160" y="979"/>
                      <a:pt x="16294" y="1124"/>
                      <a:pt x="16394" y="1268"/>
                    </a:cubicBezTo>
                    <a:lnTo>
                      <a:pt x="16405" y="1280"/>
                    </a:lnTo>
                    <a:lnTo>
                      <a:pt x="16417" y="1290"/>
                    </a:lnTo>
                    <a:lnTo>
                      <a:pt x="17151" y="1547"/>
                    </a:lnTo>
                    <a:lnTo>
                      <a:pt x="17173" y="1547"/>
                    </a:lnTo>
                    <a:lnTo>
                      <a:pt x="17184" y="1535"/>
                    </a:lnTo>
                    <a:lnTo>
                      <a:pt x="18040" y="1124"/>
                    </a:lnTo>
                    <a:lnTo>
                      <a:pt x="17974" y="1001"/>
                    </a:lnTo>
                    <a:lnTo>
                      <a:pt x="17161" y="1468"/>
                    </a:lnTo>
                    <a:lnTo>
                      <a:pt x="16472" y="1191"/>
                    </a:lnTo>
                    <a:cubicBezTo>
                      <a:pt x="16361" y="1035"/>
                      <a:pt x="16227" y="901"/>
                      <a:pt x="16061" y="790"/>
                    </a:cubicBezTo>
                    <a:cubicBezTo>
                      <a:pt x="15982" y="734"/>
                      <a:pt x="15893" y="690"/>
                      <a:pt x="15804" y="657"/>
                    </a:cubicBezTo>
                    <a:cubicBezTo>
                      <a:pt x="15705" y="623"/>
                      <a:pt x="15604" y="612"/>
                      <a:pt x="15505" y="612"/>
                    </a:cubicBezTo>
                    <a:cubicBezTo>
                      <a:pt x="15304" y="612"/>
                      <a:pt x="15115" y="635"/>
                      <a:pt x="14926" y="667"/>
                    </a:cubicBezTo>
                    <a:lnTo>
                      <a:pt x="14359" y="768"/>
                    </a:lnTo>
                    <a:lnTo>
                      <a:pt x="14348" y="768"/>
                    </a:lnTo>
                    <a:lnTo>
                      <a:pt x="14336" y="779"/>
                    </a:lnTo>
                    <a:lnTo>
                      <a:pt x="14092" y="1057"/>
                    </a:lnTo>
                    <a:lnTo>
                      <a:pt x="13970" y="1068"/>
                    </a:lnTo>
                    <a:cubicBezTo>
                      <a:pt x="13925" y="1013"/>
                      <a:pt x="13881" y="968"/>
                      <a:pt x="13825" y="912"/>
                    </a:cubicBezTo>
                    <a:cubicBezTo>
                      <a:pt x="13770" y="868"/>
                      <a:pt x="13703" y="835"/>
                      <a:pt x="13624" y="813"/>
                    </a:cubicBezTo>
                    <a:lnTo>
                      <a:pt x="14092" y="546"/>
                    </a:lnTo>
                    <a:lnTo>
                      <a:pt x="14158" y="501"/>
                    </a:lnTo>
                    <a:cubicBezTo>
                      <a:pt x="14181" y="490"/>
                      <a:pt x="14214" y="479"/>
                      <a:pt x="14237" y="457"/>
                    </a:cubicBezTo>
                    <a:cubicBezTo>
                      <a:pt x="14281" y="423"/>
                      <a:pt x="14314" y="378"/>
                      <a:pt x="14348" y="334"/>
                    </a:cubicBezTo>
                    <a:cubicBezTo>
                      <a:pt x="14415" y="234"/>
                      <a:pt x="14459" y="145"/>
                      <a:pt x="14504" y="34"/>
                    </a:cubicBezTo>
                    <a:lnTo>
                      <a:pt x="14415"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9" name="Google Shape;18239;p24"/>
              <p:cNvSpPr/>
              <p:nvPr/>
            </p:nvSpPr>
            <p:spPr>
              <a:xfrm>
                <a:off x="4023980" y="1816922"/>
                <a:ext cx="15176" cy="17269"/>
              </a:xfrm>
              <a:custGeom>
                <a:avLst/>
                <a:gdLst/>
                <a:ahLst/>
                <a:cxnLst/>
                <a:rect l="l" t="t" r="r" b="b"/>
                <a:pathLst>
                  <a:path w="435" h="495" extrusionOk="0">
                    <a:moveTo>
                      <a:pt x="223" y="0"/>
                    </a:moveTo>
                    <a:cubicBezTo>
                      <a:pt x="200" y="0"/>
                      <a:pt x="190" y="12"/>
                      <a:pt x="167" y="12"/>
                    </a:cubicBezTo>
                    <a:lnTo>
                      <a:pt x="101" y="45"/>
                    </a:lnTo>
                    <a:lnTo>
                      <a:pt x="89" y="56"/>
                    </a:lnTo>
                    <a:lnTo>
                      <a:pt x="56" y="89"/>
                    </a:lnTo>
                    <a:cubicBezTo>
                      <a:pt x="45" y="101"/>
                      <a:pt x="34" y="123"/>
                      <a:pt x="34" y="134"/>
                    </a:cubicBezTo>
                    <a:cubicBezTo>
                      <a:pt x="22" y="145"/>
                      <a:pt x="22" y="167"/>
                      <a:pt x="12" y="178"/>
                    </a:cubicBezTo>
                    <a:lnTo>
                      <a:pt x="12" y="190"/>
                    </a:lnTo>
                    <a:cubicBezTo>
                      <a:pt x="0" y="234"/>
                      <a:pt x="0" y="267"/>
                      <a:pt x="12" y="301"/>
                    </a:cubicBezTo>
                    <a:cubicBezTo>
                      <a:pt x="12" y="312"/>
                      <a:pt x="22" y="323"/>
                      <a:pt x="22" y="334"/>
                    </a:cubicBezTo>
                    <a:lnTo>
                      <a:pt x="45" y="368"/>
                    </a:lnTo>
                    <a:cubicBezTo>
                      <a:pt x="56" y="378"/>
                      <a:pt x="56" y="390"/>
                      <a:pt x="67" y="401"/>
                    </a:cubicBezTo>
                    <a:cubicBezTo>
                      <a:pt x="78" y="401"/>
                      <a:pt x="78" y="412"/>
                      <a:pt x="78" y="412"/>
                    </a:cubicBezTo>
                    <a:cubicBezTo>
                      <a:pt x="89" y="434"/>
                      <a:pt x="111" y="445"/>
                      <a:pt x="123" y="457"/>
                    </a:cubicBezTo>
                    <a:lnTo>
                      <a:pt x="190" y="490"/>
                    </a:lnTo>
                    <a:cubicBezTo>
                      <a:pt x="197" y="490"/>
                      <a:pt x="209" y="495"/>
                      <a:pt x="223" y="495"/>
                    </a:cubicBezTo>
                    <a:cubicBezTo>
                      <a:pt x="230" y="495"/>
                      <a:pt x="237" y="493"/>
                      <a:pt x="245" y="490"/>
                    </a:cubicBezTo>
                    <a:lnTo>
                      <a:pt x="289" y="490"/>
                    </a:lnTo>
                    <a:cubicBezTo>
                      <a:pt x="312" y="479"/>
                      <a:pt x="323" y="467"/>
                      <a:pt x="334" y="467"/>
                    </a:cubicBezTo>
                    <a:cubicBezTo>
                      <a:pt x="345" y="457"/>
                      <a:pt x="368" y="434"/>
                      <a:pt x="368" y="423"/>
                    </a:cubicBezTo>
                    <a:cubicBezTo>
                      <a:pt x="378" y="412"/>
                      <a:pt x="390" y="401"/>
                      <a:pt x="401" y="378"/>
                    </a:cubicBezTo>
                    <a:cubicBezTo>
                      <a:pt x="401" y="378"/>
                      <a:pt x="401" y="368"/>
                      <a:pt x="412" y="368"/>
                    </a:cubicBezTo>
                    <a:cubicBezTo>
                      <a:pt x="412" y="345"/>
                      <a:pt x="423" y="334"/>
                      <a:pt x="423" y="312"/>
                    </a:cubicBezTo>
                    <a:cubicBezTo>
                      <a:pt x="423" y="267"/>
                      <a:pt x="434" y="234"/>
                      <a:pt x="423" y="200"/>
                    </a:cubicBezTo>
                    <a:cubicBezTo>
                      <a:pt x="423" y="178"/>
                      <a:pt x="412" y="156"/>
                      <a:pt x="401" y="145"/>
                    </a:cubicBezTo>
                    <a:lnTo>
                      <a:pt x="401" y="123"/>
                    </a:lnTo>
                    <a:cubicBezTo>
                      <a:pt x="390" y="111"/>
                      <a:pt x="378" y="101"/>
                      <a:pt x="368" y="78"/>
                    </a:cubicBezTo>
                    <a:lnTo>
                      <a:pt x="334" y="45"/>
                    </a:lnTo>
                    <a:cubicBezTo>
                      <a:pt x="323" y="34"/>
                      <a:pt x="301" y="22"/>
                      <a:pt x="289" y="22"/>
                    </a:cubicBezTo>
                    <a:cubicBezTo>
                      <a:pt x="289" y="12"/>
                      <a:pt x="279" y="12"/>
                      <a:pt x="279" y="12"/>
                    </a:cubicBezTo>
                    <a:cubicBezTo>
                      <a:pt x="256" y="12"/>
                      <a:pt x="245" y="0"/>
                      <a:pt x="22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0" name="Google Shape;18240;p24"/>
              <p:cNvSpPr/>
              <p:nvPr/>
            </p:nvSpPr>
            <p:spPr>
              <a:xfrm>
                <a:off x="4023980" y="1816922"/>
                <a:ext cx="11652" cy="17095"/>
              </a:xfrm>
              <a:custGeom>
                <a:avLst/>
                <a:gdLst/>
                <a:ahLst/>
                <a:cxnLst/>
                <a:rect l="l" t="t" r="r" b="b"/>
                <a:pathLst>
                  <a:path w="334" h="490" extrusionOk="0">
                    <a:moveTo>
                      <a:pt x="223" y="0"/>
                    </a:moveTo>
                    <a:cubicBezTo>
                      <a:pt x="200" y="0"/>
                      <a:pt x="190" y="12"/>
                      <a:pt x="167" y="12"/>
                    </a:cubicBezTo>
                    <a:lnTo>
                      <a:pt x="101" y="45"/>
                    </a:lnTo>
                    <a:lnTo>
                      <a:pt x="89" y="56"/>
                    </a:lnTo>
                    <a:lnTo>
                      <a:pt x="56" y="89"/>
                    </a:lnTo>
                    <a:cubicBezTo>
                      <a:pt x="45" y="101"/>
                      <a:pt x="34" y="123"/>
                      <a:pt x="34" y="134"/>
                    </a:cubicBezTo>
                    <a:cubicBezTo>
                      <a:pt x="22" y="145"/>
                      <a:pt x="22" y="167"/>
                      <a:pt x="12" y="178"/>
                    </a:cubicBezTo>
                    <a:lnTo>
                      <a:pt x="12" y="190"/>
                    </a:lnTo>
                    <a:cubicBezTo>
                      <a:pt x="0" y="234"/>
                      <a:pt x="0" y="267"/>
                      <a:pt x="12" y="301"/>
                    </a:cubicBezTo>
                    <a:cubicBezTo>
                      <a:pt x="12" y="312"/>
                      <a:pt x="22" y="323"/>
                      <a:pt x="22" y="334"/>
                    </a:cubicBezTo>
                    <a:lnTo>
                      <a:pt x="45" y="368"/>
                    </a:lnTo>
                    <a:cubicBezTo>
                      <a:pt x="56" y="378"/>
                      <a:pt x="56" y="390"/>
                      <a:pt x="67" y="401"/>
                    </a:cubicBezTo>
                    <a:cubicBezTo>
                      <a:pt x="78" y="401"/>
                      <a:pt x="78" y="412"/>
                      <a:pt x="78" y="412"/>
                    </a:cubicBezTo>
                    <a:cubicBezTo>
                      <a:pt x="89" y="434"/>
                      <a:pt x="111" y="445"/>
                      <a:pt x="123" y="457"/>
                    </a:cubicBezTo>
                    <a:lnTo>
                      <a:pt x="190" y="490"/>
                    </a:lnTo>
                    <a:lnTo>
                      <a:pt x="234" y="490"/>
                    </a:lnTo>
                    <a:cubicBezTo>
                      <a:pt x="245" y="479"/>
                      <a:pt x="245" y="457"/>
                      <a:pt x="234" y="445"/>
                    </a:cubicBezTo>
                    <a:cubicBezTo>
                      <a:pt x="212" y="434"/>
                      <a:pt x="200" y="423"/>
                      <a:pt x="190" y="412"/>
                    </a:cubicBezTo>
                    <a:cubicBezTo>
                      <a:pt x="178" y="401"/>
                      <a:pt x="167" y="390"/>
                      <a:pt x="156" y="390"/>
                    </a:cubicBezTo>
                    <a:lnTo>
                      <a:pt x="156" y="378"/>
                    </a:lnTo>
                    <a:lnTo>
                      <a:pt x="145" y="368"/>
                    </a:lnTo>
                    <a:lnTo>
                      <a:pt x="134" y="356"/>
                    </a:lnTo>
                    <a:lnTo>
                      <a:pt x="134" y="345"/>
                    </a:lnTo>
                    <a:lnTo>
                      <a:pt x="123" y="334"/>
                    </a:lnTo>
                    <a:lnTo>
                      <a:pt x="123" y="312"/>
                    </a:lnTo>
                    <a:lnTo>
                      <a:pt x="123" y="279"/>
                    </a:lnTo>
                    <a:cubicBezTo>
                      <a:pt x="123" y="267"/>
                      <a:pt x="134" y="256"/>
                      <a:pt x="134" y="245"/>
                    </a:cubicBezTo>
                    <a:cubicBezTo>
                      <a:pt x="145" y="212"/>
                      <a:pt x="167" y="190"/>
                      <a:pt x="200" y="178"/>
                    </a:cubicBezTo>
                    <a:cubicBezTo>
                      <a:pt x="212" y="167"/>
                      <a:pt x="212" y="145"/>
                      <a:pt x="200" y="134"/>
                    </a:cubicBezTo>
                    <a:cubicBezTo>
                      <a:pt x="234" y="123"/>
                      <a:pt x="256" y="101"/>
                      <a:pt x="289" y="89"/>
                    </a:cubicBezTo>
                    <a:lnTo>
                      <a:pt x="301" y="89"/>
                    </a:lnTo>
                    <a:cubicBezTo>
                      <a:pt x="323" y="89"/>
                      <a:pt x="334" y="67"/>
                      <a:pt x="334" y="45"/>
                    </a:cubicBezTo>
                    <a:cubicBezTo>
                      <a:pt x="323" y="34"/>
                      <a:pt x="301" y="22"/>
                      <a:pt x="289" y="22"/>
                    </a:cubicBezTo>
                    <a:cubicBezTo>
                      <a:pt x="289" y="12"/>
                      <a:pt x="279" y="12"/>
                      <a:pt x="279" y="12"/>
                    </a:cubicBezTo>
                    <a:cubicBezTo>
                      <a:pt x="256" y="12"/>
                      <a:pt x="245" y="0"/>
                      <a:pt x="2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1" name="Google Shape;18241;p24"/>
              <p:cNvSpPr/>
              <p:nvPr/>
            </p:nvSpPr>
            <p:spPr>
              <a:xfrm>
                <a:off x="3991778" y="1827005"/>
                <a:ext cx="42702" cy="44656"/>
              </a:xfrm>
              <a:custGeom>
                <a:avLst/>
                <a:gdLst/>
                <a:ahLst/>
                <a:cxnLst/>
                <a:rect l="l" t="t" r="r" b="b"/>
                <a:pathLst>
                  <a:path w="1224" h="1280" extrusionOk="0">
                    <a:moveTo>
                      <a:pt x="534" y="0"/>
                    </a:moveTo>
                    <a:cubicBezTo>
                      <a:pt x="478" y="12"/>
                      <a:pt x="434" y="23"/>
                      <a:pt x="401" y="56"/>
                    </a:cubicBezTo>
                    <a:cubicBezTo>
                      <a:pt x="345" y="101"/>
                      <a:pt x="312" y="156"/>
                      <a:pt x="300" y="212"/>
                    </a:cubicBezTo>
                    <a:cubicBezTo>
                      <a:pt x="290" y="234"/>
                      <a:pt x="290" y="257"/>
                      <a:pt x="290" y="267"/>
                    </a:cubicBezTo>
                    <a:lnTo>
                      <a:pt x="278" y="267"/>
                    </a:lnTo>
                    <a:cubicBezTo>
                      <a:pt x="256" y="257"/>
                      <a:pt x="234" y="257"/>
                      <a:pt x="211" y="257"/>
                    </a:cubicBezTo>
                    <a:lnTo>
                      <a:pt x="156" y="257"/>
                    </a:lnTo>
                    <a:cubicBezTo>
                      <a:pt x="134" y="267"/>
                      <a:pt x="122" y="279"/>
                      <a:pt x="112" y="289"/>
                    </a:cubicBezTo>
                    <a:cubicBezTo>
                      <a:pt x="89" y="301"/>
                      <a:pt x="67" y="312"/>
                      <a:pt x="56" y="334"/>
                    </a:cubicBezTo>
                    <a:cubicBezTo>
                      <a:pt x="33" y="368"/>
                      <a:pt x="23" y="401"/>
                      <a:pt x="11" y="445"/>
                    </a:cubicBezTo>
                    <a:cubicBezTo>
                      <a:pt x="0" y="467"/>
                      <a:pt x="0" y="490"/>
                      <a:pt x="0" y="501"/>
                    </a:cubicBezTo>
                    <a:lnTo>
                      <a:pt x="0" y="512"/>
                    </a:lnTo>
                    <a:cubicBezTo>
                      <a:pt x="0" y="534"/>
                      <a:pt x="0" y="556"/>
                      <a:pt x="11" y="568"/>
                    </a:cubicBezTo>
                    <a:cubicBezTo>
                      <a:pt x="11" y="601"/>
                      <a:pt x="33" y="645"/>
                      <a:pt x="56" y="679"/>
                    </a:cubicBezTo>
                    <a:cubicBezTo>
                      <a:pt x="67" y="690"/>
                      <a:pt x="78" y="701"/>
                      <a:pt x="100" y="712"/>
                    </a:cubicBezTo>
                    <a:cubicBezTo>
                      <a:pt x="112" y="724"/>
                      <a:pt x="122" y="734"/>
                      <a:pt x="145" y="734"/>
                    </a:cubicBezTo>
                    <a:cubicBezTo>
                      <a:pt x="167" y="757"/>
                      <a:pt x="178" y="757"/>
                      <a:pt x="201" y="768"/>
                    </a:cubicBezTo>
                    <a:cubicBezTo>
                      <a:pt x="189" y="801"/>
                      <a:pt x="201" y="813"/>
                      <a:pt x="201" y="846"/>
                    </a:cubicBezTo>
                    <a:cubicBezTo>
                      <a:pt x="201" y="868"/>
                      <a:pt x="211" y="879"/>
                      <a:pt x="211" y="902"/>
                    </a:cubicBezTo>
                    <a:cubicBezTo>
                      <a:pt x="223" y="902"/>
                      <a:pt x="223" y="912"/>
                      <a:pt x="223" y="912"/>
                    </a:cubicBezTo>
                    <a:cubicBezTo>
                      <a:pt x="234" y="935"/>
                      <a:pt x="245" y="946"/>
                      <a:pt x="256" y="968"/>
                    </a:cubicBezTo>
                    <a:lnTo>
                      <a:pt x="290" y="1001"/>
                    </a:lnTo>
                    <a:cubicBezTo>
                      <a:pt x="300" y="1013"/>
                      <a:pt x="312" y="1024"/>
                      <a:pt x="323" y="1024"/>
                    </a:cubicBezTo>
                    <a:cubicBezTo>
                      <a:pt x="334" y="1024"/>
                      <a:pt x="334" y="1035"/>
                      <a:pt x="345" y="1035"/>
                    </a:cubicBezTo>
                    <a:lnTo>
                      <a:pt x="389" y="1035"/>
                    </a:lnTo>
                    <a:cubicBezTo>
                      <a:pt x="401" y="1035"/>
                      <a:pt x="412" y="1024"/>
                      <a:pt x="423" y="1013"/>
                    </a:cubicBezTo>
                    <a:cubicBezTo>
                      <a:pt x="434" y="1013"/>
                      <a:pt x="434" y="1001"/>
                      <a:pt x="445" y="991"/>
                    </a:cubicBezTo>
                    <a:cubicBezTo>
                      <a:pt x="456" y="979"/>
                      <a:pt x="468" y="957"/>
                      <a:pt x="468" y="935"/>
                    </a:cubicBezTo>
                    <a:cubicBezTo>
                      <a:pt x="478" y="924"/>
                      <a:pt x="478" y="912"/>
                      <a:pt x="478" y="902"/>
                    </a:cubicBezTo>
                    <a:lnTo>
                      <a:pt x="490" y="912"/>
                    </a:lnTo>
                    <a:cubicBezTo>
                      <a:pt x="512" y="912"/>
                      <a:pt x="523" y="924"/>
                      <a:pt x="534" y="924"/>
                    </a:cubicBezTo>
                    <a:cubicBezTo>
                      <a:pt x="523" y="935"/>
                      <a:pt x="512" y="957"/>
                      <a:pt x="512" y="979"/>
                    </a:cubicBezTo>
                    <a:cubicBezTo>
                      <a:pt x="501" y="991"/>
                      <a:pt x="501" y="1001"/>
                      <a:pt x="501" y="1024"/>
                    </a:cubicBezTo>
                    <a:cubicBezTo>
                      <a:pt x="490" y="1057"/>
                      <a:pt x="490" y="1090"/>
                      <a:pt x="501" y="1124"/>
                    </a:cubicBezTo>
                    <a:cubicBezTo>
                      <a:pt x="501" y="1135"/>
                      <a:pt x="512" y="1157"/>
                      <a:pt x="512" y="1169"/>
                    </a:cubicBezTo>
                    <a:cubicBezTo>
                      <a:pt x="523" y="1179"/>
                      <a:pt x="523" y="1191"/>
                      <a:pt x="534" y="1202"/>
                    </a:cubicBezTo>
                    <a:cubicBezTo>
                      <a:pt x="534" y="1213"/>
                      <a:pt x="534" y="1213"/>
                      <a:pt x="545" y="1213"/>
                    </a:cubicBezTo>
                    <a:cubicBezTo>
                      <a:pt x="545" y="1224"/>
                      <a:pt x="557" y="1235"/>
                      <a:pt x="567" y="1246"/>
                    </a:cubicBezTo>
                    <a:lnTo>
                      <a:pt x="579" y="1246"/>
                    </a:lnTo>
                    <a:cubicBezTo>
                      <a:pt x="590" y="1258"/>
                      <a:pt x="601" y="1258"/>
                      <a:pt x="612" y="1268"/>
                    </a:cubicBezTo>
                    <a:lnTo>
                      <a:pt x="623" y="1268"/>
                    </a:lnTo>
                    <a:cubicBezTo>
                      <a:pt x="634" y="1280"/>
                      <a:pt x="646" y="1280"/>
                      <a:pt x="656" y="1280"/>
                    </a:cubicBezTo>
                    <a:lnTo>
                      <a:pt x="679" y="1280"/>
                    </a:lnTo>
                    <a:cubicBezTo>
                      <a:pt x="690" y="1268"/>
                      <a:pt x="701" y="1268"/>
                      <a:pt x="701" y="1268"/>
                    </a:cubicBezTo>
                    <a:lnTo>
                      <a:pt x="712" y="1268"/>
                    </a:lnTo>
                    <a:cubicBezTo>
                      <a:pt x="723" y="1258"/>
                      <a:pt x="735" y="1258"/>
                      <a:pt x="745" y="1246"/>
                    </a:cubicBezTo>
                    <a:lnTo>
                      <a:pt x="779" y="1213"/>
                    </a:lnTo>
                    <a:cubicBezTo>
                      <a:pt x="790" y="1202"/>
                      <a:pt x="801" y="1191"/>
                      <a:pt x="801" y="1169"/>
                    </a:cubicBezTo>
                    <a:cubicBezTo>
                      <a:pt x="824" y="1146"/>
                      <a:pt x="824" y="1102"/>
                      <a:pt x="824" y="1068"/>
                    </a:cubicBezTo>
                    <a:lnTo>
                      <a:pt x="824" y="1024"/>
                    </a:lnTo>
                    <a:lnTo>
                      <a:pt x="824" y="1013"/>
                    </a:lnTo>
                    <a:cubicBezTo>
                      <a:pt x="812" y="1001"/>
                      <a:pt x="812" y="991"/>
                      <a:pt x="812" y="968"/>
                    </a:cubicBezTo>
                    <a:lnTo>
                      <a:pt x="801" y="968"/>
                    </a:lnTo>
                    <a:cubicBezTo>
                      <a:pt x="801" y="957"/>
                      <a:pt x="790" y="935"/>
                      <a:pt x="779" y="935"/>
                    </a:cubicBezTo>
                    <a:lnTo>
                      <a:pt x="779" y="924"/>
                    </a:lnTo>
                    <a:lnTo>
                      <a:pt x="757" y="902"/>
                    </a:lnTo>
                    <a:cubicBezTo>
                      <a:pt x="757" y="902"/>
                      <a:pt x="745" y="902"/>
                      <a:pt x="745" y="890"/>
                    </a:cubicBezTo>
                    <a:cubicBezTo>
                      <a:pt x="735" y="890"/>
                      <a:pt x="723" y="879"/>
                      <a:pt x="712" y="879"/>
                    </a:cubicBezTo>
                    <a:lnTo>
                      <a:pt x="712" y="868"/>
                    </a:lnTo>
                    <a:cubicBezTo>
                      <a:pt x="712" y="868"/>
                      <a:pt x="712" y="857"/>
                      <a:pt x="723" y="857"/>
                    </a:cubicBezTo>
                    <a:cubicBezTo>
                      <a:pt x="735" y="846"/>
                      <a:pt x="735" y="835"/>
                      <a:pt x="745" y="823"/>
                    </a:cubicBezTo>
                    <a:cubicBezTo>
                      <a:pt x="767" y="790"/>
                      <a:pt x="779" y="757"/>
                      <a:pt x="790" y="712"/>
                    </a:cubicBezTo>
                    <a:cubicBezTo>
                      <a:pt x="801" y="679"/>
                      <a:pt x="801" y="657"/>
                      <a:pt x="801" y="635"/>
                    </a:cubicBezTo>
                    <a:lnTo>
                      <a:pt x="801" y="645"/>
                    </a:lnTo>
                    <a:lnTo>
                      <a:pt x="834" y="712"/>
                    </a:lnTo>
                    <a:cubicBezTo>
                      <a:pt x="846" y="724"/>
                      <a:pt x="856" y="734"/>
                      <a:pt x="879" y="746"/>
                    </a:cubicBezTo>
                    <a:cubicBezTo>
                      <a:pt x="879" y="757"/>
                      <a:pt x="879" y="757"/>
                      <a:pt x="890" y="757"/>
                    </a:cubicBezTo>
                    <a:cubicBezTo>
                      <a:pt x="901" y="768"/>
                      <a:pt x="923" y="779"/>
                      <a:pt x="935" y="790"/>
                    </a:cubicBezTo>
                    <a:lnTo>
                      <a:pt x="979" y="790"/>
                    </a:lnTo>
                    <a:cubicBezTo>
                      <a:pt x="987" y="794"/>
                      <a:pt x="995" y="795"/>
                      <a:pt x="1004" y="795"/>
                    </a:cubicBezTo>
                    <a:cubicBezTo>
                      <a:pt x="1021" y="795"/>
                      <a:pt x="1038" y="790"/>
                      <a:pt x="1046" y="790"/>
                    </a:cubicBezTo>
                    <a:lnTo>
                      <a:pt x="1113" y="757"/>
                    </a:lnTo>
                    <a:cubicBezTo>
                      <a:pt x="1113" y="757"/>
                      <a:pt x="1123" y="757"/>
                      <a:pt x="1123" y="746"/>
                    </a:cubicBezTo>
                    <a:lnTo>
                      <a:pt x="1157" y="712"/>
                    </a:lnTo>
                    <a:lnTo>
                      <a:pt x="1168" y="712"/>
                    </a:lnTo>
                    <a:cubicBezTo>
                      <a:pt x="1190" y="679"/>
                      <a:pt x="1202" y="645"/>
                      <a:pt x="1212" y="601"/>
                    </a:cubicBezTo>
                    <a:lnTo>
                      <a:pt x="1212" y="590"/>
                    </a:lnTo>
                    <a:lnTo>
                      <a:pt x="1212" y="579"/>
                    </a:lnTo>
                    <a:cubicBezTo>
                      <a:pt x="1224" y="534"/>
                      <a:pt x="1224" y="501"/>
                      <a:pt x="1212" y="457"/>
                    </a:cubicBezTo>
                    <a:cubicBezTo>
                      <a:pt x="1212" y="423"/>
                      <a:pt x="1190" y="390"/>
                      <a:pt x="1168" y="356"/>
                    </a:cubicBezTo>
                    <a:cubicBezTo>
                      <a:pt x="1146" y="323"/>
                      <a:pt x="1113" y="289"/>
                      <a:pt x="1068" y="279"/>
                    </a:cubicBezTo>
                    <a:lnTo>
                      <a:pt x="1057" y="279"/>
                    </a:lnTo>
                    <a:cubicBezTo>
                      <a:pt x="1046" y="279"/>
                      <a:pt x="1024" y="267"/>
                      <a:pt x="1012" y="267"/>
                    </a:cubicBezTo>
                    <a:cubicBezTo>
                      <a:pt x="990" y="267"/>
                      <a:pt x="968" y="279"/>
                      <a:pt x="945" y="279"/>
                    </a:cubicBezTo>
                    <a:cubicBezTo>
                      <a:pt x="923" y="279"/>
                      <a:pt x="913" y="289"/>
                      <a:pt x="901" y="301"/>
                    </a:cubicBezTo>
                    <a:cubicBezTo>
                      <a:pt x="890" y="301"/>
                      <a:pt x="879" y="312"/>
                      <a:pt x="879" y="312"/>
                    </a:cubicBezTo>
                    <a:lnTo>
                      <a:pt x="856" y="334"/>
                    </a:lnTo>
                    <a:cubicBezTo>
                      <a:pt x="846" y="334"/>
                      <a:pt x="834" y="323"/>
                      <a:pt x="834" y="312"/>
                    </a:cubicBezTo>
                    <a:cubicBezTo>
                      <a:pt x="824" y="312"/>
                      <a:pt x="812" y="301"/>
                      <a:pt x="812" y="301"/>
                    </a:cubicBezTo>
                    <a:lnTo>
                      <a:pt x="801" y="301"/>
                    </a:lnTo>
                    <a:cubicBezTo>
                      <a:pt x="801" y="289"/>
                      <a:pt x="790" y="289"/>
                      <a:pt x="779" y="279"/>
                    </a:cubicBezTo>
                    <a:cubicBezTo>
                      <a:pt x="779" y="257"/>
                      <a:pt x="779" y="234"/>
                      <a:pt x="767" y="212"/>
                    </a:cubicBezTo>
                    <a:cubicBezTo>
                      <a:pt x="767" y="178"/>
                      <a:pt x="745" y="134"/>
                      <a:pt x="723" y="101"/>
                    </a:cubicBezTo>
                    <a:cubicBezTo>
                      <a:pt x="723" y="101"/>
                      <a:pt x="712" y="89"/>
                      <a:pt x="712" y="79"/>
                    </a:cubicBezTo>
                    <a:cubicBezTo>
                      <a:pt x="690" y="67"/>
                      <a:pt x="679" y="56"/>
                      <a:pt x="668" y="45"/>
                    </a:cubicBezTo>
                    <a:cubicBezTo>
                      <a:pt x="646" y="34"/>
                      <a:pt x="623" y="12"/>
                      <a:pt x="601" y="12"/>
                    </a:cubicBezTo>
                    <a:cubicBezTo>
                      <a:pt x="579" y="12"/>
                      <a:pt x="557" y="0"/>
                      <a:pt x="53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2" name="Google Shape;18242;p24"/>
              <p:cNvSpPr/>
              <p:nvPr/>
            </p:nvSpPr>
            <p:spPr>
              <a:xfrm>
                <a:off x="4009641" y="1856451"/>
                <a:ext cx="8931" cy="10571"/>
              </a:xfrm>
              <a:custGeom>
                <a:avLst/>
                <a:gdLst/>
                <a:ahLst/>
                <a:cxnLst/>
                <a:rect l="l" t="t" r="r" b="b"/>
                <a:pathLst>
                  <a:path w="256" h="303" extrusionOk="0">
                    <a:moveTo>
                      <a:pt x="131" y="1"/>
                    </a:moveTo>
                    <a:cubicBezTo>
                      <a:pt x="116" y="1"/>
                      <a:pt x="102" y="5"/>
                      <a:pt x="89" y="13"/>
                    </a:cubicBezTo>
                    <a:cubicBezTo>
                      <a:pt x="55" y="24"/>
                      <a:pt x="33" y="35"/>
                      <a:pt x="22" y="68"/>
                    </a:cubicBezTo>
                    <a:lnTo>
                      <a:pt x="11" y="68"/>
                    </a:lnTo>
                    <a:lnTo>
                      <a:pt x="11" y="80"/>
                    </a:lnTo>
                    <a:lnTo>
                      <a:pt x="22" y="80"/>
                    </a:lnTo>
                    <a:cubicBezTo>
                      <a:pt x="11" y="91"/>
                      <a:pt x="11" y="113"/>
                      <a:pt x="0" y="124"/>
                    </a:cubicBezTo>
                    <a:cubicBezTo>
                      <a:pt x="0" y="147"/>
                      <a:pt x="0" y="157"/>
                      <a:pt x="11" y="180"/>
                    </a:cubicBezTo>
                    <a:lnTo>
                      <a:pt x="11" y="191"/>
                    </a:lnTo>
                    <a:lnTo>
                      <a:pt x="11" y="236"/>
                    </a:lnTo>
                    <a:cubicBezTo>
                      <a:pt x="11" y="258"/>
                      <a:pt x="22" y="280"/>
                      <a:pt x="33" y="291"/>
                    </a:cubicBezTo>
                    <a:cubicBezTo>
                      <a:pt x="33" y="302"/>
                      <a:pt x="45" y="302"/>
                      <a:pt x="55" y="302"/>
                    </a:cubicBezTo>
                    <a:cubicBezTo>
                      <a:pt x="67" y="291"/>
                      <a:pt x="67" y="280"/>
                      <a:pt x="78" y="269"/>
                    </a:cubicBezTo>
                    <a:lnTo>
                      <a:pt x="78" y="258"/>
                    </a:lnTo>
                    <a:lnTo>
                      <a:pt x="78" y="236"/>
                    </a:lnTo>
                    <a:lnTo>
                      <a:pt x="78" y="224"/>
                    </a:lnTo>
                    <a:lnTo>
                      <a:pt x="78" y="213"/>
                    </a:lnTo>
                    <a:lnTo>
                      <a:pt x="89" y="202"/>
                    </a:lnTo>
                    <a:lnTo>
                      <a:pt x="89" y="191"/>
                    </a:lnTo>
                    <a:lnTo>
                      <a:pt x="100" y="180"/>
                    </a:lnTo>
                    <a:lnTo>
                      <a:pt x="100" y="169"/>
                    </a:lnTo>
                    <a:lnTo>
                      <a:pt x="122" y="169"/>
                    </a:lnTo>
                    <a:lnTo>
                      <a:pt x="122" y="157"/>
                    </a:lnTo>
                    <a:cubicBezTo>
                      <a:pt x="134" y="157"/>
                      <a:pt x="144" y="147"/>
                      <a:pt x="156" y="147"/>
                    </a:cubicBezTo>
                    <a:lnTo>
                      <a:pt x="200" y="147"/>
                    </a:lnTo>
                    <a:lnTo>
                      <a:pt x="211" y="157"/>
                    </a:lnTo>
                    <a:cubicBezTo>
                      <a:pt x="233" y="157"/>
                      <a:pt x="245" y="147"/>
                      <a:pt x="255" y="124"/>
                    </a:cubicBezTo>
                    <a:cubicBezTo>
                      <a:pt x="255" y="113"/>
                      <a:pt x="245" y="102"/>
                      <a:pt x="233" y="91"/>
                    </a:cubicBezTo>
                    <a:cubicBezTo>
                      <a:pt x="245" y="80"/>
                      <a:pt x="245" y="68"/>
                      <a:pt x="245" y="58"/>
                    </a:cubicBezTo>
                    <a:cubicBezTo>
                      <a:pt x="245" y="58"/>
                      <a:pt x="233" y="58"/>
                      <a:pt x="233" y="46"/>
                    </a:cubicBezTo>
                    <a:cubicBezTo>
                      <a:pt x="223" y="46"/>
                      <a:pt x="211" y="35"/>
                      <a:pt x="200" y="35"/>
                    </a:cubicBezTo>
                    <a:lnTo>
                      <a:pt x="200" y="24"/>
                    </a:lnTo>
                    <a:cubicBezTo>
                      <a:pt x="180" y="10"/>
                      <a:pt x="155" y="1"/>
                      <a:pt x="13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3" name="Google Shape;18243;p24"/>
              <p:cNvSpPr/>
              <p:nvPr/>
            </p:nvSpPr>
            <p:spPr>
              <a:xfrm>
                <a:off x="3997988" y="1832064"/>
                <a:ext cx="29515" cy="29515"/>
              </a:xfrm>
              <a:custGeom>
                <a:avLst/>
                <a:gdLst/>
                <a:ahLst/>
                <a:cxnLst/>
                <a:rect l="l" t="t" r="r" b="b"/>
                <a:pathLst>
                  <a:path w="846" h="846" extrusionOk="0">
                    <a:moveTo>
                      <a:pt x="545" y="0"/>
                    </a:moveTo>
                    <a:cubicBezTo>
                      <a:pt x="534" y="0"/>
                      <a:pt x="523" y="0"/>
                      <a:pt x="523" y="11"/>
                    </a:cubicBezTo>
                    <a:cubicBezTo>
                      <a:pt x="501" y="89"/>
                      <a:pt x="490" y="167"/>
                      <a:pt x="434" y="223"/>
                    </a:cubicBezTo>
                    <a:cubicBezTo>
                      <a:pt x="412" y="245"/>
                      <a:pt x="379" y="256"/>
                      <a:pt x="345" y="256"/>
                    </a:cubicBezTo>
                    <a:cubicBezTo>
                      <a:pt x="312" y="256"/>
                      <a:pt x="278" y="256"/>
                      <a:pt x="256" y="245"/>
                    </a:cubicBezTo>
                    <a:cubicBezTo>
                      <a:pt x="256" y="233"/>
                      <a:pt x="245" y="233"/>
                      <a:pt x="245" y="233"/>
                    </a:cubicBezTo>
                    <a:lnTo>
                      <a:pt x="223" y="233"/>
                    </a:lnTo>
                    <a:cubicBezTo>
                      <a:pt x="223" y="211"/>
                      <a:pt x="211" y="189"/>
                      <a:pt x="189" y="167"/>
                    </a:cubicBezTo>
                    <a:cubicBezTo>
                      <a:pt x="178" y="144"/>
                      <a:pt x="167" y="134"/>
                      <a:pt x="156" y="122"/>
                    </a:cubicBezTo>
                    <a:cubicBezTo>
                      <a:pt x="147" y="113"/>
                      <a:pt x="139" y="110"/>
                      <a:pt x="133" y="110"/>
                    </a:cubicBezTo>
                    <a:cubicBezTo>
                      <a:pt x="124" y="110"/>
                      <a:pt x="118" y="116"/>
                      <a:pt x="112" y="122"/>
                    </a:cubicBezTo>
                    <a:lnTo>
                      <a:pt x="112" y="134"/>
                    </a:lnTo>
                    <a:cubicBezTo>
                      <a:pt x="100" y="122"/>
                      <a:pt x="89" y="122"/>
                      <a:pt x="78" y="112"/>
                    </a:cubicBezTo>
                    <a:lnTo>
                      <a:pt x="67" y="112"/>
                    </a:lnTo>
                    <a:cubicBezTo>
                      <a:pt x="56" y="112"/>
                      <a:pt x="56" y="144"/>
                      <a:pt x="67" y="144"/>
                    </a:cubicBezTo>
                    <a:cubicBezTo>
                      <a:pt x="89" y="156"/>
                      <a:pt x="100" y="167"/>
                      <a:pt x="122" y="189"/>
                    </a:cubicBezTo>
                    <a:cubicBezTo>
                      <a:pt x="122" y="201"/>
                      <a:pt x="134" y="201"/>
                      <a:pt x="134" y="211"/>
                    </a:cubicBezTo>
                    <a:cubicBezTo>
                      <a:pt x="156" y="245"/>
                      <a:pt x="167" y="278"/>
                      <a:pt x="167" y="312"/>
                    </a:cubicBezTo>
                    <a:cubicBezTo>
                      <a:pt x="167" y="367"/>
                      <a:pt x="134" y="411"/>
                      <a:pt x="100" y="445"/>
                    </a:cubicBezTo>
                    <a:cubicBezTo>
                      <a:pt x="100" y="445"/>
                      <a:pt x="89" y="456"/>
                      <a:pt x="89" y="467"/>
                    </a:cubicBezTo>
                    <a:lnTo>
                      <a:pt x="78" y="467"/>
                    </a:lnTo>
                    <a:cubicBezTo>
                      <a:pt x="78" y="478"/>
                      <a:pt x="67" y="478"/>
                      <a:pt x="67" y="478"/>
                    </a:cubicBezTo>
                    <a:cubicBezTo>
                      <a:pt x="56" y="478"/>
                      <a:pt x="56" y="478"/>
                      <a:pt x="45" y="490"/>
                    </a:cubicBezTo>
                    <a:lnTo>
                      <a:pt x="33" y="490"/>
                    </a:lnTo>
                    <a:cubicBezTo>
                      <a:pt x="23" y="490"/>
                      <a:pt x="11" y="500"/>
                      <a:pt x="11" y="512"/>
                    </a:cubicBezTo>
                    <a:cubicBezTo>
                      <a:pt x="0" y="534"/>
                      <a:pt x="0" y="556"/>
                      <a:pt x="23" y="567"/>
                    </a:cubicBezTo>
                    <a:lnTo>
                      <a:pt x="45" y="567"/>
                    </a:lnTo>
                    <a:lnTo>
                      <a:pt x="33" y="579"/>
                    </a:lnTo>
                    <a:cubicBezTo>
                      <a:pt x="23" y="589"/>
                      <a:pt x="23" y="601"/>
                      <a:pt x="11" y="623"/>
                    </a:cubicBezTo>
                    <a:lnTo>
                      <a:pt x="23" y="623"/>
                    </a:lnTo>
                    <a:cubicBezTo>
                      <a:pt x="11" y="656"/>
                      <a:pt x="23" y="668"/>
                      <a:pt x="23" y="701"/>
                    </a:cubicBezTo>
                    <a:cubicBezTo>
                      <a:pt x="23" y="723"/>
                      <a:pt x="33" y="734"/>
                      <a:pt x="33" y="757"/>
                    </a:cubicBezTo>
                    <a:cubicBezTo>
                      <a:pt x="45" y="757"/>
                      <a:pt x="45" y="767"/>
                      <a:pt x="45" y="767"/>
                    </a:cubicBezTo>
                    <a:cubicBezTo>
                      <a:pt x="56" y="790"/>
                      <a:pt x="67" y="801"/>
                      <a:pt x="78" y="823"/>
                    </a:cubicBezTo>
                    <a:lnTo>
                      <a:pt x="100" y="846"/>
                    </a:lnTo>
                    <a:cubicBezTo>
                      <a:pt x="112" y="846"/>
                      <a:pt x="122" y="846"/>
                      <a:pt x="122" y="834"/>
                    </a:cubicBezTo>
                    <a:cubicBezTo>
                      <a:pt x="134" y="823"/>
                      <a:pt x="134" y="801"/>
                      <a:pt x="134" y="790"/>
                    </a:cubicBezTo>
                    <a:cubicBezTo>
                      <a:pt x="122" y="779"/>
                      <a:pt x="112" y="757"/>
                      <a:pt x="112" y="745"/>
                    </a:cubicBezTo>
                    <a:cubicBezTo>
                      <a:pt x="112" y="734"/>
                      <a:pt x="112" y="734"/>
                      <a:pt x="100" y="734"/>
                    </a:cubicBezTo>
                    <a:lnTo>
                      <a:pt x="100" y="723"/>
                    </a:lnTo>
                    <a:lnTo>
                      <a:pt x="100" y="712"/>
                    </a:lnTo>
                    <a:lnTo>
                      <a:pt x="100" y="701"/>
                    </a:lnTo>
                    <a:cubicBezTo>
                      <a:pt x="112" y="701"/>
                      <a:pt x="122" y="701"/>
                      <a:pt x="134" y="678"/>
                    </a:cubicBezTo>
                    <a:cubicBezTo>
                      <a:pt x="145" y="668"/>
                      <a:pt x="145" y="656"/>
                      <a:pt x="145" y="645"/>
                    </a:cubicBezTo>
                    <a:lnTo>
                      <a:pt x="145" y="623"/>
                    </a:lnTo>
                    <a:lnTo>
                      <a:pt x="145" y="612"/>
                    </a:lnTo>
                    <a:cubicBezTo>
                      <a:pt x="156" y="601"/>
                      <a:pt x="178" y="589"/>
                      <a:pt x="189" y="589"/>
                    </a:cubicBezTo>
                    <a:lnTo>
                      <a:pt x="201" y="589"/>
                    </a:lnTo>
                    <a:lnTo>
                      <a:pt x="211" y="601"/>
                    </a:lnTo>
                    <a:cubicBezTo>
                      <a:pt x="223" y="612"/>
                      <a:pt x="234" y="612"/>
                      <a:pt x="245" y="623"/>
                    </a:cubicBezTo>
                    <a:cubicBezTo>
                      <a:pt x="248" y="626"/>
                      <a:pt x="251" y="628"/>
                      <a:pt x="255" y="628"/>
                    </a:cubicBezTo>
                    <a:cubicBezTo>
                      <a:pt x="262" y="628"/>
                      <a:pt x="270" y="620"/>
                      <a:pt x="278" y="612"/>
                    </a:cubicBezTo>
                    <a:lnTo>
                      <a:pt x="278" y="579"/>
                    </a:lnTo>
                    <a:cubicBezTo>
                      <a:pt x="290" y="579"/>
                      <a:pt x="290" y="589"/>
                      <a:pt x="300" y="601"/>
                    </a:cubicBezTo>
                    <a:cubicBezTo>
                      <a:pt x="312" y="601"/>
                      <a:pt x="323" y="601"/>
                      <a:pt x="334" y="589"/>
                    </a:cubicBezTo>
                    <a:cubicBezTo>
                      <a:pt x="334" y="589"/>
                      <a:pt x="339" y="595"/>
                      <a:pt x="345" y="595"/>
                    </a:cubicBezTo>
                    <a:cubicBezTo>
                      <a:pt x="349" y="595"/>
                      <a:pt x="353" y="593"/>
                      <a:pt x="356" y="589"/>
                    </a:cubicBezTo>
                    <a:lnTo>
                      <a:pt x="356" y="601"/>
                    </a:lnTo>
                    <a:cubicBezTo>
                      <a:pt x="356" y="612"/>
                      <a:pt x="379" y="623"/>
                      <a:pt x="389" y="623"/>
                    </a:cubicBezTo>
                    <a:cubicBezTo>
                      <a:pt x="401" y="612"/>
                      <a:pt x="412" y="601"/>
                      <a:pt x="412" y="579"/>
                    </a:cubicBezTo>
                    <a:lnTo>
                      <a:pt x="412" y="567"/>
                    </a:lnTo>
                    <a:lnTo>
                      <a:pt x="412" y="534"/>
                    </a:lnTo>
                    <a:lnTo>
                      <a:pt x="412" y="523"/>
                    </a:lnTo>
                    <a:cubicBezTo>
                      <a:pt x="412" y="512"/>
                      <a:pt x="423" y="500"/>
                      <a:pt x="423" y="500"/>
                    </a:cubicBezTo>
                    <a:lnTo>
                      <a:pt x="423" y="490"/>
                    </a:lnTo>
                    <a:lnTo>
                      <a:pt x="423" y="478"/>
                    </a:lnTo>
                    <a:cubicBezTo>
                      <a:pt x="434" y="478"/>
                      <a:pt x="434" y="467"/>
                      <a:pt x="434" y="467"/>
                    </a:cubicBezTo>
                    <a:cubicBezTo>
                      <a:pt x="434" y="456"/>
                      <a:pt x="445" y="456"/>
                      <a:pt x="434" y="456"/>
                    </a:cubicBezTo>
                    <a:cubicBezTo>
                      <a:pt x="445" y="456"/>
                      <a:pt x="445" y="445"/>
                      <a:pt x="445" y="445"/>
                    </a:cubicBezTo>
                    <a:cubicBezTo>
                      <a:pt x="445" y="445"/>
                      <a:pt x="456" y="434"/>
                      <a:pt x="456" y="423"/>
                    </a:cubicBezTo>
                    <a:cubicBezTo>
                      <a:pt x="478" y="411"/>
                      <a:pt x="501" y="389"/>
                      <a:pt x="523" y="378"/>
                    </a:cubicBezTo>
                    <a:cubicBezTo>
                      <a:pt x="545" y="367"/>
                      <a:pt x="579" y="356"/>
                      <a:pt x="612" y="356"/>
                    </a:cubicBezTo>
                    <a:cubicBezTo>
                      <a:pt x="601" y="401"/>
                      <a:pt x="601" y="445"/>
                      <a:pt x="612" y="490"/>
                    </a:cubicBezTo>
                    <a:lnTo>
                      <a:pt x="612" y="523"/>
                    </a:lnTo>
                    <a:lnTo>
                      <a:pt x="612" y="534"/>
                    </a:lnTo>
                    <a:cubicBezTo>
                      <a:pt x="623" y="523"/>
                      <a:pt x="623" y="500"/>
                      <a:pt x="623" y="490"/>
                    </a:cubicBezTo>
                    <a:lnTo>
                      <a:pt x="623" y="500"/>
                    </a:lnTo>
                    <a:lnTo>
                      <a:pt x="656" y="567"/>
                    </a:lnTo>
                    <a:cubicBezTo>
                      <a:pt x="668" y="579"/>
                      <a:pt x="678" y="589"/>
                      <a:pt x="701" y="601"/>
                    </a:cubicBezTo>
                    <a:cubicBezTo>
                      <a:pt x="701" y="612"/>
                      <a:pt x="701" y="612"/>
                      <a:pt x="712" y="612"/>
                    </a:cubicBezTo>
                    <a:lnTo>
                      <a:pt x="723" y="601"/>
                    </a:lnTo>
                    <a:cubicBezTo>
                      <a:pt x="735" y="601"/>
                      <a:pt x="745" y="589"/>
                      <a:pt x="745" y="579"/>
                    </a:cubicBezTo>
                    <a:cubicBezTo>
                      <a:pt x="757" y="567"/>
                      <a:pt x="757" y="556"/>
                      <a:pt x="745" y="545"/>
                    </a:cubicBezTo>
                    <a:cubicBezTo>
                      <a:pt x="757" y="545"/>
                      <a:pt x="757" y="523"/>
                      <a:pt x="745" y="523"/>
                    </a:cubicBezTo>
                    <a:cubicBezTo>
                      <a:pt x="723" y="467"/>
                      <a:pt x="712" y="411"/>
                      <a:pt x="723" y="356"/>
                    </a:cubicBezTo>
                    <a:cubicBezTo>
                      <a:pt x="735" y="334"/>
                      <a:pt x="745" y="300"/>
                      <a:pt x="757" y="278"/>
                    </a:cubicBezTo>
                    <a:lnTo>
                      <a:pt x="790" y="245"/>
                    </a:lnTo>
                    <a:cubicBezTo>
                      <a:pt x="801" y="233"/>
                      <a:pt x="812" y="233"/>
                      <a:pt x="823" y="233"/>
                    </a:cubicBezTo>
                    <a:cubicBezTo>
                      <a:pt x="846" y="223"/>
                      <a:pt x="846" y="201"/>
                      <a:pt x="834" y="189"/>
                    </a:cubicBezTo>
                    <a:cubicBezTo>
                      <a:pt x="823" y="189"/>
                      <a:pt x="812" y="189"/>
                      <a:pt x="801" y="178"/>
                    </a:cubicBezTo>
                    <a:cubicBezTo>
                      <a:pt x="812" y="178"/>
                      <a:pt x="812" y="167"/>
                      <a:pt x="812" y="156"/>
                    </a:cubicBezTo>
                    <a:lnTo>
                      <a:pt x="812" y="144"/>
                    </a:lnTo>
                    <a:cubicBezTo>
                      <a:pt x="823" y="144"/>
                      <a:pt x="823" y="144"/>
                      <a:pt x="823" y="134"/>
                    </a:cubicBezTo>
                    <a:cubicBezTo>
                      <a:pt x="812" y="134"/>
                      <a:pt x="812" y="134"/>
                      <a:pt x="812" y="122"/>
                    </a:cubicBezTo>
                    <a:cubicBezTo>
                      <a:pt x="801" y="122"/>
                      <a:pt x="779" y="134"/>
                      <a:pt x="767" y="134"/>
                    </a:cubicBezTo>
                    <a:cubicBezTo>
                      <a:pt x="745" y="134"/>
                      <a:pt x="735" y="144"/>
                      <a:pt x="723" y="156"/>
                    </a:cubicBezTo>
                    <a:cubicBezTo>
                      <a:pt x="712" y="156"/>
                      <a:pt x="701" y="167"/>
                      <a:pt x="701" y="167"/>
                    </a:cubicBezTo>
                    <a:lnTo>
                      <a:pt x="678" y="189"/>
                    </a:lnTo>
                    <a:cubicBezTo>
                      <a:pt x="668" y="189"/>
                      <a:pt x="656" y="178"/>
                      <a:pt x="656" y="167"/>
                    </a:cubicBezTo>
                    <a:cubicBezTo>
                      <a:pt x="646" y="167"/>
                      <a:pt x="634" y="156"/>
                      <a:pt x="634" y="156"/>
                    </a:cubicBezTo>
                    <a:lnTo>
                      <a:pt x="623" y="156"/>
                    </a:lnTo>
                    <a:cubicBezTo>
                      <a:pt x="612" y="144"/>
                      <a:pt x="601" y="144"/>
                      <a:pt x="579" y="144"/>
                    </a:cubicBezTo>
                    <a:lnTo>
                      <a:pt x="579" y="112"/>
                    </a:lnTo>
                    <a:cubicBezTo>
                      <a:pt x="579" y="100"/>
                      <a:pt x="567" y="100"/>
                      <a:pt x="567" y="100"/>
                    </a:cubicBezTo>
                    <a:cubicBezTo>
                      <a:pt x="557" y="100"/>
                      <a:pt x="557" y="100"/>
                      <a:pt x="557" y="112"/>
                    </a:cubicBezTo>
                    <a:cubicBezTo>
                      <a:pt x="557" y="100"/>
                      <a:pt x="545" y="89"/>
                      <a:pt x="545" y="89"/>
                    </a:cubicBezTo>
                    <a:cubicBezTo>
                      <a:pt x="545" y="67"/>
                      <a:pt x="545" y="45"/>
                      <a:pt x="557" y="23"/>
                    </a:cubicBezTo>
                    <a:cubicBezTo>
                      <a:pt x="557" y="11"/>
                      <a:pt x="557" y="0"/>
                      <a:pt x="54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4" name="Google Shape;18244;p24"/>
              <p:cNvSpPr/>
              <p:nvPr/>
            </p:nvSpPr>
            <p:spPr>
              <a:xfrm>
                <a:off x="4149334" y="1849334"/>
                <a:ext cx="12420" cy="14967"/>
              </a:xfrm>
              <a:custGeom>
                <a:avLst/>
                <a:gdLst/>
                <a:ahLst/>
                <a:cxnLst/>
                <a:rect l="l" t="t" r="r" b="b"/>
                <a:pathLst>
                  <a:path w="356" h="429" extrusionOk="0">
                    <a:moveTo>
                      <a:pt x="156" y="1"/>
                    </a:moveTo>
                    <a:cubicBezTo>
                      <a:pt x="141" y="1"/>
                      <a:pt x="126" y="5"/>
                      <a:pt x="111" y="5"/>
                    </a:cubicBezTo>
                    <a:lnTo>
                      <a:pt x="100" y="17"/>
                    </a:lnTo>
                    <a:cubicBezTo>
                      <a:pt x="100" y="17"/>
                      <a:pt x="89" y="17"/>
                      <a:pt x="78" y="28"/>
                    </a:cubicBezTo>
                    <a:cubicBezTo>
                      <a:pt x="67" y="28"/>
                      <a:pt x="55" y="39"/>
                      <a:pt x="55" y="50"/>
                    </a:cubicBezTo>
                    <a:cubicBezTo>
                      <a:pt x="45" y="61"/>
                      <a:pt x="33" y="61"/>
                      <a:pt x="33" y="72"/>
                    </a:cubicBezTo>
                    <a:cubicBezTo>
                      <a:pt x="22" y="84"/>
                      <a:pt x="11" y="94"/>
                      <a:pt x="11" y="117"/>
                    </a:cubicBezTo>
                    <a:cubicBezTo>
                      <a:pt x="11" y="128"/>
                      <a:pt x="0" y="128"/>
                      <a:pt x="0" y="139"/>
                    </a:cubicBezTo>
                    <a:lnTo>
                      <a:pt x="0" y="173"/>
                    </a:lnTo>
                    <a:cubicBezTo>
                      <a:pt x="0" y="195"/>
                      <a:pt x="0" y="217"/>
                      <a:pt x="11" y="239"/>
                    </a:cubicBezTo>
                    <a:cubicBezTo>
                      <a:pt x="22" y="250"/>
                      <a:pt x="22" y="262"/>
                      <a:pt x="33" y="262"/>
                    </a:cubicBezTo>
                    <a:lnTo>
                      <a:pt x="33" y="284"/>
                    </a:lnTo>
                    <a:cubicBezTo>
                      <a:pt x="33" y="295"/>
                      <a:pt x="33" y="306"/>
                      <a:pt x="45" y="317"/>
                    </a:cubicBezTo>
                    <a:cubicBezTo>
                      <a:pt x="45" y="317"/>
                      <a:pt x="45" y="328"/>
                      <a:pt x="55" y="339"/>
                    </a:cubicBezTo>
                    <a:cubicBezTo>
                      <a:pt x="67" y="361"/>
                      <a:pt x="78" y="384"/>
                      <a:pt x="100" y="395"/>
                    </a:cubicBezTo>
                    <a:cubicBezTo>
                      <a:pt x="100" y="406"/>
                      <a:pt x="122" y="406"/>
                      <a:pt x="122" y="417"/>
                    </a:cubicBezTo>
                    <a:lnTo>
                      <a:pt x="144" y="417"/>
                    </a:lnTo>
                    <a:cubicBezTo>
                      <a:pt x="156" y="428"/>
                      <a:pt x="166" y="428"/>
                      <a:pt x="178" y="428"/>
                    </a:cubicBezTo>
                    <a:lnTo>
                      <a:pt x="189" y="428"/>
                    </a:lnTo>
                    <a:cubicBezTo>
                      <a:pt x="200" y="428"/>
                      <a:pt x="211" y="428"/>
                      <a:pt x="223" y="417"/>
                    </a:cubicBezTo>
                    <a:lnTo>
                      <a:pt x="233" y="417"/>
                    </a:lnTo>
                    <a:cubicBezTo>
                      <a:pt x="245" y="417"/>
                      <a:pt x="255" y="406"/>
                      <a:pt x="255" y="406"/>
                    </a:cubicBezTo>
                    <a:cubicBezTo>
                      <a:pt x="267" y="406"/>
                      <a:pt x="278" y="395"/>
                      <a:pt x="278" y="395"/>
                    </a:cubicBezTo>
                    <a:lnTo>
                      <a:pt x="312" y="361"/>
                    </a:lnTo>
                    <a:lnTo>
                      <a:pt x="322" y="351"/>
                    </a:lnTo>
                    <a:cubicBezTo>
                      <a:pt x="334" y="328"/>
                      <a:pt x="344" y="306"/>
                      <a:pt x="356" y="272"/>
                    </a:cubicBezTo>
                    <a:cubicBezTo>
                      <a:pt x="356" y="228"/>
                      <a:pt x="356" y="173"/>
                      <a:pt x="334" y="117"/>
                    </a:cubicBezTo>
                    <a:cubicBezTo>
                      <a:pt x="322" y="106"/>
                      <a:pt x="322" y="94"/>
                      <a:pt x="312" y="84"/>
                    </a:cubicBezTo>
                    <a:lnTo>
                      <a:pt x="300" y="72"/>
                    </a:lnTo>
                    <a:cubicBezTo>
                      <a:pt x="289" y="61"/>
                      <a:pt x="278" y="39"/>
                      <a:pt x="255" y="28"/>
                    </a:cubicBezTo>
                    <a:cubicBezTo>
                      <a:pt x="245" y="28"/>
                      <a:pt x="233" y="17"/>
                      <a:pt x="223" y="5"/>
                    </a:cubicBezTo>
                    <a:lnTo>
                      <a:pt x="178" y="5"/>
                    </a:lnTo>
                    <a:cubicBezTo>
                      <a:pt x="171" y="2"/>
                      <a:pt x="163" y="1"/>
                      <a:pt x="15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5" name="Google Shape;18245;p24"/>
              <p:cNvSpPr/>
              <p:nvPr/>
            </p:nvSpPr>
            <p:spPr>
              <a:xfrm>
                <a:off x="4149334" y="1849892"/>
                <a:ext cx="8164" cy="13920"/>
              </a:xfrm>
              <a:custGeom>
                <a:avLst/>
                <a:gdLst/>
                <a:ahLst/>
                <a:cxnLst/>
                <a:rect l="l" t="t" r="r" b="b"/>
                <a:pathLst>
                  <a:path w="234" h="399" extrusionOk="0">
                    <a:moveTo>
                      <a:pt x="100" y="1"/>
                    </a:moveTo>
                    <a:cubicBezTo>
                      <a:pt x="67" y="12"/>
                      <a:pt x="33" y="45"/>
                      <a:pt x="22" y="78"/>
                    </a:cubicBezTo>
                    <a:cubicBezTo>
                      <a:pt x="11" y="101"/>
                      <a:pt x="0" y="112"/>
                      <a:pt x="0" y="134"/>
                    </a:cubicBezTo>
                    <a:lnTo>
                      <a:pt x="0" y="157"/>
                    </a:lnTo>
                    <a:cubicBezTo>
                      <a:pt x="0" y="179"/>
                      <a:pt x="0" y="201"/>
                      <a:pt x="11" y="223"/>
                    </a:cubicBezTo>
                    <a:cubicBezTo>
                      <a:pt x="22" y="234"/>
                      <a:pt x="22" y="246"/>
                      <a:pt x="33" y="246"/>
                    </a:cubicBezTo>
                    <a:lnTo>
                      <a:pt x="33" y="268"/>
                    </a:lnTo>
                    <a:cubicBezTo>
                      <a:pt x="33" y="279"/>
                      <a:pt x="33" y="290"/>
                      <a:pt x="45" y="301"/>
                    </a:cubicBezTo>
                    <a:cubicBezTo>
                      <a:pt x="45" y="301"/>
                      <a:pt x="45" y="312"/>
                      <a:pt x="55" y="323"/>
                    </a:cubicBezTo>
                    <a:cubicBezTo>
                      <a:pt x="67" y="345"/>
                      <a:pt x="78" y="368"/>
                      <a:pt x="100" y="379"/>
                    </a:cubicBezTo>
                    <a:cubicBezTo>
                      <a:pt x="100" y="390"/>
                      <a:pt x="111" y="390"/>
                      <a:pt x="111" y="390"/>
                    </a:cubicBezTo>
                    <a:cubicBezTo>
                      <a:pt x="122" y="396"/>
                      <a:pt x="131" y="398"/>
                      <a:pt x="139" y="398"/>
                    </a:cubicBezTo>
                    <a:cubicBezTo>
                      <a:pt x="147" y="398"/>
                      <a:pt x="155" y="396"/>
                      <a:pt x="166" y="390"/>
                    </a:cubicBezTo>
                    <a:cubicBezTo>
                      <a:pt x="178" y="390"/>
                      <a:pt x="178" y="379"/>
                      <a:pt x="178" y="368"/>
                    </a:cubicBezTo>
                    <a:cubicBezTo>
                      <a:pt x="189" y="357"/>
                      <a:pt x="189" y="357"/>
                      <a:pt x="189" y="345"/>
                    </a:cubicBezTo>
                    <a:cubicBezTo>
                      <a:pt x="189" y="335"/>
                      <a:pt x="189" y="323"/>
                      <a:pt x="178" y="312"/>
                    </a:cubicBezTo>
                    <a:lnTo>
                      <a:pt x="156" y="312"/>
                    </a:lnTo>
                    <a:cubicBezTo>
                      <a:pt x="144" y="301"/>
                      <a:pt x="144" y="301"/>
                      <a:pt x="134" y="301"/>
                    </a:cubicBezTo>
                    <a:cubicBezTo>
                      <a:pt x="134" y="301"/>
                      <a:pt x="122" y="290"/>
                      <a:pt x="111" y="290"/>
                    </a:cubicBezTo>
                    <a:cubicBezTo>
                      <a:pt x="122" y="279"/>
                      <a:pt x="122" y="268"/>
                      <a:pt x="122" y="268"/>
                    </a:cubicBezTo>
                    <a:cubicBezTo>
                      <a:pt x="111" y="246"/>
                      <a:pt x="111" y="234"/>
                      <a:pt x="111" y="223"/>
                    </a:cubicBezTo>
                    <a:cubicBezTo>
                      <a:pt x="100" y="212"/>
                      <a:pt x="100" y="201"/>
                      <a:pt x="100" y="201"/>
                    </a:cubicBezTo>
                    <a:lnTo>
                      <a:pt x="100" y="190"/>
                    </a:lnTo>
                    <a:lnTo>
                      <a:pt x="100" y="179"/>
                    </a:lnTo>
                    <a:cubicBezTo>
                      <a:pt x="100" y="167"/>
                      <a:pt x="111" y="157"/>
                      <a:pt x="111" y="145"/>
                    </a:cubicBezTo>
                    <a:lnTo>
                      <a:pt x="144" y="78"/>
                    </a:lnTo>
                    <a:lnTo>
                      <a:pt x="156" y="78"/>
                    </a:lnTo>
                    <a:cubicBezTo>
                      <a:pt x="156" y="78"/>
                      <a:pt x="166" y="68"/>
                      <a:pt x="178" y="68"/>
                    </a:cubicBezTo>
                    <a:lnTo>
                      <a:pt x="223" y="68"/>
                    </a:lnTo>
                    <a:cubicBezTo>
                      <a:pt x="223" y="68"/>
                      <a:pt x="233" y="56"/>
                      <a:pt x="233" y="45"/>
                    </a:cubicBezTo>
                    <a:cubicBezTo>
                      <a:pt x="223" y="45"/>
                      <a:pt x="223" y="34"/>
                      <a:pt x="223" y="34"/>
                    </a:cubicBezTo>
                    <a:cubicBezTo>
                      <a:pt x="223" y="23"/>
                      <a:pt x="223" y="23"/>
                      <a:pt x="211" y="12"/>
                    </a:cubicBezTo>
                    <a:cubicBezTo>
                      <a:pt x="178" y="1"/>
                      <a:pt x="144" y="1"/>
                      <a:pt x="10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6" name="Google Shape;18246;p24"/>
              <p:cNvSpPr/>
              <p:nvPr/>
            </p:nvSpPr>
            <p:spPr>
              <a:xfrm>
                <a:off x="4161336" y="1887641"/>
                <a:ext cx="5861" cy="7291"/>
              </a:xfrm>
              <a:custGeom>
                <a:avLst/>
                <a:gdLst/>
                <a:ahLst/>
                <a:cxnLst/>
                <a:rect l="l" t="t" r="r" b="b"/>
                <a:pathLst>
                  <a:path w="168" h="209" extrusionOk="0">
                    <a:moveTo>
                      <a:pt x="84" y="0"/>
                    </a:moveTo>
                    <a:cubicBezTo>
                      <a:pt x="42" y="0"/>
                      <a:pt x="0" y="37"/>
                      <a:pt x="0" y="109"/>
                    </a:cubicBezTo>
                    <a:cubicBezTo>
                      <a:pt x="0" y="175"/>
                      <a:pt x="42" y="209"/>
                      <a:pt x="84" y="209"/>
                    </a:cubicBezTo>
                    <a:cubicBezTo>
                      <a:pt x="126" y="209"/>
                      <a:pt x="168" y="175"/>
                      <a:pt x="168" y="109"/>
                    </a:cubicBezTo>
                    <a:cubicBezTo>
                      <a:pt x="168" y="37"/>
                      <a:pt x="126" y="0"/>
                      <a:pt x="8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7" name="Google Shape;18247;p24"/>
              <p:cNvSpPr/>
              <p:nvPr/>
            </p:nvSpPr>
            <p:spPr>
              <a:xfrm>
                <a:off x="4161336" y="1887571"/>
                <a:ext cx="5094" cy="6210"/>
              </a:xfrm>
              <a:custGeom>
                <a:avLst/>
                <a:gdLst/>
                <a:ahLst/>
                <a:cxnLst/>
                <a:rect l="l" t="t" r="r" b="b"/>
                <a:pathLst>
                  <a:path w="146" h="178" extrusionOk="0">
                    <a:moveTo>
                      <a:pt x="91" y="0"/>
                    </a:moveTo>
                    <a:cubicBezTo>
                      <a:pt x="47" y="0"/>
                      <a:pt x="0" y="35"/>
                      <a:pt x="0" y="111"/>
                    </a:cubicBezTo>
                    <a:cubicBezTo>
                      <a:pt x="0" y="144"/>
                      <a:pt x="12" y="167"/>
                      <a:pt x="34" y="177"/>
                    </a:cubicBezTo>
                    <a:lnTo>
                      <a:pt x="45" y="177"/>
                    </a:lnTo>
                    <a:cubicBezTo>
                      <a:pt x="56" y="167"/>
                      <a:pt x="56" y="155"/>
                      <a:pt x="56" y="144"/>
                    </a:cubicBezTo>
                    <a:lnTo>
                      <a:pt x="56" y="133"/>
                    </a:lnTo>
                    <a:cubicBezTo>
                      <a:pt x="67" y="133"/>
                      <a:pt x="67" y="122"/>
                      <a:pt x="67" y="122"/>
                    </a:cubicBezTo>
                    <a:cubicBezTo>
                      <a:pt x="79" y="111"/>
                      <a:pt x="67" y="100"/>
                      <a:pt x="67" y="100"/>
                    </a:cubicBezTo>
                    <a:lnTo>
                      <a:pt x="67" y="88"/>
                    </a:lnTo>
                    <a:lnTo>
                      <a:pt x="79" y="88"/>
                    </a:lnTo>
                    <a:lnTo>
                      <a:pt x="79" y="78"/>
                    </a:lnTo>
                    <a:lnTo>
                      <a:pt x="134" y="78"/>
                    </a:lnTo>
                    <a:cubicBezTo>
                      <a:pt x="134" y="66"/>
                      <a:pt x="145" y="66"/>
                      <a:pt x="145" y="55"/>
                    </a:cubicBezTo>
                    <a:lnTo>
                      <a:pt x="145" y="22"/>
                    </a:lnTo>
                    <a:cubicBezTo>
                      <a:pt x="131" y="8"/>
                      <a:pt x="112" y="0"/>
                      <a:pt x="9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8" name="Google Shape;18248;p24"/>
              <p:cNvSpPr/>
              <p:nvPr/>
            </p:nvSpPr>
            <p:spPr>
              <a:xfrm>
                <a:off x="4117097" y="1861161"/>
                <a:ext cx="50866" cy="49331"/>
              </a:xfrm>
              <a:custGeom>
                <a:avLst/>
                <a:gdLst/>
                <a:ahLst/>
                <a:cxnLst/>
                <a:rect l="l" t="t" r="r" b="b"/>
                <a:pathLst>
                  <a:path w="1458" h="1414" extrusionOk="0">
                    <a:moveTo>
                      <a:pt x="468" y="0"/>
                    </a:moveTo>
                    <a:cubicBezTo>
                      <a:pt x="445" y="0"/>
                      <a:pt x="435" y="0"/>
                      <a:pt x="412" y="12"/>
                    </a:cubicBezTo>
                    <a:cubicBezTo>
                      <a:pt x="401" y="12"/>
                      <a:pt x="379" y="22"/>
                      <a:pt x="368" y="34"/>
                    </a:cubicBezTo>
                    <a:lnTo>
                      <a:pt x="356" y="34"/>
                    </a:lnTo>
                    <a:cubicBezTo>
                      <a:pt x="346" y="45"/>
                      <a:pt x="334" y="56"/>
                      <a:pt x="334" y="67"/>
                    </a:cubicBezTo>
                    <a:cubicBezTo>
                      <a:pt x="334" y="67"/>
                      <a:pt x="323" y="67"/>
                      <a:pt x="323" y="78"/>
                    </a:cubicBezTo>
                    <a:cubicBezTo>
                      <a:pt x="323" y="89"/>
                      <a:pt x="312" y="101"/>
                      <a:pt x="301" y="111"/>
                    </a:cubicBezTo>
                    <a:cubicBezTo>
                      <a:pt x="301" y="134"/>
                      <a:pt x="290" y="156"/>
                      <a:pt x="290" y="167"/>
                    </a:cubicBezTo>
                    <a:lnTo>
                      <a:pt x="279" y="167"/>
                    </a:lnTo>
                    <a:lnTo>
                      <a:pt x="279" y="156"/>
                    </a:lnTo>
                    <a:lnTo>
                      <a:pt x="267" y="145"/>
                    </a:lnTo>
                    <a:lnTo>
                      <a:pt x="257" y="134"/>
                    </a:lnTo>
                    <a:lnTo>
                      <a:pt x="245" y="134"/>
                    </a:lnTo>
                    <a:lnTo>
                      <a:pt x="235" y="123"/>
                    </a:lnTo>
                    <a:lnTo>
                      <a:pt x="223" y="123"/>
                    </a:lnTo>
                    <a:cubicBezTo>
                      <a:pt x="223" y="123"/>
                      <a:pt x="212" y="123"/>
                      <a:pt x="201" y="111"/>
                    </a:cubicBezTo>
                    <a:lnTo>
                      <a:pt x="190" y="111"/>
                    </a:lnTo>
                    <a:cubicBezTo>
                      <a:pt x="190" y="123"/>
                      <a:pt x="168" y="123"/>
                      <a:pt x="168" y="123"/>
                    </a:cubicBezTo>
                    <a:lnTo>
                      <a:pt x="156" y="123"/>
                    </a:lnTo>
                    <a:cubicBezTo>
                      <a:pt x="156" y="123"/>
                      <a:pt x="146" y="134"/>
                      <a:pt x="134" y="134"/>
                    </a:cubicBezTo>
                    <a:lnTo>
                      <a:pt x="134" y="145"/>
                    </a:lnTo>
                    <a:lnTo>
                      <a:pt x="112" y="156"/>
                    </a:lnTo>
                    <a:lnTo>
                      <a:pt x="112" y="167"/>
                    </a:lnTo>
                    <a:cubicBezTo>
                      <a:pt x="101" y="167"/>
                      <a:pt x="101" y="178"/>
                      <a:pt x="89" y="190"/>
                    </a:cubicBezTo>
                    <a:cubicBezTo>
                      <a:pt x="89" y="200"/>
                      <a:pt x="89" y="212"/>
                      <a:pt x="79" y="223"/>
                    </a:cubicBezTo>
                    <a:lnTo>
                      <a:pt x="79" y="234"/>
                    </a:lnTo>
                    <a:lnTo>
                      <a:pt x="79" y="245"/>
                    </a:lnTo>
                    <a:lnTo>
                      <a:pt x="79" y="267"/>
                    </a:lnTo>
                    <a:lnTo>
                      <a:pt x="79" y="279"/>
                    </a:lnTo>
                    <a:cubicBezTo>
                      <a:pt x="79" y="301"/>
                      <a:pt x="79" y="323"/>
                      <a:pt x="89" y="334"/>
                    </a:cubicBezTo>
                    <a:cubicBezTo>
                      <a:pt x="89" y="356"/>
                      <a:pt x="101" y="368"/>
                      <a:pt x="112" y="390"/>
                    </a:cubicBezTo>
                    <a:lnTo>
                      <a:pt x="134" y="412"/>
                    </a:lnTo>
                    <a:cubicBezTo>
                      <a:pt x="89" y="434"/>
                      <a:pt x="45" y="467"/>
                      <a:pt x="23" y="523"/>
                    </a:cubicBezTo>
                    <a:cubicBezTo>
                      <a:pt x="12" y="556"/>
                      <a:pt x="12" y="590"/>
                      <a:pt x="1" y="623"/>
                    </a:cubicBezTo>
                    <a:cubicBezTo>
                      <a:pt x="1" y="634"/>
                      <a:pt x="1" y="634"/>
                      <a:pt x="12" y="645"/>
                    </a:cubicBezTo>
                    <a:cubicBezTo>
                      <a:pt x="1" y="690"/>
                      <a:pt x="1" y="723"/>
                      <a:pt x="1" y="768"/>
                    </a:cubicBezTo>
                    <a:cubicBezTo>
                      <a:pt x="1" y="768"/>
                      <a:pt x="1" y="779"/>
                      <a:pt x="12" y="790"/>
                    </a:cubicBezTo>
                    <a:cubicBezTo>
                      <a:pt x="12" y="801"/>
                      <a:pt x="23" y="823"/>
                      <a:pt x="23" y="845"/>
                    </a:cubicBezTo>
                    <a:cubicBezTo>
                      <a:pt x="45" y="879"/>
                      <a:pt x="67" y="901"/>
                      <a:pt x="89" y="924"/>
                    </a:cubicBezTo>
                    <a:cubicBezTo>
                      <a:pt x="101" y="934"/>
                      <a:pt x="123" y="946"/>
                      <a:pt x="134" y="957"/>
                    </a:cubicBezTo>
                    <a:cubicBezTo>
                      <a:pt x="146" y="957"/>
                      <a:pt x="168" y="968"/>
                      <a:pt x="190" y="968"/>
                    </a:cubicBezTo>
                    <a:cubicBezTo>
                      <a:pt x="201" y="968"/>
                      <a:pt x="212" y="968"/>
                      <a:pt x="223" y="957"/>
                    </a:cubicBezTo>
                    <a:lnTo>
                      <a:pt x="257" y="957"/>
                    </a:lnTo>
                    <a:cubicBezTo>
                      <a:pt x="290" y="934"/>
                      <a:pt x="323" y="912"/>
                      <a:pt x="346" y="879"/>
                    </a:cubicBezTo>
                    <a:cubicBezTo>
                      <a:pt x="346" y="868"/>
                      <a:pt x="356" y="868"/>
                      <a:pt x="356" y="857"/>
                    </a:cubicBezTo>
                    <a:cubicBezTo>
                      <a:pt x="356" y="868"/>
                      <a:pt x="368" y="879"/>
                      <a:pt x="368" y="890"/>
                    </a:cubicBezTo>
                    <a:lnTo>
                      <a:pt x="368" y="901"/>
                    </a:lnTo>
                    <a:cubicBezTo>
                      <a:pt x="379" y="912"/>
                      <a:pt x="390" y="924"/>
                      <a:pt x="390" y="934"/>
                    </a:cubicBezTo>
                    <a:cubicBezTo>
                      <a:pt x="368" y="934"/>
                      <a:pt x="334" y="934"/>
                      <a:pt x="312" y="946"/>
                    </a:cubicBezTo>
                    <a:lnTo>
                      <a:pt x="301" y="946"/>
                    </a:lnTo>
                    <a:cubicBezTo>
                      <a:pt x="290" y="946"/>
                      <a:pt x="279" y="957"/>
                      <a:pt x="267" y="968"/>
                    </a:cubicBezTo>
                    <a:lnTo>
                      <a:pt x="257" y="968"/>
                    </a:lnTo>
                    <a:cubicBezTo>
                      <a:pt x="257" y="979"/>
                      <a:pt x="235" y="990"/>
                      <a:pt x="223" y="1001"/>
                    </a:cubicBezTo>
                    <a:cubicBezTo>
                      <a:pt x="212" y="1035"/>
                      <a:pt x="201" y="1046"/>
                      <a:pt x="190" y="1090"/>
                    </a:cubicBezTo>
                    <a:lnTo>
                      <a:pt x="190" y="1102"/>
                    </a:lnTo>
                    <a:cubicBezTo>
                      <a:pt x="190" y="1124"/>
                      <a:pt x="178" y="1146"/>
                      <a:pt x="190" y="1157"/>
                    </a:cubicBezTo>
                    <a:cubicBezTo>
                      <a:pt x="190" y="1201"/>
                      <a:pt x="190" y="1235"/>
                      <a:pt x="212" y="1268"/>
                    </a:cubicBezTo>
                    <a:lnTo>
                      <a:pt x="212" y="1290"/>
                    </a:lnTo>
                    <a:cubicBezTo>
                      <a:pt x="223" y="1302"/>
                      <a:pt x="235" y="1324"/>
                      <a:pt x="245" y="1335"/>
                    </a:cubicBezTo>
                    <a:cubicBezTo>
                      <a:pt x="257" y="1346"/>
                      <a:pt x="267" y="1369"/>
                      <a:pt x="290" y="1379"/>
                    </a:cubicBezTo>
                    <a:cubicBezTo>
                      <a:pt x="301" y="1379"/>
                      <a:pt x="312" y="1391"/>
                      <a:pt x="334" y="1401"/>
                    </a:cubicBezTo>
                    <a:cubicBezTo>
                      <a:pt x="346" y="1401"/>
                      <a:pt x="368" y="1401"/>
                      <a:pt x="379" y="1413"/>
                    </a:cubicBezTo>
                    <a:lnTo>
                      <a:pt x="390" y="1413"/>
                    </a:lnTo>
                    <a:cubicBezTo>
                      <a:pt x="401" y="1401"/>
                      <a:pt x="423" y="1401"/>
                      <a:pt x="435" y="1401"/>
                    </a:cubicBezTo>
                    <a:cubicBezTo>
                      <a:pt x="445" y="1401"/>
                      <a:pt x="445" y="1401"/>
                      <a:pt x="445" y="1391"/>
                    </a:cubicBezTo>
                    <a:cubicBezTo>
                      <a:pt x="457" y="1391"/>
                      <a:pt x="468" y="1379"/>
                      <a:pt x="479" y="1379"/>
                    </a:cubicBezTo>
                    <a:lnTo>
                      <a:pt x="490" y="1369"/>
                    </a:lnTo>
                    <a:lnTo>
                      <a:pt x="524" y="1335"/>
                    </a:lnTo>
                    <a:cubicBezTo>
                      <a:pt x="524" y="1335"/>
                      <a:pt x="524" y="1324"/>
                      <a:pt x="534" y="1324"/>
                    </a:cubicBezTo>
                    <a:cubicBezTo>
                      <a:pt x="534" y="1312"/>
                      <a:pt x="546" y="1302"/>
                      <a:pt x="557" y="1290"/>
                    </a:cubicBezTo>
                    <a:lnTo>
                      <a:pt x="557" y="1280"/>
                    </a:lnTo>
                    <a:cubicBezTo>
                      <a:pt x="568" y="1257"/>
                      <a:pt x="568" y="1235"/>
                      <a:pt x="579" y="1224"/>
                    </a:cubicBezTo>
                    <a:lnTo>
                      <a:pt x="579" y="1168"/>
                    </a:lnTo>
                    <a:lnTo>
                      <a:pt x="579" y="1157"/>
                    </a:lnTo>
                    <a:cubicBezTo>
                      <a:pt x="579" y="1146"/>
                      <a:pt x="579" y="1124"/>
                      <a:pt x="568" y="1102"/>
                    </a:cubicBezTo>
                    <a:cubicBezTo>
                      <a:pt x="568" y="1090"/>
                      <a:pt x="568" y="1068"/>
                      <a:pt x="557" y="1057"/>
                    </a:cubicBezTo>
                    <a:cubicBezTo>
                      <a:pt x="546" y="1046"/>
                      <a:pt x="546" y="1035"/>
                      <a:pt x="546" y="1035"/>
                    </a:cubicBezTo>
                    <a:cubicBezTo>
                      <a:pt x="568" y="1035"/>
                      <a:pt x="601" y="1023"/>
                      <a:pt x="613" y="1013"/>
                    </a:cubicBezTo>
                    <a:cubicBezTo>
                      <a:pt x="635" y="1013"/>
                      <a:pt x="646" y="1001"/>
                      <a:pt x="657" y="990"/>
                    </a:cubicBezTo>
                    <a:cubicBezTo>
                      <a:pt x="657" y="990"/>
                      <a:pt x="668" y="990"/>
                      <a:pt x="668" y="979"/>
                    </a:cubicBezTo>
                    <a:cubicBezTo>
                      <a:pt x="679" y="979"/>
                      <a:pt x="690" y="968"/>
                      <a:pt x="702" y="957"/>
                    </a:cubicBezTo>
                    <a:cubicBezTo>
                      <a:pt x="702" y="946"/>
                      <a:pt x="702" y="934"/>
                      <a:pt x="712" y="924"/>
                    </a:cubicBezTo>
                    <a:cubicBezTo>
                      <a:pt x="724" y="968"/>
                      <a:pt x="746" y="1001"/>
                      <a:pt x="779" y="1023"/>
                    </a:cubicBezTo>
                    <a:cubicBezTo>
                      <a:pt x="813" y="1046"/>
                      <a:pt x="846" y="1057"/>
                      <a:pt x="890" y="1068"/>
                    </a:cubicBezTo>
                    <a:lnTo>
                      <a:pt x="913" y="1068"/>
                    </a:lnTo>
                    <a:cubicBezTo>
                      <a:pt x="924" y="1068"/>
                      <a:pt x="935" y="1057"/>
                      <a:pt x="946" y="1057"/>
                    </a:cubicBezTo>
                    <a:lnTo>
                      <a:pt x="957" y="1057"/>
                    </a:lnTo>
                    <a:cubicBezTo>
                      <a:pt x="979" y="1057"/>
                      <a:pt x="991" y="1057"/>
                      <a:pt x="1013" y="1046"/>
                    </a:cubicBezTo>
                    <a:cubicBezTo>
                      <a:pt x="1024" y="1035"/>
                      <a:pt x="1035" y="1023"/>
                      <a:pt x="1046" y="1023"/>
                    </a:cubicBezTo>
                    <a:cubicBezTo>
                      <a:pt x="1068" y="1013"/>
                      <a:pt x="1080" y="990"/>
                      <a:pt x="1090" y="979"/>
                    </a:cubicBezTo>
                    <a:cubicBezTo>
                      <a:pt x="1102" y="968"/>
                      <a:pt x="1113" y="946"/>
                      <a:pt x="1124" y="934"/>
                    </a:cubicBezTo>
                    <a:cubicBezTo>
                      <a:pt x="1135" y="912"/>
                      <a:pt x="1135" y="890"/>
                      <a:pt x="1147" y="857"/>
                    </a:cubicBezTo>
                    <a:lnTo>
                      <a:pt x="1147" y="747"/>
                    </a:lnTo>
                    <a:lnTo>
                      <a:pt x="1147" y="747"/>
                    </a:lnTo>
                    <a:cubicBezTo>
                      <a:pt x="1162" y="750"/>
                      <a:pt x="1171" y="759"/>
                      <a:pt x="1179" y="768"/>
                    </a:cubicBezTo>
                    <a:cubicBezTo>
                      <a:pt x="1202" y="768"/>
                      <a:pt x="1213" y="768"/>
                      <a:pt x="1236" y="779"/>
                    </a:cubicBezTo>
                    <a:cubicBezTo>
                      <a:pt x="1236" y="779"/>
                      <a:pt x="1246" y="779"/>
                      <a:pt x="1258" y="768"/>
                    </a:cubicBezTo>
                    <a:lnTo>
                      <a:pt x="1302" y="768"/>
                    </a:lnTo>
                    <a:cubicBezTo>
                      <a:pt x="1313" y="756"/>
                      <a:pt x="1324" y="756"/>
                      <a:pt x="1335" y="746"/>
                    </a:cubicBezTo>
                    <a:cubicBezTo>
                      <a:pt x="1347" y="746"/>
                      <a:pt x="1357" y="734"/>
                      <a:pt x="1369" y="734"/>
                    </a:cubicBezTo>
                    <a:cubicBezTo>
                      <a:pt x="1380" y="723"/>
                      <a:pt x="1391" y="701"/>
                      <a:pt x="1402" y="690"/>
                    </a:cubicBezTo>
                    <a:cubicBezTo>
                      <a:pt x="1413" y="679"/>
                      <a:pt x="1424" y="657"/>
                      <a:pt x="1436" y="645"/>
                    </a:cubicBezTo>
                    <a:lnTo>
                      <a:pt x="1436" y="634"/>
                    </a:lnTo>
                    <a:cubicBezTo>
                      <a:pt x="1446" y="623"/>
                      <a:pt x="1446" y="601"/>
                      <a:pt x="1446" y="590"/>
                    </a:cubicBezTo>
                    <a:lnTo>
                      <a:pt x="1446" y="578"/>
                    </a:lnTo>
                    <a:cubicBezTo>
                      <a:pt x="1458" y="568"/>
                      <a:pt x="1458" y="545"/>
                      <a:pt x="1458" y="534"/>
                    </a:cubicBezTo>
                    <a:cubicBezTo>
                      <a:pt x="1458" y="512"/>
                      <a:pt x="1458" y="501"/>
                      <a:pt x="1446" y="479"/>
                    </a:cubicBezTo>
                    <a:lnTo>
                      <a:pt x="1446" y="467"/>
                    </a:lnTo>
                    <a:cubicBezTo>
                      <a:pt x="1436" y="434"/>
                      <a:pt x="1424" y="390"/>
                      <a:pt x="1402" y="368"/>
                    </a:cubicBezTo>
                    <a:cubicBezTo>
                      <a:pt x="1380" y="334"/>
                      <a:pt x="1357" y="323"/>
                      <a:pt x="1313" y="301"/>
                    </a:cubicBezTo>
                    <a:lnTo>
                      <a:pt x="1302" y="301"/>
                    </a:lnTo>
                    <a:cubicBezTo>
                      <a:pt x="1291" y="289"/>
                      <a:pt x="1268" y="289"/>
                      <a:pt x="1246" y="289"/>
                    </a:cubicBezTo>
                    <a:cubicBezTo>
                      <a:pt x="1213" y="289"/>
                      <a:pt x="1191" y="301"/>
                      <a:pt x="1157" y="323"/>
                    </a:cubicBezTo>
                    <a:cubicBezTo>
                      <a:pt x="1157" y="334"/>
                      <a:pt x="1147" y="334"/>
                      <a:pt x="1135" y="345"/>
                    </a:cubicBezTo>
                    <a:cubicBezTo>
                      <a:pt x="1135" y="356"/>
                      <a:pt x="1124" y="356"/>
                      <a:pt x="1113" y="368"/>
                    </a:cubicBezTo>
                    <a:lnTo>
                      <a:pt x="1102" y="368"/>
                    </a:lnTo>
                    <a:cubicBezTo>
                      <a:pt x="1090" y="378"/>
                      <a:pt x="1090" y="390"/>
                      <a:pt x="1080" y="400"/>
                    </a:cubicBezTo>
                    <a:cubicBezTo>
                      <a:pt x="1068" y="400"/>
                      <a:pt x="1068" y="412"/>
                      <a:pt x="1068" y="423"/>
                    </a:cubicBezTo>
                    <a:cubicBezTo>
                      <a:pt x="1058" y="423"/>
                      <a:pt x="1058" y="434"/>
                      <a:pt x="1058" y="445"/>
                    </a:cubicBezTo>
                    <a:cubicBezTo>
                      <a:pt x="1035" y="467"/>
                      <a:pt x="1035" y="501"/>
                      <a:pt x="1035" y="534"/>
                    </a:cubicBezTo>
                    <a:lnTo>
                      <a:pt x="1035" y="590"/>
                    </a:lnTo>
                    <a:cubicBezTo>
                      <a:pt x="1024" y="578"/>
                      <a:pt x="1013" y="578"/>
                      <a:pt x="1002" y="568"/>
                    </a:cubicBezTo>
                    <a:cubicBezTo>
                      <a:pt x="991" y="568"/>
                      <a:pt x="979" y="556"/>
                      <a:pt x="969" y="556"/>
                    </a:cubicBezTo>
                    <a:lnTo>
                      <a:pt x="957" y="556"/>
                    </a:lnTo>
                    <a:cubicBezTo>
                      <a:pt x="957" y="545"/>
                      <a:pt x="969" y="534"/>
                      <a:pt x="969" y="523"/>
                    </a:cubicBezTo>
                    <a:cubicBezTo>
                      <a:pt x="979" y="489"/>
                      <a:pt x="991" y="457"/>
                      <a:pt x="991" y="412"/>
                    </a:cubicBezTo>
                    <a:cubicBezTo>
                      <a:pt x="991" y="378"/>
                      <a:pt x="991" y="356"/>
                      <a:pt x="979" y="334"/>
                    </a:cubicBezTo>
                    <a:cubicBezTo>
                      <a:pt x="979" y="311"/>
                      <a:pt x="969" y="301"/>
                      <a:pt x="969" y="289"/>
                    </a:cubicBezTo>
                    <a:cubicBezTo>
                      <a:pt x="946" y="256"/>
                      <a:pt x="935" y="234"/>
                      <a:pt x="902" y="212"/>
                    </a:cubicBezTo>
                    <a:cubicBezTo>
                      <a:pt x="890" y="190"/>
                      <a:pt x="880" y="190"/>
                      <a:pt x="857" y="178"/>
                    </a:cubicBezTo>
                    <a:cubicBezTo>
                      <a:pt x="846" y="167"/>
                      <a:pt x="835" y="167"/>
                      <a:pt x="835" y="167"/>
                    </a:cubicBezTo>
                    <a:cubicBezTo>
                      <a:pt x="813" y="167"/>
                      <a:pt x="791" y="156"/>
                      <a:pt x="768" y="156"/>
                    </a:cubicBezTo>
                    <a:cubicBezTo>
                      <a:pt x="757" y="167"/>
                      <a:pt x="746" y="167"/>
                      <a:pt x="735" y="167"/>
                    </a:cubicBezTo>
                    <a:cubicBezTo>
                      <a:pt x="724" y="167"/>
                      <a:pt x="712" y="167"/>
                      <a:pt x="702" y="178"/>
                    </a:cubicBezTo>
                    <a:cubicBezTo>
                      <a:pt x="679" y="178"/>
                      <a:pt x="657" y="190"/>
                      <a:pt x="635" y="200"/>
                    </a:cubicBezTo>
                    <a:lnTo>
                      <a:pt x="635" y="156"/>
                    </a:lnTo>
                    <a:cubicBezTo>
                      <a:pt x="623" y="134"/>
                      <a:pt x="623" y="123"/>
                      <a:pt x="623" y="111"/>
                    </a:cubicBezTo>
                    <a:lnTo>
                      <a:pt x="613" y="111"/>
                    </a:lnTo>
                    <a:lnTo>
                      <a:pt x="613" y="101"/>
                    </a:lnTo>
                    <a:cubicBezTo>
                      <a:pt x="613" y="89"/>
                      <a:pt x="601" y="78"/>
                      <a:pt x="601" y="67"/>
                    </a:cubicBezTo>
                    <a:lnTo>
                      <a:pt x="590" y="67"/>
                    </a:lnTo>
                    <a:cubicBezTo>
                      <a:pt x="579" y="56"/>
                      <a:pt x="568" y="45"/>
                      <a:pt x="568" y="34"/>
                    </a:cubicBezTo>
                    <a:lnTo>
                      <a:pt x="557" y="34"/>
                    </a:lnTo>
                    <a:cubicBezTo>
                      <a:pt x="546" y="22"/>
                      <a:pt x="524" y="12"/>
                      <a:pt x="512" y="12"/>
                    </a:cubicBezTo>
                    <a:cubicBezTo>
                      <a:pt x="501" y="0"/>
                      <a:pt x="490" y="0"/>
                      <a:pt x="468"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9" name="Google Shape;18249;p24"/>
              <p:cNvSpPr/>
              <p:nvPr/>
            </p:nvSpPr>
            <p:spPr>
              <a:xfrm>
                <a:off x="4117097" y="1861161"/>
                <a:ext cx="46993" cy="46993"/>
              </a:xfrm>
              <a:custGeom>
                <a:avLst/>
                <a:gdLst/>
                <a:ahLst/>
                <a:cxnLst/>
                <a:rect l="l" t="t" r="r" b="b"/>
                <a:pathLst>
                  <a:path w="1347" h="1347" extrusionOk="0">
                    <a:moveTo>
                      <a:pt x="468" y="0"/>
                    </a:moveTo>
                    <a:cubicBezTo>
                      <a:pt x="445" y="0"/>
                      <a:pt x="435" y="0"/>
                      <a:pt x="412" y="12"/>
                    </a:cubicBezTo>
                    <a:cubicBezTo>
                      <a:pt x="401" y="12"/>
                      <a:pt x="379" y="22"/>
                      <a:pt x="368" y="34"/>
                    </a:cubicBezTo>
                    <a:lnTo>
                      <a:pt x="356" y="34"/>
                    </a:lnTo>
                    <a:cubicBezTo>
                      <a:pt x="346" y="45"/>
                      <a:pt x="334" y="56"/>
                      <a:pt x="334" y="67"/>
                    </a:cubicBezTo>
                    <a:cubicBezTo>
                      <a:pt x="334" y="67"/>
                      <a:pt x="323" y="67"/>
                      <a:pt x="323" y="78"/>
                    </a:cubicBezTo>
                    <a:cubicBezTo>
                      <a:pt x="323" y="89"/>
                      <a:pt x="312" y="101"/>
                      <a:pt x="301" y="111"/>
                    </a:cubicBezTo>
                    <a:cubicBezTo>
                      <a:pt x="301" y="134"/>
                      <a:pt x="290" y="156"/>
                      <a:pt x="290" y="167"/>
                    </a:cubicBezTo>
                    <a:lnTo>
                      <a:pt x="279" y="167"/>
                    </a:lnTo>
                    <a:lnTo>
                      <a:pt x="279" y="156"/>
                    </a:lnTo>
                    <a:lnTo>
                      <a:pt x="267" y="145"/>
                    </a:lnTo>
                    <a:lnTo>
                      <a:pt x="257" y="134"/>
                    </a:lnTo>
                    <a:lnTo>
                      <a:pt x="245" y="134"/>
                    </a:lnTo>
                    <a:lnTo>
                      <a:pt x="235" y="123"/>
                    </a:lnTo>
                    <a:lnTo>
                      <a:pt x="223" y="123"/>
                    </a:lnTo>
                    <a:cubicBezTo>
                      <a:pt x="235" y="123"/>
                      <a:pt x="235" y="134"/>
                      <a:pt x="235" y="134"/>
                    </a:cubicBezTo>
                    <a:cubicBezTo>
                      <a:pt x="223" y="134"/>
                      <a:pt x="212" y="167"/>
                      <a:pt x="223" y="178"/>
                    </a:cubicBezTo>
                    <a:cubicBezTo>
                      <a:pt x="235" y="190"/>
                      <a:pt x="245" y="200"/>
                      <a:pt x="257" y="223"/>
                    </a:cubicBezTo>
                    <a:cubicBezTo>
                      <a:pt x="245" y="223"/>
                      <a:pt x="245" y="234"/>
                      <a:pt x="257" y="245"/>
                    </a:cubicBezTo>
                    <a:lnTo>
                      <a:pt x="257" y="256"/>
                    </a:lnTo>
                    <a:lnTo>
                      <a:pt x="257" y="279"/>
                    </a:lnTo>
                    <a:cubicBezTo>
                      <a:pt x="257" y="311"/>
                      <a:pt x="235" y="345"/>
                      <a:pt x="212" y="368"/>
                    </a:cubicBezTo>
                    <a:cubicBezTo>
                      <a:pt x="212" y="368"/>
                      <a:pt x="212" y="378"/>
                      <a:pt x="201" y="378"/>
                    </a:cubicBezTo>
                    <a:cubicBezTo>
                      <a:pt x="190" y="378"/>
                      <a:pt x="190" y="390"/>
                      <a:pt x="178" y="390"/>
                    </a:cubicBezTo>
                    <a:cubicBezTo>
                      <a:pt x="168" y="390"/>
                      <a:pt x="168" y="400"/>
                      <a:pt x="168" y="400"/>
                    </a:cubicBezTo>
                    <a:cubicBezTo>
                      <a:pt x="156" y="400"/>
                      <a:pt x="146" y="400"/>
                      <a:pt x="134" y="412"/>
                    </a:cubicBezTo>
                    <a:cubicBezTo>
                      <a:pt x="89" y="434"/>
                      <a:pt x="45" y="467"/>
                      <a:pt x="23" y="523"/>
                    </a:cubicBezTo>
                    <a:cubicBezTo>
                      <a:pt x="12" y="556"/>
                      <a:pt x="12" y="590"/>
                      <a:pt x="1" y="623"/>
                    </a:cubicBezTo>
                    <a:cubicBezTo>
                      <a:pt x="1" y="634"/>
                      <a:pt x="1" y="634"/>
                      <a:pt x="12" y="645"/>
                    </a:cubicBezTo>
                    <a:cubicBezTo>
                      <a:pt x="1" y="690"/>
                      <a:pt x="1" y="723"/>
                      <a:pt x="1" y="768"/>
                    </a:cubicBezTo>
                    <a:cubicBezTo>
                      <a:pt x="12" y="768"/>
                      <a:pt x="12" y="756"/>
                      <a:pt x="12" y="756"/>
                    </a:cubicBezTo>
                    <a:cubicBezTo>
                      <a:pt x="23" y="768"/>
                      <a:pt x="23" y="779"/>
                      <a:pt x="34" y="790"/>
                    </a:cubicBezTo>
                    <a:lnTo>
                      <a:pt x="45" y="790"/>
                    </a:lnTo>
                    <a:cubicBezTo>
                      <a:pt x="57" y="790"/>
                      <a:pt x="57" y="790"/>
                      <a:pt x="67" y="801"/>
                    </a:cubicBezTo>
                    <a:lnTo>
                      <a:pt x="89" y="801"/>
                    </a:lnTo>
                    <a:lnTo>
                      <a:pt x="101" y="790"/>
                    </a:lnTo>
                    <a:cubicBezTo>
                      <a:pt x="112" y="768"/>
                      <a:pt x="101" y="746"/>
                      <a:pt x="89" y="734"/>
                    </a:cubicBezTo>
                    <a:lnTo>
                      <a:pt x="89" y="723"/>
                    </a:lnTo>
                    <a:lnTo>
                      <a:pt x="101" y="712"/>
                    </a:lnTo>
                    <a:lnTo>
                      <a:pt x="101" y="701"/>
                    </a:lnTo>
                    <a:cubicBezTo>
                      <a:pt x="112" y="701"/>
                      <a:pt x="112" y="701"/>
                      <a:pt x="112" y="690"/>
                    </a:cubicBezTo>
                    <a:lnTo>
                      <a:pt x="123" y="690"/>
                    </a:lnTo>
                    <a:cubicBezTo>
                      <a:pt x="123" y="679"/>
                      <a:pt x="123" y="679"/>
                      <a:pt x="134" y="679"/>
                    </a:cubicBezTo>
                    <a:cubicBezTo>
                      <a:pt x="134" y="679"/>
                      <a:pt x="134" y="667"/>
                      <a:pt x="146" y="667"/>
                    </a:cubicBezTo>
                    <a:cubicBezTo>
                      <a:pt x="156" y="667"/>
                      <a:pt x="156" y="657"/>
                      <a:pt x="156" y="657"/>
                    </a:cubicBezTo>
                    <a:cubicBezTo>
                      <a:pt x="171" y="657"/>
                      <a:pt x="186" y="652"/>
                      <a:pt x="204" y="652"/>
                    </a:cubicBezTo>
                    <a:cubicBezTo>
                      <a:pt x="213" y="652"/>
                      <a:pt x="223" y="653"/>
                      <a:pt x="235" y="657"/>
                    </a:cubicBezTo>
                    <a:cubicBezTo>
                      <a:pt x="257" y="657"/>
                      <a:pt x="279" y="667"/>
                      <a:pt x="290" y="690"/>
                    </a:cubicBezTo>
                    <a:cubicBezTo>
                      <a:pt x="312" y="712"/>
                      <a:pt x="312" y="734"/>
                      <a:pt x="323" y="768"/>
                    </a:cubicBezTo>
                    <a:cubicBezTo>
                      <a:pt x="323" y="786"/>
                      <a:pt x="338" y="804"/>
                      <a:pt x="349" y="804"/>
                    </a:cubicBezTo>
                    <a:cubicBezTo>
                      <a:pt x="352" y="804"/>
                      <a:pt x="354" y="803"/>
                      <a:pt x="356" y="801"/>
                    </a:cubicBezTo>
                    <a:lnTo>
                      <a:pt x="368" y="801"/>
                    </a:lnTo>
                    <a:lnTo>
                      <a:pt x="368" y="812"/>
                    </a:lnTo>
                    <a:cubicBezTo>
                      <a:pt x="356" y="835"/>
                      <a:pt x="356" y="857"/>
                      <a:pt x="368" y="879"/>
                    </a:cubicBezTo>
                    <a:lnTo>
                      <a:pt x="368" y="890"/>
                    </a:lnTo>
                    <a:lnTo>
                      <a:pt x="368" y="901"/>
                    </a:lnTo>
                    <a:cubicBezTo>
                      <a:pt x="379" y="912"/>
                      <a:pt x="390" y="924"/>
                      <a:pt x="390" y="934"/>
                    </a:cubicBezTo>
                    <a:cubicBezTo>
                      <a:pt x="368" y="934"/>
                      <a:pt x="334" y="934"/>
                      <a:pt x="312" y="946"/>
                    </a:cubicBezTo>
                    <a:lnTo>
                      <a:pt x="301" y="946"/>
                    </a:lnTo>
                    <a:cubicBezTo>
                      <a:pt x="290" y="946"/>
                      <a:pt x="279" y="957"/>
                      <a:pt x="267" y="968"/>
                    </a:cubicBezTo>
                    <a:lnTo>
                      <a:pt x="257" y="968"/>
                    </a:lnTo>
                    <a:cubicBezTo>
                      <a:pt x="257" y="979"/>
                      <a:pt x="235" y="990"/>
                      <a:pt x="223" y="1001"/>
                    </a:cubicBezTo>
                    <a:cubicBezTo>
                      <a:pt x="212" y="1035"/>
                      <a:pt x="201" y="1046"/>
                      <a:pt x="190" y="1090"/>
                    </a:cubicBezTo>
                    <a:lnTo>
                      <a:pt x="190" y="1102"/>
                    </a:lnTo>
                    <a:cubicBezTo>
                      <a:pt x="190" y="1124"/>
                      <a:pt x="178" y="1146"/>
                      <a:pt x="190" y="1157"/>
                    </a:cubicBezTo>
                    <a:cubicBezTo>
                      <a:pt x="190" y="1191"/>
                      <a:pt x="190" y="1213"/>
                      <a:pt x="201" y="1246"/>
                    </a:cubicBezTo>
                    <a:cubicBezTo>
                      <a:pt x="212" y="1280"/>
                      <a:pt x="223" y="1302"/>
                      <a:pt x="257" y="1335"/>
                    </a:cubicBezTo>
                    <a:lnTo>
                      <a:pt x="279" y="1335"/>
                    </a:lnTo>
                    <a:cubicBezTo>
                      <a:pt x="290" y="1335"/>
                      <a:pt x="290" y="1346"/>
                      <a:pt x="301" y="1346"/>
                    </a:cubicBezTo>
                    <a:cubicBezTo>
                      <a:pt x="312" y="1346"/>
                      <a:pt x="323" y="1335"/>
                      <a:pt x="323" y="1324"/>
                    </a:cubicBezTo>
                    <a:cubicBezTo>
                      <a:pt x="334" y="1312"/>
                      <a:pt x="323" y="1302"/>
                      <a:pt x="312" y="1290"/>
                    </a:cubicBezTo>
                    <a:lnTo>
                      <a:pt x="279" y="1257"/>
                    </a:lnTo>
                    <a:lnTo>
                      <a:pt x="279" y="1246"/>
                    </a:lnTo>
                    <a:cubicBezTo>
                      <a:pt x="267" y="1246"/>
                      <a:pt x="267" y="1235"/>
                      <a:pt x="267" y="1235"/>
                    </a:cubicBezTo>
                    <a:lnTo>
                      <a:pt x="312" y="1235"/>
                    </a:lnTo>
                    <a:cubicBezTo>
                      <a:pt x="323" y="1235"/>
                      <a:pt x="323" y="1213"/>
                      <a:pt x="334" y="1201"/>
                    </a:cubicBezTo>
                    <a:lnTo>
                      <a:pt x="334" y="1146"/>
                    </a:lnTo>
                    <a:lnTo>
                      <a:pt x="334" y="1135"/>
                    </a:lnTo>
                    <a:lnTo>
                      <a:pt x="334" y="1112"/>
                    </a:lnTo>
                    <a:lnTo>
                      <a:pt x="334" y="1102"/>
                    </a:lnTo>
                    <a:cubicBezTo>
                      <a:pt x="346" y="1102"/>
                      <a:pt x="346" y="1102"/>
                      <a:pt x="346" y="1090"/>
                    </a:cubicBezTo>
                    <a:cubicBezTo>
                      <a:pt x="346" y="1090"/>
                      <a:pt x="346" y="1079"/>
                      <a:pt x="356" y="1079"/>
                    </a:cubicBezTo>
                    <a:lnTo>
                      <a:pt x="356" y="1068"/>
                    </a:lnTo>
                    <a:cubicBezTo>
                      <a:pt x="368" y="1068"/>
                      <a:pt x="368" y="1057"/>
                      <a:pt x="379" y="1057"/>
                    </a:cubicBezTo>
                    <a:lnTo>
                      <a:pt x="412" y="1057"/>
                    </a:lnTo>
                    <a:cubicBezTo>
                      <a:pt x="423" y="1057"/>
                      <a:pt x="435" y="1057"/>
                      <a:pt x="445" y="1068"/>
                    </a:cubicBezTo>
                    <a:cubicBezTo>
                      <a:pt x="457" y="1068"/>
                      <a:pt x="468" y="1079"/>
                      <a:pt x="479" y="1090"/>
                    </a:cubicBezTo>
                    <a:cubicBezTo>
                      <a:pt x="479" y="1098"/>
                      <a:pt x="485" y="1106"/>
                      <a:pt x="492" y="1106"/>
                    </a:cubicBezTo>
                    <a:cubicBezTo>
                      <a:pt x="495" y="1106"/>
                      <a:pt x="498" y="1105"/>
                      <a:pt x="501" y="1102"/>
                    </a:cubicBezTo>
                    <a:cubicBezTo>
                      <a:pt x="512" y="1102"/>
                      <a:pt x="524" y="1090"/>
                      <a:pt x="524" y="1079"/>
                    </a:cubicBezTo>
                    <a:cubicBezTo>
                      <a:pt x="524" y="1035"/>
                      <a:pt x="490" y="1001"/>
                      <a:pt x="457" y="979"/>
                    </a:cubicBezTo>
                    <a:cubicBezTo>
                      <a:pt x="479" y="979"/>
                      <a:pt x="490" y="946"/>
                      <a:pt x="479" y="924"/>
                    </a:cubicBezTo>
                    <a:lnTo>
                      <a:pt x="490" y="924"/>
                    </a:lnTo>
                    <a:cubicBezTo>
                      <a:pt x="501" y="924"/>
                      <a:pt x="501" y="912"/>
                      <a:pt x="501" y="901"/>
                    </a:cubicBezTo>
                    <a:cubicBezTo>
                      <a:pt x="501" y="890"/>
                      <a:pt x="512" y="879"/>
                      <a:pt x="512" y="857"/>
                    </a:cubicBezTo>
                    <a:cubicBezTo>
                      <a:pt x="501" y="845"/>
                      <a:pt x="501" y="835"/>
                      <a:pt x="501" y="812"/>
                    </a:cubicBezTo>
                    <a:lnTo>
                      <a:pt x="512" y="812"/>
                    </a:lnTo>
                    <a:lnTo>
                      <a:pt x="512" y="801"/>
                    </a:lnTo>
                    <a:lnTo>
                      <a:pt x="512" y="779"/>
                    </a:lnTo>
                    <a:lnTo>
                      <a:pt x="512" y="768"/>
                    </a:lnTo>
                    <a:cubicBezTo>
                      <a:pt x="524" y="756"/>
                      <a:pt x="524" y="756"/>
                      <a:pt x="524" y="746"/>
                    </a:cubicBezTo>
                    <a:cubicBezTo>
                      <a:pt x="534" y="734"/>
                      <a:pt x="546" y="712"/>
                      <a:pt x="568" y="701"/>
                    </a:cubicBezTo>
                    <a:cubicBezTo>
                      <a:pt x="579" y="679"/>
                      <a:pt x="601" y="667"/>
                      <a:pt x="613" y="657"/>
                    </a:cubicBezTo>
                    <a:cubicBezTo>
                      <a:pt x="623" y="667"/>
                      <a:pt x="635" y="679"/>
                      <a:pt x="657" y="690"/>
                    </a:cubicBezTo>
                    <a:cubicBezTo>
                      <a:pt x="668" y="712"/>
                      <a:pt x="668" y="734"/>
                      <a:pt x="690" y="746"/>
                    </a:cubicBezTo>
                    <a:cubicBezTo>
                      <a:pt x="698" y="753"/>
                      <a:pt x="706" y="761"/>
                      <a:pt x="714" y="761"/>
                    </a:cubicBezTo>
                    <a:cubicBezTo>
                      <a:pt x="717" y="761"/>
                      <a:pt x="720" y="760"/>
                      <a:pt x="724" y="756"/>
                    </a:cubicBezTo>
                    <a:cubicBezTo>
                      <a:pt x="735" y="756"/>
                      <a:pt x="746" y="734"/>
                      <a:pt x="746" y="723"/>
                    </a:cubicBezTo>
                    <a:cubicBezTo>
                      <a:pt x="746" y="701"/>
                      <a:pt x="735" y="679"/>
                      <a:pt x="735" y="657"/>
                    </a:cubicBezTo>
                    <a:lnTo>
                      <a:pt x="735" y="645"/>
                    </a:lnTo>
                    <a:lnTo>
                      <a:pt x="735" y="634"/>
                    </a:lnTo>
                    <a:cubicBezTo>
                      <a:pt x="746" y="645"/>
                      <a:pt x="757" y="645"/>
                      <a:pt x="768" y="645"/>
                    </a:cubicBezTo>
                    <a:lnTo>
                      <a:pt x="813" y="645"/>
                    </a:lnTo>
                    <a:cubicBezTo>
                      <a:pt x="824" y="657"/>
                      <a:pt x="824" y="657"/>
                      <a:pt x="835" y="657"/>
                    </a:cubicBezTo>
                    <a:cubicBezTo>
                      <a:pt x="846" y="645"/>
                      <a:pt x="857" y="645"/>
                      <a:pt x="868" y="645"/>
                    </a:cubicBezTo>
                    <a:lnTo>
                      <a:pt x="868" y="667"/>
                    </a:lnTo>
                    <a:cubicBezTo>
                      <a:pt x="868" y="679"/>
                      <a:pt x="890" y="690"/>
                      <a:pt x="902" y="690"/>
                    </a:cubicBezTo>
                    <a:cubicBezTo>
                      <a:pt x="913" y="690"/>
                      <a:pt x="924" y="679"/>
                      <a:pt x="935" y="667"/>
                    </a:cubicBezTo>
                    <a:lnTo>
                      <a:pt x="935" y="657"/>
                    </a:lnTo>
                    <a:lnTo>
                      <a:pt x="969" y="657"/>
                    </a:lnTo>
                    <a:cubicBezTo>
                      <a:pt x="979" y="667"/>
                      <a:pt x="979" y="667"/>
                      <a:pt x="991" y="667"/>
                    </a:cubicBezTo>
                    <a:lnTo>
                      <a:pt x="1002" y="679"/>
                    </a:lnTo>
                    <a:cubicBezTo>
                      <a:pt x="1013" y="679"/>
                      <a:pt x="1013" y="690"/>
                      <a:pt x="1024" y="690"/>
                    </a:cubicBezTo>
                    <a:lnTo>
                      <a:pt x="1024" y="701"/>
                    </a:lnTo>
                    <a:cubicBezTo>
                      <a:pt x="1035" y="701"/>
                      <a:pt x="1035" y="701"/>
                      <a:pt x="1035" y="712"/>
                    </a:cubicBezTo>
                    <a:lnTo>
                      <a:pt x="1046" y="712"/>
                    </a:lnTo>
                    <a:lnTo>
                      <a:pt x="1046" y="723"/>
                    </a:lnTo>
                    <a:lnTo>
                      <a:pt x="1046" y="746"/>
                    </a:lnTo>
                    <a:cubicBezTo>
                      <a:pt x="1058" y="746"/>
                      <a:pt x="1058" y="756"/>
                      <a:pt x="1058" y="756"/>
                    </a:cubicBezTo>
                    <a:lnTo>
                      <a:pt x="1058" y="779"/>
                    </a:lnTo>
                    <a:cubicBezTo>
                      <a:pt x="1068" y="779"/>
                      <a:pt x="1068" y="790"/>
                      <a:pt x="1068" y="790"/>
                    </a:cubicBezTo>
                    <a:cubicBezTo>
                      <a:pt x="1068" y="808"/>
                      <a:pt x="1076" y="826"/>
                      <a:pt x="1091" y="826"/>
                    </a:cubicBezTo>
                    <a:cubicBezTo>
                      <a:pt x="1094" y="826"/>
                      <a:pt x="1098" y="825"/>
                      <a:pt x="1102" y="823"/>
                    </a:cubicBezTo>
                    <a:cubicBezTo>
                      <a:pt x="1124" y="823"/>
                      <a:pt x="1135" y="801"/>
                      <a:pt x="1135" y="779"/>
                    </a:cubicBezTo>
                    <a:lnTo>
                      <a:pt x="1135" y="746"/>
                    </a:lnTo>
                    <a:cubicBezTo>
                      <a:pt x="1157" y="746"/>
                      <a:pt x="1169" y="756"/>
                      <a:pt x="1179" y="768"/>
                    </a:cubicBezTo>
                    <a:lnTo>
                      <a:pt x="1191" y="768"/>
                    </a:lnTo>
                    <a:cubicBezTo>
                      <a:pt x="1202" y="756"/>
                      <a:pt x="1202" y="746"/>
                      <a:pt x="1202" y="723"/>
                    </a:cubicBezTo>
                    <a:cubicBezTo>
                      <a:pt x="1191" y="679"/>
                      <a:pt x="1169" y="634"/>
                      <a:pt x="1157" y="590"/>
                    </a:cubicBezTo>
                    <a:cubicBezTo>
                      <a:pt x="1147" y="556"/>
                      <a:pt x="1147" y="523"/>
                      <a:pt x="1135" y="489"/>
                    </a:cubicBezTo>
                    <a:lnTo>
                      <a:pt x="1147" y="479"/>
                    </a:lnTo>
                    <a:lnTo>
                      <a:pt x="1147" y="467"/>
                    </a:lnTo>
                    <a:lnTo>
                      <a:pt x="1157" y="467"/>
                    </a:lnTo>
                    <a:cubicBezTo>
                      <a:pt x="1157" y="457"/>
                      <a:pt x="1169" y="457"/>
                      <a:pt x="1169" y="445"/>
                    </a:cubicBezTo>
                    <a:lnTo>
                      <a:pt x="1191" y="445"/>
                    </a:lnTo>
                    <a:cubicBezTo>
                      <a:pt x="1191" y="434"/>
                      <a:pt x="1202" y="434"/>
                      <a:pt x="1213" y="434"/>
                    </a:cubicBezTo>
                    <a:cubicBezTo>
                      <a:pt x="1224" y="428"/>
                      <a:pt x="1241" y="426"/>
                      <a:pt x="1258" y="426"/>
                    </a:cubicBezTo>
                    <a:cubicBezTo>
                      <a:pt x="1274" y="426"/>
                      <a:pt x="1291" y="428"/>
                      <a:pt x="1302" y="434"/>
                    </a:cubicBezTo>
                    <a:cubicBezTo>
                      <a:pt x="1324" y="434"/>
                      <a:pt x="1335" y="423"/>
                      <a:pt x="1347" y="400"/>
                    </a:cubicBezTo>
                    <a:cubicBezTo>
                      <a:pt x="1347" y="390"/>
                      <a:pt x="1347" y="368"/>
                      <a:pt x="1324" y="356"/>
                    </a:cubicBezTo>
                    <a:cubicBezTo>
                      <a:pt x="1335" y="334"/>
                      <a:pt x="1335" y="301"/>
                      <a:pt x="1313" y="301"/>
                    </a:cubicBezTo>
                    <a:cubicBezTo>
                      <a:pt x="1291" y="301"/>
                      <a:pt x="1268" y="289"/>
                      <a:pt x="1246" y="289"/>
                    </a:cubicBezTo>
                    <a:cubicBezTo>
                      <a:pt x="1213" y="289"/>
                      <a:pt x="1191" y="301"/>
                      <a:pt x="1157" y="323"/>
                    </a:cubicBezTo>
                    <a:cubicBezTo>
                      <a:pt x="1157" y="334"/>
                      <a:pt x="1147" y="334"/>
                      <a:pt x="1135" y="345"/>
                    </a:cubicBezTo>
                    <a:cubicBezTo>
                      <a:pt x="1135" y="356"/>
                      <a:pt x="1124" y="356"/>
                      <a:pt x="1113" y="368"/>
                    </a:cubicBezTo>
                    <a:lnTo>
                      <a:pt x="1102" y="368"/>
                    </a:lnTo>
                    <a:cubicBezTo>
                      <a:pt x="1090" y="378"/>
                      <a:pt x="1090" y="390"/>
                      <a:pt x="1080" y="400"/>
                    </a:cubicBezTo>
                    <a:cubicBezTo>
                      <a:pt x="1068" y="400"/>
                      <a:pt x="1068" y="412"/>
                      <a:pt x="1068" y="423"/>
                    </a:cubicBezTo>
                    <a:cubicBezTo>
                      <a:pt x="1058" y="423"/>
                      <a:pt x="1058" y="434"/>
                      <a:pt x="1058" y="445"/>
                    </a:cubicBezTo>
                    <a:cubicBezTo>
                      <a:pt x="1035" y="467"/>
                      <a:pt x="1035" y="501"/>
                      <a:pt x="1035" y="534"/>
                    </a:cubicBezTo>
                    <a:lnTo>
                      <a:pt x="1035" y="590"/>
                    </a:lnTo>
                    <a:cubicBezTo>
                      <a:pt x="1024" y="578"/>
                      <a:pt x="1013" y="578"/>
                      <a:pt x="1002" y="568"/>
                    </a:cubicBezTo>
                    <a:cubicBezTo>
                      <a:pt x="991" y="568"/>
                      <a:pt x="979" y="556"/>
                      <a:pt x="969" y="556"/>
                    </a:cubicBezTo>
                    <a:lnTo>
                      <a:pt x="957" y="556"/>
                    </a:lnTo>
                    <a:cubicBezTo>
                      <a:pt x="957" y="545"/>
                      <a:pt x="969" y="534"/>
                      <a:pt x="969" y="523"/>
                    </a:cubicBezTo>
                    <a:lnTo>
                      <a:pt x="969" y="512"/>
                    </a:lnTo>
                    <a:cubicBezTo>
                      <a:pt x="969" y="501"/>
                      <a:pt x="979" y="489"/>
                      <a:pt x="979" y="479"/>
                    </a:cubicBezTo>
                    <a:cubicBezTo>
                      <a:pt x="979" y="457"/>
                      <a:pt x="979" y="434"/>
                      <a:pt x="957" y="423"/>
                    </a:cubicBezTo>
                    <a:cubicBezTo>
                      <a:pt x="935" y="423"/>
                      <a:pt x="924" y="434"/>
                      <a:pt x="913" y="457"/>
                    </a:cubicBezTo>
                    <a:lnTo>
                      <a:pt x="913" y="467"/>
                    </a:lnTo>
                    <a:lnTo>
                      <a:pt x="913" y="479"/>
                    </a:lnTo>
                    <a:lnTo>
                      <a:pt x="902" y="489"/>
                    </a:lnTo>
                    <a:lnTo>
                      <a:pt x="902" y="501"/>
                    </a:lnTo>
                    <a:cubicBezTo>
                      <a:pt x="890" y="501"/>
                      <a:pt x="890" y="512"/>
                      <a:pt x="890" y="512"/>
                    </a:cubicBezTo>
                    <a:cubicBezTo>
                      <a:pt x="890" y="512"/>
                      <a:pt x="880" y="512"/>
                      <a:pt x="880" y="523"/>
                    </a:cubicBezTo>
                    <a:lnTo>
                      <a:pt x="868" y="523"/>
                    </a:lnTo>
                    <a:lnTo>
                      <a:pt x="868" y="534"/>
                    </a:lnTo>
                    <a:lnTo>
                      <a:pt x="857" y="534"/>
                    </a:lnTo>
                    <a:cubicBezTo>
                      <a:pt x="857" y="534"/>
                      <a:pt x="846" y="534"/>
                      <a:pt x="846" y="545"/>
                    </a:cubicBezTo>
                    <a:lnTo>
                      <a:pt x="813" y="545"/>
                    </a:lnTo>
                    <a:lnTo>
                      <a:pt x="801" y="556"/>
                    </a:lnTo>
                    <a:lnTo>
                      <a:pt x="791" y="545"/>
                    </a:lnTo>
                    <a:lnTo>
                      <a:pt x="791" y="556"/>
                    </a:lnTo>
                    <a:lnTo>
                      <a:pt x="768" y="556"/>
                    </a:lnTo>
                    <a:cubicBezTo>
                      <a:pt x="765" y="553"/>
                      <a:pt x="761" y="551"/>
                      <a:pt x="757" y="551"/>
                    </a:cubicBezTo>
                    <a:cubicBezTo>
                      <a:pt x="750" y="551"/>
                      <a:pt x="742" y="556"/>
                      <a:pt x="735" y="556"/>
                    </a:cubicBezTo>
                    <a:lnTo>
                      <a:pt x="724" y="556"/>
                    </a:lnTo>
                    <a:cubicBezTo>
                      <a:pt x="724" y="556"/>
                      <a:pt x="724" y="545"/>
                      <a:pt x="712" y="545"/>
                    </a:cubicBezTo>
                    <a:cubicBezTo>
                      <a:pt x="712" y="545"/>
                      <a:pt x="712" y="534"/>
                      <a:pt x="702" y="534"/>
                    </a:cubicBezTo>
                    <a:cubicBezTo>
                      <a:pt x="712" y="534"/>
                      <a:pt x="712" y="523"/>
                      <a:pt x="712" y="523"/>
                    </a:cubicBezTo>
                    <a:lnTo>
                      <a:pt x="712" y="512"/>
                    </a:lnTo>
                    <a:lnTo>
                      <a:pt x="712" y="501"/>
                    </a:lnTo>
                    <a:cubicBezTo>
                      <a:pt x="712" y="489"/>
                      <a:pt x="724" y="479"/>
                      <a:pt x="724" y="479"/>
                    </a:cubicBezTo>
                    <a:lnTo>
                      <a:pt x="724" y="457"/>
                    </a:lnTo>
                    <a:lnTo>
                      <a:pt x="724" y="412"/>
                    </a:lnTo>
                    <a:cubicBezTo>
                      <a:pt x="735" y="400"/>
                      <a:pt x="735" y="400"/>
                      <a:pt x="724" y="390"/>
                    </a:cubicBezTo>
                    <a:lnTo>
                      <a:pt x="724" y="378"/>
                    </a:lnTo>
                    <a:cubicBezTo>
                      <a:pt x="724" y="368"/>
                      <a:pt x="712" y="356"/>
                      <a:pt x="702" y="356"/>
                    </a:cubicBezTo>
                    <a:lnTo>
                      <a:pt x="690" y="356"/>
                    </a:lnTo>
                    <a:lnTo>
                      <a:pt x="690" y="345"/>
                    </a:lnTo>
                    <a:cubicBezTo>
                      <a:pt x="690" y="334"/>
                      <a:pt x="702" y="323"/>
                      <a:pt x="702" y="301"/>
                    </a:cubicBezTo>
                    <a:cubicBezTo>
                      <a:pt x="712" y="289"/>
                      <a:pt x="712" y="279"/>
                      <a:pt x="702" y="256"/>
                    </a:cubicBezTo>
                    <a:lnTo>
                      <a:pt x="712" y="256"/>
                    </a:lnTo>
                    <a:lnTo>
                      <a:pt x="712" y="223"/>
                    </a:lnTo>
                    <a:lnTo>
                      <a:pt x="735" y="223"/>
                    </a:lnTo>
                    <a:cubicBezTo>
                      <a:pt x="750" y="215"/>
                      <a:pt x="766" y="207"/>
                      <a:pt x="782" y="207"/>
                    </a:cubicBezTo>
                    <a:cubicBezTo>
                      <a:pt x="788" y="207"/>
                      <a:pt x="795" y="208"/>
                      <a:pt x="801" y="212"/>
                    </a:cubicBezTo>
                    <a:cubicBezTo>
                      <a:pt x="824" y="212"/>
                      <a:pt x="846" y="212"/>
                      <a:pt x="868" y="223"/>
                    </a:cubicBezTo>
                    <a:cubicBezTo>
                      <a:pt x="880" y="223"/>
                      <a:pt x="890" y="212"/>
                      <a:pt x="890" y="200"/>
                    </a:cubicBezTo>
                    <a:cubicBezTo>
                      <a:pt x="880" y="190"/>
                      <a:pt x="868" y="178"/>
                      <a:pt x="857" y="178"/>
                    </a:cubicBezTo>
                    <a:cubicBezTo>
                      <a:pt x="846" y="167"/>
                      <a:pt x="835" y="167"/>
                      <a:pt x="835" y="167"/>
                    </a:cubicBezTo>
                    <a:cubicBezTo>
                      <a:pt x="813" y="167"/>
                      <a:pt x="791" y="156"/>
                      <a:pt x="768" y="156"/>
                    </a:cubicBezTo>
                    <a:cubicBezTo>
                      <a:pt x="757" y="167"/>
                      <a:pt x="746" y="167"/>
                      <a:pt x="735" y="167"/>
                    </a:cubicBezTo>
                    <a:cubicBezTo>
                      <a:pt x="724" y="167"/>
                      <a:pt x="712" y="167"/>
                      <a:pt x="702" y="178"/>
                    </a:cubicBezTo>
                    <a:cubicBezTo>
                      <a:pt x="679" y="178"/>
                      <a:pt x="657" y="190"/>
                      <a:pt x="635" y="200"/>
                    </a:cubicBezTo>
                    <a:lnTo>
                      <a:pt x="635" y="178"/>
                    </a:lnTo>
                    <a:cubicBezTo>
                      <a:pt x="613" y="190"/>
                      <a:pt x="601" y="212"/>
                      <a:pt x="590" y="234"/>
                    </a:cubicBezTo>
                    <a:cubicBezTo>
                      <a:pt x="579" y="245"/>
                      <a:pt x="568" y="256"/>
                      <a:pt x="557" y="279"/>
                    </a:cubicBezTo>
                    <a:cubicBezTo>
                      <a:pt x="524" y="311"/>
                      <a:pt x="501" y="368"/>
                      <a:pt x="501" y="423"/>
                    </a:cubicBezTo>
                    <a:cubicBezTo>
                      <a:pt x="468" y="390"/>
                      <a:pt x="423" y="356"/>
                      <a:pt x="401" y="301"/>
                    </a:cubicBezTo>
                    <a:cubicBezTo>
                      <a:pt x="379" y="256"/>
                      <a:pt x="379" y="200"/>
                      <a:pt x="401" y="156"/>
                    </a:cubicBezTo>
                    <a:cubicBezTo>
                      <a:pt x="412" y="134"/>
                      <a:pt x="423" y="111"/>
                      <a:pt x="445" y="101"/>
                    </a:cubicBezTo>
                    <a:lnTo>
                      <a:pt x="479" y="101"/>
                    </a:lnTo>
                    <a:cubicBezTo>
                      <a:pt x="490" y="101"/>
                      <a:pt x="490" y="101"/>
                      <a:pt x="490" y="111"/>
                    </a:cubicBezTo>
                    <a:cubicBezTo>
                      <a:pt x="493" y="115"/>
                      <a:pt x="497" y="116"/>
                      <a:pt x="500" y="116"/>
                    </a:cubicBezTo>
                    <a:cubicBezTo>
                      <a:pt x="508" y="116"/>
                      <a:pt x="516" y="108"/>
                      <a:pt x="524" y="101"/>
                    </a:cubicBezTo>
                    <a:cubicBezTo>
                      <a:pt x="534" y="111"/>
                      <a:pt x="534" y="111"/>
                      <a:pt x="546" y="111"/>
                    </a:cubicBezTo>
                    <a:lnTo>
                      <a:pt x="557" y="123"/>
                    </a:lnTo>
                    <a:cubicBezTo>
                      <a:pt x="568" y="123"/>
                      <a:pt x="568" y="123"/>
                      <a:pt x="568" y="134"/>
                    </a:cubicBezTo>
                    <a:lnTo>
                      <a:pt x="579" y="134"/>
                    </a:lnTo>
                    <a:cubicBezTo>
                      <a:pt x="579" y="145"/>
                      <a:pt x="590" y="145"/>
                      <a:pt x="601" y="145"/>
                    </a:cubicBezTo>
                    <a:cubicBezTo>
                      <a:pt x="613" y="145"/>
                      <a:pt x="613" y="145"/>
                      <a:pt x="623" y="134"/>
                    </a:cubicBezTo>
                    <a:lnTo>
                      <a:pt x="623" y="111"/>
                    </a:lnTo>
                    <a:lnTo>
                      <a:pt x="613" y="111"/>
                    </a:lnTo>
                    <a:lnTo>
                      <a:pt x="613" y="101"/>
                    </a:lnTo>
                    <a:cubicBezTo>
                      <a:pt x="613" y="89"/>
                      <a:pt x="601" y="78"/>
                      <a:pt x="601" y="67"/>
                    </a:cubicBezTo>
                    <a:lnTo>
                      <a:pt x="590" y="67"/>
                    </a:lnTo>
                    <a:cubicBezTo>
                      <a:pt x="579" y="56"/>
                      <a:pt x="568" y="45"/>
                      <a:pt x="568" y="34"/>
                    </a:cubicBezTo>
                    <a:lnTo>
                      <a:pt x="557" y="34"/>
                    </a:lnTo>
                    <a:cubicBezTo>
                      <a:pt x="546" y="22"/>
                      <a:pt x="524" y="12"/>
                      <a:pt x="512" y="12"/>
                    </a:cubicBezTo>
                    <a:cubicBezTo>
                      <a:pt x="501" y="0"/>
                      <a:pt x="490" y="0"/>
                      <a:pt x="46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0" name="Google Shape;18250;p24"/>
              <p:cNvSpPr/>
              <p:nvPr/>
            </p:nvSpPr>
            <p:spPr>
              <a:xfrm>
                <a:off x="3907174" y="1858823"/>
                <a:ext cx="27212" cy="29515"/>
              </a:xfrm>
              <a:custGeom>
                <a:avLst/>
                <a:gdLst/>
                <a:ahLst/>
                <a:cxnLst/>
                <a:rect l="l" t="t" r="r" b="b"/>
                <a:pathLst>
                  <a:path w="780" h="846" extrusionOk="0">
                    <a:moveTo>
                      <a:pt x="456" y="0"/>
                    </a:moveTo>
                    <a:cubicBezTo>
                      <a:pt x="434" y="0"/>
                      <a:pt x="401" y="0"/>
                      <a:pt x="379" y="12"/>
                    </a:cubicBezTo>
                    <a:lnTo>
                      <a:pt x="367" y="23"/>
                    </a:lnTo>
                    <a:cubicBezTo>
                      <a:pt x="345" y="34"/>
                      <a:pt x="335" y="34"/>
                      <a:pt x="323" y="45"/>
                    </a:cubicBezTo>
                    <a:cubicBezTo>
                      <a:pt x="312" y="56"/>
                      <a:pt x="301" y="67"/>
                      <a:pt x="301" y="79"/>
                    </a:cubicBezTo>
                    <a:cubicBezTo>
                      <a:pt x="290" y="79"/>
                      <a:pt x="278" y="89"/>
                      <a:pt x="268" y="101"/>
                    </a:cubicBezTo>
                    <a:cubicBezTo>
                      <a:pt x="201" y="201"/>
                      <a:pt x="201" y="323"/>
                      <a:pt x="256" y="435"/>
                    </a:cubicBezTo>
                    <a:cubicBezTo>
                      <a:pt x="246" y="423"/>
                      <a:pt x="246" y="423"/>
                      <a:pt x="234" y="423"/>
                    </a:cubicBezTo>
                    <a:lnTo>
                      <a:pt x="223" y="412"/>
                    </a:lnTo>
                    <a:lnTo>
                      <a:pt x="123" y="412"/>
                    </a:lnTo>
                    <a:cubicBezTo>
                      <a:pt x="112" y="423"/>
                      <a:pt x="90" y="435"/>
                      <a:pt x="78" y="435"/>
                    </a:cubicBezTo>
                    <a:lnTo>
                      <a:pt x="78" y="445"/>
                    </a:lnTo>
                    <a:cubicBezTo>
                      <a:pt x="68" y="457"/>
                      <a:pt x="56" y="467"/>
                      <a:pt x="45" y="467"/>
                    </a:cubicBezTo>
                    <a:cubicBezTo>
                      <a:pt x="45" y="490"/>
                      <a:pt x="34" y="501"/>
                      <a:pt x="23" y="512"/>
                    </a:cubicBezTo>
                    <a:cubicBezTo>
                      <a:pt x="23" y="524"/>
                      <a:pt x="12" y="534"/>
                      <a:pt x="12" y="556"/>
                    </a:cubicBezTo>
                    <a:cubicBezTo>
                      <a:pt x="12" y="579"/>
                      <a:pt x="1" y="601"/>
                      <a:pt x="12" y="623"/>
                    </a:cubicBezTo>
                    <a:cubicBezTo>
                      <a:pt x="12" y="645"/>
                      <a:pt x="12" y="657"/>
                      <a:pt x="23" y="679"/>
                    </a:cubicBezTo>
                    <a:cubicBezTo>
                      <a:pt x="23" y="690"/>
                      <a:pt x="23" y="701"/>
                      <a:pt x="34" y="712"/>
                    </a:cubicBezTo>
                    <a:lnTo>
                      <a:pt x="68" y="746"/>
                    </a:lnTo>
                    <a:cubicBezTo>
                      <a:pt x="78" y="768"/>
                      <a:pt x="90" y="779"/>
                      <a:pt x="112" y="779"/>
                    </a:cubicBezTo>
                    <a:cubicBezTo>
                      <a:pt x="123" y="779"/>
                      <a:pt x="123" y="790"/>
                      <a:pt x="134" y="790"/>
                    </a:cubicBezTo>
                    <a:lnTo>
                      <a:pt x="157" y="790"/>
                    </a:lnTo>
                    <a:lnTo>
                      <a:pt x="167" y="801"/>
                    </a:lnTo>
                    <a:lnTo>
                      <a:pt x="179" y="801"/>
                    </a:lnTo>
                    <a:cubicBezTo>
                      <a:pt x="189" y="801"/>
                      <a:pt x="212" y="813"/>
                      <a:pt x="223" y="813"/>
                    </a:cubicBezTo>
                    <a:cubicBezTo>
                      <a:pt x="246" y="813"/>
                      <a:pt x="256" y="813"/>
                      <a:pt x="268" y="801"/>
                    </a:cubicBezTo>
                    <a:cubicBezTo>
                      <a:pt x="278" y="801"/>
                      <a:pt x="290" y="790"/>
                      <a:pt x="301" y="779"/>
                    </a:cubicBezTo>
                    <a:cubicBezTo>
                      <a:pt x="323" y="768"/>
                      <a:pt x="335" y="757"/>
                      <a:pt x="335" y="734"/>
                    </a:cubicBezTo>
                    <a:cubicBezTo>
                      <a:pt x="345" y="724"/>
                      <a:pt x="357" y="712"/>
                      <a:pt x="357" y="701"/>
                    </a:cubicBezTo>
                    <a:cubicBezTo>
                      <a:pt x="367" y="679"/>
                      <a:pt x="367" y="657"/>
                      <a:pt x="367" y="635"/>
                    </a:cubicBezTo>
                    <a:cubicBezTo>
                      <a:pt x="367" y="590"/>
                      <a:pt x="367" y="579"/>
                      <a:pt x="345" y="534"/>
                    </a:cubicBezTo>
                    <a:lnTo>
                      <a:pt x="345" y="524"/>
                    </a:lnTo>
                    <a:cubicBezTo>
                      <a:pt x="357" y="534"/>
                      <a:pt x="379" y="546"/>
                      <a:pt x="390" y="546"/>
                    </a:cubicBezTo>
                    <a:cubicBezTo>
                      <a:pt x="401" y="556"/>
                      <a:pt x="412" y="556"/>
                      <a:pt x="424" y="556"/>
                    </a:cubicBezTo>
                    <a:cubicBezTo>
                      <a:pt x="424" y="568"/>
                      <a:pt x="412" y="590"/>
                      <a:pt x="412" y="601"/>
                    </a:cubicBezTo>
                    <a:cubicBezTo>
                      <a:pt x="412" y="623"/>
                      <a:pt x="424" y="645"/>
                      <a:pt x="424" y="668"/>
                    </a:cubicBezTo>
                    <a:cubicBezTo>
                      <a:pt x="424" y="679"/>
                      <a:pt x="434" y="701"/>
                      <a:pt x="446" y="712"/>
                    </a:cubicBezTo>
                    <a:cubicBezTo>
                      <a:pt x="446" y="734"/>
                      <a:pt x="456" y="746"/>
                      <a:pt x="468" y="757"/>
                    </a:cubicBezTo>
                    <a:cubicBezTo>
                      <a:pt x="479" y="768"/>
                      <a:pt x="490" y="790"/>
                      <a:pt x="501" y="801"/>
                    </a:cubicBezTo>
                    <a:cubicBezTo>
                      <a:pt x="512" y="801"/>
                      <a:pt x="512" y="813"/>
                      <a:pt x="523" y="813"/>
                    </a:cubicBezTo>
                    <a:cubicBezTo>
                      <a:pt x="535" y="823"/>
                      <a:pt x="545" y="835"/>
                      <a:pt x="568" y="835"/>
                    </a:cubicBezTo>
                    <a:cubicBezTo>
                      <a:pt x="590" y="835"/>
                      <a:pt x="601" y="846"/>
                      <a:pt x="624" y="846"/>
                    </a:cubicBezTo>
                    <a:cubicBezTo>
                      <a:pt x="634" y="846"/>
                      <a:pt x="657" y="846"/>
                      <a:pt x="679" y="835"/>
                    </a:cubicBezTo>
                    <a:cubicBezTo>
                      <a:pt x="690" y="835"/>
                      <a:pt x="713" y="823"/>
                      <a:pt x="723" y="813"/>
                    </a:cubicBezTo>
                    <a:cubicBezTo>
                      <a:pt x="746" y="790"/>
                      <a:pt x="757" y="779"/>
                      <a:pt x="768" y="746"/>
                    </a:cubicBezTo>
                    <a:cubicBezTo>
                      <a:pt x="779" y="724"/>
                      <a:pt x="779" y="701"/>
                      <a:pt x="779" y="668"/>
                    </a:cubicBezTo>
                    <a:cubicBezTo>
                      <a:pt x="779" y="612"/>
                      <a:pt x="768" y="556"/>
                      <a:pt x="723" y="524"/>
                    </a:cubicBezTo>
                    <a:cubicBezTo>
                      <a:pt x="701" y="512"/>
                      <a:pt x="690" y="501"/>
                      <a:pt x="668" y="479"/>
                    </a:cubicBezTo>
                    <a:cubicBezTo>
                      <a:pt x="668" y="479"/>
                      <a:pt x="657" y="467"/>
                      <a:pt x="646" y="467"/>
                    </a:cubicBezTo>
                    <a:cubicBezTo>
                      <a:pt x="646" y="457"/>
                      <a:pt x="634" y="457"/>
                      <a:pt x="624" y="457"/>
                    </a:cubicBezTo>
                    <a:cubicBezTo>
                      <a:pt x="634" y="445"/>
                      <a:pt x="634" y="435"/>
                      <a:pt x="646" y="423"/>
                    </a:cubicBezTo>
                    <a:lnTo>
                      <a:pt x="646" y="401"/>
                    </a:lnTo>
                    <a:cubicBezTo>
                      <a:pt x="657" y="390"/>
                      <a:pt x="657" y="368"/>
                      <a:pt x="668" y="356"/>
                    </a:cubicBezTo>
                    <a:lnTo>
                      <a:pt x="668" y="323"/>
                    </a:lnTo>
                    <a:lnTo>
                      <a:pt x="668" y="257"/>
                    </a:lnTo>
                    <a:cubicBezTo>
                      <a:pt x="668" y="223"/>
                      <a:pt x="657" y="212"/>
                      <a:pt x="646" y="178"/>
                    </a:cubicBezTo>
                    <a:cubicBezTo>
                      <a:pt x="646" y="168"/>
                      <a:pt x="634" y="156"/>
                      <a:pt x="634" y="145"/>
                    </a:cubicBezTo>
                    <a:cubicBezTo>
                      <a:pt x="624" y="134"/>
                      <a:pt x="612" y="123"/>
                      <a:pt x="612" y="112"/>
                    </a:cubicBezTo>
                    <a:cubicBezTo>
                      <a:pt x="601" y="101"/>
                      <a:pt x="601" y="89"/>
                      <a:pt x="601" y="79"/>
                    </a:cubicBezTo>
                    <a:cubicBezTo>
                      <a:pt x="590" y="67"/>
                      <a:pt x="590" y="56"/>
                      <a:pt x="579" y="45"/>
                    </a:cubicBezTo>
                    <a:cubicBezTo>
                      <a:pt x="568" y="23"/>
                      <a:pt x="545" y="12"/>
                      <a:pt x="52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1" name="Google Shape;18251;p24"/>
              <p:cNvSpPr/>
              <p:nvPr/>
            </p:nvSpPr>
            <p:spPr>
              <a:xfrm>
                <a:off x="3907976" y="1859591"/>
                <a:ext cx="26410" cy="26968"/>
              </a:xfrm>
              <a:custGeom>
                <a:avLst/>
                <a:gdLst/>
                <a:ahLst/>
                <a:cxnLst/>
                <a:rect l="l" t="t" r="r" b="b"/>
                <a:pathLst>
                  <a:path w="757" h="773" extrusionOk="0">
                    <a:moveTo>
                      <a:pt x="534" y="1"/>
                    </a:moveTo>
                    <a:cubicBezTo>
                      <a:pt x="522" y="12"/>
                      <a:pt x="522" y="23"/>
                      <a:pt x="522" y="34"/>
                    </a:cubicBezTo>
                    <a:cubicBezTo>
                      <a:pt x="556" y="90"/>
                      <a:pt x="589" y="156"/>
                      <a:pt x="601" y="212"/>
                    </a:cubicBezTo>
                    <a:cubicBezTo>
                      <a:pt x="593" y="212"/>
                      <a:pt x="586" y="207"/>
                      <a:pt x="578" y="207"/>
                    </a:cubicBezTo>
                    <a:cubicBezTo>
                      <a:pt x="575" y="207"/>
                      <a:pt x="571" y="208"/>
                      <a:pt x="567" y="212"/>
                    </a:cubicBezTo>
                    <a:cubicBezTo>
                      <a:pt x="522" y="245"/>
                      <a:pt x="467" y="290"/>
                      <a:pt x="411" y="301"/>
                    </a:cubicBezTo>
                    <a:lnTo>
                      <a:pt x="344" y="301"/>
                    </a:lnTo>
                    <a:cubicBezTo>
                      <a:pt x="312" y="290"/>
                      <a:pt x="289" y="279"/>
                      <a:pt x="267" y="268"/>
                    </a:cubicBezTo>
                    <a:lnTo>
                      <a:pt x="267" y="257"/>
                    </a:lnTo>
                    <a:cubicBezTo>
                      <a:pt x="267" y="245"/>
                      <a:pt x="267" y="223"/>
                      <a:pt x="255" y="212"/>
                    </a:cubicBezTo>
                    <a:lnTo>
                      <a:pt x="233" y="212"/>
                    </a:lnTo>
                    <a:cubicBezTo>
                      <a:pt x="233" y="201"/>
                      <a:pt x="233" y="190"/>
                      <a:pt x="245" y="179"/>
                    </a:cubicBezTo>
                    <a:cubicBezTo>
                      <a:pt x="245" y="156"/>
                      <a:pt x="255" y="134"/>
                      <a:pt x="267" y="112"/>
                    </a:cubicBezTo>
                    <a:cubicBezTo>
                      <a:pt x="267" y="101"/>
                      <a:pt x="278" y="90"/>
                      <a:pt x="267" y="67"/>
                    </a:cubicBezTo>
                    <a:lnTo>
                      <a:pt x="255" y="67"/>
                    </a:lnTo>
                    <a:cubicBezTo>
                      <a:pt x="255" y="67"/>
                      <a:pt x="255" y="79"/>
                      <a:pt x="245" y="79"/>
                    </a:cubicBezTo>
                    <a:cubicBezTo>
                      <a:pt x="178" y="179"/>
                      <a:pt x="178" y="301"/>
                      <a:pt x="233" y="413"/>
                    </a:cubicBezTo>
                    <a:cubicBezTo>
                      <a:pt x="223" y="401"/>
                      <a:pt x="223" y="401"/>
                      <a:pt x="211" y="401"/>
                    </a:cubicBezTo>
                    <a:lnTo>
                      <a:pt x="211" y="413"/>
                    </a:lnTo>
                    <a:cubicBezTo>
                      <a:pt x="189" y="401"/>
                      <a:pt x="166" y="401"/>
                      <a:pt x="156" y="401"/>
                    </a:cubicBezTo>
                    <a:lnTo>
                      <a:pt x="144" y="390"/>
                    </a:lnTo>
                    <a:lnTo>
                      <a:pt x="100" y="390"/>
                    </a:lnTo>
                    <a:cubicBezTo>
                      <a:pt x="89" y="401"/>
                      <a:pt x="78" y="401"/>
                      <a:pt x="67" y="413"/>
                    </a:cubicBezTo>
                    <a:cubicBezTo>
                      <a:pt x="55" y="423"/>
                      <a:pt x="33" y="435"/>
                      <a:pt x="22" y="457"/>
                    </a:cubicBezTo>
                    <a:cubicBezTo>
                      <a:pt x="11" y="479"/>
                      <a:pt x="0" y="502"/>
                      <a:pt x="0" y="524"/>
                    </a:cubicBezTo>
                    <a:cubicBezTo>
                      <a:pt x="0" y="557"/>
                      <a:pt x="0" y="579"/>
                      <a:pt x="11" y="613"/>
                    </a:cubicBezTo>
                    <a:cubicBezTo>
                      <a:pt x="11" y="635"/>
                      <a:pt x="33" y="635"/>
                      <a:pt x="45" y="635"/>
                    </a:cubicBezTo>
                    <a:cubicBezTo>
                      <a:pt x="67" y="623"/>
                      <a:pt x="67" y="601"/>
                      <a:pt x="67" y="579"/>
                    </a:cubicBezTo>
                    <a:cubicBezTo>
                      <a:pt x="67" y="568"/>
                      <a:pt x="67" y="568"/>
                      <a:pt x="78" y="557"/>
                    </a:cubicBezTo>
                    <a:cubicBezTo>
                      <a:pt x="78" y="557"/>
                      <a:pt x="89" y="557"/>
                      <a:pt x="89" y="546"/>
                    </a:cubicBezTo>
                    <a:lnTo>
                      <a:pt x="100" y="546"/>
                    </a:lnTo>
                    <a:cubicBezTo>
                      <a:pt x="100" y="534"/>
                      <a:pt x="111" y="534"/>
                      <a:pt x="111" y="534"/>
                    </a:cubicBezTo>
                    <a:cubicBezTo>
                      <a:pt x="122" y="524"/>
                      <a:pt x="144" y="512"/>
                      <a:pt x="166" y="512"/>
                    </a:cubicBezTo>
                    <a:lnTo>
                      <a:pt x="178" y="512"/>
                    </a:lnTo>
                    <a:cubicBezTo>
                      <a:pt x="166" y="524"/>
                      <a:pt x="166" y="524"/>
                      <a:pt x="178" y="534"/>
                    </a:cubicBezTo>
                    <a:lnTo>
                      <a:pt x="178" y="557"/>
                    </a:lnTo>
                    <a:cubicBezTo>
                      <a:pt x="189" y="568"/>
                      <a:pt x="189" y="568"/>
                      <a:pt x="200" y="568"/>
                    </a:cubicBezTo>
                    <a:lnTo>
                      <a:pt x="211" y="568"/>
                    </a:lnTo>
                    <a:cubicBezTo>
                      <a:pt x="223" y="568"/>
                      <a:pt x="245" y="579"/>
                      <a:pt x="255" y="579"/>
                    </a:cubicBezTo>
                    <a:cubicBezTo>
                      <a:pt x="255" y="590"/>
                      <a:pt x="267" y="590"/>
                      <a:pt x="267" y="590"/>
                    </a:cubicBezTo>
                    <a:cubicBezTo>
                      <a:pt x="267" y="601"/>
                      <a:pt x="278" y="601"/>
                      <a:pt x="278" y="601"/>
                    </a:cubicBezTo>
                    <a:cubicBezTo>
                      <a:pt x="278" y="601"/>
                      <a:pt x="278" y="613"/>
                      <a:pt x="289" y="613"/>
                    </a:cubicBezTo>
                    <a:cubicBezTo>
                      <a:pt x="289" y="613"/>
                      <a:pt x="300" y="623"/>
                      <a:pt x="300" y="635"/>
                    </a:cubicBezTo>
                    <a:lnTo>
                      <a:pt x="300" y="646"/>
                    </a:lnTo>
                    <a:lnTo>
                      <a:pt x="312" y="646"/>
                    </a:lnTo>
                    <a:cubicBezTo>
                      <a:pt x="312" y="646"/>
                      <a:pt x="312" y="657"/>
                      <a:pt x="322" y="657"/>
                    </a:cubicBezTo>
                    <a:lnTo>
                      <a:pt x="344" y="657"/>
                    </a:lnTo>
                    <a:lnTo>
                      <a:pt x="344" y="613"/>
                    </a:lnTo>
                    <a:cubicBezTo>
                      <a:pt x="344" y="590"/>
                      <a:pt x="344" y="579"/>
                      <a:pt x="334" y="568"/>
                    </a:cubicBezTo>
                    <a:lnTo>
                      <a:pt x="334" y="557"/>
                    </a:lnTo>
                    <a:cubicBezTo>
                      <a:pt x="334" y="546"/>
                      <a:pt x="334" y="546"/>
                      <a:pt x="322" y="546"/>
                    </a:cubicBezTo>
                    <a:lnTo>
                      <a:pt x="322" y="534"/>
                    </a:lnTo>
                    <a:lnTo>
                      <a:pt x="334" y="534"/>
                    </a:lnTo>
                    <a:cubicBezTo>
                      <a:pt x="334" y="524"/>
                      <a:pt x="322" y="524"/>
                      <a:pt x="322" y="512"/>
                    </a:cubicBezTo>
                    <a:lnTo>
                      <a:pt x="322" y="502"/>
                    </a:lnTo>
                    <a:cubicBezTo>
                      <a:pt x="334" y="512"/>
                      <a:pt x="356" y="524"/>
                      <a:pt x="367" y="524"/>
                    </a:cubicBezTo>
                    <a:cubicBezTo>
                      <a:pt x="378" y="534"/>
                      <a:pt x="389" y="534"/>
                      <a:pt x="401" y="534"/>
                    </a:cubicBezTo>
                    <a:lnTo>
                      <a:pt x="401" y="546"/>
                    </a:lnTo>
                    <a:lnTo>
                      <a:pt x="411" y="546"/>
                    </a:lnTo>
                    <a:cubicBezTo>
                      <a:pt x="401" y="546"/>
                      <a:pt x="401" y="557"/>
                      <a:pt x="401" y="568"/>
                    </a:cubicBezTo>
                    <a:cubicBezTo>
                      <a:pt x="401" y="579"/>
                      <a:pt x="389" y="579"/>
                      <a:pt x="389" y="579"/>
                    </a:cubicBezTo>
                    <a:cubicBezTo>
                      <a:pt x="389" y="601"/>
                      <a:pt x="401" y="623"/>
                      <a:pt x="401" y="646"/>
                    </a:cubicBezTo>
                    <a:cubicBezTo>
                      <a:pt x="401" y="657"/>
                      <a:pt x="411" y="679"/>
                      <a:pt x="423" y="690"/>
                    </a:cubicBezTo>
                    <a:cubicBezTo>
                      <a:pt x="423" y="702"/>
                      <a:pt x="433" y="702"/>
                      <a:pt x="445" y="712"/>
                    </a:cubicBezTo>
                    <a:cubicBezTo>
                      <a:pt x="456" y="735"/>
                      <a:pt x="467" y="757"/>
                      <a:pt x="500" y="768"/>
                    </a:cubicBezTo>
                    <a:cubicBezTo>
                      <a:pt x="504" y="772"/>
                      <a:pt x="507" y="773"/>
                      <a:pt x="510" y="773"/>
                    </a:cubicBezTo>
                    <a:cubicBezTo>
                      <a:pt x="518" y="773"/>
                      <a:pt x="526" y="765"/>
                      <a:pt x="534" y="757"/>
                    </a:cubicBezTo>
                    <a:lnTo>
                      <a:pt x="534" y="724"/>
                    </a:lnTo>
                    <a:cubicBezTo>
                      <a:pt x="545" y="702"/>
                      <a:pt x="545" y="679"/>
                      <a:pt x="534" y="668"/>
                    </a:cubicBezTo>
                    <a:lnTo>
                      <a:pt x="534" y="657"/>
                    </a:lnTo>
                    <a:cubicBezTo>
                      <a:pt x="522" y="657"/>
                      <a:pt x="522" y="646"/>
                      <a:pt x="522" y="646"/>
                    </a:cubicBezTo>
                    <a:lnTo>
                      <a:pt x="522" y="635"/>
                    </a:lnTo>
                    <a:cubicBezTo>
                      <a:pt x="512" y="635"/>
                      <a:pt x="512" y="623"/>
                      <a:pt x="512" y="623"/>
                    </a:cubicBezTo>
                    <a:cubicBezTo>
                      <a:pt x="522" y="623"/>
                      <a:pt x="534" y="613"/>
                      <a:pt x="534" y="613"/>
                    </a:cubicBezTo>
                    <a:lnTo>
                      <a:pt x="545" y="613"/>
                    </a:lnTo>
                    <a:cubicBezTo>
                      <a:pt x="556" y="601"/>
                      <a:pt x="567" y="590"/>
                      <a:pt x="567" y="579"/>
                    </a:cubicBezTo>
                    <a:lnTo>
                      <a:pt x="634" y="579"/>
                    </a:lnTo>
                    <a:cubicBezTo>
                      <a:pt x="634" y="579"/>
                      <a:pt x="645" y="579"/>
                      <a:pt x="656" y="590"/>
                    </a:cubicBezTo>
                    <a:lnTo>
                      <a:pt x="667" y="590"/>
                    </a:lnTo>
                    <a:cubicBezTo>
                      <a:pt x="678" y="590"/>
                      <a:pt x="678" y="601"/>
                      <a:pt x="678" y="601"/>
                    </a:cubicBezTo>
                    <a:lnTo>
                      <a:pt x="690" y="601"/>
                    </a:lnTo>
                    <a:lnTo>
                      <a:pt x="690" y="613"/>
                    </a:lnTo>
                    <a:cubicBezTo>
                      <a:pt x="703" y="619"/>
                      <a:pt x="712" y="625"/>
                      <a:pt x="721" y="625"/>
                    </a:cubicBezTo>
                    <a:cubicBezTo>
                      <a:pt x="728" y="625"/>
                      <a:pt x="736" y="622"/>
                      <a:pt x="745" y="613"/>
                    </a:cubicBezTo>
                    <a:lnTo>
                      <a:pt x="756" y="601"/>
                    </a:lnTo>
                    <a:cubicBezTo>
                      <a:pt x="745" y="557"/>
                      <a:pt x="734" y="524"/>
                      <a:pt x="700" y="502"/>
                    </a:cubicBezTo>
                    <a:cubicBezTo>
                      <a:pt x="678" y="490"/>
                      <a:pt x="667" y="479"/>
                      <a:pt x="645" y="457"/>
                    </a:cubicBezTo>
                    <a:cubicBezTo>
                      <a:pt x="645" y="457"/>
                      <a:pt x="634" y="445"/>
                      <a:pt x="623" y="445"/>
                    </a:cubicBezTo>
                    <a:cubicBezTo>
                      <a:pt x="623" y="435"/>
                      <a:pt x="611" y="435"/>
                      <a:pt x="601" y="435"/>
                    </a:cubicBezTo>
                    <a:cubicBezTo>
                      <a:pt x="611" y="423"/>
                      <a:pt x="611" y="413"/>
                      <a:pt x="623" y="401"/>
                    </a:cubicBezTo>
                    <a:lnTo>
                      <a:pt x="623" y="379"/>
                    </a:lnTo>
                    <a:cubicBezTo>
                      <a:pt x="634" y="368"/>
                      <a:pt x="634" y="346"/>
                      <a:pt x="645" y="334"/>
                    </a:cubicBezTo>
                    <a:lnTo>
                      <a:pt x="645" y="301"/>
                    </a:lnTo>
                    <a:lnTo>
                      <a:pt x="645" y="235"/>
                    </a:lnTo>
                    <a:cubicBezTo>
                      <a:pt x="645" y="201"/>
                      <a:pt x="634" y="190"/>
                      <a:pt x="623" y="156"/>
                    </a:cubicBezTo>
                    <a:cubicBezTo>
                      <a:pt x="623" y="146"/>
                      <a:pt x="611" y="134"/>
                      <a:pt x="611" y="123"/>
                    </a:cubicBezTo>
                    <a:cubicBezTo>
                      <a:pt x="601" y="112"/>
                      <a:pt x="589" y="101"/>
                      <a:pt x="589" y="90"/>
                    </a:cubicBezTo>
                    <a:cubicBezTo>
                      <a:pt x="578" y="79"/>
                      <a:pt x="578" y="67"/>
                      <a:pt x="578" y="57"/>
                    </a:cubicBezTo>
                    <a:cubicBezTo>
                      <a:pt x="567" y="45"/>
                      <a:pt x="567" y="34"/>
                      <a:pt x="556" y="23"/>
                    </a:cubicBezTo>
                    <a:lnTo>
                      <a:pt x="53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2" name="Google Shape;18252;p24"/>
              <p:cNvSpPr/>
              <p:nvPr/>
            </p:nvSpPr>
            <p:spPr>
              <a:xfrm>
                <a:off x="3929677" y="1833983"/>
                <a:ext cx="33422" cy="37295"/>
              </a:xfrm>
              <a:custGeom>
                <a:avLst/>
                <a:gdLst/>
                <a:ahLst/>
                <a:cxnLst/>
                <a:rect l="l" t="t" r="r" b="b"/>
                <a:pathLst>
                  <a:path w="958" h="1069" extrusionOk="0">
                    <a:moveTo>
                      <a:pt x="335" y="1"/>
                    </a:moveTo>
                    <a:cubicBezTo>
                      <a:pt x="290" y="12"/>
                      <a:pt x="246" y="23"/>
                      <a:pt x="212" y="57"/>
                    </a:cubicBezTo>
                    <a:cubicBezTo>
                      <a:pt x="190" y="67"/>
                      <a:pt x="179" y="89"/>
                      <a:pt x="167" y="112"/>
                    </a:cubicBezTo>
                    <a:lnTo>
                      <a:pt x="145" y="134"/>
                    </a:lnTo>
                    <a:cubicBezTo>
                      <a:pt x="145" y="146"/>
                      <a:pt x="134" y="156"/>
                      <a:pt x="123" y="168"/>
                    </a:cubicBezTo>
                    <a:cubicBezTo>
                      <a:pt x="112" y="212"/>
                      <a:pt x="112" y="267"/>
                      <a:pt x="123" y="312"/>
                    </a:cubicBezTo>
                    <a:cubicBezTo>
                      <a:pt x="112" y="323"/>
                      <a:pt x="101" y="323"/>
                      <a:pt x="90" y="334"/>
                    </a:cubicBezTo>
                    <a:lnTo>
                      <a:pt x="78" y="346"/>
                    </a:lnTo>
                    <a:lnTo>
                      <a:pt x="45" y="379"/>
                    </a:lnTo>
                    <a:cubicBezTo>
                      <a:pt x="23" y="412"/>
                      <a:pt x="12" y="435"/>
                      <a:pt x="1" y="468"/>
                    </a:cubicBezTo>
                    <a:lnTo>
                      <a:pt x="1" y="546"/>
                    </a:lnTo>
                    <a:cubicBezTo>
                      <a:pt x="1" y="590"/>
                      <a:pt x="1" y="623"/>
                      <a:pt x="23" y="657"/>
                    </a:cubicBezTo>
                    <a:cubicBezTo>
                      <a:pt x="34" y="690"/>
                      <a:pt x="56" y="712"/>
                      <a:pt x="78" y="735"/>
                    </a:cubicBezTo>
                    <a:cubicBezTo>
                      <a:pt x="101" y="757"/>
                      <a:pt x="123" y="768"/>
                      <a:pt x="145" y="768"/>
                    </a:cubicBezTo>
                    <a:cubicBezTo>
                      <a:pt x="157" y="779"/>
                      <a:pt x="190" y="779"/>
                      <a:pt x="201" y="779"/>
                    </a:cubicBezTo>
                    <a:lnTo>
                      <a:pt x="268" y="779"/>
                    </a:lnTo>
                    <a:lnTo>
                      <a:pt x="268" y="824"/>
                    </a:lnTo>
                    <a:cubicBezTo>
                      <a:pt x="268" y="824"/>
                      <a:pt x="268" y="835"/>
                      <a:pt x="279" y="846"/>
                    </a:cubicBezTo>
                    <a:lnTo>
                      <a:pt x="279" y="868"/>
                    </a:lnTo>
                    <a:cubicBezTo>
                      <a:pt x="290" y="880"/>
                      <a:pt x="301" y="902"/>
                      <a:pt x="301" y="913"/>
                    </a:cubicBezTo>
                    <a:lnTo>
                      <a:pt x="312" y="913"/>
                    </a:lnTo>
                    <a:cubicBezTo>
                      <a:pt x="323" y="924"/>
                      <a:pt x="323" y="935"/>
                      <a:pt x="335" y="946"/>
                    </a:cubicBezTo>
                    <a:cubicBezTo>
                      <a:pt x="345" y="946"/>
                      <a:pt x="345" y="946"/>
                      <a:pt x="345" y="957"/>
                    </a:cubicBezTo>
                    <a:cubicBezTo>
                      <a:pt x="357" y="957"/>
                      <a:pt x="368" y="969"/>
                      <a:pt x="379" y="969"/>
                    </a:cubicBezTo>
                    <a:lnTo>
                      <a:pt x="390" y="969"/>
                    </a:lnTo>
                    <a:cubicBezTo>
                      <a:pt x="390" y="979"/>
                      <a:pt x="390" y="979"/>
                      <a:pt x="401" y="979"/>
                    </a:cubicBezTo>
                    <a:lnTo>
                      <a:pt x="479" y="979"/>
                    </a:lnTo>
                    <a:cubicBezTo>
                      <a:pt x="501" y="969"/>
                      <a:pt x="523" y="957"/>
                      <a:pt x="535" y="935"/>
                    </a:cubicBezTo>
                    <a:lnTo>
                      <a:pt x="568" y="868"/>
                    </a:lnTo>
                    <a:lnTo>
                      <a:pt x="568" y="757"/>
                    </a:lnTo>
                    <a:cubicBezTo>
                      <a:pt x="557" y="746"/>
                      <a:pt x="557" y="746"/>
                      <a:pt x="557" y="735"/>
                    </a:cubicBezTo>
                    <a:lnTo>
                      <a:pt x="568" y="735"/>
                    </a:lnTo>
                    <a:lnTo>
                      <a:pt x="568" y="746"/>
                    </a:lnTo>
                    <a:cubicBezTo>
                      <a:pt x="568" y="768"/>
                      <a:pt x="568" y="791"/>
                      <a:pt x="579" y="801"/>
                    </a:cubicBezTo>
                    <a:cubicBezTo>
                      <a:pt x="568" y="824"/>
                      <a:pt x="568" y="835"/>
                      <a:pt x="568" y="846"/>
                    </a:cubicBezTo>
                    <a:cubicBezTo>
                      <a:pt x="568" y="880"/>
                      <a:pt x="579" y="913"/>
                      <a:pt x="590" y="946"/>
                    </a:cubicBezTo>
                    <a:cubicBezTo>
                      <a:pt x="590" y="969"/>
                      <a:pt x="602" y="979"/>
                      <a:pt x="612" y="991"/>
                    </a:cubicBezTo>
                    <a:lnTo>
                      <a:pt x="646" y="1024"/>
                    </a:lnTo>
                    <a:lnTo>
                      <a:pt x="657" y="1035"/>
                    </a:lnTo>
                    <a:cubicBezTo>
                      <a:pt x="668" y="1046"/>
                      <a:pt x="691" y="1058"/>
                      <a:pt x="701" y="1058"/>
                    </a:cubicBezTo>
                    <a:cubicBezTo>
                      <a:pt x="713" y="1068"/>
                      <a:pt x="746" y="1068"/>
                      <a:pt x="757" y="1068"/>
                    </a:cubicBezTo>
                    <a:lnTo>
                      <a:pt x="779" y="1068"/>
                    </a:lnTo>
                    <a:cubicBezTo>
                      <a:pt x="790" y="1068"/>
                      <a:pt x="812" y="1068"/>
                      <a:pt x="824" y="1058"/>
                    </a:cubicBezTo>
                    <a:cubicBezTo>
                      <a:pt x="879" y="1046"/>
                      <a:pt x="913" y="1002"/>
                      <a:pt x="935" y="946"/>
                    </a:cubicBezTo>
                    <a:cubicBezTo>
                      <a:pt x="946" y="935"/>
                      <a:pt x="957" y="902"/>
                      <a:pt x="957" y="880"/>
                    </a:cubicBezTo>
                    <a:lnTo>
                      <a:pt x="957" y="768"/>
                    </a:lnTo>
                    <a:cubicBezTo>
                      <a:pt x="946" y="712"/>
                      <a:pt x="913" y="657"/>
                      <a:pt x="868" y="623"/>
                    </a:cubicBezTo>
                    <a:cubicBezTo>
                      <a:pt x="857" y="613"/>
                      <a:pt x="846" y="613"/>
                      <a:pt x="835" y="601"/>
                    </a:cubicBezTo>
                    <a:cubicBezTo>
                      <a:pt x="846" y="579"/>
                      <a:pt x="857" y="557"/>
                      <a:pt x="868" y="524"/>
                    </a:cubicBezTo>
                    <a:lnTo>
                      <a:pt x="868" y="401"/>
                    </a:lnTo>
                    <a:cubicBezTo>
                      <a:pt x="857" y="346"/>
                      <a:pt x="835" y="290"/>
                      <a:pt x="802" y="257"/>
                    </a:cubicBezTo>
                    <a:cubicBezTo>
                      <a:pt x="779" y="235"/>
                      <a:pt x="757" y="212"/>
                      <a:pt x="723" y="190"/>
                    </a:cubicBezTo>
                    <a:cubicBezTo>
                      <a:pt x="713" y="190"/>
                      <a:pt x="701" y="178"/>
                      <a:pt x="691" y="178"/>
                    </a:cubicBezTo>
                    <a:cubicBezTo>
                      <a:pt x="679" y="168"/>
                      <a:pt x="657" y="168"/>
                      <a:pt x="634" y="168"/>
                    </a:cubicBezTo>
                    <a:lnTo>
                      <a:pt x="568" y="168"/>
                    </a:lnTo>
                    <a:cubicBezTo>
                      <a:pt x="568" y="156"/>
                      <a:pt x="557" y="134"/>
                      <a:pt x="545" y="123"/>
                    </a:cubicBezTo>
                    <a:cubicBezTo>
                      <a:pt x="523" y="79"/>
                      <a:pt x="479" y="45"/>
                      <a:pt x="446" y="23"/>
                    </a:cubicBezTo>
                    <a:cubicBezTo>
                      <a:pt x="412" y="12"/>
                      <a:pt x="368" y="1"/>
                      <a:pt x="335"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3" name="Google Shape;18253;p24"/>
              <p:cNvSpPr/>
              <p:nvPr/>
            </p:nvSpPr>
            <p:spPr>
              <a:xfrm>
                <a:off x="3930061" y="1836704"/>
                <a:ext cx="30317" cy="32410"/>
              </a:xfrm>
              <a:custGeom>
                <a:avLst/>
                <a:gdLst/>
                <a:ahLst/>
                <a:cxnLst/>
                <a:rect l="l" t="t" r="r" b="b"/>
                <a:pathLst>
                  <a:path w="869" h="929" extrusionOk="0">
                    <a:moveTo>
                      <a:pt x="490" y="1"/>
                    </a:moveTo>
                    <a:cubicBezTo>
                      <a:pt x="479" y="11"/>
                      <a:pt x="479" y="23"/>
                      <a:pt x="490" y="34"/>
                    </a:cubicBezTo>
                    <a:cubicBezTo>
                      <a:pt x="502" y="68"/>
                      <a:pt x="502" y="100"/>
                      <a:pt x="502" y="134"/>
                    </a:cubicBezTo>
                    <a:cubicBezTo>
                      <a:pt x="490" y="189"/>
                      <a:pt x="468" y="234"/>
                      <a:pt x="423" y="268"/>
                    </a:cubicBezTo>
                    <a:cubicBezTo>
                      <a:pt x="401" y="290"/>
                      <a:pt x="379" y="301"/>
                      <a:pt x="357" y="301"/>
                    </a:cubicBezTo>
                    <a:cubicBezTo>
                      <a:pt x="334" y="301"/>
                      <a:pt x="312" y="301"/>
                      <a:pt x="290" y="290"/>
                    </a:cubicBezTo>
                    <a:cubicBezTo>
                      <a:pt x="290" y="290"/>
                      <a:pt x="279" y="290"/>
                      <a:pt x="268" y="278"/>
                    </a:cubicBezTo>
                    <a:lnTo>
                      <a:pt x="257" y="278"/>
                    </a:lnTo>
                    <a:lnTo>
                      <a:pt x="245" y="268"/>
                    </a:lnTo>
                    <a:cubicBezTo>
                      <a:pt x="235" y="268"/>
                      <a:pt x="223" y="256"/>
                      <a:pt x="223" y="256"/>
                    </a:cubicBezTo>
                    <a:cubicBezTo>
                      <a:pt x="223" y="245"/>
                      <a:pt x="212" y="245"/>
                      <a:pt x="212" y="245"/>
                    </a:cubicBezTo>
                    <a:cubicBezTo>
                      <a:pt x="212" y="245"/>
                      <a:pt x="212" y="234"/>
                      <a:pt x="201" y="234"/>
                    </a:cubicBezTo>
                    <a:lnTo>
                      <a:pt x="201" y="223"/>
                    </a:lnTo>
                    <a:lnTo>
                      <a:pt x="190" y="223"/>
                    </a:lnTo>
                    <a:lnTo>
                      <a:pt x="190" y="212"/>
                    </a:lnTo>
                    <a:cubicBezTo>
                      <a:pt x="190" y="212"/>
                      <a:pt x="179" y="201"/>
                      <a:pt x="179" y="189"/>
                    </a:cubicBezTo>
                    <a:cubicBezTo>
                      <a:pt x="179" y="182"/>
                      <a:pt x="168" y="174"/>
                      <a:pt x="157" y="174"/>
                    </a:cubicBezTo>
                    <a:cubicBezTo>
                      <a:pt x="153" y="174"/>
                      <a:pt x="149" y="175"/>
                      <a:pt x="146" y="179"/>
                    </a:cubicBezTo>
                    <a:cubicBezTo>
                      <a:pt x="134" y="179"/>
                      <a:pt x="123" y="201"/>
                      <a:pt x="134" y="223"/>
                    </a:cubicBezTo>
                    <a:lnTo>
                      <a:pt x="134" y="234"/>
                    </a:lnTo>
                    <a:cubicBezTo>
                      <a:pt x="134" y="234"/>
                      <a:pt x="134" y="229"/>
                      <a:pt x="131" y="229"/>
                    </a:cubicBezTo>
                    <a:cubicBezTo>
                      <a:pt x="129" y="229"/>
                      <a:pt x="127" y="230"/>
                      <a:pt x="123" y="234"/>
                    </a:cubicBezTo>
                    <a:lnTo>
                      <a:pt x="112" y="234"/>
                    </a:lnTo>
                    <a:cubicBezTo>
                      <a:pt x="101" y="245"/>
                      <a:pt x="90" y="245"/>
                      <a:pt x="79" y="256"/>
                    </a:cubicBezTo>
                    <a:lnTo>
                      <a:pt x="67" y="268"/>
                    </a:lnTo>
                    <a:lnTo>
                      <a:pt x="34" y="301"/>
                    </a:lnTo>
                    <a:lnTo>
                      <a:pt x="1" y="367"/>
                    </a:lnTo>
                    <a:lnTo>
                      <a:pt x="1" y="390"/>
                    </a:lnTo>
                    <a:cubicBezTo>
                      <a:pt x="1" y="390"/>
                      <a:pt x="1" y="401"/>
                      <a:pt x="12" y="401"/>
                    </a:cubicBezTo>
                    <a:cubicBezTo>
                      <a:pt x="12" y="412"/>
                      <a:pt x="23" y="423"/>
                      <a:pt x="34" y="423"/>
                    </a:cubicBezTo>
                    <a:cubicBezTo>
                      <a:pt x="34" y="423"/>
                      <a:pt x="45" y="423"/>
                      <a:pt x="45" y="412"/>
                    </a:cubicBezTo>
                    <a:lnTo>
                      <a:pt x="57" y="412"/>
                    </a:lnTo>
                    <a:lnTo>
                      <a:pt x="67" y="401"/>
                    </a:lnTo>
                    <a:lnTo>
                      <a:pt x="79" y="401"/>
                    </a:lnTo>
                    <a:lnTo>
                      <a:pt x="79" y="390"/>
                    </a:lnTo>
                    <a:lnTo>
                      <a:pt x="90" y="390"/>
                    </a:lnTo>
                    <a:cubicBezTo>
                      <a:pt x="101" y="390"/>
                      <a:pt x="112" y="379"/>
                      <a:pt x="112" y="379"/>
                    </a:cubicBezTo>
                    <a:cubicBezTo>
                      <a:pt x="123" y="390"/>
                      <a:pt x="123" y="390"/>
                      <a:pt x="134" y="390"/>
                    </a:cubicBezTo>
                    <a:cubicBezTo>
                      <a:pt x="168" y="390"/>
                      <a:pt x="190" y="401"/>
                      <a:pt x="212" y="423"/>
                    </a:cubicBezTo>
                    <a:cubicBezTo>
                      <a:pt x="223" y="434"/>
                      <a:pt x="223" y="434"/>
                      <a:pt x="223" y="446"/>
                    </a:cubicBezTo>
                    <a:cubicBezTo>
                      <a:pt x="245" y="490"/>
                      <a:pt x="235" y="545"/>
                      <a:pt x="235" y="601"/>
                    </a:cubicBezTo>
                    <a:lnTo>
                      <a:pt x="235" y="612"/>
                    </a:lnTo>
                    <a:lnTo>
                      <a:pt x="223" y="624"/>
                    </a:lnTo>
                    <a:cubicBezTo>
                      <a:pt x="212" y="646"/>
                      <a:pt x="212" y="668"/>
                      <a:pt x="223" y="690"/>
                    </a:cubicBezTo>
                    <a:lnTo>
                      <a:pt x="235" y="701"/>
                    </a:lnTo>
                    <a:lnTo>
                      <a:pt x="268" y="701"/>
                    </a:lnTo>
                    <a:cubicBezTo>
                      <a:pt x="290" y="679"/>
                      <a:pt x="301" y="657"/>
                      <a:pt x="312" y="634"/>
                    </a:cubicBezTo>
                    <a:lnTo>
                      <a:pt x="368" y="634"/>
                    </a:lnTo>
                    <a:cubicBezTo>
                      <a:pt x="368" y="657"/>
                      <a:pt x="379" y="668"/>
                      <a:pt x="390" y="679"/>
                    </a:cubicBezTo>
                    <a:cubicBezTo>
                      <a:pt x="396" y="685"/>
                      <a:pt x="401" y="687"/>
                      <a:pt x="408" y="687"/>
                    </a:cubicBezTo>
                    <a:cubicBezTo>
                      <a:pt x="415" y="687"/>
                      <a:pt x="424" y="685"/>
                      <a:pt x="435" y="679"/>
                    </a:cubicBezTo>
                    <a:cubicBezTo>
                      <a:pt x="446" y="668"/>
                      <a:pt x="446" y="657"/>
                      <a:pt x="435" y="634"/>
                    </a:cubicBezTo>
                    <a:cubicBezTo>
                      <a:pt x="446" y="634"/>
                      <a:pt x="446" y="634"/>
                      <a:pt x="457" y="646"/>
                    </a:cubicBezTo>
                    <a:cubicBezTo>
                      <a:pt x="457" y="646"/>
                      <a:pt x="468" y="646"/>
                      <a:pt x="479" y="657"/>
                    </a:cubicBezTo>
                    <a:lnTo>
                      <a:pt x="490" y="657"/>
                    </a:lnTo>
                    <a:lnTo>
                      <a:pt x="502" y="668"/>
                    </a:lnTo>
                    <a:cubicBezTo>
                      <a:pt x="502" y="668"/>
                      <a:pt x="512" y="668"/>
                      <a:pt x="512" y="679"/>
                    </a:cubicBezTo>
                    <a:lnTo>
                      <a:pt x="524" y="679"/>
                    </a:lnTo>
                    <a:cubicBezTo>
                      <a:pt x="524" y="690"/>
                      <a:pt x="534" y="701"/>
                      <a:pt x="534" y="701"/>
                    </a:cubicBezTo>
                    <a:cubicBezTo>
                      <a:pt x="546" y="713"/>
                      <a:pt x="546" y="713"/>
                      <a:pt x="557" y="713"/>
                    </a:cubicBezTo>
                    <a:lnTo>
                      <a:pt x="557" y="679"/>
                    </a:lnTo>
                    <a:cubicBezTo>
                      <a:pt x="546" y="668"/>
                      <a:pt x="546" y="668"/>
                      <a:pt x="546" y="657"/>
                    </a:cubicBezTo>
                    <a:lnTo>
                      <a:pt x="557" y="657"/>
                    </a:lnTo>
                    <a:lnTo>
                      <a:pt x="557" y="668"/>
                    </a:lnTo>
                    <a:cubicBezTo>
                      <a:pt x="557" y="690"/>
                      <a:pt x="557" y="713"/>
                      <a:pt x="568" y="723"/>
                    </a:cubicBezTo>
                    <a:cubicBezTo>
                      <a:pt x="557" y="746"/>
                      <a:pt x="557" y="757"/>
                      <a:pt x="557" y="768"/>
                    </a:cubicBezTo>
                    <a:cubicBezTo>
                      <a:pt x="557" y="790"/>
                      <a:pt x="557" y="824"/>
                      <a:pt x="568" y="846"/>
                    </a:cubicBezTo>
                    <a:lnTo>
                      <a:pt x="579" y="846"/>
                    </a:lnTo>
                    <a:cubicBezTo>
                      <a:pt x="579" y="857"/>
                      <a:pt x="579" y="868"/>
                      <a:pt x="591" y="879"/>
                    </a:cubicBezTo>
                    <a:cubicBezTo>
                      <a:pt x="601" y="891"/>
                      <a:pt x="601" y="891"/>
                      <a:pt x="613" y="891"/>
                    </a:cubicBezTo>
                    <a:cubicBezTo>
                      <a:pt x="613" y="901"/>
                      <a:pt x="623" y="913"/>
                      <a:pt x="635" y="924"/>
                    </a:cubicBezTo>
                    <a:cubicBezTo>
                      <a:pt x="638" y="927"/>
                      <a:pt x="642" y="928"/>
                      <a:pt x="647" y="928"/>
                    </a:cubicBezTo>
                    <a:cubicBezTo>
                      <a:pt x="658" y="928"/>
                      <a:pt x="671" y="920"/>
                      <a:pt x="680" y="913"/>
                    </a:cubicBezTo>
                    <a:lnTo>
                      <a:pt x="680" y="879"/>
                    </a:lnTo>
                    <a:lnTo>
                      <a:pt x="702" y="879"/>
                    </a:lnTo>
                    <a:cubicBezTo>
                      <a:pt x="712" y="868"/>
                      <a:pt x="712" y="846"/>
                      <a:pt x="712" y="835"/>
                    </a:cubicBezTo>
                    <a:cubicBezTo>
                      <a:pt x="712" y="824"/>
                      <a:pt x="712" y="812"/>
                      <a:pt x="702" y="812"/>
                    </a:cubicBezTo>
                    <a:lnTo>
                      <a:pt x="702" y="802"/>
                    </a:lnTo>
                    <a:lnTo>
                      <a:pt x="702" y="779"/>
                    </a:lnTo>
                    <a:lnTo>
                      <a:pt x="702" y="757"/>
                    </a:lnTo>
                    <a:lnTo>
                      <a:pt x="702" y="746"/>
                    </a:lnTo>
                    <a:lnTo>
                      <a:pt x="702" y="735"/>
                    </a:lnTo>
                    <a:cubicBezTo>
                      <a:pt x="702" y="735"/>
                      <a:pt x="702" y="723"/>
                      <a:pt x="712" y="723"/>
                    </a:cubicBezTo>
                    <a:lnTo>
                      <a:pt x="712" y="713"/>
                    </a:lnTo>
                    <a:lnTo>
                      <a:pt x="724" y="701"/>
                    </a:lnTo>
                    <a:lnTo>
                      <a:pt x="724" y="690"/>
                    </a:lnTo>
                    <a:lnTo>
                      <a:pt x="735" y="690"/>
                    </a:lnTo>
                    <a:lnTo>
                      <a:pt x="746" y="679"/>
                    </a:lnTo>
                    <a:cubicBezTo>
                      <a:pt x="757" y="668"/>
                      <a:pt x="779" y="657"/>
                      <a:pt x="801" y="657"/>
                    </a:cubicBezTo>
                    <a:cubicBezTo>
                      <a:pt x="813" y="657"/>
                      <a:pt x="813" y="634"/>
                      <a:pt x="813" y="624"/>
                    </a:cubicBezTo>
                    <a:lnTo>
                      <a:pt x="813" y="612"/>
                    </a:lnTo>
                    <a:lnTo>
                      <a:pt x="846" y="612"/>
                    </a:lnTo>
                    <a:cubicBezTo>
                      <a:pt x="868" y="601"/>
                      <a:pt x="868" y="579"/>
                      <a:pt x="857" y="568"/>
                    </a:cubicBezTo>
                    <a:cubicBezTo>
                      <a:pt x="857" y="557"/>
                      <a:pt x="857" y="557"/>
                      <a:pt x="846" y="557"/>
                    </a:cubicBezTo>
                    <a:lnTo>
                      <a:pt x="857" y="557"/>
                    </a:lnTo>
                    <a:cubicBezTo>
                      <a:pt x="846" y="557"/>
                      <a:pt x="846" y="557"/>
                      <a:pt x="846" y="545"/>
                    </a:cubicBezTo>
                    <a:cubicBezTo>
                      <a:pt x="835" y="535"/>
                      <a:pt x="824" y="535"/>
                      <a:pt x="824" y="523"/>
                    </a:cubicBezTo>
                    <a:cubicBezTo>
                      <a:pt x="824" y="512"/>
                      <a:pt x="835" y="501"/>
                      <a:pt x="835" y="501"/>
                    </a:cubicBezTo>
                    <a:cubicBezTo>
                      <a:pt x="824" y="490"/>
                      <a:pt x="813" y="490"/>
                      <a:pt x="801" y="490"/>
                    </a:cubicBezTo>
                    <a:lnTo>
                      <a:pt x="801" y="468"/>
                    </a:lnTo>
                    <a:cubicBezTo>
                      <a:pt x="801" y="468"/>
                      <a:pt x="791" y="456"/>
                      <a:pt x="779" y="456"/>
                    </a:cubicBezTo>
                    <a:cubicBezTo>
                      <a:pt x="735" y="479"/>
                      <a:pt x="690" y="479"/>
                      <a:pt x="646" y="479"/>
                    </a:cubicBezTo>
                    <a:cubicBezTo>
                      <a:pt x="635" y="479"/>
                      <a:pt x="613" y="468"/>
                      <a:pt x="601" y="468"/>
                    </a:cubicBezTo>
                    <a:cubicBezTo>
                      <a:pt x="579" y="446"/>
                      <a:pt x="568" y="434"/>
                      <a:pt x="557" y="412"/>
                    </a:cubicBezTo>
                    <a:lnTo>
                      <a:pt x="557" y="379"/>
                    </a:lnTo>
                    <a:cubicBezTo>
                      <a:pt x="557" y="367"/>
                      <a:pt x="568" y="367"/>
                      <a:pt x="568" y="357"/>
                    </a:cubicBezTo>
                    <a:lnTo>
                      <a:pt x="557" y="345"/>
                    </a:lnTo>
                    <a:lnTo>
                      <a:pt x="557" y="334"/>
                    </a:lnTo>
                    <a:lnTo>
                      <a:pt x="557" y="312"/>
                    </a:lnTo>
                    <a:lnTo>
                      <a:pt x="557" y="301"/>
                    </a:lnTo>
                    <a:cubicBezTo>
                      <a:pt x="568" y="278"/>
                      <a:pt x="568" y="268"/>
                      <a:pt x="579" y="256"/>
                    </a:cubicBezTo>
                    <a:cubicBezTo>
                      <a:pt x="591" y="245"/>
                      <a:pt x="591" y="212"/>
                      <a:pt x="568" y="212"/>
                    </a:cubicBezTo>
                    <a:lnTo>
                      <a:pt x="579" y="212"/>
                    </a:lnTo>
                    <a:cubicBezTo>
                      <a:pt x="591" y="179"/>
                      <a:pt x="613" y="134"/>
                      <a:pt x="623" y="100"/>
                    </a:cubicBezTo>
                    <a:lnTo>
                      <a:pt x="623" y="90"/>
                    </a:lnTo>
                    <a:lnTo>
                      <a:pt x="568" y="90"/>
                    </a:lnTo>
                    <a:cubicBezTo>
                      <a:pt x="557" y="100"/>
                      <a:pt x="557" y="112"/>
                      <a:pt x="546" y="123"/>
                    </a:cubicBezTo>
                    <a:cubicBezTo>
                      <a:pt x="546" y="100"/>
                      <a:pt x="557" y="90"/>
                      <a:pt x="557" y="78"/>
                    </a:cubicBezTo>
                    <a:cubicBezTo>
                      <a:pt x="546" y="68"/>
                      <a:pt x="546" y="68"/>
                      <a:pt x="546" y="56"/>
                    </a:cubicBezTo>
                    <a:lnTo>
                      <a:pt x="534" y="56"/>
                    </a:lnTo>
                    <a:cubicBezTo>
                      <a:pt x="524" y="45"/>
                      <a:pt x="524" y="23"/>
                      <a:pt x="512" y="11"/>
                    </a:cubicBezTo>
                    <a:lnTo>
                      <a:pt x="512"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4" name="Google Shape;18254;p24"/>
              <p:cNvSpPr/>
              <p:nvPr/>
            </p:nvSpPr>
            <p:spPr>
              <a:xfrm>
                <a:off x="3949458" y="1862312"/>
                <a:ext cx="35" cy="35"/>
              </a:xfrm>
              <a:custGeom>
                <a:avLst/>
                <a:gdLst/>
                <a:ahLst/>
                <a:cxnLst/>
                <a:rect l="l" t="t" r="r" b="b"/>
                <a:pathLst>
                  <a:path w="1" h="1" extrusionOk="0">
                    <a:moveTo>
                      <a:pt x="1" y="1"/>
                    </a:moveTo>
                    <a:lnTo>
                      <a:pt x="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5" name="Google Shape;18255;p24"/>
              <p:cNvSpPr/>
              <p:nvPr/>
            </p:nvSpPr>
            <p:spPr>
              <a:xfrm>
                <a:off x="3944818" y="1923227"/>
                <a:ext cx="11652" cy="13641"/>
              </a:xfrm>
              <a:custGeom>
                <a:avLst/>
                <a:gdLst/>
                <a:ahLst/>
                <a:cxnLst/>
                <a:rect l="l" t="t" r="r" b="b"/>
                <a:pathLst>
                  <a:path w="334" h="391" extrusionOk="0">
                    <a:moveTo>
                      <a:pt x="123" y="1"/>
                    </a:moveTo>
                    <a:cubicBezTo>
                      <a:pt x="111" y="1"/>
                      <a:pt x="101" y="12"/>
                      <a:pt x="89" y="12"/>
                    </a:cubicBezTo>
                    <a:cubicBezTo>
                      <a:pt x="79" y="12"/>
                      <a:pt x="67" y="23"/>
                      <a:pt x="56" y="23"/>
                    </a:cubicBezTo>
                    <a:cubicBezTo>
                      <a:pt x="45" y="34"/>
                      <a:pt x="34" y="45"/>
                      <a:pt x="23" y="67"/>
                    </a:cubicBezTo>
                    <a:cubicBezTo>
                      <a:pt x="23" y="79"/>
                      <a:pt x="12" y="90"/>
                      <a:pt x="12" y="101"/>
                    </a:cubicBezTo>
                    <a:cubicBezTo>
                      <a:pt x="0" y="123"/>
                      <a:pt x="0" y="134"/>
                      <a:pt x="0" y="156"/>
                    </a:cubicBezTo>
                    <a:lnTo>
                      <a:pt x="0" y="201"/>
                    </a:lnTo>
                    <a:cubicBezTo>
                      <a:pt x="12" y="201"/>
                      <a:pt x="12" y="212"/>
                      <a:pt x="12" y="212"/>
                    </a:cubicBezTo>
                    <a:cubicBezTo>
                      <a:pt x="12" y="235"/>
                      <a:pt x="12" y="257"/>
                      <a:pt x="23" y="279"/>
                    </a:cubicBezTo>
                    <a:cubicBezTo>
                      <a:pt x="34" y="312"/>
                      <a:pt x="56" y="334"/>
                      <a:pt x="79" y="357"/>
                    </a:cubicBezTo>
                    <a:cubicBezTo>
                      <a:pt x="89" y="368"/>
                      <a:pt x="111" y="379"/>
                      <a:pt x="123" y="379"/>
                    </a:cubicBezTo>
                    <a:lnTo>
                      <a:pt x="134" y="390"/>
                    </a:lnTo>
                    <a:lnTo>
                      <a:pt x="223" y="390"/>
                    </a:lnTo>
                    <a:cubicBezTo>
                      <a:pt x="234" y="379"/>
                      <a:pt x="257" y="368"/>
                      <a:pt x="267" y="368"/>
                    </a:cubicBezTo>
                    <a:lnTo>
                      <a:pt x="301" y="334"/>
                    </a:lnTo>
                    <a:cubicBezTo>
                      <a:pt x="301" y="324"/>
                      <a:pt x="312" y="312"/>
                      <a:pt x="312" y="301"/>
                    </a:cubicBezTo>
                    <a:cubicBezTo>
                      <a:pt x="323" y="279"/>
                      <a:pt x="334" y="257"/>
                      <a:pt x="334" y="235"/>
                    </a:cubicBezTo>
                    <a:lnTo>
                      <a:pt x="334" y="190"/>
                    </a:lnTo>
                    <a:cubicBezTo>
                      <a:pt x="334" y="168"/>
                      <a:pt x="323" y="146"/>
                      <a:pt x="312" y="123"/>
                    </a:cubicBezTo>
                    <a:cubicBezTo>
                      <a:pt x="312" y="112"/>
                      <a:pt x="301" y="101"/>
                      <a:pt x="289" y="90"/>
                    </a:cubicBezTo>
                    <a:lnTo>
                      <a:pt x="289" y="79"/>
                    </a:lnTo>
                    <a:lnTo>
                      <a:pt x="267" y="57"/>
                    </a:lnTo>
                    <a:cubicBezTo>
                      <a:pt x="267" y="57"/>
                      <a:pt x="257" y="57"/>
                      <a:pt x="257" y="45"/>
                    </a:cubicBezTo>
                    <a:cubicBezTo>
                      <a:pt x="245" y="34"/>
                      <a:pt x="223" y="23"/>
                      <a:pt x="200" y="12"/>
                    </a:cubicBezTo>
                    <a:lnTo>
                      <a:pt x="178" y="12"/>
                    </a:lnTo>
                    <a:cubicBezTo>
                      <a:pt x="168" y="1"/>
                      <a:pt x="168" y="1"/>
                      <a:pt x="15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6" name="Google Shape;18256;p24"/>
              <p:cNvSpPr/>
              <p:nvPr/>
            </p:nvSpPr>
            <p:spPr>
              <a:xfrm>
                <a:off x="3944818" y="1923227"/>
                <a:ext cx="9350" cy="13222"/>
              </a:xfrm>
              <a:custGeom>
                <a:avLst/>
                <a:gdLst/>
                <a:ahLst/>
                <a:cxnLst/>
                <a:rect l="l" t="t" r="r" b="b"/>
                <a:pathLst>
                  <a:path w="268" h="379" extrusionOk="0">
                    <a:moveTo>
                      <a:pt x="123" y="1"/>
                    </a:moveTo>
                    <a:cubicBezTo>
                      <a:pt x="111" y="1"/>
                      <a:pt x="101" y="12"/>
                      <a:pt x="89" y="12"/>
                    </a:cubicBezTo>
                    <a:cubicBezTo>
                      <a:pt x="79" y="12"/>
                      <a:pt x="67" y="23"/>
                      <a:pt x="56" y="23"/>
                    </a:cubicBezTo>
                    <a:cubicBezTo>
                      <a:pt x="45" y="34"/>
                      <a:pt x="34" y="45"/>
                      <a:pt x="23" y="67"/>
                    </a:cubicBezTo>
                    <a:cubicBezTo>
                      <a:pt x="23" y="79"/>
                      <a:pt x="12" y="90"/>
                      <a:pt x="12" y="101"/>
                    </a:cubicBezTo>
                    <a:cubicBezTo>
                      <a:pt x="0" y="123"/>
                      <a:pt x="0" y="134"/>
                      <a:pt x="0" y="156"/>
                    </a:cubicBezTo>
                    <a:lnTo>
                      <a:pt x="0" y="201"/>
                    </a:lnTo>
                    <a:cubicBezTo>
                      <a:pt x="12" y="201"/>
                      <a:pt x="12" y="212"/>
                      <a:pt x="12" y="212"/>
                    </a:cubicBezTo>
                    <a:cubicBezTo>
                      <a:pt x="12" y="235"/>
                      <a:pt x="12" y="257"/>
                      <a:pt x="23" y="279"/>
                    </a:cubicBezTo>
                    <a:cubicBezTo>
                      <a:pt x="34" y="312"/>
                      <a:pt x="56" y="334"/>
                      <a:pt x="79" y="357"/>
                    </a:cubicBezTo>
                    <a:cubicBezTo>
                      <a:pt x="89" y="368"/>
                      <a:pt x="111" y="379"/>
                      <a:pt x="123" y="379"/>
                    </a:cubicBezTo>
                    <a:lnTo>
                      <a:pt x="134" y="379"/>
                    </a:lnTo>
                    <a:cubicBezTo>
                      <a:pt x="145" y="368"/>
                      <a:pt x="145" y="346"/>
                      <a:pt x="145" y="334"/>
                    </a:cubicBezTo>
                    <a:cubicBezTo>
                      <a:pt x="134" y="324"/>
                      <a:pt x="134" y="312"/>
                      <a:pt x="134" y="312"/>
                    </a:cubicBezTo>
                    <a:cubicBezTo>
                      <a:pt x="123" y="301"/>
                      <a:pt x="123" y="301"/>
                      <a:pt x="123" y="290"/>
                    </a:cubicBezTo>
                    <a:lnTo>
                      <a:pt x="111" y="290"/>
                    </a:lnTo>
                    <a:lnTo>
                      <a:pt x="111" y="279"/>
                    </a:lnTo>
                    <a:lnTo>
                      <a:pt x="111" y="268"/>
                    </a:lnTo>
                    <a:cubicBezTo>
                      <a:pt x="101" y="257"/>
                      <a:pt x="101" y="257"/>
                      <a:pt x="101" y="245"/>
                    </a:cubicBezTo>
                    <a:lnTo>
                      <a:pt x="101" y="223"/>
                    </a:lnTo>
                    <a:lnTo>
                      <a:pt x="101" y="201"/>
                    </a:lnTo>
                    <a:cubicBezTo>
                      <a:pt x="101" y="201"/>
                      <a:pt x="111" y="201"/>
                      <a:pt x="111" y="190"/>
                    </a:cubicBezTo>
                    <a:lnTo>
                      <a:pt x="111" y="168"/>
                    </a:lnTo>
                    <a:cubicBezTo>
                      <a:pt x="123" y="156"/>
                      <a:pt x="123" y="156"/>
                      <a:pt x="123" y="146"/>
                    </a:cubicBezTo>
                    <a:cubicBezTo>
                      <a:pt x="134" y="146"/>
                      <a:pt x="145" y="134"/>
                      <a:pt x="145" y="123"/>
                    </a:cubicBezTo>
                    <a:cubicBezTo>
                      <a:pt x="156" y="112"/>
                      <a:pt x="156" y="101"/>
                      <a:pt x="156" y="90"/>
                    </a:cubicBezTo>
                    <a:lnTo>
                      <a:pt x="168" y="90"/>
                    </a:lnTo>
                    <a:cubicBezTo>
                      <a:pt x="178" y="90"/>
                      <a:pt x="190" y="79"/>
                      <a:pt x="190" y="79"/>
                    </a:cubicBezTo>
                    <a:cubicBezTo>
                      <a:pt x="200" y="79"/>
                      <a:pt x="212" y="90"/>
                      <a:pt x="223" y="101"/>
                    </a:cubicBezTo>
                    <a:cubicBezTo>
                      <a:pt x="234" y="101"/>
                      <a:pt x="245" y="101"/>
                      <a:pt x="257" y="90"/>
                    </a:cubicBezTo>
                    <a:cubicBezTo>
                      <a:pt x="267" y="79"/>
                      <a:pt x="267" y="57"/>
                      <a:pt x="257" y="45"/>
                    </a:cubicBezTo>
                    <a:cubicBezTo>
                      <a:pt x="245" y="34"/>
                      <a:pt x="223" y="23"/>
                      <a:pt x="200" y="12"/>
                    </a:cubicBezTo>
                    <a:lnTo>
                      <a:pt x="178" y="12"/>
                    </a:lnTo>
                    <a:cubicBezTo>
                      <a:pt x="168" y="1"/>
                      <a:pt x="168" y="1"/>
                      <a:pt x="15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7" name="Google Shape;18257;p24"/>
              <p:cNvSpPr/>
              <p:nvPr/>
            </p:nvSpPr>
            <p:spPr>
              <a:xfrm>
                <a:off x="3921164" y="1930623"/>
                <a:ext cx="9350" cy="12036"/>
              </a:xfrm>
              <a:custGeom>
                <a:avLst/>
                <a:gdLst/>
                <a:ahLst/>
                <a:cxnLst/>
                <a:rect l="l" t="t" r="r" b="b"/>
                <a:pathLst>
                  <a:path w="268" h="345" extrusionOk="0">
                    <a:moveTo>
                      <a:pt x="134" y="0"/>
                    </a:moveTo>
                    <a:cubicBezTo>
                      <a:pt x="111" y="0"/>
                      <a:pt x="100" y="11"/>
                      <a:pt x="89" y="23"/>
                    </a:cubicBezTo>
                    <a:cubicBezTo>
                      <a:pt x="67" y="23"/>
                      <a:pt x="67" y="33"/>
                      <a:pt x="55" y="45"/>
                    </a:cubicBezTo>
                    <a:cubicBezTo>
                      <a:pt x="45" y="56"/>
                      <a:pt x="33" y="67"/>
                      <a:pt x="23" y="89"/>
                    </a:cubicBezTo>
                    <a:cubicBezTo>
                      <a:pt x="23" y="100"/>
                      <a:pt x="11" y="112"/>
                      <a:pt x="11" y="134"/>
                    </a:cubicBezTo>
                    <a:cubicBezTo>
                      <a:pt x="0" y="156"/>
                      <a:pt x="0" y="178"/>
                      <a:pt x="11" y="201"/>
                    </a:cubicBezTo>
                    <a:cubicBezTo>
                      <a:pt x="11" y="223"/>
                      <a:pt x="11" y="245"/>
                      <a:pt x="23" y="256"/>
                    </a:cubicBezTo>
                    <a:cubicBezTo>
                      <a:pt x="33" y="278"/>
                      <a:pt x="33" y="290"/>
                      <a:pt x="45" y="300"/>
                    </a:cubicBezTo>
                    <a:cubicBezTo>
                      <a:pt x="55" y="312"/>
                      <a:pt x="67" y="322"/>
                      <a:pt x="89" y="334"/>
                    </a:cubicBezTo>
                    <a:cubicBezTo>
                      <a:pt x="100" y="345"/>
                      <a:pt x="111" y="345"/>
                      <a:pt x="134" y="345"/>
                    </a:cubicBezTo>
                    <a:lnTo>
                      <a:pt x="167" y="345"/>
                    </a:lnTo>
                    <a:cubicBezTo>
                      <a:pt x="189" y="334"/>
                      <a:pt x="211" y="312"/>
                      <a:pt x="223" y="300"/>
                    </a:cubicBezTo>
                    <a:cubicBezTo>
                      <a:pt x="223" y="290"/>
                      <a:pt x="223" y="290"/>
                      <a:pt x="233" y="290"/>
                    </a:cubicBezTo>
                    <a:cubicBezTo>
                      <a:pt x="233" y="278"/>
                      <a:pt x="245" y="267"/>
                      <a:pt x="245" y="256"/>
                    </a:cubicBezTo>
                    <a:lnTo>
                      <a:pt x="256" y="256"/>
                    </a:lnTo>
                    <a:cubicBezTo>
                      <a:pt x="267" y="223"/>
                      <a:pt x="267" y="201"/>
                      <a:pt x="267" y="156"/>
                    </a:cubicBezTo>
                    <a:cubicBezTo>
                      <a:pt x="267" y="134"/>
                      <a:pt x="267" y="112"/>
                      <a:pt x="256" y="78"/>
                    </a:cubicBezTo>
                    <a:cubicBezTo>
                      <a:pt x="256" y="78"/>
                      <a:pt x="245" y="78"/>
                      <a:pt x="245" y="67"/>
                    </a:cubicBezTo>
                    <a:cubicBezTo>
                      <a:pt x="245" y="56"/>
                      <a:pt x="233" y="45"/>
                      <a:pt x="223" y="33"/>
                    </a:cubicBezTo>
                    <a:lnTo>
                      <a:pt x="189" y="0"/>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8" name="Google Shape;18258;p24"/>
              <p:cNvSpPr/>
              <p:nvPr/>
            </p:nvSpPr>
            <p:spPr>
              <a:xfrm>
                <a:off x="3921164" y="1930623"/>
                <a:ext cx="9350" cy="11687"/>
              </a:xfrm>
              <a:custGeom>
                <a:avLst/>
                <a:gdLst/>
                <a:ahLst/>
                <a:cxnLst/>
                <a:rect l="l" t="t" r="r" b="b"/>
                <a:pathLst>
                  <a:path w="268" h="335" extrusionOk="0">
                    <a:moveTo>
                      <a:pt x="134" y="0"/>
                    </a:moveTo>
                    <a:cubicBezTo>
                      <a:pt x="111" y="0"/>
                      <a:pt x="100" y="11"/>
                      <a:pt x="89" y="23"/>
                    </a:cubicBezTo>
                    <a:cubicBezTo>
                      <a:pt x="67" y="23"/>
                      <a:pt x="67" y="33"/>
                      <a:pt x="55" y="45"/>
                    </a:cubicBezTo>
                    <a:cubicBezTo>
                      <a:pt x="45" y="56"/>
                      <a:pt x="33" y="67"/>
                      <a:pt x="23" y="89"/>
                    </a:cubicBezTo>
                    <a:cubicBezTo>
                      <a:pt x="23" y="100"/>
                      <a:pt x="11" y="112"/>
                      <a:pt x="11" y="134"/>
                    </a:cubicBezTo>
                    <a:cubicBezTo>
                      <a:pt x="0" y="156"/>
                      <a:pt x="0" y="178"/>
                      <a:pt x="11" y="201"/>
                    </a:cubicBezTo>
                    <a:lnTo>
                      <a:pt x="11" y="223"/>
                    </a:lnTo>
                    <a:cubicBezTo>
                      <a:pt x="11" y="211"/>
                      <a:pt x="23" y="211"/>
                      <a:pt x="23" y="211"/>
                    </a:cubicBezTo>
                    <a:lnTo>
                      <a:pt x="23" y="201"/>
                    </a:lnTo>
                    <a:cubicBezTo>
                      <a:pt x="33" y="201"/>
                      <a:pt x="33" y="189"/>
                      <a:pt x="33" y="189"/>
                    </a:cubicBezTo>
                    <a:lnTo>
                      <a:pt x="55" y="167"/>
                    </a:lnTo>
                    <a:lnTo>
                      <a:pt x="89" y="134"/>
                    </a:lnTo>
                    <a:lnTo>
                      <a:pt x="100" y="134"/>
                    </a:lnTo>
                    <a:cubicBezTo>
                      <a:pt x="122" y="134"/>
                      <a:pt x="144" y="145"/>
                      <a:pt x="156" y="156"/>
                    </a:cubicBezTo>
                    <a:lnTo>
                      <a:pt x="178" y="178"/>
                    </a:lnTo>
                    <a:lnTo>
                      <a:pt x="178" y="189"/>
                    </a:lnTo>
                    <a:lnTo>
                      <a:pt x="189" y="201"/>
                    </a:lnTo>
                    <a:lnTo>
                      <a:pt x="189" y="211"/>
                    </a:lnTo>
                    <a:lnTo>
                      <a:pt x="189" y="223"/>
                    </a:lnTo>
                    <a:cubicBezTo>
                      <a:pt x="200" y="223"/>
                      <a:pt x="200" y="233"/>
                      <a:pt x="200" y="245"/>
                    </a:cubicBezTo>
                    <a:lnTo>
                      <a:pt x="200" y="256"/>
                    </a:lnTo>
                    <a:lnTo>
                      <a:pt x="200" y="267"/>
                    </a:lnTo>
                    <a:cubicBezTo>
                      <a:pt x="200" y="278"/>
                      <a:pt x="189" y="278"/>
                      <a:pt x="200" y="278"/>
                    </a:cubicBezTo>
                    <a:cubicBezTo>
                      <a:pt x="189" y="278"/>
                      <a:pt x="189" y="290"/>
                      <a:pt x="189" y="290"/>
                    </a:cubicBezTo>
                    <a:lnTo>
                      <a:pt x="189" y="334"/>
                    </a:lnTo>
                    <a:lnTo>
                      <a:pt x="223" y="300"/>
                    </a:lnTo>
                    <a:cubicBezTo>
                      <a:pt x="223" y="290"/>
                      <a:pt x="223" y="290"/>
                      <a:pt x="233" y="290"/>
                    </a:cubicBezTo>
                    <a:cubicBezTo>
                      <a:pt x="233" y="278"/>
                      <a:pt x="245" y="267"/>
                      <a:pt x="245" y="256"/>
                    </a:cubicBezTo>
                    <a:lnTo>
                      <a:pt x="256" y="256"/>
                    </a:lnTo>
                    <a:cubicBezTo>
                      <a:pt x="256" y="233"/>
                      <a:pt x="267" y="211"/>
                      <a:pt x="267" y="201"/>
                    </a:cubicBezTo>
                    <a:lnTo>
                      <a:pt x="267" y="189"/>
                    </a:lnTo>
                    <a:lnTo>
                      <a:pt x="267" y="156"/>
                    </a:lnTo>
                    <a:lnTo>
                      <a:pt x="267" y="134"/>
                    </a:lnTo>
                    <a:lnTo>
                      <a:pt x="267" y="122"/>
                    </a:lnTo>
                    <a:cubicBezTo>
                      <a:pt x="267" y="100"/>
                      <a:pt x="256" y="89"/>
                      <a:pt x="256" y="78"/>
                    </a:cubicBezTo>
                    <a:cubicBezTo>
                      <a:pt x="256" y="78"/>
                      <a:pt x="245" y="78"/>
                      <a:pt x="245" y="67"/>
                    </a:cubicBezTo>
                    <a:cubicBezTo>
                      <a:pt x="245" y="56"/>
                      <a:pt x="245" y="56"/>
                      <a:pt x="233" y="45"/>
                    </a:cubicBezTo>
                    <a:lnTo>
                      <a:pt x="223" y="33"/>
                    </a:lnTo>
                    <a:lnTo>
                      <a:pt x="211" y="23"/>
                    </a:lnTo>
                    <a:lnTo>
                      <a:pt x="200" y="11"/>
                    </a:lnTo>
                    <a:cubicBezTo>
                      <a:pt x="200" y="11"/>
                      <a:pt x="189" y="11"/>
                      <a:pt x="1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9" name="Google Shape;18259;p24"/>
              <p:cNvSpPr/>
              <p:nvPr/>
            </p:nvSpPr>
            <p:spPr>
              <a:xfrm>
                <a:off x="3917291" y="1903690"/>
                <a:ext cx="30666" cy="43644"/>
              </a:xfrm>
              <a:custGeom>
                <a:avLst/>
                <a:gdLst/>
                <a:ahLst/>
                <a:cxnLst/>
                <a:rect l="l" t="t" r="r" b="b"/>
                <a:pathLst>
                  <a:path w="879" h="1251" extrusionOk="0">
                    <a:moveTo>
                      <a:pt x="618" y="1"/>
                    </a:moveTo>
                    <a:cubicBezTo>
                      <a:pt x="605" y="1"/>
                      <a:pt x="592" y="2"/>
                      <a:pt x="578" y="5"/>
                    </a:cubicBezTo>
                    <a:lnTo>
                      <a:pt x="556" y="5"/>
                    </a:lnTo>
                    <a:cubicBezTo>
                      <a:pt x="534" y="5"/>
                      <a:pt x="500" y="16"/>
                      <a:pt x="478" y="27"/>
                    </a:cubicBezTo>
                    <a:cubicBezTo>
                      <a:pt x="433" y="61"/>
                      <a:pt x="423" y="116"/>
                      <a:pt x="411" y="172"/>
                    </a:cubicBezTo>
                    <a:lnTo>
                      <a:pt x="411" y="182"/>
                    </a:lnTo>
                    <a:lnTo>
                      <a:pt x="411" y="205"/>
                    </a:lnTo>
                    <a:cubicBezTo>
                      <a:pt x="378" y="172"/>
                      <a:pt x="356" y="150"/>
                      <a:pt x="311" y="127"/>
                    </a:cubicBezTo>
                    <a:lnTo>
                      <a:pt x="289" y="127"/>
                    </a:lnTo>
                    <a:cubicBezTo>
                      <a:pt x="267" y="116"/>
                      <a:pt x="245" y="116"/>
                      <a:pt x="222" y="116"/>
                    </a:cubicBezTo>
                    <a:lnTo>
                      <a:pt x="200" y="116"/>
                    </a:lnTo>
                    <a:cubicBezTo>
                      <a:pt x="178" y="116"/>
                      <a:pt x="156" y="127"/>
                      <a:pt x="134" y="127"/>
                    </a:cubicBezTo>
                    <a:cubicBezTo>
                      <a:pt x="122" y="138"/>
                      <a:pt x="111" y="150"/>
                      <a:pt x="100" y="150"/>
                    </a:cubicBezTo>
                    <a:cubicBezTo>
                      <a:pt x="100" y="150"/>
                      <a:pt x="89" y="150"/>
                      <a:pt x="89" y="160"/>
                    </a:cubicBezTo>
                    <a:cubicBezTo>
                      <a:pt x="89" y="160"/>
                      <a:pt x="77" y="160"/>
                      <a:pt x="77" y="172"/>
                    </a:cubicBezTo>
                    <a:cubicBezTo>
                      <a:pt x="67" y="182"/>
                      <a:pt x="55" y="182"/>
                      <a:pt x="55" y="194"/>
                    </a:cubicBezTo>
                    <a:cubicBezTo>
                      <a:pt x="45" y="216"/>
                      <a:pt x="33" y="227"/>
                      <a:pt x="22" y="249"/>
                    </a:cubicBezTo>
                    <a:cubicBezTo>
                      <a:pt x="11" y="283"/>
                      <a:pt x="0" y="305"/>
                      <a:pt x="0" y="338"/>
                    </a:cubicBezTo>
                    <a:cubicBezTo>
                      <a:pt x="0" y="372"/>
                      <a:pt x="11" y="405"/>
                      <a:pt x="22" y="427"/>
                    </a:cubicBezTo>
                    <a:lnTo>
                      <a:pt x="22" y="439"/>
                    </a:lnTo>
                    <a:cubicBezTo>
                      <a:pt x="22" y="461"/>
                      <a:pt x="22" y="472"/>
                      <a:pt x="33" y="494"/>
                    </a:cubicBezTo>
                    <a:cubicBezTo>
                      <a:pt x="33" y="516"/>
                      <a:pt x="45" y="538"/>
                      <a:pt x="55" y="561"/>
                    </a:cubicBezTo>
                    <a:cubicBezTo>
                      <a:pt x="55" y="572"/>
                      <a:pt x="67" y="583"/>
                      <a:pt x="77" y="594"/>
                    </a:cubicBezTo>
                    <a:lnTo>
                      <a:pt x="77" y="605"/>
                    </a:lnTo>
                    <a:cubicBezTo>
                      <a:pt x="111" y="639"/>
                      <a:pt x="134" y="661"/>
                      <a:pt x="166" y="683"/>
                    </a:cubicBezTo>
                    <a:cubicBezTo>
                      <a:pt x="189" y="694"/>
                      <a:pt x="222" y="694"/>
                      <a:pt x="245" y="694"/>
                    </a:cubicBezTo>
                    <a:lnTo>
                      <a:pt x="267" y="694"/>
                    </a:lnTo>
                    <a:cubicBezTo>
                      <a:pt x="289" y="694"/>
                      <a:pt x="311" y="694"/>
                      <a:pt x="322" y="683"/>
                    </a:cubicBezTo>
                    <a:cubicBezTo>
                      <a:pt x="334" y="683"/>
                      <a:pt x="344" y="683"/>
                      <a:pt x="344" y="672"/>
                    </a:cubicBezTo>
                    <a:cubicBezTo>
                      <a:pt x="344" y="694"/>
                      <a:pt x="356" y="716"/>
                      <a:pt x="356" y="728"/>
                    </a:cubicBezTo>
                    <a:cubicBezTo>
                      <a:pt x="356" y="739"/>
                      <a:pt x="367" y="750"/>
                      <a:pt x="378" y="761"/>
                    </a:cubicBezTo>
                    <a:cubicBezTo>
                      <a:pt x="378" y="783"/>
                      <a:pt x="389" y="795"/>
                      <a:pt x="411" y="805"/>
                    </a:cubicBezTo>
                    <a:lnTo>
                      <a:pt x="411" y="817"/>
                    </a:lnTo>
                    <a:cubicBezTo>
                      <a:pt x="423" y="817"/>
                      <a:pt x="433" y="828"/>
                      <a:pt x="445" y="828"/>
                    </a:cubicBezTo>
                    <a:cubicBezTo>
                      <a:pt x="445" y="839"/>
                      <a:pt x="456" y="839"/>
                      <a:pt x="456" y="850"/>
                    </a:cubicBezTo>
                    <a:cubicBezTo>
                      <a:pt x="467" y="850"/>
                      <a:pt x="467" y="850"/>
                      <a:pt x="478" y="861"/>
                    </a:cubicBezTo>
                    <a:cubicBezTo>
                      <a:pt x="467" y="861"/>
                      <a:pt x="456" y="872"/>
                      <a:pt x="456" y="884"/>
                    </a:cubicBezTo>
                    <a:cubicBezTo>
                      <a:pt x="445" y="906"/>
                      <a:pt x="433" y="928"/>
                      <a:pt x="433" y="950"/>
                    </a:cubicBezTo>
                    <a:cubicBezTo>
                      <a:pt x="433" y="961"/>
                      <a:pt x="433" y="973"/>
                      <a:pt x="423" y="995"/>
                    </a:cubicBezTo>
                    <a:cubicBezTo>
                      <a:pt x="423" y="1017"/>
                      <a:pt x="433" y="1039"/>
                      <a:pt x="433" y="1050"/>
                    </a:cubicBezTo>
                    <a:lnTo>
                      <a:pt x="433" y="1072"/>
                    </a:lnTo>
                    <a:cubicBezTo>
                      <a:pt x="433" y="1094"/>
                      <a:pt x="433" y="1106"/>
                      <a:pt x="445" y="1117"/>
                    </a:cubicBezTo>
                    <a:cubicBezTo>
                      <a:pt x="445" y="1139"/>
                      <a:pt x="456" y="1161"/>
                      <a:pt x="467" y="1183"/>
                    </a:cubicBezTo>
                    <a:cubicBezTo>
                      <a:pt x="467" y="1195"/>
                      <a:pt x="478" y="1206"/>
                      <a:pt x="489" y="1206"/>
                    </a:cubicBezTo>
                    <a:cubicBezTo>
                      <a:pt x="500" y="1228"/>
                      <a:pt x="512" y="1228"/>
                      <a:pt x="534" y="1240"/>
                    </a:cubicBezTo>
                    <a:cubicBezTo>
                      <a:pt x="556" y="1250"/>
                      <a:pt x="567" y="1250"/>
                      <a:pt x="578" y="1250"/>
                    </a:cubicBezTo>
                    <a:cubicBezTo>
                      <a:pt x="601" y="1250"/>
                      <a:pt x="611" y="1250"/>
                      <a:pt x="623" y="1240"/>
                    </a:cubicBezTo>
                    <a:lnTo>
                      <a:pt x="634" y="1240"/>
                    </a:lnTo>
                    <a:cubicBezTo>
                      <a:pt x="645" y="1240"/>
                      <a:pt x="656" y="1228"/>
                      <a:pt x="667" y="1217"/>
                    </a:cubicBezTo>
                    <a:lnTo>
                      <a:pt x="678" y="1217"/>
                    </a:lnTo>
                    <a:cubicBezTo>
                      <a:pt x="712" y="1183"/>
                      <a:pt x="723" y="1173"/>
                      <a:pt x="734" y="1139"/>
                    </a:cubicBezTo>
                    <a:lnTo>
                      <a:pt x="734" y="1128"/>
                    </a:lnTo>
                    <a:lnTo>
                      <a:pt x="745" y="1128"/>
                    </a:lnTo>
                    <a:cubicBezTo>
                      <a:pt x="745" y="1117"/>
                      <a:pt x="745" y="1094"/>
                      <a:pt x="756" y="1084"/>
                    </a:cubicBezTo>
                    <a:lnTo>
                      <a:pt x="756" y="1039"/>
                    </a:lnTo>
                    <a:lnTo>
                      <a:pt x="756" y="1028"/>
                    </a:lnTo>
                    <a:lnTo>
                      <a:pt x="756" y="983"/>
                    </a:lnTo>
                    <a:lnTo>
                      <a:pt x="756" y="973"/>
                    </a:lnTo>
                    <a:cubicBezTo>
                      <a:pt x="756" y="961"/>
                      <a:pt x="745" y="939"/>
                      <a:pt x="734" y="928"/>
                    </a:cubicBezTo>
                    <a:cubicBezTo>
                      <a:pt x="734" y="917"/>
                      <a:pt x="723" y="894"/>
                      <a:pt x="712" y="884"/>
                    </a:cubicBezTo>
                    <a:lnTo>
                      <a:pt x="712" y="872"/>
                    </a:lnTo>
                    <a:cubicBezTo>
                      <a:pt x="700" y="872"/>
                      <a:pt x="690" y="850"/>
                      <a:pt x="678" y="839"/>
                    </a:cubicBezTo>
                    <a:lnTo>
                      <a:pt x="690" y="828"/>
                    </a:lnTo>
                    <a:cubicBezTo>
                      <a:pt x="700" y="817"/>
                      <a:pt x="712" y="795"/>
                      <a:pt x="712" y="772"/>
                    </a:cubicBezTo>
                    <a:cubicBezTo>
                      <a:pt x="723" y="750"/>
                      <a:pt x="723" y="728"/>
                      <a:pt x="723" y="706"/>
                    </a:cubicBezTo>
                    <a:cubicBezTo>
                      <a:pt x="723" y="672"/>
                      <a:pt x="723" y="650"/>
                      <a:pt x="700" y="617"/>
                    </a:cubicBezTo>
                    <a:lnTo>
                      <a:pt x="700" y="605"/>
                    </a:lnTo>
                    <a:cubicBezTo>
                      <a:pt x="712" y="605"/>
                      <a:pt x="723" y="594"/>
                      <a:pt x="734" y="594"/>
                    </a:cubicBezTo>
                    <a:cubicBezTo>
                      <a:pt x="767" y="583"/>
                      <a:pt x="801" y="561"/>
                      <a:pt x="823" y="528"/>
                    </a:cubicBezTo>
                    <a:cubicBezTo>
                      <a:pt x="845" y="494"/>
                      <a:pt x="856" y="461"/>
                      <a:pt x="868" y="416"/>
                    </a:cubicBezTo>
                    <a:lnTo>
                      <a:pt x="878" y="405"/>
                    </a:lnTo>
                    <a:lnTo>
                      <a:pt x="878" y="327"/>
                    </a:lnTo>
                    <a:cubicBezTo>
                      <a:pt x="878" y="283"/>
                      <a:pt x="868" y="249"/>
                      <a:pt x="856" y="205"/>
                    </a:cubicBezTo>
                    <a:cubicBezTo>
                      <a:pt x="845" y="182"/>
                      <a:pt x="834" y="172"/>
                      <a:pt x="823" y="150"/>
                    </a:cubicBezTo>
                    <a:cubicBezTo>
                      <a:pt x="823" y="138"/>
                      <a:pt x="812" y="138"/>
                      <a:pt x="812" y="127"/>
                    </a:cubicBezTo>
                    <a:cubicBezTo>
                      <a:pt x="801" y="116"/>
                      <a:pt x="779" y="105"/>
                      <a:pt x="767" y="93"/>
                    </a:cubicBezTo>
                    <a:cubicBezTo>
                      <a:pt x="756" y="71"/>
                      <a:pt x="745" y="49"/>
                      <a:pt x="723" y="38"/>
                    </a:cubicBezTo>
                    <a:cubicBezTo>
                      <a:pt x="689" y="13"/>
                      <a:pt x="656" y="1"/>
                      <a:pt x="61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0" name="Google Shape;18260;p24"/>
              <p:cNvSpPr/>
              <p:nvPr/>
            </p:nvSpPr>
            <p:spPr>
              <a:xfrm>
                <a:off x="3919594" y="1903829"/>
                <a:ext cx="24107" cy="43505"/>
              </a:xfrm>
              <a:custGeom>
                <a:avLst/>
                <a:gdLst/>
                <a:ahLst/>
                <a:cxnLst/>
                <a:rect l="l" t="t" r="r" b="b"/>
                <a:pathLst>
                  <a:path w="691" h="1247" extrusionOk="0">
                    <a:moveTo>
                      <a:pt x="468" y="1"/>
                    </a:moveTo>
                    <a:cubicBezTo>
                      <a:pt x="446" y="12"/>
                      <a:pt x="423" y="23"/>
                      <a:pt x="412" y="34"/>
                    </a:cubicBezTo>
                    <a:lnTo>
                      <a:pt x="379" y="67"/>
                    </a:lnTo>
                    <a:cubicBezTo>
                      <a:pt x="357" y="89"/>
                      <a:pt x="345" y="134"/>
                      <a:pt x="345" y="168"/>
                    </a:cubicBezTo>
                    <a:lnTo>
                      <a:pt x="345" y="178"/>
                    </a:lnTo>
                    <a:lnTo>
                      <a:pt x="345" y="201"/>
                    </a:lnTo>
                    <a:cubicBezTo>
                      <a:pt x="312" y="168"/>
                      <a:pt x="290" y="146"/>
                      <a:pt x="245" y="123"/>
                    </a:cubicBezTo>
                    <a:lnTo>
                      <a:pt x="234" y="123"/>
                    </a:lnTo>
                    <a:cubicBezTo>
                      <a:pt x="223" y="134"/>
                      <a:pt x="223" y="134"/>
                      <a:pt x="223" y="146"/>
                    </a:cubicBezTo>
                    <a:cubicBezTo>
                      <a:pt x="212" y="168"/>
                      <a:pt x="223" y="190"/>
                      <a:pt x="245" y="201"/>
                    </a:cubicBezTo>
                    <a:cubicBezTo>
                      <a:pt x="290" y="223"/>
                      <a:pt x="312" y="279"/>
                      <a:pt x="312" y="323"/>
                    </a:cubicBezTo>
                    <a:cubicBezTo>
                      <a:pt x="312" y="334"/>
                      <a:pt x="301" y="346"/>
                      <a:pt x="301" y="346"/>
                    </a:cubicBezTo>
                    <a:lnTo>
                      <a:pt x="301" y="368"/>
                    </a:lnTo>
                    <a:lnTo>
                      <a:pt x="301" y="379"/>
                    </a:lnTo>
                    <a:cubicBezTo>
                      <a:pt x="290" y="390"/>
                      <a:pt x="290" y="401"/>
                      <a:pt x="278" y="412"/>
                    </a:cubicBezTo>
                    <a:lnTo>
                      <a:pt x="278" y="423"/>
                    </a:lnTo>
                    <a:lnTo>
                      <a:pt x="268" y="435"/>
                    </a:lnTo>
                    <a:lnTo>
                      <a:pt x="256" y="445"/>
                    </a:lnTo>
                    <a:lnTo>
                      <a:pt x="245" y="457"/>
                    </a:lnTo>
                    <a:lnTo>
                      <a:pt x="223" y="479"/>
                    </a:lnTo>
                    <a:lnTo>
                      <a:pt x="212" y="479"/>
                    </a:lnTo>
                    <a:cubicBezTo>
                      <a:pt x="201" y="490"/>
                      <a:pt x="201" y="490"/>
                      <a:pt x="189" y="490"/>
                    </a:cubicBezTo>
                    <a:cubicBezTo>
                      <a:pt x="167" y="501"/>
                      <a:pt x="145" y="512"/>
                      <a:pt x="123" y="512"/>
                    </a:cubicBezTo>
                    <a:cubicBezTo>
                      <a:pt x="100" y="524"/>
                      <a:pt x="100" y="546"/>
                      <a:pt x="100" y="557"/>
                    </a:cubicBezTo>
                    <a:cubicBezTo>
                      <a:pt x="100" y="568"/>
                      <a:pt x="112" y="579"/>
                      <a:pt x="134" y="590"/>
                    </a:cubicBezTo>
                    <a:lnTo>
                      <a:pt x="112" y="590"/>
                    </a:lnTo>
                    <a:cubicBezTo>
                      <a:pt x="78" y="590"/>
                      <a:pt x="56" y="579"/>
                      <a:pt x="23" y="579"/>
                    </a:cubicBezTo>
                    <a:cubicBezTo>
                      <a:pt x="11" y="579"/>
                      <a:pt x="11" y="579"/>
                      <a:pt x="1" y="590"/>
                    </a:cubicBezTo>
                    <a:lnTo>
                      <a:pt x="11" y="590"/>
                    </a:lnTo>
                    <a:lnTo>
                      <a:pt x="11" y="601"/>
                    </a:lnTo>
                    <a:cubicBezTo>
                      <a:pt x="45" y="635"/>
                      <a:pt x="68" y="657"/>
                      <a:pt x="100" y="679"/>
                    </a:cubicBezTo>
                    <a:cubicBezTo>
                      <a:pt x="123" y="690"/>
                      <a:pt x="156" y="690"/>
                      <a:pt x="179" y="690"/>
                    </a:cubicBezTo>
                    <a:lnTo>
                      <a:pt x="201" y="690"/>
                    </a:lnTo>
                    <a:cubicBezTo>
                      <a:pt x="223" y="690"/>
                      <a:pt x="245" y="690"/>
                      <a:pt x="256" y="679"/>
                    </a:cubicBezTo>
                    <a:cubicBezTo>
                      <a:pt x="268" y="679"/>
                      <a:pt x="278" y="679"/>
                      <a:pt x="278" y="668"/>
                    </a:cubicBezTo>
                    <a:cubicBezTo>
                      <a:pt x="278" y="690"/>
                      <a:pt x="290" y="712"/>
                      <a:pt x="290" y="724"/>
                    </a:cubicBezTo>
                    <a:cubicBezTo>
                      <a:pt x="290" y="735"/>
                      <a:pt x="301" y="746"/>
                      <a:pt x="312" y="757"/>
                    </a:cubicBezTo>
                    <a:cubicBezTo>
                      <a:pt x="312" y="779"/>
                      <a:pt x="323" y="791"/>
                      <a:pt x="334" y="801"/>
                    </a:cubicBezTo>
                    <a:lnTo>
                      <a:pt x="345" y="801"/>
                    </a:lnTo>
                    <a:lnTo>
                      <a:pt x="345" y="813"/>
                    </a:lnTo>
                    <a:cubicBezTo>
                      <a:pt x="357" y="813"/>
                      <a:pt x="367" y="824"/>
                      <a:pt x="379" y="824"/>
                    </a:cubicBezTo>
                    <a:cubicBezTo>
                      <a:pt x="379" y="835"/>
                      <a:pt x="390" y="835"/>
                      <a:pt x="390" y="846"/>
                    </a:cubicBezTo>
                    <a:cubicBezTo>
                      <a:pt x="401" y="846"/>
                      <a:pt x="401" y="846"/>
                      <a:pt x="412" y="857"/>
                    </a:cubicBezTo>
                    <a:cubicBezTo>
                      <a:pt x="401" y="857"/>
                      <a:pt x="401" y="868"/>
                      <a:pt x="390" y="868"/>
                    </a:cubicBezTo>
                    <a:lnTo>
                      <a:pt x="401" y="880"/>
                    </a:lnTo>
                    <a:cubicBezTo>
                      <a:pt x="401" y="880"/>
                      <a:pt x="390" y="880"/>
                      <a:pt x="390" y="890"/>
                    </a:cubicBezTo>
                    <a:cubicBezTo>
                      <a:pt x="379" y="902"/>
                      <a:pt x="367" y="924"/>
                      <a:pt x="367" y="946"/>
                    </a:cubicBezTo>
                    <a:cubicBezTo>
                      <a:pt x="367" y="957"/>
                      <a:pt x="367" y="969"/>
                      <a:pt x="357" y="991"/>
                    </a:cubicBezTo>
                    <a:cubicBezTo>
                      <a:pt x="357" y="1013"/>
                      <a:pt x="367" y="1035"/>
                      <a:pt x="367" y="1046"/>
                    </a:cubicBezTo>
                    <a:lnTo>
                      <a:pt x="367" y="1068"/>
                    </a:lnTo>
                    <a:cubicBezTo>
                      <a:pt x="367" y="1090"/>
                      <a:pt x="367" y="1102"/>
                      <a:pt x="379" y="1113"/>
                    </a:cubicBezTo>
                    <a:cubicBezTo>
                      <a:pt x="379" y="1135"/>
                      <a:pt x="390" y="1157"/>
                      <a:pt x="401" y="1179"/>
                    </a:cubicBezTo>
                    <a:cubicBezTo>
                      <a:pt x="401" y="1191"/>
                      <a:pt x="412" y="1202"/>
                      <a:pt x="423" y="1202"/>
                    </a:cubicBezTo>
                    <a:cubicBezTo>
                      <a:pt x="423" y="1213"/>
                      <a:pt x="423" y="1213"/>
                      <a:pt x="434" y="1213"/>
                    </a:cubicBezTo>
                    <a:cubicBezTo>
                      <a:pt x="434" y="1213"/>
                      <a:pt x="446" y="1213"/>
                      <a:pt x="446" y="1224"/>
                    </a:cubicBezTo>
                    <a:lnTo>
                      <a:pt x="456" y="1236"/>
                    </a:lnTo>
                    <a:lnTo>
                      <a:pt x="468" y="1236"/>
                    </a:lnTo>
                    <a:cubicBezTo>
                      <a:pt x="490" y="1246"/>
                      <a:pt x="501" y="1246"/>
                      <a:pt x="512" y="1246"/>
                    </a:cubicBezTo>
                    <a:cubicBezTo>
                      <a:pt x="535" y="1246"/>
                      <a:pt x="545" y="1246"/>
                      <a:pt x="557" y="1236"/>
                    </a:cubicBezTo>
                    <a:lnTo>
                      <a:pt x="568" y="1236"/>
                    </a:lnTo>
                    <a:cubicBezTo>
                      <a:pt x="568" y="1224"/>
                      <a:pt x="568" y="1213"/>
                      <a:pt x="557" y="1213"/>
                    </a:cubicBezTo>
                    <a:cubicBezTo>
                      <a:pt x="535" y="1202"/>
                      <a:pt x="523" y="1191"/>
                      <a:pt x="512" y="1169"/>
                    </a:cubicBezTo>
                    <a:cubicBezTo>
                      <a:pt x="490" y="1147"/>
                      <a:pt x="479" y="1124"/>
                      <a:pt x="468" y="1102"/>
                    </a:cubicBezTo>
                    <a:cubicBezTo>
                      <a:pt x="468" y="1090"/>
                      <a:pt x="456" y="1068"/>
                      <a:pt x="456" y="1058"/>
                    </a:cubicBezTo>
                    <a:lnTo>
                      <a:pt x="456" y="1035"/>
                    </a:lnTo>
                    <a:lnTo>
                      <a:pt x="456" y="1024"/>
                    </a:lnTo>
                    <a:cubicBezTo>
                      <a:pt x="456" y="1013"/>
                      <a:pt x="446" y="991"/>
                      <a:pt x="446" y="979"/>
                    </a:cubicBezTo>
                    <a:cubicBezTo>
                      <a:pt x="446" y="969"/>
                      <a:pt x="446" y="969"/>
                      <a:pt x="456" y="969"/>
                    </a:cubicBezTo>
                    <a:lnTo>
                      <a:pt x="456" y="957"/>
                    </a:lnTo>
                    <a:cubicBezTo>
                      <a:pt x="468" y="957"/>
                      <a:pt x="468" y="957"/>
                      <a:pt x="468" y="946"/>
                    </a:cubicBezTo>
                    <a:cubicBezTo>
                      <a:pt x="479" y="946"/>
                      <a:pt x="479" y="935"/>
                      <a:pt x="479" y="935"/>
                    </a:cubicBezTo>
                    <a:cubicBezTo>
                      <a:pt x="501" y="924"/>
                      <a:pt x="512" y="913"/>
                      <a:pt x="535" y="913"/>
                    </a:cubicBezTo>
                    <a:lnTo>
                      <a:pt x="557" y="913"/>
                    </a:lnTo>
                    <a:cubicBezTo>
                      <a:pt x="568" y="907"/>
                      <a:pt x="576" y="905"/>
                      <a:pt x="584" y="905"/>
                    </a:cubicBezTo>
                    <a:cubicBezTo>
                      <a:pt x="593" y="905"/>
                      <a:pt x="601" y="907"/>
                      <a:pt x="612" y="913"/>
                    </a:cubicBezTo>
                    <a:cubicBezTo>
                      <a:pt x="634" y="913"/>
                      <a:pt x="646" y="880"/>
                      <a:pt x="634" y="868"/>
                    </a:cubicBezTo>
                    <a:cubicBezTo>
                      <a:pt x="634" y="857"/>
                      <a:pt x="634" y="857"/>
                      <a:pt x="624" y="857"/>
                    </a:cubicBezTo>
                    <a:cubicBezTo>
                      <a:pt x="601" y="846"/>
                      <a:pt x="579" y="835"/>
                      <a:pt x="545" y="835"/>
                    </a:cubicBezTo>
                    <a:cubicBezTo>
                      <a:pt x="523" y="824"/>
                      <a:pt x="490" y="824"/>
                      <a:pt x="468" y="813"/>
                    </a:cubicBezTo>
                    <a:cubicBezTo>
                      <a:pt x="456" y="801"/>
                      <a:pt x="446" y="801"/>
                      <a:pt x="446" y="791"/>
                    </a:cubicBezTo>
                    <a:lnTo>
                      <a:pt x="434" y="791"/>
                    </a:lnTo>
                    <a:cubicBezTo>
                      <a:pt x="434" y="779"/>
                      <a:pt x="434" y="779"/>
                      <a:pt x="423" y="779"/>
                    </a:cubicBezTo>
                    <a:lnTo>
                      <a:pt x="423" y="768"/>
                    </a:lnTo>
                    <a:cubicBezTo>
                      <a:pt x="423" y="768"/>
                      <a:pt x="423" y="757"/>
                      <a:pt x="412" y="757"/>
                    </a:cubicBezTo>
                    <a:lnTo>
                      <a:pt x="412" y="746"/>
                    </a:lnTo>
                    <a:cubicBezTo>
                      <a:pt x="412" y="735"/>
                      <a:pt x="412" y="724"/>
                      <a:pt x="401" y="712"/>
                    </a:cubicBezTo>
                    <a:lnTo>
                      <a:pt x="401" y="702"/>
                    </a:lnTo>
                    <a:lnTo>
                      <a:pt x="423" y="679"/>
                    </a:lnTo>
                    <a:cubicBezTo>
                      <a:pt x="434" y="679"/>
                      <a:pt x="446" y="668"/>
                      <a:pt x="456" y="657"/>
                    </a:cubicBezTo>
                    <a:lnTo>
                      <a:pt x="456" y="668"/>
                    </a:lnTo>
                    <a:lnTo>
                      <a:pt x="490" y="635"/>
                    </a:lnTo>
                    <a:cubicBezTo>
                      <a:pt x="501" y="635"/>
                      <a:pt x="512" y="623"/>
                      <a:pt x="535" y="623"/>
                    </a:cubicBezTo>
                    <a:lnTo>
                      <a:pt x="535" y="613"/>
                    </a:lnTo>
                    <a:cubicBezTo>
                      <a:pt x="545" y="623"/>
                      <a:pt x="557" y="623"/>
                      <a:pt x="568" y="635"/>
                    </a:cubicBezTo>
                    <a:cubicBezTo>
                      <a:pt x="579" y="635"/>
                      <a:pt x="590" y="635"/>
                      <a:pt x="590" y="623"/>
                    </a:cubicBezTo>
                    <a:cubicBezTo>
                      <a:pt x="612" y="635"/>
                      <a:pt x="624" y="635"/>
                      <a:pt x="646" y="635"/>
                    </a:cubicBezTo>
                    <a:cubicBezTo>
                      <a:pt x="646" y="623"/>
                      <a:pt x="646" y="623"/>
                      <a:pt x="634" y="613"/>
                    </a:cubicBezTo>
                    <a:lnTo>
                      <a:pt x="634" y="601"/>
                    </a:lnTo>
                    <a:cubicBezTo>
                      <a:pt x="646" y="601"/>
                      <a:pt x="657" y="590"/>
                      <a:pt x="668" y="590"/>
                    </a:cubicBezTo>
                    <a:cubicBezTo>
                      <a:pt x="679" y="590"/>
                      <a:pt x="690" y="579"/>
                      <a:pt x="690" y="579"/>
                    </a:cubicBezTo>
                    <a:cubicBezTo>
                      <a:pt x="690" y="568"/>
                      <a:pt x="690" y="568"/>
                      <a:pt x="679" y="557"/>
                    </a:cubicBezTo>
                    <a:cubicBezTo>
                      <a:pt x="668" y="546"/>
                      <a:pt x="646" y="546"/>
                      <a:pt x="624" y="534"/>
                    </a:cubicBezTo>
                    <a:lnTo>
                      <a:pt x="624" y="524"/>
                    </a:lnTo>
                    <a:cubicBezTo>
                      <a:pt x="624" y="501"/>
                      <a:pt x="612" y="490"/>
                      <a:pt x="601" y="479"/>
                    </a:cubicBezTo>
                    <a:cubicBezTo>
                      <a:pt x="590" y="468"/>
                      <a:pt x="579" y="457"/>
                      <a:pt x="579" y="445"/>
                    </a:cubicBezTo>
                    <a:cubicBezTo>
                      <a:pt x="568" y="435"/>
                      <a:pt x="557" y="423"/>
                      <a:pt x="557" y="412"/>
                    </a:cubicBezTo>
                    <a:lnTo>
                      <a:pt x="557" y="401"/>
                    </a:lnTo>
                    <a:lnTo>
                      <a:pt x="557" y="379"/>
                    </a:lnTo>
                    <a:lnTo>
                      <a:pt x="557" y="356"/>
                    </a:lnTo>
                    <a:cubicBezTo>
                      <a:pt x="545" y="334"/>
                      <a:pt x="545" y="323"/>
                      <a:pt x="545" y="312"/>
                    </a:cubicBezTo>
                    <a:cubicBezTo>
                      <a:pt x="545" y="301"/>
                      <a:pt x="535" y="290"/>
                      <a:pt x="535" y="279"/>
                    </a:cubicBezTo>
                    <a:lnTo>
                      <a:pt x="535" y="212"/>
                    </a:lnTo>
                    <a:lnTo>
                      <a:pt x="535" y="201"/>
                    </a:lnTo>
                    <a:cubicBezTo>
                      <a:pt x="535" y="190"/>
                      <a:pt x="535" y="178"/>
                      <a:pt x="545" y="168"/>
                    </a:cubicBezTo>
                    <a:cubicBezTo>
                      <a:pt x="545" y="156"/>
                      <a:pt x="545" y="134"/>
                      <a:pt x="557" y="123"/>
                    </a:cubicBezTo>
                    <a:cubicBezTo>
                      <a:pt x="557" y="112"/>
                      <a:pt x="557" y="101"/>
                      <a:pt x="545" y="89"/>
                    </a:cubicBezTo>
                    <a:cubicBezTo>
                      <a:pt x="557" y="89"/>
                      <a:pt x="557" y="79"/>
                      <a:pt x="557" y="79"/>
                    </a:cubicBezTo>
                    <a:lnTo>
                      <a:pt x="624" y="79"/>
                    </a:lnTo>
                    <a:cubicBezTo>
                      <a:pt x="628" y="80"/>
                      <a:pt x="632" y="81"/>
                      <a:pt x="636" y="81"/>
                    </a:cubicBezTo>
                    <a:cubicBezTo>
                      <a:pt x="659" y="81"/>
                      <a:pt x="667" y="54"/>
                      <a:pt x="657" y="34"/>
                    </a:cubicBezTo>
                    <a:cubicBezTo>
                      <a:pt x="646" y="23"/>
                      <a:pt x="624" y="12"/>
                      <a:pt x="6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1" name="Google Shape;18261;p24"/>
              <p:cNvSpPr/>
              <p:nvPr/>
            </p:nvSpPr>
            <p:spPr>
              <a:xfrm>
                <a:off x="4016619" y="1887362"/>
                <a:ext cx="47377" cy="47342"/>
              </a:xfrm>
              <a:custGeom>
                <a:avLst/>
                <a:gdLst/>
                <a:ahLst/>
                <a:cxnLst/>
                <a:rect l="l" t="t" r="r" b="b"/>
                <a:pathLst>
                  <a:path w="1358" h="1357" extrusionOk="0">
                    <a:moveTo>
                      <a:pt x="594" y="0"/>
                    </a:moveTo>
                    <a:cubicBezTo>
                      <a:pt x="567" y="0"/>
                      <a:pt x="540" y="6"/>
                      <a:pt x="512" y="17"/>
                    </a:cubicBezTo>
                    <a:cubicBezTo>
                      <a:pt x="490" y="17"/>
                      <a:pt x="467" y="28"/>
                      <a:pt x="445" y="50"/>
                    </a:cubicBezTo>
                    <a:cubicBezTo>
                      <a:pt x="434" y="50"/>
                      <a:pt x="423" y="61"/>
                      <a:pt x="411" y="72"/>
                    </a:cubicBezTo>
                    <a:lnTo>
                      <a:pt x="367" y="117"/>
                    </a:lnTo>
                    <a:cubicBezTo>
                      <a:pt x="356" y="128"/>
                      <a:pt x="345" y="150"/>
                      <a:pt x="334" y="173"/>
                    </a:cubicBezTo>
                    <a:lnTo>
                      <a:pt x="334" y="195"/>
                    </a:lnTo>
                    <a:cubicBezTo>
                      <a:pt x="322" y="206"/>
                      <a:pt x="312" y="228"/>
                      <a:pt x="312" y="250"/>
                    </a:cubicBezTo>
                    <a:cubicBezTo>
                      <a:pt x="300" y="295"/>
                      <a:pt x="300" y="339"/>
                      <a:pt x="312" y="384"/>
                    </a:cubicBezTo>
                    <a:cubicBezTo>
                      <a:pt x="312" y="406"/>
                      <a:pt x="322" y="428"/>
                      <a:pt x="334" y="450"/>
                    </a:cubicBezTo>
                    <a:cubicBezTo>
                      <a:pt x="334" y="462"/>
                      <a:pt x="334" y="462"/>
                      <a:pt x="345" y="473"/>
                    </a:cubicBezTo>
                    <a:cubicBezTo>
                      <a:pt x="356" y="484"/>
                      <a:pt x="367" y="506"/>
                      <a:pt x="378" y="529"/>
                    </a:cubicBezTo>
                    <a:lnTo>
                      <a:pt x="367" y="539"/>
                    </a:lnTo>
                    <a:lnTo>
                      <a:pt x="312" y="595"/>
                    </a:lnTo>
                    <a:cubicBezTo>
                      <a:pt x="312" y="606"/>
                      <a:pt x="300" y="628"/>
                      <a:pt x="289" y="640"/>
                    </a:cubicBezTo>
                    <a:cubicBezTo>
                      <a:pt x="289" y="650"/>
                      <a:pt x="278" y="662"/>
                      <a:pt x="278" y="662"/>
                    </a:cubicBezTo>
                    <a:lnTo>
                      <a:pt x="267" y="650"/>
                    </a:lnTo>
                    <a:lnTo>
                      <a:pt x="256" y="640"/>
                    </a:lnTo>
                    <a:lnTo>
                      <a:pt x="233" y="618"/>
                    </a:lnTo>
                    <a:cubicBezTo>
                      <a:pt x="223" y="606"/>
                      <a:pt x="211" y="606"/>
                      <a:pt x="201" y="595"/>
                    </a:cubicBezTo>
                    <a:lnTo>
                      <a:pt x="167" y="595"/>
                    </a:lnTo>
                    <a:cubicBezTo>
                      <a:pt x="150" y="590"/>
                      <a:pt x="145" y="587"/>
                      <a:pt x="139" y="587"/>
                    </a:cubicBezTo>
                    <a:cubicBezTo>
                      <a:pt x="134" y="587"/>
                      <a:pt x="128" y="590"/>
                      <a:pt x="112" y="595"/>
                    </a:cubicBezTo>
                    <a:lnTo>
                      <a:pt x="100" y="595"/>
                    </a:lnTo>
                    <a:cubicBezTo>
                      <a:pt x="100" y="595"/>
                      <a:pt x="89" y="595"/>
                      <a:pt x="89" y="606"/>
                    </a:cubicBezTo>
                    <a:cubicBezTo>
                      <a:pt x="78" y="606"/>
                      <a:pt x="78" y="606"/>
                      <a:pt x="67" y="618"/>
                    </a:cubicBezTo>
                    <a:lnTo>
                      <a:pt x="45" y="640"/>
                    </a:lnTo>
                    <a:cubicBezTo>
                      <a:pt x="33" y="650"/>
                      <a:pt x="23" y="673"/>
                      <a:pt x="23" y="684"/>
                    </a:cubicBezTo>
                    <a:cubicBezTo>
                      <a:pt x="11" y="684"/>
                      <a:pt x="11" y="717"/>
                      <a:pt x="0" y="729"/>
                    </a:cubicBezTo>
                    <a:lnTo>
                      <a:pt x="0" y="751"/>
                    </a:lnTo>
                    <a:lnTo>
                      <a:pt x="0" y="773"/>
                    </a:lnTo>
                    <a:cubicBezTo>
                      <a:pt x="0" y="795"/>
                      <a:pt x="0" y="806"/>
                      <a:pt x="11" y="828"/>
                    </a:cubicBezTo>
                    <a:cubicBezTo>
                      <a:pt x="11" y="840"/>
                      <a:pt x="23" y="851"/>
                      <a:pt x="23" y="862"/>
                    </a:cubicBezTo>
                    <a:lnTo>
                      <a:pt x="23" y="851"/>
                    </a:lnTo>
                    <a:cubicBezTo>
                      <a:pt x="33" y="884"/>
                      <a:pt x="45" y="907"/>
                      <a:pt x="67" y="917"/>
                    </a:cubicBezTo>
                    <a:cubicBezTo>
                      <a:pt x="78" y="940"/>
                      <a:pt x="89" y="951"/>
                      <a:pt x="100" y="973"/>
                    </a:cubicBezTo>
                    <a:cubicBezTo>
                      <a:pt x="122" y="996"/>
                      <a:pt x="144" y="1018"/>
                      <a:pt x="178" y="1029"/>
                    </a:cubicBezTo>
                    <a:cubicBezTo>
                      <a:pt x="189" y="1029"/>
                      <a:pt x="201" y="1040"/>
                      <a:pt x="211" y="1040"/>
                    </a:cubicBezTo>
                    <a:cubicBezTo>
                      <a:pt x="233" y="1040"/>
                      <a:pt x="245" y="1029"/>
                      <a:pt x="256" y="1018"/>
                    </a:cubicBezTo>
                    <a:cubicBezTo>
                      <a:pt x="267" y="1018"/>
                      <a:pt x="278" y="1006"/>
                      <a:pt x="289" y="1006"/>
                    </a:cubicBezTo>
                    <a:cubicBezTo>
                      <a:pt x="300" y="984"/>
                      <a:pt x="312" y="973"/>
                      <a:pt x="322" y="951"/>
                    </a:cubicBezTo>
                    <a:lnTo>
                      <a:pt x="322" y="929"/>
                    </a:lnTo>
                    <a:cubicBezTo>
                      <a:pt x="334" y="917"/>
                      <a:pt x="334" y="917"/>
                      <a:pt x="334" y="907"/>
                    </a:cubicBezTo>
                    <a:lnTo>
                      <a:pt x="345" y="917"/>
                    </a:lnTo>
                    <a:cubicBezTo>
                      <a:pt x="356" y="929"/>
                      <a:pt x="367" y="929"/>
                      <a:pt x="389" y="940"/>
                    </a:cubicBezTo>
                    <a:lnTo>
                      <a:pt x="423" y="940"/>
                    </a:lnTo>
                    <a:cubicBezTo>
                      <a:pt x="423" y="951"/>
                      <a:pt x="411" y="962"/>
                      <a:pt x="411" y="962"/>
                    </a:cubicBezTo>
                    <a:lnTo>
                      <a:pt x="411" y="973"/>
                    </a:lnTo>
                    <a:cubicBezTo>
                      <a:pt x="401" y="984"/>
                      <a:pt x="401" y="996"/>
                      <a:pt x="401" y="1006"/>
                    </a:cubicBezTo>
                    <a:cubicBezTo>
                      <a:pt x="389" y="1029"/>
                      <a:pt x="389" y="1051"/>
                      <a:pt x="389" y="1062"/>
                    </a:cubicBezTo>
                    <a:cubicBezTo>
                      <a:pt x="389" y="1085"/>
                      <a:pt x="389" y="1095"/>
                      <a:pt x="401" y="1107"/>
                    </a:cubicBezTo>
                    <a:lnTo>
                      <a:pt x="401" y="1118"/>
                    </a:lnTo>
                    <a:cubicBezTo>
                      <a:pt x="401" y="1129"/>
                      <a:pt x="401" y="1140"/>
                      <a:pt x="411" y="1162"/>
                    </a:cubicBezTo>
                    <a:cubicBezTo>
                      <a:pt x="423" y="1184"/>
                      <a:pt x="423" y="1196"/>
                      <a:pt x="434" y="1207"/>
                    </a:cubicBezTo>
                    <a:cubicBezTo>
                      <a:pt x="445" y="1218"/>
                      <a:pt x="456" y="1229"/>
                      <a:pt x="467" y="1229"/>
                    </a:cubicBezTo>
                    <a:lnTo>
                      <a:pt x="467" y="1240"/>
                    </a:lnTo>
                    <a:cubicBezTo>
                      <a:pt x="478" y="1240"/>
                      <a:pt x="490" y="1251"/>
                      <a:pt x="500" y="1251"/>
                    </a:cubicBezTo>
                    <a:cubicBezTo>
                      <a:pt x="500" y="1263"/>
                      <a:pt x="500" y="1263"/>
                      <a:pt x="512" y="1263"/>
                    </a:cubicBezTo>
                    <a:lnTo>
                      <a:pt x="589" y="1263"/>
                    </a:lnTo>
                    <a:cubicBezTo>
                      <a:pt x="601" y="1263"/>
                      <a:pt x="601" y="1251"/>
                      <a:pt x="612" y="1251"/>
                    </a:cubicBezTo>
                    <a:cubicBezTo>
                      <a:pt x="612" y="1251"/>
                      <a:pt x="623" y="1251"/>
                      <a:pt x="623" y="1240"/>
                    </a:cubicBezTo>
                    <a:cubicBezTo>
                      <a:pt x="634" y="1251"/>
                      <a:pt x="634" y="1263"/>
                      <a:pt x="645" y="1273"/>
                    </a:cubicBezTo>
                    <a:lnTo>
                      <a:pt x="678" y="1307"/>
                    </a:lnTo>
                    <a:cubicBezTo>
                      <a:pt x="701" y="1318"/>
                      <a:pt x="712" y="1329"/>
                      <a:pt x="734" y="1340"/>
                    </a:cubicBezTo>
                    <a:cubicBezTo>
                      <a:pt x="757" y="1352"/>
                      <a:pt x="779" y="1352"/>
                      <a:pt x="801" y="1352"/>
                    </a:cubicBezTo>
                    <a:cubicBezTo>
                      <a:pt x="809" y="1355"/>
                      <a:pt x="816" y="1356"/>
                      <a:pt x="824" y="1356"/>
                    </a:cubicBezTo>
                    <a:cubicBezTo>
                      <a:pt x="839" y="1356"/>
                      <a:pt x="857" y="1352"/>
                      <a:pt x="879" y="1352"/>
                    </a:cubicBezTo>
                    <a:lnTo>
                      <a:pt x="945" y="1318"/>
                    </a:lnTo>
                    <a:cubicBezTo>
                      <a:pt x="967" y="1296"/>
                      <a:pt x="979" y="1285"/>
                      <a:pt x="990" y="1263"/>
                    </a:cubicBezTo>
                    <a:cubicBezTo>
                      <a:pt x="1024" y="1218"/>
                      <a:pt x="1034" y="1184"/>
                      <a:pt x="1046" y="1140"/>
                    </a:cubicBezTo>
                    <a:cubicBezTo>
                      <a:pt x="1046" y="1118"/>
                      <a:pt x="1056" y="1085"/>
                      <a:pt x="1056" y="1051"/>
                    </a:cubicBezTo>
                    <a:cubicBezTo>
                      <a:pt x="1046" y="1029"/>
                      <a:pt x="1046" y="996"/>
                      <a:pt x="1046" y="973"/>
                    </a:cubicBezTo>
                    <a:lnTo>
                      <a:pt x="1046" y="973"/>
                    </a:lnTo>
                    <a:cubicBezTo>
                      <a:pt x="1056" y="984"/>
                      <a:pt x="1079" y="996"/>
                      <a:pt x="1101" y="1006"/>
                    </a:cubicBezTo>
                    <a:cubicBezTo>
                      <a:pt x="1116" y="1006"/>
                      <a:pt x="1131" y="1012"/>
                      <a:pt x="1145" y="1012"/>
                    </a:cubicBezTo>
                    <a:cubicBezTo>
                      <a:pt x="1153" y="1012"/>
                      <a:pt x="1160" y="1010"/>
                      <a:pt x="1168" y="1006"/>
                    </a:cubicBezTo>
                    <a:cubicBezTo>
                      <a:pt x="1179" y="1006"/>
                      <a:pt x="1212" y="1006"/>
                      <a:pt x="1224" y="996"/>
                    </a:cubicBezTo>
                    <a:cubicBezTo>
                      <a:pt x="1257" y="984"/>
                      <a:pt x="1279" y="962"/>
                      <a:pt x="1301" y="940"/>
                    </a:cubicBezTo>
                    <a:cubicBezTo>
                      <a:pt x="1323" y="907"/>
                      <a:pt x="1346" y="873"/>
                      <a:pt x="1357" y="828"/>
                    </a:cubicBezTo>
                    <a:lnTo>
                      <a:pt x="1357" y="773"/>
                    </a:lnTo>
                    <a:lnTo>
                      <a:pt x="1357" y="729"/>
                    </a:lnTo>
                    <a:cubicBezTo>
                      <a:pt x="1357" y="695"/>
                      <a:pt x="1346" y="662"/>
                      <a:pt x="1335" y="628"/>
                    </a:cubicBezTo>
                    <a:cubicBezTo>
                      <a:pt x="1323" y="618"/>
                      <a:pt x="1313" y="595"/>
                      <a:pt x="1301" y="584"/>
                    </a:cubicBezTo>
                    <a:cubicBezTo>
                      <a:pt x="1301" y="573"/>
                      <a:pt x="1301" y="573"/>
                      <a:pt x="1290" y="561"/>
                    </a:cubicBezTo>
                    <a:lnTo>
                      <a:pt x="1257" y="529"/>
                    </a:lnTo>
                    <a:cubicBezTo>
                      <a:pt x="1246" y="517"/>
                      <a:pt x="1234" y="517"/>
                      <a:pt x="1224" y="506"/>
                    </a:cubicBezTo>
                    <a:cubicBezTo>
                      <a:pt x="1234" y="484"/>
                      <a:pt x="1246" y="450"/>
                      <a:pt x="1246" y="417"/>
                    </a:cubicBezTo>
                    <a:cubicBezTo>
                      <a:pt x="1268" y="373"/>
                      <a:pt x="1268" y="317"/>
                      <a:pt x="1246" y="262"/>
                    </a:cubicBezTo>
                    <a:cubicBezTo>
                      <a:pt x="1234" y="239"/>
                      <a:pt x="1224" y="217"/>
                      <a:pt x="1202" y="195"/>
                    </a:cubicBezTo>
                    <a:lnTo>
                      <a:pt x="1168" y="161"/>
                    </a:lnTo>
                    <a:cubicBezTo>
                      <a:pt x="1168" y="161"/>
                      <a:pt x="1157" y="161"/>
                      <a:pt x="1157" y="150"/>
                    </a:cubicBezTo>
                    <a:lnTo>
                      <a:pt x="1145" y="139"/>
                    </a:lnTo>
                    <a:cubicBezTo>
                      <a:pt x="1135" y="128"/>
                      <a:pt x="1113" y="117"/>
                      <a:pt x="1090" y="106"/>
                    </a:cubicBezTo>
                    <a:cubicBezTo>
                      <a:pt x="1090" y="106"/>
                      <a:pt x="1079" y="106"/>
                      <a:pt x="1068" y="94"/>
                    </a:cubicBezTo>
                    <a:cubicBezTo>
                      <a:pt x="1034" y="94"/>
                      <a:pt x="1012" y="84"/>
                      <a:pt x="979" y="84"/>
                    </a:cubicBezTo>
                    <a:cubicBezTo>
                      <a:pt x="957" y="94"/>
                      <a:pt x="935" y="94"/>
                      <a:pt x="912" y="94"/>
                    </a:cubicBezTo>
                    <a:cubicBezTo>
                      <a:pt x="868" y="117"/>
                      <a:pt x="846" y="150"/>
                      <a:pt x="823" y="195"/>
                    </a:cubicBezTo>
                    <a:cubicBezTo>
                      <a:pt x="823" y="183"/>
                      <a:pt x="823" y="183"/>
                      <a:pt x="812" y="173"/>
                    </a:cubicBezTo>
                    <a:cubicBezTo>
                      <a:pt x="812" y="150"/>
                      <a:pt x="801" y="139"/>
                      <a:pt x="790" y="117"/>
                    </a:cubicBezTo>
                    <a:cubicBezTo>
                      <a:pt x="779" y="117"/>
                      <a:pt x="779" y="106"/>
                      <a:pt x="779" y="106"/>
                    </a:cubicBezTo>
                    <a:lnTo>
                      <a:pt x="734" y="61"/>
                    </a:lnTo>
                    <a:cubicBezTo>
                      <a:pt x="734" y="61"/>
                      <a:pt x="723" y="61"/>
                      <a:pt x="723" y="50"/>
                    </a:cubicBezTo>
                    <a:cubicBezTo>
                      <a:pt x="712" y="39"/>
                      <a:pt x="690" y="28"/>
                      <a:pt x="668" y="17"/>
                    </a:cubicBezTo>
                    <a:cubicBezTo>
                      <a:pt x="645" y="6"/>
                      <a:pt x="620" y="0"/>
                      <a:pt x="59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2" name="Google Shape;18262;p24"/>
              <p:cNvSpPr/>
              <p:nvPr/>
            </p:nvSpPr>
            <p:spPr>
              <a:xfrm>
                <a:off x="4037552" y="1923855"/>
                <a:ext cx="7396" cy="10292"/>
              </a:xfrm>
              <a:custGeom>
                <a:avLst/>
                <a:gdLst/>
                <a:ahLst/>
                <a:cxnLst/>
                <a:rect l="l" t="t" r="r" b="b"/>
                <a:pathLst>
                  <a:path w="212" h="295" extrusionOk="0">
                    <a:moveTo>
                      <a:pt x="189" y="0"/>
                    </a:moveTo>
                    <a:cubicBezTo>
                      <a:pt x="178" y="0"/>
                      <a:pt x="167" y="8"/>
                      <a:pt x="167" y="16"/>
                    </a:cubicBezTo>
                    <a:cubicBezTo>
                      <a:pt x="157" y="16"/>
                      <a:pt x="157" y="27"/>
                      <a:pt x="157" y="27"/>
                    </a:cubicBezTo>
                    <a:lnTo>
                      <a:pt x="157" y="39"/>
                    </a:lnTo>
                    <a:cubicBezTo>
                      <a:pt x="145" y="39"/>
                      <a:pt x="145" y="49"/>
                      <a:pt x="145" y="49"/>
                    </a:cubicBezTo>
                    <a:cubicBezTo>
                      <a:pt x="145" y="61"/>
                      <a:pt x="145" y="61"/>
                      <a:pt x="134" y="61"/>
                    </a:cubicBezTo>
                    <a:lnTo>
                      <a:pt x="134" y="72"/>
                    </a:lnTo>
                    <a:cubicBezTo>
                      <a:pt x="134" y="83"/>
                      <a:pt x="123" y="83"/>
                      <a:pt x="123" y="83"/>
                    </a:cubicBezTo>
                    <a:cubicBezTo>
                      <a:pt x="123" y="94"/>
                      <a:pt x="112" y="105"/>
                      <a:pt x="112" y="105"/>
                    </a:cubicBezTo>
                    <a:cubicBezTo>
                      <a:pt x="101" y="105"/>
                      <a:pt x="101" y="116"/>
                      <a:pt x="101" y="116"/>
                    </a:cubicBezTo>
                    <a:cubicBezTo>
                      <a:pt x="101" y="116"/>
                      <a:pt x="90" y="116"/>
                      <a:pt x="90" y="128"/>
                    </a:cubicBezTo>
                    <a:cubicBezTo>
                      <a:pt x="78" y="128"/>
                      <a:pt x="78" y="138"/>
                      <a:pt x="68" y="138"/>
                    </a:cubicBezTo>
                    <a:lnTo>
                      <a:pt x="45" y="161"/>
                    </a:lnTo>
                    <a:lnTo>
                      <a:pt x="34" y="161"/>
                    </a:lnTo>
                    <a:cubicBezTo>
                      <a:pt x="23" y="172"/>
                      <a:pt x="23" y="172"/>
                      <a:pt x="12" y="172"/>
                    </a:cubicBezTo>
                    <a:cubicBezTo>
                      <a:pt x="12" y="183"/>
                      <a:pt x="1" y="194"/>
                      <a:pt x="12" y="205"/>
                    </a:cubicBezTo>
                    <a:cubicBezTo>
                      <a:pt x="12" y="205"/>
                      <a:pt x="23" y="205"/>
                      <a:pt x="23" y="194"/>
                    </a:cubicBezTo>
                    <a:cubicBezTo>
                      <a:pt x="34" y="205"/>
                      <a:pt x="34" y="217"/>
                      <a:pt x="45" y="227"/>
                    </a:cubicBezTo>
                    <a:lnTo>
                      <a:pt x="78" y="261"/>
                    </a:lnTo>
                    <a:cubicBezTo>
                      <a:pt x="101" y="272"/>
                      <a:pt x="112" y="283"/>
                      <a:pt x="123" y="294"/>
                    </a:cubicBezTo>
                    <a:lnTo>
                      <a:pt x="134" y="283"/>
                    </a:lnTo>
                    <a:cubicBezTo>
                      <a:pt x="134" y="272"/>
                      <a:pt x="145" y="261"/>
                      <a:pt x="145" y="250"/>
                    </a:cubicBezTo>
                    <a:lnTo>
                      <a:pt x="145" y="227"/>
                    </a:lnTo>
                    <a:cubicBezTo>
                      <a:pt x="157" y="205"/>
                      <a:pt x="167" y="183"/>
                      <a:pt x="167" y="161"/>
                    </a:cubicBezTo>
                    <a:cubicBezTo>
                      <a:pt x="190" y="128"/>
                      <a:pt x="212" y="94"/>
                      <a:pt x="212" y="49"/>
                    </a:cubicBezTo>
                    <a:lnTo>
                      <a:pt x="212" y="27"/>
                    </a:lnTo>
                    <a:cubicBezTo>
                      <a:pt x="212" y="16"/>
                      <a:pt x="212" y="5"/>
                      <a:pt x="201" y="5"/>
                    </a:cubicBezTo>
                    <a:cubicBezTo>
                      <a:pt x="198" y="2"/>
                      <a:pt x="193" y="0"/>
                      <a:pt x="1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3" name="Google Shape;18263;p24"/>
              <p:cNvSpPr/>
              <p:nvPr/>
            </p:nvSpPr>
            <p:spPr>
              <a:xfrm>
                <a:off x="4017770" y="1887920"/>
                <a:ext cx="42319" cy="43505"/>
              </a:xfrm>
              <a:custGeom>
                <a:avLst/>
                <a:gdLst/>
                <a:ahLst/>
                <a:cxnLst/>
                <a:rect l="l" t="t" r="r" b="b"/>
                <a:pathLst>
                  <a:path w="1213" h="1247" extrusionOk="0">
                    <a:moveTo>
                      <a:pt x="645" y="1"/>
                    </a:moveTo>
                    <a:cubicBezTo>
                      <a:pt x="635" y="12"/>
                      <a:pt x="635" y="23"/>
                      <a:pt x="645" y="23"/>
                    </a:cubicBezTo>
                    <a:cubicBezTo>
                      <a:pt x="657" y="45"/>
                      <a:pt x="679" y="68"/>
                      <a:pt x="690" y="90"/>
                    </a:cubicBezTo>
                    <a:lnTo>
                      <a:pt x="690" y="112"/>
                    </a:lnTo>
                    <a:cubicBezTo>
                      <a:pt x="690" y="123"/>
                      <a:pt x="701" y="123"/>
                      <a:pt x="701" y="134"/>
                    </a:cubicBezTo>
                    <a:cubicBezTo>
                      <a:pt x="712" y="179"/>
                      <a:pt x="712" y="212"/>
                      <a:pt x="712" y="256"/>
                    </a:cubicBezTo>
                    <a:cubicBezTo>
                      <a:pt x="701" y="268"/>
                      <a:pt x="701" y="268"/>
                      <a:pt x="701" y="279"/>
                    </a:cubicBezTo>
                    <a:cubicBezTo>
                      <a:pt x="701" y="290"/>
                      <a:pt x="690" y="301"/>
                      <a:pt x="690" y="312"/>
                    </a:cubicBezTo>
                    <a:cubicBezTo>
                      <a:pt x="645" y="390"/>
                      <a:pt x="568" y="424"/>
                      <a:pt x="490" y="434"/>
                    </a:cubicBezTo>
                    <a:cubicBezTo>
                      <a:pt x="423" y="434"/>
                      <a:pt x="356" y="390"/>
                      <a:pt x="345" y="323"/>
                    </a:cubicBezTo>
                    <a:cubicBezTo>
                      <a:pt x="345" y="312"/>
                      <a:pt x="334" y="301"/>
                      <a:pt x="312" y="301"/>
                    </a:cubicBezTo>
                    <a:cubicBezTo>
                      <a:pt x="301" y="301"/>
                      <a:pt x="301" y="323"/>
                      <a:pt x="289" y="335"/>
                    </a:cubicBezTo>
                    <a:cubicBezTo>
                      <a:pt x="289" y="345"/>
                      <a:pt x="301" y="368"/>
                      <a:pt x="301" y="379"/>
                    </a:cubicBezTo>
                    <a:cubicBezTo>
                      <a:pt x="289" y="434"/>
                      <a:pt x="312" y="479"/>
                      <a:pt x="356" y="501"/>
                    </a:cubicBezTo>
                    <a:lnTo>
                      <a:pt x="345" y="513"/>
                    </a:lnTo>
                    <a:lnTo>
                      <a:pt x="334" y="523"/>
                    </a:lnTo>
                    <a:lnTo>
                      <a:pt x="279" y="579"/>
                    </a:lnTo>
                    <a:cubicBezTo>
                      <a:pt x="279" y="590"/>
                      <a:pt x="267" y="602"/>
                      <a:pt x="256" y="624"/>
                    </a:cubicBezTo>
                    <a:cubicBezTo>
                      <a:pt x="256" y="634"/>
                      <a:pt x="245" y="646"/>
                      <a:pt x="245" y="646"/>
                    </a:cubicBezTo>
                    <a:lnTo>
                      <a:pt x="234" y="634"/>
                    </a:lnTo>
                    <a:lnTo>
                      <a:pt x="223" y="624"/>
                    </a:lnTo>
                    <a:lnTo>
                      <a:pt x="200" y="602"/>
                    </a:lnTo>
                    <a:cubicBezTo>
                      <a:pt x="190" y="590"/>
                      <a:pt x="178" y="590"/>
                      <a:pt x="168" y="590"/>
                    </a:cubicBezTo>
                    <a:lnTo>
                      <a:pt x="156" y="590"/>
                    </a:lnTo>
                    <a:cubicBezTo>
                      <a:pt x="134" y="579"/>
                      <a:pt x="111" y="579"/>
                      <a:pt x="89" y="579"/>
                    </a:cubicBezTo>
                    <a:cubicBezTo>
                      <a:pt x="79" y="579"/>
                      <a:pt x="67" y="579"/>
                      <a:pt x="67" y="590"/>
                    </a:cubicBezTo>
                    <a:cubicBezTo>
                      <a:pt x="34" y="602"/>
                      <a:pt x="12" y="612"/>
                      <a:pt x="0" y="634"/>
                    </a:cubicBezTo>
                    <a:cubicBezTo>
                      <a:pt x="0" y="657"/>
                      <a:pt x="0" y="679"/>
                      <a:pt x="12" y="701"/>
                    </a:cubicBezTo>
                    <a:cubicBezTo>
                      <a:pt x="19" y="709"/>
                      <a:pt x="33" y="717"/>
                      <a:pt x="44" y="717"/>
                    </a:cubicBezTo>
                    <a:cubicBezTo>
                      <a:pt x="49" y="717"/>
                      <a:pt x="53" y="716"/>
                      <a:pt x="56" y="713"/>
                    </a:cubicBezTo>
                    <a:lnTo>
                      <a:pt x="67" y="701"/>
                    </a:lnTo>
                    <a:lnTo>
                      <a:pt x="89" y="701"/>
                    </a:lnTo>
                    <a:cubicBezTo>
                      <a:pt x="101" y="701"/>
                      <a:pt x="111" y="713"/>
                      <a:pt x="123" y="713"/>
                    </a:cubicBezTo>
                    <a:lnTo>
                      <a:pt x="134" y="723"/>
                    </a:lnTo>
                    <a:cubicBezTo>
                      <a:pt x="145" y="723"/>
                      <a:pt x="145" y="735"/>
                      <a:pt x="156" y="735"/>
                    </a:cubicBezTo>
                    <a:cubicBezTo>
                      <a:pt x="168" y="735"/>
                      <a:pt x="168" y="746"/>
                      <a:pt x="178" y="746"/>
                    </a:cubicBezTo>
                    <a:lnTo>
                      <a:pt x="178" y="757"/>
                    </a:lnTo>
                    <a:lnTo>
                      <a:pt x="190" y="757"/>
                    </a:lnTo>
                    <a:cubicBezTo>
                      <a:pt x="212" y="779"/>
                      <a:pt x="212" y="802"/>
                      <a:pt x="223" y="835"/>
                    </a:cubicBezTo>
                    <a:cubicBezTo>
                      <a:pt x="234" y="835"/>
                      <a:pt x="234" y="846"/>
                      <a:pt x="234" y="846"/>
                    </a:cubicBezTo>
                    <a:lnTo>
                      <a:pt x="234" y="857"/>
                    </a:lnTo>
                    <a:lnTo>
                      <a:pt x="234" y="868"/>
                    </a:lnTo>
                    <a:lnTo>
                      <a:pt x="234" y="879"/>
                    </a:lnTo>
                    <a:lnTo>
                      <a:pt x="234" y="891"/>
                    </a:lnTo>
                    <a:lnTo>
                      <a:pt x="234" y="901"/>
                    </a:lnTo>
                    <a:cubicBezTo>
                      <a:pt x="234" y="924"/>
                      <a:pt x="234" y="946"/>
                      <a:pt x="256" y="957"/>
                    </a:cubicBezTo>
                    <a:cubicBezTo>
                      <a:pt x="256" y="968"/>
                      <a:pt x="267" y="968"/>
                      <a:pt x="267" y="968"/>
                    </a:cubicBezTo>
                    <a:cubicBezTo>
                      <a:pt x="279" y="957"/>
                      <a:pt x="279" y="946"/>
                      <a:pt x="289" y="935"/>
                    </a:cubicBezTo>
                    <a:lnTo>
                      <a:pt x="289" y="913"/>
                    </a:lnTo>
                    <a:cubicBezTo>
                      <a:pt x="301" y="901"/>
                      <a:pt x="301" y="901"/>
                      <a:pt x="301" y="891"/>
                    </a:cubicBezTo>
                    <a:lnTo>
                      <a:pt x="312" y="901"/>
                    </a:lnTo>
                    <a:cubicBezTo>
                      <a:pt x="323" y="868"/>
                      <a:pt x="323" y="835"/>
                      <a:pt x="323" y="802"/>
                    </a:cubicBezTo>
                    <a:cubicBezTo>
                      <a:pt x="334" y="802"/>
                      <a:pt x="334" y="790"/>
                      <a:pt x="345" y="790"/>
                    </a:cubicBezTo>
                    <a:lnTo>
                      <a:pt x="345" y="779"/>
                    </a:lnTo>
                    <a:lnTo>
                      <a:pt x="378" y="779"/>
                    </a:lnTo>
                    <a:cubicBezTo>
                      <a:pt x="390" y="768"/>
                      <a:pt x="401" y="746"/>
                      <a:pt x="401" y="735"/>
                    </a:cubicBezTo>
                    <a:lnTo>
                      <a:pt x="401" y="723"/>
                    </a:lnTo>
                    <a:lnTo>
                      <a:pt x="401" y="701"/>
                    </a:lnTo>
                    <a:lnTo>
                      <a:pt x="401" y="691"/>
                    </a:lnTo>
                    <a:lnTo>
                      <a:pt x="401" y="679"/>
                    </a:lnTo>
                    <a:lnTo>
                      <a:pt x="401" y="657"/>
                    </a:lnTo>
                    <a:lnTo>
                      <a:pt x="401" y="646"/>
                    </a:lnTo>
                    <a:lnTo>
                      <a:pt x="412" y="646"/>
                    </a:lnTo>
                    <a:lnTo>
                      <a:pt x="412" y="634"/>
                    </a:lnTo>
                    <a:cubicBezTo>
                      <a:pt x="412" y="634"/>
                      <a:pt x="412" y="624"/>
                      <a:pt x="423" y="624"/>
                    </a:cubicBezTo>
                    <a:lnTo>
                      <a:pt x="423" y="612"/>
                    </a:lnTo>
                    <a:cubicBezTo>
                      <a:pt x="434" y="612"/>
                      <a:pt x="434" y="612"/>
                      <a:pt x="445" y="602"/>
                    </a:cubicBezTo>
                    <a:cubicBezTo>
                      <a:pt x="457" y="602"/>
                      <a:pt x="457" y="590"/>
                      <a:pt x="467" y="590"/>
                    </a:cubicBezTo>
                    <a:lnTo>
                      <a:pt x="501" y="590"/>
                    </a:lnTo>
                    <a:cubicBezTo>
                      <a:pt x="501" y="579"/>
                      <a:pt x="512" y="579"/>
                      <a:pt x="512" y="579"/>
                    </a:cubicBezTo>
                    <a:lnTo>
                      <a:pt x="523" y="590"/>
                    </a:lnTo>
                    <a:lnTo>
                      <a:pt x="546" y="590"/>
                    </a:lnTo>
                    <a:cubicBezTo>
                      <a:pt x="556" y="590"/>
                      <a:pt x="568" y="590"/>
                      <a:pt x="579" y="579"/>
                    </a:cubicBezTo>
                    <a:cubicBezTo>
                      <a:pt x="590" y="568"/>
                      <a:pt x="612" y="557"/>
                      <a:pt x="635" y="545"/>
                    </a:cubicBezTo>
                    <a:cubicBezTo>
                      <a:pt x="645" y="545"/>
                      <a:pt x="645" y="535"/>
                      <a:pt x="645" y="535"/>
                    </a:cubicBezTo>
                    <a:cubicBezTo>
                      <a:pt x="657" y="535"/>
                      <a:pt x="668" y="535"/>
                      <a:pt x="679" y="523"/>
                    </a:cubicBezTo>
                    <a:lnTo>
                      <a:pt x="701" y="523"/>
                    </a:lnTo>
                    <a:lnTo>
                      <a:pt x="768" y="557"/>
                    </a:lnTo>
                    <a:lnTo>
                      <a:pt x="801" y="557"/>
                    </a:lnTo>
                    <a:cubicBezTo>
                      <a:pt x="813" y="568"/>
                      <a:pt x="823" y="579"/>
                      <a:pt x="846" y="590"/>
                    </a:cubicBezTo>
                    <a:cubicBezTo>
                      <a:pt x="852" y="593"/>
                      <a:pt x="858" y="595"/>
                      <a:pt x="862" y="595"/>
                    </a:cubicBezTo>
                    <a:cubicBezTo>
                      <a:pt x="874" y="595"/>
                      <a:pt x="879" y="587"/>
                      <a:pt x="879" y="579"/>
                    </a:cubicBezTo>
                    <a:lnTo>
                      <a:pt x="879" y="579"/>
                    </a:lnTo>
                    <a:cubicBezTo>
                      <a:pt x="879" y="602"/>
                      <a:pt x="868" y="634"/>
                      <a:pt x="868" y="657"/>
                    </a:cubicBezTo>
                    <a:lnTo>
                      <a:pt x="879" y="668"/>
                    </a:lnTo>
                    <a:cubicBezTo>
                      <a:pt x="879" y="701"/>
                      <a:pt x="879" y="723"/>
                      <a:pt x="890" y="746"/>
                    </a:cubicBezTo>
                    <a:cubicBezTo>
                      <a:pt x="868" y="768"/>
                      <a:pt x="857" y="790"/>
                      <a:pt x="835" y="812"/>
                    </a:cubicBezTo>
                    <a:cubicBezTo>
                      <a:pt x="835" y="812"/>
                      <a:pt x="823" y="824"/>
                      <a:pt x="813" y="824"/>
                    </a:cubicBezTo>
                    <a:cubicBezTo>
                      <a:pt x="801" y="835"/>
                      <a:pt x="779" y="835"/>
                      <a:pt x="768" y="846"/>
                    </a:cubicBezTo>
                    <a:lnTo>
                      <a:pt x="746" y="846"/>
                    </a:lnTo>
                    <a:cubicBezTo>
                      <a:pt x="734" y="846"/>
                      <a:pt x="724" y="846"/>
                      <a:pt x="712" y="835"/>
                    </a:cubicBezTo>
                    <a:cubicBezTo>
                      <a:pt x="701" y="835"/>
                      <a:pt x="701" y="824"/>
                      <a:pt x="690" y="812"/>
                    </a:cubicBezTo>
                    <a:lnTo>
                      <a:pt x="690" y="802"/>
                    </a:lnTo>
                    <a:lnTo>
                      <a:pt x="690" y="790"/>
                    </a:lnTo>
                    <a:lnTo>
                      <a:pt x="690" y="779"/>
                    </a:lnTo>
                    <a:cubicBezTo>
                      <a:pt x="701" y="735"/>
                      <a:pt x="712" y="701"/>
                      <a:pt x="701" y="657"/>
                    </a:cubicBezTo>
                    <a:cubicBezTo>
                      <a:pt x="701" y="646"/>
                      <a:pt x="690" y="634"/>
                      <a:pt x="679" y="634"/>
                    </a:cubicBezTo>
                    <a:cubicBezTo>
                      <a:pt x="668" y="634"/>
                      <a:pt x="657" y="646"/>
                      <a:pt x="657" y="657"/>
                    </a:cubicBezTo>
                    <a:lnTo>
                      <a:pt x="657" y="668"/>
                    </a:lnTo>
                    <a:lnTo>
                      <a:pt x="645" y="668"/>
                    </a:lnTo>
                    <a:cubicBezTo>
                      <a:pt x="641" y="666"/>
                      <a:pt x="637" y="665"/>
                      <a:pt x="634" y="665"/>
                    </a:cubicBezTo>
                    <a:cubicBezTo>
                      <a:pt x="619" y="665"/>
                      <a:pt x="610" y="683"/>
                      <a:pt x="601" y="701"/>
                    </a:cubicBezTo>
                    <a:lnTo>
                      <a:pt x="601" y="735"/>
                    </a:lnTo>
                    <a:lnTo>
                      <a:pt x="568" y="735"/>
                    </a:lnTo>
                    <a:cubicBezTo>
                      <a:pt x="479" y="757"/>
                      <a:pt x="412" y="812"/>
                      <a:pt x="368" y="891"/>
                    </a:cubicBezTo>
                    <a:cubicBezTo>
                      <a:pt x="368" y="901"/>
                      <a:pt x="368" y="913"/>
                      <a:pt x="356" y="924"/>
                    </a:cubicBezTo>
                    <a:lnTo>
                      <a:pt x="390" y="924"/>
                    </a:lnTo>
                    <a:cubicBezTo>
                      <a:pt x="390" y="935"/>
                      <a:pt x="378" y="946"/>
                      <a:pt x="378" y="946"/>
                    </a:cubicBezTo>
                    <a:lnTo>
                      <a:pt x="378" y="957"/>
                    </a:lnTo>
                    <a:cubicBezTo>
                      <a:pt x="368" y="968"/>
                      <a:pt x="368" y="980"/>
                      <a:pt x="368" y="990"/>
                    </a:cubicBezTo>
                    <a:cubicBezTo>
                      <a:pt x="356" y="1013"/>
                      <a:pt x="356" y="1035"/>
                      <a:pt x="356" y="1046"/>
                    </a:cubicBezTo>
                    <a:cubicBezTo>
                      <a:pt x="356" y="1069"/>
                      <a:pt x="356" y="1079"/>
                      <a:pt x="368" y="1091"/>
                    </a:cubicBezTo>
                    <a:lnTo>
                      <a:pt x="368" y="1102"/>
                    </a:lnTo>
                    <a:cubicBezTo>
                      <a:pt x="368" y="1113"/>
                      <a:pt x="368" y="1124"/>
                      <a:pt x="378" y="1146"/>
                    </a:cubicBezTo>
                    <a:cubicBezTo>
                      <a:pt x="390" y="1168"/>
                      <a:pt x="390" y="1180"/>
                      <a:pt x="401" y="1191"/>
                    </a:cubicBezTo>
                    <a:cubicBezTo>
                      <a:pt x="412" y="1202"/>
                      <a:pt x="423" y="1213"/>
                      <a:pt x="434" y="1213"/>
                    </a:cubicBezTo>
                    <a:lnTo>
                      <a:pt x="434" y="1224"/>
                    </a:lnTo>
                    <a:cubicBezTo>
                      <a:pt x="445" y="1224"/>
                      <a:pt x="457" y="1235"/>
                      <a:pt x="467" y="1235"/>
                    </a:cubicBezTo>
                    <a:cubicBezTo>
                      <a:pt x="467" y="1247"/>
                      <a:pt x="467" y="1247"/>
                      <a:pt x="479" y="1247"/>
                    </a:cubicBezTo>
                    <a:lnTo>
                      <a:pt x="556" y="1247"/>
                    </a:lnTo>
                    <a:lnTo>
                      <a:pt x="534" y="1224"/>
                    </a:lnTo>
                    <a:cubicBezTo>
                      <a:pt x="523" y="1202"/>
                      <a:pt x="512" y="1191"/>
                      <a:pt x="501" y="1180"/>
                    </a:cubicBezTo>
                    <a:lnTo>
                      <a:pt x="479" y="1158"/>
                    </a:lnTo>
                    <a:cubicBezTo>
                      <a:pt x="490" y="1146"/>
                      <a:pt x="490" y="1135"/>
                      <a:pt x="490" y="1124"/>
                    </a:cubicBezTo>
                    <a:lnTo>
                      <a:pt x="457" y="1024"/>
                    </a:lnTo>
                    <a:lnTo>
                      <a:pt x="457" y="980"/>
                    </a:lnTo>
                    <a:cubicBezTo>
                      <a:pt x="457" y="968"/>
                      <a:pt x="467" y="946"/>
                      <a:pt x="467" y="935"/>
                    </a:cubicBezTo>
                    <a:cubicBezTo>
                      <a:pt x="490" y="868"/>
                      <a:pt x="546" y="824"/>
                      <a:pt x="601" y="812"/>
                    </a:cubicBezTo>
                    <a:cubicBezTo>
                      <a:pt x="612" y="879"/>
                      <a:pt x="657" y="935"/>
                      <a:pt x="734" y="968"/>
                    </a:cubicBezTo>
                    <a:cubicBezTo>
                      <a:pt x="753" y="977"/>
                      <a:pt x="773" y="983"/>
                      <a:pt x="793" y="983"/>
                    </a:cubicBezTo>
                    <a:cubicBezTo>
                      <a:pt x="821" y="983"/>
                      <a:pt x="848" y="972"/>
                      <a:pt x="868" y="946"/>
                    </a:cubicBezTo>
                    <a:cubicBezTo>
                      <a:pt x="879" y="935"/>
                      <a:pt x="890" y="924"/>
                      <a:pt x="890" y="913"/>
                    </a:cubicBezTo>
                    <a:lnTo>
                      <a:pt x="912" y="913"/>
                    </a:lnTo>
                    <a:cubicBezTo>
                      <a:pt x="912" y="924"/>
                      <a:pt x="924" y="924"/>
                      <a:pt x="924" y="924"/>
                    </a:cubicBezTo>
                    <a:lnTo>
                      <a:pt x="924" y="935"/>
                    </a:lnTo>
                    <a:lnTo>
                      <a:pt x="934" y="935"/>
                    </a:lnTo>
                    <a:lnTo>
                      <a:pt x="934" y="946"/>
                    </a:lnTo>
                    <a:lnTo>
                      <a:pt x="946" y="946"/>
                    </a:lnTo>
                    <a:lnTo>
                      <a:pt x="946" y="968"/>
                    </a:lnTo>
                    <a:lnTo>
                      <a:pt x="946" y="980"/>
                    </a:lnTo>
                    <a:lnTo>
                      <a:pt x="946" y="990"/>
                    </a:lnTo>
                    <a:cubicBezTo>
                      <a:pt x="934" y="1002"/>
                      <a:pt x="924" y="1024"/>
                      <a:pt x="912" y="1046"/>
                    </a:cubicBezTo>
                    <a:cubicBezTo>
                      <a:pt x="912" y="1057"/>
                      <a:pt x="912" y="1091"/>
                      <a:pt x="924" y="1102"/>
                    </a:cubicBezTo>
                    <a:cubicBezTo>
                      <a:pt x="931" y="1110"/>
                      <a:pt x="939" y="1118"/>
                      <a:pt x="947" y="1118"/>
                    </a:cubicBezTo>
                    <a:cubicBezTo>
                      <a:pt x="950" y="1118"/>
                      <a:pt x="954" y="1116"/>
                      <a:pt x="957" y="1113"/>
                    </a:cubicBezTo>
                    <a:cubicBezTo>
                      <a:pt x="991" y="1079"/>
                      <a:pt x="1013" y="1046"/>
                      <a:pt x="1013" y="1002"/>
                    </a:cubicBezTo>
                    <a:lnTo>
                      <a:pt x="1013" y="957"/>
                    </a:lnTo>
                    <a:cubicBezTo>
                      <a:pt x="1013" y="968"/>
                      <a:pt x="1023" y="968"/>
                      <a:pt x="1023" y="968"/>
                    </a:cubicBezTo>
                    <a:cubicBezTo>
                      <a:pt x="1023" y="957"/>
                      <a:pt x="1023" y="935"/>
                      <a:pt x="1013" y="924"/>
                    </a:cubicBezTo>
                    <a:cubicBezTo>
                      <a:pt x="1013" y="891"/>
                      <a:pt x="991" y="868"/>
                      <a:pt x="979" y="857"/>
                    </a:cubicBezTo>
                    <a:cubicBezTo>
                      <a:pt x="979" y="846"/>
                      <a:pt x="968" y="846"/>
                      <a:pt x="968" y="835"/>
                    </a:cubicBezTo>
                    <a:cubicBezTo>
                      <a:pt x="968" y="835"/>
                      <a:pt x="968" y="824"/>
                      <a:pt x="957" y="824"/>
                    </a:cubicBezTo>
                    <a:cubicBezTo>
                      <a:pt x="957" y="812"/>
                      <a:pt x="946" y="812"/>
                      <a:pt x="946" y="802"/>
                    </a:cubicBezTo>
                    <a:cubicBezTo>
                      <a:pt x="946" y="802"/>
                      <a:pt x="957" y="790"/>
                      <a:pt x="957" y="779"/>
                    </a:cubicBezTo>
                    <a:lnTo>
                      <a:pt x="957" y="768"/>
                    </a:lnTo>
                    <a:cubicBezTo>
                      <a:pt x="968" y="746"/>
                      <a:pt x="968" y="735"/>
                      <a:pt x="968" y="723"/>
                    </a:cubicBezTo>
                    <a:cubicBezTo>
                      <a:pt x="979" y="713"/>
                      <a:pt x="979" y="701"/>
                      <a:pt x="979" y="701"/>
                    </a:cubicBezTo>
                    <a:lnTo>
                      <a:pt x="979" y="691"/>
                    </a:lnTo>
                    <a:lnTo>
                      <a:pt x="979" y="679"/>
                    </a:lnTo>
                    <a:cubicBezTo>
                      <a:pt x="991" y="668"/>
                      <a:pt x="1001" y="657"/>
                      <a:pt x="1001" y="634"/>
                    </a:cubicBezTo>
                    <a:cubicBezTo>
                      <a:pt x="1013" y="634"/>
                      <a:pt x="1013" y="624"/>
                      <a:pt x="1013" y="624"/>
                    </a:cubicBezTo>
                    <a:cubicBezTo>
                      <a:pt x="1013" y="612"/>
                      <a:pt x="1023" y="612"/>
                      <a:pt x="1023" y="602"/>
                    </a:cubicBezTo>
                    <a:cubicBezTo>
                      <a:pt x="1046" y="579"/>
                      <a:pt x="1068" y="557"/>
                      <a:pt x="1090" y="545"/>
                    </a:cubicBezTo>
                    <a:cubicBezTo>
                      <a:pt x="1102" y="535"/>
                      <a:pt x="1124" y="523"/>
                      <a:pt x="1135" y="523"/>
                    </a:cubicBezTo>
                    <a:lnTo>
                      <a:pt x="1146" y="523"/>
                    </a:lnTo>
                    <a:cubicBezTo>
                      <a:pt x="1157" y="523"/>
                      <a:pt x="1157" y="535"/>
                      <a:pt x="1169" y="535"/>
                    </a:cubicBezTo>
                    <a:cubicBezTo>
                      <a:pt x="1169" y="542"/>
                      <a:pt x="1174" y="550"/>
                      <a:pt x="1181" y="550"/>
                    </a:cubicBezTo>
                    <a:cubicBezTo>
                      <a:pt x="1184" y="550"/>
                      <a:pt x="1187" y="549"/>
                      <a:pt x="1191" y="545"/>
                    </a:cubicBezTo>
                    <a:cubicBezTo>
                      <a:pt x="1201" y="545"/>
                      <a:pt x="1213" y="523"/>
                      <a:pt x="1213" y="513"/>
                    </a:cubicBezTo>
                    <a:lnTo>
                      <a:pt x="1213" y="501"/>
                    </a:lnTo>
                    <a:cubicBezTo>
                      <a:pt x="1201" y="501"/>
                      <a:pt x="1201" y="501"/>
                      <a:pt x="1191" y="490"/>
                    </a:cubicBezTo>
                    <a:cubicBezTo>
                      <a:pt x="1201" y="490"/>
                      <a:pt x="1201" y="479"/>
                      <a:pt x="1201" y="468"/>
                    </a:cubicBezTo>
                    <a:lnTo>
                      <a:pt x="1179" y="468"/>
                    </a:lnTo>
                    <a:cubicBezTo>
                      <a:pt x="1157" y="446"/>
                      <a:pt x="1135" y="446"/>
                      <a:pt x="1102" y="446"/>
                    </a:cubicBezTo>
                    <a:cubicBezTo>
                      <a:pt x="1085" y="440"/>
                      <a:pt x="1068" y="437"/>
                      <a:pt x="1052" y="437"/>
                    </a:cubicBezTo>
                    <a:cubicBezTo>
                      <a:pt x="1035" y="437"/>
                      <a:pt x="1018" y="440"/>
                      <a:pt x="1001" y="446"/>
                    </a:cubicBezTo>
                    <a:cubicBezTo>
                      <a:pt x="946" y="468"/>
                      <a:pt x="902" y="513"/>
                      <a:pt x="890" y="568"/>
                    </a:cubicBezTo>
                    <a:cubicBezTo>
                      <a:pt x="890" y="557"/>
                      <a:pt x="890" y="535"/>
                      <a:pt x="879" y="523"/>
                    </a:cubicBezTo>
                    <a:cubicBezTo>
                      <a:pt x="857" y="490"/>
                      <a:pt x="823" y="457"/>
                      <a:pt x="813" y="412"/>
                    </a:cubicBezTo>
                    <a:cubicBezTo>
                      <a:pt x="801" y="379"/>
                      <a:pt x="801" y="335"/>
                      <a:pt x="813" y="301"/>
                    </a:cubicBezTo>
                    <a:cubicBezTo>
                      <a:pt x="835" y="223"/>
                      <a:pt x="912" y="167"/>
                      <a:pt x="991" y="157"/>
                    </a:cubicBezTo>
                    <a:cubicBezTo>
                      <a:pt x="1035" y="157"/>
                      <a:pt x="1035" y="78"/>
                      <a:pt x="1001" y="78"/>
                    </a:cubicBezTo>
                    <a:cubicBezTo>
                      <a:pt x="979" y="68"/>
                      <a:pt x="968" y="68"/>
                      <a:pt x="946" y="68"/>
                    </a:cubicBezTo>
                    <a:cubicBezTo>
                      <a:pt x="924" y="78"/>
                      <a:pt x="902" y="78"/>
                      <a:pt x="879" y="78"/>
                    </a:cubicBezTo>
                    <a:cubicBezTo>
                      <a:pt x="835" y="101"/>
                      <a:pt x="813" y="134"/>
                      <a:pt x="790" y="179"/>
                    </a:cubicBezTo>
                    <a:cubicBezTo>
                      <a:pt x="790" y="167"/>
                      <a:pt x="790" y="167"/>
                      <a:pt x="779" y="157"/>
                    </a:cubicBezTo>
                    <a:cubicBezTo>
                      <a:pt x="779" y="134"/>
                      <a:pt x="768" y="123"/>
                      <a:pt x="757" y="101"/>
                    </a:cubicBezTo>
                    <a:cubicBezTo>
                      <a:pt x="746" y="101"/>
                      <a:pt x="746" y="90"/>
                      <a:pt x="746" y="90"/>
                    </a:cubicBezTo>
                    <a:lnTo>
                      <a:pt x="701" y="45"/>
                    </a:lnTo>
                    <a:cubicBezTo>
                      <a:pt x="701" y="45"/>
                      <a:pt x="690" y="45"/>
                      <a:pt x="690" y="34"/>
                    </a:cubicBezTo>
                    <a:cubicBezTo>
                      <a:pt x="679" y="23"/>
                      <a:pt x="657" y="12"/>
                      <a:pt x="64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64" name="Google Shape;18264;p24"/>
            <p:cNvGrpSpPr/>
            <p:nvPr/>
          </p:nvGrpSpPr>
          <p:grpSpPr>
            <a:xfrm rot="-810941">
              <a:off x="3665482" y="4605877"/>
              <a:ext cx="2416126" cy="477621"/>
              <a:chOff x="3508294" y="1816922"/>
              <a:chExt cx="659669" cy="130412"/>
            </a:xfrm>
          </p:grpSpPr>
          <p:sp>
            <p:nvSpPr>
              <p:cNvPr id="18265" name="Google Shape;18265;p24"/>
              <p:cNvSpPr/>
              <p:nvPr/>
            </p:nvSpPr>
            <p:spPr>
              <a:xfrm>
                <a:off x="4060055" y="1925181"/>
                <a:ext cx="35" cy="35"/>
              </a:xfrm>
              <a:custGeom>
                <a:avLst/>
                <a:gdLst/>
                <a:ahLst/>
                <a:cxnLst/>
                <a:rect l="l" t="t" r="r" b="b"/>
                <a:pathLst>
                  <a:path w="1" h="1" extrusionOk="0">
                    <a:moveTo>
                      <a:pt x="1" y="1"/>
                    </a:moveTo>
                    <a:lnTo>
                      <a:pt x="1" y="1"/>
                    </a:lnTo>
                    <a:close/>
                  </a:path>
                </a:pathLst>
              </a:custGeom>
              <a:solidFill>
                <a:srgbClr val="7A7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6" name="Google Shape;18266;p24"/>
              <p:cNvSpPr/>
              <p:nvPr/>
            </p:nvSpPr>
            <p:spPr>
              <a:xfrm>
                <a:off x="3508294" y="1848741"/>
                <a:ext cx="629405" cy="63286"/>
              </a:xfrm>
              <a:custGeom>
                <a:avLst/>
                <a:gdLst/>
                <a:ahLst/>
                <a:cxnLst/>
                <a:rect l="l" t="t" r="r" b="b"/>
                <a:pathLst>
                  <a:path w="18041" h="1814" extrusionOk="0">
                    <a:moveTo>
                      <a:pt x="14415" y="0"/>
                    </a:moveTo>
                    <a:cubicBezTo>
                      <a:pt x="14381" y="101"/>
                      <a:pt x="14336" y="200"/>
                      <a:pt x="14281" y="279"/>
                    </a:cubicBezTo>
                    <a:cubicBezTo>
                      <a:pt x="14247" y="323"/>
                      <a:pt x="14214" y="356"/>
                      <a:pt x="14181" y="390"/>
                    </a:cubicBezTo>
                    <a:cubicBezTo>
                      <a:pt x="14158" y="401"/>
                      <a:pt x="14136" y="423"/>
                      <a:pt x="14114" y="434"/>
                    </a:cubicBezTo>
                    <a:lnTo>
                      <a:pt x="14047" y="467"/>
                    </a:lnTo>
                    <a:lnTo>
                      <a:pt x="13503" y="801"/>
                    </a:lnTo>
                    <a:lnTo>
                      <a:pt x="13469" y="801"/>
                    </a:lnTo>
                    <a:cubicBezTo>
                      <a:pt x="13436" y="801"/>
                      <a:pt x="13391" y="801"/>
                      <a:pt x="13358" y="813"/>
                    </a:cubicBezTo>
                    <a:cubicBezTo>
                      <a:pt x="13280" y="813"/>
                      <a:pt x="13202" y="823"/>
                      <a:pt x="13124" y="845"/>
                    </a:cubicBezTo>
                    <a:cubicBezTo>
                      <a:pt x="13047" y="833"/>
                      <a:pt x="12969" y="827"/>
                      <a:pt x="12892" y="827"/>
                    </a:cubicBezTo>
                    <a:cubicBezTo>
                      <a:pt x="12836" y="827"/>
                      <a:pt x="12780" y="830"/>
                      <a:pt x="12724" y="835"/>
                    </a:cubicBezTo>
                    <a:cubicBezTo>
                      <a:pt x="12657" y="845"/>
                      <a:pt x="12579" y="857"/>
                      <a:pt x="12512" y="890"/>
                    </a:cubicBezTo>
                    <a:cubicBezTo>
                      <a:pt x="12502" y="890"/>
                      <a:pt x="12479" y="901"/>
                      <a:pt x="12457" y="901"/>
                    </a:cubicBezTo>
                    <a:cubicBezTo>
                      <a:pt x="12479" y="890"/>
                      <a:pt x="12502" y="868"/>
                      <a:pt x="12524" y="857"/>
                    </a:cubicBezTo>
                    <a:cubicBezTo>
                      <a:pt x="12591" y="790"/>
                      <a:pt x="12657" y="724"/>
                      <a:pt x="12712" y="645"/>
                    </a:cubicBezTo>
                    <a:cubicBezTo>
                      <a:pt x="12746" y="612"/>
                      <a:pt x="12779" y="579"/>
                      <a:pt x="12791" y="523"/>
                    </a:cubicBezTo>
                    <a:cubicBezTo>
                      <a:pt x="12813" y="479"/>
                      <a:pt x="12824" y="423"/>
                      <a:pt x="12824" y="378"/>
                    </a:cubicBezTo>
                    <a:cubicBezTo>
                      <a:pt x="12813" y="279"/>
                      <a:pt x="12779" y="178"/>
                      <a:pt x="12724" y="89"/>
                    </a:cubicBezTo>
                    <a:lnTo>
                      <a:pt x="12657" y="145"/>
                    </a:lnTo>
                    <a:cubicBezTo>
                      <a:pt x="12702" y="212"/>
                      <a:pt x="12735" y="301"/>
                      <a:pt x="12746" y="378"/>
                    </a:cubicBezTo>
                    <a:cubicBezTo>
                      <a:pt x="12746" y="467"/>
                      <a:pt x="12712" y="534"/>
                      <a:pt x="12657" y="612"/>
                    </a:cubicBezTo>
                    <a:cubicBezTo>
                      <a:pt x="12568" y="734"/>
                      <a:pt x="12457" y="835"/>
                      <a:pt x="12334" y="934"/>
                    </a:cubicBezTo>
                    <a:cubicBezTo>
                      <a:pt x="12090" y="968"/>
                      <a:pt x="11834" y="979"/>
                      <a:pt x="11590" y="979"/>
                    </a:cubicBezTo>
                    <a:cubicBezTo>
                      <a:pt x="11545" y="979"/>
                      <a:pt x="11511" y="968"/>
                      <a:pt x="11478" y="968"/>
                    </a:cubicBezTo>
                    <a:lnTo>
                      <a:pt x="11467" y="979"/>
                    </a:lnTo>
                    <a:cubicBezTo>
                      <a:pt x="11234" y="979"/>
                      <a:pt x="10989" y="957"/>
                      <a:pt x="10755" y="924"/>
                    </a:cubicBezTo>
                    <a:cubicBezTo>
                      <a:pt x="10488" y="890"/>
                      <a:pt x="10221" y="845"/>
                      <a:pt x="9966" y="801"/>
                    </a:cubicBezTo>
                    <a:lnTo>
                      <a:pt x="9966" y="790"/>
                    </a:lnTo>
                    <a:lnTo>
                      <a:pt x="9954" y="790"/>
                    </a:lnTo>
                    <a:lnTo>
                      <a:pt x="5617" y="534"/>
                    </a:lnTo>
                    <a:lnTo>
                      <a:pt x="5606" y="534"/>
                    </a:lnTo>
                    <a:lnTo>
                      <a:pt x="5038" y="645"/>
                    </a:lnTo>
                    <a:lnTo>
                      <a:pt x="5027" y="645"/>
                    </a:lnTo>
                    <a:lnTo>
                      <a:pt x="5016" y="657"/>
                    </a:lnTo>
                    <a:cubicBezTo>
                      <a:pt x="4649" y="857"/>
                      <a:pt x="4237" y="1001"/>
                      <a:pt x="3826" y="1090"/>
                    </a:cubicBezTo>
                    <a:cubicBezTo>
                      <a:pt x="3414" y="1191"/>
                      <a:pt x="3003" y="1235"/>
                      <a:pt x="2569" y="1235"/>
                    </a:cubicBezTo>
                    <a:cubicBezTo>
                      <a:pt x="2362" y="1246"/>
                      <a:pt x="2152" y="1249"/>
                      <a:pt x="1942" y="1249"/>
                    </a:cubicBezTo>
                    <a:cubicBezTo>
                      <a:pt x="1724" y="1249"/>
                      <a:pt x="1506" y="1246"/>
                      <a:pt x="1290" y="1246"/>
                    </a:cubicBezTo>
                    <a:cubicBezTo>
                      <a:pt x="868" y="1235"/>
                      <a:pt x="434" y="1213"/>
                      <a:pt x="11" y="1179"/>
                    </a:cubicBezTo>
                    <a:lnTo>
                      <a:pt x="0" y="1446"/>
                    </a:lnTo>
                    <a:cubicBezTo>
                      <a:pt x="145" y="1450"/>
                      <a:pt x="288" y="1451"/>
                      <a:pt x="431" y="1451"/>
                    </a:cubicBezTo>
                    <a:cubicBezTo>
                      <a:pt x="717" y="1451"/>
                      <a:pt x="1001" y="1446"/>
                      <a:pt x="1290" y="1446"/>
                    </a:cubicBezTo>
                    <a:cubicBezTo>
                      <a:pt x="1713" y="1446"/>
                      <a:pt x="2146" y="1424"/>
                      <a:pt x="2581" y="1402"/>
                    </a:cubicBezTo>
                    <a:cubicBezTo>
                      <a:pt x="2791" y="1379"/>
                      <a:pt x="3003" y="1369"/>
                      <a:pt x="3226" y="1335"/>
                    </a:cubicBezTo>
                    <a:cubicBezTo>
                      <a:pt x="3437" y="1313"/>
                      <a:pt x="3648" y="1268"/>
                      <a:pt x="3859" y="1224"/>
                    </a:cubicBezTo>
                    <a:cubicBezTo>
                      <a:pt x="4071" y="1168"/>
                      <a:pt x="4282" y="1102"/>
                      <a:pt x="4482" y="1035"/>
                    </a:cubicBezTo>
                    <a:cubicBezTo>
                      <a:pt x="4682" y="957"/>
                      <a:pt x="4882" y="879"/>
                      <a:pt x="5072" y="768"/>
                    </a:cubicBezTo>
                    <a:lnTo>
                      <a:pt x="5617" y="635"/>
                    </a:lnTo>
                    <a:lnTo>
                      <a:pt x="9954" y="901"/>
                    </a:lnTo>
                    <a:cubicBezTo>
                      <a:pt x="10210" y="946"/>
                      <a:pt x="10477" y="990"/>
                      <a:pt x="10744" y="1023"/>
                    </a:cubicBezTo>
                    <a:cubicBezTo>
                      <a:pt x="11011" y="1068"/>
                      <a:pt x="11278" y="1079"/>
                      <a:pt x="11545" y="1079"/>
                    </a:cubicBezTo>
                    <a:lnTo>
                      <a:pt x="11723" y="1079"/>
                    </a:lnTo>
                    <a:cubicBezTo>
                      <a:pt x="11756" y="1079"/>
                      <a:pt x="11800" y="1090"/>
                      <a:pt x="11834" y="1090"/>
                    </a:cubicBezTo>
                    <a:cubicBezTo>
                      <a:pt x="11945" y="1112"/>
                      <a:pt x="12067" y="1157"/>
                      <a:pt x="12156" y="1213"/>
                    </a:cubicBezTo>
                    <a:cubicBezTo>
                      <a:pt x="12257" y="1268"/>
                      <a:pt x="12334" y="1357"/>
                      <a:pt x="12401" y="1458"/>
                    </a:cubicBezTo>
                    <a:cubicBezTo>
                      <a:pt x="12423" y="1513"/>
                      <a:pt x="12446" y="1557"/>
                      <a:pt x="12457" y="1613"/>
                    </a:cubicBezTo>
                    <a:cubicBezTo>
                      <a:pt x="12457" y="1646"/>
                      <a:pt x="12457" y="1668"/>
                      <a:pt x="12446" y="1691"/>
                    </a:cubicBezTo>
                    <a:cubicBezTo>
                      <a:pt x="12446" y="1713"/>
                      <a:pt x="12435" y="1747"/>
                      <a:pt x="12423" y="1757"/>
                    </a:cubicBezTo>
                    <a:lnTo>
                      <a:pt x="12490" y="1814"/>
                    </a:lnTo>
                    <a:cubicBezTo>
                      <a:pt x="12591" y="1680"/>
                      <a:pt x="12546" y="1524"/>
                      <a:pt x="12479" y="1413"/>
                    </a:cubicBezTo>
                    <a:cubicBezTo>
                      <a:pt x="12413" y="1302"/>
                      <a:pt x="12324" y="1201"/>
                      <a:pt x="12201" y="1135"/>
                    </a:cubicBezTo>
                    <a:cubicBezTo>
                      <a:pt x="12146" y="1102"/>
                      <a:pt x="12090" y="1079"/>
                      <a:pt x="12034" y="1068"/>
                    </a:cubicBezTo>
                    <a:cubicBezTo>
                      <a:pt x="12146" y="1057"/>
                      <a:pt x="12245" y="1046"/>
                      <a:pt x="12346" y="1035"/>
                    </a:cubicBezTo>
                    <a:cubicBezTo>
                      <a:pt x="12413" y="1023"/>
                      <a:pt x="12490" y="1001"/>
                      <a:pt x="12557" y="979"/>
                    </a:cubicBezTo>
                    <a:cubicBezTo>
                      <a:pt x="12613" y="957"/>
                      <a:pt x="12668" y="934"/>
                      <a:pt x="12735" y="924"/>
                    </a:cubicBezTo>
                    <a:cubicBezTo>
                      <a:pt x="12796" y="918"/>
                      <a:pt x="12860" y="915"/>
                      <a:pt x="12926" y="915"/>
                    </a:cubicBezTo>
                    <a:cubicBezTo>
                      <a:pt x="12991" y="915"/>
                      <a:pt x="13058" y="918"/>
                      <a:pt x="13124" y="924"/>
                    </a:cubicBezTo>
                    <a:lnTo>
                      <a:pt x="13135" y="924"/>
                    </a:lnTo>
                    <a:cubicBezTo>
                      <a:pt x="13213" y="901"/>
                      <a:pt x="13291" y="890"/>
                      <a:pt x="13358" y="879"/>
                    </a:cubicBezTo>
                    <a:cubicBezTo>
                      <a:pt x="13402" y="879"/>
                      <a:pt x="13436" y="879"/>
                      <a:pt x="13480" y="868"/>
                    </a:cubicBezTo>
                    <a:cubicBezTo>
                      <a:pt x="13513" y="868"/>
                      <a:pt x="13547" y="868"/>
                      <a:pt x="13580" y="879"/>
                    </a:cubicBezTo>
                    <a:cubicBezTo>
                      <a:pt x="13647" y="890"/>
                      <a:pt x="13713" y="924"/>
                      <a:pt x="13770" y="979"/>
                    </a:cubicBezTo>
                    <a:cubicBezTo>
                      <a:pt x="13836" y="1023"/>
                      <a:pt x="13881" y="1079"/>
                      <a:pt x="13936" y="1135"/>
                    </a:cubicBezTo>
                    <a:lnTo>
                      <a:pt x="13936" y="1146"/>
                    </a:lnTo>
                    <a:lnTo>
                      <a:pt x="13958" y="1146"/>
                    </a:lnTo>
                    <a:lnTo>
                      <a:pt x="14125" y="1168"/>
                    </a:lnTo>
                    <a:lnTo>
                      <a:pt x="14158" y="1179"/>
                    </a:lnTo>
                    <a:lnTo>
                      <a:pt x="14181" y="1146"/>
                    </a:lnTo>
                    <a:lnTo>
                      <a:pt x="14392" y="845"/>
                    </a:lnTo>
                    <a:cubicBezTo>
                      <a:pt x="14403" y="835"/>
                      <a:pt x="14415" y="835"/>
                      <a:pt x="14437" y="835"/>
                    </a:cubicBezTo>
                    <a:lnTo>
                      <a:pt x="14737" y="857"/>
                    </a:lnTo>
                    <a:cubicBezTo>
                      <a:pt x="14826" y="868"/>
                      <a:pt x="14926" y="890"/>
                      <a:pt x="15015" y="924"/>
                    </a:cubicBezTo>
                    <a:cubicBezTo>
                      <a:pt x="15093" y="968"/>
                      <a:pt x="15182" y="1001"/>
                      <a:pt x="15260" y="1057"/>
                    </a:cubicBezTo>
                    <a:cubicBezTo>
                      <a:pt x="15327" y="1102"/>
                      <a:pt x="15382" y="1179"/>
                      <a:pt x="15416" y="1257"/>
                    </a:cubicBezTo>
                    <a:cubicBezTo>
                      <a:pt x="15460" y="1335"/>
                      <a:pt x="15482" y="1435"/>
                      <a:pt x="15493" y="1513"/>
                    </a:cubicBezTo>
                    <a:lnTo>
                      <a:pt x="15616" y="1502"/>
                    </a:lnTo>
                    <a:cubicBezTo>
                      <a:pt x="15594" y="1391"/>
                      <a:pt x="15571" y="1302"/>
                      <a:pt x="15515" y="1213"/>
                    </a:cubicBezTo>
                    <a:cubicBezTo>
                      <a:pt x="15471" y="1124"/>
                      <a:pt x="15404" y="1035"/>
                      <a:pt x="15315" y="979"/>
                    </a:cubicBezTo>
                    <a:cubicBezTo>
                      <a:pt x="15215" y="924"/>
                      <a:pt x="15126" y="890"/>
                      <a:pt x="15037" y="857"/>
                    </a:cubicBezTo>
                    <a:cubicBezTo>
                      <a:pt x="14948" y="823"/>
                      <a:pt x="14848" y="801"/>
                      <a:pt x="14748" y="790"/>
                    </a:cubicBezTo>
                    <a:lnTo>
                      <a:pt x="14682" y="790"/>
                    </a:lnTo>
                    <a:cubicBezTo>
                      <a:pt x="14771" y="779"/>
                      <a:pt x="14859" y="756"/>
                      <a:pt x="14937" y="746"/>
                    </a:cubicBezTo>
                    <a:cubicBezTo>
                      <a:pt x="15126" y="724"/>
                      <a:pt x="15315" y="701"/>
                      <a:pt x="15505" y="701"/>
                    </a:cubicBezTo>
                    <a:cubicBezTo>
                      <a:pt x="15516" y="701"/>
                      <a:pt x="15528" y="700"/>
                      <a:pt x="15540" y="700"/>
                    </a:cubicBezTo>
                    <a:cubicBezTo>
                      <a:pt x="15706" y="700"/>
                      <a:pt x="15870" y="775"/>
                      <a:pt x="16005" y="879"/>
                    </a:cubicBezTo>
                    <a:cubicBezTo>
                      <a:pt x="16160" y="979"/>
                      <a:pt x="16294" y="1124"/>
                      <a:pt x="16394" y="1268"/>
                    </a:cubicBezTo>
                    <a:lnTo>
                      <a:pt x="16405" y="1280"/>
                    </a:lnTo>
                    <a:lnTo>
                      <a:pt x="16417" y="1290"/>
                    </a:lnTo>
                    <a:lnTo>
                      <a:pt x="17151" y="1547"/>
                    </a:lnTo>
                    <a:lnTo>
                      <a:pt x="17173" y="1547"/>
                    </a:lnTo>
                    <a:lnTo>
                      <a:pt x="17184" y="1535"/>
                    </a:lnTo>
                    <a:lnTo>
                      <a:pt x="18040" y="1124"/>
                    </a:lnTo>
                    <a:lnTo>
                      <a:pt x="17974" y="1001"/>
                    </a:lnTo>
                    <a:lnTo>
                      <a:pt x="17161" y="1468"/>
                    </a:lnTo>
                    <a:lnTo>
                      <a:pt x="16472" y="1191"/>
                    </a:lnTo>
                    <a:cubicBezTo>
                      <a:pt x="16361" y="1035"/>
                      <a:pt x="16227" y="901"/>
                      <a:pt x="16061" y="790"/>
                    </a:cubicBezTo>
                    <a:cubicBezTo>
                      <a:pt x="15982" y="734"/>
                      <a:pt x="15893" y="690"/>
                      <a:pt x="15804" y="657"/>
                    </a:cubicBezTo>
                    <a:cubicBezTo>
                      <a:pt x="15705" y="623"/>
                      <a:pt x="15604" y="612"/>
                      <a:pt x="15505" y="612"/>
                    </a:cubicBezTo>
                    <a:cubicBezTo>
                      <a:pt x="15304" y="612"/>
                      <a:pt x="15115" y="635"/>
                      <a:pt x="14926" y="667"/>
                    </a:cubicBezTo>
                    <a:lnTo>
                      <a:pt x="14359" y="768"/>
                    </a:lnTo>
                    <a:lnTo>
                      <a:pt x="14348" y="768"/>
                    </a:lnTo>
                    <a:lnTo>
                      <a:pt x="14336" y="779"/>
                    </a:lnTo>
                    <a:lnTo>
                      <a:pt x="14092" y="1057"/>
                    </a:lnTo>
                    <a:lnTo>
                      <a:pt x="13970" y="1068"/>
                    </a:lnTo>
                    <a:cubicBezTo>
                      <a:pt x="13925" y="1013"/>
                      <a:pt x="13881" y="968"/>
                      <a:pt x="13825" y="912"/>
                    </a:cubicBezTo>
                    <a:cubicBezTo>
                      <a:pt x="13770" y="868"/>
                      <a:pt x="13703" y="835"/>
                      <a:pt x="13624" y="813"/>
                    </a:cubicBezTo>
                    <a:lnTo>
                      <a:pt x="14092" y="546"/>
                    </a:lnTo>
                    <a:lnTo>
                      <a:pt x="14158" y="501"/>
                    </a:lnTo>
                    <a:cubicBezTo>
                      <a:pt x="14181" y="490"/>
                      <a:pt x="14214" y="479"/>
                      <a:pt x="14237" y="457"/>
                    </a:cubicBezTo>
                    <a:cubicBezTo>
                      <a:pt x="14281" y="423"/>
                      <a:pt x="14314" y="378"/>
                      <a:pt x="14348" y="334"/>
                    </a:cubicBezTo>
                    <a:cubicBezTo>
                      <a:pt x="14415" y="234"/>
                      <a:pt x="14459" y="145"/>
                      <a:pt x="14504" y="34"/>
                    </a:cubicBezTo>
                    <a:lnTo>
                      <a:pt x="14415"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7" name="Google Shape;18267;p24"/>
              <p:cNvSpPr/>
              <p:nvPr/>
            </p:nvSpPr>
            <p:spPr>
              <a:xfrm>
                <a:off x="4023980" y="1816922"/>
                <a:ext cx="15176" cy="17269"/>
              </a:xfrm>
              <a:custGeom>
                <a:avLst/>
                <a:gdLst/>
                <a:ahLst/>
                <a:cxnLst/>
                <a:rect l="l" t="t" r="r" b="b"/>
                <a:pathLst>
                  <a:path w="435" h="495" extrusionOk="0">
                    <a:moveTo>
                      <a:pt x="223" y="0"/>
                    </a:moveTo>
                    <a:cubicBezTo>
                      <a:pt x="200" y="0"/>
                      <a:pt x="190" y="12"/>
                      <a:pt x="167" y="12"/>
                    </a:cubicBezTo>
                    <a:lnTo>
                      <a:pt x="101" y="45"/>
                    </a:lnTo>
                    <a:lnTo>
                      <a:pt x="89" y="56"/>
                    </a:lnTo>
                    <a:lnTo>
                      <a:pt x="56" y="89"/>
                    </a:lnTo>
                    <a:cubicBezTo>
                      <a:pt x="45" y="101"/>
                      <a:pt x="34" y="123"/>
                      <a:pt x="34" y="134"/>
                    </a:cubicBezTo>
                    <a:cubicBezTo>
                      <a:pt x="22" y="145"/>
                      <a:pt x="22" y="167"/>
                      <a:pt x="12" y="178"/>
                    </a:cubicBezTo>
                    <a:lnTo>
                      <a:pt x="12" y="190"/>
                    </a:lnTo>
                    <a:cubicBezTo>
                      <a:pt x="0" y="234"/>
                      <a:pt x="0" y="267"/>
                      <a:pt x="12" y="301"/>
                    </a:cubicBezTo>
                    <a:cubicBezTo>
                      <a:pt x="12" y="312"/>
                      <a:pt x="22" y="323"/>
                      <a:pt x="22" y="334"/>
                    </a:cubicBezTo>
                    <a:lnTo>
                      <a:pt x="45" y="368"/>
                    </a:lnTo>
                    <a:cubicBezTo>
                      <a:pt x="56" y="378"/>
                      <a:pt x="56" y="390"/>
                      <a:pt x="67" y="401"/>
                    </a:cubicBezTo>
                    <a:cubicBezTo>
                      <a:pt x="78" y="401"/>
                      <a:pt x="78" y="412"/>
                      <a:pt x="78" y="412"/>
                    </a:cubicBezTo>
                    <a:cubicBezTo>
                      <a:pt x="89" y="434"/>
                      <a:pt x="111" y="445"/>
                      <a:pt x="123" y="457"/>
                    </a:cubicBezTo>
                    <a:lnTo>
                      <a:pt x="190" y="490"/>
                    </a:lnTo>
                    <a:cubicBezTo>
                      <a:pt x="197" y="490"/>
                      <a:pt x="209" y="495"/>
                      <a:pt x="223" y="495"/>
                    </a:cubicBezTo>
                    <a:cubicBezTo>
                      <a:pt x="230" y="495"/>
                      <a:pt x="237" y="493"/>
                      <a:pt x="245" y="490"/>
                    </a:cubicBezTo>
                    <a:lnTo>
                      <a:pt x="289" y="490"/>
                    </a:lnTo>
                    <a:cubicBezTo>
                      <a:pt x="312" y="479"/>
                      <a:pt x="323" y="467"/>
                      <a:pt x="334" y="467"/>
                    </a:cubicBezTo>
                    <a:cubicBezTo>
                      <a:pt x="345" y="457"/>
                      <a:pt x="368" y="434"/>
                      <a:pt x="368" y="423"/>
                    </a:cubicBezTo>
                    <a:cubicBezTo>
                      <a:pt x="378" y="412"/>
                      <a:pt x="390" y="401"/>
                      <a:pt x="401" y="378"/>
                    </a:cubicBezTo>
                    <a:cubicBezTo>
                      <a:pt x="401" y="378"/>
                      <a:pt x="401" y="368"/>
                      <a:pt x="412" y="368"/>
                    </a:cubicBezTo>
                    <a:cubicBezTo>
                      <a:pt x="412" y="345"/>
                      <a:pt x="423" y="334"/>
                      <a:pt x="423" y="312"/>
                    </a:cubicBezTo>
                    <a:cubicBezTo>
                      <a:pt x="423" y="267"/>
                      <a:pt x="434" y="234"/>
                      <a:pt x="423" y="200"/>
                    </a:cubicBezTo>
                    <a:cubicBezTo>
                      <a:pt x="423" y="178"/>
                      <a:pt x="412" y="156"/>
                      <a:pt x="401" y="145"/>
                    </a:cubicBezTo>
                    <a:lnTo>
                      <a:pt x="401" y="123"/>
                    </a:lnTo>
                    <a:cubicBezTo>
                      <a:pt x="390" y="111"/>
                      <a:pt x="378" y="101"/>
                      <a:pt x="368" y="78"/>
                    </a:cubicBezTo>
                    <a:lnTo>
                      <a:pt x="334" y="45"/>
                    </a:lnTo>
                    <a:cubicBezTo>
                      <a:pt x="323" y="34"/>
                      <a:pt x="301" y="22"/>
                      <a:pt x="289" y="22"/>
                    </a:cubicBezTo>
                    <a:cubicBezTo>
                      <a:pt x="289" y="12"/>
                      <a:pt x="279" y="12"/>
                      <a:pt x="279" y="12"/>
                    </a:cubicBezTo>
                    <a:cubicBezTo>
                      <a:pt x="256" y="12"/>
                      <a:pt x="245" y="0"/>
                      <a:pt x="22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8" name="Google Shape;18268;p24"/>
              <p:cNvSpPr/>
              <p:nvPr/>
            </p:nvSpPr>
            <p:spPr>
              <a:xfrm>
                <a:off x="4023980" y="1816922"/>
                <a:ext cx="11652" cy="17095"/>
              </a:xfrm>
              <a:custGeom>
                <a:avLst/>
                <a:gdLst/>
                <a:ahLst/>
                <a:cxnLst/>
                <a:rect l="l" t="t" r="r" b="b"/>
                <a:pathLst>
                  <a:path w="334" h="490" extrusionOk="0">
                    <a:moveTo>
                      <a:pt x="223" y="0"/>
                    </a:moveTo>
                    <a:cubicBezTo>
                      <a:pt x="200" y="0"/>
                      <a:pt x="190" y="12"/>
                      <a:pt x="167" y="12"/>
                    </a:cubicBezTo>
                    <a:lnTo>
                      <a:pt x="101" y="45"/>
                    </a:lnTo>
                    <a:lnTo>
                      <a:pt x="89" y="56"/>
                    </a:lnTo>
                    <a:lnTo>
                      <a:pt x="56" y="89"/>
                    </a:lnTo>
                    <a:cubicBezTo>
                      <a:pt x="45" y="101"/>
                      <a:pt x="34" y="123"/>
                      <a:pt x="34" y="134"/>
                    </a:cubicBezTo>
                    <a:cubicBezTo>
                      <a:pt x="22" y="145"/>
                      <a:pt x="22" y="167"/>
                      <a:pt x="12" y="178"/>
                    </a:cubicBezTo>
                    <a:lnTo>
                      <a:pt x="12" y="190"/>
                    </a:lnTo>
                    <a:cubicBezTo>
                      <a:pt x="0" y="234"/>
                      <a:pt x="0" y="267"/>
                      <a:pt x="12" y="301"/>
                    </a:cubicBezTo>
                    <a:cubicBezTo>
                      <a:pt x="12" y="312"/>
                      <a:pt x="22" y="323"/>
                      <a:pt x="22" y="334"/>
                    </a:cubicBezTo>
                    <a:lnTo>
                      <a:pt x="45" y="368"/>
                    </a:lnTo>
                    <a:cubicBezTo>
                      <a:pt x="56" y="378"/>
                      <a:pt x="56" y="390"/>
                      <a:pt x="67" y="401"/>
                    </a:cubicBezTo>
                    <a:cubicBezTo>
                      <a:pt x="78" y="401"/>
                      <a:pt x="78" y="412"/>
                      <a:pt x="78" y="412"/>
                    </a:cubicBezTo>
                    <a:cubicBezTo>
                      <a:pt x="89" y="434"/>
                      <a:pt x="111" y="445"/>
                      <a:pt x="123" y="457"/>
                    </a:cubicBezTo>
                    <a:lnTo>
                      <a:pt x="190" y="490"/>
                    </a:lnTo>
                    <a:lnTo>
                      <a:pt x="234" y="490"/>
                    </a:lnTo>
                    <a:cubicBezTo>
                      <a:pt x="245" y="479"/>
                      <a:pt x="245" y="457"/>
                      <a:pt x="234" y="445"/>
                    </a:cubicBezTo>
                    <a:cubicBezTo>
                      <a:pt x="212" y="434"/>
                      <a:pt x="200" y="423"/>
                      <a:pt x="190" y="412"/>
                    </a:cubicBezTo>
                    <a:cubicBezTo>
                      <a:pt x="178" y="401"/>
                      <a:pt x="167" y="390"/>
                      <a:pt x="156" y="390"/>
                    </a:cubicBezTo>
                    <a:lnTo>
                      <a:pt x="156" y="378"/>
                    </a:lnTo>
                    <a:lnTo>
                      <a:pt x="145" y="368"/>
                    </a:lnTo>
                    <a:lnTo>
                      <a:pt x="134" y="356"/>
                    </a:lnTo>
                    <a:lnTo>
                      <a:pt x="134" y="345"/>
                    </a:lnTo>
                    <a:lnTo>
                      <a:pt x="123" y="334"/>
                    </a:lnTo>
                    <a:lnTo>
                      <a:pt x="123" y="312"/>
                    </a:lnTo>
                    <a:lnTo>
                      <a:pt x="123" y="279"/>
                    </a:lnTo>
                    <a:cubicBezTo>
                      <a:pt x="123" y="267"/>
                      <a:pt x="134" y="256"/>
                      <a:pt x="134" y="245"/>
                    </a:cubicBezTo>
                    <a:cubicBezTo>
                      <a:pt x="145" y="212"/>
                      <a:pt x="167" y="190"/>
                      <a:pt x="200" y="178"/>
                    </a:cubicBezTo>
                    <a:cubicBezTo>
                      <a:pt x="212" y="167"/>
                      <a:pt x="212" y="145"/>
                      <a:pt x="200" y="134"/>
                    </a:cubicBezTo>
                    <a:cubicBezTo>
                      <a:pt x="234" y="123"/>
                      <a:pt x="256" y="101"/>
                      <a:pt x="289" y="89"/>
                    </a:cubicBezTo>
                    <a:lnTo>
                      <a:pt x="301" y="89"/>
                    </a:lnTo>
                    <a:cubicBezTo>
                      <a:pt x="323" y="89"/>
                      <a:pt x="334" y="67"/>
                      <a:pt x="334" y="45"/>
                    </a:cubicBezTo>
                    <a:cubicBezTo>
                      <a:pt x="323" y="34"/>
                      <a:pt x="301" y="22"/>
                      <a:pt x="289" y="22"/>
                    </a:cubicBezTo>
                    <a:cubicBezTo>
                      <a:pt x="289" y="12"/>
                      <a:pt x="279" y="12"/>
                      <a:pt x="279" y="12"/>
                    </a:cubicBezTo>
                    <a:cubicBezTo>
                      <a:pt x="256" y="12"/>
                      <a:pt x="245" y="0"/>
                      <a:pt x="2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9" name="Google Shape;18269;p24"/>
              <p:cNvSpPr/>
              <p:nvPr/>
            </p:nvSpPr>
            <p:spPr>
              <a:xfrm>
                <a:off x="3991778" y="1827005"/>
                <a:ext cx="42702" cy="44656"/>
              </a:xfrm>
              <a:custGeom>
                <a:avLst/>
                <a:gdLst/>
                <a:ahLst/>
                <a:cxnLst/>
                <a:rect l="l" t="t" r="r" b="b"/>
                <a:pathLst>
                  <a:path w="1224" h="1280" extrusionOk="0">
                    <a:moveTo>
                      <a:pt x="534" y="0"/>
                    </a:moveTo>
                    <a:cubicBezTo>
                      <a:pt x="478" y="12"/>
                      <a:pt x="434" y="23"/>
                      <a:pt x="401" y="56"/>
                    </a:cubicBezTo>
                    <a:cubicBezTo>
                      <a:pt x="345" y="101"/>
                      <a:pt x="312" y="156"/>
                      <a:pt x="300" y="212"/>
                    </a:cubicBezTo>
                    <a:cubicBezTo>
                      <a:pt x="290" y="234"/>
                      <a:pt x="290" y="257"/>
                      <a:pt x="290" y="267"/>
                    </a:cubicBezTo>
                    <a:lnTo>
                      <a:pt x="278" y="267"/>
                    </a:lnTo>
                    <a:cubicBezTo>
                      <a:pt x="256" y="257"/>
                      <a:pt x="234" y="257"/>
                      <a:pt x="211" y="257"/>
                    </a:cubicBezTo>
                    <a:lnTo>
                      <a:pt x="156" y="257"/>
                    </a:lnTo>
                    <a:cubicBezTo>
                      <a:pt x="134" y="267"/>
                      <a:pt x="122" y="279"/>
                      <a:pt x="112" y="289"/>
                    </a:cubicBezTo>
                    <a:cubicBezTo>
                      <a:pt x="89" y="301"/>
                      <a:pt x="67" y="312"/>
                      <a:pt x="56" y="334"/>
                    </a:cubicBezTo>
                    <a:cubicBezTo>
                      <a:pt x="33" y="368"/>
                      <a:pt x="23" y="401"/>
                      <a:pt x="11" y="445"/>
                    </a:cubicBezTo>
                    <a:cubicBezTo>
                      <a:pt x="0" y="467"/>
                      <a:pt x="0" y="490"/>
                      <a:pt x="0" y="501"/>
                    </a:cubicBezTo>
                    <a:lnTo>
                      <a:pt x="0" y="512"/>
                    </a:lnTo>
                    <a:cubicBezTo>
                      <a:pt x="0" y="534"/>
                      <a:pt x="0" y="556"/>
                      <a:pt x="11" y="568"/>
                    </a:cubicBezTo>
                    <a:cubicBezTo>
                      <a:pt x="11" y="601"/>
                      <a:pt x="33" y="645"/>
                      <a:pt x="56" y="679"/>
                    </a:cubicBezTo>
                    <a:cubicBezTo>
                      <a:pt x="67" y="690"/>
                      <a:pt x="78" y="701"/>
                      <a:pt x="100" y="712"/>
                    </a:cubicBezTo>
                    <a:cubicBezTo>
                      <a:pt x="112" y="724"/>
                      <a:pt x="122" y="734"/>
                      <a:pt x="145" y="734"/>
                    </a:cubicBezTo>
                    <a:cubicBezTo>
                      <a:pt x="167" y="757"/>
                      <a:pt x="178" y="757"/>
                      <a:pt x="201" y="768"/>
                    </a:cubicBezTo>
                    <a:cubicBezTo>
                      <a:pt x="189" y="801"/>
                      <a:pt x="201" y="813"/>
                      <a:pt x="201" y="846"/>
                    </a:cubicBezTo>
                    <a:cubicBezTo>
                      <a:pt x="201" y="868"/>
                      <a:pt x="211" y="879"/>
                      <a:pt x="211" y="902"/>
                    </a:cubicBezTo>
                    <a:cubicBezTo>
                      <a:pt x="223" y="902"/>
                      <a:pt x="223" y="912"/>
                      <a:pt x="223" y="912"/>
                    </a:cubicBezTo>
                    <a:cubicBezTo>
                      <a:pt x="234" y="935"/>
                      <a:pt x="245" y="946"/>
                      <a:pt x="256" y="968"/>
                    </a:cubicBezTo>
                    <a:lnTo>
                      <a:pt x="290" y="1001"/>
                    </a:lnTo>
                    <a:cubicBezTo>
                      <a:pt x="300" y="1013"/>
                      <a:pt x="312" y="1024"/>
                      <a:pt x="323" y="1024"/>
                    </a:cubicBezTo>
                    <a:cubicBezTo>
                      <a:pt x="334" y="1024"/>
                      <a:pt x="334" y="1035"/>
                      <a:pt x="345" y="1035"/>
                    </a:cubicBezTo>
                    <a:lnTo>
                      <a:pt x="389" y="1035"/>
                    </a:lnTo>
                    <a:cubicBezTo>
                      <a:pt x="401" y="1035"/>
                      <a:pt x="412" y="1024"/>
                      <a:pt x="423" y="1013"/>
                    </a:cubicBezTo>
                    <a:cubicBezTo>
                      <a:pt x="434" y="1013"/>
                      <a:pt x="434" y="1001"/>
                      <a:pt x="445" y="991"/>
                    </a:cubicBezTo>
                    <a:cubicBezTo>
                      <a:pt x="456" y="979"/>
                      <a:pt x="468" y="957"/>
                      <a:pt x="468" y="935"/>
                    </a:cubicBezTo>
                    <a:cubicBezTo>
                      <a:pt x="478" y="924"/>
                      <a:pt x="478" y="912"/>
                      <a:pt x="478" y="902"/>
                    </a:cubicBezTo>
                    <a:lnTo>
                      <a:pt x="490" y="912"/>
                    </a:lnTo>
                    <a:cubicBezTo>
                      <a:pt x="512" y="912"/>
                      <a:pt x="523" y="924"/>
                      <a:pt x="534" y="924"/>
                    </a:cubicBezTo>
                    <a:cubicBezTo>
                      <a:pt x="523" y="935"/>
                      <a:pt x="512" y="957"/>
                      <a:pt x="512" y="979"/>
                    </a:cubicBezTo>
                    <a:cubicBezTo>
                      <a:pt x="501" y="991"/>
                      <a:pt x="501" y="1001"/>
                      <a:pt x="501" y="1024"/>
                    </a:cubicBezTo>
                    <a:cubicBezTo>
                      <a:pt x="490" y="1057"/>
                      <a:pt x="490" y="1090"/>
                      <a:pt x="501" y="1124"/>
                    </a:cubicBezTo>
                    <a:cubicBezTo>
                      <a:pt x="501" y="1135"/>
                      <a:pt x="512" y="1157"/>
                      <a:pt x="512" y="1169"/>
                    </a:cubicBezTo>
                    <a:cubicBezTo>
                      <a:pt x="523" y="1179"/>
                      <a:pt x="523" y="1191"/>
                      <a:pt x="534" y="1202"/>
                    </a:cubicBezTo>
                    <a:cubicBezTo>
                      <a:pt x="534" y="1213"/>
                      <a:pt x="534" y="1213"/>
                      <a:pt x="545" y="1213"/>
                    </a:cubicBezTo>
                    <a:cubicBezTo>
                      <a:pt x="545" y="1224"/>
                      <a:pt x="557" y="1235"/>
                      <a:pt x="567" y="1246"/>
                    </a:cubicBezTo>
                    <a:lnTo>
                      <a:pt x="579" y="1246"/>
                    </a:lnTo>
                    <a:cubicBezTo>
                      <a:pt x="590" y="1258"/>
                      <a:pt x="601" y="1258"/>
                      <a:pt x="612" y="1268"/>
                    </a:cubicBezTo>
                    <a:lnTo>
                      <a:pt x="623" y="1268"/>
                    </a:lnTo>
                    <a:cubicBezTo>
                      <a:pt x="634" y="1280"/>
                      <a:pt x="646" y="1280"/>
                      <a:pt x="656" y="1280"/>
                    </a:cubicBezTo>
                    <a:lnTo>
                      <a:pt x="679" y="1280"/>
                    </a:lnTo>
                    <a:cubicBezTo>
                      <a:pt x="690" y="1268"/>
                      <a:pt x="701" y="1268"/>
                      <a:pt x="701" y="1268"/>
                    </a:cubicBezTo>
                    <a:lnTo>
                      <a:pt x="712" y="1268"/>
                    </a:lnTo>
                    <a:cubicBezTo>
                      <a:pt x="723" y="1258"/>
                      <a:pt x="735" y="1258"/>
                      <a:pt x="745" y="1246"/>
                    </a:cubicBezTo>
                    <a:lnTo>
                      <a:pt x="779" y="1213"/>
                    </a:lnTo>
                    <a:cubicBezTo>
                      <a:pt x="790" y="1202"/>
                      <a:pt x="801" y="1191"/>
                      <a:pt x="801" y="1169"/>
                    </a:cubicBezTo>
                    <a:cubicBezTo>
                      <a:pt x="824" y="1146"/>
                      <a:pt x="824" y="1102"/>
                      <a:pt x="824" y="1068"/>
                    </a:cubicBezTo>
                    <a:lnTo>
                      <a:pt x="824" y="1024"/>
                    </a:lnTo>
                    <a:lnTo>
                      <a:pt x="824" y="1013"/>
                    </a:lnTo>
                    <a:cubicBezTo>
                      <a:pt x="812" y="1001"/>
                      <a:pt x="812" y="991"/>
                      <a:pt x="812" y="968"/>
                    </a:cubicBezTo>
                    <a:lnTo>
                      <a:pt x="801" y="968"/>
                    </a:lnTo>
                    <a:cubicBezTo>
                      <a:pt x="801" y="957"/>
                      <a:pt x="790" y="935"/>
                      <a:pt x="779" y="935"/>
                    </a:cubicBezTo>
                    <a:lnTo>
                      <a:pt x="779" y="924"/>
                    </a:lnTo>
                    <a:lnTo>
                      <a:pt x="757" y="902"/>
                    </a:lnTo>
                    <a:cubicBezTo>
                      <a:pt x="757" y="902"/>
                      <a:pt x="745" y="902"/>
                      <a:pt x="745" y="890"/>
                    </a:cubicBezTo>
                    <a:cubicBezTo>
                      <a:pt x="735" y="890"/>
                      <a:pt x="723" y="879"/>
                      <a:pt x="712" y="879"/>
                    </a:cubicBezTo>
                    <a:lnTo>
                      <a:pt x="712" y="868"/>
                    </a:lnTo>
                    <a:cubicBezTo>
                      <a:pt x="712" y="868"/>
                      <a:pt x="712" y="857"/>
                      <a:pt x="723" y="857"/>
                    </a:cubicBezTo>
                    <a:cubicBezTo>
                      <a:pt x="735" y="846"/>
                      <a:pt x="735" y="835"/>
                      <a:pt x="745" y="823"/>
                    </a:cubicBezTo>
                    <a:cubicBezTo>
                      <a:pt x="767" y="790"/>
                      <a:pt x="779" y="757"/>
                      <a:pt x="790" y="712"/>
                    </a:cubicBezTo>
                    <a:cubicBezTo>
                      <a:pt x="801" y="679"/>
                      <a:pt x="801" y="657"/>
                      <a:pt x="801" y="635"/>
                    </a:cubicBezTo>
                    <a:lnTo>
                      <a:pt x="801" y="645"/>
                    </a:lnTo>
                    <a:lnTo>
                      <a:pt x="834" y="712"/>
                    </a:lnTo>
                    <a:cubicBezTo>
                      <a:pt x="846" y="724"/>
                      <a:pt x="856" y="734"/>
                      <a:pt x="879" y="746"/>
                    </a:cubicBezTo>
                    <a:cubicBezTo>
                      <a:pt x="879" y="757"/>
                      <a:pt x="879" y="757"/>
                      <a:pt x="890" y="757"/>
                    </a:cubicBezTo>
                    <a:cubicBezTo>
                      <a:pt x="901" y="768"/>
                      <a:pt x="923" y="779"/>
                      <a:pt x="935" y="790"/>
                    </a:cubicBezTo>
                    <a:lnTo>
                      <a:pt x="979" y="790"/>
                    </a:lnTo>
                    <a:cubicBezTo>
                      <a:pt x="987" y="794"/>
                      <a:pt x="995" y="795"/>
                      <a:pt x="1004" y="795"/>
                    </a:cubicBezTo>
                    <a:cubicBezTo>
                      <a:pt x="1021" y="795"/>
                      <a:pt x="1038" y="790"/>
                      <a:pt x="1046" y="790"/>
                    </a:cubicBezTo>
                    <a:lnTo>
                      <a:pt x="1113" y="757"/>
                    </a:lnTo>
                    <a:cubicBezTo>
                      <a:pt x="1113" y="757"/>
                      <a:pt x="1123" y="757"/>
                      <a:pt x="1123" y="746"/>
                    </a:cubicBezTo>
                    <a:lnTo>
                      <a:pt x="1157" y="712"/>
                    </a:lnTo>
                    <a:lnTo>
                      <a:pt x="1168" y="712"/>
                    </a:lnTo>
                    <a:cubicBezTo>
                      <a:pt x="1190" y="679"/>
                      <a:pt x="1202" y="645"/>
                      <a:pt x="1212" y="601"/>
                    </a:cubicBezTo>
                    <a:lnTo>
                      <a:pt x="1212" y="590"/>
                    </a:lnTo>
                    <a:lnTo>
                      <a:pt x="1212" y="579"/>
                    </a:lnTo>
                    <a:cubicBezTo>
                      <a:pt x="1224" y="534"/>
                      <a:pt x="1224" y="501"/>
                      <a:pt x="1212" y="457"/>
                    </a:cubicBezTo>
                    <a:cubicBezTo>
                      <a:pt x="1212" y="423"/>
                      <a:pt x="1190" y="390"/>
                      <a:pt x="1168" y="356"/>
                    </a:cubicBezTo>
                    <a:cubicBezTo>
                      <a:pt x="1146" y="323"/>
                      <a:pt x="1113" y="289"/>
                      <a:pt x="1068" y="279"/>
                    </a:cubicBezTo>
                    <a:lnTo>
                      <a:pt x="1057" y="279"/>
                    </a:lnTo>
                    <a:cubicBezTo>
                      <a:pt x="1046" y="279"/>
                      <a:pt x="1024" y="267"/>
                      <a:pt x="1012" y="267"/>
                    </a:cubicBezTo>
                    <a:cubicBezTo>
                      <a:pt x="990" y="267"/>
                      <a:pt x="968" y="279"/>
                      <a:pt x="945" y="279"/>
                    </a:cubicBezTo>
                    <a:cubicBezTo>
                      <a:pt x="923" y="279"/>
                      <a:pt x="913" y="289"/>
                      <a:pt x="901" y="301"/>
                    </a:cubicBezTo>
                    <a:cubicBezTo>
                      <a:pt x="890" y="301"/>
                      <a:pt x="879" y="312"/>
                      <a:pt x="879" y="312"/>
                    </a:cubicBezTo>
                    <a:lnTo>
                      <a:pt x="856" y="334"/>
                    </a:lnTo>
                    <a:cubicBezTo>
                      <a:pt x="846" y="334"/>
                      <a:pt x="834" y="323"/>
                      <a:pt x="834" y="312"/>
                    </a:cubicBezTo>
                    <a:cubicBezTo>
                      <a:pt x="824" y="312"/>
                      <a:pt x="812" y="301"/>
                      <a:pt x="812" y="301"/>
                    </a:cubicBezTo>
                    <a:lnTo>
                      <a:pt x="801" y="301"/>
                    </a:lnTo>
                    <a:cubicBezTo>
                      <a:pt x="801" y="289"/>
                      <a:pt x="790" y="289"/>
                      <a:pt x="779" y="279"/>
                    </a:cubicBezTo>
                    <a:cubicBezTo>
                      <a:pt x="779" y="257"/>
                      <a:pt x="779" y="234"/>
                      <a:pt x="767" y="212"/>
                    </a:cubicBezTo>
                    <a:cubicBezTo>
                      <a:pt x="767" y="178"/>
                      <a:pt x="745" y="134"/>
                      <a:pt x="723" y="101"/>
                    </a:cubicBezTo>
                    <a:cubicBezTo>
                      <a:pt x="723" y="101"/>
                      <a:pt x="712" y="89"/>
                      <a:pt x="712" y="79"/>
                    </a:cubicBezTo>
                    <a:cubicBezTo>
                      <a:pt x="690" y="67"/>
                      <a:pt x="679" y="56"/>
                      <a:pt x="668" y="45"/>
                    </a:cubicBezTo>
                    <a:cubicBezTo>
                      <a:pt x="646" y="34"/>
                      <a:pt x="623" y="12"/>
                      <a:pt x="601" y="12"/>
                    </a:cubicBezTo>
                    <a:cubicBezTo>
                      <a:pt x="579" y="12"/>
                      <a:pt x="557" y="0"/>
                      <a:pt x="53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0" name="Google Shape;18270;p24"/>
              <p:cNvSpPr/>
              <p:nvPr/>
            </p:nvSpPr>
            <p:spPr>
              <a:xfrm>
                <a:off x="4009641" y="1856451"/>
                <a:ext cx="8931" cy="10571"/>
              </a:xfrm>
              <a:custGeom>
                <a:avLst/>
                <a:gdLst/>
                <a:ahLst/>
                <a:cxnLst/>
                <a:rect l="l" t="t" r="r" b="b"/>
                <a:pathLst>
                  <a:path w="256" h="303" extrusionOk="0">
                    <a:moveTo>
                      <a:pt x="131" y="1"/>
                    </a:moveTo>
                    <a:cubicBezTo>
                      <a:pt x="116" y="1"/>
                      <a:pt x="102" y="5"/>
                      <a:pt x="89" y="13"/>
                    </a:cubicBezTo>
                    <a:cubicBezTo>
                      <a:pt x="55" y="24"/>
                      <a:pt x="33" y="35"/>
                      <a:pt x="22" y="68"/>
                    </a:cubicBezTo>
                    <a:lnTo>
                      <a:pt x="11" y="68"/>
                    </a:lnTo>
                    <a:lnTo>
                      <a:pt x="11" y="80"/>
                    </a:lnTo>
                    <a:lnTo>
                      <a:pt x="22" y="80"/>
                    </a:lnTo>
                    <a:cubicBezTo>
                      <a:pt x="11" y="91"/>
                      <a:pt x="11" y="113"/>
                      <a:pt x="0" y="124"/>
                    </a:cubicBezTo>
                    <a:cubicBezTo>
                      <a:pt x="0" y="147"/>
                      <a:pt x="0" y="157"/>
                      <a:pt x="11" y="180"/>
                    </a:cubicBezTo>
                    <a:lnTo>
                      <a:pt x="11" y="191"/>
                    </a:lnTo>
                    <a:lnTo>
                      <a:pt x="11" y="236"/>
                    </a:lnTo>
                    <a:cubicBezTo>
                      <a:pt x="11" y="258"/>
                      <a:pt x="22" y="280"/>
                      <a:pt x="33" y="291"/>
                    </a:cubicBezTo>
                    <a:cubicBezTo>
                      <a:pt x="33" y="302"/>
                      <a:pt x="45" y="302"/>
                      <a:pt x="55" y="302"/>
                    </a:cubicBezTo>
                    <a:cubicBezTo>
                      <a:pt x="67" y="291"/>
                      <a:pt x="67" y="280"/>
                      <a:pt x="78" y="269"/>
                    </a:cubicBezTo>
                    <a:lnTo>
                      <a:pt x="78" y="258"/>
                    </a:lnTo>
                    <a:lnTo>
                      <a:pt x="78" y="236"/>
                    </a:lnTo>
                    <a:lnTo>
                      <a:pt x="78" y="224"/>
                    </a:lnTo>
                    <a:lnTo>
                      <a:pt x="78" y="213"/>
                    </a:lnTo>
                    <a:lnTo>
                      <a:pt x="89" y="202"/>
                    </a:lnTo>
                    <a:lnTo>
                      <a:pt x="89" y="191"/>
                    </a:lnTo>
                    <a:lnTo>
                      <a:pt x="100" y="180"/>
                    </a:lnTo>
                    <a:lnTo>
                      <a:pt x="100" y="169"/>
                    </a:lnTo>
                    <a:lnTo>
                      <a:pt x="122" y="169"/>
                    </a:lnTo>
                    <a:lnTo>
                      <a:pt x="122" y="157"/>
                    </a:lnTo>
                    <a:cubicBezTo>
                      <a:pt x="134" y="157"/>
                      <a:pt x="144" y="147"/>
                      <a:pt x="156" y="147"/>
                    </a:cubicBezTo>
                    <a:lnTo>
                      <a:pt x="200" y="147"/>
                    </a:lnTo>
                    <a:lnTo>
                      <a:pt x="211" y="157"/>
                    </a:lnTo>
                    <a:cubicBezTo>
                      <a:pt x="233" y="157"/>
                      <a:pt x="245" y="147"/>
                      <a:pt x="255" y="124"/>
                    </a:cubicBezTo>
                    <a:cubicBezTo>
                      <a:pt x="255" y="113"/>
                      <a:pt x="245" y="102"/>
                      <a:pt x="233" y="91"/>
                    </a:cubicBezTo>
                    <a:cubicBezTo>
                      <a:pt x="245" y="80"/>
                      <a:pt x="245" y="68"/>
                      <a:pt x="245" y="58"/>
                    </a:cubicBezTo>
                    <a:cubicBezTo>
                      <a:pt x="245" y="58"/>
                      <a:pt x="233" y="58"/>
                      <a:pt x="233" y="46"/>
                    </a:cubicBezTo>
                    <a:cubicBezTo>
                      <a:pt x="223" y="46"/>
                      <a:pt x="211" y="35"/>
                      <a:pt x="200" y="35"/>
                    </a:cubicBezTo>
                    <a:lnTo>
                      <a:pt x="200" y="24"/>
                    </a:lnTo>
                    <a:cubicBezTo>
                      <a:pt x="180" y="10"/>
                      <a:pt x="155" y="1"/>
                      <a:pt x="13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1" name="Google Shape;18271;p24"/>
              <p:cNvSpPr/>
              <p:nvPr/>
            </p:nvSpPr>
            <p:spPr>
              <a:xfrm>
                <a:off x="3997988" y="1832064"/>
                <a:ext cx="29515" cy="29515"/>
              </a:xfrm>
              <a:custGeom>
                <a:avLst/>
                <a:gdLst/>
                <a:ahLst/>
                <a:cxnLst/>
                <a:rect l="l" t="t" r="r" b="b"/>
                <a:pathLst>
                  <a:path w="846" h="846" extrusionOk="0">
                    <a:moveTo>
                      <a:pt x="545" y="0"/>
                    </a:moveTo>
                    <a:cubicBezTo>
                      <a:pt x="534" y="0"/>
                      <a:pt x="523" y="0"/>
                      <a:pt x="523" y="11"/>
                    </a:cubicBezTo>
                    <a:cubicBezTo>
                      <a:pt x="501" y="89"/>
                      <a:pt x="490" y="167"/>
                      <a:pt x="434" y="223"/>
                    </a:cubicBezTo>
                    <a:cubicBezTo>
                      <a:pt x="412" y="245"/>
                      <a:pt x="379" y="256"/>
                      <a:pt x="345" y="256"/>
                    </a:cubicBezTo>
                    <a:cubicBezTo>
                      <a:pt x="312" y="256"/>
                      <a:pt x="278" y="256"/>
                      <a:pt x="256" y="245"/>
                    </a:cubicBezTo>
                    <a:cubicBezTo>
                      <a:pt x="256" y="233"/>
                      <a:pt x="245" y="233"/>
                      <a:pt x="245" y="233"/>
                    </a:cubicBezTo>
                    <a:lnTo>
                      <a:pt x="223" y="233"/>
                    </a:lnTo>
                    <a:cubicBezTo>
                      <a:pt x="223" y="211"/>
                      <a:pt x="211" y="189"/>
                      <a:pt x="189" y="167"/>
                    </a:cubicBezTo>
                    <a:cubicBezTo>
                      <a:pt x="178" y="144"/>
                      <a:pt x="167" y="134"/>
                      <a:pt x="156" y="122"/>
                    </a:cubicBezTo>
                    <a:cubicBezTo>
                      <a:pt x="147" y="113"/>
                      <a:pt x="139" y="110"/>
                      <a:pt x="133" y="110"/>
                    </a:cubicBezTo>
                    <a:cubicBezTo>
                      <a:pt x="124" y="110"/>
                      <a:pt x="118" y="116"/>
                      <a:pt x="112" y="122"/>
                    </a:cubicBezTo>
                    <a:lnTo>
                      <a:pt x="112" y="134"/>
                    </a:lnTo>
                    <a:cubicBezTo>
                      <a:pt x="100" y="122"/>
                      <a:pt x="89" y="122"/>
                      <a:pt x="78" y="112"/>
                    </a:cubicBezTo>
                    <a:lnTo>
                      <a:pt x="67" y="112"/>
                    </a:lnTo>
                    <a:cubicBezTo>
                      <a:pt x="56" y="112"/>
                      <a:pt x="56" y="144"/>
                      <a:pt x="67" y="144"/>
                    </a:cubicBezTo>
                    <a:cubicBezTo>
                      <a:pt x="89" y="156"/>
                      <a:pt x="100" y="167"/>
                      <a:pt x="122" y="189"/>
                    </a:cubicBezTo>
                    <a:cubicBezTo>
                      <a:pt x="122" y="201"/>
                      <a:pt x="134" y="201"/>
                      <a:pt x="134" y="211"/>
                    </a:cubicBezTo>
                    <a:cubicBezTo>
                      <a:pt x="156" y="245"/>
                      <a:pt x="167" y="278"/>
                      <a:pt x="167" y="312"/>
                    </a:cubicBezTo>
                    <a:cubicBezTo>
                      <a:pt x="167" y="367"/>
                      <a:pt x="134" y="411"/>
                      <a:pt x="100" y="445"/>
                    </a:cubicBezTo>
                    <a:cubicBezTo>
                      <a:pt x="100" y="445"/>
                      <a:pt x="89" y="456"/>
                      <a:pt x="89" y="467"/>
                    </a:cubicBezTo>
                    <a:lnTo>
                      <a:pt x="78" y="467"/>
                    </a:lnTo>
                    <a:cubicBezTo>
                      <a:pt x="78" y="478"/>
                      <a:pt x="67" y="478"/>
                      <a:pt x="67" y="478"/>
                    </a:cubicBezTo>
                    <a:cubicBezTo>
                      <a:pt x="56" y="478"/>
                      <a:pt x="56" y="478"/>
                      <a:pt x="45" y="490"/>
                    </a:cubicBezTo>
                    <a:lnTo>
                      <a:pt x="33" y="490"/>
                    </a:lnTo>
                    <a:cubicBezTo>
                      <a:pt x="23" y="490"/>
                      <a:pt x="11" y="500"/>
                      <a:pt x="11" y="512"/>
                    </a:cubicBezTo>
                    <a:cubicBezTo>
                      <a:pt x="0" y="534"/>
                      <a:pt x="0" y="556"/>
                      <a:pt x="23" y="567"/>
                    </a:cubicBezTo>
                    <a:lnTo>
                      <a:pt x="45" y="567"/>
                    </a:lnTo>
                    <a:lnTo>
                      <a:pt x="33" y="579"/>
                    </a:lnTo>
                    <a:cubicBezTo>
                      <a:pt x="23" y="589"/>
                      <a:pt x="23" y="601"/>
                      <a:pt x="11" y="623"/>
                    </a:cubicBezTo>
                    <a:lnTo>
                      <a:pt x="23" y="623"/>
                    </a:lnTo>
                    <a:cubicBezTo>
                      <a:pt x="11" y="656"/>
                      <a:pt x="23" y="668"/>
                      <a:pt x="23" y="701"/>
                    </a:cubicBezTo>
                    <a:cubicBezTo>
                      <a:pt x="23" y="723"/>
                      <a:pt x="33" y="734"/>
                      <a:pt x="33" y="757"/>
                    </a:cubicBezTo>
                    <a:cubicBezTo>
                      <a:pt x="45" y="757"/>
                      <a:pt x="45" y="767"/>
                      <a:pt x="45" y="767"/>
                    </a:cubicBezTo>
                    <a:cubicBezTo>
                      <a:pt x="56" y="790"/>
                      <a:pt x="67" y="801"/>
                      <a:pt x="78" y="823"/>
                    </a:cubicBezTo>
                    <a:lnTo>
                      <a:pt x="100" y="846"/>
                    </a:lnTo>
                    <a:cubicBezTo>
                      <a:pt x="112" y="846"/>
                      <a:pt x="122" y="846"/>
                      <a:pt x="122" y="834"/>
                    </a:cubicBezTo>
                    <a:cubicBezTo>
                      <a:pt x="134" y="823"/>
                      <a:pt x="134" y="801"/>
                      <a:pt x="134" y="790"/>
                    </a:cubicBezTo>
                    <a:cubicBezTo>
                      <a:pt x="122" y="779"/>
                      <a:pt x="112" y="757"/>
                      <a:pt x="112" y="745"/>
                    </a:cubicBezTo>
                    <a:cubicBezTo>
                      <a:pt x="112" y="734"/>
                      <a:pt x="112" y="734"/>
                      <a:pt x="100" y="734"/>
                    </a:cubicBezTo>
                    <a:lnTo>
                      <a:pt x="100" y="723"/>
                    </a:lnTo>
                    <a:lnTo>
                      <a:pt x="100" y="712"/>
                    </a:lnTo>
                    <a:lnTo>
                      <a:pt x="100" y="701"/>
                    </a:lnTo>
                    <a:cubicBezTo>
                      <a:pt x="112" y="701"/>
                      <a:pt x="122" y="701"/>
                      <a:pt x="134" y="678"/>
                    </a:cubicBezTo>
                    <a:cubicBezTo>
                      <a:pt x="145" y="668"/>
                      <a:pt x="145" y="656"/>
                      <a:pt x="145" y="645"/>
                    </a:cubicBezTo>
                    <a:lnTo>
                      <a:pt x="145" y="623"/>
                    </a:lnTo>
                    <a:lnTo>
                      <a:pt x="145" y="612"/>
                    </a:lnTo>
                    <a:cubicBezTo>
                      <a:pt x="156" y="601"/>
                      <a:pt x="178" y="589"/>
                      <a:pt x="189" y="589"/>
                    </a:cubicBezTo>
                    <a:lnTo>
                      <a:pt x="201" y="589"/>
                    </a:lnTo>
                    <a:lnTo>
                      <a:pt x="211" y="601"/>
                    </a:lnTo>
                    <a:cubicBezTo>
                      <a:pt x="223" y="612"/>
                      <a:pt x="234" y="612"/>
                      <a:pt x="245" y="623"/>
                    </a:cubicBezTo>
                    <a:cubicBezTo>
                      <a:pt x="248" y="626"/>
                      <a:pt x="251" y="628"/>
                      <a:pt x="255" y="628"/>
                    </a:cubicBezTo>
                    <a:cubicBezTo>
                      <a:pt x="262" y="628"/>
                      <a:pt x="270" y="620"/>
                      <a:pt x="278" y="612"/>
                    </a:cubicBezTo>
                    <a:lnTo>
                      <a:pt x="278" y="579"/>
                    </a:lnTo>
                    <a:cubicBezTo>
                      <a:pt x="290" y="579"/>
                      <a:pt x="290" y="589"/>
                      <a:pt x="300" y="601"/>
                    </a:cubicBezTo>
                    <a:cubicBezTo>
                      <a:pt x="312" y="601"/>
                      <a:pt x="323" y="601"/>
                      <a:pt x="334" y="589"/>
                    </a:cubicBezTo>
                    <a:cubicBezTo>
                      <a:pt x="334" y="589"/>
                      <a:pt x="339" y="595"/>
                      <a:pt x="345" y="595"/>
                    </a:cubicBezTo>
                    <a:cubicBezTo>
                      <a:pt x="349" y="595"/>
                      <a:pt x="353" y="593"/>
                      <a:pt x="356" y="589"/>
                    </a:cubicBezTo>
                    <a:lnTo>
                      <a:pt x="356" y="601"/>
                    </a:lnTo>
                    <a:cubicBezTo>
                      <a:pt x="356" y="612"/>
                      <a:pt x="379" y="623"/>
                      <a:pt x="389" y="623"/>
                    </a:cubicBezTo>
                    <a:cubicBezTo>
                      <a:pt x="401" y="612"/>
                      <a:pt x="412" y="601"/>
                      <a:pt x="412" y="579"/>
                    </a:cubicBezTo>
                    <a:lnTo>
                      <a:pt x="412" y="567"/>
                    </a:lnTo>
                    <a:lnTo>
                      <a:pt x="412" y="534"/>
                    </a:lnTo>
                    <a:lnTo>
                      <a:pt x="412" y="523"/>
                    </a:lnTo>
                    <a:cubicBezTo>
                      <a:pt x="412" y="512"/>
                      <a:pt x="423" y="500"/>
                      <a:pt x="423" y="500"/>
                    </a:cubicBezTo>
                    <a:lnTo>
                      <a:pt x="423" y="490"/>
                    </a:lnTo>
                    <a:lnTo>
                      <a:pt x="423" y="478"/>
                    </a:lnTo>
                    <a:cubicBezTo>
                      <a:pt x="434" y="478"/>
                      <a:pt x="434" y="467"/>
                      <a:pt x="434" y="467"/>
                    </a:cubicBezTo>
                    <a:cubicBezTo>
                      <a:pt x="434" y="456"/>
                      <a:pt x="445" y="456"/>
                      <a:pt x="434" y="456"/>
                    </a:cubicBezTo>
                    <a:cubicBezTo>
                      <a:pt x="445" y="456"/>
                      <a:pt x="445" y="445"/>
                      <a:pt x="445" y="445"/>
                    </a:cubicBezTo>
                    <a:cubicBezTo>
                      <a:pt x="445" y="445"/>
                      <a:pt x="456" y="434"/>
                      <a:pt x="456" y="423"/>
                    </a:cubicBezTo>
                    <a:cubicBezTo>
                      <a:pt x="478" y="411"/>
                      <a:pt x="501" y="389"/>
                      <a:pt x="523" y="378"/>
                    </a:cubicBezTo>
                    <a:cubicBezTo>
                      <a:pt x="545" y="367"/>
                      <a:pt x="579" y="356"/>
                      <a:pt x="612" y="356"/>
                    </a:cubicBezTo>
                    <a:cubicBezTo>
                      <a:pt x="601" y="401"/>
                      <a:pt x="601" y="445"/>
                      <a:pt x="612" y="490"/>
                    </a:cubicBezTo>
                    <a:lnTo>
                      <a:pt x="612" y="523"/>
                    </a:lnTo>
                    <a:lnTo>
                      <a:pt x="612" y="534"/>
                    </a:lnTo>
                    <a:cubicBezTo>
                      <a:pt x="623" y="523"/>
                      <a:pt x="623" y="500"/>
                      <a:pt x="623" y="490"/>
                    </a:cubicBezTo>
                    <a:lnTo>
                      <a:pt x="623" y="500"/>
                    </a:lnTo>
                    <a:lnTo>
                      <a:pt x="656" y="567"/>
                    </a:lnTo>
                    <a:cubicBezTo>
                      <a:pt x="668" y="579"/>
                      <a:pt x="678" y="589"/>
                      <a:pt x="701" y="601"/>
                    </a:cubicBezTo>
                    <a:cubicBezTo>
                      <a:pt x="701" y="612"/>
                      <a:pt x="701" y="612"/>
                      <a:pt x="712" y="612"/>
                    </a:cubicBezTo>
                    <a:lnTo>
                      <a:pt x="723" y="601"/>
                    </a:lnTo>
                    <a:cubicBezTo>
                      <a:pt x="735" y="601"/>
                      <a:pt x="745" y="589"/>
                      <a:pt x="745" y="579"/>
                    </a:cubicBezTo>
                    <a:cubicBezTo>
                      <a:pt x="757" y="567"/>
                      <a:pt x="757" y="556"/>
                      <a:pt x="745" y="545"/>
                    </a:cubicBezTo>
                    <a:cubicBezTo>
                      <a:pt x="757" y="545"/>
                      <a:pt x="757" y="523"/>
                      <a:pt x="745" y="523"/>
                    </a:cubicBezTo>
                    <a:cubicBezTo>
                      <a:pt x="723" y="467"/>
                      <a:pt x="712" y="411"/>
                      <a:pt x="723" y="356"/>
                    </a:cubicBezTo>
                    <a:cubicBezTo>
                      <a:pt x="735" y="334"/>
                      <a:pt x="745" y="300"/>
                      <a:pt x="757" y="278"/>
                    </a:cubicBezTo>
                    <a:lnTo>
                      <a:pt x="790" y="245"/>
                    </a:lnTo>
                    <a:cubicBezTo>
                      <a:pt x="801" y="233"/>
                      <a:pt x="812" y="233"/>
                      <a:pt x="823" y="233"/>
                    </a:cubicBezTo>
                    <a:cubicBezTo>
                      <a:pt x="846" y="223"/>
                      <a:pt x="846" y="201"/>
                      <a:pt x="834" y="189"/>
                    </a:cubicBezTo>
                    <a:cubicBezTo>
                      <a:pt x="823" y="189"/>
                      <a:pt x="812" y="189"/>
                      <a:pt x="801" y="178"/>
                    </a:cubicBezTo>
                    <a:cubicBezTo>
                      <a:pt x="812" y="178"/>
                      <a:pt x="812" y="167"/>
                      <a:pt x="812" y="156"/>
                    </a:cubicBezTo>
                    <a:lnTo>
                      <a:pt x="812" y="144"/>
                    </a:lnTo>
                    <a:cubicBezTo>
                      <a:pt x="823" y="144"/>
                      <a:pt x="823" y="144"/>
                      <a:pt x="823" y="134"/>
                    </a:cubicBezTo>
                    <a:cubicBezTo>
                      <a:pt x="812" y="134"/>
                      <a:pt x="812" y="134"/>
                      <a:pt x="812" y="122"/>
                    </a:cubicBezTo>
                    <a:cubicBezTo>
                      <a:pt x="801" y="122"/>
                      <a:pt x="779" y="134"/>
                      <a:pt x="767" y="134"/>
                    </a:cubicBezTo>
                    <a:cubicBezTo>
                      <a:pt x="745" y="134"/>
                      <a:pt x="735" y="144"/>
                      <a:pt x="723" y="156"/>
                    </a:cubicBezTo>
                    <a:cubicBezTo>
                      <a:pt x="712" y="156"/>
                      <a:pt x="701" y="167"/>
                      <a:pt x="701" y="167"/>
                    </a:cubicBezTo>
                    <a:lnTo>
                      <a:pt x="678" y="189"/>
                    </a:lnTo>
                    <a:cubicBezTo>
                      <a:pt x="668" y="189"/>
                      <a:pt x="656" y="178"/>
                      <a:pt x="656" y="167"/>
                    </a:cubicBezTo>
                    <a:cubicBezTo>
                      <a:pt x="646" y="167"/>
                      <a:pt x="634" y="156"/>
                      <a:pt x="634" y="156"/>
                    </a:cubicBezTo>
                    <a:lnTo>
                      <a:pt x="623" y="156"/>
                    </a:lnTo>
                    <a:cubicBezTo>
                      <a:pt x="612" y="144"/>
                      <a:pt x="601" y="144"/>
                      <a:pt x="579" y="144"/>
                    </a:cubicBezTo>
                    <a:lnTo>
                      <a:pt x="579" y="112"/>
                    </a:lnTo>
                    <a:cubicBezTo>
                      <a:pt x="579" y="100"/>
                      <a:pt x="567" y="100"/>
                      <a:pt x="567" y="100"/>
                    </a:cubicBezTo>
                    <a:cubicBezTo>
                      <a:pt x="557" y="100"/>
                      <a:pt x="557" y="100"/>
                      <a:pt x="557" y="112"/>
                    </a:cubicBezTo>
                    <a:cubicBezTo>
                      <a:pt x="557" y="100"/>
                      <a:pt x="545" y="89"/>
                      <a:pt x="545" y="89"/>
                    </a:cubicBezTo>
                    <a:cubicBezTo>
                      <a:pt x="545" y="67"/>
                      <a:pt x="545" y="45"/>
                      <a:pt x="557" y="23"/>
                    </a:cubicBezTo>
                    <a:cubicBezTo>
                      <a:pt x="557" y="11"/>
                      <a:pt x="557" y="0"/>
                      <a:pt x="54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2" name="Google Shape;18272;p24"/>
              <p:cNvSpPr/>
              <p:nvPr/>
            </p:nvSpPr>
            <p:spPr>
              <a:xfrm>
                <a:off x="4149334" y="1849334"/>
                <a:ext cx="12420" cy="14967"/>
              </a:xfrm>
              <a:custGeom>
                <a:avLst/>
                <a:gdLst/>
                <a:ahLst/>
                <a:cxnLst/>
                <a:rect l="l" t="t" r="r" b="b"/>
                <a:pathLst>
                  <a:path w="356" h="429" extrusionOk="0">
                    <a:moveTo>
                      <a:pt x="156" y="1"/>
                    </a:moveTo>
                    <a:cubicBezTo>
                      <a:pt x="141" y="1"/>
                      <a:pt x="126" y="5"/>
                      <a:pt x="111" y="5"/>
                    </a:cubicBezTo>
                    <a:lnTo>
                      <a:pt x="100" y="17"/>
                    </a:lnTo>
                    <a:cubicBezTo>
                      <a:pt x="100" y="17"/>
                      <a:pt x="89" y="17"/>
                      <a:pt x="78" y="28"/>
                    </a:cubicBezTo>
                    <a:cubicBezTo>
                      <a:pt x="67" y="28"/>
                      <a:pt x="55" y="39"/>
                      <a:pt x="55" y="50"/>
                    </a:cubicBezTo>
                    <a:cubicBezTo>
                      <a:pt x="45" y="61"/>
                      <a:pt x="33" y="61"/>
                      <a:pt x="33" y="72"/>
                    </a:cubicBezTo>
                    <a:cubicBezTo>
                      <a:pt x="22" y="84"/>
                      <a:pt x="11" y="94"/>
                      <a:pt x="11" y="117"/>
                    </a:cubicBezTo>
                    <a:cubicBezTo>
                      <a:pt x="11" y="128"/>
                      <a:pt x="0" y="128"/>
                      <a:pt x="0" y="139"/>
                    </a:cubicBezTo>
                    <a:lnTo>
                      <a:pt x="0" y="173"/>
                    </a:lnTo>
                    <a:cubicBezTo>
                      <a:pt x="0" y="195"/>
                      <a:pt x="0" y="217"/>
                      <a:pt x="11" y="239"/>
                    </a:cubicBezTo>
                    <a:cubicBezTo>
                      <a:pt x="22" y="250"/>
                      <a:pt x="22" y="262"/>
                      <a:pt x="33" y="262"/>
                    </a:cubicBezTo>
                    <a:lnTo>
                      <a:pt x="33" y="284"/>
                    </a:lnTo>
                    <a:cubicBezTo>
                      <a:pt x="33" y="295"/>
                      <a:pt x="33" y="306"/>
                      <a:pt x="45" y="317"/>
                    </a:cubicBezTo>
                    <a:cubicBezTo>
                      <a:pt x="45" y="317"/>
                      <a:pt x="45" y="328"/>
                      <a:pt x="55" y="339"/>
                    </a:cubicBezTo>
                    <a:cubicBezTo>
                      <a:pt x="67" y="361"/>
                      <a:pt x="78" y="384"/>
                      <a:pt x="100" y="395"/>
                    </a:cubicBezTo>
                    <a:cubicBezTo>
                      <a:pt x="100" y="406"/>
                      <a:pt x="122" y="406"/>
                      <a:pt x="122" y="417"/>
                    </a:cubicBezTo>
                    <a:lnTo>
                      <a:pt x="144" y="417"/>
                    </a:lnTo>
                    <a:cubicBezTo>
                      <a:pt x="156" y="428"/>
                      <a:pt x="166" y="428"/>
                      <a:pt x="178" y="428"/>
                    </a:cubicBezTo>
                    <a:lnTo>
                      <a:pt x="189" y="428"/>
                    </a:lnTo>
                    <a:cubicBezTo>
                      <a:pt x="200" y="428"/>
                      <a:pt x="211" y="428"/>
                      <a:pt x="223" y="417"/>
                    </a:cubicBezTo>
                    <a:lnTo>
                      <a:pt x="233" y="417"/>
                    </a:lnTo>
                    <a:cubicBezTo>
                      <a:pt x="245" y="417"/>
                      <a:pt x="255" y="406"/>
                      <a:pt x="255" y="406"/>
                    </a:cubicBezTo>
                    <a:cubicBezTo>
                      <a:pt x="267" y="406"/>
                      <a:pt x="278" y="395"/>
                      <a:pt x="278" y="395"/>
                    </a:cubicBezTo>
                    <a:lnTo>
                      <a:pt x="312" y="361"/>
                    </a:lnTo>
                    <a:lnTo>
                      <a:pt x="322" y="351"/>
                    </a:lnTo>
                    <a:cubicBezTo>
                      <a:pt x="334" y="328"/>
                      <a:pt x="344" y="306"/>
                      <a:pt x="356" y="272"/>
                    </a:cubicBezTo>
                    <a:cubicBezTo>
                      <a:pt x="356" y="228"/>
                      <a:pt x="356" y="173"/>
                      <a:pt x="334" y="117"/>
                    </a:cubicBezTo>
                    <a:cubicBezTo>
                      <a:pt x="322" y="106"/>
                      <a:pt x="322" y="94"/>
                      <a:pt x="312" y="84"/>
                    </a:cubicBezTo>
                    <a:lnTo>
                      <a:pt x="300" y="72"/>
                    </a:lnTo>
                    <a:cubicBezTo>
                      <a:pt x="289" y="61"/>
                      <a:pt x="278" y="39"/>
                      <a:pt x="255" y="28"/>
                    </a:cubicBezTo>
                    <a:cubicBezTo>
                      <a:pt x="245" y="28"/>
                      <a:pt x="233" y="17"/>
                      <a:pt x="223" y="5"/>
                    </a:cubicBezTo>
                    <a:lnTo>
                      <a:pt x="178" y="5"/>
                    </a:lnTo>
                    <a:cubicBezTo>
                      <a:pt x="171" y="2"/>
                      <a:pt x="163" y="1"/>
                      <a:pt x="15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3" name="Google Shape;18273;p24"/>
              <p:cNvSpPr/>
              <p:nvPr/>
            </p:nvSpPr>
            <p:spPr>
              <a:xfrm>
                <a:off x="4149334" y="1849892"/>
                <a:ext cx="8164" cy="13920"/>
              </a:xfrm>
              <a:custGeom>
                <a:avLst/>
                <a:gdLst/>
                <a:ahLst/>
                <a:cxnLst/>
                <a:rect l="l" t="t" r="r" b="b"/>
                <a:pathLst>
                  <a:path w="234" h="399" extrusionOk="0">
                    <a:moveTo>
                      <a:pt x="100" y="1"/>
                    </a:moveTo>
                    <a:cubicBezTo>
                      <a:pt x="67" y="12"/>
                      <a:pt x="33" y="45"/>
                      <a:pt x="22" y="78"/>
                    </a:cubicBezTo>
                    <a:cubicBezTo>
                      <a:pt x="11" y="101"/>
                      <a:pt x="0" y="112"/>
                      <a:pt x="0" y="134"/>
                    </a:cubicBezTo>
                    <a:lnTo>
                      <a:pt x="0" y="157"/>
                    </a:lnTo>
                    <a:cubicBezTo>
                      <a:pt x="0" y="179"/>
                      <a:pt x="0" y="201"/>
                      <a:pt x="11" y="223"/>
                    </a:cubicBezTo>
                    <a:cubicBezTo>
                      <a:pt x="22" y="234"/>
                      <a:pt x="22" y="246"/>
                      <a:pt x="33" y="246"/>
                    </a:cubicBezTo>
                    <a:lnTo>
                      <a:pt x="33" y="268"/>
                    </a:lnTo>
                    <a:cubicBezTo>
                      <a:pt x="33" y="279"/>
                      <a:pt x="33" y="290"/>
                      <a:pt x="45" y="301"/>
                    </a:cubicBezTo>
                    <a:cubicBezTo>
                      <a:pt x="45" y="301"/>
                      <a:pt x="45" y="312"/>
                      <a:pt x="55" y="323"/>
                    </a:cubicBezTo>
                    <a:cubicBezTo>
                      <a:pt x="67" y="345"/>
                      <a:pt x="78" y="368"/>
                      <a:pt x="100" y="379"/>
                    </a:cubicBezTo>
                    <a:cubicBezTo>
                      <a:pt x="100" y="390"/>
                      <a:pt x="111" y="390"/>
                      <a:pt x="111" y="390"/>
                    </a:cubicBezTo>
                    <a:cubicBezTo>
                      <a:pt x="122" y="396"/>
                      <a:pt x="131" y="398"/>
                      <a:pt x="139" y="398"/>
                    </a:cubicBezTo>
                    <a:cubicBezTo>
                      <a:pt x="147" y="398"/>
                      <a:pt x="155" y="396"/>
                      <a:pt x="166" y="390"/>
                    </a:cubicBezTo>
                    <a:cubicBezTo>
                      <a:pt x="178" y="390"/>
                      <a:pt x="178" y="379"/>
                      <a:pt x="178" y="368"/>
                    </a:cubicBezTo>
                    <a:cubicBezTo>
                      <a:pt x="189" y="357"/>
                      <a:pt x="189" y="357"/>
                      <a:pt x="189" y="345"/>
                    </a:cubicBezTo>
                    <a:cubicBezTo>
                      <a:pt x="189" y="335"/>
                      <a:pt x="189" y="323"/>
                      <a:pt x="178" y="312"/>
                    </a:cubicBezTo>
                    <a:lnTo>
                      <a:pt x="156" y="312"/>
                    </a:lnTo>
                    <a:cubicBezTo>
                      <a:pt x="144" y="301"/>
                      <a:pt x="144" y="301"/>
                      <a:pt x="134" y="301"/>
                    </a:cubicBezTo>
                    <a:cubicBezTo>
                      <a:pt x="134" y="301"/>
                      <a:pt x="122" y="290"/>
                      <a:pt x="111" y="290"/>
                    </a:cubicBezTo>
                    <a:cubicBezTo>
                      <a:pt x="122" y="279"/>
                      <a:pt x="122" y="268"/>
                      <a:pt x="122" y="268"/>
                    </a:cubicBezTo>
                    <a:cubicBezTo>
                      <a:pt x="111" y="246"/>
                      <a:pt x="111" y="234"/>
                      <a:pt x="111" y="223"/>
                    </a:cubicBezTo>
                    <a:cubicBezTo>
                      <a:pt x="100" y="212"/>
                      <a:pt x="100" y="201"/>
                      <a:pt x="100" y="201"/>
                    </a:cubicBezTo>
                    <a:lnTo>
                      <a:pt x="100" y="190"/>
                    </a:lnTo>
                    <a:lnTo>
                      <a:pt x="100" y="179"/>
                    </a:lnTo>
                    <a:cubicBezTo>
                      <a:pt x="100" y="167"/>
                      <a:pt x="111" y="157"/>
                      <a:pt x="111" y="145"/>
                    </a:cubicBezTo>
                    <a:lnTo>
                      <a:pt x="144" y="78"/>
                    </a:lnTo>
                    <a:lnTo>
                      <a:pt x="156" y="78"/>
                    </a:lnTo>
                    <a:cubicBezTo>
                      <a:pt x="156" y="78"/>
                      <a:pt x="166" y="68"/>
                      <a:pt x="178" y="68"/>
                    </a:cubicBezTo>
                    <a:lnTo>
                      <a:pt x="223" y="68"/>
                    </a:lnTo>
                    <a:cubicBezTo>
                      <a:pt x="223" y="68"/>
                      <a:pt x="233" y="56"/>
                      <a:pt x="233" y="45"/>
                    </a:cubicBezTo>
                    <a:cubicBezTo>
                      <a:pt x="223" y="45"/>
                      <a:pt x="223" y="34"/>
                      <a:pt x="223" y="34"/>
                    </a:cubicBezTo>
                    <a:cubicBezTo>
                      <a:pt x="223" y="23"/>
                      <a:pt x="223" y="23"/>
                      <a:pt x="211" y="12"/>
                    </a:cubicBezTo>
                    <a:cubicBezTo>
                      <a:pt x="178" y="1"/>
                      <a:pt x="144" y="1"/>
                      <a:pt x="10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4" name="Google Shape;18274;p24"/>
              <p:cNvSpPr/>
              <p:nvPr/>
            </p:nvSpPr>
            <p:spPr>
              <a:xfrm>
                <a:off x="4161336" y="1887641"/>
                <a:ext cx="5861" cy="7291"/>
              </a:xfrm>
              <a:custGeom>
                <a:avLst/>
                <a:gdLst/>
                <a:ahLst/>
                <a:cxnLst/>
                <a:rect l="l" t="t" r="r" b="b"/>
                <a:pathLst>
                  <a:path w="168" h="209" extrusionOk="0">
                    <a:moveTo>
                      <a:pt x="84" y="0"/>
                    </a:moveTo>
                    <a:cubicBezTo>
                      <a:pt x="42" y="0"/>
                      <a:pt x="0" y="37"/>
                      <a:pt x="0" y="109"/>
                    </a:cubicBezTo>
                    <a:cubicBezTo>
                      <a:pt x="0" y="175"/>
                      <a:pt x="42" y="209"/>
                      <a:pt x="84" y="209"/>
                    </a:cubicBezTo>
                    <a:cubicBezTo>
                      <a:pt x="126" y="209"/>
                      <a:pt x="168" y="175"/>
                      <a:pt x="168" y="109"/>
                    </a:cubicBezTo>
                    <a:cubicBezTo>
                      <a:pt x="168" y="37"/>
                      <a:pt x="126" y="0"/>
                      <a:pt x="8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5" name="Google Shape;18275;p24"/>
              <p:cNvSpPr/>
              <p:nvPr/>
            </p:nvSpPr>
            <p:spPr>
              <a:xfrm>
                <a:off x="4161336" y="1887571"/>
                <a:ext cx="5094" cy="6210"/>
              </a:xfrm>
              <a:custGeom>
                <a:avLst/>
                <a:gdLst/>
                <a:ahLst/>
                <a:cxnLst/>
                <a:rect l="l" t="t" r="r" b="b"/>
                <a:pathLst>
                  <a:path w="146" h="178" extrusionOk="0">
                    <a:moveTo>
                      <a:pt x="91" y="0"/>
                    </a:moveTo>
                    <a:cubicBezTo>
                      <a:pt x="47" y="0"/>
                      <a:pt x="0" y="35"/>
                      <a:pt x="0" y="111"/>
                    </a:cubicBezTo>
                    <a:cubicBezTo>
                      <a:pt x="0" y="144"/>
                      <a:pt x="12" y="167"/>
                      <a:pt x="34" y="177"/>
                    </a:cubicBezTo>
                    <a:lnTo>
                      <a:pt x="45" y="177"/>
                    </a:lnTo>
                    <a:cubicBezTo>
                      <a:pt x="56" y="167"/>
                      <a:pt x="56" y="155"/>
                      <a:pt x="56" y="144"/>
                    </a:cubicBezTo>
                    <a:lnTo>
                      <a:pt x="56" y="133"/>
                    </a:lnTo>
                    <a:cubicBezTo>
                      <a:pt x="67" y="133"/>
                      <a:pt x="67" y="122"/>
                      <a:pt x="67" y="122"/>
                    </a:cubicBezTo>
                    <a:cubicBezTo>
                      <a:pt x="79" y="111"/>
                      <a:pt x="67" y="100"/>
                      <a:pt x="67" y="100"/>
                    </a:cubicBezTo>
                    <a:lnTo>
                      <a:pt x="67" y="88"/>
                    </a:lnTo>
                    <a:lnTo>
                      <a:pt x="79" y="88"/>
                    </a:lnTo>
                    <a:lnTo>
                      <a:pt x="79" y="78"/>
                    </a:lnTo>
                    <a:lnTo>
                      <a:pt x="134" y="78"/>
                    </a:lnTo>
                    <a:cubicBezTo>
                      <a:pt x="134" y="66"/>
                      <a:pt x="145" y="66"/>
                      <a:pt x="145" y="55"/>
                    </a:cubicBezTo>
                    <a:lnTo>
                      <a:pt x="145" y="22"/>
                    </a:lnTo>
                    <a:cubicBezTo>
                      <a:pt x="131" y="8"/>
                      <a:pt x="112" y="0"/>
                      <a:pt x="9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6" name="Google Shape;18276;p24"/>
              <p:cNvSpPr/>
              <p:nvPr/>
            </p:nvSpPr>
            <p:spPr>
              <a:xfrm>
                <a:off x="4117097" y="1861161"/>
                <a:ext cx="50866" cy="49331"/>
              </a:xfrm>
              <a:custGeom>
                <a:avLst/>
                <a:gdLst/>
                <a:ahLst/>
                <a:cxnLst/>
                <a:rect l="l" t="t" r="r" b="b"/>
                <a:pathLst>
                  <a:path w="1458" h="1414" extrusionOk="0">
                    <a:moveTo>
                      <a:pt x="468" y="0"/>
                    </a:moveTo>
                    <a:cubicBezTo>
                      <a:pt x="445" y="0"/>
                      <a:pt x="435" y="0"/>
                      <a:pt x="412" y="12"/>
                    </a:cubicBezTo>
                    <a:cubicBezTo>
                      <a:pt x="401" y="12"/>
                      <a:pt x="379" y="22"/>
                      <a:pt x="368" y="34"/>
                    </a:cubicBezTo>
                    <a:lnTo>
                      <a:pt x="356" y="34"/>
                    </a:lnTo>
                    <a:cubicBezTo>
                      <a:pt x="346" y="45"/>
                      <a:pt x="334" y="56"/>
                      <a:pt x="334" y="67"/>
                    </a:cubicBezTo>
                    <a:cubicBezTo>
                      <a:pt x="334" y="67"/>
                      <a:pt x="323" y="67"/>
                      <a:pt x="323" y="78"/>
                    </a:cubicBezTo>
                    <a:cubicBezTo>
                      <a:pt x="323" y="89"/>
                      <a:pt x="312" y="101"/>
                      <a:pt x="301" y="111"/>
                    </a:cubicBezTo>
                    <a:cubicBezTo>
                      <a:pt x="301" y="134"/>
                      <a:pt x="290" y="156"/>
                      <a:pt x="290" y="167"/>
                    </a:cubicBezTo>
                    <a:lnTo>
                      <a:pt x="279" y="167"/>
                    </a:lnTo>
                    <a:lnTo>
                      <a:pt x="279" y="156"/>
                    </a:lnTo>
                    <a:lnTo>
                      <a:pt x="267" y="145"/>
                    </a:lnTo>
                    <a:lnTo>
                      <a:pt x="257" y="134"/>
                    </a:lnTo>
                    <a:lnTo>
                      <a:pt x="245" y="134"/>
                    </a:lnTo>
                    <a:lnTo>
                      <a:pt x="235" y="123"/>
                    </a:lnTo>
                    <a:lnTo>
                      <a:pt x="223" y="123"/>
                    </a:lnTo>
                    <a:cubicBezTo>
                      <a:pt x="223" y="123"/>
                      <a:pt x="212" y="123"/>
                      <a:pt x="201" y="111"/>
                    </a:cubicBezTo>
                    <a:lnTo>
                      <a:pt x="190" y="111"/>
                    </a:lnTo>
                    <a:cubicBezTo>
                      <a:pt x="190" y="123"/>
                      <a:pt x="168" y="123"/>
                      <a:pt x="168" y="123"/>
                    </a:cubicBezTo>
                    <a:lnTo>
                      <a:pt x="156" y="123"/>
                    </a:lnTo>
                    <a:cubicBezTo>
                      <a:pt x="156" y="123"/>
                      <a:pt x="146" y="134"/>
                      <a:pt x="134" y="134"/>
                    </a:cubicBezTo>
                    <a:lnTo>
                      <a:pt x="134" y="145"/>
                    </a:lnTo>
                    <a:lnTo>
                      <a:pt x="112" y="156"/>
                    </a:lnTo>
                    <a:lnTo>
                      <a:pt x="112" y="167"/>
                    </a:lnTo>
                    <a:cubicBezTo>
                      <a:pt x="101" y="167"/>
                      <a:pt x="101" y="178"/>
                      <a:pt x="89" y="190"/>
                    </a:cubicBezTo>
                    <a:cubicBezTo>
                      <a:pt x="89" y="200"/>
                      <a:pt x="89" y="212"/>
                      <a:pt x="79" y="223"/>
                    </a:cubicBezTo>
                    <a:lnTo>
                      <a:pt x="79" y="234"/>
                    </a:lnTo>
                    <a:lnTo>
                      <a:pt x="79" y="245"/>
                    </a:lnTo>
                    <a:lnTo>
                      <a:pt x="79" y="267"/>
                    </a:lnTo>
                    <a:lnTo>
                      <a:pt x="79" y="279"/>
                    </a:lnTo>
                    <a:cubicBezTo>
                      <a:pt x="79" y="301"/>
                      <a:pt x="79" y="323"/>
                      <a:pt x="89" y="334"/>
                    </a:cubicBezTo>
                    <a:cubicBezTo>
                      <a:pt x="89" y="356"/>
                      <a:pt x="101" y="368"/>
                      <a:pt x="112" y="390"/>
                    </a:cubicBezTo>
                    <a:lnTo>
                      <a:pt x="134" y="412"/>
                    </a:lnTo>
                    <a:cubicBezTo>
                      <a:pt x="89" y="434"/>
                      <a:pt x="45" y="467"/>
                      <a:pt x="23" y="523"/>
                    </a:cubicBezTo>
                    <a:cubicBezTo>
                      <a:pt x="12" y="556"/>
                      <a:pt x="12" y="590"/>
                      <a:pt x="1" y="623"/>
                    </a:cubicBezTo>
                    <a:cubicBezTo>
                      <a:pt x="1" y="634"/>
                      <a:pt x="1" y="634"/>
                      <a:pt x="12" y="645"/>
                    </a:cubicBezTo>
                    <a:cubicBezTo>
                      <a:pt x="1" y="690"/>
                      <a:pt x="1" y="723"/>
                      <a:pt x="1" y="768"/>
                    </a:cubicBezTo>
                    <a:cubicBezTo>
                      <a:pt x="1" y="768"/>
                      <a:pt x="1" y="779"/>
                      <a:pt x="12" y="790"/>
                    </a:cubicBezTo>
                    <a:cubicBezTo>
                      <a:pt x="12" y="801"/>
                      <a:pt x="23" y="823"/>
                      <a:pt x="23" y="845"/>
                    </a:cubicBezTo>
                    <a:cubicBezTo>
                      <a:pt x="45" y="879"/>
                      <a:pt x="67" y="901"/>
                      <a:pt x="89" y="924"/>
                    </a:cubicBezTo>
                    <a:cubicBezTo>
                      <a:pt x="101" y="934"/>
                      <a:pt x="123" y="946"/>
                      <a:pt x="134" y="957"/>
                    </a:cubicBezTo>
                    <a:cubicBezTo>
                      <a:pt x="146" y="957"/>
                      <a:pt x="168" y="968"/>
                      <a:pt x="190" y="968"/>
                    </a:cubicBezTo>
                    <a:cubicBezTo>
                      <a:pt x="201" y="968"/>
                      <a:pt x="212" y="968"/>
                      <a:pt x="223" y="957"/>
                    </a:cubicBezTo>
                    <a:lnTo>
                      <a:pt x="257" y="957"/>
                    </a:lnTo>
                    <a:cubicBezTo>
                      <a:pt x="290" y="934"/>
                      <a:pt x="323" y="912"/>
                      <a:pt x="346" y="879"/>
                    </a:cubicBezTo>
                    <a:cubicBezTo>
                      <a:pt x="346" y="868"/>
                      <a:pt x="356" y="868"/>
                      <a:pt x="356" y="857"/>
                    </a:cubicBezTo>
                    <a:cubicBezTo>
                      <a:pt x="356" y="868"/>
                      <a:pt x="368" y="879"/>
                      <a:pt x="368" y="890"/>
                    </a:cubicBezTo>
                    <a:lnTo>
                      <a:pt x="368" y="901"/>
                    </a:lnTo>
                    <a:cubicBezTo>
                      <a:pt x="379" y="912"/>
                      <a:pt x="390" y="924"/>
                      <a:pt x="390" y="934"/>
                    </a:cubicBezTo>
                    <a:cubicBezTo>
                      <a:pt x="368" y="934"/>
                      <a:pt x="334" y="934"/>
                      <a:pt x="312" y="946"/>
                    </a:cubicBezTo>
                    <a:lnTo>
                      <a:pt x="301" y="946"/>
                    </a:lnTo>
                    <a:cubicBezTo>
                      <a:pt x="290" y="946"/>
                      <a:pt x="279" y="957"/>
                      <a:pt x="267" y="968"/>
                    </a:cubicBezTo>
                    <a:lnTo>
                      <a:pt x="257" y="968"/>
                    </a:lnTo>
                    <a:cubicBezTo>
                      <a:pt x="257" y="979"/>
                      <a:pt x="235" y="990"/>
                      <a:pt x="223" y="1001"/>
                    </a:cubicBezTo>
                    <a:cubicBezTo>
                      <a:pt x="212" y="1035"/>
                      <a:pt x="201" y="1046"/>
                      <a:pt x="190" y="1090"/>
                    </a:cubicBezTo>
                    <a:lnTo>
                      <a:pt x="190" y="1102"/>
                    </a:lnTo>
                    <a:cubicBezTo>
                      <a:pt x="190" y="1124"/>
                      <a:pt x="178" y="1146"/>
                      <a:pt x="190" y="1157"/>
                    </a:cubicBezTo>
                    <a:cubicBezTo>
                      <a:pt x="190" y="1201"/>
                      <a:pt x="190" y="1235"/>
                      <a:pt x="212" y="1268"/>
                    </a:cubicBezTo>
                    <a:lnTo>
                      <a:pt x="212" y="1290"/>
                    </a:lnTo>
                    <a:cubicBezTo>
                      <a:pt x="223" y="1302"/>
                      <a:pt x="235" y="1324"/>
                      <a:pt x="245" y="1335"/>
                    </a:cubicBezTo>
                    <a:cubicBezTo>
                      <a:pt x="257" y="1346"/>
                      <a:pt x="267" y="1369"/>
                      <a:pt x="290" y="1379"/>
                    </a:cubicBezTo>
                    <a:cubicBezTo>
                      <a:pt x="301" y="1379"/>
                      <a:pt x="312" y="1391"/>
                      <a:pt x="334" y="1401"/>
                    </a:cubicBezTo>
                    <a:cubicBezTo>
                      <a:pt x="346" y="1401"/>
                      <a:pt x="368" y="1401"/>
                      <a:pt x="379" y="1413"/>
                    </a:cubicBezTo>
                    <a:lnTo>
                      <a:pt x="390" y="1413"/>
                    </a:lnTo>
                    <a:cubicBezTo>
                      <a:pt x="401" y="1401"/>
                      <a:pt x="423" y="1401"/>
                      <a:pt x="435" y="1401"/>
                    </a:cubicBezTo>
                    <a:cubicBezTo>
                      <a:pt x="445" y="1401"/>
                      <a:pt x="445" y="1401"/>
                      <a:pt x="445" y="1391"/>
                    </a:cubicBezTo>
                    <a:cubicBezTo>
                      <a:pt x="457" y="1391"/>
                      <a:pt x="468" y="1379"/>
                      <a:pt x="479" y="1379"/>
                    </a:cubicBezTo>
                    <a:lnTo>
                      <a:pt x="490" y="1369"/>
                    </a:lnTo>
                    <a:lnTo>
                      <a:pt x="524" y="1335"/>
                    </a:lnTo>
                    <a:cubicBezTo>
                      <a:pt x="524" y="1335"/>
                      <a:pt x="524" y="1324"/>
                      <a:pt x="534" y="1324"/>
                    </a:cubicBezTo>
                    <a:cubicBezTo>
                      <a:pt x="534" y="1312"/>
                      <a:pt x="546" y="1302"/>
                      <a:pt x="557" y="1290"/>
                    </a:cubicBezTo>
                    <a:lnTo>
                      <a:pt x="557" y="1280"/>
                    </a:lnTo>
                    <a:cubicBezTo>
                      <a:pt x="568" y="1257"/>
                      <a:pt x="568" y="1235"/>
                      <a:pt x="579" y="1224"/>
                    </a:cubicBezTo>
                    <a:lnTo>
                      <a:pt x="579" y="1168"/>
                    </a:lnTo>
                    <a:lnTo>
                      <a:pt x="579" y="1157"/>
                    </a:lnTo>
                    <a:cubicBezTo>
                      <a:pt x="579" y="1146"/>
                      <a:pt x="579" y="1124"/>
                      <a:pt x="568" y="1102"/>
                    </a:cubicBezTo>
                    <a:cubicBezTo>
                      <a:pt x="568" y="1090"/>
                      <a:pt x="568" y="1068"/>
                      <a:pt x="557" y="1057"/>
                    </a:cubicBezTo>
                    <a:cubicBezTo>
                      <a:pt x="546" y="1046"/>
                      <a:pt x="546" y="1035"/>
                      <a:pt x="546" y="1035"/>
                    </a:cubicBezTo>
                    <a:cubicBezTo>
                      <a:pt x="568" y="1035"/>
                      <a:pt x="601" y="1023"/>
                      <a:pt x="613" y="1013"/>
                    </a:cubicBezTo>
                    <a:cubicBezTo>
                      <a:pt x="635" y="1013"/>
                      <a:pt x="646" y="1001"/>
                      <a:pt x="657" y="990"/>
                    </a:cubicBezTo>
                    <a:cubicBezTo>
                      <a:pt x="657" y="990"/>
                      <a:pt x="668" y="990"/>
                      <a:pt x="668" y="979"/>
                    </a:cubicBezTo>
                    <a:cubicBezTo>
                      <a:pt x="679" y="979"/>
                      <a:pt x="690" y="968"/>
                      <a:pt x="702" y="957"/>
                    </a:cubicBezTo>
                    <a:cubicBezTo>
                      <a:pt x="702" y="946"/>
                      <a:pt x="702" y="934"/>
                      <a:pt x="712" y="924"/>
                    </a:cubicBezTo>
                    <a:cubicBezTo>
                      <a:pt x="724" y="968"/>
                      <a:pt x="746" y="1001"/>
                      <a:pt x="779" y="1023"/>
                    </a:cubicBezTo>
                    <a:cubicBezTo>
                      <a:pt x="813" y="1046"/>
                      <a:pt x="846" y="1057"/>
                      <a:pt x="890" y="1068"/>
                    </a:cubicBezTo>
                    <a:lnTo>
                      <a:pt x="913" y="1068"/>
                    </a:lnTo>
                    <a:cubicBezTo>
                      <a:pt x="924" y="1068"/>
                      <a:pt x="935" y="1057"/>
                      <a:pt x="946" y="1057"/>
                    </a:cubicBezTo>
                    <a:lnTo>
                      <a:pt x="957" y="1057"/>
                    </a:lnTo>
                    <a:cubicBezTo>
                      <a:pt x="979" y="1057"/>
                      <a:pt x="991" y="1057"/>
                      <a:pt x="1013" y="1046"/>
                    </a:cubicBezTo>
                    <a:cubicBezTo>
                      <a:pt x="1024" y="1035"/>
                      <a:pt x="1035" y="1023"/>
                      <a:pt x="1046" y="1023"/>
                    </a:cubicBezTo>
                    <a:cubicBezTo>
                      <a:pt x="1068" y="1013"/>
                      <a:pt x="1080" y="990"/>
                      <a:pt x="1090" y="979"/>
                    </a:cubicBezTo>
                    <a:cubicBezTo>
                      <a:pt x="1102" y="968"/>
                      <a:pt x="1113" y="946"/>
                      <a:pt x="1124" y="934"/>
                    </a:cubicBezTo>
                    <a:cubicBezTo>
                      <a:pt x="1135" y="912"/>
                      <a:pt x="1135" y="890"/>
                      <a:pt x="1147" y="857"/>
                    </a:cubicBezTo>
                    <a:lnTo>
                      <a:pt x="1147" y="747"/>
                    </a:lnTo>
                    <a:lnTo>
                      <a:pt x="1147" y="747"/>
                    </a:lnTo>
                    <a:cubicBezTo>
                      <a:pt x="1162" y="750"/>
                      <a:pt x="1171" y="759"/>
                      <a:pt x="1179" y="768"/>
                    </a:cubicBezTo>
                    <a:cubicBezTo>
                      <a:pt x="1202" y="768"/>
                      <a:pt x="1213" y="768"/>
                      <a:pt x="1236" y="779"/>
                    </a:cubicBezTo>
                    <a:cubicBezTo>
                      <a:pt x="1236" y="779"/>
                      <a:pt x="1246" y="779"/>
                      <a:pt x="1258" y="768"/>
                    </a:cubicBezTo>
                    <a:lnTo>
                      <a:pt x="1302" y="768"/>
                    </a:lnTo>
                    <a:cubicBezTo>
                      <a:pt x="1313" y="756"/>
                      <a:pt x="1324" y="756"/>
                      <a:pt x="1335" y="746"/>
                    </a:cubicBezTo>
                    <a:cubicBezTo>
                      <a:pt x="1347" y="746"/>
                      <a:pt x="1357" y="734"/>
                      <a:pt x="1369" y="734"/>
                    </a:cubicBezTo>
                    <a:cubicBezTo>
                      <a:pt x="1380" y="723"/>
                      <a:pt x="1391" y="701"/>
                      <a:pt x="1402" y="690"/>
                    </a:cubicBezTo>
                    <a:cubicBezTo>
                      <a:pt x="1413" y="679"/>
                      <a:pt x="1424" y="657"/>
                      <a:pt x="1436" y="645"/>
                    </a:cubicBezTo>
                    <a:lnTo>
                      <a:pt x="1436" y="634"/>
                    </a:lnTo>
                    <a:cubicBezTo>
                      <a:pt x="1446" y="623"/>
                      <a:pt x="1446" y="601"/>
                      <a:pt x="1446" y="590"/>
                    </a:cubicBezTo>
                    <a:lnTo>
                      <a:pt x="1446" y="578"/>
                    </a:lnTo>
                    <a:cubicBezTo>
                      <a:pt x="1458" y="568"/>
                      <a:pt x="1458" y="545"/>
                      <a:pt x="1458" y="534"/>
                    </a:cubicBezTo>
                    <a:cubicBezTo>
                      <a:pt x="1458" y="512"/>
                      <a:pt x="1458" y="501"/>
                      <a:pt x="1446" y="479"/>
                    </a:cubicBezTo>
                    <a:lnTo>
                      <a:pt x="1446" y="467"/>
                    </a:lnTo>
                    <a:cubicBezTo>
                      <a:pt x="1436" y="434"/>
                      <a:pt x="1424" y="390"/>
                      <a:pt x="1402" y="368"/>
                    </a:cubicBezTo>
                    <a:cubicBezTo>
                      <a:pt x="1380" y="334"/>
                      <a:pt x="1357" y="323"/>
                      <a:pt x="1313" y="301"/>
                    </a:cubicBezTo>
                    <a:lnTo>
                      <a:pt x="1302" y="301"/>
                    </a:lnTo>
                    <a:cubicBezTo>
                      <a:pt x="1291" y="289"/>
                      <a:pt x="1268" y="289"/>
                      <a:pt x="1246" y="289"/>
                    </a:cubicBezTo>
                    <a:cubicBezTo>
                      <a:pt x="1213" y="289"/>
                      <a:pt x="1191" y="301"/>
                      <a:pt x="1157" y="323"/>
                    </a:cubicBezTo>
                    <a:cubicBezTo>
                      <a:pt x="1157" y="334"/>
                      <a:pt x="1147" y="334"/>
                      <a:pt x="1135" y="345"/>
                    </a:cubicBezTo>
                    <a:cubicBezTo>
                      <a:pt x="1135" y="356"/>
                      <a:pt x="1124" y="356"/>
                      <a:pt x="1113" y="368"/>
                    </a:cubicBezTo>
                    <a:lnTo>
                      <a:pt x="1102" y="368"/>
                    </a:lnTo>
                    <a:cubicBezTo>
                      <a:pt x="1090" y="378"/>
                      <a:pt x="1090" y="390"/>
                      <a:pt x="1080" y="400"/>
                    </a:cubicBezTo>
                    <a:cubicBezTo>
                      <a:pt x="1068" y="400"/>
                      <a:pt x="1068" y="412"/>
                      <a:pt x="1068" y="423"/>
                    </a:cubicBezTo>
                    <a:cubicBezTo>
                      <a:pt x="1058" y="423"/>
                      <a:pt x="1058" y="434"/>
                      <a:pt x="1058" y="445"/>
                    </a:cubicBezTo>
                    <a:cubicBezTo>
                      <a:pt x="1035" y="467"/>
                      <a:pt x="1035" y="501"/>
                      <a:pt x="1035" y="534"/>
                    </a:cubicBezTo>
                    <a:lnTo>
                      <a:pt x="1035" y="590"/>
                    </a:lnTo>
                    <a:cubicBezTo>
                      <a:pt x="1024" y="578"/>
                      <a:pt x="1013" y="578"/>
                      <a:pt x="1002" y="568"/>
                    </a:cubicBezTo>
                    <a:cubicBezTo>
                      <a:pt x="991" y="568"/>
                      <a:pt x="979" y="556"/>
                      <a:pt x="969" y="556"/>
                    </a:cubicBezTo>
                    <a:lnTo>
                      <a:pt x="957" y="556"/>
                    </a:lnTo>
                    <a:cubicBezTo>
                      <a:pt x="957" y="545"/>
                      <a:pt x="969" y="534"/>
                      <a:pt x="969" y="523"/>
                    </a:cubicBezTo>
                    <a:cubicBezTo>
                      <a:pt x="979" y="489"/>
                      <a:pt x="991" y="457"/>
                      <a:pt x="991" y="412"/>
                    </a:cubicBezTo>
                    <a:cubicBezTo>
                      <a:pt x="991" y="378"/>
                      <a:pt x="991" y="356"/>
                      <a:pt x="979" y="334"/>
                    </a:cubicBezTo>
                    <a:cubicBezTo>
                      <a:pt x="979" y="311"/>
                      <a:pt x="969" y="301"/>
                      <a:pt x="969" y="289"/>
                    </a:cubicBezTo>
                    <a:cubicBezTo>
                      <a:pt x="946" y="256"/>
                      <a:pt x="935" y="234"/>
                      <a:pt x="902" y="212"/>
                    </a:cubicBezTo>
                    <a:cubicBezTo>
                      <a:pt x="890" y="190"/>
                      <a:pt x="880" y="190"/>
                      <a:pt x="857" y="178"/>
                    </a:cubicBezTo>
                    <a:cubicBezTo>
                      <a:pt x="846" y="167"/>
                      <a:pt x="835" y="167"/>
                      <a:pt x="835" y="167"/>
                    </a:cubicBezTo>
                    <a:cubicBezTo>
                      <a:pt x="813" y="167"/>
                      <a:pt x="791" y="156"/>
                      <a:pt x="768" y="156"/>
                    </a:cubicBezTo>
                    <a:cubicBezTo>
                      <a:pt x="757" y="167"/>
                      <a:pt x="746" y="167"/>
                      <a:pt x="735" y="167"/>
                    </a:cubicBezTo>
                    <a:cubicBezTo>
                      <a:pt x="724" y="167"/>
                      <a:pt x="712" y="167"/>
                      <a:pt x="702" y="178"/>
                    </a:cubicBezTo>
                    <a:cubicBezTo>
                      <a:pt x="679" y="178"/>
                      <a:pt x="657" y="190"/>
                      <a:pt x="635" y="200"/>
                    </a:cubicBezTo>
                    <a:lnTo>
                      <a:pt x="635" y="156"/>
                    </a:lnTo>
                    <a:cubicBezTo>
                      <a:pt x="623" y="134"/>
                      <a:pt x="623" y="123"/>
                      <a:pt x="623" y="111"/>
                    </a:cubicBezTo>
                    <a:lnTo>
                      <a:pt x="613" y="111"/>
                    </a:lnTo>
                    <a:lnTo>
                      <a:pt x="613" y="101"/>
                    </a:lnTo>
                    <a:cubicBezTo>
                      <a:pt x="613" y="89"/>
                      <a:pt x="601" y="78"/>
                      <a:pt x="601" y="67"/>
                    </a:cubicBezTo>
                    <a:lnTo>
                      <a:pt x="590" y="67"/>
                    </a:lnTo>
                    <a:cubicBezTo>
                      <a:pt x="579" y="56"/>
                      <a:pt x="568" y="45"/>
                      <a:pt x="568" y="34"/>
                    </a:cubicBezTo>
                    <a:lnTo>
                      <a:pt x="557" y="34"/>
                    </a:lnTo>
                    <a:cubicBezTo>
                      <a:pt x="546" y="22"/>
                      <a:pt x="524" y="12"/>
                      <a:pt x="512" y="12"/>
                    </a:cubicBezTo>
                    <a:cubicBezTo>
                      <a:pt x="501" y="0"/>
                      <a:pt x="490" y="0"/>
                      <a:pt x="468"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7" name="Google Shape;18277;p24"/>
              <p:cNvSpPr/>
              <p:nvPr/>
            </p:nvSpPr>
            <p:spPr>
              <a:xfrm>
                <a:off x="4117097" y="1861161"/>
                <a:ext cx="46993" cy="46993"/>
              </a:xfrm>
              <a:custGeom>
                <a:avLst/>
                <a:gdLst/>
                <a:ahLst/>
                <a:cxnLst/>
                <a:rect l="l" t="t" r="r" b="b"/>
                <a:pathLst>
                  <a:path w="1347" h="1347" extrusionOk="0">
                    <a:moveTo>
                      <a:pt x="468" y="0"/>
                    </a:moveTo>
                    <a:cubicBezTo>
                      <a:pt x="445" y="0"/>
                      <a:pt x="435" y="0"/>
                      <a:pt x="412" y="12"/>
                    </a:cubicBezTo>
                    <a:cubicBezTo>
                      <a:pt x="401" y="12"/>
                      <a:pt x="379" y="22"/>
                      <a:pt x="368" y="34"/>
                    </a:cubicBezTo>
                    <a:lnTo>
                      <a:pt x="356" y="34"/>
                    </a:lnTo>
                    <a:cubicBezTo>
                      <a:pt x="346" y="45"/>
                      <a:pt x="334" y="56"/>
                      <a:pt x="334" y="67"/>
                    </a:cubicBezTo>
                    <a:cubicBezTo>
                      <a:pt x="334" y="67"/>
                      <a:pt x="323" y="67"/>
                      <a:pt x="323" y="78"/>
                    </a:cubicBezTo>
                    <a:cubicBezTo>
                      <a:pt x="323" y="89"/>
                      <a:pt x="312" y="101"/>
                      <a:pt x="301" y="111"/>
                    </a:cubicBezTo>
                    <a:cubicBezTo>
                      <a:pt x="301" y="134"/>
                      <a:pt x="290" y="156"/>
                      <a:pt x="290" y="167"/>
                    </a:cubicBezTo>
                    <a:lnTo>
                      <a:pt x="279" y="167"/>
                    </a:lnTo>
                    <a:lnTo>
                      <a:pt x="279" y="156"/>
                    </a:lnTo>
                    <a:lnTo>
                      <a:pt x="267" y="145"/>
                    </a:lnTo>
                    <a:lnTo>
                      <a:pt x="257" y="134"/>
                    </a:lnTo>
                    <a:lnTo>
                      <a:pt x="245" y="134"/>
                    </a:lnTo>
                    <a:lnTo>
                      <a:pt x="235" y="123"/>
                    </a:lnTo>
                    <a:lnTo>
                      <a:pt x="223" y="123"/>
                    </a:lnTo>
                    <a:cubicBezTo>
                      <a:pt x="235" y="123"/>
                      <a:pt x="235" y="134"/>
                      <a:pt x="235" y="134"/>
                    </a:cubicBezTo>
                    <a:cubicBezTo>
                      <a:pt x="223" y="134"/>
                      <a:pt x="212" y="167"/>
                      <a:pt x="223" y="178"/>
                    </a:cubicBezTo>
                    <a:cubicBezTo>
                      <a:pt x="235" y="190"/>
                      <a:pt x="245" y="200"/>
                      <a:pt x="257" y="223"/>
                    </a:cubicBezTo>
                    <a:cubicBezTo>
                      <a:pt x="245" y="223"/>
                      <a:pt x="245" y="234"/>
                      <a:pt x="257" y="245"/>
                    </a:cubicBezTo>
                    <a:lnTo>
                      <a:pt x="257" y="256"/>
                    </a:lnTo>
                    <a:lnTo>
                      <a:pt x="257" y="279"/>
                    </a:lnTo>
                    <a:cubicBezTo>
                      <a:pt x="257" y="311"/>
                      <a:pt x="235" y="345"/>
                      <a:pt x="212" y="368"/>
                    </a:cubicBezTo>
                    <a:cubicBezTo>
                      <a:pt x="212" y="368"/>
                      <a:pt x="212" y="378"/>
                      <a:pt x="201" y="378"/>
                    </a:cubicBezTo>
                    <a:cubicBezTo>
                      <a:pt x="190" y="378"/>
                      <a:pt x="190" y="390"/>
                      <a:pt x="178" y="390"/>
                    </a:cubicBezTo>
                    <a:cubicBezTo>
                      <a:pt x="168" y="390"/>
                      <a:pt x="168" y="400"/>
                      <a:pt x="168" y="400"/>
                    </a:cubicBezTo>
                    <a:cubicBezTo>
                      <a:pt x="156" y="400"/>
                      <a:pt x="146" y="400"/>
                      <a:pt x="134" y="412"/>
                    </a:cubicBezTo>
                    <a:cubicBezTo>
                      <a:pt x="89" y="434"/>
                      <a:pt x="45" y="467"/>
                      <a:pt x="23" y="523"/>
                    </a:cubicBezTo>
                    <a:cubicBezTo>
                      <a:pt x="12" y="556"/>
                      <a:pt x="12" y="590"/>
                      <a:pt x="1" y="623"/>
                    </a:cubicBezTo>
                    <a:cubicBezTo>
                      <a:pt x="1" y="634"/>
                      <a:pt x="1" y="634"/>
                      <a:pt x="12" y="645"/>
                    </a:cubicBezTo>
                    <a:cubicBezTo>
                      <a:pt x="1" y="690"/>
                      <a:pt x="1" y="723"/>
                      <a:pt x="1" y="768"/>
                    </a:cubicBezTo>
                    <a:cubicBezTo>
                      <a:pt x="12" y="768"/>
                      <a:pt x="12" y="756"/>
                      <a:pt x="12" y="756"/>
                    </a:cubicBezTo>
                    <a:cubicBezTo>
                      <a:pt x="23" y="768"/>
                      <a:pt x="23" y="779"/>
                      <a:pt x="34" y="790"/>
                    </a:cubicBezTo>
                    <a:lnTo>
                      <a:pt x="45" y="790"/>
                    </a:lnTo>
                    <a:cubicBezTo>
                      <a:pt x="57" y="790"/>
                      <a:pt x="57" y="790"/>
                      <a:pt x="67" y="801"/>
                    </a:cubicBezTo>
                    <a:lnTo>
                      <a:pt x="89" y="801"/>
                    </a:lnTo>
                    <a:lnTo>
                      <a:pt x="101" y="790"/>
                    </a:lnTo>
                    <a:cubicBezTo>
                      <a:pt x="112" y="768"/>
                      <a:pt x="101" y="746"/>
                      <a:pt x="89" y="734"/>
                    </a:cubicBezTo>
                    <a:lnTo>
                      <a:pt x="89" y="723"/>
                    </a:lnTo>
                    <a:lnTo>
                      <a:pt x="101" y="712"/>
                    </a:lnTo>
                    <a:lnTo>
                      <a:pt x="101" y="701"/>
                    </a:lnTo>
                    <a:cubicBezTo>
                      <a:pt x="112" y="701"/>
                      <a:pt x="112" y="701"/>
                      <a:pt x="112" y="690"/>
                    </a:cubicBezTo>
                    <a:lnTo>
                      <a:pt x="123" y="690"/>
                    </a:lnTo>
                    <a:cubicBezTo>
                      <a:pt x="123" y="679"/>
                      <a:pt x="123" y="679"/>
                      <a:pt x="134" y="679"/>
                    </a:cubicBezTo>
                    <a:cubicBezTo>
                      <a:pt x="134" y="679"/>
                      <a:pt x="134" y="667"/>
                      <a:pt x="146" y="667"/>
                    </a:cubicBezTo>
                    <a:cubicBezTo>
                      <a:pt x="156" y="667"/>
                      <a:pt x="156" y="657"/>
                      <a:pt x="156" y="657"/>
                    </a:cubicBezTo>
                    <a:cubicBezTo>
                      <a:pt x="171" y="657"/>
                      <a:pt x="186" y="652"/>
                      <a:pt x="204" y="652"/>
                    </a:cubicBezTo>
                    <a:cubicBezTo>
                      <a:pt x="213" y="652"/>
                      <a:pt x="223" y="653"/>
                      <a:pt x="235" y="657"/>
                    </a:cubicBezTo>
                    <a:cubicBezTo>
                      <a:pt x="257" y="657"/>
                      <a:pt x="279" y="667"/>
                      <a:pt x="290" y="690"/>
                    </a:cubicBezTo>
                    <a:cubicBezTo>
                      <a:pt x="312" y="712"/>
                      <a:pt x="312" y="734"/>
                      <a:pt x="323" y="768"/>
                    </a:cubicBezTo>
                    <a:cubicBezTo>
                      <a:pt x="323" y="786"/>
                      <a:pt x="338" y="804"/>
                      <a:pt x="349" y="804"/>
                    </a:cubicBezTo>
                    <a:cubicBezTo>
                      <a:pt x="352" y="804"/>
                      <a:pt x="354" y="803"/>
                      <a:pt x="356" y="801"/>
                    </a:cubicBezTo>
                    <a:lnTo>
                      <a:pt x="368" y="801"/>
                    </a:lnTo>
                    <a:lnTo>
                      <a:pt x="368" y="812"/>
                    </a:lnTo>
                    <a:cubicBezTo>
                      <a:pt x="356" y="835"/>
                      <a:pt x="356" y="857"/>
                      <a:pt x="368" y="879"/>
                    </a:cubicBezTo>
                    <a:lnTo>
                      <a:pt x="368" y="890"/>
                    </a:lnTo>
                    <a:lnTo>
                      <a:pt x="368" y="901"/>
                    </a:lnTo>
                    <a:cubicBezTo>
                      <a:pt x="379" y="912"/>
                      <a:pt x="390" y="924"/>
                      <a:pt x="390" y="934"/>
                    </a:cubicBezTo>
                    <a:cubicBezTo>
                      <a:pt x="368" y="934"/>
                      <a:pt x="334" y="934"/>
                      <a:pt x="312" y="946"/>
                    </a:cubicBezTo>
                    <a:lnTo>
                      <a:pt x="301" y="946"/>
                    </a:lnTo>
                    <a:cubicBezTo>
                      <a:pt x="290" y="946"/>
                      <a:pt x="279" y="957"/>
                      <a:pt x="267" y="968"/>
                    </a:cubicBezTo>
                    <a:lnTo>
                      <a:pt x="257" y="968"/>
                    </a:lnTo>
                    <a:cubicBezTo>
                      <a:pt x="257" y="979"/>
                      <a:pt x="235" y="990"/>
                      <a:pt x="223" y="1001"/>
                    </a:cubicBezTo>
                    <a:cubicBezTo>
                      <a:pt x="212" y="1035"/>
                      <a:pt x="201" y="1046"/>
                      <a:pt x="190" y="1090"/>
                    </a:cubicBezTo>
                    <a:lnTo>
                      <a:pt x="190" y="1102"/>
                    </a:lnTo>
                    <a:cubicBezTo>
                      <a:pt x="190" y="1124"/>
                      <a:pt x="178" y="1146"/>
                      <a:pt x="190" y="1157"/>
                    </a:cubicBezTo>
                    <a:cubicBezTo>
                      <a:pt x="190" y="1191"/>
                      <a:pt x="190" y="1213"/>
                      <a:pt x="201" y="1246"/>
                    </a:cubicBezTo>
                    <a:cubicBezTo>
                      <a:pt x="212" y="1280"/>
                      <a:pt x="223" y="1302"/>
                      <a:pt x="257" y="1335"/>
                    </a:cubicBezTo>
                    <a:lnTo>
                      <a:pt x="279" y="1335"/>
                    </a:lnTo>
                    <a:cubicBezTo>
                      <a:pt x="290" y="1335"/>
                      <a:pt x="290" y="1346"/>
                      <a:pt x="301" y="1346"/>
                    </a:cubicBezTo>
                    <a:cubicBezTo>
                      <a:pt x="312" y="1346"/>
                      <a:pt x="323" y="1335"/>
                      <a:pt x="323" y="1324"/>
                    </a:cubicBezTo>
                    <a:cubicBezTo>
                      <a:pt x="334" y="1312"/>
                      <a:pt x="323" y="1302"/>
                      <a:pt x="312" y="1290"/>
                    </a:cubicBezTo>
                    <a:lnTo>
                      <a:pt x="279" y="1257"/>
                    </a:lnTo>
                    <a:lnTo>
                      <a:pt x="279" y="1246"/>
                    </a:lnTo>
                    <a:cubicBezTo>
                      <a:pt x="267" y="1246"/>
                      <a:pt x="267" y="1235"/>
                      <a:pt x="267" y="1235"/>
                    </a:cubicBezTo>
                    <a:lnTo>
                      <a:pt x="312" y="1235"/>
                    </a:lnTo>
                    <a:cubicBezTo>
                      <a:pt x="323" y="1235"/>
                      <a:pt x="323" y="1213"/>
                      <a:pt x="334" y="1201"/>
                    </a:cubicBezTo>
                    <a:lnTo>
                      <a:pt x="334" y="1146"/>
                    </a:lnTo>
                    <a:lnTo>
                      <a:pt x="334" y="1135"/>
                    </a:lnTo>
                    <a:lnTo>
                      <a:pt x="334" y="1112"/>
                    </a:lnTo>
                    <a:lnTo>
                      <a:pt x="334" y="1102"/>
                    </a:lnTo>
                    <a:cubicBezTo>
                      <a:pt x="346" y="1102"/>
                      <a:pt x="346" y="1102"/>
                      <a:pt x="346" y="1090"/>
                    </a:cubicBezTo>
                    <a:cubicBezTo>
                      <a:pt x="346" y="1090"/>
                      <a:pt x="346" y="1079"/>
                      <a:pt x="356" y="1079"/>
                    </a:cubicBezTo>
                    <a:lnTo>
                      <a:pt x="356" y="1068"/>
                    </a:lnTo>
                    <a:cubicBezTo>
                      <a:pt x="368" y="1068"/>
                      <a:pt x="368" y="1057"/>
                      <a:pt x="379" y="1057"/>
                    </a:cubicBezTo>
                    <a:lnTo>
                      <a:pt x="412" y="1057"/>
                    </a:lnTo>
                    <a:cubicBezTo>
                      <a:pt x="423" y="1057"/>
                      <a:pt x="435" y="1057"/>
                      <a:pt x="445" y="1068"/>
                    </a:cubicBezTo>
                    <a:cubicBezTo>
                      <a:pt x="457" y="1068"/>
                      <a:pt x="468" y="1079"/>
                      <a:pt x="479" y="1090"/>
                    </a:cubicBezTo>
                    <a:cubicBezTo>
                      <a:pt x="479" y="1098"/>
                      <a:pt x="485" y="1106"/>
                      <a:pt x="492" y="1106"/>
                    </a:cubicBezTo>
                    <a:cubicBezTo>
                      <a:pt x="495" y="1106"/>
                      <a:pt x="498" y="1105"/>
                      <a:pt x="501" y="1102"/>
                    </a:cubicBezTo>
                    <a:cubicBezTo>
                      <a:pt x="512" y="1102"/>
                      <a:pt x="524" y="1090"/>
                      <a:pt x="524" y="1079"/>
                    </a:cubicBezTo>
                    <a:cubicBezTo>
                      <a:pt x="524" y="1035"/>
                      <a:pt x="490" y="1001"/>
                      <a:pt x="457" y="979"/>
                    </a:cubicBezTo>
                    <a:cubicBezTo>
                      <a:pt x="479" y="979"/>
                      <a:pt x="490" y="946"/>
                      <a:pt x="479" y="924"/>
                    </a:cubicBezTo>
                    <a:lnTo>
                      <a:pt x="490" y="924"/>
                    </a:lnTo>
                    <a:cubicBezTo>
                      <a:pt x="501" y="924"/>
                      <a:pt x="501" y="912"/>
                      <a:pt x="501" y="901"/>
                    </a:cubicBezTo>
                    <a:cubicBezTo>
                      <a:pt x="501" y="890"/>
                      <a:pt x="512" y="879"/>
                      <a:pt x="512" y="857"/>
                    </a:cubicBezTo>
                    <a:cubicBezTo>
                      <a:pt x="501" y="845"/>
                      <a:pt x="501" y="835"/>
                      <a:pt x="501" y="812"/>
                    </a:cubicBezTo>
                    <a:lnTo>
                      <a:pt x="512" y="812"/>
                    </a:lnTo>
                    <a:lnTo>
                      <a:pt x="512" y="801"/>
                    </a:lnTo>
                    <a:lnTo>
                      <a:pt x="512" y="779"/>
                    </a:lnTo>
                    <a:lnTo>
                      <a:pt x="512" y="768"/>
                    </a:lnTo>
                    <a:cubicBezTo>
                      <a:pt x="524" y="756"/>
                      <a:pt x="524" y="756"/>
                      <a:pt x="524" y="746"/>
                    </a:cubicBezTo>
                    <a:cubicBezTo>
                      <a:pt x="534" y="734"/>
                      <a:pt x="546" y="712"/>
                      <a:pt x="568" y="701"/>
                    </a:cubicBezTo>
                    <a:cubicBezTo>
                      <a:pt x="579" y="679"/>
                      <a:pt x="601" y="667"/>
                      <a:pt x="613" y="657"/>
                    </a:cubicBezTo>
                    <a:cubicBezTo>
                      <a:pt x="623" y="667"/>
                      <a:pt x="635" y="679"/>
                      <a:pt x="657" y="690"/>
                    </a:cubicBezTo>
                    <a:cubicBezTo>
                      <a:pt x="668" y="712"/>
                      <a:pt x="668" y="734"/>
                      <a:pt x="690" y="746"/>
                    </a:cubicBezTo>
                    <a:cubicBezTo>
                      <a:pt x="698" y="753"/>
                      <a:pt x="706" y="761"/>
                      <a:pt x="714" y="761"/>
                    </a:cubicBezTo>
                    <a:cubicBezTo>
                      <a:pt x="717" y="761"/>
                      <a:pt x="720" y="760"/>
                      <a:pt x="724" y="756"/>
                    </a:cubicBezTo>
                    <a:cubicBezTo>
                      <a:pt x="735" y="756"/>
                      <a:pt x="746" y="734"/>
                      <a:pt x="746" y="723"/>
                    </a:cubicBezTo>
                    <a:cubicBezTo>
                      <a:pt x="746" y="701"/>
                      <a:pt x="735" y="679"/>
                      <a:pt x="735" y="657"/>
                    </a:cubicBezTo>
                    <a:lnTo>
                      <a:pt x="735" y="645"/>
                    </a:lnTo>
                    <a:lnTo>
                      <a:pt x="735" y="634"/>
                    </a:lnTo>
                    <a:cubicBezTo>
                      <a:pt x="746" y="645"/>
                      <a:pt x="757" y="645"/>
                      <a:pt x="768" y="645"/>
                    </a:cubicBezTo>
                    <a:lnTo>
                      <a:pt x="813" y="645"/>
                    </a:lnTo>
                    <a:cubicBezTo>
                      <a:pt x="824" y="657"/>
                      <a:pt x="824" y="657"/>
                      <a:pt x="835" y="657"/>
                    </a:cubicBezTo>
                    <a:cubicBezTo>
                      <a:pt x="846" y="645"/>
                      <a:pt x="857" y="645"/>
                      <a:pt x="868" y="645"/>
                    </a:cubicBezTo>
                    <a:lnTo>
                      <a:pt x="868" y="667"/>
                    </a:lnTo>
                    <a:cubicBezTo>
                      <a:pt x="868" y="679"/>
                      <a:pt x="890" y="690"/>
                      <a:pt x="902" y="690"/>
                    </a:cubicBezTo>
                    <a:cubicBezTo>
                      <a:pt x="913" y="690"/>
                      <a:pt x="924" y="679"/>
                      <a:pt x="935" y="667"/>
                    </a:cubicBezTo>
                    <a:lnTo>
                      <a:pt x="935" y="657"/>
                    </a:lnTo>
                    <a:lnTo>
                      <a:pt x="969" y="657"/>
                    </a:lnTo>
                    <a:cubicBezTo>
                      <a:pt x="979" y="667"/>
                      <a:pt x="979" y="667"/>
                      <a:pt x="991" y="667"/>
                    </a:cubicBezTo>
                    <a:lnTo>
                      <a:pt x="1002" y="679"/>
                    </a:lnTo>
                    <a:cubicBezTo>
                      <a:pt x="1013" y="679"/>
                      <a:pt x="1013" y="690"/>
                      <a:pt x="1024" y="690"/>
                    </a:cubicBezTo>
                    <a:lnTo>
                      <a:pt x="1024" y="701"/>
                    </a:lnTo>
                    <a:cubicBezTo>
                      <a:pt x="1035" y="701"/>
                      <a:pt x="1035" y="701"/>
                      <a:pt x="1035" y="712"/>
                    </a:cubicBezTo>
                    <a:lnTo>
                      <a:pt x="1046" y="712"/>
                    </a:lnTo>
                    <a:lnTo>
                      <a:pt x="1046" y="723"/>
                    </a:lnTo>
                    <a:lnTo>
                      <a:pt x="1046" y="746"/>
                    </a:lnTo>
                    <a:cubicBezTo>
                      <a:pt x="1058" y="746"/>
                      <a:pt x="1058" y="756"/>
                      <a:pt x="1058" y="756"/>
                    </a:cubicBezTo>
                    <a:lnTo>
                      <a:pt x="1058" y="779"/>
                    </a:lnTo>
                    <a:cubicBezTo>
                      <a:pt x="1068" y="779"/>
                      <a:pt x="1068" y="790"/>
                      <a:pt x="1068" y="790"/>
                    </a:cubicBezTo>
                    <a:cubicBezTo>
                      <a:pt x="1068" y="808"/>
                      <a:pt x="1076" y="826"/>
                      <a:pt x="1091" y="826"/>
                    </a:cubicBezTo>
                    <a:cubicBezTo>
                      <a:pt x="1094" y="826"/>
                      <a:pt x="1098" y="825"/>
                      <a:pt x="1102" y="823"/>
                    </a:cubicBezTo>
                    <a:cubicBezTo>
                      <a:pt x="1124" y="823"/>
                      <a:pt x="1135" y="801"/>
                      <a:pt x="1135" y="779"/>
                    </a:cubicBezTo>
                    <a:lnTo>
                      <a:pt x="1135" y="746"/>
                    </a:lnTo>
                    <a:cubicBezTo>
                      <a:pt x="1157" y="746"/>
                      <a:pt x="1169" y="756"/>
                      <a:pt x="1179" y="768"/>
                    </a:cubicBezTo>
                    <a:lnTo>
                      <a:pt x="1191" y="768"/>
                    </a:lnTo>
                    <a:cubicBezTo>
                      <a:pt x="1202" y="756"/>
                      <a:pt x="1202" y="746"/>
                      <a:pt x="1202" y="723"/>
                    </a:cubicBezTo>
                    <a:cubicBezTo>
                      <a:pt x="1191" y="679"/>
                      <a:pt x="1169" y="634"/>
                      <a:pt x="1157" y="590"/>
                    </a:cubicBezTo>
                    <a:cubicBezTo>
                      <a:pt x="1147" y="556"/>
                      <a:pt x="1147" y="523"/>
                      <a:pt x="1135" y="489"/>
                    </a:cubicBezTo>
                    <a:lnTo>
                      <a:pt x="1147" y="479"/>
                    </a:lnTo>
                    <a:lnTo>
                      <a:pt x="1147" y="467"/>
                    </a:lnTo>
                    <a:lnTo>
                      <a:pt x="1157" y="467"/>
                    </a:lnTo>
                    <a:cubicBezTo>
                      <a:pt x="1157" y="457"/>
                      <a:pt x="1169" y="457"/>
                      <a:pt x="1169" y="445"/>
                    </a:cubicBezTo>
                    <a:lnTo>
                      <a:pt x="1191" y="445"/>
                    </a:lnTo>
                    <a:cubicBezTo>
                      <a:pt x="1191" y="434"/>
                      <a:pt x="1202" y="434"/>
                      <a:pt x="1213" y="434"/>
                    </a:cubicBezTo>
                    <a:cubicBezTo>
                      <a:pt x="1224" y="428"/>
                      <a:pt x="1241" y="426"/>
                      <a:pt x="1258" y="426"/>
                    </a:cubicBezTo>
                    <a:cubicBezTo>
                      <a:pt x="1274" y="426"/>
                      <a:pt x="1291" y="428"/>
                      <a:pt x="1302" y="434"/>
                    </a:cubicBezTo>
                    <a:cubicBezTo>
                      <a:pt x="1324" y="434"/>
                      <a:pt x="1335" y="423"/>
                      <a:pt x="1347" y="400"/>
                    </a:cubicBezTo>
                    <a:cubicBezTo>
                      <a:pt x="1347" y="390"/>
                      <a:pt x="1347" y="368"/>
                      <a:pt x="1324" y="356"/>
                    </a:cubicBezTo>
                    <a:cubicBezTo>
                      <a:pt x="1335" y="334"/>
                      <a:pt x="1335" y="301"/>
                      <a:pt x="1313" y="301"/>
                    </a:cubicBezTo>
                    <a:cubicBezTo>
                      <a:pt x="1291" y="301"/>
                      <a:pt x="1268" y="289"/>
                      <a:pt x="1246" y="289"/>
                    </a:cubicBezTo>
                    <a:cubicBezTo>
                      <a:pt x="1213" y="289"/>
                      <a:pt x="1191" y="301"/>
                      <a:pt x="1157" y="323"/>
                    </a:cubicBezTo>
                    <a:cubicBezTo>
                      <a:pt x="1157" y="334"/>
                      <a:pt x="1147" y="334"/>
                      <a:pt x="1135" y="345"/>
                    </a:cubicBezTo>
                    <a:cubicBezTo>
                      <a:pt x="1135" y="356"/>
                      <a:pt x="1124" y="356"/>
                      <a:pt x="1113" y="368"/>
                    </a:cubicBezTo>
                    <a:lnTo>
                      <a:pt x="1102" y="368"/>
                    </a:lnTo>
                    <a:cubicBezTo>
                      <a:pt x="1090" y="378"/>
                      <a:pt x="1090" y="390"/>
                      <a:pt x="1080" y="400"/>
                    </a:cubicBezTo>
                    <a:cubicBezTo>
                      <a:pt x="1068" y="400"/>
                      <a:pt x="1068" y="412"/>
                      <a:pt x="1068" y="423"/>
                    </a:cubicBezTo>
                    <a:cubicBezTo>
                      <a:pt x="1058" y="423"/>
                      <a:pt x="1058" y="434"/>
                      <a:pt x="1058" y="445"/>
                    </a:cubicBezTo>
                    <a:cubicBezTo>
                      <a:pt x="1035" y="467"/>
                      <a:pt x="1035" y="501"/>
                      <a:pt x="1035" y="534"/>
                    </a:cubicBezTo>
                    <a:lnTo>
                      <a:pt x="1035" y="590"/>
                    </a:lnTo>
                    <a:cubicBezTo>
                      <a:pt x="1024" y="578"/>
                      <a:pt x="1013" y="578"/>
                      <a:pt x="1002" y="568"/>
                    </a:cubicBezTo>
                    <a:cubicBezTo>
                      <a:pt x="991" y="568"/>
                      <a:pt x="979" y="556"/>
                      <a:pt x="969" y="556"/>
                    </a:cubicBezTo>
                    <a:lnTo>
                      <a:pt x="957" y="556"/>
                    </a:lnTo>
                    <a:cubicBezTo>
                      <a:pt x="957" y="545"/>
                      <a:pt x="969" y="534"/>
                      <a:pt x="969" y="523"/>
                    </a:cubicBezTo>
                    <a:lnTo>
                      <a:pt x="969" y="512"/>
                    </a:lnTo>
                    <a:cubicBezTo>
                      <a:pt x="969" y="501"/>
                      <a:pt x="979" y="489"/>
                      <a:pt x="979" y="479"/>
                    </a:cubicBezTo>
                    <a:cubicBezTo>
                      <a:pt x="979" y="457"/>
                      <a:pt x="979" y="434"/>
                      <a:pt x="957" y="423"/>
                    </a:cubicBezTo>
                    <a:cubicBezTo>
                      <a:pt x="935" y="423"/>
                      <a:pt x="924" y="434"/>
                      <a:pt x="913" y="457"/>
                    </a:cubicBezTo>
                    <a:lnTo>
                      <a:pt x="913" y="467"/>
                    </a:lnTo>
                    <a:lnTo>
                      <a:pt x="913" y="479"/>
                    </a:lnTo>
                    <a:lnTo>
                      <a:pt x="902" y="489"/>
                    </a:lnTo>
                    <a:lnTo>
                      <a:pt x="902" y="501"/>
                    </a:lnTo>
                    <a:cubicBezTo>
                      <a:pt x="890" y="501"/>
                      <a:pt x="890" y="512"/>
                      <a:pt x="890" y="512"/>
                    </a:cubicBezTo>
                    <a:cubicBezTo>
                      <a:pt x="890" y="512"/>
                      <a:pt x="880" y="512"/>
                      <a:pt x="880" y="523"/>
                    </a:cubicBezTo>
                    <a:lnTo>
                      <a:pt x="868" y="523"/>
                    </a:lnTo>
                    <a:lnTo>
                      <a:pt x="868" y="534"/>
                    </a:lnTo>
                    <a:lnTo>
                      <a:pt x="857" y="534"/>
                    </a:lnTo>
                    <a:cubicBezTo>
                      <a:pt x="857" y="534"/>
                      <a:pt x="846" y="534"/>
                      <a:pt x="846" y="545"/>
                    </a:cubicBezTo>
                    <a:lnTo>
                      <a:pt x="813" y="545"/>
                    </a:lnTo>
                    <a:lnTo>
                      <a:pt x="801" y="556"/>
                    </a:lnTo>
                    <a:lnTo>
                      <a:pt x="791" y="545"/>
                    </a:lnTo>
                    <a:lnTo>
                      <a:pt x="791" y="556"/>
                    </a:lnTo>
                    <a:lnTo>
                      <a:pt x="768" y="556"/>
                    </a:lnTo>
                    <a:cubicBezTo>
                      <a:pt x="765" y="553"/>
                      <a:pt x="761" y="551"/>
                      <a:pt x="757" y="551"/>
                    </a:cubicBezTo>
                    <a:cubicBezTo>
                      <a:pt x="750" y="551"/>
                      <a:pt x="742" y="556"/>
                      <a:pt x="735" y="556"/>
                    </a:cubicBezTo>
                    <a:lnTo>
                      <a:pt x="724" y="556"/>
                    </a:lnTo>
                    <a:cubicBezTo>
                      <a:pt x="724" y="556"/>
                      <a:pt x="724" y="545"/>
                      <a:pt x="712" y="545"/>
                    </a:cubicBezTo>
                    <a:cubicBezTo>
                      <a:pt x="712" y="545"/>
                      <a:pt x="712" y="534"/>
                      <a:pt x="702" y="534"/>
                    </a:cubicBezTo>
                    <a:cubicBezTo>
                      <a:pt x="712" y="534"/>
                      <a:pt x="712" y="523"/>
                      <a:pt x="712" y="523"/>
                    </a:cubicBezTo>
                    <a:lnTo>
                      <a:pt x="712" y="512"/>
                    </a:lnTo>
                    <a:lnTo>
                      <a:pt x="712" y="501"/>
                    </a:lnTo>
                    <a:cubicBezTo>
                      <a:pt x="712" y="489"/>
                      <a:pt x="724" y="479"/>
                      <a:pt x="724" y="479"/>
                    </a:cubicBezTo>
                    <a:lnTo>
                      <a:pt x="724" y="457"/>
                    </a:lnTo>
                    <a:lnTo>
                      <a:pt x="724" y="412"/>
                    </a:lnTo>
                    <a:cubicBezTo>
                      <a:pt x="735" y="400"/>
                      <a:pt x="735" y="400"/>
                      <a:pt x="724" y="390"/>
                    </a:cubicBezTo>
                    <a:lnTo>
                      <a:pt x="724" y="378"/>
                    </a:lnTo>
                    <a:cubicBezTo>
                      <a:pt x="724" y="368"/>
                      <a:pt x="712" y="356"/>
                      <a:pt x="702" y="356"/>
                    </a:cubicBezTo>
                    <a:lnTo>
                      <a:pt x="690" y="356"/>
                    </a:lnTo>
                    <a:lnTo>
                      <a:pt x="690" y="345"/>
                    </a:lnTo>
                    <a:cubicBezTo>
                      <a:pt x="690" y="334"/>
                      <a:pt x="702" y="323"/>
                      <a:pt x="702" y="301"/>
                    </a:cubicBezTo>
                    <a:cubicBezTo>
                      <a:pt x="712" y="289"/>
                      <a:pt x="712" y="279"/>
                      <a:pt x="702" y="256"/>
                    </a:cubicBezTo>
                    <a:lnTo>
                      <a:pt x="712" y="256"/>
                    </a:lnTo>
                    <a:lnTo>
                      <a:pt x="712" y="223"/>
                    </a:lnTo>
                    <a:lnTo>
                      <a:pt x="735" y="223"/>
                    </a:lnTo>
                    <a:cubicBezTo>
                      <a:pt x="750" y="215"/>
                      <a:pt x="766" y="207"/>
                      <a:pt x="782" y="207"/>
                    </a:cubicBezTo>
                    <a:cubicBezTo>
                      <a:pt x="788" y="207"/>
                      <a:pt x="795" y="208"/>
                      <a:pt x="801" y="212"/>
                    </a:cubicBezTo>
                    <a:cubicBezTo>
                      <a:pt x="824" y="212"/>
                      <a:pt x="846" y="212"/>
                      <a:pt x="868" y="223"/>
                    </a:cubicBezTo>
                    <a:cubicBezTo>
                      <a:pt x="880" y="223"/>
                      <a:pt x="890" y="212"/>
                      <a:pt x="890" y="200"/>
                    </a:cubicBezTo>
                    <a:cubicBezTo>
                      <a:pt x="880" y="190"/>
                      <a:pt x="868" y="178"/>
                      <a:pt x="857" y="178"/>
                    </a:cubicBezTo>
                    <a:cubicBezTo>
                      <a:pt x="846" y="167"/>
                      <a:pt x="835" y="167"/>
                      <a:pt x="835" y="167"/>
                    </a:cubicBezTo>
                    <a:cubicBezTo>
                      <a:pt x="813" y="167"/>
                      <a:pt x="791" y="156"/>
                      <a:pt x="768" y="156"/>
                    </a:cubicBezTo>
                    <a:cubicBezTo>
                      <a:pt x="757" y="167"/>
                      <a:pt x="746" y="167"/>
                      <a:pt x="735" y="167"/>
                    </a:cubicBezTo>
                    <a:cubicBezTo>
                      <a:pt x="724" y="167"/>
                      <a:pt x="712" y="167"/>
                      <a:pt x="702" y="178"/>
                    </a:cubicBezTo>
                    <a:cubicBezTo>
                      <a:pt x="679" y="178"/>
                      <a:pt x="657" y="190"/>
                      <a:pt x="635" y="200"/>
                    </a:cubicBezTo>
                    <a:lnTo>
                      <a:pt x="635" y="178"/>
                    </a:lnTo>
                    <a:cubicBezTo>
                      <a:pt x="613" y="190"/>
                      <a:pt x="601" y="212"/>
                      <a:pt x="590" y="234"/>
                    </a:cubicBezTo>
                    <a:cubicBezTo>
                      <a:pt x="579" y="245"/>
                      <a:pt x="568" y="256"/>
                      <a:pt x="557" y="279"/>
                    </a:cubicBezTo>
                    <a:cubicBezTo>
                      <a:pt x="524" y="311"/>
                      <a:pt x="501" y="368"/>
                      <a:pt x="501" y="423"/>
                    </a:cubicBezTo>
                    <a:cubicBezTo>
                      <a:pt x="468" y="390"/>
                      <a:pt x="423" y="356"/>
                      <a:pt x="401" y="301"/>
                    </a:cubicBezTo>
                    <a:cubicBezTo>
                      <a:pt x="379" y="256"/>
                      <a:pt x="379" y="200"/>
                      <a:pt x="401" y="156"/>
                    </a:cubicBezTo>
                    <a:cubicBezTo>
                      <a:pt x="412" y="134"/>
                      <a:pt x="423" y="111"/>
                      <a:pt x="445" y="101"/>
                    </a:cubicBezTo>
                    <a:lnTo>
                      <a:pt x="479" y="101"/>
                    </a:lnTo>
                    <a:cubicBezTo>
                      <a:pt x="490" y="101"/>
                      <a:pt x="490" y="101"/>
                      <a:pt x="490" y="111"/>
                    </a:cubicBezTo>
                    <a:cubicBezTo>
                      <a:pt x="493" y="115"/>
                      <a:pt x="497" y="116"/>
                      <a:pt x="500" y="116"/>
                    </a:cubicBezTo>
                    <a:cubicBezTo>
                      <a:pt x="508" y="116"/>
                      <a:pt x="516" y="108"/>
                      <a:pt x="524" y="101"/>
                    </a:cubicBezTo>
                    <a:cubicBezTo>
                      <a:pt x="534" y="111"/>
                      <a:pt x="534" y="111"/>
                      <a:pt x="546" y="111"/>
                    </a:cubicBezTo>
                    <a:lnTo>
                      <a:pt x="557" y="123"/>
                    </a:lnTo>
                    <a:cubicBezTo>
                      <a:pt x="568" y="123"/>
                      <a:pt x="568" y="123"/>
                      <a:pt x="568" y="134"/>
                    </a:cubicBezTo>
                    <a:lnTo>
                      <a:pt x="579" y="134"/>
                    </a:lnTo>
                    <a:cubicBezTo>
                      <a:pt x="579" y="145"/>
                      <a:pt x="590" y="145"/>
                      <a:pt x="601" y="145"/>
                    </a:cubicBezTo>
                    <a:cubicBezTo>
                      <a:pt x="613" y="145"/>
                      <a:pt x="613" y="145"/>
                      <a:pt x="623" y="134"/>
                    </a:cubicBezTo>
                    <a:lnTo>
                      <a:pt x="623" y="111"/>
                    </a:lnTo>
                    <a:lnTo>
                      <a:pt x="613" y="111"/>
                    </a:lnTo>
                    <a:lnTo>
                      <a:pt x="613" y="101"/>
                    </a:lnTo>
                    <a:cubicBezTo>
                      <a:pt x="613" y="89"/>
                      <a:pt x="601" y="78"/>
                      <a:pt x="601" y="67"/>
                    </a:cubicBezTo>
                    <a:lnTo>
                      <a:pt x="590" y="67"/>
                    </a:lnTo>
                    <a:cubicBezTo>
                      <a:pt x="579" y="56"/>
                      <a:pt x="568" y="45"/>
                      <a:pt x="568" y="34"/>
                    </a:cubicBezTo>
                    <a:lnTo>
                      <a:pt x="557" y="34"/>
                    </a:lnTo>
                    <a:cubicBezTo>
                      <a:pt x="546" y="22"/>
                      <a:pt x="524" y="12"/>
                      <a:pt x="512" y="12"/>
                    </a:cubicBezTo>
                    <a:cubicBezTo>
                      <a:pt x="501" y="0"/>
                      <a:pt x="490" y="0"/>
                      <a:pt x="46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8" name="Google Shape;18278;p24"/>
              <p:cNvSpPr/>
              <p:nvPr/>
            </p:nvSpPr>
            <p:spPr>
              <a:xfrm>
                <a:off x="3907174" y="1858823"/>
                <a:ext cx="27212" cy="29515"/>
              </a:xfrm>
              <a:custGeom>
                <a:avLst/>
                <a:gdLst/>
                <a:ahLst/>
                <a:cxnLst/>
                <a:rect l="l" t="t" r="r" b="b"/>
                <a:pathLst>
                  <a:path w="780" h="846" extrusionOk="0">
                    <a:moveTo>
                      <a:pt x="456" y="0"/>
                    </a:moveTo>
                    <a:cubicBezTo>
                      <a:pt x="434" y="0"/>
                      <a:pt x="401" y="0"/>
                      <a:pt x="379" y="12"/>
                    </a:cubicBezTo>
                    <a:lnTo>
                      <a:pt x="367" y="23"/>
                    </a:lnTo>
                    <a:cubicBezTo>
                      <a:pt x="345" y="34"/>
                      <a:pt x="335" y="34"/>
                      <a:pt x="323" y="45"/>
                    </a:cubicBezTo>
                    <a:cubicBezTo>
                      <a:pt x="312" y="56"/>
                      <a:pt x="301" y="67"/>
                      <a:pt x="301" y="79"/>
                    </a:cubicBezTo>
                    <a:cubicBezTo>
                      <a:pt x="290" y="79"/>
                      <a:pt x="278" y="89"/>
                      <a:pt x="268" y="101"/>
                    </a:cubicBezTo>
                    <a:cubicBezTo>
                      <a:pt x="201" y="201"/>
                      <a:pt x="201" y="323"/>
                      <a:pt x="256" y="435"/>
                    </a:cubicBezTo>
                    <a:cubicBezTo>
                      <a:pt x="246" y="423"/>
                      <a:pt x="246" y="423"/>
                      <a:pt x="234" y="423"/>
                    </a:cubicBezTo>
                    <a:lnTo>
                      <a:pt x="223" y="412"/>
                    </a:lnTo>
                    <a:lnTo>
                      <a:pt x="123" y="412"/>
                    </a:lnTo>
                    <a:cubicBezTo>
                      <a:pt x="112" y="423"/>
                      <a:pt x="90" y="435"/>
                      <a:pt x="78" y="435"/>
                    </a:cubicBezTo>
                    <a:lnTo>
                      <a:pt x="78" y="445"/>
                    </a:lnTo>
                    <a:cubicBezTo>
                      <a:pt x="68" y="457"/>
                      <a:pt x="56" y="467"/>
                      <a:pt x="45" y="467"/>
                    </a:cubicBezTo>
                    <a:cubicBezTo>
                      <a:pt x="45" y="490"/>
                      <a:pt x="34" y="501"/>
                      <a:pt x="23" y="512"/>
                    </a:cubicBezTo>
                    <a:cubicBezTo>
                      <a:pt x="23" y="524"/>
                      <a:pt x="12" y="534"/>
                      <a:pt x="12" y="556"/>
                    </a:cubicBezTo>
                    <a:cubicBezTo>
                      <a:pt x="12" y="579"/>
                      <a:pt x="1" y="601"/>
                      <a:pt x="12" y="623"/>
                    </a:cubicBezTo>
                    <a:cubicBezTo>
                      <a:pt x="12" y="645"/>
                      <a:pt x="12" y="657"/>
                      <a:pt x="23" y="679"/>
                    </a:cubicBezTo>
                    <a:cubicBezTo>
                      <a:pt x="23" y="690"/>
                      <a:pt x="23" y="701"/>
                      <a:pt x="34" y="712"/>
                    </a:cubicBezTo>
                    <a:lnTo>
                      <a:pt x="68" y="746"/>
                    </a:lnTo>
                    <a:cubicBezTo>
                      <a:pt x="78" y="768"/>
                      <a:pt x="90" y="779"/>
                      <a:pt x="112" y="779"/>
                    </a:cubicBezTo>
                    <a:cubicBezTo>
                      <a:pt x="123" y="779"/>
                      <a:pt x="123" y="790"/>
                      <a:pt x="134" y="790"/>
                    </a:cubicBezTo>
                    <a:lnTo>
                      <a:pt x="157" y="790"/>
                    </a:lnTo>
                    <a:lnTo>
                      <a:pt x="167" y="801"/>
                    </a:lnTo>
                    <a:lnTo>
                      <a:pt x="179" y="801"/>
                    </a:lnTo>
                    <a:cubicBezTo>
                      <a:pt x="189" y="801"/>
                      <a:pt x="212" y="813"/>
                      <a:pt x="223" y="813"/>
                    </a:cubicBezTo>
                    <a:cubicBezTo>
                      <a:pt x="246" y="813"/>
                      <a:pt x="256" y="813"/>
                      <a:pt x="268" y="801"/>
                    </a:cubicBezTo>
                    <a:cubicBezTo>
                      <a:pt x="278" y="801"/>
                      <a:pt x="290" y="790"/>
                      <a:pt x="301" y="779"/>
                    </a:cubicBezTo>
                    <a:cubicBezTo>
                      <a:pt x="323" y="768"/>
                      <a:pt x="335" y="757"/>
                      <a:pt x="335" y="734"/>
                    </a:cubicBezTo>
                    <a:cubicBezTo>
                      <a:pt x="345" y="724"/>
                      <a:pt x="357" y="712"/>
                      <a:pt x="357" y="701"/>
                    </a:cubicBezTo>
                    <a:cubicBezTo>
                      <a:pt x="367" y="679"/>
                      <a:pt x="367" y="657"/>
                      <a:pt x="367" y="635"/>
                    </a:cubicBezTo>
                    <a:cubicBezTo>
                      <a:pt x="367" y="590"/>
                      <a:pt x="367" y="579"/>
                      <a:pt x="345" y="534"/>
                    </a:cubicBezTo>
                    <a:lnTo>
                      <a:pt x="345" y="524"/>
                    </a:lnTo>
                    <a:cubicBezTo>
                      <a:pt x="357" y="534"/>
                      <a:pt x="379" y="546"/>
                      <a:pt x="390" y="546"/>
                    </a:cubicBezTo>
                    <a:cubicBezTo>
                      <a:pt x="401" y="556"/>
                      <a:pt x="412" y="556"/>
                      <a:pt x="424" y="556"/>
                    </a:cubicBezTo>
                    <a:cubicBezTo>
                      <a:pt x="424" y="568"/>
                      <a:pt x="412" y="590"/>
                      <a:pt x="412" y="601"/>
                    </a:cubicBezTo>
                    <a:cubicBezTo>
                      <a:pt x="412" y="623"/>
                      <a:pt x="424" y="645"/>
                      <a:pt x="424" y="668"/>
                    </a:cubicBezTo>
                    <a:cubicBezTo>
                      <a:pt x="424" y="679"/>
                      <a:pt x="434" y="701"/>
                      <a:pt x="446" y="712"/>
                    </a:cubicBezTo>
                    <a:cubicBezTo>
                      <a:pt x="446" y="734"/>
                      <a:pt x="456" y="746"/>
                      <a:pt x="468" y="757"/>
                    </a:cubicBezTo>
                    <a:cubicBezTo>
                      <a:pt x="479" y="768"/>
                      <a:pt x="490" y="790"/>
                      <a:pt x="501" y="801"/>
                    </a:cubicBezTo>
                    <a:cubicBezTo>
                      <a:pt x="512" y="801"/>
                      <a:pt x="512" y="813"/>
                      <a:pt x="523" y="813"/>
                    </a:cubicBezTo>
                    <a:cubicBezTo>
                      <a:pt x="535" y="823"/>
                      <a:pt x="545" y="835"/>
                      <a:pt x="568" y="835"/>
                    </a:cubicBezTo>
                    <a:cubicBezTo>
                      <a:pt x="590" y="835"/>
                      <a:pt x="601" y="846"/>
                      <a:pt x="624" y="846"/>
                    </a:cubicBezTo>
                    <a:cubicBezTo>
                      <a:pt x="634" y="846"/>
                      <a:pt x="657" y="846"/>
                      <a:pt x="679" y="835"/>
                    </a:cubicBezTo>
                    <a:cubicBezTo>
                      <a:pt x="690" y="835"/>
                      <a:pt x="713" y="823"/>
                      <a:pt x="723" y="813"/>
                    </a:cubicBezTo>
                    <a:cubicBezTo>
                      <a:pt x="746" y="790"/>
                      <a:pt x="757" y="779"/>
                      <a:pt x="768" y="746"/>
                    </a:cubicBezTo>
                    <a:cubicBezTo>
                      <a:pt x="779" y="724"/>
                      <a:pt x="779" y="701"/>
                      <a:pt x="779" y="668"/>
                    </a:cubicBezTo>
                    <a:cubicBezTo>
                      <a:pt x="779" y="612"/>
                      <a:pt x="768" y="556"/>
                      <a:pt x="723" y="524"/>
                    </a:cubicBezTo>
                    <a:cubicBezTo>
                      <a:pt x="701" y="512"/>
                      <a:pt x="690" y="501"/>
                      <a:pt x="668" y="479"/>
                    </a:cubicBezTo>
                    <a:cubicBezTo>
                      <a:pt x="668" y="479"/>
                      <a:pt x="657" y="467"/>
                      <a:pt x="646" y="467"/>
                    </a:cubicBezTo>
                    <a:cubicBezTo>
                      <a:pt x="646" y="457"/>
                      <a:pt x="634" y="457"/>
                      <a:pt x="624" y="457"/>
                    </a:cubicBezTo>
                    <a:cubicBezTo>
                      <a:pt x="634" y="445"/>
                      <a:pt x="634" y="435"/>
                      <a:pt x="646" y="423"/>
                    </a:cubicBezTo>
                    <a:lnTo>
                      <a:pt x="646" y="401"/>
                    </a:lnTo>
                    <a:cubicBezTo>
                      <a:pt x="657" y="390"/>
                      <a:pt x="657" y="368"/>
                      <a:pt x="668" y="356"/>
                    </a:cubicBezTo>
                    <a:lnTo>
                      <a:pt x="668" y="323"/>
                    </a:lnTo>
                    <a:lnTo>
                      <a:pt x="668" y="257"/>
                    </a:lnTo>
                    <a:cubicBezTo>
                      <a:pt x="668" y="223"/>
                      <a:pt x="657" y="212"/>
                      <a:pt x="646" y="178"/>
                    </a:cubicBezTo>
                    <a:cubicBezTo>
                      <a:pt x="646" y="168"/>
                      <a:pt x="634" y="156"/>
                      <a:pt x="634" y="145"/>
                    </a:cubicBezTo>
                    <a:cubicBezTo>
                      <a:pt x="624" y="134"/>
                      <a:pt x="612" y="123"/>
                      <a:pt x="612" y="112"/>
                    </a:cubicBezTo>
                    <a:cubicBezTo>
                      <a:pt x="601" y="101"/>
                      <a:pt x="601" y="89"/>
                      <a:pt x="601" y="79"/>
                    </a:cubicBezTo>
                    <a:cubicBezTo>
                      <a:pt x="590" y="67"/>
                      <a:pt x="590" y="56"/>
                      <a:pt x="579" y="45"/>
                    </a:cubicBezTo>
                    <a:cubicBezTo>
                      <a:pt x="568" y="23"/>
                      <a:pt x="545" y="12"/>
                      <a:pt x="52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9" name="Google Shape;18279;p24"/>
              <p:cNvSpPr/>
              <p:nvPr/>
            </p:nvSpPr>
            <p:spPr>
              <a:xfrm>
                <a:off x="3907976" y="1859591"/>
                <a:ext cx="26410" cy="26968"/>
              </a:xfrm>
              <a:custGeom>
                <a:avLst/>
                <a:gdLst/>
                <a:ahLst/>
                <a:cxnLst/>
                <a:rect l="l" t="t" r="r" b="b"/>
                <a:pathLst>
                  <a:path w="757" h="773" extrusionOk="0">
                    <a:moveTo>
                      <a:pt x="534" y="1"/>
                    </a:moveTo>
                    <a:cubicBezTo>
                      <a:pt x="522" y="12"/>
                      <a:pt x="522" y="23"/>
                      <a:pt x="522" y="34"/>
                    </a:cubicBezTo>
                    <a:cubicBezTo>
                      <a:pt x="556" y="90"/>
                      <a:pt x="589" y="156"/>
                      <a:pt x="601" y="212"/>
                    </a:cubicBezTo>
                    <a:cubicBezTo>
                      <a:pt x="593" y="212"/>
                      <a:pt x="586" y="207"/>
                      <a:pt x="578" y="207"/>
                    </a:cubicBezTo>
                    <a:cubicBezTo>
                      <a:pt x="575" y="207"/>
                      <a:pt x="571" y="208"/>
                      <a:pt x="567" y="212"/>
                    </a:cubicBezTo>
                    <a:cubicBezTo>
                      <a:pt x="522" y="245"/>
                      <a:pt x="467" y="290"/>
                      <a:pt x="411" y="301"/>
                    </a:cubicBezTo>
                    <a:lnTo>
                      <a:pt x="344" y="301"/>
                    </a:lnTo>
                    <a:cubicBezTo>
                      <a:pt x="312" y="290"/>
                      <a:pt x="289" y="279"/>
                      <a:pt x="267" y="268"/>
                    </a:cubicBezTo>
                    <a:lnTo>
                      <a:pt x="267" y="257"/>
                    </a:lnTo>
                    <a:cubicBezTo>
                      <a:pt x="267" y="245"/>
                      <a:pt x="267" y="223"/>
                      <a:pt x="255" y="212"/>
                    </a:cubicBezTo>
                    <a:lnTo>
                      <a:pt x="233" y="212"/>
                    </a:lnTo>
                    <a:cubicBezTo>
                      <a:pt x="233" y="201"/>
                      <a:pt x="233" y="190"/>
                      <a:pt x="245" y="179"/>
                    </a:cubicBezTo>
                    <a:cubicBezTo>
                      <a:pt x="245" y="156"/>
                      <a:pt x="255" y="134"/>
                      <a:pt x="267" y="112"/>
                    </a:cubicBezTo>
                    <a:cubicBezTo>
                      <a:pt x="267" y="101"/>
                      <a:pt x="278" y="90"/>
                      <a:pt x="267" y="67"/>
                    </a:cubicBezTo>
                    <a:lnTo>
                      <a:pt x="255" y="67"/>
                    </a:lnTo>
                    <a:cubicBezTo>
                      <a:pt x="255" y="67"/>
                      <a:pt x="255" y="79"/>
                      <a:pt x="245" y="79"/>
                    </a:cubicBezTo>
                    <a:cubicBezTo>
                      <a:pt x="178" y="179"/>
                      <a:pt x="178" y="301"/>
                      <a:pt x="233" y="413"/>
                    </a:cubicBezTo>
                    <a:cubicBezTo>
                      <a:pt x="223" y="401"/>
                      <a:pt x="223" y="401"/>
                      <a:pt x="211" y="401"/>
                    </a:cubicBezTo>
                    <a:lnTo>
                      <a:pt x="211" y="413"/>
                    </a:lnTo>
                    <a:cubicBezTo>
                      <a:pt x="189" y="401"/>
                      <a:pt x="166" y="401"/>
                      <a:pt x="156" y="401"/>
                    </a:cubicBezTo>
                    <a:lnTo>
                      <a:pt x="144" y="390"/>
                    </a:lnTo>
                    <a:lnTo>
                      <a:pt x="100" y="390"/>
                    </a:lnTo>
                    <a:cubicBezTo>
                      <a:pt x="89" y="401"/>
                      <a:pt x="78" y="401"/>
                      <a:pt x="67" y="413"/>
                    </a:cubicBezTo>
                    <a:cubicBezTo>
                      <a:pt x="55" y="423"/>
                      <a:pt x="33" y="435"/>
                      <a:pt x="22" y="457"/>
                    </a:cubicBezTo>
                    <a:cubicBezTo>
                      <a:pt x="11" y="479"/>
                      <a:pt x="0" y="502"/>
                      <a:pt x="0" y="524"/>
                    </a:cubicBezTo>
                    <a:cubicBezTo>
                      <a:pt x="0" y="557"/>
                      <a:pt x="0" y="579"/>
                      <a:pt x="11" y="613"/>
                    </a:cubicBezTo>
                    <a:cubicBezTo>
                      <a:pt x="11" y="635"/>
                      <a:pt x="33" y="635"/>
                      <a:pt x="45" y="635"/>
                    </a:cubicBezTo>
                    <a:cubicBezTo>
                      <a:pt x="67" y="623"/>
                      <a:pt x="67" y="601"/>
                      <a:pt x="67" y="579"/>
                    </a:cubicBezTo>
                    <a:cubicBezTo>
                      <a:pt x="67" y="568"/>
                      <a:pt x="67" y="568"/>
                      <a:pt x="78" y="557"/>
                    </a:cubicBezTo>
                    <a:cubicBezTo>
                      <a:pt x="78" y="557"/>
                      <a:pt x="89" y="557"/>
                      <a:pt x="89" y="546"/>
                    </a:cubicBezTo>
                    <a:lnTo>
                      <a:pt x="100" y="546"/>
                    </a:lnTo>
                    <a:cubicBezTo>
                      <a:pt x="100" y="534"/>
                      <a:pt x="111" y="534"/>
                      <a:pt x="111" y="534"/>
                    </a:cubicBezTo>
                    <a:cubicBezTo>
                      <a:pt x="122" y="524"/>
                      <a:pt x="144" y="512"/>
                      <a:pt x="166" y="512"/>
                    </a:cubicBezTo>
                    <a:lnTo>
                      <a:pt x="178" y="512"/>
                    </a:lnTo>
                    <a:cubicBezTo>
                      <a:pt x="166" y="524"/>
                      <a:pt x="166" y="524"/>
                      <a:pt x="178" y="534"/>
                    </a:cubicBezTo>
                    <a:lnTo>
                      <a:pt x="178" y="557"/>
                    </a:lnTo>
                    <a:cubicBezTo>
                      <a:pt x="189" y="568"/>
                      <a:pt x="189" y="568"/>
                      <a:pt x="200" y="568"/>
                    </a:cubicBezTo>
                    <a:lnTo>
                      <a:pt x="211" y="568"/>
                    </a:lnTo>
                    <a:cubicBezTo>
                      <a:pt x="223" y="568"/>
                      <a:pt x="245" y="579"/>
                      <a:pt x="255" y="579"/>
                    </a:cubicBezTo>
                    <a:cubicBezTo>
                      <a:pt x="255" y="590"/>
                      <a:pt x="267" y="590"/>
                      <a:pt x="267" y="590"/>
                    </a:cubicBezTo>
                    <a:cubicBezTo>
                      <a:pt x="267" y="601"/>
                      <a:pt x="278" y="601"/>
                      <a:pt x="278" y="601"/>
                    </a:cubicBezTo>
                    <a:cubicBezTo>
                      <a:pt x="278" y="601"/>
                      <a:pt x="278" y="613"/>
                      <a:pt x="289" y="613"/>
                    </a:cubicBezTo>
                    <a:cubicBezTo>
                      <a:pt x="289" y="613"/>
                      <a:pt x="300" y="623"/>
                      <a:pt x="300" y="635"/>
                    </a:cubicBezTo>
                    <a:lnTo>
                      <a:pt x="300" y="646"/>
                    </a:lnTo>
                    <a:lnTo>
                      <a:pt x="312" y="646"/>
                    </a:lnTo>
                    <a:cubicBezTo>
                      <a:pt x="312" y="646"/>
                      <a:pt x="312" y="657"/>
                      <a:pt x="322" y="657"/>
                    </a:cubicBezTo>
                    <a:lnTo>
                      <a:pt x="344" y="657"/>
                    </a:lnTo>
                    <a:lnTo>
                      <a:pt x="344" y="613"/>
                    </a:lnTo>
                    <a:cubicBezTo>
                      <a:pt x="344" y="590"/>
                      <a:pt x="344" y="579"/>
                      <a:pt x="334" y="568"/>
                    </a:cubicBezTo>
                    <a:lnTo>
                      <a:pt x="334" y="557"/>
                    </a:lnTo>
                    <a:cubicBezTo>
                      <a:pt x="334" y="546"/>
                      <a:pt x="334" y="546"/>
                      <a:pt x="322" y="546"/>
                    </a:cubicBezTo>
                    <a:lnTo>
                      <a:pt x="322" y="534"/>
                    </a:lnTo>
                    <a:lnTo>
                      <a:pt x="334" y="534"/>
                    </a:lnTo>
                    <a:cubicBezTo>
                      <a:pt x="334" y="524"/>
                      <a:pt x="322" y="524"/>
                      <a:pt x="322" y="512"/>
                    </a:cubicBezTo>
                    <a:lnTo>
                      <a:pt x="322" y="502"/>
                    </a:lnTo>
                    <a:cubicBezTo>
                      <a:pt x="334" y="512"/>
                      <a:pt x="356" y="524"/>
                      <a:pt x="367" y="524"/>
                    </a:cubicBezTo>
                    <a:cubicBezTo>
                      <a:pt x="378" y="534"/>
                      <a:pt x="389" y="534"/>
                      <a:pt x="401" y="534"/>
                    </a:cubicBezTo>
                    <a:lnTo>
                      <a:pt x="401" y="546"/>
                    </a:lnTo>
                    <a:lnTo>
                      <a:pt x="411" y="546"/>
                    </a:lnTo>
                    <a:cubicBezTo>
                      <a:pt x="401" y="546"/>
                      <a:pt x="401" y="557"/>
                      <a:pt x="401" y="568"/>
                    </a:cubicBezTo>
                    <a:cubicBezTo>
                      <a:pt x="401" y="579"/>
                      <a:pt x="389" y="579"/>
                      <a:pt x="389" y="579"/>
                    </a:cubicBezTo>
                    <a:cubicBezTo>
                      <a:pt x="389" y="601"/>
                      <a:pt x="401" y="623"/>
                      <a:pt x="401" y="646"/>
                    </a:cubicBezTo>
                    <a:cubicBezTo>
                      <a:pt x="401" y="657"/>
                      <a:pt x="411" y="679"/>
                      <a:pt x="423" y="690"/>
                    </a:cubicBezTo>
                    <a:cubicBezTo>
                      <a:pt x="423" y="702"/>
                      <a:pt x="433" y="702"/>
                      <a:pt x="445" y="712"/>
                    </a:cubicBezTo>
                    <a:cubicBezTo>
                      <a:pt x="456" y="735"/>
                      <a:pt x="467" y="757"/>
                      <a:pt x="500" y="768"/>
                    </a:cubicBezTo>
                    <a:cubicBezTo>
                      <a:pt x="504" y="772"/>
                      <a:pt x="507" y="773"/>
                      <a:pt x="510" y="773"/>
                    </a:cubicBezTo>
                    <a:cubicBezTo>
                      <a:pt x="518" y="773"/>
                      <a:pt x="526" y="765"/>
                      <a:pt x="534" y="757"/>
                    </a:cubicBezTo>
                    <a:lnTo>
                      <a:pt x="534" y="724"/>
                    </a:lnTo>
                    <a:cubicBezTo>
                      <a:pt x="545" y="702"/>
                      <a:pt x="545" y="679"/>
                      <a:pt x="534" y="668"/>
                    </a:cubicBezTo>
                    <a:lnTo>
                      <a:pt x="534" y="657"/>
                    </a:lnTo>
                    <a:cubicBezTo>
                      <a:pt x="522" y="657"/>
                      <a:pt x="522" y="646"/>
                      <a:pt x="522" y="646"/>
                    </a:cubicBezTo>
                    <a:lnTo>
                      <a:pt x="522" y="635"/>
                    </a:lnTo>
                    <a:cubicBezTo>
                      <a:pt x="512" y="635"/>
                      <a:pt x="512" y="623"/>
                      <a:pt x="512" y="623"/>
                    </a:cubicBezTo>
                    <a:cubicBezTo>
                      <a:pt x="522" y="623"/>
                      <a:pt x="534" y="613"/>
                      <a:pt x="534" y="613"/>
                    </a:cubicBezTo>
                    <a:lnTo>
                      <a:pt x="545" y="613"/>
                    </a:lnTo>
                    <a:cubicBezTo>
                      <a:pt x="556" y="601"/>
                      <a:pt x="567" y="590"/>
                      <a:pt x="567" y="579"/>
                    </a:cubicBezTo>
                    <a:lnTo>
                      <a:pt x="634" y="579"/>
                    </a:lnTo>
                    <a:cubicBezTo>
                      <a:pt x="634" y="579"/>
                      <a:pt x="645" y="579"/>
                      <a:pt x="656" y="590"/>
                    </a:cubicBezTo>
                    <a:lnTo>
                      <a:pt x="667" y="590"/>
                    </a:lnTo>
                    <a:cubicBezTo>
                      <a:pt x="678" y="590"/>
                      <a:pt x="678" y="601"/>
                      <a:pt x="678" y="601"/>
                    </a:cubicBezTo>
                    <a:lnTo>
                      <a:pt x="690" y="601"/>
                    </a:lnTo>
                    <a:lnTo>
                      <a:pt x="690" y="613"/>
                    </a:lnTo>
                    <a:cubicBezTo>
                      <a:pt x="703" y="619"/>
                      <a:pt x="712" y="625"/>
                      <a:pt x="721" y="625"/>
                    </a:cubicBezTo>
                    <a:cubicBezTo>
                      <a:pt x="728" y="625"/>
                      <a:pt x="736" y="622"/>
                      <a:pt x="745" y="613"/>
                    </a:cubicBezTo>
                    <a:lnTo>
                      <a:pt x="756" y="601"/>
                    </a:lnTo>
                    <a:cubicBezTo>
                      <a:pt x="745" y="557"/>
                      <a:pt x="734" y="524"/>
                      <a:pt x="700" y="502"/>
                    </a:cubicBezTo>
                    <a:cubicBezTo>
                      <a:pt x="678" y="490"/>
                      <a:pt x="667" y="479"/>
                      <a:pt x="645" y="457"/>
                    </a:cubicBezTo>
                    <a:cubicBezTo>
                      <a:pt x="645" y="457"/>
                      <a:pt x="634" y="445"/>
                      <a:pt x="623" y="445"/>
                    </a:cubicBezTo>
                    <a:cubicBezTo>
                      <a:pt x="623" y="435"/>
                      <a:pt x="611" y="435"/>
                      <a:pt x="601" y="435"/>
                    </a:cubicBezTo>
                    <a:cubicBezTo>
                      <a:pt x="611" y="423"/>
                      <a:pt x="611" y="413"/>
                      <a:pt x="623" y="401"/>
                    </a:cubicBezTo>
                    <a:lnTo>
                      <a:pt x="623" y="379"/>
                    </a:lnTo>
                    <a:cubicBezTo>
                      <a:pt x="634" y="368"/>
                      <a:pt x="634" y="346"/>
                      <a:pt x="645" y="334"/>
                    </a:cubicBezTo>
                    <a:lnTo>
                      <a:pt x="645" y="301"/>
                    </a:lnTo>
                    <a:lnTo>
                      <a:pt x="645" y="235"/>
                    </a:lnTo>
                    <a:cubicBezTo>
                      <a:pt x="645" y="201"/>
                      <a:pt x="634" y="190"/>
                      <a:pt x="623" y="156"/>
                    </a:cubicBezTo>
                    <a:cubicBezTo>
                      <a:pt x="623" y="146"/>
                      <a:pt x="611" y="134"/>
                      <a:pt x="611" y="123"/>
                    </a:cubicBezTo>
                    <a:cubicBezTo>
                      <a:pt x="601" y="112"/>
                      <a:pt x="589" y="101"/>
                      <a:pt x="589" y="90"/>
                    </a:cubicBezTo>
                    <a:cubicBezTo>
                      <a:pt x="578" y="79"/>
                      <a:pt x="578" y="67"/>
                      <a:pt x="578" y="57"/>
                    </a:cubicBezTo>
                    <a:cubicBezTo>
                      <a:pt x="567" y="45"/>
                      <a:pt x="567" y="34"/>
                      <a:pt x="556" y="23"/>
                    </a:cubicBezTo>
                    <a:lnTo>
                      <a:pt x="53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0" name="Google Shape;18280;p24"/>
              <p:cNvSpPr/>
              <p:nvPr/>
            </p:nvSpPr>
            <p:spPr>
              <a:xfrm>
                <a:off x="3929677" y="1833983"/>
                <a:ext cx="33422" cy="37295"/>
              </a:xfrm>
              <a:custGeom>
                <a:avLst/>
                <a:gdLst/>
                <a:ahLst/>
                <a:cxnLst/>
                <a:rect l="l" t="t" r="r" b="b"/>
                <a:pathLst>
                  <a:path w="958" h="1069" extrusionOk="0">
                    <a:moveTo>
                      <a:pt x="335" y="1"/>
                    </a:moveTo>
                    <a:cubicBezTo>
                      <a:pt x="290" y="12"/>
                      <a:pt x="246" y="23"/>
                      <a:pt x="212" y="57"/>
                    </a:cubicBezTo>
                    <a:cubicBezTo>
                      <a:pt x="190" y="67"/>
                      <a:pt x="179" y="89"/>
                      <a:pt x="167" y="112"/>
                    </a:cubicBezTo>
                    <a:lnTo>
                      <a:pt x="145" y="134"/>
                    </a:lnTo>
                    <a:cubicBezTo>
                      <a:pt x="145" y="146"/>
                      <a:pt x="134" y="156"/>
                      <a:pt x="123" y="168"/>
                    </a:cubicBezTo>
                    <a:cubicBezTo>
                      <a:pt x="112" y="212"/>
                      <a:pt x="112" y="267"/>
                      <a:pt x="123" y="312"/>
                    </a:cubicBezTo>
                    <a:cubicBezTo>
                      <a:pt x="112" y="323"/>
                      <a:pt x="101" y="323"/>
                      <a:pt x="90" y="334"/>
                    </a:cubicBezTo>
                    <a:lnTo>
                      <a:pt x="78" y="346"/>
                    </a:lnTo>
                    <a:lnTo>
                      <a:pt x="45" y="379"/>
                    </a:lnTo>
                    <a:cubicBezTo>
                      <a:pt x="23" y="412"/>
                      <a:pt x="12" y="435"/>
                      <a:pt x="1" y="468"/>
                    </a:cubicBezTo>
                    <a:lnTo>
                      <a:pt x="1" y="546"/>
                    </a:lnTo>
                    <a:cubicBezTo>
                      <a:pt x="1" y="590"/>
                      <a:pt x="1" y="623"/>
                      <a:pt x="23" y="657"/>
                    </a:cubicBezTo>
                    <a:cubicBezTo>
                      <a:pt x="34" y="690"/>
                      <a:pt x="56" y="712"/>
                      <a:pt x="78" y="735"/>
                    </a:cubicBezTo>
                    <a:cubicBezTo>
                      <a:pt x="101" y="757"/>
                      <a:pt x="123" y="768"/>
                      <a:pt x="145" y="768"/>
                    </a:cubicBezTo>
                    <a:cubicBezTo>
                      <a:pt x="157" y="779"/>
                      <a:pt x="190" y="779"/>
                      <a:pt x="201" y="779"/>
                    </a:cubicBezTo>
                    <a:lnTo>
                      <a:pt x="268" y="779"/>
                    </a:lnTo>
                    <a:lnTo>
                      <a:pt x="268" y="824"/>
                    </a:lnTo>
                    <a:cubicBezTo>
                      <a:pt x="268" y="824"/>
                      <a:pt x="268" y="835"/>
                      <a:pt x="279" y="846"/>
                    </a:cubicBezTo>
                    <a:lnTo>
                      <a:pt x="279" y="868"/>
                    </a:lnTo>
                    <a:cubicBezTo>
                      <a:pt x="290" y="880"/>
                      <a:pt x="301" y="902"/>
                      <a:pt x="301" y="913"/>
                    </a:cubicBezTo>
                    <a:lnTo>
                      <a:pt x="312" y="913"/>
                    </a:lnTo>
                    <a:cubicBezTo>
                      <a:pt x="323" y="924"/>
                      <a:pt x="323" y="935"/>
                      <a:pt x="335" y="946"/>
                    </a:cubicBezTo>
                    <a:cubicBezTo>
                      <a:pt x="345" y="946"/>
                      <a:pt x="345" y="946"/>
                      <a:pt x="345" y="957"/>
                    </a:cubicBezTo>
                    <a:cubicBezTo>
                      <a:pt x="357" y="957"/>
                      <a:pt x="368" y="969"/>
                      <a:pt x="379" y="969"/>
                    </a:cubicBezTo>
                    <a:lnTo>
                      <a:pt x="390" y="969"/>
                    </a:lnTo>
                    <a:cubicBezTo>
                      <a:pt x="390" y="979"/>
                      <a:pt x="390" y="979"/>
                      <a:pt x="401" y="979"/>
                    </a:cubicBezTo>
                    <a:lnTo>
                      <a:pt x="479" y="979"/>
                    </a:lnTo>
                    <a:cubicBezTo>
                      <a:pt x="501" y="969"/>
                      <a:pt x="523" y="957"/>
                      <a:pt x="535" y="935"/>
                    </a:cubicBezTo>
                    <a:lnTo>
                      <a:pt x="568" y="868"/>
                    </a:lnTo>
                    <a:lnTo>
                      <a:pt x="568" y="757"/>
                    </a:lnTo>
                    <a:cubicBezTo>
                      <a:pt x="557" y="746"/>
                      <a:pt x="557" y="746"/>
                      <a:pt x="557" y="735"/>
                    </a:cubicBezTo>
                    <a:lnTo>
                      <a:pt x="568" y="735"/>
                    </a:lnTo>
                    <a:lnTo>
                      <a:pt x="568" y="746"/>
                    </a:lnTo>
                    <a:cubicBezTo>
                      <a:pt x="568" y="768"/>
                      <a:pt x="568" y="791"/>
                      <a:pt x="579" y="801"/>
                    </a:cubicBezTo>
                    <a:cubicBezTo>
                      <a:pt x="568" y="824"/>
                      <a:pt x="568" y="835"/>
                      <a:pt x="568" y="846"/>
                    </a:cubicBezTo>
                    <a:cubicBezTo>
                      <a:pt x="568" y="880"/>
                      <a:pt x="579" y="913"/>
                      <a:pt x="590" y="946"/>
                    </a:cubicBezTo>
                    <a:cubicBezTo>
                      <a:pt x="590" y="969"/>
                      <a:pt x="602" y="979"/>
                      <a:pt x="612" y="991"/>
                    </a:cubicBezTo>
                    <a:lnTo>
                      <a:pt x="646" y="1024"/>
                    </a:lnTo>
                    <a:lnTo>
                      <a:pt x="657" y="1035"/>
                    </a:lnTo>
                    <a:cubicBezTo>
                      <a:pt x="668" y="1046"/>
                      <a:pt x="691" y="1058"/>
                      <a:pt x="701" y="1058"/>
                    </a:cubicBezTo>
                    <a:cubicBezTo>
                      <a:pt x="713" y="1068"/>
                      <a:pt x="746" y="1068"/>
                      <a:pt x="757" y="1068"/>
                    </a:cubicBezTo>
                    <a:lnTo>
                      <a:pt x="779" y="1068"/>
                    </a:lnTo>
                    <a:cubicBezTo>
                      <a:pt x="790" y="1068"/>
                      <a:pt x="812" y="1068"/>
                      <a:pt x="824" y="1058"/>
                    </a:cubicBezTo>
                    <a:cubicBezTo>
                      <a:pt x="879" y="1046"/>
                      <a:pt x="913" y="1002"/>
                      <a:pt x="935" y="946"/>
                    </a:cubicBezTo>
                    <a:cubicBezTo>
                      <a:pt x="946" y="935"/>
                      <a:pt x="957" y="902"/>
                      <a:pt x="957" y="880"/>
                    </a:cubicBezTo>
                    <a:lnTo>
                      <a:pt x="957" y="768"/>
                    </a:lnTo>
                    <a:cubicBezTo>
                      <a:pt x="946" y="712"/>
                      <a:pt x="913" y="657"/>
                      <a:pt x="868" y="623"/>
                    </a:cubicBezTo>
                    <a:cubicBezTo>
                      <a:pt x="857" y="613"/>
                      <a:pt x="846" y="613"/>
                      <a:pt x="835" y="601"/>
                    </a:cubicBezTo>
                    <a:cubicBezTo>
                      <a:pt x="846" y="579"/>
                      <a:pt x="857" y="557"/>
                      <a:pt x="868" y="524"/>
                    </a:cubicBezTo>
                    <a:lnTo>
                      <a:pt x="868" y="401"/>
                    </a:lnTo>
                    <a:cubicBezTo>
                      <a:pt x="857" y="346"/>
                      <a:pt x="835" y="290"/>
                      <a:pt x="802" y="257"/>
                    </a:cubicBezTo>
                    <a:cubicBezTo>
                      <a:pt x="779" y="235"/>
                      <a:pt x="757" y="212"/>
                      <a:pt x="723" y="190"/>
                    </a:cubicBezTo>
                    <a:cubicBezTo>
                      <a:pt x="713" y="190"/>
                      <a:pt x="701" y="178"/>
                      <a:pt x="691" y="178"/>
                    </a:cubicBezTo>
                    <a:cubicBezTo>
                      <a:pt x="679" y="168"/>
                      <a:pt x="657" y="168"/>
                      <a:pt x="634" y="168"/>
                    </a:cubicBezTo>
                    <a:lnTo>
                      <a:pt x="568" y="168"/>
                    </a:lnTo>
                    <a:cubicBezTo>
                      <a:pt x="568" y="156"/>
                      <a:pt x="557" y="134"/>
                      <a:pt x="545" y="123"/>
                    </a:cubicBezTo>
                    <a:cubicBezTo>
                      <a:pt x="523" y="79"/>
                      <a:pt x="479" y="45"/>
                      <a:pt x="446" y="23"/>
                    </a:cubicBezTo>
                    <a:cubicBezTo>
                      <a:pt x="412" y="12"/>
                      <a:pt x="368" y="1"/>
                      <a:pt x="335"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1" name="Google Shape;18281;p24"/>
              <p:cNvSpPr/>
              <p:nvPr/>
            </p:nvSpPr>
            <p:spPr>
              <a:xfrm>
                <a:off x="3930061" y="1836704"/>
                <a:ext cx="30317" cy="32410"/>
              </a:xfrm>
              <a:custGeom>
                <a:avLst/>
                <a:gdLst/>
                <a:ahLst/>
                <a:cxnLst/>
                <a:rect l="l" t="t" r="r" b="b"/>
                <a:pathLst>
                  <a:path w="869" h="929" extrusionOk="0">
                    <a:moveTo>
                      <a:pt x="490" y="1"/>
                    </a:moveTo>
                    <a:cubicBezTo>
                      <a:pt x="479" y="11"/>
                      <a:pt x="479" y="23"/>
                      <a:pt x="490" y="34"/>
                    </a:cubicBezTo>
                    <a:cubicBezTo>
                      <a:pt x="502" y="68"/>
                      <a:pt x="502" y="100"/>
                      <a:pt x="502" y="134"/>
                    </a:cubicBezTo>
                    <a:cubicBezTo>
                      <a:pt x="490" y="189"/>
                      <a:pt x="468" y="234"/>
                      <a:pt x="423" y="268"/>
                    </a:cubicBezTo>
                    <a:cubicBezTo>
                      <a:pt x="401" y="290"/>
                      <a:pt x="379" y="301"/>
                      <a:pt x="357" y="301"/>
                    </a:cubicBezTo>
                    <a:cubicBezTo>
                      <a:pt x="334" y="301"/>
                      <a:pt x="312" y="301"/>
                      <a:pt x="290" y="290"/>
                    </a:cubicBezTo>
                    <a:cubicBezTo>
                      <a:pt x="290" y="290"/>
                      <a:pt x="279" y="290"/>
                      <a:pt x="268" y="278"/>
                    </a:cubicBezTo>
                    <a:lnTo>
                      <a:pt x="257" y="278"/>
                    </a:lnTo>
                    <a:lnTo>
                      <a:pt x="245" y="268"/>
                    </a:lnTo>
                    <a:cubicBezTo>
                      <a:pt x="235" y="268"/>
                      <a:pt x="223" y="256"/>
                      <a:pt x="223" y="256"/>
                    </a:cubicBezTo>
                    <a:cubicBezTo>
                      <a:pt x="223" y="245"/>
                      <a:pt x="212" y="245"/>
                      <a:pt x="212" y="245"/>
                    </a:cubicBezTo>
                    <a:cubicBezTo>
                      <a:pt x="212" y="245"/>
                      <a:pt x="212" y="234"/>
                      <a:pt x="201" y="234"/>
                    </a:cubicBezTo>
                    <a:lnTo>
                      <a:pt x="201" y="223"/>
                    </a:lnTo>
                    <a:lnTo>
                      <a:pt x="190" y="223"/>
                    </a:lnTo>
                    <a:lnTo>
                      <a:pt x="190" y="212"/>
                    </a:lnTo>
                    <a:cubicBezTo>
                      <a:pt x="190" y="212"/>
                      <a:pt x="179" y="201"/>
                      <a:pt x="179" y="189"/>
                    </a:cubicBezTo>
                    <a:cubicBezTo>
                      <a:pt x="179" y="182"/>
                      <a:pt x="168" y="174"/>
                      <a:pt x="157" y="174"/>
                    </a:cubicBezTo>
                    <a:cubicBezTo>
                      <a:pt x="153" y="174"/>
                      <a:pt x="149" y="175"/>
                      <a:pt x="146" y="179"/>
                    </a:cubicBezTo>
                    <a:cubicBezTo>
                      <a:pt x="134" y="179"/>
                      <a:pt x="123" y="201"/>
                      <a:pt x="134" y="223"/>
                    </a:cubicBezTo>
                    <a:lnTo>
                      <a:pt x="134" y="234"/>
                    </a:lnTo>
                    <a:cubicBezTo>
                      <a:pt x="134" y="234"/>
                      <a:pt x="134" y="229"/>
                      <a:pt x="131" y="229"/>
                    </a:cubicBezTo>
                    <a:cubicBezTo>
                      <a:pt x="129" y="229"/>
                      <a:pt x="127" y="230"/>
                      <a:pt x="123" y="234"/>
                    </a:cubicBezTo>
                    <a:lnTo>
                      <a:pt x="112" y="234"/>
                    </a:lnTo>
                    <a:cubicBezTo>
                      <a:pt x="101" y="245"/>
                      <a:pt x="90" y="245"/>
                      <a:pt x="79" y="256"/>
                    </a:cubicBezTo>
                    <a:lnTo>
                      <a:pt x="67" y="268"/>
                    </a:lnTo>
                    <a:lnTo>
                      <a:pt x="34" y="301"/>
                    </a:lnTo>
                    <a:lnTo>
                      <a:pt x="1" y="367"/>
                    </a:lnTo>
                    <a:lnTo>
                      <a:pt x="1" y="390"/>
                    </a:lnTo>
                    <a:cubicBezTo>
                      <a:pt x="1" y="390"/>
                      <a:pt x="1" y="401"/>
                      <a:pt x="12" y="401"/>
                    </a:cubicBezTo>
                    <a:cubicBezTo>
                      <a:pt x="12" y="412"/>
                      <a:pt x="23" y="423"/>
                      <a:pt x="34" y="423"/>
                    </a:cubicBezTo>
                    <a:cubicBezTo>
                      <a:pt x="34" y="423"/>
                      <a:pt x="45" y="423"/>
                      <a:pt x="45" y="412"/>
                    </a:cubicBezTo>
                    <a:lnTo>
                      <a:pt x="57" y="412"/>
                    </a:lnTo>
                    <a:lnTo>
                      <a:pt x="67" y="401"/>
                    </a:lnTo>
                    <a:lnTo>
                      <a:pt x="79" y="401"/>
                    </a:lnTo>
                    <a:lnTo>
                      <a:pt x="79" y="390"/>
                    </a:lnTo>
                    <a:lnTo>
                      <a:pt x="90" y="390"/>
                    </a:lnTo>
                    <a:cubicBezTo>
                      <a:pt x="101" y="390"/>
                      <a:pt x="112" y="379"/>
                      <a:pt x="112" y="379"/>
                    </a:cubicBezTo>
                    <a:cubicBezTo>
                      <a:pt x="123" y="390"/>
                      <a:pt x="123" y="390"/>
                      <a:pt x="134" y="390"/>
                    </a:cubicBezTo>
                    <a:cubicBezTo>
                      <a:pt x="168" y="390"/>
                      <a:pt x="190" y="401"/>
                      <a:pt x="212" y="423"/>
                    </a:cubicBezTo>
                    <a:cubicBezTo>
                      <a:pt x="223" y="434"/>
                      <a:pt x="223" y="434"/>
                      <a:pt x="223" y="446"/>
                    </a:cubicBezTo>
                    <a:cubicBezTo>
                      <a:pt x="245" y="490"/>
                      <a:pt x="235" y="545"/>
                      <a:pt x="235" y="601"/>
                    </a:cubicBezTo>
                    <a:lnTo>
                      <a:pt x="235" y="612"/>
                    </a:lnTo>
                    <a:lnTo>
                      <a:pt x="223" y="624"/>
                    </a:lnTo>
                    <a:cubicBezTo>
                      <a:pt x="212" y="646"/>
                      <a:pt x="212" y="668"/>
                      <a:pt x="223" y="690"/>
                    </a:cubicBezTo>
                    <a:lnTo>
                      <a:pt x="235" y="701"/>
                    </a:lnTo>
                    <a:lnTo>
                      <a:pt x="268" y="701"/>
                    </a:lnTo>
                    <a:cubicBezTo>
                      <a:pt x="290" y="679"/>
                      <a:pt x="301" y="657"/>
                      <a:pt x="312" y="634"/>
                    </a:cubicBezTo>
                    <a:lnTo>
                      <a:pt x="368" y="634"/>
                    </a:lnTo>
                    <a:cubicBezTo>
                      <a:pt x="368" y="657"/>
                      <a:pt x="379" y="668"/>
                      <a:pt x="390" y="679"/>
                    </a:cubicBezTo>
                    <a:cubicBezTo>
                      <a:pt x="396" y="685"/>
                      <a:pt x="401" y="687"/>
                      <a:pt x="408" y="687"/>
                    </a:cubicBezTo>
                    <a:cubicBezTo>
                      <a:pt x="415" y="687"/>
                      <a:pt x="424" y="685"/>
                      <a:pt x="435" y="679"/>
                    </a:cubicBezTo>
                    <a:cubicBezTo>
                      <a:pt x="446" y="668"/>
                      <a:pt x="446" y="657"/>
                      <a:pt x="435" y="634"/>
                    </a:cubicBezTo>
                    <a:cubicBezTo>
                      <a:pt x="446" y="634"/>
                      <a:pt x="446" y="634"/>
                      <a:pt x="457" y="646"/>
                    </a:cubicBezTo>
                    <a:cubicBezTo>
                      <a:pt x="457" y="646"/>
                      <a:pt x="468" y="646"/>
                      <a:pt x="479" y="657"/>
                    </a:cubicBezTo>
                    <a:lnTo>
                      <a:pt x="490" y="657"/>
                    </a:lnTo>
                    <a:lnTo>
                      <a:pt x="502" y="668"/>
                    </a:lnTo>
                    <a:cubicBezTo>
                      <a:pt x="502" y="668"/>
                      <a:pt x="512" y="668"/>
                      <a:pt x="512" y="679"/>
                    </a:cubicBezTo>
                    <a:lnTo>
                      <a:pt x="524" y="679"/>
                    </a:lnTo>
                    <a:cubicBezTo>
                      <a:pt x="524" y="690"/>
                      <a:pt x="534" y="701"/>
                      <a:pt x="534" y="701"/>
                    </a:cubicBezTo>
                    <a:cubicBezTo>
                      <a:pt x="546" y="713"/>
                      <a:pt x="546" y="713"/>
                      <a:pt x="557" y="713"/>
                    </a:cubicBezTo>
                    <a:lnTo>
                      <a:pt x="557" y="679"/>
                    </a:lnTo>
                    <a:cubicBezTo>
                      <a:pt x="546" y="668"/>
                      <a:pt x="546" y="668"/>
                      <a:pt x="546" y="657"/>
                    </a:cubicBezTo>
                    <a:lnTo>
                      <a:pt x="557" y="657"/>
                    </a:lnTo>
                    <a:lnTo>
                      <a:pt x="557" y="668"/>
                    </a:lnTo>
                    <a:cubicBezTo>
                      <a:pt x="557" y="690"/>
                      <a:pt x="557" y="713"/>
                      <a:pt x="568" y="723"/>
                    </a:cubicBezTo>
                    <a:cubicBezTo>
                      <a:pt x="557" y="746"/>
                      <a:pt x="557" y="757"/>
                      <a:pt x="557" y="768"/>
                    </a:cubicBezTo>
                    <a:cubicBezTo>
                      <a:pt x="557" y="790"/>
                      <a:pt x="557" y="824"/>
                      <a:pt x="568" y="846"/>
                    </a:cubicBezTo>
                    <a:lnTo>
                      <a:pt x="579" y="846"/>
                    </a:lnTo>
                    <a:cubicBezTo>
                      <a:pt x="579" y="857"/>
                      <a:pt x="579" y="868"/>
                      <a:pt x="591" y="879"/>
                    </a:cubicBezTo>
                    <a:cubicBezTo>
                      <a:pt x="601" y="891"/>
                      <a:pt x="601" y="891"/>
                      <a:pt x="613" y="891"/>
                    </a:cubicBezTo>
                    <a:cubicBezTo>
                      <a:pt x="613" y="901"/>
                      <a:pt x="623" y="913"/>
                      <a:pt x="635" y="924"/>
                    </a:cubicBezTo>
                    <a:cubicBezTo>
                      <a:pt x="638" y="927"/>
                      <a:pt x="642" y="928"/>
                      <a:pt x="647" y="928"/>
                    </a:cubicBezTo>
                    <a:cubicBezTo>
                      <a:pt x="658" y="928"/>
                      <a:pt x="671" y="920"/>
                      <a:pt x="680" y="913"/>
                    </a:cubicBezTo>
                    <a:lnTo>
                      <a:pt x="680" y="879"/>
                    </a:lnTo>
                    <a:lnTo>
                      <a:pt x="702" y="879"/>
                    </a:lnTo>
                    <a:cubicBezTo>
                      <a:pt x="712" y="868"/>
                      <a:pt x="712" y="846"/>
                      <a:pt x="712" y="835"/>
                    </a:cubicBezTo>
                    <a:cubicBezTo>
                      <a:pt x="712" y="824"/>
                      <a:pt x="712" y="812"/>
                      <a:pt x="702" y="812"/>
                    </a:cubicBezTo>
                    <a:lnTo>
                      <a:pt x="702" y="802"/>
                    </a:lnTo>
                    <a:lnTo>
                      <a:pt x="702" y="779"/>
                    </a:lnTo>
                    <a:lnTo>
                      <a:pt x="702" y="757"/>
                    </a:lnTo>
                    <a:lnTo>
                      <a:pt x="702" y="746"/>
                    </a:lnTo>
                    <a:lnTo>
                      <a:pt x="702" y="735"/>
                    </a:lnTo>
                    <a:cubicBezTo>
                      <a:pt x="702" y="735"/>
                      <a:pt x="702" y="723"/>
                      <a:pt x="712" y="723"/>
                    </a:cubicBezTo>
                    <a:lnTo>
                      <a:pt x="712" y="713"/>
                    </a:lnTo>
                    <a:lnTo>
                      <a:pt x="724" y="701"/>
                    </a:lnTo>
                    <a:lnTo>
                      <a:pt x="724" y="690"/>
                    </a:lnTo>
                    <a:lnTo>
                      <a:pt x="735" y="690"/>
                    </a:lnTo>
                    <a:lnTo>
                      <a:pt x="746" y="679"/>
                    </a:lnTo>
                    <a:cubicBezTo>
                      <a:pt x="757" y="668"/>
                      <a:pt x="779" y="657"/>
                      <a:pt x="801" y="657"/>
                    </a:cubicBezTo>
                    <a:cubicBezTo>
                      <a:pt x="813" y="657"/>
                      <a:pt x="813" y="634"/>
                      <a:pt x="813" y="624"/>
                    </a:cubicBezTo>
                    <a:lnTo>
                      <a:pt x="813" y="612"/>
                    </a:lnTo>
                    <a:lnTo>
                      <a:pt x="846" y="612"/>
                    </a:lnTo>
                    <a:cubicBezTo>
                      <a:pt x="868" y="601"/>
                      <a:pt x="868" y="579"/>
                      <a:pt x="857" y="568"/>
                    </a:cubicBezTo>
                    <a:cubicBezTo>
                      <a:pt x="857" y="557"/>
                      <a:pt x="857" y="557"/>
                      <a:pt x="846" y="557"/>
                    </a:cubicBezTo>
                    <a:lnTo>
                      <a:pt x="857" y="557"/>
                    </a:lnTo>
                    <a:cubicBezTo>
                      <a:pt x="846" y="557"/>
                      <a:pt x="846" y="557"/>
                      <a:pt x="846" y="545"/>
                    </a:cubicBezTo>
                    <a:cubicBezTo>
                      <a:pt x="835" y="535"/>
                      <a:pt x="824" y="535"/>
                      <a:pt x="824" y="523"/>
                    </a:cubicBezTo>
                    <a:cubicBezTo>
                      <a:pt x="824" y="512"/>
                      <a:pt x="835" y="501"/>
                      <a:pt x="835" y="501"/>
                    </a:cubicBezTo>
                    <a:cubicBezTo>
                      <a:pt x="824" y="490"/>
                      <a:pt x="813" y="490"/>
                      <a:pt x="801" y="490"/>
                    </a:cubicBezTo>
                    <a:lnTo>
                      <a:pt x="801" y="468"/>
                    </a:lnTo>
                    <a:cubicBezTo>
                      <a:pt x="801" y="468"/>
                      <a:pt x="791" y="456"/>
                      <a:pt x="779" y="456"/>
                    </a:cubicBezTo>
                    <a:cubicBezTo>
                      <a:pt x="735" y="479"/>
                      <a:pt x="690" y="479"/>
                      <a:pt x="646" y="479"/>
                    </a:cubicBezTo>
                    <a:cubicBezTo>
                      <a:pt x="635" y="479"/>
                      <a:pt x="613" y="468"/>
                      <a:pt x="601" y="468"/>
                    </a:cubicBezTo>
                    <a:cubicBezTo>
                      <a:pt x="579" y="446"/>
                      <a:pt x="568" y="434"/>
                      <a:pt x="557" y="412"/>
                    </a:cubicBezTo>
                    <a:lnTo>
                      <a:pt x="557" y="379"/>
                    </a:lnTo>
                    <a:cubicBezTo>
                      <a:pt x="557" y="367"/>
                      <a:pt x="568" y="367"/>
                      <a:pt x="568" y="357"/>
                    </a:cubicBezTo>
                    <a:lnTo>
                      <a:pt x="557" y="345"/>
                    </a:lnTo>
                    <a:lnTo>
                      <a:pt x="557" y="334"/>
                    </a:lnTo>
                    <a:lnTo>
                      <a:pt x="557" y="312"/>
                    </a:lnTo>
                    <a:lnTo>
                      <a:pt x="557" y="301"/>
                    </a:lnTo>
                    <a:cubicBezTo>
                      <a:pt x="568" y="278"/>
                      <a:pt x="568" y="268"/>
                      <a:pt x="579" y="256"/>
                    </a:cubicBezTo>
                    <a:cubicBezTo>
                      <a:pt x="591" y="245"/>
                      <a:pt x="591" y="212"/>
                      <a:pt x="568" y="212"/>
                    </a:cubicBezTo>
                    <a:lnTo>
                      <a:pt x="579" y="212"/>
                    </a:lnTo>
                    <a:cubicBezTo>
                      <a:pt x="591" y="179"/>
                      <a:pt x="613" y="134"/>
                      <a:pt x="623" y="100"/>
                    </a:cubicBezTo>
                    <a:lnTo>
                      <a:pt x="623" y="90"/>
                    </a:lnTo>
                    <a:lnTo>
                      <a:pt x="568" y="90"/>
                    </a:lnTo>
                    <a:cubicBezTo>
                      <a:pt x="557" y="100"/>
                      <a:pt x="557" y="112"/>
                      <a:pt x="546" y="123"/>
                    </a:cubicBezTo>
                    <a:cubicBezTo>
                      <a:pt x="546" y="100"/>
                      <a:pt x="557" y="90"/>
                      <a:pt x="557" y="78"/>
                    </a:cubicBezTo>
                    <a:cubicBezTo>
                      <a:pt x="546" y="68"/>
                      <a:pt x="546" y="68"/>
                      <a:pt x="546" y="56"/>
                    </a:cubicBezTo>
                    <a:lnTo>
                      <a:pt x="534" y="56"/>
                    </a:lnTo>
                    <a:cubicBezTo>
                      <a:pt x="524" y="45"/>
                      <a:pt x="524" y="23"/>
                      <a:pt x="512" y="11"/>
                    </a:cubicBezTo>
                    <a:lnTo>
                      <a:pt x="512"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2" name="Google Shape;18282;p24"/>
              <p:cNvSpPr/>
              <p:nvPr/>
            </p:nvSpPr>
            <p:spPr>
              <a:xfrm>
                <a:off x="3949458" y="1862312"/>
                <a:ext cx="35" cy="35"/>
              </a:xfrm>
              <a:custGeom>
                <a:avLst/>
                <a:gdLst/>
                <a:ahLst/>
                <a:cxnLst/>
                <a:rect l="l" t="t" r="r" b="b"/>
                <a:pathLst>
                  <a:path w="1" h="1" extrusionOk="0">
                    <a:moveTo>
                      <a:pt x="1" y="1"/>
                    </a:moveTo>
                    <a:lnTo>
                      <a:pt x="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3" name="Google Shape;18283;p24"/>
              <p:cNvSpPr/>
              <p:nvPr/>
            </p:nvSpPr>
            <p:spPr>
              <a:xfrm>
                <a:off x="3944818" y="1923227"/>
                <a:ext cx="11652" cy="13641"/>
              </a:xfrm>
              <a:custGeom>
                <a:avLst/>
                <a:gdLst/>
                <a:ahLst/>
                <a:cxnLst/>
                <a:rect l="l" t="t" r="r" b="b"/>
                <a:pathLst>
                  <a:path w="334" h="391" extrusionOk="0">
                    <a:moveTo>
                      <a:pt x="123" y="1"/>
                    </a:moveTo>
                    <a:cubicBezTo>
                      <a:pt x="111" y="1"/>
                      <a:pt x="101" y="12"/>
                      <a:pt x="89" y="12"/>
                    </a:cubicBezTo>
                    <a:cubicBezTo>
                      <a:pt x="79" y="12"/>
                      <a:pt x="67" y="23"/>
                      <a:pt x="56" y="23"/>
                    </a:cubicBezTo>
                    <a:cubicBezTo>
                      <a:pt x="45" y="34"/>
                      <a:pt x="34" y="45"/>
                      <a:pt x="23" y="67"/>
                    </a:cubicBezTo>
                    <a:cubicBezTo>
                      <a:pt x="23" y="79"/>
                      <a:pt x="12" y="90"/>
                      <a:pt x="12" y="101"/>
                    </a:cubicBezTo>
                    <a:cubicBezTo>
                      <a:pt x="0" y="123"/>
                      <a:pt x="0" y="134"/>
                      <a:pt x="0" y="156"/>
                    </a:cubicBezTo>
                    <a:lnTo>
                      <a:pt x="0" y="201"/>
                    </a:lnTo>
                    <a:cubicBezTo>
                      <a:pt x="12" y="201"/>
                      <a:pt x="12" y="212"/>
                      <a:pt x="12" y="212"/>
                    </a:cubicBezTo>
                    <a:cubicBezTo>
                      <a:pt x="12" y="235"/>
                      <a:pt x="12" y="257"/>
                      <a:pt x="23" y="279"/>
                    </a:cubicBezTo>
                    <a:cubicBezTo>
                      <a:pt x="34" y="312"/>
                      <a:pt x="56" y="334"/>
                      <a:pt x="79" y="357"/>
                    </a:cubicBezTo>
                    <a:cubicBezTo>
                      <a:pt x="89" y="368"/>
                      <a:pt x="111" y="379"/>
                      <a:pt x="123" y="379"/>
                    </a:cubicBezTo>
                    <a:lnTo>
                      <a:pt x="134" y="390"/>
                    </a:lnTo>
                    <a:lnTo>
                      <a:pt x="223" y="390"/>
                    </a:lnTo>
                    <a:cubicBezTo>
                      <a:pt x="234" y="379"/>
                      <a:pt x="257" y="368"/>
                      <a:pt x="267" y="368"/>
                    </a:cubicBezTo>
                    <a:lnTo>
                      <a:pt x="301" y="334"/>
                    </a:lnTo>
                    <a:cubicBezTo>
                      <a:pt x="301" y="324"/>
                      <a:pt x="312" y="312"/>
                      <a:pt x="312" y="301"/>
                    </a:cubicBezTo>
                    <a:cubicBezTo>
                      <a:pt x="323" y="279"/>
                      <a:pt x="334" y="257"/>
                      <a:pt x="334" y="235"/>
                    </a:cubicBezTo>
                    <a:lnTo>
                      <a:pt x="334" y="190"/>
                    </a:lnTo>
                    <a:cubicBezTo>
                      <a:pt x="334" y="168"/>
                      <a:pt x="323" y="146"/>
                      <a:pt x="312" y="123"/>
                    </a:cubicBezTo>
                    <a:cubicBezTo>
                      <a:pt x="312" y="112"/>
                      <a:pt x="301" y="101"/>
                      <a:pt x="289" y="90"/>
                    </a:cubicBezTo>
                    <a:lnTo>
                      <a:pt x="289" y="79"/>
                    </a:lnTo>
                    <a:lnTo>
                      <a:pt x="267" y="57"/>
                    </a:lnTo>
                    <a:cubicBezTo>
                      <a:pt x="267" y="57"/>
                      <a:pt x="257" y="57"/>
                      <a:pt x="257" y="45"/>
                    </a:cubicBezTo>
                    <a:cubicBezTo>
                      <a:pt x="245" y="34"/>
                      <a:pt x="223" y="23"/>
                      <a:pt x="200" y="12"/>
                    </a:cubicBezTo>
                    <a:lnTo>
                      <a:pt x="178" y="12"/>
                    </a:lnTo>
                    <a:cubicBezTo>
                      <a:pt x="168" y="1"/>
                      <a:pt x="168" y="1"/>
                      <a:pt x="15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4" name="Google Shape;18284;p24"/>
              <p:cNvSpPr/>
              <p:nvPr/>
            </p:nvSpPr>
            <p:spPr>
              <a:xfrm>
                <a:off x="3944818" y="1923227"/>
                <a:ext cx="9350" cy="13222"/>
              </a:xfrm>
              <a:custGeom>
                <a:avLst/>
                <a:gdLst/>
                <a:ahLst/>
                <a:cxnLst/>
                <a:rect l="l" t="t" r="r" b="b"/>
                <a:pathLst>
                  <a:path w="268" h="379" extrusionOk="0">
                    <a:moveTo>
                      <a:pt x="123" y="1"/>
                    </a:moveTo>
                    <a:cubicBezTo>
                      <a:pt x="111" y="1"/>
                      <a:pt x="101" y="12"/>
                      <a:pt x="89" y="12"/>
                    </a:cubicBezTo>
                    <a:cubicBezTo>
                      <a:pt x="79" y="12"/>
                      <a:pt x="67" y="23"/>
                      <a:pt x="56" y="23"/>
                    </a:cubicBezTo>
                    <a:cubicBezTo>
                      <a:pt x="45" y="34"/>
                      <a:pt x="34" y="45"/>
                      <a:pt x="23" y="67"/>
                    </a:cubicBezTo>
                    <a:cubicBezTo>
                      <a:pt x="23" y="79"/>
                      <a:pt x="12" y="90"/>
                      <a:pt x="12" y="101"/>
                    </a:cubicBezTo>
                    <a:cubicBezTo>
                      <a:pt x="0" y="123"/>
                      <a:pt x="0" y="134"/>
                      <a:pt x="0" y="156"/>
                    </a:cubicBezTo>
                    <a:lnTo>
                      <a:pt x="0" y="201"/>
                    </a:lnTo>
                    <a:cubicBezTo>
                      <a:pt x="12" y="201"/>
                      <a:pt x="12" y="212"/>
                      <a:pt x="12" y="212"/>
                    </a:cubicBezTo>
                    <a:cubicBezTo>
                      <a:pt x="12" y="235"/>
                      <a:pt x="12" y="257"/>
                      <a:pt x="23" y="279"/>
                    </a:cubicBezTo>
                    <a:cubicBezTo>
                      <a:pt x="34" y="312"/>
                      <a:pt x="56" y="334"/>
                      <a:pt x="79" y="357"/>
                    </a:cubicBezTo>
                    <a:cubicBezTo>
                      <a:pt x="89" y="368"/>
                      <a:pt x="111" y="379"/>
                      <a:pt x="123" y="379"/>
                    </a:cubicBezTo>
                    <a:lnTo>
                      <a:pt x="134" y="379"/>
                    </a:lnTo>
                    <a:cubicBezTo>
                      <a:pt x="145" y="368"/>
                      <a:pt x="145" y="346"/>
                      <a:pt x="145" y="334"/>
                    </a:cubicBezTo>
                    <a:cubicBezTo>
                      <a:pt x="134" y="324"/>
                      <a:pt x="134" y="312"/>
                      <a:pt x="134" y="312"/>
                    </a:cubicBezTo>
                    <a:cubicBezTo>
                      <a:pt x="123" y="301"/>
                      <a:pt x="123" y="301"/>
                      <a:pt x="123" y="290"/>
                    </a:cubicBezTo>
                    <a:lnTo>
                      <a:pt x="111" y="290"/>
                    </a:lnTo>
                    <a:lnTo>
                      <a:pt x="111" y="279"/>
                    </a:lnTo>
                    <a:lnTo>
                      <a:pt x="111" y="268"/>
                    </a:lnTo>
                    <a:cubicBezTo>
                      <a:pt x="101" y="257"/>
                      <a:pt x="101" y="257"/>
                      <a:pt x="101" y="245"/>
                    </a:cubicBezTo>
                    <a:lnTo>
                      <a:pt x="101" y="223"/>
                    </a:lnTo>
                    <a:lnTo>
                      <a:pt x="101" y="201"/>
                    </a:lnTo>
                    <a:cubicBezTo>
                      <a:pt x="101" y="201"/>
                      <a:pt x="111" y="201"/>
                      <a:pt x="111" y="190"/>
                    </a:cubicBezTo>
                    <a:lnTo>
                      <a:pt x="111" y="168"/>
                    </a:lnTo>
                    <a:cubicBezTo>
                      <a:pt x="123" y="156"/>
                      <a:pt x="123" y="156"/>
                      <a:pt x="123" y="146"/>
                    </a:cubicBezTo>
                    <a:cubicBezTo>
                      <a:pt x="134" y="146"/>
                      <a:pt x="145" y="134"/>
                      <a:pt x="145" y="123"/>
                    </a:cubicBezTo>
                    <a:cubicBezTo>
                      <a:pt x="156" y="112"/>
                      <a:pt x="156" y="101"/>
                      <a:pt x="156" y="90"/>
                    </a:cubicBezTo>
                    <a:lnTo>
                      <a:pt x="168" y="90"/>
                    </a:lnTo>
                    <a:cubicBezTo>
                      <a:pt x="178" y="90"/>
                      <a:pt x="190" y="79"/>
                      <a:pt x="190" y="79"/>
                    </a:cubicBezTo>
                    <a:cubicBezTo>
                      <a:pt x="200" y="79"/>
                      <a:pt x="212" y="90"/>
                      <a:pt x="223" y="101"/>
                    </a:cubicBezTo>
                    <a:cubicBezTo>
                      <a:pt x="234" y="101"/>
                      <a:pt x="245" y="101"/>
                      <a:pt x="257" y="90"/>
                    </a:cubicBezTo>
                    <a:cubicBezTo>
                      <a:pt x="267" y="79"/>
                      <a:pt x="267" y="57"/>
                      <a:pt x="257" y="45"/>
                    </a:cubicBezTo>
                    <a:cubicBezTo>
                      <a:pt x="245" y="34"/>
                      <a:pt x="223" y="23"/>
                      <a:pt x="200" y="12"/>
                    </a:cubicBezTo>
                    <a:lnTo>
                      <a:pt x="178" y="12"/>
                    </a:lnTo>
                    <a:cubicBezTo>
                      <a:pt x="168" y="1"/>
                      <a:pt x="168" y="1"/>
                      <a:pt x="15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5" name="Google Shape;18285;p24"/>
              <p:cNvSpPr/>
              <p:nvPr/>
            </p:nvSpPr>
            <p:spPr>
              <a:xfrm>
                <a:off x="3921164" y="1930623"/>
                <a:ext cx="9350" cy="12036"/>
              </a:xfrm>
              <a:custGeom>
                <a:avLst/>
                <a:gdLst/>
                <a:ahLst/>
                <a:cxnLst/>
                <a:rect l="l" t="t" r="r" b="b"/>
                <a:pathLst>
                  <a:path w="268" h="345" extrusionOk="0">
                    <a:moveTo>
                      <a:pt x="134" y="0"/>
                    </a:moveTo>
                    <a:cubicBezTo>
                      <a:pt x="111" y="0"/>
                      <a:pt x="100" y="11"/>
                      <a:pt x="89" y="23"/>
                    </a:cubicBezTo>
                    <a:cubicBezTo>
                      <a:pt x="67" y="23"/>
                      <a:pt x="67" y="33"/>
                      <a:pt x="55" y="45"/>
                    </a:cubicBezTo>
                    <a:cubicBezTo>
                      <a:pt x="45" y="56"/>
                      <a:pt x="33" y="67"/>
                      <a:pt x="23" y="89"/>
                    </a:cubicBezTo>
                    <a:cubicBezTo>
                      <a:pt x="23" y="100"/>
                      <a:pt x="11" y="112"/>
                      <a:pt x="11" y="134"/>
                    </a:cubicBezTo>
                    <a:cubicBezTo>
                      <a:pt x="0" y="156"/>
                      <a:pt x="0" y="178"/>
                      <a:pt x="11" y="201"/>
                    </a:cubicBezTo>
                    <a:cubicBezTo>
                      <a:pt x="11" y="223"/>
                      <a:pt x="11" y="245"/>
                      <a:pt x="23" y="256"/>
                    </a:cubicBezTo>
                    <a:cubicBezTo>
                      <a:pt x="33" y="278"/>
                      <a:pt x="33" y="290"/>
                      <a:pt x="45" y="300"/>
                    </a:cubicBezTo>
                    <a:cubicBezTo>
                      <a:pt x="55" y="312"/>
                      <a:pt x="67" y="322"/>
                      <a:pt x="89" y="334"/>
                    </a:cubicBezTo>
                    <a:cubicBezTo>
                      <a:pt x="100" y="345"/>
                      <a:pt x="111" y="345"/>
                      <a:pt x="134" y="345"/>
                    </a:cubicBezTo>
                    <a:lnTo>
                      <a:pt x="167" y="345"/>
                    </a:lnTo>
                    <a:cubicBezTo>
                      <a:pt x="189" y="334"/>
                      <a:pt x="211" y="312"/>
                      <a:pt x="223" y="300"/>
                    </a:cubicBezTo>
                    <a:cubicBezTo>
                      <a:pt x="223" y="290"/>
                      <a:pt x="223" y="290"/>
                      <a:pt x="233" y="290"/>
                    </a:cubicBezTo>
                    <a:cubicBezTo>
                      <a:pt x="233" y="278"/>
                      <a:pt x="245" y="267"/>
                      <a:pt x="245" y="256"/>
                    </a:cubicBezTo>
                    <a:lnTo>
                      <a:pt x="256" y="256"/>
                    </a:lnTo>
                    <a:cubicBezTo>
                      <a:pt x="267" y="223"/>
                      <a:pt x="267" y="201"/>
                      <a:pt x="267" y="156"/>
                    </a:cubicBezTo>
                    <a:cubicBezTo>
                      <a:pt x="267" y="134"/>
                      <a:pt x="267" y="112"/>
                      <a:pt x="256" y="78"/>
                    </a:cubicBezTo>
                    <a:cubicBezTo>
                      <a:pt x="256" y="78"/>
                      <a:pt x="245" y="78"/>
                      <a:pt x="245" y="67"/>
                    </a:cubicBezTo>
                    <a:cubicBezTo>
                      <a:pt x="245" y="56"/>
                      <a:pt x="233" y="45"/>
                      <a:pt x="223" y="33"/>
                    </a:cubicBezTo>
                    <a:lnTo>
                      <a:pt x="189" y="0"/>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6" name="Google Shape;18286;p24"/>
              <p:cNvSpPr/>
              <p:nvPr/>
            </p:nvSpPr>
            <p:spPr>
              <a:xfrm>
                <a:off x="3921164" y="1930623"/>
                <a:ext cx="9350" cy="11687"/>
              </a:xfrm>
              <a:custGeom>
                <a:avLst/>
                <a:gdLst/>
                <a:ahLst/>
                <a:cxnLst/>
                <a:rect l="l" t="t" r="r" b="b"/>
                <a:pathLst>
                  <a:path w="268" h="335" extrusionOk="0">
                    <a:moveTo>
                      <a:pt x="134" y="0"/>
                    </a:moveTo>
                    <a:cubicBezTo>
                      <a:pt x="111" y="0"/>
                      <a:pt x="100" y="11"/>
                      <a:pt x="89" y="23"/>
                    </a:cubicBezTo>
                    <a:cubicBezTo>
                      <a:pt x="67" y="23"/>
                      <a:pt x="67" y="33"/>
                      <a:pt x="55" y="45"/>
                    </a:cubicBezTo>
                    <a:cubicBezTo>
                      <a:pt x="45" y="56"/>
                      <a:pt x="33" y="67"/>
                      <a:pt x="23" y="89"/>
                    </a:cubicBezTo>
                    <a:cubicBezTo>
                      <a:pt x="23" y="100"/>
                      <a:pt x="11" y="112"/>
                      <a:pt x="11" y="134"/>
                    </a:cubicBezTo>
                    <a:cubicBezTo>
                      <a:pt x="0" y="156"/>
                      <a:pt x="0" y="178"/>
                      <a:pt x="11" y="201"/>
                    </a:cubicBezTo>
                    <a:lnTo>
                      <a:pt x="11" y="223"/>
                    </a:lnTo>
                    <a:cubicBezTo>
                      <a:pt x="11" y="211"/>
                      <a:pt x="23" y="211"/>
                      <a:pt x="23" y="211"/>
                    </a:cubicBezTo>
                    <a:lnTo>
                      <a:pt x="23" y="201"/>
                    </a:lnTo>
                    <a:cubicBezTo>
                      <a:pt x="33" y="201"/>
                      <a:pt x="33" y="189"/>
                      <a:pt x="33" y="189"/>
                    </a:cubicBezTo>
                    <a:lnTo>
                      <a:pt x="55" y="167"/>
                    </a:lnTo>
                    <a:lnTo>
                      <a:pt x="89" y="134"/>
                    </a:lnTo>
                    <a:lnTo>
                      <a:pt x="100" y="134"/>
                    </a:lnTo>
                    <a:cubicBezTo>
                      <a:pt x="122" y="134"/>
                      <a:pt x="144" y="145"/>
                      <a:pt x="156" y="156"/>
                    </a:cubicBezTo>
                    <a:lnTo>
                      <a:pt x="178" y="178"/>
                    </a:lnTo>
                    <a:lnTo>
                      <a:pt x="178" y="189"/>
                    </a:lnTo>
                    <a:lnTo>
                      <a:pt x="189" y="201"/>
                    </a:lnTo>
                    <a:lnTo>
                      <a:pt x="189" y="211"/>
                    </a:lnTo>
                    <a:lnTo>
                      <a:pt x="189" y="223"/>
                    </a:lnTo>
                    <a:cubicBezTo>
                      <a:pt x="200" y="223"/>
                      <a:pt x="200" y="233"/>
                      <a:pt x="200" y="245"/>
                    </a:cubicBezTo>
                    <a:lnTo>
                      <a:pt x="200" y="256"/>
                    </a:lnTo>
                    <a:lnTo>
                      <a:pt x="200" y="267"/>
                    </a:lnTo>
                    <a:cubicBezTo>
                      <a:pt x="200" y="278"/>
                      <a:pt x="189" y="278"/>
                      <a:pt x="200" y="278"/>
                    </a:cubicBezTo>
                    <a:cubicBezTo>
                      <a:pt x="189" y="278"/>
                      <a:pt x="189" y="290"/>
                      <a:pt x="189" y="290"/>
                    </a:cubicBezTo>
                    <a:lnTo>
                      <a:pt x="189" y="334"/>
                    </a:lnTo>
                    <a:lnTo>
                      <a:pt x="223" y="300"/>
                    </a:lnTo>
                    <a:cubicBezTo>
                      <a:pt x="223" y="290"/>
                      <a:pt x="223" y="290"/>
                      <a:pt x="233" y="290"/>
                    </a:cubicBezTo>
                    <a:cubicBezTo>
                      <a:pt x="233" y="278"/>
                      <a:pt x="245" y="267"/>
                      <a:pt x="245" y="256"/>
                    </a:cubicBezTo>
                    <a:lnTo>
                      <a:pt x="256" y="256"/>
                    </a:lnTo>
                    <a:cubicBezTo>
                      <a:pt x="256" y="233"/>
                      <a:pt x="267" y="211"/>
                      <a:pt x="267" y="201"/>
                    </a:cubicBezTo>
                    <a:lnTo>
                      <a:pt x="267" y="189"/>
                    </a:lnTo>
                    <a:lnTo>
                      <a:pt x="267" y="156"/>
                    </a:lnTo>
                    <a:lnTo>
                      <a:pt x="267" y="134"/>
                    </a:lnTo>
                    <a:lnTo>
                      <a:pt x="267" y="122"/>
                    </a:lnTo>
                    <a:cubicBezTo>
                      <a:pt x="267" y="100"/>
                      <a:pt x="256" y="89"/>
                      <a:pt x="256" y="78"/>
                    </a:cubicBezTo>
                    <a:cubicBezTo>
                      <a:pt x="256" y="78"/>
                      <a:pt x="245" y="78"/>
                      <a:pt x="245" y="67"/>
                    </a:cubicBezTo>
                    <a:cubicBezTo>
                      <a:pt x="245" y="56"/>
                      <a:pt x="245" y="56"/>
                      <a:pt x="233" y="45"/>
                    </a:cubicBezTo>
                    <a:lnTo>
                      <a:pt x="223" y="33"/>
                    </a:lnTo>
                    <a:lnTo>
                      <a:pt x="211" y="23"/>
                    </a:lnTo>
                    <a:lnTo>
                      <a:pt x="200" y="11"/>
                    </a:lnTo>
                    <a:cubicBezTo>
                      <a:pt x="200" y="11"/>
                      <a:pt x="189" y="11"/>
                      <a:pt x="1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7" name="Google Shape;18287;p24"/>
              <p:cNvSpPr/>
              <p:nvPr/>
            </p:nvSpPr>
            <p:spPr>
              <a:xfrm>
                <a:off x="3917291" y="1903690"/>
                <a:ext cx="30666" cy="43644"/>
              </a:xfrm>
              <a:custGeom>
                <a:avLst/>
                <a:gdLst/>
                <a:ahLst/>
                <a:cxnLst/>
                <a:rect l="l" t="t" r="r" b="b"/>
                <a:pathLst>
                  <a:path w="879" h="1251" extrusionOk="0">
                    <a:moveTo>
                      <a:pt x="618" y="1"/>
                    </a:moveTo>
                    <a:cubicBezTo>
                      <a:pt x="605" y="1"/>
                      <a:pt x="592" y="2"/>
                      <a:pt x="578" y="5"/>
                    </a:cubicBezTo>
                    <a:lnTo>
                      <a:pt x="556" y="5"/>
                    </a:lnTo>
                    <a:cubicBezTo>
                      <a:pt x="534" y="5"/>
                      <a:pt x="500" y="16"/>
                      <a:pt x="478" y="27"/>
                    </a:cubicBezTo>
                    <a:cubicBezTo>
                      <a:pt x="433" y="61"/>
                      <a:pt x="423" y="116"/>
                      <a:pt x="411" y="172"/>
                    </a:cubicBezTo>
                    <a:lnTo>
                      <a:pt x="411" y="182"/>
                    </a:lnTo>
                    <a:lnTo>
                      <a:pt x="411" y="205"/>
                    </a:lnTo>
                    <a:cubicBezTo>
                      <a:pt x="378" y="172"/>
                      <a:pt x="356" y="150"/>
                      <a:pt x="311" y="127"/>
                    </a:cubicBezTo>
                    <a:lnTo>
                      <a:pt x="289" y="127"/>
                    </a:lnTo>
                    <a:cubicBezTo>
                      <a:pt x="267" y="116"/>
                      <a:pt x="245" y="116"/>
                      <a:pt x="222" y="116"/>
                    </a:cubicBezTo>
                    <a:lnTo>
                      <a:pt x="200" y="116"/>
                    </a:lnTo>
                    <a:cubicBezTo>
                      <a:pt x="178" y="116"/>
                      <a:pt x="156" y="127"/>
                      <a:pt x="134" y="127"/>
                    </a:cubicBezTo>
                    <a:cubicBezTo>
                      <a:pt x="122" y="138"/>
                      <a:pt x="111" y="150"/>
                      <a:pt x="100" y="150"/>
                    </a:cubicBezTo>
                    <a:cubicBezTo>
                      <a:pt x="100" y="150"/>
                      <a:pt x="89" y="150"/>
                      <a:pt x="89" y="160"/>
                    </a:cubicBezTo>
                    <a:cubicBezTo>
                      <a:pt x="89" y="160"/>
                      <a:pt x="77" y="160"/>
                      <a:pt x="77" y="172"/>
                    </a:cubicBezTo>
                    <a:cubicBezTo>
                      <a:pt x="67" y="182"/>
                      <a:pt x="55" y="182"/>
                      <a:pt x="55" y="194"/>
                    </a:cubicBezTo>
                    <a:cubicBezTo>
                      <a:pt x="45" y="216"/>
                      <a:pt x="33" y="227"/>
                      <a:pt x="22" y="249"/>
                    </a:cubicBezTo>
                    <a:cubicBezTo>
                      <a:pt x="11" y="283"/>
                      <a:pt x="0" y="305"/>
                      <a:pt x="0" y="338"/>
                    </a:cubicBezTo>
                    <a:cubicBezTo>
                      <a:pt x="0" y="372"/>
                      <a:pt x="11" y="405"/>
                      <a:pt x="22" y="427"/>
                    </a:cubicBezTo>
                    <a:lnTo>
                      <a:pt x="22" y="439"/>
                    </a:lnTo>
                    <a:cubicBezTo>
                      <a:pt x="22" y="461"/>
                      <a:pt x="22" y="472"/>
                      <a:pt x="33" y="494"/>
                    </a:cubicBezTo>
                    <a:cubicBezTo>
                      <a:pt x="33" y="516"/>
                      <a:pt x="45" y="538"/>
                      <a:pt x="55" y="561"/>
                    </a:cubicBezTo>
                    <a:cubicBezTo>
                      <a:pt x="55" y="572"/>
                      <a:pt x="67" y="583"/>
                      <a:pt x="77" y="594"/>
                    </a:cubicBezTo>
                    <a:lnTo>
                      <a:pt x="77" y="605"/>
                    </a:lnTo>
                    <a:cubicBezTo>
                      <a:pt x="111" y="639"/>
                      <a:pt x="134" y="661"/>
                      <a:pt x="166" y="683"/>
                    </a:cubicBezTo>
                    <a:cubicBezTo>
                      <a:pt x="189" y="694"/>
                      <a:pt x="222" y="694"/>
                      <a:pt x="245" y="694"/>
                    </a:cubicBezTo>
                    <a:lnTo>
                      <a:pt x="267" y="694"/>
                    </a:lnTo>
                    <a:cubicBezTo>
                      <a:pt x="289" y="694"/>
                      <a:pt x="311" y="694"/>
                      <a:pt x="322" y="683"/>
                    </a:cubicBezTo>
                    <a:cubicBezTo>
                      <a:pt x="334" y="683"/>
                      <a:pt x="344" y="683"/>
                      <a:pt x="344" y="672"/>
                    </a:cubicBezTo>
                    <a:cubicBezTo>
                      <a:pt x="344" y="694"/>
                      <a:pt x="356" y="716"/>
                      <a:pt x="356" y="728"/>
                    </a:cubicBezTo>
                    <a:cubicBezTo>
                      <a:pt x="356" y="739"/>
                      <a:pt x="367" y="750"/>
                      <a:pt x="378" y="761"/>
                    </a:cubicBezTo>
                    <a:cubicBezTo>
                      <a:pt x="378" y="783"/>
                      <a:pt x="389" y="795"/>
                      <a:pt x="411" y="805"/>
                    </a:cubicBezTo>
                    <a:lnTo>
                      <a:pt x="411" y="817"/>
                    </a:lnTo>
                    <a:cubicBezTo>
                      <a:pt x="423" y="817"/>
                      <a:pt x="433" y="828"/>
                      <a:pt x="445" y="828"/>
                    </a:cubicBezTo>
                    <a:cubicBezTo>
                      <a:pt x="445" y="839"/>
                      <a:pt x="456" y="839"/>
                      <a:pt x="456" y="850"/>
                    </a:cubicBezTo>
                    <a:cubicBezTo>
                      <a:pt x="467" y="850"/>
                      <a:pt x="467" y="850"/>
                      <a:pt x="478" y="861"/>
                    </a:cubicBezTo>
                    <a:cubicBezTo>
                      <a:pt x="467" y="861"/>
                      <a:pt x="456" y="872"/>
                      <a:pt x="456" y="884"/>
                    </a:cubicBezTo>
                    <a:cubicBezTo>
                      <a:pt x="445" y="906"/>
                      <a:pt x="433" y="928"/>
                      <a:pt x="433" y="950"/>
                    </a:cubicBezTo>
                    <a:cubicBezTo>
                      <a:pt x="433" y="961"/>
                      <a:pt x="433" y="973"/>
                      <a:pt x="423" y="995"/>
                    </a:cubicBezTo>
                    <a:cubicBezTo>
                      <a:pt x="423" y="1017"/>
                      <a:pt x="433" y="1039"/>
                      <a:pt x="433" y="1050"/>
                    </a:cubicBezTo>
                    <a:lnTo>
                      <a:pt x="433" y="1072"/>
                    </a:lnTo>
                    <a:cubicBezTo>
                      <a:pt x="433" y="1094"/>
                      <a:pt x="433" y="1106"/>
                      <a:pt x="445" y="1117"/>
                    </a:cubicBezTo>
                    <a:cubicBezTo>
                      <a:pt x="445" y="1139"/>
                      <a:pt x="456" y="1161"/>
                      <a:pt x="467" y="1183"/>
                    </a:cubicBezTo>
                    <a:cubicBezTo>
                      <a:pt x="467" y="1195"/>
                      <a:pt x="478" y="1206"/>
                      <a:pt x="489" y="1206"/>
                    </a:cubicBezTo>
                    <a:cubicBezTo>
                      <a:pt x="500" y="1228"/>
                      <a:pt x="512" y="1228"/>
                      <a:pt x="534" y="1240"/>
                    </a:cubicBezTo>
                    <a:cubicBezTo>
                      <a:pt x="556" y="1250"/>
                      <a:pt x="567" y="1250"/>
                      <a:pt x="578" y="1250"/>
                    </a:cubicBezTo>
                    <a:cubicBezTo>
                      <a:pt x="601" y="1250"/>
                      <a:pt x="611" y="1250"/>
                      <a:pt x="623" y="1240"/>
                    </a:cubicBezTo>
                    <a:lnTo>
                      <a:pt x="634" y="1240"/>
                    </a:lnTo>
                    <a:cubicBezTo>
                      <a:pt x="645" y="1240"/>
                      <a:pt x="656" y="1228"/>
                      <a:pt x="667" y="1217"/>
                    </a:cubicBezTo>
                    <a:lnTo>
                      <a:pt x="678" y="1217"/>
                    </a:lnTo>
                    <a:cubicBezTo>
                      <a:pt x="712" y="1183"/>
                      <a:pt x="723" y="1173"/>
                      <a:pt x="734" y="1139"/>
                    </a:cubicBezTo>
                    <a:lnTo>
                      <a:pt x="734" y="1128"/>
                    </a:lnTo>
                    <a:lnTo>
                      <a:pt x="745" y="1128"/>
                    </a:lnTo>
                    <a:cubicBezTo>
                      <a:pt x="745" y="1117"/>
                      <a:pt x="745" y="1094"/>
                      <a:pt x="756" y="1084"/>
                    </a:cubicBezTo>
                    <a:lnTo>
                      <a:pt x="756" y="1039"/>
                    </a:lnTo>
                    <a:lnTo>
                      <a:pt x="756" y="1028"/>
                    </a:lnTo>
                    <a:lnTo>
                      <a:pt x="756" y="983"/>
                    </a:lnTo>
                    <a:lnTo>
                      <a:pt x="756" y="973"/>
                    </a:lnTo>
                    <a:cubicBezTo>
                      <a:pt x="756" y="961"/>
                      <a:pt x="745" y="939"/>
                      <a:pt x="734" y="928"/>
                    </a:cubicBezTo>
                    <a:cubicBezTo>
                      <a:pt x="734" y="917"/>
                      <a:pt x="723" y="894"/>
                      <a:pt x="712" y="884"/>
                    </a:cubicBezTo>
                    <a:lnTo>
                      <a:pt x="712" y="872"/>
                    </a:lnTo>
                    <a:cubicBezTo>
                      <a:pt x="700" y="872"/>
                      <a:pt x="690" y="850"/>
                      <a:pt x="678" y="839"/>
                    </a:cubicBezTo>
                    <a:lnTo>
                      <a:pt x="690" y="828"/>
                    </a:lnTo>
                    <a:cubicBezTo>
                      <a:pt x="700" y="817"/>
                      <a:pt x="712" y="795"/>
                      <a:pt x="712" y="772"/>
                    </a:cubicBezTo>
                    <a:cubicBezTo>
                      <a:pt x="723" y="750"/>
                      <a:pt x="723" y="728"/>
                      <a:pt x="723" y="706"/>
                    </a:cubicBezTo>
                    <a:cubicBezTo>
                      <a:pt x="723" y="672"/>
                      <a:pt x="723" y="650"/>
                      <a:pt x="700" y="617"/>
                    </a:cubicBezTo>
                    <a:lnTo>
                      <a:pt x="700" y="605"/>
                    </a:lnTo>
                    <a:cubicBezTo>
                      <a:pt x="712" y="605"/>
                      <a:pt x="723" y="594"/>
                      <a:pt x="734" y="594"/>
                    </a:cubicBezTo>
                    <a:cubicBezTo>
                      <a:pt x="767" y="583"/>
                      <a:pt x="801" y="561"/>
                      <a:pt x="823" y="528"/>
                    </a:cubicBezTo>
                    <a:cubicBezTo>
                      <a:pt x="845" y="494"/>
                      <a:pt x="856" y="461"/>
                      <a:pt x="868" y="416"/>
                    </a:cubicBezTo>
                    <a:lnTo>
                      <a:pt x="878" y="405"/>
                    </a:lnTo>
                    <a:lnTo>
                      <a:pt x="878" y="327"/>
                    </a:lnTo>
                    <a:cubicBezTo>
                      <a:pt x="878" y="283"/>
                      <a:pt x="868" y="249"/>
                      <a:pt x="856" y="205"/>
                    </a:cubicBezTo>
                    <a:cubicBezTo>
                      <a:pt x="845" y="182"/>
                      <a:pt x="834" y="172"/>
                      <a:pt x="823" y="150"/>
                    </a:cubicBezTo>
                    <a:cubicBezTo>
                      <a:pt x="823" y="138"/>
                      <a:pt x="812" y="138"/>
                      <a:pt x="812" y="127"/>
                    </a:cubicBezTo>
                    <a:cubicBezTo>
                      <a:pt x="801" y="116"/>
                      <a:pt x="779" y="105"/>
                      <a:pt x="767" y="93"/>
                    </a:cubicBezTo>
                    <a:cubicBezTo>
                      <a:pt x="756" y="71"/>
                      <a:pt x="745" y="49"/>
                      <a:pt x="723" y="38"/>
                    </a:cubicBezTo>
                    <a:cubicBezTo>
                      <a:pt x="689" y="13"/>
                      <a:pt x="656" y="1"/>
                      <a:pt x="61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8" name="Google Shape;18288;p24"/>
              <p:cNvSpPr/>
              <p:nvPr/>
            </p:nvSpPr>
            <p:spPr>
              <a:xfrm>
                <a:off x="3919594" y="1903829"/>
                <a:ext cx="24107" cy="43505"/>
              </a:xfrm>
              <a:custGeom>
                <a:avLst/>
                <a:gdLst/>
                <a:ahLst/>
                <a:cxnLst/>
                <a:rect l="l" t="t" r="r" b="b"/>
                <a:pathLst>
                  <a:path w="691" h="1247" extrusionOk="0">
                    <a:moveTo>
                      <a:pt x="468" y="1"/>
                    </a:moveTo>
                    <a:cubicBezTo>
                      <a:pt x="446" y="12"/>
                      <a:pt x="423" y="23"/>
                      <a:pt x="412" y="34"/>
                    </a:cubicBezTo>
                    <a:lnTo>
                      <a:pt x="379" y="67"/>
                    </a:lnTo>
                    <a:cubicBezTo>
                      <a:pt x="357" y="89"/>
                      <a:pt x="345" y="134"/>
                      <a:pt x="345" y="168"/>
                    </a:cubicBezTo>
                    <a:lnTo>
                      <a:pt x="345" y="178"/>
                    </a:lnTo>
                    <a:lnTo>
                      <a:pt x="345" y="201"/>
                    </a:lnTo>
                    <a:cubicBezTo>
                      <a:pt x="312" y="168"/>
                      <a:pt x="290" y="146"/>
                      <a:pt x="245" y="123"/>
                    </a:cubicBezTo>
                    <a:lnTo>
                      <a:pt x="234" y="123"/>
                    </a:lnTo>
                    <a:cubicBezTo>
                      <a:pt x="223" y="134"/>
                      <a:pt x="223" y="134"/>
                      <a:pt x="223" y="146"/>
                    </a:cubicBezTo>
                    <a:cubicBezTo>
                      <a:pt x="212" y="168"/>
                      <a:pt x="223" y="190"/>
                      <a:pt x="245" y="201"/>
                    </a:cubicBezTo>
                    <a:cubicBezTo>
                      <a:pt x="290" y="223"/>
                      <a:pt x="312" y="279"/>
                      <a:pt x="312" y="323"/>
                    </a:cubicBezTo>
                    <a:cubicBezTo>
                      <a:pt x="312" y="334"/>
                      <a:pt x="301" y="346"/>
                      <a:pt x="301" y="346"/>
                    </a:cubicBezTo>
                    <a:lnTo>
                      <a:pt x="301" y="368"/>
                    </a:lnTo>
                    <a:lnTo>
                      <a:pt x="301" y="379"/>
                    </a:lnTo>
                    <a:cubicBezTo>
                      <a:pt x="290" y="390"/>
                      <a:pt x="290" y="401"/>
                      <a:pt x="278" y="412"/>
                    </a:cubicBezTo>
                    <a:lnTo>
                      <a:pt x="278" y="423"/>
                    </a:lnTo>
                    <a:lnTo>
                      <a:pt x="268" y="435"/>
                    </a:lnTo>
                    <a:lnTo>
                      <a:pt x="256" y="445"/>
                    </a:lnTo>
                    <a:lnTo>
                      <a:pt x="245" y="457"/>
                    </a:lnTo>
                    <a:lnTo>
                      <a:pt x="223" y="479"/>
                    </a:lnTo>
                    <a:lnTo>
                      <a:pt x="212" y="479"/>
                    </a:lnTo>
                    <a:cubicBezTo>
                      <a:pt x="201" y="490"/>
                      <a:pt x="201" y="490"/>
                      <a:pt x="189" y="490"/>
                    </a:cubicBezTo>
                    <a:cubicBezTo>
                      <a:pt x="167" y="501"/>
                      <a:pt x="145" y="512"/>
                      <a:pt x="123" y="512"/>
                    </a:cubicBezTo>
                    <a:cubicBezTo>
                      <a:pt x="100" y="524"/>
                      <a:pt x="100" y="546"/>
                      <a:pt x="100" y="557"/>
                    </a:cubicBezTo>
                    <a:cubicBezTo>
                      <a:pt x="100" y="568"/>
                      <a:pt x="112" y="579"/>
                      <a:pt x="134" y="590"/>
                    </a:cubicBezTo>
                    <a:lnTo>
                      <a:pt x="112" y="590"/>
                    </a:lnTo>
                    <a:cubicBezTo>
                      <a:pt x="78" y="590"/>
                      <a:pt x="56" y="579"/>
                      <a:pt x="23" y="579"/>
                    </a:cubicBezTo>
                    <a:cubicBezTo>
                      <a:pt x="11" y="579"/>
                      <a:pt x="11" y="579"/>
                      <a:pt x="1" y="590"/>
                    </a:cubicBezTo>
                    <a:lnTo>
                      <a:pt x="11" y="590"/>
                    </a:lnTo>
                    <a:lnTo>
                      <a:pt x="11" y="601"/>
                    </a:lnTo>
                    <a:cubicBezTo>
                      <a:pt x="45" y="635"/>
                      <a:pt x="68" y="657"/>
                      <a:pt x="100" y="679"/>
                    </a:cubicBezTo>
                    <a:cubicBezTo>
                      <a:pt x="123" y="690"/>
                      <a:pt x="156" y="690"/>
                      <a:pt x="179" y="690"/>
                    </a:cubicBezTo>
                    <a:lnTo>
                      <a:pt x="201" y="690"/>
                    </a:lnTo>
                    <a:cubicBezTo>
                      <a:pt x="223" y="690"/>
                      <a:pt x="245" y="690"/>
                      <a:pt x="256" y="679"/>
                    </a:cubicBezTo>
                    <a:cubicBezTo>
                      <a:pt x="268" y="679"/>
                      <a:pt x="278" y="679"/>
                      <a:pt x="278" y="668"/>
                    </a:cubicBezTo>
                    <a:cubicBezTo>
                      <a:pt x="278" y="690"/>
                      <a:pt x="290" y="712"/>
                      <a:pt x="290" y="724"/>
                    </a:cubicBezTo>
                    <a:cubicBezTo>
                      <a:pt x="290" y="735"/>
                      <a:pt x="301" y="746"/>
                      <a:pt x="312" y="757"/>
                    </a:cubicBezTo>
                    <a:cubicBezTo>
                      <a:pt x="312" y="779"/>
                      <a:pt x="323" y="791"/>
                      <a:pt x="334" y="801"/>
                    </a:cubicBezTo>
                    <a:lnTo>
                      <a:pt x="345" y="801"/>
                    </a:lnTo>
                    <a:lnTo>
                      <a:pt x="345" y="813"/>
                    </a:lnTo>
                    <a:cubicBezTo>
                      <a:pt x="357" y="813"/>
                      <a:pt x="367" y="824"/>
                      <a:pt x="379" y="824"/>
                    </a:cubicBezTo>
                    <a:cubicBezTo>
                      <a:pt x="379" y="835"/>
                      <a:pt x="390" y="835"/>
                      <a:pt x="390" y="846"/>
                    </a:cubicBezTo>
                    <a:cubicBezTo>
                      <a:pt x="401" y="846"/>
                      <a:pt x="401" y="846"/>
                      <a:pt x="412" y="857"/>
                    </a:cubicBezTo>
                    <a:cubicBezTo>
                      <a:pt x="401" y="857"/>
                      <a:pt x="401" y="868"/>
                      <a:pt x="390" y="868"/>
                    </a:cubicBezTo>
                    <a:lnTo>
                      <a:pt x="401" y="880"/>
                    </a:lnTo>
                    <a:cubicBezTo>
                      <a:pt x="401" y="880"/>
                      <a:pt x="390" y="880"/>
                      <a:pt x="390" y="890"/>
                    </a:cubicBezTo>
                    <a:cubicBezTo>
                      <a:pt x="379" y="902"/>
                      <a:pt x="367" y="924"/>
                      <a:pt x="367" y="946"/>
                    </a:cubicBezTo>
                    <a:cubicBezTo>
                      <a:pt x="367" y="957"/>
                      <a:pt x="367" y="969"/>
                      <a:pt x="357" y="991"/>
                    </a:cubicBezTo>
                    <a:cubicBezTo>
                      <a:pt x="357" y="1013"/>
                      <a:pt x="367" y="1035"/>
                      <a:pt x="367" y="1046"/>
                    </a:cubicBezTo>
                    <a:lnTo>
                      <a:pt x="367" y="1068"/>
                    </a:lnTo>
                    <a:cubicBezTo>
                      <a:pt x="367" y="1090"/>
                      <a:pt x="367" y="1102"/>
                      <a:pt x="379" y="1113"/>
                    </a:cubicBezTo>
                    <a:cubicBezTo>
                      <a:pt x="379" y="1135"/>
                      <a:pt x="390" y="1157"/>
                      <a:pt x="401" y="1179"/>
                    </a:cubicBezTo>
                    <a:cubicBezTo>
                      <a:pt x="401" y="1191"/>
                      <a:pt x="412" y="1202"/>
                      <a:pt x="423" y="1202"/>
                    </a:cubicBezTo>
                    <a:cubicBezTo>
                      <a:pt x="423" y="1213"/>
                      <a:pt x="423" y="1213"/>
                      <a:pt x="434" y="1213"/>
                    </a:cubicBezTo>
                    <a:cubicBezTo>
                      <a:pt x="434" y="1213"/>
                      <a:pt x="446" y="1213"/>
                      <a:pt x="446" y="1224"/>
                    </a:cubicBezTo>
                    <a:lnTo>
                      <a:pt x="456" y="1236"/>
                    </a:lnTo>
                    <a:lnTo>
                      <a:pt x="468" y="1236"/>
                    </a:lnTo>
                    <a:cubicBezTo>
                      <a:pt x="490" y="1246"/>
                      <a:pt x="501" y="1246"/>
                      <a:pt x="512" y="1246"/>
                    </a:cubicBezTo>
                    <a:cubicBezTo>
                      <a:pt x="535" y="1246"/>
                      <a:pt x="545" y="1246"/>
                      <a:pt x="557" y="1236"/>
                    </a:cubicBezTo>
                    <a:lnTo>
                      <a:pt x="568" y="1236"/>
                    </a:lnTo>
                    <a:cubicBezTo>
                      <a:pt x="568" y="1224"/>
                      <a:pt x="568" y="1213"/>
                      <a:pt x="557" y="1213"/>
                    </a:cubicBezTo>
                    <a:cubicBezTo>
                      <a:pt x="535" y="1202"/>
                      <a:pt x="523" y="1191"/>
                      <a:pt x="512" y="1169"/>
                    </a:cubicBezTo>
                    <a:cubicBezTo>
                      <a:pt x="490" y="1147"/>
                      <a:pt x="479" y="1124"/>
                      <a:pt x="468" y="1102"/>
                    </a:cubicBezTo>
                    <a:cubicBezTo>
                      <a:pt x="468" y="1090"/>
                      <a:pt x="456" y="1068"/>
                      <a:pt x="456" y="1058"/>
                    </a:cubicBezTo>
                    <a:lnTo>
                      <a:pt x="456" y="1035"/>
                    </a:lnTo>
                    <a:lnTo>
                      <a:pt x="456" y="1024"/>
                    </a:lnTo>
                    <a:cubicBezTo>
                      <a:pt x="456" y="1013"/>
                      <a:pt x="446" y="991"/>
                      <a:pt x="446" y="979"/>
                    </a:cubicBezTo>
                    <a:cubicBezTo>
                      <a:pt x="446" y="969"/>
                      <a:pt x="446" y="969"/>
                      <a:pt x="456" y="969"/>
                    </a:cubicBezTo>
                    <a:lnTo>
                      <a:pt x="456" y="957"/>
                    </a:lnTo>
                    <a:cubicBezTo>
                      <a:pt x="468" y="957"/>
                      <a:pt x="468" y="957"/>
                      <a:pt x="468" y="946"/>
                    </a:cubicBezTo>
                    <a:cubicBezTo>
                      <a:pt x="479" y="946"/>
                      <a:pt x="479" y="935"/>
                      <a:pt x="479" y="935"/>
                    </a:cubicBezTo>
                    <a:cubicBezTo>
                      <a:pt x="501" y="924"/>
                      <a:pt x="512" y="913"/>
                      <a:pt x="535" y="913"/>
                    </a:cubicBezTo>
                    <a:lnTo>
                      <a:pt x="557" y="913"/>
                    </a:lnTo>
                    <a:cubicBezTo>
                      <a:pt x="568" y="907"/>
                      <a:pt x="576" y="905"/>
                      <a:pt x="584" y="905"/>
                    </a:cubicBezTo>
                    <a:cubicBezTo>
                      <a:pt x="593" y="905"/>
                      <a:pt x="601" y="907"/>
                      <a:pt x="612" y="913"/>
                    </a:cubicBezTo>
                    <a:cubicBezTo>
                      <a:pt x="634" y="913"/>
                      <a:pt x="646" y="880"/>
                      <a:pt x="634" y="868"/>
                    </a:cubicBezTo>
                    <a:cubicBezTo>
                      <a:pt x="634" y="857"/>
                      <a:pt x="634" y="857"/>
                      <a:pt x="624" y="857"/>
                    </a:cubicBezTo>
                    <a:cubicBezTo>
                      <a:pt x="601" y="846"/>
                      <a:pt x="579" y="835"/>
                      <a:pt x="545" y="835"/>
                    </a:cubicBezTo>
                    <a:cubicBezTo>
                      <a:pt x="523" y="824"/>
                      <a:pt x="490" y="824"/>
                      <a:pt x="468" y="813"/>
                    </a:cubicBezTo>
                    <a:cubicBezTo>
                      <a:pt x="456" y="801"/>
                      <a:pt x="446" y="801"/>
                      <a:pt x="446" y="791"/>
                    </a:cubicBezTo>
                    <a:lnTo>
                      <a:pt x="434" y="791"/>
                    </a:lnTo>
                    <a:cubicBezTo>
                      <a:pt x="434" y="779"/>
                      <a:pt x="434" y="779"/>
                      <a:pt x="423" y="779"/>
                    </a:cubicBezTo>
                    <a:lnTo>
                      <a:pt x="423" y="768"/>
                    </a:lnTo>
                    <a:cubicBezTo>
                      <a:pt x="423" y="768"/>
                      <a:pt x="423" y="757"/>
                      <a:pt x="412" y="757"/>
                    </a:cubicBezTo>
                    <a:lnTo>
                      <a:pt x="412" y="746"/>
                    </a:lnTo>
                    <a:cubicBezTo>
                      <a:pt x="412" y="735"/>
                      <a:pt x="412" y="724"/>
                      <a:pt x="401" y="712"/>
                    </a:cubicBezTo>
                    <a:lnTo>
                      <a:pt x="401" y="702"/>
                    </a:lnTo>
                    <a:lnTo>
                      <a:pt x="423" y="679"/>
                    </a:lnTo>
                    <a:cubicBezTo>
                      <a:pt x="434" y="679"/>
                      <a:pt x="446" y="668"/>
                      <a:pt x="456" y="657"/>
                    </a:cubicBezTo>
                    <a:lnTo>
                      <a:pt x="456" y="668"/>
                    </a:lnTo>
                    <a:lnTo>
                      <a:pt x="490" y="635"/>
                    </a:lnTo>
                    <a:cubicBezTo>
                      <a:pt x="501" y="635"/>
                      <a:pt x="512" y="623"/>
                      <a:pt x="535" y="623"/>
                    </a:cubicBezTo>
                    <a:lnTo>
                      <a:pt x="535" y="613"/>
                    </a:lnTo>
                    <a:cubicBezTo>
                      <a:pt x="545" y="623"/>
                      <a:pt x="557" y="623"/>
                      <a:pt x="568" y="635"/>
                    </a:cubicBezTo>
                    <a:cubicBezTo>
                      <a:pt x="579" y="635"/>
                      <a:pt x="590" y="635"/>
                      <a:pt x="590" y="623"/>
                    </a:cubicBezTo>
                    <a:cubicBezTo>
                      <a:pt x="612" y="635"/>
                      <a:pt x="624" y="635"/>
                      <a:pt x="646" y="635"/>
                    </a:cubicBezTo>
                    <a:cubicBezTo>
                      <a:pt x="646" y="623"/>
                      <a:pt x="646" y="623"/>
                      <a:pt x="634" y="613"/>
                    </a:cubicBezTo>
                    <a:lnTo>
                      <a:pt x="634" y="601"/>
                    </a:lnTo>
                    <a:cubicBezTo>
                      <a:pt x="646" y="601"/>
                      <a:pt x="657" y="590"/>
                      <a:pt x="668" y="590"/>
                    </a:cubicBezTo>
                    <a:cubicBezTo>
                      <a:pt x="679" y="590"/>
                      <a:pt x="690" y="579"/>
                      <a:pt x="690" y="579"/>
                    </a:cubicBezTo>
                    <a:cubicBezTo>
                      <a:pt x="690" y="568"/>
                      <a:pt x="690" y="568"/>
                      <a:pt x="679" y="557"/>
                    </a:cubicBezTo>
                    <a:cubicBezTo>
                      <a:pt x="668" y="546"/>
                      <a:pt x="646" y="546"/>
                      <a:pt x="624" y="534"/>
                    </a:cubicBezTo>
                    <a:lnTo>
                      <a:pt x="624" y="524"/>
                    </a:lnTo>
                    <a:cubicBezTo>
                      <a:pt x="624" y="501"/>
                      <a:pt x="612" y="490"/>
                      <a:pt x="601" y="479"/>
                    </a:cubicBezTo>
                    <a:cubicBezTo>
                      <a:pt x="590" y="468"/>
                      <a:pt x="579" y="457"/>
                      <a:pt x="579" y="445"/>
                    </a:cubicBezTo>
                    <a:cubicBezTo>
                      <a:pt x="568" y="435"/>
                      <a:pt x="557" y="423"/>
                      <a:pt x="557" y="412"/>
                    </a:cubicBezTo>
                    <a:lnTo>
                      <a:pt x="557" y="401"/>
                    </a:lnTo>
                    <a:lnTo>
                      <a:pt x="557" y="379"/>
                    </a:lnTo>
                    <a:lnTo>
                      <a:pt x="557" y="356"/>
                    </a:lnTo>
                    <a:cubicBezTo>
                      <a:pt x="545" y="334"/>
                      <a:pt x="545" y="323"/>
                      <a:pt x="545" y="312"/>
                    </a:cubicBezTo>
                    <a:cubicBezTo>
                      <a:pt x="545" y="301"/>
                      <a:pt x="535" y="290"/>
                      <a:pt x="535" y="279"/>
                    </a:cubicBezTo>
                    <a:lnTo>
                      <a:pt x="535" y="212"/>
                    </a:lnTo>
                    <a:lnTo>
                      <a:pt x="535" y="201"/>
                    </a:lnTo>
                    <a:cubicBezTo>
                      <a:pt x="535" y="190"/>
                      <a:pt x="535" y="178"/>
                      <a:pt x="545" y="168"/>
                    </a:cubicBezTo>
                    <a:cubicBezTo>
                      <a:pt x="545" y="156"/>
                      <a:pt x="545" y="134"/>
                      <a:pt x="557" y="123"/>
                    </a:cubicBezTo>
                    <a:cubicBezTo>
                      <a:pt x="557" y="112"/>
                      <a:pt x="557" y="101"/>
                      <a:pt x="545" y="89"/>
                    </a:cubicBezTo>
                    <a:cubicBezTo>
                      <a:pt x="557" y="89"/>
                      <a:pt x="557" y="79"/>
                      <a:pt x="557" y="79"/>
                    </a:cubicBezTo>
                    <a:lnTo>
                      <a:pt x="624" y="79"/>
                    </a:lnTo>
                    <a:cubicBezTo>
                      <a:pt x="628" y="80"/>
                      <a:pt x="632" y="81"/>
                      <a:pt x="636" y="81"/>
                    </a:cubicBezTo>
                    <a:cubicBezTo>
                      <a:pt x="659" y="81"/>
                      <a:pt x="667" y="54"/>
                      <a:pt x="657" y="34"/>
                    </a:cubicBezTo>
                    <a:cubicBezTo>
                      <a:pt x="646" y="23"/>
                      <a:pt x="624" y="12"/>
                      <a:pt x="6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9" name="Google Shape;18289;p24"/>
              <p:cNvSpPr/>
              <p:nvPr/>
            </p:nvSpPr>
            <p:spPr>
              <a:xfrm>
                <a:off x="4016619" y="1887362"/>
                <a:ext cx="47377" cy="47342"/>
              </a:xfrm>
              <a:custGeom>
                <a:avLst/>
                <a:gdLst/>
                <a:ahLst/>
                <a:cxnLst/>
                <a:rect l="l" t="t" r="r" b="b"/>
                <a:pathLst>
                  <a:path w="1358" h="1357" extrusionOk="0">
                    <a:moveTo>
                      <a:pt x="594" y="0"/>
                    </a:moveTo>
                    <a:cubicBezTo>
                      <a:pt x="567" y="0"/>
                      <a:pt x="540" y="6"/>
                      <a:pt x="512" y="17"/>
                    </a:cubicBezTo>
                    <a:cubicBezTo>
                      <a:pt x="490" y="17"/>
                      <a:pt x="467" y="28"/>
                      <a:pt x="445" y="50"/>
                    </a:cubicBezTo>
                    <a:cubicBezTo>
                      <a:pt x="434" y="50"/>
                      <a:pt x="423" y="61"/>
                      <a:pt x="411" y="72"/>
                    </a:cubicBezTo>
                    <a:lnTo>
                      <a:pt x="367" y="117"/>
                    </a:lnTo>
                    <a:cubicBezTo>
                      <a:pt x="356" y="128"/>
                      <a:pt x="345" y="150"/>
                      <a:pt x="334" y="173"/>
                    </a:cubicBezTo>
                    <a:lnTo>
                      <a:pt x="334" y="195"/>
                    </a:lnTo>
                    <a:cubicBezTo>
                      <a:pt x="322" y="206"/>
                      <a:pt x="312" y="228"/>
                      <a:pt x="312" y="250"/>
                    </a:cubicBezTo>
                    <a:cubicBezTo>
                      <a:pt x="300" y="295"/>
                      <a:pt x="300" y="339"/>
                      <a:pt x="312" y="384"/>
                    </a:cubicBezTo>
                    <a:cubicBezTo>
                      <a:pt x="312" y="406"/>
                      <a:pt x="322" y="428"/>
                      <a:pt x="334" y="450"/>
                    </a:cubicBezTo>
                    <a:cubicBezTo>
                      <a:pt x="334" y="462"/>
                      <a:pt x="334" y="462"/>
                      <a:pt x="345" y="473"/>
                    </a:cubicBezTo>
                    <a:cubicBezTo>
                      <a:pt x="356" y="484"/>
                      <a:pt x="367" y="506"/>
                      <a:pt x="378" y="529"/>
                    </a:cubicBezTo>
                    <a:lnTo>
                      <a:pt x="367" y="539"/>
                    </a:lnTo>
                    <a:lnTo>
                      <a:pt x="312" y="595"/>
                    </a:lnTo>
                    <a:cubicBezTo>
                      <a:pt x="312" y="606"/>
                      <a:pt x="300" y="628"/>
                      <a:pt x="289" y="640"/>
                    </a:cubicBezTo>
                    <a:cubicBezTo>
                      <a:pt x="289" y="650"/>
                      <a:pt x="278" y="662"/>
                      <a:pt x="278" y="662"/>
                    </a:cubicBezTo>
                    <a:lnTo>
                      <a:pt x="267" y="650"/>
                    </a:lnTo>
                    <a:lnTo>
                      <a:pt x="256" y="640"/>
                    </a:lnTo>
                    <a:lnTo>
                      <a:pt x="233" y="618"/>
                    </a:lnTo>
                    <a:cubicBezTo>
                      <a:pt x="223" y="606"/>
                      <a:pt x="211" y="606"/>
                      <a:pt x="201" y="595"/>
                    </a:cubicBezTo>
                    <a:lnTo>
                      <a:pt x="167" y="595"/>
                    </a:lnTo>
                    <a:cubicBezTo>
                      <a:pt x="150" y="590"/>
                      <a:pt x="145" y="587"/>
                      <a:pt x="139" y="587"/>
                    </a:cubicBezTo>
                    <a:cubicBezTo>
                      <a:pt x="134" y="587"/>
                      <a:pt x="128" y="590"/>
                      <a:pt x="112" y="595"/>
                    </a:cubicBezTo>
                    <a:lnTo>
                      <a:pt x="100" y="595"/>
                    </a:lnTo>
                    <a:cubicBezTo>
                      <a:pt x="100" y="595"/>
                      <a:pt x="89" y="595"/>
                      <a:pt x="89" y="606"/>
                    </a:cubicBezTo>
                    <a:cubicBezTo>
                      <a:pt x="78" y="606"/>
                      <a:pt x="78" y="606"/>
                      <a:pt x="67" y="618"/>
                    </a:cubicBezTo>
                    <a:lnTo>
                      <a:pt x="45" y="640"/>
                    </a:lnTo>
                    <a:cubicBezTo>
                      <a:pt x="33" y="650"/>
                      <a:pt x="23" y="673"/>
                      <a:pt x="23" y="684"/>
                    </a:cubicBezTo>
                    <a:cubicBezTo>
                      <a:pt x="11" y="684"/>
                      <a:pt x="11" y="717"/>
                      <a:pt x="0" y="729"/>
                    </a:cubicBezTo>
                    <a:lnTo>
                      <a:pt x="0" y="751"/>
                    </a:lnTo>
                    <a:lnTo>
                      <a:pt x="0" y="773"/>
                    </a:lnTo>
                    <a:cubicBezTo>
                      <a:pt x="0" y="795"/>
                      <a:pt x="0" y="806"/>
                      <a:pt x="11" y="828"/>
                    </a:cubicBezTo>
                    <a:cubicBezTo>
                      <a:pt x="11" y="840"/>
                      <a:pt x="23" y="851"/>
                      <a:pt x="23" y="862"/>
                    </a:cubicBezTo>
                    <a:lnTo>
                      <a:pt x="23" y="851"/>
                    </a:lnTo>
                    <a:cubicBezTo>
                      <a:pt x="33" y="884"/>
                      <a:pt x="45" y="907"/>
                      <a:pt x="67" y="917"/>
                    </a:cubicBezTo>
                    <a:cubicBezTo>
                      <a:pt x="78" y="940"/>
                      <a:pt x="89" y="951"/>
                      <a:pt x="100" y="973"/>
                    </a:cubicBezTo>
                    <a:cubicBezTo>
                      <a:pt x="122" y="996"/>
                      <a:pt x="144" y="1018"/>
                      <a:pt x="178" y="1029"/>
                    </a:cubicBezTo>
                    <a:cubicBezTo>
                      <a:pt x="189" y="1029"/>
                      <a:pt x="201" y="1040"/>
                      <a:pt x="211" y="1040"/>
                    </a:cubicBezTo>
                    <a:cubicBezTo>
                      <a:pt x="233" y="1040"/>
                      <a:pt x="245" y="1029"/>
                      <a:pt x="256" y="1018"/>
                    </a:cubicBezTo>
                    <a:cubicBezTo>
                      <a:pt x="267" y="1018"/>
                      <a:pt x="278" y="1006"/>
                      <a:pt x="289" y="1006"/>
                    </a:cubicBezTo>
                    <a:cubicBezTo>
                      <a:pt x="300" y="984"/>
                      <a:pt x="312" y="973"/>
                      <a:pt x="322" y="951"/>
                    </a:cubicBezTo>
                    <a:lnTo>
                      <a:pt x="322" y="929"/>
                    </a:lnTo>
                    <a:cubicBezTo>
                      <a:pt x="334" y="917"/>
                      <a:pt x="334" y="917"/>
                      <a:pt x="334" y="907"/>
                    </a:cubicBezTo>
                    <a:lnTo>
                      <a:pt x="345" y="917"/>
                    </a:lnTo>
                    <a:cubicBezTo>
                      <a:pt x="356" y="929"/>
                      <a:pt x="367" y="929"/>
                      <a:pt x="389" y="940"/>
                    </a:cubicBezTo>
                    <a:lnTo>
                      <a:pt x="423" y="940"/>
                    </a:lnTo>
                    <a:cubicBezTo>
                      <a:pt x="423" y="951"/>
                      <a:pt x="411" y="962"/>
                      <a:pt x="411" y="962"/>
                    </a:cubicBezTo>
                    <a:lnTo>
                      <a:pt x="411" y="973"/>
                    </a:lnTo>
                    <a:cubicBezTo>
                      <a:pt x="401" y="984"/>
                      <a:pt x="401" y="996"/>
                      <a:pt x="401" y="1006"/>
                    </a:cubicBezTo>
                    <a:cubicBezTo>
                      <a:pt x="389" y="1029"/>
                      <a:pt x="389" y="1051"/>
                      <a:pt x="389" y="1062"/>
                    </a:cubicBezTo>
                    <a:cubicBezTo>
                      <a:pt x="389" y="1085"/>
                      <a:pt x="389" y="1095"/>
                      <a:pt x="401" y="1107"/>
                    </a:cubicBezTo>
                    <a:lnTo>
                      <a:pt x="401" y="1118"/>
                    </a:lnTo>
                    <a:cubicBezTo>
                      <a:pt x="401" y="1129"/>
                      <a:pt x="401" y="1140"/>
                      <a:pt x="411" y="1162"/>
                    </a:cubicBezTo>
                    <a:cubicBezTo>
                      <a:pt x="423" y="1184"/>
                      <a:pt x="423" y="1196"/>
                      <a:pt x="434" y="1207"/>
                    </a:cubicBezTo>
                    <a:cubicBezTo>
                      <a:pt x="445" y="1218"/>
                      <a:pt x="456" y="1229"/>
                      <a:pt x="467" y="1229"/>
                    </a:cubicBezTo>
                    <a:lnTo>
                      <a:pt x="467" y="1240"/>
                    </a:lnTo>
                    <a:cubicBezTo>
                      <a:pt x="478" y="1240"/>
                      <a:pt x="490" y="1251"/>
                      <a:pt x="500" y="1251"/>
                    </a:cubicBezTo>
                    <a:cubicBezTo>
                      <a:pt x="500" y="1263"/>
                      <a:pt x="500" y="1263"/>
                      <a:pt x="512" y="1263"/>
                    </a:cubicBezTo>
                    <a:lnTo>
                      <a:pt x="589" y="1263"/>
                    </a:lnTo>
                    <a:cubicBezTo>
                      <a:pt x="601" y="1263"/>
                      <a:pt x="601" y="1251"/>
                      <a:pt x="612" y="1251"/>
                    </a:cubicBezTo>
                    <a:cubicBezTo>
                      <a:pt x="612" y="1251"/>
                      <a:pt x="623" y="1251"/>
                      <a:pt x="623" y="1240"/>
                    </a:cubicBezTo>
                    <a:cubicBezTo>
                      <a:pt x="634" y="1251"/>
                      <a:pt x="634" y="1263"/>
                      <a:pt x="645" y="1273"/>
                    </a:cubicBezTo>
                    <a:lnTo>
                      <a:pt x="678" y="1307"/>
                    </a:lnTo>
                    <a:cubicBezTo>
                      <a:pt x="701" y="1318"/>
                      <a:pt x="712" y="1329"/>
                      <a:pt x="734" y="1340"/>
                    </a:cubicBezTo>
                    <a:cubicBezTo>
                      <a:pt x="757" y="1352"/>
                      <a:pt x="779" y="1352"/>
                      <a:pt x="801" y="1352"/>
                    </a:cubicBezTo>
                    <a:cubicBezTo>
                      <a:pt x="809" y="1355"/>
                      <a:pt x="816" y="1356"/>
                      <a:pt x="824" y="1356"/>
                    </a:cubicBezTo>
                    <a:cubicBezTo>
                      <a:pt x="839" y="1356"/>
                      <a:pt x="857" y="1352"/>
                      <a:pt x="879" y="1352"/>
                    </a:cubicBezTo>
                    <a:lnTo>
                      <a:pt x="945" y="1318"/>
                    </a:lnTo>
                    <a:cubicBezTo>
                      <a:pt x="967" y="1296"/>
                      <a:pt x="979" y="1285"/>
                      <a:pt x="990" y="1263"/>
                    </a:cubicBezTo>
                    <a:cubicBezTo>
                      <a:pt x="1024" y="1218"/>
                      <a:pt x="1034" y="1184"/>
                      <a:pt x="1046" y="1140"/>
                    </a:cubicBezTo>
                    <a:cubicBezTo>
                      <a:pt x="1046" y="1118"/>
                      <a:pt x="1056" y="1085"/>
                      <a:pt x="1056" y="1051"/>
                    </a:cubicBezTo>
                    <a:cubicBezTo>
                      <a:pt x="1046" y="1029"/>
                      <a:pt x="1046" y="996"/>
                      <a:pt x="1046" y="973"/>
                    </a:cubicBezTo>
                    <a:lnTo>
                      <a:pt x="1046" y="973"/>
                    </a:lnTo>
                    <a:cubicBezTo>
                      <a:pt x="1056" y="984"/>
                      <a:pt x="1079" y="996"/>
                      <a:pt x="1101" y="1006"/>
                    </a:cubicBezTo>
                    <a:cubicBezTo>
                      <a:pt x="1116" y="1006"/>
                      <a:pt x="1131" y="1012"/>
                      <a:pt x="1145" y="1012"/>
                    </a:cubicBezTo>
                    <a:cubicBezTo>
                      <a:pt x="1153" y="1012"/>
                      <a:pt x="1160" y="1010"/>
                      <a:pt x="1168" y="1006"/>
                    </a:cubicBezTo>
                    <a:cubicBezTo>
                      <a:pt x="1179" y="1006"/>
                      <a:pt x="1212" y="1006"/>
                      <a:pt x="1224" y="996"/>
                    </a:cubicBezTo>
                    <a:cubicBezTo>
                      <a:pt x="1257" y="984"/>
                      <a:pt x="1279" y="962"/>
                      <a:pt x="1301" y="940"/>
                    </a:cubicBezTo>
                    <a:cubicBezTo>
                      <a:pt x="1323" y="907"/>
                      <a:pt x="1346" y="873"/>
                      <a:pt x="1357" y="828"/>
                    </a:cubicBezTo>
                    <a:lnTo>
                      <a:pt x="1357" y="773"/>
                    </a:lnTo>
                    <a:lnTo>
                      <a:pt x="1357" y="729"/>
                    </a:lnTo>
                    <a:cubicBezTo>
                      <a:pt x="1357" y="695"/>
                      <a:pt x="1346" y="662"/>
                      <a:pt x="1335" y="628"/>
                    </a:cubicBezTo>
                    <a:cubicBezTo>
                      <a:pt x="1323" y="618"/>
                      <a:pt x="1313" y="595"/>
                      <a:pt x="1301" y="584"/>
                    </a:cubicBezTo>
                    <a:cubicBezTo>
                      <a:pt x="1301" y="573"/>
                      <a:pt x="1301" y="573"/>
                      <a:pt x="1290" y="561"/>
                    </a:cubicBezTo>
                    <a:lnTo>
                      <a:pt x="1257" y="529"/>
                    </a:lnTo>
                    <a:cubicBezTo>
                      <a:pt x="1246" y="517"/>
                      <a:pt x="1234" y="517"/>
                      <a:pt x="1224" y="506"/>
                    </a:cubicBezTo>
                    <a:cubicBezTo>
                      <a:pt x="1234" y="484"/>
                      <a:pt x="1246" y="450"/>
                      <a:pt x="1246" y="417"/>
                    </a:cubicBezTo>
                    <a:cubicBezTo>
                      <a:pt x="1268" y="373"/>
                      <a:pt x="1268" y="317"/>
                      <a:pt x="1246" y="262"/>
                    </a:cubicBezTo>
                    <a:cubicBezTo>
                      <a:pt x="1234" y="239"/>
                      <a:pt x="1224" y="217"/>
                      <a:pt x="1202" y="195"/>
                    </a:cubicBezTo>
                    <a:lnTo>
                      <a:pt x="1168" y="161"/>
                    </a:lnTo>
                    <a:cubicBezTo>
                      <a:pt x="1168" y="161"/>
                      <a:pt x="1157" y="161"/>
                      <a:pt x="1157" y="150"/>
                    </a:cubicBezTo>
                    <a:lnTo>
                      <a:pt x="1145" y="139"/>
                    </a:lnTo>
                    <a:cubicBezTo>
                      <a:pt x="1135" y="128"/>
                      <a:pt x="1113" y="117"/>
                      <a:pt x="1090" y="106"/>
                    </a:cubicBezTo>
                    <a:cubicBezTo>
                      <a:pt x="1090" y="106"/>
                      <a:pt x="1079" y="106"/>
                      <a:pt x="1068" y="94"/>
                    </a:cubicBezTo>
                    <a:cubicBezTo>
                      <a:pt x="1034" y="94"/>
                      <a:pt x="1012" y="84"/>
                      <a:pt x="979" y="84"/>
                    </a:cubicBezTo>
                    <a:cubicBezTo>
                      <a:pt x="957" y="94"/>
                      <a:pt x="935" y="94"/>
                      <a:pt x="912" y="94"/>
                    </a:cubicBezTo>
                    <a:cubicBezTo>
                      <a:pt x="868" y="117"/>
                      <a:pt x="846" y="150"/>
                      <a:pt x="823" y="195"/>
                    </a:cubicBezTo>
                    <a:cubicBezTo>
                      <a:pt x="823" y="183"/>
                      <a:pt x="823" y="183"/>
                      <a:pt x="812" y="173"/>
                    </a:cubicBezTo>
                    <a:cubicBezTo>
                      <a:pt x="812" y="150"/>
                      <a:pt x="801" y="139"/>
                      <a:pt x="790" y="117"/>
                    </a:cubicBezTo>
                    <a:cubicBezTo>
                      <a:pt x="779" y="117"/>
                      <a:pt x="779" y="106"/>
                      <a:pt x="779" y="106"/>
                    </a:cubicBezTo>
                    <a:lnTo>
                      <a:pt x="734" y="61"/>
                    </a:lnTo>
                    <a:cubicBezTo>
                      <a:pt x="734" y="61"/>
                      <a:pt x="723" y="61"/>
                      <a:pt x="723" y="50"/>
                    </a:cubicBezTo>
                    <a:cubicBezTo>
                      <a:pt x="712" y="39"/>
                      <a:pt x="690" y="28"/>
                      <a:pt x="668" y="17"/>
                    </a:cubicBezTo>
                    <a:cubicBezTo>
                      <a:pt x="645" y="6"/>
                      <a:pt x="620" y="0"/>
                      <a:pt x="59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0" name="Google Shape;18290;p24"/>
              <p:cNvSpPr/>
              <p:nvPr/>
            </p:nvSpPr>
            <p:spPr>
              <a:xfrm>
                <a:off x="4037552" y="1923855"/>
                <a:ext cx="7396" cy="10292"/>
              </a:xfrm>
              <a:custGeom>
                <a:avLst/>
                <a:gdLst/>
                <a:ahLst/>
                <a:cxnLst/>
                <a:rect l="l" t="t" r="r" b="b"/>
                <a:pathLst>
                  <a:path w="212" h="295" extrusionOk="0">
                    <a:moveTo>
                      <a:pt x="189" y="0"/>
                    </a:moveTo>
                    <a:cubicBezTo>
                      <a:pt x="178" y="0"/>
                      <a:pt x="167" y="8"/>
                      <a:pt x="167" y="16"/>
                    </a:cubicBezTo>
                    <a:cubicBezTo>
                      <a:pt x="157" y="16"/>
                      <a:pt x="157" y="27"/>
                      <a:pt x="157" y="27"/>
                    </a:cubicBezTo>
                    <a:lnTo>
                      <a:pt x="157" y="39"/>
                    </a:lnTo>
                    <a:cubicBezTo>
                      <a:pt x="145" y="39"/>
                      <a:pt x="145" y="49"/>
                      <a:pt x="145" y="49"/>
                    </a:cubicBezTo>
                    <a:cubicBezTo>
                      <a:pt x="145" y="61"/>
                      <a:pt x="145" y="61"/>
                      <a:pt x="134" y="61"/>
                    </a:cubicBezTo>
                    <a:lnTo>
                      <a:pt x="134" y="72"/>
                    </a:lnTo>
                    <a:cubicBezTo>
                      <a:pt x="134" y="83"/>
                      <a:pt x="123" y="83"/>
                      <a:pt x="123" y="83"/>
                    </a:cubicBezTo>
                    <a:cubicBezTo>
                      <a:pt x="123" y="94"/>
                      <a:pt x="112" y="105"/>
                      <a:pt x="112" y="105"/>
                    </a:cubicBezTo>
                    <a:cubicBezTo>
                      <a:pt x="101" y="105"/>
                      <a:pt x="101" y="116"/>
                      <a:pt x="101" y="116"/>
                    </a:cubicBezTo>
                    <a:cubicBezTo>
                      <a:pt x="101" y="116"/>
                      <a:pt x="90" y="116"/>
                      <a:pt x="90" y="128"/>
                    </a:cubicBezTo>
                    <a:cubicBezTo>
                      <a:pt x="78" y="128"/>
                      <a:pt x="78" y="138"/>
                      <a:pt x="68" y="138"/>
                    </a:cubicBezTo>
                    <a:lnTo>
                      <a:pt x="45" y="161"/>
                    </a:lnTo>
                    <a:lnTo>
                      <a:pt x="34" y="161"/>
                    </a:lnTo>
                    <a:cubicBezTo>
                      <a:pt x="23" y="172"/>
                      <a:pt x="23" y="172"/>
                      <a:pt x="12" y="172"/>
                    </a:cubicBezTo>
                    <a:cubicBezTo>
                      <a:pt x="12" y="183"/>
                      <a:pt x="1" y="194"/>
                      <a:pt x="12" y="205"/>
                    </a:cubicBezTo>
                    <a:cubicBezTo>
                      <a:pt x="12" y="205"/>
                      <a:pt x="23" y="205"/>
                      <a:pt x="23" y="194"/>
                    </a:cubicBezTo>
                    <a:cubicBezTo>
                      <a:pt x="34" y="205"/>
                      <a:pt x="34" y="217"/>
                      <a:pt x="45" y="227"/>
                    </a:cubicBezTo>
                    <a:lnTo>
                      <a:pt x="78" y="261"/>
                    </a:lnTo>
                    <a:cubicBezTo>
                      <a:pt x="101" y="272"/>
                      <a:pt x="112" y="283"/>
                      <a:pt x="123" y="294"/>
                    </a:cubicBezTo>
                    <a:lnTo>
                      <a:pt x="134" y="283"/>
                    </a:lnTo>
                    <a:cubicBezTo>
                      <a:pt x="134" y="272"/>
                      <a:pt x="145" y="261"/>
                      <a:pt x="145" y="250"/>
                    </a:cubicBezTo>
                    <a:lnTo>
                      <a:pt x="145" y="227"/>
                    </a:lnTo>
                    <a:cubicBezTo>
                      <a:pt x="157" y="205"/>
                      <a:pt x="167" y="183"/>
                      <a:pt x="167" y="161"/>
                    </a:cubicBezTo>
                    <a:cubicBezTo>
                      <a:pt x="190" y="128"/>
                      <a:pt x="212" y="94"/>
                      <a:pt x="212" y="49"/>
                    </a:cubicBezTo>
                    <a:lnTo>
                      <a:pt x="212" y="27"/>
                    </a:lnTo>
                    <a:cubicBezTo>
                      <a:pt x="212" y="16"/>
                      <a:pt x="212" y="5"/>
                      <a:pt x="201" y="5"/>
                    </a:cubicBezTo>
                    <a:cubicBezTo>
                      <a:pt x="198" y="2"/>
                      <a:pt x="193" y="0"/>
                      <a:pt x="1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1" name="Google Shape;18291;p24"/>
              <p:cNvSpPr/>
              <p:nvPr/>
            </p:nvSpPr>
            <p:spPr>
              <a:xfrm>
                <a:off x="4017770" y="1887920"/>
                <a:ext cx="42319" cy="43505"/>
              </a:xfrm>
              <a:custGeom>
                <a:avLst/>
                <a:gdLst/>
                <a:ahLst/>
                <a:cxnLst/>
                <a:rect l="l" t="t" r="r" b="b"/>
                <a:pathLst>
                  <a:path w="1213" h="1247" extrusionOk="0">
                    <a:moveTo>
                      <a:pt x="645" y="1"/>
                    </a:moveTo>
                    <a:cubicBezTo>
                      <a:pt x="635" y="12"/>
                      <a:pt x="635" y="23"/>
                      <a:pt x="645" y="23"/>
                    </a:cubicBezTo>
                    <a:cubicBezTo>
                      <a:pt x="657" y="45"/>
                      <a:pt x="679" y="68"/>
                      <a:pt x="690" y="90"/>
                    </a:cubicBezTo>
                    <a:lnTo>
                      <a:pt x="690" y="112"/>
                    </a:lnTo>
                    <a:cubicBezTo>
                      <a:pt x="690" y="123"/>
                      <a:pt x="701" y="123"/>
                      <a:pt x="701" y="134"/>
                    </a:cubicBezTo>
                    <a:cubicBezTo>
                      <a:pt x="712" y="179"/>
                      <a:pt x="712" y="212"/>
                      <a:pt x="712" y="256"/>
                    </a:cubicBezTo>
                    <a:cubicBezTo>
                      <a:pt x="701" y="268"/>
                      <a:pt x="701" y="268"/>
                      <a:pt x="701" y="279"/>
                    </a:cubicBezTo>
                    <a:cubicBezTo>
                      <a:pt x="701" y="290"/>
                      <a:pt x="690" y="301"/>
                      <a:pt x="690" y="312"/>
                    </a:cubicBezTo>
                    <a:cubicBezTo>
                      <a:pt x="645" y="390"/>
                      <a:pt x="568" y="424"/>
                      <a:pt x="490" y="434"/>
                    </a:cubicBezTo>
                    <a:cubicBezTo>
                      <a:pt x="423" y="434"/>
                      <a:pt x="356" y="390"/>
                      <a:pt x="345" y="323"/>
                    </a:cubicBezTo>
                    <a:cubicBezTo>
                      <a:pt x="345" y="312"/>
                      <a:pt x="334" y="301"/>
                      <a:pt x="312" y="301"/>
                    </a:cubicBezTo>
                    <a:cubicBezTo>
                      <a:pt x="301" y="301"/>
                      <a:pt x="301" y="323"/>
                      <a:pt x="289" y="335"/>
                    </a:cubicBezTo>
                    <a:cubicBezTo>
                      <a:pt x="289" y="345"/>
                      <a:pt x="301" y="368"/>
                      <a:pt x="301" y="379"/>
                    </a:cubicBezTo>
                    <a:cubicBezTo>
                      <a:pt x="289" y="434"/>
                      <a:pt x="312" y="479"/>
                      <a:pt x="356" y="501"/>
                    </a:cubicBezTo>
                    <a:lnTo>
                      <a:pt x="345" y="513"/>
                    </a:lnTo>
                    <a:lnTo>
                      <a:pt x="334" y="523"/>
                    </a:lnTo>
                    <a:lnTo>
                      <a:pt x="279" y="579"/>
                    </a:lnTo>
                    <a:cubicBezTo>
                      <a:pt x="279" y="590"/>
                      <a:pt x="267" y="602"/>
                      <a:pt x="256" y="624"/>
                    </a:cubicBezTo>
                    <a:cubicBezTo>
                      <a:pt x="256" y="634"/>
                      <a:pt x="245" y="646"/>
                      <a:pt x="245" y="646"/>
                    </a:cubicBezTo>
                    <a:lnTo>
                      <a:pt x="234" y="634"/>
                    </a:lnTo>
                    <a:lnTo>
                      <a:pt x="223" y="624"/>
                    </a:lnTo>
                    <a:lnTo>
                      <a:pt x="200" y="602"/>
                    </a:lnTo>
                    <a:cubicBezTo>
                      <a:pt x="190" y="590"/>
                      <a:pt x="178" y="590"/>
                      <a:pt x="168" y="590"/>
                    </a:cubicBezTo>
                    <a:lnTo>
                      <a:pt x="156" y="590"/>
                    </a:lnTo>
                    <a:cubicBezTo>
                      <a:pt x="134" y="579"/>
                      <a:pt x="111" y="579"/>
                      <a:pt x="89" y="579"/>
                    </a:cubicBezTo>
                    <a:cubicBezTo>
                      <a:pt x="79" y="579"/>
                      <a:pt x="67" y="579"/>
                      <a:pt x="67" y="590"/>
                    </a:cubicBezTo>
                    <a:cubicBezTo>
                      <a:pt x="34" y="602"/>
                      <a:pt x="12" y="612"/>
                      <a:pt x="0" y="634"/>
                    </a:cubicBezTo>
                    <a:cubicBezTo>
                      <a:pt x="0" y="657"/>
                      <a:pt x="0" y="679"/>
                      <a:pt x="12" y="701"/>
                    </a:cubicBezTo>
                    <a:cubicBezTo>
                      <a:pt x="19" y="709"/>
                      <a:pt x="33" y="717"/>
                      <a:pt x="44" y="717"/>
                    </a:cubicBezTo>
                    <a:cubicBezTo>
                      <a:pt x="49" y="717"/>
                      <a:pt x="53" y="716"/>
                      <a:pt x="56" y="713"/>
                    </a:cubicBezTo>
                    <a:lnTo>
                      <a:pt x="67" y="701"/>
                    </a:lnTo>
                    <a:lnTo>
                      <a:pt x="89" y="701"/>
                    </a:lnTo>
                    <a:cubicBezTo>
                      <a:pt x="101" y="701"/>
                      <a:pt x="111" y="713"/>
                      <a:pt x="123" y="713"/>
                    </a:cubicBezTo>
                    <a:lnTo>
                      <a:pt x="134" y="723"/>
                    </a:lnTo>
                    <a:cubicBezTo>
                      <a:pt x="145" y="723"/>
                      <a:pt x="145" y="735"/>
                      <a:pt x="156" y="735"/>
                    </a:cubicBezTo>
                    <a:cubicBezTo>
                      <a:pt x="168" y="735"/>
                      <a:pt x="168" y="746"/>
                      <a:pt x="178" y="746"/>
                    </a:cubicBezTo>
                    <a:lnTo>
                      <a:pt x="178" y="757"/>
                    </a:lnTo>
                    <a:lnTo>
                      <a:pt x="190" y="757"/>
                    </a:lnTo>
                    <a:cubicBezTo>
                      <a:pt x="212" y="779"/>
                      <a:pt x="212" y="802"/>
                      <a:pt x="223" y="835"/>
                    </a:cubicBezTo>
                    <a:cubicBezTo>
                      <a:pt x="234" y="835"/>
                      <a:pt x="234" y="846"/>
                      <a:pt x="234" y="846"/>
                    </a:cubicBezTo>
                    <a:lnTo>
                      <a:pt x="234" y="857"/>
                    </a:lnTo>
                    <a:lnTo>
                      <a:pt x="234" y="868"/>
                    </a:lnTo>
                    <a:lnTo>
                      <a:pt x="234" y="879"/>
                    </a:lnTo>
                    <a:lnTo>
                      <a:pt x="234" y="891"/>
                    </a:lnTo>
                    <a:lnTo>
                      <a:pt x="234" y="901"/>
                    </a:lnTo>
                    <a:cubicBezTo>
                      <a:pt x="234" y="924"/>
                      <a:pt x="234" y="946"/>
                      <a:pt x="256" y="957"/>
                    </a:cubicBezTo>
                    <a:cubicBezTo>
                      <a:pt x="256" y="968"/>
                      <a:pt x="267" y="968"/>
                      <a:pt x="267" y="968"/>
                    </a:cubicBezTo>
                    <a:cubicBezTo>
                      <a:pt x="279" y="957"/>
                      <a:pt x="279" y="946"/>
                      <a:pt x="289" y="935"/>
                    </a:cubicBezTo>
                    <a:lnTo>
                      <a:pt x="289" y="913"/>
                    </a:lnTo>
                    <a:cubicBezTo>
                      <a:pt x="301" y="901"/>
                      <a:pt x="301" y="901"/>
                      <a:pt x="301" y="891"/>
                    </a:cubicBezTo>
                    <a:lnTo>
                      <a:pt x="312" y="901"/>
                    </a:lnTo>
                    <a:cubicBezTo>
                      <a:pt x="323" y="868"/>
                      <a:pt x="323" y="835"/>
                      <a:pt x="323" y="802"/>
                    </a:cubicBezTo>
                    <a:cubicBezTo>
                      <a:pt x="334" y="802"/>
                      <a:pt x="334" y="790"/>
                      <a:pt x="345" y="790"/>
                    </a:cubicBezTo>
                    <a:lnTo>
                      <a:pt x="345" y="779"/>
                    </a:lnTo>
                    <a:lnTo>
                      <a:pt x="378" y="779"/>
                    </a:lnTo>
                    <a:cubicBezTo>
                      <a:pt x="390" y="768"/>
                      <a:pt x="401" y="746"/>
                      <a:pt x="401" y="735"/>
                    </a:cubicBezTo>
                    <a:lnTo>
                      <a:pt x="401" y="723"/>
                    </a:lnTo>
                    <a:lnTo>
                      <a:pt x="401" y="701"/>
                    </a:lnTo>
                    <a:lnTo>
                      <a:pt x="401" y="691"/>
                    </a:lnTo>
                    <a:lnTo>
                      <a:pt x="401" y="679"/>
                    </a:lnTo>
                    <a:lnTo>
                      <a:pt x="401" y="657"/>
                    </a:lnTo>
                    <a:lnTo>
                      <a:pt x="401" y="646"/>
                    </a:lnTo>
                    <a:lnTo>
                      <a:pt x="412" y="646"/>
                    </a:lnTo>
                    <a:lnTo>
                      <a:pt x="412" y="634"/>
                    </a:lnTo>
                    <a:cubicBezTo>
                      <a:pt x="412" y="634"/>
                      <a:pt x="412" y="624"/>
                      <a:pt x="423" y="624"/>
                    </a:cubicBezTo>
                    <a:lnTo>
                      <a:pt x="423" y="612"/>
                    </a:lnTo>
                    <a:cubicBezTo>
                      <a:pt x="434" y="612"/>
                      <a:pt x="434" y="612"/>
                      <a:pt x="445" y="602"/>
                    </a:cubicBezTo>
                    <a:cubicBezTo>
                      <a:pt x="457" y="602"/>
                      <a:pt x="457" y="590"/>
                      <a:pt x="467" y="590"/>
                    </a:cubicBezTo>
                    <a:lnTo>
                      <a:pt x="501" y="590"/>
                    </a:lnTo>
                    <a:cubicBezTo>
                      <a:pt x="501" y="579"/>
                      <a:pt x="512" y="579"/>
                      <a:pt x="512" y="579"/>
                    </a:cubicBezTo>
                    <a:lnTo>
                      <a:pt x="523" y="590"/>
                    </a:lnTo>
                    <a:lnTo>
                      <a:pt x="546" y="590"/>
                    </a:lnTo>
                    <a:cubicBezTo>
                      <a:pt x="556" y="590"/>
                      <a:pt x="568" y="590"/>
                      <a:pt x="579" y="579"/>
                    </a:cubicBezTo>
                    <a:cubicBezTo>
                      <a:pt x="590" y="568"/>
                      <a:pt x="612" y="557"/>
                      <a:pt x="635" y="545"/>
                    </a:cubicBezTo>
                    <a:cubicBezTo>
                      <a:pt x="645" y="545"/>
                      <a:pt x="645" y="535"/>
                      <a:pt x="645" y="535"/>
                    </a:cubicBezTo>
                    <a:cubicBezTo>
                      <a:pt x="657" y="535"/>
                      <a:pt x="668" y="535"/>
                      <a:pt x="679" y="523"/>
                    </a:cubicBezTo>
                    <a:lnTo>
                      <a:pt x="701" y="523"/>
                    </a:lnTo>
                    <a:lnTo>
                      <a:pt x="768" y="557"/>
                    </a:lnTo>
                    <a:lnTo>
                      <a:pt x="801" y="557"/>
                    </a:lnTo>
                    <a:cubicBezTo>
                      <a:pt x="813" y="568"/>
                      <a:pt x="823" y="579"/>
                      <a:pt x="846" y="590"/>
                    </a:cubicBezTo>
                    <a:cubicBezTo>
                      <a:pt x="852" y="593"/>
                      <a:pt x="858" y="595"/>
                      <a:pt x="862" y="595"/>
                    </a:cubicBezTo>
                    <a:cubicBezTo>
                      <a:pt x="874" y="595"/>
                      <a:pt x="879" y="587"/>
                      <a:pt x="879" y="579"/>
                    </a:cubicBezTo>
                    <a:lnTo>
                      <a:pt x="879" y="579"/>
                    </a:lnTo>
                    <a:cubicBezTo>
                      <a:pt x="879" y="602"/>
                      <a:pt x="868" y="634"/>
                      <a:pt x="868" y="657"/>
                    </a:cubicBezTo>
                    <a:lnTo>
                      <a:pt x="879" y="668"/>
                    </a:lnTo>
                    <a:cubicBezTo>
                      <a:pt x="879" y="701"/>
                      <a:pt x="879" y="723"/>
                      <a:pt x="890" y="746"/>
                    </a:cubicBezTo>
                    <a:cubicBezTo>
                      <a:pt x="868" y="768"/>
                      <a:pt x="857" y="790"/>
                      <a:pt x="835" y="812"/>
                    </a:cubicBezTo>
                    <a:cubicBezTo>
                      <a:pt x="835" y="812"/>
                      <a:pt x="823" y="824"/>
                      <a:pt x="813" y="824"/>
                    </a:cubicBezTo>
                    <a:cubicBezTo>
                      <a:pt x="801" y="835"/>
                      <a:pt x="779" y="835"/>
                      <a:pt x="768" y="846"/>
                    </a:cubicBezTo>
                    <a:lnTo>
                      <a:pt x="746" y="846"/>
                    </a:lnTo>
                    <a:cubicBezTo>
                      <a:pt x="734" y="846"/>
                      <a:pt x="724" y="846"/>
                      <a:pt x="712" y="835"/>
                    </a:cubicBezTo>
                    <a:cubicBezTo>
                      <a:pt x="701" y="835"/>
                      <a:pt x="701" y="824"/>
                      <a:pt x="690" y="812"/>
                    </a:cubicBezTo>
                    <a:lnTo>
                      <a:pt x="690" y="802"/>
                    </a:lnTo>
                    <a:lnTo>
                      <a:pt x="690" y="790"/>
                    </a:lnTo>
                    <a:lnTo>
                      <a:pt x="690" y="779"/>
                    </a:lnTo>
                    <a:cubicBezTo>
                      <a:pt x="701" y="735"/>
                      <a:pt x="712" y="701"/>
                      <a:pt x="701" y="657"/>
                    </a:cubicBezTo>
                    <a:cubicBezTo>
                      <a:pt x="701" y="646"/>
                      <a:pt x="690" y="634"/>
                      <a:pt x="679" y="634"/>
                    </a:cubicBezTo>
                    <a:cubicBezTo>
                      <a:pt x="668" y="634"/>
                      <a:pt x="657" y="646"/>
                      <a:pt x="657" y="657"/>
                    </a:cubicBezTo>
                    <a:lnTo>
                      <a:pt x="657" y="668"/>
                    </a:lnTo>
                    <a:lnTo>
                      <a:pt x="645" y="668"/>
                    </a:lnTo>
                    <a:cubicBezTo>
                      <a:pt x="641" y="666"/>
                      <a:pt x="637" y="665"/>
                      <a:pt x="634" y="665"/>
                    </a:cubicBezTo>
                    <a:cubicBezTo>
                      <a:pt x="619" y="665"/>
                      <a:pt x="610" y="683"/>
                      <a:pt x="601" y="701"/>
                    </a:cubicBezTo>
                    <a:lnTo>
                      <a:pt x="601" y="735"/>
                    </a:lnTo>
                    <a:lnTo>
                      <a:pt x="568" y="735"/>
                    </a:lnTo>
                    <a:cubicBezTo>
                      <a:pt x="479" y="757"/>
                      <a:pt x="412" y="812"/>
                      <a:pt x="368" y="891"/>
                    </a:cubicBezTo>
                    <a:cubicBezTo>
                      <a:pt x="368" y="901"/>
                      <a:pt x="368" y="913"/>
                      <a:pt x="356" y="924"/>
                    </a:cubicBezTo>
                    <a:lnTo>
                      <a:pt x="390" y="924"/>
                    </a:lnTo>
                    <a:cubicBezTo>
                      <a:pt x="390" y="935"/>
                      <a:pt x="378" y="946"/>
                      <a:pt x="378" y="946"/>
                    </a:cubicBezTo>
                    <a:lnTo>
                      <a:pt x="378" y="957"/>
                    </a:lnTo>
                    <a:cubicBezTo>
                      <a:pt x="368" y="968"/>
                      <a:pt x="368" y="980"/>
                      <a:pt x="368" y="990"/>
                    </a:cubicBezTo>
                    <a:cubicBezTo>
                      <a:pt x="356" y="1013"/>
                      <a:pt x="356" y="1035"/>
                      <a:pt x="356" y="1046"/>
                    </a:cubicBezTo>
                    <a:cubicBezTo>
                      <a:pt x="356" y="1069"/>
                      <a:pt x="356" y="1079"/>
                      <a:pt x="368" y="1091"/>
                    </a:cubicBezTo>
                    <a:lnTo>
                      <a:pt x="368" y="1102"/>
                    </a:lnTo>
                    <a:cubicBezTo>
                      <a:pt x="368" y="1113"/>
                      <a:pt x="368" y="1124"/>
                      <a:pt x="378" y="1146"/>
                    </a:cubicBezTo>
                    <a:cubicBezTo>
                      <a:pt x="390" y="1168"/>
                      <a:pt x="390" y="1180"/>
                      <a:pt x="401" y="1191"/>
                    </a:cubicBezTo>
                    <a:cubicBezTo>
                      <a:pt x="412" y="1202"/>
                      <a:pt x="423" y="1213"/>
                      <a:pt x="434" y="1213"/>
                    </a:cubicBezTo>
                    <a:lnTo>
                      <a:pt x="434" y="1224"/>
                    </a:lnTo>
                    <a:cubicBezTo>
                      <a:pt x="445" y="1224"/>
                      <a:pt x="457" y="1235"/>
                      <a:pt x="467" y="1235"/>
                    </a:cubicBezTo>
                    <a:cubicBezTo>
                      <a:pt x="467" y="1247"/>
                      <a:pt x="467" y="1247"/>
                      <a:pt x="479" y="1247"/>
                    </a:cubicBezTo>
                    <a:lnTo>
                      <a:pt x="556" y="1247"/>
                    </a:lnTo>
                    <a:lnTo>
                      <a:pt x="534" y="1224"/>
                    </a:lnTo>
                    <a:cubicBezTo>
                      <a:pt x="523" y="1202"/>
                      <a:pt x="512" y="1191"/>
                      <a:pt x="501" y="1180"/>
                    </a:cubicBezTo>
                    <a:lnTo>
                      <a:pt x="479" y="1158"/>
                    </a:lnTo>
                    <a:cubicBezTo>
                      <a:pt x="490" y="1146"/>
                      <a:pt x="490" y="1135"/>
                      <a:pt x="490" y="1124"/>
                    </a:cubicBezTo>
                    <a:lnTo>
                      <a:pt x="457" y="1024"/>
                    </a:lnTo>
                    <a:lnTo>
                      <a:pt x="457" y="980"/>
                    </a:lnTo>
                    <a:cubicBezTo>
                      <a:pt x="457" y="968"/>
                      <a:pt x="467" y="946"/>
                      <a:pt x="467" y="935"/>
                    </a:cubicBezTo>
                    <a:cubicBezTo>
                      <a:pt x="490" y="868"/>
                      <a:pt x="546" y="824"/>
                      <a:pt x="601" y="812"/>
                    </a:cubicBezTo>
                    <a:cubicBezTo>
                      <a:pt x="612" y="879"/>
                      <a:pt x="657" y="935"/>
                      <a:pt x="734" y="968"/>
                    </a:cubicBezTo>
                    <a:cubicBezTo>
                      <a:pt x="753" y="977"/>
                      <a:pt x="773" y="983"/>
                      <a:pt x="793" y="983"/>
                    </a:cubicBezTo>
                    <a:cubicBezTo>
                      <a:pt x="821" y="983"/>
                      <a:pt x="848" y="972"/>
                      <a:pt x="868" y="946"/>
                    </a:cubicBezTo>
                    <a:cubicBezTo>
                      <a:pt x="879" y="935"/>
                      <a:pt x="890" y="924"/>
                      <a:pt x="890" y="913"/>
                    </a:cubicBezTo>
                    <a:lnTo>
                      <a:pt x="912" y="913"/>
                    </a:lnTo>
                    <a:cubicBezTo>
                      <a:pt x="912" y="924"/>
                      <a:pt x="924" y="924"/>
                      <a:pt x="924" y="924"/>
                    </a:cubicBezTo>
                    <a:lnTo>
                      <a:pt x="924" y="935"/>
                    </a:lnTo>
                    <a:lnTo>
                      <a:pt x="934" y="935"/>
                    </a:lnTo>
                    <a:lnTo>
                      <a:pt x="934" y="946"/>
                    </a:lnTo>
                    <a:lnTo>
                      <a:pt x="946" y="946"/>
                    </a:lnTo>
                    <a:lnTo>
                      <a:pt x="946" y="968"/>
                    </a:lnTo>
                    <a:lnTo>
                      <a:pt x="946" y="980"/>
                    </a:lnTo>
                    <a:lnTo>
                      <a:pt x="946" y="990"/>
                    </a:lnTo>
                    <a:cubicBezTo>
                      <a:pt x="934" y="1002"/>
                      <a:pt x="924" y="1024"/>
                      <a:pt x="912" y="1046"/>
                    </a:cubicBezTo>
                    <a:cubicBezTo>
                      <a:pt x="912" y="1057"/>
                      <a:pt x="912" y="1091"/>
                      <a:pt x="924" y="1102"/>
                    </a:cubicBezTo>
                    <a:cubicBezTo>
                      <a:pt x="931" y="1110"/>
                      <a:pt x="939" y="1118"/>
                      <a:pt x="947" y="1118"/>
                    </a:cubicBezTo>
                    <a:cubicBezTo>
                      <a:pt x="950" y="1118"/>
                      <a:pt x="954" y="1116"/>
                      <a:pt x="957" y="1113"/>
                    </a:cubicBezTo>
                    <a:cubicBezTo>
                      <a:pt x="991" y="1079"/>
                      <a:pt x="1013" y="1046"/>
                      <a:pt x="1013" y="1002"/>
                    </a:cubicBezTo>
                    <a:lnTo>
                      <a:pt x="1013" y="957"/>
                    </a:lnTo>
                    <a:cubicBezTo>
                      <a:pt x="1013" y="968"/>
                      <a:pt x="1023" y="968"/>
                      <a:pt x="1023" y="968"/>
                    </a:cubicBezTo>
                    <a:cubicBezTo>
                      <a:pt x="1023" y="957"/>
                      <a:pt x="1023" y="935"/>
                      <a:pt x="1013" y="924"/>
                    </a:cubicBezTo>
                    <a:cubicBezTo>
                      <a:pt x="1013" y="891"/>
                      <a:pt x="991" y="868"/>
                      <a:pt x="979" y="857"/>
                    </a:cubicBezTo>
                    <a:cubicBezTo>
                      <a:pt x="979" y="846"/>
                      <a:pt x="968" y="846"/>
                      <a:pt x="968" y="835"/>
                    </a:cubicBezTo>
                    <a:cubicBezTo>
                      <a:pt x="968" y="835"/>
                      <a:pt x="968" y="824"/>
                      <a:pt x="957" y="824"/>
                    </a:cubicBezTo>
                    <a:cubicBezTo>
                      <a:pt x="957" y="812"/>
                      <a:pt x="946" y="812"/>
                      <a:pt x="946" y="802"/>
                    </a:cubicBezTo>
                    <a:cubicBezTo>
                      <a:pt x="946" y="802"/>
                      <a:pt x="957" y="790"/>
                      <a:pt x="957" y="779"/>
                    </a:cubicBezTo>
                    <a:lnTo>
                      <a:pt x="957" y="768"/>
                    </a:lnTo>
                    <a:cubicBezTo>
                      <a:pt x="968" y="746"/>
                      <a:pt x="968" y="735"/>
                      <a:pt x="968" y="723"/>
                    </a:cubicBezTo>
                    <a:cubicBezTo>
                      <a:pt x="979" y="713"/>
                      <a:pt x="979" y="701"/>
                      <a:pt x="979" y="701"/>
                    </a:cubicBezTo>
                    <a:lnTo>
                      <a:pt x="979" y="691"/>
                    </a:lnTo>
                    <a:lnTo>
                      <a:pt x="979" y="679"/>
                    </a:lnTo>
                    <a:cubicBezTo>
                      <a:pt x="991" y="668"/>
                      <a:pt x="1001" y="657"/>
                      <a:pt x="1001" y="634"/>
                    </a:cubicBezTo>
                    <a:cubicBezTo>
                      <a:pt x="1013" y="634"/>
                      <a:pt x="1013" y="624"/>
                      <a:pt x="1013" y="624"/>
                    </a:cubicBezTo>
                    <a:cubicBezTo>
                      <a:pt x="1013" y="612"/>
                      <a:pt x="1023" y="612"/>
                      <a:pt x="1023" y="602"/>
                    </a:cubicBezTo>
                    <a:cubicBezTo>
                      <a:pt x="1046" y="579"/>
                      <a:pt x="1068" y="557"/>
                      <a:pt x="1090" y="545"/>
                    </a:cubicBezTo>
                    <a:cubicBezTo>
                      <a:pt x="1102" y="535"/>
                      <a:pt x="1124" y="523"/>
                      <a:pt x="1135" y="523"/>
                    </a:cubicBezTo>
                    <a:lnTo>
                      <a:pt x="1146" y="523"/>
                    </a:lnTo>
                    <a:cubicBezTo>
                      <a:pt x="1157" y="523"/>
                      <a:pt x="1157" y="535"/>
                      <a:pt x="1169" y="535"/>
                    </a:cubicBezTo>
                    <a:cubicBezTo>
                      <a:pt x="1169" y="542"/>
                      <a:pt x="1174" y="550"/>
                      <a:pt x="1181" y="550"/>
                    </a:cubicBezTo>
                    <a:cubicBezTo>
                      <a:pt x="1184" y="550"/>
                      <a:pt x="1187" y="549"/>
                      <a:pt x="1191" y="545"/>
                    </a:cubicBezTo>
                    <a:cubicBezTo>
                      <a:pt x="1201" y="545"/>
                      <a:pt x="1213" y="523"/>
                      <a:pt x="1213" y="513"/>
                    </a:cubicBezTo>
                    <a:lnTo>
                      <a:pt x="1213" y="501"/>
                    </a:lnTo>
                    <a:cubicBezTo>
                      <a:pt x="1201" y="501"/>
                      <a:pt x="1201" y="501"/>
                      <a:pt x="1191" y="490"/>
                    </a:cubicBezTo>
                    <a:cubicBezTo>
                      <a:pt x="1201" y="490"/>
                      <a:pt x="1201" y="479"/>
                      <a:pt x="1201" y="468"/>
                    </a:cubicBezTo>
                    <a:lnTo>
                      <a:pt x="1179" y="468"/>
                    </a:lnTo>
                    <a:cubicBezTo>
                      <a:pt x="1157" y="446"/>
                      <a:pt x="1135" y="446"/>
                      <a:pt x="1102" y="446"/>
                    </a:cubicBezTo>
                    <a:cubicBezTo>
                      <a:pt x="1085" y="440"/>
                      <a:pt x="1068" y="437"/>
                      <a:pt x="1052" y="437"/>
                    </a:cubicBezTo>
                    <a:cubicBezTo>
                      <a:pt x="1035" y="437"/>
                      <a:pt x="1018" y="440"/>
                      <a:pt x="1001" y="446"/>
                    </a:cubicBezTo>
                    <a:cubicBezTo>
                      <a:pt x="946" y="468"/>
                      <a:pt x="902" y="513"/>
                      <a:pt x="890" y="568"/>
                    </a:cubicBezTo>
                    <a:cubicBezTo>
                      <a:pt x="890" y="557"/>
                      <a:pt x="890" y="535"/>
                      <a:pt x="879" y="523"/>
                    </a:cubicBezTo>
                    <a:cubicBezTo>
                      <a:pt x="857" y="490"/>
                      <a:pt x="823" y="457"/>
                      <a:pt x="813" y="412"/>
                    </a:cubicBezTo>
                    <a:cubicBezTo>
                      <a:pt x="801" y="379"/>
                      <a:pt x="801" y="335"/>
                      <a:pt x="813" y="301"/>
                    </a:cubicBezTo>
                    <a:cubicBezTo>
                      <a:pt x="835" y="223"/>
                      <a:pt x="912" y="167"/>
                      <a:pt x="991" y="157"/>
                    </a:cubicBezTo>
                    <a:cubicBezTo>
                      <a:pt x="1035" y="157"/>
                      <a:pt x="1035" y="78"/>
                      <a:pt x="1001" y="78"/>
                    </a:cubicBezTo>
                    <a:cubicBezTo>
                      <a:pt x="979" y="68"/>
                      <a:pt x="968" y="68"/>
                      <a:pt x="946" y="68"/>
                    </a:cubicBezTo>
                    <a:cubicBezTo>
                      <a:pt x="924" y="78"/>
                      <a:pt x="902" y="78"/>
                      <a:pt x="879" y="78"/>
                    </a:cubicBezTo>
                    <a:cubicBezTo>
                      <a:pt x="835" y="101"/>
                      <a:pt x="813" y="134"/>
                      <a:pt x="790" y="179"/>
                    </a:cubicBezTo>
                    <a:cubicBezTo>
                      <a:pt x="790" y="167"/>
                      <a:pt x="790" y="167"/>
                      <a:pt x="779" y="157"/>
                    </a:cubicBezTo>
                    <a:cubicBezTo>
                      <a:pt x="779" y="134"/>
                      <a:pt x="768" y="123"/>
                      <a:pt x="757" y="101"/>
                    </a:cubicBezTo>
                    <a:cubicBezTo>
                      <a:pt x="746" y="101"/>
                      <a:pt x="746" y="90"/>
                      <a:pt x="746" y="90"/>
                    </a:cubicBezTo>
                    <a:lnTo>
                      <a:pt x="701" y="45"/>
                    </a:lnTo>
                    <a:cubicBezTo>
                      <a:pt x="701" y="45"/>
                      <a:pt x="690" y="45"/>
                      <a:pt x="690" y="34"/>
                    </a:cubicBezTo>
                    <a:cubicBezTo>
                      <a:pt x="679" y="23"/>
                      <a:pt x="657" y="12"/>
                      <a:pt x="64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92" name="Google Shape;18292;p24"/>
            <p:cNvGrpSpPr/>
            <p:nvPr/>
          </p:nvGrpSpPr>
          <p:grpSpPr>
            <a:xfrm rot="1841752">
              <a:off x="4670588" y="4302129"/>
              <a:ext cx="1290897" cy="1085120"/>
              <a:chOff x="4168732" y="1578984"/>
              <a:chExt cx="556852" cy="468086"/>
            </a:xfrm>
          </p:grpSpPr>
          <p:sp>
            <p:nvSpPr>
              <p:cNvPr id="18293" name="Google Shape;18293;p24"/>
              <p:cNvSpPr/>
              <p:nvPr/>
            </p:nvSpPr>
            <p:spPr>
              <a:xfrm>
                <a:off x="4624270" y="1578984"/>
                <a:ext cx="88510" cy="100232"/>
              </a:xfrm>
              <a:custGeom>
                <a:avLst/>
                <a:gdLst/>
                <a:ahLst/>
                <a:cxnLst/>
                <a:rect l="l" t="t" r="r" b="b"/>
                <a:pathLst>
                  <a:path w="2537" h="2873" extrusionOk="0">
                    <a:moveTo>
                      <a:pt x="1467" y="0"/>
                    </a:moveTo>
                    <a:cubicBezTo>
                      <a:pt x="1275" y="0"/>
                      <a:pt x="631" y="347"/>
                      <a:pt x="323" y="826"/>
                    </a:cubicBezTo>
                    <a:cubicBezTo>
                      <a:pt x="1" y="1315"/>
                      <a:pt x="1" y="1926"/>
                      <a:pt x="179" y="2294"/>
                    </a:cubicBezTo>
                    <a:cubicBezTo>
                      <a:pt x="345" y="2660"/>
                      <a:pt x="679" y="2872"/>
                      <a:pt x="679" y="2872"/>
                    </a:cubicBezTo>
                    <a:cubicBezTo>
                      <a:pt x="679" y="2872"/>
                      <a:pt x="1091" y="2594"/>
                      <a:pt x="1246" y="2527"/>
                    </a:cubicBezTo>
                    <a:cubicBezTo>
                      <a:pt x="1390" y="2472"/>
                      <a:pt x="1969" y="2393"/>
                      <a:pt x="2225" y="2227"/>
                    </a:cubicBezTo>
                    <a:cubicBezTo>
                      <a:pt x="2480" y="2071"/>
                      <a:pt x="2536" y="1682"/>
                      <a:pt x="2503" y="1449"/>
                    </a:cubicBezTo>
                    <a:cubicBezTo>
                      <a:pt x="2458" y="1215"/>
                      <a:pt x="1991" y="503"/>
                      <a:pt x="1902" y="381"/>
                    </a:cubicBezTo>
                    <a:cubicBezTo>
                      <a:pt x="1813" y="270"/>
                      <a:pt x="1647" y="25"/>
                      <a:pt x="1491" y="3"/>
                    </a:cubicBezTo>
                    <a:cubicBezTo>
                      <a:pt x="1484" y="1"/>
                      <a:pt x="1476" y="0"/>
                      <a:pt x="1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4" name="Google Shape;18294;p24"/>
              <p:cNvSpPr/>
              <p:nvPr/>
            </p:nvSpPr>
            <p:spPr>
              <a:xfrm>
                <a:off x="4624654" y="1578984"/>
                <a:ext cx="61332" cy="73927"/>
              </a:xfrm>
              <a:custGeom>
                <a:avLst/>
                <a:gdLst/>
                <a:ahLst/>
                <a:cxnLst/>
                <a:rect l="l" t="t" r="r" b="b"/>
                <a:pathLst>
                  <a:path w="1758" h="2119" extrusionOk="0">
                    <a:moveTo>
                      <a:pt x="1456" y="0"/>
                    </a:moveTo>
                    <a:cubicBezTo>
                      <a:pt x="1264" y="0"/>
                      <a:pt x="620" y="347"/>
                      <a:pt x="312" y="826"/>
                    </a:cubicBezTo>
                    <a:cubicBezTo>
                      <a:pt x="45" y="1226"/>
                      <a:pt x="0" y="1704"/>
                      <a:pt x="89" y="2071"/>
                    </a:cubicBezTo>
                    <a:cubicBezTo>
                      <a:pt x="181" y="2099"/>
                      <a:pt x="281" y="2119"/>
                      <a:pt x="382" y="2119"/>
                    </a:cubicBezTo>
                    <a:cubicBezTo>
                      <a:pt x="403" y="2119"/>
                      <a:pt x="424" y="2118"/>
                      <a:pt x="445" y="2116"/>
                    </a:cubicBezTo>
                    <a:cubicBezTo>
                      <a:pt x="746" y="2094"/>
                      <a:pt x="1013" y="1949"/>
                      <a:pt x="1224" y="1738"/>
                    </a:cubicBezTo>
                    <a:cubicBezTo>
                      <a:pt x="1424" y="1538"/>
                      <a:pt x="1580" y="1281"/>
                      <a:pt x="1658" y="1014"/>
                    </a:cubicBezTo>
                    <a:cubicBezTo>
                      <a:pt x="1747" y="737"/>
                      <a:pt x="1758" y="448"/>
                      <a:pt x="1713" y="158"/>
                    </a:cubicBezTo>
                    <a:cubicBezTo>
                      <a:pt x="1636" y="80"/>
                      <a:pt x="1557" y="13"/>
                      <a:pt x="1480" y="3"/>
                    </a:cubicBezTo>
                    <a:cubicBezTo>
                      <a:pt x="1473" y="1"/>
                      <a:pt x="1465" y="0"/>
                      <a:pt x="1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5" name="Google Shape;18295;p24"/>
              <p:cNvSpPr/>
              <p:nvPr/>
            </p:nvSpPr>
            <p:spPr>
              <a:xfrm>
                <a:off x="4663066" y="1592625"/>
                <a:ext cx="9350" cy="29515"/>
              </a:xfrm>
              <a:custGeom>
                <a:avLst/>
                <a:gdLst/>
                <a:ahLst/>
                <a:cxnLst/>
                <a:rect l="l" t="t" r="r" b="b"/>
                <a:pathLst>
                  <a:path w="268" h="846" extrusionOk="0">
                    <a:moveTo>
                      <a:pt x="1" y="1"/>
                    </a:moveTo>
                    <a:cubicBezTo>
                      <a:pt x="68" y="134"/>
                      <a:pt x="123" y="279"/>
                      <a:pt x="157" y="412"/>
                    </a:cubicBezTo>
                    <a:cubicBezTo>
                      <a:pt x="179" y="490"/>
                      <a:pt x="189" y="557"/>
                      <a:pt x="201" y="635"/>
                    </a:cubicBezTo>
                    <a:cubicBezTo>
                      <a:pt x="212" y="702"/>
                      <a:pt x="223" y="768"/>
                      <a:pt x="201" y="835"/>
                    </a:cubicBezTo>
                    <a:lnTo>
                      <a:pt x="256" y="846"/>
                    </a:lnTo>
                    <a:cubicBezTo>
                      <a:pt x="268" y="768"/>
                      <a:pt x="256" y="690"/>
                      <a:pt x="246" y="623"/>
                    </a:cubicBezTo>
                    <a:cubicBezTo>
                      <a:pt x="223" y="546"/>
                      <a:pt x="201" y="479"/>
                      <a:pt x="179" y="412"/>
                    </a:cubicBezTo>
                    <a:cubicBezTo>
                      <a:pt x="134" y="267"/>
                      <a:pt x="78" y="1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6" name="Google Shape;18296;p24"/>
              <p:cNvSpPr/>
              <p:nvPr/>
            </p:nvSpPr>
            <p:spPr>
              <a:xfrm>
                <a:off x="4674300" y="1603127"/>
                <a:ext cx="21770" cy="11652"/>
              </a:xfrm>
              <a:custGeom>
                <a:avLst/>
                <a:gdLst/>
                <a:ahLst/>
                <a:cxnLst/>
                <a:rect l="l" t="t" r="r" b="b"/>
                <a:pathLst>
                  <a:path w="624" h="334" extrusionOk="0">
                    <a:moveTo>
                      <a:pt x="624" y="0"/>
                    </a:moveTo>
                    <a:lnTo>
                      <a:pt x="624" y="0"/>
                    </a:lnTo>
                    <a:cubicBezTo>
                      <a:pt x="391" y="67"/>
                      <a:pt x="213" y="122"/>
                      <a:pt x="1" y="233"/>
                    </a:cubicBezTo>
                    <a:lnTo>
                      <a:pt x="1" y="334"/>
                    </a:lnTo>
                    <a:cubicBezTo>
                      <a:pt x="201" y="200"/>
                      <a:pt x="401" y="89"/>
                      <a:pt x="6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7" name="Google Shape;18297;p24"/>
              <p:cNvSpPr/>
              <p:nvPr/>
            </p:nvSpPr>
            <p:spPr>
              <a:xfrm>
                <a:off x="4661531" y="1628735"/>
                <a:ext cx="36492" cy="20584"/>
              </a:xfrm>
              <a:custGeom>
                <a:avLst/>
                <a:gdLst/>
                <a:ahLst/>
                <a:cxnLst/>
                <a:rect l="l" t="t" r="r" b="b"/>
                <a:pathLst>
                  <a:path w="1046" h="590" extrusionOk="0">
                    <a:moveTo>
                      <a:pt x="1046" y="0"/>
                    </a:moveTo>
                    <a:cubicBezTo>
                      <a:pt x="668" y="45"/>
                      <a:pt x="322" y="167"/>
                      <a:pt x="23" y="434"/>
                    </a:cubicBezTo>
                    <a:lnTo>
                      <a:pt x="0" y="589"/>
                    </a:lnTo>
                    <a:cubicBezTo>
                      <a:pt x="267" y="322"/>
                      <a:pt x="668" y="67"/>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8" name="Google Shape;18298;p24"/>
              <p:cNvSpPr/>
              <p:nvPr/>
            </p:nvSpPr>
            <p:spPr>
              <a:xfrm>
                <a:off x="4643668" y="1628316"/>
                <a:ext cx="14374" cy="33422"/>
              </a:xfrm>
              <a:custGeom>
                <a:avLst/>
                <a:gdLst/>
                <a:ahLst/>
                <a:cxnLst/>
                <a:rect l="l" t="t" r="r" b="b"/>
                <a:pathLst>
                  <a:path w="412" h="958" extrusionOk="0">
                    <a:moveTo>
                      <a:pt x="1" y="1"/>
                    </a:moveTo>
                    <a:cubicBezTo>
                      <a:pt x="223" y="268"/>
                      <a:pt x="345" y="613"/>
                      <a:pt x="323" y="957"/>
                    </a:cubicBezTo>
                    <a:lnTo>
                      <a:pt x="412" y="868"/>
                    </a:lnTo>
                    <a:cubicBezTo>
                      <a:pt x="401" y="512"/>
                      <a:pt x="245" y="2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9" name="Google Shape;18299;p24"/>
              <p:cNvSpPr/>
              <p:nvPr/>
            </p:nvSpPr>
            <p:spPr>
              <a:xfrm>
                <a:off x="4550935" y="1641783"/>
                <a:ext cx="67542" cy="87986"/>
              </a:xfrm>
              <a:custGeom>
                <a:avLst/>
                <a:gdLst/>
                <a:ahLst/>
                <a:cxnLst/>
                <a:rect l="l" t="t" r="r" b="b"/>
                <a:pathLst>
                  <a:path w="1936" h="2522" extrusionOk="0">
                    <a:moveTo>
                      <a:pt x="1143" y="0"/>
                    </a:moveTo>
                    <a:cubicBezTo>
                      <a:pt x="1129" y="0"/>
                      <a:pt x="1115" y="2"/>
                      <a:pt x="1102" y="4"/>
                    </a:cubicBezTo>
                    <a:cubicBezTo>
                      <a:pt x="734" y="71"/>
                      <a:pt x="423" y="571"/>
                      <a:pt x="279" y="828"/>
                    </a:cubicBezTo>
                    <a:cubicBezTo>
                      <a:pt x="0" y="1295"/>
                      <a:pt x="0" y="1829"/>
                      <a:pt x="368" y="2207"/>
                    </a:cubicBezTo>
                    <a:cubicBezTo>
                      <a:pt x="649" y="2488"/>
                      <a:pt x="991" y="2521"/>
                      <a:pt x="1133" y="2521"/>
                    </a:cubicBezTo>
                    <a:cubicBezTo>
                      <a:pt x="1176" y="2521"/>
                      <a:pt x="1201" y="2518"/>
                      <a:pt x="1201" y="2518"/>
                    </a:cubicBezTo>
                    <a:cubicBezTo>
                      <a:pt x="1208" y="2518"/>
                      <a:pt x="1216" y="2519"/>
                      <a:pt x="1225" y="2519"/>
                    </a:cubicBezTo>
                    <a:cubicBezTo>
                      <a:pt x="1277" y="2519"/>
                      <a:pt x="1376" y="2503"/>
                      <a:pt x="1602" y="2296"/>
                    </a:cubicBezTo>
                    <a:cubicBezTo>
                      <a:pt x="1880" y="2039"/>
                      <a:pt x="1935" y="1594"/>
                      <a:pt x="1891" y="1261"/>
                    </a:cubicBezTo>
                    <a:cubicBezTo>
                      <a:pt x="1838" y="929"/>
                      <a:pt x="1496" y="0"/>
                      <a:pt x="114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0" name="Google Shape;18300;p24"/>
              <p:cNvSpPr/>
              <p:nvPr/>
            </p:nvSpPr>
            <p:spPr>
              <a:xfrm>
                <a:off x="4551319" y="1641678"/>
                <a:ext cx="50482" cy="70787"/>
              </a:xfrm>
              <a:custGeom>
                <a:avLst/>
                <a:gdLst/>
                <a:ahLst/>
                <a:cxnLst/>
                <a:rect l="l" t="t" r="r" b="b"/>
                <a:pathLst>
                  <a:path w="1447" h="2029" extrusionOk="0">
                    <a:moveTo>
                      <a:pt x="1139" y="1"/>
                    </a:moveTo>
                    <a:cubicBezTo>
                      <a:pt x="1123" y="1"/>
                      <a:pt x="1107" y="3"/>
                      <a:pt x="1091" y="7"/>
                    </a:cubicBezTo>
                    <a:cubicBezTo>
                      <a:pt x="723" y="74"/>
                      <a:pt x="412" y="574"/>
                      <a:pt x="268" y="831"/>
                    </a:cubicBezTo>
                    <a:cubicBezTo>
                      <a:pt x="34" y="1231"/>
                      <a:pt x="1" y="1676"/>
                      <a:pt x="212" y="2020"/>
                    </a:cubicBezTo>
                    <a:cubicBezTo>
                      <a:pt x="245" y="2026"/>
                      <a:pt x="278" y="2029"/>
                      <a:pt x="312" y="2029"/>
                    </a:cubicBezTo>
                    <a:cubicBezTo>
                      <a:pt x="345" y="2029"/>
                      <a:pt x="378" y="2026"/>
                      <a:pt x="412" y="2020"/>
                    </a:cubicBezTo>
                    <a:cubicBezTo>
                      <a:pt x="668" y="1965"/>
                      <a:pt x="868" y="1775"/>
                      <a:pt x="957" y="1531"/>
                    </a:cubicBezTo>
                    <a:cubicBezTo>
                      <a:pt x="1002" y="1420"/>
                      <a:pt x="1024" y="1286"/>
                      <a:pt x="1046" y="1164"/>
                    </a:cubicBezTo>
                    <a:cubicBezTo>
                      <a:pt x="1079" y="1031"/>
                      <a:pt x="1124" y="897"/>
                      <a:pt x="1180" y="774"/>
                    </a:cubicBezTo>
                    <a:cubicBezTo>
                      <a:pt x="1257" y="586"/>
                      <a:pt x="1368" y="408"/>
                      <a:pt x="1447" y="218"/>
                    </a:cubicBezTo>
                    <a:cubicBezTo>
                      <a:pt x="1350" y="93"/>
                      <a:pt x="1245" y="1"/>
                      <a:pt x="113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1" name="Google Shape;18301;p24"/>
              <p:cNvSpPr/>
              <p:nvPr/>
            </p:nvSpPr>
            <p:spPr>
              <a:xfrm>
                <a:off x="4568763" y="1669868"/>
                <a:ext cx="19851" cy="17862"/>
              </a:xfrm>
              <a:custGeom>
                <a:avLst/>
                <a:gdLst/>
                <a:ahLst/>
                <a:cxnLst/>
                <a:rect l="l" t="t" r="r" b="b"/>
                <a:pathLst>
                  <a:path w="569" h="512" extrusionOk="0">
                    <a:moveTo>
                      <a:pt x="1" y="0"/>
                    </a:moveTo>
                    <a:cubicBezTo>
                      <a:pt x="112" y="67"/>
                      <a:pt x="212" y="144"/>
                      <a:pt x="312" y="223"/>
                    </a:cubicBezTo>
                    <a:cubicBezTo>
                      <a:pt x="401" y="312"/>
                      <a:pt x="490" y="401"/>
                      <a:pt x="557" y="512"/>
                    </a:cubicBezTo>
                    <a:lnTo>
                      <a:pt x="568" y="401"/>
                    </a:lnTo>
                    <a:cubicBezTo>
                      <a:pt x="490" y="300"/>
                      <a:pt x="435" y="267"/>
                      <a:pt x="334" y="200"/>
                    </a:cubicBezTo>
                    <a:cubicBezTo>
                      <a:pt x="235" y="122"/>
                      <a:pt x="112" y="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2" name="Google Shape;18302;p24"/>
              <p:cNvSpPr/>
              <p:nvPr/>
            </p:nvSpPr>
            <p:spPr>
              <a:xfrm>
                <a:off x="4591685" y="1684975"/>
                <a:ext cx="23305" cy="38481"/>
              </a:xfrm>
              <a:custGeom>
                <a:avLst/>
                <a:gdLst/>
                <a:ahLst/>
                <a:cxnLst/>
                <a:rect l="l" t="t" r="r" b="b"/>
                <a:pathLst>
                  <a:path w="668" h="1103" extrusionOk="0">
                    <a:moveTo>
                      <a:pt x="656" y="1"/>
                    </a:moveTo>
                    <a:cubicBezTo>
                      <a:pt x="656" y="223"/>
                      <a:pt x="589" y="435"/>
                      <a:pt x="456" y="601"/>
                    </a:cubicBezTo>
                    <a:cubicBezTo>
                      <a:pt x="401" y="690"/>
                      <a:pt x="322" y="768"/>
                      <a:pt x="245" y="835"/>
                    </a:cubicBezTo>
                    <a:cubicBezTo>
                      <a:pt x="167" y="913"/>
                      <a:pt x="89" y="979"/>
                      <a:pt x="0" y="1046"/>
                    </a:cubicBezTo>
                    <a:lnTo>
                      <a:pt x="56" y="1102"/>
                    </a:lnTo>
                    <a:cubicBezTo>
                      <a:pt x="134" y="1035"/>
                      <a:pt x="211" y="957"/>
                      <a:pt x="290" y="880"/>
                    </a:cubicBezTo>
                    <a:cubicBezTo>
                      <a:pt x="356" y="801"/>
                      <a:pt x="434" y="712"/>
                      <a:pt x="490" y="623"/>
                    </a:cubicBezTo>
                    <a:cubicBezTo>
                      <a:pt x="612" y="445"/>
                      <a:pt x="668" y="223"/>
                      <a:pt x="6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3" name="Google Shape;18303;p24"/>
              <p:cNvSpPr/>
              <p:nvPr/>
            </p:nvSpPr>
            <p:spPr>
              <a:xfrm>
                <a:off x="4568414" y="1710199"/>
                <a:ext cx="25642" cy="18665"/>
              </a:xfrm>
              <a:custGeom>
                <a:avLst/>
                <a:gdLst/>
                <a:ahLst/>
                <a:cxnLst/>
                <a:rect l="l" t="t" r="r" b="b"/>
                <a:pathLst>
                  <a:path w="735" h="535" extrusionOk="0">
                    <a:moveTo>
                      <a:pt x="0" y="1"/>
                    </a:moveTo>
                    <a:lnTo>
                      <a:pt x="0" y="1"/>
                    </a:lnTo>
                    <a:cubicBezTo>
                      <a:pt x="278" y="112"/>
                      <a:pt x="522" y="301"/>
                      <a:pt x="690" y="535"/>
                    </a:cubicBezTo>
                    <a:lnTo>
                      <a:pt x="734" y="501"/>
                    </a:lnTo>
                    <a:cubicBezTo>
                      <a:pt x="545" y="268"/>
                      <a:pt x="289"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4" name="Google Shape;18304;p24"/>
              <p:cNvSpPr/>
              <p:nvPr/>
            </p:nvSpPr>
            <p:spPr>
              <a:xfrm>
                <a:off x="4574206" y="1690417"/>
                <a:ext cx="17897" cy="17095"/>
              </a:xfrm>
              <a:custGeom>
                <a:avLst/>
                <a:gdLst/>
                <a:ahLst/>
                <a:cxnLst/>
                <a:rect l="l" t="t" r="r" b="b"/>
                <a:pathLst>
                  <a:path w="513" h="490" extrusionOk="0">
                    <a:moveTo>
                      <a:pt x="0" y="0"/>
                    </a:moveTo>
                    <a:lnTo>
                      <a:pt x="0" y="0"/>
                    </a:lnTo>
                    <a:cubicBezTo>
                      <a:pt x="79" y="79"/>
                      <a:pt x="178" y="145"/>
                      <a:pt x="267" y="223"/>
                    </a:cubicBezTo>
                    <a:cubicBezTo>
                      <a:pt x="356" y="289"/>
                      <a:pt x="435" y="378"/>
                      <a:pt x="457" y="490"/>
                    </a:cubicBezTo>
                    <a:lnTo>
                      <a:pt x="512" y="467"/>
                    </a:lnTo>
                    <a:cubicBezTo>
                      <a:pt x="501" y="412"/>
                      <a:pt x="468" y="356"/>
                      <a:pt x="423" y="312"/>
                    </a:cubicBezTo>
                    <a:cubicBezTo>
                      <a:pt x="379" y="267"/>
                      <a:pt x="334" y="234"/>
                      <a:pt x="290" y="200"/>
                    </a:cubicBezTo>
                    <a:cubicBezTo>
                      <a:pt x="190" y="134"/>
                      <a:pt x="89" y="7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5" name="Google Shape;18305;p24"/>
              <p:cNvSpPr/>
              <p:nvPr/>
            </p:nvSpPr>
            <p:spPr>
              <a:xfrm>
                <a:off x="4585475" y="1655878"/>
                <a:ext cx="14792" cy="20235"/>
              </a:xfrm>
              <a:custGeom>
                <a:avLst/>
                <a:gdLst/>
                <a:ahLst/>
                <a:cxnLst/>
                <a:rect l="l" t="t" r="r" b="b"/>
                <a:pathLst>
                  <a:path w="424" h="580" extrusionOk="0">
                    <a:moveTo>
                      <a:pt x="423" y="1"/>
                    </a:moveTo>
                    <a:cubicBezTo>
                      <a:pt x="201" y="90"/>
                      <a:pt x="33" y="268"/>
                      <a:pt x="0" y="512"/>
                    </a:cubicBezTo>
                    <a:lnTo>
                      <a:pt x="33" y="579"/>
                    </a:lnTo>
                    <a:cubicBezTo>
                      <a:pt x="45" y="357"/>
                      <a:pt x="201" y="101"/>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6" name="Google Shape;18306;p24"/>
              <p:cNvSpPr/>
              <p:nvPr/>
            </p:nvSpPr>
            <p:spPr>
              <a:xfrm>
                <a:off x="4589731" y="1676846"/>
                <a:ext cx="19432" cy="22537"/>
              </a:xfrm>
              <a:custGeom>
                <a:avLst/>
                <a:gdLst/>
                <a:ahLst/>
                <a:cxnLst/>
                <a:rect l="l" t="t" r="r" b="b"/>
                <a:pathLst>
                  <a:path w="557" h="646" extrusionOk="0">
                    <a:moveTo>
                      <a:pt x="556" y="0"/>
                    </a:moveTo>
                    <a:cubicBezTo>
                      <a:pt x="323" y="134"/>
                      <a:pt x="123" y="345"/>
                      <a:pt x="0" y="589"/>
                    </a:cubicBezTo>
                    <a:lnTo>
                      <a:pt x="34" y="646"/>
                    </a:lnTo>
                    <a:cubicBezTo>
                      <a:pt x="145" y="401"/>
                      <a:pt x="334" y="156"/>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7" name="Google Shape;18307;p24"/>
              <p:cNvSpPr/>
              <p:nvPr/>
            </p:nvSpPr>
            <p:spPr>
              <a:xfrm>
                <a:off x="4480286" y="1734656"/>
                <a:ext cx="63670" cy="75741"/>
              </a:xfrm>
              <a:custGeom>
                <a:avLst/>
                <a:gdLst/>
                <a:ahLst/>
                <a:cxnLst/>
                <a:rect l="l" t="t" r="r" b="b"/>
                <a:pathLst>
                  <a:path w="1825" h="2171" extrusionOk="0">
                    <a:moveTo>
                      <a:pt x="547" y="0"/>
                    </a:moveTo>
                    <a:cubicBezTo>
                      <a:pt x="477" y="0"/>
                      <a:pt x="415" y="15"/>
                      <a:pt x="368" y="45"/>
                    </a:cubicBezTo>
                    <a:cubicBezTo>
                      <a:pt x="101" y="212"/>
                      <a:pt x="23" y="434"/>
                      <a:pt x="12" y="668"/>
                    </a:cubicBezTo>
                    <a:cubicBezTo>
                      <a:pt x="1" y="890"/>
                      <a:pt x="134" y="1824"/>
                      <a:pt x="502" y="2047"/>
                    </a:cubicBezTo>
                    <a:cubicBezTo>
                      <a:pt x="661" y="2144"/>
                      <a:pt x="800" y="2171"/>
                      <a:pt x="906" y="2171"/>
                    </a:cubicBezTo>
                    <a:cubicBezTo>
                      <a:pt x="1043" y="2171"/>
                      <a:pt x="1125" y="2125"/>
                      <a:pt x="1125" y="2125"/>
                    </a:cubicBezTo>
                    <a:cubicBezTo>
                      <a:pt x="1125" y="2125"/>
                      <a:pt x="1236" y="2091"/>
                      <a:pt x="1380" y="1980"/>
                    </a:cubicBezTo>
                    <a:cubicBezTo>
                      <a:pt x="1536" y="1858"/>
                      <a:pt x="1825" y="1413"/>
                      <a:pt x="1625" y="835"/>
                    </a:cubicBezTo>
                    <a:cubicBezTo>
                      <a:pt x="1468" y="345"/>
                      <a:pt x="896" y="0"/>
                      <a:pt x="5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8" name="Google Shape;18308;p24"/>
              <p:cNvSpPr/>
              <p:nvPr/>
            </p:nvSpPr>
            <p:spPr>
              <a:xfrm>
                <a:off x="4484193" y="1734656"/>
                <a:ext cx="56657" cy="56378"/>
              </a:xfrm>
              <a:custGeom>
                <a:avLst/>
                <a:gdLst/>
                <a:ahLst/>
                <a:cxnLst/>
                <a:rect l="l" t="t" r="r" b="b"/>
                <a:pathLst>
                  <a:path w="1624" h="1616" extrusionOk="0">
                    <a:moveTo>
                      <a:pt x="435" y="0"/>
                    </a:moveTo>
                    <a:cubicBezTo>
                      <a:pt x="365" y="0"/>
                      <a:pt x="303" y="15"/>
                      <a:pt x="256" y="45"/>
                    </a:cubicBezTo>
                    <a:cubicBezTo>
                      <a:pt x="134" y="123"/>
                      <a:pt x="56" y="200"/>
                      <a:pt x="0" y="289"/>
                    </a:cubicBezTo>
                    <a:cubicBezTo>
                      <a:pt x="45" y="401"/>
                      <a:pt x="101" y="523"/>
                      <a:pt x="156" y="623"/>
                    </a:cubicBezTo>
                    <a:cubicBezTo>
                      <a:pt x="256" y="846"/>
                      <a:pt x="378" y="1057"/>
                      <a:pt x="545" y="1224"/>
                    </a:cubicBezTo>
                    <a:cubicBezTo>
                      <a:pt x="755" y="1452"/>
                      <a:pt x="1055" y="1616"/>
                      <a:pt x="1360" y="1616"/>
                    </a:cubicBezTo>
                    <a:cubicBezTo>
                      <a:pt x="1411" y="1616"/>
                      <a:pt x="1462" y="1611"/>
                      <a:pt x="1513" y="1602"/>
                    </a:cubicBezTo>
                    <a:cubicBezTo>
                      <a:pt x="1591" y="1402"/>
                      <a:pt x="1624" y="1135"/>
                      <a:pt x="1513" y="835"/>
                    </a:cubicBezTo>
                    <a:cubicBezTo>
                      <a:pt x="1356" y="345"/>
                      <a:pt x="784" y="0"/>
                      <a:pt x="4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9" name="Google Shape;18309;p24"/>
              <p:cNvSpPr/>
              <p:nvPr/>
            </p:nvSpPr>
            <p:spPr>
              <a:xfrm>
                <a:off x="4509418" y="1747843"/>
                <a:ext cx="11269" cy="33806"/>
              </a:xfrm>
              <a:custGeom>
                <a:avLst/>
                <a:gdLst/>
                <a:ahLst/>
                <a:cxnLst/>
                <a:rect l="l" t="t" r="r" b="b"/>
                <a:pathLst>
                  <a:path w="323" h="969" extrusionOk="0">
                    <a:moveTo>
                      <a:pt x="312" y="0"/>
                    </a:moveTo>
                    <a:cubicBezTo>
                      <a:pt x="312" y="178"/>
                      <a:pt x="245" y="334"/>
                      <a:pt x="178" y="479"/>
                    </a:cubicBezTo>
                    <a:cubicBezTo>
                      <a:pt x="112" y="635"/>
                      <a:pt x="45" y="734"/>
                      <a:pt x="0" y="912"/>
                    </a:cubicBezTo>
                    <a:lnTo>
                      <a:pt x="67" y="968"/>
                    </a:lnTo>
                    <a:cubicBezTo>
                      <a:pt x="89" y="813"/>
                      <a:pt x="156" y="657"/>
                      <a:pt x="211" y="501"/>
                    </a:cubicBezTo>
                    <a:cubicBezTo>
                      <a:pt x="267" y="346"/>
                      <a:pt x="323" y="178"/>
                      <a:pt x="3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0" name="Google Shape;18310;p24"/>
              <p:cNvSpPr/>
              <p:nvPr/>
            </p:nvSpPr>
            <p:spPr>
              <a:xfrm>
                <a:off x="4490787" y="1788209"/>
                <a:ext cx="27561" cy="17862"/>
              </a:xfrm>
              <a:custGeom>
                <a:avLst/>
                <a:gdLst/>
                <a:ahLst/>
                <a:cxnLst/>
                <a:rect l="l" t="t" r="r" b="b"/>
                <a:pathLst>
                  <a:path w="790" h="512" extrusionOk="0">
                    <a:moveTo>
                      <a:pt x="1" y="0"/>
                    </a:moveTo>
                    <a:lnTo>
                      <a:pt x="1" y="0"/>
                    </a:lnTo>
                    <a:cubicBezTo>
                      <a:pt x="67" y="145"/>
                      <a:pt x="179" y="267"/>
                      <a:pt x="312" y="345"/>
                    </a:cubicBezTo>
                    <a:cubicBezTo>
                      <a:pt x="445" y="423"/>
                      <a:pt x="634" y="489"/>
                      <a:pt x="790" y="512"/>
                    </a:cubicBezTo>
                    <a:lnTo>
                      <a:pt x="757" y="445"/>
                    </a:lnTo>
                    <a:cubicBezTo>
                      <a:pt x="612" y="434"/>
                      <a:pt x="456" y="390"/>
                      <a:pt x="323" y="323"/>
                    </a:cubicBezTo>
                    <a:cubicBezTo>
                      <a:pt x="189" y="245"/>
                      <a:pt x="67" y="1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1" name="Google Shape;18311;p24"/>
              <p:cNvSpPr/>
              <p:nvPr/>
            </p:nvSpPr>
            <p:spPr>
              <a:xfrm>
                <a:off x="4516779" y="1761799"/>
                <a:ext cx="13990" cy="39632"/>
              </a:xfrm>
              <a:custGeom>
                <a:avLst/>
                <a:gdLst/>
                <a:ahLst/>
                <a:cxnLst/>
                <a:rect l="l" t="t" r="r" b="b"/>
                <a:pathLst>
                  <a:path w="401" h="1136" extrusionOk="0">
                    <a:moveTo>
                      <a:pt x="378" y="1"/>
                    </a:moveTo>
                    <a:cubicBezTo>
                      <a:pt x="390" y="101"/>
                      <a:pt x="368" y="201"/>
                      <a:pt x="334" y="302"/>
                    </a:cubicBezTo>
                    <a:lnTo>
                      <a:pt x="267" y="601"/>
                    </a:lnTo>
                    <a:cubicBezTo>
                      <a:pt x="257" y="702"/>
                      <a:pt x="234" y="802"/>
                      <a:pt x="190" y="891"/>
                    </a:cubicBezTo>
                    <a:cubicBezTo>
                      <a:pt x="168" y="935"/>
                      <a:pt x="145" y="980"/>
                      <a:pt x="112" y="1013"/>
                    </a:cubicBezTo>
                    <a:cubicBezTo>
                      <a:pt x="82" y="1043"/>
                      <a:pt x="43" y="1082"/>
                      <a:pt x="11" y="1082"/>
                    </a:cubicBezTo>
                    <a:cubicBezTo>
                      <a:pt x="7" y="1082"/>
                      <a:pt x="4" y="1081"/>
                      <a:pt x="0" y="1080"/>
                    </a:cubicBezTo>
                    <a:lnTo>
                      <a:pt x="0" y="1135"/>
                    </a:lnTo>
                    <a:cubicBezTo>
                      <a:pt x="34" y="1135"/>
                      <a:pt x="67" y="1125"/>
                      <a:pt x="89" y="1102"/>
                    </a:cubicBezTo>
                    <a:lnTo>
                      <a:pt x="145" y="1046"/>
                    </a:lnTo>
                    <a:cubicBezTo>
                      <a:pt x="178" y="1002"/>
                      <a:pt x="201" y="957"/>
                      <a:pt x="223" y="902"/>
                    </a:cubicBezTo>
                    <a:cubicBezTo>
                      <a:pt x="267" y="813"/>
                      <a:pt x="279" y="702"/>
                      <a:pt x="301" y="601"/>
                    </a:cubicBezTo>
                    <a:cubicBezTo>
                      <a:pt x="312" y="502"/>
                      <a:pt x="323" y="401"/>
                      <a:pt x="356" y="302"/>
                    </a:cubicBezTo>
                    <a:cubicBezTo>
                      <a:pt x="378" y="201"/>
                      <a:pt x="401" y="101"/>
                      <a:pt x="3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2" name="Google Shape;18312;p24"/>
              <p:cNvSpPr/>
              <p:nvPr/>
            </p:nvSpPr>
            <p:spPr>
              <a:xfrm>
                <a:off x="4491555" y="1776940"/>
                <a:ext cx="23340" cy="17514"/>
              </a:xfrm>
              <a:custGeom>
                <a:avLst/>
                <a:gdLst/>
                <a:ahLst/>
                <a:cxnLst/>
                <a:rect l="l" t="t" r="r" b="b"/>
                <a:pathLst>
                  <a:path w="669" h="502" extrusionOk="0">
                    <a:moveTo>
                      <a:pt x="1" y="1"/>
                    </a:moveTo>
                    <a:lnTo>
                      <a:pt x="1" y="1"/>
                    </a:lnTo>
                    <a:cubicBezTo>
                      <a:pt x="123" y="56"/>
                      <a:pt x="246" y="112"/>
                      <a:pt x="357" y="190"/>
                    </a:cubicBezTo>
                    <a:cubicBezTo>
                      <a:pt x="456" y="256"/>
                      <a:pt x="590" y="390"/>
                      <a:pt x="657" y="501"/>
                    </a:cubicBezTo>
                    <a:lnTo>
                      <a:pt x="668" y="424"/>
                    </a:lnTo>
                    <a:cubicBezTo>
                      <a:pt x="590" y="312"/>
                      <a:pt x="479" y="234"/>
                      <a:pt x="367" y="167"/>
                    </a:cubicBezTo>
                    <a:cubicBezTo>
                      <a:pt x="246" y="101"/>
                      <a:pt x="123" y="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3" name="Google Shape;18313;p24"/>
              <p:cNvSpPr/>
              <p:nvPr/>
            </p:nvSpPr>
            <p:spPr>
              <a:xfrm>
                <a:off x="4486147" y="1746273"/>
                <a:ext cx="23689" cy="26828"/>
              </a:xfrm>
              <a:custGeom>
                <a:avLst/>
                <a:gdLst/>
                <a:ahLst/>
                <a:cxnLst/>
                <a:rect l="l" t="t" r="r" b="b"/>
                <a:pathLst>
                  <a:path w="679" h="769" extrusionOk="0">
                    <a:moveTo>
                      <a:pt x="678" y="1"/>
                    </a:moveTo>
                    <a:lnTo>
                      <a:pt x="678" y="1"/>
                    </a:lnTo>
                    <a:cubicBezTo>
                      <a:pt x="534" y="124"/>
                      <a:pt x="456" y="324"/>
                      <a:pt x="478" y="513"/>
                    </a:cubicBezTo>
                    <a:cubicBezTo>
                      <a:pt x="433" y="480"/>
                      <a:pt x="389" y="446"/>
                      <a:pt x="344" y="424"/>
                    </a:cubicBezTo>
                    <a:cubicBezTo>
                      <a:pt x="233" y="357"/>
                      <a:pt x="122" y="312"/>
                      <a:pt x="0" y="268"/>
                    </a:cubicBezTo>
                    <a:lnTo>
                      <a:pt x="0" y="268"/>
                    </a:lnTo>
                    <a:cubicBezTo>
                      <a:pt x="111" y="324"/>
                      <a:pt x="223" y="379"/>
                      <a:pt x="322" y="457"/>
                    </a:cubicBezTo>
                    <a:cubicBezTo>
                      <a:pt x="378" y="490"/>
                      <a:pt x="423" y="535"/>
                      <a:pt x="467" y="579"/>
                    </a:cubicBezTo>
                    <a:cubicBezTo>
                      <a:pt x="489" y="601"/>
                      <a:pt x="500" y="624"/>
                      <a:pt x="512" y="646"/>
                    </a:cubicBezTo>
                    <a:cubicBezTo>
                      <a:pt x="534" y="668"/>
                      <a:pt x="567" y="735"/>
                      <a:pt x="589" y="769"/>
                    </a:cubicBezTo>
                    <a:lnTo>
                      <a:pt x="589" y="713"/>
                    </a:lnTo>
                    <a:cubicBezTo>
                      <a:pt x="578" y="690"/>
                      <a:pt x="556" y="613"/>
                      <a:pt x="534" y="591"/>
                    </a:cubicBezTo>
                    <a:cubicBezTo>
                      <a:pt x="524" y="560"/>
                      <a:pt x="532" y="557"/>
                      <a:pt x="517" y="541"/>
                    </a:cubicBezTo>
                    <a:lnTo>
                      <a:pt x="517" y="541"/>
                    </a:lnTo>
                    <a:lnTo>
                      <a:pt x="534" y="546"/>
                    </a:lnTo>
                    <a:cubicBezTo>
                      <a:pt x="478" y="368"/>
                      <a:pt x="545" y="134"/>
                      <a:pt x="6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4" name="Google Shape;18314;p24"/>
              <p:cNvSpPr/>
              <p:nvPr/>
            </p:nvSpPr>
            <p:spPr>
              <a:xfrm>
                <a:off x="4377470" y="1793652"/>
                <a:ext cx="69496" cy="61297"/>
              </a:xfrm>
              <a:custGeom>
                <a:avLst/>
                <a:gdLst/>
                <a:ahLst/>
                <a:cxnLst/>
                <a:rect l="l" t="t" r="r" b="b"/>
                <a:pathLst>
                  <a:path w="1992" h="1757" extrusionOk="0">
                    <a:moveTo>
                      <a:pt x="1341" y="1"/>
                    </a:moveTo>
                    <a:cubicBezTo>
                      <a:pt x="1118" y="1"/>
                      <a:pt x="866" y="106"/>
                      <a:pt x="668" y="234"/>
                    </a:cubicBezTo>
                    <a:cubicBezTo>
                      <a:pt x="335" y="445"/>
                      <a:pt x="101" y="745"/>
                      <a:pt x="56" y="890"/>
                    </a:cubicBezTo>
                    <a:cubicBezTo>
                      <a:pt x="23" y="1023"/>
                      <a:pt x="1" y="1068"/>
                      <a:pt x="1" y="1068"/>
                    </a:cubicBezTo>
                    <a:lnTo>
                      <a:pt x="101" y="1012"/>
                    </a:lnTo>
                    <a:cubicBezTo>
                      <a:pt x="101" y="1012"/>
                      <a:pt x="201" y="1290"/>
                      <a:pt x="312" y="1479"/>
                    </a:cubicBezTo>
                    <a:cubicBezTo>
                      <a:pt x="384" y="1595"/>
                      <a:pt x="540" y="1757"/>
                      <a:pt x="768" y="1757"/>
                    </a:cubicBezTo>
                    <a:cubicBezTo>
                      <a:pt x="892" y="1757"/>
                      <a:pt x="1037" y="1709"/>
                      <a:pt x="1202" y="1579"/>
                    </a:cubicBezTo>
                    <a:cubicBezTo>
                      <a:pt x="1669" y="1213"/>
                      <a:pt x="1991" y="578"/>
                      <a:pt x="1758" y="212"/>
                    </a:cubicBezTo>
                    <a:cubicBezTo>
                      <a:pt x="1658" y="60"/>
                      <a:pt x="1508" y="1"/>
                      <a:pt x="13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5" name="Google Shape;18315;p24"/>
              <p:cNvSpPr/>
              <p:nvPr/>
            </p:nvSpPr>
            <p:spPr>
              <a:xfrm>
                <a:off x="4386401" y="1793652"/>
                <a:ext cx="55890" cy="23793"/>
              </a:xfrm>
              <a:custGeom>
                <a:avLst/>
                <a:gdLst/>
                <a:ahLst/>
                <a:cxnLst/>
                <a:rect l="l" t="t" r="r" b="b"/>
                <a:pathLst>
                  <a:path w="1602" h="682" extrusionOk="0">
                    <a:moveTo>
                      <a:pt x="1085" y="1"/>
                    </a:moveTo>
                    <a:cubicBezTo>
                      <a:pt x="862" y="1"/>
                      <a:pt x="610" y="106"/>
                      <a:pt x="412" y="234"/>
                    </a:cubicBezTo>
                    <a:cubicBezTo>
                      <a:pt x="245" y="333"/>
                      <a:pt x="101" y="467"/>
                      <a:pt x="0" y="590"/>
                    </a:cubicBezTo>
                    <a:cubicBezTo>
                      <a:pt x="23" y="612"/>
                      <a:pt x="45" y="634"/>
                      <a:pt x="67" y="645"/>
                    </a:cubicBezTo>
                    <a:cubicBezTo>
                      <a:pt x="121" y="670"/>
                      <a:pt x="178" y="681"/>
                      <a:pt x="235" y="681"/>
                    </a:cubicBezTo>
                    <a:cubicBezTo>
                      <a:pt x="356" y="681"/>
                      <a:pt x="477" y="631"/>
                      <a:pt x="568" y="556"/>
                    </a:cubicBezTo>
                    <a:cubicBezTo>
                      <a:pt x="601" y="523"/>
                      <a:pt x="635" y="478"/>
                      <a:pt x="690" y="467"/>
                    </a:cubicBezTo>
                    <a:cubicBezTo>
                      <a:pt x="705" y="461"/>
                      <a:pt x="721" y="458"/>
                      <a:pt x="737" y="458"/>
                    </a:cubicBezTo>
                    <a:cubicBezTo>
                      <a:pt x="777" y="458"/>
                      <a:pt x="817" y="476"/>
                      <a:pt x="857" y="501"/>
                    </a:cubicBezTo>
                    <a:cubicBezTo>
                      <a:pt x="935" y="556"/>
                      <a:pt x="1001" y="634"/>
                      <a:pt x="1102" y="656"/>
                    </a:cubicBezTo>
                    <a:cubicBezTo>
                      <a:pt x="1151" y="674"/>
                      <a:pt x="1200" y="680"/>
                      <a:pt x="1249" y="680"/>
                    </a:cubicBezTo>
                    <a:cubicBezTo>
                      <a:pt x="1355" y="680"/>
                      <a:pt x="1462" y="649"/>
                      <a:pt x="1569" y="634"/>
                    </a:cubicBezTo>
                    <a:cubicBezTo>
                      <a:pt x="1602" y="478"/>
                      <a:pt x="1580" y="333"/>
                      <a:pt x="1502" y="212"/>
                    </a:cubicBezTo>
                    <a:cubicBezTo>
                      <a:pt x="1402" y="60"/>
                      <a:pt x="1252" y="1"/>
                      <a:pt x="10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6" name="Google Shape;18316;p24"/>
              <p:cNvSpPr/>
              <p:nvPr/>
            </p:nvSpPr>
            <p:spPr>
              <a:xfrm>
                <a:off x="4386017" y="1825435"/>
                <a:ext cx="29131" cy="17269"/>
              </a:xfrm>
              <a:custGeom>
                <a:avLst/>
                <a:gdLst/>
                <a:ahLst/>
                <a:cxnLst/>
                <a:rect l="l" t="t" r="r" b="b"/>
                <a:pathLst>
                  <a:path w="835" h="495" extrusionOk="0">
                    <a:moveTo>
                      <a:pt x="34" y="1"/>
                    </a:moveTo>
                    <a:lnTo>
                      <a:pt x="1" y="57"/>
                    </a:lnTo>
                    <a:cubicBezTo>
                      <a:pt x="145" y="124"/>
                      <a:pt x="290" y="201"/>
                      <a:pt x="412" y="302"/>
                    </a:cubicBezTo>
                    <a:cubicBezTo>
                      <a:pt x="468" y="357"/>
                      <a:pt x="534" y="413"/>
                      <a:pt x="601" y="446"/>
                    </a:cubicBezTo>
                    <a:cubicBezTo>
                      <a:pt x="660" y="480"/>
                      <a:pt x="720" y="494"/>
                      <a:pt x="779" y="494"/>
                    </a:cubicBezTo>
                    <a:cubicBezTo>
                      <a:pt x="797" y="494"/>
                      <a:pt x="816" y="493"/>
                      <a:pt x="834" y="490"/>
                    </a:cubicBezTo>
                    <a:lnTo>
                      <a:pt x="834" y="490"/>
                    </a:lnTo>
                    <a:cubicBezTo>
                      <a:pt x="821" y="492"/>
                      <a:pt x="807" y="493"/>
                      <a:pt x="793" y="493"/>
                    </a:cubicBezTo>
                    <a:cubicBezTo>
                      <a:pt x="730" y="493"/>
                      <a:pt x="667" y="472"/>
                      <a:pt x="612" y="435"/>
                    </a:cubicBezTo>
                    <a:cubicBezTo>
                      <a:pt x="545" y="391"/>
                      <a:pt x="478" y="334"/>
                      <a:pt x="423" y="279"/>
                    </a:cubicBezTo>
                    <a:cubicBezTo>
                      <a:pt x="312" y="179"/>
                      <a:pt x="167" y="79"/>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7" name="Google Shape;18317;p24"/>
              <p:cNvSpPr/>
              <p:nvPr/>
            </p:nvSpPr>
            <p:spPr>
              <a:xfrm>
                <a:off x="4400008" y="1820237"/>
                <a:ext cx="25991" cy="12629"/>
              </a:xfrm>
              <a:custGeom>
                <a:avLst/>
                <a:gdLst/>
                <a:ahLst/>
                <a:cxnLst/>
                <a:rect l="l" t="t" r="r" b="b"/>
                <a:pathLst>
                  <a:path w="745" h="362" extrusionOk="0">
                    <a:moveTo>
                      <a:pt x="1" y="49"/>
                    </a:moveTo>
                    <a:cubicBezTo>
                      <a:pt x="1" y="50"/>
                      <a:pt x="0" y="50"/>
                      <a:pt x="0" y="50"/>
                    </a:cubicBezTo>
                    <a:lnTo>
                      <a:pt x="1" y="49"/>
                    </a:lnTo>
                    <a:close/>
                    <a:moveTo>
                      <a:pt x="99" y="1"/>
                    </a:moveTo>
                    <a:cubicBezTo>
                      <a:pt x="86" y="1"/>
                      <a:pt x="72" y="2"/>
                      <a:pt x="55" y="6"/>
                    </a:cubicBezTo>
                    <a:lnTo>
                      <a:pt x="1" y="49"/>
                    </a:lnTo>
                    <a:lnTo>
                      <a:pt x="1" y="49"/>
                    </a:lnTo>
                    <a:cubicBezTo>
                      <a:pt x="4" y="48"/>
                      <a:pt x="9" y="47"/>
                      <a:pt x="16" y="47"/>
                    </a:cubicBezTo>
                    <a:cubicBezTo>
                      <a:pt x="48" y="47"/>
                      <a:pt x="118" y="63"/>
                      <a:pt x="144" y="72"/>
                    </a:cubicBezTo>
                    <a:cubicBezTo>
                      <a:pt x="166" y="83"/>
                      <a:pt x="200" y="95"/>
                      <a:pt x="222" y="105"/>
                    </a:cubicBezTo>
                    <a:cubicBezTo>
                      <a:pt x="289" y="139"/>
                      <a:pt x="344" y="161"/>
                      <a:pt x="400" y="194"/>
                    </a:cubicBezTo>
                    <a:cubicBezTo>
                      <a:pt x="456" y="228"/>
                      <a:pt x="500" y="261"/>
                      <a:pt x="556" y="295"/>
                    </a:cubicBezTo>
                    <a:cubicBezTo>
                      <a:pt x="611" y="328"/>
                      <a:pt x="678" y="350"/>
                      <a:pt x="745" y="362"/>
                    </a:cubicBezTo>
                    <a:cubicBezTo>
                      <a:pt x="678" y="350"/>
                      <a:pt x="623" y="317"/>
                      <a:pt x="567" y="283"/>
                    </a:cubicBezTo>
                    <a:cubicBezTo>
                      <a:pt x="522" y="239"/>
                      <a:pt x="467" y="206"/>
                      <a:pt x="411" y="161"/>
                    </a:cubicBezTo>
                    <a:cubicBezTo>
                      <a:pt x="367" y="128"/>
                      <a:pt x="311" y="95"/>
                      <a:pt x="255" y="61"/>
                    </a:cubicBezTo>
                    <a:cubicBezTo>
                      <a:pt x="222" y="39"/>
                      <a:pt x="200" y="28"/>
                      <a:pt x="166" y="16"/>
                    </a:cubicBezTo>
                    <a:cubicBezTo>
                      <a:pt x="151" y="9"/>
                      <a:pt x="130" y="1"/>
                      <a:pt x="9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8" name="Google Shape;18318;p24"/>
              <p:cNvSpPr/>
              <p:nvPr/>
            </p:nvSpPr>
            <p:spPr>
              <a:xfrm>
                <a:off x="4415114" y="1815352"/>
                <a:ext cx="22154" cy="3907"/>
              </a:xfrm>
              <a:custGeom>
                <a:avLst/>
                <a:gdLst/>
                <a:ahLst/>
                <a:cxnLst/>
                <a:rect l="l" t="t" r="r" b="b"/>
                <a:pathLst>
                  <a:path w="635" h="112" extrusionOk="0">
                    <a:moveTo>
                      <a:pt x="635" y="1"/>
                    </a:moveTo>
                    <a:lnTo>
                      <a:pt x="635" y="1"/>
                    </a:lnTo>
                    <a:cubicBezTo>
                      <a:pt x="572" y="63"/>
                      <a:pt x="483" y="82"/>
                      <a:pt x="398" y="82"/>
                    </a:cubicBezTo>
                    <a:cubicBezTo>
                      <a:pt x="376" y="82"/>
                      <a:pt x="355" y="81"/>
                      <a:pt x="334" y="79"/>
                    </a:cubicBezTo>
                    <a:cubicBezTo>
                      <a:pt x="279" y="79"/>
                      <a:pt x="223" y="67"/>
                      <a:pt x="168" y="57"/>
                    </a:cubicBezTo>
                    <a:cubicBezTo>
                      <a:pt x="123" y="57"/>
                      <a:pt x="67" y="34"/>
                      <a:pt x="34" y="12"/>
                    </a:cubicBezTo>
                    <a:lnTo>
                      <a:pt x="0" y="57"/>
                    </a:lnTo>
                    <a:cubicBezTo>
                      <a:pt x="56" y="90"/>
                      <a:pt x="112" y="90"/>
                      <a:pt x="168" y="101"/>
                    </a:cubicBezTo>
                    <a:cubicBezTo>
                      <a:pt x="223" y="101"/>
                      <a:pt x="279" y="112"/>
                      <a:pt x="334" y="112"/>
                    </a:cubicBezTo>
                    <a:cubicBezTo>
                      <a:pt x="445" y="112"/>
                      <a:pt x="556" y="79"/>
                      <a:pt x="6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9" name="Google Shape;18319;p24"/>
              <p:cNvSpPr/>
              <p:nvPr/>
            </p:nvSpPr>
            <p:spPr>
              <a:xfrm>
                <a:off x="4388739" y="1806456"/>
                <a:ext cx="14374" cy="19014"/>
              </a:xfrm>
              <a:custGeom>
                <a:avLst/>
                <a:gdLst/>
                <a:ahLst/>
                <a:cxnLst/>
                <a:rect l="l" t="t" r="r" b="b"/>
                <a:pathLst>
                  <a:path w="412" h="545" extrusionOk="0">
                    <a:moveTo>
                      <a:pt x="412" y="0"/>
                    </a:moveTo>
                    <a:cubicBezTo>
                      <a:pt x="311" y="55"/>
                      <a:pt x="234" y="144"/>
                      <a:pt x="167" y="233"/>
                    </a:cubicBezTo>
                    <a:cubicBezTo>
                      <a:pt x="133" y="278"/>
                      <a:pt x="101" y="334"/>
                      <a:pt x="78" y="389"/>
                    </a:cubicBezTo>
                    <a:cubicBezTo>
                      <a:pt x="56" y="434"/>
                      <a:pt x="34" y="490"/>
                      <a:pt x="0" y="523"/>
                    </a:cubicBezTo>
                    <a:lnTo>
                      <a:pt x="34" y="545"/>
                    </a:lnTo>
                    <a:cubicBezTo>
                      <a:pt x="78" y="500"/>
                      <a:pt x="101" y="456"/>
                      <a:pt x="123" y="401"/>
                    </a:cubicBezTo>
                    <a:cubicBezTo>
                      <a:pt x="133" y="345"/>
                      <a:pt x="156" y="300"/>
                      <a:pt x="190" y="245"/>
                    </a:cubicBezTo>
                    <a:cubicBezTo>
                      <a:pt x="245" y="156"/>
                      <a:pt x="323" y="67"/>
                      <a:pt x="4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0" name="Google Shape;18320;p24"/>
              <p:cNvSpPr/>
              <p:nvPr/>
            </p:nvSpPr>
            <p:spPr>
              <a:xfrm>
                <a:off x="4407334" y="1799478"/>
                <a:ext cx="13257" cy="19781"/>
              </a:xfrm>
              <a:custGeom>
                <a:avLst/>
                <a:gdLst/>
                <a:ahLst/>
                <a:cxnLst/>
                <a:rect l="l" t="t" r="r" b="b"/>
                <a:pathLst>
                  <a:path w="380" h="567" extrusionOk="0">
                    <a:moveTo>
                      <a:pt x="379" y="0"/>
                    </a:moveTo>
                    <a:cubicBezTo>
                      <a:pt x="290" y="67"/>
                      <a:pt x="190" y="144"/>
                      <a:pt x="134" y="245"/>
                    </a:cubicBezTo>
                    <a:cubicBezTo>
                      <a:pt x="101" y="300"/>
                      <a:pt x="90" y="367"/>
                      <a:pt x="79" y="411"/>
                    </a:cubicBezTo>
                    <a:cubicBezTo>
                      <a:pt x="57" y="467"/>
                      <a:pt x="35" y="522"/>
                      <a:pt x="1" y="556"/>
                    </a:cubicBezTo>
                    <a:lnTo>
                      <a:pt x="57" y="567"/>
                    </a:lnTo>
                    <a:cubicBezTo>
                      <a:pt x="112" y="512"/>
                      <a:pt x="101" y="489"/>
                      <a:pt x="112" y="423"/>
                    </a:cubicBezTo>
                    <a:cubicBezTo>
                      <a:pt x="124" y="367"/>
                      <a:pt x="134" y="311"/>
                      <a:pt x="157" y="255"/>
                    </a:cubicBezTo>
                    <a:cubicBezTo>
                      <a:pt x="201" y="156"/>
                      <a:pt x="290" y="77"/>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1" name="Google Shape;18321;p24"/>
              <p:cNvSpPr/>
              <p:nvPr/>
            </p:nvSpPr>
            <p:spPr>
              <a:xfrm>
                <a:off x="4412777" y="1810328"/>
                <a:ext cx="6245" cy="7012"/>
              </a:xfrm>
              <a:custGeom>
                <a:avLst/>
                <a:gdLst/>
                <a:ahLst/>
                <a:cxnLst/>
                <a:rect l="l" t="t" r="r" b="b"/>
                <a:pathLst>
                  <a:path w="179" h="201" extrusionOk="0">
                    <a:moveTo>
                      <a:pt x="179" y="0"/>
                    </a:moveTo>
                    <a:lnTo>
                      <a:pt x="179" y="0"/>
                    </a:lnTo>
                    <a:cubicBezTo>
                      <a:pt x="146" y="23"/>
                      <a:pt x="112" y="56"/>
                      <a:pt x="79" y="78"/>
                    </a:cubicBezTo>
                    <a:cubicBezTo>
                      <a:pt x="45" y="112"/>
                      <a:pt x="12" y="145"/>
                      <a:pt x="1" y="189"/>
                    </a:cubicBezTo>
                    <a:lnTo>
                      <a:pt x="57" y="201"/>
                    </a:lnTo>
                    <a:cubicBezTo>
                      <a:pt x="57" y="134"/>
                      <a:pt x="123" y="67"/>
                      <a:pt x="1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2" name="Google Shape;18322;p24"/>
              <p:cNvSpPr/>
              <p:nvPr/>
            </p:nvSpPr>
            <p:spPr>
              <a:xfrm>
                <a:off x="4311879" y="1736958"/>
                <a:ext cx="62518" cy="71275"/>
              </a:xfrm>
              <a:custGeom>
                <a:avLst/>
                <a:gdLst/>
                <a:ahLst/>
                <a:cxnLst/>
                <a:rect l="l" t="t" r="r" b="b"/>
                <a:pathLst>
                  <a:path w="1792" h="2043" extrusionOk="0">
                    <a:moveTo>
                      <a:pt x="733" y="1"/>
                    </a:moveTo>
                    <a:cubicBezTo>
                      <a:pt x="699" y="1"/>
                      <a:pt x="670" y="5"/>
                      <a:pt x="646" y="13"/>
                    </a:cubicBezTo>
                    <a:cubicBezTo>
                      <a:pt x="457" y="79"/>
                      <a:pt x="257" y="302"/>
                      <a:pt x="190" y="569"/>
                    </a:cubicBezTo>
                    <a:cubicBezTo>
                      <a:pt x="112" y="824"/>
                      <a:pt x="1" y="1447"/>
                      <a:pt x="346" y="1814"/>
                    </a:cubicBezTo>
                    <a:cubicBezTo>
                      <a:pt x="524" y="1998"/>
                      <a:pt x="689" y="2042"/>
                      <a:pt x="809" y="2042"/>
                    </a:cubicBezTo>
                    <a:cubicBezTo>
                      <a:pt x="921" y="2042"/>
                      <a:pt x="991" y="2003"/>
                      <a:pt x="991" y="2003"/>
                    </a:cubicBezTo>
                    <a:cubicBezTo>
                      <a:pt x="991" y="2003"/>
                      <a:pt x="1313" y="1926"/>
                      <a:pt x="1481" y="1725"/>
                    </a:cubicBezTo>
                    <a:cubicBezTo>
                      <a:pt x="1658" y="1525"/>
                      <a:pt x="1792" y="935"/>
                      <a:pt x="1625" y="557"/>
                    </a:cubicBezTo>
                    <a:cubicBezTo>
                      <a:pt x="1478" y="214"/>
                      <a:pt x="985" y="1"/>
                      <a:pt x="7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3" name="Google Shape;18323;p24"/>
              <p:cNvSpPr/>
              <p:nvPr/>
            </p:nvSpPr>
            <p:spPr>
              <a:xfrm>
                <a:off x="4311879" y="1736923"/>
                <a:ext cx="38481" cy="68379"/>
              </a:xfrm>
              <a:custGeom>
                <a:avLst/>
                <a:gdLst/>
                <a:ahLst/>
                <a:cxnLst/>
                <a:rect l="l" t="t" r="r" b="b"/>
                <a:pathLst>
                  <a:path w="1103" h="1960" extrusionOk="0">
                    <a:moveTo>
                      <a:pt x="733" y="0"/>
                    </a:moveTo>
                    <a:cubicBezTo>
                      <a:pt x="699" y="0"/>
                      <a:pt x="669" y="5"/>
                      <a:pt x="646" y="14"/>
                    </a:cubicBezTo>
                    <a:cubicBezTo>
                      <a:pt x="457" y="80"/>
                      <a:pt x="257" y="303"/>
                      <a:pt x="190" y="570"/>
                    </a:cubicBezTo>
                    <a:cubicBezTo>
                      <a:pt x="112" y="825"/>
                      <a:pt x="1" y="1448"/>
                      <a:pt x="346" y="1815"/>
                    </a:cubicBezTo>
                    <a:cubicBezTo>
                      <a:pt x="413" y="1882"/>
                      <a:pt x="468" y="1927"/>
                      <a:pt x="535" y="1959"/>
                    </a:cubicBezTo>
                    <a:cubicBezTo>
                      <a:pt x="569" y="1826"/>
                      <a:pt x="569" y="1682"/>
                      <a:pt x="557" y="1537"/>
                    </a:cubicBezTo>
                    <a:cubicBezTo>
                      <a:pt x="546" y="1448"/>
                      <a:pt x="535" y="1370"/>
                      <a:pt x="524" y="1292"/>
                    </a:cubicBezTo>
                    <a:cubicBezTo>
                      <a:pt x="512" y="1215"/>
                      <a:pt x="490" y="1148"/>
                      <a:pt x="502" y="1070"/>
                    </a:cubicBezTo>
                    <a:cubicBezTo>
                      <a:pt x="512" y="992"/>
                      <a:pt x="579" y="948"/>
                      <a:pt x="635" y="892"/>
                    </a:cubicBezTo>
                    <a:cubicBezTo>
                      <a:pt x="690" y="847"/>
                      <a:pt x="746" y="803"/>
                      <a:pt x="791" y="748"/>
                    </a:cubicBezTo>
                    <a:cubicBezTo>
                      <a:pt x="891" y="647"/>
                      <a:pt x="957" y="514"/>
                      <a:pt x="1013" y="392"/>
                    </a:cubicBezTo>
                    <a:cubicBezTo>
                      <a:pt x="1058" y="291"/>
                      <a:pt x="1080" y="191"/>
                      <a:pt x="1102" y="91"/>
                    </a:cubicBezTo>
                    <a:cubicBezTo>
                      <a:pt x="963" y="34"/>
                      <a:pt x="829" y="0"/>
                      <a:pt x="73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4" name="Google Shape;18324;p24"/>
              <p:cNvSpPr/>
              <p:nvPr/>
            </p:nvSpPr>
            <p:spPr>
              <a:xfrm>
                <a:off x="4323148" y="1780848"/>
                <a:ext cx="24107" cy="18246"/>
              </a:xfrm>
              <a:custGeom>
                <a:avLst/>
                <a:gdLst/>
                <a:ahLst/>
                <a:cxnLst/>
                <a:rect l="l" t="t" r="r" b="b"/>
                <a:pathLst>
                  <a:path w="691" h="523" extrusionOk="0">
                    <a:moveTo>
                      <a:pt x="1" y="0"/>
                    </a:moveTo>
                    <a:lnTo>
                      <a:pt x="1" y="0"/>
                    </a:lnTo>
                    <a:cubicBezTo>
                      <a:pt x="123" y="55"/>
                      <a:pt x="234" y="122"/>
                      <a:pt x="357" y="200"/>
                    </a:cubicBezTo>
                    <a:cubicBezTo>
                      <a:pt x="412" y="233"/>
                      <a:pt x="468" y="278"/>
                      <a:pt x="512" y="312"/>
                    </a:cubicBezTo>
                    <a:cubicBezTo>
                      <a:pt x="568" y="356"/>
                      <a:pt x="646" y="467"/>
                      <a:pt x="657" y="523"/>
                    </a:cubicBezTo>
                    <a:lnTo>
                      <a:pt x="690" y="456"/>
                    </a:lnTo>
                    <a:cubicBezTo>
                      <a:pt x="679" y="378"/>
                      <a:pt x="601" y="322"/>
                      <a:pt x="545" y="278"/>
                    </a:cubicBezTo>
                    <a:cubicBezTo>
                      <a:pt x="479" y="245"/>
                      <a:pt x="423" y="211"/>
                      <a:pt x="367" y="178"/>
                    </a:cubicBezTo>
                    <a:cubicBezTo>
                      <a:pt x="246" y="100"/>
                      <a:pt x="123"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5" name="Google Shape;18325;p24"/>
              <p:cNvSpPr/>
              <p:nvPr/>
            </p:nvSpPr>
            <p:spPr>
              <a:xfrm>
                <a:off x="4345651" y="1767241"/>
                <a:ext cx="16711" cy="25642"/>
              </a:xfrm>
              <a:custGeom>
                <a:avLst/>
                <a:gdLst/>
                <a:ahLst/>
                <a:cxnLst/>
                <a:rect l="l" t="t" r="r" b="b"/>
                <a:pathLst>
                  <a:path w="479" h="735" extrusionOk="0">
                    <a:moveTo>
                      <a:pt x="479" y="0"/>
                    </a:moveTo>
                    <a:lnTo>
                      <a:pt x="479" y="0"/>
                    </a:lnTo>
                    <a:cubicBezTo>
                      <a:pt x="256" y="178"/>
                      <a:pt x="101" y="368"/>
                      <a:pt x="1" y="635"/>
                    </a:cubicBezTo>
                    <a:lnTo>
                      <a:pt x="45" y="735"/>
                    </a:lnTo>
                    <a:cubicBezTo>
                      <a:pt x="112" y="468"/>
                      <a:pt x="268" y="190"/>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6" name="Google Shape;18326;p24"/>
              <p:cNvSpPr/>
              <p:nvPr/>
            </p:nvSpPr>
            <p:spPr>
              <a:xfrm>
                <a:off x="4346454" y="1780080"/>
                <a:ext cx="15909" cy="23654"/>
              </a:xfrm>
              <a:custGeom>
                <a:avLst/>
                <a:gdLst/>
                <a:ahLst/>
                <a:cxnLst/>
                <a:rect l="l" t="t" r="r" b="b"/>
                <a:pathLst>
                  <a:path w="456" h="678" extrusionOk="0">
                    <a:moveTo>
                      <a:pt x="456" y="0"/>
                    </a:moveTo>
                    <a:cubicBezTo>
                      <a:pt x="400" y="134"/>
                      <a:pt x="334" y="255"/>
                      <a:pt x="267" y="378"/>
                    </a:cubicBezTo>
                    <a:cubicBezTo>
                      <a:pt x="233" y="433"/>
                      <a:pt x="200" y="500"/>
                      <a:pt x="167" y="556"/>
                    </a:cubicBezTo>
                    <a:cubicBezTo>
                      <a:pt x="122" y="611"/>
                      <a:pt x="67" y="623"/>
                      <a:pt x="0" y="633"/>
                    </a:cubicBezTo>
                    <a:lnTo>
                      <a:pt x="0" y="678"/>
                    </a:lnTo>
                    <a:cubicBezTo>
                      <a:pt x="33" y="678"/>
                      <a:pt x="78" y="667"/>
                      <a:pt x="111" y="656"/>
                    </a:cubicBezTo>
                    <a:cubicBezTo>
                      <a:pt x="144" y="645"/>
                      <a:pt x="178" y="611"/>
                      <a:pt x="200" y="578"/>
                    </a:cubicBezTo>
                    <a:cubicBezTo>
                      <a:pt x="233" y="512"/>
                      <a:pt x="267" y="456"/>
                      <a:pt x="289" y="389"/>
                    </a:cubicBezTo>
                    <a:cubicBezTo>
                      <a:pt x="356" y="267"/>
                      <a:pt x="401" y="134"/>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7" name="Google Shape;18327;p24"/>
              <p:cNvSpPr/>
              <p:nvPr/>
            </p:nvSpPr>
            <p:spPr>
              <a:xfrm>
                <a:off x="4384482" y="1681207"/>
                <a:ext cx="74903" cy="82997"/>
              </a:xfrm>
              <a:custGeom>
                <a:avLst/>
                <a:gdLst/>
                <a:ahLst/>
                <a:cxnLst/>
                <a:rect l="l" t="t" r="r" b="b"/>
                <a:pathLst>
                  <a:path w="2147" h="2379" extrusionOk="0">
                    <a:moveTo>
                      <a:pt x="1363" y="0"/>
                    </a:moveTo>
                    <a:cubicBezTo>
                      <a:pt x="1336" y="0"/>
                      <a:pt x="1308" y="3"/>
                      <a:pt x="1279" y="9"/>
                    </a:cubicBezTo>
                    <a:cubicBezTo>
                      <a:pt x="801" y="120"/>
                      <a:pt x="322" y="665"/>
                      <a:pt x="167" y="1321"/>
                    </a:cubicBezTo>
                    <a:cubicBezTo>
                      <a:pt x="0" y="1977"/>
                      <a:pt x="245" y="2345"/>
                      <a:pt x="245" y="2345"/>
                    </a:cubicBezTo>
                    <a:cubicBezTo>
                      <a:pt x="245" y="2345"/>
                      <a:pt x="322" y="2367"/>
                      <a:pt x="611" y="2378"/>
                    </a:cubicBezTo>
                    <a:cubicBezTo>
                      <a:pt x="620" y="2378"/>
                      <a:pt x="629" y="2378"/>
                      <a:pt x="639" y="2378"/>
                    </a:cubicBezTo>
                    <a:cubicBezTo>
                      <a:pt x="938" y="2378"/>
                      <a:pt x="1522" y="2202"/>
                      <a:pt x="1824" y="1922"/>
                    </a:cubicBezTo>
                    <a:cubicBezTo>
                      <a:pt x="2146" y="1643"/>
                      <a:pt x="2080" y="1065"/>
                      <a:pt x="2035" y="876"/>
                    </a:cubicBezTo>
                    <a:cubicBezTo>
                      <a:pt x="2004" y="698"/>
                      <a:pt x="1786" y="0"/>
                      <a:pt x="136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8" name="Google Shape;18328;p24"/>
              <p:cNvSpPr/>
              <p:nvPr/>
            </p:nvSpPr>
            <p:spPr>
              <a:xfrm>
                <a:off x="4388355" y="1681172"/>
                <a:ext cx="62902" cy="61681"/>
              </a:xfrm>
              <a:custGeom>
                <a:avLst/>
                <a:gdLst/>
                <a:ahLst/>
                <a:cxnLst/>
                <a:rect l="l" t="t" r="r" b="b"/>
                <a:pathLst>
                  <a:path w="1803" h="1768" extrusionOk="0">
                    <a:moveTo>
                      <a:pt x="1257" y="0"/>
                    </a:moveTo>
                    <a:cubicBezTo>
                      <a:pt x="1228" y="0"/>
                      <a:pt x="1198" y="3"/>
                      <a:pt x="1168" y="10"/>
                    </a:cubicBezTo>
                    <a:cubicBezTo>
                      <a:pt x="690" y="121"/>
                      <a:pt x="211" y="666"/>
                      <a:pt x="56" y="1322"/>
                    </a:cubicBezTo>
                    <a:cubicBezTo>
                      <a:pt x="11" y="1489"/>
                      <a:pt x="0" y="1634"/>
                      <a:pt x="0" y="1767"/>
                    </a:cubicBezTo>
                    <a:cubicBezTo>
                      <a:pt x="11" y="1767"/>
                      <a:pt x="23" y="1756"/>
                      <a:pt x="45" y="1756"/>
                    </a:cubicBezTo>
                    <a:cubicBezTo>
                      <a:pt x="167" y="1701"/>
                      <a:pt x="278" y="1589"/>
                      <a:pt x="367" y="1489"/>
                    </a:cubicBezTo>
                    <a:cubicBezTo>
                      <a:pt x="567" y="1278"/>
                      <a:pt x="745" y="1033"/>
                      <a:pt x="990" y="888"/>
                    </a:cubicBezTo>
                    <a:cubicBezTo>
                      <a:pt x="1135" y="811"/>
                      <a:pt x="1279" y="788"/>
                      <a:pt x="1424" y="744"/>
                    </a:cubicBezTo>
                    <a:cubicBezTo>
                      <a:pt x="1568" y="710"/>
                      <a:pt x="1679" y="643"/>
                      <a:pt x="1780" y="532"/>
                    </a:cubicBezTo>
                    <a:cubicBezTo>
                      <a:pt x="1791" y="522"/>
                      <a:pt x="1802" y="522"/>
                      <a:pt x="1802" y="510"/>
                    </a:cubicBezTo>
                    <a:cubicBezTo>
                      <a:pt x="1691" y="260"/>
                      <a:pt x="1518" y="0"/>
                      <a:pt x="12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9" name="Google Shape;18329;p24"/>
              <p:cNvSpPr/>
              <p:nvPr/>
            </p:nvSpPr>
            <p:spPr>
              <a:xfrm>
                <a:off x="4392995" y="1718747"/>
                <a:ext cx="7396" cy="34957"/>
              </a:xfrm>
              <a:custGeom>
                <a:avLst/>
                <a:gdLst/>
                <a:ahLst/>
                <a:cxnLst/>
                <a:rect l="l" t="t" r="r" b="b"/>
                <a:pathLst>
                  <a:path w="212" h="1002" extrusionOk="0">
                    <a:moveTo>
                      <a:pt x="212" y="1"/>
                    </a:moveTo>
                    <a:cubicBezTo>
                      <a:pt x="34" y="290"/>
                      <a:pt x="1" y="679"/>
                      <a:pt x="145" y="1002"/>
                    </a:cubicBezTo>
                    <a:lnTo>
                      <a:pt x="201" y="979"/>
                    </a:lnTo>
                    <a:cubicBezTo>
                      <a:pt x="45" y="679"/>
                      <a:pt x="45" y="301"/>
                      <a:pt x="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0" name="Google Shape;18330;p24"/>
              <p:cNvSpPr/>
              <p:nvPr/>
            </p:nvSpPr>
            <p:spPr>
              <a:xfrm>
                <a:off x="4406985" y="1701686"/>
                <a:ext cx="3140" cy="36876"/>
              </a:xfrm>
              <a:custGeom>
                <a:avLst/>
                <a:gdLst/>
                <a:ahLst/>
                <a:cxnLst/>
                <a:rect l="l" t="t" r="r" b="b"/>
                <a:pathLst>
                  <a:path w="90" h="1057" extrusionOk="0">
                    <a:moveTo>
                      <a:pt x="89" y="0"/>
                    </a:moveTo>
                    <a:lnTo>
                      <a:pt x="89" y="0"/>
                    </a:lnTo>
                    <a:cubicBezTo>
                      <a:pt x="11" y="55"/>
                      <a:pt x="0" y="167"/>
                      <a:pt x="11" y="256"/>
                    </a:cubicBezTo>
                    <a:cubicBezTo>
                      <a:pt x="22" y="345"/>
                      <a:pt x="33" y="434"/>
                      <a:pt x="33" y="523"/>
                    </a:cubicBezTo>
                    <a:cubicBezTo>
                      <a:pt x="45" y="701"/>
                      <a:pt x="45" y="878"/>
                      <a:pt x="11" y="1056"/>
                    </a:cubicBezTo>
                    <a:lnTo>
                      <a:pt x="67" y="990"/>
                    </a:lnTo>
                    <a:cubicBezTo>
                      <a:pt x="89" y="812"/>
                      <a:pt x="89" y="701"/>
                      <a:pt x="67" y="523"/>
                    </a:cubicBezTo>
                    <a:cubicBezTo>
                      <a:pt x="55" y="434"/>
                      <a:pt x="45" y="345"/>
                      <a:pt x="22" y="256"/>
                    </a:cubicBezTo>
                    <a:cubicBezTo>
                      <a:pt x="11" y="167"/>
                      <a:pt x="22" y="67"/>
                      <a:pt x="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1" name="Google Shape;18331;p24"/>
              <p:cNvSpPr/>
              <p:nvPr/>
            </p:nvSpPr>
            <p:spPr>
              <a:xfrm>
                <a:off x="4418987" y="1689650"/>
                <a:ext cx="4326" cy="28364"/>
              </a:xfrm>
              <a:custGeom>
                <a:avLst/>
                <a:gdLst/>
                <a:ahLst/>
                <a:cxnLst/>
                <a:rect l="l" t="t" r="r" b="b"/>
                <a:pathLst>
                  <a:path w="124" h="813" extrusionOk="0">
                    <a:moveTo>
                      <a:pt x="67" y="0"/>
                    </a:moveTo>
                    <a:cubicBezTo>
                      <a:pt x="34" y="56"/>
                      <a:pt x="12" y="134"/>
                      <a:pt x="12" y="200"/>
                    </a:cubicBezTo>
                    <a:cubicBezTo>
                      <a:pt x="1" y="267"/>
                      <a:pt x="12" y="345"/>
                      <a:pt x="23" y="412"/>
                    </a:cubicBezTo>
                    <a:cubicBezTo>
                      <a:pt x="34" y="545"/>
                      <a:pt x="67" y="690"/>
                      <a:pt x="45" y="812"/>
                    </a:cubicBezTo>
                    <a:lnTo>
                      <a:pt x="101" y="790"/>
                    </a:lnTo>
                    <a:cubicBezTo>
                      <a:pt x="123" y="645"/>
                      <a:pt x="67" y="534"/>
                      <a:pt x="45" y="400"/>
                    </a:cubicBezTo>
                    <a:cubicBezTo>
                      <a:pt x="34" y="334"/>
                      <a:pt x="23" y="267"/>
                      <a:pt x="23" y="200"/>
                    </a:cubicBezTo>
                    <a:cubicBezTo>
                      <a:pt x="23" y="134"/>
                      <a:pt x="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2" name="Google Shape;18332;p24"/>
              <p:cNvSpPr/>
              <p:nvPr/>
            </p:nvSpPr>
            <p:spPr>
              <a:xfrm>
                <a:off x="4416649" y="1704024"/>
                <a:ext cx="29933" cy="20584"/>
              </a:xfrm>
              <a:custGeom>
                <a:avLst/>
                <a:gdLst/>
                <a:ahLst/>
                <a:cxnLst/>
                <a:rect l="l" t="t" r="r" b="b"/>
                <a:pathLst>
                  <a:path w="858" h="590" extrusionOk="0">
                    <a:moveTo>
                      <a:pt x="858" y="0"/>
                    </a:moveTo>
                    <a:lnTo>
                      <a:pt x="858" y="0"/>
                    </a:lnTo>
                    <a:cubicBezTo>
                      <a:pt x="702" y="55"/>
                      <a:pt x="568" y="133"/>
                      <a:pt x="446" y="245"/>
                    </a:cubicBezTo>
                    <a:cubicBezTo>
                      <a:pt x="379" y="289"/>
                      <a:pt x="324" y="356"/>
                      <a:pt x="268" y="400"/>
                    </a:cubicBezTo>
                    <a:cubicBezTo>
                      <a:pt x="201" y="456"/>
                      <a:pt x="146" y="489"/>
                      <a:pt x="79" y="489"/>
                    </a:cubicBezTo>
                    <a:lnTo>
                      <a:pt x="1" y="589"/>
                    </a:lnTo>
                    <a:cubicBezTo>
                      <a:pt x="101" y="578"/>
                      <a:pt x="246" y="500"/>
                      <a:pt x="302" y="445"/>
                    </a:cubicBezTo>
                    <a:cubicBezTo>
                      <a:pt x="357" y="389"/>
                      <a:pt x="413" y="322"/>
                      <a:pt x="468" y="267"/>
                    </a:cubicBezTo>
                    <a:cubicBezTo>
                      <a:pt x="579" y="156"/>
                      <a:pt x="713" y="67"/>
                      <a:pt x="85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3" name="Google Shape;18333;p24"/>
              <p:cNvSpPr/>
              <p:nvPr/>
            </p:nvSpPr>
            <p:spPr>
              <a:xfrm>
                <a:off x="4402694" y="1721468"/>
                <a:ext cx="42353" cy="25921"/>
              </a:xfrm>
              <a:custGeom>
                <a:avLst/>
                <a:gdLst/>
                <a:ahLst/>
                <a:cxnLst/>
                <a:rect l="l" t="t" r="r" b="b"/>
                <a:pathLst>
                  <a:path w="1214" h="743" extrusionOk="0">
                    <a:moveTo>
                      <a:pt x="1213" y="0"/>
                    </a:moveTo>
                    <a:lnTo>
                      <a:pt x="623" y="412"/>
                    </a:lnTo>
                    <a:lnTo>
                      <a:pt x="323" y="612"/>
                    </a:lnTo>
                    <a:cubicBezTo>
                      <a:pt x="267" y="645"/>
                      <a:pt x="212" y="667"/>
                      <a:pt x="168" y="667"/>
                    </a:cubicBezTo>
                    <a:cubicBezTo>
                      <a:pt x="156" y="671"/>
                      <a:pt x="146" y="673"/>
                      <a:pt x="137" y="673"/>
                    </a:cubicBezTo>
                    <a:cubicBezTo>
                      <a:pt x="119" y="673"/>
                      <a:pt x="104" y="667"/>
                      <a:pt x="89" y="667"/>
                    </a:cubicBezTo>
                    <a:cubicBezTo>
                      <a:pt x="79" y="657"/>
                      <a:pt x="67" y="657"/>
                      <a:pt x="45" y="645"/>
                    </a:cubicBezTo>
                    <a:lnTo>
                      <a:pt x="12" y="645"/>
                    </a:lnTo>
                    <a:cubicBezTo>
                      <a:pt x="9" y="642"/>
                      <a:pt x="7" y="641"/>
                      <a:pt x="7" y="641"/>
                    </a:cubicBezTo>
                    <a:lnTo>
                      <a:pt x="7" y="641"/>
                    </a:lnTo>
                    <a:cubicBezTo>
                      <a:pt x="5" y="641"/>
                      <a:pt x="9" y="651"/>
                      <a:pt x="0" y="667"/>
                    </a:cubicBezTo>
                    <a:lnTo>
                      <a:pt x="12" y="712"/>
                    </a:lnTo>
                    <a:cubicBezTo>
                      <a:pt x="12" y="712"/>
                      <a:pt x="56" y="734"/>
                      <a:pt x="67" y="734"/>
                    </a:cubicBezTo>
                    <a:cubicBezTo>
                      <a:pt x="84" y="740"/>
                      <a:pt x="101" y="743"/>
                      <a:pt x="117" y="743"/>
                    </a:cubicBezTo>
                    <a:cubicBezTo>
                      <a:pt x="134" y="743"/>
                      <a:pt x="151" y="740"/>
                      <a:pt x="168" y="734"/>
                    </a:cubicBezTo>
                    <a:cubicBezTo>
                      <a:pt x="245" y="734"/>
                      <a:pt x="301" y="701"/>
                      <a:pt x="346" y="667"/>
                    </a:cubicBezTo>
                    <a:cubicBezTo>
                      <a:pt x="445" y="590"/>
                      <a:pt x="546" y="512"/>
                      <a:pt x="646" y="445"/>
                    </a:cubicBezTo>
                    <a:lnTo>
                      <a:pt x="121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4" name="Google Shape;18334;p24"/>
              <p:cNvSpPr/>
              <p:nvPr/>
            </p:nvSpPr>
            <p:spPr>
              <a:xfrm>
                <a:off x="4395333" y="1742820"/>
                <a:ext cx="39214" cy="17095"/>
              </a:xfrm>
              <a:custGeom>
                <a:avLst/>
                <a:gdLst/>
                <a:ahLst/>
                <a:cxnLst/>
                <a:rect l="l" t="t" r="r" b="b"/>
                <a:pathLst>
                  <a:path w="1124" h="490" extrusionOk="0">
                    <a:moveTo>
                      <a:pt x="1123" y="0"/>
                    </a:moveTo>
                    <a:lnTo>
                      <a:pt x="1123" y="0"/>
                    </a:lnTo>
                    <a:cubicBezTo>
                      <a:pt x="968" y="144"/>
                      <a:pt x="790" y="245"/>
                      <a:pt x="601" y="322"/>
                    </a:cubicBezTo>
                    <a:cubicBezTo>
                      <a:pt x="501" y="367"/>
                      <a:pt x="401" y="401"/>
                      <a:pt x="300" y="434"/>
                    </a:cubicBezTo>
                    <a:cubicBezTo>
                      <a:pt x="266" y="442"/>
                      <a:pt x="230" y="446"/>
                      <a:pt x="193" y="446"/>
                    </a:cubicBezTo>
                    <a:cubicBezTo>
                      <a:pt x="134" y="446"/>
                      <a:pt x="73" y="437"/>
                      <a:pt x="11" y="423"/>
                    </a:cubicBezTo>
                    <a:lnTo>
                      <a:pt x="1" y="467"/>
                    </a:lnTo>
                    <a:cubicBezTo>
                      <a:pt x="45" y="478"/>
                      <a:pt x="100" y="490"/>
                      <a:pt x="156" y="490"/>
                    </a:cubicBezTo>
                    <a:cubicBezTo>
                      <a:pt x="211" y="490"/>
                      <a:pt x="267" y="478"/>
                      <a:pt x="312" y="467"/>
                    </a:cubicBezTo>
                    <a:cubicBezTo>
                      <a:pt x="423" y="434"/>
                      <a:pt x="512" y="389"/>
                      <a:pt x="612" y="345"/>
                    </a:cubicBezTo>
                    <a:cubicBezTo>
                      <a:pt x="790" y="256"/>
                      <a:pt x="979" y="144"/>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5" name="Google Shape;18335;p24"/>
              <p:cNvSpPr/>
              <p:nvPr/>
            </p:nvSpPr>
            <p:spPr>
              <a:xfrm>
                <a:off x="4289028" y="1929786"/>
                <a:ext cx="83416" cy="59065"/>
              </a:xfrm>
              <a:custGeom>
                <a:avLst/>
                <a:gdLst/>
                <a:ahLst/>
                <a:cxnLst/>
                <a:rect l="l" t="t" r="r" b="b"/>
                <a:pathLst>
                  <a:path w="2391" h="1693" extrusionOk="0">
                    <a:moveTo>
                      <a:pt x="1404" y="1"/>
                    </a:moveTo>
                    <a:cubicBezTo>
                      <a:pt x="1245" y="1"/>
                      <a:pt x="1085" y="14"/>
                      <a:pt x="945" y="47"/>
                    </a:cubicBezTo>
                    <a:cubicBezTo>
                      <a:pt x="456" y="146"/>
                      <a:pt x="200" y="346"/>
                      <a:pt x="144" y="413"/>
                    </a:cubicBezTo>
                    <a:cubicBezTo>
                      <a:pt x="89" y="469"/>
                      <a:pt x="67" y="536"/>
                      <a:pt x="67" y="536"/>
                    </a:cubicBezTo>
                    <a:cubicBezTo>
                      <a:pt x="67" y="536"/>
                      <a:pt x="0" y="692"/>
                      <a:pt x="134" y="1070"/>
                    </a:cubicBezTo>
                    <a:cubicBezTo>
                      <a:pt x="263" y="1399"/>
                      <a:pt x="617" y="1693"/>
                      <a:pt x="1034" y="1693"/>
                    </a:cubicBezTo>
                    <a:cubicBezTo>
                      <a:pt x="1082" y="1693"/>
                      <a:pt x="1130" y="1689"/>
                      <a:pt x="1179" y="1681"/>
                    </a:cubicBezTo>
                    <a:cubicBezTo>
                      <a:pt x="1657" y="1614"/>
                      <a:pt x="2047" y="1315"/>
                      <a:pt x="2224" y="892"/>
                    </a:cubicBezTo>
                    <a:cubicBezTo>
                      <a:pt x="2391" y="469"/>
                      <a:pt x="2324" y="269"/>
                      <a:pt x="2235" y="158"/>
                    </a:cubicBezTo>
                    <a:cubicBezTo>
                      <a:pt x="2165" y="79"/>
                      <a:pt x="1788" y="1"/>
                      <a:pt x="14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6" name="Google Shape;18336;p24"/>
              <p:cNvSpPr/>
              <p:nvPr/>
            </p:nvSpPr>
            <p:spPr>
              <a:xfrm>
                <a:off x="4314217" y="1929786"/>
                <a:ext cx="57878" cy="27247"/>
              </a:xfrm>
              <a:custGeom>
                <a:avLst/>
                <a:gdLst/>
                <a:ahLst/>
                <a:cxnLst/>
                <a:rect l="l" t="t" r="r" b="b"/>
                <a:pathLst>
                  <a:path w="1659" h="781" extrusionOk="0">
                    <a:moveTo>
                      <a:pt x="682" y="1"/>
                    </a:moveTo>
                    <a:cubicBezTo>
                      <a:pt x="523" y="1"/>
                      <a:pt x="363" y="14"/>
                      <a:pt x="223" y="47"/>
                    </a:cubicBezTo>
                    <a:cubicBezTo>
                      <a:pt x="146" y="57"/>
                      <a:pt x="67" y="80"/>
                      <a:pt x="1" y="102"/>
                    </a:cubicBezTo>
                    <a:cubicBezTo>
                      <a:pt x="279" y="403"/>
                      <a:pt x="635" y="613"/>
                      <a:pt x="1035" y="714"/>
                    </a:cubicBezTo>
                    <a:cubicBezTo>
                      <a:pt x="1202" y="758"/>
                      <a:pt x="1369" y="781"/>
                      <a:pt x="1535" y="781"/>
                    </a:cubicBezTo>
                    <a:cubicBezTo>
                      <a:pt x="1658" y="435"/>
                      <a:pt x="1602" y="257"/>
                      <a:pt x="1513" y="158"/>
                    </a:cubicBezTo>
                    <a:cubicBezTo>
                      <a:pt x="1443" y="79"/>
                      <a:pt x="1066" y="1"/>
                      <a:pt x="68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7" name="Google Shape;18337;p24"/>
              <p:cNvSpPr/>
              <p:nvPr/>
            </p:nvSpPr>
            <p:spPr>
              <a:xfrm>
                <a:off x="4291330" y="1948451"/>
                <a:ext cx="22537" cy="30317"/>
              </a:xfrm>
              <a:custGeom>
                <a:avLst/>
                <a:gdLst/>
                <a:ahLst/>
                <a:cxnLst/>
                <a:rect l="l" t="t" r="r" b="b"/>
                <a:pathLst>
                  <a:path w="646" h="869" extrusionOk="0">
                    <a:moveTo>
                      <a:pt x="78" y="1"/>
                    </a:moveTo>
                    <a:lnTo>
                      <a:pt x="1" y="12"/>
                    </a:lnTo>
                    <a:cubicBezTo>
                      <a:pt x="56" y="78"/>
                      <a:pt x="134" y="179"/>
                      <a:pt x="179" y="256"/>
                    </a:cubicBezTo>
                    <a:cubicBezTo>
                      <a:pt x="223" y="323"/>
                      <a:pt x="256" y="412"/>
                      <a:pt x="290" y="490"/>
                    </a:cubicBezTo>
                    <a:cubicBezTo>
                      <a:pt x="334" y="568"/>
                      <a:pt x="367" y="646"/>
                      <a:pt x="434" y="713"/>
                    </a:cubicBezTo>
                    <a:cubicBezTo>
                      <a:pt x="490" y="790"/>
                      <a:pt x="557" y="846"/>
                      <a:pt x="646" y="869"/>
                    </a:cubicBezTo>
                    <a:cubicBezTo>
                      <a:pt x="557" y="835"/>
                      <a:pt x="490" y="780"/>
                      <a:pt x="446" y="713"/>
                    </a:cubicBezTo>
                    <a:cubicBezTo>
                      <a:pt x="390" y="635"/>
                      <a:pt x="345" y="557"/>
                      <a:pt x="312" y="479"/>
                    </a:cubicBezTo>
                    <a:cubicBezTo>
                      <a:pt x="278" y="401"/>
                      <a:pt x="256" y="312"/>
                      <a:pt x="212" y="234"/>
                    </a:cubicBezTo>
                    <a:cubicBezTo>
                      <a:pt x="179" y="157"/>
                      <a:pt x="134" y="78"/>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8" name="Google Shape;18338;p24"/>
              <p:cNvSpPr/>
              <p:nvPr/>
            </p:nvSpPr>
            <p:spPr>
              <a:xfrm>
                <a:off x="4302564" y="1948451"/>
                <a:ext cx="29550" cy="29550"/>
              </a:xfrm>
              <a:custGeom>
                <a:avLst/>
                <a:gdLst/>
                <a:ahLst/>
                <a:cxnLst/>
                <a:rect l="l" t="t" r="r" b="b"/>
                <a:pathLst>
                  <a:path w="847" h="847" extrusionOk="0">
                    <a:moveTo>
                      <a:pt x="112" y="1"/>
                    </a:moveTo>
                    <a:lnTo>
                      <a:pt x="1" y="12"/>
                    </a:lnTo>
                    <a:cubicBezTo>
                      <a:pt x="68" y="56"/>
                      <a:pt x="201" y="157"/>
                      <a:pt x="257" y="234"/>
                    </a:cubicBezTo>
                    <a:lnTo>
                      <a:pt x="424" y="468"/>
                    </a:lnTo>
                    <a:cubicBezTo>
                      <a:pt x="468" y="546"/>
                      <a:pt x="535" y="624"/>
                      <a:pt x="601" y="691"/>
                    </a:cubicBezTo>
                    <a:cubicBezTo>
                      <a:pt x="668" y="757"/>
                      <a:pt x="747" y="812"/>
                      <a:pt x="846" y="846"/>
                    </a:cubicBezTo>
                    <a:cubicBezTo>
                      <a:pt x="747" y="812"/>
                      <a:pt x="680" y="746"/>
                      <a:pt x="613" y="679"/>
                    </a:cubicBezTo>
                    <a:cubicBezTo>
                      <a:pt x="546" y="612"/>
                      <a:pt x="502" y="535"/>
                      <a:pt x="457" y="446"/>
                    </a:cubicBezTo>
                    <a:cubicBezTo>
                      <a:pt x="401" y="368"/>
                      <a:pt x="357" y="279"/>
                      <a:pt x="302" y="201"/>
                    </a:cubicBezTo>
                    <a:cubicBezTo>
                      <a:pt x="246" y="123"/>
                      <a:pt x="201" y="56"/>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9" name="Google Shape;18339;p24"/>
              <p:cNvSpPr/>
              <p:nvPr/>
            </p:nvSpPr>
            <p:spPr>
              <a:xfrm>
                <a:off x="4323532" y="1950021"/>
                <a:ext cx="29166" cy="19049"/>
              </a:xfrm>
              <a:custGeom>
                <a:avLst/>
                <a:gdLst/>
                <a:ahLst/>
                <a:cxnLst/>
                <a:rect l="l" t="t" r="r" b="b"/>
                <a:pathLst>
                  <a:path w="836" h="546" extrusionOk="0">
                    <a:moveTo>
                      <a:pt x="0" y="0"/>
                    </a:moveTo>
                    <a:cubicBezTo>
                      <a:pt x="123" y="100"/>
                      <a:pt x="257" y="256"/>
                      <a:pt x="390" y="367"/>
                    </a:cubicBezTo>
                    <a:cubicBezTo>
                      <a:pt x="512" y="468"/>
                      <a:pt x="668" y="545"/>
                      <a:pt x="835" y="545"/>
                    </a:cubicBezTo>
                    <a:cubicBezTo>
                      <a:pt x="668" y="534"/>
                      <a:pt x="524" y="445"/>
                      <a:pt x="412" y="334"/>
                    </a:cubicBezTo>
                    <a:cubicBezTo>
                      <a:pt x="301" y="223"/>
                      <a:pt x="235" y="122"/>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0" name="Google Shape;18340;p24"/>
              <p:cNvSpPr/>
              <p:nvPr/>
            </p:nvSpPr>
            <p:spPr>
              <a:xfrm>
                <a:off x="4296354" y="1936834"/>
                <a:ext cx="27212" cy="12455"/>
              </a:xfrm>
              <a:custGeom>
                <a:avLst/>
                <a:gdLst/>
                <a:ahLst/>
                <a:cxnLst/>
                <a:rect l="l" t="t" r="r" b="b"/>
                <a:pathLst>
                  <a:path w="780" h="357" extrusionOk="0">
                    <a:moveTo>
                      <a:pt x="779" y="0"/>
                    </a:moveTo>
                    <a:cubicBezTo>
                      <a:pt x="502" y="33"/>
                      <a:pt x="223" y="144"/>
                      <a:pt x="1" y="312"/>
                    </a:cubicBezTo>
                    <a:lnTo>
                      <a:pt x="35" y="356"/>
                    </a:lnTo>
                    <a:cubicBezTo>
                      <a:pt x="246" y="178"/>
                      <a:pt x="502" y="55"/>
                      <a:pt x="7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1" name="Google Shape;18341;p24"/>
              <p:cNvSpPr/>
              <p:nvPr/>
            </p:nvSpPr>
            <p:spPr>
              <a:xfrm>
                <a:off x="4313833" y="1933729"/>
                <a:ext cx="36911" cy="15909"/>
              </a:xfrm>
              <a:custGeom>
                <a:avLst/>
                <a:gdLst/>
                <a:ahLst/>
                <a:cxnLst/>
                <a:rect l="l" t="t" r="r" b="b"/>
                <a:pathLst>
                  <a:path w="1058" h="456" extrusionOk="0">
                    <a:moveTo>
                      <a:pt x="1057" y="0"/>
                    </a:moveTo>
                    <a:cubicBezTo>
                      <a:pt x="690" y="78"/>
                      <a:pt x="335" y="211"/>
                      <a:pt x="1" y="411"/>
                    </a:cubicBezTo>
                    <a:lnTo>
                      <a:pt x="78" y="456"/>
                    </a:lnTo>
                    <a:cubicBezTo>
                      <a:pt x="390" y="233"/>
                      <a:pt x="701" y="100"/>
                      <a:pt x="10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2" name="Google Shape;18342;p24"/>
              <p:cNvSpPr/>
              <p:nvPr/>
            </p:nvSpPr>
            <p:spPr>
              <a:xfrm>
                <a:off x="4328975" y="1945765"/>
                <a:ext cx="32620" cy="5826"/>
              </a:xfrm>
              <a:custGeom>
                <a:avLst/>
                <a:gdLst/>
                <a:ahLst/>
                <a:cxnLst/>
                <a:rect l="l" t="t" r="r" b="b"/>
                <a:pathLst>
                  <a:path w="935" h="167" extrusionOk="0">
                    <a:moveTo>
                      <a:pt x="732" y="0"/>
                    </a:moveTo>
                    <a:cubicBezTo>
                      <a:pt x="485" y="0"/>
                      <a:pt x="236" y="48"/>
                      <a:pt x="0" y="145"/>
                    </a:cubicBezTo>
                    <a:lnTo>
                      <a:pt x="12" y="167"/>
                    </a:lnTo>
                    <a:cubicBezTo>
                      <a:pt x="256" y="49"/>
                      <a:pt x="544" y="9"/>
                      <a:pt x="822" y="9"/>
                    </a:cubicBezTo>
                    <a:cubicBezTo>
                      <a:pt x="860" y="9"/>
                      <a:pt x="897" y="10"/>
                      <a:pt x="934" y="11"/>
                    </a:cubicBezTo>
                    <a:cubicBezTo>
                      <a:pt x="867" y="4"/>
                      <a:pt x="799" y="0"/>
                      <a:pt x="73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3" name="Google Shape;18343;p24"/>
              <p:cNvSpPr/>
              <p:nvPr/>
            </p:nvSpPr>
            <p:spPr>
              <a:xfrm>
                <a:off x="4197794" y="1870650"/>
                <a:ext cx="53238" cy="80625"/>
              </a:xfrm>
              <a:custGeom>
                <a:avLst/>
                <a:gdLst/>
                <a:ahLst/>
                <a:cxnLst/>
                <a:rect l="l" t="t" r="r" b="b"/>
                <a:pathLst>
                  <a:path w="1526" h="2311" extrusionOk="0">
                    <a:moveTo>
                      <a:pt x="935" y="0"/>
                    </a:moveTo>
                    <a:cubicBezTo>
                      <a:pt x="487" y="0"/>
                      <a:pt x="131" y="455"/>
                      <a:pt x="79" y="685"/>
                    </a:cubicBezTo>
                    <a:cubicBezTo>
                      <a:pt x="23" y="919"/>
                      <a:pt x="1" y="1396"/>
                      <a:pt x="312" y="1908"/>
                    </a:cubicBezTo>
                    <a:cubicBezTo>
                      <a:pt x="516" y="2255"/>
                      <a:pt x="658" y="2310"/>
                      <a:pt x="729" y="2310"/>
                    </a:cubicBezTo>
                    <a:cubicBezTo>
                      <a:pt x="762" y="2310"/>
                      <a:pt x="779" y="2298"/>
                      <a:pt x="779" y="2298"/>
                    </a:cubicBezTo>
                    <a:lnTo>
                      <a:pt x="791" y="2231"/>
                    </a:lnTo>
                    <a:cubicBezTo>
                      <a:pt x="791" y="2231"/>
                      <a:pt x="1002" y="2197"/>
                      <a:pt x="1147" y="2019"/>
                    </a:cubicBezTo>
                    <a:cubicBezTo>
                      <a:pt x="1291" y="1853"/>
                      <a:pt x="1336" y="1708"/>
                      <a:pt x="1425" y="1330"/>
                    </a:cubicBezTo>
                    <a:cubicBezTo>
                      <a:pt x="1525" y="952"/>
                      <a:pt x="1525" y="84"/>
                      <a:pt x="1024" y="7"/>
                    </a:cubicBezTo>
                    <a:cubicBezTo>
                      <a:pt x="994" y="2"/>
                      <a:pt x="964" y="0"/>
                      <a:pt x="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4" name="Google Shape;18344;p24"/>
              <p:cNvSpPr/>
              <p:nvPr/>
            </p:nvSpPr>
            <p:spPr>
              <a:xfrm>
                <a:off x="4198213" y="1870650"/>
                <a:ext cx="37295" cy="60774"/>
              </a:xfrm>
              <a:custGeom>
                <a:avLst/>
                <a:gdLst/>
                <a:ahLst/>
                <a:cxnLst/>
                <a:rect l="l" t="t" r="r" b="b"/>
                <a:pathLst>
                  <a:path w="1069" h="1742" extrusionOk="0">
                    <a:moveTo>
                      <a:pt x="923" y="0"/>
                    </a:moveTo>
                    <a:cubicBezTo>
                      <a:pt x="475" y="0"/>
                      <a:pt x="119" y="455"/>
                      <a:pt x="67" y="685"/>
                    </a:cubicBezTo>
                    <a:cubicBezTo>
                      <a:pt x="23" y="896"/>
                      <a:pt x="0" y="1297"/>
                      <a:pt x="211" y="1742"/>
                    </a:cubicBezTo>
                    <a:cubicBezTo>
                      <a:pt x="300" y="1663"/>
                      <a:pt x="379" y="1564"/>
                      <a:pt x="445" y="1463"/>
                    </a:cubicBezTo>
                    <a:cubicBezTo>
                      <a:pt x="623" y="1230"/>
                      <a:pt x="757" y="963"/>
                      <a:pt x="856" y="685"/>
                    </a:cubicBezTo>
                    <a:cubicBezTo>
                      <a:pt x="901" y="551"/>
                      <a:pt x="945" y="407"/>
                      <a:pt x="990" y="262"/>
                    </a:cubicBezTo>
                    <a:cubicBezTo>
                      <a:pt x="1012" y="185"/>
                      <a:pt x="1034" y="96"/>
                      <a:pt x="1068" y="29"/>
                    </a:cubicBezTo>
                    <a:cubicBezTo>
                      <a:pt x="1057" y="17"/>
                      <a:pt x="1034" y="17"/>
                      <a:pt x="1012" y="7"/>
                    </a:cubicBezTo>
                    <a:cubicBezTo>
                      <a:pt x="982" y="2"/>
                      <a:pt x="952" y="0"/>
                      <a:pt x="9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5" name="Google Shape;18345;p24"/>
              <p:cNvSpPr/>
              <p:nvPr/>
            </p:nvSpPr>
            <p:spPr>
              <a:xfrm>
                <a:off x="4227694" y="1876302"/>
                <a:ext cx="9350" cy="26410"/>
              </a:xfrm>
              <a:custGeom>
                <a:avLst/>
                <a:gdLst/>
                <a:ahLst/>
                <a:cxnLst/>
                <a:rect l="l" t="t" r="r" b="b"/>
                <a:pathLst>
                  <a:path w="268" h="757" extrusionOk="0">
                    <a:moveTo>
                      <a:pt x="268" y="0"/>
                    </a:moveTo>
                    <a:lnTo>
                      <a:pt x="268" y="0"/>
                    </a:lnTo>
                    <a:cubicBezTo>
                      <a:pt x="212" y="245"/>
                      <a:pt x="123" y="467"/>
                      <a:pt x="1" y="678"/>
                    </a:cubicBezTo>
                    <a:lnTo>
                      <a:pt x="34" y="757"/>
                    </a:lnTo>
                    <a:cubicBezTo>
                      <a:pt x="145" y="523"/>
                      <a:pt x="223" y="245"/>
                      <a:pt x="2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6" name="Google Shape;18346;p24"/>
              <p:cNvSpPr/>
              <p:nvPr/>
            </p:nvSpPr>
            <p:spPr>
              <a:xfrm>
                <a:off x="4215657" y="1894130"/>
                <a:ext cx="13990" cy="17479"/>
              </a:xfrm>
              <a:custGeom>
                <a:avLst/>
                <a:gdLst/>
                <a:ahLst/>
                <a:cxnLst/>
                <a:rect l="l" t="t" r="r" b="b"/>
                <a:pathLst>
                  <a:path w="401" h="501" extrusionOk="0">
                    <a:moveTo>
                      <a:pt x="1" y="1"/>
                    </a:moveTo>
                    <a:lnTo>
                      <a:pt x="1" y="1"/>
                    </a:lnTo>
                    <a:cubicBezTo>
                      <a:pt x="79" y="78"/>
                      <a:pt x="168" y="145"/>
                      <a:pt x="235" y="223"/>
                    </a:cubicBezTo>
                    <a:cubicBezTo>
                      <a:pt x="267" y="256"/>
                      <a:pt x="301" y="301"/>
                      <a:pt x="324" y="345"/>
                    </a:cubicBezTo>
                    <a:cubicBezTo>
                      <a:pt x="346" y="390"/>
                      <a:pt x="356" y="446"/>
                      <a:pt x="368" y="501"/>
                    </a:cubicBezTo>
                    <a:lnTo>
                      <a:pt x="401" y="468"/>
                    </a:lnTo>
                    <a:cubicBezTo>
                      <a:pt x="390" y="412"/>
                      <a:pt x="390" y="379"/>
                      <a:pt x="356" y="335"/>
                    </a:cubicBezTo>
                    <a:cubicBezTo>
                      <a:pt x="334" y="279"/>
                      <a:pt x="301" y="234"/>
                      <a:pt x="257" y="201"/>
                    </a:cubicBezTo>
                    <a:cubicBezTo>
                      <a:pt x="178" y="123"/>
                      <a:pt x="90"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7" name="Google Shape;18347;p24"/>
              <p:cNvSpPr/>
              <p:nvPr/>
            </p:nvSpPr>
            <p:spPr>
              <a:xfrm>
                <a:off x="4228077" y="1895282"/>
                <a:ext cx="13641" cy="29166"/>
              </a:xfrm>
              <a:custGeom>
                <a:avLst/>
                <a:gdLst/>
                <a:ahLst/>
                <a:cxnLst/>
                <a:rect l="l" t="t" r="r" b="b"/>
                <a:pathLst>
                  <a:path w="391" h="836" extrusionOk="0">
                    <a:moveTo>
                      <a:pt x="390" y="1"/>
                    </a:moveTo>
                    <a:cubicBezTo>
                      <a:pt x="312" y="268"/>
                      <a:pt x="178" y="512"/>
                      <a:pt x="0" y="713"/>
                    </a:cubicBezTo>
                    <a:lnTo>
                      <a:pt x="34" y="835"/>
                    </a:lnTo>
                    <a:cubicBezTo>
                      <a:pt x="201" y="601"/>
                      <a:pt x="334" y="268"/>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8" name="Google Shape;18348;p24"/>
              <p:cNvSpPr/>
              <p:nvPr/>
            </p:nvSpPr>
            <p:spPr>
              <a:xfrm>
                <a:off x="4208680" y="1919355"/>
                <a:ext cx="18665" cy="19851"/>
              </a:xfrm>
              <a:custGeom>
                <a:avLst/>
                <a:gdLst/>
                <a:ahLst/>
                <a:cxnLst/>
                <a:rect l="l" t="t" r="r" b="b"/>
                <a:pathLst>
                  <a:path w="535" h="569" extrusionOk="0">
                    <a:moveTo>
                      <a:pt x="0" y="0"/>
                    </a:moveTo>
                    <a:cubicBezTo>
                      <a:pt x="89" y="101"/>
                      <a:pt x="201" y="168"/>
                      <a:pt x="290" y="257"/>
                    </a:cubicBezTo>
                    <a:cubicBezTo>
                      <a:pt x="390" y="334"/>
                      <a:pt x="457" y="445"/>
                      <a:pt x="490" y="568"/>
                    </a:cubicBezTo>
                    <a:lnTo>
                      <a:pt x="534" y="556"/>
                    </a:lnTo>
                    <a:cubicBezTo>
                      <a:pt x="501" y="423"/>
                      <a:pt x="412" y="312"/>
                      <a:pt x="312" y="234"/>
                    </a:cubicBezTo>
                    <a:cubicBezTo>
                      <a:pt x="212" y="145"/>
                      <a:pt x="101"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9" name="Google Shape;18349;p24"/>
              <p:cNvSpPr/>
              <p:nvPr/>
            </p:nvSpPr>
            <p:spPr>
              <a:xfrm>
                <a:off x="4227694" y="1909656"/>
                <a:ext cx="15944" cy="26794"/>
              </a:xfrm>
              <a:custGeom>
                <a:avLst/>
                <a:gdLst/>
                <a:ahLst/>
                <a:cxnLst/>
                <a:rect l="l" t="t" r="r" b="b"/>
                <a:pathLst>
                  <a:path w="457" h="768" extrusionOk="0">
                    <a:moveTo>
                      <a:pt x="456" y="1"/>
                    </a:moveTo>
                    <a:cubicBezTo>
                      <a:pt x="456" y="78"/>
                      <a:pt x="434" y="145"/>
                      <a:pt x="401" y="212"/>
                    </a:cubicBezTo>
                    <a:cubicBezTo>
                      <a:pt x="367" y="278"/>
                      <a:pt x="334" y="334"/>
                      <a:pt x="290" y="390"/>
                    </a:cubicBezTo>
                    <a:cubicBezTo>
                      <a:pt x="201" y="512"/>
                      <a:pt x="123" y="624"/>
                      <a:pt x="1" y="713"/>
                    </a:cubicBezTo>
                    <a:lnTo>
                      <a:pt x="1" y="768"/>
                    </a:lnTo>
                    <a:cubicBezTo>
                      <a:pt x="123" y="679"/>
                      <a:pt x="234" y="523"/>
                      <a:pt x="312" y="412"/>
                    </a:cubicBezTo>
                    <a:cubicBezTo>
                      <a:pt x="345" y="345"/>
                      <a:pt x="390" y="290"/>
                      <a:pt x="412" y="212"/>
                    </a:cubicBezTo>
                    <a:cubicBezTo>
                      <a:pt x="446" y="145"/>
                      <a:pt x="456" y="78"/>
                      <a:pt x="4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0" name="Google Shape;18350;p24"/>
              <p:cNvSpPr/>
              <p:nvPr/>
            </p:nvSpPr>
            <p:spPr>
              <a:xfrm>
                <a:off x="4436466" y="1913214"/>
                <a:ext cx="87742" cy="66635"/>
              </a:xfrm>
              <a:custGeom>
                <a:avLst/>
                <a:gdLst/>
                <a:ahLst/>
                <a:cxnLst/>
                <a:rect l="l" t="t" r="r" b="b"/>
                <a:pathLst>
                  <a:path w="2515" h="1910" extrusionOk="0">
                    <a:moveTo>
                      <a:pt x="1142" y="0"/>
                    </a:moveTo>
                    <a:cubicBezTo>
                      <a:pt x="1070" y="0"/>
                      <a:pt x="997" y="7"/>
                      <a:pt x="923" y="21"/>
                    </a:cubicBezTo>
                    <a:cubicBezTo>
                      <a:pt x="456" y="99"/>
                      <a:pt x="312" y="199"/>
                      <a:pt x="312" y="199"/>
                    </a:cubicBezTo>
                    <a:lnTo>
                      <a:pt x="389" y="265"/>
                    </a:lnTo>
                    <a:cubicBezTo>
                      <a:pt x="389" y="265"/>
                      <a:pt x="0" y="666"/>
                      <a:pt x="56" y="1111"/>
                    </a:cubicBezTo>
                    <a:cubicBezTo>
                      <a:pt x="122" y="1545"/>
                      <a:pt x="468" y="1812"/>
                      <a:pt x="990" y="1889"/>
                    </a:cubicBezTo>
                    <a:cubicBezTo>
                      <a:pt x="1068" y="1903"/>
                      <a:pt x="1147" y="1909"/>
                      <a:pt x="1225" y="1909"/>
                    </a:cubicBezTo>
                    <a:cubicBezTo>
                      <a:pt x="1655" y="1909"/>
                      <a:pt x="2062" y="1717"/>
                      <a:pt x="2269" y="1500"/>
                    </a:cubicBezTo>
                    <a:cubicBezTo>
                      <a:pt x="2514" y="1244"/>
                      <a:pt x="2514" y="722"/>
                      <a:pt x="2180" y="433"/>
                    </a:cubicBezTo>
                    <a:cubicBezTo>
                      <a:pt x="1899" y="189"/>
                      <a:pt x="1531" y="0"/>
                      <a:pt x="11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1" name="Google Shape;18351;p24"/>
              <p:cNvSpPr/>
              <p:nvPr/>
            </p:nvSpPr>
            <p:spPr>
              <a:xfrm>
                <a:off x="4488450" y="1916249"/>
                <a:ext cx="35760" cy="56692"/>
              </a:xfrm>
              <a:custGeom>
                <a:avLst/>
                <a:gdLst/>
                <a:ahLst/>
                <a:cxnLst/>
                <a:rect l="l" t="t" r="r" b="b"/>
                <a:pathLst>
                  <a:path w="1025" h="1625" extrusionOk="0">
                    <a:moveTo>
                      <a:pt x="123" y="0"/>
                    </a:moveTo>
                    <a:cubicBezTo>
                      <a:pt x="112" y="45"/>
                      <a:pt x="112" y="79"/>
                      <a:pt x="101" y="112"/>
                    </a:cubicBezTo>
                    <a:cubicBezTo>
                      <a:pt x="78" y="245"/>
                      <a:pt x="56" y="368"/>
                      <a:pt x="34" y="490"/>
                    </a:cubicBezTo>
                    <a:cubicBezTo>
                      <a:pt x="12" y="724"/>
                      <a:pt x="1" y="968"/>
                      <a:pt x="90" y="1202"/>
                    </a:cubicBezTo>
                    <a:cubicBezTo>
                      <a:pt x="157" y="1391"/>
                      <a:pt x="301" y="1547"/>
                      <a:pt x="490" y="1624"/>
                    </a:cubicBezTo>
                    <a:cubicBezTo>
                      <a:pt x="601" y="1569"/>
                      <a:pt x="701" y="1491"/>
                      <a:pt x="779" y="1413"/>
                    </a:cubicBezTo>
                    <a:cubicBezTo>
                      <a:pt x="1024" y="1157"/>
                      <a:pt x="1024" y="635"/>
                      <a:pt x="690" y="346"/>
                    </a:cubicBezTo>
                    <a:cubicBezTo>
                      <a:pt x="523" y="201"/>
                      <a:pt x="335" y="79"/>
                      <a:pt x="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2" name="Google Shape;18352;p24"/>
              <p:cNvSpPr/>
              <p:nvPr/>
            </p:nvSpPr>
            <p:spPr>
              <a:xfrm>
                <a:off x="4449654" y="1923646"/>
                <a:ext cx="4291" cy="39981"/>
              </a:xfrm>
              <a:custGeom>
                <a:avLst/>
                <a:gdLst/>
                <a:ahLst/>
                <a:cxnLst/>
                <a:rect l="l" t="t" r="r" b="b"/>
                <a:pathLst>
                  <a:path w="123" h="1146" extrusionOk="0">
                    <a:moveTo>
                      <a:pt x="78" y="0"/>
                    </a:moveTo>
                    <a:lnTo>
                      <a:pt x="23" y="11"/>
                    </a:lnTo>
                    <a:cubicBezTo>
                      <a:pt x="56" y="33"/>
                      <a:pt x="67" y="100"/>
                      <a:pt x="67" y="144"/>
                    </a:cubicBezTo>
                    <a:cubicBezTo>
                      <a:pt x="67" y="200"/>
                      <a:pt x="56" y="245"/>
                      <a:pt x="45" y="289"/>
                    </a:cubicBezTo>
                    <a:cubicBezTo>
                      <a:pt x="23" y="389"/>
                      <a:pt x="11" y="478"/>
                      <a:pt x="1" y="579"/>
                    </a:cubicBezTo>
                    <a:cubicBezTo>
                      <a:pt x="1" y="678"/>
                      <a:pt x="1" y="779"/>
                      <a:pt x="11" y="868"/>
                    </a:cubicBezTo>
                    <a:cubicBezTo>
                      <a:pt x="23" y="967"/>
                      <a:pt x="56" y="1068"/>
                      <a:pt x="112" y="1145"/>
                    </a:cubicBezTo>
                    <a:cubicBezTo>
                      <a:pt x="56" y="1068"/>
                      <a:pt x="34" y="967"/>
                      <a:pt x="23" y="868"/>
                    </a:cubicBezTo>
                    <a:cubicBezTo>
                      <a:pt x="11" y="779"/>
                      <a:pt x="23" y="678"/>
                      <a:pt x="34" y="579"/>
                    </a:cubicBezTo>
                    <a:cubicBezTo>
                      <a:pt x="45" y="490"/>
                      <a:pt x="56" y="389"/>
                      <a:pt x="78" y="300"/>
                    </a:cubicBezTo>
                    <a:cubicBezTo>
                      <a:pt x="100" y="256"/>
                      <a:pt x="112" y="200"/>
                      <a:pt x="112" y="156"/>
                    </a:cubicBezTo>
                    <a:cubicBezTo>
                      <a:pt x="123" y="100"/>
                      <a:pt x="112" y="45"/>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3" name="Google Shape;18353;p24"/>
              <p:cNvSpPr/>
              <p:nvPr/>
            </p:nvSpPr>
            <p:spPr>
              <a:xfrm>
                <a:off x="4477983" y="1946498"/>
                <a:ext cx="22154" cy="21421"/>
              </a:xfrm>
              <a:custGeom>
                <a:avLst/>
                <a:gdLst/>
                <a:ahLst/>
                <a:cxnLst/>
                <a:rect l="l" t="t" r="r" b="b"/>
                <a:pathLst>
                  <a:path w="635" h="614" extrusionOk="0">
                    <a:moveTo>
                      <a:pt x="0" y="1"/>
                    </a:moveTo>
                    <a:lnTo>
                      <a:pt x="0" y="1"/>
                    </a:lnTo>
                    <a:cubicBezTo>
                      <a:pt x="78" y="112"/>
                      <a:pt x="212" y="279"/>
                      <a:pt x="301" y="379"/>
                    </a:cubicBezTo>
                    <a:cubicBezTo>
                      <a:pt x="401" y="480"/>
                      <a:pt x="512" y="557"/>
                      <a:pt x="635" y="613"/>
                    </a:cubicBezTo>
                    <a:cubicBezTo>
                      <a:pt x="512" y="546"/>
                      <a:pt x="412" y="457"/>
                      <a:pt x="323" y="357"/>
                    </a:cubicBezTo>
                    <a:cubicBezTo>
                      <a:pt x="234" y="257"/>
                      <a:pt x="167" y="146"/>
                      <a:pt x="101" y="35"/>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4" name="Google Shape;18354;p24"/>
              <p:cNvSpPr/>
              <p:nvPr/>
            </p:nvSpPr>
            <p:spPr>
              <a:xfrm>
                <a:off x="4455096" y="1919355"/>
                <a:ext cx="19432" cy="8513"/>
              </a:xfrm>
              <a:custGeom>
                <a:avLst/>
                <a:gdLst/>
                <a:ahLst/>
                <a:cxnLst/>
                <a:rect l="l" t="t" r="r" b="b"/>
                <a:pathLst>
                  <a:path w="557" h="244" extrusionOk="0">
                    <a:moveTo>
                      <a:pt x="556" y="0"/>
                    </a:moveTo>
                    <a:lnTo>
                      <a:pt x="556" y="0"/>
                    </a:lnTo>
                    <a:cubicBezTo>
                      <a:pt x="467" y="34"/>
                      <a:pt x="379" y="101"/>
                      <a:pt x="290" y="145"/>
                    </a:cubicBezTo>
                    <a:cubicBezTo>
                      <a:pt x="231" y="167"/>
                      <a:pt x="164" y="184"/>
                      <a:pt x="102" y="184"/>
                    </a:cubicBezTo>
                    <a:cubicBezTo>
                      <a:pt x="69" y="184"/>
                      <a:pt x="38" y="179"/>
                      <a:pt x="11" y="168"/>
                    </a:cubicBezTo>
                    <a:lnTo>
                      <a:pt x="0" y="223"/>
                    </a:lnTo>
                    <a:cubicBezTo>
                      <a:pt x="38" y="231"/>
                      <a:pt x="71" y="244"/>
                      <a:pt x="107" y="244"/>
                    </a:cubicBezTo>
                    <a:cubicBezTo>
                      <a:pt x="122" y="244"/>
                      <a:pt x="139" y="241"/>
                      <a:pt x="156" y="234"/>
                    </a:cubicBezTo>
                    <a:cubicBezTo>
                      <a:pt x="211" y="223"/>
                      <a:pt x="256" y="201"/>
                      <a:pt x="300" y="178"/>
                    </a:cubicBezTo>
                    <a:cubicBezTo>
                      <a:pt x="389" y="123"/>
                      <a:pt x="467" y="45"/>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5" name="Google Shape;18355;p24"/>
              <p:cNvSpPr/>
              <p:nvPr/>
            </p:nvSpPr>
            <p:spPr>
              <a:xfrm>
                <a:off x="4459353" y="1930623"/>
                <a:ext cx="36911" cy="39597"/>
              </a:xfrm>
              <a:custGeom>
                <a:avLst/>
                <a:gdLst/>
                <a:ahLst/>
                <a:cxnLst/>
                <a:rect l="l" t="t" r="r" b="b"/>
                <a:pathLst>
                  <a:path w="1058" h="1135" extrusionOk="0">
                    <a:moveTo>
                      <a:pt x="0" y="0"/>
                    </a:moveTo>
                    <a:cubicBezTo>
                      <a:pt x="134" y="156"/>
                      <a:pt x="190" y="389"/>
                      <a:pt x="245" y="589"/>
                    </a:cubicBezTo>
                    <a:cubicBezTo>
                      <a:pt x="267" y="690"/>
                      <a:pt x="301" y="790"/>
                      <a:pt x="345" y="890"/>
                    </a:cubicBezTo>
                    <a:cubicBezTo>
                      <a:pt x="390" y="979"/>
                      <a:pt x="445" y="1068"/>
                      <a:pt x="523" y="1135"/>
                    </a:cubicBezTo>
                    <a:cubicBezTo>
                      <a:pt x="457" y="1068"/>
                      <a:pt x="401" y="968"/>
                      <a:pt x="368" y="879"/>
                    </a:cubicBezTo>
                    <a:cubicBezTo>
                      <a:pt x="323" y="779"/>
                      <a:pt x="301" y="678"/>
                      <a:pt x="279" y="579"/>
                    </a:cubicBezTo>
                    <a:cubicBezTo>
                      <a:pt x="257" y="478"/>
                      <a:pt x="245" y="379"/>
                      <a:pt x="212" y="278"/>
                    </a:cubicBezTo>
                    <a:cubicBezTo>
                      <a:pt x="200" y="233"/>
                      <a:pt x="190" y="201"/>
                      <a:pt x="168" y="156"/>
                    </a:cubicBezTo>
                    <a:lnTo>
                      <a:pt x="168" y="156"/>
                    </a:lnTo>
                    <a:cubicBezTo>
                      <a:pt x="245" y="178"/>
                      <a:pt x="323" y="189"/>
                      <a:pt x="398" y="189"/>
                    </a:cubicBezTo>
                    <a:cubicBezTo>
                      <a:pt x="473" y="189"/>
                      <a:pt x="546" y="178"/>
                      <a:pt x="612" y="156"/>
                    </a:cubicBezTo>
                    <a:cubicBezTo>
                      <a:pt x="690" y="134"/>
                      <a:pt x="757" y="100"/>
                      <a:pt x="835" y="78"/>
                    </a:cubicBezTo>
                    <a:cubicBezTo>
                      <a:pt x="889" y="60"/>
                      <a:pt x="950" y="42"/>
                      <a:pt x="1013" y="42"/>
                    </a:cubicBezTo>
                    <a:cubicBezTo>
                      <a:pt x="1028" y="42"/>
                      <a:pt x="1043" y="43"/>
                      <a:pt x="1057" y="45"/>
                    </a:cubicBezTo>
                    <a:cubicBezTo>
                      <a:pt x="1036" y="42"/>
                      <a:pt x="1015" y="40"/>
                      <a:pt x="994" y="40"/>
                    </a:cubicBezTo>
                    <a:cubicBezTo>
                      <a:pt x="938" y="40"/>
                      <a:pt x="884" y="51"/>
                      <a:pt x="835" y="67"/>
                    </a:cubicBezTo>
                    <a:cubicBezTo>
                      <a:pt x="757" y="89"/>
                      <a:pt x="679" y="112"/>
                      <a:pt x="612" y="134"/>
                    </a:cubicBezTo>
                    <a:cubicBezTo>
                      <a:pt x="558" y="146"/>
                      <a:pt x="502" y="152"/>
                      <a:pt x="446" y="152"/>
                    </a:cubicBezTo>
                    <a:cubicBezTo>
                      <a:pt x="352" y="152"/>
                      <a:pt x="258" y="135"/>
                      <a:pt x="168" y="100"/>
                    </a:cubicBezTo>
                    <a:lnTo>
                      <a:pt x="156" y="134"/>
                    </a:lnTo>
                    <a:cubicBezTo>
                      <a:pt x="134" y="78"/>
                      <a:pt x="111" y="56"/>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6" name="Google Shape;18356;p24"/>
              <p:cNvSpPr/>
              <p:nvPr/>
            </p:nvSpPr>
            <p:spPr>
              <a:xfrm>
                <a:off x="4477181" y="1943811"/>
                <a:ext cx="38062" cy="8582"/>
              </a:xfrm>
              <a:custGeom>
                <a:avLst/>
                <a:gdLst/>
                <a:ahLst/>
                <a:cxnLst/>
                <a:rect l="l" t="t" r="r" b="b"/>
                <a:pathLst>
                  <a:path w="1091" h="246" extrusionOk="0">
                    <a:moveTo>
                      <a:pt x="1" y="1"/>
                    </a:moveTo>
                    <a:lnTo>
                      <a:pt x="35" y="78"/>
                    </a:lnTo>
                    <a:cubicBezTo>
                      <a:pt x="223" y="122"/>
                      <a:pt x="368" y="145"/>
                      <a:pt x="557" y="145"/>
                    </a:cubicBezTo>
                    <a:cubicBezTo>
                      <a:pt x="628" y="137"/>
                      <a:pt x="693" y="129"/>
                      <a:pt x="760" y="129"/>
                    </a:cubicBezTo>
                    <a:cubicBezTo>
                      <a:pt x="788" y="129"/>
                      <a:pt x="817" y="131"/>
                      <a:pt x="846" y="134"/>
                    </a:cubicBezTo>
                    <a:cubicBezTo>
                      <a:pt x="935" y="145"/>
                      <a:pt x="1024" y="167"/>
                      <a:pt x="1091" y="245"/>
                    </a:cubicBezTo>
                    <a:cubicBezTo>
                      <a:pt x="1036" y="167"/>
                      <a:pt x="935" y="134"/>
                      <a:pt x="846" y="122"/>
                    </a:cubicBezTo>
                    <a:cubicBezTo>
                      <a:pt x="746" y="112"/>
                      <a:pt x="658" y="112"/>
                      <a:pt x="557" y="112"/>
                    </a:cubicBezTo>
                    <a:cubicBezTo>
                      <a:pt x="379" y="112"/>
                      <a:pt x="179"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7" name="Google Shape;18357;p24"/>
              <p:cNvSpPr/>
              <p:nvPr/>
            </p:nvSpPr>
            <p:spPr>
              <a:xfrm>
                <a:off x="4545876" y="1846543"/>
                <a:ext cx="93533" cy="60111"/>
              </a:xfrm>
              <a:custGeom>
                <a:avLst/>
                <a:gdLst/>
                <a:ahLst/>
                <a:cxnLst/>
                <a:rect l="l" t="t" r="r" b="b"/>
                <a:pathLst>
                  <a:path w="2681" h="1723" extrusionOk="0">
                    <a:moveTo>
                      <a:pt x="1392" y="1"/>
                    </a:moveTo>
                    <a:cubicBezTo>
                      <a:pt x="1176" y="1"/>
                      <a:pt x="947" y="28"/>
                      <a:pt x="723" y="97"/>
                    </a:cubicBezTo>
                    <a:cubicBezTo>
                      <a:pt x="246" y="230"/>
                      <a:pt x="12" y="486"/>
                      <a:pt x="12" y="486"/>
                    </a:cubicBezTo>
                    <a:lnTo>
                      <a:pt x="90" y="486"/>
                    </a:lnTo>
                    <a:cubicBezTo>
                      <a:pt x="90" y="486"/>
                      <a:pt x="1" y="698"/>
                      <a:pt x="256" y="1131"/>
                    </a:cubicBezTo>
                    <a:cubicBezTo>
                      <a:pt x="452" y="1487"/>
                      <a:pt x="670" y="1722"/>
                      <a:pt x="1079" y="1722"/>
                    </a:cubicBezTo>
                    <a:cubicBezTo>
                      <a:pt x="1181" y="1722"/>
                      <a:pt x="1296" y="1707"/>
                      <a:pt x="1425" y="1676"/>
                    </a:cubicBezTo>
                    <a:cubicBezTo>
                      <a:pt x="2058" y="1509"/>
                      <a:pt x="2470" y="1120"/>
                      <a:pt x="2581" y="842"/>
                    </a:cubicBezTo>
                    <a:cubicBezTo>
                      <a:pt x="2681" y="553"/>
                      <a:pt x="2648" y="397"/>
                      <a:pt x="2448" y="253"/>
                    </a:cubicBezTo>
                    <a:cubicBezTo>
                      <a:pt x="2294" y="137"/>
                      <a:pt x="1875" y="1"/>
                      <a:pt x="13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8" name="Google Shape;18358;p24"/>
              <p:cNvSpPr/>
              <p:nvPr/>
            </p:nvSpPr>
            <p:spPr>
              <a:xfrm>
                <a:off x="4577311" y="1846543"/>
                <a:ext cx="62100" cy="53448"/>
              </a:xfrm>
              <a:custGeom>
                <a:avLst/>
                <a:gdLst/>
                <a:ahLst/>
                <a:cxnLst/>
                <a:rect l="l" t="t" r="r" b="b"/>
                <a:pathLst>
                  <a:path w="1780" h="1532" extrusionOk="0">
                    <a:moveTo>
                      <a:pt x="498" y="1"/>
                    </a:moveTo>
                    <a:cubicBezTo>
                      <a:pt x="337" y="1"/>
                      <a:pt x="168" y="16"/>
                      <a:pt x="0" y="52"/>
                    </a:cubicBezTo>
                    <a:cubicBezTo>
                      <a:pt x="212" y="308"/>
                      <a:pt x="657" y="386"/>
                      <a:pt x="791" y="720"/>
                    </a:cubicBezTo>
                    <a:cubicBezTo>
                      <a:pt x="868" y="898"/>
                      <a:pt x="813" y="1076"/>
                      <a:pt x="813" y="1254"/>
                    </a:cubicBezTo>
                    <a:cubicBezTo>
                      <a:pt x="813" y="1365"/>
                      <a:pt x="857" y="1465"/>
                      <a:pt x="924" y="1531"/>
                    </a:cubicBezTo>
                    <a:cubicBezTo>
                      <a:pt x="1335" y="1343"/>
                      <a:pt x="1602" y="1053"/>
                      <a:pt x="1680" y="842"/>
                    </a:cubicBezTo>
                    <a:cubicBezTo>
                      <a:pt x="1780" y="553"/>
                      <a:pt x="1747" y="397"/>
                      <a:pt x="1547" y="253"/>
                    </a:cubicBezTo>
                    <a:cubicBezTo>
                      <a:pt x="1397" y="136"/>
                      <a:pt x="979" y="1"/>
                      <a:pt x="49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9" name="Google Shape;18359;p24"/>
              <p:cNvSpPr/>
              <p:nvPr/>
            </p:nvSpPr>
            <p:spPr>
              <a:xfrm>
                <a:off x="4552470" y="1863463"/>
                <a:ext cx="26061" cy="28747"/>
              </a:xfrm>
              <a:custGeom>
                <a:avLst/>
                <a:gdLst/>
                <a:ahLst/>
                <a:cxnLst/>
                <a:rect l="l" t="t" r="r" b="b"/>
                <a:pathLst>
                  <a:path w="747" h="824" extrusionOk="0">
                    <a:moveTo>
                      <a:pt x="34" y="1"/>
                    </a:moveTo>
                    <a:lnTo>
                      <a:pt x="1" y="45"/>
                    </a:lnTo>
                    <a:cubicBezTo>
                      <a:pt x="67" y="101"/>
                      <a:pt x="123" y="168"/>
                      <a:pt x="168" y="257"/>
                    </a:cubicBezTo>
                    <a:lnTo>
                      <a:pt x="301" y="490"/>
                    </a:lnTo>
                    <a:cubicBezTo>
                      <a:pt x="413" y="646"/>
                      <a:pt x="568" y="769"/>
                      <a:pt x="746" y="824"/>
                    </a:cubicBezTo>
                    <a:cubicBezTo>
                      <a:pt x="568" y="757"/>
                      <a:pt x="423" y="635"/>
                      <a:pt x="324" y="479"/>
                    </a:cubicBezTo>
                    <a:cubicBezTo>
                      <a:pt x="279" y="401"/>
                      <a:pt x="245" y="312"/>
                      <a:pt x="201" y="235"/>
                    </a:cubicBezTo>
                    <a:cubicBezTo>
                      <a:pt x="156" y="146"/>
                      <a:pt x="112" y="68"/>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0" name="Google Shape;18360;p24"/>
              <p:cNvSpPr/>
              <p:nvPr/>
            </p:nvSpPr>
            <p:spPr>
              <a:xfrm>
                <a:off x="4566077" y="1865417"/>
                <a:ext cx="34957" cy="27980"/>
              </a:xfrm>
              <a:custGeom>
                <a:avLst/>
                <a:gdLst/>
                <a:ahLst/>
                <a:cxnLst/>
                <a:rect l="l" t="t" r="r" b="b"/>
                <a:pathLst>
                  <a:path w="1002" h="802" extrusionOk="0">
                    <a:moveTo>
                      <a:pt x="134" y="1"/>
                    </a:moveTo>
                    <a:lnTo>
                      <a:pt x="0" y="34"/>
                    </a:lnTo>
                    <a:cubicBezTo>
                      <a:pt x="89" y="68"/>
                      <a:pt x="256" y="167"/>
                      <a:pt x="322" y="234"/>
                    </a:cubicBezTo>
                    <a:cubicBezTo>
                      <a:pt x="401" y="301"/>
                      <a:pt x="456" y="379"/>
                      <a:pt x="523" y="456"/>
                    </a:cubicBezTo>
                    <a:cubicBezTo>
                      <a:pt x="589" y="535"/>
                      <a:pt x="656" y="612"/>
                      <a:pt x="734" y="679"/>
                    </a:cubicBezTo>
                    <a:cubicBezTo>
                      <a:pt x="812" y="735"/>
                      <a:pt x="901" y="802"/>
                      <a:pt x="1001" y="802"/>
                    </a:cubicBezTo>
                    <a:cubicBezTo>
                      <a:pt x="901" y="790"/>
                      <a:pt x="812" y="723"/>
                      <a:pt x="745" y="657"/>
                    </a:cubicBezTo>
                    <a:cubicBezTo>
                      <a:pt x="678" y="590"/>
                      <a:pt x="612" y="512"/>
                      <a:pt x="556" y="434"/>
                    </a:cubicBezTo>
                    <a:cubicBezTo>
                      <a:pt x="500" y="357"/>
                      <a:pt x="434" y="268"/>
                      <a:pt x="367" y="201"/>
                    </a:cubicBezTo>
                    <a:cubicBezTo>
                      <a:pt x="300" y="123"/>
                      <a:pt x="223" y="56"/>
                      <a:pt x="1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1" name="Google Shape;18361;p24"/>
              <p:cNvSpPr/>
              <p:nvPr/>
            </p:nvSpPr>
            <p:spPr>
              <a:xfrm>
                <a:off x="4594022" y="1872430"/>
                <a:ext cx="22886" cy="15141"/>
              </a:xfrm>
              <a:custGeom>
                <a:avLst/>
                <a:gdLst/>
                <a:ahLst/>
                <a:cxnLst/>
                <a:rect l="l" t="t" r="r" b="b"/>
                <a:pathLst>
                  <a:path w="656" h="434" extrusionOk="0">
                    <a:moveTo>
                      <a:pt x="0" y="0"/>
                    </a:moveTo>
                    <a:cubicBezTo>
                      <a:pt x="45" y="45"/>
                      <a:pt x="134" y="100"/>
                      <a:pt x="189" y="144"/>
                    </a:cubicBezTo>
                    <a:cubicBezTo>
                      <a:pt x="233" y="178"/>
                      <a:pt x="278" y="222"/>
                      <a:pt x="322" y="255"/>
                    </a:cubicBezTo>
                    <a:cubicBezTo>
                      <a:pt x="378" y="300"/>
                      <a:pt x="423" y="344"/>
                      <a:pt x="478" y="378"/>
                    </a:cubicBezTo>
                    <a:cubicBezTo>
                      <a:pt x="534" y="411"/>
                      <a:pt x="589" y="433"/>
                      <a:pt x="656" y="433"/>
                    </a:cubicBezTo>
                    <a:cubicBezTo>
                      <a:pt x="589" y="423"/>
                      <a:pt x="534" y="400"/>
                      <a:pt x="478" y="367"/>
                    </a:cubicBezTo>
                    <a:cubicBezTo>
                      <a:pt x="433" y="334"/>
                      <a:pt x="389" y="289"/>
                      <a:pt x="344" y="245"/>
                    </a:cubicBezTo>
                    <a:cubicBezTo>
                      <a:pt x="300" y="200"/>
                      <a:pt x="255" y="144"/>
                      <a:pt x="211" y="111"/>
                    </a:cubicBezTo>
                    <a:cubicBezTo>
                      <a:pt x="156" y="67"/>
                      <a:pt x="122" y="45"/>
                      <a:pt x="7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2" name="Google Shape;18362;p24"/>
              <p:cNvSpPr/>
              <p:nvPr/>
            </p:nvSpPr>
            <p:spPr>
              <a:xfrm>
                <a:off x="4552889" y="1849403"/>
                <a:ext cx="35725" cy="16048"/>
              </a:xfrm>
              <a:custGeom>
                <a:avLst/>
                <a:gdLst/>
                <a:ahLst/>
                <a:cxnLst/>
                <a:rect l="l" t="t" r="r" b="b"/>
                <a:pathLst>
                  <a:path w="1024" h="460" extrusionOk="0">
                    <a:moveTo>
                      <a:pt x="979" y="1"/>
                    </a:moveTo>
                    <a:cubicBezTo>
                      <a:pt x="905" y="1"/>
                      <a:pt x="832" y="22"/>
                      <a:pt x="767" y="59"/>
                    </a:cubicBezTo>
                    <a:cubicBezTo>
                      <a:pt x="690" y="92"/>
                      <a:pt x="611" y="137"/>
                      <a:pt x="534" y="181"/>
                    </a:cubicBezTo>
                    <a:cubicBezTo>
                      <a:pt x="456" y="226"/>
                      <a:pt x="389" y="270"/>
                      <a:pt x="312" y="304"/>
                    </a:cubicBezTo>
                    <a:cubicBezTo>
                      <a:pt x="233" y="337"/>
                      <a:pt x="78" y="382"/>
                      <a:pt x="0" y="393"/>
                    </a:cubicBezTo>
                    <a:lnTo>
                      <a:pt x="89" y="460"/>
                    </a:lnTo>
                    <a:cubicBezTo>
                      <a:pt x="178" y="448"/>
                      <a:pt x="256" y="404"/>
                      <a:pt x="334" y="359"/>
                    </a:cubicBezTo>
                    <a:cubicBezTo>
                      <a:pt x="411" y="315"/>
                      <a:pt x="490" y="260"/>
                      <a:pt x="556" y="215"/>
                    </a:cubicBezTo>
                    <a:cubicBezTo>
                      <a:pt x="634" y="171"/>
                      <a:pt x="700" y="115"/>
                      <a:pt x="779" y="70"/>
                    </a:cubicBezTo>
                    <a:cubicBezTo>
                      <a:pt x="848" y="41"/>
                      <a:pt x="918" y="2"/>
                      <a:pt x="996" y="2"/>
                    </a:cubicBezTo>
                    <a:cubicBezTo>
                      <a:pt x="1005" y="2"/>
                      <a:pt x="1014" y="2"/>
                      <a:pt x="1023" y="3"/>
                    </a:cubicBezTo>
                    <a:cubicBezTo>
                      <a:pt x="1009" y="2"/>
                      <a:pt x="994" y="1"/>
                      <a:pt x="9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3" name="Google Shape;18363;p24"/>
              <p:cNvSpPr/>
              <p:nvPr/>
            </p:nvSpPr>
            <p:spPr>
              <a:xfrm>
                <a:off x="4575741" y="1856486"/>
                <a:ext cx="26061" cy="11304"/>
              </a:xfrm>
              <a:custGeom>
                <a:avLst/>
                <a:gdLst/>
                <a:ahLst/>
                <a:cxnLst/>
                <a:rect l="l" t="t" r="r" b="b"/>
                <a:pathLst>
                  <a:path w="747" h="324" extrusionOk="0">
                    <a:moveTo>
                      <a:pt x="747" y="1"/>
                    </a:moveTo>
                    <a:lnTo>
                      <a:pt x="747" y="1"/>
                    </a:lnTo>
                    <a:cubicBezTo>
                      <a:pt x="613" y="23"/>
                      <a:pt x="502" y="101"/>
                      <a:pt x="379" y="168"/>
                    </a:cubicBezTo>
                    <a:cubicBezTo>
                      <a:pt x="324" y="201"/>
                      <a:pt x="268" y="235"/>
                      <a:pt x="201" y="245"/>
                    </a:cubicBezTo>
                    <a:cubicBezTo>
                      <a:pt x="146" y="268"/>
                      <a:pt x="79" y="268"/>
                      <a:pt x="1" y="279"/>
                    </a:cubicBezTo>
                    <a:lnTo>
                      <a:pt x="12" y="324"/>
                    </a:lnTo>
                    <a:cubicBezTo>
                      <a:pt x="79" y="324"/>
                      <a:pt x="146" y="312"/>
                      <a:pt x="213" y="290"/>
                    </a:cubicBezTo>
                    <a:cubicBezTo>
                      <a:pt x="279" y="268"/>
                      <a:pt x="346" y="235"/>
                      <a:pt x="401" y="190"/>
                    </a:cubicBezTo>
                    <a:cubicBezTo>
                      <a:pt x="513" y="123"/>
                      <a:pt x="613" y="34"/>
                      <a:pt x="74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4" name="Google Shape;18364;p24"/>
              <p:cNvSpPr/>
              <p:nvPr/>
            </p:nvSpPr>
            <p:spPr>
              <a:xfrm>
                <a:off x="4599814" y="1872255"/>
                <a:ext cx="27980" cy="4221"/>
              </a:xfrm>
              <a:custGeom>
                <a:avLst/>
                <a:gdLst/>
                <a:ahLst/>
                <a:cxnLst/>
                <a:rect l="l" t="t" r="r" b="b"/>
                <a:pathLst>
                  <a:path w="802" h="121" extrusionOk="0">
                    <a:moveTo>
                      <a:pt x="587" y="0"/>
                    </a:moveTo>
                    <a:cubicBezTo>
                      <a:pt x="543" y="0"/>
                      <a:pt x="494" y="11"/>
                      <a:pt x="445" y="27"/>
                    </a:cubicBezTo>
                    <a:cubicBezTo>
                      <a:pt x="390" y="38"/>
                      <a:pt x="334" y="60"/>
                      <a:pt x="267" y="60"/>
                    </a:cubicBezTo>
                    <a:cubicBezTo>
                      <a:pt x="251" y="64"/>
                      <a:pt x="226" y="65"/>
                      <a:pt x="197" y="65"/>
                    </a:cubicBezTo>
                    <a:cubicBezTo>
                      <a:pt x="129" y="65"/>
                      <a:pt x="40" y="57"/>
                      <a:pt x="0" y="50"/>
                    </a:cubicBezTo>
                    <a:lnTo>
                      <a:pt x="0" y="50"/>
                    </a:lnTo>
                    <a:lnTo>
                      <a:pt x="79" y="116"/>
                    </a:lnTo>
                    <a:cubicBezTo>
                      <a:pt x="98" y="119"/>
                      <a:pt x="118" y="121"/>
                      <a:pt x="137" y="121"/>
                    </a:cubicBezTo>
                    <a:cubicBezTo>
                      <a:pt x="184" y="121"/>
                      <a:pt x="232" y="113"/>
                      <a:pt x="279" y="105"/>
                    </a:cubicBezTo>
                    <a:cubicBezTo>
                      <a:pt x="334" y="94"/>
                      <a:pt x="401" y="72"/>
                      <a:pt x="457" y="50"/>
                    </a:cubicBezTo>
                    <a:cubicBezTo>
                      <a:pt x="512" y="27"/>
                      <a:pt x="579" y="16"/>
                      <a:pt x="635" y="16"/>
                    </a:cubicBezTo>
                    <a:cubicBezTo>
                      <a:pt x="702" y="27"/>
                      <a:pt x="757" y="60"/>
                      <a:pt x="801" y="94"/>
                    </a:cubicBezTo>
                    <a:cubicBezTo>
                      <a:pt x="757" y="50"/>
                      <a:pt x="702" y="16"/>
                      <a:pt x="635" y="5"/>
                    </a:cubicBezTo>
                    <a:cubicBezTo>
                      <a:pt x="620" y="2"/>
                      <a:pt x="604" y="0"/>
                      <a:pt x="58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5" name="Google Shape;18365;p24"/>
              <p:cNvSpPr/>
              <p:nvPr/>
            </p:nvSpPr>
            <p:spPr>
              <a:xfrm>
                <a:off x="4628945" y="1707233"/>
                <a:ext cx="96638" cy="74520"/>
              </a:xfrm>
              <a:custGeom>
                <a:avLst/>
                <a:gdLst/>
                <a:ahLst/>
                <a:cxnLst/>
                <a:rect l="l" t="t" r="r" b="b"/>
                <a:pathLst>
                  <a:path w="2770" h="2136" extrusionOk="0">
                    <a:moveTo>
                      <a:pt x="2097" y="1"/>
                    </a:moveTo>
                    <a:cubicBezTo>
                      <a:pt x="1746" y="1"/>
                      <a:pt x="1300" y="84"/>
                      <a:pt x="979" y="264"/>
                    </a:cubicBezTo>
                    <a:cubicBezTo>
                      <a:pt x="423" y="575"/>
                      <a:pt x="312" y="675"/>
                      <a:pt x="156" y="986"/>
                    </a:cubicBezTo>
                    <a:cubicBezTo>
                      <a:pt x="11" y="1298"/>
                      <a:pt x="22" y="1487"/>
                      <a:pt x="22" y="1487"/>
                    </a:cubicBezTo>
                    <a:cubicBezTo>
                      <a:pt x="0" y="1654"/>
                      <a:pt x="33" y="2066"/>
                      <a:pt x="433" y="2132"/>
                    </a:cubicBezTo>
                    <a:cubicBezTo>
                      <a:pt x="450" y="2135"/>
                      <a:pt x="468" y="2136"/>
                      <a:pt x="487" y="2136"/>
                    </a:cubicBezTo>
                    <a:cubicBezTo>
                      <a:pt x="920" y="2136"/>
                      <a:pt x="1892" y="1553"/>
                      <a:pt x="2191" y="1287"/>
                    </a:cubicBezTo>
                    <a:cubicBezTo>
                      <a:pt x="2491" y="998"/>
                      <a:pt x="2769" y="319"/>
                      <a:pt x="2625" y="130"/>
                    </a:cubicBezTo>
                    <a:cubicBezTo>
                      <a:pt x="2559" y="46"/>
                      <a:pt x="2354" y="1"/>
                      <a:pt x="209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6" name="Google Shape;18366;p24"/>
              <p:cNvSpPr/>
              <p:nvPr/>
            </p:nvSpPr>
            <p:spPr>
              <a:xfrm>
                <a:off x="4637074" y="1707233"/>
                <a:ext cx="86172" cy="29410"/>
              </a:xfrm>
              <a:custGeom>
                <a:avLst/>
                <a:gdLst/>
                <a:ahLst/>
                <a:cxnLst/>
                <a:rect l="l" t="t" r="r" b="b"/>
                <a:pathLst>
                  <a:path w="2470" h="843" extrusionOk="0">
                    <a:moveTo>
                      <a:pt x="1864" y="1"/>
                    </a:moveTo>
                    <a:cubicBezTo>
                      <a:pt x="1513" y="1"/>
                      <a:pt x="1067" y="84"/>
                      <a:pt x="746" y="264"/>
                    </a:cubicBezTo>
                    <a:cubicBezTo>
                      <a:pt x="289" y="519"/>
                      <a:pt x="123" y="631"/>
                      <a:pt x="0" y="842"/>
                    </a:cubicBezTo>
                    <a:cubicBezTo>
                      <a:pt x="212" y="753"/>
                      <a:pt x="445" y="687"/>
                      <a:pt x="679" y="664"/>
                    </a:cubicBezTo>
                    <a:cubicBezTo>
                      <a:pt x="774" y="654"/>
                      <a:pt x="868" y="650"/>
                      <a:pt x="963" y="650"/>
                    </a:cubicBezTo>
                    <a:cubicBezTo>
                      <a:pt x="1191" y="650"/>
                      <a:pt x="1419" y="674"/>
                      <a:pt x="1646" y="697"/>
                    </a:cubicBezTo>
                    <a:cubicBezTo>
                      <a:pt x="1764" y="708"/>
                      <a:pt x="1879" y="717"/>
                      <a:pt x="1994" y="717"/>
                    </a:cubicBezTo>
                    <a:cubicBezTo>
                      <a:pt x="2107" y="717"/>
                      <a:pt x="2220" y="709"/>
                      <a:pt x="2336" y="687"/>
                    </a:cubicBezTo>
                    <a:cubicBezTo>
                      <a:pt x="2425" y="453"/>
                      <a:pt x="2469" y="230"/>
                      <a:pt x="2392" y="130"/>
                    </a:cubicBezTo>
                    <a:cubicBezTo>
                      <a:pt x="2326" y="46"/>
                      <a:pt x="2121" y="1"/>
                      <a:pt x="186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7" name="Google Shape;18367;p24"/>
              <p:cNvSpPr/>
              <p:nvPr/>
            </p:nvSpPr>
            <p:spPr>
              <a:xfrm>
                <a:off x="4638610" y="1749553"/>
                <a:ext cx="39632" cy="7257"/>
              </a:xfrm>
              <a:custGeom>
                <a:avLst/>
                <a:gdLst/>
                <a:ahLst/>
                <a:cxnLst/>
                <a:rect l="l" t="t" r="r" b="b"/>
                <a:pathLst>
                  <a:path w="1136" h="208" extrusionOk="0">
                    <a:moveTo>
                      <a:pt x="701" y="0"/>
                    </a:moveTo>
                    <a:cubicBezTo>
                      <a:pt x="664" y="0"/>
                      <a:pt x="627" y="3"/>
                      <a:pt x="591" y="7"/>
                    </a:cubicBezTo>
                    <a:lnTo>
                      <a:pt x="290" y="40"/>
                    </a:lnTo>
                    <a:cubicBezTo>
                      <a:pt x="201" y="52"/>
                      <a:pt x="134" y="85"/>
                      <a:pt x="35" y="85"/>
                    </a:cubicBezTo>
                    <a:lnTo>
                      <a:pt x="1" y="152"/>
                    </a:lnTo>
                    <a:cubicBezTo>
                      <a:pt x="101" y="141"/>
                      <a:pt x="201" y="129"/>
                      <a:pt x="301" y="107"/>
                    </a:cubicBezTo>
                    <a:cubicBezTo>
                      <a:pt x="401" y="96"/>
                      <a:pt x="502" y="74"/>
                      <a:pt x="591" y="52"/>
                    </a:cubicBezTo>
                    <a:cubicBezTo>
                      <a:pt x="645" y="40"/>
                      <a:pt x="701" y="31"/>
                      <a:pt x="754" y="31"/>
                    </a:cubicBezTo>
                    <a:cubicBezTo>
                      <a:pt x="797" y="31"/>
                      <a:pt x="840" y="37"/>
                      <a:pt x="880" y="52"/>
                    </a:cubicBezTo>
                    <a:cubicBezTo>
                      <a:pt x="924" y="63"/>
                      <a:pt x="969" y="85"/>
                      <a:pt x="1013" y="119"/>
                    </a:cubicBezTo>
                    <a:cubicBezTo>
                      <a:pt x="1046" y="152"/>
                      <a:pt x="1080" y="185"/>
                      <a:pt x="1135" y="208"/>
                    </a:cubicBezTo>
                    <a:cubicBezTo>
                      <a:pt x="1080" y="185"/>
                      <a:pt x="1058" y="141"/>
                      <a:pt x="1013" y="107"/>
                    </a:cubicBezTo>
                    <a:cubicBezTo>
                      <a:pt x="979" y="74"/>
                      <a:pt x="935" y="40"/>
                      <a:pt x="890" y="30"/>
                    </a:cubicBezTo>
                    <a:cubicBezTo>
                      <a:pt x="828" y="8"/>
                      <a:pt x="764" y="0"/>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8" name="Google Shape;18368;p24"/>
              <p:cNvSpPr/>
              <p:nvPr/>
            </p:nvSpPr>
            <p:spPr>
              <a:xfrm>
                <a:off x="4675103" y="1730783"/>
                <a:ext cx="30701" cy="9315"/>
              </a:xfrm>
              <a:custGeom>
                <a:avLst/>
                <a:gdLst/>
                <a:ahLst/>
                <a:cxnLst/>
                <a:rect l="l" t="t" r="r" b="b"/>
                <a:pathLst>
                  <a:path w="880" h="267" extrusionOk="0">
                    <a:moveTo>
                      <a:pt x="145" y="0"/>
                    </a:moveTo>
                    <a:cubicBezTo>
                      <a:pt x="111" y="0"/>
                      <a:pt x="101" y="0"/>
                      <a:pt x="56" y="22"/>
                    </a:cubicBezTo>
                    <a:lnTo>
                      <a:pt x="0" y="89"/>
                    </a:lnTo>
                    <a:cubicBezTo>
                      <a:pt x="22" y="78"/>
                      <a:pt x="111" y="67"/>
                      <a:pt x="145" y="67"/>
                    </a:cubicBezTo>
                    <a:lnTo>
                      <a:pt x="256" y="67"/>
                    </a:lnTo>
                    <a:cubicBezTo>
                      <a:pt x="323" y="78"/>
                      <a:pt x="401" y="89"/>
                      <a:pt x="467" y="101"/>
                    </a:cubicBezTo>
                    <a:cubicBezTo>
                      <a:pt x="612" y="133"/>
                      <a:pt x="756" y="190"/>
                      <a:pt x="879" y="267"/>
                    </a:cubicBezTo>
                    <a:cubicBezTo>
                      <a:pt x="756" y="178"/>
                      <a:pt x="623" y="111"/>
                      <a:pt x="479" y="67"/>
                    </a:cubicBezTo>
                    <a:cubicBezTo>
                      <a:pt x="412" y="44"/>
                      <a:pt x="334" y="22"/>
                      <a:pt x="256" y="12"/>
                    </a:cubicBezTo>
                    <a:cubicBezTo>
                      <a:pt x="223" y="12"/>
                      <a:pt x="190" y="0"/>
                      <a:pt x="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9" name="Google Shape;18369;p24"/>
              <p:cNvSpPr/>
              <p:nvPr/>
            </p:nvSpPr>
            <p:spPr>
              <a:xfrm>
                <a:off x="4692931" y="1723771"/>
                <a:ext cx="17514" cy="3698"/>
              </a:xfrm>
              <a:custGeom>
                <a:avLst/>
                <a:gdLst/>
                <a:ahLst/>
                <a:cxnLst/>
                <a:rect l="l" t="t" r="r" b="b"/>
                <a:pathLst>
                  <a:path w="502" h="106" extrusionOk="0">
                    <a:moveTo>
                      <a:pt x="35" y="1"/>
                    </a:moveTo>
                    <a:cubicBezTo>
                      <a:pt x="23" y="1"/>
                      <a:pt x="12" y="1"/>
                      <a:pt x="1" y="23"/>
                    </a:cubicBezTo>
                    <a:lnTo>
                      <a:pt x="79" y="45"/>
                    </a:lnTo>
                    <a:cubicBezTo>
                      <a:pt x="101" y="57"/>
                      <a:pt x="124" y="57"/>
                      <a:pt x="146" y="57"/>
                    </a:cubicBezTo>
                    <a:cubicBezTo>
                      <a:pt x="179" y="68"/>
                      <a:pt x="223" y="68"/>
                      <a:pt x="257" y="79"/>
                    </a:cubicBezTo>
                    <a:cubicBezTo>
                      <a:pt x="322" y="95"/>
                      <a:pt x="381" y="106"/>
                      <a:pt x="439" y="106"/>
                    </a:cubicBezTo>
                    <a:cubicBezTo>
                      <a:pt x="460" y="106"/>
                      <a:pt x="481" y="104"/>
                      <a:pt x="502" y="101"/>
                    </a:cubicBezTo>
                    <a:cubicBezTo>
                      <a:pt x="423" y="101"/>
                      <a:pt x="346" y="79"/>
                      <a:pt x="268" y="57"/>
                    </a:cubicBezTo>
                    <a:cubicBezTo>
                      <a:pt x="235" y="45"/>
                      <a:pt x="190" y="35"/>
                      <a:pt x="146" y="23"/>
                    </a:cubicBezTo>
                    <a:cubicBezTo>
                      <a:pt x="134" y="12"/>
                      <a:pt x="112" y="12"/>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0" name="Google Shape;18370;p24"/>
              <p:cNvSpPr/>
              <p:nvPr/>
            </p:nvSpPr>
            <p:spPr>
              <a:xfrm>
                <a:off x="4645587" y="1714106"/>
                <a:ext cx="30701" cy="34155"/>
              </a:xfrm>
              <a:custGeom>
                <a:avLst/>
                <a:gdLst/>
                <a:ahLst/>
                <a:cxnLst/>
                <a:rect l="l" t="t" r="r" b="b"/>
                <a:pathLst>
                  <a:path w="880" h="979" extrusionOk="0">
                    <a:moveTo>
                      <a:pt x="880" y="0"/>
                    </a:moveTo>
                    <a:cubicBezTo>
                      <a:pt x="724" y="144"/>
                      <a:pt x="601" y="312"/>
                      <a:pt x="480" y="467"/>
                    </a:cubicBezTo>
                    <a:cubicBezTo>
                      <a:pt x="346" y="634"/>
                      <a:pt x="168" y="856"/>
                      <a:pt x="1" y="979"/>
                    </a:cubicBezTo>
                    <a:lnTo>
                      <a:pt x="101" y="979"/>
                    </a:lnTo>
                    <a:cubicBezTo>
                      <a:pt x="268" y="834"/>
                      <a:pt x="391" y="668"/>
                      <a:pt x="513" y="490"/>
                    </a:cubicBezTo>
                    <a:cubicBezTo>
                      <a:pt x="624" y="322"/>
                      <a:pt x="735" y="144"/>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1" name="Google Shape;18371;p24"/>
              <p:cNvSpPr/>
              <p:nvPr/>
            </p:nvSpPr>
            <p:spPr>
              <a:xfrm>
                <a:off x="4682081" y="1718363"/>
                <a:ext cx="13222" cy="11652"/>
              </a:xfrm>
              <a:custGeom>
                <a:avLst/>
                <a:gdLst/>
                <a:ahLst/>
                <a:cxnLst/>
                <a:rect l="l" t="t" r="r" b="b"/>
                <a:pathLst>
                  <a:path w="379" h="334" extrusionOk="0">
                    <a:moveTo>
                      <a:pt x="379" y="0"/>
                    </a:moveTo>
                    <a:cubicBezTo>
                      <a:pt x="234" y="67"/>
                      <a:pt x="112" y="178"/>
                      <a:pt x="0" y="301"/>
                    </a:cubicBezTo>
                    <a:lnTo>
                      <a:pt x="45" y="334"/>
                    </a:lnTo>
                    <a:cubicBezTo>
                      <a:pt x="134" y="200"/>
                      <a:pt x="245" y="8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2" name="Google Shape;18372;p24"/>
              <p:cNvSpPr/>
              <p:nvPr/>
            </p:nvSpPr>
            <p:spPr>
              <a:xfrm>
                <a:off x="4168732" y="1598835"/>
                <a:ext cx="535104" cy="448235"/>
              </a:xfrm>
              <a:custGeom>
                <a:avLst/>
                <a:gdLst/>
                <a:ahLst/>
                <a:cxnLst/>
                <a:rect l="l" t="t" r="r" b="b"/>
                <a:pathLst>
                  <a:path w="15338" h="12848" extrusionOk="0">
                    <a:moveTo>
                      <a:pt x="14592" y="0"/>
                    </a:moveTo>
                    <a:cubicBezTo>
                      <a:pt x="14314" y="890"/>
                      <a:pt x="13980" y="1758"/>
                      <a:pt x="13569" y="2592"/>
                    </a:cubicBezTo>
                    <a:cubicBezTo>
                      <a:pt x="13357" y="3003"/>
                      <a:pt x="13124" y="3404"/>
                      <a:pt x="12868" y="3794"/>
                    </a:cubicBezTo>
                    <a:cubicBezTo>
                      <a:pt x="12702" y="4038"/>
                      <a:pt x="12546" y="4283"/>
                      <a:pt x="12379" y="4516"/>
                    </a:cubicBezTo>
                    <a:cubicBezTo>
                      <a:pt x="12312" y="4338"/>
                      <a:pt x="12257" y="4149"/>
                      <a:pt x="12235" y="3960"/>
                    </a:cubicBezTo>
                    <a:cubicBezTo>
                      <a:pt x="12190" y="3749"/>
                      <a:pt x="12179" y="3527"/>
                      <a:pt x="12156" y="3304"/>
                    </a:cubicBezTo>
                    <a:cubicBezTo>
                      <a:pt x="12134" y="3082"/>
                      <a:pt x="12123" y="2859"/>
                      <a:pt x="12079" y="2637"/>
                    </a:cubicBezTo>
                    <a:cubicBezTo>
                      <a:pt x="12045" y="2414"/>
                      <a:pt x="12001" y="2192"/>
                      <a:pt x="11912" y="1980"/>
                    </a:cubicBezTo>
                    <a:lnTo>
                      <a:pt x="11879" y="1992"/>
                    </a:lnTo>
                    <a:cubicBezTo>
                      <a:pt x="11968" y="2203"/>
                      <a:pt x="12012" y="2414"/>
                      <a:pt x="12034" y="2637"/>
                    </a:cubicBezTo>
                    <a:cubicBezTo>
                      <a:pt x="12067" y="2859"/>
                      <a:pt x="12090" y="3082"/>
                      <a:pt x="12101" y="3304"/>
                    </a:cubicBezTo>
                    <a:cubicBezTo>
                      <a:pt x="12112" y="3527"/>
                      <a:pt x="12134" y="3749"/>
                      <a:pt x="12168" y="3972"/>
                    </a:cubicBezTo>
                    <a:cubicBezTo>
                      <a:pt x="12201" y="4182"/>
                      <a:pt x="12245" y="4394"/>
                      <a:pt x="12324" y="4594"/>
                    </a:cubicBezTo>
                    <a:cubicBezTo>
                      <a:pt x="12245" y="4706"/>
                      <a:pt x="12168" y="4827"/>
                      <a:pt x="12079" y="4939"/>
                    </a:cubicBezTo>
                    <a:cubicBezTo>
                      <a:pt x="11545" y="5695"/>
                      <a:pt x="10977" y="6441"/>
                      <a:pt x="10310" y="7086"/>
                    </a:cubicBezTo>
                    <a:cubicBezTo>
                      <a:pt x="10299" y="7108"/>
                      <a:pt x="10277" y="7130"/>
                      <a:pt x="10255" y="7152"/>
                    </a:cubicBezTo>
                    <a:cubicBezTo>
                      <a:pt x="10255" y="6963"/>
                      <a:pt x="10243" y="6763"/>
                      <a:pt x="10221" y="6574"/>
                    </a:cubicBezTo>
                    <a:cubicBezTo>
                      <a:pt x="10188" y="6340"/>
                      <a:pt x="10110" y="6118"/>
                      <a:pt x="10043" y="5895"/>
                    </a:cubicBezTo>
                    <a:cubicBezTo>
                      <a:pt x="9910" y="5462"/>
                      <a:pt x="9765" y="5005"/>
                      <a:pt x="9554" y="4594"/>
                    </a:cubicBezTo>
                    <a:lnTo>
                      <a:pt x="9521" y="4617"/>
                    </a:lnTo>
                    <a:cubicBezTo>
                      <a:pt x="9732" y="5028"/>
                      <a:pt x="9854" y="5473"/>
                      <a:pt x="9988" y="5917"/>
                    </a:cubicBezTo>
                    <a:cubicBezTo>
                      <a:pt x="10055" y="6140"/>
                      <a:pt x="10121" y="6362"/>
                      <a:pt x="10144" y="6585"/>
                    </a:cubicBezTo>
                    <a:cubicBezTo>
                      <a:pt x="10166" y="6797"/>
                      <a:pt x="10166" y="7019"/>
                      <a:pt x="10166" y="7230"/>
                    </a:cubicBezTo>
                    <a:cubicBezTo>
                      <a:pt x="10043" y="7341"/>
                      <a:pt x="9921" y="7442"/>
                      <a:pt x="9798" y="7541"/>
                    </a:cubicBezTo>
                    <a:lnTo>
                      <a:pt x="9788" y="7553"/>
                    </a:lnTo>
                    <a:lnTo>
                      <a:pt x="9798" y="7553"/>
                    </a:lnTo>
                    <a:cubicBezTo>
                      <a:pt x="9699" y="7620"/>
                      <a:pt x="9610" y="7686"/>
                      <a:pt x="9509" y="7753"/>
                    </a:cubicBezTo>
                    <a:cubicBezTo>
                      <a:pt x="9420" y="7808"/>
                      <a:pt x="9321" y="7875"/>
                      <a:pt x="9220" y="7942"/>
                    </a:cubicBezTo>
                    <a:cubicBezTo>
                      <a:pt x="9031" y="8064"/>
                      <a:pt x="8831" y="8176"/>
                      <a:pt x="8631" y="8298"/>
                    </a:cubicBezTo>
                    <a:cubicBezTo>
                      <a:pt x="8530" y="8354"/>
                      <a:pt x="8419" y="8398"/>
                      <a:pt x="8320" y="8453"/>
                    </a:cubicBezTo>
                    <a:cubicBezTo>
                      <a:pt x="8219" y="8498"/>
                      <a:pt x="8119" y="8554"/>
                      <a:pt x="8019" y="8576"/>
                    </a:cubicBezTo>
                    <a:cubicBezTo>
                      <a:pt x="7685" y="8520"/>
                      <a:pt x="7352" y="8476"/>
                      <a:pt x="7007" y="8476"/>
                    </a:cubicBezTo>
                    <a:cubicBezTo>
                      <a:pt x="6959" y="8472"/>
                      <a:pt x="6909" y="8471"/>
                      <a:pt x="6859" y="8471"/>
                    </a:cubicBezTo>
                    <a:cubicBezTo>
                      <a:pt x="6737" y="8471"/>
                      <a:pt x="6614" y="8479"/>
                      <a:pt x="6496" y="8487"/>
                    </a:cubicBezTo>
                    <a:cubicBezTo>
                      <a:pt x="6318" y="8509"/>
                      <a:pt x="6150" y="8532"/>
                      <a:pt x="5984" y="8554"/>
                    </a:cubicBezTo>
                    <a:cubicBezTo>
                      <a:pt x="5684" y="8603"/>
                      <a:pt x="5375" y="8644"/>
                      <a:pt x="5073" y="8644"/>
                    </a:cubicBezTo>
                    <a:cubicBezTo>
                      <a:pt x="5039" y="8644"/>
                      <a:pt x="5005" y="8644"/>
                      <a:pt x="4971" y="8643"/>
                    </a:cubicBezTo>
                    <a:cubicBezTo>
                      <a:pt x="4805" y="8631"/>
                      <a:pt x="4638" y="8609"/>
                      <a:pt x="4516" y="8542"/>
                    </a:cubicBezTo>
                    <a:cubicBezTo>
                      <a:pt x="4437" y="8498"/>
                      <a:pt x="4371" y="8453"/>
                      <a:pt x="4304" y="8398"/>
                    </a:cubicBezTo>
                    <a:lnTo>
                      <a:pt x="4204" y="8331"/>
                    </a:lnTo>
                    <a:lnTo>
                      <a:pt x="4171" y="8298"/>
                    </a:lnTo>
                    <a:cubicBezTo>
                      <a:pt x="4382" y="8186"/>
                      <a:pt x="4571" y="8064"/>
                      <a:pt x="4738" y="7909"/>
                    </a:cubicBezTo>
                    <a:cubicBezTo>
                      <a:pt x="4838" y="7820"/>
                      <a:pt x="4927" y="7719"/>
                      <a:pt x="5005" y="7608"/>
                    </a:cubicBezTo>
                    <a:cubicBezTo>
                      <a:pt x="5072" y="7519"/>
                      <a:pt x="5127" y="7419"/>
                      <a:pt x="5183" y="7308"/>
                    </a:cubicBezTo>
                    <a:cubicBezTo>
                      <a:pt x="5450" y="7063"/>
                      <a:pt x="5739" y="6829"/>
                      <a:pt x="6051" y="6652"/>
                    </a:cubicBezTo>
                    <a:cubicBezTo>
                      <a:pt x="6217" y="6552"/>
                      <a:pt x="6407" y="6474"/>
                      <a:pt x="6595" y="6418"/>
                    </a:cubicBezTo>
                    <a:cubicBezTo>
                      <a:pt x="6785" y="6352"/>
                      <a:pt x="6973" y="6307"/>
                      <a:pt x="7151" y="6229"/>
                    </a:cubicBezTo>
                    <a:lnTo>
                      <a:pt x="7141" y="6196"/>
                    </a:lnTo>
                    <a:cubicBezTo>
                      <a:pt x="6963" y="6263"/>
                      <a:pt x="6773" y="6318"/>
                      <a:pt x="6573" y="6374"/>
                    </a:cubicBezTo>
                    <a:cubicBezTo>
                      <a:pt x="6384" y="6429"/>
                      <a:pt x="6195" y="6496"/>
                      <a:pt x="6028" y="6596"/>
                    </a:cubicBezTo>
                    <a:cubicBezTo>
                      <a:pt x="5750" y="6752"/>
                      <a:pt x="5495" y="6941"/>
                      <a:pt x="5261" y="7141"/>
                    </a:cubicBezTo>
                    <a:cubicBezTo>
                      <a:pt x="5350" y="6952"/>
                      <a:pt x="5428" y="6763"/>
                      <a:pt x="5517" y="6574"/>
                    </a:cubicBezTo>
                    <a:cubicBezTo>
                      <a:pt x="5616" y="6352"/>
                      <a:pt x="5739" y="6129"/>
                      <a:pt x="5861" y="5907"/>
                    </a:cubicBezTo>
                    <a:cubicBezTo>
                      <a:pt x="6095" y="5450"/>
                      <a:pt x="6318" y="4995"/>
                      <a:pt x="6551" y="4538"/>
                    </a:cubicBezTo>
                    <a:cubicBezTo>
                      <a:pt x="6673" y="4316"/>
                      <a:pt x="6795" y="4093"/>
                      <a:pt x="6940" y="3883"/>
                    </a:cubicBezTo>
                    <a:cubicBezTo>
                      <a:pt x="7085" y="3682"/>
                      <a:pt x="7230" y="3471"/>
                      <a:pt x="7385" y="3270"/>
                    </a:cubicBezTo>
                    <a:lnTo>
                      <a:pt x="7341" y="3237"/>
                    </a:lnTo>
                    <a:cubicBezTo>
                      <a:pt x="7185" y="3438"/>
                      <a:pt x="7040" y="3649"/>
                      <a:pt x="6896" y="3860"/>
                    </a:cubicBezTo>
                    <a:cubicBezTo>
                      <a:pt x="6751" y="4061"/>
                      <a:pt x="6617" y="4283"/>
                      <a:pt x="6496" y="4505"/>
                    </a:cubicBezTo>
                    <a:cubicBezTo>
                      <a:pt x="6251" y="4961"/>
                      <a:pt x="6028" y="5417"/>
                      <a:pt x="5784" y="5862"/>
                    </a:cubicBezTo>
                    <a:cubicBezTo>
                      <a:pt x="5661" y="6085"/>
                      <a:pt x="5539" y="6307"/>
                      <a:pt x="5428" y="6540"/>
                    </a:cubicBezTo>
                    <a:cubicBezTo>
                      <a:pt x="5383" y="6629"/>
                      <a:pt x="5339" y="6730"/>
                      <a:pt x="5305" y="6819"/>
                    </a:cubicBezTo>
                    <a:cubicBezTo>
                      <a:pt x="5228" y="6674"/>
                      <a:pt x="5183" y="6518"/>
                      <a:pt x="5161" y="6362"/>
                    </a:cubicBezTo>
                    <a:cubicBezTo>
                      <a:pt x="5127" y="6174"/>
                      <a:pt x="5127" y="5984"/>
                      <a:pt x="5127" y="5784"/>
                    </a:cubicBezTo>
                    <a:cubicBezTo>
                      <a:pt x="5116" y="5595"/>
                      <a:pt x="5116" y="5395"/>
                      <a:pt x="5094" y="5195"/>
                    </a:cubicBezTo>
                    <a:cubicBezTo>
                      <a:pt x="5060" y="5005"/>
                      <a:pt x="5016" y="4805"/>
                      <a:pt x="4916" y="4639"/>
                    </a:cubicBezTo>
                    <a:lnTo>
                      <a:pt x="4894" y="4650"/>
                    </a:lnTo>
                    <a:cubicBezTo>
                      <a:pt x="4983" y="4817"/>
                      <a:pt x="5027" y="5017"/>
                      <a:pt x="5050" y="5206"/>
                    </a:cubicBezTo>
                    <a:cubicBezTo>
                      <a:pt x="5072" y="5395"/>
                      <a:pt x="5072" y="5595"/>
                      <a:pt x="5072" y="5784"/>
                    </a:cubicBezTo>
                    <a:cubicBezTo>
                      <a:pt x="5072" y="5984"/>
                      <a:pt x="5072" y="6174"/>
                      <a:pt x="5094" y="6374"/>
                    </a:cubicBezTo>
                    <a:cubicBezTo>
                      <a:pt x="5127" y="6563"/>
                      <a:pt x="5172" y="6741"/>
                      <a:pt x="5261" y="6908"/>
                    </a:cubicBezTo>
                    <a:cubicBezTo>
                      <a:pt x="5216" y="7019"/>
                      <a:pt x="5161" y="7130"/>
                      <a:pt x="5105" y="7230"/>
                    </a:cubicBezTo>
                    <a:cubicBezTo>
                      <a:pt x="5094" y="7252"/>
                      <a:pt x="5083" y="7286"/>
                      <a:pt x="5072" y="7308"/>
                    </a:cubicBezTo>
                    <a:lnTo>
                      <a:pt x="5060" y="7308"/>
                    </a:lnTo>
                    <a:cubicBezTo>
                      <a:pt x="5016" y="7397"/>
                      <a:pt x="4971" y="7475"/>
                      <a:pt x="4916" y="7553"/>
                    </a:cubicBezTo>
                    <a:cubicBezTo>
                      <a:pt x="4849" y="7653"/>
                      <a:pt x="4760" y="7742"/>
                      <a:pt x="4672" y="7830"/>
                    </a:cubicBezTo>
                    <a:cubicBezTo>
                      <a:pt x="4482" y="7998"/>
                      <a:pt x="4026" y="8242"/>
                      <a:pt x="4026" y="8242"/>
                    </a:cubicBezTo>
                    <a:lnTo>
                      <a:pt x="3637" y="8631"/>
                    </a:lnTo>
                    <a:lnTo>
                      <a:pt x="3626" y="8631"/>
                    </a:lnTo>
                    <a:lnTo>
                      <a:pt x="3626" y="8643"/>
                    </a:lnTo>
                    <a:cubicBezTo>
                      <a:pt x="3359" y="9009"/>
                      <a:pt x="3081" y="9377"/>
                      <a:pt x="2791" y="9733"/>
                    </a:cubicBezTo>
                    <a:cubicBezTo>
                      <a:pt x="2502" y="10089"/>
                      <a:pt x="2213" y="10433"/>
                      <a:pt x="1879" y="10744"/>
                    </a:cubicBezTo>
                    <a:cubicBezTo>
                      <a:pt x="1780" y="10833"/>
                      <a:pt x="1679" y="10922"/>
                      <a:pt x="1568" y="11011"/>
                    </a:cubicBezTo>
                    <a:lnTo>
                      <a:pt x="1679" y="9877"/>
                    </a:lnTo>
                    <a:lnTo>
                      <a:pt x="1746" y="9210"/>
                    </a:lnTo>
                    <a:cubicBezTo>
                      <a:pt x="1768" y="8987"/>
                      <a:pt x="1768" y="8765"/>
                      <a:pt x="1691" y="8542"/>
                    </a:cubicBezTo>
                    <a:lnTo>
                      <a:pt x="1669" y="8554"/>
                    </a:lnTo>
                    <a:cubicBezTo>
                      <a:pt x="1724" y="8765"/>
                      <a:pt x="1724" y="8987"/>
                      <a:pt x="1691" y="9210"/>
                    </a:cubicBezTo>
                    <a:cubicBezTo>
                      <a:pt x="1669" y="9432"/>
                      <a:pt x="1635" y="9644"/>
                      <a:pt x="1612" y="9866"/>
                    </a:cubicBezTo>
                    <a:lnTo>
                      <a:pt x="1435" y="11134"/>
                    </a:lnTo>
                    <a:lnTo>
                      <a:pt x="1368" y="11201"/>
                    </a:lnTo>
                    <a:cubicBezTo>
                      <a:pt x="1201" y="11367"/>
                      <a:pt x="1046" y="11535"/>
                      <a:pt x="890" y="11701"/>
                    </a:cubicBezTo>
                    <a:cubicBezTo>
                      <a:pt x="579" y="12046"/>
                      <a:pt x="278" y="12391"/>
                      <a:pt x="0" y="12758"/>
                    </a:cubicBezTo>
                    <a:lnTo>
                      <a:pt x="144" y="12847"/>
                    </a:lnTo>
                    <a:cubicBezTo>
                      <a:pt x="423" y="12480"/>
                      <a:pt x="700" y="12146"/>
                      <a:pt x="1012" y="11812"/>
                    </a:cubicBezTo>
                    <a:cubicBezTo>
                      <a:pt x="1157" y="11646"/>
                      <a:pt x="1313" y="11479"/>
                      <a:pt x="1479" y="11312"/>
                    </a:cubicBezTo>
                    <a:cubicBezTo>
                      <a:pt x="1646" y="11156"/>
                      <a:pt x="1813" y="11011"/>
                      <a:pt x="1991" y="10856"/>
                    </a:cubicBezTo>
                    <a:cubicBezTo>
                      <a:pt x="2213" y="10645"/>
                      <a:pt x="2425" y="10411"/>
                      <a:pt x="2625" y="10166"/>
                    </a:cubicBezTo>
                    <a:lnTo>
                      <a:pt x="2692" y="10166"/>
                    </a:lnTo>
                    <a:cubicBezTo>
                      <a:pt x="2736" y="10155"/>
                      <a:pt x="2781" y="10133"/>
                      <a:pt x="2825" y="10122"/>
                    </a:cubicBezTo>
                    <a:cubicBezTo>
                      <a:pt x="2903" y="10077"/>
                      <a:pt x="2992" y="10055"/>
                      <a:pt x="3070" y="10055"/>
                    </a:cubicBezTo>
                    <a:cubicBezTo>
                      <a:pt x="3159" y="10044"/>
                      <a:pt x="3248" y="10044"/>
                      <a:pt x="3348" y="10044"/>
                    </a:cubicBezTo>
                    <a:lnTo>
                      <a:pt x="3614" y="10044"/>
                    </a:lnTo>
                    <a:lnTo>
                      <a:pt x="4160" y="10055"/>
                    </a:lnTo>
                    <a:cubicBezTo>
                      <a:pt x="4338" y="10066"/>
                      <a:pt x="4516" y="10077"/>
                      <a:pt x="4682" y="10144"/>
                    </a:cubicBezTo>
                    <a:lnTo>
                      <a:pt x="4694" y="10111"/>
                    </a:lnTo>
                    <a:cubicBezTo>
                      <a:pt x="4526" y="10033"/>
                      <a:pt x="4338" y="10022"/>
                      <a:pt x="4160" y="10010"/>
                    </a:cubicBezTo>
                    <a:lnTo>
                      <a:pt x="3614" y="10000"/>
                    </a:lnTo>
                    <a:lnTo>
                      <a:pt x="3348" y="9988"/>
                    </a:lnTo>
                    <a:cubicBezTo>
                      <a:pt x="3298" y="9983"/>
                      <a:pt x="3251" y="9980"/>
                      <a:pt x="3205" y="9980"/>
                    </a:cubicBezTo>
                    <a:cubicBezTo>
                      <a:pt x="3159" y="9980"/>
                      <a:pt x="3114" y="9983"/>
                      <a:pt x="3070" y="9988"/>
                    </a:cubicBezTo>
                    <a:cubicBezTo>
                      <a:pt x="3025" y="9988"/>
                      <a:pt x="2981" y="9988"/>
                      <a:pt x="2925" y="10010"/>
                    </a:cubicBezTo>
                    <a:cubicBezTo>
                      <a:pt x="2880" y="10022"/>
                      <a:pt x="2836" y="10033"/>
                      <a:pt x="2803" y="10055"/>
                    </a:cubicBezTo>
                    <a:cubicBezTo>
                      <a:pt x="2769" y="10066"/>
                      <a:pt x="2736" y="10077"/>
                      <a:pt x="2702" y="10077"/>
                    </a:cubicBezTo>
                    <a:cubicBezTo>
                      <a:pt x="2769" y="10000"/>
                      <a:pt x="2847" y="9911"/>
                      <a:pt x="2914" y="9822"/>
                    </a:cubicBezTo>
                    <a:cubicBezTo>
                      <a:pt x="3203" y="9466"/>
                      <a:pt x="3470" y="9098"/>
                      <a:pt x="3737" y="8732"/>
                    </a:cubicBezTo>
                    <a:lnTo>
                      <a:pt x="4071" y="8398"/>
                    </a:lnTo>
                    <a:cubicBezTo>
                      <a:pt x="4082" y="8409"/>
                      <a:pt x="4104" y="8420"/>
                      <a:pt x="4115" y="8431"/>
                    </a:cubicBezTo>
                    <a:cubicBezTo>
                      <a:pt x="4148" y="8465"/>
                      <a:pt x="4182" y="8487"/>
                      <a:pt x="4227" y="8520"/>
                    </a:cubicBezTo>
                    <a:cubicBezTo>
                      <a:pt x="4293" y="8565"/>
                      <a:pt x="4371" y="8609"/>
                      <a:pt x="4437" y="8654"/>
                    </a:cubicBezTo>
                    <a:cubicBezTo>
                      <a:pt x="4615" y="8754"/>
                      <a:pt x="4793" y="8765"/>
                      <a:pt x="4971" y="8776"/>
                    </a:cubicBezTo>
                    <a:cubicBezTo>
                      <a:pt x="5001" y="8777"/>
                      <a:pt x="5030" y="8778"/>
                      <a:pt x="5060" y="8778"/>
                    </a:cubicBezTo>
                    <a:cubicBezTo>
                      <a:pt x="5375" y="8778"/>
                      <a:pt x="5689" y="8728"/>
                      <a:pt x="5995" y="8687"/>
                    </a:cubicBezTo>
                    <a:cubicBezTo>
                      <a:pt x="6173" y="8665"/>
                      <a:pt x="6340" y="8631"/>
                      <a:pt x="6506" y="8621"/>
                    </a:cubicBezTo>
                    <a:cubicBezTo>
                      <a:pt x="6662" y="8598"/>
                      <a:pt x="6818" y="8598"/>
                      <a:pt x="6973" y="8598"/>
                    </a:cubicBezTo>
                    <a:cubicBezTo>
                      <a:pt x="7163" y="8698"/>
                      <a:pt x="7352" y="8799"/>
                      <a:pt x="7529" y="8910"/>
                    </a:cubicBezTo>
                    <a:cubicBezTo>
                      <a:pt x="7719" y="9021"/>
                      <a:pt x="7885" y="9177"/>
                      <a:pt x="8063" y="9321"/>
                    </a:cubicBezTo>
                    <a:cubicBezTo>
                      <a:pt x="8152" y="9388"/>
                      <a:pt x="8241" y="9444"/>
                      <a:pt x="8330" y="9521"/>
                    </a:cubicBezTo>
                    <a:cubicBezTo>
                      <a:pt x="8419" y="9588"/>
                      <a:pt x="8508" y="9666"/>
                      <a:pt x="8587" y="9733"/>
                    </a:cubicBezTo>
                    <a:cubicBezTo>
                      <a:pt x="8764" y="9877"/>
                      <a:pt x="8931" y="10033"/>
                      <a:pt x="9131" y="10144"/>
                    </a:cubicBezTo>
                    <a:lnTo>
                      <a:pt x="9143" y="10111"/>
                    </a:lnTo>
                    <a:cubicBezTo>
                      <a:pt x="8965" y="10000"/>
                      <a:pt x="8797" y="9844"/>
                      <a:pt x="8619" y="9688"/>
                    </a:cubicBezTo>
                    <a:cubicBezTo>
                      <a:pt x="8542" y="9622"/>
                      <a:pt x="8453" y="9543"/>
                      <a:pt x="8375" y="9466"/>
                    </a:cubicBezTo>
                    <a:cubicBezTo>
                      <a:pt x="8286" y="9399"/>
                      <a:pt x="8186" y="9332"/>
                      <a:pt x="8108" y="9266"/>
                    </a:cubicBezTo>
                    <a:cubicBezTo>
                      <a:pt x="7930" y="9121"/>
                      <a:pt x="7763" y="8965"/>
                      <a:pt x="7574" y="8843"/>
                    </a:cubicBezTo>
                    <a:cubicBezTo>
                      <a:pt x="7440" y="8754"/>
                      <a:pt x="7319" y="8676"/>
                      <a:pt x="7185" y="8609"/>
                    </a:cubicBezTo>
                    <a:lnTo>
                      <a:pt x="7185" y="8609"/>
                    </a:lnTo>
                    <a:cubicBezTo>
                      <a:pt x="7463" y="8621"/>
                      <a:pt x="7741" y="8654"/>
                      <a:pt x="8008" y="8710"/>
                    </a:cubicBezTo>
                    <a:lnTo>
                      <a:pt x="8030" y="8710"/>
                    </a:lnTo>
                    <a:lnTo>
                      <a:pt x="8041" y="8698"/>
                    </a:lnTo>
                    <a:cubicBezTo>
                      <a:pt x="8108" y="8687"/>
                      <a:pt x="8152" y="8665"/>
                      <a:pt x="8208" y="8643"/>
                    </a:cubicBezTo>
                    <a:cubicBezTo>
                      <a:pt x="8264" y="8609"/>
                      <a:pt x="8320" y="8587"/>
                      <a:pt x="8375" y="8565"/>
                    </a:cubicBezTo>
                    <a:cubicBezTo>
                      <a:pt x="8475" y="8509"/>
                      <a:pt x="8587" y="8453"/>
                      <a:pt x="8686" y="8398"/>
                    </a:cubicBezTo>
                    <a:lnTo>
                      <a:pt x="9287" y="8031"/>
                    </a:lnTo>
                    <a:cubicBezTo>
                      <a:pt x="9376" y="7964"/>
                      <a:pt x="9476" y="7909"/>
                      <a:pt x="9576" y="7842"/>
                    </a:cubicBezTo>
                    <a:cubicBezTo>
                      <a:pt x="9676" y="7775"/>
                      <a:pt x="9765" y="7709"/>
                      <a:pt x="9865" y="7630"/>
                    </a:cubicBezTo>
                    <a:lnTo>
                      <a:pt x="9877" y="7620"/>
                    </a:lnTo>
                    <a:cubicBezTo>
                      <a:pt x="9966" y="7586"/>
                      <a:pt x="10065" y="7575"/>
                      <a:pt x="10166" y="7575"/>
                    </a:cubicBezTo>
                    <a:cubicBezTo>
                      <a:pt x="10288" y="7575"/>
                      <a:pt x="10399" y="7586"/>
                      <a:pt x="10522" y="7597"/>
                    </a:cubicBezTo>
                    <a:cubicBezTo>
                      <a:pt x="10766" y="7620"/>
                      <a:pt x="11011" y="7630"/>
                      <a:pt x="11244" y="7664"/>
                    </a:cubicBezTo>
                    <a:lnTo>
                      <a:pt x="11612" y="7697"/>
                    </a:lnTo>
                    <a:cubicBezTo>
                      <a:pt x="11723" y="7719"/>
                      <a:pt x="11845" y="7742"/>
                      <a:pt x="11956" y="7775"/>
                    </a:cubicBezTo>
                    <a:cubicBezTo>
                      <a:pt x="12190" y="7842"/>
                      <a:pt x="12413" y="7931"/>
                      <a:pt x="12623" y="8042"/>
                    </a:cubicBezTo>
                    <a:lnTo>
                      <a:pt x="12635" y="8020"/>
                    </a:lnTo>
                    <a:cubicBezTo>
                      <a:pt x="12423" y="7909"/>
                      <a:pt x="12201" y="7808"/>
                      <a:pt x="11968" y="7731"/>
                    </a:cubicBezTo>
                    <a:cubicBezTo>
                      <a:pt x="11856" y="7697"/>
                      <a:pt x="11734" y="7675"/>
                      <a:pt x="11612" y="7653"/>
                    </a:cubicBezTo>
                    <a:cubicBezTo>
                      <a:pt x="11501" y="7630"/>
                      <a:pt x="11378" y="7620"/>
                      <a:pt x="11256" y="7597"/>
                    </a:cubicBezTo>
                    <a:cubicBezTo>
                      <a:pt x="11011" y="7564"/>
                      <a:pt x="10777" y="7541"/>
                      <a:pt x="10532" y="7519"/>
                    </a:cubicBezTo>
                    <a:cubicBezTo>
                      <a:pt x="10411" y="7508"/>
                      <a:pt x="10288" y="7486"/>
                      <a:pt x="10166" y="7486"/>
                    </a:cubicBezTo>
                    <a:lnTo>
                      <a:pt x="10032" y="7486"/>
                    </a:lnTo>
                    <a:cubicBezTo>
                      <a:pt x="10154" y="7386"/>
                      <a:pt x="10277" y="7274"/>
                      <a:pt x="10388" y="7163"/>
                    </a:cubicBezTo>
                    <a:cubicBezTo>
                      <a:pt x="10944" y="6607"/>
                      <a:pt x="11434" y="5984"/>
                      <a:pt x="11901" y="5339"/>
                    </a:cubicBezTo>
                    <a:cubicBezTo>
                      <a:pt x="12156" y="5161"/>
                      <a:pt x="12457" y="5028"/>
                      <a:pt x="12746" y="4884"/>
                    </a:cubicBezTo>
                    <a:cubicBezTo>
                      <a:pt x="13035" y="4750"/>
                      <a:pt x="13325" y="4572"/>
                      <a:pt x="13591" y="4394"/>
                    </a:cubicBezTo>
                    <a:cubicBezTo>
                      <a:pt x="14148" y="4049"/>
                      <a:pt x="14726" y="3749"/>
                      <a:pt x="15337" y="3515"/>
                    </a:cubicBezTo>
                    <a:lnTo>
                      <a:pt x="15315" y="3471"/>
                    </a:lnTo>
                    <a:cubicBezTo>
                      <a:pt x="14704" y="3705"/>
                      <a:pt x="14114" y="3994"/>
                      <a:pt x="13558" y="4338"/>
                    </a:cubicBezTo>
                    <a:cubicBezTo>
                      <a:pt x="13280" y="4516"/>
                      <a:pt x="13013" y="4683"/>
                      <a:pt x="12712" y="4827"/>
                    </a:cubicBezTo>
                    <a:cubicBezTo>
                      <a:pt x="12479" y="4939"/>
                      <a:pt x="12245" y="5039"/>
                      <a:pt x="12012" y="5173"/>
                    </a:cubicBezTo>
                    <a:cubicBezTo>
                      <a:pt x="12057" y="5117"/>
                      <a:pt x="12101" y="5050"/>
                      <a:pt x="12146" y="4995"/>
                    </a:cubicBezTo>
                    <a:cubicBezTo>
                      <a:pt x="12413" y="4605"/>
                      <a:pt x="12679" y="4227"/>
                      <a:pt x="12935" y="3838"/>
                    </a:cubicBezTo>
                    <a:cubicBezTo>
                      <a:pt x="13191" y="3448"/>
                      <a:pt x="13424" y="3037"/>
                      <a:pt x="13624" y="2615"/>
                    </a:cubicBezTo>
                    <a:cubicBezTo>
                      <a:pt x="14036" y="1780"/>
                      <a:pt x="14370" y="902"/>
                      <a:pt x="14637" y="12"/>
                    </a:cubicBezTo>
                    <a:lnTo>
                      <a:pt x="14592"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73" name="Google Shape;18373;p24"/>
            <p:cNvGrpSpPr/>
            <p:nvPr/>
          </p:nvGrpSpPr>
          <p:grpSpPr>
            <a:xfrm rot="-1841752" flipH="1">
              <a:off x="3053663" y="4302129"/>
              <a:ext cx="1290897" cy="1085120"/>
              <a:chOff x="4168732" y="1578984"/>
              <a:chExt cx="556852" cy="468086"/>
            </a:xfrm>
          </p:grpSpPr>
          <p:sp>
            <p:nvSpPr>
              <p:cNvPr id="18374" name="Google Shape;18374;p24"/>
              <p:cNvSpPr/>
              <p:nvPr/>
            </p:nvSpPr>
            <p:spPr>
              <a:xfrm>
                <a:off x="4624270" y="1578984"/>
                <a:ext cx="88510" cy="100232"/>
              </a:xfrm>
              <a:custGeom>
                <a:avLst/>
                <a:gdLst/>
                <a:ahLst/>
                <a:cxnLst/>
                <a:rect l="l" t="t" r="r" b="b"/>
                <a:pathLst>
                  <a:path w="2537" h="2873" extrusionOk="0">
                    <a:moveTo>
                      <a:pt x="1467" y="0"/>
                    </a:moveTo>
                    <a:cubicBezTo>
                      <a:pt x="1275" y="0"/>
                      <a:pt x="631" y="347"/>
                      <a:pt x="323" y="826"/>
                    </a:cubicBezTo>
                    <a:cubicBezTo>
                      <a:pt x="1" y="1315"/>
                      <a:pt x="1" y="1926"/>
                      <a:pt x="179" y="2294"/>
                    </a:cubicBezTo>
                    <a:cubicBezTo>
                      <a:pt x="345" y="2660"/>
                      <a:pt x="679" y="2872"/>
                      <a:pt x="679" y="2872"/>
                    </a:cubicBezTo>
                    <a:cubicBezTo>
                      <a:pt x="679" y="2872"/>
                      <a:pt x="1091" y="2594"/>
                      <a:pt x="1246" y="2527"/>
                    </a:cubicBezTo>
                    <a:cubicBezTo>
                      <a:pt x="1390" y="2472"/>
                      <a:pt x="1969" y="2393"/>
                      <a:pt x="2225" y="2227"/>
                    </a:cubicBezTo>
                    <a:cubicBezTo>
                      <a:pt x="2480" y="2071"/>
                      <a:pt x="2536" y="1682"/>
                      <a:pt x="2503" y="1449"/>
                    </a:cubicBezTo>
                    <a:cubicBezTo>
                      <a:pt x="2458" y="1215"/>
                      <a:pt x="1991" y="503"/>
                      <a:pt x="1902" y="381"/>
                    </a:cubicBezTo>
                    <a:cubicBezTo>
                      <a:pt x="1813" y="270"/>
                      <a:pt x="1647" y="25"/>
                      <a:pt x="1491" y="3"/>
                    </a:cubicBezTo>
                    <a:cubicBezTo>
                      <a:pt x="1484" y="1"/>
                      <a:pt x="1476" y="0"/>
                      <a:pt x="1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5" name="Google Shape;18375;p24"/>
              <p:cNvSpPr/>
              <p:nvPr/>
            </p:nvSpPr>
            <p:spPr>
              <a:xfrm>
                <a:off x="4624654" y="1578984"/>
                <a:ext cx="61332" cy="73927"/>
              </a:xfrm>
              <a:custGeom>
                <a:avLst/>
                <a:gdLst/>
                <a:ahLst/>
                <a:cxnLst/>
                <a:rect l="l" t="t" r="r" b="b"/>
                <a:pathLst>
                  <a:path w="1758" h="2119" extrusionOk="0">
                    <a:moveTo>
                      <a:pt x="1456" y="0"/>
                    </a:moveTo>
                    <a:cubicBezTo>
                      <a:pt x="1264" y="0"/>
                      <a:pt x="620" y="347"/>
                      <a:pt x="312" y="826"/>
                    </a:cubicBezTo>
                    <a:cubicBezTo>
                      <a:pt x="45" y="1226"/>
                      <a:pt x="0" y="1704"/>
                      <a:pt x="89" y="2071"/>
                    </a:cubicBezTo>
                    <a:cubicBezTo>
                      <a:pt x="181" y="2099"/>
                      <a:pt x="281" y="2119"/>
                      <a:pt x="382" y="2119"/>
                    </a:cubicBezTo>
                    <a:cubicBezTo>
                      <a:pt x="403" y="2119"/>
                      <a:pt x="424" y="2118"/>
                      <a:pt x="445" y="2116"/>
                    </a:cubicBezTo>
                    <a:cubicBezTo>
                      <a:pt x="746" y="2094"/>
                      <a:pt x="1013" y="1949"/>
                      <a:pt x="1224" y="1738"/>
                    </a:cubicBezTo>
                    <a:cubicBezTo>
                      <a:pt x="1424" y="1538"/>
                      <a:pt x="1580" y="1281"/>
                      <a:pt x="1658" y="1014"/>
                    </a:cubicBezTo>
                    <a:cubicBezTo>
                      <a:pt x="1747" y="737"/>
                      <a:pt x="1758" y="448"/>
                      <a:pt x="1713" y="158"/>
                    </a:cubicBezTo>
                    <a:cubicBezTo>
                      <a:pt x="1636" y="80"/>
                      <a:pt x="1557" y="13"/>
                      <a:pt x="1480" y="3"/>
                    </a:cubicBezTo>
                    <a:cubicBezTo>
                      <a:pt x="1473" y="1"/>
                      <a:pt x="1465" y="0"/>
                      <a:pt x="1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6" name="Google Shape;18376;p24"/>
              <p:cNvSpPr/>
              <p:nvPr/>
            </p:nvSpPr>
            <p:spPr>
              <a:xfrm>
                <a:off x="4663066" y="1592625"/>
                <a:ext cx="9350" cy="29515"/>
              </a:xfrm>
              <a:custGeom>
                <a:avLst/>
                <a:gdLst/>
                <a:ahLst/>
                <a:cxnLst/>
                <a:rect l="l" t="t" r="r" b="b"/>
                <a:pathLst>
                  <a:path w="268" h="846" extrusionOk="0">
                    <a:moveTo>
                      <a:pt x="1" y="1"/>
                    </a:moveTo>
                    <a:cubicBezTo>
                      <a:pt x="68" y="134"/>
                      <a:pt x="123" y="279"/>
                      <a:pt x="157" y="412"/>
                    </a:cubicBezTo>
                    <a:cubicBezTo>
                      <a:pt x="179" y="490"/>
                      <a:pt x="189" y="557"/>
                      <a:pt x="201" y="635"/>
                    </a:cubicBezTo>
                    <a:cubicBezTo>
                      <a:pt x="212" y="702"/>
                      <a:pt x="223" y="768"/>
                      <a:pt x="201" y="835"/>
                    </a:cubicBezTo>
                    <a:lnTo>
                      <a:pt x="256" y="846"/>
                    </a:lnTo>
                    <a:cubicBezTo>
                      <a:pt x="268" y="768"/>
                      <a:pt x="256" y="690"/>
                      <a:pt x="246" y="623"/>
                    </a:cubicBezTo>
                    <a:cubicBezTo>
                      <a:pt x="223" y="546"/>
                      <a:pt x="201" y="479"/>
                      <a:pt x="179" y="412"/>
                    </a:cubicBezTo>
                    <a:cubicBezTo>
                      <a:pt x="134" y="267"/>
                      <a:pt x="78" y="1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7" name="Google Shape;18377;p24"/>
              <p:cNvSpPr/>
              <p:nvPr/>
            </p:nvSpPr>
            <p:spPr>
              <a:xfrm>
                <a:off x="4674300" y="1603127"/>
                <a:ext cx="21770" cy="11652"/>
              </a:xfrm>
              <a:custGeom>
                <a:avLst/>
                <a:gdLst/>
                <a:ahLst/>
                <a:cxnLst/>
                <a:rect l="l" t="t" r="r" b="b"/>
                <a:pathLst>
                  <a:path w="624" h="334" extrusionOk="0">
                    <a:moveTo>
                      <a:pt x="624" y="0"/>
                    </a:moveTo>
                    <a:lnTo>
                      <a:pt x="624" y="0"/>
                    </a:lnTo>
                    <a:cubicBezTo>
                      <a:pt x="391" y="67"/>
                      <a:pt x="213" y="122"/>
                      <a:pt x="1" y="233"/>
                    </a:cubicBezTo>
                    <a:lnTo>
                      <a:pt x="1" y="334"/>
                    </a:lnTo>
                    <a:cubicBezTo>
                      <a:pt x="201" y="200"/>
                      <a:pt x="401" y="89"/>
                      <a:pt x="6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8" name="Google Shape;18378;p24"/>
              <p:cNvSpPr/>
              <p:nvPr/>
            </p:nvSpPr>
            <p:spPr>
              <a:xfrm>
                <a:off x="4661531" y="1628735"/>
                <a:ext cx="36492" cy="20584"/>
              </a:xfrm>
              <a:custGeom>
                <a:avLst/>
                <a:gdLst/>
                <a:ahLst/>
                <a:cxnLst/>
                <a:rect l="l" t="t" r="r" b="b"/>
                <a:pathLst>
                  <a:path w="1046" h="590" extrusionOk="0">
                    <a:moveTo>
                      <a:pt x="1046" y="0"/>
                    </a:moveTo>
                    <a:cubicBezTo>
                      <a:pt x="668" y="45"/>
                      <a:pt x="322" y="167"/>
                      <a:pt x="23" y="434"/>
                    </a:cubicBezTo>
                    <a:lnTo>
                      <a:pt x="0" y="589"/>
                    </a:lnTo>
                    <a:cubicBezTo>
                      <a:pt x="267" y="322"/>
                      <a:pt x="668" y="67"/>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9" name="Google Shape;18379;p24"/>
              <p:cNvSpPr/>
              <p:nvPr/>
            </p:nvSpPr>
            <p:spPr>
              <a:xfrm>
                <a:off x="4643668" y="1628316"/>
                <a:ext cx="14374" cy="33422"/>
              </a:xfrm>
              <a:custGeom>
                <a:avLst/>
                <a:gdLst/>
                <a:ahLst/>
                <a:cxnLst/>
                <a:rect l="l" t="t" r="r" b="b"/>
                <a:pathLst>
                  <a:path w="412" h="958" extrusionOk="0">
                    <a:moveTo>
                      <a:pt x="1" y="1"/>
                    </a:moveTo>
                    <a:cubicBezTo>
                      <a:pt x="223" y="268"/>
                      <a:pt x="345" y="613"/>
                      <a:pt x="323" y="957"/>
                    </a:cubicBezTo>
                    <a:lnTo>
                      <a:pt x="412" y="868"/>
                    </a:lnTo>
                    <a:cubicBezTo>
                      <a:pt x="401" y="512"/>
                      <a:pt x="245" y="2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0" name="Google Shape;18380;p24"/>
              <p:cNvSpPr/>
              <p:nvPr/>
            </p:nvSpPr>
            <p:spPr>
              <a:xfrm>
                <a:off x="4550935" y="1641783"/>
                <a:ext cx="67542" cy="87986"/>
              </a:xfrm>
              <a:custGeom>
                <a:avLst/>
                <a:gdLst/>
                <a:ahLst/>
                <a:cxnLst/>
                <a:rect l="l" t="t" r="r" b="b"/>
                <a:pathLst>
                  <a:path w="1936" h="2522" extrusionOk="0">
                    <a:moveTo>
                      <a:pt x="1143" y="0"/>
                    </a:moveTo>
                    <a:cubicBezTo>
                      <a:pt x="1129" y="0"/>
                      <a:pt x="1115" y="2"/>
                      <a:pt x="1102" y="4"/>
                    </a:cubicBezTo>
                    <a:cubicBezTo>
                      <a:pt x="734" y="71"/>
                      <a:pt x="423" y="571"/>
                      <a:pt x="279" y="828"/>
                    </a:cubicBezTo>
                    <a:cubicBezTo>
                      <a:pt x="0" y="1295"/>
                      <a:pt x="0" y="1829"/>
                      <a:pt x="368" y="2207"/>
                    </a:cubicBezTo>
                    <a:cubicBezTo>
                      <a:pt x="649" y="2488"/>
                      <a:pt x="991" y="2521"/>
                      <a:pt x="1133" y="2521"/>
                    </a:cubicBezTo>
                    <a:cubicBezTo>
                      <a:pt x="1176" y="2521"/>
                      <a:pt x="1201" y="2518"/>
                      <a:pt x="1201" y="2518"/>
                    </a:cubicBezTo>
                    <a:cubicBezTo>
                      <a:pt x="1208" y="2518"/>
                      <a:pt x="1216" y="2519"/>
                      <a:pt x="1225" y="2519"/>
                    </a:cubicBezTo>
                    <a:cubicBezTo>
                      <a:pt x="1277" y="2519"/>
                      <a:pt x="1376" y="2503"/>
                      <a:pt x="1602" y="2296"/>
                    </a:cubicBezTo>
                    <a:cubicBezTo>
                      <a:pt x="1880" y="2039"/>
                      <a:pt x="1935" y="1594"/>
                      <a:pt x="1891" y="1261"/>
                    </a:cubicBezTo>
                    <a:cubicBezTo>
                      <a:pt x="1838" y="929"/>
                      <a:pt x="1496" y="0"/>
                      <a:pt x="114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1" name="Google Shape;18381;p24"/>
              <p:cNvSpPr/>
              <p:nvPr/>
            </p:nvSpPr>
            <p:spPr>
              <a:xfrm>
                <a:off x="4551319" y="1641678"/>
                <a:ext cx="50482" cy="70787"/>
              </a:xfrm>
              <a:custGeom>
                <a:avLst/>
                <a:gdLst/>
                <a:ahLst/>
                <a:cxnLst/>
                <a:rect l="l" t="t" r="r" b="b"/>
                <a:pathLst>
                  <a:path w="1447" h="2029" extrusionOk="0">
                    <a:moveTo>
                      <a:pt x="1139" y="1"/>
                    </a:moveTo>
                    <a:cubicBezTo>
                      <a:pt x="1123" y="1"/>
                      <a:pt x="1107" y="3"/>
                      <a:pt x="1091" y="7"/>
                    </a:cubicBezTo>
                    <a:cubicBezTo>
                      <a:pt x="723" y="74"/>
                      <a:pt x="412" y="574"/>
                      <a:pt x="268" y="831"/>
                    </a:cubicBezTo>
                    <a:cubicBezTo>
                      <a:pt x="34" y="1231"/>
                      <a:pt x="1" y="1676"/>
                      <a:pt x="212" y="2020"/>
                    </a:cubicBezTo>
                    <a:cubicBezTo>
                      <a:pt x="245" y="2026"/>
                      <a:pt x="278" y="2029"/>
                      <a:pt x="312" y="2029"/>
                    </a:cubicBezTo>
                    <a:cubicBezTo>
                      <a:pt x="345" y="2029"/>
                      <a:pt x="378" y="2026"/>
                      <a:pt x="412" y="2020"/>
                    </a:cubicBezTo>
                    <a:cubicBezTo>
                      <a:pt x="668" y="1965"/>
                      <a:pt x="868" y="1775"/>
                      <a:pt x="957" y="1531"/>
                    </a:cubicBezTo>
                    <a:cubicBezTo>
                      <a:pt x="1002" y="1420"/>
                      <a:pt x="1024" y="1286"/>
                      <a:pt x="1046" y="1164"/>
                    </a:cubicBezTo>
                    <a:cubicBezTo>
                      <a:pt x="1079" y="1031"/>
                      <a:pt x="1124" y="897"/>
                      <a:pt x="1180" y="774"/>
                    </a:cubicBezTo>
                    <a:cubicBezTo>
                      <a:pt x="1257" y="586"/>
                      <a:pt x="1368" y="408"/>
                      <a:pt x="1447" y="218"/>
                    </a:cubicBezTo>
                    <a:cubicBezTo>
                      <a:pt x="1350" y="93"/>
                      <a:pt x="1245" y="1"/>
                      <a:pt x="113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2" name="Google Shape;18382;p24"/>
              <p:cNvSpPr/>
              <p:nvPr/>
            </p:nvSpPr>
            <p:spPr>
              <a:xfrm>
                <a:off x="4568763" y="1669868"/>
                <a:ext cx="19851" cy="17862"/>
              </a:xfrm>
              <a:custGeom>
                <a:avLst/>
                <a:gdLst/>
                <a:ahLst/>
                <a:cxnLst/>
                <a:rect l="l" t="t" r="r" b="b"/>
                <a:pathLst>
                  <a:path w="569" h="512" extrusionOk="0">
                    <a:moveTo>
                      <a:pt x="1" y="0"/>
                    </a:moveTo>
                    <a:cubicBezTo>
                      <a:pt x="112" y="67"/>
                      <a:pt x="212" y="144"/>
                      <a:pt x="312" y="223"/>
                    </a:cubicBezTo>
                    <a:cubicBezTo>
                      <a:pt x="401" y="312"/>
                      <a:pt x="490" y="401"/>
                      <a:pt x="557" y="512"/>
                    </a:cubicBezTo>
                    <a:lnTo>
                      <a:pt x="568" y="401"/>
                    </a:lnTo>
                    <a:cubicBezTo>
                      <a:pt x="490" y="300"/>
                      <a:pt x="435" y="267"/>
                      <a:pt x="334" y="200"/>
                    </a:cubicBezTo>
                    <a:cubicBezTo>
                      <a:pt x="235" y="122"/>
                      <a:pt x="112" y="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3" name="Google Shape;18383;p24"/>
              <p:cNvSpPr/>
              <p:nvPr/>
            </p:nvSpPr>
            <p:spPr>
              <a:xfrm>
                <a:off x="4591685" y="1684975"/>
                <a:ext cx="23305" cy="38481"/>
              </a:xfrm>
              <a:custGeom>
                <a:avLst/>
                <a:gdLst/>
                <a:ahLst/>
                <a:cxnLst/>
                <a:rect l="l" t="t" r="r" b="b"/>
                <a:pathLst>
                  <a:path w="668" h="1103" extrusionOk="0">
                    <a:moveTo>
                      <a:pt x="656" y="1"/>
                    </a:moveTo>
                    <a:cubicBezTo>
                      <a:pt x="656" y="223"/>
                      <a:pt x="589" y="435"/>
                      <a:pt x="456" y="601"/>
                    </a:cubicBezTo>
                    <a:cubicBezTo>
                      <a:pt x="401" y="690"/>
                      <a:pt x="322" y="768"/>
                      <a:pt x="245" y="835"/>
                    </a:cubicBezTo>
                    <a:cubicBezTo>
                      <a:pt x="167" y="913"/>
                      <a:pt x="89" y="979"/>
                      <a:pt x="0" y="1046"/>
                    </a:cubicBezTo>
                    <a:lnTo>
                      <a:pt x="56" y="1102"/>
                    </a:lnTo>
                    <a:cubicBezTo>
                      <a:pt x="134" y="1035"/>
                      <a:pt x="211" y="957"/>
                      <a:pt x="290" y="880"/>
                    </a:cubicBezTo>
                    <a:cubicBezTo>
                      <a:pt x="356" y="801"/>
                      <a:pt x="434" y="712"/>
                      <a:pt x="490" y="623"/>
                    </a:cubicBezTo>
                    <a:cubicBezTo>
                      <a:pt x="612" y="445"/>
                      <a:pt x="668" y="223"/>
                      <a:pt x="6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4" name="Google Shape;18384;p24"/>
              <p:cNvSpPr/>
              <p:nvPr/>
            </p:nvSpPr>
            <p:spPr>
              <a:xfrm>
                <a:off x="4568414" y="1710199"/>
                <a:ext cx="25642" cy="18665"/>
              </a:xfrm>
              <a:custGeom>
                <a:avLst/>
                <a:gdLst/>
                <a:ahLst/>
                <a:cxnLst/>
                <a:rect l="l" t="t" r="r" b="b"/>
                <a:pathLst>
                  <a:path w="735" h="535" extrusionOk="0">
                    <a:moveTo>
                      <a:pt x="0" y="1"/>
                    </a:moveTo>
                    <a:lnTo>
                      <a:pt x="0" y="1"/>
                    </a:lnTo>
                    <a:cubicBezTo>
                      <a:pt x="278" y="112"/>
                      <a:pt x="522" y="301"/>
                      <a:pt x="690" y="535"/>
                    </a:cubicBezTo>
                    <a:lnTo>
                      <a:pt x="734" y="501"/>
                    </a:lnTo>
                    <a:cubicBezTo>
                      <a:pt x="545" y="268"/>
                      <a:pt x="289"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5" name="Google Shape;18385;p24"/>
              <p:cNvSpPr/>
              <p:nvPr/>
            </p:nvSpPr>
            <p:spPr>
              <a:xfrm>
                <a:off x="4574206" y="1690417"/>
                <a:ext cx="17897" cy="17095"/>
              </a:xfrm>
              <a:custGeom>
                <a:avLst/>
                <a:gdLst/>
                <a:ahLst/>
                <a:cxnLst/>
                <a:rect l="l" t="t" r="r" b="b"/>
                <a:pathLst>
                  <a:path w="513" h="490" extrusionOk="0">
                    <a:moveTo>
                      <a:pt x="0" y="0"/>
                    </a:moveTo>
                    <a:lnTo>
                      <a:pt x="0" y="0"/>
                    </a:lnTo>
                    <a:cubicBezTo>
                      <a:pt x="79" y="79"/>
                      <a:pt x="178" y="145"/>
                      <a:pt x="267" y="223"/>
                    </a:cubicBezTo>
                    <a:cubicBezTo>
                      <a:pt x="356" y="289"/>
                      <a:pt x="435" y="378"/>
                      <a:pt x="457" y="490"/>
                    </a:cubicBezTo>
                    <a:lnTo>
                      <a:pt x="512" y="467"/>
                    </a:lnTo>
                    <a:cubicBezTo>
                      <a:pt x="501" y="412"/>
                      <a:pt x="468" y="356"/>
                      <a:pt x="423" y="312"/>
                    </a:cubicBezTo>
                    <a:cubicBezTo>
                      <a:pt x="379" y="267"/>
                      <a:pt x="334" y="234"/>
                      <a:pt x="290" y="200"/>
                    </a:cubicBezTo>
                    <a:cubicBezTo>
                      <a:pt x="190" y="134"/>
                      <a:pt x="89" y="7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6" name="Google Shape;18386;p24"/>
              <p:cNvSpPr/>
              <p:nvPr/>
            </p:nvSpPr>
            <p:spPr>
              <a:xfrm>
                <a:off x="4585475" y="1655878"/>
                <a:ext cx="14792" cy="20235"/>
              </a:xfrm>
              <a:custGeom>
                <a:avLst/>
                <a:gdLst/>
                <a:ahLst/>
                <a:cxnLst/>
                <a:rect l="l" t="t" r="r" b="b"/>
                <a:pathLst>
                  <a:path w="424" h="580" extrusionOk="0">
                    <a:moveTo>
                      <a:pt x="423" y="1"/>
                    </a:moveTo>
                    <a:cubicBezTo>
                      <a:pt x="201" y="90"/>
                      <a:pt x="33" y="268"/>
                      <a:pt x="0" y="512"/>
                    </a:cubicBezTo>
                    <a:lnTo>
                      <a:pt x="33" y="579"/>
                    </a:lnTo>
                    <a:cubicBezTo>
                      <a:pt x="45" y="357"/>
                      <a:pt x="201" y="101"/>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7" name="Google Shape;18387;p24"/>
              <p:cNvSpPr/>
              <p:nvPr/>
            </p:nvSpPr>
            <p:spPr>
              <a:xfrm>
                <a:off x="4589731" y="1676846"/>
                <a:ext cx="19432" cy="22537"/>
              </a:xfrm>
              <a:custGeom>
                <a:avLst/>
                <a:gdLst/>
                <a:ahLst/>
                <a:cxnLst/>
                <a:rect l="l" t="t" r="r" b="b"/>
                <a:pathLst>
                  <a:path w="557" h="646" extrusionOk="0">
                    <a:moveTo>
                      <a:pt x="556" y="0"/>
                    </a:moveTo>
                    <a:cubicBezTo>
                      <a:pt x="323" y="134"/>
                      <a:pt x="123" y="345"/>
                      <a:pt x="0" y="589"/>
                    </a:cubicBezTo>
                    <a:lnTo>
                      <a:pt x="34" y="646"/>
                    </a:lnTo>
                    <a:cubicBezTo>
                      <a:pt x="145" y="401"/>
                      <a:pt x="334" y="156"/>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8" name="Google Shape;18388;p24"/>
              <p:cNvSpPr/>
              <p:nvPr/>
            </p:nvSpPr>
            <p:spPr>
              <a:xfrm>
                <a:off x="4480286" y="1734656"/>
                <a:ext cx="63670" cy="75741"/>
              </a:xfrm>
              <a:custGeom>
                <a:avLst/>
                <a:gdLst/>
                <a:ahLst/>
                <a:cxnLst/>
                <a:rect l="l" t="t" r="r" b="b"/>
                <a:pathLst>
                  <a:path w="1825" h="2171" extrusionOk="0">
                    <a:moveTo>
                      <a:pt x="547" y="0"/>
                    </a:moveTo>
                    <a:cubicBezTo>
                      <a:pt x="477" y="0"/>
                      <a:pt x="415" y="15"/>
                      <a:pt x="368" y="45"/>
                    </a:cubicBezTo>
                    <a:cubicBezTo>
                      <a:pt x="101" y="212"/>
                      <a:pt x="23" y="434"/>
                      <a:pt x="12" y="668"/>
                    </a:cubicBezTo>
                    <a:cubicBezTo>
                      <a:pt x="1" y="890"/>
                      <a:pt x="134" y="1824"/>
                      <a:pt x="502" y="2047"/>
                    </a:cubicBezTo>
                    <a:cubicBezTo>
                      <a:pt x="661" y="2144"/>
                      <a:pt x="800" y="2171"/>
                      <a:pt x="906" y="2171"/>
                    </a:cubicBezTo>
                    <a:cubicBezTo>
                      <a:pt x="1043" y="2171"/>
                      <a:pt x="1125" y="2125"/>
                      <a:pt x="1125" y="2125"/>
                    </a:cubicBezTo>
                    <a:cubicBezTo>
                      <a:pt x="1125" y="2125"/>
                      <a:pt x="1236" y="2091"/>
                      <a:pt x="1380" y="1980"/>
                    </a:cubicBezTo>
                    <a:cubicBezTo>
                      <a:pt x="1536" y="1858"/>
                      <a:pt x="1825" y="1413"/>
                      <a:pt x="1625" y="835"/>
                    </a:cubicBezTo>
                    <a:cubicBezTo>
                      <a:pt x="1468" y="345"/>
                      <a:pt x="896" y="0"/>
                      <a:pt x="5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9" name="Google Shape;18389;p24"/>
              <p:cNvSpPr/>
              <p:nvPr/>
            </p:nvSpPr>
            <p:spPr>
              <a:xfrm>
                <a:off x="4484193" y="1734656"/>
                <a:ext cx="56657" cy="56378"/>
              </a:xfrm>
              <a:custGeom>
                <a:avLst/>
                <a:gdLst/>
                <a:ahLst/>
                <a:cxnLst/>
                <a:rect l="l" t="t" r="r" b="b"/>
                <a:pathLst>
                  <a:path w="1624" h="1616" extrusionOk="0">
                    <a:moveTo>
                      <a:pt x="435" y="0"/>
                    </a:moveTo>
                    <a:cubicBezTo>
                      <a:pt x="365" y="0"/>
                      <a:pt x="303" y="15"/>
                      <a:pt x="256" y="45"/>
                    </a:cubicBezTo>
                    <a:cubicBezTo>
                      <a:pt x="134" y="123"/>
                      <a:pt x="56" y="200"/>
                      <a:pt x="0" y="289"/>
                    </a:cubicBezTo>
                    <a:cubicBezTo>
                      <a:pt x="45" y="401"/>
                      <a:pt x="101" y="523"/>
                      <a:pt x="156" y="623"/>
                    </a:cubicBezTo>
                    <a:cubicBezTo>
                      <a:pt x="256" y="846"/>
                      <a:pt x="378" y="1057"/>
                      <a:pt x="545" y="1224"/>
                    </a:cubicBezTo>
                    <a:cubicBezTo>
                      <a:pt x="755" y="1452"/>
                      <a:pt x="1055" y="1616"/>
                      <a:pt x="1360" y="1616"/>
                    </a:cubicBezTo>
                    <a:cubicBezTo>
                      <a:pt x="1411" y="1616"/>
                      <a:pt x="1462" y="1611"/>
                      <a:pt x="1513" y="1602"/>
                    </a:cubicBezTo>
                    <a:cubicBezTo>
                      <a:pt x="1591" y="1402"/>
                      <a:pt x="1624" y="1135"/>
                      <a:pt x="1513" y="835"/>
                    </a:cubicBezTo>
                    <a:cubicBezTo>
                      <a:pt x="1356" y="345"/>
                      <a:pt x="784" y="0"/>
                      <a:pt x="4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0" name="Google Shape;18390;p24"/>
              <p:cNvSpPr/>
              <p:nvPr/>
            </p:nvSpPr>
            <p:spPr>
              <a:xfrm>
                <a:off x="4509418" y="1747843"/>
                <a:ext cx="11269" cy="33806"/>
              </a:xfrm>
              <a:custGeom>
                <a:avLst/>
                <a:gdLst/>
                <a:ahLst/>
                <a:cxnLst/>
                <a:rect l="l" t="t" r="r" b="b"/>
                <a:pathLst>
                  <a:path w="323" h="969" extrusionOk="0">
                    <a:moveTo>
                      <a:pt x="312" y="0"/>
                    </a:moveTo>
                    <a:cubicBezTo>
                      <a:pt x="312" y="178"/>
                      <a:pt x="245" y="334"/>
                      <a:pt x="178" y="479"/>
                    </a:cubicBezTo>
                    <a:cubicBezTo>
                      <a:pt x="112" y="635"/>
                      <a:pt x="45" y="734"/>
                      <a:pt x="0" y="912"/>
                    </a:cubicBezTo>
                    <a:lnTo>
                      <a:pt x="67" y="968"/>
                    </a:lnTo>
                    <a:cubicBezTo>
                      <a:pt x="89" y="813"/>
                      <a:pt x="156" y="657"/>
                      <a:pt x="211" y="501"/>
                    </a:cubicBezTo>
                    <a:cubicBezTo>
                      <a:pt x="267" y="346"/>
                      <a:pt x="323" y="178"/>
                      <a:pt x="3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1" name="Google Shape;18391;p24"/>
              <p:cNvSpPr/>
              <p:nvPr/>
            </p:nvSpPr>
            <p:spPr>
              <a:xfrm>
                <a:off x="4490787" y="1788209"/>
                <a:ext cx="27561" cy="17862"/>
              </a:xfrm>
              <a:custGeom>
                <a:avLst/>
                <a:gdLst/>
                <a:ahLst/>
                <a:cxnLst/>
                <a:rect l="l" t="t" r="r" b="b"/>
                <a:pathLst>
                  <a:path w="790" h="512" extrusionOk="0">
                    <a:moveTo>
                      <a:pt x="1" y="0"/>
                    </a:moveTo>
                    <a:lnTo>
                      <a:pt x="1" y="0"/>
                    </a:lnTo>
                    <a:cubicBezTo>
                      <a:pt x="67" y="145"/>
                      <a:pt x="179" y="267"/>
                      <a:pt x="312" y="345"/>
                    </a:cubicBezTo>
                    <a:cubicBezTo>
                      <a:pt x="445" y="423"/>
                      <a:pt x="634" y="489"/>
                      <a:pt x="790" y="512"/>
                    </a:cubicBezTo>
                    <a:lnTo>
                      <a:pt x="757" y="445"/>
                    </a:lnTo>
                    <a:cubicBezTo>
                      <a:pt x="612" y="434"/>
                      <a:pt x="456" y="390"/>
                      <a:pt x="323" y="323"/>
                    </a:cubicBezTo>
                    <a:cubicBezTo>
                      <a:pt x="189" y="245"/>
                      <a:pt x="67" y="1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2" name="Google Shape;18392;p24"/>
              <p:cNvSpPr/>
              <p:nvPr/>
            </p:nvSpPr>
            <p:spPr>
              <a:xfrm>
                <a:off x="4516779" y="1761799"/>
                <a:ext cx="13990" cy="39632"/>
              </a:xfrm>
              <a:custGeom>
                <a:avLst/>
                <a:gdLst/>
                <a:ahLst/>
                <a:cxnLst/>
                <a:rect l="l" t="t" r="r" b="b"/>
                <a:pathLst>
                  <a:path w="401" h="1136" extrusionOk="0">
                    <a:moveTo>
                      <a:pt x="378" y="1"/>
                    </a:moveTo>
                    <a:cubicBezTo>
                      <a:pt x="390" y="101"/>
                      <a:pt x="368" y="201"/>
                      <a:pt x="334" y="302"/>
                    </a:cubicBezTo>
                    <a:lnTo>
                      <a:pt x="267" y="601"/>
                    </a:lnTo>
                    <a:cubicBezTo>
                      <a:pt x="257" y="702"/>
                      <a:pt x="234" y="802"/>
                      <a:pt x="190" y="891"/>
                    </a:cubicBezTo>
                    <a:cubicBezTo>
                      <a:pt x="168" y="935"/>
                      <a:pt x="145" y="980"/>
                      <a:pt x="112" y="1013"/>
                    </a:cubicBezTo>
                    <a:cubicBezTo>
                      <a:pt x="82" y="1043"/>
                      <a:pt x="43" y="1082"/>
                      <a:pt x="11" y="1082"/>
                    </a:cubicBezTo>
                    <a:cubicBezTo>
                      <a:pt x="7" y="1082"/>
                      <a:pt x="4" y="1081"/>
                      <a:pt x="0" y="1080"/>
                    </a:cubicBezTo>
                    <a:lnTo>
                      <a:pt x="0" y="1135"/>
                    </a:lnTo>
                    <a:cubicBezTo>
                      <a:pt x="34" y="1135"/>
                      <a:pt x="67" y="1125"/>
                      <a:pt x="89" y="1102"/>
                    </a:cubicBezTo>
                    <a:lnTo>
                      <a:pt x="145" y="1046"/>
                    </a:lnTo>
                    <a:cubicBezTo>
                      <a:pt x="178" y="1002"/>
                      <a:pt x="201" y="957"/>
                      <a:pt x="223" y="902"/>
                    </a:cubicBezTo>
                    <a:cubicBezTo>
                      <a:pt x="267" y="813"/>
                      <a:pt x="279" y="702"/>
                      <a:pt x="301" y="601"/>
                    </a:cubicBezTo>
                    <a:cubicBezTo>
                      <a:pt x="312" y="502"/>
                      <a:pt x="323" y="401"/>
                      <a:pt x="356" y="302"/>
                    </a:cubicBezTo>
                    <a:cubicBezTo>
                      <a:pt x="378" y="201"/>
                      <a:pt x="401" y="101"/>
                      <a:pt x="3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3" name="Google Shape;18393;p24"/>
              <p:cNvSpPr/>
              <p:nvPr/>
            </p:nvSpPr>
            <p:spPr>
              <a:xfrm>
                <a:off x="4491555" y="1776940"/>
                <a:ext cx="23340" cy="17514"/>
              </a:xfrm>
              <a:custGeom>
                <a:avLst/>
                <a:gdLst/>
                <a:ahLst/>
                <a:cxnLst/>
                <a:rect l="l" t="t" r="r" b="b"/>
                <a:pathLst>
                  <a:path w="669" h="502" extrusionOk="0">
                    <a:moveTo>
                      <a:pt x="1" y="1"/>
                    </a:moveTo>
                    <a:lnTo>
                      <a:pt x="1" y="1"/>
                    </a:lnTo>
                    <a:cubicBezTo>
                      <a:pt x="123" y="56"/>
                      <a:pt x="246" y="112"/>
                      <a:pt x="357" y="190"/>
                    </a:cubicBezTo>
                    <a:cubicBezTo>
                      <a:pt x="456" y="256"/>
                      <a:pt x="590" y="390"/>
                      <a:pt x="657" y="501"/>
                    </a:cubicBezTo>
                    <a:lnTo>
                      <a:pt x="668" y="424"/>
                    </a:lnTo>
                    <a:cubicBezTo>
                      <a:pt x="590" y="312"/>
                      <a:pt x="479" y="234"/>
                      <a:pt x="367" y="167"/>
                    </a:cubicBezTo>
                    <a:cubicBezTo>
                      <a:pt x="246" y="101"/>
                      <a:pt x="123" y="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4" name="Google Shape;18394;p24"/>
              <p:cNvSpPr/>
              <p:nvPr/>
            </p:nvSpPr>
            <p:spPr>
              <a:xfrm>
                <a:off x="4486147" y="1746273"/>
                <a:ext cx="23689" cy="26828"/>
              </a:xfrm>
              <a:custGeom>
                <a:avLst/>
                <a:gdLst/>
                <a:ahLst/>
                <a:cxnLst/>
                <a:rect l="l" t="t" r="r" b="b"/>
                <a:pathLst>
                  <a:path w="679" h="769" extrusionOk="0">
                    <a:moveTo>
                      <a:pt x="678" y="1"/>
                    </a:moveTo>
                    <a:lnTo>
                      <a:pt x="678" y="1"/>
                    </a:lnTo>
                    <a:cubicBezTo>
                      <a:pt x="534" y="124"/>
                      <a:pt x="456" y="324"/>
                      <a:pt x="478" y="513"/>
                    </a:cubicBezTo>
                    <a:cubicBezTo>
                      <a:pt x="433" y="480"/>
                      <a:pt x="389" y="446"/>
                      <a:pt x="344" y="424"/>
                    </a:cubicBezTo>
                    <a:cubicBezTo>
                      <a:pt x="233" y="357"/>
                      <a:pt x="122" y="312"/>
                      <a:pt x="0" y="268"/>
                    </a:cubicBezTo>
                    <a:lnTo>
                      <a:pt x="0" y="268"/>
                    </a:lnTo>
                    <a:cubicBezTo>
                      <a:pt x="111" y="324"/>
                      <a:pt x="223" y="379"/>
                      <a:pt x="322" y="457"/>
                    </a:cubicBezTo>
                    <a:cubicBezTo>
                      <a:pt x="378" y="490"/>
                      <a:pt x="423" y="535"/>
                      <a:pt x="467" y="579"/>
                    </a:cubicBezTo>
                    <a:cubicBezTo>
                      <a:pt x="489" y="601"/>
                      <a:pt x="500" y="624"/>
                      <a:pt x="512" y="646"/>
                    </a:cubicBezTo>
                    <a:cubicBezTo>
                      <a:pt x="534" y="668"/>
                      <a:pt x="567" y="735"/>
                      <a:pt x="589" y="769"/>
                    </a:cubicBezTo>
                    <a:lnTo>
                      <a:pt x="589" y="713"/>
                    </a:lnTo>
                    <a:cubicBezTo>
                      <a:pt x="578" y="690"/>
                      <a:pt x="556" y="613"/>
                      <a:pt x="534" y="591"/>
                    </a:cubicBezTo>
                    <a:cubicBezTo>
                      <a:pt x="524" y="560"/>
                      <a:pt x="532" y="557"/>
                      <a:pt x="517" y="541"/>
                    </a:cubicBezTo>
                    <a:lnTo>
                      <a:pt x="517" y="541"/>
                    </a:lnTo>
                    <a:lnTo>
                      <a:pt x="534" y="546"/>
                    </a:lnTo>
                    <a:cubicBezTo>
                      <a:pt x="478" y="368"/>
                      <a:pt x="545" y="134"/>
                      <a:pt x="6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5" name="Google Shape;18395;p24"/>
              <p:cNvSpPr/>
              <p:nvPr/>
            </p:nvSpPr>
            <p:spPr>
              <a:xfrm>
                <a:off x="4377470" y="1793652"/>
                <a:ext cx="69496" cy="61297"/>
              </a:xfrm>
              <a:custGeom>
                <a:avLst/>
                <a:gdLst/>
                <a:ahLst/>
                <a:cxnLst/>
                <a:rect l="l" t="t" r="r" b="b"/>
                <a:pathLst>
                  <a:path w="1992" h="1757" extrusionOk="0">
                    <a:moveTo>
                      <a:pt x="1341" y="1"/>
                    </a:moveTo>
                    <a:cubicBezTo>
                      <a:pt x="1118" y="1"/>
                      <a:pt x="866" y="106"/>
                      <a:pt x="668" y="234"/>
                    </a:cubicBezTo>
                    <a:cubicBezTo>
                      <a:pt x="335" y="445"/>
                      <a:pt x="101" y="745"/>
                      <a:pt x="56" y="890"/>
                    </a:cubicBezTo>
                    <a:cubicBezTo>
                      <a:pt x="23" y="1023"/>
                      <a:pt x="1" y="1068"/>
                      <a:pt x="1" y="1068"/>
                    </a:cubicBezTo>
                    <a:lnTo>
                      <a:pt x="101" y="1012"/>
                    </a:lnTo>
                    <a:cubicBezTo>
                      <a:pt x="101" y="1012"/>
                      <a:pt x="201" y="1290"/>
                      <a:pt x="312" y="1479"/>
                    </a:cubicBezTo>
                    <a:cubicBezTo>
                      <a:pt x="384" y="1595"/>
                      <a:pt x="540" y="1757"/>
                      <a:pt x="768" y="1757"/>
                    </a:cubicBezTo>
                    <a:cubicBezTo>
                      <a:pt x="892" y="1757"/>
                      <a:pt x="1037" y="1709"/>
                      <a:pt x="1202" y="1579"/>
                    </a:cubicBezTo>
                    <a:cubicBezTo>
                      <a:pt x="1669" y="1213"/>
                      <a:pt x="1991" y="578"/>
                      <a:pt x="1758" y="212"/>
                    </a:cubicBezTo>
                    <a:cubicBezTo>
                      <a:pt x="1658" y="60"/>
                      <a:pt x="1508" y="1"/>
                      <a:pt x="13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6" name="Google Shape;18396;p24"/>
              <p:cNvSpPr/>
              <p:nvPr/>
            </p:nvSpPr>
            <p:spPr>
              <a:xfrm>
                <a:off x="4386401" y="1793652"/>
                <a:ext cx="55890" cy="23793"/>
              </a:xfrm>
              <a:custGeom>
                <a:avLst/>
                <a:gdLst/>
                <a:ahLst/>
                <a:cxnLst/>
                <a:rect l="l" t="t" r="r" b="b"/>
                <a:pathLst>
                  <a:path w="1602" h="682" extrusionOk="0">
                    <a:moveTo>
                      <a:pt x="1085" y="1"/>
                    </a:moveTo>
                    <a:cubicBezTo>
                      <a:pt x="862" y="1"/>
                      <a:pt x="610" y="106"/>
                      <a:pt x="412" y="234"/>
                    </a:cubicBezTo>
                    <a:cubicBezTo>
                      <a:pt x="245" y="333"/>
                      <a:pt x="101" y="467"/>
                      <a:pt x="0" y="590"/>
                    </a:cubicBezTo>
                    <a:cubicBezTo>
                      <a:pt x="23" y="612"/>
                      <a:pt x="45" y="634"/>
                      <a:pt x="67" y="645"/>
                    </a:cubicBezTo>
                    <a:cubicBezTo>
                      <a:pt x="121" y="670"/>
                      <a:pt x="178" y="681"/>
                      <a:pt x="235" y="681"/>
                    </a:cubicBezTo>
                    <a:cubicBezTo>
                      <a:pt x="356" y="681"/>
                      <a:pt x="477" y="631"/>
                      <a:pt x="568" y="556"/>
                    </a:cubicBezTo>
                    <a:cubicBezTo>
                      <a:pt x="601" y="523"/>
                      <a:pt x="635" y="478"/>
                      <a:pt x="690" y="467"/>
                    </a:cubicBezTo>
                    <a:cubicBezTo>
                      <a:pt x="705" y="461"/>
                      <a:pt x="721" y="458"/>
                      <a:pt x="737" y="458"/>
                    </a:cubicBezTo>
                    <a:cubicBezTo>
                      <a:pt x="777" y="458"/>
                      <a:pt x="817" y="476"/>
                      <a:pt x="857" y="501"/>
                    </a:cubicBezTo>
                    <a:cubicBezTo>
                      <a:pt x="935" y="556"/>
                      <a:pt x="1001" y="634"/>
                      <a:pt x="1102" y="656"/>
                    </a:cubicBezTo>
                    <a:cubicBezTo>
                      <a:pt x="1151" y="674"/>
                      <a:pt x="1200" y="680"/>
                      <a:pt x="1249" y="680"/>
                    </a:cubicBezTo>
                    <a:cubicBezTo>
                      <a:pt x="1355" y="680"/>
                      <a:pt x="1462" y="649"/>
                      <a:pt x="1569" y="634"/>
                    </a:cubicBezTo>
                    <a:cubicBezTo>
                      <a:pt x="1602" y="478"/>
                      <a:pt x="1580" y="333"/>
                      <a:pt x="1502" y="212"/>
                    </a:cubicBezTo>
                    <a:cubicBezTo>
                      <a:pt x="1402" y="60"/>
                      <a:pt x="1252" y="1"/>
                      <a:pt x="10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7" name="Google Shape;18397;p24"/>
              <p:cNvSpPr/>
              <p:nvPr/>
            </p:nvSpPr>
            <p:spPr>
              <a:xfrm>
                <a:off x="4386017" y="1825435"/>
                <a:ext cx="29131" cy="17269"/>
              </a:xfrm>
              <a:custGeom>
                <a:avLst/>
                <a:gdLst/>
                <a:ahLst/>
                <a:cxnLst/>
                <a:rect l="l" t="t" r="r" b="b"/>
                <a:pathLst>
                  <a:path w="835" h="495" extrusionOk="0">
                    <a:moveTo>
                      <a:pt x="34" y="1"/>
                    </a:moveTo>
                    <a:lnTo>
                      <a:pt x="1" y="57"/>
                    </a:lnTo>
                    <a:cubicBezTo>
                      <a:pt x="145" y="124"/>
                      <a:pt x="290" y="201"/>
                      <a:pt x="412" y="302"/>
                    </a:cubicBezTo>
                    <a:cubicBezTo>
                      <a:pt x="468" y="357"/>
                      <a:pt x="534" y="413"/>
                      <a:pt x="601" y="446"/>
                    </a:cubicBezTo>
                    <a:cubicBezTo>
                      <a:pt x="660" y="480"/>
                      <a:pt x="720" y="494"/>
                      <a:pt x="779" y="494"/>
                    </a:cubicBezTo>
                    <a:cubicBezTo>
                      <a:pt x="797" y="494"/>
                      <a:pt x="816" y="493"/>
                      <a:pt x="834" y="490"/>
                    </a:cubicBezTo>
                    <a:lnTo>
                      <a:pt x="834" y="490"/>
                    </a:lnTo>
                    <a:cubicBezTo>
                      <a:pt x="821" y="492"/>
                      <a:pt x="807" y="493"/>
                      <a:pt x="793" y="493"/>
                    </a:cubicBezTo>
                    <a:cubicBezTo>
                      <a:pt x="730" y="493"/>
                      <a:pt x="667" y="472"/>
                      <a:pt x="612" y="435"/>
                    </a:cubicBezTo>
                    <a:cubicBezTo>
                      <a:pt x="545" y="391"/>
                      <a:pt x="478" y="334"/>
                      <a:pt x="423" y="279"/>
                    </a:cubicBezTo>
                    <a:cubicBezTo>
                      <a:pt x="312" y="179"/>
                      <a:pt x="167" y="79"/>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8" name="Google Shape;18398;p24"/>
              <p:cNvSpPr/>
              <p:nvPr/>
            </p:nvSpPr>
            <p:spPr>
              <a:xfrm>
                <a:off x="4400008" y="1820237"/>
                <a:ext cx="25991" cy="12629"/>
              </a:xfrm>
              <a:custGeom>
                <a:avLst/>
                <a:gdLst/>
                <a:ahLst/>
                <a:cxnLst/>
                <a:rect l="l" t="t" r="r" b="b"/>
                <a:pathLst>
                  <a:path w="745" h="362" extrusionOk="0">
                    <a:moveTo>
                      <a:pt x="1" y="49"/>
                    </a:moveTo>
                    <a:cubicBezTo>
                      <a:pt x="1" y="50"/>
                      <a:pt x="0" y="50"/>
                      <a:pt x="0" y="50"/>
                    </a:cubicBezTo>
                    <a:lnTo>
                      <a:pt x="1" y="49"/>
                    </a:lnTo>
                    <a:close/>
                    <a:moveTo>
                      <a:pt x="99" y="1"/>
                    </a:moveTo>
                    <a:cubicBezTo>
                      <a:pt x="86" y="1"/>
                      <a:pt x="72" y="2"/>
                      <a:pt x="55" y="6"/>
                    </a:cubicBezTo>
                    <a:lnTo>
                      <a:pt x="1" y="49"/>
                    </a:lnTo>
                    <a:lnTo>
                      <a:pt x="1" y="49"/>
                    </a:lnTo>
                    <a:cubicBezTo>
                      <a:pt x="4" y="48"/>
                      <a:pt x="9" y="47"/>
                      <a:pt x="16" y="47"/>
                    </a:cubicBezTo>
                    <a:cubicBezTo>
                      <a:pt x="48" y="47"/>
                      <a:pt x="118" y="63"/>
                      <a:pt x="144" y="72"/>
                    </a:cubicBezTo>
                    <a:cubicBezTo>
                      <a:pt x="166" y="83"/>
                      <a:pt x="200" y="95"/>
                      <a:pt x="222" y="105"/>
                    </a:cubicBezTo>
                    <a:cubicBezTo>
                      <a:pt x="289" y="139"/>
                      <a:pt x="344" y="161"/>
                      <a:pt x="400" y="194"/>
                    </a:cubicBezTo>
                    <a:cubicBezTo>
                      <a:pt x="456" y="228"/>
                      <a:pt x="500" y="261"/>
                      <a:pt x="556" y="295"/>
                    </a:cubicBezTo>
                    <a:cubicBezTo>
                      <a:pt x="611" y="328"/>
                      <a:pt x="678" y="350"/>
                      <a:pt x="745" y="362"/>
                    </a:cubicBezTo>
                    <a:cubicBezTo>
                      <a:pt x="678" y="350"/>
                      <a:pt x="623" y="317"/>
                      <a:pt x="567" y="283"/>
                    </a:cubicBezTo>
                    <a:cubicBezTo>
                      <a:pt x="522" y="239"/>
                      <a:pt x="467" y="206"/>
                      <a:pt x="411" y="161"/>
                    </a:cubicBezTo>
                    <a:cubicBezTo>
                      <a:pt x="367" y="128"/>
                      <a:pt x="311" y="95"/>
                      <a:pt x="255" y="61"/>
                    </a:cubicBezTo>
                    <a:cubicBezTo>
                      <a:pt x="222" y="39"/>
                      <a:pt x="200" y="28"/>
                      <a:pt x="166" y="16"/>
                    </a:cubicBezTo>
                    <a:cubicBezTo>
                      <a:pt x="151" y="9"/>
                      <a:pt x="130" y="1"/>
                      <a:pt x="9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9" name="Google Shape;18399;p24"/>
              <p:cNvSpPr/>
              <p:nvPr/>
            </p:nvSpPr>
            <p:spPr>
              <a:xfrm>
                <a:off x="4415114" y="1815352"/>
                <a:ext cx="22154" cy="3907"/>
              </a:xfrm>
              <a:custGeom>
                <a:avLst/>
                <a:gdLst/>
                <a:ahLst/>
                <a:cxnLst/>
                <a:rect l="l" t="t" r="r" b="b"/>
                <a:pathLst>
                  <a:path w="635" h="112" extrusionOk="0">
                    <a:moveTo>
                      <a:pt x="635" y="1"/>
                    </a:moveTo>
                    <a:lnTo>
                      <a:pt x="635" y="1"/>
                    </a:lnTo>
                    <a:cubicBezTo>
                      <a:pt x="572" y="63"/>
                      <a:pt x="483" y="82"/>
                      <a:pt x="398" y="82"/>
                    </a:cubicBezTo>
                    <a:cubicBezTo>
                      <a:pt x="376" y="82"/>
                      <a:pt x="355" y="81"/>
                      <a:pt x="334" y="79"/>
                    </a:cubicBezTo>
                    <a:cubicBezTo>
                      <a:pt x="279" y="79"/>
                      <a:pt x="223" y="67"/>
                      <a:pt x="168" y="57"/>
                    </a:cubicBezTo>
                    <a:cubicBezTo>
                      <a:pt x="123" y="57"/>
                      <a:pt x="67" y="34"/>
                      <a:pt x="34" y="12"/>
                    </a:cubicBezTo>
                    <a:lnTo>
                      <a:pt x="0" y="57"/>
                    </a:lnTo>
                    <a:cubicBezTo>
                      <a:pt x="56" y="90"/>
                      <a:pt x="112" y="90"/>
                      <a:pt x="168" y="101"/>
                    </a:cubicBezTo>
                    <a:cubicBezTo>
                      <a:pt x="223" y="101"/>
                      <a:pt x="279" y="112"/>
                      <a:pt x="334" y="112"/>
                    </a:cubicBezTo>
                    <a:cubicBezTo>
                      <a:pt x="445" y="112"/>
                      <a:pt x="556" y="79"/>
                      <a:pt x="6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0" name="Google Shape;18400;p24"/>
              <p:cNvSpPr/>
              <p:nvPr/>
            </p:nvSpPr>
            <p:spPr>
              <a:xfrm>
                <a:off x="4388739" y="1806456"/>
                <a:ext cx="14374" cy="19014"/>
              </a:xfrm>
              <a:custGeom>
                <a:avLst/>
                <a:gdLst/>
                <a:ahLst/>
                <a:cxnLst/>
                <a:rect l="l" t="t" r="r" b="b"/>
                <a:pathLst>
                  <a:path w="412" h="545" extrusionOk="0">
                    <a:moveTo>
                      <a:pt x="412" y="0"/>
                    </a:moveTo>
                    <a:cubicBezTo>
                      <a:pt x="311" y="55"/>
                      <a:pt x="234" y="144"/>
                      <a:pt x="167" y="233"/>
                    </a:cubicBezTo>
                    <a:cubicBezTo>
                      <a:pt x="133" y="278"/>
                      <a:pt x="101" y="334"/>
                      <a:pt x="78" y="389"/>
                    </a:cubicBezTo>
                    <a:cubicBezTo>
                      <a:pt x="56" y="434"/>
                      <a:pt x="34" y="490"/>
                      <a:pt x="0" y="523"/>
                    </a:cubicBezTo>
                    <a:lnTo>
                      <a:pt x="34" y="545"/>
                    </a:lnTo>
                    <a:cubicBezTo>
                      <a:pt x="78" y="500"/>
                      <a:pt x="101" y="456"/>
                      <a:pt x="123" y="401"/>
                    </a:cubicBezTo>
                    <a:cubicBezTo>
                      <a:pt x="133" y="345"/>
                      <a:pt x="156" y="300"/>
                      <a:pt x="190" y="245"/>
                    </a:cubicBezTo>
                    <a:cubicBezTo>
                      <a:pt x="245" y="156"/>
                      <a:pt x="323" y="67"/>
                      <a:pt x="4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1" name="Google Shape;18401;p24"/>
              <p:cNvSpPr/>
              <p:nvPr/>
            </p:nvSpPr>
            <p:spPr>
              <a:xfrm>
                <a:off x="4407334" y="1799478"/>
                <a:ext cx="13257" cy="19781"/>
              </a:xfrm>
              <a:custGeom>
                <a:avLst/>
                <a:gdLst/>
                <a:ahLst/>
                <a:cxnLst/>
                <a:rect l="l" t="t" r="r" b="b"/>
                <a:pathLst>
                  <a:path w="380" h="567" extrusionOk="0">
                    <a:moveTo>
                      <a:pt x="379" y="0"/>
                    </a:moveTo>
                    <a:cubicBezTo>
                      <a:pt x="290" y="67"/>
                      <a:pt x="190" y="144"/>
                      <a:pt x="134" y="245"/>
                    </a:cubicBezTo>
                    <a:cubicBezTo>
                      <a:pt x="101" y="300"/>
                      <a:pt x="90" y="367"/>
                      <a:pt x="79" y="411"/>
                    </a:cubicBezTo>
                    <a:cubicBezTo>
                      <a:pt x="57" y="467"/>
                      <a:pt x="35" y="522"/>
                      <a:pt x="1" y="556"/>
                    </a:cubicBezTo>
                    <a:lnTo>
                      <a:pt x="57" y="567"/>
                    </a:lnTo>
                    <a:cubicBezTo>
                      <a:pt x="112" y="512"/>
                      <a:pt x="101" y="489"/>
                      <a:pt x="112" y="423"/>
                    </a:cubicBezTo>
                    <a:cubicBezTo>
                      <a:pt x="124" y="367"/>
                      <a:pt x="134" y="311"/>
                      <a:pt x="157" y="255"/>
                    </a:cubicBezTo>
                    <a:cubicBezTo>
                      <a:pt x="201" y="156"/>
                      <a:pt x="290" y="77"/>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2" name="Google Shape;18402;p24"/>
              <p:cNvSpPr/>
              <p:nvPr/>
            </p:nvSpPr>
            <p:spPr>
              <a:xfrm>
                <a:off x="4412777" y="1810328"/>
                <a:ext cx="6245" cy="7012"/>
              </a:xfrm>
              <a:custGeom>
                <a:avLst/>
                <a:gdLst/>
                <a:ahLst/>
                <a:cxnLst/>
                <a:rect l="l" t="t" r="r" b="b"/>
                <a:pathLst>
                  <a:path w="179" h="201" extrusionOk="0">
                    <a:moveTo>
                      <a:pt x="179" y="0"/>
                    </a:moveTo>
                    <a:lnTo>
                      <a:pt x="179" y="0"/>
                    </a:lnTo>
                    <a:cubicBezTo>
                      <a:pt x="146" y="23"/>
                      <a:pt x="112" y="56"/>
                      <a:pt x="79" y="78"/>
                    </a:cubicBezTo>
                    <a:cubicBezTo>
                      <a:pt x="45" y="112"/>
                      <a:pt x="12" y="145"/>
                      <a:pt x="1" y="189"/>
                    </a:cubicBezTo>
                    <a:lnTo>
                      <a:pt x="57" y="201"/>
                    </a:lnTo>
                    <a:cubicBezTo>
                      <a:pt x="57" y="134"/>
                      <a:pt x="123" y="67"/>
                      <a:pt x="1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3" name="Google Shape;18403;p24"/>
              <p:cNvSpPr/>
              <p:nvPr/>
            </p:nvSpPr>
            <p:spPr>
              <a:xfrm>
                <a:off x="4311879" y="1736958"/>
                <a:ext cx="62518" cy="71275"/>
              </a:xfrm>
              <a:custGeom>
                <a:avLst/>
                <a:gdLst/>
                <a:ahLst/>
                <a:cxnLst/>
                <a:rect l="l" t="t" r="r" b="b"/>
                <a:pathLst>
                  <a:path w="1792" h="2043" extrusionOk="0">
                    <a:moveTo>
                      <a:pt x="733" y="1"/>
                    </a:moveTo>
                    <a:cubicBezTo>
                      <a:pt x="699" y="1"/>
                      <a:pt x="670" y="5"/>
                      <a:pt x="646" y="13"/>
                    </a:cubicBezTo>
                    <a:cubicBezTo>
                      <a:pt x="457" y="79"/>
                      <a:pt x="257" y="302"/>
                      <a:pt x="190" y="569"/>
                    </a:cubicBezTo>
                    <a:cubicBezTo>
                      <a:pt x="112" y="824"/>
                      <a:pt x="1" y="1447"/>
                      <a:pt x="346" y="1814"/>
                    </a:cubicBezTo>
                    <a:cubicBezTo>
                      <a:pt x="524" y="1998"/>
                      <a:pt x="689" y="2042"/>
                      <a:pt x="809" y="2042"/>
                    </a:cubicBezTo>
                    <a:cubicBezTo>
                      <a:pt x="921" y="2042"/>
                      <a:pt x="991" y="2003"/>
                      <a:pt x="991" y="2003"/>
                    </a:cubicBezTo>
                    <a:cubicBezTo>
                      <a:pt x="991" y="2003"/>
                      <a:pt x="1313" y="1926"/>
                      <a:pt x="1481" y="1725"/>
                    </a:cubicBezTo>
                    <a:cubicBezTo>
                      <a:pt x="1658" y="1525"/>
                      <a:pt x="1792" y="935"/>
                      <a:pt x="1625" y="557"/>
                    </a:cubicBezTo>
                    <a:cubicBezTo>
                      <a:pt x="1478" y="214"/>
                      <a:pt x="985" y="1"/>
                      <a:pt x="7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4" name="Google Shape;18404;p24"/>
              <p:cNvSpPr/>
              <p:nvPr/>
            </p:nvSpPr>
            <p:spPr>
              <a:xfrm>
                <a:off x="4311879" y="1736923"/>
                <a:ext cx="38481" cy="68379"/>
              </a:xfrm>
              <a:custGeom>
                <a:avLst/>
                <a:gdLst/>
                <a:ahLst/>
                <a:cxnLst/>
                <a:rect l="l" t="t" r="r" b="b"/>
                <a:pathLst>
                  <a:path w="1103" h="1960" extrusionOk="0">
                    <a:moveTo>
                      <a:pt x="733" y="0"/>
                    </a:moveTo>
                    <a:cubicBezTo>
                      <a:pt x="699" y="0"/>
                      <a:pt x="669" y="5"/>
                      <a:pt x="646" y="14"/>
                    </a:cubicBezTo>
                    <a:cubicBezTo>
                      <a:pt x="457" y="80"/>
                      <a:pt x="257" y="303"/>
                      <a:pt x="190" y="570"/>
                    </a:cubicBezTo>
                    <a:cubicBezTo>
                      <a:pt x="112" y="825"/>
                      <a:pt x="1" y="1448"/>
                      <a:pt x="346" y="1815"/>
                    </a:cubicBezTo>
                    <a:cubicBezTo>
                      <a:pt x="413" y="1882"/>
                      <a:pt x="468" y="1927"/>
                      <a:pt x="535" y="1959"/>
                    </a:cubicBezTo>
                    <a:cubicBezTo>
                      <a:pt x="569" y="1826"/>
                      <a:pt x="569" y="1682"/>
                      <a:pt x="557" y="1537"/>
                    </a:cubicBezTo>
                    <a:cubicBezTo>
                      <a:pt x="546" y="1448"/>
                      <a:pt x="535" y="1370"/>
                      <a:pt x="524" y="1292"/>
                    </a:cubicBezTo>
                    <a:cubicBezTo>
                      <a:pt x="512" y="1215"/>
                      <a:pt x="490" y="1148"/>
                      <a:pt x="502" y="1070"/>
                    </a:cubicBezTo>
                    <a:cubicBezTo>
                      <a:pt x="512" y="992"/>
                      <a:pt x="579" y="948"/>
                      <a:pt x="635" y="892"/>
                    </a:cubicBezTo>
                    <a:cubicBezTo>
                      <a:pt x="690" y="847"/>
                      <a:pt x="746" y="803"/>
                      <a:pt x="791" y="748"/>
                    </a:cubicBezTo>
                    <a:cubicBezTo>
                      <a:pt x="891" y="647"/>
                      <a:pt x="957" y="514"/>
                      <a:pt x="1013" y="392"/>
                    </a:cubicBezTo>
                    <a:cubicBezTo>
                      <a:pt x="1058" y="291"/>
                      <a:pt x="1080" y="191"/>
                      <a:pt x="1102" y="91"/>
                    </a:cubicBezTo>
                    <a:cubicBezTo>
                      <a:pt x="963" y="34"/>
                      <a:pt x="829" y="0"/>
                      <a:pt x="73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5" name="Google Shape;18405;p24"/>
              <p:cNvSpPr/>
              <p:nvPr/>
            </p:nvSpPr>
            <p:spPr>
              <a:xfrm>
                <a:off x="4323148" y="1780848"/>
                <a:ext cx="24107" cy="18246"/>
              </a:xfrm>
              <a:custGeom>
                <a:avLst/>
                <a:gdLst/>
                <a:ahLst/>
                <a:cxnLst/>
                <a:rect l="l" t="t" r="r" b="b"/>
                <a:pathLst>
                  <a:path w="691" h="523" extrusionOk="0">
                    <a:moveTo>
                      <a:pt x="1" y="0"/>
                    </a:moveTo>
                    <a:lnTo>
                      <a:pt x="1" y="0"/>
                    </a:lnTo>
                    <a:cubicBezTo>
                      <a:pt x="123" y="55"/>
                      <a:pt x="234" y="122"/>
                      <a:pt x="357" y="200"/>
                    </a:cubicBezTo>
                    <a:cubicBezTo>
                      <a:pt x="412" y="233"/>
                      <a:pt x="468" y="278"/>
                      <a:pt x="512" y="312"/>
                    </a:cubicBezTo>
                    <a:cubicBezTo>
                      <a:pt x="568" y="356"/>
                      <a:pt x="646" y="467"/>
                      <a:pt x="657" y="523"/>
                    </a:cubicBezTo>
                    <a:lnTo>
                      <a:pt x="690" y="456"/>
                    </a:lnTo>
                    <a:cubicBezTo>
                      <a:pt x="679" y="378"/>
                      <a:pt x="601" y="322"/>
                      <a:pt x="545" y="278"/>
                    </a:cubicBezTo>
                    <a:cubicBezTo>
                      <a:pt x="479" y="245"/>
                      <a:pt x="423" y="211"/>
                      <a:pt x="367" y="178"/>
                    </a:cubicBezTo>
                    <a:cubicBezTo>
                      <a:pt x="246" y="100"/>
                      <a:pt x="123"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6" name="Google Shape;18406;p24"/>
              <p:cNvSpPr/>
              <p:nvPr/>
            </p:nvSpPr>
            <p:spPr>
              <a:xfrm>
                <a:off x="4345651" y="1767241"/>
                <a:ext cx="16711" cy="25642"/>
              </a:xfrm>
              <a:custGeom>
                <a:avLst/>
                <a:gdLst/>
                <a:ahLst/>
                <a:cxnLst/>
                <a:rect l="l" t="t" r="r" b="b"/>
                <a:pathLst>
                  <a:path w="479" h="735" extrusionOk="0">
                    <a:moveTo>
                      <a:pt x="479" y="0"/>
                    </a:moveTo>
                    <a:lnTo>
                      <a:pt x="479" y="0"/>
                    </a:lnTo>
                    <a:cubicBezTo>
                      <a:pt x="256" y="178"/>
                      <a:pt x="101" y="368"/>
                      <a:pt x="1" y="635"/>
                    </a:cubicBezTo>
                    <a:lnTo>
                      <a:pt x="45" y="735"/>
                    </a:lnTo>
                    <a:cubicBezTo>
                      <a:pt x="112" y="468"/>
                      <a:pt x="268" y="190"/>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7" name="Google Shape;18407;p24"/>
              <p:cNvSpPr/>
              <p:nvPr/>
            </p:nvSpPr>
            <p:spPr>
              <a:xfrm>
                <a:off x="4346454" y="1780080"/>
                <a:ext cx="15909" cy="23654"/>
              </a:xfrm>
              <a:custGeom>
                <a:avLst/>
                <a:gdLst/>
                <a:ahLst/>
                <a:cxnLst/>
                <a:rect l="l" t="t" r="r" b="b"/>
                <a:pathLst>
                  <a:path w="456" h="678" extrusionOk="0">
                    <a:moveTo>
                      <a:pt x="456" y="0"/>
                    </a:moveTo>
                    <a:cubicBezTo>
                      <a:pt x="400" y="134"/>
                      <a:pt x="334" y="255"/>
                      <a:pt x="267" y="378"/>
                    </a:cubicBezTo>
                    <a:cubicBezTo>
                      <a:pt x="233" y="433"/>
                      <a:pt x="200" y="500"/>
                      <a:pt x="167" y="556"/>
                    </a:cubicBezTo>
                    <a:cubicBezTo>
                      <a:pt x="122" y="611"/>
                      <a:pt x="67" y="623"/>
                      <a:pt x="0" y="633"/>
                    </a:cubicBezTo>
                    <a:lnTo>
                      <a:pt x="0" y="678"/>
                    </a:lnTo>
                    <a:cubicBezTo>
                      <a:pt x="33" y="678"/>
                      <a:pt x="78" y="667"/>
                      <a:pt x="111" y="656"/>
                    </a:cubicBezTo>
                    <a:cubicBezTo>
                      <a:pt x="144" y="645"/>
                      <a:pt x="178" y="611"/>
                      <a:pt x="200" y="578"/>
                    </a:cubicBezTo>
                    <a:cubicBezTo>
                      <a:pt x="233" y="512"/>
                      <a:pt x="267" y="456"/>
                      <a:pt x="289" y="389"/>
                    </a:cubicBezTo>
                    <a:cubicBezTo>
                      <a:pt x="356" y="267"/>
                      <a:pt x="401" y="134"/>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8" name="Google Shape;18408;p24"/>
              <p:cNvSpPr/>
              <p:nvPr/>
            </p:nvSpPr>
            <p:spPr>
              <a:xfrm>
                <a:off x="4384482" y="1681207"/>
                <a:ext cx="74903" cy="82997"/>
              </a:xfrm>
              <a:custGeom>
                <a:avLst/>
                <a:gdLst/>
                <a:ahLst/>
                <a:cxnLst/>
                <a:rect l="l" t="t" r="r" b="b"/>
                <a:pathLst>
                  <a:path w="2147" h="2379" extrusionOk="0">
                    <a:moveTo>
                      <a:pt x="1363" y="0"/>
                    </a:moveTo>
                    <a:cubicBezTo>
                      <a:pt x="1336" y="0"/>
                      <a:pt x="1308" y="3"/>
                      <a:pt x="1279" y="9"/>
                    </a:cubicBezTo>
                    <a:cubicBezTo>
                      <a:pt x="801" y="120"/>
                      <a:pt x="322" y="665"/>
                      <a:pt x="167" y="1321"/>
                    </a:cubicBezTo>
                    <a:cubicBezTo>
                      <a:pt x="0" y="1977"/>
                      <a:pt x="245" y="2345"/>
                      <a:pt x="245" y="2345"/>
                    </a:cubicBezTo>
                    <a:cubicBezTo>
                      <a:pt x="245" y="2345"/>
                      <a:pt x="322" y="2367"/>
                      <a:pt x="611" y="2378"/>
                    </a:cubicBezTo>
                    <a:cubicBezTo>
                      <a:pt x="620" y="2378"/>
                      <a:pt x="629" y="2378"/>
                      <a:pt x="639" y="2378"/>
                    </a:cubicBezTo>
                    <a:cubicBezTo>
                      <a:pt x="938" y="2378"/>
                      <a:pt x="1522" y="2202"/>
                      <a:pt x="1824" y="1922"/>
                    </a:cubicBezTo>
                    <a:cubicBezTo>
                      <a:pt x="2146" y="1643"/>
                      <a:pt x="2080" y="1065"/>
                      <a:pt x="2035" y="876"/>
                    </a:cubicBezTo>
                    <a:cubicBezTo>
                      <a:pt x="2004" y="698"/>
                      <a:pt x="1786" y="0"/>
                      <a:pt x="136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9" name="Google Shape;18409;p24"/>
              <p:cNvSpPr/>
              <p:nvPr/>
            </p:nvSpPr>
            <p:spPr>
              <a:xfrm>
                <a:off x="4388355" y="1681172"/>
                <a:ext cx="62902" cy="61681"/>
              </a:xfrm>
              <a:custGeom>
                <a:avLst/>
                <a:gdLst/>
                <a:ahLst/>
                <a:cxnLst/>
                <a:rect l="l" t="t" r="r" b="b"/>
                <a:pathLst>
                  <a:path w="1803" h="1768" extrusionOk="0">
                    <a:moveTo>
                      <a:pt x="1257" y="0"/>
                    </a:moveTo>
                    <a:cubicBezTo>
                      <a:pt x="1228" y="0"/>
                      <a:pt x="1198" y="3"/>
                      <a:pt x="1168" y="10"/>
                    </a:cubicBezTo>
                    <a:cubicBezTo>
                      <a:pt x="690" y="121"/>
                      <a:pt x="211" y="666"/>
                      <a:pt x="56" y="1322"/>
                    </a:cubicBezTo>
                    <a:cubicBezTo>
                      <a:pt x="11" y="1489"/>
                      <a:pt x="0" y="1634"/>
                      <a:pt x="0" y="1767"/>
                    </a:cubicBezTo>
                    <a:cubicBezTo>
                      <a:pt x="11" y="1767"/>
                      <a:pt x="23" y="1756"/>
                      <a:pt x="45" y="1756"/>
                    </a:cubicBezTo>
                    <a:cubicBezTo>
                      <a:pt x="167" y="1701"/>
                      <a:pt x="278" y="1589"/>
                      <a:pt x="367" y="1489"/>
                    </a:cubicBezTo>
                    <a:cubicBezTo>
                      <a:pt x="567" y="1278"/>
                      <a:pt x="745" y="1033"/>
                      <a:pt x="990" y="888"/>
                    </a:cubicBezTo>
                    <a:cubicBezTo>
                      <a:pt x="1135" y="811"/>
                      <a:pt x="1279" y="788"/>
                      <a:pt x="1424" y="744"/>
                    </a:cubicBezTo>
                    <a:cubicBezTo>
                      <a:pt x="1568" y="710"/>
                      <a:pt x="1679" y="643"/>
                      <a:pt x="1780" y="532"/>
                    </a:cubicBezTo>
                    <a:cubicBezTo>
                      <a:pt x="1791" y="522"/>
                      <a:pt x="1802" y="522"/>
                      <a:pt x="1802" y="510"/>
                    </a:cubicBezTo>
                    <a:cubicBezTo>
                      <a:pt x="1691" y="260"/>
                      <a:pt x="1518" y="0"/>
                      <a:pt x="12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0" name="Google Shape;18410;p24"/>
              <p:cNvSpPr/>
              <p:nvPr/>
            </p:nvSpPr>
            <p:spPr>
              <a:xfrm>
                <a:off x="4392995" y="1718747"/>
                <a:ext cx="7396" cy="34957"/>
              </a:xfrm>
              <a:custGeom>
                <a:avLst/>
                <a:gdLst/>
                <a:ahLst/>
                <a:cxnLst/>
                <a:rect l="l" t="t" r="r" b="b"/>
                <a:pathLst>
                  <a:path w="212" h="1002" extrusionOk="0">
                    <a:moveTo>
                      <a:pt x="212" y="1"/>
                    </a:moveTo>
                    <a:cubicBezTo>
                      <a:pt x="34" y="290"/>
                      <a:pt x="1" y="679"/>
                      <a:pt x="145" y="1002"/>
                    </a:cubicBezTo>
                    <a:lnTo>
                      <a:pt x="201" y="979"/>
                    </a:lnTo>
                    <a:cubicBezTo>
                      <a:pt x="45" y="679"/>
                      <a:pt x="45" y="301"/>
                      <a:pt x="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1" name="Google Shape;18411;p24"/>
              <p:cNvSpPr/>
              <p:nvPr/>
            </p:nvSpPr>
            <p:spPr>
              <a:xfrm>
                <a:off x="4406985" y="1701686"/>
                <a:ext cx="3140" cy="36876"/>
              </a:xfrm>
              <a:custGeom>
                <a:avLst/>
                <a:gdLst/>
                <a:ahLst/>
                <a:cxnLst/>
                <a:rect l="l" t="t" r="r" b="b"/>
                <a:pathLst>
                  <a:path w="90" h="1057" extrusionOk="0">
                    <a:moveTo>
                      <a:pt x="89" y="0"/>
                    </a:moveTo>
                    <a:lnTo>
                      <a:pt x="89" y="0"/>
                    </a:lnTo>
                    <a:cubicBezTo>
                      <a:pt x="11" y="55"/>
                      <a:pt x="0" y="167"/>
                      <a:pt x="11" y="256"/>
                    </a:cubicBezTo>
                    <a:cubicBezTo>
                      <a:pt x="22" y="345"/>
                      <a:pt x="33" y="434"/>
                      <a:pt x="33" y="523"/>
                    </a:cubicBezTo>
                    <a:cubicBezTo>
                      <a:pt x="45" y="701"/>
                      <a:pt x="45" y="878"/>
                      <a:pt x="11" y="1056"/>
                    </a:cubicBezTo>
                    <a:lnTo>
                      <a:pt x="67" y="990"/>
                    </a:lnTo>
                    <a:cubicBezTo>
                      <a:pt x="89" y="812"/>
                      <a:pt x="89" y="701"/>
                      <a:pt x="67" y="523"/>
                    </a:cubicBezTo>
                    <a:cubicBezTo>
                      <a:pt x="55" y="434"/>
                      <a:pt x="45" y="345"/>
                      <a:pt x="22" y="256"/>
                    </a:cubicBezTo>
                    <a:cubicBezTo>
                      <a:pt x="11" y="167"/>
                      <a:pt x="22" y="67"/>
                      <a:pt x="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2" name="Google Shape;18412;p24"/>
              <p:cNvSpPr/>
              <p:nvPr/>
            </p:nvSpPr>
            <p:spPr>
              <a:xfrm>
                <a:off x="4418987" y="1689650"/>
                <a:ext cx="4326" cy="28364"/>
              </a:xfrm>
              <a:custGeom>
                <a:avLst/>
                <a:gdLst/>
                <a:ahLst/>
                <a:cxnLst/>
                <a:rect l="l" t="t" r="r" b="b"/>
                <a:pathLst>
                  <a:path w="124" h="813" extrusionOk="0">
                    <a:moveTo>
                      <a:pt x="67" y="0"/>
                    </a:moveTo>
                    <a:cubicBezTo>
                      <a:pt x="34" y="56"/>
                      <a:pt x="12" y="134"/>
                      <a:pt x="12" y="200"/>
                    </a:cubicBezTo>
                    <a:cubicBezTo>
                      <a:pt x="1" y="267"/>
                      <a:pt x="12" y="345"/>
                      <a:pt x="23" y="412"/>
                    </a:cubicBezTo>
                    <a:cubicBezTo>
                      <a:pt x="34" y="545"/>
                      <a:pt x="67" y="690"/>
                      <a:pt x="45" y="812"/>
                    </a:cubicBezTo>
                    <a:lnTo>
                      <a:pt x="101" y="790"/>
                    </a:lnTo>
                    <a:cubicBezTo>
                      <a:pt x="123" y="645"/>
                      <a:pt x="67" y="534"/>
                      <a:pt x="45" y="400"/>
                    </a:cubicBezTo>
                    <a:cubicBezTo>
                      <a:pt x="34" y="334"/>
                      <a:pt x="23" y="267"/>
                      <a:pt x="23" y="200"/>
                    </a:cubicBezTo>
                    <a:cubicBezTo>
                      <a:pt x="23" y="134"/>
                      <a:pt x="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3" name="Google Shape;18413;p24"/>
              <p:cNvSpPr/>
              <p:nvPr/>
            </p:nvSpPr>
            <p:spPr>
              <a:xfrm>
                <a:off x="4416649" y="1704024"/>
                <a:ext cx="29933" cy="20584"/>
              </a:xfrm>
              <a:custGeom>
                <a:avLst/>
                <a:gdLst/>
                <a:ahLst/>
                <a:cxnLst/>
                <a:rect l="l" t="t" r="r" b="b"/>
                <a:pathLst>
                  <a:path w="858" h="590" extrusionOk="0">
                    <a:moveTo>
                      <a:pt x="858" y="0"/>
                    </a:moveTo>
                    <a:lnTo>
                      <a:pt x="858" y="0"/>
                    </a:lnTo>
                    <a:cubicBezTo>
                      <a:pt x="702" y="55"/>
                      <a:pt x="568" y="133"/>
                      <a:pt x="446" y="245"/>
                    </a:cubicBezTo>
                    <a:cubicBezTo>
                      <a:pt x="379" y="289"/>
                      <a:pt x="324" y="356"/>
                      <a:pt x="268" y="400"/>
                    </a:cubicBezTo>
                    <a:cubicBezTo>
                      <a:pt x="201" y="456"/>
                      <a:pt x="146" y="489"/>
                      <a:pt x="79" y="489"/>
                    </a:cubicBezTo>
                    <a:lnTo>
                      <a:pt x="1" y="589"/>
                    </a:lnTo>
                    <a:cubicBezTo>
                      <a:pt x="101" y="578"/>
                      <a:pt x="246" y="500"/>
                      <a:pt x="302" y="445"/>
                    </a:cubicBezTo>
                    <a:cubicBezTo>
                      <a:pt x="357" y="389"/>
                      <a:pt x="413" y="322"/>
                      <a:pt x="468" y="267"/>
                    </a:cubicBezTo>
                    <a:cubicBezTo>
                      <a:pt x="579" y="156"/>
                      <a:pt x="713" y="67"/>
                      <a:pt x="85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4" name="Google Shape;18414;p24"/>
              <p:cNvSpPr/>
              <p:nvPr/>
            </p:nvSpPr>
            <p:spPr>
              <a:xfrm>
                <a:off x="4402694" y="1721468"/>
                <a:ext cx="42353" cy="25921"/>
              </a:xfrm>
              <a:custGeom>
                <a:avLst/>
                <a:gdLst/>
                <a:ahLst/>
                <a:cxnLst/>
                <a:rect l="l" t="t" r="r" b="b"/>
                <a:pathLst>
                  <a:path w="1214" h="743" extrusionOk="0">
                    <a:moveTo>
                      <a:pt x="1213" y="0"/>
                    </a:moveTo>
                    <a:lnTo>
                      <a:pt x="623" y="412"/>
                    </a:lnTo>
                    <a:lnTo>
                      <a:pt x="323" y="612"/>
                    </a:lnTo>
                    <a:cubicBezTo>
                      <a:pt x="267" y="645"/>
                      <a:pt x="212" y="667"/>
                      <a:pt x="168" y="667"/>
                    </a:cubicBezTo>
                    <a:cubicBezTo>
                      <a:pt x="156" y="671"/>
                      <a:pt x="146" y="673"/>
                      <a:pt x="137" y="673"/>
                    </a:cubicBezTo>
                    <a:cubicBezTo>
                      <a:pt x="119" y="673"/>
                      <a:pt x="104" y="667"/>
                      <a:pt x="89" y="667"/>
                    </a:cubicBezTo>
                    <a:cubicBezTo>
                      <a:pt x="79" y="657"/>
                      <a:pt x="67" y="657"/>
                      <a:pt x="45" y="645"/>
                    </a:cubicBezTo>
                    <a:lnTo>
                      <a:pt x="12" y="645"/>
                    </a:lnTo>
                    <a:cubicBezTo>
                      <a:pt x="9" y="642"/>
                      <a:pt x="7" y="641"/>
                      <a:pt x="7" y="641"/>
                    </a:cubicBezTo>
                    <a:lnTo>
                      <a:pt x="7" y="641"/>
                    </a:lnTo>
                    <a:cubicBezTo>
                      <a:pt x="5" y="641"/>
                      <a:pt x="9" y="651"/>
                      <a:pt x="0" y="667"/>
                    </a:cubicBezTo>
                    <a:lnTo>
                      <a:pt x="12" y="712"/>
                    </a:lnTo>
                    <a:cubicBezTo>
                      <a:pt x="12" y="712"/>
                      <a:pt x="56" y="734"/>
                      <a:pt x="67" y="734"/>
                    </a:cubicBezTo>
                    <a:cubicBezTo>
                      <a:pt x="84" y="740"/>
                      <a:pt x="101" y="743"/>
                      <a:pt x="117" y="743"/>
                    </a:cubicBezTo>
                    <a:cubicBezTo>
                      <a:pt x="134" y="743"/>
                      <a:pt x="151" y="740"/>
                      <a:pt x="168" y="734"/>
                    </a:cubicBezTo>
                    <a:cubicBezTo>
                      <a:pt x="245" y="734"/>
                      <a:pt x="301" y="701"/>
                      <a:pt x="346" y="667"/>
                    </a:cubicBezTo>
                    <a:cubicBezTo>
                      <a:pt x="445" y="590"/>
                      <a:pt x="546" y="512"/>
                      <a:pt x="646" y="445"/>
                    </a:cubicBezTo>
                    <a:lnTo>
                      <a:pt x="121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5" name="Google Shape;18415;p24"/>
              <p:cNvSpPr/>
              <p:nvPr/>
            </p:nvSpPr>
            <p:spPr>
              <a:xfrm>
                <a:off x="4395333" y="1742820"/>
                <a:ext cx="39214" cy="17095"/>
              </a:xfrm>
              <a:custGeom>
                <a:avLst/>
                <a:gdLst/>
                <a:ahLst/>
                <a:cxnLst/>
                <a:rect l="l" t="t" r="r" b="b"/>
                <a:pathLst>
                  <a:path w="1124" h="490" extrusionOk="0">
                    <a:moveTo>
                      <a:pt x="1123" y="0"/>
                    </a:moveTo>
                    <a:lnTo>
                      <a:pt x="1123" y="0"/>
                    </a:lnTo>
                    <a:cubicBezTo>
                      <a:pt x="968" y="144"/>
                      <a:pt x="790" y="245"/>
                      <a:pt x="601" y="322"/>
                    </a:cubicBezTo>
                    <a:cubicBezTo>
                      <a:pt x="501" y="367"/>
                      <a:pt x="401" y="401"/>
                      <a:pt x="300" y="434"/>
                    </a:cubicBezTo>
                    <a:cubicBezTo>
                      <a:pt x="266" y="442"/>
                      <a:pt x="230" y="446"/>
                      <a:pt x="193" y="446"/>
                    </a:cubicBezTo>
                    <a:cubicBezTo>
                      <a:pt x="134" y="446"/>
                      <a:pt x="73" y="437"/>
                      <a:pt x="11" y="423"/>
                    </a:cubicBezTo>
                    <a:lnTo>
                      <a:pt x="1" y="467"/>
                    </a:lnTo>
                    <a:cubicBezTo>
                      <a:pt x="45" y="478"/>
                      <a:pt x="100" y="490"/>
                      <a:pt x="156" y="490"/>
                    </a:cubicBezTo>
                    <a:cubicBezTo>
                      <a:pt x="211" y="490"/>
                      <a:pt x="267" y="478"/>
                      <a:pt x="312" y="467"/>
                    </a:cubicBezTo>
                    <a:cubicBezTo>
                      <a:pt x="423" y="434"/>
                      <a:pt x="512" y="389"/>
                      <a:pt x="612" y="345"/>
                    </a:cubicBezTo>
                    <a:cubicBezTo>
                      <a:pt x="790" y="256"/>
                      <a:pt x="979" y="144"/>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6" name="Google Shape;18416;p24"/>
              <p:cNvSpPr/>
              <p:nvPr/>
            </p:nvSpPr>
            <p:spPr>
              <a:xfrm>
                <a:off x="4289028" y="1929786"/>
                <a:ext cx="83416" cy="59065"/>
              </a:xfrm>
              <a:custGeom>
                <a:avLst/>
                <a:gdLst/>
                <a:ahLst/>
                <a:cxnLst/>
                <a:rect l="l" t="t" r="r" b="b"/>
                <a:pathLst>
                  <a:path w="2391" h="1693" extrusionOk="0">
                    <a:moveTo>
                      <a:pt x="1404" y="1"/>
                    </a:moveTo>
                    <a:cubicBezTo>
                      <a:pt x="1245" y="1"/>
                      <a:pt x="1085" y="14"/>
                      <a:pt x="945" y="47"/>
                    </a:cubicBezTo>
                    <a:cubicBezTo>
                      <a:pt x="456" y="146"/>
                      <a:pt x="200" y="346"/>
                      <a:pt x="144" y="413"/>
                    </a:cubicBezTo>
                    <a:cubicBezTo>
                      <a:pt x="89" y="469"/>
                      <a:pt x="67" y="536"/>
                      <a:pt x="67" y="536"/>
                    </a:cubicBezTo>
                    <a:cubicBezTo>
                      <a:pt x="67" y="536"/>
                      <a:pt x="0" y="692"/>
                      <a:pt x="134" y="1070"/>
                    </a:cubicBezTo>
                    <a:cubicBezTo>
                      <a:pt x="263" y="1399"/>
                      <a:pt x="617" y="1693"/>
                      <a:pt x="1034" y="1693"/>
                    </a:cubicBezTo>
                    <a:cubicBezTo>
                      <a:pt x="1082" y="1693"/>
                      <a:pt x="1130" y="1689"/>
                      <a:pt x="1179" y="1681"/>
                    </a:cubicBezTo>
                    <a:cubicBezTo>
                      <a:pt x="1657" y="1614"/>
                      <a:pt x="2047" y="1315"/>
                      <a:pt x="2224" y="892"/>
                    </a:cubicBezTo>
                    <a:cubicBezTo>
                      <a:pt x="2391" y="469"/>
                      <a:pt x="2324" y="269"/>
                      <a:pt x="2235" y="158"/>
                    </a:cubicBezTo>
                    <a:cubicBezTo>
                      <a:pt x="2165" y="79"/>
                      <a:pt x="1788" y="1"/>
                      <a:pt x="14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7" name="Google Shape;18417;p24"/>
              <p:cNvSpPr/>
              <p:nvPr/>
            </p:nvSpPr>
            <p:spPr>
              <a:xfrm>
                <a:off x="4314217" y="1929786"/>
                <a:ext cx="57878" cy="27247"/>
              </a:xfrm>
              <a:custGeom>
                <a:avLst/>
                <a:gdLst/>
                <a:ahLst/>
                <a:cxnLst/>
                <a:rect l="l" t="t" r="r" b="b"/>
                <a:pathLst>
                  <a:path w="1659" h="781" extrusionOk="0">
                    <a:moveTo>
                      <a:pt x="682" y="1"/>
                    </a:moveTo>
                    <a:cubicBezTo>
                      <a:pt x="523" y="1"/>
                      <a:pt x="363" y="14"/>
                      <a:pt x="223" y="47"/>
                    </a:cubicBezTo>
                    <a:cubicBezTo>
                      <a:pt x="146" y="57"/>
                      <a:pt x="67" y="80"/>
                      <a:pt x="1" y="102"/>
                    </a:cubicBezTo>
                    <a:cubicBezTo>
                      <a:pt x="279" y="403"/>
                      <a:pt x="635" y="613"/>
                      <a:pt x="1035" y="714"/>
                    </a:cubicBezTo>
                    <a:cubicBezTo>
                      <a:pt x="1202" y="758"/>
                      <a:pt x="1369" y="781"/>
                      <a:pt x="1535" y="781"/>
                    </a:cubicBezTo>
                    <a:cubicBezTo>
                      <a:pt x="1658" y="435"/>
                      <a:pt x="1602" y="257"/>
                      <a:pt x="1513" y="158"/>
                    </a:cubicBezTo>
                    <a:cubicBezTo>
                      <a:pt x="1443" y="79"/>
                      <a:pt x="1066" y="1"/>
                      <a:pt x="68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8" name="Google Shape;18418;p24"/>
              <p:cNvSpPr/>
              <p:nvPr/>
            </p:nvSpPr>
            <p:spPr>
              <a:xfrm>
                <a:off x="4291330" y="1948451"/>
                <a:ext cx="22537" cy="30317"/>
              </a:xfrm>
              <a:custGeom>
                <a:avLst/>
                <a:gdLst/>
                <a:ahLst/>
                <a:cxnLst/>
                <a:rect l="l" t="t" r="r" b="b"/>
                <a:pathLst>
                  <a:path w="646" h="869" extrusionOk="0">
                    <a:moveTo>
                      <a:pt x="78" y="1"/>
                    </a:moveTo>
                    <a:lnTo>
                      <a:pt x="1" y="12"/>
                    </a:lnTo>
                    <a:cubicBezTo>
                      <a:pt x="56" y="78"/>
                      <a:pt x="134" y="179"/>
                      <a:pt x="179" y="256"/>
                    </a:cubicBezTo>
                    <a:cubicBezTo>
                      <a:pt x="223" y="323"/>
                      <a:pt x="256" y="412"/>
                      <a:pt x="290" y="490"/>
                    </a:cubicBezTo>
                    <a:cubicBezTo>
                      <a:pt x="334" y="568"/>
                      <a:pt x="367" y="646"/>
                      <a:pt x="434" y="713"/>
                    </a:cubicBezTo>
                    <a:cubicBezTo>
                      <a:pt x="490" y="790"/>
                      <a:pt x="557" y="846"/>
                      <a:pt x="646" y="869"/>
                    </a:cubicBezTo>
                    <a:cubicBezTo>
                      <a:pt x="557" y="835"/>
                      <a:pt x="490" y="780"/>
                      <a:pt x="446" y="713"/>
                    </a:cubicBezTo>
                    <a:cubicBezTo>
                      <a:pt x="390" y="635"/>
                      <a:pt x="345" y="557"/>
                      <a:pt x="312" y="479"/>
                    </a:cubicBezTo>
                    <a:cubicBezTo>
                      <a:pt x="278" y="401"/>
                      <a:pt x="256" y="312"/>
                      <a:pt x="212" y="234"/>
                    </a:cubicBezTo>
                    <a:cubicBezTo>
                      <a:pt x="179" y="157"/>
                      <a:pt x="134" y="78"/>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9" name="Google Shape;18419;p24"/>
              <p:cNvSpPr/>
              <p:nvPr/>
            </p:nvSpPr>
            <p:spPr>
              <a:xfrm>
                <a:off x="4302564" y="1948451"/>
                <a:ext cx="29550" cy="29550"/>
              </a:xfrm>
              <a:custGeom>
                <a:avLst/>
                <a:gdLst/>
                <a:ahLst/>
                <a:cxnLst/>
                <a:rect l="l" t="t" r="r" b="b"/>
                <a:pathLst>
                  <a:path w="847" h="847" extrusionOk="0">
                    <a:moveTo>
                      <a:pt x="112" y="1"/>
                    </a:moveTo>
                    <a:lnTo>
                      <a:pt x="1" y="12"/>
                    </a:lnTo>
                    <a:cubicBezTo>
                      <a:pt x="68" y="56"/>
                      <a:pt x="201" y="157"/>
                      <a:pt x="257" y="234"/>
                    </a:cubicBezTo>
                    <a:lnTo>
                      <a:pt x="424" y="468"/>
                    </a:lnTo>
                    <a:cubicBezTo>
                      <a:pt x="468" y="546"/>
                      <a:pt x="535" y="624"/>
                      <a:pt x="601" y="691"/>
                    </a:cubicBezTo>
                    <a:cubicBezTo>
                      <a:pt x="668" y="757"/>
                      <a:pt x="747" y="812"/>
                      <a:pt x="846" y="846"/>
                    </a:cubicBezTo>
                    <a:cubicBezTo>
                      <a:pt x="747" y="812"/>
                      <a:pt x="680" y="746"/>
                      <a:pt x="613" y="679"/>
                    </a:cubicBezTo>
                    <a:cubicBezTo>
                      <a:pt x="546" y="612"/>
                      <a:pt x="502" y="535"/>
                      <a:pt x="457" y="446"/>
                    </a:cubicBezTo>
                    <a:cubicBezTo>
                      <a:pt x="401" y="368"/>
                      <a:pt x="357" y="279"/>
                      <a:pt x="302" y="201"/>
                    </a:cubicBezTo>
                    <a:cubicBezTo>
                      <a:pt x="246" y="123"/>
                      <a:pt x="201" y="56"/>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0" name="Google Shape;18420;p24"/>
              <p:cNvSpPr/>
              <p:nvPr/>
            </p:nvSpPr>
            <p:spPr>
              <a:xfrm>
                <a:off x="4323532" y="1950021"/>
                <a:ext cx="29166" cy="19049"/>
              </a:xfrm>
              <a:custGeom>
                <a:avLst/>
                <a:gdLst/>
                <a:ahLst/>
                <a:cxnLst/>
                <a:rect l="l" t="t" r="r" b="b"/>
                <a:pathLst>
                  <a:path w="836" h="546" extrusionOk="0">
                    <a:moveTo>
                      <a:pt x="0" y="0"/>
                    </a:moveTo>
                    <a:cubicBezTo>
                      <a:pt x="123" y="100"/>
                      <a:pt x="257" y="256"/>
                      <a:pt x="390" y="367"/>
                    </a:cubicBezTo>
                    <a:cubicBezTo>
                      <a:pt x="512" y="468"/>
                      <a:pt x="668" y="545"/>
                      <a:pt x="835" y="545"/>
                    </a:cubicBezTo>
                    <a:cubicBezTo>
                      <a:pt x="668" y="534"/>
                      <a:pt x="524" y="445"/>
                      <a:pt x="412" y="334"/>
                    </a:cubicBezTo>
                    <a:cubicBezTo>
                      <a:pt x="301" y="223"/>
                      <a:pt x="235" y="122"/>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1" name="Google Shape;18421;p24"/>
              <p:cNvSpPr/>
              <p:nvPr/>
            </p:nvSpPr>
            <p:spPr>
              <a:xfrm>
                <a:off x="4296354" y="1936834"/>
                <a:ext cx="27212" cy="12455"/>
              </a:xfrm>
              <a:custGeom>
                <a:avLst/>
                <a:gdLst/>
                <a:ahLst/>
                <a:cxnLst/>
                <a:rect l="l" t="t" r="r" b="b"/>
                <a:pathLst>
                  <a:path w="780" h="357" extrusionOk="0">
                    <a:moveTo>
                      <a:pt x="779" y="0"/>
                    </a:moveTo>
                    <a:cubicBezTo>
                      <a:pt x="502" y="33"/>
                      <a:pt x="223" y="144"/>
                      <a:pt x="1" y="312"/>
                    </a:cubicBezTo>
                    <a:lnTo>
                      <a:pt x="35" y="356"/>
                    </a:lnTo>
                    <a:cubicBezTo>
                      <a:pt x="246" y="178"/>
                      <a:pt x="502" y="55"/>
                      <a:pt x="7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2" name="Google Shape;18422;p24"/>
              <p:cNvSpPr/>
              <p:nvPr/>
            </p:nvSpPr>
            <p:spPr>
              <a:xfrm>
                <a:off x="4313833" y="1933729"/>
                <a:ext cx="36911" cy="15909"/>
              </a:xfrm>
              <a:custGeom>
                <a:avLst/>
                <a:gdLst/>
                <a:ahLst/>
                <a:cxnLst/>
                <a:rect l="l" t="t" r="r" b="b"/>
                <a:pathLst>
                  <a:path w="1058" h="456" extrusionOk="0">
                    <a:moveTo>
                      <a:pt x="1057" y="0"/>
                    </a:moveTo>
                    <a:cubicBezTo>
                      <a:pt x="690" y="78"/>
                      <a:pt x="335" y="211"/>
                      <a:pt x="1" y="411"/>
                    </a:cubicBezTo>
                    <a:lnTo>
                      <a:pt x="78" y="456"/>
                    </a:lnTo>
                    <a:cubicBezTo>
                      <a:pt x="390" y="233"/>
                      <a:pt x="701" y="100"/>
                      <a:pt x="10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3" name="Google Shape;18423;p24"/>
              <p:cNvSpPr/>
              <p:nvPr/>
            </p:nvSpPr>
            <p:spPr>
              <a:xfrm>
                <a:off x="4328975" y="1945765"/>
                <a:ext cx="32620" cy="5826"/>
              </a:xfrm>
              <a:custGeom>
                <a:avLst/>
                <a:gdLst/>
                <a:ahLst/>
                <a:cxnLst/>
                <a:rect l="l" t="t" r="r" b="b"/>
                <a:pathLst>
                  <a:path w="935" h="167" extrusionOk="0">
                    <a:moveTo>
                      <a:pt x="732" y="0"/>
                    </a:moveTo>
                    <a:cubicBezTo>
                      <a:pt x="485" y="0"/>
                      <a:pt x="236" y="48"/>
                      <a:pt x="0" y="145"/>
                    </a:cubicBezTo>
                    <a:lnTo>
                      <a:pt x="12" y="167"/>
                    </a:lnTo>
                    <a:cubicBezTo>
                      <a:pt x="256" y="49"/>
                      <a:pt x="544" y="9"/>
                      <a:pt x="822" y="9"/>
                    </a:cubicBezTo>
                    <a:cubicBezTo>
                      <a:pt x="860" y="9"/>
                      <a:pt x="897" y="10"/>
                      <a:pt x="934" y="11"/>
                    </a:cubicBezTo>
                    <a:cubicBezTo>
                      <a:pt x="867" y="4"/>
                      <a:pt x="799" y="0"/>
                      <a:pt x="73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4" name="Google Shape;18424;p24"/>
              <p:cNvSpPr/>
              <p:nvPr/>
            </p:nvSpPr>
            <p:spPr>
              <a:xfrm>
                <a:off x="4197794" y="1870650"/>
                <a:ext cx="53238" cy="80625"/>
              </a:xfrm>
              <a:custGeom>
                <a:avLst/>
                <a:gdLst/>
                <a:ahLst/>
                <a:cxnLst/>
                <a:rect l="l" t="t" r="r" b="b"/>
                <a:pathLst>
                  <a:path w="1526" h="2311" extrusionOk="0">
                    <a:moveTo>
                      <a:pt x="935" y="0"/>
                    </a:moveTo>
                    <a:cubicBezTo>
                      <a:pt x="487" y="0"/>
                      <a:pt x="131" y="455"/>
                      <a:pt x="79" y="685"/>
                    </a:cubicBezTo>
                    <a:cubicBezTo>
                      <a:pt x="23" y="919"/>
                      <a:pt x="1" y="1396"/>
                      <a:pt x="312" y="1908"/>
                    </a:cubicBezTo>
                    <a:cubicBezTo>
                      <a:pt x="516" y="2255"/>
                      <a:pt x="658" y="2310"/>
                      <a:pt x="729" y="2310"/>
                    </a:cubicBezTo>
                    <a:cubicBezTo>
                      <a:pt x="762" y="2310"/>
                      <a:pt x="779" y="2298"/>
                      <a:pt x="779" y="2298"/>
                    </a:cubicBezTo>
                    <a:lnTo>
                      <a:pt x="791" y="2231"/>
                    </a:lnTo>
                    <a:cubicBezTo>
                      <a:pt x="791" y="2231"/>
                      <a:pt x="1002" y="2197"/>
                      <a:pt x="1147" y="2019"/>
                    </a:cubicBezTo>
                    <a:cubicBezTo>
                      <a:pt x="1291" y="1853"/>
                      <a:pt x="1336" y="1708"/>
                      <a:pt x="1425" y="1330"/>
                    </a:cubicBezTo>
                    <a:cubicBezTo>
                      <a:pt x="1525" y="952"/>
                      <a:pt x="1525" y="84"/>
                      <a:pt x="1024" y="7"/>
                    </a:cubicBezTo>
                    <a:cubicBezTo>
                      <a:pt x="994" y="2"/>
                      <a:pt x="964" y="0"/>
                      <a:pt x="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5" name="Google Shape;18425;p24"/>
              <p:cNvSpPr/>
              <p:nvPr/>
            </p:nvSpPr>
            <p:spPr>
              <a:xfrm>
                <a:off x="4198213" y="1870650"/>
                <a:ext cx="37295" cy="60774"/>
              </a:xfrm>
              <a:custGeom>
                <a:avLst/>
                <a:gdLst/>
                <a:ahLst/>
                <a:cxnLst/>
                <a:rect l="l" t="t" r="r" b="b"/>
                <a:pathLst>
                  <a:path w="1069" h="1742" extrusionOk="0">
                    <a:moveTo>
                      <a:pt x="923" y="0"/>
                    </a:moveTo>
                    <a:cubicBezTo>
                      <a:pt x="475" y="0"/>
                      <a:pt x="119" y="455"/>
                      <a:pt x="67" y="685"/>
                    </a:cubicBezTo>
                    <a:cubicBezTo>
                      <a:pt x="23" y="896"/>
                      <a:pt x="0" y="1297"/>
                      <a:pt x="211" y="1742"/>
                    </a:cubicBezTo>
                    <a:cubicBezTo>
                      <a:pt x="300" y="1663"/>
                      <a:pt x="379" y="1564"/>
                      <a:pt x="445" y="1463"/>
                    </a:cubicBezTo>
                    <a:cubicBezTo>
                      <a:pt x="623" y="1230"/>
                      <a:pt x="757" y="963"/>
                      <a:pt x="856" y="685"/>
                    </a:cubicBezTo>
                    <a:cubicBezTo>
                      <a:pt x="901" y="551"/>
                      <a:pt x="945" y="407"/>
                      <a:pt x="990" y="262"/>
                    </a:cubicBezTo>
                    <a:cubicBezTo>
                      <a:pt x="1012" y="185"/>
                      <a:pt x="1034" y="96"/>
                      <a:pt x="1068" y="29"/>
                    </a:cubicBezTo>
                    <a:cubicBezTo>
                      <a:pt x="1057" y="17"/>
                      <a:pt x="1034" y="17"/>
                      <a:pt x="1012" y="7"/>
                    </a:cubicBezTo>
                    <a:cubicBezTo>
                      <a:pt x="982" y="2"/>
                      <a:pt x="952" y="0"/>
                      <a:pt x="9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6" name="Google Shape;18426;p24"/>
              <p:cNvSpPr/>
              <p:nvPr/>
            </p:nvSpPr>
            <p:spPr>
              <a:xfrm>
                <a:off x="4227694" y="1876302"/>
                <a:ext cx="9350" cy="26410"/>
              </a:xfrm>
              <a:custGeom>
                <a:avLst/>
                <a:gdLst/>
                <a:ahLst/>
                <a:cxnLst/>
                <a:rect l="l" t="t" r="r" b="b"/>
                <a:pathLst>
                  <a:path w="268" h="757" extrusionOk="0">
                    <a:moveTo>
                      <a:pt x="268" y="0"/>
                    </a:moveTo>
                    <a:lnTo>
                      <a:pt x="268" y="0"/>
                    </a:lnTo>
                    <a:cubicBezTo>
                      <a:pt x="212" y="245"/>
                      <a:pt x="123" y="467"/>
                      <a:pt x="1" y="678"/>
                    </a:cubicBezTo>
                    <a:lnTo>
                      <a:pt x="34" y="757"/>
                    </a:lnTo>
                    <a:cubicBezTo>
                      <a:pt x="145" y="523"/>
                      <a:pt x="223" y="245"/>
                      <a:pt x="2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7" name="Google Shape;18427;p24"/>
              <p:cNvSpPr/>
              <p:nvPr/>
            </p:nvSpPr>
            <p:spPr>
              <a:xfrm>
                <a:off x="4215657" y="1894130"/>
                <a:ext cx="13990" cy="17479"/>
              </a:xfrm>
              <a:custGeom>
                <a:avLst/>
                <a:gdLst/>
                <a:ahLst/>
                <a:cxnLst/>
                <a:rect l="l" t="t" r="r" b="b"/>
                <a:pathLst>
                  <a:path w="401" h="501" extrusionOk="0">
                    <a:moveTo>
                      <a:pt x="1" y="1"/>
                    </a:moveTo>
                    <a:lnTo>
                      <a:pt x="1" y="1"/>
                    </a:lnTo>
                    <a:cubicBezTo>
                      <a:pt x="79" y="78"/>
                      <a:pt x="168" y="145"/>
                      <a:pt x="235" y="223"/>
                    </a:cubicBezTo>
                    <a:cubicBezTo>
                      <a:pt x="267" y="256"/>
                      <a:pt x="301" y="301"/>
                      <a:pt x="324" y="345"/>
                    </a:cubicBezTo>
                    <a:cubicBezTo>
                      <a:pt x="346" y="390"/>
                      <a:pt x="356" y="446"/>
                      <a:pt x="368" y="501"/>
                    </a:cubicBezTo>
                    <a:lnTo>
                      <a:pt x="401" y="468"/>
                    </a:lnTo>
                    <a:cubicBezTo>
                      <a:pt x="390" y="412"/>
                      <a:pt x="390" y="379"/>
                      <a:pt x="356" y="335"/>
                    </a:cubicBezTo>
                    <a:cubicBezTo>
                      <a:pt x="334" y="279"/>
                      <a:pt x="301" y="234"/>
                      <a:pt x="257" y="201"/>
                    </a:cubicBezTo>
                    <a:cubicBezTo>
                      <a:pt x="178" y="123"/>
                      <a:pt x="90"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8" name="Google Shape;18428;p24"/>
              <p:cNvSpPr/>
              <p:nvPr/>
            </p:nvSpPr>
            <p:spPr>
              <a:xfrm>
                <a:off x="4228077" y="1895282"/>
                <a:ext cx="13641" cy="29166"/>
              </a:xfrm>
              <a:custGeom>
                <a:avLst/>
                <a:gdLst/>
                <a:ahLst/>
                <a:cxnLst/>
                <a:rect l="l" t="t" r="r" b="b"/>
                <a:pathLst>
                  <a:path w="391" h="836" extrusionOk="0">
                    <a:moveTo>
                      <a:pt x="390" y="1"/>
                    </a:moveTo>
                    <a:cubicBezTo>
                      <a:pt x="312" y="268"/>
                      <a:pt x="178" y="512"/>
                      <a:pt x="0" y="713"/>
                    </a:cubicBezTo>
                    <a:lnTo>
                      <a:pt x="34" y="835"/>
                    </a:lnTo>
                    <a:cubicBezTo>
                      <a:pt x="201" y="601"/>
                      <a:pt x="334" y="268"/>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9" name="Google Shape;18429;p24"/>
              <p:cNvSpPr/>
              <p:nvPr/>
            </p:nvSpPr>
            <p:spPr>
              <a:xfrm>
                <a:off x="4208680" y="1919355"/>
                <a:ext cx="18665" cy="19851"/>
              </a:xfrm>
              <a:custGeom>
                <a:avLst/>
                <a:gdLst/>
                <a:ahLst/>
                <a:cxnLst/>
                <a:rect l="l" t="t" r="r" b="b"/>
                <a:pathLst>
                  <a:path w="535" h="569" extrusionOk="0">
                    <a:moveTo>
                      <a:pt x="0" y="0"/>
                    </a:moveTo>
                    <a:cubicBezTo>
                      <a:pt x="89" y="101"/>
                      <a:pt x="201" y="168"/>
                      <a:pt x="290" y="257"/>
                    </a:cubicBezTo>
                    <a:cubicBezTo>
                      <a:pt x="390" y="334"/>
                      <a:pt x="457" y="445"/>
                      <a:pt x="490" y="568"/>
                    </a:cubicBezTo>
                    <a:lnTo>
                      <a:pt x="534" y="556"/>
                    </a:lnTo>
                    <a:cubicBezTo>
                      <a:pt x="501" y="423"/>
                      <a:pt x="412" y="312"/>
                      <a:pt x="312" y="234"/>
                    </a:cubicBezTo>
                    <a:cubicBezTo>
                      <a:pt x="212" y="145"/>
                      <a:pt x="101"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0" name="Google Shape;18430;p24"/>
              <p:cNvSpPr/>
              <p:nvPr/>
            </p:nvSpPr>
            <p:spPr>
              <a:xfrm>
                <a:off x="4227694" y="1909656"/>
                <a:ext cx="15944" cy="26794"/>
              </a:xfrm>
              <a:custGeom>
                <a:avLst/>
                <a:gdLst/>
                <a:ahLst/>
                <a:cxnLst/>
                <a:rect l="l" t="t" r="r" b="b"/>
                <a:pathLst>
                  <a:path w="457" h="768" extrusionOk="0">
                    <a:moveTo>
                      <a:pt x="456" y="1"/>
                    </a:moveTo>
                    <a:cubicBezTo>
                      <a:pt x="456" y="78"/>
                      <a:pt x="434" y="145"/>
                      <a:pt x="401" y="212"/>
                    </a:cubicBezTo>
                    <a:cubicBezTo>
                      <a:pt x="367" y="278"/>
                      <a:pt x="334" y="334"/>
                      <a:pt x="290" y="390"/>
                    </a:cubicBezTo>
                    <a:cubicBezTo>
                      <a:pt x="201" y="512"/>
                      <a:pt x="123" y="624"/>
                      <a:pt x="1" y="713"/>
                    </a:cubicBezTo>
                    <a:lnTo>
                      <a:pt x="1" y="768"/>
                    </a:lnTo>
                    <a:cubicBezTo>
                      <a:pt x="123" y="679"/>
                      <a:pt x="234" y="523"/>
                      <a:pt x="312" y="412"/>
                    </a:cubicBezTo>
                    <a:cubicBezTo>
                      <a:pt x="345" y="345"/>
                      <a:pt x="390" y="290"/>
                      <a:pt x="412" y="212"/>
                    </a:cubicBezTo>
                    <a:cubicBezTo>
                      <a:pt x="446" y="145"/>
                      <a:pt x="456" y="78"/>
                      <a:pt x="4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1" name="Google Shape;18431;p24"/>
              <p:cNvSpPr/>
              <p:nvPr/>
            </p:nvSpPr>
            <p:spPr>
              <a:xfrm>
                <a:off x="4436466" y="1913214"/>
                <a:ext cx="87742" cy="66635"/>
              </a:xfrm>
              <a:custGeom>
                <a:avLst/>
                <a:gdLst/>
                <a:ahLst/>
                <a:cxnLst/>
                <a:rect l="l" t="t" r="r" b="b"/>
                <a:pathLst>
                  <a:path w="2515" h="1910" extrusionOk="0">
                    <a:moveTo>
                      <a:pt x="1142" y="0"/>
                    </a:moveTo>
                    <a:cubicBezTo>
                      <a:pt x="1070" y="0"/>
                      <a:pt x="997" y="7"/>
                      <a:pt x="923" y="21"/>
                    </a:cubicBezTo>
                    <a:cubicBezTo>
                      <a:pt x="456" y="99"/>
                      <a:pt x="312" y="199"/>
                      <a:pt x="312" y="199"/>
                    </a:cubicBezTo>
                    <a:lnTo>
                      <a:pt x="389" y="265"/>
                    </a:lnTo>
                    <a:cubicBezTo>
                      <a:pt x="389" y="265"/>
                      <a:pt x="0" y="666"/>
                      <a:pt x="56" y="1111"/>
                    </a:cubicBezTo>
                    <a:cubicBezTo>
                      <a:pt x="122" y="1545"/>
                      <a:pt x="468" y="1812"/>
                      <a:pt x="990" y="1889"/>
                    </a:cubicBezTo>
                    <a:cubicBezTo>
                      <a:pt x="1068" y="1903"/>
                      <a:pt x="1147" y="1909"/>
                      <a:pt x="1225" y="1909"/>
                    </a:cubicBezTo>
                    <a:cubicBezTo>
                      <a:pt x="1655" y="1909"/>
                      <a:pt x="2062" y="1717"/>
                      <a:pt x="2269" y="1500"/>
                    </a:cubicBezTo>
                    <a:cubicBezTo>
                      <a:pt x="2514" y="1244"/>
                      <a:pt x="2514" y="722"/>
                      <a:pt x="2180" y="433"/>
                    </a:cubicBezTo>
                    <a:cubicBezTo>
                      <a:pt x="1899" y="189"/>
                      <a:pt x="1531" y="0"/>
                      <a:pt x="11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2" name="Google Shape;18432;p24"/>
              <p:cNvSpPr/>
              <p:nvPr/>
            </p:nvSpPr>
            <p:spPr>
              <a:xfrm>
                <a:off x="4488450" y="1916249"/>
                <a:ext cx="35760" cy="56692"/>
              </a:xfrm>
              <a:custGeom>
                <a:avLst/>
                <a:gdLst/>
                <a:ahLst/>
                <a:cxnLst/>
                <a:rect l="l" t="t" r="r" b="b"/>
                <a:pathLst>
                  <a:path w="1025" h="1625" extrusionOk="0">
                    <a:moveTo>
                      <a:pt x="123" y="0"/>
                    </a:moveTo>
                    <a:cubicBezTo>
                      <a:pt x="112" y="45"/>
                      <a:pt x="112" y="79"/>
                      <a:pt x="101" y="112"/>
                    </a:cubicBezTo>
                    <a:cubicBezTo>
                      <a:pt x="78" y="245"/>
                      <a:pt x="56" y="368"/>
                      <a:pt x="34" y="490"/>
                    </a:cubicBezTo>
                    <a:cubicBezTo>
                      <a:pt x="12" y="724"/>
                      <a:pt x="1" y="968"/>
                      <a:pt x="90" y="1202"/>
                    </a:cubicBezTo>
                    <a:cubicBezTo>
                      <a:pt x="157" y="1391"/>
                      <a:pt x="301" y="1547"/>
                      <a:pt x="490" y="1624"/>
                    </a:cubicBezTo>
                    <a:cubicBezTo>
                      <a:pt x="601" y="1569"/>
                      <a:pt x="701" y="1491"/>
                      <a:pt x="779" y="1413"/>
                    </a:cubicBezTo>
                    <a:cubicBezTo>
                      <a:pt x="1024" y="1157"/>
                      <a:pt x="1024" y="635"/>
                      <a:pt x="690" y="346"/>
                    </a:cubicBezTo>
                    <a:cubicBezTo>
                      <a:pt x="523" y="201"/>
                      <a:pt x="335" y="79"/>
                      <a:pt x="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3" name="Google Shape;18433;p24"/>
              <p:cNvSpPr/>
              <p:nvPr/>
            </p:nvSpPr>
            <p:spPr>
              <a:xfrm>
                <a:off x="4449654" y="1923646"/>
                <a:ext cx="4291" cy="39981"/>
              </a:xfrm>
              <a:custGeom>
                <a:avLst/>
                <a:gdLst/>
                <a:ahLst/>
                <a:cxnLst/>
                <a:rect l="l" t="t" r="r" b="b"/>
                <a:pathLst>
                  <a:path w="123" h="1146" extrusionOk="0">
                    <a:moveTo>
                      <a:pt x="78" y="0"/>
                    </a:moveTo>
                    <a:lnTo>
                      <a:pt x="23" y="11"/>
                    </a:lnTo>
                    <a:cubicBezTo>
                      <a:pt x="56" y="33"/>
                      <a:pt x="67" y="100"/>
                      <a:pt x="67" y="144"/>
                    </a:cubicBezTo>
                    <a:cubicBezTo>
                      <a:pt x="67" y="200"/>
                      <a:pt x="56" y="245"/>
                      <a:pt x="45" y="289"/>
                    </a:cubicBezTo>
                    <a:cubicBezTo>
                      <a:pt x="23" y="389"/>
                      <a:pt x="11" y="478"/>
                      <a:pt x="1" y="579"/>
                    </a:cubicBezTo>
                    <a:cubicBezTo>
                      <a:pt x="1" y="678"/>
                      <a:pt x="1" y="779"/>
                      <a:pt x="11" y="868"/>
                    </a:cubicBezTo>
                    <a:cubicBezTo>
                      <a:pt x="23" y="967"/>
                      <a:pt x="56" y="1068"/>
                      <a:pt x="112" y="1145"/>
                    </a:cubicBezTo>
                    <a:cubicBezTo>
                      <a:pt x="56" y="1068"/>
                      <a:pt x="34" y="967"/>
                      <a:pt x="23" y="868"/>
                    </a:cubicBezTo>
                    <a:cubicBezTo>
                      <a:pt x="11" y="779"/>
                      <a:pt x="23" y="678"/>
                      <a:pt x="34" y="579"/>
                    </a:cubicBezTo>
                    <a:cubicBezTo>
                      <a:pt x="45" y="490"/>
                      <a:pt x="56" y="389"/>
                      <a:pt x="78" y="300"/>
                    </a:cubicBezTo>
                    <a:cubicBezTo>
                      <a:pt x="100" y="256"/>
                      <a:pt x="112" y="200"/>
                      <a:pt x="112" y="156"/>
                    </a:cubicBezTo>
                    <a:cubicBezTo>
                      <a:pt x="123" y="100"/>
                      <a:pt x="112" y="45"/>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4" name="Google Shape;18434;p24"/>
              <p:cNvSpPr/>
              <p:nvPr/>
            </p:nvSpPr>
            <p:spPr>
              <a:xfrm>
                <a:off x="4477983" y="1946498"/>
                <a:ext cx="22154" cy="21421"/>
              </a:xfrm>
              <a:custGeom>
                <a:avLst/>
                <a:gdLst/>
                <a:ahLst/>
                <a:cxnLst/>
                <a:rect l="l" t="t" r="r" b="b"/>
                <a:pathLst>
                  <a:path w="635" h="614" extrusionOk="0">
                    <a:moveTo>
                      <a:pt x="0" y="1"/>
                    </a:moveTo>
                    <a:lnTo>
                      <a:pt x="0" y="1"/>
                    </a:lnTo>
                    <a:cubicBezTo>
                      <a:pt x="78" y="112"/>
                      <a:pt x="212" y="279"/>
                      <a:pt x="301" y="379"/>
                    </a:cubicBezTo>
                    <a:cubicBezTo>
                      <a:pt x="401" y="480"/>
                      <a:pt x="512" y="557"/>
                      <a:pt x="635" y="613"/>
                    </a:cubicBezTo>
                    <a:cubicBezTo>
                      <a:pt x="512" y="546"/>
                      <a:pt x="412" y="457"/>
                      <a:pt x="323" y="357"/>
                    </a:cubicBezTo>
                    <a:cubicBezTo>
                      <a:pt x="234" y="257"/>
                      <a:pt x="167" y="146"/>
                      <a:pt x="101" y="35"/>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5" name="Google Shape;18435;p24"/>
              <p:cNvSpPr/>
              <p:nvPr/>
            </p:nvSpPr>
            <p:spPr>
              <a:xfrm>
                <a:off x="4455096" y="1919355"/>
                <a:ext cx="19432" cy="8513"/>
              </a:xfrm>
              <a:custGeom>
                <a:avLst/>
                <a:gdLst/>
                <a:ahLst/>
                <a:cxnLst/>
                <a:rect l="l" t="t" r="r" b="b"/>
                <a:pathLst>
                  <a:path w="557" h="244" extrusionOk="0">
                    <a:moveTo>
                      <a:pt x="556" y="0"/>
                    </a:moveTo>
                    <a:lnTo>
                      <a:pt x="556" y="0"/>
                    </a:lnTo>
                    <a:cubicBezTo>
                      <a:pt x="467" y="34"/>
                      <a:pt x="379" y="101"/>
                      <a:pt x="290" y="145"/>
                    </a:cubicBezTo>
                    <a:cubicBezTo>
                      <a:pt x="231" y="167"/>
                      <a:pt x="164" y="184"/>
                      <a:pt x="102" y="184"/>
                    </a:cubicBezTo>
                    <a:cubicBezTo>
                      <a:pt x="69" y="184"/>
                      <a:pt x="38" y="179"/>
                      <a:pt x="11" y="168"/>
                    </a:cubicBezTo>
                    <a:lnTo>
                      <a:pt x="0" y="223"/>
                    </a:lnTo>
                    <a:cubicBezTo>
                      <a:pt x="38" y="231"/>
                      <a:pt x="71" y="244"/>
                      <a:pt x="107" y="244"/>
                    </a:cubicBezTo>
                    <a:cubicBezTo>
                      <a:pt x="122" y="244"/>
                      <a:pt x="139" y="241"/>
                      <a:pt x="156" y="234"/>
                    </a:cubicBezTo>
                    <a:cubicBezTo>
                      <a:pt x="211" y="223"/>
                      <a:pt x="256" y="201"/>
                      <a:pt x="300" y="178"/>
                    </a:cubicBezTo>
                    <a:cubicBezTo>
                      <a:pt x="389" y="123"/>
                      <a:pt x="467" y="45"/>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6" name="Google Shape;18436;p24"/>
              <p:cNvSpPr/>
              <p:nvPr/>
            </p:nvSpPr>
            <p:spPr>
              <a:xfrm>
                <a:off x="4459353" y="1930623"/>
                <a:ext cx="36911" cy="39597"/>
              </a:xfrm>
              <a:custGeom>
                <a:avLst/>
                <a:gdLst/>
                <a:ahLst/>
                <a:cxnLst/>
                <a:rect l="l" t="t" r="r" b="b"/>
                <a:pathLst>
                  <a:path w="1058" h="1135" extrusionOk="0">
                    <a:moveTo>
                      <a:pt x="0" y="0"/>
                    </a:moveTo>
                    <a:cubicBezTo>
                      <a:pt x="134" y="156"/>
                      <a:pt x="190" y="389"/>
                      <a:pt x="245" y="589"/>
                    </a:cubicBezTo>
                    <a:cubicBezTo>
                      <a:pt x="267" y="690"/>
                      <a:pt x="301" y="790"/>
                      <a:pt x="345" y="890"/>
                    </a:cubicBezTo>
                    <a:cubicBezTo>
                      <a:pt x="390" y="979"/>
                      <a:pt x="445" y="1068"/>
                      <a:pt x="523" y="1135"/>
                    </a:cubicBezTo>
                    <a:cubicBezTo>
                      <a:pt x="457" y="1068"/>
                      <a:pt x="401" y="968"/>
                      <a:pt x="368" y="879"/>
                    </a:cubicBezTo>
                    <a:cubicBezTo>
                      <a:pt x="323" y="779"/>
                      <a:pt x="301" y="678"/>
                      <a:pt x="279" y="579"/>
                    </a:cubicBezTo>
                    <a:cubicBezTo>
                      <a:pt x="257" y="478"/>
                      <a:pt x="245" y="379"/>
                      <a:pt x="212" y="278"/>
                    </a:cubicBezTo>
                    <a:cubicBezTo>
                      <a:pt x="200" y="233"/>
                      <a:pt x="190" y="201"/>
                      <a:pt x="168" y="156"/>
                    </a:cubicBezTo>
                    <a:lnTo>
                      <a:pt x="168" y="156"/>
                    </a:lnTo>
                    <a:cubicBezTo>
                      <a:pt x="245" y="178"/>
                      <a:pt x="323" y="189"/>
                      <a:pt x="398" y="189"/>
                    </a:cubicBezTo>
                    <a:cubicBezTo>
                      <a:pt x="473" y="189"/>
                      <a:pt x="546" y="178"/>
                      <a:pt x="612" y="156"/>
                    </a:cubicBezTo>
                    <a:cubicBezTo>
                      <a:pt x="690" y="134"/>
                      <a:pt x="757" y="100"/>
                      <a:pt x="835" y="78"/>
                    </a:cubicBezTo>
                    <a:cubicBezTo>
                      <a:pt x="889" y="60"/>
                      <a:pt x="950" y="42"/>
                      <a:pt x="1013" y="42"/>
                    </a:cubicBezTo>
                    <a:cubicBezTo>
                      <a:pt x="1028" y="42"/>
                      <a:pt x="1043" y="43"/>
                      <a:pt x="1057" y="45"/>
                    </a:cubicBezTo>
                    <a:cubicBezTo>
                      <a:pt x="1036" y="42"/>
                      <a:pt x="1015" y="40"/>
                      <a:pt x="994" y="40"/>
                    </a:cubicBezTo>
                    <a:cubicBezTo>
                      <a:pt x="938" y="40"/>
                      <a:pt x="884" y="51"/>
                      <a:pt x="835" y="67"/>
                    </a:cubicBezTo>
                    <a:cubicBezTo>
                      <a:pt x="757" y="89"/>
                      <a:pt x="679" y="112"/>
                      <a:pt x="612" y="134"/>
                    </a:cubicBezTo>
                    <a:cubicBezTo>
                      <a:pt x="558" y="146"/>
                      <a:pt x="502" y="152"/>
                      <a:pt x="446" y="152"/>
                    </a:cubicBezTo>
                    <a:cubicBezTo>
                      <a:pt x="352" y="152"/>
                      <a:pt x="258" y="135"/>
                      <a:pt x="168" y="100"/>
                    </a:cubicBezTo>
                    <a:lnTo>
                      <a:pt x="156" y="134"/>
                    </a:lnTo>
                    <a:cubicBezTo>
                      <a:pt x="134" y="78"/>
                      <a:pt x="111" y="56"/>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7" name="Google Shape;18437;p24"/>
              <p:cNvSpPr/>
              <p:nvPr/>
            </p:nvSpPr>
            <p:spPr>
              <a:xfrm>
                <a:off x="4477181" y="1943811"/>
                <a:ext cx="38062" cy="8582"/>
              </a:xfrm>
              <a:custGeom>
                <a:avLst/>
                <a:gdLst/>
                <a:ahLst/>
                <a:cxnLst/>
                <a:rect l="l" t="t" r="r" b="b"/>
                <a:pathLst>
                  <a:path w="1091" h="246" extrusionOk="0">
                    <a:moveTo>
                      <a:pt x="1" y="1"/>
                    </a:moveTo>
                    <a:lnTo>
                      <a:pt x="35" y="78"/>
                    </a:lnTo>
                    <a:cubicBezTo>
                      <a:pt x="223" y="122"/>
                      <a:pt x="368" y="145"/>
                      <a:pt x="557" y="145"/>
                    </a:cubicBezTo>
                    <a:cubicBezTo>
                      <a:pt x="628" y="137"/>
                      <a:pt x="693" y="129"/>
                      <a:pt x="760" y="129"/>
                    </a:cubicBezTo>
                    <a:cubicBezTo>
                      <a:pt x="788" y="129"/>
                      <a:pt x="817" y="131"/>
                      <a:pt x="846" y="134"/>
                    </a:cubicBezTo>
                    <a:cubicBezTo>
                      <a:pt x="935" y="145"/>
                      <a:pt x="1024" y="167"/>
                      <a:pt x="1091" y="245"/>
                    </a:cubicBezTo>
                    <a:cubicBezTo>
                      <a:pt x="1036" y="167"/>
                      <a:pt x="935" y="134"/>
                      <a:pt x="846" y="122"/>
                    </a:cubicBezTo>
                    <a:cubicBezTo>
                      <a:pt x="746" y="112"/>
                      <a:pt x="658" y="112"/>
                      <a:pt x="557" y="112"/>
                    </a:cubicBezTo>
                    <a:cubicBezTo>
                      <a:pt x="379" y="112"/>
                      <a:pt x="179"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8" name="Google Shape;18438;p24"/>
              <p:cNvSpPr/>
              <p:nvPr/>
            </p:nvSpPr>
            <p:spPr>
              <a:xfrm>
                <a:off x="4545876" y="1846543"/>
                <a:ext cx="93533" cy="60111"/>
              </a:xfrm>
              <a:custGeom>
                <a:avLst/>
                <a:gdLst/>
                <a:ahLst/>
                <a:cxnLst/>
                <a:rect l="l" t="t" r="r" b="b"/>
                <a:pathLst>
                  <a:path w="2681" h="1723" extrusionOk="0">
                    <a:moveTo>
                      <a:pt x="1392" y="1"/>
                    </a:moveTo>
                    <a:cubicBezTo>
                      <a:pt x="1176" y="1"/>
                      <a:pt x="947" y="28"/>
                      <a:pt x="723" y="97"/>
                    </a:cubicBezTo>
                    <a:cubicBezTo>
                      <a:pt x="246" y="230"/>
                      <a:pt x="12" y="486"/>
                      <a:pt x="12" y="486"/>
                    </a:cubicBezTo>
                    <a:lnTo>
                      <a:pt x="90" y="486"/>
                    </a:lnTo>
                    <a:cubicBezTo>
                      <a:pt x="90" y="486"/>
                      <a:pt x="1" y="698"/>
                      <a:pt x="256" y="1131"/>
                    </a:cubicBezTo>
                    <a:cubicBezTo>
                      <a:pt x="452" y="1487"/>
                      <a:pt x="670" y="1722"/>
                      <a:pt x="1079" y="1722"/>
                    </a:cubicBezTo>
                    <a:cubicBezTo>
                      <a:pt x="1181" y="1722"/>
                      <a:pt x="1296" y="1707"/>
                      <a:pt x="1425" y="1676"/>
                    </a:cubicBezTo>
                    <a:cubicBezTo>
                      <a:pt x="2058" y="1509"/>
                      <a:pt x="2470" y="1120"/>
                      <a:pt x="2581" y="842"/>
                    </a:cubicBezTo>
                    <a:cubicBezTo>
                      <a:pt x="2681" y="553"/>
                      <a:pt x="2648" y="397"/>
                      <a:pt x="2448" y="253"/>
                    </a:cubicBezTo>
                    <a:cubicBezTo>
                      <a:pt x="2294" y="137"/>
                      <a:pt x="1875" y="1"/>
                      <a:pt x="13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9" name="Google Shape;18439;p24"/>
              <p:cNvSpPr/>
              <p:nvPr/>
            </p:nvSpPr>
            <p:spPr>
              <a:xfrm>
                <a:off x="4577311" y="1846543"/>
                <a:ext cx="62100" cy="53448"/>
              </a:xfrm>
              <a:custGeom>
                <a:avLst/>
                <a:gdLst/>
                <a:ahLst/>
                <a:cxnLst/>
                <a:rect l="l" t="t" r="r" b="b"/>
                <a:pathLst>
                  <a:path w="1780" h="1532" extrusionOk="0">
                    <a:moveTo>
                      <a:pt x="498" y="1"/>
                    </a:moveTo>
                    <a:cubicBezTo>
                      <a:pt x="337" y="1"/>
                      <a:pt x="168" y="16"/>
                      <a:pt x="0" y="52"/>
                    </a:cubicBezTo>
                    <a:cubicBezTo>
                      <a:pt x="212" y="308"/>
                      <a:pt x="657" y="386"/>
                      <a:pt x="791" y="720"/>
                    </a:cubicBezTo>
                    <a:cubicBezTo>
                      <a:pt x="868" y="898"/>
                      <a:pt x="813" y="1076"/>
                      <a:pt x="813" y="1254"/>
                    </a:cubicBezTo>
                    <a:cubicBezTo>
                      <a:pt x="813" y="1365"/>
                      <a:pt x="857" y="1465"/>
                      <a:pt x="924" y="1531"/>
                    </a:cubicBezTo>
                    <a:cubicBezTo>
                      <a:pt x="1335" y="1343"/>
                      <a:pt x="1602" y="1053"/>
                      <a:pt x="1680" y="842"/>
                    </a:cubicBezTo>
                    <a:cubicBezTo>
                      <a:pt x="1780" y="553"/>
                      <a:pt x="1747" y="397"/>
                      <a:pt x="1547" y="253"/>
                    </a:cubicBezTo>
                    <a:cubicBezTo>
                      <a:pt x="1397" y="136"/>
                      <a:pt x="979" y="1"/>
                      <a:pt x="49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0" name="Google Shape;18440;p24"/>
              <p:cNvSpPr/>
              <p:nvPr/>
            </p:nvSpPr>
            <p:spPr>
              <a:xfrm>
                <a:off x="4552470" y="1863463"/>
                <a:ext cx="26061" cy="28747"/>
              </a:xfrm>
              <a:custGeom>
                <a:avLst/>
                <a:gdLst/>
                <a:ahLst/>
                <a:cxnLst/>
                <a:rect l="l" t="t" r="r" b="b"/>
                <a:pathLst>
                  <a:path w="747" h="824" extrusionOk="0">
                    <a:moveTo>
                      <a:pt x="34" y="1"/>
                    </a:moveTo>
                    <a:lnTo>
                      <a:pt x="1" y="45"/>
                    </a:lnTo>
                    <a:cubicBezTo>
                      <a:pt x="67" y="101"/>
                      <a:pt x="123" y="168"/>
                      <a:pt x="168" y="257"/>
                    </a:cubicBezTo>
                    <a:lnTo>
                      <a:pt x="301" y="490"/>
                    </a:lnTo>
                    <a:cubicBezTo>
                      <a:pt x="413" y="646"/>
                      <a:pt x="568" y="769"/>
                      <a:pt x="746" y="824"/>
                    </a:cubicBezTo>
                    <a:cubicBezTo>
                      <a:pt x="568" y="757"/>
                      <a:pt x="423" y="635"/>
                      <a:pt x="324" y="479"/>
                    </a:cubicBezTo>
                    <a:cubicBezTo>
                      <a:pt x="279" y="401"/>
                      <a:pt x="245" y="312"/>
                      <a:pt x="201" y="235"/>
                    </a:cubicBezTo>
                    <a:cubicBezTo>
                      <a:pt x="156" y="146"/>
                      <a:pt x="112" y="68"/>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1" name="Google Shape;18441;p24"/>
              <p:cNvSpPr/>
              <p:nvPr/>
            </p:nvSpPr>
            <p:spPr>
              <a:xfrm>
                <a:off x="4566077" y="1865417"/>
                <a:ext cx="34957" cy="27980"/>
              </a:xfrm>
              <a:custGeom>
                <a:avLst/>
                <a:gdLst/>
                <a:ahLst/>
                <a:cxnLst/>
                <a:rect l="l" t="t" r="r" b="b"/>
                <a:pathLst>
                  <a:path w="1002" h="802" extrusionOk="0">
                    <a:moveTo>
                      <a:pt x="134" y="1"/>
                    </a:moveTo>
                    <a:lnTo>
                      <a:pt x="0" y="34"/>
                    </a:lnTo>
                    <a:cubicBezTo>
                      <a:pt x="89" y="68"/>
                      <a:pt x="256" y="167"/>
                      <a:pt x="322" y="234"/>
                    </a:cubicBezTo>
                    <a:cubicBezTo>
                      <a:pt x="401" y="301"/>
                      <a:pt x="456" y="379"/>
                      <a:pt x="523" y="456"/>
                    </a:cubicBezTo>
                    <a:cubicBezTo>
                      <a:pt x="589" y="535"/>
                      <a:pt x="656" y="612"/>
                      <a:pt x="734" y="679"/>
                    </a:cubicBezTo>
                    <a:cubicBezTo>
                      <a:pt x="812" y="735"/>
                      <a:pt x="901" y="802"/>
                      <a:pt x="1001" y="802"/>
                    </a:cubicBezTo>
                    <a:cubicBezTo>
                      <a:pt x="901" y="790"/>
                      <a:pt x="812" y="723"/>
                      <a:pt x="745" y="657"/>
                    </a:cubicBezTo>
                    <a:cubicBezTo>
                      <a:pt x="678" y="590"/>
                      <a:pt x="612" y="512"/>
                      <a:pt x="556" y="434"/>
                    </a:cubicBezTo>
                    <a:cubicBezTo>
                      <a:pt x="500" y="357"/>
                      <a:pt x="434" y="268"/>
                      <a:pt x="367" y="201"/>
                    </a:cubicBezTo>
                    <a:cubicBezTo>
                      <a:pt x="300" y="123"/>
                      <a:pt x="223" y="56"/>
                      <a:pt x="1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2" name="Google Shape;18442;p24"/>
              <p:cNvSpPr/>
              <p:nvPr/>
            </p:nvSpPr>
            <p:spPr>
              <a:xfrm>
                <a:off x="4594022" y="1872430"/>
                <a:ext cx="22886" cy="15141"/>
              </a:xfrm>
              <a:custGeom>
                <a:avLst/>
                <a:gdLst/>
                <a:ahLst/>
                <a:cxnLst/>
                <a:rect l="l" t="t" r="r" b="b"/>
                <a:pathLst>
                  <a:path w="656" h="434" extrusionOk="0">
                    <a:moveTo>
                      <a:pt x="0" y="0"/>
                    </a:moveTo>
                    <a:cubicBezTo>
                      <a:pt x="45" y="45"/>
                      <a:pt x="134" y="100"/>
                      <a:pt x="189" y="144"/>
                    </a:cubicBezTo>
                    <a:cubicBezTo>
                      <a:pt x="233" y="178"/>
                      <a:pt x="278" y="222"/>
                      <a:pt x="322" y="255"/>
                    </a:cubicBezTo>
                    <a:cubicBezTo>
                      <a:pt x="378" y="300"/>
                      <a:pt x="423" y="344"/>
                      <a:pt x="478" y="378"/>
                    </a:cubicBezTo>
                    <a:cubicBezTo>
                      <a:pt x="534" y="411"/>
                      <a:pt x="589" y="433"/>
                      <a:pt x="656" y="433"/>
                    </a:cubicBezTo>
                    <a:cubicBezTo>
                      <a:pt x="589" y="423"/>
                      <a:pt x="534" y="400"/>
                      <a:pt x="478" y="367"/>
                    </a:cubicBezTo>
                    <a:cubicBezTo>
                      <a:pt x="433" y="334"/>
                      <a:pt x="389" y="289"/>
                      <a:pt x="344" y="245"/>
                    </a:cubicBezTo>
                    <a:cubicBezTo>
                      <a:pt x="300" y="200"/>
                      <a:pt x="255" y="144"/>
                      <a:pt x="211" y="111"/>
                    </a:cubicBezTo>
                    <a:cubicBezTo>
                      <a:pt x="156" y="67"/>
                      <a:pt x="122" y="45"/>
                      <a:pt x="7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3" name="Google Shape;18443;p24"/>
              <p:cNvSpPr/>
              <p:nvPr/>
            </p:nvSpPr>
            <p:spPr>
              <a:xfrm>
                <a:off x="4552889" y="1849403"/>
                <a:ext cx="35725" cy="16048"/>
              </a:xfrm>
              <a:custGeom>
                <a:avLst/>
                <a:gdLst/>
                <a:ahLst/>
                <a:cxnLst/>
                <a:rect l="l" t="t" r="r" b="b"/>
                <a:pathLst>
                  <a:path w="1024" h="460" extrusionOk="0">
                    <a:moveTo>
                      <a:pt x="979" y="1"/>
                    </a:moveTo>
                    <a:cubicBezTo>
                      <a:pt x="905" y="1"/>
                      <a:pt x="832" y="22"/>
                      <a:pt x="767" y="59"/>
                    </a:cubicBezTo>
                    <a:cubicBezTo>
                      <a:pt x="690" y="92"/>
                      <a:pt x="611" y="137"/>
                      <a:pt x="534" y="181"/>
                    </a:cubicBezTo>
                    <a:cubicBezTo>
                      <a:pt x="456" y="226"/>
                      <a:pt x="389" y="270"/>
                      <a:pt x="312" y="304"/>
                    </a:cubicBezTo>
                    <a:cubicBezTo>
                      <a:pt x="233" y="337"/>
                      <a:pt x="78" y="382"/>
                      <a:pt x="0" y="393"/>
                    </a:cubicBezTo>
                    <a:lnTo>
                      <a:pt x="89" y="460"/>
                    </a:lnTo>
                    <a:cubicBezTo>
                      <a:pt x="178" y="448"/>
                      <a:pt x="256" y="404"/>
                      <a:pt x="334" y="359"/>
                    </a:cubicBezTo>
                    <a:cubicBezTo>
                      <a:pt x="411" y="315"/>
                      <a:pt x="490" y="260"/>
                      <a:pt x="556" y="215"/>
                    </a:cubicBezTo>
                    <a:cubicBezTo>
                      <a:pt x="634" y="171"/>
                      <a:pt x="700" y="115"/>
                      <a:pt x="779" y="70"/>
                    </a:cubicBezTo>
                    <a:cubicBezTo>
                      <a:pt x="848" y="41"/>
                      <a:pt x="918" y="2"/>
                      <a:pt x="996" y="2"/>
                    </a:cubicBezTo>
                    <a:cubicBezTo>
                      <a:pt x="1005" y="2"/>
                      <a:pt x="1014" y="2"/>
                      <a:pt x="1023" y="3"/>
                    </a:cubicBezTo>
                    <a:cubicBezTo>
                      <a:pt x="1009" y="2"/>
                      <a:pt x="994" y="1"/>
                      <a:pt x="9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4" name="Google Shape;18444;p24"/>
              <p:cNvSpPr/>
              <p:nvPr/>
            </p:nvSpPr>
            <p:spPr>
              <a:xfrm>
                <a:off x="4575741" y="1856486"/>
                <a:ext cx="26061" cy="11304"/>
              </a:xfrm>
              <a:custGeom>
                <a:avLst/>
                <a:gdLst/>
                <a:ahLst/>
                <a:cxnLst/>
                <a:rect l="l" t="t" r="r" b="b"/>
                <a:pathLst>
                  <a:path w="747" h="324" extrusionOk="0">
                    <a:moveTo>
                      <a:pt x="747" y="1"/>
                    </a:moveTo>
                    <a:lnTo>
                      <a:pt x="747" y="1"/>
                    </a:lnTo>
                    <a:cubicBezTo>
                      <a:pt x="613" y="23"/>
                      <a:pt x="502" y="101"/>
                      <a:pt x="379" y="168"/>
                    </a:cubicBezTo>
                    <a:cubicBezTo>
                      <a:pt x="324" y="201"/>
                      <a:pt x="268" y="235"/>
                      <a:pt x="201" y="245"/>
                    </a:cubicBezTo>
                    <a:cubicBezTo>
                      <a:pt x="146" y="268"/>
                      <a:pt x="79" y="268"/>
                      <a:pt x="1" y="279"/>
                    </a:cubicBezTo>
                    <a:lnTo>
                      <a:pt x="12" y="324"/>
                    </a:lnTo>
                    <a:cubicBezTo>
                      <a:pt x="79" y="324"/>
                      <a:pt x="146" y="312"/>
                      <a:pt x="213" y="290"/>
                    </a:cubicBezTo>
                    <a:cubicBezTo>
                      <a:pt x="279" y="268"/>
                      <a:pt x="346" y="235"/>
                      <a:pt x="401" y="190"/>
                    </a:cubicBezTo>
                    <a:cubicBezTo>
                      <a:pt x="513" y="123"/>
                      <a:pt x="613" y="34"/>
                      <a:pt x="74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5" name="Google Shape;18445;p24"/>
              <p:cNvSpPr/>
              <p:nvPr/>
            </p:nvSpPr>
            <p:spPr>
              <a:xfrm>
                <a:off x="4599814" y="1872255"/>
                <a:ext cx="27980" cy="4221"/>
              </a:xfrm>
              <a:custGeom>
                <a:avLst/>
                <a:gdLst/>
                <a:ahLst/>
                <a:cxnLst/>
                <a:rect l="l" t="t" r="r" b="b"/>
                <a:pathLst>
                  <a:path w="802" h="121" extrusionOk="0">
                    <a:moveTo>
                      <a:pt x="587" y="0"/>
                    </a:moveTo>
                    <a:cubicBezTo>
                      <a:pt x="543" y="0"/>
                      <a:pt x="494" y="11"/>
                      <a:pt x="445" y="27"/>
                    </a:cubicBezTo>
                    <a:cubicBezTo>
                      <a:pt x="390" y="38"/>
                      <a:pt x="334" y="60"/>
                      <a:pt x="267" y="60"/>
                    </a:cubicBezTo>
                    <a:cubicBezTo>
                      <a:pt x="251" y="64"/>
                      <a:pt x="226" y="65"/>
                      <a:pt x="197" y="65"/>
                    </a:cubicBezTo>
                    <a:cubicBezTo>
                      <a:pt x="129" y="65"/>
                      <a:pt x="40" y="57"/>
                      <a:pt x="0" y="50"/>
                    </a:cubicBezTo>
                    <a:lnTo>
                      <a:pt x="0" y="50"/>
                    </a:lnTo>
                    <a:lnTo>
                      <a:pt x="79" y="116"/>
                    </a:lnTo>
                    <a:cubicBezTo>
                      <a:pt x="98" y="119"/>
                      <a:pt x="118" y="121"/>
                      <a:pt x="137" y="121"/>
                    </a:cubicBezTo>
                    <a:cubicBezTo>
                      <a:pt x="184" y="121"/>
                      <a:pt x="232" y="113"/>
                      <a:pt x="279" y="105"/>
                    </a:cubicBezTo>
                    <a:cubicBezTo>
                      <a:pt x="334" y="94"/>
                      <a:pt x="401" y="72"/>
                      <a:pt x="457" y="50"/>
                    </a:cubicBezTo>
                    <a:cubicBezTo>
                      <a:pt x="512" y="27"/>
                      <a:pt x="579" y="16"/>
                      <a:pt x="635" y="16"/>
                    </a:cubicBezTo>
                    <a:cubicBezTo>
                      <a:pt x="702" y="27"/>
                      <a:pt x="757" y="60"/>
                      <a:pt x="801" y="94"/>
                    </a:cubicBezTo>
                    <a:cubicBezTo>
                      <a:pt x="757" y="50"/>
                      <a:pt x="702" y="16"/>
                      <a:pt x="635" y="5"/>
                    </a:cubicBezTo>
                    <a:cubicBezTo>
                      <a:pt x="620" y="2"/>
                      <a:pt x="604" y="0"/>
                      <a:pt x="58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6" name="Google Shape;18446;p24"/>
              <p:cNvSpPr/>
              <p:nvPr/>
            </p:nvSpPr>
            <p:spPr>
              <a:xfrm>
                <a:off x="4628945" y="1707233"/>
                <a:ext cx="96638" cy="74520"/>
              </a:xfrm>
              <a:custGeom>
                <a:avLst/>
                <a:gdLst/>
                <a:ahLst/>
                <a:cxnLst/>
                <a:rect l="l" t="t" r="r" b="b"/>
                <a:pathLst>
                  <a:path w="2770" h="2136" extrusionOk="0">
                    <a:moveTo>
                      <a:pt x="2097" y="1"/>
                    </a:moveTo>
                    <a:cubicBezTo>
                      <a:pt x="1746" y="1"/>
                      <a:pt x="1300" y="84"/>
                      <a:pt x="979" y="264"/>
                    </a:cubicBezTo>
                    <a:cubicBezTo>
                      <a:pt x="423" y="575"/>
                      <a:pt x="312" y="675"/>
                      <a:pt x="156" y="986"/>
                    </a:cubicBezTo>
                    <a:cubicBezTo>
                      <a:pt x="11" y="1298"/>
                      <a:pt x="22" y="1487"/>
                      <a:pt x="22" y="1487"/>
                    </a:cubicBezTo>
                    <a:cubicBezTo>
                      <a:pt x="0" y="1654"/>
                      <a:pt x="33" y="2066"/>
                      <a:pt x="433" y="2132"/>
                    </a:cubicBezTo>
                    <a:cubicBezTo>
                      <a:pt x="450" y="2135"/>
                      <a:pt x="468" y="2136"/>
                      <a:pt x="487" y="2136"/>
                    </a:cubicBezTo>
                    <a:cubicBezTo>
                      <a:pt x="920" y="2136"/>
                      <a:pt x="1892" y="1553"/>
                      <a:pt x="2191" y="1287"/>
                    </a:cubicBezTo>
                    <a:cubicBezTo>
                      <a:pt x="2491" y="998"/>
                      <a:pt x="2769" y="319"/>
                      <a:pt x="2625" y="130"/>
                    </a:cubicBezTo>
                    <a:cubicBezTo>
                      <a:pt x="2559" y="46"/>
                      <a:pt x="2354" y="1"/>
                      <a:pt x="209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7" name="Google Shape;18447;p24"/>
              <p:cNvSpPr/>
              <p:nvPr/>
            </p:nvSpPr>
            <p:spPr>
              <a:xfrm>
                <a:off x="4637074" y="1707233"/>
                <a:ext cx="86172" cy="29410"/>
              </a:xfrm>
              <a:custGeom>
                <a:avLst/>
                <a:gdLst/>
                <a:ahLst/>
                <a:cxnLst/>
                <a:rect l="l" t="t" r="r" b="b"/>
                <a:pathLst>
                  <a:path w="2470" h="843" extrusionOk="0">
                    <a:moveTo>
                      <a:pt x="1864" y="1"/>
                    </a:moveTo>
                    <a:cubicBezTo>
                      <a:pt x="1513" y="1"/>
                      <a:pt x="1067" y="84"/>
                      <a:pt x="746" y="264"/>
                    </a:cubicBezTo>
                    <a:cubicBezTo>
                      <a:pt x="289" y="519"/>
                      <a:pt x="123" y="631"/>
                      <a:pt x="0" y="842"/>
                    </a:cubicBezTo>
                    <a:cubicBezTo>
                      <a:pt x="212" y="753"/>
                      <a:pt x="445" y="687"/>
                      <a:pt x="679" y="664"/>
                    </a:cubicBezTo>
                    <a:cubicBezTo>
                      <a:pt x="774" y="654"/>
                      <a:pt x="868" y="650"/>
                      <a:pt x="963" y="650"/>
                    </a:cubicBezTo>
                    <a:cubicBezTo>
                      <a:pt x="1191" y="650"/>
                      <a:pt x="1419" y="674"/>
                      <a:pt x="1646" y="697"/>
                    </a:cubicBezTo>
                    <a:cubicBezTo>
                      <a:pt x="1764" y="708"/>
                      <a:pt x="1879" y="717"/>
                      <a:pt x="1994" y="717"/>
                    </a:cubicBezTo>
                    <a:cubicBezTo>
                      <a:pt x="2107" y="717"/>
                      <a:pt x="2220" y="709"/>
                      <a:pt x="2336" y="687"/>
                    </a:cubicBezTo>
                    <a:cubicBezTo>
                      <a:pt x="2425" y="453"/>
                      <a:pt x="2469" y="230"/>
                      <a:pt x="2392" y="130"/>
                    </a:cubicBezTo>
                    <a:cubicBezTo>
                      <a:pt x="2326" y="46"/>
                      <a:pt x="2121" y="1"/>
                      <a:pt x="186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8" name="Google Shape;18448;p24"/>
              <p:cNvSpPr/>
              <p:nvPr/>
            </p:nvSpPr>
            <p:spPr>
              <a:xfrm>
                <a:off x="4638610" y="1749553"/>
                <a:ext cx="39632" cy="7257"/>
              </a:xfrm>
              <a:custGeom>
                <a:avLst/>
                <a:gdLst/>
                <a:ahLst/>
                <a:cxnLst/>
                <a:rect l="l" t="t" r="r" b="b"/>
                <a:pathLst>
                  <a:path w="1136" h="208" extrusionOk="0">
                    <a:moveTo>
                      <a:pt x="701" y="0"/>
                    </a:moveTo>
                    <a:cubicBezTo>
                      <a:pt x="664" y="0"/>
                      <a:pt x="627" y="3"/>
                      <a:pt x="591" y="7"/>
                    </a:cubicBezTo>
                    <a:lnTo>
                      <a:pt x="290" y="40"/>
                    </a:lnTo>
                    <a:cubicBezTo>
                      <a:pt x="201" y="52"/>
                      <a:pt x="134" y="85"/>
                      <a:pt x="35" y="85"/>
                    </a:cubicBezTo>
                    <a:lnTo>
                      <a:pt x="1" y="152"/>
                    </a:lnTo>
                    <a:cubicBezTo>
                      <a:pt x="101" y="141"/>
                      <a:pt x="201" y="129"/>
                      <a:pt x="301" y="107"/>
                    </a:cubicBezTo>
                    <a:cubicBezTo>
                      <a:pt x="401" y="96"/>
                      <a:pt x="502" y="74"/>
                      <a:pt x="591" y="52"/>
                    </a:cubicBezTo>
                    <a:cubicBezTo>
                      <a:pt x="645" y="40"/>
                      <a:pt x="701" y="31"/>
                      <a:pt x="754" y="31"/>
                    </a:cubicBezTo>
                    <a:cubicBezTo>
                      <a:pt x="797" y="31"/>
                      <a:pt x="840" y="37"/>
                      <a:pt x="880" y="52"/>
                    </a:cubicBezTo>
                    <a:cubicBezTo>
                      <a:pt x="924" y="63"/>
                      <a:pt x="969" y="85"/>
                      <a:pt x="1013" y="119"/>
                    </a:cubicBezTo>
                    <a:cubicBezTo>
                      <a:pt x="1046" y="152"/>
                      <a:pt x="1080" y="185"/>
                      <a:pt x="1135" y="208"/>
                    </a:cubicBezTo>
                    <a:cubicBezTo>
                      <a:pt x="1080" y="185"/>
                      <a:pt x="1058" y="141"/>
                      <a:pt x="1013" y="107"/>
                    </a:cubicBezTo>
                    <a:cubicBezTo>
                      <a:pt x="979" y="74"/>
                      <a:pt x="935" y="40"/>
                      <a:pt x="890" y="30"/>
                    </a:cubicBezTo>
                    <a:cubicBezTo>
                      <a:pt x="828" y="8"/>
                      <a:pt x="764" y="0"/>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9" name="Google Shape;18449;p24"/>
              <p:cNvSpPr/>
              <p:nvPr/>
            </p:nvSpPr>
            <p:spPr>
              <a:xfrm>
                <a:off x="4675103" y="1730783"/>
                <a:ext cx="30701" cy="9315"/>
              </a:xfrm>
              <a:custGeom>
                <a:avLst/>
                <a:gdLst/>
                <a:ahLst/>
                <a:cxnLst/>
                <a:rect l="l" t="t" r="r" b="b"/>
                <a:pathLst>
                  <a:path w="880" h="267" extrusionOk="0">
                    <a:moveTo>
                      <a:pt x="145" y="0"/>
                    </a:moveTo>
                    <a:cubicBezTo>
                      <a:pt x="111" y="0"/>
                      <a:pt x="101" y="0"/>
                      <a:pt x="56" y="22"/>
                    </a:cubicBezTo>
                    <a:lnTo>
                      <a:pt x="0" y="89"/>
                    </a:lnTo>
                    <a:cubicBezTo>
                      <a:pt x="22" y="78"/>
                      <a:pt x="111" y="67"/>
                      <a:pt x="145" y="67"/>
                    </a:cubicBezTo>
                    <a:lnTo>
                      <a:pt x="256" y="67"/>
                    </a:lnTo>
                    <a:cubicBezTo>
                      <a:pt x="323" y="78"/>
                      <a:pt x="401" y="89"/>
                      <a:pt x="467" y="101"/>
                    </a:cubicBezTo>
                    <a:cubicBezTo>
                      <a:pt x="612" y="133"/>
                      <a:pt x="756" y="190"/>
                      <a:pt x="879" y="267"/>
                    </a:cubicBezTo>
                    <a:cubicBezTo>
                      <a:pt x="756" y="178"/>
                      <a:pt x="623" y="111"/>
                      <a:pt x="479" y="67"/>
                    </a:cubicBezTo>
                    <a:cubicBezTo>
                      <a:pt x="412" y="44"/>
                      <a:pt x="334" y="22"/>
                      <a:pt x="256" y="12"/>
                    </a:cubicBezTo>
                    <a:cubicBezTo>
                      <a:pt x="223" y="12"/>
                      <a:pt x="190" y="0"/>
                      <a:pt x="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0" name="Google Shape;18450;p24"/>
              <p:cNvSpPr/>
              <p:nvPr/>
            </p:nvSpPr>
            <p:spPr>
              <a:xfrm>
                <a:off x="4692931" y="1723771"/>
                <a:ext cx="17514" cy="3698"/>
              </a:xfrm>
              <a:custGeom>
                <a:avLst/>
                <a:gdLst/>
                <a:ahLst/>
                <a:cxnLst/>
                <a:rect l="l" t="t" r="r" b="b"/>
                <a:pathLst>
                  <a:path w="502" h="106" extrusionOk="0">
                    <a:moveTo>
                      <a:pt x="35" y="1"/>
                    </a:moveTo>
                    <a:cubicBezTo>
                      <a:pt x="23" y="1"/>
                      <a:pt x="12" y="1"/>
                      <a:pt x="1" y="23"/>
                    </a:cubicBezTo>
                    <a:lnTo>
                      <a:pt x="79" y="45"/>
                    </a:lnTo>
                    <a:cubicBezTo>
                      <a:pt x="101" y="57"/>
                      <a:pt x="124" y="57"/>
                      <a:pt x="146" y="57"/>
                    </a:cubicBezTo>
                    <a:cubicBezTo>
                      <a:pt x="179" y="68"/>
                      <a:pt x="223" y="68"/>
                      <a:pt x="257" y="79"/>
                    </a:cubicBezTo>
                    <a:cubicBezTo>
                      <a:pt x="322" y="95"/>
                      <a:pt x="381" y="106"/>
                      <a:pt x="439" y="106"/>
                    </a:cubicBezTo>
                    <a:cubicBezTo>
                      <a:pt x="460" y="106"/>
                      <a:pt x="481" y="104"/>
                      <a:pt x="502" y="101"/>
                    </a:cubicBezTo>
                    <a:cubicBezTo>
                      <a:pt x="423" y="101"/>
                      <a:pt x="346" y="79"/>
                      <a:pt x="268" y="57"/>
                    </a:cubicBezTo>
                    <a:cubicBezTo>
                      <a:pt x="235" y="45"/>
                      <a:pt x="190" y="35"/>
                      <a:pt x="146" y="23"/>
                    </a:cubicBezTo>
                    <a:cubicBezTo>
                      <a:pt x="134" y="12"/>
                      <a:pt x="112" y="12"/>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1" name="Google Shape;18451;p24"/>
              <p:cNvSpPr/>
              <p:nvPr/>
            </p:nvSpPr>
            <p:spPr>
              <a:xfrm>
                <a:off x="4645587" y="1714106"/>
                <a:ext cx="30701" cy="34155"/>
              </a:xfrm>
              <a:custGeom>
                <a:avLst/>
                <a:gdLst/>
                <a:ahLst/>
                <a:cxnLst/>
                <a:rect l="l" t="t" r="r" b="b"/>
                <a:pathLst>
                  <a:path w="880" h="979" extrusionOk="0">
                    <a:moveTo>
                      <a:pt x="880" y="0"/>
                    </a:moveTo>
                    <a:cubicBezTo>
                      <a:pt x="724" y="144"/>
                      <a:pt x="601" y="312"/>
                      <a:pt x="480" y="467"/>
                    </a:cubicBezTo>
                    <a:cubicBezTo>
                      <a:pt x="346" y="634"/>
                      <a:pt x="168" y="856"/>
                      <a:pt x="1" y="979"/>
                    </a:cubicBezTo>
                    <a:lnTo>
                      <a:pt x="101" y="979"/>
                    </a:lnTo>
                    <a:cubicBezTo>
                      <a:pt x="268" y="834"/>
                      <a:pt x="391" y="668"/>
                      <a:pt x="513" y="490"/>
                    </a:cubicBezTo>
                    <a:cubicBezTo>
                      <a:pt x="624" y="322"/>
                      <a:pt x="735" y="144"/>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2" name="Google Shape;18452;p24"/>
              <p:cNvSpPr/>
              <p:nvPr/>
            </p:nvSpPr>
            <p:spPr>
              <a:xfrm>
                <a:off x="4682081" y="1718363"/>
                <a:ext cx="13222" cy="11652"/>
              </a:xfrm>
              <a:custGeom>
                <a:avLst/>
                <a:gdLst/>
                <a:ahLst/>
                <a:cxnLst/>
                <a:rect l="l" t="t" r="r" b="b"/>
                <a:pathLst>
                  <a:path w="379" h="334" extrusionOk="0">
                    <a:moveTo>
                      <a:pt x="379" y="0"/>
                    </a:moveTo>
                    <a:cubicBezTo>
                      <a:pt x="234" y="67"/>
                      <a:pt x="112" y="178"/>
                      <a:pt x="0" y="301"/>
                    </a:cubicBezTo>
                    <a:lnTo>
                      <a:pt x="45" y="334"/>
                    </a:lnTo>
                    <a:cubicBezTo>
                      <a:pt x="134" y="200"/>
                      <a:pt x="245" y="8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3" name="Google Shape;18453;p24"/>
              <p:cNvSpPr/>
              <p:nvPr/>
            </p:nvSpPr>
            <p:spPr>
              <a:xfrm>
                <a:off x="4168732" y="1598835"/>
                <a:ext cx="535104" cy="448235"/>
              </a:xfrm>
              <a:custGeom>
                <a:avLst/>
                <a:gdLst/>
                <a:ahLst/>
                <a:cxnLst/>
                <a:rect l="l" t="t" r="r" b="b"/>
                <a:pathLst>
                  <a:path w="15338" h="12848" extrusionOk="0">
                    <a:moveTo>
                      <a:pt x="14592" y="0"/>
                    </a:moveTo>
                    <a:cubicBezTo>
                      <a:pt x="14314" y="890"/>
                      <a:pt x="13980" y="1758"/>
                      <a:pt x="13569" y="2592"/>
                    </a:cubicBezTo>
                    <a:cubicBezTo>
                      <a:pt x="13357" y="3003"/>
                      <a:pt x="13124" y="3404"/>
                      <a:pt x="12868" y="3794"/>
                    </a:cubicBezTo>
                    <a:cubicBezTo>
                      <a:pt x="12702" y="4038"/>
                      <a:pt x="12546" y="4283"/>
                      <a:pt x="12379" y="4516"/>
                    </a:cubicBezTo>
                    <a:cubicBezTo>
                      <a:pt x="12312" y="4338"/>
                      <a:pt x="12257" y="4149"/>
                      <a:pt x="12235" y="3960"/>
                    </a:cubicBezTo>
                    <a:cubicBezTo>
                      <a:pt x="12190" y="3749"/>
                      <a:pt x="12179" y="3527"/>
                      <a:pt x="12156" y="3304"/>
                    </a:cubicBezTo>
                    <a:cubicBezTo>
                      <a:pt x="12134" y="3082"/>
                      <a:pt x="12123" y="2859"/>
                      <a:pt x="12079" y="2637"/>
                    </a:cubicBezTo>
                    <a:cubicBezTo>
                      <a:pt x="12045" y="2414"/>
                      <a:pt x="12001" y="2192"/>
                      <a:pt x="11912" y="1980"/>
                    </a:cubicBezTo>
                    <a:lnTo>
                      <a:pt x="11879" y="1992"/>
                    </a:lnTo>
                    <a:cubicBezTo>
                      <a:pt x="11968" y="2203"/>
                      <a:pt x="12012" y="2414"/>
                      <a:pt x="12034" y="2637"/>
                    </a:cubicBezTo>
                    <a:cubicBezTo>
                      <a:pt x="12067" y="2859"/>
                      <a:pt x="12090" y="3082"/>
                      <a:pt x="12101" y="3304"/>
                    </a:cubicBezTo>
                    <a:cubicBezTo>
                      <a:pt x="12112" y="3527"/>
                      <a:pt x="12134" y="3749"/>
                      <a:pt x="12168" y="3972"/>
                    </a:cubicBezTo>
                    <a:cubicBezTo>
                      <a:pt x="12201" y="4182"/>
                      <a:pt x="12245" y="4394"/>
                      <a:pt x="12324" y="4594"/>
                    </a:cubicBezTo>
                    <a:cubicBezTo>
                      <a:pt x="12245" y="4706"/>
                      <a:pt x="12168" y="4827"/>
                      <a:pt x="12079" y="4939"/>
                    </a:cubicBezTo>
                    <a:cubicBezTo>
                      <a:pt x="11545" y="5695"/>
                      <a:pt x="10977" y="6441"/>
                      <a:pt x="10310" y="7086"/>
                    </a:cubicBezTo>
                    <a:cubicBezTo>
                      <a:pt x="10299" y="7108"/>
                      <a:pt x="10277" y="7130"/>
                      <a:pt x="10255" y="7152"/>
                    </a:cubicBezTo>
                    <a:cubicBezTo>
                      <a:pt x="10255" y="6963"/>
                      <a:pt x="10243" y="6763"/>
                      <a:pt x="10221" y="6574"/>
                    </a:cubicBezTo>
                    <a:cubicBezTo>
                      <a:pt x="10188" y="6340"/>
                      <a:pt x="10110" y="6118"/>
                      <a:pt x="10043" y="5895"/>
                    </a:cubicBezTo>
                    <a:cubicBezTo>
                      <a:pt x="9910" y="5462"/>
                      <a:pt x="9765" y="5005"/>
                      <a:pt x="9554" y="4594"/>
                    </a:cubicBezTo>
                    <a:lnTo>
                      <a:pt x="9521" y="4617"/>
                    </a:lnTo>
                    <a:cubicBezTo>
                      <a:pt x="9732" y="5028"/>
                      <a:pt x="9854" y="5473"/>
                      <a:pt x="9988" y="5917"/>
                    </a:cubicBezTo>
                    <a:cubicBezTo>
                      <a:pt x="10055" y="6140"/>
                      <a:pt x="10121" y="6362"/>
                      <a:pt x="10144" y="6585"/>
                    </a:cubicBezTo>
                    <a:cubicBezTo>
                      <a:pt x="10166" y="6797"/>
                      <a:pt x="10166" y="7019"/>
                      <a:pt x="10166" y="7230"/>
                    </a:cubicBezTo>
                    <a:cubicBezTo>
                      <a:pt x="10043" y="7341"/>
                      <a:pt x="9921" y="7442"/>
                      <a:pt x="9798" y="7541"/>
                    </a:cubicBezTo>
                    <a:lnTo>
                      <a:pt x="9788" y="7553"/>
                    </a:lnTo>
                    <a:lnTo>
                      <a:pt x="9798" y="7553"/>
                    </a:lnTo>
                    <a:cubicBezTo>
                      <a:pt x="9699" y="7620"/>
                      <a:pt x="9610" y="7686"/>
                      <a:pt x="9509" y="7753"/>
                    </a:cubicBezTo>
                    <a:cubicBezTo>
                      <a:pt x="9420" y="7808"/>
                      <a:pt x="9321" y="7875"/>
                      <a:pt x="9220" y="7942"/>
                    </a:cubicBezTo>
                    <a:cubicBezTo>
                      <a:pt x="9031" y="8064"/>
                      <a:pt x="8831" y="8176"/>
                      <a:pt x="8631" y="8298"/>
                    </a:cubicBezTo>
                    <a:cubicBezTo>
                      <a:pt x="8530" y="8354"/>
                      <a:pt x="8419" y="8398"/>
                      <a:pt x="8320" y="8453"/>
                    </a:cubicBezTo>
                    <a:cubicBezTo>
                      <a:pt x="8219" y="8498"/>
                      <a:pt x="8119" y="8554"/>
                      <a:pt x="8019" y="8576"/>
                    </a:cubicBezTo>
                    <a:cubicBezTo>
                      <a:pt x="7685" y="8520"/>
                      <a:pt x="7352" y="8476"/>
                      <a:pt x="7007" y="8476"/>
                    </a:cubicBezTo>
                    <a:cubicBezTo>
                      <a:pt x="6959" y="8472"/>
                      <a:pt x="6909" y="8471"/>
                      <a:pt x="6859" y="8471"/>
                    </a:cubicBezTo>
                    <a:cubicBezTo>
                      <a:pt x="6737" y="8471"/>
                      <a:pt x="6614" y="8479"/>
                      <a:pt x="6496" y="8487"/>
                    </a:cubicBezTo>
                    <a:cubicBezTo>
                      <a:pt x="6318" y="8509"/>
                      <a:pt x="6150" y="8532"/>
                      <a:pt x="5984" y="8554"/>
                    </a:cubicBezTo>
                    <a:cubicBezTo>
                      <a:pt x="5684" y="8603"/>
                      <a:pt x="5375" y="8644"/>
                      <a:pt x="5073" y="8644"/>
                    </a:cubicBezTo>
                    <a:cubicBezTo>
                      <a:pt x="5039" y="8644"/>
                      <a:pt x="5005" y="8644"/>
                      <a:pt x="4971" y="8643"/>
                    </a:cubicBezTo>
                    <a:cubicBezTo>
                      <a:pt x="4805" y="8631"/>
                      <a:pt x="4638" y="8609"/>
                      <a:pt x="4516" y="8542"/>
                    </a:cubicBezTo>
                    <a:cubicBezTo>
                      <a:pt x="4437" y="8498"/>
                      <a:pt x="4371" y="8453"/>
                      <a:pt x="4304" y="8398"/>
                    </a:cubicBezTo>
                    <a:lnTo>
                      <a:pt x="4204" y="8331"/>
                    </a:lnTo>
                    <a:lnTo>
                      <a:pt x="4171" y="8298"/>
                    </a:lnTo>
                    <a:cubicBezTo>
                      <a:pt x="4382" y="8186"/>
                      <a:pt x="4571" y="8064"/>
                      <a:pt x="4738" y="7909"/>
                    </a:cubicBezTo>
                    <a:cubicBezTo>
                      <a:pt x="4838" y="7820"/>
                      <a:pt x="4927" y="7719"/>
                      <a:pt x="5005" y="7608"/>
                    </a:cubicBezTo>
                    <a:cubicBezTo>
                      <a:pt x="5072" y="7519"/>
                      <a:pt x="5127" y="7419"/>
                      <a:pt x="5183" y="7308"/>
                    </a:cubicBezTo>
                    <a:cubicBezTo>
                      <a:pt x="5450" y="7063"/>
                      <a:pt x="5739" y="6829"/>
                      <a:pt x="6051" y="6652"/>
                    </a:cubicBezTo>
                    <a:cubicBezTo>
                      <a:pt x="6217" y="6552"/>
                      <a:pt x="6407" y="6474"/>
                      <a:pt x="6595" y="6418"/>
                    </a:cubicBezTo>
                    <a:cubicBezTo>
                      <a:pt x="6785" y="6352"/>
                      <a:pt x="6973" y="6307"/>
                      <a:pt x="7151" y="6229"/>
                    </a:cubicBezTo>
                    <a:lnTo>
                      <a:pt x="7141" y="6196"/>
                    </a:lnTo>
                    <a:cubicBezTo>
                      <a:pt x="6963" y="6263"/>
                      <a:pt x="6773" y="6318"/>
                      <a:pt x="6573" y="6374"/>
                    </a:cubicBezTo>
                    <a:cubicBezTo>
                      <a:pt x="6384" y="6429"/>
                      <a:pt x="6195" y="6496"/>
                      <a:pt x="6028" y="6596"/>
                    </a:cubicBezTo>
                    <a:cubicBezTo>
                      <a:pt x="5750" y="6752"/>
                      <a:pt x="5495" y="6941"/>
                      <a:pt x="5261" y="7141"/>
                    </a:cubicBezTo>
                    <a:cubicBezTo>
                      <a:pt x="5350" y="6952"/>
                      <a:pt x="5428" y="6763"/>
                      <a:pt x="5517" y="6574"/>
                    </a:cubicBezTo>
                    <a:cubicBezTo>
                      <a:pt x="5616" y="6352"/>
                      <a:pt x="5739" y="6129"/>
                      <a:pt x="5861" y="5907"/>
                    </a:cubicBezTo>
                    <a:cubicBezTo>
                      <a:pt x="6095" y="5450"/>
                      <a:pt x="6318" y="4995"/>
                      <a:pt x="6551" y="4538"/>
                    </a:cubicBezTo>
                    <a:cubicBezTo>
                      <a:pt x="6673" y="4316"/>
                      <a:pt x="6795" y="4093"/>
                      <a:pt x="6940" y="3883"/>
                    </a:cubicBezTo>
                    <a:cubicBezTo>
                      <a:pt x="7085" y="3682"/>
                      <a:pt x="7230" y="3471"/>
                      <a:pt x="7385" y="3270"/>
                    </a:cubicBezTo>
                    <a:lnTo>
                      <a:pt x="7341" y="3237"/>
                    </a:lnTo>
                    <a:cubicBezTo>
                      <a:pt x="7185" y="3438"/>
                      <a:pt x="7040" y="3649"/>
                      <a:pt x="6896" y="3860"/>
                    </a:cubicBezTo>
                    <a:cubicBezTo>
                      <a:pt x="6751" y="4061"/>
                      <a:pt x="6617" y="4283"/>
                      <a:pt x="6496" y="4505"/>
                    </a:cubicBezTo>
                    <a:cubicBezTo>
                      <a:pt x="6251" y="4961"/>
                      <a:pt x="6028" y="5417"/>
                      <a:pt x="5784" y="5862"/>
                    </a:cubicBezTo>
                    <a:cubicBezTo>
                      <a:pt x="5661" y="6085"/>
                      <a:pt x="5539" y="6307"/>
                      <a:pt x="5428" y="6540"/>
                    </a:cubicBezTo>
                    <a:cubicBezTo>
                      <a:pt x="5383" y="6629"/>
                      <a:pt x="5339" y="6730"/>
                      <a:pt x="5305" y="6819"/>
                    </a:cubicBezTo>
                    <a:cubicBezTo>
                      <a:pt x="5228" y="6674"/>
                      <a:pt x="5183" y="6518"/>
                      <a:pt x="5161" y="6362"/>
                    </a:cubicBezTo>
                    <a:cubicBezTo>
                      <a:pt x="5127" y="6174"/>
                      <a:pt x="5127" y="5984"/>
                      <a:pt x="5127" y="5784"/>
                    </a:cubicBezTo>
                    <a:cubicBezTo>
                      <a:pt x="5116" y="5595"/>
                      <a:pt x="5116" y="5395"/>
                      <a:pt x="5094" y="5195"/>
                    </a:cubicBezTo>
                    <a:cubicBezTo>
                      <a:pt x="5060" y="5005"/>
                      <a:pt x="5016" y="4805"/>
                      <a:pt x="4916" y="4639"/>
                    </a:cubicBezTo>
                    <a:lnTo>
                      <a:pt x="4894" y="4650"/>
                    </a:lnTo>
                    <a:cubicBezTo>
                      <a:pt x="4983" y="4817"/>
                      <a:pt x="5027" y="5017"/>
                      <a:pt x="5050" y="5206"/>
                    </a:cubicBezTo>
                    <a:cubicBezTo>
                      <a:pt x="5072" y="5395"/>
                      <a:pt x="5072" y="5595"/>
                      <a:pt x="5072" y="5784"/>
                    </a:cubicBezTo>
                    <a:cubicBezTo>
                      <a:pt x="5072" y="5984"/>
                      <a:pt x="5072" y="6174"/>
                      <a:pt x="5094" y="6374"/>
                    </a:cubicBezTo>
                    <a:cubicBezTo>
                      <a:pt x="5127" y="6563"/>
                      <a:pt x="5172" y="6741"/>
                      <a:pt x="5261" y="6908"/>
                    </a:cubicBezTo>
                    <a:cubicBezTo>
                      <a:pt x="5216" y="7019"/>
                      <a:pt x="5161" y="7130"/>
                      <a:pt x="5105" y="7230"/>
                    </a:cubicBezTo>
                    <a:cubicBezTo>
                      <a:pt x="5094" y="7252"/>
                      <a:pt x="5083" y="7286"/>
                      <a:pt x="5072" y="7308"/>
                    </a:cubicBezTo>
                    <a:lnTo>
                      <a:pt x="5060" y="7308"/>
                    </a:lnTo>
                    <a:cubicBezTo>
                      <a:pt x="5016" y="7397"/>
                      <a:pt x="4971" y="7475"/>
                      <a:pt x="4916" y="7553"/>
                    </a:cubicBezTo>
                    <a:cubicBezTo>
                      <a:pt x="4849" y="7653"/>
                      <a:pt x="4760" y="7742"/>
                      <a:pt x="4672" y="7830"/>
                    </a:cubicBezTo>
                    <a:cubicBezTo>
                      <a:pt x="4482" y="7998"/>
                      <a:pt x="4026" y="8242"/>
                      <a:pt x="4026" y="8242"/>
                    </a:cubicBezTo>
                    <a:lnTo>
                      <a:pt x="3637" y="8631"/>
                    </a:lnTo>
                    <a:lnTo>
                      <a:pt x="3626" y="8631"/>
                    </a:lnTo>
                    <a:lnTo>
                      <a:pt x="3626" y="8643"/>
                    </a:lnTo>
                    <a:cubicBezTo>
                      <a:pt x="3359" y="9009"/>
                      <a:pt x="3081" y="9377"/>
                      <a:pt x="2791" y="9733"/>
                    </a:cubicBezTo>
                    <a:cubicBezTo>
                      <a:pt x="2502" y="10089"/>
                      <a:pt x="2213" y="10433"/>
                      <a:pt x="1879" y="10744"/>
                    </a:cubicBezTo>
                    <a:cubicBezTo>
                      <a:pt x="1780" y="10833"/>
                      <a:pt x="1679" y="10922"/>
                      <a:pt x="1568" y="11011"/>
                    </a:cubicBezTo>
                    <a:lnTo>
                      <a:pt x="1679" y="9877"/>
                    </a:lnTo>
                    <a:lnTo>
                      <a:pt x="1746" y="9210"/>
                    </a:lnTo>
                    <a:cubicBezTo>
                      <a:pt x="1768" y="8987"/>
                      <a:pt x="1768" y="8765"/>
                      <a:pt x="1691" y="8542"/>
                    </a:cubicBezTo>
                    <a:lnTo>
                      <a:pt x="1669" y="8554"/>
                    </a:lnTo>
                    <a:cubicBezTo>
                      <a:pt x="1724" y="8765"/>
                      <a:pt x="1724" y="8987"/>
                      <a:pt x="1691" y="9210"/>
                    </a:cubicBezTo>
                    <a:cubicBezTo>
                      <a:pt x="1669" y="9432"/>
                      <a:pt x="1635" y="9644"/>
                      <a:pt x="1612" y="9866"/>
                    </a:cubicBezTo>
                    <a:lnTo>
                      <a:pt x="1435" y="11134"/>
                    </a:lnTo>
                    <a:lnTo>
                      <a:pt x="1368" y="11201"/>
                    </a:lnTo>
                    <a:cubicBezTo>
                      <a:pt x="1201" y="11367"/>
                      <a:pt x="1046" y="11535"/>
                      <a:pt x="890" y="11701"/>
                    </a:cubicBezTo>
                    <a:cubicBezTo>
                      <a:pt x="579" y="12046"/>
                      <a:pt x="278" y="12391"/>
                      <a:pt x="0" y="12758"/>
                    </a:cubicBezTo>
                    <a:lnTo>
                      <a:pt x="144" y="12847"/>
                    </a:lnTo>
                    <a:cubicBezTo>
                      <a:pt x="423" y="12480"/>
                      <a:pt x="700" y="12146"/>
                      <a:pt x="1012" y="11812"/>
                    </a:cubicBezTo>
                    <a:cubicBezTo>
                      <a:pt x="1157" y="11646"/>
                      <a:pt x="1313" y="11479"/>
                      <a:pt x="1479" y="11312"/>
                    </a:cubicBezTo>
                    <a:cubicBezTo>
                      <a:pt x="1646" y="11156"/>
                      <a:pt x="1813" y="11011"/>
                      <a:pt x="1991" y="10856"/>
                    </a:cubicBezTo>
                    <a:cubicBezTo>
                      <a:pt x="2213" y="10645"/>
                      <a:pt x="2425" y="10411"/>
                      <a:pt x="2625" y="10166"/>
                    </a:cubicBezTo>
                    <a:lnTo>
                      <a:pt x="2692" y="10166"/>
                    </a:lnTo>
                    <a:cubicBezTo>
                      <a:pt x="2736" y="10155"/>
                      <a:pt x="2781" y="10133"/>
                      <a:pt x="2825" y="10122"/>
                    </a:cubicBezTo>
                    <a:cubicBezTo>
                      <a:pt x="2903" y="10077"/>
                      <a:pt x="2992" y="10055"/>
                      <a:pt x="3070" y="10055"/>
                    </a:cubicBezTo>
                    <a:cubicBezTo>
                      <a:pt x="3159" y="10044"/>
                      <a:pt x="3248" y="10044"/>
                      <a:pt x="3348" y="10044"/>
                    </a:cubicBezTo>
                    <a:lnTo>
                      <a:pt x="3614" y="10044"/>
                    </a:lnTo>
                    <a:lnTo>
                      <a:pt x="4160" y="10055"/>
                    </a:lnTo>
                    <a:cubicBezTo>
                      <a:pt x="4338" y="10066"/>
                      <a:pt x="4516" y="10077"/>
                      <a:pt x="4682" y="10144"/>
                    </a:cubicBezTo>
                    <a:lnTo>
                      <a:pt x="4694" y="10111"/>
                    </a:lnTo>
                    <a:cubicBezTo>
                      <a:pt x="4526" y="10033"/>
                      <a:pt x="4338" y="10022"/>
                      <a:pt x="4160" y="10010"/>
                    </a:cubicBezTo>
                    <a:lnTo>
                      <a:pt x="3614" y="10000"/>
                    </a:lnTo>
                    <a:lnTo>
                      <a:pt x="3348" y="9988"/>
                    </a:lnTo>
                    <a:cubicBezTo>
                      <a:pt x="3298" y="9983"/>
                      <a:pt x="3251" y="9980"/>
                      <a:pt x="3205" y="9980"/>
                    </a:cubicBezTo>
                    <a:cubicBezTo>
                      <a:pt x="3159" y="9980"/>
                      <a:pt x="3114" y="9983"/>
                      <a:pt x="3070" y="9988"/>
                    </a:cubicBezTo>
                    <a:cubicBezTo>
                      <a:pt x="3025" y="9988"/>
                      <a:pt x="2981" y="9988"/>
                      <a:pt x="2925" y="10010"/>
                    </a:cubicBezTo>
                    <a:cubicBezTo>
                      <a:pt x="2880" y="10022"/>
                      <a:pt x="2836" y="10033"/>
                      <a:pt x="2803" y="10055"/>
                    </a:cubicBezTo>
                    <a:cubicBezTo>
                      <a:pt x="2769" y="10066"/>
                      <a:pt x="2736" y="10077"/>
                      <a:pt x="2702" y="10077"/>
                    </a:cubicBezTo>
                    <a:cubicBezTo>
                      <a:pt x="2769" y="10000"/>
                      <a:pt x="2847" y="9911"/>
                      <a:pt x="2914" y="9822"/>
                    </a:cubicBezTo>
                    <a:cubicBezTo>
                      <a:pt x="3203" y="9466"/>
                      <a:pt x="3470" y="9098"/>
                      <a:pt x="3737" y="8732"/>
                    </a:cubicBezTo>
                    <a:lnTo>
                      <a:pt x="4071" y="8398"/>
                    </a:lnTo>
                    <a:cubicBezTo>
                      <a:pt x="4082" y="8409"/>
                      <a:pt x="4104" y="8420"/>
                      <a:pt x="4115" y="8431"/>
                    </a:cubicBezTo>
                    <a:cubicBezTo>
                      <a:pt x="4148" y="8465"/>
                      <a:pt x="4182" y="8487"/>
                      <a:pt x="4227" y="8520"/>
                    </a:cubicBezTo>
                    <a:cubicBezTo>
                      <a:pt x="4293" y="8565"/>
                      <a:pt x="4371" y="8609"/>
                      <a:pt x="4437" y="8654"/>
                    </a:cubicBezTo>
                    <a:cubicBezTo>
                      <a:pt x="4615" y="8754"/>
                      <a:pt x="4793" y="8765"/>
                      <a:pt x="4971" y="8776"/>
                    </a:cubicBezTo>
                    <a:cubicBezTo>
                      <a:pt x="5001" y="8777"/>
                      <a:pt x="5030" y="8778"/>
                      <a:pt x="5060" y="8778"/>
                    </a:cubicBezTo>
                    <a:cubicBezTo>
                      <a:pt x="5375" y="8778"/>
                      <a:pt x="5689" y="8728"/>
                      <a:pt x="5995" y="8687"/>
                    </a:cubicBezTo>
                    <a:cubicBezTo>
                      <a:pt x="6173" y="8665"/>
                      <a:pt x="6340" y="8631"/>
                      <a:pt x="6506" y="8621"/>
                    </a:cubicBezTo>
                    <a:cubicBezTo>
                      <a:pt x="6662" y="8598"/>
                      <a:pt x="6818" y="8598"/>
                      <a:pt x="6973" y="8598"/>
                    </a:cubicBezTo>
                    <a:cubicBezTo>
                      <a:pt x="7163" y="8698"/>
                      <a:pt x="7352" y="8799"/>
                      <a:pt x="7529" y="8910"/>
                    </a:cubicBezTo>
                    <a:cubicBezTo>
                      <a:pt x="7719" y="9021"/>
                      <a:pt x="7885" y="9177"/>
                      <a:pt x="8063" y="9321"/>
                    </a:cubicBezTo>
                    <a:cubicBezTo>
                      <a:pt x="8152" y="9388"/>
                      <a:pt x="8241" y="9444"/>
                      <a:pt x="8330" y="9521"/>
                    </a:cubicBezTo>
                    <a:cubicBezTo>
                      <a:pt x="8419" y="9588"/>
                      <a:pt x="8508" y="9666"/>
                      <a:pt x="8587" y="9733"/>
                    </a:cubicBezTo>
                    <a:cubicBezTo>
                      <a:pt x="8764" y="9877"/>
                      <a:pt x="8931" y="10033"/>
                      <a:pt x="9131" y="10144"/>
                    </a:cubicBezTo>
                    <a:lnTo>
                      <a:pt x="9143" y="10111"/>
                    </a:lnTo>
                    <a:cubicBezTo>
                      <a:pt x="8965" y="10000"/>
                      <a:pt x="8797" y="9844"/>
                      <a:pt x="8619" y="9688"/>
                    </a:cubicBezTo>
                    <a:cubicBezTo>
                      <a:pt x="8542" y="9622"/>
                      <a:pt x="8453" y="9543"/>
                      <a:pt x="8375" y="9466"/>
                    </a:cubicBezTo>
                    <a:cubicBezTo>
                      <a:pt x="8286" y="9399"/>
                      <a:pt x="8186" y="9332"/>
                      <a:pt x="8108" y="9266"/>
                    </a:cubicBezTo>
                    <a:cubicBezTo>
                      <a:pt x="7930" y="9121"/>
                      <a:pt x="7763" y="8965"/>
                      <a:pt x="7574" y="8843"/>
                    </a:cubicBezTo>
                    <a:cubicBezTo>
                      <a:pt x="7440" y="8754"/>
                      <a:pt x="7319" y="8676"/>
                      <a:pt x="7185" y="8609"/>
                    </a:cubicBezTo>
                    <a:lnTo>
                      <a:pt x="7185" y="8609"/>
                    </a:lnTo>
                    <a:cubicBezTo>
                      <a:pt x="7463" y="8621"/>
                      <a:pt x="7741" y="8654"/>
                      <a:pt x="8008" y="8710"/>
                    </a:cubicBezTo>
                    <a:lnTo>
                      <a:pt x="8030" y="8710"/>
                    </a:lnTo>
                    <a:lnTo>
                      <a:pt x="8041" y="8698"/>
                    </a:lnTo>
                    <a:cubicBezTo>
                      <a:pt x="8108" y="8687"/>
                      <a:pt x="8152" y="8665"/>
                      <a:pt x="8208" y="8643"/>
                    </a:cubicBezTo>
                    <a:cubicBezTo>
                      <a:pt x="8264" y="8609"/>
                      <a:pt x="8320" y="8587"/>
                      <a:pt x="8375" y="8565"/>
                    </a:cubicBezTo>
                    <a:cubicBezTo>
                      <a:pt x="8475" y="8509"/>
                      <a:pt x="8587" y="8453"/>
                      <a:pt x="8686" y="8398"/>
                    </a:cubicBezTo>
                    <a:lnTo>
                      <a:pt x="9287" y="8031"/>
                    </a:lnTo>
                    <a:cubicBezTo>
                      <a:pt x="9376" y="7964"/>
                      <a:pt x="9476" y="7909"/>
                      <a:pt x="9576" y="7842"/>
                    </a:cubicBezTo>
                    <a:cubicBezTo>
                      <a:pt x="9676" y="7775"/>
                      <a:pt x="9765" y="7709"/>
                      <a:pt x="9865" y="7630"/>
                    </a:cubicBezTo>
                    <a:lnTo>
                      <a:pt x="9877" y="7620"/>
                    </a:lnTo>
                    <a:cubicBezTo>
                      <a:pt x="9966" y="7586"/>
                      <a:pt x="10065" y="7575"/>
                      <a:pt x="10166" y="7575"/>
                    </a:cubicBezTo>
                    <a:cubicBezTo>
                      <a:pt x="10288" y="7575"/>
                      <a:pt x="10399" y="7586"/>
                      <a:pt x="10522" y="7597"/>
                    </a:cubicBezTo>
                    <a:cubicBezTo>
                      <a:pt x="10766" y="7620"/>
                      <a:pt x="11011" y="7630"/>
                      <a:pt x="11244" y="7664"/>
                    </a:cubicBezTo>
                    <a:lnTo>
                      <a:pt x="11612" y="7697"/>
                    </a:lnTo>
                    <a:cubicBezTo>
                      <a:pt x="11723" y="7719"/>
                      <a:pt x="11845" y="7742"/>
                      <a:pt x="11956" y="7775"/>
                    </a:cubicBezTo>
                    <a:cubicBezTo>
                      <a:pt x="12190" y="7842"/>
                      <a:pt x="12413" y="7931"/>
                      <a:pt x="12623" y="8042"/>
                    </a:cubicBezTo>
                    <a:lnTo>
                      <a:pt x="12635" y="8020"/>
                    </a:lnTo>
                    <a:cubicBezTo>
                      <a:pt x="12423" y="7909"/>
                      <a:pt x="12201" y="7808"/>
                      <a:pt x="11968" y="7731"/>
                    </a:cubicBezTo>
                    <a:cubicBezTo>
                      <a:pt x="11856" y="7697"/>
                      <a:pt x="11734" y="7675"/>
                      <a:pt x="11612" y="7653"/>
                    </a:cubicBezTo>
                    <a:cubicBezTo>
                      <a:pt x="11501" y="7630"/>
                      <a:pt x="11378" y="7620"/>
                      <a:pt x="11256" y="7597"/>
                    </a:cubicBezTo>
                    <a:cubicBezTo>
                      <a:pt x="11011" y="7564"/>
                      <a:pt x="10777" y="7541"/>
                      <a:pt x="10532" y="7519"/>
                    </a:cubicBezTo>
                    <a:cubicBezTo>
                      <a:pt x="10411" y="7508"/>
                      <a:pt x="10288" y="7486"/>
                      <a:pt x="10166" y="7486"/>
                    </a:cubicBezTo>
                    <a:lnTo>
                      <a:pt x="10032" y="7486"/>
                    </a:lnTo>
                    <a:cubicBezTo>
                      <a:pt x="10154" y="7386"/>
                      <a:pt x="10277" y="7274"/>
                      <a:pt x="10388" y="7163"/>
                    </a:cubicBezTo>
                    <a:cubicBezTo>
                      <a:pt x="10944" y="6607"/>
                      <a:pt x="11434" y="5984"/>
                      <a:pt x="11901" y="5339"/>
                    </a:cubicBezTo>
                    <a:cubicBezTo>
                      <a:pt x="12156" y="5161"/>
                      <a:pt x="12457" y="5028"/>
                      <a:pt x="12746" y="4884"/>
                    </a:cubicBezTo>
                    <a:cubicBezTo>
                      <a:pt x="13035" y="4750"/>
                      <a:pt x="13325" y="4572"/>
                      <a:pt x="13591" y="4394"/>
                    </a:cubicBezTo>
                    <a:cubicBezTo>
                      <a:pt x="14148" y="4049"/>
                      <a:pt x="14726" y="3749"/>
                      <a:pt x="15337" y="3515"/>
                    </a:cubicBezTo>
                    <a:lnTo>
                      <a:pt x="15315" y="3471"/>
                    </a:lnTo>
                    <a:cubicBezTo>
                      <a:pt x="14704" y="3705"/>
                      <a:pt x="14114" y="3994"/>
                      <a:pt x="13558" y="4338"/>
                    </a:cubicBezTo>
                    <a:cubicBezTo>
                      <a:pt x="13280" y="4516"/>
                      <a:pt x="13013" y="4683"/>
                      <a:pt x="12712" y="4827"/>
                    </a:cubicBezTo>
                    <a:cubicBezTo>
                      <a:pt x="12479" y="4939"/>
                      <a:pt x="12245" y="5039"/>
                      <a:pt x="12012" y="5173"/>
                    </a:cubicBezTo>
                    <a:cubicBezTo>
                      <a:pt x="12057" y="5117"/>
                      <a:pt x="12101" y="5050"/>
                      <a:pt x="12146" y="4995"/>
                    </a:cubicBezTo>
                    <a:cubicBezTo>
                      <a:pt x="12413" y="4605"/>
                      <a:pt x="12679" y="4227"/>
                      <a:pt x="12935" y="3838"/>
                    </a:cubicBezTo>
                    <a:cubicBezTo>
                      <a:pt x="13191" y="3448"/>
                      <a:pt x="13424" y="3037"/>
                      <a:pt x="13624" y="2615"/>
                    </a:cubicBezTo>
                    <a:cubicBezTo>
                      <a:pt x="14036" y="1780"/>
                      <a:pt x="14370" y="902"/>
                      <a:pt x="14637" y="12"/>
                    </a:cubicBezTo>
                    <a:lnTo>
                      <a:pt x="14592"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54" name="Google Shape;18454;p24"/>
            <p:cNvGrpSpPr/>
            <p:nvPr/>
          </p:nvGrpSpPr>
          <p:grpSpPr>
            <a:xfrm rot="-2053293">
              <a:off x="3812643" y="4238180"/>
              <a:ext cx="1413114" cy="1267118"/>
              <a:chOff x="1152907" y="3459710"/>
              <a:chExt cx="369813" cy="331610"/>
            </a:xfrm>
          </p:grpSpPr>
          <p:sp>
            <p:nvSpPr>
              <p:cNvPr id="18455" name="Google Shape;18455;p24"/>
              <p:cNvSpPr/>
              <p:nvPr/>
            </p:nvSpPr>
            <p:spPr>
              <a:xfrm>
                <a:off x="1377588" y="3572818"/>
                <a:ext cx="140492" cy="112163"/>
              </a:xfrm>
              <a:custGeom>
                <a:avLst/>
                <a:gdLst/>
                <a:ahLst/>
                <a:cxnLst/>
                <a:rect l="l" t="t" r="r" b="b"/>
                <a:pathLst>
                  <a:path w="4027" h="3215" extrusionOk="0">
                    <a:moveTo>
                      <a:pt x="2711" y="0"/>
                    </a:moveTo>
                    <a:cubicBezTo>
                      <a:pt x="2581" y="0"/>
                      <a:pt x="2423" y="56"/>
                      <a:pt x="2258" y="155"/>
                    </a:cubicBezTo>
                    <a:cubicBezTo>
                      <a:pt x="2036" y="289"/>
                      <a:pt x="1646" y="811"/>
                      <a:pt x="1046" y="1156"/>
                    </a:cubicBezTo>
                    <a:cubicBezTo>
                      <a:pt x="707" y="1350"/>
                      <a:pt x="418" y="1393"/>
                      <a:pt x="230" y="1393"/>
                    </a:cubicBezTo>
                    <a:cubicBezTo>
                      <a:pt x="85" y="1393"/>
                      <a:pt x="0" y="1367"/>
                      <a:pt x="0" y="1367"/>
                    </a:cubicBezTo>
                    <a:lnTo>
                      <a:pt x="0" y="1367"/>
                    </a:lnTo>
                    <a:lnTo>
                      <a:pt x="267" y="2802"/>
                    </a:lnTo>
                    <a:cubicBezTo>
                      <a:pt x="267" y="2802"/>
                      <a:pt x="1458" y="3102"/>
                      <a:pt x="2491" y="3203"/>
                    </a:cubicBezTo>
                    <a:cubicBezTo>
                      <a:pt x="2572" y="3210"/>
                      <a:pt x="2648" y="3214"/>
                      <a:pt x="2721" y="3214"/>
                    </a:cubicBezTo>
                    <a:cubicBezTo>
                      <a:pt x="3579" y="3214"/>
                      <a:pt x="3941" y="2711"/>
                      <a:pt x="3982" y="2558"/>
                    </a:cubicBezTo>
                    <a:cubicBezTo>
                      <a:pt x="4026" y="2402"/>
                      <a:pt x="3860" y="2390"/>
                      <a:pt x="3782" y="2301"/>
                    </a:cubicBezTo>
                    <a:cubicBezTo>
                      <a:pt x="3704" y="2212"/>
                      <a:pt x="3782" y="2012"/>
                      <a:pt x="3704" y="1812"/>
                    </a:cubicBezTo>
                    <a:cubicBezTo>
                      <a:pt x="3626" y="1601"/>
                      <a:pt x="3359" y="1367"/>
                      <a:pt x="3326" y="1223"/>
                    </a:cubicBezTo>
                    <a:cubicBezTo>
                      <a:pt x="3292" y="1089"/>
                      <a:pt x="3371" y="967"/>
                      <a:pt x="3393" y="811"/>
                    </a:cubicBezTo>
                    <a:cubicBezTo>
                      <a:pt x="3415" y="655"/>
                      <a:pt x="3292" y="622"/>
                      <a:pt x="3248" y="411"/>
                    </a:cubicBezTo>
                    <a:cubicBezTo>
                      <a:pt x="3203" y="200"/>
                      <a:pt x="2992" y="77"/>
                      <a:pt x="2837" y="22"/>
                    </a:cubicBezTo>
                    <a:cubicBezTo>
                      <a:pt x="2799" y="7"/>
                      <a:pt x="2757" y="0"/>
                      <a:pt x="2711"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6" name="Google Shape;18456;p24"/>
              <p:cNvSpPr/>
              <p:nvPr/>
            </p:nvSpPr>
            <p:spPr>
              <a:xfrm>
                <a:off x="1377588" y="3614684"/>
                <a:ext cx="137771" cy="70298"/>
              </a:xfrm>
              <a:custGeom>
                <a:avLst/>
                <a:gdLst/>
                <a:ahLst/>
                <a:cxnLst/>
                <a:rect l="l" t="t" r="r" b="b"/>
                <a:pathLst>
                  <a:path w="3949" h="2015" extrusionOk="0">
                    <a:moveTo>
                      <a:pt x="968" y="1"/>
                    </a:moveTo>
                    <a:lnTo>
                      <a:pt x="968" y="1"/>
                    </a:lnTo>
                    <a:cubicBezTo>
                      <a:pt x="667" y="157"/>
                      <a:pt x="409" y="193"/>
                      <a:pt x="235" y="193"/>
                    </a:cubicBezTo>
                    <a:cubicBezTo>
                      <a:pt x="87" y="193"/>
                      <a:pt x="0" y="167"/>
                      <a:pt x="0" y="167"/>
                    </a:cubicBezTo>
                    <a:lnTo>
                      <a:pt x="0" y="167"/>
                    </a:lnTo>
                    <a:lnTo>
                      <a:pt x="267" y="1602"/>
                    </a:lnTo>
                    <a:cubicBezTo>
                      <a:pt x="267" y="1602"/>
                      <a:pt x="1458" y="1902"/>
                      <a:pt x="2491" y="2003"/>
                    </a:cubicBezTo>
                    <a:cubicBezTo>
                      <a:pt x="2574" y="2011"/>
                      <a:pt x="2653" y="2015"/>
                      <a:pt x="2728" y="2015"/>
                    </a:cubicBezTo>
                    <a:cubicBezTo>
                      <a:pt x="3459" y="2015"/>
                      <a:pt x="3828" y="1648"/>
                      <a:pt x="3949" y="1447"/>
                    </a:cubicBezTo>
                    <a:cubicBezTo>
                      <a:pt x="3915" y="1447"/>
                      <a:pt x="3882" y="1457"/>
                      <a:pt x="3848" y="1457"/>
                    </a:cubicBezTo>
                    <a:cubicBezTo>
                      <a:pt x="3637" y="1502"/>
                      <a:pt x="3448" y="1625"/>
                      <a:pt x="3248" y="1724"/>
                    </a:cubicBezTo>
                    <a:cubicBezTo>
                      <a:pt x="3108" y="1799"/>
                      <a:pt x="2950" y="1860"/>
                      <a:pt x="2791" y="1860"/>
                    </a:cubicBezTo>
                    <a:cubicBezTo>
                      <a:pt x="2736" y="1860"/>
                      <a:pt x="2680" y="1853"/>
                      <a:pt x="2625" y="1835"/>
                    </a:cubicBezTo>
                    <a:cubicBezTo>
                      <a:pt x="2469" y="1791"/>
                      <a:pt x="2347" y="1680"/>
                      <a:pt x="2192" y="1657"/>
                    </a:cubicBezTo>
                    <a:cubicBezTo>
                      <a:pt x="2171" y="1655"/>
                      <a:pt x="2151" y="1655"/>
                      <a:pt x="2131" y="1655"/>
                    </a:cubicBezTo>
                    <a:cubicBezTo>
                      <a:pt x="2043" y="1655"/>
                      <a:pt x="1961" y="1671"/>
                      <a:pt x="1880" y="1680"/>
                    </a:cubicBezTo>
                    <a:cubicBezTo>
                      <a:pt x="1780" y="1680"/>
                      <a:pt x="1658" y="1669"/>
                      <a:pt x="1591" y="1591"/>
                    </a:cubicBezTo>
                    <a:cubicBezTo>
                      <a:pt x="1502" y="1479"/>
                      <a:pt x="1546" y="1313"/>
                      <a:pt x="1602" y="1180"/>
                    </a:cubicBezTo>
                    <a:cubicBezTo>
                      <a:pt x="1658" y="1046"/>
                      <a:pt x="1613" y="957"/>
                      <a:pt x="1524" y="846"/>
                    </a:cubicBezTo>
                    <a:cubicBezTo>
                      <a:pt x="1458" y="757"/>
                      <a:pt x="1458" y="656"/>
                      <a:pt x="1346" y="646"/>
                    </a:cubicBezTo>
                    <a:cubicBezTo>
                      <a:pt x="1246" y="634"/>
                      <a:pt x="1146" y="634"/>
                      <a:pt x="1057" y="579"/>
                    </a:cubicBezTo>
                    <a:cubicBezTo>
                      <a:pt x="957" y="512"/>
                      <a:pt x="912" y="389"/>
                      <a:pt x="912" y="278"/>
                    </a:cubicBezTo>
                    <a:cubicBezTo>
                      <a:pt x="912" y="179"/>
                      <a:pt x="934" y="90"/>
                      <a:pt x="968"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7" name="Google Shape;18457;p24"/>
              <p:cNvSpPr/>
              <p:nvPr/>
            </p:nvSpPr>
            <p:spPr>
              <a:xfrm>
                <a:off x="1387287" y="3595286"/>
                <a:ext cx="67926" cy="33806"/>
              </a:xfrm>
              <a:custGeom>
                <a:avLst/>
                <a:gdLst/>
                <a:ahLst/>
                <a:cxnLst/>
                <a:rect l="l" t="t" r="r" b="b"/>
                <a:pathLst>
                  <a:path w="1947" h="969" extrusionOk="0">
                    <a:moveTo>
                      <a:pt x="1946" y="1"/>
                    </a:moveTo>
                    <a:cubicBezTo>
                      <a:pt x="1769" y="45"/>
                      <a:pt x="1602" y="134"/>
                      <a:pt x="1446" y="234"/>
                    </a:cubicBezTo>
                    <a:cubicBezTo>
                      <a:pt x="1291" y="334"/>
                      <a:pt x="1146" y="445"/>
                      <a:pt x="990" y="545"/>
                    </a:cubicBezTo>
                    <a:cubicBezTo>
                      <a:pt x="846" y="656"/>
                      <a:pt x="690" y="745"/>
                      <a:pt x="523" y="812"/>
                    </a:cubicBezTo>
                    <a:cubicBezTo>
                      <a:pt x="356" y="890"/>
                      <a:pt x="189" y="935"/>
                      <a:pt x="1" y="935"/>
                    </a:cubicBezTo>
                    <a:lnTo>
                      <a:pt x="1" y="945"/>
                    </a:lnTo>
                    <a:cubicBezTo>
                      <a:pt x="64" y="961"/>
                      <a:pt x="129" y="969"/>
                      <a:pt x="196" y="969"/>
                    </a:cubicBezTo>
                    <a:cubicBezTo>
                      <a:pt x="318" y="969"/>
                      <a:pt x="442" y="944"/>
                      <a:pt x="557" y="901"/>
                    </a:cubicBezTo>
                    <a:cubicBezTo>
                      <a:pt x="735" y="834"/>
                      <a:pt x="890" y="723"/>
                      <a:pt x="1034" y="612"/>
                    </a:cubicBezTo>
                    <a:cubicBezTo>
                      <a:pt x="1180" y="490"/>
                      <a:pt x="1324" y="379"/>
                      <a:pt x="1469" y="267"/>
                    </a:cubicBezTo>
                    <a:cubicBezTo>
                      <a:pt x="1613" y="156"/>
                      <a:pt x="1780" y="67"/>
                      <a:pt x="1946"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8" name="Google Shape;18458;p24"/>
              <p:cNvSpPr/>
              <p:nvPr/>
            </p:nvSpPr>
            <p:spPr>
              <a:xfrm>
                <a:off x="1385752" y="3604915"/>
                <a:ext cx="88858" cy="32690"/>
              </a:xfrm>
              <a:custGeom>
                <a:avLst/>
                <a:gdLst/>
                <a:ahLst/>
                <a:cxnLst/>
                <a:rect l="l" t="t" r="r" b="b"/>
                <a:pathLst>
                  <a:path w="2547" h="937" extrusionOk="0">
                    <a:moveTo>
                      <a:pt x="2489" y="1"/>
                    </a:moveTo>
                    <a:cubicBezTo>
                      <a:pt x="2277" y="1"/>
                      <a:pt x="2074" y="54"/>
                      <a:pt x="1879" y="136"/>
                    </a:cubicBezTo>
                    <a:cubicBezTo>
                      <a:pt x="1668" y="225"/>
                      <a:pt x="1468" y="325"/>
                      <a:pt x="1256" y="425"/>
                    </a:cubicBezTo>
                    <a:cubicBezTo>
                      <a:pt x="1056" y="525"/>
                      <a:pt x="845" y="614"/>
                      <a:pt x="645" y="703"/>
                    </a:cubicBezTo>
                    <a:cubicBezTo>
                      <a:pt x="433" y="792"/>
                      <a:pt x="223" y="870"/>
                      <a:pt x="0" y="926"/>
                    </a:cubicBezTo>
                    <a:lnTo>
                      <a:pt x="11" y="936"/>
                    </a:lnTo>
                    <a:cubicBezTo>
                      <a:pt x="233" y="936"/>
                      <a:pt x="467" y="881"/>
                      <a:pt x="678" y="803"/>
                    </a:cubicBezTo>
                    <a:cubicBezTo>
                      <a:pt x="901" y="726"/>
                      <a:pt x="1101" y="614"/>
                      <a:pt x="1301" y="503"/>
                    </a:cubicBezTo>
                    <a:cubicBezTo>
                      <a:pt x="1501" y="403"/>
                      <a:pt x="1701" y="281"/>
                      <a:pt x="1902" y="192"/>
                    </a:cubicBezTo>
                    <a:cubicBezTo>
                      <a:pt x="2102" y="91"/>
                      <a:pt x="2324" y="14"/>
                      <a:pt x="2547" y="14"/>
                    </a:cubicBezTo>
                    <a:lnTo>
                      <a:pt x="2547" y="2"/>
                    </a:lnTo>
                    <a:cubicBezTo>
                      <a:pt x="2527" y="1"/>
                      <a:pt x="2508" y="1"/>
                      <a:pt x="2489"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9" name="Google Shape;18459;p24"/>
              <p:cNvSpPr/>
              <p:nvPr/>
            </p:nvSpPr>
            <p:spPr>
              <a:xfrm>
                <a:off x="1388857" y="3630209"/>
                <a:ext cx="79160" cy="14792"/>
              </a:xfrm>
              <a:custGeom>
                <a:avLst/>
                <a:gdLst/>
                <a:ahLst/>
                <a:cxnLst/>
                <a:rect l="l" t="t" r="r" b="b"/>
                <a:pathLst>
                  <a:path w="2269" h="424" extrusionOk="0">
                    <a:moveTo>
                      <a:pt x="2269" y="1"/>
                    </a:moveTo>
                    <a:cubicBezTo>
                      <a:pt x="2069" y="11"/>
                      <a:pt x="1879" y="56"/>
                      <a:pt x="1701" y="112"/>
                    </a:cubicBezTo>
                    <a:cubicBezTo>
                      <a:pt x="1513" y="167"/>
                      <a:pt x="1323" y="223"/>
                      <a:pt x="1135" y="256"/>
                    </a:cubicBezTo>
                    <a:cubicBezTo>
                      <a:pt x="945" y="290"/>
                      <a:pt x="756" y="300"/>
                      <a:pt x="567" y="323"/>
                    </a:cubicBezTo>
                    <a:cubicBezTo>
                      <a:pt x="378" y="345"/>
                      <a:pt x="189" y="345"/>
                      <a:pt x="0" y="356"/>
                    </a:cubicBezTo>
                    <a:lnTo>
                      <a:pt x="0" y="367"/>
                    </a:lnTo>
                    <a:cubicBezTo>
                      <a:pt x="189" y="412"/>
                      <a:pt x="378" y="423"/>
                      <a:pt x="578" y="423"/>
                    </a:cubicBezTo>
                    <a:cubicBezTo>
                      <a:pt x="767" y="412"/>
                      <a:pt x="967" y="379"/>
                      <a:pt x="1157" y="323"/>
                    </a:cubicBezTo>
                    <a:cubicBezTo>
                      <a:pt x="1345" y="278"/>
                      <a:pt x="1523" y="211"/>
                      <a:pt x="1713" y="156"/>
                    </a:cubicBezTo>
                    <a:cubicBezTo>
                      <a:pt x="1891" y="90"/>
                      <a:pt x="2079" y="33"/>
                      <a:pt x="2269" y="11"/>
                    </a:cubicBezTo>
                    <a:lnTo>
                      <a:pt x="2269"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0" name="Google Shape;18460;p24"/>
              <p:cNvSpPr/>
              <p:nvPr/>
            </p:nvSpPr>
            <p:spPr>
              <a:xfrm>
                <a:off x="1389206" y="3649607"/>
                <a:ext cx="105221" cy="11792"/>
              </a:xfrm>
              <a:custGeom>
                <a:avLst/>
                <a:gdLst/>
                <a:ahLst/>
                <a:cxnLst/>
                <a:rect l="l" t="t" r="r" b="b"/>
                <a:pathLst>
                  <a:path w="3016" h="338" extrusionOk="0">
                    <a:moveTo>
                      <a:pt x="1" y="1"/>
                    </a:moveTo>
                    <a:lnTo>
                      <a:pt x="1" y="11"/>
                    </a:lnTo>
                    <a:cubicBezTo>
                      <a:pt x="235" y="123"/>
                      <a:pt x="479" y="212"/>
                      <a:pt x="724" y="268"/>
                    </a:cubicBezTo>
                    <a:cubicBezTo>
                      <a:pt x="925" y="320"/>
                      <a:pt x="1133" y="338"/>
                      <a:pt x="1338" y="338"/>
                    </a:cubicBezTo>
                    <a:cubicBezTo>
                      <a:pt x="1393" y="338"/>
                      <a:pt x="1448" y="337"/>
                      <a:pt x="1503" y="334"/>
                    </a:cubicBezTo>
                    <a:cubicBezTo>
                      <a:pt x="1636" y="334"/>
                      <a:pt x="1758" y="323"/>
                      <a:pt x="1891" y="290"/>
                    </a:cubicBezTo>
                    <a:cubicBezTo>
                      <a:pt x="2014" y="268"/>
                      <a:pt x="2148" y="234"/>
                      <a:pt x="2270" y="201"/>
                    </a:cubicBezTo>
                    <a:cubicBezTo>
                      <a:pt x="2496" y="129"/>
                      <a:pt x="2722" y="66"/>
                      <a:pt x="2957" y="66"/>
                    </a:cubicBezTo>
                    <a:cubicBezTo>
                      <a:pt x="2976" y="66"/>
                      <a:pt x="2996" y="67"/>
                      <a:pt x="3015" y="67"/>
                    </a:cubicBezTo>
                    <a:lnTo>
                      <a:pt x="3015" y="45"/>
                    </a:lnTo>
                    <a:cubicBezTo>
                      <a:pt x="2975" y="42"/>
                      <a:pt x="2935" y="40"/>
                      <a:pt x="2895" y="40"/>
                    </a:cubicBezTo>
                    <a:cubicBezTo>
                      <a:pt x="2676" y="40"/>
                      <a:pt x="2454" y="87"/>
                      <a:pt x="2247" y="134"/>
                    </a:cubicBezTo>
                    <a:cubicBezTo>
                      <a:pt x="2027" y="184"/>
                      <a:pt x="1799" y="225"/>
                      <a:pt x="1577" y="225"/>
                    </a:cubicBezTo>
                    <a:cubicBezTo>
                      <a:pt x="1552" y="225"/>
                      <a:pt x="1527" y="224"/>
                      <a:pt x="1503" y="223"/>
                    </a:cubicBezTo>
                    <a:cubicBezTo>
                      <a:pt x="1246" y="223"/>
                      <a:pt x="1002" y="167"/>
                      <a:pt x="757" y="134"/>
                    </a:cubicBezTo>
                    <a:cubicBezTo>
                      <a:pt x="502" y="90"/>
                      <a:pt x="257" y="34"/>
                      <a:pt x="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1" name="Google Shape;18461;p24"/>
              <p:cNvSpPr/>
              <p:nvPr/>
            </p:nvSpPr>
            <p:spPr>
              <a:xfrm>
                <a:off x="1348491" y="3653096"/>
                <a:ext cx="174228" cy="138224"/>
              </a:xfrm>
              <a:custGeom>
                <a:avLst/>
                <a:gdLst/>
                <a:ahLst/>
                <a:cxnLst/>
                <a:rect l="l" t="t" r="r" b="b"/>
                <a:pathLst>
                  <a:path w="4994" h="3962" extrusionOk="0">
                    <a:moveTo>
                      <a:pt x="912" y="0"/>
                    </a:moveTo>
                    <a:lnTo>
                      <a:pt x="0" y="289"/>
                    </a:lnTo>
                    <a:cubicBezTo>
                      <a:pt x="0" y="289"/>
                      <a:pt x="456" y="2281"/>
                      <a:pt x="801" y="2981"/>
                    </a:cubicBezTo>
                    <a:cubicBezTo>
                      <a:pt x="1135" y="3693"/>
                      <a:pt x="1657" y="3782"/>
                      <a:pt x="1958" y="3882"/>
                    </a:cubicBezTo>
                    <a:cubicBezTo>
                      <a:pt x="2165" y="3951"/>
                      <a:pt x="2421" y="3962"/>
                      <a:pt x="2691" y="3962"/>
                    </a:cubicBezTo>
                    <a:cubicBezTo>
                      <a:pt x="2811" y="3962"/>
                      <a:pt x="2935" y="3960"/>
                      <a:pt x="3058" y="3960"/>
                    </a:cubicBezTo>
                    <a:cubicBezTo>
                      <a:pt x="3459" y="3949"/>
                      <a:pt x="3459" y="3693"/>
                      <a:pt x="3615" y="3537"/>
                    </a:cubicBezTo>
                    <a:cubicBezTo>
                      <a:pt x="3682" y="3474"/>
                      <a:pt x="3734" y="3464"/>
                      <a:pt x="3784" y="3464"/>
                    </a:cubicBezTo>
                    <a:cubicBezTo>
                      <a:pt x="3808" y="3464"/>
                      <a:pt x="3831" y="3466"/>
                      <a:pt x="3856" y="3466"/>
                    </a:cubicBezTo>
                    <a:cubicBezTo>
                      <a:pt x="3908" y="3466"/>
                      <a:pt x="3968" y="3456"/>
                      <a:pt x="4049" y="3393"/>
                    </a:cubicBezTo>
                    <a:cubicBezTo>
                      <a:pt x="4249" y="3237"/>
                      <a:pt x="4126" y="2959"/>
                      <a:pt x="4171" y="2848"/>
                    </a:cubicBezTo>
                    <a:cubicBezTo>
                      <a:pt x="4215" y="2748"/>
                      <a:pt x="4227" y="2736"/>
                      <a:pt x="4482" y="2625"/>
                    </a:cubicBezTo>
                    <a:cubicBezTo>
                      <a:pt x="4738" y="2514"/>
                      <a:pt x="4771" y="2269"/>
                      <a:pt x="4883" y="2058"/>
                    </a:cubicBezTo>
                    <a:cubicBezTo>
                      <a:pt x="4994" y="1847"/>
                      <a:pt x="4905" y="1702"/>
                      <a:pt x="4638" y="1602"/>
                    </a:cubicBezTo>
                    <a:cubicBezTo>
                      <a:pt x="4371" y="1502"/>
                      <a:pt x="4227" y="1535"/>
                      <a:pt x="3859" y="1491"/>
                    </a:cubicBezTo>
                    <a:cubicBezTo>
                      <a:pt x="3503" y="1458"/>
                      <a:pt x="2848" y="1235"/>
                      <a:pt x="2235" y="1001"/>
                    </a:cubicBezTo>
                    <a:cubicBezTo>
                      <a:pt x="1624" y="779"/>
                      <a:pt x="912" y="0"/>
                      <a:pt x="912"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2" name="Google Shape;18462;p24"/>
              <p:cNvSpPr/>
              <p:nvPr/>
            </p:nvSpPr>
            <p:spPr>
              <a:xfrm>
                <a:off x="1348491" y="3653096"/>
                <a:ext cx="68310" cy="132747"/>
              </a:xfrm>
              <a:custGeom>
                <a:avLst/>
                <a:gdLst/>
                <a:ahLst/>
                <a:cxnLst/>
                <a:rect l="l" t="t" r="r" b="b"/>
                <a:pathLst>
                  <a:path w="1958" h="3805" extrusionOk="0">
                    <a:moveTo>
                      <a:pt x="912" y="0"/>
                    </a:moveTo>
                    <a:lnTo>
                      <a:pt x="0" y="289"/>
                    </a:lnTo>
                    <a:cubicBezTo>
                      <a:pt x="0" y="289"/>
                      <a:pt x="456" y="2281"/>
                      <a:pt x="801" y="2981"/>
                    </a:cubicBezTo>
                    <a:cubicBezTo>
                      <a:pt x="1056" y="3526"/>
                      <a:pt x="1412" y="3704"/>
                      <a:pt x="1702" y="3804"/>
                    </a:cubicBezTo>
                    <a:cubicBezTo>
                      <a:pt x="1847" y="3671"/>
                      <a:pt x="1958" y="3504"/>
                      <a:pt x="1924" y="3326"/>
                    </a:cubicBezTo>
                    <a:cubicBezTo>
                      <a:pt x="1891" y="3181"/>
                      <a:pt x="1780" y="3082"/>
                      <a:pt x="1746" y="2937"/>
                    </a:cubicBezTo>
                    <a:cubicBezTo>
                      <a:pt x="1713" y="2781"/>
                      <a:pt x="1780" y="2625"/>
                      <a:pt x="1813" y="2481"/>
                    </a:cubicBezTo>
                    <a:cubicBezTo>
                      <a:pt x="1924" y="2103"/>
                      <a:pt x="1857" y="1680"/>
                      <a:pt x="1657" y="1335"/>
                    </a:cubicBezTo>
                    <a:cubicBezTo>
                      <a:pt x="1602" y="1258"/>
                      <a:pt x="1535" y="1169"/>
                      <a:pt x="1524" y="1068"/>
                    </a:cubicBezTo>
                    <a:cubicBezTo>
                      <a:pt x="1501" y="946"/>
                      <a:pt x="1546" y="835"/>
                      <a:pt x="1580" y="724"/>
                    </a:cubicBezTo>
                    <a:cubicBezTo>
                      <a:pt x="1590" y="690"/>
                      <a:pt x="1602" y="657"/>
                      <a:pt x="1602" y="623"/>
                    </a:cubicBezTo>
                    <a:cubicBezTo>
                      <a:pt x="1224" y="334"/>
                      <a:pt x="912" y="0"/>
                      <a:pt x="9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3" name="Google Shape;18463;p24"/>
              <p:cNvSpPr/>
              <p:nvPr/>
            </p:nvSpPr>
            <p:spPr>
              <a:xfrm>
                <a:off x="1364366" y="3660841"/>
                <a:ext cx="45842" cy="86975"/>
              </a:xfrm>
              <a:custGeom>
                <a:avLst/>
                <a:gdLst/>
                <a:ahLst/>
                <a:cxnLst/>
                <a:rect l="l" t="t" r="r" b="b"/>
                <a:pathLst>
                  <a:path w="1314" h="2493" extrusionOk="0">
                    <a:moveTo>
                      <a:pt x="12" y="1"/>
                    </a:moveTo>
                    <a:lnTo>
                      <a:pt x="1" y="12"/>
                    </a:lnTo>
                    <a:cubicBezTo>
                      <a:pt x="68" y="245"/>
                      <a:pt x="146" y="468"/>
                      <a:pt x="235" y="690"/>
                    </a:cubicBezTo>
                    <a:cubicBezTo>
                      <a:pt x="324" y="902"/>
                      <a:pt x="435" y="1113"/>
                      <a:pt x="524" y="1325"/>
                    </a:cubicBezTo>
                    <a:cubicBezTo>
                      <a:pt x="624" y="1547"/>
                      <a:pt x="713" y="1758"/>
                      <a:pt x="813" y="1981"/>
                    </a:cubicBezTo>
                    <a:cubicBezTo>
                      <a:pt x="913" y="2192"/>
                      <a:pt x="1069" y="2415"/>
                      <a:pt x="1303" y="2492"/>
                    </a:cubicBezTo>
                    <a:lnTo>
                      <a:pt x="1313" y="2470"/>
                    </a:lnTo>
                    <a:cubicBezTo>
                      <a:pt x="1102" y="2370"/>
                      <a:pt x="969" y="2158"/>
                      <a:pt x="891" y="1948"/>
                    </a:cubicBezTo>
                    <a:cubicBezTo>
                      <a:pt x="813" y="1725"/>
                      <a:pt x="747" y="1491"/>
                      <a:pt x="668" y="1269"/>
                    </a:cubicBezTo>
                    <a:cubicBezTo>
                      <a:pt x="591" y="1046"/>
                      <a:pt x="524" y="813"/>
                      <a:pt x="401" y="601"/>
                    </a:cubicBezTo>
                    <a:cubicBezTo>
                      <a:pt x="302" y="390"/>
                      <a:pt x="168" y="190"/>
                      <a:pt x="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4" name="Google Shape;18464;p24"/>
              <p:cNvSpPr/>
              <p:nvPr/>
            </p:nvSpPr>
            <p:spPr>
              <a:xfrm>
                <a:off x="1368657" y="3660073"/>
                <a:ext cx="68345" cy="85405"/>
              </a:xfrm>
              <a:custGeom>
                <a:avLst/>
                <a:gdLst/>
                <a:ahLst/>
                <a:cxnLst/>
                <a:rect l="l" t="t" r="r" b="b"/>
                <a:pathLst>
                  <a:path w="1959" h="2448" extrusionOk="0">
                    <a:moveTo>
                      <a:pt x="1" y="1"/>
                    </a:moveTo>
                    <a:cubicBezTo>
                      <a:pt x="167" y="212"/>
                      <a:pt x="301" y="435"/>
                      <a:pt x="434" y="668"/>
                    </a:cubicBezTo>
                    <a:cubicBezTo>
                      <a:pt x="567" y="890"/>
                      <a:pt x="701" y="1113"/>
                      <a:pt x="857" y="1335"/>
                    </a:cubicBezTo>
                    <a:cubicBezTo>
                      <a:pt x="1012" y="1547"/>
                      <a:pt x="1168" y="1758"/>
                      <a:pt x="1335" y="1970"/>
                    </a:cubicBezTo>
                    <a:cubicBezTo>
                      <a:pt x="1413" y="2081"/>
                      <a:pt x="1502" y="2180"/>
                      <a:pt x="1602" y="2269"/>
                    </a:cubicBezTo>
                    <a:cubicBezTo>
                      <a:pt x="1702" y="2348"/>
                      <a:pt x="1825" y="2414"/>
                      <a:pt x="1958" y="2447"/>
                    </a:cubicBezTo>
                    <a:lnTo>
                      <a:pt x="1958" y="2437"/>
                    </a:lnTo>
                    <a:cubicBezTo>
                      <a:pt x="1825" y="2403"/>
                      <a:pt x="1714" y="2336"/>
                      <a:pt x="1625" y="2247"/>
                    </a:cubicBezTo>
                    <a:cubicBezTo>
                      <a:pt x="1524" y="2158"/>
                      <a:pt x="1447" y="2047"/>
                      <a:pt x="1368" y="1947"/>
                    </a:cubicBezTo>
                    <a:cubicBezTo>
                      <a:pt x="1213" y="1725"/>
                      <a:pt x="1068" y="1513"/>
                      <a:pt x="923" y="1291"/>
                    </a:cubicBezTo>
                    <a:cubicBezTo>
                      <a:pt x="779" y="1068"/>
                      <a:pt x="656" y="835"/>
                      <a:pt x="512" y="613"/>
                    </a:cubicBezTo>
                    <a:cubicBezTo>
                      <a:pt x="367" y="390"/>
                      <a:pt x="212" y="178"/>
                      <a:pt x="1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5" name="Google Shape;18465;p24"/>
              <p:cNvSpPr/>
              <p:nvPr/>
            </p:nvSpPr>
            <p:spPr>
              <a:xfrm>
                <a:off x="1367889" y="3653479"/>
                <a:ext cx="79962" cy="63286"/>
              </a:xfrm>
              <a:custGeom>
                <a:avLst/>
                <a:gdLst/>
                <a:ahLst/>
                <a:cxnLst/>
                <a:rect l="l" t="t" r="r" b="b"/>
                <a:pathLst>
                  <a:path w="2292" h="1814" extrusionOk="0">
                    <a:moveTo>
                      <a:pt x="11" y="1"/>
                    </a:moveTo>
                    <a:lnTo>
                      <a:pt x="0" y="12"/>
                    </a:lnTo>
                    <a:cubicBezTo>
                      <a:pt x="167" y="190"/>
                      <a:pt x="334" y="367"/>
                      <a:pt x="490" y="545"/>
                    </a:cubicBezTo>
                    <a:cubicBezTo>
                      <a:pt x="656" y="735"/>
                      <a:pt x="834" y="901"/>
                      <a:pt x="1024" y="1057"/>
                    </a:cubicBezTo>
                    <a:cubicBezTo>
                      <a:pt x="1212" y="1224"/>
                      <a:pt x="1413" y="1368"/>
                      <a:pt x="1624" y="1502"/>
                    </a:cubicBezTo>
                    <a:cubicBezTo>
                      <a:pt x="1835" y="1625"/>
                      <a:pt x="2058" y="1736"/>
                      <a:pt x="2280" y="1813"/>
                    </a:cubicBezTo>
                    <a:lnTo>
                      <a:pt x="2292" y="1803"/>
                    </a:lnTo>
                    <a:cubicBezTo>
                      <a:pt x="2069" y="1702"/>
                      <a:pt x="1857" y="1580"/>
                      <a:pt x="1657" y="1435"/>
                    </a:cubicBezTo>
                    <a:cubicBezTo>
                      <a:pt x="1457" y="1302"/>
                      <a:pt x="1279" y="1146"/>
                      <a:pt x="1101" y="980"/>
                    </a:cubicBezTo>
                    <a:cubicBezTo>
                      <a:pt x="923" y="812"/>
                      <a:pt x="779" y="624"/>
                      <a:pt x="601" y="446"/>
                    </a:cubicBezTo>
                    <a:cubicBezTo>
                      <a:pt x="423" y="278"/>
                      <a:pt x="234" y="112"/>
                      <a:pt x="1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6" name="Google Shape;18466;p24"/>
              <p:cNvSpPr/>
              <p:nvPr/>
            </p:nvSpPr>
            <p:spPr>
              <a:xfrm>
                <a:off x="1240198" y="3657736"/>
                <a:ext cx="140911" cy="133270"/>
              </a:xfrm>
              <a:custGeom>
                <a:avLst/>
                <a:gdLst/>
                <a:ahLst/>
                <a:cxnLst/>
                <a:rect l="l" t="t" r="r" b="b"/>
                <a:pathLst>
                  <a:path w="4039" h="3820" extrusionOk="0">
                    <a:moveTo>
                      <a:pt x="2593" y="1"/>
                    </a:moveTo>
                    <a:cubicBezTo>
                      <a:pt x="2593" y="1"/>
                      <a:pt x="2326" y="401"/>
                      <a:pt x="2092" y="657"/>
                    </a:cubicBezTo>
                    <a:cubicBezTo>
                      <a:pt x="1859" y="913"/>
                      <a:pt x="1536" y="1246"/>
                      <a:pt x="1214" y="1358"/>
                    </a:cubicBezTo>
                    <a:cubicBezTo>
                      <a:pt x="891" y="1480"/>
                      <a:pt x="435" y="1480"/>
                      <a:pt x="223" y="1803"/>
                    </a:cubicBezTo>
                    <a:cubicBezTo>
                      <a:pt x="1" y="2126"/>
                      <a:pt x="90" y="2348"/>
                      <a:pt x="302" y="2381"/>
                    </a:cubicBezTo>
                    <a:cubicBezTo>
                      <a:pt x="524" y="2425"/>
                      <a:pt x="601" y="2470"/>
                      <a:pt x="769" y="2603"/>
                    </a:cubicBezTo>
                    <a:cubicBezTo>
                      <a:pt x="935" y="2726"/>
                      <a:pt x="1046" y="2837"/>
                      <a:pt x="1036" y="2993"/>
                    </a:cubicBezTo>
                    <a:cubicBezTo>
                      <a:pt x="1024" y="3149"/>
                      <a:pt x="969" y="3349"/>
                      <a:pt x="1291" y="3404"/>
                    </a:cubicBezTo>
                    <a:cubicBezTo>
                      <a:pt x="1399" y="3423"/>
                      <a:pt x="1477" y="3427"/>
                      <a:pt x="1537" y="3427"/>
                    </a:cubicBezTo>
                    <a:cubicBezTo>
                      <a:pt x="1577" y="3427"/>
                      <a:pt x="1610" y="3425"/>
                      <a:pt x="1638" y="3425"/>
                    </a:cubicBezTo>
                    <a:cubicBezTo>
                      <a:pt x="1693" y="3425"/>
                      <a:pt x="1731" y="3432"/>
                      <a:pt x="1780" y="3471"/>
                    </a:cubicBezTo>
                    <a:cubicBezTo>
                      <a:pt x="1892" y="3560"/>
                      <a:pt x="1914" y="3805"/>
                      <a:pt x="2136" y="3816"/>
                    </a:cubicBezTo>
                    <a:cubicBezTo>
                      <a:pt x="2178" y="3818"/>
                      <a:pt x="2222" y="3820"/>
                      <a:pt x="2267" y="3820"/>
                    </a:cubicBezTo>
                    <a:cubicBezTo>
                      <a:pt x="2464" y="3820"/>
                      <a:pt x="2696" y="3789"/>
                      <a:pt x="2949" y="3627"/>
                    </a:cubicBezTo>
                    <a:cubicBezTo>
                      <a:pt x="3260" y="3426"/>
                      <a:pt x="3582" y="3360"/>
                      <a:pt x="3805" y="2659"/>
                    </a:cubicBezTo>
                    <a:cubicBezTo>
                      <a:pt x="4039" y="1948"/>
                      <a:pt x="3772" y="479"/>
                      <a:pt x="3772" y="479"/>
                    </a:cubicBezTo>
                    <a:lnTo>
                      <a:pt x="2593" y="1"/>
                    </a:ln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7" name="Google Shape;18467;p24"/>
              <p:cNvSpPr/>
              <p:nvPr/>
            </p:nvSpPr>
            <p:spPr>
              <a:xfrm>
                <a:off x="1258828" y="3657736"/>
                <a:ext cx="116838" cy="60286"/>
              </a:xfrm>
              <a:custGeom>
                <a:avLst/>
                <a:gdLst/>
                <a:ahLst/>
                <a:cxnLst/>
                <a:rect l="l" t="t" r="r" b="b"/>
                <a:pathLst>
                  <a:path w="3349" h="1728" extrusionOk="0">
                    <a:moveTo>
                      <a:pt x="2059" y="1"/>
                    </a:moveTo>
                    <a:cubicBezTo>
                      <a:pt x="2059" y="1"/>
                      <a:pt x="1792" y="401"/>
                      <a:pt x="1558" y="657"/>
                    </a:cubicBezTo>
                    <a:cubicBezTo>
                      <a:pt x="1325" y="913"/>
                      <a:pt x="1002" y="1246"/>
                      <a:pt x="680" y="1358"/>
                    </a:cubicBezTo>
                    <a:cubicBezTo>
                      <a:pt x="479" y="1436"/>
                      <a:pt x="212" y="1469"/>
                      <a:pt x="1" y="1558"/>
                    </a:cubicBezTo>
                    <a:cubicBezTo>
                      <a:pt x="45" y="1625"/>
                      <a:pt x="123" y="1691"/>
                      <a:pt x="201" y="1714"/>
                    </a:cubicBezTo>
                    <a:cubicBezTo>
                      <a:pt x="239" y="1723"/>
                      <a:pt x="278" y="1727"/>
                      <a:pt x="317" y="1727"/>
                    </a:cubicBezTo>
                    <a:cubicBezTo>
                      <a:pt x="416" y="1727"/>
                      <a:pt x="517" y="1701"/>
                      <a:pt x="613" y="1669"/>
                    </a:cubicBezTo>
                    <a:cubicBezTo>
                      <a:pt x="890" y="1592"/>
                      <a:pt x="1180" y="1469"/>
                      <a:pt x="1447" y="1335"/>
                    </a:cubicBezTo>
                    <a:cubicBezTo>
                      <a:pt x="1525" y="1291"/>
                      <a:pt x="1602" y="1258"/>
                      <a:pt x="1691" y="1258"/>
                    </a:cubicBezTo>
                    <a:cubicBezTo>
                      <a:pt x="1792" y="1258"/>
                      <a:pt x="1881" y="1313"/>
                      <a:pt x="1992" y="1325"/>
                    </a:cubicBezTo>
                    <a:cubicBezTo>
                      <a:pt x="2011" y="1328"/>
                      <a:pt x="2031" y="1329"/>
                      <a:pt x="2050" y="1329"/>
                    </a:cubicBezTo>
                    <a:cubicBezTo>
                      <a:pt x="2154" y="1329"/>
                      <a:pt x="2260" y="1290"/>
                      <a:pt x="2371" y="1290"/>
                    </a:cubicBezTo>
                    <a:cubicBezTo>
                      <a:pt x="2381" y="1290"/>
                      <a:pt x="2392" y="1290"/>
                      <a:pt x="2403" y="1291"/>
                    </a:cubicBezTo>
                    <a:cubicBezTo>
                      <a:pt x="2504" y="1313"/>
                      <a:pt x="2593" y="1369"/>
                      <a:pt x="2692" y="1402"/>
                    </a:cubicBezTo>
                    <a:cubicBezTo>
                      <a:pt x="2761" y="1424"/>
                      <a:pt x="2833" y="1433"/>
                      <a:pt x="2905" y="1433"/>
                    </a:cubicBezTo>
                    <a:cubicBezTo>
                      <a:pt x="3054" y="1433"/>
                      <a:pt x="3206" y="1395"/>
                      <a:pt x="3349" y="1358"/>
                    </a:cubicBezTo>
                    <a:cubicBezTo>
                      <a:pt x="3315" y="868"/>
                      <a:pt x="3238" y="479"/>
                      <a:pt x="3238" y="479"/>
                    </a:cubicBezTo>
                    <a:lnTo>
                      <a:pt x="2059"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8" name="Google Shape;18468;p24"/>
              <p:cNvSpPr/>
              <p:nvPr/>
            </p:nvSpPr>
            <p:spPr>
              <a:xfrm>
                <a:off x="1295705" y="3662411"/>
                <a:ext cx="43888" cy="58227"/>
              </a:xfrm>
              <a:custGeom>
                <a:avLst/>
                <a:gdLst/>
                <a:ahLst/>
                <a:cxnLst/>
                <a:rect l="l" t="t" r="r" b="b"/>
                <a:pathLst>
                  <a:path w="1258" h="1669" extrusionOk="0">
                    <a:moveTo>
                      <a:pt x="1235" y="0"/>
                    </a:moveTo>
                    <a:cubicBezTo>
                      <a:pt x="1180" y="168"/>
                      <a:pt x="1091" y="312"/>
                      <a:pt x="990" y="445"/>
                    </a:cubicBezTo>
                    <a:cubicBezTo>
                      <a:pt x="890" y="579"/>
                      <a:pt x="779" y="712"/>
                      <a:pt x="656" y="835"/>
                    </a:cubicBezTo>
                    <a:cubicBezTo>
                      <a:pt x="523" y="957"/>
                      <a:pt x="401" y="1080"/>
                      <a:pt x="278" y="1213"/>
                    </a:cubicBezTo>
                    <a:cubicBezTo>
                      <a:pt x="156" y="1346"/>
                      <a:pt x="34" y="1491"/>
                      <a:pt x="1" y="1669"/>
                    </a:cubicBezTo>
                    <a:lnTo>
                      <a:pt x="11" y="1669"/>
                    </a:lnTo>
                    <a:cubicBezTo>
                      <a:pt x="67" y="1502"/>
                      <a:pt x="189" y="1379"/>
                      <a:pt x="323" y="1258"/>
                    </a:cubicBezTo>
                    <a:cubicBezTo>
                      <a:pt x="446" y="1135"/>
                      <a:pt x="579" y="1023"/>
                      <a:pt x="723" y="912"/>
                    </a:cubicBezTo>
                    <a:cubicBezTo>
                      <a:pt x="857" y="801"/>
                      <a:pt x="990" y="679"/>
                      <a:pt x="1091" y="523"/>
                    </a:cubicBezTo>
                    <a:cubicBezTo>
                      <a:pt x="1190" y="368"/>
                      <a:pt x="1257" y="178"/>
                      <a:pt x="1246"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9" name="Google Shape;18469;p24"/>
              <p:cNvSpPr/>
              <p:nvPr/>
            </p:nvSpPr>
            <p:spPr>
              <a:xfrm>
                <a:off x="1314336" y="3667470"/>
                <a:ext cx="32236" cy="73752"/>
              </a:xfrm>
              <a:custGeom>
                <a:avLst/>
                <a:gdLst/>
                <a:ahLst/>
                <a:cxnLst/>
                <a:rect l="l" t="t" r="r" b="b"/>
                <a:pathLst>
                  <a:path w="924" h="2114" extrusionOk="0">
                    <a:moveTo>
                      <a:pt x="890" y="0"/>
                    </a:moveTo>
                    <a:cubicBezTo>
                      <a:pt x="824" y="189"/>
                      <a:pt x="768" y="367"/>
                      <a:pt x="701" y="545"/>
                    </a:cubicBezTo>
                    <a:cubicBezTo>
                      <a:pt x="646" y="723"/>
                      <a:pt x="590" y="901"/>
                      <a:pt x="501" y="1068"/>
                    </a:cubicBezTo>
                    <a:cubicBezTo>
                      <a:pt x="423" y="1246"/>
                      <a:pt x="323" y="1402"/>
                      <a:pt x="211" y="1568"/>
                    </a:cubicBezTo>
                    <a:cubicBezTo>
                      <a:pt x="122" y="1735"/>
                      <a:pt x="23" y="1913"/>
                      <a:pt x="1" y="2113"/>
                    </a:cubicBezTo>
                    <a:lnTo>
                      <a:pt x="23" y="2113"/>
                    </a:lnTo>
                    <a:cubicBezTo>
                      <a:pt x="67" y="1924"/>
                      <a:pt x="167" y="1768"/>
                      <a:pt x="278" y="1613"/>
                    </a:cubicBezTo>
                    <a:cubicBezTo>
                      <a:pt x="389" y="1457"/>
                      <a:pt x="512" y="1301"/>
                      <a:pt x="601" y="1123"/>
                    </a:cubicBezTo>
                    <a:cubicBezTo>
                      <a:pt x="701" y="957"/>
                      <a:pt x="790" y="779"/>
                      <a:pt x="846" y="589"/>
                    </a:cubicBezTo>
                    <a:cubicBezTo>
                      <a:pt x="890" y="401"/>
                      <a:pt x="923" y="200"/>
                      <a:pt x="90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0" name="Google Shape;18470;p24"/>
              <p:cNvSpPr/>
              <p:nvPr/>
            </p:nvSpPr>
            <p:spPr>
              <a:xfrm>
                <a:off x="1341514" y="3659306"/>
                <a:ext cx="21735" cy="86556"/>
              </a:xfrm>
              <a:custGeom>
                <a:avLst/>
                <a:gdLst/>
                <a:ahLst/>
                <a:cxnLst/>
                <a:rect l="l" t="t" r="r" b="b"/>
                <a:pathLst>
                  <a:path w="623" h="2481" extrusionOk="0">
                    <a:moveTo>
                      <a:pt x="522" y="0"/>
                    </a:moveTo>
                    <a:cubicBezTo>
                      <a:pt x="500" y="223"/>
                      <a:pt x="490" y="434"/>
                      <a:pt x="456" y="635"/>
                    </a:cubicBezTo>
                    <a:cubicBezTo>
                      <a:pt x="433" y="846"/>
                      <a:pt x="423" y="1046"/>
                      <a:pt x="378" y="1258"/>
                    </a:cubicBezTo>
                    <a:cubicBezTo>
                      <a:pt x="334" y="1458"/>
                      <a:pt x="256" y="1658"/>
                      <a:pt x="178" y="1858"/>
                    </a:cubicBezTo>
                    <a:cubicBezTo>
                      <a:pt x="100" y="2058"/>
                      <a:pt x="33" y="2259"/>
                      <a:pt x="0" y="2469"/>
                    </a:cubicBezTo>
                    <a:lnTo>
                      <a:pt x="22" y="2481"/>
                    </a:lnTo>
                    <a:cubicBezTo>
                      <a:pt x="67" y="2269"/>
                      <a:pt x="156" y="2081"/>
                      <a:pt x="256" y="1891"/>
                    </a:cubicBezTo>
                    <a:cubicBezTo>
                      <a:pt x="344" y="1691"/>
                      <a:pt x="433" y="1502"/>
                      <a:pt x="500" y="1290"/>
                    </a:cubicBezTo>
                    <a:cubicBezTo>
                      <a:pt x="556" y="1080"/>
                      <a:pt x="623" y="868"/>
                      <a:pt x="623" y="645"/>
                    </a:cubicBezTo>
                    <a:cubicBezTo>
                      <a:pt x="623" y="434"/>
                      <a:pt x="601" y="212"/>
                      <a:pt x="534"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1" name="Google Shape;18471;p24"/>
              <p:cNvSpPr/>
              <p:nvPr/>
            </p:nvSpPr>
            <p:spPr>
              <a:xfrm>
                <a:off x="1348491" y="3660841"/>
                <a:ext cx="19816" cy="105988"/>
              </a:xfrm>
              <a:custGeom>
                <a:avLst/>
                <a:gdLst/>
                <a:ahLst/>
                <a:cxnLst/>
                <a:rect l="l" t="t" r="r" b="b"/>
                <a:pathLst>
                  <a:path w="568" h="3038" extrusionOk="0">
                    <a:moveTo>
                      <a:pt x="434" y="1"/>
                    </a:moveTo>
                    <a:cubicBezTo>
                      <a:pt x="445" y="268"/>
                      <a:pt x="467" y="535"/>
                      <a:pt x="467" y="791"/>
                    </a:cubicBezTo>
                    <a:cubicBezTo>
                      <a:pt x="467" y="1058"/>
                      <a:pt x="467" y="1313"/>
                      <a:pt x="445" y="1580"/>
                    </a:cubicBezTo>
                    <a:cubicBezTo>
                      <a:pt x="423" y="1836"/>
                      <a:pt x="401" y="2103"/>
                      <a:pt x="356" y="2359"/>
                    </a:cubicBezTo>
                    <a:cubicBezTo>
                      <a:pt x="334" y="2492"/>
                      <a:pt x="300" y="2615"/>
                      <a:pt x="245" y="2737"/>
                    </a:cubicBezTo>
                    <a:cubicBezTo>
                      <a:pt x="189" y="2848"/>
                      <a:pt x="100" y="2959"/>
                      <a:pt x="0" y="3038"/>
                    </a:cubicBezTo>
                    <a:cubicBezTo>
                      <a:pt x="112" y="2971"/>
                      <a:pt x="201" y="2860"/>
                      <a:pt x="267" y="2748"/>
                    </a:cubicBezTo>
                    <a:cubicBezTo>
                      <a:pt x="334" y="2626"/>
                      <a:pt x="378" y="2504"/>
                      <a:pt x="401" y="2370"/>
                    </a:cubicBezTo>
                    <a:cubicBezTo>
                      <a:pt x="456" y="2114"/>
                      <a:pt x="490" y="1847"/>
                      <a:pt x="523" y="1580"/>
                    </a:cubicBezTo>
                    <a:cubicBezTo>
                      <a:pt x="545" y="1325"/>
                      <a:pt x="567" y="1058"/>
                      <a:pt x="556" y="791"/>
                    </a:cubicBezTo>
                    <a:cubicBezTo>
                      <a:pt x="545" y="524"/>
                      <a:pt x="512" y="257"/>
                      <a:pt x="445"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2" name="Google Shape;18472;p24"/>
              <p:cNvSpPr/>
              <p:nvPr/>
            </p:nvSpPr>
            <p:spPr>
              <a:xfrm>
                <a:off x="1321697" y="3490725"/>
                <a:ext cx="113733" cy="132921"/>
              </a:xfrm>
              <a:custGeom>
                <a:avLst/>
                <a:gdLst/>
                <a:ahLst/>
                <a:cxnLst/>
                <a:rect l="l" t="t" r="r" b="b"/>
                <a:pathLst>
                  <a:path w="3260" h="3810" extrusionOk="0">
                    <a:moveTo>
                      <a:pt x="1977" y="0"/>
                    </a:moveTo>
                    <a:cubicBezTo>
                      <a:pt x="1825" y="0"/>
                      <a:pt x="1639" y="18"/>
                      <a:pt x="1493" y="18"/>
                    </a:cubicBezTo>
                    <a:cubicBezTo>
                      <a:pt x="1473" y="18"/>
                      <a:pt x="1454" y="18"/>
                      <a:pt x="1436" y="17"/>
                    </a:cubicBezTo>
                    <a:cubicBezTo>
                      <a:pt x="1429" y="17"/>
                      <a:pt x="1422" y="16"/>
                      <a:pt x="1415" y="16"/>
                    </a:cubicBezTo>
                    <a:cubicBezTo>
                      <a:pt x="1152" y="16"/>
                      <a:pt x="838" y="225"/>
                      <a:pt x="557" y="517"/>
                    </a:cubicBezTo>
                    <a:cubicBezTo>
                      <a:pt x="267" y="818"/>
                      <a:pt x="45" y="1129"/>
                      <a:pt x="23" y="1607"/>
                    </a:cubicBezTo>
                    <a:cubicBezTo>
                      <a:pt x="0" y="2074"/>
                      <a:pt x="412" y="3409"/>
                      <a:pt x="412" y="3409"/>
                    </a:cubicBezTo>
                    <a:lnTo>
                      <a:pt x="1591" y="3809"/>
                    </a:lnTo>
                    <a:cubicBezTo>
                      <a:pt x="1591" y="3809"/>
                      <a:pt x="2392" y="3698"/>
                      <a:pt x="2815" y="3164"/>
                    </a:cubicBezTo>
                    <a:cubicBezTo>
                      <a:pt x="3237" y="2630"/>
                      <a:pt x="3204" y="1985"/>
                      <a:pt x="3237" y="1718"/>
                    </a:cubicBezTo>
                    <a:cubicBezTo>
                      <a:pt x="3260" y="1440"/>
                      <a:pt x="3260" y="1451"/>
                      <a:pt x="3171" y="1351"/>
                    </a:cubicBezTo>
                    <a:cubicBezTo>
                      <a:pt x="3070" y="1251"/>
                      <a:pt x="2837" y="1117"/>
                      <a:pt x="2704" y="951"/>
                    </a:cubicBezTo>
                    <a:cubicBezTo>
                      <a:pt x="2559" y="784"/>
                      <a:pt x="2392" y="717"/>
                      <a:pt x="2358" y="584"/>
                    </a:cubicBezTo>
                    <a:cubicBezTo>
                      <a:pt x="2325" y="450"/>
                      <a:pt x="2314" y="173"/>
                      <a:pt x="2247" y="61"/>
                    </a:cubicBezTo>
                    <a:cubicBezTo>
                      <a:pt x="2214" y="13"/>
                      <a:pt x="2108" y="0"/>
                      <a:pt x="1977"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3" name="Google Shape;18473;p24"/>
              <p:cNvSpPr/>
              <p:nvPr/>
            </p:nvSpPr>
            <p:spPr>
              <a:xfrm>
                <a:off x="1324802" y="3564375"/>
                <a:ext cx="107523" cy="59274"/>
              </a:xfrm>
              <a:custGeom>
                <a:avLst/>
                <a:gdLst/>
                <a:ahLst/>
                <a:cxnLst/>
                <a:rect l="l" t="t" r="r" b="b"/>
                <a:pathLst>
                  <a:path w="3082" h="1699" extrusionOk="0">
                    <a:moveTo>
                      <a:pt x="145" y="1"/>
                    </a:moveTo>
                    <a:cubicBezTo>
                      <a:pt x="91" y="1"/>
                      <a:pt x="43" y="20"/>
                      <a:pt x="0" y="52"/>
                    </a:cubicBezTo>
                    <a:cubicBezTo>
                      <a:pt x="112" y="608"/>
                      <a:pt x="323" y="1298"/>
                      <a:pt x="323" y="1298"/>
                    </a:cubicBezTo>
                    <a:lnTo>
                      <a:pt x="1502" y="1698"/>
                    </a:lnTo>
                    <a:cubicBezTo>
                      <a:pt x="1502" y="1698"/>
                      <a:pt x="2303" y="1587"/>
                      <a:pt x="2726" y="1053"/>
                    </a:cubicBezTo>
                    <a:cubicBezTo>
                      <a:pt x="2926" y="798"/>
                      <a:pt x="3026" y="519"/>
                      <a:pt x="3082" y="274"/>
                    </a:cubicBezTo>
                    <a:cubicBezTo>
                      <a:pt x="3015" y="250"/>
                      <a:pt x="2942" y="237"/>
                      <a:pt x="2872" y="237"/>
                    </a:cubicBezTo>
                    <a:cubicBezTo>
                      <a:pt x="2849" y="237"/>
                      <a:pt x="2826" y="239"/>
                      <a:pt x="2803" y="241"/>
                    </a:cubicBezTo>
                    <a:cubicBezTo>
                      <a:pt x="2739" y="254"/>
                      <a:pt x="2665" y="274"/>
                      <a:pt x="2596" y="274"/>
                    </a:cubicBezTo>
                    <a:cubicBezTo>
                      <a:pt x="2545" y="274"/>
                      <a:pt x="2497" y="263"/>
                      <a:pt x="2459" y="230"/>
                    </a:cubicBezTo>
                    <a:cubicBezTo>
                      <a:pt x="2425" y="197"/>
                      <a:pt x="2414" y="152"/>
                      <a:pt x="2381" y="119"/>
                    </a:cubicBezTo>
                    <a:cubicBezTo>
                      <a:pt x="2349" y="93"/>
                      <a:pt x="2312" y="81"/>
                      <a:pt x="2274" y="81"/>
                    </a:cubicBezTo>
                    <a:cubicBezTo>
                      <a:pt x="2232" y="81"/>
                      <a:pt x="2188" y="95"/>
                      <a:pt x="2147" y="119"/>
                    </a:cubicBezTo>
                    <a:cubicBezTo>
                      <a:pt x="2081" y="152"/>
                      <a:pt x="2025" y="208"/>
                      <a:pt x="1958" y="252"/>
                    </a:cubicBezTo>
                    <a:cubicBezTo>
                      <a:pt x="1824" y="341"/>
                      <a:pt x="1658" y="375"/>
                      <a:pt x="1502" y="408"/>
                    </a:cubicBezTo>
                    <a:cubicBezTo>
                      <a:pt x="1438" y="421"/>
                      <a:pt x="1371" y="430"/>
                      <a:pt x="1307" y="430"/>
                    </a:cubicBezTo>
                    <a:cubicBezTo>
                      <a:pt x="1203" y="430"/>
                      <a:pt x="1108" y="406"/>
                      <a:pt x="1046" y="330"/>
                    </a:cubicBezTo>
                    <a:cubicBezTo>
                      <a:pt x="979" y="264"/>
                      <a:pt x="946" y="163"/>
                      <a:pt x="857" y="141"/>
                    </a:cubicBezTo>
                    <a:cubicBezTo>
                      <a:pt x="849" y="139"/>
                      <a:pt x="842" y="139"/>
                      <a:pt x="834" y="139"/>
                    </a:cubicBezTo>
                    <a:cubicBezTo>
                      <a:pt x="737" y="139"/>
                      <a:pt x="656" y="253"/>
                      <a:pt x="559" y="253"/>
                    </a:cubicBezTo>
                    <a:cubicBezTo>
                      <a:pt x="554" y="253"/>
                      <a:pt x="550" y="253"/>
                      <a:pt x="546" y="252"/>
                    </a:cubicBezTo>
                    <a:cubicBezTo>
                      <a:pt x="445" y="241"/>
                      <a:pt x="401" y="130"/>
                      <a:pt x="334" y="74"/>
                    </a:cubicBezTo>
                    <a:cubicBezTo>
                      <a:pt x="265" y="23"/>
                      <a:pt x="202" y="1"/>
                      <a:pt x="145"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4" name="Google Shape;18474;p24"/>
              <p:cNvSpPr/>
              <p:nvPr/>
            </p:nvSpPr>
            <p:spPr>
              <a:xfrm>
                <a:off x="1332199" y="3504855"/>
                <a:ext cx="38062" cy="116071"/>
              </a:xfrm>
              <a:custGeom>
                <a:avLst/>
                <a:gdLst/>
                <a:ahLst/>
                <a:cxnLst/>
                <a:rect l="l" t="t" r="r" b="b"/>
                <a:pathLst>
                  <a:path w="1091" h="3327" extrusionOk="0">
                    <a:moveTo>
                      <a:pt x="1090" y="1"/>
                    </a:moveTo>
                    <a:cubicBezTo>
                      <a:pt x="801" y="134"/>
                      <a:pt x="567" y="357"/>
                      <a:pt x="389" y="623"/>
                    </a:cubicBezTo>
                    <a:cubicBezTo>
                      <a:pt x="223" y="880"/>
                      <a:pt x="100" y="1180"/>
                      <a:pt x="55" y="1503"/>
                    </a:cubicBezTo>
                    <a:cubicBezTo>
                      <a:pt x="0" y="1802"/>
                      <a:pt x="0" y="2136"/>
                      <a:pt x="55" y="2437"/>
                    </a:cubicBezTo>
                    <a:cubicBezTo>
                      <a:pt x="122" y="2748"/>
                      <a:pt x="223" y="3048"/>
                      <a:pt x="378" y="3327"/>
                    </a:cubicBezTo>
                    <a:lnTo>
                      <a:pt x="389" y="3315"/>
                    </a:lnTo>
                    <a:cubicBezTo>
                      <a:pt x="312" y="3015"/>
                      <a:pt x="233" y="2714"/>
                      <a:pt x="189" y="2415"/>
                    </a:cubicBezTo>
                    <a:cubicBezTo>
                      <a:pt x="144" y="2114"/>
                      <a:pt x="122" y="1814"/>
                      <a:pt x="156" y="1513"/>
                    </a:cubicBezTo>
                    <a:cubicBezTo>
                      <a:pt x="189" y="1213"/>
                      <a:pt x="289" y="913"/>
                      <a:pt x="445" y="657"/>
                    </a:cubicBezTo>
                    <a:cubicBezTo>
                      <a:pt x="601" y="390"/>
                      <a:pt x="823" y="168"/>
                      <a:pt x="1090" y="12"/>
                    </a:cubicBezTo>
                    <a:lnTo>
                      <a:pt x="1090"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5" name="Google Shape;18475;p24"/>
              <p:cNvSpPr/>
              <p:nvPr/>
            </p:nvSpPr>
            <p:spPr>
              <a:xfrm>
                <a:off x="1343433" y="3530882"/>
                <a:ext cx="19432" cy="92766"/>
              </a:xfrm>
              <a:custGeom>
                <a:avLst/>
                <a:gdLst/>
                <a:ahLst/>
                <a:cxnLst/>
                <a:rect l="l" t="t" r="r" b="b"/>
                <a:pathLst>
                  <a:path w="557" h="2659" extrusionOk="0">
                    <a:moveTo>
                      <a:pt x="546" y="0"/>
                    </a:moveTo>
                    <a:cubicBezTo>
                      <a:pt x="212" y="334"/>
                      <a:pt x="12" y="801"/>
                      <a:pt x="0" y="1279"/>
                    </a:cubicBezTo>
                    <a:cubicBezTo>
                      <a:pt x="0" y="1513"/>
                      <a:pt x="34" y="1758"/>
                      <a:pt x="89" y="1980"/>
                    </a:cubicBezTo>
                    <a:cubicBezTo>
                      <a:pt x="156" y="2213"/>
                      <a:pt x="223" y="2436"/>
                      <a:pt x="267" y="2658"/>
                    </a:cubicBezTo>
                    <a:lnTo>
                      <a:pt x="279" y="2658"/>
                    </a:lnTo>
                    <a:cubicBezTo>
                      <a:pt x="279" y="2425"/>
                      <a:pt x="234" y="2191"/>
                      <a:pt x="190" y="1958"/>
                    </a:cubicBezTo>
                    <a:cubicBezTo>
                      <a:pt x="145" y="1735"/>
                      <a:pt x="79" y="1501"/>
                      <a:pt x="79" y="1279"/>
                    </a:cubicBezTo>
                    <a:cubicBezTo>
                      <a:pt x="67" y="823"/>
                      <a:pt x="245" y="356"/>
                      <a:pt x="556" y="11"/>
                    </a:cubicBezTo>
                    <a:lnTo>
                      <a:pt x="546"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6" name="Google Shape;18476;p24"/>
              <p:cNvSpPr/>
              <p:nvPr/>
            </p:nvSpPr>
            <p:spPr>
              <a:xfrm>
                <a:off x="1352364" y="3529696"/>
                <a:ext cx="39632" cy="95103"/>
              </a:xfrm>
              <a:custGeom>
                <a:avLst/>
                <a:gdLst/>
                <a:ahLst/>
                <a:cxnLst/>
                <a:rect l="l" t="t" r="r" b="b"/>
                <a:pathLst>
                  <a:path w="1136" h="2726" extrusionOk="0">
                    <a:moveTo>
                      <a:pt x="1123" y="0"/>
                    </a:moveTo>
                    <a:cubicBezTo>
                      <a:pt x="957" y="190"/>
                      <a:pt x="779" y="379"/>
                      <a:pt x="612" y="568"/>
                    </a:cubicBezTo>
                    <a:cubicBezTo>
                      <a:pt x="456" y="768"/>
                      <a:pt x="300" y="969"/>
                      <a:pt x="179" y="1213"/>
                    </a:cubicBezTo>
                    <a:cubicBezTo>
                      <a:pt x="122" y="1324"/>
                      <a:pt x="78" y="1446"/>
                      <a:pt x="45" y="1580"/>
                    </a:cubicBezTo>
                    <a:cubicBezTo>
                      <a:pt x="11" y="1713"/>
                      <a:pt x="1" y="1847"/>
                      <a:pt x="23" y="1980"/>
                    </a:cubicBezTo>
                    <a:cubicBezTo>
                      <a:pt x="56" y="2247"/>
                      <a:pt x="167" y="2470"/>
                      <a:pt x="145" y="2726"/>
                    </a:cubicBezTo>
                    <a:lnTo>
                      <a:pt x="167" y="2726"/>
                    </a:lnTo>
                    <a:cubicBezTo>
                      <a:pt x="211" y="2603"/>
                      <a:pt x="223" y="2470"/>
                      <a:pt x="211" y="2336"/>
                    </a:cubicBezTo>
                    <a:cubicBezTo>
                      <a:pt x="201" y="2214"/>
                      <a:pt x="179" y="2081"/>
                      <a:pt x="179" y="1970"/>
                    </a:cubicBezTo>
                    <a:cubicBezTo>
                      <a:pt x="167" y="1725"/>
                      <a:pt x="201" y="1491"/>
                      <a:pt x="290" y="1258"/>
                    </a:cubicBezTo>
                    <a:cubicBezTo>
                      <a:pt x="389" y="1035"/>
                      <a:pt x="523" y="824"/>
                      <a:pt x="679" y="613"/>
                    </a:cubicBezTo>
                    <a:cubicBezTo>
                      <a:pt x="824" y="412"/>
                      <a:pt x="979" y="212"/>
                      <a:pt x="1135" y="12"/>
                    </a:cubicBezTo>
                    <a:lnTo>
                      <a:pt x="1123"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7" name="Google Shape;18477;p24"/>
              <p:cNvSpPr/>
              <p:nvPr/>
            </p:nvSpPr>
            <p:spPr>
              <a:xfrm>
                <a:off x="1362063" y="3557257"/>
                <a:ext cx="37678" cy="67542"/>
              </a:xfrm>
              <a:custGeom>
                <a:avLst/>
                <a:gdLst/>
                <a:ahLst/>
                <a:cxnLst/>
                <a:rect l="l" t="t" r="r" b="b"/>
                <a:pathLst>
                  <a:path w="1080" h="1936" extrusionOk="0">
                    <a:moveTo>
                      <a:pt x="1079" y="1"/>
                    </a:moveTo>
                    <a:cubicBezTo>
                      <a:pt x="924" y="112"/>
                      <a:pt x="779" y="234"/>
                      <a:pt x="657" y="379"/>
                    </a:cubicBezTo>
                    <a:cubicBezTo>
                      <a:pt x="523" y="523"/>
                      <a:pt x="412" y="679"/>
                      <a:pt x="323" y="846"/>
                    </a:cubicBezTo>
                    <a:cubicBezTo>
                      <a:pt x="234" y="1024"/>
                      <a:pt x="167" y="1212"/>
                      <a:pt x="145" y="1390"/>
                    </a:cubicBezTo>
                    <a:cubicBezTo>
                      <a:pt x="111" y="1580"/>
                      <a:pt x="89" y="1758"/>
                      <a:pt x="0" y="1936"/>
                    </a:cubicBezTo>
                    <a:lnTo>
                      <a:pt x="12" y="1936"/>
                    </a:lnTo>
                    <a:cubicBezTo>
                      <a:pt x="145" y="1791"/>
                      <a:pt x="190" y="1591"/>
                      <a:pt x="234" y="1413"/>
                    </a:cubicBezTo>
                    <a:cubicBezTo>
                      <a:pt x="279" y="1235"/>
                      <a:pt x="312" y="1057"/>
                      <a:pt x="390" y="879"/>
                    </a:cubicBezTo>
                    <a:cubicBezTo>
                      <a:pt x="546" y="545"/>
                      <a:pt x="790" y="256"/>
                      <a:pt x="1079" y="11"/>
                    </a:cubicBezTo>
                    <a:lnTo>
                      <a:pt x="1079"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8" name="Google Shape;18478;p24"/>
              <p:cNvSpPr/>
              <p:nvPr/>
            </p:nvSpPr>
            <p:spPr>
              <a:xfrm>
                <a:off x="1363214" y="3565386"/>
                <a:ext cx="52436" cy="62902"/>
              </a:xfrm>
              <a:custGeom>
                <a:avLst/>
                <a:gdLst/>
                <a:ahLst/>
                <a:cxnLst/>
                <a:rect l="l" t="t" r="r" b="b"/>
                <a:pathLst>
                  <a:path w="1503" h="1803" extrusionOk="0">
                    <a:moveTo>
                      <a:pt x="1491" y="1"/>
                    </a:moveTo>
                    <a:cubicBezTo>
                      <a:pt x="1447" y="190"/>
                      <a:pt x="1346" y="357"/>
                      <a:pt x="1224" y="502"/>
                    </a:cubicBezTo>
                    <a:cubicBezTo>
                      <a:pt x="1102" y="646"/>
                      <a:pt x="957" y="769"/>
                      <a:pt x="802" y="890"/>
                    </a:cubicBezTo>
                    <a:cubicBezTo>
                      <a:pt x="657" y="1013"/>
                      <a:pt x="501" y="1135"/>
                      <a:pt x="368" y="1291"/>
                    </a:cubicBezTo>
                    <a:cubicBezTo>
                      <a:pt x="357" y="1313"/>
                      <a:pt x="345" y="1325"/>
                      <a:pt x="323" y="1347"/>
                    </a:cubicBezTo>
                    <a:cubicBezTo>
                      <a:pt x="357" y="1269"/>
                      <a:pt x="379" y="1191"/>
                      <a:pt x="401" y="1113"/>
                    </a:cubicBezTo>
                    <a:cubicBezTo>
                      <a:pt x="424" y="991"/>
                      <a:pt x="457" y="880"/>
                      <a:pt x="513" y="779"/>
                    </a:cubicBezTo>
                    <a:cubicBezTo>
                      <a:pt x="568" y="668"/>
                      <a:pt x="657" y="579"/>
                      <a:pt x="768" y="546"/>
                    </a:cubicBezTo>
                    <a:lnTo>
                      <a:pt x="768" y="535"/>
                    </a:lnTo>
                    <a:cubicBezTo>
                      <a:pt x="646" y="557"/>
                      <a:pt x="546" y="646"/>
                      <a:pt x="468" y="746"/>
                    </a:cubicBezTo>
                    <a:cubicBezTo>
                      <a:pt x="401" y="858"/>
                      <a:pt x="368" y="979"/>
                      <a:pt x="323" y="1091"/>
                    </a:cubicBezTo>
                    <a:cubicBezTo>
                      <a:pt x="290" y="1213"/>
                      <a:pt x="234" y="1313"/>
                      <a:pt x="190" y="1424"/>
                    </a:cubicBezTo>
                    <a:cubicBezTo>
                      <a:pt x="134" y="1525"/>
                      <a:pt x="68" y="1625"/>
                      <a:pt x="1" y="1736"/>
                    </a:cubicBezTo>
                    <a:lnTo>
                      <a:pt x="12" y="1736"/>
                    </a:lnTo>
                    <a:cubicBezTo>
                      <a:pt x="56" y="1703"/>
                      <a:pt x="101" y="1669"/>
                      <a:pt x="145" y="1625"/>
                    </a:cubicBezTo>
                    <a:lnTo>
                      <a:pt x="145" y="1625"/>
                    </a:lnTo>
                    <a:cubicBezTo>
                      <a:pt x="112" y="1681"/>
                      <a:pt x="90" y="1736"/>
                      <a:pt x="68" y="1792"/>
                    </a:cubicBezTo>
                    <a:lnTo>
                      <a:pt x="78" y="1802"/>
                    </a:lnTo>
                    <a:lnTo>
                      <a:pt x="479" y="1391"/>
                    </a:lnTo>
                    <a:cubicBezTo>
                      <a:pt x="612" y="1246"/>
                      <a:pt x="735" y="1113"/>
                      <a:pt x="879" y="979"/>
                    </a:cubicBezTo>
                    <a:cubicBezTo>
                      <a:pt x="1024" y="846"/>
                      <a:pt x="1168" y="702"/>
                      <a:pt x="1280" y="546"/>
                    </a:cubicBezTo>
                    <a:cubicBezTo>
                      <a:pt x="1391" y="379"/>
                      <a:pt x="1480" y="201"/>
                      <a:pt x="150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9" name="Google Shape;18479;p24"/>
              <p:cNvSpPr/>
              <p:nvPr/>
            </p:nvSpPr>
            <p:spPr>
              <a:xfrm>
                <a:off x="1195610" y="3459710"/>
                <a:ext cx="147469" cy="174403"/>
              </a:xfrm>
              <a:custGeom>
                <a:avLst/>
                <a:gdLst/>
                <a:ahLst/>
                <a:cxnLst/>
                <a:rect l="l" t="t" r="r" b="b"/>
                <a:pathLst>
                  <a:path w="4227" h="4999" extrusionOk="0">
                    <a:moveTo>
                      <a:pt x="1645" y="0"/>
                    </a:moveTo>
                    <a:cubicBezTo>
                      <a:pt x="1628" y="0"/>
                      <a:pt x="1609" y="2"/>
                      <a:pt x="1590" y="4"/>
                    </a:cubicBezTo>
                    <a:cubicBezTo>
                      <a:pt x="1379" y="27"/>
                      <a:pt x="1123" y="449"/>
                      <a:pt x="912" y="528"/>
                    </a:cubicBezTo>
                    <a:cubicBezTo>
                      <a:pt x="690" y="594"/>
                      <a:pt x="534" y="650"/>
                      <a:pt x="267" y="884"/>
                    </a:cubicBezTo>
                    <a:cubicBezTo>
                      <a:pt x="0" y="1128"/>
                      <a:pt x="0" y="1495"/>
                      <a:pt x="167" y="1940"/>
                    </a:cubicBezTo>
                    <a:cubicBezTo>
                      <a:pt x="345" y="2396"/>
                      <a:pt x="678" y="3052"/>
                      <a:pt x="1190" y="3642"/>
                    </a:cubicBezTo>
                    <a:cubicBezTo>
                      <a:pt x="1713" y="4231"/>
                      <a:pt x="2413" y="4609"/>
                      <a:pt x="2725" y="4710"/>
                    </a:cubicBezTo>
                    <a:cubicBezTo>
                      <a:pt x="3036" y="4821"/>
                      <a:pt x="3570" y="4999"/>
                      <a:pt x="3570" y="4999"/>
                    </a:cubicBezTo>
                    <a:lnTo>
                      <a:pt x="4227" y="4131"/>
                    </a:lnTo>
                    <a:cubicBezTo>
                      <a:pt x="4227" y="4131"/>
                      <a:pt x="3626" y="3419"/>
                      <a:pt x="3426" y="2797"/>
                    </a:cubicBezTo>
                    <a:cubicBezTo>
                      <a:pt x="3226" y="2162"/>
                      <a:pt x="3070" y="1974"/>
                      <a:pt x="3048" y="1651"/>
                    </a:cubicBezTo>
                    <a:cubicBezTo>
                      <a:pt x="3025" y="1317"/>
                      <a:pt x="3003" y="783"/>
                      <a:pt x="2892" y="661"/>
                    </a:cubicBezTo>
                    <a:cubicBezTo>
                      <a:pt x="2769" y="550"/>
                      <a:pt x="2302" y="483"/>
                      <a:pt x="2102" y="305"/>
                    </a:cubicBezTo>
                    <a:cubicBezTo>
                      <a:pt x="1919" y="152"/>
                      <a:pt x="1829" y="0"/>
                      <a:pt x="1645"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0" name="Google Shape;18480;p24"/>
              <p:cNvSpPr/>
              <p:nvPr/>
            </p:nvSpPr>
            <p:spPr>
              <a:xfrm>
                <a:off x="1209566" y="3545221"/>
                <a:ext cx="133514" cy="88893"/>
              </a:xfrm>
              <a:custGeom>
                <a:avLst/>
                <a:gdLst/>
                <a:ahLst/>
                <a:cxnLst/>
                <a:rect l="l" t="t" r="r" b="b"/>
                <a:pathLst>
                  <a:path w="3827" h="2548" extrusionOk="0">
                    <a:moveTo>
                      <a:pt x="1" y="0"/>
                    </a:moveTo>
                    <a:cubicBezTo>
                      <a:pt x="189" y="379"/>
                      <a:pt x="445" y="801"/>
                      <a:pt x="790" y="1191"/>
                    </a:cubicBezTo>
                    <a:cubicBezTo>
                      <a:pt x="1313" y="1780"/>
                      <a:pt x="2013" y="2158"/>
                      <a:pt x="2325" y="2259"/>
                    </a:cubicBezTo>
                    <a:cubicBezTo>
                      <a:pt x="2636" y="2370"/>
                      <a:pt x="3170" y="2548"/>
                      <a:pt x="3170" y="2548"/>
                    </a:cubicBezTo>
                    <a:lnTo>
                      <a:pt x="3827" y="1680"/>
                    </a:lnTo>
                    <a:cubicBezTo>
                      <a:pt x="3827" y="1680"/>
                      <a:pt x="3548" y="1347"/>
                      <a:pt x="3303" y="935"/>
                    </a:cubicBezTo>
                    <a:cubicBezTo>
                      <a:pt x="3226" y="935"/>
                      <a:pt x="3159" y="946"/>
                      <a:pt x="3093" y="979"/>
                    </a:cubicBezTo>
                    <a:cubicBezTo>
                      <a:pt x="3026" y="1013"/>
                      <a:pt x="2959" y="1080"/>
                      <a:pt x="2881" y="1090"/>
                    </a:cubicBezTo>
                    <a:cubicBezTo>
                      <a:pt x="2873" y="1091"/>
                      <a:pt x="2866" y="1091"/>
                      <a:pt x="2859" y="1091"/>
                    </a:cubicBezTo>
                    <a:cubicBezTo>
                      <a:pt x="2758" y="1091"/>
                      <a:pt x="2675" y="1020"/>
                      <a:pt x="2592" y="968"/>
                    </a:cubicBezTo>
                    <a:cubicBezTo>
                      <a:pt x="2486" y="916"/>
                      <a:pt x="2366" y="883"/>
                      <a:pt x="2243" y="883"/>
                    </a:cubicBezTo>
                    <a:cubicBezTo>
                      <a:pt x="2211" y="883"/>
                      <a:pt x="2179" y="886"/>
                      <a:pt x="2147" y="890"/>
                    </a:cubicBezTo>
                    <a:cubicBezTo>
                      <a:pt x="2080" y="902"/>
                      <a:pt x="2025" y="957"/>
                      <a:pt x="1980" y="1024"/>
                    </a:cubicBezTo>
                    <a:cubicBezTo>
                      <a:pt x="1980" y="1024"/>
                      <a:pt x="1980" y="1035"/>
                      <a:pt x="1969" y="1035"/>
                    </a:cubicBezTo>
                    <a:cubicBezTo>
                      <a:pt x="1940" y="1039"/>
                      <a:pt x="1911" y="1040"/>
                      <a:pt x="1882" y="1040"/>
                    </a:cubicBezTo>
                    <a:cubicBezTo>
                      <a:pt x="1363" y="1040"/>
                      <a:pt x="819" y="494"/>
                      <a:pt x="334" y="168"/>
                    </a:cubicBezTo>
                    <a:cubicBezTo>
                      <a:pt x="234" y="112"/>
                      <a:pt x="145" y="45"/>
                      <a:pt x="34" y="12"/>
                    </a:cubicBezTo>
                    <a:cubicBezTo>
                      <a:pt x="23" y="12"/>
                      <a:pt x="11" y="12"/>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1" name="Google Shape;18481;p24"/>
              <p:cNvSpPr/>
              <p:nvPr/>
            </p:nvSpPr>
            <p:spPr>
              <a:xfrm>
                <a:off x="1245640" y="3516508"/>
                <a:ext cx="79195" cy="109861"/>
              </a:xfrm>
              <a:custGeom>
                <a:avLst/>
                <a:gdLst/>
                <a:ahLst/>
                <a:cxnLst/>
                <a:rect l="l" t="t" r="r" b="b"/>
                <a:pathLst>
                  <a:path w="2270" h="3149" extrusionOk="0">
                    <a:moveTo>
                      <a:pt x="12" y="0"/>
                    </a:moveTo>
                    <a:lnTo>
                      <a:pt x="1" y="12"/>
                    </a:lnTo>
                    <a:cubicBezTo>
                      <a:pt x="112" y="134"/>
                      <a:pt x="178" y="289"/>
                      <a:pt x="212" y="445"/>
                    </a:cubicBezTo>
                    <a:cubicBezTo>
                      <a:pt x="257" y="601"/>
                      <a:pt x="279" y="768"/>
                      <a:pt x="324" y="935"/>
                    </a:cubicBezTo>
                    <a:cubicBezTo>
                      <a:pt x="401" y="1258"/>
                      <a:pt x="579" y="1557"/>
                      <a:pt x="779" y="1824"/>
                    </a:cubicBezTo>
                    <a:cubicBezTo>
                      <a:pt x="979" y="2091"/>
                      <a:pt x="1179" y="2358"/>
                      <a:pt x="1424" y="2592"/>
                    </a:cubicBezTo>
                    <a:cubicBezTo>
                      <a:pt x="1669" y="2815"/>
                      <a:pt x="1947" y="3026"/>
                      <a:pt x="2269" y="3148"/>
                    </a:cubicBezTo>
                    <a:lnTo>
                      <a:pt x="2269" y="3126"/>
                    </a:lnTo>
                    <a:cubicBezTo>
                      <a:pt x="2014" y="2914"/>
                      <a:pt x="1780" y="2692"/>
                      <a:pt x="1558" y="2459"/>
                    </a:cubicBezTo>
                    <a:cubicBezTo>
                      <a:pt x="1335" y="2214"/>
                      <a:pt x="1113" y="1992"/>
                      <a:pt x="902" y="1735"/>
                    </a:cubicBezTo>
                    <a:cubicBezTo>
                      <a:pt x="690" y="1480"/>
                      <a:pt x="512" y="1213"/>
                      <a:pt x="412" y="902"/>
                    </a:cubicBezTo>
                    <a:cubicBezTo>
                      <a:pt x="356" y="757"/>
                      <a:pt x="324" y="590"/>
                      <a:pt x="267" y="435"/>
                    </a:cubicBezTo>
                    <a:cubicBezTo>
                      <a:pt x="212" y="267"/>
                      <a:pt x="134" y="112"/>
                      <a:pt x="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2" name="Google Shape;18482;p24"/>
              <p:cNvSpPr/>
              <p:nvPr/>
            </p:nvSpPr>
            <p:spPr>
              <a:xfrm>
                <a:off x="1272818" y="3525021"/>
                <a:ext cx="59762" cy="88928"/>
              </a:xfrm>
              <a:custGeom>
                <a:avLst/>
                <a:gdLst/>
                <a:ahLst/>
                <a:cxnLst/>
                <a:rect l="l" t="t" r="r" b="b"/>
                <a:pathLst>
                  <a:path w="1713" h="2549" extrusionOk="0">
                    <a:moveTo>
                      <a:pt x="22" y="1"/>
                    </a:moveTo>
                    <a:lnTo>
                      <a:pt x="0" y="13"/>
                    </a:lnTo>
                    <a:cubicBezTo>
                      <a:pt x="89" y="257"/>
                      <a:pt x="167" y="502"/>
                      <a:pt x="267" y="747"/>
                    </a:cubicBezTo>
                    <a:cubicBezTo>
                      <a:pt x="356" y="991"/>
                      <a:pt x="467" y="1224"/>
                      <a:pt x="590" y="1458"/>
                    </a:cubicBezTo>
                    <a:cubicBezTo>
                      <a:pt x="723" y="1692"/>
                      <a:pt x="857" y="1914"/>
                      <a:pt x="1046" y="2104"/>
                    </a:cubicBezTo>
                    <a:cubicBezTo>
                      <a:pt x="1235" y="2292"/>
                      <a:pt x="1458" y="2448"/>
                      <a:pt x="1702" y="2548"/>
                    </a:cubicBezTo>
                    <a:lnTo>
                      <a:pt x="1713" y="2526"/>
                    </a:lnTo>
                    <a:cubicBezTo>
                      <a:pt x="1502" y="2370"/>
                      <a:pt x="1324" y="2193"/>
                      <a:pt x="1157" y="2003"/>
                    </a:cubicBezTo>
                    <a:cubicBezTo>
                      <a:pt x="1001" y="1803"/>
                      <a:pt x="835" y="1614"/>
                      <a:pt x="701" y="1392"/>
                    </a:cubicBezTo>
                    <a:cubicBezTo>
                      <a:pt x="556" y="1180"/>
                      <a:pt x="445" y="947"/>
                      <a:pt x="334" y="713"/>
                    </a:cubicBezTo>
                    <a:cubicBezTo>
                      <a:pt x="223" y="480"/>
                      <a:pt x="123" y="246"/>
                      <a:pt x="2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3" name="Google Shape;18483;p24"/>
              <p:cNvSpPr/>
              <p:nvPr/>
            </p:nvSpPr>
            <p:spPr>
              <a:xfrm>
                <a:off x="1285204" y="3519613"/>
                <a:ext cx="52052" cy="87358"/>
              </a:xfrm>
              <a:custGeom>
                <a:avLst/>
                <a:gdLst/>
                <a:ahLst/>
                <a:cxnLst/>
                <a:rect l="l" t="t" r="r" b="b"/>
                <a:pathLst>
                  <a:path w="1492" h="2504" extrusionOk="0">
                    <a:moveTo>
                      <a:pt x="1" y="0"/>
                    </a:moveTo>
                    <a:cubicBezTo>
                      <a:pt x="112" y="223"/>
                      <a:pt x="191" y="457"/>
                      <a:pt x="268" y="690"/>
                    </a:cubicBezTo>
                    <a:cubicBezTo>
                      <a:pt x="346" y="924"/>
                      <a:pt x="424" y="1146"/>
                      <a:pt x="546" y="1369"/>
                    </a:cubicBezTo>
                    <a:cubicBezTo>
                      <a:pt x="658" y="1591"/>
                      <a:pt x="780" y="1814"/>
                      <a:pt x="935" y="2002"/>
                    </a:cubicBezTo>
                    <a:cubicBezTo>
                      <a:pt x="1103" y="2192"/>
                      <a:pt x="1280" y="2358"/>
                      <a:pt x="1481" y="2503"/>
                    </a:cubicBezTo>
                    <a:lnTo>
                      <a:pt x="1491" y="2492"/>
                    </a:lnTo>
                    <a:cubicBezTo>
                      <a:pt x="1336" y="2303"/>
                      <a:pt x="1180" y="2114"/>
                      <a:pt x="1036" y="1925"/>
                    </a:cubicBezTo>
                    <a:cubicBezTo>
                      <a:pt x="891" y="1725"/>
                      <a:pt x="747" y="1535"/>
                      <a:pt x="624" y="1324"/>
                    </a:cubicBezTo>
                    <a:cubicBezTo>
                      <a:pt x="513" y="1113"/>
                      <a:pt x="413" y="890"/>
                      <a:pt x="324" y="668"/>
                    </a:cubicBezTo>
                    <a:cubicBezTo>
                      <a:pt x="235" y="434"/>
                      <a:pt x="146" y="212"/>
                      <a:pt x="1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4" name="Google Shape;18484;p24"/>
              <p:cNvSpPr/>
              <p:nvPr/>
            </p:nvSpPr>
            <p:spPr>
              <a:xfrm>
                <a:off x="1240616" y="3557257"/>
                <a:ext cx="79543" cy="71031"/>
              </a:xfrm>
              <a:custGeom>
                <a:avLst/>
                <a:gdLst/>
                <a:ahLst/>
                <a:cxnLst/>
                <a:rect l="l" t="t" r="r" b="b"/>
                <a:pathLst>
                  <a:path w="2280" h="2036" extrusionOk="0">
                    <a:moveTo>
                      <a:pt x="11" y="1"/>
                    </a:moveTo>
                    <a:lnTo>
                      <a:pt x="0" y="11"/>
                    </a:lnTo>
                    <a:cubicBezTo>
                      <a:pt x="134" y="234"/>
                      <a:pt x="278" y="456"/>
                      <a:pt x="423" y="668"/>
                    </a:cubicBezTo>
                    <a:cubicBezTo>
                      <a:pt x="567" y="879"/>
                      <a:pt x="734" y="1091"/>
                      <a:pt x="912" y="1279"/>
                    </a:cubicBezTo>
                    <a:cubicBezTo>
                      <a:pt x="1090" y="1479"/>
                      <a:pt x="1291" y="1657"/>
                      <a:pt x="1524" y="1791"/>
                    </a:cubicBezTo>
                    <a:cubicBezTo>
                      <a:pt x="1758" y="1924"/>
                      <a:pt x="2013" y="2013"/>
                      <a:pt x="2269" y="2035"/>
                    </a:cubicBezTo>
                    <a:lnTo>
                      <a:pt x="2280" y="2025"/>
                    </a:lnTo>
                    <a:cubicBezTo>
                      <a:pt x="2025" y="1936"/>
                      <a:pt x="1802" y="1825"/>
                      <a:pt x="1590" y="1680"/>
                    </a:cubicBezTo>
                    <a:cubicBezTo>
                      <a:pt x="1380" y="1546"/>
                      <a:pt x="1168" y="1390"/>
                      <a:pt x="979" y="1212"/>
                    </a:cubicBezTo>
                    <a:cubicBezTo>
                      <a:pt x="801" y="1035"/>
                      <a:pt x="634" y="834"/>
                      <a:pt x="468" y="634"/>
                    </a:cubicBezTo>
                    <a:cubicBezTo>
                      <a:pt x="312" y="423"/>
                      <a:pt x="167" y="211"/>
                      <a:pt x="1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5" name="Google Shape;18485;p24"/>
              <p:cNvSpPr/>
              <p:nvPr/>
            </p:nvSpPr>
            <p:spPr>
              <a:xfrm>
                <a:off x="1173875" y="3552966"/>
                <a:ext cx="162994" cy="143667"/>
              </a:xfrm>
              <a:custGeom>
                <a:avLst/>
                <a:gdLst/>
                <a:ahLst/>
                <a:cxnLst/>
                <a:rect l="l" t="t" r="r" b="b"/>
                <a:pathLst>
                  <a:path w="4672" h="4118" extrusionOk="0">
                    <a:moveTo>
                      <a:pt x="0" y="1"/>
                    </a:moveTo>
                    <a:lnTo>
                      <a:pt x="1212" y="3660"/>
                    </a:lnTo>
                    <a:cubicBezTo>
                      <a:pt x="1212" y="3660"/>
                      <a:pt x="1146" y="3960"/>
                      <a:pt x="1323" y="4061"/>
                    </a:cubicBezTo>
                    <a:cubicBezTo>
                      <a:pt x="1403" y="4103"/>
                      <a:pt x="1521" y="4118"/>
                      <a:pt x="1649" y="4118"/>
                    </a:cubicBezTo>
                    <a:cubicBezTo>
                      <a:pt x="1859" y="4118"/>
                      <a:pt x="2097" y="4077"/>
                      <a:pt x="2235" y="4049"/>
                    </a:cubicBezTo>
                    <a:cubicBezTo>
                      <a:pt x="2670" y="3983"/>
                      <a:pt x="3115" y="3838"/>
                      <a:pt x="3637" y="3649"/>
                    </a:cubicBezTo>
                    <a:cubicBezTo>
                      <a:pt x="4160" y="3460"/>
                      <a:pt x="4672" y="3127"/>
                      <a:pt x="4672" y="3127"/>
                    </a:cubicBezTo>
                    <a:lnTo>
                      <a:pt x="4182" y="2103"/>
                    </a:lnTo>
                    <a:cubicBezTo>
                      <a:pt x="4182" y="2103"/>
                      <a:pt x="2858" y="1547"/>
                      <a:pt x="2247" y="980"/>
                    </a:cubicBezTo>
                    <a:cubicBezTo>
                      <a:pt x="1646" y="423"/>
                      <a:pt x="1635" y="290"/>
                      <a:pt x="1146" y="157"/>
                    </a:cubicBezTo>
                    <a:cubicBezTo>
                      <a:pt x="656" y="23"/>
                      <a:pt x="0" y="1"/>
                      <a:pt x="0"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6" name="Google Shape;18486;p24"/>
              <p:cNvSpPr/>
              <p:nvPr/>
            </p:nvSpPr>
            <p:spPr>
              <a:xfrm>
                <a:off x="1252269" y="3624766"/>
                <a:ext cx="83416" cy="41830"/>
              </a:xfrm>
              <a:custGeom>
                <a:avLst/>
                <a:gdLst/>
                <a:ahLst/>
                <a:cxnLst/>
                <a:rect l="l" t="t" r="r" b="b"/>
                <a:pathLst>
                  <a:path w="2391" h="1199" extrusionOk="0">
                    <a:moveTo>
                      <a:pt x="1835" y="1"/>
                    </a:moveTo>
                    <a:cubicBezTo>
                      <a:pt x="1657" y="90"/>
                      <a:pt x="1479" y="157"/>
                      <a:pt x="1290" y="201"/>
                    </a:cubicBezTo>
                    <a:cubicBezTo>
                      <a:pt x="1068" y="256"/>
                      <a:pt x="845" y="256"/>
                      <a:pt x="623" y="301"/>
                    </a:cubicBezTo>
                    <a:cubicBezTo>
                      <a:pt x="400" y="357"/>
                      <a:pt x="178" y="456"/>
                      <a:pt x="55" y="657"/>
                    </a:cubicBezTo>
                    <a:cubicBezTo>
                      <a:pt x="22" y="701"/>
                      <a:pt x="0" y="757"/>
                      <a:pt x="11" y="812"/>
                    </a:cubicBezTo>
                    <a:cubicBezTo>
                      <a:pt x="33" y="913"/>
                      <a:pt x="144" y="968"/>
                      <a:pt x="245" y="990"/>
                    </a:cubicBezTo>
                    <a:cubicBezTo>
                      <a:pt x="344" y="1002"/>
                      <a:pt x="445" y="990"/>
                      <a:pt x="545" y="1024"/>
                    </a:cubicBezTo>
                    <a:cubicBezTo>
                      <a:pt x="634" y="1069"/>
                      <a:pt x="712" y="1146"/>
                      <a:pt x="801" y="1180"/>
                    </a:cubicBezTo>
                    <a:cubicBezTo>
                      <a:pt x="846" y="1193"/>
                      <a:pt x="899" y="1198"/>
                      <a:pt x="950" y="1198"/>
                    </a:cubicBezTo>
                    <a:cubicBezTo>
                      <a:pt x="987" y="1198"/>
                      <a:pt x="1024" y="1195"/>
                      <a:pt x="1056" y="1190"/>
                    </a:cubicBezTo>
                    <a:cubicBezTo>
                      <a:pt x="1256" y="1168"/>
                      <a:pt x="1446" y="1146"/>
                      <a:pt x="1646" y="1113"/>
                    </a:cubicBezTo>
                    <a:cubicBezTo>
                      <a:pt x="1824" y="1069"/>
                      <a:pt x="2002" y="1013"/>
                      <a:pt x="2191" y="1002"/>
                    </a:cubicBezTo>
                    <a:lnTo>
                      <a:pt x="2391" y="1002"/>
                    </a:lnTo>
                    <a:lnTo>
                      <a:pt x="1935" y="45"/>
                    </a:lnTo>
                    <a:cubicBezTo>
                      <a:pt x="1935" y="45"/>
                      <a:pt x="1901" y="34"/>
                      <a:pt x="1835"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7" name="Google Shape;18487;p24"/>
              <p:cNvSpPr/>
              <p:nvPr/>
            </p:nvSpPr>
            <p:spPr>
              <a:xfrm>
                <a:off x="1214241" y="3566154"/>
                <a:ext cx="116420" cy="62309"/>
              </a:xfrm>
              <a:custGeom>
                <a:avLst/>
                <a:gdLst/>
                <a:ahLst/>
                <a:cxnLst/>
                <a:rect l="l" t="t" r="r" b="b"/>
                <a:pathLst>
                  <a:path w="3337" h="1786" extrusionOk="0">
                    <a:moveTo>
                      <a:pt x="0" y="1"/>
                    </a:moveTo>
                    <a:lnTo>
                      <a:pt x="0" y="13"/>
                    </a:lnTo>
                    <a:cubicBezTo>
                      <a:pt x="311" y="112"/>
                      <a:pt x="567" y="302"/>
                      <a:pt x="812" y="524"/>
                    </a:cubicBezTo>
                    <a:cubicBezTo>
                      <a:pt x="1046" y="735"/>
                      <a:pt x="1268" y="980"/>
                      <a:pt x="1513" y="1191"/>
                    </a:cubicBezTo>
                    <a:cubicBezTo>
                      <a:pt x="1757" y="1402"/>
                      <a:pt x="2047" y="1592"/>
                      <a:pt x="2358" y="1692"/>
                    </a:cubicBezTo>
                    <a:cubicBezTo>
                      <a:pt x="2573" y="1751"/>
                      <a:pt x="2793" y="1786"/>
                      <a:pt x="3011" y="1786"/>
                    </a:cubicBezTo>
                    <a:cubicBezTo>
                      <a:pt x="3120" y="1786"/>
                      <a:pt x="3229" y="1777"/>
                      <a:pt x="3337" y="1758"/>
                    </a:cubicBezTo>
                    <a:lnTo>
                      <a:pt x="3337" y="1748"/>
                    </a:lnTo>
                    <a:cubicBezTo>
                      <a:pt x="3014" y="1748"/>
                      <a:pt x="2692" y="1703"/>
                      <a:pt x="2391" y="1603"/>
                    </a:cubicBezTo>
                    <a:cubicBezTo>
                      <a:pt x="2091" y="1491"/>
                      <a:pt x="1813" y="1336"/>
                      <a:pt x="1568" y="1135"/>
                    </a:cubicBezTo>
                    <a:cubicBezTo>
                      <a:pt x="1312" y="925"/>
                      <a:pt x="1090" y="691"/>
                      <a:pt x="845" y="490"/>
                    </a:cubicBezTo>
                    <a:cubicBezTo>
                      <a:pt x="589" y="279"/>
                      <a:pt x="311" y="90"/>
                      <a:pt x="0"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8" name="Google Shape;18488;p24"/>
              <p:cNvSpPr/>
              <p:nvPr/>
            </p:nvSpPr>
            <p:spPr>
              <a:xfrm>
                <a:off x="1227777" y="3607287"/>
                <a:ext cx="107558" cy="29968"/>
              </a:xfrm>
              <a:custGeom>
                <a:avLst/>
                <a:gdLst/>
                <a:ahLst/>
                <a:cxnLst/>
                <a:rect l="l" t="t" r="r" b="b"/>
                <a:pathLst>
                  <a:path w="3083" h="859" extrusionOk="0">
                    <a:moveTo>
                      <a:pt x="12" y="1"/>
                    </a:moveTo>
                    <a:lnTo>
                      <a:pt x="1" y="12"/>
                    </a:lnTo>
                    <a:cubicBezTo>
                      <a:pt x="268" y="57"/>
                      <a:pt x="513" y="168"/>
                      <a:pt x="757" y="279"/>
                    </a:cubicBezTo>
                    <a:cubicBezTo>
                      <a:pt x="1002" y="391"/>
                      <a:pt x="1236" y="524"/>
                      <a:pt x="1481" y="635"/>
                    </a:cubicBezTo>
                    <a:cubicBezTo>
                      <a:pt x="1736" y="747"/>
                      <a:pt x="1992" y="846"/>
                      <a:pt x="2270" y="858"/>
                    </a:cubicBezTo>
                    <a:cubicBezTo>
                      <a:pt x="2290" y="859"/>
                      <a:pt x="2310" y="859"/>
                      <a:pt x="2331" y="859"/>
                    </a:cubicBezTo>
                    <a:cubicBezTo>
                      <a:pt x="2597" y="859"/>
                      <a:pt x="2844" y="795"/>
                      <a:pt x="3082" y="702"/>
                    </a:cubicBezTo>
                    <a:lnTo>
                      <a:pt x="3071" y="680"/>
                    </a:lnTo>
                    <a:cubicBezTo>
                      <a:pt x="2863" y="714"/>
                      <a:pt x="2655" y="742"/>
                      <a:pt x="2452" y="742"/>
                    </a:cubicBezTo>
                    <a:cubicBezTo>
                      <a:pt x="2395" y="742"/>
                      <a:pt x="2338" y="740"/>
                      <a:pt x="2281" y="735"/>
                    </a:cubicBezTo>
                    <a:cubicBezTo>
                      <a:pt x="2025" y="702"/>
                      <a:pt x="1770" y="635"/>
                      <a:pt x="1525" y="546"/>
                    </a:cubicBezTo>
                    <a:cubicBezTo>
                      <a:pt x="1269" y="446"/>
                      <a:pt x="1036" y="324"/>
                      <a:pt x="779" y="223"/>
                    </a:cubicBezTo>
                    <a:cubicBezTo>
                      <a:pt x="535" y="124"/>
                      <a:pt x="279" y="35"/>
                      <a:pt x="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9" name="Google Shape;18489;p24"/>
              <p:cNvSpPr/>
              <p:nvPr/>
            </p:nvSpPr>
            <p:spPr>
              <a:xfrm>
                <a:off x="1243721" y="3638338"/>
                <a:ext cx="97022" cy="7885"/>
              </a:xfrm>
              <a:custGeom>
                <a:avLst/>
                <a:gdLst/>
                <a:ahLst/>
                <a:cxnLst/>
                <a:rect l="l" t="t" r="r" b="b"/>
                <a:pathLst>
                  <a:path w="2781" h="226" extrusionOk="0">
                    <a:moveTo>
                      <a:pt x="0" y="1"/>
                    </a:moveTo>
                    <a:lnTo>
                      <a:pt x="0" y="1"/>
                    </a:lnTo>
                    <a:cubicBezTo>
                      <a:pt x="456" y="112"/>
                      <a:pt x="912" y="190"/>
                      <a:pt x="1380" y="212"/>
                    </a:cubicBezTo>
                    <a:cubicBezTo>
                      <a:pt x="1515" y="219"/>
                      <a:pt x="1654" y="225"/>
                      <a:pt x="1793" y="225"/>
                    </a:cubicBezTo>
                    <a:cubicBezTo>
                      <a:pt x="1893" y="225"/>
                      <a:pt x="1993" y="222"/>
                      <a:pt x="2091" y="212"/>
                    </a:cubicBezTo>
                    <a:cubicBezTo>
                      <a:pt x="2314" y="190"/>
                      <a:pt x="2547" y="168"/>
                      <a:pt x="2781" y="101"/>
                    </a:cubicBezTo>
                    <a:lnTo>
                      <a:pt x="2781" y="90"/>
                    </a:lnTo>
                    <a:lnTo>
                      <a:pt x="2080" y="123"/>
                    </a:lnTo>
                    <a:cubicBezTo>
                      <a:pt x="1847" y="123"/>
                      <a:pt x="1613" y="134"/>
                      <a:pt x="1390" y="134"/>
                    </a:cubicBezTo>
                    <a:cubicBezTo>
                      <a:pt x="923" y="123"/>
                      <a:pt x="456" y="79"/>
                      <a:pt x="0"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0" name="Google Shape;18490;p24"/>
              <p:cNvSpPr/>
              <p:nvPr/>
            </p:nvSpPr>
            <p:spPr>
              <a:xfrm>
                <a:off x="1264655" y="3646118"/>
                <a:ext cx="77660" cy="12455"/>
              </a:xfrm>
              <a:custGeom>
                <a:avLst/>
                <a:gdLst/>
                <a:ahLst/>
                <a:cxnLst/>
                <a:rect l="l" t="t" r="r" b="b"/>
                <a:pathLst>
                  <a:path w="2226" h="357" extrusionOk="0">
                    <a:moveTo>
                      <a:pt x="2225" y="0"/>
                    </a:moveTo>
                    <a:cubicBezTo>
                      <a:pt x="2036" y="22"/>
                      <a:pt x="1847" y="67"/>
                      <a:pt x="1669" y="101"/>
                    </a:cubicBezTo>
                    <a:cubicBezTo>
                      <a:pt x="1480" y="123"/>
                      <a:pt x="1302" y="178"/>
                      <a:pt x="1124" y="212"/>
                    </a:cubicBezTo>
                    <a:cubicBezTo>
                      <a:pt x="757" y="279"/>
                      <a:pt x="379" y="301"/>
                      <a:pt x="1" y="301"/>
                    </a:cubicBezTo>
                    <a:lnTo>
                      <a:pt x="1" y="312"/>
                    </a:lnTo>
                    <a:cubicBezTo>
                      <a:pt x="214" y="343"/>
                      <a:pt x="427" y="357"/>
                      <a:pt x="639" y="357"/>
                    </a:cubicBezTo>
                    <a:cubicBezTo>
                      <a:pt x="805" y="357"/>
                      <a:pt x="970" y="349"/>
                      <a:pt x="1135" y="334"/>
                    </a:cubicBezTo>
                    <a:cubicBezTo>
                      <a:pt x="1324" y="312"/>
                      <a:pt x="1514" y="301"/>
                      <a:pt x="1702" y="245"/>
                    </a:cubicBezTo>
                    <a:cubicBezTo>
                      <a:pt x="1880" y="190"/>
                      <a:pt x="2058" y="123"/>
                      <a:pt x="2225" y="22"/>
                    </a:cubicBezTo>
                    <a:lnTo>
                      <a:pt x="2225"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1" name="Google Shape;18491;p24"/>
              <p:cNvSpPr/>
              <p:nvPr/>
            </p:nvSpPr>
            <p:spPr>
              <a:xfrm>
                <a:off x="1284087" y="3655782"/>
                <a:ext cx="59379" cy="10641"/>
              </a:xfrm>
              <a:custGeom>
                <a:avLst/>
                <a:gdLst/>
                <a:ahLst/>
                <a:cxnLst/>
                <a:rect l="l" t="t" r="r" b="b"/>
                <a:pathLst>
                  <a:path w="1702" h="305" extrusionOk="0">
                    <a:moveTo>
                      <a:pt x="1549" y="1"/>
                    </a:moveTo>
                    <a:cubicBezTo>
                      <a:pt x="1455" y="1"/>
                      <a:pt x="1361" y="13"/>
                      <a:pt x="1268" y="35"/>
                    </a:cubicBezTo>
                    <a:cubicBezTo>
                      <a:pt x="1123" y="57"/>
                      <a:pt x="989" y="113"/>
                      <a:pt x="845" y="157"/>
                    </a:cubicBezTo>
                    <a:cubicBezTo>
                      <a:pt x="712" y="202"/>
                      <a:pt x="578" y="246"/>
                      <a:pt x="433" y="257"/>
                    </a:cubicBezTo>
                    <a:cubicBezTo>
                      <a:pt x="385" y="264"/>
                      <a:pt x="336" y="268"/>
                      <a:pt x="288" y="268"/>
                    </a:cubicBezTo>
                    <a:cubicBezTo>
                      <a:pt x="193" y="268"/>
                      <a:pt x="99" y="254"/>
                      <a:pt x="11" y="224"/>
                    </a:cubicBezTo>
                    <a:lnTo>
                      <a:pt x="0" y="235"/>
                    </a:lnTo>
                    <a:cubicBezTo>
                      <a:pt x="111" y="281"/>
                      <a:pt x="237" y="304"/>
                      <a:pt x="359" y="304"/>
                    </a:cubicBezTo>
                    <a:cubicBezTo>
                      <a:pt x="384" y="304"/>
                      <a:pt x="409" y="303"/>
                      <a:pt x="433" y="301"/>
                    </a:cubicBezTo>
                    <a:cubicBezTo>
                      <a:pt x="578" y="301"/>
                      <a:pt x="723" y="269"/>
                      <a:pt x="868" y="235"/>
                    </a:cubicBezTo>
                    <a:cubicBezTo>
                      <a:pt x="1012" y="202"/>
                      <a:pt x="1145" y="168"/>
                      <a:pt x="1290" y="124"/>
                    </a:cubicBezTo>
                    <a:cubicBezTo>
                      <a:pt x="1424" y="79"/>
                      <a:pt x="1557" y="46"/>
                      <a:pt x="1701" y="24"/>
                    </a:cubicBezTo>
                    <a:lnTo>
                      <a:pt x="1701" y="12"/>
                    </a:lnTo>
                    <a:cubicBezTo>
                      <a:pt x="1651" y="4"/>
                      <a:pt x="1600" y="1"/>
                      <a:pt x="1549"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2" name="Google Shape;18492;p24"/>
              <p:cNvSpPr/>
              <p:nvPr/>
            </p:nvSpPr>
            <p:spPr>
              <a:xfrm>
                <a:off x="1152907" y="3547175"/>
                <a:ext cx="88126" cy="148656"/>
              </a:xfrm>
              <a:custGeom>
                <a:avLst/>
                <a:gdLst/>
                <a:ahLst/>
                <a:cxnLst/>
                <a:rect l="l" t="t" r="r" b="b"/>
                <a:pathLst>
                  <a:path w="2526" h="4261" extrusionOk="0">
                    <a:moveTo>
                      <a:pt x="827" y="0"/>
                    </a:moveTo>
                    <a:cubicBezTo>
                      <a:pt x="682" y="0"/>
                      <a:pt x="519" y="61"/>
                      <a:pt x="434" y="189"/>
                    </a:cubicBezTo>
                    <a:cubicBezTo>
                      <a:pt x="256" y="456"/>
                      <a:pt x="1" y="779"/>
                      <a:pt x="68" y="1001"/>
                    </a:cubicBezTo>
                    <a:cubicBezTo>
                      <a:pt x="134" y="1246"/>
                      <a:pt x="323" y="1235"/>
                      <a:pt x="412" y="1446"/>
                    </a:cubicBezTo>
                    <a:cubicBezTo>
                      <a:pt x="501" y="1669"/>
                      <a:pt x="379" y="1847"/>
                      <a:pt x="401" y="2213"/>
                    </a:cubicBezTo>
                    <a:cubicBezTo>
                      <a:pt x="434" y="2569"/>
                      <a:pt x="935" y="3426"/>
                      <a:pt x="1091" y="3548"/>
                    </a:cubicBezTo>
                    <a:cubicBezTo>
                      <a:pt x="1246" y="3659"/>
                      <a:pt x="1736" y="4149"/>
                      <a:pt x="1924" y="4227"/>
                    </a:cubicBezTo>
                    <a:cubicBezTo>
                      <a:pt x="1978" y="4249"/>
                      <a:pt x="2045" y="4260"/>
                      <a:pt x="2113" y="4260"/>
                    </a:cubicBezTo>
                    <a:cubicBezTo>
                      <a:pt x="2285" y="4260"/>
                      <a:pt x="2468" y="4189"/>
                      <a:pt x="2492" y="4037"/>
                    </a:cubicBezTo>
                    <a:cubicBezTo>
                      <a:pt x="2525" y="3826"/>
                      <a:pt x="2414" y="3960"/>
                      <a:pt x="2347" y="3782"/>
                    </a:cubicBezTo>
                    <a:cubicBezTo>
                      <a:pt x="2280" y="3615"/>
                      <a:pt x="2169" y="3382"/>
                      <a:pt x="2047" y="3170"/>
                    </a:cubicBezTo>
                    <a:cubicBezTo>
                      <a:pt x="1936" y="2970"/>
                      <a:pt x="2181" y="2870"/>
                      <a:pt x="2169" y="2680"/>
                    </a:cubicBezTo>
                    <a:cubicBezTo>
                      <a:pt x="2147" y="2492"/>
                      <a:pt x="1813" y="2292"/>
                      <a:pt x="1724" y="2080"/>
                    </a:cubicBezTo>
                    <a:cubicBezTo>
                      <a:pt x="1625" y="1869"/>
                      <a:pt x="1724" y="1791"/>
                      <a:pt x="1724" y="1346"/>
                    </a:cubicBezTo>
                    <a:cubicBezTo>
                      <a:pt x="1724" y="890"/>
                      <a:pt x="1591" y="979"/>
                      <a:pt x="1368" y="734"/>
                    </a:cubicBezTo>
                    <a:cubicBezTo>
                      <a:pt x="1146" y="500"/>
                      <a:pt x="1190" y="290"/>
                      <a:pt x="1101" y="122"/>
                    </a:cubicBezTo>
                    <a:cubicBezTo>
                      <a:pt x="1056" y="42"/>
                      <a:pt x="947" y="0"/>
                      <a:pt x="827"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3" name="Google Shape;18493;p24"/>
              <p:cNvSpPr/>
              <p:nvPr/>
            </p:nvSpPr>
            <p:spPr>
              <a:xfrm>
                <a:off x="1159501" y="3574178"/>
                <a:ext cx="46226" cy="109617"/>
              </a:xfrm>
              <a:custGeom>
                <a:avLst/>
                <a:gdLst/>
                <a:ahLst/>
                <a:cxnLst/>
                <a:rect l="l" t="t" r="r" b="b"/>
                <a:pathLst>
                  <a:path w="1325" h="3142" extrusionOk="0">
                    <a:moveTo>
                      <a:pt x="819" y="0"/>
                    </a:moveTo>
                    <a:cubicBezTo>
                      <a:pt x="795" y="0"/>
                      <a:pt x="770" y="11"/>
                      <a:pt x="746" y="27"/>
                    </a:cubicBezTo>
                    <a:cubicBezTo>
                      <a:pt x="623" y="82"/>
                      <a:pt x="501" y="138"/>
                      <a:pt x="368" y="205"/>
                    </a:cubicBezTo>
                    <a:cubicBezTo>
                      <a:pt x="245" y="260"/>
                      <a:pt x="123" y="327"/>
                      <a:pt x="12" y="416"/>
                    </a:cubicBezTo>
                    <a:cubicBezTo>
                      <a:pt x="12" y="416"/>
                      <a:pt x="12" y="428"/>
                      <a:pt x="0" y="428"/>
                    </a:cubicBezTo>
                    <a:cubicBezTo>
                      <a:pt x="79" y="494"/>
                      <a:pt x="168" y="550"/>
                      <a:pt x="223" y="672"/>
                    </a:cubicBezTo>
                    <a:cubicBezTo>
                      <a:pt x="312" y="895"/>
                      <a:pt x="190" y="1073"/>
                      <a:pt x="212" y="1439"/>
                    </a:cubicBezTo>
                    <a:cubicBezTo>
                      <a:pt x="245" y="1795"/>
                      <a:pt x="746" y="2652"/>
                      <a:pt x="902" y="2774"/>
                    </a:cubicBezTo>
                    <a:cubicBezTo>
                      <a:pt x="979" y="2830"/>
                      <a:pt x="1146" y="2986"/>
                      <a:pt x="1324" y="3141"/>
                    </a:cubicBezTo>
                    <a:cubicBezTo>
                      <a:pt x="1268" y="2907"/>
                      <a:pt x="1113" y="2707"/>
                      <a:pt x="979" y="2507"/>
                    </a:cubicBezTo>
                    <a:cubicBezTo>
                      <a:pt x="879" y="2385"/>
                      <a:pt x="791" y="2262"/>
                      <a:pt x="734" y="2118"/>
                    </a:cubicBezTo>
                    <a:cubicBezTo>
                      <a:pt x="679" y="1973"/>
                      <a:pt x="645" y="1817"/>
                      <a:pt x="679" y="1662"/>
                    </a:cubicBezTo>
                    <a:cubicBezTo>
                      <a:pt x="702" y="1573"/>
                      <a:pt x="734" y="1484"/>
                      <a:pt x="734" y="1384"/>
                    </a:cubicBezTo>
                    <a:cubicBezTo>
                      <a:pt x="724" y="1295"/>
                      <a:pt x="679" y="1217"/>
                      <a:pt x="668" y="1128"/>
                    </a:cubicBezTo>
                    <a:cubicBezTo>
                      <a:pt x="645" y="994"/>
                      <a:pt x="734" y="861"/>
                      <a:pt x="801" y="739"/>
                    </a:cubicBezTo>
                    <a:cubicBezTo>
                      <a:pt x="890" y="550"/>
                      <a:pt x="924" y="339"/>
                      <a:pt x="902" y="127"/>
                    </a:cubicBezTo>
                    <a:cubicBezTo>
                      <a:pt x="902" y="82"/>
                      <a:pt x="890" y="16"/>
                      <a:pt x="846" y="5"/>
                    </a:cubicBezTo>
                    <a:cubicBezTo>
                      <a:pt x="837" y="2"/>
                      <a:pt x="828" y="0"/>
                      <a:pt x="81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4" name="Google Shape;18494;p24"/>
              <p:cNvSpPr/>
              <p:nvPr/>
            </p:nvSpPr>
            <p:spPr>
              <a:xfrm>
                <a:off x="1303834" y="3594030"/>
                <a:ext cx="99778" cy="94161"/>
              </a:xfrm>
              <a:custGeom>
                <a:avLst/>
                <a:gdLst/>
                <a:ahLst/>
                <a:cxnLst/>
                <a:rect l="l" t="t" r="r" b="b"/>
                <a:pathLst>
                  <a:path w="2860" h="2699" extrusionOk="0">
                    <a:moveTo>
                      <a:pt x="1189" y="0"/>
                    </a:moveTo>
                    <a:cubicBezTo>
                      <a:pt x="974" y="0"/>
                      <a:pt x="767" y="44"/>
                      <a:pt x="646" y="148"/>
                    </a:cubicBezTo>
                    <a:cubicBezTo>
                      <a:pt x="512" y="259"/>
                      <a:pt x="423" y="392"/>
                      <a:pt x="368" y="492"/>
                    </a:cubicBezTo>
                    <a:cubicBezTo>
                      <a:pt x="353" y="530"/>
                      <a:pt x="312" y="553"/>
                      <a:pt x="274" y="553"/>
                    </a:cubicBezTo>
                    <a:cubicBezTo>
                      <a:pt x="255" y="553"/>
                      <a:pt x="238" y="548"/>
                      <a:pt x="223" y="537"/>
                    </a:cubicBezTo>
                    <a:cubicBezTo>
                      <a:pt x="201" y="526"/>
                      <a:pt x="179" y="514"/>
                      <a:pt x="157" y="514"/>
                    </a:cubicBezTo>
                    <a:cubicBezTo>
                      <a:pt x="90" y="526"/>
                      <a:pt x="146" y="603"/>
                      <a:pt x="90" y="659"/>
                    </a:cubicBezTo>
                    <a:cubicBezTo>
                      <a:pt x="23" y="726"/>
                      <a:pt x="23" y="726"/>
                      <a:pt x="12" y="804"/>
                    </a:cubicBezTo>
                    <a:cubicBezTo>
                      <a:pt x="1" y="882"/>
                      <a:pt x="45" y="926"/>
                      <a:pt x="68" y="993"/>
                    </a:cubicBezTo>
                    <a:cubicBezTo>
                      <a:pt x="90" y="1070"/>
                      <a:pt x="57" y="1104"/>
                      <a:pt x="68" y="1182"/>
                    </a:cubicBezTo>
                    <a:cubicBezTo>
                      <a:pt x="79" y="1260"/>
                      <a:pt x="223" y="1349"/>
                      <a:pt x="312" y="1393"/>
                    </a:cubicBezTo>
                    <a:cubicBezTo>
                      <a:pt x="401" y="1438"/>
                      <a:pt x="346" y="1571"/>
                      <a:pt x="368" y="1627"/>
                    </a:cubicBezTo>
                    <a:cubicBezTo>
                      <a:pt x="391" y="1683"/>
                      <a:pt x="535" y="1683"/>
                      <a:pt x="579" y="1693"/>
                    </a:cubicBezTo>
                    <a:cubicBezTo>
                      <a:pt x="624" y="1716"/>
                      <a:pt x="591" y="1905"/>
                      <a:pt x="624" y="1938"/>
                    </a:cubicBezTo>
                    <a:cubicBezTo>
                      <a:pt x="657" y="1972"/>
                      <a:pt x="657" y="2049"/>
                      <a:pt x="690" y="2105"/>
                    </a:cubicBezTo>
                    <a:cubicBezTo>
                      <a:pt x="701" y="2127"/>
                      <a:pt x="726" y="2130"/>
                      <a:pt x="754" y="2130"/>
                    </a:cubicBezTo>
                    <a:cubicBezTo>
                      <a:pt x="765" y="2130"/>
                      <a:pt x="776" y="2130"/>
                      <a:pt x="788" y="2130"/>
                    </a:cubicBezTo>
                    <a:cubicBezTo>
                      <a:pt x="808" y="2130"/>
                      <a:pt x="828" y="2131"/>
                      <a:pt x="846" y="2138"/>
                    </a:cubicBezTo>
                    <a:cubicBezTo>
                      <a:pt x="913" y="2172"/>
                      <a:pt x="880" y="2361"/>
                      <a:pt x="935" y="2439"/>
                    </a:cubicBezTo>
                    <a:cubicBezTo>
                      <a:pt x="955" y="2469"/>
                      <a:pt x="985" y="2477"/>
                      <a:pt x="1020" y="2477"/>
                    </a:cubicBezTo>
                    <a:cubicBezTo>
                      <a:pt x="1054" y="2477"/>
                      <a:pt x="1093" y="2470"/>
                      <a:pt x="1134" y="2470"/>
                    </a:cubicBezTo>
                    <a:cubicBezTo>
                      <a:pt x="1146" y="2470"/>
                      <a:pt x="1157" y="2471"/>
                      <a:pt x="1169" y="2472"/>
                    </a:cubicBezTo>
                    <a:cubicBezTo>
                      <a:pt x="1269" y="2494"/>
                      <a:pt x="1313" y="2661"/>
                      <a:pt x="1392" y="2694"/>
                    </a:cubicBezTo>
                    <a:cubicBezTo>
                      <a:pt x="1403" y="2697"/>
                      <a:pt x="1413" y="2698"/>
                      <a:pt x="1423" y="2698"/>
                    </a:cubicBezTo>
                    <a:cubicBezTo>
                      <a:pt x="1472" y="2698"/>
                      <a:pt x="1496" y="2664"/>
                      <a:pt x="1557" y="2664"/>
                    </a:cubicBezTo>
                    <a:cubicBezTo>
                      <a:pt x="1573" y="2664"/>
                      <a:pt x="1592" y="2666"/>
                      <a:pt x="1614" y="2672"/>
                    </a:cubicBezTo>
                    <a:cubicBezTo>
                      <a:pt x="1651" y="2683"/>
                      <a:pt x="1714" y="2687"/>
                      <a:pt x="1782" y="2687"/>
                    </a:cubicBezTo>
                    <a:cubicBezTo>
                      <a:pt x="1917" y="2687"/>
                      <a:pt x="2070" y="2672"/>
                      <a:pt x="2070" y="2672"/>
                    </a:cubicBezTo>
                    <a:cubicBezTo>
                      <a:pt x="2070" y="2672"/>
                      <a:pt x="2136" y="2650"/>
                      <a:pt x="2248" y="2617"/>
                    </a:cubicBezTo>
                    <a:cubicBezTo>
                      <a:pt x="2370" y="2583"/>
                      <a:pt x="2359" y="2439"/>
                      <a:pt x="2359" y="2439"/>
                    </a:cubicBezTo>
                    <a:cubicBezTo>
                      <a:pt x="2359" y="2439"/>
                      <a:pt x="2571" y="2372"/>
                      <a:pt x="2670" y="2205"/>
                    </a:cubicBezTo>
                    <a:cubicBezTo>
                      <a:pt x="2726" y="2116"/>
                      <a:pt x="2715" y="2027"/>
                      <a:pt x="2692" y="1972"/>
                    </a:cubicBezTo>
                    <a:cubicBezTo>
                      <a:pt x="2670" y="1927"/>
                      <a:pt x="2670" y="1883"/>
                      <a:pt x="2692" y="1838"/>
                    </a:cubicBezTo>
                    <a:cubicBezTo>
                      <a:pt x="2715" y="1794"/>
                      <a:pt x="2748" y="1705"/>
                      <a:pt x="2793" y="1594"/>
                    </a:cubicBezTo>
                    <a:cubicBezTo>
                      <a:pt x="2860" y="1382"/>
                      <a:pt x="2759" y="1093"/>
                      <a:pt x="2593" y="826"/>
                    </a:cubicBezTo>
                    <a:cubicBezTo>
                      <a:pt x="2425" y="548"/>
                      <a:pt x="2070" y="237"/>
                      <a:pt x="1747" y="103"/>
                    </a:cubicBezTo>
                    <a:cubicBezTo>
                      <a:pt x="1597" y="39"/>
                      <a:pt x="1389" y="0"/>
                      <a:pt x="1189"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5" name="Google Shape;18495;p24"/>
              <p:cNvSpPr/>
              <p:nvPr/>
            </p:nvSpPr>
            <p:spPr>
              <a:xfrm>
                <a:off x="1303834" y="3603415"/>
                <a:ext cx="96290" cy="84777"/>
              </a:xfrm>
              <a:custGeom>
                <a:avLst/>
                <a:gdLst/>
                <a:ahLst/>
                <a:cxnLst/>
                <a:rect l="l" t="t" r="r" b="b"/>
                <a:pathLst>
                  <a:path w="2760" h="2430" extrusionOk="0">
                    <a:moveTo>
                      <a:pt x="524" y="1"/>
                    </a:moveTo>
                    <a:cubicBezTo>
                      <a:pt x="457" y="79"/>
                      <a:pt x="401" y="156"/>
                      <a:pt x="368" y="223"/>
                    </a:cubicBezTo>
                    <a:cubicBezTo>
                      <a:pt x="353" y="261"/>
                      <a:pt x="312" y="284"/>
                      <a:pt x="274" y="284"/>
                    </a:cubicBezTo>
                    <a:cubicBezTo>
                      <a:pt x="255" y="284"/>
                      <a:pt x="238" y="279"/>
                      <a:pt x="223" y="268"/>
                    </a:cubicBezTo>
                    <a:cubicBezTo>
                      <a:pt x="201" y="257"/>
                      <a:pt x="179" y="245"/>
                      <a:pt x="157" y="245"/>
                    </a:cubicBezTo>
                    <a:cubicBezTo>
                      <a:pt x="90" y="257"/>
                      <a:pt x="146" y="334"/>
                      <a:pt x="90" y="390"/>
                    </a:cubicBezTo>
                    <a:cubicBezTo>
                      <a:pt x="23" y="457"/>
                      <a:pt x="23" y="457"/>
                      <a:pt x="12" y="535"/>
                    </a:cubicBezTo>
                    <a:cubicBezTo>
                      <a:pt x="1" y="613"/>
                      <a:pt x="45" y="657"/>
                      <a:pt x="68" y="724"/>
                    </a:cubicBezTo>
                    <a:cubicBezTo>
                      <a:pt x="90" y="801"/>
                      <a:pt x="57" y="835"/>
                      <a:pt x="68" y="913"/>
                    </a:cubicBezTo>
                    <a:cubicBezTo>
                      <a:pt x="79" y="991"/>
                      <a:pt x="223" y="1080"/>
                      <a:pt x="312" y="1124"/>
                    </a:cubicBezTo>
                    <a:cubicBezTo>
                      <a:pt x="401" y="1169"/>
                      <a:pt x="346" y="1302"/>
                      <a:pt x="368" y="1358"/>
                    </a:cubicBezTo>
                    <a:cubicBezTo>
                      <a:pt x="391" y="1414"/>
                      <a:pt x="535" y="1414"/>
                      <a:pt x="579" y="1424"/>
                    </a:cubicBezTo>
                    <a:cubicBezTo>
                      <a:pt x="624" y="1447"/>
                      <a:pt x="591" y="1636"/>
                      <a:pt x="624" y="1669"/>
                    </a:cubicBezTo>
                    <a:cubicBezTo>
                      <a:pt x="657" y="1703"/>
                      <a:pt x="657" y="1780"/>
                      <a:pt x="690" y="1836"/>
                    </a:cubicBezTo>
                    <a:cubicBezTo>
                      <a:pt x="701" y="1858"/>
                      <a:pt x="726" y="1861"/>
                      <a:pt x="754" y="1861"/>
                    </a:cubicBezTo>
                    <a:cubicBezTo>
                      <a:pt x="765" y="1861"/>
                      <a:pt x="776" y="1861"/>
                      <a:pt x="788" y="1861"/>
                    </a:cubicBezTo>
                    <a:cubicBezTo>
                      <a:pt x="808" y="1861"/>
                      <a:pt x="828" y="1862"/>
                      <a:pt x="846" y="1869"/>
                    </a:cubicBezTo>
                    <a:cubicBezTo>
                      <a:pt x="913" y="1903"/>
                      <a:pt x="880" y="2092"/>
                      <a:pt x="935" y="2170"/>
                    </a:cubicBezTo>
                    <a:cubicBezTo>
                      <a:pt x="955" y="2200"/>
                      <a:pt x="985" y="2208"/>
                      <a:pt x="1020" y="2208"/>
                    </a:cubicBezTo>
                    <a:cubicBezTo>
                      <a:pt x="1054" y="2208"/>
                      <a:pt x="1093" y="2201"/>
                      <a:pt x="1134" y="2201"/>
                    </a:cubicBezTo>
                    <a:cubicBezTo>
                      <a:pt x="1146" y="2201"/>
                      <a:pt x="1157" y="2202"/>
                      <a:pt x="1169" y="2203"/>
                    </a:cubicBezTo>
                    <a:cubicBezTo>
                      <a:pt x="1269" y="2225"/>
                      <a:pt x="1313" y="2392"/>
                      <a:pt x="1392" y="2425"/>
                    </a:cubicBezTo>
                    <a:cubicBezTo>
                      <a:pt x="1403" y="2428"/>
                      <a:pt x="1413" y="2429"/>
                      <a:pt x="1423" y="2429"/>
                    </a:cubicBezTo>
                    <a:cubicBezTo>
                      <a:pt x="1472" y="2429"/>
                      <a:pt x="1496" y="2395"/>
                      <a:pt x="1557" y="2395"/>
                    </a:cubicBezTo>
                    <a:cubicBezTo>
                      <a:pt x="1573" y="2395"/>
                      <a:pt x="1592" y="2397"/>
                      <a:pt x="1614" y="2403"/>
                    </a:cubicBezTo>
                    <a:cubicBezTo>
                      <a:pt x="1651" y="2414"/>
                      <a:pt x="1714" y="2418"/>
                      <a:pt x="1782" y="2418"/>
                    </a:cubicBezTo>
                    <a:cubicBezTo>
                      <a:pt x="1917" y="2418"/>
                      <a:pt x="2070" y="2403"/>
                      <a:pt x="2070" y="2403"/>
                    </a:cubicBezTo>
                    <a:cubicBezTo>
                      <a:pt x="2070" y="2403"/>
                      <a:pt x="2136" y="2381"/>
                      <a:pt x="2248" y="2348"/>
                    </a:cubicBezTo>
                    <a:cubicBezTo>
                      <a:pt x="2370" y="2314"/>
                      <a:pt x="2359" y="2170"/>
                      <a:pt x="2359" y="2170"/>
                    </a:cubicBezTo>
                    <a:cubicBezTo>
                      <a:pt x="2359" y="2170"/>
                      <a:pt x="2571" y="2103"/>
                      <a:pt x="2670" y="1936"/>
                    </a:cubicBezTo>
                    <a:cubicBezTo>
                      <a:pt x="2726" y="1847"/>
                      <a:pt x="2715" y="1758"/>
                      <a:pt x="2692" y="1703"/>
                    </a:cubicBezTo>
                    <a:cubicBezTo>
                      <a:pt x="2670" y="1658"/>
                      <a:pt x="2670" y="1614"/>
                      <a:pt x="2692" y="1569"/>
                    </a:cubicBezTo>
                    <a:cubicBezTo>
                      <a:pt x="2715" y="1536"/>
                      <a:pt x="2737" y="1491"/>
                      <a:pt x="2759" y="1424"/>
                    </a:cubicBezTo>
                    <a:cubicBezTo>
                      <a:pt x="2715" y="1424"/>
                      <a:pt x="2670" y="1424"/>
                      <a:pt x="2626" y="1402"/>
                    </a:cubicBezTo>
                    <a:cubicBezTo>
                      <a:pt x="2593" y="1391"/>
                      <a:pt x="2559" y="1358"/>
                      <a:pt x="2526" y="1358"/>
                    </a:cubicBezTo>
                    <a:cubicBezTo>
                      <a:pt x="2482" y="1358"/>
                      <a:pt x="2437" y="1391"/>
                      <a:pt x="2393" y="1402"/>
                    </a:cubicBezTo>
                    <a:cubicBezTo>
                      <a:pt x="2370" y="1414"/>
                      <a:pt x="2348" y="1414"/>
                      <a:pt x="2314" y="1414"/>
                    </a:cubicBezTo>
                    <a:cubicBezTo>
                      <a:pt x="2300" y="1409"/>
                      <a:pt x="2285" y="1406"/>
                      <a:pt x="2268" y="1406"/>
                    </a:cubicBezTo>
                    <a:cubicBezTo>
                      <a:pt x="2244" y="1406"/>
                      <a:pt x="2218" y="1411"/>
                      <a:pt x="2192" y="1424"/>
                    </a:cubicBezTo>
                    <a:cubicBezTo>
                      <a:pt x="2159" y="1436"/>
                      <a:pt x="2126" y="1458"/>
                      <a:pt x="2092" y="1469"/>
                    </a:cubicBezTo>
                    <a:cubicBezTo>
                      <a:pt x="2069" y="1473"/>
                      <a:pt x="2044" y="1475"/>
                      <a:pt x="2019" y="1475"/>
                    </a:cubicBezTo>
                    <a:cubicBezTo>
                      <a:pt x="1969" y="1475"/>
                      <a:pt x="1917" y="1465"/>
                      <a:pt x="1881" y="1436"/>
                    </a:cubicBezTo>
                    <a:cubicBezTo>
                      <a:pt x="1859" y="1414"/>
                      <a:pt x="1836" y="1380"/>
                      <a:pt x="1803" y="1369"/>
                    </a:cubicBezTo>
                    <a:cubicBezTo>
                      <a:pt x="1793" y="1367"/>
                      <a:pt x="1783" y="1366"/>
                      <a:pt x="1773" y="1366"/>
                    </a:cubicBezTo>
                    <a:cubicBezTo>
                      <a:pt x="1747" y="1366"/>
                      <a:pt x="1721" y="1372"/>
                      <a:pt x="1691" y="1372"/>
                    </a:cubicBezTo>
                    <a:cubicBezTo>
                      <a:pt x="1681" y="1372"/>
                      <a:pt x="1670" y="1371"/>
                      <a:pt x="1658" y="1369"/>
                    </a:cubicBezTo>
                    <a:cubicBezTo>
                      <a:pt x="1570" y="1369"/>
                      <a:pt x="1536" y="1236"/>
                      <a:pt x="1458" y="1180"/>
                    </a:cubicBezTo>
                    <a:cubicBezTo>
                      <a:pt x="1414" y="1147"/>
                      <a:pt x="1347" y="1135"/>
                      <a:pt x="1291" y="1135"/>
                    </a:cubicBezTo>
                    <a:cubicBezTo>
                      <a:pt x="1236" y="1124"/>
                      <a:pt x="1169" y="1113"/>
                      <a:pt x="1125" y="1080"/>
                    </a:cubicBezTo>
                    <a:cubicBezTo>
                      <a:pt x="1080" y="1035"/>
                      <a:pt x="1135" y="979"/>
                      <a:pt x="1125" y="924"/>
                    </a:cubicBezTo>
                    <a:cubicBezTo>
                      <a:pt x="1091" y="846"/>
                      <a:pt x="969" y="846"/>
                      <a:pt x="957" y="757"/>
                    </a:cubicBezTo>
                    <a:cubicBezTo>
                      <a:pt x="957" y="712"/>
                      <a:pt x="913" y="668"/>
                      <a:pt x="858" y="657"/>
                    </a:cubicBezTo>
                    <a:lnTo>
                      <a:pt x="657" y="601"/>
                    </a:lnTo>
                    <a:cubicBezTo>
                      <a:pt x="601" y="591"/>
                      <a:pt x="535" y="568"/>
                      <a:pt x="512" y="512"/>
                    </a:cubicBezTo>
                    <a:cubicBezTo>
                      <a:pt x="480" y="446"/>
                      <a:pt x="524" y="368"/>
                      <a:pt x="557" y="290"/>
                    </a:cubicBezTo>
                    <a:cubicBezTo>
                      <a:pt x="591" y="190"/>
                      <a:pt x="569" y="90"/>
                      <a:pt x="52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6" name="Google Shape;18496;p24"/>
              <p:cNvSpPr/>
              <p:nvPr/>
            </p:nvSpPr>
            <p:spPr>
              <a:xfrm>
                <a:off x="1349643" y="3606834"/>
                <a:ext cx="12455" cy="17374"/>
              </a:xfrm>
              <a:custGeom>
                <a:avLst/>
                <a:gdLst/>
                <a:ahLst/>
                <a:cxnLst/>
                <a:rect l="l" t="t" r="r" b="b"/>
                <a:pathLst>
                  <a:path w="357" h="498" extrusionOk="0">
                    <a:moveTo>
                      <a:pt x="235" y="0"/>
                    </a:moveTo>
                    <a:cubicBezTo>
                      <a:pt x="209" y="0"/>
                      <a:pt x="184" y="9"/>
                      <a:pt x="168" y="25"/>
                    </a:cubicBezTo>
                    <a:cubicBezTo>
                      <a:pt x="168" y="36"/>
                      <a:pt x="156" y="48"/>
                      <a:pt x="156" y="48"/>
                    </a:cubicBezTo>
                    <a:cubicBezTo>
                      <a:pt x="156" y="58"/>
                      <a:pt x="145" y="70"/>
                      <a:pt x="156" y="81"/>
                    </a:cubicBezTo>
                    <a:cubicBezTo>
                      <a:pt x="156" y="103"/>
                      <a:pt x="156" y="114"/>
                      <a:pt x="168" y="137"/>
                    </a:cubicBezTo>
                    <a:lnTo>
                      <a:pt x="134" y="170"/>
                    </a:lnTo>
                    <a:cubicBezTo>
                      <a:pt x="111" y="203"/>
                      <a:pt x="89" y="226"/>
                      <a:pt x="67" y="259"/>
                    </a:cubicBezTo>
                    <a:cubicBezTo>
                      <a:pt x="56" y="292"/>
                      <a:pt x="34" y="325"/>
                      <a:pt x="23" y="359"/>
                    </a:cubicBezTo>
                    <a:cubicBezTo>
                      <a:pt x="12" y="392"/>
                      <a:pt x="0" y="448"/>
                      <a:pt x="12" y="481"/>
                    </a:cubicBezTo>
                    <a:cubicBezTo>
                      <a:pt x="17" y="492"/>
                      <a:pt x="31" y="498"/>
                      <a:pt x="45" y="498"/>
                    </a:cubicBezTo>
                    <a:cubicBezTo>
                      <a:pt x="59" y="498"/>
                      <a:pt x="73" y="492"/>
                      <a:pt x="79" y="481"/>
                    </a:cubicBezTo>
                    <a:cubicBezTo>
                      <a:pt x="89" y="459"/>
                      <a:pt x="89" y="448"/>
                      <a:pt x="89" y="426"/>
                    </a:cubicBezTo>
                    <a:cubicBezTo>
                      <a:pt x="101" y="414"/>
                      <a:pt x="101" y="392"/>
                      <a:pt x="111" y="381"/>
                    </a:cubicBezTo>
                    <a:cubicBezTo>
                      <a:pt x="123" y="348"/>
                      <a:pt x="134" y="315"/>
                      <a:pt x="156" y="292"/>
                    </a:cubicBezTo>
                    <a:cubicBezTo>
                      <a:pt x="178" y="259"/>
                      <a:pt x="190" y="236"/>
                      <a:pt x="212" y="214"/>
                    </a:cubicBezTo>
                    <a:lnTo>
                      <a:pt x="245" y="181"/>
                    </a:lnTo>
                    <a:lnTo>
                      <a:pt x="245" y="192"/>
                    </a:lnTo>
                    <a:cubicBezTo>
                      <a:pt x="257" y="192"/>
                      <a:pt x="267" y="203"/>
                      <a:pt x="279" y="203"/>
                    </a:cubicBezTo>
                    <a:lnTo>
                      <a:pt x="301" y="203"/>
                    </a:lnTo>
                    <a:cubicBezTo>
                      <a:pt x="312" y="203"/>
                      <a:pt x="334" y="192"/>
                      <a:pt x="334" y="181"/>
                    </a:cubicBezTo>
                    <a:lnTo>
                      <a:pt x="356" y="159"/>
                    </a:lnTo>
                    <a:lnTo>
                      <a:pt x="356" y="137"/>
                    </a:lnTo>
                    <a:lnTo>
                      <a:pt x="356" y="92"/>
                    </a:lnTo>
                    <a:cubicBezTo>
                      <a:pt x="345" y="70"/>
                      <a:pt x="334" y="48"/>
                      <a:pt x="312" y="25"/>
                    </a:cubicBezTo>
                    <a:cubicBezTo>
                      <a:pt x="289" y="9"/>
                      <a:pt x="262" y="0"/>
                      <a:pt x="23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7" name="Google Shape;18497;p24"/>
              <p:cNvSpPr/>
              <p:nvPr/>
            </p:nvSpPr>
            <p:spPr>
              <a:xfrm>
                <a:off x="1374100" y="3613497"/>
                <a:ext cx="21770" cy="10676"/>
              </a:xfrm>
              <a:custGeom>
                <a:avLst/>
                <a:gdLst/>
                <a:ahLst/>
                <a:cxnLst/>
                <a:rect l="l" t="t" r="r" b="b"/>
                <a:pathLst>
                  <a:path w="624" h="306" extrusionOk="0">
                    <a:moveTo>
                      <a:pt x="490" y="1"/>
                    </a:moveTo>
                    <a:cubicBezTo>
                      <a:pt x="478" y="12"/>
                      <a:pt x="468" y="12"/>
                      <a:pt x="468" y="23"/>
                    </a:cubicBezTo>
                    <a:lnTo>
                      <a:pt x="456" y="35"/>
                    </a:lnTo>
                    <a:cubicBezTo>
                      <a:pt x="456" y="35"/>
                      <a:pt x="456" y="45"/>
                      <a:pt x="445" y="45"/>
                    </a:cubicBezTo>
                    <a:lnTo>
                      <a:pt x="445" y="57"/>
                    </a:lnTo>
                    <a:lnTo>
                      <a:pt x="445" y="68"/>
                    </a:lnTo>
                    <a:cubicBezTo>
                      <a:pt x="411" y="68"/>
                      <a:pt x="379" y="79"/>
                      <a:pt x="356" y="90"/>
                    </a:cubicBezTo>
                    <a:cubicBezTo>
                      <a:pt x="312" y="101"/>
                      <a:pt x="267" y="112"/>
                      <a:pt x="223" y="134"/>
                    </a:cubicBezTo>
                    <a:cubicBezTo>
                      <a:pt x="178" y="157"/>
                      <a:pt x="145" y="179"/>
                      <a:pt x="100" y="201"/>
                    </a:cubicBezTo>
                    <a:cubicBezTo>
                      <a:pt x="89" y="213"/>
                      <a:pt x="67" y="223"/>
                      <a:pt x="45" y="246"/>
                    </a:cubicBezTo>
                    <a:cubicBezTo>
                      <a:pt x="33" y="246"/>
                      <a:pt x="0" y="268"/>
                      <a:pt x="11" y="279"/>
                    </a:cubicBezTo>
                    <a:cubicBezTo>
                      <a:pt x="11" y="296"/>
                      <a:pt x="17" y="306"/>
                      <a:pt x="29" y="306"/>
                    </a:cubicBezTo>
                    <a:cubicBezTo>
                      <a:pt x="34" y="306"/>
                      <a:pt x="39" y="304"/>
                      <a:pt x="45" y="302"/>
                    </a:cubicBezTo>
                    <a:cubicBezTo>
                      <a:pt x="78" y="302"/>
                      <a:pt x="122" y="268"/>
                      <a:pt x="156" y="257"/>
                    </a:cubicBezTo>
                    <a:cubicBezTo>
                      <a:pt x="189" y="235"/>
                      <a:pt x="234" y="213"/>
                      <a:pt x="267" y="190"/>
                    </a:cubicBezTo>
                    <a:cubicBezTo>
                      <a:pt x="300" y="179"/>
                      <a:pt x="334" y="157"/>
                      <a:pt x="379" y="146"/>
                    </a:cubicBezTo>
                    <a:cubicBezTo>
                      <a:pt x="401" y="146"/>
                      <a:pt x="434" y="134"/>
                      <a:pt x="456" y="134"/>
                    </a:cubicBezTo>
                    <a:lnTo>
                      <a:pt x="468" y="146"/>
                    </a:lnTo>
                    <a:cubicBezTo>
                      <a:pt x="478" y="157"/>
                      <a:pt x="478" y="157"/>
                      <a:pt x="490" y="157"/>
                    </a:cubicBezTo>
                    <a:lnTo>
                      <a:pt x="500" y="157"/>
                    </a:lnTo>
                    <a:lnTo>
                      <a:pt x="512" y="168"/>
                    </a:lnTo>
                    <a:lnTo>
                      <a:pt x="523" y="168"/>
                    </a:lnTo>
                    <a:cubicBezTo>
                      <a:pt x="545" y="168"/>
                      <a:pt x="557" y="168"/>
                      <a:pt x="579" y="157"/>
                    </a:cubicBezTo>
                    <a:lnTo>
                      <a:pt x="589" y="157"/>
                    </a:lnTo>
                    <a:cubicBezTo>
                      <a:pt x="589" y="157"/>
                      <a:pt x="589" y="146"/>
                      <a:pt x="601" y="146"/>
                    </a:cubicBezTo>
                    <a:cubicBezTo>
                      <a:pt x="601" y="134"/>
                      <a:pt x="612" y="134"/>
                      <a:pt x="612" y="124"/>
                    </a:cubicBezTo>
                    <a:cubicBezTo>
                      <a:pt x="623" y="112"/>
                      <a:pt x="623" y="101"/>
                      <a:pt x="623" y="90"/>
                    </a:cubicBezTo>
                    <a:lnTo>
                      <a:pt x="612" y="79"/>
                    </a:lnTo>
                    <a:cubicBezTo>
                      <a:pt x="612" y="68"/>
                      <a:pt x="612" y="68"/>
                      <a:pt x="601" y="57"/>
                    </a:cubicBezTo>
                    <a:cubicBezTo>
                      <a:pt x="601" y="45"/>
                      <a:pt x="601" y="45"/>
                      <a:pt x="589" y="35"/>
                    </a:cubicBezTo>
                    <a:cubicBezTo>
                      <a:pt x="579" y="23"/>
                      <a:pt x="567" y="23"/>
                      <a:pt x="557" y="12"/>
                    </a:cubicBezTo>
                    <a:cubicBezTo>
                      <a:pt x="545" y="1"/>
                      <a:pt x="523" y="1"/>
                      <a:pt x="51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8" name="Google Shape;18498;p24"/>
              <p:cNvSpPr/>
              <p:nvPr/>
            </p:nvSpPr>
            <p:spPr>
              <a:xfrm>
                <a:off x="1380065" y="3635861"/>
                <a:ext cx="30143" cy="6803"/>
              </a:xfrm>
              <a:custGeom>
                <a:avLst/>
                <a:gdLst/>
                <a:ahLst/>
                <a:cxnLst/>
                <a:rect l="l" t="t" r="r" b="b"/>
                <a:pathLst>
                  <a:path w="864" h="195" extrusionOk="0">
                    <a:moveTo>
                      <a:pt x="741" y="0"/>
                    </a:moveTo>
                    <a:cubicBezTo>
                      <a:pt x="734" y="0"/>
                      <a:pt x="727" y="1"/>
                      <a:pt x="719" y="5"/>
                    </a:cubicBezTo>
                    <a:cubicBezTo>
                      <a:pt x="708" y="5"/>
                      <a:pt x="708" y="5"/>
                      <a:pt x="697" y="17"/>
                    </a:cubicBezTo>
                    <a:cubicBezTo>
                      <a:pt x="685" y="17"/>
                      <a:pt x="685" y="17"/>
                      <a:pt x="675" y="27"/>
                    </a:cubicBezTo>
                    <a:cubicBezTo>
                      <a:pt x="675" y="39"/>
                      <a:pt x="663" y="49"/>
                      <a:pt x="663" y="61"/>
                    </a:cubicBezTo>
                    <a:lnTo>
                      <a:pt x="663" y="83"/>
                    </a:lnTo>
                    <a:lnTo>
                      <a:pt x="663" y="94"/>
                    </a:lnTo>
                    <a:lnTo>
                      <a:pt x="641" y="94"/>
                    </a:lnTo>
                    <a:cubicBezTo>
                      <a:pt x="619" y="105"/>
                      <a:pt x="586" y="105"/>
                      <a:pt x="563" y="105"/>
                    </a:cubicBezTo>
                    <a:lnTo>
                      <a:pt x="408" y="105"/>
                    </a:lnTo>
                    <a:cubicBezTo>
                      <a:pt x="297" y="105"/>
                      <a:pt x="185" y="94"/>
                      <a:pt x="74" y="72"/>
                    </a:cubicBezTo>
                    <a:cubicBezTo>
                      <a:pt x="70" y="71"/>
                      <a:pt x="66" y="70"/>
                      <a:pt x="63" y="70"/>
                    </a:cubicBezTo>
                    <a:cubicBezTo>
                      <a:pt x="24" y="70"/>
                      <a:pt x="1" y="118"/>
                      <a:pt x="52" y="138"/>
                    </a:cubicBezTo>
                    <a:cubicBezTo>
                      <a:pt x="185" y="172"/>
                      <a:pt x="319" y="194"/>
                      <a:pt x="452" y="194"/>
                    </a:cubicBezTo>
                    <a:cubicBezTo>
                      <a:pt x="519" y="194"/>
                      <a:pt x="586" y="194"/>
                      <a:pt x="652" y="183"/>
                    </a:cubicBezTo>
                    <a:cubicBezTo>
                      <a:pt x="675" y="183"/>
                      <a:pt x="697" y="183"/>
                      <a:pt x="719" y="172"/>
                    </a:cubicBezTo>
                    <a:lnTo>
                      <a:pt x="730" y="172"/>
                    </a:lnTo>
                    <a:cubicBezTo>
                      <a:pt x="741" y="172"/>
                      <a:pt x="741" y="172"/>
                      <a:pt x="752" y="183"/>
                    </a:cubicBezTo>
                    <a:lnTo>
                      <a:pt x="797" y="183"/>
                    </a:lnTo>
                    <a:cubicBezTo>
                      <a:pt x="797" y="172"/>
                      <a:pt x="808" y="172"/>
                      <a:pt x="808" y="172"/>
                    </a:cubicBezTo>
                    <a:cubicBezTo>
                      <a:pt x="819" y="172"/>
                      <a:pt x="830" y="161"/>
                      <a:pt x="830" y="161"/>
                    </a:cubicBezTo>
                    <a:cubicBezTo>
                      <a:pt x="841" y="150"/>
                      <a:pt x="853" y="138"/>
                      <a:pt x="853" y="128"/>
                    </a:cubicBezTo>
                    <a:lnTo>
                      <a:pt x="853" y="105"/>
                    </a:lnTo>
                    <a:cubicBezTo>
                      <a:pt x="863" y="94"/>
                      <a:pt x="853" y="83"/>
                      <a:pt x="853" y="83"/>
                    </a:cubicBezTo>
                    <a:lnTo>
                      <a:pt x="853" y="72"/>
                    </a:lnTo>
                    <a:lnTo>
                      <a:pt x="841" y="61"/>
                    </a:lnTo>
                    <a:cubicBezTo>
                      <a:pt x="830" y="49"/>
                      <a:pt x="830" y="39"/>
                      <a:pt x="819" y="39"/>
                    </a:cubicBezTo>
                    <a:cubicBezTo>
                      <a:pt x="819" y="27"/>
                      <a:pt x="808" y="27"/>
                      <a:pt x="808" y="27"/>
                    </a:cubicBezTo>
                    <a:cubicBezTo>
                      <a:pt x="797" y="17"/>
                      <a:pt x="786" y="17"/>
                      <a:pt x="786" y="5"/>
                    </a:cubicBezTo>
                    <a:cubicBezTo>
                      <a:pt x="771" y="5"/>
                      <a:pt x="756" y="0"/>
                      <a:pt x="74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9" name="Google Shape;18499;p24"/>
              <p:cNvSpPr/>
              <p:nvPr/>
            </p:nvSpPr>
            <p:spPr>
              <a:xfrm>
                <a:off x="1362447" y="3626895"/>
                <a:ext cx="18665" cy="11757"/>
              </a:xfrm>
              <a:custGeom>
                <a:avLst/>
                <a:gdLst/>
                <a:ahLst/>
                <a:cxnLst/>
                <a:rect l="l" t="t" r="r" b="b"/>
                <a:pathLst>
                  <a:path w="535" h="337" extrusionOk="0">
                    <a:moveTo>
                      <a:pt x="429" y="1"/>
                    </a:moveTo>
                    <a:cubicBezTo>
                      <a:pt x="412" y="1"/>
                      <a:pt x="395" y="6"/>
                      <a:pt x="379" y="17"/>
                    </a:cubicBezTo>
                    <a:cubicBezTo>
                      <a:pt x="379" y="29"/>
                      <a:pt x="367" y="29"/>
                      <a:pt x="367" y="39"/>
                    </a:cubicBezTo>
                    <a:lnTo>
                      <a:pt x="367" y="62"/>
                    </a:lnTo>
                    <a:lnTo>
                      <a:pt x="357" y="62"/>
                    </a:lnTo>
                    <a:cubicBezTo>
                      <a:pt x="301" y="73"/>
                      <a:pt x="234" y="106"/>
                      <a:pt x="179" y="140"/>
                    </a:cubicBezTo>
                    <a:cubicBezTo>
                      <a:pt x="123" y="173"/>
                      <a:pt x="67" y="217"/>
                      <a:pt x="23" y="274"/>
                    </a:cubicBezTo>
                    <a:cubicBezTo>
                      <a:pt x="1" y="296"/>
                      <a:pt x="23" y="318"/>
                      <a:pt x="34" y="329"/>
                    </a:cubicBezTo>
                    <a:cubicBezTo>
                      <a:pt x="48" y="334"/>
                      <a:pt x="60" y="336"/>
                      <a:pt x="71" y="336"/>
                    </a:cubicBezTo>
                    <a:cubicBezTo>
                      <a:pt x="86" y="336"/>
                      <a:pt x="99" y="331"/>
                      <a:pt x="112" y="318"/>
                    </a:cubicBezTo>
                    <a:cubicBezTo>
                      <a:pt x="156" y="274"/>
                      <a:pt x="201" y="229"/>
                      <a:pt x="256" y="195"/>
                    </a:cubicBezTo>
                    <a:cubicBezTo>
                      <a:pt x="268" y="185"/>
                      <a:pt x="278" y="185"/>
                      <a:pt x="290" y="173"/>
                    </a:cubicBezTo>
                    <a:cubicBezTo>
                      <a:pt x="301" y="173"/>
                      <a:pt x="323" y="162"/>
                      <a:pt x="334" y="162"/>
                    </a:cubicBezTo>
                    <a:cubicBezTo>
                      <a:pt x="345" y="151"/>
                      <a:pt x="357" y="151"/>
                      <a:pt x="357" y="140"/>
                    </a:cubicBezTo>
                    <a:cubicBezTo>
                      <a:pt x="357" y="151"/>
                      <a:pt x="367" y="151"/>
                      <a:pt x="367" y="151"/>
                    </a:cubicBezTo>
                    <a:cubicBezTo>
                      <a:pt x="382" y="172"/>
                      <a:pt x="410" y="185"/>
                      <a:pt x="437" y="185"/>
                    </a:cubicBezTo>
                    <a:cubicBezTo>
                      <a:pt x="452" y="185"/>
                      <a:pt x="467" y="181"/>
                      <a:pt x="479" y="173"/>
                    </a:cubicBezTo>
                    <a:cubicBezTo>
                      <a:pt x="490" y="173"/>
                      <a:pt x="512" y="162"/>
                      <a:pt x="512" y="151"/>
                    </a:cubicBezTo>
                    <a:cubicBezTo>
                      <a:pt x="523" y="140"/>
                      <a:pt x="523" y="128"/>
                      <a:pt x="523" y="128"/>
                    </a:cubicBezTo>
                    <a:cubicBezTo>
                      <a:pt x="523" y="118"/>
                      <a:pt x="535" y="118"/>
                      <a:pt x="535" y="106"/>
                    </a:cubicBezTo>
                    <a:cubicBezTo>
                      <a:pt x="535" y="106"/>
                      <a:pt x="523" y="96"/>
                      <a:pt x="523" y="84"/>
                    </a:cubicBezTo>
                    <a:cubicBezTo>
                      <a:pt x="523" y="73"/>
                      <a:pt x="512" y="62"/>
                      <a:pt x="512" y="51"/>
                    </a:cubicBezTo>
                    <a:cubicBezTo>
                      <a:pt x="501" y="51"/>
                      <a:pt x="501" y="39"/>
                      <a:pt x="501" y="39"/>
                    </a:cubicBezTo>
                    <a:cubicBezTo>
                      <a:pt x="490" y="29"/>
                      <a:pt x="479" y="29"/>
                      <a:pt x="479" y="17"/>
                    </a:cubicBezTo>
                    <a:cubicBezTo>
                      <a:pt x="462" y="6"/>
                      <a:pt x="445" y="1"/>
                      <a:pt x="42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0" name="Google Shape;18500;p24"/>
              <p:cNvSpPr/>
              <p:nvPr/>
            </p:nvSpPr>
            <p:spPr>
              <a:xfrm>
                <a:off x="1338548" y="3584435"/>
                <a:ext cx="10745" cy="16746"/>
              </a:xfrm>
              <a:custGeom>
                <a:avLst/>
                <a:gdLst/>
                <a:ahLst/>
                <a:cxnLst/>
                <a:rect l="l" t="t" r="r" b="b"/>
                <a:pathLst>
                  <a:path w="308" h="480" extrusionOk="0">
                    <a:moveTo>
                      <a:pt x="174" y="0"/>
                    </a:moveTo>
                    <a:cubicBezTo>
                      <a:pt x="163" y="0"/>
                      <a:pt x="152" y="11"/>
                      <a:pt x="140" y="22"/>
                    </a:cubicBezTo>
                    <a:cubicBezTo>
                      <a:pt x="130" y="22"/>
                      <a:pt x="130" y="33"/>
                      <a:pt x="118" y="45"/>
                    </a:cubicBezTo>
                    <a:lnTo>
                      <a:pt x="118" y="78"/>
                    </a:lnTo>
                    <a:cubicBezTo>
                      <a:pt x="130" y="78"/>
                      <a:pt x="130" y="89"/>
                      <a:pt x="130" y="89"/>
                    </a:cubicBezTo>
                    <a:lnTo>
                      <a:pt x="140" y="100"/>
                    </a:lnTo>
                    <a:lnTo>
                      <a:pt x="152" y="111"/>
                    </a:lnTo>
                    <a:cubicBezTo>
                      <a:pt x="118" y="156"/>
                      <a:pt x="96" y="200"/>
                      <a:pt x="74" y="256"/>
                    </a:cubicBezTo>
                    <a:cubicBezTo>
                      <a:pt x="51" y="312"/>
                      <a:pt x="29" y="367"/>
                      <a:pt x="7" y="433"/>
                    </a:cubicBezTo>
                    <a:cubicBezTo>
                      <a:pt x="0" y="461"/>
                      <a:pt x="36" y="480"/>
                      <a:pt x="67" y="480"/>
                    </a:cubicBezTo>
                    <a:cubicBezTo>
                      <a:pt x="86" y="480"/>
                      <a:pt x="103" y="473"/>
                      <a:pt x="107" y="456"/>
                    </a:cubicBezTo>
                    <a:cubicBezTo>
                      <a:pt x="130" y="389"/>
                      <a:pt x="152" y="334"/>
                      <a:pt x="174" y="278"/>
                    </a:cubicBezTo>
                    <a:cubicBezTo>
                      <a:pt x="196" y="223"/>
                      <a:pt x="219" y="178"/>
                      <a:pt x="229" y="122"/>
                    </a:cubicBezTo>
                    <a:lnTo>
                      <a:pt x="263" y="122"/>
                    </a:lnTo>
                    <a:cubicBezTo>
                      <a:pt x="274" y="111"/>
                      <a:pt x="274" y="111"/>
                      <a:pt x="285" y="111"/>
                    </a:cubicBezTo>
                    <a:cubicBezTo>
                      <a:pt x="285" y="100"/>
                      <a:pt x="296" y="100"/>
                      <a:pt x="296" y="100"/>
                    </a:cubicBezTo>
                    <a:cubicBezTo>
                      <a:pt x="296" y="89"/>
                      <a:pt x="308" y="78"/>
                      <a:pt x="308" y="67"/>
                    </a:cubicBezTo>
                    <a:cubicBezTo>
                      <a:pt x="308" y="55"/>
                      <a:pt x="296" y="55"/>
                      <a:pt x="296" y="45"/>
                    </a:cubicBezTo>
                    <a:cubicBezTo>
                      <a:pt x="285" y="33"/>
                      <a:pt x="285" y="33"/>
                      <a:pt x="274" y="33"/>
                    </a:cubicBezTo>
                    <a:cubicBezTo>
                      <a:pt x="263" y="22"/>
                      <a:pt x="252" y="11"/>
                      <a:pt x="241" y="11"/>
                    </a:cubicBezTo>
                    <a:cubicBezTo>
                      <a:pt x="219" y="0"/>
                      <a:pt x="196" y="0"/>
                      <a:pt x="17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1" name="Google Shape;18501;p24"/>
              <p:cNvSpPr/>
              <p:nvPr/>
            </p:nvSpPr>
            <p:spPr>
              <a:xfrm>
                <a:off x="1339176" y="3585203"/>
                <a:ext cx="7780" cy="14129"/>
              </a:xfrm>
              <a:custGeom>
                <a:avLst/>
                <a:gdLst/>
                <a:ahLst/>
                <a:cxnLst/>
                <a:rect l="l" t="t" r="r" b="b"/>
                <a:pathLst>
                  <a:path w="223" h="405" extrusionOk="0">
                    <a:moveTo>
                      <a:pt x="122" y="0"/>
                    </a:moveTo>
                    <a:cubicBezTo>
                      <a:pt x="122" y="0"/>
                      <a:pt x="112" y="0"/>
                      <a:pt x="112" y="11"/>
                    </a:cubicBezTo>
                    <a:lnTo>
                      <a:pt x="100" y="11"/>
                    </a:lnTo>
                    <a:cubicBezTo>
                      <a:pt x="100" y="23"/>
                      <a:pt x="100" y="23"/>
                      <a:pt x="89" y="33"/>
                    </a:cubicBezTo>
                    <a:lnTo>
                      <a:pt x="89" y="45"/>
                    </a:lnTo>
                    <a:lnTo>
                      <a:pt x="89" y="56"/>
                    </a:lnTo>
                    <a:lnTo>
                      <a:pt x="89" y="67"/>
                    </a:lnTo>
                    <a:cubicBezTo>
                      <a:pt x="100" y="67"/>
                      <a:pt x="100" y="78"/>
                      <a:pt x="100" y="78"/>
                    </a:cubicBezTo>
                    <a:cubicBezTo>
                      <a:pt x="112" y="78"/>
                      <a:pt x="112" y="89"/>
                      <a:pt x="112" y="89"/>
                    </a:cubicBezTo>
                    <a:lnTo>
                      <a:pt x="122" y="89"/>
                    </a:lnTo>
                    <a:lnTo>
                      <a:pt x="56" y="223"/>
                    </a:lnTo>
                    <a:cubicBezTo>
                      <a:pt x="45" y="245"/>
                      <a:pt x="33" y="278"/>
                      <a:pt x="23" y="300"/>
                    </a:cubicBezTo>
                    <a:cubicBezTo>
                      <a:pt x="11" y="322"/>
                      <a:pt x="0" y="356"/>
                      <a:pt x="0" y="379"/>
                    </a:cubicBezTo>
                    <a:cubicBezTo>
                      <a:pt x="0" y="397"/>
                      <a:pt x="14" y="405"/>
                      <a:pt x="28" y="405"/>
                    </a:cubicBezTo>
                    <a:cubicBezTo>
                      <a:pt x="39" y="405"/>
                      <a:pt x="51" y="399"/>
                      <a:pt x="56" y="389"/>
                    </a:cubicBezTo>
                    <a:cubicBezTo>
                      <a:pt x="78" y="367"/>
                      <a:pt x="89" y="345"/>
                      <a:pt x="100" y="312"/>
                    </a:cubicBezTo>
                    <a:cubicBezTo>
                      <a:pt x="100" y="290"/>
                      <a:pt x="112" y="267"/>
                      <a:pt x="122" y="245"/>
                    </a:cubicBezTo>
                    <a:cubicBezTo>
                      <a:pt x="134" y="189"/>
                      <a:pt x="156" y="145"/>
                      <a:pt x="167" y="100"/>
                    </a:cubicBezTo>
                    <a:lnTo>
                      <a:pt x="189" y="100"/>
                    </a:lnTo>
                    <a:cubicBezTo>
                      <a:pt x="201" y="100"/>
                      <a:pt x="201" y="89"/>
                      <a:pt x="201" y="89"/>
                    </a:cubicBezTo>
                    <a:cubicBezTo>
                      <a:pt x="211" y="89"/>
                      <a:pt x="211" y="89"/>
                      <a:pt x="211" y="78"/>
                    </a:cubicBezTo>
                    <a:lnTo>
                      <a:pt x="223" y="67"/>
                    </a:lnTo>
                    <a:cubicBezTo>
                      <a:pt x="223" y="56"/>
                      <a:pt x="223" y="56"/>
                      <a:pt x="211" y="45"/>
                    </a:cubicBezTo>
                    <a:cubicBezTo>
                      <a:pt x="201" y="33"/>
                      <a:pt x="201" y="33"/>
                      <a:pt x="189" y="33"/>
                    </a:cubicBezTo>
                    <a:lnTo>
                      <a:pt x="178" y="23"/>
                    </a:lnTo>
                    <a:lnTo>
                      <a:pt x="167" y="23"/>
                    </a:lnTo>
                    <a:lnTo>
                      <a:pt x="167" y="11"/>
                    </a:lnTo>
                    <a:lnTo>
                      <a:pt x="156" y="11"/>
                    </a:lnTo>
                    <a:cubicBezTo>
                      <a:pt x="156" y="0"/>
                      <a:pt x="145" y="0"/>
                      <a:pt x="1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2" name="Google Shape;18502;p24"/>
              <p:cNvSpPr/>
              <p:nvPr/>
            </p:nvSpPr>
            <p:spPr>
              <a:xfrm>
                <a:off x="1349259" y="3606485"/>
                <a:ext cx="9734" cy="17165"/>
              </a:xfrm>
              <a:custGeom>
                <a:avLst/>
                <a:gdLst/>
                <a:ahLst/>
                <a:cxnLst/>
                <a:rect l="l" t="t" r="r" b="b"/>
                <a:pathLst>
                  <a:path w="279" h="492" extrusionOk="0">
                    <a:moveTo>
                      <a:pt x="217" y="0"/>
                    </a:moveTo>
                    <a:cubicBezTo>
                      <a:pt x="204" y="0"/>
                      <a:pt x="191" y="7"/>
                      <a:pt x="179" y="13"/>
                    </a:cubicBezTo>
                    <a:cubicBezTo>
                      <a:pt x="156" y="24"/>
                      <a:pt x="134" y="68"/>
                      <a:pt x="145" y="102"/>
                    </a:cubicBezTo>
                    <a:cubicBezTo>
                      <a:pt x="145" y="113"/>
                      <a:pt x="145" y="124"/>
                      <a:pt x="156" y="135"/>
                    </a:cubicBezTo>
                    <a:lnTo>
                      <a:pt x="145" y="135"/>
                    </a:lnTo>
                    <a:cubicBezTo>
                      <a:pt x="78" y="236"/>
                      <a:pt x="11" y="335"/>
                      <a:pt x="1" y="458"/>
                    </a:cubicBezTo>
                    <a:cubicBezTo>
                      <a:pt x="1" y="480"/>
                      <a:pt x="23" y="491"/>
                      <a:pt x="34" y="491"/>
                    </a:cubicBezTo>
                    <a:cubicBezTo>
                      <a:pt x="56" y="491"/>
                      <a:pt x="78" y="480"/>
                      <a:pt x="78" y="469"/>
                    </a:cubicBezTo>
                    <a:cubicBezTo>
                      <a:pt x="112" y="358"/>
                      <a:pt x="145" y="258"/>
                      <a:pt x="211" y="169"/>
                    </a:cubicBezTo>
                    <a:cubicBezTo>
                      <a:pt x="217" y="174"/>
                      <a:pt x="223" y="177"/>
                      <a:pt x="230" y="177"/>
                    </a:cubicBezTo>
                    <a:cubicBezTo>
                      <a:pt x="237" y="177"/>
                      <a:pt x="245" y="174"/>
                      <a:pt x="256" y="169"/>
                    </a:cubicBezTo>
                    <a:cubicBezTo>
                      <a:pt x="256" y="169"/>
                      <a:pt x="268" y="169"/>
                      <a:pt x="268" y="157"/>
                    </a:cubicBezTo>
                    <a:lnTo>
                      <a:pt x="278" y="147"/>
                    </a:lnTo>
                    <a:lnTo>
                      <a:pt x="278" y="135"/>
                    </a:lnTo>
                    <a:cubicBezTo>
                      <a:pt x="278" y="124"/>
                      <a:pt x="268" y="124"/>
                      <a:pt x="256" y="113"/>
                    </a:cubicBezTo>
                    <a:lnTo>
                      <a:pt x="245" y="102"/>
                    </a:lnTo>
                    <a:lnTo>
                      <a:pt x="245" y="91"/>
                    </a:lnTo>
                    <a:cubicBezTo>
                      <a:pt x="234" y="91"/>
                      <a:pt x="234" y="91"/>
                      <a:pt x="234" y="80"/>
                    </a:cubicBezTo>
                    <a:lnTo>
                      <a:pt x="234" y="68"/>
                    </a:lnTo>
                    <a:cubicBezTo>
                      <a:pt x="234" y="68"/>
                      <a:pt x="234" y="58"/>
                      <a:pt x="245" y="58"/>
                    </a:cubicBezTo>
                    <a:cubicBezTo>
                      <a:pt x="245" y="46"/>
                      <a:pt x="256" y="35"/>
                      <a:pt x="256" y="35"/>
                    </a:cubicBezTo>
                    <a:cubicBezTo>
                      <a:pt x="256" y="24"/>
                      <a:pt x="245" y="13"/>
                      <a:pt x="245" y="13"/>
                    </a:cubicBezTo>
                    <a:cubicBezTo>
                      <a:pt x="236" y="4"/>
                      <a:pt x="226" y="0"/>
                      <a:pt x="21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3" name="Google Shape;18503;p24"/>
              <p:cNvSpPr/>
              <p:nvPr/>
            </p:nvSpPr>
            <p:spPr>
              <a:xfrm>
                <a:off x="1372739" y="3613149"/>
                <a:ext cx="20374" cy="12594"/>
              </a:xfrm>
              <a:custGeom>
                <a:avLst/>
                <a:gdLst/>
                <a:ahLst/>
                <a:cxnLst/>
                <a:rect l="l" t="t" r="r" b="b"/>
                <a:pathLst>
                  <a:path w="584" h="361" extrusionOk="0">
                    <a:moveTo>
                      <a:pt x="539" y="0"/>
                    </a:moveTo>
                    <a:cubicBezTo>
                      <a:pt x="539" y="0"/>
                      <a:pt x="529" y="0"/>
                      <a:pt x="517" y="11"/>
                    </a:cubicBezTo>
                    <a:lnTo>
                      <a:pt x="473" y="55"/>
                    </a:lnTo>
                    <a:cubicBezTo>
                      <a:pt x="395" y="89"/>
                      <a:pt x="306" y="111"/>
                      <a:pt x="228" y="156"/>
                    </a:cubicBezTo>
                    <a:cubicBezTo>
                      <a:pt x="195" y="178"/>
                      <a:pt x="151" y="200"/>
                      <a:pt x="117" y="223"/>
                    </a:cubicBezTo>
                    <a:cubicBezTo>
                      <a:pt x="72" y="256"/>
                      <a:pt x="39" y="289"/>
                      <a:pt x="17" y="322"/>
                    </a:cubicBezTo>
                    <a:cubicBezTo>
                      <a:pt x="0" y="348"/>
                      <a:pt x="21" y="360"/>
                      <a:pt x="42" y="360"/>
                    </a:cubicBezTo>
                    <a:cubicBezTo>
                      <a:pt x="49" y="360"/>
                      <a:pt x="56" y="359"/>
                      <a:pt x="62" y="356"/>
                    </a:cubicBezTo>
                    <a:cubicBezTo>
                      <a:pt x="95" y="322"/>
                      <a:pt x="128" y="289"/>
                      <a:pt x="161" y="267"/>
                    </a:cubicBezTo>
                    <a:cubicBezTo>
                      <a:pt x="195" y="233"/>
                      <a:pt x="228" y="211"/>
                      <a:pt x="273" y="189"/>
                    </a:cubicBezTo>
                    <a:cubicBezTo>
                      <a:pt x="329" y="167"/>
                      <a:pt x="395" y="134"/>
                      <a:pt x="462" y="111"/>
                    </a:cubicBezTo>
                    <a:lnTo>
                      <a:pt x="462" y="111"/>
                    </a:lnTo>
                    <a:cubicBezTo>
                      <a:pt x="462" y="122"/>
                      <a:pt x="450" y="134"/>
                      <a:pt x="462" y="134"/>
                    </a:cubicBezTo>
                    <a:cubicBezTo>
                      <a:pt x="473" y="167"/>
                      <a:pt x="495" y="178"/>
                      <a:pt x="517" y="178"/>
                    </a:cubicBezTo>
                    <a:lnTo>
                      <a:pt x="562" y="178"/>
                    </a:lnTo>
                    <a:cubicBezTo>
                      <a:pt x="573" y="167"/>
                      <a:pt x="584" y="156"/>
                      <a:pt x="584" y="144"/>
                    </a:cubicBezTo>
                    <a:lnTo>
                      <a:pt x="584" y="122"/>
                    </a:lnTo>
                    <a:lnTo>
                      <a:pt x="562" y="100"/>
                    </a:lnTo>
                    <a:lnTo>
                      <a:pt x="562" y="89"/>
                    </a:lnTo>
                    <a:cubicBezTo>
                      <a:pt x="562" y="67"/>
                      <a:pt x="573" y="55"/>
                      <a:pt x="584" y="45"/>
                    </a:cubicBezTo>
                    <a:lnTo>
                      <a:pt x="573" y="45"/>
                    </a:lnTo>
                    <a:cubicBezTo>
                      <a:pt x="584" y="33"/>
                      <a:pt x="584" y="33"/>
                      <a:pt x="584" y="22"/>
                    </a:cubicBezTo>
                    <a:cubicBezTo>
                      <a:pt x="584" y="11"/>
                      <a:pt x="573" y="11"/>
                      <a:pt x="57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4" name="Google Shape;18504;p24"/>
              <p:cNvSpPr/>
              <p:nvPr/>
            </p:nvSpPr>
            <p:spPr>
              <a:xfrm>
                <a:off x="1362691" y="3627104"/>
                <a:ext cx="15316" cy="11234"/>
              </a:xfrm>
              <a:custGeom>
                <a:avLst/>
                <a:gdLst/>
                <a:ahLst/>
                <a:cxnLst/>
                <a:rect l="l" t="t" r="r" b="b"/>
                <a:pathLst>
                  <a:path w="439" h="322" extrusionOk="0">
                    <a:moveTo>
                      <a:pt x="394" y="1"/>
                    </a:moveTo>
                    <a:cubicBezTo>
                      <a:pt x="383" y="1"/>
                      <a:pt x="372" y="1"/>
                      <a:pt x="360" y="11"/>
                    </a:cubicBezTo>
                    <a:cubicBezTo>
                      <a:pt x="350" y="23"/>
                      <a:pt x="338" y="33"/>
                      <a:pt x="338" y="45"/>
                    </a:cubicBezTo>
                    <a:cubicBezTo>
                      <a:pt x="271" y="67"/>
                      <a:pt x="216" y="100"/>
                      <a:pt x="160" y="145"/>
                    </a:cubicBezTo>
                    <a:cubicBezTo>
                      <a:pt x="105" y="179"/>
                      <a:pt x="49" y="223"/>
                      <a:pt x="16" y="290"/>
                    </a:cubicBezTo>
                    <a:cubicBezTo>
                      <a:pt x="0" y="305"/>
                      <a:pt x="18" y="321"/>
                      <a:pt x="37" y="321"/>
                    </a:cubicBezTo>
                    <a:cubicBezTo>
                      <a:pt x="46" y="321"/>
                      <a:pt x="54" y="319"/>
                      <a:pt x="60" y="312"/>
                    </a:cubicBezTo>
                    <a:cubicBezTo>
                      <a:pt x="116" y="268"/>
                      <a:pt x="160" y="223"/>
                      <a:pt x="216" y="179"/>
                    </a:cubicBezTo>
                    <a:cubicBezTo>
                      <a:pt x="249" y="156"/>
                      <a:pt x="294" y="134"/>
                      <a:pt x="327" y="112"/>
                    </a:cubicBezTo>
                    <a:lnTo>
                      <a:pt x="338" y="112"/>
                    </a:lnTo>
                    <a:cubicBezTo>
                      <a:pt x="338" y="134"/>
                      <a:pt x="360" y="145"/>
                      <a:pt x="372" y="156"/>
                    </a:cubicBezTo>
                    <a:cubicBezTo>
                      <a:pt x="394" y="156"/>
                      <a:pt x="416" y="156"/>
                      <a:pt x="427" y="134"/>
                    </a:cubicBezTo>
                    <a:cubicBezTo>
                      <a:pt x="439" y="122"/>
                      <a:pt x="439" y="112"/>
                      <a:pt x="439" y="100"/>
                    </a:cubicBezTo>
                    <a:cubicBezTo>
                      <a:pt x="427" y="100"/>
                      <a:pt x="427" y="90"/>
                      <a:pt x="427" y="90"/>
                    </a:cubicBezTo>
                    <a:lnTo>
                      <a:pt x="427" y="78"/>
                    </a:lnTo>
                    <a:lnTo>
                      <a:pt x="427" y="67"/>
                    </a:lnTo>
                    <a:lnTo>
                      <a:pt x="427" y="56"/>
                    </a:lnTo>
                    <a:lnTo>
                      <a:pt x="427" y="45"/>
                    </a:lnTo>
                    <a:cubicBezTo>
                      <a:pt x="439" y="45"/>
                      <a:pt x="439" y="33"/>
                      <a:pt x="439" y="23"/>
                    </a:cubicBezTo>
                    <a:cubicBezTo>
                      <a:pt x="427" y="23"/>
                      <a:pt x="427" y="11"/>
                      <a:pt x="416" y="11"/>
                    </a:cubicBezTo>
                    <a:cubicBezTo>
                      <a:pt x="416" y="1"/>
                      <a:pt x="405" y="1"/>
                      <a:pt x="39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5" name="Google Shape;18505;p24"/>
              <p:cNvSpPr/>
              <p:nvPr/>
            </p:nvSpPr>
            <p:spPr>
              <a:xfrm>
                <a:off x="1380833" y="3637954"/>
                <a:ext cx="28608" cy="5652"/>
              </a:xfrm>
              <a:custGeom>
                <a:avLst/>
                <a:gdLst/>
                <a:ahLst/>
                <a:cxnLst/>
                <a:rect l="l" t="t" r="r" b="b"/>
                <a:pathLst>
                  <a:path w="820" h="162" extrusionOk="0">
                    <a:moveTo>
                      <a:pt x="653" y="1"/>
                    </a:moveTo>
                    <a:cubicBezTo>
                      <a:pt x="641" y="1"/>
                      <a:pt x="630" y="1"/>
                      <a:pt x="619" y="12"/>
                    </a:cubicBezTo>
                    <a:lnTo>
                      <a:pt x="619" y="68"/>
                    </a:lnTo>
                    <a:lnTo>
                      <a:pt x="630" y="78"/>
                    </a:lnTo>
                    <a:lnTo>
                      <a:pt x="519" y="78"/>
                    </a:lnTo>
                    <a:cubicBezTo>
                      <a:pt x="475" y="90"/>
                      <a:pt x="419" y="90"/>
                      <a:pt x="364" y="90"/>
                    </a:cubicBezTo>
                    <a:cubicBezTo>
                      <a:pt x="252" y="78"/>
                      <a:pt x="141" y="68"/>
                      <a:pt x="41" y="56"/>
                    </a:cubicBezTo>
                    <a:cubicBezTo>
                      <a:pt x="37" y="55"/>
                      <a:pt x="34" y="54"/>
                      <a:pt x="32" y="54"/>
                    </a:cubicBezTo>
                    <a:cubicBezTo>
                      <a:pt x="13" y="54"/>
                      <a:pt x="1" y="80"/>
                      <a:pt x="30" y="90"/>
                    </a:cubicBezTo>
                    <a:cubicBezTo>
                      <a:pt x="85" y="101"/>
                      <a:pt x="129" y="112"/>
                      <a:pt x="186" y="134"/>
                    </a:cubicBezTo>
                    <a:cubicBezTo>
                      <a:pt x="241" y="145"/>
                      <a:pt x="307" y="145"/>
                      <a:pt x="364" y="157"/>
                    </a:cubicBezTo>
                    <a:cubicBezTo>
                      <a:pt x="400" y="157"/>
                      <a:pt x="437" y="161"/>
                      <a:pt x="475" y="161"/>
                    </a:cubicBezTo>
                    <a:cubicBezTo>
                      <a:pt x="493" y="161"/>
                      <a:pt x="512" y="160"/>
                      <a:pt x="530" y="157"/>
                    </a:cubicBezTo>
                    <a:cubicBezTo>
                      <a:pt x="586" y="157"/>
                      <a:pt x="630" y="145"/>
                      <a:pt x="675" y="123"/>
                    </a:cubicBezTo>
                    <a:cubicBezTo>
                      <a:pt x="686" y="123"/>
                      <a:pt x="697" y="134"/>
                      <a:pt x="708" y="134"/>
                    </a:cubicBezTo>
                    <a:lnTo>
                      <a:pt x="742" y="134"/>
                    </a:lnTo>
                    <a:cubicBezTo>
                      <a:pt x="753" y="140"/>
                      <a:pt x="761" y="142"/>
                      <a:pt x="768" y="142"/>
                    </a:cubicBezTo>
                    <a:cubicBezTo>
                      <a:pt x="775" y="142"/>
                      <a:pt x="780" y="140"/>
                      <a:pt x="786" y="134"/>
                    </a:cubicBezTo>
                    <a:cubicBezTo>
                      <a:pt x="797" y="123"/>
                      <a:pt x="808" y="123"/>
                      <a:pt x="808" y="112"/>
                    </a:cubicBezTo>
                    <a:cubicBezTo>
                      <a:pt x="819" y="101"/>
                      <a:pt x="808" y="90"/>
                      <a:pt x="808" y="78"/>
                    </a:cubicBezTo>
                    <a:cubicBezTo>
                      <a:pt x="786" y="56"/>
                      <a:pt x="752" y="56"/>
                      <a:pt x="730" y="56"/>
                    </a:cubicBezTo>
                    <a:cubicBezTo>
                      <a:pt x="730" y="45"/>
                      <a:pt x="719" y="45"/>
                      <a:pt x="719" y="45"/>
                    </a:cubicBezTo>
                    <a:cubicBezTo>
                      <a:pt x="708" y="45"/>
                      <a:pt x="708" y="34"/>
                      <a:pt x="697" y="34"/>
                    </a:cubicBezTo>
                    <a:cubicBezTo>
                      <a:pt x="697" y="23"/>
                      <a:pt x="697" y="23"/>
                      <a:pt x="686" y="23"/>
                    </a:cubicBezTo>
                    <a:lnTo>
                      <a:pt x="686" y="12"/>
                    </a:lnTo>
                    <a:cubicBezTo>
                      <a:pt x="686" y="1"/>
                      <a:pt x="663" y="1"/>
                      <a:pt x="65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6" name="Google Shape;18506;p24"/>
              <p:cNvSpPr/>
              <p:nvPr/>
            </p:nvSpPr>
            <p:spPr>
              <a:xfrm>
                <a:off x="1336839" y="3619359"/>
                <a:ext cx="35" cy="384"/>
              </a:xfrm>
              <a:custGeom>
                <a:avLst/>
                <a:gdLst/>
                <a:ahLst/>
                <a:cxnLst/>
                <a:rect l="l" t="t" r="r" b="b"/>
                <a:pathLst>
                  <a:path w="1" h="11" extrusionOk="0">
                    <a:moveTo>
                      <a:pt x="1" y="0"/>
                    </a:moveTo>
                    <a:lnTo>
                      <a:pt x="1" y="11"/>
                    </a:lnTo>
                    <a:lnTo>
                      <a:pt x="1" y="1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7" name="Google Shape;18507;p24"/>
              <p:cNvSpPr/>
              <p:nvPr/>
            </p:nvSpPr>
            <p:spPr>
              <a:xfrm>
                <a:off x="1330629" y="3603903"/>
                <a:ext cx="7815" cy="19746"/>
              </a:xfrm>
              <a:custGeom>
                <a:avLst/>
                <a:gdLst/>
                <a:ahLst/>
                <a:cxnLst/>
                <a:rect l="l" t="t" r="r" b="b"/>
                <a:pathLst>
                  <a:path w="224" h="566" extrusionOk="0">
                    <a:moveTo>
                      <a:pt x="120" y="329"/>
                    </a:moveTo>
                    <a:cubicBezTo>
                      <a:pt x="118" y="331"/>
                      <a:pt x="116" y="332"/>
                      <a:pt x="112" y="332"/>
                    </a:cubicBezTo>
                    <a:cubicBezTo>
                      <a:pt x="112" y="332"/>
                      <a:pt x="116" y="332"/>
                      <a:pt x="120" y="329"/>
                    </a:cubicBezTo>
                    <a:close/>
                    <a:moveTo>
                      <a:pt x="151" y="1"/>
                    </a:moveTo>
                    <a:cubicBezTo>
                      <a:pt x="137" y="1"/>
                      <a:pt x="123" y="4"/>
                      <a:pt x="112" y="9"/>
                    </a:cubicBezTo>
                    <a:cubicBezTo>
                      <a:pt x="90" y="31"/>
                      <a:pt x="56" y="53"/>
                      <a:pt x="34" y="76"/>
                    </a:cubicBezTo>
                    <a:cubicBezTo>
                      <a:pt x="23" y="87"/>
                      <a:pt x="11" y="109"/>
                      <a:pt x="1" y="120"/>
                    </a:cubicBezTo>
                    <a:lnTo>
                      <a:pt x="1" y="154"/>
                    </a:lnTo>
                    <a:lnTo>
                      <a:pt x="1" y="176"/>
                    </a:lnTo>
                    <a:cubicBezTo>
                      <a:pt x="11" y="187"/>
                      <a:pt x="11" y="187"/>
                      <a:pt x="11" y="198"/>
                    </a:cubicBezTo>
                    <a:cubicBezTo>
                      <a:pt x="23" y="198"/>
                      <a:pt x="23" y="198"/>
                      <a:pt x="34" y="209"/>
                    </a:cubicBezTo>
                    <a:lnTo>
                      <a:pt x="23" y="221"/>
                    </a:lnTo>
                    <a:lnTo>
                      <a:pt x="23" y="231"/>
                    </a:lnTo>
                    <a:lnTo>
                      <a:pt x="34" y="243"/>
                    </a:lnTo>
                    <a:lnTo>
                      <a:pt x="34" y="254"/>
                    </a:lnTo>
                    <a:cubicBezTo>
                      <a:pt x="45" y="254"/>
                      <a:pt x="56" y="265"/>
                      <a:pt x="56" y="265"/>
                    </a:cubicBezTo>
                    <a:cubicBezTo>
                      <a:pt x="56" y="276"/>
                      <a:pt x="45" y="276"/>
                      <a:pt x="45" y="287"/>
                    </a:cubicBezTo>
                    <a:cubicBezTo>
                      <a:pt x="34" y="310"/>
                      <a:pt x="34" y="320"/>
                      <a:pt x="23" y="332"/>
                    </a:cubicBezTo>
                    <a:cubicBezTo>
                      <a:pt x="23" y="343"/>
                      <a:pt x="23" y="354"/>
                      <a:pt x="34" y="354"/>
                    </a:cubicBezTo>
                    <a:cubicBezTo>
                      <a:pt x="34" y="365"/>
                      <a:pt x="34" y="376"/>
                      <a:pt x="45" y="376"/>
                    </a:cubicBezTo>
                    <a:cubicBezTo>
                      <a:pt x="45" y="387"/>
                      <a:pt x="67" y="387"/>
                      <a:pt x="78" y="387"/>
                    </a:cubicBezTo>
                    <a:cubicBezTo>
                      <a:pt x="78" y="387"/>
                      <a:pt x="90" y="387"/>
                      <a:pt x="100" y="376"/>
                    </a:cubicBezTo>
                    <a:lnTo>
                      <a:pt x="100" y="376"/>
                    </a:lnTo>
                    <a:lnTo>
                      <a:pt x="90" y="387"/>
                    </a:lnTo>
                    <a:lnTo>
                      <a:pt x="90" y="432"/>
                    </a:lnTo>
                    <a:lnTo>
                      <a:pt x="90" y="454"/>
                    </a:lnTo>
                    <a:cubicBezTo>
                      <a:pt x="90" y="465"/>
                      <a:pt x="100" y="476"/>
                      <a:pt x="112" y="476"/>
                    </a:cubicBezTo>
                    <a:lnTo>
                      <a:pt x="123" y="488"/>
                    </a:lnTo>
                    <a:lnTo>
                      <a:pt x="123" y="498"/>
                    </a:lnTo>
                    <a:cubicBezTo>
                      <a:pt x="112" y="510"/>
                      <a:pt x="112" y="510"/>
                      <a:pt x="112" y="521"/>
                    </a:cubicBezTo>
                    <a:lnTo>
                      <a:pt x="112" y="543"/>
                    </a:lnTo>
                    <a:cubicBezTo>
                      <a:pt x="112" y="543"/>
                      <a:pt x="123" y="543"/>
                      <a:pt x="123" y="554"/>
                    </a:cubicBezTo>
                    <a:lnTo>
                      <a:pt x="134" y="554"/>
                    </a:lnTo>
                    <a:cubicBezTo>
                      <a:pt x="134" y="554"/>
                      <a:pt x="145" y="565"/>
                      <a:pt x="156" y="565"/>
                    </a:cubicBezTo>
                    <a:lnTo>
                      <a:pt x="167" y="565"/>
                    </a:lnTo>
                    <a:lnTo>
                      <a:pt x="179" y="554"/>
                    </a:lnTo>
                    <a:lnTo>
                      <a:pt x="189" y="554"/>
                    </a:lnTo>
                    <a:cubicBezTo>
                      <a:pt x="201" y="543"/>
                      <a:pt x="201" y="543"/>
                      <a:pt x="201" y="532"/>
                    </a:cubicBezTo>
                    <a:lnTo>
                      <a:pt x="212" y="532"/>
                    </a:lnTo>
                    <a:lnTo>
                      <a:pt x="212" y="521"/>
                    </a:lnTo>
                    <a:lnTo>
                      <a:pt x="212" y="498"/>
                    </a:lnTo>
                    <a:cubicBezTo>
                      <a:pt x="223" y="498"/>
                      <a:pt x="223" y="488"/>
                      <a:pt x="212" y="488"/>
                    </a:cubicBezTo>
                    <a:lnTo>
                      <a:pt x="212" y="476"/>
                    </a:lnTo>
                    <a:cubicBezTo>
                      <a:pt x="212" y="465"/>
                      <a:pt x="212" y="465"/>
                      <a:pt x="201" y="465"/>
                    </a:cubicBezTo>
                    <a:lnTo>
                      <a:pt x="189" y="454"/>
                    </a:lnTo>
                    <a:lnTo>
                      <a:pt x="179" y="454"/>
                    </a:lnTo>
                    <a:lnTo>
                      <a:pt x="179" y="421"/>
                    </a:lnTo>
                    <a:lnTo>
                      <a:pt x="179" y="399"/>
                    </a:lnTo>
                    <a:cubicBezTo>
                      <a:pt x="189" y="376"/>
                      <a:pt x="189" y="354"/>
                      <a:pt x="201" y="343"/>
                    </a:cubicBezTo>
                    <a:lnTo>
                      <a:pt x="201" y="320"/>
                    </a:lnTo>
                    <a:cubicBezTo>
                      <a:pt x="189" y="310"/>
                      <a:pt x="189" y="310"/>
                      <a:pt x="179" y="310"/>
                    </a:cubicBezTo>
                    <a:cubicBezTo>
                      <a:pt x="169" y="305"/>
                      <a:pt x="160" y="302"/>
                      <a:pt x="151" y="302"/>
                    </a:cubicBezTo>
                    <a:cubicBezTo>
                      <a:pt x="140" y="302"/>
                      <a:pt x="130" y="307"/>
                      <a:pt x="123" y="320"/>
                    </a:cubicBezTo>
                    <a:lnTo>
                      <a:pt x="123" y="320"/>
                    </a:lnTo>
                    <a:cubicBezTo>
                      <a:pt x="124" y="309"/>
                      <a:pt x="126" y="295"/>
                      <a:pt x="134" y="287"/>
                    </a:cubicBezTo>
                    <a:cubicBezTo>
                      <a:pt x="134" y="287"/>
                      <a:pt x="134" y="276"/>
                      <a:pt x="145" y="276"/>
                    </a:cubicBezTo>
                    <a:lnTo>
                      <a:pt x="145" y="265"/>
                    </a:lnTo>
                    <a:lnTo>
                      <a:pt x="156" y="265"/>
                    </a:lnTo>
                    <a:cubicBezTo>
                      <a:pt x="156" y="254"/>
                      <a:pt x="167" y="254"/>
                      <a:pt x="167" y="243"/>
                    </a:cubicBezTo>
                    <a:cubicBezTo>
                      <a:pt x="167" y="231"/>
                      <a:pt x="156" y="231"/>
                      <a:pt x="156" y="221"/>
                    </a:cubicBezTo>
                    <a:lnTo>
                      <a:pt x="123" y="221"/>
                    </a:lnTo>
                    <a:lnTo>
                      <a:pt x="123" y="209"/>
                    </a:lnTo>
                    <a:cubicBezTo>
                      <a:pt x="134" y="198"/>
                      <a:pt x="134" y="187"/>
                      <a:pt x="145" y="187"/>
                    </a:cubicBezTo>
                    <a:cubicBezTo>
                      <a:pt x="156" y="176"/>
                      <a:pt x="156" y="176"/>
                      <a:pt x="156" y="165"/>
                    </a:cubicBezTo>
                    <a:cubicBezTo>
                      <a:pt x="156" y="154"/>
                      <a:pt x="156" y="142"/>
                      <a:pt x="145" y="142"/>
                    </a:cubicBezTo>
                    <a:cubicBezTo>
                      <a:pt x="134" y="132"/>
                      <a:pt x="123" y="132"/>
                      <a:pt x="123" y="132"/>
                    </a:cubicBezTo>
                    <a:cubicBezTo>
                      <a:pt x="123" y="120"/>
                      <a:pt x="134" y="109"/>
                      <a:pt x="145" y="98"/>
                    </a:cubicBezTo>
                    <a:cubicBezTo>
                      <a:pt x="156" y="87"/>
                      <a:pt x="167" y="76"/>
                      <a:pt x="189" y="65"/>
                    </a:cubicBezTo>
                    <a:cubicBezTo>
                      <a:pt x="201" y="53"/>
                      <a:pt x="201" y="43"/>
                      <a:pt x="201" y="31"/>
                    </a:cubicBezTo>
                    <a:cubicBezTo>
                      <a:pt x="201" y="31"/>
                      <a:pt x="201" y="20"/>
                      <a:pt x="189" y="9"/>
                    </a:cubicBezTo>
                    <a:cubicBezTo>
                      <a:pt x="178" y="4"/>
                      <a:pt x="164" y="1"/>
                      <a:pt x="15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8" name="Google Shape;18508;p24"/>
              <p:cNvSpPr/>
              <p:nvPr/>
            </p:nvSpPr>
            <p:spPr>
              <a:xfrm>
                <a:off x="1310463" y="3614684"/>
                <a:ext cx="14792" cy="28364"/>
              </a:xfrm>
              <a:custGeom>
                <a:avLst/>
                <a:gdLst/>
                <a:ahLst/>
                <a:cxnLst/>
                <a:rect l="l" t="t" r="r" b="b"/>
                <a:pathLst>
                  <a:path w="424" h="813" extrusionOk="0">
                    <a:moveTo>
                      <a:pt x="145" y="1"/>
                    </a:moveTo>
                    <a:cubicBezTo>
                      <a:pt x="134" y="1"/>
                      <a:pt x="112" y="1"/>
                      <a:pt x="100" y="11"/>
                    </a:cubicBezTo>
                    <a:cubicBezTo>
                      <a:pt x="56" y="56"/>
                      <a:pt x="23" y="112"/>
                      <a:pt x="11" y="179"/>
                    </a:cubicBezTo>
                    <a:cubicBezTo>
                      <a:pt x="0" y="189"/>
                      <a:pt x="0" y="201"/>
                      <a:pt x="0" y="223"/>
                    </a:cubicBezTo>
                    <a:cubicBezTo>
                      <a:pt x="0" y="245"/>
                      <a:pt x="23" y="256"/>
                      <a:pt x="45" y="268"/>
                    </a:cubicBezTo>
                    <a:cubicBezTo>
                      <a:pt x="33" y="290"/>
                      <a:pt x="33" y="334"/>
                      <a:pt x="67" y="345"/>
                    </a:cubicBezTo>
                    <a:cubicBezTo>
                      <a:pt x="74" y="345"/>
                      <a:pt x="82" y="350"/>
                      <a:pt x="93" y="350"/>
                    </a:cubicBezTo>
                    <a:cubicBezTo>
                      <a:pt x="98" y="350"/>
                      <a:pt x="104" y="349"/>
                      <a:pt x="112" y="345"/>
                    </a:cubicBezTo>
                    <a:lnTo>
                      <a:pt x="112" y="345"/>
                    </a:lnTo>
                    <a:cubicBezTo>
                      <a:pt x="100" y="379"/>
                      <a:pt x="89" y="412"/>
                      <a:pt x="100" y="446"/>
                    </a:cubicBezTo>
                    <a:cubicBezTo>
                      <a:pt x="109" y="462"/>
                      <a:pt x="128" y="472"/>
                      <a:pt x="147" y="472"/>
                    </a:cubicBezTo>
                    <a:cubicBezTo>
                      <a:pt x="154" y="472"/>
                      <a:pt x="161" y="471"/>
                      <a:pt x="167" y="468"/>
                    </a:cubicBezTo>
                    <a:lnTo>
                      <a:pt x="167" y="512"/>
                    </a:lnTo>
                    <a:cubicBezTo>
                      <a:pt x="156" y="545"/>
                      <a:pt x="167" y="579"/>
                      <a:pt x="189" y="590"/>
                    </a:cubicBezTo>
                    <a:cubicBezTo>
                      <a:pt x="201" y="612"/>
                      <a:pt x="223" y="612"/>
                      <a:pt x="245" y="612"/>
                    </a:cubicBezTo>
                    <a:lnTo>
                      <a:pt x="245" y="668"/>
                    </a:lnTo>
                    <a:cubicBezTo>
                      <a:pt x="263" y="695"/>
                      <a:pt x="289" y="715"/>
                      <a:pt x="317" y="715"/>
                    </a:cubicBezTo>
                    <a:cubicBezTo>
                      <a:pt x="322" y="715"/>
                      <a:pt x="328" y="714"/>
                      <a:pt x="334" y="712"/>
                    </a:cubicBezTo>
                    <a:lnTo>
                      <a:pt x="334" y="735"/>
                    </a:lnTo>
                    <a:lnTo>
                      <a:pt x="334" y="768"/>
                    </a:lnTo>
                    <a:cubicBezTo>
                      <a:pt x="334" y="779"/>
                      <a:pt x="345" y="779"/>
                      <a:pt x="345" y="790"/>
                    </a:cubicBezTo>
                    <a:lnTo>
                      <a:pt x="345" y="801"/>
                    </a:lnTo>
                    <a:cubicBezTo>
                      <a:pt x="356" y="812"/>
                      <a:pt x="379" y="812"/>
                      <a:pt x="389" y="812"/>
                    </a:cubicBezTo>
                    <a:lnTo>
                      <a:pt x="401" y="812"/>
                    </a:lnTo>
                    <a:cubicBezTo>
                      <a:pt x="401" y="801"/>
                      <a:pt x="411" y="801"/>
                      <a:pt x="411" y="790"/>
                    </a:cubicBezTo>
                    <a:cubicBezTo>
                      <a:pt x="411" y="779"/>
                      <a:pt x="423" y="779"/>
                      <a:pt x="423" y="768"/>
                    </a:cubicBezTo>
                    <a:lnTo>
                      <a:pt x="423" y="735"/>
                    </a:lnTo>
                    <a:lnTo>
                      <a:pt x="423" y="690"/>
                    </a:lnTo>
                    <a:lnTo>
                      <a:pt x="423" y="679"/>
                    </a:lnTo>
                    <a:cubicBezTo>
                      <a:pt x="423" y="679"/>
                      <a:pt x="423" y="668"/>
                      <a:pt x="411" y="668"/>
                    </a:cubicBezTo>
                    <a:cubicBezTo>
                      <a:pt x="411" y="656"/>
                      <a:pt x="401" y="656"/>
                      <a:pt x="389" y="656"/>
                    </a:cubicBezTo>
                    <a:lnTo>
                      <a:pt x="356" y="656"/>
                    </a:lnTo>
                    <a:cubicBezTo>
                      <a:pt x="356" y="656"/>
                      <a:pt x="345" y="656"/>
                      <a:pt x="345" y="646"/>
                    </a:cubicBezTo>
                    <a:lnTo>
                      <a:pt x="345" y="590"/>
                    </a:lnTo>
                    <a:lnTo>
                      <a:pt x="345" y="468"/>
                    </a:lnTo>
                    <a:cubicBezTo>
                      <a:pt x="345" y="446"/>
                      <a:pt x="322" y="434"/>
                      <a:pt x="300" y="434"/>
                    </a:cubicBezTo>
                    <a:cubicBezTo>
                      <a:pt x="287" y="434"/>
                      <a:pt x="275" y="438"/>
                      <a:pt x="267" y="446"/>
                    </a:cubicBezTo>
                    <a:cubicBezTo>
                      <a:pt x="267" y="412"/>
                      <a:pt x="278" y="389"/>
                      <a:pt x="278" y="357"/>
                    </a:cubicBezTo>
                    <a:cubicBezTo>
                      <a:pt x="278" y="357"/>
                      <a:pt x="267" y="345"/>
                      <a:pt x="267" y="334"/>
                    </a:cubicBezTo>
                    <a:lnTo>
                      <a:pt x="245" y="334"/>
                    </a:lnTo>
                    <a:cubicBezTo>
                      <a:pt x="239" y="331"/>
                      <a:pt x="233" y="330"/>
                      <a:pt x="227" y="330"/>
                    </a:cubicBezTo>
                    <a:cubicBezTo>
                      <a:pt x="212" y="330"/>
                      <a:pt x="201" y="340"/>
                      <a:pt x="201" y="357"/>
                    </a:cubicBezTo>
                    <a:cubicBezTo>
                      <a:pt x="201" y="334"/>
                      <a:pt x="201" y="312"/>
                      <a:pt x="211" y="301"/>
                    </a:cubicBezTo>
                    <a:cubicBezTo>
                      <a:pt x="211" y="278"/>
                      <a:pt x="223" y="256"/>
                      <a:pt x="223" y="223"/>
                    </a:cubicBezTo>
                    <a:cubicBezTo>
                      <a:pt x="223" y="201"/>
                      <a:pt x="233" y="179"/>
                      <a:pt x="233" y="156"/>
                    </a:cubicBezTo>
                    <a:cubicBezTo>
                      <a:pt x="233" y="143"/>
                      <a:pt x="216" y="133"/>
                      <a:pt x="201" y="133"/>
                    </a:cubicBezTo>
                    <a:cubicBezTo>
                      <a:pt x="191" y="133"/>
                      <a:pt x="182" y="136"/>
                      <a:pt x="178" y="145"/>
                    </a:cubicBezTo>
                    <a:lnTo>
                      <a:pt x="167" y="145"/>
                    </a:lnTo>
                    <a:cubicBezTo>
                      <a:pt x="167" y="134"/>
                      <a:pt x="178" y="123"/>
                      <a:pt x="178" y="100"/>
                    </a:cubicBezTo>
                    <a:cubicBezTo>
                      <a:pt x="178" y="90"/>
                      <a:pt x="167" y="67"/>
                      <a:pt x="145" y="67"/>
                    </a:cubicBezTo>
                    <a:cubicBezTo>
                      <a:pt x="156" y="56"/>
                      <a:pt x="156" y="45"/>
                      <a:pt x="167" y="45"/>
                    </a:cubicBezTo>
                    <a:cubicBezTo>
                      <a:pt x="178" y="23"/>
                      <a:pt x="167" y="11"/>
                      <a:pt x="1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9" name="Google Shape;18509;p24"/>
              <p:cNvSpPr/>
              <p:nvPr/>
            </p:nvSpPr>
            <p:spPr>
              <a:xfrm>
                <a:off x="1324035" y="3642629"/>
                <a:ext cx="4291" cy="2721"/>
              </a:xfrm>
              <a:custGeom>
                <a:avLst/>
                <a:gdLst/>
                <a:ahLst/>
                <a:cxnLst/>
                <a:rect l="l" t="t" r="r" b="b"/>
                <a:pathLst>
                  <a:path w="123" h="78" extrusionOk="0">
                    <a:moveTo>
                      <a:pt x="45" y="0"/>
                    </a:moveTo>
                    <a:cubicBezTo>
                      <a:pt x="34" y="0"/>
                      <a:pt x="22" y="0"/>
                      <a:pt x="22" y="11"/>
                    </a:cubicBezTo>
                    <a:lnTo>
                      <a:pt x="12" y="11"/>
                    </a:lnTo>
                    <a:lnTo>
                      <a:pt x="0" y="23"/>
                    </a:lnTo>
                    <a:lnTo>
                      <a:pt x="0" y="33"/>
                    </a:lnTo>
                    <a:lnTo>
                      <a:pt x="0" y="45"/>
                    </a:lnTo>
                    <a:lnTo>
                      <a:pt x="0" y="56"/>
                    </a:lnTo>
                    <a:cubicBezTo>
                      <a:pt x="0" y="67"/>
                      <a:pt x="12" y="67"/>
                      <a:pt x="12" y="67"/>
                    </a:cubicBezTo>
                    <a:lnTo>
                      <a:pt x="12" y="78"/>
                    </a:lnTo>
                    <a:lnTo>
                      <a:pt x="89" y="78"/>
                    </a:lnTo>
                    <a:cubicBezTo>
                      <a:pt x="101" y="78"/>
                      <a:pt x="101" y="78"/>
                      <a:pt x="101" y="67"/>
                    </a:cubicBezTo>
                    <a:cubicBezTo>
                      <a:pt x="111" y="67"/>
                      <a:pt x="111" y="56"/>
                      <a:pt x="111" y="56"/>
                    </a:cubicBezTo>
                    <a:cubicBezTo>
                      <a:pt x="123" y="45"/>
                      <a:pt x="123" y="45"/>
                      <a:pt x="111" y="33"/>
                    </a:cubicBezTo>
                    <a:lnTo>
                      <a:pt x="111" y="23"/>
                    </a:lnTo>
                    <a:lnTo>
                      <a:pt x="101" y="11"/>
                    </a:lnTo>
                    <a:lnTo>
                      <a:pt x="78" y="11"/>
                    </a:lnTo>
                    <a:lnTo>
                      <a:pt x="67" y="0"/>
                    </a:lnTo>
                    <a:cubicBezTo>
                      <a:pt x="67" y="0"/>
                      <a:pt x="67" y="11"/>
                      <a:pt x="56" y="11"/>
                    </a:cubicBezTo>
                    <a:cubicBezTo>
                      <a:pt x="56" y="11"/>
                      <a:pt x="56" y="0"/>
                      <a:pt x="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0" name="Google Shape;18510;p24"/>
              <p:cNvSpPr/>
              <p:nvPr/>
            </p:nvSpPr>
            <p:spPr>
              <a:xfrm>
                <a:off x="1340711" y="3657387"/>
                <a:ext cx="44342" cy="16606"/>
              </a:xfrm>
              <a:custGeom>
                <a:avLst/>
                <a:gdLst/>
                <a:ahLst/>
                <a:cxnLst/>
                <a:rect l="l" t="t" r="r" b="b"/>
                <a:pathLst>
                  <a:path w="1271" h="476" extrusionOk="0">
                    <a:moveTo>
                      <a:pt x="145" y="0"/>
                    </a:moveTo>
                    <a:cubicBezTo>
                      <a:pt x="123" y="0"/>
                      <a:pt x="112" y="0"/>
                      <a:pt x="101" y="11"/>
                    </a:cubicBezTo>
                    <a:cubicBezTo>
                      <a:pt x="78" y="33"/>
                      <a:pt x="45" y="45"/>
                      <a:pt x="23" y="67"/>
                    </a:cubicBezTo>
                    <a:cubicBezTo>
                      <a:pt x="1" y="78"/>
                      <a:pt x="12" y="100"/>
                      <a:pt x="34" y="111"/>
                    </a:cubicBezTo>
                    <a:cubicBezTo>
                      <a:pt x="23" y="111"/>
                      <a:pt x="23" y="122"/>
                      <a:pt x="12" y="134"/>
                    </a:cubicBezTo>
                    <a:lnTo>
                      <a:pt x="23" y="134"/>
                    </a:lnTo>
                    <a:cubicBezTo>
                      <a:pt x="12" y="144"/>
                      <a:pt x="12" y="166"/>
                      <a:pt x="34" y="178"/>
                    </a:cubicBezTo>
                    <a:cubicBezTo>
                      <a:pt x="43" y="182"/>
                      <a:pt x="52" y="185"/>
                      <a:pt x="61" y="185"/>
                    </a:cubicBezTo>
                    <a:cubicBezTo>
                      <a:pt x="74" y="185"/>
                      <a:pt x="87" y="180"/>
                      <a:pt x="101" y="166"/>
                    </a:cubicBezTo>
                    <a:lnTo>
                      <a:pt x="112" y="156"/>
                    </a:lnTo>
                    <a:lnTo>
                      <a:pt x="134" y="156"/>
                    </a:lnTo>
                    <a:cubicBezTo>
                      <a:pt x="134" y="166"/>
                      <a:pt x="123" y="166"/>
                      <a:pt x="123" y="178"/>
                    </a:cubicBezTo>
                    <a:cubicBezTo>
                      <a:pt x="123" y="211"/>
                      <a:pt x="134" y="245"/>
                      <a:pt x="167" y="255"/>
                    </a:cubicBezTo>
                    <a:cubicBezTo>
                      <a:pt x="172" y="258"/>
                      <a:pt x="176" y="259"/>
                      <a:pt x="182" y="259"/>
                    </a:cubicBezTo>
                    <a:cubicBezTo>
                      <a:pt x="202" y="259"/>
                      <a:pt x="228" y="243"/>
                      <a:pt x="246" y="233"/>
                    </a:cubicBezTo>
                    <a:cubicBezTo>
                      <a:pt x="246" y="245"/>
                      <a:pt x="246" y="255"/>
                      <a:pt x="256" y="278"/>
                    </a:cubicBezTo>
                    <a:cubicBezTo>
                      <a:pt x="262" y="289"/>
                      <a:pt x="276" y="294"/>
                      <a:pt x="291" y="294"/>
                    </a:cubicBezTo>
                    <a:cubicBezTo>
                      <a:pt x="307" y="294"/>
                      <a:pt x="323" y="289"/>
                      <a:pt x="335" y="278"/>
                    </a:cubicBezTo>
                    <a:lnTo>
                      <a:pt x="335" y="267"/>
                    </a:lnTo>
                    <a:lnTo>
                      <a:pt x="345" y="267"/>
                    </a:lnTo>
                    <a:cubicBezTo>
                      <a:pt x="345" y="267"/>
                      <a:pt x="357" y="267"/>
                      <a:pt x="357" y="255"/>
                    </a:cubicBezTo>
                    <a:lnTo>
                      <a:pt x="367" y="267"/>
                    </a:lnTo>
                    <a:lnTo>
                      <a:pt x="379" y="267"/>
                    </a:lnTo>
                    <a:lnTo>
                      <a:pt x="379" y="278"/>
                    </a:lnTo>
                    <a:cubicBezTo>
                      <a:pt x="379" y="289"/>
                      <a:pt x="379" y="300"/>
                      <a:pt x="367" y="300"/>
                    </a:cubicBezTo>
                    <a:cubicBezTo>
                      <a:pt x="367" y="312"/>
                      <a:pt x="379" y="312"/>
                      <a:pt x="379" y="322"/>
                    </a:cubicBezTo>
                    <a:cubicBezTo>
                      <a:pt x="390" y="322"/>
                      <a:pt x="390" y="334"/>
                      <a:pt x="401" y="334"/>
                    </a:cubicBezTo>
                    <a:cubicBezTo>
                      <a:pt x="412" y="334"/>
                      <a:pt x="434" y="334"/>
                      <a:pt x="446" y="322"/>
                    </a:cubicBezTo>
                    <a:lnTo>
                      <a:pt x="446" y="312"/>
                    </a:lnTo>
                    <a:lnTo>
                      <a:pt x="456" y="312"/>
                    </a:lnTo>
                    <a:lnTo>
                      <a:pt x="456" y="322"/>
                    </a:lnTo>
                    <a:cubicBezTo>
                      <a:pt x="456" y="344"/>
                      <a:pt x="490" y="356"/>
                      <a:pt x="513" y="367"/>
                    </a:cubicBezTo>
                    <a:cubicBezTo>
                      <a:pt x="513" y="367"/>
                      <a:pt x="501" y="367"/>
                      <a:pt x="501" y="378"/>
                    </a:cubicBezTo>
                    <a:lnTo>
                      <a:pt x="501" y="401"/>
                    </a:lnTo>
                    <a:lnTo>
                      <a:pt x="501" y="411"/>
                    </a:lnTo>
                    <a:cubicBezTo>
                      <a:pt x="490" y="411"/>
                      <a:pt x="468" y="423"/>
                      <a:pt x="468" y="433"/>
                    </a:cubicBezTo>
                    <a:cubicBezTo>
                      <a:pt x="479" y="456"/>
                      <a:pt x="490" y="467"/>
                      <a:pt x="501" y="467"/>
                    </a:cubicBezTo>
                    <a:cubicBezTo>
                      <a:pt x="518" y="473"/>
                      <a:pt x="535" y="475"/>
                      <a:pt x="550" y="475"/>
                    </a:cubicBezTo>
                    <a:cubicBezTo>
                      <a:pt x="565" y="475"/>
                      <a:pt x="579" y="473"/>
                      <a:pt x="590" y="467"/>
                    </a:cubicBezTo>
                    <a:cubicBezTo>
                      <a:pt x="624" y="456"/>
                      <a:pt x="646" y="445"/>
                      <a:pt x="668" y="433"/>
                    </a:cubicBezTo>
                    <a:cubicBezTo>
                      <a:pt x="679" y="423"/>
                      <a:pt x="679" y="411"/>
                      <a:pt x="679" y="401"/>
                    </a:cubicBezTo>
                    <a:cubicBezTo>
                      <a:pt x="679" y="389"/>
                      <a:pt x="679" y="378"/>
                      <a:pt x="668" y="378"/>
                    </a:cubicBezTo>
                    <a:cubicBezTo>
                      <a:pt x="668" y="367"/>
                      <a:pt x="657" y="367"/>
                      <a:pt x="646" y="367"/>
                    </a:cubicBezTo>
                    <a:lnTo>
                      <a:pt x="679" y="334"/>
                    </a:lnTo>
                    <a:lnTo>
                      <a:pt x="690" y="334"/>
                    </a:lnTo>
                    <a:cubicBezTo>
                      <a:pt x="701" y="344"/>
                      <a:pt x="713" y="356"/>
                      <a:pt x="723" y="356"/>
                    </a:cubicBezTo>
                    <a:cubicBezTo>
                      <a:pt x="746" y="356"/>
                      <a:pt x="768" y="356"/>
                      <a:pt x="779" y="334"/>
                    </a:cubicBezTo>
                    <a:lnTo>
                      <a:pt x="779" y="344"/>
                    </a:lnTo>
                    <a:cubicBezTo>
                      <a:pt x="790" y="356"/>
                      <a:pt x="824" y="367"/>
                      <a:pt x="846" y="367"/>
                    </a:cubicBezTo>
                    <a:cubicBezTo>
                      <a:pt x="879" y="356"/>
                      <a:pt x="913" y="334"/>
                      <a:pt x="935" y="312"/>
                    </a:cubicBezTo>
                    <a:cubicBezTo>
                      <a:pt x="968" y="300"/>
                      <a:pt x="990" y="278"/>
                      <a:pt x="1013" y="255"/>
                    </a:cubicBezTo>
                    <a:cubicBezTo>
                      <a:pt x="1025" y="274"/>
                      <a:pt x="1044" y="283"/>
                      <a:pt x="1062" y="283"/>
                    </a:cubicBezTo>
                    <a:cubicBezTo>
                      <a:pt x="1077" y="283"/>
                      <a:pt x="1092" y="277"/>
                      <a:pt x="1102" y="267"/>
                    </a:cubicBezTo>
                    <a:cubicBezTo>
                      <a:pt x="1135" y="245"/>
                      <a:pt x="1158" y="223"/>
                      <a:pt x="1191" y="189"/>
                    </a:cubicBezTo>
                    <a:cubicBezTo>
                      <a:pt x="1213" y="166"/>
                      <a:pt x="1224" y="134"/>
                      <a:pt x="1247" y="100"/>
                    </a:cubicBezTo>
                    <a:cubicBezTo>
                      <a:pt x="1270" y="68"/>
                      <a:pt x="1231" y="42"/>
                      <a:pt x="1195" y="42"/>
                    </a:cubicBezTo>
                    <a:cubicBezTo>
                      <a:pt x="1181" y="42"/>
                      <a:pt x="1167" y="46"/>
                      <a:pt x="1158" y="55"/>
                    </a:cubicBezTo>
                    <a:lnTo>
                      <a:pt x="1146" y="55"/>
                    </a:lnTo>
                    <a:cubicBezTo>
                      <a:pt x="1135" y="50"/>
                      <a:pt x="1127" y="47"/>
                      <a:pt x="1118" y="47"/>
                    </a:cubicBezTo>
                    <a:cubicBezTo>
                      <a:pt x="1110" y="47"/>
                      <a:pt x="1102" y="50"/>
                      <a:pt x="1091" y="55"/>
                    </a:cubicBezTo>
                    <a:cubicBezTo>
                      <a:pt x="1079" y="67"/>
                      <a:pt x="1057" y="78"/>
                      <a:pt x="1046" y="89"/>
                    </a:cubicBezTo>
                    <a:cubicBezTo>
                      <a:pt x="1035" y="100"/>
                      <a:pt x="1024" y="100"/>
                      <a:pt x="1024" y="111"/>
                    </a:cubicBezTo>
                    <a:lnTo>
                      <a:pt x="1024" y="111"/>
                    </a:lnTo>
                    <a:cubicBezTo>
                      <a:pt x="1024" y="100"/>
                      <a:pt x="1035" y="89"/>
                      <a:pt x="1035" y="67"/>
                    </a:cubicBezTo>
                    <a:cubicBezTo>
                      <a:pt x="1042" y="45"/>
                      <a:pt x="1022" y="33"/>
                      <a:pt x="1000" y="33"/>
                    </a:cubicBezTo>
                    <a:cubicBezTo>
                      <a:pt x="988" y="33"/>
                      <a:pt x="976" y="37"/>
                      <a:pt x="968" y="45"/>
                    </a:cubicBezTo>
                    <a:cubicBezTo>
                      <a:pt x="957" y="55"/>
                      <a:pt x="935" y="67"/>
                      <a:pt x="924" y="78"/>
                    </a:cubicBezTo>
                    <a:cubicBezTo>
                      <a:pt x="901" y="89"/>
                      <a:pt x="891" y="111"/>
                      <a:pt x="879" y="122"/>
                    </a:cubicBezTo>
                    <a:lnTo>
                      <a:pt x="879" y="134"/>
                    </a:lnTo>
                    <a:cubicBezTo>
                      <a:pt x="872" y="130"/>
                      <a:pt x="866" y="128"/>
                      <a:pt x="860" y="128"/>
                    </a:cubicBezTo>
                    <a:cubicBezTo>
                      <a:pt x="850" y="128"/>
                      <a:pt x="842" y="134"/>
                      <a:pt x="835" y="134"/>
                    </a:cubicBezTo>
                    <a:cubicBezTo>
                      <a:pt x="824" y="134"/>
                      <a:pt x="812" y="122"/>
                      <a:pt x="802" y="122"/>
                    </a:cubicBezTo>
                    <a:cubicBezTo>
                      <a:pt x="790" y="122"/>
                      <a:pt x="779" y="122"/>
                      <a:pt x="757" y="134"/>
                    </a:cubicBezTo>
                    <a:cubicBezTo>
                      <a:pt x="746" y="122"/>
                      <a:pt x="713" y="122"/>
                      <a:pt x="690" y="122"/>
                    </a:cubicBezTo>
                    <a:cubicBezTo>
                      <a:pt x="679" y="111"/>
                      <a:pt x="657" y="100"/>
                      <a:pt x="634" y="100"/>
                    </a:cubicBezTo>
                    <a:cubicBezTo>
                      <a:pt x="628" y="86"/>
                      <a:pt x="604" y="77"/>
                      <a:pt x="582" y="77"/>
                    </a:cubicBezTo>
                    <a:cubicBezTo>
                      <a:pt x="568" y="77"/>
                      <a:pt x="554" y="80"/>
                      <a:pt x="545" y="89"/>
                    </a:cubicBezTo>
                    <a:cubicBezTo>
                      <a:pt x="539" y="86"/>
                      <a:pt x="533" y="84"/>
                      <a:pt x="528" y="84"/>
                    </a:cubicBezTo>
                    <a:cubicBezTo>
                      <a:pt x="517" y="84"/>
                      <a:pt x="509" y="92"/>
                      <a:pt x="501" y="100"/>
                    </a:cubicBezTo>
                    <a:cubicBezTo>
                      <a:pt x="490" y="111"/>
                      <a:pt x="479" y="134"/>
                      <a:pt x="468" y="144"/>
                    </a:cubicBezTo>
                    <a:cubicBezTo>
                      <a:pt x="479" y="122"/>
                      <a:pt x="468" y="111"/>
                      <a:pt x="446" y="100"/>
                    </a:cubicBezTo>
                    <a:cubicBezTo>
                      <a:pt x="442" y="97"/>
                      <a:pt x="438" y="95"/>
                      <a:pt x="434" y="95"/>
                    </a:cubicBezTo>
                    <a:cubicBezTo>
                      <a:pt x="422" y="95"/>
                      <a:pt x="409" y="103"/>
                      <a:pt x="401" y="111"/>
                    </a:cubicBezTo>
                    <a:cubicBezTo>
                      <a:pt x="379" y="134"/>
                      <a:pt x="357" y="156"/>
                      <a:pt x="335" y="166"/>
                    </a:cubicBezTo>
                    <a:lnTo>
                      <a:pt x="323" y="178"/>
                    </a:lnTo>
                    <a:cubicBezTo>
                      <a:pt x="312" y="166"/>
                      <a:pt x="312" y="144"/>
                      <a:pt x="290" y="134"/>
                    </a:cubicBezTo>
                    <a:cubicBezTo>
                      <a:pt x="284" y="130"/>
                      <a:pt x="278" y="129"/>
                      <a:pt x="272" y="129"/>
                    </a:cubicBezTo>
                    <a:cubicBezTo>
                      <a:pt x="256" y="129"/>
                      <a:pt x="240" y="140"/>
                      <a:pt x="223" y="156"/>
                    </a:cubicBezTo>
                    <a:cubicBezTo>
                      <a:pt x="223" y="144"/>
                      <a:pt x="223" y="134"/>
                      <a:pt x="212" y="111"/>
                    </a:cubicBezTo>
                    <a:cubicBezTo>
                      <a:pt x="212" y="100"/>
                      <a:pt x="201" y="89"/>
                      <a:pt x="179" y="89"/>
                    </a:cubicBezTo>
                    <a:lnTo>
                      <a:pt x="167" y="89"/>
                    </a:lnTo>
                    <a:cubicBezTo>
                      <a:pt x="167" y="78"/>
                      <a:pt x="167" y="67"/>
                      <a:pt x="157" y="55"/>
                    </a:cubicBezTo>
                    <a:cubicBezTo>
                      <a:pt x="167" y="45"/>
                      <a:pt x="167" y="33"/>
                      <a:pt x="167" y="33"/>
                    </a:cubicBezTo>
                    <a:cubicBezTo>
                      <a:pt x="167" y="11"/>
                      <a:pt x="157" y="0"/>
                      <a:pt x="1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1" name="Google Shape;18511;p24"/>
              <p:cNvSpPr/>
              <p:nvPr/>
            </p:nvSpPr>
            <p:spPr>
              <a:xfrm>
                <a:off x="1377205" y="3665516"/>
                <a:ext cx="12455" cy="7954"/>
              </a:xfrm>
              <a:custGeom>
                <a:avLst/>
                <a:gdLst/>
                <a:ahLst/>
                <a:cxnLst/>
                <a:rect l="l" t="t" r="r" b="b"/>
                <a:pathLst>
                  <a:path w="357" h="228" extrusionOk="0">
                    <a:moveTo>
                      <a:pt x="178" y="0"/>
                    </a:moveTo>
                    <a:cubicBezTo>
                      <a:pt x="167" y="0"/>
                      <a:pt x="145" y="12"/>
                      <a:pt x="145" y="22"/>
                    </a:cubicBezTo>
                    <a:cubicBezTo>
                      <a:pt x="134" y="34"/>
                      <a:pt x="134" y="34"/>
                      <a:pt x="134" y="45"/>
                    </a:cubicBezTo>
                    <a:cubicBezTo>
                      <a:pt x="134" y="45"/>
                      <a:pt x="134" y="56"/>
                      <a:pt x="122" y="56"/>
                    </a:cubicBezTo>
                    <a:lnTo>
                      <a:pt x="122" y="67"/>
                    </a:lnTo>
                    <a:lnTo>
                      <a:pt x="89" y="101"/>
                    </a:lnTo>
                    <a:cubicBezTo>
                      <a:pt x="78" y="111"/>
                      <a:pt x="67" y="111"/>
                      <a:pt x="67" y="123"/>
                    </a:cubicBezTo>
                    <a:lnTo>
                      <a:pt x="56" y="123"/>
                    </a:lnTo>
                    <a:lnTo>
                      <a:pt x="56" y="134"/>
                    </a:lnTo>
                    <a:cubicBezTo>
                      <a:pt x="33" y="156"/>
                      <a:pt x="11" y="168"/>
                      <a:pt x="0" y="190"/>
                    </a:cubicBezTo>
                    <a:cubicBezTo>
                      <a:pt x="0" y="200"/>
                      <a:pt x="11" y="212"/>
                      <a:pt x="23" y="223"/>
                    </a:cubicBezTo>
                    <a:cubicBezTo>
                      <a:pt x="30" y="223"/>
                      <a:pt x="42" y="228"/>
                      <a:pt x="53" y="228"/>
                    </a:cubicBezTo>
                    <a:cubicBezTo>
                      <a:pt x="58" y="228"/>
                      <a:pt x="63" y="227"/>
                      <a:pt x="67" y="223"/>
                    </a:cubicBezTo>
                    <a:cubicBezTo>
                      <a:pt x="78" y="212"/>
                      <a:pt x="89" y="212"/>
                      <a:pt x="100" y="200"/>
                    </a:cubicBezTo>
                    <a:cubicBezTo>
                      <a:pt x="100" y="190"/>
                      <a:pt x="112" y="178"/>
                      <a:pt x="122" y="178"/>
                    </a:cubicBezTo>
                    <a:cubicBezTo>
                      <a:pt x="112" y="190"/>
                      <a:pt x="122" y="200"/>
                      <a:pt x="134" y="200"/>
                    </a:cubicBezTo>
                    <a:cubicBezTo>
                      <a:pt x="134" y="212"/>
                      <a:pt x="145" y="212"/>
                      <a:pt x="145" y="212"/>
                    </a:cubicBezTo>
                    <a:lnTo>
                      <a:pt x="178" y="212"/>
                    </a:lnTo>
                    <a:cubicBezTo>
                      <a:pt x="189" y="200"/>
                      <a:pt x="201" y="200"/>
                      <a:pt x="201" y="190"/>
                    </a:cubicBezTo>
                    <a:cubicBezTo>
                      <a:pt x="211" y="190"/>
                      <a:pt x="211" y="190"/>
                      <a:pt x="211" y="178"/>
                    </a:cubicBezTo>
                    <a:lnTo>
                      <a:pt x="245" y="145"/>
                    </a:lnTo>
                    <a:lnTo>
                      <a:pt x="312" y="145"/>
                    </a:lnTo>
                    <a:lnTo>
                      <a:pt x="322" y="134"/>
                    </a:lnTo>
                    <a:cubicBezTo>
                      <a:pt x="334" y="134"/>
                      <a:pt x="334" y="134"/>
                      <a:pt x="334" y="123"/>
                    </a:cubicBezTo>
                    <a:cubicBezTo>
                      <a:pt x="334" y="123"/>
                      <a:pt x="345" y="123"/>
                      <a:pt x="345" y="111"/>
                    </a:cubicBezTo>
                    <a:lnTo>
                      <a:pt x="356" y="101"/>
                    </a:lnTo>
                    <a:lnTo>
                      <a:pt x="356" y="89"/>
                    </a:lnTo>
                    <a:lnTo>
                      <a:pt x="356" y="67"/>
                    </a:lnTo>
                    <a:lnTo>
                      <a:pt x="345" y="67"/>
                    </a:lnTo>
                    <a:cubicBezTo>
                      <a:pt x="334" y="56"/>
                      <a:pt x="334" y="56"/>
                      <a:pt x="322" y="56"/>
                    </a:cubicBezTo>
                    <a:lnTo>
                      <a:pt x="278" y="56"/>
                    </a:lnTo>
                    <a:lnTo>
                      <a:pt x="278" y="67"/>
                    </a:lnTo>
                    <a:cubicBezTo>
                      <a:pt x="267" y="56"/>
                      <a:pt x="256" y="45"/>
                      <a:pt x="245" y="45"/>
                    </a:cubicBezTo>
                    <a:cubicBezTo>
                      <a:pt x="233" y="45"/>
                      <a:pt x="211" y="56"/>
                      <a:pt x="211" y="79"/>
                    </a:cubicBezTo>
                    <a:cubicBezTo>
                      <a:pt x="211" y="79"/>
                      <a:pt x="201" y="79"/>
                      <a:pt x="201" y="89"/>
                    </a:cubicBezTo>
                    <a:lnTo>
                      <a:pt x="178" y="111"/>
                    </a:lnTo>
                    <a:cubicBezTo>
                      <a:pt x="178" y="123"/>
                      <a:pt x="167" y="123"/>
                      <a:pt x="156" y="134"/>
                    </a:cubicBezTo>
                    <a:cubicBezTo>
                      <a:pt x="178" y="101"/>
                      <a:pt x="201" y="67"/>
                      <a:pt x="201" y="34"/>
                    </a:cubicBezTo>
                    <a:cubicBezTo>
                      <a:pt x="201" y="12"/>
                      <a:pt x="189" y="12"/>
                      <a:pt x="17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2" name="Google Shape;18512;p24"/>
              <p:cNvSpPr/>
              <p:nvPr/>
            </p:nvSpPr>
            <p:spPr>
              <a:xfrm>
                <a:off x="1386520" y="3657736"/>
                <a:ext cx="9350" cy="7012"/>
              </a:xfrm>
              <a:custGeom>
                <a:avLst/>
                <a:gdLst/>
                <a:ahLst/>
                <a:cxnLst/>
                <a:rect l="l" t="t" r="r" b="b"/>
                <a:pathLst>
                  <a:path w="268" h="201" extrusionOk="0">
                    <a:moveTo>
                      <a:pt x="112" y="0"/>
                    </a:moveTo>
                    <a:cubicBezTo>
                      <a:pt x="103" y="0"/>
                      <a:pt x="93" y="4"/>
                      <a:pt x="89" y="12"/>
                    </a:cubicBezTo>
                    <a:lnTo>
                      <a:pt x="55" y="79"/>
                    </a:lnTo>
                    <a:lnTo>
                      <a:pt x="33" y="112"/>
                    </a:lnTo>
                    <a:cubicBezTo>
                      <a:pt x="23" y="124"/>
                      <a:pt x="23" y="124"/>
                      <a:pt x="23" y="134"/>
                    </a:cubicBezTo>
                    <a:cubicBezTo>
                      <a:pt x="11" y="146"/>
                      <a:pt x="11" y="146"/>
                      <a:pt x="11" y="156"/>
                    </a:cubicBezTo>
                    <a:cubicBezTo>
                      <a:pt x="0" y="190"/>
                      <a:pt x="33" y="201"/>
                      <a:pt x="55" y="201"/>
                    </a:cubicBezTo>
                    <a:cubicBezTo>
                      <a:pt x="78" y="190"/>
                      <a:pt x="100" y="179"/>
                      <a:pt x="100" y="156"/>
                    </a:cubicBezTo>
                    <a:lnTo>
                      <a:pt x="100" y="146"/>
                    </a:lnTo>
                    <a:cubicBezTo>
                      <a:pt x="100" y="134"/>
                      <a:pt x="112" y="124"/>
                      <a:pt x="112" y="124"/>
                    </a:cubicBezTo>
                    <a:lnTo>
                      <a:pt x="122" y="134"/>
                    </a:lnTo>
                    <a:cubicBezTo>
                      <a:pt x="134" y="134"/>
                      <a:pt x="134" y="146"/>
                      <a:pt x="144" y="146"/>
                    </a:cubicBezTo>
                    <a:cubicBezTo>
                      <a:pt x="156" y="146"/>
                      <a:pt x="156" y="134"/>
                      <a:pt x="167" y="134"/>
                    </a:cubicBezTo>
                    <a:lnTo>
                      <a:pt x="178" y="134"/>
                    </a:lnTo>
                    <a:lnTo>
                      <a:pt x="189" y="146"/>
                    </a:lnTo>
                    <a:cubicBezTo>
                      <a:pt x="201" y="146"/>
                      <a:pt x="201" y="156"/>
                      <a:pt x="211" y="156"/>
                    </a:cubicBezTo>
                    <a:lnTo>
                      <a:pt x="233" y="156"/>
                    </a:lnTo>
                    <a:lnTo>
                      <a:pt x="245" y="146"/>
                    </a:lnTo>
                    <a:cubicBezTo>
                      <a:pt x="245" y="146"/>
                      <a:pt x="256" y="146"/>
                      <a:pt x="256" y="134"/>
                    </a:cubicBezTo>
                    <a:cubicBezTo>
                      <a:pt x="267" y="124"/>
                      <a:pt x="267" y="124"/>
                      <a:pt x="267" y="112"/>
                    </a:cubicBezTo>
                    <a:cubicBezTo>
                      <a:pt x="267" y="112"/>
                      <a:pt x="267" y="101"/>
                      <a:pt x="256" y="101"/>
                    </a:cubicBezTo>
                    <a:lnTo>
                      <a:pt x="256" y="90"/>
                    </a:lnTo>
                    <a:lnTo>
                      <a:pt x="233" y="90"/>
                    </a:lnTo>
                    <a:lnTo>
                      <a:pt x="233" y="68"/>
                    </a:lnTo>
                    <a:lnTo>
                      <a:pt x="233" y="57"/>
                    </a:lnTo>
                    <a:cubicBezTo>
                      <a:pt x="233" y="57"/>
                      <a:pt x="223" y="57"/>
                      <a:pt x="223" y="45"/>
                    </a:cubicBezTo>
                    <a:lnTo>
                      <a:pt x="189" y="45"/>
                    </a:lnTo>
                    <a:lnTo>
                      <a:pt x="189" y="35"/>
                    </a:lnTo>
                    <a:cubicBezTo>
                      <a:pt x="189" y="35"/>
                      <a:pt x="189" y="23"/>
                      <a:pt x="178" y="23"/>
                    </a:cubicBezTo>
                    <a:lnTo>
                      <a:pt x="144" y="23"/>
                    </a:lnTo>
                    <a:cubicBezTo>
                      <a:pt x="144" y="9"/>
                      <a:pt x="128" y="0"/>
                      <a:pt x="11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3" name="Google Shape;18513;p24"/>
              <p:cNvSpPr/>
              <p:nvPr/>
            </p:nvSpPr>
            <p:spPr>
              <a:xfrm>
                <a:off x="1337222" y="3653200"/>
                <a:ext cx="23724" cy="21177"/>
              </a:xfrm>
              <a:custGeom>
                <a:avLst/>
                <a:gdLst/>
                <a:ahLst/>
                <a:cxnLst/>
                <a:rect l="l" t="t" r="r" b="b"/>
                <a:pathLst>
                  <a:path w="680" h="607" extrusionOk="0">
                    <a:moveTo>
                      <a:pt x="69" y="0"/>
                    </a:moveTo>
                    <a:cubicBezTo>
                      <a:pt x="53" y="0"/>
                      <a:pt x="38" y="7"/>
                      <a:pt x="34" y="20"/>
                    </a:cubicBezTo>
                    <a:cubicBezTo>
                      <a:pt x="23" y="42"/>
                      <a:pt x="12" y="64"/>
                      <a:pt x="12" y="86"/>
                    </a:cubicBezTo>
                    <a:cubicBezTo>
                      <a:pt x="0" y="120"/>
                      <a:pt x="0" y="142"/>
                      <a:pt x="0" y="165"/>
                    </a:cubicBezTo>
                    <a:cubicBezTo>
                      <a:pt x="0" y="187"/>
                      <a:pt x="12" y="198"/>
                      <a:pt x="12" y="209"/>
                    </a:cubicBezTo>
                    <a:cubicBezTo>
                      <a:pt x="23" y="220"/>
                      <a:pt x="45" y="231"/>
                      <a:pt x="67" y="231"/>
                    </a:cubicBezTo>
                    <a:cubicBezTo>
                      <a:pt x="79" y="254"/>
                      <a:pt x="89" y="264"/>
                      <a:pt x="112" y="264"/>
                    </a:cubicBezTo>
                    <a:cubicBezTo>
                      <a:pt x="119" y="268"/>
                      <a:pt x="125" y="269"/>
                      <a:pt x="131" y="269"/>
                    </a:cubicBezTo>
                    <a:cubicBezTo>
                      <a:pt x="141" y="269"/>
                      <a:pt x="149" y="264"/>
                      <a:pt x="156" y="264"/>
                    </a:cubicBezTo>
                    <a:cubicBezTo>
                      <a:pt x="156" y="286"/>
                      <a:pt x="156" y="309"/>
                      <a:pt x="168" y="320"/>
                    </a:cubicBezTo>
                    <a:cubicBezTo>
                      <a:pt x="179" y="331"/>
                      <a:pt x="193" y="337"/>
                      <a:pt x="206" y="337"/>
                    </a:cubicBezTo>
                    <a:cubicBezTo>
                      <a:pt x="220" y="337"/>
                      <a:pt x="234" y="331"/>
                      <a:pt x="245" y="320"/>
                    </a:cubicBezTo>
                    <a:cubicBezTo>
                      <a:pt x="245" y="320"/>
                      <a:pt x="245" y="309"/>
                      <a:pt x="257" y="309"/>
                    </a:cubicBezTo>
                    <a:lnTo>
                      <a:pt x="257" y="343"/>
                    </a:lnTo>
                    <a:lnTo>
                      <a:pt x="257" y="398"/>
                    </a:lnTo>
                    <a:lnTo>
                      <a:pt x="257" y="409"/>
                    </a:lnTo>
                    <a:cubicBezTo>
                      <a:pt x="267" y="409"/>
                      <a:pt x="267" y="420"/>
                      <a:pt x="267" y="420"/>
                    </a:cubicBezTo>
                    <a:lnTo>
                      <a:pt x="312" y="420"/>
                    </a:lnTo>
                    <a:cubicBezTo>
                      <a:pt x="323" y="420"/>
                      <a:pt x="334" y="409"/>
                      <a:pt x="334" y="398"/>
                    </a:cubicBezTo>
                    <a:lnTo>
                      <a:pt x="334" y="387"/>
                    </a:lnTo>
                    <a:lnTo>
                      <a:pt x="334" y="375"/>
                    </a:lnTo>
                    <a:cubicBezTo>
                      <a:pt x="346" y="398"/>
                      <a:pt x="356" y="432"/>
                      <a:pt x="368" y="454"/>
                    </a:cubicBezTo>
                    <a:cubicBezTo>
                      <a:pt x="368" y="464"/>
                      <a:pt x="379" y="464"/>
                      <a:pt x="379" y="476"/>
                    </a:cubicBezTo>
                    <a:cubicBezTo>
                      <a:pt x="390" y="498"/>
                      <a:pt x="390" y="509"/>
                      <a:pt x="401" y="521"/>
                    </a:cubicBezTo>
                    <a:cubicBezTo>
                      <a:pt x="412" y="543"/>
                      <a:pt x="435" y="553"/>
                      <a:pt x="457" y="553"/>
                    </a:cubicBezTo>
                    <a:cubicBezTo>
                      <a:pt x="479" y="543"/>
                      <a:pt x="490" y="531"/>
                      <a:pt x="490" y="521"/>
                    </a:cubicBezTo>
                    <a:cubicBezTo>
                      <a:pt x="501" y="531"/>
                      <a:pt x="501" y="531"/>
                      <a:pt x="501" y="543"/>
                    </a:cubicBezTo>
                    <a:cubicBezTo>
                      <a:pt x="512" y="553"/>
                      <a:pt x="534" y="553"/>
                      <a:pt x="556" y="553"/>
                    </a:cubicBezTo>
                    <a:cubicBezTo>
                      <a:pt x="556" y="565"/>
                      <a:pt x="568" y="587"/>
                      <a:pt x="579" y="598"/>
                    </a:cubicBezTo>
                    <a:cubicBezTo>
                      <a:pt x="590" y="604"/>
                      <a:pt x="604" y="607"/>
                      <a:pt x="618" y="607"/>
                    </a:cubicBezTo>
                    <a:cubicBezTo>
                      <a:pt x="632" y="607"/>
                      <a:pt x="646" y="604"/>
                      <a:pt x="657" y="598"/>
                    </a:cubicBezTo>
                    <a:cubicBezTo>
                      <a:pt x="668" y="587"/>
                      <a:pt x="679" y="565"/>
                      <a:pt x="668" y="553"/>
                    </a:cubicBezTo>
                    <a:cubicBezTo>
                      <a:pt x="657" y="543"/>
                      <a:pt x="657" y="543"/>
                      <a:pt x="657" y="531"/>
                    </a:cubicBezTo>
                    <a:lnTo>
                      <a:pt x="645" y="531"/>
                    </a:lnTo>
                    <a:cubicBezTo>
                      <a:pt x="645" y="521"/>
                      <a:pt x="645" y="509"/>
                      <a:pt x="635" y="498"/>
                    </a:cubicBezTo>
                    <a:cubicBezTo>
                      <a:pt x="635" y="476"/>
                      <a:pt x="623" y="454"/>
                      <a:pt x="613" y="432"/>
                    </a:cubicBezTo>
                    <a:cubicBezTo>
                      <a:pt x="597" y="423"/>
                      <a:pt x="581" y="416"/>
                      <a:pt x="569" y="416"/>
                    </a:cubicBezTo>
                    <a:cubicBezTo>
                      <a:pt x="564" y="416"/>
                      <a:pt x="560" y="417"/>
                      <a:pt x="556" y="420"/>
                    </a:cubicBezTo>
                    <a:lnTo>
                      <a:pt x="546" y="420"/>
                    </a:lnTo>
                    <a:cubicBezTo>
                      <a:pt x="534" y="420"/>
                      <a:pt x="534" y="409"/>
                      <a:pt x="534" y="409"/>
                    </a:cubicBezTo>
                    <a:cubicBezTo>
                      <a:pt x="534" y="398"/>
                      <a:pt x="524" y="387"/>
                      <a:pt x="512" y="375"/>
                    </a:cubicBezTo>
                    <a:cubicBezTo>
                      <a:pt x="507" y="364"/>
                      <a:pt x="496" y="359"/>
                      <a:pt x="483" y="359"/>
                    </a:cubicBezTo>
                    <a:cubicBezTo>
                      <a:pt x="470" y="359"/>
                      <a:pt x="456" y="364"/>
                      <a:pt x="445" y="375"/>
                    </a:cubicBezTo>
                    <a:cubicBezTo>
                      <a:pt x="445" y="365"/>
                      <a:pt x="423" y="353"/>
                      <a:pt x="412" y="353"/>
                    </a:cubicBezTo>
                    <a:cubicBezTo>
                      <a:pt x="401" y="331"/>
                      <a:pt x="390" y="309"/>
                      <a:pt x="390" y="286"/>
                    </a:cubicBezTo>
                    <a:cubicBezTo>
                      <a:pt x="390" y="264"/>
                      <a:pt x="368" y="264"/>
                      <a:pt x="356" y="264"/>
                    </a:cubicBezTo>
                    <a:cubicBezTo>
                      <a:pt x="346" y="264"/>
                      <a:pt x="323" y="264"/>
                      <a:pt x="323" y="286"/>
                    </a:cubicBezTo>
                    <a:cubicBezTo>
                      <a:pt x="323" y="303"/>
                      <a:pt x="329" y="319"/>
                      <a:pt x="332" y="340"/>
                    </a:cubicBezTo>
                    <a:lnTo>
                      <a:pt x="332" y="340"/>
                    </a:lnTo>
                    <a:cubicBezTo>
                      <a:pt x="323" y="328"/>
                      <a:pt x="323" y="308"/>
                      <a:pt x="323" y="298"/>
                    </a:cubicBezTo>
                    <a:cubicBezTo>
                      <a:pt x="323" y="286"/>
                      <a:pt x="323" y="286"/>
                      <a:pt x="312" y="276"/>
                    </a:cubicBezTo>
                    <a:lnTo>
                      <a:pt x="290" y="276"/>
                    </a:lnTo>
                    <a:cubicBezTo>
                      <a:pt x="279" y="276"/>
                      <a:pt x="267" y="276"/>
                      <a:pt x="267" y="286"/>
                    </a:cubicBezTo>
                    <a:cubicBezTo>
                      <a:pt x="267" y="276"/>
                      <a:pt x="257" y="264"/>
                      <a:pt x="245" y="264"/>
                    </a:cubicBezTo>
                    <a:lnTo>
                      <a:pt x="245" y="231"/>
                    </a:lnTo>
                    <a:cubicBezTo>
                      <a:pt x="245" y="209"/>
                      <a:pt x="234" y="175"/>
                      <a:pt x="223" y="153"/>
                    </a:cubicBezTo>
                    <a:cubicBezTo>
                      <a:pt x="223" y="146"/>
                      <a:pt x="212" y="138"/>
                      <a:pt x="201" y="138"/>
                    </a:cubicBezTo>
                    <a:cubicBezTo>
                      <a:pt x="197" y="138"/>
                      <a:pt x="193" y="139"/>
                      <a:pt x="190" y="142"/>
                    </a:cubicBezTo>
                    <a:cubicBezTo>
                      <a:pt x="178" y="142"/>
                      <a:pt x="168" y="153"/>
                      <a:pt x="168" y="153"/>
                    </a:cubicBezTo>
                    <a:lnTo>
                      <a:pt x="168" y="98"/>
                    </a:lnTo>
                    <a:cubicBezTo>
                      <a:pt x="168" y="76"/>
                      <a:pt x="145" y="64"/>
                      <a:pt x="134" y="64"/>
                    </a:cubicBezTo>
                    <a:cubicBezTo>
                      <a:pt x="123" y="64"/>
                      <a:pt x="112" y="64"/>
                      <a:pt x="101" y="76"/>
                    </a:cubicBezTo>
                    <a:lnTo>
                      <a:pt x="101" y="64"/>
                    </a:lnTo>
                    <a:cubicBezTo>
                      <a:pt x="101" y="53"/>
                      <a:pt x="112" y="53"/>
                      <a:pt x="112" y="42"/>
                    </a:cubicBezTo>
                    <a:cubicBezTo>
                      <a:pt x="119" y="15"/>
                      <a:pt x="93" y="0"/>
                      <a:pt x="6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4" name="Google Shape;18514;p24"/>
              <p:cNvSpPr/>
              <p:nvPr/>
            </p:nvSpPr>
            <p:spPr>
              <a:xfrm>
                <a:off x="1364366" y="3662236"/>
                <a:ext cx="16502" cy="10431"/>
              </a:xfrm>
              <a:custGeom>
                <a:avLst/>
                <a:gdLst/>
                <a:ahLst/>
                <a:cxnLst/>
                <a:rect l="l" t="t" r="r" b="b"/>
                <a:pathLst>
                  <a:path w="473" h="299" extrusionOk="0">
                    <a:moveTo>
                      <a:pt x="414" y="0"/>
                    </a:moveTo>
                    <a:cubicBezTo>
                      <a:pt x="400" y="0"/>
                      <a:pt x="387" y="5"/>
                      <a:pt x="379" y="17"/>
                    </a:cubicBezTo>
                    <a:cubicBezTo>
                      <a:pt x="368" y="27"/>
                      <a:pt x="357" y="50"/>
                      <a:pt x="346" y="72"/>
                    </a:cubicBezTo>
                    <a:cubicBezTo>
                      <a:pt x="335" y="72"/>
                      <a:pt x="324" y="84"/>
                      <a:pt x="324" y="94"/>
                    </a:cubicBezTo>
                    <a:lnTo>
                      <a:pt x="324" y="128"/>
                    </a:lnTo>
                    <a:cubicBezTo>
                      <a:pt x="312" y="116"/>
                      <a:pt x="312" y="116"/>
                      <a:pt x="302" y="116"/>
                    </a:cubicBezTo>
                    <a:cubicBezTo>
                      <a:pt x="295" y="110"/>
                      <a:pt x="281" y="104"/>
                      <a:pt x="271" y="104"/>
                    </a:cubicBezTo>
                    <a:cubicBezTo>
                      <a:pt x="263" y="104"/>
                      <a:pt x="257" y="107"/>
                      <a:pt x="257" y="116"/>
                    </a:cubicBezTo>
                    <a:cubicBezTo>
                      <a:pt x="246" y="116"/>
                      <a:pt x="246" y="128"/>
                      <a:pt x="246" y="128"/>
                    </a:cubicBezTo>
                    <a:cubicBezTo>
                      <a:pt x="235" y="106"/>
                      <a:pt x="223" y="84"/>
                      <a:pt x="201" y="84"/>
                    </a:cubicBezTo>
                    <a:cubicBezTo>
                      <a:pt x="190" y="84"/>
                      <a:pt x="168" y="84"/>
                      <a:pt x="157" y="106"/>
                    </a:cubicBezTo>
                    <a:cubicBezTo>
                      <a:pt x="157" y="116"/>
                      <a:pt x="146" y="128"/>
                      <a:pt x="134" y="150"/>
                    </a:cubicBezTo>
                    <a:lnTo>
                      <a:pt x="134" y="139"/>
                    </a:lnTo>
                    <a:cubicBezTo>
                      <a:pt x="129" y="128"/>
                      <a:pt x="115" y="122"/>
                      <a:pt x="101" y="122"/>
                    </a:cubicBezTo>
                    <a:cubicBezTo>
                      <a:pt x="87" y="122"/>
                      <a:pt x="73" y="128"/>
                      <a:pt x="68" y="139"/>
                    </a:cubicBezTo>
                    <a:lnTo>
                      <a:pt x="68" y="150"/>
                    </a:lnTo>
                    <a:cubicBezTo>
                      <a:pt x="57" y="150"/>
                      <a:pt x="57" y="161"/>
                      <a:pt x="57" y="173"/>
                    </a:cubicBezTo>
                    <a:lnTo>
                      <a:pt x="45" y="173"/>
                    </a:lnTo>
                    <a:lnTo>
                      <a:pt x="45" y="183"/>
                    </a:lnTo>
                    <a:cubicBezTo>
                      <a:pt x="35" y="183"/>
                      <a:pt x="23" y="195"/>
                      <a:pt x="12" y="205"/>
                    </a:cubicBezTo>
                    <a:cubicBezTo>
                      <a:pt x="1" y="217"/>
                      <a:pt x="1" y="239"/>
                      <a:pt x="1" y="262"/>
                    </a:cubicBezTo>
                    <a:cubicBezTo>
                      <a:pt x="1" y="288"/>
                      <a:pt x="24" y="298"/>
                      <a:pt x="47" y="298"/>
                    </a:cubicBezTo>
                    <a:cubicBezTo>
                      <a:pt x="64" y="298"/>
                      <a:pt x="81" y="293"/>
                      <a:pt x="90" y="284"/>
                    </a:cubicBezTo>
                    <a:cubicBezTo>
                      <a:pt x="101" y="284"/>
                      <a:pt x="101" y="272"/>
                      <a:pt x="112" y="250"/>
                    </a:cubicBezTo>
                    <a:cubicBezTo>
                      <a:pt x="119" y="253"/>
                      <a:pt x="125" y="255"/>
                      <a:pt x="132" y="255"/>
                    </a:cubicBezTo>
                    <a:cubicBezTo>
                      <a:pt x="148" y="255"/>
                      <a:pt x="163" y="247"/>
                      <a:pt x="179" y="239"/>
                    </a:cubicBezTo>
                    <a:lnTo>
                      <a:pt x="179" y="228"/>
                    </a:lnTo>
                    <a:cubicBezTo>
                      <a:pt x="190" y="228"/>
                      <a:pt x="201" y="239"/>
                      <a:pt x="213" y="239"/>
                    </a:cubicBezTo>
                    <a:cubicBezTo>
                      <a:pt x="223" y="239"/>
                      <a:pt x="246" y="239"/>
                      <a:pt x="257" y="228"/>
                    </a:cubicBezTo>
                    <a:cubicBezTo>
                      <a:pt x="265" y="236"/>
                      <a:pt x="284" y="244"/>
                      <a:pt x="302" y="244"/>
                    </a:cubicBezTo>
                    <a:cubicBezTo>
                      <a:pt x="310" y="244"/>
                      <a:pt x="317" y="242"/>
                      <a:pt x="324" y="239"/>
                    </a:cubicBezTo>
                    <a:lnTo>
                      <a:pt x="357" y="205"/>
                    </a:lnTo>
                    <a:cubicBezTo>
                      <a:pt x="379" y="195"/>
                      <a:pt x="391" y="173"/>
                      <a:pt x="401" y="150"/>
                    </a:cubicBezTo>
                    <a:lnTo>
                      <a:pt x="401" y="128"/>
                    </a:lnTo>
                    <a:cubicBezTo>
                      <a:pt x="424" y="94"/>
                      <a:pt x="435" y="72"/>
                      <a:pt x="457" y="50"/>
                    </a:cubicBezTo>
                    <a:cubicBezTo>
                      <a:pt x="472" y="20"/>
                      <a:pt x="443" y="0"/>
                      <a:pt x="41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5" name="Google Shape;18515;p24"/>
              <p:cNvSpPr/>
              <p:nvPr/>
            </p:nvSpPr>
            <p:spPr>
              <a:xfrm>
                <a:off x="1380693" y="3660841"/>
                <a:ext cx="11652" cy="6524"/>
              </a:xfrm>
              <a:custGeom>
                <a:avLst/>
                <a:gdLst/>
                <a:ahLst/>
                <a:cxnLst/>
                <a:rect l="l" t="t" r="r" b="b"/>
                <a:pathLst>
                  <a:path w="334" h="187" extrusionOk="0">
                    <a:moveTo>
                      <a:pt x="133" y="1"/>
                    </a:moveTo>
                    <a:cubicBezTo>
                      <a:pt x="111" y="1"/>
                      <a:pt x="89" y="1"/>
                      <a:pt x="89" y="23"/>
                    </a:cubicBezTo>
                    <a:cubicBezTo>
                      <a:pt x="78" y="23"/>
                      <a:pt x="78" y="35"/>
                      <a:pt x="78" y="45"/>
                    </a:cubicBezTo>
                    <a:cubicBezTo>
                      <a:pt x="67" y="57"/>
                      <a:pt x="56" y="67"/>
                      <a:pt x="45" y="90"/>
                    </a:cubicBezTo>
                    <a:lnTo>
                      <a:pt x="22" y="112"/>
                    </a:lnTo>
                    <a:lnTo>
                      <a:pt x="12" y="124"/>
                    </a:lnTo>
                    <a:lnTo>
                      <a:pt x="12" y="134"/>
                    </a:lnTo>
                    <a:lnTo>
                      <a:pt x="0" y="134"/>
                    </a:lnTo>
                    <a:lnTo>
                      <a:pt x="0" y="156"/>
                    </a:lnTo>
                    <a:lnTo>
                      <a:pt x="22" y="179"/>
                    </a:lnTo>
                    <a:cubicBezTo>
                      <a:pt x="32" y="184"/>
                      <a:pt x="41" y="186"/>
                      <a:pt x="49" y="186"/>
                    </a:cubicBezTo>
                    <a:cubicBezTo>
                      <a:pt x="61" y="186"/>
                      <a:pt x="72" y="181"/>
                      <a:pt x="78" y="168"/>
                    </a:cubicBezTo>
                    <a:cubicBezTo>
                      <a:pt x="89" y="168"/>
                      <a:pt x="89" y="168"/>
                      <a:pt x="89" y="156"/>
                    </a:cubicBezTo>
                    <a:lnTo>
                      <a:pt x="101" y="168"/>
                    </a:lnTo>
                    <a:lnTo>
                      <a:pt x="145" y="168"/>
                    </a:lnTo>
                    <a:cubicBezTo>
                      <a:pt x="156" y="168"/>
                      <a:pt x="156" y="168"/>
                      <a:pt x="156" y="156"/>
                    </a:cubicBezTo>
                    <a:cubicBezTo>
                      <a:pt x="156" y="156"/>
                      <a:pt x="167" y="156"/>
                      <a:pt x="167" y="146"/>
                    </a:cubicBezTo>
                    <a:lnTo>
                      <a:pt x="178" y="146"/>
                    </a:lnTo>
                    <a:lnTo>
                      <a:pt x="178" y="134"/>
                    </a:lnTo>
                    <a:cubicBezTo>
                      <a:pt x="190" y="134"/>
                      <a:pt x="190" y="124"/>
                      <a:pt x="190" y="124"/>
                    </a:cubicBezTo>
                    <a:cubicBezTo>
                      <a:pt x="212" y="134"/>
                      <a:pt x="234" y="134"/>
                      <a:pt x="245" y="134"/>
                    </a:cubicBezTo>
                    <a:cubicBezTo>
                      <a:pt x="256" y="134"/>
                      <a:pt x="256" y="124"/>
                      <a:pt x="267" y="124"/>
                    </a:cubicBezTo>
                    <a:lnTo>
                      <a:pt x="279" y="124"/>
                    </a:lnTo>
                    <a:cubicBezTo>
                      <a:pt x="279" y="129"/>
                      <a:pt x="281" y="132"/>
                      <a:pt x="285" y="132"/>
                    </a:cubicBezTo>
                    <a:cubicBezTo>
                      <a:pt x="289" y="132"/>
                      <a:pt x="295" y="129"/>
                      <a:pt x="301" y="124"/>
                    </a:cubicBezTo>
                    <a:cubicBezTo>
                      <a:pt x="311" y="124"/>
                      <a:pt x="323" y="124"/>
                      <a:pt x="334" y="112"/>
                    </a:cubicBezTo>
                    <a:lnTo>
                      <a:pt x="334" y="101"/>
                    </a:lnTo>
                    <a:lnTo>
                      <a:pt x="334" y="90"/>
                    </a:lnTo>
                    <a:lnTo>
                      <a:pt x="334" y="79"/>
                    </a:lnTo>
                    <a:cubicBezTo>
                      <a:pt x="334" y="79"/>
                      <a:pt x="334" y="67"/>
                      <a:pt x="323" y="67"/>
                    </a:cubicBezTo>
                    <a:lnTo>
                      <a:pt x="323" y="57"/>
                    </a:lnTo>
                    <a:lnTo>
                      <a:pt x="256" y="57"/>
                    </a:lnTo>
                    <a:cubicBezTo>
                      <a:pt x="256" y="45"/>
                      <a:pt x="245" y="45"/>
                      <a:pt x="245" y="45"/>
                    </a:cubicBezTo>
                    <a:lnTo>
                      <a:pt x="222" y="45"/>
                    </a:lnTo>
                    <a:cubicBezTo>
                      <a:pt x="212" y="45"/>
                      <a:pt x="190" y="45"/>
                      <a:pt x="178" y="57"/>
                    </a:cubicBezTo>
                    <a:lnTo>
                      <a:pt x="178" y="67"/>
                    </a:lnTo>
                    <a:lnTo>
                      <a:pt x="167" y="57"/>
                    </a:lnTo>
                    <a:cubicBezTo>
                      <a:pt x="167" y="57"/>
                      <a:pt x="167" y="45"/>
                      <a:pt x="156" y="45"/>
                    </a:cubicBezTo>
                    <a:lnTo>
                      <a:pt x="156" y="35"/>
                    </a:lnTo>
                    <a:cubicBezTo>
                      <a:pt x="156" y="23"/>
                      <a:pt x="145" y="1"/>
                      <a:pt x="13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Background 1">
  <p:cSld name="TITLE_AND_BODY_1_2_2">
    <p:spTree>
      <p:nvGrpSpPr>
        <p:cNvPr id="1" name="Shape 18516"/>
        <p:cNvGrpSpPr/>
        <p:nvPr/>
      </p:nvGrpSpPr>
      <p:grpSpPr>
        <a:xfrm>
          <a:off x="0" y="0"/>
          <a:ext cx="0" cy="0"/>
          <a:chOff x="0" y="0"/>
          <a:chExt cx="0" cy="0"/>
        </a:xfrm>
      </p:grpSpPr>
      <p:grpSp>
        <p:nvGrpSpPr>
          <p:cNvPr id="18517" name="Google Shape;18517;p25"/>
          <p:cNvGrpSpPr/>
          <p:nvPr/>
        </p:nvGrpSpPr>
        <p:grpSpPr>
          <a:xfrm>
            <a:off x="178275" y="177600"/>
            <a:ext cx="8787300" cy="4788300"/>
            <a:chOff x="178275" y="177600"/>
            <a:chExt cx="8787300" cy="4788300"/>
          </a:xfrm>
        </p:grpSpPr>
        <p:sp>
          <p:nvSpPr>
            <p:cNvPr id="18518" name="Google Shape;18518;p25"/>
            <p:cNvSpPr/>
            <p:nvPr/>
          </p:nvSpPr>
          <p:spPr>
            <a:xfrm>
              <a:off x="178275" y="177600"/>
              <a:ext cx="8787300" cy="4788300"/>
            </a:xfrm>
            <a:prstGeom prst="round2DiagRect">
              <a:avLst>
                <a:gd name="adj1" fmla="val 9845"/>
                <a:gd name="adj2" fmla="val 0"/>
              </a:avLst>
            </a:pr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9" name="Google Shape;18519;p25"/>
            <p:cNvSpPr/>
            <p:nvPr/>
          </p:nvSpPr>
          <p:spPr>
            <a:xfrm>
              <a:off x="288825" y="294900"/>
              <a:ext cx="8566500" cy="4551600"/>
            </a:xfrm>
            <a:prstGeom prst="round2DiagRect">
              <a:avLst>
                <a:gd name="adj1" fmla="val 8839"/>
                <a:gd name="adj2" fmla="val 0"/>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20" name="Google Shape;18520;p25"/>
          <p:cNvGrpSpPr/>
          <p:nvPr/>
        </p:nvGrpSpPr>
        <p:grpSpPr>
          <a:xfrm>
            <a:off x="5674640" y="2003492"/>
            <a:ext cx="4315355" cy="4089830"/>
            <a:chOff x="6901103" y="3112788"/>
            <a:chExt cx="2713548" cy="2571735"/>
          </a:xfrm>
        </p:grpSpPr>
        <p:grpSp>
          <p:nvGrpSpPr>
            <p:cNvPr id="18521" name="Google Shape;18521;p25"/>
            <p:cNvGrpSpPr/>
            <p:nvPr/>
          </p:nvGrpSpPr>
          <p:grpSpPr>
            <a:xfrm rot="-2700100" flipH="1">
              <a:off x="7104965" y="4235945"/>
              <a:ext cx="1352504" cy="1136874"/>
              <a:chOff x="4168732" y="1578984"/>
              <a:chExt cx="556852" cy="468086"/>
            </a:xfrm>
          </p:grpSpPr>
          <p:sp>
            <p:nvSpPr>
              <p:cNvPr id="18522" name="Google Shape;18522;p25"/>
              <p:cNvSpPr/>
              <p:nvPr/>
            </p:nvSpPr>
            <p:spPr>
              <a:xfrm>
                <a:off x="4624270" y="1578984"/>
                <a:ext cx="88510" cy="100232"/>
              </a:xfrm>
              <a:custGeom>
                <a:avLst/>
                <a:gdLst/>
                <a:ahLst/>
                <a:cxnLst/>
                <a:rect l="l" t="t" r="r" b="b"/>
                <a:pathLst>
                  <a:path w="2537" h="2873" extrusionOk="0">
                    <a:moveTo>
                      <a:pt x="1467" y="0"/>
                    </a:moveTo>
                    <a:cubicBezTo>
                      <a:pt x="1275" y="0"/>
                      <a:pt x="631" y="347"/>
                      <a:pt x="323" y="826"/>
                    </a:cubicBezTo>
                    <a:cubicBezTo>
                      <a:pt x="1" y="1315"/>
                      <a:pt x="1" y="1926"/>
                      <a:pt x="179" y="2294"/>
                    </a:cubicBezTo>
                    <a:cubicBezTo>
                      <a:pt x="345" y="2660"/>
                      <a:pt x="679" y="2872"/>
                      <a:pt x="679" y="2872"/>
                    </a:cubicBezTo>
                    <a:cubicBezTo>
                      <a:pt x="679" y="2872"/>
                      <a:pt x="1091" y="2594"/>
                      <a:pt x="1246" y="2527"/>
                    </a:cubicBezTo>
                    <a:cubicBezTo>
                      <a:pt x="1390" y="2472"/>
                      <a:pt x="1969" y="2393"/>
                      <a:pt x="2225" y="2227"/>
                    </a:cubicBezTo>
                    <a:cubicBezTo>
                      <a:pt x="2480" y="2071"/>
                      <a:pt x="2536" y="1682"/>
                      <a:pt x="2503" y="1449"/>
                    </a:cubicBezTo>
                    <a:cubicBezTo>
                      <a:pt x="2458" y="1215"/>
                      <a:pt x="1991" y="503"/>
                      <a:pt x="1902" y="381"/>
                    </a:cubicBezTo>
                    <a:cubicBezTo>
                      <a:pt x="1813" y="270"/>
                      <a:pt x="1647" y="25"/>
                      <a:pt x="1491" y="3"/>
                    </a:cubicBezTo>
                    <a:cubicBezTo>
                      <a:pt x="1484" y="1"/>
                      <a:pt x="1476" y="0"/>
                      <a:pt x="1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3" name="Google Shape;18523;p25"/>
              <p:cNvSpPr/>
              <p:nvPr/>
            </p:nvSpPr>
            <p:spPr>
              <a:xfrm>
                <a:off x="4624654" y="1578984"/>
                <a:ext cx="61332" cy="73927"/>
              </a:xfrm>
              <a:custGeom>
                <a:avLst/>
                <a:gdLst/>
                <a:ahLst/>
                <a:cxnLst/>
                <a:rect l="l" t="t" r="r" b="b"/>
                <a:pathLst>
                  <a:path w="1758" h="2119" extrusionOk="0">
                    <a:moveTo>
                      <a:pt x="1456" y="0"/>
                    </a:moveTo>
                    <a:cubicBezTo>
                      <a:pt x="1264" y="0"/>
                      <a:pt x="620" y="347"/>
                      <a:pt x="312" y="826"/>
                    </a:cubicBezTo>
                    <a:cubicBezTo>
                      <a:pt x="45" y="1226"/>
                      <a:pt x="0" y="1704"/>
                      <a:pt x="89" y="2071"/>
                    </a:cubicBezTo>
                    <a:cubicBezTo>
                      <a:pt x="181" y="2099"/>
                      <a:pt x="281" y="2119"/>
                      <a:pt x="382" y="2119"/>
                    </a:cubicBezTo>
                    <a:cubicBezTo>
                      <a:pt x="403" y="2119"/>
                      <a:pt x="424" y="2118"/>
                      <a:pt x="445" y="2116"/>
                    </a:cubicBezTo>
                    <a:cubicBezTo>
                      <a:pt x="746" y="2094"/>
                      <a:pt x="1013" y="1949"/>
                      <a:pt x="1224" y="1738"/>
                    </a:cubicBezTo>
                    <a:cubicBezTo>
                      <a:pt x="1424" y="1538"/>
                      <a:pt x="1580" y="1281"/>
                      <a:pt x="1658" y="1014"/>
                    </a:cubicBezTo>
                    <a:cubicBezTo>
                      <a:pt x="1747" y="737"/>
                      <a:pt x="1758" y="448"/>
                      <a:pt x="1713" y="158"/>
                    </a:cubicBezTo>
                    <a:cubicBezTo>
                      <a:pt x="1636" y="80"/>
                      <a:pt x="1557" y="13"/>
                      <a:pt x="1480" y="3"/>
                    </a:cubicBezTo>
                    <a:cubicBezTo>
                      <a:pt x="1473" y="1"/>
                      <a:pt x="1465" y="0"/>
                      <a:pt x="1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4" name="Google Shape;18524;p25"/>
              <p:cNvSpPr/>
              <p:nvPr/>
            </p:nvSpPr>
            <p:spPr>
              <a:xfrm>
                <a:off x="4663066" y="1592625"/>
                <a:ext cx="9350" cy="29515"/>
              </a:xfrm>
              <a:custGeom>
                <a:avLst/>
                <a:gdLst/>
                <a:ahLst/>
                <a:cxnLst/>
                <a:rect l="l" t="t" r="r" b="b"/>
                <a:pathLst>
                  <a:path w="268" h="846" extrusionOk="0">
                    <a:moveTo>
                      <a:pt x="1" y="1"/>
                    </a:moveTo>
                    <a:cubicBezTo>
                      <a:pt x="68" y="134"/>
                      <a:pt x="123" y="279"/>
                      <a:pt x="157" y="412"/>
                    </a:cubicBezTo>
                    <a:cubicBezTo>
                      <a:pt x="179" y="490"/>
                      <a:pt x="189" y="557"/>
                      <a:pt x="201" y="635"/>
                    </a:cubicBezTo>
                    <a:cubicBezTo>
                      <a:pt x="212" y="702"/>
                      <a:pt x="223" y="768"/>
                      <a:pt x="201" y="835"/>
                    </a:cubicBezTo>
                    <a:lnTo>
                      <a:pt x="256" y="846"/>
                    </a:lnTo>
                    <a:cubicBezTo>
                      <a:pt x="268" y="768"/>
                      <a:pt x="256" y="690"/>
                      <a:pt x="246" y="623"/>
                    </a:cubicBezTo>
                    <a:cubicBezTo>
                      <a:pt x="223" y="546"/>
                      <a:pt x="201" y="479"/>
                      <a:pt x="179" y="412"/>
                    </a:cubicBezTo>
                    <a:cubicBezTo>
                      <a:pt x="134" y="267"/>
                      <a:pt x="78" y="1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5" name="Google Shape;18525;p25"/>
              <p:cNvSpPr/>
              <p:nvPr/>
            </p:nvSpPr>
            <p:spPr>
              <a:xfrm>
                <a:off x="4674300" y="1603127"/>
                <a:ext cx="21770" cy="11652"/>
              </a:xfrm>
              <a:custGeom>
                <a:avLst/>
                <a:gdLst/>
                <a:ahLst/>
                <a:cxnLst/>
                <a:rect l="l" t="t" r="r" b="b"/>
                <a:pathLst>
                  <a:path w="624" h="334" extrusionOk="0">
                    <a:moveTo>
                      <a:pt x="624" y="0"/>
                    </a:moveTo>
                    <a:lnTo>
                      <a:pt x="624" y="0"/>
                    </a:lnTo>
                    <a:cubicBezTo>
                      <a:pt x="391" y="67"/>
                      <a:pt x="213" y="122"/>
                      <a:pt x="1" y="233"/>
                    </a:cubicBezTo>
                    <a:lnTo>
                      <a:pt x="1" y="334"/>
                    </a:lnTo>
                    <a:cubicBezTo>
                      <a:pt x="201" y="200"/>
                      <a:pt x="401" y="89"/>
                      <a:pt x="6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6" name="Google Shape;18526;p25"/>
              <p:cNvSpPr/>
              <p:nvPr/>
            </p:nvSpPr>
            <p:spPr>
              <a:xfrm>
                <a:off x="4661531" y="1628735"/>
                <a:ext cx="36492" cy="20584"/>
              </a:xfrm>
              <a:custGeom>
                <a:avLst/>
                <a:gdLst/>
                <a:ahLst/>
                <a:cxnLst/>
                <a:rect l="l" t="t" r="r" b="b"/>
                <a:pathLst>
                  <a:path w="1046" h="590" extrusionOk="0">
                    <a:moveTo>
                      <a:pt x="1046" y="0"/>
                    </a:moveTo>
                    <a:cubicBezTo>
                      <a:pt x="668" y="45"/>
                      <a:pt x="322" y="167"/>
                      <a:pt x="23" y="434"/>
                    </a:cubicBezTo>
                    <a:lnTo>
                      <a:pt x="0" y="589"/>
                    </a:lnTo>
                    <a:cubicBezTo>
                      <a:pt x="267" y="322"/>
                      <a:pt x="668" y="67"/>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7" name="Google Shape;18527;p25"/>
              <p:cNvSpPr/>
              <p:nvPr/>
            </p:nvSpPr>
            <p:spPr>
              <a:xfrm>
                <a:off x="4643668" y="1628316"/>
                <a:ext cx="14374" cy="33422"/>
              </a:xfrm>
              <a:custGeom>
                <a:avLst/>
                <a:gdLst/>
                <a:ahLst/>
                <a:cxnLst/>
                <a:rect l="l" t="t" r="r" b="b"/>
                <a:pathLst>
                  <a:path w="412" h="958" extrusionOk="0">
                    <a:moveTo>
                      <a:pt x="1" y="1"/>
                    </a:moveTo>
                    <a:cubicBezTo>
                      <a:pt x="223" y="268"/>
                      <a:pt x="345" y="613"/>
                      <a:pt x="323" y="957"/>
                    </a:cubicBezTo>
                    <a:lnTo>
                      <a:pt x="412" y="868"/>
                    </a:lnTo>
                    <a:cubicBezTo>
                      <a:pt x="401" y="512"/>
                      <a:pt x="245" y="2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8" name="Google Shape;18528;p25"/>
              <p:cNvSpPr/>
              <p:nvPr/>
            </p:nvSpPr>
            <p:spPr>
              <a:xfrm>
                <a:off x="4550935" y="1641783"/>
                <a:ext cx="67542" cy="87986"/>
              </a:xfrm>
              <a:custGeom>
                <a:avLst/>
                <a:gdLst/>
                <a:ahLst/>
                <a:cxnLst/>
                <a:rect l="l" t="t" r="r" b="b"/>
                <a:pathLst>
                  <a:path w="1936" h="2522" extrusionOk="0">
                    <a:moveTo>
                      <a:pt x="1143" y="0"/>
                    </a:moveTo>
                    <a:cubicBezTo>
                      <a:pt x="1129" y="0"/>
                      <a:pt x="1115" y="2"/>
                      <a:pt x="1102" y="4"/>
                    </a:cubicBezTo>
                    <a:cubicBezTo>
                      <a:pt x="734" y="71"/>
                      <a:pt x="423" y="571"/>
                      <a:pt x="279" y="828"/>
                    </a:cubicBezTo>
                    <a:cubicBezTo>
                      <a:pt x="0" y="1295"/>
                      <a:pt x="0" y="1829"/>
                      <a:pt x="368" y="2207"/>
                    </a:cubicBezTo>
                    <a:cubicBezTo>
                      <a:pt x="649" y="2488"/>
                      <a:pt x="991" y="2521"/>
                      <a:pt x="1133" y="2521"/>
                    </a:cubicBezTo>
                    <a:cubicBezTo>
                      <a:pt x="1176" y="2521"/>
                      <a:pt x="1201" y="2518"/>
                      <a:pt x="1201" y="2518"/>
                    </a:cubicBezTo>
                    <a:cubicBezTo>
                      <a:pt x="1208" y="2518"/>
                      <a:pt x="1216" y="2519"/>
                      <a:pt x="1225" y="2519"/>
                    </a:cubicBezTo>
                    <a:cubicBezTo>
                      <a:pt x="1277" y="2519"/>
                      <a:pt x="1376" y="2503"/>
                      <a:pt x="1602" y="2296"/>
                    </a:cubicBezTo>
                    <a:cubicBezTo>
                      <a:pt x="1880" y="2039"/>
                      <a:pt x="1935" y="1594"/>
                      <a:pt x="1891" y="1261"/>
                    </a:cubicBezTo>
                    <a:cubicBezTo>
                      <a:pt x="1838" y="929"/>
                      <a:pt x="1496" y="0"/>
                      <a:pt x="114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9" name="Google Shape;18529;p25"/>
              <p:cNvSpPr/>
              <p:nvPr/>
            </p:nvSpPr>
            <p:spPr>
              <a:xfrm>
                <a:off x="4551319" y="1641678"/>
                <a:ext cx="50482" cy="70787"/>
              </a:xfrm>
              <a:custGeom>
                <a:avLst/>
                <a:gdLst/>
                <a:ahLst/>
                <a:cxnLst/>
                <a:rect l="l" t="t" r="r" b="b"/>
                <a:pathLst>
                  <a:path w="1447" h="2029" extrusionOk="0">
                    <a:moveTo>
                      <a:pt x="1139" y="1"/>
                    </a:moveTo>
                    <a:cubicBezTo>
                      <a:pt x="1123" y="1"/>
                      <a:pt x="1107" y="3"/>
                      <a:pt x="1091" y="7"/>
                    </a:cubicBezTo>
                    <a:cubicBezTo>
                      <a:pt x="723" y="74"/>
                      <a:pt x="412" y="574"/>
                      <a:pt x="268" y="831"/>
                    </a:cubicBezTo>
                    <a:cubicBezTo>
                      <a:pt x="34" y="1231"/>
                      <a:pt x="1" y="1676"/>
                      <a:pt x="212" y="2020"/>
                    </a:cubicBezTo>
                    <a:cubicBezTo>
                      <a:pt x="245" y="2026"/>
                      <a:pt x="278" y="2029"/>
                      <a:pt x="312" y="2029"/>
                    </a:cubicBezTo>
                    <a:cubicBezTo>
                      <a:pt x="345" y="2029"/>
                      <a:pt x="378" y="2026"/>
                      <a:pt x="412" y="2020"/>
                    </a:cubicBezTo>
                    <a:cubicBezTo>
                      <a:pt x="668" y="1965"/>
                      <a:pt x="868" y="1775"/>
                      <a:pt x="957" y="1531"/>
                    </a:cubicBezTo>
                    <a:cubicBezTo>
                      <a:pt x="1002" y="1420"/>
                      <a:pt x="1024" y="1286"/>
                      <a:pt x="1046" y="1164"/>
                    </a:cubicBezTo>
                    <a:cubicBezTo>
                      <a:pt x="1079" y="1031"/>
                      <a:pt x="1124" y="897"/>
                      <a:pt x="1180" y="774"/>
                    </a:cubicBezTo>
                    <a:cubicBezTo>
                      <a:pt x="1257" y="586"/>
                      <a:pt x="1368" y="408"/>
                      <a:pt x="1447" y="218"/>
                    </a:cubicBezTo>
                    <a:cubicBezTo>
                      <a:pt x="1350" y="93"/>
                      <a:pt x="1245" y="1"/>
                      <a:pt x="113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0" name="Google Shape;18530;p25"/>
              <p:cNvSpPr/>
              <p:nvPr/>
            </p:nvSpPr>
            <p:spPr>
              <a:xfrm>
                <a:off x="4568763" y="1669868"/>
                <a:ext cx="19851" cy="17862"/>
              </a:xfrm>
              <a:custGeom>
                <a:avLst/>
                <a:gdLst/>
                <a:ahLst/>
                <a:cxnLst/>
                <a:rect l="l" t="t" r="r" b="b"/>
                <a:pathLst>
                  <a:path w="569" h="512" extrusionOk="0">
                    <a:moveTo>
                      <a:pt x="1" y="0"/>
                    </a:moveTo>
                    <a:cubicBezTo>
                      <a:pt x="112" y="67"/>
                      <a:pt x="212" y="144"/>
                      <a:pt x="312" y="223"/>
                    </a:cubicBezTo>
                    <a:cubicBezTo>
                      <a:pt x="401" y="312"/>
                      <a:pt x="490" y="401"/>
                      <a:pt x="557" y="512"/>
                    </a:cubicBezTo>
                    <a:lnTo>
                      <a:pt x="568" y="401"/>
                    </a:lnTo>
                    <a:cubicBezTo>
                      <a:pt x="490" y="300"/>
                      <a:pt x="435" y="267"/>
                      <a:pt x="334" y="200"/>
                    </a:cubicBezTo>
                    <a:cubicBezTo>
                      <a:pt x="235" y="122"/>
                      <a:pt x="112" y="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1" name="Google Shape;18531;p25"/>
              <p:cNvSpPr/>
              <p:nvPr/>
            </p:nvSpPr>
            <p:spPr>
              <a:xfrm>
                <a:off x="4591685" y="1684975"/>
                <a:ext cx="23305" cy="38481"/>
              </a:xfrm>
              <a:custGeom>
                <a:avLst/>
                <a:gdLst/>
                <a:ahLst/>
                <a:cxnLst/>
                <a:rect l="l" t="t" r="r" b="b"/>
                <a:pathLst>
                  <a:path w="668" h="1103" extrusionOk="0">
                    <a:moveTo>
                      <a:pt x="656" y="1"/>
                    </a:moveTo>
                    <a:cubicBezTo>
                      <a:pt x="656" y="223"/>
                      <a:pt x="589" y="435"/>
                      <a:pt x="456" y="601"/>
                    </a:cubicBezTo>
                    <a:cubicBezTo>
                      <a:pt x="401" y="690"/>
                      <a:pt x="322" y="768"/>
                      <a:pt x="245" y="835"/>
                    </a:cubicBezTo>
                    <a:cubicBezTo>
                      <a:pt x="167" y="913"/>
                      <a:pt x="89" y="979"/>
                      <a:pt x="0" y="1046"/>
                    </a:cubicBezTo>
                    <a:lnTo>
                      <a:pt x="56" y="1102"/>
                    </a:lnTo>
                    <a:cubicBezTo>
                      <a:pt x="134" y="1035"/>
                      <a:pt x="211" y="957"/>
                      <a:pt x="290" y="880"/>
                    </a:cubicBezTo>
                    <a:cubicBezTo>
                      <a:pt x="356" y="801"/>
                      <a:pt x="434" y="712"/>
                      <a:pt x="490" y="623"/>
                    </a:cubicBezTo>
                    <a:cubicBezTo>
                      <a:pt x="612" y="445"/>
                      <a:pt x="668" y="223"/>
                      <a:pt x="6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2" name="Google Shape;18532;p25"/>
              <p:cNvSpPr/>
              <p:nvPr/>
            </p:nvSpPr>
            <p:spPr>
              <a:xfrm>
                <a:off x="4568414" y="1710199"/>
                <a:ext cx="25642" cy="18665"/>
              </a:xfrm>
              <a:custGeom>
                <a:avLst/>
                <a:gdLst/>
                <a:ahLst/>
                <a:cxnLst/>
                <a:rect l="l" t="t" r="r" b="b"/>
                <a:pathLst>
                  <a:path w="735" h="535" extrusionOk="0">
                    <a:moveTo>
                      <a:pt x="0" y="1"/>
                    </a:moveTo>
                    <a:lnTo>
                      <a:pt x="0" y="1"/>
                    </a:lnTo>
                    <a:cubicBezTo>
                      <a:pt x="278" y="112"/>
                      <a:pt x="522" y="301"/>
                      <a:pt x="690" y="535"/>
                    </a:cubicBezTo>
                    <a:lnTo>
                      <a:pt x="734" y="501"/>
                    </a:lnTo>
                    <a:cubicBezTo>
                      <a:pt x="545" y="268"/>
                      <a:pt x="289"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3" name="Google Shape;18533;p25"/>
              <p:cNvSpPr/>
              <p:nvPr/>
            </p:nvSpPr>
            <p:spPr>
              <a:xfrm>
                <a:off x="4574206" y="1690417"/>
                <a:ext cx="17897" cy="17095"/>
              </a:xfrm>
              <a:custGeom>
                <a:avLst/>
                <a:gdLst/>
                <a:ahLst/>
                <a:cxnLst/>
                <a:rect l="l" t="t" r="r" b="b"/>
                <a:pathLst>
                  <a:path w="513" h="490" extrusionOk="0">
                    <a:moveTo>
                      <a:pt x="0" y="0"/>
                    </a:moveTo>
                    <a:lnTo>
                      <a:pt x="0" y="0"/>
                    </a:lnTo>
                    <a:cubicBezTo>
                      <a:pt x="79" y="79"/>
                      <a:pt x="178" y="145"/>
                      <a:pt x="267" y="223"/>
                    </a:cubicBezTo>
                    <a:cubicBezTo>
                      <a:pt x="356" y="289"/>
                      <a:pt x="435" y="378"/>
                      <a:pt x="457" y="490"/>
                    </a:cubicBezTo>
                    <a:lnTo>
                      <a:pt x="512" y="467"/>
                    </a:lnTo>
                    <a:cubicBezTo>
                      <a:pt x="501" y="412"/>
                      <a:pt x="468" y="356"/>
                      <a:pt x="423" y="312"/>
                    </a:cubicBezTo>
                    <a:cubicBezTo>
                      <a:pt x="379" y="267"/>
                      <a:pt x="334" y="234"/>
                      <a:pt x="290" y="200"/>
                    </a:cubicBezTo>
                    <a:cubicBezTo>
                      <a:pt x="190" y="134"/>
                      <a:pt x="89" y="7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4" name="Google Shape;18534;p25"/>
              <p:cNvSpPr/>
              <p:nvPr/>
            </p:nvSpPr>
            <p:spPr>
              <a:xfrm>
                <a:off x="4585475" y="1655878"/>
                <a:ext cx="14792" cy="20235"/>
              </a:xfrm>
              <a:custGeom>
                <a:avLst/>
                <a:gdLst/>
                <a:ahLst/>
                <a:cxnLst/>
                <a:rect l="l" t="t" r="r" b="b"/>
                <a:pathLst>
                  <a:path w="424" h="580" extrusionOk="0">
                    <a:moveTo>
                      <a:pt x="423" y="1"/>
                    </a:moveTo>
                    <a:cubicBezTo>
                      <a:pt x="201" y="90"/>
                      <a:pt x="33" y="268"/>
                      <a:pt x="0" y="512"/>
                    </a:cubicBezTo>
                    <a:lnTo>
                      <a:pt x="33" y="579"/>
                    </a:lnTo>
                    <a:cubicBezTo>
                      <a:pt x="45" y="357"/>
                      <a:pt x="201" y="101"/>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5" name="Google Shape;18535;p25"/>
              <p:cNvSpPr/>
              <p:nvPr/>
            </p:nvSpPr>
            <p:spPr>
              <a:xfrm>
                <a:off x="4589731" y="1676846"/>
                <a:ext cx="19432" cy="22537"/>
              </a:xfrm>
              <a:custGeom>
                <a:avLst/>
                <a:gdLst/>
                <a:ahLst/>
                <a:cxnLst/>
                <a:rect l="l" t="t" r="r" b="b"/>
                <a:pathLst>
                  <a:path w="557" h="646" extrusionOk="0">
                    <a:moveTo>
                      <a:pt x="556" y="0"/>
                    </a:moveTo>
                    <a:cubicBezTo>
                      <a:pt x="323" y="134"/>
                      <a:pt x="123" y="345"/>
                      <a:pt x="0" y="589"/>
                    </a:cubicBezTo>
                    <a:lnTo>
                      <a:pt x="34" y="646"/>
                    </a:lnTo>
                    <a:cubicBezTo>
                      <a:pt x="145" y="401"/>
                      <a:pt x="334" y="156"/>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6" name="Google Shape;18536;p25"/>
              <p:cNvSpPr/>
              <p:nvPr/>
            </p:nvSpPr>
            <p:spPr>
              <a:xfrm>
                <a:off x="4480286" y="1734656"/>
                <a:ext cx="63670" cy="75741"/>
              </a:xfrm>
              <a:custGeom>
                <a:avLst/>
                <a:gdLst/>
                <a:ahLst/>
                <a:cxnLst/>
                <a:rect l="l" t="t" r="r" b="b"/>
                <a:pathLst>
                  <a:path w="1825" h="2171" extrusionOk="0">
                    <a:moveTo>
                      <a:pt x="547" y="0"/>
                    </a:moveTo>
                    <a:cubicBezTo>
                      <a:pt x="477" y="0"/>
                      <a:pt x="415" y="15"/>
                      <a:pt x="368" y="45"/>
                    </a:cubicBezTo>
                    <a:cubicBezTo>
                      <a:pt x="101" y="212"/>
                      <a:pt x="23" y="434"/>
                      <a:pt x="12" y="668"/>
                    </a:cubicBezTo>
                    <a:cubicBezTo>
                      <a:pt x="1" y="890"/>
                      <a:pt x="134" y="1824"/>
                      <a:pt x="502" y="2047"/>
                    </a:cubicBezTo>
                    <a:cubicBezTo>
                      <a:pt x="661" y="2144"/>
                      <a:pt x="800" y="2171"/>
                      <a:pt x="906" y="2171"/>
                    </a:cubicBezTo>
                    <a:cubicBezTo>
                      <a:pt x="1043" y="2171"/>
                      <a:pt x="1125" y="2125"/>
                      <a:pt x="1125" y="2125"/>
                    </a:cubicBezTo>
                    <a:cubicBezTo>
                      <a:pt x="1125" y="2125"/>
                      <a:pt x="1236" y="2091"/>
                      <a:pt x="1380" y="1980"/>
                    </a:cubicBezTo>
                    <a:cubicBezTo>
                      <a:pt x="1536" y="1858"/>
                      <a:pt x="1825" y="1413"/>
                      <a:pt x="1625" y="835"/>
                    </a:cubicBezTo>
                    <a:cubicBezTo>
                      <a:pt x="1468" y="345"/>
                      <a:pt x="896" y="0"/>
                      <a:pt x="5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7" name="Google Shape;18537;p25"/>
              <p:cNvSpPr/>
              <p:nvPr/>
            </p:nvSpPr>
            <p:spPr>
              <a:xfrm>
                <a:off x="4484193" y="1734656"/>
                <a:ext cx="56657" cy="56378"/>
              </a:xfrm>
              <a:custGeom>
                <a:avLst/>
                <a:gdLst/>
                <a:ahLst/>
                <a:cxnLst/>
                <a:rect l="l" t="t" r="r" b="b"/>
                <a:pathLst>
                  <a:path w="1624" h="1616" extrusionOk="0">
                    <a:moveTo>
                      <a:pt x="435" y="0"/>
                    </a:moveTo>
                    <a:cubicBezTo>
                      <a:pt x="365" y="0"/>
                      <a:pt x="303" y="15"/>
                      <a:pt x="256" y="45"/>
                    </a:cubicBezTo>
                    <a:cubicBezTo>
                      <a:pt x="134" y="123"/>
                      <a:pt x="56" y="200"/>
                      <a:pt x="0" y="289"/>
                    </a:cubicBezTo>
                    <a:cubicBezTo>
                      <a:pt x="45" y="401"/>
                      <a:pt x="101" y="523"/>
                      <a:pt x="156" y="623"/>
                    </a:cubicBezTo>
                    <a:cubicBezTo>
                      <a:pt x="256" y="846"/>
                      <a:pt x="378" y="1057"/>
                      <a:pt x="545" y="1224"/>
                    </a:cubicBezTo>
                    <a:cubicBezTo>
                      <a:pt x="755" y="1452"/>
                      <a:pt x="1055" y="1616"/>
                      <a:pt x="1360" y="1616"/>
                    </a:cubicBezTo>
                    <a:cubicBezTo>
                      <a:pt x="1411" y="1616"/>
                      <a:pt x="1462" y="1611"/>
                      <a:pt x="1513" y="1602"/>
                    </a:cubicBezTo>
                    <a:cubicBezTo>
                      <a:pt x="1591" y="1402"/>
                      <a:pt x="1624" y="1135"/>
                      <a:pt x="1513" y="835"/>
                    </a:cubicBezTo>
                    <a:cubicBezTo>
                      <a:pt x="1356" y="345"/>
                      <a:pt x="784" y="0"/>
                      <a:pt x="4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8" name="Google Shape;18538;p25"/>
              <p:cNvSpPr/>
              <p:nvPr/>
            </p:nvSpPr>
            <p:spPr>
              <a:xfrm>
                <a:off x="4509418" y="1747843"/>
                <a:ext cx="11269" cy="33806"/>
              </a:xfrm>
              <a:custGeom>
                <a:avLst/>
                <a:gdLst/>
                <a:ahLst/>
                <a:cxnLst/>
                <a:rect l="l" t="t" r="r" b="b"/>
                <a:pathLst>
                  <a:path w="323" h="969" extrusionOk="0">
                    <a:moveTo>
                      <a:pt x="312" y="0"/>
                    </a:moveTo>
                    <a:cubicBezTo>
                      <a:pt x="312" y="178"/>
                      <a:pt x="245" y="334"/>
                      <a:pt x="178" y="479"/>
                    </a:cubicBezTo>
                    <a:cubicBezTo>
                      <a:pt x="112" y="635"/>
                      <a:pt x="45" y="734"/>
                      <a:pt x="0" y="912"/>
                    </a:cubicBezTo>
                    <a:lnTo>
                      <a:pt x="67" y="968"/>
                    </a:lnTo>
                    <a:cubicBezTo>
                      <a:pt x="89" y="813"/>
                      <a:pt x="156" y="657"/>
                      <a:pt x="211" y="501"/>
                    </a:cubicBezTo>
                    <a:cubicBezTo>
                      <a:pt x="267" y="346"/>
                      <a:pt x="323" y="178"/>
                      <a:pt x="3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9" name="Google Shape;18539;p25"/>
              <p:cNvSpPr/>
              <p:nvPr/>
            </p:nvSpPr>
            <p:spPr>
              <a:xfrm>
                <a:off x="4490787" y="1788209"/>
                <a:ext cx="27561" cy="17862"/>
              </a:xfrm>
              <a:custGeom>
                <a:avLst/>
                <a:gdLst/>
                <a:ahLst/>
                <a:cxnLst/>
                <a:rect l="l" t="t" r="r" b="b"/>
                <a:pathLst>
                  <a:path w="790" h="512" extrusionOk="0">
                    <a:moveTo>
                      <a:pt x="1" y="0"/>
                    </a:moveTo>
                    <a:lnTo>
                      <a:pt x="1" y="0"/>
                    </a:lnTo>
                    <a:cubicBezTo>
                      <a:pt x="67" y="145"/>
                      <a:pt x="179" y="267"/>
                      <a:pt x="312" y="345"/>
                    </a:cubicBezTo>
                    <a:cubicBezTo>
                      <a:pt x="445" y="423"/>
                      <a:pt x="634" y="489"/>
                      <a:pt x="790" y="512"/>
                    </a:cubicBezTo>
                    <a:lnTo>
                      <a:pt x="757" y="445"/>
                    </a:lnTo>
                    <a:cubicBezTo>
                      <a:pt x="612" y="434"/>
                      <a:pt x="456" y="390"/>
                      <a:pt x="323" y="323"/>
                    </a:cubicBezTo>
                    <a:cubicBezTo>
                      <a:pt x="189" y="245"/>
                      <a:pt x="67" y="1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0" name="Google Shape;18540;p25"/>
              <p:cNvSpPr/>
              <p:nvPr/>
            </p:nvSpPr>
            <p:spPr>
              <a:xfrm>
                <a:off x="4516779" y="1761799"/>
                <a:ext cx="13990" cy="39632"/>
              </a:xfrm>
              <a:custGeom>
                <a:avLst/>
                <a:gdLst/>
                <a:ahLst/>
                <a:cxnLst/>
                <a:rect l="l" t="t" r="r" b="b"/>
                <a:pathLst>
                  <a:path w="401" h="1136" extrusionOk="0">
                    <a:moveTo>
                      <a:pt x="378" y="1"/>
                    </a:moveTo>
                    <a:cubicBezTo>
                      <a:pt x="390" y="101"/>
                      <a:pt x="368" y="201"/>
                      <a:pt x="334" y="302"/>
                    </a:cubicBezTo>
                    <a:lnTo>
                      <a:pt x="267" y="601"/>
                    </a:lnTo>
                    <a:cubicBezTo>
                      <a:pt x="257" y="702"/>
                      <a:pt x="234" y="802"/>
                      <a:pt x="190" y="891"/>
                    </a:cubicBezTo>
                    <a:cubicBezTo>
                      <a:pt x="168" y="935"/>
                      <a:pt x="145" y="980"/>
                      <a:pt x="112" y="1013"/>
                    </a:cubicBezTo>
                    <a:cubicBezTo>
                      <a:pt x="82" y="1043"/>
                      <a:pt x="43" y="1082"/>
                      <a:pt x="11" y="1082"/>
                    </a:cubicBezTo>
                    <a:cubicBezTo>
                      <a:pt x="7" y="1082"/>
                      <a:pt x="4" y="1081"/>
                      <a:pt x="0" y="1080"/>
                    </a:cubicBezTo>
                    <a:lnTo>
                      <a:pt x="0" y="1135"/>
                    </a:lnTo>
                    <a:cubicBezTo>
                      <a:pt x="34" y="1135"/>
                      <a:pt x="67" y="1125"/>
                      <a:pt x="89" y="1102"/>
                    </a:cubicBezTo>
                    <a:lnTo>
                      <a:pt x="145" y="1046"/>
                    </a:lnTo>
                    <a:cubicBezTo>
                      <a:pt x="178" y="1002"/>
                      <a:pt x="201" y="957"/>
                      <a:pt x="223" y="902"/>
                    </a:cubicBezTo>
                    <a:cubicBezTo>
                      <a:pt x="267" y="813"/>
                      <a:pt x="279" y="702"/>
                      <a:pt x="301" y="601"/>
                    </a:cubicBezTo>
                    <a:cubicBezTo>
                      <a:pt x="312" y="502"/>
                      <a:pt x="323" y="401"/>
                      <a:pt x="356" y="302"/>
                    </a:cubicBezTo>
                    <a:cubicBezTo>
                      <a:pt x="378" y="201"/>
                      <a:pt x="401" y="101"/>
                      <a:pt x="3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1" name="Google Shape;18541;p25"/>
              <p:cNvSpPr/>
              <p:nvPr/>
            </p:nvSpPr>
            <p:spPr>
              <a:xfrm>
                <a:off x="4491555" y="1776940"/>
                <a:ext cx="23340" cy="17514"/>
              </a:xfrm>
              <a:custGeom>
                <a:avLst/>
                <a:gdLst/>
                <a:ahLst/>
                <a:cxnLst/>
                <a:rect l="l" t="t" r="r" b="b"/>
                <a:pathLst>
                  <a:path w="669" h="502" extrusionOk="0">
                    <a:moveTo>
                      <a:pt x="1" y="1"/>
                    </a:moveTo>
                    <a:lnTo>
                      <a:pt x="1" y="1"/>
                    </a:lnTo>
                    <a:cubicBezTo>
                      <a:pt x="123" y="56"/>
                      <a:pt x="246" y="112"/>
                      <a:pt x="357" y="190"/>
                    </a:cubicBezTo>
                    <a:cubicBezTo>
                      <a:pt x="456" y="256"/>
                      <a:pt x="590" y="390"/>
                      <a:pt x="657" y="501"/>
                    </a:cubicBezTo>
                    <a:lnTo>
                      <a:pt x="668" y="424"/>
                    </a:lnTo>
                    <a:cubicBezTo>
                      <a:pt x="590" y="312"/>
                      <a:pt x="479" y="234"/>
                      <a:pt x="367" y="167"/>
                    </a:cubicBezTo>
                    <a:cubicBezTo>
                      <a:pt x="246" y="101"/>
                      <a:pt x="123" y="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2" name="Google Shape;18542;p25"/>
              <p:cNvSpPr/>
              <p:nvPr/>
            </p:nvSpPr>
            <p:spPr>
              <a:xfrm>
                <a:off x="4486147" y="1746273"/>
                <a:ext cx="23689" cy="26828"/>
              </a:xfrm>
              <a:custGeom>
                <a:avLst/>
                <a:gdLst/>
                <a:ahLst/>
                <a:cxnLst/>
                <a:rect l="l" t="t" r="r" b="b"/>
                <a:pathLst>
                  <a:path w="679" h="769" extrusionOk="0">
                    <a:moveTo>
                      <a:pt x="678" y="1"/>
                    </a:moveTo>
                    <a:lnTo>
                      <a:pt x="678" y="1"/>
                    </a:lnTo>
                    <a:cubicBezTo>
                      <a:pt x="534" y="124"/>
                      <a:pt x="456" y="324"/>
                      <a:pt x="478" y="513"/>
                    </a:cubicBezTo>
                    <a:cubicBezTo>
                      <a:pt x="433" y="480"/>
                      <a:pt x="389" y="446"/>
                      <a:pt x="344" y="424"/>
                    </a:cubicBezTo>
                    <a:cubicBezTo>
                      <a:pt x="233" y="357"/>
                      <a:pt x="122" y="312"/>
                      <a:pt x="0" y="268"/>
                    </a:cubicBezTo>
                    <a:lnTo>
                      <a:pt x="0" y="268"/>
                    </a:lnTo>
                    <a:cubicBezTo>
                      <a:pt x="111" y="324"/>
                      <a:pt x="223" y="379"/>
                      <a:pt x="322" y="457"/>
                    </a:cubicBezTo>
                    <a:cubicBezTo>
                      <a:pt x="378" y="490"/>
                      <a:pt x="423" y="535"/>
                      <a:pt x="467" y="579"/>
                    </a:cubicBezTo>
                    <a:cubicBezTo>
                      <a:pt x="489" y="601"/>
                      <a:pt x="500" y="624"/>
                      <a:pt x="512" y="646"/>
                    </a:cubicBezTo>
                    <a:cubicBezTo>
                      <a:pt x="534" y="668"/>
                      <a:pt x="567" y="735"/>
                      <a:pt x="589" y="769"/>
                    </a:cubicBezTo>
                    <a:lnTo>
                      <a:pt x="589" y="713"/>
                    </a:lnTo>
                    <a:cubicBezTo>
                      <a:pt x="578" y="690"/>
                      <a:pt x="556" y="613"/>
                      <a:pt x="534" y="591"/>
                    </a:cubicBezTo>
                    <a:cubicBezTo>
                      <a:pt x="524" y="560"/>
                      <a:pt x="532" y="557"/>
                      <a:pt x="517" y="541"/>
                    </a:cubicBezTo>
                    <a:lnTo>
                      <a:pt x="517" y="541"/>
                    </a:lnTo>
                    <a:lnTo>
                      <a:pt x="534" y="546"/>
                    </a:lnTo>
                    <a:cubicBezTo>
                      <a:pt x="478" y="368"/>
                      <a:pt x="545" y="134"/>
                      <a:pt x="6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3" name="Google Shape;18543;p25"/>
              <p:cNvSpPr/>
              <p:nvPr/>
            </p:nvSpPr>
            <p:spPr>
              <a:xfrm>
                <a:off x="4377470" y="1793652"/>
                <a:ext cx="69496" cy="61297"/>
              </a:xfrm>
              <a:custGeom>
                <a:avLst/>
                <a:gdLst/>
                <a:ahLst/>
                <a:cxnLst/>
                <a:rect l="l" t="t" r="r" b="b"/>
                <a:pathLst>
                  <a:path w="1992" h="1757" extrusionOk="0">
                    <a:moveTo>
                      <a:pt x="1341" y="1"/>
                    </a:moveTo>
                    <a:cubicBezTo>
                      <a:pt x="1118" y="1"/>
                      <a:pt x="866" y="106"/>
                      <a:pt x="668" y="234"/>
                    </a:cubicBezTo>
                    <a:cubicBezTo>
                      <a:pt x="335" y="445"/>
                      <a:pt x="101" y="745"/>
                      <a:pt x="56" y="890"/>
                    </a:cubicBezTo>
                    <a:cubicBezTo>
                      <a:pt x="23" y="1023"/>
                      <a:pt x="1" y="1068"/>
                      <a:pt x="1" y="1068"/>
                    </a:cubicBezTo>
                    <a:lnTo>
                      <a:pt x="101" y="1012"/>
                    </a:lnTo>
                    <a:cubicBezTo>
                      <a:pt x="101" y="1012"/>
                      <a:pt x="201" y="1290"/>
                      <a:pt x="312" y="1479"/>
                    </a:cubicBezTo>
                    <a:cubicBezTo>
                      <a:pt x="384" y="1595"/>
                      <a:pt x="540" y="1757"/>
                      <a:pt x="768" y="1757"/>
                    </a:cubicBezTo>
                    <a:cubicBezTo>
                      <a:pt x="892" y="1757"/>
                      <a:pt x="1037" y="1709"/>
                      <a:pt x="1202" y="1579"/>
                    </a:cubicBezTo>
                    <a:cubicBezTo>
                      <a:pt x="1669" y="1213"/>
                      <a:pt x="1991" y="578"/>
                      <a:pt x="1758" y="212"/>
                    </a:cubicBezTo>
                    <a:cubicBezTo>
                      <a:pt x="1658" y="60"/>
                      <a:pt x="1508" y="1"/>
                      <a:pt x="13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4" name="Google Shape;18544;p25"/>
              <p:cNvSpPr/>
              <p:nvPr/>
            </p:nvSpPr>
            <p:spPr>
              <a:xfrm>
                <a:off x="4386401" y="1793652"/>
                <a:ext cx="55890" cy="23793"/>
              </a:xfrm>
              <a:custGeom>
                <a:avLst/>
                <a:gdLst/>
                <a:ahLst/>
                <a:cxnLst/>
                <a:rect l="l" t="t" r="r" b="b"/>
                <a:pathLst>
                  <a:path w="1602" h="682" extrusionOk="0">
                    <a:moveTo>
                      <a:pt x="1085" y="1"/>
                    </a:moveTo>
                    <a:cubicBezTo>
                      <a:pt x="862" y="1"/>
                      <a:pt x="610" y="106"/>
                      <a:pt x="412" y="234"/>
                    </a:cubicBezTo>
                    <a:cubicBezTo>
                      <a:pt x="245" y="333"/>
                      <a:pt x="101" y="467"/>
                      <a:pt x="0" y="590"/>
                    </a:cubicBezTo>
                    <a:cubicBezTo>
                      <a:pt x="23" y="612"/>
                      <a:pt x="45" y="634"/>
                      <a:pt x="67" y="645"/>
                    </a:cubicBezTo>
                    <a:cubicBezTo>
                      <a:pt x="121" y="670"/>
                      <a:pt x="178" y="681"/>
                      <a:pt x="235" y="681"/>
                    </a:cubicBezTo>
                    <a:cubicBezTo>
                      <a:pt x="356" y="681"/>
                      <a:pt x="477" y="631"/>
                      <a:pt x="568" y="556"/>
                    </a:cubicBezTo>
                    <a:cubicBezTo>
                      <a:pt x="601" y="523"/>
                      <a:pt x="635" y="478"/>
                      <a:pt x="690" y="467"/>
                    </a:cubicBezTo>
                    <a:cubicBezTo>
                      <a:pt x="705" y="461"/>
                      <a:pt x="721" y="458"/>
                      <a:pt x="737" y="458"/>
                    </a:cubicBezTo>
                    <a:cubicBezTo>
                      <a:pt x="777" y="458"/>
                      <a:pt x="817" y="476"/>
                      <a:pt x="857" y="501"/>
                    </a:cubicBezTo>
                    <a:cubicBezTo>
                      <a:pt x="935" y="556"/>
                      <a:pt x="1001" y="634"/>
                      <a:pt x="1102" y="656"/>
                    </a:cubicBezTo>
                    <a:cubicBezTo>
                      <a:pt x="1151" y="674"/>
                      <a:pt x="1200" y="680"/>
                      <a:pt x="1249" y="680"/>
                    </a:cubicBezTo>
                    <a:cubicBezTo>
                      <a:pt x="1355" y="680"/>
                      <a:pt x="1462" y="649"/>
                      <a:pt x="1569" y="634"/>
                    </a:cubicBezTo>
                    <a:cubicBezTo>
                      <a:pt x="1602" y="478"/>
                      <a:pt x="1580" y="333"/>
                      <a:pt x="1502" y="212"/>
                    </a:cubicBezTo>
                    <a:cubicBezTo>
                      <a:pt x="1402" y="60"/>
                      <a:pt x="1252" y="1"/>
                      <a:pt x="10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5" name="Google Shape;18545;p25"/>
              <p:cNvSpPr/>
              <p:nvPr/>
            </p:nvSpPr>
            <p:spPr>
              <a:xfrm>
                <a:off x="4386017" y="1825435"/>
                <a:ext cx="29131" cy="17269"/>
              </a:xfrm>
              <a:custGeom>
                <a:avLst/>
                <a:gdLst/>
                <a:ahLst/>
                <a:cxnLst/>
                <a:rect l="l" t="t" r="r" b="b"/>
                <a:pathLst>
                  <a:path w="835" h="495" extrusionOk="0">
                    <a:moveTo>
                      <a:pt x="34" y="1"/>
                    </a:moveTo>
                    <a:lnTo>
                      <a:pt x="1" y="57"/>
                    </a:lnTo>
                    <a:cubicBezTo>
                      <a:pt x="145" y="124"/>
                      <a:pt x="290" y="201"/>
                      <a:pt x="412" y="302"/>
                    </a:cubicBezTo>
                    <a:cubicBezTo>
                      <a:pt x="468" y="357"/>
                      <a:pt x="534" y="413"/>
                      <a:pt x="601" y="446"/>
                    </a:cubicBezTo>
                    <a:cubicBezTo>
                      <a:pt x="660" y="480"/>
                      <a:pt x="720" y="494"/>
                      <a:pt x="779" y="494"/>
                    </a:cubicBezTo>
                    <a:cubicBezTo>
                      <a:pt x="797" y="494"/>
                      <a:pt x="816" y="493"/>
                      <a:pt x="834" y="490"/>
                    </a:cubicBezTo>
                    <a:lnTo>
                      <a:pt x="834" y="490"/>
                    </a:lnTo>
                    <a:cubicBezTo>
                      <a:pt x="821" y="492"/>
                      <a:pt x="807" y="493"/>
                      <a:pt x="793" y="493"/>
                    </a:cubicBezTo>
                    <a:cubicBezTo>
                      <a:pt x="730" y="493"/>
                      <a:pt x="667" y="472"/>
                      <a:pt x="612" y="435"/>
                    </a:cubicBezTo>
                    <a:cubicBezTo>
                      <a:pt x="545" y="391"/>
                      <a:pt x="478" y="334"/>
                      <a:pt x="423" y="279"/>
                    </a:cubicBezTo>
                    <a:cubicBezTo>
                      <a:pt x="312" y="179"/>
                      <a:pt x="167" y="79"/>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6" name="Google Shape;18546;p25"/>
              <p:cNvSpPr/>
              <p:nvPr/>
            </p:nvSpPr>
            <p:spPr>
              <a:xfrm>
                <a:off x="4400008" y="1820237"/>
                <a:ext cx="25991" cy="12629"/>
              </a:xfrm>
              <a:custGeom>
                <a:avLst/>
                <a:gdLst/>
                <a:ahLst/>
                <a:cxnLst/>
                <a:rect l="l" t="t" r="r" b="b"/>
                <a:pathLst>
                  <a:path w="745" h="362" extrusionOk="0">
                    <a:moveTo>
                      <a:pt x="1" y="49"/>
                    </a:moveTo>
                    <a:cubicBezTo>
                      <a:pt x="1" y="50"/>
                      <a:pt x="0" y="50"/>
                      <a:pt x="0" y="50"/>
                    </a:cubicBezTo>
                    <a:lnTo>
                      <a:pt x="1" y="49"/>
                    </a:lnTo>
                    <a:close/>
                    <a:moveTo>
                      <a:pt x="99" y="1"/>
                    </a:moveTo>
                    <a:cubicBezTo>
                      <a:pt x="86" y="1"/>
                      <a:pt x="72" y="2"/>
                      <a:pt x="55" y="6"/>
                    </a:cubicBezTo>
                    <a:lnTo>
                      <a:pt x="1" y="49"/>
                    </a:lnTo>
                    <a:lnTo>
                      <a:pt x="1" y="49"/>
                    </a:lnTo>
                    <a:cubicBezTo>
                      <a:pt x="4" y="48"/>
                      <a:pt x="9" y="47"/>
                      <a:pt x="16" y="47"/>
                    </a:cubicBezTo>
                    <a:cubicBezTo>
                      <a:pt x="48" y="47"/>
                      <a:pt x="118" y="63"/>
                      <a:pt x="144" y="72"/>
                    </a:cubicBezTo>
                    <a:cubicBezTo>
                      <a:pt x="166" y="83"/>
                      <a:pt x="200" y="95"/>
                      <a:pt x="222" y="105"/>
                    </a:cubicBezTo>
                    <a:cubicBezTo>
                      <a:pt x="289" y="139"/>
                      <a:pt x="344" y="161"/>
                      <a:pt x="400" y="194"/>
                    </a:cubicBezTo>
                    <a:cubicBezTo>
                      <a:pt x="456" y="228"/>
                      <a:pt x="500" y="261"/>
                      <a:pt x="556" y="295"/>
                    </a:cubicBezTo>
                    <a:cubicBezTo>
                      <a:pt x="611" y="328"/>
                      <a:pt x="678" y="350"/>
                      <a:pt x="745" y="362"/>
                    </a:cubicBezTo>
                    <a:cubicBezTo>
                      <a:pt x="678" y="350"/>
                      <a:pt x="623" y="317"/>
                      <a:pt x="567" y="283"/>
                    </a:cubicBezTo>
                    <a:cubicBezTo>
                      <a:pt x="522" y="239"/>
                      <a:pt x="467" y="206"/>
                      <a:pt x="411" y="161"/>
                    </a:cubicBezTo>
                    <a:cubicBezTo>
                      <a:pt x="367" y="128"/>
                      <a:pt x="311" y="95"/>
                      <a:pt x="255" y="61"/>
                    </a:cubicBezTo>
                    <a:cubicBezTo>
                      <a:pt x="222" y="39"/>
                      <a:pt x="200" y="28"/>
                      <a:pt x="166" y="16"/>
                    </a:cubicBezTo>
                    <a:cubicBezTo>
                      <a:pt x="151" y="9"/>
                      <a:pt x="130" y="1"/>
                      <a:pt x="9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7" name="Google Shape;18547;p25"/>
              <p:cNvSpPr/>
              <p:nvPr/>
            </p:nvSpPr>
            <p:spPr>
              <a:xfrm>
                <a:off x="4415114" y="1815352"/>
                <a:ext cx="22154" cy="3907"/>
              </a:xfrm>
              <a:custGeom>
                <a:avLst/>
                <a:gdLst/>
                <a:ahLst/>
                <a:cxnLst/>
                <a:rect l="l" t="t" r="r" b="b"/>
                <a:pathLst>
                  <a:path w="635" h="112" extrusionOk="0">
                    <a:moveTo>
                      <a:pt x="635" y="1"/>
                    </a:moveTo>
                    <a:lnTo>
                      <a:pt x="635" y="1"/>
                    </a:lnTo>
                    <a:cubicBezTo>
                      <a:pt x="572" y="63"/>
                      <a:pt x="483" y="82"/>
                      <a:pt x="398" y="82"/>
                    </a:cubicBezTo>
                    <a:cubicBezTo>
                      <a:pt x="376" y="82"/>
                      <a:pt x="355" y="81"/>
                      <a:pt x="334" y="79"/>
                    </a:cubicBezTo>
                    <a:cubicBezTo>
                      <a:pt x="279" y="79"/>
                      <a:pt x="223" y="67"/>
                      <a:pt x="168" y="57"/>
                    </a:cubicBezTo>
                    <a:cubicBezTo>
                      <a:pt x="123" y="57"/>
                      <a:pt x="67" y="34"/>
                      <a:pt x="34" y="12"/>
                    </a:cubicBezTo>
                    <a:lnTo>
                      <a:pt x="0" y="57"/>
                    </a:lnTo>
                    <a:cubicBezTo>
                      <a:pt x="56" y="90"/>
                      <a:pt x="112" y="90"/>
                      <a:pt x="168" y="101"/>
                    </a:cubicBezTo>
                    <a:cubicBezTo>
                      <a:pt x="223" y="101"/>
                      <a:pt x="279" y="112"/>
                      <a:pt x="334" y="112"/>
                    </a:cubicBezTo>
                    <a:cubicBezTo>
                      <a:pt x="445" y="112"/>
                      <a:pt x="556" y="79"/>
                      <a:pt x="6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8" name="Google Shape;18548;p25"/>
              <p:cNvSpPr/>
              <p:nvPr/>
            </p:nvSpPr>
            <p:spPr>
              <a:xfrm>
                <a:off x="4388739" y="1806456"/>
                <a:ext cx="14374" cy="19014"/>
              </a:xfrm>
              <a:custGeom>
                <a:avLst/>
                <a:gdLst/>
                <a:ahLst/>
                <a:cxnLst/>
                <a:rect l="l" t="t" r="r" b="b"/>
                <a:pathLst>
                  <a:path w="412" h="545" extrusionOk="0">
                    <a:moveTo>
                      <a:pt x="412" y="0"/>
                    </a:moveTo>
                    <a:cubicBezTo>
                      <a:pt x="311" y="55"/>
                      <a:pt x="234" y="144"/>
                      <a:pt x="167" y="233"/>
                    </a:cubicBezTo>
                    <a:cubicBezTo>
                      <a:pt x="133" y="278"/>
                      <a:pt x="101" y="334"/>
                      <a:pt x="78" y="389"/>
                    </a:cubicBezTo>
                    <a:cubicBezTo>
                      <a:pt x="56" y="434"/>
                      <a:pt x="34" y="490"/>
                      <a:pt x="0" y="523"/>
                    </a:cubicBezTo>
                    <a:lnTo>
                      <a:pt x="34" y="545"/>
                    </a:lnTo>
                    <a:cubicBezTo>
                      <a:pt x="78" y="500"/>
                      <a:pt x="101" y="456"/>
                      <a:pt x="123" y="401"/>
                    </a:cubicBezTo>
                    <a:cubicBezTo>
                      <a:pt x="133" y="345"/>
                      <a:pt x="156" y="300"/>
                      <a:pt x="190" y="245"/>
                    </a:cubicBezTo>
                    <a:cubicBezTo>
                      <a:pt x="245" y="156"/>
                      <a:pt x="323" y="67"/>
                      <a:pt x="4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9" name="Google Shape;18549;p25"/>
              <p:cNvSpPr/>
              <p:nvPr/>
            </p:nvSpPr>
            <p:spPr>
              <a:xfrm>
                <a:off x="4407334" y="1799478"/>
                <a:ext cx="13257" cy="19781"/>
              </a:xfrm>
              <a:custGeom>
                <a:avLst/>
                <a:gdLst/>
                <a:ahLst/>
                <a:cxnLst/>
                <a:rect l="l" t="t" r="r" b="b"/>
                <a:pathLst>
                  <a:path w="380" h="567" extrusionOk="0">
                    <a:moveTo>
                      <a:pt x="379" y="0"/>
                    </a:moveTo>
                    <a:cubicBezTo>
                      <a:pt x="290" y="67"/>
                      <a:pt x="190" y="144"/>
                      <a:pt x="134" y="245"/>
                    </a:cubicBezTo>
                    <a:cubicBezTo>
                      <a:pt x="101" y="300"/>
                      <a:pt x="90" y="367"/>
                      <a:pt x="79" y="411"/>
                    </a:cubicBezTo>
                    <a:cubicBezTo>
                      <a:pt x="57" y="467"/>
                      <a:pt x="35" y="522"/>
                      <a:pt x="1" y="556"/>
                    </a:cubicBezTo>
                    <a:lnTo>
                      <a:pt x="57" y="567"/>
                    </a:lnTo>
                    <a:cubicBezTo>
                      <a:pt x="112" y="512"/>
                      <a:pt x="101" y="489"/>
                      <a:pt x="112" y="423"/>
                    </a:cubicBezTo>
                    <a:cubicBezTo>
                      <a:pt x="124" y="367"/>
                      <a:pt x="134" y="311"/>
                      <a:pt x="157" y="255"/>
                    </a:cubicBezTo>
                    <a:cubicBezTo>
                      <a:pt x="201" y="156"/>
                      <a:pt x="290" y="77"/>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0" name="Google Shape;18550;p25"/>
              <p:cNvSpPr/>
              <p:nvPr/>
            </p:nvSpPr>
            <p:spPr>
              <a:xfrm>
                <a:off x="4412777" y="1810328"/>
                <a:ext cx="6245" cy="7012"/>
              </a:xfrm>
              <a:custGeom>
                <a:avLst/>
                <a:gdLst/>
                <a:ahLst/>
                <a:cxnLst/>
                <a:rect l="l" t="t" r="r" b="b"/>
                <a:pathLst>
                  <a:path w="179" h="201" extrusionOk="0">
                    <a:moveTo>
                      <a:pt x="179" y="0"/>
                    </a:moveTo>
                    <a:lnTo>
                      <a:pt x="179" y="0"/>
                    </a:lnTo>
                    <a:cubicBezTo>
                      <a:pt x="146" y="23"/>
                      <a:pt x="112" y="56"/>
                      <a:pt x="79" y="78"/>
                    </a:cubicBezTo>
                    <a:cubicBezTo>
                      <a:pt x="45" y="112"/>
                      <a:pt x="12" y="145"/>
                      <a:pt x="1" y="189"/>
                    </a:cubicBezTo>
                    <a:lnTo>
                      <a:pt x="57" y="201"/>
                    </a:lnTo>
                    <a:cubicBezTo>
                      <a:pt x="57" y="134"/>
                      <a:pt x="123" y="67"/>
                      <a:pt x="1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1" name="Google Shape;18551;p25"/>
              <p:cNvSpPr/>
              <p:nvPr/>
            </p:nvSpPr>
            <p:spPr>
              <a:xfrm>
                <a:off x="4311879" y="1736958"/>
                <a:ext cx="62518" cy="71275"/>
              </a:xfrm>
              <a:custGeom>
                <a:avLst/>
                <a:gdLst/>
                <a:ahLst/>
                <a:cxnLst/>
                <a:rect l="l" t="t" r="r" b="b"/>
                <a:pathLst>
                  <a:path w="1792" h="2043" extrusionOk="0">
                    <a:moveTo>
                      <a:pt x="733" y="1"/>
                    </a:moveTo>
                    <a:cubicBezTo>
                      <a:pt x="699" y="1"/>
                      <a:pt x="670" y="5"/>
                      <a:pt x="646" y="13"/>
                    </a:cubicBezTo>
                    <a:cubicBezTo>
                      <a:pt x="457" y="79"/>
                      <a:pt x="257" y="302"/>
                      <a:pt x="190" y="569"/>
                    </a:cubicBezTo>
                    <a:cubicBezTo>
                      <a:pt x="112" y="824"/>
                      <a:pt x="1" y="1447"/>
                      <a:pt x="346" y="1814"/>
                    </a:cubicBezTo>
                    <a:cubicBezTo>
                      <a:pt x="524" y="1998"/>
                      <a:pt x="689" y="2042"/>
                      <a:pt x="809" y="2042"/>
                    </a:cubicBezTo>
                    <a:cubicBezTo>
                      <a:pt x="921" y="2042"/>
                      <a:pt x="991" y="2003"/>
                      <a:pt x="991" y="2003"/>
                    </a:cubicBezTo>
                    <a:cubicBezTo>
                      <a:pt x="991" y="2003"/>
                      <a:pt x="1313" y="1926"/>
                      <a:pt x="1481" y="1725"/>
                    </a:cubicBezTo>
                    <a:cubicBezTo>
                      <a:pt x="1658" y="1525"/>
                      <a:pt x="1792" y="935"/>
                      <a:pt x="1625" y="557"/>
                    </a:cubicBezTo>
                    <a:cubicBezTo>
                      <a:pt x="1478" y="214"/>
                      <a:pt x="985" y="1"/>
                      <a:pt x="7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2" name="Google Shape;18552;p25"/>
              <p:cNvSpPr/>
              <p:nvPr/>
            </p:nvSpPr>
            <p:spPr>
              <a:xfrm>
                <a:off x="4311879" y="1736923"/>
                <a:ext cx="38481" cy="68379"/>
              </a:xfrm>
              <a:custGeom>
                <a:avLst/>
                <a:gdLst/>
                <a:ahLst/>
                <a:cxnLst/>
                <a:rect l="l" t="t" r="r" b="b"/>
                <a:pathLst>
                  <a:path w="1103" h="1960" extrusionOk="0">
                    <a:moveTo>
                      <a:pt x="733" y="0"/>
                    </a:moveTo>
                    <a:cubicBezTo>
                      <a:pt x="699" y="0"/>
                      <a:pt x="669" y="5"/>
                      <a:pt x="646" y="14"/>
                    </a:cubicBezTo>
                    <a:cubicBezTo>
                      <a:pt x="457" y="80"/>
                      <a:pt x="257" y="303"/>
                      <a:pt x="190" y="570"/>
                    </a:cubicBezTo>
                    <a:cubicBezTo>
                      <a:pt x="112" y="825"/>
                      <a:pt x="1" y="1448"/>
                      <a:pt x="346" y="1815"/>
                    </a:cubicBezTo>
                    <a:cubicBezTo>
                      <a:pt x="413" y="1882"/>
                      <a:pt x="468" y="1927"/>
                      <a:pt x="535" y="1959"/>
                    </a:cubicBezTo>
                    <a:cubicBezTo>
                      <a:pt x="569" y="1826"/>
                      <a:pt x="569" y="1682"/>
                      <a:pt x="557" y="1537"/>
                    </a:cubicBezTo>
                    <a:cubicBezTo>
                      <a:pt x="546" y="1448"/>
                      <a:pt x="535" y="1370"/>
                      <a:pt x="524" y="1292"/>
                    </a:cubicBezTo>
                    <a:cubicBezTo>
                      <a:pt x="512" y="1215"/>
                      <a:pt x="490" y="1148"/>
                      <a:pt x="502" y="1070"/>
                    </a:cubicBezTo>
                    <a:cubicBezTo>
                      <a:pt x="512" y="992"/>
                      <a:pt x="579" y="948"/>
                      <a:pt x="635" y="892"/>
                    </a:cubicBezTo>
                    <a:cubicBezTo>
                      <a:pt x="690" y="847"/>
                      <a:pt x="746" y="803"/>
                      <a:pt x="791" y="748"/>
                    </a:cubicBezTo>
                    <a:cubicBezTo>
                      <a:pt x="891" y="647"/>
                      <a:pt x="957" y="514"/>
                      <a:pt x="1013" y="392"/>
                    </a:cubicBezTo>
                    <a:cubicBezTo>
                      <a:pt x="1058" y="291"/>
                      <a:pt x="1080" y="191"/>
                      <a:pt x="1102" y="91"/>
                    </a:cubicBezTo>
                    <a:cubicBezTo>
                      <a:pt x="963" y="34"/>
                      <a:pt x="829" y="0"/>
                      <a:pt x="73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3" name="Google Shape;18553;p25"/>
              <p:cNvSpPr/>
              <p:nvPr/>
            </p:nvSpPr>
            <p:spPr>
              <a:xfrm>
                <a:off x="4323148" y="1780848"/>
                <a:ext cx="24107" cy="18246"/>
              </a:xfrm>
              <a:custGeom>
                <a:avLst/>
                <a:gdLst/>
                <a:ahLst/>
                <a:cxnLst/>
                <a:rect l="l" t="t" r="r" b="b"/>
                <a:pathLst>
                  <a:path w="691" h="523" extrusionOk="0">
                    <a:moveTo>
                      <a:pt x="1" y="0"/>
                    </a:moveTo>
                    <a:lnTo>
                      <a:pt x="1" y="0"/>
                    </a:lnTo>
                    <a:cubicBezTo>
                      <a:pt x="123" y="55"/>
                      <a:pt x="234" y="122"/>
                      <a:pt x="357" y="200"/>
                    </a:cubicBezTo>
                    <a:cubicBezTo>
                      <a:pt x="412" y="233"/>
                      <a:pt x="468" y="278"/>
                      <a:pt x="512" y="312"/>
                    </a:cubicBezTo>
                    <a:cubicBezTo>
                      <a:pt x="568" y="356"/>
                      <a:pt x="646" y="467"/>
                      <a:pt x="657" y="523"/>
                    </a:cubicBezTo>
                    <a:lnTo>
                      <a:pt x="690" y="456"/>
                    </a:lnTo>
                    <a:cubicBezTo>
                      <a:pt x="679" y="378"/>
                      <a:pt x="601" y="322"/>
                      <a:pt x="545" y="278"/>
                    </a:cubicBezTo>
                    <a:cubicBezTo>
                      <a:pt x="479" y="245"/>
                      <a:pt x="423" y="211"/>
                      <a:pt x="367" y="178"/>
                    </a:cubicBezTo>
                    <a:cubicBezTo>
                      <a:pt x="246" y="100"/>
                      <a:pt x="123"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4" name="Google Shape;18554;p25"/>
              <p:cNvSpPr/>
              <p:nvPr/>
            </p:nvSpPr>
            <p:spPr>
              <a:xfrm>
                <a:off x="4345651" y="1767241"/>
                <a:ext cx="16711" cy="25642"/>
              </a:xfrm>
              <a:custGeom>
                <a:avLst/>
                <a:gdLst/>
                <a:ahLst/>
                <a:cxnLst/>
                <a:rect l="l" t="t" r="r" b="b"/>
                <a:pathLst>
                  <a:path w="479" h="735" extrusionOk="0">
                    <a:moveTo>
                      <a:pt x="479" y="0"/>
                    </a:moveTo>
                    <a:lnTo>
                      <a:pt x="479" y="0"/>
                    </a:lnTo>
                    <a:cubicBezTo>
                      <a:pt x="256" y="178"/>
                      <a:pt x="101" y="368"/>
                      <a:pt x="1" y="635"/>
                    </a:cubicBezTo>
                    <a:lnTo>
                      <a:pt x="45" y="735"/>
                    </a:lnTo>
                    <a:cubicBezTo>
                      <a:pt x="112" y="468"/>
                      <a:pt x="268" y="190"/>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5" name="Google Shape;18555;p25"/>
              <p:cNvSpPr/>
              <p:nvPr/>
            </p:nvSpPr>
            <p:spPr>
              <a:xfrm>
                <a:off x="4346454" y="1780080"/>
                <a:ext cx="15909" cy="23654"/>
              </a:xfrm>
              <a:custGeom>
                <a:avLst/>
                <a:gdLst/>
                <a:ahLst/>
                <a:cxnLst/>
                <a:rect l="l" t="t" r="r" b="b"/>
                <a:pathLst>
                  <a:path w="456" h="678" extrusionOk="0">
                    <a:moveTo>
                      <a:pt x="456" y="0"/>
                    </a:moveTo>
                    <a:cubicBezTo>
                      <a:pt x="400" y="134"/>
                      <a:pt x="334" y="255"/>
                      <a:pt x="267" y="378"/>
                    </a:cubicBezTo>
                    <a:cubicBezTo>
                      <a:pt x="233" y="433"/>
                      <a:pt x="200" y="500"/>
                      <a:pt x="167" y="556"/>
                    </a:cubicBezTo>
                    <a:cubicBezTo>
                      <a:pt x="122" y="611"/>
                      <a:pt x="67" y="623"/>
                      <a:pt x="0" y="633"/>
                    </a:cubicBezTo>
                    <a:lnTo>
                      <a:pt x="0" y="678"/>
                    </a:lnTo>
                    <a:cubicBezTo>
                      <a:pt x="33" y="678"/>
                      <a:pt x="78" y="667"/>
                      <a:pt x="111" y="656"/>
                    </a:cubicBezTo>
                    <a:cubicBezTo>
                      <a:pt x="144" y="645"/>
                      <a:pt x="178" y="611"/>
                      <a:pt x="200" y="578"/>
                    </a:cubicBezTo>
                    <a:cubicBezTo>
                      <a:pt x="233" y="512"/>
                      <a:pt x="267" y="456"/>
                      <a:pt x="289" y="389"/>
                    </a:cubicBezTo>
                    <a:cubicBezTo>
                      <a:pt x="356" y="267"/>
                      <a:pt x="401" y="134"/>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6" name="Google Shape;18556;p25"/>
              <p:cNvSpPr/>
              <p:nvPr/>
            </p:nvSpPr>
            <p:spPr>
              <a:xfrm>
                <a:off x="4384482" y="1681207"/>
                <a:ext cx="74903" cy="82997"/>
              </a:xfrm>
              <a:custGeom>
                <a:avLst/>
                <a:gdLst/>
                <a:ahLst/>
                <a:cxnLst/>
                <a:rect l="l" t="t" r="r" b="b"/>
                <a:pathLst>
                  <a:path w="2147" h="2379" extrusionOk="0">
                    <a:moveTo>
                      <a:pt x="1363" y="0"/>
                    </a:moveTo>
                    <a:cubicBezTo>
                      <a:pt x="1336" y="0"/>
                      <a:pt x="1308" y="3"/>
                      <a:pt x="1279" y="9"/>
                    </a:cubicBezTo>
                    <a:cubicBezTo>
                      <a:pt x="801" y="120"/>
                      <a:pt x="322" y="665"/>
                      <a:pt x="167" y="1321"/>
                    </a:cubicBezTo>
                    <a:cubicBezTo>
                      <a:pt x="0" y="1977"/>
                      <a:pt x="245" y="2345"/>
                      <a:pt x="245" y="2345"/>
                    </a:cubicBezTo>
                    <a:cubicBezTo>
                      <a:pt x="245" y="2345"/>
                      <a:pt x="322" y="2367"/>
                      <a:pt x="611" y="2378"/>
                    </a:cubicBezTo>
                    <a:cubicBezTo>
                      <a:pt x="620" y="2378"/>
                      <a:pt x="629" y="2378"/>
                      <a:pt x="639" y="2378"/>
                    </a:cubicBezTo>
                    <a:cubicBezTo>
                      <a:pt x="938" y="2378"/>
                      <a:pt x="1522" y="2202"/>
                      <a:pt x="1824" y="1922"/>
                    </a:cubicBezTo>
                    <a:cubicBezTo>
                      <a:pt x="2146" y="1643"/>
                      <a:pt x="2080" y="1065"/>
                      <a:pt x="2035" y="876"/>
                    </a:cubicBezTo>
                    <a:cubicBezTo>
                      <a:pt x="2004" y="698"/>
                      <a:pt x="1786" y="0"/>
                      <a:pt x="136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7" name="Google Shape;18557;p25"/>
              <p:cNvSpPr/>
              <p:nvPr/>
            </p:nvSpPr>
            <p:spPr>
              <a:xfrm>
                <a:off x="4388355" y="1681172"/>
                <a:ext cx="62902" cy="61681"/>
              </a:xfrm>
              <a:custGeom>
                <a:avLst/>
                <a:gdLst/>
                <a:ahLst/>
                <a:cxnLst/>
                <a:rect l="l" t="t" r="r" b="b"/>
                <a:pathLst>
                  <a:path w="1803" h="1768" extrusionOk="0">
                    <a:moveTo>
                      <a:pt x="1257" y="0"/>
                    </a:moveTo>
                    <a:cubicBezTo>
                      <a:pt x="1228" y="0"/>
                      <a:pt x="1198" y="3"/>
                      <a:pt x="1168" y="10"/>
                    </a:cubicBezTo>
                    <a:cubicBezTo>
                      <a:pt x="690" y="121"/>
                      <a:pt x="211" y="666"/>
                      <a:pt x="56" y="1322"/>
                    </a:cubicBezTo>
                    <a:cubicBezTo>
                      <a:pt x="11" y="1489"/>
                      <a:pt x="0" y="1634"/>
                      <a:pt x="0" y="1767"/>
                    </a:cubicBezTo>
                    <a:cubicBezTo>
                      <a:pt x="11" y="1767"/>
                      <a:pt x="23" y="1756"/>
                      <a:pt x="45" y="1756"/>
                    </a:cubicBezTo>
                    <a:cubicBezTo>
                      <a:pt x="167" y="1701"/>
                      <a:pt x="278" y="1589"/>
                      <a:pt x="367" y="1489"/>
                    </a:cubicBezTo>
                    <a:cubicBezTo>
                      <a:pt x="567" y="1278"/>
                      <a:pt x="745" y="1033"/>
                      <a:pt x="990" y="888"/>
                    </a:cubicBezTo>
                    <a:cubicBezTo>
                      <a:pt x="1135" y="811"/>
                      <a:pt x="1279" y="788"/>
                      <a:pt x="1424" y="744"/>
                    </a:cubicBezTo>
                    <a:cubicBezTo>
                      <a:pt x="1568" y="710"/>
                      <a:pt x="1679" y="643"/>
                      <a:pt x="1780" y="532"/>
                    </a:cubicBezTo>
                    <a:cubicBezTo>
                      <a:pt x="1791" y="522"/>
                      <a:pt x="1802" y="522"/>
                      <a:pt x="1802" y="510"/>
                    </a:cubicBezTo>
                    <a:cubicBezTo>
                      <a:pt x="1691" y="260"/>
                      <a:pt x="1518" y="0"/>
                      <a:pt x="12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8" name="Google Shape;18558;p25"/>
              <p:cNvSpPr/>
              <p:nvPr/>
            </p:nvSpPr>
            <p:spPr>
              <a:xfrm>
                <a:off x="4392995" y="1718747"/>
                <a:ext cx="7396" cy="34957"/>
              </a:xfrm>
              <a:custGeom>
                <a:avLst/>
                <a:gdLst/>
                <a:ahLst/>
                <a:cxnLst/>
                <a:rect l="l" t="t" r="r" b="b"/>
                <a:pathLst>
                  <a:path w="212" h="1002" extrusionOk="0">
                    <a:moveTo>
                      <a:pt x="212" y="1"/>
                    </a:moveTo>
                    <a:cubicBezTo>
                      <a:pt x="34" y="290"/>
                      <a:pt x="1" y="679"/>
                      <a:pt x="145" y="1002"/>
                    </a:cubicBezTo>
                    <a:lnTo>
                      <a:pt x="201" y="979"/>
                    </a:lnTo>
                    <a:cubicBezTo>
                      <a:pt x="45" y="679"/>
                      <a:pt x="45" y="301"/>
                      <a:pt x="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9" name="Google Shape;18559;p25"/>
              <p:cNvSpPr/>
              <p:nvPr/>
            </p:nvSpPr>
            <p:spPr>
              <a:xfrm>
                <a:off x="4406985" y="1701686"/>
                <a:ext cx="3140" cy="36876"/>
              </a:xfrm>
              <a:custGeom>
                <a:avLst/>
                <a:gdLst/>
                <a:ahLst/>
                <a:cxnLst/>
                <a:rect l="l" t="t" r="r" b="b"/>
                <a:pathLst>
                  <a:path w="90" h="1057" extrusionOk="0">
                    <a:moveTo>
                      <a:pt x="89" y="0"/>
                    </a:moveTo>
                    <a:lnTo>
                      <a:pt x="89" y="0"/>
                    </a:lnTo>
                    <a:cubicBezTo>
                      <a:pt x="11" y="55"/>
                      <a:pt x="0" y="167"/>
                      <a:pt x="11" y="256"/>
                    </a:cubicBezTo>
                    <a:cubicBezTo>
                      <a:pt x="22" y="345"/>
                      <a:pt x="33" y="434"/>
                      <a:pt x="33" y="523"/>
                    </a:cubicBezTo>
                    <a:cubicBezTo>
                      <a:pt x="45" y="701"/>
                      <a:pt x="45" y="878"/>
                      <a:pt x="11" y="1056"/>
                    </a:cubicBezTo>
                    <a:lnTo>
                      <a:pt x="67" y="990"/>
                    </a:lnTo>
                    <a:cubicBezTo>
                      <a:pt x="89" y="812"/>
                      <a:pt x="89" y="701"/>
                      <a:pt x="67" y="523"/>
                    </a:cubicBezTo>
                    <a:cubicBezTo>
                      <a:pt x="55" y="434"/>
                      <a:pt x="45" y="345"/>
                      <a:pt x="22" y="256"/>
                    </a:cubicBezTo>
                    <a:cubicBezTo>
                      <a:pt x="11" y="167"/>
                      <a:pt x="22" y="67"/>
                      <a:pt x="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0" name="Google Shape;18560;p25"/>
              <p:cNvSpPr/>
              <p:nvPr/>
            </p:nvSpPr>
            <p:spPr>
              <a:xfrm>
                <a:off x="4418987" y="1689650"/>
                <a:ext cx="4326" cy="28364"/>
              </a:xfrm>
              <a:custGeom>
                <a:avLst/>
                <a:gdLst/>
                <a:ahLst/>
                <a:cxnLst/>
                <a:rect l="l" t="t" r="r" b="b"/>
                <a:pathLst>
                  <a:path w="124" h="813" extrusionOk="0">
                    <a:moveTo>
                      <a:pt x="67" y="0"/>
                    </a:moveTo>
                    <a:cubicBezTo>
                      <a:pt x="34" y="56"/>
                      <a:pt x="12" y="134"/>
                      <a:pt x="12" y="200"/>
                    </a:cubicBezTo>
                    <a:cubicBezTo>
                      <a:pt x="1" y="267"/>
                      <a:pt x="12" y="345"/>
                      <a:pt x="23" y="412"/>
                    </a:cubicBezTo>
                    <a:cubicBezTo>
                      <a:pt x="34" y="545"/>
                      <a:pt x="67" y="690"/>
                      <a:pt x="45" y="812"/>
                    </a:cubicBezTo>
                    <a:lnTo>
                      <a:pt x="101" y="790"/>
                    </a:lnTo>
                    <a:cubicBezTo>
                      <a:pt x="123" y="645"/>
                      <a:pt x="67" y="534"/>
                      <a:pt x="45" y="400"/>
                    </a:cubicBezTo>
                    <a:cubicBezTo>
                      <a:pt x="34" y="334"/>
                      <a:pt x="23" y="267"/>
                      <a:pt x="23" y="200"/>
                    </a:cubicBezTo>
                    <a:cubicBezTo>
                      <a:pt x="23" y="134"/>
                      <a:pt x="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1" name="Google Shape;18561;p25"/>
              <p:cNvSpPr/>
              <p:nvPr/>
            </p:nvSpPr>
            <p:spPr>
              <a:xfrm>
                <a:off x="4416649" y="1704024"/>
                <a:ext cx="29933" cy="20584"/>
              </a:xfrm>
              <a:custGeom>
                <a:avLst/>
                <a:gdLst/>
                <a:ahLst/>
                <a:cxnLst/>
                <a:rect l="l" t="t" r="r" b="b"/>
                <a:pathLst>
                  <a:path w="858" h="590" extrusionOk="0">
                    <a:moveTo>
                      <a:pt x="858" y="0"/>
                    </a:moveTo>
                    <a:lnTo>
                      <a:pt x="858" y="0"/>
                    </a:lnTo>
                    <a:cubicBezTo>
                      <a:pt x="702" y="55"/>
                      <a:pt x="568" y="133"/>
                      <a:pt x="446" y="245"/>
                    </a:cubicBezTo>
                    <a:cubicBezTo>
                      <a:pt x="379" y="289"/>
                      <a:pt x="324" y="356"/>
                      <a:pt x="268" y="400"/>
                    </a:cubicBezTo>
                    <a:cubicBezTo>
                      <a:pt x="201" y="456"/>
                      <a:pt x="146" y="489"/>
                      <a:pt x="79" y="489"/>
                    </a:cubicBezTo>
                    <a:lnTo>
                      <a:pt x="1" y="589"/>
                    </a:lnTo>
                    <a:cubicBezTo>
                      <a:pt x="101" y="578"/>
                      <a:pt x="246" y="500"/>
                      <a:pt x="302" y="445"/>
                    </a:cubicBezTo>
                    <a:cubicBezTo>
                      <a:pt x="357" y="389"/>
                      <a:pt x="413" y="322"/>
                      <a:pt x="468" y="267"/>
                    </a:cubicBezTo>
                    <a:cubicBezTo>
                      <a:pt x="579" y="156"/>
                      <a:pt x="713" y="67"/>
                      <a:pt x="85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2" name="Google Shape;18562;p25"/>
              <p:cNvSpPr/>
              <p:nvPr/>
            </p:nvSpPr>
            <p:spPr>
              <a:xfrm>
                <a:off x="4402694" y="1721468"/>
                <a:ext cx="42353" cy="25921"/>
              </a:xfrm>
              <a:custGeom>
                <a:avLst/>
                <a:gdLst/>
                <a:ahLst/>
                <a:cxnLst/>
                <a:rect l="l" t="t" r="r" b="b"/>
                <a:pathLst>
                  <a:path w="1214" h="743" extrusionOk="0">
                    <a:moveTo>
                      <a:pt x="1213" y="0"/>
                    </a:moveTo>
                    <a:lnTo>
                      <a:pt x="623" y="412"/>
                    </a:lnTo>
                    <a:lnTo>
                      <a:pt x="323" y="612"/>
                    </a:lnTo>
                    <a:cubicBezTo>
                      <a:pt x="267" y="645"/>
                      <a:pt x="212" y="667"/>
                      <a:pt x="168" y="667"/>
                    </a:cubicBezTo>
                    <a:cubicBezTo>
                      <a:pt x="156" y="671"/>
                      <a:pt x="146" y="673"/>
                      <a:pt x="137" y="673"/>
                    </a:cubicBezTo>
                    <a:cubicBezTo>
                      <a:pt x="119" y="673"/>
                      <a:pt x="104" y="667"/>
                      <a:pt x="89" y="667"/>
                    </a:cubicBezTo>
                    <a:cubicBezTo>
                      <a:pt x="79" y="657"/>
                      <a:pt x="67" y="657"/>
                      <a:pt x="45" y="645"/>
                    </a:cubicBezTo>
                    <a:lnTo>
                      <a:pt x="12" y="645"/>
                    </a:lnTo>
                    <a:cubicBezTo>
                      <a:pt x="9" y="642"/>
                      <a:pt x="7" y="641"/>
                      <a:pt x="7" y="641"/>
                    </a:cubicBezTo>
                    <a:lnTo>
                      <a:pt x="7" y="641"/>
                    </a:lnTo>
                    <a:cubicBezTo>
                      <a:pt x="5" y="641"/>
                      <a:pt x="9" y="651"/>
                      <a:pt x="0" y="667"/>
                    </a:cubicBezTo>
                    <a:lnTo>
                      <a:pt x="12" y="712"/>
                    </a:lnTo>
                    <a:cubicBezTo>
                      <a:pt x="12" y="712"/>
                      <a:pt x="56" y="734"/>
                      <a:pt x="67" y="734"/>
                    </a:cubicBezTo>
                    <a:cubicBezTo>
                      <a:pt x="84" y="740"/>
                      <a:pt x="101" y="743"/>
                      <a:pt x="117" y="743"/>
                    </a:cubicBezTo>
                    <a:cubicBezTo>
                      <a:pt x="134" y="743"/>
                      <a:pt x="151" y="740"/>
                      <a:pt x="168" y="734"/>
                    </a:cubicBezTo>
                    <a:cubicBezTo>
                      <a:pt x="245" y="734"/>
                      <a:pt x="301" y="701"/>
                      <a:pt x="346" y="667"/>
                    </a:cubicBezTo>
                    <a:cubicBezTo>
                      <a:pt x="445" y="590"/>
                      <a:pt x="546" y="512"/>
                      <a:pt x="646" y="445"/>
                    </a:cubicBezTo>
                    <a:lnTo>
                      <a:pt x="121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3" name="Google Shape;18563;p25"/>
              <p:cNvSpPr/>
              <p:nvPr/>
            </p:nvSpPr>
            <p:spPr>
              <a:xfrm>
                <a:off x="4395333" y="1742820"/>
                <a:ext cx="39214" cy="17095"/>
              </a:xfrm>
              <a:custGeom>
                <a:avLst/>
                <a:gdLst/>
                <a:ahLst/>
                <a:cxnLst/>
                <a:rect l="l" t="t" r="r" b="b"/>
                <a:pathLst>
                  <a:path w="1124" h="490" extrusionOk="0">
                    <a:moveTo>
                      <a:pt x="1123" y="0"/>
                    </a:moveTo>
                    <a:lnTo>
                      <a:pt x="1123" y="0"/>
                    </a:lnTo>
                    <a:cubicBezTo>
                      <a:pt x="968" y="144"/>
                      <a:pt x="790" y="245"/>
                      <a:pt x="601" y="322"/>
                    </a:cubicBezTo>
                    <a:cubicBezTo>
                      <a:pt x="501" y="367"/>
                      <a:pt x="401" y="401"/>
                      <a:pt x="300" y="434"/>
                    </a:cubicBezTo>
                    <a:cubicBezTo>
                      <a:pt x="266" y="442"/>
                      <a:pt x="230" y="446"/>
                      <a:pt x="193" y="446"/>
                    </a:cubicBezTo>
                    <a:cubicBezTo>
                      <a:pt x="134" y="446"/>
                      <a:pt x="73" y="437"/>
                      <a:pt x="11" y="423"/>
                    </a:cubicBezTo>
                    <a:lnTo>
                      <a:pt x="1" y="467"/>
                    </a:lnTo>
                    <a:cubicBezTo>
                      <a:pt x="45" y="478"/>
                      <a:pt x="100" y="490"/>
                      <a:pt x="156" y="490"/>
                    </a:cubicBezTo>
                    <a:cubicBezTo>
                      <a:pt x="211" y="490"/>
                      <a:pt x="267" y="478"/>
                      <a:pt x="312" y="467"/>
                    </a:cubicBezTo>
                    <a:cubicBezTo>
                      <a:pt x="423" y="434"/>
                      <a:pt x="512" y="389"/>
                      <a:pt x="612" y="345"/>
                    </a:cubicBezTo>
                    <a:cubicBezTo>
                      <a:pt x="790" y="256"/>
                      <a:pt x="979" y="144"/>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4" name="Google Shape;18564;p25"/>
              <p:cNvSpPr/>
              <p:nvPr/>
            </p:nvSpPr>
            <p:spPr>
              <a:xfrm>
                <a:off x="4289028" y="1929786"/>
                <a:ext cx="83416" cy="59065"/>
              </a:xfrm>
              <a:custGeom>
                <a:avLst/>
                <a:gdLst/>
                <a:ahLst/>
                <a:cxnLst/>
                <a:rect l="l" t="t" r="r" b="b"/>
                <a:pathLst>
                  <a:path w="2391" h="1693" extrusionOk="0">
                    <a:moveTo>
                      <a:pt x="1404" y="1"/>
                    </a:moveTo>
                    <a:cubicBezTo>
                      <a:pt x="1245" y="1"/>
                      <a:pt x="1085" y="14"/>
                      <a:pt x="945" y="47"/>
                    </a:cubicBezTo>
                    <a:cubicBezTo>
                      <a:pt x="456" y="146"/>
                      <a:pt x="200" y="346"/>
                      <a:pt x="144" y="413"/>
                    </a:cubicBezTo>
                    <a:cubicBezTo>
                      <a:pt x="89" y="469"/>
                      <a:pt x="67" y="536"/>
                      <a:pt x="67" y="536"/>
                    </a:cubicBezTo>
                    <a:cubicBezTo>
                      <a:pt x="67" y="536"/>
                      <a:pt x="0" y="692"/>
                      <a:pt x="134" y="1070"/>
                    </a:cubicBezTo>
                    <a:cubicBezTo>
                      <a:pt x="263" y="1399"/>
                      <a:pt x="617" y="1693"/>
                      <a:pt x="1034" y="1693"/>
                    </a:cubicBezTo>
                    <a:cubicBezTo>
                      <a:pt x="1082" y="1693"/>
                      <a:pt x="1130" y="1689"/>
                      <a:pt x="1179" y="1681"/>
                    </a:cubicBezTo>
                    <a:cubicBezTo>
                      <a:pt x="1657" y="1614"/>
                      <a:pt x="2047" y="1315"/>
                      <a:pt x="2224" y="892"/>
                    </a:cubicBezTo>
                    <a:cubicBezTo>
                      <a:pt x="2391" y="469"/>
                      <a:pt x="2324" y="269"/>
                      <a:pt x="2235" y="158"/>
                    </a:cubicBezTo>
                    <a:cubicBezTo>
                      <a:pt x="2165" y="79"/>
                      <a:pt x="1788" y="1"/>
                      <a:pt x="14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5" name="Google Shape;18565;p25"/>
              <p:cNvSpPr/>
              <p:nvPr/>
            </p:nvSpPr>
            <p:spPr>
              <a:xfrm>
                <a:off x="4314217" y="1929786"/>
                <a:ext cx="57878" cy="27247"/>
              </a:xfrm>
              <a:custGeom>
                <a:avLst/>
                <a:gdLst/>
                <a:ahLst/>
                <a:cxnLst/>
                <a:rect l="l" t="t" r="r" b="b"/>
                <a:pathLst>
                  <a:path w="1659" h="781" extrusionOk="0">
                    <a:moveTo>
                      <a:pt x="682" y="1"/>
                    </a:moveTo>
                    <a:cubicBezTo>
                      <a:pt x="523" y="1"/>
                      <a:pt x="363" y="14"/>
                      <a:pt x="223" y="47"/>
                    </a:cubicBezTo>
                    <a:cubicBezTo>
                      <a:pt x="146" y="57"/>
                      <a:pt x="67" y="80"/>
                      <a:pt x="1" y="102"/>
                    </a:cubicBezTo>
                    <a:cubicBezTo>
                      <a:pt x="279" y="403"/>
                      <a:pt x="635" y="613"/>
                      <a:pt x="1035" y="714"/>
                    </a:cubicBezTo>
                    <a:cubicBezTo>
                      <a:pt x="1202" y="758"/>
                      <a:pt x="1369" y="781"/>
                      <a:pt x="1535" y="781"/>
                    </a:cubicBezTo>
                    <a:cubicBezTo>
                      <a:pt x="1658" y="435"/>
                      <a:pt x="1602" y="257"/>
                      <a:pt x="1513" y="158"/>
                    </a:cubicBezTo>
                    <a:cubicBezTo>
                      <a:pt x="1443" y="79"/>
                      <a:pt x="1066" y="1"/>
                      <a:pt x="68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6" name="Google Shape;18566;p25"/>
              <p:cNvSpPr/>
              <p:nvPr/>
            </p:nvSpPr>
            <p:spPr>
              <a:xfrm>
                <a:off x="4291330" y="1948451"/>
                <a:ext cx="22537" cy="30317"/>
              </a:xfrm>
              <a:custGeom>
                <a:avLst/>
                <a:gdLst/>
                <a:ahLst/>
                <a:cxnLst/>
                <a:rect l="l" t="t" r="r" b="b"/>
                <a:pathLst>
                  <a:path w="646" h="869" extrusionOk="0">
                    <a:moveTo>
                      <a:pt x="78" y="1"/>
                    </a:moveTo>
                    <a:lnTo>
                      <a:pt x="1" y="12"/>
                    </a:lnTo>
                    <a:cubicBezTo>
                      <a:pt x="56" y="78"/>
                      <a:pt x="134" y="179"/>
                      <a:pt x="179" y="256"/>
                    </a:cubicBezTo>
                    <a:cubicBezTo>
                      <a:pt x="223" y="323"/>
                      <a:pt x="256" y="412"/>
                      <a:pt x="290" y="490"/>
                    </a:cubicBezTo>
                    <a:cubicBezTo>
                      <a:pt x="334" y="568"/>
                      <a:pt x="367" y="646"/>
                      <a:pt x="434" y="713"/>
                    </a:cubicBezTo>
                    <a:cubicBezTo>
                      <a:pt x="490" y="790"/>
                      <a:pt x="557" y="846"/>
                      <a:pt x="646" y="869"/>
                    </a:cubicBezTo>
                    <a:cubicBezTo>
                      <a:pt x="557" y="835"/>
                      <a:pt x="490" y="780"/>
                      <a:pt x="446" y="713"/>
                    </a:cubicBezTo>
                    <a:cubicBezTo>
                      <a:pt x="390" y="635"/>
                      <a:pt x="345" y="557"/>
                      <a:pt x="312" y="479"/>
                    </a:cubicBezTo>
                    <a:cubicBezTo>
                      <a:pt x="278" y="401"/>
                      <a:pt x="256" y="312"/>
                      <a:pt x="212" y="234"/>
                    </a:cubicBezTo>
                    <a:cubicBezTo>
                      <a:pt x="179" y="157"/>
                      <a:pt x="134" y="78"/>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7" name="Google Shape;18567;p25"/>
              <p:cNvSpPr/>
              <p:nvPr/>
            </p:nvSpPr>
            <p:spPr>
              <a:xfrm>
                <a:off x="4302564" y="1948451"/>
                <a:ext cx="29550" cy="29550"/>
              </a:xfrm>
              <a:custGeom>
                <a:avLst/>
                <a:gdLst/>
                <a:ahLst/>
                <a:cxnLst/>
                <a:rect l="l" t="t" r="r" b="b"/>
                <a:pathLst>
                  <a:path w="847" h="847" extrusionOk="0">
                    <a:moveTo>
                      <a:pt x="112" y="1"/>
                    </a:moveTo>
                    <a:lnTo>
                      <a:pt x="1" y="12"/>
                    </a:lnTo>
                    <a:cubicBezTo>
                      <a:pt x="68" y="56"/>
                      <a:pt x="201" y="157"/>
                      <a:pt x="257" y="234"/>
                    </a:cubicBezTo>
                    <a:lnTo>
                      <a:pt x="424" y="468"/>
                    </a:lnTo>
                    <a:cubicBezTo>
                      <a:pt x="468" y="546"/>
                      <a:pt x="535" y="624"/>
                      <a:pt x="601" y="691"/>
                    </a:cubicBezTo>
                    <a:cubicBezTo>
                      <a:pt x="668" y="757"/>
                      <a:pt x="747" y="812"/>
                      <a:pt x="846" y="846"/>
                    </a:cubicBezTo>
                    <a:cubicBezTo>
                      <a:pt x="747" y="812"/>
                      <a:pt x="680" y="746"/>
                      <a:pt x="613" y="679"/>
                    </a:cubicBezTo>
                    <a:cubicBezTo>
                      <a:pt x="546" y="612"/>
                      <a:pt x="502" y="535"/>
                      <a:pt x="457" y="446"/>
                    </a:cubicBezTo>
                    <a:cubicBezTo>
                      <a:pt x="401" y="368"/>
                      <a:pt x="357" y="279"/>
                      <a:pt x="302" y="201"/>
                    </a:cubicBezTo>
                    <a:cubicBezTo>
                      <a:pt x="246" y="123"/>
                      <a:pt x="201" y="56"/>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8" name="Google Shape;18568;p25"/>
              <p:cNvSpPr/>
              <p:nvPr/>
            </p:nvSpPr>
            <p:spPr>
              <a:xfrm>
                <a:off x="4323532" y="1950021"/>
                <a:ext cx="29166" cy="19049"/>
              </a:xfrm>
              <a:custGeom>
                <a:avLst/>
                <a:gdLst/>
                <a:ahLst/>
                <a:cxnLst/>
                <a:rect l="l" t="t" r="r" b="b"/>
                <a:pathLst>
                  <a:path w="836" h="546" extrusionOk="0">
                    <a:moveTo>
                      <a:pt x="0" y="0"/>
                    </a:moveTo>
                    <a:cubicBezTo>
                      <a:pt x="123" y="100"/>
                      <a:pt x="257" y="256"/>
                      <a:pt x="390" y="367"/>
                    </a:cubicBezTo>
                    <a:cubicBezTo>
                      <a:pt x="512" y="468"/>
                      <a:pt x="668" y="545"/>
                      <a:pt x="835" y="545"/>
                    </a:cubicBezTo>
                    <a:cubicBezTo>
                      <a:pt x="668" y="534"/>
                      <a:pt x="524" y="445"/>
                      <a:pt x="412" y="334"/>
                    </a:cubicBezTo>
                    <a:cubicBezTo>
                      <a:pt x="301" y="223"/>
                      <a:pt x="235" y="122"/>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9" name="Google Shape;18569;p25"/>
              <p:cNvSpPr/>
              <p:nvPr/>
            </p:nvSpPr>
            <p:spPr>
              <a:xfrm>
                <a:off x="4296354" y="1936834"/>
                <a:ext cx="27212" cy="12455"/>
              </a:xfrm>
              <a:custGeom>
                <a:avLst/>
                <a:gdLst/>
                <a:ahLst/>
                <a:cxnLst/>
                <a:rect l="l" t="t" r="r" b="b"/>
                <a:pathLst>
                  <a:path w="780" h="357" extrusionOk="0">
                    <a:moveTo>
                      <a:pt x="779" y="0"/>
                    </a:moveTo>
                    <a:cubicBezTo>
                      <a:pt x="502" y="33"/>
                      <a:pt x="223" y="144"/>
                      <a:pt x="1" y="312"/>
                    </a:cubicBezTo>
                    <a:lnTo>
                      <a:pt x="35" y="356"/>
                    </a:lnTo>
                    <a:cubicBezTo>
                      <a:pt x="246" y="178"/>
                      <a:pt x="502" y="55"/>
                      <a:pt x="7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0" name="Google Shape;18570;p25"/>
              <p:cNvSpPr/>
              <p:nvPr/>
            </p:nvSpPr>
            <p:spPr>
              <a:xfrm>
                <a:off x="4313833" y="1933729"/>
                <a:ext cx="36911" cy="15909"/>
              </a:xfrm>
              <a:custGeom>
                <a:avLst/>
                <a:gdLst/>
                <a:ahLst/>
                <a:cxnLst/>
                <a:rect l="l" t="t" r="r" b="b"/>
                <a:pathLst>
                  <a:path w="1058" h="456" extrusionOk="0">
                    <a:moveTo>
                      <a:pt x="1057" y="0"/>
                    </a:moveTo>
                    <a:cubicBezTo>
                      <a:pt x="690" y="78"/>
                      <a:pt x="335" y="211"/>
                      <a:pt x="1" y="411"/>
                    </a:cubicBezTo>
                    <a:lnTo>
                      <a:pt x="78" y="456"/>
                    </a:lnTo>
                    <a:cubicBezTo>
                      <a:pt x="390" y="233"/>
                      <a:pt x="701" y="100"/>
                      <a:pt x="10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1" name="Google Shape;18571;p25"/>
              <p:cNvSpPr/>
              <p:nvPr/>
            </p:nvSpPr>
            <p:spPr>
              <a:xfrm>
                <a:off x="4328975" y="1945765"/>
                <a:ext cx="32620" cy="5826"/>
              </a:xfrm>
              <a:custGeom>
                <a:avLst/>
                <a:gdLst/>
                <a:ahLst/>
                <a:cxnLst/>
                <a:rect l="l" t="t" r="r" b="b"/>
                <a:pathLst>
                  <a:path w="935" h="167" extrusionOk="0">
                    <a:moveTo>
                      <a:pt x="732" y="0"/>
                    </a:moveTo>
                    <a:cubicBezTo>
                      <a:pt x="485" y="0"/>
                      <a:pt x="236" y="48"/>
                      <a:pt x="0" y="145"/>
                    </a:cubicBezTo>
                    <a:lnTo>
                      <a:pt x="12" y="167"/>
                    </a:lnTo>
                    <a:cubicBezTo>
                      <a:pt x="256" y="49"/>
                      <a:pt x="544" y="9"/>
                      <a:pt x="822" y="9"/>
                    </a:cubicBezTo>
                    <a:cubicBezTo>
                      <a:pt x="860" y="9"/>
                      <a:pt x="897" y="10"/>
                      <a:pt x="934" y="11"/>
                    </a:cubicBezTo>
                    <a:cubicBezTo>
                      <a:pt x="867" y="4"/>
                      <a:pt x="799" y="0"/>
                      <a:pt x="73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2" name="Google Shape;18572;p25"/>
              <p:cNvSpPr/>
              <p:nvPr/>
            </p:nvSpPr>
            <p:spPr>
              <a:xfrm>
                <a:off x="4197794" y="1870650"/>
                <a:ext cx="53238" cy="80625"/>
              </a:xfrm>
              <a:custGeom>
                <a:avLst/>
                <a:gdLst/>
                <a:ahLst/>
                <a:cxnLst/>
                <a:rect l="l" t="t" r="r" b="b"/>
                <a:pathLst>
                  <a:path w="1526" h="2311" extrusionOk="0">
                    <a:moveTo>
                      <a:pt x="935" y="0"/>
                    </a:moveTo>
                    <a:cubicBezTo>
                      <a:pt x="487" y="0"/>
                      <a:pt x="131" y="455"/>
                      <a:pt x="79" y="685"/>
                    </a:cubicBezTo>
                    <a:cubicBezTo>
                      <a:pt x="23" y="919"/>
                      <a:pt x="1" y="1396"/>
                      <a:pt x="312" y="1908"/>
                    </a:cubicBezTo>
                    <a:cubicBezTo>
                      <a:pt x="516" y="2255"/>
                      <a:pt x="658" y="2310"/>
                      <a:pt x="729" y="2310"/>
                    </a:cubicBezTo>
                    <a:cubicBezTo>
                      <a:pt x="762" y="2310"/>
                      <a:pt x="779" y="2298"/>
                      <a:pt x="779" y="2298"/>
                    </a:cubicBezTo>
                    <a:lnTo>
                      <a:pt x="791" y="2231"/>
                    </a:lnTo>
                    <a:cubicBezTo>
                      <a:pt x="791" y="2231"/>
                      <a:pt x="1002" y="2197"/>
                      <a:pt x="1147" y="2019"/>
                    </a:cubicBezTo>
                    <a:cubicBezTo>
                      <a:pt x="1291" y="1853"/>
                      <a:pt x="1336" y="1708"/>
                      <a:pt x="1425" y="1330"/>
                    </a:cubicBezTo>
                    <a:cubicBezTo>
                      <a:pt x="1525" y="952"/>
                      <a:pt x="1525" y="84"/>
                      <a:pt x="1024" y="7"/>
                    </a:cubicBezTo>
                    <a:cubicBezTo>
                      <a:pt x="994" y="2"/>
                      <a:pt x="964" y="0"/>
                      <a:pt x="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3" name="Google Shape;18573;p25"/>
              <p:cNvSpPr/>
              <p:nvPr/>
            </p:nvSpPr>
            <p:spPr>
              <a:xfrm>
                <a:off x="4198213" y="1870650"/>
                <a:ext cx="37295" cy="60774"/>
              </a:xfrm>
              <a:custGeom>
                <a:avLst/>
                <a:gdLst/>
                <a:ahLst/>
                <a:cxnLst/>
                <a:rect l="l" t="t" r="r" b="b"/>
                <a:pathLst>
                  <a:path w="1069" h="1742" extrusionOk="0">
                    <a:moveTo>
                      <a:pt x="923" y="0"/>
                    </a:moveTo>
                    <a:cubicBezTo>
                      <a:pt x="475" y="0"/>
                      <a:pt x="119" y="455"/>
                      <a:pt x="67" y="685"/>
                    </a:cubicBezTo>
                    <a:cubicBezTo>
                      <a:pt x="23" y="896"/>
                      <a:pt x="0" y="1297"/>
                      <a:pt x="211" y="1742"/>
                    </a:cubicBezTo>
                    <a:cubicBezTo>
                      <a:pt x="300" y="1663"/>
                      <a:pt x="379" y="1564"/>
                      <a:pt x="445" y="1463"/>
                    </a:cubicBezTo>
                    <a:cubicBezTo>
                      <a:pt x="623" y="1230"/>
                      <a:pt x="757" y="963"/>
                      <a:pt x="856" y="685"/>
                    </a:cubicBezTo>
                    <a:cubicBezTo>
                      <a:pt x="901" y="551"/>
                      <a:pt x="945" y="407"/>
                      <a:pt x="990" y="262"/>
                    </a:cubicBezTo>
                    <a:cubicBezTo>
                      <a:pt x="1012" y="185"/>
                      <a:pt x="1034" y="96"/>
                      <a:pt x="1068" y="29"/>
                    </a:cubicBezTo>
                    <a:cubicBezTo>
                      <a:pt x="1057" y="17"/>
                      <a:pt x="1034" y="17"/>
                      <a:pt x="1012" y="7"/>
                    </a:cubicBezTo>
                    <a:cubicBezTo>
                      <a:pt x="982" y="2"/>
                      <a:pt x="952" y="0"/>
                      <a:pt x="9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4" name="Google Shape;18574;p25"/>
              <p:cNvSpPr/>
              <p:nvPr/>
            </p:nvSpPr>
            <p:spPr>
              <a:xfrm>
                <a:off x="4227694" y="1876302"/>
                <a:ext cx="9350" cy="26410"/>
              </a:xfrm>
              <a:custGeom>
                <a:avLst/>
                <a:gdLst/>
                <a:ahLst/>
                <a:cxnLst/>
                <a:rect l="l" t="t" r="r" b="b"/>
                <a:pathLst>
                  <a:path w="268" h="757" extrusionOk="0">
                    <a:moveTo>
                      <a:pt x="268" y="0"/>
                    </a:moveTo>
                    <a:lnTo>
                      <a:pt x="268" y="0"/>
                    </a:lnTo>
                    <a:cubicBezTo>
                      <a:pt x="212" y="245"/>
                      <a:pt x="123" y="467"/>
                      <a:pt x="1" y="678"/>
                    </a:cubicBezTo>
                    <a:lnTo>
                      <a:pt x="34" y="757"/>
                    </a:lnTo>
                    <a:cubicBezTo>
                      <a:pt x="145" y="523"/>
                      <a:pt x="223" y="245"/>
                      <a:pt x="2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5" name="Google Shape;18575;p25"/>
              <p:cNvSpPr/>
              <p:nvPr/>
            </p:nvSpPr>
            <p:spPr>
              <a:xfrm>
                <a:off x="4215657" y="1894130"/>
                <a:ext cx="13990" cy="17479"/>
              </a:xfrm>
              <a:custGeom>
                <a:avLst/>
                <a:gdLst/>
                <a:ahLst/>
                <a:cxnLst/>
                <a:rect l="l" t="t" r="r" b="b"/>
                <a:pathLst>
                  <a:path w="401" h="501" extrusionOk="0">
                    <a:moveTo>
                      <a:pt x="1" y="1"/>
                    </a:moveTo>
                    <a:lnTo>
                      <a:pt x="1" y="1"/>
                    </a:lnTo>
                    <a:cubicBezTo>
                      <a:pt x="79" y="78"/>
                      <a:pt x="168" y="145"/>
                      <a:pt x="235" y="223"/>
                    </a:cubicBezTo>
                    <a:cubicBezTo>
                      <a:pt x="267" y="256"/>
                      <a:pt x="301" y="301"/>
                      <a:pt x="324" y="345"/>
                    </a:cubicBezTo>
                    <a:cubicBezTo>
                      <a:pt x="346" y="390"/>
                      <a:pt x="356" y="446"/>
                      <a:pt x="368" y="501"/>
                    </a:cubicBezTo>
                    <a:lnTo>
                      <a:pt x="401" y="468"/>
                    </a:lnTo>
                    <a:cubicBezTo>
                      <a:pt x="390" y="412"/>
                      <a:pt x="390" y="379"/>
                      <a:pt x="356" y="335"/>
                    </a:cubicBezTo>
                    <a:cubicBezTo>
                      <a:pt x="334" y="279"/>
                      <a:pt x="301" y="234"/>
                      <a:pt x="257" y="201"/>
                    </a:cubicBezTo>
                    <a:cubicBezTo>
                      <a:pt x="178" y="123"/>
                      <a:pt x="90"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6" name="Google Shape;18576;p25"/>
              <p:cNvSpPr/>
              <p:nvPr/>
            </p:nvSpPr>
            <p:spPr>
              <a:xfrm>
                <a:off x="4228077" y="1895282"/>
                <a:ext cx="13641" cy="29166"/>
              </a:xfrm>
              <a:custGeom>
                <a:avLst/>
                <a:gdLst/>
                <a:ahLst/>
                <a:cxnLst/>
                <a:rect l="l" t="t" r="r" b="b"/>
                <a:pathLst>
                  <a:path w="391" h="836" extrusionOk="0">
                    <a:moveTo>
                      <a:pt x="390" y="1"/>
                    </a:moveTo>
                    <a:cubicBezTo>
                      <a:pt x="312" y="268"/>
                      <a:pt x="178" y="512"/>
                      <a:pt x="0" y="713"/>
                    </a:cubicBezTo>
                    <a:lnTo>
                      <a:pt x="34" y="835"/>
                    </a:lnTo>
                    <a:cubicBezTo>
                      <a:pt x="201" y="601"/>
                      <a:pt x="334" y="268"/>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7" name="Google Shape;18577;p25"/>
              <p:cNvSpPr/>
              <p:nvPr/>
            </p:nvSpPr>
            <p:spPr>
              <a:xfrm>
                <a:off x="4208680" y="1919355"/>
                <a:ext cx="18665" cy="19851"/>
              </a:xfrm>
              <a:custGeom>
                <a:avLst/>
                <a:gdLst/>
                <a:ahLst/>
                <a:cxnLst/>
                <a:rect l="l" t="t" r="r" b="b"/>
                <a:pathLst>
                  <a:path w="535" h="569" extrusionOk="0">
                    <a:moveTo>
                      <a:pt x="0" y="0"/>
                    </a:moveTo>
                    <a:cubicBezTo>
                      <a:pt x="89" y="101"/>
                      <a:pt x="201" y="168"/>
                      <a:pt x="290" y="257"/>
                    </a:cubicBezTo>
                    <a:cubicBezTo>
                      <a:pt x="390" y="334"/>
                      <a:pt x="457" y="445"/>
                      <a:pt x="490" y="568"/>
                    </a:cubicBezTo>
                    <a:lnTo>
                      <a:pt x="534" y="556"/>
                    </a:lnTo>
                    <a:cubicBezTo>
                      <a:pt x="501" y="423"/>
                      <a:pt x="412" y="312"/>
                      <a:pt x="312" y="234"/>
                    </a:cubicBezTo>
                    <a:cubicBezTo>
                      <a:pt x="212" y="145"/>
                      <a:pt x="101"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8" name="Google Shape;18578;p25"/>
              <p:cNvSpPr/>
              <p:nvPr/>
            </p:nvSpPr>
            <p:spPr>
              <a:xfrm>
                <a:off x="4227694" y="1909656"/>
                <a:ext cx="15944" cy="26794"/>
              </a:xfrm>
              <a:custGeom>
                <a:avLst/>
                <a:gdLst/>
                <a:ahLst/>
                <a:cxnLst/>
                <a:rect l="l" t="t" r="r" b="b"/>
                <a:pathLst>
                  <a:path w="457" h="768" extrusionOk="0">
                    <a:moveTo>
                      <a:pt x="456" y="1"/>
                    </a:moveTo>
                    <a:cubicBezTo>
                      <a:pt x="456" y="78"/>
                      <a:pt x="434" y="145"/>
                      <a:pt x="401" y="212"/>
                    </a:cubicBezTo>
                    <a:cubicBezTo>
                      <a:pt x="367" y="278"/>
                      <a:pt x="334" y="334"/>
                      <a:pt x="290" y="390"/>
                    </a:cubicBezTo>
                    <a:cubicBezTo>
                      <a:pt x="201" y="512"/>
                      <a:pt x="123" y="624"/>
                      <a:pt x="1" y="713"/>
                    </a:cubicBezTo>
                    <a:lnTo>
                      <a:pt x="1" y="768"/>
                    </a:lnTo>
                    <a:cubicBezTo>
                      <a:pt x="123" y="679"/>
                      <a:pt x="234" y="523"/>
                      <a:pt x="312" y="412"/>
                    </a:cubicBezTo>
                    <a:cubicBezTo>
                      <a:pt x="345" y="345"/>
                      <a:pt x="390" y="290"/>
                      <a:pt x="412" y="212"/>
                    </a:cubicBezTo>
                    <a:cubicBezTo>
                      <a:pt x="446" y="145"/>
                      <a:pt x="456" y="78"/>
                      <a:pt x="4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9" name="Google Shape;18579;p25"/>
              <p:cNvSpPr/>
              <p:nvPr/>
            </p:nvSpPr>
            <p:spPr>
              <a:xfrm>
                <a:off x="4436466" y="1913214"/>
                <a:ext cx="87742" cy="66635"/>
              </a:xfrm>
              <a:custGeom>
                <a:avLst/>
                <a:gdLst/>
                <a:ahLst/>
                <a:cxnLst/>
                <a:rect l="l" t="t" r="r" b="b"/>
                <a:pathLst>
                  <a:path w="2515" h="1910" extrusionOk="0">
                    <a:moveTo>
                      <a:pt x="1142" y="0"/>
                    </a:moveTo>
                    <a:cubicBezTo>
                      <a:pt x="1070" y="0"/>
                      <a:pt x="997" y="7"/>
                      <a:pt x="923" y="21"/>
                    </a:cubicBezTo>
                    <a:cubicBezTo>
                      <a:pt x="456" y="99"/>
                      <a:pt x="312" y="199"/>
                      <a:pt x="312" y="199"/>
                    </a:cubicBezTo>
                    <a:lnTo>
                      <a:pt x="389" y="265"/>
                    </a:lnTo>
                    <a:cubicBezTo>
                      <a:pt x="389" y="265"/>
                      <a:pt x="0" y="666"/>
                      <a:pt x="56" y="1111"/>
                    </a:cubicBezTo>
                    <a:cubicBezTo>
                      <a:pt x="122" y="1545"/>
                      <a:pt x="468" y="1812"/>
                      <a:pt x="990" y="1889"/>
                    </a:cubicBezTo>
                    <a:cubicBezTo>
                      <a:pt x="1068" y="1903"/>
                      <a:pt x="1147" y="1909"/>
                      <a:pt x="1225" y="1909"/>
                    </a:cubicBezTo>
                    <a:cubicBezTo>
                      <a:pt x="1655" y="1909"/>
                      <a:pt x="2062" y="1717"/>
                      <a:pt x="2269" y="1500"/>
                    </a:cubicBezTo>
                    <a:cubicBezTo>
                      <a:pt x="2514" y="1244"/>
                      <a:pt x="2514" y="722"/>
                      <a:pt x="2180" y="433"/>
                    </a:cubicBezTo>
                    <a:cubicBezTo>
                      <a:pt x="1899" y="189"/>
                      <a:pt x="1531" y="0"/>
                      <a:pt x="11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0" name="Google Shape;18580;p25"/>
              <p:cNvSpPr/>
              <p:nvPr/>
            </p:nvSpPr>
            <p:spPr>
              <a:xfrm>
                <a:off x="4488450" y="1916249"/>
                <a:ext cx="35760" cy="56692"/>
              </a:xfrm>
              <a:custGeom>
                <a:avLst/>
                <a:gdLst/>
                <a:ahLst/>
                <a:cxnLst/>
                <a:rect l="l" t="t" r="r" b="b"/>
                <a:pathLst>
                  <a:path w="1025" h="1625" extrusionOk="0">
                    <a:moveTo>
                      <a:pt x="123" y="0"/>
                    </a:moveTo>
                    <a:cubicBezTo>
                      <a:pt x="112" y="45"/>
                      <a:pt x="112" y="79"/>
                      <a:pt x="101" y="112"/>
                    </a:cubicBezTo>
                    <a:cubicBezTo>
                      <a:pt x="78" y="245"/>
                      <a:pt x="56" y="368"/>
                      <a:pt x="34" y="490"/>
                    </a:cubicBezTo>
                    <a:cubicBezTo>
                      <a:pt x="12" y="724"/>
                      <a:pt x="1" y="968"/>
                      <a:pt x="90" y="1202"/>
                    </a:cubicBezTo>
                    <a:cubicBezTo>
                      <a:pt x="157" y="1391"/>
                      <a:pt x="301" y="1547"/>
                      <a:pt x="490" y="1624"/>
                    </a:cubicBezTo>
                    <a:cubicBezTo>
                      <a:pt x="601" y="1569"/>
                      <a:pt x="701" y="1491"/>
                      <a:pt x="779" y="1413"/>
                    </a:cubicBezTo>
                    <a:cubicBezTo>
                      <a:pt x="1024" y="1157"/>
                      <a:pt x="1024" y="635"/>
                      <a:pt x="690" y="346"/>
                    </a:cubicBezTo>
                    <a:cubicBezTo>
                      <a:pt x="523" y="201"/>
                      <a:pt x="335" y="79"/>
                      <a:pt x="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1" name="Google Shape;18581;p25"/>
              <p:cNvSpPr/>
              <p:nvPr/>
            </p:nvSpPr>
            <p:spPr>
              <a:xfrm>
                <a:off x="4449654" y="1923646"/>
                <a:ext cx="4291" cy="39981"/>
              </a:xfrm>
              <a:custGeom>
                <a:avLst/>
                <a:gdLst/>
                <a:ahLst/>
                <a:cxnLst/>
                <a:rect l="l" t="t" r="r" b="b"/>
                <a:pathLst>
                  <a:path w="123" h="1146" extrusionOk="0">
                    <a:moveTo>
                      <a:pt x="78" y="0"/>
                    </a:moveTo>
                    <a:lnTo>
                      <a:pt x="23" y="11"/>
                    </a:lnTo>
                    <a:cubicBezTo>
                      <a:pt x="56" y="33"/>
                      <a:pt x="67" y="100"/>
                      <a:pt x="67" y="144"/>
                    </a:cubicBezTo>
                    <a:cubicBezTo>
                      <a:pt x="67" y="200"/>
                      <a:pt x="56" y="245"/>
                      <a:pt x="45" y="289"/>
                    </a:cubicBezTo>
                    <a:cubicBezTo>
                      <a:pt x="23" y="389"/>
                      <a:pt x="11" y="478"/>
                      <a:pt x="1" y="579"/>
                    </a:cubicBezTo>
                    <a:cubicBezTo>
                      <a:pt x="1" y="678"/>
                      <a:pt x="1" y="779"/>
                      <a:pt x="11" y="868"/>
                    </a:cubicBezTo>
                    <a:cubicBezTo>
                      <a:pt x="23" y="967"/>
                      <a:pt x="56" y="1068"/>
                      <a:pt x="112" y="1145"/>
                    </a:cubicBezTo>
                    <a:cubicBezTo>
                      <a:pt x="56" y="1068"/>
                      <a:pt x="34" y="967"/>
                      <a:pt x="23" y="868"/>
                    </a:cubicBezTo>
                    <a:cubicBezTo>
                      <a:pt x="11" y="779"/>
                      <a:pt x="23" y="678"/>
                      <a:pt x="34" y="579"/>
                    </a:cubicBezTo>
                    <a:cubicBezTo>
                      <a:pt x="45" y="490"/>
                      <a:pt x="56" y="389"/>
                      <a:pt x="78" y="300"/>
                    </a:cubicBezTo>
                    <a:cubicBezTo>
                      <a:pt x="100" y="256"/>
                      <a:pt x="112" y="200"/>
                      <a:pt x="112" y="156"/>
                    </a:cubicBezTo>
                    <a:cubicBezTo>
                      <a:pt x="123" y="100"/>
                      <a:pt x="112" y="45"/>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2" name="Google Shape;18582;p25"/>
              <p:cNvSpPr/>
              <p:nvPr/>
            </p:nvSpPr>
            <p:spPr>
              <a:xfrm>
                <a:off x="4477983" y="1946498"/>
                <a:ext cx="22154" cy="21421"/>
              </a:xfrm>
              <a:custGeom>
                <a:avLst/>
                <a:gdLst/>
                <a:ahLst/>
                <a:cxnLst/>
                <a:rect l="l" t="t" r="r" b="b"/>
                <a:pathLst>
                  <a:path w="635" h="614" extrusionOk="0">
                    <a:moveTo>
                      <a:pt x="0" y="1"/>
                    </a:moveTo>
                    <a:lnTo>
                      <a:pt x="0" y="1"/>
                    </a:lnTo>
                    <a:cubicBezTo>
                      <a:pt x="78" y="112"/>
                      <a:pt x="212" y="279"/>
                      <a:pt x="301" y="379"/>
                    </a:cubicBezTo>
                    <a:cubicBezTo>
                      <a:pt x="401" y="480"/>
                      <a:pt x="512" y="557"/>
                      <a:pt x="635" y="613"/>
                    </a:cubicBezTo>
                    <a:cubicBezTo>
                      <a:pt x="512" y="546"/>
                      <a:pt x="412" y="457"/>
                      <a:pt x="323" y="357"/>
                    </a:cubicBezTo>
                    <a:cubicBezTo>
                      <a:pt x="234" y="257"/>
                      <a:pt x="167" y="146"/>
                      <a:pt x="101" y="35"/>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3" name="Google Shape;18583;p25"/>
              <p:cNvSpPr/>
              <p:nvPr/>
            </p:nvSpPr>
            <p:spPr>
              <a:xfrm>
                <a:off x="4455096" y="1919355"/>
                <a:ext cx="19432" cy="8513"/>
              </a:xfrm>
              <a:custGeom>
                <a:avLst/>
                <a:gdLst/>
                <a:ahLst/>
                <a:cxnLst/>
                <a:rect l="l" t="t" r="r" b="b"/>
                <a:pathLst>
                  <a:path w="557" h="244" extrusionOk="0">
                    <a:moveTo>
                      <a:pt x="556" y="0"/>
                    </a:moveTo>
                    <a:lnTo>
                      <a:pt x="556" y="0"/>
                    </a:lnTo>
                    <a:cubicBezTo>
                      <a:pt x="467" y="34"/>
                      <a:pt x="379" y="101"/>
                      <a:pt x="290" y="145"/>
                    </a:cubicBezTo>
                    <a:cubicBezTo>
                      <a:pt x="231" y="167"/>
                      <a:pt x="164" y="184"/>
                      <a:pt x="102" y="184"/>
                    </a:cubicBezTo>
                    <a:cubicBezTo>
                      <a:pt x="69" y="184"/>
                      <a:pt x="38" y="179"/>
                      <a:pt x="11" y="168"/>
                    </a:cubicBezTo>
                    <a:lnTo>
                      <a:pt x="0" y="223"/>
                    </a:lnTo>
                    <a:cubicBezTo>
                      <a:pt x="38" y="231"/>
                      <a:pt x="71" y="244"/>
                      <a:pt x="107" y="244"/>
                    </a:cubicBezTo>
                    <a:cubicBezTo>
                      <a:pt x="122" y="244"/>
                      <a:pt x="139" y="241"/>
                      <a:pt x="156" y="234"/>
                    </a:cubicBezTo>
                    <a:cubicBezTo>
                      <a:pt x="211" y="223"/>
                      <a:pt x="256" y="201"/>
                      <a:pt x="300" y="178"/>
                    </a:cubicBezTo>
                    <a:cubicBezTo>
                      <a:pt x="389" y="123"/>
                      <a:pt x="467" y="45"/>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4" name="Google Shape;18584;p25"/>
              <p:cNvSpPr/>
              <p:nvPr/>
            </p:nvSpPr>
            <p:spPr>
              <a:xfrm>
                <a:off x="4459353" y="1930623"/>
                <a:ext cx="36911" cy="39597"/>
              </a:xfrm>
              <a:custGeom>
                <a:avLst/>
                <a:gdLst/>
                <a:ahLst/>
                <a:cxnLst/>
                <a:rect l="l" t="t" r="r" b="b"/>
                <a:pathLst>
                  <a:path w="1058" h="1135" extrusionOk="0">
                    <a:moveTo>
                      <a:pt x="0" y="0"/>
                    </a:moveTo>
                    <a:cubicBezTo>
                      <a:pt x="134" y="156"/>
                      <a:pt x="190" y="389"/>
                      <a:pt x="245" y="589"/>
                    </a:cubicBezTo>
                    <a:cubicBezTo>
                      <a:pt x="267" y="690"/>
                      <a:pt x="301" y="790"/>
                      <a:pt x="345" y="890"/>
                    </a:cubicBezTo>
                    <a:cubicBezTo>
                      <a:pt x="390" y="979"/>
                      <a:pt x="445" y="1068"/>
                      <a:pt x="523" y="1135"/>
                    </a:cubicBezTo>
                    <a:cubicBezTo>
                      <a:pt x="457" y="1068"/>
                      <a:pt x="401" y="968"/>
                      <a:pt x="368" y="879"/>
                    </a:cubicBezTo>
                    <a:cubicBezTo>
                      <a:pt x="323" y="779"/>
                      <a:pt x="301" y="678"/>
                      <a:pt x="279" y="579"/>
                    </a:cubicBezTo>
                    <a:cubicBezTo>
                      <a:pt x="257" y="478"/>
                      <a:pt x="245" y="379"/>
                      <a:pt x="212" y="278"/>
                    </a:cubicBezTo>
                    <a:cubicBezTo>
                      <a:pt x="200" y="233"/>
                      <a:pt x="190" y="201"/>
                      <a:pt x="168" y="156"/>
                    </a:cubicBezTo>
                    <a:lnTo>
                      <a:pt x="168" y="156"/>
                    </a:lnTo>
                    <a:cubicBezTo>
                      <a:pt x="245" y="178"/>
                      <a:pt x="323" y="189"/>
                      <a:pt x="398" y="189"/>
                    </a:cubicBezTo>
                    <a:cubicBezTo>
                      <a:pt x="473" y="189"/>
                      <a:pt x="546" y="178"/>
                      <a:pt x="612" y="156"/>
                    </a:cubicBezTo>
                    <a:cubicBezTo>
                      <a:pt x="690" y="134"/>
                      <a:pt x="757" y="100"/>
                      <a:pt x="835" y="78"/>
                    </a:cubicBezTo>
                    <a:cubicBezTo>
                      <a:pt x="889" y="60"/>
                      <a:pt x="950" y="42"/>
                      <a:pt x="1013" y="42"/>
                    </a:cubicBezTo>
                    <a:cubicBezTo>
                      <a:pt x="1028" y="42"/>
                      <a:pt x="1043" y="43"/>
                      <a:pt x="1057" y="45"/>
                    </a:cubicBezTo>
                    <a:cubicBezTo>
                      <a:pt x="1036" y="42"/>
                      <a:pt x="1015" y="40"/>
                      <a:pt x="994" y="40"/>
                    </a:cubicBezTo>
                    <a:cubicBezTo>
                      <a:pt x="938" y="40"/>
                      <a:pt x="884" y="51"/>
                      <a:pt x="835" y="67"/>
                    </a:cubicBezTo>
                    <a:cubicBezTo>
                      <a:pt x="757" y="89"/>
                      <a:pt x="679" y="112"/>
                      <a:pt x="612" y="134"/>
                    </a:cubicBezTo>
                    <a:cubicBezTo>
                      <a:pt x="558" y="146"/>
                      <a:pt x="502" y="152"/>
                      <a:pt x="446" y="152"/>
                    </a:cubicBezTo>
                    <a:cubicBezTo>
                      <a:pt x="352" y="152"/>
                      <a:pt x="258" y="135"/>
                      <a:pt x="168" y="100"/>
                    </a:cubicBezTo>
                    <a:lnTo>
                      <a:pt x="156" y="134"/>
                    </a:lnTo>
                    <a:cubicBezTo>
                      <a:pt x="134" y="78"/>
                      <a:pt x="111" y="56"/>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5" name="Google Shape;18585;p25"/>
              <p:cNvSpPr/>
              <p:nvPr/>
            </p:nvSpPr>
            <p:spPr>
              <a:xfrm>
                <a:off x="4477181" y="1943811"/>
                <a:ext cx="38062" cy="8582"/>
              </a:xfrm>
              <a:custGeom>
                <a:avLst/>
                <a:gdLst/>
                <a:ahLst/>
                <a:cxnLst/>
                <a:rect l="l" t="t" r="r" b="b"/>
                <a:pathLst>
                  <a:path w="1091" h="246" extrusionOk="0">
                    <a:moveTo>
                      <a:pt x="1" y="1"/>
                    </a:moveTo>
                    <a:lnTo>
                      <a:pt x="35" y="78"/>
                    </a:lnTo>
                    <a:cubicBezTo>
                      <a:pt x="223" y="122"/>
                      <a:pt x="368" y="145"/>
                      <a:pt x="557" y="145"/>
                    </a:cubicBezTo>
                    <a:cubicBezTo>
                      <a:pt x="628" y="137"/>
                      <a:pt x="693" y="129"/>
                      <a:pt x="760" y="129"/>
                    </a:cubicBezTo>
                    <a:cubicBezTo>
                      <a:pt x="788" y="129"/>
                      <a:pt x="817" y="131"/>
                      <a:pt x="846" y="134"/>
                    </a:cubicBezTo>
                    <a:cubicBezTo>
                      <a:pt x="935" y="145"/>
                      <a:pt x="1024" y="167"/>
                      <a:pt x="1091" y="245"/>
                    </a:cubicBezTo>
                    <a:cubicBezTo>
                      <a:pt x="1036" y="167"/>
                      <a:pt x="935" y="134"/>
                      <a:pt x="846" y="122"/>
                    </a:cubicBezTo>
                    <a:cubicBezTo>
                      <a:pt x="746" y="112"/>
                      <a:pt x="658" y="112"/>
                      <a:pt x="557" y="112"/>
                    </a:cubicBezTo>
                    <a:cubicBezTo>
                      <a:pt x="379" y="112"/>
                      <a:pt x="179"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6" name="Google Shape;18586;p25"/>
              <p:cNvSpPr/>
              <p:nvPr/>
            </p:nvSpPr>
            <p:spPr>
              <a:xfrm>
                <a:off x="4545876" y="1846543"/>
                <a:ext cx="93533" cy="60111"/>
              </a:xfrm>
              <a:custGeom>
                <a:avLst/>
                <a:gdLst/>
                <a:ahLst/>
                <a:cxnLst/>
                <a:rect l="l" t="t" r="r" b="b"/>
                <a:pathLst>
                  <a:path w="2681" h="1723" extrusionOk="0">
                    <a:moveTo>
                      <a:pt x="1392" y="1"/>
                    </a:moveTo>
                    <a:cubicBezTo>
                      <a:pt x="1176" y="1"/>
                      <a:pt x="947" y="28"/>
                      <a:pt x="723" y="97"/>
                    </a:cubicBezTo>
                    <a:cubicBezTo>
                      <a:pt x="246" y="230"/>
                      <a:pt x="12" y="486"/>
                      <a:pt x="12" y="486"/>
                    </a:cubicBezTo>
                    <a:lnTo>
                      <a:pt x="90" y="486"/>
                    </a:lnTo>
                    <a:cubicBezTo>
                      <a:pt x="90" y="486"/>
                      <a:pt x="1" y="698"/>
                      <a:pt x="256" y="1131"/>
                    </a:cubicBezTo>
                    <a:cubicBezTo>
                      <a:pt x="452" y="1487"/>
                      <a:pt x="670" y="1722"/>
                      <a:pt x="1079" y="1722"/>
                    </a:cubicBezTo>
                    <a:cubicBezTo>
                      <a:pt x="1181" y="1722"/>
                      <a:pt x="1296" y="1707"/>
                      <a:pt x="1425" y="1676"/>
                    </a:cubicBezTo>
                    <a:cubicBezTo>
                      <a:pt x="2058" y="1509"/>
                      <a:pt x="2470" y="1120"/>
                      <a:pt x="2581" y="842"/>
                    </a:cubicBezTo>
                    <a:cubicBezTo>
                      <a:pt x="2681" y="553"/>
                      <a:pt x="2648" y="397"/>
                      <a:pt x="2448" y="253"/>
                    </a:cubicBezTo>
                    <a:cubicBezTo>
                      <a:pt x="2294" y="137"/>
                      <a:pt x="1875" y="1"/>
                      <a:pt x="13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7" name="Google Shape;18587;p25"/>
              <p:cNvSpPr/>
              <p:nvPr/>
            </p:nvSpPr>
            <p:spPr>
              <a:xfrm>
                <a:off x="4577311" y="1846543"/>
                <a:ext cx="62100" cy="53448"/>
              </a:xfrm>
              <a:custGeom>
                <a:avLst/>
                <a:gdLst/>
                <a:ahLst/>
                <a:cxnLst/>
                <a:rect l="l" t="t" r="r" b="b"/>
                <a:pathLst>
                  <a:path w="1780" h="1532" extrusionOk="0">
                    <a:moveTo>
                      <a:pt x="498" y="1"/>
                    </a:moveTo>
                    <a:cubicBezTo>
                      <a:pt x="337" y="1"/>
                      <a:pt x="168" y="16"/>
                      <a:pt x="0" y="52"/>
                    </a:cubicBezTo>
                    <a:cubicBezTo>
                      <a:pt x="212" y="308"/>
                      <a:pt x="657" y="386"/>
                      <a:pt x="791" y="720"/>
                    </a:cubicBezTo>
                    <a:cubicBezTo>
                      <a:pt x="868" y="898"/>
                      <a:pt x="813" y="1076"/>
                      <a:pt x="813" y="1254"/>
                    </a:cubicBezTo>
                    <a:cubicBezTo>
                      <a:pt x="813" y="1365"/>
                      <a:pt x="857" y="1465"/>
                      <a:pt x="924" y="1531"/>
                    </a:cubicBezTo>
                    <a:cubicBezTo>
                      <a:pt x="1335" y="1343"/>
                      <a:pt x="1602" y="1053"/>
                      <a:pt x="1680" y="842"/>
                    </a:cubicBezTo>
                    <a:cubicBezTo>
                      <a:pt x="1780" y="553"/>
                      <a:pt x="1747" y="397"/>
                      <a:pt x="1547" y="253"/>
                    </a:cubicBezTo>
                    <a:cubicBezTo>
                      <a:pt x="1397" y="136"/>
                      <a:pt x="979" y="1"/>
                      <a:pt x="49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8" name="Google Shape;18588;p25"/>
              <p:cNvSpPr/>
              <p:nvPr/>
            </p:nvSpPr>
            <p:spPr>
              <a:xfrm>
                <a:off x="4552470" y="1863463"/>
                <a:ext cx="26061" cy="28747"/>
              </a:xfrm>
              <a:custGeom>
                <a:avLst/>
                <a:gdLst/>
                <a:ahLst/>
                <a:cxnLst/>
                <a:rect l="l" t="t" r="r" b="b"/>
                <a:pathLst>
                  <a:path w="747" h="824" extrusionOk="0">
                    <a:moveTo>
                      <a:pt x="34" y="1"/>
                    </a:moveTo>
                    <a:lnTo>
                      <a:pt x="1" y="45"/>
                    </a:lnTo>
                    <a:cubicBezTo>
                      <a:pt x="67" y="101"/>
                      <a:pt x="123" y="168"/>
                      <a:pt x="168" y="257"/>
                    </a:cubicBezTo>
                    <a:lnTo>
                      <a:pt x="301" y="490"/>
                    </a:lnTo>
                    <a:cubicBezTo>
                      <a:pt x="413" y="646"/>
                      <a:pt x="568" y="769"/>
                      <a:pt x="746" y="824"/>
                    </a:cubicBezTo>
                    <a:cubicBezTo>
                      <a:pt x="568" y="757"/>
                      <a:pt x="423" y="635"/>
                      <a:pt x="324" y="479"/>
                    </a:cubicBezTo>
                    <a:cubicBezTo>
                      <a:pt x="279" y="401"/>
                      <a:pt x="245" y="312"/>
                      <a:pt x="201" y="235"/>
                    </a:cubicBezTo>
                    <a:cubicBezTo>
                      <a:pt x="156" y="146"/>
                      <a:pt x="112" y="68"/>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9" name="Google Shape;18589;p25"/>
              <p:cNvSpPr/>
              <p:nvPr/>
            </p:nvSpPr>
            <p:spPr>
              <a:xfrm>
                <a:off x="4566077" y="1865417"/>
                <a:ext cx="34957" cy="27980"/>
              </a:xfrm>
              <a:custGeom>
                <a:avLst/>
                <a:gdLst/>
                <a:ahLst/>
                <a:cxnLst/>
                <a:rect l="l" t="t" r="r" b="b"/>
                <a:pathLst>
                  <a:path w="1002" h="802" extrusionOk="0">
                    <a:moveTo>
                      <a:pt x="134" y="1"/>
                    </a:moveTo>
                    <a:lnTo>
                      <a:pt x="0" y="34"/>
                    </a:lnTo>
                    <a:cubicBezTo>
                      <a:pt x="89" y="68"/>
                      <a:pt x="256" y="167"/>
                      <a:pt x="322" y="234"/>
                    </a:cubicBezTo>
                    <a:cubicBezTo>
                      <a:pt x="401" y="301"/>
                      <a:pt x="456" y="379"/>
                      <a:pt x="523" y="456"/>
                    </a:cubicBezTo>
                    <a:cubicBezTo>
                      <a:pt x="589" y="535"/>
                      <a:pt x="656" y="612"/>
                      <a:pt x="734" y="679"/>
                    </a:cubicBezTo>
                    <a:cubicBezTo>
                      <a:pt x="812" y="735"/>
                      <a:pt x="901" y="802"/>
                      <a:pt x="1001" y="802"/>
                    </a:cubicBezTo>
                    <a:cubicBezTo>
                      <a:pt x="901" y="790"/>
                      <a:pt x="812" y="723"/>
                      <a:pt x="745" y="657"/>
                    </a:cubicBezTo>
                    <a:cubicBezTo>
                      <a:pt x="678" y="590"/>
                      <a:pt x="612" y="512"/>
                      <a:pt x="556" y="434"/>
                    </a:cubicBezTo>
                    <a:cubicBezTo>
                      <a:pt x="500" y="357"/>
                      <a:pt x="434" y="268"/>
                      <a:pt x="367" y="201"/>
                    </a:cubicBezTo>
                    <a:cubicBezTo>
                      <a:pt x="300" y="123"/>
                      <a:pt x="223" y="56"/>
                      <a:pt x="1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0" name="Google Shape;18590;p25"/>
              <p:cNvSpPr/>
              <p:nvPr/>
            </p:nvSpPr>
            <p:spPr>
              <a:xfrm>
                <a:off x="4594022" y="1872430"/>
                <a:ext cx="22886" cy="15141"/>
              </a:xfrm>
              <a:custGeom>
                <a:avLst/>
                <a:gdLst/>
                <a:ahLst/>
                <a:cxnLst/>
                <a:rect l="l" t="t" r="r" b="b"/>
                <a:pathLst>
                  <a:path w="656" h="434" extrusionOk="0">
                    <a:moveTo>
                      <a:pt x="0" y="0"/>
                    </a:moveTo>
                    <a:cubicBezTo>
                      <a:pt x="45" y="45"/>
                      <a:pt x="134" y="100"/>
                      <a:pt x="189" y="144"/>
                    </a:cubicBezTo>
                    <a:cubicBezTo>
                      <a:pt x="233" y="178"/>
                      <a:pt x="278" y="222"/>
                      <a:pt x="322" y="255"/>
                    </a:cubicBezTo>
                    <a:cubicBezTo>
                      <a:pt x="378" y="300"/>
                      <a:pt x="423" y="344"/>
                      <a:pt x="478" y="378"/>
                    </a:cubicBezTo>
                    <a:cubicBezTo>
                      <a:pt x="534" y="411"/>
                      <a:pt x="589" y="433"/>
                      <a:pt x="656" y="433"/>
                    </a:cubicBezTo>
                    <a:cubicBezTo>
                      <a:pt x="589" y="423"/>
                      <a:pt x="534" y="400"/>
                      <a:pt x="478" y="367"/>
                    </a:cubicBezTo>
                    <a:cubicBezTo>
                      <a:pt x="433" y="334"/>
                      <a:pt x="389" y="289"/>
                      <a:pt x="344" y="245"/>
                    </a:cubicBezTo>
                    <a:cubicBezTo>
                      <a:pt x="300" y="200"/>
                      <a:pt x="255" y="144"/>
                      <a:pt x="211" y="111"/>
                    </a:cubicBezTo>
                    <a:cubicBezTo>
                      <a:pt x="156" y="67"/>
                      <a:pt x="122" y="45"/>
                      <a:pt x="7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1" name="Google Shape;18591;p25"/>
              <p:cNvSpPr/>
              <p:nvPr/>
            </p:nvSpPr>
            <p:spPr>
              <a:xfrm>
                <a:off x="4552889" y="1849403"/>
                <a:ext cx="35725" cy="16048"/>
              </a:xfrm>
              <a:custGeom>
                <a:avLst/>
                <a:gdLst/>
                <a:ahLst/>
                <a:cxnLst/>
                <a:rect l="l" t="t" r="r" b="b"/>
                <a:pathLst>
                  <a:path w="1024" h="460" extrusionOk="0">
                    <a:moveTo>
                      <a:pt x="979" y="1"/>
                    </a:moveTo>
                    <a:cubicBezTo>
                      <a:pt x="905" y="1"/>
                      <a:pt x="832" y="22"/>
                      <a:pt x="767" y="59"/>
                    </a:cubicBezTo>
                    <a:cubicBezTo>
                      <a:pt x="690" y="92"/>
                      <a:pt x="611" y="137"/>
                      <a:pt x="534" y="181"/>
                    </a:cubicBezTo>
                    <a:cubicBezTo>
                      <a:pt x="456" y="226"/>
                      <a:pt x="389" y="270"/>
                      <a:pt x="312" y="304"/>
                    </a:cubicBezTo>
                    <a:cubicBezTo>
                      <a:pt x="233" y="337"/>
                      <a:pt x="78" y="382"/>
                      <a:pt x="0" y="393"/>
                    </a:cubicBezTo>
                    <a:lnTo>
                      <a:pt x="89" y="460"/>
                    </a:lnTo>
                    <a:cubicBezTo>
                      <a:pt x="178" y="448"/>
                      <a:pt x="256" y="404"/>
                      <a:pt x="334" y="359"/>
                    </a:cubicBezTo>
                    <a:cubicBezTo>
                      <a:pt x="411" y="315"/>
                      <a:pt x="490" y="260"/>
                      <a:pt x="556" y="215"/>
                    </a:cubicBezTo>
                    <a:cubicBezTo>
                      <a:pt x="634" y="171"/>
                      <a:pt x="700" y="115"/>
                      <a:pt x="779" y="70"/>
                    </a:cubicBezTo>
                    <a:cubicBezTo>
                      <a:pt x="848" y="41"/>
                      <a:pt x="918" y="2"/>
                      <a:pt x="996" y="2"/>
                    </a:cubicBezTo>
                    <a:cubicBezTo>
                      <a:pt x="1005" y="2"/>
                      <a:pt x="1014" y="2"/>
                      <a:pt x="1023" y="3"/>
                    </a:cubicBezTo>
                    <a:cubicBezTo>
                      <a:pt x="1009" y="2"/>
                      <a:pt x="994" y="1"/>
                      <a:pt x="9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2" name="Google Shape;18592;p25"/>
              <p:cNvSpPr/>
              <p:nvPr/>
            </p:nvSpPr>
            <p:spPr>
              <a:xfrm>
                <a:off x="4575741" y="1856486"/>
                <a:ext cx="26061" cy="11304"/>
              </a:xfrm>
              <a:custGeom>
                <a:avLst/>
                <a:gdLst/>
                <a:ahLst/>
                <a:cxnLst/>
                <a:rect l="l" t="t" r="r" b="b"/>
                <a:pathLst>
                  <a:path w="747" h="324" extrusionOk="0">
                    <a:moveTo>
                      <a:pt x="747" y="1"/>
                    </a:moveTo>
                    <a:lnTo>
                      <a:pt x="747" y="1"/>
                    </a:lnTo>
                    <a:cubicBezTo>
                      <a:pt x="613" y="23"/>
                      <a:pt x="502" y="101"/>
                      <a:pt x="379" y="168"/>
                    </a:cubicBezTo>
                    <a:cubicBezTo>
                      <a:pt x="324" y="201"/>
                      <a:pt x="268" y="235"/>
                      <a:pt x="201" y="245"/>
                    </a:cubicBezTo>
                    <a:cubicBezTo>
                      <a:pt x="146" y="268"/>
                      <a:pt x="79" y="268"/>
                      <a:pt x="1" y="279"/>
                    </a:cubicBezTo>
                    <a:lnTo>
                      <a:pt x="12" y="324"/>
                    </a:lnTo>
                    <a:cubicBezTo>
                      <a:pt x="79" y="324"/>
                      <a:pt x="146" y="312"/>
                      <a:pt x="213" y="290"/>
                    </a:cubicBezTo>
                    <a:cubicBezTo>
                      <a:pt x="279" y="268"/>
                      <a:pt x="346" y="235"/>
                      <a:pt x="401" y="190"/>
                    </a:cubicBezTo>
                    <a:cubicBezTo>
                      <a:pt x="513" y="123"/>
                      <a:pt x="613" y="34"/>
                      <a:pt x="74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3" name="Google Shape;18593;p25"/>
              <p:cNvSpPr/>
              <p:nvPr/>
            </p:nvSpPr>
            <p:spPr>
              <a:xfrm>
                <a:off x="4599814" y="1872255"/>
                <a:ext cx="27980" cy="4221"/>
              </a:xfrm>
              <a:custGeom>
                <a:avLst/>
                <a:gdLst/>
                <a:ahLst/>
                <a:cxnLst/>
                <a:rect l="l" t="t" r="r" b="b"/>
                <a:pathLst>
                  <a:path w="802" h="121" extrusionOk="0">
                    <a:moveTo>
                      <a:pt x="587" y="0"/>
                    </a:moveTo>
                    <a:cubicBezTo>
                      <a:pt x="543" y="0"/>
                      <a:pt x="494" y="11"/>
                      <a:pt x="445" y="27"/>
                    </a:cubicBezTo>
                    <a:cubicBezTo>
                      <a:pt x="390" y="38"/>
                      <a:pt x="334" y="60"/>
                      <a:pt x="267" y="60"/>
                    </a:cubicBezTo>
                    <a:cubicBezTo>
                      <a:pt x="251" y="64"/>
                      <a:pt x="226" y="65"/>
                      <a:pt x="197" y="65"/>
                    </a:cubicBezTo>
                    <a:cubicBezTo>
                      <a:pt x="129" y="65"/>
                      <a:pt x="40" y="57"/>
                      <a:pt x="0" y="50"/>
                    </a:cubicBezTo>
                    <a:lnTo>
                      <a:pt x="0" y="50"/>
                    </a:lnTo>
                    <a:lnTo>
                      <a:pt x="79" y="116"/>
                    </a:lnTo>
                    <a:cubicBezTo>
                      <a:pt x="98" y="119"/>
                      <a:pt x="118" y="121"/>
                      <a:pt x="137" y="121"/>
                    </a:cubicBezTo>
                    <a:cubicBezTo>
                      <a:pt x="184" y="121"/>
                      <a:pt x="232" y="113"/>
                      <a:pt x="279" y="105"/>
                    </a:cubicBezTo>
                    <a:cubicBezTo>
                      <a:pt x="334" y="94"/>
                      <a:pt x="401" y="72"/>
                      <a:pt x="457" y="50"/>
                    </a:cubicBezTo>
                    <a:cubicBezTo>
                      <a:pt x="512" y="27"/>
                      <a:pt x="579" y="16"/>
                      <a:pt x="635" y="16"/>
                    </a:cubicBezTo>
                    <a:cubicBezTo>
                      <a:pt x="702" y="27"/>
                      <a:pt x="757" y="60"/>
                      <a:pt x="801" y="94"/>
                    </a:cubicBezTo>
                    <a:cubicBezTo>
                      <a:pt x="757" y="50"/>
                      <a:pt x="702" y="16"/>
                      <a:pt x="635" y="5"/>
                    </a:cubicBezTo>
                    <a:cubicBezTo>
                      <a:pt x="620" y="2"/>
                      <a:pt x="604" y="0"/>
                      <a:pt x="58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4" name="Google Shape;18594;p25"/>
              <p:cNvSpPr/>
              <p:nvPr/>
            </p:nvSpPr>
            <p:spPr>
              <a:xfrm>
                <a:off x="4628945" y="1707233"/>
                <a:ext cx="96638" cy="74520"/>
              </a:xfrm>
              <a:custGeom>
                <a:avLst/>
                <a:gdLst/>
                <a:ahLst/>
                <a:cxnLst/>
                <a:rect l="l" t="t" r="r" b="b"/>
                <a:pathLst>
                  <a:path w="2770" h="2136" extrusionOk="0">
                    <a:moveTo>
                      <a:pt x="2097" y="1"/>
                    </a:moveTo>
                    <a:cubicBezTo>
                      <a:pt x="1746" y="1"/>
                      <a:pt x="1300" y="84"/>
                      <a:pt x="979" y="264"/>
                    </a:cubicBezTo>
                    <a:cubicBezTo>
                      <a:pt x="423" y="575"/>
                      <a:pt x="312" y="675"/>
                      <a:pt x="156" y="986"/>
                    </a:cubicBezTo>
                    <a:cubicBezTo>
                      <a:pt x="11" y="1298"/>
                      <a:pt x="22" y="1487"/>
                      <a:pt x="22" y="1487"/>
                    </a:cubicBezTo>
                    <a:cubicBezTo>
                      <a:pt x="0" y="1654"/>
                      <a:pt x="33" y="2066"/>
                      <a:pt x="433" y="2132"/>
                    </a:cubicBezTo>
                    <a:cubicBezTo>
                      <a:pt x="450" y="2135"/>
                      <a:pt x="468" y="2136"/>
                      <a:pt x="487" y="2136"/>
                    </a:cubicBezTo>
                    <a:cubicBezTo>
                      <a:pt x="920" y="2136"/>
                      <a:pt x="1892" y="1553"/>
                      <a:pt x="2191" y="1287"/>
                    </a:cubicBezTo>
                    <a:cubicBezTo>
                      <a:pt x="2491" y="998"/>
                      <a:pt x="2769" y="319"/>
                      <a:pt x="2625" y="130"/>
                    </a:cubicBezTo>
                    <a:cubicBezTo>
                      <a:pt x="2559" y="46"/>
                      <a:pt x="2354" y="1"/>
                      <a:pt x="209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5" name="Google Shape;18595;p25"/>
              <p:cNvSpPr/>
              <p:nvPr/>
            </p:nvSpPr>
            <p:spPr>
              <a:xfrm>
                <a:off x="4637074" y="1707233"/>
                <a:ext cx="86172" cy="29410"/>
              </a:xfrm>
              <a:custGeom>
                <a:avLst/>
                <a:gdLst/>
                <a:ahLst/>
                <a:cxnLst/>
                <a:rect l="l" t="t" r="r" b="b"/>
                <a:pathLst>
                  <a:path w="2470" h="843" extrusionOk="0">
                    <a:moveTo>
                      <a:pt x="1864" y="1"/>
                    </a:moveTo>
                    <a:cubicBezTo>
                      <a:pt x="1513" y="1"/>
                      <a:pt x="1067" y="84"/>
                      <a:pt x="746" y="264"/>
                    </a:cubicBezTo>
                    <a:cubicBezTo>
                      <a:pt x="289" y="519"/>
                      <a:pt x="123" y="631"/>
                      <a:pt x="0" y="842"/>
                    </a:cubicBezTo>
                    <a:cubicBezTo>
                      <a:pt x="212" y="753"/>
                      <a:pt x="445" y="687"/>
                      <a:pt x="679" y="664"/>
                    </a:cubicBezTo>
                    <a:cubicBezTo>
                      <a:pt x="774" y="654"/>
                      <a:pt x="868" y="650"/>
                      <a:pt x="963" y="650"/>
                    </a:cubicBezTo>
                    <a:cubicBezTo>
                      <a:pt x="1191" y="650"/>
                      <a:pt x="1419" y="674"/>
                      <a:pt x="1646" y="697"/>
                    </a:cubicBezTo>
                    <a:cubicBezTo>
                      <a:pt x="1764" y="708"/>
                      <a:pt x="1879" y="717"/>
                      <a:pt x="1994" y="717"/>
                    </a:cubicBezTo>
                    <a:cubicBezTo>
                      <a:pt x="2107" y="717"/>
                      <a:pt x="2220" y="709"/>
                      <a:pt x="2336" y="687"/>
                    </a:cubicBezTo>
                    <a:cubicBezTo>
                      <a:pt x="2425" y="453"/>
                      <a:pt x="2469" y="230"/>
                      <a:pt x="2392" y="130"/>
                    </a:cubicBezTo>
                    <a:cubicBezTo>
                      <a:pt x="2326" y="46"/>
                      <a:pt x="2121" y="1"/>
                      <a:pt x="186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6" name="Google Shape;18596;p25"/>
              <p:cNvSpPr/>
              <p:nvPr/>
            </p:nvSpPr>
            <p:spPr>
              <a:xfrm>
                <a:off x="4638610" y="1749553"/>
                <a:ext cx="39632" cy="7257"/>
              </a:xfrm>
              <a:custGeom>
                <a:avLst/>
                <a:gdLst/>
                <a:ahLst/>
                <a:cxnLst/>
                <a:rect l="l" t="t" r="r" b="b"/>
                <a:pathLst>
                  <a:path w="1136" h="208" extrusionOk="0">
                    <a:moveTo>
                      <a:pt x="701" y="0"/>
                    </a:moveTo>
                    <a:cubicBezTo>
                      <a:pt x="664" y="0"/>
                      <a:pt x="627" y="3"/>
                      <a:pt x="591" y="7"/>
                    </a:cubicBezTo>
                    <a:lnTo>
                      <a:pt x="290" y="40"/>
                    </a:lnTo>
                    <a:cubicBezTo>
                      <a:pt x="201" y="52"/>
                      <a:pt x="134" y="85"/>
                      <a:pt x="35" y="85"/>
                    </a:cubicBezTo>
                    <a:lnTo>
                      <a:pt x="1" y="152"/>
                    </a:lnTo>
                    <a:cubicBezTo>
                      <a:pt x="101" y="141"/>
                      <a:pt x="201" y="129"/>
                      <a:pt x="301" y="107"/>
                    </a:cubicBezTo>
                    <a:cubicBezTo>
                      <a:pt x="401" y="96"/>
                      <a:pt x="502" y="74"/>
                      <a:pt x="591" y="52"/>
                    </a:cubicBezTo>
                    <a:cubicBezTo>
                      <a:pt x="645" y="40"/>
                      <a:pt x="701" y="31"/>
                      <a:pt x="754" y="31"/>
                    </a:cubicBezTo>
                    <a:cubicBezTo>
                      <a:pt x="797" y="31"/>
                      <a:pt x="840" y="37"/>
                      <a:pt x="880" y="52"/>
                    </a:cubicBezTo>
                    <a:cubicBezTo>
                      <a:pt x="924" y="63"/>
                      <a:pt x="969" y="85"/>
                      <a:pt x="1013" y="119"/>
                    </a:cubicBezTo>
                    <a:cubicBezTo>
                      <a:pt x="1046" y="152"/>
                      <a:pt x="1080" y="185"/>
                      <a:pt x="1135" y="208"/>
                    </a:cubicBezTo>
                    <a:cubicBezTo>
                      <a:pt x="1080" y="185"/>
                      <a:pt x="1058" y="141"/>
                      <a:pt x="1013" y="107"/>
                    </a:cubicBezTo>
                    <a:cubicBezTo>
                      <a:pt x="979" y="74"/>
                      <a:pt x="935" y="40"/>
                      <a:pt x="890" y="30"/>
                    </a:cubicBezTo>
                    <a:cubicBezTo>
                      <a:pt x="828" y="8"/>
                      <a:pt x="764" y="0"/>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7" name="Google Shape;18597;p25"/>
              <p:cNvSpPr/>
              <p:nvPr/>
            </p:nvSpPr>
            <p:spPr>
              <a:xfrm>
                <a:off x="4675103" y="1730783"/>
                <a:ext cx="30701" cy="9315"/>
              </a:xfrm>
              <a:custGeom>
                <a:avLst/>
                <a:gdLst/>
                <a:ahLst/>
                <a:cxnLst/>
                <a:rect l="l" t="t" r="r" b="b"/>
                <a:pathLst>
                  <a:path w="880" h="267" extrusionOk="0">
                    <a:moveTo>
                      <a:pt x="145" y="0"/>
                    </a:moveTo>
                    <a:cubicBezTo>
                      <a:pt x="111" y="0"/>
                      <a:pt x="101" y="0"/>
                      <a:pt x="56" y="22"/>
                    </a:cubicBezTo>
                    <a:lnTo>
                      <a:pt x="0" y="89"/>
                    </a:lnTo>
                    <a:cubicBezTo>
                      <a:pt x="22" y="78"/>
                      <a:pt x="111" y="67"/>
                      <a:pt x="145" y="67"/>
                    </a:cubicBezTo>
                    <a:lnTo>
                      <a:pt x="256" y="67"/>
                    </a:lnTo>
                    <a:cubicBezTo>
                      <a:pt x="323" y="78"/>
                      <a:pt x="401" y="89"/>
                      <a:pt x="467" y="101"/>
                    </a:cubicBezTo>
                    <a:cubicBezTo>
                      <a:pt x="612" y="133"/>
                      <a:pt x="756" y="190"/>
                      <a:pt x="879" y="267"/>
                    </a:cubicBezTo>
                    <a:cubicBezTo>
                      <a:pt x="756" y="178"/>
                      <a:pt x="623" y="111"/>
                      <a:pt x="479" y="67"/>
                    </a:cubicBezTo>
                    <a:cubicBezTo>
                      <a:pt x="412" y="44"/>
                      <a:pt x="334" y="22"/>
                      <a:pt x="256" y="12"/>
                    </a:cubicBezTo>
                    <a:cubicBezTo>
                      <a:pt x="223" y="12"/>
                      <a:pt x="190" y="0"/>
                      <a:pt x="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8" name="Google Shape;18598;p25"/>
              <p:cNvSpPr/>
              <p:nvPr/>
            </p:nvSpPr>
            <p:spPr>
              <a:xfrm>
                <a:off x="4692931" y="1723771"/>
                <a:ext cx="17514" cy="3698"/>
              </a:xfrm>
              <a:custGeom>
                <a:avLst/>
                <a:gdLst/>
                <a:ahLst/>
                <a:cxnLst/>
                <a:rect l="l" t="t" r="r" b="b"/>
                <a:pathLst>
                  <a:path w="502" h="106" extrusionOk="0">
                    <a:moveTo>
                      <a:pt x="35" y="1"/>
                    </a:moveTo>
                    <a:cubicBezTo>
                      <a:pt x="23" y="1"/>
                      <a:pt x="12" y="1"/>
                      <a:pt x="1" y="23"/>
                    </a:cubicBezTo>
                    <a:lnTo>
                      <a:pt x="79" y="45"/>
                    </a:lnTo>
                    <a:cubicBezTo>
                      <a:pt x="101" y="57"/>
                      <a:pt x="124" y="57"/>
                      <a:pt x="146" y="57"/>
                    </a:cubicBezTo>
                    <a:cubicBezTo>
                      <a:pt x="179" y="68"/>
                      <a:pt x="223" y="68"/>
                      <a:pt x="257" y="79"/>
                    </a:cubicBezTo>
                    <a:cubicBezTo>
                      <a:pt x="322" y="95"/>
                      <a:pt x="381" y="106"/>
                      <a:pt x="439" y="106"/>
                    </a:cubicBezTo>
                    <a:cubicBezTo>
                      <a:pt x="460" y="106"/>
                      <a:pt x="481" y="104"/>
                      <a:pt x="502" y="101"/>
                    </a:cubicBezTo>
                    <a:cubicBezTo>
                      <a:pt x="423" y="101"/>
                      <a:pt x="346" y="79"/>
                      <a:pt x="268" y="57"/>
                    </a:cubicBezTo>
                    <a:cubicBezTo>
                      <a:pt x="235" y="45"/>
                      <a:pt x="190" y="35"/>
                      <a:pt x="146" y="23"/>
                    </a:cubicBezTo>
                    <a:cubicBezTo>
                      <a:pt x="134" y="12"/>
                      <a:pt x="112" y="12"/>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9" name="Google Shape;18599;p25"/>
              <p:cNvSpPr/>
              <p:nvPr/>
            </p:nvSpPr>
            <p:spPr>
              <a:xfrm>
                <a:off x="4645587" y="1714106"/>
                <a:ext cx="30701" cy="34155"/>
              </a:xfrm>
              <a:custGeom>
                <a:avLst/>
                <a:gdLst/>
                <a:ahLst/>
                <a:cxnLst/>
                <a:rect l="l" t="t" r="r" b="b"/>
                <a:pathLst>
                  <a:path w="880" h="979" extrusionOk="0">
                    <a:moveTo>
                      <a:pt x="880" y="0"/>
                    </a:moveTo>
                    <a:cubicBezTo>
                      <a:pt x="724" y="144"/>
                      <a:pt x="601" y="312"/>
                      <a:pt x="480" y="467"/>
                    </a:cubicBezTo>
                    <a:cubicBezTo>
                      <a:pt x="346" y="634"/>
                      <a:pt x="168" y="856"/>
                      <a:pt x="1" y="979"/>
                    </a:cubicBezTo>
                    <a:lnTo>
                      <a:pt x="101" y="979"/>
                    </a:lnTo>
                    <a:cubicBezTo>
                      <a:pt x="268" y="834"/>
                      <a:pt x="391" y="668"/>
                      <a:pt x="513" y="490"/>
                    </a:cubicBezTo>
                    <a:cubicBezTo>
                      <a:pt x="624" y="322"/>
                      <a:pt x="735" y="144"/>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0" name="Google Shape;18600;p25"/>
              <p:cNvSpPr/>
              <p:nvPr/>
            </p:nvSpPr>
            <p:spPr>
              <a:xfrm>
                <a:off x="4682081" y="1718363"/>
                <a:ext cx="13222" cy="11652"/>
              </a:xfrm>
              <a:custGeom>
                <a:avLst/>
                <a:gdLst/>
                <a:ahLst/>
                <a:cxnLst/>
                <a:rect l="l" t="t" r="r" b="b"/>
                <a:pathLst>
                  <a:path w="379" h="334" extrusionOk="0">
                    <a:moveTo>
                      <a:pt x="379" y="0"/>
                    </a:moveTo>
                    <a:cubicBezTo>
                      <a:pt x="234" y="67"/>
                      <a:pt x="112" y="178"/>
                      <a:pt x="0" y="301"/>
                    </a:cubicBezTo>
                    <a:lnTo>
                      <a:pt x="45" y="334"/>
                    </a:lnTo>
                    <a:cubicBezTo>
                      <a:pt x="134" y="200"/>
                      <a:pt x="245" y="8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1" name="Google Shape;18601;p25"/>
              <p:cNvSpPr/>
              <p:nvPr/>
            </p:nvSpPr>
            <p:spPr>
              <a:xfrm>
                <a:off x="4168732" y="1598835"/>
                <a:ext cx="535104" cy="448235"/>
              </a:xfrm>
              <a:custGeom>
                <a:avLst/>
                <a:gdLst/>
                <a:ahLst/>
                <a:cxnLst/>
                <a:rect l="l" t="t" r="r" b="b"/>
                <a:pathLst>
                  <a:path w="15338" h="12848" extrusionOk="0">
                    <a:moveTo>
                      <a:pt x="14592" y="0"/>
                    </a:moveTo>
                    <a:cubicBezTo>
                      <a:pt x="14314" y="890"/>
                      <a:pt x="13980" y="1758"/>
                      <a:pt x="13569" y="2592"/>
                    </a:cubicBezTo>
                    <a:cubicBezTo>
                      <a:pt x="13357" y="3003"/>
                      <a:pt x="13124" y="3404"/>
                      <a:pt x="12868" y="3794"/>
                    </a:cubicBezTo>
                    <a:cubicBezTo>
                      <a:pt x="12702" y="4038"/>
                      <a:pt x="12546" y="4283"/>
                      <a:pt x="12379" y="4516"/>
                    </a:cubicBezTo>
                    <a:cubicBezTo>
                      <a:pt x="12312" y="4338"/>
                      <a:pt x="12257" y="4149"/>
                      <a:pt x="12235" y="3960"/>
                    </a:cubicBezTo>
                    <a:cubicBezTo>
                      <a:pt x="12190" y="3749"/>
                      <a:pt x="12179" y="3527"/>
                      <a:pt x="12156" y="3304"/>
                    </a:cubicBezTo>
                    <a:cubicBezTo>
                      <a:pt x="12134" y="3082"/>
                      <a:pt x="12123" y="2859"/>
                      <a:pt x="12079" y="2637"/>
                    </a:cubicBezTo>
                    <a:cubicBezTo>
                      <a:pt x="12045" y="2414"/>
                      <a:pt x="12001" y="2192"/>
                      <a:pt x="11912" y="1980"/>
                    </a:cubicBezTo>
                    <a:lnTo>
                      <a:pt x="11879" y="1992"/>
                    </a:lnTo>
                    <a:cubicBezTo>
                      <a:pt x="11968" y="2203"/>
                      <a:pt x="12012" y="2414"/>
                      <a:pt x="12034" y="2637"/>
                    </a:cubicBezTo>
                    <a:cubicBezTo>
                      <a:pt x="12067" y="2859"/>
                      <a:pt x="12090" y="3082"/>
                      <a:pt x="12101" y="3304"/>
                    </a:cubicBezTo>
                    <a:cubicBezTo>
                      <a:pt x="12112" y="3527"/>
                      <a:pt x="12134" y="3749"/>
                      <a:pt x="12168" y="3972"/>
                    </a:cubicBezTo>
                    <a:cubicBezTo>
                      <a:pt x="12201" y="4182"/>
                      <a:pt x="12245" y="4394"/>
                      <a:pt x="12324" y="4594"/>
                    </a:cubicBezTo>
                    <a:cubicBezTo>
                      <a:pt x="12245" y="4706"/>
                      <a:pt x="12168" y="4827"/>
                      <a:pt x="12079" y="4939"/>
                    </a:cubicBezTo>
                    <a:cubicBezTo>
                      <a:pt x="11545" y="5695"/>
                      <a:pt x="10977" y="6441"/>
                      <a:pt x="10310" y="7086"/>
                    </a:cubicBezTo>
                    <a:cubicBezTo>
                      <a:pt x="10299" y="7108"/>
                      <a:pt x="10277" y="7130"/>
                      <a:pt x="10255" y="7152"/>
                    </a:cubicBezTo>
                    <a:cubicBezTo>
                      <a:pt x="10255" y="6963"/>
                      <a:pt x="10243" y="6763"/>
                      <a:pt x="10221" y="6574"/>
                    </a:cubicBezTo>
                    <a:cubicBezTo>
                      <a:pt x="10188" y="6340"/>
                      <a:pt x="10110" y="6118"/>
                      <a:pt x="10043" y="5895"/>
                    </a:cubicBezTo>
                    <a:cubicBezTo>
                      <a:pt x="9910" y="5462"/>
                      <a:pt x="9765" y="5005"/>
                      <a:pt x="9554" y="4594"/>
                    </a:cubicBezTo>
                    <a:lnTo>
                      <a:pt x="9521" y="4617"/>
                    </a:lnTo>
                    <a:cubicBezTo>
                      <a:pt x="9732" y="5028"/>
                      <a:pt x="9854" y="5473"/>
                      <a:pt x="9988" y="5917"/>
                    </a:cubicBezTo>
                    <a:cubicBezTo>
                      <a:pt x="10055" y="6140"/>
                      <a:pt x="10121" y="6362"/>
                      <a:pt x="10144" y="6585"/>
                    </a:cubicBezTo>
                    <a:cubicBezTo>
                      <a:pt x="10166" y="6797"/>
                      <a:pt x="10166" y="7019"/>
                      <a:pt x="10166" y="7230"/>
                    </a:cubicBezTo>
                    <a:cubicBezTo>
                      <a:pt x="10043" y="7341"/>
                      <a:pt x="9921" y="7442"/>
                      <a:pt x="9798" y="7541"/>
                    </a:cubicBezTo>
                    <a:lnTo>
                      <a:pt x="9788" y="7553"/>
                    </a:lnTo>
                    <a:lnTo>
                      <a:pt x="9798" y="7553"/>
                    </a:lnTo>
                    <a:cubicBezTo>
                      <a:pt x="9699" y="7620"/>
                      <a:pt x="9610" y="7686"/>
                      <a:pt x="9509" y="7753"/>
                    </a:cubicBezTo>
                    <a:cubicBezTo>
                      <a:pt x="9420" y="7808"/>
                      <a:pt x="9321" y="7875"/>
                      <a:pt x="9220" y="7942"/>
                    </a:cubicBezTo>
                    <a:cubicBezTo>
                      <a:pt x="9031" y="8064"/>
                      <a:pt x="8831" y="8176"/>
                      <a:pt x="8631" y="8298"/>
                    </a:cubicBezTo>
                    <a:cubicBezTo>
                      <a:pt x="8530" y="8354"/>
                      <a:pt x="8419" y="8398"/>
                      <a:pt x="8320" y="8453"/>
                    </a:cubicBezTo>
                    <a:cubicBezTo>
                      <a:pt x="8219" y="8498"/>
                      <a:pt x="8119" y="8554"/>
                      <a:pt x="8019" y="8576"/>
                    </a:cubicBezTo>
                    <a:cubicBezTo>
                      <a:pt x="7685" y="8520"/>
                      <a:pt x="7352" y="8476"/>
                      <a:pt x="7007" y="8476"/>
                    </a:cubicBezTo>
                    <a:cubicBezTo>
                      <a:pt x="6959" y="8472"/>
                      <a:pt x="6909" y="8471"/>
                      <a:pt x="6859" y="8471"/>
                    </a:cubicBezTo>
                    <a:cubicBezTo>
                      <a:pt x="6737" y="8471"/>
                      <a:pt x="6614" y="8479"/>
                      <a:pt x="6496" y="8487"/>
                    </a:cubicBezTo>
                    <a:cubicBezTo>
                      <a:pt x="6318" y="8509"/>
                      <a:pt x="6150" y="8532"/>
                      <a:pt x="5984" y="8554"/>
                    </a:cubicBezTo>
                    <a:cubicBezTo>
                      <a:pt x="5684" y="8603"/>
                      <a:pt x="5375" y="8644"/>
                      <a:pt x="5073" y="8644"/>
                    </a:cubicBezTo>
                    <a:cubicBezTo>
                      <a:pt x="5039" y="8644"/>
                      <a:pt x="5005" y="8644"/>
                      <a:pt x="4971" y="8643"/>
                    </a:cubicBezTo>
                    <a:cubicBezTo>
                      <a:pt x="4805" y="8631"/>
                      <a:pt x="4638" y="8609"/>
                      <a:pt x="4516" y="8542"/>
                    </a:cubicBezTo>
                    <a:cubicBezTo>
                      <a:pt x="4437" y="8498"/>
                      <a:pt x="4371" y="8453"/>
                      <a:pt x="4304" y="8398"/>
                    </a:cubicBezTo>
                    <a:lnTo>
                      <a:pt x="4204" y="8331"/>
                    </a:lnTo>
                    <a:lnTo>
                      <a:pt x="4171" y="8298"/>
                    </a:lnTo>
                    <a:cubicBezTo>
                      <a:pt x="4382" y="8186"/>
                      <a:pt x="4571" y="8064"/>
                      <a:pt x="4738" y="7909"/>
                    </a:cubicBezTo>
                    <a:cubicBezTo>
                      <a:pt x="4838" y="7820"/>
                      <a:pt x="4927" y="7719"/>
                      <a:pt x="5005" y="7608"/>
                    </a:cubicBezTo>
                    <a:cubicBezTo>
                      <a:pt x="5072" y="7519"/>
                      <a:pt x="5127" y="7419"/>
                      <a:pt x="5183" y="7308"/>
                    </a:cubicBezTo>
                    <a:cubicBezTo>
                      <a:pt x="5450" y="7063"/>
                      <a:pt x="5739" y="6829"/>
                      <a:pt x="6051" y="6652"/>
                    </a:cubicBezTo>
                    <a:cubicBezTo>
                      <a:pt x="6217" y="6552"/>
                      <a:pt x="6407" y="6474"/>
                      <a:pt x="6595" y="6418"/>
                    </a:cubicBezTo>
                    <a:cubicBezTo>
                      <a:pt x="6785" y="6352"/>
                      <a:pt x="6973" y="6307"/>
                      <a:pt x="7151" y="6229"/>
                    </a:cubicBezTo>
                    <a:lnTo>
                      <a:pt x="7141" y="6196"/>
                    </a:lnTo>
                    <a:cubicBezTo>
                      <a:pt x="6963" y="6263"/>
                      <a:pt x="6773" y="6318"/>
                      <a:pt x="6573" y="6374"/>
                    </a:cubicBezTo>
                    <a:cubicBezTo>
                      <a:pt x="6384" y="6429"/>
                      <a:pt x="6195" y="6496"/>
                      <a:pt x="6028" y="6596"/>
                    </a:cubicBezTo>
                    <a:cubicBezTo>
                      <a:pt x="5750" y="6752"/>
                      <a:pt x="5495" y="6941"/>
                      <a:pt x="5261" y="7141"/>
                    </a:cubicBezTo>
                    <a:cubicBezTo>
                      <a:pt x="5350" y="6952"/>
                      <a:pt x="5428" y="6763"/>
                      <a:pt x="5517" y="6574"/>
                    </a:cubicBezTo>
                    <a:cubicBezTo>
                      <a:pt x="5616" y="6352"/>
                      <a:pt x="5739" y="6129"/>
                      <a:pt x="5861" y="5907"/>
                    </a:cubicBezTo>
                    <a:cubicBezTo>
                      <a:pt x="6095" y="5450"/>
                      <a:pt x="6318" y="4995"/>
                      <a:pt x="6551" y="4538"/>
                    </a:cubicBezTo>
                    <a:cubicBezTo>
                      <a:pt x="6673" y="4316"/>
                      <a:pt x="6795" y="4093"/>
                      <a:pt x="6940" y="3883"/>
                    </a:cubicBezTo>
                    <a:cubicBezTo>
                      <a:pt x="7085" y="3682"/>
                      <a:pt x="7230" y="3471"/>
                      <a:pt x="7385" y="3270"/>
                    </a:cubicBezTo>
                    <a:lnTo>
                      <a:pt x="7341" y="3237"/>
                    </a:lnTo>
                    <a:cubicBezTo>
                      <a:pt x="7185" y="3438"/>
                      <a:pt x="7040" y="3649"/>
                      <a:pt x="6896" y="3860"/>
                    </a:cubicBezTo>
                    <a:cubicBezTo>
                      <a:pt x="6751" y="4061"/>
                      <a:pt x="6617" y="4283"/>
                      <a:pt x="6496" y="4505"/>
                    </a:cubicBezTo>
                    <a:cubicBezTo>
                      <a:pt x="6251" y="4961"/>
                      <a:pt x="6028" y="5417"/>
                      <a:pt x="5784" y="5862"/>
                    </a:cubicBezTo>
                    <a:cubicBezTo>
                      <a:pt x="5661" y="6085"/>
                      <a:pt x="5539" y="6307"/>
                      <a:pt x="5428" y="6540"/>
                    </a:cubicBezTo>
                    <a:cubicBezTo>
                      <a:pt x="5383" y="6629"/>
                      <a:pt x="5339" y="6730"/>
                      <a:pt x="5305" y="6819"/>
                    </a:cubicBezTo>
                    <a:cubicBezTo>
                      <a:pt x="5228" y="6674"/>
                      <a:pt x="5183" y="6518"/>
                      <a:pt x="5161" y="6362"/>
                    </a:cubicBezTo>
                    <a:cubicBezTo>
                      <a:pt x="5127" y="6174"/>
                      <a:pt x="5127" y="5984"/>
                      <a:pt x="5127" y="5784"/>
                    </a:cubicBezTo>
                    <a:cubicBezTo>
                      <a:pt x="5116" y="5595"/>
                      <a:pt x="5116" y="5395"/>
                      <a:pt x="5094" y="5195"/>
                    </a:cubicBezTo>
                    <a:cubicBezTo>
                      <a:pt x="5060" y="5005"/>
                      <a:pt x="5016" y="4805"/>
                      <a:pt x="4916" y="4639"/>
                    </a:cubicBezTo>
                    <a:lnTo>
                      <a:pt x="4894" y="4650"/>
                    </a:lnTo>
                    <a:cubicBezTo>
                      <a:pt x="4983" y="4817"/>
                      <a:pt x="5027" y="5017"/>
                      <a:pt x="5050" y="5206"/>
                    </a:cubicBezTo>
                    <a:cubicBezTo>
                      <a:pt x="5072" y="5395"/>
                      <a:pt x="5072" y="5595"/>
                      <a:pt x="5072" y="5784"/>
                    </a:cubicBezTo>
                    <a:cubicBezTo>
                      <a:pt x="5072" y="5984"/>
                      <a:pt x="5072" y="6174"/>
                      <a:pt x="5094" y="6374"/>
                    </a:cubicBezTo>
                    <a:cubicBezTo>
                      <a:pt x="5127" y="6563"/>
                      <a:pt x="5172" y="6741"/>
                      <a:pt x="5261" y="6908"/>
                    </a:cubicBezTo>
                    <a:cubicBezTo>
                      <a:pt x="5216" y="7019"/>
                      <a:pt x="5161" y="7130"/>
                      <a:pt x="5105" y="7230"/>
                    </a:cubicBezTo>
                    <a:cubicBezTo>
                      <a:pt x="5094" y="7252"/>
                      <a:pt x="5083" y="7286"/>
                      <a:pt x="5072" y="7308"/>
                    </a:cubicBezTo>
                    <a:lnTo>
                      <a:pt x="5060" y="7308"/>
                    </a:lnTo>
                    <a:cubicBezTo>
                      <a:pt x="5016" y="7397"/>
                      <a:pt x="4971" y="7475"/>
                      <a:pt x="4916" y="7553"/>
                    </a:cubicBezTo>
                    <a:cubicBezTo>
                      <a:pt x="4849" y="7653"/>
                      <a:pt x="4760" y="7742"/>
                      <a:pt x="4672" y="7830"/>
                    </a:cubicBezTo>
                    <a:cubicBezTo>
                      <a:pt x="4482" y="7998"/>
                      <a:pt x="4026" y="8242"/>
                      <a:pt x="4026" y="8242"/>
                    </a:cubicBezTo>
                    <a:lnTo>
                      <a:pt x="3637" y="8631"/>
                    </a:lnTo>
                    <a:lnTo>
                      <a:pt x="3626" y="8631"/>
                    </a:lnTo>
                    <a:lnTo>
                      <a:pt x="3626" y="8643"/>
                    </a:lnTo>
                    <a:cubicBezTo>
                      <a:pt x="3359" y="9009"/>
                      <a:pt x="3081" y="9377"/>
                      <a:pt x="2791" y="9733"/>
                    </a:cubicBezTo>
                    <a:cubicBezTo>
                      <a:pt x="2502" y="10089"/>
                      <a:pt x="2213" y="10433"/>
                      <a:pt x="1879" y="10744"/>
                    </a:cubicBezTo>
                    <a:cubicBezTo>
                      <a:pt x="1780" y="10833"/>
                      <a:pt x="1679" y="10922"/>
                      <a:pt x="1568" y="11011"/>
                    </a:cubicBezTo>
                    <a:lnTo>
                      <a:pt x="1679" y="9877"/>
                    </a:lnTo>
                    <a:lnTo>
                      <a:pt x="1746" y="9210"/>
                    </a:lnTo>
                    <a:cubicBezTo>
                      <a:pt x="1768" y="8987"/>
                      <a:pt x="1768" y="8765"/>
                      <a:pt x="1691" y="8542"/>
                    </a:cubicBezTo>
                    <a:lnTo>
                      <a:pt x="1669" y="8554"/>
                    </a:lnTo>
                    <a:cubicBezTo>
                      <a:pt x="1724" y="8765"/>
                      <a:pt x="1724" y="8987"/>
                      <a:pt x="1691" y="9210"/>
                    </a:cubicBezTo>
                    <a:cubicBezTo>
                      <a:pt x="1669" y="9432"/>
                      <a:pt x="1635" y="9644"/>
                      <a:pt x="1612" y="9866"/>
                    </a:cubicBezTo>
                    <a:lnTo>
                      <a:pt x="1435" y="11134"/>
                    </a:lnTo>
                    <a:lnTo>
                      <a:pt x="1368" y="11201"/>
                    </a:lnTo>
                    <a:cubicBezTo>
                      <a:pt x="1201" y="11367"/>
                      <a:pt x="1046" y="11535"/>
                      <a:pt x="890" y="11701"/>
                    </a:cubicBezTo>
                    <a:cubicBezTo>
                      <a:pt x="579" y="12046"/>
                      <a:pt x="278" y="12391"/>
                      <a:pt x="0" y="12758"/>
                    </a:cubicBezTo>
                    <a:lnTo>
                      <a:pt x="144" y="12847"/>
                    </a:lnTo>
                    <a:cubicBezTo>
                      <a:pt x="423" y="12480"/>
                      <a:pt x="700" y="12146"/>
                      <a:pt x="1012" y="11812"/>
                    </a:cubicBezTo>
                    <a:cubicBezTo>
                      <a:pt x="1157" y="11646"/>
                      <a:pt x="1313" y="11479"/>
                      <a:pt x="1479" y="11312"/>
                    </a:cubicBezTo>
                    <a:cubicBezTo>
                      <a:pt x="1646" y="11156"/>
                      <a:pt x="1813" y="11011"/>
                      <a:pt x="1991" y="10856"/>
                    </a:cubicBezTo>
                    <a:cubicBezTo>
                      <a:pt x="2213" y="10645"/>
                      <a:pt x="2425" y="10411"/>
                      <a:pt x="2625" y="10166"/>
                    </a:cubicBezTo>
                    <a:lnTo>
                      <a:pt x="2692" y="10166"/>
                    </a:lnTo>
                    <a:cubicBezTo>
                      <a:pt x="2736" y="10155"/>
                      <a:pt x="2781" y="10133"/>
                      <a:pt x="2825" y="10122"/>
                    </a:cubicBezTo>
                    <a:cubicBezTo>
                      <a:pt x="2903" y="10077"/>
                      <a:pt x="2992" y="10055"/>
                      <a:pt x="3070" y="10055"/>
                    </a:cubicBezTo>
                    <a:cubicBezTo>
                      <a:pt x="3159" y="10044"/>
                      <a:pt x="3248" y="10044"/>
                      <a:pt x="3348" y="10044"/>
                    </a:cubicBezTo>
                    <a:lnTo>
                      <a:pt x="3614" y="10044"/>
                    </a:lnTo>
                    <a:lnTo>
                      <a:pt x="4160" y="10055"/>
                    </a:lnTo>
                    <a:cubicBezTo>
                      <a:pt x="4338" y="10066"/>
                      <a:pt x="4516" y="10077"/>
                      <a:pt x="4682" y="10144"/>
                    </a:cubicBezTo>
                    <a:lnTo>
                      <a:pt x="4694" y="10111"/>
                    </a:lnTo>
                    <a:cubicBezTo>
                      <a:pt x="4526" y="10033"/>
                      <a:pt x="4338" y="10022"/>
                      <a:pt x="4160" y="10010"/>
                    </a:cubicBezTo>
                    <a:lnTo>
                      <a:pt x="3614" y="10000"/>
                    </a:lnTo>
                    <a:lnTo>
                      <a:pt x="3348" y="9988"/>
                    </a:lnTo>
                    <a:cubicBezTo>
                      <a:pt x="3298" y="9983"/>
                      <a:pt x="3251" y="9980"/>
                      <a:pt x="3205" y="9980"/>
                    </a:cubicBezTo>
                    <a:cubicBezTo>
                      <a:pt x="3159" y="9980"/>
                      <a:pt x="3114" y="9983"/>
                      <a:pt x="3070" y="9988"/>
                    </a:cubicBezTo>
                    <a:cubicBezTo>
                      <a:pt x="3025" y="9988"/>
                      <a:pt x="2981" y="9988"/>
                      <a:pt x="2925" y="10010"/>
                    </a:cubicBezTo>
                    <a:cubicBezTo>
                      <a:pt x="2880" y="10022"/>
                      <a:pt x="2836" y="10033"/>
                      <a:pt x="2803" y="10055"/>
                    </a:cubicBezTo>
                    <a:cubicBezTo>
                      <a:pt x="2769" y="10066"/>
                      <a:pt x="2736" y="10077"/>
                      <a:pt x="2702" y="10077"/>
                    </a:cubicBezTo>
                    <a:cubicBezTo>
                      <a:pt x="2769" y="10000"/>
                      <a:pt x="2847" y="9911"/>
                      <a:pt x="2914" y="9822"/>
                    </a:cubicBezTo>
                    <a:cubicBezTo>
                      <a:pt x="3203" y="9466"/>
                      <a:pt x="3470" y="9098"/>
                      <a:pt x="3737" y="8732"/>
                    </a:cubicBezTo>
                    <a:lnTo>
                      <a:pt x="4071" y="8398"/>
                    </a:lnTo>
                    <a:cubicBezTo>
                      <a:pt x="4082" y="8409"/>
                      <a:pt x="4104" y="8420"/>
                      <a:pt x="4115" y="8431"/>
                    </a:cubicBezTo>
                    <a:cubicBezTo>
                      <a:pt x="4148" y="8465"/>
                      <a:pt x="4182" y="8487"/>
                      <a:pt x="4227" y="8520"/>
                    </a:cubicBezTo>
                    <a:cubicBezTo>
                      <a:pt x="4293" y="8565"/>
                      <a:pt x="4371" y="8609"/>
                      <a:pt x="4437" y="8654"/>
                    </a:cubicBezTo>
                    <a:cubicBezTo>
                      <a:pt x="4615" y="8754"/>
                      <a:pt x="4793" y="8765"/>
                      <a:pt x="4971" y="8776"/>
                    </a:cubicBezTo>
                    <a:cubicBezTo>
                      <a:pt x="5001" y="8777"/>
                      <a:pt x="5030" y="8778"/>
                      <a:pt x="5060" y="8778"/>
                    </a:cubicBezTo>
                    <a:cubicBezTo>
                      <a:pt x="5375" y="8778"/>
                      <a:pt x="5689" y="8728"/>
                      <a:pt x="5995" y="8687"/>
                    </a:cubicBezTo>
                    <a:cubicBezTo>
                      <a:pt x="6173" y="8665"/>
                      <a:pt x="6340" y="8631"/>
                      <a:pt x="6506" y="8621"/>
                    </a:cubicBezTo>
                    <a:cubicBezTo>
                      <a:pt x="6662" y="8598"/>
                      <a:pt x="6818" y="8598"/>
                      <a:pt x="6973" y="8598"/>
                    </a:cubicBezTo>
                    <a:cubicBezTo>
                      <a:pt x="7163" y="8698"/>
                      <a:pt x="7352" y="8799"/>
                      <a:pt x="7529" y="8910"/>
                    </a:cubicBezTo>
                    <a:cubicBezTo>
                      <a:pt x="7719" y="9021"/>
                      <a:pt x="7885" y="9177"/>
                      <a:pt x="8063" y="9321"/>
                    </a:cubicBezTo>
                    <a:cubicBezTo>
                      <a:pt x="8152" y="9388"/>
                      <a:pt x="8241" y="9444"/>
                      <a:pt x="8330" y="9521"/>
                    </a:cubicBezTo>
                    <a:cubicBezTo>
                      <a:pt x="8419" y="9588"/>
                      <a:pt x="8508" y="9666"/>
                      <a:pt x="8587" y="9733"/>
                    </a:cubicBezTo>
                    <a:cubicBezTo>
                      <a:pt x="8764" y="9877"/>
                      <a:pt x="8931" y="10033"/>
                      <a:pt x="9131" y="10144"/>
                    </a:cubicBezTo>
                    <a:lnTo>
                      <a:pt x="9143" y="10111"/>
                    </a:lnTo>
                    <a:cubicBezTo>
                      <a:pt x="8965" y="10000"/>
                      <a:pt x="8797" y="9844"/>
                      <a:pt x="8619" y="9688"/>
                    </a:cubicBezTo>
                    <a:cubicBezTo>
                      <a:pt x="8542" y="9622"/>
                      <a:pt x="8453" y="9543"/>
                      <a:pt x="8375" y="9466"/>
                    </a:cubicBezTo>
                    <a:cubicBezTo>
                      <a:pt x="8286" y="9399"/>
                      <a:pt x="8186" y="9332"/>
                      <a:pt x="8108" y="9266"/>
                    </a:cubicBezTo>
                    <a:cubicBezTo>
                      <a:pt x="7930" y="9121"/>
                      <a:pt x="7763" y="8965"/>
                      <a:pt x="7574" y="8843"/>
                    </a:cubicBezTo>
                    <a:cubicBezTo>
                      <a:pt x="7440" y="8754"/>
                      <a:pt x="7319" y="8676"/>
                      <a:pt x="7185" y="8609"/>
                    </a:cubicBezTo>
                    <a:lnTo>
                      <a:pt x="7185" y="8609"/>
                    </a:lnTo>
                    <a:cubicBezTo>
                      <a:pt x="7463" y="8621"/>
                      <a:pt x="7741" y="8654"/>
                      <a:pt x="8008" y="8710"/>
                    </a:cubicBezTo>
                    <a:lnTo>
                      <a:pt x="8030" y="8710"/>
                    </a:lnTo>
                    <a:lnTo>
                      <a:pt x="8041" y="8698"/>
                    </a:lnTo>
                    <a:cubicBezTo>
                      <a:pt x="8108" y="8687"/>
                      <a:pt x="8152" y="8665"/>
                      <a:pt x="8208" y="8643"/>
                    </a:cubicBezTo>
                    <a:cubicBezTo>
                      <a:pt x="8264" y="8609"/>
                      <a:pt x="8320" y="8587"/>
                      <a:pt x="8375" y="8565"/>
                    </a:cubicBezTo>
                    <a:cubicBezTo>
                      <a:pt x="8475" y="8509"/>
                      <a:pt x="8587" y="8453"/>
                      <a:pt x="8686" y="8398"/>
                    </a:cubicBezTo>
                    <a:lnTo>
                      <a:pt x="9287" y="8031"/>
                    </a:lnTo>
                    <a:cubicBezTo>
                      <a:pt x="9376" y="7964"/>
                      <a:pt x="9476" y="7909"/>
                      <a:pt x="9576" y="7842"/>
                    </a:cubicBezTo>
                    <a:cubicBezTo>
                      <a:pt x="9676" y="7775"/>
                      <a:pt x="9765" y="7709"/>
                      <a:pt x="9865" y="7630"/>
                    </a:cubicBezTo>
                    <a:lnTo>
                      <a:pt x="9877" y="7620"/>
                    </a:lnTo>
                    <a:cubicBezTo>
                      <a:pt x="9966" y="7586"/>
                      <a:pt x="10065" y="7575"/>
                      <a:pt x="10166" y="7575"/>
                    </a:cubicBezTo>
                    <a:cubicBezTo>
                      <a:pt x="10288" y="7575"/>
                      <a:pt x="10399" y="7586"/>
                      <a:pt x="10522" y="7597"/>
                    </a:cubicBezTo>
                    <a:cubicBezTo>
                      <a:pt x="10766" y="7620"/>
                      <a:pt x="11011" y="7630"/>
                      <a:pt x="11244" y="7664"/>
                    </a:cubicBezTo>
                    <a:lnTo>
                      <a:pt x="11612" y="7697"/>
                    </a:lnTo>
                    <a:cubicBezTo>
                      <a:pt x="11723" y="7719"/>
                      <a:pt x="11845" y="7742"/>
                      <a:pt x="11956" y="7775"/>
                    </a:cubicBezTo>
                    <a:cubicBezTo>
                      <a:pt x="12190" y="7842"/>
                      <a:pt x="12413" y="7931"/>
                      <a:pt x="12623" y="8042"/>
                    </a:cubicBezTo>
                    <a:lnTo>
                      <a:pt x="12635" y="8020"/>
                    </a:lnTo>
                    <a:cubicBezTo>
                      <a:pt x="12423" y="7909"/>
                      <a:pt x="12201" y="7808"/>
                      <a:pt x="11968" y="7731"/>
                    </a:cubicBezTo>
                    <a:cubicBezTo>
                      <a:pt x="11856" y="7697"/>
                      <a:pt x="11734" y="7675"/>
                      <a:pt x="11612" y="7653"/>
                    </a:cubicBezTo>
                    <a:cubicBezTo>
                      <a:pt x="11501" y="7630"/>
                      <a:pt x="11378" y="7620"/>
                      <a:pt x="11256" y="7597"/>
                    </a:cubicBezTo>
                    <a:cubicBezTo>
                      <a:pt x="11011" y="7564"/>
                      <a:pt x="10777" y="7541"/>
                      <a:pt x="10532" y="7519"/>
                    </a:cubicBezTo>
                    <a:cubicBezTo>
                      <a:pt x="10411" y="7508"/>
                      <a:pt x="10288" y="7486"/>
                      <a:pt x="10166" y="7486"/>
                    </a:cubicBezTo>
                    <a:lnTo>
                      <a:pt x="10032" y="7486"/>
                    </a:lnTo>
                    <a:cubicBezTo>
                      <a:pt x="10154" y="7386"/>
                      <a:pt x="10277" y="7274"/>
                      <a:pt x="10388" y="7163"/>
                    </a:cubicBezTo>
                    <a:cubicBezTo>
                      <a:pt x="10944" y="6607"/>
                      <a:pt x="11434" y="5984"/>
                      <a:pt x="11901" y="5339"/>
                    </a:cubicBezTo>
                    <a:cubicBezTo>
                      <a:pt x="12156" y="5161"/>
                      <a:pt x="12457" y="5028"/>
                      <a:pt x="12746" y="4884"/>
                    </a:cubicBezTo>
                    <a:cubicBezTo>
                      <a:pt x="13035" y="4750"/>
                      <a:pt x="13325" y="4572"/>
                      <a:pt x="13591" y="4394"/>
                    </a:cubicBezTo>
                    <a:cubicBezTo>
                      <a:pt x="14148" y="4049"/>
                      <a:pt x="14726" y="3749"/>
                      <a:pt x="15337" y="3515"/>
                    </a:cubicBezTo>
                    <a:lnTo>
                      <a:pt x="15315" y="3471"/>
                    </a:lnTo>
                    <a:cubicBezTo>
                      <a:pt x="14704" y="3705"/>
                      <a:pt x="14114" y="3994"/>
                      <a:pt x="13558" y="4338"/>
                    </a:cubicBezTo>
                    <a:cubicBezTo>
                      <a:pt x="13280" y="4516"/>
                      <a:pt x="13013" y="4683"/>
                      <a:pt x="12712" y="4827"/>
                    </a:cubicBezTo>
                    <a:cubicBezTo>
                      <a:pt x="12479" y="4939"/>
                      <a:pt x="12245" y="5039"/>
                      <a:pt x="12012" y="5173"/>
                    </a:cubicBezTo>
                    <a:cubicBezTo>
                      <a:pt x="12057" y="5117"/>
                      <a:pt x="12101" y="5050"/>
                      <a:pt x="12146" y="4995"/>
                    </a:cubicBezTo>
                    <a:cubicBezTo>
                      <a:pt x="12413" y="4605"/>
                      <a:pt x="12679" y="4227"/>
                      <a:pt x="12935" y="3838"/>
                    </a:cubicBezTo>
                    <a:cubicBezTo>
                      <a:pt x="13191" y="3448"/>
                      <a:pt x="13424" y="3037"/>
                      <a:pt x="13624" y="2615"/>
                    </a:cubicBezTo>
                    <a:cubicBezTo>
                      <a:pt x="14036" y="1780"/>
                      <a:pt x="14370" y="902"/>
                      <a:pt x="14637" y="12"/>
                    </a:cubicBezTo>
                    <a:lnTo>
                      <a:pt x="14592"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02" name="Google Shape;18602;p25"/>
            <p:cNvGrpSpPr/>
            <p:nvPr/>
          </p:nvGrpSpPr>
          <p:grpSpPr>
            <a:xfrm rot="-2891856">
              <a:off x="8063860" y="3427353"/>
              <a:ext cx="1352523" cy="1136891"/>
              <a:chOff x="4168732" y="1578984"/>
              <a:chExt cx="556852" cy="468086"/>
            </a:xfrm>
          </p:grpSpPr>
          <p:sp>
            <p:nvSpPr>
              <p:cNvPr id="18603" name="Google Shape;18603;p25"/>
              <p:cNvSpPr/>
              <p:nvPr/>
            </p:nvSpPr>
            <p:spPr>
              <a:xfrm>
                <a:off x="4624270" y="1578984"/>
                <a:ext cx="88510" cy="100232"/>
              </a:xfrm>
              <a:custGeom>
                <a:avLst/>
                <a:gdLst/>
                <a:ahLst/>
                <a:cxnLst/>
                <a:rect l="l" t="t" r="r" b="b"/>
                <a:pathLst>
                  <a:path w="2537" h="2873" extrusionOk="0">
                    <a:moveTo>
                      <a:pt x="1467" y="0"/>
                    </a:moveTo>
                    <a:cubicBezTo>
                      <a:pt x="1275" y="0"/>
                      <a:pt x="631" y="347"/>
                      <a:pt x="323" y="826"/>
                    </a:cubicBezTo>
                    <a:cubicBezTo>
                      <a:pt x="1" y="1315"/>
                      <a:pt x="1" y="1926"/>
                      <a:pt x="179" y="2294"/>
                    </a:cubicBezTo>
                    <a:cubicBezTo>
                      <a:pt x="345" y="2660"/>
                      <a:pt x="679" y="2872"/>
                      <a:pt x="679" y="2872"/>
                    </a:cubicBezTo>
                    <a:cubicBezTo>
                      <a:pt x="679" y="2872"/>
                      <a:pt x="1091" y="2594"/>
                      <a:pt x="1246" y="2527"/>
                    </a:cubicBezTo>
                    <a:cubicBezTo>
                      <a:pt x="1390" y="2472"/>
                      <a:pt x="1969" y="2393"/>
                      <a:pt x="2225" y="2227"/>
                    </a:cubicBezTo>
                    <a:cubicBezTo>
                      <a:pt x="2480" y="2071"/>
                      <a:pt x="2536" y="1682"/>
                      <a:pt x="2503" y="1449"/>
                    </a:cubicBezTo>
                    <a:cubicBezTo>
                      <a:pt x="2458" y="1215"/>
                      <a:pt x="1991" y="503"/>
                      <a:pt x="1902" y="381"/>
                    </a:cubicBezTo>
                    <a:cubicBezTo>
                      <a:pt x="1813" y="270"/>
                      <a:pt x="1647" y="25"/>
                      <a:pt x="1491" y="3"/>
                    </a:cubicBezTo>
                    <a:cubicBezTo>
                      <a:pt x="1484" y="1"/>
                      <a:pt x="1476" y="0"/>
                      <a:pt x="1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4" name="Google Shape;18604;p25"/>
              <p:cNvSpPr/>
              <p:nvPr/>
            </p:nvSpPr>
            <p:spPr>
              <a:xfrm>
                <a:off x="4624654" y="1578984"/>
                <a:ext cx="61332" cy="73927"/>
              </a:xfrm>
              <a:custGeom>
                <a:avLst/>
                <a:gdLst/>
                <a:ahLst/>
                <a:cxnLst/>
                <a:rect l="l" t="t" r="r" b="b"/>
                <a:pathLst>
                  <a:path w="1758" h="2119" extrusionOk="0">
                    <a:moveTo>
                      <a:pt x="1456" y="0"/>
                    </a:moveTo>
                    <a:cubicBezTo>
                      <a:pt x="1264" y="0"/>
                      <a:pt x="620" y="347"/>
                      <a:pt x="312" y="826"/>
                    </a:cubicBezTo>
                    <a:cubicBezTo>
                      <a:pt x="45" y="1226"/>
                      <a:pt x="0" y="1704"/>
                      <a:pt x="89" y="2071"/>
                    </a:cubicBezTo>
                    <a:cubicBezTo>
                      <a:pt x="181" y="2099"/>
                      <a:pt x="281" y="2119"/>
                      <a:pt x="382" y="2119"/>
                    </a:cubicBezTo>
                    <a:cubicBezTo>
                      <a:pt x="403" y="2119"/>
                      <a:pt x="424" y="2118"/>
                      <a:pt x="445" y="2116"/>
                    </a:cubicBezTo>
                    <a:cubicBezTo>
                      <a:pt x="746" y="2094"/>
                      <a:pt x="1013" y="1949"/>
                      <a:pt x="1224" y="1738"/>
                    </a:cubicBezTo>
                    <a:cubicBezTo>
                      <a:pt x="1424" y="1538"/>
                      <a:pt x="1580" y="1281"/>
                      <a:pt x="1658" y="1014"/>
                    </a:cubicBezTo>
                    <a:cubicBezTo>
                      <a:pt x="1747" y="737"/>
                      <a:pt x="1758" y="448"/>
                      <a:pt x="1713" y="158"/>
                    </a:cubicBezTo>
                    <a:cubicBezTo>
                      <a:pt x="1636" y="80"/>
                      <a:pt x="1557" y="13"/>
                      <a:pt x="1480" y="3"/>
                    </a:cubicBezTo>
                    <a:cubicBezTo>
                      <a:pt x="1473" y="1"/>
                      <a:pt x="1465" y="0"/>
                      <a:pt x="1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5" name="Google Shape;18605;p25"/>
              <p:cNvSpPr/>
              <p:nvPr/>
            </p:nvSpPr>
            <p:spPr>
              <a:xfrm>
                <a:off x="4663066" y="1592625"/>
                <a:ext cx="9350" cy="29515"/>
              </a:xfrm>
              <a:custGeom>
                <a:avLst/>
                <a:gdLst/>
                <a:ahLst/>
                <a:cxnLst/>
                <a:rect l="l" t="t" r="r" b="b"/>
                <a:pathLst>
                  <a:path w="268" h="846" extrusionOk="0">
                    <a:moveTo>
                      <a:pt x="1" y="1"/>
                    </a:moveTo>
                    <a:cubicBezTo>
                      <a:pt x="68" y="134"/>
                      <a:pt x="123" y="279"/>
                      <a:pt x="157" y="412"/>
                    </a:cubicBezTo>
                    <a:cubicBezTo>
                      <a:pt x="179" y="490"/>
                      <a:pt x="189" y="557"/>
                      <a:pt x="201" y="635"/>
                    </a:cubicBezTo>
                    <a:cubicBezTo>
                      <a:pt x="212" y="702"/>
                      <a:pt x="223" y="768"/>
                      <a:pt x="201" y="835"/>
                    </a:cubicBezTo>
                    <a:lnTo>
                      <a:pt x="256" y="846"/>
                    </a:lnTo>
                    <a:cubicBezTo>
                      <a:pt x="268" y="768"/>
                      <a:pt x="256" y="690"/>
                      <a:pt x="246" y="623"/>
                    </a:cubicBezTo>
                    <a:cubicBezTo>
                      <a:pt x="223" y="546"/>
                      <a:pt x="201" y="479"/>
                      <a:pt x="179" y="412"/>
                    </a:cubicBezTo>
                    <a:cubicBezTo>
                      <a:pt x="134" y="267"/>
                      <a:pt x="78" y="1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6" name="Google Shape;18606;p25"/>
              <p:cNvSpPr/>
              <p:nvPr/>
            </p:nvSpPr>
            <p:spPr>
              <a:xfrm>
                <a:off x="4674300" y="1603127"/>
                <a:ext cx="21770" cy="11652"/>
              </a:xfrm>
              <a:custGeom>
                <a:avLst/>
                <a:gdLst/>
                <a:ahLst/>
                <a:cxnLst/>
                <a:rect l="l" t="t" r="r" b="b"/>
                <a:pathLst>
                  <a:path w="624" h="334" extrusionOk="0">
                    <a:moveTo>
                      <a:pt x="624" y="0"/>
                    </a:moveTo>
                    <a:lnTo>
                      <a:pt x="624" y="0"/>
                    </a:lnTo>
                    <a:cubicBezTo>
                      <a:pt x="391" y="67"/>
                      <a:pt x="213" y="122"/>
                      <a:pt x="1" y="233"/>
                    </a:cubicBezTo>
                    <a:lnTo>
                      <a:pt x="1" y="334"/>
                    </a:lnTo>
                    <a:cubicBezTo>
                      <a:pt x="201" y="200"/>
                      <a:pt x="401" y="89"/>
                      <a:pt x="6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7" name="Google Shape;18607;p25"/>
              <p:cNvSpPr/>
              <p:nvPr/>
            </p:nvSpPr>
            <p:spPr>
              <a:xfrm>
                <a:off x="4661531" y="1628735"/>
                <a:ext cx="36492" cy="20584"/>
              </a:xfrm>
              <a:custGeom>
                <a:avLst/>
                <a:gdLst/>
                <a:ahLst/>
                <a:cxnLst/>
                <a:rect l="l" t="t" r="r" b="b"/>
                <a:pathLst>
                  <a:path w="1046" h="590" extrusionOk="0">
                    <a:moveTo>
                      <a:pt x="1046" y="0"/>
                    </a:moveTo>
                    <a:cubicBezTo>
                      <a:pt x="668" y="45"/>
                      <a:pt x="322" y="167"/>
                      <a:pt x="23" y="434"/>
                    </a:cubicBezTo>
                    <a:lnTo>
                      <a:pt x="0" y="589"/>
                    </a:lnTo>
                    <a:cubicBezTo>
                      <a:pt x="267" y="322"/>
                      <a:pt x="668" y="67"/>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8" name="Google Shape;18608;p25"/>
              <p:cNvSpPr/>
              <p:nvPr/>
            </p:nvSpPr>
            <p:spPr>
              <a:xfrm>
                <a:off x="4643668" y="1628316"/>
                <a:ext cx="14374" cy="33422"/>
              </a:xfrm>
              <a:custGeom>
                <a:avLst/>
                <a:gdLst/>
                <a:ahLst/>
                <a:cxnLst/>
                <a:rect l="l" t="t" r="r" b="b"/>
                <a:pathLst>
                  <a:path w="412" h="958" extrusionOk="0">
                    <a:moveTo>
                      <a:pt x="1" y="1"/>
                    </a:moveTo>
                    <a:cubicBezTo>
                      <a:pt x="223" y="268"/>
                      <a:pt x="345" y="613"/>
                      <a:pt x="323" y="957"/>
                    </a:cubicBezTo>
                    <a:lnTo>
                      <a:pt x="412" y="868"/>
                    </a:lnTo>
                    <a:cubicBezTo>
                      <a:pt x="401" y="512"/>
                      <a:pt x="245" y="2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9" name="Google Shape;18609;p25"/>
              <p:cNvSpPr/>
              <p:nvPr/>
            </p:nvSpPr>
            <p:spPr>
              <a:xfrm>
                <a:off x="4550935" y="1641783"/>
                <a:ext cx="67542" cy="87986"/>
              </a:xfrm>
              <a:custGeom>
                <a:avLst/>
                <a:gdLst/>
                <a:ahLst/>
                <a:cxnLst/>
                <a:rect l="l" t="t" r="r" b="b"/>
                <a:pathLst>
                  <a:path w="1936" h="2522" extrusionOk="0">
                    <a:moveTo>
                      <a:pt x="1143" y="0"/>
                    </a:moveTo>
                    <a:cubicBezTo>
                      <a:pt x="1129" y="0"/>
                      <a:pt x="1115" y="2"/>
                      <a:pt x="1102" y="4"/>
                    </a:cubicBezTo>
                    <a:cubicBezTo>
                      <a:pt x="734" y="71"/>
                      <a:pt x="423" y="571"/>
                      <a:pt x="279" y="828"/>
                    </a:cubicBezTo>
                    <a:cubicBezTo>
                      <a:pt x="0" y="1295"/>
                      <a:pt x="0" y="1829"/>
                      <a:pt x="368" y="2207"/>
                    </a:cubicBezTo>
                    <a:cubicBezTo>
                      <a:pt x="649" y="2488"/>
                      <a:pt x="991" y="2521"/>
                      <a:pt x="1133" y="2521"/>
                    </a:cubicBezTo>
                    <a:cubicBezTo>
                      <a:pt x="1176" y="2521"/>
                      <a:pt x="1201" y="2518"/>
                      <a:pt x="1201" y="2518"/>
                    </a:cubicBezTo>
                    <a:cubicBezTo>
                      <a:pt x="1208" y="2518"/>
                      <a:pt x="1216" y="2519"/>
                      <a:pt x="1225" y="2519"/>
                    </a:cubicBezTo>
                    <a:cubicBezTo>
                      <a:pt x="1277" y="2519"/>
                      <a:pt x="1376" y="2503"/>
                      <a:pt x="1602" y="2296"/>
                    </a:cubicBezTo>
                    <a:cubicBezTo>
                      <a:pt x="1880" y="2039"/>
                      <a:pt x="1935" y="1594"/>
                      <a:pt x="1891" y="1261"/>
                    </a:cubicBezTo>
                    <a:cubicBezTo>
                      <a:pt x="1838" y="929"/>
                      <a:pt x="1496" y="0"/>
                      <a:pt x="114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0" name="Google Shape;18610;p25"/>
              <p:cNvSpPr/>
              <p:nvPr/>
            </p:nvSpPr>
            <p:spPr>
              <a:xfrm>
                <a:off x="4551319" y="1641678"/>
                <a:ext cx="50482" cy="70787"/>
              </a:xfrm>
              <a:custGeom>
                <a:avLst/>
                <a:gdLst/>
                <a:ahLst/>
                <a:cxnLst/>
                <a:rect l="l" t="t" r="r" b="b"/>
                <a:pathLst>
                  <a:path w="1447" h="2029" extrusionOk="0">
                    <a:moveTo>
                      <a:pt x="1139" y="1"/>
                    </a:moveTo>
                    <a:cubicBezTo>
                      <a:pt x="1123" y="1"/>
                      <a:pt x="1107" y="3"/>
                      <a:pt x="1091" y="7"/>
                    </a:cubicBezTo>
                    <a:cubicBezTo>
                      <a:pt x="723" y="74"/>
                      <a:pt x="412" y="574"/>
                      <a:pt x="268" y="831"/>
                    </a:cubicBezTo>
                    <a:cubicBezTo>
                      <a:pt x="34" y="1231"/>
                      <a:pt x="1" y="1676"/>
                      <a:pt x="212" y="2020"/>
                    </a:cubicBezTo>
                    <a:cubicBezTo>
                      <a:pt x="245" y="2026"/>
                      <a:pt x="278" y="2029"/>
                      <a:pt x="312" y="2029"/>
                    </a:cubicBezTo>
                    <a:cubicBezTo>
                      <a:pt x="345" y="2029"/>
                      <a:pt x="378" y="2026"/>
                      <a:pt x="412" y="2020"/>
                    </a:cubicBezTo>
                    <a:cubicBezTo>
                      <a:pt x="668" y="1965"/>
                      <a:pt x="868" y="1775"/>
                      <a:pt x="957" y="1531"/>
                    </a:cubicBezTo>
                    <a:cubicBezTo>
                      <a:pt x="1002" y="1420"/>
                      <a:pt x="1024" y="1286"/>
                      <a:pt x="1046" y="1164"/>
                    </a:cubicBezTo>
                    <a:cubicBezTo>
                      <a:pt x="1079" y="1031"/>
                      <a:pt x="1124" y="897"/>
                      <a:pt x="1180" y="774"/>
                    </a:cubicBezTo>
                    <a:cubicBezTo>
                      <a:pt x="1257" y="586"/>
                      <a:pt x="1368" y="408"/>
                      <a:pt x="1447" y="218"/>
                    </a:cubicBezTo>
                    <a:cubicBezTo>
                      <a:pt x="1350" y="93"/>
                      <a:pt x="1245" y="1"/>
                      <a:pt x="113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1" name="Google Shape;18611;p25"/>
              <p:cNvSpPr/>
              <p:nvPr/>
            </p:nvSpPr>
            <p:spPr>
              <a:xfrm>
                <a:off x="4568763" y="1669868"/>
                <a:ext cx="19851" cy="17862"/>
              </a:xfrm>
              <a:custGeom>
                <a:avLst/>
                <a:gdLst/>
                <a:ahLst/>
                <a:cxnLst/>
                <a:rect l="l" t="t" r="r" b="b"/>
                <a:pathLst>
                  <a:path w="569" h="512" extrusionOk="0">
                    <a:moveTo>
                      <a:pt x="1" y="0"/>
                    </a:moveTo>
                    <a:cubicBezTo>
                      <a:pt x="112" y="67"/>
                      <a:pt x="212" y="144"/>
                      <a:pt x="312" y="223"/>
                    </a:cubicBezTo>
                    <a:cubicBezTo>
                      <a:pt x="401" y="312"/>
                      <a:pt x="490" y="401"/>
                      <a:pt x="557" y="512"/>
                    </a:cubicBezTo>
                    <a:lnTo>
                      <a:pt x="568" y="401"/>
                    </a:lnTo>
                    <a:cubicBezTo>
                      <a:pt x="490" y="300"/>
                      <a:pt x="435" y="267"/>
                      <a:pt x="334" y="200"/>
                    </a:cubicBezTo>
                    <a:cubicBezTo>
                      <a:pt x="235" y="122"/>
                      <a:pt x="112" y="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2" name="Google Shape;18612;p25"/>
              <p:cNvSpPr/>
              <p:nvPr/>
            </p:nvSpPr>
            <p:spPr>
              <a:xfrm>
                <a:off x="4591685" y="1684975"/>
                <a:ext cx="23305" cy="38481"/>
              </a:xfrm>
              <a:custGeom>
                <a:avLst/>
                <a:gdLst/>
                <a:ahLst/>
                <a:cxnLst/>
                <a:rect l="l" t="t" r="r" b="b"/>
                <a:pathLst>
                  <a:path w="668" h="1103" extrusionOk="0">
                    <a:moveTo>
                      <a:pt x="656" y="1"/>
                    </a:moveTo>
                    <a:cubicBezTo>
                      <a:pt x="656" y="223"/>
                      <a:pt x="589" y="435"/>
                      <a:pt x="456" y="601"/>
                    </a:cubicBezTo>
                    <a:cubicBezTo>
                      <a:pt x="401" y="690"/>
                      <a:pt x="322" y="768"/>
                      <a:pt x="245" y="835"/>
                    </a:cubicBezTo>
                    <a:cubicBezTo>
                      <a:pt x="167" y="913"/>
                      <a:pt x="89" y="979"/>
                      <a:pt x="0" y="1046"/>
                    </a:cubicBezTo>
                    <a:lnTo>
                      <a:pt x="56" y="1102"/>
                    </a:lnTo>
                    <a:cubicBezTo>
                      <a:pt x="134" y="1035"/>
                      <a:pt x="211" y="957"/>
                      <a:pt x="290" y="880"/>
                    </a:cubicBezTo>
                    <a:cubicBezTo>
                      <a:pt x="356" y="801"/>
                      <a:pt x="434" y="712"/>
                      <a:pt x="490" y="623"/>
                    </a:cubicBezTo>
                    <a:cubicBezTo>
                      <a:pt x="612" y="445"/>
                      <a:pt x="668" y="223"/>
                      <a:pt x="6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3" name="Google Shape;18613;p25"/>
              <p:cNvSpPr/>
              <p:nvPr/>
            </p:nvSpPr>
            <p:spPr>
              <a:xfrm>
                <a:off x="4568414" y="1710199"/>
                <a:ext cx="25642" cy="18665"/>
              </a:xfrm>
              <a:custGeom>
                <a:avLst/>
                <a:gdLst/>
                <a:ahLst/>
                <a:cxnLst/>
                <a:rect l="l" t="t" r="r" b="b"/>
                <a:pathLst>
                  <a:path w="735" h="535" extrusionOk="0">
                    <a:moveTo>
                      <a:pt x="0" y="1"/>
                    </a:moveTo>
                    <a:lnTo>
                      <a:pt x="0" y="1"/>
                    </a:lnTo>
                    <a:cubicBezTo>
                      <a:pt x="278" y="112"/>
                      <a:pt x="522" y="301"/>
                      <a:pt x="690" y="535"/>
                    </a:cubicBezTo>
                    <a:lnTo>
                      <a:pt x="734" y="501"/>
                    </a:lnTo>
                    <a:cubicBezTo>
                      <a:pt x="545" y="268"/>
                      <a:pt x="289"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4" name="Google Shape;18614;p25"/>
              <p:cNvSpPr/>
              <p:nvPr/>
            </p:nvSpPr>
            <p:spPr>
              <a:xfrm>
                <a:off x="4574206" y="1690417"/>
                <a:ext cx="17897" cy="17095"/>
              </a:xfrm>
              <a:custGeom>
                <a:avLst/>
                <a:gdLst/>
                <a:ahLst/>
                <a:cxnLst/>
                <a:rect l="l" t="t" r="r" b="b"/>
                <a:pathLst>
                  <a:path w="513" h="490" extrusionOk="0">
                    <a:moveTo>
                      <a:pt x="0" y="0"/>
                    </a:moveTo>
                    <a:lnTo>
                      <a:pt x="0" y="0"/>
                    </a:lnTo>
                    <a:cubicBezTo>
                      <a:pt x="79" y="79"/>
                      <a:pt x="178" y="145"/>
                      <a:pt x="267" y="223"/>
                    </a:cubicBezTo>
                    <a:cubicBezTo>
                      <a:pt x="356" y="289"/>
                      <a:pt x="435" y="378"/>
                      <a:pt x="457" y="490"/>
                    </a:cubicBezTo>
                    <a:lnTo>
                      <a:pt x="512" y="467"/>
                    </a:lnTo>
                    <a:cubicBezTo>
                      <a:pt x="501" y="412"/>
                      <a:pt x="468" y="356"/>
                      <a:pt x="423" y="312"/>
                    </a:cubicBezTo>
                    <a:cubicBezTo>
                      <a:pt x="379" y="267"/>
                      <a:pt x="334" y="234"/>
                      <a:pt x="290" y="200"/>
                    </a:cubicBezTo>
                    <a:cubicBezTo>
                      <a:pt x="190" y="134"/>
                      <a:pt x="89" y="7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5" name="Google Shape;18615;p25"/>
              <p:cNvSpPr/>
              <p:nvPr/>
            </p:nvSpPr>
            <p:spPr>
              <a:xfrm>
                <a:off x="4585475" y="1655878"/>
                <a:ext cx="14792" cy="20235"/>
              </a:xfrm>
              <a:custGeom>
                <a:avLst/>
                <a:gdLst/>
                <a:ahLst/>
                <a:cxnLst/>
                <a:rect l="l" t="t" r="r" b="b"/>
                <a:pathLst>
                  <a:path w="424" h="580" extrusionOk="0">
                    <a:moveTo>
                      <a:pt x="423" y="1"/>
                    </a:moveTo>
                    <a:cubicBezTo>
                      <a:pt x="201" y="90"/>
                      <a:pt x="33" y="268"/>
                      <a:pt x="0" y="512"/>
                    </a:cubicBezTo>
                    <a:lnTo>
                      <a:pt x="33" y="579"/>
                    </a:lnTo>
                    <a:cubicBezTo>
                      <a:pt x="45" y="357"/>
                      <a:pt x="201" y="101"/>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6" name="Google Shape;18616;p25"/>
              <p:cNvSpPr/>
              <p:nvPr/>
            </p:nvSpPr>
            <p:spPr>
              <a:xfrm>
                <a:off x="4589731" y="1676846"/>
                <a:ext cx="19432" cy="22537"/>
              </a:xfrm>
              <a:custGeom>
                <a:avLst/>
                <a:gdLst/>
                <a:ahLst/>
                <a:cxnLst/>
                <a:rect l="l" t="t" r="r" b="b"/>
                <a:pathLst>
                  <a:path w="557" h="646" extrusionOk="0">
                    <a:moveTo>
                      <a:pt x="556" y="0"/>
                    </a:moveTo>
                    <a:cubicBezTo>
                      <a:pt x="323" y="134"/>
                      <a:pt x="123" y="345"/>
                      <a:pt x="0" y="589"/>
                    </a:cubicBezTo>
                    <a:lnTo>
                      <a:pt x="34" y="646"/>
                    </a:lnTo>
                    <a:cubicBezTo>
                      <a:pt x="145" y="401"/>
                      <a:pt x="334" y="156"/>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7" name="Google Shape;18617;p25"/>
              <p:cNvSpPr/>
              <p:nvPr/>
            </p:nvSpPr>
            <p:spPr>
              <a:xfrm>
                <a:off x="4480286" y="1734656"/>
                <a:ext cx="63670" cy="75741"/>
              </a:xfrm>
              <a:custGeom>
                <a:avLst/>
                <a:gdLst/>
                <a:ahLst/>
                <a:cxnLst/>
                <a:rect l="l" t="t" r="r" b="b"/>
                <a:pathLst>
                  <a:path w="1825" h="2171" extrusionOk="0">
                    <a:moveTo>
                      <a:pt x="547" y="0"/>
                    </a:moveTo>
                    <a:cubicBezTo>
                      <a:pt x="477" y="0"/>
                      <a:pt x="415" y="15"/>
                      <a:pt x="368" y="45"/>
                    </a:cubicBezTo>
                    <a:cubicBezTo>
                      <a:pt x="101" y="212"/>
                      <a:pt x="23" y="434"/>
                      <a:pt x="12" y="668"/>
                    </a:cubicBezTo>
                    <a:cubicBezTo>
                      <a:pt x="1" y="890"/>
                      <a:pt x="134" y="1824"/>
                      <a:pt x="502" y="2047"/>
                    </a:cubicBezTo>
                    <a:cubicBezTo>
                      <a:pt x="661" y="2144"/>
                      <a:pt x="800" y="2171"/>
                      <a:pt x="906" y="2171"/>
                    </a:cubicBezTo>
                    <a:cubicBezTo>
                      <a:pt x="1043" y="2171"/>
                      <a:pt x="1125" y="2125"/>
                      <a:pt x="1125" y="2125"/>
                    </a:cubicBezTo>
                    <a:cubicBezTo>
                      <a:pt x="1125" y="2125"/>
                      <a:pt x="1236" y="2091"/>
                      <a:pt x="1380" y="1980"/>
                    </a:cubicBezTo>
                    <a:cubicBezTo>
                      <a:pt x="1536" y="1858"/>
                      <a:pt x="1825" y="1413"/>
                      <a:pt x="1625" y="835"/>
                    </a:cubicBezTo>
                    <a:cubicBezTo>
                      <a:pt x="1468" y="345"/>
                      <a:pt x="896" y="0"/>
                      <a:pt x="5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8" name="Google Shape;18618;p25"/>
              <p:cNvSpPr/>
              <p:nvPr/>
            </p:nvSpPr>
            <p:spPr>
              <a:xfrm>
                <a:off x="4484193" y="1734656"/>
                <a:ext cx="56657" cy="56378"/>
              </a:xfrm>
              <a:custGeom>
                <a:avLst/>
                <a:gdLst/>
                <a:ahLst/>
                <a:cxnLst/>
                <a:rect l="l" t="t" r="r" b="b"/>
                <a:pathLst>
                  <a:path w="1624" h="1616" extrusionOk="0">
                    <a:moveTo>
                      <a:pt x="435" y="0"/>
                    </a:moveTo>
                    <a:cubicBezTo>
                      <a:pt x="365" y="0"/>
                      <a:pt x="303" y="15"/>
                      <a:pt x="256" y="45"/>
                    </a:cubicBezTo>
                    <a:cubicBezTo>
                      <a:pt x="134" y="123"/>
                      <a:pt x="56" y="200"/>
                      <a:pt x="0" y="289"/>
                    </a:cubicBezTo>
                    <a:cubicBezTo>
                      <a:pt x="45" y="401"/>
                      <a:pt x="101" y="523"/>
                      <a:pt x="156" y="623"/>
                    </a:cubicBezTo>
                    <a:cubicBezTo>
                      <a:pt x="256" y="846"/>
                      <a:pt x="378" y="1057"/>
                      <a:pt x="545" y="1224"/>
                    </a:cubicBezTo>
                    <a:cubicBezTo>
                      <a:pt x="755" y="1452"/>
                      <a:pt x="1055" y="1616"/>
                      <a:pt x="1360" y="1616"/>
                    </a:cubicBezTo>
                    <a:cubicBezTo>
                      <a:pt x="1411" y="1616"/>
                      <a:pt x="1462" y="1611"/>
                      <a:pt x="1513" y="1602"/>
                    </a:cubicBezTo>
                    <a:cubicBezTo>
                      <a:pt x="1591" y="1402"/>
                      <a:pt x="1624" y="1135"/>
                      <a:pt x="1513" y="835"/>
                    </a:cubicBezTo>
                    <a:cubicBezTo>
                      <a:pt x="1356" y="345"/>
                      <a:pt x="784" y="0"/>
                      <a:pt x="4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9" name="Google Shape;18619;p25"/>
              <p:cNvSpPr/>
              <p:nvPr/>
            </p:nvSpPr>
            <p:spPr>
              <a:xfrm>
                <a:off x="4509418" y="1747843"/>
                <a:ext cx="11269" cy="33806"/>
              </a:xfrm>
              <a:custGeom>
                <a:avLst/>
                <a:gdLst/>
                <a:ahLst/>
                <a:cxnLst/>
                <a:rect l="l" t="t" r="r" b="b"/>
                <a:pathLst>
                  <a:path w="323" h="969" extrusionOk="0">
                    <a:moveTo>
                      <a:pt x="312" y="0"/>
                    </a:moveTo>
                    <a:cubicBezTo>
                      <a:pt x="312" y="178"/>
                      <a:pt x="245" y="334"/>
                      <a:pt x="178" y="479"/>
                    </a:cubicBezTo>
                    <a:cubicBezTo>
                      <a:pt x="112" y="635"/>
                      <a:pt x="45" y="734"/>
                      <a:pt x="0" y="912"/>
                    </a:cubicBezTo>
                    <a:lnTo>
                      <a:pt x="67" y="968"/>
                    </a:lnTo>
                    <a:cubicBezTo>
                      <a:pt x="89" y="813"/>
                      <a:pt x="156" y="657"/>
                      <a:pt x="211" y="501"/>
                    </a:cubicBezTo>
                    <a:cubicBezTo>
                      <a:pt x="267" y="346"/>
                      <a:pt x="323" y="178"/>
                      <a:pt x="3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0" name="Google Shape;18620;p25"/>
              <p:cNvSpPr/>
              <p:nvPr/>
            </p:nvSpPr>
            <p:spPr>
              <a:xfrm>
                <a:off x="4490787" y="1788209"/>
                <a:ext cx="27561" cy="17862"/>
              </a:xfrm>
              <a:custGeom>
                <a:avLst/>
                <a:gdLst/>
                <a:ahLst/>
                <a:cxnLst/>
                <a:rect l="l" t="t" r="r" b="b"/>
                <a:pathLst>
                  <a:path w="790" h="512" extrusionOk="0">
                    <a:moveTo>
                      <a:pt x="1" y="0"/>
                    </a:moveTo>
                    <a:lnTo>
                      <a:pt x="1" y="0"/>
                    </a:lnTo>
                    <a:cubicBezTo>
                      <a:pt x="67" y="145"/>
                      <a:pt x="179" y="267"/>
                      <a:pt x="312" y="345"/>
                    </a:cubicBezTo>
                    <a:cubicBezTo>
                      <a:pt x="445" y="423"/>
                      <a:pt x="634" y="489"/>
                      <a:pt x="790" y="512"/>
                    </a:cubicBezTo>
                    <a:lnTo>
                      <a:pt x="757" y="445"/>
                    </a:lnTo>
                    <a:cubicBezTo>
                      <a:pt x="612" y="434"/>
                      <a:pt x="456" y="390"/>
                      <a:pt x="323" y="323"/>
                    </a:cubicBezTo>
                    <a:cubicBezTo>
                      <a:pt x="189" y="245"/>
                      <a:pt x="67" y="1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1" name="Google Shape;18621;p25"/>
              <p:cNvSpPr/>
              <p:nvPr/>
            </p:nvSpPr>
            <p:spPr>
              <a:xfrm>
                <a:off x="4516779" y="1761799"/>
                <a:ext cx="13990" cy="39632"/>
              </a:xfrm>
              <a:custGeom>
                <a:avLst/>
                <a:gdLst/>
                <a:ahLst/>
                <a:cxnLst/>
                <a:rect l="l" t="t" r="r" b="b"/>
                <a:pathLst>
                  <a:path w="401" h="1136" extrusionOk="0">
                    <a:moveTo>
                      <a:pt x="378" y="1"/>
                    </a:moveTo>
                    <a:cubicBezTo>
                      <a:pt x="390" y="101"/>
                      <a:pt x="368" y="201"/>
                      <a:pt x="334" y="302"/>
                    </a:cubicBezTo>
                    <a:lnTo>
                      <a:pt x="267" y="601"/>
                    </a:lnTo>
                    <a:cubicBezTo>
                      <a:pt x="257" y="702"/>
                      <a:pt x="234" y="802"/>
                      <a:pt x="190" y="891"/>
                    </a:cubicBezTo>
                    <a:cubicBezTo>
                      <a:pt x="168" y="935"/>
                      <a:pt x="145" y="980"/>
                      <a:pt x="112" y="1013"/>
                    </a:cubicBezTo>
                    <a:cubicBezTo>
                      <a:pt x="82" y="1043"/>
                      <a:pt x="43" y="1082"/>
                      <a:pt x="11" y="1082"/>
                    </a:cubicBezTo>
                    <a:cubicBezTo>
                      <a:pt x="7" y="1082"/>
                      <a:pt x="4" y="1081"/>
                      <a:pt x="0" y="1080"/>
                    </a:cubicBezTo>
                    <a:lnTo>
                      <a:pt x="0" y="1135"/>
                    </a:lnTo>
                    <a:cubicBezTo>
                      <a:pt x="34" y="1135"/>
                      <a:pt x="67" y="1125"/>
                      <a:pt x="89" y="1102"/>
                    </a:cubicBezTo>
                    <a:lnTo>
                      <a:pt x="145" y="1046"/>
                    </a:lnTo>
                    <a:cubicBezTo>
                      <a:pt x="178" y="1002"/>
                      <a:pt x="201" y="957"/>
                      <a:pt x="223" y="902"/>
                    </a:cubicBezTo>
                    <a:cubicBezTo>
                      <a:pt x="267" y="813"/>
                      <a:pt x="279" y="702"/>
                      <a:pt x="301" y="601"/>
                    </a:cubicBezTo>
                    <a:cubicBezTo>
                      <a:pt x="312" y="502"/>
                      <a:pt x="323" y="401"/>
                      <a:pt x="356" y="302"/>
                    </a:cubicBezTo>
                    <a:cubicBezTo>
                      <a:pt x="378" y="201"/>
                      <a:pt x="401" y="101"/>
                      <a:pt x="3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2" name="Google Shape;18622;p25"/>
              <p:cNvSpPr/>
              <p:nvPr/>
            </p:nvSpPr>
            <p:spPr>
              <a:xfrm>
                <a:off x="4491555" y="1776940"/>
                <a:ext cx="23340" cy="17514"/>
              </a:xfrm>
              <a:custGeom>
                <a:avLst/>
                <a:gdLst/>
                <a:ahLst/>
                <a:cxnLst/>
                <a:rect l="l" t="t" r="r" b="b"/>
                <a:pathLst>
                  <a:path w="669" h="502" extrusionOk="0">
                    <a:moveTo>
                      <a:pt x="1" y="1"/>
                    </a:moveTo>
                    <a:lnTo>
                      <a:pt x="1" y="1"/>
                    </a:lnTo>
                    <a:cubicBezTo>
                      <a:pt x="123" y="56"/>
                      <a:pt x="246" y="112"/>
                      <a:pt x="357" y="190"/>
                    </a:cubicBezTo>
                    <a:cubicBezTo>
                      <a:pt x="456" y="256"/>
                      <a:pt x="590" y="390"/>
                      <a:pt x="657" y="501"/>
                    </a:cubicBezTo>
                    <a:lnTo>
                      <a:pt x="668" y="424"/>
                    </a:lnTo>
                    <a:cubicBezTo>
                      <a:pt x="590" y="312"/>
                      <a:pt x="479" y="234"/>
                      <a:pt x="367" y="167"/>
                    </a:cubicBezTo>
                    <a:cubicBezTo>
                      <a:pt x="246" y="101"/>
                      <a:pt x="123" y="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3" name="Google Shape;18623;p25"/>
              <p:cNvSpPr/>
              <p:nvPr/>
            </p:nvSpPr>
            <p:spPr>
              <a:xfrm>
                <a:off x="4486147" y="1746273"/>
                <a:ext cx="23689" cy="26828"/>
              </a:xfrm>
              <a:custGeom>
                <a:avLst/>
                <a:gdLst/>
                <a:ahLst/>
                <a:cxnLst/>
                <a:rect l="l" t="t" r="r" b="b"/>
                <a:pathLst>
                  <a:path w="679" h="769" extrusionOk="0">
                    <a:moveTo>
                      <a:pt x="678" y="1"/>
                    </a:moveTo>
                    <a:lnTo>
                      <a:pt x="678" y="1"/>
                    </a:lnTo>
                    <a:cubicBezTo>
                      <a:pt x="534" y="124"/>
                      <a:pt x="456" y="324"/>
                      <a:pt x="478" y="513"/>
                    </a:cubicBezTo>
                    <a:cubicBezTo>
                      <a:pt x="433" y="480"/>
                      <a:pt x="389" y="446"/>
                      <a:pt x="344" y="424"/>
                    </a:cubicBezTo>
                    <a:cubicBezTo>
                      <a:pt x="233" y="357"/>
                      <a:pt x="122" y="312"/>
                      <a:pt x="0" y="268"/>
                    </a:cubicBezTo>
                    <a:lnTo>
                      <a:pt x="0" y="268"/>
                    </a:lnTo>
                    <a:cubicBezTo>
                      <a:pt x="111" y="324"/>
                      <a:pt x="223" y="379"/>
                      <a:pt x="322" y="457"/>
                    </a:cubicBezTo>
                    <a:cubicBezTo>
                      <a:pt x="378" y="490"/>
                      <a:pt x="423" y="535"/>
                      <a:pt x="467" y="579"/>
                    </a:cubicBezTo>
                    <a:cubicBezTo>
                      <a:pt x="489" y="601"/>
                      <a:pt x="500" y="624"/>
                      <a:pt x="512" y="646"/>
                    </a:cubicBezTo>
                    <a:cubicBezTo>
                      <a:pt x="534" y="668"/>
                      <a:pt x="567" y="735"/>
                      <a:pt x="589" y="769"/>
                    </a:cubicBezTo>
                    <a:lnTo>
                      <a:pt x="589" y="713"/>
                    </a:lnTo>
                    <a:cubicBezTo>
                      <a:pt x="578" y="690"/>
                      <a:pt x="556" y="613"/>
                      <a:pt x="534" y="591"/>
                    </a:cubicBezTo>
                    <a:cubicBezTo>
                      <a:pt x="524" y="560"/>
                      <a:pt x="532" y="557"/>
                      <a:pt x="517" y="541"/>
                    </a:cubicBezTo>
                    <a:lnTo>
                      <a:pt x="517" y="541"/>
                    </a:lnTo>
                    <a:lnTo>
                      <a:pt x="534" y="546"/>
                    </a:lnTo>
                    <a:cubicBezTo>
                      <a:pt x="478" y="368"/>
                      <a:pt x="545" y="134"/>
                      <a:pt x="6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4" name="Google Shape;18624;p25"/>
              <p:cNvSpPr/>
              <p:nvPr/>
            </p:nvSpPr>
            <p:spPr>
              <a:xfrm>
                <a:off x="4377470" y="1793652"/>
                <a:ext cx="69496" cy="61297"/>
              </a:xfrm>
              <a:custGeom>
                <a:avLst/>
                <a:gdLst/>
                <a:ahLst/>
                <a:cxnLst/>
                <a:rect l="l" t="t" r="r" b="b"/>
                <a:pathLst>
                  <a:path w="1992" h="1757" extrusionOk="0">
                    <a:moveTo>
                      <a:pt x="1341" y="1"/>
                    </a:moveTo>
                    <a:cubicBezTo>
                      <a:pt x="1118" y="1"/>
                      <a:pt x="866" y="106"/>
                      <a:pt x="668" y="234"/>
                    </a:cubicBezTo>
                    <a:cubicBezTo>
                      <a:pt x="335" y="445"/>
                      <a:pt x="101" y="745"/>
                      <a:pt x="56" y="890"/>
                    </a:cubicBezTo>
                    <a:cubicBezTo>
                      <a:pt x="23" y="1023"/>
                      <a:pt x="1" y="1068"/>
                      <a:pt x="1" y="1068"/>
                    </a:cubicBezTo>
                    <a:lnTo>
                      <a:pt x="101" y="1012"/>
                    </a:lnTo>
                    <a:cubicBezTo>
                      <a:pt x="101" y="1012"/>
                      <a:pt x="201" y="1290"/>
                      <a:pt x="312" y="1479"/>
                    </a:cubicBezTo>
                    <a:cubicBezTo>
                      <a:pt x="384" y="1595"/>
                      <a:pt x="540" y="1757"/>
                      <a:pt x="768" y="1757"/>
                    </a:cubicBezTo>
                    <a:cubicBezTo>
                      <a:pt x="892" y="1757"/>
                      <a:pt x="1037" y="1709"/>
                      <a:pt x="1202" y="1579"/>
                    </a:cubicBezTo>
                    <a:cubicBezTo>
                      <a:pt x="1669" y="1213"/>
                      <a:pt x="1991" y="578"/>
                      <a:pt x="1758" y="212"/>
                    </a:cubicBezTo>
                    <a:cubicBezTo>
                      <a:pt x="1658" y="60"/>
                      <a:pt x="1508" y="1"/>
                      <a:pt x="13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5" name="Google Shape;18625;p25"/>
              <p:cNvSpPr/>
              <p:nvPr/>
            </p:nvSpPr>
            <p:spPr>
              <a:xfrm>
                <a:off x="4386401" y="1793652"/>
                <a:ext cx="55890" cy="23793"/>
              </a:xfrm>
              <a:custGeom>
                <a:avLst/>
                <a:gdLst/>
                <a:ahLst/>
                <a:cxnLst/>
                <a:rect l="l" t="t" r="r" b="b"/>
                <a:pathLst>
                  <a:path w="1602" h="682" extrusionOk="0">
                    <a:moveTo>
                      <a:pt x="1085" y="1"/>
                    </a:moveTo>
                    <a:cubicBezTo>
                      <a:pt x="862" y="1"/>
                      <a:pt x="610" y="106"/>
                      <a:pt x="412" y="234"/>
                    </a:cubicBezTo>
                    <a:cubicBezTo>
                      <a:pt x="245" y="333"/>
                      <a:pt x="101" y="467"/>
                      <a:pt x="0" y="590"/>
                    </a:cubicBezTo>
                    <a:cubicBezTo>
                      <a:pt x="23" y="612"/>
                      <a:pt x="45" y="634"/>
                      <a:pt x="67" y="645"/>
                    </a:cubicBezTo>
                    <a:cubicBezTo>
                      <a:pt x="121" y="670"/>
                      <a:pt x="178" y="681"/>
                      <a:pt x="235" y="681"/>
                    </a:cubicBezTo>
                    <a:cubicBezTo>
                      <a:pt x="356" y="681"/>
                      <a:pt x="477" y="631"/>
                      <a:pt x="568" y="556"/>
                    </a:cubicBezTo>
                    <a:cubicBezTo>
                      <a:pt x="601" y="523"/>
                      <a:pt x="635" y="478"/>
                      <a:pt x="690" y="467"/>
                    </a:cubicBezTo>
                    <a:cubicBezTo>
                      <a:pt x="705" y="461"/>
                      <a:pt x="721" y="458"/>
                      <a:pt x="737" y="458"/>
                    </a:cubicBezTo>
                    <a:cubicBezTo>
                      <a:pt x="777" y="458"/>
                      <a:pt x="817" y="476"/>
                      <a:pt x="857" y="501"/>
                    </a:cubicBezTo>
                    <a:cubicBezTo>
                      <a:pt x="935" y="556"/>
                      <a:pt x="1001" y="634"/>
                      <a:pt x="1102" y="656"/>
                    </a:cubicBezTo>
                    <a:cubicBezTo>
                      <a:pt x="1151" y="674"/>
                      <a:pt x="1200" y="680"/>
                      <a:pt x="1249" y="680"/>
                    </a:cubicBezTo>
                    <a:cubicBezTo>
                      <a:pt x="1355" y="680"/>
                      <a:pt x="1462" y="649"/>
                      <a:pt x="1569" y="634"/>
                    </a:cubicBezTo>
                    <a:cubicBezTo>
                      <a:pt x="1602" y="478"/>
                      <a:pt x="1580" y="333"/>
                      <a:pt x="1502" y="212"/>
                    </a:cubicBezTo>
                    <a:cubicBezTo>
                      <a:pt x="1402" y="60"/>
                      <a:pt x="1252" y="1"/>
                      <a:pt x="10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6" name="Google Shape;18626;p25"/>
              <p:cNvSpPr/>
              <p:nvPr/>
            </p:nvSpPr>
            <p:spPr>
              <a:xfrm>
                <a:off x="4386017" y="1825435"/>
                <a:ext cx="29131" cy="17269"/>
              </a:xfrm>
              <a:custGeom>
                <a:avLst/>
                <a:gdLst/>
                <a:ahLst/>
                <a:cxnLst/>
                <a:rect l="l" t="t" r="r" b="b"/>
                <a:pathLst>
                  <a:path w="835" h="495" extrusionOk="0">
                    <a:moveTo>
                      <a:pt x="34" y="1"/>
                    </a:moveTo>
                    <a:lnTo>
                      <a:pt x="1" y="57"/>
                    </a:lnTo>
                    <a:cubicBezTo>
                      <a:pt x="145" y="124"/>
                      <a:pt x="290" y="201"/>
                      <a:pt x="412" y="302"/>
                    </a:cubicBezTo>
                    <a:cubicBezTo>
                      <a:pt x="468" y="357"/>
                      <a:pt x="534" y="413"/>
                      <a:pt x="601" y="446"/>
                    </a:cubicBezTo>
                    <a:cubicBezTo>
                      <a:pt x="660" y="480"/>
                      <a:pt x="720" y="494"/>
                      <a:pt x="779" y="494"/>
                    </a:cubicBezTo>
                    <a:cubicBezTo>
                      <a:pt x="797" y="494"/>
                      <a:pt x="816" y="493"/>
                      <a:pt x="834" y="490"/>
                    </a:cubicBezTo>
                    <a:lnTo>
                      <a:pt x="834" y="490"/>
                    </a:lnTo>
                    <a:cubicBezTo>
                      <a:pt x="821" y="492"/>
                      <a:pt x="807" y="493"/>
                      <a:pt x="793" y="493"/>
                    </a:cubicBezTo>
                    <a:cubicBezTo>
                      <a:pt x="730" y="493"/>
                      <a:pt x="667" y="472"/>
                      <a:pt x="612" y="435"/>
                    </a:cubicBezTo>
                    <a:cubicBezTo>
                      <a:pt x="545" y="391"/>
                      <a:pt x="478" y="334"/>
                      <a:pt x="423" y="279"/>
                    </a:cubicBezTo>
                    <a:cubicBezTo>
                      <a:pt x="312" y="179"/>
                      <a:pt x="167" y="79"/>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7" name="Google Shape;18627;p25"/>
              <p:cNvSpPr/>
              <p:nvPr/>
            </p:nvSpPr>
            <p:spPr>
              <a:xfrm>
                <a:off x="4400008" y="1820237"/>
                <a:ext cx="25991" cy="12629"/>
              </a:xfrm>
              <a:custGeom>
                <a:avLst/>
                <a:gdLst/>
                <a:ahLst/>
                <a:cxnLst/>
                <a:rect l="l" t="t" r="r" b="b"/>
                <a:pathLst>
                  <a:path w="745" h="362" extrusionOk="0">
                    <a:moveTo>
                      <a:pt x="1" y="49"/>
                    </a:moveTo>
                    <a:cubicBezTo>
                      <a:pt x="1" y="50"/>
                      <a:pt x="0" y="50"/>
                      <a:pt x="0" y="50"/>
                    </a:cubicBezTo>
                    <a:lnTo>
                      <a:pt x="1" y="49"/>
                    </a:lnTo>
                    <a:close/>
                    <a:moveTo>
                      <a:pt x="99" y="1"/>
                    </a:moveTo>
                    <a:cubicBezTo>
                      <a:pt x="86" y="1"/>
                      <a:pt x="72" y="2"/>
                      <a:pt x="55" y="6"/>
                    </a:cubicBezTo>
                    <a:lnTo>
                      <a:pt x="1" y="49"/>
                    </a:lnTo>
                    <a:lnTo>
                      <a:pt x="1" y="49"/>
                    </a:lnTo>
                    <a:cubicBezTo>
                      <a:pt x="4" y="48"/>
                      <a:pt x="9" y="47"/>
                      <a:pt x="16" y="47"/>
                    </a:cubicBezTo>
                    <a:cubicBezTo>
                      <a:pt x="48" y="47"/>
                      <a:pt x="118" y="63"/>
                      <a:pt x="144" y="72"/>
                    </a:cubicBezTo>
                    <a:cubicBezTo>
                      <a:pt x="166" y="83"/>
                      <a:pt x="200" y="95"/>
                      <a:pt x="222" y="105"/>
                    </a:cubicBezTo>
                    <a:cubicBezTo>
                      <a:pt x="289" y="139"/>
                      <a:pt x="344" y="161"/>
                      <a:pt x="400" y="194"/>
                    </a:cubicBezTo>
                    <a:cubicBezTo>
                      <a:pt x="456" y="228"/>
                      <a:pt x="500" y="261"/>
                      <a:pt x="556" y="295"/>
                    </a:cubicBezTo>
                    <a:cubicBezTo>
                      <a:pt x="611" y="328"/>
                      <a:pt x="678" y="350"/>
                      <a:pt x="745" y="362"/>
                    </a:cubicBezTo>
                    <a:cubicBezTo>
                      <a:pt x="678" y="350"/>
                      <a:pt x="623" y="317"/>
                      <a:pt x="567" y="283"/>
                    </a:cubicBezTo>
                    <a:cubicBezTo>
                      <a:pt x="522" y="239"/>
                      <a:pt x="467" y="206"/>
                      <a:pt x="411" y="161"/>
                    </a:cubicBezTo>
                    <a:cubicBezTo>
                      <a:pt x="367" y="128"/>
                      <a:pt x="311" y="95"/>
                      <a:pt x="255" y="61"/>
                    </a:cubicBezTo>
                    <a:cubicBezTo>
                      <a:pt x="222" y="39"/>
                      <a:pt x="200" y="28"/>
                      <a:pt x="166" y="16"/>
                    </a:cubicBezTo>
                    <a:cubicBezTo>
                      <a:pt x="151" y="9"/>
                      <a:pt x="130" y="1"/>
                      <a:pt x="9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8" name="Google Shape;18628;p25"/>
              <p:cNvSpPr/>
              <p:nvPr/>
            </p:nvSpPr>
            <p:spPr>
              <a:xfrm>
                <a:off x="4415114" y="1815352"/>
                <a:ext cx="22154" cy="3907"/>
              </a:xfrm>
              <a:custGeom>
                <a:avLst/>
                <a:gdLst/>
                <a:ahLst/>
                <a:cxnLst/>
                <a:rect l="l" t="t" r="r" b="b"/>
                <a:pathLst>
                  <a:path w="635" h="112" extrusionOk="0">
                    <a:moveTo>
                      <a:pt x="635" y="1"/>
                    </a:moveTo>
                    <a:lnTo>
                      <a:pt x="635" y="1"/>
                    </a:lnTo>
                    <a:cubicBezTo>
                      <a:pt x="572" y="63"/>
                      <a:pt x="483" y="82"/>
                      <a:pt x="398" y="82"/>
                    </a:cubicBezTo>
                    <a:cubicBezTo>
                      <a:pt x="376" y="82"/>
                      <a:pt x="355" y="81"/>
                      <a:pt x="334" y="79"/>
                    </a:cubicBezTo>
                    <a:cubicBezTo>
                      <a:pt x="279" y="79"/>
                      <a:pt x="223" y="67"/>
                      <a:pt x="168" y="57"/>
                    </a:cubicBezTo>
                    <a:cubicBezTo>
                      <a:pt x="123" y="57"/>
                      <a:pt x="67" y="34"/>
                      <a:pt x="34" y="12"/>
                    </a:cubicBezTo>
                    <a:lnTo>
                      <a:pt x="0" y="57"/>
                    </a:lnTo>
                    <a:cubicBezTo>
                      <a:pt x="56" y="90"/>
                      <a:pt x="112" y="90"/>
                      <a:pt x="168" y="101"/>
                    </a:cubicBezTo>
                    <a:cubicBezTo>
                      <a:pt x="223" y="101"/>
                      <a:pt x="279" y="112"/>
                      <a:pt x="334" y="112"/>
                    </a:cubicBezTo>
                    <a:cubicBezTo>
                      <a:pt x="445" y="112"/>
                      <a:pt x="556" y="79"/>
                      <a:pt x="6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9" name="Google Shape;18629;p25"/>
              <p:cNvSpPr/>
              <p:nvPr/>
            </p:nvSpPr>
            <p:spPr>
              <a:xfrm>
                <a:off x="4388739" y="1806456"/>
                <a:ext cx="14374" cy="19014"/>
              </a:xfrm>
              <a:custGeom>
                <a:avLst/>
                <a:gdLst/>
                <a:ahLst/>
                <a:cxnLst/>
                <a:rect l="l" t="t" r="r" b="b"/>
                <a:pathLst>
                  <a:path w="412" h="545" extrusionOk="0">
                    <a:moveTo>
                      <a:pt x="412" y="0"/>
                    </a:moveTo>
                    <a:cubicBezTo>
                      <a:pt x="311" y="55"/>
                      <a:pt x="234" y="144"/>
                      <a:pt x="167" y="233"/>
                    </a:cubicBezTo>
                    <a:cubicBezTo>
                      <a:pt x="133" y="278"/>
                      <a:pt x="101" y="334"/>
                      <a:pt x="78" y="389"/>
                    </a:cubicBezTo>
                    <a:cubicBezTo>
                      <a:pt x="56" y="434"/>
                      <a:pt x="34" y="490"/>
                      <a:pt x="0" y="523"/>
                    </a:cubicBezTo>
                    <a:lnTo>
                      <a:pt x="34" y="545"/>
                    </a:lnTo>
                    <a:cubicBezTo>
                      <a:pt x="78" y="500"/>
                      <a:pt x="101" y="456"/>
                      <a:pt x="123" y="401"/>
                    </a:cubicBezTo>
                    <a:cubicBezTo>
                      <a:pt x="133" y="345"/>
                      <a:pt x="156" y="300"/>
                      <a:pt x="190" y="245"/>
                    </a:cubicBezTo>
                    <a:cubicBezTo>
                      <a:pt x="245" y="156"/>
                      <a:pt x="323" y="67"/>
                      <a:pt x="4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0" name="Google Shape;18630;p25"/>
              <p:cNvSpPr/>
              <p:nvPr/>
            </p:nvSpPr>
            <p:spPr>
              <a:xfrm>
                <a:off x="4407334" y="1799478"/>
                <a:ext cx="13257" cy="19781"/>
              </a:xfrm>
              <a:custGeom>
                <a:avLst/>
                <a:gdLst/>
                <a:ahLst/>
                <a:cxnLst/>
                <a:rect l="l" t="t" r="r" b="b"/>
                <a:pathLst>
                  <a:path w="380" h="567" extrusionOk="0">
                    <a:moveTo>
                      <a:pt x="379" y="0"/>
                    </a:moveTo>
                    <a:cubicBezTo>
                      <a:pt x="290" y="67"/>
                      <a:pt x="190" y="144"/>
                      <a:pt x="134" y="245"/>
                    </a:cubicBezTo>
                    <a:cubicBezTo>
                      <a:pt x="101" y="300"/>
                      <a:pt x="90" y="367"/>
                      <a:pt x="79" y="411"/>
                    </a:cubicBezTo>
                    <a:cubicBezTo>
                      <a:pt x="57" y="467"/>
                      <a:pt x="35" y="522"/>
                      <a:pt x="1" y="556"/>
                    </a:cubicBezTo>
                    <a:lnTo>
                      <a:pt x="57" y="567"/>
                    </a:lnTo>
                    <a:cubicBezTo>
                      <a:pt x="112" y="512"/>
                      <a:pt x="101" y="489"/>
                      <a:pt x="112" y="423"/>
                    </a:cubicBezTo>
                    <a:cubicBezTo>
                      <a:pt x="124" y="367"/>
                      <a:pt x="134" y="311"/>
                      <a:pt x="157" y="255"/>
                    </a:cubicBezTo>
                    <a:cubicBezTo>
                      <a:pt x="201" y="156"/>
                      <a:pt x="290" y="77"/>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1" name="Google Shape;18631;p25"/>
              <p:cNvSpPr/>
              <p:nvPr/>
            </p:nvSpPr>
            <p:spPr>
              <a:xfrm>
                <a:off x="4412777" y="1810328"/>
                <a:ext cx="6245" cy="7012"/>
              </a:xfrm>
              <a:custGeom>
                <a:avLst/>
                <a:gdLst/>
                <a:ahLst/>
                <a:cxnLst/>
                <a:rect l="l" t="t" r="r" b="b"/>
                <a:pathLst>
                  <a:path w="179" h="201" extrusionOk="0">
                    <a:moveTo>
                      <a:pt x="179" y="0"/>
                    </a:moveTo>
                    <a:lnTo>
                      <a:pt x="179" y="0"/>
                    </a:lnTo>
                    <a:cubicBezTo>
                      <a:pt x="146" y="23"/>
                      <a:pt x="112" y="56"/>
                      <a:pt x="79" y="78"/>
                    </a:cubicBezTo>
                    <a:cubicBezTo>
                      <a:pt x="45" y="112"/>
                      <a:pt x="12" y="145"/>
                      <a:pt x="1" y="189"/>
                    </a:cubicBezTo>
                    <a:lnTo>
                      <a:pt x="57" y="201"/>
                    </a:lnTo>
                    <a:cubicBezTo>
                      <a:pt x="57" y="134"/>
                      <a:pt x="123" y="67"/>
                      <a:pt x="1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2" name="Google Shape;18632;p25"/>
              <p:cNvSpPr/>
              <p:nvPr/>
            </p:nvSpPr>
            <p:spPr>
              <a:xfrm>
                <a:off x="4311879" y="1736958"/>
                <a:ext cx="62518" cy="71275"/>
              </a:xfrm>
              <a:custGeom>
                <a:avLst/>
                <a:gdLst/>
                <a:ahLst/>
                <a:cxnLst/>
                <a:rect l="l" t="t" r="r" b="b"/>
                <a:pathLst>
                  <a:path w="1792" h="2043" extrusionOk="0">
                    <a:moveTo>
                      <a:pt x="733" y="1"/>
                    </a:moveTo>
                    <a:cubicBezTo>
                      <a:pt x="699" y="1"/>
                      <a:pt x="670" y="5"/>
                      <a:pt x="646" y="13"/>
                    </a:cubicBezTo>
                    <a:cubicBezTo>
                      <a:pt x="457" y="79"/>
                      <a:pt x="257" y="302"/>
                      <a:pt x="190" y="569"/>
                    </a:cubicBezTo>
                    <a:cubicBezTo>
                      <a:pt x="112" y="824"/>
                      <a:pt x="1" y="1447"/>
                      <a:pt x="346" y="1814"/>
                    </a:cubicBezTo>
                    <a:cubicBezTo>
                      <a:pt x="524" y="1998"/>
                      <a:pt x="689" y="2042"/>
                      <a:pt x="809" y="2042"/>
                    </a:cubicBezTo>
                    <a:cubicBezTo>
                      <a:pt x="921" y="2042"/>
                      <a:pt x="991" y="2003"/>
                      <a:pt x="991" y="2003"/>
                    </a:cubicBezTo>
                    <a:cubicBezTo>
                      <a:pt x="991" y="2003"/>
                      <a:pt x="1313" y="1926"/>
                      <a:pt x="1481" y="1725"/>
                    </a:cubicBezTo>
                    <a:cubicBezTo>
                      <a:pt x="1658" y="1525"/>
                      <a:pt x="1792" y="935"/>
                      <a:pt x="1625" y="557"/>
                    </a:cubicBezTo>
                    <a:cubicBezTo>
                      <a:pt x="1478" y="214"/>
                      <a:pt x="985" y="1"/>
                      <a:pt x="7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3" name="Google Shape;18633;p25"/>
              <p:cNvSpPr/>
              <p:nvPr/>
            </p:nvSpPr>
            <p:spPr>
              <a:xfrm>
                <a:off x="4311879" y="1736923"/>
                <a:ext cx="38481" cy="68379"/>
              </a:xfrm>
              <a:custGeom>
                <a:avLst/>
                <a:gdLst/>
                <a:ahLst/>
                <a:cxnLst/>
                <a:rect l="l" t="t" r="r" b="b"/>
                <a:pathLst>
                  <a:path w="1103" h="1960" extrusionOk="0">
                    <a:moveTo>
                      <a:pt x="733" y="0"/>
                    </a:moveTo>
                    <a:cubicBezTo>
                      <a:pt x="699" y="0"/>
                      <a:pt x="669" y="5"/>
                      <a:pt x="646" y="14"/>
                    </a:cubicBezTo>
                    <a:cubicBezTo>
                      <a:pt x="457" y="80"/>
                      <a:pt x="257" y="303"/>
                      <a:pt x="190" y="570"/>
                    </a:cubicBezTo>
                    <a:cubicBezTo>
                      <a:pt x="112" y="825"/>
                      <a:pt x="1" y="1448"/>
                      <a:pt x="346" y="1815"/>
                    </a:cubicBezTo>
                    <a:cubicBezTo>
                      <a:pt x="413" y="1882"/>
                      <a:pt x="468" y="1927"/>
                      <a:pt x="535" y="1959"/>
                    </a:cubicBezTo>
                    <a:cubicBezTo>
                      <a:pt x="569" y="1826"/>
                      <a:pt x="569" y="1682"/>
                      <a:pt x="557" y="1537"/>
                    </a:cubicBezTo>
                    <a:cubicBezTo>
                      <a:pt x="546" y="1448"/>
                      <a:pt x="535" y="1370"/>
                      <a:pt x="524" y="1292"/>
                    </a:cubicBezTo>
                    <a:cubicBezTo>
                      <a:pt x="512" y="1215"/>
                      <a:pt x="490" y="1148"/>
                      <a:pt x="502" y="1070"/>
                    </a:cubicBezTo>
                    <a:cubicBezTo>
                      <a:pt x="512" y="992"/>
                      <a:pt x="579" y="948"/>
                      <a:pt x="635" y="892"/>
                    </a:cubicBezTo>
                    <a:cubicBezTo>
                      <a:pt x="690" y="847"/>
                      <a:pt x="746" y="803"/>
                      <a:pt x="791" y="748"/>
                    </a:cubicBezTo>
                    <a:cubicBezTo>
                      <a:pt x="891" y="647"/>
                      <a:pt x="957" y="514"/>
                      <a:pt x="1013" y="392"/>
                    </a:cubicBezTo>
                    <a:cubicBezTo>
                      <a:pt x="1058" y="291"/>
                      <a:pt x="1080" y="191"/>
                      <a:pt x="1102" y="91"/>
                    </a:cubicBezTo>
                    <a:cubicBezTo>
                      <a:pt x="963" y="34"/>
                      <a:pt x="829" y="0"/>
                      <a:pt x="73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4" name="Google Shape;18634;p25"/>
              <p:cNvSpPr/>
              <p:nvPr/>
            </p:nvSpPr>
            <p:spPr>
              <a:xfrm>
                <a:off x="4323148" y="1780848"/>
                <a:ext cx="24107" cy="18246"/>
              </a:xfrm>
              <a:custGeom>
                <a:avLst/>
                <a:gdLst/>
                <a:ahLst/>
                <a:cxnLst/>
                <a:rect l="l" t="t" r="r" b="b"/>
                <a:pathLst>
                  <a:path w="691" h="523" extrusionOk="0">
                    <a:moveTo>
                      <a:pt x="1" y="0"/>
                    </a:moveTo>
                    <a:lnTo>
                      <a:pt x="1" y="0"/>
                    </a:lnTo>
                    <a:cubicBezTo>
                      <a:pt x="123" y="55"/>
                      <a:pt x="234" y="122"/>
                      <a:pt x="357" y="200"/>
                    </a:cubicBezTo>
                    <a:cubicBezTo>
                      <a:pt x="412" y="233"/>
                      <a:pt x="468" y="278"/>
                      <a:pt x="512" y="312"/>
                    </a:cubicBezTo>
                    <a:cubicBezTo>
                      <a:pt x="568" y="356"/>
                      <a:pt x="646" y="467"/>
                      <a:pt x="657" y="523"/>
                    </a:cubicBezTo>
                    <a:lnTo>
                      <a:pt x="690" y="456"/>
                    </a:lnTo>
                    <a:cubicBezTo>
                      <a:pt x="679" y="378"/>
                      <a:pt x="601" y="322"/>
                      <a:pt x="545" y="278"/>
                    </a:cubicBezTo>
                    <a:cubicBezTo>
                      <a:pt x="479" y="245"/>
                      <a:pt x="423" y="211"/>
                      <a:pt x="367" y="178"/>
                    </a:cubicBezTo>
                    <a:cubicBezTo>
                      <a:pt x="246" y="100"/>
                      <a:pt x="123"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5" name="Google Shape;18635;p25"/>
              <p:cNvSpPr/>
              <p:nvPr/>
            </p:nvSpPr>
            <p:spPr>
              <a:xfrm>
                <a:off x="4345651" y="1767241"/>
                <a:ext cx="16711" cy="25642"/>
              </a:xfrm>
              <a:custGeom>
                <a:avLst/>
                <a:gdLst/>
                <a:ahLst/>
                <a:cxnLst/>
                <a:rect l="l" t="t" r="r" b="b"/>
                <a:pathLst>
                  <a:path w="479" h="735" extrusionOk="0">
                    <a:moveTo>
                      <a:pt x="479" y="0"/>
                    </a:moveTo>
                    <a:lnTo>
                      <a:pt x="479" y="0"/>
                    </a:lnTo>
                    <a:cubicBezTo>
                      <a:pt x="256" y="178"/>
                      <a:pt x="101" y="368"/>
                      <a:pt x="1" y="635"/>
                    </a:cubicBezTo>
                    <a:lnTo>
                      <a:pt x="45" y="735"/>
                    </a:lnTo>
                    <a:cubicBezTo>
                      <a:pt x="112" y="468"/>
                      <a:pt x="268" y="190"/>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6" name="Google Shape;18636;p25"/>
              <p:cNvSpPr/>
              <p:nvPr/>
            </p:nvSpPr>
            <p:spPr>
              <a:xfrm>
                <a:off x="4346454" y="1780080"/>
                <a:ext cx="15909" cy="23654"/>
              </a:xfrm>
              <a:custGeom>
                <a:avLst/>
                <a:gdLst/>
                <a:ahLst/>
                <a:cxnLst/>
                <a:rect l="l" t="t" r="r" b="b"/>
                <a:pathLst>
                  <a:path w="456" h="678" extrusionOk="0">
                    <a:moveTo>
                      <a:pt x="456" y="0"/>
                    </a:moveTo>
                    <a:cubicBezTo>
                      <a:pt x="400" y="134"/>
                      <a:pt x="334" y="255"/>
                      <a:pt x="267" y="378"/>
                    </a:cubicBezTo>
                    <a:cubicBezTo>
                      <a:pt x="233" y="433"/>
                      <a:pt x="200" y="500"/>
                      <a:pt x="167" y="556"/>
                    </a:cubicBezTo>
                    <a:cubicBezTo>
                      <a:pt x="122" y="611"/>
                      <a:pt x="67" y="623"/>
                      <a:pt x="0" y="633"/>
                    </a:cubicBezTo>
                    <a:lnTo>
                      <a:pt x="0" y="678"/>
                    </a:lnTo>
                    <a:cubicBezTo>
                      <a:pt x="33" y="678"/>
                      <a:pt x="78" y="667"/>
                      <a:pt x="111" y="656"/>
                    </a:cubicBezTo>
                    <a:cubicBezTo>
                      <a:pt x="144" y="645"/>
                      <a:pt x="178" y="611"/>
                      <a:pt x="200" y="578"/>
                    </a:cubicBezTo>
                    <a:cubicBezTo>
                      <a:pt x="233" y="512"/>
                      <a:pt x="267" y="456"/>
                      <a:pt x="289" y="389"/>
                    </a:cubicBezTo>
                    <a:cubicBezTo>
                      <a:pt x="356" y="267"/>
                      <a:pt x="401" y="134"/>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7" name="Google Shape;18637;p25"/>
              <p:cNvSpPr/>
              <p:nvPr/>
            </p:nvSpPr>
            <p:spPr>
              <a:xfrm>
                <a:off x="4384482" y="1681207"/>
                <a:ext cx="74903" cy="82997"/>
              </a:xfrm>
              <a:custGeom>
                <a:avLst/>
                <a:gdLst/>
                <a:ahLst/>
                <a:cxnLst/>
                <a:rect l="l" t="t" r="r" b="b"/>
                <a:pathLst>
                  <a:path w="2147" h="2379" extrusionOk="0">
                    <a:moveTo>
                      <a:pt x="1363" y="0"/>
                    </a:moveTo>
                    <a:cubicBezTo>
                      <a:pt x="1336" y="0"/>
                      <a:pt x="1308" y="3"/>
                      <a:pt x="1279" y="9"/>
                    </a:cubicBezTo>
                    <a:cubicBezTo>
                      <a:pt x="801" y="120"/>
                      <a:pt x="322" y="665"/>
                      <a:pt x="167" y="1321"/>
                    </a:cubicBezTo>
                    <a:cubicBezTo>
                      <a:pt x="0" y="1977"/>
                      <a:pt x="245" y="2345"/>
                      <a:pt x="245" y="2345"/>
                    </a:cubicBezTo>
                    <a:cubicBezTo>
                      <a:pt x="245" y="2345"/>
                      <a:pt x="322" y="2367"/>
                      <a:pt x="611" y="2378"/>
                    </a:cubicBezTo>
                    <a:cubicBezTo>
                      <a:pt x="620" y="2378"/>
                      <a:pt x="629" y="2378"/>
                      <a:pt x="639" y="2378"/>
                    </a:cubicBezTo>
                    <a:cubicBezTo>
                      <a:pt x="938" y="2378"/>
                      <a:pt x="1522" y="2202"/>
                      <a:pt x="1824" y="1922"/>
                    </a:cubicBezTo>
                    <a:cubicBezTo>
                      <a:pt x="2146" y="1643"/>
                      <a:pt x="2080" y="1065"/>
                      <a:pt x="2035" y="876"/>
                    </a:cubicBezTo>
                    <a:cubicBezTo>
                      <a:pt x="2004" y="698"/>
                      <a:pt x="1786" y="0"/>
                      <a:pt x="136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8" name="Google Shape;18638;p25"/>
              <p:cNvSpPr/>
              <p:nvPr/>
            </p:nvSpPr>
            <p:spPr>
              <a:xfrm>
                <a:off x="4388355" y="1681172"/>
                <a:ext cx="62902" cy="61681"/>
              </a:xfrm>
              <a:custGeom>
                <a:avLst/>
                <a:gdLst/>
                <a:ahLst/>
                <a:cxnLst/>
                <a:rect l="l" t="t" r="r" b="b"/>
                <a:pathLst>
                  <a:path w="1803" h="1768" extrusionOk="0">
                    <a:moveTo>
                      <a:pt x="1257" y="0"/>
                    </a:moveTo>
                    <a:cubicBezTo>
                      <a:pt x="1228" y="0"/>
                      <a:pt x="1198" y="3"/>
                      <a:pt x="1168" y="10"/>
                    </a:cubicBezTo>
                    <a:cubicBezTo>
                      <a:pt x="690" y="121"/>
                      <a:pt x="211" y="666"/>
                      <a:pt x="56" y="1322"/>
                    </a:cubicBezTo>
                    <a:cubicBezTo>
                      <a:pt x="11" y="1489"/>
                      <a:pt x="0" y="1634"/>
                      <a:pt x="0" y="1767"/>
                    </a:cubicBezTo>
                    <a:cubicBezTo>
                      <a:pt x="11" y="1767"/>
                      <a:pt x="23" y="1756"/>
                      <a:pt x="45" y="1756"/>
                    </a:cubicBezTo>
                    <a:cubicBezTo>
                      <a:pt x="167" y="1701"/>
                      <a:pt x="278" y="1589"/>
                      <a:pt x="367" y="1489"/>
                    </a:cubicBezTo>
                    <a:cubicBezTo>
                      <a:pt x="567" y="1278"/>
                      <a:pt x="745" y="1033"/>
                      <a:pt x="990" y="888"/>
                    </a:cubicBezTo>
                    <a:cubicBezTo>
                      <a:pt x="1135" y="811"/>
                      <a:pt x="1279" y="788"/>
                      <a:pt x="1424" y="744"/>
                    </a:cubicBezTo>
                    <a:cubicBezTo>
                      <a:pt x="1568" y="710"/>
                      <a:pt x="1679" y="643"/>
                      <a:pt x="1780" y="532"/>
                    </a:cubicBezTo>
                    <a:cubicBezTo>
                      <a:pt x="1791" y="522"/>
                      <a:pt x="1802" y="522"/>
                      <a:pt x="1802" y="510"/>
                    </a:cubicBezTo>
                    <a:cubicBezTo>
                      <a:pt x="1691" y="260"/>
                      <a:pt x="1518" y="0"/>
                      <a:pt x="12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9" name="Google Shape;18639;p25"/>
              <p:cNvSpPr/>
              <p:nvPr/>
            </p:nvSpPr>
            <p:spPr>
              <a:xfrm>
                <a:off x="4392995" y="1718747"/>
                <a:ext cx="7396" cy="34957"/>
              </a:xfrm>
              <a:custGeom>
                <a:avLst/>
                <a:gdLst/>
                <a:ahLst/>
                <a:cxnLst/>
                <a:rect l="l" t="t" r="r" b="b"/>
                <a:pathLst>
                  <a:path w="212" h="1002" extrusionOk="0">
                    <a:moveTo>
                      <a:pt x="212" y="1"/>
                    </a:moveTo>
                    <a:cubicBezTo>
                      <a:pt x="34" y="290"/>
                      <a:pt x="1" y="679"/>
                      <a:pt x="145" y="1002"/>
                    </a:cubicBezTo>
                    <a:lnTo>
                      <a:pt x="201" y="979"/>
                    </a:lnTo>
                    <a:cubicBezTo>
                      <a:pt x="45" y="679"/>
                      <a:pt x="45" y="301"/>
                      <a:pt x="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0" name="Google Shape;18640;p25"/>
              <p:cNvSpPr/>
              <p:nvPr/>
            </p:nvSpPr>
            <p:spPr>
              <a:xfrm>
                <a:off x="4406985" y="1701686"/>
                <a:ext cx="3140" cy="36876"/>
              </a:xfrm>
              <a:custGeom>
                <a:avLst/>
                <a:gdLst/>
                <a:ahLst/>
                <a:cxnLst/>
                <a:rect l="l" t="t" r="r" b="b"/>
                <a:pathLst>
                  <a:path w="90" h="1057" extrusionOk="0">
                    <a:moveTo>
                      <a:pt x="89" y="0"/>
                    </a:moveTo>
                    <a:lnTo>
                      <a:pt x="89" y="0"/>
                    </a:lnTo>
                    <a:cubicBezTo>
                      <a:pt x="11" y="55"/>
                      <a:pt x="0" y="167"/>
                      <a:pt x="11" y="256"/>
                    </a:cubicBezTo>
                    <a:cubicBezTo>
                      <a:pt x="22" y="345"/>
                      <a:pt x="33" y="434"/>
                      <a:pt x="33" y="523"/>
                    </a:cubicBezTo>
                    <a:cubicBezTo>
                      <a:pt x="45" y="701"/>
                      <a:pt x="45" y="878"/>
                      <a:pt x="11" y="1056"/>
                    </a:cubicBezTo>
                    <a:lnTo>
                      <a:pt x="67" y="990"/>
                    </a:lnTo>
                    <a:cubicBezTo>
                      <a:pt x="89" y="812"/>
                      <a:pt x="89" y="701"/>
                      <a:pt x="67" y="523"/>
                    </a:cubicBezTo>
                    <a:cubicBezTo>
                      <a:pt x="55" y="434"/>
                      <a:pt x="45" y="345"/>
                      <a:pt x="22" y="256"/>
                    </a:cubicBezTo>
                    <a:cubicBezTo>
                      <a:pt x="11" y="167"/>
                      <a:pt x="22" y="67"/>
                      <a:pt x="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1" name="Google Shape;18641;p25"/>
              <p:cNvSpPr/>
              <p:nvPr/>
            </p:nvSpPr>
            <p:spPr>
              <a:xfrm>
                <a:off x="4418987" y="1689650"/>
                <a:ext cx="4326" cy="28364"/>
              </a:xfrm>
              <a:custGeom>
                <a:avLst/>
                <a:gdLst/>
                <a:ahLst/>
                <a:cxnLst/>
                <a:rect l="l" t="t" r="r" b="b"/>
                <a:pathLst>
                  <a:path w="124" h="813" extrusionOk="0">
                    <a:moveTo>
                      <a:pt x="67" y="0"/>
                    </a:moveTo>
                    <a:cubicBezTo>
                      <a:pt x="34" y="56"/>
                      <a:pt x="12" y="134"/>
                      <a:pt x="12" y="200"/>
                    </a:cubicBezTo>
                    <a:cubicBezTo>
                      <a:pt x="1" y="267"/>
                      <a:pt x="12" y="345"/>
                      <a:pt x="23" y="412"/>
                    </a:cubicBezTo>
                    <a:cubicBezTo>
                      <a:pt x="34" y="545"/>
                      <a:pt x="67" y="690"/>
                      <a:pt x="45" y="812"/>
                    </a:cubicBezTo>
                    <a:lnTo>
                      <a:pt x="101" y="790"/>
                    </a:lnTo>
                    <a:cubicBezTo>
                      <a:pt x="123" y="645"/>
                      <a:pt x="67" y="534"/>
                      <a:pt x="45" y="400"/>
                    </a:cubicBezTo>
                    <a:cubicBezTo>
                      <a:pt x="34" y="334"/>
                      <a:pt x="23" y="267"/>
                      <a:pt x="23" y="200"/>
                    </a:cubicBezTo>
                    <a:cubicBezTo>
                      <a:pt x="23" y="134"/>
                      <a:pt x="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2" name="Google Shape;18642;p25"/>
              <p:cNvSpPr/>
              <p:nvPr/>
            </p:nvSpPr>
            <p:spPr>
              <a:xfrm>
                <a:off x="4416649" y="1704024"/>
                <a:ext cx="29933" cy="20584"/>
              </a:xfrm>
              <a:custGeom>
                <a:avLst/>
                <a:gdLst/>
                <a:ahLst/>
                <a:cxnLst/>
                <a:rect l="l" t="t" r="r" b="b"/>
                <a:pathLst>
                  <a:path w="858" h="590" extrusionOk="0">
                    <a:moveTo>
                      <a:pt x="858" y="0"/>
                    </a:moveTo>
                    <a:lnTo>
                      <a:pt x="858" y="0"/>
                    </a:lnTo>
                    <a:cubicBezTo>
                      <a:pt x="702" y="55"/>
                      <a:pt x="568" y="133"/>
                      <a:pt x="446" y="245"/>
                    </a:cubicBezTo>
                    <a:cubicBezTo>
                      <a:pt x="379" y="289"/>
                      <a:pt x="324" y="356"/>
                      <a:pt x="268" y="400"/>
                    </a:cubicBezTo>
                    <a:cubicBezTo>
                      <a:pt x="201" y="456"/>
                      <a:pt x="146" y="489"/>
                      <a:pt x="79" y="489"/>
                    </a:cubicBezTo>
                    <a:lnTo>
                      <a:pt x="1" y="589"/>
                    </a:lnTo>
                    <a:cubicBezTo>
                      <a:pt x="101" y="578"/>
                      <a:pt x="246" y="500"/>
                      <a:pt x="302" y="445"/>
                    </a:cubicBezTo>
                    <a:cubicBezTo>
                      <a:pt x="357" y="389"/>
                      <a:pt x="413" y="322"/>
                      <a:pt x="468" y="267"/>
                    </a:cubicBezTo>
                    <a:cubicBezTo>
                      <a:pt x="579" y="156"/>
                      <a:pt x="713" y="67"/>
                      <a:pt x="85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3" name="Google Shape;18643;p25"/>
              <p:cNvSpPr/>
              <p:nvPr/>
            </p:nvSpPr>
            <p:spPr>
              <a:xfrm>
                <a:off x="4402694" y="1721468"/>
                <a:ext cx="42353" cy="25921"/>
              </a:xfrm>
              <a:custGeom>
                <a:avLst/>
                <a:gdLst/>
                <a:ahLst/>
                <a:cxnLst/>
                <a:rect l="l" t="t" r="r" b="b"/>
                <a:pathLst>
                  <a:path w="1214" h="743" extrusionOk="0">
                    <a:moveTo>
                      <a:pt x="1213" y="0"/>
                    </a:moveTo>
                    <a:lnTo>
                      <a:pt x="623" y="412"/>
                    </a:lnTo>
                    <a:lnTo>
                      <a:pt x="323" y="612"/>
                    </a:lnTo>
                    <a:cubicBezTo>
                      <a:pt x="267" y="645"/>
                      <a:pt x="212" y="667"/>
                      <a:pt x="168" y="667"/>
                    </a:cubicBezTo>
                    <a:cubicBezTo>
                      <a:pt x="156" y="671"/>
                      <a:pt x="146" y="673"/>
                      <a:pt x="137" y="673"/>
                    </a:cubicBezTo>
                    <a:cubicBezTo>
                      <a:pt x="119" y="673"/>
                      <a:pt x="104" y="667"/>
                      <a:pt x="89" y="667"/>
                    </a:cubicBezTo>
                    <a:cubicBezTo>
                      <a:pt x="79" y="657"/>
                      <a:pt x="67" y="657"/>
                      <a:pt x="45" y="645"/>
                    </a:cubicBezTo>
                    <a:lnTo>
                      <a:pt x="12" y="645"/>
                    </a:lnTo>
                    <a:cubicBezTo>
                      <a:pt x="9" y="642"/>
                      <a:pt x="7" y="641"/>
                      <a:pt x="7" y="641"/>
                    </a:cubicBezTo>
                    <a:lnTo>
                      <a:pt x="7" y="641"/>
                    </a:lnTo>
                    <a:cubicBezTo>
                      <a:pt x="5" y="641"/>
                      <a:pt x="9" y="651"/>
                      <a:pt x="0" y="667"/>
                    </a:cubicBezTo>
                    <a:lnTo>
                      <a:pt x="12" y="712"/>
                    </a:lnTo>
                    <a:cubicBezTo>
                      <a:pt x="12" y="712"/>
                      <a:pt x="56" y="734"/>
                      <a:pt x="67" y="734"/>
                    </a:cubicBezTo>
                    <a:cubicBezTo>
                      <a:pt x="84" y="740"/>
                      <a:pt x="101" y="743"/>
                      <a:pt x="117" y="743"/>
                    </a:cubicBezTo>
                    <a:cubicBezTo>
                      <a:pt x="134" y="743"/>
                      <a:pt x="151" y="740"/>
                      <a:pt x="168" y="734"/>
                    </a:cubicBezTo>
                    <a:cubicBezTo>
                      <a:pt x="245" y="734"/>
                      <a:pt x="301" y="701"/>
                      <a:pt x="346" y="667"/>
                    </a:cubicBezTo>
                    <a:cubicBezTo>
                      <a:pt x="445" y="590"/>
                      <a:pt x="546" y="512"/>
                      <a:pt x="646" y="445"/>
                    </a:cubicBezTo>
                    <a:lnTo>
                      <a:pt x="121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4" name="Google Shape;18644;p25"/>
              <p:cNvSpPr/>
              <p:nvPr/>
            </p:nvSpPr>
            <p:spPr>
              <a:xfrm>
                <a:off x="4395333" y="1742820"/>
                <a:ext cx="39214" cy="17095"/>
              </a:xfrm>
              <a:custGeom>
                <a:avLst/>
                <a:gdLst/>
                <a:ahLst/>
                <a:cxnLst/>
                <a:rect l="l" t="t" r="r" b="b"/>
                <a:pathLst>
                  <a:path w="1124" h="490" extrusionOk="0">
                    <a:moveTo>
                      <a:pt x="1123" y="0"/>
                    </a:moveTo>
                    <a:lnTo>
                      <a:pt x="1123" y="0"/>
                    </a:lnTo>
                    <a:cubicBezTo>
                      <a:pt x="968" y="144"/>
                      <a:pt x="790" y="245"/>
                      <a:pt x="601" y="322"/>
                    </a:cubicBezTo>
                    <a:cubicBezTo>
                      <a:pt x="501" y="367"/>
                      <a:pt x="401" y="401"/>
                      <a:pt x="300" y="434"/>
                    </a:cubicBezTo>
                    <a:cubicBezTo>
                      <a:pt x="266" y="442"/>
                      <a:pt x="230" y="446"/>
                      <a:pt x="193" y="446"/>
                    </a:cubicBezTo>
                    <a:cubicBezTo>
                      <a:pt x="134" y="446"/>
                      <a:pt x="73" y="437"/>
                      <a:pt x="11" y="423"/>
                    </a:cubicBezTo>
                    <a:lnTo>
                      <a:pt x="1" y="467"/>
                    </a:lnTo>
                    <a:cubicBezTo>
                      <a:pt x="45" y="478"/>
                      <a:pt x="100" y="490"/>
                      <a:pt x="156" y="490"/>
                    </a:cubicBezTo>
                    <a:cubicBezTo>
                      <a:pt x="211" y="490"/>
                      <a:pt x="267" y="478"/>
                      <a:pt x="312" y="467"/>
                    </a:cubicBezTo>
                    <a:cubicBezTo>
                      <a:pt x="423" y="434"/>
                      <a:pt x="512" y="389"/>
                      <a:pt x="612" y="345"/>
                    </a:cubicBezTo>
                    <a:cubicBezTo>
                      <a:pt x="790" y="256"/>
                      <a:pt x="979" y="144"/>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5" name="Google Shape;18645;p25"/>
              <p:cNvSpPr/>
              <p:nvPr/>
            </p:nvSpPr>
            <p:spPr>
              <a:xfrm>
                <a:off x="4289028" y="1929786"/>
                <a:ext cx="83416" cy="59065"/>
              </a:xfrm>
              <a:custGeom>
                <a:avLst/>
                <a:gdLst/>
                <a:ahLst/>
                <a:cxnLst/>
                <a:rect l="l" t="t" r="r" b="b"/>
                <a:pathLst>
                  <a:path w="2391" h="1693" extrusionOk="0">
                    <a:moveTo>
                      <a:pt x="1404" y="1"/>
                    </a:moveTo>
                    <a:cubicBezTo>
                      <a:pt x="1245" y="1"/>
                      <a:pt x="1085" y="14"/>
                      <a:pt x="945" y="47"/>
                    </a:cubicBezTo>
                    <a:cubicBezTo>
                      <a:pt x="456" y="146"/>
                      <a:pt x="200" y="346"/>
                      <a:pt x="144" y="413"/>
                    </a:cubicBezTo>
                    <a:cubicBezTo>
                      <a:pt x="89" y="469"/>
                      <a:pt x="67" y="536"/>
                      <a:pt x="67" y="536"/>
                    </a:cubicBezTo>
                    <a:cubicBezTo>
                      <a:pt x="67" y="536"/>
                      <a:pt x="0" y="692"/>
                      <a:pt x="134" y="1070"/>
                    </a:cubicBezTo>
                    <a:cubicBezTo>
                      <a:pt x="263" y="1399"/>
                      <a:pt x="617" y="1693"/>
                      <a:pt x="1034" y="1693"/>
                    </a:cubicBezTo>
                    <a:cubicBezTo>
                      <a:pt x="1082" y="1693"/>
                      <a:pt x="1130" y="1689"/>
                      <a:pt x="1179" y="1681"/>
                    </a:cubicBezTo>
                    <a:cubicBezTo>
                      <a:pt x="1657" y="1614"/>
                      <a:pt x="2047" y="1315"/>
                      <a:pt x="2224" y="892"/>
                    </a:cubicBezTo>
                    <a:cubicBezTo>
                      <a:pt x="2391" y="469"/>
                      <a:pt x="2324" y="269"/>
                      <a:pt x="2235" y="158"/>
                    </a:cubicBezTo>
                    <a:cubicBezTo>
                      <a:pt x="2165" y="79"/>
                      <a:pt x="1788" y="1"/>
                      <a:pt x="14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6" name="Google Shape;18646;p25"/>
              <p:cNvSpPr/>
              <p:nvPr/>
            </p:nvSpPr>
            <p:spPr>
              <a:xfrm>
                <a:off x="4314217" y="1929786"/>
                <a:ext cx="57878" cy="27247"/>
              </a:xfrm>
              <a:custGeom>
                <a:avLst/>
                <a:gdLst/>
                <a:ahLst/>
                <a:cxnLst/>
                <a:rect l="l" t="t" r="r" b="b"/>
                <a:pathLst>
                  <a:path w="1659" h="781" extrusionOk="0">
                    <a:moveTo>
                      <a:pt x="682" y="1"/>
                    </a:moveTo>
                    <a:cubicBezTo>
                      <a:pt x="523" y="1"/>
                      <a:pt x="363" y="14"/>
                      <a:pt x="223" y="47"/>
                    </a:cubicBezTo>
                    <a:cubicBezTo>
                      <a:pt x="146" y="57"/>
                      <a:pt x="67" y="80"/>
                      <a:pt x="1" y="102"/>
                    </a:cubicBezTo>
                    <a:cubicBezTo>
                      <a:pt x="279" y="403"/>
                      <a:pt x="635" y="613"/>
                      <a:pt x="1035" y="714"/>
                    </a:cubicBezTo>
                    <a:cubicBezTo>
                      <a:pt x="1202" y="758"/>
                      <a:pt x="1369" y="781"/>
                      <a:pt x="1535" y="781"/>
                    </a:cubicBezTo>
                    <a:cubicBezTo>
                      <a:pt x="1658" y="435"/>
                      <a:pt x="1602" y="257"/>
                      <a:pt x="1513" y="158"/>
                    </a:cubicBezTo>
                    <a:cubicBezTo>
                      <a:pt x="1443" y="79"/>
                      <a:pt x="1066" y="1"/>
                      <a:pt x="68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7" name="Google Shape;18647;p25"/>
              <p:cNvSpPr/>
              <p:nvPr/>
            </p:nvSpPr>
            <p:spPr>
              <a:xfrm>
                <a:off x="4291330" y="1948451"/>
                <a:ext cx="22537" cy="30317"/>
              </a:xfrm>
              <a:custGeom>
                <a:avLst/>
                <a:gdLst/>
                <a:ahLst/>
                <a:cxnLst/>
                <a:rect l="l" t="t" r="r" b="b"/>
                <a:pathLst>
                  <a:path w="646" h="869" extrusionOk="0">
                    <a:moveTo>
                      <a:pt x="78" y="1"/>
                    </a:moveTo>
                    <a:lnTo>
                      <a:pt x="1" y="12"/>
                    </a:lnTo>
                    <a:cubicBezTo>
                      <a:pt x="56" y="78"/>
                      <a:pt x="134" y="179"/>
                      <a:pt x="179" y="256"/>
                    </a:cubicBezTo>
                    <a:cubicBezTo>
                      <a:pt x="223" y="323"/>
                      <a:pt x="256" y="412"/>
                      <a:pt x="290" y="490"/>
                    </a:cubicBezTo>
                    <a:cubicBezTo>
                      <a:pt x="334" y="568"/>
                      <a:pt x="367" y="646"/>
                      <a:pt x="434" y="713"/>
                    </a:cubicBezTo>
                    <a:cubicBezTo>
                      <a:pt x="490" y="790"/>
                      <a:pt x="557" y="846"/>
                      <a:pt x="646" y="869"/>
                    </a:cubicBezTo>
                    <a:cubicBezTo>
                      <a:pt x="557" y="835"/>
                      <a:pt x="490" y="780"/>
                      <a:pt x="446" y="713"/>
                    </a:cubicBezTo>
                    <a:cubicBezTo>
                      <a:pt x="390" y="635"/>
                      <a:pt x="345" y="557"/>
                      <a:pt x="312" y="479"/>
                    </a:cubicBezTo>
                    <a:cubicBezTo>
                      <a:pt x="278" y="401"/>
                      <a:pt x="256" y="312"/>
                      <a:pt x="212" y="234"/>
                    </a:cubicBezTo>
                    <a:cubicBezTo>
                      <a:pt x="179" y="157"/>
                      <a:pt x="134" y="78"/>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8" name="Google Shape;18648;p25"/>
              <p:cNvSpPr/>
              <p:nvPr/>
            </p:nvSpPr>
            <p:spPr>
              <a:xfrm>
                <a:off x="4302564" y="1948451"/>
                <a:ext cx="29550" cy="29550"/>
              </a:xfrm>
              <a:custGeom>
                <a:avLst/>
                <a:gdLst/>
                <a:ahLst/>
                <a:cxnLst/>
                <a:rect l="l" t="t" r="r" b="b"/>
                <a:pathLst>
                  <a:path w="847" h="847" extrusionOk="0">
                    <a:moveTo>
                      <a:pt x="112" y="1"/>
                    </a:moveTo>
                    <a:lnTo>
                      <a:pt x="1" y="12"/>
                    </a:lnTo>
                    <a:cubicBezTo>
                      <a:pt x="68" y="56"/>
                      <a:pt x="201" y="157"/>
                      <a:pt x="257" y="234"/>
                    </a:cubicBezTo>
                    <a:lnTo>
                      <a:pt x="424" y="468"/>
                    </a:lnTo>
                    <a:cubicBezTo>
                      <a:pt x="468" y="546"/>
                      <a:pt x="535" y="624"/>
                      <a:pt x="601" y="691"/>
                    </a:cubicBezTo>
                    <a:cubicBezTo>
                      <a:pt x="668" y="757"/>
                      <a:pt x="747" y="812"/>
                      <a:pt x="846" y="846"/>
                    </a:cubicBezTo>
                    <a:cubicBezTo>
                      <a:pt x="747" y="812"/>
                      <a:pt x="680" y="746"/>
                      <a:pt x="613" y="679"/>
                    </a:cubicBezTo>
                    <a:cubicBezTo>
                      <a:pt x="546" y="612"/>
                      <a:pt x="502" y="535"/>
                      <a:pt x="457" y="446"/>
                    </a:cubicBezTo>
                    <a:cubicBezTo>
                      <a:pt x="401" y="368"/>
                      <a:pt x="357" y="279"/>
                      <a:pt x="302" y="201"/>
                    </a:cubicBezTo>
                    <a:cubicBezTo>
                      <a:pt x="246" y="123"/>
                      <a:pt x="201" y="56"/>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9" name="Google Shape;18649;p25"/>
              <p:cNvSpPr/>
              <p:nvPr/>
            </p:nvSpPr>
            <p:spPr>
              <a:xfrm>
                <a:off x="4323532" y="1950021"/>
                <a:ext cx="29166" cy="19049"/>
              </a:xfrm>
              <a:custGeom>
                <a:avLst/>
                <a:gdLst/>
                <a:ahLst/>
                <a:cxnLst/>
                <a:rect l="l" t="t" r="r" b="b"/>
                <a:pathLst>
                  <a:path w="836" h="546" extrusionOk="0">
                    <a:moveTo>
                      <a:pt x="0" y="0"/>
                    </a:moveTo>
                    <a:cubicBezTo>
                      <a:pt x="123" y="100"/>
                      <a:pt x="257" y="256"/>
                      <a:pt x="390" y="367"/>
                    </a:cubicBezTo>
                    <a:cubicBezTo>
                      <a:pt x="512" y="468"/>
                      <a:pt x="668" y="545"/>
                      <a:pt x="835" y="545"/>
                    </a:cubicBezTo>
                    <a:cubicBezTo>
                      <a:pt x="668" y="534"/>
                      <a:pt x="524" y="445"/>
                      <a:pt x="412" y="334"/>
                    </a:cubicBezTo>
                    <a:cubicBezTo>
                      <a:pt x="301" y="223"/>
                      <a:pt x="235" y="122"/>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0" name="Google Shape;18650;p25"/>
              <p:cNvSpPr/>
              <p:nvPr/>
            </p:nvSpPr>
            <p:spPr>
              <a:xfrm>
                <a:off x="4296354" y="1936834"/>
                <a:ext cx="27212" cy="12455"/>
              </a:xfrm>
              <a:custGeom>
                <a:avLst/>
                <a:gdLst/>
                <a:ahLst/>
                <a:cxnLst/>
                <a:rect l="l" t="t" r="r" b="b"/>
                <a:pathLst>
                  <a:path w="780" h="357" extrusionOk="0">
                    <a:moveTo>
                      <a:pt x="779" y="0"/>
                    </a:moveTo>
                    <a:cubicBezTo>
                      <a:pt x="502" y="33"/>
                      <a:pt x="223" y="144"/>
                      <a:pt x="1" y="312"/>
                    </a:cubicBezTo>
                    <a:lnTo>
                      <a:pt x="35" y="356"/>
                    </a:lnTo>
                    <a:cubicBezTo>
                      <a:pt x="246" y="178"/>
                      <a:pt x="502" y="55"/>
                      <a:pt x="7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1" name="Google Shape;18651;p25"/>
              <p:cNvSpPr/>
              <p:nvPr/>
            </p:nvSpPr>
            <p:spPr>
              <a:xfrm>
                <a:off x="4313833" y="1933729"/>
                <a:ext cx="36911" cy="15909"/>
              </a:xfrm>
              <a:custGeom>
                <a:avLst/>
                <a:gdLst/>
                <a:ahLst/>
                <a:cxnLst/>
                <a:rect l="l" t="t" r="r" b="b"/>
                <a:pathLst>
                  <a:path w="1058" h="456" extrusionOk="0">
                    <a:moveTo>
                      <a:pt x="1057" y="0"/>
                    </a:moveTo>
                    <a:cubicBezTo>
                      <a:pt x="690" y="78"/>
                      <a:pt x="335" y="211"/>
                      <a:pt x="1" y="411"/>
                    </a:cubicBezTo>
                    <a:lnTo>
                      <a:pt x="78" y="456"/>
                    </a:lnTo>
                    <a:cubicBezTo>
                      <a:pt x="390" y="233"/>
                      <a:pt x="701" y="100"/>
                      <a:pt x="10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2" name="Google Shape;18652;p25"/>
              <p:cNvSpPr/>
              <p:nvPr/>
            </p:nvSpPr>
            <p:spPr>
              <a:xfrm>
                <a:off x="4328975" y="1945765"/>
                <a:ext cx="32620" cy="5826"/>
              </a:xfrm>
              <a:custGeom>
                <a:avLst/>
                <a:gdLst/>
                <a:ahLst/>
                <a:cxnLst/>
                <a:rect l="l" t="t" r="r" b="b"/>
                <a:pathLst>
                  <a:path w="935" h="167" extrusionOk="0">
                    <a:moveTo>
                      <a:pt x="732" y="0"/>
                    </a:moveTo>
                    <a:cubicBezTo>
                      <a:pt x="485" y="0"/>
                      <a:pt x="236" y="48"/>
                      <a:pt x="0" y="145"/>
                    </a:cubicBezTo>
                    <a:lnTo>
                      <a:pt x="12" y="167"/>
                    </a:lnTo>
                    <a:cubicBezTo>
                      <a:pt x="256" y="49"/>
                      <a:pt x="544" y="9"/>
                      <a:pt x="822" y="9"/>
                    </a:cubicBezTo>
                    <a:cubicBezTo>
                      <a:pt x="860" y="9"/>
                      <a:pt x="897" y="10"/>
                      <a:pt x="934" y="11"/>
                    </a:cubicBezTo>
                    <a:cubicBezTo>
                      <a:pt x="867" y="4"/>
                      <a:pt x="799" y="0"/>
                      <a:pt x="73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3" name="Google Shape;18653;p25"/>
              <p:cNvSpPr/>
              <p:nvPr/>
            </p:nvSpPr>
            <p:spPr>
              <a:xfrm>
                <a:off x="4197794" y="1870650"/>
                <a:ext cx="53238" cy="80625"/>
              </a:xfrm>
              <a:custGeom>
                <a:avLst/>
                <a:gdLst/>
                <a:ahLst/>
                <a:cxnLst/>
                <a:rect l="l" t="t" r="r" b="b"/>
                <a:pathLst>
                  <a:path w="1526" h="2311" extrusionOk="0">
                    <a:moveTo>
                      <a:pt x="935" y="0"/>
                    </a:moveTo>
                    <a:cubicBezTo>
                      <a:pt x="487" y="0"/>
                      <a:pt x="131" y="455"/>
                      <a:pt x="79" y="685"/>
                    </a:cubicBezTo>
                    <a:cubicBezTo>
                      <a:pt x="23" y="919"/>
                      <a:pt x="1" y="1396"/>
                      <a:pt x="312" y="1908"/>
                    </a:cubicBezTo>
                    <a:cubicBezTo>
                      <a:pt x="516" y="2255"/>
                      <a:pt x="658" y="2310"/>
                      <a:pt x="729" y="2310"/>
                    </a:cubicBezTo>
                    <a:cubicBezTo>
                      <a:pt x="762" y="2310"/>
                      <a:pt x="779" y="2298"/>
                      <a:pt x="779" y="2298"/>
                    </a:cubicBezTo>
                    <a:lnTo>
                      <a:pt x="791" y="2231"/>
                    </a:lnTo>
                    <a:cubicBezTo>
                      <a:pt x="791" y="2231"/>
                      <a:pt x="1002" y="2197"/>
                      <a:pt x="1147" y="2019"/>
                    </a:cubicBezTo>
                    <a:cubicBezTo>
                      <a:pt x="1291" y="1853"/>
                      <a:pt x="1336" y="1708"/>
                      <a:pt x="1425" y="1330"/>
                    </a:cubicBezTo>
                    <a:cubicBezTo>
                      <a:pt x="1525" y="952"/>
                      <a:pt x="1525" y="84"/>
                      <a:pt x="1024" y="7"/>
                    </a:cubicBezTo>
                    <a:cubicBezTo>
                      <a:pt x="994" y="2"/>
                      <a:pt x="964" y="0"/>
                      <a:pt x="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4" name="Google Shape;18654;p25"/>
              <p:cNvSpPr/>
              <p:nvPr/>
            </p:nvSpPr>
            <p:spPr>
              <a:xfrm>
                <a:off x="4198213" y="1870650"/>
                <a:ext cx="37295" cy="60774"/>
              </a:xfrm>
              <a:custGeom>
                <a:avLst/>
                <a:gdLst/>
                <a:ahLst/>
                <a:cxnLst/>
                <a:rect l="l" t="t" r="r" b="b"/>
                <a:pathLst>
                  <a:path w="1069" h="1742" extrusionOk="0">
                    <a:moveTo>
                      <a:pt x="923" y="0"/>
                    </a:moveTo>
                    <a:cubicBezTo>
                      <a:pt x="475" y="0"/>
                      <a:pt x="119" y="455"/>
                      <a:pt x="67" y="685"/>
                    </a:cubicBezTo>
                    <a:cubicBezTo>
                      <a:pt x="23" y="896"/>
                      <a:pt x="0" y="1297"/>
                      <a:pt x="211" y="1742"/>
                    </a:cubicBezTo>
                    <a:cubicBezTo>
                      <a:pt x="300" y="1663"/>
                      <a:pt x="379" y="1564"/>
                      <a:pt x="445" y="1463"/>
                    </a:cubicBezTo>
                    <a:cubicBezTo>
                      <a:pt x="623" y="1230"/>
                      <a:pt x="757" y="963"/>
                      <a:pt x="856" y="685"/>
                    </a:cubicBezTo>
                    <a:cubicBezTo>
                      <a:pt x="901" y="551"/>
                      <a:pt x="945" y="407"/>
                      <a:pt x="990" y="262"/>
                    </a:cubicBezTo>
                    <a:cubicBezTo>
                      <a:pt x="1012" y="185"/>
                      <a:pt x="1034" y="96"/>
                      <a:pt x="1068" y="29"/>
                    </a:cubicBezTo>
                    <a:cubicBezTo>
                      <a:pt x="1057" y="17"/>
                      <a:pt x="1034" y="17"/>
                      <a:pt x="1012" y="7"/>
                    </a:cubicBezTo>
                    <a:cubicBezTo>
                      <a:pt x="982" y="2"/>
                      <a:pt x="952" y="0"/>
                      <a:pt x="9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5" name="Google Shape;18655;p25"/>
              <p:cNvSpPr/>
              <p:nvPr/>
            </p:nvSpPr>
            <p:spPr>
              <a:xfrm>
                <a:off x="4227694" y="1876302"/>
                <a:ext cx="9350" cy="26410"/>
              </a:xfrm>
              <a:custGeom>
                <a:avLst/>
                <a:gdLst/>
                <a:ahLst/>
                <a:cxnLst/>
                <a:rect l="l" t="t" r="r" b="b"/>
                <a:pathLst>
                  <a:path w="268" h="757" extrusionOk="0">
                    <a:moveTo>
                      <a:pt x="268" y="0"/>
                    </a:moveTo>
                    <a:lnTo>
                      <a:pt x="268" y="0"/>
                    </a:lnTo>
                    <a:cubicBezTo>
                      <a:pt x="212" y="245"/>
                      <a:pt x="123" y="467"/>
                      <a:pt x="1" y="678"/>
                    </a:cubicBezTo>
                    <a:lnTo>
                      <a:pt x="34" y="757"/>
                    </a:lnTo>
                    <a:cubicBezTo>
                      <a:pt x="145" y="523"/>
                      <a:pt x="223" y="245"/>
                      <a:pt x="2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6" name="Google Shape;18656;p25"/>
              <p:cNvSpPr/>
              <p:nvPr/>
            </p:nvSpPr>
            <p:spPr>
              <a:xfrm>
                <a:off x="4215657" y="1894130"/>
                <a:ext cx="13990" cy="17479"/>
              </a:xfrm>
              <a:custGeom>
                <a:avLst/>
                <a:gdLst/>
                <a:ahLst/>
                <a:cxnLst/>
                <a:rect l="l" t="t" r="r" b="b"/>
                <a:pathLst>
                  <a:path w="401" h="501" extrusionOk="0">
                    <a:moveTo>
                      <a:pt x="1" y="1"/>
                    </a:moveTo>
                    <a:lnTo>
                      <a:pt x="1" y="1"/>
                    </a:lnTo>
                    <a:cubicBezTo>
                      <a:pt x="79" y="78"/>
                      <a:pt x="168" y="145"/>
                      <a:pt x="235" y="223"/>
                    </a:cubicBezTo>
                    <a:cubicBezTo>
                      <a:pt x="267" y="256"/>
                      <a:pt x="301" y="301"/>
                      <a:pt x="324" y="345"/>
                    </a:cubicBezTo>
                    <a:cubicBezTo>
                      <a:pt x="346" y="390"/>
                      <a:pt x="356" y="446"/>
                      <a:pt x="368" y="501"/>
                    </a:cubicBezTo>
                    <a:lnTo>
                      <a:pt x="401" y="468"/>
                    </a:lnTo>
                    <a:cubicBezTo>
                      <a:pt x="390" y="412"/>
                      <a:pt x="390" y="379"/>
                      <a:pt x="356" y="335"/>
                    </a:cubicBezTo>
                    <a:cubicBezTo>
                      <a:pt x="334" y="279"/>
                      <a:pt x="301" y="234"/>
                      <a:pt x="257" y="201"/>
                    </a:cubicBezTo>
                    <a:cubicBezTo>
                      <a:pt x="178" y="123"/>
                      <a:pt x="90"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7" name="Google Shape;18657;p25"/>
              <p:cNvSpPr/>
              <p:nvPr/>
            </p:nvSpPr>
            <p:spPr>
              <a:xfrm>
                <a:off x="4228077" y="1895282"/>
                <a:ext cx="13641" cy="29166"/>
              </a:xfrm>
              <a:custGeom>
                <a:avLst/>
                <a:gdLst/>
                <a:ahLst/>
                <a:cxnLst/>
                <a:rect l="l" t="t" r="r" b="b"/>
                <a:pathLst>
                  <a:path w="391" h="836" extrusionOk="0">
                    <a:moveTo>
                      <a:pt x="390" y="1"/>
                    </a:moveTo>
                    <a:cubicBezTo>
                      <a:pt x="312" y="268"/>
                      <a:pt x="178" y="512"/>
                      <a:pt x="0" y="713"/>
                    </a:cubicBezTo>
                    <a:lnTo>
                      <a:pt x="34" y="835"/>
                    </a:lnTo>
                    <a:cubicBezTo>
                      <a:pt x="201" y="601"/>
                      <a:pt x="334" y="268"/>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8" name="Google Shape;18658;p25"/>
              <p:cNvSpPr/>
              <p:nvPr/>
            </p:nvSpPr>
            <p:spPr>
              <a:xfrm>
                <a:off x="4208680" y="1919355"/>
                <a:ext cx="18665" cy="19851"/>
              </a:xfrm>
              <a:custGeom>
                <a:avLst/>
                <a:gdLst/>
                <a:ahLst/>
                <a:cxnLst/>
                <a:rect l="l" t="t" r="r" b="b"/>
                <a:pathLst>
                  <a:path w="535" h="569" extrusionOk="0">
                    <a:moveTo>
                      <a:pt x="0" y="0"/>
                    </a:moveTo>
                    <a:cubicBezTo>
                      <a:pt x="89" y="101"/>
                      <a:pt x="201" y="168"/>
                      <a:pt x="290" y="257"/>
                    </a:cubicBezTo>
                    <a:cubicBezTo>
                      <a:pt x="390" y="334"/>
                      <a:pt x="457" y="445"/>
                      <a:pt x="490" y="568"/>
                    </a:cubicBezTo>
                    <a:lnTo>
                      <a:pt x="534" y="556"/>
                    </a:lnTo>
                    <a:cubicBezTo>
                      <a:pt x="501" y="423"/>
                      <a:pt x="412" y="312"/>
                      <a:pt x="312" y="234"/>
                    </a:cubicBezTo>
                    <a:cubicBezTo>
                      <a:pt x="212" y="145"/>
                      <a:pt x="101"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9" name="Google Shape;18659;p25"/>
              <p:cNvSpPr/>
              <p:nvPr/>
            </p:nvSpPr>
            <p:spPr>
              <a:xfrm>
                <a:off x="4227694" y="1909656"/>
                <a:ext cx="15944" cy="26794"/>
              </a:xfrm>
              <a:custGeom>
                <a:avLst/>
                <a:gdLst/>
                <a:ahLst/>
                <a:cxnLst/>
                <a:rect l="l" t="t" r="r" b="b"/>
                <a:pathLst>
                  <a:path w="457" h="768" extrusionOk="0">
                    <a:moveTo>
                      <a:pt x="456" y="1"/>
                    </a:moveTo>
                    <a:cubicBezTo>
                      <a:pt x="456" y="78"/>
                      <a:pt x="434" y="145"/>
                      <a:pt x="401" y="212"/>
                    </a:cubicBezTo>
                    <a:cubicBezTo>
                      <a:pt x="367" y="278"/>
                      <a:pt x="334" y="334"/>
                      <a:pt x="290" y="390"/>
                    </a:cubicBezTo>
                    <a:cubicBezTo>
                      <a:pt x="201" y="512"/>
                      <a:pt x="123" y="624"/>
                      <a:pt x="1" y="713"/>
                    </a:cubicBezTo>
                    <a:lnTo>
                      <a:pt x="1" y="768"/>
                    </a:lnTo>
                    <a:cubicBezTo>
                      <a:pt x="123" y="679"/>
                      <a:pt x="234" y="523"/>
                      <a:pt x="312" y="412"/>
                    </a:cubicBezTo>
                    <a:cubicBezTo>
                      <a:pt x="345" y="345"/>
                      <a:pt x="390" y="290"/>
                      <a:pt x="412" y="212"/>
                    </a:cubicBezTo>
                    <a:cubicBezTo>
                      <a:pt x="446" y="145"/>
                      <a:pt x="456" y="78"/>
                      <a:pt x="4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0" name="Google Shape;18660;p25"/>
              <p:cNvSpPr/>
              <p:nvPr/>
            </p:nvSpPr>
            <p:spPr>
              <a:xfrm>
                <a:off x="4436466" y="1913214"/>
                <a:ext cx="87742" cy="66635"/>
              </a:xfrm>
              <a:custGeom>
                <a:avLst/>
                <a:gdLst/>
                <a:ahLst/>
                <a:cxnLst/>
                <a:rect l="l" t="t" r="r" b="b"/>
                <a:pathLst>
                  <a:path w="2515" h="1910" extrusionOk="0">
                    <a:moveTo>
                      <a:pt x="1142" y="0"/>
                    </a:moveTo>
                    <a:cubicBezTo>
                      <a:pt x="1070" y="0"/>
                      <a:pt x="997" y="7"/>
                      <a:pt x="923" y="21"/>
                    </a:cubicBezTo>
                    <a:cubicBezTo>
                      <a:pt x="456" y="99"/>
                      <a:pt x="312" y="199"/>
                      <a:pt x="312" y="199"/>
                    </a:cubicBezTo>
                    <a:lnTo>
                      <a:pt x="389" y="265"/>
                    </a:lnTo>
                    <a:cubicBezTo>
                      <a:pt x="389" y="265"/>
                      <a:pt x="0" y="666"/>
                      <a:pt x="56" y="1111"/>
                    </a:cubicBezTo>
                    <a:cubicBezTo>
                      <a:pt x="122" y="1545"/>
                      <a:pt x="468" y="1812"/>
                      <a:pt x="990" y="1889"/>
                    </a:cubicBezTo>
                    <a:cubicBezTo>
                      <a:pt x="1068" y="1903"/>
                      <a:pt x="1147" y="1909"/>
                      <a:pt x="1225" y="1909"/>
                    </a:cubicBezTo>
                    <a:cubicBezTo>
                      <a:pt x="1655" y="1909"/>
                      <a:pt x="2062" y="1717"/>
                      <a:pt x="2269" y="1500"/>
                    </a:cubicBezTo>
                    <a:cubicBezTo>
                      <a:pt x="2514" y="1244"/>
                      <a:pt x="2514" y="722"/>
                      <a:pt x="2180" y="433"/>
                    </a:cubicBezTo>
                    <a:cubicBezTo>
                      <a:pt x="1899" y="189"/>
                      <a:pt x="1531" y="0"/>
                      <a:pt x="11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1" name="Google Shape;18661;p25"/>
              <p:cNvSpPr/>
              <p:nvPr/>
            </p:nvSpPr>
            <p:spPr>
              <a:xfrm>
                <a:off x="4488450" y="1916249"/>
                <a:ext cx="35760" cy="56692"/>
              </a:xfrm>
              <a:custGeom>
                <a:avLst/>
                <a:gdLst/>
                <a:ahLst/>
                <a:cxnLst/>
                <a:rect l="l" t="t" r="r" b="b"/>
                <a:pathLst>
                  <a:path w="1025" h="1625" extrusionOk="0">
                    <a:moveTo>
                      <a:pt x="123" y="0"/>
                    </a:moveTo>
                    <a:cubicBezTo>
                      <a:pt x="112" y="45"/>
                      <a:pt x="112" y="79"/>
                      <a:pt x="101" y="112"/>
                    </a:cubicBezTo>
                    <a:cubicBezTo>
                      <a:pt x="78" y="245"/>
                      <a:pt x="56" y="368"/>
                      <a:pt x="34" y="490"/>
                    </a:cubicBezTo>
                    <a:cubicBezTo>
                      <a:pt x="12" y="724"/>
                      <a:pt x="1" y="968"/>
                      <a:pt x="90" y="1202"/>
                    </a:cubicBezTo>
                    <a:cubicBezTo>
                      <a:pt x="157" y="1391"/>
                      <a:pt x="301" y="1547"/>
                      <a:pt x="490" y="1624"/>
                    </a:cubicBezTo>
                    <a:cubicBezTo>
                      <a:pt x="601" y="1569"/>
                      <a:pt x="701" y="1491"/>
                      <a:pt x="779" y="1413"/>
                    </a:cubicBezTo>
                    <a:cubicBezTo>
                      <a:pt x="1024" y="1157"/>
                      <a:pt x="1024" y="635"/>
                      <a:pt x="690" y="346"/>
                    </a:cubicBezTo>
                    <a:cubicBezTo>
                      <a:pt x="523" y="201"/>
                      <a:pt x="335" y="79"/>
                      <a:pt x="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2" name="Google Shape;18662;p25"/>
              <p:cNvSpPr/>
              <p:nvPr/>
            </p:nvSpPr>
            <p:spPr>
              <a:xfrm>
                <a:off x="4449654" y="1923646"/>
                <a:ext cx="4291" cy="39981"/>
              </a:xfrm>
              <a:custGeom>
                <a:avLst/>
                <a:gdLst/>
                <a:ahLst/>
                <a:cxnLst/>
                <a:rect l="l" t="t" r="r" b="b"/>
                <a:pathLst>
                  <a:path w="123" h="1146" extrusionOk="0">
                    <a:moveTo>
                      <a:pt x="78" y="0"/>
                    </a:moveTo>
                    <a:lnTo>
                      <a:pt x="23" y="11"/>
                    </a:lnTo>
                    <a:cubicBezTo>
                      <a:pt x="56" y="33"/>
                      <a:pt x="67" y="100"/>
                      <a:pt x="67" y="144"/>
                    </a:cubicBezTo>
                    <a:cubicBezTo>
                      <a:pt x="67" y="200"/>
                      <a:pt x="56" y="245"/>
                      <a:pt x="45" y="289"/>
                    </a:cubicBezTo>
                    <a:cubicBezTo>
                      <a:pt x="23" y="389"/>
                      <a:pt x="11" y="478"/>
                      <a:pt x="1" y="579"/>
                    </a:cubicBezTo>
                    <a:cubicBezTo>
                      <a:pt x="1" y="678"/>
                      <a:pt x="1" y="779"/>
                      <a:pt x="11" y="868"/>
                    </a:cubicBezTo>
                    <a:cubicBezTo>
                      <a:pt x="23" y="967"/>
                      <a:pt x="56" y="1068"/>
                      <a:pt x="112" y="1145"/>
                    </a:cubicBezTo>
                    <a:cubicBezTo>
                      <a:pt x="56" y="1068"/>
                      <a:pt x="34" y="967"/>
                      <a:pt x="23" y="868"/>
                    </a:cubicBezTo>
                    <a:cubicBezTo>
                      <a:pt x="11" y="779"/>
                      <a:pt x="23" y="678"/>
                      <a:pt x="34" y="579"/>
                    </a:cubicBezTo>
                    <a:cubicBezTo>
                      <a:pt x="45" y="490"/>
                      <a:pt x="56" y="389"/>
                      <a:pt x="78" y="300"/>
                    </a:cubicBezTo>
                    <a:cubicBezTo>
                      <a:pt x="100" y="256"/>
                      <a:pt x="112" y="200"/>
                      <a:pt x="112" y="156"/>
                    </a:cubicBezTo>
                    <a:cubicBezTo>
                      <a:pt x="123" y="100"/>
                      <a:pt x="112" y="45"/>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3" name="Google Shape;18663;p25"/>
              <p:cNvSpPr/>
              <p:nvPr/>
            </p:nvSpPr>
            <p:spPr>
              <a:xfrm>
                <a:off x="4477983" y="1946498"/>
                <a:ext cx="22154" cy="21421"/>
              </a:xfrm>
              <a:custGeom>
                <a:avLst/>
                <a:gdLst/>
                <a:ahLst/>
                <a:cxnLst/>
                <a:rect l="l" t="t" r="r" b="b"/>
                <a:pathLst>
                  <a:path w="635" h="614" extrusionOk="0">
                    <a:moveTo>
                      <a:pt x="0" y="1"/>
                    </a:moveTo>
                    <a:lnTo>
                      <a:pt x="0" y="1"/>
                    </a:lnTo>
                    <a:cubicBezTo>
                      <a:pt x="78" y="112"/>
                      <a:pt x="212" y="279"/>
                      <a:pt x="301" y="379"/>
                    </a:cubicBezTo>
                    <a:cubicBezTo>
                      <a:pt x="401" y="480"/>
                      <a:pt x="512" y="557"/>
                      <a:pt x="635" y="613"/>
                    </a:cubicBezTo>
                    <a:cubicBezTo>
                      <a:pt x="512" y="546"/>
                      <a:pt x="412" y="457"/>
                      <a:pt x="323" y="357"/>
                    </a:cubicBezTo>
                    <a:cubicBezTo>
                      <a:pt x="234" y="257"/>
                      <a:pt x="167" y="146"/>
                      <a:pt x="101" y="35"/>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4" name="Google Shape;18664;p25"/>
              <p:cNvSpPr/>
              <p:nvPr/>
            </p:nvSpPr>
            <p:spPr>
              <a:xfrm>
                <a:off x="4455096" y="1919355"/>
                <a:ext cx="19432" cy="8513"/>
              </a:xfrm>
              <a:custGeom>
                <a:avLst/>
                <a:gdLst/>
                <a:ahLst/>
                <a:cxnLst/>
                <a:rect l="l" t="t" r="r" b="b"/>
                <a:pathLst>
                  <a:path w="557" h="244" extrusionOk="0">
                    <a:moveTo>
                      <a:pt x="556" y="0"/>
                    </a:moveTo>
                    <a:lnTo>
                      <a:pt x="556" y="0"/>
                    </a:lnTo>
                    <a:cubicBezTo>
                      <a:pt x="467" y="34"/>
                      <a:pt x="379" y="101"/>
                      <a:pt x="290" y="145"/>
                    </a:cubicBezTo>
                    <a:cubicBezTo>
                      <a:pt x="231" y="167"/>
                      <a:pt x="164" y="184"/>
                      <a:pt x="102" y="184"/>
                    </a:cubicBezTo>
                    <a:cubicBezTo>
                      <a:pt x="69" y="184"/>
                      <a:pt x="38" y="179"/>
                      <a:pt x="11" y="168"/>
                    </a:cubicBezTo>
                    <a:lnTo>
                      <a:pt x="0" y="223"/>
                    </a:lnTo>
                    <a:cubicBezTo>
                      <a:pt x="38" y="231"/>
                      <a:pt x="71" y="244"/>
                      <a:pt x="107" y="244"/>
                    </a:cubicBezTo>
                    <a:cubicBezTo>
                      <a:pt x="122" y="244"/>
                      <a:pt x="139" y="241"/>
                      <a:pt x="156" y="234"/>
                    </a:cubicBezTo>
                    <a:cubicBezTo>
                      <a:pt x="211" y="223"/>
                      <a:pt x="256" y="201"/>
                      <a:pt x="300" y="178"/>
                    </a:cubicBezTo>
                    <a:cubicBezTo>
                      <a:pt x="389" y="123"/>
                      <a:pt x="467" y="45"/>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5" name="Google Shape;18665;p25"/>
              <p:cNvSpPr/>
              <p:nvPr/>
            </p:nvSpPr>
            <p:spPr>
              <a:xfrm>
                <a:off x="4459353" y="1930623"/>
                <a:ext cx="36911" cy="39597"/>
              </a:xfrm>
              <a:custGeom>
                <a:avLst/>
                <a:gdLst/>
                <a:ahLst/>
                <a:cxnLst/>
                <a:rect l="l" t="t" r="r" b="b"/>
                <a:pathLst>
                  <a:path w="1058" h="1135" extrusionOk="0">
                    <a:moveTo>
                      <a:pt x="0" y="0"/>
                    </a:moveTo>
                    <a:cubicBezTo>
                      <a:pt x="134" y="156"/>
                      <a:pt x="190" y="389"/>
                      <a:pt x="245" y="589"/>
                    </a:cubicBezTo>
                    <a:cubicBezTo>
                      <a:pt x="267" y="690"/>
                      <a:pt x="301" y="790"/>
                      <a:pt x="345" y="890"/>
                    </a:cubicBezTo>
                    <a:cubicBezTo>
                      <a:pt x="390" y="979"/>
                      <a:pt x="445" y="1068"/>
                      <a:pt x="523" y="1135"/>
                    </a:cubicBezTo>
                    <a:cubicBezTo>
                      <a:pt x="457" y="1068"/>
                      <a:pt x="401" y="968"/>
                      <a:pt x="368" y="879"/>
                    </a:cubicBezTo>
                    <a:cubicBezTo>
                      <a:pt x="323" y="779"/>
                      <a:pt x="301" y="678"/>
                      <a:pt x="279" y="579"/>
                    </a:cubicBezTo>
                    <a:cubicBezTo>
                      <a:pt x="257" y="478"/>
                      <a:pt x="245" y="379"/>
                      <a:pt x="212" y="278"/>
                    </a:cubicBezTo>
                    <a:cubicBezTo>
                      <a:pt x="200" y="233"/>
                      <a:pt x="190" y="201"/>
                      <a:pt x="168" y="156"/>
                    </a:cubicBezTo>
                    <a:lnTo>
                      <a:pt x="168" y="156"/>
                    </a:lnTo>
                    <a:cubicBezTo>
                      <a:pt x="245" y="178"/>
                      <a:pt x="323" y="189"/>
                      <a:pt x="398" y="189"/>
                    </a:cubicBezTo>
                    <a:cubicBezTo>
                      <a:pt x="473" y="189"/>
                      <a:pt x="546" y="178"/>
                      <a:pt x="612" y="156"/>
                    </a:cubicBezTo>
                    <a:cubicBezTo>
                      <a:pt x="690" y="134"/>
                      <a:pt x="757" y="100"/>
                      <a:pt x="835" y="78"/>
                    </a:cubicBezTo>
                    <a:cubicBezTo>
                      <a:pt x="889" y="60"/>
                      <a:pt x="950" y="42"/>
                      <a:pt x="1013" y="42"/>
                    </a:cubicBezTo>
                    <a:cubicBezTo>
                      <a:pt x="1028" y="42"/>
                      <a:pt x="1043" y="43"/>
                      <a:pt x="1057" y="45"/>
                    </a:cubicBezTo>
                    <a:cubicBezTo>
                      <a:pt x="1036" y="42"/>
                      <a:pt x="1015" y="40"/>
                      <a:pt x="994" y="40"/>
                    </a:cubicBezTo>
                    <a:cubicBezTo>
                      <a:pt x="938" y="40"/>
                      <a:pt x="884" y="51"/>
                      <a:pt x="835" y="67"/>
                    </a:cubicBezTo>
                    <a:cubicBezTo>
                      <a:pt x="757" y="89"/>
                      <a:pt x="679" y="112"/>
                      <a:pt x="612" y="134"/>
                    </a:cubicBezTo>
                    <a:cubicBezTo>
                      <a:pt x="558" y="146"/>
                      <a:pt x="502" y="152"/>
                      <a:pt x="446" y="152"/>
                    </a:cubicBezTo>
                    <a:cubicBezTo>
                      <a:pt x="352" y="152"/>
                      <a:pt x="258" y="135"/>
                      <a:pt x="168" y="100"/>
                    </a:cubicBezTo>
                    <a:lnTo>
                      <a:pt x="156" y="134"/>
                    </a:lnTo>
                    <a:cubicBezTo>
                      <a:pt x="134" y="78"/>
                      <a:pt x="111" y="56"/>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6" name="Google Shape;18666;p25"/>
              <p:cNvSpPr/>
              <p:nvPr/>
            </p:nvSpPr>
            <p:spPr>
              <a:xfrm>
                <a:off x="4477181" y="1943811"/>
                <a:ext cx="38062" cy="8582"/>
              </a:xfrm>
              <a:custGeom>
                <a:avLst/>
                <a:gdLst/>
                <a:ahLst/>
                <a:cxnLst/>
                <a:rect l="l" t="t" r="r" b="b"/>
                <a:pathLst>
                  <a:path w="1091" h="246" extrusionOk="0">
                    <a:moveTo>
                      <a:pt x="1" y="1"/>
                    </a:moveTo>
                    <a:lnTo>
                      <a:pt x="35" y="78"/>
                    </a:lnTo>
                    <a:cubicBezTo>
                      <a:pt x="223" y="122"/>
                      <a:pt x="368" y="145"/>
                      <a:pt x="557" y="145"/>
                    </a:cubicBezTo>
                    <a:cubicBezTo>
                      <a:pt x="628" y="137"/>
                      <a:pt x="693" y="129"/>
                      <a:pt x="760" y="129"/>
                    </a:cubicBezTo>
                    <a:cubicBezTo>
                      <a:pt x="788" y="129"/>
                      <a:pt x="817" y="131"/>
                      <a:pt x="846" y="134"/>
                    </a:cubicBezTo>
                    <a:cubicBezTo>
                      <a:pt x="935" y="145"/>
                      <a:pt x="1024" y="167"/>
                      <a:pt x="1091" y="245"/>
                    </a:cubicBezTo>
                    <a:cubicBezTo>
                      <a:pt x="1036" y="167"/>
                      <a:pt x="935" y="134"/>
                      <a:pt x="846" y="122"/>
                    </a:cubicBezTo>
                    <a:cubicBezTo>
                      <a:pt x="746" y="112"/>
                      <a:pt x="658" y="112"/>
                      <a:pt x="557" y="112"/>
                    </a:cubicBezTo>
                    <a:cubicBezTo>
                      <a:pt x="379" y="112"/>
                      <a:pt x="179"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7" name="Google Shape;18667;p25"/>
              <p:cNvSpPr/>
              <p:nvPr/>
            </p:nvSpPr>
            <p:spPr>
              <a:xfrm>
                <a:off x="4545876" y="1846543"/>
                <a:ext cx="93533" cy="60111"/>
              </a:xfrm>
              <a:custGeom>
                <a:avLst/>
                <a:gdLst/>
                <a:ahLst/>
                <a:cxnLst/>
                <a:rect l="l" t="t" r="r" b="b"/>
                <a:pathLst>
                  <a:path w="2681" h="1723" extrusionOk="0">
                    <a:moveTo>
                      <a:pt x="1392" y="1"/>
                    </a:moveTo>
                    <a:cubicBezTo>
                      <a:pt x="1176" y="1"/>
                      <a:pt x="947" y="28"/>
                      <a:pt x="723" y="97"/>
                    </a:cubicBezTo>
                    <a:cubicBezTo>
                      <a:pt x="246" y="230"/>
                      <a:pt x="12" y="486"/>
                      <a:pt x="12" y="486"/>
                    </a:cubicBezTo>
                    <a:lnTo>
                      <a:pt x="90" y="486"/>
                    </a:lnTo>
                    <a:cubicBezTo>
                      <a:pt x="90" y="486"/>
                      <a:pt x="1" y="698"/>
                      <a:pt x="256" y="1131"/>
                    </a:cubicBezTo>
                    <a:cubicBezTo>
                      <a:pt x="452" y="1487"/>
                      <a:pt x="670" y="1722"/>
                      <a:pt x="1079" y="1722"/>
                    </a:cubicBezTo>
                    <a:cubicBezTo>
                      <a:pt x="1181" y="1722"/>
                      <a:pt x="1296" y="1707"/>
                      <a:pt x="1425" y="1676"/>
                    </a:cubicBezTo>
                    <a:cubicBezTo>
                      <a:pt x="2058" y="1509"/>
                      <a:pt x="2470" y="1120"/>
                      <a:pt x="2581" y="842"/>
                    </a:cubicBezTo>
                    <a:cubicBezTo>
                      <a:pt x="2681" y="553"/>
                      <a:pt x="2648" y="397"/>
                      <a:pt x="2448" y="253"/>
                    </a:cubicBezTo>
                    <a:cubicBezTo>
                      <a:pt x="2294" y="137"/>
                      <a:pt x="1875" y="1"/>
                      <a:pt x="13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8" name="Google Shape;18668;p25"/>
              <p:cNvSpPr/>
              <p:nvPr/>
            </p:nvSpPr>
            <p:spPr>
              <a:xfrm>
                <a:off x="4577311" y="1846543"/>
                <a:ext cx="62100" cy="53448"/>
              </a:xfrm>
              <a:custGeom>
                <a:avLst/>
                <a:gdLst/>
                <a:ahLst/>
                <a:cxnLst/>
                <a:rect l="l" t="t" r="r" b="b"/>
                <a:pathLst>
                  <a:path w="1780" h="1532" extrusionOk="0">
                    <a:moveTo>
                      <a:pt x="498" y="1"/>
                    </a:moveTo>
                    <a:cubicBezTo>
                      <a:pt x="337" y="1"/>
                      <a:pt x="168" y="16"/>
                      <a:pt x="0" y="52"/>
                    </a:cubicBezTo>
                    <a:cubicBezTo>
                      <a:pt x="212" y="308"/>
                      <a:pt x="657" y="386"/>
                      <a:pt x="791" y="720"/>
                    </a:cubicBezTo>
                    <a:cubicBezTo>
                      <a:pt x="868" y="898"/>
                      <a:pt x="813" y="1076"/>
                      <a:pt x="813" y="1254"/>
                    </a:cubicBezTo>
                    <a:cubicBezTo>
                      <a:pt x="813" y="1365"/>
                      <a:pt x="857" y="1465"/>
                      <a:pt x="924" y="1531"/>
                    </a:cubicBezTo>
                    <a:cubicBezTo>
                      <a:pt x="1335" y="1343"/>
                      <a:pt x="1602" y="1053"/>
                      <a:pt x="1680" y="842"/>
                    </a:cubicBezTo>
                    <a:cubicBezTo>
                      <a:pt x="1780" y="553"/>
                      <a:pt x="1747" y="397"/>
                      <a:pt x="1547" y="253"/>
                    </a:cubicBezTo>
                    <a:cubicBezTo>
                      <a:pt x="1397" y="136"/>
                      <a:pt x="979" y="1"/>
                      <a:pt x="49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9" name="Google Shape;18669;p25"/>
              <p:cNvSpPr/>
              <p:nvPr/>
            </p:nvSpPr>
            <p:spPr>
              <a:xfrm>
                <a:off x="4552470" y="1863463"/>
                <a:ext cx="26061" cy="28747"/>
              </a:xfrm>
              <a:custGeom>
                <a:avLst/>
                <a:gdLst/>
                <a:ahLst/>
                <a:cxnLst/>
                <a:rect l="l" t="t" r="r" b="b"/>
                <a:pathLst>
                  <a:path w="747" h="824" extrusionOk="0">
                    <a:moveTo>
                      <a:pt x="34" y="1"/>
                    </a:moveTo>
                    <a:lnTo>
                      <a:pt x="1" y="45"/>
                    </a:lnTo>
                    <a:cubicBezTo>
                      <a:pt x="67" y="101"/>
                      <a:pt x="123" y="168"/>
                      <a:pt x="168" y="257"/>
                    </a:cubicBezTo>
                    <a:lnTo>
                      <a:pt x="301" y="490"/>
                    </a:lnTo>
                    <a:cubicBezTo>
                      <a:pt x="413" y="646"/>
                      <a:pt x="568" y="769"/>
                      <a:pt x="746" y="824"/>
                    </a:cubicBezTo>
                    <a:cubicBezTo>
                      <a:pt x="568" y="757"/>
                      <a:pt x="423" y="635"/>
                      <a:pt x="324" y="479"/>
                    </a:cubicBezTo>
                    <a:cubicBezTo>
                      <a:pt x="279" y="401"/>
                      <a:pt x="245" y="312"/>
                      <a:pt x="201" y="235"/>
                    </a:cubicBezTo>
                    <a:cubicBezTo>
                      <a:pt x="156" y="146"/>
                      <a:pt x="112" y="68"/>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0" name="Google Shape;18670;p25"/>
              <p:cNvSpPr/>
              <p:nvPr/>
            </p:nvSpPr>
            <p:spPr>
              <a:xfrm>
                <a:off x="4566077" y="1865417"/>
                <a:ext cx="34957" cy="27980"/>
              </a:xfrm>
              <a:custGeom>
                <a:avLst/>
                <a:gdLst/>
                <a:ahLst/>
                <a:cxnLst/>
                <a:rect l="l" t="t" r="r" b="b"/>
                <a:pathLst>
                  <a:path w="1002" h="802" extrusionOk="0">
                    <a:moveTo>
                      <a:pt x="134" y="1"/>
                    </a:moveTo>
                    <a:lnTo>
                      <a:pt x="0" y="34"/>
                    </a:lnTo>
                    <a:cubicBezTo>
                      <a:pt x="89" y="68"/>
                      <a:pt x="256" y="167"/>
                      <a:pt x="322" y="234"/>
                    </a:cubicBezTo>
                    <a:cubicBezTo>
                      <a:pt x="401" y="301"/>
                      <a:pt x="456" y="379"/>
                      <a:pt x="523" y="456"/>
                    </a:cubicBezTo>
                    <a:cubicBezTo>
                      <a:pt x="589" y="535"/>
                      <a:pt x="656" y="612"/>
                      <a:pt x="734" y="679"/>
                    </a:cubicBezTo>
                    <a:cubicBezTo>
                      <a:pt x="812" y="735"/>
                      <a:pt x="901" y="802"/>
                      <a:pt x="1001" y="802"/>
                    </a:cubicBezTo>
                    <a:cubicBezTo>
                      <a:pt x="901" y="790"/>
                      <a:pt x="812" y="723"/>
                      <a:pt x="745" y="657"/>
                    </a:cubicBezTo>
                    <a:cubicBezTo>
                      <a:pt x="678" y="590"/>
                      <a:pt x="612" y="512"/>
                      <a:pt x="556" y="434"/>
                    </a:cubicBezTo>
                    <a:cubicBezTo>
                      <a:pt x="500" y="357"/>
                      <a:pt x="434" y="268"/>
                      <a:pt x="367" y="201"/>
                    </a:cubicBezTo>
                    <a:cubicBezTo>
                      <a:pt x="300" y="123"/>
                      <a:pt x="223" y="56"/>
                      <a:pt x="1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1" name="Google Shape;18671;p25"/>
              <p:cNvSpPr/>
              <p:nvPr/>
            </p:nvSpPr>
            <p:spPr>
              <a:xfrm>
                <a:off x="4594022" y="1872430"/>
                <a:ext cx="22886" cy="15141"/>
              </a:xfrm>
              <a:custGeom>
                <a:avLst/>
                <a:gdLst/>
                <a:ahLst/>
                <a:cxnLst/>
                <a:rect l="l" t="t" r="r" b="b"/>
                <a:pathLst>
                  <a:path w="656" h="434" extrusionOk="0">
                    <a:moveTo>
                      <a:pt x="0" y="0"/>
                    </a:moveTo>
                    <a:cubicBezTo>
                      <a:pt x="45" y="45"/>
                      <a:pt x="134" y="100"/>
                      <a:pt x="189" y="144"/>
                    </a:cubicBezTo>
                    <a:cubicBezTo>
                      <a:pt x="233" y="178"/>
                      <a:pt x="278" y="222"/>
                      <a:pt x="322" y="255"/>
                    </a:cubicBezTo>
                    <a:cubicBezTo>
                      <a:pt x="378" y="300"/>
                      <a:pt x="423" y="344"/>
                      <a:pt x="478" y="378"/>
                    </a:cubicBezTo>
                    <a:cubicBezTo>
                      <a:pt x="534" y="411"/>
                      <a:pt x="589" y="433"/>
                      <a:pt x="656" y="433"/>
                    </a:cubicBezTo>
                    <a:cubicBezTo>
                      <a:pt x="589" y="423"/>
                      <a:pt x="534" y="400"/>
                      <a:pt x="478" y="367"/>
                    </a:cubicBezTo>
                    <a:cubicBezTo>
                      <a:pt x="433" y="334"/>
                      <a:pt x="389" y="289"/>
                      <a:pt x="344" y="245"/>
                    </a:cubicBezTo>
                    <a:cubicBezTo>
                      <a:pt x="300" y="200"/>
                      <a:pt x="255" y="144"/>
                      <a:pt x="211" y="111"/>
                    </a:cubicBezTo>
                    <a:cubicBezTo>
                      <a:pt x="156" y="67"/>
                      <a:pt x="122" y="45"/>
                      <a:pt x="7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2" name="Google Shape;18672;p25"/>
              <p:cNvSpPr/>
              <p:nvPr/>
            </p:nvSpPr>
            <p:spPr>
              <a:xfrm>
                <a:off x="4552889" y="1849403"/>
                <a:ext cx="35725" cy="16048"/>
              </a:xfrm>
              <a:custGeom>
                <a:avLst/>
                <a:gdLst/>
                <a:ahLst/>
                <a:cxnLst/>
                <a:rect l="l" t="t" r="r" b="b"/>
                <a:pathLst>
                  <a:path w="1024" h="460" extrusionOk="0">
                    <a:moveTo>
                      <a:pt x="979" y="1"/>
                    </a:moveTo>
                    <a:cubicBezTo>
                      <a:pt x="905" y="1"/>
                      <a:pt x="832" y="22"/>
                      <a:pt x="767" y="59"/>
                    </a:cubicBezTo>
                    <a:cubicBezTo>
                      <a:pt x="690" y="92"/>
                      <a:pt x="611" y="137"/>
                      <a:pt x="534" y="181"/>
                    </a:cubicBezTo>
                    <a:cubicBezTo>
                      <a:pt x="456" y="226"/>
                      <a:pt x="389" y="270"/>
                      <a:pt x="312" y="304"/>
                    </a:cubicBezTo>
                    <a:cubicBezTo>
                      <a:pt x="233" y="337"/>
                      <a:pt x="78" y="382"/>
                      <a:pt x="0" y="393"/>
                    </a:cubicBezTo>
                    <a:lnTo>
                      <a:pt x="89" y="460"/>
                    </a:lnTo>
                    <a:cubicBezTo>
                      <a:pt x="178" y="448"/>
                      <a:pt x="256" y="404"/>
                      <a:pt x="334" y="359"/>
                    </a:cubicBezTo>
                    <a:cubicBezTo>
                      <a:pt x="411" y="315"/>
                      <a:pt x="490" y="260"/>
                      <a:pt x="556" y="215"/>
                    </a:cubicBezTo>
                    <a:cubicBezTo>
                      <a:pt x="634" y="171"/>
                      <a:pt x="700" y="115"/>
                      <a:pt x="779" y="70"/>
                    </a:cubicBezTo>
                    <a:cubicBezTo>
                      <a:pt x="848" y="41"/>
                      <a:pt x="918" y="2"/>
                      <a:pt x="996" y="2"/>
                    </a:cubicBezTo>
                    <a:cubicBezTo>
                      <a:pt x="1005" y="2"/>
                      <a:pt x="1014" y="2"/>
                      <a:pt x="1023" y="3"/>
                    </a:cubicBezTo>
                    <a:cubicBezTo>
                      <a:pt x="1009" y="2"/>
                      <a:pt x="994" y="1"/>
                      <a:pt x="9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3" name="Google Shape;18673;p25"/>
              <p:cNvSpPr/>
              <p:nvPr/>
            </p:nvSpPr>
            <p:spPr>
              <a:xfrm>
                <a:off x="4575741" y="1856486"/>
                <a:ext cx="26061" cy="11304"/>
              </a:xfrm>
              <a:custGeom>
                <a:avLst/>
                <a:gdLst/>
                <a:ahLst/>
                <a:cxnLst/>
                <a:rect l="l" t="t" r="r" b="b"/>
                <a:pathLst>
                  <a:path w="747" h="324" extrusionOk="0">
                    <a:moveTo>
                      <a:pt x="747" y="1"/>
                    </a:moveTo>
                    <a:lnTo>
                      <a:pt x="747" y="1"/>
                    </a:lnTo>
                    <a:cubicBezTo>
                      <a:pt x="613" y="23"/>
                      <a:pt x="502" y="101"/>
                      <a:pt x="379" y="168"/>
                    </a:cubicBezTo>
                    <a:cubicBezTo>
                      <a:pt x="324" y="201"/>
                      <a:pt x="268" y="235"/>
                      <a:pt x="201" y="245"/>
                    </a:cubicBezTo>
                    <a:cubicBezTo>
                      <a:pt x="146" y="268"/>
                      <a:pt x="79" y="268"/>
                      <a:pt x="1" y="279"/>
                    </a:cubicBezTo>
                    <a:lnTo>
                      <a:pt x="12" y="324"/>
                    </a:lnTo>
                    <a:cubicBezTo>
                      <a:pt x="79" y="324"/>
                      <a:pt x="146" y="312"/>
                      <a:pt x="213" y="290"/>
                    </a:cubicBezTo>
                    <a:cubicBezTo>
                      <a:pt x="279" y="268"/>
                      <a:pt x="346" y="235"/>
                      <a:pt x="401" y="190"/>
                    </a:cubicBezTo>
                    <a:cubicBezTo>
                      <a:pt x="513" y="123"/>
                      <a:pt x="613" y="34"/>
                      <a:pt x="74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4" name="Google Shape;18674;p25"/>
              <p:cNvSpPr/>
              <p:nvPr/>
            </p:nvSpPr>
            <p:spPr>
              <a:xfrm>
                <a:off x="4599814" y="1872255"/>
                <a:ext cx="27980" cy="4221"/>
              </a:xfrm>
              <a:custGeom>
                <a:avLst/>
                <a:gdLst/>
                <a:ahLst/>
                <a:cxnLst/>
                <a:rect l="l" t="t" r="r" b="b"/>
                <a:pathLst>
                  <a:path w="802" h="121" extrusionOk="0">
                    <a:moveTo>
                      <a:pt x="587" y="0"/>
                    </a:moveTo>
                    <a:cubicBezTo>
                      <a:pt x="543" y="0"/>
                      <a:pt x="494" y="11"/>
                      <a:pt x="445" y="27"/>
                    </a:cubicBezTo>
                    <a:cubicBezTo>
                      <a:pt x="390" y="38"/>
                      <a:pt x="334" y="60"/>
                      <a:pt x="267" y="60"/>
                    </a:cubicBezTo>
                    <a:cubicBezTo>
                      <a:pt x="251" y="64"/>
                      <a:pt x="226" y="65"/>
                      <a:pt x="197" y="65"/>
                    </a:cubicBezTo>
                    <a:cubicBezTo>
                      <a:pt x="129" y="65"/>
                      <a:pt x="40" y="57"/>
                      <a:pt x="0" y="50"/>
                    </a:cubicBezTo>
                    <a:lnTo>
                      <a:pt x="0" y="50"/>
                    </a:lnTo>
                    <a:lnTo>
                      <a:pt x="79" y="116"/>
                    </a:lnTo>
                    <a:cubicBezTo>
                      <a:pt x="98" y="119"/>
                      <a:pt x="118" y="121"/>
                      <a:pt x="137" y="121"/>
                    </a:cubicBezTo>
                    <a:cubicBezTo>
                      <a:pt x="184" y="121"/>
                      <a:pt x="232" y="113"/>
                      <a:pt x="279" y="105"/>
                    </a:cubicBezTo>
                    <a:cubicBezTo>
                      <a:pt x="334" y="94"/>
                      <a:pt x="401" y="72"/>
                      <a:pt x="457" y="50"/>
                    </a:cubicBezTo>
                    <a:cubicBezTo>
                      <a:pt x="512" y="27"/>
                      <a:pt x="579" y="16"/>
                      <a:pt x="635" y="16"/>
                    </a:cubicBezTo>
                    <a:cubicBezTo>
                      <a:pt x="702" y="27"/>
                      <a:pt x="757" y="60"/>
                      <a:pt x="801" y="94"/>
                    </a:cubicBezTo>
                    <a:cubicBezTo>
                      <a:pt x="757" y="50"/>
                      <a:pt x="702" y="16"/>
                      <a:pt x="635" y="5"/>
                    </a:cubicBezTo>
                    <a:cubicBezTo>
                      <a:pt x="620" y="2"/>
                      <a:pt x="604" y="0"/>
                      <a:pt x="58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5" name="Google Shape;18675;p25"/>
              <p:cNvSpPr/>
              <p:nvPr/>
            </p:nvSpPr>
            <p:spPr>
              <a:xfrm>
                <a:off x="4628945" y="1707233"/>
                <a:ext cx="96638" cy="74520"/>
              </a:xfrm>
              <a:custGeom>
                <a:avLst/>
                <a:gdLst/>
                <a:ahLst/>
                <a:cxnLst/>
                <a:rect l="l" t="t" r="r" b="b"/>
                <a:pathLst>
                  <a:path w="2770" h="2136" extrusionOk="0">
                    <a:moveTo>
                      <a:pt x="2097" y="1"/>
                    </a:moveTo>
                    <a:cubicBezTo>
                      <a:pt x="1746" y="1"/>
                      <a:pt x="1300" y="84"/>
                      <a:pt x="979" y="264"/>
                    </a:cubicBezTo>
                    <a:cubicBezTo>
                      <a:pt x="423" y="575"/>
                      <a:pt x="312" y="675"/>
                      <a:pt x="156" y="986"/>
                    </a:cubicBezTo>
                    <a:cubicBezTo>
                      <a:pt x="11" y="1298"/>
                      <a:pt x="22" y="1487"/>
                      <a:pt x="22" y="1487"/>
                    </a:cubicBezTo>
                    <a:cubicBezTo>
                      <a:pt x="0" y="1654"/>
                      <a:pt x="33" y="2066"/>
                      <a:pt x="433" y="2132"/>
                    </a:cubicBezTo>
                    <a:cubicBezTo>
                      <a:pt x="450" y="2135"/>
                      <a:pt x="468" y="2136"/>
                      <a:pt x="487" y="2136"/>
                    </a:cubicBezTo>
                    <a:cubicBezTo>
                      <a:pt x="920" y="2136"/>
                      <a:pt x="1892" y="1553"/>
                      <a:pt x="2191" y="1287"/>
                    </a:cubicBezTo>
                    <a:cubicBezTo>
                      <a:pt x="2491" y="998"/>
                      <a:pt x="2769" y="319"/>
                      <a:pt x="2625" y="130"/>
                    </a:cubicBezTo>
                    <a:cubicBezTo>
                      <a:pt x="2559" y="46"/>
                      <a:pt x="2354" y="1"/>
                      <a:pt x="209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6" name="Google Shape;18676;p25"/>
              <p:cNvSpPr/>
              <p:nvPr/>
            </p:nvSpPr>
            <p:spPr>
              <a:xfrm>
                <a:off x="4637074" y="1707233"/>
                <a:ext cx="86172" cy="29410"/>
              </a:xfrm>
              <a:custGeom>
                <a:avLst/>
                <a:gdLst/>
                <a:ahLst/>
                <a:cxnLst/>
                <a:rect l="l" t="t" r="r" b="b"/>
                <a:pathLst>
                  <a:path w="2470" h="843" extrusionOk="0">
                    <a:moveTo>
                      <a:pt x="1864" y="1"/>
                    </a:moveTo>
                    <a:cubicBezTo>
                      <a:pt x="1513" y="1"/>
                      <a:pt x="1067" y="84"/>
                      <a:pt x="746" y="264"/>
                    </a:cubicBezTo>
                    <a:cubicBezTo>
                      <a:pt x="289" y="519"/>
                      <a:pt x="123" y="631"/>
                      <a:pt x="0" y="842"/>
                    </a:cubicBezTo>
                    <a:cubicBezTo>
                      <a:pt x="212" y="753"/>
                      <a:pt x="445" y="687"/>
                      <a:pt x="679" y="664"/>
                    </a:cubicBezTo>
                    <a:cubicBezTo>
                      <a:pt x="774" y="654"/>
                      <a:pt x="868" y="650"/>
                      <a:pt x="963" y="650"/>
                    </a:cubicBezTo>
                    <a:cubicBezTo>
                      <a:pt x="1191" y="650"/>
                      <a:pt x="1419" y="674"/>
                      <a:pt x="1646" y="697"/>
                    </a:cubicBezTo>
                    <a:cubicBezTo>
                      <a:pt x="1764" y="708"/>
                      <a:pt x="1879" y="717"/>
                      <a:pt x="1994" y="717"/>
                    </a:cubicBezTo>
                    <a:cubicBezTo>
                      <a:pt x="2107" y="717"/>
                      <a:pt x="2220" y="709"/>
                      <a:pt x="2336" y="687"/>
                    </a:cubicBezTo>
                    <a:cubicBezTo>
                      <a:pt x="2425" y="453"/>
                      <a:pt x="2469" y="230"/>
                      <a:pt x="2392" y="130"/>
                    </a:cubicBezTo>
                    <a:cubicBezTo>
                      <a:pt x="2326" y="46"/>
                      <a:pt x="2121" y="1"/>
                      <a:pt x="186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7" name="Google Shape;18677;p25"/>
              <p:cNvSpPr/>
              <p:nvPr/>
            </p:nvSpPr>
            <p:spPr>
              <a:xfrm>
                <a:off x="4638610" y="1749553"/>
                <a:ext cx="39632" cy="7257"/>
              </a:xfrm>
              <a:custGeom>
                <a:avLst/>
                <a:gdLst/>
                <a:ahLst/>
                <a:cxnLst/>
                <a:rect l="l" t="t" r="r" b="b"/>
                <a:pathLst>
                  <a:path w="1136" h="208" extrusionOk="0">
                    <a:moveTo>
                      <a:pt x="701" y="0"/>
                    </a:moveTo>
                    <a:cubicBezTo>
                      <a:pt x="664" y="0"/>
                      <a:pt x="627" y="3"/>
                      <a:pt x="591" y="7"/>
                    </a:cubicBezTo>
                    <a:lnTo>
                      <a:pt x="290" y="40"/>
                    </a:lnTo>
                    <a:cubicBezTo>
                      <a:pt x="201" y="52"/>
                      <a:pt x="134" y="85"/>
                      <a:pt x="35" y="85"/>
                    </a:cubicBezTo>
                    <a:lnTo>
                      <a:pt x="1" y="152"/>
                    </a:lnTo>
                    <a:cubicBezTo>
                      <a:pt x="101" y="141"/>
                      <a:pt x="201" y="129"/>
                      <a:pt x="301" y="107"/>
                    </a:cubicBezTo>
                    <a:cubicBezTo>
                      <a:pt x="401" y="96"/>
                      <a:pt x="502" y="74"/>
                      <a:pt x="591" y="52"/>
                    </a:cubicBezTo>
                    <a:cubicBezTo>
                      <a:pt x="645" y="40"/>
                      <a:pt x="701" y="31"/>
                      <a:pt x="754" y="31"/>
                    </a:cubicBezTo>
                    <a:cubicBezTo>
                      <a:pt x="797" y="31"/>
                      <a:pt x="840" y="37"/>
                      <a:pt x="880" y="52"/>
                    </a:cubicBezTo>
                    <a:cubicBezTo>
                      <a:pt x="924" y="63"/>
                      <a:pt x="969" y="85"/>
                      <a:pt x="1013" y="119"/>
                    </a:cubicBezTo>
                    <a:cubicBezTo>
                      <a:pt x="1046" y="152"/>
                      <a:pt x="1080" y="185"/>
                      <a:pt x="1135" y="208"/>
                    </a:cubicBezTo>
                    <a:cubicBezTo>
                      <a:pt x="1080" y="185"/>
                      <a:pt x="1058" y="141"/>
                      <a:pt x="1013" y="107"/>
                    </a:cubicBezTo>
                    <a:cubicBezTo>
                      <a:pt x="979" y="74"/>
                      <a:pt x="935" y="40"/>
                      <a:pt x="890" y="30"/>
                    </a:cubicBezTo>
                    <a:cubicBezTo>
                      <a:pt x="828" y="8"/>
                      <a:pt x="764" y="0"/>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8" name="Google Shape;18678;p25"/>
              <p:cNvSpPr/>
              <p:nvPr/>
            </p:nvSpPr>
            <p:spPr>
              <a:xfrm>
                <a:off x="4675103" y="1730783"/>
                <a:ext cx="30701" cy="9315"/>
              </a:xfrm>
              <a:custGeom>
                <a:avLst/>
                <a:gdLst/>
                <a:ahLst/>
                <a:cxnLst/>
                <a:rect l="l" t="t" r="r" b="b"/>
                <a:pathLst>
                  <a:path w="880" h="267" extrusionOk="0">
                    <a:moveTo>
                      <a:pt x="145" y="0"/>
                    </a:moveTo>
                    <a:cubicBezTo>
                      <a:pt x="111" y="0"/>
                      <a:pt x="101" y="0"/>
                      <a:pt x="56" y="22"/>
                    </a:cubicBezTo>
                    <a:lnTo>
                      <a:pt x="0" y="89"/>
                    </a:lnTo>
                    <a:cubicBezTo>
                      <a:pt x="22" y="78"/>
                      <a:pt x="111" y="67"/>
                      <a:pt x="145" y="67"/>
                    </a:cubicBezTo>
                    <a:lnTo>
                      <a:pt x="256" y="67"/>
                    </a:lnTo>
                    <a:cubicBezTo>
                      <a:pt x="323" y="78"/>
                      <a:pt x="401" y="89"/>
                      <a:pt x="467" y="101"/>
                    </a:cubicBezTo>
                    <a:cubicBezTo>
                      <a:pt x="612" y="133"/>
                      <a:pt x="756" y="190"/>
                      <a:pt x="879" y="267"/>
                    </a:cubicBezTo>
                    <a:cubicBezTo>
                      <a:pt x="756" y="178"/>
                      <a:pt x="623" y="111"/>
                      <a:pt x="479" y="67"/>
                    </a:cubicBezTo>
                    <a:cubicBezTo>
                      <a:pt x="412" y="44"/>
                      <a:pt x="334" y="22"/>
                      <a:pt x="256" y="12"/>
                    </a:cubicBezTo>
                    <a:cubicBezTo>
                      <a:pt x="223" y="12"/>
                      <a:pt x="190" y="0"/>
                      <a:pt x="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9" name="Google Shape;18679;p25"/>
              <p:cNvSpPr/>
              <p:nvPr/>
            </p:nvSpPr>
            <p:spPr>
              <a:xfrm>
                <a:off x="4692931" y="1723771"/>
                <a:ext cx="17514" cy="3698"/>
              </a:xfrm>
              <a:custGeom>
                <a:avLst/>
                <a:gdLst/>
                <a:ahLst/>
                <a:cxnLst/>
                <a:rect l="l" t="t" r="r" b="b"/>
                <a:pathLst>
                  <a:path w="502" h="106" extrusionOk="0">
                    <a:moveTo>
                      <a:pt x="35" y="1"/>
                    </a:moveTo>
                    <a:cubicBezTo>
                      <a:pt x="23" y="1"/>
                      <a:pt x="12" y="1"/>
                      <a:pt x="1" y="23"/>
                    </a:cubicBezTo>
                    <a:lnTo>
                      <a:pt x="79" y="45"/>
                    </a:lnTo>
                    <a:cubicBezTo>
                      <a:pt x="101" y="57"/>
                      <a:pt x="124" y="57"/>
                      <a:pt x="146" y="57"/>
                    </a:cubicBezTo>
                    <a:cubicBezTo>
                      <a:pt x="179" y="68"/>
                      <a:pt x="223" y="68"/>
                      <a:pt x="257" y="79"/>
                    </a:cubicBezTo>
                    <a:cubicBezTo>
                      <a:pt x="322" y="95"/>
                      <a:pt x="381" y="106"/>
                      <a:pt x="439" y="106"/>
                    </a:cubicBezTo>
                    <a:cubicBezTo>
                      <a:pt x="460" y="106"/>
                      <a:pt x="481" y="104"/>
                      <a:pt x="502" y="101"/>
                    </a:cubicBezTo>
                    <a:cubicBezTo>
                      <a:pt x="423" y="101"/>
                      <a:pt x="346" y="79"/>
                      <a:pt x="268" y="57"/>
                    </a:cubicBezTo>
                    <a:cubicBezTo>
                      <a:pt x="235" y="45"/>
                      <a:pt x="190" y="35"/>
                      <a:pt x="146" y="23"/>
                    </a:cubicBezTo>
                    <a:cubicBezTo>
                      <a:pt x="134" y="12"/>
                      <a:pt x="112" y="12"/>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0" name="Google Shape;18680;p25"/>
              <p:cNvSpPr/>
              <p:nvPr/>
            </p:nvSpPr>
            <p:spPr>
              <a:xfrm>
                <a:off x="4645587" y="1714106"/>
                <a:ext cx="30701" cy="34155"/>
              </a:xfrm>
              <a:custGeom>
                <a:avLst/>
                <a:gdLst/>
                <a:ahLst/>
                <a:cxnLst/>
                <a:rect l="l" t="t" r="r" b="b"/>
                <a:pathLst>
                  <a:path w="880" h="979" extrusionOk="0">
                    <a:moveTo>
                      <a:pt x="880" y="0"/>
                    </a:moveTo>
                    <a:cubicBezTo>
                      <a:pt x="724" y="144"/>
                      <a:pt x="601" y="312"/>
                      <a:pt x="480" y="467"/>
                    </a:cubicBezTo>
                    <a:cubicBezTo>
                      <a:pt x="346" y="634"/>
                      <a:pt x="168" y="856"/>
                      <a:pt x="1" y="979"/>
                    </a:cubicBezTo>
                    <a:lnTo>
                      <a:pt x="101" y="979"/>
                    </a:lnTo>
                    <a:cubicBezTo>
                      <a:pt x="268" y="834"/>
                      <a:pt x="391" y="668"/>
                      <a:pt x="513" y="490"/>
                    </a:cubicBezTo>
                    <a:cubicBezTo>
                      <a:pt x="624" y="322"/>
                      <a:pt x="735" y="144"/>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1" name="Google Shape;18681;p25"/>
              <p:cNvSpPr/>
              <p:nvPr/>
            </p:nvSpPr>
            <p:spPr>
              <a:xfrm>
                <a:off x="4682081" y="1718363"/>
                <a:ext cx="13222" cy="11652"/>
              </a:xfrm>
              <a:custGeom>
                <a:avLst/>
                <a:gdLst/>
                <a:ahLst/>
                <a:cxnLst/>
                <a:rect l="l" t="t" r="r" b="b"/>
                <a:pathLst>
                  <a:path w="379" h="334" extrusionOk="0">
                    <a:moveTo>
                      <a:pt x="379" y="0"/>
                    </a:moveTo>
                    <a:cubicBezTo>
                      <a:pt x="234" y="67"/>
                      <a:pt x="112" y="178"/>
                      <a:pt x="0" y="301"/>
                    </a:cubicBezTo>
                    <a:lnTo>
                      <a:pt x="45" y="334"/>
                    </a:lnTo>
                    <a:cubicBezTo>
                      <a:pt x="134" y="200"/>
                      <a:pt x="245" y="8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2" name="Google Shape;18682;p25"/>
              <p:cNvSpPr/>
              <p:nvPr/>
            </p:nvSpPr>
            <p:spPr>
              <a:xfrm>
                <a:off x="4168732" y="1598835"/>
                <a:ext cx="535104" cy="448235"/>
              </a:xfrm>
              <a:custGeom>
                <a:avLst/>
                <a:gdLst/>
                <a:ahLst/>
                <a:cxnLst/>
                <a:rect l="l" t="t" r="r" b="b"/>
                <a:pathLst>
                  <a:path w="15338" h="12848" extrusionOk="0">
                    <a:moveTo>
                      <a:pt x="14592" y="0"/>
                    </a:moveTo>
                    <a:cubicBezTo>
                      <a:pt x="14314" y="890"/>
                      <a:pt x="13980" y="1758"/>
                      <a:pt x="13569" y="2592"/>
                    </a:cubicBezTo>
                    <a:cubicBezTo>
                      <a:pt x="13357" y="3003"/>
                      <a:pt x="13124" y="3404"/>
                      <a:pt x="12868" y="3794"/>
                    </a:cubicBezTo>
                    <a:cubicBezTo>
                      <a:pt x="12702" y="4038"/>
                      <a:pt x="12546" y="4283"/>
                      <a:pt x="12379" y="4516"/>
                    </a:cubicBezTo>
                    <a:cubicBezTo>
                      <a:pt x="12312" y="4338"/>
                      <a:pt x="12257" y="4149"/>
                      <a:pt x="12235" y="3960"/>
                    </a:cubicBezTo>
                    <a:cubicBezTo>
                      <a:pt x="12190" y="3749"/>
                      <a:pt x="12179" y="3527"/>
                      <a:pt x="12156" y="3304"/>
                    </a:cubicBezTo>
                    <a:cubicBezTo>
                      <a:pt x="12134" y="3082"/>
                      <a:pt x="12123" y="2859"/>
                      <a:pt x="12079" y="2637"/>
                    </a:cubicBezTo>
                    <a:cubicBezTo>
                      <a:pt x="12045" y="2414"/>
                      <a:pt x="12001" y="2192"/>
                      <a:pt x="11912" y="1980"/>
                    </a:cubicBezTo>
                    <a:lnTo>
                      <a:pt x="11879" y="1992"/>
                    </a:lnTo>
                    <a:cubicBezTo>
                      <a:pt x="11968" y="2203"/>
                      <a:pt x="12012" y="2414"/>
                      <a:pt x="12034" y="2637"/>
                    </a:cubicBezTo>
                    <a:cubicBezTo>
                      <a:pt x="12067" y="2859"/>
                      <a:pt x="12090" y="3082"/>
                      <a:pt x="12101" y="3304"/>
                    </a:cubicBezTo>
                    <a:cubicBezTo>
                      <a:pt x="12112" y="3527"/>
                      <a:pt x="12134" y="3749"/>
                      <a:pt x="12168" y="3972"/>
                    </a:cubicBezTo>
                    <a:cubicBezTo>
                      <a:pt x="12201" y="4182"/>
                      <a:pt x="12245" y="4394"/>
                      <a:pt x="12324" y="4594"/>
                    </a:cubicBezTo>
                    <a:cubicBezTo>
                      <a:pt x="12245" y="4706"/>
                      <a:pt x="12168" y="4827"/>
                      <a:pt x="12079" y="4939"/>
                    </a:cubicBezTo>
                    <a:cubicBezTo>
                      <a:pt x="11545" y="5695"/>
                      <a:pt x="10977" y="6441"/>
                      <a:pt x="10310" y="7086"/>
                    </a:cubicBezTo>
                    <a:cubicBezTo>
                      <a:pt x="10299" y="7108"/>
                      <a:pt x="10277" y="7130"/>
                      <a:pt x="10255" y="7152"/>
                    </a:cubicBezTo>
                    <a:cubicBezTo>
                      <a:pt x="10255" y="6963"/>
                      <a:pt x="10243" y="6763"/>
                      <a:pt x="10221" y="6574"/>
                    </a:cubicBezTo>
                    <a:cubicBezTo>
                      <a:pt x="10188" y="6340"/>
                      <a:pt x="10110" y="6118"/>
                      <a:pt x="10043" y="5895"/>
                    </a:cubicBezTo>
                    <a:cubicBezTo>
                      <a:pt x="9910" y="5462"/>
                      <a:pt x="9765" y="5005"/>
                      <a:pt x="9554" y="4594"/>
                    </a:cubicBezTo>
                    <a:lnTo>
                      <a:pt x="9521" y="4617"/>
                    </a:lnTo>
                    <a:cubicBezTo>
                      <a:pt x="9732" y="5028"/>
                      <a:pt x="9854" y="5473"/>
                      <a:pt x="9988" y="5917"/>
                    </a:cubicBezTo>
                    <a:cubicBezTo>
                      <a:pt x="10055" y="6140"/>
                      <a:pt x="10121" y="6362"/>
                      <a:pt x="10144" y="6585"/>
                    </a:cubicBezTo>
                    <a:cubicBezTo>
                      <a:pt x="10166" y="6797"/>
                      <a:pt x="10166" y="7019"/>
                      <a:pt x="10166" y="7230"/>
                    </a:cubicBezTo>
                    <a:cubicBezTo>
                      <a:pt x="10043" y="7341"/>
                      <a:pt x="9921" y="7442"/>
                      <a:pt x="9798" y="7541"/>
                    </a:cubicBezTo>
                    <a:lnTo>
                      <a:pt x="9788" y="7553"/>
                    </a:lnTo>
                    <a:lnTo>
                      <a:pt x="9798" y="7553"/>
                    </a:lnTo>
                    <a:cubicBezTo>
                      <a:pt x="9699" y="7620"/>
                      <a:pt x="9610" y="7686"/>
                      <a:pt x="9509" y="7753"/>
                    </a:cubicBezTo>
                    <a:cubicBezTo>
                      <a:pt x="9420" y="7808"/>
                      <a:pt x="9321" y="7875"/>
                      <a:pt x="9220" y="7942"/>
                    </a:cubicBezTo>
                    <a:cubicBezTo>
                      <a:pt x="9031" y="8064"/>
                      <a:pt x="8831" y="8176"/>
                      <a:pt x="8631" y="8298"/>
                    </a:cubicBezTo>
                    <a:cubicBezTo>
                      <a:pt x="8530" y="8354"/>
                      <a:pt x="8419" y="8398"/>
                      <a:pt x="8320" y="8453"/>
                    </a:cubicBezTo>
                    <a:cubicBezTo>
                      <a:pt x="8219" y="8498"/>
                      <a:pt x="8119" y="8554"/>
                      <a:pt x="8019" y="8576"/>
                    </a:cubicBezTo>
                    <a:cubicBezTo>
                      <a:pt x="7685" y="8520"/>
                      <a:pt x="7352" y="8476"/>
                      <a:pt x="7007" y="8476"/>
                    </a:cubicBezTo>
                    <a:cubicBezTo>
                      <a:pt x="6959" y="8472"/>
                      <a:pt x="6909" y="8471"/>
                      <a:pt x="6859" y="8471"/>
                    </a:cubicBezTo>
                    <a:cubicBezTo>
                      <a:pt x="6737" y="8471"/>
                      <a:pt x="6614" y="8479"/>
                      <a:pt x="6496" y="8487"/>
                    </a:cubicBezTo>
                    <a:cubicBezTo>
                      <a:pt x="6318" y="8509"/>
                      <a:pt x="6150" y="8532"/>
                      <a:pt x="5984" y="8554"/>
                    </a:cubicBezTo>
                    <a:cubicBezTo>
                      <a:pt x="5684" y="8603"/>
                      <a:pt x="5375" y="8644"/>
                      <a:pt x="5073" y="8644"/>
                    </a:cubicBezTo>
                    <a:cubicBezTo>
                      <a:pt x="5039" y="8644"/>
                      <a:pt x="5005" y="8644"/>
                      <a:pt x="4971" y="8643"/>
                    </a:cubicBezTo>
                    <a:cubicBezTo>
                      <a:pt x="4805" y="8631"/>
                      <a:pt x="4638" y="8609"/>
                      <a:pt x="4516" y="8542"/>
                    </a:cubicBezTo>
                    <a:cubicBezTo>
                      <a:pt x="4437" y="8498"/>
                      <a:pt x="4371" y="8453"/>
                      <a:pt x="4304" y="8398"/>
                    </a:cubicBezTo>
                    <a:lnTo>
                      <a:pt x="4204" y="8331"/>
                    </a:lnTo>
                    <a:lnTo>
                      <a:pt x="4171" y="8298"/>
                    </a:lnTo>
                    <a:cubicBezTo>
                      <a:pt x="4382" y="8186"/>
                      <a:pt x="4571" y="8064"/>
                      <a:pt x="4738" y="7909"/>
                    </a:cubicBezTo>
                    <a:cubicBezTo>
                      <a:pt x="4838" y="7820"/>
                      <a:pt x="4927" y="7719"/>
                      <a:pt x="5005" y="7608"/>
                    </a:cubicBezTo>
                    <a:cubicBezTo>
                      <a:pt x="5072" y="7519"/>
                      <a:pt x="5127" y="7419"/>
                      <a:pt x="5183" y="7308"/>
                    </a:cubicBezTo>
                    <a:cubicBezTo>
                      <a:pt x="5450" y="7063"/>
                      <a:pt x="5739" y="6829"/>
                      <a:pt x="6051" y="6652"/>
                    </a:cubicBezTo>
                    <a:cubicBezTo>
                      <a:pt x="6217" y="6552"/>
                      <a:pt x="6407" y="6474"/>
                      <a:pt x="6595" y="6418"/>
                    </a:cubicBezTo>
                    <a:cubicBezTo>
                      <a:pt x="6785" y="6352"/>
                      <a:pt x="6973" y="6307"/>
                      <a:pt x="7151" y="6229"/>
                    </a:cubicBezTo>
                    <a:lnTo>
                      <a:pt x="7141" y="6196"/>
                    </a:lnTo>
                    <a:cubicBezTo>
                      <a:pt x="6963" y="6263"/>
                      <a:pt x="6773" y="6318"/>
                      <a:pt x="6573" y="6374"/>
                    </a:cubicBezTo>
                    <a:cubicBezTo>
                      <a:pt x="6384" y="6429"/>
                      <a:pt x="6195" y="6496"/>
                      <a:pt x="6028" y="6596"/>
                    </a:cubicBezTo>
                    <a:cubicBezTo>
                      <a:pt x="5750" y="6752"/>
                      <a:pt x="5495" y="6941"/>
                      <a:pt x="5261" y="7141"/>
                    </a:cubicBezTo>
                    <a:cubicBezTo>
                      <a:pt x="5350" y="6952"/>
                      <a:pt x="5428" y="6763"/>
                      <a:pt x="5517" y="6574"/>
                    </a:cubicBezTo>
                    <a:cubicBezTo>
                      <a:pt x="5616" y="6352"/>
                      <a:pt x="5739" y="6129"/>
                      <a:pt x="5861" y="5907"/>
                    </a:cubicBezTo>
                    <a:cubicBezTo>
                      <a:pt x="6095" y="5450"/>
                      <a:pt x="6318" y="4995"/>
                      <a:pt x="6551" y="4538"/>
                    </a:cubicBezTo>
                    <a:cubicBezTo>
                      <a:pt x="6673" y="4316"/>
                      <a:pt x="6795" y="4093"/>
                      <a:pt x="6940" y="3883"/>
                    </a:cubicBezTo>
                    <a:cubicBezTo>
                      <a:pt x="7085" y="3682"/>
                      <a:pt x="7230" y="3471"/>
                      <a:pt x="7385" y="3270"/>
                    </a:cubicBezTo>
                    <a:lnTo>
                      <a:pt x="7341" y="3237"/>
                    </a:lnTo>
                    <a:cubicBezTo>
                      <a:pt x="7185" y="3438"/>
                      <a:pt x="7040" y="3649"/>
                      <a:pt x="6896" y="3860"/>
                    </a:cubicBezTo>
                    <a:cubicBezTo>
                      <a:pt x="6751" y="4061"/>
                      <a:pt x="6617" y="4283"/>
                      <a:pt x="6496" y="4505"/>
                    </a:cubicBezTo>
                    <a:cubicBezTo>
                      <a:pt x="6251" y="4961"/>
                      <a:pt x="6028" y="5417"/>
                      <a:pt x="5784" y="5862"/>
                    </a:cubicBezTo>
                    <a:cubicBezTo>
                      <a:pt x="5661" y="6085"/>
                      <a:pt x="5539" y="6307"/>
                      <a:pt x="5428" y="6540"/>
                    </a:cubicBezTo>
                    <a:cubicBezTo>
                      <a:pt x="5383" y="6629"/>
                      <a:pt x="5339" y="6730"/>
                      <a:pt x="5305" y="6819"/>
                    </a:cubicBezTo>
                    <a:cubicBezTo>
                      <a:pt x="5228" y="6674"/>
                      <a:pt x="5183" y="6518"/>
                      <a:pt x="5161" y="6362"/>
                    </a:cubicBezTo>
                    <a:cubicBezTo>
                      <a:pt x="5127" y="6174"/>
                      <a:pt x="5127" y="5984"/>
                      <a:pt x="5127" y="5784"/>
                    </a:cubicBezTo>
                    <a:cubicBezTo>
                      <a:pt x="5116" y="5595"/>
                      <a:pt x="5116" y="5395"/>
                      <a:pt x="5094" y="5195"/>
                    </a:cubicBezTo>
                    <a:cubicBezTo>
                      <a:pt x="5060" y="5005"/>
                      <a:pt x="5016" y="4805"/>
                      <a:pt x="4916" y="4639"/>
                    </a:cubicBezTo>
                    <a:lnTo>
                      <a:pt x="4894" y="4650"/>
                    </a:lnTo>
                    <a:cubicBezTo>
                      <a:pt x="4983" y="4817"/>
                      <a:pt x="5027" y="5017"/>
                      <a:pt x="5050" y="5206"/>
                    </a:cubicBezTo>
                    <a:cubicBezTo>
                      <a:pt x="5072" y="5395"/>
                      <a:pt x="5072" y="5595"/>
                      <a:pt x="5072" y="5784"/>
                    </a:cubicBezTo>
                    <a:cubicBezTo>
                      <a:pt x="5072" y="5984"/>
                      <a:pt x="5072" y="6174"/>
                      <a:pt x="5094" y="6374"/>
                    </a:cubicBezTo>
                    <a:cubicBezTo>
                      <a:pt x="5127" y="6563"/>
                      <a:pt x="5172" y="6741"/>
                      <a:pt x="5261" y="6908"/>
                    </a:cubicBezTo>
                    <a:cubicBezTo>
                      <a:pt x="5216" y="7019"/>
                      <a:pt x="5161" y="7130"/>
                      <a:pt x="5105" y="7230"/>
                    </a:cubicBezTo>
                    <a:cubicBezTo>
                      <a:pt x="5094" y="7252"/>
                      <a:pt x="5083" y="7286"/>
                      <a:pt x="5072" y="7308"/>
                    </a:cubicBezTo>
                    <a:lnTo>
                      <a:pt x="5060" y="7308"/>
                    </a:lnTo>
                    <a:cubicBezTo>
                      <a:pt x="5016" y="7397"/>
                      <a:pt x="4971" y="7475"/>
                      <a:pt x="4916" y="7553"/>
                    </a:cubicBezTo>
                    <a:cubicBezTo>
                      <a:pt x="4849" y="7653"/>
                      <a:pt x="4760" y="7742"/>
                      <a:pt x="4672" y="7830"/>
                    </a:cubicBezTo>
                    <a:cubicBezTo>
                      <a:pt x="4482" y="7998"/>
                      <a:pt x="4026" y="8242"/>
                      <a:pt x="4026" y="8242"/>
                    </a:cubicBezTo>
                    <a:lnTo>
                      <a:pt x="3637" y="8631"/>
                    </a:lnTo>
                    <a:lnTo>
                      <a:pt x="3626" y="8631"/>
                    </a:lnTo>
                    <a:lnTo>
                      <a:pt x="3626" y="8643"/>
                    </a:lnTo>
                    <a:cubicBezTo>
                      <a:pt x="3359" y="9009"/>
                      <a:pt x="3081" y="9377"/>
                      <a:pt x="2791" y="9733"/>
                    </a:cubicBezTo>
                    <a:cubicBezTo>
                      <a:pt x="2502" y="10089"/>
                      <a:pt x="2213" y="10433"/>
                      <a:pt x="1879" y="10744"/>
                    </a:cubicBezTo>
                    <a:cubicBezTo>
                      <a:pt x="1780" y="10833"/>
                      <a:pt x="1679" y="10922"/>
                      <a:pt x="1568" y="11011"/>
                    </a:cubicBezTo>
                    <a:lnTo>
                      <a:pt x="1679" y="9877"/>
                    </a:lnTo>
                    <a:lnTo>
                      <a:pt x="1746" y="9210"/>
                    </a:lnTo>
                    <a:cubicBezTo>
                      <a:pt x="1768" y="8987"/>
                      <a:pt x="1768" y="8765"/>
                      <a:pt x="1691" y="8542"/>
                    </a:cubicBezTo>
                    <a:lnTo>
                      <a:pt x="1669" y="8554"/>
                    </a:lnTo>
                    <a:cubicBezTo>
                      <a:pt x="1724" y="8765"/>
                      <a:pt x="1724" y="8987"/>
                      <a:pt x="1691" y="9210"/>
                    </a:cubicBezTo>
                    <a:cubicBezTo>
                      <a:pt x="1669" y="9432"/>
                      <a:pt x="1635" y="9644"/>
                      <a:pt x="1612" y="9866"/>
                    </a:cubicBezTo>
                    <a:lnTo>
                      <a:pt x="1435" y="11134"/>
                    </a:lnTo>
                    <a:lnTo>
                      <a:pt x="1368" y="11201"/>
                    </a:lnTo>
                    <a:cubicBezTo>
                      <a:pt x="1201" y="11367"/>
                      <a:pt x="1046" y="11535"/>
                      <a:pt x="890" y="11701"/>
                    </a:cubicBezTo>
                    <a:cubicBezTo>
                      <a:pt x="579" y="12046"/>
                      <a:pt x="278" y="12391"/>
                      <a:pt x="0" y="12758"/>
                    </a:cubicBezTo>
                    <a:lnTo>
                      <a:pt x="144" y="12847"/>
                    </a:lnTo>
                    <a:cubicBezTo>
                      <a:pt x="423" y="12480"/>
                      <a:pt x="700" y="12146"/>
                      <a:pt x="1012" y="11812"/>
                    </a:cubicBezTo>
                    <a:cubicBezTo>
                      <a:pt x="1157" y="11646"/>
                      <a:pt x="1313" y="11479"/>
                      <a:pt x="1479" y="11312"/>
                    </a:cubicBezTo>
                    <a:cubicBezTo>
                      <a:pt x="1646" y="11156"/>
                      <a:pt x="1813" y="11011"/>
                      <a:pt x="1991" y="10856"/>
                    </a:cubicBezTo>
                    <a:cubicBezTo>
                      <a:pt x="2213" y="10645"/>
                      <a:pt x="2425" y="10411"/>
                      <a:pt x="2625" y="10166"/>
                    </a:cubicBezTo>
                    <a:lnTo>
                      <a:pt x="2692" y="10166"/>
                    </a:lnTo>
                    <a:cubicBezTo>
                      <a:pt x="2736" y="10155"/>
                      <a:pt x="2781" y="10133"/>
                      <a:pt x="2825" y="10122"/>
                    </a:cubicBezTo>
                    <a:cubicBezTo>
                      <a:pt x="2903" y="10077"/>
                      <a:pt x="2992" y="10055"/>
                      <a:pt x="3070" y="10055"/>
                    </a:cubicBezTo>
                    <a:cubicBezTo>
                      <a:pt x="3159" y="10044"/>
                      <a:pt x="3248" y="10044"/>
                      <a:pt x="3348" y="10044"/>
                    </a:cubicBezTo>
                    <a:lnTo>
                      <a:pt x="3614" y="10044"/>
                    </a:lnTo>
                    <a:lnTo>
                      <a:pt x="4160" y="10055"/>
                    </a:lnTo>
                    <a:cubicBezTo>
                      <a:pt x="4338" y="10066"/>
                      <a:pt x="4516" y="10077"/>
                      <a:pt x="4682" y="10144"/>
                    </a:cubicBezTo>
                    <a:lnTo>
                      <a:pt x="4694" y="10111"/>
                    </a:lnTo>
                    <a:cubicBezTo>
                      <a:pt x="4526" y="10033"/>
                      <a:pt x="4338" y="10022"/>
                      <a:pt x="4160" y="10010"/>
                    </a:cubicBezTo>
                    <a:lnTo>
                      <a:pt x="3614" y="10000"/>
                    </a:lnTo>
                    <a:lnTo>
                      <a:pt x="3348" y="9988"/>
                    </a:lnTo>
                    <a:cubicBezTo>
                      <a:pt x="3298" y="9983"/>
                      <a:pt x="3251" y="9980"/>
                      <a:pt x="3205" y="9980"/>
                    </a:cubicBezTo>
                    <a:cubicBezTo>
                      <a:pt x="3159" y="9980"/>
                      <a:pt x="3114" y="9983"/>
                      <a:pt x="3070" y="9988"/>
                    </a:cubicBezTo>
                    <a:cubicBezTo>
                      <a:pt x="3025" y="9988"/>
                      <a:pt x="2981" y="9988"/>
                      <a:pt x="2925" y="10010"/>
                    </a:cubicBezTo>
                    <a:cubicBezTo>
                      <a:pt x="2880" y="10022"/>
                      <a:pt x="2836" y="10033"/>
                      <a:pt x="2803" y="10055"/>
                    </a:cubicBezTo>
                    <a:cubicBezTo>
                      <a:pt x="2769" y="10066"/>
                      <a:pt x="2736" y="10077"/>
                      <a:pt x="2702" y="10077"/>
                    </a:cubicBezTo>
                    <a:cubicBezTo>
                      <a:pt x="2769" y="10000"/>
                      <a:pt x="2847" y="9911"/>
                      <a:pt x="2914" y="9822"/>
                    </a:cubicBezTo>
                    <a:cubicBezTo>
                      <a:pt x="3203" y="9466"/>
                      <a:pt x="3470" y="9098"/>
                      <a:pt x="3737" y="8732"/>
                    </a:cubicBezTo>
                    <a:lnTo>
                      <a:pt x="4071" y="8398"/>
                    </a:lnTo>
                    <a:cubicBezTo>
                      <a:pt x="4082" y="8409"/>
                      <a:pt x="4104" y="8420"/>
                      <a:pt x="4115" y="8431"/>
                    </a:cubicBezTo>
                    <a:cubicBezTo>
                      <a:pt x="4148" y="8465"/>
                      <a:pt x="4182" y="8487"/>
                      <a:pt x="4227" y="8520"/>
                    </a:cubicBezTo>
                    <a:cubicBezTo>
                      <a:pt x="4293" y="8565"/>
                      <a:pt x="4371" y="8609"/>
                      <a:pt x="4437" y="8654"/>
                    </a:cubicBezTo>
                    <a:cubicBezTo>
                      <a:pt x="4615" y="8754"/>
                      <a:pt x="4793" y="8765"/>
                      <a:pt x="4971" y="8776"/>
                    </a:cubicBezTo>
                    <a:cubicBezTo>
                      <a:pt x="5001" y="8777"/>
                      <a:pt x="5030" y="8778"/>
                      <a:pt x="5060" y="8778"/>
                    </a:cubicBezTo>
                    <a:cubicBezTo>
                      <a:pt x="5375" y="8778"/>
                      <a:pt x="5689" y="8728"/>
                      <a:pt x="5995" y="8687"/>
                    </a:cubicBezTo>
                    <a:cubicBezTo>
                      <a:pt x="6173" y="8665"/>
                      <a:pt x="6340" y="8631"/>
                      <a:pt x="6506" y="8621"/>
                    </a:cubicBezTo>
                    <a:cubicBezTo>
                      <a:pt x="6662" y="8598"/>
                      <a:pt x="6818" y="8598"/>
                      <a:pt x="6973" y="8598"/>
                    </a:cubicBezTo>
                    <a:cubicBezTo>
                      <a:pt x="7163" y="8698"/>
                      <a:pt x="7352" y="8799"/>
                      <a:pt x="7529" y="8910"/>
                    </a:cubicBezTo>
                    <a:cubicBezTo>
                      <a:pt x="7719" y="9021"/>
                      <a:pt x="7885" y="9177"/>
                      <a:pt x="8063" y="9321"/>
                    </a:cubicBezTo>
                    <a:cubicBezTo>
                      <a:pt x="8152" y="9388"/>
                      <a:pt x="8241" y="9444"/>
                      <a:pt x="8330" y="9521"/>
                    </a:cubicBezTo>
                    <a:cubicBezTo>
                      <a:pt x="8419" y="9588"/>
                      <a:pt x="8508" y="9666"/>
                      <a:pt x="8587" y="9733"/>
                    </a:cubicBezTo>
                    <a:cubicBezTo>
                      <a:pt x="8764" y="9877"/>
                      <a:pt x="8931" y="10033"/>
                      <a:pt x="9131" y="10144"/>
                    </a:cubicBezTo>
                    <a:lnTo>
                      <a:pt x="9143" y="10111"/>
                    </a:lnTo>
                    <a:cubicBezTo>
                      <a:pt x="8965" y="10000"/>
                      <a:pt x="8797" y="9844"/>
                      <a:pt x="8619" y="9688"/>
                    </a:cubicBezTo>
                    <a:cubicBezTo>
                      <a:pt x="8542" y="9622"/>
                      <a:pt x="8453" y="9543"/>
                      <a:pt x="8375" y="9466"/>
                    </a:cubicBezTo>
                    <a:cubicBezTo>
                      <a:pt x="8286" y="9399"/>
                      <a:pt x="8186" y="9332"/>
                      <a:pt x="8108" y="9266"/>
                    </a:cubicBezTo>
                    <a:cubicBezTo>
                      <a:pt x="7930" y="9121"/>
                      <a:pt x="7763" y="8965"/>
                      <a:pt x="7574" y="8843"/>
                    </a:cubicBezTo>
                    <a:cubicBezTo>
                      <a:pt x="7440" y="8754"/>
                      <a:pt x="7319" y="8676"/>
                      <a:pt x="7185" y="8609"/>
                    </a:cubicBezTo>
                    <a:lnTo>
                      <a:pt x="7185" y="8609"/>
                    </a:lnTo>
                    <a:cubicBezTo>
                      <a:pt x="7463" y="8621"/>
                      <a:pt x="7741" y="8654"/>
                      <a:pt x="8008" y="8710"/>
                    </a:cubicBezTo>
                    <a:lnTo>
                      <a:pt x="8030" y="8710"/>
                    </a:lnTo>
                    <a:lnTo>
                      <a:pt x="8041" y="8698"/>
                    </a:lnTo>
                    <a:cubicBezTo>
                      <a:pt x="8108" y="8687"/>
                      <a:pt x="8152" y="8665"/>
                      <a:pt x="8208" y="8643"/>
                    </a:cubicBezTo>
                    <a:cubicBezTo>
                      <a:pt x="8264" y="8609"/>
                      <a:pt x="8320" y="8587"/>
                      <a:pt x="8375" y="8565"/>
                    </a:cubicBezTo>
                    <a:cubicBezTo>
                      <a:pt x="8475" y="8509"/>
                      <a:pt x="8587" y="8453"/>
                      <a:pt x="8686" y="8398"/>
                    </a:cubicBezTo>
                    <a:lnTo>
                      <a:pt x="9287" y="8031"/>
                    </a:lnTo>
                    <a:cubicBezTo>
                      <a:pt x="9376" y="7964"/>
                      <a:pt x="9476" y="7909"/>
                      <a:pt x="9576" y="7842"/>
                    </a:cubicBezTo>
                    <a:cubicBezTo>
                      <a:pt x="9676" y="7775"/>
                      <a:pt x="9765" y="7709"/>
                      <a:pt x="9865" y="7630"/>
                    </a:cubicBezTo>
                    <a:lnTo>
                      <a:pt x="9877" y="7620"/>
                    </a:lnTo>
                    <a:cubicBezTo>
                      <a:pt x="9966" y="7586"/>
                      <a:pt x="10065" y="7575"/>
                      <a:pt x="10166" y="7575"/>
                    </a:cubicBezTo>
                    <a:cubicBezTo>
                      <a:pt x="10288" y="7575"/>
                      <a:pt x="10399" y="7586"/>
                      <a:pt x="10522" y="7597"/>
                    </a:cubicBezTo>
                    <a:cubicBezTo>
                      <a:pt x="10766" y="7620"/>
                      <a:pt x="11011" y="7630"/>
                      <a:pt x="11244" y="7664"/>
                    </a:cubicBezTo>
                    <a:lnTo>
                      <a:pt x="11612" y="7697"/>
                    </a:lnTo>
                    <a:cubicBezTo>
                      <a:pt x="11723" y="7719"/>
                      <a:pt x="11845" y="7742"/>
                      <a:pt x="11956" y="7775"/>
                    </a:cubicBezTo>
                    <a:cubicBezTo>
                      <a:pt x="12190" y="7842"/>
                      <a:pt x="12413" y="7931"/>
                      <a:pt x="12623" y="8042"/>
                    </a:cubicBezTo>
                    <a:lnTo>
                      <a:pt x="12635" y="8020"/>
                    </a:lnTo>
                    <a:cubicBezTo>
                      <a:pt x="12423" y="7909"/>
                      <a:pt x="12201" y="7808"/>
                      <a:pt x="11968" y="7731"/>
                    </a:cubicBezTo>
                    <a:cubicBezTo>
                      <a:pt x="11856" y="7697"/>
                      <a:pt x="11734" y="7675"/>
                      <a:pt x="11612" y="7653"/>
                    </a:cubicBezTo>
                    <a:cubicBezTo>
                      <a:pt x="11501" y="7630"/>
                      <a:pt x="11378" y="7620"/>
                      <a:pt x="11256" y="7597"/>
                    </a:cubicBezTo>
                    <a:cubicBezTo>
                      <a:pt x="11011" y="7564"/>
                      <a:pt x="10777" y="7541"/>
                      <a:pt x="10532" y="7519"/>
                    </a:cubicBezTo>
                    <a:cubicBezTo>
                      <a:pt x="10411" y="7508"/>
                      <a:pt x="10288" y="7486"/>
                      <a:pt x="10166" y="7486"/>
                    </a:cubicBezTo>
                    <a:lnTo>
                      <a:pt x="10032" y="7486"/>
                    </a:lnTo>
                    <a:cubicBezTo>
                      <a:pt x="10154" y="7386"/>
                      <a:pt x="10277" y="7274"/>
                      <a:pt x="10388" y="7163"/>
                    </a:cubicBezTo>
                    <a:cubicBezTo>
                      <a:pt x="10944" y="6607"/>
                      <a:pt x="11434" y="5984"/>
                      <a:pt x="11901" y="5339"/>
                    </a:cubicBezTo>
                    <a:cubicBezTo>
                      <a:pt x="12156" y="5161"/>
                      <a:pt x="12457" y="5028"/>
                      <a:pt x="12746" y="4884"/>
                    </a:cubicBezTo>
                    <a:cubicBezTo>
                      <a:pt x="13035" y="4750"/>
                      <a:pt x="13325" y="4572"/>
                      <a:pt x="13591" y="4394"/>
                    </a:cubicBezTo>
                    <a:cubicBezTo>
                      <a:pt x="14148" y="4049"/>
                      <a:pt x="14726" y="3749"/>
                      <a:pt x="15337" y="3515"/>
                    </a:cubicBezTo>
                    <a:lnTo>
                      <a:pt x="15315" y="3471"/>
                    </a:lnTo>
                    <a:cubicBezTo>
                      <a:pt x="14704" y="3705"/>
                      <a:pt x="14114" y="3994"/>
                      <a:pt x="13558" y="4338"/>
                    </a:cubicBezTo>
                    <a:cubicBezTo>
                      <a:pt x="13280" y="4516"/>
                      <a:pt x="13013" y="4683"/>
                      <a:pt x="12712" y="4827"/>
                    </a:cubicBezTo>
                    <a:cubicBezTo>
                      <a:pt x="12479" y="4939"/>
                      <a:pt x="12245" y="5039"/>
                      <a:pt x="12012" y="5173"/>
                    </a:cubicBezTo>
                    <a:cubicBezTo>
                      <a:pt x="12057" y="5117"/>
                      <a:pt x="12101" y="5050"/>
                      <a:pt x="12146" y="4995"/>
                    </a:cubicBezTo>
                    <a:cubicBezTo>
                      <a:pt x="12413" y="4605"/>
                      <a:pt x="12679" y="4227"/>
                      <a:pt x="12935" y="3838"/>
                    </a:cubicBezTo>
                    <a:cubicBezTo>
                      <a:pt x="13191" y="3448"/>
                      <a:pt x="13424" y="3037"/>
                      <a:pt x="13624" y="2615"/>
                    </a:cubicBezTo>
                    <a:cubicBezTo>
                      <a:pt x="14036" y="1780"/>
                      <a:pt x="14370" y="902"/>
                      <a:pt x="14637" y="12"/>
                    </a:cubicBezTo>
                    <a:lnTo>
                      <a:pt x="14592"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83" name="Google Shape;18683;p25"/>
            <p:cNvGrpSpPr/>
            <p:nvPr/>
          </p:nvGrpSpPr>
          <p:grpSpPr>
            <a:xfrm>
              <a:off x="7960014" y="4013599"/>
              <a:ext cx="1439994" cy="1395388"/>
              <a:chOff x="697369" y="3434555"/>
              <a:chExt cx="393850" cy="381639"/>
            </a:xfrm>
          </p:grpSpPr>
          <p:sp>
            <p:nvSpPr>
              <p:cNvPr id="18684" name="Google Shape;18684;p25"/>
              <p:cNvSpPr/>
              <p:nvPr/>
            </p:nvSpPr>
            <p:spPr>
              <a:xfrm>
                <a:off x="878544" y="3610218"/>
                <a:ext cx="212674" cy="106477"/>
              </a:xfrm>
              <a:custGeom>
                <a:avLst/>
                <a:gdLst/>
                <a:ahLst/>
                <a:cxnLst/>
                <a:rect l="l" t="t" r="r" b="b"/>
                <a:pathLst>
                  <a:path w="6096" h="3052" extrusionOk="0">
                    <a:moveTo>
                      <a:pt x="4203" y="0"/>
                    </a:moveTo>
                    <a:cubicBezTo>
                      <a:pt x="4138" y="0"/>
                      <a:pt x="4072" y="2"/>
                      <a:pt x="4005" y="6"/>
                    </a:cubicBezTo>
                    <a:cubicBezTo>
                      <a:pt x="3416" y="40"/>
                      <a:pt x="1525" y="362"/>
                      <a:pt x="1014" y="362"/>
                    </a:cubicBezTo>
                    <a:cubicBezTo>
                      <a:pt x="847" y="366"/>
                      <a:pt x="720" y="367"/>
                      <a:pt x="626" y="367"/>
                    </a:cubicBezTo>
                    <a:cubicBezTo>
                      <a:pt x="438" y="367"/>
                      <a:pt x="379" y="362"/>
                      <a:pt x="379" y="362"/>
                    </a:cubicBezTo>
                    <a:lnTo>
                      <a:pt x="1" y="929"/>
                    </a:lnTo>
                    <a:cubicBezTo>
                      <a:pt x="1" y="929"/>
                      <a:pt x="201" y="1296"/>
                      <a:pt x="480" y="1363"/>
                    </a:cubicBezTo>
                    <a:cubicBezTo>
                      <a:pt x="757" y="1419"/>
                      <a:pt x="1080" y="1585"/>
                      <a:pt x="1358" y="1785"/>
                    </a:cubicBezTo>
                    <a:cubicBezTo>
                      <a:pt x="1625" y="1997"/>
                      <a:pt x="2693" y="2553"/>
                      <a:pt x="3038" y="2742"/>
                    </a:cubicBezTo>
                    <a:cubicBezTo>
                      <a:pt x="3382" y="2931"/>
                      <a:pt x="3950" y="2842"/>
                      <a:pt x="4138" y="2898"/>
                    </a:cubicBezTo>
                    <a:cubicBezTo>
                      <a:pt x="4257" y="2935"/>
                      <a:pt x="4571" y="3052"/>
                      <a:pt x="4871" y="3052"/>
                    </a:cubicBezTo>
                    <a:cubicBezTo>
                      <a:pt x="5021" y="3052"/>
                      <a:pt x="5167" y="3023"/>
                      <a:pt x="5284" y="2942"/>
                    </a:cubicBezTo>
                    <a:cubicBezTo>
                      <a:pt x="5640" y="2697"/>
                      <a:pt x="6018" y="2052"/>
                      <a:pt x="6051" y="1607"/>
                    </a:cubicBezTo>
                    <a:cubicBezTo>
                      <a:pt x="6096" y="1152"/>
                      <a:pt x="5930" y="551"/>
                      <a:pt x="5529" y="317"/>
                    </a:cubicBezTo>
                    <a:cubicBezTo>
                      <a:pt x="5175" y="111"/>
                      <a:pt x="4707" y="0"/>
                      <a:pt x="420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5" name="Google Shape;18685;p25"/>
              <p:cNvSpPr/>
              <p:nvPr/>
            </p:nvSpPr>
            <p:spPr>
              <a:xfrm>
                <a:off x="878544" y="3610218"/>
                <a:ext cx="197952" cy="51075"/>
              </a:xfrm>
              <a:custGeom>
                <a:avLst/>
                <a:gdLst/>
                <a:ahLst/>
                <a:cxnLst/>
                <a:rect l="l" t="t" r="r" b="b"/>
                <a:pathLst>
                  <a:path w="5674" h="1464" extrusionOk="0">
                    <a:moveTo>
                      <a:pt x="4203" y="0"/>
                    </a:moveTo>
                    <a:cubicBezTo>
                      <a:pt x="4138" y="0"/>
                      <a:pt x="4072" y="2"/>
                      <a:pt x="4005" y="6"/>
                    </a:cubicBezTo>
                    <a:cubicBezTo>
                      <a:pt x="3416" y="40"/>
                      <a:pt x="1525" y="362"/>
                      <a:pt x="1014" y="362"/>
                    </a:cubicBezTo>
                    <a:cubicBezTo>
                      <a:pt x="847" y="366"/>
                      <a:pt x="720" y="367"/>
                      <a:pt x="626" y="367"/>
                    </a:cubicBezTo>
                    <a:cubicBezTo>
                      <a:pt x="438" y="367"/>
                      <a:pt x="379" y="362"/>
                      <a:pt x="379" y="362"/>
                    </a:cubicBezTo>
                    <a:lnTo>
                      <a:pt x="1" y="929"/>
                    </a:lnTo>
                    <a:cubicBezTo>
                      <a:pt x="1" y="929"/>
                      <a:pt x="102" y="1118"/>
                      <a:pt x="268" y="1252"/>
                    </a:cubicBezTo>
                    <a:cubicBezTo>
                      <a:pt x="363" y="1299"/>
                      <a:pt x="470" y="1313"/>
                      <a:pt x="576" y="1313"/>
                    </a:cubicBezTo>
                    <a:cubicBezTo>
                      <a:pt x="618" y="1313"/>
                      <a:pt x="661" y="1311"/>
                      <a:pt x="702" y="1308"/>
                    </a:cubicBezTo>
                    <a:cubicBezTo>
                      <a:pt x="868" y="1285"/>
                      <a:pt x="1036" y="1241"/>
                      <a:pt x="1202" y="1229"/>
                    </a:cubicBezTo>
                    <a:cubicBezTo>
                      <a:pt x="1245" y="1225"/>
                      <a:pt x="1288" y="1223"/>
                      <a:pt x="1330" y="1223"/>
                    </a:cubicBezTo>
                    <a:cubicBezTo>
                      <a:pt x="1633" y="1223"/>
                      <a:pt x="1934" y="1317"/>
                      <a:pt x="2237" y="1385"/>
                    </a:cubicBezTo>
                    <a:cubicBezTo>
                      <a:pt x="2515" y="1441"/>
                      <a:pt x="2804" y="1463"/>
                      <a:pt x="3093" y="1463"/>
                    </a:cubicBezTo>
                    <a:cubicBezTo>
                      <a:pt x="3360" y="1463"/>
                      <a:pt x="3638" y="1430"/>
                      <a:pt x="3894" y="1341"/>
                    </a:cubicBezTo>
                    <a:cubicBezTo>
                      <a:pt x="4039" y="1296"/>
                      <a:pt x="4172" y="1219"/>
                      <a:pt x="4294" y="1152"/>
                    </a:cubicBezTo>
                    <a:cubicBezTo>
                      <a:pt x="4417" y="1074"/>
                      <a:pt x="4539" y="996"/>
                      <a:pt x="4639" y="896"/>
                    </a:cubicBezTo>
                    <a:cubicBezTo>
                      <a:pt x="4717" y="829"/>
                      <a:pt x="4773" y="752"/>
                      <a:pt x="4850" y="673"/>
                    </a:cubicBezTo>
                    <a:cubicBezTo>
                      <a:pt x="5028" y="517"/>
                      <a:pt x="5284" y="473"/>
                      <a:pt x="5529" y="451"/>
                    </a:cubicBezTo>
                    <a:cubicBezTo>
                      <a:pt x="5574" y="440"/>
                      <a:pt x="5629" y="440"/>
                      <a:pt x="5673" y="429"/>
                    </a:cubicBezTo>
                    <a:cubicBezTo>
                      <a:pt x="5629" y="384"/>
                      <a:pt x="5584" y="351"/>
                      <a:pt x="5529" y="317"/>
                    </a:cubicBezTo>
                    <a:cubicBezTo>
                      <a:pt x="5175" y="111"/>
                      <a:pt x="4707" y="0"/>
                      <a:pt x="420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6" name="Google Shape;18686;p25"/>
              <p:cNvSpPr/>
              <p:nvPr/>
            </p:nvSpPr>
            <p:spPr>
              <a:xfrm>
                <a:off x="887092" y="3639908"/>
                <a:ext cx="97825" cy="34574"/>
              </a:xfrm>
              <a:custGeom>
                <a:avLst/>
                <a:gdLst/>
                <a:ahLst/>
                <a:cxnLst/>
                <a:rect l="l" t="t" r="r" b="b"/>
                <a:pathLst>
                  <a:path w="2804" h="991" extrusionOk="0">
                    <a:moveTo>
                      <a:pt x="1" y="0"/>
                    </a:moveTo>
                    <a:cubicBezTo>
                      <a:pt x="79" y="111"/>
                      <a:pt x="190" y="178"/>
                      <a:pt x="312" y="223"/>
                    </a:cubicBezTo>
                    <a:cubicBezTo>
                      <a:pt x="435" y="256"/>
                      <a:pt x="557" y="289"/>
                      <a:pt x="680" y="312"/>
                    </a:cubicBezTo>
                    <a:cubicBezTo>
                      <a:pt x="935" y="345"/>
                      <a:pt x="1191" y="356"/>
                      <a:pt x="1436" y="401"/>
                    </a:cubicBezTo>
                    <a:cubicBezTo>
                      <a:pt x="1558" y="423"/>
                      <a:pt x="1669" y="457"/>
                      <a:pt x="1792" y="490"/>
                    </a:cubicBezTo>
                    <a:cubicBezTo>
                      <a:pt x="1903" y="534"/>
                      <a:pt x="2014" y="590"/>
                      <a:pt x="2114" y="657"/>
                    </a:cubicBezTo>
                    <a:cubicBezTo>
                      <a:pt x="2336" y="768"/>
                      <a:pt x="2548" y="924"/>
                      <a:pt x="2793" y="990"/>
                    </a:cubicBezTo>
                    <a:lnTo>
                      <a:pt x="2803" y="979"/>
                    </a:lnTo>
                    <a:cubicBezTo>
                      <a:pt x="2581" y="845"/>
                      <a:pt x="2392" y="690"/>
                      <a:pt x="2181" y="556"/>
                    </a:cubicBezTo>
                    <a:cubicBezTo>
                      <a:pt x="2069" y="479"/>
                      <a:pt x="1947" y="423"/>
                      <a:pt x="1825" y="390"/>
                    </a:cubicBezTo>
                    <a:cubicBezTo>
                      <a:pt x="1703" y="345"/>
                      <a:pt x="1569" y="323"/>
                      <a:pt x="1447" y="312"/>
                    </a:cubicBezTo>
                    <a:cubicBezTo>
                      <a:pt x="1191" y="279"/>
                      <a:pt x="935" y="279"/>
                      <a:pt x="690" y="256"/>
                    </a:cubicBezTo>
                    <a:cubicBezTo>
                      <a:pt x="568" y="234"/>
                      <a:pt x="446" y="223"/>
                      <a:pt x="324" y="190"/>
                    </a:cubicBezTo>
                    <a:cubicBezTo>
                      <a:pt x="201" y="156"/>
                      <a:pt x="90" y="101"/>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7" name="Google Shape;18687;p25"/>
              <p:cNvSpPr/>
              <p:nvPr/>
            </p:nvSpPr>
            <p:spPr>
              <a:xfrm>
                <a:off x="898745" y="3636803"/>
                <a:ext cx="135852" cy="26131"/>
              </a:xfrm>
              <a:custGeom>
                <a:avLst/>
                <a:gdLst/>
                <a:ahLst/>
                <a:cxnLst/>
                <a:rect l="l" t="t" r="r" b="b"/>
                <a:pathLst>
                  <a:path w="3894" h="749" extrusionOk="0">
                    <a:moveTo>
                      <a:pt x="0" y="0"/>
                    </a:moveTo>
                    <a:lnTo>
                      <a:pt x="0" y="12"/>
                    </a:lnTo>
                    <a:cubicBezTo>
                      <a:pt x="323" y="111"/>
                      <a:pt x="657" y="145"/>
                      <a:pt x="991" y="167"/>
                    </a:cubicBezTo>
                    <a:cubicBezTo>
                      <a:pt x="1313" y="178"/>
                      <a:pt x="1646" y="200"/>
                      <a:pt x="1969" y="267"/>
                    </a:cubicBezTo>
                    <a:cubicBezTo>
                      <a:pt x="2291" y="334"/>
                      <a:pt x="2592" y="457"/>
                      <a:pt x="2904" y="568"/>
                    </a:cubicBezTo>
                    <a:cubicBezTo>
                      <a:pt x="3059" y="635"/>
                      <a:pt x="3215" y="690"/>
                      <a:pt x="3381" y="724"/>
                    </a:cubicBezTo>
                    <a:cubicBezTo>
                      <a:pt x="3465" y="740"/>
                      <a:pt x="3551" y="748"/>
                      <a:pt x="3638" y="748"/>
                    </a:cubicBezTo>
                    <a:cubicBezTo>
                      <a:pt x="3724" y="748"/>
                      <a:pt x="3810" y="740"/>
                      <a:pt x="3893" y="724"/>
                    </a:cubicBezTo>
                    <a:lnTo>
                      <a:pt x="3882" y="712"/>
                    </a:lnTo>
                    <a:cubicBezTo>
                      <a:pt x="3549" y="712"/>
                      <a:pt x="3260" y="568"/>
                      <a:pt x="2948" y="445"/>
                    </a:cubicBezTo>
                    <a:cubicBezTo>
                      <a:pt x="2881" y="412"/>
                      <a:pt x="2803" y="378"/>
                      <a:pt x="2726" y="345"/>
                    </a:cubicBezTo>
                    <a:cubicBezTo>
                      <a:pt x="2637" y="323"/>
                      <a:pt x="2558" y="289"/>
                      <a:pt x="2481" y="267"/>
                    </a:cubicBezTo>
                    <a:cubicBezTo>
                      <a:pt x="2314" y="223"/>
                      <a:pt x="2158" y="190"/>
                      <a:pt x="1992" y="156"/>
                    </a:cubicBezTo>
                    <a:cubicBezTo>
                      <a:pt x="1658" y="101"/>
                      <a:pt x="1324" y="101"/>
                      <a:pt x="991" y="89"/>
                    </a:cubicBezTo>
                    <a:cubicBezTo>
                      <a:pt x="657" y="89"/>
                      <a:pt x="323" y="78"/>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8" name="Google Shape;18688;p25"/>
              <p:cNvSpPr/>
              <p:nvPr/>
            </p:nvSpPr>
            <p:spPr>
              <a:xfrm>
                <a:off x="908060" y="3624452"/>
                <a:ext cx="133514" cy="13885"/>
              </a:xfrm>
              <a:custGeom>
                <a:avLst/>
                <a:gdLst/>
                <a:ahLst/>
                <a:cxnLst/>
                <a:rect l="l" t="t" r="r" b="b"/>
                <a:pathLst>
                  <a:path w="3827" h="398" extrusionOk="0">
                    <a:moveTo>
                      <a:pt x="1228" y="1"/>
                    </a:moveTo>
                    <a:cubicBezTo>
                      <a:pt x="1137" y="1"/>
                      <a:pt x="1047" y="4"/>
                      <a:pt x="957" y="10"/>
                    </a:cubicBezTo>
                    <a:cubicBezTo>
                      <a:pt x="635" y="21"/>
                      <a:pt x="312" y="77"/>
                      <a:pt x="0" y="188"/>
                    </a:cubicBezTo>
                    <a:lnTo>
                      <a:pt x="12" y="188"/>
                    </a:lnTo>
                    <a:cubicBezTo>
                      <a:pt x="312" y="99"/>
                      <a:pt x="635" y="54"/>
                      <a:pt x="957" y="54"/>
                    </a:cubicBezTo>
                    <a:cubicBezTo>
                      <a:pt x="1012" y="52"/>
                      <a:pt x="1067" y="51"/>
                      <a:pt x="1122" y="51"/>
                    </a:cubicBezTo>
                    <a:cubicBezTo>
                      <a:pt x="1390" y="51"/>
                      <a:pt x="1655" y="75"/>
                      <a:pt x="1913" y="121"/>
                    </a:cubicBezTo>
                    <a:cubicBezTo>
                      <a:pt x="2236" y="166"/>
                      <a:pt x="2548" y="232"/>
                      <a:pt x="2859" y="299"/>
                    </a:cubicBezTo>
                    <a:cubicBezTo>
                      <a:pt x="3107" y="352"/>
                      <a:pt x="3368" y="398"/>
                      <a:pt x="3627" y="398"/>
                    </a:cubicBezTo>
                    <a:cubicBezTo>
                      <a:pt x="3694" y="398"/>
                      <a:pt x="3760" y="395"/>
                      <a:pt x="3826" y="388"/>
                    </a:cubicBezTo>
                    <a:lnTo>
                      <a:pt x="3826" y="376"/>
                    </a:lnTo>
                    <a:cubicBezTo>
                      <a:pt x="3504" y="366"/>
                      <a:pt x="3193" y="287"/>
                      <a:pt x="2881" y="210"/>
                    </a:cubicBezTo>
                    <a:cubicBezTo>
                      <a:pt x="2570" y="143"/>
                      <a:pt x="2247" y="87"/>
                      <a:pt x="1925" y="43"/>
                    </a:cubicBezTo>
                    <a:cubicBezTo>
                      <a:pt x="1692" y="19"/>
                      <a:pt x="1460" y="1"/>
                      <a:pt x="122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9" name="Google Shape;18689;p25"/>
              <p:cNvSpPr/>
              <p:nvPr/>
            </p:nvSpPr>
            <p:spPr>
              <a:xfrm>
                <a:off x="891767" y="3492854"/>
                <a:ext cx="184729" cy="139410"/>
              </a:xfrm>
              <a:custGeom>
                <a:avLst/>
                <a:gdLst/>
                <a:ahLst/>
                <a:cxnLst/>
                <a:rect l="l" t="t" r="r" b="b"/>
                <a:pathLst>
                  <a:path w="5295" h="3996" extrusionOk="0">
                    <a:moveTo>
                      <a:pt x="3891" y="0"/>
                    </a:moveTo>
                    <a:cubicBezTo>
                      <a:pt x="3334" y="0"/>
                      <a:pt x="2399" y="691"/>
                      <a:pt x="2036" y="1012"/>
                    </a:cubicBezTo>
                    <a:cubicBezTo>
                      <a:pt x="1646" y="1357"/>
                      <a:pt x="1302" y="2146"/>
                      <a:pt x="979" y="2769"/>
                    </a:cubicBezTo>
                    <a:cubicBezTo>
                      <a:pt x="645" y="3381"/>
                      <a:pt x="101" y="3404"/>
                      <a:pt x="101" y="3404"/>
                    </a:cubicBezTo>
                    <a:lnTo>
                      <a:pt x="0" y="3904"/>
                    </a:lnTo>
                    <a:cubicBezTo>
                      <a:pt x="0" y="3904"/>
                      <a:pt x="261" y="3972"/>
                      <a:pt x="503" y="3972"/>
                    </a:cubicBezTo>
                    <a:cubicBezTo>
                      <a:pt x="521" y="3972"/>
                      <a:pt x="539" y="3971"/>
                      <a:pt x="556" y="3970"/>
                    </a:cubicBezTo>
                    <a:cubicBezTo>
                      <a:pt x="727" y="3970"/>
                      <a:pt x="1085" y="3995"/>
                      <a:pt x="1437" y="3995"/>
                    </a:cubicBezTo>
                    <a:cubicBezTo>
                      <a:pt x="1613" y="3995"/>
                      <a:pt x="1787" y="3989"/>
                      <a:pt x="1935" y="3970"/>
                    </a:cubicBezTo>
                    <a:cubicBezTo>
                      <a:pt x="2370" y="3915"/>
                      <a:pt x="2981" y="3938"/>
                      <a:pt x="3482" y="3881"/>
                    </a:cubicBezTo>
                    <a:cubicBezTo>
                      <a:pt x="3982" y="3826"/>
                      <a:pt x="4194" y="3570"/>
                      <a:pt x="4471" y="3337"/>
                    </a:cubicBezTo>
                    <a:cubicBezTo>
                      <a:pt x="4750" y="3115"/>
                      <a:pt x="5116" y="2703"/>
                      <a:pt x="5205" y="2302"/>
                    </a:cubicBezTo>
                    <a:cubicBezTo>
                      <a:pt x="5294" y="1891"/>
                      <a:pt x="4938" y="1679"/>
                      <a:pt x="4861" y="1635"/>
                    </a:cubicBezTo>
                    <a:cubicBezTo>
                      <a:pt x="4794" y="1590"/>
                      <a:pt x="4783" y="1491"/>
                      <a:pt x="4738" y="1412"/>
                    </a:cubicBezTo>
                    <a:cubicBezTo>
                      <a:pt x="4694" y="1335"/>
                      <a:pt x="4727" y="912"/>
                      <a:pt x="4738" y="668"/>
                    </a:cubicBezTo>
                    <a:cubicBezTo>
                      <a:pt x="4750" y="423"/>
                      <a:pt x="4550" y="134"/>
                      <a:pt x="4004" y="11"/>
                    </a:cubicBezTo>
                    <a:cubicBezTo>
                      <a:pt x="3969" y="4"/>
                      <a:pt x="3931" y="0"/>
                      <a:pt x="3891"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0" name="Google Shape;18690;p25"/>
              <p:cNvSpPr/>
              <p:nvPr/>
            </p:nvSpPr>
            <p:spPr>
              <a:xfrm>
                <a:off x="891767" y="3578958"/>
                <a:ext cx="98976" cy="50587"/>
              </a:xfrm>
              <a:custGeom>
                <a:avLst/>
                <a:gdLst/>
                <a:ahLst/>
                <a:cxnLst/>
                <a:rect l="l" t="t" r="r" b="b"/>
                <a:pathLst>
                  <a:path w="2837" h="1450" extrusionOk="0">
                    <a:moveTo>
                      <a:pt x="1654" y="1"/>
                    </a:moveTo>
                    <a:cubicBezTo>
                      <a:pt x="1644" y="1"/>
                      <a:pt x="1634" y="1"/>
                      <a:pt x="1624" y="1"/>
                    </a:cubicBezTo>
                    <a:cubicBezTo>
                      <a:pt x="1446" y="12"/>
                      <a:pt x="1280" y="113"/>
                      <a:pt x="1090" y="146"/>
                    </a:cubicBezTo>
                    <a:cubicBezTo>
                      <a:pt x="1079" y="157"/>
                      <a:pt x="1068" y="157"/>
                      <a:pt x="1046" y="157"/>
                    </a:cubicBezTo>
                    <a:cubicBezTo>
                      <a:pt x="1023" y="202"/>
                      <a:pt x="1001" y="246"/>
                      <a:pt x="979" y="301"/>
                    </a:cubicBezTo>
                    <a:cubicBezTo>
                      <a:pt x="645" y="913"/>
                      <a:pt x="101" y="936"/>
                      <a:pt x="101" y="936"/>
                    </a:cubicBezTo>
                    <a:lnTo>
                      <a:pt x="0" y="1436"/>
                    </a:lnTo>
                    <a:lnTo>
                      <a:pt x="12" y="1436"/>
                    </a:lnTo>
                    <a:cubicBezTo>
                      <a:pt x="115" y="1445"/>
                      <a:pt x="219" y="1450"/>
                      <a:pt x="323" y="1450"/>
                    </a:cubicBezTo>
                    <a:cubicBezTo>
                      <a:pt x="838" y="1450"/>
                      <a:pt x="1362" y="1336"/>
                      <a:pt x="1824" y="1114"/>
                    </a:cubicBezTo>
                    <a:cubicBezTo>
                      <a:pt x="1913" y="1069"/>
                      <a:pt x="1991" y="1025"/>
                      <a:pt x="2080" y="980"/>
                    </a:cubicBezTo>
                    <a:cubicBezTo>
                      <a:pt x="2192" y="924"/>
                      <a:pt x="2214" y="913"/>
                      <a:pt x="2314" y="847"/>
                    </a:cubicBezTo>
                    <a:cubicBezTo>
                      <a:pt x="2459" y="758"/>
                      <a:pt x="2669" y="590"/>
                      <a:pt x="2781" y="469"/>
                    </a:cubicBezTo>
                    <a:cubicBezTo>
                      <a:pt x="2803" y="435"/>
                      <a:pt x="2837" y="402"/>
                      <a:pt x="2837" y="357"/>
                    </a:cubicBezTo>
                    <a:cubicBezTo>
                      <a:pt x="2825" y="313"/>
                      <a:pt x="2803" y="291"/>
                      <a:pt x="2781" y="257"/>
                    </a:cubicBezTo>
                    <a:cubicBezTo>
                      <a:pt x="2714" y="190"/>
                      <a:pt x="2647" y="123"/>
                      <a:pt x="2570" y="68"/>
                    </a:cubicBezTo>
                    <a:cubicBezTo>
                      <a:pt x="2536" y="46"/>
                      <a:pt x="2503" y="24"/>
                      <a:pt x="2459" y="12"/>
                    </a:cubicBezTo>
                    <a:cubicBezTo>
                      <a:pt x="2450" y="11"/>
                      <a:pt x="2441" y="10"/>
                      <a:pt x="2431" y="10"/>
                    </a:cubicBezTo>
                    <a:cubicBezTo>
                      <a:pt x="2371" y="10"/>
                      <a:pt x="2303" y="37"/>
                      <a:pt x="2236" y="57"/>
                    </a:cubicBezTo>
                    <a:cubicBezTo>
                      <a:pt x="2202" y="64"/>
                      <a:pt x="2168" y="67"/>
                      <a:pt x="2134" y="67"/>
                    </a:cubicBezTo>
                    <a:cubicBezTo>
                      <a:pt x="1975" y="67"/>
                      <a:pt x="1811" y="1"/>
                      <a:pt x="165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1" name="Google Shape;18691;p25"/>
              <p:cNvSpPr/>
              <p:nvPr/>
            </p:nvSpPr>
            <p:spPr>
              <a:xfrm>
                <a:off x="887511" y="3545221"/>
                <a:ext cx="97406" cy="75148"/>
              </a:xfrm>
              <a:custGeom>
                <a:avLst/>
                <a:gdLst/>
                <a:ahLst/>
                <a:cxnLst/>
                <a:rect l="l" t="t" r="r" b="b"/>
                <a:pathLst>
                  <a:path w="2792" h="2154" extrusionOk="0">
                    <a:moveTo>
                      <a:pt x="2781" y="0"/>
                    </a:moveTo>
                    <a:cubicBezTo>
                      <a:pt x="2524" y="168"/>
                      <a:pt x="2302" y="390"/>
                      <a:pt x="2102" y="613"/>
                    </a:cubicBezTo>
                    <a:cubicBezTo>
                      <a:pt x="2002" y="724"/>
                      <a:pt x="1902" y="846"/>
                      <a:pt x="1813" y="968"/>
                    </a:cubicBezTo>
                    <a:cubicBezTo>
                      <a:pt x="1713" y="1080"/>
                      <a:pt x="1624" y="1213"/>
                      <a:pt x="1535" y="1324"/>
                    </a:cubicBezTo>
                    <a:cubicBezTo>
                      <a:pt x="1491" y="1380"/>
                      <a:pt x="1435" y="1446"/>
                      <a:pt x="1390" y="1491"/>
                    </a:cubicBezTo>
                    <a:cubicBezTo>
                      <a:pt x="1346" y="1547"/>
                      <a:pt x="1279" y="1591"/>
                      <a:pt x="1224" y="1636"/>
                    </a:cubicBezTo>
                    <a:cubicBezTo>
                      <a:pt x="1101" y="1735"/>
                      <a:pt x="979" y="1814"/>
                      <a:pt x="856" y="1891"/>
                    </a:cubicBezTo>
                    <a:cubicBezTo>
                      <a:pt x="789" y="1936"/>
                      <a:pt x="723" y="1969"/>
                      <a:pt x="656" y="2002"/>
                    </a:cubicBezTo>
                    <a:cubicBezTo>
                      <a:pt x="589" y="2036"/>
                      <a:pt x="523" y="2069"/>
                      <a:pt x="456" y="2091"/>
                    </a:cubicBezTo>
                    <a:cubicBezTo>
                      <a:pt x="376" y="2116"/>
                      <a:pt x="292" y="2124"/>
                      <a:pt x="209" y="2124"/>
                    </a:cubicBezTo>
                    <a:cubicBezTo>
                      <a:pt x="142" y="2124"/>
                      <a:pt x="76" y="2119"/>
                      <a:pt x="11" y="2114"/>
                    </a:cubicBezTo>
                    <a:lnTo>
                      <a:pt x="0" y="2125"/>
                    </a:lnTo>
                    <a:cubicBezTo>
                      <a:pt x="98" y="2139"/>
                      <a:pt x="196" y="2153"/>
                      <a:pt x="294" y="2153"/>
                    </a:cubicBezTo>
                    <a:cubicBezTo>
                      <a:pt x="352" y="2153"/>
                      <a:pt x="410" y="2148"/>
                      <a:pt x="467" y="2136"/>
                    </a:cubicBezTo>
                    <a:cubicBezTo>
                      <a:pt x="534" y="2114"/>
                      <a:pt x="611" y="2081"/>
                      <a:pt x="678" y="2058"/>
                    </a:cubicBezTo>
                    <a:cubicBezTo>
                      <a:pt x="745" y="2025"/>
                      <a:pt x="823" y="1992"/>
                      <a:pt x="890" y="1958"/>
                    </a:cubicBezTo>
                    <a:cubicBezTo>
                      <a:pt x="1023" y="1880"/>
                      <a:pt x="1145" y="1802"/>
                      <a:pt x="1279" y="1713"/>
                    </a:cubicBezTo>
                    <a:cubicBezTo>
                      <a:pt x="1335" y="1658"/>
                      <a:pt x="1390" y="1624"/>
                      <a:pt x="1457" y="1569"/>
                    </a:cubicBezTo>
                    <a:cubicBezTo>
                      <a:pt x="1513" y="1513"/>
                      <a:pt x="1568" y="1458"/>
                      <a:pt x="1612" y="1391"/>
                    </a:cubicBezTo>
                    <a:cubicBezTo>
                      <a:pt x="1724" y="1280"/>
                      <a:pt x="1813" y="1169"/>
                      <a:pt x="1913" y="1046"/>
                    </a:cubicBezTo>
                    <a:cubicBezTo>
                      <a:pt x="2013" y="935"/>
                      <a:pt x="2113" y="823"/>
                      <a:pt x="2202" y="701"/>
                    </a:cubicBezTo>
                    <a:cubicBezTo>
                      <a:pt x="2391" y="467"/>
                      <a:pt x="2581" y="234"/>
                      <a:pt x="2791" y="12"/>
                    </a:cubicBezTo>
                    <a:lnTo>
                      <a:pt x="2781"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2" name="Google Shape;18692;p25"/>
              <p:cNvSpPr/>
              <p:nvPr/>
            </p:nvSpPr>
            <p:spPr>
              <a:xfrm>
                <a:off x="897593" y="3575888"/>
                <a:ext cx="119141" cy="47726"/>
              </a:xfrm>
              <a:custGeom>
                <a:avLst/>
                <a:gdLst/>
                <a:ahLst/>
                <a:cxnLst/>
                <a:rect l="l" t="t" r="r" b="b"/>
                <a:pathLst>
                  <a:path w="3415" h="1368" extrusionOk="0">
                    <a:moveTo>
                      <a:pt x="3414" y="0"/>
                    </a:moveTo>
                    <a:cubicBezTo>
                      <a:pt x="3092" y="23"/>
                      <a:pt x="2781" y="100"/>
                      <a:pt x="2492" y="223"/>
                    </a:cubicBezTo>
                    <a:cubicBezTo>
                      <a:pt x="2413" y="256"/>
                      <a:pt x="2347" y="300"/>
                      <a:pt x="2280" y="334"/>
                    </a:cubicBezTo>
                    <a:cubicBezTo>
                      <a:pt x="2203" y="367"/>
                      <a:pt x="2136" y="412"/>
                      <a:pt x="2069" y="456"/>
                    </a:cubicBezTo>
                    <a:cubicBezTo>
                      <a:pt x="1946" y="545"/>
                      <a:pt x="1813" y="646"/>
                      <a:pt x="1691" y="745"/>
                    </a:cubicBezTo>
                    <a:cubicBezTo>
                      <a:pt x="1580" y="846"/>
                      <a:pt x="1457" y="945"/>
                      <a:pt x="1335" y="1034"/>
                    </a:cubicBezTo>
                    <a:cubicBezTo>
                      <a:pt x="1202" y="1113"/>
                      <a:pt x="1068" y="1179"/>
                      <a:pt x="923" y="1235"/>
                    </a:cubicBezTo>
                    <a:cubicBezTo>
                      <a:pt x="728" y="1303"/>
                      <a:pt x="517" y="1335"/>
                      <a:pt x="305" y="1335"/>
                    </a:cubicBezTo>
                    <a:cubicBezTo>
                      <a:pt x="203" y="1335"/>
                      <a:pt x="101" y="1327"/>
                      <a:pt x="0" y="1313"/>
                    </a:cubicBezTo>
                    <a:lnTo>
                      <a:pt x="0" y="1324"/>
                    </a:lnTo>
                    <a:cubicBezTo>
                      <a:pt x="138" y="1353"/>
                      <a:pt x="279" y="1368"/>
                      <a:pt x="418" y="1368"/>
                    </a:cubicBezTo>
                    <a:cubicBezTo>
                      <a:pt x="593" y="1368"/>
                      <a:pt x="767" y="1345"/>
                      <a:pt x="935" y="1301"/>
                    </a:cubicBezTo>
                    <a:cubicBezTo>
                      <a:pt x="1090" y="1257"/>
                      <a:pt x="1235" y="1190"/>
                      <a:pt x="1380" y="1101"/>
                    </a:cubicBezTo>
                    <a:cubicBezTo>
                      <a:pt x="1513" y="1024"/>
                      <a:pt x="1635" y="923"/>
                      <a:pt x="1768" y="834"/>
                    </a:cubicBezTo>
                    <a:cubicBezTo>
                      <a:pt x="2013" y="634"/>
                      <a:pt x="2269" y="490"/>
                      <a:pt x="2547" y="345"/>
                    </a:cubicBezTo>
                    <a:cubicBezTo>
                      <a:pt x="2825" y="211"/>
                      <a:pt x="3115" y="112"/>
                      <a:pt x="3414" y="11"/>
                    </a:cubicBezTo>
                    <a:lnTo>
                      <a:pt x="3414"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3" name="Google Shape;18693;p25"/>
              <p:cNvSpPr/>
              <p:nvPr/>
            </p:nvSpPr>
            <p:spPr>
              <a:xfrm>
                <a:off x="905339" y="3608090"/>
                <a:ext cx="113733" cy="20584"/>
              </a:xfrm>
              <a:custGeom>
                <a:avLst/>
                <a:gdLst/>
                <a:ahLst/>
                <a:cxnLst/>
                <a:rect l="l" t="t" r="r" b="b"/>
                <a:pathLst>
                  <a:path w="3260" h="590" extrusionOk="0">
                    <a:moveTo>
                      <a:pt x="3259" y="0"/>
                    </a:moveTo>
                    <a:cubicBezTo>
                      <a:pt x="2982" y="0"/>
                      <a:pt x="2703" y="56"/>
                      <a:pt x="2436" y="123"/>
                    </a:cubicBezTo>
                    <a:cubicBezTo>
                      <a:pt x="2169" y="190"/>
                      <a:pt x="1902" y="279"/>
                      <a:pt x="1635" y="356"/>
                    </a:cubicBezTo>
                    <a:cubicBezTo>
                      <a:pt x="1368" y="434"/>
                      <a:pt x="1101" y="501"/>
                      <a:pt x="824" y="534"/>
                    </a:cubicBezTo>
                    <a:cubicBezTo>
                      <a:pt x="690" y="556"/>
                      <a:pt x="554" y="567"/>
                      <a:pt x="416" y="567"/>
                    </a:cubicBezTo>
                    <a:cubicBezTo>
                      <a:pt x="279" y="567"/>
                      <a:pt x="140" y="556"/>
                      <a:pt x="1" y="534"/>
                    </a:cubicBezTo>
                    <a:lnTo>
                      <a:pt x="1" y="534"/>
                    </a:lnTo>
                    <a:cubicBezTo>
                      <a:pt x="164" y="573"/>
                      <a:pt x="327" y="589"/>
                      <a:pt x="491" y="589"/>
                    </a:cubicBezTo>
                    <a:cubicBezTo>
                      <a:pt x="605" y="589"/>
                      <a:pt x="720" y="581"/>
                      <a:pt x="835" y="568"/>
                    </a:cubicBezTo>
                    <a:cubicBezTo>
                      <a:pt x="1113" y="546"/>
                      <a:pt x="1380" y="479"/>
                      <a:pt x="1647" y="412"/>
                    </a:cubicBezTo>
                    <a:cubicBezTo>
                      <a:pt x="1925" y="334"/>
                      <a:pt x="2191" y="256"/>
                      <a:pt x="2458" y="190"/>
                    </a:cubicBezTo>
                    <a:cubicBezTo>
                      <a:pt x="2715" y="111"/>
                      <a:pt x="2992" y="45"/>
                      <a:pt x="325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4" name="Google Shape;18694;p25"/>
              <p:cNvSpPr/>
              <p:nvPr/>
            </p:nvSpPr>
            <p:spPr>
              <a:xfrm>
                <a:off x="726466" y="3632128"/>
                <a:ext cx="144364" cy="158424"/>
              </a:xfrm>
              <a:custGeom>
                <a:avLst/>
                <a:gdLst/>
                <a:ahLst/>
                <a:cxnLst/>
                <a:rect l="l" t="t" r="r" b="b"/>
                <a:pathLst>
                  <a:path w="4138" h="4541" extrusionOk="0">
                    <a:moveTo>
                      <a:pt x="3815" y="1"/>
                    </a:moveTo>
                    <a:cubicBezTo>
                      <a:pt x="3815" y="1"/>
                      <a:pt x="3804" y="67"/>
                      <a:pt x="3537" y="156"/>
                    </a:cubicBezTo>
                    <a:cubicBezTo>
                      <a:pt x="3270" y="245"/>
                      <a:pt x="2269" y="379"/>
                      <a:pt x="1702" y="735"/>
                    </a:cubicBezTo>
                    <a:cubicBezTo>
                      <a:pt x="1135" y="1091"/>
                      <a:pt x="378" y="1836"/>
                      <a:pt x="190" y="2359"/>
                    </a:cubicBezTo>
                    <a:cubicBezTo>
                      <a:pt x="0" y="2882"/>
                      <a:pt x="67" y="3282"/>
                      <a:pt x="190" y="3549"/>
                    </a:cubicBezTo>
                    <a:cubicBezTo>
                      <a:pt x="311" y="3805"/>
                      <a:pt x="701" y="4049"/>
                      <a:pt x="957" y="4116"/>
                    </a:cubicBezTo>
                    <a:cubicBezTo>
                      <a:pt x="1213" y="4183"/>
                      <a:pt x="1513" y="4294"/>
                      <a:pt x="1668" y="4394"/>
                    </a:cubicBezTo>
                    <a:cubicBezTo>
                      <a:pt x="1771" y="4468"/>
                      <a:pt x="1850" y="4541"/>
                      <a:pt x="1961" y="4541"/>
                    </a:cubicBezTo>
                    <a:cubicBezTo>
                      <a:pt x="2019" y="4541"/>
                      <a:pt x="2086" y="4521"/>
                      <a:pt x="2169" y="4472"/>
                    </a:cubicBezTo>
                    <a:cubicBezTo>
                      <a:pt x="2425" y="4328"/>
                      <a:pt x="2525" y="4150"/>
                      <a:pt x="2625" y="3838"/>
                    </a:cubicBezTo>
                    <a:cubicBezTo>
                      <a:pt x="2714" y="3527"/>
                      <a:pt x="2725" y="2870"/>
                      <a:pt x="2847" y="2626"/>
                    </a:cubicBezTo>
                    <a:cubicBezTo>
                      <a:pt x="2981" y="2392"/>
                      <a:pt x="3237" y="2037"/>
                      <a:pt x="3504" y="1513"/>
                    </a:cubicBezTo>
                    <a:cubicBezTo>
                      <a:pt x="3782" y="991"/>
                      <a:pt x="4138" y="435"/>
                      <a:pt x="4138" y="435"/>
                    </a:cubicBezTo>
                    <a:lnTo>
                      <a:pt x="3815" y="1"/>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5" name="Google Shape;18695;p25"/>
              <p:cNvSpPr/>
              <p:nvPr/>
            </p:nvSpPr>
            <p:spPr>
              <a:xfrm>
                <a:off x="735397" y="3634884"/>
                <a:ext cx="135433" cy="155668"/>
              </a:xfrm>
              <a:custGeom>
                <a:avLst/>
                <a:gdLst/>
                <a:ahLst/>
                <a:cxnLst/>
                <a:rect l="l" t="t" r="r" b="b"/>
                <a:pathLst>
                  <a:path w="3882" h="4462" extrusionOk="0">
                    <a:moveTo>
                      <a:pt x="3615" y="0"/>
                    </a:moveTo>
                    <a:cubicBezTo>
                      <a:pt x="3515" y="77"/>
                      <a:pt x="3437" y="178"/>
                      <a:pt x="3337" y="267"/>
                    </a:cubicBezTo>
                    <a:cubicBezTo>
                      <a:pt x="3236" y="344"/>
                      <a:pt x="3125" y="433"/>
                      <a:pt x="3036" y="534"/>
                    </a:cubicBezTo>
                    <a:cubicBezTo>
                      <a:pt x="2848" y="756"/>
                      <a:pt x="2747" y="1046"/>
                      <a:pt x="2658" y="1335"/>
                    </a:cubicBezTo>
                    <a:cubicBezTo>
                      <a:pt x="2480" y="1824"/>
                      <a:pt x="2280" y="2291"/>
                      <a:pt x="2069" y="2769"/>
                    </a:cubicBezTo>
                    <a:cubicBezTo>
                      <a:pt x="2047" y="2825"/>
                      <a:pt x="2025" y="2880"/>
                      <a:pt x="1991" y="2925"/>
                    </a:cubicBezTo>
                    <a:cubicBezTo>
                      <a:pt x="1880" y="3070"/>
                      <a:pt x="1669" y="3092"/>
                      <a:pt x="1479" y="3103"/>
                    </a:cubicBezTo>
                    <a:cubicBezTo>
                      <a:pt x="1202" y="3114"/>
                      <a:pt x="912" y="3103"/>
                      <a:pt x="678" y="3236"/>
                    </a:cubicBezTo>
                    <a:cubicBezTo>
                      <a:pt x="500" y="3325"/>
                      <a:pt x="367" y="3481"/>
                      <a:pt x="178" y="3537"/>
                    </a:cubicBezTo>
                    <a:cubicBezTo>
                      <a:pt x="122" y="3559"/>
                      <a:pt x="55" y="3570"/>
                      <a:pt x="0" y="3581"/>
                    </a:cubicBezTo>
                    <a:cubicBezTo>
                      <a:pt x="167" y="3792"/>
                      <a:pt x="478" y="3982"/>
                      <a:pt x="701" y="4037"/>
                    </a:cubicBezTo>
                    <a:cubicBezTo>
                      <a:pt x="957" y="4104"/>
                      <a:pt x="1257" y="4215"/>
                      <a:pt x="1412" y="4315"/>
                    </a:cubicBezTo>
                    <a:cubicBezTo>
                      <a:pt x="1515" y="4389"/>
                      <a:pt x="1594" y="4462"/>
                      <a:pt x="1705" y="4462"/>
                    </a:cubicBezTo>
                    <a:cubicBezTo>
                      <a:pt x="1763" y="4462"/>
                      <a:pt x="1830" y="4442"/>
                      <a:pt x="1913" y="4393"/>
                    </a:cubicBezTo>
                    <a:cubicBezTo>
                      <a:pt x="2169" y="4249"/>
                      <a:pt x="2269" y="4071"/>
                      <a:pt x="2369" y="3759"/>
                    </a:cubicBezTo>
                    <a:cubicBezTo>
                      <a:pt x="2458" y="3448"/>
                      <a:pt x="2469" y="2791"/>
                      <a:pt x="2591" y="2547"/>
                    </a:cubicBezTo>
                    <a:cubicBezTo>
                      <a:pt x="2725" y="2313"/>
                      <a:pt x="2981" y="1958"/>
                      <a:pt x="3248" y="1434"/>
                    </a:cubicBezTo>
                    <a:cubicBezTo>
                      <a:pt x="3526" y="912"/>
                      <a:pt x="3882" y="356"/>
                      <a:pt x="3882" y="356"/>
                    </a:cubicBezTo>
                    <a:lnTo>
                      <a:pt x="361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6" name="Google Shape;18696;p25"/>
              <p:cNvSpPr/>
              <p:nvPr/>
            </p:nvSpPr>
            <p:spPr>
              <a:xfrm>
                <a:off x="827747" y="3631360"/>
                <a:ext cx="36876" cy="20200"/>
              </a:xfrm>
              <a:custGeom>
                <a:avLst/>
                <a:gdLst/>
                <a:ahLst/>
                <a:cxnLst/>
                <a:rect l="l" t="t" r="r" b="b"/>
                <a:pathLst>
                  <a:path w="1057" h="579" extrusionOk="0">
                    <a:moveTo>
                      <a:pt x="1046" y="0"/>
                    </a:moveTo>
                    <a:cubicBezTo>
                      <a:pt x="979" y="79"/>
                      <a:pt x="901" y="134"/>
                      <a:pt x="812" y="178"/>
                    </a:cubicBezTo>
                    <a:cubicBezTo>
                      <a:pt x="723" y="223"/>
                      <a:pt x="623" y="257"/>
                      <a:pt x="534" y="279"/>
                    </a:cubicBezTo>
                    <a:cubicBezTo>
                      <a:pt x="434" y="312"/>
                      <a:pt x="345" y="334"/>
                      <a:pt x="245" y="379"/>
                    </a:cubicBezTo>
                    <a:cubicBezTo>
                      <a:pt x="156" y="435"/>
                      <a:pt x="67" y="490"/>
                      <a:pt x="0" y="568"/>
                    </a:cubicBezTo>
                    <a:lnTo>
                      <a:pt x="11" y="579"/>
                    </a:lnTo>
                    <a:cubicBezTo>
                      <a:pt x="100" y="534"/>
                      <a:pt x="189" y="490"/>
                      <a:pt x="278" y="457"/>
                    </a:cubicBezTo>
                    <a:cubicBezTo>
                      <a:pt x="367" y="423"/>
                      <a:pt x="468" y="379"/>
                      <a:pt x="557" y="346"/>
                    </a:cubicBezTo>
                    <a:cubicBezTo>
                      <a:pt x="645" y="301"/>
                      <a:pt x="745" y="267"/>
                      <a:pt x="823" y="212"/>
                    </a:cubicBezTo>
                    <a:cubicBezTo>
                      <a:pt x="912" y="156"/>
                      <a:pt x="990" y="89"/>
                      <a:pt x="1057" y="12"/>
                    </a:cubicBezTo>
                    <a:lnTo>
                      <a:pt x="1046"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7" name="Google Shape;18697;p25"/>
              <p:cNvSpPr/>
              <p:nvPr/>
            </p:nvSpPr>
            <p:spPr>
              <a:xfrm>
                <a:off x="755563" y="3636803"/>
                <a:ext cx="114117" cy="80730"/>
              </a:xfrm>
              <a:custGeom>
                <a:avLst/>
                <a:gdLst/>
                <a:ahLst/>
                <a:cxnLst/>
                <a:rect l="l" t="t" r="r" b="b"/>
                <a:pathLst>
                  <a:path w="3271" h="2314" extrusionOk="0">
                    <a:moveTo>
                      <a:pt x="3259" y="0"/>
                    </a:moveTo>
                    <a:cubicBezTo>
                      <a:pt x="3004" y="223"/>
                      <a:pt x="2714" y="390"/>
                      <a:pt x="2414" y="534"/>
                    </a:cubicBezTo>
                    <a:cubicBezTo>
                      <a:pt x="2114" y="690"/>
                      <a:pt x="1802" y="823"/>
                      <a:pt x="1502" y="968"/>
                    </a:cubicBezTo>
                    <a:cubicBezTo>
                      <a:pt x="1190" y="1124"/>
                      <a:pt x="890" y="1268"/>
                      <a:pt x="624" y="1491"/>
                    </a:cubicBezTo>
                    <a:cubicBezTo>
                      <a:pt x="357" y="1713"/>
                      <a:pt x="123" y="1992"/>
                      <a:pt x="1" y="2303"/>
                    </a:cubicBezTo>
                    <a:lnTo>
                      <a:pt x="11" y="2314"/>
                    </a:lnTo>
                    <a:cubicBezTo>
                      <a:pt x="201" y="2036"/>
                      <a:pt x="446" y="1802"/>
                      <a:pt x="701" y="1602"/>
                    </a:cubicBezTo>
                    <a:cubicBezTo>
                      <a:pt x="968" y="1402"/>
                      <a:pt x="1246" y="1224"/>
                      <a:pt x="1546" y="1068"/>
                    </a:cubicBezTo>
                    <a:cubicBezTo>
                      <a:pt x="1847" y="912"/>
                      <a:pt x="2147" y="768"/>
                      <a:pt x="2448" y="601"/>
                    </a:cubicBezTo>
                    <a:cubicBezTo>
                      <a:pt x="2737" y="434"/>
                      <a:pt x="3026" y="245"/>
                      <a:pt x="3271" y="12"/>
                    </a:cubicBezTo>
                    <a:lnTo>
                      <a:pt x="3259"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8" name="Google Shape;18698;p25"/>
              <p:cNvSpPr/>
              <p:nvPr/>
            </p:nvSpPr>
            <p:spPr>
              <a:xfrm>
                <a:off x="811454" y="3640675"/>
                <a:ext cx="59379" cy="59413"/>
              </a:xfrm>
              <a:custGeom>
                <a:avLst/>
                <a:gdLst/>
                <a:ahLst/>
                <a:cxnLst/>
                <a:rect l="l" t="t" r="r" b="b"/>
                <a:pathLst>
                  <a:path w="1702" h="1703" extrusionOk="0">
                    <a:moveTo>
                      <a:pt x="1691" y="0"/>
                    </a:moveTo>
                    <a:cubicBezTo>
                      <a:pt x="1613" y="178"/>
                      <a:pt x="1468" y="334"/>
                      <a:pt x="1323" y="468"/>
                    </a:cubicBezTo>
                    <a:cubicBezTo>
                      <a:pt x="1168" y="601"/>
                      <a:pt x="1001" y="712"/>
                      <a:pt x="834" y="813"/>
                    </a:cubicBezTo>
                    <a:cubicBezTo>
                      <a:pt x="656" y="924"/>
                      <a:pt x="478" y="1035"/>
                      <a:pt x="334" y="1179"/>
                    </a:cubicBezTo>
                    <a:cubicBezTo>
                      <a:pt x="178" y="1324"/>
                      <a:pt x="55" y="1502"/>
                      <a:pt x="0" y="1703"/>
                    </a:cubicBezTo>
                    <a:lnTo>
                      <a:pt x="11" y="1703"/>
                    </a:lnTo>
                    <a:cubicBezTo>
                      <a:pt x="122" y="1535"/>
                      <a:pt x="256" y="1391"/>
                      <a:pt x="401" y="1258"/>
                    </a:cubicBezTo>
                    <a:cubicBezTo>
                      <a:pt x="556" y="1135"/>
                      <a:pt x="712" y="1013"/>
                      <a:pt x="878" y="890"/>
                    </a:cubicBezTo>
                    <a:cubicBezTo>
                      <a:pt x="1046" y="768"/>
                      <a:pt x="1212" y="645"/>
                      <a:pt x="1357" y="501"/>
                    </a:cubicBezTo>
                    <a:cubicBezTo>
                      <a:pt x="1501" y="368"/>
                      <a:pt x="1635" y="190"/>
                      <a:pt x="170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9" name="Google Shape;18699;p25"/>
              <p:cNvSpPr/>
              <p:nvPr/>
            </p:nvSpPr>
            <p:spPr>
              <a:xfrm>
                <a:off x="806395" y="3649991"/>
                <a:ext cx="61332" cy="68728"/>
              </a:xfrm>
              <a:custGeom>
                <a:avLst/>
                <a:gdLst/>
                <a:ahLst/>
                <a:cxnLst/>
                <a:rect l="l" t="t" r="r" b="b"/>
                <a:pathLst>
                  <a:path w="1758" h="1970" extrusionOk="0">
                    <a:moveTo>
                      <a:pt x="1747" y="0"/>
                    </a:moveTo>
                    <a:cubicBezTo>
                      <a:pt x="1636" y="190"/>
                      <a:pt x="1480" y="346"/>
                      <a:pt x="1313" y="490"/>
                    </a:cubicBezTo>
                    <a:cubicBezTo>
                      <a:pt x="1146" y="635"/>
                      <a:pt x="979" y="779"/>
                      <a:pt x="823" y="935"/>
                    </a:cubicBezTo>
                    <a:cubicBezTo>
                      <a:pt x="668" y="1090"/>
                      <a:pt x="512" y="1246"/>
                      <a:pt x="368" y="1413"/>
                    </a:cubicBezTo>
                    <a:cubicBezTo>
                      <a:pt x="234" y="1591"/>
                      <a:pt x="101" y="1769"/>
                      <a:pt x="0" y="1958"/>
                    </a:cubicBezTo>
                    <a:lnTo>
                      <a:pt x="0" y="1969"/>
                    </a:lnTo>
                    <a:cubicBezTo>
                      <a:pt x="145" y="1802"/>
                      <a:pt x="289" y="1624"/>
                      <a:pt x="434" y="1468"/>
                    </a:cubicBezTo>
                    <a:cubicBezTo>
                      <a:pt x="579" y="1302"/>
                      <a:pt x="724" y="1135"/>
                      <a:pt x="868" y="979"/>
                    </a:cubicBezTo>
                    <a:cubicBezTo>
                      <a:pt x="1023" y="823"/>
                      <a:pt x="1179" y="679"/>
                      <a:pt x="1346" y="524"/>
                    </a:cubicBezTo>
                    <a:cubicBezTo>
                      <a:pt x="1502" y="368"/>
                      <a:pt x="1646" y="201"/>
                      <a:pt x="1758" y="12"/>
                    </a:cubicBezTo>
                    <a:lnTo>
                      <a:pt x="1747"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0" name="Google Shape;18700;p25"/>
              <p:cNvSpPr/>
              <p:nvPr/>
            </p:nvSpPr>
            <p:spPr>
              <a:xfrm>
                <a:off x="697369" y="3497319"/>
                <a:ext cx="170356" cy="132154"/>
              </a:xfrm>
              <a:custGeom>
                <a:avLst/>
                <a:gdLst/>
                <a:ahLst/>
                <a:cxnLst/>
                <a:rect l="l" t="t" r="r" b="b"/>
                <a:pathLst>
                  <a:path w="4883" h="3788" extrusionOk="0">
                    <a:moveTo>
                      <a:pt x="1600" y="1"/>
                    </a:moveTo>
                    <a:cubicBezTo>
                      <a:pt x="1528" y="1"/>
                      <a:pt x="1455" y="10"/>
                      <a:pt x="1380" y="28"/>
                    </a:cubicBezTo>
                    <a:cubicBezTo>
                      <a:pt x="935" y="139"/>
                      <a:pt x="935" y="239"/>
                      <a:pt x="623" y="439"/>
                    </a:cubicBezTo>
                    <a:cubicBezTo>
                      <a:pt x="312" y="651"/>
                      <a:pt x="223" y="1007"/>
                      <a:pt x="156" y="1440"/>
                    </a:cubicBezTo>
                    <a:cubicBezTo>
                      <a:pt x="89" y="1874"/>
                      <a:pt x="0" y="2419"/>
                      <a:pt x="356" y="2742"/>
                    </a:cubicBezTo>
                    <a:cubicBezTo>
                      <a:pt x="701" y="3053"/>
                      <a:pt x="1068" y="3164"/>
                      <a:pt x="1323" y="3231"/>
                    </a:cubicBezTo>
                    <a:cubicBezTo>
                      <a:pt x="1580" y="3298"/>
                      <a:pt x="2091" y="3454"/>
                      <a:pt x="2380" y="3454"/>
                    </a:cubicBezTo>
                    <a:cubicBezTo>
                      <a:pt x="2658" y="3464"/>
                      <a:pt x="3515" y="3565"/>
                      <a:pt x="3904" y="3620"/>
                    </a:cubicBezTo>
                    <a:cubicBezTo>
                      <a:pt x="4304" y="3676"/>
                      <a:pt x="4605" y="3787"/>
                      <a:pt x="4605" y="3787"/>
                    </a:cubicBezTo>
                    <a:lnTo>
                      <a:pt x="4883" y="3108"/>
                    </a:lnTo>
                    <a:cubicBezTo>
                      <a:pt x="4883" y="3108"/>
                      <a:pt x="4616" y="3086"/>
                      <a:pt x="4215" y="2453"/>
                    </a:cubicBezTo>
                    <a:cubicBezTo>
                      <a:pt x="3826" y="1808"/>
                      <a:pt x="3226" y="884"/>
                      <a:pt x="2714" y="517"/>
                    </a:cubicBezTo>
                    <a:cubicBezTo>
                      <a:pt x="2296" y="220"/>
                      <a:pt x="1964" y="1"/>
                      <a:pt x="1600"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1" name="Google Shape;18701;p25"/>
              <p:cNvSpPr/>
              <p:nvPr/>
            </p:nvSpPr>
            <p:spPr>
              <a:xfrm>
                <a:off x="758284" y="3598600"/>
                <a:ext cx="108291" cy="30875"/>
              </a:xfrm>
              <a:custGeom>
                <a:avLst/>
                <a:gdLst/>
                <a:ahLst/>
                <a:cxnLst/>
                <a:rect l="l" t="t" r="r" b="b"/>
                <a:pathLst>
                  <a:path w="3104" h="885" extrusionOk="0">
                    <a:moveTo>
                      <a:pt x="2162" y="1"/>
                    </a:moveTo>
                    <a:cubicBezTo>
                      <a:pt x="2146" y="1"/>
                      <a:pt x="2130" y="2"/>
                      <a:pt x="2113" y="5"/>
                    </a:cubicBezTo>
                    <a:cubicBezTo>
                      <a:pt x="2058" y="17"/>
                      <a:pt x="2014" y="39"/>
                      <a:pt x="1958" y="50"/>
                    </a:cubicBezTo>
                    <a:cubicBezTo>
                      <a:pt x="1757" y="128"/>
                      <a:pt x="1547" y="195"/>
                      <a:pt x="1335" y="205"/>
                    </a:cubicBezTo>
                    <a:cubicBezTo>
                      <a:pt x="1213" y="205"/>
                      <a:pt x="1102" y="205"/>
                      <a:pt x="990" y="217"/>
                    </a:cubicBezTo>
                    <a:cubicBezTo>
                      <a:pt x="734" y="250"/>
                      <a:pt x="501" y="361"/>
                      <a:pt x="245" y="406"/>
                    </a:cubicBezTo>
                    <a:cubicBezTo>
                      <a:pt x="167" y="417"/>
                      <a:pt x="78" y="417"/>
                      <a:pt x="0" y="439"/>
                    </a:cubicBezTo>
                    <a:cubicBezTo>
                      <a:pt x="223" y="495"/>
                      <a:pt x="467" y="551"/>
                      <a:pt x="634" y="551"/>
                    </a:cubicBezTo>
                    <a:cubicBezTo>
                      <a:pt x="912" y="561"/>
                      <a:pt x="1769" y="662"/>
                      <a:pt x="2158" y="717"/>
                    </a:cubicBezTo>
                    <a:cubicBezTo>
                      <a:pt x="2558" y="773"/>
                      <a:pt x="2859" y="884"/>
                      <a:pt x="2859" y="884"/>
                    </a:cubicBezTo>
                    <a:lnTo>
                      <a:pt x="3104" y="294"/>
                    </a:lnTo>
                    <a:cubicBezTo>
                      <a:pt x="3015" y="284"/>
                      <a:pt x="2926" y="272"/>
                      <a:pt x="2847" y="239"/>
                    </a:cubicBezTo>
                    <a:cubicBezTo>
                      <a:pt x="2770" y="205"/>
                      <a:pt x="2692" y="139"/>
                      <a:pt x="2614" y="106"/>
                    </a:cubicBezTo>
                    <a:cubicBezTo>
                      <a:pt x="2514" y="50"/>
                      <a:pt x="2402" y="27"/>
                      <a:pt x="2281" y="17"/>
                    </a:cubicBezTo>
                    <a:cubicBezTo>
                      <a:pt x="2241" y="9"/>
                      <a:pt x="2201" y="1"/>
                      <a:pt x="216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2" name="Google Shape;18702;p25"/>
              <p:cNvSpPr/>
              <p:nvPr/>
            </p:nvSpPr>
            <p:spPr>
              <a:xfrm>
                <a:off x="795510" y="3611020"/>
                <a:ext cx="61367" cy="13955"/>
              </a:xfrm>
              <a:custGeom>
                <a:avLst/>
                <a:gdLst/>
                <a:ahLst/>
                <a:cxnLst/>
                <a:rect l="l" t="t" r="r" b="b"/>
                <a:pathLst>
                  <a:path w="1759" h="400" extrusionOk="0">
                    <a:moveTo>
                      <a:pt x="225" y="0"/>
                    </a:moveTo>
                    <a:cubicBezTo>
                      <a:pt x="149" y="0"/>
                      <a:pt x="73" y="6"/>
                      <a:pt x="1" y="17"/>
                    </a:cubicBezTo>
                    <a:lnTo>
                      <a:pt x="1" y="27"/>
                    </a:lnTo>
                    <a:cubicBezTo>
                      <a:pt x="146" y="39"/>
                      <a:pt x="302" y="50"/>
                      <a:pt x="446" y="83"/>
                    </a:cubicBezTo>
                    <a:cubicBezTo>
                      <a:pt x="591" y="106"/>
                      <a:pt x="735" y="139"/>
                      <a:pt x="880" y="195"/>
                    </a:cubicBezTo>
                    <a:cubicBezTo>
                      <a:pt x="947" y="217"/>
                      <a:pt x="1013" y="250"/>
                      <a:pt x="1091" y="284"/>
                    </a:cubicBezTo>
                    <a:cubicBezTo>
                      <a:pt x="1158" y="306"/>
                      <a:pt x="1224" y="350"/>
                      <a:pt x="1303" y="373"/>
                    </a:cubicBezTo>
                    <a:cubicBezTo>
                      <a:pt x="1368" y="393"/>
                      <a:pt x="1435" y="399"/>
                      <a:pt x="1504" y="399"/>
                    </a:cubicBezTo>
                    <a:cubicBezTo>
                      <a:pt x="1587" y="399"/>
                      <a:pt x="1673" y="390"/>
                      <a:pt x="1758" y="383"/>
                    </a:cubicBezTo>
                    <a:lnTo>
                      <a:pt x="1747" y="373"/>
                    </a:lnTo>
                    <a:cubicBezTo>
                      <a:pt x="1688" y="377"/>
                      <a:pt x="1627" y="381"/>
                      <a:pt x="1567" y="381"/>
                    </a:cubicBezTo>
                    <a:cubicBezTo>
                      <a:pt x="1479" y="381"/>
                      <a:pt x="1392" y="372"/>
                      <a:pt x="1313" y="339"/>
                    </a:cubicBezTo>
                    <a:cubicBezTo>
                      <a:pt x="1236" y="317"/>
                      <a:pt x="1169" y="272"/>
                      <a:pt x="1102" y="239"/>
                    </a:cubicBezTo>
                    <a:lnTo>
                      <a:pt x="902" y="139"/>
                    </a:lnTo>
                    <a:cubicBezTo>
                      <a:pt x="757" y="83"/>
                      <a:pt x="613" y="39"/>
                      <a:pt x="457" y="17"/>
                    </a:cubicBezTo>
                    <a:cubicBezTo>
                      <a:pt x="379" y="6"/>
                      <a:pt x="302" y="0"/>
                      <a:pt x="22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3" name="Google Shape;18703;p25"/>
              <p:cNvSpPr/>
              <p:nvPr/>
            </p:nvSpPr>
            <p:spPr>
              <a:xfrm>
                <a:off x="778066" y="3537441"/>
                <a:ext cx="82683" cy="75322"/>
              </a:xfrm>
              <a:custGeom>
                <a:avLst/>
                <a:gdLst/>
                <a:ahLst/>
                <a:cxnLst/>
                <a:rect l="l" t="t" r="r" b="b"/>
                <a:pathLst>
                  <a:path w="2370" h="2159" extrusionOk="0">
                    <a:moveTo>
                      <a:pt x="1" y="1"/>
                    </a:moveTo>
                    <a:lnTo>
                      <a:pt x="1" y="12"/>
                    </a:lnTo>
                    <a:cubicBezTo>
                      <a:pt x="268" y="79"/>
                      <a:pt x="468" y="268"/>
                      <a:pt x="679" y="435"/>
                    </a:cubicBezTo>
                    <a:cubicBezTo>
                      <a:pt x="879" y="602"/>
                      <a:pt x="1091" y="779"/>
                      <a:pt x="1279" y="969"/>
                    </a:cubicBezTo>
                    <a:cubicBezTo>
                      <a:pt x="1469" y="1158"/>
                      <a:pt x="1647" y="1369"/>
                      <a:pt x="1803" y="1592"/>
                    </a:cubicBezTo>
                    <a:cubicBezTo>
                      <a:pt x="1880" y="1691"/>
                      <a:pt x="1958" y="1814"/>
                      <a:pt x="2047" y="1914"/>
                    </a:cubicBezTo>
                    <a:cubicBezTo>
                      <a:pt x="2136" y="2014"/>
                      <a:pt x="2236" y="2114"/>
                      <a:pt x="2369" y="2159"/>
                    </a:cubicBezTo>
                    <a:lnTo>
                      <a:pt x="2369" y="2148"/>
                    </a:lnTo>
                    <a:cubicBezTo>
                      <a:pt x="2247" y="2092"/>
                      <a:pt x="2147" y="2003"/>
                      <a:pt x="2069" y="1892"/>
                    </a:cubicBezTo>
                    <a:cubicBezTo>
                      <a:pt x="1991" y="1792"/>
                      <a:pt x="1914" y="1669"/>
                      <a:pt x="1847" y="1558"/>
                    </a:cubicBezTo>
                    <a:cubicBezTo>
                      <a:pt x="1691" y="1325"/>
                      <a:pt x="1524" y="1113"/>
                      <a:pt x="1346" y="913"/>
                    </a:cubicBezTo>
                    <a:cubicBezTo>
                      <a:pt x="1157" y="702"/>
                      <a:pt x="957" y="513"/>
                      <a:pt x="746" y="346"/>
                    </a:cubicBezTo>
                    <a:cubicBezTo>
                      <a:pt x="634" y="268"/>
                      <a:pt x="523" y="190"/>
                      <a:pt x="401" y="124"/>
                    </a:cubicBezTo>
                    <a:cubicBezTo>
                      <a:pt x="334" y="90"/>
                      <a:pt x="268" y="57"/>
                      <a:pt x="212" y="35"/>
                    </a:cubicBezTo>
                    <a:cubicBezTo>
                      <a:pt x="145" y="12"/>
                      <a:pt x="67" y="1"/>
                      <a:pt x="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4" name="Google Shape;18704;p25"/>
              <p:cNvSpPr/>
              <p:nvPr/>
            </p:nvSpPr>
            <p:spPr>
              <a:xfrm>
                <a:off x="745061" y="3547558"/>
                <a:ext cx="112966" cy="68728"/>
              </a:xfrm>
              <a:custGeom>
                <a:avLst/>
                <a:gdLst/>
                <a:ahLst/>
                <a:cxnLst/>
                <a:rect l="l" t="t" r="r" b="b"/>
                <a:pathLst>
                  <a:path w="3238" h="1970" extrusionOk="0">
                    <a:moveTo>
                      <a:pt x="1" y="0"/>
                    </a:moveTo>
                    <a:cubicBezTo>
                      <a:pt x="101" y="134"/>
                      <a:pt x="235" y="234"/>
                      <a:pt x="379" y="312"/>
                    </a:cubicBezTo>
                    <a:cubicBezTo>
                      <a:pt x="513" y="400"/>
                      <a:pt x="668" y="457"/>
                      <a:pt x="824" y="512"/>
                    </a:cubicBezTo>
                    <a:cubicBezTo>
                      <a:pt x="1113" y="634"/>
                      <a:pt x="1425" y="712"/>
                      <a:pt x="1692" y="879"/>
                    </a:cubicBezTo>
                    <a:cubicBezTo>
                      <a:pt x="1948" y="1046"/>
                      <a:pt x="2159" y="1290"/>
                      <a:pt x="2393" y="1502"/>
                    </a:cubicBezTo>
                    <a:cubicBezTo>
                      <a:pt x="2515" y="1613"/>
                      <a:pt x="2637" y="1713"/>
                      <a:pt x="2781" y="1802"/>
                    </a:cubicBezTo>
                    <a:cubicBezTo>
                      <a:pt x="2915" y="1880"/>
                      <a:pt x="3071" y="1947"/>
                      <a:pt x="3226" y="1969"/>
                    </a:cubicBezTo>
                    <a:lnTo>
                      <a:pt x="3238" y="1958"/>
                    </a:lnTo>
                    <a:cubicBezTo>
                      <a:pt x="3082" y="1925"/>
                      <a:pt x="2937" y="1858"/>
                      <a:pt x="2804" y="1769"/>
                    </a:cubicBezTo>
                    <a:cubicBezTo>
                      <a:pt x="2670" y="1680"/>
                      <a:pt x="2559" y="1569"/>
                      <a:pt x="2448" y="1458"/>
                    </a:cubicBezTo>
                    <a:cubicBezTo>
                      <a:pt x="2215" y="1235"/>
                      <a:pt x="2014" y="979"/>
                      <a:pt x="1748" y="790"/>
                    </a:cubicBezTo>
                    <a:cubicBezTo>
                      <a:pt x="1481" y="601"/>
                      <a:pt x="1169" y="489"/>
                      <a:pt x="868" y="390"/>
                    </a:cubicBezTo>
                    <a:cubicBezTo>
                      <a:pt x="557" y="289"/>
                      <a:pt x="268" y="190"/>
                      <a:pt x="1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5" name="Google Shape;18705;p25"/>
              <p:cNvSpPr/>
              <p:nvPr/>
            </p:nvSpPr>
            <p:spPr>
              <a:xfrm>
                <a:off x="776879" y="3593227"/>
                <a:ext cx="81951" cy="26514"/>
              </a:xfrm>
              <a:custGeom>
                <a:avLst/>
                <a:gdLst/>
                <a:ahLst/>
                <a:cxnLst/>
                <a:rect l="l" t="t" r="r" b="b"/>
                <a:pathLst>
                  <a:path w="2349" h="760" extrusionOk="0">
                    <a:moveTo>
                      <a:pt x="311" y="1"/>
                    </a:moveTo>
                    <a:cubicBezTo>
                      <a:pt x="206" y="1"/>
                      <a:pt x="101" y="15"/>
                      <a:pt x="1" y="48"/>
                    </a:cubicBezTo>
                    <a:lnTo>
                      <a:pt x="1" y="60"/>
                    </a:lnTo>
                    <a:cubicBezTo>
                      <a:pt x="29" y="58"/>
                      <a:pt x="57" y="57"/>
                      <a:pt x="84" y="57"/>
                    </a:cubicBezTo>
                    <a:cubicBezTo>
                      <a:pt x="265" y="57"/>
                      <a:pt x="438" y="89"/>
                      <a:pt x="602" y="137"/>
                    </a:cubicBezTo>
                    <a:cubicBezTo>
                      <a:pt x="791" y="204"/>
                      <a:pt x="980" y="270"/>
                      <a:pt x="1169" y="359"/>
                    </a:cubicBezTo>
                    <a:cubicBezTo>
                      <a:pt x="1358" y="448"/>
                      <a:pt x="1547" y="537"/>
                      <a:pt x="1736" y="616"/>
                    </a:cubicBezTo>
                    <a:cubicBezTo>
                      <a:pt x="1926" y="693"/>
                      <a:pt x="2136" y="749"/>
                      <a:pt x="2348" y="760"/>
                    </a:cubicBezTo>
                    <a:lnTo>
                      <a:pt x="2348" y="749"/>
                    </a:lnTo>
                    <a:cubicBezTo>
                      <a:pt x="2136" y="727"/>
                      <a:pt x="1936" y="660"/>
                      <a:pt x="1758" y="571"/>
                    </a:cubicBezTo>
                    <a:cubicBezTo>
                      <a:pt x="1570" y="482"/>
                      <a:pt x="1392" y="382"/>
                      <a:pt x="1202" y="293"/>
                    </a:cubicBezTo>
                    <a:cubicBezTo>
                      <a:pt x="1024" y="193"/>
                      <a:pt x="836" y="92"/>
                      <a:pt x="624" y="37"/>
                    </a:cubicBezTo>
                    <a:cubicBezTo>
                      <a:pt x="523" y="15"/>
                      <a:pt x="417" y="1"/>
                      <a:pt x="3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6" name="Google Shape;18706;p25"/>
              <p:cNvSpPr/>
              <p:nvPr/>
            </p:nvSpPr>
            <p:spPr>
              <a:xfrm>
                <a:off x="830433" y="3434555"/>
                <a:ext cx="114117" cy="179392"/>
              </a:xfrm>
              <a:custGeom>
                <a:avLst/>
                <a:gdLst/>
                <a:ahLst/>
                <a:cxnLst/>
                <a:rect l="l" t="t" r="r" b="b"/>
                <a:pathLst>
                  <a:path w="3271" h="5142" extrusionOk="0">
                    <a:moveTo>
                      <a:pt x="1808" y="0"/>
                    </a:moveTo>
                    <a:cubicBezTo>
                      <a:pt x="1792" y="0"/>
                      <a:pt x="1775" y="1"/>
                      <a:pt x="1758" y="3"/>
                    </a:cubicBezTo>
                    <a:cubicBezTo>
                      <a:pt x="1424" y="36"/>
                      <a:pt x="1313" y="125"/>
                      <a:pt x="1158" y="159"/>
                    </a:cubicBezTo>
                    <a:cubicBezTo>
                      <a:pt x="1002" y="181"/>
                      <a:pt x="502" y="281"/>
                      <a:pt x="257" y="782"/>
                    </a:cubicBezTo>
                    <a:cubicBezTo>
                      <a:pt x="1" y="1293"/>
                      <a:pt x="45" y="2094"/>
                      <a:pt x="257" y="2850"/>
                    </a:cubicBezTo>
                    <a:cubicBezTo>
                      <a:pt x="457" y="3595"/>
                      <a:pt x="746" y="3940"/>
                      <a:pt x="858" y="4274"/>
                    </a:cubicBezTo>
                    <a:cubicBezTo>
                      <a:pt x="957" y="4596"/>
                      <a:pt x="1002" y="5063"/>
                      <a:pt x="1002" y="5063"/>
                    </a:cubicBezTo>
                    <a:lnTo>
                      <a:pt x="2081" y="5141"/>
                    </a:lnTo>
                    <a:cubicBezTo>
                      <a:pt x="2081" y="5141"/>
                      <a:pt x="2059" y="4930"/>
                      <a:pt x="2381" y="4218"/>
                    </a:cubicBezTo>
                    <a:cubicBezTo>
                      <a:pt x="2692" y="3518"/>
                      <a:pt x="2748" y="3562"/>
                      <a:pt x="2826" y="3150"/>
                    </a:cubicBezTo>
                    <a:cubicBezTo>
                      <a:pt x="2904" y="2750"/>
                      <a:pt x="3015" y="1871"/>
                      <a:pt x="3115" y="1516"/>
                    </a:cubicBezTo>
                    <a:cubicBezTo>
                      <a:pt x="3204" y="1160"/>
                      <a:pt x="3271" y="426"/>
                      <a:pt x="3038" y="359"/>
                    </a:cubicBezTo>
                    <a:cubicBezTo>
                      <a:pt x="2815" y="292"/>
                      <a:pt x="2771" y="314"/>
                      <a:pt x="2637" y="281"/>
                    </a:cubicBezTo>
                    <a:cubicBezTo>
                      <a:pt x="2598" y="268"/>
                      <a:pt x="2570" y="263"/>
                      <a:pt x="2548" y="263"/>
                    </a:cubicBezTo>
                    <a:cubicBezTo>
                      <a:pt x="2500" y="263"/>
                      <a:pt x="2473" y="282"/>
                      <a:pt x="2406" y="282"/>
                    </a:cubicBezTo>
                    <a:cubicBezTo>
                      <a:pt x="2395" y="282"/>
                      <a:pt x="2383" y="282"/>
                      <a:pt x="2370" y="281"/>
                    </a:cubicBezTo>
                    <a:cubicBezTo>
                      <a:pt x="2244" y="270"/>
                      <a:pt x="2098" y="0"/>
                      <a:pt x="1808"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7" name="Google Shape;18707;p25"/>
              <p:cNvSpPr/>
              <p:nvPr/>
            </p:nvSpPr>
            <p:spPr>
              <a:xfrm>
                <a:off x="861484" y="3569364"/>
                <a:ext cx="57076" cy="44586"/>
              </a:xfrm>
              <a:custGeom>
                <a:avLst/>
                <a:gdLst/>
                <a:ahLst/>
                <a:cxnLst/>
                <a:rect l="l" t="t" r="r" b="b"/>
                <a:pathLst>
                  <a:path w="1636" h="1278" extrusionOk="0">
                    <a:moveTo>
                      <a:pt x="1526" y="1"/>
                    </a:moveTo>
                    <a:cubicBezTo>
                      <a:pt x="1485" y="1"/>
                      <a:pt x="1441" y="9"/>
                      <a:pt x="1402" y="20"/>
                    </a:cubicBezTo>
                    <a:cubicBezTo>
                      <a:pt x="1046" y="98"/>
                      <a:pt x="735" y="321"/>
                      <a:pt x="390" y="421"/>
                    </a:cubicBezTo>
                    <a:cubicBezTo>
                      <a:pt x="257" y="454"/>
                      <a:pt x="112" y="477"/>
                      <a:pt x="1" y="554"/>
                    </a:cubicBezTo>
                    <a:cubicBezTo>
                      <a:pt x="79" y="855"/>
                      <a:pt x="112" y="1199"/>
                      <a:pt x="112" y="1199"/>
                    </a:cubicBezTo>
                    <a:lnTo>
                      <a:pt x="1191" y="1277"/>
                    </a:lnTo>
                    <a:cubicBezTo>
                      <a:pt x="1191" y="1277"/>
                      <a:pt x="1169" y="1066"/>
                      <a:pt x="1491" y="354"/>
                    </a:cubicBezTo>
                    <a:cubicBezTo>
                      <a:pt x="1547" y="220"/>
                      <a:pt x="1602" y="121"/>
                      <a:pt x="1636" y="32"/>
                    </a:cubicBezTo>
                    <a:cubicBezTo>
                      <a:pt x="1608" y="9"/>
                      <a:pt x="1569" y="1"/>
                      <a:pt x="152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8" name="Google Shape;18708;p25"/>
              <p:cNvSpPr/>
              <p:nvPr/>
            </p:nvSpPr>
            <p:spPr>
              <a:xfrm>
                <a:off x="854122" y="3507576"/>
                <a:ext cx="17897" cy="107140"/>
              </a:xfrm>
              <a:custGeom>
                <a:avLst/>
                <a:gdLst/>
                <a:ahLst/>
                <a:cxnLst/>
                <a:rect l="l" t="t" r="r" b="b"/>
                <a:pathLst>
                  <a:path w="513" h="3071" extrusionOk="0">
                    <a:moveTo>
                      <a:pt x="56" y="1"/>
                    </a:moveTo>
                    <a:cubicBezTo>
                      <a:pt x="1" y="256"/>
                      <a:pt x="11" y="523"/>
                      <a:pt x="45" y="779"/>
                    </a:cubicBezTo>
                    <a:cubicBezTo>
                      <a:pt x="78" y="1046"/>
                      <a:pt x="156" y="1302"/>
                      <a:pt x="223" y="1546"/>
                    </a:cubicBezTo>
                    <a:cubicBezTo>
                      <a:pt x="290" y="1803"/>
                      <a:pt x="357" y="2047"/>
                      <a:pt x="401" y="2303"/>
                    </a:cubicBezTo>
                    <a:cubicBezTo>
                      <a:pt x="456" y="2547"/>
                      <a:pt x="490" y="2814"/>
                      <a:pt x="490" y="3071"/>
                    </a:cubicBezTo>
                    <a:cubicBezTo>
                      <a:pt x="512" y="2814"/>
                      <a:pt x="490" y="2547"/>
                      <a:pt x="446" y="2292"/>
                    </a:cubicBezTo>
                    <a:cubicBezTo>
                      <a:pt x="412" y="2036"/>
                      <a:pt x="345" y="1780"/>
                      <a:pt x="290" y="1524"/>
                    </a:cubicBezTo>
                    <a:cubicBezTo>
                      <a:pt x="234" y="1280"/>
                      <a:pt x="179" y="1024"/>
                      <a:pt x="134" y="768"/>
                    </a:cubicBezTo>
                    <a:cubicBezTo>
                      <a:pt x="90" y="523"/>
                      <a:pt x="67" y="268"/>
                      <a:pt x="6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9" name="Google Shape;18709;p25"/>
              <p:cNvSpPr/>
              <p:nvPr/>
            </p:nvSpPr>
            <p:spPr>
              <a:xfrm>
                <a:off x="874323" y="3492086"/>
                <a:ext cx="14757" cy="129223"/>
              </a:xfrm>
              <a:custGeom>
                <a:avLst/>
                <a:gdLst/>
                <a:ahLst/>
                <a:cxnLst/>
                <a:rect l="l" t="t" r="r" b="b"/>
                <a:pathLst>
                  <a:path w="423" h="3704" extrusionOk="0">
                    <a:moveTo>
                      <a:pt x="400" y="0"/>
                    </a:moveTo>
                    <a:cubicBezTo>
                      <a:pt x="344" y="311"/>
                      <a:pt x="200" y="578"/>
                      <a:pt x="100" y="890"/>
                    </a:cubicBezTo>
                    <a:cubicBezTo>
                      <a:pt x="11" y="1190"/>
                      <a:pt x="0" y="1523"/>
                      <a:pt x="11" y="1835"/>
                    </a:cubicBezTo>
                    <a:cubicBezTo>
                      <a:pt x="11" y="2146"/>
                      <a:pt x="45" y="2458"/>
                      <a:pt x="55" y="2769"/>
                    </a:cubicBezTo>
                    <a:lnTo>
                      <a:pt x="134" y="3703"/>
                    </a:lnTo>
                    <a:lnTo>
                      <a:pt x="144" y="3703"/>
                    </a:lnTo>
                    <a:lnTo>
                      <a:pt x="122" y="2769"/>
                    </a:lnTo>
                    <a:cubicBezTo>
                      <a:pt x="111" y="2458"/>
                      <a:pt x="100" y="2136"/>
                      <a:pt x="100" y="1835"/>
                    </a:cubicBezTo>
                    <a:cubicBezTo>
                      <a:pt x="111" y="1523"/>
                      <a:pt x="144" y="1212"/>
                      <a:pt x="223" y="923"/>
                    </a:cubicBezTo>
                    <a:cubicBezTo>
                      <a:pt x="255" y="779"/>
                      <a:pt x="311" y="623"/>
                      <a:pt x="344" y="467"/>
                    </a:cubicBezTo>
                    <a:cubicBezTo>
                      <a:pt x="367" y="400"/>
                      <a:pt x="389" y="322"/>
                      <a:pt x="400" y="245"/>
                    </a:cubicBezTo>
                    <a:cubicBezTo>
                      <a:pt x="411" y="166"/>
                      <a:pt x="423" y="77"/>
                      <a:pt x="41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0" name="Google Shape;18710;p25"/>
              <p:cNvSpPr/>
              <p:nvPr/>
            </p:nvSpPr>
            <p:spPr>
              <a:xfrm>
                <a:off x="883219" y="3493202"/>
                <a:ext cx="32620" cy="125002"/>
              </a:xfrm>
              <a:custGeom>
                <a:avLst/>
                <a:gdLst/>
                <a:ahLst/>
                <a:cxnLst/>
                <a:rect l="l" t="t" r="r" b="b"/>
                <a:pathLst>
                  <a:path w="935" h="3583" extrusionOk="0">
                    <a:moveTo>
                      <a:pt x="924" y="1"/>
                    </a:moveTo>
                    <a:cubicBezTo>
                      <a:pt x="757" y="268"/>
                      <a:pt x="613" y="546"/>
                      <a:pt x="512" y="836"/>
                    </a:cubicBezTo>
                    <a:cubicBezTo>
                      <a:pt x="401" y="1135"/>
                      <a:pt x="312" y="1436"/>
                      <a:pt x="267" y="1748"/>
                    </a:cubicBezTo>
                    <a:cubicBezTo>
                      <a:pt x="234" y="1903"/>
                      <a:pt x="212" y="2059"/>
                      <a:pt x="201" y="2215"/>
                    </a:cubicBezTo>
                    <a:lnTo>
                      <a:pt x="190" y="2448"/>
                    </a:lnTo>
                    <a:cubicBezTo>
                      <a:pt x="190" y="2526"/>
                      <a:pt x="178" y="2604"/>
                      <a:pt x="178" y="2682"/>
                    </a:cubicBezTo>
                    <a:cubicBezTo>
                      <a:pt x="168" y="2993"/>
                      <a:pt x="134" y="3293"/>
                      <a:pt x="0" y="3582"/>
                    </a:cubicBezTo>
                    <a:lnTo>
                      <a:pt x="12" y="3582"/>
                    </a:lnTo>
                    <a:cubicBezTo>
                      <a:pt x="112" y="3460"/>
                      <a:pt x="178" y="3315"/>
                      <a:pt x="223" y="3160"/>
                    </a:cubicBezTo>
                    <a:cubicBezTo>
                      <a:pt x="279" y="3016"/>
                      <a:pt x="301" y="2848"/>
                      <a:pt x="312" y="2693"/>
                    </a:cubicBezTo>
                    <a:cubicBezTo>
                      <a:pt x="346" y="2381"/>
                      <a:pt x="323" y="2070"/>
                      <a:pt x="368" y="1770"/>
                    </a:cubicBezTo>
                    <a:cubicBezTo>
                      <a:pt x="412" y="1458"/>
                      <a:pt x="479" y="1158"/>
                      <a:pt x="568" y="858"/>
                    </a:cubicBezTo>
                    <a:cubicBezTo>
                      <a:pt x="668" y="569"/>
                      <a:pt x="791" y="279"/>
                      <a:pt x="935" y="13"/>
                    </a:cubicBezTo>
                    <a:lnTo>
                      <a:pt x="92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1" name="Google Shape;18711;p25"/>
              <p:cNvSpPr/>
              <p:nvPr/>
            </p:nvSpPr>
            <p:spPr>
              <a:xfrm>
                <a:off x="891383" y="3517275"/>
                <a:ext cx="34539" cy="102883"/>
              </a:xfrm>
              <a:custGeom>
                <a:avLst/>
                <a:gdLst/>
                <a:ahLst/>
                <a:cxnLst/>
                <a:rect l="l" t="t" r="r" b="b"/>
                <a:pathLst>
                  <a:path w="990" h="2949" extrusionOk="0">
                    <a:moveTo>
                      <a:pt x="979" y="1"/>
                    </a:moveTo>
                    <a:cubicBezTo>
                      <a:pt x="935" y="257"/>
                      <a:pt x="879" y="512"/>
                      <a:pt x="801" y="757"/>
                    </a:cubicBezTo>
                    <a:cubicBezTo>
                      <a:pt x="734" y="1013"/>
                      <a:pt x="656" y="1258"/>
                      <a:pt x="567" y="1502"/>
                    </a:cubicBezTo>
                    <a:cubicBezTo>
                      <a:pt x="512" y="1614"/>
                      <a:pt x="456" y="1736"/>
                      <a:pt x="401" y="1847"/>
                    </a:cubicBezTo>
                    <a:cubicBezTo>
                      <a:pt x="345" y="1970"/>
                      <a:pt x="278" y="2081"/>
                      <a:pt x="223" y="2192"/>
                    </a:cubicBezTo>
                    <a:cubicBezTo>
                      <a:pt x="156" y="2314"/>
                      <a:pt x="100" y="2425"/>
                      <a:pt x="56" y="2559"/>
                    </a:cubicBezTo>
                    <a:cubicBezTo>
                      <a:pt x="23" y="2681"/>
                      <a:pt x="0" y="2815"/>
                      <a:pt x="0" y="2948"/>
                    </a:cubicBezTo>
                    <a:lnTo>
                      <a:pt x="11" y="2948"/>
                    </a:lnTo>
                    <a:cubicBezTo>
                      <a:pt x="11" y="2815"/>
                      <a:pt x="33" y="2681"/>
                      <a:pt x="89" y="2559"/>
                    </a:cubicBezTo>
                    <a:cubicBezTo>
                      <a:pt x="134" y="2447"/>
                      <a:pt x="189" y="2326"/>
                      <a:pt x="256" y="2214"/>
                    </a:cubicBezTo>
                    <a:lnTo>
                      <a:pt x="456" y="1881"/>
                    </a:lnTo>
                    <a:cubicBezTo>
                      <a:pt x="512" y="1758"/>
                      <a:pt x="579" y="1647"/>
                      <a:pt x="634" y="1525"/>
                    </a:cubicBezTo>
                    <a:cubicBezTo>
                      <a:pt x="734" y="1291"/>
                      <a:pt x="834" y="1035"/>
                      <a:pt x="890" y="779"/>
                    </a:cubicBezTo>
                    <a:cubicBezTo>
                      <a:pt x="945" y="524"/>
                      <a:pt x="990" y="267"/>
                      <a:pt x="99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2" name="Google Shape;18712;p25"/>
              <p:cNvSpPr/>
              <p:nvPr/>
            </p:nvSpPr>
            <p:spPr>
              <a:xfrm>
                <a:off x="846377" y="3642629"/>
                <a:ext cx="145132" cy="173565"/>
              </a:xfrm>
              <a:custGeom>
                <a:avLst/>
                <a:gdLst/>
                <a:ahLst/>
                <a:cxnLst/>
                <a:rect l="l" t="t" r="r" b="b"/>
                <a:pathLst>
                  <a:path w="4160" h="4975" extrusionOk="0">
                    <a:moveTo>
                      <a:pt x="1301" y="0"/>
                    </a:moveTo>
                    <a:lnTo>
                      <a:pt x="567" y="134"/>
                    </a:lnTo>
                    <a:cubicBezTo>
                      <a:pt x="567" y="134"/>
                      <a:pt x="534" y="634"/>
                      <a:pt x="401" y="1157"/>
                    </a:cubicBezTo>
                    <a:cubicBezTo>
                      <a:pt x="256" y="1679"/>
                      <a:pt x="0" y="2648"/>
                      <a:pt x="0" y="3059"/>
                    </a:cubicBezTo>
                    <a:cubicBezTo>
                      <a:pt x="0" y="3481"/>
                      <a:pt x="122" y="4260"/>
                      <a:pt x="289" y="4549"/>
                    </a:cubicBezTo>
                    <a:cubicBezTo>
                      <a:pt x="445" y="4838"/>
                      <a:pt x="601" y="4838"/>
                      <a:pt x="890" y="4916"/>
                    </a:cubicBezTo>
                    <a:cubicBezTo>
                      <a:pt x="1029" y="4955"/>
                      <a:pt x="1157" y="4975"/>
                      <a:pt x="1285" y="4975"/>
                    </a:cubicBezTo>
                    <a:cubicBezTo>
                      <a:pt x="1413" y="4975"/>
                      <a:pt x="1540" y="4955"/>
                      <a:pt x="1679" y="4916"/>
                    </a:cubicBezTo>
                    <a:cubicBezTo>
                      <a:pt x="1958" y="4850"/>
                      <a:pt x="2937" y="4371"/>
                      <a:pt x="3236" y="4338"/>
                    </a:cubicBezTo>
                    <a:cubicBezTo>
                      <a:pt x="3548" y="4316"/>
                      <a:pt x="3871" y="4160"/>
                      <a:pt x="3970" y="4015"/>
                    </a:cubicBezTo>
                    <a:cubicBezTo>
                      <a:pt x="4082" y="3882"/>
                      <a:pt x="4160" y="3738"/>
                      <a:pt x="4026" y="3592"/>
                    </a:cubicBezTo>
                    <a:cubicBezTo>
                      <a:pt x="3893" y="3448"/>
                      <a:pt x="3370" y="2648"/>
                      <a:pt x="3025" y="2492"/>
                    </a:cubicBezTo>
                    <a:cubicBezTo>
                      <a:pt x="2680" y="2336"/>
                      <a:pt x="2358" y="1969"/>
                      <a:pt x="2280" y="1791"/>
                    </a:cubicBezTo>
                    <a:cubicBezTo>
                      <a:pt x="2191" y="1613"/>
                      <a:pt x="1968" y="1291"/>
                      <a:pt x="1802" y="879"/>
                    </a:cubicBezTo>
                    <a:cubicBezTo>
                      <a:pt x="1635" y="468"/>
                      <a:pt x="1301" y="0"/>
                      <a:pt x="1301"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3" name="Google Shape;18713;p25"/>
              <p:cNvSpPr/>
              <p:nvPr/>
            </p:nvSpPr>
            <p:spPr>
              <a:xfrm>
                <a:off x="871985" y="3642629"/>
                <a:ext cx="119525" cy="145516"/>
              </a:xfrm>
              <a:custGeom>
                <a:avLst/>
                <a:gdLst/>
                <a:ahLst/>
                <a:cxnLst/>
                <a:rect l="l" t="t" r="r" b="b"/>
                <a:pathLst>
                  <a:path w="3426" h="4171" extrusionOk="0">
                    <a:moveTo>
                      <a:pt x="567" y="0"/>
                    </a:moveTo>
                    <a:lnTo>
                      <a:pt x="0" y="112"/>
                    </a:lnTo>
                    <a:lnTo>
                      <a:pt x="100" y="278"/>
                    </a:lnTo>
                    <a:cubicBezTo>
                      <a:pt x="267" y="589"/>
                      <a:pt x="356" y="935"/>
                      <a:pt x="456" y="1279"/>
                    </a:cubicBezTo>
                    <a:cubicBezTo>
                      <a:pt x="534" y="1568"/>
                      <a:pt x="612" y="1869"/>
                      <a:pt x="779" y="2136"/>
                    </a:cubicBezTo>
                    <a:cubicBezTo>
                      <a:pt x="856" y="2280"/>
                      <a:pt x="968" y="2414"/>
                      <a:pt x="1056" y="2536"/>
                    </a:cubicBezTo>
                    <a:cubicBezTo>
                      <a:pt x="1145" y="2658"/>
                      <a:pt x="1234" y="2792"/>
                      <a:pt x="1357" y="2892"/>
                    </a:cubicBezTo>
                    <a:cubicBezTo>
                      <a:pt x="1435" y="2970"/>
                      <a:pt x="1546" y="3026"/>
                      <a:pt x="1657" y="3070"/>
                    </a:cubicBezTo>
                    <a:cubicBezTo>
                      <a:pt x="1735" y="3092"/>
                      <a:pt x="1802" y="3092"/>
                      <a:pt x="1880" y="3115"/>
                    </a:cubicBezTo>
                    <a:cubicBezTo>
                      <a:pt x="2002" y="3148"/>
                      <a:pt x="2136" y="3214"/>
                      <a:pt x="2269" y="3259"/>
                    </a:cubicBezTo>
                    <a:cubicBezTo>
                      <a:pt x="2391" y="3303"/>
                      <a:pt x="2469" y="3404"/>
                      <a:pt x="2581" y="3481"/>
                    </a:cubicBezTo>
                    <a:cubicBezTo>
                      <a:pt x="2670" y="3548"/>
                      <a:pt x="2670" y="3649"/>
                      <a:pt x="2692" y="3748"/>
                    </a:cubicBezTo>
                    <a:cubicBezTo>
                      <a:pt x="2736" y="3904"/>
                      <a:pt x="2781" y="4037"/>
                      <a:pt x="2937" y="4126"/>
                    </a:cubicBezTo>
                    <a:cubicBezTo>
                      <a:pt x="2969" y="4149"/>
                      <a:pt x="3014" y="4160"/>
                      <a:pt x="3058" y="4171"/>
                    </a:cubicBezTo>
                    <a:cubicBezTo>
                      <a:pt x="3137" y="4126"/>
                      <a:pt x="3204" y="4071"/>
                      <a:pt x="3236" y="4015"/>
                    </a:cubicBezTo>
                    <a:cubicBezTo>
                      <a:pt x="3348" y="3882"/>
                      <a:pt x="3426" y="3738"/>
                      <a:pt x="3292" y="3592"/>
                    </a:cubicBezTo>
                    <a:cubicBezTo>
                      <a:pt x="3159" y="3448"/>
                      <a:pt x="2636" y="2648"/>
                      <a:pt x="2291" y="2492"/>
                    </a:cubicBezTo>
                    <a:cubicBezTo>
                      <a:pt x="1946" y="2336"/>
                      <a:pt x="1624" y="1969"/>
                      <a:pt x="1546" y="1791"/>
                    </a:cubicBezTo>
                    <a:cubicBezTo>
                      <a:pt x="1457" y="1613"/>
                      <a:pt x="1234" y="1291"/>
                      <a:pt x="1068" y="879"/>
                    </a:cubicBezTo>
                    <a:cubicBezTo>
                      <a:pt x="901" y="468"/>
                      <a:pt x="567" y="0"/>
                      <a:pt x="56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4" name="Google Shape;18714;p25"/>
              <p:cNvSpPr/>
              <p:nvPr/>
            </p:nvSpPr>
            <p:spPr>
              <a:xfrm>
                <a:off x="863054" y="3640292"/>
                <a:ext cx="9734" cy="77660"/>
              </a:xfrm>
              <a:custGeom>
                <a:avLst/>
                <a:gdLst/>
                <a:ahLst/>
                <a:cxnLst/>
                <a:rect l="l" t="t" r="r" b="b"/>
                <a:pathLst>
                  <a:path w="279" h="2226" extrusionOk="0">
                    <a:moveTo>
                      <a:pt x="245" y="1"/>
                    </a:moveTo>
                    <a:lnTo>
                      <a:pt x="245" y="1"/>
                    </a:lnTo>
                    <a:cubicBezTo>
                      <a:pt x="256" y="189"/>
                      <a:pt x="245" y="367"/>
                      <a:pt x="212" y="557"/>
                    </a:cubicBezTo>
                    <a:cubicBezTo>
                      <a:pt x="178" y="735"/>
                      <a:pt x="134" y="923"/>
                      <a:pt x="89" y="1101"/>
                    </a:cubicBezTo>
                    <a:cubicBezTo>
                      <a:pt x="45" y="1291"/>
                      <a:pt x="0" y="1469"/>
                      <a:pt x="0" y="1669"/>
                    </a:cubicBezTo>
                    <a:cubicBezTo>
                      <a:pt x="0" y="1858"/>
                      <a:pt x="22" y="2058"/>
                      <a:pt x="123" y="2225"/>
                    </a:cubicBezTo>
                    <a:cubicBezTo>
                      <a:pt x="78" y="2036"/>
                      <a:pt x="78" y="1858"/>
                      <a:pt x="89" y="1669"/>
                    </a:cubicBezTo>
                    <a:cubicBezTo>
                      <a:pt x="101" y="1491"/>
                      <a:pt x="123" y="1302"/>
                      <a:pt x="156" y="1113"/>
                    </a:cubicBezTo>
                    <a:cubicBezTo>
                      <a:pt x="190" y="935"/>
                      <a:pt x="223" y="745"/>
                      <a:pt x="256" y="557"/>
                    </a:cubicBezTo>
                    <a:cubicBezTo>
                      <a:pt x="279" y="379"/>
                      <a:pt x="279" y="179"/>
                      <a:pt x="24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5" name="Google Shape;18715;p25"/>
              <p:cNvSpPr/>
              <p:nvPr/>
            </p:nvSpPr>
            <p:spPr>
              <a:xfrm>
                <a:off x="873904" y="3638338"/>
                <a:ext cx="11304" cy="116838"/>
              </a:xfrm>
              <a:custGeom>
                <a:avLst/>
                <a:gdLst/>
                <a:ahLst/>
                <a:cxnLst/>
                <a:rect l="l" t="t" r="r" b="b"/>
                <a:pathLst>
                  <a:path w="324" h="3349" extrusionOk="0">
                    <a:moveTo>
                      <a:pt x="123" y="1"/>
                    </a:moveTo>
                    <a:lnTo>
                      <a:pt x="112" y="12"/>
                    </a:lnTo>
                    <a:cubicBezTo>
                      <a:pt x="156" y="290"/>
                      <a:pt x="156" y="568"/>
                      <a:pt x="134" y="846"/>
                    </a:cubicBezTo>
                    <a:cubicBezTo>
                      <a:pt x="112" y="1124"/>
                      <a:pt x="57" y="1402"/>
                      <a:pt x="34" y="1681"/>
                    </a:cubicBezTo>
                    <a:lnTo>
                      <a:pt x="0" y="2114"/>
                    </a:lnTo>
                    <a:cubicBezTo>
                      <a:pt x="0" y="2259"/>
                      <a:pt x="12" y="2403"/>
                      <a:pt x="34" y="2537"/>
                    </a:cubicBezTo>
                    <a:cubicBezTo>
                      <a:pt x="79" y="2826"/>
                      <a:pt x="168" y="3104"/>
                      <a:pt x="301" y="3349"/>
                    </a:cubicBezTo>
                    <a:lnTo>
                      <a:pt x="323" y="3349"/>
                    </a:lnTo>
                    <a:cubicBezTo>
                      <a:pt x="245" y="3070"/>
                      <a:pt x="190" y="2803"/>
                      <a:pt x="168" y="2526"/>
                    </a:cubicBezTo>
                    <a:cubicBezTo>
                      <a:pt x="134" y="2247"/>
                      <a:pt x="123" y="1970"/>
                      <a:pt x="146" y="1691"/>
                    </a:cubicBezTo>
                    <a:cubicBezTo>
                      <a:pt x="156" y="1414"/>
                      <a:pt x="190" y="1135"/>
                      <a:pt x="201" y="846"/>
                    </a:cubicBezTo>
                    <a:cubicBezTo>
                      <a:pt x="212" y="568"/>
                      <a:pt x="190" y="279"/>
                      <a:pt x="12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6" name="Google Shape;18716;p25"/>
              <p:cNvSpPr/>
              <p:nvPr/>
            </p:nvSpPr>
            <p:spPr>
              <a:xfrm>
                <a:off x="881300" y="3634082"/>
                <a:ext cx="36492" cy="100162"/>
              </a:xfrm>
              <a:custGeom>
                <a:avLst/>
                <a:gdLst/>
                <a:ahLst/>
                <a:cxnLst/>
                <a:rect l="l" t="t" r="r" b="b"/>
                <a:pathLst>
                  <a:path w="1046" h="2871" extrusionOk="0">
                    <a:moveTo>
                      <a:pt x="0" y="1"/>
                    </a:moveTo>
                    <a:lnTo>
                      <a:pt x="0" y="1"/>
                    </a:lnTo>
                    <a:cubicBezTo>
                      <a:pt x="134" y="212"/>
                      <a:pt x="211" y="468"/>
                      <a:pt x="256" y="713"/>
                    </a:cubicBezTo>
                    <a:cubicBezTo>
                      <a:pt x="312" y="968"/>
                      <a:pt x="334" y="1224"/>
                      <a:pt x="389" y="1469"/>
                    </a:cubicBezTo>
                    <a:cubicBezTo>
                      <a:pt x="434" y="1724"/>
                      <a:pt x="512" y="1981"/>
                      <a:pt x="634" y="2203"/>
                    </a:cubicBezTo>
                    <a:cubicBezTo>
                      <a:pt x="757" y="2436"/>
                      <a:pt x="890" y="2659"/>
                      <a:pt x="1034" y="2870"/>
                    </a:cubicBezTo>
                    <a:lnTo>
                      <a:pt x="1046" y="2859"/>
                    </a:lnTo>
                    <a:cubicBezTo>
                      <a:pt x="935" y="2636"/>
                      <a:pt x="801" y="2414"/>
                      <a:pt x="690" y="2181"/>
                    </a:cubicBezTo>
                    <a:cubicBezTo>
                      <a:pt x="589" y="1947"/>
                      <a:pt x="490" y="1714"/>
                      <a:pt x="434" y="1457"/>
                    </a:cubicBezTo>
                    <a:cubicBezTo>
                      <a:pt x="378" y="1213"/>
                      <a:pt x="345" y="957"/>
                      <a:pt x="289" y="701"/>
                    </a:cubicBezTo>
                    <a:cubicBezTo>
                      <a:pt x="233" y="456"/>
                      <a:pt x="144" y="212"/>
                      <a:pt x="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7" name="Google Shape;18717;p25"/>
              <p:cNvSpPr/>
              <p:nvPr/>
            </p:nvSpPr>
            <p:spPr>
              <a:xfrm>
                <a:off x="885557" y="3630593"/>
                <a:ext cx="43470" cy="93150"/>
              </a:xfrm>
              <a:custGeom>
                <a:avLst/>
                <a:gdLst/>
                <a:ahLst/>
                <a:cxnLst/>
                <a:rect l="l" t="t" r="r" b="b"/>
                <a:pathLst>
                  <a:path w="1246" h="2670" extrusionOk="0">
                    <a:moveTo>
                      <a:pt x="0" y="0"/>
                    </a:moveTo>
                    <a:lnTo>
                      <a:pt x="0" y="0"/>
                    </a:lnTo>
                    <a:cubicBezTo>
                      <a:pt x="134" y="200"/>
                      <a:pt x="223" y="434"/>
                      <a:pt x="301" y="668"/>
                    </a:cubicBezTo>
                    <a:cubicBezTo>
                      <a:pt x="368" y="902"/>
                      <a:pt x="434" y="1146"/>
                      <a:pt x="512" y="1379"/>
                    </a:cubicBezTo>
                    <a:cubicBezTo>
                      <a:pt x="590" y="1613"/>
                      <a:pt x="679" y="1847"/>
                      <a:pt x="801" y="2058"/>
                    </a:cubicBezTo>
                    <a:cubicBezTo>
                      <a:pt x="934" y="2281"/>
                      <a:pt x="1068" y="2481"/>
                      <a:pt x="1235" y="2670"/>
                    </a:cubicBezTo>
                    <a:lnTo>
                      <a:pt x="1246" y="2659"/>
                    </a:lnTo>
                    <a:cubicBezTo>
                      <a:pt x="1124" y="2447"/>
                      <a:pt x="990" y="2236"/>
                      <a:pt x="879" y="2024"/>
                    </a:cubicBezTo>
                    <a:cubicBezTo>
                      <a:pt x="768" y="1802"/>
                      <a:pt x="667" y="1580"/>
                      <a:pt x="579" y="1357"/>
                    </a:cubicBezTo>
                    <a:cubicBezTo>
                      <a:pt x="490" y="1124"/>
                      <a:pt x="423" y="890"/>
                      <a:pt x="345" y="657"/>
                    </a:cubicBezTo>
                    <a:cubicBezTo>
                      <a:pt x="256" y="423"/>
                      <a:pt x="156" y="190"/>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8" name="Google Shape;18718;p25"/>
              <p:cNvSpPr/>
              <p:nvPr/>
            </p:nvSpPr>
            <p:spPr>
              <a:xfrm>
                <a:off x="849482" y="3596053"/>
                <a:ext cx="64437" cy="61821"/>
              </a:xfrm>
              <a:custGeom>
                <a:avLst/>
                <a:gdLst/>
                <a:ahLst/>
                <a:cxnLst/>
                <a:rect l="l" t="t" r="r" b="b"/>
                <a:pathLst>
                  <a:path w="1847" h="1772" extrusionOk="0">
                    <a:moveTo>
                      <a:pt x="757" y="1"/>
                    </a:moveTo>
                    <a:cubicBezTo>
                      <a:pt x="712" y="1"/>
                      <a:pt x="678" y="34"/>
                      <a:pt x="668" y="78"/>
                    </a:cubicBezTo>
                    <a:lnTo>
                      <a:pt x="656" y="78"/>
                    </a:lnTo>
                    <a:cubicBezTo>
                      <a:pt x="650" y="65"/>
                      <a:pt x="640" y="60"/>
                      <a:pt x="628" y="60"/>
                    </a:cubicBezTo>
                    <a:cubicBezTo>
                      <a:pt x="619" y="60"/>
                      <a:pt x="610" y="63"/>
                      <a:pt x="601" y="68"/>
                    </a:cubicBezTo>
                    <a:cubicBezTo>
                      <a:pt x="590" y="71"/>
                      <a:pt x="578" y="72"/>
                      <a:pt x="567" y="72"/>
                    </a:cubicBezTo>
                    <a:cubicBezTo>
                      <a:pt x="545" y="72"/>
                      <a:pt x="523" y="68"/>
                      <a:pt x="500" y="68"/>
                    </a:cubicBezTo>
                    <a:cubicBezTo>
                      <a:pt x="493" y="64"/>
                      <a:pt x="484" y="62"/>
                      <a:pt x="475" y="62"/>
                    </a:cubicBezTo>
                    <a:cubicBezTo>
                      <a:pt x="457" y="62"/>
                      <a:pt x="438" y="68"/>
                      <a:pt x="423" y="68"/>
                    </a:cubicBezTo>
                    <a:cubicBezTo>
                      <a:pt x="389" y="90"/>
                      <a:pt x="367" y="112"/>
                      <a:pt x="356" y="145"/>
                    </a:cubicBezTo>
                    <a:cubicBezTo>
                      <a:pt x="345" y="145"/>
                      <a:pt x="334" y="157"/>
                      <a:pt x="322" y="167"/>
                    </a:cubicBezTo>
                    <a:cubicBezTo>
                      <a:pt x="289" y="189"/>
                      <a:pt x="289" y="234"/>
                      <a:pt x="278" y="268"/>
                    </a:cubicBezTo>
                    <a:cubicBezTo>
                      <a:pt x="245" y="312"/>
                      <a:pt x="167" y="312"/>
                      <a:pt x="156" y="379"/>
                    </a:cubicBezTo>
                    <a:cubicBezTo>
                      <a:pt x="156" y="412"/>
                      <a:pt x="167" y="434"/>
                      <a:pt x="189" y="468"/>
                    </a:cubicBezTo>
                    <a:cubicBezTo>
                      <a:pt x="189" y="479"/>
                      <a:pt x="189" y="479"/>
                      <a:pt x="178" y="490"/>
                    </a:cubicBezTo>
                    <a:cubicBezTo>
                      <a:pt x="178" y="501"/>
                      <a:pt x="144" y="501"/>
                      <a:pt x="134" y="501"/>
                    </a:cubicBezTo>
                    <a:cubicBezTo>
                      <a:pt x="111" y="512"/>
                      <a:pt x="89" y="535"/>
                      <a:pt x="89" y="568"/>
                    </a:cubicBezTo>
                    <a:cubicBezTo>
                      <a:pt x="89" y="601"/>
                      <a:pt x="67" y="612"/>
                      <a:pt x="45" y="646"/>
                    </a:cubicBezTo>
                    <a:cubicBezTo>
                      <a:pt x="22" y="657"/>
                      <a:pt x="0" y="690"/>
                      <a:pt x="0" y="713"/>
                    </a:cubicBezTo>
                    <a:cubicBezTo>
                      <a:pt x="0" y="757"/>
                      <a:pt x="22" y="790"/>
                      <a:pt x="33" y="824"/>
                    </a:cubicBezTo>
                    <a:cubicBezTo>
                      <a:pt x="45" y="868"/>
                      <a:pt x="22" y="913"/>
                      <a:pt x="22" y="957"/>
                    </a:cubicBezTo>
                    <a:cubicBezTo>
                      <a:pt x="33" y="1012"/>
                      <a:pt x="45" y="1057"/>
                      <a:pt x="45" y="1113"/>
                    </a:cubicBezTo>
                    <a:cubicBezTo>
                      <a:pt x="67" y="1190"/>
                      <a:pt x="78" y="1279"/>
                      <a:pt x="122" y="1346"/>
                    </a:cubicBezTo>
                    <a:cubicBezTo>
                      <a:pt x="144" y="1380"/>
                      <a:pt x="178" y="1413"/>
                      <a:pt x="189" y="1447"/>
                    </a:cubicBezTo>
                    <a:cubicBezTo>
                      <a:pt x="211" y="1480"/>
                      <a:pt x="233" y="1502"/>
                      <a:pt x="256" y="1524"/>
                    </a:cubicBezTo>
                    <a:cubicBezTo>
                      <a:pt x="278" y="1546"/>
                      <a:pt x="278" y="1591"/>
                      <a:pt x="300" y="1613"/>
                    </a:cubicBezTo>
                    <a:cubicBezTo>
                      <a:pt x="322" y="1635"/>
                      <a:pt x="356" y="1647"/>
                      <a:pt x="389" y="1647"/>
                    </a:cubicBezTo>
                    <a:cubicBezTo>
                      <a:pt x="403" y="1647"/>
                      <a:pt x="416" y="1645"/>
                      <a:pt x="429" y="1645"/>
                    </a:cubicBezTo>
                    <a:cubicBezTo>
                      <a:pt x="448" y="1645"/>
                      <a:pt x="465" y="1649"/>
                      <a:pt x="478" y="1669"/>
                    </a:cubicBezTo>
                    <a:cubicBezTo>
                      <a:pt x="500" y="1702"/>
                      <a:pt x="523" y="1724"/>
                      <a:pt x="556" y="1747"/>
                    </a:cubicBezTo>
                    <a:cubicBezTo>
                      <a:pt x="590" y="1763"/>
                      <a:pt x="623" y="1772"/>
                      <a:pt x="656" y="1772"/>
                    </a:cubicBezTo>
                    <a:cubicBezTo>
                      <a:pt x="690" y="1772"/>
                      <a:pt x="723" y="1763"/>
                      <a:pt x="757" y="1747"/>
                    </a:cubicBezTo>
                    <a:cubicBezTo>
                      <a:pt x="763" y="1744"/>
                      <a:pt x="770" y="1744"/>
                      <a:pt x="777" y="1744"/>
                    </a:cubicBezTo>
                    <a:cubicBezTo>
                      <a:pt x="806" y="1744"/>
                      <a:pt x="841" y="1758"/>
                      <a:pt x="868" y="1758"/>
                    </a:cubicBezTo>
                    <a:cubicBezTo>
                      <a:pt x="912" y="1769"/>
                      <a:pt x="957" y="1769"/>
                      <a:pt x="1001" y="1769"/>
                    </a:cubicBezTo>
                    <a:cubicBezTo>
                      <a:pt x="1090" y="1758"/>
                      <a:pt x="1179" y="1724"/>
                      <a:pt x="1257" y="1691"/>
                    </a:cubicBezTo>
                    <a:cubicBezTo>
                      <a:pt x="1301" y="1669"/>
                      <a:pt x="1335" y="1647"/>
                      <a:pt x="1379" y="1635"/>
                    </a:cubicBezTo>
                    <a:cubicBezTo>
                      <a:pt x="1424" y="1613"/>
                      <a:pt x="1468" y="1602"/>
                      <a:pt x="1491" y="1569"/>
                    </a:cubicBezTo>
                    <a:cubicBezTo>
                      <a:pt x="1524" y="1546"/>
                      <a:pt x="1535" y="1502"/>
                      <a:pt x="1568" y="1480"/>
                    </a:cubicBezTo>
                    <a:cubicBezTo>
                      <a:pt x="1602" y="1447"/>
                      <a:pt x="1646" y="1435"/>
                      <a:pt x="1679" y="1402"/>
                    </a:cubicBezTo>
                    <a:cubicBezTo>
                      <a:pt x="1701" y="1380"/>
                      <a:pt x="1724" y="1358"/>
                      <a:pt x="1735" y="1324"/>
                    </a:cubicBezTo>
                    <a:lnTo>
                      <a:pt x="1735" y="1269"/>
                    </a:lnTo>
                    <a:cubicBezTo>
                      <a:pt x="1724" y="1246"/>
                      <a:pt x="1724" y="1235"/>
                      <a:pt x="1746" y="1224"/>
                    </a:cubicBezTo>
                    <a:cubicBezTo>
                      <a:pt x="1835" y="1190"/>
                      <a:pt x="1824" y="1113"/>
                      <a:pt x="1802" y="1035"/>
                    </a:cubicBezTo>
                    <a:cubicBezTo>
                      <a:pt x="1780" y="946"/>
                      <a:pt x="1847" y="868"/>
                      <a:pt x="1824" y="779"/>
                    </a:cubicBezTo>
                    <a:cubicBezTo>
                      <a:pt x="1824" y="757"/>
                      <a:pt x="1813" y="746"/>
                      <a:pt x="1802" y="735"/>
                    </a:cubicBezTo>
                    <a:cubicBezTo>
                      <a:pt x="1790" y="713"/>
                      <a:pt x="1780" y="701"/>
                      <a:pt x="1768" y="679"/>
                    </a:cubicBezTo>
                    <a:cubicBezTo>
                      <a:pt x="1758" y="646"/>
                      <a:pt x="1790" y="590"/>
                      <a:pt x="1790" y="557"/>
                    </a:cubicBezTo>
                    <a:cubicBezTo>
                      <a:pt x="1780" y="490"/>
                      <a:pt x="1724" y="456"/>
                      <a:pt x="1669" y="423"/>
                    </a:cubicBezTo>
                    <a:cubicBezTo>
                      <a:pt x="1657" y="423"/>
                      <a:pt x="1646" y="412"/>
                      <a:pt x="1646" y="401"/>
                    </a:cubicBezTo>
                    <a:cubicBezTo>
                      <a:pt x="1635" y="367"/>
                      <a:pt x="1624" y="345"/>
                      <a:pt x="1602" y="323"/>
                    </a:cubicBezTo>
                    <a:cubicBezTo>
                      <a:pt x="1590" y="301"/>
                      <a:pt x="1568" y="290"/>
                      <a:pt x="1546" y="278"/>
                    </a:cubicBezTo>
                    <a:cubicBezTo>
                      <a:pt x="1535" y="278"/>
                      <a:pt x="1491" y="278"/>
                      <a:pt x="1479" y="268"/>
                    </a:cubicBezTo>
                    <a:lnTo>
                      <a:pt x="1479" y="234"/>
                    </a:lnTo>
                    <a:cubicBezTo>
                      <a:pt x="1479" y="223"/>
                      <a:pt x="1468" y="212"/>
                      <a:pt x="1468" y="201"/>
                    </a:cubicBezTo>
                    <a:cubicBezTo>
                      <a:pt x="1457" y="179"/>
                      <a:pt x="1435" y="167"/>
                      <a:pt x="1412" y="145"/>
                    </a:cubicBezTo>
                    <a:cubicBezTo>
                      <a:pt x="1402" y="134"/>
                      <a:pt x="1379" y="123"/>
                      <a:pt x="1357" y="123"/>
                    </a:cubicBezTo>
                    <a:cubicBezTo>
                      <a:pt x="1346" y="123"/>
                      <a:pt x="1257" y="123"/>
                      <a:pt x="1268" y="100"/>
                    </a:cubicBezTo>
                    <a:cubicBezTo>
                      <a:pt x="1279" y="90"/>
                      <a:pt x="1279" y="78"/>
                      <a:pt x="1268" y="68"/>
                    </a:cubicBezTo>
                    <a:cubicBezTo>
                      <a:pt x="1248" y="54"/>
                      <a:pt x="1232" y="49"/>
                      <a:pt x="1216" y="49"/>
                    </a:cubicBezTo>
                    <a:cubicBezTo>
                      <a:pt x="1204" y="49"/>
                      <a:pt x="1193" y="52"/>
                      <a:pt x="1179" y="56"/>
                    </a:cubicBezTo>
                    <a:cubicBezTo>
                      <a:pt x="1157" y="56"/>
                      <a:pt x="1145" y="68"/>
                      <a:pt x="1123" y="68"/>
                    </a:cubicBezTo>
                    <a:cubicBezTo>
                      <a:pt x="1101" y="68"/>
                      <a:pt x="1090" y="34"/>
                      <a:pt x="1068" y="23"/>
                    </a:cubicBezTo>
                    <a:cubicBezTo>
                      <a:pt x="1054" y="18"/>
                      <a:pt x="1040" y="15"/>
                      <a:pt x="1026" y="15"/>
                    </a:cubicBezTo>
                    <a:cubicBezTo>
                      <a:pt x="1006" y="15"/>
                      <a:pt x="987" y="21"/>
                      <a:pt x="967" y="34"/>
                    </a:cubicBezTo>
                    <a:cubicBezTo>
                      <a:pt x="935" y="45"/>
                      <a:pt x="901" y="56"/>
                      <a:pt x="878" y="56"/>
                    </a:cubicBezTo>
                    <a:cubicBezTo>
                      <a:pt x="856" y="56"/>
                      <a:pt x="846" y="56"/>
                      <a:pt x="834" y="45"/>
                    </a:cubicBezTo>
                    <a:cubicBezTo>
                      <a:pt x="823" y="11"/>
                      <a:pt x="789" y="1"/>
                      <a:pt x="757"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9" name="Google Shape;18719;p25"/>
              <p:cNvSpPr/>
              <p:nvPr/>
            </p:nvSpPr>
            <p:spPr>
              <a:xfrm>
                <a:off x="850250" y="3626720"/>
                <a:ext cx="63251" cy="31155"/>
              </a:xfrm>
              <a:custGeom>
                <a:avLst/>
                <a:gdLst/>
                <a:ahLst/>
                <a:cxnLst/>
                <a:rect l="l" t="t" r="r" b="b"/>
                <a:pathLst>
                  <a:path w="1813" h="893" extrusionOk="0">
                    <a:moveTo>
                      <a:pt x="1802" y="0"/>
                    </a:moveTo>
                    <a:lnTo>
                      <a:pt x="1802" y="0"/>
                    </a:lnTo>
                    <a:cubicBezTo>
                      <a:pt x="1791" y="12"/>
                      <a:pt x="1780" y="12"/>
                      <a:pt x="1768" y="22"/>
                    </a:cubicBezTo>
                    <a:cubicBezTo>
                      <a:pt x="1736" y="56"/>
                      <a:pt x="1736" y="101"/>
                      <a:pt x="1713" y="123"/>
                    </a:cubicBezTo>
                    <a:cubicBezTo>
                      <a:pt x="1702" y="128"/>
                      <a:pt x="1694" y="128"/>
                      <a:pt x="1685" y="128"/>
                    </a:cubicBezTo>
                    <a:cubicBezTo>
                      <a:pt x="1677" y="128"/>
                      <a:pt x="1668" y="128"/>
                      <a:pt x="1657" y="133"/>
                    </a:cubicBezTo>
                    <a:cubicBezTo>
                      <a:pt x="1591" y="156"/>
                      <a:pt x="1558" y="212"/>
                      <a:pt x="1558" y="279"/>
                    </a:cubicBezTo>
                    <a:cubicBezTo>
                      <a:pt x="1535" y="279"/>
                      <a:pt x="1524" y="267"/>
                      <a:pt x="1491" y="267"/>
                    </a:cubicBezTo>
                    <a:cubicBezTo>
                      <a:pt x="1457" y="279"/>
                      <a:pt x="1446" y="323"/>
                      <a:pt x="1413" y="334"/>
                    </a:cubicBezTo>
                    <a:cubicBezTo>
                      <a:pt x="1410" y="336"/>
                      <a:pt x="1408" y="337"/>
                      <a:pt x="1405" y="337"/>
                    </a:cubicBezTo>
                    <a:cubicBezTo>
                      <a:pt x="1393" y="337"/>
                      <a:pt x="1375" y="323"/>
                      <a:pt x="1357" y="323"/>
                    </a:cubicBezTo>
                    <a:cubicBezTo>
                      <a:pt x="1335" y="334"/>
                      <a:pt x="1324" y="356"/>
                      <a:pt x="1313" y="378"/>
                    </a:cubicBezTo>
                    <a:cubicBezTo>
                      <a:pt x="1304" y="413"/>
                      <a:pt x="1295" y="441"/>
                      <a:pt x="1265" y="441"/>
                    </a:cubicBezTo>
                    <a:cubicBezTo>
                      <a:pt x="1257" y="441"/>
                      <a:pt x="1247" y="439"/>
                      <a:pt x="1235" y="434"/>
                    </a:cubicBezTo>
                    <a:cubicBezTo>
                      <a:pt x="1224" y="434"/>
                      <a:pt x="1224" y="423"/>
                      <a:pt x="1224" y="423"/>
                    </a:cubicBezTo>
                    <a:lnTo>
                      <a:pt x="1123" y="423"/>
                    </a:lnTo>
                    <a:cubicBezTo>
                      <a:pt x="1128" y="393"/>
                      <a:pt x="1112" y="383"/>
                      <a:pt x="1090" y="383"/>
                    </a:cubicBezTo>
                    <a:cubicBezTo>
                      <a:pt x="1054" y="383"/>
                      <a:pt x="1000" y="409"/>
                      <a:pt x="979" y="423"/>
                    </a:cubicBezTo>
                    <a:cubicBezTo>
                      <a:pt x="968" y="434"/>
                      <a:pt x="945" y="489"/>
                      <a:pt x="935" y="501"/>
                    </a:cubicBezTo>
                    <a:cubicBezTo>
                      <a:pt x="913" y="501"/>
                      <a:pt x="901" y="489"/>
                      <a:pt x="901" y="479"/>
                    </a:cubicBezTo>
                    <a:cubicBezTo>
                      <a:pt x="890" y="475"/>
                      <a:pt x="880" y="474"/>
                      <a:pt x="871" y="474"/>
                    </a:cubicBezTo>
                    <a:cubicBezTo>
                      <a:pt x="852" y="474"/>
                      <a:pt x="834" y="479"/>
                      <a:pt x="812" y="479"/>
                    </a:cubicBezTo>
                    <a:cubicBezTo>
                      <a:pt x="806" y="481"/>
                      <a:pt x="800" y="482"/>
                      <a:pt x="795" y="482"/>
                    </a:cubicBezTo>
                    <a:cubicBezTo>
                      <a:pt x="774" y="482"/>
                      <a:pt x="761" y="467"/>
                      <a:pt x="735" y="467"/>
                    </a:cubicBezTo>
                    <a:cubicBezTo>
                      <a:pt x="724" y="464"/>
                      <a:pt x="715" y="463"/>
                      <a:pt x="708" y="463"/>
                    </a:cubicBezTo>
                    <a:cubicBezTo>
                      <a:pt x="664" y="463"/>
                      <a:pt x="684" y="516"/>
                      <a:pt x="646" y="545"/>
                    </a:cubicBezTo>
                    <a:cubicBezTo>
                      <a:pt x="631" y="545"/>
                      <a:pt x="616" y="550"/>
                      <a:pt x="601" y="550"/>
                    </a:cubicBezTo>
                    <a:cubicBezTo>
                      <a:pt x="594" y="550"/>
                      <a:pt x="586" y="549"/>
                      <a:pt x="579" y="545"/>
                    </a:cubicBezTo>
                    <a:cubicBezTo>
                      <a:pt x="557" y="534"/>
                      <a:pt x="567" y="523"/>
                      <a:pt x="557" y="512"/>
                    </a:cubicBezTo>
                    <a:cubicBezTo>
                      <a:pt x="534" y="479"/>
                      <a:pt x="523" y="489"/>
                      <a:pt x="490" y="479"/>
                    </a:cubicBezTo>
                    <a:cubicBezTo>
                      <a:pt x="456" y="467"/>
                      <a:pt x="445" y="423"/>
                      <a:pt x="412" y="412"/>
                    </a:cubicBezTo>
                    <a:cubicBezTo>
                      <a:pt x="406" y="406"/>
                      <a:pt x="400" y="404"/>
                      <a:pt x="394" y="404"/>
                    </a:cubicBezTo>
                    <a:cubicBezTo>
                      <a:pt x="380" y="404"/>
                      <a:pt x="363" y="414"/>
                      <a:pt x="341" y="414"/>
                    </a:cubicBezTo>
                    <a:cubicBezTo>
                      <a:pt x="335" y="414"/>
                      <a:pt x="329" y="414"/>
                      <a:pt x="323" y="412"/>
                    </a:cubicBezTo>
                    <a:cubicBezTo>
                      <a:pt x="300" y="412"/>
                      <a:pt x="256" y="390"/>
                      <a:pt x="234" y="378"/>
                    </a:cubicBezTo>
                    <a:cubicBezTo>
                      <a:pt x="189" y="356"/>
                      <a:pt x="167" y="311"/>
                      <a:pt x="145" y="279"/>
                    </a:cubicBezTo>
                    <a:cubicBezTo>
                      <a:pt x="112" y="245"/>
                      <a:pt x="89" y="212"/>
                      <a:pt x="56" y="178"/>
                    </a:cubicBezTo>
                    <a:cubicBezTo>
                      <a:pt x="33" y="145"/>
                      <a:pt x="23" y="111"/>
                      <a:pt x="0" y="78"/>
                    </a:cubicBezTo>
                    <a:lnTo>
                      <a:pt x="0" y="78"/>
                    </a:lnTo>
                    <a:cubicBezTo>
                      <a:pt x="11" y="133"/>
                      <a:pt x="23" y="178"/>
                      <a:pt x="23" y="234"/>
                    </a:cubicBezTo>
                    <a:cubicBezTo>
                      <a:pt x="45" y="311"/>
                      <a:pt x="56" y="400"/>
                      <a:pt x="100" y="467"/>
                    </a:cubicBezTo>
                    <a:cubicBezTo>
                      <a:pt x="122" y="501"/>
                      <a:pt x="156" y="534"/>
                      <a:pt x="167" y="568"/>
                    </a:cubicBezTo>
                    <a:cubicBezTo>
                      <a:pt x="189" y="601"/>
                      <a:pt x="211" y="623"/>
                      <a:pt x="234" y="645"/>
                    </a:cubicBezTo>
                    <a:cubicBezTo>
                      <a:pt x="256" y="667"/>
                      <a:pt x="256" y="712"/>
                      <a:pt x="278" y="734"/>
                    </a:cubicBezTo>
                    <a:cubicBezTo>
                      <a:pt x="300" y="756"/>
                      <a:pt x="334" y="768"/>
                      <a:pt x="367" y="768"/>
                    </a:cubicBezTo>
                    <a:cubicBezTo>
                      <a:pt x="381" y="768"/>
                      <a:pt x="394" y="766"/>
                      <a:pt x="407" y="766"/>
                    </a:cubicBezTo>
                    <a:cubicBezTo>
                      <a:pt x="426" y="766"/>
                      <a:pt x="443" y="770"/>
                      <a:pt x="456" y="790"/>
                    </a:cubicBezTo>
                    <a:cubicBezTo>
                      <a:pt x="478" y="823"/>
                      <a:pt x="501" y="845"/>
                      <a:pt x="534" y="868"/>
                    </a:cubicBezTo>
                    <a:cubicBezTo>
                      <a:pt x="568" y="884"/>
                      <a:pt x="601" y="893"/>
                      <a:pt x="634" y="893"/>
                    </a:cubicBezTo>
                    <a:cubicBezTo>
                      <a:pt x="668" y="893"/>
                      <a:pt x="701" y="884"/>
                      <a:pt x="735" y="868"/>
                    </a:cubicBezTo>
                    <a:cubicBezTo>
                      <a:pt x="741" y="865"/>
                      <a:pt x="748" y="865"/>
                      <a:pt x="755" y="865"/>
                    </a:cubicBezTo>
                    <a:cubicBezTo>
                      <a:pt x="784" y="865"/>
                      <a:pt x="819" y="879"/>
                      <a:pt x="846" y="879"/>
                    </a:cubicBezTo>
                    <a:cubicBezTo>
                      <a:pt x="890" y="890"/>
                      <a:pt x="935" y="890"/>
                      <a:pt x="979" y="890"/>
                    </a:cubicBezTo>
                    <a:cubicBezTo>
                      <a:pt x="1068" y="879"/>
                      <a:pt x="1157" y="845"/>
                      <a:pt x="1235" y="812"/>
                    </a:cubicBezTo>
                    <a:cubicBezTo>
                      <a:pt x="1279" y="790"/>
                      <a:pt x="1313" y="768"/>
                      <a:pt x="1357" y="756"/>
                    </a:cubicBezTo>
                    <a:cubicBezTo>
                      <a:pt x="1402" y="734"/>
                      <a:pt x="1446" y="723"/>
                      <a:pt x="1469" y="690"/>
                    </a:cubicBezTo>
                    <a:cubicBezTo>
                      <a:pt x="1502" y="667"/>
                      <a:pt x="1513" y="623"/>
                      <a:pt x="1546" y="601"/>
                    </a:cubicBezTo>
                    <a:cubicBezTo>
                      <a:pt x="1580" y="568"/>
                      <a:pt x="1624" y="556"/>
                      <a:pt x="1657" y="523"/>
                    </a:cubicBezTo>
                    <a:cubicBezTo>
                      <a:pt x="1679" y="501"/>
                      <a:pt x="1702" y="479"/>
                      <a:pt x="1713" y="445"/>
                    </a:cubicBezTo>
                    <a:lnTo>
                      <a:pt x="1713" y="390"/>
                    </a:lnTo>
                    <a:cubicBezTo>
                      <a:pt x="1702" y="367"/>
                      <a:pt x="1702" y="356"/>
                      <a:pt x="1724" y="345"/>
                    </a:cubicBezTo>
                    <a:cubicBezTo>
                      <a:pt x="1813" y="311"/>
                      <a:pt x="1802" y="234"/>
                      <a:pt x="1780" y="156"/>
                    </a:cubicBezTo>
                    <a:cubicBezTo>
                      <a:pt x="1768" y="101"/>
                      <a:pt x="1791" y="56"/>
                      <a:pt x="18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0" name="Google Shape;18720;p25"/>
              <p:cNvSpPr/>
              <p:nvPr/>
            </p:nvSpPr>
            <p:spPr>
              <a:xfrm>
                <a:off x="865356" y="3608473"/>
                <a:ext cx="31852" cy="25259"/>
              </a:xfrm>
              <a:custGeom>
                <a:avLst/>
                <a:gdLst/>
                <a:ahLst/>
                <a:cxnLst/>
                <a:rect l="l" t="t" r="r" b="b"/>
                <a:pathLst>
                  <a:path w="913" h="724" extrusionOk="0">
                    <a:moveTo>
                      <a:pt x="401" y="1"/>
                    </a:moveTo>
                    <a:cubicBezTo>
                      <a:pt x="357" y="11"/>
                      <a:pt x="334" y="56"/>
                      <a:pt x="324" y="100"/>
                    </a:cubicBezTo>
                    <a:cubicBezTo>
                      <a:pt x="245" y="100"/>
                      <a:pt x="134" y="156"/>
                      <a:pt x="134" y="234"/>
                    </a:cubicBezTo>
                    <a:cubicBezTo>
                      <a:pt x="90" y="234"/>
                      <a:pt x="45" y="278"/>
                      <a:pt x="23" y="312"/>
                    </a:cubicBezTo>
                    <a:cubicBezTo>
                      <a:pt x="1" y="357"/>
                      <a:pt x="12" y="367"/>
                      <a:pt x="45" y="401"/>
                    </a:cubicBezTo>
                    <a:cubicBezTo>
                      <a:pt x="79" y="446"/>
                      <a:pt x="57" y="456"/>
                      <a:pt x="23" y="501"/>
                    </a:cubicBezTo>
                    <a:cubicBezTo>
                      <a:pt x="1" y="545"/>
                      <a:pt x="1" y="646"/>
                      <a:pt x="35" y="679"/>
                    </a:cubicBezTo>
                    <a:cubicBezTo>
                      <a:pt x="57" y="690"/>
                      <a:pt x="101" y="713"/>
                      <a:pt x="112" y="713"/>
                    </a:cubicBezTo>
                    <a:cubicBezTo>
                      <a:pt x="121" y="715"/>
                      <a:pt x="128" y="715"/>
                      <a:pt x="136" y="715"/>
                    </a:cubicBezTo>
                    <a:cubicBezTo>
                      <a:pt x="166" y="715"/>
                      <a:pt x="187" y="701"/>
                      <a:pt x="223" y="701"/>
                    </a:cubicBezTo>
                    <a:cubicBezTo>
                      <a:pt x="234" y="696"/>
                      <a:pt x="245" y="696"/>
                      <a:pt x="257" y="696"/>
                    </a:cubicBezTo>
                    <a:cubicBezTo>
                      <a:pt x="268" y="696"/>
                      <a:pt x="279" y="696"/>
                      <a:pt x="290" y="690"/>
                    </a:cubicBezTo>
                    <a:cubicBezTo>
                      <a:pt x="302" y="690"/>
                      <a:pt x="334" y="656"/>
                      <a:pt x="346" y="656"/>
                    </a:cubicBezTo>
                    <a:cubicBezTo>
                      <a:pt x="357" y="656"/>
                      <a:pt x="357" y="679"/>
                      <a:pt x="368" y="690"/>
                    </a:cubicBezTo>
                    <a:cubicBezTo>
                      <a:pt x="391" y="713"/>
                      <a:pt x="401" y="723"/>
                      <a:pt x="435" y="723"/>
                    </a:cubicBezTo>
                    <a:lnTo>
                      <a:pt x="512" y="723"/>
                    </a:lnTo>
                    <a:cubicBezTo>
                      <a:pt x="557" y="723"/>
                      <a:pt x="568" y="713"/>
                      <a:pt x="591" y="679"/>
                    </a:cubicBezTo>
                    <a:cubicBezTo>
                      <a:pt x="601" y="656"/>
                      <a:pt x="601" y="624"/>
                      <a:pt x="624" y="612"/>
                    </a:cubicBezTo>
                    <a:cubicBezTo>
                      <a:pt x="631" y="610"/>
                      <a:pt x="638" y="609"/>
                      <a:pt x="646" y="609"/>
                    </a:cubicBezTo>
                    <a:cubicBezTo>
                      <a:pt x="667" y="609"/>
                      <a:pt x="691" y="615"/>
                      <a:pt x="712" y="615"/>
                    </a:cubicBezTo>
                    <a:cubicBezTo>
                      <a:pt x="720" y="615"/>
                      <a:pt x="728" y="615"/>
                      <a:pt x="735" y="612"/>
                    </a:cubicBezTo>
                    <a:cubicBezTo>
                      <a:pt x="791" y="590"/>
                      <a:pt x="824" y="567"/>
                      <a:pt x="835" y="512"/>
                    </a:cubicBezTo>
                    <a:cubicBezTo>
                      <a:pt x="835" y="468"/>
                      <a:pt x="813" y="434"/>
                      <a:pt x="791" y="412"/>
                    </a:cubicBezTo>
                    <a:cubicBezTo>
                      <a:pt x="846" y="367"/>
                      <a:pt x="913" y="312"/>
                      <a:pt x="880" y="234"/>
                    </a:cubicBezTo>
                    <a:cubicBezTo>
                      <a:pt x="868" y="212"/>
                      <a:pt x="858" y="189"/>
                      <a:pt x="824" y="179"/>
                    </a:cubicBezTo>
                    <a:cubicBezTo>
                      <a:pt x="813" y="179"/>
                      <a:pt x="779" y="179"/>
                      <a:pt x="769" y="167"/>
                    </a:cubicBezTo>
                    <a:cubicBezTo>
                      <a:pt x="735" y="145"/>
                      <a:pt x="779" y="123"/>
                      <a:pt x="769" y="100"/>
                    </a:cubicBezTo>
                    <a:cubicBezTo>
                      <a:pt x="761" y="86"/>
                      <a:pt x="722" y="68"/>
                      <a:pt x="695" y="68"/>
                    </a:cubicBezTo>
                    <a:cubicBezTo>
                      <a:pt x="680" y="68"/>
                      <a:pt x="668" y="74"/>
                      <a:pt x="668" y="90"/>
                    </a:cubicBezTo>
                    <a:cubicBezTo>
                      <a:pt x="654" y="85"/>
                      <a:pt x="644" y="82"/>
                      <a:pt x="636" y="82"/>
                    </a:cubicBezTo>
                    <a:cubicBezTo>
                      <a:pt x="624" y="82"/>
                      <a:pt x="614" y="87"/>
                      <a:pt x="601" y="100"/>
                    </a:cubicBezTo>
                    <a:cubicBezTo>
                      <a:pt x="579" y="78"/>
                      <a:pt x="557" y="23"/>
                      <a:pt x="512" y="23"/>
                    </a:cubicBezTo>
                    <a:cubicBezTo>
                      <a:pt x="512" y="37"/>
                      <a:pt x="509" y="42"/>
                      <a:pt x="504" y="42"/>
                    </a:cubicBezTo>
                    <a:cubicBezTo>
                      <a:pt x="494" y="42"/>
                      <a:pt x="476" y="19"/>
                      <a:pt x="468" y="11"/>
                    </a:cubicBezTo>
                    <a:cubicBezTo>
                      <a:pt x="457" y="1"/>
                      <a:pt x="423" y="1"/>
                      <a:pt x="40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721" name="Google Shape;18721;p25"/>
          <p:cNvGrpSpPr/>
          <p:nvPr/>
        </p:nvGrpSpPr>
        <p:grpSpPr>
          <a:xfrm rot="10800000">
            <a:off x="-917485" y="-857133"/>
            <a:ext cx="4315355" cy="4089830"/>
            <a:chOff x="6901103" y="3112788"/>
            <a:chExt cx="2713548" cy="2571735"/>
          </a:xfrm>
        </p:grpSpPr>
        <p:grpSp>
          <p:nvGrpSpPr>
            <p:cNvPr id="18722" name="Google Shape;18722;p25"/>
            <p:cNvGrpSpPr/>
            <p:nvPr/>
          </p:nvGrpSpPr>
          <p:grpSpPr>
            <a:xfrm rot="-2700100" flipH="1">
              <a:off x="7104965" y="4235945"/>
              <a:ext cx="1352504" cy="1136874"/>
              <a:chOff x="4168732" y="1578984"/>
              <a:chExt cx="556852" cy="468086"/>
            </a:xfrm>
          </p:grpSpPr>
          <p:sp>
            <p:nvSpPr>
              <p:cNvPr id="18723" name="Google Shape;18723;p25"/>
              <p:cNvSpPr/>
              <p:nvPr/>
            </p:nvSpPr>
            <p:spPr>
              <a:xfrm>
                <a:off x="4624270" y="1578984"/>
                <a:ext cx="88510" cy="100232"/>
              </a:xfrm>
              <a:custGeom>
                <a:avLst/>
                <a:gdLst/>
                <a:ahLst/>
                <a:cxnLst/>
                <a:rect l="l" t="t" r="r" b="b"/>
                <a:pathLst>
                  <a:path w="2537" h="2873" extrusionOk="0">
                    <a:moveTo>
                      <a:pt x="1467" y="0"/>
                    </a:moveTo>
                    <a:cubicBezTo>
                      <a:pt x="1275" y="0"/>
                      <a:pt x="631" y="347"/>
                      <a:pt x="323" y="826"/>
                    </a:cubicBezTo>
                    <a:cubicBezTo>
                      <a:pt x="1" y="1315"/>
                      <a:pt x="1" y="1926"/>
                      <a:pt x="179" y="2294"/>
                    </a:cubicBezTo>
                    <a:cubicBezTo>
                      <a:pt x="345" y="2660"/>
                      <a:pt x="679" y="2872"/>
                      <a:pt x="679" y="2872"/>
                    </a:cubicBezTo>
                    <a:cubicBezTo>
                      <a:pt x="679" y="2872"/>
                      <a:pt x="1091" y="2594"/>
                      <a:pt x="1246" y="2527"/>
                    </a:cubicBezTo>
                    <a:cubicBezTo>
                      <a:pt x="1390" y="2472"/>
                      <a:pt x="1969" y="2393"/>
                      <a:pt x="2225" y="2227"/>
                    </a:cubicBezTo>
                    <a:cubicBezTo>
                      <a:pt x="2480" y="2071"/>
                      <a:pt x="2536" y="1682"/>
                      <a:pt x="2503" y="1449"/>
                    </a:cubicBezTo>
                    <a:cubicBezTo>
                      <a:pt x="2458" y="1215"/>
                      <a:pt x="1991" y="503"/>
                      <a:pt x="1902" y="381"/>
                    </a:cubicBezTo>
                    <a:cubicBezTo>
                      <a:pt x="1813" y="270"/>
                      <a:pt x="1647" y="25"/>
                      <a:pt x="1491" y="3"/>
                    </a:cubicBezTo>
                    <a:cubicBezTo>
                      <a:pt x="1484" y="1"/>
                      <a:pt x="1476" y="0"/>
                      <a:pt x="1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4" name="Google Shape;18724;p25"/>
              <p:cNvSpPr/>
              <p:nvPr/>
            </p:nvSpPr>
            <p:spPr>
              <a:xfrm>
                <a:off x="4624654" y="1578984"/>
                <a:ext cx="61332" cy="73927"/>
              </a:xfrm>
              <a:custGeom>
                <a:avLst/>
                <a:gdLst/>
                <a:ahLst/>
                <a:cxnLst/>
                <a:rect l="l" t="t" r="r" b="b"/>
                <a:pathLst>
                  <a:path w="1758" h="2119" extrusionOk="0">
                    <a:moveTo>
                      <a:pt x="1456" y="0"/>
                    </a:moveTo>
                    <a:cubicBezTo>
                      <a:pt x="1264" y="0"/>
                      <a:pt x="620" y="347"/>
                      <a:pt x="312" y="826"/>
                    </a:cubicBezTo>
                    <a:cubicBezTo>
                      <a:pt x="45" y="1226"/>
                      <a:pt x="0" y="1704"/>
                      <a:pt x="89" y="2071"/>
                    </a:cubicBezTo>
                    <a:cubicBezTo>
                      <a:pt x="181" y="2099"/>
                      <a:pt x="281" y="2119"/>
                      <a:pt x="382" y="2119"/>
                    </a:cubicBezTo>
                    <a:cubicBezTo>
                      <a:pt x="403" y="2119"/>
                      <a:pt x="424" y="2118"/>
                      <a:pt x="445" y="2116"/>
                    </a:cubicBezTo>
                    <a:cubicBezTo>
                      <a:pt x="746" y="2094"/>
                      <a:pt x="1013" y="1949"/>
                      <a:pt x="1224" y="1738"/>
                    </a:cubicBezTo>
                    <a:cubicBezTo>
                      <a:pt x="1424" y="1538"/>
                      <a:pt x="1580" y="1281"/>
                      <a:pt x="1658" y="1014"/>
                    </a:cubicBezTo>
                    <a:cubicBezTo>
                      <a:pt x="1747" y="737"/>
                      <a:pt x="1758" y="448"/>
                      <a:pt x="1713" y="158"/>
                    </a:cubicBezTo>
                    <a:cubicBezTo>
                      <a:pt x="1636" y="80"/>
                      <a:pt x="1557" y="13"/>
                      <a:pt x="1480" y="3"/>
                    </a:cubicBezTo>
                    <a:cubicBezTo>
                      <a:pt x="1473" y="1"/>
                      <a:pt x="1465" y="0"/>
                      <a:pt x="1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5" name="Google Shape;18725;p25"/>
              <p:cNvSpPr/>
              <p:nvPr/>
            </p:nvSpPr>
            <p:spPr>
              <a:xfrm>
                <a:off x="4663066" y="1592625"/>
                <a:ext cx="9350" cy="29515"/>
              </a:xfrm>
              <a:custGeom>
                <a:avLst/>
                <a:gdLst/>
                <a:ahLst/>
                <a:cxnLst/>
                <a:rect l="l" t="t" r="r" b="b"/>
                <a:pathLst>
                  <a:path w="268" h="846" extrusionOk="0">
                    <a:moveTo>
                      <a:pt x="1" y="1"/>
                    </a:moveTo>
                    <a:cubicBezTo>
                      <a:pt x="68" y="134"/>
                      <a:pt x="123" y="279"/>
                      <a:pt x="157" y="412"/>
                    </a:cubicBezTo>
                    <a:cubicBezTo>
                      <a:pt x="179" y="490"/>
                      <a:pt x="189" y="557"/>
                      <a:pt x="201" y="635"/>
                    </a:cubicBezTo>
                    <a:cubicBezTo>
                      <a:pt x="212" y="702"/>
                      <a:pt x="223" y="768"/>
                      <a:pt x="201" y="835"/>
                    </a:cubicBezTo>
                    <a:lnTo>
                      <a:pt x="256" y="846"/>
                    </a:lnTo>
                    <a:cubicBezTo>
                      <a:pt x="268" y="768"/>
                      <a:pt x="256" y="690"/>
                      <a:pt x="246" y="623"/>
                    </a:cubicBezTo>
                    <a:cubicBezTo>
                      <a:pt x="223" y="546"/>
                      <a:pt x="201" y="479"/>
                      <a:pt x="179" y="412"/>
                    </a:cubicBezTo>
                    <a:cubicBezTo>
                      <a:pt x="134" y="267"/>
                      <a:pt x="78" y="1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6" name="Google Shape;18726;p25"/>
              <p:cNvSpPr/>
              <p:nvPr/>
            </p:nvSpPr>
            <p:spPr>
              <a:xfrm>
                <a:off x="4674300" y="1603127"/>
                <a:ext cx="21770" cy="11652"/>
              </a:xfrm>
              <a:custGeom>
                <a:avLst/>
                <a:gdLst/>
                <a:ahLst/>
                <a:cxnLst/>
                <a:rect l="l" t="t" r="r" b="b"/>
                <a:pathLst>
                  <a:path w="624" h="334" extrusionOk="0">
                    <a:moveTo>
                      <a:pt x="624" y="0"/>
                    </a:moveTo>
                    <a:lnTo>
                      <a:pt x="624" y="0"/>
                    </a:lnTo>
                    <a:cubicBezTo>
                      <a:pt x="391" y="67"/>
                      <a:pt x="213" y="122"/>
                      <a:pt x="1" y="233"/>
                    </a:cubicBezTo>
                    <a:lnTo>
                      <a:pt x="1" y="334"/>
                    </a:lnTo>
                    <a:cubicBezTo>
                      <a:pt x="201" y="200"/>
                      <a:pt x="401" y="89"/>
                      <a:pt x="6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7" name="Google Shape;18727;p25"/>
              <p:cNvSpPr/>
              <p:nvPr/>
            </p:nvSpPr>
            <p:spPr>
              <a:xfrm>
                <a:off x="4661531" y="1628735"/>
                <a:ext cx="36492" cy="20584"/>
              </a:xfrm>
              <a:custGeom>
                <a:avLst/>
                <a:gdLst/>
                <a:ahLst/>
                <a:cxnLst/>
                <a:rect l="l" t="t" r="r" b="b"/>
                <a:pathLst>
                  <a:path w="1046" h="590" extrusionOk="0">
                    <a:moveTo>
                      <a:pt x="1046" y="0"/>
                    </a:moveTo>
                    <a:cubicBezTo>
                      <a:pt x="668" y="45"/>
                      <a:pt x="322" y="167"/>
                      <a:pt x="23" y="434"/>
                    </a:cubicBezTo>
                    <a:lnTo>
                      <a:pt x="0" y="589"/>
                    </a:lnTo>
                    <a:cubicBezTo>
                      <a:pt x="267" y="322"/>
                      <a:pt x="668" y="67"/>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8" name="Google Shape;18728;p25"/>
              <p:cNvSpPr/>
              <p:nvPr/>
            </p:nvSpPr>
            <p:spPr>
              <a:xfrm>
                <a:off x="4643668" y="1628316"/>
                <a:ext cx="14374" cy="33422"/>
              </a:xfrm>
              <a:custGeom>
                <a:avLst/>
                <a:gdLst/>
                <a:ahLst/>
                <a:cxnLst/>
                <a:rect l="l" t="t" r="r" b="b"/>
                <a:pathLst>
                  <a:path w="412" h="958" extrusionOk="0">
                    <a:moveTo>
                      <a:pt x="1" y="1"/>
                    </a:moveTo>
                    <a:cubicBezTo>
                      <a:pt x="223" y="268"/>
                      <a:pt x="345" y="613"/>
                      <a:pt x="323" y="957"/>
                    </a:cubicBezTo>
                    <a:lnTo>
                      <a:pt x="412" y="868"/>
                    </a:lnTo>
                    <a:cubicBezTo>
                      <a:pt x="401" y="512"/>
                      <a:pt x="245" y="2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9" name="Google Shape;18729;p25"/>
              <p:cNvSpPr/>
              <p:nvPr/>
            </p:nvSpPr>
            <p:spPr>
              <a:xfrm>
                <a:off x="4550935" y="1641783"/>
                <a:ext cx="67542" cy="87986"/>
              </a:xfrm>
              <a:custGeom>
                <a:avLst/>
                <a:gdLst/>
                <a:ahLst/>
                <a:cxnLst/>
                <a:rect l="l" t="t" r="r" b="b"/>
                <a:pathLst>
                  <a:path w="1936" h="2522" extrusionOk="0">
                    <a:moveTo>
                      <a:pt x="1143" y="0"/>
                    </a:moveTo>
                    <a:cubicBezTo>
                      <a:pt x="1129" y="0"/>
                      <a:pt x="1115" y="2"/>
                      <a:pt x="1102" y="4"/>
                    </a:cubicBezTo>
                    <a:cubicBezTo>
                      <a:pt x="734" y="71"/>
                      <a:pt x="423" y="571"/>
                      <a:pt x="279" y="828"/>
                    </a:cubicBezTo>
                    <a:cubicBezTo>
                      <a:pt x="0" y="1295"/>
                      <a:pt x="0" y="1829"/>
                      <a:pt x="368" y="2207"/>
                    </a:cubicBezTo>
                    <a:cubicBezTo>
                      <a:pt x="649" y="2488"/>
                      <a:pt x="991" y="2521"/>
                      <a:pt x="1133" y="2521"/>
                    </a:cubicBezTo>
                    <a:cubicBezTo>
                      <a:pt x="1176" y="2521"/>
                      <a:pt x="1201" y="2518"/>
                      <a:pt x="1201" y="2518"/>
                    </a:cubicBezTo>
                    <a:cubicBezTo>
                      <a:pt x="1208" y="2518"/>
                      <a:pt x="1216" y="2519"/>
                      <a:pt x="1225" y="2519"/>
                    </a:cubicBezTo>
                    <a:cubicBezTo>
                      <a:pt x="1277" y="2519"/>
                      <a:pt x="1376" y="2503"/>
                      <a:pt x="1602" y="2296"/>
                    </a:cubicBezTo>
                    <a:cubicBezTo>
                      <a:pt x="1880" y="2039"/>
                      <a:pt x="1935" y="1594"/>
                      <a:pt x="1891" y="1261"/>
                    </a:cubicBezTo>
                    <a:cubicBezTo>
                      <a:pt x="1838" y="929"/>
                      <a:pt x="1496" y="0"/>
                      <a:pt x="114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0" name="Google Shape;18730;p25"/>
              <p:cNvSpPr/>
              <p:nvPr/>
            </p:nvSpPr>
            <p:spPr>
              <a:xfrm>
                <a:off x="4551319" y="1641678"/>
                <a:ext cx="50482" cy="70787"/>
              </a:xfrm>
              <a:custGeom>
                <a:avLst/>
                <a:gdLst/>
                <a:ahLst/>
                <a:cxnLst/>
                <a:rect l="l" t="t" r="r" b="b"/>
                <a:pathLst>
                  <a:path w="1447" h="2029" extrusionOk="0">
                    <a:moveTo>
                      <a:pt x="1139" y="1"/>
                    </a:moveTo>
                    <a:cubicBezTo>
                      <a:pt x="1123" y="1"/>
                      <a:pt x="1107" y="3"/>
                      <a:pt x="1091" y="7"/>
                    </a:cubicBezTo>
                    <a:cubicBezTo>
                      <a:pt x="723" y="74"/>
                      <a:pt x="412" y="574"/>
                      <a:pt x="268" y="831"/>
                    </a:cubicBezTo>
                    <a:cubicBezTo>
                      <a:pt x="34" y="1231"/>
                      <a:pt x="1" y="1676"/>
                      <a:pt x="212" y="2020"/>
                    </a:cubicBezTo>
                    <a:cubicBezTo>
                      <a:pt x="245" y="2026"/>
                      <a:pt x="278" y="2029"/>
                      <a:pt x="312" y="2029"/>
                    </a:cubicBezTo>
                    <a:cubicBezTo>
                      <a:pt x="345" y="2029"/>
                      <a:pt x="378" y="2026"/>
                      <a:pt x="412" y="2020"/>
                    </a:cubicBezTo>
                    <a:cubicBezTo>
                      <a:pt x="668" y="1965"/>
                      <a:pt x="868" y="1775"/>
                      <a:pt x="957" y="1531"/>
                    </a:cubicBezTo>
                    <a:cubicBezTo>
                      <a:pt x="1002" y="1420"/>
                      <a:pt x="1024" y="1286"/>
                      <a:pt x="1046" y="1164"/>
                    </a:cubicBezTo>
                    <a:cubicBezTo>
                      <a:pt x="1079" y="1031"/>
                      <a:pt x="1124" y="897"/>
                      <a:pt x="1180" y="774"/>
                    </a:cubicBezTo>
                    <a:cubicBezTo>
                      <a:pt x="1257" y="586"/>
                      <a:pt x="1368" y="408"/>
                      <a:pt x="1447" y="218"/>
                    </a:cubicBezTo>
                    <a:cubicBezTo>
                      <a:pt x="1350" y="93"/>
                      <a:pt x="1245" y="1"/>
                      <a:pt x="113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1" name="Google Shape;18731;p25"/>
              <p:cNvSpPr/>
              <p:nvPr/>
            </p:nvSpPr>
            <p:spPr>
              <a:xfrm>
                <a:off x="4568763" y="1669868"/>
                <a:ext cx="19851" cy="17862"/>
              </a:xfrm>
              <a:custGeom>
                <a:avLst/>
                <a:gdLst/>
                <a:ahLst/>
                <a:cxnLst/>
                <a:rect l="l" t="t" r="r" b="b"/>
                <a:pathLst>
                  <a:path w="569" h="512" extrusionOk="0">
                    <a:moveTo>
                      <a:pt x="1" y="0"/>
                    </a:moveTo>
                    <a:cubicBezTo>
                      <a:pt x="112" y="67"/>
                      <a:pt x="212" y="144"/>
                      <a:pt x="312" y="223"/>
                    </a:cubicBezTo>
                    <a:cubicBezTo>
                      <a:pt x="401" y="312"/>
                      <a:pt x="490" y="401"/>
                      <a:pt x="557" y="512"/>
                    </a:cubicBezTo>
                    <a:lnTo>
                      <a:pt x="568" y="401"/>
                    </a:lnTo>
                    <a:cubicBezTo>
                      <a:pt x="490" y="300"/>
                      <a:pt x="435" y="267"/>
                      <a:pt x="334" y="200"/>
                    </a:cubicBezTo>
                    <a:cubicBezTo>
                      <a:pt x="235" y="122"/>
                      <a:pt x="112" y="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2" name="Google Shape;18732;p25"/>
              <p:cNvSpPr/>
              <p:nvPr/>
            </p:nvSpPr>
            <p:spPr>
              <a:xfrm>
                <a:off x="4591685" y="1684975"/>
                <a:ext cx="23305" cy="38481"/>
              </a:xfrm>
              <a:custGeom>
                <a:avLst/>
                <a:gdLst/>
                <a:ahLst/>
                <a:cxnLst/>
                <a:rect l="l" t="t" r="r" b="b"/>
                <a:pathLst>
                  <a:path w="668" h="1103" extrusionOk="0">
                    <a:moveTo>
                      <a:pt x="656" y="1"/>
                    </a:moveTo>
                    <a:cubicBezTo>
                      <a:pt x="656" y="223"/>
                      <a:pt x="589" y="435"/>
                      <a:pt x="456" y="601"/>
                    </a:cubicBezTo>
                    <a:cubicBezTo>
                      <a:pt x="401" y="690"/>
                      <a:pt x="322" y="768"/>
                      <a:pt x="245" y="835"/>
                    </a:cubicBezTo>
                    <a:cubicBezTo>
                      <a:pt x="167" y="913"/>
                      <a:pt x="89" y="979"/>
                      <a:pt x="0" y="1046"/>
                    </a:cubicBezTo>
                    <a:lnTo>
                      <a:pt x="56" y="1102"/>
                    </a:lnTo>
                    <a:cubicBezTo>
                      <a:pt x="134" y="1035"/>
                      <a:pt x="211" y="957"/>
                      <a:pt x="290" y="880"/>
                    </a:cubicBezTo>
                    <a:cubicBezTo>
                      <a:pt x="356" y="801"/>
                      <a:pt x="434" y="712"/>
                      <a:pt x="490" y="623"/>
                    </a:cubicBezTo>
                    <a:cubicBezTo>
                      <a:pt x="612" y="445"/>
                      <a:pt x="668" y="223"/>
                      <a:pt x="6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3" name="Google Shape;18733;p25"/>
              <p:cNvSpPr/>
              <p:nvPr/>
            </p:nvSpPr>
            <p:spPr>
              <a:xfrm>
                <a:off x="4568414" y="1710199"/>
                <a:ext cx="25642" cy="18665"/>
              </a:xfrm>
              <a:custGeom>
                <a:avLst/>
                <a:gdLst/>
                <a:ahLst/>
                <a:cxnLst/>
                <a:rect l="l" t="t" r="r" b="b"/>
                <a:pathLst>
                  <a:path w="735" h="535" extrusionOk="0">
                    <a:moveTo>
                      <a:pt x="0" y="1"/>
                    </a:moveTo>
                    <a:lnTo>
                      <a:pt x="0" y="1"/>
                    </a:lnTo>
                    <a:cubicBezTo>
                      <a:pt x="278" y="112"/>
                      <a:pt x="522" y="301"/>
                      <a:pt x="690" y="535"/>
                    </a:cubicBezTo>
                    <a:lnTo>
                      <a:pt x="734" y="501"/>
                    </a:lnTo>
                    <a:cubicBezTo>
                      <a:pt x="545" y="268"/>
                      <a:pt x="289"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4" name="Google Shape;18734;p25"/>
              <p:cNvSpPr/>
              <p:nvPr/>
            </p:nvSpPr>
            <p:spPr>
              <a:xfrm>
                <a:off x="4574206" y="1690417"/>
                <a:ext cx="17897" cy="17095"/>
              </a:xfrm>
              <a:custGeom>
                <a:avLst/>
                <a:gdLst/>
                <a:ahLst/>
                <a:cxnLst/>
                <a:rect l="l" t="t" r="r" b="b"/>
                <a:pathLst>
                  <a:path w="513" h="490" extrusionOk="0">
                    <a:moveTo>
                      <a:pt x="0" y="0"/>
                    </a:moveTo>
                    <a:lnTo>
                      <a:pt x="0" y="0"/>
                    </a:lnTo>
                    <a:cubicBezTo>
                      <a:pt x="79" y="79"/>
                      <a:pt x="178" y="145"/>
                      <a:pt x="267" y="223"/>
                    </a:cubicBezTo>
                    <a:cubicBezTo>
                      <a:pt x="356" y="289"/>
                      <a:pt x="435" y="378"/>
                      <a:pt x="457" y="490"/>
                    </a:cubicBezTo>
                    <a:lnTo>
                      <a:pt x="512" y="467"/>
                    </a:lnTo>
                    <a:cubicBezTo>
                      <a:pt x="501" y="412"/>
                      <a:pt x="468" y="356"/>
                      <a:pt x="423" y="312"/>
                    </a:cubicBezTo>
                    <a:cubicBezTo>
                      <a:pt x="379" y="267"/>
                      <a:pt x="334" y="234"/>
                      <a:pt x="290" y="200"/>
                    </a:cubicBezTo>
                    <a:cubicBezTo>
                      <a:pt x="190" y="134"/>
                      <a:pt x="89" y="7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5" name="Google Shape;18735;p25"/>
              <p:cNvSpPr/>
              <p:nvPr/>
            </p:nvSpPr>
            <p:spPr>
              <a:xfrm>
                <a:off x="4585475" y="1655878"/>
                <a:ext cx="14792" cy="20235"/>
              </a:xfrm>
              <a:custGeom>
                <a:avLst/>
                <a:gdLst/>
                <a:ahLst/>
                <a:cxnLst/>
                <a:rect l="l" t="t" r="r" b="b"/>
                <a:pathLst>
                  <a:path w="424" h="580" extrusionOk="0">
                    <a:moveTo>
                      <a:pt x="423" y="1"/>
                    </a:moveTo>
                    <a:cubicBezTo>
                      <a:pt x="201" y="90"/>
                      <a:pt x="33" y="268"/>
                      <a:pt x="0" y="512"/>
                    </a:cubicBezTo>
                    <a:lnTo>
                      <a:pt x="33" y="579"/>
                    </a:lnTo>
                    <a:cubicBezTo>
                      <a:pt x="45" y="357"/>
                      <a:pt x="201" y="101"/>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6" name="Google Shape;18736;p25"/>
              <p:cNvSpPr/>
              <p:nvPr/>
            </p:nvSpPr>
            <p:spPr>
              <a:xfrm>
                <a:off x="4589731" y="1676846"/>
                <a:ext cx="19432" cy="22537"/>
              </a:xfrm>
              <a:custGeom>
                <a:avLst/>
                <a:gdLst/>
                <a:ahLst/>
                <a:cxnLst/>
                <a:rect l="l" t="t" r="r" b="b"/>
                <a:pathLst>
                  <a:path w="557" h="646" extrusionOk="0">
                    <a:moveTo>
                      <a:pt x="556" y="0"/>
                    </a:moveTo>
                    <a:cubicBezTo>
                      <a:pt x="323" y="134"/>
                      <a:pt x="123" y="345"/>
                      <a:pt x="0" y="589"/>
                    </a:cubicBezTo>
                    <a:lnTo>
                      <a:pt x="34" y="646"/>
                    </a:lnTo>
                    <a:cubicBezTo>
                      <a:pt x="145" y="401"/>
                      <a:pt x="334" y="156"/>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7" name="Google Shape;18737;p25"/>
              <p:cNvSpPr/>
              <p:nvPr/>
            </p:nvSpPr>
            <p:spPr>
              <a:xfrm>
                <a:off x="4480286" y="1734656"/>
                <a:ext cx="63670" cy="75741"/>
              </a:xfrm>
              <a:custGeom>
                <a:avLst/>
                <a:gdLst/>
                <a:ahLst/>
                <a:cxnLst/>
                <a:rect l="l" t="t" r="r" b="b"/>
                <a:pathLst>
                  <a:path w="1825" h="2171" extrusionOk="0">
                    <a:moveTo>
                      <a:pt x="547" y="0"/>
                    </a:moveTo>
                    <a:cubicBezTo>
                      <a:pt x="477" y="0"/>
                      <a:pt x="415" y="15"/>
                      <a:pt x="368" y="45"/>
                    </a:cubicBezTo>
                    <a:cubicBezTo>
                      <a:pt x="101" y="212"/>
                      <a:pt x="23" y="434"/>
                      <a:pt x="12" y="668"/>
                    </a:cubicBezTo>
                    <a:cubicBezTo>
                      <a:pt x="1" y="890"/>
                      <a:pt x="134" y="1824"/>
                      <a:pt x="502" y="2047"/>
                    </a:cubicBezTo>
                    <a:cubicBezTo>
                      <a:pt x="661" y="2144"/>
                      <a:pt x="800" y="2171"/>
                      <a:pt x="906" y="2171"/>
                    </a:cubicBezTo>
                    <a:cubicBezTo>
                      <a:pt x="1043" y="2171"/>
                      <a:pt x="1125" y="2125"/>
                      <a:pt x="1125" y="2125"/>
                    </a:cubicBezTo>
                    <a:cubicBezTo>
                      <a:pt x="1125" y="2125"/>
                      <a:pt x="1236" y="2091"/>
                      <a:pt x="1380" y="1980"/>
                    </a:cubicBezTo>
                    <a:cubicBezTo>
                      <a:pt x="1536" y="1858"/>
                      <a:pt x="1825" y="1413"/>
                      <a:pt x="1625" y="835"/>
                    </a:cubicBezTo>
                    <a:cubicBezTo>
                      <a:pt x="1468" y="345"/>
                      <a:pt x="896" y="0"/>
                      <a:pt x="5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8" name="Google Shape;18738;p25"/>
              <p:cNvSpPr/>
              <p:nvPr/>
            </p:nvSpPr>
            <p:spPr>
              <a:xfrm>
                <a:off x="4484193" y="1734656"/>
                <a:ext cx="56657" cy="56378"/>
              </a:xfrm>
              <a:custGeom>
                <a:avLst/>
                <a:gdLst/>
                <a:ahLst/>
                <a:cxnLst/>
                <a:rect l="l" t="t" r="r" b="b"/>
                <a:pathLst>
                  <a:path w="1624" h="1616" extrusionOk="0">
                    <a:moveTo>
                      <a:pt x="435" y="0"/>
                    </a:moveTo>
                    <a:cubicBezTo>
                      <a:pt x="365" y="0"/>
                      <a:pt x="303" y="15"/>
                      <a:pt x="256" y="45"/>
                    </a:cubicBezTo>
                    <a:cubicBezTo>
                      <a:pt x="134" y="123"/>
                      <a:pt x="56" y="200"/>
                      <a:pt x="0" y="289"/>
                    </a:cubicBezTo>
                    <a:cubicBezTo>
                      <a:pt x="45" y="401"/>
                      <a:pt x="101" y="523"/>
                      <a:pt x="156" y="623"/>
                    </a:cubicBezTo>
                    <a:cubicBezTo>
                      <a:pt x="256" y="846"/>
                      <a:pt x="378" y="1057"/>
                      <a:pt x="545" y="1224"/>
                    </a:cubicBezTo>
                    <a:cubicBezTo>
                      <a:pt x="755" y="1452"/>
                      <a:pt x="1055" y="1616"/>
                      <a:pt x="1360" y="1616"/>
                    </a:cubicBezTo>
                    <a:cubicBezTo>
                      <a:pt x="1411" y="1616"/>
                      <a:pt x="1462" y="1611"/>
                      <a:pt x="1513" y="1602"/>
                    </a:cubicBezTo>
                    <a:cubicBezTo>
                      <a:pt x="1591" y="1402"/>
                      <a:pt x="1624" y="1135"/>
                      <a:pt x="1513" y="835"/>
                    </a:cubicBezTo>
                    <a:cubicBezTo>
                      <a:pt x="1356" y="345"/>
                      <a:pt x="784" y="0"/>
                      <a:pt x="4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9" name="Google Shape;18739;p25"/>
              <p:cNvSpPr/>
              <p:nvPr/>
            </p:nvSpPr>
            <p:spPr>
              <a:xfrm>
                <a:off x="4509418" y="1747843"/>
                <a:ext cx="11269" cy="33806"/>
              </a:xfrm>
              <a:custGeom>
                <a:avLst/>
                <a:gdLst/>
                <a:ahLst/>
                <a:cxnLst/>
                <a:rect l="l" t="t" r="r" b="b"/>
                <a:pathLst>
                  <a:path w="323" h="969" extrusionOk="0">
                    <a:moveTo>
                      <a:pt x="312" y="0"/>
                    </a:moveTo>
                    <a:cubicBezTo>
                      <a:pt x="312" y="178"/>
                      <a:pt x="245" y="334"/>
                      <a:pt x="178" y="479"/>
                    </a:cubicBezTo>
                    <a:cubicBezTo>
                      <a:pt x="112" y="635"/>
                      <a:pt x="45" y="734"/>
                      <a:pt x="0" y="912"/>
                    </a:cubicBezTo>
                    <a:lnTo>
                      <a:pt x="67" y="968"/>
                    </a:lnTo>
                    <a:cubicBezTo>
                      <a:pt x="89" y="813"/>
                      <a:pt x="156" y="657"/>
                      <a:pt x="211" y="501"/>
                    </a:cubicBezTo>
                    <a:cubicBezTo>
                      <a:pt x="267" y="346"/>
                      <a:pt x="323" y="178"/>
                      <a:pt x="3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0" name="Google Shape;18740;p25"/>
              <p:cNvSpPr/>
              <p:nvPr/>
            </p:nvSpPr>
            <p:spPr>
              <a:xfrm>
                <a:off x="4490787" y="1788209"/>
                <a:ext cx="27561" cy="17862"/>
              </a:xfrm>
              <a:custGeom>
                <a:avLst/>
                <a:gdLst/>
                <a:ahLst/>
                <a:cxnLst/>
                <a:rect l="l" t="t" r="r" b="b"/>
                <a:pathLst>
                  <a:path w="790" h="512" extrusionOk="0">
                    <a:moveTo>
                      <a:pt x="1" y="0"/>
                    </a:moveTo>
                    <a:lnTo>
                      <a:pt x="1" y="0"/>
                    </a:lnTo>
                    <a:cubicBezTo>
                      <a:pt x="67" y="145"/>
                      <a:pt x="179" y="267"/>
                      <a:pt x="312" y="345"/>
                    </a:cubicBezTo>
                    <a:cubicBezTo>
                      <a:pt x="445" y="423"/>
                      <a:pt x="634" y="489"/>
                      <a:pt x="790" y="512"/>
                    </a:cubicBezTo>
                    <a:lnTo>
                      <a:pt x="757" y="445"/>
                    </a:lnTo>
                    <a:cubicBezTo>
                      <a:pt x="612" y="434"/>
                      <a:pt x="456" y="390"/>
                      <a:pt x="323" y="323"/>
                    </a:cubicBezTo>
                    <a:cubicBezTo>
                      <a:pt x="189" y="245"/>
                      <a:pt x="67" y="1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1" name="Google Shape;18741;p25"/>
              <p:cNvSpPr/>
              <p:nvPr/>
            </p:nvSpPr>
            <p:spPr>
              <a:xfrm>
                <a:off x="4516779" y="1761799"/>
                <a:ext cx="13990" cy="39632"/>
              </a:xfrm>
              <a:custGeom>
                <a:avLst/>
                <a:gdLst/>
                <a:ahLst/>
                <a:cxnLst/>
                <a:rect l="l" t="t" r="r" b="b"/>
                <a:pathLst>
                  <a:path w="401" h="1136" extrusionOk="0">
                    <a:moveTo>
                      <a:pt x="378" y="1"/>
                    </a:moveTo>
                    <a:cubicBezTo>
                      <a:pt x="390" y="101"/>
                      <a:pt x="368" y="201"/>
                      <a:pt x="334" y="302"/>
                    </a:cubicBezTo>
                    <a:lnTo>
                      <a:pt x="267" y="601"/>
                    </a:lnTo>
                    <a:cubicBezTo>
                      <a:pt x="257" y="702"/>
                      <a:pt x="234" y="802"/>
                      <a:pt x="190" y="891"/>
                    </a:cubicBezTo>
                    <a:cubicBezTo>
                      <a:pt x="168" y="935"/>
                      <a:pt x="145" y="980"/>
                      <a:pt x="112" y="1013"/>
                    </a:cubicBezTo>
                    <a:cubicBezTo>
                      <a:pt x="82" y="1043"/>
                      <a:pt x="43" y="1082"/>
                      <a:pt x="11" y="1082"/>
                    </a:cubicBezTo>
                    <a:cubicBezTo>
                      <a:pt x="7" y="1082"/>
                      <a:pt x="4" y="1081"/>
                      <a:pt x="0" y="1080"/>
                    </a:cubicBezTo>
                    <a:lnTo>
                      <a:pt x="0" y="1135"/>
                    </a:lnTo>
                    <a:cubicBezTo>
                      <a:pt x="34" y="1135"/>
                      <a:pt x="67" y="1125"/>
                      <a:pt x="89" y="1102"/>
                    </a:cubicBezTo>
                    <a:lnTo>
                      <a:pt x="145" y="1046"/>
                    </a:lnTo>
                    <a:cubicBezTo>
                      <a:pt x="178" y="1002"/>
                      <a:pt x="201" y="957"/>
                      <a:pt x="223" y="902"/>
                    </a:cubicBezTo>
                    <a:cubicBezTo>
                      <a:pt x="267" y="813"/>
                      <a:pt x="279" y="702"/>
                      <a:pt x="301" y="601"/>
                    </a:cubicBezTo>
                    <a:cubicBezTo>
                      <a:pt x="312" y="502"/>
                      <a:pt x="323" y="401"/>
                      <a:pt x="356" y="302"/>
                    </a:cubicBezTo>
                    <a:cubicBezTo>
                      <a:pt x="378" y="201"/>
                      <a:pt x="401" y="101"/>
                      <a:pt x="3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2" name="Google Shape;18742;p25"/>
              <p:cNvSpPr/>
              <p:nvPr/>
            </p:nvSpPr>
            <p:spPr>
              <a:xfrm>
                <a:off x="4491555" y="1776940"/>
                <a:ext cx="23340" cy="17514"/>
              </a:xfrm>
              <a:custGeom>
                <a:avLst/>
                <a:gdLst/>
                <a:ahLst/>
                <a:cxnLst/>
                <a:rect l="l" t="t" r="r" b="b"/>
                <a:pathLst>
                  <a:path w="669" h="502" extrusionOk="0">
                    <a:moveTo>
                      <a:pt x="1" y="1"/>
                    </a:moveTo>
                    <a:lnTo>
                      <a:pt x="1" y="1"/>
                    </a:lnTo>
                    <a:cubicBezTo>
                      <a:pt x="123" y="56"/>
                      <a:pt x="246" y="112"/>
                      <a:pt x="357" y="190"/>
                    </a:cubicBezTo>
                    <a:cubicBezTo>
                      <a:pt x="456" y="256"/>
                      <a:pt x="590" y="390"/>
                      <a:pt x="657" y="501"/>
                    </a:cubicBezTo>
                    <a:lnTo>
                      <a:pt x="668" y="424"/>
                    </a:lnTo>
                    <a:cubicBezTo>
                      <a:pt x="590" y="312"/>
                      <a:pt x="479" y="234"/>
                      <a:pt x="367" y="167"/>
                    </a:cubicBezTo>
                    <a:cubicBezTo>
                      <a:pt x="246" y="101"/>
                      <a:pt x="123" y="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3" name="Google Shape;18743;p25"/>
              <p:cNvSpPr/>
              <p:nvPr/>
            </p:nvSpPr>
            <p:spPr>
              <a:xfrm>
                <a:off x="4486147" y="1746273"/>
                <a:ext cx="23689" cy="26828"/>
              </a:xfrm>
              <a:custGeom>
                <a:avLst/>
                <a:gdLst/>
                <a:ahLst/>
                <a:cxnLst/>
                <a:rect l="l" t="t" r="r" b="b"/>
                <a:pathLst>
                  <a:path w="679" h="769" extrusionOk="0">
                    <a:moveTo>
                      <a:pt x="678" y="1"/>
                    </a:moveTo>
                    <a:lnTo>
                      <a:pt x="678" y="1"/>
                    </a:lnTo>
                    <a:cubicBezTo>
                      <a:pt x="534" y="124"/>
                      <a:pt x="456" y="324"/>
                      <a:pt x="478" y="513"/>
                    </a:cubicBezTo>
                    <a:cubicBezTo>
                      <a:pt x="433" y="480"/>
                      <a:pt x="389" y="446"/>
                      <a:pt x="344" y="424"/>
                    </a:cubicBezTo>
                    <a:cubicBezTo>
                      <a:pt x="233" y="357"/>
                      <a:pt x="122" y="312"/>
                      <a:pt x="0" y="268"/>
                    </a:cubicBezTo>
                    <a:lnTo>
                      <a:pt x="0" y="268"/>
                    </a:lnTo>
                    <a:cubicBezTo>
                      <a:pt x="111" y="324"/>
                      <a:pt x="223" y="379"/>
                      <a:pt x="322" y="457"/>
                    </a:cubicBezTo>
                    <a:cubicBezTo>
                      <a:pt x="378" y="490"/>
                      <a:pt x="423" y="535"/>
                      <a:pt x="467" y="579"/>
                    </a:cubicBezTo>
                    <a:cubicBezTo>
                      <a:pt x="489" y="601"/>
                      <a:pt x="500" y="624"/>
                      <a:pt x="512" y="646"/>
                    </a:cubicBezTo>
                    <a:cubicBezTo>
                      <a:pt x="534" y="668"/>
                      <a:pt x="567" y="735"/>
                      <a:pt x="589" y="769"/>
                    </a:cubicBezTo>
                    <a:lnTo>
                      <a:pt x="589" y="713"/>
                    </a:lnTo>
                    <a:cubicBezTo>
                      <a:pt x="578" y="690"/>
                      <a:pt x="556" y="613"/>
                      <a:pt x="534" y="591"/>
                    </a:cubicBezTo>
                    <a:cubicBezTo>
                      <a:pt x="524" y="560"/>
                      <a:pt x="532" y="557"/>
                      <a:pt x="517" y="541"/>
                    </a:cubicBezTo>
                    <a:lnTo>
                      <a:pt x="517" y="541"/>
                    </a:lnTo>
                    <a:lnTo>
                      <a:pt x="534" y="546"/>
                    </a:lnTo>
                    <a:cubicBezTo>
                      <a:pt x="478" y="368"/>
                      <a:pt x="545" y="134"/>
                      <a:pt x="6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4" name="Google Shape;18744;p25"/>
              <p:cNvSpPr/>
              <p:nvPr/>
            </p:nvSpPr>
            <p:spPr>
              <a:xfrm>
                <a:off x="4377470" y="1793652"/>
                <a:ext cx="69496" cy="61297"/>
              </a:xfrm>
              <a:custGeom>
                <a:avLst/>
                <a:gdLst/>
                <a:ahLst/>
                <a:cxnLst/>
                <a:rect l="l" t="t" r="r" b="b"/>
                <a:pathLst>
                  <a:path w="1992" h="1757" extrusionOk="0">
                    <a:moveTo>
                      <a:pt x="1341" y="1"/>
                    </a:moveTo>
                    <a:cubicBezTo>
                      <a:pt x="1118" y="1"/>
                      <a:pt x="866" y="106"/>
                      <a:pt x="668" y="234"/>
                    </a:cubicBezTo>
                    <a:cubicBezTo>
                      <a:pt x="335" y="445"/>
                      <a:pt x="101" y="745"/>
                      <a:pt x="56" y="890"/>
                    </a:cubicBezTo>
                    <a:cubicBezTo>
                      <a:pt x="23" y="1023"/>
                      <a:pt x="1" y="1068"/>
                      <a:pt x="1" y="1068"/>
                    </a:cubicBezTo>
                    <a:lnTo>
                      <a:pt x="101" y="1012"/>
                    </a:lnTo>
                    <a:cubicBezTo>
                      <a:pt x="101" y="1012"/>
                      <a:pt x="201" y="1290"/>
                      <a:pt x="312" y="1479"/>
                    </a:cubicBezTo>
                    <a:cubicBezTo>
                      <a:pt x="384" y="1595"/>
                      <a:pt x="540" y="1757"/>
                      <a:pt x="768" y="1757"/>
                    </a:cubicBezTo>
                    <a:cubicBezTo>
                      <a:pt x="892" y="1757"/>
                      <a:pt x="1037" y="1709"/>
                      <a:pt x="1202" y="1579"/>
                    </a:cubicBezTo>
                    <a:cubicBezTo>
                      <a:pt x="1669" y="1213"/>
                      <a:pt x="1991" y="578"/>
                      <a:pt x="1758" y="212"/>
                    </a:cubicBezTo>
                    <a:cubicBezTo>
                      <a:pt x="1658" y="60"/>
                      <a:pt x="1508" y="1"/>
                      <a:pt x="13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5" name="Google Shape;18745;p25"/>
              <p:cNvSpPr/>
              <p:nvPr/>
            </p:nvSpPr>
            <p:spPr>
              <a:xfrm>
                <a:off x="4386401" y="1793652"/>
                <a:ext cx="55890" cy="23793"/>
              </a:xfrm>
              <a:custGeom>
                <a:avLst/>
                <a:gdLst/>
                <a:ahLst/>
                <a:cxnLst/>
                <a:rect l="l" t="t" r="r" b="b"/>
                <a:pathLst>
                  <a:path w="1602" h="682" extrusionOk="0">
                    <a:moveTo>
                      <a:pt x="1085" y="1"/>
                    </a:moveTo>
                    <a:cubicBezTo>
                      <a:pt x="862" y="1"/>
                      <a:pt x="610" y="106"/>
                      <a:pt x="412" y="234"/>
                    </a:cubicBezTo>
                    <a:cubicBezTo>
                      <a:pt x="245" y="333"/>
                      <a:pt x="101" y="467"/>
                      <a:pt x="0" y="590"/>
                    </a:cubicBezTo>
                    <a:cubicBezTo>
                      <a:pt x="23" y="612"/>
                      <a:pt x="45" y="634"/>
                      <a:pt x="67" y="645"/>
                    </a:cubicBezTo>
                    <a:cubicBezTo>
                      <a:pt x="121" y="670"/>
                      <a:pt x="178" y="681"/>
                      <a:pt x="235" y="681"/>
                    </a:cubicBezTo>
                    <a:cubicBezTo>
                      <a:pt x="356" y="681"/>
                      <a:pt x="477" y="631"/>
                      <a:pt x="568" y="556"/>
                    </a:cubicBezTo>
                    <a:cubicBezTo>
                      <a:pt x="601" y="523"/>
                      <a:pt x="635" y="478"/>
                      <a:pt x="690" y="467"/>
                    </a:cubicBezTo>
                    <a:cubicBezTo>
                      <a:pt x="705" y="461"/>
                      <a:pt x="721" y="458"/>
                      <a:pt x="737" y="458"/>
                    </a:cubicBezTo>
                    <a:cubicBezTo>
                      <a:pt x="777" y="458"/>
                      <a:pt x="817" y="476"/>
                      <a:pt x="857" y="501"/>
                    </a:cubicBezTo>
                    <a:cubicBezTo>
                      <a:pt x="935" y="556"/>
                      <a:pt x="1001" y="634"/>
                      <a:pt x="1102" y="656"/>
                    </a:cubicBezTo>
                    <a:cubicBezTo>
                      <a:pt x="1151" y="674"/>
                      <a:pt x="1200" y="680"/>
                      <a:pt x="1249" y="680"/>
                    </a:cubicBezTo>
                    <a:cubicBezTo>
                      <a:pt x="1355" y="680"/>
                      <a:pt x="1462" y="649"/>
                      <a:pt x="1569" y="634"/>
                    </a:cubicBezTo>
                    <a:cubicBezTo>
                      <a:pt x="1602" y="478"/>
                      <a:pt x="1580" y="333"/>
                      <a:pt x="1502" y="212"/>
                    </a:cubicBezTo>
                    <a:cubicBezTo>
                      <a:pt x="1402" y="60"/>
                      <a:pt x="1252" y="1"/>
                      <a:pt x="10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6" name="Google Shape;18746;p25"/>
              <p:cNvSpPr/>
              <p:nvPr/>
            </p:nvSpPr>
            <p:spPr>
              <a:xfrm>
                <a:off x="4386017" y="1825435"/>
                <a:ext cx="29131" cy="17269"/>
              </a:xfrm>
              <a:custGeom>
                <a:avLst/>
                <a:gdLst/>
                <a:ahLst/>
                <a:cxnLst/>
                <a:rect l="l" t="t" r="r" b="b"/>
                <a:pathLst>
                  <a:path w="835" h="495" extrusionOk="0">
                    <a:moveTo>
                      <a:pt x="34" y="1"/>
                    </a:moveTo>
                    <a:lnTo>
                      <a:pt x="1" y="57"/>
                    </a:lnTo>
                    <a:cubicBezTo>
                      <a:pt x="145" y="124"/>
                      <a:pt x="290" y="201"/>
                      <a:pt x="412" y="302"/>
                    </a:cubicBezTo>
                    <a:cubicBezTo>
                      <a:pt x="468" y="357"/>
                      <a:pt x="534" y="413"/>
                      <a:pt x="601" y="446"/>
                    </a:cubicBezTo>
                    <a:cubicBezTo>
                      <a:pt x="660" y="480"/>
                      <a:pt x="720" y="494"/>
                      <a:pt x="779" y="494"/>
                    </a:cubicBezTo>
                    <a:cubicBezTo>
                      <a:pt x="797" y="494"/>
                      <a:pt x="816" y="493"/>
                      <a:pt x="834" y="490"/>
                    </a:cubicBezTo>
                    <a:lnTo>
                      <a:pt x="834" y="490"/>
                    </a:lnTo>
                    <a:cubicBezTo>
                      <a:pt x="821" y="492"/>
                      <a:pt x="807" y="493"/>
                      <a:pt x="793" y="493"/>
                    </a:cubicBezTo>
                    <a:cubicBezTo>
                      <a:pt x="730" y="493"/>
                      <a:pt x="667" y="472"/>
                      <a:pt x="612" y="435"/>
                    </a:cubicBezTo>
                    <a:cubicBezTo>
                      <a:pt x="545" y="391"/>
                      <a:pt x="478" y="334"/>
                      <a:pt x="423" y="279"/>
                    </a:cubicBezTo>
                    <a:cubicBezTo>
                      <a:pt x="312" y="179"/>
                      <a:pt x="167" y="79"/>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7" name="Google Shape;18747;p25"/>
              <p:cNvSpPr/>
              <p:nvPr/>
            </p:nvSpPr>
            <p:spPr>
              <a:xfrm>
                <a:off x="4400008" y="1820237"/>
                <a:ext cx="25991" cy="12629"/>
              </a:xfrm>
              <a:custGeom>
                <a:avLst/>
                <a:gdLst/>
                <a:ahLst/>
                <a:cxnLst/>
                <a:rect l="l" t="t" r="r" b="b"/>
                <a:pathLst>
                  <a:path w="745" h="362" extrusionOk="0">
                    <a:moveTo>
                      <a:pt x="1" y="49"/>
                    </a:moveTo>
                    <a:cubicBezTo>
                      <a:pt x="1" y="50"/>
                      <a:pt x="0" y="50"/>
                      <a:pt x="0" y="50"/>
                    </a:cubicBezTo>
                    <a:lnTo>
                      <a:pt x="1" y="49"/>
                    </a:lnTo>
                    <a:close/>
                    <a:moveTo>
                      <a:pt x="99" y="1"/>
                    </a:moveTo>
                    <a:cubicBezTo>
                      <a:pt x="86" y="1"/>
                      <a:pt x="72" y="2"/>
                      <a:pt x="55" y="6"/>
                    </a:cubicBezTo>
                    <a:lnTo>
                      <a:pt x="1" y="49"/>
                    </a:lnTo>
                    <a:lnTo>
                      <a:pt x="1" y="49"/>
                    </a:lnTo>
                    <a:cubicBezTo>
                      <a:pt x="4" y="48"/>
                      <a:pt x="9" y="47"/>
                      <a:pt x="16" y="47"/>
                    </a:cubicBezTo>
                    <a:cubicBezTo>
                      <a:pt x="48" y="47"/>
                      <a:pt x="118" y="63"/>
                      <a:pt x="144" y="72"/>
                    </a:cubicBezTo>
                    <a:cubicBezTo>
                      <a:pt x="166" y="83"/>
                      <a:pt x="200" y="95"/>
                      <a:pt x="222" y="105"/>
                    </a:cubicBezTo>
                    <a:cubicBezTo>
                      <a:pt x="289" y="139"/>
                      <a:pt x="344" y="161"/>
                      <a:pt x="400" y="194"/>
                    </a:cubicBezTo>
                    <a:cubicBezTo>
                      <a:pt x="456" y="228"/>
                      <a:pt x="500" y="261"/>
                      <a:pt x="556" y="295"/>
                    </a:cubicBezTo>
                    <a:cubicBezTo>
                      <a:pt x="611" y="328"/>
                      <a:pt x="678" y="350"/>
                      <a:pt x="745" y="362"/>
                    </a:cubicBezTo>
                    <a:cubicBezTo>
                      <a:pt x="678" y="350"/>
                      <a:pt x="623" y="317"/>
                      <a:pt x="567" y="283"/>
                    </a:cubicBezTo>
                    <a:cubicBezTo>
                      <a:pt x="522" y="239"/>
                      <a:pt x="467" y="206"/>
                      <a:pt x="411" y="161"/>
                    </a:cubicBezTo>
                    <a:cubicBezTo>
                      <a:pt x="367" y="128"/>
                      <a:pt x="311" y="95"/>
                      <a:pt x="255" y="61"/>
                    </a:cubicBezTo>
                    <a:cubicBezTo>
                      <a:pt x="222" y="39"/>
                      <a:pt x="200" y="28"/>
                      <a:pt x="166" y="16"/>
                    </a:cubicBezTo>
                    <a:cubicBezTo>
                      <a:pt x="151" y="9"/>
                      <a:pt x="130" y="1"/>
                      <a:pt x="9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8" name="Google Shape;18748;p25"/>
              <p:cNvSpPr/>
              <p:nvPr/>
            </p:nvSpPr>
            <p:spPr>
              <a:xfrm>
                <a:off x="4415114" y="1815352"/>
                <a:ext cx="22154" cy="3907"/>
              </a:xfrm>
              <a:custGeom>
                <a:avLst/>
                <a:gdLst/>
                <a:ahLst/>
                <a:cxnLst/>
                <a:rect l="l" t="t" r="r" b="b"/>
                <a:pathLst>
                  <a:path w="635" h="112" extrusionOk="0">
                    <a:moveTo>
                      <a:pt x="635" y="1"/>
                    </a:moveTo>
                    <a:lnTo>
                      <a:pt x="635" y="1"/>
                    </a:lnTo>
                    <a:cubicBezTo>
                      <a:pt x="572" y="63"/>
                      <a:pt x="483" y="82"/>
                      <a:pt x="398" y="82"/>
                    </a:cubicBezTo>
                    <a:cubicBezTo>
                      <a:pt x="376" y="82"/>
                      <a:pt x="355" y="81"/>
                      <a:pt x="334" y="79"/>
                    </a:cubicBezTo>
                    <a:cubicBezTo>
                      <a:pt x="279" y="79"/>
                      <a:pt x="223" y="67"/>
                      <a:pt x="168" y="57"/>
                    </a:cubicBezTo>
                    <a:cubicBezTo>
                      <a:pt x="123" y="57"/>
                      <a:pt x="67" y="34"/>
                      <a:pt x="34" y="12"/>
                    </a:cubicBezTo>
                    <a:lnTo>
                      <a:pt x="0" y="57"/>
                    </a:lnTo>
                    <a:cubicBezTo>
                      <a:pt x="56" y="90"/>
                      <a:pt x="112" y="90"/>
                      <a:pt x="168" y="101"/>
                    </a:cubicBezTo>
                    <a:cubicBezTo>
                      <a:pt x="223" y="101"/>
                      <a:pt x="279" y="112"/>
                      <a:pt x="334" y="112"/>
                    </a:cubicBezTo>
                    <a:cubicBezTo>
                      <a:pt x="445" y="112"/>
                      <a:pt x="556" y="79"/>
                      <a:pt x="6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9" name="Google Shape;18749;p25"/>
              <p:cNvSpPr/>
              <p:nvPr/>
            </p:nvSpPr>
            <p:spPr>
              <a:xfrm>
                <a:off x="4388739" y="1806456"/>
                <a:ext cx="14374" cy="19014"/>
              </a:xfrm>
              <a:custGeom>
                <a:avLst/>
                <a:gdLst/>
                <a:ahLst/>
                <a:cxnLst/>
                <a:rect l="l" t="t" r="r" b="b"/>
                <a:pathLst>
                  <a:path w="412" h="545" extrusionOk="0">
                    <a:moveTo>
                      <a:pt x="412" y="0"/>
                    </a:moveTo>
                    <a:cubicBezTo>
                      <a:pt x="311" y="55"/>
                      <a:pt x="234" y="144"/>
                      <a:pt x="167" y="233"/>
                    </a:cubicBezTo>
                    <a:cubicBezTo>
                      <a:pt x="133" y="278"/>
                      <a:pt x="101" y="334"/>
                      <a:pt x="78" y="389"/>
                    </a:cubicBezTo>
                    <a:cubicBezTo>
                      <a:pt x="56" y="434"/>
                      <a:pt x="34" y="490"/>
                      <a:pt x="0" y="523"/>
                    </a:cubicBezTo>
                    <a:lnTo>
                      <a:pt x="34" y="545"/>
                    </a:lnTo>
                    <a:cubicBezTo>
                      <a:pt x="78" y="500"/>
                      <a:pt x="101" y="456"/>
                      <a:pt x="123" y="401"/>
                    </a:cubicBezTo>
                    <a:cubicBezTo>
                      <a:pt x="133" y="345"/>
                      <a:pt x="156" y="300"/>
                      <a:pt x="190" y="245"/>
                    </a:cubicBezTo>
                    <a:cubicBezTo>
                      <a:pt x="245" y="156"/>
                      <a:pt x="323" y="67"/>
                      <a:pt x="4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0" name="Google Shape;18750;p25"/>
              <p:cNvSpPr/>
              <p:nvPr/>
            </p:nvSpPr>
            <p:spPr>
              <a:xfrm>
                <a:off x="4407334" y="1799478"/>
                <a:ext cx="13257" cy="19781"/>
              </a:xfrm>
              <a:custGeom>
                <a:avLst/>
                <a:gdLst/>
                <a:ahLst/>
                <a:cxnLst/>
                <a:rect l="l" t="t" r="r" b="b"/>
                <a:pathLst>
                  <a:path w="380" h="567" extrusionOk="0">
                    <a:moveTo>
                      <a:pt x="379" y="0"/>
                    </a:moveTo>
                    <a:cubicBezTo>
                      <a:pt x="290" y="67"/>
                      <a:pt x="190" y="144"/>
                      <a:pt x="134" y="245"/>
                    </a:cubicBezTo>
                    <a:cubicBezTo>
                      <a:pt x="101" y="300"/>
                      <a:pt x="90" y="367"/>
                      <a:pt x="79" y="411"/>
                    </a:cubicBezTo>
                    <a:cubicBezTo>
                      <a:pt x="57" y="467"/>
                      <a:pt x="35" y="522"/>
                      <a:pt x="1" y="556"/>
                    </a:cubicBezTo>
                    <a:lnTo>
                      <a:pt x="57" y="567"/>
                    </a:lnTo>
                    <a:cubicBezTo>
                      <a:pt x="112" y="512"/>
                      <a:pt x="101" y="489"/>
                      <a:pt x="112" y="423"/>
                    </a:cubicBezTo>
                    <a:cubicBezTo>
                      <a:pt x="124" y="367"/>
                      <a:pt x="134" y="311"/>
                      <a:pt x="157" y="255"/>
                    </a:cubicBezTo>
                    <a:cubicBezTo>
                      <a:pt x="201" y="156"/>
                      <a:pt x="290" y="77"/>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1" name="Google Shape;18751;p25"/>
              <p:cNvSpPr/>
              <p:nvPr/>
            </p:nvSpPr>
            <p:spPr>
              <a:xfrm>
                <a:off x="4412777" y="1810328"/>
                <a:ext cx="6245" cy="7012"/>
              </a:xfrm>
              <a:custGeom>
                <a:avLst/>
                <a:gdLst/>
                <a:ahLst/>
                <a:cxnLst/>
                <a:rect l="l" t="t" r="r" b="b"/>
                <a:pathLst>
                  <a:path w="179" h="201" extrusionOk="0">
                    <a:moveTo>
                      <a:pt x="179" y="0"/>
                    </a:moveTo>
                    <a:lnTo>
                      <a:pt x="179" y="0"/>
                    </a:lnTo>
                    <a:cubicBezTo>
                      <a:pt x="146" y="23"/>
                      <a:pt x="112" y="56"/>
                      <a:pt x="79" y="78"/>
                    </a:cubicBezTo>
                    <a:cubicBezTo>
                      <a:pt x="45" y="112"/>
                      <a:pt x="12" y="145"/>
                      <a:pt x="1" y="189"/>
                    </a:cubicBezTo>
                    <a:lnTo>
                      <a:pt x="57" y="201"/>
                    </a:lnTo>
                    <a:cubicBezTo>
                      <a:pt x="57" y="134"/>
                      <a:pt x="123" y="67"/>
                      <a:pt x="1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2" name="Google Shape;18752;p25"/>
              <p:cNvSpPr/>
              <p:nvPr/>
            </p:nvSpPr>
            <p:spPr>
              <a:xfrm>
                <a:off x="4311879" y="1736958"/>
                <a:ext cx="62518" cy="71275"/>
              </a:xfrm>
              <a:custGeom>
                <a:avLst/>
                <a:gdLst/>
                <a:ahLst/>
                <a:cxnLst/>
                <a:rect l="l" t="t" r="r" b="b"/>
                <a:pathLst>
                  <a:path w="1792" h="2043" extrusionOk="0">
                    <a:moveTo>
                      <a:pt x="733" y="1"/>
                    </a:moveTo>
                    <a:cubicBezTo>
                      <a:pt x="699" y="1"/>
                      <a:pt x="670" y="5"/>
                      <a:pt x="646" y="13"/>
                    </a:cubicBezTo>
                    <a:cubicBezTo>
                      <a:pt x="457" y="79"/>
                      <a:pt x="257" y="302"/>
                      <a:pt x="190" y="569"/>
                    </a:cubicBezTo>
                    <a:cubicBezTo>
                      <a:pt x="112" y="824"/>
                      <a:pt x="1" y="1447"/>
                      <a:pt x="346" y="1814"/>
                    </a:cubicBezTo>
                    <a:cubicBezTo>
                      <a:pt x="524" y="1998"/>
                      <a:pt x="689" y="2042"/>
                      <a:pt x="809" y="2042"/>
                    </a:cubicBezTo>
                    <a:cubicBezTo>
                      <a:pt x="921" y="2042"/>
                      <a:pt x="991" y="2003"/>
                      <a:pt x="991" y="2003"/>
                    </a:cubicBezTo>
                    <a:cubicBezTo>
                      <a:pt x="991" y="2003"/>
                      <a:pt x="1313" y="1926"/>
                      <a:pt x="1481" y="1725"/>
                    </a:cubicBezTo>
                    <a:cubicBezTo>
                      <a:pt x="1658" y="1525"/>
                      <a:pt x="1792" y="935"/>
                      <a:pt x="1625" y="557"/>
                    </a:cubicBezTo>
                    <a:cubicBezTo>
                      <a:pt x="1478" y="214"/>
                      <a:pt x="985" y="1"/>
                      <a:pt x="7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3" name="Google Shape;18753;p25"/>
              <p:cNvSpPr/>
              <p:nvPr/>
            </p:nvSpPr>
            <p:spPr>
              <a:xfrm>
                <a:off x="4311879" y="1736923"/>
                <a:ext cx="38481" cy="68379"/>
              </a:xfrm>
              <a:custGeom>
                <a:avLst/>
                <a:gdLst/>
                <a:ahLst/>
                <a:cxnLst/>
                <a:rect l="l" t="t" r="r" b="b"/>
                <a:pathLst>
                  <a:path w="1103" h="1960" extrusionOk="0">
                    <a:moveTo>
                      <a:pt x="733" y="0"/>
                    </a:moveTo>
                    <a:cubicBezTo>
                      <a:pt x="699" y="0"/>
                      <a:pt x="669" y="5"/>
                      <a:pt x="646" y="14"/>
                    </a:cubicBezTo>
                    <a:cubicBezTo>
                      <a:pt x="457" y="80"/>
                      <a:pt x="257" y="303"/>
                      <a:pt x="190" y="570"/>
                    </a:cubicBezTo>
                    <a:cubicBezTo>
                      <a:pt x="112" y="825"/>
                      <a:pt x="1" y="1448"/>
                      <a:pt x="346" y="1815"/>
                    </a:cubicBezTo>
                    <a:cubicBezTo>
                      <a:pt x="413" y="1882"/>
                      <a:pt x="468" y="1927"/>
                      <a:pt x="535" y="1959"/>
                    </a:cubicBezTo>
                    <a:cubicBezTo>
                      <a:pt x="569" y="1826"/>
                      <a:pt x="569" y="1682"/>
                      <a:pt x="557" y="1537"/>
                    </a:cubicBezTo>
                    <a:cubicBezTo>
                      <a:pt x="546" y="1448"/>
                      <a:pt x="535" y="1370"/>
                      <a:pt x="524" y="1292"/>
                    </a:cubicBezTo>
                    <a:cubicBezTo>
                      <a:pt x="512" y="1215"/>
                      <a:pt x="490" y="1148"/>
                      <a:pt x="502" y="1070"/>
                    </a:cubicBezTo>
                    <a:cubicBezTo>
                      <a:pt x="512" y="992"/>
                      <a:pt x="579" y="948"/>
                      <a:pt x="635" y="892"/>
                    </a:cubicBezTo>
                    <a:cubicBezTo>
                      <a:pt x="690" y="847"/>
                      <a:pt x="746" y="803"/>
                      <a:pt x="791" y="748"/>
                    </a:cubicBezTo>
                    <a:cubicBezTo>
                      <a:pt x="891" y="647"/>
                      <a:pt x="957" y="514"/>
                      <a:pt x="1013" y="392"/>
                    </a:cubicBezTo>
                    <a:cubicBezTo>
                      <a:pt x="1058" y="291"/>
                      <a:pt x="1080" y="191"/>
                      <a:pt x="1102" y="91"/>
                    </a:cubicBezTo>
                    <a:cubicBezTo>
                      <a:pt x="963" y="34"/>
                      <a:pt x="829" y="0"/>
                      <a:pt x="73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4" name="Google Shape;18754;p25"/>
              <p:cNvSpPr/>
              <p:nvPr/>
            </p:nvSpPr>
            <p:spPr>
              <a:xfrm>
                <a:off x="4323148" y="1780848"/>
                <a:ext cx="24107" cy="18246"/>
              </a:xfrm>
              <a:custGeom>
                <a:avLst/>
                <a:gdLst/>
                <a:ahLst/>
                <a:cxnLst/>
                <a:rect l="l" t="t" r="r" b="b"/>
                <a:pathLst>
                  <a:path w="691" h="523" extrusionOk="0">
                    <a:moveTo>
                      <a:pt x="1" y="0"/>
                    </a:moveTo>
                    <a:lnTo>
                      <a:pt x="1" y="0"/>
                    </a:lnTo>
                    <a:cubicBezTo>
                      <a:pt x="123" y="55"/>
                      <a:pt x="234" y="122"/>
                      <a:pt x="357" y="200"/>
                    </a:cubicBezTo>
                    <a:cubicBezTo>
                      <a:pt x="412" y="233"/>
                      <a:pt x="468" y="278"/>
                      <a:pt x="512" y="312"/>
                    </a:cubicBezTo>
                    <a:cubicBezTo>
                      <a:pt x="568" y="356"/>
                      <a:pt x="646" y="467"/>
                      <a:pt x="657" y="523"/>
                    </a:cubicBezTo>
                    <a:lnTo>
                      <a:pt x="690" y="456"/>
                    </a:lnTo>
                    <a:cubicBezTo>
                      <a:pt x="679" y="378"/>
                      <a:pt x="601" y="322"/>
                      <a:pt x="545" y="278"/>
                    </a:cubicBezTo>
                    <a:cubicBezTo>
                      <a:pt x="479" y="245"/>
                      <a:pt x="423" y="211"/>
                      <a:pt x="367" y="178"/>
                    </a:cubicBezTo>
                    <a:cubicBezTo>
                      <a:pt x="246" y="100"/>
                      <a:pt x="123"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5" name="Google Shape;18755;p25"/>
              <p:cNvSpPr/>
              <p:nvPr/>
            </p:nvSpPr>
            <p:spPr>
              <a:xfrm>
                <a:off x="4345651" y="1767241"/>
                <a:ext cx="16711" cy="25642"/>
              </a:xfrm>
              <a:custGeom>
                <a:avLst/>
                <a:gdLst/>
                <a:ahLst/>
                <a:cxnLst/>
                <a:rect l="l" t="t" r="r" b="b"/>
                <a:pathLst>
                  <a:path w="479" h="735" extrusionOk="0">
                    <a:moveTo>
                      <a:pt x="479" y="0"/>
                    </a:moveTo>
                    <a:lnTo>
                      <a:pt x="479" y="0"/>
                    </a:lnTo>
                    <a:cubicBezTo>
                      <a:pt x="256" y="178"/>
                      <a:pt x="101" y="368"/>
                      <a:pt x="1" y="635"/>
                    </a:cubicBezTo>
                    <a:lnTo>
                      <a:pt x="45" y="735"/>
                    </a:lnTo>
                    <a:cubicBezTo>
                      <a:pt x="112" y="468"/>
                      <a:pt x="268" y="190"/>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6" name="Google Shape;18756;p25"/>
              <p:cNvSpPr/>
              <p:nvPr/>
            </p:nvSpPr>
            <p:spPr>
              <a:xfrm>
                <a:off x="4346454" y="1780080"/>
                <a:ext cx="15909" cy="23654"/>
              </a:xfrm>
              <a:custGeom>
                <a:avLst/>
                <a:gdLst/>
                <a:ahLst/>
                <a:cxnLst/>
                <a:rect l="l" t="t" r="r" b="b"/>
                <a:pathLst>
                  <a:path w="456" h="678" extrusionOk="0">
                    <a:moveTo>
                      <a:pt x="456" y="0"/>
                    </a:moveTo>
                    <a:cubicBezTo>
                      <a:pt x="400" y="134"/>
                      <a:pt x="334" y="255"/>
                      <a:pt x="267" y="378"/>
                    </a:cubicBezTo>
                    <a:cubicBezTo>
                      <a:pt x="233" y="433"/>
                      <a:pt x="200" y="500"/>
                      <a:pt x="167" y="556"/>
                    </a:cubicBezTo>
                    <a:cubicBezTo>
                      <a:pt x="122" y="611"/>
                      <a:pt x="67" y="623"/>
                      <a:pt x="0" y="633"/>
                    </a:cubicBezTo>
                    <a:lnTo>
                      <a:pt x="0" y="678"/>
                    </a:lnTo>
                    <a:cubicBezTo>
                      <a:pt x="33" y="678"/>
                      <a:pt x="78" y="667"/>
                      <a:pt x="111" y="656"/>
                    </a:cubicBezTo>
                    <a:cubicBezTo>
                      <a:pt x="144" y="645"/>
                      <a:pt x="178" y="611"/>
                      <a:pt x="200" y="578"/>
                    </a:cubicBezTo>
                    <a:cubicBezTo>
                      <a:pt x="233" y="512"/>
                      <a:pt x="267" y="456"/>
                      <a:pt x="289" y="389"/>
                    </a:cubicBezTo>
                    <a:cubicBezTo>
                      <a:pt x="356" y="267"/>
                      <a:pt x="401" y="134"/>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7" name="Google Shape;18757;p25"/>
              <p:cNvSpPr/>
              <p:nvPr/>
            </p:nvSpPr>
            <p:spPr>
              <a:xfrm>
                <a:off x="4384482" y="1681207"/>
                <a:ext cx="74903" cy="82997"/>
              </a:xfrm>
              <a:custGeom>
                <a:avLst/>
                <a:gdLst/>
                <a:ahLst/>
                <a:cxnLst/>
                <a:rect l="l" t="t" r="r" b="b"/>
                <a:pathLst>
                  <a:path w="2147" h="2379" extrusionOk="0">
                    <a:moveTo>
                      <a:pt x="1363" y="0"/>
                    </a:moveTo>
                    <a:cubicBezTo>
                      <a:pt x="1336" y="0"/>
                      <a:pt x="1308" y="3"/>
                      <a:pt x="1279" y="9"/>
                    </a:cubicBezTo>
                    <a:cubicBezTo>
                      <a:pt x="801" y="120"/>
                      <a:pt x="322" y="665"/>
                      <a:pt x="167" y="1321"/>
                    </a:cubicBezTo>
                    <a:cubicBezTo>
                      <a:pt x="0" y="1977"/>
                      <a:pt x="245" y="2345"/>
                      <a:pt x="245" y="2345"/>
                    </a:cubicBezTo>
                    <a:cubicBezTo>
                      <a:pt x="245" y="2345"/>
                      <a:pt x="322" y="2367"/>
                      <a:pt x="611" y="2378"/>
                    </a:cubicBezTo>
                    <a:cubicBezTo>
                      <a:pt x="620" y="2378"/>
                      <a:pt x="629" y="2378"/>
                      <a:pt x="639" y="2378"/>
                    </a:cubicBezTo>
                    <a:cubicBezTo>
                      <a:pt x="938" y="2378"/>
                      <a:pt x="1522" y="2202"/>
                      <a:pt x="1824" y="1922"/>
                    </a:cubicBezTo>
                    <a:cubicBezTo>
                      <a:pt x="2146" y="1643"/>
                      <a:pt x="2080" y="1065"/>
                      <a:pt x="2035" y="876"/>
                    </a:cubicBezTo>
                    <a:cubicBezTo>
                      <a:pt x="2004" y="698"/>
                      <a:pt x="1786" y="0"/>
                      <a:pt x="136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8" name="Google Shape;18758;p25"/>
              <p:cNvSpPr/>
              <p:nvPr/>
            </p:nvSpPr>
            <p:spPr>
              <a:xfrm>
                <a:off x="4388355" y="1681172"/>
                <a:ext cx="62902" cy="61681"/>
              </a:xfrm>
              <a:custGeom>
                <a:avLst/>
                <a:gdLst/>
                <a:ahLst/>
                <a:cxnLst/>
                <a:rect l="l" t="t" r="r" b="b"/>
                <a:pathLst>
                  <a:path w="1803" h="1768" extrusionOk="0">
                    <a:moveTo>
                      <a:pt x="1257" y="0"/>
                    </a:moveTo>
                    <a:cubicBezTo>
                      <a:pt x="1228" y="0"/>
                      <a:pt x="1198" y="3"/>
                      <a:pt x="1168" y="10"/>
                    </a:cubicBezTo>
                    <a:cubicBezTo>
                      <a:pt x="690" y="121"/>
                      <a:pt x="211" y="666"/>
                      <a:pt x="56" y="1322"/>
                    </a:cubicBezTo>
                    <a:cubicBezTo>
                      <a:pt x="11" y="1489"/>
                      <a:pt x="0" y="1634"/>
                      <a:pt x="0" y="1767"/>
                    </a:cubicBezTo>
                    <a:cubicBezTo>
                      <a:pt x="11" y="1767"/>
                      <a:pt x="23" y="1756"/>
                      <a:pt x="45" y="1756"/>
                    </a:cubicBezTo>
                    <a:cubicBezTo>
                      <a:pt x="167" y="1701"/>
                      <a:pt x="278" y="1589"/>
                      <a:pt x="367" y="1489"/>
                    </a:cubicBezTo>
                    <a:cubicBezTo>
                      <a:pt x="567" y="1278"/>
                      <a:pt x="745" y="1033"/>
                      <a:pt x="990" y="888"/>
                    </a:cubicBezTo>
                    <a:cubicBezTo>
                      <a:pt x="1135" y="811"/>
                      <a:pt x="1279" y="788"/>
                      <a:pt x="1424" y="744"/>
                    </a:cubicBezTo>
                    <a:cubicBezTo>
                      <a:pt x="1568" y="710"/>
                      <a:pt x="1679" y="643"/>
                      <a:pt x="1780" y="532"/>
                    </a:cubicBezTo>
                    <a:cubicBezTo>
                      <a:pt x="1791" y="522"/>
                      <a:pt x="1802" y="522"/>
                      <a:pt x="1802" y="510"/>
                    </a:cubicBezTo>
                    <a:cubicBezTo>
                      <a:pt x="1691" y="260"/>
                      <a:pt x="1518" y="0"/>
                      <a:pt x="12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9" name="Google Shape;18759;p25"/>
              <p:cNvSpPr/>
              <p:nvPr/>
            </p:nvSpPr>
            <p:spPr>
              <a:xfrm>
                <a:off x="4392995" y="1718747"/>
                <a:ext cx="7396" cy="34957"/>
              </a:xfrm>
              <a:custGeom>
                <a:avLst/>
                <a:gdLst/>
                <a:ahLst/>
                <a:cxnLst/>
                <a:rect l="l" t="t" r="r" b="b"/>
                <a:pathLst>
                  <a:path w="212" h="1002" extrusionOk="0">
                    <a:moveTo>
                      <a:pt x="212" y="1"/>
                    </a:moveTo>
                    <a:cubicBezTo>
                      <a:pt x="34" y="290"/>
                      <a:pt x="1" y="679"/>
                      <a:pt x="145" y="1002"/>
                    </a:cubicBezTo>
                    <a:lnTo>
                      <a:pt x="201" y="979"/>
                    </a:lnTo>
                    <a:cubicBezTo>
                      <a:pt x="45" y="679"/>
                      <a:pt x="45" y="301"/>
                      <a:pt x="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0" name="Google Shape;18760;p25"/>
              <p:cNvSpPr/>
              <p:nvPr/>
            </p:nvSpPr>
            <p:spPr>
              <a:xfrm>
                <a:off x="4406985" y="1701686"/>
                <a:ext cx="3140" cy="36876"/>
              </a:xfrm>
              <a:custGeom>
                <a:avLst/>
                <a:gdLst/>
                <a:ahLst/>
                <a:cxnLst/>
                <a:rect l="l" t="t" r="r" b="b"/>
                <a:pathLst>
                  <a:path w="90" h="1057" extrusionOk="0">
                    <a:moveTo>
                      <a:pt x="89" y="0"/>
                    </a:moveTo>
                    <a:lnTo>
                      <a:pt x="89" y="0"/>
                    </a:lnTo>
                    <a:cubicBezTo>
                      <a:pt x="11" y="55"/>
                      <a:pt x="0" y="167"/>
                      <a:pt x="11" y="256"/>
                    </a:cubicBezTo>
                    <a:cubicBezTo>
                      <a:pt x="22" y="345"/>
                      <a:pt x="33" y="434"/>
                      <a:pt x="33" y="523"/>
                    </a:cubicBezTo>
                    <a:cubicBezTo>
                      <a:pt x="45" y="701"/>
                      <a:pt x="45" y="878"/>
                      <a:pt x="11" y="1056"/>
                    </a:cubicBezTo>
                    <a:lnTo>
                      <a:pt x="67" y="990"/>
                    </a:lnTo>
                    <a:cubicBezTo>
                      <a:pt x="89" y="812"/>
                      <a:pt x="89" y="701"/>
                      <a:pt x="67" y="523"/>
                    </a:cubicBezTo>
                    <a:cubicBezTo>
                      <a:pt x="55" y="434"/>
                      <a:pt x="45" y="345"/>
                      <a:pt x="22" y="256"/>
                    </a:cubicBezTo>
                    <a:cubicBezTo>
                      <a:pt x="11" y="167"/>
                      <a:pt x="22" y="67"/>
                      <a:pt x="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1" name="Google Shape;18761;p25"/>
              <p:cNvSpPr/>
              <p:nvPr/>
            </p:nvSpPr>
            <p:spPr>
              <a:xfrm>
                <a:off x="4418987" y="1689650"/>
                <a:ext cx="4326" cy="28364"/>
              </a:xfrm>
              <a:custGeom>
                <a:avLst/>
                <a:gdLst/>
                <a:ahLst/>
                <a:cxnLst/>
                <a:rect l="l" t="t" r="r" b="b"/>
                <a:pathLst>
                  <a:path w="124" h="813" extrusionOk="0">
                    <a:moveTo>
                      <a:pt x="67" y="0"/>
                    </a:moveTo>
                    <a:cubicBezTo>
                      <a:pt x="34" y="56"/>
                      <a:pt x="12" y="134"/>
                      <a:pt x="12" y="200"/>
                    </a:cubicBezTo>
                    <a:cubicBezTo>
                      <a:pt x="1" y="267"/>
                      <a:pt x="12" y="345"/>
                      <a:pt x="23" y="412"/>
                    </a:cubicBezTo>
                    <a:cubicBezTo>
                      <a:pt x="34" y="545"/>
                      <a:pt x="67" y="690"/>
                      <a:pt x="45" y="812"/>
                    </a:cubicBezTo>
                    <a:lnTo>
                      <a:pt x="101" y="790"/>
                    </a:lnTo>
                    <a:cubicBezTo>
                      <a:pt x="123" y="645"/>
                      <a:pt x="67" y="534"/>
                      <a:pt x="45" y="400"/>
                    </a:cubicBezTo>
                    <a:cubicBezTo>
                      <a:pt x="34" y="334"/>
                      <a:pt x="23" y="267"/>
                      <a:pt x="23" y="200"/>
                    </a:cubicBezTo>
                    <a:cubicBezTo>
                      <a:pt x="23" y="134"/>
                      <a:pt x="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2" name="Google Shape;18762;p25"/>
              <p:cNvSpPr/>
              <p:nvPr/>
            </p:nvSpPr>
            <p:spPr>
              <a:xfrm>
                <a:off x="4416649" y="1704024"/>
                <a:ext cx="29933" cy="20584"/>
              </a:xfrm>
              <a:custGeom>
                <a:avLst/>
                <a:gdLst/>
                <a:ahLst/>
                <a:cxnLst/>
                <a:rect l="l" t="t" r="r" b="b"/>
                <a:pathLst>
                  <a:path w="858" h="590" extrusionOk="0">
                    <a:moveTo>
                      <a:pt x="858" y="0"/>
                    </a:moveTo>
                    <a:lnTo>
                      <a:pt x="858" y="0"/>
                    </a:lnTo>
                    <a:cubicBezTo>
                      <a:pt x="702" y="55"/>
                      <a:pt x="568" y="133"/>
                      <a:pt x="446" y="245"/>
                    </a:cubicBezTo>
                    <a:cubicBezTo>
                      <a:pt x="379" y="289"/>
                      <a:pt x="324" y="356"/>
                      <a:pt x="268" y="400"/>
                    </a:cubicBezTo>
                    <a:cubicBezTo>
                      <a:pt x="201" y="456"/>
                      <a:pt x="146" y="489"/>
                      <a:pt x="79" y="489"/>
                    </a:cubicBezTo>
                    <a:lnTo>
                      <a:pt x="1" y="589"/>
                    </a:lnTo>
                    <a:cubicBezTo>
                      <a:pt x="101" y="578"/>
                      <a:pt x="246" y="500"/>
                      <a:pt x="302" y="445"/>
                    </a:cubicBezTo>
                    <a:cubicBezTo>
                      <a:pt x="357" y="389"/>
                      <a:pt x="413" y="322"/>
                      <a:pt x="468" y="267"/>
                    </a:cubicBezTo>
                    <a:cubicBezTo>
                      <a:pt x="579" y="156"/>
                      <a:pt x="713" y="67"/>
                      <a:pt x="85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3" name="Google Shape;18763;p25"/>
              <p:cNvSpPr/>
              <p:nvPr/>
            </p:nvSpPr>
            <p:spPr>
              <a:xfrm>
                <a:off x="4402694" y="1721468"/>
                <a:ext cx="42353" cy="25921"/>
              </a:xfrm>
              <a:custGeom>
                <a:avLst/>
                <a:gdLst/>
                <a:ahLst/>
                <a:cxnLst/>
                <a:rect l="l" t="t" r="r" b="b"/>
                <a:pathLst>
                  <a:path w="1214" h="743" extrusionOk="0">
                    <a:moveTo>
                      <a:pt x="1213" y="0"/>
                    </a:moveTo>
                    <a:lnTo>
                      <a:pt x="623" y="412"/>
                    </a:lnTo>
                    <a:lnTo>
                      <a:pt x="323" y="612"/>
                    </a:lnTo>
                    <a:cubicBezTo>
                      <a:pt x="267" y="645"/>
                      <a:pt x="212" y="667"/>
                      <a:pt x="168" y="667"/>
                    </a:cubicBezTo>
                    <a:cubicBezTo>
                      <a:pt x="156" y="671"/>
                      <a:pt x="146" y="673"/>
                      <a:pt x="137" y="673"/>
                    </a:cubicBezTo>
                    <a:cubicBezTo>
                      <a:pt x="119" y="673"/>
                      <a:pt x="104" y="667"/>
                      <a:pt x="89" y="667"/>
                    </a:cubicBezTo>
                    <a:cubicBezTo>
                      <a:pt x="79" y="657"/>
                      <a:pt x="67" y="657"/>
                      <a:pt x="45" y="645"/>
                    </a:cubicBezTo>
                    <a:lnTo>
                      <a:pt x="12" y="645"/>
                    </a:lnTo>
                    <a:cubicBezTo>
                      <a:pt x="9" y="642"/>
                      <a:pt x="7" y="641"/>
                      <a:pt x="7" y="641"/>
                    </a:cubicBezTo>
                    <a:lnTo>
                      <a:pt x="7" y="641"/>
                    </a:lnTo>
                    <a:cubicBezTo>
                      <a:pt x="5" y="641"/>
                      <a:pt x="9" y="651"/>
                      <a:pt x="0" y="667"/>
                    </a:cubicBezTo>
                    <a:lnTo>
                      <a:pt x="12" y="712"/>
                    </a:lnTo>
                    <a:cubicBezTo>
                      <a:pt x="12" y="712"/>
                      <a:pt x="56" y="734"/>
                      <a:pt x="67" y="734"/>
                    </a:cubicBezTo>
                    <a:cubicBezTo>
                      <a:pt x="84" y="740"/>
                      <a:pt x="101" y="743"/>
                      <a:pt x="117" y="743"/>
                    </a:cubicBezTo>
                    <a:cubicBezTo>
                      <a:pt x="134" y="743"/>
                      <a:pt x="151" y="740"/>
                      <a:pt x="168" y="734"/>
                    </a:cubicBezTo>
                    <a:cubicBezTo>
                      <a:pt x="245" y="734"/>
                      <a:pt x="301" y="701"/>
                      <a:pt x="346" y="667"/>
                    </a:cubicBezTo>
                    <a:cubicBezTo>
                      <a:pt x="445" y="590"/>
                      <a:pt x="546" y="512"/>
                      <a:pt x="646" y="445"/>
                    </a:cubicBezTo>
                    <a:lnTo>
                      <a:pt x="121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4" name="Google Shape;18764;p25"/>
              <p:cNvSpPr/>
              <p:nvPr/>
            </p:nvSpPr>
            <p:spPr>
              <a:xfrm>
                <a:off x="4395333" y="1742820"/>
                <a:ext cx="39214" cy="17095"/>
              </a:xfrm>
              <a:custGeom>
                <a:avLst/>
                <a:gdLst/>
                <a:ahLst/>
                <a:cxnLst/>
                <a:rect l="l" t="t" r="r" b="b"/>
                <a:pathLst>
                  <a:path w="1124" h="490" extrusionOk="0">
                    <a:moveTo>
                      <a:pt x="1123" y="0"/>
                    </a:moveTo>
                    <a:lnTo>
                      <a:pt x="1123" y="0"/>
                    </a:lnTo>
                    <a:cubicBezTo>
                      <a:pt x="968" y="144"/>
                      <a:pt x="790" y="245"/>
                      <a:pt x="601" y="322"/>
                    </a:cubicBezTo>
                    <a:cubicBezTo>
                      <a:pt x="501" y="367"/>
                      <a:pt x="401" y="401"/>
                      <a:pt x="300" y="434"/>
                    </a:cubicBezTo>
                    <a:cubicBezTo>
                      <a:pt x="266" y="442"/>
                      <a:pt x="230" y="446"/>
                      <a:pt x="193" y="446"/>
                    </a:cubicBezTo>
                    <a:cubicBezTo>
                      <a:pt x="134" y="446"/>
                      <a:pt x="73" y="437"/>
                      <a:pt x="11" y="423"/>
                    </a:cubicBezTo>
                    <a:lnTo>
                      <a:pt x="1" y="467"/>
                    </a:lnTo>
                    <a:cubicBezTo>
                      <a:pt x="45" y="478"/>
                      <a:pt x="100" y="490"/>
                      <a:pt x="156" y="490"/>
                    </a:cubicBezTo>
                    <a:cubicBezTo>
                      <a:pt x="211" y="490"/>
                      <a:pt x="267" y="478"/>
                      <a:pt x="312" y="467"/>
                    </a:cubicBezTo>
                    <a:cubicBezTo>
                      <a:pt x="423" y="434"/>
                      <a:pt x="512" y="389"/>
                      <a:pt x="612" y="345"/>
                    </a:cubicBezTo>
                    <a:cubicBezTo>
                      <a:pt x="790" y="256"/>
                      <a:pt x="979" y="144"/>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5" name="Google Shape;18765;p25"/>
              <p:cNvSpPr/>
              <p:nvPr/>
            </p:nvSpPr>
            <p:spPr>
              <a:xfrm>
                <a:off x="4289028" y="1929786"/>
                <a:ext cx="83416" cy="59065"/>
              </a:xfrm>
              <a:custGeom>
                <a:avLst/>
                <a:gdLst/>
                <a:ahLst/>
                <a:cxnLst/>
                <a:rect l="l" t="t" r="r" b="b"/>
                <a:pathLst>
                  <a:path w="2391" h="1693" extrusionOk="0">
                    <a:moveTo>
                      <a:pt x="1404" y="1"/>
                    </a:moveTo>
                    <a:cubicBezTo>
                      <a:pt x="1245" y="1"/>
                      <a:pt x="1085" y="14"/>
                      <a:pt x="945" y="47"/>
                    </a:cubicBezTo>
                    <a:cubicBezTo>
                      <a:pt x="456" y="146"/>
                      <a:pt x="200" y="346"/>
                      <a:pt x="144" y="413"/>
                    </a:cubicBezTo>
                    <a:cubicBezTo>
                      <a:pt x="89" y="469"/>
                      <a:pt x="67" y="536"/>
                      <a:pt x="67" y="536"/>
                    </a:cubicBezTo>
                    <a:cubicBezTo>
                      <a:pt x="67" y="536"/>
                      <a:pt x="0" y="692"/>
                      <a:pt x="134" y="1070"/>
                    </a:cubicBezTo>
                    <a:cubicBezTo>
                      <a:pt x="263" y="1399"/>
                      <a:pt x="617" y="1693"/>
                      <a:pt x="1034" y="1693"/>
                    </a:cubicBezTo>
                    <a:cubicBezTo>
                      <a:pt x="1082" y="1693"/>
                      <a:pt x="1130" y="1689"/>
                      <a:pt x="1179" y="1681"/>
                    </a:cubicBezTo>
                    <a:cubicBezTo>
                      <a:pt x="1657" y="1614"/>
                      <a:pt x="2047" y="1315"/>
                      <a:pt x="2224" y="892"/>
                    </a:cubicBezTo>
                    <a:cubicBezTo>
                      <a:pt x="2391" y="469"/>
                      <a:pt x="2324" y="269"/>
                      <a:pt x="2235" y="158"/>
                    </a:cubicBezTo>
                    <a:cubicBezTo>
                      <a:pt x="2165" y="79"/>
                      <a:pt x="1788" y="1"/>
                      <a:pt x="14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6" name="Google Shape;18766;p25"/>
              <p:cNvSpPr/>
              <p:nvPr/>
            </p:nvSpPr>
            <p:spPr>
              <a:xfrm>
                <a:off x="4314217" y="1929786"/>
                <a:ext cx="57878" cy="27247"/>
              </a:xfrm>
              <a:custGeom>
                <a:avLst/>
                <a:gdLst/>
                <a:ahLst/>
                <a:cxnLst/>
                <a:rect l="l" t="t" r="r" b="b"/>
                <a:pathLst>
                  <a:path w="1659" h="781" extrusionOk="0">
                    <a:moveTo>
                      <a:pt x="682" y="1"/>
                    </a:moveTo>
                    <a:cubicBezTo>
                      <a:pt x="523" y="1"/>
                      <a:pt x="363" y="14"/>
                      <a:pt x="223" y="47"/>
                    </a:cubicBezTo>
                    <a:cubicBezTo>
                      <a:pt x="146" y="57"/>
                      <a:pt x="67" y="80"/>
                      <a:pt x="1" y="102"/>
                    </a:cubicBezTo>
                    <a:cubicBezTo>
                      <a:pt x="279" y="403"/>
                      <a:pt x="635" y="613"/>
                      <a:pt x="1035" y="714"/>
                    </a:cubicBezTo>
                    <a:cubicBezTo>
                      <a:pt x="1202" y="758"/>
                      <a:pt x="1369" y="781"/>
                      <a:pt x="1535" y="781"/>
                    </a:cubicBezTo>
                    <a:cubicBezTo>
                      <a:pt x="1658" y="435"/>
                      <a:pt x="1602" y="257"/>
                      <a:pt x="1513" y="158"/>
                    </a:cubicBezTo>
                    <a:cubicBezTo>
                      <a:pt x="1443" y="79"/>
                      <a:pt x="1066" y="1"/>
                      <a:pt x="68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7" name="Google Shape;18767;p25"/>
              <p:cNvSpPr/>
              <p:nvPr/>
            </p:nvSpPr>
            <p:spPr>
              <a:xfrm>
                <a:off x="4291330" y="1948451"/>
                <a:ext cx="22537" cy="30317"/>
              </a:xfrm>
              <a:custGeom>
                <a:avLst/>
                <a:gdLst/>
                <a:ahLst/>
                <a:cxnLst/>
                <a:rect l="l" t="t" r="r" b="b"/>
                <a:pathLst>
                  <a:path w="646" h="869" extrusionOk="0">
                    <a:moveTo>
                      <a:pt x="78" y="1"/>
                    </a:moveTo>
                    <a:lnTo>
                      <a:pt x="1" y="12"/>
                    </a:lnTo>
                    <a:cubicBezTo>
                      <a:pt x="56" y="78"/>
                      <a:pt x="134" y="179"/>
                      <a:pt x="179" y="256"/>
                    </a:cubicBezTo>
                    <a:cubicBezTo>
                      <a:pt x="223" y="323"/>
                      <a:pt x="256" y="412"/>
                      <a:pt x="290" y="490"/>
                    </a:cubicBezTo>
                    <a:cubicBezTo>
                      <a:pt x="334" y="568"/>
                      <a:pt x="367" y="646"/>
                      <a:pt x="434" y="713"/>
                    </a:cubicBezTo>
                    <a:cubicBezTo>
                      <a:pt x="490" y="790"/>
                      <a:pt x="557" y="846"/>
                      <a:pt x="646" y="869"/>
                    </a:cubicBezTo>
                    <a:cubicBezTo>
                      <a:pt x="557" y="835"/>
                      <a:pt x="490" y="780"/>
                      <a:pt x="446" y="713"/>
                    </a:cubicBezTo>
                    <a:cubicBezTo>
                      <a:pt x="390" y="635"/>
                      <a:pt x="345" y="557"/>
                      <a:pt x="312" y="479"/>
                    </a:cubicBezTo>
                    <a:cubicBezTo>
                      <a:pt x="278" y="401"/>
                      <a:pt x="256" y="312"/>
                      <a:pt x="212" y="234"/>
                    </a:cubicBezTo>
                    <a:cubicBezTo>
                      <a:pt x="179" y="157"/>
                      <a:pt x="134" y="78"/>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8" name="Google Shape;18768;p25"/>
              <p:cNvSpPr/>
              <p:nvPr/>
            </p:nvSpPr>
            <p:spPr>
              <a:xfrm>
                <a:off x="4302564" y="1948451"/>
                <a:ext cx="29550" cy="29550"/>
              </a:xfrm>
              <a:custGeom>
                <a:avLst/>
                <a:gdLst/>
                <a:ahLst/>
                <a:cxnLst/>
                <a:rect l="l" t="t" r="r" b="b"/>
                <a:pathLst>
                  <a:path w="847" h="847" extrusionOk="0">
                    <a:moveTo>
                      <a:pt x="112" y="1"/>
                    </a:moveTo>
                    <a:lnTo>
                      <a:pt x="1" y="12"/>
                    </a:lnTo>
                    <a:cubicBezTo>
                      <a:pt x="68" y="56"/>
                      <a:pt x="201" y="157"/>
                      <a:pt x="257" y="234"/>
                    </a:cubicBezTo>
                    <a:lnTo>
                      <a:pt x="424" y="468"/>
                    </a:lnTo>
                    <a:cubicBezTo>
                      <a:pt x="468" y="546"/>
                      <a:pt x="535" y="624"/>
                      <a:pt x="601" y="691"/>
                    </a:cubicBezTo>
                    <a:cubicBezTo>
                      <a:pt x="668" y="757"/>
                      <a:pt x="747" y="812"/>
                      <a:pt x="846" y="846"/>
                    </a:cubicBezTo>
                    <a:cubicBezTo>
                      <a:pt x="747" y="812"/>
                      <a:pt x="680" y="746"/>
                      <a:pt x="613" y="679"/>
                    </a:cubicBezTo>
                    <a:cubicBezTo>
                      <a:pt x="546" y="612"/>
                      <a:pt x="502" y="535"/>
                      <a:pt x="457" y="446"/>
                    </a:cubicBezTo>
                    <a:cubicBezTo>
                      <a:pt x="401" y="368"/>
                      <a:pt x="357" y="279"/>
                      <a:pt x="302" y="201"/>
                    </a:cubicBezTo>
                    <a:cubicBezTo>
                      <a:pt x="246" y="123"/>
                      <a:pt x="201" y="56"/>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9" name="Google Shape;18769;p25"/>
              <p:cNvSpPr/>
              <p:nvPr/>
            </p:nvSpPr>
            <p:spPr>
              <a:xfrm>
                <a:off x="4323532" y="1950021"/>
                <a:ext cx="29166" cy="19049"/>
              </a:xfrm>
              <a:custGeom>
                <a:avLst/>
                <a:gdLst/>
                <a:ahLst/>
                <a:cxnLst/>
                <a:rect l="l" t="t" r="r" b="b"/>
                <a:pathLst>
                  <a:path w="836" h="546" extrusionOk="0">
                    <a:moveTo>
                      <a:pt x="0" y="0"/>
                    </a:moveTo>
                    <a:cubicBezTo>
                      <a:pt x="123" y="100"/>
                      <a:pt x="257" y="256"/>
                      <a:pt x="390" y="367"/>
                    </a:cubicBezTo>
                    <a:cubicBezTo>
                      <a:pt x="512" y="468"/>
                      <a:pt x="668" y="545"/>
                      <a:pt x="835" y="545"/>
                    </a:cubicBezTo>
                    <a:cubicBezTo>
                      <a:pt x="668" y="534"/>
                      <a:pt x="524" y="445"/>
                      <a:pt x="412" y="334"/>
                    </a:cubicBezTo>
                    <a:cubicBezTo>
                      <a:pt x="301" y="223"/>
                      <a:pt x="235" y="122"/>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0" name="Google Shape;18770;p25"/>
              <p:cNvSpPr/>
              <p:nvPr/>
            </p:nvSpPr>
            <p:spPr>
              <a:xfrm>
                <a:off x="4296354" y="1936834"/>
                <a:ext cx="27212" cy="12455"/>
              </a:xfrm>
              <a:custGeom>
                <a:avLst/>
                <a:gdLst/>
                <a:ahLst/>
                <a:cxnLst/>
                <a:rect l="l" t="t" r="r" b="b"/>
                <a:pathLst>
                  <a:path w="780" h="357" extrusionOk="0">
                    <a:moveTo>
                      <a:pt x="779" y="0"/>
                    </a:moveTo>
                    <a:cubicBezTo>
                      <a:pt x="502" y="33"/>
                      <a:pt x="223" y="144"/>
                      <a:pt x="1" y="312"/>
                    </a:cubicBezTo>
                    <a:lnTo>
                      <a:pt x="35" y="356"/>
                    </a:lnTo>
                    <a:cubicBezTo>
                      <a:pt x="246" y="178"/>
                      <a:pt x="502" y="55"/>
                      <a:pt x="7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1" name="Google Shape;18771;p25"/>
              <p:cNvSpPr/>
              <p:nvPr/>
            </p:nvSpPr>
            <p:spPr>
              <a:xfrm>
                <a:off x="4313833" y="1933729"/>
                <a:ext cx="36911" cy="15909"/>
              </a:xfrm>
              <a:custGeom>
                <a:avLst/>
                <a:gdLst/>
                <a:ahLst/>
                <a:cxnLst/>
                <a:rect l="l" t="t" r="r" b="b"/>
                <a:pathLst>
                  <a:path w="1058" h="456" extrusionOk="0">
                    <a:moveTo>
                      <a:pt x="1057" y="0"/>
                    </a:moveTo>
                    <a:cubicBezTo>
                      <a:pt x="690" y="78"/>
                      <a:pt x="335" y="211"/>
                      <a:pt x="1" y="411"/>
                    </a:cubicBezTo>
                    <a:lnTo>
                      <a:pt x="78" y="456"/>
                    </a:lnTo>
                    <a:cubicBezTo>
                      <a:pt x="390" y="233"/>
                      <a:pt x="701" y="100"/>
                      <a:pt x="10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2" name="Google Shape;18772;p25"/>
              <p:cNvSpPr/>
              <p:nvPr/>
            </p:nvSpPr>
            <p:spPr>
              <a:xfrm>
                <a:off x="4328975" y="1945765"/>
                <a:ext cx="32620" cy="5826"/>
              </a:xfrm>
              <a:custGeom>
                <a:avLst/>
                <a:gdLst/>
                <a:ahLst/>
                <a:cxnLst/>
                <a:rect l="l" t="t" r="r" b="b"/>
                <a:pathLst>
                  <a:path w="935" h="167" extrusionOk="0">
                    <a:moveTo>
                      <a:pt x="732" y="0"/>
                    </a:moveTo>
                    <a:cubicBezTo>
                      <a:pt x="485" y="0"/>
                      <a:pt x="236" y="48"/>
                      <a:pt x="0" y="145"/>
                    </a:cubicBezTo>
                    <a:lnTo>
                      <a:pt x="12" y="167"/>
                    </a:lnTo>
                    <a:cubicBezTo>
                      <a:pt x="256" y="49"/>
                      <a:pt x="544" y="9"/>
                      <a:pt x="822" y="9"/>
                    </a:cubicBezTo>
                    <a:cubicBezTo>
                      <a:pt x="860" y="9"/>
                      <a:pt x="897" y="10"/>
                      <a:pt x="934" y="11"/>
                    </a:cubicBezTo>
                    <a:cubicBezTo>
                      <a:pt x="867" y="4"/>
                      <a:pt x="799" y="0"/>
                      <a:pt x="73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3" name="Google Shape;18773;p25"/>
              <p:cNvSpPr/>
              <p:nvPr/>
            </p:nvSpPr>
            <p:spPr>
              <a:xfrm>
                <a:off x="4197794" y="1870650"/>
                <a:ext cx="53238" cy="80625"/>
              </a:xfrm>
              <a:custGeom>
                <a:avLst/>
                <a:gdLst/>
                <a:ahLst/>
                <a:cxnLst/>
                <a:rect l="l" t="t" r="r" b="b"/>
                <a:pathLst>
                  <a:path w="1526" h="2311" extrusionOk="0">
                    <a:moveTo>
                      <a:pt x="935" y="0"/>
                    </a:moveTo>
                    <a:cubicBezTo>
                      <a:pt x="487" y="0"/>
                      <a:pt x="131" y="455"/>
                      <a:pt x="79" y="685"/>
                    </a:cubicBezTo>
                    <a:cubicBezTo>
                      <a:pt x="23" y="919"/>
                      <a:pt x="1" y="1396"/>
                      <a:pt x="312" y="1908"/>
                    </a:cubicBezTo>
                    <a:cubicBezTo>
                      <a:pt x="516" y="2255"/>
                      <a:pt x="658" y="2310"/>
                      <a:pt x="729" y="2310"/>
                    </a:cubicBezTo>
                    <a:cubicBezTo>
                      <a:pt x="762" y="2310"/>
                      <a:pt x="779" y="2298"/>
                      <a:pt x="779" y="2298"/>
                    </a:cubicBezTo>
                    <a:lnTo>
                      <a:pt x="791" y="2231"/>
                    </a:lnTo>
                    <a:cubicBezTo>
                      <a:pt x="791" y="2231"/>
                      <a:pt x="1002" y="2197"/>
                      <a:pt x="1147" y="2019"/>
                    </a:cubicBezTo>
                    <a:cubicBezTo>
                      <a:pt x="1291" y="1853"/>
                      <a:pt x="1336" y="1708"/>
                      <a:pt x="1425" y="1330"/>
                    </a:cubicBezTo>
                    <a:cubicBezTo>
                      <a:pt x="1525" y="952"/>
                      <a:pt x="1525" y="84"/>
                      <a:pt x="1024" y="7"/>
                    </a:cubicBezTo>
                    <a:cubicBezTo>
                      <a:pt x="994" y="2"/>
                      <a:pt x="964" y="0"/>
                      <a:pt x="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4" name="Google Shape;18774;p25"/>
              <p:cNvSpPr/>
              <p:nvPr/>
            </p:nvSpPr>
            <p:spPr>
              <a:xfrm>
                <a:off x="4198213" y="1870650"/>
                <a:ext cx="37295" cy="60774"/>
              </a:xfrm>
              <a:custGeom>
                <a:avLst/>
                <a:gdLst/>
                <a:ahLst/>
                <a:cxnLst/>
                <a:rect l="l" t="t" r="r" b="b"/>
                <a:pathLst>
                  <a:path w="1069" h="1742" extrusionOk="0">
                    <a:moveTo>
                      <a:pt x="923" y="0"/>
                    </a:moveTo>
                    <a:cubicBezTo>
                      <a:pt x="475" y="0"/>
                      <a:pt x="119" y="455"/>
                      <a:pt x="67" y="685"/>
                    </a:cubicBezTo>
                    <a:cubicBezTo>
                      <a:pt x="23" y="896"/>
                      <a:pt x="0" y="1297"/>
                      <a:pt x="211" y="1742"/>
                    </a:cubicBezTo>
                    <a:cubicBezTo>
                      <a:pt x="300" y="1663"/>
                      <a:pt x="379" y="1564"/>
                      <a:pt x="445" y="1463"/>
                    </a:cubicBezTo>
                    <a:cubicBezTo>
                      <a:pt x="623" y="1230"/>
                      <a:pt x="757" y="963"/>
                      <a:pt x="856" y="685"/>
                    </a:cubicBezTo>
                    <a:cubicBezTo>
                      <a:pt x="901" y="551"/>
                      <a:pt x="945" y="407"/>
                      <a:pt x="990" y="262"/>
                    </a:cubicBezTo>
                    <a:cubicBezTo>
                      <a:pt x="1012" y="185"/>
                      <a:pt x="1034" y="96"/>
                      <a:pt x="1068" y="29"/>
                    </a:cubicBezTo>
                    <a:cubicBezTo>
                      <a:pt x="1057" y="17"/>
                      <a:pt x="1034" y="17"/>
                      <a:pt x="1012" y="7"/>
                    </a:cubicBezTo>
                    <a:cubicBezTo>
                      <a:pt x="982" y="2"/>
                      <a:pt x="952" y="0"/>
                      <a:pt x="9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5" name="Google Shape;18775;p25"/>
              <p:cNvSpPr/>
              <p:nvPr/>
            </p:nvSpPr>
            <p:spPr>
              <a:xfrm>
                <a:off x="4227694" y="1876302"/>
                <a:ext cx="9350" cy="26410"/>
              </a:xfrm>
              <a:custGeom>
                <a:avLst/>
                <a:gdLst/>
                <a:ahLst/>
                <a:cxnLst/>
                <a:rect l="l" t="t" r="r" b="b"/>
                <a:pathLst>
                  <a:path w="268" h="757" extrusionOk="0">
                    <a:moveTo>
                      <a:pt x="268" y="0"/>
                    </a:moveTo>
                    <a:lnTo>
                      <a:pt x="268" y="0"/>
                    </a:lnTo>
                    <a:cubicBezTo>
                      <a:pt x="212" y="245"/>
                      <a:pt x="123" y="467"/>
                      <a:pt x="1" y="678"/>
                    </a:cubicBezTo>
                    <a:lnTo>
                      <a:pt x="34" y="757"/>
                    </a:lnTo>
                    <a:cubicBezTo>
                      <a:pt x="145" y="523"/>
                      <a:pt x="223" y="245"/>
                      <a:pt x="2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6" name="Google Shape;18776;p25"/>
              <p:cNvSpPr/>
              <p:nvPr/>
            </p:nvSpPr>
            <p:spPr>
              <a:xfrm>
                <a:off x="4215657" y="1894130"/>
                <a:ext cx="13990" cy="17479"/>
              </a:xfrm>
              <a:custGeom>
                <a:avLst/>
                <a:gdLst/>
                <a:ahLst/>
                <a:cxnLst/>
                <a:rect l="l" t="t" r="r" b="b"/>
                <a:pathLst>
                  <a:path w="401" h="501" extrusionOk="0">
                    <a:moveTo>
                      <a:pt x="1" y="1"/>
                    </a:moveTo>
                    <a:lnTo>
                      <a:pt x="1" y="1"/>
                    </a:lnTo>
                    <a:cubicBezTo>
                      <a:pt x="79" y="78"/>
                      <a:pt x="168" y="145"/>
                      <a:pt x="235" y="223"/>
                    </a:cubicBezTo>
                    <a:cubicBezTo>
                      <a:pt x="267" y="256"/>
                      <a:pt x="301" y="301"/>
                      <a:pt x="324" y="345"/>
                    </a:cubicBezTo>
                    <a:cubicBezTo>
                      <a:pt x="346" y="390"/>
                      <a:pt x="356" y="446"/>
                      <a:pt x="368" y="501"/>
                    </a:cubicBezTo>
                    <a:lnTo>
                      <a:pt x="401" y="468"/>
                    </a:lnTo>
                    <a:cubicBezTo>
                      <a:pt x="390" y="412"/>
                      <a:pt x="390" y="379"/>
                      <a:pt x="356" y="335"/>
                    </a:cubicBezTo>
                    <a:cubicBezTo>
                      <a:pt x="334" y="279"/>
                      <a:pt x="301" y="234"/>
                      <a:pt x="257" y="201"/>
                    </a:cubicBezTo>
                    <a:cubicBezTo>
                      <a:pt x="178" y="123"/>
                      <a:pt x="90"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7" name="Google Shape;18777;p25"/>
              <p:cNvSpPr/>
              <p:nvPr/>
            </p:nvSpPr>
            <p:spPr>
              <a:xfrm>
                <a:off x="4228077" y="1895282"/>
                <a:ext cx="13641" cy="29166"/>
              </a:xfrm>
              <a:custGeom>
                <a:avLst/>
                <a:gdLst/>
                <a:ahLst/>
                <a:cxnLst/>
                <a:rect l="l" t="t" r="r" b="b"/>
                <a:pathLst>
                  <a:path w="391" h="836" extrusionOk="0">
                    <a:moveTo>
                      <a:pt x="390" y="1"/>
                    </a:moveTo>
                    <a:cubicBezTo>
                      <a:pt x="312" y="268"/>
                      <a:pt x="178" y="512"/>
                      <a:pt x="0" y="713"/>
                    </a:cubicBezTo>
                    <a:lnTo>
                      <a:pt x="34" y="835"/>
                    </a:lnTo>
                    <a:cubicBezTo>
                      <a:pt x="201" y="601"/>
                      <a:pt x="334" y="268"/>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8" name="Google Shape;18778;p25"/>
              <p:cNvSpPr/>
              <p:nvPr/>
            </p:nvSpPr>
            <p:spPr>
              <a:xfrm>
                <a:off x="4208680" y="1919355"/>
                <a:ext cx="18665" cy="19851"/>
              </a:xfrm>
              <a:custGeom>
                <a:avLst/>
                <a:gdLst/>
                <a:ahLst/>
                <a:cxnLst/>
                <a:rect l="l" t="t" r="r" b="b"/>
                <a:pathLst>
                  <a:path w="535" h="569" extrusionOk="0">
                    <a:moveTo>
                      <a:pt x="0" y="0"/>
                    </a:moveTo>
                    <a:cubicBezTo>
                      <a:pt x="89" y="101"/>
                      <a:pt x="201" y="168"/>
                      <a:pt x="290" y="257"/>
                    </a:cubicBezTo>
                    <a:cubicBezTo>
                      <a:pt x="390" y="334"/>
                      <a:pt x="457" y="445"/>
                      <a:pt x="490" y="568"/>
                    </a:cubicBezTo>
                    <a:lnTo>
                      <a:pt x="534" y="556"/>
                    </a:lnTo>
                    <a:cubicBezTo>
                      <a:pt x="501" y="423"/>
                      <a:pt x="412" y="312"/>
                      <a:pt x="312" y="234"/>
                    </a:cubicBezTo>
                    <a:cubicBezTo>
                      <a:pt x="212" y="145"/>
                      <a:pt x="101"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9" name="Google Shape;18779;p25"/>
              <p:cNvSpPr/>
              <p:nvPr/>
            </p:nvSpPr>
            <p:spPr>
              <a:xfrm>
                <a:off x="4227694" y="1909656"/>
                <a:ext cx="15944" cy="26794"/>
              </a:xfrm>
              <a:custGeom>
                <a:avLst/>
                <a:gdLst/>
                <a:ahLst/>
                <a:cxnLst/>
                <a:rect l="l" t="t" r="r" b="b"/>
                <a:pathLst>
                  <a:path w="457" h="768" extrusionOk="0">
                    <a:moveTo>
                      <a:pt x="456" y="1"/>
                    </a:moveTo>
                    <a:cubicBezTo>
                      <a:pt x="456" y="78"/>
                      <a:pt x="434" y="145"/>
                      <a:pt x="401" y="212"/>
                    </a:cubicBezTo>
                    <a:cubicBezTo>
                      <a:pt x="367" y="278"/>
                      <a:pt x="334" y="334"/>
                      <a:pt x="290" y="390"/>
                    </a:cubicBezTo>
                    <a:cubicBezTo>
                      <a:pt x="201" y="512"/>
                      <a:pt x="123" y="624"/>
                      <a:pt x="1" y="713"/>
                    </a:cubicBezTo>
                    <a:lnTo>
                      <a:pt x="1" y="768"/>
                    </a:lnTo>
                    <a:cubicBezTo>
                      <a:pt x="123" y="679"/>
                      <a:pt x="234" y="523"/>
                      <a:pt x="312" y="412"/>
                    </a:cubicBezTo>
                    <a:cubicBezTo>
                      <a:pt x="345" y="345"/>
                      <a:pt x="390" y="290"/>
                      <a:pt x="412" y="212"/>
                    </a:cubicBezTo>
                    <a:cubicBezTo>
                      <a:pt x="446" y="145"/>
                      <a:pt x="456" y="78"/>
                      <a:pt x="4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0" name="Google Shape;18780;p25"/>
              <p:cNvSpPr/>
              <p:nvPr/>
            </p:nvSpPr>
            <p:spPr>
              <a:xfrm>
                <a:off x="4436466" y="1913214"/>
                <a:ext cx="87742" cy="66635"/>
              </a:xfrm>
              <a:custGeom>
                <a:avLst/>
                <a:gdLst/>
                <a:ahLst/>
                <a:cxnLst/>
                <a:rect l="l" t="t" r="r" b="b"/>
                <a:pathLst>
                  <a:path w="2515" h="1910" extrusionOk="0">
                    <a:moveTo>
                      <a:pt x="1142" y="0"/>
                    </a:moveTo>
                    <a:cubicBezTo>
                      <a:pt x="1070" y="0"/>
                      <a:pt x="997" y="7"/>
                      <a:pt x="923" y="21"/>
                    </a:cubicBezTo>
                    <a:cubicBezTo>
                      <a:pt x="456" y="99"/>
                      <a:pt x="312" y="199"/>
                      <a:pt x="312" y="199"/>
                    </a:cubicBezTo>
                    <a:lnTo>
                      <a:pt x="389" y="265"/>
                    </a:lnTo>
                    <a:cubicBezTo>
                      <a:pt x="389" y="265"/>
                      <a:pt x="0" y="666"/>
                      <a:pt x="56" y="1111"/>
                    </a:cubicBezTo>
                    <a:cubicBezTo>
                      <a:pt x="122" y="1545"/>
                      <a:pt x="468" y="1812"/>
                      <a:pt x="990" y="1889"/>
                    </a:cubicBezTo>
                    <a:cubicBezTo>
                      <a:pt x="1068" y="1903"/>
                      <a:pt x="1147" y="1909"/>
                      <a:pt x="1225" y="1909"/>
                    </a:cubicBezTo>
                    <a:cubicBezTo>
                      <a:pt x="1655" y="1909"/>
                      <a:pt x="2062" y="1717"/>
                      <a:pt x="2269" y="1500"/>
                    </a:cubicBezTo>
                    <a:cubicBezTo>
                      <a:pt x="2514" y="1244"/>
                      <a:pt x="2514" y="722"/>
                      <a:pt x="2180" y="433"/>
                    </a:cubicBezTo>
                    <a:cubicBezTo>
                      <a:pt x="1899" y="189"/>
                      <a:pt x="1531" y="0"/>
                      <a:pt x="11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1" name="Google Shape;18781;p25"/>
              <p:cNvSpPr/>
              <p:nvPr/>
            </p:nvSpPr>
            <p:spPr>
              <a:xfrm>
                <a:off x="4488450" y="1916249"/>
                <a:ext cx="35760" cy="56692"/>
              </a:xfrm>
              <a:custGeom>
                <a:avLst/>
                <a:gdLst/>
                <a:ahLst/>
                <a:cxnLst/>
                <a:rect l="l" t="t" r="r" b="b"/>
                <a:pathLst>
                  <a:path w="1025" h="1625" extrusionOk="0">
                    <a:moveTo>
                      <a:pt x="123" y="0"/>
                    </a:moveTo>
                    <a:cubicBezTo>
                      <a:pt x="112" y="45"/>
                      <a:pt x="112" y="79"/>
                      <a:pt x="101" y="112"/>
                    </a:cubicBezTo>
                    <a:cubicBezTo>
                      <a:pt x="78" y="245"/>
                      <a:pt x="56" y="368"/>
                      <a:pt x="34" y="490"/>
                    </a:cubicBezTo>
                    <a:cubicBezTo>
                      <a:pt x="12" y="724"/>
                      <a:pt x="1" y="968"/>
                      <a:pt x="90" y="1202"/>
                    </a:cubicBezTo>
                    <a:cubicBezTo>
                      <a:pt x="157" y="1391"/>
                      <a:pt x="301" y="1547"/>
                      <a:pt x="490" y="1624"/>
                    </a:cubicBezTo>
                    <a:cubicBezTo>
                      <a:pt x="601" y="1569"/>
                      <a:pt x="701" y="1491"/>
                      <a:pt x="779" y="1413"/>
                    </a:cubicBezTo>
                    <a:cubicBezTo>
                      <a:pt x="1024" y="1157"/>
                      <a:pt x="1024" y="635"/>
                      <a:pt x="690" y="346"/>
                    </a:cubicBezTo>
                    <a:cubicBezTo>
                      <a:pt x="523" y="201"/>
                      <a:pt x="335" y="79"/>
                      <a:pt x="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2" name="Google Shape;18782;p25"/>
              <p:cNvSpPr/>
              <p:nvPr/>
            </p:nvSpPr>
            <p:spPr>
              <a:xfrm>
                <a:off x="4449654" y="1923646"/>
                <a:ext cx="4291" cy="39981"/>
              </a:xfrm>
              <a:custGeom>
                <a:avLst/>
                <a:gdLst/>
                <a:ahLst/>
                <a:cxnLst/>
                <a:rect l="l" t="t" r="r" b="b"/>
                <a:pathLst>
                  <a:path w="123" h="1146" extrusionOk="0">
                    <a:moveTo>
                      <a:pt x="78" y="0"/>
                    </a:moveTo>
                    <a:lnTo>
                      <a:pt x="23" y="11"/>
                    </a:lnTo>
                    <a:cubicBezTo>
                      <a:pt x="56" y="33"/>
                      <a:pt x="67" y="100"/>
                      <a:pt x="67" y="144"/>
                    </a:cubicBezTo>
                    <a:cubicBezTo>
                      <a:pt x="67" y="200"/>
                      <a:pt x="56" y="245"/>
                      <a:pt x="45" y="289"/>
                    </a:cubicBezTo>
                    <a:cubicBezTo>
                      <a:pt x="23" y="389"/>
                      <a:pt x="11" y="478"/>
                      <a:pt x="1" y="579"/>
                    </a:cubicBezTo>
                    <a:cubicBezTo>
                      <a:pt x="1" y="678"/>
                      <a:pt x="1" y="779"/>
                      <a:pt x="11" y="868"/>
                    </a:cubicBezTo>
                    <a:cubicBezTo>
                      <a:pt x="23" y="967"/>
                      <a:pt x="56" y="1068"/>
                      <a:pt x="112" y="1145"/>
                    </a:cubicBezTo>
                    <a:cubicBezTo>
                      <a:pt x="56" y="1068"/>
                      <a:pt x="34" y="967"/>
                      <a:pt x="23" y="868"/>
                    </a:cubicBezTo>
                    <a:cubicBezTo>
                      <a:pt x="11" y="779"/>
                      <a:pt x="23" y="678"/>
                      <a:pt x="34" y="579"/>
                    </a:cubicBezTo>
                    <a:cubicBezTo>
                      <a:pt x="45" y="490"/>
                      <a:pt x="56" y="389"/>
                      <a:pt x="78" y="300"/>
                    </a:cubicBezTo>
                    <a:cubicBezTo>
                      <a:pt x="100" y="256"/>
                      <a:pt x="112" y="200"/>
                      <a:pt x="112" y="156"/>
                    </a:cubicBezTo>
                    <a:cubicBezTo>
                      <a:pt x="123" y="100"/>
                      <a:pt x="112" y="45"/>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3" name="Google Shape;18783;p25"/>
              <p:cNvSpPr/>
              <p:nvPr/>
            </p:nvSpPr>
            <p:spPr>
              <a:xfrm>
                <a:off x="4477983" y="1946498"/>
                <a:ext cx="22154" cy="21421"/>
              </a:xfrm>
              <a:custGeom>
                <a:avLst/>
                <a:gdLst/>
                <a:ahLst/>
                <a:cxnLst/>
                <a:rect l="l" t="t" r="r" b="b"/>
                <a:pathLst>
                  <a:path w="635" h="614" extrusionOk="0">
                    <a:moveTo>
                      <a:pt x="0" y="1"/>
                    </a:moveTo>
                    <a:lnTo>
                      <a:pt x="0" y="1"/>
                    </a:lnTo>
                    <a:cubicBezTo>
                      <a:pt x="78" y="112"/>
                      <a:pt x="212" y="279"/>
                      <a:pt x="301" y="379"/>
                    </a:cubicBezTo>
                    <a:cubicBezTo>
                      <a:pt x="401" y="480"/>
                      <a:pt x="512" y="557"/>
                      <a:pt x="635" y="613"/>
                    </a:cubicBezTo>
                    <a:cubicBezTo>
                      <a:pt x="512" y="546"/>
                      <a:pt x="412" y="457"/>
                      <a:pt x="323" y="357"/>
                    </a:cubicBezTo>
                    <a:cubicBezTo>
                      <a:pt x="234" y="257"/>
                      <a:pt x="167" y="146"/>
                      <a:pt x="101" y="35"/>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4" name="Google Shape;18784;p25"/>
              <p:cNvSpPr/>
              <p:nvPr/>
            </p:nvSpPr>
            <p:spPr>
              <a:xfrm>
                <a:off x="4455096" y="1919355"/>
                <a:ext cx="19432" cy="8513"/>
              </a:xfrm>
              <a:custGeom>
                <a:avLst/>
                <a:gdLst/>
                <a:ahLst/>
                <a:cxnLst/>
                <a:rect l="l" t="t" r="r" b="b"/>
                <a:pathLst>
                  <a:path w="557" h="244" extrusionOk="0">
                    <a:moveTo>
                      <a:pt x="556" y="0"/>
                    </a:moveTo>
                    <a:lnTo>
                      <a:pt x="556" y="0"/>
                    </a:lnTo>
                    <a:cubicBezTo>
                      <a:pt x="467" y="34"/>
                      <a:pt x="379" y="101"/>
                      <a:pt x="290" y="145"/>
                    </a:cubicBezTo>
                    <a:cubicBezTo>
                      <a:pt x="231" y="167"/>
                      <a:pt x="164" y="184"/>
                      <a:pt x="102" y="184"/>
                    </a:cubicBezTo>
                    <a:cubicBezTo>
                      <a:pt x="69" y="184"/>
                      <a:pt x="38" y="179"/>
                      <a:pt x="11" y="168"/>
                    </a:cubicBezTo>
                    <a:lnTo>
                      <a:pt x="0" y="223"/>
                    </a:lnTo>
                    <a:cubicBezTo>
                      <a:pt x="38" y="231"/>
                      <a:pt x="71" y="244"/>
                      <a:pt x="107" y="244"/>
                    </a:cubicBezTo>
                    <a:cubicBezTo>
                      <a:pt x="122" y="244"/>
                      <a:pt x="139" y="241"/>
                      <a:pt x="156" y="234"/>
                    </a:cubicBezTo>
                    <a:cubicBezTo>
                      <a:pt x="211" y="223"/>
                      <a:pt x="256" y="201"/>
                      <a:pt x="300" y="178"/>
                    </a:cubicBezTo>
                    <a:cubicBezTo>
                      <a:pt x="389" y="123"/>
                      <a:pt x="467" y="45"/>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5" name="Google Shape;18785;p25"/>
              <p:cNvSpPr/>
              <p:nvPr/>
            </p:nvSpPr>
            <p:spPr>
              <a:xfrm>
                <a:off x="4459353" y="1930623"/>
                <a:ext cx="36911" cy="39597"/>
              </a:xfrm>
              <a:custGeom>
                <a:avLst/>
                <a:gdLst/>
                <a:ahLst/>
                <a:cxnLst/>
                <a:rect l="l" t="t" r="r" b="b"/>
                <a:pathLst>
                  <a:path w="1058" h="1135" extrusionOk="0">
                    <a:moveTo>
                      <a:pt x="0" y="0"/>
                    </a:moveTo>
                    <a:cubicBezTo>
                      <a:pt x="134" y="156"/>
                      <a:pt x="190" y="389"/>
                      <a:pt x="245" y="589"/>
                    </a:cubicBezTo>
                    <a:cubicBezTo>
                      <a:pt x="267" y="690"/>
                      <a:pt x="301" y="790"/>
                      <a:pt x="345" y="890"/>
                    </a:cubicBezTo>
                    <a:cubicBezTo>
                      <a:pt x="390" y="979"/>
                      <a:pt x="445" y="1068"/>
                      <a:pt x="523" y="1135"/>
                    </a:cubicBezTo>
                    <a:cubicBezTo>
                      <a:pt x="457" y="1068"/>
                      <a:pt x="401" y="968"/>
                      <a:pt x="368" y="879"/>
                    </a:cubicBezTo>
                    <a:cubicBezTo>
                      <a:pt x="323" y="779"/>
                      <a:pt x="301" y="678"/>
                      <a:pt x="279" y="579"/>
                    </a:cubicBezTo>
                    <a:cubicBezTo>
                      <a:pt x="257" y="478"/>
                      <a:pt x="245" y="379"/>
                      <a:pt x="212" y="278"/>
                    </a:cubicBezTo>
                    <a:cubicBezTo>
                      <a:pt x="200" y="233"/>
                      <a:pt x="190" y="201"/>
                      <a:pt x="168" y="156"/>
                    </a:cubicBezTo>
                    <a:lnTo>
                      <a:pt x="168" y="156"/>
                    </a:lnTo>
                    <a:cubicBezTo>
                      <a:pt x="245" y="178"/>
                      <a:pt x="323" y="189"/>
                      <a:pt x="398" y="189"/>
                    </a:cubicBezTo>
                    <a:cubicBezTo>
                      <a:pt x="473" y="189"/>
                      <a:pt x="546" y="178"/>
                      <a:pt x="612" y="156"/>
                    </a:cubicBezTo>
                    <a:cubicBezTo>
                      <a:pt x="690" y="134"/>
                      <a:pt x="757" y="100"/>
                      <a:pt x="835" y="78"/>
                    </a:cubicBezTo>
                    <a:cubicBezTo>
                      <a:pt x="889" y="60"/>
                      <a:pt x="950" y="42"/>
                      <a:pt x="1013" y="42"/>
                    </a:cubicBezTo>
                    <a:cubicBezTo>
                      <a:pt x="1028" y="42"/>
                      <a:pt x="1043" y="43"/>
                      <a:pt x="1057" y="45"/>
                    </a:cubicBezTo>
                    <a:cubicBezTo>
                      <a:pt x="1036" y="42"/>
                      <a:pt x="1015" y="40"/>
                      <a:pt x="994" y="40"/>
                    </a:cubicBezTo>
                    <a:cubicBezTo>
                      <a:pt x="938" y="40"/>
                      <a:pt x="884" y="51"/>
                      <a:pt x="835" y="67"/>
                    </a:cubicBezTo>
                    <a:cubicBezTo>
                      <a:pt x="757" y="89"/>
                      <a:pt x="679" y="112"/>
                      <a:pt x="612" y="134"/>
                    </a:cubicBezTo>
                    <a:cubicBezTo>
                      <a:pt x="558" y="146"/>
                      <a:pt x="502" y="152"/>
                      <a:pt x="446" y="152"/>
                    </a:cubicBezTo>
                    <a:cubicBezTo>
                      <a:pt x="352" y="152"/>
                      <a:pt x="258" y="135"/>
                      <a:pt x="168" y="100"/>
                    </a:cubicBezTo>
                    <a:lnTo>
                      <a:pt x="156" y="134"/>
                    </a:lnTo>
                    <a:cubicBezTo>
                      <a:pt x="134" y="78"/>
                      <a:pt x="111" y="56"/>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6" name="Google Shape;18786;p25"/>
              <p:cNvSpPr/>
              <p:nvPr/>
            </p:nvSpPr>
            <p:spPr>
              <a:xfrm>
                <a:off x="4477181" y="1943811"/>
                <a:ext cx="38062" cy="8582"/>
              </a:xfrm>
              <a:custGeom>
                <a:avLst/>
                <a:gdLst/>
                <a:ahLst/>
                <a:cxnLst/>
                <a:rect l="l" t="t" r="r" b="b"/>
                <a:pathLst>
                  <a:path w="1091" h="246" extrusionOk="0">
                    <a:moveTo>
                      <a:pt x="1" y="1"/>
                    </a:moveTo>
                    <a:lnTo>
                      <a:pt x="35" y="78"/>
                    </a:lnTo>
                    <a:cubicBezTo>
                      <a:pt x="223" y="122"/>
                      <a:pt x="368" y="145"/>
                      <a:pt x="557" y="145"/>
                    </a:cubicBezTo>
                    <a:cubicBezTo>
                      <a:pt x="628" y="137"/>
                      <a:pt x="693" y="129"/>
                      <a:pt x="760" y="129"/>
                    </a:cubicBezTo>
                    <a:cubicBezTo>
                      <a:pt x="788" y="129"/>
                      <a:pt x="817" y="131"/>
                      <a:pt x="846" y="134"/>
                    </a:cubicBezTo>
                    <a:cubicBezTo>
                      <a:pt x="935" y="145"/>
                      <a:pt x="1024" y="167"/>
                      <a:pt x="1091" y="245"/>
                    </a:cubicBezTo>
                    <a:cubicBezTo>
                      <a:pt x="1036" y="167"/>
                      <a:pt x="935" y="134"/>
                      <a:pt x="846" y="122"/>
                    </a:cubicBezTo>
                    <a:cubicBezTo>
                      <a:pt x="746" y="112"/>
                      <a:pt x="658" y="112"/>
                      <a:pt x="557" y="112"/>
                    </a:cubicBezTo>
                    <a:cubicBezTo>
                      <a:pt x="379" y="112"/>
                      <a:pt x="179"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7" name="Google Shape;18787;p25"/>
              <p:cNvSpPr/>
              <p:nvPr/>
            </p:nvSpPr>
            <p:spPr>
              <a:xfrm>
                <a:off x="4545876" y="1846543"/>
                <a:ext cx="93533" cy="60111"/>
              </a:xfrm>
              <a:custGeom>
                <a:avLst/>
                <a:gdLst/>
                <a:ahLst/>
                <a:cxnLst/>
                <a:rect l="l" t="t" r="r" b="b"/>
                <a:pathLst>
                  <a:path w="2681" h="1723" extrusionOk="0">
                    <a:moveTo>
                      <a:pt x="1392" y="1"/>
                    </a:moveTo>
                    <a:cubicBezTo>
                      <a:pt x="1176" y="1"/>
                      <a:pt x="947" y="28"/>
                      <a:pt x="723" y="97"/>
                    </a:cubicBezTo>
                    <a:cubicBezTo>
                      <a:pt x="246" y="230"/>
                      <a:pt x="12" y="486"/>
                      <a:pt x="12" y="486"/>
                    </a:cubicBezTo>
                    <a:lnTo>
                      <a:pt x="90" y="486"/>
                    </a:lnTo>
                    <a:cubicBezTo>
                      <a:pt x="90" y="486"/>
                      <a:pt x="1" y="698"/>
                      <a:pt x="256" y="1131"/>
                    </a:cubicBezTo>
                    <a:cubicBezTo>
                      <a:pt x="452" y="1487"/>
                      <a:pt x="670" y="1722"/>
                      <a:pt x="1079" y="1722"/>
                    </a:cubicBezTo>
                    <a:cubicBezTo>
                      <a:pt x="1181" y="1722"/>
                      <a:pt x="1296" y="1707"/>
                      <a:pt x="1425" y="1676"/>
                    </a:cubicBezTo>
                    <a:cubicBezTo>
                      <a:pt x="2058" y="1509"/>
                      <a:pt x="2470" y="1120"/>
                      <a:pt x="2581" y="842"/>
                    </a:cubicBezTo>
                    <a:cubicBezTo>
                      <a:pt x="2681" y="553"/>
                      <a:pt x="2648" y="397"/>
                      <a:pt x="2448" y="253"/>
                    </a:cubicBezTo>
                    <a:cubicBezTo>
                      <a:pt x="2294" y="137"/>
                      <a:pt x="1875" y="1"/>
                      <a:pt x="13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8" name="Google Shape;18788;p25"/>
              <p:cNvSpPr/>
              <p:nvPr/>
            </p:nvSpPr>
            <p:spPr>
              <a:xfrm>
                <a:off x="4577311" y="1846543"/>
                <a:ext cx="62100" cy="53448"/>
              </a:xfrm>
              <a:custGeom>
                <a:avLst/>
                <a:gdLst/>
                <a:ahLst/>
                <a:cxnLst/>
                <a:rect l="l" t="t" r="r" b="b"/>
                <a:pathLst>
                  <a:path w="1780" h="1532" extrusionOk="0">
                    <a:moveTo>
                      <a:pt x="498" y="1"/>
                    </a:moveTo>
                    <a:cubicBezTo>
                      <a:pt x="337" y="1"/>
                      <a:pt x="168" y="16"/>
                      <a:pt x="0" y="52"/>
                    </a:cubicBezTo>
                    <a:cubicBezTo>
                      <a:pt x="212" y="308"/>
                      <a:pt x="657" y="386"/>
                      <a:pt x="791" y="720"/>
                    </a:cubicBezTo>
                    <a:cubicBezTo>
                      <a:pt x="868" y="898"/>
                      <a:pt x="813" y="1076"/>
                      <a:pt x="813" y="1254"/>
                    </a:cubicBezTo>
                    <a:cubicBezTo>
                      <a:pt x="813" y="1365"/>
                      <a:pt x="857" y="1465"/>
                      <a:pt x="924" y="1531"/>
                    </a:cubicBezTo>
                    <a:cubicBezTo>
                      <a:pt x="1335" y="1343"/>
                      <a:pt x="1602" y="1053"/>
                      <a:pt x="1680" y="842"/>
                    </a:cubicBezTo>
                    <a:cubicBezTo>
                      <a:pt x="1780" y="553"/>
                      <a:pt x="1747" y="397"/>
                      <a:pt x="1547" y="253"/>
                    </a:cubicBezTo>
                    <a:cubicBezTo>
                      <a:pt x="1397" y="136"/>
                      <a:pt x="979" y="1"/>
                      <a:pt x="49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9" name="Google Shape;18789;p25"/>
              <p:cNvSpPr/>
              <p:nvPr/>
            </p:nvSpPr>
            <p:spPr>
              <a:xfrm>
                <a:off x="4552470" y="1863463"/>
                <a:ext cx="26061" cy="28747"/>
              </a:xfrm>
              <a:custGeom>
                <a:avLst/>
                <a:gdLst/>
                <a:ahLst/>
                <a:cxnLst/>
                <a:rect l="l" t="t" r="r" b="b"/>
                <a:pathLst>
                  <a:path w="747" h="824" extrusionOk="0">
                    <a:moveTo>
                      <a:pt x="34" y="1"/>
                    </a:moveTo>
                    <a:lnTo>
                      <a:pt x="1" y="45"/>
                    </a:lnTo>
                    <a:cubicBezTo>
                      <a:pt x="67" y="101"/>
                      <a:pt x="123" y="168"/>
                      <a:pt x="168" y="257"/>
                    </a:cubicBezTo>
                    <a:lnTo>
                      <a:pt x="301" y="490"/>
                    </a:lnTo>
                    <a:cubicBezTo>
                      <a:pt x="413" y="646"/>
                      <a:pt x="568" y="769"/>
                      <a:pt x="746" y="824"/>
                    </a:cubicBezTo>
                    <a:cubicBezTo>
                      <a:pt x="568" y="757"/>
                      <a:pt x="423" y="635"/>
                      <a:pt x="324" y="479"/>
                    </a:cubicBezTo>
                    <a:cubicBezTo>
                      <a:pt x="279" y="401"/>
                      <a:pt x="245" y="312"/>
                      <a:pt x="201" y="235"/>
                    </a:cubicBezTo>
                    <a:cubicBezTo>
                      <a:pt x="156" y="146"/>
                      <a:pt x="112" y="68"/>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0" name="Google Shape;18790;p25"/>
              <p:cNvSpPr/>
              <p:nvPr/>
            </p:nvSpPr>
            <p:spPr>
              <a:xfrm>
                <a:off x="4566077" y="1865417"/>
                <a:ext cx="34957" cy="27980"/>
              </a:xfrm>
              <a:custGeom>
                <a:avLst/>
                <a:gdLst/>
                <a:ahLst/>
                <a:cxnLst/>
                <a:rect l="l" t="t" r="r" b="b"/>
                <a:pathLst>
                  <a:path w="1002" h="802" extrusionOk="0">
                    <a:moveTo>
                      <a:pt x="134" y="1"/>
                    </a:moveTo>
                    <a:lnTo>
                      <a:pt x="0" y="34"/>
                    </a:lnTo>
                    <a:cubicBezTo>
                      <a:pt x="89" y="68"/>
                      <a:pt x="256" y="167"/>
                      <a:pt x="322" y="234"/>
                    </a:cubicBezTo>
                    <a:cubicBezTo>
                      <a:pt x="401" y="301"/>
                      <a:pt x="456" y="379"/>
                      <a:pt x="523" y="456"/>
                    </a:cubicBezTo>
                    <a:cubicBezTo>
                      <a:pt x="589" y="535"/>
                      <a:pt x="656" y="612"/>
                      <a:pt x="734" y="679"/>
                    </a:cubicBezTo>
                    <a:cubicBezTo>
                      <a:pt x="812" y="735"/>
                      <a:pt x="901" y="802"/>
                      <a:pt x="1001" y="802"/>
                    </a:cubicBezTo>
                    <a:cubicBezTo>
                      <a:pt x="901" y="790"/>
                      <a:pt x="812" y="723"/>
                      <a:pt x="745" y="657"/>
                    </a:cubicBezTo>
                    <a:cubicBezTo>
                      <a:pt x="678" y="590"/>
                      <a:pt x="612" y="512"/>
                      <a:pt x="556" y="434"/>
                    </a:cubicBezTo>
                    <a:cubicBezTo>
                      <a:pt x="500" y="357"/>
                      <a:pt x="434" y="268"/>
                      <a:pt x="367" y="201"/>
                    </a:cubicBezTo>
                    <a:cubicBezTo>
                      <a:pt x="300" y="123"/>
                      <a:pt x="223" y="56"/>
                      <a:pt x="1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1" name="Google Shape;18791;p25"/>
              <p:cNvSpPr/>
              <p:nvPr/>
            </p:nvSpPr>
            <p:spPr>
              <a:xfrm>
                <a:off x="4594022" y="1872430"/>
                <a:ext cx="22886" cy="15141"/>
              </a:xfrm>
              <a:custGeom>
                <a:avLst/>
                <a:gdLst/>
                <a:ahLst/>
                <a:cxnLst/>
                <a:rect l="l" t="t" r="r" b="b"/>
                <a:pathLst>
                  <a:path w="656" h="434" extrusionOk="0">
                    <a:moveTo>
                      <a:pt x="0" y="0"/>
                    </a:moveTo>
                    <a:cubicBezTo>
                      <a:pt x="45" y="45"/>
                      <a:pt x="134" y="100"/>
                      <a:pt x="189" y="144"/>
                    </a:cubicBezTo>
                    <a:cubicBezTo>
                      <a:pt x="233" y="178"/>
                      <a:pt x="278" y="222"/>
                      <a:pt x="322" y="255"/>
                    </a:cubicBezTo>
                    <a:cubicBezTo>
                      <a:pt x="378" y="300"/>
                      <a:pt x="423" y="344"/>
                      <a:pt x="478" y="378"/>
                    </a:cubicBezTo>
                    <a:cubicBezTo>
                      <a:pt x="534" y="411"/>
                      <a:pt x="589" y="433"/>
                      <a:pt x="656" y="433"/>
                    </a:cubicBezTo>
                    <a:cubicBezTo>
                      <a:pt x="589" y="423"/>
                      <a:pt x="534" y="400"/>
                      <a:pt x="478" y="367"/>
                    </a:cubicBezTo>
                    <a:cubicBezTo>
                      <a:pt x="433" y="334"/>
                      <a:pt x="389" y="289"/>
                      <a:pt x="344" y="245"/>
                    </a:cubicBezTo>
                    <a:cubicBezTo>
                      <a:pt x="300" y="200"/>
                      <a:pt x="255" y="144"/>
                      <a:pt x="211" y="111"/>
                    </a:cubicBezTo>
                    <a:cubicBezTo>
                      <a:pt x="156" y="67"/>
                      <a:pt x="122" y="45"/>
                      <a:pt x="7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2" name="Google Shape;18792;p25"/>
              <p:cNvSpPr/>
              <p:nvPr/>
            </p:nvSpPr>
            <p:spPr>
              <a:xfrm>
                <a:off x="4552889" y="1849403"/>
                <a:ext cx="35725" cy="16048"/>
              </a:xfrm>
              <a:custGeom>
                <a:avLst/>
                <a:gdLst/>
                <a:ahLst/>
                <a:cxnLst/>
                <a:rect l="l" t="t" r="r" b="b"/>
                <a:pathLst>
                  <a:path w="1024" h="460" extrusionOk="0">
                    <a:moveTo>
                      <a:pt x="979" y="1"/>
                    </a:moveTo>
                    <a:cubicBezTo>
                      <a:pt x="905" y="1"/>
                      <a:pt x="832" y="22"/>
                      <a:pt x="767" y="59"/>
                    </a:cubicBezTo>
                    <a:cubicBezTo>
                      <a:pt x="690" y="92"/>
                      <a:pt x="611" y="137"/>
                      <a:pt x="534" y="181"/>
                    </a:cubicBezTo>
                    <a:cubicBezTo>
                      <a:pt x="456" y="226"/>
                      <a:pt x="389" y="270"/>
                      <a:pt x="312" y="304"/>
                    </a:cubicBezTo>
                    <a:cubicBezTo>
                      <a:pt x="233" y="337"/>
                      <a:pt x="78" y="382"/>
                      <a:pt x="0" y="393"/>
                    </a:cubicBezTo>
                    <a:lnTo>
                      <a:pt x="89" y="460"/>
                    </a:lnTo>
                    <a:cubicBezTo>
                      <a:pt x="178" y="448"/>
                      <a:pt x="256" y="404"/>
                      <a:pt x="334" y="359"/>
                    </a:cubicBezTo>
                    <a:cubicBezTo>
                      <a:pt x="411" y="315"/>
                      <a:pt x="490" y="260"/>
                      <a:pt x="556" y="215"/>
                    </a:cubicBezTo>
                    <a:cubicBezTo>
                      <a:pt x="634" y="171"/>
                      <a:pt x="700" y="115"/>
                      <a:pt x="779" y="70"/>
                    </a:cubicBezTo>
                    <a:cubicBezTo>
                      <a:pt x="848" y="41"/>
                      <a:pt x="918" y="2"/>
                      <a:pt x="996" y="2"/>
                    </a:cubicBezTo>
                    <a:cubicBezTo>
                      <a:pt x="1005" y="2"/>
                      <a:pt x="1014" y="2"/>
                      <a:pt x="1023" y="3"/>
                    </a:cubicBezTo>
                    <a:cubicBezTo>
                      <a:pt x="1009" y="2"/>
                      <a:pt x="994" y="1"/>
                      <a:pt x="9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3" name="Google Shape;18793;p25"/>
              <p:cNvSpPr/>
              <p:nvPr/>
            </p:nvSpPr>
            <p:spPr>
              <a:xfrm>
                <a:off x="4575741" y="1856486"/>
                <a:ext cx="26061" cy="11304"/>
              </a:xfrm>
              <a:custGeom>
                <a:avLst/>
                <a:gdLst/>
                <a:ahLst/>
                <a:cxnLst/>
                <a:rect l="l" t="t" r="r" b="b"/>
                <a:pathLst>
                  <a:path w="747" h="324" extrusionOk="0">
                    <a:moveTo>
                      <a:pt x="747" y="1"/>
                    </a:moveTo>
                    <a:lnTo>
                      <a:pt x="747" y="1"/>
                    </a:lnTo>
                    <a:cubicBezTo>
                      <a:pt x="613" y="23"/>
                      <a:pt x="502" y="101"/>
                      <a:pt x="379" y="168"/>
                    </a:cubicBezTo>
                    <a:cubicBezTo>
                      <a:pt x="324" y="201"/>
                      <a:pt x="268" y="235"/>
                      <a:pt x="201" y="245"/>
                    </a:cubicBezTo>
                    <a:cubicBezTo>
                      <a:pt x="146" y="268"/>
                      <a:pt x="79" y="268"/>
                      <a:pt x="1" y="279"/>
                    </a:cubicBezTo>
                    <a:lnTo>
                      <a:pt x="12" y="324"/>
                    </a:lnTo>
                    <a:cubicBezTo>
                      <a:pt x="79" y="324"/>
                      <a:pt x="146" y="312"/>
                      <a:pt x="213" y="290"/>
                    </a:cubicBezTo>
                    <a:cubicBezTo>
                      <a:pt x="279" y="268"/>
                      <a:pt x="346" y="235"/>
                      <a:pt x="401" y="190"/>
                    </a:cubicBezTo>
                    <a:cubicBezTo>
                      <a:pt x="513" y="123"/>
                      <a:pt x="613" y="34"/>
                      <a:pt x="74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4" name="Google Shape;18794;p25"/>
              <p:cNvSpPr/>
              <p:nvPr/>
            </p:nvSpPr>
            <p:spPr>
              <a:xfrm>
                <a:off x="4599814" y="1872255"/>
                <a:ext cx="27980" cy="4221"/>
              </a:xfrm>
              <a:custGeom>
                <a:avLst/>
                <a:gdLst/>
                <a:ahLst/>
                <a:cxnLst/>
                <a:rect l="l" t="t" r="r" b="b"/>
                <a:pathLst>
                  <a:path w="802" h="121" extrusionOk="0">
                    <a:moveTo>
                      <a:pt x="587" y="0"/>
                    </a:moveTo>
                    <a:cubicBezTo>
                      <a:pt x="543" y="0"/>
                      <a:pt x="494" y="11"/>
                      <a:pt x="445" y="27"/>
                    </a:cubicBezTo>
                    <a:cubicBezTo>
                      <a:pt x="390" y="38"/>
                      <a:pt x="334" y="60"/>
                      <a:pt x="267" y="60"/>
                    </a:cubicBezTo>
                    <a:cubicBezTo>
                      <a:pt x="251" y="64"/>
                      <a:pt x="226" y="65"/>
                      <a:pt x="197" y="65"/>
                    </a:cubicBezTo>
                    <a:cubicBezTo>
                      <a:pt x="129" y="65"/>
                      <a:pt x="40" y="57"/>
                      <a:pt x="0" y="50"/>
                    </a:cubicBezTo>
                    <a:lnTo>
                      <a:pt x="0" y="50"/>
                    </a:lnTo>
                    <a:lnTo>
                      <a:pt x="79" y="116"/>
                    </a:lnTo>
                    <a:cubicBezTo>
                      <a:pt x="98" y="119"/>
                      <a:pt x="118" y="121"/>
                      <a:pt x="137" y="121"/>
                    </a:cubicBezTo>
                    <a:cubicBezTo>
                      <a:pt x="184" y="121"/>
                      <a:pt x="232" y="113"/>
                      <a:pt x="279" y="105"/>
                    </a:cubicBezTo>
                    <a:cubicBezTo>
                      <a:pt x="334" y="94"/>
                      <a:pt x="401" y="72"/>
                      <a:pt x="457" y="50"/>
                    </a:cubicBezTo>
                    <a:cubicBezTo>
                      <a:pt x="512" y="27"/>
                      <a:pt x="579" y="16"/>
                      <a:pt x="635" y="16"/>
                    </a:cubicBezTo>
                    <a:cubicBezTo>
                      <a:pt x="702" y="27"/>
                      <a:pt x="757" y="60"/>
                      <a:pt x="801" y="94"/>
                    </a:cubicBezTo>
                    <a:cubicBezTo>
                      <a:pt x="757" y="50"/>
                      <a:pt x="702" y="16"/>
                      <a:pt x="635" y="5"/>
                    </a:cubicBezTo>
                    <a:cubicBezTo>
                      <a:pt x="620" y="2"/>
                      <a:pt x="604" y="0"/>
                      <a:pt x="58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5" name="Google Shape;18795;p25"/>
              <p:cNvSpPr/>
              <p:nvPr/>
            </p:nvSpPr>
            <p:spPr>
              <a:xfrm>
                <a:off x="4628945" y="1707233"/>
                <a:ext cx="96638" cy="74520"/>
              </a:xfrm>
              <a:custGeom>
                <a:avLst/>
                <a:gdLst/>
                <a:ahLst/>
                <a:cxnLst/>
                <a:rect l="l" t="t" r="r" b="b"/>
                <a:pathLst>
                  <a:path w="2770" h="2136" extrusionOk="0">
                    <a:moveTo>
                      <a:pt x="2097" y="1"/>
                    </a:moveTo>
                    <a:cubicBezTo>
                      <a:pt x="1746" y="1"/>
                      <a:pt x="1300" y="84"/>
                      <a:pt x="979" y="264"/>
                    </a:cubicBezTo>
                    <a:cubicBezTo>
                      <a:pt x="423" y="575"/>
                      <a:pt x="312" y="675"/>
                      <a:pt x="156" y="986"/>
                    </a:cubicBezTo>
                    <a:cubicBezTo>
                      <a:pt x="11" y="1298"/>
                      <a:pt x="22" y="1487"/>
                      <a:pt x="22" y="1487"/>
                    </a:cubicBezTo>
                    <a:cubicBezTo>
                      <a:pt x="0" y="1654"/>
                      <a:pt x="33" y="2066"/>
                      <a:pt x="433" y="2132"/>
                    </a:cubicBezTo>
                    <a:cubicBezTo>
                      <a:pt x="450" y="2135"/>
                      <a:pt x="468" y="2136"/>
                      <a:pt x="487" y="2136"/>
                    </a:cubicBezTo>
                    <a:cubicBezTo>
                      <a:pt x="920" y="2136"/>
                      <a:pt x="1892" y="1553"/>
                      <a:pt x="2191" y="1287"/>
                    </a:cubicBezTo>
                    <a:cubicBezTo>
                      <a:pt x="2491" y="998"/>
                      <a:pt x="2769" y="319"/>
                      <a:pt x="2625" y="130"/>
                    </a:cubicBezTo>
                    <a:cubicBezTo>
                      <a:pt x="2559" y="46"/>
                      <a:pt x="2354" y="1"/>
                      <a:pt x="209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6" name="Google Shape;18796;p25"/>
              <p:cNvSpPr/>
              <p:nvPr/>
            </p:nvSpPr>
            <p:spPr>
              <a:xfrm>
                <a:off x="4637074" y="1707233"/>
                <a:ext cx="86172" cy="29410"/>
              </a:xfrm>
              <a:custGeom>
                <a:avLst/>
                <a:gdLst/>
                <a:ahLst/>
                <a:cxnLst/>
                <a:rect l="l" t="t" r="r" b="b"/>
                <a:pathLst>
                  <a:path w="2470" h="843" extrusionOk="0">
                    <a:moveTo>
                      <a:pt x="1864" y="1"/>
                    </a:moveTo>
                    <a:cubicBezTo>
                      <a:pt x="1513" y="1"/>
                      <a:pt x="1067" y="84"/>
                      <a:pt x="746" y="264"/>
                    </a:cubicBezTo>
                    <a:cubicBezTo>
                      <a:pt x="289" y="519"/>
                      <a:pt x="123" y="631"/>
                      <a:pt x="0" y="842"/>
                    </a:cubicBezTo>
                    <a:cubicBezTo>
                      <a:pt x="212" y="753"/>
                      <a:pt x="445" y="687"/>
                      <a:pt x="679" y="664"/>
                    </a:cubicBezTo>
                    <a:cubicBezTo>
                      <a:pt x="774" y="654"/>
                      <a:pt x="868" y="650"/>
                      <a:pt x="963" y="650"/>
                    </a:cubicBezTo>
                    <a:cubicBezTo>
                      <a:pt x="1191" y="650"/>
                      <a:pt x="1419" y="674"/>
                      <a:pt x="1646" y="697"/>
                    </a:cubicBezTo>
                    <a:cubicBezTo>
                      <a:pt x="1764" y="708"/>
                      <a:pt x="1879" y="717"/>
                      <a:pt x="1994" y="717"/>
                    </a:cubicBezTo>
                    <a:cubicBezTo>
                      <a:pt x="2107" y="717"/>
                      <a:pt x="2220" y="709"/>
                      <a:pt x="2336" y="687"/>
                    </a:cubicBezTo>
                    <a:cubicBezTo>
                      <a:pt x="2425" y="453"/>
                      <a:pt x="2469" y="230"/>
                      <a:pt x="2392" y="130"/>
                    </a:cubicBezTo>
                    <a:cubicBezTo>
                      <a:pt x="2326" y="46"/>
                      <a:pt x="2121" y="1"/>
                      <a:pt x="186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7" name="Google Shape;18797;p25"/>
              <p:cNvSpPr/>
              <p:nvPr/>
            </p:nvSpPr>
            <p:spPr>
              <a:xfrm>
                <a:off x="4638610" y="1749553"/>
                <a:ext cx="39632" cy="7257"/>
              </a:xfrm>
              <a:custGeom>
                <a:avLst/>
                <a:gdLst/>
                <a:ahLst/>
                <a:cxnLst/>
                <a:rect l="l" t="t" r="r" b="b"/>
                <a:pathLst>
                  <a:path w="1136" h="208" extrusionOk="0">
                    <a:moveTo>
                      <a:pt x="701" y="0"/>
                    </a:moveTo>
                    <a:cubicBezTo>
                      <a:pt x="664" y="0"/>
                      <a:pt x="627" y="3"/>
                      <a:pt x="591" y="7"/>
                    </a:cubicBezTo>
                    <a:lnTo>
                      <a:pt x="290" y="40"/>
                    </a:lnTo>
                    <a:cubicBezTo>
                      <a:pt x="201" y="52"/>
                      <a:pt x="134" y="85"/>
                      <a:pt x="35" y="85"/>
                    </a:cubicBezTo>
                    <a:lnTo>
                      <a:pt x="1" y="152"/>
                    </a:lnTo>
                    <a:cubicBezTo>
                      <a:pt x="101" y="141"/>
                      <a:pt x="201" y="129"/>
                      <a:pt x="301" y="107"/>
                    </a:cubicBezTo>
                    <a:cubicBezTo>
                      <a:pt x="401" y="96"/>
                      <a:pt x="502" y="74"/>
                      <a:pt x="591" y="52"/>
                    </a:cubicBezTo>
                    <a:cubicBezTo>
                      <a:pt x="645" y="40"/>
                      <a:pt x="701" y="31"/>
                      <a:pt x="754" y="31"/>
                    </a:cubicBezTo>
                    <a:cubicBezTo>
                      <a:pt x="797" y="31"/>
                      <a:pt x="840" y="37"/>
                      <a:pt x="880" y="52"/>
                    </a:cubicBezTo>
                    <a:cubicBezTo>
                      <a:pt x="924" y="63"/>
                      <a:pt x="969" y="85"/>
                      <a:pt x="1013" y="119"/>
                    </a:cubicBezTo>
                    <a:cubicBezTo>
                      <a:pt x="1046" y="152"/>
                      <a:pt x="1080" y="185"/>
                      <a:pt x="1135" y="208"/>
                    </a:cubicBezTo>
                    <a:cubicBezTo>
                      <a:pt x="1080" y="185"/>
                      <a:pt x="1058" y="141"/>
                      <a:pt x="1013" y="107"/>
                    </a:cubicBezTo>
                    <a:cubicBezTo>
                      <a:pt x="979" y="74"/>
                      <a:pt x="935" y="40"/>
                      <a:pt x="890" y="30"/>
                    </a:cubicBezTo>
                    <a:cubicBezTo>
                      <a:pt x="828" y="8"/>
                      <a:pt x="764" y="0"/>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8" name="Google Shape;18798;p25"/>
              <p:cNvSpPr/>
              <p:nvPr/>
            </p:nvSpPr>
            <p:spPr>
              <a:xfrm>
                <a:off x="4675103" y="1730783"/>
                <a:ext cx="30701" cy="9315"/>
              </a:xfrm>
              <a:custGeom>
                <a:avLst/>
                <a:gdLst/>
                <a:ahLst/>
                <a:cxnLst/>
                <a:rect l="l" t="t" r="r" b="b"/>
                <a:pathLst>
                  <a:path w="880" h="267" extrusionOk="0">
                    <a:moveTo>
                      <a:pt x="145" y="0"/>
                    </a:moveTo>
                    <a:cubicBezTo>
                      <a:pt x="111" y="0"/>
                      <a:pt x="101" y="0"/>
                      <a:pt x="56" y="22"/>
                    </a:cubicBezTo>
                    <a:lnTo>
                      <a:pt x="0" y="89"/>
                    </a:lnTo>
                    <a:cubicBezTo>
                      <a:pt x="22" y="78"/>
                      <a:pt x="111" y="67"/>
                      <a:pt x="145" y="67"/>
                    </a:cubicBezTo>
                    <a:lnTo>
                      <a:pt x="256" y="67"/>
                    </a:lnTo>
                    <a:cubicBezTo>
                      <a:pt x="323" y="78"/>
                      <a:pt x="401" y="89"/>
                      <a:pt x="467" y="101"/>
                    </a:cubicBezTo>
                    <a:cubicBezTo>
                      <a:pt x="612" y="133"/>
                      <a:pt x="756" y="190"/>
                      <a:pt x="879" y="267"/>
                    </a:cubicBezTo>
                    <a:cubicBezTo>
                      <a:pt x="756" y="178"/>
                      <a:pt x="623" y="111"/>
                      <a:pt x="479" y="67"/>
                    </a:cubicBezTo>
                    <a:cubicBezTo>
                      <a:pt x="412" y="44"/>
                      <a:pt x="334" y="22"/>
                      <a:pt x="256" y="12"/>
                    </a:cubicBezTo>
                    <a:cubicBezTo>
                      <a:pt x="223" y="12"/>
                      <a:pt x="190" y="0"/>
                      <a:pt x="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9" name="Google Shape;18799;p25"/>
              <p:cNvSpPr/>
              <p:nvPr/>
            </p:nvSpPr>
            <p:spPr>
              <a:xfrm>
                <a:off x="4692931" y="1723771"/>
                <a:ext cx="17514" cy="3698"/>
              </a:xfrm>
              <a:custGeom>
                <a:avLst/>
                <a:gdLst/>
                <a:ahLst/>
                <a:cxnLst/>
                <a:rect l="l" t="t" r="r" b="b"/>
                <a:pathLst>
                  <a:path w="502" h="106" extrusionOk="0">
                    <a:moveTo>
                      <a:pt x="35" y="1"/>
                    </a:moveTo>
                    <a:cubicBezTo>
                      <a:pt x="23" y="1"/>
                      <a:pt x="12" y="1"/>
                      <a:pt x="1" y="23"/>
                    </a:cubicBezTo>
                    <a:lnTo>
                      <a:pt x="79" y="45"/>
                    </a:lnTo>
                    <a:cubicBezTo>
                      <a:pt x="101" y="57"/>
                      <a:pt x="124" y="57"/>
                      <a:pt x="146" y="57"/>
                    </a:cubicBezTo>
                    <a:cubicBezTo>
                      <a:pt x="179" y="68"/>
                      <a:pt x="223" y="68"/>
                      <a:pt x="257" y="79"/>
                    </a:cubicBezTo>
                    <a:cubicBezTo>
                      <a:pt x="322" y="95"/>
                      <a:pt x="381" y="106"/>
                      <a:pt x="439" y="106"/>
                    </a:cubicBezTo>
                    <a:cubicBezTo>
                      <a:pt x="460" y="106"/>
                      <a:pt x="481" y="104"/>
                      <a:pt x="502" y="101"/>
                    </a:cubicBezTo>
                    <a:cubicBezTo>
                      <a:pt x="423" y="101"/>
                      <a:pt x="346" y="79"/>
                      <a:pt x="268" y="57"/>
                    </a:cubicBezTo>
                    <a:cubicBezTo>
                      <a:pt x="235" y="45"/>
                      <a:pt x="190" y="35"/>
                      <a:pt x="146" y="23"/>
                    </a:cubicBezTo>
                    <a:cubicBezTo>
                      <a:pt x="134" y="12"/>
                      <a:pt x="112" y="12"/>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0" name="Google Shape;18800;p25"/>
              <p:cNvSpPr/>
              <p:nvPr/>
            </p:nvSpPr>
            <p:spPr>
              <a:xfrm>
                <a:off x="4645587" y="1714106"/>
                <a:ext cx="30701" cy="34155"/>
              </a:xfrm>
              <a:custGeom>
                <a:avLst/>
                <a:gdLst/>
                <a:ahLst/>
                <a:cxnLst/>
                <a:rect l="l" t="t" r="r" b="b"/>
                <a:pathLst>
                  <a:path w="880" h="979" extrusionOk="0">
                    <a:moveTo>
                      <a:pt x="880" y="0"/>
                    </a:moveTo>
                    <a:cubicBezTo>
                      <a:pt x="724" y="144"/>
                      <a:pt x="601" y="312"/>
                      <a:pt x="480" y="467"/>
                    </a:cubicBezTo>
                    <a:cubicBezTo>
                      <a:pt x="346" y="634"/>
                      <a:pt x="168" y="856"/>
                      <a:pt x="1" y="979"/>
                    </a:cubicBezTo>
                    <a:lnTo>
                      <a:pt x="101" y="979"/>
                    </a:lnTo>
                    <a:cubicBezTo>
                      <a:pt x="268" y="834"/>
                      <a:pt x="391" y="668"/>
                      <a:pt x="513" y="490"/>
                    </a:cubicBezTo>
                    <a:cubicBezTo>
                      <a:pt x="624" y="322"/>
                      <a:pt x="735" y="144"/>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1" name="Google Shape;18801;p25"/>
              <p:cNvSpPr/>
              <p:nvPr/>
            </p:nvSpPr>
            <p:spPr>
              <a:xfrm>
                <a:off x="4682081" y="1718363"/>
                <a:ext cx="13222" cy="11652"/>
              </a:xfrm>
              <a:custGeom>
                <a:avLst/>
                <a:gdLst/>
                <a:ahLst/>
                <a:cxnLst/>
                <a:rect l="l" t="t" r="r" b="b"/>
                <a:pathLst>
                  <a:path w="379" h="334" extrusionOk="0">
                    <a:moveTo>
                      <a:pt x="379" y="0"/>
                    </a:moveTo>
                    <a:cubicBezTo>
                      <a:pt x="234" y="67"/>
                      <a:pt x="112" y="178"/>
                      <a:pt x="0" y="301"/>
                    </a:cubicBezTo>
                    <a:lnTo>
                      <a:pt x="45" y="334"/>
                    </a:lnTo>
                    <a:cubicBezTo>
                      <a:pt x="134" y="200"/>
                      <a:pt x="245" y="8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2" name="Google Shape;18802;p25"/>
              <p:cNvSpPr/>
              <p:nvPr/>
            </p:nvSpPr>
            <p:spPr>
              <a:xfrm>
                <a:off x="4168732" y="1598835"/>
                <a:ext cx="535104" cy="448235"/>
              </a:xfrm>
              <a:custGeom>
                <a:avLst/>
                <a:gdLst/>
                <a:ahLst/>
                <a:cxnLst/>
                <a:rect l="l" t="t" r="r" b="b"/>
                <a:pathLst>
                  <a:path w="15338" h="12848" extrusionOk="0">
                    <a:moveTo>
                      <a:pt x="14592" y="0"/>
                    </a:moveTo>
                    <a:cubicBezTo>
                      <a:pt x="14314" y="890"/>
                      <a:pt x="13980" y="1758"/>
                      <a:pt x="13569" y="2592"/>
                    </a:cubicBezTo>
                    <a:cubicBezTo>
                      <a:pt x="13357" y="3003"/>
                      <a:pt x="13124" y="3404"/>
                      <a:pt x="12868" y="3794"/>
                    </a:cubicBezTo>
                    <a:cubicBezTo>
                      <a:pt x="12702" y="4038"/>
                      <a:pt x="12546" y="4283"/>
                      <a:pt x="12379" y="4516"/>
                    </a:cubicBezTo>
                    <a:cubicBezTo>
                      <a:pt x="12312" y="4338"/>
                      <a:pt x="12257" y="4149"/>
                      <a:pt x="12235" y="3960"/>
                    </a:cubicBezTo>
                    <a:cubicBezTo>
                      <a:pt x="12190" y="3749"/>
                      <a:pt x="12179" y="3527"/>
                      <a:pt x="12156" y="3304"/>
                    </a:cubicBezTo>
                    <a:cubicBezTo>
                      <a:pt x="12134" y="3082"/>
                      <a:pt x="12123" y="2859"/>
                      <a:pt x="12079" y="2637"/>
                    </a:cubicBezTo>
                    <a:cubicBezTo>
                      <a:pt x="12045" y="2414"/>
                      <a:pt x="12001" y="2192"/>
                      <a:pt x="11912" y="1980"/>
                    </a:cubicBezTo>
                    <a:lnTo>
                      <a:pt x="11879" y="1992"/>
                    </a:lnTo>
                    <a:cubicBezTo>
                      <a:pt x="11968" y="2203"/>
                      <a:pt x="12012" y="2414"/>
                      <a:pt x="12034" y="2637"/>
                    </a:cubicBezTo>
                    <a:cubicBezTo>
                      <a:pt x="12067" y="2859"/>
                      <a:pt x="12090" y="3082"/>
                      <a:pt x="12101" y="3304"/>
                    </a:cubicBezTo>
                    <a:cubicBezTo>
                      <a:pt x="12112" y="3527"/>
                      <a:pt x="12134" y="3749"/>
                      <a:pt x="12168" y="3972"/>
                    </a:cubicBezTo>
                    <a:cubicBezTo>
                      <a:pt x="12201" y="4182"/>
                      <a:pt x="12245" y="4394"/>
                      <a:pt x="12324" y="4594"/>
                    </a:cubicBezTo>
                    <a:cubicBezTo>
                      <a:pt x="12245" y="4706"/>
                      <a:pt x="12168" y="4827"/>
                      <a:pt x="12079" y="4939"/>
                    </a:cubicBezTo>
                    <a:cubicBezTo>
                      <a:pt x="11545" y="5695"/>
                      <a:pt x="10977" y="6441"/>
                      <a:pt x="10310" y="7086"/>
                    </a:cubicBezTo>
                    <a:cubicBezTo>
                      <a:pt x="10299" y="7108"/>
                      <a:pt x="10277" y="7130"/>
                      <a:pt x="10255" y="7152"/>
                    </a:cubicBezTo>
                    <a:cubicBezTo>
                      <a:pt x="10255" y="6963"/>
                      <a:pt x="10243" y="6763"/>
                      <a:pt x="10221" y="6574"/>
                    </a:cubicBezTo>
                    <a:cubicBezTo>
                      <a:pt x="10188" y="6340"/>
                      <a:pt x="10110" y="6118"/>
                      <a:pt x="10043" y="5895"/>
                    </a:cubicBezTo>
                    <a:cubicBezTo>
                      <a:pt x="9910" y="5462"/>
                      <a:pt x="9765" y="5005"/>
                      <a:pt x="9554" y="4594"/>
                    </a:cubicBezTo>
                    <a:lnTo>
                      <a:pt x="9521" y="4617"/>
                    </a:lnTo>
                    <a:cubicBezTo>
                      <a:pt x="9732" y="5028"/>
                      <a:pt x="9854" y="5473"/>
                      <a:pt x="9988" y="5917"/>
                    </a:cubicBezTo>
                    <a:cubicBezTo>
                      <a:pt x="10055" y="6140"/>
                      <a:pt x="10121" y="6362"/>
                      <a:pt x="10144" y="6585"/>
                    </a:cubicBezTo>
                    <a:cubicBezTo>
                      <a:pt x="10166" y="6797"/>
                      <a:pt x="10166" y="7019"/>
                      <a:pt x="10166" y="7230"/>
                    </a:cubicBezTo>
                    <a:cubicBezTo>
                      <a:pt x="10043" y="7341"/>
                      <a:pt x="9921" y="7442"/>
                      <a:pt x="9798" y="7541"/>
                    </a:cubicBezTo>
                    <a:lnTo>
                      <a:pt x="9788" y="7553"/>
                    </a:lnTo>
                    <a:lnTo>
                      <a:pt x="9798" y="7553"/>
                    </a:lnTo>
                    <a:cubicBezTo>
                      <a:pt x="9699" y="7620"/>
                      <a:pt x="9610" y="7686"/>
                      <a:pt x="9509" y="7753"/>
                    </a:cubicBezTo>
                    <a:cubicBezTo>
                      <a:pt x="9420" y="7808"/>
                      <a:pt x="9321" y="7875"/>
                      <a:pt x="9220" y="7942"/>
                    </a:cubicBezTo>
                    <a:cubicBezTo>
                      <a:pt x="9031" y="8064"/>
                      <a:pt x="8831" y="8176"/>
                      <a:pt x="8631" y="8298"/>
                    </a:cubicBezTo>
                    <a:cubicBezTo>
                      <a:pt x="8530" y="8354"/>
                      <a:pt x="8419" y="8398"/>
                      <a:pt x="8320" y="8453"/>
                    </a:cubicBezTo>
                    <a:cubicBezTo>
                      <a:pt x="8219" y="8498"/>
                      <a:pt x="8119" y="8554"/>
                      <a:pt x="8019" y="8576"/>
                    </a:cubicBezTo>
                    <a:cubicBezTo>
                      <a:pt x="7685" y="8520"/>
                      <a:pt x="7352" y="8476"/>
                      <a:pt x="7007" y="8476"/>
                    </a:cubicBezTo>
                    <a:cubicBezTo>
                      <a:pt x="6959" y="8472"/>
                      <a:pt x="6909" y="8471"/>
                      <a:pt x="6859" y="8471"/>
                    </a:cubicBezTo>
                    <a:cubicBezTo>
                      <a:pt x="6737" y="8471"/>
                      <a:pt x="6614" y="8479"/>
                      <a:pt x="6496" y="8487"/>
                    </a:cubicBezTo>
                    <a:cubicBezTo>
                      <a:pt x="6318" y="8509"/>
                      <a:pt x="6150" y="8532"/>
                      <a:pt x="5984" y="8554"/>
                    </a:cubicBezTo>
                    <a:cubicBezTo>
                      <a:pt x="5684" y="8603"/>
                      <a:pt x="5375" y="8644"/>
                      <a:pt x="5073" y="8644"/>
                    </a:cubicBezTo>
                    <a:cubicBezTo>
                      <a:pt x="5039" y="8644"/>
                      <a:pt x="5005" y="8644"/>
                      <a:pt x="4971" y="8643"/>
                    </a:cubicBezTo>
                    <a:cubicBezTo>
                      <a:pt x="4805" y="8631"/>
                      <a:pt x="4638" y="8609"/>
                      <a:pt x="4516" y="8542"/>
                    </a:cubicBezTo>
                    <a:cubicBezTo>
                      <a:pt x="4437" y="8498"/>
                      <a:pt x="4371" y="8453"/>
                      <a:pt x="4304" y="8398"/>
                    </a:cubicBezTo>
                    <a:lnTo>
                      <a:pt x="4204" y="8331"/>
                    </a:lnTo>
                    <a:lnTo>
                      <a:pt x="4171" y="8298"/>
                    </a:lnTo>
                    <a:cubicBezTo>
                      <a:pt x="4382" y="8186"/>
                      <a:pt x="4571" y="8064"/>
                      <a:pt x="4738" y="7909"/>
                    </a:cubicBezTo>
                    <a:cubicBezTo>
                      <a:pt x="4838" y="7820"/>
                      <a:pt x="4927" y="7719"/>
                      <a:pt x="5005" y="7608"/>
                    </a:cubicBezTo>
                    <a:cubicBezTo>
                      <a:pt x="5072" y="7519"/>
                      <a:pt x="5127" y="7419"/>
                      <a:pt x="5183" y="7308"/>
                    </a:cubicBezTo>
                    <a:cubicBezTo>
                      <a:pt x="5450" y="7063"/>
                      <a:pt x="5739" y="6829"/>
                      <a:pt x="6051" y="6652"/>
                    </a:cubicBezTo>
                    <a:cubicBezTo>
                      <a:pt x="6217" y="6552"/>
                      <a:pt x="6407" y="6474"/>
                      <a:pt x="6595" y="6418"/>
                    </a:cubicBezTo>
                    <a:cubicBezTo>
                      <a:pt x="6785" y="6352"/>
                      <a:pt x="6973" y="6307"/>
                      <a:pt x="7151" y="6229"/>
                    </a:cubicBezTo>
                    <a:lnTo>
                      <a:pt x="7141" y="6196"/>
                    </a:lnTo>
                    <a:cubicBezTo>
                      <a:pt x="6963" y="6263"/>
                      <a:pt x="6773" y="6318"/>
                      <a:pt x="6573" y="6374"/>
                    </a:cubicBezTo>
                    <a:cubicBezTo>
                      <a:pt x="6384" y="6429"/>
                      <a:pt x="6195" y="6496"/>
                      <a:pt x="6028" y="6596"/>
                    </a:cubicBezTo>
                    <a:cubicBezTo>
                      <a:pt x="5750" y="6752"/>
                      <a:pt x="5495" y="6941"/>
                      <a:pt x="5261" y="7141"/>
                    </a:cubicBezTo>
                    <a:cubicBezTo>
                      <a:pt x="5350" y="6952"/>
                      <a:pt x="5428" y="6763"/>
                      <a:pt x="5517" y="6574"/>
                    </a:cubicBezTo>
                    <a:cubicBezTo>
                      <a:pt x="5616" y="6352"/>
                      <a:pt x="5739" y="6129"/>
                      <a:pt x="5861" y="5907"/>
                    </a:cubicBezTo>
                    <a:cubicBezTo>
                      <a:pt x="6095" y="5450"/>
                      <a:pt x="6318" y="4995"/>
                      <a:pt x="6551" y="4538"/>
                    </a:cubicBezTo>
                    <a:cubicBezTo>
                      <a:pt x="6673" y="4316"/>
                      <a:pt x="6795" y="4093"/>
                      <a:pt x="6940" y="3883"/>
                    </a:cubicBezTo>
                    <a:cubicBezTo>
                      <a:pt x="7085" y="3682"/>
                      <a:pt x="7230" y="3471"/>
                      <a:pt x="7385" y="3270"/>
                    </a:cubicBezTo>
                    <a:lnTo>
                      <a:pt x="7341" y="3237"/>
                    </a:lnTo>
                    <a:cubicBezTo>
                      <a:pt x="7185" y="3438"/>
                      <a:pt x="7040" y="3649"/>
                      <a:pt x="6896" y="3860"/>
                    </a:cubicBezTo>
                    <a:cubicBezTo>
                      <a:pt x="6751" y="4061"/>
                      <a:pt x="6617" y="4283"/>
                      <a:pt x="6496" y="4505"/>
                    </a:cubicBezTo>
                    <a:cubicBezTo>
                      <a:pt x="6251" y="4961"/>
                      <a:pt x="6028" y="5417"/>
                      <a:pt x="5784" y="5862"/>
                    </a:cubicBezTo>
                    <a:cubicBezTo>
                      <a:pt x="5661" y="6085"/>
                      <a:pt x="5539" y="6307"/>
                      <a:pt x="5428" y="6540"/>
                    </a:cubicBezTo>
                    <a:cubicBezTo>
                      <a:pt x="5383" y="6629"/>
                      <a:pt x="5339" y="6730"/>
                      <a:pt x="5305" y="6819"/>
                    </a:cubicBezTo>
                    <a:cubicBezTo>
                      <a:pt x="5228" y="6674"/>
                      <a:pt x="5183" y="6518"/>
                      <a:pt x="5161" y="6362"/>
                    </a:cubicBezTo>
                    <a:cubicBezTo>
                      <a:pt x="5127" y="6174"/>
                      <a:pt x="5127" y="5984"/>
                      <a:pt x="5127" y="5784"/>
                    </a:cubicBezTo>
                    <a:cubicBezTo>
                      <a:pt x="5116" y="5595"/>
                      <a:pt x="5116" y="5395"/>
                      <a:pt x="5094" y="5195"/>
                    </a:cubicBezTo>
                    <a:cubicBezTo>
                      <a:pt x="5060" y="5005"/>
                      <a:pt x="5016" y="4805"/>
                      <a:pt x="4916" y="4639"/>
                    </a:cubicBezTo>
                    <a:lnTo>
                      <a:pt x="4894" y="4650"/>
                    </a:lnTo>
                    <a:cubicBezTo>
                      <a:pt x="4983" y="4817"/>
                      <a:pt x="5027" y="5017"/>
                      <a:pt x="5050" y="5206"/>
                    </a:cubicBezTo>
                    <a:cubicBezTo>
                      <a:pt x="5072" y="5395"/>
                      <a:pt x="5072" y="5595"/>
                      <a:pt x="5072" y="5784"/>
                    </a:cubicBezTo>
                    <a:cubicBezTo>
                      <a:pt x="5072" y="5984"/>
                      <a:pt x="5072" y="6174"/>
                      <a:pt x="5094" y="6374"/>
                    </a:cubicBezTo>
                    <a:cubicBezTo>
                      <a:pt x="5127" y="6563"/>
                      <a:pt x="5172" y="6741"/>
                      <a:pt x="5261" y="6908"/>
                    </a:cubicBezTo>
                    <a:cubicBezTo>
                      <a:pt x="5216" y="7019"/>
                      <a:pt x="5161" y="7130"/>
                      <a:pt x="5105" y="7230"/>
                    </a:cubicBezTo>
                    <a:cubicBezTo>
                      <a:pt x="5094" y="7252"/>
                      <a:pt x="5083" y="7286"/>
                      <a:pt x="5072" y="7308"/>
                    </a:cubicBezTo>
                    <a:lnTo>
                      <a:pt x="5060" y="7308"/>
                    </a:lnTo>
                    <a:cubicBezTo>
                      <a:pt x="5016" y="7397"/>
                      <a:pt x="4971" y="7475"/>
                      <a:pt x="4916" y="7553"/>
                    </a:cubicBezTo>
                    <a:cubicBezTo>
                      <a:pt x="4849" y="7653"/>
                      <a:pt x="4760" y="7742"/>
                      <a:pt x="4672" y="7830"/>
                    </a:cubicBezTo>
                    <a:cubicBezTo>
                      <a:pt x="4482" y="7998"/>
                      <a:pt x="4026" y="8242"/>
                      <a:pt x="4026" y="8242"/>
                    </a:cubicBezTo>
                    <a:lnTo>
                      <a:pt x="3637" y="8631"/>
                    </a:lnTo>
                    <a:lnTo>
                      <a:pt x="3626" y="8631"/>
                    </a:lnTo>
                    <a:lnTo>
                      <a:pt x="3626" y="8643"/>
                    </a:lnTo>
                    <a:cubicBezTo>
                      <a:pt x="3359" y="9009"/>
                      <a:pt x="3081" y="9377"/>
                      <a:pt x="2791" y="9733"/>
                    </a:cubicBezTo>
                    <a:cubicBezTo>
                      <a:pt x="2502" y="10089"/>
                      <a:pt x="2213" y="10433"/>
                      <a:pt x="1879" y="10744"/>
                    </a:cubicBezTo>
                    <a:cubicBezTo>
                      <a:pt x="1780" y="10833"/>
                      <a:pt x="1679" y="10922"/>
                      <a:pt x="1568" y="11011"/>
                    </a:cubicBezTo>
                    <a:lnTo>
                      <a:pt x="1679" y="9877"/>
                    </a:lnTo>
                    <a:lnTo>
                      <a:pt x="1746" y="9210"/>
                    </a:lnTo>
                    <a:cubicBezTo>
                      <a:pt x="1768" y="8987"/>
                      <a:pt x="1768" y="8765"/>
                      <a:pt x="1691" y="8542"/>
                    </a:cubicBezTo>
                    <a:lnTo>
                      <a:pt x="1669" y="8554"/>
                    </a:lnTo>
                    <a:cubicBezTo>
                      <a:pt x="1724" y="8765"/>
                      <a:pt x="1724" y="8987"/>
                      <a:pt x="1691" y="9210"/>
                    </a:cubicBezTo>
                    <a:cubicBezTo>
                      <a:pt x="1669" y="9432"/>
                      <a:pt x="1635" y="9644"/>
                      <a:pt x="1612" y="9866"/>
                    </a:cubicBezTo>
                    <a:lnTo>
                      <a:pt x="1435" y="11134"/>
                    </a:lnTo>
                    <a:lnTo>
                      <a:pt x="1368" y="11201"/>
                    </a:lnTo>
                    <a:cubicBezTo>
                      <a:pt x="1201" y="11367"/>
                      <a:pt x="1046" y="11535"/>
                      <a:pt x="890" y="11701"/>
                    </a:cubicBezTo>
                    <a:cubicBezTo>
                      <a:pt x="579" y="12046"/>
                      <a:pt x="278" y="12391"/>
                      <a:pt x="0" y="12758"/>
                    </a:cubicBezTo>
                    <a:lnTo>
                      <a:pt x="144" y="12847"/>
                    </a:lnTo>
                    <a:cubicBezTo>
                      <a:pt x="423" y="12480"/>
                      <a:pt x="700" y="12146"/>
                      <a:pt x="1012" y="11812"/>
                    </a:cubicBezTo>
                    <a:cubicBezTo>
                      <a:pt x="1157" y="11646"/>
                      <a:pt x="1313" y="11479"/>
                      <a:pt x="1479" y="11312"/>
                    </a:cubicBezTo>
                    <a:cubicBezTo>
                      <a:pt x="1646" y="11156"/>
                      <a:pt x="1813" y="11011"/>
                      <a:pt x="1991" y="10856"/>
                    </a:cubicBezTo>
                    <a:cubicBezTo>
                      <a:pt x="2213" y="10645"/>
                      <a:pt x="2425" y="10411"/>
                      <a:pt x="2625" y="10166"/>
                    </a:cubicBezTo>
                    <a:lnTo>
                      <a:pt x="2692" y="10166"/>
                    </a:lnTo>
                    <a:cubicBezTo>
                      <a:pt x="2736" y="10155"/>
                      <a:pt x="2781" y="10133"/>
                      <a:pt x="2825" y="10122"/>
                    </a:cubicBezTo>
                    <a:cubicBezTo>
                      <a:pt x="2903" y="10077"/>
                      <a:pt x="2992" y="10055"/>
                      <a:pt x="3070" y="10055"/>
                    </a:cubicBezTo>
                    <a:cubicBezTo>
                      <a:pt x="3159" y="10044"/>
                      <a:pt x="3248" y="10044"/>
                      <a:pt x="3348" y="10044"/>
                    </a:cubicBezTo>
                    <a:lnTo>
                      <a:pt x="3614" y="10044"/>
                    </a:lnTo>
                    <a:lnTo>
                      <a:pt x="4160" y="10055"/>
                    </a:lnTo>
                    <a:cubicBezTo>
                      <a:pt x="4338" y="10066"/>
                      <a:pt x="4516" y="10077"/>
                      <a:pt x="4682" y="10144"/>
                    </a:cubicBezTo>
                    <a:lnTo>
                      <a:pt x="4694" y="10111"/>
                    </a:lnTo>
                    <a:cubicBezTo>
                      <a:pt x="4526" y="10033"/>
                      <a:pt x="4338" y="10022"/>
                      <a:pt x="4160" y="10010"/>
                    </a:cubicBezTo>
                    <a:lnTo>
                      <a:pt x="3614" y="10000"/>
                    </a:lnTo>
                    <a:lnTo>
                      <a:pt x="3348" y="9988"/>
                    </a:lnTo>
                    <a:cubicBezTo>
                      <a:pt x="3298" y="9983"/>
                      <a:pt x="3251" y="9980"/>
                      <a:pt x="3205" y="9980"/>
                    </a:cubicBezTo>
                    <a:cubicBezTo>
                      <a:pt x="3159" y="9980"/>
                      <a:pt x="3114" y="9983"/>
                      <a:pt x="3070" y="9988"/>
                    </a:cubicBezTo>
                    <a:cubicBezTo>
                      <a:pt x="3025" y="9988"/>
                      <a:pt x="2981" y="9988"/>
                      <a:pt x="2925" y="10010"/>
                    </a:cubicBezTo>
                    <a:cubicBezTo>
                      <a:pt x="2880" y="10022"/>
                      <a:pt x="2836" y="10033"/>
                      <a:pt x="2803" y="10055"/>
                    </a:cubicBezTo>
                    <a:cubicBezTo>
                      <a:pt x="2769" y="10066"/>
                      <a:pt x="2736" y="10077"/>
                      <a:pt x="2702" y="10077"/>
                    </a:cubicBezTo>
                    <a:cubicBezTo>
                      <a:pt x="2769" y="10000"/>
                      <a:pt x="2847" y="9911"/>
                      <a:pt x="2914" y="9822"/>
                    </a:cubicBezTo>
                    <a:cubicBezTo>
                      <a:pt x="3203" y="9466"/>
                      <a:pt x="3470" y="9098"/>
                      <a:pt x="3737" y="8732"/>
                    </a:cubicBezTo>
                    <a:lnTo>
                      <a:pt x="4071" y="8398"/>
                    </a:lnTo>
                    <a:cubicBezTo>
                      <a:pt x="4082" y="8409"/>
                      <a:pt x="4104" y="8420"/>
                      <a:pt x="4115" y="8431"/>
                    </a:cubicBezTo>
                    <a:cubicBezTo>
                      <a:pt x="4148" y="8465"/>
                      <a:pt x="4182" y="8487"/>
                      <a:pt x="4227" y="8520"/>
                    </a:cubicBezTo>
                    <a:cubicBezTo>
                      <a:pt x="4293" y="8565"/>
                      <a:pt x="4371" y="8609"/>
                      <a:pt x="4437" y="8654"/>
                    </a:cubicBezTo>
                    <a:cubicBezTo>
                      <a:pt x="4615" y="8754"/>
                      <a:pt x="4793" y="8765"/>
                      <a:pt x="4971" y="8776"/>
                    </a:cubicBezTo>
                    <a:cubicBezTo>
                      <a:pt x="5001" y="8777"/>
                      <a:pt x="5030" y="8778"/>
                      <a:pt x="5060" y="8778"/>
                    </a:cubicBezTo>
                    <a:cubicBezTo>
                      <a:pt x="5375" y="8778"/>
                      <a:pt x="5689" y="8728"/>
                      <a:pt x="5995" y="8687"/>
                    </a:cubicBezTo>
                    <a:cubicBezTo>
                      <a:pt x="6173" y="8665"/>
                      <a:pt x="6340" y="8631"/>
                      <a:pt x="6506" y="8621"/>
                    </a:cubicBezTo>
                    <a:cubicBezTo>
                      <a:pt x="6662" y="8598"/>
                      <a:pt x="6818" y="8598"/>
                      <a:pt x="6973" y="8598"/>
                    </a:cubicBezTo>
                    <a:cubicBezTo>
                      <a:pt x="7163" y="8698"/>
                      <a:pt x="7352" y="8799"/>
                      <a:pt x="7529" y="8910"/>
                    </a:cubicBezTo>
                    <a:cubicBezTo>
                      <a:pt x="7719" y="9021"/>
                      <a:pt x="7885" y="9177"/>
                      <a:pt x="8063" y="9321"/>
                    </a:cubicBezTo>
                    <a:cubicBezTo>
                      <a:pt x="8152" y="9388"/>
                      <a:pt x="8241" y="9444"/>
                      <a:pt x="8330" y="9521"/>
                    </a:cubicBezTo>
                    <a:cubicBezTo>
                      <a:pt x="8419" y="9588"/>
                      <a:pt x="8508" y="9666"/>
                      <a:pt x="8587" y="9733"/>
                    </a:cubicBezTo>
                    <a:cubicBezTo>
                      <a:pt x="8764" y="9877"/>
                      <a:pt x="8931" y="10033"/>
                      <a:pt x="9131" y="10144"/>
                    </a:cubicBezTo>
                    <a:lnTo>
                      <a:pt x="9143" y="10111"/>
                    </a:lnTo>
                    <a:cubicBezTo>
                      <a:pt x="8965" y="10000"/>
                      <a:pt x="8797" y="9844"/>
                      <a:pt x="8619" y="9688"/>
                    </a:cubicBezTo>
                    <a:cubicBezTo>
                      <a:pt x="8542" y="9622"/>
                      <a:pt x="8453" y="9543"/>
                      <a:pt x="8375" y="9466"/>
                    </a:cubicBezTo>
                    <a:cubicBezTo>
                      <a:pt x="8286" y="9399"/>
                      <a:pt x="8186" y="9332"/>
                      <a:pt x="8108" y="9266"/>
                    </a:cubicBezTo>
                    <a:cubicBezTo>
                      <a:pt x="7930" y="9121"/>
                      <a:pt x="7763" y="8965"/>
                      <a:pt x="7574" y="8843"/>
                    </a:cubicBezTo>
                    <a:cubicBezTo>
                      <a:pt x="7440" y="8754"/>
                      <a:pt x="7319" y="8676"/>
                      <a:pt x="7185" y="8609"/>
                    </a:cubicBezTo>
                    <a:lnTo>
                      <a:pt x="7185" y="8609"/>
                    </a:lnTo>
                    <a:cubicBezTo>
                      <a:pt x="7463" y="8621"/>
                      <a:pt x="7741" y="8654"/>
                      <a:pt x="8008" y="8710"/>
                    </a:cubicBezTo>
                    <a:lnTo>
                      <a:pt x="8030" y="8710"/>
                    </a:lnTo>
                    <a:lnTo>
                      <a:pt x="8041" y="8698"/>
                    </a:lnTo>
                    <a:cubicBezTo>
                      <a:pt x="8108" y="8687"/>
                      <a:pt x="8152" y="8665"/>
                      <a:pt x="8208" y="8643"/>
                    </a:cubicBezTo>
                    <a:cubicBezTo>
                      <a:pt x="8264" y="8609"/>
                      <a:pt x="8320" y="8587"/>
                      <a:pt x="8375" y="8565"/>
                    </a:cubicBezTo>
                    <a:cubicBezTo>
                      <a:pt x="8475" y="8509"/>
                      <a:pt x="8587" y="8453"/>
                      <a:pt x="8686" y="8398"/>
                    </a:cubicBezTo>
                    <a:lnTo>
                      <a:pt x="9287" y="8031"/>
                    </a:lnTo>
                    <a:cubicBezTo>
                      <a:pt x="9376" y="7964"/>
                      <a:pt x="9476" y="7909"/>
                      <a:pt x="9576" y="7842"/>
                    </a:cubicBezTo>
                    <a:cubicBezTo>
                      <a:pt x="9676" y="7775"/>
                      <a:pt x="9765" y="7709"/>
                      <a:pt x="9865" y="7630"/>
                    </a:cubicBezTo>
                    <a:lnTo>
                      <a:pt x="9877" y="7620"/>
                    </a:lnTo>
                    <a:cubicBezTo>
                      <a:pt x="9966" y="7586"/>
                      <a:pt x="10065" y="7575"/>
                      <a:pt x="10166" y="7575"/>
                    </a:cubicBezTo>
                    <a:cubicBezTo>
                      <a:pt x="10288" y="7575"/>
                      <a:pt x="10399" y="7586"/>
                      <a:pt x="10522" y="7597"/>
                    </a:cubicBezTo>
                    <a:cubicBezTo>
                      <a:pt x="10766" y="7620"/>
                      <a:pt x="11011" y="7630"/>
                      <a:pt x="11244" y="7664"/>
                    </a:cubicBezTo>
                    <a:lnTo>
                      <a:pt x="11612" y="7697"/>
                    </a:lnTo>
                    <a:cubicBezTo>
                      <a:pt x="11723" y="7719"/>
                      <a:pt x="11845" y="7742"/>
                      <a:pt x="11956" y="7775"/>
                    </a:cubicBezTo>
                    <a:cubicBezTo>
                      <a:pt x="12190" y="7842"/>
                      <a:pt x="12413" y="7931"/>
                      <a:pt x="12623" y="8042"/>
                    </a:cubicBezTo>
                    <a:lnTo>
                      <a:pt x="12635" y="8020"/>
                    </a:lnTo>
                    <a:cubicBezTo>
                      <a:pt x="12423" y="7909"/>
                      <a:pt x="12201" y="7808"/>
                      <a:pt x="11968" y="7731"/>
                    </a:cubicBezTo>
                    <a:cubicBezTo>
                      <a:pt x="11856" y="7697"/>
                      <a:pt x="11734" y="7675"/>
                      <a:pt x="11612" y="7653"/>
                    </a:cubicBezTo>
                    <a:cubicBezTo>
                      <a:pt x="11501" y="7630"/>
                      <a:pt x="11378" y="7620"/>
                      <a:pt x="11256" y="7597"/>
                    </a:cubicBezTo>
                    <a:cubicBezTo>
                      <a:pt x="11011" y="7564"/>
                      <a:pt x="10777" y="7541"/>
                      <a:pt x="10532" y="7519"/>
                    </a:cubicBezTo>
                    <a:cubicBezTo>
                      <a:pt x="10411" y="7508"/>
                      <a:pt x="10288" y="7486"/>
                      <a:pt x="10166" y="7486"/>
                    </a:cubicBezTo>
                    <a:lnTo>
                      <a:pt x="10032" y="7486"/>
                    </a:lnTo>
                    <a:cubicBezTo>
                      <a:pt x="10154" y="7386"/>
                      <a:pt x="10277" y="7274"/>
                      <a:pt x="10388" y="7163"/>
                    </a:cubicBezTo>
                    <a:cubicBezTo>
                      <a:pt x="10944" y="6607"/>
                      <a:pt x="11434" y="5984"/>
                      <a:pt x="11901" y="5339"/>
                    </a:cubicBezTo>
                    <a:cubicBezTo>
                      <a:pt x="12156" y="5161"/>
                      <a:pt x="12457" y="5028"/>
                      <a:pt x="12746" y="4884"/>
                    </a:cubicBezTo>
                    <a:cubicBezTo>
                      <a:pt x="13035" y="4750"/>
                      <a:pt x="13325" y="4572"/>
                      <a:pt x="13591" y="4394"/>
                    </a:cubicBezTo>
                    <a:cubicBezTo>
                      <a:pt x="14148" y="4049"/>
                      <a:pt x="14726" y="3749"/>
                      <a:pt x="15337" y="3515"/>
                    </a:cubicBezTo>
                    <a:lnTo>
                      <a:pt x="15315" y="3471"/>
                    </a:lnTo>
                    <a:cubicBezTo>
                      <a:pt x="14704" y="3705"/>
                      <a:pt x="14114" y="3994"/>
                      <a:pt x="13558" y="4338"/>
                    </a:cubicBezTo>
                    <a:cubicBezTo>
                      <a:pt x="13280" y="4516"/>
                      <a:pt x="13013" y="4683"/>
                      <a:pt x="12712" y="4827"/>
                    </a:cubicBezTo>
                    <a:cubicBezTo>
                      <a:pt x="12479" y="4939"/>
                      <a:pt x="12245" y="5039"/>
                      <a:pt x="12012" y="5173"/>
                    </a:cubicBezTo>
                    <a:cubicBezTo>
                      <a:pt x="12057" y="5117"/>
                      <a:pt x="12101" y="5050"/>
                      <a:pt x="12146" y="4995"/>
                    </a:cubicBezTo>
                    <a:cubicBezTo>
                      <a:pt x="12413" y="4605"/>
                      <a:pt x="12679" y="4227"/>
                      <a:pt x="12935" y="3838"/>
                    </a:cubicBezTo>
                    <a:cubicBezTo>
                      <a:pt x="13191" y="3448"/>
                      <a:pt x="13424" y="3037"/>
                      <a:pt x="13624" y="2615"/>
                    </a:cubicBezTo>
                    <a:cubicBezTo>
                      <a:pt x="14036" y="1780"/>
                      <a:pt x="14370" y="902"/>
                      <a:pt x="14637" y="12"/>
                    </a:cubicBezTo>
                    <a:lnTo>
                      <a:pt x="14592"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03" name="Google Shape;18803;p25"/>
            <p:cNvGrpSpPr/>
            <p:nvPr/>
          </p:nvGrpSpPr>
          <p:grpSpPr>
            <a:xfrm rot="-2891856">
              <a:off x="8063860" y="3427353"/>
              <a:ext cx="1352523" cy="1136891"/>
              <a:chOff x="4168732" y="1578984"/>
              <a:chExt cx="556852" cy="468086"/>
            </a:xfrm>
          </p:grpSpPr>
          <p:sp>
            <p:nvSpPr>
              <p:cNvPr id="18804" name="Google Shape;18804;p25"/>
              <p:cNvSpPr/>
              <p:nvPr/>
            </p:nvSpPr>
            <p:spPr>
              <a:xfrm>
                <a:off x="4624270" y="1578984"/>
                <a:ext cx="88510" cy="100232"/>
              </a:xfrm>
              <a:custGeom>
                <a:avLst/>
                <a:gdLst/>
                <a:ahLst/>
                <a:cxnLst/>
                <a:rect l="l" t="t" r="r" b="b"/>
                <a:pathLst>
                  <a:path w="2537" h="2873" extrusionOk="0">
                    <a:moveTo>
                      <a:pt x="1467" y="0"/>
                    </a:moveTo>
                    <a:cubicBezTo>
                      <a:pt x="1275" y="0"/>
                      <a:pt x="631" y="347"/>
                      <a:pt x="323" y="826"/>
                    </a:cubicBezTo>
                    <a:cubicBezTo>
                      <a:pt x="1" y="1315"/>
                      <a:pt x="1" y="1926"/>
                      <a:pt x="179" y="2294"/>
                    </a:cubicBezTo>
                    <a:cubicBezTo>
                      <a:pt x="345" y="2660"/>
                      <a:pt x="679" y="2872"/>
                      <a:pt x="679" y="2872"/>
                    </a:cubicBezTo>
                    <a:cubicBezTo>
                      <a:pt x="679" y="2872"/>
                      <a:pt x="1091" y="2594"/>
                      <a:pt x="1246" y="2527"/>
                    </a:cubicBezTo>
                    <a:cubicBezTo>
                      <a:pt x="1390" y="2472"/>
                      <a:pt x="1969" y="2393"/>
                      <a:pt x="2225" y="2227"/>
                    </a:cubicBezTo>
                    <a:cubicBezTo>
                      <a:pt x="2480" y="2071"/>
                      <a:pt x="2536" y="1682"/>
                      <a:pt x="2503" y="1449"/>
                    </a:cubicBezTo>
                    <a:cubicBezTo>
                      <a:pt x="2458" y="1215"/>
                      <a:pt x="1991" y="503"/>
                      <a:pt x="1902" y="381"/>
                    </a:cubicBezTo>
                    <a:cubicBezTo>
                      <a:pt x="1813" y="270"/>
                      <a:pt x="1647" y="25"/>
                      <a:pt x="1491" y="3"/>
                    </a:cubicBezTo>
                    <a:cubicBezTo>
                      <a:pt x="1484" y="1"/>
                      <a:pt x="1476" y="0"/>
                      <a:pt x="1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5" name="Google Shape;18805;p25"/>
              <p:cNvSpPr/>
              <p:nvPr/>
            </p:nvSpPr>
            <p:spPr>
              <a:xfrm>
                <a:off x="4624654" y="1578984"/>
                <a:ext cx="61332" cy="73927"/>
              </a:xfrm>
              <a:custGeom>
                <a:avLst/>
                <a:gdLst/>
                <a:ahLst/>
                <a:cxnLst/>
                <a:rect l="l" t="t" r="r" b="b"/>
                <a:pathLst>
                  <a:path w="1758" h="2119" extrusionOk="0">
                    <a:moveTo>
                      <a:pt x="1456" y="0"/>
                    </a:moveTo>
                    <a:cubicBezTo>
                      <a:pt x="1264" y="0"/>
                      <a:pt x="620" y="347"/>
                      <a:pt x="312" y="826"/>
                    </a:cubicBezTo>
                    <a:cubicBezTo>
                      <a:pt x="45" y="1226"/>
                      <a:pt x="0" y="1704"/>
                      <a:pt x="89" y="2071"/>
                    </a:cubicBezTo>
                    <a:cubicBezTo>
                      <a:pt x="181" y="2099"/>
                      <a:pt x="281" y="2119"/>
                      <a:pt x="382" y="2119"/>
                    </a:cubicBezTo>
                    <a:cubicBezTo>
                      <a:pt x="403" y="2119"/>
                      <a:pt x="424" y="2118"/>
                      <a:pt x="445" y="2116"/>
                    </a:cubicBezTo>
                    <a:cubicBezTo>
                      <a:pt x="746" y="2094"/>
                      <a:pt x="1013" y="1949"/>
                      <a:pt x="1224" y="1738"/>
                    </a:cubicBezTo>
                    <a:cubicBezTo>
                      <a:pt x="1424" y="1538"/>
                      <a:pt x="1580" y="1281"/>
                      <a:pt x="1658" y="1014"/>
                    </a:cubicBezTo>
                    <a:cubicBezTo>
                      <a:pt x="1747" y="737"/>
                      <a:pt x="1758" y="448"/>
                      <a:pt x="1713" y="158"/>
                    </a:cubicBezTo>
                    <a:cubicBezTo>
                      <a:pt x="1636" y="80"/>
                      <a:pt x="1557" y="13"/>
                      <a:pt x="1480" y="3"/>
                    </a:cubicBezTo>
                    <a:cubicBezTo>
                      <a:pt x="1473" y="1"/>
                      <a:pt x="1465" y="0"/>
                      <a:pt x="1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6" name="Google Shape;18806;p25"/>
              <p:cNvSpPr/>
              <p:nvPr/>
            </p:nvSpPr>
            <p:spPr>
              <a:xfrm>
                <a:off x="4663066" y="1592625"/>
                <a:ext cx="9350" cy="29515"/>
              </a:xfrm>
              <a:custGeom>
                <a:avLst/>
                <a:gdLst/>
                <a:ahLst/>
                <a:cxnLst/>
                <a:rect l="l" t="t" r="r" b="b"/>
                <a:pathLst>
                  <a:path w="268" h="846" extrusionOk="0">
                    <a:moveTo>
                      <a:pt x="1" y="1"/>
                    </a:moveTo>
                    <a:cubicBezTo>
                      <a:pt x="68" y="134"/>
                      <a:pt x="123" y="279"/>
                      <a:pt x="157" y="412"/>
                    </a:cubicBezTo>
                    <a:cubicBezTo>
                      <a:pt x="179" y="490"/>
                      <a:pt x="189" y="557"/>
                      <a:pt x="201" y="635"/>
                    </a:cubicBezTo>
                    <a:cubicBezTo>
                      <a:pt x="212" y="702"/>
                      <a:pt x="223" y="768"/>
                      <a:pt x="201" y="835"/>
                    </a:cubicBezTo>
                    <a:lnTo>
                      <a:pt x="256" y="846"/>
                    </a:lnTo>
                    <a:cubicBezTo>
                      <a:pt x="268" y="768"/>
                      <a:pt x="256" y="690"/>
                      <a:pt x="246" y="623"/>
                    </a:cubicBezTo>
                    <a:cubicBezTo>
                      <a:pt x="223" y="546"/>
                      <a:pt x="201" y="479"/>
                      <a:pt x="179" y="412"/>
                    </a:cubicBezTo>
                    <a:cubicBezTo>
                      <a:pt x="134" y="267"/>
                      <a:pt x="78" y="1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7" name="Google Shape;18807;p25"/>
              <p:cNvSpPr/>
              <p:nvPr/>
            </p:nvSpPr>
            <p:spPr>
              <a:xfrm>
                <a:off x="4674300" y="1603127"/>
                <a:ext cx="21770" cy="11652"/>
              </a:xfrm>
              <a:custGeom>
                <a:avLst/>
                <a:gdLst/>
                <a:ahLst/>
                <a:cxnLst/>
                <a:rect l="l" t="t" r="r" b="b"/>
                <a:pathLst>
                  <a:path w="624" h="334" extrusionOk="0">
                    <a:moveTo>
                      <a:pt x="624" y="0"/>
                    </a:moveTo>
                    <a:lnTo>
                      <a:pt x="624" y="0"/>
                    </a:lnTo>
                    <a:cubicBezTo>
                      <a:pt x="391" y="67"/>
                      <a:pt x="213" y="122"/>
                      <a:pt x="1" y="233"/>
                    </a:cubicBezTo>
                    <a:lnTo>
                      <a:pt x="1" y="334"/>
                    </a:lnTo>
                    <a:cubicBezTo>
                      <a:pt x="201" y="200"/>
                      <a:pt x="401" y="89"/>
                      <a:pt x="6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8" name="Google Shape;18808;p25"/>
              <p:cNvSpPr/>
              <p:nvPr/>
            </p:nvSpPr>
            <p:spPr>
              <a:xfrm>
                <a:off x="4661531" y="1628735"/>
                <a:ext cx="36492" cy="20584"/>
              </a:xfrm>
              <a:custGeom>
                <a:avLst/>
                <a:gdLst/>
                <a:ahLst/>
                <a:cxnLst/>
                <a:rect l="l" t="t" r="r" b="b"/>
                <a:pathLst>
                  <a:path w="1046" h="590" extrusionOk="0">
                    <a:moveTo>
                      <a:pt x="1046" y="0"/>
                    </a:moveTo>
                    <a:cubicBezTo>
                      <a:pt x="668" y="45"/>
                      <a:pt x="322" y="167"/>
                      <a:pt x="23" y="434"/>
                    </a:cubicBezTo>
                    <a:lnTo>
                      <a:pt x="0" y="589"/>
                    </a:lnTo>
                    <a:cubicBezTo>
                      <a:pt x="267" y="322"/>
                      <a:pt x="668" y="67"/>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9" name="Google Shape;18809;p25"/>
              <p:cNvSpPr/>
              <p:nvPr/>
            </p:nvSpPr>
            <p:spPr>
              <a:xfrm>
                <a:off x="4643668" y="1628316"/>
                <a:ext cx="14374" cy="33422"/>
              </a:xfrm>
              <a:custGeom>
                <a:avLst/>
                <a:gdLst/>
                <a:ahLst/>
                <a:cxnLst/>
                <a:rect l="l" t="t" r="r" b="b"/>
                <a:pathLst>
                  <a:path w="412" h="958" extrusionOk="0">
                    <a:moveTo>
                      <a:pt x="1" y="1"/>
                    </a:moveTo>
                    <a:cubicBezTo>
                      <a:pt x="223" y="268"/>
                      <a:pt x="345" y="613"/>
                      <a:pt x="323" y="957"/>
                    </a:cubicBezTo>
                    <a:lnTo>
                      <a:pt x="412" y="868"/>
                    </a:lnTo>
                    <a:cubicBezTo>
                      <a:pt x="401" y="512"/>
                      <a:pt x="245" y="2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0" name="Google Shape;18810;p25"/>
              <p:cNvSpPr/>
              <p:nvPr/>
            </p:nvSpPr>
            <p:spPr>
              <a:xfrm>
                <a:off x="4550935" y="1641783"/>
                <a:ext cx="67542" cy="87986"/>
              </a:xfrm>
              <a:custGeom>
                <a:avLst/>
                <a:gdLst/>
                <a:ahLst/>
                <a:cxnLst/>
                <a:rect l="l" t="t" r="r" b="b"/>
                <a:pathLst>
                  <a:path w="1936" h="2522" extrusionOk="0">
                    <a:moveTo>
                      <a:pt x="1143" y="0"/>
                    </a:moveTo>
                    <a:cubicBezTo>
                      <a:pt x="1129" y="0"/>
                      <a:pt x="1115" y="2"/>
                      <a:pt x="1102" y="4"/>
                    </a:cubicBezTo>
                    <a:cubicBezTo>
                      <a:pt x="734" y="71"/>
                      <a:pt x="423" y="571"/>
                      <a:pt x="279" y="828"/>
                    </a:cubicBezTo>
                    <a:cubicBezTo>
                      <a:pt x="0" y="1295"/>
                      <a:pt x="0" y="1829"/>
                      <a:pt x="368" y="2207"/>
                    </a:cubicBezTo>
                    <a:cubicBezTo>
                      <a:pt x="649" y="2488"/>
                      <a:pt x="991" y="2521"/>
                      <a:pt x="1133" y="2521"/>
                    </a:cubicBezTo>
                    <a:cubicBezTo>
                      <a:pt x="1176" y="2521"/>
                      <a:pt x="1201" y="2518"/>
                      <a:pt x="1201" y="2518"/>
                    </a:cubicBezTo>
                    <a:cubicBezTo>
                      <a:pt x="1208" y="2518"/>
                      <a:pt x="1216" y="2519"/>
                      <a:pt x="1225" y="2519"/>
                    </a:cubicBezTo>
                    <a:cubicBezTo>
                      <a:pt x="1277" y="2519"/>
                      <a:pt x="1376" y="2503"/>
                      <a:pt x="1602" y="2296"/>
                    </a:cubicBezTo>
                    <a:cubicBezTo>
                      <a:pt x="1880" y="2039"/>
                      <a:pt x="1935" y="1594"/>
                      <a:pt x="1891" y="1261"/>
                    </a:cubicBezTo>
                    <a:cubicBezTo>
                      <a:pt x="1838" y="929"/>
                      <a:pt x="1496" y="0"/>
                      <a:pt x="114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1" name="Google Shape;18811;p25"/>
              <p:cNvSpPr/>
              <p:nvPr/>
            </p:nvSpPr>
            <p:spPr>
              <a:xfrm>
                <a:off x="4551319" y="1641678"/>
                <a:ext cx="50482" cy="70787"/>
              </a:xfrm>
              <a:custGeom>
                <a:avLst/>
                <a:gdLst/>
                <a:ahLst/>
                <a:cxnLst/>
                <a:rect l="l" t="t" r="r" b="b"/>
                <a:pathLst>
                  <a:path w="1447" h="2029" extrusionOk="0">
                    <a:moveTo>
                      <a:pt x="1139" y="1"/>
                    </a:moveTo>
                    <a:cubicBezTo>
                      <a:pt x="1123" y="1"/>
                      <a:pt x="1107" y="3"/>
                      <a:pt x="1091" y="7"/>
                    </a:cubicBezTo>
                    <a:cubicBezTo>
                      <a:pt x="723" y="74"/>
                      <a:pt x="412" y="574"/>
                      <a:pt x="268" y="831"/>
                    </a:cubicBezTo>
                    <a:cubicBezTo>
                      <a:pt x="34" y="1231"/>
                      <a:pt x="1" y="1676"/>
                      <a:pt x="212" y="2020"/>
                    </a:cubicBezTo>
                    <a:cubicBezTo>
                      <a:pt x="245" y="2026"/>
                      <a:pt x="278" y="2029"/>
                      <a:pt x="312" y="2029"/>
                    </a:cubicBezTo>
                    <a:cubicBezTo>
                      <a:pt x="345" y="2029"/>
                      <a:pt x="378" y="2026"/>
                      <a:pt x="412" y="2020"/>
                    </a:cubicBezTo>
                    <a:cubicBezTo>
                      <a:pt x="668" y="1965"/>
                      <a:pt x="868" y="1775"/>
                      <a:pt x="957" y="1531"/>
                    </a:cubicBezTo>
                    <a:cubicBezTo>
                      <a:pt x="1002" y="1420"/>
                      <a:pt x="1024" y="1286"/>
                      <a:pt x="1046" y="1164"/>
                    </a:cubicBezTo>
                    <a:cubicBezTo>
                      <a:pt x="1079" y="1031"/>
                      <a:pt x="1124" y="897"/>
                      <a:pt x="1180" y="774"/>
                    </a:cubicBezTo>
                    <a:cubicBezTo>
                      <a:pt x="1257" y="586"/>
                      <a:pt x="1368" y="408"/>
                      <a:pt x="1447" y="218"/>
                    </a:cubicBezTo>
                    <a:cubicBezTo>
                      <a:pt x="1350" y="93"/>
                      <a:pt x="1245" y="1"/>
                      <a:pt x="113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2" name="Google Shape;18812;p25"/>
              <p:cNvSpPr/>
              <p:nvPr/>
            </p:nvSpPr>
            <p:spPr>
              <a:xfrm>
                <a:off x="4568763" y="1669868"/>
                <a:ext cx="19851" cy="17862"/>
              </a:xfrm>
              <a:custGeom>
                <a:avLst/>
                <a:gdLst/>
                <a:ahLst/>
                <a:cxnLst/>
                <a:rect l="l" t="t" r="r" b="b"/>
                <a:pathLst>
                  <a:path w="569" h="512" extrusionOk="0">
                    <a:moveTo>
                      <a:pt x="1" y="0"/>
                    </a:moveTo>
                    <a:cubicBezTo>
                      <a:pt x="112" y="67"/>
                      <a:pt x="212" y="144"/>
                      <a:pt x="312" y="223"/>
                    </a:cubicBezTo>
                    <a:cubicBezTo>
                      <a:pt x="401" y="312"/>
                      <a:pt x="490" y="401"/>
                      <a:pt x="557" y="512"/>
                    </a:cubicBezTo>
                    <a:lnTo>
                      <a:pt x="568" y="401"/>
                    </a:lnTo>
                    <a:cubicBezTo>
                      <a:pt x="490" y="300"/>
                      <a:pt x="435" y="267"/>
                      <a:pt x="334" y="200"/>
                    </a:cubicBezTo>
                    <a:cubicBezTo>
                      <a:pt x="235" y="122"/>
                      <a:pt x="112" y="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3" name="Google Shape;18813;p25"/>
              <p:cNvSpPr/>
              <p:nvPr/>
            </p:nvSpPr>
            <p:spPr>
              <a:xfrm>
                <a:off x="4591685" y="1684975"/>
                <a:ext cx="23305" cy="38481"/>
              </a:xfrm>
              <a:custGeom>
                <a:avLst/>
                <a:gdLst/>
                <a:ahLst/>
                <a:cxnLst/>
                <a:rect l="l" t="t" r="r" b="b"/>
                <a:pathLst>
                  <a:path w="668" h="1103" extrusionOk="0">
                    <a:moveTo>
                      <a:pt x="656" y="1"/>
                    </a:moveTo>
                    <a:cubicBezTo>
                      <a:pt x="656" y="223"/>
                      <a:pt x="589" y="435"/>
                      <a:pt x="456" y="601"/>
                    </a:cubicBezTo>
                    <a:cubicBezTo>
                      <a:pt x="401" y="690"/>
                      <a:pt x="322" y="768"/>
                      <a:pt x="245" y="835"/>
                    </a:cubicBezTo>
                    <a:cubicBezTo>
                      <a:pt x="167" y="913"/>
                      <a:pt x="89" y="979"/>
                      <a:pt x="0" y="1046"/>
                    </a:cubicBezTo>
                    <a:lnTo>
                      <a:pt x="56" y="1102"/>
                    </a:lnTo>
                    <a:cubicBezTo>
                      <a:pt x="134" y="1035"/>
                      <a:pt x="211" y="957"/>
                      <a:pt x="290" y="880"/>
                    </a:cubicBezTo>
                    <a:cubicBezTo>
                      <a:pt x="356" y="801"/>
                      <a:pt x="434" y="712"/>
                      <a:pt x="490" y="623"/>
                    </a:cubicBezTo>
                    <a:cubicBezTo>
                      <a:pt x="612" y="445"/>
                      <a:pt x="668" y="223"/>
                      <a:pt x="6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4" name="Google Shape;18814;p25"/>
              <p:cNvSpPr/>
              <p:nvPr/>
            </p:nvSpPr>
            <p:spPr>
              <a:xfrm>
                <a:off x="4568414" y="1710199"/>
                <a:ext cx="25642" cy="18665"/>
              </a:xfrm>
              <a:custGeom>
                <a:avLst/>
                <a:gdLst/>
                <a:ahLst/>
                <a:cxnLst/>
                <a:rect l="l" t="t" r="r" b="b"/>
                <a:pathLst>
                  <a:path w="735" h="535" extrusionOk="0">
                    <a:moveTo>
                      <a:pt x="0" y="1"/>
                    </a:moveTo>
                    <a:lnTo>
                      <a:pt x="0" y="1"/>
                    </a:lnTo>
                    <a:cubicBezTo>
                      <a:pt x="278" y="112"/>
                      <a:pt x="522" y="301"/>
                      <a:pt x="690" y="535"/>
                    </a:cubicBezTo>
                    <a:lnTo>
                      <a:pt x="734" y="501"/>
                    </a:lnTo>
                    <a:cubicBezTo>
                      <a:pt x="545" y="268"/>
                      <a:pt x="289"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5" name="Google Shape;18815;p25"/>
              <p:cNvSpPr/>
              <p:nvPr/>
            </p:nvSpPr>
            <p:spPr>
              <a:xfrm>
                <a:off x="4574206" y="1690417"/>
                <a:ext cx="17897" cy="17095"/>
              </a:xfrm>
              <a:custGeom>
                <a:avLst/>
                <a:gdLst/>
                <a:ahLst/>
                <a:cxnLst/>
                <a:rect l="l" t="t" r="r" b="b"/>
                <a:pathLst>
                  <a:path w="513" h="490" extrusionOk="0">
                    <a:moveTo>
                      <a:pt x="0" y="0"/>
                    </a:moveTo>
                    <a:lnTo>
                      <a:pt x="0" y="0"/>
                    </a:lnTo>
                    <a:cubicBezTo>
                      <a:pt x="79" y="79"/>
                      <a:pt x="178" y="145"/>
                      <a:pt x="267" y="223"/>
                    </a:cubicBezTo>
                    <a:cubicBezTo>
                      <a:pt x="356" y="289"/>
                      <a:pt x="435" y="378"/>
                      <a:pt x="457" y="490"/>
                    </a:cubicBezTo>
                    <a:lnTo>
                      <a:pt x="512" y="467"/>
                    </a:lnTo>
                    <a:cubicBezTo>
                      <a:pt x="501" y="412"/>
                      <a:pt x="468" y="356"/>
                      <a:pt x="423" y="312"/>
                    </a:cubicBezTo>
                    <a:cubicBezTo>
                      <a:pt x="379" y="267"/>
                      <a:pt x="334" y="234"/>
                      <a:pt x="290" y="200"/>
                    </a:cubicBezTo>
                    <a:cubicBezTo>
                      <a:pt x="190" y="134"/>
                      <a:pt x="89" y="7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6" name="Google Shape;18816;p25"/>
              <p:cNvSpPr/>
              <p:nvPr/>
            </p:nvSpPr>
            <p:spPr>
              <a:xfrm>
                <a:off x="4585475" y="1655878"/>
                <a:ext cx="14792" cy="20235"/>
              </a:xfrm>
              <a:custGeom>
                <a:avLst/>
                <a:gdLst/>
                <a:ahLst/>
                <a:cxnLst/>
                <a:rect l="l" t="t" r="r" b="b"/>
                <a:pathLst>
                  <a:path w="424" h="580" extrusionOk="0">
                    <a:moveTo>
                      <a:pt x="423" y="1"/>
                    </a:moveTo>
                    <a:cubicBezTo>
                      <a:pt x="201" y="90"/>
                      <a:pt x="33" y="268"/>
                      <a:pt x="0" y="512"/>
                    </a:cubicBezTo>
                    <a:lnTo>
                      <a:pt x="33" y="579"/>
                    </a:lnTo>
                    <a:cubicBezTo>
                      <a:pt x="45" y="357"/>
                      <a:pt x="201" y="101"/>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7" name="Google Shape;18817;p25"/>
              <p:cNvSpPr/>
              <p:nvPr/>
            </p:nvSpPr>
            <p:spPr>
              <a:xfrm>
                <a:off x="4589731" y="1676846"/>
                <a:ext cx="19432" cy="22537"/>
              </a:xfrm>
              <a:custGeom>
                <a:avLst/>
                <a:gdLst/>
                <a:ahLst/>
                <a:cxnLst/>
                <a:rect l="l" t="t" r="r" b="b"/>
                <a:pathLst>
                  <a:path w="557" h="646" extrusionOk="0">
                    <a:moveTo>
                      <a:pt x="556" y="0"/>
                    </a:moveTo>
                    <a:cubicBezTo>
                      <a:pt x="323" y="134"/>
                      <a:pt x="123" y="345"/>
                      <a:pt x="0" y="589"/>
                    </a:cubicBezTo>
                    <a:lnTo>
                      <a:pt x="34" y="646"/>
                    </a:lnTo>
                    <a:cubicBezTo>
                      <a:pt x="145" y="401"/>
                      <a:pt x="334" y="156"/>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8" name="Google Shape;18818;p25"/>
              <p:cNvSpPr/>
              <p:nvPr/>
            </p:nvSpPr>
            <p:spPr>
              <a:xfrm>
                <a:off x="4480286" y="1734656"/>
                <a:ext cx="63670" cy="75741"/>
              </a:xfrm>
              <a:custGeom>
                <a:avLst/>
                <a:gdLst/>
                <a:ahLst/>
                <a:cxnLst/>
                <a:rect l="l" t="t" r="r" b="b"/>
                <a:pathLst>
                  <a:path w="1825" h="2171" extrusionOk="0">
                    <a:moveTo>
                      <a:pt x="547" y="0"/>
                    </a:moveTo>
                    <a:cubicBezTo>
                      <a:pt x="477" y="0"/>
                      <a:pt x="415" y="15"/>
                      <a:pt x="368" y="45"/>
                    </a:cubicBezTo>
                    <a:cubicBezTo>
                      <a:pt x="101" y="212"/>
                      <a:pt x="23" y="434"/>
                      <a:pt x="12" y="668"/>
                    </a:cubicBezTo>
                    <a:cubicBezTo>
                      <a:pt x="1" y="890"/>
                      <a:pt x="134" y="1824"/>
                      <a:pt x="502" y="2047"/>
                    </a:cubicBezTo>
                    <a:cubicBezTo>
                      <a:pt x="661" y="2144"/>
                      <a:pt x="800" y="2171"/>
                      <a:pt x="906" y="2171"/>
                    </a:cubicBezTo>
                    <a:cubicBezTo>
                      <a:pt x="1043" y="2171"/>
                      <a:pt x="1125" y="2125"/>
                      <a:pt x="1125" y="2125"/>
                    </a:cubicBezTo>
                    <a:cubicBezTo>
                      <a:pt x="1125" y="2125"/>
                      <a:pt x="1236" y="2091"/>
                      <a:pt x="1380" y="1980"/>
                    </a:cubicBezTo>
                    <a:cubicBezTo>
                      <a:pt x="1536" y="1858"/>
                      <a:pt x="1825" y="1413"/>
                      <a:pt x="1625" y="835"/>
                    </a:cubicBezTo>
                    <a:cubicBezTo>
                      <a:pt x="1468" y="345"/>
                      <a:pt x="896" y="0"/>
                      <a:pt x="5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9" name="Google Shape;18819;p25"/>
              <p:cNvSpPr/>
              <p:nvPr/>
            </p:nvSpPr>
            <p:spPr>
              <a:xfrm>
                <a:off x="4484193" y="1734656"/>
                <a:ext cx="56657" cy="56378"/>
              </a:xfrm>
              <a:custGeom>
                <a:avLst/>
                <a:gdLst/>
                <a:ahLst/>
                <a:cxnLst/>
                <a:rect l="l" t="t" r="r" b="b"/>
                <a:pathLst>
                  <a:path w="1624" h="1616" extrusionOk="0">
                    <a:moveTo>
                      <a:pt x="435" y="0"/>
                    </a:moveTo>
                    <a:cubicBezTo>
                      <a:pt x="365" y="0"/>
                      <a:pt x="303" y="15"/>
                      <a:pt x="256" y="45"/>
                    </a:cubicBezTo>
                    <a:cubicBezTo>
                      <a:pt x="134" y="123"/>
                      <a:pt x="56" y="200"/>
                      <a:pt x="0" y="289"/>
                    </a:cubicBezTo>
                    <a:cubicBezTo>
                      <a:pt x="45" y="401"/>
                      <a:pt x="101" y="523"/>
                      <a:pt x="156" y="623"/>
                    </a:cubicBezTo>
                    <a:cubicBezTo>
                      <a:pt x="256" y="846"/>
                      <a:pt x="378" y="1057"/>
                      <a:pt x="545" y="1224"/>
                    </a:cubicBezTo>
                    <a:cubicBezTo>
                      <a:pt x="755" y="1452"/>
                      <a:pt x="1055" y="1616"/>
                      <a:pt x="1360" y="1616"/>
                    </a:cubicBezTo>
                    <a:cubicBezTo>
                      <a:pt x="1411" y="1616"/>
                      <a:pt x="1462" y="1611"/>
                      <a:pt x="1513" y="1602"/>
                    </a:cubicBezTo>
                    <a:cubicBezTo>
                      <a:pt x="1591" y="1402"/>
                      <a:pt x="1624" y="1135"/>
                      <a:pt x="1513" y="835"/>
                    </a:cubicBezTo>
                    <a:cubicBezTo>
                      <a:pt x="1356" y="345"/>
                      <a:pt x="784" y="0"/>
                      <a:pt x="4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0" name="Google Shape;18820;p25"/>
              <p:cNvSpPr/>
              <p:nvPr/>
            </p:nvSpPr>
            <p:spPr>
              <a:xfrm>
                <a:off x="4509418" y="1747843"/>
                <a:ext cx="11269" cy="33806"/>
              </a:xfrm>
              <a:custGeom>
                <a:avLst/>
                <a:gdLst/>
                <a:ahLst/>
                <a:cxnLst/>
                <a:rect l="l" t="t" r="r" b="b"/>
                <a:pathLst>
                  <a:path w="323" h="969" extrusionOk="0">
                    <a:moveTo>
                      <a:pt x="312" y="0"/>
                    </a:moveTo>
                    <a:cubicBezTo>
                      <a:pt x="312" y="178"/>
                      <a:pt x="245" y="334"/>
                      <a:pt x="178" y="479"/>
                    </a:cubicBezTo>
                    <a:cubicBezTo>
                      <a:pt x="112" y="635"/>
                      <a:pt x="45" y="734"/>
                      <a:pt x="0" y="912"/>
                    </a:cubicBezTo>
                    <a:lnTo>
                      <a:pt x="67" y="968"/>
                    </a:lnTo>
                    <a:cubicBezTo>
                      <a:pt x="89" y="813"/>
                      <a:pt x="156" y="657"/>
                      <a:pt x="211" y="501"/>
                    </a:cubicBezTo>
                    <a:cubicBezTo>
                      <a:pt x="267" y="346"/>
                      <a:pt x="323" y="178"/>
                      <a:pt x="3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1" name="Google Shape;18821;p25"/>
              <p:cNvSpPr/>
              <p:nvPr/>
            </p:nvSpPr>
            <p:spPr>
              <a:xfrm>
                <a:off x="4490787" y="1788209"/>
                <a:ext cx="27561" cy="17862"/>
              </a:xfrm>
              <a:custGeom>
                <a:avLst/>
                <a:gdLst/>
                <a:ahLst/>
                <a:cxnLst/>
                <a:rect l="l" t="t" r="r" b="b"/>
                <a:pathLst>
                  <a:path w="790" h="512" extrusionOk="0">
                    <a:moveTo>
                      <a:pt x="1" y="0"/>
                    </a:moveTo>
                    <a:lnTo>
                      <a:pt x="1" y="0"/>
                    </a:lnTo>
                    <a:cubicBezTo>
                      <a:pt x="67" y="145"/>
                      <a:pt x="179" y="267"/>
                      <a:pt x="312" y="345"/>
                    </a:cubicBezTo>
                    <a:cubicBezTo>
                      <a:pt x="445" y="423"/>
                      <a:pt x="634" y="489"/>
                      <a:pt x="790" y="512"/>
                    </a:cubicBezTo>
                    <a:lnTo>
                      <a:pt x="757" y="445"/>
                    </a:lnTo>
                    <a:cubicBezTo>
                      <a:pt x="612" y="434"/>
                      <a:pt x="456" y="390"/>
                      <a:pt x="323" y="323"/>
                    </a:cubicBezTo>
                    <a:cubicBezTo>
                      <a:pt x="189" y="245"/>
                      <a:pt x="67" y="1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2" name="Google Shape;18822;p25"/>
              <p:cNvSpPr/>
              <p:nvPr/>
            </p:nvSpPr>
            <p:spPr>
              <a:xfrm>
                <a:off x="4516779" y="1761799"/>
                <a:ext cx="13990" cy="39632"/>
              </a:xfrm>
              <a:custGeom>
                <a:avLst/>
                <a:gdLst/>
                <a:ahLst/>
                <a:cxnLst/>
                <a:rect l="l" t="t" r="r" b="b"/>
                <a:pathLst>
                  <a:path w="401" h="1136" extrusionOk="0">
                    <a:moveTo>
                      <a:pt x="378" y="1"/>
                    </a:moveTo>
                    <a:cubicBezTo>
                      <a:pt x="390" y="101"/>
                      <a:pt x="368" y="201"/>
                      <a:pt x="334" y="302"/>
                    </a:cubicBezTo>
                    <a:lnTo>
                      <a:pt x="267" y="601"/>
                    </a:lnTo>
                    <a:cubicBezTo>
                      <a:pt x="257" y="702"/>
                      <a:pt x="234" y="802"/>
                      <a:pt x="190" y="891"/>
                    </a:cubicBezTo>
                    <a:cubicBezTo>
                      <a:pt x="168" y="935"/>
                      <a:pt x="145" y="980"/>
                      <a:pt x="112" y="1013"/>
                    </a:cubicBezTo>
                    <a:cubicBezTo>
                      <a:pt x="82" y="1043"/>
                      <a:pt x="43" y="1082"/>
                      <a:pt x="11" y="1082"/>
                    </a:cubicBezTo>
                    <a:cubicBezTo>
                      <a:pt x="7" y="1082"/>
                      <a:pt x="4" y="1081"/>
                      <a:pt x="0" y="1080"/>
                    </a:cubicBezTo>
                    <a:lnTo>
                      <a:pt x="0" y="1135"/>
                    </a:lnTo>
                    <a:cubicBezTo>
                      <a:pt x="34" y="1135"/>
                      <a:pt x="67" y="1125"/>
                      <a:pt x="89" y="1102"/>
                    </a:cubicBezTo>
                    <a:lnTo>
                      <a:pt x="145" y="1046"/>
                    </a:lnTo>
                    <a:cubicBezTo>
                      <a:pt x="178" y="1002"/>
                      <a:pt x="201" y="957"/>
                      <a:pt x="223" y="902"/>
                    </a:cubicBezTo>
                    <a:cubicBezTo>
                      <a:pt x="267" y="813"/>
                      <a:pt x="279" y="702"/>
                      <a:pt x="301" y="601"/>
                    </a:cubicBezTo>
                    <a:cubicBezTo>
                      <a:pt x="312" y="502"/>
                      <a:pt x="323" y="401"/>
                      <a:pt x="356" y="302"/>
                    </a:cubicBezTo>
                    <a:cubicBezTo>
                      <a:pt x="378" y="201"/>
                      <a:pt x="401" y="101"/>
                      <a:pt x="3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3" name="Google Shape;18823;p25"/>
              <p:cNvSpPr/>
              <p:nvPr/>
            </p:nvSpPr>
            <p:spPr>
              <a:xfrm>
                <a:off x="4491555" y="1776940"/>
                <a:ext cx="23340" cy="17514"/>
              </a:xfrm>
              <a:custGeom>
                <a:avLst/>
                <a:gdLst/>
                <a:ahLst/>
                <a:cxnLst/>
                <a:rect l="l" t="t" r="r" b="b"/>
                <a:pathLst>
                  <a:path w="669" h="502" extrusionOk="0">
                    <a:moveTo>
                      <a:pt x="1" y="1"/>
                    </a:moveTo>
                    <a:lnTo>
                      <a:pt x="1" y="1"/>
                    </a:lnTo>
                    <a:cubicBezTo>
                      <a:pt x="123" y="56"/>
                      <a:pt x="246" y="112"/>
                      <a:pt x="357" y="190"/>
                    </a:cubicBezTo>
                    <a:cubicBezTo>
                      <a:pt x="456" y="256"/>
                      <a:pt x="590" y="390"/>
                      <a:pt x="657" y="501"/>
                    </a:cubicBezTo>
                    <a:lnTo>
                      <a:pt x="668" y="424"/>
                    </a:lnTo>
                    <a:cubicBezTo>
                      <a:pt x="590" y="312"/>
                      <a:pt x="479" y="234"/>
                      <a:pt x="367" y="167"/>
                    </a:cubicBezTo>
                    <a:cubicBezTo>
                      <a:pt x="246" y="101"/>
                      <a:pt x="123" y="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4" name="Google Shape;18824;p25"/>
              <p:cNvSpPr/>
              <p:nvPr/>
            </p:nvSpPr>
            <p:spPr>
              <a:xfrm>
                <a:off x="4486147" y="1746273"/>
                <a:ext cx="23689" cy="26828"/>
              </a:xfrm>
              <a:custGeom>
                <a:avLst/>
                <a:gdLst/>
                <a:ahLst/>
                <a:cxnLst/>
                <a:rect l="l" t="t" r="r" b="b"/>
                <a:pathLst>
                  <a:path w="679" h="769" extrusionOk="0">
                    <a:moveTo>
                      <a:pt x="678" y="1"/>
                    </a:moveTo>
                    <a:lnTo>
                      <a:pt x="678" y="1"/>
                    </a:lnTo>
                    <a:cubicBezTo>
                      <a:pt x="534" y="124"/>
                      <a:pt x="456" y="324"/>
                      <a:pt x="478" y="513"/>
                    </a:cubicBezTo>
                    <a:cubicBezTo>
                      <a:pt x="433" y="480"/>
                      <a:pt x="389" y="446"/>
                      <a:pt x="344" y="424"/>
                    </a:cubicBezTo>
                    <a:cubicBezTo>
                      <a:pt x="233" y="357"/>
                      <a:pt x="122" y="312"/>
                      <a:pt x="0" y="268"/>
                    </a:cubicBezTo>
                    <a:lnTo>
                      <a:pt x="0" y="268"/>
                    </a:lnTo>
                    <a:cubicBezTo>
                      <a:pt x="111" y="324"/>
                      <a:pt x="223" y="379"/>
                      <a:pt x="322" y="457"/>
                    </a:cubicBezTo>
                    <a:cubicBezTo>
                      <a:pt x="378" y="490"/>
                      <a:pt x="423" y="535"/>
                      <a:pt x="467" y="579"/>
                    </a:cubicBezTo>
                    <a:cubicBezTo>
                      <a:pt x="489" y="601"/>
                      <a:pt x="500" y="624"/>
                      <a:pt x="512" y="646"/>
                    </a:cubicBezTo>
                    <a:cubicBezTo>
                      <a:pt x="534" y="668"/>
                      <a:pt x="567" y="735"/>
                      <a:pt x="589" y="769"/>
                    </a:cubicBezTo>
                    <a:lnTo>
                      <a:pt x="589" y="713"/>
                    </a:lnTo>
                    <a:cubicBezTo>
                      <a:pt x="578" y="690"/>
                      <a:pt x="556" y="613"/>
                      <a:pt x="534" y="591"/>
                    </a:cubicBezTo>
                    <a:cubicBezTo>
                      <a:pt x="524" y="560"/>
                      <a:pt x="532" y="557"/>
                      <a:pt x="517" y="541"/>
                    </a:cubicBezTo>
                    <a:lnTo>
                      <a:pt x="517" y="541"/>
                    </a:lnTo>
                    <a:lnTo>
                      <a:pt x="534" y="546"/>
                    </a:lnTo>
                    <a:cubicBezTo>
                      <a:pt x="478" y="368"/>
                      <a:pt x="545" y="134"/>
                      <a:pt x="6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5" name="Google Shape;18825;p25"/>
              <p:cNvSpPr/>
              <p:nvPr/>
            </p:nvSpPr>
            <p:spPr>
              <a:xfrm>
                <a:off x="4377470" y="1793652"/>
                <a:ext cx="69496" cy="61297"/>
              </a:xfrm>
              <a:custGeom>
                <a:avLst/>
                <a:gdLst/>
                <a:ahLst/>
                <a:cxnLst/>
                <a:rect l="l" t="t" r="r" b="b"/>
                <a:pathLst>
                  <a:path w="1992" h="1757" extrusionOk="0">
                    <a:moveTo>
                      <a:pt x="1341" y="1"/>
                    </a:moveTo>
                    <a:cubicBezTo>
                      <a:pt x="1118" y="1"/>
                      <a:pt x="866" y="106"/>
                      <a:pt x="668" y="234"/>
                    </a:cubicBezTo>
                    <a:cubicBezTo>
                      <a:pt x="335" y="445"/>
                      <a:pt x="101" y="745"/>
                      <a:pt x="56" y="890"/>
                    </a:cubicBezTo>
                    <a:cubicBezTo>
                      <a:pt x="23" y="1023"/>
                      <a:pt x="1" y="1068"/>
                      <a:pt x="1" y="1068"/>
                    </a:cubicBezTo>
                    <a:lnTo>
                      <a:pt x="101" y="1012"/>
                    </a:lnTo>
                    <a:cubicBezTo>
                      <a:pt x="101" y="1012"/>
                      <a:pt x="201" y="1290"/>
                      <a:pt x="312" y="1479"/>
                    </a:cubicBezTo>
                    <a:cubicBezTo>
                      <a:pt x="384" y="1595"/>
                      <a:pt x="540" y="1757"/>
                      <a:pt x="768" y="1757"/>
                    </a:cubicBezTo>
                    <a:cubicBezTo>
                      <a:pt x="892" y="1757"/>
                      <a:pt x="1037" y="1709"/>
                      <a:pt x="1202" y="1579"/>
                    </a:cubicBezTo>
                    <a:cubicBezTo>
                      <a:pt x="1669" y="1213"/>
                      <a:pt x="1991" y="578"/>
                      <a:pt x="1758" y="212"/>
                    </a:cubicBezTo>
                    <a:cubicBezTo>
                      <a:pt x="1658" y="60"/>
                      <a:pt x="1508" y="1"/>
                      <a:pt x="13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6" name="Google Shape;18826;p25"/>
              <p:cNvSpPr/>
              <p:nvPr/>
            </p:nvSpPr>
            <p:spPr>
              <a:xfrm>
                <a:off x="4386401" y="1793652"/>
                <a:ext cx="55890" cy="23793"/>
              </a:xfrm>
              <a:custGeom>
                <a:avLst/>
                <a:gdLst/>
                <a:ahLst/>
                <a:cxnLst/>
                <a:rect l="l" t="t" r="r" b="b"/>
                <a:pathLst>
                  <a:path w="1602" h="682" extrusionOk="0">
                    <a:moveTo>
                      <a:pt x="1085" y="1"/>
                    </a:moveTo>
                    <a:cubicBezTo>
                      <a:pt x="862" y="1"/>
                      <a:pt x="610" y="106"/>
                      <a:pt x="412" y="234"/>
                    </a:cubicBezTo>
                    <a:cubicBezTo>
                      <a:pt x="245" y="333"/>
                      <a:pt x="101" y="467"/>
                      <a:pt x="0" y="590"/>
                    </a:cubicBezTo>
                    <a:cubicBezTo>
                      <a:pt x="23" y="612"/>
                      <a:pt x="45" y="634"/>
                      <a:pt x="67" y="645"/>
                    </a:cubicBezTo>
                    <a:cubicBezTo>
                      <a:pt x="121" y="670"/>
                      <a:pt x="178" y="681"/>
                      <a:pt x="235" y="681"/>
                    </a:cubicBezTo>
                    <a:cubicBezTo>
                      <a:pt x="356" y="681"/>
                      <a:pt x="477" y="631"/>
                      <a:pt x="568" y="556"/>
                    </a:cubicBezTo>
                    <a:cubicBezTo>
                      <a:pt x="601" y="523"/>
                      <a:pt x="635" y="478"/>
                      <a:pt x="690" y="467"/>
                    </a:cubicBezTo>
                    <a:cubicBezTo>
                      <a:pt x="705" y="461"/>
                      <a:pt x="721" y="458"/>
                      <a:pt x="737" y="458"/>
                    </a:cubicBezTo>
                    <a:cubicBezTo>
                      <a:pt x="777" y="458"/>
                      <a:pt x="817" y="476"/>
                      <a:pt x="857" y="501"/>
                    </a:cubicBezTo>
                    <a:cubicBezTo>
                      <a:pt x="935" y="556"/>
                      <a:pt x="1001" y="634"/>
                      <a:pt x="1102" y="656"/>
                    </a:cubicBezTo>
                    <a:cubicBezTo>
                      <a:pt x="1151" y="674"/>
                      <a:pt x="1200" y="680"/>
                      <a:pt x="1249" y="680"/>
                    </a:cubicBezTo>
                    <a:cubicBezTo>
                      <a:pt x="1355" y="680"/>
                      <a:pt x="1462" y="649"/>
                      <a:pt x="1569" y="634"/>
                    </a:cubicBezTo>
                    <a:cubicBezTo>
                      <a:pt x="1602" y="478"/>
                      <a:pt x="1580" y="333"/>
                      <a:pt x="1502" y="212"/>
                    </a:cubicBezTo>
                    <a:cubicBezTo>
                      <a:pt x="1402" y="60"/>
                      <a:pt x="1252" y="1"/>
                      <a:pt x="10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7" name="Google Shape;18827;p25"/>
              <p:cNvSpPr/>
              <p:nvPr/>
            </p:nvSpPr>
            <p:spPr>
              <a:xfrm>
                <a:off x="4386017" y="1825435"/>
                <a:ext cx="29131" cy="17269"/>
              </a:xfrm>
              <a:custGeom>
                <a:avLst/>
                <a:gdLst/>
                <a:ahLst/>
                <a:cxnLst/>
                <a:rect l="l" t="t" r="r" b="b"/>
                <a:pathLst>
                  <a:path w="835" h="495" extrusionOk="0">
                    <a:moveTo>
                      <a:pt x="34" y="1"/>
                    </a:moveTo>
                    <a:lnTo>
                      <a:pt x="1" y="57"/>
                    </a:lnTo>
                    <a:cubicBezTo>
                      <a:pt x="145" y="124"/>
                      <a:pt x="290" y="201"/>
                      <a:pt x="412" y="302"/>
                    </a:cubicBezTo>
                    <a:cubicBezTo>
                      <a:pt x="468" y="357"/>
                      <a:pt x="534" y="413"/>
                      <a:pt x="601" y="446"/>
                    </a:cubicBezTo>
                    <a:cubicBezTo>
                      <a:pt x="660" y="480"/>
                      <a:pt x="720" y="494"/>
                      <a:pt x="779" y="494"/>
                    </a:cubicBezTo>
                    <a:cubicBezTo>
                      <a:pt x="797" y="494"/>
                      <a:pt x="816" y="493"/>
                      <a:pt x="834" y="490"/>
                    </a:cubicBezTo>
                    <a:lnTo>
                      <a:pt x="834" y="490"/>
                    </a:lnTo>
                    <a:cubicBezTo>
                      <a:pt x="821" y="492"/>
                      <a:pt x="807" y="493"/>
                      <a:pt x="793" y="493"/>
                    </a:cubicBezTo>
                    <a:cubicBezTo>
                      <a:pt x="730" y="493"/>
                      <a:pt x="667" y="472"/>
                      <a:pt x="612" y="435"/>
                    </a:cubicBezTo>
                    <a:cubicBezTo>
                      <a:pt x="545" y="391"/>
                      <a:pt x="478" y="334"/>
                      <a:pt x="423" y="279"/>
                    </a:cubicBezTo>
                    <a:cubicBezTo>
                      <a:pt x="312" y="179"/>
                      <a:pt x="167" y="79"/>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8" name="Google Shape;18828;p25"/>
              <p:cNvSpPr/>
              <p:nvPr/>
            </p:nvSpPr>
            <p:spPr>
              <a:xfrm>
                <a:off x="4400008" y="1820237"/>
                <a:ext cx="25991" cy="12629"/>
              </a:xfrm>
              <a:custGeom>
                <a:avLst/>
                <a:gdLst/>
                <a:ahLst/>
                <a:cxnLst/>
                <a:rect l="l" t="t" r="r" b="b"/>
                <a:pathLst>
                  <a:path w="745" h="362" extrusionOk="0">
                    <a:moveTo>
                      <a:pt x="1" y="49"/>
                    </a:moveTo>
                    <a:cubicBezTo>
                      <a:pt x="1" y="50"/>
                      <a:pt x="0" y="50"/>
                      <a:pt x="0" y="50"/>
                    </a:cubicBezTo>
                    <a:lnTo>
                      <a:pt x="1" y="49"/>
                    </a:lnTo>
                    <a:close/>
                    <a:moveTo>
                      <a:pt x="99" y="1"/>
                    </a:moveTo>
                    <a:cubicBezTo>
                      <a:pt x="86" y="1"/>
                      <a:pt x="72" y="2"/>
                      <a:pt x="55" y="6"/>
                    </a:cubicBezTo>
                    <a:lnTo>
                      <a:pt x="1" y="49"/>
                    </a:lnTo>
                    <a:lnTo>
                      <a:pt x="1" y="49"/>
                    </a:lnTo>
                    <a:cubicBezTo>
                      <a:pt x="4" y="48"/>
                      <a:pt x="9" y="47"/>
                      <a:pt x="16" y="47"/>
                    </a:cubicBezTo>
                    <a:cubicBezTo>
                      <a:pt x="48" y="47"/>
                      <a:pt x="118" y="63"/>
                      <a:pt x="144" y="72"/>
                    </a:cubicBezTo>
                    <a:cubicBezTo>
                      <a:pt x="166" y="83"/>
                      <a:pt x="200" y="95"/>
                      <a:pt x="222" y="105"/>
                    </a:cubicBezTo>
                    <a:cubicBezTo>
                      <a:pt x="289" y="139"/>
                      <a:pt x="344" y="161"/>
                      <a:pt x="400" y="194"/>
                    </a:cubicBezTo>
                    <a:cubicBezTo>
                      <a:pt x="456" y="228"/>
                      <a:pt x="500" y="261"/>
                      <a:pt x="556" y="295"/>
                    </a:cubicBezTo>
                    <a:cubicBezTo>
                      <a:pt x="611" y="328"/>
                      <a:pt x="678" y="350"/>
                      <a:pt x="745" y="362"/>
                    </a:cubicBezTo>
                    <a:cubicBezTo>
                      <a:pt x="678" y="350"/>
                      <a:pt x="623" y="317"/>
                      <a:pt x="567" y="283"/>
                    </a:cubicBezTo>
                    <a:cubicBezTo>
                      <a:pt x="522" y="239"/>
                      <a:pt x="467" y="206"/>
                      <a:pt x="411" y="161"/>
                    </a:cubicBezTo>
                    <a:cubicBezTo>
                      <a:pt x="367" y="128"/>
                      <a:pt x="311" y="95"/>
                      <a:pt x="255" y="61"/>
                    </a:cubicBezTo>
                    <a:cubicBezTo>
                      <a:pt x="222" y="39"/>
                      <a:pt x="200" y="28"/>
                      <a:pt x="166" y="16"/>
                    </a:cubicBezTo>
                    <a:cubicBezTo>
                      <a:pt x="151" y="9"/>
                      <a:pt x="130" y="1"/>
                      <a:pt x="9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9" name="Google Shape;18829;p25"/>
              <p:cNvSpPr/>
              <p:nvPr/>
            </p:nvSpPr>
            <p:spPr>
              <a:xfrm>
                <a:off x="4415114" y="1815352"/>
                <a:ext cx="22154" cy="3907"/>
              </a:xfrm>
              <a:custGeom>
                <a:avLst/>
                <a:gdLst/>
                <a:ahLst/>
                <a:cxnLst/>
                <a:rect l="l" t="t" r="r" b="b"/>
                <a:pathLst>
                  <a:path w="635" h="112" extrusionOk="0">
                    <a:moveTo>
                      <a:pt x="635" y="1"/>
                    </a:moveTo>
                    <a:lnTo>
                      <a:pt x="635" y="1"/>
                    </a:lnTo>
                    <a:cubicBezTo>
                      <a:pt x="572" y="63"/>
                      <a:pt x="483" y="82"/>
                      <a:pt x="398" y="82"/>
                    </a:cubicBezTo>
                    <a:cubicBezTo>
                      <a:pt x="376" y="82"/>
                      <a:pt x="355" y="81"/>
                      <a:pt x="334" y="79"/>
                    </a:cubicBezTo>
                    <a:cubicBezTo>
                      <a:pt x="279" y="79"/>
                      <a:pt x="223" y="67"/>
                      <a:pt x="168" y="57"/>
                    </a:cubicBezTo>
                    <a:cubicBezTo>
                      <a:pt x="123" y="57"/>
                      <a:pt x="67" y="34"/>
                      <a:pt x="34" y="12"/>
                    </a:cubicBezTo>
                    <a:lnTo>
                      <a:pt x="0" y="57"/>
                    </a:lnTo>
                    <a:cubicBezTo>
                      <a:pt x="56" y="90"/>
                      <a:pt x="112" y="90"/>
                      <a:pt x="168" y="101"/>
                    </a:cubicBezTo>
                    <a:cubicBezTo>
                      <a:pt x="223" y="101"/>
                      <a:pt x="279" y="112"/>
                      <a:pt x="334" y="112"/>
                    </a:cubicBezTo>
                    <a:cubicBezTo>
                      <a:pt x="445" y="112"/>
                      <a:pt x="556" y="79"/>
                      <a:pt x="6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0" name="Google Shape;18830;p25"/>
              <p:cNvSpPr/>
              <p:nvPr/>
            </p:nvSpPr>
            <p:spPr>
              <a:xfrm>
                <a:off x="4388739" y="1806456"/>
                <a:ext cx="14374" cy="19014"/>
              </a:xfrm>
              <a:custGeom>
                <a:avLst/>
                <a:gdLst/>
                <a:ahLst/>
                <a:cxnLst/>
                <a:rect l="l" t="t" r="r" b="b"/>
                <a:pathLst>
                  <a:path w="412" h="545" extrusionOk="0">
                    <a:moveTo>
                      <a:pt x="412" y="0"/>
                    </a:moveTo>
                    <a:cubicBezTo>
                      <a:pt x="311" y="55"/>
                      <a:pt x="234" y="144"/>
                      <a:pt x="167" y="233"/>
                    </a:cubicBezTo>
                    <a:cubicBezTo>
                      <a:pt x="133" y="278"/>
                      <a:pt x="101" y="334"/>
                      <a:pt x="78" y="389"/>
                    </a:cubicBezTo>
                    <a:cubicBezTo>
                      <a:pt x="56" y="434"/>
                      <a:pt x="34" y="490"/>
                      <a:pt x="0" y="523"/>
                    </a:cubicBezTo>
                    <a:lnTo>
                      <a:pt x="34" y="545"/>
                    </a:lnTo>
                    <a:cubicBezTo>
                      <a:pt x="78" y="500"/>
                      <a:pt x="101" y="456"/>
                      <a:pt x="123" y="401"/>
                    </a:cubicBezTo>
                    <a:cubicBezTo>
                      <a:pt x="133" y="345"/>
                      <a:pt x="156" y="300"/>
                      <a:pt x="190" y="245"/>
                    </a:cubicBezTo>
                    <a:cubicBezTo>
                      <a:pt x="245" y="156"/>
                      <a:pt x="323" y="67"/>
                      <a:pt x="4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1" name="Google Shape;18831;p25"/>
              <p:cNvSpPr/>
              <p:nvPr/>
            </p:nvSpPr>
            <p:spPr>
              <a:xfrm>
                <a:off x="4407334" y="1799478"/>
                <a:ext cx="13257" cy="19781"/>
              </a:xfrm>
              <a:custGeom>
                <a:avLst/>
                <a:gdLst/>
                <a:ahLst/>
                <a:cxnLst/>
                <a:rect l="l" t="t" r="r" b="b"/>
                <a:pathLst>
                  <a:path w="380" h="567" extrusionOk="0">
                    <a:moveTo>
                      <a:pt x="379" y="0"/>
                    </a:moveTo>
                    <a:cubicBezTo>
                      <a:pt x="290" y="67"/>
                      <a:pt x="190" y="144"/>
                      <a:pt x="134" y="245"/>
                    </a:cubicBezTo>
                    <a:cubicBezTo>
                      <a:pt x="101" y="300"/>
                      <a:pt x="90" y="367"/>
                      <a:pt x="79" y="411"/>
                    </a:cubicBezTo>
                    <a:cubicBezTo>
                      <a:pt x="57" y="467"/>
                      <a:pt x="35" y="522"/>
                      <a:pt x="1" y="556"/>
                    </a:cubicBezTo>
                    <a:lnTo>
                      <a:pt x="57" y="567"/>
                    </a:lnTo>
                    <a:cubicBezTo>
                      <a:pt x="112" y="512"/>
                      <a:pt x="101" y="489"/>
                      <a:pt x="112" y="423"/>
                    </a:cubicBezTo>
                    <a:cubicBezTo>
                      <a:pt x="124" y="367"/>
                      <a:pt x="134" y="311"/>
                      <a:pt x="157" y="255"/>
                    </a:cubicBezTo>
                    <a:cubicBezTo>
                      <a:pt x="201" y="156"/>
                      <a:pt x="290" y="77"/>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2" name="Google Shape;18832;p25"/>
              <p:cNvSpPr/>
              <p:nvPr/>
            </p:nvSpPr>
            <p:spPr>
              <a:xfrm>
                <a:off x="4412777" y="1810328"/>
                <a:ext cx="6245" cy="7012"/>
              </a:xfrm>
              <a:custGeom>
                <a:avLst/>
                <a:gdLst/>
                <a:ahLst/>
                <a:cxnLst/>
                <a:rect l="l" t="t" r="r" b="b"/>
                <a:pathLst>
                  <a:path w="179" h="201" extrusionOk="0">
                    <a:moveTo>
                      <a:pt x="179" y="0"/>
                    </a:moveTo>
                    <a:lnTo>
                      <a:pt x="179" y="0"/>
                    </a:lnTo>
                    <a:cubicBezTo>
                      <a:pt x="146" y="23"/>
                      <a:pt x="112" y="56"/>
                      <a:pt x="79" y="78"/>
                    </a:cubicBezTo>
                    <a:cubicBezTo>
                      <a:pt x="45" y="112"/>
                      <a:pt x="12" y="145"/>
                      <a:pt x="1" y="189"/>
                    </a:cubicBezTo>
                    <a:lnTo>
                      <a:pt x="57" y="201"/>
                    </a:lnTo>
                    <a:cubicBezTo>
                      <a:pt x="57" y="134"/>
                      <a:pt x="123" y="67"/>
                      <a:pt x="1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3" name="Google Shape;18833;p25"/>
              <p:cNvSpPr/>
              <p:nvPr/>
            </p:nvSpPr>
            <p:spPr>
              <a:xfrm>
                <a:off x="4311879" y="1736958"/>
                <a:ext cx="62518" cy="71275"/>
              </a:xfrm>
              <a:custGeom>
                <a:avLst/>
                <a:gdLst/>
                <a:ahLst/>
                <a:cxnLst/>
                <a:rect l="l" t="t" r="r" b="b"/>
                <a:pathLst>
                  <a:path w="1792" h="2043" extrusionOk="0">
                    <a:moveTo>
                      <a:pt x="733" y="1"/>
                    </a:moveTo>
                    <a:cubicBezTo>
                      <a:pt x="699" y="1"/>
                      <a:pt x="670" y="5"/>
                      <a:pt x="646" y="13"/>
                    </a:cubicBezTo>
                    <a:cubicBezTo>
                      <a:pt x="457" y="79"/>
                      <a:pt x="257" y="302"/>
                      <a:pt x="190" y="569"/>
                    </a:cubicBezTo>
                    <a:cubicBezTo>
                      <a:pt x="112" y="824"/>
                      <a:pt x="1" y="1447"/>
                      <a:pt x="346" y="1814"/>
                    </a:cubicBezTo>
                    <a:cubicBezTo>
                      <a:pt x="524" y="1998"/>
                      <a:pt x="689" y="2042"/>
                      <a:pt x="809" y="2042"/>
                    </a:cubicBezTo>
                    <a:cubicBezTo>
                      <a:pt x="921" y="2042"/>
                      <a:pt x="991" y="2003"/>
                      <a:pt x="991" y="2003"/>
                    </a:cubicBezTo>
                    <a:cubicBezTo>
                      <a:pt x="991" y="2003"/>
                      <a:pt x="1313" y="1926"/>
                      <a:pt x="1481" y="1725"/>
                    </a:cubicBezTo>
                    <a:cubicBezTo>
                      <a:pt x="1658" y="1525"/>
                      <a:pt x="1792" y="935"/>
                      <a:pt x="1625" y="557"/>
                    </a:cubicBezTo>
                    <a:cubicBezTo>
                      <a:pt x="1478" y="214"/>
                      <a:pt x="985" y="1"/>
                      <a:pt x="7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4" name="Google Shape;18834;p25"/>
              <p:cNvSpPr/>
              <p:nvPr/>
            </p:nvSpPr>
            <p:spPr>
              <a:xfrm>
                <a:off x="4311879" y="1736923"/>
                <a:ext cx="38481" cy="68379"/>
              </a:xfrm>
              <a:custGeom>
                <a:avLst/>
                <a:gdLst/>
                <a:ahLst/>
                <a:cxnLst/>
                <a:rect l="l" t="t" r="r" b="b"/>
                <a:pathLst>
                  <a:path w="1103" h="1960" extrusionOk="0">
                    <a:moveTo>
                      <a:pt x="733" y="0"/>
                    </a:moveTo>
                    <a:cubicBezTo>
                      <a:pt x="699" y="0"/>
                      <a:pt x="669" y="5"/>
                      <a:pt x="646" y="14"/>
                    </a:cubicBezTo>
                    <a:cubicBezTo>
                      <a:pt x="457" y="80"/>
                      <a:pt x="257" y="303"/>
                      <a:pt x="190" y="570"/>
                    </a:cubicBezTo>
                    <a:cubicBezTo>
                      <a:pt x="112" y="825"/>
                      <a:pt x="1" y="1448"/>
                      <a:pt x="346" y="1815"/>
                    </a:cubicBezTo>
                    <a:cubicBezTo>
                      <a:pt x="413" y="1882"/>
                      <a:pt x="468" y="1927"/>
                      <a:pt x="535" y="1959"/>
                    </a:cubicBezTo>
                    <a:cubicBezTo>
                      <a:pt x="569" y="1826"/>
                      <a:pt x="569" y="1682"/>
                      <a:pt x="557" y="1537"/>
                    </a:cubicBezTo>
                    <a:cubicBezTo>
                      <a:pt x="546" y="1448"/>
                      <a:pt x="535" y="1370"/>
                      <a:pt x="524" y="1292"/>
                    </a:cubicBezTo>
                    <a:cubicBezTo>
                      <a:pt x="512" y="1215"/>
                      <a:pt x="490" y="1148"/>
                      <a:pt x="502" y="1070"/>
                    </a:cubicBezTo>
                    <a:cubicBezTo>
                      <a:pt x="512" y="992"/>
                      <a:pt x="579" y="948"/>
                      <a:pt x="635" y="892"/>
                    </a:cubicBezTo>
                    <a:cubicBezTo>
                      <a:pt x="690" y="847"/>
                      <a:pt x="746" y="803"/>
                      <a:pt x="791" y="748"/>
                    </a:cubicBezTo>
                    <a:cubicBezTo>
                      <a:pt x="891" y="647"/>
                      <a:pt x="957" y="514"/>
                      <a:pt x="1013" y="392"/>
                    </a:cubicBezTo>
                    <a:cubicBezTo>
                      <a:pt x="1058" y="291"/>
                      <a:pt x="1080" y="191"/>
                      <a:pt x="1102" y="91"/>
                    </a:cubicBezTo>
                    <a:cubicBezTo>
                      <a:pt x="963" y="34"/>
                      <a:pt x="829" y="0"/>
                      <a:pt x="73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5" name="Google Shape;18835;p25"/>
              <p:cNvSpPr/>
              <p:nvPr/>
            </p:nvSpPr>
            <p:spPr>
              <a:xfrm>
                <a:off x="4323148" y="1780848"/>
                <a:ext cx="24107" cy="18246"/>
              </a:xfrm>
              <a:custGeom>
                <a:avLst/>
                <a:gdLst/>
                <a:ahLst/>
                <a:cxnLst/>
                <a:rect l="l" t="t" r="r" b="b"/>
                <a:pathLst>
                  <a:path w="691" h="523" extrusionOk="0">
                    <a:moveTo>
                      <a:pt x="1" y="0"/>
                    </a:moveTo>
                    <a:lnTo>
                      <a:pt x="1" y="0"/>
                    </a:lnTo>
                    <a:cubicBezTo>
                      <a:pt x="123" y="55"/>
                      <a:pt x="234" y="122"/>
                      <a:pt x="357" y="200"/>
                    </a:cubicBezTo>
                    <a:cubicBezTo>
                      <a:pt x="412" y="233"/>
                      <a:pt x="468" y="278"/>
                      <a:pt x="512" y="312"/>
                    </a:cubicBezTo>
                    <a:cubicBezTo>
                      <a:pt x="568" y="356"/>
                      <a:pt x="646" y="467"/>
                      <a:pt x="657" y="523"/>
                    </a:cubicBezTo>
                    <a:lnTo>
                      <a:pt x="690" y="456"/>
                    </a:lnTo>
                    <a:cubicBezTo>
                      <a:pt x="679" y="378"/>
                      <a:pt x="601" y="322"/>
                      <a:pt x="545" y="278"/>
                    </a:cubicBezTo>
                    <a:cubicBezTo>
                      <a:pt x="479" y="245"/>
                      <a:pt x="423" y="211"/>
                      <a:pt x="367" y="178"/>
                    </a:cubicBezTo>
                    <a:cubicBezTo>
                      <a:pt x="246" y="100"/>
                      <a:pt x="123"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6" name="Google Shape;18836;p25"/>
              <p:cNvSpPr/>
              <p:nvPr/>
            </p:nvSpPr>
            <p:spPr>
              <a:xfrm>
                <a:off x="4345651" y="1767241"/>
                <a:ext cx="16711" cy="25642"/>
              </a:xfrm>
              <a:custGeom>
                <a:avLst/>
                <a:gdLst/>
                <a:ahLst/>
                <a:cxnLst/>
                <a:rect l="l" t="t" r="r" b="b"/>
                <a:pathLst>
                  <a:path w="479" h="735" extrusionOk="0">
                    <a:moveTo>
                      <a:pt x="479" y="0"/>
                    </a:moveTo>
                    <a:lnTo>
                      <a:pt x="479" y="0"/>
                    </a:lnTo>
                    <a:cubicBezTo>
                      <a:pt x="256" y="178"/>
                      <a:pt x="101" y="368"/>
                      <a:pt x="1" y="635"/>
                    </a:cubicBezTo>
                    <a:lnTo>
                      <a:pt x="45" y="735"/>
                    </a:lnTo>
                    <a:cubicBezTo>
                      <a:pt x="112" y="468"/>
                      <a:pt x="268" y="190"/>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7" name="Google Shape;18837;p25"/>
              <p:cNvSpPr/>
              <p:nvPr/>
            </p:nvSpPr>
            <p:spPr>
              <a:xfrm>
                <a:off x="4346454" y="1780080"/>
                <a:ext cx="15909" cy="23654"/>
              </a:xfrm>
              <a:custGeom>
                <a:avLst/>
                <a:gdLst/>
                <a:ahLst/>
                <a:cxnLst/>
                <a:rect l="l" t="t" r="r" b="b"/>
                <a:pathLst>
                  <a:path w="456" h="678" extrusionOk="0">
                    <a:moveTo>
                      <a:pt x="456" y="0"/>
                    </a:moveTo>
                    <a:cubicBezTo>
                      <a:pt x="400" y="134"/>
                      <a:pt x="334" y="255"/>
                      <a:pt x="267" y="378"/>
                    </a:cubicBezTo>
                    <a:cubicBezTo>
                      <a:pt x="233" y="433"/>
                      <a:pt x="200" y="500"/>
                      <a:pt x="167" y="556"/>
                    </a:cubicBezTo>
                    <a:cubicBezTo>
                      <a:pt x="122" y="611"/>
                      <a:pt x="67" y="623"/>
                      <a:pt x="0" y="633"/>
                    </a:cubicBezTo>
                    <a:lnTo>
                      <a:pt x="0" y="678"/>
                    </a:lnTo>
                    <a:cubicBezTo>
                      <a:pt x="33" y="678"/>
                      <a:pt x="78" y="667"/>
                      <a:pt x="111" y="656"/>
                    </a:cubicBezTo>
                    <a:cubicBezTo>
                      <a:pt x="144" y="645"/>
                      <a:pt x="178" y="611"/>
                      <a:pt x="200" y="578"/>
                    </a:cubicBezTo>
                    <a:cubicBezTo>
                      <a:pt x="233" y="512"/>
                      <a:pt x="267" y="456"/>
                      <a:pt x="289" y="389"/>
                    </a:cubicBezTo>
                    <a:cubicBezTo>
                      <a:pt x="356" y="267"/>
                      <a:pt x="401" y="134"/>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8" name="Google Shape;18838;p25"/>
              <p:cNvSpPr/>
              <p:nvPr/>
            </p:nvSpPr>
            <p:spPr>
              <a:xfrm>
                <a:off x="4384482" y="1681207"/>
                <a:ext cx="74903" cy="82997"/>
              </a:xfrm>
              <a:custGeom>
                <a:avLst/>
                <a:gdLst/>
                <a:ahLst/>
                <a:cxnLst/>
                <a:rect l="l" t="t" r="r" b="b"/>
                <a:pathLst>
                  <a:path w="2147" h="2379" extrusionOk="0">
                    <a:moveTo>
                      <a:pt x="1363" y="0"/>
                    </a:moveTo>
                    <a:cubicBezTo>
                      <a:pt x="1336" y="0"/>
                      <a:pt x="1308" y="3"/>
                      <a:pt x="1279" y="9"/>
                    </a:cubicBezTo>
                    <a:cubicBezTo>
                      <a:pt x="801" y="120"/>
                      <a:pt x="322" y="665"/>
                      <a:pt x="167" y="1321"/>
                    </a:cubicBezTo>
                    <a:cubicBezTo>
                      <a:pt x="0" y="1977"/>
                      <a:pt x="245" y="2345"/>
                      <a:pt x="245" y="2345"/>
                    </a:cubicBezTo>
                    <a:cubicBezTo>
                      <a:pt x="245" y="2345"/>
                      <a:pt x="322" y="2367"/>
                      <a:pt x="611" y="2378"/>
                    </a:cubicBezTo>
                    <a:cubicBezTo>
                      <a:pt x="620" y="2378"/>
                      <a:pt x="629" y="2378"/>
                      <a:pt x="639" y="2378"/>
                    </a:cubicBezTo>
                    <a:cubicBezTo>
                      <a:pt x="938" y="2378"/>
                      <a:pt x="1522" y="2202"/>
                      <a:pt x="1824" y="1922"/>
                    </a:cubicBezTo>
                    <a:cubicBezTo>
                      <a:pt x="2146" y="1643"/>
                      <a:pt x="2080" y="1065"/>
                      <a:pt x="2035" y="876"/>
                    </a:cubicBezTo>
                    <a:cubicBezTo>
                      <a:pt x="2004" y="698"/>
                      <a:pt x="1786" y="0"/>
                      <a:pt x="136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9" name="Google Shape;18839;p25"/>
              <p:cNvSpPr/>
              <p:nvPr/>
            </p:nvSpPr>
            <p:spPr>
              <a:xfrm>
                <a:off x="4388355" y="1681172"/>
                <a:ext cx="62902" cy="61681"/>
              </a:xfrm>
              <a:custGeom>
                <a:avLst/>
                <a:gdLst/>
                <a:ahLst/>
                <a:cxnLst/>
                <a:rect l="l" t="t" r="r" b="b"/>
                <a:pathLst>
                  <a:path w="1803" h="1768" extrusionOk="0">
                    <a:moveTo>
                      <a:pt x="1257" y="0"/>
                    </a:moveTo>
                    <a:cubicBezTo>
                      <a:pt x="1228" y="0"/>
                      <a:pt x="1198" y="3"/>
                      <a:pt x="1168" y="10"/>
                    </a:cubicBezTo>
                    <a:cubicBezTo>
                      <a:pt x="690" y="121"/>
                      <a:pt x="211" y="666"/>
                      <a:pt x="56" y="1322"/>
                    </a:cubicBezTo>
                    <a:cubicBezTo>
                      <a:pt x="11" y="1489"/>
                      <a:pt x="0" y="1634"/>
                      <a:pt x="0" y="1767"/>
                    </a:cubicBezTo>
                    <a:cubicBezTo>
                      <a:pt x="11" y="1767"/>
                      <a:pt x="23" y="1756"/>
                      <a:pt x="45" y="1756"/>
                    </a:cubicBezTo>
                    <a:cubicBezTo>
                      <a:pt x="167" y="1701"/>
                      <a:pt x="278" y="1589"/>
                      <a:pt x="367" y="1489"/>
                    </a:cubicBezTo>
                    <a:cubicBezTo>
                      <a:pt x="567" y="1278"/>
                      <a:pt x="745" y="1033"/>
                      <a:pt x="990" y="888"/>
                    </a:cubicBezTo>
                    <a:cubicBezTo>
                      <a:pt x="1135" y="811"/>
                      <a:pt x="1279" y="788"/>
                      <a:pt x="1424" y="744"/>
                    </a:cubicBezTo>
                    <a:cubicBezTo>
                      <a:pt x="1568" y="710"/>
                      <a:pt x="1679" y="643"/>
                      <a:pt x="1780" y="532"/>
                    </a:cubicBezTo>
                    <a:cubicBezTo>
                      <a:pt x="1791" y="522"/>
                      <a:pt x="1802" y="522"/>
                      <a:pt x="1802" y="510"/>
                    </a:cubicBezTo>
                    <a:cubicBezTo>
                      <a:pt x="1691" y="260"/>
                      <a:pt x="1518" y="0"/>
                      <a:pt x="12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0" name="Google Shape;18840;p25"/>
              <p:cNvSpPr/>
              <p:nvPr/>
            </p:nvSpPr>
            <p:spPr>
              <a:xfrm>
                <a:off x="4392995" y="1718747"/>
                <a:ext cx="7396" cy="34957"/>
              </a:xfrm>
              <a:custGeom>
                <a:avLst/>
                <a:gdLst/>
                <a:ahLst/>
                <a:cxnLst/>
                <a:rect l="l" t="t" r="r" b="b"/>
                <a:pathLst>
                  <a:path w="212" h="1002" extrusionOk="0">
                    <a:moveTo>
                      <a:pt x="212" y="1"/>
                    </a:moveTo>
                    <a:cubicBezTo>
                      <a:pt x="34" y="290"/>
                      <a:pt x="1" y="679"/>
                      <a:pt x="145" y="1002"/>
                    </a:cubicBezTo>
                    <a:lnTo>
                      <a:pt x="201" y="979"/>
                    </a:lnTo>
                    <a:cubicBezTo>
                      <a:pt x="45" y="679"/>
                      <a:pt x="45" y="301"/>
                      <a:pt x="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1" name="Google Shape;18841;p25"/>
              <p:cNvSpPr/>
              <p:nvPr/>
            </p:nvSpPr>
            <p:spPr>
              <a:xfrm>
                <a:off x="4406985" y="1701686"/>
                <a:ext cx="3140" cy="36876"/>
              </a:xfrm>
              <a:custGeom>
                <a:avLst/>
                <a:gdLst/>
                <a:ahLst/>
                <a:cxnLst/>
                <a:rect l="l" t="t" r="r" b="b"/>
                <a:pathLst>
                  <a:path w="90" h="1057" extrusionOk="0">
                    <a:moveTo>
                      <a:pt x="89" y="0"/>
                    </a:moveTo>
                    <a:lnTo>
                      <a:pt x="89" y="0"/>
                    </a:lnTo>
                    <a:cubicBezTo>
                      <a:pt x="11" y="55"/>
                      <a:pt x="0" y="167"/>
                      <a:pt x="11" y="256"/>
                    </a:cubicBezTo>
                    <a:cubicBezTo>
                      <a:pt x="22" y="345"/>
                      <a:pt x="33" y="434"/>
                      <a:pt x="33" y="523"/>
                    </a:cubicBezTo>
                    <a:cubicBezTo>
                      <a:pt x="45" y="701"/>
                      <a:pt x="45" y="878"/>
                      <a:pt x="11" y="1056"/>
                    </a:cubicBezTo>
                    <a:lnTo>
                      <a:pt x="67" y="990"/>
                    </a:lnTo>
                    <a:cubicBezTo>
                      <a:pt x="89" y="812"/>
                      <a:pt x="89" y="701"/>
                      <a:pt x="67" y="523"/>
                    </a:cubicBezTo>
                    <a:cubicBezTo>
                      <a:pt x="55" y="434"/>
                      <a:pt x="45" y="345"/>
                      <a:pt x="22" y="256"/>
                    </a:cubicBezTo>
                    <a:cubicBezTo>
                      <a:pt x="11" y="167"/>
                      <a:pt x="22" y="67"/>
                      <a:pt x="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2" name="Google Shape;18842;p25"/>
              <p:cNvSpPr/>
              <p:nvPr/>
            </p:nvSpPr>
            <p:spPr>
              <a:xfrm>
                <a:off x="4418987" y="1689650"/>
                <a:ext cx="4326" cy="28364"/>
              </a:xfrm>
              <a:custGeom>
                <a:avLst/>
                <a:gdLst/>
                <a:ahLst/>
                <a:cxnLst/>
                <a:rect l="l" t="t" r="r" b="b"/>
                <a:pathLst>
                  <a:path w="124" h="813" extrusionOk="0">
                    <a:moveTo>
                      <a:pt x="67" y="0"/>
                    </a:moveTo>
                    <a:cubicBezTo>
                      <a:pt x="34" y="56"/>
                      <a:pt x="12" y="134"/>
                      <a:pt x="12" y="200"/>
                    </a:cubicBezTo>
                    <a:cubicBezTo>
                      <a:pt x="1" y="267"/>
                      <a:pt x="12" y="345"/>
                      <a:pt x="23" y="412"/>
                    </a:cubicBezTo>
                    <a:cubicBezTo>
                      <a:pt x="34" y="545"/>
                      <a:pt x="67" y="690"/>
                      <a:pt x="45" y="812"/>
                    </a:cubicBezTo>
                    <a:lnTo>
                      <a:pt x="101" y="790"/>
                    </a:lnTo>
                    <a:cubicBezTo>
                      <a:pt x="123" y="645"/>
                      <a:pt x="67" y="534"/>
                      <a:pt x="45" y="400"/>
                    </a:cubicBezTo>
                    <a:cubicBezTo>
                      <a:pt x="34" y="334"/>
                      <a:pt x="23" y="267"/>
                      <a:pt x="23" y="200"/>
                    </a:cubicBezTo>
                    <a:cubicBezTo>
                      <a:pt x="23" y="134"/>
                      <a:pt x="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3" name="Google Shape;18843;p25"/>
              <p:cNvSpPr/>
              <p:nvPr/>
            </p:nvSpPr>
            <p:spPr>
              <a:xfrm>
                <a:off x="4416649" y="1704024"/>
                <a:ext cx="29933" cy="20584"/>
              </a:xfrm>
              <a:custGeom>
                <a:avLst/>
                <a:gdLst/>
                <a:ahLst/>
                <a:cxnLst/>
                <a:rect l="l" t="t" r="r" b="b"/>
                <a:pathLst>
                  <a:path w="858" h="590" extrusionOk="0">
                    <a:moveTo>
                      <a:pt x="858" y="0"/>
                    </a:moveTo>
                    <a:lnTo>
                      <a:pt x="858" y="0"/>
                    </a:lnTo>
                    <a:cubicBezTo>
                      <a:pt x="702" y="55"/>
                      <a:pt x="568" y="133"/>
                      <a:pt x="446" y="245"/>
                    </a:cubicBezTo>
                    <a:cubicBezTo>
                      <a:pt x="379" y="289"/>
                      <a:pt x="324" y="356"/>
                      <a:pt x="268" y="400"/>
                    </a:cubicBezTo>
                    <a:cubicBezTo>
                      <a:pt x="201" y="456"/>
                      <a:pt x="146" y="489"/>
                      <a:pt x="79" y="489"/>
                    </a:cubicBezTo>
                    <a:lnTo>
                      <a:pt x="1" y="589"/>
                    </a:lnTo>
                    <a:cubicBezTo>
                      <a:pt x="101" y="578"/>
                      <a:pt x="246" y="500"/>
                      <a:pt x="302" y="445"/>
                    </a:cubicBezTo>
                    <a:cubicBezTo>
                      <a:pt x="357" y="389"/>
                      <a:pt x="413" y="322"/>
                      <a:pt x="468" y="267"/>
                    </a:cubicBezTo>
                    <a:cubicBezTo>
                      <a:pt x="579" y="156"/>
                      <a:pt x="713" y="67"/>
                      <a:pt x="85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4" name="Google Shape;18844;p25"/>
              <p:cNvSpPr/>
              <p:nvPr/>
            </p:nvSpPr>
            <p:spPr>
              <a:xfrm>
                <a:off x="4402694" y="1721468"/>
                <a:ext cx="42353" cy="25921"/>
              </a:xfrm>
              <a:custGeom>
                <a:avLst/>
                <a:gdLst/>
                <a:ahLst/>
                <a:cxnLst/>
                <a:rect l="l" t="t" r="r" b="b"/>
                <a:pathLst>
                  <a:path w="1214" h="743" extrusionOk="0">
                    <a:moveTo>
                      <a:pt x="1213" y="0"/>
                    </a:moveTo>
                    <a:lnTo>
                      <a:pt x="623" y="412"/>
                    </a:lnTo>
                    <a:lnTo>
                      <a:pt x="323" y="612"/>
                    </a:lnTo>
                    <a:cubicBezTo>
                      <a:pt x="267" y="645"/>
                      <a:pt x="212" y="667"/>
                      <a:pt x="168" y="667"/>
                    </a:cubicBezTo>
                    <a:cubicBezTo>
                      <a:pt x="156" y="671"/>
                      <a:pt x="146" y="673"/>
                      <a:pt x="137" y="673"/>
                    </a:cubicBezTo>
                    <a:cubicBezTo>
                      <a:pt x="119" y="673"/>
                      <a:pt x="104" y="667"/>
                      <a:pt x="89" y="667"/>
                    </a:cubicBezTo>
                    <a:cubicBezTo>
                      <a:pt x="79" y="657"/>
                      <a:pt x="67" y="657"/>
                      <a:pt x="45" y="645"/>
                    </a:cubicBezTo>
                    <a:lnTo>
                      <a:pt x="12" y="645"/>
                    </a:lnTo>
                    <a:cubicBezTo>
                      <a:pt x="9" y="642"/>
                      <a:pt x="7" y="641"/>
                      <a:pt x="7" y="641"/>
                    </a:cubicBezTo>
                    <a:lnTo>
                      <a:pt x="7" y="641"/>
                    </a:lnTo>
                    <a:cubicBezTo>
                      <a:pt x="5" y="641"/>
                      <a:pt x="9" y="651"/>
                      <a:pt x="0" y="667"/>
                    </a:cubicBezTo>
                    <a:lnTo>
                      <a:pt x="12" y="712"/>
                    </a:lnTo>
                    <a:cubicBezTo>
                      <a:pt x="12" y="712"/>
                      <a:pt x="56" y="734"/>
                      <a:pt x="67" y="734"/>
                    </a:cubicBezTo>
                    <a:cubicBezTo>
                      <a:pt x="84" y="740"/>
                      <a:pt x="101" y="743"/>
                      <a:pt x="117" y="743"/>
                    </a:cubicBezTo>
                    <a:cubicBezTo>
                      <a:pt x="134" y="743"/>
                      <a:pt x="151" y="740"/>
                      <a:pt x="168" y="734"/>
                    </a:cubicBezTo>
                    <a:cubicBezTo>
                      <a:pt x="245" y="734"/>
                      <a:pt x="301" y="701"/>
                      <a:pt x="346" y="667"/>
                    </a:cubicBezTo>
                    <a:cubicBezTo>
                      <a:pt x="445" y="590"/>
                      <a:pt x="546" y="512"/>
                      <a:pt x="646" y="445"/>
                    </a:cubicBezTo>
                    <a:lnTo>
                      <a:pt x="121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5" name="Google Shape;18845;p25"/>
              <p:cNvSpPr/>
              <p:nvPr/>
            </p:nvSpPr>
            <p:spPr>
              <a:xfrm>
                <a:off x="4395333" y="1742820"/>
                <a:ext cx="39214" cy="17095"/>
              </a:xfrm>
              <a:custGeom>
                <a:avLst/>
                <a:gdLst/>
                <a:ahLst/>
                <a:cxnLst/>
                <a:rect l="l" t="t" r="r" b="b"/>
                <a:pathLst>
                  <a:path w="1124" h="490" extrusionOk="0">
                    <a:moveTo>
                      <a:pt x="1123" y="0"/>
                    </a:moveTo>
                    <a:lnTo>
                      <a:pt x="1123" y="0"/>
                    </a:lnTo>
                    <a:cubicBezTo>
                      <a:pt x="968" y="144"/>
                      <a:pt x="790" y="245"/>
                      <a:pt x="601" y="322"/>
                    </a:cubicBezTo>
                    <a:cubicBezTo>
                      <a:pt x="501" y="367"/>
                      <a:pt x="401" y="401"/>
                      <a:pt x="300" y="434"/>
                    </a:cubicBezTo>
                    <a:cubicBezTo>
                      <a:pt x="266" y="442"/>
                      <a:pt x="230" y="446"/>
                      <a:pt x="193" y="446"/>
                    </a:cubicBezTo>
                    <a:cubicBezTo>
                      <a:pt x="134" y="446"/>
                      <a:pt x="73" y="437"/>
                      <a:pt x="11" y="423"/>
                    </a:cubicBezTo>
                    <a:lnTo>
                      <a:pt x="1" y="467"/>
                    </a:lnTo>
                    <a:cubicBezTo>
                      <a:pt x="45" y="478"/>
                      <a:pt x="100" y="490"/>
                      <a:pt x="156" y="490"/>
                    </a:cubicBezTo>
                    <a:cubicBezTo>
                      <a:pt x="211" y="490"/>
                      <a:pt x="267" y="478"/>
                      <a:pt x="312" y="467"/>
                    </a:cubicBezTo>
                    <a:cubicBezTo>
                      <a:pt x="423" y="434"/>
                      <a:pt x="512" y="389"/>
                      <a:pt x="612" y="345"/>
                    </a:cubicBezTo>
                    <a:cubicBezTo>
                      <a:pt x="790" y="256"/>
                      <a:pt x="979" y="144"/>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6" name="Google Shape;18846;p25"/>
              <p:cNvSpPr/>
              <p:nvPr/>
            </p:nvSpPr>
            <p:spPr>
              <a:xfrm>
                <a:off x="4289028" y="1929786"/>
                <a:ext cx="83416" cy="59065"/>
              </a:xfrm>
              <a:custGeom>
                <a:avLst/>
                <a:gdLst/>
                <a:ahLst/>
                <a:cxnLst/>
                <a:rect l="l" t="t" r="r" b="b"/>
                <a:pathLst>
                  <a:path w="2391" h="1693" extrusionOk="0">
                    <a:moveTo>
                      <a:pt x="1404" y="1"/>
                    </a:moveTo>
                    <a:cubicBezTo>
                      <a:pt x="1245" y="1"/>
                      <a:pt x="1085" y="14"/>
                      <a:pt x="945" y="47"/>
                    </a:cubicBezTo>
                    <a:cubicBezTo>
                      <a:pt x="456" y="146"/>
                      <a:pt x="200" y="346"/>
                      <a:pt x="144" y="413"/>
                    </a:cubicBezTo>
                    <a:cubicBezTo>
                      <a:pt x="89" y="469"/>
                      <a:pt x="67" y="536"/>
                      <a:pt x="67" y="536"/>
                    </a:cubicBezTo>
                    <a:cubicBezTo>
                      <a:pt x="67" y="536"/>
                      <a:pt x="0" y="692"/>
                      <a:pt x="134" y="1070"/>
                    </a:cubicBezTo>
                    <a:cubicBezTo>
                      <a:pt x="263" y="1399"/>
                      <a:pt x="617" y="1693"/>
                      <a:pt x="1034" y="1693"/>
                    </a:cubicBezTo>
                    <a:cubicBezTo>
                      <a:pt x="1082" y="1693"/>
                      <a:pt x="1130" y="1689"/>
                      <a:pt x="1179" y="1681"/>
                    </a:cubicBezTo>
                    <a:cubicBezTo>
                      <a:pt x="1657" y="1614"/>
                      <a:pt x="2047" y="1315"/>
                      <a:pt x="2224" y="892"/>
                    </a:cubicBezTo>
                    <a:cubicBezTo>
                      <a:pt x="2391" y="469"/>
                      <a:pt x="2324" y="269"/>
                      <a:pt x="2235" y="158"/>
                    </a:cubicBezTo>
                    <a:cubicBezTo>
                      <a:pt x="2165" y="79"/>
                      <a:pt x="1788" y="1"/>
                      <a:pt x="14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7" name="Google Shape;18847;p25"/>
              <p:cNvSpPr/>
              <p:nvPr/>
            </p:nvSpPr>
            <p:spPr>
              <a:xfrm>
                <a:off x="4314217" y="1929786"/>
                <a:ext cx="57878" cy="27247"/>
              </a:xfrm>
              <a:custGeom>
                <a:avLst/>
                <a:gdLst/>
                <a:ahLst/>
                <a:cxnLst/>
                <a:rect l="l" t="t" r="r" b="b"/>
                <a:pathLst>
                  <a:path w="1659" h="781" extrusionOk="0">
                    <a:moveTo>
                      <a:pt x="682" y="1"/>
                    </a:moveTo>
                    <a:cubicBezTo>
                      <a:pt x="523" y="1"/>
                      <a:pt x="363" y="14"/>
                      <a:pt x="223" y="47"/>
                    </a:cubicBezTo>
                    <a:cubicBezTo>
                      <a:pt x="146" y="57"/>
                      <a:pt x="67" y="80"/>
                      <a:pt x="1" y="102"/>
                    </a:cubicBezTo>
                    <a:cubicBezTo>
                      <a:pt x="279" y="403"/>
                      <a:pt x="635" y="613"/>
                      <a:pt x="1035" y="714"/>
                    </a:cubicBezTo>
                    <a:cubicBezTo>
                      <a:pt x="1202" y="758"/>
                      <a:pt x="1369" y="781"/>
                      <a:pt x="1535" y="781"/>
                    </a:cubicBezTo>
                    <a:cubicBezTo>
                      <a:pt x="1658" y="435"/>
                      <a:pt x="1602" y="257"/>
                      <a:pt x="1513" y="158"/>
                    </a:cubicBezTo>
                    <a:cubicBezTo>
                      <a:pt x="1443" y="79"/>
                      <a:pt x="1066" y="1"/>
                      <a:pt x="68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8" name="Google Shape;18848;p25"/>
              <p:cNvSpPr/>
              <p:nvPr/>
            </p:nvSpPr>
            <p:spPr>
              <a:xfrm>
                <a:off x="4291330" y="1948451"/>
                <a:ext cx="22537" cy="30317"/>
              </a:xfrm>
              <a:custGeom>
                <a:avLst/>
                <a:gdLst/>
                <a:ahLst/>
                <a:cxnLst/>
                <a:rect l="l" t="t" r="r" b="b"/>
                <a:pathLst>
                  <a:path w="646" h="869" extrusionOk="0">
                    <a:moveTo>
                      <a:pt x="78" y="1"/>
                    </a:moveTo>
                    <a:lnTo>
                      <a:pt x="1" y="12"/>
                    </a:lnTo>
                    <a:cubicBezTo>
                      <a:pt x="56" y="78"/>
                      <a:pt x="134" y="179"/>
                      <a:pt x="179" y="256"/>
                    </a:cubicBezTo>
                    <a:cubicBezTo>
                      <a:pt x="223" y="323"/>
                      <a:pt x="256" y="412"/>
                      <a:pt x="290" y="490"/>
                    </a:cubicBezTo>
                    <a:cubicBezTo>
                      <a:pt x="334" y="568"/>
                      <a:pt x="367" y="646"/>
                      <a:pt x="434" y="713"/>
                    </a:cubicBezTo>
                    <a:cubicBezTo>
                      <a:pt x="490" y="790"/>
                      <a:pt x="557" y="846"/>
                      <a:pt x="646" y="869"/>
                    </a:cubicBezTo>
                    <a:cubicBezTo>
                      <a:pt x="557" y="835"/>
                      <a:pt x="490" y="780"/>
                      <a:pt x="446" y="713"/>
                    </a:cubicBezTo>
                    <a:cubicBezTo>
                      <a:pt x="390" y="635"/>
                      <a:pt x="345" y="557"/>
                      <a:pt x="312" y="479"/>
                    </a:cubicBezTo>
                    <a:cubicBezTo>
                      <a:pt x="278" y="401"/>
                      <a:pt x="256" y="312"/>
                      <a:pt x="212" y="234"/>
                    </a:cubicBezTo>
                    <a:cubicBezTo>
                      <a:pt x="179" y="157"/>
                      <a:pt x="134" y="78"/>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9" name="Google Shape;18849;p25"/>
              <p:cNvSpPr/>
              <p:nvPr/>
            </p:nvSpPr>
            <p:spPr>
              <a:xfrm>
                <a:off x="4302564" y="1948451"/>
                <a:ext cx="29550" cy="29550"/>
              </a:xfrm>
              <a:custGeom>
                <a:avLst/>
                <a:gdLst/>
                <a:ahLst/>
                <a:cxnLst/>
                <a:rect l="l" t="t" r="r" b="b"/>
                <a:pathLst>
                  <a:path w="847" h="847" extrusionOk="0">
                    <a:moveTo>
                      <a:pt x="112" y="1"/>
                    </a:moveTo>
                    <a:lnTo>
                      <a:pt x="1" y="12"/>
                    </a:lnTo>
                    <a:cubicBezTo>
                      <a:pt x="68" y="56"/>
                      <a:pt x="201" y="157"/>
                      <a:pt x="257" y="234"/>
                    </a:cubicBezTo>
                    <a:lnTo>
                      <a:pt x="424" y="468"/>
                    </a:lnTo>
                    <a:cubicBezTo>
                      <a:pt x="468" y="546"/>
                      <a:pt x="535" y="624"/>
                      <a:pt x="601" y="691"/>
                    </a:cubicBezTo>
                    <a:cubicBezTo>
                      <a:pt x="668" y="757"/>
                      <a:pt x="747" y="812"/>
                      <a:pt x="846" y="846"/>
                    </a:cubicBezTo>
                    <a:cubicBezTo>
                      <a:pt x="747" y="812"/>
                      <a:pt x="680" y="746"/>
                      <a:pt x="613" y="679"/>
                    </a:cubicBezTo>
                    <a:cubicBezTo>
                      <a:pt x="546" y="612"/>
                      <a:pt x="502" y="535"/>
                      <a:pt x="457" y="446"/>
                    </a:cubicBezTo>
                    <a:cubicBezTo>
                      <a:pt x="401" y="368"/>
                      <a:pt x="357" y="279"/>
                      <a:pt x="302" y="201"/>
                    </a:cubicBezTo>
                    <a:cubicBezTo>
                      <a:pt x="246" y="123"/>
                      <a:pt x="201" y="56"/>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0" name="Google Shape;18850;p25"/>
              <p:cNvSpPr/>
              <p:nvPr/>
            </p:nvSpPr>
            <p:spPr>
              <a:xfrm>
                <a:off x="4323532" y="1950021"/>
                <a:ext cx="29166" cy="19049"/>
              </a:xfrm>
              <a:custGeom>
                <a:avLst/>
                <a:gdLst/>
                <a:ahLst/>
                <a:cxnLst/>
                <a:rect l="l" t="t" r="r" b="b"/>
                <a:pathLst>
                  <a:path w="836" h="546" extrusionOk="0">
                    <a:moveTo>
                      <a:pt x="0" y="0"/>
                    </a:moveTo>
                    <a:cubicBezTo>
                      <a:pt x="123" y="100"/>
                      <a:pt x="257" y="256"/>
                      <a:pt x="390" y="367"/>
                    </a:cubicBezTo>
                    <a:cubicBezTo>
                      <a:pt x="512" y="468"/>
                      <a:pt x="668" y="545"/>
                      <a:pt x="835" y="545"/>
                    </a:cubicBezTo>
                    <a:cubicBezTo>
                      <a:pt x="668" y="534"/>
                      <a:pt x="524" y="445"/>
                      <a:pt x="412" y="334"/>
                    </a:cubicBezTo>
                    <a:cubicBezTo>
                      <a:pt x="301" y="223"/>
                      <a:pt x="235" y="122"/>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1" name="Google Shape;18851;p25"/>
              <p:cNvSpPr/>
              <p:nvPr/>
            </p:nvSpPr>
            <p:spPr>
              <a:xfrm>
                <a:off x="4296354" y="1936834"/>
                <a:ext cx="27212" cy="12455"/>
              </a:xfrm>
              <a:custGeom>
                <a:avLst/>
                <a:gdLst/>
                <a:ahLst/>
                <a:cxnLst/>
                <a:rect l="l" t="t" r="r" b="b"/>
                <a:pathLst>
                  <a:path w="780" h="357" extrusionOk="0">
                    <a:moveTo>
                      <a:pt x="779" y="0"/>
                    </a:moveTo>
                    <a:cubicBezTo>
                      <a:pt x="502" y="33"/>
                      <a:pt x="223" y="144"/>
                      <a:pt x="1" y="312"/>
                    </a:cubicBezTo>
                    <a:lnTo>
                      <a:pt x="35" y="356"/>
                    </a:lnTo>
                    <a:cubicBezTo>
                      <a:pt x="246" y="178"/>
                      <a:pt x="502" y="55"/>
                      <a:pt x="7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2" name="Google Shape;18852;p25"/>
              <p:cNvSpPr/>
              <p:nvPr/>
            </p:nvSpPr>
            <p:spPr>
              <a:xfrm>
                <a:off x="4313833" y="1933729"/>
                <a:ext cx="36911" cy="15909"/>
              </a:xfrm>
              <a:custGeom>
                <a:avLst/>
                <a:gdLst/>
                <a:ahLst/>
                <a:cxnLst/>
                <a:rect l="l" t="t" r="r" b="b"/>
                <a:pathLst>
                  <a:path w="1058" h="456" extrusionOk="0">
                    <a:moveTo>
                      <a:pt x="1057" y="0"/>
                    </a:moveTo>
                    <a:cubicBezTo>
                      <a:pt x="690" y="78"/>
                      <a:pt x="335" y="211"/>
                      <a:pt x="1" y="411"/>
                    </a:cubicBezTo>
                    <a:lnTo>
                      <a:pt x="78" y="456"/>
                    </a:lnTo>
                    <a:cubicBezTo>
                      <a:pt x="390" y="233"/>
                      <a:pt x="701" y="100"/>
                      <a:pt x="10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3" name="Google Shape;18853;p25"/>
              <p:cNvSpPr/>
              <p:nvPr/>
            </p:nvSpPr>
            <p:spPr>
              <a:xfrm>
                <a:off x="4328975" y="1945765"/>
                <a:ext cx="32620" cy="5826"/>
              </a:xfrm>
              <a:custGeom>
                <a:avLst/>
                <a:gdLst/>
                <a:ahLst/>
                <a:cxnLst/>
                <a:rect l="l" t="t" r="r" b="b"/>
                <a:pathLst>
                  <a:path w="935" h="167" extrusionOk="0">
                    <a:moveTo>
                      <a:pt x="732" y="0"/>
                    </a:moveTo>
                    <a:cubicBezTo>
                      <a:pt x="485" y="0"/>
                      <a:pt x="236" y="48"/>
                      <a:pt x="0" y="145"/>
                    </a:cubicBezTo>
                    <a:lnTo>
                      <a:pt x="12" y="167"/>
                    </a:lnTo>
                    <a:cubicBezTo>
                      <a:pt x="256" y="49"/>
                      <a:pt x="544" y="9"/>
                      <a:pt x="822" y="9"/>
                    </a:cubicBezTo>
                    <a:cubicBezTo>
                      <a:pt x="860" y="9"/>
                      <a:pt x="897" y="10"/>
                      <a:pt x="934" y="11"/>
                    </a:cubicBezTo>
                    <a:cubicBezTo>
                      <a:pt x="867" y="4"/>
                      <a:pt x="799" y="0"/>
                      <a:pt x="73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4" name="Google Shape;18854;p25"/>
              <p:cNvSpPr/>
              <p:nvPr/>
            </p:nvSpPr>
            <p:spPr>
              <a:xfrm>
                <a:off x="4197794" y="1870650"/>
                <a:ext cx="53238" cy="80625"/>
              </a:xfrm>
              <a:custGeom>
                <a:avLst/>
                <a:gdLst/>
                <a:ahLst/>
                <a:cxnLst/>
                <a:rect l="l" t="t" r="r" b="b"/>
                <a:pathLst>
                  <a:path w="1526" h="2311" extrusionOk="0">
                    <a:moveTo>
                      <a:pt x="935" y="0"/>
                    </a:moveTo>
                    <a:cubicBezTo>
                      <a:pt x="487" y="0"/>
                      <a:pt x="131" y="455"/>
                      <a:pt x="79" y="685"/>
                    </a:cubicBezTo>
                    <a:cubicBezTo>
                      <a:pt x="23" y="919"/>
                      <a:pt x="1" y="1396"/>
                      <a:pt x="312" y="1908"/>
                    </a:cubicBezTo>
                    <a:cubicBezTo>
                      <a:pt x="516" y="2255"/>
                      <a:pt x="658" y="2310"/>
                      <a:pt x="729" y="2310"/>
                    </a:cubicBezTo>
                    <a:cubicBezTo>
                      <a:pt x="762" y="2310"/>
                      <a:pt x="779" y="2298"/>
                      <a:pt x="779" y="2298"/>
                    </a:cubicBezTo>
                    <a:lnTo>
                      <a:pt x="791" y="2231"/>
                    </a:lnTo>
                    <a:cubicBezTo>
                      <a:pt x="791" y="2231"/>
                      <a:pt x="1002" y="2197"/>
                      <a:pt x="1147" y="2019"/>
                    </a:cubicBezTo>
                    <a:cubicBezTo>
                      <a:pt x="1291" y="1853"/>
                      <a:pt x="1336" y="1708"/>
                      <a:pt x="1425" y="1330"/>
                    </a:cubicBezTo>
                    <a:cubicBezTo>
                      <a:pt x="1525" y="952"/>
                      <a:pt x="1525" y="84"/>
                      <a:pt x="1024" y="7"/>
                    </a:cubicBezTo>
                    <a:cubicBezTo>
                      <a:pt x="994" y="2"/>
                      <a:pt x="964" y="0"/>
                      <a:pt x="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5" name="Google Shape;18855;p25"/>
              <p:cNvSpPr/>
              <p:nvPr/>
            </p:nvSpPr>
            <p:spPr>
              <a:xfrm>
                <a:off x="4198213" y="1870650"/>
                <a:ext cx="37295" cy="60774"/>
              </a:xfrm>
              <a:custGeom>
                <a:avLst/>
                <a:gdLst/>
                <a:ahLst/>
                <a:cxnLst/>
                <a:rect l="l" t="t" r="r" b="b"/>
                <a:pathLst>
                  <a:path w="1069" h="1742" extrusionOk="0">
                    <a:moveTo>
                      <a:pt x="923" y="0"/>
                    </a:moveTo>
                    <a:cubicBezTo>
                      <a:pt x="475" y="0"/>
                      <a:pt x="119" y="455"/>
                      <a:pt x="67" y="685"/>
                    </a:cubicBezTo>
                    <a:cubicBezTo>
                      <a:pt x="23" y="896"/>
                      <a:pt x="0" y="1297"/>
                      <a:pt x="211" y="1742"/>
                    </a:cubicBezTo>
                    <a:cubicBezTo>
                      <a:pt x="300" y="1663"/>
                      <a:pt x="379" y="1564"/>
                      <a:pt x="445" y="1463"/>
                    </a:cubicBezTo>
                    <a:cubicBezTo>
                      <a:pt x="623" y="1230"/>
                      <a:pt x="757" y="963"/>
                      <a:pt x="856" y="685"/>
                    </a:cubicBezTo>
                    <a:cubicBezTo>
                      <a:pt x="901" y="551"/>
                      <a:pt x="945" y="407"/>
                      <a:pt x="990" y="262"/>
                    </a:cubicBezTo>
                    <a:cubicBezTo>
                      <a:pt x="1012" y="185"/>
                      <a:pt x="1034" y="96"/>
                      <a:pt x="1068" y="29"/>
                    </a:cubicBezTo>
                    <a:cubicBezTo>
                      <a:pt x="1057" y="17"/>
                      <a:pt x="1034" y="17"/>
                      <a:pt x="1012" y="7"/>
                    </a:cubicBezTo>
                    <a:cubicBezTo>
                      <a:pt x="982" y="2"/>
                      <a:pt x="952" y="0"/>
                      <a:pt x="9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6" name="Google Shape;18856;p25"/>
              <p:cNvSpPr/>
              <p:nvPr/>
            </p:nvSpPr>
            <p:spPr>
              <a:xfrm>
                <a:off x="4227694" y="1876302"/>
                <a:ext cx="9350" cy="26410"/>
              </a:xfrm>
              <a:custGeom>
                <a:avLst/>
                <a:gdLst/>
                <a:ahLst/>
                <a:cxnLst/>
                <a:rect l="l" t="t" r="r" b="b"/>
                <a:pathLst>
                  <a:path w="268" h="757" extrusionOk="0">
                    <a:moveTo>
                      <a:pt x="268" y="0"/>
                    </a:moveTo>
                    <a:lnTo>
                      <a:pt x="268" y="0"/>
                    </a:lnTo>
                    <a:cubicBezTo>
                      <a:pt x="212" y="245"/>
                      <a:pt x="123" y="467"/>
                      <a:pt x="1" y="678"/>
                    </a:cubicBezTo>
                    <a:lnTo>
                      <a:pt x="34" y="757"/>
                    </a:lnTo>
                    <a:cubicBezTo>
                      <a:pt x="145" y="523"/>
                      <a:pt x="223" y="245"/>
                      <a:pt x="2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7" name="Google Shape;18857;p25"/>
              <p:cNvSpPr/>
              <p:nvPr/>
            </p:nvSpPr>
            <p:spPr>
              <a:xfrm>
                <a:off x="4215657" y="1894130"/>
                <a:ext cx="13990" cy="17479"/>
              </a:xfrm>
              <a:custGeom>
                <a:avLst/>
                <a:gdLst/>
                <a:ahLst/>
                <a:cxnLst/>
                <a:rect l="l" t="t" r="r" b="b"/>
                <a:pathLst>
                  <a:path w="401" h="501" extrusionOk="0">
                    <a:moveTo>
                      <a:pt x="1" y="1"/>
                    </a:moveTo>
                    <a:lnTo>
                      <a:pt x="1" y="1"/>
                    </a:lnTo>
                    <a:cubicBezTo>
                      <a:pt x="79" y="78"/>
                      <a:pt x="168" y="145"/>
                      <a:pt x="235" y="223"/>
                    </a:cubicBezTo>
                    <a:cubicBezTo>
                      <a:pt x="267" y="256"/>
                      <a:pt x="301" y="301"/>
                      <a:pt x="324" y="345"/>
                    </a:cubicBezTo>
                    <a:cubicBezTo>
                      <a:pt x="346" y="390"/>
                      <a:pt x="356" y="446"/>
                      <a:pt x="368" y="501"/>
                    </a:cubicBezTo>
                    <a:lnTo>
                      <a:pt x="401" y="468"/>
                    </a:lnTo>
                    <a:cubicBezTo>
                      <a:pt x="390" y="412"/>
                      <a:pt x="390" y="379"/>
                      <a:pt x="356" y="335"/>
                    </a:cubicBezTo>
                    <a:cubicBezTo>
                      <a:pt x="334" y="279"/>
                      <a:pt x="301" y="234"/>
                      <a:pt x="257" y="201"/>
                    </a:cubicBezTo>
                    <a:cubicBezTo>
                      <a:pt x="178" y="123"/>
                      <a:pt x="90"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8" name="Google Shape;18858;p25"/>
              <p:cNvSpPr/>
              <p:nvPr/>
            </p:nvSpPr>
            <p:spPr>
              <a:xfrm>
                <a:off x="4228077" y="1895282"/>
                <a:ext cx="13641" cy="29166"/>
              </a:xfrm>
              <a:custGeom>
                <a:avLst/>
                <a:gdLst/>
                <a:ahLst/>
                <a:cxnLst/>
                <a:rect l="l" t="t" r="r" b="b"/>
                <a:pathLst>
                  <a:path w="391" h="836" extrusionOk="0">
                    <a:moveTo>
                      <a:pt x="390" y="1"/>
                    </a:moveTo>
                    <a:cubicBezTo>
                      <a:pt x="312" y="268"/>
                      <a:pt x="178" y="512"/>
                      <a:pt x="0" y="713"/>
                    </a:cubicBezTo>
                    <a:lnTo>
                      <a:pt x="34" y="835"/>
                    </a:lnTo>
                    <a:cubicBezTo>
                      <a:pt x="201" y="601"/>
                      <a:pt x="334" y="268"/>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9" name="Google Shape;18859;p25"/>
              <p:cNvSpPr/>
              <p:nvPr/>
            </p:nvSpPr>
            <p:spPr>
              <a:xfrm>
                <a:off x="4208680" y="1919355"/>
                <a:ext cx="18665" cy="19851"/>
              </a:xfrm>
              <a:custGeom>
                <a:avLst/>
                <a:gdLst/>
                <a:ahLst/>
                <a:cxnLst/>
                <a:rect l="l" t="t" r="r" b="b"/>
                <a:pathLst>
                  <a:path w="535" h="569" extrusionOk="0">
                    <a:moveTo>
                      <a:pt x="0" y="0"/>
                    </a:moveTo>
                    <a:cubicBezTo>
                      <a:pt x="89" y="101"/>
                      <a:pt x="201" y="168"/>
                      <a:pt x="290" y="257"/>
                    </a:cubicBezTo>
                    <a:cubicBezTo>
                      <a:pt x="390" y="334"/>
                      <a:pt x="457" y="445"/>
                      <a:pt x="490" y="568"/>
                    </a:cubicBezTo>
                    <a:lnTo>
                      <a:pt x="534" y="556"/>
                    </a:lnTo>
                    <a:cubicBezTo>
                      <a:pt x="501" y="423"/>
                      <a:pt x="412" y="312"/>
                      <a:pt x="312" y="234"/>
                    </a:cubicBezTo>
                    <a:cubicBezTo>
                      <a:pt x="212" y="145"/>
                      <a:pt x="101"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0" name="Google Shape;18860;p25"/>
              <p:cNvSpPr/>
              <p:nvPr/>
            </p:nvSpPr>
            <p:spPr>
              <a:xfrm>
                <a:off x="4227694" y="1909656"/>
                <a:ext cx="15944" cy="26794"/>
              </a:xfrm>
              <a:custGeom>
                <a:avLst/>
                <a:gdLst/>
                <a:ahLst/>
                <a:cxnLst/>
                <a:rect l="l" t="t" r="r" b="b"/>
                <a:pathLst>
                  <a:path w="457" h="768" extrusionOk="0">
                    <a:moveTo>
                      <a:pt x="456" y="1"/>
                    </a:moveTo>
                    <a:cubicBezTo>
                      <a:pt x="456" y="78"/>
                      <a:pt x="434" y="145"/>
                      <a:pt x="401" y="212"/>
                    </a:cubicBezTo>
                    <a:cubicBezTo>
                      <a:pt x="367" y="278"/>
                      <a:pt x="334" y="334"/>
                      <a:pt x="290" y="390"/>
                    </a:cubicBezTo>
                    <a:cubicBezTo>
                      <a:pt x="201" y="512"/>
                      <a:pt x="123" y="624"/>
                      <a:pt x="1" y="713"/>
                    </a:cubicBezTo>
                    <a:lnTo>
                      <a:pt x="1" y="768"/>
                    </a:lnTo>
                    <a:cubicBezTo>
                      <a:pt x="123" y="679"/>
                      <a:pt x="234" y="523"/>
                      <a:pt x="312" y="412"/>
                    </a:cubicBezTo>
                    <a:cubicBezTo>
                      <a:pt x="345" y="345"/>
                      <a:pt x="390" y="290"/>
                      <a:pt x="412" y="212"/>
                    </a:cubicBezTo>
                    <a:cubicBezTo>
                      <a:pt x="446" y="145"/>
                      <a:pt x="456" y="78"/>
                      <a:pt x="4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1" name="Google Shape;18861;p25"/>
              <p:cNvSpPr/>
              <p:nvPr/>
            </p:nvSpPr>
            <p:spPr>
              <a:xfrm>
                <a:off x="4436466" y="1913214"/>
                <a:ext cx="87742" cy="66635"/>
              </a:xfrm>
              <a:custGeom>
                <a:avLst/>
                <a:gdLst/>
                <a:ahLst/>
                <a:cxnLst/>
                <a:rect l="l" t="t" r="r" b="b"/>
                <a:pathLst>
                  <a:path w="2515" h="1910" extrusionOk="0">
                    <a:moveTo>
                      <a:pt x="1142" y="0"/>
                    </a:moveTo>
                    <a:cubicBezTo>
                      <a:pt x="1070" y="0"/>
                      <a:pt x="997" y="7"/>
                      <a:pt x="923" y="21"/>
                    </a:cubicBezTo>
                    <a:cubicBezTo>
                      <a:pt x="456" y="99"/>
                      <a:pt x="312" y="199"/>
                      <a:pt x="312" y="199"/>
                    </a:cubicBezTo>
                    <a:lnTo>
                      <a:pt x="389" y="265"/>
                    </a:lnTo>
                    <a:cubicBezTo>
                      <a:pt x="389" y="265"/>
                      <a:pt x="0" y="666"/>
                      <a:pt x="56" y="1111"/>
                    </a:cubicBezTo>
                    <a:cubicBezTo>
                      <a:pt x="122" y="1545"/>
                      <a:pt x="468" y="1812"/>
                      <a:pt x="990" y="1889"/>
                    </a:cubicBezTo>
                    <a:cubicBezTo>
                      <a:pt x="1068" y="1903"/>
                      <a:pt x="1147" y="1909"/>
                      <a:pt x="1225" y="1909"/>
                    </a:cubicBezTo>
                    <a:cubicBezTo>
                      <a:pt x="1655" y="1909"/>
                      <a:pt x="2062" y="1717"/>
                      <a:pt x="2269" y="1500"/>
                    </a:cubicBezTo>
                    <a:cubicBezTo>
                      <a:pt x="2514" y="1244"/>
                      <a:pt x="2514" y="722"/>
                      <a:pt x="2180" y="433"/>
                    </a:cubicBezTo>
                    <a:cubicBezTo>
                      <a:pt x="1899" y="189"/>
                      <a:pt x="1531" y="0"/>
                      <a:pt x="11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2" name="Google Shape;18862;p25"/>
              <p:cNvSpPr/>
              <p:nvPr/>
            </p:nvSpPr>
            <p:spPr>
              <a:xfrm>
                <a:off x="4488450" y="1916249"/>
                <a:ext cx="35760" cy="56692"/>
              </a:xfrm>
              <a:custGeom>
                <a:avLst/>
                <a:gdLst/>
                <a:ahLst/>
                <a:cxnLst/>
                <a:rect l="l" t="t" r="r" b="b"/>
                <a:pathLst>
                  <a:path w="1025" h="1625" extrusionOk="0">
                    <a:moveTo>
                      <a:pt x="123" y="0"/>
                    </a:moveTo>
                    <a:cubicBezTo>
                      <a:pt x="112" y="45"/>
                      <a:pt x="112" y="79"/>
                      <a:pt x="101" y="112"/>
                    </a:cubicBezTo>
                    <a:cubicBezTo>
                      <a:pt x="78" y="245"/>
                      <a:pt x="56" y="368"/>
                      <a:pt x="34" y="490"/>
                    </a:cubicBezTo>
                    <a:cubicBezTo>
                      <a:pt x="12" y="724"/>
                      <a:pt x="1" y="968"/>
                      <a:pt x="90" y="1202"/>
                    </a:cubicBezTo>
                    <a:cubicBezTo>
                      <a:pt x="157" y="1391"/>
                      <a:pt x="301" y="1547"/>
                      <a:pt x="490" y="1624"/>
                    </a:cubicBezTo>
                    <a:cubicBezTo>
                      <a:pt x="601" y="1569"/>
                      <a:pt x="701" y="1491"/>
                      <a:pt x="779" y="1413"/>
                    </a:cubicBezTo>
                    <a:cubicBezTo>
                      <a:pt x="1024" y="1157"/>
                      <a:pt x="1024" y="635"/>
                      <a:pt x="690" y="346"/>
                    </a:cubicBezTo>
                    <a:cubicBezTo>
                      <a:pt x="523" y="201"/>
                      <a:pt x="335" y="79"/>
                      <a:pt x="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3" name="Google Shape;18863;p25"/>
              <p:cNvSpPr/>
              <p:nvPr/>
            </p:nvSpPr>
            <p:spPr>
              <a:xfrm>
                <a:off x="4449654" y="1923646"/>
                <a:ext cx="4291" cy="39981"/>
              </a:xfrm>
              <a:custGeom>
                <a:avLst/>
                <a:gdLst/>
                <a:ahLst/>
                <a:cxnLst/>
                <a:rect l="l" t="t" r="r" b="b"/>
                <a:pathLst>
                  <a:path w="123" h="1146" extrusionOk="0">
                    <a:moveTo>
                      <a:pt x="78" y="0"/>
                    </a:moveTo>
                    <a:lnTo>
                      <a:pt x="23" y="11"/>
                    </a:lnTo>
                    <a:cubicBezTo>
                      <a:pt x="56" y="33"/>
                      <a:pt x="67" y="100"/>
                      <a:pt x="67" y="144"/>
                    </a:cubicBezTo>
                    <a:cubicBezTo>
                      <a:pt x="67" y="200"/>
                      <a:pt x="56" y="245"/>
                      <a:pt x="45" y="289"/>
                    </a:cubicBezTo>
                    <a:cubicBezTo>
                      <a:pt x="23" y="389"/>
                      <a:pt x="11" y="478"/>
                      <a:pt x="1" y="579"/>
                    </a:cubicBezTo>
                    <a:cubicBezTo>
                      <a:pt x="1" y="678"/>
                      <a:pt x="1" y="779"/>
                      <a:pt x="11" y="868"/>
                    </a:cubicBezTo>
                    <a:cubicBezTo>
                      <a:pt x="23" y="967"/>
                      <a:pt x="56" y="1068"/>
                      <a:pt x="112" y="1145"/>
                    </a:cubicBezTo>
                    <a:cubicBezTo>
                      <a:pt x="56" y="1068"/>
                      <a:pt x="34" y="967"/>
                      <a:pt x="23" y="868"/>
                    </a:cubicBezTo>
                    <a:cubicBezTo>
                      <a:pt x="11" y="779"/>
                      <a:pt x="23" y="678"/>
                      <a:pt x="34" y="579"/>
                    </a:cubicBezTo>
                    <a:cubicBezTo>
                      <a:pt x="45" y="490"/>
                      <a:pt x="56" y="389"/>
                      <a:pt x="78" y="300"/>
                    </a:cubicBezTo>
                    <a:cubicBezTo>
                      <a:pt x="100" y="256"/>
                      <a:pt x="112" y="200"/>
                      <a:pt x="112" y="156"/>
                    </a:cubicBezTo>
                    <a:cubicBezTo>
                      <a:pt x="123" y="100"/>
                      <a:pt x="112" y="45"/>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4" name="Google Shape;18864;p25"/>
              <p:cNvSpPr/>
              <p:nvPr/>
            </p:nvSpPr>
            <p:spPr>
              <a:xfrm>
                <a:off x="4477983" y="1946498"/>
                <a:ext cx="22154" cy="21421"/>
              </a:xfrm>
              <a:custGeom>
                <a:avLst/>
                <a:gdLst/>
                <a:ahLst/>
                <a:cxnLst/>
                <a:rect l="l" t="t" r="r" b="b"/>
                <a:pathLst>
                  <a:path w="635" h="614" extrusionOk="0">
                    <a:moveTo>
                      <a:pt x="0" y="1"/>
                    </a:moveTo>
                    <a:lnTo>
                      <a:pt x="0" y="1"/>
                    </a:lnTo>
                    <a:cubicBezTo>
                      <a:pt x="78" y="112"/>
                      <a:pt x="212" y="279"/>
                      <a:pt x="301" y="379"/>
                    </a:cubicBezTo>
                    <a:cubicBezTo>
                      <a:pt x="401" y="480"/>
                      <a:pt x="512" y="557"/>
                      <a:pt x="635" y="613"/>
                    </a:cubicBezTo>
                    <a:cubicBezTo>
                      <a:pt x="512" y="546"/>
                      <a:pt x="412" y="457"/>
                      <a:pt x="323" y="357"/>
                    </a:cubicBezTo>
                    <a:cubicBezTo>
                      <a:pt x="234" y="257"/>
                      <a:pt x="167" y="146"/>
                      <a:pt x="101" y="35"/>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5" name="Google Shape;18865;p25"/>
              <p:cNvSpPr/>
              <p:nvPr/>
            </p:nvSpPr>
            <p:spPr>
              <a:xfrm>
                <a:off x="4455096" y="1919355"/>
                <a:ext cx="19432" cy="8513"/>
              </a:xfrm>
              <a:custGeom>
                <a:avLst/>
                <a:gdLst/>
                <a:ahLst/>
                <a:cxnLst/>
                <a:rect l="l" t="t" r="r" b="b"/>
                <a:pathLst>
                  <a:path w="557" h="244" extrusionOk="0">
                    <a:moveTo>
                      <a:pt x="556" y="0"/>
                    </a:moveTo>
                    <a:lnTo>
                      <a:pt x="556" y="0"/>
                    </a:lnTo>
                    <a:cubicBezTo>
                      <a:pt x="467" y="34"/>
                      <a:pt x="379" y="101"/>
                      <a:pt x="290" y="145"/>
                    </a:cubicBezTo>
                    <a:cubicBezTo>
                      <a:pt x="231" y="167"/>
                      <a:pt x="164" y="184"/>
                      <a:pt x="102" y="184"/>
                    </a:cubicBezTo>
                    <a:cubicBezTo>
                      <a:pt x="69" y="184"/>
                      <a:pt x="38" y="179"/>
                      <a:pt x="11" y="168"/>
                    </a:cubicBezTo>
                    <a:lnTo>
                      <a:pt x="0" y="223"/>
                    </a:lnTo>
                    <a:cubicBezTo>
                      <a:pt x="38" y="231"/>
                      <a:pt x="71" y="244"/>
                      <a:pt x="107" y="244"/>
                    </a:cubicBezTo>
                    <a:cubicBezTo>
                      <a:pt x="122" y="244"/>
                      <a:pt x="139" y="241"/>
                      <a:pt x="156" y="234"/>
                    </a:cubicBezTo>
                    <a:cubicBezTo>
                      <a:pt x="211" y="223"/>
                      <a:pt x="256" y="201"/>
                      <a:pt x="300" y="178"/>
                    </a:cubicBezTo>
                    <a:cubicBezTo>
                      <a:pt x="389" y="123"/>
                      <a:pt x="467" y="45"/>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6" name="Google Shape;18866;p25"/>
              <p:cNvSpPr/>
              <p:nvPr/>
            </p:nvSpPr>
            <p:spPr>
              <a:xfrm>
                <a:off x="4459353" y="1930623"/>
                <a:ext cx="36911" cy="39597"/>
              </a:xfrm>
              <a:custGeom>
                <a:avLst/>
                <a:gdLst/>
                <a:ahLst/>
                <a:cxnLst/>
                <a:rect l="l" t="t" r="r" b="b"/>
                <a:pathLst>
                  <a:path w="1058" h="1135" extrusionOk="0">
                    <a:moveTo>
                      <a:pt x="0" y="0"/>
                    </a:moveTo>
                    <a:cubicBezTo>
                      <a:pt x="134" y="156"/>
                      <a:pt x="190" y="389"/>
                      <a:pt x="245" y="589"/>
                    </a:cubicBezTo>
                    <a:cubicBezTo>
                      <a:pt x="267" y="690"/>
                      <a:pt x="301" y="790"/>
                      <a:pt x="345" y="890"/>
                    </a:cubicBezTo>
                    <a:cubicBezTo>
                      <a:pt x="390" y="979"/>
                      <a:pt x="445" y="1068"/>
                      <a:pt x="523" y="1135"/>
                    </a:cubicBezTo>
                    <a:cubicBezTo>
                      <a:pt x="457" y="1068"/>
                      <a:pt x="401" y="968"/>
                      <a:pt x="368" y="879"/>
                    </a:cubicBezTo>
                    <a:cubicBezTo>
                      <a:pt x="323" y="779"/>
                      <a:pt x="301" y="678"/>
                      <a:pt x="279" y="579"/>
                    </a:cubicBezTo>
                    <a:cubicBezTo>
                      <a:pt x="257" y="478"/>
                      <a:pt x="245" y="379"/>
                      <a:pt x="212" y="278"/>
                    </a:cubicBezTo>
                    <a:cubicBezTo>
                      <a:pt x="200" y="233"/>
                      <a:pt x="190" y="201"/>
                      <a:pt x="168" y="156"/>
                    </a:cubicBezTo>
                    <a:lnTo>
                      <a:pt x="168" y="156"/>
                    </a:lnTo>
                    <a:cubicBezTo>
                      <a:pt x="245" y="178"/>
                      <a:pt x="323" y="189"/>
                      <a:pt x="398" y="189"/>
                    </a:cubicBezTo>
                    <a:cubicBezTo>
                      <a:pt x="473" y="189"/>
                      <a:pt x="546" y="178"/>
                      <a:pt x="612" y="156"/>
                    </a:cubicBezTo>
                    <a:cubicBezTo>
                      <a:pt x="690" y="134"/>
                      <a:pt x="757" y="100"/>
                      <a:pt x="835" y="78"/>
                    </a:cubicBezTo>
                    <a:cubicBezTo>
                      <a:pt x="889" y="60"/>
                      <a:pt x="950" y="42"/>
                      <a:pt x="1013" y="42"/>
                    </a:cubicBezTo>
                    <a:cubicBezTo>
                      <a:pt x="1028" y="42"/>
                      <a:pt x="1043" y="43"/>
                      <a:pt x="1057" y="45"/>
                    </a:cubicBezTo>
                    <a:cubicBezTo>
                      <a:pt x="1036" y="42"/>
                      <a:pt x="1015" y="40"/>
                      <a:pt x="994" y="40"/>
                    </a:cubicBezTo>
                    <a:cubicBezTo>
                      <a:pt x="938" y="40"/>
                      <a:pt x="884" y="51"/>
                      <a:pt x="835" y="67"/>
                    </a:cubicBezTo>
                    <a:cubicBezTo>
                      <a:pt x="757" y="89"/>
                      <a:pt x="679" y="112"/>
                      <a:pt x="612" y="134"/>
                    </a:cubicBezTo>
                    <a:cubicBezTo>
                      <a:pt x="558" y="146"/>
                      <a:pt x="502" y="152"/>
                      <a:pt x="446" y="152"/>
                    </a:cubicBezTo>
                    <a:cubicBezTo>
                      <a:pt x="352" y="152"/>
                      <a:pt x="258" y="135"/>
                      <a:pt x="168" y="100"/>
                    </a:cubicBezTo>
                    <a:lnTo>
                      <a:pt x="156" y="134"/>
                    </a:lnTo>
                    <a:cubicBezTo>
                      <a:pt x="134" y="78"/>
                      <a:pt x="111" y="56"/>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7" name="Google Shape;18867;p25"/>
              <p:cNvSpPr/>
              <p:nvPr/>
            </p:nvSpPr>
            <p:spPr>
              <a:xfrm>
                <a:off x="4477181" y="1943811"/>
                <a:ext cx="38062" cy="8582"/>
              </a:xfrm>
              <a:custGeom>
                <a:avLst/>
                <a:gdLst/>
                <a:ahLst/>
                <a:cxnLst/>
                <a:rect l="l" t="t" r="r" b="b"/>
                <a:pathLst>
                  <a:path w="1091" h="246" extrusionOk="0">
                    <a:moveTo>
                      <a:pt x="1" y="1"/>
                    </a:moveTo>
                    <a:lnTo>
                      <a:pt x="35" y="78"/>
                    </a:lnTo>
                    <a:cubicBezTo>
                      <a:pt x="223" y="122"/>
                      <a:pt x="368" y="145"/>
                      <a:pt x="557" y="145"/>
                    </a:cubicBezTo>
                    <a:cubicBezTo>
                      <a:pt x="628" y="137"/>
                      <a:pt x="693" y="129"/>
                      <a:pt x="760" y="129"/>
                    </a:cubicBezTo>
                    <a:cubicBezTo>
                      <a:pt x="788" y="129"/>
                      <a:pt x="817" y="131"/>
                      <a:pt x="846" y="134"/>
                    </a:cubicBezTo>
                    <a:cubicBezTo>
                      <a:pt x="935" y="145"/>
                      <a:pt x="1024" y="167"/>
                      <a:pt x="1091" y="245"/>
                    </a:cubicBezTo>
                    <a:cubicBezTo>
                      <a:pt x="1036" y="167"/>
                      <a:pt x="935" y="134"/>
                      <a:pt x="846" y="122"/>
                    </a:cubicBezTo>
                    <a:cubicBezTo>
                      <a:pt x="746" y="112"/>
                      <a:pt x="658" y="112"/>
                      <a:pt x="557" y="112"/>
                    </a:cubicBezTo>
                    <a:cubicBezTo>
                      <a:pt x="379" y="112"/>
                      <a:pt x="179"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8" name="Google Shape;18868;p25"/>
              <p:cNvSpPr/>
              <p:nvPr/>
            </p:nvSpPr>
            <p:spPr>
              <a:xfrm>
                <a:off x="4545876" y="1846543"/>
                <a:ext cx="93533" cy="60111"/>
              </a:xfrm>
              <a:custGeom>
                <a:avLst/>
                <a:gdLst/>
                <a:ahLst/>
                <a:cxnLst/>
                <a:rect l="l" t="t" r="r" b="b"/>
                <a:pathLst>
                  <a:path w="2681" h="1723" extrusionOk="0">
                    <a:moveTo>
                      <a:pt x="1392" y="1"/>
                    </a:moveTo>
                    <a:cubicBezTo>
                      <a:pt x="1176" y="1"/>
                      <a:pt x="947" y="28"/>
                      <a:pt x="723" y="97"/>
                    </a:cubicBezTo>
                    <a:cubicBezTo>
                      <a:pt x="246" y="230"/>
                      <a:pt x="12" y="486"/>
                      <a:pt x="12" y="486"/>
                    </a:cubicBezTo>
                    <a:lnTo>
                      <a:pt x="90" y="486"/>
                    </a:lnTo>
                    <a:cubicBezTo>
                      <a:pt x="90" y="486"/>
                      <a:pt x="1" y="698"/>
                      <a:pt x="256" y="1131"/>
                    </a:cubicBezTo>
                    <a:cubicBezTo>
                      <a:pt x="452" y="1487"/>
                      <a:pt x="670" y="1722"/>
                      <a:pt x="1079" y="1722"/>
                    </a:cubicBezTo>
                    <a:cubicBezTo>
                      <a:pt x="1181" y="1722"/>
                      <a:pt x="1296" y="1707"/>
                      <a:pt x="1425" y="1676"/>
                    </a:cubicBezTo>
                    <a:cubicBezTo>
                      <a:pt x="2058" y="1509"/>
                      <a:pt x="2470" y="1120"/>
                      <a:pt x="2581" y="842"/>
                    </a:cubicBezTo>
                    <a:cubicBezTo>
                      <a:pt x="2681" y="553"/>
                      <a:pt x="2648" y="397"/>
                      <a:pt x="2448" y="253"/>
                    </a:cubicBezTo>
                    <a:cubicBezTo>
                      <a:pt x="2294" y="137"/>
                      <a:pt x="1875" y="1"/>
                      <a:pt x="13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9" name="Google Shape;18869;p25"/>
              <p:cNvSpPr/>
              <p:nvPr/>
            </p:nvSpPr>
            <p:spPr>
              <a:xfrm>
                <a:off x="4577311" y="1846543"/>
                <a:ext cx="62100" cy="53448"/>
              </a:xfrm>
              <a:custGeom>
                <a:avLst/>
                <a:gdLst/>
                <a:ahLst/>
                <a:cxnLst/>
                <a:rect l="l" t="t" r="r" b="b"/>
                <a:pathLst>
                  <a:path w="1780" h="1532" extrusionOk="0">
                    <a:moveTo>
                      <a:pt x="498" y="1"/>
                    </a:moveTo>
                    <a:cubicBezTo>
                      <a:pt x="337" y="1"/>
                      <a:pt x="168" y="16"/>
                      <a:pt x="0" y="52"/>
                    </a:cubicBezTo>
                    <a:cubicBezTo>
                      <a:pt x="212" y="308"/>
                      <a:pt x="657" y="386"/>
                      <a:pt x="791" y="720"/>
                    </a:cubicBezTo>
                    <a:cubicBezTo>
                      <a:pt x="868" y="898"/>
                      <a:pt x="813" y="1076"/>
                      <a:pt x="813" y="1254"/>
                    </a:cubicBezTo>
                    <a:cubicBezTo>
                      <a:pt x="813" y="1365"/>
                      <a:pt x="857" y="1465"/>
                      <a:pt x="924" y="1531"/>
                    </a:cubicBezTo>
                    <a:cubicBezTo>
                      <a:pt x="1335" y="1343"/>
                      <a:pt x="1602" y="1053"/>
                      <a:pt x="1680" y="842"/>
                    </a:cubicBezTo>
                    <a:cubicBezTo>
                      <a:pt x="1780" y="553"/>
                      <a:pt x="1747" y="397"/>
                      <a:pt x="1547" y="253"/>
                    </a:cubicBezTo>
                    <a:cubicBezTo>
                      <a:pt x="1397" y="136"/>
                      <a:pt x="979" y="1"/>
                      <a:pt x="49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0" name="Google Shape;18870;p25"/>
              <p:cNvSpPr/>
              <p:nvPr/>
            </p:nvSpPr>
            <p:spPr>
              <a:xfrm>
                <a:off x="4552470" y="1863463"/>
                <a:ext cx="26061" cy="28747"/>
              </a:xfrm>
              <a:custGeom>
                <a:avLst/>
                <a:gdLst/>
                <a:ahLst/>
                <a:cxnLst/>
                <a:rect l="l" t="t" r="r" b="b"/>
                <a:pathLst>
                  <a:path w="747" h="824" extrusionOk="0">
                    <a:moveTo>
                      <a:pt x="34" y="1"/>
                    </a:moveTo>
                    <a:lnTo>
                      <a:pt x="1" y="45"/>
                    </a:lnTo>
                    <a:cubicBezTo>
                      <a:pt x="67" y="101"/>
                      <a:pt x="123" y="168"/>
                      <a:pt x="168" y="257"/>
                    </a:cubicBezTo>
                    <a:lnTo>
                      <a:pt x="301" y="490"/>
                    </a:lnTo>
                    <a:cubicBezTo>
                      <a:pt x="413" y="646"/>
                      <a:pt x="568" y="769"/>
                      <a:pt x="746" y="824"/>
                    </a:cubicBezTo>
                    <a:cubicBezTo>
                      <a:pt x="568" y="757"/>
                      <a:pt x="423" y="635"/>
                      <a:pt x="324" y="479"/>
                    </a:cubicBezTo>
                    <a:cubicBezTo>
                      <a:pt x="279" y="401"/>
                      <a:pt x="245" y="312"/>
                      <a:pt x="201" y="235"/>
                    </a:cubicBezTo>
                    <a:cubicBezTo>
                      <a:pt x="156" y="146"/>
                      <a:pt x="112" y="68"/>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1" name="Google Shape;18871;p25"/>
              <p:cNvSpPr/>
              <p:nvPr/>
            </p:nvSpPr>
            <p:spPr>
              <a:xfrm>
                <a:off x="4566077" y="1865417"/>
                <a:ext cx="34957" cy="27980"/>
              </a:xfrm>
              <a:custGeom>
                <a:avLst/>
                <a:gdLst/>
                <a:ahLst/>
                <a:cxnLst/>
                <a:rect l="l" t="t" r="r" b="b"/>
                <a:pathLst>
                  <a:path w="1002" h="802" extrusionOk="0">
                    <a:moveTo>
                      <a:pt x="134" y="1"/>
                    </a:moveTo>
                    <a:lnTo>
                      <a:pt x="0" y="34"/>
                    </a:lnTo>
                    <a:cubicBezTo>
                      <a:pt x="89" y="68"/>
                      <a:pt x="256" y="167"/>
                      <a:pt x="322" y="234"/>
                    </a:cubicBezTo>
                    <a:cubicBezTo>
                      <a:pt x="401" y="301"/>
                      <a:pt x="456" y="379"/>
                      <a:pt x="523" y="456"/>
                    </a:cubicBezTo>
                    <a:cubicBezTo>
                      <a:pt x="589" y="535"/>
                      <a:pt x="656" y="612"/>
                      <a:pt x="734" y="679"/>
                    </a:cubicBezTo>
                    <a:cubicBezTo>
                      <a:pt x="812" y="735"/>
                      <a:pt x="901" y="802"/>
                      <a:pt x="1001" y="802"/>
                    </a:cubicBezTo>
                    <a:cubicBezTo>
                      <a:pt x="901" y="790"/>
                      <a:pt x="812" y="723"/>
                      <a:pt x="745" y="657"/>
                    </a:cubicBezTo>
                    <a:cubicBezTo>
                      <a:pt x="678" y="590"/>
                      <a:pt x="612" y="512"/>
                      <a:pt x="556" y="434"/>
                    </a:cubicBezTo>
                    <a:cubicBezTo>
                      <a:pt x="500" y="357"/>
                      <a:pt x="434" y="268"/>
                      <a:pt x="367" y="201"/>
                    </a:cubicBezTo>
                    <a:cubicBezTo>
                      <a:pt x="300" y="123"/>
                      <a:pt x="223" y="56"/>
                      <a:pt x="1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2" name="Google Shape;18872;p25"/>
              <p:cNvSpPr/>
              <p:nvPr/>
            </p:nvSpPr>
            <p:spPr>
              <a:xfrm>
                <a:off x="4594022" y="1872430"/>
                <a:ext cx="22886" cy="15141"/>
              </a:xfrm>
              <a:custGeom>
                <a:avLst/>
                <a:gdLst/>
                <a:ahLst/>
                <a:cxnLst/>
                <a:rect l="l" t="t" r="r" b="b"/>
                <a:pathLst>
                  <a:path w="656" h="434" extrusionOk="0">
                    <a:moveTo>
                      <a:pt x="0" y="0"/>
                    </a:moveTo>
                    <a:cubicBezTo>
                      <a:pt x="45" y="45"/>
                      <a:pt x="134" y="100"/>
                      <a:pt x="189" y="144"/>
                    </a:cubicBezTo>
                    <a:cubicBezTo>
                      <a:pt x="233" y="178"/>
                      <a:pt x="278" y="222"/>
                      <a:pt x="322" y="255"/>
                    </a:cubicBezTo>
                    <a:cubicBezTo>
                      <a:pt x="378" y="300"/>
                      <a:pt x="423" y="344"/>
                      <a:pt x="478" y="378"/>
                    </a:cubicBezTo>
                    <a:cubicBezTo>
                      <a:pt x="534" y="411"/>
                      <a:pt x="589" y="433"/>
                      <a:pt x="656" y="433"/>
                    </a:cubicBezTo>
                    <a:cubicBezTo>
                      <a:pt x="589" y="423"/>
                      <a:pt x="534" y="400"/>
                      <a:pt x="478" y="367"/>
                    </a:cubicBezTo>
                    <a:cubicBezTo>
                      <a:pt x="433" y="334"/>
                      <a:pt x="389" y="289"/>
                      <a:pt x="344" y="245"/>
                    </a:cubicBezTo>
                    <a:cubicBezTo>
                      <a:pt x="300" y="200"/>
                      <a:pt x="255" y="144"/>
                      <a:pt x="211" y="111"/>
                    </a:cubicBezTo>
                    <a:cubicBezTo>
                      <a:pt x="156" y="67"/>
                      <a:pt x="122" y="45"/>
                      <a:pt x="7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3" name="Google Shape;18873;p25"/>
              <p:cNvSpPr/>
              <p:nvPr/>
            </p:nvSpPr>
            <p:spPr>
              <a:xfrm>
                <a:off x="4552889" y="1849403"/>
                <a:ext cx="35725" cy="16048"/>
              </a:xfrm>
              <a:custGeom>
                <a:avLst/>
                <a:gdLst/>
                <a:ahLst/>
                <a:cxnLst/>
                <a:rect l="l" t="t" r="r" b="b"/>
                <a:pathLst>
                  <a:path w="1024" h="460" extrusionOk="0">
                    <a:moveTo>
                      <a:pt x="979" y="1"/>
                    </a:moveTo>
                    <a:cubicBezTo>
                      <a:pt x="905" y="1"/>
                      <a:pt x="832" y="22"/>
                      <a:pt x="767" y="59"/>
                    </a:cubicBezTo>
                    <a:cubicBezTo>
                      <a:pt x="690" y="92"/>
                      <a:pt x="611" y="137"/>
                      <a:pt x="534" y="181"/>
                    </a:cubicBezTo>
                    <a:cubicBezTo>
                      <a:pt x="456" y="226"/>
                      <a:pt x="389" y="270"/>
                      <a:pt x="312" y="304"/>
                    </a:cubicBezTo>
                    <a:cubicBezTo>
                      <a:pt x="233" y="337"/>
                      <a:pt x="78" y="382"/>
                      <a:pt x="0" y="393"/>
                    </a:cubicBezTo>
                    <a:lnTo>
                      <a:pt x="89" y="460"/>
                    </a:lnTo>
                    <a:cubicBezTo>
                      <a:pt x="178" y="448"/>
                      <a:pt x="256" y="404"/>
                      <a:pt x="334" y="359"/>
                    </a:cubicBezTo>
                    <a:cubicBezTo>
                      <a:pt x="411" y="315"/>
                      <a:pt x="490" y="260"/>
                      <a:pt x="556" y="215"/>
                    </a:cubicBezTo>
                    <a:cubicBezTo>
                      <a:pt x="634" y="171"/>
                      <a:pt x="700" y="115"/>
                      <a:pt x="779" y="70"/>
                    </a:cubicBezTo>
                    <a:cubicBezTo>
                      <a:pt x="848" y="41"/>
                      <a:pt x="918" y="2"/>
                      <a:pt x="996" y="2"/>
                    </a:cubicBezTo>
                    <a:cubicBezTo>
                      <a:pt x="1005" y="2"/>
                      <a:pt x="1014" y="2"/>
                      <a:pt x="1023" y="3"/>
                    </a:cubicBezTo>
                    <a:cubicBezTo>
                      <a:pt x="1009" y="2"/>
                      <a:pt x="994" y="1"/>
                      <a:pt x="9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4" name="Google Shape;18874;p25"/>
              <p:cNvSpPr/>
              <p:nvPr/>
            </p:nvSpPr>
            <p:spPr>
              <a:xfrm>
                <a:off x="4575741" y="1856486"/>
                <a:ext cx="26061" cy="11304"/>
              </a:xfrm>
              <a:custGeom>
                <a:avLst/>
                <a:gdLst/>
                <a:ahLst/>
                <a:cxnLst/>
                <a:rect l="l" t="t" r="r" b="b"/>
                <a:pathLst>
                  <a:path w="747" h="324" extrusionOk="0">
                    <a:moveTo>
                      <a:pt x="747" y="1"/>
                    </a:moveTo>
                    <a:lnTo>
                      <a:pt x="747" y="1"/>
                    </a:lnTo>
                    <a:cubicBezTo>
                      <a:pt x="613" y="23"/>
                      <a:pt x="502" y="101"/>
                      <a:pt x="379" y="168"/>
                    </a:cubicBezTo>
                    <a:cubicBezTo>
                      <a:pt x="324" y="201"/>
                      <a:pt x="268" y="235"/>
                      <a:pt x="201" y="245"/>
                    </a:cubicBezTo>
                    <a:cubicBezTo>
                      <a:pt x="146" y="268"/>
                      <a:pt x="79" y="268"/>
                      <a:pt x="1" y="279"/>
                    </a:cubicBezTo>
                    <a:lnTo>
                      <a:pt x="12" y="324"/>
                    </a:lnTo>
                    <a:cubicBezTo>
                      <a:pt x="79" y="324"/>
                      <a:pt x="146" y="312"/>
                      <a:pt x="213" y="290"/>
                    </a:cubicBezTo>
                    <a:cubicBezTo>
                      <a:pt x="279" y="268"/>
                      <a:pt x="346" y="235"/>
                      <a:pt x="401" y="190"/>
                    </a:cubicBezTo>
                    <a:cubicBezTo>
                      <a:pt x="513" y="123"/>
                      <a:pt x="613" y="34"/>
                      <a:pt x="74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5" name="Google Shape;18875;p25"/>
              <p:cNvSpPr/>
              <p:nvPr/>
            </p:nvSpPr>
            <p:spPr>
              <a:xfrm>
                <a:off x="4599814" y="1872255"/>
                <a:ext cx="27980" cy="4221"/>
              </a:xfrm>
              <a:custGeom>
                <a:avLst/>
                <a:gdLst/>
                <a:ahLst/>
                <a:cxnLst/>
                <a:rect l="l" t="t" r="r" b="b"/>
                <a:pathLst>
                  <a:path w="802" h="121" extrusionOk="0">
                    <a:moveTo>
                      <a:pt x="587" y="0"/>
                    </a:moveTo>
                    <a:cubicBezTo>
                      <a:pt x="543" y="0"/>
                      <a:pt x="494" y="11"/>
                      <a:pt x="445" y="27"/>
                    </a:cubicBezTo>
                    <a:cubicBezTo>
                      <a:pt x="390" y="38"/>
                      <a:pt x="334" y="60"/>
                      <a:pt x="267" y="60"/>
                    </a:cubicBezTo>
                    <a:cubicBezTo>
                      <a:pt x="251" y="64"/>
                      <a:pt x="226" y="65"/>
                      <a:pt x="197" y="65"/>
                    </a:cubicBezTo>
                    <a:cubicBezTo>
                      <a:pt x="129" y="65"/>
                      <a:pt x="40" y="57"/>
                      <a:pt x="0" y="50"/>
                    </a:cubicBezTo>
                    <a:lnTo>
                      <a:pt x="0" y="50"/>
                    </a:lnTo>
                    <a:lnTo>
                      <a:pt x="79" y="116"/>
                    </a:lnTo>
                    <a:cubicBezTo>
                      <a:pt x="98" y="119"/>
                      <a:pt x="118" y="121"/>
                      <a:pt x="137" y="121"/>
                    </a:cubicBezTo>
                    <a:cubicBezTo>
                      <a:pt x="184" y="121"/>
                      <a:pt x="232" y="113"/>
                      <a:pt x="279" y="105"/>
                    </a:cubicBezTo>
                    <a:cubicBezTo>
                      <a:pt x="334" y="94"/>
                      <a:pt x="401" y="72"/>
                      <a:pt x="457" y="50"/>
                    </a:cubicBezTo>
                    <a:cubicBezTo>
                      <a:pt x="512" y="27"/>
                      <a:pt x="579" y="16"/>
                      <a:pt x="635" y="16"/>
                    </a:cubicBezTo>
                    <a:cubicBezTo>
                      <a:pt x="702" y="27"/>
                      <a:pt x="757" y="60"/>
                      <a:pt x="801" y="94"/>
                    </a:cubicBezTo>
                    <a:cubicBezTo>
                      <a:pt x="757" y="50"/>
                      <a:pt x="702" y="16"/>
                      <a:pt x="635" y="5"/>
                    </a:cubicBezTo>
                    <a:cubicBezTo>
                      <a:pt x="620" y="2"/>
                      <a:pt x="604" y="0"/>
                      <a:pt x="58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6" name="Google Shape;18876;p25"/>
              <p:cNvSpPr/>
              <p:nvPr/>
            </p:nvSpPr>
            <p:spPr>
              <a:xfrm>
                <a:off x="4628945" y="1707233"/>
                <a:ext cx="96638" cy="74520"/>
              </a:xfrm>
              <a:custGeom>
                <a:avLst/>
                <a:gdLst/>
                <a:ahLst/>
                <a:cxnLst/>
                <a:rect l="l" t="t" r="r" b="b"/>
                <a:pathLst>
                  <a:path w="2770" h="2136" extrusionOk="0">
                    <a:moveTo>
                      <a:pt x="2097" y="1"/>
                    </a:moveTo>
                    <a:cubicBezTo>
                      <a:pt x="1746" y="1"/>
                      <a:pt x="1300" y="84"/>
                      <a:pt x="979" y="264"/>
                    </a:cubicBezTo>
                    <a:cubicBezTo>
                      <a:pt x="423" y="575"/>
                      <a:pt x="312" y="675"/>
                      <a:pt x="156" y="986"/>
                    </a:cubicBezTo>
                    <a:cubicBezTo>
                      <a:pt x="11" y="1298"/>
                      <a:pt x="22" y="1487"/>
                      <a:pt x="22" y="1487"/>
                    </a:cubicBezTo>
                    <a:cubicBezTo>
                      <a:pt x="0" y="1654"/>
                      <a:pt x="33" y="2066"/>
                      <a:pt x="433" y="2132"/>
                    </a:cubicBezTo>
                    <a:cubicBezTo>
                      <a:pt x="450" y="2135"/>
                      <a:pt x="468" y="2136"/>
                      <a:pt x="487" y="2136"/>
                    </a:cubicBezTo>
                    <a:cubicBezTo>
                      <a:pt x="920" y="2136"/>
                      <a:pt x="1892" y="1553"/>
                      <a:pt x="2191" y="1287"/>
                    </a:cubicBezTo>
                    <a:cubicBezTo>
                      <a:pt x="2491" y="998"/>
                      <a:pt x="2769" y="319"/>
                      <a:pt x="2625" y="130"/>
                    </a:cubicBezTo>
                    <a:cubicBezTo>
                      <a:pt x="2559" y="46"/>
                      <a:pt x="2354" y="1"/>
                      <a:pt x="209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7" name="Google Shape;18877;p25"/>
              <p:cNvSpPr/>
              <p:nvPr/>
            </p:nvSpPr>
            <p:spPr>
              <a:xfrm>
                <a:off x="4637074" y="1707233"/>
                <a:ext cx="86172" cy="29410"/>
              </a:xfrm>
              <a:custGeom>
                <a:avLst/>
                <a:gdLst/>
                <a:ahLst/>
                <a:cxnLst/>
                <a:rect l="l" t="t" r="r" b="b"/>
                <a:pathLst>
                  <a:path w="2470" h="843" extrusionOk="0">
                    <a:moveTo>
                      <a:pt x="1864" y="1"/>
                    </a:moveTo>
                    <a:cubicBezTo>
                      <a:pt x="1513" y="1"/>
                      <a:pt x="1067" y="84"/>
                      <a:pt x="746" y="264"/>
                    </a:cubicBezTo>
                    <a:cubicBezTo>
                      <a:pt x="289" y="519"/>
                      <a:pt x="123" y="631"/>
                      <a:pt x="0" y="842"/>
                    </a:cubicBezTo>
                    <a:cubicBezTo>
                      <a:pt x="212" y="753"/>
                      <a:pt x="445" y="687"/>
                      <a:pt x="679" y="664"/>
                    </a:cubicBezTo>
                    <a:cubicBezTo>
                      <a:pt x="774" y="654"/>
                      <a:pt x="868" y="650"/>
                      <a:pt x="963" y="650"/>
                    </a:cubicBezTo>
                    <a:cubicBezTo>
                      <a:pt x="1191" y="650"/>
                      <a:pt x="1419" y="674"/>
                      <a:pt x="1646" y="697"/>
                    </a:cubicBezTo>
                    <a:cubicBezTo>
                      <a:pt x="1764" y="708"/>
                      <a:pt x="1879" y="717"/>
                      <a:pt x="1994" y="717"/>
                    </a:cubicBezTo>
                    <a:cubicBezTo>
                      <a:pt x="2107" y="717"/>
                      <a:pt x="2220" y="709"/>
                      <a:pt x="2336" y="687"/>
                    </a:cubicBezTo>
                    <a:cubicBezTo>
                      <a:pt x="2425" y="453"/>
                      <a:pt x="2469" y="230"/>
                      <a:pt x="2392" y="130"/>
                    </a:cubicBezTo>
                    <a:cubicBezTo>
                      <a:pt x="2326" y="46"/>
                      <a:pt x="2121" y="1"/>
                      <a:pt x="186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8" name="Google Shape;18878;p25"/>
              <p:cNvSpPr/>
              <p:nvPr/>
            </p:nvSpPr>
            <p:spPr>
              <a:xfrm>
                <a:off x="4638610" y="1749553"/>
                <a:ext cx="39632" cy="7257"/>
              </a:xfrm>
              <a:custGeom>
                <a:avLst/>
                <a:gdLst/>
                <a:ahLst/>
                <a:cxnLst/>
                <a:rect l="l" t="t" r="r" b="b"/>
                <a:pathLst>
                  <a:path w="1136" h="208" extrusionOk="0">
                    <a:moveTo>
                      <a:pt x="701" y="0"/>
                    </a:moveTo>
                    <a:cubicBezTo>
                      <a:pt x="664" y="0"/>
                      <a:pt x="627" y="3"/>
                      <a:pt x="591" y="7"/>
                    </a:cubicBezTo>
                    <a:lnTo>
                      <a:pt x="290" y="40"/>
                    </a:lnTo>
                    <a:cubicBezTo>
                      <a:pt x="201" y="52"/>
                      <a:pt x="134" y="85"/>
                      <a:pt x="35" y="85"/>
                    </a:cubicBezTo>
                    <a:lnTo>
                      <a:pt x="1" y="152"/>
                    </a:lnTo>
                    <a:cubicBezTo>
                      <a:pt x="101" y="141"/>
                      <a:pt x="201" y="129"/>
                      <a:pt x="301" y="107"/>
                    </a:cubicBezTo>
                    <a:cubicBezTo>
                      <a:pt x="401" y="96"/>
                      <a:pt x="502" y="74"/>
                      <a:pt x="591" y="52"/>
                    </a:cubicBezTo>
                    <a:cubicBezTo>
                      <a:pt x="645" y="40"/>
                      <a:pt x="701" y="31"/>
                      <a:pt x="754" y="31"/>
                    </a:cubicBezTo>
                    <a:cubicBezTo>
                      <a:pt x="797" y="31"/>
                      <a:pt x="840" y="37"/>
                      <a:pt x="880" y="52"/>
                    </a:cubicBezTo>
                    <a:cubicBezTo>
                      <a:pt x="924" y="63"/>
                      <a:pt x="969" y="85"/>
                      <a:pt x="1013" y="119"/>
                    </a:cubicBezTo>
                    <a:cubicBezTo>
                      <a:pt x="1046" y="152"/>
                      <a:pt x="1080" y="185"/>
                      <a:pt x="1135" y="208"/>
                    </a:cubicBezTo>
                    <a:cubicBezTo>
                      <a:pt x="1080" y="185"/>
                      <a:pt x="1058" y="141"/>
                      <a:pt x="1013" y="107"/>
                    </a:cubicBezTo>
                    <a:cubicBezTo>
                      <a:pt x="979" y="74"/>
                      <a:pt x="935" y="40"/>
                      <a:pt x="890" y="30"/>
                    </a:cubicBezTo>
                    <a:cubicBezTo>
                      <a:pt x="828" y="8"/>
                      <a:pt x="764" y="0"/>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9" name="Google Shape;18879;p25"/>
              <p:cNvSpPr/>
              <p:nvPr/>
            </p:nvSpPr>
            <p:spPr>
              <a:xfrm>
                <a:off x="4675103" y="1730783"/>
                <a:ext cx="30701" cy="9315"/>
              </a:xfrm>
              <a:custGeom>
                <a:avLst/>
                <a:gdLst/>
                <a:ahLst/>
                <a:cxnLst/>
                <a:rect l="l" t="t" r="r" b="b"/>
                <a:pathLst>
                  <a:path w="880" h="267" extrusionOk="0">
                    <a:moveTo>
                      <a:pt x="145" y="0"/>
                    </a:moveTo>
                    <a:cubicBezTo>
                      <a:pt x="111" y="0"/>
                      <a:pt x="101" y="0"/>
                      <a:pt x="56" y="22"/>
                    </a:cubicBezTo>
                    <a:lnTo>
                      <a:pt x="0" y="89"/>
                    </a:lnTo>
                    <a:cubicBezTo>
                      <a:pt x="22" y="78"/>
                      <a:pt x="111" y="67"/>
                      <a:pt x="145" y="67"/>
                    </a:cubicBezTo>
                    <a:lnTo>
                      <a:pt x="256" y="67"/>
                    </a:lnTo>
                    <a:cubicBezTo>
                      <a:pt x="323" y="78"/>
                      <a:pt x="401" y="89"/>
                      <a:pt x="467" y="101"/>
                    </a:cubicBezTo>
                    <a:cubicBezTo>
                      <a:pt x="612" y="133"/>
                      <a:pt x="756" y="190"/>
                      <a:pt x="879" y="267"/>
                    </a:cubicBezTo>
                    <a:cubicBezTo>
                      <a:pt x="756" y="178"/>
                      <a:pt x="623" y="111"/>
                      <a:pt x="479" y="67"/>
                    </a:cubicBezTo>
                    <a:cubicBezTo>
                      <a:pt x="412" y="44"/>
                      <a:pt x="334" y="22"/>
                      <a:pt x="256" y="12"/>
                    </a:cubicBezTo>
                    <a:cubicBezTo>
                      <a:pt x="223" y="12"/>
                      <a:pt x="190" y="0"/>
                      <a:pt x="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0" name="Google Shape;18880;p25"/>
              <p:cNvSpPr/>
              <p:nvPr/>
            </p:nvSpPr>
            <p:spPr>
              <a:xfrm>
                <a:off x="4692931" y="1723771"/>
                <a:ext cx="17514" cy="3698"/>
              </a:xfrm>
              <a:custGeom>
                <a:avLst/>
                <a:gdLst/>
                <a:ahLst/>
                <a:cxnLst/>
                <a:rect l="l" t="t" r="r" b="b"/>
                <a:pathLst>
                  <a:path w="502" h="106" extrusionOk="0">
                    <a:moveTo>
                      <a:pt x="35" y="1"/>
                    </a:moveTo>
                    <a:cubicBezTo>
                      <a:pt x="23" y="1"/>
                      <a:pt x="12" y="1"/>
                      <a:pt x="1" y="23"/>
                    </a:cubicBezTo>
                    <a:lnTo>
                      <a:pt x="79" y="45"/>
                    </a:lnTo>
                    <a:cubicBezTo>
                      <a:pt x="101" y="57"/>
                      <a:pt x="124" y="57"/>
                      <a:pt x="146" y="57"/>
                    </a:cubicBezTo>
                    <a:cubicBezTo>
                      <a:pt x="179" y="68"/>
                      <a:pt x="223" y="68"/>
                      <a:pt x="257" y="79"/>
                    </a:cubicBezTo>
                    <a:cubicBezTo>
                      <a:pt x="322" y="95"/>
                      <a:pt x="381" y="106"/>
                      <a:pt x="439" y="106"/>
                    </a:cubicBezTo>
                    <a:cubicBezTo>
                      <a:pt x="460" y="106"/>
                      <a:pt x="481" y="104"/>
                      <a:pt x="502" y="101"/>
                    </a:cubicBezTo>
                    <a:cubicBezTo>
                      <a:pt x="423" y="101"/>
                      <a:pt x="346" y="79"/>
                      <a:pt x="268" y="57"/>
                    </a:cubicBezTo>
                    <a:cubicBezTo>
                      <a:pt x="235" y="45"/>
                      <a:pt x="190" y="35"/>
                      <a:pt x="146" y="23"/>
                    </a:cubicBezTo>
                    <a:cubicBezTo>
                      <a:pt x="134" y="12"/>
                      <a:pt x="112" y="12"/>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1" name="Google Shape;18881;p25"/>
              <p:cNvSpPr/>
              <p:nvPr/>
            </p:nvSpPr>
            <p:spPr>
              <a:xfrm>
                <a:off x="4645587" y="1714106"/>
                <a:ext cx="30701" cy="34155"/>
              </a:xfrm>
              <a:custGeom>
                <a:avLst/>
                <a:gdLst/>
                <a:ahLst/>
                <a:cxnLst/>
                <a:rect l="l" t="t" r="r" b="b"/>
                <a:pathLst>
                  <a:path w="880" h="979" extrusionOk="0">
                    <a:moveTo>
                      <a:pt x="880" y="0"/>
                    </a:moveTo>
                    <a:cubicBezTo>
                      <a:pt x="724" y="144"/>
                      <a:pt x="601" y="312"/>
                      <a:pt x="480" y="467"/>
                    </a:cubicBezTo>
                    <a:cubicBezTo>
                      <a:pt x="346" y="634"/>
                      <a:pt x="168" y="856"/>
                      <a:pt x="1" y="979"/>
                    </a:cubicBezTo>
                    <a:lnTo>
                      <a:pt x="101" y="979"/>
                    </a:lnTo>
                    <a:cubicBezTo>
                      <a:pt x="268" y="834"/>
                      <a:pt x="391" y="668"/>
                      <a:pt x="513" y="490"/>
                    </a:cubicBezTo>
                    <a:cubicBezTo>
                      <a:pt x="624" y="322"/>
                      <a:pt x="735" y="144"/>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2" name="Google Shape;18882;p25"/>
              <p:cNvSpPr/>
              <p:nvPr/>
            </p:nvSpPr>
            <p:spPr>
              <a:xfrm>
                <a:off x="4682081" y="1718363"/>
                <a:ext cx="13222" cy="11652"/>
              </a:xfrm>
              <a:custGeom>
                <a:avLst/>
                <a:gdLst/>
                <a:ahLst/>
                <a:cxnLst/>
                <a:rect l="l" t="t" r="r" b="b"/>
                <a:pathLst>
                  <a:path w="379" h="334" extrusionOk="0">
                    <a:moveTo>
                      <a:pt x="379" y="0"/>
                    </a:moveTo>
                    <a:cubicBezTo>
                      <a:pt x="234" y="67"/>
                      <a:pt x="112" y="178"/>
                      <a:pt x="0" y="301"/>
                    </a:cubicBezTo>
                    <a:lnTo>
                      <a:pt x="45" y="334"/>
                    </a:lnTo>
                    <a:cubicBezTo>
                      <a:pt x="134" y="200"/>
                      <a:pt x="245" y="8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3" name="Google Shape;18883;p25"/>
              <p:cNvSpPr/>
              <p:nvPr/>
            </p:nvSpPr>
            <p:spPr>
              <a:xfrm>
                <a:off x="4168732" y="1598835"/>
                <a:ext cx="535104" cy="448235"/>
              </a:xfrm>
              <a:custGeom>
                <a:avLst/>
                <a:gdLst/>
                <a:ahLst/>
                <a:cxnLst/>
                <a:rect l="l" t="t" r="r" b="b"/>
                <a:pathLst>
                  <a:path w="15338" h="12848" extrusionOk="0">
                    <a:moveTo>
                      <a:pt x="14592" y="0"/>
                    </a:moveTo>
                    <a:cubicBezTo>
                      <a:pt x="14314" y="890"/>
                      <a:pt x="13980" y="1758"/>
                      <a:pt x="13569" y="2592"/>
                    </a:cubicBezTo>
                    <a:cubicBezTo>
                      <a:pt x="13357" y="3003"/>
                      <a:pt x="13124" y="3404"/>
                      <a:pt x="12868" y="3794"/>
                    </a:cubicBezTo>
                    <a:cubicBezTo>
                      <a:pt x="12702" y="4038"/>
                      <a:pt x="12546" y="4283"/>
                      <a:pt x="12379" y="4516"/>
                    </a:cubicBezTo>
                    <a:cubicBezTo>
                      <a:pt x="12312" y="4338"/>
                      <a:pt x="12257" y="4149"/>
                      <a:pt x="12235" y="3960"/>
                    </a:cubicBezTo>
                    <a:cubicBezTo>
                      <a:pt x="12190" y="3749"/>
                      <a:pt x="12179" y="3527"/>
                      <a:pt x="12156" y="3304"/>
                    </a:cubicBezTo>
                    <a:cubicBezTo>
                      <a:pt x="12134" y="3082"/>
                      <a:pt x="12123" y="2859"/>
                      <a:pt x="12079" y="2637"/>
                    </a:cubicBezTo>
                    <a:cubicBezTo>
                      <a:pt x="12045" y="2414"/>
                      <a:pt x="12001" y="2192"/>
                      <a:pt x="11912" y="1980"/>
                    </a:cubicBezTo>
                    <a:lnTo>
                      <a:pt x="11879" y="1992"/>
                    </a:lnTo>
                    <a:cubicBezTo>
                      <a:pt x="11968" y="2203"/>
                      <a:pt x="12012" y="2414"/>
                      <a:pt x="12034" y="2637"/>
                    </a:cubicBezTo>
                    <a:cubicBezTo>
                      <a:pt x="12067" y="2859"/>
                      <a:pt x="12090" y="3082"/>
                      <a:pt x="12101" y="3304"/>
                    </a:cubicBezTo>
                    <a:cubicBezTo>
                      <a:pt x="12112" y="3527"/>
                      <a:pt x="12134" y="3749"/>
                      <a:pt x="12168" y="3972"/>
                    </a:cubicBezTo>
                    <a:cubicBezTo>
                      <a:pt x="12201" y="4182"/>
                      <a:pt x="12245" y="4394"/>
                      <a:pt x="12324" y="4594"/>
                    </a:cubicBezTo>
                    <a:cubicBezTo>
                      <a:pt x="12245" y="4706"/>
                      <a:pt x="12168" y="4827"/>
                      <a:pt x="12079" y="4939"/>
                    </a:cubicBezTo>
                    <a:cubicBezTo>
                      <a:pt x="11545" y="5695"/>
                      <a:pt x="10977" y="6441"/>
                      <a:pt x="10310" y="7086"/>
                    </a:cubicBezTo>
                    <a:cubicBezTo>
                      <a:pt x="10299" y="7108"/>
                      <a:pt x="10277" y="7130"/>
                      <a:pt x="10255" y="7152"/>
                    </a:cubicBezTo>
                    <a:cubicBezTo>
                      <a:pt x="10255" y="6963"/>
                      <a:pt x="10243" y="6763"/>
                      <a:pt x="10221" y="6574"/>
                    </a:cubicBezTo>
                    <a:cubicBezTo>
                      <a:pt x="10188" y="6340"/>
                      <a:pt x="10110" y="6118"/>
                      <a:pt x="10043" y="5895"/>
                    </a:cubicBezTo>
                    <a:cubicBezTo>
                      <a:pt x="9910" y="5462"/>
                      <a:pt x="9765" y="5005"/>
                      <a:pt x="9554" y="4594"/>
                    </a:cubicBezTo>
                    <a:lnTo>
                      <a:pt x="9521" y="4617"/>
                    </a:lnTo>
                    <a:cubicBezTo>
                      <a:pt x="9732" y="5028"/>
                      <a:pt x="9854" y="5473"/>
                      <a:pt x="9988" y="5917"/>
                    </a:cubicBezTo>
                    <a:cubicBezTo>
                      <a:pt x="10055" y="6140"/>
                      <a:pt x="10121" y="6362"/>
                      <a:pt x="10144" y="6585"/>
                    </a:cubicBezTo>
                    <a:cubicBezTo>
                      <a:pt x="10166" y="6797"/>
                      <a:pt x="10166" y="7019"/>
                      <a:pt x="10166" y="7230"/>
                    </a:cubicBezTo>
                    <a:cubicBezTo>
                      <a:pt x="10043" y="7341"/>
                      <a:pt x="9921" y="7442"/>
                      <a:pt x="9798" y="7541"/>
                    </a:cubicBezTo>
                    <a:lnTo>
                      <a:pt x="9788" y="7553"/>
                    </a:lnTo>
                    <a:lnTo>
                      <a:pt x="9798" y="7553"/>
                    </a:lnTo>
                    <a:cubicBezTo>
                      <a:pt x="9699" y="7620"/>
                      <a:pt x="9610" y="7686"/>
                      <a:pt x="9509" y="7753"/>
                    </a:cubicBezTo>
                    <a:cubicBezTo>
                      <a:pt x="9420" y="7808"/>
                      <a:pt x="9321" y="7875"/>
                      <a:pt x="9220" y="7942"/>
                    </a:cubicBezTo>
                    <a:cubicBezTo>
                      <a:pt x="9031" y="8064"/>
                      <a:pt x="8831" y="8176"/>
                      <a:pt x="8631" y="8298"/>
                    </a:cubicBezTo>
                    <a:cubicBezTo>
                      <a:pt x="8530" y="8354"/>
                      <a:pt x="8419" y="8398"/>
                      <a:pt x="8320" y="8453"/>
                    </a:cubicBezTo>
                    <a:cubicBezTo>
                      <a:pt x="8219" y="8498"/>
                      <a:pt x="8119" y="8554"/>
                      <a:pt x="8019" y="8576"/>
                    </a:cubicBezTo>
                    <a:cubicBezTo>
                      <a:pt x="7685" y="8520"/>
                      <a:pt x="7352" y="8476"/>
                      <a:pt x="7007" y="8476"/>
                    </a:cubicBezTo>
                    <a:cubicBezTo>
                      <a:pt x="6959" y="8472"/>
                      <a:pt x="6909" y="8471"/>
                      <a:pt x="6859" y="8471"/>
                    </a:cubicBezTo>
                    <a:cubicBezTo>
                      <a:pt x="6737" y="8471"/>
                      <a:pt x="6614" y="8479"/>
                      <a:pt x="6496" y="8487"/>
                    </a:cubicBezTo>
                    <a:cubicBezTo>
                      <a:pt x="6318" y="8509"/>
                      <a:pt x="6150" y="8532"/>
                      <a:pt x="5984" y="8554"/>
                    </a:cubicBezTo>
                    <a:cubicBezTo>
                      <a:pt x="5684" y="8603"/>
                      <a:pt x="5375" y="8644"/>
                      <a:pt x="5073" y="8644"/>
                    </a:cubicBezTo>
                    <a:cubicBezTo>
                      <a:pt x="5039" y="8644"/>
                      <a:pt x="5005" y="8644"/>
                      <a:pt x="4971" y="8643"/>
                    </a:cubicBezTo>
                    <a:cubicBezTo>
                      <a:pt x="4805" y="8631"/>
                      <a:pt x="4638" y="8609"/>
                      <a:pt x="4516" y="8542"/>
                    </a:cubicBezTo>
                    <a:cubicBezTo>
                      <a:pt x="4437" y="8498"/>
                      <a:pt x="4371" y="8453"/>
                      <a:pt x="4304" y="8398"/>
                    </a:cubicBezTo>
                    <a:lnTo>
                      <a:pt x="4204" y="8331"/>
                    </a:lnTo>
                    <a:lnTo>
                      <a:pt x="4171" y="8298"/>
                    </a:lnTo>
                    <a:cubicBezTo>
                      <a:pt x="4382" y="8186"/>
                      <a:pt x="4571" y="8064"/>
                      <a:pt x="4738" y="7909"/>
                    </a:cubicBezTo>
                    <a:cubicBezTo>
                      <a:pt x="4838" y="7820"/>
                      <a:pt x="4927" y="7719"/>
                      <a:pt x="5005" y="7608"/>
                    </a:cubicBezTo>
                    <a:cubicBezTo>
                      <a:pt x="5072" y="7519"/>
                      <a:pt x="5127" y="7419"/>
                      <a:pt x="5183" y="7308"/>
                    </a:cubicBezTo>
                    <a:cubicBezTo>
                      <a:pt x="5450" y="7063"/>
                      <a:pt x="5739" y="6829"/>
                      <a:pt x="6051" y="6652"/>
                    </a:cubicBezTo>
                    <a:cubicBezTo>
                      <a:pt x="6217" y="6552"/>
                      <a:pt x="6407" y="6474"/>
                      <a:pt x="6595" y="6418"/>
                    </a:cubicBezTo>
                    <a:cubicBezTo>
                      <a:pt x="6785" y="6352"/>
                      <a:pt x="6973" y="6307"/>
                      <a:pt x="7151" y="6229"/>
                    </a:cubicBezTo>
                    <a:lnTo>
                      <a:pt x="7141" y="6196"/>
                    </a:lnTo>
                    <a:cubicBezTo>
                      <a:pt x="6963" y="6263"/>
                      <a:pt x="6773" y="6318"/>
                      <a:pt x="6573" y="6374"/>
                    </a:cubicBezTo>
                    <a:cubicBezTo>
                      <a:pt x="6384" y="6429"/>
                      <a:pt x="6195" y="6496"/>
                      <a:pt x="6028" y="6596"/>
                    </a:cubicBezTo>
                    <a:cubicBezTo>
                      <a:pt x="5750" y="6752"/>
                      <a:pt x="5495" y="6941"/>
                      <a:pt x="5261" y="7141"/>
                    </a:cubicBezTo>
                    <a:cubicBezTo>
                      <a:pt x="5350" y="6952"/>
                      <a:pt x="5428" y="6763"/>
                      <a:pt x="5517" y="6574"/>
                    </a:cubicBezTo>
                    <a:cubicBezTo>
                      <a:pt x="5616" y="6352"/>
                      <a:pt x="5739" y="6129"/>
                      <a:pt x="5861" y="5907"/>
                    </a:cubicBezTo>
                    <a:cubicBezTo>
                      <a:pt x="6095" y="5450"/>
                      <a:pt x="6318" y="4995"/>
                      <a:pt x="6551" y="4538"/>
                    </a:cubicBezTo>
                    <a:cubicBezTo>
                      <a:pt x="6673" y="4316"/>
                      <a:pt x="6795" y="4093"/>
                      <a:pt x="6940" y="3883"/>
                    </a:cubicBezTo>
                    <a:cubicBezTo>
                      <a:pt x="7085" y="3682"/>
                      <a:pt x="7230" y="3471"/>
                      <a:pt x="7385" y="3270"/>
                    </a:cubicBezTo>
                    <a:lnTo>
                      <a:pt x="7341" y="3237"/>
                    </a:lnTo>
                    <a:cubicBezTo>
                      <a:pt x="7185" y="3438"/>
                      <a:pt x="7040" y="3649"/>
                      <a:pt x="6896" y="3860"/>
                    </a:cubicBezTo>
                    <a:cubicBezTo>
                      <a:pt x="6751" y="4061"/>
                      <a:pt x="6617" y="4283"/>
                      <a:pt x="6496" y="4505"/>
                    </a:cubicBezTo>
                    <a:cubicBezTo>
                      <a:pt x="6251" y="4961"/>
                      <a:pt x="6028" y="5417"/>
                      <a:pt x="5784" y="5862"/>
                    </a:cubicBezTo>
                    <a:cubicBezTo>
                      <a:pt x="5661" y="6085"/>
                      <a:pt x="5539" y="6307"/>
                      <a:pt x="5428" y="6540"/>
                    </a:cubicBezTo>
                    <a:cubicBezTo>
                      <a:pt x="5383" y="6629"/>
                      <a:pt x="5339" y="6730"/>
                      <a:pt x="5305" y="6819"/>
                    </a:cubicBezTo>
                    <a:cubicBezTo>
                      <a:pt x="5228" y="6674"/>
                      <a:pt x="5183" y="6518"/>
                      <a:pt x="5161" y="6362"/>
                    </a:cubicBezTo>
                    <a:cubicBezTo>
                      <a:pt x="5127" y="6174"/>
                      <a:pt x="5127" y="5984"/>
                      <a:pt x="5127" y="5784"/>
                    </a:cubicBezTo>
                    <a:cubicBezTo>
                      <a:pt x="5116" y="5595"/>
                      <a:pt x="5116" y="5395"/>
                      <a:pt x="5094" y="5195"/>
                    </a:cubicBezTo>
                    <a:cubicBezTo>
                      <a:pt x="5060" y="5005"/>
                      <a:pt x="5016" y="4805"/>
                      <a:pt x="4916" y="4639"/>
                    </a:cubicBezTo>
                    <a:lnTo>
                      <a:pt x="4894" y="4650"/>
                    </a:lnTo>
                    <a:cubicBezTo>
                      <a:pt x="4983" y="4817"/>
                      <a:pt x="5027" y="5017"/>
                      <a:pt x="5050" y="5206"/>
                    </a:cubicBezTo>
                    <a:cubicBezTo>
                      <a:pt x="5072" y="5395"/>
                      <a:pt x="5072" y="5595"/>
                      <a:pt x="5072" y="5784"/>
                    </a:cubicBezTo>
                    <a:cubicBezTo>
                      <a:pt x="5072" y="5984"/>
                      <a:pt x="5072" y="6174"/>
                      <a:pt x="5094" y="6374"/>
                    </a:cubicBezTo>
                    <a:cubicBezTo>
                      <a:pt x="5127" y="6563"/>
                      <a:pt x="5172" y="6741"/>
                      <a:pt x="5261" y="6908"/>
                    </a:cubicBezTo>
                    <a:cubicBezTo>
                      <a:pt x="5216" y="7019"/>
                      <a:pt x="5161" y="7130"/>
                      <a:pt x="5105" y="7230"/>
                    </a:cubicBezTo>
                    <a:cubicBezTo>
                      <a:pt x="5094" y="7252"/>
                      <a:pt x="5083" y="7286"/>
                      <a:pt x="5072" y="7308"/>
                    </a:cubicBezTo>
                    <a:lnTo>
                      <a:pt x="5060" y="7308"/>
                    </a:lnTo>
                    <a:cubicBezTo>
                      <a:pt x="5016" y="7397"/>
                      <a:pt x="4971" y="7475"/>
                      <a:pt x="4916" y="7553"/>
                    </a:cubicBezTo>
                    <a:cubicBezTo>
                      <a:pt x="4849" y="7653"/>
                      <a:pt x="4760" y="7742"/>
                      <a:pt x="4672" y="7830"/>
                    </a:cubicBezTo>
                    <a:cubicBezTo>
                      <a:pt x="4482" y="7998"/>
                      <a:pt x="4026" y="8242"/>
                      <a:pt x="4026" y="8242"/>
                    </a:cubicBezTo>
                    <a:lnTo>
                      <a:pt x="3637" y="8631"/>
                    </a:lnTo>
                    <a:lnTo>
                      <a:pt x="3626" y="8631"/>
                    </a:lnTo>
                    <a:lnTo>
                      <a:pt x="3626" y="8643"/>
                    </a:lnTo>
                    <a:cubicBezTo>
                      <a:pt x="3359" y="9009"/>
                      <a:pt x="3081" y="9377"/>
                      <a:pt x="2791" y="9733"/>
                    </a:cubicBezTo>
                    <a:cubicBezTo>
                      <a:pt x="2502" y="10089"/>
                      <a:pt x="2213" y="10433"/>
                      <a:pt x="1879" y="10744"/>
                    </a:cubicBezTo>
                    <a:cubicBezTo>
                      <a:pt x="1780" y="10833"/>
                      <a:pt x="1679" y="10922"/>
                      <a:pt x="1568" y="11011"/>
                    </a:cubicBezTo>
                    <a:lnTo>
                      <a:pt x="1679" y="9877"/>
                    </a:lnTo>
                    <a:lnTo>
                      <a:pt x="1746" y="9210"/>
                    </a:lnTo>
                    <a:cubicBezTo>
                      <a:pt x="1768" y="8987"/>
                      <a:pt x="1768" y="8765"/>
                      <a:pt x="1691" y="8542"/>
                    </a:cubicBezTo>
                    <a:lnTo>
                      <a:pt x="1669" y="8554"/>
                    </a:lnTo>
                    <a:cubicBezTo>
                      <a:pt x="1724" y="8765"/>
                      <a:pt x="1724" y="8987"/>
                      <a:pt x="1691" y="9210"/>
                    </a:cubicBezTo>
                    <a:cubicBezTo>
                      <a:pt x="1669" y="9432"/>
                      <a:pt x="1635" y="9644"/>
                      <a:pt x="1612" y="9866"/>
                    </a:cubicBezTo>
                    <a:lnTo>
                      <a:pt x="1435" y="11134"/>
                    </a:lnTo>
                    <a:lnTo>
                      <a:pt x="1368" y="11201"/>
                    </a:lnTo>
                    <a:cubicBezTo>
                      <a:pt x="1201" y="11367"/>
                      <a:pt x="1046" y="11535"/>
                      <a:pt x="890" y="11701"/>
                    </a:cubicBezTo>
                    <a:cubicBezTo>
                      <a:pt x="579" y="12046"/>
                      <a:pt x="278" y="12391"/>
                      <a:pt x="0" y="12758"/>
                    </a:cubicBezTo>
                    <a:lnTo>
                      <a:pt x="144" y="12847"/>
                    </a:lnTo>
                    <a:cubicBezTo>
                      <a:pt x="423" y="12480"/>
                      <a:pt x="700" y="12146"/>
                      <a:pt x="1012" y="11812"/>
                    </a:cubicBezTo>
                    <a:cubicBezTo>
                      <a:pt x="1157" y="11646"/>
                      <a:pt x="1313" y="11479"/>
                      <a:pt x="1479" y="11312"/>
                    </a:cubicBezTo>
                    <a:cubicBezTo>
                      <a:pt x="1646" y="11156"/>
                      <a:pt x="1813" y="11011"/>
                      <a:pt x="1991" y="10856"/>
                    </a:cubicBezTo>
                    <a:cubicBezTo>
                      <a:pt x="2213" y="10645"/>
                      <a:pt x="2425" y="10411"/>
                      <a:pt x="2625" y="10166"/>
                    </a:cubicBezTo>
                    <a:lnTo>
                      <a:pt x="2692" y="10166"/>
                    </a:lnTo>
                    <a:cubicBezTo>
                      <a:pt x="2736" y="10155"/>
                      <a:pt x="2781" y="10133"/>
                      <a:pt x="2825" y="10122"/>
                    </a:cubicBezTo>
                    <a:cubicBezTo>
                      <a:pt x="2903" y="10077"/>
                      <a:pt x="2992" y="10055"/>
                      <a:pt x="3070" y="10055"/>
                    </a:cubicBezTo>
                    <a:cubicBezTo>
                      <a:pt x="3159" y="10044"/>
                      <a:pt x="3248" y="10044"/>
                      <a:pt x="3348" y="10044"/>
                    </a:cubicBezTo>
                    <a:lnTo>
                      <a:pt x="3614" y="10044"/>
                    </a:lnTo>
                    <a:lnTo>
                      <a:pt x="4160" y="10055"/>
                    </a:lnTo>
                    <a:cubicBezTo>
                      <a:pt x="4338" y="10066"/>
                      <a:pt x="4516" y="10077"/>
                      <a:pt x="4682" y="10144"/>
                    </a:cubicBezTo>
                    <a:lnTo>
                      <a:pt x="4694" y="10111"/>
                    </a:lnTo>
                    <a:cubicBezTo>
                      <a:pt x="4526" y="10033"/>
                      <a:pt x="4338" y="10022"/>
                      <a:pt x="4160" y="10010"/>
                    </a:cubicBezTo>
                    <a:lnTo>
                      <a:pt x="3614" y="10000"/>
                    </a:lnTo>
                    <a:lnTo>
                      <a:pt x="3348" y="9988"/>
                    </a:lnTo>
                    <a:cubicBezTo>
                      <a:pt x="3298" y="9983"/>
                      <a:pt x="3251" y="9980"/>
                      <a:pt x="3205" y="9980"/>
                    </a:cubicBezTo>
                    <a:cubicBezTo>
                      <a:pt x="3159" y="9980"/>
                      <a:pt x="3114" y="9983"/>
                      <a:pt x="3070" y="9988"/>
                    </a:cubicBezTo>
                    <a:cubicBezTo>
                      <a:pt x="3025" y="9988"/>
                      <a:pt x="2981" y="9988"/>
                      <a:pt x="2925" y="10010"/>
                    </a:cubicBezTo>
                    <a:cubicBezTo>
                      <a:pt x="2880" y="10022"/>
                      <a:pt x="2836" y="10033"/>
                      <a:pt x="2803" y="10055"/>
                    </a:cubicBezTo>
                    <a:cubicBezTo>
                      <a:pt x="2769" y="10066"/>
                      <a:pt x="2736" y="10077"/>
                      <a:pt x="2702" y="10077"/>
                    </a:cubicBezTo>
                    <a:cubicBezTo>
                      <a:pt x="2769" y="10000"/>
                      <a:pt x="2847" y="9911"/>
                      <a:pt x="2914" y="9822"/>
                    </a:cubicBezTo>
                    <a:cubicBezTo>
                      <a:pt x="3203" y="9466"/>
                      <a:pt x="3470" y="9098"/>
                      <a:pt x="3737" y="8732"/>
                    </a:cubicBezTo>
                    <a:lnTo>
                      <a:pt x="4071" y="8398"/>
                    </a:lnTo>
                    <a:cubicBezTo>
                      <a:pt x="4082" y="8409"/>
                      <a:pt x="4104" y="8420"/>
                      <a:pt x="4115" y="8431"/>
                    </a:cubicBezTo>
                    <a:cubicBezTo>
                      <a:pt x="4148" y="8465"/>
                      <a:pt x="4182" y="8487"/>
                      <a:pt x="4227" y="8520"/>
                    </a:cubicBezTo>
                    <a:cubicBezTo>
                      <a:pt x="4293" y="8565"/>
                      <a:pt x="4371" y="8609"/>
                      <a:pt x="4437" y="8654"/>
                    </a:cubicBezTo>
                    <a:cubicBezTo>
                      <a:pt x="4615" y="8754"/>
                      <a:pt x="4793" y="8765"/>
                      <a:pt x="4971" y="8776"/>
                    </a:cubicBezTo>
                    <a:cubicBezTo>
                      <a:pt x="5001" y="8777"/>
                      <a:pt x="5030" y="8778"/>
                      <a:pt x="5060" y="8778"/>
                    </a:cubicBezTo>
                    <a:cubicBezTo>
                      <a:pt x="5375" y="8778"/>
                      <a:pt x="5689" y="8728"/>
                      <a:pt x="5995" y="8687"/>
                    </a:cubicBezTo>
                    <a:cubicBezTo>
                      <a:pt x="6173" y="8665"/>
                      <a:pt x="6340" y="8631"/>
                      <a:pt x="6506" y="8621"/>
                    </a:cubicBezTo>
                    <a:cubicBezTo>
                      <a:pt x="6662" y="8598"/>
                      <a:pt x="6818" y="8598"/>
                      <a:pt x="6973" y="8598"/>
                    </a:cubicBezTo>
                    <a:cubicBezTo>
                      <a:pt x="7163" y="8698"/>
                      <a:pt x="7352" y="8799"/>
                      <a:pt x="7529" y="8910"/>
                    </a:cubicBezTo>
                    <a:cubicBezTo>
                      <a:pt x="7719" y="9021"/>
                      <a:pt x="7885" y="9177"/>
                      <a:pt x="8063" y="9321"/>
                    </a:cubicBezTo>
                    <a:cubicBezTo>
                      <a:pt x="8152" y="9388"/>
                      <a:pt x="8241" y="9444"/>
                      <a:pt x="8330" y="9521"/>
                    </a:cubicBezTo>
                    <a:cubicBezTo>
                      <a:pt x="8419" y="9588"/>
                      <a:pt x="8508" y="9666"/>
                      <a:pt x="8587" y="9733"/>
                    </a:cubicBezTo>
                    <a:cubicBezTo>
                      <a:pt x="8764" y="9877"/>
                      <a:pt x="8931" y="10033"/>
                      <a:pt x="9131" y="10144"/>
                    </a:cubicBezTo>
                    <a:lnTo>
                      <a:pt x="9143" y="10111"/>
                    </a:lnTo>
                    <a:cubicBezTo>
                      <a:pt x="8965" y="10000"/>
                      <a:pt x="8797" y="9844"/>
                      <a:pt x="8619" y="9688"/>
                    </a:cubicBezTo>
                    <a:cubicBezTo>
                      <a:pt x="8542" y="9622"/>
                      <a:pt x="8453" y="9543"/>
                      <a:pt x="8375" y="9466"/>
                    </a:cubicBezTo>
                    <a:cubicBezTo>
                      <a:pt x="8286" y="9399"/>
                      <a:pt x="8186" y="9332"/>
                      <a:pt x="8108" y="9266"/>
                    </a:cubicBezTo>
                    <a:cubicBezTo>
                      <a:pt x="7930" y="9121"/>
                      <a:pt x="7763" y="8965"/>
                      <a:pt x="7574" y="8843"/>
                    </a:cubicBezTo>
                    <a:cubicBezTo>
                      <a:pt x="7440" y="8754"/>
                      <a:pt x="7319" y="8676"/>
                      <a:pt x="7185" y="8609"/>
                    </a:cubicBezTo>
                    <a:lnTo>
                      <a:pt x="7185" y="8609"/>
                    </a:lnTo>
                    <a:cubicBezTo>
                      <a:pt x="7463" y="8621"/>
                      <a:pt x="7741" y="8654"/>
                      <a:pt x="8008" y="8710"/>
                    </a:cubicBezTo>
                    <a:lnTo>
                      <a:pt x="8030" y="8710"/>
                    </a:lnTo>
                    <a:lnTo>
                      <a:pt x="8041" y="8698"/>
                    </a:lnTo>
                    <a:cubicBezTo>
                      <a:pt x="8108" y="8687"/>
                      <a:pt x="8152" y="8665"/>
                      <a:pt x="8208" y="8643"/>
                    </a:cubicBezTo>
                    <a:cubicBezTo>
                      <a:pt x="8264" y="8609"/>
                      <a:pt x="8320" y="8587"/>
                      <a:pt x="8375" y="8565"/>
                    </a:cubicBezTo>
                    <a:cubicBezTo>
                      <a:pt x="8475" y="8509"/>
                      <a:pt x="8587" y="8453"/>
                      <a:pt x="8686" y="8398"/>
                    </a:cubicBezTo>
                    <a:lnTo>
                      <a:pt x="9287" y="8031"/>
                    </a:lnTo>
                    <a:cubicBezTo>
                      <a:pt x="9376" y="7964"/>
                      <a:pt x="9476" y="7909"/>
                      <a:pt x="9576" y="7842"/>
                    </a:cubicBezTo>
                    <a:cubicBezTo>
                      <a:pt x="9676" y="7775"/>
                      <a:pt x="9765" y="7709"/>
                      <a:pt x="9865" y="7630"/>
                    </a:cubicBezTo>
                    <a:lnTo>
                      <a:pt x="9877" y="7620"/>
                    </a:lnTo>
                    <a:cubicBezTo>
                      <a:pt x="9966" y="7586"/>
                      <a:pt x="10065" y="7575"/>
                      <a:pt x="10166" y="7575"/>
                    </a:cubicBezTo>
                    <a:cubicBezTo>
                      <a:pt x="10288" y="7575"/>
                      <a:pt x="10399" y="7586"/>
                      <a:pt x="10522" y="7597"/>
                    </a:cubicBezTo>
                    <a:cubicBezTo>
                      <a:pt x="10766" y="7620"/>
                      <a:pt x="11011" y="7630"/>
                      <a:pt x="11244" y="7664"/>
                    </a:cubicBezTo>
                    <a:lnTo>
                      <a:pt x="11612" y="7697"/>
                    </a:lnTo>
                    <a:cubicBezTo>
                      <a:pt x="11723" y="7719"/>
                      <a:pt x="11845" y="7742"/>
                      <a:pt x="11956" y="7775"/>
                    </a:cubicBezTo>
                    <a:cubicBezTo>
                      <a:pt x="12190" y="7842"/>
                      <a:pt x="12413" y="7931"/>
                      <a:pt x="12623" y="8042"/>
                    </a:cubicBezTo>
                    <a:lnTo>
                      <a:pt x="12635" y="8020"/>
                    </a:lnTo>
                    <a:cubicBezTo>
                      <a:pt x="12423" y="7909"/>
                      <a:pt x="12201" y="7808"/>
                      <a:pt x="11968" y="7731"/>
                    </a:cubicBezTo>
                    <a:cubicBezTo>
                      <a:pt x="11856" y="7697"/>
                      <a:pt x="11734" y="7675"/>
                      <a:pt x="11612" y="7653"/>
                    </a:cubicBezTo>
                    <a:cubicBezTo>
                      <a:pt x="11501" y="7630"/>
                      <a:pt x="11378" y="7620"/>
                      <a:pt x="11256" y="7597"/>
                    </a:cubicBezTo>
                    <a:cubicBezTo>
                      <a:pt x="11011" y="7564"/>
                      <a:pt x="10777" y="7541"/>
                      <a:pt x="10532" y="7519"/>
                    </a:cubicBezTo>
                    <a:cubicBezTo>
                      <a:pt x="10411" y="7508"/>
                      <a:pt x="10288" y="7486"/>
                      <a:pt x="10166" y="7486"/>
                    </a:cubicBezTo>
                    <a:lnTo>
                      <a:pt x="10032" y="7486"/>
                    </a:lnTo>
                    <a:cubicBezTo>
                      <a:pt x="10154" y="7386"/>
                      <a:pt x="10277" y="7274"/>
                      <a:pt x="10388" y="7163"/>
                    </a:cubicBezTo>
                    <a:cubicBezTo>
                      <a:pt x="10944" y="6607"/>
                      <a:pt x="11434" y="5984"/>
                      <a:pt x="11901" y="5339"/>
                    </a:cubicBezTo>
                    <a:cubicBezTo>
                      <a:pt x="12156" y="5161"/>
                      <a:pt x="12457" y="5028"/>
                      <a:pt x="12746" y="4884"/>
                    </a:cubicBezTo>
                    <a:cubicBezTo>
                      <a:pt x="13035" y="4750"/>
                      <a:pt x="13325" y="4572"/>
                      <a:pt x="13591" y="4394"/>
                    </a:cubicBezTo>
                    <a:cubicBezTo>
                      <a:pt x="14148" y="4049"/>
                      <a:pt x="14726" y="3749"/>
                      <a:pt x="15337" y="3515"/>
                    </a:cubicBezTo>
                    <a:lnTo>
                      <a:pt x="15315" y="3471"/>
                    </a:lnTo>
                    <a:cubicBezTo>
                      <a:pt x="14704" y="3705"/>
                      <a:pt x="14114" y="3994"/>
                      <a:pt x="13558" y="4338"/>
                    </a:cubicBezTo>
                    <a:cubicBezTo>
                      <a:pt x="13280" y="4516"/>
                      <a:pt x="13013" y="4683"/>
                      <a:pt x="12712" y="4827"/>
                    </a:cubicBezTo>
                    <a:cubicBezTo>
                      <a:pt x="12479" y="4939"/>
                      <a:pt x="12245" y="5039"/>
                      <a:pt x="12012" y="5173"/>
                    </a:cubicBezTo>
                    <a:cubicBezTo>
                      <a:pt x="12057" y="5117"/>
                      <a:pt x="12101" y="5050"/>
                      <a:pt x="12146" y="4995"/>
                    </a:cubicBezTo>
                    <a:cubicBezTo>
                      <a:pt x="12413" y="4605"/>
                      <a:pt x="12679" y="4227"/>
                      <a:pt x="12935" y="3838"/>
                    </a:cubicBezTo>
                    <a:cubicBezTo>
                      <a:pt x="13191" y="3448"/>
                      <a:pt x="13424" y="3037"/>
                      <a:pt x="13624" y="2615"/>
                    </a:cubicBezTo>
                    <a:cubicBezTo>
                      <a:pt x="14036" y="1780"/>
                      <a:pt x="14370" y="902"/>
                      <a:pt x="14637" y="12"/>
                    </a:cubicBezTo>
                    <a:lnTo>
                      <a:pt x="14592"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84" name="Google Shape;18884;p25"/>
            <p:cNvGrpSpPr/>
            <p:nvPr/>
          </p:nvGrpSpPr>
          <p:grpSpPr>
            <a:xfrm>
              <a:off x="7960014" y="4013599"/>
              <a:ext cx="1439994" cy="1395388"/>
              <a:chOff x="697369" y="3434555"/>
              <a:chExt cx="393850" cy="381639"/>
            </a:xfrm>
          </p:grpSpPr>
          <p:sp>
            <p:nvSpPr>
              <p:cNvPr id="18885" name="Google Shape;18885;p25"/>
              <p:cNvSpPr/>
              <p:nvPr/>
            </p:nvSpPr>
            <p:spPr>
              <a:xfrm>
                <a:off x="878544" y="3610218"/>
                <a:ext cx="212674" cy="106477"/>
              </a:xfrm>
              <a:custGeom>
                <a:avLst/>
                <a:gdLst/>
                <a:ahLst/>
                <a:cxnLst/>
                <a:rect l="l" t="t" r="r" b="b"/>
                <a:pathLst>
                  <a:path w="6096" h="3052" extrusionOk="0">
                    <a:moveTo>
                      <a:pt x="4203" y="0"/>
                    </a:moveTo>
                    <a:cubicBezTo>
                      <a:pt x="4138" y="0"/>
                      <a:pt x="4072" y="2"/>
                      <a:pt x="4005" y="6"/>
                    </a:cubicBezTo>
                    <a:cubicBezTo>
                      <a:pt x="3416" y="40"/>
                      <a:pt x="1525" y="362"/>
                      <a:pt x="1014" y="362"/>
                    </a:cubicBezTo>
                    <a:cubicBezTo>
                      <a:pt x="847" y="366"/>
                      <a:pt x="720" y="367"/>
                      <a:pt x="626" y="367"/>
                    </a:cubicBezTo>
                    <a:cubicBezTo>
                      <a:pt x="438" y="367"/>
                      <a:pt x="379" y="362"/>
                      <a:pt x="379" y="362"/>
                    </a:cubicBezTo>
                    <a:lnTo>
                      <a:pt x="1" y="929"/>
                    </a:lnTo>
                    <a:cubicBezTo>
                      <a:pt x="1" y="929"/>
                      <a:pt x="201" y="1296"/>
                      <a:pt x="480" y="1363"/>
                    </a:cubicBezTo>
                    <a:cubicBezTo>
                      <a:pt x="757" y="1419"/>
                      <a:pt x="1080" y="1585"/>
                      <a:pt x="1358" y="1785"/>
                    </a:cubicBezTo>
                    <a:cubicBezTo>
                      <a:pt x="1625" y="1997"/>
                      <a:pt x="2693" y="2553"/>
                      <a:pt x="3038" y="2742"/>
                    </a:cubicBezTo>
                    <a:cubicBezTo>
                      <a:pt x="3382" y="2931"/>
                      <a:pt x="3950" y="2842"/>
                      <a:pt x="4138" y="2898"/>
                    </a:cubicBezTo>
                    <a:cubicBezTo>
                      <a:pt x="4257" y="2935"/>
                      <a:pt x="4571" y="3052"/>
                      <a:pt x="4871" y="3052"/>
                    </a:cubicBezTo>
                    <a:cubicBezTo>
                      <a:pt x="5021" y="3052"/>
                      <a:pt x="5167" y="3023"/>
                      <a:pt x="5284" y="2942"/>
                    </a:cubicBezTo>
                    <a:cubicBezTo>
                      <a:pt x="5640" y="2697"/>
                      <a:pt x="6018" y="2052"/>
                      <a:pt x="6051" y="1607"/>
                    </a:cubicBezTo>
                    <a:cubicBezTo>
                      <a:pt x="6096" y="1152"/>
                      <a:pt x="5930" y="551"/>
                      <a:pt x="5529" y="317"/>
                    </a:cubicBezTo>
                    <a:cubicBezTo>
                      <a:pt x="5175" y="111"/>
                      <a:pt x="4707" y="0"/>
                      <a:pt x="420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6" name="Google Shape;18886;p25"/>
              <p:cNvSpPr/>
              <p:nvPr/>
            </p:nvSpPr>
            <p:spPr>
              <a:xfrm>
                <a:off x="878544" y="3610218"/>
                <a:ext cx="197952" cy="51075"/>
              </a:xfrm>
              <a:custGeom>
                <a:avLst/>
                <a:gdLst/>
                <a:ahLst/>
                <a:cxnLst/>
                <a:rect l="l" t="t" r="r" b="b"/>
                <a:pathLst>
                  <a:path w="5674" h="1464" extrusionOk="0">
                    <a:moveTo>
                      <a:pt x="4203" y="0"/>
                    </a:moveTo>
                    <a:cubicBezTo>
                      <a:pt x="4138" y="0"/>
                      <a:pt x="4072" y="2"/>
                      <a:pt x="4005" y="6"/>
                    </a:cubicBezTo>
                    <a:cubicBezTo>
                      <a:pt x="3416" y="40"/>
                      <a:pt x="1525" y="362"/>
                      <a:pt x="1014" y="362"/>
                    </a:cubicBezTo>
                    <a:cubicBezTo>
                      <a:pt x="847" y="366"/>
                      <a:pt x="720" y="367"/>
                      <a:pt x="626" y="367"/>
                    </a:cubicBezTo>
                    <a:cubicBezTo>
                      <a:pt x="438" y="367"/>
                      <a:pt x="379" y="362"/>
                      <a:pt x="379" y="362"/>
                    </a:cubicBezTo>
                    <a:lnTo>
                      <a:pt x="1" y="929"/>
                    </a:lnTo>
                    <a:cubicBezTo>
                      <a:pt x="1" y="929"/>
                      <a:pt x="102" y="1118"/>
                      <a:pt x="268" y="1252"/>
                    </a:cubicBezTo>
                    <a:cubicBezTo>
                      <a:pt x="363" y="1299"/>
                      <a:pt x="470" y="1313"/>
                      <a:pt x="576" y="1313"/>
                    </a:cubicBezTo>
                    <a:cubicBezTo>
                      <a:pt x="618" y="1313"/>
                      <a:pt x="661" y="1311"/>
                      <a:pt x="702" y="1308"/>
                    </a:cubicBezTo>
                    <a:cubicBezTo>
                      <a:pt x="868" y="1285"/>
                      <a:pt x="1036" y="1241"/>
                      <a:pt x="1202" y="1229"/>
                    </a:cubicBezTo>
                    <a:cubicBezTo>
                      <a:pt x="1245" y="1225"/>
                      <a:pt x="1288" y="1223"/>
                      <a:pt x="1330" y="1223"/>
                    </a:cubicBezTo>
                    <a:cubicBezTo>
                      <a:pt x="1633" y="1223"/>
                      <a:pt x="1934" y="1317"/>
                      <a:pt x="2237" y="1385"/>
                    </a:cubicBezTo>
                    <a:cubicBezTo>
                      <a:pt x="2515" y="1441"/>
                      <a:pt x="2804" y="1463"/>
                      <a:pt x="3093" y="1463"/>
                    </a:cubicBezTo>
                    <a:cubicBezTo>
                      <a:pt x="3360" y="1463"/>
                      <a:pt x="3638" y="1430"/>
                      <a:pt x="3894" y="1341"/>
                    </a:cubicBezTo>
                    <a:cubicBezTo>
                      <a:pt x="4039" y="1296"/>
                      <a:pt x="4172" y="1219"/>
                      <a:pt x="4294" y="1152"/>
                    </a:cubicBezTo>
                    <a:cubicBezTo>
                      <a:pt x="4417" y="1074"/>
                      <a:pt x="4539" y="996"/>
                      <a:pt x="4639" y="896"/>
                    </a:cubicBezTo>
                    <a:cubicBezTo>
                      <a:pt x="4717" y="829"/>
                      <a:pt x="4773" y="752"/>
                      <a:pt x="4850" y="673"/>
                    </a:cubicBezTo>
                    <a:cubicBezTo>
                      <a:pt x="5028" y="517"/>
                      <a:pt x="5284" y="473"/>
                      <a:pt x="5529" y="451"/>
                    </a:cubicBezTo>
                    <a:cubicBezTo>
                      <a:pt x="5574" y="440"/>
                      <a:pt x="5629" y="440"/>
                      <a:pt x="5673" y="429"/>
                    </a:cubicBezTo>
                    <a:cubicBezTo>
                      <a:pt x="5629" y="384"/>
                      <a:pt x="5584" y="351"/>
                      <a:pt x="5529" y="317"/>
                    </a:cubicBezTo>
                    <a:cubicBezTo>
                      <a:pt x="5175" y="111"/>
                      <a:pt x="4707" y="0"/>
                      <a:pt x="420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7" name="Google Shape;18887;p25"/>
              <p:cNvSpPr/>
              <p:nvPr/>
            </p:nvSpPr>
            <p:spPr>
              <a:xfrm>
                <a:off x="887092" y="3639908"/>
                <a:ext cx="97825" cy="34574"/>
              </a:xfrm>
              <a:custGeom>
                <a:avLst/>
                <a:gdLst/>
                <a:ahLst/>
                <a:cxnLst/>
                <a:rect l="l" t="t" r="r" b="b"/>
                <a:pathLst>
                  <a:path w="2804" h="991" extrusionOk="0">
                    <a:moveTo>
                      <a:pt x="1" y="0"/>
                    </a:moveTo>
                    <a:cubicBezTo>
                      <a:pt x="79" y="111"/>
                      <a:pt x="190" y="178"/>
                      <a:pt x="312" y="223"/>
                    </a:cubicBezTo>
                    <a:cubicBezTo>
                      <a:pt x="435" y="256"/>
                      <a:pt x="557" y="289"/>
                      <a:pt x="680" y="312"/>
                    </a:cubicBezTo>
                    <a:cubicBezTo>
                      <a:pt x="935" y="345"/>
                      <a:pt x="1191" y="356"/>
                      <a:pt x="1436" y="401"/>
                    </a:cubicBezTo>
                    <a:cubicBezTo>
                      <a:pt x="1558" y="423"/>
                      <a:pt x="1669" y="457"/>
                      <a:pt x="1792" y="490"/>
                    </a:cubicBezTo>
                    <a:cubicBezTo>
                      <a:pt x="1903" y="534"/>
                      <a:pt x="2014" y="590"/>
                      <a:pt x="2114" y="657"/>
                    </a:cubicBezTo>
                    <a:cubicBezTo>
                      <a:pt x="2336" y="768"/>
                      <a:pt x="2548" y="924"/>
                      <a:pt x="2793" y="990"/>
                    </a:cubicBezTo>
                    <a:lnTo>
                      <a:pt x="2803" y="979"/>
                    </a:lnTo>
                    <a:cubicBezTo>
                      <a:pt x="2581" y="845"/>
                      <a:pt x="2392" y="690"/>
                      <a:pt x="2181" y="556"/>
                    </a:cubicBezTo>
                    <a:cubicBezTo>
                      <a:pt x="2069" y="479"/>
                      <a:pt x="1947" y="423"/>
                      <a:pt x="1825" y="390"/>
                    </a:cubicBezTo>
                    <a:cubicBezTo>
                      <a:pt x="1703" y="345"/>
                      <a:pt x="1569" y="323"/>
                      <a:pt x="1447" y="312"/>
                    </a:cubicBezTo>
                    <a:cubicBezTo>
                      <a:pt x="1191" y="279"/>
                      <a:pt x="935" y="279"/>
                      <a:pt x="690" y="256"/>
                    </a:cubicBezTo>
                    <a:cubicBezTo>
                      <a:pt x="568" y="234"/>
                      <a:pt x="446" y="223"/>
                      <a:pt x="324" y="190"/>
                    </a:cubicBezTo>
                    <a:cubicBezTo>
                      <a:pt x="201" y="156"/>
                      <a:pt x="90" y="101"/>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8" name="Google Shape;18888;p25"/>
              <p:cNvSpPr/>
              <p:nvPr/>
            </p:nvSpPr>
            <p:spPr>
              <a:xfrm>
                <a:off x="898745" y="3636803"/>
                <a:ext cx="135852" cy="26131"/>
              </a:xfrm>
              <a:custGeom>
                <a:avLst/>
                <a:gdLst/>
                <a:ahLst/>
                <a:cxnLst/>
                <a:rect l="l" t="t" r="r" b="b"/>
                <a:pathLst>
                  <a:path w="3894" h="749" extrusionOk="0">
                    <a:moveTo>
                      <a:pt x="0" y="0"/>
                    </a:moveTo>
                    <a:lnTo>
                      <a:pt x="0" y="12"/>
                    </a:lnTo>
                    <a:cubicBezTo>
                      <a:pt x="323" y="111"/>
                      <a:pt x="657" y="145"/>
                      <a:pt x="991" y="167"/>
                    </a:cubicBezTo>
                    <a:cubicBezTo>
                      <a:pt x="1313" y="178"/>
                      <a:pt x="1646" y="200"/>
                      <a:pt x="1969" y="267"/>
                    </a:cubicBezTo>
                    <a:cubicBezTo>
                      <a:pt x="2291" y="334"/>
                      <a:pt x="2592" y="457"/>
                      <a:pt x="2904" y="568"/>
                    </a:cubicBezTo>
                    <a:cubicBezTo>
                      <a:pt x="3059" y="635"/>
                      <a:pt x="3215" y="690"/>
                      <a:pt x="3381" y="724"/>
                    </a:cubicBezTo>
                    <a:cubicBezTo>
                      <a:pt x="3465" y="740"/>
                      <a:pt x="3551" y="748"/>
                      <a:pt x="3638" y="748"/>
                    </a:cubicBezTo>
                    <a:cubicBezTo>
                      <a:pt x="3724" y="748"/>
                      <a:pt x="3810" y="740"/>
                      <a:pt x="3893" y="724"/>
                    </a:cubicBezTo>
                    <a:lnTo>
                      <a:pt x="3882" y="712"/>
                    </a:lnTo>
                    <a:cubicBezTo>
                      <a:pt x="3549" y="712"/>
                      <a:pt x="3260" y="568"/>
                      <a:pt x="2948" y="445"/>
                    </a:cubicBezTo>
                    <a:cubicBezTo>
                      <a:pt x="2881" y="412"/>
                      <a:pt x="2803" y="378"/>
                      <a:pt x="2726" y="345"/>
                    </a:cubicBezTo>
                    <a:cubicBezTo>
                      <a:pt x="2637" y="323"/>
                      <a:pt x="2558" y="289"/>
                      <a:pt x="2481" y="267"/>
                    </a:cubicBezTo>
                    <a:cubicBezTo>
                      <a:pt x="2314" y="223"/>
                      <a:pt x="2158" y="190"/>
                      <a:pt x="1992" y="156"/>
                    </a:cubicBezTo>
                    <a:cubicBezTo>
                      <a:pt x="1658" y="101"/>
                      <a:pt x="1324" y="101"/>
                      <a:pt x="991" y="89"/>
                    </a:cubicBezTo>
                    <a:cubicBezTo>
                      <a:pt x="657" y="89"/>
                      <a:pt x="323" y="78"/>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9" name="Google Shape;18889;p25"/>
              <p:cNvSpPr/>
              <p:nvPr/>
            </p:nvSpPr>
            <p:spPr>
              <a:xfrm>
                <a:off x="908060" y="3624452"/>
                <a:ext cx="133514" cy="13885"/>
              </a:xfrm>
              <a:custGeom>
                <a:avLst/>
                <a:gdLst/>
                <a:ahLst/>
                <a:cxnLst/>
                <a:rect l="l" t="t" r="r" b="b"/>
                <a:pathLst>
                  <a:path w="3827" h="398" extrusionOk="0">
                    <a:moveTo>
                      <a:pt x="1228" y="1"/>
                    </a:moveTo>
                    <a:cubicBezTo>
                      <a:pt x="1137" y="1"/>
                      <a:pt x="1047" y="4"/>
                      <a:pt x="957" y="10"/>
                    </a:cubicBezTo>
                    <a:cubicBezTo>
                      <a:pt x="635" y="21"/>
                      <a:pt x="312" y="77"/>
                      <a:pt x="0" y="188"/>
                    </a:cubicBezTo>
                    <a:lnTo>
                      <a:pt x="12" y="188"/>
                    </a:lnTo>
                    <a:cubicBezTo>
                      <a:pt x="312" y="99"/>
                      <a:pt x="635" y="54"/>
                      <a:pt x="957" y="54"/>
                    </a:cubicBezTo>
                    <a:cubicBezTo>
                      <a:pt x="1012" y="52"/>
                      <a:pt x="1067" y="51"/>
                      <a:pt x="1122" y="51"/>
                    </a:cubicBezTo>
                    <a:cubicBezTo>
                      <a:pt x="1390" y="51"/>
                      <a:pt x="1655" y="75"/>
                      <a:pt x="1913" y="121"/>
                    </a:cubicBezTo>
                    <a:cubicBezTo>
                      <a:pt x="2236" y="166"/>
                      <a:pt x="2548" y="232"/>
                      <a:pt x="2859" y="299"/>
                    </a:cubicBezTo>
                    <a:cubicBezTo>
                      <a:pt x="3107" y="352"/>
                      <a:pt x="3368" y="398"/>
                      <a:pt x="3627" y="398"/>
                    </a:cubicBezTo>
                    <a:cubicBezTo>
                      <a:pt x="3694" y="398"/>
                      <a:pt x="3760" y="395"/>
                      <a:pt x="3826" y="388"/>
                    </a:cubicBezTo>
                    <a:lnTo>
                      <a:pt x="3826" y="376"/>
                    </a:lnTo>
                    <a:cubicBezTo>
                      <a:pt x="3504" y="366"/>
                      <a:pt x="3193" y="287"/>
                      <a:pt x="2881" y="210"/>
                    </a:cubicBezTo>
                    <a:cubicBezTo>
                      <a:pt x="2570" y="143"/>
                      <a:pt x="2247" y="87"/>
                      <a:pt x="1925" y="43"/>
                    </a:cubicBezTo>
                    <a:cubicBezTo>
                      <a:pt x="1692" y="19"/>
                      <a:pt x="1460" y="1"/>
                      <a:pt x="122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0" name="Google Shape;18890;p25"/>
              <p:cNvSpPr/>
              <p:nvPr/>
            </p:nvSpPr>
            <p:spPr>
              <a:xfrm>
                <a:off x="891767" y="3492854"/>
                <a:ext cx="184729" cy="139410"/>
              </a:xfrm>
              <a:custGeom>
                <a:avLst/>
                <a:gdLst/>
                <a:ahLst/>
                <a:cxnLst/>
                <a:rect l="l" t="t" r="r" b="b"/>
                <a:pathLst>
                  <a:path w="5295" h="3996" extrusionOk="0">
                    <a:moveTo>
                      <a:pt x="3891" y="0"/>
                    </a:moveTo>
                    <a:cubicBezTo>
                      <a:pt x="3334" y="0"/>
                      <a:pt x="2399" y="691"/>
                      <a:pt x="2036" y="1012"/>
                    </a:cubicBezTo>
                    <a:cubicBezTo>
                      <a:pt x="1646" y="1357"/>
                      <a:pt x="1302" y="2146"/>
                      <a:pt x="979" y="2769"/>
                    </a:cubicBezTo>
                    <a:cubicBezTo>
                      <a:pt x="645" y="3381"/>
                      <a:pt x="101" y="3404"/>
                      <a:pt x="101" y="3404"/>
                    </a:cubicBezTo>
                    <a:lnTo>
                      <a:pt x="0" y="3904"/>
                    </a:lnTo>
                    <a:cubicBezTo>
                      <a:pt x="0" y="3904"/>
                      <a:pt x="261" y="3972"/>
                      <a:pt x="503" y="3972"/>
                    </a:cubicBezTo>
                    <a:cubicBezTo>
                      <a:pt x="521" y="3972"/>
                      <a:pt x="539" y="3971"/>
                      <a:pt x="556" y="3970"/>
                    </a:cubicBezTo>
                    <a:cubicBezTo>
                      <a:pt x="727" y="3970"/>
                      <a:pt x="1085" y="3995"/>
                      <a:pt x="1437" y="3995"/>
                    </a:cubicBezTo>
                    <a:cubicBezTo>
                      <a:pt x="1613" y="3995"/>
                      <a:pt x="1787" y="3989"/>
                      <a:pt x="1935" y="3970"/>
                    </a:cubicBezTo>
                    <a:cubicBezTo>
                      <a:pt x="2370" y="3915"/>
                      <a:pt x="2981" y="3938"/>
                      <a:pt x="3482" y="3881"/>
                    </a:cubicBezTo>
                    <a:cubicBezTo>
                      <a:pt x="3982" y="3826"/>
                      <a:pt x="4194" y="3570"/>
                      <a:pt x="4471" y="3337"/>
                    </a:cubicBezTo>
                    <a:cubicBezTo>
                      <a:pt x="4750" y="3115"/>
                      <a:pt x="5116" y="2703"/>
                      <a:pt x="5205" y="2302"/>
                    </a:cubicBezTo>
                    <a:cubicBezTo>
                      <a:pt x="5294" y="1891"/>
                      <a:pt x="4938" y="1679"/>
                      <a:pt x="4861" y="1635"/>
                    </a:cubicBezTo>
                    <a:cubicBezTo>
                      <a:pt x="4794" y="1590"/>
                      <a:pt x="4783" y="1491"/>
                      <a:pt x="4738" y="1412"/>
                    </a:cubicBezTo>
                    <a:cubicBezTo>
                      <a:pt x="4694" y="1335"/>
                      <a:pt x="4727" y="912"/>
                      <a:pt x="4738" y="668"/>
                    </a:cubicBezTo>
                    <a:cubicBezTo>
                      <a:pt x="4750" y="423"/>
                      <a:pt x="4550" y="134"/>
                      <a:pt x="4004" y="11"/>
                    </a:cubicBezTo>
                    <a:cubicBezTo>
                      <a:pt x="3969" y="4"/>
                      <a:pt x="3931" y="0"/>
                      <a:pt x="3891"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1" name="Google Shape;18891;p25"/>
              <p:cNvSpPr/>
              <p:nvPr/>
            </p:nvSpPr>
            <p:spPr>
              <a:xfrm>
                <a:off x="891767" y="3578958"/>
                <a:ext cx="98976" cy="50587"/>
              </a:xfrm>
              <a:custGeom>
                <a:avLst/>
                <a:gdLst/>
                <a:ahLst/>
                <a:cxnLst/>
                <a:rect l="l" t="t" r="r" b="b"/>
                <a:pathLst>
                  <a:path w="2837" h="1450" extrusionOk="0">
                    <a:moveTo>
                      <a:pt x="1654" y="1"/>
                    </a:moveTo>
                    <a:cubicBezTo>
                      <a:pt x="1644" y="1"/>
                      <a:pt x="1634" y="1"/>
                      <a:pt x="1624" y="1"/>
                    </a:cubicBezTo>
                    <a:cubicBezTo>
                      <a:pt x="1446" y="12"/>
                      <a:pt x="1280" y="113"/>
                      <a:pt x="1090" y="146"/>
                    </a:cubicBezTo>
                    <a:cubicBezTo>
                      <a:pt x="1079" y="157"/>
                      <a:pt x="1068" y="157"/>
                      <a:pt x="1046" y="157"/>
                    </a:cubicBezTo>
                    <a:cubicBezTo>
                      <a:pt x="1023" y="202"/>
                      <a:pt x="1001" y="246"/>
                      <a:pt x="979" y="301"/>
                    </a:cubicBezTo>
                    <a:cubicBezTo>
                      <a:pt x="645" y="913"/>
                      <a:pt x="101" y="936"/>
                      <a:pt x="101" y="936"/>
                    </a:cubicBezTo>
                    <a:lnTo>
                      <a:pt x="0" y="1436"/>
                    </a:lnTo>
                    <a:lnTo>
                      <a:pt x="12" y="1436"/>
                    </a:lnTo>
                    <a:cubicBezTo>
                      <a:pt x="115" y="1445"/>
                      <a:pt x="219" y="1450"/>
                      <a:pt x="323" y="1450"/>
                    </a:cubicBezTo>
                    <a:cubicBezTo>
                      <a:pt x="838" y="1450"/>
                      <a:pt x="1362" y="1336"/>
                      <a:pt x="1824" y="1114"/>
                    </a:cubicBezTo>
                    <a:cubicBezTo>
                      <a:pt x="1913" y="1069"/>
                      <a:pt x="1991" y="1025"/>
                      <a:pt x="2080" y="980"/>
                    </a:cubicBezTo>
                    <a:cubicBezTo>
                      <a:pt x="2192" y="924"/>
                      <a:pt x="2214" y="913"/>
                      <a:pt x="2314" y="847"/>
                    </a:cubicBezTo>
                    <a:cubicBezTo>
                      <a:pt x="2459" y="758"/>
                      <a:pt x="2669" y="590"/>
                      <a:pt x="2781" y="469"/>
                    </a:cubicBezTo>
                    <a:cubicBezTo>
                      <a:pt x="2803" y="435"/>
                      <a:pt x="2837" y="402"/>
                      <a:pt x="2837" y="357"/>
                    </a:cubicBezTo>
                    <a:cubicBezTo>
                      <a:pt x="2825" y="313"/>
                      <a:pt x="2803" y="291"/>
                      <a:pt x="2781" y="257"/>
                    </a:cubicBezTo>
                    <a:cubicBezTo>
                      <a:pt x="2714" y="190"/>
                      <a:pt x="2647" y="123"/>
                      <a:pt x="2570" y="68"/>
                    </a:cubicBezTo>
                    <a:cubicBezTo>
                      <a:pt x="2536" y="46"/>
                      <a:pt x="2503" y="24"/>
                      <a:pt x="2459" y="12"/>
                    </a:cubicBezTo>
                    <a:cubicBezTo>
                      <a:pt x="2450" y="11"/>
                      <a:pt x="2441" y="10"/>
                      <a:pt x="2431" y="10"/>
                    </a:cubicBezTo>
                    <a:cubicBezTo>
                      <a:pt x="2371" y="10"/>
                      <a:pt x="2303" y="37"/>
                      <a:pt x="2236" y="57"/>
                    </a:cubicBezTo>
                    <a:cubicBezTo>
                      <a:pt x="2202" y="64"/>
                      <a:pt x="2168" y="67"/>
                      <a:pt x="2134" y="67"/>
                    </a:cubicBezTo>
                    <a:cubicBezTo>
                      <a:pt x="1975" y="67"/>
                      <a:pt x="1811" y="1"/>
                      <a:pt x="165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2" name="Google Shape;18892;p25"/>
              <p:cNvSpPr/>
              <p:nvPr/>
            </p:nvSpPr>
            <p:spPr>
              <a:xfrm>
                <a:off x="887511" y="3545221"/>
                <a:ext cx="97406" cy="75148"/>
              </a:xfrm>
              <a:custGeom>
                <a:avLst/>
                <a:gdLst/>
                <a:ahLst/>
                <a:cxnLst/>
                <a:rect l="l" t="t" r="r" b="b"/>
                <a:pathLst>
                  <a:path w="2792" h="2154" extrusionOk="0">
                    <a:moveTo>
                      <a:pt x="2781" y="0"/>
                    </a:moveTo>
                    <a:cubicBezTo>
                      <a:pt x="2524" y="168"/>
                      <a:pt x="2302" y="390"/>
                      <a:pt x="2102" y="613"/>
                    </a:cubicBezTo>
                    <a:cubicBezTo>
                      <a:pt x="2002" y="724"/>
                      <a:pt x="1902" y="846"/>
                      <a:pt x="1813" y="968"/>
                    </a:cubicBezTo>
                    <a:cubicBezTo>
                      <a:pt x="1713" y="1080"/>
                      <a:pt x="1624" y="1213"/>
                      <a:pt x="1535" y="1324"/>
                    </a:cubicBezTo>
                    <a:cubicBezTo>
                      <a:pt x="1491" y="1380"/>
                      <a:pt x="1435" y="1446"/>
                      <a:pt x="1390" y="1491"/>
                    </a:cubicBezTo>
                    <a:cubicBezTo>
                      <a:pt x="1346" y="1547"/>
                      <a:pt x="1279" y="1591"/>
                      <a:pt x="1224" y="1636"/>
                    </a:cubicBezTo>
                    <a:cubicBezTo>
                      <a:pt x="1101" y="1735"/>
                      <a:pt x="979" y="1814"/>
                      <a:pt x="856" y="1891"/>
                    </a:cubicBezTo>
                    <a:cubicBezTo>
                      <a:pt x="789" y="1936"/>
                      <a:pt x="723" y="1969"/>
                      <a:pt x="656" y="2002"/>
                    </a:cubicBezTo>
                    <a:cubicBezTo>
                      <a:pt x="589" y="2036"/>
                      <a:pt x="523" y="2069"/>
                      <a:pt x="456" y="2091"/>
                    </a:cubicBezTo>
                    <a:cubicBezTo>
                      <a:pt x="376" y="2116"/>
                      <a:pt x="292" y="2124"/>
                      <a:pt x="209" y="2124"/>
                    </a:cubicBezTo>
                    <a:cubicBezTo>
                      <a:pt x="142" y="2124"/>
                      <a:pt x="76" y="2119"/>
                      <a:pt x="11" y="2114"/>
                    </a:cubicBezTo>
                    <a:lnTo>
                      <a:pt x="0" y="2125"/>
                    </a:lnTo>
                    <a:cubicBezTo>
                      <a:pt x="98" y="2139"/>
                      <a:pt x="196" y="2153"/>
                      <a:pt x="294" y="2153"/>
                    </a:cubicBezTo>
                    <a:cubicBezTo>
                      <a:pt x="352" y="2153"/>
                      <a:pt x="410" y="2148"/>
                      <a:pt x="467" y="2136"/>
                    </a:cubicBezTo>
                    <a:cubicBezTo>
                      <a:pt x="534" y="2114"/>
                      <a:pt x="611" y="2081"/>
                      <a:pt x="678" y="2058"/>
                    </a:cubicBezTo>
                    <a:cubicBezTo>
                      <a:pt x="745" y="2025"/>
                      <a:pt x="823" y="1992"/>
                      <a:pt x="890" y="1958"/>
                    </a:cubicBezTo>
                    <a:cubicBezTo>
                      <a:pt x="1023" y="1880"/>
                      <a:pt x="1145" y="1802"/>
                      <a:pt x="1279" y="1713"/>
                    </a:cubicBezTo>
                    <a:cubicBezTo>
                      <a:pt x="1335" y="1658"/>
                      <a:pt x="1390" y="1624"/>
                      <a:pt x="1457" y="1569"/>
                    </a:cubicBezTo>
                    <a:cubicBezTo>
                      <a:pt x="1513" y="1513"/>
                      <a:pt x="1568" y="1458"/>
                      <a:pt x="1612" y="1391"/>
                    </a:cubicBezTo>
                    <a:cubicBezTo>
                      <a:pt x="1724" y="1280"/>
                      <a:pt x="1813" y="1169"/>
                      <a:pt x="1913" y="1046"/>
                    </a:cubicBezTo>
                    <a:cubicBezTo>
                      <a:pt x="2013" y="935"/>
                      <a:pt x="2113" y="823"/>
                      <a:pt x="2202" y="701"/>
                    </a:cubicBezTo>
                    <a:cubicBezTo>
                      <a:pt x="2391" y="467"/>
                      <a:pt x="2581" y="234"/>
                      <a:pt x="2791" y="12"/>
                    </a:cubicBezTo>
                    <a:lnTo>
                      <a:pt x="2781"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3" name="Google Shape;18893;p25"/>
              <p:cNvSpPr/>
              <p:nvPr/>
            </p:nvSpPr>
            <p:spPr>
              <a:xfrm>
                <a:off x="897593" y="3575888"/>
                <a:ext cx="119141" cy="47726"/>
              </a:xfrm>
              <a:custGeom>
                <a:avLst/>
                <a:gdLst/>
                <a:ahLst/>
                <a:cxnLst/>
                <a:rect l="l" t="t" r="r" b="b"/>
                <a:pathLst>
                  <a:path w="3415" h="1368" extrusionOk="0">
                    <a:moveTo>
                      <a:pt x="3414" y="0"/>
                    </a:moveTo>
                    <a:cubicBezTo>
                      <a:pt x="3092" y="23"/>
                      <a:pt x="2781" y="100"/>
                      <a:pt x="2492" y="223"/>
                    </a:cubicBezTo>
                    <a:cubicBezTo>
                      <a:pt x="2413" y="256"/>
                      <a:pt x="2347" y="300"/>
                      <a:pt x="2280" y="334"/>
                    </a:cubicBezTo>
                    <a:cubicBezTo>
                      <a:pt x="2203" y="367"/>
                      <a:pt x="2136" y="412"/>
                      <a:pt x="2069" y="456"/>
                    </a:cubicBezTo>
                    <a:cubicBezTo>
                      <a:pt x="1946" y="545"/>
                      <a:pt x="1813" y="646"/>
                      <a:pt x="1691" y="745"/>
                    </a:cubicBezTo>
                    <a:cubicBezTo>
                      <a:pt x="1580" y="846"/>
                      <a:pt x="1457" y="945"/>
                      <a:pt x="1335" y="1034"/>
                    </a:cubicBezTo>
                    <a:cubicBezTo>
                      <a:pt x="1202" y="1113"/>
                      <a:pt x="1068" y="1179"/>
                      <a:pt x="923" y="1235"/>
                    </a:cubicBezTo>
                    <a:cubicBezTo>
                      <a:pt x="728" y="1303"/>
                      <a:pt x="517" y="1335"/>
                      <a:pt x="305" y="1335"/>
                    </a:cubicBezTo>
                    <a:cubicBezTo>
                      <a:pt x="203" y="1335"/>
                      <a:pt x="101" y="1327"/>
                      <a:pt x="0" y="1313"/>
                    </a:cubicBezTo>
                    <a:lnTo>
                      <a:pt x="0" y="1324"/>
                    </a:lnTo>
                    <a:cubicBezTo>
                      <a:pt x="138" y="1353"/>
                      <a:pt x="279" y="1368"/>
                      <a:pt x="418" y="1368"/>
                    </a:cubicBezTo>
                    <a:cubicBezTo>
                      <a:pt x="593" y="1368"/>
                      <a:pt x="767" y="1345"/>
                      <a:pt x="935" y="1301"/>
                    </a:cubicBezTo>
                    <a:cubicBezTo>
                      <a:pt x="1090" y="1257"/>
                      <a:pt x="1235" y="1190"/>
                      <a:pt x="1380" y="1101"/>
                    </a:cubicBezTo>
                    <a:cubicBezTo>
                      <a:pt x="1513" y="1024"/>
                      <a:pt x="1635" y="923"/>
                      <a:pt x="1768" y="834"/>
                    </a:cubicBezTo>
                    <a:cubicBezTo>
                      <a:pt x="2013" y="634"/>
                      <a:pt x="2269" y="490"/>
                      <a:pt x="2547" y="345"/>
                    </a:cubicBezTo>
                    <a:cubicBezTo>
                      <a:pt x="2825" y="211"/>
                      <a:pt x="3115" y="112"/>
                      <a:pt x="3414" y="11"/>
                    </a:cubicBezTo>
                    <a:lnTo>
                      <a:pt x="3414"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4" name="Google Shape;18894;p25"/>
              <p:cNvSpPr/>
              <p:nvPr/>
            </p:nvSpPr>
            <p:spPr>
              <a:xfrm>
                <a:off x="905339" y="3608090"/>
                <a:ext cx="113733" cy="20584"/>
              </a:xfrm>
              <a:custGeom>
                <a:avLst/>
                <a:gdLst/>
                <a:ahLst/>
                <a:cxnLst/>
                <a:rect l="l" t="t" r="r" b="b"/>
                <a:pathLst>
                  <a:path w="3260" h="590" extrusionOk="0">
                    <a:moveTo>
                      <a:pt x="3259" y="0"/>
                    </a:moveTo>
                    <a:cubicBezTo>
                      <a:pt x="2982" y="0"/>
                      <a:pt x="2703" y="56"/>
                      <a:pt x="2436" y="123"/>
                    </a:cubicBezTo>
                    <a:cubicBezTo>
                      <a:pt x="2169" y="190"/>
                      <a:pt x="1902" y="279"/>
                      <a:pt x="1635" y="356"/>
                    </a:cubicBezTo>
                    <a:cubicBezTo>
                      <a:pt x="1368" y="434"/>
                      <a:pt x="1101" y="501"/>
                      <a:pt x="824" y="534"/>
                    </a:cubicBezTo>
                    <a:cubicBezTo>
                      <a:pt x="690" y="556"/>
                      <a:pt x="554" y="567"/>
                      <a:pt x="416" y="567"/>
                    </a:cubicBezTo>
                    <a:cubicBezTo>
                      <a:pt x="279" y="567"/>
                      <a:pt x="140" y="556"/>
                      <a:pt x="1" y="534"/>
                    </a:cubicBezTo>
                    <a:lnTo>
                      <a:pt x="1" y="534"/>
                    </a:lnTo>
                    <a:cubicBezTo>
                      <a:pt x="164" y="573"/>
                      <a:pt x="327" y="589"/>
                      <a:pt x="491" y="589"/>
                    </a:cubicBezTo>
                    <a:cubicBezTo>
                      <a:pt x="605" y="589"/>
                      <a:pt x="720" y="581"/>
                      <a:pt x="835" y="568"/>
                    </a:cubicBezTo>
                    <a:cubicBezTo>
                      <a:pt x="1113" y="546"/>
                      <a:pt x="1380" y="479"/>
                      <a:pt x="1647" y="412"/>
                    </a:cubicBezTo>
                    <a:cubicBezTo>
                      <a:pt x="1925" y="334"/>
                      <a:pt x="2191" y="256"/>
                      <a:pt x="2458" y="190"/>
                    </a:cubicBezTo>
                    <a:cubicBezTo>
                      <a:pt x="2715" y="111"/>
                      <a:pt x="2992" y="45"/>
                      <a:pt x="325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5" name="Google Shape;18895;p25"/>
              <p:cNvSpPr/>
              <p:nvPr/>
            </p:nvSpPr>
            <p:spPr>
              <a:xfrm>
                <a:off x="726466" y="3632128"/>
                <a:ext cx="144364" cy="158424"/>
              </a:xfrm>
              <a:custGeom>
                <a:avLst/>
                <a:gdLst/>
                <a:ahLst/>
                <a:cxnLst/>
                <a:rect l="l" t="t" r="r" b="b"/>
                <a:pathLst>
                  <a:path w="4138" h="4541" extrusionOk="0">
                    <a:moveTo>
                      <a:pt x="3815" y="1"/>
                    </a:moveTo>
                    <a:cubicBezTo>
                      <a:pt x="3815" y="1"/>
                      <a:pt x="3804" y="67"/>
                      <a:pt x="3537" y="156"/>
                    </a:cubicBezTo>
                    <a:cubicBezTo>
                      <a:pt x="3270" y="245"/>
                      <a:pt x="2269" y="379"/>
                      <a:pt x="1702" y="735"/>
                    </a:cubicBezTo>
                    <a:cubicBezTo>
                      <a:pt x="1135" y="1091"/>
                      <a:pt x="378" y="1836"/>
                      <a:pt x="190" y="2359"/>
                    </a:cubicBezTo>
                    <a:cubicBezTo>
                      <a:pt x="0" y="2882"/>
                      <a:pt x="67" y="3282"/>
                      <a:pt x="190" y="3549"/>
                    </a:cubicBezTo>
                    <a:cubicBezTo>
                      <a:pt x="311" y="3805"/>
                      <a:pt x="701" y="4049"/>
                      <a:pt x="957" y="4116"/>
                    </a:cubicBezTo>
                    <a:cubicBezTo>
                      <a:pt x="1213" y="4183"/>
                      <a:pt x="1513" y="4294"/>
                      <a:pt x="1668" y="4394"/>
                    </a:cubicBezTo>
                    <a:cubicBezTo>
                      <a:pt x="1771" y="4468"/>
                      <a:pt x="1850" y="4541"/>
                      <a:pt x="1961" y="4541"/>
                    </a:cubicBezTo>
                    <a:cubicBezTo>
                      <a:pt x="2019" y="4541"/>
                      <a:pt x="2086" y="4521"/>
                      <a:pt x="2169" y="4472"/>
                    </a:cubicBezTo>
                    <a:cubicBezTo>
                      <a:pt x="2425" y="4328"/>
                      <a:pt x="2525" y="4150"/>
                      <a:pt x="2625" y="3838"/>
                    </a:cubicBezTo>
                    <a:cubicBezTo>
                      <a:pt x="2714" y="3527"/>
                      <a:pt x="2725" y="2870"/>
                      <a:pt x="2847" y="2626"/>
                    </a:cubicBezTo>
                    <a:cubicBezTo>
                      <a:pt x="2981" y="2392"/>
                      <a:pt x="3237" y="2037"/>
                      <a:pt x="3504" y="1513"/>
                    </a:cubicBezTo>
                    <a:cubicBezTo>
                      <a:pt x="3782" y="991"/>
                      <a:pt x="4138" y="435"/>
                      <a:pt x="4138" y="435"/>
                    </a:cubicBezTo>
                    <a:lnTo>
                      <a:pt x="3815" y="1"/>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6" name="Google Shape;18896;p25"/>
              <p:cNvSpPr/>
              <p:nvPr/>
            </p:nvSpPr>
            <p:spPr>
              <a:xfrm>
                <a:off x="735397" y="3634884"/>
                <a:ext cx="135433" cy="155668"/>
              </a:xfrm>
              <a:custGeom>
                <a:avLst/>
                <a:gdLst/>
                <a:ahLst/>
                <a:cxnLst/>
                <a:rect l="l" t="t" r="r" b="b"/>
                <a:pathLst>
                  <a:path w="3882" h="4462" extrusionOk="0">
                    <a:moveTo>
                      <a:pt x="3615" y="0"/>
                    </a:moveTo>
                    <a:cubicBezTo>
                      <a:pt x="3515" y="77"/>
                      <a:pt x="3437" y="178"/>
                      <a:pt x="3337" y="267"/>
                    </a:cubicBezTo>
                    <a:cubicBezTo>
                      <a:pt x="3236" y="344"/>
                      <a:pt x="3125" y="433"/>
                      <a:pt x="3036" y="534"/>
                    </a:cubicBezTo>
                    <a:cubicBezTo>
                      <a:pt x="2848" y="756"/>
                      <a:pt x="2747" y="1046"/>
                      <a:pt x="2658" y="1335"/>
                    </a:cubicBezTo>
                    <a:cubicBezTo>
                      <a:pt x="2480" y="1824"/>
                      <a:pt x="2280" y="2291"/>
                      <a:pt x="2069" y="2769"/>
                    </a:cubicBezTo>
                    <a:cubicBezTo>
                      <a:pt x="2047" y="2825"/>
                      <a:pt x="2025" y="2880"/>
                      <a:pt x="1991" y="2925"/>
                    </a:cubicBezTo>
                    <a:cubicBezTo>
                      <a:pt x="1880" y="3070"/>
                      <a:pt x="1669" y="3092"/>
                      <a:pt x="1479" y="3103"/>
                    </a:cubicBezTo>
                    <a:cubicBezTo>
                      <a:pt x="1202" y="3114"/>
                      <a:pt x="912" y="3103"/>
                      <a:pt x="678" y="3236"/>
                    </a:cubicBezTo>
                    <a:cubicBezTo>
                      <a:pt x="500" y="3325"/>
                      <a:pt x="367" y="3481"/>
                      <a:pt x="178" y="3537"/>
                    </a:cubicBezTo>
                    <a:cubicBezTo>
                      <a:pt x="122" y="3559"/>
                      <a:pt x="55" y="3570"/>
                      <a:pt x="0" y="3581"/>
                    </a:cubicBezTo>
                    <a:cubicBezTo>
                      <a:pt x="167" y="3792"/>
                      <a:pt x="478" y="3982"/>
                      <a:pt x="701" y="4037"/>
                    </a:cubicBezTo>
                    <a:cubicBezTo>
                      <a:pt x="957" y="4104"/>
                      <a:pt x="1257" y="4215"/>
                      <a:pt x="1412" y="4315"/>
                    </a:cubicBezTo>
                    <a:cubicBezTo>
                      <a:pt x="1515" y="4389"/>
                      <a:pt x="1594" y="4462"/>
                      <a:pt x="1705" y="4462"/>
                    </a:cubicBezTo>
                    <a:cubicBezTo>
                      <a:pt x="1763" y="4462"/>
                      <a:pt x="1830" y="4442"/>
                      <a:pt x="1913" y="4393"/>
                    </a:cubicBezTo>
                    <a:cubicBezTo>
                      <a:pt x="2169" y="4249"/>
                      <a:pt x="2269" y="4071"/>
                      <a:pt x="2369" y="3759"/>
                    </a:cubicBezTo>
                    <a:cubicBezTo>
                      <a:pt x="2458" y="3448"/>
                      <a:pt x="2469" y="2791"/>
                      <a:pt x="2591" y="2547"/>
                    </a:cubicBezTo>
                    <a:cubicBezTo>
                      <a:pt x="2725" y="2313"/>
                      <a:pt x="2981" y="1958"/>
                      <a:pt x="3248" y="1434"/>
                    </a:cubicBezTo>
                    <a:cubicBezTo>
                      <a:pt x="3526" y="912"/>
                      <a:pt x="3882" y="356"/>
                      <a:pt x="3882" y="356"/>
                    </a:cubicBezTo>
                    <a:lnTo>
                      <a:pt x="361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7" name="Google Shape;18897;p25"/>
              <p:cNvSpPr/>
              <p:nvPr/>
            </p:nvSpPr>
            <p:spPr>
              <a:xfrm>
                <a:off x="827747" y="3631360"/>
                <a:ext cx="36876" cy="20200"/>
              </a:xfrm>
              <a:custGeom>
                <a:avLst/>
                <a:gdLst/>
                <a:ahLst/>
                <a:cxnLst/>
                <a:rect l="l" t="t" r="r" b="b"/>
                <a:pathLst>
                  <a:path w="1057" h="579" extrusionOk="0">
                    <a:moveTo>
                      <a:pt x="1046" y="0"/>
                    </a:moveTo>
                    <a:cubicBezTo>
                      <a:pt x="979" y="79"/>
                      <a:pt x="901" y="134"/>
                      <a:pt x="812" y="178"/>
                    </a:cubicBezTo>
                    <a:cubicBezTo>
                      <a:pt x="723" y="223"/>
                      <a:pt x="623" y="257"/>
                      <a:pt x="534" y="279"/>
                    </a:cubicBezTo>
                    <a:cubicBezTo>
                      <a:pt x="434" y="312"/>
                      <a:pt x="345" y="334"/>
                      <a:pt x="245" y="379"/>
                    </a:cubicBezTo>
                    <a:cubicBezTo>
                      <a:pt x="156" y="435"/>
                      <a:pt x="67" y="490"/>
                      <a:pt x="0" y="568"/>
                    </a:cubicBezTo>
                    <a:lnTo>
                      <a:pt x="11" y="579"/>
                    </a:lnTo>
                    <a:cubicBezTo>
                      <a:pt x="100" y="534"/>
                      <a:pt x="189" y="490"/>
                      <a:pt x="278" y="457"/>
                    </a:cubicBezTo>
                    <a:cubicBezTo>
                      <a:pt x="367" y="423"/>
                      <a:pt x="468" y="379"/>
                      <a:pt x="557" y="346"/>
                    </a:cubicBezTo>
                    <a:cubicBezTo>
                      <a:pt x="645" y="301"/>
                      <a:pt x="745" y="267"/>
                      <a:pt x="823" y="212"/>
                    </a:cubicBezTo>
                    <a:cubicBezTo>
                      <a:pt x="912" y="156"/>
                      <a:pt x="990" y="89"/>
                      <a:pt x="1057" y="12"/>
                    </a:cubicBezTo>
                    <a:lnTo>
                      <a:pt x="1046"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8" name="Google Shape;18898;p25"/>
              <p:cNvSpPr/>
              <p:nvPr/>
            </p:nvSpPr>
            <p:spPr>
              <a:xfrm>
                <a:off x="755563" y="3636803"/>
                <a:ext cx="114117" cy="80730"/>
              </a:xfrm>
              <a:custGeom>
                <a:avLst/>
                <a:gdLst/>
                <a:ahLst/>
                <a:cxnLst/>
                <a:rect l="l" t="t" r="r" b="b"/>
                <a:pathLst>
                  <a:path w="3271" h="2314" extrusionOk="0">
                    <a:moveTo>
                      <a:pt x="3259" y="0"/>
                    </a:moveTo>
                    <a:cubicBezTo>
                      <a:pt x="3004" y="223"/>
                      <a:pt x="2714" y="390"/>
                      <a:pt x="2414" y="534"/>
                    </a:cubicBezTo>
                    <a:cubicBezTo>
                      <a:pt x="2114" y="690"/>
                      <a:pt x="1802" y="823"/>
                      <a:pt x="1502" y="968"/>
                    </a:cubicBezTo>
                    <a:cubicBezTo>
                      <a:pt x="1190" y="1124"/>
                      <a:pt x="890" y="1268"/>
                      <a:pt x="624" y="1491"/>
                    </a:cubicBezTo>
                    <a:cubicBezTo>
                      <a:pt x="357" y="1713"/>
                      <a:pt x="123" y="1992"/>
                      <a:pt x="1" y="2303"/>
                    </a:cubicBezTo>
                    <a:lnTo>
                      <a:pt x="11" y="2314"/>
                    </a:lnTo>
                    <a:cubicBezTo>
                      <a:pt x="201" y="2036"/>
                      <a:pt x="446" y="1802"/>
                      <a:pt x="701" y="1602"/>
                    </a:cubicBezTo>
                    <a:cubicBezTo>
                      <a:pt x="968" y="1402"/>
                      <a:pt x="1246" y="1224"/>
                      <a:pt x="1546" y="1068"/>
                    </a:cubicBezTo>
                    <a:cubicBezTo>
                      <a:pt x="1847" y="912"/>
                      <a:pt x="2147" y="768"/>
                      <a:pt x="2448" y="601"/>
                    </a:cubicBezTo>
                    <a:cubicBezTo>
                      <a:pt x="2737" y="434"/>
                      <a:pt x="3026" y="245"/>
                      <a:pt x="3271" y="12"/>
                    </a:cubicBezTo>
                    <a:lnTo>
                      <a:pt x="3259"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9" name="Google Shape;18899;p25"/>
              <p:cNvSpPr/>
              <p:nvPr/>
            </p:nvSpPr>
            <p:spPr>
              <a:xfrm>
                <a:off x="811454" y="3640675"/>
                <a:ext cx="59379" cy="59413"/>
              </a:xfrm>
              <a:custGeom>
                <a:avLst/>
                <a:gdLst/>
                <a:ahLst/>
                <a:cxnLst/>
                <a:rect l="l" t="t" r="r" b="b"/>
                <a:pathLst>
                  <a:path w="1702" h="1703" extrusionOk="0">
                    <a:moveTo>
                      <a:pt x="1691" y="0"/>
                    </a:moveTo>
                    <a:cubicBezTo>
                      <a:pt x="1613" y="178"/>
                      <a:pt x="1468" y="334"/>
                      <a:pt x="1323" y="468"/>
                    </a:cubicBezTo>
                    <a:cubicBezTo>
                      <a:pt x="1168" y="601"/>
                      <a:pt x="1001" y="712"/>
                      <a:pt x="834" y="813"/>
                    </a:cubicBezTo>
                    <a:cubicBezTo>
                      <a:pt x="656" y="924"/>
                      <a:pt x="478" y="1035"/>
                      <a:pt x="334" y="1179"/>
                    </a:cubicBezTo>
                    <a:cubicBezTo>
                      <a:pt x="178" y="1324"/>
                      <a:pt x="55" y="1502"/>
                      <a:pt x="0" y="1703"/>
                    </a:cubicBezTo>
                    <a:lnTo>
                      <a:pt x="11" y="1703"/>
                    </a:lnTo>
                    <a:cubicBezTo>
                      <a:pt x="122" y="1535"/>
                      <a:pt x="256" y="1391"/>
                      <a:pt x="401" y="1258"/>
                    </a:cubicBezTo>
                    <a:cubicBezTo>
                      <a:pt x="556" y="1135"/>
                      <a:pt x="712" y="1013"/>
                      <a:pt x="878" y="890"/>
                    </a:cubicBezTo>
                    <a:cubicBezTo>
                      <a:pt x="1046" y="768"/>
                      <a:pt x="1212" y="645"/>
                      <a:pt x="1357" y="501"/>
                    </a:cubicBezTo>
                    <a:cubicBezTo>
                      <a:pt x="1501" y="368"/>
                      <a:pt x="1635" y="190"/>
                      <a:pt x="170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0" name="Google Shape;18900;p25"/>
              <p:cNvSpPr/>
              <p:nvPr/>
            </p:nvSpPr>
            <p:spPr>
              <a:xfrm>
                <a:off x="806395" y="3649991"/>
                <a:ext cx="61332" cy="68728"/>
              </a:xfrm>
              <a:custGeom>
                <a:avLst/>
                <a:gdLst/>
                <a:ahLst/>
                <a:cxnLst/>
                <a:rect l="l" t="t" r="r" b="b"/>
                <a:pathLst>
                  <a:path w="1758" h="1970" extrusionOk="0">
                    <a:moveTo>
                      <a:pt x="1747" y="0"/>
                    </a:moveTo>
                    <a:cubicBezTo>
                      <a:pt x="1636" y="190"/>
                      <a:pt x="1480" y="346"/>
                      <a:pt x="1313" y="490"/>
                    </a:cubicBezTo>
                    <a:cubicBezTo>
                      <a:pt x="1146" y="635"/>
                      <a:pt x="979" y="779"/>
                      <a:pt x="823" y="935"/>
                    </a:cubicBezTo>
                    <a:cubicBezTo>
                      <a:pt x="668" y="1090"/>
                      <a:pt x="512" y="1246"/>
                      <a:pt x="368" y="1413"/>
                    </a:cubicBezTo>
                    <a:cubicBezTo>
                      <a:pt x="234" y="1591"/>
                      <a:pt x="101" y="1769"/>
                      <a:pt x="0" y="1958"/>
                    </a:cubicBezTo>
                    <a:lnTo>
                      <a:pt x="0" y="1969"/>
                    </a:lnTo>
                    <a:cubicBezTo>
                      <a:pt x="145" y="1802"/>
                      <a:pt x="289" y="1624"/>
                      <a:pt x="434" y="1468"/>
                    </a:cubicBezTo>
                    <a:cubicBezTo>
                      <a:pt x="579" y="1302"/>
                      <a:pt x="724" y="1135"/>
                      <a:pt x="868" y="979"/>
                    </a:cubicBezTo>
                    <a:cubicBezTo>
                      <a:pt x="1023" y="823"/>
                      <a:pt x="1179" y="679"/>
                      <a:pt x="1346" y="524"/>
                    </a:cubicBezTo>
                    <a:cubicBezTo>
                      <a:pt x="1502" y="368"/>
                      <a:pt x="1646" y="201"/>
                      <a:pt x="1758" y="12"/>
                    </a:cubicBezTo>
                    <a:lnTo>
                      <a:pt x="1747"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1" name="Google Shape;18901;p25"/>
              <p:cNvSpPr/>
              <p:nvPr/>
            </p:nvSpPr>
            <p:spPr>
              <a:xfrm>
                <a:off x="697369" y="3497319"/>
                <a:ext cx="170356" cy="132154"/>
              </a:xfrm>
              <a:custGeom>
                <a:avLst/>
                <a:gdLst/>
                <a:ahLst/>
                <a:cxnLst/>
                <a:rect l="l" t="t" r="r" b="b"/>
                <a:pathLst>
                  <a:path w="4883" h="3788" extrusionOk="0">
                    <a:moveTo>
                      <a:pt x="1600" y="1"/>
                    </a:moveTo>
                    <a:cubicBezTo>
                      <a:pt x="1528" y="1"/>
                      <a:pt x="1455" y="10"/>
                      <a:pt x="1380" y="28"/>
                    </a:cubicBezTo>
                    <a:cubicBezTo>
                      <a:pt x="935" y="139"/>
                      <a:pt x="935" y="239"/>
                      <a:pt x="623" y="439"/>
                    </a:cubicBezTo>
                    <a:cubicBezTo>
                      <a:pt x="312" y="651"/>
                      <a:pt x="223" y="1007"/>
                      <a:pt x="156" y="1440"/>
                    </a:cubicBezTo>
                    <a:cubicBezTo>
                      <a:pt x="89" y="1874"/>
                      <a:pt x="0" y="2419"/>
                      <a:pt x="356" y="2742"/>
                    </a:cubicBezTo>
                    <a:cubicBezTo>
                      <a:pt x="701" y="3053"/>
                      <a:pt x="1068" y="3164"/>
                      <a:pt x="1323" y="3231"/>
                    </a:cubicBezTo>
                    <a:cubicBezTo>
                      <a:pt x="1580" y="3298"/>
                      <a:pt x="2091" y="3454"/>
                      <a:pt x="2380" y="3454"/>
                    </a:cubicBezTo>
                    <a:cubicBezTo>
                      <a:pt x="2658" y="3464"/>
                      <a:pt x="3515" y="3565"/>
                      <a:pt x="3904" y="3620"/>
                    </a:cubicBezTo>
                    <a:cubicBezTo>
                      <a:pt x="4304" y="3676"/>
                      <a:pt x="4605" y="3787"/>
                      <a:pt x="4605" y="3787"/>
                    </a:cubicBezTo>
                    <a:lnTo>
                      <a:pt x="4883" y="3108"/>
                    </a:lnTo>
                    <a:cubicBezTo>
                      <a:pt x="4883" y="3108"/>
                      <a:pt x="4616" y="3086"/>
                      <a:pt x="4215" y="2453"/>
                    </a:cubicBezTo>
                    <a:cubicBezTo>
                      <a:pt x="3826" y="1808"/>
                      <a:pt x="3226" y="884"/>
                      <a:pt x="2714" y="517"/>
                    </a:cubicBezTo>
                    <a:cubicBezTo>
                      <a:pt x="2296" y="220"/>
                      <a:pt x="1964" y="1"/>
                      <a:pt x="1600"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2" name="Google Shape;18902;p25"/>
              <p:cNvSpPr/>
              <p:nvPr/>
            </p:nvSpPr>
            <p:spPr>
              <a:xfrm>
                <a:off x="758284" y="3598600"/>
                <a:ext cx="108291" cy="30875"/>
              </a:xfrm>
              <a:custGeom>
                <a:avLst/>
                <a:gdLst/>
                <a:ahLst/>
                <a:cxnLst/>
                <a:rect l="l" t="t" r="r" b="b"/>
                <a:pathLst>
                  <a:path w="3104" h="885" extrusionOk="0">
                    <a:moveTo>
                      <a:pt x="2162" y="1"/>
                    </a:moveTo>
                    <a:cubicBezTo>
                      <a:pt x="2146" y="1"/>
                      <a:pt x="2130" y="2"/>
                      <a:pt x="2113" y="5"/>
                    </a:cubicBezTo>
                    <a:cubicBezTo>
                      <a:pt x="2058" y="17"/>
                      <a:pt x="2014" y="39"/>
                      <a:pt x="1958" y="50"/>
                    </a:cubicBezTo>
                    <a:cubicBezTo>
                      <a:pt x="1757" y="128"/>
                      <a:pt x="1547" y="195"/>
                      <a:pt x="1335" y="205"/>
                    </a:cubicBezTo>
                    <a:cubicBezTo>
                      <a:pt x="1213" y="205"/>
                      <a:pt x="1102" y="205"/>
                      <a:pt x="990" y="217"/>
                    </a:cubicBezTo>
                    <a:cubicBezTo>
                      <a:pt x="734" y="250"/>
                      <a:pt x="501" y="361"/>
                      <a:pt x="245" y="406"/>
                    </a:cubicBezTo>
                    <a:cubicBezTo>
                      <a:pt x="167" y="417"/>
                      <a:pt x="78" y="417"/>
                      <a:pt x="0" y="439"/>
                    </a:cubicBezTo>
                    <a:cubicBezTo>
                      <a:pt x="223" y="495"/>
                      <a:pt x="467" y="551"/>
                      <a:pt x="634" y="551"/>
                    </a:cubicBezTo>
                    <a:cubicBezTo>
                      <a:pt x="912" y="561"/>
                      <a:pt x="1769" y="662"/>
                      <a:pt x="2158" y="717"/>
                    </a:cubicBezTo>
                    <a:cubicBezTo>
                      <a:pt x="2558" y="773"/>
                      <a:pt x="2859" y="884"/>
                      <a:pt x="2859" y="884"/>
                    </a:cubicBezTo>
                    <a:lnTo>
                      <a:pt x="3104" y="294"/>
                    </a:lnTo>
                    <a:cubicBezTo>
                      <a:pt x="3015" y="284"/>
                      <a:pt x="2926" y="272"/>
                      <a:pt x="2847" y="239"/>
                    </a:cubicBezTo>
                    <a:cubicBezTo>
                      <a:pt x="2770" y="205"/>
                      <a:pt x="2692" y="139"/>
                      <a:pt x="2614" y="106"/>
                    </a:cubicBezTo>
                    <a:cubicBezTo>
                      <a:pt x="2514" y="50"/>
                      <a:pt x="2402" y="27"/>
                      <a:pt x="2281" y="17"/>
                    </a:cubicBezTo>
                    <a:cubicBezTo>
                      <a:pt x="2241" y="9"/>
                      <a:pt x="2201" y="1"/>
                      <a:pt x="216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3" name="Google Shape;18903;p25"/>
              <p:cNvSpPr/>
              <p:nvPr/>
            </p:nvSpPr>
            <p:spPr>
              <a:xfrm>
                <a:off x="795510" y="3611020"/>
                <a:ext cx="61367" cy="13955"/>
              </a:xfrm>
              <a:custGeom>
                <a:avLst/>
                <a:gdLst/>
                <a:ahLst/>
                <a:cxnLst/>
                <a:rect l="l" t="t" r="r" b="b"/>
                <a:pathLst>
                  <a:path w="1759" h="400" extrusionOk="0">
                    <a:moveTo>
                      <a:pt x="225" y="0"/>
                    </a:moveTo>
                    <a:cubicBezTo>
                      <a:pt x="149" y="0"/>
                      <a:pt x="73" y="6"/>
                      <a:pt x="1" y="17"/>
                    </a:cubicBezTo>
                    <a:lnTo>
                      <a:pt x="1" y="27"/>
                    </a:lnTo>
                    <a:cubicBezTo>
                      <a:pt x="146" y="39"/>
                      <a:pt x="302" y="50"/>
                      <a:pt x="446" y="83"/>
                    </a:cubicBezTo>
                    <a:cubicBezTo>
                      <a:pt x="591" y="106"/>
                      <a:pt x="735" y="139"/>
                      <a:pt x="880" y="195"/>
                    </a:cubicBezTo>
                    <a:cubicBezTo>
                      <a:pt x="947" y="217"/>
                      <a:pt x="1013" y="250"/>
                      <a:pt x="1091" y="284"/>
                    </a:cubicBezTo>
                    <a:cubicBezTo>
                      <a:pt x="1158" y="306"/>
                      <a:pt x="1224" y="350"/>
                      <a:pt x="1303" y="373"/>
                    </a:cubicBezTo>
                    <a:cubicBezTo>
                      <a:pt x="1368" y="393"/>
                      <a:pt x="1435" y="399"/>
                      <a:pt x="1504" y="399"/>
                    </a:cubicBezTo>
                    <a:cubicBezTo>
                      <a:pt x="1587" y="399"/>
                      <a:pt x="1673" y="390"/>
                      <a:pt x="1758" y="383"/>
                    </a:cubicBezTo>
                    <a:lnTo>
                      <a:pt x="1747" y="373"/>
                    </a:lnTo>
                    <a:cubicBezTo>
                      <a:pt x="1688" y="377"/>
                      <a:pt x="1627" y="381"/>
                      <a:pt x="1567" y="381"/>
                    </a:cubicBezTo>
                    <a:cubicBezTo>
                      <a:pt x="1479" y="381"/>
                      <a:pt x="1392" y="372"/>
                      <a:pt x="1313" y="339"/>
                    </a:cubicBezTo>
                    <a:cubicBezTo>
                      <a:pt x="1236" y="317"/>
                      <a:pt x="1169" y="272"/>
                      <a:pt x="1102" y="239"/>
                    </a:cubicBezTo>
                    <a:lnTo>
                      <a:pt x="902" y="139"/>
                    </a:lnTo>
                    <a:cubicBezTo>
                      <a:pt x="757" y="83"/>
                      <a:pt x="613" y="39"/>
                      <a:pt x="457" y="17"/>
                    </a:cubicBezTo>
                    <a:cubicBezTo>
                      <a:pt x="379" y="6"/>
                      <a:pt x="302" y="0"/>
                      <a:pt x="22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4" name="Google Shape;18904;p25"/>
              <p:cNvSpPr/>
              <p:nvPr/>
            </p:nvSpPr>
            <p:spPr>
              <a:xfrm>
                <a:off x="778066" y="3537441"/>
                <a:ext cx="82683" cy="75322"/>
              </a:xfrm>
              <a:custGeom>
                <a:avLst/>
                <a:gdLst/>
                <a:ahLst/>
                <a:cxnLst/>
                <a:rect l="l" t="t" r="r" b="b"/>
                <a:pathLst>
                  <a:path w="2370" h="2159" extrusionOk="0">
                    <a:moveTo>
                      <a:pt x="1" y="1"/>
                    </a:moveTo>
                    <a:lnTo>
                      <a:pt x="1" y="12"/>
                    </a:lnTo>
                    <a:cubicBezTo>
                      <a:pt x="268" y="79"/>
                      <a:pt x="468" y="268"/>
                      <a:pt x="679" y="435"/>
                    </a:cubicBezTo>
                    <a:cubicBezTo>
                      <a:pt x="879" y="602"/>
                      <a:pt x="1091" y="779"/>
                      <a:pt x="1279" y="969"/>
                    </a:cubicBezTo>
                    <a:cubicBezTo>
                      <a:pt x="1469" y="1158"/>
                      <a:pt x="1647" y="1369"/>
                      <a:pt x="1803" y="1592"/>
                    </a:cubicBezTo>
                    <a:cubicBezTo>
                      <a:pt x="1880" y="1691"/>
                      <a:pt x="1958" y="1814"/>
                      <a:pt x="2047" y="1914"/>
                    </a:cubicBezTo>
                    <a:cubicBezTo>
                      <a:pt x="2136" y="2014"/>
                      <a:pt x="2236" y="2114"/>
                      <a:pt x="2369" y="2159"/>
                    </a:cubicBezTo>
                    <a:lnTo>
                      <a:pt x="2369" y="2148"/>
                    </a:lnTo>
                    <a:cubicBezTo>
                      <a:pt x="2247" y="2092"/>
                      <a:pt x="2147" y="2003"/>
                      <a:pt x="2069" y="1892"/>
                    </a:cubicBezTo>
                    <a:cubicBezTo>
                      <a:pt x="1991" y="1792"/>
                      <a:pt x="1914" y="1669"/>
                      <a:pt x="1847" y="1558"/>
                    </a:cubicBezTo>
                    <a:cubicBezTo>
                      <a:pt x="1691" y="1325"/>
                      <a:pt x="1524" y="1113"/>
                      <a:pt x="1346" y="913"/>
                    </a:cubicBezTo>
                    <a:cubicBezTo>
                      <a:pt x="1157" y="702"/>
                      <a:pt x="957" y="513"/>
                      <a:pt x="746" y="346"/>
                    </a:cubicBezTo>
                    <a:cubicBezTo>
                      <a:pt x="634" y="268"/>
                      <a:pt x="523" y="190"/>
                      <a:pt x="401" y="124"/>
                    </a:cubicBezTo>
                    <a:cubicBezTo>
                      <a:pt x="334" y="90"/>
                      <a:pt x="268" y="57"/>
                      <a:pt x="212" y="35"/>
                    </a:cubicBezTo>
                    <a:cubicBezTo>
                      <a:pt x="145" y="12"/>
                      <a:pt x="67" y="1"/>
                      <a:pt x="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5" name="Google Shape;18905;p25"/>
              <p:cNvSpPr/>
              <p:nvPr/>
            </p:nvSpPr>
            <p:spPr>
              <a:xfrm>
                <a:off x="745061" y="3547558"/>
                <a:ext cx="112966" cy="68728"/>
              </a:xfrm>
              <a:custGeom>
                <a:avLst/>
                <a:gdLst/>
                <a:ahLst/>
                <a:cxnLst/>
                <a:rect l="l" t="t" r="r" b="b"/>
                <a:pathLst>
                  <a:path w="3238" h="1970" extrusionOk="0">
                    <a:moveTo>
                      <a:pt x="1" y="0"/>
                    </a:moveTo>
                    <a:cubicBezTo>
                      <a:pt x="101" y="134"/>
                      <a:pt x="235" y="234"/>
                      <a:pt x="379" y="312"/>
                    </a:cubicBezTo>
                    <a:cubicBezTo>
                      <a:pt x="513" y="400"/>
                      <a:pt x="668" y="457"/>
                      <a:pt x="824" y="512"/>
                    </a:cubicBezTo>
                    <a:cubicBezTo>
                      <a:pt x="1113" y="634"/>
                      <a:pt x="1425" y="712"/>
                      <a:pt x="1692" y="879"/>
                    </a:cubicBezTo>
                    <a:cubicBezTo>
                      <a:pt x="1948" y="1046"/>
                      <a:pt x="2159" y="1290"/>
                      <a:pt x="2393" y="1502"/>
                    </a:cubicBezTo>
                    <a:cubicBezTo>
                      <a:pt x="2515" y="1613"/>
                      <a:pt x="2637" y="1713"/>
                      <a:pt x="2781" y="1802"/>
                    </a:cubicBezTo>
                    <a:cubicBezTo>
                      <a:pt x="2915" y="1880"/>
                      <a:pt x="3071" y="1947"/>
                      <a:pt x="3226" y="1969"/>
                    </a:cubicBezTo>
                    <a:lnTo>
                      <a:pt x="3238" y="1958"/>
                    </a:lnTo>
                    <a:cubicBezTo>
                      <a:pt x="3082" y="1925"/>
                      <a:pt x="2937" y="1858"/>
                      <a:pt x="2804" y="1769"/>
                    </a:cubicBezTo>
                    <a:cubicBezTo>
                      <a:pt x="2670" y="1680"/>
                      <a:pt x="2559" y="1569"/>
                      <a:pt x="2448" y="1458"/>
                    </a:cubicBezTo>
                    <a:cubicBezTo>
                      <a:pt x="2215" y="1235"/>
                      <a:pt x="2014" y="979"/>
                      <a:pt x="1748" y="790"/>
                    </a:cubicBezTo>
                    <a:cubicBezTo>
                      <a:pt x="1481" y="601"/>
                      <a:pt x="1169" y="489"/>
                      <a:pt x="868" y="390"/>
                    </a:cubicBezTo>
                    <a:cubicBezTo>
                      <a:pt x="557" y="289"/>
                      <a:pt x="268" y="190"/>
                      <a:pt x="1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6" name="Google Shape;18906;p25"/>
              <p:cNvSpPr/>
              <p:nvPr/>
            </p:nvSpPr>
            <p:spPr>
              <a:xfrm>
                <a:off x="776879" y="3593227"/>
                <a:ext cx="81951" cy="26514"/>
              </a:xfrm>
              <a:custGeom>
                <a:avLst/>
                <a:gdLst/>
                <a:ahLst/>
                <a:cxnLst/>
                <a:rect l="l" t="t" r="r" b="b"/>
                <a:pathLst>
                  <a:path w="2349" h="760" extrusionOk="0">
                    <a:moveTo>
                      <a:pt x="311" y="1"/>
                    </a:moveTo>
                    <a:cubicBezTo>
                      <a:pt x="206" y="1"/>
                      <a:pt x="101" y="15"/>
                      <a:pt x="1" y="48"/>
                    </a:cubicBezTo>
                    <a:lnTo>
                      <a:pt x="1" y="60"/>
                    </a:lnTo>
                    <a:cubicBezTo>
                      <a:pt x="29" y="58"/>
                      <a:pt x="57" y="57"/>
                      <a:pt x="84" y="57"/>
                    </a:cubicBezTo>
                    <a:cubicBezTo>
                      <a:pt x="265" y="57"/>
                      <a:pt x="438" y="89"/>
                      <a:pt x="602" y="137"/>
                    </a:cubicBezTo>
                    <a:cubicBezTo>
                      <a:pt x="791" y="204"/>
                      <a:pt x="980" y="270"/>
                      <a:pt x="1169" y="359"/>
                    </a:cubicBezTo>
                    <a:cubicBezTo>
                      <a:pt x="1358" y="448"/>
                      <a:pt x="1547" y="537"/>
                      <a:pt x="1736" y="616"/>
                    </a:cubicBezTo>
                    <a:cubicBezTo>
                      <a:pt x="1926" y="693"/>
                      <a:pt x="2136" y="749"/>
                      <a:pt x="2348" y="760"/>
                    </a:cubicBezTo>
                    <a:lnTo>
                      <a:pt x="2348" y="749"/>
                    </a:lnTo>
                    <a:cubicBezTo>
                      <a:pt x="2136" y="727"/>
                      <a:pt x="1936" y="660"/>
                      <a:pt x="1758" y="571"/>
                    </a:cubicBezTo>
                    <a:cubicBezTo>
                      <a:pt x="1570" y="482"/>
                      <a:pt x="1392" y="382"/>
                      <a:pt x="1202" y="293"/>
                    </a:cubicBezTo>
                    <a:cubicBezTo>
                      <a:pt x="1024" y="193"/>
                      <a:pt x="836" y="92"/>
                      <a:pt x="624" y="37"/>
                    </a:cubicBezTo>
                    <a:cubicBezTo>
                      <a:pt x="523" y="15"/>
                      <a:pt x="417" y="1"/>
                      <a:pt x="3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7" name="Google Shape;18907;p25"/>
              <p:cNvSpPr/>
              <p:nvPr/>
            </p:nvSpPr>
            <p:spPr>
              <a:xfrm>
                <a:off x="830433" y="3434555"/>
                <a:ext cx="114117" cy="179392"/>
              </a:xfrm>
              <a:custGeom>
                <a:avLst/>
                <a:gdLst/>
                <a:ahLst/>
                <a:cxnLst/>
                <a:rect l="l" t="t" r="r" b="b"/>
                <a:pathLst>
                  <a:path w="3271" h="5142" extrusionOk="0">
                    <a:moveTo>
                      <a:pt x="1808" y="0"/>
                    </a:moveTo>
                    <a:cubicBezTo>
                      <a:pt x="1792" y="0"/>
                      <a:pt x="1775" y="1"/>
                      <a:pt x="1758" y="3"/>
                    </a:cubicBezTo>
                    <a:cubicBezTo>
                      <a:pt x="1424" y="36"/>
                      <a:pt x="1313" y="125"/>
                      <a:pt x="1158" y="159"/>
                    </a:cubicBezTo>
                    <a:cubicBezTo>
                      <a:pt x="1002" y="181"/>
                      <a:pt x="502" y="281"/>
                      <a:pt x="257" y="782"/>
                    </a:cubicBezTo>
                    <a:cubicBezTo>
                      <a:pt x="1" y="1293"/>
                      <a:pt x="45" y="2094"/>
                      <a:pt x="257" y="2850"/>
                    </a:cubicBezTo>
                    <a:cubicBezTo>
                      <a:pt x="457" y="3595"/>
                      <a:pt x="746" y="3940"/>
                      <a:pt x="858" y="4274"/>
                    </a:cubicBezTo>
                    <a:cubicBezTo>
                      <a:pt x="957" y="4596"/>
                      <a:pt x="1002" y="5063"/>
                      <a:pt x="1002" y="5063"/>
                    </a:cubicBezTo>
                    <a:lnTo>
                      <a:pt x="2081" y="5141"/>
                    </a:lnTo>
                    <a:cubicBezTo>
                      <a:pt x="2081" y="5141"/>
                      <a:pt x="2059" y="4930"/>
                      <a:pt x="2381" y="4218"/>
                    </a:cubicBezTo>
                    <a:cubicBezTo>
                      <a:pt x="2692" y="3518"/>
                      <a:pt x="2748" y="3562"/>
                      <a:pt x="2826" y="3150"/>
                    </a:cubicBezTo>
                    <a:cubicBezTo>
                      <a:pt x="2904" y="2750"/>
                      <a:pt x="3015" y="1871"/>
                      <a:pt x="3115" y="1516"/>
                    </a:cubicBezTo>
                    <a:cubicBezTo>
                      <a:pt x="3204" y="1160"/>
                      <a:pt x="3271" y="426"/>
                      <a:pt x="3038" y="359"/>
                    </a:cubicBezTo>
                    <a:cubicBezTo>
                      <a:pt x="2815" y="292"/>
                      <a:pt x="2771" y="314"/>
                      <a:pt x="2637" y="281"/>
                    </a:cubicBezTo>
                    <a:cubicBezTo>
                      <a:pt x="2598" y="268"/>
                      <a:pt x="2570" y="263"/>
                      <a:pt x="2548" y="263"/>
                    </a:cubicBezTo>
                    <a:cubicBezTo>
                      <a:pt x="2500" y="263"/>
                      <a:pt x="2473" y="282"/>
                      <a:pt x="2406" y="282"/>
                    </a:cubicBezTo>
                    <a:cubicBezTo>
                      <a:pt x="2395" y="282"/>
                      <a:pt x="2383" y="282"/>
                      <a:pt x="2370" y="281"/>
                    </a:cubicBezTo>
                    <a:cubicBezTo>
                      <a:pt x="2244" y="270"/>
                      <a:pt x="2098" y="0"/>
                      <a:pt x="1808"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8" name="Google Shape;18908;p25"/>
              <p:cNvSpPr/>
              <p:nvPr/>
            </p:nvSpPr>
            <p:spPr>
              <a:xfrm>
                <a:off x="861484" y="3569364"/>
                <a:ext cx="57076" cy="44586"/>
              </a:xfrm>
              <a:custGeom>
                <a:avLst/>
                <a:gdLst/>
                <a:ahLst/>
                <a:cxnLst/>
                <a:rect l="l" t="t" r="r" b="b"/>
                <a:pathLst>
                  <a:path w="1636" h="1278" extrusionOk="0">
                    <a:moveTo>
                      <a:pt x="1526" y="1"/>
                    </a:moveTo>
                    <a:cubicBezTo>
                      <a:pt x="1485" y="1"/>
                      <a:pt x="1441" y="9"/>
                      <a:pt x="1402" y="20"/>
                    </a:cubicBezTo>
                    <a:cubicBezTo>
                      <a:pt x="1046" y="98"/>
                      <a:pt x="735" y="321"/>
                      <a:pt x="390" y="421"/>
                    </a:cubicBezTo>
                    <a:cubicBezTo>
                      <a:pt x="257" y="454"/>
                      <a:pt x="112" y="477"/>
                      <a:pt x="1" y="554"/>
                    </a:cubicBezTo>
                    <a:cubicBezTo>
                      <a:pt x="79" y="855"/>
                      <a:pt x="112" y="1199"/>
                      <a:pt x="112" y="1199"/>
                    </a:cubicBezTo>
                    <a:lnTo>
                      <a:pt x="1191" y="1277"/>
                    </a:lnTo>
                    <a:cubicBezTo>
                      <a:pt x="1191" y="1277"/>
                      <a:pt x="1169" y="1066"/>
                      <a:pt x="1491" y="354"/>
                    </a:cubicBezTo>
                    <a:cubicBezTo>
                      <a:pt x="1547" y="220"/>
                      <a:pt x="1602" y="121"/>
                      <a:pt x="1636" y="32"/>
                    </a:cubicBezTo>
                    <a:cubicBezTo>
                      <a:pt x="1608" y="9"/>
                      <a:pt x="1569" y="1"/>
                      <a:pt x="152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9" name="Google Shape;18909;p25"/>
              <p:cNvSpPr/>
              <p:nvPr/>
            </p:nvSpPr>
            <p:spPr>
              <a:xfrm>
                <a:off x="854122" y="3507576"/>
                <a:ext cx="17897" cy="107140"/>
              </a:xfrm>
              <a:custGeom>
                <a:avLst/>
                <a:gdLst/>
                <a:ahLst/>
                <a:cxnLst/>
                <a:rect l="l" t="t" r="r" b="b"/>
                <a:pathLst>
                  <a:path w="513" h="3071" extrusionOk="0">
                    <a:moveTo>
                      <a:pt x="56" y="1"/>
                    </a:moveTo>
                    <a:cubicBezTo>
                      <a:pt x="1" y="256"/>
                      <a:pt x="11" y="523"/>
                      <a:pt x="45" y="779"/>
                    </a:cubicBezTo>
                    <a:cubicBezTo>
                      <a:pt x="78" y="1046"/>
                      <a:pt x="156" y="1302"/>
                      <a:pt x="223" y="1546"/>
                    </a:cubicBezTo>
                    <a:cubicBezTo>
                      <a:pt x="290" y="1803"/>
                      <a:pt x="357" y="2047"/>
                      <a:pt x="401" y="2303"/>
                    </a:cubicBezTo>
                    <a:cubicBezTo>
                      <a:pt x="456" y="2547"/>
                      <a:pt x="490" y="2814"/>
                      <a:pt x="490" y="3071"/>
                    </a:cubicBezTo>
                    <a:cubicBezTo>
                      <a:pt x="512" y="2814"/>
                      <a:pt x="490" y="2547"/>
                      <a:pt x="446" y="2292"/>
                    </a:cubicBezTo>
                    <a:cubicBezTo>
                      <a:pt x="412" y="2036"/>
                      <a:pt x="345" y="1780"/>
                      <a:pt x="290" y="1524"/>
                    </a:cubicBezTo>
                    <a:cubicBezTo>
                      <a:pt x="234" y="1280"/>
                      <a:pt x="179" y="1024"/>
                      <a:pt x="134" y="768"/>
                    </a:cubicBezTo>
                    <a:cubicBezTo>
                      <a:pt x="90" y="523"/>
                      <a:pt x="67" y="268"/>
                      <a:pt x="6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0" name="Google Shape;18910;p25"/>
              <p:cNvSpPr/>
              <p:nvPr/>
            </p:nvSpPr>
            <p:spPr>
              <a:xfrm>
                <a:off x="874323" y="3492086"/>
                <a:ext cx="14757" cy="129223"/>
              </a:xfrm>
              <a:custGeom>
                <a:avLst/>
                <a:gdLst/>
                <a:ahLst/>
                <a:cxnLst/>
                <a:rect l="l" t="t" r="r" b="b"/>
                <a:pathLst>
                  <a:path w="423" h="3704" extrusionOk="0">
                    <a:moveTo>
                      <a:pt x="400" y="0"/>
                    </a:moveTo>
                    <a:cubicBezTo>
                      <a:pt x="344" y="311"/>
                      <a:pt x="200" y="578"/>
                      <a:pt x="100" y="890"/>
                    </a:cubicBezTo>
                    <a:cubicBezTo>
                      <a:pt x="11" y="1190"/>
                      <a:pt x="0" y="1523"/>
                      <a:pt x="11" y="1835"/>
                    </a:cubicBezTo>
                    <a:cubicBezTo>
                      <a:pt x="11" y="2146"/>
                      <a:pt x="45" y="2458"/>
                      <a:pt x="55" y="2769"/>
                    </a:cubicBezTo>
                    <a:lnTo>
                      <a:pt x="134" y="3703"/>
                    </a:lnTo>
                    <a:lnTo>
                      <a:pt x="144" y="3703"/>
                    </a:lnTo>
                    <a:lnTo>
                      <a:pt x="122" y="2769"/>
                    </a:lnTo>
                    <a:cubicBezTo>
                      <a:pt x="111" y="2458"/>
                      <a:pt x="100" y="2136"/>
                      <a:pt x="100" y="1835"/>
                    </a:cubicBezTo>
                    <a:cubicBezTo>
                      <a:pt x="111" y="1523"/>
                      <a:pt x="144" y="1212"/>
                      <a:pt x="223" y="923"/>
                    </a:cubicBezTo>
                    <a:cubicBezTo>
                      <a:pt x="255" y="779"/>
                      <a:pt x="311" y="623"/>
                      <a:pt x="344" y="467"/>
                    </a:cubicBezTo>
                    <a:cubicBezTo>
                      <a:pt x="367" y="400"/>
                      <a:pt x="389" y="322"/>
                      <a:pt x="400" y="245"/>
                    </a:cubicBezTo>
                    <a:cubicBezTo>
                      <a:pt x="411" y="166"/>
                      <a:pt x="423" y="77"/>
                      <a:pt x="41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1" name="Google Shape;18911;p25"/>
              <p:cNvSpPr/>
              <p:nvPr/>
            </p:nvSpPr>
            <p:spPr>
              <a:xfrm>
                <a:off x="883219" y="3493202"/>
                <a:ext cx="32620" cy="125002"/>
              </a:xfrm>
              <a:custGeom>
                <a:avLst/>
                <a:gdLst/>
                <a:ahLst/>
                <a:cxnLst/>
                <a:rect l="l" t="t" r="r" b="b"/>
                <a:pathLst>
                  <a:path w="935" h="3583" extrusionOk="0">
                    <a:moveTo>
                      <a:pt x="924" y="1"/>
                    </a:moveTo>
                    <a:cubicBezTo>
                      <a:pt x="757" y="268"/>
                      <a:pt x="613" y="546"/>
                      <a:pt x="512" y="836"/>
                    </a:cubicBezTo>
                    <a:cubicBezTo>
                      <a:pt x="401" y="1135"/>
                      <a:pt x="312" y="1436"/>
                      <a:pt x="267" y="1748"/>
                    </a:cubicBezTo>
                    <a:cubicBezTo>
                      <a:pt x="234" y="1903"/>
                      <a:pt x="212" y="2059"/>
                      <a:pt x="201" y="2215"/>
                    </a:cubicBezTo>
                    <a:lnTo>
                      <a:pt x="190" y="2448"/>
                    </a:lnTo>
                    <a:cubicBezTo>
                      <a:pt x="190" y="2526"/>
                      <a:pt x="178" y="2604"/>
                      <a:pt x="178" y="2682"/>
                    </a:cubicBezTo>
                    <a:cubicBezTo>
                      <a:pt x="168" y="2993"/>
                      <a:pt x="134" y="3293"/>
                      <a:pt x="0" y="3582"/>
                    </a:cubicBezTo>
                    <a:lnTo>
                      <a:pt x="12" y="3582"/>
                    </a:lnTo>
                    <a:cubicBezTo>
                      <a:pt x="112" y="3460"/>
                      <a:pt x="178" y="3315"/>
                      <a:pt x="223" y="3160"/>
                    </a:cubicBezTo>
                    <a:cubicBezTo>
                      <a:pt x="279" y="3016"/>
                      <a:pt x="301" y="2848"/>
                      <a:pt x="312" y="2693"/>
                    </a:cubicBezTo>
                    <a:cubicBezTo>
                      <a:pt x="346" y="2381"/>
                      <a:pt x="323" y="2070"/>
                      <a:pt x="368" y="1770"/>
                    </a:cubicBezTo>
                    <a:cubicBezTo>
                      <a:pt x="412" y="1458"/>
                      <a:pt x="479" y="1158"/>
                      <a:pt x="568" y="858"/>
                    </a:cubicBezTo>
                    <a:cubicBezTo>
                      <a:pt x="668" y="569"/>
                      <a:pt x="791" y="279"/>
                      <a:pt x="935" y="13"/>
                    </a:cubicBezTo>
                    <a:lnTo>
                      <a:pt x="92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2" name="Google Shape;18912;p25"/>
              <p:cNvSpPr/>
              <p:nvPr/>
            </p:nvSpPr>
            <p:spPr>
              <a:xfrm>
                <a:off x="891383" y="3517275"/>
                <a:ext cx="34539" cy="102883"/>
              </a:xfrm>
              <a:custGeom>
                <a:avLst/>
                <a:gdLst/>
                <a:ahLst/>
                <a:cxnLst/>
                <a:rect l="l" t="t" r="r" b="b"/>
                <a:pathLst>
                  <a:path w="990" h="2949" extrusionOk="0">
                    <a:moveTo>
                      <a:pt x="979" y="1"/>
                    </a:moveTo>
                    <a:cubicBezTo>
                      <a:pt x="935" y="257"/>
                      <a:pt x="879" y="512"/>
                      <a:pt x="801" y="757"/>
                    </a:cubicBezTo>
                    <a:cubicBezTo>
                      <a:pt x="734" y="1013"/>
                      <a:pt x="656" y="1258"/>
                      <a:pt x="567" y="1502"/>
                    </a:cubicBezTo>
                    <a:cubicBezTo>
                      <a:pt x="512" y="1614"/>
                      <a:pt x="456" y="1736"/>
                      <a:pt x="401" y="1847"/>
                    </a:cubicBezTo>
                    <a:cubicBezTo>
                      <a:pt x="345" y="1970"/>
                      <a:pt x="278" y="2081"/>
                      <a:pt x="223" y="2192"/>
                    </a:cubicBezTo>
                    <a:cubicBezTo>
                      <a:pt x="156" y="2314"/>
                      <a:pt x="100" y="2425"/>
                      <a:pt x="56" y="2559"/>
                    </a:cubicBezTo>
                    <a:cubicBezTo>
                      <a:pt x="23" y="2681"/>
                      <a:pt x="0" y="2815"/>
                      <a:pt x="0" y="2948"/>
                    </a:cubicBezTo>
                    <a:lnTo>
                      <a:pt x="11" y="2948"/>
                    </a:lnTo>
                    <a:cubicBezTo>
                      <a:pt x="11" y="2815"/>
                      <a:pt x="33" y="2681"/>
                      <a:pt x="89" y="2559"/>
                    </a:cubicBezTo>
                    <a:cubicBezTo>
                      <a:pt x="134" y="2447"/>
                      <a:pt x="189" y="2326"/>
                      <a:pt x="256" y="2214"/>
                    </a:cubicBezTo>
                    <a:lnTo>
                      <a:pt x="456" y="1881"/>
                    </a:lnTo>
                    <a:cubicBezTo>
                      <a:pt x="512" y="1758"/>
                      <a:pt x="579" y="1647"/>
                      <a:pt x="634" y="1525"/>
                    </a:cubicBezTo>
                    <a:cubicBezTo>
                      <a:pt x="734" y="1291"/>
                      <a:pt x="834" y="1035"/>
                      <a:pt x="890" y="779"/>
                    </a:cubicBezTo>
                    <a:cubicBezTo>
                      <a:pt x="945" y="524"/>
                      <a:pt x="990" y="267"/>
                      <a:pt x="99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3" name="Google Shape;18913;p25"/>
              <p:cNvSpPr/>
              <p:nvPr/>
            </p:nvSpPr>
            <p:spPr>
              <a:xfrm>
                <a:off x="846377" y="3642629"/>
                <a:ext cx="145132" cy="173565"/>
              </a:xfrm>
              <a:custGeom>
                <a:avLst/>
                <a:gdLst/>
                <a:ahLst/>
                <a:cxnLst/>
                <a:rect l="l" t="t" r="r" b="b"/>
                <a:pathLst>
                  <a:path w="4160" h="4975" extrusionOk="0">
                    <a:moveTo>
                      <a:pt x="1301" y="0"/>
                    </a:moveTo>
                    <a:lnTo>
                      <a:pt x="567" y="134"/>
                    </a:lnTo>
                    <a:cubicBezTo>
                      <a:pt x="567" y="134"/>
                      <a:pt x="534" y="634"/>
                      <a:pt x="401" y="1157"/>
                    </a:cubicBezTo>
                    <a:cubicBezTo>
                      <a:pt x="256" y="1679"/>
                      <a:pt x="0" y="2648"/>
                      <a:pt x="0" y="3059"/>
                    </a:cubicBezTo>
                    <a:cubicBezTo>
                      <a:pt x="0" y="3481"/>
                      <a:pt x="122" y="4260"/>
                      <a:pt x="289" y="4549"/>
                    </a:cubicBezTo>
                    <a:cubicBezTo>
                      <a:pt x="445" y="4838"/>
                      <a:pt x="601" y="4838"/>
                      <a:pt x="890" y="4916"/>
                    </a:cubicBezTo>
                    <a:cubicBezTo>
                      <a:pt x="1029" y="4955"/>
                      <a:pt x="1157" y="4975"/>
                      <a:pt x="1285" y="4975"/>
                    </a:cubicBezTo>
                    <a:cubicBezTo>
                      <a:pt x="1413" y="4975"/>
                      <a:pt x="1540" y="4955"/>
                      <a:pt x="1679" y="4916"/>
                    </a:cubicBezTo>
                    <a:cubicBezTo>
                      <a:pt x="1958" y="4850"/>
                      <a:pt x="2937" y="4371"/>
                      <a:pt x="3236" y="4338"/>
                    </a:cubicBezTo>
                    <a:cubicBezTo>
                      <a:pt x="3548" y="4316"/>
                      <a:pt x="3871" y="4160"/>
                      <a:pt x="3970" y="4015"/>
                    </a:cubicBezTo>
                    <a:cubicBezTo>
                      <a:pt x="4082" y="3882"/>
                      <a:pt x="4160" y="3738"/>
                      <a:pt x="4026" y="3592"/>
                    </a:cubicBezTo>
                    <a:cubicBezTo>
                      <a:pt x="3893" y="3448"/>
                      <a:pt x="3370" y="2648"/>
                      <a:pt x="3025" y="2492"/>
                    </a:cubicBezTo>
                    <a:cubicBezTo>
                      <a:pt x="2680" y="2336"/>
                      <a:pt x="2358" y="1969"/>
                      <a:pt x="2280" y="1791"/>
                    </a:cubicBezTo>
                    <a:cubicBezTo>
                      <a:pt x="2191" y="1613"/>
                      <a:pt x="1968" y="1291"/>
                      <a:pt x="1802" y="879"/>
                    </a:cubicBezTo>
                    <a:cubicBezTo>
                      <a:pt x="1635" y="468"/>
                      <a:pt x="1301" y="0"/>
                      <a:pt x="1301"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4" name="Google Shape;18914;p25"/>
              <p:cNvSpPr/>
              <p:nvPr/>
            </p:nvSpPr>
            <p:spPr>
              <a:xfrm>
                <a:off x="871985" y="3642629"/>
                <a:ext cx="119525" cy="145516"/>
              </a:xfrm>
              <a:custGeom>
                <a:avLst/>
                <a:gdLst/>
                <a:ahLst/>
                <a:cxnLst/>
                <a:rect l="l" t="t" r="r" b="b"/>
                <a:pathLst>
                  <a:path w="3426" h="4171" extrusionOk="0">
                    <a:moveTo>
                      <a:pt x="567" y="0"/>
                    </a:moveTo>
                    <a:lnTo>
                      <a:pt x="0" y="112"/>
                    </a:lnTo>
                    <a:lnTo>
                      <a:pt x="100" y="278"/>
                    </a:lnTo>
                    <a:cubicBezTo>
                      <a:pt x="267" y="589"/>
                      <a:pt x="356" y="935"/>
                      <a:pt x="456" y="1279"/>
                    </a:cubicBezTo>
                    <a:cubicBezTo>
                      <a:pt x="534" y="1568"/>
                      <a:pt x="612" y="1869"/>
                      <a:pt x="779" y="2136"/>
                    </a:cubicBezTo>
                    <a:cubicBezTo>
                      <a:pt x="856" y="2280"/>
                      <a:pt x="968" y="2414"/>
                      <a:pt x="1056" y="2536"/>
                    </a:cubicBezTo>
                    <a:cubicBezTo>
                      <a:pt x="1145" y="2658"/>
                      <a:pt x="1234" y="2792"/>
                      <a:pt x="1357" y="2892"/>
                    </a:cubicBezTo>
                    <a:cubicBezTo>
                      <a:pt x="1435" y="2970"/>
                      <a:pt x="1546" y="3026"/>
                      <a:pt x="1657" y="3070"/>
                    </a:cubicBezTo>
                    <a:cubicBezTo>
                      <a:pt x="1735" y="3092"/>
                      <a:pt x="1802" y="3092"/>
                      <a:pt x="1880" y="3115"/>
                    </a:cubicBezTo>
                    <a:cubicBezTo>
                      <a:pt x="2002" y="3148"/>
                      <a:pt x="2136" y="3214"/>
                      <a:pt x="2269" y="3259"/>
                    </a:cubicBezTo>
                    <a:cubicBezTo>
                      <a:pt x="2391" y="3303"/>
                      <a:pt x="2469" y="3404"/>
                      <a:pt x="2581" y="3481"/>
                    </a:cubicBezTo>
                    <a:cubicBezTo>
                      <a:pt x="2670" y="3548"/>
                      <a:pt x="2670" y="3649"/>
                      <a:pt x="2692" y="3748"/>
                    </a:cubicBezTo>
                    <a:cubicBezTo>
                      <a:pt x="2736" y="3904"/>
                      <a:pt x="2781" y="4037"/>
                      <a:pt x="2937" y="4126"/>
                    </a:cubicBezTo>
                    <a:cubicBezTo>
                      <a:pt x="2969" y="4149"/>
                      <a:pt x="3014" y="4160"/>
                      <a:pt x="3058" y="4171"/>
                    </a:cubicBezTo>
                    <a:cubicBezTo>
                      <a:pt x="3137" y="4126"/>
                      <a:pt x="3204" y="4071"/>
                      <a:pt x="3236" y="4015"/>
                    </a:cubicBezTo>
                    <a:cubicBezTo>
                      <a:pt x="3348" y="3882"/>
                      <a:pt x="3426" y="3738"/>
                      <a:pt x="3292" y="3592"/>
                    </a:cubicBezTo>
                    <a:cubicBezTo>
                      <a:pt x="3159" y="3448"/>
                      <a:pt x="2636" y="2648"/>
                      <a:pt x="2291" y="2492"/>
                    </a:cubicBezTo>
                    <a:cubicBezTo>
                      <a:pt x="1946" y="2336"/>
                      <a:pt x="1624" y="1969"/>
                      <a:pt x="1546" y="1791"/>
                    </a:cubicBezTo>
                    <a:cubicBezTo>
                      <a:pt x="1457" y="1613"/>
                      <a:pt x="1234" y="1291"/>
                      <a:pt x="1068" y="879"/>
                    </a:cubicBezTo>
                    <a:cubicBezTo>
                      <a:pt x="901" y="468"/>
                      <a:pt x="567" y="0"/>
                      <a:pt x="56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5" name="Google Shape;18915;p25"/>
              <p:cNvSpPr/>
              <p:nvPr/>
            </p:nvSpPr>
            <p:spPr>
              <a:xfrm>
                <a:off x="863054" y="3640292"/>
                <a:ext cx="9734" cy="77660"/>
              </a:xfrm>
              <a:custGeom>
                <a:avLst/>
                <a:gdLst/>
                <a:ahLst/>
                <a:cxnLst/>
                <a:rect l="l" t="t" r="r" b="b"/>
                <a:pathLst>
                  <a:path w="279" h="2226" extrusionOk="0">
                    <a:moveTo>
                      <a:pt x="245" y="1"/>
                    </a:moveTo>
                    <a:lnTo>
                      <a:pt x="245" y="1"/>
                    </a:lnTo>
                    <a:cubicBezTo>
                      <a:pt x="256" y="189"/>
                      <a:pt x="245" y="367"/>
                      <a:pt x="212" y="557"/>
                    </a:cubicBezTo>
                    <a:cubicBezTo>
                      <a:pt x="178" y="735"/>
                      <a:pt x="134" y="923"/>
                      <a:pt x="89" y="1101"/>
                    </a:cubicBezTo>
                    <a:cubicBezTo>
                      <a:pt x="45" y="1291"/>
                      <a:pt x="0" y="1469"/>
                      <a:pt x="0" y="1669"/>
                    </a:cubicBezTo>
                    <a:cubicBezTo>
                      <a:pt x="0" y="1858"/>
                      <a:pt x="22" y="2058"/>
                      <a:pt x="123" y="2225"/>
                    </a:cubicBezTo>
                    <a:cubicBezTo>
                      <a:pt x="78" y="2036"/>
                      <a:pt x="78" y="1858"/>
                      <a:pt x="89" y="1669"/>
                    </a:cubicBezTo>
                    <a:cubicBezTo>
                      <a:pt x="101" y="1491"/>
                      <a:pt x="123" y="1302"/>
                      <a:pt x="156" y="1113"/>
                    </a:cubicBezTo>
                    <a:cubicBezTo>
                      <a:pt x="190" y="935"/>
                      <a:pt x="223" y="745"/>
                      <a:pt x="256" y="557"/>
                    </a:cubicBezTo>
                    <a:cubicBezTo>
                      <a:pt x="279" y="379"/>
                      <a:pt x="279" y="179"/>
                      <a:pt x="24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6" name="Google Shape;18916;p25"/>
              <p:cNvSpPr/>
              <p:nvPr/>
            </p:nvSpPr>
            <p:spPr>
              <a:xfrm>
                <a:off x="873904" y="3638338"/>
                <a:ext cx="11304" cy="116838"/>
              </a:xfrm>
              <a:custGeom>
                <a:avLst/>
                <a:gdLst/>
                <a:ahLst/>
                <a:cxnLst/>
                <a:rect l="l" t="t" r="r" b="b"/>
                <a:pathLst>
                  <a:path w="324" h="3349" extrusionOk="0">
                    <a:moveTo>
                      <a:pt x="123" y="1"/>
                    </a:moveTo>
                    <a:lnTo>
                      <a:pt x="112" y="12"/>
                    </a:lnTo>
                    <a:cubicBezTo>
                      <a:pt x="156" y="290"/>
                      <a:pt x="156" y="568"/>
                      <a:pt x="134" y="846"/>
                    </a:cubicBezTo>
                    <a:cubicBezTo>
                      <a:pt x="112" y="1124"/>
                      <a:pt x="57" y="1402"/>
                      <a:pt x="34" y="1681"/>
                    </a:cubicBezTo>
                    <a:lnTo>
                      <a:pt x="0" y="2114"/>
                    </a:lnTo>
                    <a:cubicBezTo>
                      <a:pt x="0" y="2259"/>
                      <a:pt x="12" y="2403"/>
                      <a:pt x="34" y="2537"/>
                    </a:cubicBezTo>
                    <a:cubicBezTo>
                      <a:pt x="79" y="2826"/>
                      <a:pt x="168" y="3104"/>
                      <a:pt x="301" y="3349"/>
                    </a:cubicBezTo>
                    <a:lnTo>
                      <a:pt x="323" y="3349"/>
                    </a:lnTo>
                    <a:cubicBezTo>
                      <a:pt x="245" y="3070"/>
                      <a:pt x="190" y="2803"/>
                      <a:pt x="168" y="2526"/>
                    </a:cubicBezTo>
                    <a:cubicBezTo>
                      <a:pt x="134" y="2247"/>
                      <a:pt x="123" y="1970"/>
                      <a:pt x="146" y="1691"/>
                    </a:cubicBezTo>
                    <a:cubicBezTo>
                      <a:pt x="156" y="1414"/>
                      <a:pt x="190" y="1135"/>
                      <a:pt x="201" y="846"/>
                    </a:cubicBezTo>
                    <a:cubicBezTo>
                      <a:pt x="212" y="568"/>
                      <a:pt x="190" y="279"/>
                      <a:pt x="12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7" name="Google Shape;18917;p25"/>
              <p:cNvSpPr/>
              <p:nvPr/>
            </p:nvSpPr>
            <p:spPr>
              <a:xfrm>
                <a:off x="881300" y="3634082"/>
                <a:ext cx="36492" cy="100162"/>
              </a:xfrm>
              <a:custGeom>
                <a:avLst/>
                <a:gdLst/>
                <a:ahLst/>
                <a:cxnLst/>
                <a:rect l="l" t="t" r="r" b="b"/>
                <a:pathLst>
                  <a:path w="1046" h="2871" extrusionOk="0">
                    <a:moveTo>
                      <a:pt x="0" y="1"/>
                    </a:moveTo>
                    <a:lnTo>
                      <a:pt x="0" y="1"/>
                    </a:lnTo>
                    <a:cubicBezTo>
                      <a:pt x="134" y="212"/>
                      <a:pt x="211" y="468"/>
                      <a:pt x="256" y="713"/>
                    </a:cubicBezTo>
                    <a:cubicBezTo>
                      <a:pt x="312" y="968"/>
                      <a:pt x="334" y="1224"/>
                      <a:pt x="389" y="1469"/>
                    </a:cubicBezTo>
                    <a:cubicBezTo>
                      <a:pt x="434" y="1724"/>
                      <a:pt x="512" y="1981"/>
                      <a:pt x="634" y="2203"/>
                    </a:cubicBezTo>
                    <a:cubicBezTo>
                      <a:pt x="757" y="2436"/>
                      <a:pt x="890" y="2659"/>
                      <a:pt x="1034" y="2870"/>
                    </a:cubicBezTo>
                    <a:lnTo>
                      <a:pt x="1046" y="2859"/>
                    </a:lnTo>
                    <a:cubicBezTo>
                      <a:pt x="935" y="2636"/>
                      <a:pt x="801" y="2414"/>
                      <a:pt x="690" y="2181"/>
                    </a:cubicBezTo>
                    <a:cubicBezTo>
                      <a:pt x="589" y="1947"/>
                      <a:pt x="490" y="1714"/>
                      <a:pt x="434" y="1457"/>
                    </a:cubicBezTo>
                    <a:cubicBezTo>
                      <a:pt x="378" y="1213"/>
                      <a:pt x="345" y="957"/>
                      <a:pt x="289" y="701"/>
                    </a:cubicBezTo>
                    <a:cubicBezTo>
                      <a:pt x="233" y="456"/>
                      <a:pt x="144" y="212"/>
                      <a:pt x="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8" name="Google Shape;18918;p25"/>
              <p:cNvSpPr/>
              <p:nvPr/>
            </p:nvSpPr>
            <p:spPr>
              <a:xfrm>
                <a:off x="885557" y="3630593"/>
                <a:ext cx="43470" cy="93150"/>
              </a:xfrm>
              <a:custGeom>
                <a:avLst/>
                <a:gdLst/>
                <a:ahLst/>
                <a:cxnLst/>
                <a:rect l="l" t="t" r="r" b="b"/>
                <a:pathLst>
                  <a:path w="1246" h="2670" extrusionOk="0">
                    <a:moveTo>
                      <a:pt x="0" y="0"/>
                    </a:moveTo>
                    <a:lnTo>
                      <a:pt x="0" y="0"/>
                    </a:lnTo>
                    <a:cubicBezTo>
                      <a:pt x="134" y="200"/>
                      <a:pt x="223" y="434"/>
                      <a:pt x="301" y="668"/>
                    </a:cubicBezTo>
                    <a:cubicBezTo>
                      <a:pt x="368" y="902"/>
                      <a:pt x="434" y="1146"/>
                      <a:pt x="512" y="1379"/>
                    </a:cubicBezTo>
                    <a:cubicBezTo>
                      <a:pt x="590" y="1613"/>
                      <a:pt x="679" y="1847"/>
                      <a:pt x="801" y="2058"/>
                    </a:cubicBezTo>
                    <a:cubicBezTo>
                      <a:pt x="934" y="2281"/>
                      <a:pt x="1068" y="2481"/>
                      <a:pt x="1235" y="2670"/>
                    </a:cubicBezTo>
                    <a:lnTo>
                      <a:pt x="1246" y="2659"/>
                    </a:lnTo>
                    <a:cubicBezTo>
                      <a:pt x="1124" y="2447"/>
                      <a:pt x="990" y="2236"/>
                      <a:pt x="879" y="2024"/>
                    </a:cubicBezTo>
                    <a:cubicBezTo>
                      <a:pt x="768" y="1802"/>
                      <a:pt x="667" y="1580"/>
                      <a:pt x="579" y="1357"/>
                    </a:cubicBezTo>
                    <a:cubicBezTo>
                      <a:pt x="490" y="1124"/>
                      <a:pt x="423" y="890"/>
                      <a:pt x="345" y="657"/>
                    </a:cubicBezTo>
                    <a:cubicBezTo>
                      <a:pt x="256" y="423"/>
                      <a:pt x="156" y="190"/>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9" name="Google Shape;18919;p25"/>
              <p:cNvSpPr/>
              <p:nvPr/>
            </p:nvSpPr>
            <p:spPr>
              <a:xfrm>
                <a:off x="849482" y="3596053"/>
                <a:ext cx="64437" cy="61821"/>
              </a:xfrm>
              <a:custGeom>
                <a:avLst/>
                <a:gdLst/>
                <a:ahLst/>
                <a:cxnLst/>
                <a:rect l="l" t="t" r="r" b="b"/>
                <a:pathLst>
                  <a:path w="1847" h="1772" extrusionOk="0">
                    <a:moveTo>
                      <a:pt x="757" y="1"/>
                    </a:moveTo>
                    <a:cubicBezTo>
                      <a:pt x="712" y="1"/>
                      <a:pt x="678" y="34"/>
                      <a:pt x="668" y="78"/>
                    </a:cubicBezTo>
                    <a:lnTo>
                      <a:pt x="656" y="78"/>
                    </a:lnTo>
                    <a:cubicBezTo>
                      <a:pt x="650" y="65"/>
                      <a:pt x="640" y="60"/>
                      <a:pt x="628" y="60"/>
                    </a:cubicBezTo>
                    <a:cubicBezTo>
                      <a:pt x="619" y="60"/>
                      <a:pt x="610" y="63"/>
                      <a:pt x="601" y="68"/>
                    </a:cubicBezTo>
                    <a:cubicBezTo>
                      <a:pt x="590" y="71"/>
                      <a:pt x="578" y="72"/>
                      <a:pt x="567" y="72"/>
                    </a:cubicBezTo>
                    <a:cubicBezTo>
                      <a:pt x="545" y="72"/>
                      <a:pt x="523" y="68"/>
                      <a:pt x="500" y="68"/>
                    </a:cubicBezTo>
                    <a:cubicBezTo>
                      <a:pt x="493" y="64"/>
                      <a:pt x="484" y="62"/>
                      <a:pt x="475" y="62"/>
                    </a:cubicBezTo>
                    <a:cubicBezTo>
                      <a:pt x="457" y="62"/>
                      <a:pt x="438" y="68"/>
                      <a:pt x="423" y="68"/>
                    </a:cubicBezTo>
                    <a:cubicBezTo>
                      <a:pt x="389" y="90"/>
                      <a:pt x="367" y="112"/>
                      <a:pt x="356" y="145"/>
                    </a:cubicBezTo>
                    <a:cubicBezTo>
                      <a:pt x="345" y="145"/>
                      <a:pt x="334" y="157"/>
                      <a:pt x="322" y="167"/>
                    </a:cubicBezTo>
                    <a:cubicBezTo>
                      <a:pt x="289" y="189"/>
                      <a:pt x="289" y="234"/>
                      <a:pt x="278" y="268"/>
                    </a:cubicBezTo>
                    <a:cubicBezTo>
                      <a:pt x="245" y="312"/>
                      <a:pt x="167" y="312"/>
                      <a:pt x="156" y="379"/>
                    </a:cubicBezTo>
                    <a:cubicBezTo>
                      <a:pt x="156" y="412"/>
                      <a:pt x="167" y="434"/>
                      <a:pt x="189" y="468"/>
                    </a:cubicBezTo>
                    <a:cubicBezTo>
                      <a:pt x="189" y="479"/>
                      <a:pt x="189" y="479"/>
                      <a:pt x="178" y="490"/>
                    </a:cubicBezTo>
                    <a:cubicBezTo>
                      <a:pt x="178" y="501"/>
                      <a:pt x="144" y="501"/>
                      <a:pt x="134" y="501"/>
                    </a:cubicBezTo>
                    <a:cubicBezTo>
                      <a:pt x="111" y="512"/>
                      <a:pt x="89" y="535"/>
                      <a:pt x="89" y="568"/>
                    </a:cubicBezTo>
                    <a:cubicBezTo>
                      <a:pt x="89" y="601"/>
                      <a:pt x="67" y="612"/>
                      <a:pt x="45" y="646"/>
                    </a:cubicBezTo>
                    <a:cubicBezTo>
                      <a:pt x="22" y="657"/>
                      <a:pt x="0" y="690"/>
                      <a:pt x="0" y="713"/>
                    </a:cubicBezTo>
                    <a:cubicBezTo>
                      <a:pt x="0" y="757"/>
                      <a:pt x="22" y="790"/>
                      <a:pt x="33" y="824"/>
                    </a:cubicBezTo>
                    <a:cubicBezTo>
                      <a:pt x="45" y="868"/>
                      <a:pt x="22" y="913"/>
                      <a:pt x="22" y="957"/>
                    </a:cubicBezTo>
                    <a:cubicBezTo>
                      <a:pt x="33" y="1012"/>
                      <a:pt x="45" y="1057"/>
                      <a:pt x="45" y="1113"/>
                    </a:cubicBezTo>
                    <a:cubicBezTo>
                      <a:pt x="67" y="1190"/>
                      <a:pt x="78" y="1279"/>
                      <a:pt x="122" y="1346"/>
                    </a:cubicBezTo>
                    <a:cubicBezTo>
                      <a:pt x="144" y="1380"/>
                      <a:pt x="178" y="1413"/>
                      <a:pt x="189" y="1447"/>
                    </a:cubicBezTo>
                    <a:cubicBezTo>
                      <a:pt x="211" y="1480"/>
                      <a:pt x="233" y="1502"/>
                      <a:pt x="256" y="1524"/>
                    </a:cubicBezTo>
                    <a:cubicBezTo>
                      <a:pt x="278" y="1546"/>
                      <a:pt x="278" y="1591"/>
                      <a:pt x="300" y="1613"/>
                    </a:cubicBezTo>
                    <a:cubicBezTo>
                      <a:pt x="322" y="1635"/>
                      <a:pt x="356" y="1647"/>
                      <a:pt x="389" y="1647"/>
                    </a:cubicBezTo>
                    <a:cubicBezTo>
                      <a:pt x="403" y="1647"/>
                      <a:pt x="416" y="1645"/>
                      <a:pt x="429" y="1645"/>
                    </a:cubicBezTo>
                    <a:cubicBezTo>
                      <a:pt x="448" y="1645"/>
                      <a:pt x="465" y="1649"/>
                      <a:pt x="478" y="1669"/>
                    </a:cubicBezTo>
                    <a:cubicBezTo>
                      <a:pt x="500" y="1702"/>
                      <a:pt x="523" y="1724"/>
                      <a:pt x="556" y="1747"/>
                    </a:cubicBezTo>
                    <a:cubicBezTo>
                      <a:pt x="590" y="1763"/>
                      <a:pt x="623" y="1772"/>
                      <a:pt x="656" y="1772"/>
                    </a:cubicBezTo>
                    <a:cubicBezTo>
                      <a:pt x="690" y="1772"/>
                      <a:pt x="723" y="1763"/>
                      <a:pt x="757" y="1747"/>
                    </a:cubicBezTo>
                    <a:cubicBezTo>
                      <a:pt x="763" y="1744"/>
                      <a:pt x="770" y="1744"/>
                      <a:pt x="777" y="1744"/>
                    </a:cubicBezTo>
                    <a:cubicBezTo>
                      <a:pt x="806" y="1744"/>
                      <a:pt x="841" y="1758"/>
                      <a:pt x="868" y="1758"/>
                    </a:cubicBezTo>
                    <a:cubicBezTo>
                      <a:pt x="912" y="1769"/>
                      <a:pt x="957" y="1769"/>
                      <a:pt x="1001" y="1769"/>
                    </a:cubicBezTo>
                    <a:cubicBezTo>
                      <a:pt x="1090" y="1758"/>
                      <a:pt x="1179" y="1724"/>
                      <a:pt x="1257" y="1691"/>
                    </a:cubicBezTo>
                    <a:cubicBezTo>
                      <a:pt x="1301" y="1669"/>
                      <a:pt x="1335" y="1647"/>
                      <a:pt x="1379" y="1635"/>
                    </a:cubicBezTo>
                    <a:cubicBezTo>
                      <a:pt x="1424" y="1613"/>
                      <a:pt x="1468" y="1602"/>
                      <a:pt x="1491" y="1569"/>
                    </a:cubicBezTo>
                    <a:cubicBezTo>
                      <a:pt x="1524" y="1546"/>
                      <a:pt x="1535" y="1502"/>
                      <a:pt x="1568" y="1480"/>
                    </a:cubicBezTo>
                    <a:cubicBezTo>
                      <a:pt x="1602" y="1447"/>
                      <a:pt x="1646" y="1435"/>
                      <a:pt x="1679" y="1402"/>
                    </a:cubicBezTo>
                    <a:cubicBezTo>
                      <a:pt x="1701" y="1380"/>
                      <a:pt x="1724" y="1358"/>
                      <a:pt x="1735" y="1324"/>
                    </a:cubicBezTo>
                    <a:lnTo>
                      <a:pt x="1735" y="1269"/>
                    </a:lnTo>
                    <a:cubicBezTo>
                      <a:pt x="1724" y="1246"/>
                      <a:pt x="1724" y="1235"/>
                      <a:pt x="1746" y="1224"/>
                    </a:cubicBezTo>
                    <a:cubicBezTo>
                      <a:pt x="1835" y="1190"/>
                      <a:pt x="1824" y="1113"/>
                      <a:pt x="1802" y="1035"/>
                    </a:cubicBezTo>
                    <a:cubicBezTo>
                      <a:pt x="1780" y="946"/>
                      <a:pt x="1847" y="868"/>
                      <a:pt x="1824" y="779"/>
                    </a:cubicBezTo>
                    <a:cubicBezTo>
                      <a:pt x="1824" y="757"/>
                      <a:pt x="1813" y="746"/>
                      <a:pt x="1802" y="735"/>
                    </a:cubicBezTo>
                    <a:cubicBezTo>
                      <a:pt x="1790" y="713"/>
                      <a:pt x="1780" y="701"/>
                      <a:pt x="1768" y="679"/>
                    </a:cubicBezTo>
                    <a:cubicBezTo>
                      <a:pt x="1758" y="646"/>
                      <a:pt x="1790" y="590"/>
                      <a:pt x="1790" y="557"/>
                    </a:cubicBezTo>
                    <a:cubicBezTo>
                      <a:pt x="1780" y="490"/>
                      <a:pt x="1724" y="456"/>
                      <a:pt x="1669" y="423"/>
                    </a:cubicBezTo>
                    <a:cubicBezTo>
                      <a:pt x="1657" y="423"/>
                      <a:pt x="1646" y="412"/>
                      <a:pt x="1646" y="401"/>
                    </a:cubicBezTo>
                    <a:cubicBezTo>
                      <a:pt x="1635" y="367"/>
                      <a:pt x="1624" y="345"/>
                      <a:pt x="1602" y="323"/>
                    </a:cubicBezTo>
                    <a:cubicBezTo>
                      <a:pt x="1590" y="301"/>
                      <a:pt x="1568" y="290"/>
                      <a:pt x="1546" y="278"/>
                    </a:cubicBezTo>
                    <a:cubicBezTo>
                      <a:pt x="1535" y="278"/>
                      <a:pt x="1491" y="278"/>
                      <a:pt x="1479" y="268"/>
                    </a:cubicBezTo>
                    <a:lnTo>
                      <a:pt x="1479" y="234"/>
                    </a:lnTo>
                    <a:cubicBezTo>
                      <a:pt x="1479" y="223"/>
                      <a:pt x="1468" y="212"/>
                      <a:pt x="1468" y="201"/>
                    </a:cubicBezTo>
                    <a:cubicBezTo>
                      <a:pt x="1457" y="179"/>
                      <a:pt x="1435" y="167"/>
                      <a:pt x="1412" y="145"/>
                    </a:cubicBezTo>
                    <a:cubicBezTo>
                      <a:pt x="1402" y="134"/>
                      <a:pt x="1379" y="123"/>
                      <a:pt x="1357" y="123"/>
                    </a:cubicBezTo>
                    <a:cubicBezTo>
                      <a:pt x="1346" y="123"/>
                      <a:pt x="1257" y="123"/>
                      <a:pt x="1268" y="100"/>
                    </a:cubicBezTo>
                    <a:cubicBezTo>
                      <a:pt x="1279" y="90"/>
                      <a:pt x="1279" y="78"/>
                      <a:pt x="1268" y="68"/>
                    </a:cubicBezTo>
                    <a:cubicBezTo>
                      <a:pt x="1248" y="54"/>
                      <a:pt x="1232" y="49"/>
                      <a:pt x="1216" y="49"/>
                    </a:cubicBezTo>
                    <a:cubicBezTo>
                      <a:pt x="1204" y="49"/>
                      <a:pt x="1193" y="52"/>
                      <a:pt x="1179" y="56"/>
                    </a:cubicBezTo>
                    <a:cubicBezTo>
                      <a:pt x="1157" y="56"/>
                      <a:pt x="1145" y="68"/>
                      <a:pt x="1123" y="68"/>
                    </a:cubicBezTo>
                    <a:cubicBezTo>
                      <a:pt x="1101" y="68"/>
                      <a:pt x="1090" y="34"/>
                      <a:pt x="1068" y="23"/>
                    </a:cubicBezTo>
                    <a:cubicBezTo>
                      <a:pt x="1054" y="18"/>
                      <a:pt x="1040" y="15"/>
                      <a:pt x="1026" y="15"/>
                    </a:cubicBezTo>
                    <a:cubicBezTo>
                      <a:pt x="1006" y="15"/>
                      <a:pt x="987" y="21"/>
                      <a:pt x="967" y="34"/>
                    </a:cubicBezTo>
                    <a:cubicBezTo>
                      <a:pt x="935" y="45"/>
                      <a:pt x="901" y="56"/>
                      <a:pt x="878" y="56"/>
                    </a:cubicBezTo>
                    <a:cubicBezTo>
                      <a:pt x="856" y="56"/>
                      <a:pt x="846" y="56"/>
                      <a:pt x="834" y="45"/>
                    </a:cubicBezTo>
                    <a:cubicBezTo>
                      <a:pt x="823" y="11"/>
                      <a:pt x="789" y="1"/>
                      <a:pt x="757"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0" name="Google Shape;18920;p25"/>
              <p:cNvSpPr/>
              <p:nvPr/>
            </p:nvSpPr>
            <p:spPr>
              <a:xfrm>
                <a:off x="850250" y="3626720"/>
                <a:ext cx="63251" cy="31155"/>
              </a:xfrm>
              <a:custGeom>
                <a:avLst/>
                <a:gdLst/>
                <a:ahLst/>
                <a:cxnLst/>
                <a:rect l="l" t="t" r="r" b="b"/>
                <a:pathLst>
                  <a:path w="1813" h="893" extrusionOk="0">
                    <a:moveTo>
                      <a:pt x="1802" y="0"/>
                    </a:moveTo>
                    <a:lnTo>
                      <a:pt x="1802" y="0"/>
                    </a:lnTo>
                    <a:cubicBezTo>
                      <a:pt x="1791" y="12"/>
                      <a:pt x="1780" y="12"/>
                      <a:pt x="1768" y="22"/>
                    </a:cubicBezTo>
                    <a:cubicBezTo>
                      <a:pt x="1736" y="56"/>
                      <a:pt x="1736" y="101"/>
                      <a:pt x="1713" y="123"/>
                    </a:cubicBezTo>
                    <a:cubicBezTo>
                      <a:pt x="1702" y="128"/>
                      <a:pt x="1694" y="128"/>
                      <a:pt x="1685" y="128"/>
                    </a:cubicBezTo>
                    <a:cubicBezTo>
                      <a:pt x="1677" y="128"/>
                      <a:pt x="1668" y="128"/>
                      <a:pt x="1657" y="133"/>
                    </a:cubicBezTo>
                    <a:cubicBezTo>
                      <a:pt x="1591" y="156"/>
                      <a:pt x="1558" y="212"/>
                      <a:pt x="1558" y="279"/>
                    </a:cubicBezTo>
                    <a:cubicBezTo>
                      <a:pt x="1535" y="279"/>
                      <a:pt x="1524" y="267"/>
                      <a:pt x="1491" y="267"/>
                    </a:cubicBezTo>
                    <a:cubicBezTo>
                      <a:pt x="1457" y="279"/>
                      <a:pt x="1446" y="323"/>
                      <a:pt x="1413" y="334"/>
                    </a:cubicBezTo>
                    <a:cubicBezTo>
                      <a:pt x="1410" y="336"/>
                      <a:pt x="1408" y="337"/>
                      <a:pt x="1405" y="337"/>
                    </a:cubicBezTo>
                    <a:cubicBezTo>
                      <a:pt x="1393" y="337"/>
                      <a:pt x="1375" y="323"/>
                      <a:pt x="1357" y="323"/>
                    </a:cubicBezTo>
                    <a:cubicBezTo>
                      <a:pt x="1335" y="334"/>
                      <a:pt x="1324" y="356"/>
                      <a:pt x="1313" y="378"/>
                    </a:cubicBezTo>
                    <a:cubicBezTo>
                      <a:pt x="1304" y="413"/>
                      <a:pt x="1295" y="441"/>
                      <a:pt x="1265" y="441"/>
                    </a:cubicBezTo>
                    <a:cubicBezTo>
                      <a:pt x="1257" y="441"/>
                      <a:pt x="1247" y="439"/>
                      <a:pt x="1235" y="434"/>
                    </a:cubicBezTo>
                    <a:cubicBezTo>
                      <a:pt x="1224" y="434"/>
                      <a:pt x="1224" y="423"/>
                      <a:pt x="1224" y="423"/>
                    </a:cubicBezTo>
                    <a:lnTo>
                      <a:pt x="1123" y="423"/>
                    </a:lnTo>
                    <a:cubicBezTo>
                      <a:pt x="1128" y="393"/>
                      <a:pt x="1112" y="383"/>
                      <a:pt x="1090" y="383"/>
                    </a:cubicBezTo>
                    <a:cubicBezTo>
                      <a:pt x="1054" y="383"/>
                      <a:pt x="1000" y="409"/>
                      <a:pt x="979" y="423"/>
                    </a:cubicBezTo>
                    <a:cubicBezTo>
                      <a:pt x="968" y="434"/>
                      <a:pt x="945" y="489"/>
                      <a:pt x="935" y="501"/>
                    </a:cubicBezTo>
                    <a:cubicBezTo>
                      <a:pt x="913" y="501"/>
                      <a:pt x="901" y="489"/>
                      <a:pt x="901" y="479"/>
                    </a:cubicBezTo>
                    <a:cubicBezTo>
                      <a:pt x="890" y="475"/>
                      <a:pt x="880" y="474"/>
                      <a:pt x="871" y="474"/>
                    </a:cubicBezTo>
                    <a:cubicBezTo>
                      <a:pt x="852" y="474"/>
                      <a:pt x="834" y="479"/>
                      <a:pt x="812" y="479"/>
                    </a:cubicBezTo>
                    <a:cubicBezTo>
                      <a:pt x="806" y="481"/>
                      <a:pt x="800" y="482"/>
                      <a:pt x="795" y="482"/>
                    </a:cubicBezTo>
                    <a:cubicBezTo>
                      <a:pt x="774" y="482"/>
                      <a:pt x="761" y="467"/>
                      <a:pt x="735" y="467"/>
                    </a:cubicBezTo>
                    <a:cubicBezTo>
                      <a:pt x="724" y="464"/>
                      <a:pt x="715" y="463"/>
                      <a:pt x="708" y="463"/>
                    </a:cubicBezTo>
                    <a:cubicBezTo>
                      <a:pt x="664" y="463"/>
                      <a:pt x="684" y="516"/>
                      <a:pt x="646" y="545"/>
                    </a:cubicBezTo>
                    <a:cubicBezTo>
                      <a:pt x="631" y="545"/>
                      <a:pt x="616" y="550"/>
                      <a:pt x="601" y="550"/>
                    </a:cubicBezTo>
                    <a:cubicBezTo>
                      <a:pt x="594" y="550"/>
                      <a:pt x="586" y="549"/>
                      <a:pt x="579" y="545"/>
                    </a:cubicBezTo>
                    <a:cubicBezTo>
                      <a:pt x="557" y="534"/>
                      <a:pt x="567" y="523"/>
                      <a:pt x="557" y="512"/>
                    </a:cubicBezTo>
                    <a:cubicBezTo>
                      <a:pt x="534" y="479"/>
                      <a:pt x="523" y="489"/>
                      <a:pt x="490" y="479"/>
                    </a:cubicBezTo>
                    <a:cubicBezTo>
                      <a:pt x="456" y="467"/>
                      <a:pt x="445" y="423"/>
                      <a:pt x="412" y="412"/>
                    </a:cubicBezTo>
                    <a:cubicBezTo>
                      <a:pt x="406" y="406"/>
                      <a:pt x="400" y="404"/>
                      <a:pt x="394" y="404"/>
                    </a:cubicBezTo>
                    <a:cubicBezTo>
                      <a:pt x="380" y="404"/>
                      <a:pt x="363" y="414"/>
                      <a:pt x="341" y="414"/>
                    </a:cubicBezTo>
                    <a:cubicBezTo>
                      <a:pt x="335" y="414"/>
                      <a:pt x="329" y="414"/>
                      <a:pt x="323" y="412"/>
                    </a:cubicBezTo>
                    <a:cubicBezTo>
                      <a:pt x="300" y="412"/>
                      <a:pt x="256" y="390"/>
                      <a:pt x="234" y="378"/>
                    </a:cubicBezTo>
                    <a:cubicBezTo>
                      <a:pt x="189" y="356"/>
                      <a:pt x="167" y="311"/>
                      <a:pt x="145" y="279"/>
                    </a:cubicBezTo>
                    <a:cubicBezTo>
                      <a:pt x="112" y="245"/>
                      <a:pt x="89" y="212"/>
                      <a:pt x="56" y="178"/>
                    </a:cubicBezTo>
                    <a:cubicBezTo>
                      <a:pt x="33" y="145"/>
                      <a:pt x="23" y="111"/>
                      <a:pt x="0" y="78"/>
                    </a:cubicBezTo>
                    <a:lnTo>
                      <a:pt x="0" y="78"/>
                    </a:lnTo>
                    <a:cubicBezTo>
                      <a:pt x="11" y="133"/>
                      <a:pt x="23" y="178"/>
                      <a:pt x="23" y="234"/>
                    </a:cubicBezTo>
                    <a:cubicBezTo>
                      <a:pt x="45" y="311"/>
                      <a:pt x="56" y="400"/>
                      <a:pt x="100" y="467"/>
                    </a:cubicBezTo>
                    <a:cubicBezTo>
                      <a:pt x="122" y="501"/>
                      <a:pt x="156" y="534"/>
                      <a:pt x="167" y="568"/>
                    </a:cubicBezTo>
                    <a:cubicBezTo>
                      <a:pt x="189" y="601"/>
                      <a:pt x="211" y="623"/>
                      <a:pt x="234" y="645"/>
                    </a:cubicBezTo>
                    <a:cubicBezTo>
                      <a:pt x="256" y="667"/>
                      <a:pt x="256" y="712"/>
                      <a:pt x="278" y="734"/>
                    </a:cubicBezTo>
                    <a:cubicBezTo>
                      <a:pt x="300" y="756"/>
                      <a:pt x="334" y="768"/>
                      <a:pt x="367" y="768"/>
                    </a:cubicBezTo>
                    <a:cubicBezTo>
                      <a:pt x="381" y="768"/>
                      <a:pt x="394" y="766"/>
                      <a:pt x="407" y="766"/>
                    </a:cubicBezTo>
                    <a:cubicBezTo>
                      <a:pt x="426" y="766"/>
                      <a:pt x="443" y="770"/>
                      <a:pt x="456" y="790"/>
                    </a:cubicBezTo>
                    <a:cubicBezTo>
                      <a:pt x="478" y="823"/>
                      <a:pt x="501" y="845"/>
                      <a:pt x="534" y="868"/>
                    </a:cubicBezTo>
                    <a:cubicBezTo>
                      <a:pt x="568" y="884"/>
                      <a:pt x="601" y="893"/>
                      <a:pt x="634" y="893"/>
                    </a:cubicBezTo>
                    <a:cubicBezTo>
                      <a:pt x="668" y="893"/>
                      <a:pt x="701" y="884"/>
                      <a:pt x="735" y="868"/>
                    </a:cubicBezTo>
                    <a:cubicBezTo>
                      <a:pt x="741" y="865"/>
                      <a:pt x="748" y="865"/>
                      <a:pt x="755" y="865"/>
                    </a:cubicBezTo>
                    <a:cubicBezTo>
                      <a:pt x="784" y="865"/>
                      <a:pt x="819" y="879"/>
                      <a:pt x="846" y="879"/>
                    </a:cubicBezTo>
                    <a:cubicBezTo>
                      <a:pt x="890" y="890"/>
                      <a:pt x="935" y="890"/>
                      <a:pt x="979" y="890"/>
                    </a:cubicBezTo>
                    <a:cubicBezTo>
                      <a:pt x="1068" y="879"/>
                      <a:pt x="1157" y="845"/>
                      <a:pt x="1235" y="812"/>
                    </a:cubicBezTo>
                    <a:cubicBezTo>
                      <a:pt x="1279" y="790"/>
                      <a:pt x="1313" y="768"/>
                      <a:pt x="1357" y="756"/>
                    </a:cubicBezTo>
                    <a:cubicBezTo>
                      <a:pt x="1402" y="734"/>
                      <a:pt x="1446" y="723"/>
                      <a:pt x="1469" y="690"/>
                    </a:cubicBezTo>
                    <a:cubicBezTo>
                      <a:pt x="1502" y="667"/>
                      <a:pt x="1513" y="623"/>
                      <a:pt x="1546" y="601"/>
                    </a:cubicBezTo>
                    <a:cubicBezTo>
                      <a:pt x="1580" y="568"/>
                      <a:pt x="1624" y="556"/>
                      <a:pt x="1657" y="523"/>
                    </a:cubicBezTo>
                    <a:cubicBezTo>
                      <a:pt x="1679" y="501"/>
                      <a:pt x="1702" y="479"/>
                      <a:pt x="1713" y="445"/>
                    </a:cubicBezTo>
                    <a:lnTo>
                      <a:pt x="1713" y="390"/>
                    </a:lnTo>
                    <a:cubicBezTo>
                      <a:pt x="1702" y="367"/>
                      <a:pt x="1702" y="356"/>
                      <a:pt x="1724" y="345"/>
                    </a:cubicBezTo>
                    <a:cubicBezTo>
                      <a:pt x="1813" y="311"/>
                      <a:pt x="1802" y="234"/>
                      <a:pt x="1780" y="156"/>
                    </a:cubicBezTo>
                    <a:cubicBezTo>
                      <a:pt x="1768" y="101"/>
                      <a:pt x="1791" y="56"/>
                      <a:pt x="18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1" name="Google Shape;18921;p25"/>
              <p:cNvSpPr/>
              <p:nvPr/>
            </p:nvSpPr>
            <p:spPr>
              <a:xfrm>
                <a:off x="865356" y="3608473"/>
                <a:ext cx="31852" cy="25259"/>
              </a:xfrm>
              <a:custGeom>
                <a:avLst/>
                <a:gdLst/>
                <a:ahLst/>
                <a:cxnLst/>
                <a:rect l="l" t="t" r="r" b="b"/>
                <a:pathLst>
                  <a:path w="913" h="724" extrusionOk="0">
                    <a:moveTo>
                      <a:pt x="401" y="1"/>
                    </a:moveTo>
                    <a:cubicBezTo>
                      <a:pt x="357" y="11"/>
                      <a:pt x="334" y="56"/>
                      <a:pt x="324" y="100"/>
                    </a:cubicBezTo>
                    <a:cubicBezTo>
                      <a:pt x="245" y="100"/>
                      <a:pt x="134" y="156"/>
                      <a:pt x="134" y="234"/>
                    </a:cubicBezTo>
                    <a:cubicBezTo>
                      <a:pt x="90" y="234"/>
                      <a:pt x="45" y="278"/>
                      <a:pt x="23" y="312"/>
                    </a:cubicBezTo>
                    <a:cubicBezTo>
                      <a:pt x="1" y="357"/>
                      <a:pt x="12" y="367"/>
                      <a:pt x="45" y="401"/>
                    </a:cubicBezTo>
                    <a:cubicBezTo>
                      <a:pt x="79" y="446"/>
                      <a:pt x="57" y="456"/>
                      <a:pt x="23" y="501"/>
                    </a:cubicBezTo>
                    <a:cubicBezTo>
                      <a:pt x="1" y="545"/>
                      <a:pt x="1" y="646"/>
                      <a:pt x="35" y="679"/>
                    </a:cubicBezTo>
                    <a:cubicBezTo>
                      <a:pt x="57" y="690"/>
                      <a:pt x="101" y="713"/>
                      <a:pt x="112" y="713"/>
                    </a:cubicBezTo>
                    <a:cubicBezTo>
                      <a:pt x="121" y="715"/>
                      <a:pt x="128" y="715"/>
                      <a:pt x="136" y="715"/>
                    </a:cubicBezTo>
                    <a:cubicBezTo>
                      <a:pt x="166" y="715"/>
                      <a:pt x="187" y="701"/>
                      <a:pt x="223" y="701"/>
                    </a:cubicBezTo>
                    <a:cubicBezTo>
                      <a:pt x="234" y="696"/>
                      <a:pt x="245" y="696"/>
                      <a:pt x="257" y="696"/>
                    </a:cubicBezTo>
                    <a:cubicBezTo>
                      <a:pt x="268" y="696"/>
                      <a:pt x="279" y="696"/>
                      <a:pt x="290" y="690"/>
                    </a:cubicBezTo>
                    <a:cubicBezTo>
                      <a:pt x="302" y="690"/>
                      <a:pt x="334" y="656"/>
                      <a:pt x="346" y="656"/>
                    </a:cubicBezTo>
                    <a:cubicBezTo>
                      <a:pt x="357" y="656"/>
                      <a:pt x="357" y="679"/>
                      <a:pt x="368" y="690"/>
                    </a:cubicBezTo>
                    <a:cubicBezTo>
                      <a:pt x="391" y="713"/>
                      <a:pt x="401" y="723"/>
                      <a:pt x="435" y="723"/>
                    </a:cubicBezTo>
                    <a:lnTo>
                      <a:pt x="512" y="723"/>
                    </a:lnTo>
                    <a:cubicBezTo>
                      <a:pt x="557" y="723"/>
                      <a:pt x="568" y="713"/>
                      <a:pt x="591" y="679"/>
                    </a:cubicBezTo>
                    <a:cubicBezTo>
                      <a:pt x="601" y="656"/>
                      <a:pt x="601" y="624"/>
                      <a:pt x="624" y="612"/>
                    </a:cubicBezTo>
                    <a:cubicBezTo>
                      <a:pt x="631" y="610"/>
                      <a:pt x="638" y="609"/>
                      <a:pt x="646" y="609"/>
                    </a:cubicBezTo>
                    <a:cubicBezTo>
                      <a:pt x="667" y="609"/>
                      <a:pt x="691" y="615"/>
                      <a:pt x="712" y="615"/>
                    </a:cubicBezTo>
                    <a:cubicBezTo>
                      <a:pt x="720" y="615"/>
                      <a:pt x="728" y="615"/>
                      <a:pt x="735" y="612"/>
                    </a:cubicBezTo>
                    <a:cubicBezTo>
                      <a:pt x="791" y="590"/>
                      <a:pt x="824" y="567"/>
                      <a:pt x="835" y="512"/>
                    </a:cubicBezTo>
                    <a:cubicBezTo>
                      <a:pt x="835" y="468"/>
                      <a:pt x="813" y="434"/>
                      <a:pt x="791" y="412"/>
                    </a:cubicBezTo>
                    <a:cubicBezTo>
                      <a:pt x="846" y="367"/>
                      <a:pt x="913" y="312"/>
                      <a:pt x="880" y="234"/>
                    </a:cubicBezTo>
                    <a:cubicBezTo>
                      <a:pt x="868" y="212"/>
                      <a:pt x="858" y="189"/>
                      <a:pt x="824" y="179"/>
                    </a:cubicBezTo>
                    <a:cubicBezTo>
                      <a:pt x="813" y="179"/>
                      <a:pt x="779" y="179"/>
                      <a:pt x="769" y="167"/>
                    </a:cubicBezTo>
                    <a:cubicBezTo>
                      <a:pt x="735" y="145"/>
                      <a:pt x="779" y="123"/>
                      <a:pt x="769" y="100"/>
                    </a:cubicBezTo>
                    <a:cubicBezTo>
                      <a:pt x="761" y="86"/>
                      <a:pt x="722" y="68"/>
                      <a:pt x="695" y="68"/>
                    </a:cubicBezTo>
                    <a:cubicBezTo>
                      <a:pt x="680" y="68"/>
                      <a:pt x="668" y="74"/>
                      <a:pt x="668" y="90"/>
                    </a:cubicBezTo>
                    <a:cubicBezTo>
                      <a:pt x="654" y="85"/>
                      <a:pt x="644" y="82"/>
                      <a:pt x="636" y="82"/>
                    </a:cubicBezTo>
                    <a:cubicBezTo>
                      <a:pt x="624" y="82"/>
                      <a:pt x="614" y="87"/>
                      <a:pt x="601" y="100"/>
                    </a:cubicBezTo>
                    <a:cubicBezTo>
                      <a:pt x="579" y="78"/>
                      <a:pt x="557" y="23"/>
                      <a:pt x="512" y="23"/>
                    </a:cubicBezTo>
                    <a:cubicBezTo>
                      <a:pt x="512" y="37"/>
                      <a:pt x="509" y="42"/>
                      <a:pt x="504" y="42"/>
                    </a:cubicBezTo>
                    <a:cubicBezTo>
                      <a:pt x="494" y="42"/>
                      <a:pt x="476" y="19"/>
                      <a:pt x="468" y="11"/>
                    </a:cubicBezTo>
                    <a:cubicBezTo>
                      <a:pt x="457" y="1"/>
                      <a:pt x="423" y="1"/>
                      <a:pt x="40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846"/>
        <p:cNvGrpSpPr/>
        <p:nvPr/>
      </p:nvGrpSpPr>
      <p:grpSpPr>
        <a:xfrm>
          <a:off x="0" y="0"/>
          <a:ext cx="0" cy="0"/>
          <a:chOff x="0" y="0"/>
          <a:chExt cx="0" cy="0"/>
        </a:xfrm>
      </p:grpSpPr>
      <p:grpSp>
        <p:nvGrpSpPr>
          <p:cNvPr id="847" name="Google Shape;847;p3"/>
          <p:cNvGrpSpPr/>
          <p:nvPr/>
        </p:nvGrpSpPr>
        <p:grpSpPr>
          <a:xfrm>
            <a:off x="178275" y="177600"/>
            <a:ext cx="8787300" cy="4788300"/>
            <a:chOff x="178275" y="177600"/>
            <a:chExt cx="8787300" cy="4788300"/>
          </a:xfrm>
        </p:grpSpPr>
        <p:sp>
          <p:nvSpPr>
            <p:cNvPr id="848" name="Google Shape;848;p3"/>
            <p:cNvSpPr/>
            <p:nvPr/>
          </p:nvSpPr>
          <p:spPr>
            <a:xfrm>
              <a:off x="178275" y="177600"/>
              <a:ext cx="8787300" cy="4788300"/>
            </a:xfrm>
            <a:prstGeom prst="round2DiagRect">
              <a:avLst>
                <a:gd name="adj1" fmla="val 9845"/>
                <a:gd name="adj2" fmla="val 0"/>
              </a:avLst>
            </a:pr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
            <p:cNvSpPr/>
            <p:nvPr/>
          </p:nvSpPr>
          <p:spPr>
            <a:xfrm>
              <a:off x="288825" y="294900"/>
              <a:ext cx="8566500" cy="4551600"/>
            </a:xfrm>
            <a:prstGeom prst="round2DiagRect">
              <a:avLst>
                <a:gd name="adj1" fmla="val 8839"/>
                <a:gd name="adj2" fmla="val 0"/>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0" name="Google Shape;850;p3"/>
          <p:cNvSpPr txBox="1">
            <a:spLocks noGrp="1"/>
          </p:cNvSpPr>
          <p:nvPr>
            <p:ph type="title"/>
          </p:nvPr>
        </p:nvSpPr>
        <p:spPr>
          <a:xfrm>
            <a:off x="5078025" y="2764038"/>
            <a:ext cx="2667600" cy="667500"/>
          </a:xfrm>
          <a:prstGeom prst="rect">
            <a:avLst/>
          </a:prstGeom>
        </p:spPr>
        <p:txBody>
          <a:bodyPr spcFirstLastPara="1" wrap="square" lIns="91425" tIns="0" rIns="91425" bIns="0" anchor="ctr" anchorCtr="0">
            <a:noAutofit/>
          </a:bodyPr>
          <a:lstStyle>
            <a:lvl1pPr lvl="0" algn="l">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851" name="Google Shape;851;p3"/>
          <p:cNvSpPr txBox="1">
            <a:spLocks noGrp="1"/>
          </p:cNvSpPr>
          <p:nvPr>
            <p:ph type="title" idx="2" hasCustomPrompt="1"/>
          </p:nvPr>
        </p:nvSpPr>
        <p:spPr>
          <a:xfrm>
            <a:off x="5078025" y="1323163"/>
            <a:ext cx="2667600" cy="1600500"/>
          </a:xfrm>
          <a:prstGeom prst="rect">
            <a:avLst/>
          </a:prstGeom>
        </p:spPr>
        <p:txBody>
          <a:bodyPr spcFirstLastPara="1" wrap="square" lIns="91425" tIns="0" rIns="91425" bIns="0" anchor="b" anchorCtr="0">
            <a:noAutofit/>
          </a:bodyPr>
          <a:lstStyle>
            <a:lvl1pPr lvl="0" algn="l" rtl="0">
              <a:spcBef>
                <a:spcPts val="0"/>
              </a:spcBef>
              <a:spcAft>
                <a:spcPts val="0"/>
              </a:spcAft>
              <a:buSzPts val="12000"/>
              <a:buNone/>
              <a:defRPr sz="12000">
                <a:solidFill>
                  <a:schemeClr val="accent4"/>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852" name="Google Shape;852;p3"/>
          <p:cNvSpPr txBox="1">
            <a:spLocks noGrp="1"/>
          </p:cNvSpPr>
          <p:nvPr>
            <p:ph type="subTitle" idx="1"/>
          </p:nvPr>
        </p:nvSpPr>
        <p:spPr>
          <a:xfrm>
            <a:off x="5078025" y="3529613"/>
            <a:ext cx="2458800" cy="482700"/>
          </a:xfrm>
          <a:prstGeom prst="rect">
            <a:avLst/>
          </a:prstGeom>
        </p:spPr>
        <p:txBody>
          <a:bodyPr spcFirstLastPara="1" wrap="square" lIns="91425" tIns="0" rIns="91425" bIns="0" anchor="b" anchorCtr="0">
            <a:noAutofit/>
          </a:bodyPr>
          <a:lstStyle>
            <a:lvl1pPr lvl="0">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grpSp>
        <p:nvGrpSpPr>
          <p:cNvPr id="853" name="Google Shape;853;p3"/>
          <p:cNvGrpSpPr/>
          <p:nvPr/>
        </p:nvGrpSpPr>
        <p:grpSpPr>
          <a:xfrm flipH="1">
            <a:off x="7632519" y="-788470"/>
            <a:ext cx="2671337" cy="2238989"/>
            <a:chOff x="1665488" y="3866368"/>
            <a:chExt cx="1155223" cy="968253"/>
          </a:xfrm>
        </p:grpSpPr>
        <p:sp>
          <p:nvSpPr>
            <p:cNvPr id="854" name="Google Shape;854;p3"/>
            <p:cNvSpPr/>
            <p:nvPr/>
          </p:nvSpPr>
          <p:spPr>
            <a:xfrm>
              <a:off x="2091964" y="3921213"/>
              <a:ext cx="190939" cy="486227"/>
            </a:xfrm>
            <a:custGeom>
              <a:avLst/>
              <a:gdLst/>
              <a:ahLst/>
              <a:cxnLst/>
              <a:rect l="l" t="t" r="r" b="b"/>
              <a:pathLst>
                <a:path w="5473" h="13937" extrusionOk="0">
                  <a:moveTo>
                    <a:pt x="1127" y="0"/>
                  </a:moveTo>
                  <a:cubicBezTo>
                    <a:pt x="1118" y="0"/>
                    <a:pt x="1109" y="4"/>
                    <a:pt x="1101" y="12"/>
                  </a:cubicBezTo>
                  <a:cubicBezTo>
                    <a:pt x="1012" y="112"/>
                    <a:pt x="868" y="313"/>
                    <a:pt x="678" y="602"/>
                  </a:cubicBezTo>
                  <a:cubicBezTo>
                    <a:pt x="356" y="1057"/>
                    <a:pt x="156" y="1536"/>
                    <a:pt x="78" y="2592"/>
                  </a:cubicBezTo>
                  <a:cubicBezTo>
                    <a:pt x="0" y="3660"/>
                    <a:pt x="100" y="4228"/>
                    <a:pt x="300" y="5318"/>
                  </a:cubicBezTo>
                  <a:cubicBezTo>
                    <a:pt x="512" y="6408"/>
                    <a:pt x="1224" y="7820"/>
                    <a:pt x="1802" y="8988"/>
                  </a:cubicBezTo>
                  <a:cubicBezTo>
                    <a:pt x="2391" y="10155"/>
                    <a:pt x="3036" y="11123"/>
                    <a:pt x="3137" y="11668"/>
                  </a:cubicBezTo>
                  <a:cubicBezTo>
                    <a:pt x="3237" y="12213"/>
                    <a:pt x="3204" y="12246"/>
                    <a:pt x="3048" y="12891"/>
                  </a:cubicBezTo>
                  <a:cubicBezTo>
                    <a:pt x="2892" y="13536"/>
                    <a:pt x="3170" y="13937"/>
                    <a:pt x="3170" y="13937"/>
                  </a:cubicBezTo>
                  <a:lnTo>
                    <a:pt x="4249" y="12636"/>
                  </a:lnTo>
                  <a:cubicBezTo>
                    <a:pt x="4249" y="12636"/>
                    <a:pt x="4405" y="12380"/>
                    <a:pt x="4482" y="12157"/>
                  </a:cubicBezTo>
                  <a:cubicBezTo>
                    <a:pt x="4571" y="11924"/>
                    <a:pt x="4627" y="11468"/>
                    <a:pt x="4771" y="10778"/>
                  </a:cubicBezTo>
                  <a:cubicBezTo>
                    <a:pt x="4916" y="10089"/>
                    <a:pt x="4972" y="10189"/>
                    <a:pt x="5216" y="9466"/>
                  </a:cubicBezTo>
                  <a:cubicBezTo>
                    <a:pt x="5472" y="8743"/>
                    <a:pt x="5194" y="8454"/>
                    <a:pt x="5094" y="7397"/>
                  </a:cubicBezTo>
                  <a:cubicBezTo>
                    <a:pt x="4994" y="6341"/>
                    <a:pt x="3948" y="4984"/>
                    <a:pt x="3437" y="4394"/>
                  </a:cubicBezTo>
                  <a:cubicBezTo>
                    <a:pt x="2925" y="3816"/>
                    <a:pt x="2470" y="2859"/>
                    <a:pt x="2225" y="2270"/>
                  </a:cubicBezTo>
                  <a:cubicBezTo>
                    <a:pt x="1980" y="1670"/>
                    <a:pt x="1402" y="968"/>
                    <a:pt x="1301" y="824"/>
                  </a:cubicBezTo>
                  <a:cubicBezTo>
                    <a:pt x="1113" y="557"/>
                    <a:pt x="1123" y="212"/>
                    <a:pt x="1157" y="34"/>
                  </a:cubicBezTo>
                  <a:cubicBezTo>
                    <a:pt x="1157" y="13"/>
                    <a:pt x="1143" y="0"/>
                    <a:pt x="112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
            <p:cNvSpPr/>
            <p:nvPr/>
          </p:nvSpPr>
          <p:spPr>
            <a:xfrm>
              <a:off x="2131911" y="4187445"/>
              <a:ext cx="79613" cy="217698"/>
            </a:xfrm>
            <a:custGeom>
              <a:avLst/>
              <a:gdLst/>
              <a:ahLst/>
              <a:cxnLst/>
              <a:rect l="l" t="t" r="r" b="b"/>
              <a:pathLst>
                <a:path w="2282" h="6240" extrusionOk="0">
                  <a:moveTo>
                    <a:pt x="1" y="0"/>
                  </a:moveTo>
                  <a:cubicBezTo>
                    <a:pt x="34" y="67"/>
                    <a:pt x="57" y="133"/>
                    <a:pt x="90" y="189"/>
                  </a:cubicBezTo>
                  <a:cubicBezTo>
                    <a:pt x="212" y="322"/>
                    <a:pt x="334" y="445"/>
                    <a:pt x="468" y="556"/>
                  </a:cubicBezTo>
                  <a:cubicBezTo>
                    <a:pt x="601" y="678"/>
                    <a:pt x="746" y="801"/>
                    <a:pt x="890" y="923"/>
                  </a:cubicBezTo>
                  <a:cubicBezTo>
                    <a:pt x="1035" y="1034"/>
                    <a:pt x="1191" y="1145"/>
                    <a:pt x="1325" y="1279"/>
                  </a:cubicBezTo>
                  <a:cubicBezTo>
                    <a:pt x="1446" y="1424"/>
                    <a:pt x="1513" y="1590"/>
                    <a:pt x="1580" y="1768"/>
                  </a:cubicBezTo>
                  <a:cubicBezTo>
                    <a:pt x="1647" y="1935"/>
                    <a:pt x="1703" y="2102"/>
                    <a:pt x="1758" y="2280"/>
                  </a:cubicBezTo>
                  <a:cubicBezTo>
                    <a:pt x="1869" y="2625"/>
                    <a:pt x="1958" y="2981"/>
                    <a:pt x="2047" y="3337"/>
                  </a:cubicBezTo>
                  <a:cubicBezTo>
                    <a:pt x="2125" y="3681"/>
                    <a:pt x="2214" y="4037"/>
                    <a:pt x="2203" y="4393"/>
                  </a:cubicBezTo>
                  <a:cubicBezTo>
                    <a:pt x="2203" y="4571"/>
                    <a:pt x="2170" y="4749"/>
                    <a:pt x="2148" y="4927"/>
                  </a:cubicBezTo>
                  <a:cubicBezTo>
                    <a:pt x="2114" y="5105"/>
                    <a:pt x="2081" y="5294"/>
                    <a:pt x="2059" y="5472"/>
                  </a:cubicBezTo>
                  <a:cubicBezTo>
                    <a:pt x="2025" y="5727"/>
                    <a:pt x="2003" y="5994"/>
                    <a:pt x="2092" y="6239"/>
                  </a:cubicBezTo>
                  <a:lnTo>
                    <a:pt x="2125" y="6195"/>
                  </a:lnTo>
                  <a:cubicBezTo>
                    <a:pt x="2069" y="6006"/>
                    <a:pt x="2069" y="5806"/>
                    <a:pt x="2081" y="5616"/>
                  </a:cubicBezTo>
                  <a:cubicBezTo>
                    <a:pt x="2125" y="5260"/>
                    <a:pt x="2203" y="4904"/>
                    <a:pt x="2247" y="4549"/>
                  </a:cubicBezTo>
                  <a:cubicBezTo>
                    <a:pt x="2281" y="4204"/>
                    <a:pt x="2214" y="3859"/>
                    <a:pt x="2136" y="3515"/>
                  </a:cubicBezTo>
                  <a:cubicBezTo>
                    <a:pt x="2069" y="3159"/>
                    <a:pt x="1980" y="2813"/>
                    <a:pt x="1881" y="2469"/>
                  </a:cubicBezTo>
                  <a:cubicBezTo>
                    <a:pt x="1825" y="2302"/>
                    <a:pt x="1780" y="2135"/>
                    <a:pt x="1725" y="1968"/>
                  </a:cubicBezTo>
                  <a:cubicBezTo>
                    <a:pt x="1658" y="1802"/>
                    <a:pt x="1614" y="1624"/>
                    <a:pt x="1535" y="1468"/>
                  </a:cubicBezTo>
                  <a:cubicBezTo>
                    <a:pt x="1446" y="1301"/>
                    <a:pt x="1325" y="1179"/>
                    <a:pt x="1191" y="1068"/>
                  </a:cubicBezTo>
                  <a:cubicBezTo>
                    <a:pt x="1046" y="945"/>
                    <a:pt x="890" y="834"/>
                    <a:pt x="746" y="712"/>
                  </a:cubicBezTo>
                  <a:cubicBezTo>
                    <a:pt x="479" y="489"/>
                    <a:pt x="223" y="2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3"/>
            <p:cNvSpPr/>
            <p:nvPr/>
          </p:nvSpPr>
          <p:spPr>
            <a:xfrm>
              <a:off x="2122596" y="3921596"/>
              <a:ext cx="143248" cy="415231"/>
            </a:xfrm>
            <a:custGeom>
              <a:avLst/>
              <a:gdLst/>
              <a:ahLst/>
              <a:cxnLst/>
              <a:rect l="l" t="t" r="r" b="b"/>
              <a:pathLst>
                <a:path w="4106" h="11902" extrusionOk="0">
                  <a:moveTo>
                    <a:pt x="223" y="1"/>
                  </a:moveTo>
                  <a:cubicBezTo>
                    <a:pt x="212" y="23"/>
                    <a:pt x="190" y="35"/>
                    <a:pt x="179" y="57"/>
                  </a:cubicBezTo>
                  <a:cubicBezTo>
                    <a:pt x="101" y="391"/>
                    <a:pt x="123" y="735"/>
                    <a:pt x="212" y="1058"/>
                  </a:cubicBezTo>
                  <a:cubicBezTo>
                    <a:pt x="334" y="1547"/>
                    <a:pt x="613" y="1992"/>
                    <a:pt x="890" y="2403"/>
                  </a:cubicBezTo>
                  <a:cubicBezTo>
                    <a:pt x="1202" y="2860"/>
                    <a:pt x="1513" y="3315"/>
                    <a:pt x="1802" y="3782"/>
                  </a:cubicBezTo>
                  <a:cubicBezTo>
                    <a:pt x="2103" y="4261"/>
                    <a:pt x="2381" y="4750"/>
                    <a:pt x="2659" y="5251"/>
                  </a:cubicBezTo>
                  <a:cubicBezTo>
                    <a:pt x="2926" y="5729"/>
                    <a:pt x="3215" y="6219"/>
                    <a:pt x="3460" y="6719"/>
                  </a:cubicBezTo>
                  <a:cubicBezTo>
                    <a:pt x="3705" y="7208"/>
                    <a:pt x="3838" y="7731"/>
                    <a:pt x="3938" y="8265"/>
                  </a:cubicBezTo>
                  <a:cubicBezTo>
                    <a:pt x="3994" y="8520"/>
                    <a:pt x="4038" y="8777"/>
                    <a:pt x="4049" y="9044"/>
                  </a:cubicBezTo>
                  <a:cubicBezTo>
                    <a:pt x="4061" y="9288"/>
                    <a:pt x="4005" y="9521"/>
                    <a:pt x="3927" y="9755"/>
                  </a:cubicBezTo>
                  <a:cubicBezTo>
                    <a:pt x="3849" y="9978"/>
                    <a:pt x="3760" y="10200"/>
                    <a:pt x="3693" y="10433"/>
                  </a:cubicBezTo>
                  <a:cubicBezTo>
                    <a:pt x="3638" y="10623"/>
                    <a:pt x="3604" y="10823"/>
                    <a:pt x="3604" y="11023"/>
                  </a:cubicBezTo>
                  <a:cubicBezTo>
                    <a:pt x="3594" y="11323"/>
                    <a:pt x="3638" y="11612"/>
                    <a:pt x="3671" y="11902"/>
                  </a:cubicBezTo>
                  <a:lnTo>
                    <a:pt x="3705" y="11735"/>
                  </a:lnTo>
                  <a:cubicBezTo>
                    <a:pt x="3693" y="11612"/>
                    <a:pt x="3671" y="11491"/>
                    <a:pt x="3671" y="11368"/>
                  </a:cubicBezTo>
                  <a:cubicBezTo>
                    <a:pt x="3649" y="11168"/>
                    <a:pt x="3649" y="10967"/>
                    <a:pt x="3671" y="10779"/>
                  </a:cubicBezTo>
                  <a:cubicBezTo>
                    <a:pt x="3693" y="10545"/>
                    <a:pt x="3771" y="10334"/>
                    <a:pt x="3849" y="10111"/>
                  </a:cubicBezTo>
                  <a:cubicBezTo>
                    <a:pt x="3916" y="9900"/>
                    <a:pt x="4005" y="9689"/>
                    <a:pt x="4049" y="9466"/>
                  </a:cubicBezTo>
                  <a:cubicBezTo>
                    <a:pt x="4105" y="9222"/>
                    <a:pt x="4105" y="8977"/>
                    <a:pt x="4061" y="8743"/>
                  </a:cubicBezTo>
                  <a:cubicBezTo>
                    <a:pt x="4027" y="8476"/>
                    <a:pt x="3972" y="8209"/>
                    <a:pt x="3927" y="7954"/>
                  </a:cubicBezTo>
                  <a:cubicBezTo>
                    <a:pt x="3871" y="7687"/>
                    <a:pt x="3816" y="7442"/>
                    <a:pt x="3727" y="7186"/>
                  </a:cubicBezTo>
                  <a:cubicBezTo>
                    <a:pt x="3549" y="6674"/>
                    <a:pt x="3260" y="6196"/>
                    <a:pt x="2993" y="5707"/>
                  </a:cubicBezTo>
                  <a:cubicBezTo>
                    <a:pt x="2447" y="4717"/>
                    <a:pt x="1891" y="3727"/>
                    <a:pt x="1236" y="2804"/>
                  </a:cubicBezTo>
                  <a:cubicBezTo>
                    <a:pt x="690" y="2014"/>
                    <a:pt x="1" y="1135"/>
                    <a:pt x="201" y="112"/>
                  </a:cubicBezTo>
                  <a:cubicBezTo>
                    <a:pt x="201" y="79"/>
                    <a:pt x="212" y="35"/>
                    <a:pt x="2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3"/>
            <p:cNvSpPr/>
            <p:nvPr/>
          </p:nvSpPr>
          <p:spPr>
            <a:xfrm>
              <a:off x="2096988" y="4075663"/>
              <a:ext cx="124199" cy="317058"/>
            </a:xfrm>
            <a:custGeom>
              <a:avLst/>
              <a:gdLst/>
              <a:ahLst/>
              <a:cxnLst/>
              <a:rect l="l" t="t" r="r" b="b"/>
              <a:pathLst>
                <a:path w="3560" h="9088" extrusionOk="0">
                  <a:moveTo>
                    <a:pt x="1" y="1"/>
                  </a:moveTo>
                  <a:cubicBezTo>
                    <a:pt x="12" y="68"/>
                    <a:pt x="23" y="134"/>
                    <a:pt x="34" y="189"/>
                  </a:cubicBezTo>
                  <a:cubicBezTo>
                    <a:pt x="201" y="557"/>
                    <a:pt x="312" y="946"/>
                    <a:pt x="490" y="1313"/>
                  </a:cubicBezTo>
                  <a:cubicBezTo>
                    <a:pt x="668" y="1702"/>
                    <a:pt x="902" y="2070"/>
                    <a:pt x="1157" y="2414"/>
                  </a:cubicBezTo>
                  <a:cubicBezTo>
                    <a:pt x="1424" y="2759"/>
                    <a:pt x="1703" y="3093"/>
                    <a:pt x="1992" y="3426"/>
                  </a:cubicBezTo>
                  <a:cubicBezTo>
                    <a:pt x="2125" y="3593"/>
                    <a:pt x="2269" y="3760"/>
                    <a:pt x="2414" y="3927"/>
                  </a:cubicBezTo>
                  <a:cubicBezTo>
                    <a:pt x="2548" y="4094"/>
                    <a:pt x="2692" y="4260"/>
                    <a:pt x="2770" y="4460"/>
                  </a:cubicBezTo>
                  <a:cubicBezTo>
                    <a:pt x="2848" y="4661"/>
                    <a:pt x="2859" y="4883"/>
                    <a:pt x="2892" y="5095"/>
                  </a:cubicBezTo>
                  <a:cubicBezTo>
                    <a:pt x="2926" y="5317"/>
                    <a:pt x="2971" y="5528"/>
                    <a:pt x="3026" y="5740"/>
                  </a:cubicBezTo>
                  <a:cubicBezTo>
                    <a:pt x="3149" y="6173"/>
                    <a:pt x="3270" y="6607"/>
                    <a:pt x="3359" y="7052"/>
                  </a:cubicBezTo>
                  <a:cubicBezTo>
                    <a:pt x="3393" y="7275"/>
                    <a:pt x="3438" y="7486"/>
                    <a:pt x="3471" y="7708"/>
                  </a:cubicBezTo>
                  <a:cubicBezTo>
                    <a:pt x="3504" y="7920"/>
                    <a:pt x="3515" y="8142"/>
                    <a:pt x="3482" y="8353"/>
                  </a:cubicBezTo>
                  <a:cubicBezTo>
                    <a:pt x="3448" y="8598"/>
                    <a:pt x="3371" y="8854"/>
                    <a:pt x="3382" y="9087"/>
                  </a:cubicBezTo>
                  <a:lnTo>
                    <a:pt x="3415" y="9043"/>
                  </a:lnTo>
                  <a:cubicBezTo>
                    <a:pt x="3415" y="8865"/>
                    <a:pt x="3471" y="8676"/>
                    <a:pt x="3504" y="8509"/>
                  </a:cubicBezTo>
                  <a:cubicBezTo>
                    <a:pt x="3549" y="8298"/>
                    <a:pt x="3560" y="8098"/>
                    <a:pt x="3549" y="7898"/>
                  </a:cubicBezTo>
                  <a:cubicBezTo>
                    <a:pt x="3527" y="7675"/>
                    <a:pt x="3493" y="7463"/>
                    <a:pt x="3448" y="7252"/>
                  </a:cubicBezTo>
                  <a:cubicBezTo>
                    <a:pt x="3371" y="6808"/>
                    <a:pt x="3270" y="6373"/>
                    <a:pt x="3149" y="5951"/>
                  </a:cubicBezTo>
                  <a:cubicBezTo>
                    <a:pt x="3093" y="5740"/>
                    <a:pt x="3037" y="5528"/>
                    <a:pt x="2993" y="5306"/>
                  </a:cubicBezTo>
                  <a:cubicBezTo>
                    <a:pt x="2948" y="5095"/>
                    <a:pt x="2937" y="4883"/>
                    <a:pt x="2892" y="4683"/>
                  </a:cubicBezTo>
                  <a:cubicBezTo>
                    <a:pt x="2859" y="4472"/>
                    <a:pt x="2770" y="4294"/>
                    <a:pt x="2648" y="4127"/>
                  </a:cubicBezTo>
                  <a:cubicBezTo>
                    <a:pt x="2536" y="3960"/>
                    <a:pt x="2392" y="3805"/>
                    <a:pt x="2259" y="3649"/>
                  </a:cubicBezTo>
                  <a:cubicBezTo>
                    <a:pt x="1980" y="3315"/>
                    <a:pt x="1680" y="2992"/>
                    <a:pt x="1413" y="2648"/>
                  </a:cubicBezTo>
                  <a:cubicBezTo>
                    <a:pt x="1135" y="2314"/>
                    <a:pt x="890" y="1947"/>
                    <a:pt x="679" y="1569"/>
                  </a:cubicBezTo>
                  <a:cubicBezTo>
                    <a:pt x="457" y="1180"/>
                    <a:pt x="324" y="757"/>
                    <a:pt x="156" y="345"/>
                  </a:cubicBezTo>
                  <a:cubicBezTo>
                    <a:pt x="112" y="234"/>
                    <a:pt x="57" y="1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
            <p:cNvSpPr/>
            <p:nvPr/>
          </p:nvSpPr>
          <p:spPr>
            <a:xfrm>
              <a:off x="2117572" y="3937122"/>
              <a:ext cx="127688" cy="420673"/>
            </a:xfrm>
            <a:custGeom>
              <a:avLst/>
              <a:gdLst/>
              <a:ahLst/>
              <a:cxnLst/>
              <a:rect l="l" t="t" r="r" b="b"/>
              <a:pathLst>
                <a:path w="3660" h="12058" extrusionOk="0">
                  <a:moveTo>
                    <a:pt x="33" y="1"/>
                  </a:moveTo>
                  <a:lnTo>
                    <a:pt x="33" y="1"/>
                  </a:lnTo>
                  <a:cubicBezTo>
                    <a:pt x="23" y="12"/>
                    <a:pt x="11" y="35"/>
                    <a:pt x="0" y="45"/>
                  </a:cubicBezTo>
                  <a:cubicBezTo>
                    <a:pt x="0" y="690"/>
                    <a:pt x="256" y="1335"/>
                    <a:pt x="557" y="1903"/>
                  </a:cubicBezTo>
                  <a:cubicBezTo>
                    <a:pt x="990" y="2715"/>
                    <a:pt x="1491" y="3493"/>
                    <a:pt x="1946" y="4283"/>
                  </a:cubicBezTo>
                  <a:cubicBezTo>
                    <a:pt x="2425" y="5084"/>
                    <a:pt x="2858" y="5918"/>
                    <a:pt x="3170" y="6797"/>
                  </a:cubicBezTo>
                  <a:cubicBezTo>
                    <a:pt x="3337" y="7230"/>
                    <a:pt x="3471" y="7697"/>
                    <a:pt x="3537" y="8154"/>
                  </a:cubicBezTo>
                  <a:cubicBezTo>
                    <a:pt x="3570" y="8409"/>
                    <a:pt x="3570" y="8654"/>
                    <a:pt x="3548" y="8910"/>
                  </a:cubicBezTo>
                  <a:cubicBezTo>
                    <a:pt x="3526" y="9143"/>
                    <a:pt x="3493" y="9388"/>
                    <a:pt x="3493" y="9622"/>
                  </a:cubicBezTo>
                  <a:cubicBezTo>
                    <a:pt x="3493" y="10122"/>
                    <a:pt x="3560" y="10611"/>
                    <a:pt x="3582" y="11101"/>
                  </a:cubicBezTo>
                  <a:cubicBezTo>
                    <a:pt x="3592" y="11424"/>
                    <a:pt x="3592" y="11746"/>
                    <a:pt x="3582" y="12057"/>
                  </a:cubicBezTo>
                  <a:cubicBezTo>
                    <a:pt x="3604" y="12024"/>
                    <a:pt x="3626" y="11980"/>
                    <a:pt x="3649" y="11935"/>
                  </a:cubicBezTo>
                  <a:cubicBezTo>
                    <a:pt x="3659" y="11780"/>
                    <a:pt x="3659" y="11624"/>
                    <a:pt x="3659" y="11468"/>
                  </a:cubicBezTo>
                  <a:cubicBezTo>
                    <a:pt x="3649" y="11234"/>
                    <a:pt x="3637" y="10989"/>
                    <a:pt x="3626" y="10745"/>
                  </a:cubicBezTo>
                  <a:cubicBezTo>
                    <a:pt x="3615" y="10489"/>
                    <a:pt x="3582" y="10245"/>
                    <a:pt x="3570" y="10000"/>
                  </a:cubicBezTo>
                  <a:cubicBezTo>
                    <a:pt x="3548" y="9744"/>
                    <a:pt x="3548" y="9499"/>
                    <a:pt x="3570" y="9244"/>
                  </a:cubicBezTo>
                  <a:cubicBezTo>
                    <a:pt x="3592" y="8999"/>
                    <a:pt x="3637" y="8765"/>
                    <a:pt x="3637" y="8520"/>
                  </a:cubicBezTo>
                  <a:cubicBezTo>
                    <a:pt x="3626" y="8053"/>
                    <a:pt x="3503" y="7586"/>
                    <a:pt x="3370" y="7153"/>
                  </a:cubicBezTo>
                  <a:cubicBezTo>
                    <a:pt x="3092" y="6263"/>
                    <a:pt x="2670" y="5428"/>
                    <a:pt x="2213" y="4617"/>
                  </a:cubicBezTo>
                  <a:cubicBezTo>
                    <a:pt x="1746" y="3805"/>
                    <a:pt x="1257" y="3015"/>
                    <a:pt x="790" y="2203"/>
                  </a:cubicBezTo>
                  <a:cubicBezTo>
                    <a:pt x="412" y="1536"/>
                    <a:pt x="23" y="791"/>
                    <a:pt x="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
            <p:cNvSpPr/>
            <p:nvPr/>
          </p:nvSpPr>
          <p:spPr>
            <a:xfrm>
              <a:off x="2102047" y="3952263"/>
              <a:ext cx="133898" cy="422209"/>
            </a:xfrm>
            <a:custGeom>
              <a:avLst/>
              <a:gdLst/>
              <a:ahLst/>
              <a:cxnLst/>
              <a:rect l="l" t="t" r="r" b="b"/>
              <a:pathLst>
                <a:path w="3838" h="12102" extrusionOk="0">
                  <a:moveTo>
                    <a:pt x="201" y="1"/>
                  </a:moveTo>
                  <a:cubicBezTo>
                    <a:pt x="189" y="23"/>
                    <a:pt x="179" y="56"/>
                    <a:pt x="156" y="78"/>
                  </a:cubicBezTo>
                  <a:cubicBezTo>
                    <a:pt x="245" y="323"/>
                    <a:pt x="345" y="557"/>
                    <a:pt x="456" y="790"/>
                  </a:cubicBezTo>
                  <a:cubicBezTo>
                    <a:pt x="545" y="1002"/>
                    <a:pt x="646" y="1202"/>
                    <a:pt x="735" y="1413"/>
                  </a:cubicBezTo>
                  <a:cubicBezTo>
                    <a:pt x="834" y="1647"/>
                    <a:pt x="935" y="1880"/>
                    <a:pt x="1034" y="2125"/>
                  </a:cubicBezTo>
                  <a:cubicBezTo>
                    <a:pt x="1135" y="2359"/>
                    <a:pt x="1246" y="2604"/>
                    <a:pt x="1390" y="2826"/>
                  </a:cubicBezTo>
                  <a:cubicBezTo>
                    <a:pt x="1524" y="3048"/>
                    <a:pt x="1669" y="3259"/>
                    <a:pt x="1813" y="3482"/>
                  </a:cubicBezTo>
                  <a:cubicBezTo>
                    <a:pt x="2369" y="4294"/>
                    <a:pt x="2859" y="5162"/>
                    <a:pt x="3148" y="6107"/>
                  </a:cubicBezTo>
                  <a:cubicBezTo>
                    <a:pt x="3315" y="6596"/>
                    <a:pt x="3392" y="7108"/>
                    <a:pt x="3471" y="7619"/>
                  </a:cubicBezTo>
                  <a:cubicBezTo>
                    <a:pt x="3537" y="8109"/>
                    <a:pt x="3604" y="8610"/>
                    <a:pt x="3659" y="9099"/>
                  </a:cubicBezTo>
                  <a:lnTo>
                    <a:pt x="3726" y="9866"/>
                  </a:lnTo>
                  <a:cubicBezTo>
                    <a:pt x="3615" y="9433"/>
                    <a:pt x="3437" y="9021"/>
                    <a:pt x="3326" y="8587"/>
                  </a:cubicBezTo>
                  <a:cubicBezTo>
                    <a:pt x="3214" y="8120"/>
                    <a:pt x="3170" y="7631"/>
                    <a:pt x="3059" y="7164"/>
                  </a:cubicBezTo>
                  <a:cubicBezTo>
                    <a:pt x="2948" y="6719"/>
                    <a:pt x="2792" y="6285"/>
                    <a:pt x="2592" y="5873"/>
                  </a:cubicBezTo>
                  <a:cubicBezTo>
                    <a:pt x="2369" y="5451"/>
                    <a:pt x="2092" y="5073"/>
                    <a:pt x="1835" y="4683"/>
                  </a:cubicBezTo>
                  <a:cubicBezTo>
                    <a:pt x="1702" y="4483"/>
                    <a:pt x="1568" y="4283"/>
                    <a:pt x="1457" y="4072"/>
                  </a:cubicBezTo>
                  <a:cubicBezTo>
                    <a:pt x="1346" y="3860"/>
                    <a:pt x="1268" y="3637"/>
                    <a:pt x="1190" y="3404"/>
                  </a:cubicBezTo>
                  <a:cubicBezTo>
                    <a:pt x="1113" y="3182"/>
                    <a:pt x="1034" y="2948"/>
                    <a:pt x="935" y="2737"/>
                  </a:cubicBezTo>
                  <a:cubicBezTo>
                    <a:pt x="834" y="2525"/>
                    <a:pt x="723" y="2314"/>
                    <a:pt x="612" y="2114"/>
                  </a:cubicBezTo>
                  <a:cubicBezTo>
                    <a:pt x="490" y="1902"/>
                    <a:pt x="379" y="1702"/>
                    <a:pt x="300" y="1480"/>
                  </a:cubicBezTo>
                  <a:cubicBezTo>
                    <a:pt x="201" y="1257"/>
                    <a:pt x="145" y="1024"/>
                    <a:pt x="100" y="790"/>
                  </a:cubicBezTo>
                  <a:lnTo>
                    <a:pt x="33" y="357"/>
                  </a:lnTo>
                  <a:lnTo>
                    <a:pt x="1" y="457"/>
                  </a:lnTo>
                  <a:cubicBezTo>
                    <a:pt x="33" y="668"/>
                    <a:pt x="67" y="879"/>
                    <a:pt x="112" y="1079"/>
                  </a:cubicBezTo>
                  <a:cubicBezTo>
                    <a:pt x="167" y="1302"/>
                    <a:pt x="245" y="1514"/>
                    <a:pt x="345" y="1724"/>
                  </a:cubicBezTo>
                  <a:cubicBezTo>
                    <a:pt x="545" y="2147"/>
                    <a:pt x="812" y="2548"/>
                    <a:pt x="990" y="2992"/>
                  </a:cubicBezTo>
                  <a:cubicBezTo>
                    <a:pt x="1079" y="3215"/>
                    <a:pt x="1146" y="3449"/>
                    <a:pt x="1224" y="3671"/>
                  </a:cubicBezTo>
                  <a:cubicBezTo>
                    <a:pt x="1313" y="3904"/>
                    <a:pt x="1413" y="4116"/>
                    <a:pt x="1535" y="4316"/>
                  </a:cubicBezTo>
                  <a:cubicBezTo>
                    <a:pt x="1780" y="4739"/>
                    <a:pt x="2080" y="5117"/>
                    <a:pt x="2325" y="5528"/>
                  </a:cubicBezTo>
                  <a:cubicBezTo>
                    <a:pt x="2559" y="5929"/>
                    <a:pt x="2747" y="6351"/>
                    <a:pt x="2892" y="6796"/>
                  </a:cubicBezTo>
                  <a:cubicBezTo>
                    <a:pt x="3036" y="7253"/>
                    <a:pt x="3103" y="7730"/>
                    <a:pt x="3192" y="8209"/>
                  </a:cubicBezTo>
                  <a:cubicBezTo>
                    <a:pt x="3226" y="8432"/>
                    <a:pt x="3281" y="8665"/>
                    <a:pt x="3348" y="8887"/>
                  </a:cubicBezTo>
                  <a:cubicBezTo>
                    <a:pt x="3426" y="9110"/>
                    <a:pt x="3504" y="9344"/>
                    <a:pt x="3582" y="9566"/>
                  </a:cubicBezTo>
                  <a:cubicBezTo>
                    <a:pt x="3659" y="9833"/>
                    <a:pt x="3726" y="10100"/>
                    <a:pt x="3748" y="10378"/>
                  </a:cubicBezTo>
                  <a:cubicBezTo>
                    <a:pt x="3771" y="10667"/>
                    <a:pt x="3771" y="10967"/>
                    <a:pt x="3771" y="11257"/>
                  </a:cubicBezTo>
                  <a:cubicBezTo>
                    <a:pt x="3748" y="11546"/>
                    <a:pt x="3715" y="11823"/>
                    <a:pt x="3671" y="12102"/>
                  </a:cubicBezTo>
                  <a:lnTo>
                    <a:pt x="3715" y="12035"/>
                  </a:lnTo>
                  <a:cubicBezTo>
                    <a:pt x="3726" y="11991"/>
                    <a:pt x="3738" y="11946"/>
                    <a:pt x="3738" y="11902"/>
                  </a:cubicBezTo>
                  <a:lnTo>
                    <a:pt x="3738" y="12024"/>
                  </a:lnTo>
                  <a:lnTo>
                    <a:pt x="3782" y="11957"/>
                  </a:lnTo>
                  <a:cubicBezTo>
                    <a:pt x="3804" y="11690"/>
                    <a:pt x="3827" y="11423"/>
                    <a:pt x="3827" y="11156"/>
                  </a:cubicBezTo>
                  <a:cubicBezTo>
                    <a:pt x="3837" y="10889"/>
                    <a:pt x="3837" y="10634"/>
                    <a:pt x="3815" y="10367"/>
                  </a:cubicBezTo>
                  <a:cubicBezTo>
                    <a:pt x="3804" y="10088"/>
                    <a:pt x="3782" y="9799"/>
                    <a:pt x="3760" y="9522"/>
                  </a:cubicBezTo>
                  <a:cubicBezTo>
                    <a:pt x="3715" y="9043"/>
                    <a:pt x="3659" y="8565"/>
                    <a:pt x="3604" y="8086"/>
                  </a:cubicBezTo>
                  <a:cubicBezTo>
                    <a:pt x="3537" y="7586"/>
                    <a:pt x="3471" y="7075"/>
                    <a:pt x="3359" y="6585"/>
                  </a:cubicBezTo>
                  <a:cubicBezTo>
                    <a:pt x="3137" y="5639"/>
                    <a:pt x="2714" y="4772"/>
                    <a:pt x="2203" y="3949"/>
                  </a:cubicBezTo>
                  <a:cubicBezTo>
                    <a:pt x="1947" y="3516"/>
                    <a:pt x="1635" y="3115"/>
                    <a:pt x="1390" y="2681"/>
                  </a:cubicBezTo>
                  <a:cubicBezTo>
                    <a:pt x="1135" y="2248"/>
                    <a:pt x="979" y="1769"/>
                    <a:pt x="768" y="1302"/>
                  </a:cubicBezTo>
                  <a:cubicBezTo>
                    <a:pt x="590" y="901"/>
                    <a:pt x="389" y="513"/>
                    <a:pt x="234" y="90"/>
                  </a:cubicBezTo>
                  <a:cubicBezTo>
                    <a:pt x="223" y="68"/>
                    <a:pt x="211" y="34"/>
                    <a:pt x="2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
            <p:cNvSpPr/>
            <p:nvPr/>
          </p:nvSpPr>
          <p:spPr>
            <a:xfrm>
              <a:off x="2093883" y="4020156"/>
              <a:ext cx="132363" cy="360911"/>
            </a:xfrm>
            <a:custGeom>
              <a:avLst/>
              <a:gdLst/>
              <a:ahLst/>
              <a:cxnLst/>
              <a:rect l="l" t="t" r="r" b="b"/>
              <a:pathLst>
                <a:path w="3794" h="10345" extrusionOk="0">
                  <a:moveTo>
                    <a:pt x="12" y="1"/>
                  </a:moveTo>
                  <a:cubicBezTo>
                    <a:pt x="1" y="57"/>
                    <a:pt x="1" y="112"/>
                    <a:pt x="1" y="168"/>
                  </a:cubicBezTo>
                  <a:cubicBezTo>
                    <a:pt x="134" y="535"/>
                    <a:pt x="279" y="880"/>
                    <a:pt x="435" y="1236"/>
                  </a:cubicBezTo>
                  <a:cubicBezTo>
                    <a:pt x="613" y="1614"/>
                    <a:pt x="779" y="2003"/>
                    <a:pt x="979" y="2381"/>
                  </a:cubicBezTo>
                  <a:cubicBezTo>
                    <a:pt x="1191" y="2771"/>
                    <a:pt x="1469" y="3104"/>
                    <a:pt x="1725" y="3471"/>
                  </a:cubicBezTo>
                  <a:cubicBezTo>
                    <a:pt x="1992" y="3827"/>
                    <a:pt x="2203" y="4217"/>
                    <a:pt x="2403" y="4605"/>
                  </a:cubicBezTo>
                  <a:cubicBezTo>
                    <a:pt x="2592" y="4984"/>
                    <a:pt x="2781" y="5373"/>
                    <a:pt x="2959" y="5774"/>
                  </a:cubicBezTo>
                  <a:cubicBezTo>
                    <a:pt x="3126" y="6163"/>
                    <a:pt x="3270" y="6563"/>
                    <a:pt x="3382" y="6975"/>
                  </a:cubicBezTo>
                  <a:cubicBezTo>
                    <a:pt x="3482" y="7375"/>
                    <a:pt x="3560" y="7764"/>
                    <a:pt x="3604" y="8165"/>
                  </a:cubicBezTo>
                  <a:cubicBezTo>
                    <a:pt x="3705" y="8888"/>
                    <a:pt x="3738" y="9610"/>
                    <a:pt x="3749" y="10345"/>
                  </a:cubicBezTo>
                  <a:lnTo>
                    <a:pt x="3794" y="10289"/>
                  </a:lnTo>
                  <a:cubicBezTo>
                    <a:pt x="3782" y="9677"/>
                    <a:pt x="3760" y="9066"/>
                    <a:pt x="3705" y="8454"/>
                  </a:cubicBezTo>
                  <a:cubicBezTo>
                    <a:pt x="3616" y="7642"/>
                    <a:pt x="3438" y="6841"/>
                    <a:pt x="3149" y="6074"/>
                  </a:cubicBezTo>
                  <a:cubicBezTo>
                    <a:pt x="2993" y="5673"/>
                    <a:pt x="2803" y="5284"/>
                    <a:pt x="2615" y="4895"/>
                  </a:cubicBezTo>
                  <a:cubicBezTo>
                    <a:pt x="2425" y="4506"/>
                    <a:pt x="2225" y="4116"/>
                    <a:pt x="1992" y="3738"/>
                  </a:cubicBezTo>
                  <a:cubicBezTo>
                    <a:pt x="1758" y="3371"/>
                    <a:pt x="1458" y="3038"/>
                    <a:pt x="1213" y="2660"/>
                  </a:cubicBezTo>
                  <a:cubicBezTo>
                    <a:pt x="979" y="2304"/>
                    <a:pt x="801" y="1903"/>
                    <a:pt x="623" y="1514"/>
                  </a:cubicBezTo>
                  <a:cubicBezTo>
                    <a:pt x="401" y="1013"/>
                    <a:pt x="190" y="513"/>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
            <p:cNvSpPr/>
            <p:nvPr/>
          </p:nvSpPr>
          <p:spPr>
            <a:xfrm>
              <a:off x="2160240" y="3995734"/>
              <a:ext cx="122664" cy="367121"/>
            </a:xfrm>
            <a:custGeom>
              <a:avLst/>
              <a:gdLst/>
              <a:ahLst/>
              <a:cxnLst/>
              <a:rect l="l" t="t" r="r" b="b"/>
              <a:pathLst>
                <a:path w="3516" h="10523" extrusionOk="0">
                  <a:moveTo>
                    <a:pt x="212" y="1"/>
                  </a:moveTo>
                  <a:cubicBezTo>
                    <a:pt x="134" y="245"/>
                    <a:pt x="56" y="601"/>
                    <a:pt x="34" y="1024"/>
                  </a:cubicBezTo>
                  <a:cubicBezTo>
                    <a:pt x="1" y="1880"/>
                    <a:pt x="646" y="2080"/>
                    <a:pt x="1146" y="2903"/>
                  </a:cubicBezTo>
                  <a:cubicBezTo>
                    <a:pt x="1647" y="3738"/>
                    <a:pt x="1680" y="4027"/>
                    <a:pt x="2070" y="4739"/>
                  </a:cubicBezTo>
                  <a:cubicBezTo>
                    <a:pt x="2448" y="5439"/>
                    <a:pt x="2303" y="6129"/>
                    <a:pt x="2103" y="7030"/>
                  </a:cubicBezTo>
                  <a:cubicBezTo>
                    <a:pt x="1914" y="7930"/>
                    <a:pt x="1758" y="7686"/>
                    <a:pt x="1635" y="8620"/>
                  </a:cubicBezTo>
                  <a:cubicBezTo>
                    <a:pt x="1502" y="9554"/>
                    <a:pt x="2147" y="10522"/>
                    <a:pt x="2147" y="10522"/>
                  </a:cubicBezTo>
                  <a:lnTo>
                    <a:pt x="2458" y="10189"/>
                  </a:lnTo>
                  <a:lnTo>
                    <a:pt x="2525" y="10021"/>
                  </a:lnTo>
                  <a:cubicBezTo>
                    <a:pt x="2614" y="9788"/>
                    <a:pt x="2670" y="9332"/>
                    <a:pt x="2814" y="8642"/>
                  </a:cubicBezTo>
                  <a:cubicBezTo>
                    <a:pt x="2959" y="7953"/>
                    <a:pt x="3015" y="8053"/>
                    <a:pt x="3259" y="7330"/>
                  </a:cubicBezTo>
                  <a:cubicBezTo>
                    <a:pt x="3515" y="6607"/>
                    <a:pt x="3237" y="6318"/>
                    <a:pt x="3137" y="5261"/>
                  </a:cubicBezTo>
                  <a:cubicBezTo>
                    <a:pt x="3037" y="4205"/>
                    <a:pt x="1991" y="2848"/>
                    <a:pt x="1480" y="2258"/>
                  </a:cubicBezTo>
                  <a:cubicBezTo>
                    <a:pt x="968" y="1680"/>
                    <a:pt x="513" y="723"/>
                    <a:pt x="268" y="134"/>
                  </a:cubicBezTo>
                  <a:cubicBezTo>
                    <a:pt x="246" y="90"/>
                    <a:pt x="223" y="45"/>
                    <a:pt x="2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3"/>
            <p:cNvSpPr/>
            <p:nvPr/>
          </p:nvSpPr>
          <p:spPr>
            <a:xfrm>
              <a:off x="2162578" y="4015516"/>
              <a:ext cx="103267" cy="321314"/>
            </a:xfrm>
            <a:custGeom>
              <a:avLst/>
              <a:gdLst/>
              <a:ahLst/>
              <a:cxnLst/>
              <a:rect l="l" t="t" r="r" b="b"/>
              <a:pathLst>
                <a:path w="2960" h="9210" extrusionOk="0">
                  <a:moveTo>
                    <a:pt x="11" y="0"/>
                  </a:moveTo>
                  <a:cubicBezTo>
                    <a:pt x="11" y="23"/>
                    <a:pt x="11" y="56"/>
                    <a:pt x="1" y="89"/>
                  </a:cubicBezTo>
                  <a:cubicBezTo>
                    <a:pt x="234" y="423"/>
                    <a:pt x="456" y="757"/>
                    <a:pt x="656" y="1090"/>
                  </a:cubicBezTo>
                  <a:cubicBezTo>
                    <a:pt x="957" y="1569"/>
                    <a:pt x="1235" y="2058"/>
                    <a:pt x="1513" y="2559"/>
                  </a:cubicBezTo>
                  <a:cubicBezTo>
                    <a:pt x="1780" y="3037"/>
                    <a:pt x="2069" y="3527"/>
                    <a:pt x="2314" y="4027"/>
                  </a:cubicBezTo>
                  <a:cubicBezTo>
                    <a:pt x="2559" y="4516"/>
                    <a:pt x="2692" y="5039"/>
                    <a:pt x="2792" y="5573"/>
                  </a:cubicBezTo>
                  <a:cubicBezTo>
                    <a:pt x="2848" y="5828"/>
                    <a:pt x="2892" y="6085"/>
                    <a:pt x="2903" y="6352"/>
                  </a:cubicBezTo>
                  <a:cubicBezTo>
                    <a:pt x="2915" y="6596"/>
                    <a:pt x="2859" y="6829"/>
                    <a:pt x="2781" y="7063"/>
                  </a:cubicBezTo>
                  <a:cubicBezTo>
                    <a:pt x="2703" y="7286"/>
                    <a:pt x="2614" y="7508"/>
                    <a:pt x="2547" y="7741"/>
                  </a:cubicBezTo>
                  <a:cubicBezTo>
                    <a:pt x="2492" y="7931"/>
                    <a:pt x="2458" y="8131"/>
                    <a:pt x="2458" y="8331"/>
                  </a:cubicBezTo>
                  <a:cubicBezTo>
                    <a:pt x="2448" y="8631"/>
                    <a:pt x="2492" y="8920"/>
                    <a:pt x="2525" y="9210"/>
                  </a:cubicBezTo>
                  <a:cubicBezTo>
                    <a:pt x="2536" y="9187"/>
                    <a:pt x="2536" y="9154"/>
                    <a:pt x="2547" y="9132"/>
                  </a:cubicBezTo>
                  <a:cubicBezTo>
                    <a:pt x="2547" y="9098"/>
                    <a:pt x="2559" y="9076"/>
                    <a:pt x="2559" y="9043"/>
                  </a:cubicBezTo>
                  <a:cubicBezTo>
                    <a:pt x="2547" y="8920"/>
                    <a:pt x="2525" y="8799"/>
                    <a:pt x="2525" y="8676"/>
                  </a:cubicBezTo>
                  <a:cubicBezTo>
                    <a:pt x="2503" y="8476"/>
                    <a:pt x="2503" y="8275"/>
                    <a:pt x="2525" y="8087"/>
                  </a:cubicBezTo>
                  <a:cubicBezTo>
                    <a:pt x="2547" y="7853"/>
                    <a:pt x="2625" y="7642"/>
                    <a:pt x="2703" y="7419"/>
                  </a:cubicBezTo>
                  <a:cubicBezTo>
                    <a:pt x="2770" y="7208"/>
                    <a:pt x="2859" y="6997"/>
                    <a:pt x="2903" y="6774"/>
                  </a:cubicBezTo>
                  <a:cubicBezTo>
                    <a:pt x="2959" y="6530"/>
                    <a:pt x="2959" y="6285"/>
                    <a:pt x="2915" y="6051"/>
                  </a:cubicBezTo>
                  <a:cubicBezTo>
                    <a:pt x="2881" y="5784"/>
                    <a:pt x="2826" y="5517"/>
                    <a:pt x="2781" y="5262"/>
                  </a:cubicBezTo>
                  <a:cubicBezTo>
                    <a:pt x="2725" y="4995"/>
                    <a:pt x="2670" y="4750"/>
                    <a:pt x="2581" y="4494"/>
                  </a:cubicBezTo>
                  <a:cubicBezTo>
                    <a:pt x="2403" y="3982"/>
                    <a:pt x="2114" y="3504"/>
                    <a:pt x="1847" y="3015"/>
                  </a:cubicBezTo>
                  <a:cubicBezTo>
                    <a:pt x="1301" y="2025"/>
                    <a:pt x="745" y="1035"/>
                    <a:pt x="90" y="112"/>
                  </a:cubicBezTo>
                  <a:cubicBezTo>
                    <a:pt x="67" y="67"/>
                    <a:pt x="45" y="34"/>
                    <a:pt x="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3"/>
            <p:cNvSpPr/>
            <p:nvPr/>
          </p:nvSpPr>
          <p:spPr>
            <a:xfrm>
              <a:off x="2217667" y="4286773"/>
              <a:ext cx="7396" cy="56274"/>
            </a:xfrm>
            <a:custGeom>
              <a:avLst/>
              <a:gdLst/>
              <a:ahLst/>
              <a:cxnLst/>
              <a:rect l="l" t="t" r="r" b="b"/>
              <a:pathLst>
                <a:path w="212" h="1613" extrusionOk="0">
                  <a:moveTo>
                    <a:pt x="34" y="0"/>
                  </a:moveTo>
                  <a:cubicBezTo>
                    <a:pt x="23" y="45"/>
                    <a:pt x="12" y="100"/>
                    <a:pt x="1" y="156"/>
                  </a:cubicBezTo>
                  <a:cubicBezTo>
                    <a:pt x="23" y="278"/>
                    <a:pt x="45" y="401"/>
                    <a:pt x="56" y="523"/>
                  </a:cubicBezTo>
                  <a:cubicBezTo>
                    <a:pt x="101" y="834"/>
                    <a:pt x="134" y="1145"/>
                    <a:pt x="157" y="1457"/>
                  </a:cubicBezTo>
                  <a:cubicBezTo>
                    <a:pt x="167" y="1513"/>
                    <a:pt x="190" y="1568"/>
                    <a:pt x="212" y="1613"/>
                  </a:cubicBezTo>
                  <a:cubicBezTo>
                    <a:pt x="201" y="1346"/>
                    <a:pt x="179" y="1079"/>
                    <a:pt x="157" y="812"/>
                  </a:cubicBezTo>
                  <a:cubicBezTo>
                    <a:pt x="123" y="534"/>
                    <a:pt x="78" y="267"/>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3"/>
            <p:cNvSpPr/>
            <p:nvPr/>
          </p:nvSpPr>
          <p:spPr>
            <a:xfrm>
              <a:off x="2222342" y="4254536"/>
              <a:ext cx="13606" cy="107140"/>
            </a:xfrm>
            <a:custGeom>
              <a:avLst/>
              <a:gdLst/>
              <a:ahLst/>
              <a:cxnLst/>
              <a:rect l="l" t="t" r="r" b="b"/>
              <a:pathLst>
                <a:path w="390" h="3071" extrusionOk="0">
                  <a:moveTo>
                    <a:pt x="223" y="1"/>
                  </a:moveTo>
                  <a:cubicBezTo>
                    <a:pt x="211" y="57"/>
                    <a:pt x="189" y="101"/>
                    <a:pt x="178" y="146"/>
                  </a:cubicBezTo>
                  <a:cubicBezTo>
                    <a:pt x="189" y="245"/>
                    <a:pt x="201" y="334"/>
                    <a:pt x="211" y="435"/>
                  </a:cubicBezTo>
                  <a:lnTo>
                    <a:pt x="278" y="1202"/>
                  </a:lnTo>
                  <a:cubicBezTo>
                    <a:pt x="211" y="947"/>
                    <a:pt x="122" y="690"/>
                    <a:pt x="45" y="446"/>
                  </a:cubicBezTo>
                  <a:cubicBezTo>
                    <a:pt x="33" y="468"/>
                    <a:pt x="11" y="502"/>
                    <a:pt x="0" y="535"/>
                  </a:cubicBezTo>
                  <a:lnTo>
                    <a:pt x="134" y="902"/>
                  </a:lnTo>
                  <a:cubicBezTo>
                    <a:pt x="211" y="1169"/>
                    <a:pt x="278" y="1436"/>
                    <a:pt x="300" y="1714"/>
                  </a:cubicBezTo>
                  <a:cubicBezTo>
                    <a:pt x="323" y="2003"/>
                    <a:pt x="323" y="2303"/>
                    <a:pt x="323" y="2593"/>
                  </a:cubicBezTo>
                  <a:lnTo>
                    <a:pt x="290" y="2959"/>
                  </a:lnTo>
                  <a:cubicBezTo>
                    <a:pt x="312" y="3015"/>
                    <a:pt x="334" y="3048"/>
                    <a:pt x="356" y="3070"/>
                  </a:cubicBezTo>
                  <a:cubicBezTo>
                    <a:pt x="367" y="2882"/>
                    <a:pt x="379" y="2692"/>
                    <a:pt x="379" y="2492"/>
                  </a:cubicBezTo>
                  <a:cubicBezTo>
                    <a:pt x="389" y="2225"/>
                    <a:pt x="389" y="1970"/>
                    <a:pt x="367" y="1703"/>
                  </a:cubicBezTo>
                  <a:cubicBezTo>
                    <a:pt x="356" y="1424"/>
                    <a:pt x="334" y="1135"/>
                    <a:pt x="312" y="858"/>
                  </a:cubicBezTo>
                  <a:cubicBezTo>
                    <a:pt x="290" y="568"/>
                    <a:pt x="256" y="290"/>
                    <a:pt x="2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
            <p:cNvSpPr/>
            <p:nvPr/>
          </p:nvSpPr>
          <p:spPr>
            <a:xfrm>
              <a:off x="2162578" y="4043845"/>
              <a:ext cx="14792" cy="24875"/>
            </a:xfrm>
            <a:custGeom>
              <a:avLst/>
              <a:gdLst/>
              <a:ahLst/>
              <a:cxnLst/>
              <a:rect l="l" t="t" r="r" b="b"/>
              <a:pathLst>
                <a:path w="424" h="713" extrusionOk="0">
                  <a:moveTo>
                    <a:pt x="1" y="1"/>
                  </a:moveTo>
                  <a:lnTo>
                    <a:pt x="1" y="1"/>
                  </a:lnTo>
                  <a:cubicBezTo>
                    <a:pt x="67" y="278"/>
                    <a:pt x="223" y="490"/>
                    <a:pt x="423" y="713"/>
                  </a:cubicBezTo>
                  <a:cubicBezTo>
                    <a:pt x="278" y="468"/>
                    <a:pt x="145" y="2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
            <p:cNvSpPr/>
            <p:nvPr/>
          </p:nvSpPr>
          <p:spPr>
            <a:xfrm>
              <a:off x="2239402" y="4204890"/>
              <a:ext cx="5861" cy="149807"/>
            </a:xfrm>
            <a:custGeom>
              <a:avLst/>
              <a:gdLst/>
              <a:ahLst/>
              <a:cxnLst/>
              <a:rect l="l" t="t" r="r" b="b"/>
              <a:pathLst>
                <a:path w="168" h="4294" extrusionOk="0">
                  <a:moveTo>
                    <a:pt x="23" y="0"/>
                  </a:moveTo>
                  <a:cubicBezTo>
                    <a:pt x="11" y="67"/>
                    <a:pt x="11" y="145"/>
                    <a:pt x="1" y="212"/>
                  </a:cubicBezTo>
                  <a:cubicBezTo>
                    <a:pt x="11" y="301"/>
                    <a:pt x="34" y="390"/>
                    <a:pt x="45" y="479"/>
                  </a:cubicBezTo>
                  <a:cubicBezTo>
                    <a:pt x="78" y="734"/>
                    <a:pt x="78" y="979"/>
                    <a:pt x="56" y="1235"/>
                  </a:cubicBezTo>
                  <a:cubicBezTo>
                    <a:pt x="34" y="1468"/>
                    <a:pt x="1" y="1713"/>
                    <a:pt x="1" y="1947"/>
                  </a:cubicBezTo>
                  <a:cubicBezTo>
                    <a:pt x="1" y="2447"/>
                    <a:pt x="68" y="2936"/>
                    <a:pt x="90" y="3426"/>
                  </a:cubicBezTo>
                  <a:cubicBezTo>
                    <a:pt x="100" y="3715"/>
                    <a:pt x="100" y="4004"/>
                    <a:pt x="90" y="4293"/>
                  </a:cubicBezTo>
                  <a:lnTo>
                    <a:pt x="157" y="4226"/>
                  </a:lnTo>
                  <a:cubicBezTo>
                    <a:pt x="167" y="4082"/>
                    <a:pt x="167" y="3937"/>
                    <a:pt x="167" y="3793"/>
                  </a:cubicBezTo>
                  <a:cubicBezTo>
                    <a:pt x="157" y="3559"/>
                    <a:pt x="145" y="3314"/>
                    <a:pt x="134" y="3070"/>
                  </a:cubicBezTo>
                  <a:cubicBezTo>
                    <a:pt x="123" y="2814"/>
                    <a:pt x="90" y="2570"/>
                    <a:pt x="78" y="2325"/>
                  </a:cubicBezTo>
                  <a:cubicBezTo>
                    <a:pt x="56" y="2069"/>
                    <a:pt x="56" y="1824"/>
                    <a:pt x="78" y="1569"/>
                  </a:cubicBezTo>
                  <a:cubicBezTo>
                    <a:pt x="100" y="1324"/>
                    <a:pt x="145" y="1090"/>
                    <a:pt x="145" y="845"/>
                  </a:cubicBezTo>
                  <a:cubicBezTo>
                    <a:pt x="145" y="556"/>
                    <a:pt x="90" y="279"/>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
            <p:cNvSpPr/>
            <p:nvPr/>
          </p:nvSpPr>
          <p:spPr>
            <a:xfrm>
              <a:off x="1922790" y="4373261"/>
              <a:ext cx="438501" cy="258656"/>
            </a:xfrm>
            <a:custGeom>
              <a:avLst/>
              <a:gdLst/>
              <a:ahLst/>
              <a:cxnLst/>
              <a:rect l="l" t="t" r="r" b="b"/>
              <a:pathLst>
                <a:path w="12569" h="7414" extrusionOk="0">
                  <a:moveTo>
                    <a:pt x="10422" y="0"/>
                  </a:moveTo>
                  <a:cubicBezTo>
                    <a:pt x="10160" y="0"/>
                    <a:pt x="9727" y="84"/>
                    <a:pt x="9064" y="157"/>
                  </a:cubicBezTo>
                  <a:cubicBezTo>
                    <a:pt x="8815" y="188"/>
                    <a:pt x="8665" y="199"/>
                    <a:pt x="8539" y="199"/>
                  </a:cubicBezTo>
                  <a:cubicBezTo>
                    <a:pt x="8312" y="199"/>
                    <a:pt x="8169" y="164"/>
                    <a:pt x="7674" y="157"/>
                  </a:cubicBezTo>
                  <a:cubicBezTo>
                    <a:pt x="7663" y="157"/>
                    <a:pt x="7652" y="157"/>
                    <a:pt x="7641" y="157"/>
                  </a:cubicBezTo>
                  <a:cubicBezTo>
                    <a:pt x="6901" y="157"/>
                    <a:pt x="6714" y="508"/>
                    <a:pt x="5761" y="935"/>
                  </a:cubicBezTo>
                  <a:cubicBezTo>
                    <a:pt x="4793" y="1370"/>
                    <a:pt x="3837" y="2793"/>
                    <a:pt x="3448" y="3461"/>
                  </a:cubicBezTo>
                  <a:cubicBezTo>
                    <a:pt x="3048" y="4128"/>
                    <a:pt x="2291" y="4873"/>
                    <a:pt x="1813" y="5295"/>
                  </a:cubicBezTo>
                  <a:cubicBezTo>
                    <a:pt x="1323" y="5718"/>
                    <a:pt x="845" y="6486"/>
                    <a:pt x="745" y="6630"/>
                  </a:cubicBezTo>
                  <a:cubicBezTo>
                    <a:pt x="545" y="6897"/>
                    <a:pt x="211" y="6986"/>
                    <a:pt x="33" y="7020"/>
                  </a:cubicBezTo>
                  <a:cubicBezTo>
                    <a:pt x="11" y="7020"/>
                    <a:pt x="0" y="7064"/>
                    <a:pt x="33" y="7075"/>
                  </a:cubicBezTo>
                  <a:cubicBezTo>
                    <a:pt x="156" y="7119"/>
                    <a:pt x="389" y="7198"/>
                    <a:pt x="723" y="7297"/>
                  </a:cubicBezTo>
                  <a:cubicBezTo>
                    <a:pt x="979" y="7367"/>
                    <a:pt x="1232" y="7413"/>
                    <a:pt x="1540" y="7413"/>
                  </a:cubicBezTo>
                  <a:cubicBezTo>
                    <a:pt x="1874" y="7413"/>
                    <a:pt x="2271" y="7359"/>
                    <a:pt x="2803" y="7220"/>
                  </a:cubicBezTo>
                  <a:cubicBezTo>
                    <a:pt x="3837" y="6953"/>
                    <a:pt x="4348" y="6686"/>
                    <a:pt x="5317" y="6141"/>
                  </a:cubicBezTo>
                  <a:cubicBezTo>
                    <a:pt x="6284" y="5596"/>
                    <a:pt x="7396" y="4472"/>
                    <a:pt x="8320" y="3550"/>
                  </a:cubicBezTo>
                  <a:cubicBezTo>
                    <a:pt x="9242" y="2615"/>
                    <a:pt x="9954" y="1703"/>
                    <a:pt x="10433" y="1436"/>
                  </a:cubicBezTo>
                  <a:cubicBezTo>
                    <a:pt x="10922" y="1158"/>
                    <a:pt x="10967" y="1180"/>
                    <a:pt x="11622" y="1125"/>
                  </a:cubicBezTo>
                  <a:cubicBezTo>
                    <a:pt x="12279" y="1069"/>
                    <a:pt x="12568" y="668"/>
                    <a:pt x="12568" y="668"/>
                  </a:cubicBezTo>
                  <a:lnTo>
                    <a:pt x="11000" y="68"/>
                  </a:lnTo>
                  <a:cubicBezTo>
                    <a:pt x="11000" y="68"/>
                    <a:pt x="10710" y="1"/>
                    <a:pt x="10466" y="1"/>
                  </a:cubicBezTo>
                  <a:cubicBezTo>
                    <a:pt x="10452" y="1"/>
                    <a:pt x="10437" y="0"/>
                    <a:pt x="1042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
            <p:cNvSpPr/>
            <p:nvPr/>
          </p:nvSpPr>
          <p:spPr>
            <a:xfrm>
              <a:off x="2175382" y="4394647"/>
              <a:ext cx="183159" cy="139306"/>
            </a:xfrm>
            <a:custGeom>
              <a:avLst/>
              <a:gdLst/>
              <a:ahLst/>
              <a:cxnLst/>
              <a:rect l="l" t="t" r="r" b="b"/>
              <a:pathLst>
                <a:path w="5250" h="3993" extrusionOk="0">
                  <a:moveTo>
                    <a:pt x="5195" y="0"/>
                  </a:moveTo>
                  <a:cubicBezTo>
                    <a:pt x="5039" y="111"/>
                    <a:pt x="4849" y="178"/>
                    <a:pt x="4661" y="223"/>
                  </a:cubicBezTo>
                  <a:cubicBezTo>
                    <a:pt x="4305" y="300"/>
                    <a:pt x="3949" y="334"/>
                    <a:pt x="3593" y="411"/>
                  </a:cubicBezTo>
                  <a:cubicBezTo>
                    <a:pt x="3248" y="490"/>
                    <a:pt x="2948" y="668"/>
                    <a:pt x="2647" y="846"/>
                  </a:cubicBezTo>
                  <a:cubicBezTo>
                    <a:pt x="2336" y="1024"/>
                    <a:pt x="2036" y="1212"/>
                    <a:pt x="1747" y="1424"/>
                  </a:cubicBezTo>
                  <a:cubicBezTo>
                    <a:pt x="1602" y="1524"/>
                    <a:pt x="1458" y="1624"/>
                    <a:pt x="1313" y="1735"/>
                  </a:cubicBezTo>
                  <a:cubicBezTo>
                    <a:pt x="1168" y="1847"/>
                    <a:pt x="1023" y="1946"/>
                    <a:pt x="902" y="2069"/>
                  </a:cubicBezTo>
                  <a:cubicBezTo>
                    <a:pt x="779" y="2202"/>
                    <a:pt x="690" y="2358"/>
                    <a:pt x="623" y="2525"/>
                  </a:cubicBezTo>
                  <a:cubicBezTo>
                    <a:pt x="556" y="2703"/>
                    <a:pt x="501" y="2880"/>
                    <a:pt x="434" y="3058"/>
                  </a:cubicBezTo>
                  <a:cubicBezTo>
                    <a:pt x="312" y="3381"/>
                    <a:pt x="178" y="3693"/>
                    <a:pt x="0" y="3993"/>
                  </a:cubicBezTo>
                  <a:cubicBezTo>
                    <a:pt x="56" y="3948"/>
                    <a:pt x="101" y="3893"/>
                    <a:pt x="156" y="3849"/>
                  </a:cubicBezTo>
                  <a:cubicBezTo>
                    <a:pt x="234" y="3693"/>
                    <a:pt x="312" y="3537"/>
                    <a:pt x="378" y="3381"/>
                  </a:cubicBezTo>
                  <a:cubicBezTo>
                    <a:pt x="457" y="3203"/>
                    <a:pt x="523" y="3025"/>
                    <a:pt x="579" y="2848"/>
                  </a:cubicBezTo>
                  <a:cubicBezTo>
                    <a:pt x="645" y="2680"/>
                    <a:pt x="701" y="2492"/>
                    <a:pt x="790" y="2336"/>
                  </a:cubicBezTo>
                  <a:cubicBezTo>
                    <a:pt x="890" y="2169"/>
                    <a:pt x="1023" y="2047"/>
                    <a:pt x="1168" y="1936"/>
                  </a:cubicBezTo>
                  <a:lnTo>
                    <a:pt x="1602" y="1602"/>
                  </a:lnTo>
                  <a:cubicBezTo>
                    <a:pt x="1891" y="1390"/>
                    <a:pt x="2202" y="1179"/>
                    <a:pt x="2514" y="990"/>
                  </a:cubicBezTo>
                  <a:cubicBezTo>
                    <a:pt x="2803" y="812"/>
                    <a:pt x="3114" y="612"/>
                    <a:pt x="3460" y="500"/>
                  </a:cubicBezTo>
                  <a:cubicBezTo>
                    <a:pt x="3626" y="445"/>
                    <a:pt x="3804" y="423"/>
                    <a:pt x="3982" y="389"/>
                  </a:cubicBezTo>
                  <a:cubicBezTo>
                    <a:pt x="4171" y="356"/>
                    <a:pt x="4349" y="334"/>
                    <a:pt x="4538" y="300"/>
                  </a:cubicBezTo>
                  <a:cubicBezTo>
                    <a:pt x="4783" y="256"/>
                    <a:pt x="5050" y="178"/>
                    <a:pt x="5250" y="23"/>
                  </a:cubicBezTo>
                  <a:lnTo>
                    <a:pt x="5195"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
            <p:cNvSpPr/>
            <p:nvPr/>
          </p:nvSpPr>
          <p:spPr>
            <a:xfrm>
              <a:off x="1923941" y="4373679"/>
              <a:ext cx="355085" cy="247213"/>
            </a:xfrm>
            <a:custGeom>
              <a:avLst/>
              <a:gdLst/>
              <a:ahLst/>
              <a:cxnLst/>
              <a:rect l="l" t="t" r="r" b="b"/>
              <a:pathLst>
                <a:path w="10178" h="7086" extrusionOk="0">
                  <a:moveTo>
                    <a:pt x="10177" y="1"/>
                  </a:moveTo>
                  <a:cubicBezTo>
                    <a:pt x="10133" y="11"/>
                    <a:pt x="10077" y="11"/>
                    <a:pt x="10010" y="23"/>
                  </a:cubicBezTo>
                  <a:cubicBezTo>
                    <a:pt x="9899" y="78"/>
                    <a:pt x="9788" y="134"/>
                    <a:pt x="9676" y="179"/>
                  </a:cubicBezTo>
                  <a:cubicBezTo>
                    <a:pt x="9498" y="256"/>
                    <a:pt x="9310" y="323"/>
                    <a:pt x="9110" y="367"/>
                  </a:cubicBezTo>
                  <a:cubicBezTo>
                    <a:pt x="8887" y="412"/>
                    <a:pt x="8653" y="412"/>
                    <a:pt x="8431" y="412"/>
                  </a:cubicBezTo>
                  <a:cubicBezTo>
                    <a:pt x="8335" y="407"/>
                    <a:pt x="8242" y="405"/>
                    <a:pt x="8148" y="405"/>
                  </a:cubicBezTo>
                  <a:cubicBezTo>
                    <a:pt x="8014" y="405"/>
                    <a:pt x="7879" y="410"/>
                    <a:pt x="7741" y="423"/>
                  </a:cubicBezTo>
                  <a:cubicBezTo>
                    <a:pt x="7496" y="446"/>
                    <a:pt x="7274" y="523"/>
                    <a:pt x="7052" y="634"/>
                  </a:cubicBezTo>
                  <a:cubicBezTo>
                    <a:pt x="6818" y="757"/>
                    <a:pt x="6584" y="890"/>
                    <a:pt x="6351" y="1024"/>
                  </a:cubicBezTo>
                  <a:cubicBezTo>
                    <a:pt x="6129" y="1146"/>
                    <a:pt x="5906" y="1291"/>
                    <a:pt x="5695" y="1447"/>
                  </a:cubicBezTo>
                  <a:cubicBezTo>
                    <a:pt x="5261" y="1791"/>
                    <a:pt x="4894" y="2214"/>
                    <a:pt x="4527" y="2614"/>
                  </a:cubicBezTo>
                  <a:cubicBezTo>
                    <a:pt x="3759" y="3449"/>
                    <a:pt x="3003" y="4294"/>
                    <a:pt x="2325" y="5206"/>
                  </a:cubicBezTo>
                  <a:cubicBezTo>
                    <a:pt x="1757" y="5973"/>
                    <a:pt x="1146" y="6907"/>
                    <a:pt x="111" y="7052"/>
                  </a:cubicBezTo>
                  <a:cubicBezTo>
                    <a:pt x="78" y="7052"/>
                    <a:pt x="34" y="7063"/>
                    <a:pt x="0" y="7063"/>
                  </a:cubicBezTo>
                  <a:cubicBezTo>
                    <a:pt x="22" y="7074"/>
                    <a:pt x="45" y="7085"/>
                    <a:pt x="67" y="7085"/>
                  </a:cubicBezTo>
                  <a:cubicBezTo>
                    <a:pt x="412" y="7063"/>
                    <a:pt x="734" y="6929"/>
                    <a:pt x="1013" y="6741"/>
                  </a:cubicBezTo>
                  <a:cubicBezTo>
                    <a:pt x="1435" y="6462"/>
                    <a:pt x="1757" y="6062"/>
                    <a:pt x="2058" y="5661"/>
                  </a:cubicBezTo>
                  <a:cubicBezTo>
                    <a:pt x="2392" y="5228"/>
                    <a:pt x="2725" y="4783"/>
                    <a:pt x="3081" y="4361"/>
                  </a:cubicBezTo>
                  <a:cubicBezTo>
                    <a:pt x="3437" y="3926"/>
                    <a:pt x="3815" y="3504"/>
                    <a:pt x="4194" y="3081"/>
                  </a:cubicBezTo>
                  <a:cubicBezTo>
                    <a:pt x="4572" y="2670"/>
                    <a:pt x="4938" y="2247"/>
                    <a:pt x="5328" y="1858"/>
                  </a:cubicBezTo>
                  <a:cubicBezTo>
                    <a:pt x="5717" y="1469"/>
                    <a:pt x="6173" y="1168"/>
                    <a:pt x="6651" y="901"/>
                  </a:cubicBezTo>
                  <a:cubicBezTo>
                    <a:pt x="6874" y="779"/>
                    <a:pt x="7108" y="646"/>
                    <a:pt x="7341" y="557"/>
                  </a:cubicBezTo>
                  <a:cubicBezTo>
                    <a:pt x="7575" y="468"/>
                    <a:pt x="7819" y="446"/>
                    <a:pt x="8064" y="446"/>
                  </a:cubicBezTo>
                  <a:cubicBezTo>
                    <a:pt x="8249" y="446"/>
                    <a:pt x="8441" y="460"/>
                    <a:pt x="8630" y="460"/>
                  </a:cubicBezTo>
                  <a:cubicBezTo>
                    <a:pt x="8679" y="460"/>
                    <a:pt x="8728" y="459"/>
                    <a:pt x="8776" y="456"/>
                  </a:cubicBezTo>
                  <a:cubicBezTo>
                    <a:pt x="8976" y="446"/>
                    <a:pt x="9176" y="412"/>
                    <a:pt x="9376" y="345"/>
                  </a:cubicBezTo>
                  <a:cubicBezTo>
                    <a:pt x="9654" y="256"/>
                    <a:pt x="9921" y="134"/>
                    <a:pt x="1017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
            <p:cNvSpPr/>
            <p:nvPr/>
          </p:nvSpPr>
          <p:spPr>
            <a:xfrm>
              <a:off x="2080695" y="4389205"/>
              <a:ext cx="263122" cy="213442"/>
            </a:xfrm>
            <a:custGeom>
              <a:avLst/>
              <a:gdLst/>
              <a:ahLst/>
              <a:cxnLst/>
              <a:rect l="l" t="t" r="r" b="b"/>
              <a:pathLst>
                <a:path w="7542" h="6118" extrusionOk="0">
                  <a:moveTo>
                    <a:pt x="7475" y="1"/>
                  </a:moveTo>
                  <a:cubicBezTo>
                    <a:pt x="7308" y="56"/>
                    <a:pt x="7119" y="67"/>
                    <a:pt x="6941" y="90"/>
                  </a:cubicBezTo>
                  <a:cubicBezTo>
                    <a:pt x="6730" y="112"/>
                    <a:pt x="6540" y="156"/>
                    <a:pt x="6352" y="245"/>
                  </a:cubicBezTo>
                  <a:cubicBezTo>
                    <a:pt x="6151" y="323"/>
                    <a:pt x="5962" y="434"/>
                    <a:pt x="5762" y="534"/>
                  </a:cubicBezTo>
                  <a:cubicBezTo>
                    <a:pt x="5373" y="745"/>
                    <a:pt x="4995" y="990"/>
                    <a:pt x="4627" y="1235"/>
                  </a:cubicBezTo>
                  <a:cubicBezTo>
                    <a:pt x="4449" y="1357"/>
                    <a:pt x="4261" y="1479"/>
                    <a:pt x="4071" y="1591"/>
                  </a:cubicBezTo>
                  <a:cubicBezTo>
                    <a:pt x="3893" y="1691"/>
                    <a:pt x="3693" y="1780"/>
                    <a:pt x="3504" y="1880"/>
                  </a:cubicBezTo>
                  <a:cubicBezTo>
                    <a:pt x="3326" y="1980"/>
                    <a:pt x="3181" y="2124"/>
                    <a:pt x="3059" y="2292"/>
                  </a:cubicBezTo>
                  <a:cubicBezTo>
                    <a:pt x="2937" y="2458"/>
                    <a:pt x="2837" y="2636"/>
                    <a:pt x="2726" y="2814"/>
                  </a:cubicBezTo>
                  <a:cubicBezTo>
                    <a:pt x="2514" y="3192"/>
                    <a:pt x="2292" y="3570"/>
                    <a:pt x="2058" y="3938"/>
                  </a:cubicBezTo>
                  <a:cubicBezTo>
                    <a:pt x="1824" y="4304"/>
                    <a:pt x="1558" y="4660"/>
                    <a:pt x="1268" y="4983"/>
                  </a:cubicBezTo>
                  <a:cubicBezTo>
                    <a:pt x="968" y="5305"/>
                    <a:pt x="613" y="5572"/>
                    <a:pt x="279" y="5851"/>
                  </a:cubicBezTo>
                  <a:cubicBezTo>
                    <a:pt x="178" y="5940"/>
                    <a:pt x="89" y="6029"/>
                    <a:pt x="0" y="6118"/>
                  </a:cubicBezTo>
                  <a:cubicBezTo>
                    <a:pt x="56" y="6084"/>
                    <a:pt x="112" y="6062"/>
                    <a:pt x="168" y="6029"/>
                  </a:cubicBezTo>
                  <a:cubicBezTo>
                    <a:pt x="468" y="5750"/>
                    <a:pt x="801" y="5517"/>
                    <a:pt x="1090" y="5239"/>
                  </a:cubicBezTo>
                  <a:cubicBezTo>
                    <a:pt x="1402" y="4939"/>
                    <a:pt x="1669" y="4605"/>
                    <a:pt x="1913" y="4249"/>
                  </a:cubicBezTo>
                  <a:cubicBezTo>
                    <a:pt x="2158" y="3893"/>
                    <a:pt x="2381" y="3515"/>
                    <a:pt x="2615" y="3148"/>
                  </a:cubicBezTo>
                  <a:lnTo>
                    <a:pt x="2948" y="2581"/>
                  </a:lnTo>
                  <a:cubicBezTo>
                    <a:pt x="3059" y="2391"/>
                    <a:pt x="3181" y="2213"/>
                    <a:pt x="3349" y="2069"/>
                  </a:cubicBezTo>
                  <a:cubicBezTo>
                    <a:pt x="3504" y="1936"/>
                    <a:pt x="3715" y="1847"/>
                    <a:pt x="3905" y="1758"/>
                  </a:cubicBezTo>
                  <a:cubicBezTo>
                    <a:pt x="4105" y="1657"/>
                    <a:pt x="4294" y="1535"/>
                    <a:pt x="4472" y="1413"/>
                  </a:cubicBezTo>
                  <a:cubicBezTo>
                    <a:pt x="4850" y="1168"/>
                    <a:pt x="5217" y="913"/>
                    <a:pt x="5606" y="690"/>
                  </a:cubicBezTo>
                  <a:cubicBezTo>
                    <a:pt x="5806" y="579"/>
                    <a:pt x="5996" y="468"/>
                    <a:pt x="6196" y="367"/>
                  </a:cubicBezTo>
                  <a:cubicBezTo>
                    <a:pt x="6396" y="278"/>
                    <a:pt x="6596" y="189"/>
                    <a:pt x="6807" y="145"/>
                  </a:cubicBezTo>
                  <a:cubicBezTo>
                    <a:pt x="7041" y="112"/>
                    <a:pt x="7308" y="100"/>
                    <a:pt x="7541" y="23"/>
                  </a:cubicBezTo>
                  <a:lnTo>
                    <a:pt x="7475"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
            <p:cNvSpPr/>
            <p:nvPr/>
          </p:nvSpPr>
          <p:spPr>
            <a:xfrm>
              <a:off x="1942188" y="4374063"/>
              <a:ext cx="359341" cy="252655"/>
            </a:xfrm>
            <a:custGeom>
              <a:avLst/>
              <a:gdLst/>
              <a:ahLst/>
              <a:cxnLst/>
              <a:rect l="l" t="t" r="r" b="b"/>
              <a:pathLst>
                <a:path w="10300" h="7242" extrusionOk="0">
                  <a:moveTo>
                    <a:pt x="10154" y="0"/>
                  </a:moveTo>
                  <a:lnTo>
                    <a:pt x="9721" y="134"/>
                  </a:lnTo>
                  <a:cubicBezTo>
                    <a:pt x="9499" y="223"/>
                    <a:pt x="9265" y="301"/>
                    <a:pt x="9042" y="401"/>
                  </a:cubicBezTo>
                  <a:cubicBezTo>
                    <a:pt x="8809" y="490"/>
                    <a:pt x="8587" y="601"/>
                    <a:pt x="8353" y="690"/>
                  </a:cubicBezTo>
                  <a:cubicBezTo>
                    <a:pt x="8119" y="790"/>
                    <a:pt x="7885" y="868"/>
                    <a:pt x="7641" y="924"/>
                  </a:cubicBezTo>
                  <a:cubicBezTo>
                    <a:pt x="7396" y="979"/>
                    <a:pt x="7163" y="1013"/>
                    <a:pt x="6929" y="1102"/>
                  </a:cubicBezTo>
                  <a:cubicBezTo>
                    <a:pt x="6496" y="1246"/>
                    <a:pt x="6095" y="1525"/>
                    <a:pt x="5717" y="1791"/>
                  </a:cubicBezTo>
                  <a:cubicBezTo>
                    <a:pt x="4961" y="2336"/>
                    <a:pt x="4304" y="3003"/>
                    <a:pt x="3681" y="3693"/>
                  </a:cubicBezTo>
                  <a:cubicBezTo>
                    <a:pt x="3058" y="4394"/>
                    <a:pt x="2469" y="5117"/>
                    <a:pt x="1847" y="5806"/>
                  </a:cubicBezTo>
                  <a:cubicBezTo>
                    <a:pt x="1335" y="6384"/>
                    <a:pt x="745" y="6985"/>
                    <a:pt x="0" y="7219"/>
                  </a:cubicBezTo>
                  <a:cubicBezTo>
                    <a:pt x="22" y="7230"/>
                    <a:pt x="33" y="7230"/>
                    <a:pt x="55" y="7241"/>
                  </a:cubicBezTo>
                  <a:cubicBezTo>
                    <a:pt x="678" y="7041"/>
                    <a:pt x="1190" y="6585"/>
                    <a:pt x="1635" y="6118"/>
                  </a:cubicBezTo>
                  <a:cubicBezTo>
                    <a:pt x="2269" y="5462"/>
                    <a:pt x="2848" y="4738"/>
                    <a:pt x="3448" y="4049"/>
                  </a:cubicBezTo>
                  <a:cubicBezTo>
                    <a:pt x="4059" y="3349"/>
                    <a:pt x="4704" y="2670"/>
                    <a:pt x="5439" y="2081"/>
                  </a:cubicBezTo>
                  <a:cubicBezTo>
                    <a:pt x="5806" y="1791"/>
                    <a:pt x="6195" y="1525"/>
                    <a:pt x="6617" y="1302"/>
                  </a:cubicBezTo>
                  <a:cubicBezTo>
                    <a:pt x="6840" y="1191"/>
                    <a:pt x="7074" y="1113"/>
                    <a:pt x="7329" y="1057"/>
                  </a:cubicBezTo>
                  <a:cubicBezTo>
                    <a:pt x="7563" y="1001"/>
                    <a:pt x="7796" y="957"/>
                    <a:pt x="8030" y="879"/>
                  </a:cubicBezTo>
                  <a:cubicBezTo>
                    <a:pt x="8498" y="724"/>
                    <a:pt x="8931" y="501"/>
                    <a:pt x="9398" y="323"/>
                  </a:cubicBezTo>
                  <a:cubicBezTo>
                    <a:pt x="9699" y="212"/>
                    <a:pt x="9999" y="112"/>
                    <a:pt x="10299" y="12"/>
                  </a:cubicBezTo>
                  <a:cubicBezTo>
                    <a:pt x="10266" y="12"/>
                    <a:pt x="10210" y="0"/>
                    <a:pt x="1015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
            <p:cNvSpPr/>
            <p:nvPr/>
          </p:nvSpPr>
          <p:spPr>
            <a:xfrm>
              <a:off x="1959632" y="4379122"/>
              <a:ext cx="361679" cy="253039"/>
            </a:xfrm>
            <a:custGeom>
              <a:avLst/>
              <a:gdLst/>
              <a:ahLst/>
              <a:cxnLst/>
              <a:rect l="l" t="t" r="r" b="b"/>
              <a:pathLst>
                <a:path w="10367" h="7253" extrusionOk="0">
                  <a:moveTo>
                    <a:pt x="10200" y="0"/>
                  </a:moveTo>
                  <a:cubicBezTo>
                    <a:pt x="9944" y="56"/>
                    <a:pt x="9677" y="134"/>
                    <a:pt x="9421" y="211"/>
                  </a:cubicBezTo>
                  <a:cubicBezTo>
                    <a:pt x="9165" y="278"/>
                    <a:pt x="8920" y="367"/>
                    <a:pt x="8676" y="478"/>
                  </a:cubicBezTo>
                  <a:cubicBezTo>
                    <a:pt x="8409" y="579"/>
                    <a:pt x="8153" y="690"/>
                    <a:pt x="7897" y="801"/>
                  </a:cubicBezTo>
                  <a:cubicBezTo>
                    <a:pt x="7452" y="990"/>
                    <a:pt x="7019" y="1202"/>
                    <a:pt x="6585" y="1412"/>
                  </a:cubicBezTo>
                  <a:cubicBezTo>
                    <a:pt x="6129" y="1635"/>
                    <a:pt x="5673" y="1857"/>
                    <a:pt x="5239" y="2114"/>
                  </a:cubicBezTo>
                  <a:cubicBezTo>
                    <a:pt x="4416" y="2625"/>
                    <a:pt x="3715" y="3303"/>
                    <a:pt x="3104" y="4049"/>
                  </a:cubicBezTo>
                  <a:cubicBezTo>
                    <a:pt x="2781" y="4438"/>
                    <a:pt x="2503" y="4850"/>
                    <a:pt x="2170" y="5228"/>
                  </a:cubicBezTo>
                  <a:cubicBezTo>
                    <a:pt x="1836" y="5606"/>
                    <a:pt x="1424" y="5906"/>
                    <a:pt x="1057" y="6251"/>
                  </a:cubicBezTo>
                  <a:cubicBezTo>
                    <a:pt x="734" y="6551"/>
                    <a:pt x="423" y="6874"/>
                    <a:pt x="79" y="7141"/>
                  </a:cubicBezTo>
                  <a:cubicBezTo>
                    <a:pt x="56" y="7163"/>
                    <a:pt x="23" y="7185"/>
                    <a:pt x="0" y="7208"/>
                  </a:cubicBezTo>
                  <a:cubicBezTo>
                    <a:pt x="34" y="7208"/>
                    <a:pt x="67" y="7218"/>
                    <a:pt x="89" y="7218"/>
                  </a:cubicBezTo>
                  <a:cubicBezTo>
                    <a:pt x="301" y="7063"/>
                    <a:pt x="490" y="6896"/>
                    <a:pt x="679" y="6718"/>
                  </a:cubicBezTo>
                  <a:cubicBezTo>
                    <a:pt x="846" y="6562"/>
                    <a:pt x="1001" y="6407"/>
                    <a:pt x="1169" y="6251"/>
                  </a:cubicBezTo>
                  <a:cubicBezTo>
                    <a:pt x="1357" y="6084"/>
                    <a:pt x="1557" y="5917"/>
                    <a:pt x="1747" y="5739"/>
                  </a:cubicBezTo>
                  <a:cubicBezTo>
                    <a:pt x="1947" y="5572"/>
                    <a:pt x="2136" y="5384"/>
                    <a:pt x="2303" y="5183"/>
                  </a:cubicBezTo>
                  <a:cubicBezTo>
                    <a:pt x="2469" y="4983"/>
                    <a:pt x="2625" y="4771"/>
                    <a:pt x="2781" y="4571"/>
                  </a:cubicBezTo>
                  <a:cubicBezTo>
                    <a:pt x="3381" y="3782"/>
                    <a:pt x="4049" y="3048"/>
                    <a:pt x="4850" y="2458"/>
                  </a:cubicBezTo>
                  <a:cubicBezTo>
                    <a:pt x="5262" y="2158"/>
                    <a:pt x="5717" y="1913"/>
                    <a:pt x="6184" y="1679"/>
                  </a:cubicBezTo>
                  <a:cubicBezTo>
                    <a:pt x="6629" y="1457"/>
                    <a:pt x="7074" y="1234"/>
                    <a:pt x="7530" y="1034"/>
                  </a:cubicBezTo>
                  <a:cubicBezTo>
                    <a:pt x="7764" y="923"/>
                    <a:pt x="7998" y="823"/>
                    <a:pt x="8231" y="723"/>
                  </a:cubicBezTo>
                  <a:lnTo>
                    <a:pt x="8231" y="723"/>
                  </a:lnTo>
                  <a:cubicBezTo>
                    <a:pt x="7853" y="968"/>
                    <a:pt x="7519" y="1268"/>
                    <a:pt x="7141" y="1501"/>
                  </a:cubicBezTo>
                  <a:cubicBezTo>
                    <a:pt x="6740" y="1768"/>
                    <a:pt x="6295" y="1958"/>
                    <a:pt x="5884" y="2213"/>
                  </a:cubicBezTo>
                  <a:cubicBezTo>
                    <a:pt x="5495" y="2458"/>
                    <a:pt x="5139" y="2747"/>
                    <a:pt x="4817" y="3070"/>
                  </a:cubicBezTo>
                  <a:cubicBezTo>
                    <a:pt x="4483" y="3414"/>
                    <a:pt x="4204" y="3793"/>
                    <a:pt x="3915" y="4171"/>
                  </a:cubicBezTo>
                  <a:cubicBezTo>
                    <a:pt x="3771" y="4360"/>
                    <a:pt x="3626" y="4549"/>
                    <a:pt x="3460" y="4716"/>
                  </a:cubicBezTo>
                  <a:cubicBezTo>
                    <a:pt x="3292" y="4894"/>
                    <a:pt x="3104" y="5038"/>
                    <a:pt x="2914" y="5183"/>
                  </a:cubicBezTo>
                  <a:cubicBezTo>
                    <a:pt x="2726" y="5327"/>
                    <a:pt x="2536" y="5472"/>
                    <a:pt x="2358" y="5639"/>
                  </a:cubicBezTo>
                  <a:cubicBezTo>
                    <a:pt x="2192" y="5806"/>
                    <a:pt x="2036" y="5973"/>
                    <a:pt x="1869" y="6150"/>
                  </a:cubicBezTo>
                  <a:cubicBezTo>
                    <a:pt x="1713" y="6318"/>
                    <a:pt x="1557" y="6496"/>
                    <a:pt x="1379" y="6640"/>
                  </a:cubicBezTo>
                  <a:cubicBezTo>
                    <a:pt x="1191" y="6807"/>
                    <a:pt x="991" y="6929"/>
                    <a:pt x="790" y="7052"/>
                  </a:cubicBezTo>
                  <a:cubicBezTo>
                    <a:pt x="657" y="7119"/>
                    <a:pt x="523" y="7185"/>
                    <a:pt x="401" y="7252"/>
                  </a:cubicBezTo>
                  <a:lnTo>
                    <a:pt x="501" y="7252"/>
                  </a:lnTo>
                  <a:cubicBezTo>
                    <a:pt x="690" y="7151"/>
                    <a:pt x="879" y="7063"/>
                    <a:pt x="1057" y="6951"/>
                  </a:cubicBezTo>
                  <a:cubicBezTo>
                    <a:pt x="1246" y="6818"/>
                    <a:pt x="1424" y="6674"/>
                    <a:pt x="1591" y="6518"/>
                  </a:cubicBezTo>
                  <a:cubicBezTo>
                    <a:pt x="1936" y="6195"/>
                    <a:pt x="2225" y="5817"/>
                    <a:pt x="2592" y="5505"/>
                  </a:cubicBezTo>
                  <a:cubicBezTo>
                    <a:pt x="2770" y="5350"/>
                    <a:pt x="2970" y="5216"/>
                    <a:pt x="3159" y="5061"/>
                  </a:cubicBezTo>
                  <a:cubicBezTo>
                    <a:pt x="3349" y="4916"/>
                    <a:pt x="3515" y="4749"/>
                    <a:pt x="3671" y="4571"/>
                  </a:cubicBezTo>
                  <a:cubicBezTo>
                    <a:pt x="3982" y="4205"/>
                    <a:pt x="4249" y="3804"/>
                    <a:pt x="4560" y="3437"/>
                  </a:cubicBezTo>
                  <a:cubicBezTo>
                    <a:pt x="4861" y="3081"/>
                    <a:pt x="5205" y="2769"/>
                    <a:pt x="5584" y="2492"/>
                  </a:cubicBezTo>
                  <a:cubicBezTo>
                    <a:pt x="5973" y="2203"/>
                    <a:pt x="6407" y="1991"/>
                    <a:pt x="6829" y="1758"/>
                  </a:cubicBezTo>
                  <a:cubicBezTo>
                    <a:pt x="7030" y="1646"/>
                    <a:pt x="7230" y="1524"/>
                    <a:pt x="7419" y="1390"/>
                  </a:cubicBezTo>
                  <a:cubicBezTo>
                    <a:pt x="7619" y="1246"/>
                    <a:pt x="7797" y="1101"/>
                    <a:pt x="7998" y="957"/>
                  </a:cubicBezTo>
                  <a:cubicBezTo>
                    <a:pt x="8220" y="790"/>
                    <a:pt x="8453" y="645"/>
                    <a:pt x="8698" y="534"/>
                  </a:cubicBezTo>
                  <a:cubicBezTo>
                    <a:pt x="8976" y="423"/>
                    <a:pt x="9254" y="322"/>
                    <a:pt x="9543" y="233"/>
                  </a:cubicBezTo>
                  <a:cubicBezTo>
                    <a:pt x="9810" y="167"/>
                    <a:pt x="10089" y="112"/>
                    <a:pt x="10366" y="67"/>
                  </a:cubicBezTo>
                  <a:lnTo>
                    <a:pt x="10289" y="33"/>
                  </a:lnTo>
                  <a:cubicBezTo>
                    <a:pt x="10244" y="45"/>
                    <a:pt x="10200" y="45"/>
                    <a:pt x="10155" y="56"/>
                  </a:cubicBezTo>
                  <a:cubicBezTo>
                    <a:pt x="10188" y="45"/>
                    <a:pt x="10233" y="33"/>
                    <a:pt x="10266" y="23"/>
                  </a:cubicBezTo>
                  <a:lnTo>
                    <a:pt x="1020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
            <p:cNvSpPr/>
            <p:nvPr/>
          </p:nvSpPr>
          <p:spPr>
            <a:xfrm>
              <a:off x="2028711" y="4383378"/>
              <a:ext cx="300346" cy="239817"/>
            </a:xfrm>
            <a:custGeom>
              <a:avLst/>
              <a:gdLst/>
              <a:ahLst/>
              <a:cxnLst/>
              <a:rect l="l" t="t" r="r" b="b"/>
              <a:pathLst>
                <a:path w="8609" h="6874" extrusionOk="0">
                  <a:moveTo>
                    <a:pt x="8553" y="0"/>
                  </a:moveTo>
                  <a:cubicBezTo>
                    <a:pt x="7975" y="200"/>
                    <a:pt x="7397" y="423"/>
                    <a:pt x="6841" y="679"/>
                  </a:cubicBezTo>
                  <a:cubicBezTo>
                    <a:pt x="6095" y="1013"/>
                    <a:pt x="5395" y="1435"/>
                    <a:pt x="4760" y="1958"/>
                  </a:cubicBezTo>
                  <a:cubicBezTo>
                    <a:pt x="4427" y="2236"/>
                    <a:pt x="4115" y="2525"/>
                    <a:pt x="3815" y="2837"/>
                  </a:cubicBezTo>
                  <a:cubicBezTo>
                    <a:pt x="3504" y="3148"/>
                    <a:pt x="3193" y="3460"/>
                    <a:pt x="2914" y="3793"/>
                  </a:cubicBezTo>
                  <a:cubicBezTo>
                    <a:pt x="2636" y="4138"/>
                    <a:pt x="2414" y="4527"/>
                    <a:pt x="2147" y="4872"/>
                  </a:cubicBezTo>
                  <a:cubicBezTo>
                    <a:pt x="1869" y="5217"/>
                    <a:pt x="1546" y="5506"/>
                    <a:pt x="1235" y="5806"/>
                  </a:cubicBezTo>
                  <a:cubicBezTo>
                    <a:pt x="835" y="6174"/>
                    <a:pt x="434" y="6540"/>
                    <a:pt x="0" y="6874"/>
                  </a:cubicBezTo>
                  <a:cubicBezTo>
                    <a:pt x="56" y="6852"/>
                    <a:pt x="111" y="6841"/>
                    <a:pt x="167" y="6819"/>
                  </a:cubicBezTo>
                  <a:cubicBezTo>
                    <a:pt x="467" y="6585"/>
                    <a:pt x="756" y="6329"/>
                    <a:pt x="1035" y="6073"/>
                  </a:cubicBezTo>
                  <a:cubicBezTo>
                    <a:pt x="1346" y="5784"/>
                    <a:pt x="1658" y="5506"/>
                    <a:pt x="1947" y="5195"/>
                  </a:cubicBezTo>
                  <a:cubicBezTo>
                    <a:pt x="2258" y="4872"/>
                    <a:pt x="2491" y="4494"/>
                    <a:pt x="2748" y="4138"/>
                  </a:cubicBezTo>
                  <a:cubicBezTo>
                    <a:pt x="3003" y="3771"/>
                    <a:pt x="3292" y="3448"/>
                    <a:pt x="3604" y="3137"/>
                  </a:cubicBezTo>
                  <a:cubicBezTo>
                    <a:pt x="3904" y="2825"/>
                    <a:pt x="4216" y="2525"/>
                    <a:pt x="4538" y="2236"/>
                  </a:cubicBezTo>
                  <a:cubicBezTo>
                    <a:pt x="4861" y="1958"/>
                    <a:pt x="5195" y="1691"/>
                    <a:pt x="5550" y="1446"/>
                  </a:cubicBezTo>
                  <a:cubicBezTo>
                    <a:pt x="5884" y="1224"/>
                    <a:pt x="6228" y="1035"/>
                    <a:pt x="6596" y="857"/>
                  </a:cubicBezTo>
                  <a:cubicBezTo>
                    <a:pt x="7252" y="534"/>
                    <a:pt x="7931" y="279"/>
                    <a:pt x="8609" y="23"/>
                  </a:cubicBezTo>
                  <a:lnTo>
                    <a:pt x="855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
            <p:cNvSpPr/>
            <p:nvPr/>
          </p:nvSpPr>
          <p:spPr>
            <a:xfrm>
              <a:off x="1982135" y="4373261"/>
              <a:ext cx="326373" cy="188253"/>
            </a:xfrm>
            <a:custGeom>
              <a:avLst/>
              <a:gdLst/>
              <a:ahLst/>
              <a:cxnLst/>
              <a:rect l="l" t="t" r="r" b="b"/>
              <a:pathLst>
                <a:path w="9355" h="5396" extrusionOk="0">
                  <a:moveTo>
                    <a:pt x="8721" y="0"/>
                  </a:moveTo>
                  <a:cubicBezTo>
                    <a:pt x="8459" y="0"/>
                    <a:pt x="8026" y="84"/>
                    <a:pt x="7363" y="157"/>
                  </a:cubicBezTo>
                  <a:cubicBezTo>
                    <a:pt x="7114" y="188"/>
                    <a:pt x="6964" y="199"/>
                    <a:pt x="6838" y="199"/>
                  </a:cubicBezTo>
                  <a:cubicBezTo>
                    <a:pt x="6611" y="199"/>
                    <a:pt x="6468" y="164"/>
                    <a:pt x="5973" y="157"/>
                  </a:cubicBezTo>
                  <a:cubicBezTo>
                    <a:pt x="5962" y="157"/>
                    <a:pt x="5951" y="157"/>
                    <a:pt x="5940" y="157"/>
                  </a:cubicBezTo>
                  <a:cubicBezTo>
                    <a:pt x="5200" y="157"/>
                    <a:pt x="5013" y="508"/>
                    <a:pt x="4060" y="935"/>
                  </a:cubicBezTo>
                  <a:cubicBezTo>
                    <a:pt x="3092" y="1370"/>
                    <a:pt x="2136" y="2793"/>
                    <a:pt x="1747" y="3461"/>
                  </a:cubicBezTo>
                  <a:cubicBezTo>
                    <a:pt x="1347" y="4128"/>
                    <a:pt x="590" y="4873"/>
                    <a:pt x="112" y="5295"/>
                  </a:cubicBezTo>
                  <a:cubicBezTo>
                    <a:pt x="79" y="5329"/>
                    <a:pt x="45" y="5362"/>
                    <a:pt x="0" y="5396"/>
                  </a:cubicBezTo>
                  <a:cubicBezTo>
                    <a:pt x="267" y="5384"/>
                    <a:pt x="623" y="5340"/>
                    <a:pt x="1024" y="5229"/>
                  </a:cubicBezTo>
                  <a:cubicBezTo>
                    <a:pt x="1847" y="4995"/>
                    <a:pt x="1836" y="4317"/>
                    <a:pt x="2459" y="3572"/>
                  </a:cubicBezTo>
                  <a:cubicBezTo>
                    <a:pt x="3082" y="2838"/>
                    <a:pt x="3349" y="2715"/>
                    <a:pt x="3905" y="2126"/>
                  </a:cubicBezTo>
                  <a:cubicBezTo>
                    <a:pt x="4449" y="1525"/>
                    <a:pt x="5150" y="1447"/>
                    <a:pt x="6062" y="1347"/>
                  </a:cubicBezTo>
                  <a:cubicBezTo>
                    <a:pt x="6248" y="1327"/>
                    <a:pt x="6388" y="1320"/>
                    <a:pt x="6502" y="1320"/>
                  </a:cubicBezTo>
                  <a:cubicBezTo>
                    <a:pt x="6780" y="1320"/>
                    <a:pt x="6897" y="1363"/>
                    <a:pt x="7118" y="1363"/>
                  </a:cubicBezTo>
                  <a:cubicBezTo>
                    <a:pt x="7256" y="1363"/>
                    <a:pt x="7435" y="1346"/>
                    <a:pt x="7719" y="1291"/>
                  </a:cubicBezTo>
                  <a:cubicBezTo>
                    <a:pt x="8653" y="1113"/>
                    <a:pt x="9355" y="201"/>
                    <a:pt x="9355" y="201"/>
                  </a:cubicBezTo>
                  <a:lnTo>
                    <a:pt x="8943" y="13"/>
                  </a:lnTo>
                  <a:cubicBezTo>
                    <a:pt x="8887" y="1"/>
                    <a:pt x="8821" y="1"/>
                    <a:pt x="8765" y="1"/>
                  </a:cubicBezTo>
                  <a:cubicBezTo>
                    <a:pt x="8751" y="1"/>
                    <a:pt x="8736" y="0"/>
                    <a:pt x="872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
            <p:cNvSpPr/>
            <p:nvPr/>
          </p:nvSpPr>
          <p:spPr>
            <a:xfrm>
              <a:off x="2002301" y="4373679"/>
              <a:ext cx="276728" cy="185532"/>
            </a:xfrm>
            <a:custGeom>
              <a:avLst/>
              <a:gdLst/>
              <a:ahLst/>
              <a:cxnLst/>
              <a:rect l="l" t="t" r="r" b="b"/>
              <a:pathLst>
                <a:path w="7932" h="5318" extrusionOk="0">
                  <a:moveTo>
                    <a:pt x="7931" y="1"/>
                  </a:moveTo>
                  <a:cubicBezTo>
                    <a:pt x="7909" y="1"/>
                    <a:pt x="7887" y="11"/>
                    <a:pt x="7853" y="11"/>
                  </a:cubicBezTo>
                  <a:cubicBezTo>
                    <a:pt x="7820" y="11"/>
                    <a:pt x="7798" y="23"/>
                    <a:pt x="7764" y="23"/>
                  </a:cubicBezTo>
                  <a:cubicBezTo>
                    <a:pt x="7653" y="78"/>
                    <a:pt x="7542" y="134"/>
                    <a:pt x="7430" y="179"/>
                  </a:cubicBezTo>
                  <a:cubicBezTo>
                    <a:pt x="7252" y="256"/>
                    <a:pt x="7064" y="323"/>
                    <a:pt x="6864" y="367"/>
                  </a:cubicBezTo>
                  <a:cubicBezTo>
                    <a:pt x="6641" y="412"/>
                    <a:pt x="6407" y="412"/>
                    <a:pt x="6185" y="412"/>
                  </a:cubicBezTo>
                  <a:cubicBezTo>
                    <a:pt x="6089" y="407"/>
                    <a:pt x="5996" y="405"/>
                    <a:pt x="5902" y="405"/>
                  </a:cubicBezTo>
                  <a:cubicBezTo>
                    <a:pt x="5768" y="405"/>
                    <a:pt x="5633" y="410"/>
                    <a:pt x="5495" y="423"/>
                  </a:cubicBezTo>
                  <a:cubicBezTo>
                    <a:pt x="5250" y="446"/>
                    <a:pt x="5028" y="523"/>
                    <a:pt x="4806" y="634"/>
                  </a:cubicBezTo>
                  <a:cubicBezTo>
                    <a:pt x="4572" y="757"/>
                    <a:pt x="4338" y="890"/>
                    <a:pt x="4105" y="1024"/>
                  </a:cubicBezTo>
                  <a:cubicBezTo>
                    <a:pt x="3883" y="1146"/>
                    <a:pt x="3660" y="1291"/>
                    <a:pt x="3449" y="1447"/>
                  </a:cubicBezTo>
                  <a:cubicBezTo>
                    <a:pt x="3015" y="1791"/>
                    <a:pt x="2648" y="2214"/>
                    <a:pt x="2281" y="2614"/>
                  </a:cubicBezTo>
                  <a:cubicBezTo>
                    <a:pt x="1513" y="3449"/>
                    <a:pt x="757" y="4294"/>
                    <a:pt x="79" y="5206"/>
                  </a:cubicBezTo>
                  <a:cubicBezTo>
                    <a:pt x="57" y="5239"/>
                    <a:pt x="23" y="5283"/>
                    <a:pt x="1" y="5317"/>
                  </a:cubicBezTo>
                  <a:cubicBezTo>
                    <a:pt x="35" y="5306"/>
                    <a:pt x="67" y="5306"/>
                    <a:pt x="90" y="5295"/>
                  </a:cubicBezTo>
                  <a:cubicBezTo>
                    <a:pt x="334" y="4983"/>
                    <a:pt x="579" y="4660"/>
                    <a:pt x="835" y="4361"/>
                  </a:cubicBezTo>
                  <a:cubicBezTo>
                    <a:pt x="1191" y="3926"/>
                    <a:pt x="1569" y="3504"/>
                    <a:pt x="1948" y="3081"/>
                  </a:cubicBezTo>
                  <a:cubicBezTo>
                    <a:pt x="2326" y="2670"/>
                    <a:pt x="2692" y="2247"/>
                    <a:pt x="3082" y="1858"/>
                  </a:cubicBezTo>
                  <a:cubicBezTo>
                    <a:pt x="3471" y="1469"/>
                    <a:pt x="3927" y="1168"/>
                    <a:pt x="4405" y="901"/>
                  </a:cubicBezTo>
                  <a:cubicBezTo>
                    <a:pt x="4628" y="779"/>
                    <a:pt x="4862" y="646"/>
                    <a:pt x="5095" y="557"/>
                  </a:cubicBezTo>
                  <a:cubicBezTo>
                    <a:pt x="5329" y="468"/>
                    <a:pt x="5573" y="446"/>
                    <a:pt x="5818" y="446"/>
                  </a:cubicBezTo>
                  <a:cubicBezTo>
                    <a:pt x="6003" y="446"/>
                    <a:pt x="6195" y="460"/>
                    <a:pt x="6384" y="460"/>
                  </a:cubicBezTo>
                  <a:cubicBezTo>
                    <a:pt x="6433" y="460"/>
                    <a:pt x="6482" y="459"/>
                    <a:pt x="6530" y="456"/>
                  </a:cubicBezTo>
                  <a:cubicBezTo>
                    <a:pt x="6730" y="446"/>
                    <a:pt x="6930" y="412"/>
                    <a:pt x="7130" y="345"/>
                  </a:cubicBezTo>
                  <a:cubicBezTo>
                    <a:pt x="7408" y="256"/>
                    <a:pt x="7675" y="134"/>
                    <a:pt x="79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3"/>
            <p:cNvSpPr/>
            <p:nvPr/>
          </p:nvSpPr>
          <p:spPr>
            <a:xfrm>
              <a:off x="2241740" y="4396182"/>
              <a:ext cx="51633" cy="23689"/>
            </a:xfrm>
            <a:custGeom>
              <a:avLst/>
              <a:gdLst/>
              <a:ahLst/>
              <a:cxnLst/>
              <a:rect l="l" t="t" r="r" b="b"/>
              <a:pathLst>
                <a:path w="1480" h="679" extrusionOk="0">
                  <a:moveTo>
                    <a:pt x="1479" y="1"/>
                  </a:moveTo>
                  <a:lnTo>
                    <a:pt x="1479" y="1"/>
                  </a:lnTo>
                  <a:cubicBezTo>
                    <a:pt x="1224" y="90"/>
                    <a:pt x="979" y="201"/>
                    <a:pt x="735" y="312"/>
                  </a:cubicBezTo>
                  <a:cubicBezTo>
                    <a:pt x="490" y="423"/>
                    <a:pt x="234" y="545"/>
                    <a:pt x="1" y="679"/>
                  </a:cubicBezTo>
                  <a:cubicBezTo>
                    <a:pt x="45" y="679"/>
                    <a:pt x="100" y="668"/>
                    <a:pt x="167" y="657"/>
                  </a:cubicBezTo>
                  <a:cubicBezTo>
                    <a:pt x="267" y="601"/>
                    <a:pt x="379" y="545"/>
                    <a:pt x="490" y="490"/>
                  </a:cubicBezTo>
                  <a:cubicBezTo>
                    <a:pt x="768" y="345"/>
                    <a:pt x="1057" y="223"/>
                    <a:pt x="1346" y="100"/>
                  </a:cubicBezTo>
                  <a:lnTo>
                    <a:pt x="1479"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
            <p:cNvSpPr/>
            <p:nvPr/>
          </p:nvSpPr>
          <p:spPr>
            <a:xfrm>
              <a:off x="2207968" y="4381041"/>
              <a:ext cx="100127" cy="39597"/>
            </a:xfrm>
            <a:custGeom>
              <a:avLst/>
              <a:gdLst/>
              <a:ahLst/>
              <a:cxnLst/>
              <a:rect l="l" t="t" r="r" b="b"/>
              <a:pathLst>
                <a:path w="2870" h="1135" extrusionOk="0">
                  <a:moveTo>
                    <a:pt x="2870" y="1"/>
                  </a:moveTo>
                  <a:lnTo>
                    <a:pt x="2870" y="1"/>
                  </a:lnTo>
                  <a:cubicBezTo>
                    <a:pt x="2681" y="45"/>
                    <a:pt x="2492" y="101"/>
                    <a:pt x="2303" y="156"/>
                  </a:cubicBezTo>
                  <a:cubicBezTo>
                    <a:pt x="2047" y="223"/>
                    <a:pt x="1802" y="312"/>
                    <a:pt x="1558" y="423"/>
                  </a:cubicBezTo>
                  <a:cubicBezTo>
                    <a:pt x="1291" y="524"/>
                    <a:pt x="1035" y="635"/>
                    <a:pt x="779" y="746"/>
                  </a:cubicBezTo>
                  <a:cubicBezTo>
                    <a:pt x="512" y="857"/>
                    <a:pt x="257" y="979"/>
                    <a:pt x="0" y="1102"/>
                  </a:cubicBezTo>
                  <a:lnTo>
                    <a:pt x="146" y="1102"/>
                  </a:lnTo>
                  <a:cubicBezTo>
                    <a:pt x="234" y="1058"/>
                    <a:pt x="323" y="1013"/>
                    <a:pt x="412" y="979"/>
                  </a:cubicBezTo>
                  <a:cubicBezTo>
                    <a:pt x="646" y="868"/>
                    <a:pt x="880" y="768"/>
                    <a:pt x="1113" y="668"/>
                  </a:cubicBezTo>
                  <a:lnTo>
                    <a:pt x="1113" y="668"/>
                  </a:lnTo>
                  <a:cubicBezTo>
                    <a:pt x="890" y="813"/>
                    <a:pt x="679" y="969"/>
                    <a:pt x="468" y="1135"/>
                  </a:cubicBezTo>
                  <a:lnTo>
                    <a:pt x="568" y="1135"/>
                  </a:lnTo>
                  <a:cubicBezTo>
                    <a:pt x="668" y="1058"/>
                    <a:pt x="768" y="979"/>
                    <a:pt x="880" y="902"/>
                  </a:cubicBezTo>
                  <a:cubicBezTo>
                    <a:pt x="1102" y="735"/>
                    <a:pt x="1335" y="590"/>
                    <a:pt x="1580" y="479"/>
                  </a:cubicBezTo>
                  <a:cubicBezTo>
                    <a:pt x="1858" y="368"/>
                    <a:pt x="2136" y="267"/>
                    <a:pt x="2425" y="178"/>
                  </a:cubicBezTo>
                  <a:cubicBezTo>
                    <a:pt x="2536" y="146"/>
                    <a:pt x="2659" y="123"/>
                    <a:pt x="2781" y="101"/>
                  </a:cubicBezTo>
                  <a:cubicBezTo>
                    <a:pt x="2815" y="57"/>
                    <a:pt x="2848" y="23"/>
                    <a:pt x="287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
            <p:cNvSpPr/>
            <p:nvPr/>
          </p:nvSpPr>
          <p:spPr>
            <a:xfrm>
              <a:off x="2029479" y="4528898"/>
              <a:ext cx="18665" cy="21770"/>
            </a:xfrm>
            <a:custGeom>
              <a:avLst/>
              <a:gdLst/>
              <a:ahLst/>
              <a:cxnLst/>
              <a:rect l="l" t="t" r="r" b="b"/>
              <a:pathLst>
                <a:path w="535" h="624" extrusionOk="0">
                  <a:moveTo>
                    <a:pt x="534" y="1"/>
                  </a:moveTo>
                  <a:lnTo>
                    <a:pt x="534" y="1"/>
                  </a:lnTo>
                  <a:cubicBezTo>
                    <a:pt x="356" y="211"/>
                    <a:pt x="178" y="412"/>
                    <a:pt x="0" y="623"/>
                  </a:cubicBezTo>
                  <a:cubicBezTo>
                    <a:pt x="245" y="478"/>
                    <a:pt x="390" y="256"/>
                    <a:pt x="5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3"/>
            <p:cNvSpPr/>
            <p:nvPr/>
          </p:nvSpPr>
          <p:spPr>
            <a:xfrm>
              <a:off x="2157519" y="4374063"/>
              <a:ext cx="140911" cy="51668"/>
            </a:xfrm>
            <a:custGeom>
              <a:avLst/>
              <a:gdLst/>
              <a:ahLst/>
              <a:cxnLst/>
              <a:rect l="l" t="t" r="r" b="b"/>
              <a:pathLst>
                <a:path w="4039" h="1481" extrusionOk="0">
                  <a:moveTo>
                    <a:pt x="3960" y="0"/>
                  </a:moveTo>
                  <a:cubicBezTo>
                    <a:pt x="3827" y="45"/>
                    <a:pt x="3682" y="89"/>
                    <a:pt x="3549" y="134"/>
                  </a:cubicBezTo>
                  <a:cubicBezTo>
                    <a:pt x="3327" y="223"/>
                    <a:pt x="3093" y="301"/>
                    <a:pt x="2870" y="401"/>
                  </a:cubicBezTo>
                  <a:cubicBezTo>
                    <a:pt x="2637" y="490"/>
                    <a:pt x="2415" y="601"/>
                    <a:pt x="2181" y="690"/>
                  </a:cubicBezTo>
                  <a:cubicBezTo>
                    <a:pt x="1947" y="790"/>
                    <a:pt x="1713" y="868"/>
                    <a:pt x="1469" y="924"/>
                  </a:cubicBezTo>
                  <a:cubicBezTo>
                    <a:pt x="1224" y="979"/>
                    <a:pt x="991" y="1013"/>
                    <a:pt x="757" y="1102"/>
                  </a:cubicBezTo>
                  <a:cubicBezTo>
                    <a:pt x="490" y="1191"/>
                    <a:pt x="235" y="1324"/>
                    <a:pt x="1" y="1480"/>
                  </a:cubicBezTo>
                  <a:cubicBezTo>
                    <a:pt x="67" y="1468"/>
                    <a:pt x="134" y="1446"/>
                    <a:pt x="212" y="1436"/>
                  </a:cubicBezTo>
                  <a:lnTo>
                    <a:pt x="445" y="1302"/>
                  </a:lnTo>
                  <a:cubicBezTo>
                    <a:pt x="668" y="1191"/>
                    <a:pt x="902" y="1113"/>
                    <a:pt x="1157" y="1057"/>
                  </a:cubicBezTo>
                  <a:cubicBezTo>
                    <a:pt x="1391" y="1001"/>
                    <a:pt x="1624" y="957"/>
                    <a:pt x="1858" y="879"/>
                  </a:cubicBezTo>
                  <a:cubicBezTo>
                    <a:pt x="2326" y="724"/>
                    <a:pt x="2759" y="501"/>
                    <a:pt x="3226" y="323"/>
                  </a:cubicBezTo>
                  <a:cubicBezTo>
                    <a:pt x="3493" y="223"/>
                    <a:pt x="3771" y="134"/>
                    <a:pt x="4038" y="45"/>
                  </a:cubicBezTo>
                  <a:lnTo>
                    <a:pt x="396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3"/>
            <p:cNvSpPr/>
            <p:nvPr/>
          </p:nvSpPr>
          <p:spPr>
            <a:xfrm>
              <a:off x="2726026" y="4131554"/>
              <a:ext cx="73752" cy="63844"/>
            </a:xfrm>
            <a:custGeom>
              <a:avLst/>
              <a:gdLst/>
              <a:ahLst/>
              <a:cxnLst/>
              <a:rect l="l" t="t" r="r" b="b"/>
              <a:pathLst>
                <a:path w="2114" h="1830" extrusionOk="0">
                  <a:moveTo>
                    <a:pt x="1524" y="1"/>
                  </a:moveTo>
                  <a:cubicBezTo>
                    <a:pt x="1215" y="1"/>
                    <a:pt x="819" y="175"/>
                    <a:pt x="634" y="267"/>
                  </a:cubicBezTo>
                  <a:cubicBezTo>
                    <a:pt x="356" y="401"/>
                    <a:pt x="0" y="646"/>
                    <a:pt x="33" y="868"/>
                  </a:cubicBezTo>
                  <a:cubicBezTo>
                    <a:pt x="67" y="1079"/>
                    <a:pt x="267" y="1024"/>
                    <a:pt x="367" y="1168"/>
                  </a:cubicBezTo>
                  <a:cubicBezTo>
                    <a:pt x="411" y="1246"/>
                    <a:pt x="378" y="1212"/>
                    <a:pt x="400" y="1346"/>
                  </a:cubicBezTo>
                  <a:cubicBezTo>
                    <a:pt x="411" y="1479"/>
                    <a:pt x="356" y="1546"/>
                    <a:pt x="522" y="1702"/>
                  </a:cubicBezTo>
                  <a:cubicBezTo>
                    <a:pt x="620" y="1787"/>
                    <a:pt x="772" y="1829"/>
                    <a:pt x="907" y="1829"/>
                  </a:cubicBezTo>
                  <a:cubicBezTo>
                    <a:pt x="1018" y="1829"/>
                    <a:pt x="1117" y="1801"/>
                    <a:pt x="1167" y="1746"/>
                  </a:cubicBezTo>
                  <a:cubicBezTo>
                    <a:pt x="1279" y="1624"/>
                    <a:pt x="1668" y="1235"/>
                    <a:pt x="1869" y="945"/>
                  </a:cubicBezTo>
                  <a:cubicBezTo>
                    <a:pt x="2057" y="668"/>
                    <a:pt x="2113" y="411"/>
                    <a:pt x="1857" y="122"/>
                  </a:cubicBezTo>
                  <a:cubicBezTo>
                    <a:pt x="1779" y="34"/>
                    <a:pt x="1660" y="1"/>
                    <a:pt x="15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
            <p:cNvSpPr/>
            <p:nvPr/>
          </p:nvSpPr>
          <p:spPr>
            <a:xfrm>
              <a:off x="2729096" y="4131554"/>
              <a:ext cx="69112" cy="31922"/>
            </a:xfrm>
            <a:custGeom>
              <a:avLst/>
              <a:gdLst/>
              <a:ahLst/>
              <a:cxnLst/>
              <a:rect l="l" t="t" r="r" b="b"/>
              <a:pathLst>
                <a:path w="1981" h="915" extrusionOk="0">
                  <a:moveTo>
                    <a:pt x="1436" y="1"/>
                  </a:moveTo>
                  <a:cubicBezTo>
                    <a:pt x="1127" y="1"/>
                    <a:pt x="731" y="175"/>
                    <a:pt x="546" y="267"/>
                  </a:cubicBezTo>
                  <a:cubicBezTo>
                    <a:pt x="357" y="356"/>
                    <a:pt x="112" y="512"/>
                    <a:pt x="1" y="668"/>
                  </a:cubicBezTo>
                  <a:cubicBezTo>
                    <a:pt x="12" y="690"/>
                    <a:pt x="23" y="701"/>
                    <a:pt x="45" y="723"/>
                  </a:cubicBezTo>
                  <a:cubicBezTo>
                    <a:pt x="112" y="790"/>
                    <a:pt x="212" y="823"/>
                    <a:pt x="301" y="823"/>
                  </a:cubicBezTo>
                  <a:cubicBezTo>
                    <a:pt x="316" y="824"/>
                    <a:pt x="332" y="824"/>
                    <a:pt x="347" y="824"/>
                  </a:cubicBezTo>
                  <a:cubicBezTo>
                    <a:pt x="494" y="824"/>
                    <a:pt x="640" y="796"/>
                    <a:pt x="786" y="796"/>
                  </a:cubicBezTo>
                  <a:cubicBezTo>
                    <a:pt x="858" y="796"/>
                    <a:pt x="930" y="803"/>
                    <a:pt x="1002" y="823"/>
                  </a:cubicBezTo>
                  <a:cubicBezTo>
                    <a:pt x="1124" y="846"/>
                    <a:pt x="1224" y="901"/>
                    <a:pt x="1346" y="912"/>
                  </a:cubicBezTo>
                  <a:cubicBezTo>
                    <a:pt x="1361" y="914"/>
                    <a:pt x="1375" y="914"/>
                    <a:pt x="1390" y="914"/>
                  </a:cubicBezTo>
                  <a:cubicBezTo>
                    <a:pt x="1487" y="914"/>
                    <a:pt x="1583" y="886"/>
                    <a:pt x="1680" y="856"/>
                  </a:cubicBezTo>
                  <a:cubicBezTo>
                    <a:pt x="1736" y="846"/>
                    <a:pt x="1803" y="823"/>
                    <a:pt x="1870" y="801"/>
                  </a:cubicBezTo>
                  <a:cubicBezTo>
                    <a:pt x="1981" y="567"/>
                    <a:pt x="1981" y="356"/>
                    <a:pt x="1769" y="122"/>
                  </a:cubicBezTo>
                  <a:cubicBezTo>
                    <a:pt x="1691" y="34"/>
                    <a:pt x="1572" y="1"/>
                    <a:pt x="143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
            <p:cNvSpPr/>
            <p:nvPr/>
          </p:nvSpPr>
          <p:spPr>
            <a:xfrm>
              <a:off x="2772567" y="4147429"/>
              <a:ext cx="20235" cy="3942"/>
            </a:xfrm>
            <a:custGeom>
              <a:avLst/>
              <a:gdLst/>
              <a:ahLst/>
              <a:cxnLst/>
              <a:rect l="l" t="t" r="r" b="b"/>
              <a:pathLst>
                <a:path w="580" h="113" extrusionOk="0">
                  <a:moveTo>
                    <a:pt x="579" y="1"/>
                  </a:moveTo>
                  <a:lnTo>
                    <a:pt x="579" y="1"/>
                  </a:lnTo>
                  <a:cubicBezTo>
                    <a:pt x="501" y="57"/>
                    <a:pt x="401" y="79"/>
                    <a:pt x="301" y="79"/>
                  </a:cubicBezTo>
                  <a:cubicBezTo>
                    <a:pt x="245" y="79"/>
                    <a:pt x="201" y="79"/>
                    <a:pt x="145" y="68"/>
                  </a:cubicBezTo>
                  <a:cubicBezTo>
                    <a:pt x="100" y="68"/>
                    <a:pt x="56" y="45"/>
                    <a:pt x="34" y="13"/>
                  </a:cubicBezTo>
                  <a:lnTo>
                    <a:pt x="1" y="45"/>
                  </a:lnTo>
                  <a:cubicBezTo>
                    <a:pt x="34" y="90"/>
                    <a:pt x="100" y="102"/>
                    <a:pt x="145" y="112"/>
                  </a:cubicBezTo>
                  <a:cubicBezTo>
                    <a:pt x="201" y="112"/>
                    <a:pt x="245" y="102"/>
                    <a:pt x="301" y="102"/>
                  </a:cubicBezTo>
                  <a:cubicBezTo>
                    <a:pt x="401" y="90"/>
                    <a:pt x="501" y="68"/>
                    <a:pt x="5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
            <p:cNvSpPr/>
            <p:nvPr/>
          </p:nvSpPr>
          <p:spPr>
            <a:xfrm>
              <a:off x="2765973" y="4134659"/>
              <a:ext cx="12839" cy="18665"/>
            </a:xfrm>
            <a:custGeom>
              <a:avLst/>
              <a:gdLst/>
              <a:ahLst/>
              <a:cxnLst/>
              <a:rect l="l" t="t" r="r" b="b"/>
              <a:pathLst>
                <a:path w="368" h="535" extrusionOk="0">
                  <a:moveTo>
                    <a:pt x="367" y="0"/>
                  </a:moveTo>
                  <a:cubicBezTo>
                    <a:pt x="256" y="33"/>
                    <a:pt x="167" y="122"/>
                    <a:pt x="111" y="211"/>
                  </a:cubicBezTo>
                  <a:cubicBezTo>
                    <a:pt x="56" y="312"/>
                    <a:pt x="34" y="423"/>
                    <a:pt x="0" y="523"/>
                  </a:cubicBezTo>
                  <a:lnTo>
                    <a:pt x="34" y="534"/>
                  </a:lnTo>
                  <a:cubicBezTo>
                    <a:pt x="56" y="434"/>
                    <a:pt x="78" y="322"/>
                    <a:pt x="134" y="223"/>
                  </a:cubicBezTo>
                  <a:cubicBezTo>
                    <a:pt x="178" y="122"/>
                    <a:pt x="256" y="33"/>
                    <a:pt x="3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
            <p:cNvSpPr/>
            <p:nvPr/>
          </p:nvSpPr>
          <p:spPr>
            <a:xfrm>
              <a:off x="2757844" y="4157546"/>
              <a:ext cx="31817" cy="4291"/>
            </a:xfrm>
            <a:custGeom>
              <a:avLst/>
              <a:gdLst/>
              <a:ahLst/>
              <a:cxnLst/>
              <a:rect l="l" t="t" r="r" b="b"/>
              <a:pathLst>
                <a:path w="912" h="123" extrusionOk="0">
                  <a:moveTo>
                    <a:pt x="45" y="0"/>
                  </a:moveTo>
                  <a:lnTo>
                    <a:pt x="0" y="56"/>
                  </a:lnTo>
                  <a:cubicBezTo>
                    <a:pt x="77" y="101"/>
                    <a:pt x="156" y="123"/>
                    <a:pt x="233" y="123"/>
                  </a:cubicBezTo>
                  <a:lnTo>
                    <a:pt x="467" y="123"/>
                  </a:lnTo>
                  <a:cubicBezTo>
                    <a:pt x="623" y="101"/>
                    <a:pt x="778" y="56"/>
                    <a:pt x="912" y="0"/>
                  </a:cubicBezTo>
                  <a:lnTo>
                    <a:pt x="912" y="0"/>
                  </a:lnTo>
                  <a:cubicBezTo>
                    <a:pt x="778" y="56"/>
                    <a:pt x="623" y="78"/>
                    <a:pt x="467" y="89"/>
                  </a:cubicBezTo>
                  <a:cubicBezTo>
                    <a:pt x="389" y="89"/>
                    <a:pt x="311" y="89"/>
                    <a:pt x="245" y="78"/>
                  </a:cubicBezTo>
                  <a:cubicBezTo>
                    <a:pt x="166" y="67"/>
                    <a:pt x="89" y="45"/>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
            <p:cNvSpPr/>
            <p:nvPr/>
          </p:nvSpPr>
          <p:spPr>
            <a:xfrm>
              <a:off x="2748878" y="4164908"/>
              <a:ext cx="24491" cy="8582"/>
            </a:xfrm>
            <a:custGeom>
              <a:avLst/>
              <a:gdLst/>
              <a:ahLst/>
              <a:cxnLst/>
              <a:rect l="l" t="t" r="r" b="b"/>
              <a:pathLst>
                <a:path w="702" h="246" extrusionOk="0">
                  <a:moveTo>
                    <a:pt x="23" y="1"/>
                  </a:moveTo>
                  <a:lnTo>
                    <a:pt x="1" y="23"/>
                  </a:lnTo>
                  <a:cubicBezTo>
                    <a:pt x="79" y="123"/>
                    <a:pt x="201" y="190"/>
                    <a:pt x="324" y="223"/>
                  </a:cubicBezTo>
                  <a:cubicBezTo>
                    <a:pt x="446" y="246"/>
                    <a:pt x="579" y="246"/>
                    <a:pt x="702" y="246"/>
                  </a:cubicBezTo>
                  <a:cubicBezTo>
                    <a:pt x="579" y="246"/>
                    <a:pt x="446" y="234"/>
                    <a:pt x="334" y="201"/>
                  </a:cubicBezTo>
                  <a:cubicBezTo>
                    <a:pt x="213" y="167"/>
                    <a:pt x="101" y="101"/>
                    <a:pt x="2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
            <p:cNvSpPr/>
            <p:nvPr/>
          </p:nvSpPr>
          <p:spPr>
            <a:xfrm>
              <a:off x="2741516" y="4168815"/>
              <a:ext cx="12071" cy="16676"/>
            </a:xfrm>
            <a:custGeom>
              <a:avLst/>
              <a:gdLst/>
              <a:ahLst/>
              <a:cxnLst/>
              <a:rect l="l" t="t" r="r" b="b"/>
              <a:pathLst>
                <a:path w="346" h="478" extrusionOk="0">
                  <a:moveTo>
                    <a:pt x="56" y="0"/>
                  </a:moveTo>
                  <a:lnTo>
                    <a:pt x="1" y="11"/>
                  </a:lnTo>
                  <a:cubicBezTo>
                    <a:pt x="23" y="111"/>
                    <a:pt x="68" y="200"/>
                    <a:pt x="134" y="278"/>
                  </a:cubicBezTo>
                  <a:cubicBezTo>
                    <a:pt x="201" y="356"/>
                    <a:pt x="290" y="389"/>
                    <a:pt x="345" y="478"/>
                  </a:cubicBezTo>
                  <a:cubicBezTo>
                    <a:pt x="323" y="433"/>
                    <a:pt x="290" y="401"/>
                    <a:pt x="246" y="367"/>
                  </a:cubicBezTo>
                  <a:lnTo>
                    <a:pt x="145" y="267"/>
                  </a:lnTo>
                  <a:cubicBezTo>
                    <a:pt x="90" y="189"/>
                    <a:pt x="56" y="100"/>
                    <a:pt x="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
            <p:cNvSpPr/>
            <p:nvPr/>
          </p:nvSpPr>
          <p:spPr>
            <a:xfrm>
              <a:off x="2733004" y="4150534"/>
              <a:ext cx="7012" cy="20619"/>
            </a:xfrm>
            <a:custGeom>
              <a:avLst/>
              <a:gdLst/>
              <a:ahLst/>
              <a:cxnLst/>
              <a:rect l="l" t="t" r="r" b="b"/>
              <a:pathLst>
                <a:path w="201" h="591" extrusionOk="0">
                  <a:moveTo>
                    <a:pt x="55" y="1"/>
                  </a:moveTo>
                  <a:lnTo>
                    <a:pt x="55" y="1"/>
                  </a:lnTo>
                  <a:cubicBezTo>
                    <a:pt x="45" y="57"/>
                    <a:pt x="33" y="102"/>
                    <a:pt x="22" y="157"/>
                  </a:cubicBezTo>
                  <a:cubicBezTo>
                    <a:pt x="11" y="213"/>
                    <a:pt x="0" y="257"/>
                    <a:pt x="11" y="312"/>
                  </a:cubicBezTo>
                  <a:cubicBezTo>
                    <a:pt x="11" y="368"/>
                    <a:pt x="45" y="424"/>
                    <a:pt x="78" y="468"/>
                  </a:cubicBezTo>
                  <a:cubicBezTo>
                    <a:pt x="111" y="502"/>
                    <a:pt x="156" y="546"/>
                    <a:pt x="167" y="591"/>
                  </a:cubicBezTo>
                  <a:lnTo>
                    <a:pt x="200" y="579"/>
                  </a:lnTo>
                  <a:cubicBezTo>
                    <a:pt x="178" y="524"/>
                    <a:pt x="134" y="490"/>
                    <a:pt x="100" y="446"/>
                  </a:cubicBezTo>
                  <a:cubicBezTo>
                    <a:pt x="67" y="413"/>
                    <a:pt x="33" y="368"/>
                    <a:pt x="22" y="312"/>
                  </a:cubicBezTo>
                  <a:cubicBezTo>
                    <a:pt x="22" y="268"/>
                    <a:pt x="22" y="213"/>
                    <a:pt x="33" y="157"/>
                  </a:cubicBezTo>
                  <a:cubicBezTo>
                    <a:pt x="45" y="102"/>
                    <a:pt x="55" y="57"/>
                    <a:pt x="5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
            <p:cNvSpPr/>
            <p:nvPr/>
          </p:nvSpPr>
          <p:spPr>
            <a:xfrm>
              <a:off x="2745005" y="4146661"/>
              <a:ext cx="5094" cy="20235"/>
            </a:xfrm>
            <a:custGeom>
              <a:avLst/>
              <a:gdLst/>
              <a:ahLst/>
              <a:cxnLst/>
              <a:rect l="l" t="t" r="r" b="b"/>
              <a:pathLst>
                <a:path w="146" h="580" extrusionOk="0">
                  <a:moveTo>
                    <a:pt x="146" y="1"/>
                  </a:moveTo>
                  <a:cubicBezTo>
                    <a:pt x="112" y="90"/>
                    <a:pt x="67" y="179"/>
                    <a:pt x="45" y="279"/>
                  </a:cubicBezTo>
                  <a:cubicBezTo>
                    <a:pt x="12" y="368"/>
                    <a:pt x="1" y="479"/>
                    <a:pt x="23" y="579"/>
                  </a:cubicBezTo>
                  <a:lnTo>
                    <a:pt x="79" y="557"/>
                  </a:lnTo>
                  <a:cubicBezTo>
                    <a:pt x="57" y="479"/>
                    <a:pt x="57" y="379"/>
                    <a:pt x="67" y="279"/>
                  </a:cubicBezTo>
                  <a:cubicBezTo>
                    <a:pt x="90" y="190"/>
                    <a:pt x="112" y="101"/>
                    <a:pt x="1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
            <p:cNvSpPr/>
            <p:nvPr/>
          </p:nvSpPr>
          <p:spPr>
            <a:xfrm>
              <a:off x="2755507" y="4159849"/>
              <a:ext cx="35" cy="35"/>
            </a:xfrm>
            <a:custGeom>
              <a:avLst/>
              <a:gdLst/>
              <a:ahLst/>
              <a:cxnLst/>
              <a:rect l="l" t="t" r="r" b="b"/>
              <a:pathLst>
                <a:path w="1" h="1" extrusionOk="0">
                  <a:moveTo>
                    <a:pt x="0" y="1"/>
                  </a:move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
            <p:cNvSpPr/>
            <p:nvPr/>
          </p:nvSpPr>
          <p:spPr>
            <a:xfrm>
              <a:off x="2755507" y="4141253"/>
              <a:ext cx="7396" cy="18630"/>
            </a:xfrm>
            <a:custGeom>
              <a:avLst/>
              <a:gdLst/>
              <a:ahLst/>
              <a:cxnLst/>
              <a:rect l="l" t="t" r="r" b="b"/>
              <a:pathLst>
                <a:path w="212" h="534" extrusionOk="0">
                  <a:moveTo>
                    <a:pt x="211" y="0"/>
                  </a:moveTo>
                  <a:cubicBezTo>
                    <a:pt x="200" y="56"/>
                    <a:pt x="167" y="89"/>
                    <a:pt x="144" y="133"/>
                  </a:cubicBezTo>
                  <a:lnTo>
                    <a:pt x="78" y="267"/>
                  </a:lnTo>
                  <a:cubicBezTo>
                    <a:pt x="55" y="311"/>
                    <a:pt x="45" y="356"/>
                    <a:pt x="23" y="412"/>
                  </a:cubicBezTo>
                  <a:cubicBezTo>
                    <a:pt x="23" y="434"/>
                    <a:pt x="11" y="456"/>
                    <a:pt x="11" y="479"/>
                  </a:cubicBezTo>
                  <a:lnTo>
                    <a:pt x="0" y="523"/>
                  </a:lnTo>
                  <a:lnTo>
                    <a:pt x="0" y="534"/>
                  </a:lnTo>
                  <a:cubicBezTo>
                    <a:pt x="0" y="523"/>
                    <a:pt x="11" y="523"/>
                    <a:pt x="11" y="523"/>
                  </a:cubicBezTo>
                  <a:cubicBezTo>
                    <a:pt x="11" y="523"/>
                    <a:pt x="31" y="528"/>
                    <a:pt x="44" y="528"/>
                  </a:cubicBezTo>
                  <a:cubicBezTo>
                    <a:pt x="51" y="528"/>
                    <a:pt x="55" y="527"/>
                    <a:pt x="55" y="523"/>
                  </a:cubicBezTo>
                  <a:lnTo>
                    <a:pt x="67" y="489"/>
                  </a:lnTo>
                  <a:lnTo>
                    <a:pt x="67" y="423"/>
                  </a:lnTo>
                  <a:cubicBezTo>
                    <a:pt x="78" y="368"/>
                    <a:pt x="89" y="323"/>
                    <a:pt x="100" y="279"/>
                  </a:cubicBezTo>
                  <a:cubicBezTo>
                    <a:pt x="122" y="234"/>
                    <a:pt x="134" y="190"/>
                    <a:pt x="156" y="145"/>
                  </a:cubicBezTo>
                  <a:cubicBezTo>
                    <a:pt x="178" y="101"/>
                    <a:pt x="200" y="56"/>
                    <a:pt x="2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
            <p:cNvSpPr/>
            <p:nvPr/>
          </p:nvSpPr>
          <p:spPr>
            <a:xfrm>
              <a:off x="2657296" y="4127786"/>
              <a:ext cx="59448" cy="58681"/>
            </a:xfrm>
            <a:custGeom>
              <a:avLst/>
              <a:gdLst/>
              <a:ahLst/>
              <a:cxnLst/>
              <a:rect l="l" t="t" r="r" b="b"/>
              <a:pathLst>
                <a:path w="1704" h="1682" extrusionOk="0">
                  <a:moveTo>
                    <a:pt x="1374" y="1"/>
                  </a:moveTo>
                  <a:cubicBezTo>
                    <a:pt x="1289" y="1"/>
                    <a:pt x="1188" y="25"/>
                    <a:pt x="1091" y="42"/>
                  </a:cubicBezTo>
                  <a:cubicBezTo>
                    <a:pt x="902" y="64"/>
                    <a:pt x="391" y="242"/>
                    <a:pt x="201" y="608"/>
                  </a:cubicBezTo>
                  <a:cubicBezTo>
                    <a:pt x="1" y="964"/>
                    <a:pt x="101" y="1343"/>
                    <a:pt x="290" y="1432"/>
                  </a:cubicBezTo>
                  <a:cubicBezTo>
                    <a:pt x="490" y="1520"/>
                    <a:pt x="569" y="1587"/>
                    <a:pt x="713" y="1587"/>
                  </a:cubicBezTo>
                  <a:cubicBezTo>
                    <a:pt x="805" y="1587"/>
                    <a:pt x="947" y="1681"/>
                    <a:pt x="1096" y="1681"/>
                  </a:cubicBezTo>
                  <a:cubicBezTo>
                    <a:pt x="1146" y="1681"/>
                    <a:pt x="1197" y="1671"/>
                    <a:pt x="1247" y="1643"/>
                  </a:cubicBezTo>
                  <a:cubicBezTo>
                    <a:pt x="1447" y="1532"/>
                    <a:pt x="1525" y="1476"/>
                    <a:pt x="1614" y="1243"/>
                  </a:cubicBezTo>
                  <a:cubicBezTo>
                    <a:pt x="1703" y="1009"/>
                    <a:pt x="1669" y="820"/>
                    <a:pt x="1636" y="642"/>
                  </a:cubicBezTo>
                  <a:cubicBezTo>
                    <a:pt x="1603" y="464"/>
                    <a:pt x="1636" y="286"/>
                    <a:pt x="1570" y="119"/>
                  </a:cubicBezTo>
                  <a:cubicBezTo>
                    <a:pt x="1535" y="28"/>
                    <a:pt x="1463" y="1"/>
                    <a:pt x="137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
            <p:cNvSpPr/>
            <p:nvPr/>
          </p:nvSpPr>
          <p:spPr>
            <a:xfrm>
              <a:off x="2660401" y="4127786"/>
              <a:ext cx="53238" cy="34434"/>
            </a:xfrm>
            <a:custGeom>
              <a:avLst/>
              <a:gdLst/>
              <a:ahLst/>
              <a:cxnLst/>
              <a:rect l="l" t="t" r="r" b="b"/>
              <a:pathLst>
                <a:path w="1526" h="987" extrusionOk="0">
                  <a:moveTo>
                    <a:pt x="1285" y="1"/>
                  </a:moveTo>
                  <a:cubicBezTo>
                    <a:pt x="1200" y="1"/>
                    <a:pt x="1099" y="25"/>
                    <a:pt x="1002" y="42"/>
                  </a:cubicBezTo>
                  <a:cubicBezTo>
                    <a:pt x="813" y="64"/>
                    <a:pt x="302" y="242"/>
                    <a:pt x="112" y="608"/>
                  </a:cubicBezTo>
                  <a:cubicBezTo>
                    <a:pt x="35" y="731"/>
                    <a:pt x="1" y="865"/>
                    <a:pt x="1" y="987"/>
                  </a:cubicBezTo>
                  <a:cubicBezTo>
                    <a:pt x="68" y="987"/>
                    <a:pt x="134" y="976"/>
                    <a:pt x="190" y="954"/>
                  </a:cubicBezTo>
                  <a:cubicBezTo>
                    <a:pt x="335" y="898"/>
                    <a:pt x="446" y="786"/>
                    <a:pt x="569" y="709"/>
                  </a:cubicBezTo>
                  <a:cubicBezTo>
                    <a:pt x="635" y="665"/>
                    <a:pt x="713" y="631"/>
                    <a:pt x="791" y="620"/>
                  </a:cubicBezTo>
                  <a:cubicBezTo>
                    <a:pt x="812" y="618"/>
                    <a:pt x="832" y="617"/>
                    <a:pt x="853" y="617"/>
                  </a:cubicBezTo>
                  <a:cubicBezTo>
                    <a:pt x="932" y="617"/>
                    <a:pt x="1012" y="631"/>
                    <a:pt x="1091" y="631"/>
                  </a:cubicBezTo>
                  <a:cubicBezTo>
                    <a:pt x="1247" y="620"/>
                    <a:pt x="1402" y="564"/>
                    <a:pt x="1525" y="464"/>
                  </a:cubicBezTo>
                  <a:cubicBezTo>
                    <a:pt x="1525" y="353"/>
                    <a:pt x="1525" y="230"/>
                    <a:pt x="1481" y="119"/>
                  </a:cubicBezTo>
                  <a:cubicBezTo>
                    <a:pt x="1446" y="28"/>
                    <a:pt x="1374" y="1"/>
                    <a:pt x="12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
            <p:cNvSpPr/>
            <p:nvPr/>
          </p:nvSpPr>
          <p:spPr>
            <a:xfrm>
              <a:off x="2697662" y="4130368"/>
              <a:ext cx="3907" cy="14409"/>
            </a:xfrm>
            <a:custGeom>
              <a:avLst/>
              <a:gdLst/>
              <a:ahLst/>
              <a:cxnLst/>
              <a:rect l="l" t="t" r="r" b="b"/>
              <a:pathLst>
                <a:path w="112" h="413" extrusionOk="0">
                  <a:moveTo>
                    <a:pt x="112" y="1"/>
                  </a:moveTo>
                  <a:lnTo>
                    <a:pt x="112" y="1"/>
                  </a:lnTo>
                  <a:cubicBezTo>
                    <a:pt x="57" y="134"/>
                    <a:pt x="12" y="268"/>
                    <a:pt x="1" y="413"/>
                  </a:cubicBezTo>
                  <a:lnTo>
                    <a:pt x="34" y="413"/>
                  </a:lnTo>
                  <a:cubicBezTo>
                    <a:pt x="34" y="279"/>
                    <a:pt x="67" y="134"/>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3"/>
            <p:cNvSpPr/>
            <p:nvPr/>
          </p:nvSpPr>
          <p:spPr>
            <a:xfrm>
              <a:off x="2694975" y="4140451"/>
              <a:ext cx="17095" cy="11164"/>
            </a:xfrm>
            <a:custGeom>
              <a:avLst/>
              <a:gdLst/>
              <a:ahLst/>
              <a:cxnLst/>
              <a:rect l="l" t="t" r="r" b="b"/>
              <a:pathLst>
                <a:path w="490" h="320" extrusionOk="0">
                  <a:moveTo>
                    <a:pt x="490" y="1"/>
                  </a:moveTo>
                  <a:cubicBezTo>
                    <a:pt x="445" y="23"/>
                    <a:pt x="411" y="57"/>
                    <a:pt x="378" y="90"/>
                  </a:cubicBezTo>
                  <a:cubicBezTo>
                    <a:pt x="345" y="124"/>
                    <a:pt x="312" y="156"/>
                    <a:pt x="267" y="179"/>
                  </a:cubicBezTo>
                  <a:cubicBezTo>
                    <a:pt x="233" y="201"/>
                    <a:pt x="189" y="223"/>
                    <a:pt x="144" y="245"/>
                  </a:cubicBezTo>
                  <a:cubicBezTo>
                    <a:pt x="122" y="257"/>
                    <a:pt x="100" y="268"/>
                    <a:pt x="89" y="268"/>
                  </a:cubicBezTo>
                  <a:cubicBezTo>
                    <a:pt x="83" y="271"/>
                    <a:pt x="76" y="273"/>
                    <a:pt x="70" y="273"/>
                  </a:cubicBezTo>
                  <a:cubicBezTo>
                    <a:pt x="55" y="273"/>
                    <a:pt x="41" y="265"/>
                    <a:pt x="33" y="257"/>
                  </a:cubicBezTo>
                  <a:lnTo>
                    <a:pt x="0" y="302"/>
                  </a:lnTo>
                  <a:cubicBezTo>
                    <a:pt x="19" y="314"/>
                    <a:pt x="39" y="320"/>
                    <a:pt x="56" y="320"/>
                  </a:cubicBezTo>
                  <a:cubicBezTo>
                    <a:pt x="69" y="320"/>
                    <a:pt x="80" y="317"/>
                    <a:pt x="89" y="312"/>
                  </a:cubicBezTo>
                  <a:cubicBezTo>
                    <a:pt x="122" y="302"/>
                    <a:pt x="144" y="290"/>
                    <a:pt x="167" y="279"/>
                  </a:cubicBezTo>
                  <a:cubicBezTo>
                    <a:pt x="200" y="257"/>
                    <a:pt x="245" y="223"/>
                    <a:pt x="278" y="201"/>
                  </a:cubicBezTo>
                  <a:cubicBezTo>
                    <a:pt x="322" y="168"/>
                    <a:pt x="356" y="134"/>
                    <a:pt x="389" y="101"/>
                  </a:cubicBezTo>
                  <a:cubicBezTo>
                    <a:pt x="423" y="68"/>
                    <a:pt x="445" y="23"/>
                    <a:pt x="4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3"/>
            <p:cNvSpPr/>
            <p:nvPr/>
          </p:nvSpPr>
          <p:spPr>
            <a:xfrm>
              <a:off x="2688765" y="4155209"/>
              <a:ext cx="24875" cy="9350"/>
            </a:xfrm>
            <a:custGeom>
              <a:avLst/>
              <a:gdLst/>
              <a:ahLst/>
              <a:cxnLst/>
              <a:rect l="l" t="t" r="r" b="b"/>
              <a:pathLst>
                <a:path w="713" h="268" extrusionOk="0">
                  <a:moveTo>
                    <a:pt x="712" y="0"/>
                  </a:moveTo>
                  <a:lnTo>
                    <a:pt x="712" y="0"/>
                  </a:lnTo>
                  <a:cubicBezTo>
                    <a:pt x="589" y="23"/>
                    <a:pt x="478" y="89"/>
                    <a:pt x="367" y="145"/>
                  </a:cubicBezTo>
                  <a:cubicBezTo>
                    <a:pt x="312" y="178"/>
                    <a:pt x="256" y="201"/>
                    <a:pt x="200" y="223"/>
                  </a:cubicBezTo>
                  <a:cubicBezTo>
                    <a:pt x="167" y="223"/>
                    <a:pt x="134" y="234"/>
                    <a:pt x="111" y="234"/>
                  </a:cubicBezTo>
                  <a:cubicBezTo>
                    <a:pt x="78" y="234"/>
                    <a:pt x="45" y="234"/>
                    <a:pt x="33" y="212"/>
                  </a:cubicBezTo>
                  <a:lnTo>
                    <a:pt x="0" y="234"/>
                  </a:lnTo>
                  <a:cubicBezTo>
                    <a:pt x="23" y="257"/>
                    <a:pt x="45" y="267"/>
                    <a:pt x="55" y="267"/>
                  </a:cubicBezTo>
                  <a:lnTo>
                    <a:pt x="111" y="267"/>
                  </a:lnTo>
                  <a:cubicBezTo>
                    <a:pt x="144" y="267"/>
                    <a:pt x="167" y="257"/>
                    <a:pt x="200" y="245"/>
                  </a:cubicBezTo>
                  <a:cubicBezTo>
                    <a:pt x="267" y="223"/>
                    <a:pt x="322" y="201"/>
                    <a:pt x="378" y="168"/>
                  </a:cubicBezTo>
                  <a:cubicBezTo>
                    <a:pt x="478" y="101"/>
                    <a:pt x="589" y="34"/>
                    <a:pt x="7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
            <p:cNvSpPr/>
            <p:nvPr/>
          </p:nvSpPr>
          <p:spPr>
            <a:xfrm>
              <a:off x="2683706" y="4171536"/>
              <a:ext cx="22921" cy="7745"/>
            </a:xfrm>
            <a:custGeom>
              <a:avLst/>
              <a:gdLst/>
              <a:ahLst/>
              <a:cxnLst/>
              <a:rect l="l" t="t" r="r" b="b"/>
              <a:pathLst>
                <a:path w="657" h="222" extrusionOk="0">
                  <a:moveTo>
                    <a:pt x="657" y="1"/>
                  </a:moveTo>
                  <a:lnTo>
                    <a:pt x="657" y="1"/>
                  </a:lnTo>
                  <a:cubicBezTo>
                    <a:pt x="645" y="34"/>
                    <a:pt x="612" y="44"/>
                    <a:pt x="579" y="56"/>
                  </a:cubicBezTo>
                  <a:cubicBezTo>
                    <a:pt x="556" y="66"/>
                    <a:pt x="534" y="78"/>
                    <a:pt x="501" y="89"/>
                  </a:cubicBezTo>
                  <a:cubicBezTo>
                    <a:pt x="445" y="111"/>
                    <a:pt x="390" y="133"/>
                    <a:pt x="334" y="145"/>
                  </a:cubicBezTo>
                  <a:cubicBezTo>
                    <a:pt x="279" y="155"/>
                    <a:pt x="223" y="178"/>
                    <a:pt x="168" y="178"/>
                  </a:cubicBezTo>
                  <a:cubicBezTo>
                    <a:pt x="158" y="181"/>
                    <a:pt x="149" y="182"/>
                    <a:pt x="140" y="182"/>
                  </a:cubicBezTo>
                  <a:cubicBezTo>
                    <a:pt x="121" y="182"/>
                    <a:pt x="105" y="174"/>
                    <a:pt x="89" y="167"/>
                  </a:cubicBezTo>
                  <a:cubicBezTo>
                    <a:pt x="67" y="155"/>
                    <a:pt x="45" y="145"/>
                    <a:pt x="45" y="122"/>
                  </a:cubicBezTo>
                  <a:lnTo>
                    <a:pt x="0" y="133"/>
                  </a:lnTo>
                  <a:cubicBezTo>
                    <a:pt x="12" y="167"/>
                    <a:pt x="45" y="200"/>
                    <a:pt x="67" y="211"/>
                  </a:cubicBezTo>
                  <a:cubicBezTo>
                    <a:pt x="101" y="222"/>
                    <a:pt x="134" y="222"/>
                    <a:pt x="168" y="222"/>
                  </a:cubicBezTo>
                  <a:cubicBezTo>
                    <a:pt x="234" y="211"/>
                    <a:pt x="289" y="189"/>
                    <a:pt x="345" y="167"/>
                  </a:cubicBezTo>
                  <a:lnTo>
                    <a:pt x="512" y="100"/>
                  </a:lnTo>
                  <a:cubicBezTo>
                    <a:pt x="534" y="89"/>
                    <a:pt x="556" y="66"/>
                    <a:pt x="590" y="56"/>
                  </a:cubicBezTo>
                  <a:cubicBezTo>
                    <a:pt x="612" y="44"/>
                    <a:pt x="645" y="34"/>
                    <a:pt x="6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3"/>
            <p:cNvSpPr/>
            <p:nvPr/>
          </p:nvSpPr>
          <p:spPr>
            <a:xfrm>
              <a:off x="2667413" y="4158314"/>
              <a:ext cx="15944" cy="22956"/>
            </a:xfrm>
            <a:custGeom>
              <a:avLst/>
              <a:gdLst/>
              <a:ahLst/>
              <a:cxnLst/>
              <a:rect l="l" t="t" r="r" b="b"/>
              <a:pathLst>
                <a:path w="457" h="658" extrusionOk="0">
                  <a:moveTo>
                    <a:pt x="0" y="0"/>
                  </a:moveTo>
                  <a:cubicBezTo>
                    <a:pt x="22" y="267"/>
                    <a:pt x="190" y="524"/>
                    <a:pt x="423" y="657"/>
                  </a:cubicBezTo>
                  <a:lnTo>
                    <a:pt x="457" y="613"/>
                  </a:lnTo>
                  <a:cubicBezTo>
                    <a:pt x="223" y="501"/>
                    <a:pt x="45" y="267"/>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3"/>
            <p:cNvSpPr/>
            <p:nvPr/>
          </p:nvSpPr>
          <p:spPr>
            <a:xfrm>
              <a:off x="2673624" y="4143975"/>
              <a:ext cx="14757" cy="23689"/>
            </a:xfrm>
            <a:custGeom>
              <a:avLst/>
              <a:gdLst/>
              <a:ahLst/>
              <a:cxnLst/>
              <a:rect l="l" t="t" r="r" b="b"/>
              <a:pathLst>
                <a:path w="423" h="679" extrusionOk="0">
                  <a:moveTo>
                    <a:pt x="0" y="0"/>
                  </a:moveTo>
                  <a:cubicBezTo>
                    <a:pt x="134" y="23"/>
                    <a:pt x="234" y="122"/>
                    <a:pt x="267" y="256"/>
                  </a:cubicBezTo>
                  <a:cubicBezTo>
                    <a:pt x="279" y="312"/>
                    <a:pt x="289" y="378"/>
                    <a:pt x="301" y="445"/>
                  </a:cubicBezTo>
                  <a:cubicBezTo>
                    <a:pt x="311" y="512"/>
                    <a:pt x="345" y="623"/>
                    <a:pt x="390" y="678"/>
                  </a:cubicBezTo>
                  <a:lnTo>
                    <a:pt x="423" y="601"/>
                  </a:lnTo>
                  <a:cubicBezTo>
                    <a:pt x="378" y="556"/>
                    <a:pt x="356" y="500"/>
                    <a:pt x="334" y="434"/>
                  </a:cubicBezTo>
                  <a:cubicBezTo>
                    <a:pt x="323" y="378"/>
                    <a:pt x="311" y="312"/>
                    <a:pt x="289" y="245"/>
                  </a:cubicBezTo>
                  <a:cubicBezTo>
                    <a:pt x="267" y="178"/>
                    <a:pt x="234" y="122"/>
                    <a:pt x="178" y="78"/>
                  </a:cubicBezTo>
                  <a:cubicBezTo>
                    <a:pt x="123" y="33"/>
                    <a:pt x="67" y="0"/>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3"/>
            <p:cNvSpPr/>
            <p:nvPr/>
          </p:nvSpPr>
          <p:spPr>
            <a:xfrm>
              <a:off x="2690300" y="4137346"/>
              <a:ext cx="4291" cy="15978"/>
            </a:xfrm>
            <a:custGeom>
              <a:avLst/>
              <a:gdLst/>
              <a:ahLst/>
              <a:cxnLst/>
              <a:rect l="l" t="t" r="r" b="b"/>
              <a:pathLst>
                <a:path w="123" h="458" extrusionOk="0">
                  <a:moveTo>
                    <a:pt x="1" y="1"/>
                  </a:moveTo>
                  <a:lnTo>
                    <a:pt x="1" y="1"/>
                  </a:lnTo>
                  <a:cubicBezTo>
                    <a:pt x="45" y="23"/>
                    <a:pt x="45" y="68"/>
                    <a:pt x="45" y="101"/>
                  </a:cubicBezTo>
                  <a:cubicBezTo>
                    <a:pt x="45" y="146"/>
                    <a:pt x="34" y="179"/>
                    <a:pt x="34" y="223"/>
                  </a:cubicBezTo>
                  <a:cubicBezTo>
                    <a:pt x="34" y="302"/>
                    <a:pt x="45" y="391"/>
                    <a:pt x="100" y="457"/>
                  </a:cubicBezTo>
                  <a:lnTo>
                    <a:pt x="123" y="435"/>
                  </a:lnTo>
                  <a:cubicBezTo>
                    <a:pt x="78" y="379"/>
                    <a:pt x="56" y="302"/>
                    <a:pt x="56" y="223"/>
                  </a:cubicBezTo>
                  <a:lnTo>
                    <a:pt x="56" y="101"/>
                  </a:lnTo>
                  <a:cubicBezTo>
                    <a:pt x="56" y="68"/>
                    <a:pt x="45"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
            <p:cNvSpPr/>
            <p:nvPr/>
          </p:nvSpPr>
          <p:spPr>
            <a:xfrm>
              <a:off x="2586333" y="4165152"/>
              <a:ext cx="54704" cy="57041"/>
            </a:xfrm>
            <a:custGeom>
              <a:avLst/>
              <a:gdLst/>
              <a:ahLst/>
              <a:cxnLst/>
              <a:rect l="l" t="t" r="r" b="b"/>
              <a:pathLst>
                <a:path w="1568" h="1635" extrusionOk="0">
                  <a:moveTo>
                    <a:pt x="1158" y="1"/>
                  </a:moveTo>
                  <a:cubicBezTo>
                    <a:pt x="999" y="1"/>
                    <a:pt x="864" y="157"/>
                    <a:pt x="712" y="239"/>
                  </a:cubicBezTo>
                  <a:cubicBezTo>
                    <a:pt x="545" y="316"/>
                    <a:pt x="255" y="627"/>
                    <a:pt x="133" y="839"/>
                  </a:cubicBezTo>
                  <a:cubicBezTo>
                    <a:pt x="0" y="1039"/>
                    <a:pt x="0" y="1273"/>
                    <a:pt x="200" y="1362"/>
                  </a:cubicBezTo>
                  <a:cubicBezTo>
                    <a:pt x="245" y="1383"/>
                    <a:pt x="285" y="1390"/>
                    <a:pt x="323" y="1390"/>
                  </a:cubicBezTo>
                  <a:cubicBezTo>
                    <a:pt x="409" y="1390"/>
                    <a:pt x="481" y="1350"/>
                    <a:pt x="555" y="1350"/>
                  </a:cubicBezTo>
                  <a:cubicBezTo>
                    <a:pt x="585" y="1350"/>
                    <a:pt x="614" y="1356"/>
                    <a:pt x="645" y="1373"/>
                  </a:cubicBezTo>
                  <a:cubicBezTo>
                    <a:pt x="745" y="1440"/>
                    <a:pt x="812" y="1551"/>
                    <a:pt x="989" y="1618"/>
                  </a:cubicBezTo>
                  <a:cubicBezTo>
                    <a:pt x="1018" y="1629"/>
                    <a:pt x="1046" y="1635"/>
                    <a:pt x="1073" y="1635"/>
                  </a:cubicBezTo>
                  <a:cubicBezTo>
                    <a:pt x="1199" y="1635"/>
                    <a:pt x="1298" y="1516"/>
                    <a:pt x="1390" y="1406"/>
                  </a:cubicBezTo>
                  <a:cubicBezTo>
                    <a:pt x="1490" y="1262"/>
                    <a:pt x="1557" y="906"/>
                    <a:pt x="1546" y="750"/>
                  </a:cubicBezTo>
                  <a:cubicBezTo>
                    <a:pt x="1535" y="595"/>
                    <a:pt x="1568" y="305"/>
                    <a:pt x="1523" y="183"/>
                  </a:cubicBezTo>
                  <a:cubicBezTo>
                    <a:pt x="1479" y="61"/>
                    <a:pt x="1368" y="49"/>
                    <a:pt x="1201" y="5"/>
                  </a:cubicBezTo>
                  <a:cubicBezTo>
                    <a:pt x="1186" y="2"/>
                    <a:pt x="1172" y="1"/>
                    <a:pt x="115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
            <p:cNvSpPr/>
            <p:nvPr/>
          </p:nvSpPr>
          <p:spPr>
            <a:xfrm>
              <a:off x="2588252" y="4165152"/>
              <a:ext cx="51633" cy="35864"/>
            </a:xfrm>
            <a:custGeom>
              <a:avLst/>
              <a:gdLst/>
              <a:ahLst/>
              <a:cxnLst/>
              <a:rect l="l" t="t" r="r" b="b"/>
              <a:pathLst>
                <a:path w="1480" h="1028" extrusionOk="0">
                  <a:moveTo>
                    <a:pt x="1103" y="1"/>
                  </a:moveTo>
                  <a:cubicBezTo>
                    <a:pt x="944" y="1"/>
                    <a:pt x="809" y="157"/>
                    <a:pt x="657" y="239"/>
                  </a:cubicBezTo>
                  <a:cubicBezTo>
                    <a:pt x="490" y="316"/>
                    <a:pt x="200" y="627"/>
                    <a:pt x="78" y="839"/>
                  </a:cubicBezTo>
                  <a:cubicBezTo>
                    <a:pt x="34" y="894"/>
                    <a:pt x="12" y="961"/>
                    <a:pt x="0" y="1028"/>
                  </a:cubicBezTo>
                  <a:cubicBezTo>
                    <a:pt x="56" y="1028"/>
                    <a:pt x="111" y="1017"/>
                    <a:pt x="167" y="983"/>
                  </a:cubicBezTo>
                  <a:cubicBezTo>
                    <a:pt x="479" y="850"/>
                    <a:pt x="635" y="516"/>
                    <a:pt x="957" y="394"/>
                  </a:cubicBezTo>
                  <a:cubicBezTo>
                    <a:pt x="1057" y="361"/>
                    <a:pt x="1168" y="338"/>
                    <a:pt x="1268" y="316"/>
                  </a:cubicBezTo>
                  <a:cubicBezTo>
                    <a:pt x="1346" y="294"/>
                    <a:pt x="1413" y="272"/>
                    <a:pt x="1480" y="239"/>
                  </a:cubicBezTo>
                  <a:cubicBezTo>
                    <a:pt x="1480" y="216"/>
                    <a:pt x="1468" y="205"/>
                    <a:pt x="1468" y="183"/>
                  </a:cubicBezTo>
                  <a:cubicBezTo>
                    <a:pt x="1424" y="61"/>
                    <a:pt x="1313" y="49"/>
                    <a:pt x="1146" y="5"/>
                  </a:cubicBezTo>
                  <a:cubicBezTo>
                    <a:pt x="1131" y="2"/>
                    <a:pt x="1117" y="1"/>
                    <a:pt x="110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
            <p:cNvSpPr/>
            <p:nvPr/>
          </p:nvSpPr>
          <p:spPr>
            <a:xfrm>
              <a:off x="2624710" y="4179282"/>
              <a:ext cx="11304" cy="3907"/>
            </a:xfrm>
            <a:custGeom>
              <a:avLst/>
              <a:gdLst/>
              <a:ahLst/>
              <a:cxnLst/>
              <a:rect l="l" t="t" r="r" b="b"/>
              <a:pathLst>
                <a:path w="324" h="112" extrusionOk="0">
                  <a:moveTo>
                    <a:pt x="324" y="0"/>
                  </a:moveTo>
                  <a:lnTo>
                    <a:pt x="1" y="78"/>
                  </a:lnTo>
                  <a:lnTo>
                    <a:pt x="12" y="111"/>
                  </a:lnTo>
                  <a:lnTo>
                    <a:pt x="324"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
            <p:cNvSpPr/>
            <p:nvPr/>
          </p:nvSpPr>
          <p:spPr>
            <a:xfrm>
              <a:off x="2620070" y="4169164"/>
              <a:ext cx="3838" cy="17897"/>
            </a:xfrm>
            <a:custGeom>
              <a:avLst/>
              <a:gdLst/>
              <a:ahLst/>
              <a:cxnLst/>
              <a:rect l="l" t="t" r="r" b="b"/>
              <a:pathLst>
                <a:path w="110" h="513" extrusionOk="0">
                  <a:moveTo>
                    <a:pt x="79" y="1"/>
                  </a:moveTo>
                  <a:lnTo>
                    <a:pt x="79" y="1"/>
                  </a:lnTo>
                  <a:cubicBezTo>
                    <a:pt x="88" y="10"/>
                    <a:pt x="94" y="21"/>
                    <a:pt x="99" y="33"/>
                  </a:cubicBezTo>
                  <a:lnTo>
                    <a:pt x="99" y="33"/>
                  </a:lnTo>
                  <a:cubicBezTo>
                    <a:pt x="96" y="19"/>
                    <a:pt x="90" y="7"/>
                    <a:pt x="79" y="1"/>
                  </a:cubicBezTo>
                  <a:close/>
                  <a:moveTo>
                    <a:pt x="99" y="33"/>
                  </a:moveTo>
                  <a:cubicBezTo>
                    <a:pt x="101" y="45"/>
                    <a:pt x="101" y="57"/>
                    <a:pt x="101" y="68"/>
                  </a:cubicBezTo>
                  <a:cubicBezTo>
                    <a:pt x="101" y="79"/>
                    <a:pt x="89" y="101"/>
                    <a:pt x="79" y="124"/>
                  </a:cubicBezTo>
                  <a:cubicBezTo>
                    <a:pt x="56" y="157"/>
                    <a:pt x="34" y="201"/>
                    <a:pt x="22" y="246"/>
                  </a:cubicBezTo>
                  <a:cubicBezTo>
                    <a:pt x="0" y="334"/>
                    <a:pt x="12" y="423"/>
                    <a:pt x="34" y="512"/>
                  </a:cubicBezTo>
                  <a:lnTo>
                    <a:pt x="67" y="502"/>
                  </a:lnTo>
                  <a:cubicBezTo>
                    <a:pt x="34" y="423"/>
                    <a:pt x="22" y="334"/>
                    <a:pt x="45" y="246"/>
                  </a:cubicBezTo>
                  <a:cubicBezTo>
                    <a:pt x="45" y="201"/>
                    <a:pt x="67" y="168"/>
                    <a:pt x="89" y="124"/>
                  </a:cubicBezTo>
                  <a:cubicBezTo>
                    <a:pt x="105" y="99"/>
                    <a:pt x="110" y="64"/>
                    <a:pt x="99" y="33"/>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
            <p:cNvSpPr/>
            <p:nvPr/>
          </p:nvSpPr>
          <p:spPr>
            <a:xfrm>
              <a:off x="2616162" y="4189748"/>
              <a:ext cx="19851" cy="6629"/>
            </a:xfrm>
            <a:custGeom>
              <a:avLst/>
              <a:gdLst/>
              <a:ahLst/>
              <a:cxnLst/>
              <a:rect l="l" t="t" r="r" b="b"/>
              <a:pathLst>
                <a:path w="569" h="190" extrusionOk="0">
                  <a:moveTo>
                    <a:pt x="569" y="1"/>
                  </a:moveTo>
                  <a:cubicBezTo>
                    <a:pt x="524" y="1"/>
                    <a:pt x="468" y="1"/>
                    <a:pt x="424" y="23"/>
                  </a:cubicBezTo>
                  <a:cubicBezTo>
                    <a:pt x="379" y="34"/>
                    <a:pt x="324" y="56"/>
                    <a:pt x="279" y="78"/>
                  </a:cubicBezTo>
                  <a:cubicBezTo>
                    <a:pt x="191" y="112"/>
                    <a:pt x="102" y="156"/>
                    <a:pt x="1" y="156"/>
                  </a:cubicBezTo>
                  <a:lnTo>
                    <a:pt x="1" y="189"/>
                  </a:lnTo>
                  <a:cubicBezTo>
                    <a:pt x="57" y="189"/>
                    <a:pt x="102" y="179"/>
                    <a:pt x="157" y="156"/>
                  </a:cubicBezTo>
                  <a:lnTo>
                    <a:pt x="290" y="90"/>
                  </a:lnTo>
                  <a:cubicBezTo>
                    <a:pt x="379" y="45"/>
                    <a:pt x="468" y="1"/>
                    <a:pt x="56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
            <p:cNvSpPr/>
            <p:nvPr/>
          </p:nvSpPr>
          <p:spPr>
            <a:xfrm>
              <a:off x="2611941" y="4200982"/>
              <a:ext cx="21735" cy="5094"/>
            </a:xfrm>
            <a:custGeom>
              <a:avLst/>
              <a:gdLst/>
              <a:ahLst/>
              <a:cxnLst/>
              <a:rect l="l" t="t" r="r" b="b"/>
              <a:pathLst>
                <a:path w="623" h="146" extrusionOk="0">
                  <a:moveTo>
                    <a:pt x="623" y="1"/>
                  </a:moveTo>
                  <a:cubicBezTo>
                    <a:pt x="589" y="45"/>
                    <a:pt x="545" y="79"/>
                    <a:pt x="489" y="101"/>
                  </a:cubicBezTo>
                  <a:cubicBezTo>
                    <a:pt x="545" y="90"/>
                    <a:pt x="589" y="45"/>
                    <a:pt x="623" y="1"/>
                  </a:cubicBezTo>
                  <a:close/>
                  <a:moveTo>
                    <a:pt x="22" y="57"/>
                  </a:moveTo>
                  <a:lnTo>
                    <a:pt x="0" y="79"/>
                  </a:lnTo>
                  <a:cubicBezTo>
                    <a:pt x="55" y="124"/>
                    <a:pt x="111" y="134"/>
                    <a:pt x="166" y="146"/>
                  </a:cubicBezTo>
                  <a:lnTo>
                    <a:pt x="334" y="146"/>
                  </a:lnTo>
                  <a:cubicBezTo>
                    <a:pt x="389" y="134"/>
                    <a:pt x="445" y="124"/>
                    <a:pt x="489" y="101"/>
                  </a:cubicBezTo>
                  <a:lnTo>
                    <a:pt x="489" y="101"/>
                  </a:lnTo>
                  <a:cubicBezTo>
                    <a:pt x="433" y="112"/>
                    <a:pt x="389" y="124"/>
                    <a:pt x="334" y="124"/>
                  </a:cubicBezTo>
                  <a:lnTo>
                    <a:pt x="166" y="124"/>
                  </a:lnTo>
                  <a:cubicBezTo>
                    <a:pt x="111" y="112"/>
                    <a:pt x="67" y="90"/>
                    <a:pt x="22" y="57"/>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
            <p:cNvSpPr/>
            <p:nvPr/>
          </p:nvSpPr>
          <p:spPr>
            <a:xfrm>
              <a:off x="2609185" y="4209146"/>
              <a:ext cx="20584" cy="8966"/>
            </a:xfrm>
            <a:custGeom>
              <a:avLst/>
              <a:gdLst/>
              <a:ahLst/>
              <a:cxnLst/>
              <a:rect l="l" t="t" r="r" b="b"/>
              <a:pathLst>
                <a:path w="590" h="257" extrusionOk="0">
                  <a:moveTo>
                    <a:pt x="57" y="1"/>
                  </a:moveTo>
                  <a:lnTo>
                    <a:pt x="1" y="23"/>
                  </a:lnTo>
                  <a:cubicBezTo>
                    <a:pt x="12" y="56"/>
                    <a:pt x="45" y="78"/>
                    <a:pt x="68" y="90"/>
                  </a:cubicBezTo>
                  <a:lnTo>
                    <a:pt x="134" y="123"/>
                  </a:lnTo>
                  <a:lnTo>
                    <a:pt x="279" y="201"/>
                  </a:lnTo>
                  <a:cubicBezTo>
                    <a:pt x="324" y="223"/>
                    <a:pt x="379" y="246"/>
                    <a:pt x="435" y="256"/>
                  </a:cubicBezTo>
                  <a:cubicBezTo>
                    <a:pt x="479" y="256"/>
                    <a:pt x="534" y="256"/>
                    <a:pt x="590" y="246"/>
                  </a:cubicBezTo>
                  <a:lnTo>
                    <a:pt x="590" y="246"/>
                  </a:lnTo>
                  <a:cubicBezTo>
                    <a:pt x="567" y="250"/>
                    <a:pt x="545" y="252"/>
                    <a:pt x="523" y="252"/>
                  </a:cubicBezTo>
                  <a:cubicBezTo>
                    <a:pt x="491" y="252"/>
                    <a:pt x="461" y="247"/>
                    <a:pt x="435" y="234"/>
                  </a:cubicBezTo>
                  <a:cubicBezTo>
                    <a:pt x="379" y="223"/>
                    <a:pt x="334" y="201"/>
                    <a:pt x="290" y="167"/>
                  </a:cubicBezTo>
                  <a:lnTo>
                    <a:pt x="157" y="90"/>
                  </a:lnTo>
                  <a:cubicBezTo>
                    <a:pt x="112" y="56"/>
                    <a:pt x="57" y="34"/>
                    <a:pt x="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
            <p:cNvSpPr/>
            <p:nvPr/>
          </p:nvSpPr>
          <p:spPr>
            <a:xfrm>
              <a:off x="2609987" y="4177712"/>
              <a:ext cx="4675" cy="21770"/>
            </a:xfrm>
            <a:custGeom>
              <a:avLst/>
              <a:gdLst/>
              <a:ahLst/>
              <a:cxnLst/>
              <a:rect l="l" t="t" r="r" b="b"/>
              <a:pathLst>
                <a:path w="134" h="624" extrusionOk="0">
                  <a:moveTo>
                    <a:pt x="0" y="1"/>
                  </a:moveTo>
                  <a:lnTo>
                    <a:pt x="0" y="1"/>
                  </a:lnTo>
                  <a:cubicBezTo>
                    <a:pt x="22" y="101"/>
                    <a:pt x="34" y="201"/>
                    <a:pt x="34" y="312"/>
                  </a:cubicBezTo>
                  <a:cubicBezTo>
                    <a:pt x="22" y="356"/>
                    <a:pt x="22" y="412"/>
                    <a:pt x="22" y="468"/>
                  </a:cubicBezTo>
                  <a:cubicBezTo>
                    <a:pt x="34" y="524"/>
                    <a:pt x="56" y="579"/>
                    <a:pt x="101" y="623"/>
                  </a:cubicBezTo>
                  <a:lnTo>
                    <a:pt x="134" y="579"/>
                  </a:lnTo>
                  <a:cubicBezTo>
                    <a:pt x="89" y="557"/>
                    <a:pt x="67" y="512"/>
                    <a:pt x="56" y="468"/>
                  </a:cubicBezTo>
                  <a:lnTo>
                    <a:pt x="56" y="312"/>
                  </a:lnTo>
                  <a:cubicBezTo>
                    <a:pt x="45" y="201"/>
                    <a:pt x="34" y="10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
            <p:cNvSpPr/>
            <p:nvPr/>
          </p:nvSpPr>
          <p:spPr>
            <a:xfrm>
              <a:off x="2594846" y="4199063"/>
              <a:ext cx="15560" cy="9524"/>
            </a:xfrm>
            <a:custGeom>
              <a:avLst/>
              <a:gdLst/>
              <a:ahLst/>
              <a:cxnLst/>
              <a:rect l="l" t="t" r="r" b="b"/>
              <a:pathLst>
                <a:path w="446" h="273" extrusionOk="0">
                  <a:moveTo>
                    <a:pt x="1" y="1"/>
                  </a:moveTo>
                  <a:cubicBezTo>
                    <a:pt x="90" y="11"/>
                    <a:pt x="167" y="56"/>
                    <a:pt x="223" y="112"/>
                  </a:cubicBezTo>
                  <a:cubicBezTo>
                    <a:pt x="268" y="134"/>
                    <a:pt x="290" y="167"/>
                    <a:pt x="323" y="201"/>
                  </a:cubicBezTo>
                  <a:lnTo>
                    <a:pt x="379" y="245"/>
                  </a:lnTo>
                  <a:lnTo>
                    <a:pt x="401" y="268"/>
                  </a:lnTo>
                  <a:cubicBezTo>
                    <a:pt x="408" y="268"/>
                    <a:pt x="420" y="272"/>
                    <a:pt x="431" y="272"/>
                  </a:cubicBezTo>
                  <a:cubicBezTo>
                    <a:pt x="437" y="272"/>
                    <a:pt x="442" y="271"/>
                    <a:pt x="446" y="268"/>
                  </a:cubicBezTo>
                  <a:lnTo>
                    <a:pt x="434" y="234"/>
                  </a:lnTo>
                  <a:cubicBezTo>
                    <a:pt x="434" y="237"/>
                    <a:pt x="432" y="239"/>
                    <a:pt x="429" y="239"/>
                  </a:cubicBezTo>
                  <a:cubicBezTo>
                    <a:pt x="421" y="239"/>
                    <a:pt x="405" y="231"/>
                    <a:pt x="390" y="223"/>
                  </a:cubicBezTo>
                  <a:lnTo>
                    <a:pt x="345" y="179"/>
                  </a:lnTo>
                  <a:cubicBezTo>
                    <a:pt x="312" y="145"/>
                    <a:pt x="278" y="123"/>
                    <a:pt x="234" y="100"/>
                  </a:cubicBezTo>
                  <a:cubicBezTo>
                    <a:pt x="167" y="45"/>
                    <a:pt x="90" y="1"/>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
            <p:cNvSpPr/>
            <p:nvPr/>
          </p:nvSpPr>
          <p:spPr>
            <a:xfrm>
              <a:off x="2519591" y="4177467"/>
              <a:ext cx="59762" cy="63914"/>
            </a:xfrm>
            <a:custGeom>
              <a:avLst/>
              <a:gdLst/>
              <a:ahLst/>
              <a:cxnLst/>
              <a:rect l="l" t="t" r="r" b="b"/>
              <a:pathLst>
                <a:path w="1713" h="1832" extrusionOk="0">
                  <a:moveTo>
                    <a:pt x="1364" y="1"/>
                  </a:moveTo>
                  <a:cubicBezTo>
                    <a:pt x="1236" y="1"/>
                    <a:pt x="925" y="158"/>
                    <a:pt x="756" y="297"/>
                  </a:cubicBezTo>
                  <a:cubicBezTo>
                    <a:pt x="567" y="452"/>
                    <a:pt x="133" y="897"/>
                    <a:pt x="77" y="1142"/>
                  </a:cubicBezTo>
                  <a:cubicBezTo>
                    <a:pt x="33" y="1398"/>
                    <a:pt x="0" y="1443"/>
                    <a:pt x="233" y="1554"/>
                  </a:cubicBezTo>
                  <a:cubicBezTo>
                    <a:pt x="289" y="1582"/>
                    <a:pt x="337" y="1592"/>
                    <a:pt x="379" y="1592"/>
                  </a:cubicBezTo>
                  <a:cubicBezTo>
                    <a:pt x="502" y="1592"/>
                    <a:pt x="573" y="1503"/>
                    <a:pt x="646" y="1503"/>
                  </a:cubicBezTo>
                  <a:cubicBezTo>
                    <a:pt x="656" y="1503"/>
                    <a:pt x="667" y="1505"/>
                    <a:pt x="678" y="1509"/>
                  </a:cubicBezTo>
                  <a:cubicBezTo>
                    <a:pt x="779" y="1554"/>
                    <a:pt x="712" y="1520"/>
                    <a:pt x="779" y="1609"/>
                  </a:cubicBezTo>
                  <a:cubicBezTo>
                    <a:pt x="834" y="1698"/>
                    <a:pt x="1012" y="1821"/>
                    <a:pt x="1246" y="1832"/>
                  </a:cubicBezTo>
                  <a:cubicBezTo>
                    <a:pt x="1479" y="1832"/>
                    <a:pt x="1523" y="1542"/>
                    <a:pt x="1557" y="1298"/>
                  </a:cubicBezTo>
                  <a:cubicBezTo>
                    <a:pt x="1590" y="1053"/>
                    <a:pt x="1713" y="608"/>
                    <a:pt x="1679" y="419"/>
                  </a:cubicBezTo>
                  <a:cubicBezTo>
                    <a:pt x="1646" y="242"/>
                    <a:pt x="1501" y="52"/>
                    <a:pt x="1401" y="8"/>
                  </a:cubicBezTo>
                  <a:cubicBezTo>
                    <a:pt x="1392" y="3"/>
                    <a:pt x="1379" y="1"/>
                    <a:pt x="136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
            <p:cNvSpPr/>
            <p:nvPr/>
          </p:nvSpPr>
          <p:spPr>
            <a:xfrm>
              <a:off x="2522278" y="4177467"/>
              <a:ext cx="56692" cy="40260"/>
            </a:xfrm>
            <a:custGeom>
              <a:avLst/>
              <a:gdLst/>
              <a:ahLst/>
              <a:cxnLst/>
              <a:rect l="l" t="t" r="r" b="b"/>
              <a:pathLst>
                <a:path w="1625" h="1154" extrusionOk="0">
                  <a:moveTo>
                    <a:pt x="1287" y="1"/>
                  </a:moveTo>
                  <a:cubicBezTo>
                    <a:pt x="1159" y="1"/>
                    <a:pt x="848" y="158"/>
                    <a:pt x="679" y="297"/>
                  </a:cubicBezTo>
                  <a:cubicBezTo>
                    <a:pt x="490" y="452"/>
                    <a:pt x="56" y="897"/>
                    <a:pt x="0" y="1142"/>
                  </a:cubicBezTo>
                  <a:lnTo>
                    <a:pt x="0" y="1154"/>
                  </a:lnTo>
                  <a:cubicBezTo>
                    <a:pt x="89" y="1131"/>
                    <a:pt x="178" y="1065"/>
                    <a:pt x="245" y="998"/>
                  </a:cubicBezTo>
                  <a:cubicBezTo>
                    <a:pt x="312" y="931"/>
                    <a:pt x="368" y="842"/>
                    <a:pt x="435" y="764"/>
                  </a:cubicBezTo>
                  <a:cubicBezTo>
                    <a:pt x="501" y="675"/>
                    <a:pt x="579" y="608"/>
                    <a:pt x="668" y="541"/>
                  </a:cubicBezTo>
                  <a:cubicBezTo>
                    <a:pt x="768" y="475"/>
                    <a:pt x="857" y="419"/>
                    <a:pt x="957" y="375"/>
                  </a:cubicBezTo>
                  <a:cubicBezTo>
                    <a:pt x="1013" y="341"/>
                    <a:pt x="1068" y="319"/>
                    <a:pt x="1124" y="308"/>
                  </a:cubicBezTo>
                  <a:cubicBezTo>
                    <a:pt x="1138" y="308"/>
                    <a:pt x="1151" y="306"/>
                    <a:pt x="1164" y="306"/>
                  </a:cubicBezTo>
                  <a:cubicBezTo>
                    <a:pt x="1183" y="306"/>
                    <a:pt x="1200" y="310"/>
                    <a:pt x="1213" y="331"/>
                  </a:cubicBezTo>
                  <a:cubicBezTo>
                    <a:pt x="1235" y="353"/>
                    <a:pt x="1246" y="375"/>
                    <a:pt x="1258" y="386"/>
                  </a:cubicBezTo>
                  <a:cubicBezTo>
                    <a:pt x="1324" y="475"/>
                    <a:pt x="1380" y="564"/>
                    <a:pt x="1402" y="664"/>
                  </a:cubicBezTo>
                  <a:cubicBezTo>
                    <a:pt x="1424" y="742"/>
                    <a:pt x="1380" y="875"/>
                    <a:pt x="1480" y="909"/>
                  </a:cubicBezTo>
                  <a:cubicBezTo>
                    <a:pt x="1491" y="914"/>
                    <a:pt x="1502" y="917"/>
                    <a:pt x="1513" y="917"/>
                  </a:cubicBezTo>
                  <a:cubicBezTo>
                    <a:pt x="1525" y="917"/>
                    <a:pt x="1536" y="914"/>
                    <a:pt x="1547" y="909"/>
                  </a:cubicBezTo>
                  <a:cubicBezTo>
                    <a:pt x="1591" y="719"/>
                    <a:pt x="1624" y="531"/>
                    <a:pt x="1602" y="419"/>
                  </a:cubicBezTo>
                  <a:cubicBezTo>
                    <a:pt x="1569" y="242"/>
                    <a:pt x="1424" y="52"/>
                    <a:pt x="1324" y="8"/>
                  </a:cubicBezTo>
                  <a:cubicBezTo>
                    <a:pt x="1315" y="3"/>
                    <a:pt x="1302" y="1"/>
                    <a:pt x="128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
            <p:cNvSpPr/>
            <p:nvPr/>
          </p:nvSpPr>
          <p:spPr>
            <a:xfrm>
              <a:off x="2544397" y="4225439"/>
              <a:ext cx="19432" cy="6489"/>
            </a:xfrm>
            <a:custGeom>
              <a:avLst/>
              <a:gdLst/>
              <a:ahLst/>
              <a:cxnLst/>
              <a:rect l="l" t="t" r="r" b="b"/>
              <a:pathLst>
                <a:path w="557" h="186" extrusionOk="0">
                  <a:moveTo>
                    <a:pt x="34" y="1"/>
                  </a:moveTo>
                  <a:lnTo>
                    <a:pt x="1" y="45"/>
                  </a:lnTo>
                  <a:cubicBezTo>
                    <a:pt x="90" y="90"/>
                    <a:pt x="179" y="145"/>
                    <a:pt x="278" y="167"/>
                  </a:cubicBezTo>
                  <a:cubicBezTo>
                    <a:pt x="305" y="181"/>
                    <a:pt x="335" y="186"/>
                    <a:pt x="367" y="186"/>
                  </a:cubicBezTo>
                  <a:cubicBezTo>
                    <a:pt x="389" y="186"/>
                    <a:pt x="412" y="183"/>
                    <a:pt x="434" y="179"/>
                  </a:cubicBezTo>
                  <a:cubicBezTo>
                    <a:pt x="479" y="167"/>
                    <a:pt x="523" y="145"/>
                    <a:pt x="557" y="112"/>
                  </a:cubicBezTo>
                  <a:lnTo>
                    <a:pt x="557" y="112"/>
                  </a:lnTo>
                  <a:cubicBezTo>
                    <a:pt x="523" y="145"/>
                    <a:pt x="479" y="157"/>
                    <a:pt x="423" y="167"/>
                  </a:cubicBezTo>
                  <a:cubicBezTo>
                    <a:pt x="379" y="167"/>
                    <a:pt x="334" y="157"/>
                    <a:pt x="290" y="145"/>
                  </a:cubicBezTo>
                  <a:cubicBezTo>
                    <a:pt x="189" y="112"/>
                    <a:pt x="123" y="45"/>
                    <a:pt x="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
            <p:cNvSpPr/>
            <p:nvPr/>
          </p:nvSpPr>
          <p:spPr>
            <a:xfrm>
              <a:off x="2530442" y="4204890"/>
              <a:ext cx="14792" cy="21386"/>
            </a:xfrm>
            <a:custGeom>
              <a:avLst/>
              <a:gdLst/>
              <a:ahLst/>
              <a:cxnLst/>
              <a:rect l="l" t="t" r="r" b="b"/>
              <a:pathLst>
                <a:path w="424" h="613" extrusionOk="0">
                  <a:moveTo>
                    <a:pt x="45" y="0"/>
                  </a:moveTo>
                  <a:lnTo>
                    <a:pt x="45" y="0"/>
                  </a:lnTo>
                  <a:cubicBezTo>
                    <a:pt x="0" y="123"/>
                    <a:pt x="23" y="267"/>
                    <a:pt x="89" y="390"/>
                  </a:cubicBezTo>
                  <a:cubicBezTo>
                    <a:pt x="122" y="445"/>
                    <a:pt x="167" y="501"/>
                    <a:pt x="223" y="534"/>
                  </a:cubicBezTo>
                  <a:cubicBezTo>
                    <a:pt x="256" y="556"/>
                    <a:pt x="278" y="578"/>
                    <a:pt x="312" y="590"/>
                  </a:cubicBezTo>
                  <a:cubicBezTo>
                    <a:pt x="334" y="601"/>
                    <a:pt x="345" y="601"/>
                    <a:pt x="367" y="612"/>
                  </a:cubicBezTo>
                  <a:cubicBezTo>
                    <a:pt x="379" y="612"/>
                    <a:pt x="412" y="612"/>
                    <a:pt x="423" y="590"/>
                  </a:cubicBezTo>
                  <a:lnTo>
                    <a:pt x="401" y="568"/>
                  </a:lnTo>
                  <a:cubicBezTo>
                    <a:pt x="389" y="568"/>
                    <a:pt x="379" y="578"/>
                    <a:pt x="367" y="578"/>
                  </a:cubicBezTo>
                  <a:cubicBezTo>
                    <a:pt x="356" y="568"/>
                    <a:pt x="345" y="568"/>
                    <a:pt x="323" y="556"/>
                  </a:cubicBezTo>
                  <a:cubicBezTo>
                    <a:pt x="300" y="545"/>
                    <a:pt x="267" y="534"/>
                    <a:pt x="245" y="512"/>
                  </a:cubicBezTo>
                  <a:cubicBezTo>
                    <a:pt x="189" y="479"/>
                    <a:pt x="134" y="434"/>
                    <a:pt x="100" y="378"/>
                  </a:cubicBezTo>
                  <a:cubicBezTo>
                    <a:pt x="33" y="267"/>
                    <a:pt x="11" y="123"/>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
            <p:cNvSpPr/>
            <p:nvPr/>
          </p:nvSpPr>
          <p:spPr>
            <a:xfrm>
              <a:off x="2544781" y="4193621"/>
              <a:ext cx="6664" cy="21002"/>
            </a:xfrm>
            <a:custGeom>
              <a:avLst/>
              <a:gdLst/>
              <a:ahLst/>
              <a:cxnLst/>
              <a:rect l="l" t="t" r="r" b="b"/>
              <a:pathLst>
                <a:path w="191" h="602" extrusionOk="0">
                  <a:moveTo>
                    <a:pt x="12" y="1"/>
                  </a:moveTo>
                  <a:cubicBezTo>
                    <a:pt x="1" y="112"/>
                    <a:pt x="1" y="212"/>
                    <a:pt x="23" y="323"/>
                  </a:cubicBezTo>
                  <a:cubicBezTo>
                    <a:pt x="34" y="368"/>
                    <a:pt x="34" y="424"/>
                    <a:pt x="57" y="479"/>
                  </a:cubicBezTo>
                  <a:cubicBezTo>
                    <a:pt x="79" y="523"/>
                    <a:pt x="112" y="579"/>
                    <a:pt x="178" y="602"/>
                  </a:cubicBezTo>
                  <a:lnTo>
                    <a:pt x="190" y="546"/>
                  </a:lnTo>
                  <a:cubicBezTo>
                    <a:pt x="156" y="535"/>
                    <a:pt x="123" y="501"/>
                    <a:pt x="101" y="457"/>
                  </a:cubicBezTo>
                  <a:cubicBezTo>
                    <a:pt x="79" y="412"/>
                    <a:pt x="67" y="368"/>
                    <a:pt x="45" y="312"/>
                  </a:cubicBezTo>
                  <a:cubicBezTo>
                    <a:pt x="23" y="212"/>
                    <a:pt x="12" y="112"/>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
            <p:cNvSpPr/>
            <p:nvPr/>
          </p:nvSpPr>
          <p:spPr>
            <a:xfrm>
              <a:off x="2556433" y="4198226"/>
              <a:ext cx="17862" cy="5547"/>
            </a:xfrm>
            <a:custGeom>
              <a:avLst/>
              <a:gdLst/>
              <a:ahLst/>
              <a:cxnLst/>
              <a:rect l="l" t="t" r="r" b="b"/>
              <a:pathLst>
                <a:path w="512" h="159" extrusionOk="0">
                  <a:moveTo>
                    <a:pt x="475" y="0"/>
                  </a:moveTo>
                  <a:cubicBezTo>
                    <a:pt x="399" y="0"/>
                    <a:pt x="323" y="29"/>
                    <a:pt x="256" y="58"/>
                  </a:cubicBezTo>
                  <a:cubicBezTo>
                    <a:pt x="167" y="91"/>
                    <a:pt x="89" y="124"/>
                    <a:pt x="0" y="124"/>
                  </a:cubicBezTo>
                  <a:lnTo>
                    <a:pt x="12" y="158"/>
                  </a:lnTo>
                  <a:cubicBezTo>
                    <a:pt x="101" y="147"/>
                    <a:pt x="178" y="114"/>
                    <a:pt x="256" y="69"/>
                  </a:cubicBezTo>
                  <a:cubicBezTo>
                    <a:pt x="345" y="35"/>
                    <a:pt x="423" y="2"/>
                    <a:pt x="512" y="2"/>
                  </a:cubicBezTo>
                  <a:cubicBezTo>
                    <a:pt x="500" y="1"/>
                    <a:pt x="487" y="0"/>
                    <a:pt x="47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
            <p:cNvSpPr/>
            <p:nvPr/>
          </p:nvSpPr>
          <p:spPr>
            <a:xfrm>
              <a:off x="2548653" y="4211100"/>
              <a:ext cx="22956" cy="7536"/>
            </a:xfrm>
            <a:custGeom>
              <a:avLst/>
              <a:gdLst/>
              <a:ahLst/>
              <a:cxnLst/>
              <a:rect l="l" t="t" r="r" b="b"/>
              <a:pathLst>
                <a:path w="658" h="216" extrusionOk="0">
                  <a:moveTo>
                    <a:pt x="657" y="0"/>
                  </a:moveTo>
                  <a:lnTo>
                    <a:pt x="334" y="101"/>
                  </a:lnTo>
                  <a:lnTo>
                    <a:pt x="168" y="156"/>
                  </a:lnTo>
                  <a:cubicBezTo>
                    <a:pt x="146" y="167"/>
                    <a:pt x="124" y="178"/>
                    <a:pt x="90" y="178"/>
                  </a:cubicBezTo>
                  <a:cubicBezTo>
                    <a:pt x="67" y="178"/>
                    <a:pt x="45" y="167"/>
                    <a:pt x="35" y="156"/>
                  </a:cubicBezTo>
                  <a:lnTo>
                    <a:pt x="1" y="178"/>
                  </a:lnTo>
                  <a:cubicBezTo>
                    <a:pt x="17" y="203"/>
                    <a:pt x="47" y="216"/>
                    <a:pt x="75" y="216"/>
                  </a:cubicBezTo>
                  <a:cubicBezTo>
                    <a:pt x="84" y="216"/>
                    <a:pt x="93" y="214"/>
                    <a:pt x="101" y="212"/>
                  </a:cubicBezTo>
                  <a:cubicBezTo>
                    <a:pt x="134" y="212"/>
                    <a:pt x="156" y="200"/>
                    <a:pt x="179" y="190"/>
                  </a:cubicBezTo>
                  <a:lnTo>
                    <a:pt x="346" y="123"/>
                  </a:lnTo>
                  <a:lnTo>
                    <a:pt x="657"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
            <p:cNvSpPr/>
            <p:nvPr/>
          </p:nvSpPr>
          <p:spPr>
            <a:xfrm>
              <a:off x="2561074" y="4182770"/>
              <a:ext cx="2756" cy="12455"/>
            </a:xfrm>
            <a:custGeom>
              <a:avLst/>
              <a:gdLst/>
              <a:ahLst/>
              <a:cxnLst/>
              <a:rect l="l" t="t" r="r" b="b"/>
              <a:pathLst>
                <a:path w="79" h="357" extrusionOk="0">
                  <a:moveTo>
                    <a:pt x="79" y="1"/>
                  </a:moveTo>
                  <a:lnTo>
                    <a:pt x="79" y="1"/>
                  </a:lnTo>
                  <a:cubicBezTo>
                    <a:pt x="34" y="112"/>
                    <a:pt x="1" y="234"/>
                    <a:pt x="1" y="356"/>
                  </a:cubicBezTo>
                  <a:lnTo>
                    <a:pt x="34" y="356"/>
                  </a:lnTo>
                  <a:cubicBezTo>
                    <a:pt x="34" y="245"/>
                    <a:pt x="45" y="122"/>
                    <a:pt x="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
            <p:cNvSpPr/>
            <p:nvPr/>
          </p:nvSpPr>
          <p:spPr>
            <a:xfrm>
              <a:off x="2432649" y="4198540"/>
              <a:ext cx="64437" cy="67856"/>
            </a:xfrm>
            <a:custGeom>
              <a:avLst/>
              <a:gdLst/>
              <a:ahLst/>
              <a:cxnLst/>
              <a:rect l="l" t="t" r="r" b="b"/>
              <a:pathLst>
                <a:path w="1847" h="1945" extrusionOk="0">
                  <a:moveTo>
                    <a:pt x="1481" y="1"/>
                  </a:moveTo>
                  <a:cubicBezTo>
                    <a:pt x="1362" y="1"/>
                    <a:pt x="1225" y="33"/>
                    <a:pt x="1101" y="82"/>
                  </a:cubicBezTo>
                  <a:cubicBezTo>
                    <a:pt x="868" y="171"/>
                    <a:pt x="456" y="382"/>
                    <a:pt x="245" y="694"/>
                  </a:cubicBezTo>
                  <a:cubicBezTo>
                    <a:pt x="45" y="1005"/>
                    <a:pt x="1" y="1517"/>
                    <a:pt x="123" y="1672"/>
                  </a:cubicBezTo>
                  <a:cubicBezTo>
                    <a:pt x="187" y="1754"/>
                    <a:pt x="244" y="1771"/>
                    <a:pt x="304" y="1771"/>
                  </a:cubicBezTo>
                  <a:cubicBezTo>
                    <a:pt x="350" y="1771"/>
                    <a:pt x="398" y="1760"/>
                    <a:pt x="451" y="1760"/>
                  </a:cubicBezTo>
                  <a:cubicBezTo>
                    <a:pt x="460" y="1760"/>
                    <a:pt x="469" y="1761"/>
                    <a:pt x="478" y="1761"/>
                  </a:cubicBezTo>
                  <a:cubicBezTo>
                    <a:pt x="579" y="1773"/>
                    <a:pt x="523" y="1784"/>
                    <a:pt x="668" y="1840"/>
                  </a:cubicBezTo>
                  <a:cubicBezTo>
                    <a:pt x="785" y="1873"/>
                    <a:pt x="933" y="1944"/>
                    <a:pt x="1080" y="1944"/>
                  </a:cubicBezTo>
                  <a:cubicBezTo>
                    <a:pt x="1129" y="1944"/>
                    <a:pt x="1177" y="1937"/>
                    <a:pt x="1224" y="1917"/>
                  </a:cubicBezTo>
                  <a:cubicBezTo>
                    <a:pt x="1413" y="1828"/>
                    <a:pt x="1536" y="1573"/>
                    <a:pt x="1536" y="1373"/>
                  </a:cubicBezTo>
                  <a:cubicBezTo>
                    <a:pt x="1536" y="1161"/>
                    <a:pt x="1602" y="872"/>
                    <a:pt x="1702" y="527"/>
                  </a:cubicBezTo>
                  <a:cubicBezTo>
                    <a:pt x="1791" y="194"/>
                    <a:pt x="1847" y="194"/>
                    <a:pt x="1713" y="71"/>
                  </a:cubicBezTo>
                  <a:cubicBezTo>
                    <a:pt x="1659" y="21"/>
                    <a:pt x="1576" y="1"/>
                    <a:pt x="148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
            <p:cNvSpPr/>
            <p:nvPr/>
          </p:nvSpPr>
          <p:spPr>
            <a:xfrm>
              <a:off x="2435371" y="4198540"/>
              <a:ext cx="61332" cy="40923"/>
            </a:xfrm>
            <a:custGeom>
              <a:avLst/>
              <a:gdLst/>
              <a:ahLst/>
              <a:cxnLst/>
              <a:rect l="l" t="t" r="r" b="b"/>
              <a:pathLst>
                <a:path w="1758" h="1173" extrusionOk="0">
                  <a:moveTo>
                    <a:pt x="1403" y="1"/>
                  </a:moveTo>
                  <a:cubicBezTo>
                    <a:pt x="1284" y="1"/>
                    <a:pt x="1147" y="33"/>
                    <a:pt x="1023" y="82"/>
                  </a:cubicBezTo>
                  <a:cubicBezTo>
                    <a:pt x="790" y="171"/>
                    <a:pt x="378" y="382"/>
                    <a:pt x="167" y="694"/>
                  </a:cubicBezTo>
                  <a:cubicBezTo>
                    <a:pt x="89" y="827"/>
                    <a:pt x="22" y="994"/>
                    <a:pt x="0" y="1161"/>
                  </a:cubicBezTo>
                  <a:cubicBezTo>
                    <a:pt x="34" y="1172"/>
                    <a:pt x="67" y="1172"/>
                    <a:pt x="111" y="1172"/>
                  </a:cubicBezTo>
                  <a:cubicBezTo>
                    <a:pt x="212" y="1150"/>
                    <a:pt x="301" y="1083"/>
                    <a:pt x="390" y="1027"/>
                  </a:cubicBezTo>
                  <a:lnTo>
                    <a:pt x="690" y="794"/>
                  </a:lnTo>
                  <a:cubicBezTo>
                    <a:pt x="845" y="671"/>
                    <a:pt x="1013" y="483"/>
                    <a:pt x="1224" y="471"/>
                  </a:cubicBezTo>
                  <a:cubicBezTo>
                    <a:pt x="1240" y="468"/>
                    <a:pt x="1257" y="467"/>
                    <a:pt x="1274" y="467"/>
                  </a:cubicBezTo>
                  <a:cubicBezTo>
                    <a:pt x="1317" y="467"/>
                    <a:pt x="1362" y="475"/>
                    <a:pt x="1401" y="483"/>
                  </a:cubicBezTo>
                  <a:cubicBezTo>
                    <a:pt x="1458" y="483"/>
                    <a:pt x="1513" y="483"/>
                    <a:pt x="1569" y="461"/>
                  </a:cubicBezTo>
                  <a:cubicBezTo>
                    <a:pt x="1591" y="449"/>
                    <a:pt x="1624" y="449"/>
                    <a:pt x="1646" y="438"/>
                  </a:cubicBezTo>
                  <a:cubicBezTo>
                    <a:pt x="1724" y="194"/>
                    <a:pt x="1757" y="171"/>
                    <a:pt x="1635" y="71"/>
                  </a:cubicBezTo>
                  <a:cubicBezTo>
                    <a:pt x="1581" y="21"/>
                    <a:pt x="1498" y="1"/>
                    <a:pt x="140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3"/>
            <p:cNvSpPr/>
            <p:nvPr/>
          </p:nvSpPr>
          <p:spPr>
            <a:xfrm>
              <a:off x="2470678" y="4213507"/>
              <a:ext cx="16327" cy="3454"/>
            </a:xfrm>
            <a:custGeom>
              <a:avLst/>
              <a:gdLst/>
              <a:ahLst/>
              <a:cxnLst/>
              <a:rect l="l" t="t" r="r" b="b"/>
              <a:pathLst>
                <a:path w="468" h="99" extrusionOk="0">
                  <a:moveTo>
                    <a:pt x="412" y="1"/>
                  </a:moveTo>
                  <a:cubicBezTo>
                    <a:pt x="392" y="1"/>
                    <a:pt x="373" y="4"/>
                    <a:pt x="357" y="9"/>
                  </a:cubicBezTo>
                  <a:cubicBezTo>
                    <a:pt x="312" y="20"/>
                    <a:pt x="278" y="32"/>
                    <a:pt x="245" y="42"/>
                  </a:cubicBezTo>
                  <a:cubicBezTo>
                    <a:pt x="201" y="54"/>
                    <a:pt x="167" y="54"/>
                    <a:pt x="123" y="64"/>
                  </a:cubicBezTo>
                  <a:cubicBezTo>
                    <a:pt x="101" y="64"/>
                    <a:pt x="73" y="70"/>
                    <a:pt x="51" y="70"/>
                  </a:cubicBezTo>
                  <a:cubicBezTo>
                    <a:pt x="40" y="70"/>
                    <a:pt x="30" y="68"/>
                    <a:pt x="23" y="64"/>
                  </a:cubicBezTo>
                  <a:lnTo>
                    <a:pt x="1" y="87"/>
                  </a:lnTo>
                  <a:cubicBezTo>
                    <a:pt x="34" y="98"/>
                    <a:pt x="56" y="98"/>
                    <a:pt x="67" y="98"/>
                  </a:cubicBezTo>
                  <a:cubicBezTo>
                    <a:pt x="90" y="98"/>
                    <a:pt x="112" y="87"/>
                    <a:pt x="134" y="87"/>
                  </a:cubicBezTo>
                  <a:cubicBezTo>
                    <a:pt x="167" y="76"/>
                    <a:pt x="212" y="64"/>
                    <a:pt x="245" y="54"/>
                  </a:cubicBezTo>
                  <a:cubicBezTo>
                    <a:pt x="278" y="42"/>
                    <a:pt x="323" y="32"/>
                    <a:pt x="357" y="20"/>
                  </a:cubicBezTo>
                  <a:cubicBezTo>
                    <a:pt x="380" y="12"/>
                    <a:pt x="409" y="5"/>
                    <a:pt x="436" y="5"/>
                  </a:cubicBezTo>
                  <a:cubicBezTo>
                    <a:pt x="447" y="5"/>
                    <a:pt x="458" y="6"/>
                    <a:pt x="468" y="9"/>
                  </a:cubicBezTo>
                  <a:cubicBezTo>
                    <a:pt x="451" y="4"/>
                    <a:pt x="431" y="1"/>
                    <a:pt x="4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3"/>
            <p:cNvSpPr/>
            <p:nvPr/>
          </p:nvSpPr>
          <p:spPr>
            <a:xfrm>
              <a:off x="2467189" y="4207227"/>
              <a:ext cx="5442" cy="13606"/>
            </a:xfrm>
            <a:custGeom>
              <a:avLst/>
              <a:gdLst/>
              <a:ahLst/>
              <a:cxnLst/>
              <a:rect l="l" t="t" r="r" b="b"/>
              <a:pathLst>
                <a:path w="156" h="390" extrusionOk="0">
                  <a:moveTo>
                    <a:pt x="155" y="0"/>
                  </a:moveTo>
                  <a:lnTo>
                    <a:pt x="155" y="0"/>
                  </a:lnTo>
                  <a:cubicBezTo>
                    <a:pt x="133" y="22"/>
                    <a:pt x="100" y="44"/>
                    <a:pt x="67" y="67"/>
                  </a:cubicBezTo>
                  <a:cubicBezTo>
                    <a:pt x="45" y="89"/>
                    <a:pt x="22" y="133"/>
                    <a:pt x="22" y="167"/>
                  </a:cubicBezTo>
                  <a:cubicBezTo>
                    <a:pt x="0" y="244"/>
                    <a:pt x="0" y="311"/>
                    <a:pt x="12" y="390"/>
                  </a:cubicBezTo>
                  <a:lnTo>
                    <a:pt x="45" y="390"/>
                  </a:lnTo>
                  <a:cubicBezTo>
                    <a:pt x="34" y="311"/>
                    <a:pt x="34" y="244"/>
                    <a:pt x="34" y="167"/>
                  </a:cubicBezTo>
                  <a:cubicBezTo>
                    <a:pt x="45" y="133"/>
                    <a:pt x="45" y="100"/>
                    <a:pt x="78" y="67"/>
                  </a:cubicBezTo>
                  <a:cubicBezTo>
                    <a:pt x="100" y="44"/>
                    <a:pt x="133" y="22"/>
                    <a:pt x="1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
            <p:cNvSpPr/>
            <p:nvPr/>
          </p:nvSpPr>
          <p:spPr>
            <a:xfrm>
              <a:off x="2460979" y="4224288"/>
              <a:ext cx="24072" cy="8722"/>
            </a:xfrm>
            <a:custGeom>
              <a:avLst/>
              <a:gdLst/>
              <a:ahLst/>
              <a:cxnLst/>
              <a:rect l="l" t="t" r="r" b="b"/>
              <a:pathLst>
                <a:path w="690" h="250" extrusionOk="0">
                  <a:moveTo>
                    <a:pt x="690" y="0"/>
                  </a:moveTo>
                  <a:lnTo>
                    <a:pt x="690" y="0"/>
                  </a:lnTo>
                  <a:cubicBezTo>
                    <a:pt x="568" y="12"/>
                    <a:pt x="457" y="78"/>
                    <a:pt x="345" y="134"/>
                  </a:cubicBezTo>
                  <a:cubicBezTo>
                    <a:pt x="289" y="156"/>
                    <a:pt x="245" y="178"/>
                    <a:pt x="178" y="200"/>
                  </a:cubicBezTo>
                  <a:cubicBezTo>
                    <a:pt x="156" y="212"/>
                    <a:pt x="123" y="212"/>
                    <a:pt x="101" y="212"/>
                  </a:cubicBezTo>
                  <a:cubicBezTo>
                    <a:pt x="91" y="215"/>
                    <a:pt x="82" y="216"/>
                    <a:pt x="74" y="216"/>
                  </a:cubicBezTo>
                  <a:cubicBezTo>
                    <a:pt x="54" y="216"/>
                    <a:pt x="38" y="209"/>
                    <a:pt x="22" y="200"/>
                  </a:cubicBezTo>
                  <a:lnTo>
                    <a:pt x="0" y="223"/>
                  </a:lnTo>
                  <a:cubicBezTo>
                    <a:pt x="25" y="239"/>
                    <a:pt x="49" y="249"/>
                    <a:pt x="73" y="249"/>
                  </a:cubicBezTo>
                  <a:cubicBezTo>
                    <a:pt x="83" y="249"/>
                    <a:pt x="92" y="248"/>
                    <a:pt x="101" y="245"/>
                  </a:cubicBezTo>
                  <a:cubicBezTo>
                    <a:pt x="134" y="245"/>
                    <a:pt x="167" y="234"/>
                    <a:pt x="190" y="223"/>
                  </a:cubicBezTo>
                  <a:cubicBezTo>
                    <a:pt x="245" y="200"/>
                    <a:pt x="301" y="178"/>
                    <a:pt x="356" y="145"/>
                  </a:cubicBezTo>
                  <a:cubicBezTo>
                    <a:pt x="457" y="89"/>
                    <a:pt x="568" y="22"/>
                    <a:pt x="6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
            <p:cNvSpPr/>
            <p:nvPr/>
          </p:nvSpPr>
          <p:spPr>
            <a:xfrm>
              <a:off x="2453617" y="4242116"/>
              <a:ext cx="27980" cy="6245"/>
            </a:xfrm>
            <a:custGeom>
              <a:avLst/>
              <a:gdLst/>
              <a:ahLst/>
              <a:cxnLst/>
              <a:rect l="l" t="t" r="r" b="b"/>
              <a:pathLst>
                <a:path w="802" h="179" extrusionOk="0">
                  <a:moveTo>
                    <a:pt x="801" y="1"/>
                  </a:moveTo>
                  <a:cubicBezTo>
                    <a:pt x="690" y="68"/>
                    <a:pt x="556" y="101"/>
                    <a:pt x="423" y="124"/>
                  </a:cubicBezTo>
                  <a:lnTo>
                    <a:pt x="211" y="124"/>
                  </a:lnTo>
                  <a:cubicBezTo>
                    <a:pt x="189" y="124"/>
                    <a:pt x="167" y="128"/>
                    <a:pt x="148" y="128"/>
                  </a:cubicBezTo>
                  <a:cubicBezTo>
                    <a:pt x="138" y="128"/>
                    <a:pt x="130" y="127"/>
                    <a:pt x="122" y="124"/>
                  </a:cubicBezTo>
                  <a:cubicBezTo>
                    <a:pt x="89" y="124"/>
                    <a:pt x="55" y="112"/>
                    <a:pt x="55" y="90"/>
                  </a:cubicBezTo>
                  <a:lnTo>
                    <a:pt x="0" y="124"/>
                  </a:lnTo>
                  <a:cubicBezTo>
                    <a:pt x="11" y="146"/>
                    <a:pt x="33" y="157"/>
                    <a:pt x="55" y="168"/>
                  </a:cubicBezTo>
                  <a:cubicBezTo>
                    <a:pt x="78" y="168"/>
                    <a:pt x="89" y="179"/>
                    <a:pt x="111" y="179"/>
                  </a:cubicBezTo>
                  <a:cubicBezTo>
                    <a:pt x="156" y="179"/>
                    <a:pt x="189" y="179"/>
                    <a:pt x="223" y="168"/>
                  </a:cubicBezTo>
                  <a:cubicBezTo>
                    <a:pt x="289" y="168"/>
                    <a:pt x="356" y="157"/>
                    <a:pt x="423" y="146"/>
                  </a:cubicBezTo>
                  <a:cubicBezTo>
                    <a:pt x="556" y="124"/>
                    <a:pt x="690" y="79"/>
                    <a:pt x="8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
            <p:cNvSpPr/>
            <p:nvPr/>
          </p:nvSpPr>
          <p:spPr>
            <a:xfrm>
              <a:off x="2450512" y="4255303"/>
              <a:ext cx="25642" cy="3942"/>
            </a:xfrm>
            <a:custGeom>
              <a:avLst/>
              <a:gdLst/>
              <a:ahLst/>
              <a:cxnLst/>
              <a:rect l="l" t="t" r="r" b="b"/>
              <a:pathLst>
                <a:path w="735" h="113" extrusionOk="0">
                  <a:moveTo>
                    <a:pt x="23" y="1"/>
                  </a:moveTo>
                  <a:lnTo>
                    <a:pt x="0" y="23"/>
                  </a:lnTo>
                  <a:cubicBezTo>
                    <a:pt x="45" y="68"/>
                    <a:pt x="111" y="90"/>
                    <a:pt x="178" y="101"/>
                  </a:cubicBezTo>
                  <a:cubicBezTo>
                    <a:pt x="212" y="107"/>
                    <a:pt x="242" y="107"/>
                    <a:pt x="273" y="107"/>
                  </a:cubicBezTo>
                  <a:cubicBezTo>
                    <a:pt x="303" y="107"/>
                    <a:pt x="333" y="107"/>
                    <a:pt x="367" y="112"/>
                  </a:cubicBezTo>
                  <a:lnTo>
                    <a:pt x="734" y="112"/>
                  </a:lnTo>
                  <a:lnTo>
                    <a:pt x="367" y="90"/>
                  </a:lnTo>
                  <a:cubicBezTo>
                    <a:pt x="300" y="90"/>
                    <a:pt x="245" y="79"/>
                    <a:pt x="178" y="68"/>
                  </a:cubicBezTo>
                  <a:cubicBezTo>
                    <a:pt x="122" y="68"/>
                    <a:pt x="67" y="45"/>
                    <a:pt x="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
            <p:cNvSpPr/>
            <p:nvPr/>
          </p:nvSpPr>
          <p:spPr>
            <a:xfrm>
              <a:off x="2444302" y="4236708"/>
              <a:ext cx="7396" cy="16711"/>
            </a:xfrm>
            <a:custGeom>
              <a:avLst/>
              <a:gdLst/>
              <a:ahLst/>
              <a:cxnLst/>
              <a:rect l="l" t="t" r="r" b="b"/>
              <a:pathLst>
                <a:path w="212" h="479" extrusionOk="0">
                  <a:moveTo>
                    <a:pt x="23" y="0"/>
                  </a:moveTo>
                  <a:lnTo>
                    <a:pt x="23" y="0"/>
                  </a:lnTo>
                  <a:cubicBezTo>
                    <a:pt x="11" y="89"/>
                    <a:pt x="0" y="178"/>
                    <a:pt x="23" y="267"/>
                  </a:cubicBezTo>
                  <a:cubicBezTo>
                    <a:pt x="45" y="312"/>
                    <a:pt x="67" y="345"/>
                    <a:pt x="100" y="378"/>
                  </a:cubicBezTo>
                  <a:cubicBezTo>
                    <a:pt x="112" y="400"/>
                    <a:pt x="122" y="412"/>
                    <a:pt x="144" y="434"/>
                  </a:cubicBezTo>
                  <a:lnTo>
                    <a:pt x="167" y="457"/>
                  </a:lnTo>
                  <a:cubicBezTo>
                    <a:pt x="178" y="467"/>
                    <a:pt x="189" y="479"/>
                    <a:pt x="201" y="479"/>
                  </a:cubicBezTo>
                  <a:lnTo>
                    <a:pt x="211" y="445"/>
                  </a:lnTo>
                  <a:lnTo>
                    <a:pt x="189" y="434"/>
                  </a:lnTo>
                  <a:lnTo>
                    <a:pt x="167" y="412"/>
                  </a:lnTo>
                  <a:cubicBezTo>
                    <a:pt x="144" y="400"/>
                    <a:pt x="134" y="378"/>
                    <a:pt x="122" y="368"/>
                  </a:cubicBezTo>
                  <a:cubicBezTo>
                    <a:pt x="89" y="334"/>
                    <a:pt x="55" y="301"/>
                    <a:pt x="45" y="256"/>
                  </a:cubicBezTo>
                  <a:cubicBezTo>
                    <a:pt x="11" y="178"/>
                    <a:pt x="23" y="89"/>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3"/>
            <p:cNvSpPr/>
            <p:nvPr/>
          </p:nvSpPr>
          <p:spPr>
            <a:xfrm>
              <a:off x="2453199" y="4212635"/>
              <a:ext cx="5861" cy="25259"/>
            </a:xfrm>
            <a:custGeom>
              <a:avLst/>
              <a:gdLst/>
              <a:ahLst/>
              <a:cxnLst/>
              <a:rect l="l" t="t" r="r" b="b"/>
              <a:pathLst>
                <a:path w="168" h="724" extrusionOk="0">
                  <a:moveTo>
                    <a:pt x="67" y="1"/>
                  </a:moveTo>
                  <a:cubicBezTo>
                    <a:pt x="57" y="57"/>
                    <a:pt x="34" y="123"/>
                    <a:pt x="23" y="178"/>
                  </a:cubicBezTo>
                  <a:cubicBezTo>
                    <a:pt x="12" y="245"/>
                    <a:pt x="1" y="301"/>
                    <a:pt x="12" y="368"/>
                  </a:cubicBezTo>
                  <a:cubicBezTo>
                    <a:pt x="12" y="490"/>
                    <a:pt x="57" y="623"/>
                    <a:pt x="134" y="724"/>
                  </a:cubicBezTo>
                  <a:lnTo>
                    <a:pt x="168" y="702"/>
                  </a:lnTo>
                  <a:cubicBezTo>
                    <a:pt x="90" y="601"/>
                    <a:pt x="45" y="490"/>
                    <a:pt x="34" y="368"/>
                  </a:cubicBezTo>
                  <a:cubicBezTo>
                    <a:pt x="23" y="301"/>
                    <a:pt x="23" y="245"/>
                    <a:pt x="34" y="178"/>
                  </a:cubicBezTo>
                  <a:cubicBezTo>
                    <a:pt x="45" y="123"/>
                    <a:pt x="57" y="57"/>
                    <a:pt x="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
            <p:cNvSpPr/>
            <p:nvPr/>
          </p:nvSpPr>
          <p:spPr>
            <a:xfrm>
              <a:off x="2366291" y="4212844"/>
              <a:ext cx="64437" cy="69391"/>
            </a:xfrm>
            <a:custGeom>
              <a:avLst/>
              <a:gdLst/>
              <a:ahLst/>
              <a:cxnLst/>
              <a:rect l="l" t="t" r="r" b="b"/>
              <a:pathLst>
                <a:path w="1847" h="1989" extrusionOk="0">
                  <a:moveTo>
                    <a:pt x="1588" y="1"/>
                  </a:moveTo>
                  <a:cubicBezTo>
                    <a:pt x="1401" y="1"/>
                    <a:pt x="1199" y="226"/>
                    <a:pt x="1035" y="328"/>
                  </a:cubicBezTo>
                  <a:cubicBezTo>
                    <a:pt x="846" y="429"/>
                    <a:pt x="457" y="384"/>
                    <a:pt x="234" y="551"/>
                  </a:cubicBezTo>
                  <a:cubicBezTo>
                    <a:pt x="0" y="729"/>
                    <a:pt x="45" y="1163"/>
                    <a:pt x="101" y="1363"/>
                  </a:cubicBezTo>
                  <a:cubicBezTo>
                    <a:pt x="156" y="1563"/>
                    <a:pt x="267" y="1541"/>
                    <a:pt x="401" y="1574"/>
                  </a:cubicBezTo>
                  <a:cubicBezTo>
                    <a:pt x="556" y="1618"/>
                    <a:pt x="512" y="1841"/>
                    <a:pt x="657" y="1952"/>
                  </a:cubicBezTo>
                  <a:cubicBezTo>
                    <a:pt x="688" y="1978"/>
                    <a:pt x="722" y="1989"/>
                    <a:pt x="761" y="1989"/>
                  </a:cubicBezTo>
                  <a:cubicBezTo>
                    <a:pt x="889" y="1989"/>
                    <a:pt x="1060" y="1859"/>
                    <a:pt x="1258" y="1697"/>
                  </a:cubicBezTo>
                  <a:cubicBezTo>
                    <a:pt x="1502" y="1485"/>
                    <a:pt x="1769" y="651"/>
                    <a:pt x="1814" y="362"/>
                  </a:cubicBezTo>
                  <a:cubicBezTo>
                    <a:pt x="1847" y="73"/>
                    <a:pt x="1847" y="51"/>
                    <a:pt x="1636" y="6"/>
                  </a:cubicBezTo>
                  <a:cubicBezTo>
                    <a:pt x="1620" y="3"/>
                    <a:pt x="1604" y="1"/>
                    <a:pt x="158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
            <p:cNvSpPr/>
            <p:nvPr/>
          </p:nvSpPr>
          <p:spPr>
            <a:xfrm>
              <a:off x="2368245" y="4212844"/>
              <a:ext cx="61716" cy="36876"/>
            </a:xfrm>
            <a:custGeom>
              <a:avLst/>
              <a:gdLst/>
              <a:ahLst/>
              <a:cxnLst/>
              <a:rect l="l" t="t" r="r" b="b"/>
              <a:pathLst>
                <a:path w="1769" h="1057" extrusionOk="0">
                  <a:moveTo>
                    <a:pt x="1532" y="1"/>
                  </a:moveTo>
                  <a:cubicBezTo>
                    <a:pt x="1345" y="1"/>
                    <a:pt x="1143" y="226"/>
                    <a:pt x="979" y="328"/>
                  </a:cubicBezTo>
                  <a:cubicBezTo>
                    <a:pt x="790" y="429"/>
                    <a:pt x="401" y="384"/>
                    <a:pt x="178" y="551"/>
                  </a:cubicBezTo>
                  <a:cubicBezTo>
                    <a:pt x="33" y="662"/>
                    <a:pt x="0" y="862"/>
                    <a:pt x="0" y="1040"/>
                  </a:cubicBezTo>
                  <a:cubicBezTo>
                    <a:pt x="39" y="1051"/>
                    <a:pt x="78" y="1056"/>
                    <a:pt x="116" y="1056"/>
                  </a:cubicBezTo>
                  <a:cubicBezTo>
                    <a:pt x="266" y="1056"/>
                    <a:pt x="413" y="982"/>
                    <a:pt x="545" y="929"/>
                  </a:cubicBezTo>
                  <a:cubicBezTo>
                    <a:pt x="734" y="862"/>
                    <a:pt x="945" y="874"/>
                    <a:pt x="1135" y="807"/>
                  </a:cubicBezTo>
                  <a:cubicBezTo>
                    <a:pt x="1323" y="740"/>
                    <a:pt x="1446" y="562"/>
                    <a:pt x="1568" y="395"/>
                  </a:cubicBezTo>
                  <a:lnTo>
                    <a:pt x="1768" y="95"/>
                  </a:lnTo>
                  <a:cubicBezTo>
                    <a:pt x="1746" y="51"/>
                    <a:pt x="1691" y="28"/>
                    <a:pt x="1580" y="6"/>
                  </a:cubicBezTo>
                  <a:cubicBezTo>
                    <a:pt x="1564" y="3"/>
                    <a:pt x="1548" y="1"/>
                    <a:pt x="153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
            <p:cNvSpPr/>
            <p:nvPr/>
          </p:nvSpPr>
          <p:spPr>
            <a:xfrm>
              <a:off x="2408611" y="4222718"/>
              <a:ext cx="3907" cy="12071"/>
            </a:xfrm>
            <a:custGeom>
              <a:avLst/>
              <a:gdLst/>
              <a:ahLst/>
              <a:cxnLst/>
              <a:rect l="l" t="t" r="r" b="b"/>
              <a:pathLst>
                <a:path w="112" h="346" extrusionOk="0">
                  <a:moveTo>
                    <a:pt x="111" y="1"/>
                  </a:moveTo>
                  <a:cubicBezTo>
                    <a:pt x="67" y="45"/>
                    <a:pt x="33" y="101"/>
                    <a:pt x="22" y="156"/>
                  </a:cubicBezTo>
                  <a:cubicBezTo>
                    <a:pt x="11" y="223"/>
                    <a:pt x="0" y="290"/>
                    <a:pt x="0" y="346"/>
                  </a:cubicBezTo>
                  <a:lnTo>
                    <a:pt x="33" y="346"/>
                  </a:lnTo>
                  <a:lnTo>
                    <a:pt x="33" y="168"/>
                  </a:lnTo>
                  <a:cubicBezTo>
                    <a:pt x="45" y="101"/>
                    <a:pt x="67" y="45"/>
                    <a:pt x="1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3"/>
            <p:cNvSpPr/>
            <p:nvPr/>
          </p:nvSpPr>
          <p:spPr>
            <a:xfrm>
              <a:off x="2405855" y="4234754"/>
              <a:ext cx="18665" cy="4745"/>
            </a:xfrm>
            <a:custGeom>
              <a:avLst/>
              <a:gdLst/>
              <a:ahLst/>
              <a:cxnLst/>
              <a:rect l="l" t="t" r="r" b="b"/>
              <a:pathLst>
                <a:path w="535" h="136" extrusionOk="0">
                  <a:moveTo>
                    <a:pt x="535" y="1"/>
                  </a:moveTo>
                  <a:cubicBezTo>
                    <a:pt x="446" y="1"/>
                    <a:pt x="357" y="23"/>
                    <a:pt x="268" y="45"/>
                  </a:cubicBezTo>
                  <a:cubicBezTo>
                    <a:pt x="223" y="56"/>
                    <a:pt x="179" y="78"/>
                    <a:pt x="146" y="90"/>
                  </a:cubicBezTo>
                  <a:cubicBezTo>
                    <a:pt x="124" y="95"/>
                    <a:pt x="101" y="98"/>
                    <a:pt x="80" y="98"/>
                  </a:cubicBezTo>
                  <a:cubicBezTo>
                    <a:pt x="60" y="98"/>
                    <a:pt x="40" y="95"/>
                    <a:pt x="23" y="90"/>
                  </a:cubicBezTo>
                  <a:lnTo>
                    <a:pt x="1" y="123"/>
                  </a:lnTo>
                  <a:cubicBezTo>
                    <a:pt x="22" y="131"/>
                    <a:pt x="42" y="135"/>
                    <a:pt x="61" y="135"/>
                  </a:cubicBezTo>
                  <a:cubicBezTo>
                    <a:pt x="91" y="135"/>
                    <a:pt x="119" y="126"/>
                    <a:pt x="146" y="112"/>
                  </a:cubicBezTo>
                  <a:cubicBezTo>
                    <a:pt x="190" y="101"/>
                    <a:pt x="235" y="78"/>
                    <a:pt x="268" y="68"/>
                  </a:cubicBezTo>
                  <a:cubicBezTo>
                    <a:pt x="357" y="34"/>
                    <a:pt x="446" y="12"/>
                    <a:pt x="5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
            <p:cNvSpPr/>
            <p:nvPr/>
          </p:nvSpPr>
          <p:spPr>
            <a:xfrm>
              <a:off x="2395772" y="4247174"/>
              <a:ext cx="25642" cy="3524"/>
            </a:xfrm>
            <a:custGeom>
              <a:avLst/>
              <a:gdLst/>
              <a:ahLst/>
              <a:cxnLst/>
              <a:rect l="l" t="t" r="r" b="b"/>
              <a:pathLst>
                <a:path w="735" h="101" extrusionOk="0">
                  <a:moveTo>
                    <a:pt x="34" y="1"/>
                  </a:moveTo>
                  <a:lnTo>
                    <a:pt x="1" y="12"/>
                  </a:lnTo>
                  <a:cubicBezTo>
                    <a:pt x="12" y="45"/>
                    <a:pt x="34" y="68"/>
                    <a:pt x="67" y="78"/>
                  </a:cubicBezTo>
                  <a:cubicBezTo>
                    <a:pt x="101" y="100"/>
                    <a:pt x="134" y="100"/>
                    <a:pt x="168" y="100"/>
                  </a:cubicBezTo>
                  <a:cubicBezTo>
                    <a:pt x="235" y="90"/>
                    <a:pt x="301" y="78"/>
                    <a:pt x="357" y="68"/>
                  </a:cubicBezTo>
                  <a:cubicBezTo>
                    <a:pt x="423" y="56"/>
                    <a:pt x="490" y="45"/>
                    <a:pt x="546" y="34"/>
                  </a:cubicBezTo>
                  <a:cubicBezTo>
                    <a:pt x="585" y="28"/>
                    <a:pt x="624" y="21"/>
                    <a:pt x="660" y="21"/>
                  </a:cubicBezTo>
                  <a:cubicBezTo>
                    <a:pt x="686" y="21"/>
                    <a:pt x="712" y="24"/>
                    <a:pt x="735" y="34"/>
                  </a:cubicBezTo>
                  <a:cubicBezTo>
                    <a:pt x="707" y="17"/>
                    <a:pt x="677" y="12"/>
                    <a:pt x="645" y="12"/>
                  </a:cubicBezTo>
                  <a:cubicBezTo>
                    <a:pt x="613" y="12"/>
                    <a:pt x="579" y="17"/>
                    <a:pt x="546" y="23"/>
                  </a:cubicBezTo>
                  <a:cubicBezTo>
                    <a:pt x="479" y="23"/>
                    <a:pt x="423" y="34"/>
                    <a:pt x="357" y="45"/>
                  </a:cubicBezTo>
                  <a:cubicBezTo>
                    <a:pt x="301" y="56"/>
                    <a:pt x="235" y="68"/>
                    <a:pt x="168" y="68"/>
                  </a:cubicBezTo>
                  <a:cubicBezTo>
                    <a:pt x="146" y="68"/>
                    <a:pt x="112" y="68"/>
                    <a:pt x="79" y="56"/>
                  </a:cubicBezTo>
                  <a:cubicBezTo>
                    <a:pt x="57" y="45"/>
                    <a:pt x="34" y="23"/>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
            <p:cNvSpPr/>
            <p:nvPr/>
          </p:nvSpPr>
          <p:spPr>
            <a:xfrm>
              <a:off x="2382584" y="4262700"/>
              <a:ext cx="12839" cy="13606"/>
            </a:xfrm>
            <a:custGeom>
              <a:avLst/>
              <a:gdLst/>
              <a:ahLst/>
              <a:cxnLst/>
              <a:rect l="l" t="t" r="r" b="b"/>
              <a:pathLst>
                <a:path w="368" h="390" extrusionOk="0">
                  <a:moveTo>
                    <a:pt x="45" y="1"/>
                  </a:moveTo>
                  <a:lnTo>
                    <a:pt x="0" y="23"/>
                  </a:lnTo>
                  <a:cubicBezTo>
                    <a:pt x="23" y="56"/>
                    <a:pt x="45" y="67"/>
                    <a:pt x="67" y="78"/>
                  </a:cubicBezTo>
                  <a:cubicBezTo>
                    <a:pt x="89" y="78"/>
                    <a:pt x="101" y="90"/>
                    <a:pt x="123" y="100"/>
                  </a:cubicBezTo>
                  <a:cubicBezTo>
                    <a:pt x="156" y="123"/>
                    <a:pt x="190" y="145"/>
                    <a:pt x="223" y="179"/>
                  </a:cubicBezTo>
                  <a:cubicBezTo>
                    <a:pt x="279" y="245"/>
                    <a:pt x="323" y="323"/>
                    <a:pt x="368" y="390"/>
                  </a:cubicBezTo>
                  <a:cubicBezTo>
                    <a:pt x="323" y="312"/>
                    <a:pt x="290" y="234"/>
                    <a:pt x="234" y="167"/>
                  </a:cubicBezTo>
                  <a:cubicBezTo>
                    <a:pt x="212" y="134"/>
                    <a:pt x="178" y="100"/>
                    <a:pt x="145" y="67"/>
                  </a:cubicBezTo>
                  <a:cubicBezTo>
                    <a:pt x="101" y="45"/>
                    <a:pt x="57" y="34"/>
                    <a:pt x="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
            <p:cNvSpPr/>
            <p:nvPr/>
          </p:nvSpPr>
          <p:spPr>
            <a:xfrm>
              <a:off x="2389981" y="4253768"/>
              <a:ext cx="15141" cy="7431"/>
            </a:xfrm>
            <a:custGeom>
              <a:avLst/>
              <a:gdLst/>
              <a:ahLst/>
              <a:cxnLst/>
              <a:rect l="l" t="t" r="r" b="b"/>
              <a:pathLst>
                <a:path w="434" h="213" extrusionOk="0">
                  <a:moveTo>
                    <a:pt x="22" y="0"/>
                  </a:moveTo>
                  <a:lnTo>
                    <a:pt x="0" y="34"/>
                  </a:lnTo>
                  <a:cubicBezTo>
                    <a:pt x="33" y="45"/>
                    <a:pt x="45" y="89"/>
                    <a:pt x="89" y="112"/>
                  </a:cubicBezTo>
                  <a:cubicBezTo>
                    <a:pt x="122" y="134"/>
                    <a:pt x="156" y="145"/>
                    <a:pt x="200" y="156"/>
                  </a:cubicBezTo>
                  <a:cubicBezTo>
                    <a:pt x="278" y="178"/>
                    <a:pt x="356" y="201"/>
                    <a:pt x="434" y="212"/>
                  </a:cubicBezTo>
                  <a:cubicBezTo>
                    <a:pt x="356" y="201"/>
                    <a:pt x="278" y="168"/>
                    <a:pt x="200" y="134"/>
                  </a:cubicBezTo>
                  <a:cubicBezTo>
                    <a:pt x="167" y="123"/>
                    <a:pt x="134" y="112"/>
                    <a:pt x="111" y="89"/>
                  </a:cubicBezTo>
                  <a:cubicBezTo>
                    <a:pt x="78" y="67"/>
                    <a:pt x="67" y="23"/>
                    <a:pt x="2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
            <p:cNvSpPr/>
            <p:nvPr/>
          </p:nvSpPr>
          <p:spPr>
            <a:xfrm>
              <a:off x="2373688" y="4240197"/>
              <a:ext cx="12804" cy="20584"/>
            </a:xfrm>
            <a:custGeom>
              <a:avLst/>
              <a:gdLst/>
              <a:ahLst/>
              <a:cxnLst/>
              <a:rect l="l" t="t" r="r" b="b"/>
              <a:pathLst>
                <a:path w="367" h="590" extrusionOk="0">
                  <a:moveTo>
                    <a:pt x="22" y="1"/>
                  </a:moveTo>
                  <a:cubicBezTo>
                    <a:pt x="0" y="112"/>
                    <a:pt x="33" y="234"/>
                    <a:pt x="89" y="334"/>
                  </a:cubicBezTo>
                  <a:cubicBezTo>
                    <a:pt x="144" y="434"/>
                    <a:pt x="233" y="523"/>
                    <a:pt x="334" y="590"/>
                  </a:cubicBezTo>
                  <a:lnTo>
                    <a:pt x="367" y="534"/>
                  </a:lnTo>
                  <a:cubicBezTo>
                    <a:pt x="267" y="490"/>
                    <a:pt x="178" y="412"/>
                    <a:pt x="111" y="323"/>
                  </a:cubicBezTo>
                  <a:cubicBezTo>
                    <a:pt x="55" y="234"/>
                    <a:pt x="11" y="123"/>
                    <a:pt x="2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
            <p:cNvSpPr/>
            <p:nvPr/>
          </p:nvSpPr>
          <p:spPr>
            <a:xfrm>
              <a:off x="2392283" y="4231649"/>
              <a:ext cx="3140" cy="19816"/>
            </a:xfrm>
            <a:custGeom>
              <a:avLst/>
              <a:gdLst/>
              <a:ahLst/>
              <a:cxnLst/>
              <a:rect l="l" t="t" r="r" b="b"/>
              <a:pathLst>
                <a:path w="90" h="568" extrusionOk="0">
                  <a:moveTo>
                    <a:pt x="78" y="1"/>
                  </a:moveTo>
                  <a:cubicBezTo>
                    <a:pt x="45" y="34"/>
                    <a:pt x="34" y="90"/>
                    <a:pt x="34" y="134"/>
                  </a:cubicBezTo>
                  <a:cubicBezTo>
                    <a:pt x="23" y="179"/>
                    <a:pt x="34" y="234"/>
                    <a:pt x="34" y="279"/>
                  </a:cubicBezTo>
                  <a:cubicBezTo>
                    <a:pt x="45" y="323"/>
                    <a:pt x="45" y="368"/>
                    <a:pt x="34" y="412"/>
                  </a:cubicBezTo>
                  <a:cubicBezTo>
                    <a:pt x="34" y="457"/>
                    <a:pt x="23" y="501"/>
                    <a:pt x="1" y="535"/>
                  </a:cubicBezTo>
                  <a:lnTo>
                    <a:pt x="56" y="568"/>
                  </a:lnTo>
                  <a:cubicBezTo>
                    <a:pt x="68" y="513"/>
                    <a:pt x="78" y="468"/>
                    <a:pt x="78" y="424"/>
                  </a:cubicBezTo>
                  <a:cubicBezTo>
                    <a:pt x="90" y="368"/>
                    <a:pt x="78" y="323"/>
                    <a:pt x="68" y="279"/>
                  </a:cubicBezTo>
                  <a:cubicBezTo>
                    <a:pt x="56" y="223"/>
                    <a:pt x="45" y="179"/>
                    <a:pt x="45" y="134"/>
                  </a:cubicBezTo>
                  <a:cubicBezTo>
                    <a:pt x="45" y="90"/>
                    <a:pt x="45" y="45"/>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
            <p:cNvSpPr/>
            <p:nvPr/>
          </p:nvSpPr>
          <p:spPr>
            <a:xfrm>
              <a:off x="2340683" y="4302263"/>
              <a:ext cx="90812" cy="68135"/>
            </a:xfrm>
            <a:custGeom>
              <a:avLst/>
              <a:gdLst/>
              <a:ahLst/>
              <a:cxnLst/>
              <a:rect l="l" t="t" r="r" b="b"/>
              <a:pathLst>
                <a:path w="2603" h="1953" extrusionOk="0">
                  <a:moveTo>
                    <a:pt x="1123" y="0"/>
                  </a:moveTo>
                  <a:cubicBezTo>
                    <a:pt x="947" y="0"/>
                    <a:pt x="805" y="98"/>
                    <a:pt x="690" y="190"/>
                  </a:cubicBezTo>
                  <a:cubicBezTo>
                    <a:pt x="523" y="323"/>
                    <a:pt x="590" y="335"/>
                    <a:pt x="579" y="523"/>
                  </a:cubicBezTo>
                  <a:cubicBezTo>
                    <a:pt x="579" y="612"/>
                    <a:pt x="467" y="635"/>
                    <a:pt x="312" y="746"/>
                  </a:cubicBezTo>
                  <a:cubicBezTo>
                    <a:pt x="156" y="857"/>
                    <a:pt x="0" y="968"/>
                    <a:pt x="134" y="1191"/>
                  </a:cubicBezTo>
                  <a:cubicBezTo>
                    <a:pt x="257" y="1425"/>
                    <a:pt x="746" y="1647"/>
                    <a:pt x="1090" y="1781"/>
                  </a:cubicBezTo>
                  <a:cubicBezTo>
                    <a:pt x="1327" y="1880"/>
                    <a:pt x="1569" y="1953"/>
                    <a:pt x="1816" y="1953"/>
                  </a:cubicBezTo>
                  <a:cubicBezTo>
                    <a:pt x="1929" y="1953"/>
                    <a:pt x="2043" y="1937"/>
                    <a:pt x="2158" y="1903"/>
                  </a:cubicBezTo>
                  <a:cubicBezTo>
                    <a:pt x="2525" y="1791"/>
                    <a:pt x="2603" y="1670"/>
                    <a:pt x="2581" y="1514"/>
                  </a:cubicBezTo>
                  <a:cubicBezTo>
                    <a:pt x="2570" y="1347"/>
                    <a:pt x="2325" y="1324"/>
                    <a:pt x="2192" y="1180"/>
                  </a:cubicBezTo>
                  <a:cubicBezTo>
                    <a:pt x="2058" y="1024"/>
                    <a:pt x="2202" y="713"/>
                    <a:pt x="2058" y="523"/>
                  </a:cubicBezTo>
                  <a:cubicBezTo>
                    <a:pt x="1925" y="335"/>
                    <a:pt x="1680" y="234"/>
                    <a:pt x="1379" y="68"/>
                  </a:cubicBezTo>
                  <a:cubicBezTo>
                    <a:pt x="1287" y="20"/>
                    <a:pt x="1201" y="0"/>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
            <p:cNvSpPr/>
            <p:nvPr/>
          </p:nvSpPr>
          <p:spPr>
            <a:xfrm>
              <a:off x="2375990" y="4303065"/>
              <a:ext cx="55157" cy="58611"/>
            </a:xfrm>
            <a:custGeom>
              <a:avLst/>
              <a:gdLst/>
              <a:ahLst/>
              <a:cxnLst/>
              <a:rect l="l" t="t" r="r" b="b"/>
              <a:pathLst>
                <a:path w="1581" h="1680" extrusionOk="0">
                  <a:moveTo>
                    <a:pt x="278" y="0"/>
                  </a:moveTo>
                  <a:cubicBezTo>
                    <a:pt x="189" y="67"/>
                    <a:pt x="123" y="145"/>
                    <a:pt x="78" y="234"/>
                  </a:cubicBezTo>
                  <a:cubicBezTo>
                    <a:pt x="1" y="389"/>
                    <a:pt x="11" y="567"/>
                    <a:pt x="100" y="723"/>
                  </a:cubicBezTo>
                  <a:cubicBezTo>
                    <a:pt x="189" y="890"/>
                    <a:pt x="345" y="1012"/>
                    <a:pt x="501" y="1113"/>
                  </a:cubicBezTo>
                  <a:cubicBezTo>
                    <a:pt x="601" y="1168"/>
                    <a:pt x="690" y="1224"/>
                    <a:pt x="790" y="1279"/>
                  </a:cubicBezTo>
                  <a:lnTo>
                    <a:pt x="1057" y="1446"/>
                  </a:lnTo>
                  <a:cubicBezTo>
                    <a:pt x="1213" y="1535"/>
                    <a:pt x="1368" y="1624"/>
                    <a:pt x="1524" y="1679"/>
                  </a:cubicBezTo>
                  <a:cubicBezTo>
                    <a:pt x="1569" y="1624"/>
                    <a:pt x="1580" y="1558"/>
                    <a:pt x="1569" y="1491"/>
                  </a:cubicBezTo>
                  <a:cubicBezTo>
                    <a:pt x="1558" y="1324"/>
                    <a:pt x="1313" y="1301"/>
                    <a:pt x="1180" y="1157"/>
                  </a:cubicBezTo>
                  <a:cubicBezTo>
                    <a:pt x="1046" y="1001"/>
                    <a:pt x="1190" y="690"/>
                    <a:pt x="1046" y="500"/>
                  </a:cubicBezTo>
                  <a:cubicBezTo>
                    <a:pt x="913" y="312"/>
                    <a:pt x="668" y="211"/>
                    <a:pt x="367" y="45"/>
                  </a:cubicBezTo>
                  <a:cubicBezTo>
                    <a:pt x="334" y="23"/>
                    <a:pt x="301" y="11"/>
                    <a:pt x="27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
            <p:cNvSpPr/>
            <p:nvPr/>
          </p:nvSpPr>
          <p:spPr>
            <a:xfrm>
              <a:off x="2351952" y="4323615"/>
              <a:ext cx="12804" cy="24491"/>
            </a:xfrm>
            <a:custGeom>
              <a:avLst/>
              <a:gdLst/>
              <a:ahLst/>
              <a:cxnLst/>
              <a:rect l="l" t="t" r="r" b="b"/>
              <a:pathLst>
                <a:path w="367" h="702" extrusionOk="0">
                  <a:moveTo>
                    <a:pt x="312" y="0"/>
                  </a:moveTo>
                  <a:cubicBezTo>
                    <a:pt x="312" y="57"/>
                    <a:pt x="289" y="112"/>
                    <a:pt x="256" y="168"/>
                  </a:cubicBezTo>
                  <a:cubicBezTo>
                    <a:pt x="211" y="223"/>
                    <a:pt x="167" y="279"/>
                    <a:pt x="122" y="323"/>
                  </a:cubicBezTo>
                  <a:cubicBezTo>
                    <a:pt x="78" y="379"/>
                    <a:pt x="33" y="435"/>
                    <a:pt x="22" y="501"/>
                  </a:cubicBezTo>
                  <a:cubicBezTo>
                    <a:pt x="0" y="568"/>
                    <a:pt x="0" y="646"/>
                    <a:pt x="33" y="702"/>
                  </a:cubicBezTo>
                  <a:cubicBezTo>
                    <a:pt x="0" y="635"/>
                    <a:pt x="11" y="568"/>
                    <a:pt x="33" y="501"/>
                  </a:cubicBezTo>
                  <a:cubicBezTo>
                    <a:pt x="55" y="445"/>
                    <a:pt x="100" y="390"/>
                    <a:pt x="144" y="346"/>
                  </a:cubicBezTo>
                  <a:cubicBezTo>
                    <a:pt x="189" y="301"/>
                    <a:pt x="245" y="257"/>
                    <a:pt x="289" y="201"/>
                  </a:cubicBezTo>
                  <a:cubicBezTo>
                    <a:pt x="334" y="145"/>
                    <a:pt x="367" y="79"/>
                    <a:pt x="3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
            <p:cNvSpPr/>
            <p:nvPr/>
          </p:nvSpPr>
          <p:spPr>
            <a:xfrm>
              <a:off x="2368629" y="4326720"/>
              <a:ext cx="3907" cy="24491"/>
            </a:xfrm>
            <a:custGeom>
              <a:avLst/>
              <a:gdLst/>
              <a:ahLst/>
              <a:cxnLst/>
              <a:rect l="l" t="t" r="r" b="b"/>
              <a:pathLst>
                <a:path w="112" h="702" extrusionOk="0">
                  <a:moveTo>
                    <a:pt x="56" y="0"/>
                  </a:moveTo>
                  <a:cubicBezTo>
                    <a:pt x="67" y="112"/>
                    <a:pt x="22" y="234"/>
                    <a:pt x="12" y="356"/>
                  </a:cubicBezTo>
                  <a:cubicBezTo>
                    <a:pt x="0" y="423"/>
                    <a:pt x="0" y="490"/>
                    <a:pt x="12" y="546"/>
                  </a:cubicBezTo>
                  <a:cubicBezTo>
                    <a:pt x="34" y="613"/>
                    <a:pt x="56" y="668"/>
                    <a:pt x="111" y="702"/>
                  </a:cubicBezTo>
                  <a:cubicBezTo>
                    <a:pt x="67" y="657"/>
                    <a:pt x="34" y="601"/>
                    <a:pt x="22" y="546"/>
                  </a:cubicBezTo>
                  <a:cubicBezTo>
                    <a:pt x="12" y="479"/>
                    <a:pt x="22" y="423"/>
                    <a:pt x="34" y="368"/>
                  </a:cubicBezTo>
                  <a:cubicBezTo>
                    <a:pt x="56" y="245"/>
                    <a:pt x="111" y="134"/>
                    <a:pt x="1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
            <p:cNvSpPr/>
            <p:nvPr/>
          </p:nvSpPr>
          <p:spPr>
            <a:xfrm>
              <a:off x="2384119" y="4335093"/>
              <a:ext cx="5896" cy="19991"/>
            </a:xfrm>
            <a:custGeom>
              <a:avLst/>
              <a:gdLst/>
              <a:ahLst/>
              <a:cxnLst/>
              <a:rect l="l" t="t" r="r" b="b"/>
              <a:pathLst>
                <a:path w="169" h="573" extrusionOk="0">
                  <a:moveTo>
                    <a:pt x="9" y="0"/>
                  </a:moveTo>
                  <a:cubicBezTo>
                    <a:pt x="7" y="0"/>
                    <a:pt x="5" y="2"/>
                    <a:pt x="1" y="5"/>
                  </a:cubicBezTo>
                  <a:lnTo>
                    <a:pt x="57" y="39"/>
                  </a:lnTo>
                  <a:lnTo>
                    <a:pt x="45" y="39"/>
                  </a:lnTo>
                  <a:lnTo>
                    <a:pt x="13" y="17"/>
                  </a:lnTo>
                  <a:lnTo>
                    <a:pt x="13" y="17"/>
                  </a:lnTo>
                  <a:cubicBezTo>
                    <a:pt x="45" y="116"/>
                    <a:pt x="68" y="205"/>
                    <a:pt x="79" y="306"/>
                  </a:cubicBezTo>
                  <a:cubicBezTo>
                    <a:pt x="90" y="350"/>
                    <a:pt x="79" y="406"/>
                    <a:pt x="90" y="450"/>
                  </a:cubicBezTo>
                  <a:cubicBezTo>
                    <a:pt x="90" y="477"/>
                    <a:pt x="98" y="504"/>
                    <a:pt x="111" y="526"/>
                  </a:cubicBezTo>
                  <a:lnTo>
                    <a:pt x="111" y="526"/>
                  </a:lnTo>
                  <a:cubicBezTo>
                    <a:pt x="101" y="504"/>
                    <a:pt x="101" y="483"/>
                    <a:pt x="101" y="450"/>
                  </a:cubicBezTo>
                  <a:cubicBezTo>
                    <a:pt x="101" y="406"/>
                    <a:pt x="112" y="350"/>
                    <a:pt x="112" y="306"/>
                  </a:cubicBezTo>
                  <a:cubicBezTo>
                    <a:pt x="112" y="205"/>
                    <a:pt x="79" y="27"/>
                    <a:pt x="79" y="27"/>
                  </a:cubicBezTo>
                  <a:lnTo>
                    <a:pt x="23" y="5"/>
                  </a:lnTo>
                  <a:cubicBezTo>
                    <a:pt x="16" y="5"/>
                    <a:pt x="14" y="0"/>
                    <a:pt x="9" y="0"/>
                  </a:cubicBezTo>
                  <a:close/>
                  <a:moveTo>
                    <a:pt x="111" y="526"/>
                  </a:moveTo>
                  <a:cubicBezTo>
                    <a:pt x="111" y="527"/>
                    <a:pt x="112" y="528"/>
                    <a:pt x="112" y="528"/>
                  </a:cubicBezTo>
                  <a:cubicBezTo>
                    <a:pt x="116" y="536"/>
                    <a:pt x="122" y="543"/>
                    <a:pt x="128" y="548"/>
                  </a:cubicBezTo>
                  <a:lnTo>
                    <a:pt x="128" y="548"/>
                  </a:lnTo>
                  <a:cubicBezTo>
                    <a:pt x="122" y="542"/>
                    <a:pt x="116" y="534"/>
                    <a:pt x="111" y="526"/>
                  </a:cubicBezTo>
                  <a:close/>
                  <a:moveTo>
                    <a:pt x="128" y="548"/>
                  </a:moveTo>
                  <a:cubicBezTo>
                    <a:pt x="140" y="560"/>
                    <a:pt x="153" y="569"/>
                    <a:pt x="168" y="573"/>
                  </a:cubicBezTo>
                  <a:cubicBezTo>
                    <a:pt x="154" y="565"/>
                    <a:pt x="140" y="558"/>
                    <a:pt x="128" y="548"/>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
            <p:cNvSpPr/>
            <p:nvPr/>
          </p:nvSpPr>
          <p:spPr>
            <a:xfrm>
              <a:off x="2400831" y="4346885"/>
              <a:ext cx="11269" cy="17130"/>
            </a:xfrm>
            <a:custGeom>
              <a:avLst/>
              <a:gdLst/>
              <a:ahLst/>
              <a:cxnLst/>
              <a:rect l="l" t="t" r="r" b="b"/>
              <a:pathLst>
                <a:path w="323" h="491" extrusionOk="0">
                  <a:moveTo>
                    <a:pt x="34" y="1"/>
                  </a:moveTo>
                  <a:lnTo>
                    <a:pt x="1" y="12"/>
                  </a:lnTo>
                  <a:cubicBezTo>
                    <a:pt x="11" y="57"/>
                    <a:pt x="11" y="112"/>
                    <a:pt x="34" y="156"/>
                  </a:cubicBezTo>
                  <a:cubicBezTo>
                    <a:pt x="45" y="213"/>
                    <a:pt x="78" y="257"/>
                    <a:pt x="112" y="290"/>
                  </a:cubicBezTo>
                  <a:cubicBezTo>
                    <a:pt x="145" y="324"/>
                    <a:pt x="179" y="368"/>
                    <a:pt x="212" y="401"/>
                  </a:cubicBezTo>
                  <a:cubicBezTo>
                    <a:pt x="189" y="357"/>
                    <a:pt x="156" y="312"/>
                    <a:pt x="123" y="279"/>
                  </a:cubicBezTo>
                  <a:cubicBezTo>
                    <a:pt x="90" y="245"/>
                    <a:pt x="67" y="201"/>
                    <a:pt x="56" y="156"/>
                  </a:cubicBezTo>
                  <a:cubicBezTo>
                    <a:pt x="45" y="112"/>
                    <a:pt x="45" y="57"/>
                    <a:pt x="34" y="1"/>
                  </a:cubicBezTo>
                  <a:close/>
                  <a:moveTo>
                    <a:pt x="212" y="401"/>
                  </a:moveTo>
                  <a:lnTo>
                    <a:pt x="212" y="401"/>
                  </a:lnTo>
                  <a:cubicBezTo>
                    <a:pt x="234" y="446"/>
                    <a:pt x="278" y="479"/>
                    <a:pt x="323" y="490"/>
                  </a:cubicBezTo>
                  <a:cubicBezTo>
                    <a:pt x="278" y="479"/>
                    <a:pt x="245" y="435"/>
                    <a:pt x="212" y="40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
            <p:cNvSpPr/>
            <p:nvPr/>
          </p:nvSpPr>
          <p:spPr>
            <a:xfrm>
              <a:off x="2365140" y="4310427"/>
              <a:ext cx="15141" cy="13641"/>
            </a:xfrm>
            <a:custGeom>
              <a:avLst/>
              <a:gdLst/>
              <a:ahLst/>
              <a:cxnLst/>
              <a:rect l="l" t="t" r="r" b="b"/>
              <a:pathLst>
                <a:path w="434" h="391" extrusionOk="0">
                  <a:moveTo>
                    <a:pt x="434" y="0"/>
                  </a:moveTo>
                  <a:cubicBezTo>
                    <a:pt x="389" y="0"/>
                    <a:pt x="334" y="12"/>
                    <a:pt x="290" y="23"/>
                  </a:cubicBezTo>
                  <a:cubicBezTo>
                    <a:pt x="234" y="45"/>
                    <a:pt x="189" y="67"/>
                    <a:pt x="145" y="101"/>
                  </a:cubicBezTo>
                  <a:cubicBezTo>
                    <a:pt x="100" y="134"/>
                    <a:pt x="78" y="190"/>
                    <a:pt x="56" y="234"/>
                  </a:cubicBezTo>
                  <a:cubicBezTo>
                    <a:pt x="45" y="279"/>
                    <a:pt x="23" y="334"/>
                    <a:pt x="0" y="378"/>
                  </a:cubicBezTo>
                  <a:lnTo>
                    <a:pt x="33" y="390"/>
                  </a:lnTo>
                  <a:cubicBezTo>
                    <a:pt x="56" y="346"/>
                    <a:pt x="67" y="289"/>
                    <a:pt x="89" y="245"/>
                  </a:cubicBezTo>
                  <a:cubicBezTo>
                    <a:pt x="100" y="201"/>
                    <a:pt x="122" y="145"/>
                    <a:pt x="156" y="112"/>
                  </a:cubicBezTo>
                  <a:cubicBezTo>
                    <a:pt x="189" y="79"/>
                    <a:pt x="234" y="56"/>
                    <a:pt x="290" y="34"/>
                  </a:cubicBezTo>
                  <a:cubicBezTo>
                    <a:pt x="334" y="23"/>
                    <a:pt x="389" y="12"/>
                    <a:pt x="4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
            <p:cNvSpPr/>
            <p:nvPr/>
          </p:nvSpPr>
          <p:spPr>
            <a:xfrm>
              <a:off x="2375607" y="4317021"/>
              <a:ext cx="27945" cy="13606"/>
            </a:xfrm>
            <a:custGeom>
              <a:avLst/>
              <a:gdLst/>
              <a:ahLst/>
              <a:cxnLst/>
              <a:rect l="l" t="t" r="r" b="b"/>
              <a:pathLst>
                <a:path w="801" h="390" extrusionOk="0">
                  <a:moveTo>
                    <a:pt x="801" y="1"/>
                  </a:moveTo>
                  <a:lnTo>
                    <a:pt x="801" y="1"/>
                  </a:lnTo>
                  <a:cubicBezTo>
                    <a:pt x="762" y="6"/>
                    <a:pt x="723" y="6"/>
                    <a:pt x="684" y="6"/>
                  </a:cubicBezTo>
                  <a:cubicBezTo>
                    <a:pt x="646" y="6"/>
                    <a:pt x="607" y="6"/>
                    <a:pt x="568" y="12"/>
                  </a:cubicBezTo>
                  <a:cubicBezTo>
                    <a:pt x="501" y="12"/>
                    <a:pt x="423" y="23"/>
                    <a:pt x="345" y="56"/>
                  </a:cubicBezTo>
                  <a:cubicBezTo>
                    <a:pt x="279" y="90"/>
                    <a:pt x="223" y="157"/>
                    <a:pt x="168" y="201"/>
                  </a:cubicBezTo>
                  <a:cubicBezTo>
                    <a:pt x="123" y="256"/>
                    <a:pt x="67" y="312"/>
                    <a:pt x="0" y="334"/>
                  </a:cubicBezTo>
                  <a:lnTo>
                    <a:pt x="12" y="390"/>
                  </a:lnTo>
                  <a:cubicBezTo>
                    <a:pt x="101" y="357"/>
                    <a:pt x="156" y="290"/>
                    <a:pt x="200" y="234"/>
                  </a:cubicBezTo>
                  <a:cubicBezTo>
                    <a:pt x="257" y="179"/>
                    <a:pt x="301" y="123"/>
                    <a:pt x="356" y="90"/>
                  </a:cubicBezTo>
                  <a:cubicBezTo>
                    <a:pt x="423" y="45"/>
                    <a:pt x="501" y="34"/>
                    <a:pt x="568" y="23"/>
                  </a:cubicBezTo>
                  <a:cubicBezTo>
                    <a:pt x="645" y="12"/>
                    <a:pt x="724" y="12"/>
                    <a:pt x="8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
            <p:cNvSpPr/>
            <p:nvPr/>
          </p:nvSpPr>
          <p:spPr>
            <a:xfrm>
              <a:off x="2389562" y="4334570"/>
              <a:ext cx="21002" cy="5373"/>
            </a:xfrm>
            <a:custGeom>
              <a:avLst/>
              <a:gdLst/>
              <a:ahLst/>
              <a:cxnLst/>
              <a:rect l="l" t="t" r="r" b="b"/>
              <a:pathLst>
                <a:path w="602" h="154" extrusionOk="0">
                  <a:moveTo>
                    <a:pt x="380" y="0"/>
                  </a:moveTo>
                  <a:cubicBezTo>
                    <a:pt x="350" y="0"/>
                    <a:pt x="319" y="3"/>
                    <a:pt x="290" y="9"/>
                  </a:cubicBezTo>
                  <a:cubicBezTo>
                    <a:pt x="179" y="32"/>
                    <a:pt x="90" y="98"/>
                    <a:pt x="1" y="109"/>
                  </a:cubicBezTo>
                  <a:lnTo>
                    <a:pt x="12" y="154"/>
                  </a:lnTo>
                  <a:cubicBezTo>
                    <a:pt x="67" y="143"/>
                    <a:pt x="112" y="121"/>
                    <a:pt x="156" y="98"/>
                  </a:cubicBezTo>
                  <a:cubicBezTo>
                    <a:pt x="201" y="65"/>
                    <a:pt x="245" y="42"/>
                    <a:pt x="290" y="32"/>
                  </a:cubicBezTo>
                  <a:cubicBezTo>
                    <a:pt x="335" y="16"/>
                    <a:pt x="382" y="10"/>
                    <a:pt x="430" y="10"/>
                  </a:cubicBezTo>
                  <a:cubicBezTo>
                    <a:pt x="488" y="10"/>
                    <a:pt x="546" y="19"/>
                    <a:pt x="601" y="32"/>
                  </a:cubicBezTo>
                  <a:cubicBezTo>
                    <a:pt x="531" y="16"/>
                    <a:pt x="455" y="0"/>
                    <a:pt x="3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
            <p:cNvSpPr/>
            <p:nvPr/>
          </p:nvSpPr>
          <p:spPr>
            <a:xfrm>
              <a:off x="2433033" y="4296576"/>
              <a:ext cx="80730" cy="55960"/>
            </a:xfrm>
            <a:custGeom>
              <a:avLst/>
              <a:gdLst/>
              <a:ahLst/>
              <a:cxnLst/>
              <a:rect l="l" t="t" r="r" b="b"/>
              <a:pathLst>
                <a:path w="2314" h="1604" extrusionOk="0">
                  <a:moveTo>
                    <a:pt x="887" y="1"/>
                  </a:moveTo>
                  <a:cubicBezTo>
                    <a:pt x="716" y="1"/>
                    <a:pt x="569" y="30"/>
                    <a:pt x="501" y="97"/>
                  </a:cubicBezTo>
                  <a:cubicBezTo>
                    <a:pt x="356" y="242"/>
                    <a:pt x="435" y="420"/>
                    <a:pt x="312" y="542"/>
                  </a:cubicBezTo>
                  <a:cubicBezTo>
                    <a:pt x="234" y="609"/>
                    <a:pt x="12" y="587"/>
                    <a:pt x="0" y="876"/>
                  </a:cubicBezTo>
                  <a:cubicBezTo>
                    <a:pt x="0" y="1154"/>
                    <a:pt x="312" y="1388"/>
                    <a:pt x="757" y="1543"/>
                  </a:cubicBezTo>
                  <a:cubicBezTo>
                    <a:pt x="890" y="1587"/>
                    <a:pt x="1058" y="1604"/>
                    <a:pt x="1231" y="1604"/>
                  </a:cubicBezTo>
                  <a:cubicBezTo>
                    <a:pt x="1635" y="1604"/>
                    <a:pt x="2068" y="1510"/>
                    <a:pt x="2170" y="1432"/>
                  </a:cubicBezTo>
                  <a:cubicBezTo>
                    <a:pt x="2314" y="1321"/>
                    <a:pt x="2291" y="1265"/>
                    <a:pt x="2236" y="1154"/>
                  </a:cubicBezTo>
                  <a:cubicBezTo>
                    <a:pt x="2180" y="1042"/>
                    <a:pt x="1947" y="753"/>
                    <a:pt x="1925" y="565"/>
                  </a:cubicBezTo>
                  <a:cubicBezTo>
                    <a:pt x="1903" y="387"/>
                    <a:pt x="1791" y="219"/>
                    <a:pt x="1480" y="97"/>
                  </a:cubicBezTo>
                  <a:cubicBezTo>
                    <a:pt x="1308" y="38"/>
                    <a:pt x="1082" y="1"/>
                    <a:pt x="88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
            <p:cNvSpPr/>
            <p:nvPr/>
          </p:nvSpPr>
          <p:spPr>
            <a:xfrm>
              <a:off x="2462130" y="4296437"/>
              <a:ext cx="51633" cy="54773"/>
            </a:xfrm>
            <a:custGeom>
              <a:avLst/>
              <a:gdLst/>
              <a:ahLst/>
              <a:cxnLst/>
              <a:rect l="l" t="t" r="r" b="b"/>
              <a:pathLst>
                <a:path w="1480" h="1570" extrusionOk="0">
                  <a:moveTo>
                    <a:pt x="12" y="1"/>
                  </a:moveTo>
                  <a:cubicBezTo>
                    <a:pt x="1" y="23"/>
                    <a:pt x="1" y="45"/>
                    <a:pt x="1" y="57"/>
                  </a:cubicBezTo>
                  <a:cubicBezTo>
                    <a:pt x="12" y="157"/>
                    <a:pt x="68" y="235"/>
                    <a:pt x="134" y="302"/>
                  </a:cubicBezTo>
                  <a:cubicBezTo>
                    <a:pt x="201" y="391"/>
                    <a:pt x="290" y="457"/>
                    <a:pt x="357" y="557"/>
                  </a:cubicBezTo>
                  <a:cubicBezTo>
                    <a:pt x="412" y="635"/>
                    <a:pt x="434" y="747"/>
                    <a:pt x="457" y="846"/>
                  </a:cubicBezTo>
                  <a:cubicBezTo>
                    <a:pt x="468" y="935"/>
                    <a:pt x="490" y="1036"/>
                    <a:pt x="523" y="1135"/>
                  </a:cubicBezTo>
                  <a:cubicBezTo>
                    <a:pt x="557" y="1224"/>
                    <a:pt x="602" y="1313"/>
                    <a:pt x="657" y="1380"/>
                  </a:cubicBezTo>
                  <a:cubicBezTo>
                    <a:pt x="723" y="1458"/>
                    <a:pt x="779" y="1514"/>
                    <a:pt x="857" y="1570"/>
                  </a:cubicBezTo>
                  <a:cubicBezTo>
                    <a:pt x="1079" y="1536"/>
                    <a:pt x="1269" y="1481"/>
                    <a:pt x="1336" y="1436"/>
                  </a:cubicBezTo>
                  <a:cubicBezTo>
                    <a:pt x="1480" y="1325"/>
                    <a:pt x="1457" y="1269"/>
                    <a:pt x="1402" y="1158"/>
                  </a:cubicBezTo>
                  <a:cubicBezTo>
                    <a:pt x="1346" y="1046"/>
                    <a:pt x="1113" y="757"/>
                    <a:pt x="1091" y="569"/>
                  </a:cubicBezTo>
                  <a:cubicBezTo>
                    <a:pt x="1069" y="391"/>
                    <a:pt x="957" y="223"/>
                    <a:pt x="646" y="101"/>
                  </a:cubicBezTo>
                  <a:cubicBezTo>
                    <a:pt x="457" y="35"/>
                    <a:pt x="212" y="1"/>
                    <a:pt x="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
            <p:cNvSpPr/>
            <p:nvPr/>
          </p:nvSpPr>
          <p:spPr>
            <a:xfrm>
              <a:off x="2445837" y="4316253"/>
              <a:ext cx="9350" cy="25642"/>
            </a:xfrm>
            <a:custGeom>
              <a:avLst/>
              <a:gdLst/>
              <a:ahLst/>
              <a:cxnLst/>
              <a:rect l="l" t="t" r="r" b="b"/>
              <a:pathLst>
                <a:path w="268" h="735" extrusionOk="0">
                  <a:moveTo>
                    <a:pt x="11" y="1"/>
                  </a:moveTo>
                  <a:cubicBezTo>
                    <a:pt x="1" y="67"/>
                    <a:pt x="1" y="145"/>
                    <a:pt x="1" y="211"/>
                  </a:cubicBezTo>
                  <a:cubicBezTo>
                    <a:pt x="1" y="278"/>
                    <a:pt x="11" y="356"/>
                    <a:pt x="23" y="423"/>
                  </a:cubicBezTo>
                  <a:cubicBezTo>
                    <a:pt x="34" y="490"/>
                    <a:pt x="56" y="557"/>
                    <a:pt x="100" y="612"/>
                  </a:cubicBezTo>
                  <a:cubicBezTo>
                    <a:pt x="145" y="668"/>
                    <a:pt x="201" y="712"/>
                    <a:pt x="268" y="735"/>
                  </a:cubicBezTo>
                  <a:cubicBezTo>
                    <a:pt x="201" y="712"/>
                    <a:pt x="145" y="668"/>
                    <a:pt x="112" y="612"/>
                  </a:cubicBezTo>
                  <a:cubicBezTo>
                    <a:pt x="78" y="545"/>
                    <a:pt x="56" y="478"/>
                    <a:pt x="45" y="412"/>
                  </a:cubicBezTo>
                  <a:lnTo>
                    <a:pt x="45" y="211"/>
                  </a:lnTo>
                  <a:cubicBezTo>
                    <a:pt x="45" y="145"/>
                    <a:pt x="56" y="78"/>
                    <a:pt x="68" y="11"/>
                  </a:cubicBezTo>
                  <a:lnTo>
                    <a:pt x="11"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
            <p:cNvSpPr/>
            <p:nvPr/>
          </p:nvSpPr>
          <p:spPr>
            <a:xfrm>
              <a:off x="2466805" y="4326720"/>
              <a:ext cx="16327" cy="19851"/>
            </a:xfrm>
            <a:custGeom>
              <a:avLst/>
              <a:gdLst/>
              <a:ahLst/>
              <a:cxnLst/>
              <a:rect l="l" t="t" r="r" b="b"/>
              <a:pathLst>
                <a:path w="468" h="569" extrusionOk="0">
                  <a:moveTo>
                    <a:pt x="0" y="0"/>
                  </a:moveTo>
                  <a:cubicBezTo>
                    <a:pt x="23" y="134"/>
                    <a:pt x="56" y="267"/>
                    <a:pt x="134" y="379"/>
                  </a:cubicBezTo>
                  <a:cubicBezTo>
                    <a:pt x="167" y="435"/>
                    <a:pt x="223" y="479"/>
                    <a:pt x="278" y="512"/>
                  </a:cubicBezTo>
                  <a:cubicBezTo>
                    <a:pt x="223" y="468"/>
                    <a:pt x="189" y="423"/>
                    <a:pt x="156" y="368"/>
                  </a:cubicBezTo>
                  <a:cubicBezTo>
                    <a:pt x="89" y="257"/>
                    <a:pt x="67" y="123"/>
                    <a:pt x="45" y="0"/>
                  </a:cubicBezTo>
                  <a:close/>
                  <a:moveTo>
                    <a:pt x="278" y="512"/>
                  </a:moveTo>
                  <a:cubicBezTo>
                    <a:pt x="334" y="557"/>
                    <a:pt x="401" y="568"/>
                    <a:pt x="468" y="568"/>
                  </a:cubicBezTo>
                  <a:cubicBezTo>
                    <a:pt x="401" y="568"/>
                    <a:pt x="334" y="546"/>
                    <a:pt x="278" y="512"/>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
            <p:cNvSpPr/>
            <p:nvPr/>
          </p:nvSpPr>
          <p:spPr>
            <a:xfrm>
              <a:off x="2490076" y="4333314"/>
              <a:ext cx="9734" cy="10920"/>
            </a:xfrm>
            <a:custGeom>
              <a:avLst/>
              <a:gdLst/>
              <a:ahLst/>
              <a:cxnLst/>
              <a:rect l="l" t="t" r="r" b="b"/>
              <a:pathLst>
                <a:path w="279" h="313" extrusionOk="0">
                  <a:moveTo>
                    <a:pt x="34" y="1"/>
                  </a:moveTo>
                  <a:lnTo>
                    <a:pt x="1" y="23"/>
                  </a:lnTo>
                  <a:cubicBezTo>
                    <a:pt x="45" y="68"/>
                    <a:pt x="90" y="134"/>
                    <a:pt x="123" y="190"/>
                  </a:cubicBezTo>
                  <a:cubicBezTo>
                    <a:pt x="134" y="223"/>
                    <a:pt x="156" y="256"/>
                    <a:pt x="179" y="279"/>
                  </a:cubicBezTo>
                  <a:cubicBezTo>
                    <a:pt x="212" y="301"/>
                    <a:pt x="245" y="312"/>
                    <a:pt x="278" y="312"/>
                  </a:cubicBezTo>
                  <a:cubicBezTo>
                    <a:pt x="245" y="301"/>
                    <a:pt x="212" y="290"/>
                    <a:pt x="189" y="268"/>
                  </a:cubicBezTo>
                  <a:cubicBezTo>
                    <a:pt x="156" y="246"/>
                    <a:pt x="145" y="212"/>
                    <a:pt x="134" y="179"/>
                  </a:cubicBezTo>
                  <a:cubicBezTo>
                    <a:pt x="112" y="123"/>
                    <a:pt x="67" y="56"/>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
            <p:cNvSpPr/>
            <p:nvPr/>
          </p:nvSpPr>
          <p:spPr>
            <a:xfrm>
              <a:off x="2452047" y="4310706"/>
              <a:ext cx="29131" cy="10257"/>
            </a:xfrm>
            <a:custGeom>
              <a:avLst/>
              <a:gdLst/>
              <a:ahLst/>
              <a:cxnLst/>
              <a:rect l="l" t="t" r="r" b="b"/>
              <a:pathLst>
                <a:path w="835" h="294" extrusionOk="0">
                  <a:moveTo>
                    <a:pt x="793" y="1"/>
                  </a:moveTo>
                  <a:cubicBezTo>
                    <a:pt x="733" y="1"/>
                    <a:pt x="678" y="21"/>
                    <a:pt x="624" y="48"/>
                  </a:cubicBezTo>
                  <a:cubicBezTo>
                    <a:pt x="557" y="81"/>
                    <a:pt x="501" y="126"/>
                    <a:pt x="423" y="148"/>
                  </a:cubicBezTo>
                  <a:cubicBezTo>
                    <a:pt x="357" y="170"/>
                    <a:pt x="290" y="182"/>
                    <a:pt x="223" y="193"/>
                  </a:cubicBezTo>
                  <a:lnTo>
                    <a:pt x="1" y="237"/>
                  </a:lnTo>
                  <a:lnTo>
                    <a:pt x="11" y="293"/>
                  </a:lnTo>
                  <a:lnTo>
                    <a:pt x="223" y="226"/>
                  </a:lnTo>
                  <a:cubicBezTo>
                    <a:pt x="301" y="215"/>
                    <a:pt x="367" y="193"/>
                    <a:pt x="434" y="170"/>
                  </a:cubicBezTo>
                  <a:cubicBezTo>
                    <a:pt x="501" y="137"/>
                    <a:pt x="568" y="93"/>
                    <a:pt x="634" y="59"/>
                  </a:cubicBezTo>
                  <a:cubicBezTo>
                    <a:pt x="683" y="31"/>
                    <a:pt x="739" y="2"/>
                    <a:pt x="803" y="2"/>
                  </a:cubicBezTo>
                  <a:cubicBezTo>
                    <a:pt x="813" y="2"/>
                    <a:pt x="824" y="2"/>
                    <a:pt x="834" y="4"/>
                  </a:cubicBezTo>
                  <a:cubicBezTo>
                    <a:pt x="820" y="2"/>
                    <a:pt x="807" y="1"/>
                    <a:pt x="79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
            <p:cNvSpPr/>
            <p:nvPr/>
          </p:nvSpPr>
          <p:spPr>
            <a:xfrm>
              <a:off x="2470678" y="4319637"/>
              <a:ext cx="24456" cy="8652"/>
            </a:xfrm>
            <a:custGeom>
              <a:avLst/>
              <a:gdLst/>
              <a:ahLst/>
              <a:cxnLst/>
              <a:rect l="l" t="t" r="r" b="b"/>
              <a:pathLst>
                <a:path w="701" h="248" extrusionOk="0">
                  <a:moveTo>
                    <a:pt x="637" y="1"/>
                  </a:moveTo>
                  <a:cubicBezTo>
                    <a:pt x="528" y="1"/>
                    <a:pt x="426" y="24"/>
                    <a:pt x="323" y="70"/>
                  </a:cubicBezTo>
                  <a:cubicBezTo>
                    <a:pt x="268" y="92"/>
                    <a:pt x="212" y="137"/>
                    <a:pt x="167" y="159"/>
                  </a:cubicBezTo>
                  <a:cubicBezTo>
                    <a:pt x="122" y="187"/>
                    <a:pt x="76" y="207"/>
                    <a:pt x="31" y="207"/>
                  </a:cubicBezTo>
                  <a:cubicBezTo>
                    <a:pt x="21" y="207"/>
                    <a:pt x="11" y="206"/>
                    <a:pt x="1" y="203"/>
                  </a:cubicBezTo>
                  <a:lnTo>
                    <a:pt x="1" y="203"/>
                  </a:lnTo>
                  <a:lnTo>
                    <a:pt x="23" y="248"/>
                  </a:lnTo>
                  <a:cubicBezTo>
                    <a:pt x="100" y="248"/>
                    <a:pt x="134" y="237"/>
                    <a:pt x="189" y="203"/>
                  </a:cubicBezTo>
                  <a:cubicBezTo>
                    <a:pt x="245" y="159"/>
                    <a:pt x="290" y="126"/>
                    <a:pt x="345" y="92"/>
                  </a:cubicBezTo>
                  <a:cubicBezTo>
                    <a:pt x="446" y="25"/>
                    <a:pt x="567" y="3"/>
                    <a:pt x="701" y="3"/>
                  </a:cubicBezTo>
                  <a:cubicBezTo>
                    <a:pt x="679" y="2"/>
                    <a:pt x="658" y="1"/>
                    <a:pt x="63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
            <p:cNvSpPr/>
            <p:nvPr/>
          </p:nvSpPr>
          <p:spPr>
            <a:xfrm>
              <a:off x="2512195" y="4270166"/>
              <a:ext cx="70263" cy="51320"/>
            </a:xfrm>
            <a:custGeom>
              <a:avLst/>
              <a:gdLst/>
              <a:ahLst/>
              <a:cxnLst/>
              <a:rect l="l" t="t" r="r" b="b"/>
              <a:pathLst>
                <a:path w="2014" h="1471" extrusionOk="0">
                  <a:moveTo>
                    <a:pt x="1172" y="1"/>
                  </a:moveTo>
                  <a:cubicBezTo>
                    <a:pt x="999" y="1"/>
                    <a:pt x="849" y="76"/>
                    <a:pt x="734" y="198"/>
                  </a:cubicBezTo>
                  <a:cubicBezTo>
                    <a:pt x="590" y="354"/>
                    <a:pt x="556" y="454"/>
                    <a:pt x="378" y="565"/>
                  </a:cubicBezTo>
                  <a:cubicBezTo>
                    <a:pt x="267" y="632"/>
                    <a:pt x="34" y="654"/>
                    <a:pt x="22" y="810"/>
                  </a:cubicBezTo>
                  <a:cubicBezTo>
                    <a:pt x="22" y="954"/>
                    <a:pt x="0" y="1055"/>
                    <a:pt x="178" y="1210"/>
                  </a:cubicBezTo>
                  <a:cubicBezTo>
                    <a:pt x="309" y="1323"/>
                    <a:pt x="863" y="1471"/>
                    <a:pt x="1284" y="1471"/>
                  </a:cubicBezTo>
                  <a:cubicBezTo>
                    <a:pt x="1400" y="1471"/>
                    <a:pt x="1507" y="1459"/>
                    <a:pt x="1591" y="1433"/>
                  </a:cubicBezTo>
                  <a:cubicBezTo>
                    <a:pt x="1980" y="1310"/>
                    <a:pt x="1903" y="1299"/>
                    <a:pt x="1958" y="1166"/>
                  </a:cubicBezTo>
                  <a:cubicBezTo>
                    <a:pt x="2014" y="1032"/>
                    <a:pt x="2014" y="765"/>
                    <a:pt x="1980" y="499"/>
                  </a:cubicBezTo>
                  <a:cubicBezTo>
                    <a:pt x="1947" y="232"/>
                    <a:pt x="1636" y="98"/>
                    <a:pt x="1369" y="31"/>
                  </a:cubicBezTo>
                  <a:cubicBezTo>
                    <a:pt x="1301" y="11"/>
                    <a:pt x="1235" y="1"/>
                    <a:pt x="117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
            <p:cNvSpPr/>
            <p:nvPr/>
          </p:nvSpPr>
          <p:spPr>
            <a:xfrm>
              <a:off x="2543629" y="4270236"/>
              <a:ext cx="38830" cy="46819"/>
            </a:xfrm>
            <a:custGeom>
              <a:avLst/>
              <a:gdLst/>
              <a:ahLst/>
              <a:cxnLst/>
              <a:rect l="l" t="t" r="r" b="b"/>
              <a:pathLst>
                <a:path w="1113" h="1342" extrusionOk="0">
                  <a:moveTo>
                    <a:pt x="270" y="0"/>
                  </a:moveTo>
                  <a:cubicBezTo>
                    <a:pt x="234" y="0"/>
                    <a:pt x="200" y="3"/>
                    <a:pt x="167" y="7"/>
                  </a:cubicBezTo>
                  <a:cubicBezTo>
                    <a:pt x="134" y="40"/>
                    <a:pt x="112" y="74"/>
                    <a:pt x="90" y="107"/>
                  </a:cubicBezTo>
                  <a:cubicBezTo>
                    <a:pt x="1" y="263"/>
                    <a:pt x="45" y="452"/>
                    <a:pt x="156" y="586"/>
                  </a:cubicBezTo>
                  <a:cubicBezTo>
                    <a:pt x="278" y="741"/>
                    <a:pt x="456" y="830"/>
                    <a:pt x="612" y="952"/>
                  </a:cubicBezTo>
                  <a:cubicBezTo>
                    <a:pt x="690" y="1019"/>
                    <a:pt x="757" y="1086"/>
                    <a:pt x="824" y="1175"/>
                  </a:cubicBezTo>
                  <a:lnTo>
                    <a:pt x="923" y="1342"/>
                  </a:lnTo>
                  <a:cubicBezTo>
                    <a:pt x="1046" y="1297"/>
                    <a:pt x="1024" y="1253"/>
                    <a:pt x="1057" y="1164"/>
                  </a:cubicBezTo>
                  <a:cubicBezTo>
                    <a:pt x="1113" y="1030"/>
                    <a:pt x="1113" y="763"/>
                    <a:pt x="1079" y="497"/>
                  </a:cubicBezTo>
                  <a:cubicBezTo>
                    <a:pt x="1046" y="230"/>
                    <a:pt x="735" y="96"/>
                    <a:pt x="468" y="29"/>
                  </a:cubicBezTo>
                  <a:cubicBezTo>
                    <a:pt x="398" y="8"/>
                    <a:pt x="332" y="0"/>
                    <a:pt x="27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
            <p:cNvSpPr/>
            <p:nvPr/>
          </p:nvSpPr>
          <p:spPr>
            <a:xfrm>
              <a:off x="2524999" y="4291029"/>
              <a:ext cx="5477" cy="20200"/>
            </a:xfrm>
            <a:custGeom>
              <a:avLst/>
              <a:gdLst/>
              <a:ahLst/>
              <a:cxnLst/>
              <a:rect l="l" t="t" r="r" b="b"/>
              <a:pathLst>
                <a:path w="157" h="579" extrusionOk="0">
                  <a:moveTo>
                    <a:pt x="67" y="0"/>
                  </a:moveTo>
                  <a:cubicBezTo>
                    <a:pt x="78" y="56"/>
                    <a:pt x="67" y="111"/>
                    <a:pt x="45" y="156"/>
                  </a:cubicBezTo>
                  <a:cubicBezTo>
                    <a:pt x="34" y="212"/>
                    <a:pt x="23" y="267"/>
                    <a:pt x="11" y="312"/>
                  </a:cubicBezTo>
                  <a:cubicBezTo>
                    <a:pt x="1" y="368"/>
                    <a:pt x="1" y="434"/>
                    <a:pt x="23" y="479"/>
                  </a:cubicBezTo>
                  <a:cubicBezTo>
                    <a:pt x="45" y="534"/>
                    <a:pt x="100" y="556"/>
                    <a:pt x="156" y="579"/>
                  </a:cubicBezTo>
                  <a:cubicBezTo>
                    <a:pt x="100" y="556"/>
                    <a:pt x="45" y="523"/>
                    <a:pt x="34" y="479"/>
                  </a:cubicBezTo>
                  <a:cubicBezTo>
                    <a:pt x="11" y="423"/>
                    <a:pt x="11" y="368"/>
                    <a:pt x="23" y="323"/>
                  </a:cubicBezTo>
                  <a:cubicBezTo>
                    <a:pt x="34" y="267"/>
                    <a:pt x="56" y="223"/>
                    <a:pt x="78" y="167"/>
                  </a:cubicBezTo>
                  <a:cubicBezTo>
                    <a:pt x="90" y="111"/>
                    <a:pt x="100" y="56"/>
                    <a:pt x="10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
            <p:cNvSpPr/>
            <p:nvPr/>
          </p:nvSpPr>
          <p:spPr>
            <a:xfrm>
              <a:off x="2539338" y="4296088"/>
              <a:ext cx="9769" cy="18665"/>
            </a:xfrm>
            <a:custGeom>
              <a:avLst/>
              <a:gdLst/>
              <a:ahLst/>
              <a:cxnLst/>
              <a:rect l="l" t="t" r="r" b="b"/>
              <a:pathLst>
                <a:path w="280" h="535" extrusionOk="0">
                  <a:moveTo>
                    <a:pt x="1" y="0"/>
                  </a:moveTo>
                  <a:lnTo>
                    <a:pt x="1" y="0"/>
                  </a:lnTo>
                  <a:cubicBezTo>
                    <a:pt x="12" y="11"/>
                    <a:pt x="45" y="78"/>
                    <a:pt x="57" y="100"/>
                  </a:cubicBezTo>
                  <a:cubicBezTo>
                    <a:pt x="57" y="122"/>
                    <a:pt x="68" y="156"/>
                    <a:pt x="68" y="178"/>
                  </a:cubicBezTo>
                  <a:cubicBezTo>
                    <a:pt x="79" y="223"/>
                    <a:pt x="79" y="267"/>
                    <a:pt x="79" y="322"/>
                  </a:cubicBezTo>
                  <a:cubicBezTo>
                    <a:pt x="79" y="345"/>
                    <a:pt x="79" y="378"/>
                    <a:pt x="101" y="401"/>
                  </a:cubicBezTo>
                  <a:cubicBezTo>
                    <a:pt x="112" y="423"/>
                    <a:pt x="134" y="445"/>
                    <a:pt x="146" y="456"/>
                  </a:cubicBezTo>
                  <a:cubicBezTo>
                    <a:pt x="190" y="490"/>
                    <a:pt x="235" y="512"/>
                    <a:pt x="279" y="534"/>
                  </a:cubicBezTo>
                  <a:cubicBezTo>
                    <a:pt x="235" y="512"/>
                    <a:pt x="190" y="478"/>
                    <a:pt x="157" y="445"/>
                  </a:cubicBezTo>
                  <a:cubicBezTo>
                    <a:pt x="146" y="423"/>
                    <a:pt x="124" y="411"/>
                    <a:pt x="112" y="389"/>
                  </a:cubicBezTo>
                  <a:cubicBezTo>
                    <a:pt x="101" y="367"/>
                    <a:pt x="101" y="345"/>
                    <a:pt x="112" y="322"/>
                  </a:cubicBezTo>
                  <a:lnTo>
                    <a:pt x="112" y="167"/>
                  </a:lnTo>
                  <a:cubicBezTo>
                    <a:pt x="112" y="144"/>
                    <a:pt x="112" y="122"/>
                    <a:pt x="101" y="89"/>
                  </a:cubicBezTo>
                  <a:cubicBezTo>
                    <a:pt x="101" y="67"/>
                    <a:pt x="101" y="33"/>
                    <a:pt x="68" y="11"/>
                  </a:cubicBez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
            <p:cNvSpPr/>
            <p:nvPr/>
          </p:nvSpPr>
          <p:spPr>
            <a:xfrm>
              <a:off x="2560306" y="4302647"/>
              <a:ext cx="5861" cy="12873"/>
            </a:xfrm>
            <a:custGeom>
              <a:avLst/>
              <a:gdLst/>
              <a:ahLst/>
              <a:cxnLst/>
              <a:rect l="l" t="t" r="r" b="b"/>
              <a:pathLst>
                <a:path w="168" h="369" extrusionOk="0">
                  <a:moveTo>
                    <a:pt x="34" y="1"/>
                  </a:moveTo>
                  <a:lnTo>
                    <a:pt x="0" y="12"/>
                  </a:lnTo>
                  <a:cubicBezTo>
                    <a:pt x="0" y="45"/>
                    <a:pt x="23" y="79"/>
                    <a:pt x="34" y="101"/>
                  </a:cubicBezTo>
                  <a:lnTo>
                    <a:pt x="79" y="190"/>
                  </a:lnTo>
                  <a:lnTo>
                    <a:pt x="123" y="279"/>
                  </a:lnTo>
                  <a:cubicBezTo>
                    <a:pt x="134" y="312"/>
                    <a:pt x="145" y="346"/>
                    <a:pt x="168" y="368"/>
                  </a:cubicBezTo>
                  <a:cubicBezTo>
                    <a:pt x="156" y="335"/>
                    <a:pt x="145" y="312"/>
                    <a:pt x="134" y="279"/>
                  </a:cubicBezTo>
                  <a:lnTo>
                    <a:pt x="101" y="190"/>
                  </a:lnTo>
                  <a:lnTo>
                    <a:pt x="67" y="90"/>
                  </a:lnTo>
                  <a:cubicBezTo>
                    <a:pt x="56" y="68"/>
                    <a:pt x="34" y="35"/>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
            <p:cNvSpPr/>
            <p:nvPr/>
          </p:nvSpPr>
          <p:spPr>
            <a:xfrm>
              <a:off x="2531593" y="4280144"/>
              <a:ext cx="30282" cy="13222"/>
            </a:xfrm>
            <a:custGeom>
              <a:avLst/>
              <a:gdLst/>
              <a:ahLst/>
              <a:cxnLst/>
              <a:rect l="l" t="t" r="r" b="b"/>
              <a:pathLst>
                <a:path w="868" h="379" extrusionOk="0">
                  <a:moveTo>
                    <a:pt x="868" y="1"/>
                  </a:moveTo>
                  <a:cubicBezTo>
                    <a:pt x="790" y="12"/>
                    <a:pt x="701" y="12"/>
                    <a:pt x="623" y="35"/>
                  </a:cubicBezTo>
                  <a:cubicBezTo>
                    <a:pt x="590" y="45"/>
                    <a:pt x="556" y="57"/>
                    <a:pt x="512" y="79"/>
                  </a:cubicBezTo>
                  <a:cubicBezTo>
                    <a:pt x="479" y="101"/>
                    <a:pt x="457" y="124"/>
                    <a:pt x="423" y="146"/>
                  </a:cubicBezTo>
                  <a:cubicBezTo>
                    <a:pt x="368" y="201"/>
                    <a:pt x="301" y="245"/>
                    <a:pt x="223" y="279"/>
                  </a:cubicBezTo>
                  <a:cubicBezTo>
                    <a:pt x="156" y="312"/>
                    <a:pt x="79" y="324"/>
                    <a:pt x="0" y="334"/>
                  </a:cubicBezTo>
                  <a:lnTo>
                    <a:pt x="12" y="379"/>
                  </a:lnTo>
                  <a:cubicBezTo>
                    <a:pt x="89" y="368"/>
                    <a:pt x="168" y="334"/>
                    <a:pt x="234" y="302"/>
                  </a:cubicBezTo>
                  <a:cubicBezTo>
                    <a:pt x="312" y="268"/>
                    <a:pt x="379" y="223"/>
                    <a:pt x="435" y="168"/>
                  </a:cubicBezTo>
                  <a:cubicBezTo>
                    <a:pt x="467" y="134"/>
                    <a:pt x="490" y="112"/>
                    <a:pt x="524" y="90"/>
                  </a:cubicBezTo>
                  <a:cubicBezTo>
                    <a:pt x="556" y="68"/>
                    <a:pt x="590" y="57"/>
                    <a:pt x="635" y="45"/>
                  </a:cubicBezTo>
                  <a:cubicBezTo>
                    <a:pt x="701" y="23"/>
                    <a:pt x="790" y="12"/>
                    <a:pt x="86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
            <p:cNvSpPr/>
            <p:nvPr/>
          </p:nvSpPr>
          <p:spPr>
            <a:xfrm>
              <a:off x="2547118" y="4287121"/>
              <a:ext cx="28364" cy="12629"/>
            </a:xfrm>
            <a:custGeom>
              <a:avLst/>
              <a:gdLst/>
              <a:ahLst/>
              <a:cxnLst/>
              <a:rect l="l" t="t" r="r" b="b"/>
              <a:pathLst>
                <a:path w="813" h="362" extrusionOk="0">
                  <a:moveTo>
                    <a:pt x="813" y="1"/>
                  </a:moveTo>
                  <a:cubicBezTo>
                    <a:pt x="734" y="1"/>
                    <a:pt x="657" y="1"/>
                    <a:pt x="590" y="13"/>
                  </a:cubicBezTo>
                  <a:cubicBezTo>
                    <a:pt x="512" y="23"/>
                    <a:pt x="434" y="45"/>
                    <a:pt x="368" y="90"/>
                  </a:cubicBezTo>
                  <a:cubicBezTo>
                    <a:pt x="301" y="134"/>
                    <a:pt x="245" y="190"/>
                    <a:pt x="190" y="235"/>
                  </a:cubicBezTo>
                  <a:cubicBezTo>
                    <a:pt x="156" y="257"/>
                    <a:pt x="123" y="268"/>
                    <a:pt x="89" y="290"/>
                  </a:cubicBezTo>
                  <a:cubicBezTo>
                    <a:pt x="56" y="302"/>
                    <a:pt x="22" y="312"/>
                    <a:pt x="12" y="312"/>
                  </a:cubicBezTo>
                  <a:lnTo>
                    <a:pt x="0" y="346"/>
                  </a:lnTo>
                  <a:cubicBezTo>
                    <a:pt x="16" y="354"/>
                    <a:pt x="32" y="362"/>
                    <a:pt x="47" y="362"/>
                  </a:cubicBezTo>
                  <a:cubicBezTo>
                    <a:pt x="54" y="362"/>
                    <a:pt x="60" y="360"/>
                    <a:pt x="67" y="357"/>
                  </a:cubicBezTo>
                  <a:cubicBezTo>
                    <a:pt x="79" y="357"/>
                    <a:pt x="101" y="346"/>
                    <a:pt x="123" y="335"/>
                  </a:cubicBezTo>
                  <a:cubicBezTo>
                    <a:pt x="156" y="312"/>
                    <a:pt x="190" y="290"/>
                    <a:pt x="212" y="268"/>
                  </a:cubicBezTo>
                  <a:cubicBezTo>
                    <a:pt x="279" y="223"/>
                    <a:pt x="323" y="157"/>
                    <a:pt x="390" y="112"/>
                  </a:cubicBezTo>
                  <a:cubicBezTo>
                    <a:pt x="445" y="68"/>
                    <a:pt x="512" y="45"/>
                    <a:pt x="590" y="35"/>
                  </a:cubicBezTo>
                  <a:cubicBezTo>
                    <a:pt x="657" y="13"/>
                    <a:pt x="734" y="1"/>
                    <a:pt x="8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
            <p:cNvSpPr/>
            <p:nvPr/>
          </p:nvSpPr>
          <p:spPr>
            <a:xfrm>
              <a:off x="2557968" y="4298390"/>
              <a:ext cx="12455" cy="4291"/>
            </a:xfrm>
            <a:custGeom>
              <a:avLst/>
              <a:gdLst/>
              <a:ahLst/>
              <a:cxnLst/>
              <a:rect l="l" t="t" r="r" b="b"/>
              <a:pathLst>
                <a:path w="357" h="123" extrusionOk="0">
                  <a:moveTo>
                    <a:pt x="357" y="1"/>
                  </a:moveTo>
                  <a:cubicBezTo>
                    <a:pt x="245" y="56"/>
                    <a:pt x="123" y="78"/>
                    <a:pt x="1" y="90"/>
                  </a:cubicBezTo>
                  <a:lnTo>
                    <a:pt x="1" y="123"/>
                  </a:lnTo>
                  <a:cubicBezTo>
                    <a:pt x="123" y="101"/>
                    <a:pt x="245" y="68"/>
                    <a:pt x="3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
            <p:cNvSpPr/>
            <p:nvPr/>
          </p:nvSpPr>
          <p:spPr>
            <a:xfrm>
              <a:off x="2608836" y="4248186"/>
              <a:ext cx="83067" cy="53692"/>
            </a:xfrm>
            <a:custGeom>
              <a:avLst/>
              <a:gdLst/>
              <a:ahLst/>
              <a:cxnLst/>
              <a:rect l="l" t="t" r="r" b="b"/>
              <a:pathLst>
                <a:path w="2381" h="1539" extrusionOk="0">
                  <a:moveTo>
                    <a:pt x="1023" y="1"/>
                  </a:moveTo>
                  <a:cubicBezTo>
                    <a:pt x="883" y="1"/>
                    <a:pt x="751" y="31"/>
                    <a:pt x="667" y="105"/>
                  </a:cubicBezTo>
                  <a:cubicBezTo>
                    <a:pt x="489" y="261"/>
                    <a:pt x="367" y="427"/>
                    <a:pt x="344" y="572"/>
                  </a:cubicBezTo>
                  <a:cubicBezTo>
                    <a:pt x="322" y="650"/>
                    <a:pt x="401" y="628"/>
                    <a:pt x="344" y="717"/>
                  </a:cubicBezTo>
                  <a:cubicBezTo>
                    <a:pt x="278" y="806"/>
                    <a:pt x="78" y="761"/>
                    <a:pt x="33" y="939"/>
                  </a:cubicBezTo>
                  <a:cubicBezTo>
                    <a:pt x="0" y="1129"/>
                    <a:pt x="489" y="1418"/>
                    <a:pt x="868" y="1507"/>
                  </a:cubicBezTo>
                  <a:cubicBezTo>
                    <a:pt x="951" y="1529"/>
                    <a:pt x="1031" y="1538"/>
                    <a:pt x="1110" y="1538"/>
                  </a:cubicBezTo>
                  <a:cubicBezTo>
                    <a:pt x="1387" y="1538"/>
                    <a:pt x="1646" y="1419"/>
                    <a:pt x="1958" y="1306"/>
                  </a:cubicBezTo>
                  <a:cubicBezTo>
                    <a:pt x="2358" y="1151"/>
                    <a:pt x="2324" y="872"/>
                    <a:pt x="2358" y="717"/>
                  </a:cubicBezTo>
                  <a:cubicBezTo>
                    <a:pt x="2380" y="550"/>
                    <a:pt x="2091" y="483"/>
                    <a:pt x="1968" y="439"/>
                  </a:cubicBezTo>
                  <a:cubicBezTo>
                    <a:pt x="1846" y="383"/>
                    <a:pt x="1724" y="249"/>
                    <a:pt x="1501" y="116"/>
                  </a:cubicBezTo>
                  <a:cubicBezTo>
                    <a:pt x="1384" y="48"/>
                    <a:pt x="1198" y="1"/>
                    <a:pt x="10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
            <p:cNvSpPr/>
            <p:nvPr/>
          </p:nvSpPr>
          <p:spPr>
            <a:xfrm>
              <a:off x="2638317" y="4248186"/>
              <a:ext cx="53587" cy="43644"/>
            </a:xfrm>
            <a:custGeom>
              <a:avLst/>
              <a:gdLst/>
              <a:ahLst/>
              <a:cxnLst/>
              <a:rect l="l" t="t" r="r" b="b"/>
              <a:pathLst>
                <a:path w="1536" h="1251" extrusionOk="0">
                  <a:moveTo>
                    <a:pt x="174" y="1"/>
                  </a:moveTo>
                  <a:cubicBezTo>
                    <a:pt x="118" y="1"/>
                    <a:pt x="62" y="6"/>
                    <a:pt x="11" y="16"/>
                  </a:cubicBezTo>
                  <a:cubicBezTo>
                    <a:pt x="0" y="71"/>
                    <a:pt x="0" y="116"/>
                    <a:pt x="11" y="172"/>
                  </a:cubicBezTo>
                  <a:cubicBezTo>
                    <a:pt x="56" y="361"/>
                    <a:pt x="211" y="439"/>
                    <a:pt x="379" y="506"/>
                  </a:cubicBezTo>
                  <a:cubicBezTo>
                    <a:pt x="468" y="539"/>
                    <a:pt x="557" y="583"/>
                    <a:pt x="634" y="639"/>
                  </a:cubicBezTo>
                  <a:cubicBezTo>
                    <a:pt x="723" y="694"/>
                    <a:pt x="790" y="761"/>
                    <a:pt x="856" y="828"/>
                  </a:cubicBezTo>
                  <a:cubicBezTo>
                    <a:pt x="935" y="906"/>
                    <a:pt x="1001" y="984"/>
                    <a:pt x="1057" y="1062"/>
                  </a:cubicBezTo>
                  <a:cubicBezTo>
                    <a:pt x="1113" y="1129"/>
                    <a:pt x="1168" y="1195"/>
                    <a:pt x="1235" y="1250"/>
                  </a:cubicBezTo>
                  <a:cubicBezTo>
                    <a:pt x="1513" y="1095"/>
                    <a:pt x="1491" y="862"/>
                    <a:pt x="1513" y="717"/>
                  </a:cubicBezTo>
                  <a:cubicBezTo>
                    <a:pt x="1535" y="550"/>
                    <a:pt x="1246" y="483"/>
                    <a:pt x="1123" y="439"/>
                  </a:cubicBezTo>
                  <a:cubicBezTo>
                    <a:pt x="1001" y="383"/>
                    <a:pt x="879" y="249"/>
                    <a:pt x="656" y="116"/>
                  </a:cubicBezTo>
                  <a:cubicBezTo>
                    <a:pt x="538" y="49"/>
                    <a:pt x="350" y="1"/>
                    <a:pt x="17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
            <p:cNvSpPr/>
            <p:nvPr/>
          </p:nvSpPr>
          <p:spPr>
            <a:xfrm>
              <a:off x="2628234" y="4269294"/>
              <a:ext cx="5059" cy="20619"/>
            </a:xfrm>
            <a:custGeom>
              <a:avLst/>
              <a:gdLst/>
              <a:ahLst/>
              <a:cxnLst/>
              <a:rect l="l" t="t" r="r" b="b"/>
              <a:pathLst>
                <a:path w="145" h="591" extrusionOk="0">
                  <a:moveTo>
                    <a:pt x="11" y="0"/>
                  </a:moveTo>
                  <a:lnTo>
                    <a:pt x="0" y="34"/>
                  </a:lnTo>
                  <a:cubicBezTo>
                    <a:pt x="33" y="56"/>
                    <a:pt x="45" y="112"/>
                    <a:pt x="45" y="156"/>
                  </a:cubicBezTo>
                  <a:cubicBezTo>
                    <a:pt x="45" y="212"/>
                    <a:pt x="22" y="257"/>
                    <a:pt x="11" y="312"/>
                  </a:cubicBezTo>
                  <a:cubicBezTo>
                    <a:pt x="0" y="368"/>
                    <a:pt x="11" y="435"/>
                    <a:pt x="33" y="479"/>
                  </a:cubicBezTo>
                  <a:cubicBezTo>
                    <a:pt x="55" y="534"/>
                    <a:pt x="100" y="568"/>
                    <a:pt x="144" y="590"/>
                  </a:cubicBezTo>
                  <a:cubicBezTo>
                    <a:pt x="55" y="546"/>
                    <a:pt x="0" y="423"/>
                    <a:pt x="33" y="323"/>
                  </a:cubicBezTo>
                  <a:cubicBezTo>
                    <a:pt x="45" y="267"/>
                    <a:pt x="67" y="223"/>
                    <a:pt x="78" y="168"/>
                  </a:cubicBezTo>
                  <a:cubicBezTo>
                    <a:pt x="89" y="134"/>
                    <a:pt x="89" y="101"/>
                    <a:pt x="78" y="67"/>
                  </a:cubicBezTo>
                  <a:cubicBezTo>
                    <a:pt x="67" y="45"/>
                    <a:pt x="45" y="12"/>
                    <a:pt x="1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
            <p:cNvSpPr/>
            <p:nvPr/>
          </p:nvSpPr>
          <p:spPr>
            <a:xfrm>
              <a:off x="2642573" y="4273934"/>
              <a:ext cx="15560" cy="23340"/>
            </a:xfrm>
            <a:custGeom>
              <a:avLst/>
              <a:gdLst/>
              <a:ahLst/>
              <a:cxnLst/>
              <a:rect l="l" t="t" r="r" b="b"/>
              <a:pathLst>
                <a:path w="446" h="669" extrusionOk="0">
                  <a:moveTo>
                    <a:pt x="45" y="1"/>
                  </a:moveTo>
                  <a:lnTo>
                    <a:pt x="0" y="12"/>
                  </a:lnTo>
                  <a:cubicBezTo>
                    <a:pt x="23" y="79"/>
                    <a:pt x="79" y="134"/>
                    <a:pt x="112" y="190"/>
                  </a:cubicBezTo>
                  <a:cubicBezTo>
                    <a:pt x="145" y="257"/>
                    <a:pt x="145" y="324"/>
                    <a:pt x="156" y="391"/>
                  </a:cubicBezTo>
                  <a:cubicBezTo>
                    <a:pt x="178" y="457"/>
                    <a:pt x="200" y="535"/>
                    <a:pt x="257" y="579"/>
                  </a:cubicBezTo>
                  <a:cubicBezTo>
                    <a:pt x="312" y="635"/>
                    <a:pt x="378" y="657"/>
                    <a:pt x="445" y="668"/>
                  </a:cubicBezTo>
                  <a:cubicBezTo>
                    <a:pt x="378" y="657"/>
                    <a:pt x="312" y="624"/>
                    <a:pt x="267" y="568"/>
                  </a:cubicBezTo>
                  <a:cubicBezTo>
                    <a:pt x="212" y="524"/>
                    <a:pt x="190" y="457"/>
                    <a:pt x="190" y="391"/>
                  </a:cubicBezTo>
                  <a:cubicBezTo>
                    <a:pt x="178" y="324"/>
                    <a:pt x="168" y="246"/>
                    <a:pt x="145" y="179"/>
                  </a:cubicBezTo>
                  <a:cubicBezTo>
                    <a:pt x="112" y="112"/>
                    <a:pt x="56" y="57"/>
                    <a:pt x="4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
            <p:cNvSpPr/>
            <p:nvPr/>
          </p:nvSpPr>
          <p:spPr>
            <a:xfrm>
              <a:off x="2658482" y="4276271"/>
              <a:ext cx="18281" cy="13990"/>
            </a:xfrm>
            <a:custGeom>
              <a:avLst/>
              <a:gdLst/>
              <a:ahLst/>
              <a:cxnLst/>
              <a:rect l="l" t="t" r="r" b="b"/>
              <a:pathLst>
                <a:path w="524" h="401" extrusionOk="0">
                  <a:moveTo>
                    <a:pt x="34" y="1"/>
                  </a:moveTo>
                  <a:lnTo>
                    <a:pt x="1" y="34"/>
                  </a:lnTo>
                  <a:cubicBezTo>
                    <a:pt x="45" y="45"/>
                    <a:pt x="90" y="101"/>
                    <a:pt x="123" y="146"/>
                  </a:cubicBezTo>
                  <a:cubicBezTo>
                    <a:pt x="156" y="190"/>
                    <a:pt x="201" y="223"/>
                    <a:pt x="245" y="257"/>
                  </a:cubicBezTo>
                  <a:cubicBezTo>
                    <a:pt x="334" y="324"/>
                    <a:pt x="423" y="379"/>
                    <a:pt x="523" y="401"/>
                  </a:cubicBezTo>
                  <a:cubicBezTo>
                    <a:pt x="434" y="368"/>
                    <a:pt x="334" y="301"/>
                    <a:pt x="256" y="235"/>
                  </a:cubicBezTo>
                  <a:cubicBezTo>
                    <a:pt x="223" y="201"/>
                    <a:pt x="189" y="156"/>
                    <a:pt x="156" y="123"/>
                  </a:cubicBezTo>
                  <a:cubicBezTo>
                    <a:pt x="123" y="79"/>
                    <a:pt x="100" y="34"/>
                    <a:pt x="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
            <p:cNvSpPr/>
            <p:nvPr/>
          </p:nvSpPr>
          <p:spPr>
            <a:xfrm>
              <a:off x="2632106" y="4259420"/>
              <a:ext cx="31434" cy="12629"/>
            </a:xfrm>
            <a:custGeom>
              <a:avLst/>
              <a:gdLst/>
              <a:ahLst/>
              <a:cxnLst/>
              <a:rect l="l" t="t" r="r" b="b"/>
              <a:pathLst>
                <a:path w="901" h="362" extrusionOk="0">
                  <a:moveTo>
                    <a:pt x="742" y="1"/>
                  </a:moveTo>
                  <a:cubicBezTo>
                    <a:pt x="714" y="1"/>
                    <a:pt x="686" y="2"/>
                    <a:pt x="656" y="6"/>
                  </a:cubicBezTo>
                  <a:cubicBezTo>
                    <a:pt x="612" y="6"/>
                    <a:pt x="579" y="16"/>
                    <a:pt x="534" y="28"/>
                  </a:cubicBezTo>
                  <a:cubicBezTo>
                    <a:pt x="500" y="50"/>
                    <a:pt x="456" y="72"/>
                    <a:pt x="434" y="95"/>
                  </a:cubicBezTo>
                  <a:cubicBezTo>
                    <a:pt x="401" y="128"/>
                    <a:pt x="367" y="150"/>
                    <a:pt x="334" y="172"/>
                  </a:cubicBezTo>
                  <a:cubicBezTo>
                    <a:pt x="300" y="194"/>
                    <a:pt x="267" y="217"/>
                    <a:pt x="234" y="228"/>
                  </a:cubicBezTo>
                  <a:cubicBezTo>
                    <a:pt x="156" y="261"/>
                    <a:pt x="78" y="283"/>
                    <a:pt x="0" y="306"/>
                  </a:cubicBezTo>
                  <a:lnTo>
                    <a:pt x="11" y="362"/>
                  </a:lnTo>
                  <a:cubicBezTo>
                    <a:pt x="89" y="339"/>
                    <a:pt x="178" y="306"/>
                    <a:pt x="245" y="273"/>
                  </a:cubicBezTo>
                  <a:cubicBezTo>
                    <a:pt x="290" y="250"/>
                    <a:pt x="323" y="228"/>
                    <a:pt x="356" y="206"/>
                  </a:cubicBezTo>
                  <a:cubicBezTo>
                    <a:pt x="389" y="184"/>
                    <a:pt x="423" y="150"/>
                    <a:pt x="445" y="117"/>
                  </a:cubicBezTo>
                  <a:lnTo>
                    <a:pt x="545" y="50"/>
                  </a:lnTo>
                  <a:cubicBezTo>
                    <a:pt x="579" y="39"/>
                    <a:pt x="623" y="28"/>
                    <a:pt x="656" y="16"/>
                  </a:cubicBezTo>
                  <a:cubicBezTo>
                    <a:pt x="701" y="11"/>
                    <a:pt x="743" y="11"/>
                    <a:pt x="783" y="11"/>
                  </a:cubicBezTo>
                  <a:cubicBezTo>
                    <a:pt x="823" y="11"/>
                    <a:pt x="862" y="11"/>
                    <a:pt x="901" y="6"/>
                  </a:cubicBezTo>
                  <a:cubicBezTo>
                    <a:pt x="849" y="6"/>
                    <a:pt x="797" y="1"/>
                    <a:pt x="74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
            <p:cNvSpPr/>
            <p:nvPr/>
          </p:nvSpPr>
          <p:spPr>
            <a:xfrm>
              <a:off x="2648399" y="4266921"/>
              <a:ext cx="33004" cy="9001"/>
            </a:xfrm>
            <a:custGeom>
              <a:avLst/>
              <a:gdLst/>
              <a:ahLst/>
              <a:cxnLst/>
              <a:rect l="l" t="t" r="r" b="b"/>
              <a:pathLst>
                <a:path w="946" h="258" extrusionOk="0">
                  <a:moveTo>
                    <a:pt x="795" y="1"/>
                  </a:moveTo>
                  <a:cubicBezTo>
                    <a:pt x="763" y="1"/>
                    <a:pt x="731" y="5"/>
                    <a:pt x="701" y="13"/>
                  </a:cubicBezTo>
                  <a:cubicBezTo>
                    <a:pt x="623" y="35"/>
                    <a:pt x="545" y="68"/>
                    <a:pt x="468" y="102"/>
                  </a:cubicBezTo>
                  <a:cubicBezTo>
                    <a:pt x="323" y="157"/>
                    <a:pt x="156" y="202"/>
                    <a:pt x="1" y="213"/>
                  </a:cubicBezTo>
                  <a:lnTo>
                    <a:pt x="1" y="258"/>
                  </a:lnTo>
                  <a:cubicBezTo>
                    <a:pt x="167" y="236"/>
                    <a:pt x="323" y="191"/>
                    <a:pt x="478" y="124"/>
                  </a:cubicBezTo>
                  <a:cubicBezTo>
                    <a:pt x="557" y="91"/>
                    <a:pt x="623" y="46"/>
                    <a:pt x="701" y="24"/>
                  </a:cubicBezTo>
                  <a:cubicBezTo>
                    <a:pt x="740" y="13"/>
                    <a:pt x="782" y="7"/>
                    <a:pt x="824" y="7"/>
                  </a:cubicBezTo>
                  <a:cubicBezTo>
                    <a:pt x="865" y="7"/>
                    <a:pt x="907" y="13"/>
                    <a:pt x="946" y="24"/>
                  </a:cubicBezTo>
                  <a:cubicBezTo>
                    <a:pt x="898" y="10"/>
                    <a:pt x="846" y="1"/>
                    <a:pt x="79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
            <p:cNvSpPr/>
            <p:nvPr/>
          </p:nvSpPr>
          <p:spPr>
            <a:xfrm>
              <a:off x="2664308" y="4274841"/>
              <a:ext cx="17514" cy="3803"/>
            </a:xfrm>
            <a:custGeom>
              <a:avLst/>
              <a:gdLst/>
              <a:ahLst/>
              <a:cxnLst/>
              <a:rect l="l" t="t" r="r" b="b"/>
              <a:pathLst>
                <a:path w="502" h="109" extrusionOk="0">
                  <a:moveTo>
                    <a:pt x="429" y="1"/>
                  </a:moveTo>
                  <a:cubicBezTo>
                    <a:pt x="410" y="1"/>
                    <a:pt x="392" y="4"/>
                    <a:pt x="378" y="9"/>
                  </a:cubicBezTo>
                  <a:cubicBezTo>
                    <a:pt x="334" y="19"/>
                    <a:pt x="289" y="31"/>
                    <a:pt x="256" y="42"/>
                  </a:cubicBezTo>
                  <a:cubicBezTo>
                    <a:pt x="167" y="53"/>
                    <a:pt x="78" y="64"/>
                    <a:pt x="0" y="75"/>
                  </a:cubicBezTo>
                  <a:lnTo>
                    <a:pt x="0" y="108"/>
                  </a:lnTo>
                  <a:cubicBezTo>
                    <a:pt x="89" y="98"/>
                    <a:pt x="167" y="86"/>
                    <a:pt x="256" y="53"/>
                  </a:cubicBezTo>
                  <a:cubicBezTo>
                    <a:pt x="301" y="42"/>
                    <a:pt x="334" y="31"/>
                    <a:pt x="378" y="19"/>
                  </a:cubicBezTo>
                  <a:cubicBezTo>
                    <a:pt x="404" y="13"/>
                    <a:pt x="430" y="7"/>
                    <a:pt x="454" y="7"/>
                  </a:cubicBezTo>
                  <a:cubicBezTo>
                    <a:pt x="471" y="7"/>
                    <a:pt x="487" y="10"/>
                    <a:pt x="501" y="19"/>
                  </a:cubicBezTo>
                  <a:lnTo>
                    <a:pt x="501" y="19"/>
                  </a:lnTo>
                  <a:cubicBezTo>
                    <a:pt x="481" y="6"/>
                    <a:pt x="455" y="1"/>
                    <a:pt x="42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
            <p:cNvSpPr/>
            <p:nvPr/>
          </p:nvSpPr>
          <p:spPr>
            <a:xfrm>
              <a:off x="2677880" y="4210402"/>
              <a:ext cx="78811" cy="47238"/>
            </a:xfrm>
            <a:custGeom>
              <a:avLst/>
              <a:gdLst/>
              <a:ahLst/>
              <a:cxnLst/>
              <a:rect l="l" t="t" r="r" b="b"/>
              <a:pathLst>
                <a:path w="2259" h="1354" extrusionOk="0">
                  <a:moveTo>
                    <a:pt x="486" y="1"/>
                  </a:moveTo>
                  <a:cubicBezTo>
                    <a:pt x="437" y="1"/>
                    <a:pt x="389" y="7"/>
                    <a:pt x="345" y="20"/>
                  </a:cubicBezTo>
                  <a:cubicBezTo>
                    <a:pt x="101" y="109"/>
                    <a:pt x="223" y="265"/>
                    <a:pt x="167" y="554"/>
                  </a:cubicBezTo>
                  <a:cubicBezTo>
                    <a:pt x="145" y="687"/>
                    <a:pt x="1" y="710"/>
                    <a:pt x="157" y="1033"/>
                  </a:cubicBezTo>
                  <a:cubicBezTo>
                    <a:pt x="267" y="1240"/>
                    <a:pt x="764" y="1354"/>
                    <a:pt x="1218" y="1354"/>
                  </a:cubicBezTo>
                  <a:cubicBezTo>
                    <a:pt x="1445" y="1354"/>
                    <a:pt x="1661" y="1325"/>
                    <a:pt x="1813" y="1266"/>
                  </a:cubicBezTo>
                  <a:cubicBezTo>
                    <a:pt x="2258" y="1088"/>
                    <a:pt x="2236" y="855"/>
                    <a:pt x="2181" y="677"/>
                  </a:cubicBezTo>
                  <a:cubicBezTo>
                    <a:pt x="2114" y="509"/>
                    <a:pt x="1880" y="454"/>
                    <a:pt x="1724" y="420"/>
                  </a:cubicBezTo>
                  <a:cubicBezTo>
                    <a:pt x="1580" y="387"/>
                    <a:pt x="1424" y="287"/>
                    <a:pt x="1202" y="210"/>
                  </a:cubicBezTo>
                  <a:cubicBezTo>
                    <a:pt x="1018" y="136"/>
                    <a:pt x="726" y="1"/>
                    <a:pt x="48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
            <p:cNvSpPr/>
            <p:nvPr/>
          </p:nvSpPr>
          <p:spPr>
            <a:xfrm>
              <a:off x="2696894" y="4210716"/>
              <a:ext cx="59797" cy="43854"/>
            </a:xfrm>
            <a:custGeom>
              <a:avLst/>
              <a:gdLst/>
              <a:ahLst/>
              <a:cxnLst/>
              <a:rect l="l" t="t" r="r" b="b"/>
              <a:pathLst>
                <a:path w="1714" h="1257" extrusionOk="0">
                  <a:moveTo>
                    <a:pt x="0" y="0"/>
                  </a:moveTo>
                  <a:cubicBezTo>
                    <a:pt x="0" y="67"/>
                    <a:pt x="34" y="144"/>
                    <a:pt x="79" y="201"/>
                  </a:cubicBezTo>
                  <a:cubicBezTo>
                    <a:pt x="145" y="290"/>
                    <a:pt x="234" y="356"/>
                    <a:pt x="323" y="423"/>
                  </a:cubicBezTo>
                  <a:cubicBezTo>
                    <a:pt x="412" y="478"/>
                    <a:pt x="501" y="545"/>
                    <a:pt x="579" y="634"/>
                  </a:cubicBezTo>
                  <a:cubicBezTo>
                    <a:pt x="712" y="779"/>
                    <a:pt x="835" y="935"/>
                    <a:pt x="979" y="1079"/>
                  </a:cubicBezTo>
                  <a:cubicBezTo>
                    <a:pt x="1068" y="1157"/>
                    <a:pt x="1157" y="1212"/>
                    <a:pt x="1258" y="1257"/>
                  </a:cubicBezTo>
                  <a:lnTo>
                    <a:pt x="1268" y="1257"/>
                  </a:lnTo>
                  <a:cubicBezTo>
                    <a:pt x="1713" y="1079"/>
                    <a:pt x="1691" y="846"/>
                    <a:pt x="1636" y="668"/>
                  </a:cubicBezTo>
                  <a:cubicBezTo>
                    <a:pt x="1569" y="500"/>
                    <a:pt x="1335" y="445"/>
                    <a:pt x="1179" y="411"/>
                  </a:cubicBezTo>
                  <a:cubicBezTo>
                    <a:pt x="1035" y="378"/>
                    <a:pt x="879" y="278"/>
                    <a:pt x="657" y="201"/>
                  </a:cubicBezTo>
                  <a:cubicBezTo>
                    <a:pt x="490" y="134"/>
                    <a:pt x="223" y="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3"/>
            <p:cNvSpPr/>
            <p:nvPr/>
          </p:nvSpPr>
          <p:spPr>
            <a:xfrm>
              <a:off x="2686811" y="4229695"/>
              <a:ext cx="21770" cy="22956"/>
            </a:xfrm>
            <a:custGeom>
              <a:avLst/>
              <a:gdLst/>
              <a:ahLst/>
              <a:cxnLst/>
              <a:rect l="l" t="t" r="r" b="b"/>
              <a:pathLst>
                <a:path w="624" h="658" extrusionOk="0">
                  <a:moveTo>
                    <a:pt x="0" y="1"/>
                  </a:moveTo>
                  <a:cubicBezTo>
                    <a:pt x="0" y="90"/>
                    <a:pt x="22" y="168"/>
                    <a:pt x="56" y="246"/>
                  </a:cubicBezTo>
                  <a:cubicBezTo>
                    <a:pt x="79" y="324"/>
                    <a:pt x="111" y="401"/>
                    <a:pt x="167" y="480"/>
                  </a:cubicBezTo>
                  <a:cubicBezTo>
                    <a:pt x="212" y="546"/>
                    <a:pt x="289" y="591"/>
                    <a:pt x="378" y="613"/>
                  </a:cubicBezTo>
                  <a:cubicBezTo>
                    <a:pt x="457" y="646"/>
                    <a:pt x="534" y="646"/>
                    <a:pt x="623" y="658"/>
                  </a:cubicBezTo>
                  <a:cubicBezTo>
                    <a:pt x="534" y="646"/>
                    <a:pt x="457" y="635"/>
                    <a:pt x="378" y="601"/>
                  </a:cubicBezTo>
                  <a:cubicBezTo>
                    <a:pt x="301" y="579"/>
                    <a:pt x="234" y="524"/>
                    <a:pt x="190" y="457"/>
                  </a:cubicBezTo>
                  <a:cubicBezTo>
                    <a:pt x="145" y="391"/>
                    <a:pt x="123" y="312"/>
                    <a:pt x="89" y="235"/>
                  </a:cubicBezTo>
                  <a:cubicBezTo>
                    <a:pt x="67" y="157"/>
                    <a:pt x="56" y="79"/>
                    <a:pt x="5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3"/>
            <p:cNvSpPr/>
            <p:nvPr/>
          </p:nvSpPr>
          <p:spPr>
            <a:xfrm>
              <a:off x="2703872" y="4232451"/>
              <a:ext cx="31852" cy="20200"/>
            </a:xfrm>
            <a:custGeom>
              <a:avLst/>
              <a:gdLst/>
              <a:ahLst/>
              <a:cxnLst/>
              <a:rect l="l" t="t" r="r" b="b"/>
              <a:pathLst>
                <a:path w="913" h="579" extrusionOk="0">
                  <a:moveTo>
                    <a:pt x="45" y="0"/>
                  </a:moveTo>
                  <a:lnTo>
                    <a:pt x="1" y="11"/>
                  </a:lnTo>
                  <a:cubicBezTo>
                    <a:pt x="12" y="55"/>
                    <a:pt x="23" y="100"/>
                    <a:pt x="45" y="144"/>
                  </a:cubicBezTo>
                  <a:cubicBezTo>
                    <a:pt x="67" y="189"/>
                    <a:pt x="101" y="233"/>
                    <a:pt x="146" y="256"/>
                  </a:cubicBezTo>
                  <a:cubicBezTo>
                    <a:pt x="223" y="312"/>
                    <a:pt x="312" y="334"/>
                    <a:pt x="401" y="367"/>
                  </a:cubicBezTo>
                  <a:cubicBezTo>
                    <a:pt x="568" y="423"/>
                    <a:pt x="735" y="534"/>
                    <a:pt x="913" y="579"/>
                  </a:cubicBezTo>
                  <a:cubicBezTo>
                    <a:pt x="735" y="522"/>
                    <a:pt x="579" y="411"/>
                    <a:pt x="413" y="345"/>
                  </a:cubicBezTo>
                  <a:cubicBezTo>
                    <a:pt x="324" y="312"/>
                    <a:pt x="235" y="289"/>
                    <a:pt x="168" y="233"/>
                  </a:cubicBezTo>
                  <a:cubicBezTo>
                    <a:pt x="90" y="178"/>
                    <a:pt x="67" y="89"/>
                    <a:pt x="4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
            <p:cNvSpPr/>
            <p:nvPr/>
          </p:nvSpPr>
          <p:spPr>
            <a:xfrm>
              <a:off x="2719013" y="4232451"/>
              <a:ext cx="26794" cy="11652"/>
            </a:xfrm>
            <a:custGeom>
              <a:avLst/>
              <a:gdLst/>
              <a:ahLst/>
              <a:cxnLst/>
              <a:rect l="l" t="t" r="r" b="b"/>
              <a:pathLst>
                <a:path w="768" h="334" extrusionOk="0">
                  <a:moveTo>
                    <a:pt x="34" y="0"/>
                  </a:moveTo>
                  <a:lnTo>
                    <a:pt x="1" y="22"/>
                  </a:lnTo>
                  <a:cubicBezTo>
                    <a:pt x="23" y="45"/>
                    <a:pt x="45" y="78"/>
                    <a:pt x="78" y="100"/>
                  </a:cubicBezTo>
                  <a:cubicBezTo>
                    <a:pt x="100" y="122"/>
                    <a:pt x="134" y="144"/>
                    <a:pt x="167" y="156"/>
                  </a:cubicBezTo>
                  <a:cubicBezTo>
                    <a:pt x="234" y="178"/>
                    <a:pt x="301" y="189"/>
                    <a:pt x="367" y="211"/>
                  </a:cubicBezTo>
                  <a:cubicBezTo>
                    <a:pt x="501" y="233"/>
                    <a:pt x="646" y="267"/>
                    <a:pt x="768" y="334"/>
                  </a:cubicBezTo>
                  <a:cubicBezTo>
                    <a:pt x="646" y="256"/>
                    <a:pt x="512" y="223"/>
                    <a:pt x="379" y="189"/>
                  </a:cubicBezTo>
                  <a:cubicBezTo>
                    <a:pt x="312" y="178"/>
                    <a:pt x="245" y="156"/>
                    <a:pt x="179" y="134"/>
                  </a:cubicBezTo>
                  <a:cubicBezTo>
                    <a:pt x="145" y="111"/>
                    <a:pt x="123" y="100"/>
                    <a:pt x="100" y="78"/>
                  </a:cubicBezTo>
                  <a:cubicBezTo>
                    <a:pt x="68" y="55"/>
                    <a:pt x="56" y="33"/>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
            <p:cNvSpPr/>
            <p:nvPr/>
          </p:nvSpPr>
          <p:spPr>
            <a:xfrm>
              <a:off x="2691452" y="4221183"/>
              <a:ext cx="29166" cy="9734"/>
            </a:xfrm>
            <a:custGeom>
              <a:avLst/>
              <a:gdLst/>
              <a:ahLst/>
              <a:cxnLst/>
              <a:rect l="l" t="t" r="r" b="b"/>
              <a:pathLst>
                <a:path w="836" h="279" extrusionOk="0">
                  <a:moveTo>
                    <a:pt x="613" y="0"/>
                  </a:moveTo>
                  <a:cubicBezTo>
                    <a:pt x="535" y="0"/>
                    <a:pt x="457" y="22"/>
                    <a:pt x="401" y="67"/>
                  </a:cubicBezTo>
                  <a:cubicBezTo>
                    <a:pt x="368" y="89"/>
                    <a:pt x="334" y="123"/>
                    <a:pt x="312" y="145"/>
                  </a:cubicBezTo>
                  <a:cubicBezTo>
                    <a:pt x="279" y="156"/>
                    <a:pt x="245" y="178"/>
                    <a:pt x="212" y="200"/>
                  </a:cubicBezTo>
                  <a:cubicBezTo>
                    <a:pt x="146" y="223"/>
                    <a:pt x="79" y="245"/>
                    <a:pt x="1" y="245"/>
                  </a:cubicBezTo>
                  <a:lnTo>
                    <a:pt x="1" y="279"/>
                  </a:lnTo>
                  <a:cubicBezTo>
                    <a:pt x="79" y="279"/>
                    <a:pt x="156" y="256"/>
                    <a:pt x="223" y="223"/>
                  </a:cubicBezTo>
                  <a:lnTo>
                    <a:pt x="324" y="156"/>
                  </a:lnTo>
                  <a:cubicBezTo>
                    <a:pt x="357" y="134"/>
                    <a:pt x="379" y="111"/>
                    <a:pt x="413" y="89"/>
                  </a:cubicBezTo>
                  <a:cubicBezTo>
                    <a:pt x="468" y="34"/>
                    <a:pt x="535" y="12"/>
                    <a:pt x="613" y="12"/>
                  </a:cubicBezTo>
                  <a:cubicBezTo>
                    <a:pt x="690" y="12"/>
                    <a:pt x="757" y="22"/>
                    <a:pt x="835" y="34"/>
                  </a:cubicBezTo>
                  <a:cubicBezTo>
                    <a:pt x="757" y="22"/>
                    <a:pt x="690" y="0"/>
                    <a:pt x="6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
            <p:cNvSpPr/>
            <p:nvPr/>
          </p:nvSpPr>
          <p:spPr>
            <a:xfrm>
              <a:off x="2709698" y="4228265"/>
              <a:ext cx="19432" cy="5512"/>
            </a:xfrm>
            <a:custGeom>
              <a:avLst/>
              <a:gdLst/>
              <a:ahLst/>
              <a:cxnLst/>
              <a:rect l="l" t="t" r="r" b="b"/>
              <a:pathLst>
                <a:path w="557" h="158" extrusionOk="0">
                  <a:moveTo>
                    <a:pt x="489" y="0"/>
                  </a:moveTo>
                  <a:cubicBezTo>
                    <a:pt x="465" y="0"/>
                    <a:pt x="440" y="3"/>
                    <a:pt x="412" y="9"/>
                  </a:cubicBezTo>
                  <a:cubicBezTo>
                    <a:pt x="367" y="20"/>
                    <a:pt x="323" y="31"/>
                    <a:pt x="278" y="53"/>
                  </a:cubicBezTo>
                  <a:cubicBezTo>
                    <a:pt x="209" y="79"/>
                    <a:pt x="133" y="119"/>
                    <a:pt x="65" y="119"/>
                  </a:cubicBezTo>
                  <a:cubicBezTo>
                    <a:pt x="47" y="119"/>
                    <a:pt x="29" y="116"/>
                    <a:pt x="12" y="109"/>
                  </a:cubicBezTo>
                  <a:lnTo>
                    <a:pt x="1" y="153"/>
                  </a:lnTo>
                  <a:cubicBezTo>
                    <a:pt x="17" y="157"/>
                    <a:pt x="33" y="158"/>
                    <a:pt x="48" y="158"/>
                  </a:cubicBezTo>
                  <a:cubicBezTo>
                    <a:pt x="83" y="158"/>
                    <a:pt x="117" y="150"/>
                    <a:pt x="157" y="142"/>
                  </a:cubicBezTo>
                  <a:lnTo>
                    <a:pt x="290" y="76"/>
                  </a:lnTo>
                  <a:cubicBezTo>
                    <a:pt x="335" y="53"/>
                    <a:pt x="379" y="31"/>
                    <a:pt x="424" y="20"/>
                  </a:cubicBezTo>
                  <a:cubicBezTo>
                    <a:pt x="455" y="12"/>
                    <a:pt x="486" y="4"/>
                    <a:pt x="518" y="4"/>
                  </a:cubicBezTo>
                  <a:cubicBezTo>
                    <a:pt x="531" y="4"/>
                    <a:pt x="544" y="6"/>
                    <a:pt x="557" y="9"/>
                  </a:cubicBezTo>
                  <a:cubicBezTo>
                    <a:pt x="535" y="3"/>
                    <a:pt x="512" y="0"/>
                    <a:pt x="4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3"/>
            <p:cNvSpPr/>
            <p:nvPr/>
          </p:nvSpPr>
          <p:spPr>
            <a:xfrm>
              <a:off x="2266580" y="4140102"/>
              <a:ext cx="510265" cy="211872"/>
            </a:xfrm>
            <a:custGeom>
              <a:avLst/>
              <a:gdLst/>
              <a:ahLst/>
              <a:cxnLst/>
              <a:rect l="l" t="t" r="r" b="b"/>
              <a:pathLst>
                <a:path w="14626" h="6073" extrusionOk="0">
                  <a:moveTo>
                    <a:pt x="12446" y="0"/>
                  </a:moveTo>
                  <a:cubicBezTo>
                    <a:pt x="12245" y="278"/>
                    <a:pt x="12112" y="578"/>
                    <a:pt x="12001" y="901"/>
                  </a:cubicBezTo>
                  <a:cubicBezTo>
                    <a:pt x="11946" y="1056"/>
                    <a:pt x="11890" y="1212"/>
                    <a:pt x="11845" y="1379"/>
                  </a:cubicBezTo>
                  <a:lnTo>
                    <a:pt x="11778" y="1612"/>
                  </a:lnTo>
                  <a:cubicBezTo>
                    <a:pt x="11756" y="1691"/>
                    <a:pt x="11734" y="1768"/>
                    <a:pt x="11745" y="1846"/>
                  </a:cubicBezTo>
                  <a:cubicBezTo>
                    <a:pt x="11567" y="1924"/>
                    <a:pt x="11400" y="2013"/>
                    <a:pt x="11234" y="2091"/>
                  </a:cubicBezTo>
                  <a:cubicBezTo>
                    <a:pt x="10711" y="2346"/>
                    <a:pt x="10177" y="2580"/>
                    <a:pt x="9643" y="2803"/>
                  </a:cubicBezTo>
                  <a:cubicBezTo>
                    <a:pt x="9710" y="2514"/>
                    <a:pt x="9776" y="2235"/>
                    <a:pt x="9877" y="1968"/>
                  </a:cubicBezTo>
                  <a:cubicBezTo>
                    <a:pt x="9999" y="1657"/>
                    <a:pt x="10154" y="1368"/>
                    <a:pt x="10377" y="1123"/>
                  </a:cubicBezTo>
                  <a:lnTo>
                    <a:pt x="10344" y="1090"/>
                  </a:lnTo>
                  <a:cubicBezTo>
                    <a:pt x="10110" y="1335"/>
                    <a:pt x="9944" y="1635"/>
                    <a:pt x="9821" y="1946"/>
                  </a:cubicBezTo>
                  <a:cubicBezTo>
                    <a:pt x="9699" y="2235"/>
                    <a:pt x="9621" y="2536"/>
                    <a:pt x="9543" y="2836"/>
                  </a:cubicBezTo>
                  <a:cubicBezTo>
                    <a:pt x="9509" y="2847"/>
                    <a:pt x="9487" y="2858"/>
                    <a:pt x="9454" y="2870"/>
                  </a:cubicBezTo>
                  <a:cubicBezTo>
                    <a:pt x="8898" y="3092"/>
                    <a:pt x="8342" y="3303"/>
                    <a:pt x="7774" y="3503"/>
                  </a:cubicBezTo>
                  <a:cubicBezTo>
                    <a:pt x="7774" y="3137"/>
                    <a:pt x="7863" y="2781"/>
                    <a:pt x="8008" y="2447"/>
                  </a:cubicBezTo>
                  <a:cubicBezTo>
                    <a:pt x="8164" y="2091"/>
                    <a:pt x="8375" y="1757"/>
                    <a:pt x="8597" y="1424"/>
                  </a:cubicBezTo>
                  <a:lnTo>
                    <a:pt x="8553" y="1402"/>
                  </a:lnTo>
                  <a:cubicBezTo>
                    <a:pt x="8330" y="1735"/>
                    <a:pt x="8120" y="2057"/>
                    <a:pt x="7952" y="2425"/>
                  </a:cubicBezTo>
                  <a:cubicBezTo>
                    <a:pt x="7797" y="2769"/>
                    <a:pt x="7697" y="3147"/>
                    <a:pt x="7697" y="3525"/>
                  </a:cubicBezTo>
                  <a:cubicBezTo>
                    <a:pt x="7675" y="3537"/>
                    <a:pt x="7652" y="3548"/>
                    <a:pt x="7630" y="3548"/>
                  </a:cubicBezTo>
                  <a:cubicBezTo>
                    <a:pt x="7018" y="3759"/>
                    <a:pt x="6395" y="3937"/>
                    <a:pt x="5762" y="4082"/>
                  </a:cubicBezTo>
                  <a:cubicBezTo>
                    <a:pt x="5550" y="4138"/>
                    <a:pt x="5339" y="4170"/>
                    <a:pt x="5117" y="4215"/>
                  </a:cubicBezTo>
                  <a:cubicBezTo>
                    <a:pt x="5127" y="4059"/>
                    <a:pt x="5161" y="3904"/>
                    <a:pt x="5194" y="3748"/>
                  </a:cubicBezTo>
                  <a:cubicBezTo>
                    <a:pt x="5250" y="3559"/>
                    <a:pt x="5305" y="3370"/>
                    <a:pt x="5372" y="3181"/>
                  </a:cubicBezTo>
                  <a:cubicBezTo>
                    <a:pt x="5428" y="2992"/>
                    <a:pt x="5517" y="2814"/>
                    <a:pt x="5606" y="2647"/>
                  </a:cubicBezTo>
                  <a:cubicBezTo>
                    <a:pt x="5706" y="2480"/>
                    <a:pt x="5817" y="2314"/>
                    <a:pt x="5917" y="2146"/>
                  </a:cubicBezTo>
                  <a:lnTo>
                    <a:pt x="5884" y="2124"/>
                  </a:lnTo>
                  <a:cubicBezTo>
                    <a:pt x="5772" y="2280"/>
                    <a:pt x="5661" y="2447"/>
                    <a:pt x="5561" y="2613"/>
                  </a:cubicBezTo>
                  <a:cubicBezTo>
                    <a:pt x="5450" y="2791"/>
                    <a:pt x="5361" y="2969"/>
                    <a:pt x="5295" y="3159"/>
                  </a:cubicBezTo>
                  <a:cubicBezTo>
                    <a:pt x="5216" y="3337"/>
                    <a:pt x="5161" y="3525"/>
                    <a:pt x="5105" y="3715"/>
                  </a:cubicBezTo>
                  <a:cubicBezTo>
                    <a:pt x="5050" y="3881"/>
                    <a:pt x="5005" y="4059"/>
                    <a:pt x="4994" y="4237"/>
                  </a:cubicBezTo>
                  <a:cubicBezTo>
                    <a:pt x="4939" y="4249"/>
                    <a:pt x="4872" y="4259"/>
                    <a:pt x="4816" y="4271"/>
                  </a:cubicBezTo>
                  <a:cubicBezTo>
                    <a:pt x="4494" y="4316"/>
                    <a:pt x="4171" y="4371"/>
                    <a:pt x="3849" y="4393"/>
                  </a:cubicBezTo>
                  <a:cubicBezTo>
                    <a:pt x="3592" y="4427"/>
                    <a:pt x="3325" y="4449"/>
                    <a:pt x="3059" y="4471"/>
                  </a:cubicBezTo>
                  <a:lnTo>
                    <a:pt x="3059" y="4427"/>
                  </a:lnTo>
                  <a:cubicBezTo>
                    <a:pt x="3070" y="4382"/>
                    <a:pt x="3070" y="4338"/>
                    <a:pt x="3081" y="4282"/>
                  </a:cubicBezTo>
                  <a:cubicBezTo>
                    <a:pt x="3092" y="4193"/>
                    <a:pt x="3125" y="4104"/>
                    <a:pt x="3147" y="4015"/>
                  </a:cubicBezTo>
                  <a:cubicBezTo>
                    <a:pt x="3214" y="3837"/>
                    <a:pt x="3293" y="3670"/>
                    <a:pt x="3392" y="3515"/>
                  </a:cubicBezTo>
                  <a:cubicBezTo>
                    <a:pt x="3604" y="3203"/>
                    <a:pt x="3882" y="2936"/>
                    <a:pt x="4171" y="2692"/>
                  </a:cubicBezTo>
                  <a:lnTo>
                    <a:pt x="4138" y="2658"/>
                  </a:lnTo>
                  <a:cubicBezTo>
                    <a:pt x="3837" y="2892"/>
                    <a:pt x="3559" y="3159"/>
                    <a:pt x="3337" y="3470"/>
                  </a:cubicBezTo>
                  <a:cubicBezTo>
                    <a:pt x="3226" y="3637"/>
                    <a:pt x="3125" y="3804"/>
                    <a:pt x="3059" y="3982"/>
                  </a:cubicBezTo>
                  <a:cubicBezTo>
                    <a:pt x="3026" y="4082"/>
                    <a:pt x="2992" y="4170"/>
                    <a:pt x="2981" y="4271"/>
                  </a:cubicBezTo>
                  <a:cubicBezTo>
                    <a:pt x="2970" y="4316"/>
                    <a:pt x="2959" y="4360"/>
                    <a:pt x="2947" y="4415"/>
                  </a:cubicBezTo>
                  <a:lnTo>
                    <a:pt x="2947" y="4471"/>
                  </a:lnTo>
                  <a:cubicBezTo>
                    <a:pt x="2695" y="4488"/>
                    <a:pt x="2441" y="4498"/>
                    <a:pt x="2189" y="4498"/>
                  </a:cubicBezTo>
                  <a:cubicBezTo>
                    <a:pt x="2097" y="4498"/>
                    <a:pt x="2005" y="4496"/>
                    <a:pt x="1913" y="4493"/>
                  </a:cubicBezTo>
                  <a:cubicBezTo>
                    <a:pt x="1602" y="4471"/>
                    <a:pt x="1279" y="4437"/>
                    <a:pt x="968" y="4371"/>
                  </a:cubicBezTo>
                  <a:cubicBezTo>
                    <a:pt x="812" y="4338"/>
                    <a:pt x="656" y="4293"/>
                    <a:pt x="512" y="4237"/>
                  </a:cubicBezTo>
                  <a:cubicBezTo>
                    <a:pt x="434" y="4215"/>
                    <a:pt x="356" y="4182"/>
                    <a:pt x="290" y="4148"/>
                  </a:cubicBezTo>
                  <a:cubicBezTo>
                    <a:pt x="256" y="4126"/>
                    <a:pt x="223" y="4115"/>
                    <a:pt x="189" y="4093"/>
                  </a:cubicBezTo>
                  <a:cubicBezTo>
                    <a:pt x="156" y="4071"/>
                    <a:pt x="156" y="4082"/>
                    <a:pt x="134" y="4059"/>
                  </a:cubicBezTo>
                  <a:lnTo>
                    <a:pt x="0" y="4138"/>
                  </a:lnTo>
                  <a:cubicBezTo>
                    <a:pt x="45" y="4170"/>
                    <a:pt x="78" y="4193"/>
                    <a:pt x="112" y="4215"/>
                  </a:cubicBezTo>
                  <a:cubicBezTo>
                    <a:pt x="156" y="4237"/>
                    <a:pt x="189" y="4259"/>
                    <a:pt x="223" y="4271"/>
                  </a:cubicBezTo>
                  <a:cubicBezTo>
                    <a:pt x="300" y="4316"/>
                    <a:pt x="379" y="4348"/>
                    <a:pt x="456" y="4371"/>
                  </a:cubicBezTo>
                  <a:cubicBezTo>
                    <a:pt x="612" y="4427"/>
                    <a:pt x="767" y="4482"/>
                    <a:pt x="935" y="4516"/>
                  </a:cubicBezTo>
                  <a:cubicBezTo>
                    <a:pt x="1257" y="4582"/>
                    <a:pt x="1580" y="4627"/>
                    <a:pt x="1913" y="4649"/>
                  </a:cubicBezTo>
                  <a:lnTo>
                    <a:pt x="1946" y="4649"/>
                  </a:lnTo>
                  <a:cubicBezTo>
                    <a:pt x="1991" y="4738"/>
                    <a:pt x="2058" y="4805"/>
                    <a:pt x="2124" y="4849"/>
                  </a:cubicBezTo>
                  <a:cubicBezTo>
                    <a:pt x="2213" y="4927"/>
                    <a:pt x="2302" y="4983"/>
                    <a:pt x="2403" y="5050"/>
                  </a:cubicBezTo>
                  <a:cubicBezTo>
                    <a:pt x="2591" y="5171"/>
                    <a:pt x="2781" y="5283"/>
                    <a:pt x="2970" y="5394"/>
                  </a:cubicBezTo>
                  <a:cubicBezTo>
                    <a:pt x="3170" y="5505"/>
                    <a:pt x="3359" y="5616"/>
                    <a:pt x="3537" y="5739"/>
                  </a:cubicBezTo>
                  <a:cubicBezTo>
                    <a:pt x="3626" y="5794"/>
                    <a:pt x="3715" y="5861"/>
                    <a:pt x="3815" y="5928"/>
                  </a:cubicBezTo>
                  <a:cubicBezTo>
                    <a:pt x="3904" y="5995"/>
                    <a:pt x="4004" y="6039"/>
                    <a:pt x="4116" y="6073"/>
                  </a:cubicBezTo>
                  <a:lnTo>
                    <a:pt x="4126" y="6028"/>
                  </a:lnTo>
                  <a:cubicBezTo>
                    <a:pt x="4027" y="6006"/>
                    <a:pt x="3926" y="5950"/>
                    <a:pt x="3837" y="5883"/>
                  </a:cubicBezTo>
                  <a:cubicBezTo>
                    <a:pt x="3748" y="5828"/>
                    <a:pt x="3659" y="5750"/>
                    <a:pt x="3570" y="5683"/>
                  </a:cubicBezTo>
                  <a:cubicBezTo>
                    <a:pt x="3392" y="5561"/>
                    <a:pt x="3204" y="5438"/>
                    <a:pt x="3014" y="5327"/>
                  </a:cubicBezTo>
                  <a:cubicBezTo>
                    <a:pt x="2825" y="5205"/>
                    <a:pt x="2636" y="5094"/>
                    <a:pt x="2458" y="4971"/>
                  </a:cubicBezTo>
                  <a:cubicBezTo>
                    <a:pt x="2369" y="4905"/>
                    <a:pt x="2269" y="4838"/>
                    <a:pt x="2191" y="4771"/>
                  </a:cubicBezTo>
                  <a:cubicBezTo>
                    <a:pt x="2147" y="4738"/>
                    <a:pt x="2102" y="4694"/>
                    <a:pt x="2080" y="4649"/>
                  </a:cubicBezTo>
                  <a:lnTo>
                    <a:pt x="2158" y="4649"/>
                  </a:lnTo>
                  <a:cubicBezTo>
                    <a:pt x="2184" y="4653"/>
                    <a:pt x="2211" y="4654"/>
                    <a:pt x="2239" y="4654"/>
                  </a:cubicBezTo>
                  <a:cubicBezTo>
                    <a:pt x="2294" y="4654"/>
                    <a:pt x="2351" y="4649"/>
                    <a:pt x="2403" y="4649"/>
                  </a:cubicBezTo>
                  <a:cubicBezTo>
                    <a:pt x="2451" y="4652"/>
                    <a:pt x="2498" y="4654"/>
                    <a:pt x="2546" y="4654"/>
                  </a:cubicBezTo>
                  <a:cubicBezTo>
                    <a:pt x="2661" y="4654"/>
                    <a:pt x="2773" y="4646"/>
                    <a:pt x="2892" y="4638"/>
                  </a:cubicBezTo>
                  <a:cubicBezTo>
                    <a:pt x="3214" y="4615"/>
                    <a:pt x="3548" y="4593"/>
                    <a:pt x="3871" y="4560"/>
                  </a:cubicBezTo>
                  <a:cubicBezTo>
                    <a:pt x="4116" y="4538"/>
                    <a:pt x="4371" y="4504"/>
                    <a:pt x="4616" y="4460"/>
                  </a:cubicBezTo>
                  <a:cubicBezTo>
                    <a:pt x="4694" y="4638"/>
                    <a:pt x="4805" y="4783"/>
                    <a:pt x="4939" y="4905"/>
                  </a:cubicBezTo>
                  <a:cubicBezTo>
                    <a:pt x="5094" y="5050"/>
                    <a:pt x="5272" y="5161"/>
                    <a:pt x="5461" y="5250"/>
                  </a:cubicBezTo>
                  <a:cubicBezTo>
                    <a:pt x="5839" y="5428"/>
                    <a:pt x="6251" y="5517"/>
                    <a:pt x="6640" y="5639"/>
                  </a:cubicBezTo>
                  <a:lnTo>
                    <a:pt x="6651" y="5594"/>
                  </a:lnTo>
                  <a:cubicBezTo>
                    <a:pt x="6262" y="5461"/>
                    <a:pt x="5861" y="5361"/>
                    <a:pt x="5495" y="5183"/>
                  </a:cubicBezTo>
                  <a:cubicBezTo>
                    <a:pt x="5317" y="5094"/>
                    <a:pt x="5139" y="4983"/>
                    <a:pt x="5005" y="4838"/>
                  </a:cubicBezTo>
                  <a:cubicBezTo>
                    <a:pt x="4883" y="4727"/>
                    <a:pt x="4794" y="4593"/>
                    <a:pt x="4727" y="4449"/>
                  </a:cubicBezTo>
                  <a:cubicBezTo>
                    <a:pt x="5439" y="4338"/>
                    <a:pt x="6150" y="4160"/>
                    <a:pt x="6852" y="3960"/>
                  </a:cubicBezTo>
                  <a:cubicBezTo>
                    <a:pt x="6951" y="4059"/>
                    <a:pt x="7062" y="4138"/>
                    <a:pt x="7174" y="4215"/>
                  </a:cubicBezTo>
                  <a:cubicBezTo>
                    <a:pt x="7319" y="4293"/>
                    <a:pt x="7485" y="4360"/>
                    <a:pt x="7641" y="4415"/>
                  </a:cubicBezTo>
                  <a:cubicBezTo>
                    <a:pt x="7942" y="4538"/>
                    <a:pt x="8264" y="4660"/>
                    <a:pt x="8587" y="4727"/>
                  </a:cubicBezTo>
                  <a:lnTo>
                    <a:pt x="8597" y="4682"/>
                  </a:lnTo>
                  <a:cubicBezTo>
                    <a:pt x="8275" y="4615"/>
                    <a:pt x="7975" y="4482"/>
                    <a:pt x="7663" y="4348"/>
                  </a:cubicBezTo>
                  <a:cubicBezTo>
                    <a:pt x="7507" y="4282"/>
                    <a:pt x="7363" y="4215"/>
                    <a:pt x="7230" y="4126"/>
                  </a:cubicBezTo>
                  <a:cubicBezTo>
                    <a:pt x="7129" y="4071"/>
                    <a:pt x="7040" y="4004"/>
                    <a:pt x="6963" y="3926"/>
                  </a:cubicBezTo>
                  <a:cubicBezTo>
                    <a:pt x="7208" y="3848"/>
                    <a:pt x="7441" y="3770"/>
                    <a:pt x="7675" y="3693"/>
                  </a:cubicBezTo>
                  <a:cubicBezTo>
                    <a:pt x="8142" y="3537"/>
                    <a:pt x="8597" y="3359"/>
                    <a:pt x="9054" y="3181"/>
                  </a:cubicBezTo>
                  <a:cubicBezTo>
                    <a:pt x="9121" y="3258"/>
                    <a:pt x="9210" y="3337"/>
                    <a:pt x="9298" y="3381"/>
                  </a:cubicBezTo>
                  <a:cubicBezTo>
                    <a:pt x="9410" y="3448"/>
                    <a:pt x="9509" y="3492"/>
                    <a:pt x="9621" y="3537"/>
                  </a:cubicBezTo>
                  <a:cubicBezTo>
                    <a:pt x="9843" y="3614"/>
                    <a:pt x="10065" y="3681"/>
                    <a:pt x="10299" y="3748"/>
                  </a:cubicBezTo>
                  <a:cubicBezTo>
                    <a:pt x="10755" y="3871"/>
                    <a:pt x="11212" y="3960"/>
                    <a:pt x="11679" y="4004"/>
                  </a:cubicBezTo>
                  <a:lnTo>
                    <a:pt x="11689" y="3960"/>
                  </a:lnTo>
                  <a:cubicBezTo>
                    <a:pt x="11222" y="3904"/>
                    <a:pt x="10767" y="3815"/>
                    <a:pt x="10322" y="3681"/>
                  </a:cubicBezTo>
                  <a:cubicBezTo>
                    <a:pt x="10099" y="3614"/>
                    <a:pt x="9877" y="3537"/>
                    <a:pt x="9654" y="3448"/>
                  </a:cubicBezTo>
                  <a:cubicBezTo>
                    <a:pt x="9465" y="3370"/>
                    <a:pt x="9276" y="3281"/>
                    <a:pt x="9153" y="3137"/>
                  </a:cubicBezTo>
                  <a:cubicBezTo>
                    <a:pt x="9265" y="3092"/>
                    <a:pt x="9387" y="3048"/>
                    <a:pt x="9499" y="2992"/>
                  </a:cubicBezTo>
                  <a:cubicBezTo>
                    <a:pt x="10065" y="2769"/>
                    <a:pt x="10622" y="2524"/>
                    <a:pt x="11155" y="2257"/>
                  </a:cubicBezTo>
                  <a:cubicBezTo>
                    <a:pt x="11278" y="2358"/>
                    <a:pt x="11422" y="2425"/>
                    <a:pt x="11567" y="2469"/>
                  </a:cubicBezTo>
                  <a:cubicBezTo>
                    <a:pt x="11734" y="2524"/>
                    <a:pt x="11901" y="2569"/>
                    <a:pt x="12067" y="2603"/>
                  </a:cubicBezTo>
                  <a:cubicBezTo>
                    <a:pt x="12346" y="2658"/>
                    <a:pt x="12632" y="2683"/>
                    <a:pt x="12919" y="2683"/>
                  </a:cubicBezTo>
                  <a:cubicBezTo>
                    <a:pt x="12976" y="2683"/>
                    <a:pt x="13033" y="2682"/>
                    <a:pt x="13091" y="2680"/>
                  </a:cubicBezTo>
                  <a:lnTo>
                    <a:pt x="13091" y="2636"/>
                  </a:lnTo>
                  <a:cubicBezTo>
                    <a:pt x="13047" y="2637"/>
                    <a:pt x="13003" y="2638"/>
                    <a:pt x="12959" y="2638"/>
                  </a:cubicBezTo>
                  <a:cubicBezTo>
                    <a:pt x="12661" y="2638"/>
                    <a:pt x="12370" y="2603"/>
                    <a:pt x="12079" y="2536"/>
                  </a:cubicBezTo>
                  <a:cubicBezTo>
                    <a:pt x="11912" y="2502"/>
                    <a:pt x="11756" y="2458"/>
                    <a:pt x="11600" y="2402"/>
                  </a:cubicBezTo>
                  <a:cubicBezTo>
                    <a:pt x="11467" y="2358"/>
                    <a:pt x="11345" y="2302"/>
                    <a:pt x="11234" y="2213"/>
                  </a:cubicBezTo>
                  <a:cubicBezTo>
                    <a:pt x="11256" y="2202"/>
                    <a:pt x="11267" y="2202"/>
                    <a:pt x="11289" y="2191"/>
                  </a:cubicBezTo>
                  <a:cubicBezTo>
                    <a:pt x="12446" y="1612"/>
                    <a:pt x="13580" y="957"/>
                    <a:pt x="14626" y="178"/>
                  </a:cubicBezTo>
                  <a:lnTo>
                    <a:pt x="14603" y="156"/>
                  </a:lnTo>
                  <a:cubicBezTo>
                    <a:pt x="14081" y="534"/>
                    <a:pt x="13525" y="868"/>
                    <a:pt x="12957" y="1190"/>
                  </a:cubicBezTo>
                  <a:cubicBezTo>
                    <a:pt x="12579" y="1402"/>
                    <a:pt x="12201" y="1612"/>
                    <a:pt x="11823" y="1802"/>
                  </a:cubicBezTo>
                  <a:cubicBezTo>
                    <a:pt x="11823" y="1746"/>
                    <a:pt x="11834" y="1691"/>
                    <a:pt x="11857" y="1635"/>
                  </a:cubicBezTo>
                  <a:lnTo>
                    <a:pt x="11912" y="1390"/>
                  </a:lnTo>
                  <a:cubicBezTo>
                    <a:pt x="11956" y="1234"/>
                    <a:pt x="12001" y="1079"/>
                    <a:pt x="12057" y="912"/>
                  </a:cubicBezTo>
                  <a:cubicBezTo>
                    <a:pt x="12156" y="601"/>
                    <a:pt x="12290" y="300"/>
                    <a:pt x="12479" y="22"/>
                  </a:cubicBezTo>
                  <a:lnTo>
                    <a:pt x="12446"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3"/>
            <p:cNvSpPr/>
            <p:nvPr/>
          </p:nvSpPr>
          <p:spPr>
            <a:xfrm>
              <a:off x="2225028" y="4277841"/>
              <a:ext cx="468400" cy="102988"/>
            </a:xfrm>
            <a:custGeom>
              <a:avLst/>
              <a:gdLst/>
              <a:ahLst/>
              <a:cxnLst/>
              <a:rect l="l" t="t" r="r" b="b"/>
              <a:pathLst>
                <a:path w="13426" h="2952" extrusionOk="0">
                  <a:moveTo>
                    <a:pt x="157" y="0"/>
                  </a:moveTo>
                  <a:lnTo>
                    <a:pt x="1" y="178"/>
                  </a:lnTo>
                  <a:cubicBezTo>
                    <a:pt x="1" y="178"/>
                    <a:pt x="146" y="1001"/>
                    <a:pt x="1347" y="1502"/>
                  </a:cubicBezTo>
                  <a:cubicBezTo>
                    <a:pt x="2548" y="2014"/>
                    <a:pt x="3960" y="2169"/>
                    <a:pt x="4806" y="2436"/>
                  </a:cubicBezTo>
                  <a:cubicBezTo>
                    <a:pt x="5651" y="2714"/>
                    <a:pt x="6452" y="2926"/>
                    <a:pt x="7175" y="2948"/>
                  </a:cubicBezTo>
                  <a:cubicBezTo>
                    <a:pt x="7253" y="2950"/>
                    <a:pt x="7347" y="2951"/>
                    <a:pt x="7452" y="2951"/>
                  </a:cubicBezTo>
                  <a:cubicBezTo>
                    <a:pt x="8322" y="2951"/>
                    <a:pt x="10027" y="2876"/>
                    <a:pt x="10979" y="2837"/>
                  </a:cubicBezTo>
                  <a:cubicBezTo>
                    <a:pt x="11792" y="2811"/>
                    <a:pt x="12316" y="2719"/>
                    <a:pt x="12666" y="2719"/>
                  </a:cubicBezTo>
                  <a:cubicBezTo>
                    <a:pt x="12771" y="2719"/>
                    <a:pt x="12860" y="2727"/>
                    <a:pt x="12936" y="2748"/>
                  </a:cubicBezTo>
                  <a:cubicBezTo>
                    <a:pt x="13192" y="2814"/>
                    <a:pt x="13347" y="2859"/>
                    <a:pt x="13414" y="2881"/>
                  </a:cubicBezTo>
                  <a:cubicBezTo>
                    <a:pt x="13414" y="2881"/>
                    <a:pt x="13426" y="2870"/>
                    <a:pt x="13426" y="2859"/>
                  </a:cubicBezTo>
                  <a:cubicBezTo>
                    <a:pt x="13359" y="2748"/>
                    <a:pt x="13036" y="2258"/>
                    <a:pt x="12447" y="1935"/>
                  </a:cubicBezTo>
                  <a:cubicBezTo>
                    <a:pt x="11780" y="1569"/>
                    <a:pt x="10967" y="1379"/>
                    <a:pt x="9978" y="979"/>
                  </a:cubicBezTo>
                  <a:cubicBezTo>
                    <a:pt x="8977" y="578"/>
                    <a:pt x="8810" y="667"/>
                    <a:pt x="7920" y="590"/>
                  </a:cubicBezTo>
                  <a:cubicBezTo>
                    <a:pt x="7782" y="578"/>
                    <a:pt x="7626" y="573"/>
                    <a:pt x="7458" y="573"/>
                  </a:cubicBezTo>
                  <a:cubicBezTo>
                    <a:pt x="6811" y="573"/>
                    <a:pt x="5972" y="644"/>
                    <a:pt x="5190" y="644"/>
                  </a:cubicBezTo>
                  <a:cubicBezTo>
                    <a:pt x="4877" y="644"/>
                    <a:pt x="4573" y="633"/>
                    <a:pt x="4294" y="601"/>
                  </a:cubicBezTo>
                  <a:cubicBezTo>
                    <a:pt x="3137" y="467"/>
                    <a:pt x="1636" y="301"/>
                    <a:pt x="1069" y="222"/>
                  </a:cubicBezTo>
                  <a:cubicBezTo>
                    <a:pt x="512" y="145"/>
                    <a:pt x="157" y="0"/>
                    <a:pt x="1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
            <p:cNvSpPr/>
            <p:nvPr/>
          </p:nvSpPr>
          <p:spPr>
            <a:xfrm>
              <a:off x="2276663" y="4287540"/>
              <a:ext cx="291834" cy="48040"/>
            </a:xfrm>
            <a:custGeom>
              <a:avLst/>
              <a:gdLst/>
              <a:ahLst/>
              <a:cxnLst/>
              <a:rect l="l" t="t" r="r" b="b"/>
              <a:pathLst>
                <a:path w="8365" h="1377" extrusionOk="0">
                  <a:moveTo>
                    <a:pt x="1" y="1"/>
                  </a:moveTo>
                  <a:cubicBezTo>
                    <a:pt x="323" y="234"/>
                    <a:pt x="834" y="523"/>
                    <a:pt x="1546" y="735"/>
                  </a:cubicBezTo>
                  <a:cubicBezTo>
                    <a:pt x="2992" y="1168"/>
                    <a:pt x="2703" y="890"/>
                    <a:pt x="3849" y="1212"/>
                  </a:cubicBezTo>
                  <a:cubicBezTo>
                    <a:pt x="4270" y="1335"/>
                    <a:pt x="4492" y="1377"/>
                    <a:pt x="4657" y="1377"/>
                  </a:cubicBezTo>
                  <a:cubicBezTo>
                    <a:pt x="4941" y="1377"/>
                    <a:pt x="5062" y="1255"/>
                    <a:pt x="5750" y="1212"/>
                  </a:cubicBezTo>
                  <a:cubicBezTo>
                    <a:pt x="6830" y="1146"/>
                    <a:pt x="6729" y="968"/>
                    <a:pt x="7408" y="846"/>
                  </a:cubicBezTo>
                  <a:cubicBezTo>
                    <a:pt x="7697" y="790"/>
                    <a:pt x="8053" y="712"/>
                    <a:pt x="8364" y="646"/>
                  </a:cubicBezTo>
                  <a:cubicBezTo>
                    <a:pt x="7485" y="312"/>
                    <a:pt x="7285" y="389"/>
                    <a:pt x="6440" y="312"/>
                  </a:cubicBezTo>
                  <a:cubicBezTo>
                    <a:pt x="6302" y="300"/>
                    <a:pt x="6146" y="295"/>
                    <a:pt x="5978" y="295"/>
                  </a:cubicBezTo>
                  <a:cubicBezTo>
                    <a:pt x="5331" y="295"/>
                    <a:pt x="4492" y="366"/>
                    <a:pt x="3710" y="366"/>
                  </a:cubicBezTo>
                  <a:cubicBezTo>
                    <a:pt x="3397" y="366"/>
                    <a:pt x="3093" y="355"/>
                    <a:pt x="2814" y="323"/>
                  </a:cubicBezTo>
                  <a:cubicBezTo>
                    <a:pt x="1880" y="211"/>
                    <a:pt x="701" y="90"/>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
            <p:cNvSpPr/>
            <p:nvPr/>
          </p:nvSpPr>
          <p:spPr>
            <a:xfrm>
              <a:off x="2230471" y="4277841"/>
              <a:ext cx="267413" cy="103232"/>
            </a:xfrm>
            <a:custGeom>
              <a:avLst/>
              <a:gdLst/>
              <a:ahLst/>
              <a:cxnLst/>
              <a:rect l="l" t="t" r="r" b="b"/>
              <a:pathLst>
                <a:path w="7665" h="2959" extrusionOk="0">
                  <a:moveTo>
                    <a:pt x="1" y="0"/>
                  </a:moveTo>
                  <a:cubicBezTo>
                    <a:pt x="235" y="534"/>
                    <a:pt x="712" y="924"/>
                    <a:pt x="1224" y="1179"/>
                  </a:cubicBezTo>
                  <a:cubicBezTo>
                    <a:pt x="1580" y="1357"/>
                    <a:pt x="1947" y="1490"/>
                    <a:pt x="2326" y="1602"/>
                  </a:cubicBezTo>
                  <a:cubicBezTo>
                    <a:pt x="2704" y="1713"/>
                    <a:pt x="3093" y="1802"/>
                    <a:pt x="3482" y="1880"/>
                  </a:cubicBezTo>
                  <a:cubicBezTo>
                    <a:pt x="3883" y="1947"/>
                    <a:pt x="4271" y="2002"/>
                    <a:pt x="4661" y="2103"/>
                  </a:cubicBezTo>
                  <a:cubicBezTo>
                    <a:pt x="5050" y="2202"/>
                    <a:pt x="5440" y="2347"/>
                    <a:pt x="5818" y="2503"/>
                  </a:cubicBezTo>
                  <a:cubicBezTo>
                    <a:pt x="6174" y="2659"/>
                    <a:pt x="6530" y="2814"/>
                    <a:pt x="6930" y="2881"/>
                  </a:cubicBezTo>
                  <a:cubicBezTo>
                    <a:pt x="7086" y="2903"/>
                    <a:pt x="7252" y="2926"/>
                    <a:pt x="7419" y="2959"/>
                  </a:cubicBezTo>
                  <a:cubicBezTo>
                    <a:pt x="7497" y="2959"/>
                    <a:pt x="7575" y="2959"/>
                    <a:pt x="7664" y="2948"/>
                  </a:cubicBezTo>
                  <a:cubicBezTo>
                    <a:pt x="7553" y="2926"/>
                    <a:pt x="7442" y="2903"/>
                    <a:pt x="7331" y="2892"/>
                  </a:cubicBezTo>
                  <a:cubicBezTo>
                    <a:pt x="7141" y="2859"/>
                    <a:pt x="6941" y="2837"/>
                    <a:pt x="6752" y="2792"/>
                  </a:cubicBezTo>
                  <a:cubicBezTo>
                    <a:pt x="6563" y="2748"/>
                    <a:pt x="6374" y="2681"/>
                    <a:pt x="6184" y="2603"/>
                  </a:cubicBezTo>
                  <a:cubicBezTo>
                    <a:pt x="5818" y="2458"/>
                    <a:pt x="5450" y="2291"/>
                    <a:pt x="5072" y="2169"/>
                  </a:cubicBezTo>
                  <a:cubicBezTo>
                    <a:pt x="4694" y="2047"/>
                    <a:pt x="4316" y="1969"/>
                    <a:pt x="3927" y="1902"/>
                  </a:cubicBezTo>
                  <a:cubicBezTo>
                    <a:pt x="3537" y="1836"/>
                    <a:pt x="3159" y="1769"/>
                    <a:pt x="2781" y="1668"/>
                  </a:cubicBezTo>
                  <a:cubicBezTo>
                    <a:pt x="2392" y="1579"/>
                    <a:pt x="2014" y="1457"/>
                    <a:pt x="1647" y="1312"/>
                  </a:cubicBezTo>
                  <a:cubicBezTo>
                    <a:pt x="1002" y="1057"/>
                    <a:pt x="356" y="667"/>
                    <a:pt x="45" y="22"/>
                  </a:cubicBezTo>
                  <a:cubicBezTo>
                    <a:pt x="12" y="12"/>
                    <a:pt x="1" y="0"/>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
            <p:cNvSpPr/>
            <p:nvPr/>
          </p:nvSpPr>
          <p:spPr>
            <a:xfrm>
              <a:off x="2240205" y="4280946"/>
              <a:ext cx="272785" cy="99743"/>
            </a:xfrm>
            <a:custGeom>
              <a:avLst/>
              <a:gdLst/>
              <a:ahLst/>
              <a:cxnLst/>
              <a:rect l="l" t="t" r="r" b="b"/>
              <a:pathLst>
                <a:path w="7819" h="2859" extrusionOk="0">
                  <a:moveTo>
                    <a:pt x="0" y="0"/>
                  </a:moveTo>
                  <a:lnTo>
                    <a:pt x="0" y="0"/>
                  </a:lnTo>
                  <a:cubicBezTo>
                    <a:pt x="33" y="67"/>
                    <a:pt x="89" y="133"/>
                    <a:pt x="134" y="200"/>
                  </a:cubicBezTo>
                  <a:cubicBezTo>
                    <a:pt x="311" y="412"/>
                    <a:pt x="522" y="545"/>
                    <a:pt x="767" y="645"/>
                  </a:cubicBezTo>
                  <a:cubicBezTo>
                    <a:pt x="912" y="701"/>
                    <a:pt x="1046" y="756"/>
                    <a:pt x="1190" y="812"/>
                  </a:cubicBezTo>
                  <a:cubicBezTo>
                    <a:pt x="1323" y="879"/>
                    <a:pt x="1446" y="968"/>
                    <a:pt x="1568" y="1046"/>
                  </a:cubicBezTo>
                  <a:cubicBezTo>
                    <a:pt x="1691" y="1134"/>
                    <a:pt x="1813" y="1201"/>
                    <a:pt x="1958" y="1257"/>
                  </a:cubicBezTo>
                  <a:cubicBezTo>
                    <a:pt x="2091" y="1312"/>
                    <a:pt x="2235" y="1346"/>
                    <a:pt x="2380" y="1379"/>
                  </a:cubicBezTo>
                  <a:lnTo>
                    <a:pt x="4215" y="1813"/>
                  </a:lnTo>
                  <a:cubicBezTo>
                    <a:pt x="4516" y="1891"/>
                    <a:pt x="4827" y="1980"/>
                    <a:pt x="5127" y="2080"/>
                  </a:cubicBezTo>
                  <a:lnTo>
                    <a:pt x="5994" y="2414"/>
                  </a:lnTo>
                  <a:cubicBezTo>
                    <a:pt x="6551" y="2603"/>
                    <a:pt x="7118" y="2748"/>
                    <a:pt x="7685" y="2859"/>
                  </a:cubicBezTo>
                  <a:cubicBezTo>
                    <a:pt x="7730" y="2859"/>
                    <a:pt x="7774" y="2859"/>
                    <a:pt x="7818" y="2847"/>
                  </a:cubicBezTo>
                  <a:cubicBezTo>
                    <a:pt x="7285" y="2725"/>
                    <a:pt x="6751" y="2614"/>
                    <a:pt x="6239" y="2447"/>
                  </a:cubicBezTo>
                  <a:cubicBezTo>
                    <a:pt x="5650" y="2258"/>
                    <a:pt x="5094" y="2002"/>
                    <a:pt x="4504" y="1846"/>
                  </a:cubicBezTo>
                  <a:cubicBezTo>
                    <a:pt x="3915" y="1691"/>
                    <a:pt x="3314" y="1557"/>
                    <a:pt x="2714" y="1413"/>
                  </a:cubicBezTo>
                  <a:lnTo>
                    <a:pt x="2280" y="1312"/>
                  </a:lnTo>
                  <a:cubicBezTo>
                    <a:pt x="2124" y="1280"/>
                    <a:pt x="1968" y="1235"/>
                    <a:pt x="1824" y="1157"/>
                  </a:cubicBezTo>
                  <a:cubicBezTo>
                    <a:pt x="1701" y="1090"/>
                    <a:pt x="1590" y="1001"/>
                    <a:pt x="1468" y="924"/>
                  </a:cubicBezTo>
                  <a:cubicBezTo>
                    <a:pt x="1345" y="845"/>
                    <a:pt x="1212" y="779"/>
                    <a:pt x="1078" y="723"/>
                  </a:cubicBezTo>
                  <a:cubicBezTo>
                    <a:pt x="823" y="612"/>
                    <a:pt x="545" y="523"/>
                    <a:pt x="322" y="334"/>
                  </a:cubicBezTo>
                  <a:cubicBezTo>
                    <a:pt x="223" y="245"/>
                    <a:pt x="134" y="133"/>
                    <a:pt x="55" y="12"/>
                  </a:cubicBezTo>
                  <a:cubicBezTo>
                    <a:pt x="33" y="12"/>
                    <a:pt x="11" y="1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
            <p:cNvSpPr/>
            <p:nvPr/>
          </p:nvSpPr>
          <p:spPr>
            <a:xfrm>
              <a:off x="2232425" y="4299960"/>
              <a:ext cx="208034" cy="76090"/>
            </a:xfrm>
            <a:custGeom>
              <a:avLst/>
              <a:gdLst/>
              <a:ahLst/>
              <a:cxnLst/>
              <a:rect l="l" t="t" r="r" b="b"/>
              <a:pathLst>
                <a:path w="5963" h="2181" extrusionOk="0">
                  <a:moveTo>
                    <a:pt x="1" y="0"/>
                  </a:moveTo>
                  <a:lnTo>
                    <a:pt x="67" y="100"/>
                  </a:lnTo>
                  <a:cubicBezTo>
                    <a:pt x="167" y="145"/>
                    <a:pt x="256" y="201"/>
                    <a:pt x="345" y="256"/>
                  </a:cubicBezTo>
                  <a:cubicBezTo>
                    <a:pt x="612" y="412"/>
                    <a:pt x="868" y="589"/>
                    <a:pt x="1135" y="735"/>
                  </a:cubicBezTo>
                  <a:cubicBezTo>
                    <a:pt x="1657" y="1034"/>
                    <a:pt x="2258" y="1123"/>
                    <a:pt x="2848" y="1235"/>
                  </a:cubicBezTo>
                  <a:cubicBezTo>
                    <a:pt x="3448" y="1335"/>
                    <a:pt x="4038" y="1479"/>
                    <a:pt x="4616" y="1679"/>
                  </a:cubicBezTo>
                  <a:cubicBezTo>
                    <a:pt x="5006" y="1802"/>
                    <a:pt x="5384" y="1958"/>
                    <a:pt x="5740" y="2136"/>
                  </a:cubicBezTo>
                  <a:cubicBezTo>
                    <a:pt x="5817" y="2158"/>
                    <a:pt x="5895" y="2169"/>
                    <a:pt x="5962" y="2180"/>
                  </a:cubicBezTo>
                  <a:cubicBezTo>
                    <a:pt x="5606" y="1991"/>
                    <a:pt x="5239" y="1835"/>
                    <a:pt x="4861" y="1702"/>
                  </a:cubicBezTo>
                  <a:cubicBezTo>
                    <a:pt x="4294" y="1501"/>
                    <a:pt x="3715" y="1335"/>
                    <a:pt x="3126" y="1224"/>
                  </a:cubicBezTo>
                  <a:cubicBezTo>
                    <a:pt x="2536" y="1113"/>
                    <a:pt x="1924" y="1057"/>
                    <a:pt x="1380" y="801"/>
                  </a:cubicBezTo>
                  <a:cubicBezTo>
                    <a:pt x="1101" y="668"/>
                    <a:pt x="846" y="490"/>
                    <a:pt x="590" y="334"/>
                  </a:cubicBezTo>
                  <a:cubicBezTo>
                    <a:pt x="389" y="223"/>
                    <a:pt x="201" y="11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
            <p:cNvSpPr/>
            <p:nvPr/>
          </p:nvSpPr>
          <p:spPr>
            <a:xfrm>
              <a:off x="2259952" y="4285203"/>
              <a:ext cx="295706" cy="93952"/>
            </a:xfrm>
            <a:custGeom>
              <a:avLst/>
              <a:gdLst/>
              <a:ahLst/>
              <a:cxnLst/>
              <a:rect l="l" t="t" r="r" b="b"/>
              <a:pathLst>
                <a:path w="8476" h="2693" extrusionOk="0">
                  <a:moveTo>
                    <a:pt x="1" y="1"/>
                  </a:moveTo>
                  <a:cubicBezTo>
                    <a:pt x="124" y="68"/>
                    <a:pt x="246" y="123"/>
                    <a:pt x="368" y="157"/>
                  </a:cubicBezTo>
                  <a:cubicBezTo>
                    <a:pt x="557" y="201"/>
                    <a:pt x="746" y="245"/>
                    <a:pt x="924" y="323"/>
                  </a:cubicBezTo>
                  <a:cubicBezTo>
                    <a:pt x="1091" y="401"/>
                    <a:pt x="1236" y="523"/>
                    <a:pt x="1380" y="646"/>
                  </a:cubicBezTo>
                  <a:cubicBezTo>
                    <a:pt x="1669" y="868"/>
                    <a:pt x="2025" y="957"/>
                    <a:pt x="2370" y="1046"/>
                  </a:cubicBezTo>
                  <a:lnTo>
                    <a:pt x="3505" y="1346"/>
                  </a:lnTo>
                  <a:cubicBezTo>
                    <a:pt x="3883" y="1447"/>
                    <a:pt x="4261" y="1558"/>
                    <a:pt x="4639" y="1680"/>
                  </a:cubicBezTo>
                  <a:cubicBezTo>
                    <a:pt x="5006" y="1791"/>
                    <a:pt x="5373" y="1924"/>
                    <a:pt x="5729" y="2047"/>
                  </a:cubicBezTo>
                  <a:cubicBezTo>
                    <a:pt x="5918" y="2114"/>
                    <a:pt x="6096" y="2169"/>
                    <a:pt x="6285" y="2214"/>
                  </a:cubicBezTo>
                  <a:cubicBezTo>
                    <a:pt x="6463" y="2247"/>
                    <a:pt x="6652" y="2280"/>
                    <a:pt x="6841" y="2303"/>
                  </a:cubicBezTo>
                  <a:cubicBezTo>
                    <a:pt x="7220" y="2369"/>
                    <a:pt x="7586" y="2436"/>
                    <a:pt x="7954" y="2547"/>
                  </a:cubicBezTo>
                  <a:cubicBezTo>
                    <a:pt x="8098" y="2592"/>
                    <a:pt x="8243" y="2636"/>
                    <a:pt x="8387" y="2692"/>
                  </a:cubicBezTo>
                  <a:lnTo>
                    <a:pt x="8476" y="2692"/>
                  </a:lnTo>
                  <a:cubicBezTo>
                    <a:pt x="8409" y="2670"/>
                    <a:pt x="8354" y="2648"/>
                    <a:pt x="8298" y="2626"/>
                  </a:cubicBezTo>
                  <a:cubicBezTo>
                    <a:pt x="7954" y="2503"/>
                    <a:pt x="7598" y="2403"/>
                    <a:pt x="7242" y="2325"/>
                  </a:cubicBezTo>
                  <a:cubicBezTo>
                    <a:pt x="6874" y="2258"/>
                    <a:pt x="6496" y="2214"/>
                    <a:pt x="6130" y="2125"/>
                  </a:cubicBezTo>
                  <a:cubicBezTo>
                    <a:pt x="5762" y="2025"/>
                    <a:pt x="5396" y="1880"/>
                    <a:pt x="5028" y="1758"/>
                  </a:cubicBezTo>
                  <a:cubicBezTo>
                    <a:pt x="4672" y="1635"/>
                    <a:pt x="4306" y="1524"/>
                    <a:pt x="3927" y="1413"/>
                  </a:cubicBezTo>
                  <a:cubicBezTo>
                    <a:pt x="3572" y="1313"/>
                    <a:pt x="3204" y="1213"/>
                    <a:pt x="2837" y="1124"/>
                  </a:cubicBezTo>
                  <a:cubicBezTo>
                    <a:pt x="2470" y="1024"/>
                    <a:pt x="2081" y="957"/>
                    <a:pt x="1736" y="790"/>
                  </a:cubicBezTo>
                  <a:cubicBezTo>
                    <a:pt x="1570" y="713"/>
                    <a:pt x="1424" y="612"/>
                    <a:pt x="1269" y="501"/>
                  </a:cubicBezTo>
                  <a:cubicBezTo>
                    <a:pt x="1135" y="390"/>
                    <a:pt x="991" y="290"/>
                    <a:pt x="813" y="234"/>
                  </a:cubicBezTo>
                  <a:cubicBezTo>
                    <a:pt x="591" y="157"/>
                    <a:pt x="335" y="123"/>
                    <a:pt x="112" y="23"/>
                  </a:cubicBezTo>
                  <a:cubicBezTo>
                    <a:pt x="101" y="11"/>
                    <a:pt x="79" y="11"/>
                    <a:pt x="68" y="11"/>
                  </a:cubicBezTo>
                  <a:cubicBezTo>
                    <a:pt x="45" y="11"/>
                    <a:pt x="23" y="1"/>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3"/>
            <p:cNvSpPr/>
            <p:nvPr/>
          </p:nvSpPr>
          <p:spPr>
            <a:xfrm>
              <a:off x="2360081" y="4297239"/>
              <a:ext cx="319779" cy="77625"/>
            </a:xfrm>
            <a:custGeom>
              <a:avLst/>
              <a:gdLst/>
              <a:ahLst/>
              <a:cxnLst/>
              <a:rect l="l" t="t" r="r" b="b"/>
              <a:pathLst>
                <a:path w="9166" h="2225" extrusionOk="0">
                  <a:moveTo>
                    <a:pt x="0" y="0"/>
                  </a:moveTo>
                  <a:lnTo>
                    <a:pt x="0" y="0"/>
                  </a:lnTo>
                  <a:cubicBezTo>
                    <a:pt x="45" y="12"/>
                    <a:pt x="79" y="22"/>
                    <a:pt x="123" y="34"/>
                  </a:cubicBezTo>
                  <a:cubicBezTo>
                    <a:pt x="467" y="111"/>
                    <a:pt x="813" y="190"/>
                    <a:pt x="1157" y="256"/>
                  </a:cubicBezTo>
                  <a:cubicBezTo>
                    <a:pt x="1858" y="401"/>
                    <a:pt x="2558" y="534"/>
                    <a:pt x="3260" y="712"/>
                  </a:cubicBezTo>
                  <a:cubicBezTo>
                    <a:pt x="3616" y="801"/>
                    <a:pt x="3960" y="912"/>
                    <a:pt x="4305" y="1013"/>
                  </a:cubicBezTo>
                  <a:cubicBezTo>
                    <a:pt x="4649" y="1112"/>
                    <a:pt x="4995" y="1168"/>
                    <a:pt x="5339" y="1213"/>
                  </a:cubicBezTo>
                  <a:cubicBezTo>
                    <a:pt x="5695" y="1257"/>
                    <a:pt x="6040" y="1324"/>
                    <a:pt x="6374" y="1435"/>
                  </a:cubicBezTo>
                  <a:cubicBezTo>
                    <a:pt x="6718" y="1557"/>
                    <a:pt x="7052" y="1713"/>
                    <a:pt x="7363" y="1880"/>
                  </a:cubicBezTo>
                  <a:cubicBezTo>
                    <a:pt x="7575" y="1991"/>
                    <a:pt x="7786" y="2103"/>
                    <a:pt x="7998" y="2225"/>
                  </a:cubicBezTo>
                  <a:cubicBezTo>
                    <a:pt x="8031" y="2225"/>
                    <a:pt x="8053" y="2214"/>
                    <a:pt x="8087" y="2214"/>
                  </a:cubicBezTo>
                  <a:cubicBezTo>
                    <a:pt x="7919" y="2113"/>
                    <a:pt x="7753" y="2024"/>
                    <a:pt x="7575" y="1925"/>
                  </a:cubicBezTo>
                  <a:cubicBezTo>
                    <a:pt x="6963" y="1602"/>
                    <a:pt x="6329" y="1324"/>
                    <a:pt x="5628" y="1213"/>
                  </a:cubicBezTo>
                  <a:cubicBezTo>
                    <a:pt x="5295" y="1157"/>
                    <a:pt x="4950" y="1112"/>
                    <a:pt x="4605" y="1035"/>
                  </a:cubicBezTo>
                  <a:cubicBezTo>
                    <a:pt x="4261" y="968"/>
                    <a:pt x="3927" y="857"/>
                    <a:pt x="3593" y="768"/>
                  </a:cubicBezTo>
                  <a:cubicBezTo>
                    <a:pt x="2904" y="579"/>
                    <a:pt x="2214" y="434"/>
                    <a:pt x="1513" y="289"/>
                  </a:cubicBezTo>
                  <a:cubicBezTo>
                    <a:pt x="1424" y="267"/>
                    <a:pt x="1324" y="245"/>
                    <a:pt x="1235" y="234"/>
                  </a:cubicBezTo>
                  <a:lnTo>
                    <a:pt x="1235" y="234"/>
                  </a:lnTo>
                  <a:cubicBezTo>
                    <a:pt x="1402" y="245"/>
                    <a:pt x="1557" y="256"/>
                    <a:pt x="1725" y="279"/>
                  </a:cubicBezTo>
                  <a:cubicBezTo>
                    <a:pt x="2081" y="312"/>
                    <a:pt x="2425" y="368"/>
                    <a:pt x="2770" y="467"/>
                  </a:cubicBezTo>
                  <a:cubicBezTo>
                    <a:pt x="3092" y="556"/>
                    <a:pt x="3415" y="679"/>
                    <a:pt x="3749" y="756"/>
                  </a:cubicBezTo>
                  <a:cubicBezTo>
                    <a:pt x="3915" y="801"/>
                    <a:pt x="4083" y="823"/>
                    <a:pt x="4261" y="835"/>
                  </a:cubicBezTo>
                  <a:cubicBezTo>
                    <a:pt x="4344" y="840"/>
                    <a:pt x="4427" y="843"/>
                    <a:pt x="4511" y="843"/>
                  </a:cubicBezTo>
                  <a:cubicBezTo>
                    <a:pt x="4594" y="843"/>
                    <a:pt x="4677" y="840"/>
                    <a:pt x="4761" y="835"/>
                  </a:cubicBezTo>
                  <a:cubicBezTo>
                    <a:pt x="4834" y="830"/>
                    <a:pt x="4906" y="828"/>
                    <a:pt x="4979" y="828"/>
                  </a:cubicBezTo>
                  <a:cubicBezTo>
                    <a:pt x="5258" y="828"/>
                    <a:pt x="5533" y="862"/>
                    <a:pt x="5806" y="924"/>
                  </a:cubicBezTo>
                  <a:cubicBezTo>
                    <a:pt x="6140" y="1001"/>
                    <a:pt x="6473" y="1124"/>
                    <a:pt x="6796" y="1235"/>
                  </a:cubicBezTo>
                  <a:cubicBezTo>
                    <a:pt x="7130" y="1346"/>
                    <a:pt x="7464" y="1446"/>
                    <a:pt x="7808" y="1524"/>
                  </a:cubicBezTo>
                  <a:cubicBezTo>
                    <a:pt x="8164" y="1602"/>
                    <a:pt x="8520" y="1658"/>
                    <a:pt x="8865" y="1747"/>
                  </a:cubicBezTo>
                  <a:cubicBezTo>
                    <a:pt x="8965" y="1769"/>
                    <a:pt x="9065" y="1791"/>
                    <a:pt x="9165" y="1824"/>
                  </a:cubicBezTo>
                  <a:lnTo>
                    <a:pt x="9088" y="1747"/>
                  </a:lnTo>
                  <a:cubicBezTo>
                    <a:pt x="8809" y="1668"/>
                    <a:pt x="8532" y="1613"/>
                    <a:pt x="8242" y="1557"/>
                  </a:cubicBezTo>
                  <a:cubicBezTo>
                    <a:pt x="7886" y="1491"/>
                    <a:pt x="7531" y="1413"/>
                    <a:pt x="7175" y="1313"/>
                  </a:cubicBezTo>
                  <a:cubicBezTo>
                    <a:pt x="6841" y="1213"/>
                    <a:pt x="6518" y="1079"/>
                    <a:pt x="6184" y="979"/>
                  </a:cubicBezTo>
                  <a:cubicBezTo>
                    <a:pt x="5862" y="890"/>
                    <a:pt x="5529" y="813"/>
                    <a:pt x="5183" y="790"/>
                  </a:cubicBezTo>
                  <a:cubicBezTo>
                    <a:pt x="5121" y="786"/>
                    <a:pt x="5058" y="785"/>
                    <a:pt x="4995" y="785"/>
                  </a:cubicBezTo>
                  <a:cubicBezTo>
                    <a:pt x="4817" y="785"/>
                    <a:pt x="4636" y="797"/>
                    <a:pt x="4454" y="797"/>
                  </a:cubicBezTo>
                  <a:cubicBezTo>
                    <a:pt x="4346" y="797"/>
                    <a:pt x="4236" y="792"/>
                    <a:pt x="4127" y="779"/>
                  </a:cubicBezTo>
                  <a:cubicBezTo>
                    <a:pt x="3771" y="734"/>
                    <a:pt x="3438" y="623"/>
                    <a:pt x="3092" y="523"/>
                  </a:cubicBezTo>
                  <a:cubicBezTo>
                    <a:pt x="2759" y="412"/>
                    <a:pt x="2437" y="323"/>
                    <a:pt x="2091" y="267"/>
                  </a:cubicBezTo>
                  <a:cubicBezTo>
                    <a:pt x="1580" y="190"/>
                    <a:pt x="1046" y="190"/>
                    <a:pt x="546" y="56"/>
                  </a:cubicBezTo>
                  <a:cubicBezTo>
                    <a:pt x="501" y="56"/>
                    <a:pt x="467" y="56"/>
                    <a:pt x="423" y="45"/>
                  </a:cubicBezTo>
                  <a:cubicBezTo>
                    <a:pt x="290" y="34"/>
                    <a:pt x="145" y="1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3"/>
            <p:cNvSpPr/>
            <p:nvPr/>
          </p:nvSpPr>
          <p:spPr>
            <a:xfrm>
              <a:off x="2424904" y="4299960"/>
              <a:ext cx="205662" cy="32620"/>
            </a:xfrm>
            <a:custGeom>
              <a:avLst/>
              <a:gdLst/>
              <a:ahLst/>
              <a:cxnLst/>
              <a:rect l="l" t="t" r="r" b="b"/>
              <a:pathLst>
                <a:path w="5895" h="935" extrusionOk="0">
                  <a:moveTo>
                    <a:pt x="0" y="0"/>
                  </a:moveTo>
                  <a:cubicBezTo>
                    <a:pt x="267" y="78"/>
                    <a:pt x="523" y="122"/>
                    <a:pt x="789" y="156"/>
                  </a:cubicBezTo>
                  <a:cubicBezTo>
                    <a:pt x="1056" y="190"/>
                    <a:pt x="1321" y="195"/>
                    <a:pt x="1583" y="195"/>
                  </a:cubicBezTo>
                  <a:cubicBezTo>
                    <a:pt x="1715" y="195"/>
                    <a:pt x="1846" y="194"/>
                    <a:pt x="1977" y="194"/>
                  </a:cubicBezTo>
                  <a:cubicBezTo>
                    <a:pt x="2108" y="194"/>
                    <a:pt x="2238" y="195"/>
                    <a:pt x="2369" y="201"/>
                  </a:cubicBezTo>
                  <a:cubicBezTo>
                    <a:pt x="2636" y="211"/>
                    <a:pt x="2892" y="234"/>
                    <a:pt x="3147" y="300"/>
                  </a:cubicBezTo>
                  <a:cubicBezTo>
                    <a:pt x="3426" y="367"/>
                    <a:pt x="3681" y="490"/>
                    <a:pt x="3948" y="579"/>
                  </a:cubicBezTo>
                  <a:cubicBezTo>
                    <a:pt x="4215" y="678"/>
                    <a:pt x="4471" y="745"/>
                    <a:pt x="4749" y="767"/>
                  </a:cubicBezTo>
                  <a:cubicBezTo>
                    <a:pt x="5027" y="779"/>
                    <a:pt x="5305" y="779"/>
                    <a:pt x="5572" y="846"/>
                  </a:cubicBezTo>
                  <a:cubicBezTo>
                    <a:pt x="5676" y="867"/>
                    <a:pt x="5780" y="897"/>
                    <a:pt x="5876" y="928"/>
                  </a:cubicBezTo>
                  <a:lnTo>
                    <a:pt x="5876" y="928"/>
                  </a:lnTo>
                  <a:cubicBezTo>
                    <a:pt x="5749" y="886"/>
                    <a:pt x="5622" y="843"/>
                    <a:pt x="5495" y="790"/>
                  </a:cubicBezTo>
                  <a:cubicBezTo>
                    <a:pt x="5339" y="767"/>
                    <a:pt x="5172" y="745"/>
                    <a:pt x="5016" y="735"/>
                  </a:cubicBezTo>
                  <a:cubicBezTo>
                    <a:pt x="4727" y="723"/>
                    <a:pt x="4449" y="701"/>
                    <a:pt x="4182" y="612"/>
                  </a:cubicBezTo>
                  <a:cubicBezTo>
                    <a:pt x="3915" y="534"/>
                    <a:pt x="3659" y="423"/>
                    <a:pt x="3392" y="334"/>
                  </a:cubicBezTo>
                  <a:cubicBezTo>
                    <a:pt x="3137" y="245"/>
                    <a:pt x="2880" y="201"/>
                    <a:pt x="2603" y="178"/>
                  </a:cubicBezTo>
                  <a:cubicBezTo>
                    <a:pt x="2341" y="156"/>
                    <a:pt x="2080" y="156"/>
                    <a:pt x="1818" y="156"/>
                  </a:cubicBezTo>
                  <a:cubicBezTo>
                    <a:pt x="1557" y="156"/>
                    <a:pt x="1296" y="156"/>
                    <a:pt x="1034" y="134"/>
                  </a:cubicBezTo>
                  <a:cubicBezTo>
                    <a:pt x="745" y="112"/>
                    <a:pt x="456" y="67"/>
                    <a:pt x="167" y="0"/>
                  </a:cubicBezTo>
                  <a:close/>
                  <a:moveTo>
                    <a:pt x="5876" y="928"/>
                  </a:moveTo>
                  <a:lnTo>
                    <a:pt x="5876" y="928"/>
                  </a:lnTo>
                  <a:cubicBezTo>
                    <a:pt x="5882" y="930"/>
                    <a:pt x="5889" y="933"/>
                    <a:pt x="5895" y="935"/>
                  </a:cubicBezTo>
                  <a:cubicBezTo>
                    <a:pt x="5889" y="933"/>
                    <a:pt x="5882" y="930"/>
                    <a:pt x="5876" y="928"/>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3"/>
            <p:cNvSpPr/>
            <p:nvPr/>
          </p:nvSpPr>
          <p:spPr>
            <a:xfrm>
              <a:off x="2643340" y="4337570"/>
              <a:ext cx="22956" cy="12106"/>
            </a:xfrm>
            <a:custGeom>
              <a:avLst/>
              <a:gdLst/>
              <a:ahLst/>
              <a:cxnLst/>
              <a:rect l="l" t="t" r="r" b="b"/>
              <a:pathLst>
                <a:path w="658" h="347" extrusionOk="0">
                  <a:moveTo>
                    <a:pt x="1" y="1"/>
                  </a:moveTo>
                  <a:lnTo>
                    <a:pt x="1" y="1"/>
                  </a:lnTo>
                  <a:cubicBezTo>
                    <a:pt x="67" y="35"/>
                    <a:pt x="123" y="57"/>
                    <a:pt x="190" y="90"/>
                  </a:cubicBezTo>
                  <a:cubicBezTo>
                    <a:pt x="346" y="168"/>
                    <a:pt x="501" y="257"/>
                    <a:pt x="657" y="346"/>
                  </a:cubicBezTo>
                  <a:cubicBezTo>
                    <a:pt x="590" y="302"/>
                    <a:pt x="524" y="257"/>
                    <a:pt x="457" y="223"/>
                  </a:cubicBezTo>
                  <a:cubicBezTo>
                    <a:pt x="312" y="146"/>
                    <a:pt x="156"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3"/>
            <p:cNvSpPr/>
            <p:nvPr/>
          </p:nvSpPr>
          <p:spPr>
            <a:xfrm>
              <a:off x="2317797" y="4292215"/>
              <a:ext cx="310464" cy="83835"/>
            </a:xfrm>
            <a:custGeom>
              <a:avLst/>
              <a:gdLst/>
              <a:ahLst/>
              <a:cxnLst/>
              <a:rect l="l" t="t" r="r" b="b"/>
              <a:pathLst>
                <a:path w="8899" h="2403" extrusionOk="0">
                  <a:moveTo>
                    <a:pt x="0" y="0"/>
                  </a:moveTo>
                  <a:lnTo>
                    <a:pt x="0" y="0"/>
                  </a:lnTo>
                  <a:cubicBezTo>
                    <a:pt x="468" y="166"/>
                    <a:pt x="945" y="267"/>
                    <a:pt x="1424" y="367"/>
                  </a:cubicBezTo>
                  <a:cubicBezTo>
                    <a:pt x="2102" y="512"/>
                    <a:pt x="2781" y="667"/>
                    <a:pt x="3459" y="845"/>
                  </a:cubicBezTo>
                  <a:cubicBezTo>
                    <a:pt x="4138" y="1012"/>
                    <a:pt x="4816" y="1190"/>
                    <a:pt x="5495" y="1368"/>
                  </a:cubicBezTo>
                  <a:cubicBezTo>
                    <a:pt x="6162" y="1546"/>
                    <a:pt x="6829" y="1723"/>
                    <a:pt x="7497" y="1913"/>
                  </a:cubicBezTo>
                  <a:cubicBezTo>
                    <a:pt x="7942" y="2046"/>
                    <a:pt x="8387" y="2202"/>
                    <a:pt x="8798" y="2402"/>
                  </a:cubicBezTo>
                  <a:cubicBezTo>
                    <a:pt x="8831" y="2402"/>
                    <a:pt x="8864" y="2391"/>
                    <a:pt x="8898" y="2391"/>
                  </a:cubicBezTo>
                  <a:cubicBezTo>
                    <a:pt x="8542" y="2224"/>
                    <a:pt x="8164" y="2091"/>
                    <a:pt x="7797" y="1968"/>
                  </a:cubicBezTo>
                  <a:cubicBezTo>
                    <a:pt x="7141" y="1757"/>
                    <a:pt x="6474" y="1590"/>
                    <a:pt x="5806" y="1412"/>
                  </a:cubicBezTo>
                  <a:lnTo>
                    <a:pt x="3770" y="878"/>
                  </a:lnTo>
                  <a:cubicBezTo>
                    <a:pt x="3092" y="712"/>
                    <a:pt x="2414" y="545"/>
                    <a:pt x="1724" y="389"/>
                  </a:cubicBezTo>
                  <a:cubicBezTo>
                    <a:pt x="1224" y="278"/>
                    <a:pt x="712" y="178"/>
                    <a:pt x="223" y="33"/>
                  </a:cubicBezTo>
                  <a:cubicBezTo>
                    <a:pt x="156" y="22"/>
                    <a:pt x="78" y="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3"/>
            <p:cNvSpPr/>
            <p:nvPr/>
          </p:nvSpPr>
          <p:spPr>
            <a:xfrm>
              <a:off x="2297631" y="4289878"/>
              <a:ext cx="311999" cy="86940"/>
            </a:xfrm>
            <a:custGeom>
              <a:avLst/>
              <a:gdLst/>
              <a:ahLst/>
              <a:cxnLst/>
              <a:rect l="l" t="t" r="r" b="b"/>
              <a:pathLst>
                <a:path w="8943" h="2492" extrusionOk="0">
                  <a:moveTo>
                    <a:pt x="0" y="0"/>
                  </a:moveTo>
                  <a:lnTo>
                    <a:pt x="0" y="0"/>
                  </a:lnTo>
                  <a:cubicBezTo>
                    <a:pt x="423" y="256"/>
                    <a:pt x="878" y="445"/>
                    <a:pt x="1357" y="556"/>
                  </a:cubicBezTo>
                  <a:cubicBezTo>
                    <a:pt x="1713" y="645"/>
                    <a:pt x="2080" y="678"/>
                    <a:pt x="2435" y="734"/>
                  </a:cubicBezTo>
                  <a:cubicBezTo>
                    <a:pt x="2803" y="790"/>
                    <a:pt x="3159" y="901"/>
                    <a:pt x="3515" y="1034"/>
                  </a:cubicBezTo>
                  <a:cubicBezTo>
                    <a:pt x="3848" y="1157"/>
                    <a:pt x="4182" y="1313"/>
                    <a:pt x="4538" y="1424"/>
                  </a:cubicBezTo>
                  <a:cubicBezTo>
                    <a:pt x="4872" y="1546"/>
                    <a:pt x="5228" y="1624"/>
                    <a:pt x="5583" y="1679"/>
                  </a:cubicBezTo>
                  <a:cubicBezTo>
                    <a:pt x="5950" y="1735"/>
                    <a:pt x="6306" y="1780"/>
                    <a:pt x="6662" y="1857"/>
                  </a:cubicBezTo>
                  <a:cubicBezTo>
                    <a:pt x="7029" y="1924"/>
                    <a:pt x="7385" y="2013"/>
                    <a:pt x="7741" y="2113"/>
                  </a:cubicBezTo>
                  <a:cubicBezTo>
                    <a:pt x="8130" y="2225"/>
                    <a:pt x="8497" y="2347"/>
                    <a:pt x="8876" y="2492"/>
                  </a:cubicBezTo>
                  <a:lnTo>
                    <a:pt x="8942" y="2492"/>
                  </a:lnTo>
                  <a:cubicBezTo>
                    <a:pt x="8642" y="2369"/>
                    <a:pt x="8342" y="2269"/>
                    <a:pt x="8041" y="2169"/>
                  </a:cubicBezTo>
                  <a:cubicBezTo>
                    <a:pt x="7351" y="1958"/>
                    <a:pt x="6640" y="1802"/>
                    <a:pt x="5928" y="1691"/>
                  </a:cubicBezTo>
                  <a:cubicBezTo>
                    <a:pt x="5561" y="1635"/>
                    <a:pt x="5194" y="1580"/>
                    <a:pt x="4849" y="1479"/>
                  </a:cubicBezTo>
                  <a:cubicBezTo>
                    <a:pt x="4493" y="1379"/>
                    <a:pt x="4148" y="1246"/>
                    <a:pt x="3804" y="1101"/>
                  </a:cubicBezTo>
                  <a:cubicBezTo>
                    <a:pt x="3470" y="967"/>
                    <a:pt x="3137" y="846"/>
                    <a:pt x="2781" y="757"/>
                  </a:cubicBezTo>
                  <a:cubicBezTo>
                    <a:pt x="2425" y="678"/>
                    <a:pt x="2057" y="645"/>
                    <a:pt x="1701" y="579"/>
                  </a:cubicBezTo>
                  <a:cubicBezTo>
                    <a:pt x="1135" y="490"/>
                    <a:pt x="578" y="300"/>
                    <a:pt x="78" y="11"/>
                  </a:cubicBezTo>
                  <a:cubicBezTo>
                    <a:pt x="55" y="11"/>
                    <a:pt x="22" y="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
            <p:cNvSpPr/>
            <p:nvPr/>
          </p:nvSpPr>
          <p:spPr>
            <a:xfrm>
              <a:off x="2317797" y="4292215"/>
              <a:ext cx="157936" cy="38027"/>
            </a:xfrm>
            <a:custGeom>
              <a:avLst/>
              <a:gdLst/>
              <a:ahLst/>
              <a:cxnLst/>
              <a:rect l="l" t="t" r="r" b="b"/>
              <a:pathLst>
                <a:path w="4527" h="1090" extrusionOk="0">
                  <a:moveTo>
                    <a:pt x="0" y="0"/>
                  </a:moveTo>
                  <a:lnTo>
                    <a:pt x="0" y="0"/>
                  </a:lnTo>
                  <a:cubicBezTo>
                    <a:pt x="7" y="3"/>
                    <a:pt x="13" y="5"/>
                    <a:pt x="20" y="7"/>
                  </a:cubicBezTo>
                  <a:lnTo>
                    <a:pt x="20" y="7"/>
                  </a:lnTo>
                  <a:cubicBezTo>
                    <a:pt x="13" y="5"/>
                    <a:pt x="7" y="2"/>
                    <a:pt x="0" y="0"/>
                  </a:cubicBezTo>
                  <a:close/>
                  <a:moveTo>
                    <a:pt x="20" y="7"/>
                  </a:moveTo>
                  <a:cubicBezTo>
                    <a:pt x="481" y="169"/>
                    <a:pt x="952" y="268"/>
                    <a:pt x="1424" y="367"/>
                  </a:cubicBezTo>
                  <a:cubicBezTo>
                    <a:pt x="2102" y="512"/>
                    <a:pt x="2781" y="667"/>
                    <a:pt x="3459" y="845"/>
                  </a:cubicBezTo>
                  <a:cubicBezTo>
                    <a:pt x="3770" y="923"/>
                    <a:pt x="4093" y="1001"/>
                    <a:pt x="4405" y="1090"/>
                  </a:cubicBezTo>
                  <a:cubicBezTo>
                    <a:pt x="4449" y="1078"/>
                    <a:pt x="4482" y="1078"/>
                    <a:pt x="4527" y="1078"/>
                  </a:cubicBezTo>
                  <a:cubicBezTo>
                    <a:pt x="4271" y="1012"/>
                    <a:pt x="4027" y="945"/>
                    <a:pt x="3770" y="878"/>
                  </a:cubicBezTo>
                  <a:cubicBezTo>
                    <a:pt x="3092" y="712"/>
                    <a:pt x="2414" y="545"/>
                    <a:pt x="1724" y="389"/>
                  </a:cubicBezTo>
                  <a:cubicBezTo>
                    <a:pt x="1224" y="278"/>
                    <a:pt x="712" y="178"/>
                    <a:pt x="223" y="33"/>
                  </a:cubicBezTo>
                  <a:cubicBezTo>
                    <a:pt x="211" y="33"/>
                    <a:pt x="211" y="33"/>
                    <a:pt x="201" y="22"/>
                  </a:cubicBezTo>
                  <a:cubicBezTo>
                    <a:pt x="156" y="22"/>
                    <a:pt x="112" y="22"/>
                    <a:pt x="67" y="11"/>
                  </a:cubicBezTo>
                  <a:cubicBezTo>
                    <a:pt x="51" y="11"/>
                    <a:pt x="36" y="11"/>
                    <a:pt x="20" y="7"/>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
            <p:cNvSpPr/>
            <p:nvPr/>
          </p:nvSpPr>
          <p:spPr>
            <a:xfrm>
              <a:off x="2424904" y="4299960"/>
              <a:ext cx="125351" cy="14792"/>
            </a:xfrm>
            <a:custGeom>
              <a:avLst/>
              <a:gdLst/>
              <a:ahLst/>
              <a:cxnLst/>
              <a:rect l="l" t="t" r="r" b="b"/>
              <a:pathLst>
                <a:path w="3593" h="424" extrusionOk="0">
                  <a:moveTo>
                    <a:pt x="0" y="0"/>
                  </a:moveTo>
                  <a:cubicBezTo>
                    <a:pt x="267" y="78"/>
                    <a:pt x="523" y="122"/>
                    <a:pt x="789" y="156"/>
                  </a:cubicBezTo>
                  <a:cubicBezTo>
                    <a:pt x="1056" y="190"/>
                    <a:pt x="1321" y="195"/>
                    <a:pt x="1583" y="195"/>
                  </a:cubicBezTo>
                  <a:cubicBezTo>
                    <a:pt x="1715" y="195"/>
                    <a:pt x="1846" y="194"/>
                    <a:pt x="1977" y="194"/>
                  </a:cubicBezTo>
                  <a:cubicBezTo>
                    <a:pt x="2108" y="194"/>
                    <a:pt x="2238" y="195"/>
                    <a:pt x="2369" y="201"/>
                  </a:cubicBezTo>
                  <a:cubicBezTo>
                    <a:pt x="2636" y="211"/>
                    <a:pt x="2892" y="234"/>
                    <a:pt x="3147" y="300"/>
                  </a:cubicBezTo>
                  <a:cubicBezTo>
                    <a:pt x="3281" y="334"/>
                    <a:pt x="3404" y="379"/>
                    <a:pt x="3515" y="423"/>
                  </a:cubicBezTo>
                  <a:cubicBezTo>
                    <a:pt x="3548" y="412"/>
                    <a:pt x="3570" y="412"/>
                    <a:pt x="3592" y="401"/>
                  </a:cubicBezTo>
                  <a:lnTo>
                    <a:pt x="3392" y="334"/>
                  </a:lnTo>
                  <a:cubicBezTo>
                    <a:pt x="3137" y="245"/>
                    <a:pt x="2880" y="201"/>
                    <a:pt x="2603" y="178"/>
                  </a:cubicBezTo>
                  <a:cubicBezTo>
                    <a:pt x="2341" y="156"/>
                    <a:pt x="2080" y="156"/>
                    <a:pt x="1818" y="156"/>
                  </a:cubicBezTo>
                  <a:cubicBezTo>
                    <a:pt x="1557" y="156"/>
                    <a:pt x="1296" y="156"/>
                    <a:pt x="1034" y="134"/>
                  </a:cubicBezTo>
                  <a:cubicBezTo>
                    <a:pt x="745" y="112"/>
                    <a:pt x="456" y="67"/>
                    <a:pt x="1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
            <p:cNvSpPr/>
            <p:nvPr/>
          </p:nvSpPr>
          <p:spPr>
            <a:xfrm>
              <a:off x="2360081" y="4297239"/>
              <a:ext cx="149039" cy="30701"/>
            </a:xfrm>
            <a:custGeom>
              <a:avLst/>
              <a:gdLst/>
              <a:ahLst/>
              <a:cxnLst/>
              <a:rect l="l" t="t" r="r" b="b"/>
              <a:pathLst>
                <a:path w="4272" h="880" extrusionOk="0">
                  <a:moveTo>
                    <a:pt x="0" y="0"/>
                  </a:moveTo>
                  <a:cubicBezTo>
                    <a:pt x="45" y="12"/>
                    <a:pt x="79" y="22"/>
                    <a:pt x="123" y="34"/>
                  </a:cubicBezTo>
                  <a:cubicBezTo>
                    <a:pt x="467" y="111"/>
                    <a:pt x="813" y="190"/>
                    <a:pt x="1157" y="256"/>
                  </a:cubicBezTo>
                  <a:cubicBezTo>
                    <a:pt x="1858" y="401"/>
                    <a:pt x="2558" y="534"/>
                    <a:pt x="3260" y="712"/>
                  </a:cubicBezTo>
                  <a:cubicBezTo>
                    <a:pt x="3460" y="768"/>
                    <a:pt x="3660" y="823"/>
                    <a:pt x="3849" y="879"/>
                  </a:cubicBezTo>
                  <a:cubicBezTo>
                    <a:pt x="3893" y="879"/>
                    <a:pt x="3927" y="868"/>
                    <a:pt x="3960" y="868"/>
                  </a:cubicBezTo>
                  <a:lnTo>
                    <a:pt x="3593" y="768"/>
                  </a:lnTo>
                  <a:cubicBezTo>
                    <a:pt x="2904" y="579"/>
                    <a:pt x="2214" y="434"/>
                    <a:pt x="1513" y="289"/>
                  </a:cubicBezTo>
                  <a:cubicBezTo>
                    <a:pt x="1424" y="267"/>
                    <a:pt x="1324" y="245"/>
                    <a:pt x="1235" y="234"/>
                  </a:cubicBezTo>
                  <a:lnTo>
                    <a:pt x="1235" y="234"/>
                  </a:lnTo>
                  <a:cubicBezTo>
                    <a:pt x="1402" y="245"/>
                    <a:pt x="1557" y="256"/>
                    <a:pt x="1725" y="279"/>
                  </a:cubicBezTo>
                  <a:cubicBezTo>
                    <a:pt x="2081" y="312"/>
                    <a:pt x="2425" y="368"/>
                    <a:pt x="2770" y="467"/>
                  </a:cubicBezTo>
                  <a:cubicBezTo>
                    <a:pt x="3092" y="556"/>
                    <a:pt x="3415" y="679"/>
                    <a:pt x="3749" y="756"/>
                  </a:cubicBezTo>
                  <a:cubicBezTo>
                    <a:pt x="3871" y="790"/>
                    <a:pt x="4004" y="813"/>
                    <a:pt x="4138" y="823"/>
                  </a:cubicBezTo>
                  <a:lnTo>
                    <a:pt x="4271" y="790"/>
                  </a:lnTo>
                  <a:cubicBezTo>
                    <a:pt x="4216" y="790"/>
                    <a:pt x="4172" y="790"/>
                    <a:pt x="4127" y="779"/>
                  </a:cubicBezTo>
                  <a:cubicBezTo>
                    <a:pt x="3771" y="734"/>
                    <a:pt x="3438" y="623"/>
                    <a:pt x="3092" y="523"/>
                  </a:cubicBezTo>
                  <a:cubicBezTo>
                    <a:pt x="2759" y="412"/>
                    <a:pt x="2437" y="323"/>
                    <a:pt x="2091" y="267"/>
                  </a:cubicBezTo>
                  <a:cubicBezTo>
                    <a:pt x="1580" y="190"/>
                    <a:pt x="1046" y="190"/>
                    <a:pt x="546" y="56"/>
                  </a:cubicBezTo>
                  <a:cubicBezTo>
                    <a:pt x="501" y="56"/>
                    <a:pt x="467" y="56"/>
                    <a:pt x="423" y="45"/>
                  </a:cubicBezTo>
                  <a:cubicBezTo>
                    <a:pt x="356" y="45"/>
                    <a:pt x="290" y="34"/>
                    <a:pt x="223" y="22"/>
                  </a:cubicBezTo>
                  <a:lnTo>
                    <a:pt x="178" y="22"/>
                  </a:lnTo>
                  <a:cubicBezTo>
                    <a:pt x="123" y="12"/>
                    <a:pt x="67" y="12"/>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
            <p:cNvSpPr/>
            <p:nvPr/>
          </p:nvSpPr>
          <p:spPr>
            <a:xfrm>
              <a:off x="2282455" y="4291413"/>
              <a:ext cx="24875" cy="13222"/>
            </a:xfrm>
            <a:custGeom>
              <a:avLst/>
              <a:gdLst/>
              <a:ahLst/>
              <a:cxnLst/>
              <a:rect l="l" t="t" r="r" b="b"/>
              <a:pathLst>
                <a:path w="713" h="379" extrusionOk="0">
                  <a:moveTo>
                    <a:pt x="1" y="1"/>
                  </a:moveTo>
                  <a:lnTo>
                    <a:pt x="1" y="1"/>
                  </a:lnTo>
                  <a:cubicBezTo>
                    <a:pt x="45" y="34"/>
                    <a:pt x="90" y="56"/>
                    <a:pt x="134" y="90"/>
                  </a:cubicBezTo>
                  <a:cubicBezTo>
                    <a:pt x="179" y="100"/>
                    <a:pt x="235" y="123"/>
                    <a:pt x="279" y="145"/>
                  </a:cubicBezTo>
                  <a:cubicBezTo>
                    <a:pt x="368" y="179"/>
                    <a:pt x="446" y="234"/>
                    <a:pt x="524" y="301"/>
                  </a:cubicBezTo>
                  <a:cubicBezTo>
                    <a:pt x="579" y="323"/>
                    <a:pt x="646" y="357"/>
                    <a:pt x="713" y="379"/>
                  </a:cubicBezTo>
                  <a:cubicBezTo>
                    <a:pt x="691" y="367"/>
                    <a:pt x="658" y="345"/>
                    <a:pt x="624" y="323"/>
                  </a:cubicBezTo>
                  <a:cubicBezTo>
                    <a:pt x="490" y="212"/>
                    <a:pt x="346" y="112"/>
                    <a:pt x="168" y="56"/>
                  </a:cubicBezTo>
                  <a:cubicBezTo>
                    <a:pt x="112" y="34"/>
                    <a:pt x="57"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
            <p:cNvSpPr/>
            <p:nvPr/>
          </p:nvSpPr>
          <p:spPr>
            <a:xfrm>
              <a:off x="2297631" y="4289878"/>
              <a:ext cx="148621" cy="45424"/>
            </a:xfrm>
            <a:custGeom>
              <a:avLst/>
              <a:gdLst/>
              <a:ahLst/>
              <a:cxnLst/>
              <a:rect l="l" t="t" r="r" b="b"/>
              <a:pathLst>
                <a:path w="4260" h="1302" extrusionOk="0">
                  <a:moveTo>
                    <a:pt x="0" y="0"/>
                  </a:moveTo>
                  <a:cubicBezTo>
                    <a:pt x="423" y="256"/>
                    <a:pt x="878" y="445"/>
                    <a:pt x="1357" y="556"/>
                  </a:cubicBezTo>
                  <a:cubicBezTo>
                    <a:pt x="1713" y="645"/>
                    <a:pt x="2080" y="678"/>
                    <a:pt x="2435" y="734"/>
                  </a:cubicBezTo>
                  <a:cubicBezTo>
                    <a:pt x="2803" y="790"/>
                    <a:pt x="3159" y="901"/>
                    <a:pt x="3515" y="1034"/>
                  </a:cubicBezTo>
                  <a:cubicBezTo>
                    <a:pt x="3737" y="1112"/>
                    <a:pt x="3960" y="1212"/>
                    <a:pt x="4182" y="1301"/>
                  </a:cubicBezTo>
                  <a:cubicBezTo>
                    <a:pt x="4215" y="1290"/>
                    <a:pt x="4237" y="1290"/>
                    <a:pt x="4259" y="1279"/>
                  </a:cubicBezTo>
                  <a:cubicBezTo>
                    <a:pt x="4115" y="1224"/>
                    <a:pt x="3960" y="1168"/>
                    <a:pt x="3804" y="1101"/>
                  </a:cubicBezTo>
                  <a:cubicBezTo>
                    <a:pt x="3470" y="967"/>
                    <a:pt x="3137" y="846"/>
                    <a:pt x="2781" y="757"/>
                  </a:cubicBezTo>
                  <a:cubicBezTo>
                    <a:pt x="2425" y="678"/>
                    <a:pt x="2057" y="645"/>
                    <a:pt x="1701" y="579"/>
                  </a:cubicBezTo>
                  <a:cubicBezTo>
                    <a:pt x="1135" y="490"/>
                    <a:pt x="578" y="300"/>
                    <a:pt x="78" y="11"/>
                  </a:cubicBezTo>
                  <a:lnTo>
                    <a:pt x="22" y="11"/>
                  </a:lnTo>
                  <a:cubicBezTo>
                    <a:pt x="11" y="11"/>
                    <a:pt x="11"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
            <p:cNvSpPr/>
            <p:nvPr/>
          </p:nvSpPr>
          <p:spPr>
            <a:xfrm>
              <a:off x="2670902" y="4440177"/>
              <a:ext cx="149807" cy="65414"/>
            </a:xfrm>
            <a:custGeom>
              <a:avLst/>
              <a:gdLst/>
              <a:ahLst/>
              <a:cxnLst/>
              <a:rect l="l" t="t" r="r" b="b"/>
              <a:pathLst>
                <a:path w="4294" h="1875" extrusionOk="0">
                  <a:moveTo>
                    <a:pt x="2473" y="1"/>
                  </a:moveTo>
                  <a:cubicBezTo>
                    <a:pt x="2064" y="1"/>
                    <a:pt x="1564" y="50"/>
                    <a:pt x="1202" y="186"/>
                  </a:cubicBezTo>
                  <a:cubicBezTo>
                    <a:pt x="679" y="374"/>
                    <a:pt x="189" y="997"/>
                    <a:pt x="156" y="1053"/>
                  </a:cubicBezTo>
                  <a:lnTo>
                    <a:pt x="145" y="1053"/>
                  </a:lnTo>
                  <a:lnTo>
                    <a:pt x="11" y="1075"/>
                  </a:lnTo>
                  <a:cubicBezTo>
                    <a:pt x="1" y="1075"/>
                    <a:pt x="1" y="1086"/>
                    <a:pt x="1" y="1086"/>
                  </a:cubicBezTo>
                  <a:cubicBezTo>
                    <a:pt x="34" y="1153"/>
                    <a:pt x="212" y="1531"/>
                    <a:pt x="423" y="1654"/>
                  </a:cubicBezTo>
                  <a:cubicBezTo>
                    <a:pt x="621" y="1776"/>
                    <a:pt x="1099" y="1875"/>
                    <a:pt x="1504" y="1875"/>
                  </a:cubicBezTo>
                  <a:cubicBezTo>
                    <a:pt x="1577" y="1875"/>
                    <a:pt x="1647" y="1871"/>
                    <a:pt x="1713" y="1865"/>
                  </a:cubicBezTo>
                  <a:cubicBezTo>
                    <a:pt x="2147" y="1820"/>
                    <a:pt x="2414" y="1575"/>
                    <a:pt x="2903" y="1108"/>
                  </a:cubicBezTo>
                  <a:cubicBezTo>
                    <a:pt x="3348" y="697"/>
                    <a:pt x="4138" y="330"/>
                    <a:pt x="4294" y="263"/>
                  </a:cubicBezTo>
                  <a:cubicBezTo>
                    <a:pt x="4294" y="252"/>
                    <a:pt x="4294" y="241"/>
                    <a:pt x="4282" y="241"/>
                  </a:cubicBezTo>
                  <a:cubicBezTo>
                    <a:pt x="4127" y="219"/>
                    <a:pt x="3326" y="85"/>
                    <a:pt x="2970" y="30"/>
                  </a:cubicBezTo>
                  <a:cubicBezTo>
                    <a:pt x="2841" y="12"/>
                    <a:pt x="2667" y="1"/>
                    <a:pt x="247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
            <p:cNvSpPr/>
            <p:nvPr/>
          </p:nvSpPr>
          <p:spPr>
            <a:xfrm>
              <a:off x="2707745" y="4440037"/>
              <a:ext cx="112966" cy="65623"/>
            </a:xfrm>
            <a:custGeom>
              <a:avLst/>
              <a:gdLst/>
              <a:ahLst/>
              <a:cxnLst/>
              <a:rect l="l" t="t" r="r" b="b"/>
              <a:pathLst>
                <a:path w="3238" h="1881" extrusionOk="0">
                  <a:moveTo>
                    <a:pt x="1503" y="0"/>
                  </a:moveTo>
                  <a:cubicBezTo>
                    <a:pt x="1424" y="56"/>
                    <a:pt x="1358" y="123"/>
                    <a:pt x="1303" y="190"/>
                  </a:cubicBezTo>
                  <a:cubicBezTo>
                    <a:pt x="1180" y="334"/>
                    <a:pt x="1080" y="501"/>
                    <a:pt x="980" y="657"/>
                  </a:cubicBezTo>
                  <a:cubicBezTo>
                    <a:pt x="880" y="823"/>
                    <a:pt x="779" y="990"/>
                    <a:pt x="635" y="1112"/>
                  </a:cubicBezTo>
                  <a:cubicBezTo>
                    <a:pt x="502" y="1235"/>
                    <a:pt x="346" y="1335"/>
                    <a:pt x="223" y="1468"/>
                  </a:cubicBezTo>
                  <a:cubicBezTo>
                    <a:pt x="112" y="1569"/>
                    <a:pt x="35" y="1702"/>
                    <a:pt x="1" y="1846"/>
                  </a:cubicBezTo>
                  <a:cubicBezTo>
                    <a:pt x="144" y="1868"/>
                    <a:pt x="292" y="1880"/>
                    <a:pt x="432" y="1880"/>
                  </a:cubicBezTo>
                  <a:cubicBezTo>
                    <a:pt x="510" y="1880"/>
                    <a:pt x="586" y="1877"/>
                    <a:pt x="657" y="1869"/>
                  </a:cubicBezTo>
                  <a:cubicBezTo>
                    <a:pt x="1091" y="1824"/>
                    <a:pt x="1358" y="1579"/>
                    <a:pt x="1847" y="1112"/>
                  </a:cubicBezTo>
                  <a:cubicBezTo>
                    <a:pt x="2292" y="701"/>
                    <a:pt x="3082" y="334"/>
                    <a:pt x="3238" y="267"/>
                  </a:cubicBezTo>
                  <a:cubicBezTo>
                    <a:pt x="3238" y="256"/>
                    <a:pt x="3238" y="245"/>
                    <a:pt x="3226" y="245"/>
                  </a:cubicBezTo>
                  <a:cubicBezTo>
                    <a:pt x="3071" y="223"/>
                    <a:pt x="2270" y="89"/>
                    <a:pt x="1914" y="34"/>
                  </a:cubicBezTo>
                  <a:cubicBezTo>
                    <a:pt x="1803" y="12"/>
                    <a:pt x="1658" y="12"/>
                    <a:pt x="150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
            <p:cNvSpPr/>
            <p:nvPr/>
          </p:nvSpPr>
          <p:spPr>
            <a:xfrm>
              <a:off x="2770613" y="4446631"/>
              <a:ext cx="12455" cy="13222"/>
            </a:xfrm>
            <a:custGeom>
              <a:avLst/>
              <a:gdLst/>
              <a:ahLst/>
              <a:cxnLst/>
              <a:rect l="l" t="t" r="r" b="b"/>
              <a:pathLst>
                <a:path w="357" h="379" extrusionOk="0">
                  <a:moveTo>
                    <a:pt x="356" y="1"/>
                  </a:moveTo>
                  <a:cubicBezTo>
                    <a:pt x="312" y="78"/>
                    <a:pt x="235" y="134"/>
                    <a:pt x="168" y="189"/>
                  </a:cubicBezTo>
                  <a:cubicBezTo>
                    <a:pt x="134" y="212"/>
                    <a:pt x="101" y="245"/>
                    <a:pt x="67" y="268"/>
                  </a:cubicBezTo>
                  <a:cubicBezTo>
                    <a:pt x="57" y="290"/>
                    <a:pt x="34" y="312"/>
                    <a:pt x="23" y="323"/>
                  </a:cubicBezTo>
                  <a:cubicBezTo>
                    <a:pt x="23" y="334"/>
                    <a:pt x="12" y="345"/>
                    <a:pt x="12" y="357"/>
                  </a:cubicBezTo>
                  <a:cubicBezTo>
                    <a:pt x="1" y="357"/>
                    <a:pt x="1" y="367"/>
                    <a:pt x="1" y="367"/>
                  </a:cubicBezTo>
                  <a:lnTo>
                    <a:pt x="1" y="379"/>
                  </a:lnTo>
                  <a:lnTo>
                    <a:pt x="12" y="379"/>
                  </a:lnTo>
                  <a:cubicBezTo>
                    <a:pt x="23" y="367"/>
                    <a:pt x="12" y="367"/>
                    <a:pt x="12" y="367"/>
                  </a:cubicBezTo>
                  <a:lnTo>
                    <a:pt x="23" y="357"/>
                  </a:lnTo>
                  <a:lnTo>
                    <a:pt x="45" y="334"/>
                  </a:lnTo>
                  <a:cubicBezTo>
                    <a:pt x="57" y="323"/>
                    <a:pt x="79" y="312"/>
                    <a:pt x="90" y="290"/>
                  </a:cubicBezTo>
                  <a:cubicBezTo>
                    <a:pt x="123" y="268"/>
                    <a:pt x="156" y="234"/>
                    <a:pt x="190" y="201"/>
                  </a:cubicBezTo>
                  <a:cubicBezTo>
                    <a:pt x="257" y="145"/>
                    <a:pt x="312" y="78"/>
                    <a:pt x="3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
            <p:cNvSpPr/>
            <p:nvPr/>
          </p:nvSpPr>
          <p:spPr>
            <a:xfrm>
              <a:off x="2747343" y="4464843"/>
              <a:ext cx="34190" cy="4500"/>
            </a:xfrm>
            <a:custGeom>
              <a:avLst/>
              <a:gdLst/>
              <a:ahLst/>
              <a:cxnLst/>
              <a:rect l="l" t="t" r="r" b="b"/>
              <a:pathLst>
                <a:path w="980" h="129" extrusionOk="0">
                  <a:moveTo>
                    <a:pt x="0" y="1"/>
                  </a:moveTo>
                  <a:cubicBezTo>
                    <a:pt x="79" y="23"/>
                    <a:pt x="156" y="57"/>
                    <a:pt x="234" y="90"/>
                  </a:cubicBezTo>
                  <a:cubicBezTo>
                    <a:pt x="298" y="108"/>
                    <a:pt x="362" y="126"/>
                    <a:pt x="432" y="126"/>
                  </a:cubicBezTo>
                  <a:cubicBezTo>
                    <a:pt x="448" y="126"/>
                    <a:pt x="463" y="126"/>
                    <a:pt x="479" y="124"/>
                  </a:cubicBezTo>
                  <a:cubicBezTo>
                    <a:pt x="509" y="127"/>
                    <a:pt x="537" y="128"/>
                    <a:pt x="565" y="128"/>
                  </a:cubicBezTo>
                  <a:cubicBezTo>
                    <a:pt x="620" y="128"/>
                    <a:pt x="671" y="124"/>
                    <a:pt x="724" y="124"/>
                  </a:cubicBezTo>
                  <a:lnTo>
                    <a:pt x="979" y="112"/>
                  </a:lnTo>
                  <a:lnTo>
                    <a:pt x="724" y="101"/>
                  </a:lnTo>
                  <a:cubicBezTo>
                    <a:pt x="645" y="101"/>
                    <a:pt x="568" y="101"/>
                    <a:pt x="479" y="90"/>
                  </a:cubicBezTo>
                  <a:cubicBezTo>
                    <a:pt x="401" y="90"/>
                    <a:pt x="323" y="68"/>
                    <a:pt x="245" y="45"/>
                  </a:cubicBezTo>
                  <a:cubicBezTo>
                    <a:pt x="168" y="23"/>
                    <a:pt x="79" y="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
            <p:cNvSpPr/>
            <p:nvPr/>
          </p:nvSpPr>
          <p:spPr>
            <a:xfrm>
              <a:off x="2714373" y="4471855"/>
              <a:ext cx="45424" cy="10117"/>
            </a:xfrm>
            <a:custGeom>
              <a:avLst/>
              <a:gdLst/>
              <a:ahLst/>
              <a:cxnLst/>
              <a:rect l="l" t="t" r="r" b="b"/>
              <a:pathLst>
                <a:path w="1302" h="290" extrusionOk="0">
                  <a:moveTo>
                    <a:pt x="0" y="0"/>
                  </a:moveTo>
                  <a:cubicBezTo>
                    <a:pt x="100" y="56"/>
                    <a:pt x="201" y="101"/>
                    <a:pt x="300" y="145"/>
                  </a:cubicBezTo>
                  <a:cubicBezTo>
                    <a:pt x="411" y="178"/>
                    <a:pt x="523" y="200"/>
                    <a:pt x="634" y="223"/>
                  </a:cubicBezTo>
                  <a:cubicBezTo>
                    <a:pt x="846" y="267"/>
                    <a:pt x="1079" y="289"/>
                    <a:pt x="1301" y="289"/>
                  </a:cubicBezTo>
                  <a:cubicBezTo>
                    <a:pt x="1079" y="279"/>
                    <a:pt x="856" y="245"/>
                    <a:pt x="634" y="190"/>
                  </a:cubicBezTo>
                  <a:cubicBezTo>
                    <a:pt x="534" y="167"/>
                    <a:pt x="423" y="134"/>
                    <a:pt x="322" y="101"/>
                  </a:cubicBezTo>
                  <a:cubicBezTo>
                    <a:pt x="211" y="67"/>
                    <a:pt x="112" y="34"/>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
            <p:cNvSpPr/>
            <p:nvPr/>
          </p:nvSpPr>
          <p:spPr>
            <a:xfrm>
              <a:off x="2727561" y="4447015"/>
              <a:ext cx="31434" cy="21770"/>
            </a:xfrm>
            <a:custGeom>
              <a:avLst/>
              <a:gdLst/>
              <a:ahLst/>
              <a:cxnLst/>
              <a:rect l="l" t="t" r="r" b="b"/>
              <a:pathLst>
                <a:path w="901" h="624" extrusionOk="0">
                  <a:moveTo>
                    <a:pt x="901" y="0"/>
                  </a:moveTo>
                  <a:cubicBezTo>
                    <a:pt x="767" y="123"/>
                    <a:pt x="601" y="212"/>
                    <a:pt x="445" y="301"/>
                  </a:cubicBezTo>
                  <a:cubicBezTo>
                    <a:pt x="356" y="346"/>
                    <a:pt x="278" y="378"/>
                    <a:pt x="201" y="435"/>
                  </a:cubicBezTo>
                  <a:cubicBezTo>
                    <a:pt x="156" y="457"/>
                    <a:pt x="122" y="479"/>
                    <a:pt x="78" y="512"/>
                  </a:cubicBezTo>
                  <a:cubicBezTo>
                    <a:pt x="45" y="534"/>
                    <a:pt x="11" y="579"/>
                    <a:pt x="0" y="623"/>
                  </a:cubicBezTo>
                  <a:lnTo>
                    <a:pt x="11" y="623"/>
                  </a:lnTo>
                  <a:cubicBezTo>
                    <a:pt x="23" y="579"/>
                    <a:pt x="56" y="556"/>
                    <a:pt x="100" y="534"/>
                  </a:cubicBezTo>
                  <a:cubicBezTo>
                    <a:pt x="134" y="512"/>
                    <a:pt x="178" y="490"/>
                    <a:pt x="223" y="467"/>
                  </a:cubicBezTo>
                  <a:lnTo>
                    <a:pt x="456" y="334"/>
                  </a:lnTo>
                  <a:cubicBezTo>
                    <a:pt x="623" y="234"/>
                    <a:pt x="779" y="134"/>
                    <a:pt x="90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
            <p:cNvSpPr/>
            <p:nvPr/>
          </p:nvSpPr>
          <p:spPr>
            <a:xfrm>
              <a:off x="2690300" y="4452074"/>
              <a:ext cx="28364" cy="23689"/>
            </a:xfrm>
            <a:custGeom>
              <a:avLst/>
              <a:gdLst/>
              <a:ahLst/>
              <a:cxnLst/>
              <a:rect l="l" t="t" r="r" b="b"/>
              <a:pathLst>
                <a:path w="813" h="679" extrusionOk="0">
                  <a:moveTo>
                    <a:pt x="802" y="0"/>
                  </a:moveTo>
                  <a:cubicBezTo>
                    <a:pt x="634" y="56"/>
                    <a:pt x="479" y="144"/>
                    <a:pt x="323" y="245"/>
                  </a:cubicBezTo>
                  <a:cubicBezTo>
                    <a:pt x="245" y="300"/>
                    <a:pt x="179" y="356"/>
                    <a:pt x="112" y="423"/>
                  </a:cubicBezTo>
                  <a:cubicBezTo>
                    <a:pt x="45" y="490"/>
                    <a:pt x="1" y="579"/>
                    <a:pt x="1" y="678"/>
                  </a:cubicBezTo>
                  <a:cubicBezTo>
                    <a:pt x="45" y="589"/>
                    <a:pt x="90" y="523"/>
                    <a:pt x="156" y="467"/>
                  </a:cubicBezTo>
                  <a:cubicBezTo>
                    <a:pt x="223" y="401"/>
                    <a:pt x="290" y="345"/>
                    <a:pt x="357" y="290"/>
                  </a:cubicBezTo>
                  <a:cubicBezTo>
                    <a:pt x="490" y="178"/>
                    <a:pt x="646" y="78"/>
                    <a:pt x="8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
            <p:cNvSpPr/>
            <p:nvPr/>
          </p:nvSpPr>
          <p:spPr>
            <a:xfrm>
              <a:off x="2680985" y="4476914"/>
              <a:ext cx="45842" cy="15664"/>
            </a:xfrm>
            <a:custGeom>
              <a:avLst/>
              <a:gdLst/>
              <a:ahLst/>
              <a:cxnLst/>
              <a:rect l="l" t="t" r="r" b="b"/>
              <a:pathLst>
                <a:path w="1314" h="449" extrusionOk="0">
                  <a:moveTo>
                    <a:pt x="1" y="0"/>
                  </a:moveTo>
                  <a:cubicBezTo>
                    <a:pt x="45" y="45"/>
                    <a:pt x="90" y="78"/>
                    <a:pt x="134" y="122"/>
                  </a:cubicBezTo>
                  <a:cubicBezTo>
                    <a:pt x="179" y="156"/>
                    <a:pt x="234" y="189"/>
                    <a:pt x="278" y="223"/>
                  </a:cubicBezTo>
                  <a:cubicBezTo>
                    <a:pt x="379" y="289"/>
                    <a:pt x="490" y="334"/>
                    <a:pt x="601" y="367"/>
                  </a:cubicBezTo>
                  <a:cubicBezTo>
                    <a:pt x="764" y="421"/>
                    <a:pt x="933" y="449"/>
                    <a:pt x="1099" y="449"/>
                  </a:cubicBezTo>
                  <a:cubicBezTo>
                    <a:pt x="1171" y="449"/>
                    <a:pt x="1243" y="444"/>
                    <a:pt x="1313" y="433"/>
                  </a:cubicBezTo>
                  <a:cubicBezTo>
                    <a:pt x="1190" y="433"/>
                    <a:pt x="1069" y="433"/>
                    <a:pt x="957" y="411"/>
                  </a:cubicBezTo>
                  <a:cubicBezTo>
                    <a:pt x="846" y="401"/>
                    <a:pt x="735" y="367"/>
                    <a:pt x="624" y="322"/>
                  </a:cubicBezTo>
                  <a:cubicBezTo>
                    <a:pt x="512" y="289"/>
                    <a:pt x="412" y="233"/>
                    <a:pt x="312" y="178"/>
                  </a:cubicBezTo>
                  <a:cubicBezTo>
                    <a:pt x="212" y="122"/>
                    <a:pt x="112" y="45"/>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
            <p:cNvSpPr/>
            <p:nvPr/>
          </p:nvSpPr>
          <p:spPr>
            <a:xfrm>
              <a:off x="2602626" y="4498649"/>
              <a:ext cx="77625" cy="61088"/>
            </a:xfrm>
            <a:custGeom>
              <a:avLst/>
              <a:gdLst/>
              <a:ahLst/>
              <a:cxnLst/>
              <a:rect l="l" t="t" r="r" b="b"/>
              <a:pathLst>
                <a:path w="2225" h="1751" extrusionOk="0">
                  <a:moveTo>
                    <a:pt x="467" y="0"/>
                  </a:moveTo>
                  <a:cubicBezTo>
                    <a:pt x="456" y="11"/>
                    <a:pt x="389" y="55"/>
                    <a:pt x="300" y="122"/>
                  </a:cubicBezTo>
                  <a:cubicBezTo>
                    <a:pt x="211" y="211"/>
                    <a:pt x="0" y="489"/>
                    <a:pt x="144" y="811"/>
                  </a:cubicBezTo>
                  <a:cubicBezTo>
                    <a:pt x="300" y="1123"/>
                    <a:pt x="767" y="1401"/>
                    <a:pt x="1034" y="1446"/>
                  </a:cubicBezTo>
                  <a:cubicBezTo>
                    <a:pt x="1279" y="1501"/>
                    <a:pt x="2102" y="1724"/>
                    <a:pt x="2213" y="1746"/>
                  </a:cubicBezTo>
                  <a:cubicBezTo>
                    <a:pt x="2217" y="1750"/>
                    <a:pt x="2219" y="1751"/>
                    <a:pt x="2221" y="1751"/>
                  </a:cubicBezTo>
                  <a:cubicBezTo>
                    <a:pt x="2225" y="1751"/>
                    <a:pt x="2225" y="1746"/>
                    <a:pt x="2225" y="1746"/>
                  </a:cubicBezTo>
                  <a:cubicBezTo>
                    <a:pt x="2213" y="1635"/>
                    <a:pt x="2102" y="945"/>
                    <a:pt x="1679" y="512"/>
                  </a:cubicBezTo>
                  <a:cubicBezTo>
                    <a:pt x="1234" y="55"/>
                    <a:pt x="522" y="11"/>
                    <a:pt x="4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
            <p:cNvSpPr/>
            <p:nvPr/>
          </p:nvSpPr>
          <p:spPr>
            <a:xfrm>
              <a:off x="2631339" y="4500568"/>
              <a:ext cx="48912" cy="59169"/>
            </a:xfrm>
            <a:custGeom>
              <a:avLst/>
              <a:gdLst/>
              <a:ahLst/>
              <a:cxnLst/>
              <a:rect l="l" t="t" r="r" b="b"/>
              <a:pathLst>
                <a:path w="1402" h="1696" extrusionOk="0">
                  <a:moveTo>
                    <a:pt x="0" y="0"/>
                  </a:moveTo>
                  <a:cubicBezTo>
                    <a:pt x="0" y="89"/>
                    <a:pt x="45" y="190"/>
                    <a:pt x="78" y="267"/>
                  </a:cubicBezTo>
                  <a:cubicBezTo>
                    <a:pt x="189" y="568"/>
                    <a:pt x="367" y="835"/>
                    <a:pt x="534" y="1112"/>
                  </a:cubicBezTo>
                  <a:cubicBezTo>
                    <a:pt x="611" y="1246"/>
                    <a:pt x="690" y="1379"/>
                    <a:pt x="734" y="1524"/>
                  </a:cubicBezTo>
                  <a:cubicBezTo>
                    <a:pt x="1023" y="1602"/>
                    <a:pt x="1323" y="1680"/>
                    <a:pt x="1390" y="1691"/>
                  </a:cubicBezTo>
                  <a:cubicBezTo>
                    <a:pt x="1394" y="1695"/>
                    <a:pt x="1396" y="1696"/>
                    <a:pt x="1398" y="1696"/>
                  </a:cubicBezTo>
                  <a:cubicBezTo>
                    <a:pt x="1402" y="1696"/>
                    <a:pt x="1402" y="1691"/>
                    <a:pt x="1402" y="1691"/>
                  </a:cubicBezTo>
                  <a:cubicBezTo>
                    <a:pt x="1390" y="1580"/>
                    <a:pt x="1279" y="890"/>
                    <a:pt x="856" y="457"/>
                  </a:cubicBezTo>
                  <a:cubicBezTo>
                    <a:pt x="601" y="190"/>
                    <a:pt x="256" y="67"/>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
            <p:cNvSpPr/>
            <p:nvPr/>
          </p:nvSpPr>
          <p:spPr>
            <a:xfrm>
              <a:off x="2654993" y="4534689"/>
              <a:ext cx="17862" cy="7047"/>
            </a:xfrm>
            <a:custGeom>
              <a:avLst/>
              <a:gdLst/>
              <a:ahLst/>
              <a:cxnLst/>
              <a:rect l="l" t="t" r="r" b="b"/>
              <a:pathLst>
                <a:path w="512" h="202" extrusionOk="0">
                  <a:moveTo>
                    <a:pt x="0" y="1"/>
                  </a:moveTo>
                  <a:cubicBezTo>
                    <a:pt x="45" y="23"/>
                    <a:pt x="89" y="35"/>
                    <a:pt x="134" y="45"/>
                  </a:cubicBezTo>
                  <a:lnTo>
                    <a:pt x="267" y="79"/>
                  </a:lnTo>
                  <a:cubicBezTo>
                    <a:pt x="356" y="112"/>
                    <a:pt x="434" y="157"/>
                    <a:pt x="512" y="201"/>
                  </a:cubicBezTo>
                  <a:cubicBezTo>
                    <a:pt x="445" y="146"/>
                    <a:pt x="356" y="101"/>
                    <a:pt x="267" y="57"/>
                  </a:cubicBezTo>
                  <a:cubicBezTo>
                    <a:pt x="234" y="45"/>
                    <a:pt x="190" y="23"/>
                    <a:pt x="134" y="12"/>
                  </a:cubicBezTo>
                  <a:cubicBezTo>
                    <a:pt x="89" y="1"/>
                    <a:pt x="45" y="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
            <p:cNvSpPr/>
            <p:nvPr/>
          </p:nvSpPr>
          <p:spPr>
            <a:xfrm>
              <a:off x="2645678" y="4525025"/>
              <a:ext cx="10117" cy="24875"/>
            </a:xfrm>
            <a:custGeom>
              <a:avLst/>
              <a:gdLst/>
              <a:ahLst/>
              <a:cxnLst/>
              <a:rect l="l" t="t" r="r" b="b"/>
              <a:pathLst>
                <a:path w="290" h="713" extrusionOk="0">
                  <a:moveTo>
                    <a:pt x="12" y="0"/>
                  </a:moveTo>
                  <a:cubicBezTo>
                    <a:pt x="0" y="67"/>
                    <a:pt x="12" y="134"/>
                    <a:pt x="34" y="189"/>
                  </a:cubicBezTo>
                  <a:cubicBezTo>
                    <a:pt x="56" y="256"/>
                    <a:pt x="79" y="312"/>
                    <a:pt x="111" y="367"/>
                  </a:cubicBezTo>
                  <a:cubicBezTo>
                    <a:pt x="168" y="478"/>
                    <a:pt x="223" y="589"/>
                    <a:pt x="289" y="712"/>
                  </a:cubicBezTo>
                  <a:lnTo>
                    <a:pt x="289" y="701"/>
                  </a:lnTo>
                  <a:cubicBezTo>
                    <a:pt x="245" y="589"/>
                    <a:pt x="190" y="467"/>
                    <a:pt x="145" y="356"/>
                  </a:cubicBezTo>
                  <a:lnTo>
                    <a:pt x="67" y="178"/>
                  </a:lnTo>
                  <a:cubicBezTo>
                    <a:pt x="45" y="122"/>
                    <a:pt x="34" y="67"/>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
            <p:cNvSpPr/>
            <p:nvPr/>
          </p:nvSpPr>
          <p:spPr>
            <a:xfrm>
              <a:off x="2632874" y="4512430"/>
              <a:ext cx="24875" cy="5233"/>
            </a:xfrm>
            <a:custGeom>
              <a:avLst/>
              <a:gdLst/>
              <a:ahLst/>
              <a:cxnLst/>
              <a:rect l="l" t="t" r="r" b="b"/>
              <a:pathLst>
                <a:path w="713" h="150" extrusionOk="0">
                  <a:moveTo>
                    <a:pt x="133" y="1"/>
                  </a:moveTo>
                  <a:cubicBezTo>
                    <a:pt x="89" y="1"/>
                    <a:pt x="48" y="9"/>
                    <a:pt x="1" y="16"/>
                  </a:cubicBezTo>
                  <a:cubicBezTo>
                    <a:pt x="67" y="28"/>
                    <a:pt x="123" y="28"/>
                    <a:pt x="189" y="28"/>
                  </a:cubicBezTo>
                  <a:cubicBezTo>
                    <a:pt x="245" y="38"/>
                    <a:pt x="301" y="38"/>
                    <a:pt x="367" y="61"/>
                  </a:cubicBezTo>
                  <a:cubicBezTo>
                    <a:pt x="423" y="72"/>
                    <a:pt x="478" y="83"/>
                    <a:pt x="535" y="105"/>
                  </a:cubicBezTo>
                  <a:cubicBezTo>
                    <a:pt x="590" y="127"/>
                    <a:pt x="646" y="150"/>
                    <a:pt x="713" y="150"/>
                  </a:cubicBezTo>
                  <a:cubicBezTo>
                    <a:pt x="656" y="139"/>
                    <a:pt x="601" y="117"/>
                    <a:pt x="545" y="94"/>
                  </a:cubicBezTo>
                  <a:cubicBezTo>
                    <a:pt x="490" y="72"/>
                    <a:pt x="423" y="50"/>
                    <a:pt x="367" y="28"/>
                  </a:cubicBezTo>
                  <a:cubicBezTo>
                    <a:pt x="312" y="16"/>
                    <a:pt x="245" y="5"/>
                    <a:pt x="189" y="5"/>
                  </a:cubicBezTo>
                  <a:cubicBezTo>
                    <a:pt x="170" y="2"/>
                    <a:pt x="151" y="1"/>
                    <a:pt x="1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
            <p:cNvSpPr/>
            <p:nvPr/>
          </p:nvSpPr>
          <p:spPr>
            <a:xfrm>
              <a:off x="2628234" y="4507162"/>
              <a:ext cx="13990" cy="39632"/>
            </a:xfrm>
            <a:custGeom>
              <a:avLst/>
              <a:gdLst/>
              <a:ahLst/>
              <a:cxnLst/>
              <a:rect l="l" t="t" r="r" b="b"/>
              <a:pathLst>
                <a:path w="401" h="1136" extrusionOk="0">
                  <a:moveTo>
                    <a:pt x="22" y="1"/>
                  </a:moveTo>
                  <a:cubicBezTo>
                    <a:pt x="0" y="100"/>
                    <a:pt x="22" y="201"/>
                    <a:pt x="45" y="301"/>
                  </a:cubicBezTo>
                  <a:cubicBezTo>
                    <a:pt x="67" y="401"/>
                    <a:pt x="111" y="501"/>
                    <a:pt x="144" y="590"/>
                  </a:cubicBezTo>
                  <a:cubicBezTo>
                    <a:pt x="223" y="779"/>
                    <a:pt x="300" y="957"/>
                    <a:pt x="389" y="1135"/>
                  </a:cubicBezTo>
                  <a:lnTo>
                    <a:pt x="401" y="1135"/>
                  </a:lnTo>
                  <a:cubicBezTo>
                    <a:pt x="322" y="957"/>
                    <a:pt x="245" y="768"/>
                    <a:pt x="178" y="579"/>
                  </a:cubicBezTo>
                  <a:lnTo>
                    <a:pt x="89" y="290"/>
                  </a:lnTo>
                  <a:cubicBezTo>
                    <a:pt x="55" y="201"/>
                    <a:pt x="33" y="100"/>
                    <a:pt x="2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
            <p:cNvSpPr/>
            <p:nvPr/>
          </p:nvSpPr>
          <p:spPr>
            <a:xfrm>
              <a:off x="2613302" y="4502522"/>
              <a:ext cx="9908" cy="23305"/>
            </a:xfrm>
            <a:custGeom>
              <a:avLst/>
              <a:gdLst/>
              <a:ahLst/>
              <a:cxnLst/>
              <a:rect l="l" t="t" r="r" b="b"/>
              <a:pathLst>
                <a:path w="284" h="668" extrusionOk="0">
                  <a:moveTo>
                    <a:pt x="273" y="0"/>
                  </a:moveTo>
                  <a:cubicBezTo>
                    <a:pt x="250" y="11"/>
                    <a:pt x="216" y="33"/>
                    <a:pt x="206" y="55"/>
                  </a:cubicBezTo>
                  <a:cubicBezTo>
                    <a:pt x="184" y="89"/>
                    <a:pt x="172" y="111"/>
                    <a:pt x="161" y="144"/>
                  </a:cubicBezTo>
                  <a:cubicBezTo>
                    <a:pt x="139" y="200"/>
                    <a:pt x="127" y="256"/>
                    <a:pt x="117" y="322"/>
                  </a:cubicBezTo>
                  <a:cubicBezTo>
                    <a:pt x="95" y="378"/>
                    <a:pt x="83" y="434"/>
                    <a:pt x="61" y="490"/>
                  </a:cubicBezTo>
                  <a:cubicBezTo>
                    <a:pt x="50" y="523"/>
                    <a:pt x="39" y="556"/>
                    <a:pt x="28" y="579"/>
                  </a:cubicBezTo>
                  <a:cubicBezTo>
                    <a:pt x="18" y="597"/>
                    <a:pt x="1" y="624"/>
                    <a:pt x="2" y="652"/>
                  </a:cubicBezTo>
                  <a:lnTo>
                    <a:pt x="2" y="652"/>
                  </a:lnTo>
                  <a:cubicBezTo>
                    <a:pt x="1" y="626"/>
                    <a:pt x="20" y="606"/>
                    <a:pt x="39" y="579"/>
                  </a:cubicBezTo>
                  <a:cubicBezTo>
                    <a:pt x="50" y="556"/>
                    <a:pt x="61" y="523"/>
                    <a:pt x="72" y="500"/>
                  </a:cubicBezTo>
                  <a:cubicBezTo>
                    <a:pt x="95" y="445"/>
                    <a:pt x="117" y="389"/>
                    <a:pt x="139" y="322"/>
                  </a:cubicBezTo>
                  <a:lnTo>
                    <a:pt x="194" y="156"/>
                  </a:lnTo>
                  <a:cubicBezTo>
                    <a:pt x="206" y="100"/>
                    <a:pt x="228" y="33"/>
                    <a:pt x="283" y="0"/>
                  </a:cubicBezTo>
                  <a:close/>
                  <a:moveTo>
                    <a:pt x="2" y="652"/>
                  </a:moveTo>
                  <a:cubicBezTo>
                    <a:pt x="3" y="657"/>
                    <a:pt x="4" y="662"/>
                    <a:pt x="6" y="668"/>
                  </a:cubicBezTo>
                  <a:cubicBezTo>
                    <a:pt x="4" y="662"/>
                    <a:pt x="3" y="657"/>
                    <a:pt x="2" y="652"/>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
            <p:cNvSpPr/>
            <p:nvPr/>
          </p:nvSpPr>
          <p:spPr>
            <a:xfrm>
              <a:off x="2573494" y="4393461"/>
              <a:ext cx="117641" cy="68868"/>
            </a:xfrm>
            <a:custGeom>
              <a:avLst/>
              <a:gdLst/>
              <a:ahLst/>
              <a:cxnLst/>
              <a:rect l="l" t="t" r="r" b="b"/>
              <a:pathLst>
                <a:path w="3372" h="1974" extrusionOk="0">
                  <a:moveTo>
                    <a:pt x="3359" y="0"/>
                  </a:moveTo>
                  <a:cubicBezTo>
                    <a:pt x="3248" y="12"/>
                    <a:pt x="2826" y="79"/>
                    <a:pt x="2503" y="101"/>
                  </a:cubicBezTo>
                  <a:cubicBezTo>
                    <a:pt x="2114" y="134"/>
                    <a:pt x="1335" y="178"/>
                    <a:pt x="735" y="668"/>
                  </a:cubicBezTo>
                  <a:cubicBezTo>
                    <a:pt x="168" y="1124"/>
                    <a:pt x="12" y="1814"/>
                    <a:pt x="1" y="1891"/>
                  </a:cubicBezTo>
                  <a:lnTo>
                    <a:pt x="1" y="1903"/>
                  </a:lnTo>
                  <a:cubicBezTo>
                    <a:pt x="38" y="1918"/>
                    <a:pt x="204" y="1974"/>
                    <a:pt x="479" y="1974"/>
                  </a:cubicBezTo>
                  <a:cubicBezTo>
                    <a:pt x="610" y="1974"/>
                    <a:pt x="767" y="1961"/>
                    <a:pt x="946" y="1925"/>
                  </a:cubicBezTo>
                  <a:cubicBezTo>
                    <a:pt x="1558" y="1814"/>
                    <a:pt x="1792" y="1480"/>
                    <a:pt x="2103" y="1213"/>
                  </a:cubicBezTo>
                  <a:cubicBezTo>
                    <a:pt x="2403" y="979"/>
                    <a:pt x="3226" y="156"/>
                    <a:pt x="3371" y="12"/>
                  </a:cubicBezTo>
                  <a:cubicBezTo>
                    <a:pt x="3371" y="12"/>
                    <a:pt x="3371" y="0"/>
                    <a:pt x="335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
            <p:cNvSpPr/>
            <p:nvPr/>
          </p:nvSpPr>
          <p:spPr>
            <a:xfrm>
              <a:off x="2626664" y="4393461"/>
              <a:ext cx="64472" cy="59413"/>
            </a:xfrm>
            <a:custGeom>
              <a:avLst/>
              <a:gdLst/>
              <a:ahLst/>
              <a:cxnLst/>
              <a:rect l="l" t="t" r="r" b="b"/>
              <a:pathLst>
                <a:path w="1848" h="1703" extrusionOk="0">
                  <a:moveTo>
                    <a:pt x="1835" y="0"/>
                  </a:moveTo>
                  <a:cubicBezTo>
                    <a:pt x="1724" y="12"/>
                    <a:pt x="1302" y="79"/>
                    <a:pt x="979" y="101"/>
                  </a:cubicBezTo>
                  <a:cubicBezTo>
                    <a:pt x="923" y="112"/>
                    <a:pt x="846" y="112"/>
                    <a:pt x="779" y="123"/>
                  </a:cubicBezTo>
                  <a:cubicBezTo>
                    <a:pt x="701" y="223"/>
                    <a:pt x="624" y="323"/>
                    <a:pt x="545" y="435"/>
                  </a:cubicBezTo>
                  <a:cubicBezTo>
                    <a:pt x="401" y="646"/>
                    <a:pt x="268" y="880"/>
                    <a:pt x="167" y="1124"/>
                  </a:cubicBezTo>
                  <a:cubicBezTo>
                    <a:pt x="112" y="1235"/>
                    <a:pt x="78" y="1357"/>
                    <a:pt x="45" y="1480"/>
                  </a:cubicBezTo>
                  <a:cubicBezTo>
                    <a:pt x="23" y="1547"/>
                    <a:pt x="11" y="1614"/>
                    <a:pt x="1" y="1680"/>
                  </a:cubicBezTo>
                  <a:lnTo>
                    <a:pt x="1" y="1703"/>
                  </a:lnTo>
                  <a:cubicBezTo>
                    <a:pt x="234" y="1558"/>
                    <a:pt x="390" y="1369"/>
                    <a:pt x="579" y="1213"/>
                  </a:cubicBezTo>
                  <a:cubicBezTo>
                    <a:pt x="879" y="979"/>
                    <a:pt x="1702" y="156"/>
                    <a:pt x="1847" y="12"/>
                  </a:cubicBezTo>
                  <a:cubicBezTo>
                    <a:pt x="1847" y="12"/>
                    <a:pt x="1847" y="0"/>
                    <a:pt x="18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3"/>
            <p:cNvSpPr/>
            <p:nvPr/>
          </p:nvSpPr>
          <p:spPr>
            <a:xfrm>
              <a:off x="2659633" y="4397752"/>
              <a:ext cx="7815" cy="13990"/>
            </a:xfrm>
            <a:custGeom>
              <a:avLst/>
              <a:gdLst/>
              <a:ahLst/>
              <a:cxnLst/>
              <a:rect l="l" t="t" r="r" b="b"/>
              <a:pathLst>
                <a:path w="224" h="401" extrusionOk="0">
                  <a:moveTo>
                    <a:pt x="212" y="0"/>
                  </a:moveTo>
                  <a:cubicBezTo>
                    <a:pt x="179" y="67"/>
                    <a:pt x="123" y="122"/>
                    <a:pt x="79" y="189"/>
                  </a:cubicBezTo>
                  <a:cubicBezTo>
                    <a:pt x="57" y="223"/>
                    <a:pt x="34" y="245"/>
                    <a:pt x="23" y="289"/>
                  </a:cubicBezTo>
                  <a:cubicBezTo>
                    <a:pt x="12" y="322"/>
                    <a:pt x="1" y="367"/>
                    <a:pt x="12" y="401"/>
                  </a:cubicBezTo>
                  <a:lnTo>
                    <a:pt x="45" y="300"/>
                  </a:lnTo>
                  <a:cubicBezTo>
                    <a:pt x="67" y="267"/>
                    <a:pt x="79" y="233"/>
                    <a:pt x="101" y="200"/>
                  </a:cubicBezTo>
                  <a:cubicBezTo>
                    <a:pt x="146" y="134"/>
                    <a:pt x="190" y="78"/>
                    <a:pt x="223" y="11"/>
                  </a:cubicBezTo>
                  <a:lnTo>
                    <a:pt x="212"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
            <p:cNvSpPr/>
            <p:nvPr/>
          </p:nvSpPr>
          <p:spPr>
            <a:xfrm>
              <a:off x="2649167" y="4415580"/>
              <a:ext cx="16711" cy="3140"/>
            </a:xfrm>
            <a:custGeom>
              <a:avLst/>
              <a:gdLst/>
              <a:ahLst/>
              <a:cxnLst/>
              <a:rect l="l" t="t" r="r" b="b"/>
              <a:pathLst>
                <a:path w="479" h="90" extrusionOk="0">
                  <a:moveTo>
                    <a:pt x="479" y="1"/>
                  </a:moveTo>
                  <a:cubicBezTo>
                    <a:pt x="434" y="1"/>
                    <a:pt x="401" y="12"/>
                    <a:pt x="357" y="12"/>
                  </a:cubicBezTo>
                  <a:cubicBezTo>
                    <a:pt x="323" y="23"/>
                    <a:pt x="278" y="34"/>
                    <a:pt x="246" y="45"/>
                  </a:cubicBezTo>
                  <a:cubicBezTo>
                    <a:pt x="201" y="56"/>
                    <a:pt x="167" y="56"/>
                    <a:pt x="123" y="56"/>
                  </a:cubicBezTo>
                  <a:cubicBezTo>
                    <a:pt x="90" y="68"/>
                    <a:pt x="45" y="68"/>
                    <a:pt x="1" y="68"/>
                  </a:cubicBezTo>
                  <a:cubicBezTo>
                    <a:pt x="45" y="78"/>
                    <a:pt x="90" y="90"/>
                    <a:pt x="123" y="90"/>
                  </a:cubicBezTo>
                  <a:cubicBezTo>
                    <a:pt x="167" y="90"/>
                    <a:pt x="212" y="78"/>
                    <a:pt x="246" y="68"/>
                  </a:cubicBezTo>
                  <a:cubicBezTo>
                    <a:pt x="323" y="45"/>
                    <a:pt x="401" y="12"/>
                    <a:pt x="4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
            <p:cNvSpPr/>
            <p:nvPr/>
          </p:nvSpPr>
          <p:spPr>
            <a:xfrm>
              <a:off x="2630920" y="4402776"/>
              <a:ext cx="14025" cy="26026"/>
            </a:xfrm>
            <a:custGeom>
              <a:avLst/>
              <a:gdLst/>
              <a:ahLst/>
              <a:cxnLst/>
              <a:rect l="l" t="t" r="r" b="b"/>
              <a:pathLst>
                <a:path w="402" h="746" extrusionOk="0">
                  <a:moveTo>
                    <a:pt x="401" y="0"/>
                  </a:moveTo>
                  <a:lnTo>
                    <a:pt x="401" y="0"/>
                  </a:lnTo>
                  <a:cubicBezTo>
                    <a:pt x="357" y="67"/>
                    <a:pt x="312" y="112"/>
                    <a:pt x="257" y="168"/>
                  </a:cubicBezTo>
                  <a:cubicBezTo>
                    <a:pt x="212" y="212"/>
                    <a:pt x="156" y="267"/>
                    <a:pt x="123" y="334"/>
                  </a:cubicBezTo>
                  <a:lnTo>
                    <a:pt x="23" y="534"/>
                  </a:lnTo>
                  <a:cubicBezTo>
                    <a:pt x="12" y="601"/>
                    <a:pt x="1" y="690"/>
                    <a:pt x="34" y="746"/>
                  </a:cubicBezTo>
                  <a:cubicBezTo>
                    <a:pt x="12" y="679"/>
                    <a:pt x="34" y="613"/>
                    <a:pt x="57" y="546"/>
                  </a:cubicBezTo>
                  <a:cubicBezTo>
                    <a:pt x="79" y="479"/>
                    <a:pt x="112" y="412"/>
                    <a:pt x="146" y="346"/>
                  </a:cubicBezTo>
                  <a:cubicBezTo>
                    <a:pt x="201" y="223"/>
                    <a:pt x="334" y="134"/>
                    <a:pt x="4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
            <p:cNvSpPr/>
            <p:nvPr/>
          </p:nvSpPr>
          <p:spPr>
            <a:xfrm>
              <a:off x="2620070" y="4436548"/>
              <a:ext cx="18665" cy="2372"/>
            </a:xfrm>
            <a:custGeom>
              <a:avLst/>
              <a:gdLst/>
              <a:ahLst/>
              <a:cxnLst/>
              <a:rect l="l" t="t" r="r" b="b"/>
              <a:pathLst>
                <a:path w="535" h="68" extrusionOk="0">
                  <a:moveTo>
                    <a:pt x="0" y="0"/>
                  </a:moveTo>
                  <a:cubicBezTo>
                    <a:pt x="34" y="33"/>
                    <a:pt x="79" y="45"/>
                    <a:pt x="123" y="56"/>
                  </a:cubicBezTo>
                  <a:cubicBezTo>
                    <a:pt x="167" y="67"/>
                    <a:pt x="212" y="67"/>
                    <a:pt x="267" y="67"/>
                  </a:cubicBezTo>
                  <a:cubicBezTo>
                    <a:pt x="339" y="67"/>
                    <a:pt x="411" y="53"/>
                    <a:pt x="482" y="53"/>
                  </a:cubicBezTo>
                  <a:cubicBezTo>
                    <a:pt x="500" y="53"/>
                    <a:pt x="517" y="54"/>
                    <a:pt x="534" y="56"/>
                  </a:cubicBezTo>
                  <a:cubicBezTo>
                    <a:pt x="445" y="33"/>
                    <a:pt x="345" y="33"/>
                    <a:pt x="267" y="33"/>
                  </a:cubicBezTo>
                  <a:cubicBezTo>
                    <a:pt x="223" y="23"/>
                    <a:pt x="178" y="23"/>
                    <a:pt x="134" y="11"/>
                  </a:cubicBezTo>
                  <a:cubicBezTo>
                    <a:pt x="89" y="11"/>
                    <a:pt x="45"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
            <p:cNvSpPr/>
            <p:nvPr/>
          </p:nvSpPr>
          <p:spPr>
            <a:xfrm>
              <a:off x="2607650" y="4408986"/>
              <a:ext cx="11652" cy="33806"/>
            </a:xfrm>
            <a:custGeom>
              <a:avLst/>
              <a:gdLst/>
              <a:ahLst/>
              <a:cxnLst/>
              <a:rect l="l" t="t" r="r" b="b"/>
              <a:pathLst>
                <a:path w="334" h="969" extrusionOk="0">
                  <a:moveTo>
                    <a:pt x="334" y="0"/>
                  </a:moveTo>
                  <a:cubicBezTo>
                    <a:pt x="289" y="79"/>
                    <a:pt x="223" y="145"/>
                    <a:pt x="156" y="212"/>
                  </a:cubicBezTo>
                  <a:cubicBezTo>
                    <a:pt x="101" y="267"/>
                    <a:pt x="45" y="346"/>
                    <a:pt x="34" y="445"/>
                  </a:cubicBezTo>
                  <a:cubicBezTo>
                    <a:pt x="12" y="534"/>
                    <a:pt x="0" y="623"/>
                    <a:pt x="12" y="712"/>
                  </a:cubicBezTo>
                  <a:cubicBezTo>
                    <a:pt x="23" y="790"/>
                    <a:pt x="34" y="890"/>
                    <a:pt x="79" y="968"/>
                  </a:cubicBezTo>
                  <a:cubicBezTo>
                    <a:pt x="56" y="879"/>
                    <a:pt x="67" y="790"/>
                    <a:pt x="56" y="701"/>
                  </a:cubicBezTo>
                  <a:cubicBezTo>
                    <a:pt x="56" y="623"/>
                    <a:pt x="45" y="534"/>
                    <a:pt x="67" y="445"/>
                  </a:cubicBezTo>
                  <a:cubicBezTo>
                    <a:pt x="79" y="368"/>
                    <a:pt x="123" y="290"/>
                    <a:pt x="178" y="223"/>
                  </a:cubicBezTo>
                  <a:cubicBezTo>
                    <a:pt x="234" y="156"/>
                    <a:pt x="289" y="89"/>
                    <a:pt x="334" y="12"/>
                  </a:cubicBezTo>
                  <a:lnTo>
                    <a:pt x="334"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
            <p:cNvSpPr/>
            <p:nvPr/>
          </p:nvSpPr>
          <p:spPr>
            <a:xfrm>
              <a:off x="2599521" y="4448968"/>
              <a:ext cx="20967" cy="3140"/>
            </a:xfrm>
            <a:custGeom>
              <a:avLst/>
              <a:gdLst/>
              <a:ahLst/>
              <a:cxnLst/>
              <a:rect l="l" t="t" r="r" b="b"/>
              <a:pathLst>
                <a:path w="601" h="90" extrusionOk="0">
                  <a:moveTo>
                    <a:pt x="0" y="0"/>
                  </a:moveTo>
                  <a:lnTo>
                    <a:pt x="0" y="0"/>
                  </a:lnTo>
                  <a:cubicBezTo>
                    <a:pt x="45" y="33"/>
                    <a:pt x="89" y="56"/>
                    <a:pt x="144" y="78"/>
                  </a:cubicBezTo>
                  <a:cubicBezTo>
                    <a:pt x="189" y="89"/>
                    <a:pt x="245" y="89"/>
                    <a:pt x="300" y="89"/>
                  </a:cubicBezTo>
                  <a:lnTo>
                    <a:pt x="456" y="89"/>
                  </a:lnTo>
                  <a:cubicBezTo>
                    <a:pt x="478" y="84"/>
                    <a:pt x="503" y="81"/>
                    <a:pt x="528" y="81"/>
                  </a:cubicBezTo>
                  <a:cubicBezTo>
                    <a:pt x="553" y="81"/>
                    <a:pt x="579" y="84"/>
                    <a:pt x="601" y="89"/>
                  </a:cubicBezTo>
                  <a:lnTo>
                    <a:pt x="601" y="78"/>
                  </a:lnTo>
                  <a:cubicBezTo>
                    <a:pt x="556" y="67"/>
                    <a:pt x="500" y="67"/>
                    <a:pt x="445" y="67"/>
                  </a:cubicBezTo>
                  <a:cubicBezTo>
                    <a:pt x="415" y="67"/>
                    <a:pt x="381" y="72"/>
                    <a:pt x="348" y="72"/>
                  </a:cubicBezTo>
                  <a:cubicBezTo>
                    <a:pt x="331" y="72"/>
                    <a:pt x="315" y="71"/>
                    <a:pt x="300" y="67"/>
                  </a:cubicBezTo>
                  <a:cubicBezTo>
                    <a:pt x="245" y="67"/>
                    <a:pt x="200" y="56"/>
                    <a:pt x="156" y="45"/>
                  </a:cubicBezTo>
                  <a:cubicBezTo>
                    <a:pt x="100" y="33"/>
                    <a:pt x="55" y="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
            <p:cNvSpPr/>
            <p:nvPr/>
          </p:nvSpPr>
          <p:spPr>
            <a:xfrm>
              <a:off x="2585147" y="4423709"/>
              <a:ext cx="13990" cy="31085"/>
            </a:xfrm>
            <a:custGeom>
              <a:avLst/>
              <a:gdLst/>
              <a:ahLst/>
              <a:cxnLst/>
              <a:rect l="l" t="t" r="r" b="b"/>
              <a:pathLst>
                <a:path w="401" h="891" extrusionOk="0">
                  <a:moveTo>
                    <a:pt x="401" y="1"/>
                  </a:moveTo>
                  <a:lnTo>
                    <a:pt x="223" y="179"/>
                  </a:lnTo>
                  <a:cubicBezTo>
                    <a:pt x="167" y="246"/>
                    <a:pt x="111" y="312"/>
                    <a:pt x="67" y="391"/>
                  </a:cubicBezTo>
                  <a:cubicBezTo>
                    <a:pt x="34" y="468"/>
                    <a:pt x="0" y="546"/>
                    <a:pt x="0" y="646"/>
                  </a:cubicBezTo>
                  <a:cubicBezTo>
                    <a:pt x="12" y="735"/>
                    <a:pt x="56" y="802"/>
                    <a:pt x="67" y="891"/>
                  </a:cubicBezTo>
                  <a:cubicBezTo>
                    <a:pt x="79" y="846"/>
                    <a:pt x="79" y="802"/>
                    <a:pt x="79" y="757"/>
                  </a:cubicBezTo>
                  <a:cubicBezTo>
                    <a:pt x="67" y="713"/>
                    <a:pt x="67" y="680"/>
                    <a:pt x="67" y="635"/>
                  </a:cubicBezTo>
                  <a:cubicBezTo>
                    <a:pt x="67" y="557"/>
                    <a:pt x="79" y="480"/>
                    <a:pt x="111" y="413"/>
                  </a:cubicBezTo>
                  <a:cubicBezTo>
                    <a:pt x="145" y="335"/>
                    <a:pt x="190" y="268"/>
                    <a:pt x="245" y="201"/>
                  </a:cubicBezTo>
                  <a:lnTo>
                    <a:pt x="401"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3"/>
            <p:cNvSpPr/>
            <p:nvPr/>
          </p:nvSpPr>
          <p:spPr>
            <a:xfrm>
              <a:off x="2490076" y="4477123"/>
              <a:ext cx="78427" cy="84777"/>
            </a:xfrm>
            <a:custGeom>
              <a:avLst/>
              <a:gdLst/>
              <a:ahLst/>
              <a:cxnLst/>
              <a:rect l="l" t="t" r="r" b="b"/>
              <a:pathLst>
                <a:path w="2248" h="2430" extrusionOk="0">
                  <a:moveTo>
                    <a:pt x="457" y="1"/>
                  </a:moveTo>
                  <a:cubicBezTo>
                    <a:pt x="414" y="1"/>
                    <a:pt x="390" y="5"/>
                    <a:pt x="390" y="5"/>
                  </a:cubicBezTo>
                  <a:cubicBezTo>
                    <a:pt x="390" y="5"/>
                    <a:pt x="234" y="16"/>
                    <a:pt x="145" y="150"/>
                  </a:cubicBezTo>
                  <a:cubicBezTo>
                    <a:pt x="56" y="294"/>
                    <a:pt x="1" y="862"/>
                    <a:pt x="189" y="1228"/>
                  </a:cubicBezTo>
                  <a:cubicBezTo>
                    <a:pt x="379" y="1584"/>
                    <a:pt x="523" y="1695"/>
                    <a:pt x="701" y="1762"/>
                  </a:cubicBezTo>
                  <a:cubicBezTo>
                    <a:pt x="891" y="1829"/>
                    <a:pt x="1324" y="2029"/>
                    <a:pt x="1569" y="2118"/>
                  </a:cubicBezTo>
                  <a:cubicBezTo>
                    <a:pt x="1769" y="2196"/>
                    <a:pt x="2147" y="2385"/>
                    <a:pt x="2236" y="2429"/>
                  </a:cubicBezTo>
                  <a:lnTo>
                    <a:pt x="2247" y="2419"/>
                  </a:lnTo>
                  <a:cubicBezTo>
                    <a:pt x="2225" y="2308"/>
                    <a:pt x="2102" y="1818"/>
                    <a:pt x="2025" y="1517"/>
                  </a:cubicBezTo>
                  <a:cubicBezTo>
                    <a:pt x="1924" y="1184"/>
                    <a:pt x="1803" y="750"/>
                    <a:pt x="1291" y="350"/>
                  </a:cubicBezTo>
                  <a:cubicBezTo>
                    <a:pt x="913" y="39"/>
                    <a:pt x="592" y="1"/>
                    <a:pt x="4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3"/>
            <p:cNvSpPr/>
            <p:nvPr/>
          </p:nvSpPr>
          <p:spPr>
            <a:xfrm>
              <a:off x="2528104" y="4484275"/>
              <a:ext cx="40400" cy="77625"/>
            </a:xfrm>
            <a:custGeom>
              <a:avLst/>
              <a:gdLst/>
              <a:ahLst/>
              <a:cxnLst/>
              <a:rect l="l" t="t" r="r" b="b"/>
              <a:pathLst>
                <a:path w="1158" h="2225" extrusionOk="0">
                  <a:moveTo>
                    <a:pt x="1" y="0"/>
                  </a:moveTo>
                  <a:lnTo>
                    <a:pt x="1" y="67"/>
                  </a:lnTo>
                  <a:cubicBezTo>
                    <a:pt x="11" y="234"/>
                    <a:pt x="90" y="390"/>
                    <a:pt x="156" y="545"/>
                  </a:cubicBezTo>
                  <a:cubicBezTo>
                    <a:pt x="223" y="701"/>
                    <a:pt x="256" y="879"/>
                    <a:pt x="256" y="1057"/>
                  </a:cubicBezTo>
                  <a:cubicBezTo>
                    <a:pt x="256" y="1235"/>
                    <a:pt x="245" y="1401"/>
                    <a:pt x="245" y="1579"/>
                  </a:cubicBezTo>
                  <a:cubicBezTo>
                    <a:pt x="245" y="1658"/>
                    <a:pt x="256" y="1747"/>
                    <a:pt x="256" y="1824"/>
                  </a:cubicBezTo>
                  <a:cubicBezTo>
                    <a:pt x="345" y="1858"/>
                    <a:pt x="412" y="1891"/>
                    <a:pt x="479" y="1913"/>
                  </a:cubicBezTo>
                  <a:cubicBezTo>
                    <a:pt x="679" y="1991"/>
                    <a:pt x="1057" y="2180"/>
                    <a:pt x="1146" y="2224"/>
                  </a:cubicBezTo>
                  <a:lnTo>
                    <a:pt x="1157" y="2214"/>
                  </a:lnTo>
                  <a:cubicBezTo>
                    <a:pt x="1135" y="2103"/>
                    <a:pt x="1012" y="1613"/>
                    <a:pt x="935" y="1312"/>
                  </a:cubicBezTo>
                  <a:cubicBezTo>
                    <a:pt x="834" y="979"/>
                    <a:pt x="713" y="545"/>
                    <a:pt x="201" y="145"/>
                  </a:cubicBezTo>
                  <a:cubicBezTo>
                    <a:pt x="134" y="78"/>
                    <a:pt x="67" y="34"/>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
            <p:cNvSpPr/>
            <p:nvPr/>
          </p:nvSpPr>
          <p:spPr>
            <a:xfrm>
              <a:off x="2550223" y="4539853"/>
              <a:ext cx="12839" cy="3838"/>
            </a:xfrm>
            <a:custGeom>
              <a:avLst/>
              <a:gdLst/>
              <a:ahLst/>
              <a:cxnLst/>
              <a:rect l="l" t="t" r="r" b="b"/>
              <a:pathLst>
                <a:path w="368" h="110" extrusionOk="0">
                  <a:moveTo>
                    <a:pt x="141" y="1"/>
                  </a:moveTo>
                  <a:cubicBezTo>
                    <a:pt x="123" y="1"/>
                    <a:pt x="106" y="3"/>
                    <a:pt x="89" y="9"/>
                  </a:cubicBezTo>
                  <a:cubicBezTo>
                    <a:pt x="56" y="9"/>
                    <a:pt x="22" y="20"/>
                    <a:pt x="0" y="42"/>
                  </a:cubicBezTo>
                  <a:lnTo>
                    <a:pt x="0" y="53"/>
                  </a:lnTo>
                  <a:cubicBezTo>
                    <a:pt x="34" y="42"/>
                    <a:pt x="67" y="42"/>
                    <a:pt x="101" y="31"/>
                  </a:cubicBezTo>
                  <a:lnTo>
                    <a:pt x="190" y="31"/>
                  </a:lnTo>
                  <a:cubicBezTo>
                    <a:pt x="256" y="42"/>
                    <a:pt x="312" y="75"/>
                    <a:pt x="368" y="109"/>
                  </a:cubicBezTo>
                  <a:cubicBezTo>
                    <a:pt x="323" y="65"/>
                    <a:pt x="267" y="20"/>
                    <a:pt x="200" y="9"/>
                  </a:cubicBezTo>
                  <a:cubicBezTo>
                    <a:pt x="178" y="3"/>
                    <a:pt x="159" y="1"/>
                    <a:pt x="1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
            <p:cNvSpPr/>
            <p:nvPr/>
          </p:nvSpPr>
          <p:spPr>
            <a:xfrm>
              <a:off x="2543629" y="4534689"/>
              <a:ext cx="3140" cy="12873"/>
            </a:xfrm>
            <a:custGeom>
              <a:avLst/>
              <a:gdLst/>
              <a:ahLst/>
              <a:cxnLst/>
              <a:rect l="l" t="t" r="r" b="b"/>
              <a:pathLst>
                <a:path w="90" h="369" extrusionOk="0">
                  <a:moveTo>
                    <a:pt x="23" y="1"/>
                  </a:moveTo>
                  <a:cubicBezTo>
                    <a:pt x="11" y="35"/>
                    <a:pt x="1" y="68"/>
                    <a:pt x="1" y="101"/>
                  </a:cubicBezTo>
                  <a:cubicBezTo>
                    <a:pt x="1" y="134"/>
                    <a:pt x="11" y="157"/>
                    <a:pt x="23" y="190"/>
                  </a:cubicBezTo>
                  <a:cubicBezTo>
                    <a:pt x="45" y="246"/>
                    <a:pt x="78" y="302"/>
                    <a:pt x="90" y="368"/>
                  </a:cubicBezTo>
                  <a:cubicBezTo>
                    <a:pt x="90" y="302"/>
                    <a:pt x="78" y="235"/>
                    <a:pt x="56" y="179"/>
                  </a:cubicBezTo>
                  <a:cubicBezTo>
                    <a:pt x="56" y="157"/>
                    <a:pt x="45" y="124"/>
                    <a:pt x="45" y="90"/>
                  </a:cubicBezTo>
                  <a:cubicBezTo>
                    <a:pt x="34" y="68"/>
                    <a:pt x="34" y="35"/>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3"/>
            <p:cNvSpPr/>
            <p:nvPr/>
          </p:nvSpPr>
          <p:spPr>
            <a:xfrm>
              <a:off x="2534314" y="4519966"/>
              <a:ext cx="22537" cy="5442"/>
            </a:xfrm>
            <a:custGeom>
              <a:avLst/>
              <a:gdLst/>
              <a:ahLst/>
              <a:cxnLst/>
              <a:rect l="l" t="t" r="r" b="b"/>
              <a:pathLst>
                <a:path w="646" h="156" extrusionOk="0">
                  <a:moveTo>
                    <a:pt x="167" y="0"/>
                  </a:moveTo>
                  <a:cubicBezTo>
                    <a:pt x="112" y="12"/>
                    <a:pt x="56" y="23"/>
                    <a:pt x="1" y="67"/>
                  </a:cubicBezTo>
                  <a:lnTo>
                    <a:pt x="1" y="79"/>
                  </a:lnTo>
                  <a:lnTo>
                    <a:pt x="23" y="79"/>
                  </a:lnTo>
                  <a:cubicBezTo>
                    <a:pt x="78" y="67"/>
                    <a:pt x="123" y="67"/>
                    <a:pt x="167" y="67"/>
                  </a:cubicBezTo>
                  <a:cubicBezTo>
                    <a:pt x="223" y="67"/>
                    <a:pt x="278" y="67"/>
                    <a:pt x="323" y="79"/>
                  </a:cubicBezTo>
                  <a:cubicBezTo>
                    <a:pt x="379" y="89"/>
                    <a:pt x="434" y="112"/>
                    <a:pt x="490" y="123"/>
                  </a:cubicBezTo>
                  <a:cubicBezTo>
                    <a:pt x="535" y="145"/>
                    <a:pt x="590" y="156"/>
                    <a:pt x="646" y="156"/>
                  </a:cubicBezTo>
                  <a:cubicBezTo>
                    <a:pt x="545" y="134"/>
                    <a:pt x="446" y="67"/>
                    <a:pt x="345" y="34"/>
                  </a:cubicBezTo>
                  <a:cubicBezTo>
                    <a:pt x="290" y="12"/>
                    <a:pt x="223" y="0"/>
                    <a:pt x="1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
            <p:cNvSpPr/>
            <p:nvPr/>
          </p:nvSpPr>
          <p:spPr>
            <a:xfrm>
              <a:off x="2524231" y="4509884"/>
              <a:ext cx="3140" cy="25259"/>
            </a:xfrm>
            <a:custGeom>
              <a:avLst/>
              <a:gdLst/>
              <a:ahLst/>
              <a:cxnLst/>
              <a:rect l="l" t="t" r="r" b="b"/>
              <a:pathLst>
                <a:path w="90" h="724" extrusionOk="0">
                  <a:moveTo>
                    <a:pt x="78" y="0"/>
                  </a:moveTo>
                  <a:cubicBezTo>
                    <a:pt x="56" y="56"/>
                    <a:pt x="33" y="123"/>
                    <a:pt x="23" y="178"/>
                  </a:cubicBezTo>
                  <a:cubicBezTo>
                    <a:pt x="11" y="234"/>
                    <a:pt x="11" y="301"/>
                    <a:pt x="11" y="356"/>
                  </a:cubicBezTo>
                  <a:cubicBezTo>
                    <a:pt x="0" y="479"/>
                    <a:pt x="0" y="601"/>
                    <a:pt x="0" y="723"/>
                  </a:cubicBezTo>
                  <a:cubicBezTo>
                    <a:pt x="23" y="601"/>
                    <a:pt x="45" y="479"/>
                    <a:pt x="56" y="368"/>
                  </a:cubicBezTo>
                  <a:cubicBezTo>
                    <a:pt x="67" y="301"/>
                    <a:pt x="89" y="245"/>
                    <a:pt x="89" y="190"/>
                  </a:cubicBezTo>
                  <a:lnTo>
                    <a:pt x="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
            <p:cNvSpPr/>
            <p:nvPr/>
          </p:nvSpPr>
          <p:spPr>
            <a:xfrm>
              <a:off x="2519173" y="4495789"/>
              <a:ext cx="24875" cy="6768"/>
            </a:xfrm>
            <a:custGeom>
              <a:avLst/>
              <a:gdLst/>
              <a:ahLst/>
              <a:cxnLst/>
              <a:rect l="l" t="t" r="r" b="b"/>
              <a:pathLst>
                <a:path w="713" h="194" extrusionOk="0">
                  <a:moveTo>
                    <a:pt x="226" y="1"/>
                  </a:moveTo>
                  <a:cubicBezTo>
                    <a:pt x="214" y="1"/>
                    <a:pt x="202" y="2"/>
                    <a:pt x="190" y="4"/>
                  </a:cubicBezTo>
                  <a:cubicBezTo>
                    <a:pt x="123" y="4"/>
                    <a:pt x="57" y="15"/>
                    <a:pt x="0" y="48"/>
                  </a:cubicBezTo>
                  <a:lnTo>
                    <a:pt x="12" y="48"/>
                  </a:lnTo>
                  <a:cubicBezTo>
                    <a:pt x="49" y="48"/>
                    <a:pt x="86" y="43"/>
                    <a:pt x="126" y="43"/>
                  </a:cubicBezTo>
                  <a:cubicBezTo>
                    <a:pt x="147" y="43"/>
                    <a:pt x="168" y="45"/>
                    <a:pt x="190" y="48"/>
                  </a:cubicBezTo>
                  <a:cubicBezTo>
                    <a:pt x="245" y="48"/>
                    <a:pt x="312" y="48"/>
                    <a:pt x="368" y="60"/>
                  </a:cubicBezTo>
                  <a:cubicBezTo>
                    <a:pt x="490" y="82"/>
                    <a:pt x="601" y="137"/>
                    <a:pt x="712" y="193"/>
                  </a:cubicBezTo>
                  <a:cubicBezTo>
                    <a:pt x="613" y="115"/>
                    <a:pt x="501" y="60"/>
                    <a:pt x="379" y="26"/>
                  </a:cubicBezTo>
                  <a:cubicBezTo>
                    <a:pt x="324" y="17"/>
                    <a:pt x="278" y="1"/>
                    <a:pt x="22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
            <p:cNvSpPr/>
            <p:nvPr/>
          </p:nvSpPr>
          <p:spPr>
            <a:xfrm>
              <a:off x="2505217" y="4484275"/>
              <a:ext cx="4675" cy="38062"/>
            </a:xfrm>
            <a:custGeom>
              <a:avLst/>
              <a:gdLst/>
              <a:ahLst/>
              <a:cxnLst/>
              <a:rect l="l" t="t" r="r" b="b"/>
              <a:pathLst>
                <a:path w="134" h="1091" extrusionOk="0">
                  <a:moveTo>
                    <a:pt x="123" y="0"/>
                  </a:moveTo>
                  <a:cubicBezTo>
                    <a:pt x="67" y="78"/>
                    <a:pt x="34" y="167"/>
                    <a:pt x="22" y="267"/>
                  </a:cubicBezTo>
                  <a:cubicBezTo>
                    <a:pt x="0" y="356"/>
                    <a:pt x="12" y="456"/>
                    <a:pt x="34" y="545"/>
                  </a:cubicBezTo>
                  <a:cubicBezTo>
                    <a:pt x="45" y="645"/>
                    <a:pt x="78" y="734"/>
                    <a:pt x="89" y="823"/>
                  </a:cubicBezTo>
                  <a:cubicBezTo>
                    <a:pt x="111" y="912"/>
                    <a:pt x="123" y="1001"/>
                    <a:pt x="89" y="1090"/>
                  </a:cubicBezTo>
                  <a:lnTo>
                    <a:pt x="101" y="1090"/>
                  </a:lnTo>
                  <a:cubicBezTo>
                    <a:pt x="134" y="1001"/>
                    <a:pt x="134" y="901"/>
                    <a:pt x="123" y="812"/>
                  </a:cubicBezTo>
                  <a:cubicBezTo>
                    <a:pt x="111" y="723"/>
                    <a:pt x="89" y="634"/>
                    <a:pt x="78" y="545"/>
                  </a:cubicBezTo>
                  <a:cubicBezTo>
                    <a:pt x="67" y="456"/>
                    <a:pt x="78" y="356"/>
                    <a:pt x="78" y="267"/>
                  </a:cubicBezTo>
                  <a:cubicBezTo>
                    <a:pt x="89" y="178"/>
                    <a:pt x="111" y="89"/>
                    <a:pt x="1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
            <p:cNvSpPr/>
            <p:nvPr/>
          </p:nvSpPr>
          <p:spPr>
            <a:xfrm>
              <a:off x="2460176" y="4379506"/>
              <a:ext cx="108709" cy="65519"/>
            </a:xfrm>
            <a:custGeom>
              <a:avLst/>
              <a:gdLst/>
              <a:ahLst/>
              <a:cxnLst/>
              <a:rect l="l" t="t" r="r" b="b"/>
              <a:pathLst>
                <a:path w="3116" h="1878" extrusionOk="0">
                  <a:moveTo>
                    <a:pt x="3093" y="0"/>
                  </a:moveTo>
                  <a:cubicBezTo>
                    <a:pt x="2993" y="34"/>
                    <a:pt x="2637" y="134"/>
                    <a:pt x="2181" y="178"/>
                  </a:cubicBezTo>
                  <a:cubicBezTo>
                    <a:pt x="1636" y="234"/>
                    <a:pt x="858" y="311"/>
                    <a:pt x="557" y="590"/>
                  </a:cubicBezTo>
                  <a:cubicBezTo>
                    <a:pt x="279" y="845"/>
                    <a:pt x="157" y="1335"/>
                    <a:pt x="146" y="1391"/>
                  </a:cubicBezTo>
                  <a:lnTo>
                    <a:pt x="134" y="1391"/>
                  </a:lnTo>
                  <a:lnTo>
                    <a:pt x="12" y="1424"/>
                  </a:lnTo>
                  <a:cubicBezTo>
                    <a:pt x="1" y="1435"/>
                    <a:pt x="1" y="1435"/>
                    <a:pt x="12" y="1446"/>
                  </a:cubicBezTo>
                  <a:cubicBezTo>
                    <a:pt x="57" y="1502"/>
                    <a:pt x="346" y="1824"/>
                    <a:pt x="635" y="1869"/>
                  </a:cubicBezTo>
                  <a:cubicBezTo>
                    <a:pt x="670" y="1875"/>
                    <a:pt x="706" y="1878"/>
                    <a:pt x="742" y="1878"/>
                  </a:cubicBezTo>
                  <a:cubicBezTo>
                    <a:pt x="1025" y="1878"/>
                    <a:pt x="1341" y="1687"/>
                    <a:pt x="1736" y="1391"/>
                  </a:cubicBezTo>
                  <a:cubicBezTo>
                    <a:pt x="2148" y="1090"/>
                    <a:pt x="2959" y="178"/>
                    <a:pt x="3104" y="12"/>
                  </a:cubicBezTo>
                  <a:cubicBezTo>
                    <a:pt x="3115" y="12"/>
                    <a:pt x="3104" y="0"/>
                    <a:pt x="309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
            <p:cNvSpPr/>
            <p:nvPr/>
          </p:nvSpPr>
          <p:spPr>
            <a:xfrm>
              <a:off x="2501728" y="4379506"/>
              <a:ext cx="67158" cy="60948"/>
            </a:xfrm>
            <a:custGeom>
              <a:avLst/>
              <a:gdLst/>
              <a:ahLst/>
              <a:cxnLst/>
              <a:rect l="l" t="t" r="r" b="b"/>
              <a:pathLst>
                <a:path w="1925" h="1747" extrusionOk="0">
                  <a:moveTo>
                    <a:pt x="1902" y="0"/>
                  </a:moveTo>
                  <a:cubicBezTo>
                    <a:pt x="1802" y="34"/>
                    <a:pt x="1446" y="134"/>
                    <a:pt x="990" y="178"/>
                  </a:cubicBezTo>
                  <a:cubicBezTo>
                    <a:pt x="868" y="190"/>
                    <a:pt x="734" y="212"/>
                    <a:pt x="601" y="222"/>
                  </a:cubicBezTo>
                  <a:cubicBezTo>
                    <a:pt x="557" y="323"/>
                    <a:pt x="523" y="423"/>
                    <a:pt x="490" y="534"/>
                  </a:cubicBezTo>
                  <a:cubicBezTo>
                    <a:pt x="468" y="667"/>
                    <a:pt x="434" y="801"/>
                    <a:pt x="401" y="934"/>
                  </a:cubicBezTo>
                  <a:cubicBezTo>
                    <a:pt x="367" y="1068"/>
                    <a:pt x="300" y="1201"/>
                    <a:pt x="245" y="1324"/>
                  </a:cubicBezTo>
                  <a:cubicBezTo>
                    <a:pt x="178" y="1458"/>
                    <a:pt x="100" y="1579"/>
                    <a:pt x="33" y="1702"/>
                  </a:cubicBezTo>
                  <a:cubicBezTo>
                    <a:pt x="23" y="1713"/>
                    <a:pt x="11" y="1735"/>
                    <a:pt x="0" y="1747"/>
                  </a:cubicBezTo>
                  <a:cubicBezTo>
                    <a:pt x="167" y="1668"/>
                    <a:pt x="345" y="1535"/>
                    <a:pt x="545" y="1391"/>
                  </a:cubicBezTo>
                  <a:cubicBezTo>
                    <a:pt x="957" y="1090"/>
                    <a:pt x="1768" y="178"/>
                    <a:pt x="1913" y="12"/>
                  </a:cubicBezTo>
                  <a:cubicBezTo>
                    <a:pt x="1924" y="12"/>
                    <a:pt x="1913" y="0"/>
                    <a:pt x="190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3"/>
            <p:cNvSpPr/>
            <p:nvPr/>
          </p:nvSpPr>
          <p:spPr>
            <a:xfrm>
              <a:off x="2531593" y="4388019"/>
              <a:ext cx="11652" cy="14409"/>
            </a:xfrm>
            <a:custGeom>
              <a:avLst/>
              <a:gdLst/>
              <a:ahLst/>
              <a:cxnLst/>
              <a:rect l="l" t="t" r="r" b="b"/>
              <a:pathLst>
                <a:path w="334" h="413" extrusionOk="0">
                  <a:moveTo>
                    <a:pt x="334" y="1"/>
                  </a:moveTo>
                  <a:lnTo>
                    <a:pt x="334" y="1"/>
                  </a:lnTo>
                  <a:cubicBezTo>
                    <a:pt x="301" y="23"/>
                    <a:pt x="257" y="45"/>
                    <a:pt x="223" y="79"/>
                  </a:cubicBezTo>
                  <a:cubicBezTo>
                    <a:pt x="190" y="101"/>
                    <a:pt x="156" y="134"/>
                    <a:pt x="123" y="168"/>
                  </a:cubicBezTo>
                  <a:cubicBezTo>
                    <a:pt x="89" y="201"/>
                    <a:pt x="56" y="235"/>
                    <a:pt x="34" y="279"/>
                  </a:cubicBezTo>
                  <a:cubicBezTo>
                    <a:pt x="12" y="312"/>
                    <a:pt x="0" y="368"/>
                    <a:pt x="0" y="413"/>
                  </a:cubicBezTo>
                  <a:cubicBezTo>
                    <a:pt x="23" y="368"/>
                    <a:pt x="34" y="324"/>
                    <a:pt x="67" y="290"/>
                  </a:cubicBezTo>
                  <a:cubicBezTo>
                    <a:pt x="89" y="257"/>
                    <a:pt x="112" y="223"/>
                    <a:pt x="145" y="179"/>
                  </a:cubicBezTo>
                  <a:cubicBezTo>
                    <a:pt x="168" y="146"/>
                    <a:pt x="201" y="112"/>
                    <a:pt x="234" y="90"/>
                  </a:cubicBezTo>
                  <a:cubicBezTo>
                    <a:pt x="267" y="57"/>
                    <a:pt x="301" y="23"/>
                    <a:pt x="3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3"/>
            <p:cNvSpPr/>
            <p:nvPr/>
          </p:nvSpPr>
          <p:spPr>
            <a:xfrm>
              <a:off x="2539757" y="4396950"/>
              <a:ext cx="11269" cy="1605"/>
            </a:xfrm>
            <a:custGeom>
              <a:avLst/>
              <a:gdLst/>
              <a:ahLst/>
              <a:cxnLst/>
              <a:rect l="l" t="t" r="r" b="b"/>
              <a:pathLst>
                <a:path w="323" h="46" extrusionOk="0">
                  <a:moveTo>
                    <a:pt x="322" y="1"/>
                  </a:moveTo>
                  <a:cubicBezTo>
                    <a:pt x="267" y="1"/>
                    <a:pt x="211" y="12"/>
                    <a:pt x="156" y="12"/>
                  </a:cubicBezTo>
                  <a:lnTo>
                    <a:pt x="78" y="12"/>
                  </a:lnTo>
                  <a:cubicBezTo>
                    <a:pt x="56" y="12"/>
                    <a:pt x="33" y="12"/>
                    <a:pt x="0" y="23"/>
                  </a:cubicBezTo>
                  <a:cubicBezTo>
                    <a:pt x="23" y="34"/>
                    <a:pt x="56" y="45"/>
                    <a:pt x="78" y="45"/>
                  </a:cubicBezTo>
                  <a:cubicBezTo>
                    <a:pt x="112" y="45"/>
                    <a:pt x="134" y="45"/>
                    <a:pt x="167" y="34"/>
                  </a:cubicBezTo>
                  <a:cubicBezTo>
                    <a:pt x="211" y="23"/>
                    <a:pt x="267" y="12"/>
                    <a:pt x="32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3"/>
            <p:cNvSpPr/>
            <p:nvPr/>
          </p:nvSpPr>
          <p:spPr>
            <a:xfrm>
              <a:off x="2499391" y="4390775"/>
              <a:ext cx="22537" cy="26410"/>
            </a:xfrm>
            <a:custGeom>
              <a:avLst/>
              <a:gdLst/>
              <a:ahLst/>
              <a:cxnLst/>
              <a:rect l="l" t="t" r="r" b="b"/>
              <a:pathLst>
                <a:path w="646" h="757" extrusionOk="0">
                  <a:moveTo>
                    <a:pt x="634" y="0"/>
                  </a:moveTo>
                  <a:cubicBezTo>
                    <a:pt x="579" y="55"/>
                    <a:pt x="512" y="111"/>
                    <a:pt x="456" y="166"/>
                  </a:cubicBezTo>
                  <a:cubicBezTo>
                    <a:pt x="389" y="222"/>
                    <a:pt x="312" y="267"/>
                    <a:pt x="245" y="322"/>
                  </a:cubicBezTo>
                  <a:cubicBezTo>
                    <a:pt x="179" y="367"/>
                    <a:pt x="123" y="445"/>
                    <a:pt x="90" y="512"/>
                  </a:cubicBezTo>
                  <a:cubicBezTo>
                    <a:pt x="67" y="556"/>
                    <a:pt x="45" y="589"/>
                    <a:pt x="34" y="634"/>
                  </a:cubicBezTo>
                  <a:cubicBezTo>
                    <a:pt x="23" y="667"/>
                    <a:pt x="1" y="712"/>
                    <a:pt x="11" y="756"/>
                  </a:cubicBezTo>
                  <a:lnTo>
                    <a:pt x="23" y="756"/>
                  </a:lnTo>
                  <a:cubicBezTo>
                    <a:pt x="11" y="712"/>
                    <a:pt x="45" y="678"/>
                    <a:pt x="56" y="645"/>
                  </a:cubicBezTo>
                  <a:cubicBezTo>
                    <a:pt x="78" y="611"/>
                    <a:pt x="100" y="567"/>
                    <a:pt x="123" y="534"/>
                  </a:cubicBezTo>
                  <a:cubicBezTo>
                    <a:pt x="167" y="467"/>
                    <a:pt x="212" y="400"/>
                    <a:pt x="268" y="344"/>
                  </a:cubicBezTo>
                  <a:cubicBezTo>
                    <a:pt x="334" y="289"/>
                    <a:pt x="401" y="245"/>
                    <a:pt x="468" y="189"/>
                  </a:cubicBezTo>
                  <a:cubicBezTo>
                    <a:pt x="523" y="122"/>
                    <a:pt x="590" y="67"/>
                    <a:pt x="6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3"/>
            <p:cNvSpPr/>
            <p:nvPr/>
          </p:nvSpPr>
          <p:spPr>
            <a:xfrm>
              <a:off x="2509474" y="4412859"/>
              <a:ext cx="20235" cy="4326"/>
            </a:xfrm>
            <a:custGeom>
              <a:avLst/>
              <a:gdLst/>
              <a:ahLst/>
              <a:cxnLst/>
              <a:rect l="l" t="t" r="r" b="b"/>
              <a:pathLst>
                <a:path w="580" h="124" extrusionOk="0">
                  <a:moveTo>
                    <a:pt x="1" y="1"/>
                  </a:moveTo>
                  <a:lnTo>
                    <a:pt x="1" y="12"/>
                  </a:lnTo>
                  <a:cubicBezTo>
                    <a:pt x="34" y="45"/>
                    <a:pt x="90" y="67"/>
                    <a:pt x="134" y="79"/>
                  </a:cubicBezTo>
                  <a:cubicBezTo>
                    <a:pt x="179" y="101"/>
                    <a:pt x="234" y="101"/>
                    <a:pt x="278" y="101"/>
                  </a:cubicBezTo>
                  <a:cubicBezTo>
                    <a:pt x="379" y="123"/>
                    <a:pt x="479" y="123"/>
                    <a:pt x="579" y="123"/>
                  </a:cubicBezTo>
                  <a:lnTo>
                    <a:pt x="579" y="112"/>
                  </a:lnTo>
                  <a:cubicBezTo>
                    <a:pt x="479" y="101"/>
                    <a:pt x="390" y="79"/>
                    <a:pt x="290" y="57"/>
                  </a:cubicBezTo>
                  <a:cubicBezTo>
                    <a:pt x="246" y="45"/>
                    <a:pt x="201" y="23"/>
                    <a:pt x="145" y="23"/>
                  </a:cubicBezTo>
                  <a:cubicBezTo>
                    <a:pt x="100" y="12"/>
                    <a:pt x="45" y="1"/>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
            <p:cNvSpPr/>
            <p:nvPr/>
          </p:nvSpPr>
          <p:spPr>
            <a:xfrm>
              <a:off x="2476504" y="4425279"/>
              <a:ext cx="33004" cy="8303"/>
            </a:xfrm>
            <a:custGeom>
              <a:avLst/>
              <a:gdLst/>
              <a:ahLst/>
              <a:cxnLst/>
              <a:rect l="l" t="t" r="r" b="b"/>
              <a:pathLst>
                <a:path w="946" h="238" extrusionOk="0">
                  <a:moveTo>
                    <a:pt x="12" y="0"/>
                  </a:moveTo>
                  <a:lnTo>
                    <a:pt x="0" y="12"/>
                  </a:lnTo>
                  <a:cubicBezTo>
                    <a:pt x="56" y="79"/>
                    <a:pt x="123" y="123"/>
                    <a:pt x="200" y="168"/>
                  </a:cubicBezTo>
                  <a:cubicBezTo>
                    <a:pt x="279" y="201"/>
                    <a:pt x="367" y="212"/>
                    <a:pt x="445" y="223"/>
                  </a:cubicBezTo>
                  <a:cubicBezTo>
                    <a:pt x="530" y="234"/>
                    <a:pt x="615" y="237"/>
                    <a:pt x="700" y="237"/>
                  </a:cubicBezTo>
                  <a:cubicBezTo>
                    <a:pt x="782" y="237"/>
                    <a:pt x="864" y="234"/>
                    <a:pt x="946" y="234"/>
                  </a:cubicBezTo>
                  <a:lnTo>
                    <a:pt x="946" y="223"/>
                  </a:lnTo>
                  <a:cubicBezTo>
                    <a:pt x="779" y="212"/>
                    <a:pt x="612" y="212"/>
                    <a:pt x="456" y="178"/>
                  </a:cubicBezTo>
                  <a:cubicBezTo>
                    <a:pt x="378" y="156"/>
                    <a:pt x="301" y="134"/>
                    <a:pt x="222" y="101"/>
                  </a:cubicBezTo>
                  <a:cubicBezTo>
                    <a:pt x="156" y="79"/>
                    <a:pt x="78" y="45"/>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3"/>
            <p:cNvSpPr/>
            <p:nvPr/>
          </p:nvSpPr>
          <p:spPr>
            <a:xfrm>
              <a:off x="2470294" y="4397334"/>
              <a:ext cx="23305" cy="29933"/>
            </a:xfrm>
            <a:custGeom>
              <a:avLst/>
              <a:gdLst/>
              <a:ahLst/>
              <a:cxnLst/>
              <a:rect l="l" t="t" r="r" b="b"/>
              <a:pathLst>
                <a:path w="668" h="858" extrusionOk="0">
                  <a:moveTo>
                    <a:pt x="667" y="1"/>
                  </a:moveTo>
                  <a:lnTo>
                    <a:pt x="457" y="190"/>
                  </a:lnTo>
                  <a:cubicBezTo>
                    <a:pt x="390" y="257"/>
                    <a:pt x="323" y="312"/>
                    <a:pt x="256" y="379"/>
                  </a:cubicBezTo>
                  <a:lnTo>
                    <a:pt x="156" y="479"/>
                  </a:lnTo>
                  <a:lnTo>
                    <a:pt x="111" y="524"/>
                  </a:lnTo>
                  <a:cubicBezTo>
                    <a:pt x="89" y="546"/>
                    <a:pt x="78" y="568"/>
                    <a:pt x="67" y="591"/>
                  </a:cubicBezTo>
                  <a:cubicBezTo>
                    <a:pt x="45" y="624"/>
                    <a:pt x="22" y="668"/>
                    <a:pt x="12" y="724"/>
                  </a:cubicBezTo>
                  <a:cubicBezTo>
                    <a:pt x="0" y="746"/>
                    <a:pt x="0" y="769"/>
                    <a:pt x="12" y="791"/>
                  </a:cubicBezTo>
                  <a:lnTo>
                    <a:pt x="12" y="858"/>
                  </a:lnTo>
                  <a:lnTo>
                    <a:pt x="22" y="858"/>
                  </a:lnTo>
                  <a:lnTo>
                    <a:pt x="22" y="791"/>
                  </a:lnTo>
                  <a:cubicBezTo>
                    <a:pt x="22" y="769"/>
                    <a:pt x="34" y="746"/>
                    <a:pt x="34" y="724"/>
                  </a:cubicBezTo>
                  <a:cubicBezTo>
                    <a:pt x="56" y="680"/>
                    <a:pt x="78" y="646"/>
                    <a:pt x="101" y="613"/>
                  </a:cubicBezTo>
                  <a:cubicBezTo>
                    <a:pt x="123" y="568"/>
                    <a:pt x="156" y="535"/>
                    <a:pt x="190" y="502"/>
                  </a:cubicBezTo>
                  <a:lnTo>
                    <a:pt x="279" y="401"/>
                  </a:lnTo>
                  <a:cubicBezTo>
                    <a:pt x="345" y="334"/>
                    <a:pt x="412" y="268"/>
                    <a:pt x="479" y="212"/>
                  </a:cubicBezTo>
                  <a:lnTo>
                    <a:pt x="667" y="12"/>
                  </a:lnTo>
                  <a:lnTo>
                    <a:pt x="66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
            <p:cNvSpPr/>
            <p:nvPr/>
          </p:nvSpPr>
          <p:spPr>
            <a:xfrm>
              <a:off x="2386876" y="4436932"/>
              <a:ext cx="64821" cy="114780"/>
            </a:xfrm>
            <a:custGeom>
              <a:avLst/>
              <a:gdLst/>
              <a:ahLst/>
              <a:cxnLst/>
              <a:rect l="l" t="t" r="r" b="b"/>
              <a:pathLst>
                <a:path w="1858" h="3290" extrusionOk="0">
                  <a:moveTo>
                    <a:pt x="411" y="0"/>
                  </a:moveTo>
                  <a:cubicBezTo>
                    <a:pt x="411" y="0"/>
                    <a:pt x="189" y="234"/>
                    <a:pt x="111" y="546"/>
                  </a:cubicBezTo>
                  <a:cubicBezTo>
                    <a:pt x="22" y="868"/>
                    <a:pt x="0" y="1302"/>
                    <a:pt x="223" y="1791"/>
                  </a:cubicBezTo>
                  <a:cubicBezTo>
                    <a:pt x="445" y="2281"/>
                    <a:pt x="668" y="2403"/>
                    <a:pt x="934" y="2558"/>
                  </a:cubicBezTo>
                  <a:cubicBezTo>
                    <a:pt x="1335" y="2792"/>
                    <a:pt x="1657" y="3203"/>
                    <a:pt x="1724" y="3282"/>
                  </a:cubicBezTo>
                  <a:cubicBezTo>
                    <a:pt x="1724" y="3287"/>
                    <a:pt x="1727" y="3290"/>
                    <a:pt x="1730" y="3290"/>
                  </a:cubicBezTo>
                  <a:cubicBezTo>
                    <a:pt x="1732" y="3290"/>
                    <a:pt x="1735" y="3287"/>
                    <a:pt x="1735" y="3282"/>
                  </a:cubicBezTo>
                  <a:cubicBezTo>
                    <a:pt x="1758" y="3181"/>
                    <a:pt x="1857" y="2703"/>
                    <a:pt x="1824" y="2036"/>
                  </a:cubicBezTo>
                  <a:cubicBezTo>
                    <a:pt x="1790" y="1280"/>
                    <a:pt x="1624" y="746"/>
                    <a:pt x="1379" y="457"/>
                  </a:cubicBezTo>
                  <a:cubicBezTo>
                    <a:pt x="1145" y="178"/>
                    <a:pt x="823" y="134"/>
                    <a:pt x="700" y="111"/>
                  </a:cubicBezTo>
                  <a:cubicBezTo>
                    <a:pt x="589" y="89"/>
                    <a:pt x="478" y="56"/>
                    <a:pt x="456" y="56"/>
                  </a:cubicBezTo>
                  <a:lnTo>
                    <a:pt x="41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
            <p:cNvSpPr/>
            <p:nvPr/>
          </p:nvSpPr>
          <p:spPr>
            <a:xfrm>
              <a:off x="2419461" y="4449352"/>
              <a:ext cx="32236" cy="102360"/>
            </a:xfrm>
            <a:custGeom>
              <a:avLst/>
              <a:gdLst/>
              <a:ahLst/>
              <a:cxnLst/>
              <a:rect l="l" t="t" r="r" b="b"/>
              <a:pathLst>
                <a:path w="924" h="2934" extrusionOk="0">
                  <a:moveTo>
                    <a:pt x="345" y="0"/>
                  </a:moveTo>
                  <a:cubicBezTo>
                    <a:pt x="245" y="200"/>
                    <a:pt x="211" y="434"/>
                    <a:pt x="211" y="667"/>
                  </a:cubicBezTo>
                  <a:cubicBezTo>
                    <a:pt x="211" y="845"/>
                    <a:pt x="223" y="1035"/>
                    <a:pt x="223" y="1223"/>
                  </a:cubicBezTo>
                  <a:cubicBezTo>
                    <a:pt x="211" y="1391"/>
                    <a:pt x="178" y="1569"/>
                    <a:pt x="134" y="1735"/>
                  </a:cubicBezTo>
                  <a:cubicBezTo>
                    <a:pt x="100" y="1891"/>
                    <a:pt x="45" y="2047"/>
                    <a:pt x="0" y="2202"/>
                  </a:cubicBezTo>
                  <a:cubicBezTo>
                    <a:pt x="401" y="2436"/>
                    <a:pt x="723" y="2847"/>
                    <a:pt x="790" y="2926"/>
                  </a:cubicBezTo>
                  <a:cubicBezTo>
                    <a:pt x="790" y="2931"/>
                    <a:pt x="793" y="2934"/>
                    <a:pt x="796" y="2934"/>
                  </a:cubicBezTo>
                  <a:cubicBezTo>
                    <a:pt x="798" y="2934"/>
                    <a:pt x="801" y="2931"/>
                    <a:pt x="801" y="2926"/>
                  </a:cubicBezTo>
                  <a:cubicBezTo>
                    <a:pt x="824" y="2825"/>
                    <a:pt x="923" y="2347"/>
                    <a:pt x="890" y="1680"/>
                  </a:cubicBezTo>
                  <a:cubicBezTo>
                    <a:pt x="856" y="924"/>
                    <a:pt x="690" y="390"/>
                    <a:pt x="445" y="101"/>
                  </a:cubicBezTo>
                  <a:cubicBezTo>
                    <a:pt x="423" y="67"/>
                    <a:pt x="389" y="34"/>
                    <a:pt x="34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
            <p:cNvSpPr/>
            <p:nvPr/>
          </p:nvSpPr>
          <p:spPr>
            <a:xfrm>
              <a:off x="2409379" y="4447538"/>
              <a:ext cx="26410" cy="13467"/>
            </a:xfrm>
            <a:custGeom>
              <a:avLst/>
              <a:gdLst/>
              <a:ahLst/>
              <a:cxnLst/>
              <a:rect l="l" t="t" r="r" b="b"/>
              <a:pathLst>
                <a:path w="757" h="386" extrusionOk="0">
                  <a:moveTo>
                    <a:pt x="169" y="0"/>
                  </a:moveTo>
                  <a:cubicBezTo>
                    <a:pt x="112" y="0"/>
                    <a:pt x="54" y="6"/>
                    <a:pt x="0" y="19"/>
                  </a:cubicBezTo>
                  <a:lnTo>
                    <a:pt x="11" y="19"/>
                  </a:lnTo>
                  <a:cubicBezTo>
                    <a:pt x="47" y="14"/>
                    <a:pt x="83" y="11"/>
                    <a:pt x="119" y="11"/>
                  </a:cubicBezTo>
                  <a:cubicBezTo>
                    <a:pt x="227" y="11"/>
                    <a:pt x="334" y="36"/>
                    <a:pt x="434" y="86"/>
                  </a:cubicBezTo>
                  <a:cubicBezTo>
                    <a:pt x="500" y="119"/>
                    <a:pt x="556" y="163"/>
                    <a:pt x="601" y="219"/>
                  </a:cubicBezTo>
                  <a:cubicBezTo>
                    <a:pt x="656" y="264"/>
                    <a:pt x="701" y="319"/>
                    <a:pt x="745" y="386"/>
                  </a:cubicBezTo>
                  <a:lnTo>
                    <a:pt x="757" y="386"/>
                  </a:lnTo>
                  <a:cubicBezTo>
                    <a:pt x="734" y="308"/>
                    <a:pt x="690" y="242"/>
                    <a:pt x="634" y="186"/>
                  </a:cubicBezTo>
                  <a:cubicBezTo>
                    <a:pt x="589" y="130"/>
                    <a:pt x="523" y="86"/>
                    <a:pt x="445" y="52"/>
                  </a:cubicBezTo>
                  <a:cubicBezTo>
                    <a:pt x="362" y="18"/>
                    <a:pt x="265" y="0"/>
                    <a:pt x="16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
            <p:cNvSpPr/>
            <p:nvPr/>
          </p:nvSpPr>
          <p:spPr>
            <a:xfrm>
              <a:off x="2418694" y="4462924"/>
              <a:ext cx="24072" cy="21386"/>
            </a:xfrm>
            <a:custGeom>
              <a:avLst/>
              <a:gdLst/>
              <a:ahLst/>
              <a:cxnLst/>
              <a:rect l="l" t="t" r="r" b="b"/>
              <a:pathLst>
                <a:path w="690" h="613" extrusionOk="0">
                  <a:moveTo>
                    <a:pt x="0" y="1"/>
                  </a:moveTo>
                  <a:cubicBezTo>
                    <a:pt x="45" y="68"/>
                    <a:pt x="100" y="123"/>
                    <a:pt x="167" y="167"/>
                  </a:cubicBezTo>
                  <a:cubicBezTo>
                    <a:pt x="223" y="212"/>
                    <a:pt x="300" y="245"/>
                    <a:pt x="356" y="290"/>
                  </a:cubicBezTo>
                  <a:cubicBezTo>
                    <a:pt x="411" y="334"/>
                    <a:pt x="467" y="390"/>
                    <a:pt x="523" y="446"/>
                  </a:cubicBezTo>
                  <a:cubicBezTo>
                    <a:pt x="579" y="501"/>
                    <a:pt x="623" y="557"/>
                    <a:pt x="690" y="612"/>
                  </a:cubicBezTo>
                  <a:cubicBezTo>
                    <a:pt x="645" y="545"/>
                    <a:pt x="601" y="479"/>
                    <a:pt x="545" y="423"/>
                  </a:cubicBezTo>
                  <a:cubicBezTo>
                    <a:pt x="490" y="367"/>
                    <a:pt x="434" y="312"/>
                    <a:pt x="367" y="268"/>
                  </a:cubicBezTo>
                  <a:cubicBezTo>
                    <a:pt x="312" y="223"/>
                    <a:pt x="233" y="189"/>
                    <a:pt x="167" y="156"/>
                  </a:cubicBezTo>
                  <a:cubicBezTo>
                    <a:pt x="100" y="112"/>
                    <a:pt x="45" y="68"/>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
            <p:cNvSpPr/>
            <p:nvPr/>
          </p:nvSpPr>
          <p:spPr>
            <a:xfrm>
              <a:off x="2429928" y="4487764"/>
              <a:ext cx="16746" cy="16327"/>
            </a:xfrm>
            <a:custGeom>
              <a:avLst/>
              <a:gdLst/>
              <a:ahLst/>
              <a:cxnLst/>
              <a:rect l="l" t="t" r="r" b="b"/>
              <a:pathLst>
                <a:path w="480" h="468" extrusionOk="0">
                  <a:moveTo>
                    <a:pt x="0" y="1"/>
                  </a:moveTo>
                  <a:cubicBezTo>
                    <a:pt x="45" y="45"/>
                    <a:pt x="89" y="78"/>
                    <a:pt x="145" y="100"/>
                  </a:cubicBezTo>
                  <a:cubicBezTo>
                    <a:pt x="201" y="122"/>
                    <a:pt x="245" y="156"/>
                    <a:pt x="279" y="189"/>
                  </a:cubicBezTo>
                  <a:cubicBezTo>
                    <a:pt x="312" y="234"/>
                    <a:pt x="334" y="290"/>
                    <a:pt x="368" y="334"/>
                  </a:cubicBezTo>
                  <a:cubicBezTo>
                    <a:pt x="390" y="389"/>
                    <a:pt x="423" y="434"/>
                    <a:pt x="479" y="468"/>
                  </a:cubicBezTo>
                  <a:cubicBezTo>
                    <a:pt x="445" y="412"/>
                    <a:pt x="423" y="367"/>
                    <a:pt x="401" y="312"/>
                  </a:cubicBezTo>
                  <a:cubicBezTo>
                    <a:pt x="379" y="268"/>
                    <a:pt x="346" y="211"/>
                    <a:pt x="301" y="167"/>
                  </a:cubicBezTo>
                  <a:cubicBezTo>
                    <a:pt x="267" y="122"/>
                    <a:pt x="201" y="100"/>
                    <a:pt x="156" y="78"/>
                  </a:cubicBezTo>
                  <a:cubicBezTo>
                    <a:pt x="101" y="67"/>
                    <a:pt x="45" y="45"/>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
            <p:cNvSpPr/>
            <p:nvPr/>
          </p:nvSpPr>
          <p:spPr>
            <a:xfrm>
              <a:off x="2435371" y="4507162"/>
              <a:ext cx="12420" cy="17897"/>
            </a:xfrm>
            <a:custGeom>
              <a:avLst/>
              <a:gdLst/>
              <a:ahLst/>
              <a:cxnLst/>
              <a:rect l="l" t="t" r="r" b="b"/>
              <a:pathLst>
                <a:path w="356" h="513" extrusionOk="0">
                  <a:moveTo>
                    <a:pt x="0" y="1"/>
                  </a:moveTo>
                  <a:cubicBezTo>
                    <a:pt x="67" y="78"/>
                    <a:pt x="134" y="167"/>
                    <a:pt x="190" y="256"/>
                  </a:cubicBezTo>
                  <a:cubicBezTo>
                    <a:pt x="212" y="301"/>
                    <a:pt x="234" y="345"/>
                    <a:pt x="267" y="390"/>
                  </a:cubicBezTo>
                  <a:cubicBezTo>
                    <a:pt x="289" y="423"/>
                    <a:pt x="323" y="468"/>
                    <a:pt x="345" y="512"/>
                  </a:cubicBezTo>
                  <a:lnTo>
                    <a:pt x="356" y="512"/>
                  </a:lnTo>
                  <a:cubicBezTo>
                    <a:pt x="334" y="468"/>
                    <a:pt x="311" y="412"/>
                    <a:pt x="289" y="367"/>
                  </a:cubicBezTo>
                  <a:cubicBezTo>
                    <a:pt x="267" y="323"/>
                    <a:pt x="234" y="278"/>
                    <a:pt x="200" y="234"/>
                  </a:cubicBezTo>
                  <a:cubicBezTo>
                    <a:pt x="145" y="156"/>
                    <a:pt x="78" y="78"/>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
            <p:cNvSpPr/>
            <p:nvPr/>
          </p:nvSpPr>
          <p:spPr>
            <a:xfrm>
              <a:off x="2431114" y="4517245"/>
              <a:ext cx="7780" cy="11269"/>
            </a:xfrm>
            <a:custGeom>
              <a:avLst/>
              <a:gdLst/>
              <a:ahLst/>
              <a:cxnLst/>
              <a:rect l="l" t="t" r="r" b="b"/>
              <a:pathLst>
                <a:path w="223" h="323" extrusionOk="0">
                  <a:moveTo>
                    <a:pt x="200" y="1"/>
                  </a:moveTo>
                  <a:cubicBezTo>
                    <a:pt x="200" y="12"/>
                    <a:pt x="178" y="23"/>
                    <a:pt x="167" y="34"/>
                  </a:cubicBezTo>
                  <a:lnTo>
                    <a:pt x="134" y="68"/>
                  </a:lnTo>
                  <a:cubicBezTo>
                    <a:pt x="111" y="90"/>
                    <a:pt x="100" y="123"/>
                    <a:pt x="78" y="145"/>
                  </a:cubicBezTo>
                  <a:cubicBezTo>
                    <a:pt x="67" y="179"/>
                    <a:pt x="45" y="201"/>
                    <a:pt x="22" y="234"/>
                  </a:cubicBezTo>
                  <a:cubicBezTo>
                    <a:pt x="11" y="256"/>
                    <a:pt x="0" y="290"/>
                    <a:pt x="0" y="323"/>
                  </a:cubicBezTo>
                  <a:cubicBezTo>
                    <a:pt x="22" y="268"/>
                    <a:pt x="78" y="223"/>
                    <a:pt x="122" y="179"/>
                  </a:cubicBezTo>
                  <a:cubicBezTo>
                    <a:pt x="144" y="157"/>
                    <a:pt x="167" y="134"/>
                    <a:pt x="189" y="101"/>
                  </a:cubicBezTo>
                  <a:cubicBezTo>
                    <a:pt x="189" y="90"/>
                    <a:pt x="200" y="68"/>
                    <a:pt x="211" y="56"/>
                  </a:cubicBezTo>
                  <a:cubicBezTo>
                    <a:pt x="211" y="45"/>
                    <a:pt x="223" y="12"/>
                    <a:pt x="2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
            <p:cNvSpPr/>
            <p:nvPr/>
          </p:nvSpPr>
          <p:spPr>
            <a:xfrm>
              <a:off x="2422567" y="4492439"/>
              <a:ext cx="10117" cy="26794"/>
            </a:xfrm>
            <a:custGeom>
              <a:avLst/>
              <a:gdLst/>
              <a:ahLst/>
              <a:cxnLst/>
              <a:rect l="l" t="t" r="r" b="b"/>
              <a:pathLst>
                <a:path w="290" h="768" extrusionOk="0">
                  <a:moveTo>
                    <a:pt x="290" y="0"/>
                  </a:moveTo>
                  <a:cubicBezTo>
                    <a:pt x="256" y="22"/>
                    <a:pt x="245" y="55"/>
                    <a:pt x="234" y="89"/>
                  </a:cubicBezTo>
                  <a:lnTo>
                    <a:pt x="189" y="178"/>
                  </a:lnTo>
                  <a:lnTo>
                    <a:pt x="100" y="367"/>
                  </a:lnTo>
                  <a:cubicBezTo>
                    <a:pt x="78" y="433"/>
                    <a:pt x="45" y="489"/>
                    <a:pt x="23" y="556"/>
                  </a:cubicBezTo>
                  <a:cubicBezTo>
                    <a:pt x="11" y="623"/>
                    <a:pt x="0" y="712"/>
                    <a:pt x="45" y="767"/>
                  </a:cubicBezTo>
                  <a:cubicBezTo>
                    <a:pt x="45" y="700"/>
                    <a:pt x="56" y="645"/>
                    <a:pt x="89" y="578"/>
                  </a:cubicBezTo>
                  <a:cubicBezTo>
                    <a:pt x="112" y="512"/>
                    <a:pt x="134" y="456"/>
                    <a:pt x="156" y="389"/>
                  </a:cubicBezTo>
                  <a:lnTo>
                    <a:pt x="223" y="189"/>
                  </a:lnTo>
                  <a:lnTo>
                    <a:pt x="256" y="89"/>
                  </a:lnTo>
                  <a:cubicBezTo>
                    <a:pt x="267" y="55"/>
                    <a:pt x="267" y="22"/>
                    <a:pt x="2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
            <p:cNvSpPr/>
            <p:nvPr/>
          </p:nvSpPr>
          <p:spPr>
            <a:xfrm>
              <a:off x="2410914" y="4472623"/>
              <a:ext cx="13222" cy="31085"/>
            </a:xfrm>
            <a:custGeom>
              <a:avLst/>
              <a:gdLst/>
              <a:ahLst/>
              <a:cxnLst/>
              <a:rect l="l" t="t" r="r" b="b"/>
              <a:pathLst>
                <a:path w="379" h="891" extrusionOk="0">
                  <a:moveTo>
                    <a:pt x="379" y="0"/>
                  </a:moveTo>
                  <a:lnTo>
                    <a:pt x="379" y="0"/>
                  </a:lnTo>
                  <a:cubicBezTo>
                    <a:pt x="345" y="67"/>
                    <a:pt x="312" y="145"/>
                    <a:pt x="268" y="212"/>
                  </a:cubicBezTo>
                  <a:cubicBezTo>
                    <a:pt x="234" y="290"/>
                    <a:pt x="179" y="346"/>
                    <a:pt x="123" y="412"/>
                  </a:cubicBezTo>
                  <a:cubicBezTo>
                    <a:pt x="68" y="479"/>
                    <a:pt x="23" y="556"/>
                    <a:pt x="11" y="635"/>
                  </a:cubicBezTo>
                  <a:cubicBezTo>
                    <a:pt x="1" y="724"/>
                    <a:pt x="11" y="801"/>
                    <a:pt x="23" y="890"/>
                  </a:cubicBezTo>
                  <a:cubicBezTo>
                    <a:pt x="34" y="801"/>
                    <a:pt x="45" y="724"/>
                    <a:pt x="56" y="645"/>
                  </a:cubicBezTo>
                  <a:cubicBezTo>
                    <a:pt x="78" y="568"/>
                    <a:pt x="100" y="501"/>
                    <a:pt x="145" y="435"/>
                  </a:cubicBezTo>
                  <a:cubicBezTo>
                    <a:pt x="201" y="368"/>
                    <a:pt x="256" y="301"/>
                    <a:pt x="290" y="223"/>
                  </a:cubicBezTo>
                  <a:cubicBezTo>
                    <a:pt x="323" y="156"/>
                    <a:pt x="357" y="7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
            <p:cNvSpPr/>
            <p:nvPr/>
          </p:nvSpPr>
          <p:spPr>
            <a:xfrm>
              <a:off x="2396191" y="4452074"/>
              <a:ext cx="17095" cy="37295"/>
            </a:xfrm>
            <a:custGeom>
              <a:avLst/>
              <a:gdLst/>
              <a:ahLst/>
              <a:cxnLst/>
              <a:rect l="l" t="t" r="r" b="b"/>
              <a:pathLst>
                <a:path w="490" h="1069" extrusionOk="0">
                  <a:moveTo>
                    <a:pt x="490" y="0"/>
                  </a:moveTo>
                  <a:cubicBezTo>
                    <a:pt x="423" y="78"/>
                    <a:pt x="356" y="156"/>
                    <a:pt x="278" y="223"/>
                  </a:cubicBezTo>
                  <a:cubicBezTo>
                    <a:pt x="200" y="290"/>
                    <a:pt x="122" y="367"/>
                    <a:pt x="78" y="456"/>
                  </a:cubicBezTo>
                  <a:cubicBezTo>
                    <a:pt x="22" y="556"/>
                    <a:pt x="0" y="656"/>
                    <a:pt x="0" y="767"/>
                  </a:cubicBezTo>
                  <a:cubicBezTo>
                    <a:pt x="11" y="868"/>
                    <a:pt x="33" y="968"/>
                    <a:pt x="67" y="1068"/>
                  </a:cubicBezTo>
                  <a:cubicBezTo>
                    <a:pt x="67" y="968"/>
                    <a:pt x="55" y="868"/>
                    <a:pt x="67" y="767"/>
                  </a:cubicBezTo>
                  <a:cubicBezTo>
                    <a:pt x="67" y="668"/>
                    <a:pt x="78" y="567"/>
                    <a:pt x="111" y="478"/>
                  </a:cubicBezTo>
                  <a:cubicBezTo>
                    <a:pt x="156" y="389"/>
                    <a:pt x="233" y="322"/>
                    <a:pt x="300" y="245"/>
                  </a:cubicBezTo>
                  <a:cubicBezTo>
                    <a:pt x="367" y="167"/>
                    <a:pt x="433" y="89"/>
                    <a:pt x="490" y="11"/>
                  </a:cubicBezTo>
                  <a:lnTo>
                    <a:pt x="49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
            <p:cNvSpPr/>
            <p:nvPr/>
          </p:nvSpPr>
          <p:spPr>
            <a:xfrm>
              <a:off x="2336008" y="4321905"/>
              <a:ext cx="132363" cy="61123"/>
            </a:xfrm>
            <a:custGeom>
              <a:avLst/>
              <a:gdLst/>
              <a:ahLst/>
              <a:cxnLst/>
              <a:rect l="l" t="t" r="r" b="b"/>
              <a:pathLst>
                <a:path w="3794" h="1752" extrusionOk="0">
                  <a:moveTo>
                    <a:pt x="1716" y="0"/>
                  </a:moveTo>
                  <a:cubicBezTo>
                    <a:pt x="1511" y="0"/>
                    <a:pt x="1282" y="32"/>
                    <a:pt x="1024" y="116"/>
                  </a:cubicBezTo>
                  <a:cubicBezTo>
                    <a:pt x="213" y="383"/>
                    <a:pt x="12" y="1151"/>
                    <a:pt x="1" y="1206"/>
                  </a:cubicBezTo>
                  <a:lnTo>
                    <a:pt x="1" y="1218"/>
                  </a:lnTo>
                  <a:cubicBezTo>
                    <a:pt x="23" y="1251"/>
                    <a:pt x="379" y="1740"/>
                    <a:pt x="880" y="1752"/>
                  </a:cubicBezTo>
                  <a:cubicBezTo>
                    <a:pt x="889" y="1752"/>
                    <a:pt x="898" y="1752"/>
                    <a:pt x="907" y="1752"/>
                  </a:cubicBezTo>
                  <a:cubicBezTo>
                    <a:pt x="1282" y="1752"/>
                    <a:pt x="1775" y="1537"/>
                    <a:pt x="2014" y="1429"/>
                  </a:cubicBezTo>
                  <a:cubicBezTo>
                    <a:pt x="2259" y="1317"/>
                    <a:pt x="2759" y="1107"/>
                    <a:pt x="3048" y="1028"/>
                  </a:cubicBezTo>
                  <a:cubicBezTo>
                    <a:pt x="3305" y="961"/>
                    <a:pt x="3705" y="761"/>
                    <a:pt x="3782" y="717"/>
                  </a:cubicBezTo>
                  <a:cubicBezTo>
                    <a:pt x="3794" y="717"/>
                    <a:pt x="3794" y="706"/>
                    <a:pt x="3782" y="695"/>
                  </a:cubicBezTo>
                  <a:cubicBezTo>
                    <a:pt x="3683" y="650"/>
                    <a:pt x="3171" y="395"/>
                    <a:pt x="2793" y="261"/>
                  </a:cubicBezTo>
                  <a:cubicBezTo>
                    <a:pt x="2503" y="154"/>
                    <a:pt x="2166" y="0"/>
                    <a:pt x="171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3"/>
            <p:cNvSpPr/>
            <p:nvPr/>
          </p:nvSpPr>
          <p:spPr>
            <a:xfrm>
              <a:off x="2374839" y="4330592"/>
              <a:ext cx="93533" cy="51668"/>
            </a:xfrm>
            <a:custGeom>
              <a:avLst/>
              <a:gdLst/>
              <a:ahLst/>
              <a:cxnLst/>
              <a:rect l="l" t="t" r="r" b="b"/>
              <a:pathLst>
                <a:path w="2681" h="1481" extrusionOk="0">
                  <a:moveTo>
                    <a:pt x="1646" y="1"/>
                  </a:moveTo>
                  <a:cubicBezTo>
                    <a:pt x="1424" y="67"/>
                    <a:pt x="1213" y="179"/>
                    <a:pt x="1035" y="324"/>
                  </a:cubicBezTo>
                  <a:cubicBezTo>
                    <a:pt x="924" y="413"/>
                    <a:pt x="823" y="512"/>
                    <a:pt x="746" y="623"/>
                  </a:cubicBezTo>
                  <a:cubicBezTo>
                    <a:pt x="657" y="724"/>
                    <a:pt x="590" y="835"/>
                    <a:pt x="501" y="946"/>
                  </a:cubicBezTo>
                  <a:cubicBezTo>
                    <a:pt x="423" y="1046"/>
                    <a:pt x="334" y="1147"/>
                    <a:pt x="212" y="1213"/>
                  </a:cubicBezTo>
                  <a:cubicBezTo>
                    <a:pt x="133" y="1258"/>
                    <a:pt x="0" y="1302"/>
                    <a:pt x="22" y="1424"/>
                  </a:cubicBezTo>
                  <a:cubicBezTo>
                    <a:pt x="22" y="1447"/>
                    <a:pt x="34" y="1469"/>
                    <a:pt x="44" y="1480"/>
                  </a:cubicBezTo>
                  <a:cubicBezTo>
                    <a:pt x="367" y="1424"/>
                    <a:pt x="712" y="1269"/>
                    <a:pt x="901" y="1180"/>
                  </a:cubicBezTo>
                  <a:cubicBezTo>
                    <a:pt x="1146" y="1068"/>
                    <a:pt x="1646" y="858"/>
                    <a:pt x="1935" y="779"/>
                  </a:cubicBezTo>
                  <a:cubicBezTo>
                    <a:pt x="2192" y="712"/>
                    <a:pt x="2592" y="512"/>
                    <a:pt x="2669" y="468"/>
                  </a:cubicBezTo>
                  <a:cubicBezTo>
                    <a:pt x="2681" y="468"/>
                    <a:pt x="2681" y="457"/>
                    <a:pt x="2669" y="446"/>
                  </a:cubicBezTo>
                  <a:cubicBezTo>
                    <a:pt x="2570" y="401"/>
                    <a:pt x="2058" y="146"/>
                    <a:pt x="1680" y="12"/>
                  </a:cubicBezTo>
                  <a:cubicBezTo>
                    <a:pt x="1668" y="1"/>
                    <a:pt x="1658" y="1"/>
                    <a:pt x="16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3"/>
            <p:cNvSpPr/>
            <p:nvPr/>
          </p:nvSpPr>
          <p:spPr>
            <a:xfrm>
              <a:off x="2339113" y="4335616"/>
              <a:ext cx="37713" cy="29166"/>
            </a:xfrm>
            <a:custGeom>
              <a:avLst/>
              <a:gdLst/>
              <a:ahLst/>
              <a:cxnLst/>
              <a:rect l="l" t="t" r="r" b="b"/>
              <a:pathLst>
                <a:path w="1081" h="836" extrusionOk="0">
                  <a:moveTo>
                    <a:pt x="1047" y="0"/>
                  </a:moveTo>
                  <a:cubicBezTo>
                    <a:pt x="936" y="0"/>
                    <a:pt x="826" y="52"/>
                    <a:pt x="735" y="113"/>
                  </a:cubicBezTo>
                  <a:cubicBezTo>
                    <a:pt x="635" y="180"/>
                    <a:pt x="557" y="257"/>
                    <a:pt x="468" y="335"/>
                  </a:cubicBezTo>
                  <a:cubicBezTo>
                    <a:pt x="390" y="413"/>
                    <a:pt x="302" y="491"/>
                    <a:pt x="235" y="591"/>
                  </a:cubicBezTo>
                  <a:cubicBezTo>
                    <a:pt x="190" y="635"/>
                    <a:pt x="168" y="680"/>
                    <a:pt x="124" y="724"/>
                  </a:cubicBezTo>
                  <a:cubicBezTo>
                    <a:pt x="90" y="769"/>
                    <a:pt x="57" y="813"/>
                    <a:pt x="1" y="825"/>
                  </a:cubicBezTo>
                  <a:lnTo>
                    <a:pt x="1" y="835"/>
                  </a:lnTo>
                  <a:cubicBezTo>
                    <a:pt x="57" y="825"/>
                    <a:pt x="101" y="780"/>
                    <a:pt x="146" y="736"/>
                  </a:cubicBezTo>
                  <a:cubicBezTo>
                    <a:pt x="179" y="691"/>
                    <a:pt x="213" y="647"/>
                    <a:pt x="257" y="602"/>
                  </a:cubicBezTo>
                  <a:cubicBezTo>
                    <a:pt x="334" y="524"/>
                    <a:pt x="413" y="447"/>
                    <a:pt x="502" y="368"/>
                  </a:cubicBezTo>
                  <a:lnTo>
                    <a:pt x="779" y="157"/>
                  </a:lnTo>
                  <a:cubicBezTo>
                    <a:pt x="868" y="91"/>
                    <a:pt x="957" y="35"/>
                    <a:pt x="1080" y="12"/>
                  </a:cubicBezTo>
                  <a:lnTo>
                    <a:pt x="1080" y="2"/>
                  </a:lnTo>
                  <a:cubicBezTo>
                    <a:pt x="1069" y="1"/>
                    <a:pt x="1058" y="0"/>
                    <a:pt x="10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3"/>
            <p:cNvSpPr/>
            <p:nvPr/>
          </p:nvSpPr>
          <p:spPr>
            <a:xfrm>
              <a:off x="2348847" y="4363597"/>
              <a:ext cx="31434" cy="12036"/>
            </a:xfrm>
            <a:custGeom>
              <a:avLst/>
              <a:gdLst/>
              <a:ahLst/>
              <a:cxnLst/>
              <a:rect l="l" t="t" r="r" b="b"/>
              <a:pathLst>
                <a:path w="901" h="345" extrusionOk="0">
                  <a:moveTo>
                    <a:pt x="0" y="0"/>
                  </a:moveTo>
                  <a:cubicBezTo>
                    <a:pt x="111" y="134"/>
                    <a:pt x="256" y="223"/>
                    <a:pt x="411" y="278"/>
                  </a:cubicBezTo>
                  <a:cubicBezTo>
                    <a:pt x="490" y="312"/>
                    <a:pt x="567" y="334"/>
                    <a:pt x="656" y="345"/>
                  </a:cubicBezTo>
                  <a:cubicBezTo>
                    <a:pt x="734" y="345"/>
                    <a:pt x="823" y="345"/>
                    <a:pt x="901" y="334"/>
                  </a:cubicBezTo>
                  <a:lnTo>
                    <a:pt x="901" y="323"/>
                  </a:lnTo>
                  <a:cubicBezTo>
                    <a:pt x="823" y="323"/>
                    <a:pt x="734" y="323"/>
                    <a:pt x="656" y="312"/>
                  </a:cubicBezTo>
                  <a:cubicBezTo>
                    <a:pt x="579" y="300"/>
                    <a:pt x="490" y="290"/>
                    <a:pt x="411" y="256"/>
                  </a:cubicBezTo>
                  <a:cubicBezTo>
                    <a:pt x="256" y="211"/>
                    <a:pt x="111" y="12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3"/>
            <p:cNvSpPr/>
            <p:nvPr/>
          </p:nvSpPr>
          <p:spPr>
            <a:xfrm>
              <a:off x="2362035" y="4331779"/>
              <a:ext cx="38062" cy="30282"/>
            </a:xfrm>
            <a:custGeom>
              <a:avLst/>
              <a:gdLst/>
              <a:ahLst/>
              <a:cxnLst/>
              <a:rect l="l" t="t" r="r" b="b"/>
              <a:pathLst>
                <a:path w="1091" h="868" extrusionOk="0">
                  <a:moveTo>
                    <a:pt x="1079" y="0"/>
                  </a:moveTo>
                  <a:cubicBezTo>
                    <a:pt x="979" y="45"/>
                    <a:pt x="856" y="67"/>
                    <a:pt x="757" y="122"/>
                  </a:cubicBezTo>
                  <a:cubicBezTo>
                    <a:pt x="646" y="189"/>
                    <a:pt x="579" y="290"/>
                    <a:pt x="500" y="379"/>
                  </a:cubicBezTo>
                  <a:lnTo>
                    <a:pt x="278" y="656"/>
                  </a:lnTo>
                  <a:cubicBezTo>
                    <a:pt x="201" y="745"/>
                    <a:pt x="112" y="834"/>
                    <a:pt x="0" y="868"/>
                  </a:cubicBezTo>
                  <a:cubicBezTo>
                    <a:pt x="122" y="846"/>
                    <a:pt x="211" y="757"/>
                    <a:pt x="290" y="668"/>
                  </a:cubicBezTo>
                  <a:lnTo>
                    <a:pt x="523" y="389"/>
                  </a:lnTo>
                  <a:cubicBezTo>
                    <a:pt x="601" y="312"/>
                    <a:pt x="668" y="211"/>
                    <a:pt x="767" y="156"/>
                  </a:cubicBezTo>
                  <a:cubicBezTo>
                    <a:pt x="868" y="89"/>
                    <a:pt x="990" y="67"/>
                    <a:pt x="10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3"/>
            <p:cNvSpPr/>
            <p:nvPr/>
          </p:nvSpPr>
          <p:spPr>
            <a:xfrm>
              <a:off x="2375990" y="4359026"/>
              <a:ext cx="32236" cy="9943"/>
            </a:xfrm>
            <a:custGeom>
              <a:avLst/>
              <a:gdLst/>
              <a:ahLst/>
              <a:cxnLst/>
              <a:rect l="l" t="t" r="r" b="b"/>
              <a:pathLst>
                <a:path w="924" h="285" extrusionOk="0">
                  <a:moveTo>
                    <a:pt x="119" y="1"/>
                  </a:moveTo>
                  <a:cubicBezTo>
                    <a:pt x="78" y="1"/>
                    <a:pt x="40" y="3"/>
                    <a:pt x="1" y="9"/>
                  </a:cubicBezTo>
                  <a:lnTo>
                    <a:pt x="1" y="20"/>
                  </a:lnTo>
                  <a:cubicBezTo>
                    <a:pt x="78" y="20"/>
                    <a:pt x="167" y="20"/>
                    <a:pt x="234" y="43"/>
                  </a:cubicBezTo>
                  <a:cubicBezTo>
                    <a:pt x="312" y="65"/>
                    <a:pt x="367" y="120"/>
                    <a:pt x="434" y="176"/>
                  </a:cubicBezTo>
                  <a:cubicBezTo>
                    <a:pt x="501" y="220"/>
                    <a:pt x="590" y="265"/>
                    <a:pt x="668" y="276"/>
                  </a:cubicBezTo>
                  <a:cubicBezTo>
                    <a:pt x="713" y="281"/>
                    <a:pt x="754" y="284"/>
                    <a:pt x="796" y="284"/>
                  </a:cubicBezTo>
                  <a:cubicBezTo>
                    <a:pt x="837" y="284"/>
                    <a:pt x="879" y="281"/>
                    <a:pt x="924" y="276"/>
                  </a:cubicBezTo>
                  <a:cubicBezTo>
                    <a:pt x="846" y="253"/>
                    <a:pt x="757" y="231"/>
                    <a:pt x="679" y="220"/>
                  </a:cubicBezTo>
                  <a:cubicBezTo>
                    <a:pt x="612" y="198"/>
                    <a:pt x="535" y="176"/>
                    <a:pt x="468" y="131"/>
                  </a:cubicBezTo>
                  <a:lnTo>
                    <a:pt x="367" y="65"/>
                  </a:lnTo>
                  <a:cubicBezTo>
                    <a:pt x="323" y="43"/>
                    <a:pt x="290" y="20"/>
                    <a:pt x="246" y="9"/>
                  </a:cubicBezTo>
                  <a:cubicBezTo>
                    <a:pt x="201" y="3"/>
                    <a:pt x="159" y="1"/>
                    <a:pt x="11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3"/>
            <p:cNvSpPr/>
            <p:nvPr/>
          </p:nvSpPr>
          <p:spPr>
            <a:xfrm>
              <a:off x="2397342" y="4337570"/>
              <a:ext cx="35725" cy="18665"/>
            </a:xfrm>
            <a:custGeom>
              <a:avLst/>
              <a:gdLst/>
              <a:ahLst/>
              <a:cxnLst/>
              <a:rect l="l" t="t" r="r" b="b"/>
              <a:pathLst>
                <a:path w="1024" h="535" extrusionOk="0">
                  <a:moveTo>
                    <a:pt x="1023" y="1"/>
                  </a:moveTo>
                  <a:cubicBezTo>
                    <a:pt x="934" y="23"/>
                    <a:pt x="845" y="57"/>
                    <a:pt x="746" y="101"/>
                  </a:cubicBezTo>
                  <a:cubicBezTo>
                    <a:pt x="657" y="146"/>
                    <a:pt x="578" y="201"/>
                    <a:pt x="501" y="257"/>
                  </a:cubicBezTo>
                  <a:cubicBezTo>
                    <a:pt x="423" y="324"/>
                    <a:pt x="345" y="379"/>
                    <a:pt x="267" y="435"/>
                  </a:cubicBezTo>
                  <a:cubicBezTo>
                    <a:pt x="190" y="490"/>
                    <a:pt x="89" y="524"/>
                    <a:pt x="0" y="524"/>
                  </a:cubicBezTo>
                  <a:lnTo>
                    <a:pt x="0" y="535"/>
                  </a:lnTo>
                  <a:cubicBezTo>
                    <a:pt x="101" y="535"/>
                    <a:pt x="190" y="502"/>
                    <a:pt x="279" y="457"/>
                  </a:cubicBezTo>
                  <a:cubicBezTo>
                    <a:pt x="368" y="401"/>
                    <a:pt x="445" y="346"/>
                    <a:pt x="523" y="290"/>
                  </a:cubicBezTo>
                  <a:cubicBezTo>
                    <a:pt x="601" y="235"/>
                    <a:pt x="679" y="190"/>
                    <a:pt x="768" y="146"/>
                  </a:cubicBezTo>
                  <a:cubicBezTo>
                    <a:pt x="857" y="90"/>
                    <a:pt x="946" y="57"/>
                    <a:pt x="10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3"/>
            <p:cNvSpPr/>
            <p:nvPr/>
          </p:nvSpPr>
          <p:spPr>
            <a:xfrm>
              <a:off x="2426823" y="4344129"/>
              <a:ext cx="20619" cy="7850"/>
            </a:xfrm>
            <a:custGeom>
              <a:avLst/>
              <a:gdLst/>
              <a:ahLst/>
              <a:cxnLst/>
              <a:rect l="l" t="t" r="r" b="b"/>
              <a:pathLst>
                <a:path w="591" h="225" extrusionOk="0">
                  <a:moveTo>
                    <a:pt x="572" y="0"/>
                  </a:moveTo>
                  <a:cubicBezTo>
                    <a:pt x="522" y="0"/>
                    <a:pt x="474" y="38"/>
                    <a:pt x="435" y="58"/>
                  </a:cubicBezTo>
                  <a:cubicBezTo>
                    <a:pt x="390" y="80"/>
                    <a:pt x="346" y="114"/>
                    <a:pt x="301" y="124"/>
                  </a:cubicBezTo>
                  <a:cubicBezTo>
                    <a:pt x="201" y="169"/>
                    <a:pt x="101" y="203"/>
                    <a:pt x="0" y="213"/>
                  </a:cubicBezTo>
                  <a:lnTo>
                    <a:pt x="0" y="225"/>
                  </a:lnTo>
                  <a:cubicBezTo>
                    <a:pt x="101" y="213"/>
                    <a:pt x="212" y="191"/>
                    <a:pt x="312" y="147"/>
                  </a:cubicBezTo>
                  <a:cubicBezTo>
                    <a:pt x="356" y="136"/>
                    <a:pt x="412" y="114"/>
                    <a:pt x="457" y="80"/>
                  </a:cubicBezTo>
                  <a:cubicBezTo>
                    <a:pt x="501" y="58"/>
                    <a:pt x="534" y="13"/>
                    <a:pt x="590" y="2"/>
                  </a:cubicBezTo>
                  <a:cubicBezTo>
                    <a:pt x="584" y="1"/>
                    <a:pt x="578" y="0"/>
                    <a:pt x="57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3"/>
            <p:cNvSpPr/>
            <p:nvPr/>
          </p:nvSpPr>
          <p:spPr>
            <a:xfrm>
              <a:off x="2415589" y="4353514"/>
              <a:ext cx="16327" cy="4291"/>
            </a:xfrm>
            <a:custGeom>
              <a:avLst/>
              <a:gdLst/>
              <a:ahLst/>
              <a:cxnLst/>
              <a:rect l="l" t="t" r="r" b="b"/>
              <a:pathLst>
                <a:path w="468" h="123" extrusionOk="0">
                  <a:moveTo>
                    <a:pt x="0" y="0"/>
                  </a:moveTo>
                  <a:lnTo>
                    <a:pt x="0" y="11"/>
                  </a:lnTo>
                  <a:cubicBezTo>
                    <a:pt x="78" y="11"/>
                    <a:pt x="156" y="33"/>
                    <a:pt x="233" y="67"/>
                  </a:cubicBezTo>
                  <a:cubicBezTo>
                    <a:pt x="267" y="78"/>
                    <a:pt x="312" y="100"/>
                    <a:pt x="345" y="100"/>
                  </a:cubicBezTo>
                  <a:cubicBezTo>
                    <a:pt x="389" y="112"/>
                    <a:pt x="434" y="122"/>
                    <a:pt x="467" y="122"/>
                  </a:cubicBezTo>
                  <a:lnTo>
                    <a:pt x="356" y="78"/>
                  </a:lnTo>
                  <a:cubicBezTo>
                    <a:pt x="322" y="67"/>
                    <a:pt x="278" y="55"/>
                    <a:pt x="245" y="45"/>
                  </a:cubicBezTo>
                  <a:cubicBezTo>
                    <a:pt x="167" y="11"/>
                    <a:pt x="78"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3"/>
            <p:cNvSpPr/>
            <p:nvPr/>
          </p:nvSpPr>
          <p:spPr>
            <a:xfrm>
              <a:off x="2227366" y="4286354"/>
              <a:ext cx="560328" cy="264308"/>
            </a:xfrm>
            <a:custGeom>
              <a:avLst/>
              <a:gdLst/>
              <a:ahLst/>
              <a:cxnLst/>
              <a:rect l="l" t="t" r="r" b="b"/>
              <a:pathLst>
                <a:path w="16061" h="7576" extrusionOk="0">
                  <a:moveTo>
                    <a:pt x="34" y="1"/>
                  </a:moveTo>
                  <a:cubicBezTo>
                    <a:pt x="45" y="45"/>
                    <a:pt x="45" y="101"/>
                    <a:pt x="34" y="156"/>
                  </a:cubicBezTo>
                  <a:cubicBezTo>
                    <a:pt x="23" y="190"/>
                    <a:pt x="12" y="223"/>
                    <a:pt x="1" y="245"/>
                  </a:cubicBezTo>
                  <a:cubicBezTo>
                    <a:pt x="957" y="1313"/>
                    <a:pt x="2069" y="2214"/>
                    <a:pt x="3293" y="2959"/>
                  </a:cubicBezTo>
                  <a:cubicBezTo>
                    <a:pt x="3482" y="3070"/>
                    <a:pt x="3682" y="3182"/>
                    <a:pt x="3883" y="3293"/>
                  </a:cubicBezTo>
                  <a:cubicBezTo>
                    <a:pt x="4427" y="3727"/>
                    <a:pt x="4928" y="4227"/>
                    <a:pt x="5306" y="4806"/>
                  </a:cubicBezTo>
                  <a:cubicBezTo>
                    <a:pt x="5506" y="5117"/>
                    <a:pt x="5673" y="5451"/>
                    <a:pt x="5796" y="5796"/>
                  </a:cubicBezTo>
                  <a:cubicBezTo>
                    <a:pt x="5918" y="6140"/>
                    <a:pt x="6007" y="6496"/>
                    <a:pt x="6051" y="6864"/>
                  </a:cubicBezTo>
                  <a:lnTo>
                    <a:pt x="6096" y="6864"/>
                  </a:lnTo>
                  <a:cubicBezTo>
                    <a:pt x="6063" y="6485"/>
                    <a:pt x="5984" y="6129"/>
                    <a:pt x="5851" y="5774"/>
                  </a:cubicBezTo>
                  <a:cubicBezTo>
                    <a:pt x="5729" y="5418"/>
                    <a:pt x="5562" y="5084"/>
                    <a:pt x="5361" y="4773"/>
                  </a:cubicBezTo>
                  <a:cubicBezTo>
                    <a:pt x="5072" y="4305"/>
                    <a:pt x="4694" y="3883"/>
                    <a:pt x="4294" y="3515"/>
                  </a:cubicBezTo>
                  <a:lnTo>
                    <a:pt x="4294" y="3515"/>
                  </a:lnTo>
                  <a:cubicBezTo>
                    <a:pt x="5151" y="3960"/>
                    <a:pt x="6040" y="4328"/>
                    <a:pt x="6952" y="4650"/>
                  </a:cubicBezTo>
                  <a:lnTo>
                    <a:pt x="7319" y="4917"/>
                  </a:lnTo>
                  <a:cubicBezTo>
                    <a:pt x="7442" y="5017"/>
                    <a:pt x="7564" y="5128"/>
                    <a:pt x="7675" y="5250"/>
                  </a:cubicBezTo>
                  <a:cubicBezTo>
                    <a:pt x="7897" y="5495"/>
                    <a:pt x="8120" y="5740"/>
                    <a:pt x="8309" y="6007"/>
                  </a:cubicBezTo>
                  <a:cubicBezTo>
                    <a:pt x="8398" y="6140"/>
                    <a:pt x="8487" y="6274"/>
                    <a:pt x="8565" y="6419"/>
                  </a:cubicBezTo>
                  <a:cubicBezTo>
                    <a:pt x="8609" y="6496"/>
                    <a:pt x="8643" y="6563"/>
                    <a:pt x="8687" y="6641"/>
                  </a:cubicBezTo>
                  <a:cubicBezTo>
                    <a:pt x="8732" y="6708"/>
                    <a:pt x="8776" y="6785"/>
                    <a:pt x="8832" y="6852"/>
                  </a:cubicBezTo>
                  <a:cubicBezTo>
                    <a:pt x="9021" y="7119"/>
                    <a:pt x="9254" y="7364"/>
                    <a:pt x="9499" y="7575"/>
                  </a:cubicBezTo>
                  <a:lnTo>
                    <a:pt x="9533" y="7542"/>
                  </a:lnTo>
                  <a:cubicBezTo>
                    <a:pt x="9288" y="7319"/>
                    <a:pt x="9066" y="7074"/>
                    <a:pt x="8876" y="6808"/>
                  </a:cubicBezTo>
                  <a:lnTo>
                    <a:pt x="8743" y="6607"/>
                  </a:lnTo>
                  <a:cubicBezTo>
                    <a:pt x="8698" y="6541"/>
                    <a:pt x="8665" y="6463"/>
                    <a:pt x="8621" y="6396"/>
                  </a:cubicBezTo>
                  <a:cubicBezTo>
                    <a:pt x="8542" y="6241"/>
                    <a:pt x="8453" y="6107"/>
                    <a:pt x="8364" y="5962"/>
                  </a:cubicBezTo>
                  <a:cubicBezTo>
                    <a:pt x="8176" y="5695"/>
                    <a:pt x="7953" y="5440"/>
                    <a:pt x="7731" y="5195"/>
                  </a:cubicBezTo>
                  <a:cubicBezTo>
                    <a:pt x="7620" y="5072"/>
                    <a:pt x="7497" y="4961"/>
                    <a:pt x="7375" y="4850"/>
                  </a:cubicBezTo>
                  <a:lnTo>
                    <a:pt x="7242" y="4750"/>
                  </a:lnTo>
                  <a:lnTo>
                    <a:pt x="7242" y="4750"/>
                  </a:lnTo>
                  <a:cubicBezTo>
                    <a:pt x="7274" y="4761"/>
                    <a:pt x="7297" y="4773"/>
                    <a:pt x="7331" y="4783"/>
                  </a:cubicBezTo>
                  <a:lnTo>
                    <a:pt x="7864" y="4951"/>
                  </a:lnTo>
                  <a:cubicBezTo>
                    <a:pt x="8042" y="5006"/>
                    <a:pt x="8220" y="5062"/>
                    <a:pt x="8398" y="5106"/>
                  </a:cubicBezTo>
                  <a:cubicBezTo>
                    <a:pt x="8754" y="5206"/>
                    <a:pt x="9110" y="5295"/>
                    <a:pt x="9477" y="5362"/>
                  </a:cubicBezTo>
                  <a:cubicBezTo>
                    <a:pt x="9677" y="5395"/>
                    <a:pt x="9866" y="5428"/>
                    <a:pt x="10067" y="5462"/>
                  </a:cubicBezTo>
                  <a:cubicBezTo>
                    <a:pt x="10334" y="5562"/>
                    <a:pt x="10589" y="5685"/>
                    <a:pt x="10834" y="5818"/>
                  </a:cubicBezTo>
                  <a:cubicBezTo>
                    <a:pt x="10956" y="5895"/>
                    <a:pt x="11068" y="5974"/>
                    <a:pt x="11179" y="6073"/>
                  </a:cubicBezTo>
                  <a:cubicBezTo>
                    <a:pt x="11278" y="6174"/>
                    <a:pt x="11390" y="6274"/>
                    <a:pt x="11490" y="6374"/>
                  </a:cubicBezTo>
                  <a:cubicBezTo>
                    <a:pt x="11690" y="6574"/>
                    <a:pt x="11891" y="6797"/>
                    <a:pt x="12101" y="6985"/>
                  </a:cubicBezTo>
                  <a:lnTo>
                    <a:pt x="12736" y="7575"/>
                  </a:lnTo>
                  <a:lnTo>
                    <a:pt x="12769" y="7542"/>
                  </a:lnTo>
                  <a:lnTo>
                    <a:pt x="12146" y="6941"/>
                  </a:lnTo>
                  <a:cubicBezTo>
                    <a:pt x="11924" y="6752"/>
                    <a:pt x="11735" y="6541"/>
                    <a:pt x="11535" y="6330"/>
                  </a:cubicBezTo>
                  <a:cubicBezTo>
                    <a:pt x="11434" y="6229"/>
                    <a:pt x="11323" y="6118"/>
                    <a:pt x="11223" y="6029"/>
                  </a:cubicBezTo>
                  <a:cubicBezTo>
                    <a:pt x="11112" y="5929"/>
                    <a:pt x="10989" y="5829"/>
                    <a:pt x="10867" y="5762"/>
                  </a:cubicBezTo>
                  <a:cubicBezTo>
                    <a:pt x="10689" y="5662"/>
                    <a:pt x="10511" y="5573"/>
                    <a:pt x="10334" y="5495"/>
                  </a:cubicBezTo>
                  <a:lnTo>
                    <a:pt x="10334" y="5495"/>
                  </a:lnTo>
                  <a:cubicBezTo>
                    <a:pt x="10778" y="5540"/>
                    <a:pt x="11234" y="5573"/>
                    <a:pt x="11690" y="5573"/>
                  </a:cubicBezTo>
                  <a:cubicBezTo>
                    <a:pt x="12424" y="5573"/>
                    <a:pt x="13169" y="5507"/>
                    <a:pt x="13893" y="5351"/>
                  </a:cubicBezTo>
                  <a:cubicBezTo>
                    <a:pt x="14627" y="5206"/>
                    <a:pt x="15338" y="5028"/>
                    <a:pt x="16061" y="4884"/>
                  </a:cubicBezTo>
                  <a:lnTo>
                    <a:pt x="16050" y="4839"/>
                  </a:lnTo>
                  <a:cubicBezTo>
                    <a:pt x="15327" y="4973"/>
                    <a:pt x="14604" y="5161"/>
                    <a:pt x="13881" y="5295"/>
                  </a:cubicBezTo>
                  <a:cubicBezTo>
                    <a:pt x="13159" y="5440"/>
                    <a:pt x="12424" y="5495"/>
                    <a:pt x="11690" y="5495"/>
                  </a:cubicBezTo>
                  <a:cubicBezTo>
                    <a:pt x="10956" y="5484"/>
                    <a:pt x="10222" y="5406"/>
                    <a:pt x="9499" y="5262"/>
                  </a:cubicBezTo>
                  <a:cubicBezTo>
                    <a:pt x="9343" y="5240"/>
                    <a:pt x="9187" y="5206"/>
                    <a:pt x="9043" y="5161"/>
                  </a:cubicBezTo>
                  <a:cubicBezTo>
                    <a:pt x="9333" y="5128"/>
                    <a:pt x="9622" y="5084"/>
                    <a:pt x="9899" y="5006"/>
                  </a:cubicBezTo>
                  <a:cubicBezTo>
                    <a:pt x="10277" y="4906"/>
                    <a:pt x="10633" y="4739"/>
                    <a:pt x="10956" y="4539"/>
                  </a:cubicBezTo>
                  <a:cubicBezTo>
                    <a:pt x="11290" y="4338"/>
                    <a:pt x="11590" y="4116"/>
                    <a:pt x="11924" y="3916"/>
                  </a:cubicBezTo>
                  <a:cubicBezTo>
                    <a:pt x="12247" y="3716"/>
                    <a:pt x="12569" y="3527"/>
                    <a:pt x="12902" y="3337"/>
                  </a:cubicBezTo>
                  <a:lnTo>
                    <a:pt x="12880" y="3293"/>
                  </a:lnTo>
                  <a:cubicBezTo>
                    <a:pt x="12546" y="3482"/>
                    <a:pt x="12213" y="3671"/>
                    <a:pt x="11891" y="3871"/>
                  </a:cubicBezTo>
                  <a:cubicBezTo>
                    <a:pt x="11557" y="4061"/>
                    <a:pt x="11256" y="4294"/>
                    <a:pt x="10923" y="4483"/>
                  </a:cubicBezTo>
                  <a:cubicBezTo>
                    <a:pt x="10600" y="4684"/>
                    <a:pt x="10255" y="4839"/>
                    <a:pt x="9889" y="4939"/>
                  </a:cubicBezTo>
                  <a:cubicBezTo>
                    <a:pt x="9533" y="5028"/>
                    <a:pt x="9177" y="5084"/>
                    <a:pt x="8821" y="5117"/>
                  </a:cubicBezTo>
                  <a:cubicBezTo>
                    <a:pt x="8687" y="5084"/>
                    <a:pt x="8554" y="5040"/>
                    <a:pt x="8421" y="5006"/>
                  </a:cubicBezTo>
                  <a:cubicBezTo>
                    <a:pt x="8243" y="4951"/>
                    <a:pt x="8075" y="4906"/>
                    <a:pt x="7897" y="4839"/>
                  </a:cubicBezTo>
                  <a:cubicBezTo>
                    <a:pt x="7719" y="4783"/>
                    <a:pt x="7541" y="4728"/>
                    <a:pt x="7375" y="4672"/>
                  </a:cubicBezTo>
                  <a:cubicBezTo>
                    <a:pt x="6941" y="4528"/>
                    <a:pt x="6518" y="4361"/>
                    <a:pt x="6096" y="4194"/>
                  </a:cubicBezTo>
                  <a:cubicBezTo>
                    <a:pt x="6307" y="4194"/>
                    <a:pt x="6518" y="4172"/>
                    <a:pt x="6718" y="4128"/>
                  </a:cubicBezTo>
                  <a:cubicBezTo>
                    <a:pt x="7030" y="4071"/>
                    <a:pt x="7331" y="3982"/>
                    <a:pt x="7620" y="3871"/>
                  </a:cubicBezTo>
                  <a:cubicBezTo>
                    <a:pt x="8209" y="3638"/>
                    <a:pt x="8754" y="3337"/>
                    <a:pt x="9288" y="3015"/>
                  </a:cubicBezTo>
                  <a:lnTo>
                    <a:pt x="9266" y="2981"/>
                  </a:lnTo>
                  <a:cubicBezTo>
                    <a:pt x="8732" y="3293"/>
                    <a:pt x="8176" y="3594"/>
                    <a:pt x="7597" y="3805"/>
                  </a:cubicBezTo>
                  <a:cubicBezTo>
                    <a:pt x="7308" y="3916"/>
                    <a:pt x="7019" y="4005"/>
                    <a:pt x="6708" y="4061"/>
                  </a:cubicBezTo>
                  <a:cubicBezTo>
                    <a:pt x="6512" y="4093"/>
                    <a:pt x="6311" y="4114"/>
                    <a:pt x="6112" y="4114"/>
                  </a:cubicBezTo>
                  <a:cubicBezTo>
                    <a:pt x="6039" y="4114"/>
                    <a:pt x="5967" y="4111"/>
                    <a:pt x="5895" y="4105"/>
                  </a:cubicBezTo>
                  <a:cubicBezTo>
                    <a:pt x="5017" y="3738"/>
                    <a:pt x="4172" y="3315"/>
                    <a:pt x="3371" y="2826"/>
                  </a:cubicBezTo>
                  <a:cubicBezTo>
                    <a:pt x="3070" y="2637"/>
                    <a:pt x="2770" y="2448"/>
                    <a:pt x="2481" y="2237"/>
                  </a:cubicBezTo>
                  <a:lnTo>
                    <a:pt x="2481" y="2237"/>
                  </a:lnTo>
                  <a:cubicBezTo>
                    <a:pt x="2559" y="2247"/>
                    <a:pt x="2637" y="2259"/>
                    <a:pt x="2714" y="2259"/>
                  </a:cubicBezTo>
                  <a:cubicBezTo>
                    <a:pt x="2850" y="2277"/>
                    <a:pt x="2993" y="2295"/>
                    <a:pt x="3137" y="2295"/>
                  </a:cubicBezTo>
                  <a:cubicBezTo>
                    <a:pt x="3170" y="2295"/>
                    <a:pt x="3204" y="2294"/>
                    <a:pt x="3238" y="2292"/>
                  </a:cubicBezTo>
                  <a:cubicBezTo>
                    <a:pt x="3426" y="2292"/>
                    <a:pt x="3593" y="2270"/>
                    <a:pt x="3771" y="2237"/>
                  </a:cubicBezTo>
                  <a:cubicBezTo>
                    <a:pt x="3949" y="2214"/>
                    <a:pt x="4116" y="2181"/>
                    <a:pt x="4294" y="2148"/>
                  </a:cubicBezTo>
                  <a:cubicBezTo>
                    <a:pt x="4639" y="2081"/>
                    <a:pt x="4983" y="2025"/>
                    <a:pt x="5329" y="1970"/>
                  </a:cubicBezTo>
                  <a:lnTo>
                    <a:pt x="6374" y="1803"/>
                  </a:lnTo>
                  <a:lnTo>
                    <a:pt x="6362" y="1758"/>
                  </a:lnTo>
                  <a:lnTo>
                    <a:pt x="5317" y="1903"/>
                  </a:lnTo>
                  <a:cubicBezTo>
                    <a:pt x="4973" y="1958"/>
                    <a:pt x="4627" y="2003"/>
                    <a:pt x="4283" y="2059"/>
                  </a:cubicBezTo>
                  <a:cubicBezTo>
                    <a:pt x="4105" y="2092"/>
                    <a:pt x="3927" y="2114"/>
                    <a:pt x="3760" y="2148"/>
                  </a:cubicBezTo>
                  <a:cubicBezTo>
                    <a:pt x="3582" y="2170"/>
                    <a:pt x="3416" y="2192"/>
                    <a:pt x="3238" y="2192"/>
                  </a:cubicBezTo>
                  <a:cubicBezTo>
                    <a:pt x="3070" y="2192"/>
                    <a:pt x="2892" y="2170"/>
                    <a:pt x="2726" y="2148"/>
                  </a:cubicBezTo>
                  <a:cubicBezTo>
                    <a:pt x="2570" y="2126"/>
                    <a:pt x="2425" y="2103"/>
                    <a:pt x="2270" y="2081"/>
                  </a:cubicBezTo>
                  <a:cubicBezTo>
                    <a:pt x="1458" y="1469"/>
                    <a:pt x="702" y="779"/>
                    <a:pt x="3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3"/>
            <p:cNvSpPr/>
            <p:nvPr/>
          </p:nvSpPr>
          <p:spPr>
            <a:xfrm>
              <a:off x="1665488" y="4338861"/>
              <a:ext cx="126537" cy="98871"/>
            </a:xfrm>
            <a:custGeom>
              <a:avLst/>
              <a:gdLst/>
              <a:ahLst/>
              <a:cxnLst/>
              <a:rect l="l" t="t" r="r" b="b"/>
              <a:pathLst>
                <a:path w="3627" h="2834" extrusionOk="0">
                  <a:moveTo>
                    <a:pt x="2891" y="0"/>
                  </a:moveTo>
                  <a:cubicBezTo>
                    <a:pt x="2588" y="0"/>
                    <a:pt x="2068" y="135"/>
                    <a:pt x="1736" y="320"/>
                  </a:cubicBezTo>
                  <a:cubicBezTo>
                    <a:pt x="1369" y="532"/>
                    <a:pt x="1213" y="865"/>
                    <a:pt x="947" y="1488"/>
                  </a:cubicBezTo>
                  <a:cubicBezTo>
                    <a:pt x="702" y="2044"/>
                    <a:pt x="123" y="2689"/>
                    <a:pt x="12" y="2811"/>
                  </a:cubicBezTo>
                  <a:cubicBezTo>
                    <a:pt x="1" y="2823"/>
                    <a:pt x="12" y="2833"/>
                    <a:pt x="12" y="2833"/>
                  </a:cubicBezTo>
                  <a:cubicBezTo>
                    <a:pt x="179" y="2789"/>
                    <a:pt x="957" y="2600"/>
                    <a:pt x="1313" y="2511"/>
                  </a:cubicBezTo>
                  <a:cubicBezTo>
                    <a:pt x="1703" y="2400"/>
                    <a:pt x="2459" y="2055"/>
                    <a:pt x="2882" y="1666"/>
                  </a:cubicBezTo>
                  <a:cubicBezTo>
                    <a:pt x="3282" y="1288"/>
                    <a:pt x="3482" y="509"/>
                    <a:pt x="3493" y="453"/>
                  </a:cubicBezTo>
                  <a:lnTo>
                    <a:pt x="3493" y="443"/>
                  </a:lnTo>
                  <a:lnTo>
                    <a:pt x="3616" y="376"/>
                  </a:lnTo>
                  <a:cubicBezTo>
                    <a:pt x="3627" y="376"/>
                    <a:pt x="3627" y="364"/>
                    <a:pt x="3616" y="364"/>
                  </a:cubicBezTo>
                  <a:cubicBezTo>
                    <a:pt x="3560" y="309"/>
                    <a:pt x="3248" y="42"/>
                    <a:pt x="3004" y="8"/>
                  </a:cubicBezTo>
                  <a:cubicBezTo>
                    <a:pt x="2971" y="3"/>
                    <a:pt x="2933" y="0"/>
                    <a:pt x="289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
            <p:cNvSpPr/>
            <p:nvPr/>
          </p:nvSpPr>
          <p:spPr>
            <a:xfrm>
              <a:off x="1665488" y="4341861"/>
              <a:ext cx="83067" cy="95871"/>
            </a:xfrm>
            <a:custGeom>
              <a:avLst/>
              <a:gdLst/>
              <a:ahLst/>
              <a:cxnLst/>
              <a:rect l="l" t="t" r="r" b="b"/>
              <a:pathLst>
                <a:path w="2381" h="2748" extrusionOk="0">
                  <a:moveTo>
                    <a:pt x="2348" y="1"/>
                  </a:moveTo>
                  <a:lnTo>
                    <a:pt x="2348" y="1"/>
                  </a:lnTo>
                  <a:cubicBezTo>
                    <a:pt x="2136" y="56"/>
                    <a:pt x="1914" y="134"/>
                    <a:pt x="1736" y="234"/>
                  </a:cubicBezTo>
                  <a:cubicBezTo>
                    <a:pt x="1369" y="446"/>
                    <a:pt x="1213" y="779"/>
                    <a:pt x="947" y="1402"/>
                  </a:cubicBezTo>
                  <a:cubicBezTo>
                    <a:pt x="702" y="1958"/>
                    <a:pt x="123" y="2603"/>
                    <a:pt x="12" y="2725"/>
                  </a:cubicBezTo>
                  <a:cubicBezTo>
                    <a:pt x="1" y="2737"/>
                    <a:pt x="12" y="2747"/>
                    <a:pt x="12" y="2747"/>
                  </a:cubicBezTo>
                  <a:cubicBezTo>
                    <a:pt x="179" y="2703"/>
                    <a:pt x="957" y="2514"/>
                    <a:pt x="1313" y="2425"/>
                  </a:cubicBezTo>
                  <a:cubicBezTo>
                    <a:pt x="1424" y="2391"/>
                    <a:pt x="1558" y="2347"/>
                    <a:pt x="1703" y="2280"/>
                  </a:cubicBezTo>
                  <a:cubicBezTo>
                    <a:pt x="1747" y="2203"/>
                    <a:pt x="1780" y="2114"/>
                    <a:pt x="1814" y="2036"/>
                  </a:cubicBezTo>
                  <a:cubicBezTo>
                    <a:pt x="1869" y="1847"/>
                    <a:pt x="1891" y="1657"/>
                    <a:pt x="1925" y="1479"/>
                  </a:cubicBezTo>
                  <a:cubicBezTo>
                    <a:pt x="1948" y="1279"/>
                    <a:pt x="1980" y="1091"/>
                    <a:pt x="2059" y="923"/>
                  </a:cubicBezTo>
                  <a:cubicBezTo>
                    <a:pt x="2136" y="757"/>
                    <a:pt x="2237" y="601"/>
                    <a:pt x="2303" y="434"/>
                  </a:cubicBezTo>
                  <a:cubicBezTo>
                    <a:pt x="2359" y="290"/>
                    <a:pt x="2381" y="145"/>
                    <a:pt x="234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
            <p:cNvSpPr/>
            <p:nvPr/>
          </p:nvSpPr>
          <p:spPr>
            <a:xfrm>
              <a:off x="1701179" y="4407661"/>
              <a:ext cx="6664" cy="16886"/>
            </a:xfrm>
            <a:custGeom>
              <a:avLst/>
              <a:gdLst/>
              <a:ahLst/>
              <a:cxnLst/>
              <a:rect l="l" t="t" r="r" b="b"/>
              <a:pathLst>
                <a:path w="191" h="484" extrusionOk="0">
                  <a:moveTo>
                    <a:pt x="171" y="0"/>
                  </a:moveTo>
                  <a:cubicBezTo>
                    <a:pt x="168" y="0"/>
                    <a:pt x="168" y="5"/>
                    <a:pt x="168" y="5"/>
                  </a:cubicBezTo>
                  <a:cubicBezTo>
                    <a:pt x="168" y="5"/>
                    <a:pt x="179" y="5"/>
                    <a:pt x="168" y="16"/>
                  </a:cubicBezTo>
                  <a:cubicBezTo>
                    <a:pt x="168" y="28"/>
                    <a:pt x="157" y="38"/>
                    <a:pt x="157" y="50"/>
                  </a:cubicBezTo>
                  <a:cubicBezTo>
                    <a:pt x="146" y="72"/>
                    <a:pt x="134" y="94"/>
                    <a:pt x="134" y="117"/>
                  </a:cubicBezTo>
                  <a:cubicBezTo>
                    <a:pt x="112" y="150"/>
                    <a:pt x="90" y="194"/>
                    <a:pt x="79" y="228"/>
                  </a:cubicBezTo>
                  <a:cubicBezTo>
                    <a:pt x="45" y="317"/>
                    <a:pt x="1" y="394"/>
                    <a:pt x="1" y="483"/>
                  </a:cubicBezTo>
                  <a:cubicBezTo>
                    <a:pt x="23" y="394"/>
                    <a:pt x="57" y="317"/>
                    <a:pt x="101" y="239"/>
                  </a:cubicBezTo>
                  <a:cubicBezTo>
                    <a:pt x="124" y="206"/>
                    <a:pt x="146" y="161"/>
                    <a:pt x="157" y="127"/>
                  </a:cubicBezTo>
                  <a:cubicBezTo>
                    <a:pt x="168" y="105"/>
                    <a:pt x="168" y="83"/>
                    <a:pt x="179" y="61"/>
                  </a:cubicBezTo>
                  <a:lnTo>
                    <a:pt x="179" y="28"/>
                  </a:lnTo>
                  <a:cubicBezTo>
                    <a:pt x="179" y="16"/>
                    <a:pt x="190" y="16"/>
                    <a:pt x="179" y="5"/>
                  </a:cubicBezTo>
                  <a:cubicBezTo>
                    <a:pt x="175" y="2"/>
                    <a:pt x="173" y="0"/>
                    <a:pt x="17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
            <p:cNvSpPr/>
            <p:nvPr/>
          </p:nvSpPr>
          <p:spPr>
            <a:xfrm>
              <a:off x="1693852" y="4393461"/>
              <a:ext cx="32969" cy="10117"/>
            </a:xfrm>
            <a:custGeom>
              <a:avLst/>
              <a:gdLst/>
              <a:ahLst/>
              <a:cxnLst/>
              <a:rect l="l" t="t" r="r" b="b"/>
              <a:pathLst>
                <a:path w="945" h="290" extrusionOk="0">
                  <a:moveTo>
                    <a:pt x="945" y="0"/>
                  </a:moveTo>
                  <a:cubicBezTo>
                    <a:pt x="868" y="12"/>
                    <a:pt x="789" y="23"/>
                    <a:pt x="700" y="23"/>
                  </a:cubicBezTo>
                  <a:cubicBezTo>
                    <a:pt x="623" y="23"/>
                    <a:pt x="534" y="45"/>
                    <a:pt x="456" y="79"/>
                  </a:cubicBezTo>
                  <a:cubicBezTo>
                    <a:pt x="378" y="112"/>
                    <a:pt x="300" y="145"/>
                    <a:pt x="233" y="190"/>
                  </a:cubicBezTo>
                  <a:lnTo>
                    <a:pt x="0" y="290"/>
                  </a:lnTo>
                  <a:lnTo>
                    <a:pt x="0" y="290"/>
                  </a:lnTo>
                  <a:lnTo>
                    <a:pt x="233" y="201"/>
                  </a:lnTo>
                  <a:cubicBezTo>
                    <a:pt x="311" y="178"/>
                    <a:pt x="389" y="145"/>
                    <a:pt x="467" y="112"/>
                  </a:cubicBezTo>
                  <a:cubicBezTo>
                    <a:pt x="545" y="79"/>
                    <a:pt x="623" y="79"/>
                    <a:pt x="700" y="67"/>
                  </a:cubicBezTo>
                  <a:cubicBezTo>
                    <a:pt x="789" y="57"/>
                    <a:pt x="868" y="45"/>
                    <a:pt x="945" y="12"/>
                  </a:cubicBezTo>
                  <a:lnTo>
                    <a:pt x="945"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3"/>
            <p:cNvSpPr/>
            <p:nvPr/>
          </p:nvSpPr>
          <p:spPr>
            <a:xfrm>
              <a:off x="1708959" y="4373819"/>
              <a:ext cx="45458" cy="9210"/>
            </a:xfrm>
            <a:custGeom>
              <a:avLst/>
              <a:gdLst/>
              <a:ahLst/>
              <a:cxnLst/>
              <a:rect l="l" t="t" r="r" b="b"/>
              <a:pathLst>
                <a:path w="1303" h="264" extrusionOk="0">
                  <a:moveTo>
                    <a:pt x="1105" y="0"/>
                  </a:moveTo>
                  <a:cubicBezTo>
                    <a:pt x="1059" y="0"/>
                    <a:pt x="1014" y="3"/>
                    <a:pt x="968" y="7"/>
                  </a:cubicBezTo>
                  <a:cubicBezTo>
                    <a:pt x="857" y="19"/>
                    <a:pt x="746" y="30"/>
                    <a:pt x="635" y="52"/>
                  </a:cubicBezTo>
                  <a:cubicBezTo>
                    <a:pt x="412" y="108"/>
                    <a:pt x="201" y="175"/>
                    <a:pt x="0" y="264"/>
                  </a:cubicBezTo>
                  <a:cubicBezTo>
                    <a:pt x="212" y="185"/>
                    <a:pt x="423" y="130"/>
                    <a:pt x="645" y="96"/>
                  </a:cubicBezTo>
                  <a:cubicBezTo>
                    <a:pt x="746" y="74"/>
                    <a:pt x="857" y="63"/>
                    <a:pt x="968" y="52"/>
                  </a:cubicBezTo>
                  <a:lnTo>
                    <a:pt x="1302" y="19"/>
                  </a:lnTo>
                  <a:cubicBezTo>
                    <a:pt x="1236" y="6"/>
                    <a:pt x="1171" y="0"/>
                    <a:pt x="110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3"/>
            <p:cNvSpPr/>
            <p:nvPr/>
          </p:nvSpPr>
          <p:spPr>
            <a:xfrm>
              <a:off x="1723333" y="4382227"/>
              <a:ext cx="20584" cy="32620"/>
            </a:xfrm>
            <a:custGeom>
              <a:avLst/>
              <a:gdLst/>
              <a:ahLst/>
              <a:cxnLst/>
              <a:rect l="l" t="t" r="r" b="b"/>
              <a:pathLst>
                <a:path w="590" h="935" extrusionOk="0">
                  <a:moveTo>
                    <a:pt x="567" y="0"/>
                  </a:moveTo>
                  <a:lnTo>
                    <a:pt x="567" y="11"/>
                  </a:lnTo>
                  <a:cubicBezTo>
                    <a:pt x="567" y="56"/>
                    <a:pt x="545" y="89"/>
                    <a:pt x="523" y="122"/>
                  </a:cubicBezTo>
                  <a:cubicBezTo>
                    <a:pt x="500" y="167"/>
                    <a:pt x="467" y="201"/>
                    <a:pt x="434" y="233"/>
                  </a:cubicBezTo>
                  <a:cubicBezTo>
                    <a:pt x="378" y="312"/>
                    <a:pt x="322" y="379"/>
                    <a:pt x="278" y="456"/>
                  </a:cubicBezTo>
                  <a:cubicBezTo>
                    <a:pt x="167" y="601"/>
                    <a:pt x="56" y="757"/>
                    <a:pt x="0" y="935"/>
                  </a:cubicBezTo>
                  <a:cubicBezTo>
                    <a:pt x="67" y="767"/>
                    <a:pt x="189" y="623"/>
                    <a:pt x="300" y="478"/>
                  </a:cubicBezTo>
                  <a:cubicBezTo>
                    <a:pt x="356" y="411"/>
                    <a:pt x="423" y="334"/>
                    <a:pt x="478" y="256"/>
                  </a:cubicBezTo>
                  <a:cubicBezTo>
                    <a:pt x="500" y="223"/>
                    <a:pt x="523" y="189"/>
                    <a:pt x="545" y="144"/>
                  </a:cubicBezTo>
                  <a:cubicBezTo>
                    <a:pt x="567" y="100"/>
                    <a:pt x="589" y="56"/>
                    <a:pt x="56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3"/>
            <p:cNvSpPr/>
            <p:nvPr/>
          </p:nvSpPr>
          <p:spPr>
            <a:xfrm>
              <a:off x="1758256" y="4361259"/>
              <a:ext cx="18246" cy="33004"/>
            </a:xfrm>
            <a:custGeom>
              <a:avLst/>
              <a:gdLst/>
              <a:ahLst/>
              <a:cxnLst/>
              <a:rect l="l" t="t" r="r" b="b"/>
              <a:pathLst>
                <a:path w="523" h="946" extrusionOk="0">
                  <a:moveTo>
                    <a:pt x="478" y="1"/>
                  </a:moveTo>
                  <a:lnTo>
                    <a:pt x="478" y="11"/>
                  </a:lnTo>
                  <a:cubicBezTo>
                    <a:pt x="478" y="100"/>
                    <a:pt x="456" y="179"/>
                    <a:pt x="423" y="256"/>
                  </a:cubicBezTo>
                  <a:cubicBezTo>
                    <a:pt x="389" y="334"/>
                    <a:pt x="345" y="423"/>
                    <a:pt x="312" y="501"/>
                  </a:cubicBezTo>
                  <a:cubicBezTo>
                    <a:pt x="223" y="657"/>
                    <a:pt x="122" y="802"/>
                    <a:pt x="0" y="935"/>
                  </a:cubicBezTo>
                  <a:lnTo>
                    <a:pt x="11" y="946"/>
                  </a:lnTo>
                  <a:cubicBezTo>
                    <a:pt x="134" y="824"/>
                    <a:pt x="256" y="679"/>
                    <a:pt x="345" y="523"/>
                  </a:cubicBezTo>
                  <a:cubicBezTo>
                    <a:pt x="401" y="446"/>
                    <a:pt x="445" y="367"/>
                    <a:pt x="478" y="278"/>
                  </a:cubicBezTo>
                  <a:cubicBezTo>
                    <a:pt x="512" y="189"/>
                    <a:pt x="523" y="90"/>
                    <a:pt x="47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3"/>
            <p:cNvSpPr/>
            <p:nvPr/>
          </p:nvSpPr>
          <p:spPr>
            <a:xfrm>
              <a:off x="1734985" y="4352537"/>
              <a:ext cx="48145" cy="8373"/>
            </a:xfrm>
            <a:custGeom>
              <a:avLst/>
              <a:gdLst/>
              <a:ahLst/>
              <a:cxnLst/>
              <a:rect l="l" t="t" r="r" b="b"/>
              <a:pathLst>
                <a:path w="1380" h="240" extrusionOk="0">
                  <a:moveTo>
                    <a:pt x="852" y="0"/>
                  </a:moveTo>
                  <a:cubicBezTo>
                    <a:pt x="792" y="0"/>
                    <a:pt x="734" y="6"/>
                    <a:pt x="678" y="17"/>
                  </a:cubicBezTo>
                  <a:cubicBezTo>
                    <a:pt x="433" y="39"/>
                    <a:pt x="211" y="106"/>
                    <a:pt x="0" y="229"/>
                  </a:cubicBezTo>
                  <a:lnTo>
                    <a:pt x="11" y="239"/>
                  </a:lnTo>
                  <a:cubicBezTo>
                    <a:pt x="111" y="184"/>
                    <a:pt x="222" y="140"/>
                    <a:pt x="334" y="117"/>
                  </a:cubicBezTo>
                  <a:cubicBezTo>
                    <a:pt x="445" y="83"/>
                    <a:pt x="567" y="61"/>
                    <a:pt x="678" y="61"/>
                  </a:cubicBezTo>
                  <a:cubicBezTo>
                    <a:pt x="710" y="58"/>
                    <a:pt x="744" y="57"/>
                    <a:pt x="777" y="57"/>
                  </a:cubicBezTo>
                  <a:cubicBezTo>
                    <a:pt x="860" y="57"/>
                    <a:pt x="944" y="65"/>
                    <a:pt x="1023" y="73"/>
                  </a:cubicBezTo>
                  <a:cubicBezTo>
                    <a:pt x="1134" y="83"/>
                    <a:pt x="1256" y="117"/>
                    <a:pt x="1368" y="117"/>
                  </a:cubicBezTo>
                  <a:lnTo>
                    <a:pt x="1379" y="117"/>
                  </a:lnTo>
                  <a:cubicBezTo>
                    <a:pt x="1323" y="95"/>
                    <a:pt x="1256" y="73"/>
                    <a:pt x="1201" y="61"/>
                  </a:cubicBezTo>
                  <a:cubicBezTo>
                    <a:pt x="1145" y="39"/>
                    <a:pt x="1090" y="28"/>
                    <a:pt x="1034" y="17"/>
                  </a:cubicBezTo>
                  <a:cubicBezTo>
                    <a:pt x="973" y="6"/>
                    <a:pt x="912" y="0"/>
                    <a:pt x="85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3"/>
            <p:cNvSpPr/>
            <p:nvPr/>
          </p:nvSpPr>
          <p:spPr>
            <a:xfrm>
              <a:off x="1750860" y="4272538"/>
              <a:ext cx="88893" cy="43749"/>
            </a:xfrm>
            <a:custGeom>
              <a:avLst/>
              <a:gdLst/>
              <a:ahLst/>
              <a:cxnLst/>
              <a:rect l="l" t="t" r="r" b="b"/>
              <a:pathLst>
                <a:path w="2548" h="1254" extrusionOk="0">
                  <a:moveTo>
                    <a:pt x="1431" y="0"/>
                  </a:moveTo>
                  <a:cubicBezTo>
                    <a:pt x="1353" y="0"/>
                    <a:pt x="1282" y="7"/>
                    <a:pt x="1224" y="19"/>
                  </a:cubicBezTo>
                  <a:cubicBezTo>
                    <a:pt x="969" y="75"/>
                    <a:pt x="134" y="197"/>
                    <a:pt x="12" y="208"/>
                  </a:cubicBezTo>
                  <a:cubicBezTo>
                    <a:pt x="12" y="219"/>
                    <a:pt x="1" y="219"/>
                    <a:pt x="12" y="230"/>
                  </a:cubicBezTo>
                  <a:cubicBezTo>
                    <a:pt x="67" y="319"/>
                    <a:pt x="435" y="908"/>
                    <a:pt x="991" y="1142"/>
                  </a:cubicBezTo>
                  <a:cubicBezTo>
                    <a:pt x="1190" y="1225"/>
                    <a:pt x="1399" y="1253"/>
                    <a:pt x="1591" y="1253"/>
                  </a:cubicBezTo>
                  <a:cubicBezTo>
                    <a:pt x="1966" y="1253"/>
                    <a:pt x="2274" y="1146"/>
                    <a:pt x="2303" y="1131"/>
                  </a:cubicBezTo>
                  <a:cubicBezTo>
                    <a:pt x="2314" y="1120"/>
                    <a:pt x="2358" y="1053"/>
                    <a:pt x="2415" y="953"/>
                  </a:cubicBezTo>
                  <a:cubicBezTo>
                    <a:pt x="2459" y="842"/>
                    <a:pt x="2548" y="497"/>
                    <a:pt x="2281" y="263"/>
                  </a:cubicBezTo>
                  <a:cubicBezTo>
                    <a:pt x="2081" y="81"/>
                    <a:pt x="1710" y="0"/>
                    <a:pt x="143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3"/>
            <p:cNvSpPr/>
            <p:nvPr/>
          </p:nvSpPr>
          <p:spPr>
            <a:xfrm>
              <a:off x="1750860" y="4276271"/>
              <a:ext cx="68345" cy="39911"/>
            </a:xfrm>
            <a:custGeom>
              <a:avLst/>
              <a:gdLst/>
              <a:ahLst/>
              <a:cxnLst/>
              <a:rect l="l" t="t" r="r" b="b"/>
              <a:pathLst>
                <a:path w="1959" h="1144" extrusionOk="0">
                  <a:moveTo>
                    <a:pt x="690" y="1"/>
                  </a:moveTo>
                  <a:cubicBezTo>
                    <a:pt x="390" y="57"/>
                    <a:pt x="79" y="101"/>
                    <a:pt x="12" y="101"/>
                  </a:cubicBezTo>
                  <a:cubicBezTo>
                    <a:pt x="12" y="112"/>
                    <a:pt x="1" y="112"/>
                    <a:pt x="12" y="123"/>
                  </a:cubicBezTo>
                  <a:cubicBezTo>
                    <a:pt x="67" y="212"/>
                    <a:pt x="435" y="801"/>
                    <a:pt x="991" y="1035"/>
                  </a:cubicBezTo>
                  <a:cubicBezTo>
                    <a:pt x="1197" y="1115"/>
                    <a:pt x="1411" y="1143"/>
                    <a:pt x="1605" y="1143"/>
                  </a:cubicBezTo>
                  <a:cubicBezTo>
                    <a:pt x="1735" y="1143"/>
                    <a:pt x="1856" y="1131"/>
                    <a:pt x="1958" y="1113"/>
                  </a:cubicBezTo>
                  <a:cubicBezTo>
                    <a:pt x="1925" y="1024"/>
                    <a:pt x="1847" y="957"/>
                    <a:pt x="1792" y="902"/>
                  </a:cubicBezTo>
                  <a:cubicBezTo>
                    <a:pt x="1569" y="668"/>
                    <a:pt x="1291" y="490"/>
                    <a:pt x="1035" y="301"/>
                  </a:cubicBezTo>
                  <a:cubicBezTo>
                    <a:pt x="913" y="212"/>
                    <a:pt x="791" y="123"/>
                    <a:pt x="69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3"/>
            <p:cNvSpPr/>
            <p:nvPr/>
          </p:nvSpPr>
          <p:spPr>
            <a:xfrm>
              <a:off x="1764815" y="4292983"/>
              <a:ext cx="19467" cy="1954"/>
            </a:xfrm>
            <a:custGeom>
              <a:avLst/>
              <a:gdLst/>
              <a:ahLst/>
              <a:cxnLst/>
              <a:rect l="l" t="t" r="r" b="b"/>
              <a:pathLst>
                <a:path w="558" h="56" extrusionOk="0">
                  <a:moveTo>
                    <a:pt x="557" y="0"/>
                  </a:moveTo>
                  <a:cubicBezTo>
                    <a:pt x="502" y="0"/>
                    <a:pt x="457" y="11"/>
                    <a:pt x="413" y="11"/>
                  </a:cubicBezTo>
                  <a:cubicBezTo>
                    <a:pt x="368" y="22"/>
                    <a:pt x="324" y="33"/>
                    <a:pt x="279" y="33"/>
                  </a:cubicBezTo>
                  <a:cubicBezTo>
                    <a:pt x="253" y="37"/>
                    <a:pt x="226" y="38"/>
                    <a:pt x="198" y="38"/>
                  </a:cubicBezTo>
                  <a:cubicBezTo>
                    <a:pt x="132" y="38"/>
                    <a:pt x="64" y="30"/>
                    <a:pt x="1" y="22"/>
                  </a:cubicBezTo>
                  <a:lnTo>
                    <a:pt x="1" y="22"/>
                  </a:lnTo>
                  <a:cubicBezTo>
                    <a:pt x="90" y="45"/>
                    <a:pt x="190" y="55"/>
                    <a:pt x="279" y="55"/>
                  </a:cubicBezTo>
                  <a:cubicBezTo>
                    <a:pt x="324" y="55"/>
                    <a:pt x="368" y="55"/>
                    <a:pt x="424" y="45"/>
                  </a:cubicBezTo>
                  <a:cubicBezTo>
                    <a:pt x="468" y="33"/>
                    <a:pt x="513" y="22"/>
                    <a:pt x="5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3"/>
            <p:cNvSpPr/>
            <p:nvPr/>
          </p:nvSpPr>
          <p:spPr>
            <a:xfrm>
              <a:off x="1777235" y="4279795"/>
              <a:ext cx="18665" cy="19014"/>
            </a:xfrm>
            <a:custGeom>
              <a:avLst/>
              <a:gdLst/>
              <a:ahLst/>
              <a:cxnLst/>
              <a:rect l="l" t="t" r="r" b="b"/>
              <a:pathLst>
                <a:path w="535" h="545" extrusionOk="0">
                  <a:moveTo>
                    <a:pt x="1" y="0"/>
                  </a:moveTo>
                  <a:cubicBezTo>
                    <a:pt x="101" y="89"/>
                    <a:pt x="190" y="178"/>
                    <a:pt x="279" y="267"/>
                  </a:cubicBezTo>
                  <a:lnTo>
                    <a:pt x="413" y="400"/>
                  </a:lnTo>
                  <a:cubicBezTo>
                    <a:pt x="457" y="445"/>
                    <a:pt x="502" y="489"/>
                    <a:pt x="535" y="545"/>
                  </a:cubicBezTo>
                  <a:lnTo>
                    <a:pt x="535" y="534"/>
                  </a:lnTo>
                  <a:cubicBezTo>
                    <a:pt x="524" y="478"/>
                    <a:pt x="490" y="423"/>
                    <a:pt x="446" y="367"/>
                  </a:cubicBezTo>
                  <a:cubicBezTo>
                    <a:pt x="401" y="322"/>
                    <a:pt x="357" y="278"/>
                    <a:pt x="302" y="233"/>
                  </a:cubicBezTo>
                  <a:cubicBezTo>
                    <a:pt x="201" y="156"/>
                    <a:pt x="112" y="78"/>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3"/>
            <p:cNvSpPr/>
            <p:nvPr/>
          </p:nvSpPr>
          <p:spPr>
            <a:xfrm>
              <a:off x="1788120" y="4304217"/>
              <a:ext cx="24875" cy="5477"/>
            </a:xfrm>
            <a:custGeom>
              <a:avLst/>
              <a:gdLst/>
              <a:ahLst/>
              <a:cxnLst/>
              <a:rect l="l" t="t" r="r" b="b"/>
              <a:pathLst>
                <a:path w="713" h="157" extrusionOk="0">
                  <a:moveTo>
                    <a:pt x="712" y="0"/>
                  </a:moveTo>
                  <a:cubicBezTo>
                    <a:pt x="645" y="23"/>
                    <a:pt x="590" y="45"/>
                    <a:pt x="534" y="67"/>
                  </a:cubicBezTo>
                  <a:cubicBezTo>
                    <a:pt x="479" y="79"/>
                    <a:pt x="423" y="101"/>
                    <a:pt x="368" y="112"/>
                  </a:cubicBezTo>
                  <a:cubicBezTo>
                    <a:pt x="301" y="123"/>
                    <a:pt x="245" y="134"/>
                    <a:pt x="190" y="134"/>
                  </a:cubicBezTo>
                  <a:cubicBezTo>
                    <a:pt x="123" y="134"/>
                    <a:pt x="67" y="134"/>
                    <a:pt x="0" y="156"/>
                  </a:cubicBezTo>
                  <a:cubicBezTo>
                    <a:pt x="67" y="145"/>
                    <a:pt x="123" y="145"/>
                    <a:pt x="190" y="145"/>
                  </a:cubicBezTo>
                  <a:cubicBezTo>
                    <a:pt x="245" y="145"/>
                    <a:pt x="312" y="145"/>
                    <a:pt x="368" y="134"/>
                  </a:cubicBezTo>
                  <a:cubicBezTo>
                    <a:pt x="435" y="123"/>
                    <a:pt x="490" y="112"/>
                    <a:pt x="546" y="89"/>
                  </a:cubicBezTo>
                  <a:cubicBezTo>
                    <a:pt x="601" y="67"/>
                    <a:pt x="657" y="45"/>
                    <a:pt x="7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
            <p:cNvSpPr/>
            <p:nvPr/>
          </p:nvSpPr>
          <p:spPr>
            <a:xfrm>
              <a:off x="1791226" y="4276690"/>
              <a:ext cx="27980" cy="31434"/>
            </a:xfrm>
            <a:custGeom>
              <a:avLst/>
              <a:gdLst/>
              <a:ahLst/>
              <a:cxnLst/>
              <a:rect l="l" t="t" r="r" b="b"/>
              <a:pathLst>
                <a:path w="802" h="901" extrusionOk="0">
                  <a:moveTo>
                    <a:pt x="0" y="0"/>
                  </a:moveTo>
                  <a:lnTo>
                    <a:pt x="0" y="11"/>
                  </a:lnTo>
                  <a:cubicBezTo>
                    <a:pt x="145" y="144"/>
                    <a:pt x="289" y="289"/>
                    <a:pt x="423" y="433"/>
                  </a:cubicBezTo>
                  <a:lnTo>
                    <a:pt x="623" y="656"/>
                  </a:lnTo>
                  <a:cubicBezTo>
                    <a:pt x="690" y="734"/>
                    <a:pt x="746" y="812"/>
                    <a:pt x="790" y="901"/>
                  </a:cubicBezTo>
                  <a:lnTo>
                    <a:pt x="801" y="901"/>
                  </a:lnTo>
                  <a:cubicBezTo>
                    <a:pt x="768" y="801"/>
                    <a:pt x="712" y="712"/>
                    <a:pt x="657" y="634"/>
                  </a:cubicBezTo>
                  <a:cubicBezTo>
                    <a:pt x="590" y="556"/>
                    <a:pt x="512" y="478"/>
                    <a:pt x="445" y="411"/>
                  </a:cubicBezTo>
                  <a:cubicBezTo>
                    <a:pt x="301" y="267"/>
                    <a:pt x="156" y="134"/>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3"/>
            <p:cNvSpPr/>
            <p:nvPr/>
          </p:nvSpPr>
          <p:spPr>
            <a:xfrm>
              <a:off x="1825765" y="4284819"/>
              <a:ext cx="2372" cy="25259"/>
            </a:xfrm>
            <a:custGeom>
              <a:avLst/>
              <a:gdLst/>
              <a:ahLst/>
              <a:cxnLst/>
              <a:rect l="l" t="t" r="r" b="b"/>
              <a:pathLst>
                <a:path w="68" h="724" extrusionOk="0">
                  <a:moveTo>
                    <a:pt x="1" y="0"/>
                  </a:moveTo>
                  <a:lnTo>
                    <a:pt x="1" y="12"/>
                  </a:lnTo>
                  <a:cubicBezTo>
                    <a:pt x="23" y="34"/>
                    <a:pt x="11" y="67"/>
                    <a:pt x="11" y="89"/>
                  </a:cubicBezTo>
                  <a:cubicBezTo>
                    <a:pt x="1" y="123"/>
                    <a:pt x="1" y="156"/>
                    <a:pt x="1" y="190"/>
                  </a:cubicBezTo>
                  <a:cubicBezTo>
                    <a:pt x="1" y="245"/>
                    <a:pt x="11" y="312"/>
                    <a:pt x="11" y="368"/>
                  </a:cubicBezTo>
                  <a:lnTo>
                    <a:pt x="34" y="546"/>
                  </a:lnTo>
                  <a:cubicBezTo>
                    <a:pt x="34" y="612"/>
                    <a:pt x="45" y="668"/>
                    <a:pt x="11" y="724"/>
                  </a:cubicBezTo>
                  <a:cubicBezTo>
                    <a:pt x="34" y="701"/>
                    <a:pt x="56" y="668"/>
                    <a:pt x="56" y="645"/>
                  </a:cubicBezTo>
                  <a:cubicBezTo>
                    <a:pt x="67" y="612"/>
                    <a:pt x="67" y="579"/>
                    <a:pt x="67" y="546"/>
                  </a:cubicBezTo>
                  <a:cubicBezTo>
                    <a:pt x="67" y="490"/>
                    <a:pt x="45" y="423"/>
                    <a:pt x="45" y="368"/>
                  </a:cubicBezTo>
                  <a:cubicBezTo>
                    <a:pt x="34" y="301"/>
                    <a:pt x="23" y="245"/>
                    <a:pt x="23" y="190"/>
                  </a:cubicBezTo>
                  <a:cubicBezTo>
                    <a:pt x="11" y="156"/>
                    <a:pt x="11" y="123"/>
                    <a:pt x="23" y="89"/>
                  </a:cubicBezTo>
                  <a:cubicBezTo>
                    <a:pt x="23" y="67"/>
                    <a:pt x="23" y="34"/>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
            <p:cNvSpPr/>
            <p:nvPr/>
          </p:nvSpPr>
          <p:spPr>
            <a:xfrm>
              <a:off x="1806472" y="4329825"/>
              <a:ext cx="87637" cy="107279"/>
            </a:xfrm>
            <a:custGeom>
              <a:avLst/>
              <a:gdLst/>
              <a:ahLst/>
              <a:cxnLst/>
              <a:rect l="l" t="t" r="r" b="b"/>
              <a:pathLst>
                <a:path w="2512" h="3075" extrusionOk="0">
                  <a:moveTo>
                    <a:pt x="2344" y="0"/>
                  </a:moveTo>
                  <a:cubicBezTo>
                    <a:pt x="2289" y="0"/>
                    <a:pt x="1943" y="34"/>
                    <a:pt x="1476" y="356"/>
                  </a:cubicBezTo>
                  <a:cubicBezTo>
                    <a:pt x="954" y="702"/>
                    <a:pt x="876" y="1102"/>
                    <a:pt x="687" y="1458"/>
                  </a:cubicBezTo>
                  <a:cubicBezTo>
                    <a:pt x="520" y="1792"/>
                    <a:pt x="75" y="2882"/>
                    <a:pt x="8" y="3059"/>
                  </a:cubicBezTo>
                  <a:cubicBezTo>
                    <a:pt x="1" y="3067"/>
                    <a:pt x="4" y="3075"/>
                    <a:pt x="10" y="3075"/>
                  </a:cubicBezTo>
                  <a:cubicBezTo>
                    <a:pt x="13" y="3075"/>
                    <a:pt x="16" y="3074"/>
                    <a:pt x="20" y="3070"/>
                  </a:cubicBezTo>
                  <a:cubicBezTo>
                    <a:pt x="109" y="3015"/>
                    <a:pt x="475" y="2793"/>
                    <a:pt x="764" y="2637"/>
                  </a:cubicBezTo>
                  <a:cubicBezTo>
                    <a:pt x="1110" y="2459"/>
                    <a:pt x="1810" y="2114"/>
                    <a:pt x="2166" y="1424"/>
                  </a:cubicBezTo>
                  <a:cubicBezTo>
                    <a:pt x="2511" y="779"/>
                    <a:pt x="2378" y="79"/>
                    <a:pt x="23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
            <p:cNvSpPr/>
            <p:nvPr/>
          </p:nvSpPr>
          <p:spPr>
            <a:xfrm>
              <a:off x="1806472" y="4356968"/>
              <a:ext cx="38725" cy="80137"/>
            </a:xfrm>
            <a:custGeom>
              <a:avLst/>
              <a:gdLst/>
              <a:ahLst/>
              <a:cxnLst/>
              <a:rect l="l" t="t" r="r" b="b"/>
              <a:pathLst>
                <a:path w="1110" h="2297" extrusionOk="0">
                  <a:moveTo>
                    <a:pt x="1031" y="1"/>
                  </a:moveTo>
                  <a:cubicBezTo>
                    <a:pt x="876" y="235"/>
                    <a:pt x="798" y="468"/>
                    <a:pt x="687" y="680"/>
                  </a:cubicBezTo>
                  <a:cubicBezTo>
                    <a:pt x="520" y="1014"/>
                    <a:pt x="75" y="2104"/>
                    <a:pt x="8" y="2281"/>
                  </a:cubicBezTo>
                  <a:cubicBezTo>
                    <a:pt x="1" y="2289"/>
                    <a:pt x="4" y="2297"/>
                    <a:pt x="10" y="2297"/>
                  </a:cubicBezTo>
                  <a:cubicBezTo>
                    <a:pt x="13" y="2297"/>
                    <a:pt x="16" y="2296"/>
                    <a:pt x="20" y="2292"/>
                  </a:cubicBezTo>
                  <a:cubicBezTo>
                    <a:pt x="109" y="2237"/>
                    <a:pt x="475" y="2015"/>
                    <a:pt x="764" y="1859"/>
                  </a:cubicBezTo>
                  <a:cubicBezTo>
                    <a:pt x="821" y="1837"/>
                    <a:pt x="876" y="1803"/>
                    <a:pt x="942" y="1770"/>
                  </a:cubicBezTo>
                  <a:cubicBezTo>
                    <a:pt x="976" y="1647"/>
                    <a:pt x="1009" y="1514"/>
                    <a:pt x="1031" y="1392"/>
                  </a:cubicBezTo>
                  <a:cubicBezTo>
                    <a:pt x="1087" y="1135"/>
                    <a:pt x="1110" y="868"/>
                    <a:pt x="1110" y="602"/>
                  </a:cubicBezTo>
                  <a:cubicBezTo>
                    <a:pt x="1110" y="480"/>
                    <a:pt x="1098" y="357"/>
                    <a:pt x="1076" y="223"/>
                  </a:cubicBezTo>
                  <a:cubicBezTo>
                    <a:pt x="1065" y="157"/>
                    <a:pt x="1054" y="90"/>
                    <a:pt x="1043" y="35"/>
                  </a:cubicBezTo>
                  <a:cubicBezTo>
                    <a:pt x="1031" y="23"/>
                    <a:pt x="1031" y="13"/>
                    <a:pt x="103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
            <p:cNvSpPr/>
            <p:nvPr/>
          </p:nvSpPr>
          <p:spPr>
            <a:xfrm>
              <a:off x="1826916" y="4407835"/>
              <a:ext cx="2372" cy="15909"/>
            </a:xfrm>
            <a:custGeom>
              <a:avLst/>
              <a:gdLst/>
              <a:ahLst/>
              <a:cxnLst/>
              <a:rect l="l" t="t" r="r" b="b"/>
              <a:pathLst>
                <a:path w="68" h="456" extrusionOk="0">
                  <a:moveTo>
                    <a:pt x="34" y="0"/>
                  </a:moveTo>
                  <a:cubicBezTo>
                    <a:pt x="34" y="45"/>
                    <a:pt x="45" y="78"/>
                    <a:pt x="34" y="112"/>
                  </a:cubicBezTo>
                  <a:lnTo>
                    <a:pt x="34" y="223"/>
                  </a:lnTo>
                  <a:cubicBezTo>
                    <a:pt x="23" y="300"/>
                    <a:pt x="1" y="379"/>
                    <a:pt x="1" y="456"/>
                  </a:cubicBezTo>
                  <a:cubicBezTo>
                    <a:pt x="12" y="379"/>
                    <a:pt x="34" y="312"/>
                    <a:pt x="57" y="234"/>
                  </a:cubicBezTo>
                  <a:cubicBezTo>
                    <a:pt x="67" y="189"/>
                    <a:pt x="67" y="156"/>
                    <a:pt x="67" y="112"/>
                  </a:cubicBezTo>
                  <a:cubicBezTo>
                    <a:pt x="67" y="78"/>
                    <a:pt x="57" y="33"/>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
            <p:cNvSpPr/>
            <p:nvPr/>
          </p:nvSpPr>
          <p:spPr>
            <a:xfrm>
              <a:off x="1821125" y="4398101"/>
              <a:ext cx="14374" cy="9001"/>
            </a:xfrm>
            <a:custGeom>
              <a:avLst/>
              <a:gdLst/>
              <a:ahLst/>
              <a:cxnLst/>
              <a:rect l="l" t="t" r="r" b="b"/>
              <a:pathLst>
                <a:path w="412" h="258" extrusionOk="0">
                  <a:moveTo>
                    <a:pt x="411" y="1"/>
                  </a:moveTo>
                  <a:cubicBezTo>
                    <a:pt x="367" y="1"/>
                    <a:pt x="334" y="12"/>
                    <a:pt x="289" y="35"/>
                  </a:cubicBezTo>
                  <a:cubicBezTo>
                    <a:pt x="255" y="45"/>
                    <a:pt x="211" y="68"/>
                    <a:pt x="189" y="101"/>
                  </a:cubicBezTo>
                  <a:cubicBezTo>
                    <a:pt x="122" y="157"/>
                    <a:pt x="67" y="213"/>
                    <a:pt x="0" y="246"/>
                  </a:cubicBezTo>
                  <a:lnTo>
                    <a:pt x="0" y="257"/>
                  </a:lnTo>
                  <a:lnTo>
                    <a:pt x="100" y="190"/>
                  </a:lnTo>
                  <a:cubicBezTo>
                    <a:pt x="134" y="168"/>
                    <a:pt x="167" y="134"/>
                    <a:pt x="200" y="112"/>
                  </a:cubicBezTo>
                  <a:cubicBezTo>
                    <a:pt x="233" y="90"/>
                    <a:pt x="267" y="79"/>
                    <a:pt x="300" y="57"/>
                  </a:cubicBezTo>
                  <a:cubicBezTo>
                    <a:pt x="334" y="35"/>
                    <a:pt x="378" y="23"/>
                    <a:pt x="411" y="12"/>
                  </a:cubicBezTo>
                  <a:lnTo>
                    <a:pt x="411"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
            <p:cNvSpPr/>
            <p:nvPr/>
          </p:nvSpPr>
          <p:spPr>
            <a:xfrm>
              <a:off x="1845163" y="4381041"/>
              <a:ext cx="5059" cy="29166"/>
            </a:xfrm>
            <a:custGeom>
              <a:avLst/>
              <a:gdLst/>
              <a:ahLst/>
              <a:cxnLst/>
              <a:rect l="l" t="t" r="r" b="b"/>
              <a:pathLst>
                <a:path w="145" h="836" extrusionOk="0">
                  <a:moveTo>
                    <a:pt x="56" y="1"/>
                  </a:moveTo>
                  <a:lnTo>
                    <a:pt x="45" y="12"/>
                  </a:lnTo>
                  <a:cubicBezTo>
                    <a:pt x="90" y="67"/>
                    <a:pt x="112" y="134"/>
                    <a:pt x="112" y="201"/>
                  </a:cubicBezTo>
                  <a:lnTo>
                    <a:pt x="112" y="423"/>
                  </a:lnTo>
                  <a:cubicBezTo>
                    <a:pt x="100" y="568"/>
                    <a:pt x="23" y="690"/>
                    <a:pt x="1" y="835"/>
                  </a:cubicBezTo>
                  <a:lnTo>
                    <a:pt x="11" y="835"/>
                  </a:lnTo>
                  <a:cubicBezTo>
                    <a:pt x="23" y="768"/>
                    <a:pt x="45" y="702"/>
                    <a:pt x="78" y="635"/>
                  </a:cubicBezTo>
                  <a:cubicBezTo>
                    <a:pt x="100" y="568"/>
                    <a:pt x="123" y="501"/>
                    <a:pt x="134" y="423"/>
                  </a:cubicBezTo>
                  <a:cubicBezTo>
                    <a:pt x="145" y="346"/>
                    <a:pt x="145" y="279"/>
                    <a:pt x="145" y="201"/>
                  </a:cubicBezTo>
                  <a:cubicBezTo>
                    <a:pt x="134" y="134"/>
                    <a:pt x="112" y="57"/>
                    <a:pt x="5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
            <p:cNvSpPr/>
            <p:nvPr/>
          </p:nvSpPr>
          <p:spPr>
            <a:xfrm>
              <a:off x="1836999" y="4369109"/>
              <a:ext cx="17897" cy="5756"/>
            </a:xfrm>
            <a:custGeom>
              <a:avLst/>
              <a:gdLst/>
              <a:ahLst/>
              <a:cxnLst/>
              <a:rect l="l" t="t" r="r" b="b"/>
              <a:pathLst>
                <a:path w="513" h="165" extrusionOk="0">
                  <a:moveTo>
                    <a:pt x="446" y="1"/>
                  </a:moveTo>
                  <a:cubicBezTo>
                    <a:pt x="423" y="1"/>
                    <a:pt x="401" y="4"/>
                    <a:pt x="379" y="9"/>
                  </a:cubicBezTo>
                  <a:cubicBezTo>
                    <a:pt x="334" y="20"/>
                    <a:pt x="290" y="31"/>
                    <a:pt x="245" y="53"/>
                  </a:cubicBezTo>
                  <a:cubicBezTo>
                    <a:pt x="168" y="98"/>
                    <a:pt x="90" y="142"/>
                    <a:pt x="1" y="165"/>
                  </a:cubicBezTo>
                  <a:cubicBezTo>
                    <a:pt x="90" y="154"/>
                    <a:pt x="179" y="120"/>
                    <a:pt x="257" y="87"/>
                  </a:cubicBezTo>
                  <a:lnTo>
                    <a:pt x="390" y="53"/>
                  </a:lnTo>
                  <a:cubicBezTo>
                    <a:pt x="435" y="43"/>
                    <a:pt x="468" y="31"/>
                    <a:pt x="512" y="9"/>
                  </a:cubicBezTo>
                  <a:cubicBezTo>
                    <a:pt x="490" y="4"/>
                    <a:pt x="468" y="1"/>
                    <a:pt x="4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
            <p:cNvSpPr/>
            <p:nvPr/>
          </p:nvSpPr>
          <p:spPr>
            <a:xfrm>
              <a:off x="1861456" y="4360073"/>
              <a:ext cx="9350" cy="34190"/>
            </a:xfrm>
            <a:custGeom>
              <a:avLst/>
              <a:gdLst/>
              <a:ahLst/>
              <a:cxnLst/>
              <a:rect l="l" t="t" r="r" b="b"/>
              <a:pathLst>
                <a:path w="268" h="980" extrusionOk="0">
                  <a:moveTo>
                    <a:pt x="1" y="1"/>
                  </a:moveTo>
                  <a:cubicBezTo>
                    <a:pt x="45" y="68"/>
                    <a:pt x="78" y="157"/>
                    <a:pt x="123" y="235"/>
                  </a:cubicBezTo>
                  <a:cubicBezTo>
                    <a:pt x="157" y="312"/>
                    <a:pt x="201" y="391"/>
                    <a:pt x="223" y="468"/>
                  </a:cubicBezTo>
                  <a:cubicBezTo>
                    <a:pt x="234" y="557"/>
                    <a:pt x="223" y="635"/>
                    <a:pt x="201" y="724"/>
                  </a:cubicBezTo>
                  <a:cubicBezTo>
                    <a:pt x="179" y="813"/>
                    <a:pt x="145" y="891"/>
                    <a:pt x="145" y="980"/>
                  </a:cubicBezTo>
                  <a:cubicBezTo>
                    <a:pt x="157" y="891"/>
                    <a:pt x="189" y="813"/>
                    <a:pt x="223" y="735"/>
                  </a:cubicBezTo>
                  <a:cubicBezTo>
                    <a:pt x="256" y="646"/>
                    <a:pt x="268" y="557"/>
                    <a:pt x="256" y="468"/>
                  </a:cubicBezTo>
                  <a:cubicBezTo>
                    <a:pt x="234" y="368"/>
                    <a:pt x="201" y="290"/>
                    <a:pt x="157" y="213"/>
                  </a:cubicBezTo>
                  <a:cubicBezTo>
                    <a:pt x="112" y="134"/>
                    <a:pt x="68" y="57"/>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3"/>
            <p:cNvSpPr/>
            <p:nvPr/>
          </p:nvSpPr>
          <p:spPr>
            <a:xfrm>
              <a:off x="1848268" y="4349467"/>
              <a:ext cx="20584" cy="6419"/>
            </a:xfrm>
            <a:custGeom>
              <a:avLst/>
              <a:gdLst/>
              <a:ahLst/>
              <a:cxnLst/>
              <a:rect l="l" t="t" r="r" b="b"/>
              <a:pathLst>
                <a:path w="590" h="184" extrusionOk="0">
                  <a:moveTo>
                    <a:pt x="481" y="0"/>
                  </a:moveTo>
                  <a:cubicBezTo>
                    <a:pt x="466" y="0"/>
                    <a:pt x="451" y="2"/>
                    <a:pt x="434" y="5"/>
                  </a:cubicBezTo>
                  <a:cubicBezTo>
                    <a:pt x="379" y="5"/>
                    <a:pt x="334" y="27"/>
                    <a:pt x="278" y="50"/>
                  </a:cubicBezTo>
                  <a:lnTo>
                    <a:pt x="145" y="116"/>
                  </a:lnTo>
                  <a:cubicBezTo>
                    <a:pt x="100" y="139"/>
                    <a:pt x="56" y="161"/>
                    <a:pt x="1" y="171"/>
                  </a:cubicBezTo>
                  <a:lnTo>
                    <a:pt x="11" y="183"/>
                  </a:lnTo>
                  <a:cubicBezTo>
                    <a:pt x="56" y="171"/>
                    <a:pt x="100" y="149"/>
                    <a:pt x="156" y="127"/>
                  </a:cubicBezTo>
                  <a:cubicBezTo>
                    <a:pt x="201" y="105"/>
                    <a:pt x="245" y="82"/>
                    <a:pt x="290" y="72"/>
                  </a:cubicBezTo>
                  <a:cubicBezTo>
                    <a:pt x="334" y="50"/>
                    <a:pt x="390" y="38"/>
                    <a:pt x="434" y="38"/>
                  </a:cubicBezTo>
                  <a:cubicBezTo>
                    <a:pt x="490" y="27"/>
                    <a:pt x="535" y="27"/>
                    <a:pt x="590" y="16"/>
                  </a:cubicBezTo>
                  <a:cubicBezTo>
                    <a:pt x="551" y="8"/>
                    <a:pt x="517" y="0"/>
                    <a:pt x="48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
            <p:cNvSpPr/>
            <p:nvPr/>
          </p:nvSpPr>
          <p:spPr>
            <a:xfrm>
              <a:off x="1877365" y="4339908"/>
              <a:ext cx="7431" cy="33422"/>
            </a:xfrm>
            <a:custGeom>
              <a:avLst/>
              <a:gdLst/>
              <a:ahLst/>
              <a:cxnLst/>
              <a:rect l="l" t="t" r="r" b="b"/>
              <a:pathLst>
                <a:path w="213" h="958" extrusionOk="0">
                  <a:moveTo>
                    <a:pt x="0" y="1"/>
                  </a:moveTo>
                  <a:cubicBezTo>
                    <a:pt x="12" y="45"/>
                    <a:pt x="34" y="90"/>
                    <a:pt x="56" y="123"/>
                  </a:cubicBezTo>
                  <a:cubicBezTo>
                    <a:pt x="79" y="156"/>
                    <a:pt x="101" y="190"/>
                    <a:pt x="112" y="235"/>
                  </a:cubicBezTo>
                  <a:cubicBezTo>
                    <a:pt x="134" y="301"/>
                    <a:pt x="156" y="379"/>
                    <a:pt x="156" y="468"/>
                  </a:cubicBezTo>
                  <a:cubicBezTo>
                    <a:pt x="156" y="546"/>
                    <a:pt x="134" y="623"/>
                    <a:pt x="123" y="702"/>
                  </a:cubicBezTo>
                  <a:lnTo>
                    <a:pt x="56" y="946"/>
                  </a:lnTo>
                  <a:lnTo>
                    <a:pt x="56" y="957"/>
                  </a:lnTo>
                  <a:lnTo>
                    <a:pt x="145" y="712"/>
                  </a:lnTo>
                  <a:cubicBezTo>
                    <a:pt x="178" y="635"/>
                    <a:pt x="201" y="557"/>
                    <a:pt x="201" y="468"/>
                  </a:cubicBezTo>
                  <a:cubicBezTo>
                    <a:pt x="212" y="379"/>
                    <a:pt x="212" y="290"/>
                    <a:pt x="168" y="201"/>
                  </a:cubicBezTo>
                  <a:cubicBezTo>
                    <a:pt x="123" y="123"/>
                    <a:pt x="56" y="67"/>
                    <a:pt x="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
            <p:cNvSpPr/>
            <p:nvPr/>
          </p:nvSpPr>
          <p:spPr>
            <a:xfrm>
              <a:off x="1852943" y="4233987"/>
              <a:ext cx="99743" cy="55994"/>
            </a:xfrm>
            <a:custGeom>
              <a:avLst/>
              <a:gdLst/>
              <a:ahLst/>
              <a:cxnLst/>
              <a:rect l="l" t="t" r="r" b="b"/>
              <a:pathLst>
                <a:path w="2859" h="1605" extrusionOk="0">
                  <a:moveTo>
                    <a:pt x="11" y="1"/>
                  </a:moveTo>
                  <a:cubicBezTo>
                    <a:pt x="11" y="1"/>
                    <a:pt x="0" y="11"/>
                    <a:pt x="11" y="11"/>
                  </a:cubicBezTo>
                  <a:cubicBezTo>
                    <a:pt x="67" y="100"/>
                    <a:pt x="367" y="512"/>
                    <a:pt x="567" y="757"/>
                  </a:cubicBezTo>
                  <a:cubicBezTo>
                    <a:pt x="789" y="1024"/>
                    <a:pt x="1079" y="1368"/>
                    <a:pt x="1691" y="1536"/>
                  </a:cubicBezTo>
                  <a:cubicBezTo>
                    <a:pt x="1869" y="1586"/>
                    <a:pt x="2024" y="1605"/>
                    <a:pt x="2155" y="1605"/>
                  </a:cubicBezTo>
                  <a:cubicBezTo>
                    <a:pt x="2482" y="1605"/>
                    <a:pt x="2658" y="1491"/>
                    <a:pt x="2658" y="1491"/>
                  </a:cubicBezTo>
                  <a:cubicBezTo>
                    <a:pt x="2658" y="1491"/>
                    <a:pt x="2803" y="1424"/>
                    <a:pt x="2836" y="1257"/>
                  </a:cubicBezTo>
                  <a:cubicBezTo>
                    <a:pt x="2858" y="1101"/>
                    <a:pt x="2680" y="557"/>
                    <a:pt x="2358" y="301"/>
                  </a:cubicBezTo>
                  <a:cubicBezTo>
                    <a:pt x="2047" y="34"/>
                    <a:pt x="1869" y="1"/>
                    <a:pt x="1679" y="1"/>
                  </a:cubicBezTo>
                  <a:cubicBezTo>
                    <a:pt x="1479" y="11"/>
                    <a:pt x="1001" y="1"/>
                    <a:pt x="745" y="23"/>
                  </a:cubicBezTo>
                  <a:cubicBezTo>
                    <a:pt x="714" y="24"/>
                    <a:pt x="679" y="25"/>
                    <a:pt x="642" y="25"/>
                  </a:cubicBezTo>
                  <a:cubicBezTo>
                    <a:pt x="414" y="25"/>
                    <a:pt x="97" y="1"/>
                    <a:pt x="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
            <p:cNvSpPr/>
            <p:nvPr/>
          </p:nvSpPr>
          <p:spPr>
            <a:xfrm>
              <a:off x="1852943" y="4233987"/>
              <a:ext cx="67926" cy="55506"/>
            </a:xfrm>
            <a:custGeom>
              <a:avLst/>
              <a:gdLst/>
              <a:ahLst/>
              <a:cxnLst/>
              <a:rect l="l" t="t" r="r" b="b"/>
              <a:pathLst>
                <a:path w="1947" h="1591" extrusionOk="0">
                  <a:moveTo>
                    <a:pt x="11" y="1"/>
                  </a:moveTo>
                  <a:cubicBezTo>
                    <a:pt x="11" y="1"/>
                    <a:pt x="0" y="11"/>
                    <a:pt x="11" y="11"/>
                  </a:cubicBezTo>
                  <a:cubicBezTo>
                    <a:pt x="67" y="100"/>
                    <a:pt x="367" y="512"/>
                    <a:pt x="567" y="757"/>
                  </a:cubicBezTo>
                  <a:cubicBezTo>
                    <a:pt x="789" y="1024"/>
                    <a:pt x="1079" y="1368"/>
                    <a:pt x="1691" y="1536"/>
                  </a:cubicBezTo>
                  <a:cubicBezTo>
                    <a:pt x="1780" y="1568"/>
                    <a:pt x="1869" y="1580"/>
                    <a:pt x="1946" y="1591"/>
                  </a:cubicBezTo>
                  <a:lnTo>
                    <a:pt x="1913" y="1524"/>
                  </a:lnTo>
                  <a:cubicBezTo>
                    <a:pt x="1835" y="1380"/>
                    <a:pt x="1701" y="1269"/>
                    <a:pt x="1579" y="1157"/>
                  </a:cubicBezTo>
                  <a:cubicBezTo>
                    <a:pt x="1446" y="1024"/>
                    <a:pt x="1357" y="879"/>
                    <a:pt x="1290" y="723"/>
                  </a:cubicBezTo>
                  <a:cubicBezTo>
                    <a:pt x="1212" y="557"/>
                    <a:pt x="1157" y="390"/>
                    <a:pt x="1090" y="234"/>
                  </a:cubicBezTo>
                  <a:cubicBezTo>
                    <a:pt x="1056" y="156"/>
                    <a:pt x="1023" y="90"/>
                    <a:pt x="979" y="11"/>
                  </a:cubicBezTo>
                  <a:cubicBezTo>
                    <a:pt x="890" y="11"/>
                    <a:pt x="812" y="11"/>
                    <a:pt x="745" y="23"/>
                  </a:cubicBezTo>
                  <a:cubicBezTo>
                    <a:pt x="714" y="24"/>
                    <a:pt x="679" y="25"/>
                    <a:pt x="642" y="25"/>
                  </a:cubicBezTo>
                  <a:cubicBezTo>
                    <a:pt x="414" y="25"/>
                    <a:pt x="97" y="1"/>
                    <a:pt x="1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
            <p:cNvSpPr/>
            <p:nvPr/>
          </p:nvSpPr>
          <p:spPr>
            <a:xfrm>
              <a:off x="1864945" y="4245639"/>
              <a:ext cx="12839" cy="4047"/>
            </a:xfrm>
            <a:custGeom>
              <a:avLst/>
              <a:gdLst/>
              <a:ahLst/>
              <a:cxnLst/>
              <a:rect l="l" t="t" r="r" b="b"/>
              <a:pathLst>
                <a:path w="368" h="116" extrusionOk="0">
                  <a:moveTo>
                    <a:pt x="368" y="0"/>
                  </a:moveTo>
                  <a:lnTo>
                    <a:pt x="368" y="0"/>
                  </a:lnTo>
                  <a:cubicBezTo>
                    <a:pt x="334" y="11"/>
                    <a:pt x="312" y="33"/>
                    <a:pt x="279" y="45"/>
                  </a:cubicBezTo>
                  <a:cubicBezTo>
                    <a:pt x="257" y="56"/>
                    <a:pt x="223" y="78"/>
                    <a:pt x="190" y="89"/>
                  </a:cubicBezTo>
                  <a:cubicBezTo>
                    <a:pt x="167" y="94"/>
                    <a:pt x="142" y="96"/>
                    <a:pt x="117" y="96"/>
                  </a:cubicBezTo>
                  <a:cubicBezTo>
                    <a:pt x="79" y="96"/>
                    <a:pt x="40" y="91"/>
                    <a:pt x="0" y="78"/>
                  </a:cubicBezTo>
                  <a:lnTo>
                    <a:pt x="0" y="78"/>
                  </a:lnTo>
                  <a:cubicBezTo>
                    <a:pt x="51" y="103"/>
                    <a:pt x="101" y="116"/>
                    <a:pt x="151" y="116"/>
                  </a:cubicBezTo>
                  <a:cubicBezTo>
                    <a:pt x="168" y="116"/>
                    <a:pt x="184" y="114"/>
                    <a:pt x="201" y="112"/>
                  </a:cubicBezTo>
                  <a:cubicBezTo>
                    <a:pt x="234" y="100"/>
                    <a:pt x="267" y="89"/>
                    <a:pt x="301" y="67"/>
                  </a:cubicBezTo>
                  <a:cubicBezTo>
                    <a:pt x="323" y="56"/>
                    <a:pt x="356" y="23"/>
                    <a:pt x="3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3"/>
            <p:cNvSpPr/>
            <p:nvPr/>
          </p:nvSpPr>
          <p:spPr>
            <a:xfrm>
              <a:off x="1878551" y="4238662"/>
              <a:ext cx="7396" cy="10885"/>
            </a:xfrm>
            <a:custGeom>
              <a:avLst/>
              <a:gdLst/>
              <a:ahLst/>
              <a:cxnLst/>
              <a:rect l="l" t="t" r="r" b="b"/>
              <a:pathLst>
                <a:path w="212" h="312" extrusionOk="0">
                  <a:moveTo>
                    <a:pt x="0" y="0"/>
                  </a:moveTo>
                  <a:cubicBezTo>
                    <a:pt x="22" y="67"/>
                    <a:pt x="67" y="111"/>
                    <a:pt x="100" y="156"/>
                  </a:cubicBezTo>
                  <a:cubicBezTo>
                    <a:pt x="122" y="178"/>
                    <a:pt x="134" y="211"/>
                    <a:pt x="144" y="233"/>
                  </a:cubicBezTo>
                  <a:cubicBezTo>
                    <a:pt x="167" y="256"/>
                    <a:pt x="178" y="278"/>
                    <a:pt x="189" y="312"/>
                  </a:cubicBezTo>
                  <a:lnTo>
                    <a:pt x="200" y="312"/>
                  </a:lnTo>
                  <a:cubicBezTo>
                    <a:pt x="211" y="278"/>
                    <a:pt x="200" y="245"/>
                    <a:pt x="189" y="211"/>
                  </a:cubicBezTo>
                  <a:cubicBezTo>
                    <a:pt x="178" y="178"/>
                    <a:pt x="144" y="156"/>
                    <a:pt x="122" y="134"/>
                  </a:cubicBezTo>
                  <a:cubicBezTo>
                    <a:pt x="78" y="89"/>
                    <a:pt x="33" y="55"/>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
            <p:cNvSpPr/>
            <p:nvPr/>
          </p:nvSpPr>
          <p:spPr>
            <a:xfrm>
              <a:off x="1877749" y="4256490"/>
              <a:ext cx="22154" cy="6629"/>
            </a:xfrm>
            <a:custGeom>
              <a:avLst/>
              <a:gdLst/>
              <a:ahLst/>
              <a:cxnLst/>
              <a:rect l="l" t="t" r="r" b="b"/>
              <a:pathLst>
                <a:path w="635" h="190" extrusionOk="0">
                  <a:moveTo>
                    <a:pt x="612" y="1"/>
                  </a:moveTo>
                  <a:lnTo>
                    <a:pt x="612" y="11"/>
                  </a:lnTo>
                  <a:cubicBezTo>
                    <a:pt x="568" y="34"/>
                    <a:pt x="523" y="67"/>
                    <a:pt x="479" y="78"/>
                  </a:cubicBezTo>
                  <a:cubicBezTo>
                    <a:pt x="434" y="100"/>
                    <a:pt x="379" y="123"/>
                    <a:pt x="335" y="134"/>
                  </a:cubicBezTo>
                  <a:cubicBezTo>
                    <a:pt x="279" y="145"/>
                    <a:pt x="223" y="145"/>
                    <a:pt x="167" y="145"/>
                  </a:cubicBezTo>
                  <a:cubicBezTo>
                    <a:pt x="112" y="156"/>
                    <a:pt x="56" y="156"/>
                    <a:pt x="1" y="179"/>
                  </a:cubicBezTo>
                  <a:lnTo>
                    <a:pt x="1" y="189"/>
                  </a:lnTo>
                  <a:cubicBezTo>
                    <a:pt x="42" y="181"/>
                    <a:pt x="83" y="179"/>
                    <a:pt x="124" y="179"/>
                  </a:cubicBezTo>
                  <a:cubicBezTo>
                    <a:pt x="170" y="179"/>
                    <a:pt x="216" y="182"/>
                    <a:pt x="262" y="182"/>
                  </a:cubicBezTo>
                  <a:cubicBezTo>
                    <a:pt x="286" y="182"/>
                    <a:pt x="310" y="181"/>
                    <a:pt x="335" y="179"/>
                  </a:cubicBezTo>
                  <a:cubicBezTo>
                    <a:pt x="390" y="179"/>
                    <a:pt x="457" y="167"/>
                    <a:pt x="501" y="134"/>
                  </a:cubicBezTo>
                  <a:cubicBezTo>
                    <a:pt x="557" y="112"/>
                    <a:pt x="602" y="67"/>
                    <a:pt x="634" y="23"/>
                  </a:cubicBezTo>
                  <a:lnTo>
                    <a:pt x="634" y="11"/>
                  </a:lnTo>
                  <a:lnTo>
                    <a:pt x="624"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
            <p:cNvSpPr/>
            <p:nvPr/>
          </p:nvSpPr>
          <p:spPr>
            <a:xfrm>
              <a:off x="1904159" y="4241348"/>
              <a:ext cx="7396" cy="24107"/>
            </a:xfrm>
            <a:custGeom>
              <a:avLst/>
              <a:gdLst/>
              <a:ahLst/>
              <a:cxnLst/>
              <a:rect l="l" t="t" r="r" b="b"/>
              <a:pathLst>
                <a:path w="212" h="691" extrusionOk="0">
                  <a:moveTo>
                    <a:pt x="0" y="1"/>
                  </a:moveTo>
                  <a:lnTo>
                    <a:pt x="0" y="1"/>
                  </a:lnTo>
                  <a:cubicBezTo>
                    <a:pt x="23" y="112"/>
                    <a:pt x="55" y="235"/>
                    <a:pt x="89" y="346"/>
                  </a:cubicBezTo>
                  <a:cubicBezTo>
                    <a:pt x="100" y="401"/>
                    <a:pt x="111" y="468"/>
                    <a:pt x="134" y="524"/>
                  </a:cubicBezTo>
                  <a:cubicBezTo>
                    <a:pt x="144" y="579"/>
                    <a:pt x="167" y="635"/>
                    <a:pt x="200" y="690"/>
                  </a:cubicBezTo>
                  <a:lnTo>
                    <a:pt x="211" y="690"/>
                  </a:lnTo>
                  <a:cubicBezTo>
                    <a:pt x="211" y="623"/>
                    <a:pt x="200" y="568"/>
                    <a:pt x="189" y="501"/>
                  </a:cubicBezTo>
                  <a:cubicBezTo>
                    <a:pt x="178" y="445"/>
                    <a:pt x="156" y="390"/>
                    <a:pt x="134" y="334"/>
                  </a:cubicBezTo>
                  <a:lnTo>
                    <a:pt x="0"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3"/>
            <p:cNvSpPr/>
            <p:nvPr/>
          </p:nvSpPr>
          <p:spPr>
            <a:xfrm>
              <a:off x="1898717" y="4273934"/>
              <a:ext cx="24875" cy="5896"/>
            </a:xfrm>
            <a:custGeom>
              <a:avLst/>
              <a:gdLst/>
              <a:ahLst/>
              <a:cxnLst/>
              <a:rect l="l" t="t" r="r" b="b"/>
              <a:pathLst>
                <a:path w="713" h="169" extrusionOk="0">
                  <a:moveTo>
                    <a:pt x="712" y="1"/>
                  </a:moveTo>
                  <a:lnTo>
                    <a:pt x="712" y="1"/>
                  </a:lnTo>
                  <a:cubicBezTo>
                    <a:pt x="656" y="23"/>
                    <a:pt x="601" y="57"/>
                    <a:pt x="545" y="68"/>
                  </a:cubicBezTo>
                  <a:cubicBezTo>
                    <a:pt x="490" y="90"/>
                    <a:pt x="434" y="112"/>
                    <a:pt x="367" y="124"/>
                  </a:cubicBezTo>
                  <a:cubicBezTo>
                    <a:pt x="296" y="145"/>
                    <a:pt x="216" y="152"/>
                    <a:pt x="136" y="152"/>
                  </a:cubicBezTo>
                  <a:cubicBezTo>
                    <a:pt x="91" y="152"/>
                    <a:pt x="45" y="150"/>
                    <a:pt x="1" y="146"/>
                  </a:cubicBezTo>
                  <a:lnTo>
                    <a:pt x="1" y="146"/>
                  </a:lnTo>
                  <a:cubicBezTo>
                    <a:pt x="75" y="160"/>
                    <a:pt x="155" y="169"/>
                    <a:pt x="233" y="169"/>
                  </a:cubicBezTo>
                  <a:cubicBezTo>
                    <a:pt x="282" y="169"/>
                    <a:pt x="331" y="165"/>
                    <a:pt x="379" y="157"/>
                  </a:cubicBezTo>
                  <a:cubicBezTo>
                    <a:pt x="434" y="157"/>
                    <a:pt x="501" y="134"/>
                    <a:pt x="557" y="112"/>
                  </a:cubicBezTo>
                  <a:cubicBezTo>
                    <a:pt x="612" y="90"/>
                    <a:pt x="668" y="45"/>
                    <a:pt x="7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3"/>
            <p:cNvSpPr/>
            <p:nvPr/>
          </p:nvSpPr>
          <p:spPr>
            <a:xfrm>
              <a:off x="1923557" y="4246791"/>
              <a:ext cx="14792" cy="35341"/>
            </a:xfrm>
            <a:custGeom>
              <a:avLst/>
              <a:gdLst/>
              <a:ahLst/>
              <a:cxnLst/>
              <a:rect l="l" t="t" r="r" b="b"/>
              <a:pathLst>
                <a:path w="424" h="1013" extrusionOk="0">
                  <a:moveTo>
                    <a:pt x="0" y="0"/>
                  </a:moveTo>
                  <a:cubicBezTo>
                    <a:pt x="0" y="89"/>
                    <a:pt x="33" y="178"/>
                    <a:pt x="78" y="267"/>
                  </a:cubicBezTo>
                  <a:cubicBezTo>
                    <a:pt x="134" y="345"/>
                    <a:pt x="189" y="423"/>
                    <a:pt x="234" y="501"/>
                  </a:cubicBezTo>
                  <a:cubicBezTo>
                    <a:pt x="278" y="579"/>
                    <a:pt x="312" y="657"/>
                    <a:pt x="334" y="746"/>
                  </a:cubicBezTo>
                  <a:cubicBezTo>
                    <a:pt x="367" y="835"/>
                    <a:pt x="379" y="912"/>
                    <a:pt x="401" y="1013"/>
                  </a:cubicBezTo>
                  <a:cubicBezTo>
                    <a:pt x="423" y="912"/>
                    <a:pt x="411" y="823"/>
                    <a:pt x="389" y="724"/>
                  </a:cubicBezTo>
                  <a:cubicBezTo>
                    <a:pt x="367" y="635"/>
                    <a:pt x="322" y="546"/>
                    <a:pt x="278" y="467"/>
                  </a:cubicBezTo>
                  <a:cubicBezTo>
                    <a:pt x="223" y="390"/>
                    <a:pt x="156" y="323"/>
                    <a:pt x="112" y="245"/>
                  </a:cubicBezTo>
                  <a:cubicBezTo>
                    <a:pt x="56" y="168"/>
                    <a:pt x="11" y="89"/>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3"/>
            <p:cNvSpPr/>
            <p:nvPr/>
          </p:nvSpPr>
          <p:spPr>
            <a:xfrm>
              <a:off x="1924709" y="4306798"/>
              <a:ext cx="79962" cy="94650"/>
            </a:xfrm>
            <a:custGeom>
              <a:avLst/>
              <a:gdLst/>
              <a:ahLst/>
              <a:cxnLst/>
              <a:rect l="l" t="t" r="r" b="b"/>
              <a:pathLst>
                <a:path w="2292" h="2713" extrusionOk="0">
                  <a:moveTo>
                    <a:pt x="1675" y="1"/>
                  </a:moveTo>
                  <a:cubicBezTo>
                    <a:pt x="1627" y="1"/>
                    <a:pt x="1580" y="5"/>
                    <a:pt x="1535" y="15"/>
                  </a:cubicBezTo>
                  <a:cubicBezTo>
                    <a:pt x="1224" y="94"/>
                    <a:pt x="991" y="416"/>
                    <a:pt x="712" y="894"/>
                  </a:cubicBezTo>
                  <a:cubicBezTo>
                    <a:pt x="457" y="1339"/>
                    <a:pt x="67" y="2496"/>
                    <a:pt x="0" y="2707"/>
                  </a:cubicBezTo>
                  <a:cubicBezTo>
                    <a:pt x="0" y="2707"/>
                    <a:pt x="5" y="2712"/>
                    <a:pt x="9" y="2712"/>
                  </a:cubicBezTo>
                  <a:cubicBezTo>
                    <a:pt x="11" y="2712"/>
                    <a:pt x="12" y="2711"/>
                    <a:pt x="12" y="2707"/>
                  </a:cubicBezTo>
                  <a:cubicBezTo>
                    <a:pt x="101" y="2640"/>
                    <a:pt x="390" y="2407"/>
                    <a:pt x="779" y="2185"/>
                  </a:cubicBezTo>
                  <a:cubicBezTo>
                    <a:pt x="1258" y="1918"/>
                    <a:pt x="1947" y="1550"/>
                    <a:pt x="2114" y="1172"/>
                  </a:cubicBezTo>
                  <a:cubicBezTo>
                    <a:pt x="2259" y="828"/>
                    <a:pt x="2192" y="327"/>
                    <a:pt x="2180" y="272"/>
                  </a:cubicBezTo>
                  <a:lnTo>
                    <a:pt x="2180" y="260"/>
                  </a:lnTo>
                  <a:lnTo>
                    <a:pt x="2281" y="183"/>
                  </a:lnTo>
                  <a:cubicBezTo>
                    <a:pt x="2291" y="183"/>
                    <a:pt x="2291" y="171"/>
                    <a:pt x="2281" y="171"/>
                  </a:cubicBezTo>
                  <a:cubicBezTo>
                    <a:pt x="2215" y="133"/>
                    <a:pt x="1934" y="1"/>
                    <a:pt x="167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3"/>
            <p:cNvSpPr/>
            <p:nvPr/>
          </p:nvSpPr>
          <p:spPr>
            <a:xfrm>
              <a:off x="1924709" y="4319358"/>
              <a:ext cx="39248" cy="82090"/>
            </a:xfrm>
            <a:custGeom>
              <a:avLst/>
              <a:gdLst/>
              <a:ahLst/>
              <a:cxnLst/>
              <a:rect l="l" t="t" r="r" b="b"/>
              <a:pathLst>
                <a:path w="1125" h="2353" extrusionOk="0">
                  <a:moveTo>
                    <a:pt x="1068" y="1"/>
                  </a:moveTo>
                  <a:cubicBezTo>
                    <a:pt x="957" y="145"/>
                    <a:pt x="835" y="323"/>
                    <a:pt x="712" y="534"/>
                  </a:cubicBezTo>
                  <a:cubicBezTo>
                    <a:pt x="457" y="979"/>
                    <a:pt x="67" y="2136"/>
                    <a:pt x="0" y="2347"/>
                  </a:cubicBezTo>
                  <a:cubicBezTo>
                    <a:pt x="0" y="2347"/>
                    <a:pt x="5" y="2352"/>
                    <a:pt x="9" y="2352"/>
                  </a:cubicBezTo>
                  <a:cubicBezTo>
                    <a:pt x="11" y="2352"/>
                    <a:pt x="12" y="2351"/>
                    <a:pt x="12" y="2347"/>
                  </a:cubicBezTo>
                  <a:cubicBezTo>
                    <a:pt x="101" y="2280"/>
                    <a:pt x="390" y="2047"/>
                    <a:pt x="779" y="1825"/>
                  </a:cubicBezTo>
                  <a:cubicBezTo>
                    <a:pt x="890" y="1769"/>
                    <a:pt x="1001" y="1702"/>
                    <a:pt x="1124" y="1635"/>
                  </a:cubicBezTo>
                  <a:cubicBezTo>
                    <a:pt x="1124" y="1524"/>
                    <a:pt x="1113" y="1413"/>
                    <a:pt x="1102" y="1301"/>
                  </a:cubicBezTo>
                  <a:cubicBezTo>
                    <a:pt x="1080" y="1168"/>
                    <a:pt x="1046" y="1034"/>
                    <a:pt x="1024" y="901"/>
                  </a:cubicBezTo>
                  <a:cubicBezTo>
                    <a:pt x="1013" y="768"/>
                    <a:pt x="1013" y="623"/>
                    <a:pt x="1013" y="478"/>
                  </a:cubicBezTo>
                  <a:cubicBezTo>
                    <a:pt x="1024" y="334"/>
                    <a:pt x="1046" y="189"/>
                    <a:pt x="1057" y="56"/>
                  </a:cubicBezTo>
                  <a:cubicBezTo>
                    <a:pt x="1068" y="33"/>
                    <a:pt x="1068" y="11"/>
                    <a:pt x="106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3"/>
            <p:cNvSpPr/>
            <p:nvPr/>
          </p:nvSpPr>
          <p:spPr>
            <a:xfrm>
              <a:off x="1944490" y="4365934"/>
              <a:ext cx="6245" cy="17862"/>
            </a:xfrm>
            <a:custGeom>
              <a:avLst/>
              <a:gdLst/>
              <a:ahLst/>
              <a:cxnLst/>
              <a:rect l="l" t="t" r="r" b="b"/>
              <a:pathLst>
                <a:path w="179" h="512" extrusionOk="0">
                  <a:moveTo>
                    <a:pt x="145" y="0"/>
                  </a:moveTo>
                  <a:cubicBezTo>
                    <a:pt x="157" y="55"/>
                    <a:pt x="145" y="89"/>
                    <a:pt x="145" y="134"/>
                  </a:cubicBezTo>
                  <a:lnTo>
                    <a:pt x="112" y="267"/>
                  </a:lnTo>
                  <a:cubicBezTo>
                    <a:pt x="101" y="312"/>
                    <a:pt x="78" y="356"/>
                    <a:pt x="68" y="389"/>
                  </a:cubicBezTo>
                  <a:cubicBezTo>
                    <a:pt x="45" y="434"/>
                    <a:pt x="23" y="478"/>
                    <a:pt x="1" y="512"/>
                  </a:cubicBezTo>
                  <a:cubicBezTo>
                    <a:pt x="34" y="478"/>
                    <a:pt x="56" y="445"/>
                    <a:pt x="78" y="401"/>
                  </a:cubicBezTo>
                  <a:cubicBezTo>
                    <a:pt x="101" y="356"/>
                    <a:pt x="123" y="322"/>
                    <a:pt x="134" y="278"/>
                  </a:cubicBezTo>
                  <a:cubicBezTo>
                    <a:pt x="157" y="233"/>
                    <a:pt x="167" y="189"/>
                    <a:pt x="167" y="144"/>
                  </a:cubicBezTo>
                  <a:cubicBezTo>
                    <a:pt x="179" y="100"/>
                    <a:pt x="167" y="45"/>
                    <a:pt x="1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3"/>
            <p:cNvSpPr/>
            <p:nvPr/>
          </p:nvSpPr>
          <p:spPr>
            <a:xfrm>
              <a:off x="1934024" y="4373296"/>
              <a:ext cx="10117" cy="5442"/>
            </a:xfrm>
            <a:custGeom>
              <a:avLst/>
              <a:gdLst/>
              <a:ahLst/>
              <a:cxnLst/>
              <a:rect l="l" t="t" r="r" b="b"/>
              <a:pathLst>
                <a:path w="290" h="156" extrusionOk="0">
                  <a:moveTo>
                    <a:pt x="289" y="0"/>
                  </a:moveTo>
                  <a:cubicBezTo>
                    <a:pt x="256" y="0"/>
                    <a:pt x="234" y="12"/>
                    <a:pt x="200" y="22"/>
                  </a:cubicBezTo>
                  <a:cubicBezTo>
                    <a:pt x="178" y="22"/>
                    <a:pt x="156" y="45"/>
                    <a:pt x="134" y="56"/>
                  </a:cubicBezTo>
                  <a:lnTo>
                    <a:pt x="0" y="156"/>
                  </a:lnTo>
                  <a:cubicBezTo>
                    <a:pt x="56" y="123"/>
                    <a:pt x="101" y="101"/>
                    <a:pt x="145" y="78"/>
                  </a:cubicBezTo>
                  <a:cubicBezTo>
                    <a:pt x="168" y="67"/>
                    <a:pt x="190" y="56"/>
                    <a:pt x="223" y="45"/>
                  </a:cubicBezTo>
                  <a:lnTo>
                    <a:pt x="289" y="12"/>
                  </a:lnTo>
                  <a:lnTo>
                    <a:pt x="2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3"/>
            <p:cNvSpPr/>
            <p:nvPr/>
          </p:nvSpPr>
          <p:spPr>
            <a:xfrm>
              <a:off x="1963505" y="4339908"/>
              <a:ext cx="10536" cy="33038"/>
            </a:xfrm>
            <a:custGeom>
              <a:avLst/>
              <a:gdLst/>
              <a:ahLst/>
              <a:cxnLst/>
              <a:rect l="l" t="t" r="r" b="b"/>
              <a:pathLst>
                <a:path w="302" h="947" extrusionOk="0">
                  <a:moveTo>
                    <a:pt x="267" y="1"/>
                  </a:moveTo>
                  <a:lnTo>
                    <a:pt x="267" y="1"/>
                  </a:lnTo>
                  <a:cubicBezTo>
                    <a:pt x="290" y="34"/>
                    <a:pt x="279" y="79"/>
                    <a:pt x="279" y="123"/>
                  </a:cubicBezTo>
                  <a:cubicBezTo>
                    <a:pt x="267" y="156"/>
                    <a:pt x="267" y="201"/>
                    <a:pt x="257" y="245"/>
                  </a:cubicBezTo>
                  <a:cubicBezTo>
                    <a:pt x="245" y="324"/>
                    <a:pt x="235" y="401"/>
                    <a:pt x="201" y="479"/>
                  </a:cubicBezTo>
                  <a:cubicBezTo>
                    <a:pt x="168" y="557"/>
                    <a:pt x="112" y="623"/>
                    <a:pt x="79" y="702"/>
                  </a:cubicBezTo>
                  <a:cubicBezTo>
                    <a:pt x="45" y="779"/>
                    <a:pt x="23" y="857"/>
                    <a:pt x="1" y="946"/>
                  </a:cubicBezTo>
                  <a:lnTo>
                    <a:pt x="101" y="712"/>
                  </a:lnTo>
                  <a:cubicBezTo>
                    <a:pt x="146" y="635"/>
                    <a:pt x="190" y="568"/>
                    <a:pt x="235" y="502"/>
                  </a:cubicBezTo>
                  <a:cubicBezTo>
                    <a:pt x="267" y="423"/>
                    <a:pt x="301" y="334"/>
                    <a:pt x="301" y="245"/>
                  </a:cubicBezTo>
                  <a:lnTo>
                    <a:pt x="301" y="123"/>
                  </a:lnTo>
                  <a:cubicBezTo>
                    <a:pt x="301" y="79"/>
                    <a:pt x="301" y="34"/>
                    <a:pt x="2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3"/>
            <p:cNvSpPr/>
            <p:nvPr/>
          </p:nvSpPr>
          <p:spPr>
            <a:xfrm>
              <a:off x="1945642" y="4346885"/>
              <a:ext cx="20235" cy="5094"/>
            </a:xfrm>
            <a:custGeom>
              <a:avLst/>
              <a:gdLst/>
              <a:ahLst/>
              <a:cxnLst/>
              <a:rect l="l" t="t" r="r" b="b"/>
              <a:pathLst>
                <a:path w="580" h="146" extrusionOk="0">
                  <a:moveTo>
                    <a:pt x="424" y="1"/>
                  </a:moveTo>
                  <a:cubicBezTo>
                    <a:pt x="379" y="1"/>
                    <a:pt x="335" y="23"/>
                    <a:pt x="279" y="35"/>
                  </a:cubicBezTo>
                  <a:cubicBezTo>
                    <a:pt x="190" y="68"/>
                    <a:pt x="90" y="101"/>
                    <a:pt x="1" y="134"/>
                  </a:cubicBezTo>
                  <a:lnTo>
                    <a:pt x="1" y="146"/>
                  </a:lnTo>
                  <a:cubicBezTo>
                    <a:pt x="101" y="124"/>
                    <a:pt x="190" y="101"/>
                    <a:pt x="290" y="79"/>
                  </a:cubicBezTo>
                  <a:cubicBezTo>
                    <a:pt x="346" y="79"/>
                    <a:pt x="391" y="79"/>
                    <a:pt x="435" y="57"/>
                  </a:cubicBezTo>
                  <a:cubicBezTo>
                    <a:pt x="490" y="45"/>
                    <a:pt x="535" y="35"/>
                    <a:pt x="579" y="12"/>
                  </a:cubicBezTo>
                  <a:cubicBezTo>
                    <a:pt x="535" y="1"/>
                    <a:pt x="480" y="1"/>
                    <a:pt x="4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3"/>
            <p:cNvSpPr/>
            <p:nvPr/>
          </p:nvSpPr>
          <p:spPr>
            <a:xfrm>
              <a:off x="1958062" y="4320789"/>
              <a:ext cx="33038" cy="8303"/>
            </a:xfrm>
            <a:custGeom>
              <a:avLst/>
              <a:gdLst/>
              <a:ahLst/>
              <a:cxnLst/>
              <a:rect l="l" t="t" r="r" b="b"/>
              <a:pathLst>
                <a:path w="947" h="238" extrusionOk="0">
                  <a:moveTo>
                    <a:pt x="657" y="1"/>
                  </a:moveTo>
                  <a:cubicBezTo>
                    <a:pt x="590" y="1"/>
                    <a:pt x="520" y="19"/>
                    <a:pt x="457" y="37"/>
                  </a:cubicBezTo>
                  <a:cubicBezTo>
                    <a:pt x="290" y="81"/>
                    <a:pt x="146" y="160"/>
                    <a:pt x="1" y="226"/>
                  </a:cubicBezTo>
                  <a:lnTo>
                    <a:pt x="1" y="237"/>
                  </a:lnTo>
                  <a:cubicBezTo>
                    <a:pt x="157" y="182"/>
                    <a:pt x="312" y="115"/>
                    <a:pt x="468" y="93"/>
                  </a:cubicBezTo>
                  <a:cubicBezTo>
                    <a:pt x="546" y="71"/>
                    <a:pt x="624" y="71"/>
                    <a:pt x="702" y="59"/>
                  </a:cubicBezTo>
                  <a:cubicBezTo>
                    <a:pt x="779" y="59"/>
                    <a:pt x="858" y="59"/>
                    <a:pt x="947" y="71"/>
                  </a:cubicBezTo>
                  <a:lnTo>
                    <a:pt x="947" y="59"/>
                  </a:lnTo>
                  <a:cubicBezTo>
                    <a:pt x="868" y="26"/>
                    <a:pt x="791" y="4"/>
                    <a:pt x="702" y="4"/>
                  </a:cubicBezTo>
                  <a:cubicBezTo>
                    <a:pt x="687" y="2"/>
                    <a:pt x="672" y="1"/>
                    <a:pt x="6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3"/>
            <p:cNvSpPr/>
            <p:nvPr/>
          </p:nvSpPr>
          <p:spPr>
            <a:xfrm>
              <a:off x="1986426" y="4318940"/>
              <a:ext cx="11652" cy="36527"/>
            </a:xfrm>
            <a:custGeom>
              <a:avLst/>
              <a:gdLst/>
              <a:ahLst/>
              <a:cxnLst/>
              <a:rect l="l" t="t" r="r" b="b"/>
              <a:pathLst>
                <a:path w="334" h="1047" extrusionOk="0">
                  <a:moveTo>
                    <a:pt x="267" y="1"/>
                  </a:moveTo>
                  <a:cubicBezTo>
                    <a:pt x="267" y="23"/>
                    <a:pt x="278" y="45"/>
                    <a:pt x="278" y="68"/>
                  </a:cubicBezTo>
                  <a:cubicBezTo>
                    <a:pt x="289" y="90"/>
                    <a:pt x="300" y="112"/>
                    <a:pt x="300" y="134"/>
                  </a:cubicBezTo>
                  <a:cubicBezTo>
                    <a:pt x="300" y="179"/>
                    <a:pt x="300" y="223"/>
                    <a:pt x="289" y="268"/>
                  </a:cubicBezTo>
                  <a:cubicBezTo>
                    <a:pt x="278" y="312"/>
                    <a:pt x="267" y="357"/>
                    <a:pt x="245" y="401"/>
                  </a:cubicBezTo>
                  <a:lnTo>
                    <a:pt x="200" y="524"/>
                  </a:lnTo>
                  <a:lnTo>
                    <a:pt x="100" y="791"/>
                  </a:lnTo>
                  <a:lnTo>
                    <a:pt x="0" y="1046"/>
                  </a:lnTo>
                  <a:lnTo>
                    <a:pt x="122" y="791"/>
                  </a:lnTo>
                  <a:cubicBezTo>
                    <a:pt x="156" y="713"/>
                    <a:pt x="200" y="624"/>
                    <a:pt x="233" y="535"/>
                  </a:cubicBezTo>
                  <a:lnTo>
                    <a:pt x="289" y="413"/>
                  </a:lnTo>
                  <a:cubicBezTo>
                    <a:pt x="300" y="391"/>
                    <a:pt x="312" y="368"/>
                    <a:pt x="312" y="346"/>
                  </a:cubicBezTo>
                  <a:cubicBezTo>
                    <a:pt x="322" y="324"/>
                    <a:pt x="322" y="302"/>
                    <a:pt x="334" y="279"/>
                  </a:cubicBezTo>
                  <a:cubicBezTo>
                    <a:pt x="334" y="223"/>
                    <a:pt x="334" y="179"/>
                    <a:pt x="322" y="134"/>
                  </a:cubicBezTo>
                  <a:cubicBezTo>
                    <a:pt x="322" y="112"/>
                    <a:pt x="312" y="79"/>
                    <a:pt x="300" y="68"/>
                  </a:cubicBezTo>
                  <a:lnTo>
                    <a:pt x="26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3"/>
            <p:cNvSpPr/>
            <p:nvPr/>
          </p:nvSpPr>
          <p:spPr>
            <a:xfrm>
              <a:off x="1968145" y="4195574"/>
              <a:ext cx="91615" cy="89242"/>
            </a:xfrm>
            <a:custGeom>
              <a:avLst/>
              <a:gdLst/>
              <a:ahLst/>
              <a:cxnLst/>
              <a:rect l="l" t="t" r="r" b="b"/>
              <a:pathLst>
                <a:path w="2626" h="2558" extrusionOk="0">
                  <a:moveTo>
                    <a:pt x="13" y="0"/>
                  </a:moveTo>
                  <a:cubicBezTo>
                    <a:pt x="1" y="0"/>
                    <a:pt x="1" y="0"/>
                    <a:pt x="1" y="12"/>
                  </a:cubicBezTo>
                  <a:cubicBezTo>
                    <a:pt x="13" y="111"/>
                    <a:pt x="112" y="590"/>
                    <a:pt x="413" y="1191"/>
                  </a:cubicBezTo>
                  <a:cubicBezTo>
                    <a:pt x="735" y="1869"/>
                    <a:pt x="1103" y="2303"/>
                    <a:pt x="1436" y="2459"/>
                  </a:cubicBezTo>
                  <a:cubicBezTo>
                    <a:pt x="1594" y="2535"/>
                    <a:pt x="1743" y="2557"/>
                    <a:pt x="1869" y="2557"/>
                  </a:cubicBezTo>
                  <a:cubicBezTo>
                    <a:pt x="2019" y="2557"/>
                    <a:pt x="2137" y="2526"/>
                    <a:pt x="2203" y="2514"/>
                  </a:cubicBezTo>
                  <a:cubicBezTo>
                    <a:pt x="2314" y="2481"/>
                    <a:pt x="2437" y="2469"/>
                    <a:pt x="2448" y="2469"/>
                  </a:cubicBezTo>
                  <a:lnTo>
                    <a:pt x="2459" y="2469"/>
                  </a:lnTo>
                  <a:lnTo>
                    <a:pt x="2515" y="2492"/>
                  </a:lnTo>
                  <a:cubicBezTo>
                    <a:pt x="2515" y="2492"/>
                    <a:pt x="2626" y="2202"/>
                    <a:pt x="2581" y="1880"/>
                  </a:cubicBezTo>
                  <a:cubicBezTo>
                    <a:pt x="2526" y="1557"/>
                    <a:pt x="2381" y="1146"/>
                    <a:pt x="1981" y="779"/>
                  </a:cubicBezTo>
                  <a:cubicBezTo>
                    <a:pt x="1592" y="423"/>
                    <a:pt x="1325" y="401"/>
                    <a:pt x="1024" y="356"/>
                  </a:cubicBezTo>
                  <a:cubicBezTo>
                    <a:pt x="569" y="289"/>
                    <a:pt x="102" y="56"/>
                    <a:pt x="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
            <p:cNvSpPr/>
            <p:nvPr/>
          </p:nvSpPr>
          <p:spPr>
            <a:xfrm>
              <a:off x="1968145" y="4195574"/>
              <a:ext cx="55541" cy="87707"/>
            </a:xfrm>
            <a:custGeom>
              <a:avLst/>
              <a:gdLst/>
              <a:ahLst/>
              <a:cxnLst/>
              <a:rect l="l" t="t" r="r" b="b"/>
              <a:pathLst>
                <a:path w="1592" h="2514" extrusionOk="0">
                  <a:moveTo>
                    <a:pt x="13" y="0"/>
                  </a:moveTo>
                  <a:cubicBezTo>
                    <a:pt x="1" y="0"/>
                    <a:pt x="1" y="0"/>
                    <a:pt x="1" y="12"/>
                  </a:cubicBezTo>
                  <a:cubicBezTo>
                    <a:pt x="13" y="111"/>
                    <a:pt x="112" y="590"/>
                    <a:pt x="413" y="1191"/>
                  </a:cubicBezTo>
                  <a:cubicBezTo>
                    <a:pt x="735" y="1869"/>
                    <a:pt x="1103" y="2303"/>
                    <a:pt x="1436" y="2459"/>
                  </a:cubicBezTo>
                  <a:cubicBezTo>
                    <a:pt x="1481" y="2481"/>
                    <a:pt x="1525" y="2503"/>
                    <a:pt x="1570" y="2514"/>
                  </a:cubicBezTo>
                  <a:cubicBezTo>
                    <a:pt x="1592" y="2291"/>
                    <a:pt x="1525" y="2058"/>
                    <a:pt x="1436" y="1858"/>
                  </a:cubicBezTo>
                  <a:cubicBezTo>
                    <a:pt x="1369" y="1680"/>
                    <a:pt x="1280" y="1513"/>
                    <a:pt x="1214" y="1346"/>
                  </a:cubicBezTo>
                  <a:cubicBezTo>
                    <a:pt x="1147" y="1179"/>
                    <a:pt x="1113" y="1013"/>
                    <a:pt x="1080" y="845"/>
                  </a:cubicBezTo>
                  <a:cubicBezTo>
                    <a:pt x="1058" y="679"/>
                    <a:pt x="1036" y="512"/>
                    <a:pt x="1024" y="356"/>
                  </a:cubicBezTo>
                  <a:cubicBezTo>
                    <a:pt x="569" y="289"/>
                    <a:pt x="102" y="56"/>
                    <a:pt x="1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3"/>
            <p:cNvSpPr/>
            <p:nvPr/>
          </p:nvSpPr>
          <p:spPr>
            <a:xfrm>
              <a:off x="2014721" y="4274352"/>
              <a:ext cx="29166" cy="6245"/>
            </a:xfrm>
            <a:custGeom>
              <a:avLst/>
              <a:gdLst/>
              <a:ahLst/>
              <a:cxnLst/>
              <a:rect l="l" t="t" r="r" b="b"/>
              <a:pathLst>
                <a:path w="836" h="179" extrusionOk="0">
                  <a:moveTo>
                    <a:pt x="1" y="0"/>
                  </a:moveTo>
                  <a:lnTo>
                    <a:pt x="1" y="0"/>
                  </a:lnTo>
                  <a:cubicBezTo>
                    <a:pt x="57" y="56"/>
                    <a:pt x="112" y="100"/>
                    <a:pt x="190" y="134"/>
                  </a:cubicBezTo>
                  <a:cubicBezTo>
                    <a:pt x="257" y="167"/>
                    <a:pt x="334" y="178"/>
                    <a:pt x="413" y="178"/>
                  </a:cubicBezTo>
                  <a:cubicBezTo>
                    <a:pt x="568" y="178"/>
                    <a:pt x="712" y="134"/>
                    <a:pt x="835" y="33"/>
                  </a:cubicBezTo>
                  <a:lnTo>
                    <a:pt x="835" y="33"/>
                  </a:lnTo>
                  <a:cubicBezTo>
                    <a:pt x="716" y="103"/>
                    <a:pt x="587" y="146"/>
                    <a:pt x="458" y="146"/>
                  </a:cubicBezTo>
                  <a:cubicBezTo>
                    <a:pt x="443" y="146"/>
                    <a:pt x="428" y="146"/>
                    <a:pt x="413" y="145"/>
                  </a:cubicBezTo>
                  <a:cubicBezTo>
                    <a:pt x="334" y="134"/>
                    <a:pt x="268" y="122"/>
                    <a:pt x="201" y="89"/>
                  </a:cubicBezTo>
                  <a:cubicBezTo>
                    <a:pt x="134" y="67"/>
                    <a:pt x="67" y="33"/>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3"/>
            <p:cNvSpPr/>
            <p:nvPr/>
          </p:nvSpPr>
          <p:spPr>
            <a:xfrm>
              <a:off x="1999195" y="4255722"/>
              <a:ext cx="30317" cy="10117"/>
            </a:xfrm>
            <a:custGeom>
              <a:avLst/>
              <a:gdLst/>
              <a:ahLst/>
              <a:cxnLst/>
              <a:rect l="l" t="t" r="r" b="b"/>
              <a:pathLst>
                <a:path w="869" h="290" extrusionOk="0">
                  <a:moveTo>
                    <a:pt x="1" y="1"/>
                  </a:moveTo>
                  <a:lnTo>
                    <a:pt x="1" y="1"/>
                  </a:lnTo>
                  <a:cubicBezTo>
                    <a:pt x="67" y="45"/>
                    <a:pt x="134" y="78"/>
                    <a:pt x="201" y="112"/>
                  </a:cubicBezTo>
                  <a:cubicBezTo>
                    <a:pt x="268" y="145"/>
                    <a:pt x="346" y="167"/>
                    <a:pt x="423" y="189"/>
                  </a:cubicBezTo>
                  <a:cubicBezTo>
                    <a:pt x="502" y="201"/>
                    <a:pt x="579" y="201"/>
                    <a:pt x="657" y="211"/>
                  </a:cubicBezTo>
                  <a:cubicBezTo>
                    <a:pt x="724" y="223"/>
                    <a:pt x="802" y="256"/>
                    <a:pt x="868" y="290"/>
                  </a:cubicBezTo>
                  <a:cubicBezTo>
                    <a:pt x="802" y="245"/>
                    <a:pt x="735" y="211"/>
                    <a:pt x="657" y="201"/>
                  </a:cubicBezTo>
                  <a:lnTo>
                    <a:pt x="423" y="167"/>
                  </a:lnTo>
                  <a:cubicBezTo>
                    <a:pt x="357" y="145"/>
                    <a:pt x="290" y="112"/>
                    <a:pt x="213" y="89"/>
                  </a:cubicBezTo>
                  <a:cubicBezTo>
                    <a:pt x="146" y="56"/>
                    <a:pt x="79"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3"/>
            <p:cNvSpPr/>
            <p:nvPr/>
          </p:nvSpPr>
          <p:spPr>
            <a:xfrm>
              <a:off x="1987578" y="4239010"/>
              <a:ext cx="21735" cy="8582"/>
            </a:xfrm>
            <a:custGeom>
              <a:avLst/>
              <a:gdLst/>
              <a:ahLst/>
              <a:cxnLst/>
              <a:rect l="l" t="t" r="r" b="b"/>
              <a:pathLst>
                <a:path w="623" h="246" extrusionOk="0">
                  <a:moveTo>
                    <a:pt x="0" y="1"/>
                  </a:moveTo>
                  <a:lnTo>
                    <a:pt x="0" y="12"/>
                  </a:lnTo>
                  <a:cubicBezTo>
                    <a:pt x="45" y="35"/>
                    <a:pt x="89" y="68"/>
                    <a:pt x="134" y="112"/>
                  </a:cubicBezTo>
                  <a:cubicBezTo>
                    <a:pt x="178" y="146"/>
                    <a:pt x="223" y="179"/>
                    <a:pt x="279" y="201"/>
                  </a:cubicBezTo>
                  <a:cubicBezTo>
                    <a:pt x="311" y="221"/>
                    <a:pt x="348" y="225"/>
                    <a:pt x="384" y="225"/>
                  </a:cubicBezTo>
                  <a:cubicBezTo>
                    <a:pt x="409" y="225"/>
                    <a:pt x="434" y="223"/>
                    <a:pt x="457" y="223"/>
                  </a:cubicBezTo>
                  <a:cubicBezTo>
                    <a:pt x="512" y="223"/>
                    <a:pt x="568" y="223"/>
                    <a:pt x="623" y="246"/>
                  </a:cubicBezTo>
                  <a:cubicBezTo>
                    <a:pt x="568" y="213"/>
                    <a:pt x="512" y="213"/>
                    <a:pt x="457" y="201"/>
                  </a:cubicBezTo>
                  <a:cubicBezTo>
                    <a:pt x="400" y="201"/>
                    <a:pt x="345" y="201"/>
                    <a:pt x="289" y="168"/>
                  </a:cubicBezTo>
                  <a:cubicBezTo>
                    <a:pt x="245" y="146"/>
                    <a:pt x="200" y="112"/>
                    <a:pt x="156" y="79"/>
                  </a:cubicBezTo>
                  <a:cubicBezTo>
                    <a:pt x="111" y="45"/>
                    <a:pt x="56" y="12"/>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3"/>
            <p:cNvSpPr/>
            <p:nvPr/>
          </p:nvSpPr>
          <p:spPr>
            <a:xfrm>
              <a:off x="1978262" y="4220031"/>
              <a:ext cx="18281" cy="12036"/>
            </a:xfrm>
            <a:custGeom>
              <a:avLst/>
              <a:gdLst/>
              <a:ahLst/>
              <a:cxnLst/>
              <a:rect l="l" t="t" r="r" b="b"/>
              <a:pathLst>
                <a:path w="524" h="345" extrusionOk="0">
                  <a:moveTo>
                    <a:pt x="0" y="0"/>
                  </a:moveTo>
                  <a:cubicBezTo>
                    <a:pt x="34" y="45"/>
                    <a:pt x="78" y="78"/>
                    <a:pt x="123" y="111"/>
                  </a:cubicBezTo>
                  <a:cubicBezTo>
                    <a:pt x="156" y="144"/>
                    <a:pt x="200" y="167"/>
                    <a:pt x="245" y="200"/>
                  </a:cubicBezTo>
                  <a:cubicBezTo>
                    <a:pt x="334" y="256"/>
                    <a:pt x="434" y="300"/>
                    <a:pt x="523" y="345"/>
                  </a:cubicBezTo>
                  <a:lnTo>
                    <a:pt x="523" y="334"/>
                  </a:lnTo>
                  <a:cubicBezTo>
                    <a:pt x="434" y="289"/>
                    <a:pt x="345" y="233"/>
                    <a:pt x="256" y="178"/>
                  </a:cubicBezTo>
                  <a:cubicBezTo>
                    <a:pt x="223" y="144"/>
                    <a:pt x="178" y="111"/>
                    <a:pt x="134" y="89"/>
                  </a:cubicBezTo>
                  <a:cubicBezTo>
                    <a:pt x="89" y="55"/>
                    <a:pt x="56" y="23"/>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3"/>
            <p:cNvSpPr/>
            <p:nvPr/>
          </p:nvSpPr>
          <p:spPr>
            <a:xfrm>
              <a:off x="1989113" y="4210297"/>
              <a:ext cx="3559" cy="13222"/>
            </a:xfrm>
            <a:custGeom>
              <a:avLst/>
              <a:gdLst/>
              <a:ahLst/>
              <a:cxnLst/>
              <a:rect l="l" t="t" r="r" b="b"/>
              <a:pathLst>
                <a:path w="102" h="379" extrusionOk="0">
                  <a:moveTo>
                    <a:pt x="90" y="1"/>
                  </a:moveTo>
                  <a:cubicBezTo>
                    <a:pt x="90" y="68"/>
                    <a:pt x="57" y="124"/>
                    <a:pt x="34" y="190"/>
                  </a:cubicBezTo>
                  <a:cubicBezTo>
                    <a:pt x="23" y="213"/>
                    <a:pt x="12" y="245"/>
                    <a:pt x="12" y="279"/>
                  </a:cubicBezTo>
                  <a:cubicBezTo>
                    <a:pt x="12" y="302"/>
                    <a:pt x="1" y="312"/>
                    <a:pt x="1" y="334"/>
                  </a:cubicBezTo>
                  <a:cubicBezTo>
                    <a:pt x="1" y="346"/>
                    <a:pt x="12" y="379"/>
                    <a:pt x="34" y="379"/>
                  </a:cubicBezTo>
                  <a:cubicBezTo>
                    <a:pt x="34" y="368"/>
                    <a:pt x="45" y="357"/>
                    <a:pt x="45" y="334"/>
                  </a:cubicBezTo>
                  <a:cubicBezTo>
                    <a:pt x="57" y="324"/>
                    <a:pt x="67" y="312"/>
                    <a:pt x="67" y="290"/>
                  </a:cubicBezTo>
                  <a:cubicBezTo>
                    <a:pt x="79" y="268"/>
                    <a:pt x="79" y="235"/>
                    <a:pt x="90" y="201"/>
                  </a:cubicBezTo>
                  <a:cubicBezTo>
                    <a:pt x="90" y="168"/>
                    <a:pt x="101" y="134"/>
                    <a:pt x="101" y="101"/>
                  </a:cubicBezTo>
                  <a:cubicBezTo>
                    <a:pt x="101" y="68"/>
                    <a:pt x="101" y="35"/>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3"/>
            <p:cNvSpPr/>
            <p:nvPr/>
          </p:nvSpPr>
          <p:spPr>
            <a:xfrm>
              <a:off x="2002301" y="4216159"/>
              <a:ext cx="3907" cy="27945"/>
            </a:xfrm>
            <a:custGeom>
              <a:avLst/>
              <a:gdLst/>
              <a:ahLst/>
              <a:cxnLst/>
              <a:rect l="l" t="t" r="r" b="b"/>
              <a:pathLst>
                <a:path w="112" h="801" extrusionOk="0">
                  <a:moveTo>
                    <a:pt x="1" y="0"/>
                  </a:moveTo>
                  <a:lnTo>
                    <a:pt x="1" y="0"/>
                  </a:lnTo>
                  <a:cubicBezTo>
                    <a:pt x="23" y="67"/>
                    <a:pt x="35" y="122"/>
                    <a:pt x="35" y="189"/>
                  </a:cubicBezTo>
                  <a:cubicBezTo>
                    <a:pt x="45" y="255"/>
                    <a:pt x="45" y="322"/>
                    <a:pt x="57" y="389"/>
                  </a:cubicBezTo>
                  <a:lnTo>
                    <a:pt x="67" y="601"/>
                  </a:lnTo>
                  <a:lnTo>
                    <a:pt x="79" y="700"/>
                  </a:lnTo>
                  <a:cubicBezTo>
                    <a:pt x="79" y="734"/>
                    <a:pt x="90" y="767"/>
                    <a:pt x="79" y="801"/>
                  </a:cubicBezTo>
                  <a:cubicBezTo>
                    <a:pt x="101" y="767"/>
                    <a:pt x="90" y="734"/>
                    <a:pt x="101" y="700"/>
                  </a:cubicBezTo>
                  <a:lnTo>
                    <a:pt x="101" y="601"/>
                  </a:lnTo>
                  <a:lnTo>
                    <a:pt x="101" y="389"/>
                  </a:lnTo>
                  <a:cubicBezTo>
                    <a:pt x="101" y="322"/>
                    <a:pt x="112" y="255"/>
                    <a:pt x="101" y="189"/>
                  </a:cubicBezTo>
                  <a:cubicBezTo>
                    <a:pt x="90" y="111"/>
                    <a:pt x="67"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3"/>
            <p:cNvSpPr/>
            <p:nvPr/>
          </p:nvSpPr>
          <p:spPr>
            <a:xfrm>
              <a:off x="2019780" y="4225439"/>
              <a:ext cx="4710" cy="33806"/>
            </a:xfrm>
            <a:custGeom>
              <a:avLst/>
              <a:gdLst/>
              <a:ahLst/>
              <a:cxnLst/>
              <a:rect l="l" t="t" r="r" b="b"/>
              <a:pathLst>
                <a:path w="135" h="969" extrusionOk="0">
                  <a:moveTo>
                    <a:pt x="1" y="1"/>
                  </a:moveTo>
                  <a:lnTo>
                    <a:pt x="1" y="12"/>
                  </a:lnTo>
                  <a:cubicBezTo>
                    <a:pt x="23" y="90"/>
                    <a:pt x="56" y="167"/>
                    <a:pt x="67" y="246"/>
                  </a:cubicBezTo>
                  <a:cubicBezTo>
                    <a:pt x="78" y="323"/>
                    <a:pt x="90" y="401"/>
                    <a:pt x="67" y="479"/>
                  </a:cubicBezTo>
                  <a:cubicBezTo>
                    <a:pt x="45" y="557"/>
                    <a:pt x="23" y="635"/>
                    <a:pt x="23" y="723"/>
                  </a:cubicBezTo>
                  <a:lnTo>
                    <a:pt x="23" y="968"/>
                  </a:lnTo>
                  <a:lnTo>
                    <a:pt x="34" y="968"/>
                  </a:lnTo>
                  <a:cubicBezTo>
                    <a:pt x="34" y="879"/>
                    <a:pt x="34" y="802"/>
                    <a:pt x="45" y="723"/>
                  </a:cubicBezTo>
                  <a:cubicBezTo>
                    <a:pt x="56" y="635"/>
                    <a:pt x="78" y="568"/>
                    <a:pt x="100" y="479"/>
                  </a:cubicBezTo>
                  <a:cubicBezTo>
                    <a:pt x="123" y="401"/>
                    <a:pt x="134" y="312"/>
                    <a:pt x="112" y="234"/>
                  </a:cubicBezTo>
                  <a:cubicBezTo>
                    <a:pt x="90" y="145"/>
                    <a:pt x="45" y="78"/>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3"/>
            <p:cNvSpPr/>
            <p:nvPr/>
          </p:nvSpPr>
          <p:spPr>
            <a:xfrm>
              <a:off x="2037642" y="4233603"/>
              <a:ext cx="8547" cy="40016"/>
            </a:xfrm>
            <a:custGeom>
              <a:avLst/>
              <a:gdLst/>
              <a:ahLst/>
              <a:cxnLst/>
              <a:rect l="l" t="t" r="r" b="b"/>
              <a:pathLst>
                <a:path w="245" h="1147" extrusionOk="0">
                  <a:moveTo>
                    <a:pt x="0" y="0"/>
                  </a:moveTo>
                  <a:lnTo>
                    <a:pt x="0" y="0"/>
                  </a:lnTo>
                  <a:cubicBezTo>
                    <a:pt x="33" y="101"/>
                    <a:pt x="89" y="190"/>
                    <a:pt x="122" y="279"/>
                  </a:cubicBezTo>
                  <a:cubicBezTo>
                    <a:pt x="156" y="368"/>
                    <a:pt x="189" y="457"/>
                    <a:pt x="189" y="556"/>
                  </a:cubicBezTo>
                  <a:cubicBezTo>
                    <a:pt x="189" y="657"/>
                    <a:pt x="144" y="746"/>
                    <a:pt x="112" y="845"/>
                  </a:cubicBezTo>
                  <a:cubicBezTo>
                    <a:pt x="78" y="946"/>
                    <a:pt x="45" y="1046"/>
                    <a:pt x="33" y="1146"/>
                  </a:cubicBezTo>
                  <a:cubicBezTo>
                    <a:pt x="67" y="1046"/>
                    <a:pt x="100" y="946"/>
                    <a:pt x="144" y="857"/>
                  </a:cubicBezTo>
                  <a:cubicBezTo>
                    <a:pt x="178" y="768"/>
                    <a:pt x="223" y="667"/>
                    <a:pt x="233" y="556"/>
                  </a:cubicBezTo>
                  <a:cubicBezTo>
                    <a:pt x="245" y="457"/>
                    <a:pt x="223" y="345"/>
                    <a:pt x="178" y="256"/>
                  </a:cubicBezTo>
                  <a:cubicBezTo>
                    <a:pt x="134" y="156"/>
                    <a:pt x="67" y="78"/>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3"/>
            <p:cNvSpPr/>
            <p:nvPr/>
          </p:nvSpPr>
          <p:spPr>
            <a:xfrm>
              <a:off x="2029862" y="4316463"/>
              <a:ext cx="119141" cy="76927"/>
            </a:xfrm>
            <a:custGeom>
              <a:avLst/>
              <a:gdLst/>
              <a:ahLst/>
              <a:cxnLst/>
              <a:rect l="l" t="t" r="r" b="b"/>
              <a:pathLst>
                <a:path w="3415" h="2205" extrusionOk="0">
                  <a:moveTo>
                    <a:pt x="2590" y="0"/>
                  </a:moveTo>
                  <a:cubicBezTo>
                    <a:pt x="2481" y="0"/>
                    <a:pt x="2369" y="17"/>
                    <a:pt x="2258" y="61"/>
                  </a:cubicBezTo>
                  <a:cubicBezTo>
                    <a:pt x="1914" y="205"/>
                    <a:pt x="1524" y="606"/>
                    <a:pt x="1346" y="806"/>
                  </a:cubicBezTo>
                  <a:cubicBezTo>
                    <a:pt x="1168" y="1006"/>
                    <a:pt x="790" y="1396"/>
                    <a:pt x="557" y="1585"/>
                  </a:cubicBezTo>
                  <a:cubicBezTo>
                    <a:pt x="345" y="1740"/>
                    <a:pt x="68" y="2086"/>
                    <a:pt x="1" y="2163"/>
                  </a:cubicBezTo>
                  <a:cubicBezTo>
                    <a:pt x="1" y="2163"/>
                    <a:pt x="1" y="2175"/>
                    <a:pt x="12" y="2175"/>
                  </a:cubicBezTo>
                  <a:cubicBezTo>
                    <a:pt x="96" y="2183"/>
                    <a:pt x="452" y="2204"/>
                    <a:pt x="793" y="2204"/>
                  </a:cubicBezTo>
                  <a:cubicBezTo>
                    <a:pt x="900" y="2204"/>
                    <a:pt x="1006" y="2202"/>
                    <a:pt x="1102" y="2197"/>
                  </a:cubicBezTo>
                  <a:cubicBezTo>
                    <a:pt x="1546" y="2163"/>
                    <a:pt x="2125" y="2197"/>
                    <a:pt x="2781" y="1618"/>
                  </a:cubicBezTo>
                  <a:cubicBezTo>
                    <a:pt x="3415" y="1062"/>
                    <a:pt x="3304" y="272"/>
                    <a:pt x="3293" y="217"/>
                  </a:cubicBezTo>
                  <a:lnTo>
                    <a:pt x="3293" y="205"/>
                  </a:lnTo>
                  <a:cubicBezTo>
                    <a:pt x="3259" y="188"/>
                    <a:pt x="2949" y="0"/>
                    <a:pt x="25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3"/>
            <p:cNvSpPr/>
            <p:nvPr/>
          </p:nvSpPr>
          <p:spPr>
            <a:xfrm>
              <a:off x="2029862" y="4323231"/>
              <a:ext cx="74136" cy="70159"/>
            </a:xfrm>
            <a:custGeom>
              <a:avLst/>
              <a:gdLst/>
              <a:ahLst/>
              <a:cxnLst/>
              <a:rect l="l" t="t" r="r" b="b"/>
              <a:pathLst>
                <a:path w="2125" h="2011" extrusionOk="0">
                  <a:moveTo>
                    <a:pt x="2025" y="1"/>
                  </a:moveTo>
                  <a:cubicBezTo>
                    <a:pt x="1747" y="179"/>
                    <a:pt x="1491" y="456"/>
                    <a:pt x="1346" y="612"/>
                  </a:cubicBezTo>
                  <a:cubicBezTo>
                    <a:pt x="1168" y="812"/>
                    <a:pt x="790" y="1202"/>
                    <a:pt x="557" y="1391"/>
                  </a:cubicBezTo>
                  <a:cubicBezTo>
                    <a:pt x="345" y="1546"/>
                    <a:pt x="68" y="1892"/>
                    <a:pt x="1" y="1969"/>
                  </a:cubicBezTo>
                  <a:cubicBezTo>
                    <a:pt x="1" y="1969"/>
                    <a:pt x="1" y="1981"/>
                    <a:pt x="12" y="1981"/>
                  </a:cubicBezTo>
                  <a:cubicBezTo>
                    <a:pt x="96" y="1989"/>
                    <a:pt x="452" y="2010"/>
                    <a:pt x="793" y="2010"/>
                  </a:cubicBezTo>
                  <a:cubicBezTo>
                    <a:pt x="900" y="2010"/>
                    <a:pt x="1006" y="2008"/>
                    <a:pt x="1102" y="2003"/>
                  </a:cubicBezTo>
                  <a:cubicBezTo>
                    <a:pt x="1113" y="1991"/>
                    <a:pt x="1124" y="1991"/>
                    <a:pt x="1135" y="1991"/>
                  </a:cubicBezTo>
                  <a:cubicBezTo>
                    <a:pt x="1302" y="1835"/>
                    <a:pt x="1457" y="1658"/>
                    <a:pt x="1569" y="1447"/>
                  </a:cubicBezTo>
                  <a:cubicBezTo>
                    <a:pt x="1635" y="1324"/>
                    <a:pt x="1680" y="1202"/>
                    <a:pt x="1714" y="1057"/>
                  </a:cubicBezTo>
                  <a:cubicBezTo>
                    <a:pt x="1747" y="935"/>
                    <a:pt x="1769" y="802"/>
                    <a:pt x="1803" y="668"/>
                  </a:cubicBezTo>
                  <a:cubicBezTo>
                    <a:pt x="1836" y="545"/>
                    <a:pt x="1892" y="423"/>
                    <a:pt x="1969" y="312"/>
                  </a:cubicBezTo>
                  <a:cubicBezTo>
                    <a:pt x="2025" y="234"/>
                    <a:pt x="2125" y="145"/>
                    <a:pt x="2058" y="45"/>
                  </a:cubicBezTo>
                  <a:cubicBezTo>
                    <a:pt x="2047" y="23"/>
                    <a:pt x="2036" y="11"/>
                    <a:pt x="202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3"/>
            <p:cNvSpPr/>
            <p:nvPr/>
          </p:nvSpPr>
          <p:spPr>
            <a:xfrm>
              <a:off x="2118339" y="4324801"/>
              <a:ext cx="23340" cy="41167"/>
            </a:xfrm>
            <a:custGeom>
              <a:avLst/>
              <a:gdLst/>
              <a:ahLst/>
              <a:cxnLst/>
              <a:rect l="l" t="t" r="r" b="b"/>
              <a:pathLst>
                <a:path w="669" h="1180" extrusionOk="0">
                  <a:moveTo>
                    <a:pt x="668" y="0"/>
                  </a:moveTo>
                  <a:lnTo>
                    <a:pt x="668" y="0"/>
                  </a:lnTo>
                  <a:cubicBezTo>
                    <a:pt x="612" y="23"/>
                    <a:pt x="590" y="89"/>
                    <a:pt x="567" y="134"/>
                  </a:cubicBezTo>
                  <a:cubicBezTo>
                    <a:pt x="557" y="189"/>
                    <a:pt x="535" y="245"/>
                    <a:pt x="523" y="300"/>
                  </a:cubicBezTo>
                  <a:cubicBezTo>
                    <a:pt x="479" y="411"/>
                    <a:pt x="434" y="512"/>
                    <a:pt x="379" y="623"/>
                  </a:cubicBezTo>
                  <a:lnTo>
                    <a:pt x="223" y="923"/>
                  </a:lnTo>
                  <a:cubicBezTo>
                    <a:pt x="167" y="1024"/>
                    <a:pt x="100" y="1112"/>
                    <a:pt x="1" y="1179"/>
                  </a:cubicBezTo>
                  <a:cubicBezTo>
                    <a:pt x="112" y="1145"/>
                    <a:pt x="212" y="1056"/>
                    <a:pt x="268" y="957"/>
                  </a:cubicBezTo>
                  <a:cubicBezTo>
                    <a:pt x="334" y="856"/>
                    <a:pt x="379" y="745"/>
                    <a:pt x="423" y="634"/>
                  </a:cubicBezTo>
                  <a:cubicBezTo>
                    <a:pt x="468" y="534"/>
                    <a:pt x="512" y="423"/>
                    <a:pt x="545" y="312"/>
                  </a:cubicBezTo>
                  <a:cubicBezTo>
                    <a:pt x="567" y="256"/>
                    <a:pt x="579" y="200"/>
                    <a:pt x="590" y="144"/>
                  </a:cubicBezTo>
                  <a:cubicBezTo>
                    <a:pt x="601" y="89"/>
                    <a:pt x="624" y="33"/>
                    <a:pt x="6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3"/>
            <p:cNvSpPr/>
            <p:nvPr/>
          </p:nvSpPr>
          <p:spPr>
            <a:xfrm>
              <a:off x="2099325" y="4325882"/>
              <a:ext cx="33806" cy="5512"/>
            </a:xfrm>
            <a:custGeom>
              <a:avLst/>
              <a:gdLst/>
              <a:ahLst/>
              <a:cxnLst/>
              <a:rect l="l" t="t" r="r" b="b"/>
              <a:pathLst>
                <a:path w="969" h="158" extrusionOk="0">
                  <a:moveTo>
                    <a:pt x="540" y="0"/>
                  </a:moveTo>
                  <a:cubicBezTo>
                    <a:pt x="520" y="0"/>
                    <a:pt x="499" y="1"/>
                    <a:pt x="479" y="2"/>
                  </a:cubicBezTo>
                  <a:cubicBezTo>
                    <a:pt x="390" y="14"/>
                    <a:pt x="312" y="24"/>
                    <a:pt x="234" y="47"/>
                  </a:cubicBezTo>
                  <a:cubicBezTo>
                    <a:pt x="145" y="69"/>
                    <a:pt x="67" y="103"/>
                    <a:pt x="0" y="158"/>
                  </a:cubicBezTo>
                  <a:cubicBezTo>
                    <a:pt x="79" y="125"/>
                    <a:pt x="156" y="103"/>
                    <a:pt x="234" y="80"/>
                  </a:cubicBezTo>
                  <a:cubicBezTo>
                    <a:pt x="312" y="58"/>
                    <a:pt x="401" y="36"/>
                    <a:pt x="479" y="24"/>
                  </a:cubicBezTo>
                  <a:cubicBezTo>
                    <a:pt x="505" y="23"/>
                    <a:pt x="532" y="22"/>
                    <a:pt x="558" y="22"/>
                  </a:cubicBezTo>
                  <a:cubicBezTo>
                    <a:pt x="698" y="22"/>
                    <a:pt x="835" y="47"/>
                    <a:pt x="957" y="103"/>
                  </a:cubicBezTo>
                  <a:lnTo>
                    <a:pt x="968" y="103"/>
                  </a:lnTo>
                  <a:cubicBezTo>
                    <a:pt x="832" y="34"/>
                    <a:pt x="686" y="0"/>
                    <a:pt x="54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3"/>
            <p:cNvSpPr/>
            <p:nvPr/>
          </p:nvSpPr>
          <p:spPr>
            <a:xfrm>
              <a:off x="2098558" y="4336035"/>
              <a:ext cx="22921" cy="43121"/>
            </a:xfrm>
            <a:custGeom>
              <a:avLst/>
              <a:gdLst/>
              <a:ahLst/>
              <a:cxnLst/>
              <a:rect l="l" t="t" r="r" b="b"/>
              <a:pathLst>
                <a:path w="657" h="1236" extrusionOk="0">
                  <a:moveTo>
                    <a:pt x="657" y="0"/>
                  </a:moveTo>
                  <a:cubicBezTo>
                    <a:pt x="556" y="67"/>
                    <a:pt x="512" y="190"/>
                    <a:pt x="479" y="301"/>
                  </a:cubicBezTo>
                  <a:lnTo>
                    <a:pt x="368" y="645"/>
                  </a:lnTo>
                  <a:cubicBezTo>
                    <a:pt x="334" y="757"/>
                    <a:pt x="301" y="868"/>
                    <a:pt x="234" y="968"/>
                  </a:cubicBezTo>
                  <a:cubicBezTo>
                    <a:pt x="167" y="1057"/>
                    <a:pt x="67" y="1135"/>
                    <a:pt x="0" y="1224"/>
                  </a:cubicBezTo>
                  <a:lnTo>
                    <a:pt x="0" y="1235"/>
                  </a:lnTo>
                  <a:cubicBezTo>
                    <a:pt x="89" y="1146"/>
                    <a:pt x="190" y="1080"/>
                    <a:pt x="256" y="979"/>
                  </a:cubicBezTo>
                  <a:cubicBezTo>
                    <a:pt x="334" y="879"/>
                    <a:pt x="356" y="757"/>
                    <a:pt x="390" y="645"/>
                  </a:cubicBezTo>
                  <a:lnTo>
                    <a:pt x="489" y="301"/>
                  </a:lnTo>
                  <a:cubicBezTo>
                    <a:pt x="523" y="190"/>
                    <a:pt x="568" y="79"/>
                    <a:pt x="6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3"/>
            <p:cNvSpPr/>
            <p:nvPr/>
          </p:nvSpPr>
          <p:spPr>
            <a:xfrm>
              <a:off x="2076438" y="4343780"/>
              <a:ext cx="33422" cy="4710"/>
            </a:xfrm>
            <a:custGeom>
              <a:avLst/>
              <a:gdLst/>
              <a:ahLst/>
              <a:cxnLst/>
              <a:rect l="l" t="t" r="r" b="b"/>
              <a:pathLst>
                <a:path w="958" h="135" extrusionOk="0">
                  <a:moveTo>
                    <a:pt x="957" y="1"/>
                  </a:moveTo>
                  <a:lnTo>
                    <a:pt x="957" y="1"/>
                  </a:lnTo>
                  <a:cubicBezTo>
                    <a:pt x="879" y="35"/>
                    <a:pt x="801" y="68"/>
                    <a:pt x="723" y="68"/>
                  </a:cubicBezTo>
                  <a:cubicBezTo>
                    <a:pt x="705" y="73"/>
                    <a:pt x="687" y="75"/>
                    <a:pt x="668" y="75"/>
                  </a:cubicBezTo>
                  <a:cubicBezTo>
                    <a:pt x="609" y="75"/>
                    <a:pt x="549" y="52"/>
                    <a:pt x="490" y="35"/>
                  </a:cubicBezTo>
                  <a:cubicBezTo>
                    <a:pt x="437" y="21"/>
                    <a:pt x="385" y="16"/>
                    <a:pt x="334" y="16"/>
                  </a:cubicBezTo>
                  <a:cubicBezTo>
                    <a:pt x="300" y="16"/>
                    <a:pt x="266" y="19"/>
                    <a:pt x="234" y="23"/>
                  </a:cubicBezTo>
                  <a:cubicBezTo>
                    <a:pt x="145" y="45"/>
                    <a:pt x="78" y="79"/>
                    <a:pt x="1" y="124"/>
                  </a:cubicBezTo>
                  <a:lnTo>
                    <a:pt x="1" y="134"/>
                  </a:lnTo>
                  <a:cubicBezTo>
                    <a:pt x="89" y="124"/>
                    <a:pt x="167" y="101"/>
                    <a:pt x="245" y="90"/>
                  </a:cubicBezTo>
                  <a:cubicBezTo>
                    <a:pt x="300" y="82"/>
                    <a:pt x="355" y="74"/>
                    <a:pt x="410" y="74"/>
                  </a:cubicBezTo>
                  <a:cubicBezTo>
                    <a:pt x="433" y="74"/>
                    <a:pt x="455" y="76"/>
                    <a:pt x="478" y="79"/>
                  </a:cubicBezTo>
                  <a:cubicBezTo>
                    <a:pt x="512" y="90"/>
                    <a:pt x="557" y="101"/>
                    <a:pt x="601" y="101"/>
                  </a:cubicBezTo>
                  <a:cubicBezTo>
                    <a:pt x="623" y="107"/>
                    <a:pt x="646" y="109"/>
                    <a:pt x="666" y="109"/>
                  </a:cubicBezTo>
                  <a:cubicBezTo>
                    <a:pt x="687" y="109"/>
                    <a:pt x="707" y="107"/>
                    <a:pt x="723" y="101"/>
                  </a:cubicBezTo>
                  <a:cubicBezTo>
                    <a:pt x="812" y="90"/>
                    <a:pt x="879" y="45"/>
                    <a:pt x="9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3"/>
            <p:cNvSpPr/>
            <p:nvPr/>
          </p:nvSpPr>
          <p:spPr>
            <a:xfrm>
              <a:off x="2065588" y="4355433"/>
              <a:ext cx="25991" cy="31085"/>
            </a:xfrm>
            <a:custGeom>
              <a:avLst/>
              <a:gdLst/>
              <a:ahLst/>
              <a:cxnLst/>
              <a:rect l="l" t="t" r="r" b="b"/>
              <a:pathLst>
                <a:path w="745" h="891" extrusionOk="0">
                  <a:moveTo>
                    <a:pt x="745" y="0"/>
                  </a:moveTo>
                  <a:cubicBezTo>
                    <a:pt x="645" y="34"/>
                    <a:pt x="578" y="101"/>
                    <a:pt x="512" y="178"/>
                  </a:cubicBezTo>
                  <a:cubicBezTo>
                    <a:pt x="456" y="267"/>
                    <a:pt x="411" y="346"/>
                    <a:pt x="356" y="435"/>
                  </a:cubicBezTo>
                  <a:cubicBezTo>
                    <a:pt x="312" y="512"/>
                    <a:pt x="245" y="590"/>
                    <a:pt x="189" y="668"/>
                  </a:cubicBezTo>
                  <a:cubicBezTo>
                    <a:pt x="122" y="746"/>
                    <a:pt x="67" y="813"/>
                    <a:pt x="0" y="890"/>
                  </a:cubicBezTo>
                  <a:lnTo>
                    <a:pt x="11" y="890"/>
                  </a:lnTo>
                  <a:cubicBezTo>
                    <a:pt x="78" y="835"/>
                    <a:pt x="156" y="768"/>
                    <a:pt x="223" y="690"/>
                  </a:cubicBezTo>
                  <a:cubicBezTo>
                    <a:pt x="289" y="623"/>
                    <a:pt x="344" y="534"/>
                    <a:pt x="389" y="445"/>
                  </a:cubicBezTo>
                  <a:cubicBezTo>
                    <a:pt x="433" y="368"/>
                    <a:pt x="478" y="279"/>
                    <a:pt x="534" y="201"/>
                  </a:cubicBezTo>
                  <a:cubicBezTo>
                    <a:pt x="589" y="112"/>
                    <a:pt x="656" y="45"/>
                    <a:pt x="7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
            <p:cNvSpPr/>
            <p:nvPr/>
          </p:nvSpPr>
          <p:spPr>
            <a:xfrm>
              <a:off x="2050063" y="4370958"/>
              <a:ext cx="15909" cy="15176"/>
            </a:xfrm>
            <a:custGeom>
              <a:avLst/>
              <a:gdLst/>
              <a:ahLst/>
              <a:cxnLst/>
              <a:rect l="l" t="t" r="r" b="b"/>
              <a:pathLst>
                <a:path w="456" h="435" extrusionOk="0">
                  <a:moveTo>
                    <a:pt x="456" y="0"/>
                  </a:moveTo>
                  <a:lnTo>
                    <a:pt x="456" y="0"/>
                  </a:lnTo>
                  <a:cubicBezTo>
                    <a:pt x="367" y="56"/>
                    <a:pt x="278" y="112"/>
                    <a:pt x="200" y="190"/>
                  </a:cubicBezTo>
                  <a:cubicBezTo>
                    <a:pt x="156" y="223"/>
                    <a:pt x="122" y="267"/>
                    <a:pt x="89" y="312"/>
                  </a:cubicBezTo>
                  <a:cubicBezTo>
                    <a:pt x="67" y="356"/>
                    <a:pt x="45" y="401"/>
                    <a:pt x="0" y="435"/>
                  </a:cubicBezTo>
                  <a:cubicBezTo>
                    <a:pt x="55" y="423"/>
                    <a:pt x="89" y="368"/>
                    <a:pt x="122" y="323"/>
                  </a:cubicBezTo>
                  <a:cubicBezTo>
                    <a:pt x="156" y="290"/>
                    <a:pt x="178" y="245"/>
                    <a:pt x="223" y="201"/>
                  </a:cubicBezTo>
                  <a:cubicBezTo>
                    <a:pt x="289" y="134"/>
                    <a:pt x="367" y="56"/>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3"/>
            <p:cNvSpPr/>
            <p:nvPr/>
          </p:nvSpPr>
          <p:spPr>
            <a:xfrm>
              <a:off x="2058959" y="4364748"/>
              <a:ext cx="16746" cy="3140"/>
            </a:xfrm>
            <a:custGeom>
              <a:avLst/>
              <a:gdLst/>
              <a:ahLst/>
              <a:cxnLst/>
              <a:rect l="l" t="t" r="r" b="b"/>
              <a:pathLst>
                <a:path w="480" h="90" extrusionOk="0">
                  <a:moveTo>
                    <a:pt x="479" y="0"/>
                  </a:moveTo>
                  <a:cubicBezTo>
                    <a:pt x="401" y="34"/>
                    <a:pt x="324" y="45"/>
                    <a:pt x="235" y="45"/>
                  </a:cubicBezTo>
                  <a:lnTo>
                    <a:pt x="112" y="45"/>
                  </a:lnTo>
                  <a:cubicBezTo>
                    <a:pt x="79" y="56"/>
                    <a:pt x="34" y="67"/>
                    <a:pt x="1" y="79"/>
                  </a:cubicBezTo>
                  <a:lnTo>
                    <a:pt x="1" y="89"/>
                  </a:lnTo>
                  <a:lnTo>
                    <a:pt x="123" y="79"/>
                  </a:lnTo>
                  <a:cubicBezTo>
                    <a:pt x="156" y="79"/>
                    <a:pt x="201" y="79"/>
                    <a:pt x="235" y="67"/>
                  </a:cubicBezTo>
                  <a:cubicBezTo>
                    <a:pt x="324" y="56"/>
                    <a:pt x="401" y="45"/>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3"/>
            <p:cNvSpPr/>
            <p:nvPr/>
          </p:nvSpPr>
          <p:spPr>
            <a:xfrm>
              <a:off x="1693050" y="4215740"/>
              <a:ext cx="580912" cy="208802"/>
            </a:xfrm>
            <a:custGeom>
              <a:avLst/>
              <a:gdLst/>
              <a:ahLst/>
              <a:cxnLst/>
              <a:rect l="l" t="t" r="r" b="b"/>
              <a:pathLst>
                <a:path w="16651" h="5985" extrusionOk="0">
                  <a:moveTo>
                    <a:pt x="8420" y="0"/>
                  </a:moveTo>
                  <a:lnTo>
                    <a:pt x="8375" y="23"/>
                  </a:lnTo>
                  <a:cubicBezTo>
                    <a:pt x="8553" y="346"/>
                    <a:pt x="8776" y="657"/>
                    <a:pt x="9020" y="924"/>
                  </a:cubicBezTo>
                  <a:cubicBezTo>
                    <a:pt x="9277" y="1202"/>
                    <a:pt x="9554" y="1446"/>
                    <a:pt x="9866" y="1658"/>
                  </a:cubicBezTo>
                  <a:cubicBezTo>
                    <a:pt x="10322" y="1970"/>
                    <a:pt x="10834" y="2203"/>
                    <a:pt x="11356" y="2381"/>
                  </a:cubicBezTo>
                  <a:cubicBezTo>
                    <a:pt x="10914" y="2350"/>
                    <a:pt x="10472" y="2336"/>
                    <a:pt x="10030" y="2336"/>
                  </a:cubicBezTo>
                  <a:cubicBezTo>
                    <a:pt x="9504" y="2336"/>
                    <a:pt x="8979" y="2356"/>
                    <a:pt x="8454" y="2392"/>
                  </a:cubicBezTo>
                  <a:lnTo>
                    <a:pt x="8019" y="2292"/>
                  </a:lnTo>
                  <a:cubicBezTo>
                    <a:pt x="7864" y="2247"/>
                    <a:pt x="7708" y="2192"/>
                    <a:pt x="7552" y="2125"/>
                  </a:cubicBezTo>
                  <a:cubicBezTo>
                    <a:pt x="7252" y="1992"/>
                    <a:pt x="6963" y="1847"/>
                    <a:pt x="6685" y="1680"/>
                  </a:cubicBezTo>
                  <a:cubicBezTo>
                    <a:pt x="6541" y="1591"/>
                    <a:pt x="6407" y="1502"/>
                    <a:pt x="6274" y="1402"/>
                  </a:cubicBezTo>
                  <a:cubicBezTo>
                    <a:pt x="6207" y="1347"/>
                    <a:pt x="6151" y="1302"/>
                    <a:pt x="6074" y="1246"/>
                  </a:cubicBezTo>
                  <a:lnTo>
                    <a:pt x="5873" y="1113"/>
                  </a:lnTo>
                  <a:cubicBezTo>
                    <a:pt x="5584" y="946"/>
                    <a:pt x="5273" y="813"/>
                    <a:pt x="4961" y="712"/>
                  </a:cubicBezTo>
                  <a:lnTo>
                    <a:pt x="4939" y="757"/>
                  </a:lnTo>
                  <a:cubicBezTo>
                    <a:pt x="5250" y="857"/>
                    <a:pt x="5562" y="991"/>
                    <a:pt x="5840" y="1169"/>
                  </a:cubicBezTo>
                  <a:cubicBezTo>
                    <a:pt x="5906" y="1202"/>
                    <a:pt x="5973" y="1258"/>
                    <a:pt x="6040" y="1302"/>
                  </a:cubicBezTo>
                  <a:cubicBezTo>
                    <a:pt x="6106" y="1347"/>
                    <a:pt x="6173" y="1402"/>
                    <a:pt x="6240" y="1446"/>
                  </a:cubicBezTo>
                  <a:cubicBezTo>
                    <a:pt x="6363" y="1558"/>
                    <a:pt x="6507" y="1647"/>
                    <a:pt x="6640" y="1736"/>
                  </a:cubicBezTo>
                  <a:cubicBezTo>
                    <a:pt x="6929" y="1914"/>
                    <a:pt x="7219" y="2069"/>
                    <a:pt x="7519" y="2203"/>
                  </a:cubicBezTo>
                  <a:cubicBezTo>
                    <a:pt x="7675" y="2269"/>
                    <a:pt x="7831" y="2325"/>
                    <a:pt x="7997" y="2370"/>
                  </a:cubicBezTo>
                  <a:cubicBezTo>
                    <a:pt x="8053" y="2392"/>
                    <a:pt x="8108" y="2403"/>
                    <a:pt x="8153" y="2414"/>
                  </a:cubicBezTo>
                  <a:cubicBezTo>
                    <a:pt x="8120" y="2414"/>
                    <a:pt x="8086" y="2425"/>
                    <a:pt x="8053" y="2425"/>
                  </a:cubicBezTo>
                  <a:cubicBezTo>
                    <a:pt x="7875" y="2437"/>
                    <a:pt x="7686" y="2459"/>
                    <a:pt x="7508" y="2481"/>
                  </a:cubicBezTo>
                  <a:cubicBezTo>
                    <a:pt x="7319" y="2492"/>
                    <a:pt x="7130" y="2514"/>
                    <a:pt x="6952" y="2536"/>
                  </a:cubicBezTo>
                  <a:cubicBezTo>
                    <a:pt x="6585" y="2592"/>
                    <a:pt x="6218" y="2659"/>
                    <a:pt x="5862" y="2737"/>
                  </a:cubicBezTo>
                  <a:cubicBezTo>
                    <a:pt x="5662" y="2781"/>
                    <a:pt x="5473" y="2826"/>
                    <a:pt x="5273" y="2882"/>
                  </a:cubicBezTo>
                  <a:cubicBezTo>
                    <a:pt x="4994" y="2882"/>
                    <a:pt x="4717" y="2882"/>
                    <a:pt x="4427" y="2848"/>
                  </a:cubicBezTo>
                  <a:cubicBezTo>
                    <a:pt x="4294" y="2837"/>
                    <a:pt x="4149" y="2793"/>
                    <a:pt x="4015" y="2748"/>
                  </a:cubicBezTo>
                  <a:cubicBezTo>
                    <a:pt x="3882" y="2704"/>
                    <a:pt x="3749" y="2659"/>
                    <a:pt x="3615" y="2603"/>
                  </a:cubicBezTo>
                  <a:cubicBezTo>
                    <a:pt x="3348" y="2492"/>
                    <a:pt x="3081" y="2370"/>
                    <a:pt x="2804" y="2281"/>
                  </a:cubicBezTo>
                  <a:lnTo>
                    <a:pt x="1981" y="1992"/>
                  </a:lnTo>
                  <a:lnTo>
                    <a:pt x="1969" y="2036"/>
                  </a:lnTo>
                  <a:lnTo>
                    <a:pt x="2781" y="2336"/>
                  </a:lnTo>
                  <a:cubicBezTo>
                    <a:pt x="3059" y="2425"/>
                    <a:pt x="3315" y="2548"/>
                    <a:pt x="3593" y="2659"/>
                  </a:cubicBezTo>
                  <a:cubicBezTo>
                    <a:pt x="3726" y="2714"/>
                    <a:pt x="3860" y="2770"/>
                    <a:pt x="3993" y="2815"/>
                  </a:cubicBezTo>
                  <a:cubicBezTo>
                    <a:pt x="4138" y="2859"/>
                    <a:pt x="4282" y="2904"/>
                    <a:pt x="4427" y="2915"/>
                  </a:cubicBezTo>
                  <a:cubicBezTo>
                    <a:pt x="4628" y="2937"/>
                    <a:pt x="4816" y="2948"/>
                    <a:pt x="5016" y="2959"/>
                  </a:cubicBezTo>
                  <a:cubicBezTo>
                    <a:pt x="4583" y="3082"/>
                    <a:pt x="4161" y="3237"/>
                    <a:pt x="3738" y="3415"/>
                  </a:cubicBezTo>
                  <a:cubicBezTo>
                    <a:pt x="3059" y="3705"/>
                    <a:pt x="2403" y="4061"/>
                    <a:pt x="1803" y="4483"/>
                  </a:cubicBezTo>
                  <a:cubicBezTo>
                    <a:pt x="1190" y="4906"/>
                    <a:pt x="612" y="5361"/>
                    <a:pt x="1" y="5773"/>
                  </a:cubicBezTo>
                  <a:lnTo>
                    <a:pt x="23" y="5806"/>
                  </a:lnTo>
                  <a:cubicBezTo>
                    <a:pt x="634" y="5395"/>
                    <a:pt x="1224" y="4950"/>
                    <a:pt x="1836" y="4538"/>
                  </a:cubicBezTo>
                  <a:cubicBezTo>
                    <a:pt x="2448" y="4116"/>
                    <a:pt x="3093" y="3771"/>
                    <a:pt x="3771" y="3493"/>
                  </a:cubicBezTo>
                  <a:cubicBezTo>
                    <a:pt x="4450" y="3204"/>
                    <a:pt x="5161" y="2981"/>
                    <a:pt x="5873" y="2837"/>
                  </a:cubicBezTo>
                  <a:lnTo>
                    <a:pt x="6340" y="2737"/>
                  </a:lnTo>
                  <a:lnTo>
                    <a:pt x="6340" y="2737"/>
                  </a:lnTo>
                  <a:cubicBezTo>
                    <a:pt x="6084" y="2892"/>
                    <a:pt x="5840" y="3048"/>
                    <a:pt x="5606" y="3226"/>
                  </a:cubicBezTo>
                  <a:cubicBezTo>
                    <a:pt x="5306" y="3471"/>
                    <a:pt x="5039" y="3760"/>
                    <a:pt x="4816" y="4071"/>
                  </a:cubicBezTo>
                  <a:cubicBezTo>
                    <a:pt x="4594" y="4383"/>
                    <a:pt x="4405" y="4716"/>
                    <a:pt x="4183" y="5028"/>
                  </a:cubicBezTo>
                  <a:cubicBezTo>
                    <a:pt x="3971" y="5339"/>
                    <a:pt x="3738" y="5651"/>
                    <a:pt x="3504" y="5951"/>
                  </a:cubicBezTo>
                  <a:lnTo>
                    <a:pt x="3548" y="5984"/>
                  </a:lnTo>
                  <a:cubicBezTo>
                    <a:pt x="3782" y="5673"/>
                    <a:pt x="4015" y="5373"/>
                    <a:pt x="4227" y="5062"/>
                  </a:cubicBezTo>
                  <a:cubicBezTo>
                    <a:pt x="4460" y="4750"/>
                    <a:pt x="4650" y="4416"/>
                    <a:pt x="4872" y="4116"/>
                  </a:cubicBezTo>
                  <a:cubicBezTo>
                    <a:pt x="5095" y="3804"/>
                    <a:pt x="5350" y="3515"/>
                    <a:pt x="5651" y="3282"/>
                  </a:cubicBezTo>
                  <a:cubicBezTo>
                    <a:pt x="5940" y="3070"/>
                    <a:pt x="6251" y="2882"/>
                    <a:pt x="6563" y="2704"/>
                  </a:cubicBezTo>
                  <a:cubicBezTo>
                    <a:pt x="6696" y="2681"/>
                    <a:pt x="6830" y="2659"/>
                    <a:pt x="6963" y="2648"/>
                  </a:cubicBezTo>
                  <a:cubicBezTo>
                    <a:pt x="7152" y="2625"/>
                    <a:pt x="7330" y="2603"/>
                    <a:pt x="7519" y="2581"/>
                  </a:cubicBezTo>
                  <a:cubicBezTo>
                    <a:pt x="7697" y="2570"/>
                    <a:pt x="7886" y="2548"/>
                    <a:pt x="8064" y="2536"/>
                  </a:cubicBezTo>
                  <a:cubicBezTo>
                    <a:pt x="8520" y="2503"/>
                    <a:pt x="8976" y="2481"/>
                    <a:pt x="9432" y="2470"/>
                  </a:cubicBezTo>
                  <a:lnTo>
                    <a:pt x="9432" y="2470"/>
                  </a:lnTo>
                  <a:cubicBezTo>
                    <a:pt x="9232" y="2559"/>
                    <a:pt x="9054" y="2659"/>
                    <a:pt x="8876" y="2781"/>
                  </a:cubicBezTo>
                  <a:cubicBezTo>
                    <a:pt x="8609" y="2959"/>
                    <a:pt x="8375" y="3159"/>
                    <a:pt x="8153" y="3371"/>
                  </a:cubicBezTo>
                  <a:cubicBezTo>
                    <a:pt x="7708" y="3816"/>
                    <a:pt x="7319" y="4305"/>
                    <a:pt x="6963" y="4805"/>
                  </a:cubicBezTo>
                  <a:lnTo>
                    <a:pt x="6996" y="4839"/>
                  </a:lnTo>
                  <a:cubicBezTo>
                    <a:pt x="7364" y="4338"/>
                    <a:pt x="7753" y="3849"/>
                    <a:pt x="8197" y="3426"/>
                  </a:cubicBezTo>
                  <a:cubicBezTo>
                    <a:pt x="8420" y="3204"/>
                    <a:pt x="8654" y="3015"/>
                    <a:pt x="8909" y="2837"/>
                  </a:cubicBezTo>
                  <a:cubicBezTo>
                    <a:pt x="9143" y="2692"/>
                    <a:pt x="9388" y="2559"/>
                    <a:pt x="9643" y="2470"/>
                  </a:cubicBezTo>
                  <a:cubicBezTo>
                    <a:pt x="9719" y="2469"/>
                    <a:pt x="9794" y="2468"/>
                    <a:pt x="9870" y="2468"/>
                  </a:cubicBezTo>
                  <a:cubicBezTo>
                    <a:pt x="10740" y="2468"/>
                    <a:pt x="11609" y="2526"/>
                    <a:pt x="12468" y="2659"/>
                  </a:cubicBezTo>
                  <a:cubicBezTo>
                    <a:pt x="12824" y="2704"/>
                    <a:pt x="13169" y="2770"/>
                    <a:pt x="13514" y="2848"/>
                  </a:cubicBezTo>
                  <a:cubicBezTo>
                    <a:pt x="13447" y="2870"/>
                    <a:pt x="13370" y="2892"/>
                    <a:pt x="13303" y="2915"/>
                  </a:cubicBezTo>
                  <a:cubicBezTo>
                    <a:pt x="13125" y="2959"/>
                    <a:pt x="12958" y="3015"/>
                    <a:pt x="12791" y="3092"/>
                  </a:cubicBezTo>
                  <a:cubicBezTo>
                    <a:pt x="12636" y="3159"/>
                    <a:pt x="12480" y="3260"/>
                    <a:pt x="12335" y="3349"/>
                  </a:cubicBezTo>
                  <a:cubicBezTo>
                    <a:pt x="12179" y="3448"/>
                    <a:pt x="12035" y="3537"/>
                    <a:pt x="11890" y="3638"/>
                  </a:cubicBezTo>
                  <a:cubicBezTo>
                    <a:pt x="11601" y="3838"/>
                    <a:pt x="11301" y="4027"/>
                    <a:pt x="11012" y="4216"/>
                  </a:cubicBezTo>
                  <a:lnTo>
                    <a:pt x="10122" y="4772"/>
                  </a:lnTo>
                  <a:lnTo>
                    <a:pt x="10144" y="4817"/>
                  </a:lnTo>
                  <a:lnTo>
                    <a:pt x="11045" y="4271"/>
                  </a:lnTo>
                  <a:cubicBezTo>
                    <a:pt x="11345" y="4083"/>
                    <a:pt x="11645" y="3905"/>
                    <a:pt x="11934" y="3715"/>
                  </a:cubicBezTo>
                  <a:cubicBezTo>
                    <a:pt x="12090" y="3616"/>
                    <a:pt x="12235" y="3527"/>
                    <a:pt x="12379" y="3438"/>
                  </a:cubicBezTo>
                  <a:cubicBezTo>
                    <a:pt x="12535" y="3349"/>
                    <a:pt x="12680" y="3248"/>
                    <a:pt x="12836" y="3181"/>
                  </a:cubicBezTo>
                  <a:cubicBezTo>
                    <a:pt x="12991" y="3115"/>
                    <a:pt x="13158" y="3070"/>
                    <a:pt x="13336" y="3026"/>
                  </a:cubicBezTo>
                  <a:cubicBezTo>
                    <a:pt x="13481" y="2981"/>
                    <a:pt x="13625" y="2937"/>
                    <a:pt x="13770" y="2904"/>
                  </a:cubicBezTo>
                  <a:cubicBezTo>
                    <a:pt x="14759" y="3137"/>
                    <a:pt x="15738" y="3482"/>
                    <a:pt x="16650" y="3938"/>
                  </a:cubicBezTo>
                  <a:cubicBezTo>
                    <a:pt x="16628" y="3893"/>
                    <a:pt x="16606" y="3849"/>
                    <a:pt x="16595" y="3782"/>
                  </a:cubicBezTo>
                  <a:cubicBezTo>
                    <a:pt x="16584" y="3760"/>
                    <a:pt x="16584" y="3727"/>
                    <a:pt x="16584" y="3693"/>
                  </a:cubicBezTo>
                  <a:cubicBezTo>
                    <a:pt x="15283" y="3082"/>
                    <a:pt x="13904" y="2704"/>
                    <a:pt x="12491" y="2503"/>
                  </a:cubicBezTo>
                  <a:cubicBezTo>
                    <a:pt x="12268" y="2470"/>
                    <a:pt x="12035" y="2447"/>
                    <a:pt x="11813" y="2425"/>
                  </a:cubicBezTo>
                  <a:cubicBezTo>
                    <a:pt x="11145" y="2247"/>
                    <a:pt x="10489" y="1980"/>
                    <a:pt x="9910" y="1591"/>
                  </a:cubicBezTo>
                  <a:cubicBezTo>
                    <a:pt x="9599" y="1391"/>
                    <a:pt x="9321" y="1157"/>
                    <a:pt x="9065" y="890"/>
                  </a:cubicBezTo>
                  <a:cubicBezTo>
                    <a:pt x="8820" y="623"/>
                    <a:pt x="8598" y="323"/>
                    <a:pt x="84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3"/>
            <p:cNvSpPr/>
            <p:nvPr/>
          </p:nvSpPr>
          <p:spPr>
            <a:xfrm>
              <a:off x="2142412" y="4320510"/>
              <a:ext cx="333315" cy="383309"/>
            </a:xfrm>
            <a:custGeom>
              <a:avLst/>
              <a:gdLst/>
              <a:ahLst/>
              <a:cxnLst/>
              <a:rect l="l" t="t" r="r" b="b"/>
              <a:pathLst>
                <a:path w="9554" h="10987" extrusionOk="0">
                  <a:moveTo>
                    <a:pt x="1024" y="0"/>
                  </a:moveTo>
                  <a:lnTo>
                    <a:pt x="723" y="57"/>
                  </a:lnTo>
                  <a:cubicBezTo>
                    <a:pt x="723" y="57"/>
                    <a:pt x="0" y="857"/>
                    <a:pt x="490" y="2059"/>
                  </a:cubicBezTo>
                  <a:cubicBezTo>
                    <a:pt x="990" y="3270"/>
                    <a:pt x="2013" y="4305"/>
                    <a:pt x="2447" y="5084"/>
                  </a:cubicBezTo>
                  <a:cubicBezTo>
                    <a:pt x="2880" y="5862"/>
                    <a:pt x="3337" y="6563"/>
                    <a:pt x="3915" y="7052"/>
                  </a:cubicBezTo>
                  <a:cubicBezTo>
                    <a:pt x="4504" y="7531"/>
                    <a:pt x="6295" y="8743"/>
                    <a:pt x="7218" y="9388"/>
                  </a:cubicBezTo>
                  <a:cubicBezTo>
                    <a:pt x="8152" y="10033"/>
                    <a:pt x="8775" y="10277"/>
                    <a:pt x="8965" y="10567"/>
                  </a:cubicBezTo>
                  <a:cubicBezTo>
                    <a:pt x="9109" y="10789"/>
                    <a:pt x="9198" y="10934"/>
                    <a:pt x="9232" y="10979"/>
                  </a:cubicBezTo>
                  <a:cubicBezTo>
                    <a:pt x="9232" y="10984"/>
                    <a:pt x="9237" y="10987"/>
                    <a:pt x="9243" y="10987"/>
                  </a:cubicBezTo>
                  <a:cubicBezTo>
                    <a:pt x="9248" y="10987"/>
                    <a:pt x="9254" y="10984"/>
                    <a:pt x="9254" y="10979"/>
                  </a:cubicBezTo>
                  <a:cubicBezTo>
                    <a:pt x="9309" y="10833"/>
                    <a:pt x="9554" y="10211"/>
                    <a:pt x="9387" y="9555"/>
                  </a:cubicBezTo>
                  <a:cubicBezTo>
                    <a:pt x="9198" y="8809"/>
                    <a:pt x="8708" y="8120"/>
                    <a:pt x="8286" y="7141"/>
                  </a:cubicBezTo>
                  <a:cubicBezTo>
                    <a:pt x="7853" y="6151"/>
                    <a:pt x="7608" y="6129"/>
                    <a:pt x="6951" y="5495"/>
                  </a:cubicBezTo>
                  <a:cubicBezTo>
                    <a:pt x="6284" y="4861"/>
                    <a:pt x="4716" y="4027"/>
                    <a:pt x="3893" y="3171"/>
                  </a:cubicBezTo>
                  <a:cubicBezTo>
                    <a:pt x="3058" y="2314"/>
                    <a:pt x="1958" y="1213"/>
                    <a:pt x="1568" y="779"/>
                  </a:cubicBezTo>
                  <a:cubicBezTo>
                    <a:pt x="1179" y="346"/>
                    <a:pt x="1024" y="0"/>
                    <a:pt x="102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3"/>
            <p:cNvSpPr/>
            <p:nvPr/>
          </p:nvSpPr>
          <p:spPr>
            <a:xfrm>
              <a:off x="2207200" y="4358154"/>
              <a:ext cx="221989" cy="206848"/>
            </a:xfrm>
            <a:custGeom>
              <a:avLst/>
              <a:gdLst/>
              <a:ahLst/>
              <a:cxnLst/>
              <a:rect l="l" t="t" r="r" b="b"/>
              <a:pathLst>
                <a:path w="6363" h="5929" extrusionOk="0">
                  <a:moveTo>
                    <a:pt x="0" y="1"/>
                  </a:moveTo>
                  <a:lnTo>
                    <a:pt x="0" y="1"/>
                  </a:lnTo>
                  <a:cubicBezTo>
                    <a:pt x="34" y="423"/>
                    <a:pt x="168" y="990"/>
                    <a:pt x="546" y="1635"/>
                  </a:cubicBezTo>
                  <a:cubicBezTo>
                    <a:pt x="1324" y="2948"/>
                    <a:pt x="1369" y="2503"/>
                    <a:pt x="1992" y="3526"/>
                  </a:cubicBezTo>
                  <a:cubicBezTo>
                    <a:pt x="2625" y="4539"/>
                    <a:pt x="2614" y="4104"/>
                    <a:pt x="3593" y="4739"/>
                  </a:cubicBezTo>
                  <a:cubicBezTo>
                    <a:pt x="4572" y="5372"/>
                    <a:pt x="4672" y="5161"/>
                    <a:pt x="5350" y="5495"/>
                  </a:cubicBezTo>
                  <a:cubicBezTo>
                    <a:pt x="5650" y="5629"/>
                    <a:pt x="6028" y="5795"/>
                    <a:pt x="6362" y="5928"/>
                  </a:cubicBezTo>
                  <a:cubicBezTo>
                    <a:pt x="5973" y="5072"/>
                    <a:pt x="5729" y="5016"/>
                    <a:pt x="5094" y="4416"/>
                  </a:cubicBezTo>
                  <a:cubicBezTo>
                    <a:pt x="4427" y="3782"/>
                    <a:pt x="2859" y="2948"/>
                    <a:pt x="2036" y="2092"/>
                  </a:cubicBezTo>
                  <a:cubicBezTo>
                    <a:pt x="1357" y="1402"/>
                    <a:pt x="501" y="53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3"/>
            <p:cNvSpPr/>
            <p:nvPr/>
          </p:nvSpPr>
          <p:spPr>
            <a:xfrm>
              <a:off x="2165299" y="4320510"/>
              <a:ext cx="132712" cy="260400"/>
            </a:xfrm>
            <a:custGeom>
              <a:avLst/>
              <a:gdLst/>
              <a:ahLst/>
              <a:cxnLst/>
              <a:rect l="l" t="t" r="r" b="b"/>
              <a:pathLst>
                <a:path w="3804" h="7464" extrusionOk="0">
                  <a:moveTo>
                    <a:pt x="368" y="0"/>
                  </a:moveTo>
                  <a:cubicBezTo>
                    <a:pt x="22" y="601"/>
                    <a:pt x="34" y="1246"/>
                    <a:pt x="200" y="1802"/>
                  </a:cubicBezTo>
                  <a:cubicBezTo>
                    <a:pt x="323" y="2180"/>
                    <a:pt x="501" y="2536"/>
                    <a:pt x="701" y="2870"/>
                  </a:cubicBezTo>
                  <a:cubicBezTo>
                    <a:pt x="901" y="3215"/>
                    <a:pt x="1135" y="3537"/>
                    <a:pt x="1391" y="3849"/>
                  </a:cubicBezTo>
                  <a:cubicBezTo>
                    <a:pt x="1646" y="4160"/>
                    <a:pt x="1925" y="4461"/>
                    <a:pt x="2147" y="4795"/>
                  </a:cubicBezTo>
                  <a:cubicBezTo>
                    <a:pt x="2380" y="5139"/>
                    <a:pt x="2547" y="5506"/>
                    <a:pt x="2703" y="5885"/>
                  </a:cubicBezTo>
                  <a:cubicBezTo>
                    <a:pt x="2859" y="6251"/>
                    <a:pt x="2992" y="6619"/>
                    <a:pt x="3259" y="6930"/>
                  </a:cubicBezTo>
                  <a:cubicBezTo>
                    <a:pt x="3370" y="7052"/>
                    <a:pt x="3482" y="7175"/>
                    <a:pt x="3593" y="7308"/>
                  </a:cubicBezTo>
                  <a:cubicBezTo>
                    <a:pt x="3660" y="7353"/>
                    <a:pt x="3726" y="7408"/>
                    <a:pt x="3804" y="7464"/>
                  </a:cubicBezTo>
                  <a:cubicBezTo>
                    <a:pt x="3737" y="7363"/>
                    <a:pt x="3670" y="7274"/>
                    <a:pt x="3593" y="7197"/>
                  </a:cubicBezTo>
                  <a:cubicBezTo>
                    <a:pt x="3459" y="7041"/>
                    <a:pt x="3314" y="6896"/>
                    <a:pt x="3193" y="6741"/>
                  </a:cubicBezTo>
                  <a:cubicBezTo>
                    <a:pt x="3081" y="6574"/>
                    <a:pt x="2992" y="6396"/>
                    <a:pt x="2914" y="6218"/>
                  </a:cubicBezTo>
                  <a:cubicBezTo>
                    <a:pt x="2758" y="5840"/>
                    <a:pt x="2614" y="5473"/>
                    <a:pt x="2425" y="5117"/>
                  </a:cubicBezTo>
                  <a:cubicBezTo>
                    <a:pt x="2236" y="4772"/>
                    <a:pt x="1991" y="4461"/>
                    <a:pt x="1735" y="4149"/>
                  </a:cubicBezTo>
                  <a:cubicBezTo>
                    <a:pt x="1480" y="3849"/>
                    <a:pt x="1223" y="3549"/>
                    <a:pt x="1001" y="3226"/>
                  </a:cubicBezTo>
                  <a:cubicBezTo>
                    <a:pt x="779" y="2892"/>
                    <a:pt x="578" y="2548"/>
                    <a:pt x="423" y="2180"/>
                  </a:cubicBezTo>
                  <a:cubicBezTo>
                    <a:pt x="134" y="1547"/>
                    <a:pt x="0" y="801"/>
                    <a:pt x="390" y="45"/>
                  </a:cubicBezTo>
                  <a:lnTo>
                    <a:pt x="368"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3"/>
            <p:cNvSpPr/>
            <p:nvPr/>
          </p:nvSpPr>
          <p:spPr>
            <a:xfrm>
              <a:off x="2177685" y="4329441"/>
              <a:ext cx="133166" cy="260784"/>
            </a:xfrm>
            <a:custGeom>
              <a:avLst/>
              <a:gdLst/>
              <a:ahLst/>
              <a:cxnLst/>
              <a:rect l="l" t="t" r="r" b="b"/>
              <a:pathLst>
                <a:path w="3817" h="7475" extrusionOk="0">
                  <a:moveTo>
                    <a:pt x="157" y="1"/>
                  </a:moveTo>
                  <a:cubicBezTo>
                    <a:pt x="124" y="78"/>
                    <a:pt x="90" y="167"/>
                    <a:pt x="68" y="256"/>
                  </a:cubicBezTo>
                  <a:cubicBezTo>
                    <a:pt x="1" y="545"/>
                    <a:pt x="57" y="802"/>
                    <a:pt x="157" y="1046"/>
                  </a:cubicBezTo>
                  <a:cubicBezTo>
                    <a:pt x="213" y="1190"/>
                    <a:pt x="279" y="1324"/>
                    <a:pt x="324" y="1457"/>
                  </a:cubicBezTo>
                  <a:cubicBezTo>
                    <a:pt x="379" y="1602"/>
                    <a:pt x="391" y="1758"/>
                    <a:pt x="413" y="1914"/>
                  </a:cubicBezTo>
                  <a:cubicBezTo>
                    <a:pt x="435" y="2058"/>
                    <a:pt x="457" y="2203"/>
                    <a:pt x="524" y="2336"/>
                  </a:cubicBezTo>
                  <a:cubicBezTo>
                    <a:pt x="591" y="2470"/>
                    <a:pt x="668" y="2592"/>
                    <a:pt x="757" y="2715"/>
                  </a:cubicBezTo>
                  <a:cubicBezTo>
                    <a:pt x="1125" y="3237"/>
                    <a:pt x="1491" y="3748"/>
                    <a:pt x="1847" y="4260"/>
                  </a:cubicBezTo>
                  <a:cubicBezTo>
                    <a:pt x="2037" y="4527"/>
                    <a:pt x="2203" y="4794"/>
                    <a:pt x="2337" y="5083"/>
                  </a:cubicBezTo>
                  <a:cubicBezTo>
                    <a:pt x="2482" y="5362"/>
                    <a:pt x="2604" y="5651"/>
                    <a:pt x="2749" y="5928"/>
                  </a:cubicBezTo>
                  <a:cubicBezTo>
                    <a:pt x="3004" y="6440"/>
                    <a:pt x="3338" y="6929"/>
                    <a:pt x="3705" y="7386"/>
                  </a:cubicBezTo>
                  <a:cubicBezTo>
                    <a:pt x="3738" y="7419"/>
                    <a:pt x="3782" y="7441"/>
                    <a:pt x="3816" y="7475"/>
                  </a:cubicBezTo>
                  <a:cubicBezTo>
                    <a:pt x="3505" y="7018"/>
                    <a:pt x="3182" y="6585"/>
                    <a:pt x="2915" y="6106"/>
                  </a:cubicBezTo>
                  <a:cubicBezTo>
                    <a:pt x="2615" y="5573"/>
                    <a:pt x="2403" y="4994"/>
                    <a:pt x="2070" y="4483"/>
                  </a:cubicBezTo>
                  <a:cubicBezTo>
                    <a:pt x="1736" y="3960"/>
                    <a:pt x="1358" y="3471"/>
                    <a:pt x="1002" y="2959"/>
                  </a:cubicBezTo>
                  <a:lnTo>
                    <a:pt x="735" y="2592"/>
                  </a:lnTo>
                  <a:cubicBezTo>
                    <a:pt x="646" y="2458"/>
                    <a:pt x="557" y="2325"/>
                    <a:pt x="524" y="2169"/>
                  </a:cubicBezTo>
                  <a:cubicBezTo>
                    <a:pt x="480" y="2025"/>
                    <a:pt x="468" y="1880"/>
                    <a:pt x="446" y="1736"/>
                  </a:cubicBezTo>
                  <a:cubicBezTo>
                    <a:pt x="424" y="1591"/>
                    <a:pt x="391" y="1457"/>
                    <a:pt x="335" y="1313"/>
                  </a:cubicBezTo>
                  <a:cubicBezTo>
                    <a:pt x="223" y="1057"/>
                    <a:pt x="90" y="802"/>
                    <a:pt x="101" y="490"/>
                  </a:cubicBezTo>
                  <a:cubicBezTo>
                    <a:pt x="101" y="345"/>
                    <a:pt x="134" y="201"/>
                    <a:pt x="190" y="45"/>
                  </a:cubicBezTo>
                  <a:cubicBezTo>
                    <a:pt x="179" y="34"/>
                    <a:pt x="168" y="11"/>
                    <a:pt x="1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3"/>
            <p:cNvSpPr/>
            <p:nvPr/>
          </p:nvSpPr>
          <p:spPr>
            <a:xfrm>
              <a:off x="2155984" y="4340675"/>
              <a:ext cx="98592" cy="199103"/>
            </a:xfrm>
            <a:custGeom>
              <a:avLst/>
              <a:gdLst/>
              <a:ahLst/>
              <a:cxnLst/>
              <a:rect l="l" t="t" r="r" b="b"/>
              <a:pathLst>
                <a:path w="2826" h="5707" extrusionOk="0">
                  <a:moveTo>
                    <a:pt x="45" y="1"/>
                  </a:moveTo>
                  <a:cubicBezTo>
                    <a:pt x="34" y="45"/>
                    <a:pt x="12" y="90"/>
                    <a:pt x="0" y="134"/>
                  </a:cubicBezTo>
                  <a:cubicBezTo>
                    <a:pt x="22" y="235"/>
                    <a:pt x="45" y="346"/>
                    <a:pt x="67" y="446"/>
                  </a:cubicBezTo>
                  <a:cubicBezTo>
                    <a:pt x="134" y="757"/>
                    <a:pt x="178" y="1069"/>
                    <a:pt x="245" y="1369"/>
                  </a:cubicBezTo>
                  <a:cubicBezTo>
                    <a:pt x="378" y="1970"/>
                    <a:pt x="790" y="2425"/>
                    <a:pt x="1179" y="2893"/>
                  </a:cubicBezTo>
                  <a:cubicBezTo>
                    <a:pt x="1579" y="3371"/>
                    <a:pt x="1925" y="3871"/>
                    <a:pt x="2214" y="4405"/>
                  </a:cubicBezTo>
                  <a:cubicBezTo>
                    <a:pt x="2402" y="4773"/>
                    <a:pt x="2570" y="5139"/>
                    <a:pt x="2692" y="5529"/>
                  </a:cubicBezTo>
                  <a:cubicBezTo>
                    <a:pt x="2736" y="5596"/>
                    <a:pt x="2781" y="5651"/>
                    <a:pt x="2825" y="5707"/>
                  </a:cubicBezTo>
                  <a:cubicBezTo>
                    <a:pt x="2725" y="5317"/>
                    <a:pt x="2570" y="4951"/>
                    <a:pt x="2392" y="4583"/>
                  </a:cubicBezTo>
                  <a:cubicBezTo>
                    <a:pt x="2125" y="4049"/>
                    <a:pt x="1791" y="3538"/>
                    <a:pt x="1424" y="3060"/>
                  </a:cubicBezTo>
                  <a:cubicBezTo>
                    <a:pt x="1046" y="2581"/>
                    <a:pt x="590" y="2148"/>
                    <a:pt x="390" y="1580"/>
                  </a:cubicBezTo>
                  <a:cubicBezTo>
                    <a:pt x="279" y="1291"/>
                    <a:pt x="256" y="969"/>
                    <a:pt x="190" y="668"/>
                  </a:cubicBezTo>
                  <a:cubicBezTo>
                    <a:pt x="145" y="446"/>
                    <a:pt x="101" y="223"/>
                    <a:pt x="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3"/>
            <p:cNvSpPr/>
            <p:nvPr/>
          </p:nvSpPr>
          <p:spPr>
            <a:xfrm>
              <a:off x="2195548" y="4345734"/>
              <a:ext cx="152912" cy="270483"/>
            </a:xfrm>
            <a:custGeom>
              <a:avLst/>
              <a:gdLst/>
              <a:ahLst/>
              <a:cxnLst/>
              <a:rect l="l" t="t" r="r" b="b"/>
              <a:pathLst>
                <a:path w="4383" h="7753" extrusionOk="0">
                  <a:moveTo>
                    <a:pt x="1" y="1"/>
                  </a:moveTo>
                  <a:cubicBezTo>
                    <a:pt x="34" y="134"/>
                    <a:pt x="90" y="256"/>
                    <a:pt x="156" y="367"/>
                  </a:cubicBezTo>
                  <a:cubicBezTo>
                    <a:pt x="257" y="535"/>
                    <a:pt x="390" y="690"/>
                    <a:pt x="445" y="868"/>
                  </a:cubicBezTo>
                  <a:cubicBezTo>
                    <a:pt x="512" y="1046"/>
                    <a:pt x="502" y="1247"/>
                    <a:pt x="512" y="1435"/>
                  </a:cubicBezTo>
                  <a:cubicBezTo>
                    <a:pt x="524" y="1813"/>
                    <a:pt x="724" y="2125"/>
                    <a:pt x="924" y="2426"/>
                  </a:cubicBezTo>
                  <a:cubicBezTo>
                    <a:pt x="1147" y="2759"/>
                    <a:pt x="1369" y="3081"/>
                    <a:pt x="1580" y="3415"/>
                  </a:cubicBezTo>
                  <a:cubicBezTo>
                    <a:pt x="1792" y="3738"/>
                    <a:pt x="1992" y="4082"/>
                    <a:pt x="2192" y="4416"/>
                  </a:cubicBezTo>
                  <a:cubicBezTo>
                    <a:pt x="2381" y="4761"/>
                    <a:pt x="2548" y="5106"/>
                    <a:pt x="2726" y="5451"/>
                  </a:cubicBezTo>
                  <a:cubicBezTo>
                    <a:pt x="2815" y="5617"/>
                    <a:pt x="2915" y="5773"/>
                    <a:pt x="3026" y="5929"/>
                  </a:cubicBezTo>
                  <a:cubicBezTo>
                    <a:pt x="3137" y="6084"/>
                    <a:pt x="3270" y="6240"/>
                    <a:pt x="3404" y="6385"/>
                  </a:cubicBezTo>
                  <a:cubicBezTo>
                    <a:pt x="3660" y="6674"/>
                    <a:pt x="3893" y="6974"/>
                    <a:pt x="4083" y="7297"/>
                  </a:cubicBezTo>
                  <a:cubicBezTo>
                    <a:pt x="4160" y="7430"/>
                    <a:pt x="4239" y="7564"/>
                    <a:pt x="4305" y="7697"/>
                  </a:cubicBezTo>
                  <a:cubicBezTo>
                    <a:pt x="4328" y="7720"/>
                    <a:pt x="4350" y="7730"/>
                    <a:pt x="4383" y="7753"/>
                  </a:cubicBezTo>
                  <a:cubicBezTo>
                    <a:pt x="4350" y="7697"/>
                    <a:pt x="4328" y="7641"/>
                    <a:pt x="4294" y="7586"/>
                  </a:cubicBezTo>
                  <a:cubicBezTo>
                    <a:pt x="4138" y="7253"/>
                    <a:pt x="3938" y="6941"/>
                    <a:pt x="3705" y="6652"/>
                  </a:cubicBezTo>
                  <a:cubicBezTo>
                    <a:pt x="3471" y="6351"/>
                    <a:pt x="3193" y="6084"/>
                    <a:pt x="2993" y="5762"/>
                  </a:cubicBezTo>
                  <a:cubicBezTo>
                    <a:pt x="2781" y="5439"/>
                    <a:pt x="2615" y="5083"/>
                    <a:pt x="2437" y="4739"/>
                  </a:cubicBezTo>
                  <a:cubicBezTo>
                    <a:pt x="2259" y="4405"/>
                    <a:pt x="2059" y="4072"/>
                    <a:pt x="1858" y="3749"/>
                  </a:cubicBezTo>
                  <a:cubicBezTo>
                    <a:pt x="1658" y="3426"/>
                    <a:pt x="1446" y="3104"/>
                    <a:pt x="1246" y="2781"/>
                  </a:cubicBezTo>
                  <a:cubicBezTo>
                    <a:pt x="1035" y="2470"/>
                    <a:pt x="779" y="2159"/>
                    <a:pt x="657" y="1803"/>
                  </a:cubicBezTo>
                  <a:cubicBezTo>
                    <a:pt x="590" y="1625"/>
                    <a:pt x="568" y="1435"/>
                    <a:pt x="568" y="1247"/>
                  </a:cubicBezTo>
                  <a:cubicBezTo>
                    <a:pt x="557" y="1057"/>
                    <a:pt x="534" y="879"/>
                    <a:pt x="445" y="723"/>
                  </a:cubicBezTo>
                  <a:cubicBezTo>
                    <a:pt x="334" y="512"/>
                    <a:pt x="156" y="323"/>
                    <a:pt x="79" y="90"/>
                  </a:cubicBezTo>
                  <a:lnTo>
                    <a:pt x="45" y="56"/>
                  </a:lnTo>
                  <a:cubicBezTo>
                    <a:pt x="34" y="34"/>
                    <a:pt x="23"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3"/>
            <p:cNvSpPr/>
            <p:nvPr/>
          </p:nvSpPr>
          <p:spPr>
            <a:xfrm>
              <a:off x="2267348" y="4420255"/>
              <a:ext cx="204127" cy="260365"/>
            </a:xfrm>
            <a:custGeom>
              <a:avLst/>
              <a:gdLst/>
              <a:ahLst/>
              <a:cxnLst/>
              <a:rect l="l" t="t" r="r" b="b"/>
              <a:pathLst>
                <a:path w="5851" h="7463" extrusionOk="0">
                  <a:moveTo>
                    <a:pt x="1" y="0"/>
                  </a:moveTo>
                  <a:lnTo>
                    <a:pt x="1" y="0"/>
                  </a:lnTo>
                  <a:cubicBezTo>
                    <a:pt x="23" y="33"/>
                    <a:pt x="45" y="78"/>
                    <a:pt x="78" y="112"/>
                  </a:cubicBezTo>
                  <a:cubicBezTo>
                    <a:pt x="278" y="401"/>
                    <a:pt x="490" y="678"/>
                    <a:pt x="712" y="968"/>
                  </a:cubicBezTo>
                  <a:cubicBezTo>
                    <a:pt x="1157" y="1546"/>
                    <a:pt x="1602" y="2114"/>
                    <a:pt x="2013" y="2703"/>
                  </a:cubicBezTo>
                  <a:cubicBezTo>
                    <a:pt x="2213" y="3014"/>
                    <a:pt x="2391" y="3337"/>
                    <a:pt x="2581" y="3637"/>
                  </a:cubicBezTo>
                  <a:cubicBezTo>
                    <a:pt x="2770" y="3948"/>
                    <a:pt x="3004" y="4215"/>
                    <a:pt x="3248" y="4482"/>
                  </a:cubicBezTo>
                  <a:cubicBezTo>
                    <a:pt x="3504" y="4738"/>
                    <a:pt x="3726" y="5016"/>
                    <a:pt x="3893" y="5339"/>
                  </a:cubicBezTo>
                  <a:cubicBezTo>
                    <a:pt x="4060" y="5650"/>
                    <a:pt x="4183" y="5995"/>
                    <a:pt x="4282" y="6351"/>
                  </a:cubicBezTo>
                  <a:cubicBezTo>
                    <a:pt x="4338" y="6573"/>
                    <a:pt x="4393" y="6807"/>
                    <a:pt x="4449" y="7052"/>
                  </a:cubicBezTo>
                  <a:cubicBezTo>
                    <a:pt x="4482" y="7062"/>
                    <a:pt x="4516" y="7085"/>
                    <a:pt x="4538" y="7096"/>
                  </a:cubicBezTo>
                  <a:cubicBezTo>
                    <a:pt x="4494" y="6907"/>
                    <a:pt x="4449" y="6718"/>
                    <a:pt x="4393" y="6529"/>
                  </a:cubicBezTo>
                  <a:cubicBezTo>
                    <a:pt x="4215" y="5851"/>
                    <a:pt x="3971" y="5194"/>
                    <a:pt x="3504" y="4660"/>
                  </a:cubicBezTo>
                  <a:cubicBezTo>
                    <a:pt x="3271" y="4393"/>
                    <a:pt x="3026" y="4138"/>
                    <a:pt x="2814" y="3859"/>
                  </a:cubicBezTo>
                  <a:cubicBezTo>
                    <a:pt x="2603" y="3570"/>
                    <a:pt x="2425" y="3259"/>
                    <a:pt x="2236" y="2959"/>
                  </a:cubicBezTo>
                  <a:cubicBezTo>
                    <a:pt x="1847" y="2369"/>
                    <a:pt x="1424" y="1791"/>
                    <a:pt x="979" y="1224"/>
                  </a:cubicBezTo>
                  <a:cubicBezTo>
                    <a:pt x="923" y="1145"/>
                    <a:pt x="868" y="1068"/>
                    <a:pt x="801" y="990"/>
                  </a:cubicBezTo>
                  <a:lnTo>
                    <a:pt x="801" y="990"/>
                  </a:lnTo>
                  <a:cubicBezTo>
                    <a:pt x="923" y="1113"/>
                    <a:pt x="1046" y="1234"/>
                    <a:pt x="1168" y="1346"/>
                  </a:cubicBezTo>
                  <a:cubicBezTo>
                    <a:pt x="1435" y="1602"/>
                    <a:pt x="1669" y="1869"/>
                    <a:pt x="1847" y="2180"/>
                  </a:cubicBezTo>
                  <a:cubicBezTo>
                    <a:pt x="2025" y="2469"/>
                    <a:pt x="2181" y="2781"/>
                    <a:pt x="2381" y="3058"/>
                  </a:cubicBezTo>
                  <a:cubicBezTo>
                    <a:pt x="2480" y="3204"/>
                    <a:pt x="2592" y="3337"/>
                    <a:pt x="2725" y="3459"/>
                  </a:cubicBezTo>
                  <a:cubicBezTo>
                    <a:pt x="2859" y="3570"/>
                    <a:pt x="3004" y="3681"/>
                    <a:pt x="3159" y="3782"/>
                  </a:cubicBezTo>
                  <a:cubicBezTo>
                    <a:pt x="3471" y="3993"/>
                    <a:pt x="3726" y="4227"/>
                    <a:pt x="3926" y="4527"/>
                  </a:cubicBezTo>
                  <a:cubicBezTo>
                    <a:pt x="4138" y="4805"/>
                    <a:pt x="4294" y="5127"/>
                    <a:pt x="4449" y="5428"/>
                  </a:cubicBezTo>
                  <a:cubicBezTo>
                    <a:pt x="4616" y="5739"/>
                    <a:pt x="4794" y="6039"/>
                    <a:pt x="5006" y="6328"/>
                  </a:cubicBezTo>
                  <a:cubicBezTo>
                    <a:pt x="5228" y="6618"/>
                    <a:pt x="5461" y="6896"/>
                    <a:pt x="5673" y="7196"/>
                  </a:cubicBezTo>
                  <a:cubicBezTo>
                    <a:pt x="5728" y="7285"/>
                    <a:pt x="5784" y="7363"/>
                    <a:pt x="5839" y="7463"/>
                  </a:cubicBezTo>
                  <a:cubicBezTo>
                    <a:pt x="5851" y="7418"/>
                    <a:pt x="5851" y="7385"/>
                    <a:pt x="5851" y="7352"/>
                  </a:cubicBezTo>
                  <a:cubicBezTo>
                    <a:pt x="5695" y="7096"/>
                    <a:pt x="5517" y="6874"/>
                    <a:pt x="5339" y="6640"/>
                  </a:cubicBezTo>
                  <a:cubicBezTo>
                    <a:pt x="5105" y="6351"/>
                    <a:pt x="4883" y="6051"/>
                    <a:pt x="4694" y="5739"/>
                  </a:cubicBezTo>
                  <a:cubicBezTo>
                    <a:pt x="4516" y="5439"/>
                    <a:pt x="4371" y="5117"/>
                    <a:pt x="4193" y="4816"/>
                  </a:cubicBezTo>
                  <a:cubicBezTo>
                    <a:pt x="4015" y="4527"/>
                    <a:pt x="3815" y="4249"/>
                    <a:pt x="3560" y="4015"/>
                  </a:cubicBezTo>
                  <a:cubicBezTo>
                    <a:pt x="3281" y="3770"/>
                    <a:pt x="2925" y="3582"/>
                    <a:pt x="2670" y="3325"/>
                  </a:cubicBezTo>
                  <a:cubicBezTo>
                    <a:pt x="2414" y="3058"/>
                    <a:pt x="2247" y="2747"/>
                    <a:pt x="2069" y="2436"/>
                  </a:cubicBezTo>
                  <a:cubicBezTo>
                    <a:pt x="1902" y="2136"/>
                    <a:pt x="1724" y="1835"/>
                    <a:pt x="1479" y="1568"/>
                  </a:cubicBezTo>
                  <a:cubicBezTo>
                    <a:pt x="1135" y="1179"/>
                    <a:pt x="690" y="834"/>
                    <a:pt x="401" y="401"/>
                  </a:cubicBezTo>
                  <a:cubicBezTo>
                    <a:pt x="367" y="378"/>
                    <a:pt x="334" y="345"/>
                    <a:pt x="312" y="312"/>
                  </a:cubicBez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3"/>
            <p:cNvSpPr/>
            <p:nvPr/>
          </p:nvSpPr>
          <p:spPr>
            <a:xfrm>
              <a:off x="2318948" y="4464494"/>
              <a:ext cx="139724" cy="159889"/>
            </a:xfrm>
            <a:custGeom>
              <a:avLst/>
              <a:gdLst/>
              <a:ahLst/>
              <a:cxnLst/>
              <a:rect l="l" t="t" r="r" b="b"/>
              <a:pathLst>
                <a:path w="4005" h="4583" extrusionOk="0">
                  <a:moveTo>
                    <a:pt x="0" y="0"/>
                  </a:moveTo>
                  <a:lnTo>
                    <a:pt x="0" y="0"/>
                  </a:lnTo>
                  <a:cubicBezTo>
                    <a:pt x="145" y="223"/>
                    <a:pt x="312" y="445"/>
                    <a:pt x="512" y="645"/>
                  </a:cubicBezTo>
                  <a:cubicBezTo>
                    <a:pt x="880" y="1034"/>
                    <a:pt x="1369" y="1335"/>
                    <a:pt x="1792" y="1691"/>
                  </a:cubicBezTo>
                  <a:cubicBezTo>
                    <a:pt x="2002" y="1869"/>
                    <a:pt x="2192" y="2057"/>
                    <a:pt x="2348" y="2280"/>
                  </a:cubicBezTo>
                  <a:cubicBezTo>
                    <a:pt x="2503" y="2514"/>
                    <a:pt x="2603" y="2781"/>
                    <a:pt x="2726" y="3036"/>
                  </a:cubicBezTo>
                  <a:cubicBezTo>
                    <a:pt x="2848" y="3281"/>
                    <a:pt x="3003" y="3503"/>
                    <a:pt x="3215" y="3703"/>
                  </a:cubicBezTo>
                  <a:cubicBezTo>
                    <a:pt x="3426" y="3893"/>
                    <a:pt x="3660" y="4071"/>
                    <a:pt x="3826" y="4293"/>
                  </a:cubicBezTo>
                  <a:cubicBezTo>
                    <a:pt x="3893" y="4393"/>
                    <a:pt x="3949" y="4482"/>
                    <a:pt x="4004" y="4583"/>
                  </a:cubicBezTo>
                  <a:cubicBezTo>
                    <a:pt x="3938" y="4460"/>
                    <a:pt x="3871" y="4326"/>
                    <a:pt x="3804" y="4193"/>
                  </a:cubicBezTo>
                  <a:cubicBezTo>
                    <a:pt x="3705" y="4071"/>
                    <a:pt x="3593" y="3960"/>
                    <a:pt x="3471" y="3849"/>
                  </a:cubicBezTo>
                  <a:cubicBezTo>
                    <a:pt x="3248" y="3648"/>
                    <a:pt x="3026" y="3459"/>
                    <a:pt x="2881" y="3203"/>
                  </a:cubicBezTo>
                  <a:cubicBezTo>
                    <a:pt x="2736" y="2969"/>
                    <a:pt x="2647" y="2703"/>
                    <a:pt x="2514" y="2458"/>
                  </a:cubicBezTo>
                  <a:cubicBezTo>
                    <a:pt x="2381" y="2225"/>
                    <a:pt x="2214" y="2013"/>
                    <a:pt x="2014" y="1813"/>
                  </a:cubicBezTo>
                  <a:cubicBezTo>
                    <a:pt x="1614" y="1446"/>
                    <a:pt x="1135" y="1145"/>
                    <a:pt x="734" y="767"/>
                  </a:cubicBezTo>
                  <a:cubicBezTo>
                    <a:pt x="512" y="567"/>
                    <a:pt x="312" y="345"/>
                    <a:pt x="145" y="100"/>
                  </a:cubicBezTo>
                  <a:cubicBezTo>
                    <a:pt x="101" y="67"/>
                    <a:pt x="45" y="33"/>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3"/>
            <p:cNvSpPr/>
            <p:nvPr/>
          </p:nvSpPr>
          <p:spPr>
            <a:xfrm>
              <a:off x="2464084" y="4637156"/>
              <a:ext cx="7012" cy="24491"/>
            </a:xfrm>
            <a:custGeom>
              <a:avLst/>
              <a:gdLst/>
              <a:ahLst/>
              <a:cxnLst/>
              <a:rect l="l" t="t" r="r" b="b"/>
              <a:pathLst>
                <a:path w="201" h="702" extrusionOk="0">
                  <a:moveTo>
                    <a:pt x="0" y="0"/>
                  </a:moveTo>
                  <a:cubicBezTo>
                    <a:pt x="22" y="56"/>
                    <a:pt x="45" y="123"/>
                    <a:pt x="67" y="190"/>
                  </a:cubicBezTo>
                  <a:cubicBezTo>
                    <a:pt x="123" y="356"/>
                    <a:pt x="167" y="534"/>
                    <a:pt x="200" y="701"/>
                  </a:cubicBezTo>
                  <a:cubicBezTo>
                    <a:pt x="200" y="635"/>
                    <a:pt x="178" y="556"/>
                    <a:pt x="167" y="479"/>
                  </a:cubicBezTo>
                  <a:cubicBezTo>
                    <a:pt x="123" y="312"/>
                    <a:pt x="67" y="156"/>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3"/>
            <p:cNvSpPr/>
            <p:nvPr/>
          </p:nvSpPr>
          <p:spPr>
            <a:xfrm>
              <a:off x="2237100" y="4389205"/>
              <a:ext cx="175763" cy="270867"/>
            </a:xfrm>
            <a:custGeom>
              <a:avLst/>
              <a:gdLst/>
              <a:ahLst/>
              <a:cxnLst/>
              <a:rect l="l" t="t" r="r" b="b"/>
              <a:pathLst>
                <a:path w="5038" h="7764" extrusionOk="0">
                  <a:moveTo>
                    <a:pt x="0" y="1"/>
                  </a:moveTo>
                  <a:cubicBezTo>
                    <a:pt x="223" y="434"/>
                    <a:pt x="522" y="824"/>
                    <a:pt x="812" y="1212"/>
                  </a:cubicBezTo>
                  <a:cubicBezTo>
                    <a:pt x="1246" y="1780"/>
                    <a:pt x="1657" y="2347"/>
                    <a:pt x="2047" y="2937"/>
                  </a:cubicBezTo>
                  <a:cubicBezTo>
                    <a:pt x="2435" y="3515"/>
                    <a:pt x="2825" y="4104"/>
                    <a:pt x="3214" y="4694"/>
                  </a:cubicBezTo>
                  <a:cubicBezTo>
                    <a:pt x="3592" y="5283"/>
                    <a:pt x="3982" y="5861"/>
                    <a:pt x="4348" y="6451"/>
                  </a:cubicBezTo>
                  <a:cubicBezTo>
                    <a:pt x="4582" y="6852"/>
                    <a:pt x="4793" y="7263"/>
                    <a:pt x="4949" y="7708"/>
                  </a:cubicBezTo>
                  <a:cubicBezTo>
                    <a:pt x="4983" y="7730"/>
                    <a:pt x="5005" y="7742"/>
                    <a:pt x="5038" y="7764"/>
                  </a:cubicBezTo>
                  <a:cubicBezTo>
                    <a:pt x="4905" y="7386"/>
                    <a:pt x="4738" y="7030"/>
                    <a:pt x="4538" y="6685"/>
                  </a:cubicBezTo>
                  <a:cubicBezTo>
                    <a:pt x="4204" y="6084"/>
                    <a:pt x="3815" y="5517"/>
                    <a:pt x="3436" y="4939"/>
                  </a:cubicBezTo>
                  <a:lnTo>
                    <a:pt x="2269" y="3170"/>
                  </a:lnTo>
                  <a:cubicBezTo>
                    <a:pt x="1879" y="2581"/>
                    <a:pt x="1468" y="2003"/>
                    <a:pt x="1056" y="1435"/>
                  </a:cubicBezTo>
                  <a:cubicBezTo>
                    <a:pt x="745" y="1012"/>
                    <a:pt x="423" y="601"/>
                    <a:pt x="156" y="167"/>
                  </a:cubicBezTo>
                  <a:cubicBezTo>
                    <a:pt x="100" y="112"/>
                    <a:pt x="45" y="56"/>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3"/>
            <p:cNvSpPr/>
            <p:nvPr/>
          </p:nvSpPr>
          <p:spPr>
            <a:xfrm>
              <a:off x="2222342" y="4374063"/>
              <a:ext cx="173461" cy="274739"/>
            </a:xfrm>
            <a:custGeom>
              <a:avLst/>
              <a:gdLst/>
              <a:ahLst/>
              <a:cxnLst/>
              <a:rect l="l" t="t" r="r" b="b"/>
              <a:pathLst>
                <a:path w="4972" h="7875" extrusionOk="0">
                  <a:moveTo>
                    <a:pt x="0" y="0"/>
                  </a:moveTo>
                  <a:lnTo>
                    <a:pt x="0" y="0"/>
                  </a:lnTo>
                  <a:cubicBezTo>
                    <a:pt x="89" y="490"/>
                    <a:pt x="290" y="946"/>
                    <a:pt x="579" y="1347"/>
                  </a:cubicBezTo>
                  <a:cubicBezTo>
                    <a:pt x="790" y="1646"/>
                    <a:pt x="1068" y="1913"/>
                    <a:pt x="1301" y="2192"/>
                  </a:cubicBezTo>
                  <a:cubicBezTo>
                    <a:pt x="1558" y="2481"/>
                    <a:pt x="1746" y="2803"/>
                    <a:pt x="1902" y="3137"/>
                  </a:cubicBezTo>
                  <a:cubicBezTo>
                    <a:pt x="2058" y="3470"/>
                    <a:pt x="2191" y="3816"/>
                    <a:pt x="2358" y="4138"/>
                  </a:cubicBezTo>
                  <a:cubicBezTo>
                    <a:pt x="2525" y="4461"/>
                    <a:pt x="2736" y="4750"/>
                    <a:pt x="2981" y="5028"/>
                  </a:cubicBezTo>
                  <a:cubicBezTo>
                    <a:pt x="3226" y="5306"/>
                    <a:pt x="3481" y="5584"/>
                    <a:pt x="3715" y="5873"/>
                  </a:cubicBezTo>
                  <a:cubicBezTo>
                    <a:pt x="3948" y="6162"/>
                    <a:pt x="4160" y="6473"/>
                    <a:pt x="4360" y="6785"/>
                  </a:cubicBezTo>
                  <a:cubicBezTo>
                    <a:pt x="4561" y="7130"/>
                    <a:pt x="4749" y="7474"/>
                    <a:pt x="4916" y="7842"/>
                  </a:cubicBezTo>
                  <a:cubicBezTo>
                    <a:pt x="4916" y="7842"/>
                    <a:pt x="4927" y="7842"/>
                    <a:pt x="4927" y="7853"/>
                  </a:cubicBezTo>
                  <a:cubicBezTo>
                    <a:pt x="4949" y="7864"/>
                    <a:pt x="4961" y="7875"/>
                    <a:pt x="4972" y="7875"/>
                  </a:cubicBezTo>
                  <a:cubicBezTo>
                    <a:pt x="4850" y="7586"/>
                    <a:pt x="4705" y="7308"/>
                    <a:pt x="4549" y="7030"/>
                  </a:cubicBezTo>
                  <a:cubicBezTo>
                    <a:pt x="4182" y="6396"/>
                    <a:pt x="3748" y="5806"/>
                    <a:pt x="3259" y="5262"/>
                  </a:cubicBezTo>
                  <a:cubicBezTo>
                    <a:pt x="3014" y="4972"/>
                    <a:pt x="2759" y="4694"/>
                    <a:pt x="2559" y="4382"/>
                  </a:cubicBezTo>
                  <a:cubicBezTo>
                    <a:pt x="2369" y="4071"/>
                    <a:pt x="2225" y="3727"/>
                    <a:pt x="2069" y="3393"/>
                  </a:cubicBezTo>
                  <a:cubicBezTo>
                    <a:pt x="1924" y="3059"/>
                    <a:pt x="1780" y="2736"/>
                    <a:pt x="1568" y="2437"/>
                  </a:cubicBezTo>
                  <a:cubicBezTo>
                    <a:pt x="1357" y="2136"/>
                    <a:pt x="1079" y="1869"/>
                    <a:pt x="834" y="1591"/>
                  </a:cubicBezTo>
                  <a:cubicBezTo>
                    <a:pt x="456" y="1146"/>
                    <a:pt x="189" y="623"/>
                    <a:pt x="56" y="56"/>
                  </a:cubicBezTo>
                  <a:cubicBezTo>
                    <a:pt x="33" y="34"/>
                    <a:pt x="11" y="23"/>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3"/>
            <p:cNvSpPr/>
            <p:nvPr/>
          </p:nvSpPr>
          <p:spPr>
            <a:xfrm>
              <a:off x="2237100" y="4389205"/>
              <a:ext cx="94301" cy="133514"/>
            </a:xfrm>
            <a:custGeom>
              <a:avLst/>
              <a:gdLst/>
              <a:ahLst/>
              <a:cxnLst/>
              <a:rect l="l" t="t" r="r" b="b"/>
              <a:pathLst>
                <a:path w="2703" h="3827" extrusionOk="0">
                  <a:moveTo>
                    <a:pt x="0" y="1"/>
                  </a:moveTo>
                  <a:lnTo>
                    <a:pt x="0" y="1"/>
                  </a:lnTo>
                  <a:cubicBezTo>
                    <a:pt x="223" y="434"/>
                    <a:pt x="522" y="824"/>
                    <a:pt x="812" y="1212"/>
                  </a:cubicBezTo>
                  <a:cubicBezTo>
                    <a:pt x="1246" y="1780"/>
                    <a:pt x="1657" y="2347"/>
                    <a:pt x="2047" y="2937"/>
                  </a:cubicBezTo>
                  <a:cubicBezTo>
                    <a:pt x="2225" y="3204"/>
                    <a:pt x="2413" y="3481"/>
                    <a:pt x="2591" y="3760"/>
                  </a:cubicBezTo>
                  <a:cubicBezTo>
                    <a:pt x="2625" y="3782"/>
                    <a:pt x="2669" y="3804"/>
                    <a:pt x="2702" y="3827"/>
                  </a:cubicBezTo>
                  <a:cubicBezTo>
                    <a:pt x="2558" y="3604"/>
                    <a:pt x="2413" y="3382"/>
                    <a:pt x="2269" y="3170"/>
                  </a:cubicBezTo>
                  <a:cubicBezTo>
                    <a:pt x="1879" y="2581"/>
                    <a:pt x="1468" y="2003"/>
                    <a:pt x="1056" y="1435"/>
                  </a:cubicBezTo>
                  <a:cubicBezTo>
                    <a:pt x="745" y="1012"/>
                    <a:pt x="423" y="601"/>
                    <a:pt x="156" y="167"/>
                  </a:cubicBezTo>
                  <a:cubicBezTo>
                    <a:pt x="144" y="156"/>
                    <a:pt x="144" y="145"/>
                    <a:pt x="134" y="145"/>
                  </a:cubicBezTo>
                  <a:cubicBezTo>
                    <a:pt x="100" y="112"/>
                    <a:pt x="67" y="78"/>
                    <a:pt x="45" y="45"/>
                  </a:cubicBezTo>
                  <a:cubicBezTo>
                    <a:pt x="22" y="33"/>
                    <a:pt x="11" y="1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3"/>
            <p:cNvSpPr/>
            <p:nvPr/>
          </p:nvSpPr>
          <p:spPr>
            <a:xfrm>
              <a:off x="2318948" y="4464494"/>
              <a:ext cx="90812" cy="92382"/>
            </a:xfrm>
            <a:custGeom>
              <a:avLst/>
              <a:gdLst/>
              <a:ahLst/>
              <a:cxnLst/>
              <a:rect l="l" t="t" r="r" b="b"/>
              <a:pathLst>
                <a:path w="2603" h="2648" extrusionOk="0">
                  <a:moveTo>
                    <a:pt x="0" y="0"/>
                  </a:moveTo>
                  <a:cubicBezTo>
                    <a:pt x="145" y="223"/>
                    <a:pt x="312" y="445"/>
                    <a:pt x="512" y="645"/>
                  </a:cubicBezTo>
                  <a:cubicBezTo>
                    <a:pt x="880" y="1034"/>
                    <a:pt x="1369" y="1335"/>
                    <a:pt x="1792" y="1691"/>
                  </a:cubicBezTo>
                  <a:cubicBezTo>
                    <a:pt x="2002" y="1869"/>
                    <a:pt x="2192" y="2057"/>
                    <a:pt x="2348" y="2280"/>
                  </a:cubicBezTo>
                  <a:cubicBezTo>
                    <a:pt x="2414" y="2380"/>
                    <a:pt x="2470" y="2502"/>
                    <a:pt x="2526" y="2614"/>
                  </a:cubicBezTo>
                  <a:cubicBezTo>
                    <a:pt x="2559" y="2625"/>
                    <a:pt x="2581" y="2636"/>
                    <a:pt x="2603" y="2647"/>
                  </a:cubicBezTo>
                  <a:cubicBezTo>
                    <a:pt x="2581" y="2581"/>
                    <a:pt x="2548" y="2525"/>
                    <a:pt x="2514" y="2458"/>
                  </a:cubicBezTo>
                  <a:cubicBezTo>
                    <a:pt x="2381" y="2225"/>
                    <a:pt x="2214" y="2013"/>
                    <a:pt x="2014" y="1813"/>
                  </a:cubicBezTo>
                  <a:cubicBezTo>
                    <a:pt x="1614" y="1446"/>
                    <a:pt x="1135" y="1145"/>
                    <a:pt x="734" y="767"/>
                  </a:cubicBezTo>
                  <a:cubicBezTo>
                    <a:pt x="512" y="567"/>
                    <a:pt x="312" y="345"/>
                    <a:pt x="145" y="100"/>
                  </a:cubicBezTo>
                  <a:cubicBezTo>
                    <a:pt x="134" y="89"/>
                    <a:pt x="123" y="89"/>
                    <a:pt x="112" y="78"/>
                  </a:cubicBezTo>
                  <a:cubicBezTo>
                    <a:pt x="67" y="55"/>
                    <a:pt x="34" y="2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
            <p:cNvSpPr/>
            <p:nvPr/>
          </p:nvSpPr>
          <p:spPr>
            <a:xfrm>
              <a:off x="2267348" y="4420255"/>
              <a:ext cx="97057" cy="119525"/>
            </a:xfrm>
            <a:custGeom>
              <a:avLst/>
              <a:gdLst/>
              <a:ahLst/>
              <a:cxnLst/>
              <a:rect l="l" t="t" r="r" b="b"/>
              <a:pathLst>
                <a:path w="2782" h="3426" extrusionOk="0">
                  <a:moveTo>
                    <a:pt x="1" y="0"/>
                  </a:moveTo>
                  <a:lnTo>
                    <a:pt x="1" y="0"/>
                  </a:lnTo>
                  <a:cubicBezTo>
                    <a:pt x="23" y="33"/>
                    <a:pt x="45" y="78"/>
                    <a:pt x="78" y="112"/>
                  </a:cubicBezTo>
                  <a:cubicBezTo>
                    <a:pt x="278" y="401"/>
                    <a:pt x="490" y="678"/>
                    <a:pt x="712" y="968"/>
                  </a:cubicBezTo>
                  <a:cubicBezTo>
                    <a:pt x="1157" y="1546"/>
                    <a:pt x="1602" y="2114"/>
                    <a:pt x="2013" y="2703"/>
                  </a:cubicBezTo>
                  <a:cubicBezTo>
                    <a:pt x="2125" y="2881"/>
                    <a:pt x="2236" y="3058"/>
                    <a:pt x="2336" y="3236"/>
                  </a:cubicBezTo>
                  <a:cubicBezTo>
                    <a:pt x="2369" y="3259"/>
                    <a:pt x="2403" y="3270"/>
                    <a:pt x="2436" y="3281"/>
                  </a:cubicBezTo>
                  <a:cubicBezTo>
                    <a:pt x="2369" y="3181"/>
                    <a:pt x="2302" y="3070"/>
                    <a:pt x="2236" y="2959"/>
                  </a:cubicBezTo>
                  <a:cubicBezTo>
                    <a:pt x="1847" y="2369"/>
                    <a:pt x="1424" y="1791"/>
                    <a:pt x="979" y="1224"/>
                  </a:cubicBezTo>
                  <a:cubicBezTo>
                    <a:pt x="923" y="1145"/>
                    <a:pt x="868" y="1068"/>
                    <a:pt x="801" y="990"/>
                  </a:cubicBezTo>
                  <a:lnTo>
                    <a:pt x="801" y="990"/>
                  </a:lnTo>
                  <a:cubicBezTo>
                    <a:pt x="923" y="1113"/>
                    <a:pt x="1046" y="1234"/>
                    <a:pt x="1168" y="1346"/>
                  </a:cubicBezTo>
                  <a:cubicBezTo>
                    <a:pt x="1435" y="1602"/>
                    <a:pt x="1669" y="1869"/>
                    <a:pt x="1847" y="2180"/>
                  </a:cubicBezTo>
                  <a:cubicBezTo>
                    <a:pt x="2025" y="2469"/>
                    <a:pt x="2181" y="2781"/>
                    <a:pt x="2381" y="3058"/>
                  </a:cubicBezTo>
                  <a:cubicBezTo>
                    <a:pt x="2458" y="3170"/>
                    <a:pt x="2536" y="3270"/>
                    <a:pt x="2636" y="3370"/>
                  </a:cubicBezTo>
                  <a:cubicBezTo>
                    <a:pt x="2692" y="3392"/>
                    <a:pt x="2737" y="3414"/>
                    <a:pt x="2781" y="3426"/>
                  </a:cubicBezTo>
                  <a:cubicBezTo>
                    <a:pt x="2747" y="3392"/>
                    <a:pt x="2703" y="3359"/>
                    <a:pt x="2670" y="3325"/>
                  </a:cubicBezTo>
                  <a:cubicBezTo>
                    <a:pt x="2414" y="3058"/>
                    <a:pt x="2247" y="2747"/>
                    <a:pt x="2069" y="2436"/>
                  </a:cubicBezTo>
                  <a:cubicBezTo>
                    <a:pt x="1902" y="2136"/>
                    <a:pt x="1724" y="1835"/>
                    <a:pt x="1479" y="1568"/>
                  </a:cubicBezTo>
                  <a:cubicBezTo>
                    <a:pt x="1135" y="1179"/>
                    <a:pt x="690" y="834"/>
                    <a:pt x="401" y="401"/>
                  </a:cubicBezTo>
                  <a:cubicBezTo>
                    <a:pt x="367" y="378"/>
                    <a:pt x="334" y="345"/>
                    <a:pt x="312" y="312"/>
                  </a:cubicBezTo>
                  <a:cubicBezTo>
                    <a:pt x="256" y="267"/>
                    <a:pt x="211" y="223"/>
                    <a:pt x="167" y="167"/>
                  </a:cubicBezTo>
                  <a:lnTo>
                    <a:pt x="134" y="134"/>
                  </a:lnTo>
                  <a:lnTo>
                    <a:pt x="11" y="11"/>
                  </a:ln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3"/>
            <p:cNvSpPr/>
            <p:nvPr/>
          </p:nvSpPr>
          <p:spPr>
            <a:xfrm>
              <a:off x="2207968" y="4365516"/>
              <a:ext cx="7431" cy="27596"/>
            </a:xfrm>
            <a:custGeom>
              <a:avLst/>
              <a:gdLst/>
              <a:ahLst/>
              <a:cxnLst/>
              <a:rect l="l" t="t" r="r" b="b"/>
              <a:pathLst>
                <a:path w="213" h="791" extrusionOk="0">
                  <a:moveTo>
                    <a:pt x="0" y="1"/>
                  </a:moveTo>
                  <a:lnTo>
                    <a:pt x="0" y="1"/>
                  </a:lnTo>
                  <a:cubicBezTo>
                    <a:pt x="12" y="57"/>
                    <a:pt x="23" y="101"/>
                    <a:pt x="34" y="156"/>
                  </a:cubicBezTo>
                  <a:cubicBezTo>
                    <a:pt x="57" y="201"/>
                    <a:pt x="79" y="257"/>
                    <a:pt x="89" y="301"/>
                  </a:cubicBezTo>
                  <a:cubicBezTo>
                    <a:pt x="123" y="390"/>
                    <a:pt x="134" y="490"/>
                    <a:pt x="146" y="591"/>
                  </a:cubicBezTo>
                  <a:lnTo>
                    <a:pt x="212" y="791"/>
                  </a:lnTo>
                  <a:lnTo>
                    <a:pt x="212" y="680"/>
                  </a:lnTo>
                  <a:cubicBezTo>
                    <a:pt x="201" y="490"/>
                    <a:pt x="178" y="312"/>
                    <a:pt x="89" y="156"/>
                  </a:cubicBezTo>
                  <a:cubicBezTo>
                    <a:pt x="67" y="101"/>
                    <a:pt x="34" y="57"/>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3"/>
            <p:cNvSpPr/>
            <p:nvPr/>
          </p:nvSpPr>
          <p:spPr>
            <a:xfrm>
              <a:off x="2222342" y="4374063"/>
              <a:ext cx="79578" cy="133898"/>
            </a:xfrm>
            <a:custGeom>
              <a:avLst/>
              <a:gdLst/>
              <a:ahLst/>
              <a:cxnLst/>
              <a:rect l="l" t="t" r="r" b="b"/>
              <a:pathLst>
                <a:path w="2281" h="3838" extrusionOk="0">
                  <a:moveTo>
                    <a:pt x="0" y="0"/>
                  </a:moveTo>
                  <a:lnTo>
                    <a:pt x="0" y="0"/>
                  </a:lnTo>
                  <a:cubicBezTo>
                    <a:pt x="89" y="490"/>
                    <a:pt x="290" y="946"/>
                    <a:pt x="579" y="1347"/>
                  </a:cubicBezTo>
                  <a:cubicBezTo>
                    <a:pt x="790" y="1646"/>
                    <a:pt x="1068" y="1913"/>
                    <a:pt x="1301" y="2192"/>
                  </a:cubicBezTo>
                  <a:cubicBezTo>
                    <a:pt x="1558" y="2481"/>
                    <a:pt x="1746" y="2803"/>
                    <a:pt x="1902" y="3137"/>
                  </a:cubicBezTo>
                  <a:cubicBezTo>
                    <a:pt x="2002" y="3359"/>
                    <a:pt x="2091" y="3582"/>
                    <a:pt x="2191" y="3804"/>
                  </a:cubicBezTo>
                  <a:cubicBezTo>
                    <a:pt x="2225" y="3816"/>
                    <a:pt x="2247" y="3826"/>
                    <a:pt x="2280" y="3838"/>
                  </a:cubicBezTo>
                  <a:cubicBezTo>
                    <a:pt x="2203" y="3693"/>
                    <a:pt x="2136" y="3537"/>
                    <a:pt x="2069" y="3393"/>
                  </a:cubicBezTo>
                  <a:cubicBezTo>
                    <a:pt x="1924" y="3059"/>
                    <a:pt x="1780" y="2736"/>
                    <a:pt x="1568" y="2437"/>
                  </a:cubicBezTo>
                  <a:cubicBezTo>
                    <a:pt x="1357" y="2136"/>
                    <a:pt x="1079" y="1869"/>
                    <a:pt x="834" y="1591"/>
                  </a:cubicBezTo>
                  <a:cubicBezTo>
                    <a:pt x="456" y="1146"/>
                    <a:pt x="189" y="623"/>
                    <a:pt x="56" y="56"/>
                  </a:cubicBezTo>
                  <a:cubicBezTo>
                    <a:pt x="45" y="45"/>
                    <a:pt x="33" y="34"/>
                    <a:pt x="11" y="23"/>
                  </a:cubicBezTo>
                  <a:cubicBezTo>
                    <a:pt x="11" y="12"/>
                    <a:pt x="0"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3"/>
            <p:cNvSpPr/>
            <p:nvPr/>
          </p:nvSpPr>
          <p:spPr>
            <a:xfrm>
              <a:off x="2110176" y="4338372"/>
              <a:ext cx="164564" cy="364400"/>
            </a:xfrm>
            <a:custGeom>
              <a:avLst/>
              <a:gdLst/>
              <a:ahLst/>
              <a:cxnLst/>
              <a:rect l="l" t="t" r="r" b="b"/>
              <a:pathLst>
                <a:path w="4717" h="10445" extrusionOk="0">
                  <a:moveTo>
                    <a:pt x="1503" y="0"/>
                  </a:moveTo>
                  <a:lnTo>
                    <a:pt x="1335" y="323"/>
                  </a:lnTo>
                  <a:cubicBezTo>
                    <a:pt x="1814" y="1079"/>
                    <a:pt x="2259" y="1858"/>
                    <a:pt x="2659" y="2669"/>
                  </a:cubicBezTo>
                  <a:cubicBezTo>
                    <a:pt x="2860" y="3070"/>
                    <a:pt x="3060" y="3470"/>
                    <a:pt x="3238" y="3882"/>
                  </a:cubicBezTo>
                  <a:cubicBezTo>
                    <a:pt x="3282" y="3982"/>
                    <a:pt x="3315" y="4071"/>
                    <a:pt x="3360" y="4171"/>
                  </a:cubicBezTo>
                  <a:cubicBezTo>
                    <a:pt x="3204" y="4605"/>
                    <a:pt x="3015" y="5039"/>
                    <a:pt x="2815" y="5450"/>
                  </a:cubicBezTo>
                  <a:cubicBezTo>
                    <a:pt x="2593" y="5884"/>
                    <a:pt x="2348" y="6307"/>
                    <a:pt x="2069" y="6707"/>
                  </a:cubicBezTo>
                  <a:cubicBezTo>
                    <a:pt x="1792" y="7108"/>
                    <a:pt x="1469" y="7474"/>
                    <a:pt x="1124" y="7819"/>
                  </a:cubicBezTo>
                  <a:cubicBezTo>
                    <a:pt x="769" y="8153"/>
                    <a:pt x="401" y="8475"/>
                    <a:pt x="1" y="8764"/>
                  </a:cubicBezTo>
                  <a:lnTo>
                    <a:pt x="79" y="8876"/>
                  </a:lnTo>
                  <a:cubicBezTo>
                    <a:pt x="490" y="8586"/>
                    <a:pt x="868" y="8275"/>
                    <a:pt x="1236" y="7931"/>
                  </a:cubicBezTo>
                  <a:cubicBezTo>
                    <a:pt x="1592" y="7585"/>
                    <a:pt x="1936" y="7219"/>
                    <a:pt x="2225" y="6818"/>
                  </a:cubicBezTo>
                  <a:cubicBezTo>
                    <a:pt x="2514" y="6418"/>
                    <a:pt x="2771" y="5984"/>
                    <a:pt x="3004" y="5551"/>
                  </a:cubicBezTo>
                  <a:cubicBezTo>
                    <a:pt x="3182" y="5205"/>
                    <a:pt x="3349" y="4849"/>
                    <a:pt x="3493" y="4493"/>
                  </a:cubicBezTo>
                  <a:cubicBezTo>
                    <a:pt x="3493" y="4493"/>
                    <a:pt x="3493" y="4505"/>
                    <a:pt x="3505" y="4505"/>
                  </a:cubicBezTo>
                  <a:cubicBezTo>
                    <a:pt x="3549" y="4605"/>
                    <a:pt x="3582" y="4716"/>
                    <a:pt x="3627" y="4816"/>
                  </a:cubicBezTo>
                  <a:cubicBezTo>
                    <a:pt x="3660" y="4928"/>
                    <a:pt x="3705" y="5027"/>
                    <a:pt x="3749" y="5128"/>
                  </a:cubicBezTo>
                  <a:cubicBezTo>
                    <a:pt x="4038" y="5973"/>
                    <a:pt x="4239" y="6863"/>
                    <a:pt x="4372" y="7753"/>
                  </a:cubicBezTo>
                  <a:cubicBezTo>
                    <a:pt x="4494" y="8631"/>
                    <a:pt x="4561" y="9543"/>
                    <a:pt x="4516" y="10433"/>
                  </a:cubicBezTo>
                  <a:lnTo>
                    <a:pt x="4694" y="10444"/>
                  </a:lnTo>
                  <a:cubicBezTo>
                    <a:pt x="4716" y="9988"/>
                    <a:pt x="4716" y="9532"/>
                    <a:pt x="4694" y="9076"/>
                  </a:cubicBezTo>
                  <a:cubicBezTo>
                    <a:pt x="4672" y="8620"/>
                    <a:pt x="4628" y="8175"/>
                    <a:pt x="4572" y="7719"/>
                  </a:cubicBezTo>
                  <a:cubicBezTo>
                    <a:pt x="4506" y="7263"/>
                    <a:pt x="4427" y="6818"/>
                    <a:pt x="4328" y="6374"/>
                  </a:cubicBezTo>
                  <a:cubicBezTo>
                    <a:pt x="4272" y="6151"/>
                    <a:pt x="4227" y="5929"/>
                    <a:pt x="4160" y="5717"/>
                  </a:cubicBezTo>
                  <a:cubicBezTo>
                    <a:pt x="4105" y="5494"/>
                    <a:pt x="4027" y="5272"/>
                    <a:pt x="3960" y="5061"/>
                  </a:cubicBezTo>
                  <a:cubicBezTo>
                    <a:pt x="3827" y="4627"/>
                    <a:pt x="3683" y="4194"/>
                    <a:pt x="3493" y="3771"/>
                  </a:cubicBezTo>
                  <a:cubicBezTo>
                    <a:pt x="3327" y="3348"/>
                    <a:pt x="3126" y="2936"/>
                    <a:pt x="2937" y="2525"/>
                  </a:cubicBezTo>
                  <a:cubicBezTo>
                    <a:pt x="2737" y="2125"/>
                    <a:pt x="2514" y="1724"/>
                    <a:pt x="2292" y="1324"/>
                  </a:cubicBezTo>
                  <a:cubicBezTo>
                    <a:pt x="2069" y="924"/>
                    <a:pt x="1747" y="378"/>
                    <a:pt x="150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3"/>
            <p:cNvSpPr/>
            <p:nvPr/>
          </p:nvSpPr>
          <p:spPr>
            <a:xfrm>
              <a:off x="2161392" y="4699885"/>
              <a:ext cx="115303" cy="112652"/>
            </a:xfrm>
            <a:custGeom>
              <a:avLst/>
              <a:gdLst/>
              <a:ahLst/>
              <a:cxnLst/>
              <a:rect l="l" t="t" r="r" b="b"/>
              <a:pathLst>
                <a:path w="3305" h="3229" extrusionOk="0">
                  <a:moveTo>
                    <a:pt x="2113" y="1"/>
                  </a:moveTo>
                  <a:cubicBezTo>
                    <a:pt x="2026" y="1"/>
                    <a:pt x="1937" y="5"/>
                    <a:pt x="1847" y="16"/>
                  </a:cubicBezTo>
                  <a:cubicBezTo>
                    <a:pt x="1269" y="82"/>
                    <a:pt x="524" y="705"/>
                    <a:pt x="312" y="1049"/>
                  </a:cubicBezTo>
                  <a:cubicBezTo>
                    <a:pt x="101" y="1383"/>
                    <a:pt x="1" y="1517"/>
                    <a:pt x="35" y="1817"/>
                  </a:cubicBezTo>
                  <a:cubicBezTo>
                    <a:pt x="68" y="2107"/>
                    <a:pt x="134" y="2162"/>
                    <a:pt x="146" y="2307"/>
                  </a:cubicBezTo>
                  <a:cubicBezTo>
                    <a:pt x="168" y="2451"/>
                    <a:pt x="168" y="2607"/>
                    <a:pt x="312" y="2640"/>
                  </a:cubicBezTo>
                  <a:cubicBezTo>
                    <a:pt x="342" y="2648"/>
                    <a:pt x="370" y="2651"/>
                    <a:pt x="399" y="2651"/>
                  </a:cubicBezTo>
                  <a:cubicBezTo>
                    <a:pt x="502" y="2651"/>
                    <a:pt x="605" y="2613"/>
                    <a:pt x="735" y="2596"/>
                  </a:cubicBezTo>
                  <a:cubicBezTo>
                    <a:pt x="822" y="2584"/>
                    <a:pt x="894" y="2550"/>
                    <a:pt x="956" y="2550"/>
                  </a:cubicBezTo>
                  <a:cubicBezTo>
                    <a:pt x="1004" y="2550"/>
                    <a:pt x="1045" y="2571"/>
                    <a:pt x="1080" y="2640"/>
                  </a:cubicBezTo>
                  <a:cubicBezTo>
                    <a:pt x="1158" y="2785"/>
                    <a:pt x="1269" y="3019"/>
                    <a:pt x="1447" y="3118"/>
                  </a:cubicBezTo>
                  <a:cubicBezTo>
                    <a:pt x="1576" y="3194"/>
                    <a:pt x="1576" y="3229"/>
                    <a:pt x="1619" y="3229"/>
                  </a:cubicBezTo>
                  <a:cubicBezTo>
                    <a:pt x="1639" y="3229"/>
                    <a:pt x="1669" y="3221"/>
                    <a:pt x="1725" y="3207"/>
                  </a:cubicBezTo>
                  <a:cubicBezTo>
                    <a:pt x="1914" y="3174"/>
                    <a:pt x="1836" y="3118"/>
                    <a:pt x="1992" y="3051"/>
                  </a:cubicBezTo>
                  <a:cubicBezTo>
                    <a:pt x="2136" y="2985"/>
                    <a:pt x="2326" y="3029"/>
                    <a:pt x="2359" y="2762"/>
                  </a:cubicBezTo>
                  <a:cubicBezTo>
                    <a:pt x="2381" y="2485"/>
                    <a:pt x="2526" y="2018"/>
                    <a:pt x="2815" y="1395"/>
                  </a:cubicBezTo>
                  <a:cubicBezTo>
                    <a:pt x="3104" y="772"/>
                    <a:pt x="3305" y="605"/>
                    <a:pt x="3305" y="605"/>
                  </a:cubicBezTo>
                  <a:lnTo>
                    <a:pt x="2971" y="127"/>
                  </a:lnTo>
                  <a:cubicBezTo>
                    <a:pt x="2971" y="127"/>
                    <a:pt x="2577" y="1"/>
                    <a:pt x="2113"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3"/>
            <p:cNvSpPr/>
            <p:nvPr/>
          </p:nvSpPr>
          <p:spPr>
            <a:xfrm>
              <a:off x="2218469" y="4700409"/>
              <a:ext cx="58227" cy="103616"/>
            </a:xfrm>
            <a:custGeom>
              <a:avLst/>
              <a:gdLst/>
              <a:ahLst/>
              <a:cxnLst/>
              <a:rect l="l" t="t" r="r" b="b"/>
              <a:pathLst>
                <a:path w="1669" h="2970" extrusionOk="0">
                  <a:moveTo>
                    <a:pt x="700" y="1"/>
                  </a:moveTo>
                  <a:cubicBezTo>
                    <a:pt x="589" y="67"/>
                    <a:pt x="490" y="167"/>
                    <a:pt x="423" y="278"/>
                  </a:cubicBezTo>
                  <a:cubicBezTo>
                    <a:pt x="334" y="445"/>
                    <a:pt x="300" y="623"/>
                    <a:pt x="300" y="812"/>
                  </a:cubicBezTo>
                  <a:cubicBezTo>
                    <a:pt x="289" y="990"/>
                    <a:pt x="322" y="1179"/>
                    <a:pt x="278" y="1357"/>
                  </a:cubicBezTo>
                  <a:cubicBezTo>
                    <a:pt x="233" y="1580"/>
                    <a:pt x="78" y="1769"/>
                    <a:pt x="33" y="1991"/>
                  </a:cubicBezTo>
                  <a:cubicBezTo>
                    <a:pt x="0" y="2213"/>
                    <a:pt x="89" y="2436"/>
                    <a:pt x="223" y="2614"/>
                  </a:cubicBezTo>
                  <a:cubicBezTo>
                    <a:pt x="322" y="2747"/>
                    <a:pt x="445" y="2859"/>
                    <a:pt x="579" y="2970"/>
                  </a:cubicBezTo>
                  <a:cubicBezTo>
                    <a:pt x="645" y="2937"/>
                    <a:pt x="700" y="2881"/>
                    <a:pt x="723" y="2747"/>
                  </a:cubicBezTo>
                  <a:cubicBezTo>
                    <a:pt x="745" y="2470"/>
                    <a:pt x="890" y="2003"/>
                    <a:pt x="1179" y="1380"/>
                  </a:cubicBezTo>
                  <a:cubicBezTo>
                    <a:pt x="1468" y="757"/>
                    <a:pt x="1669" y="590"/>
                    <a:pt x="1669" y="590"/>
                  </a:cubicBezTo>
                  <a:lnTo>
                    <a:pt x="1335" y="112"/>
                  </a:lnTo>
                  <a:cubicBezTo>
                    <a:pt x="1335" y="112"/>
                    <a:pt x="1056" y="23"/>
                    <a:pt x="700"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3"/>
            <p:cNvSpPr/>
            <p:nvPr/>
          </p:nvSpPr>
          <p:spPr>
            <a:xfrm>
              <a:off x="2195966" y="4706619"/>
              <a:ext cx="39981" cy="30317"/>
            </a:xfrm>
            <a:custGeom>
              <a:avLst/>
              <a:gdLst/>
              <a:ahLst/>
              <a:cxnLst/>
              <a:rect l="l" t="t" r="r" b="b"/>
              <a:pathLst>
                <a:path w="1146" h="869" extrusionOk="0">
                  <a:moveTo>
                    <a:pt x="0" y="0"/>
                  </a:moveTo>
                  <a:lnTo>
                    <a:pt x="0" y="868"/>
                  </a:lnTo>
                  <a:lnTo>
                    <a:pt x="1145" y="868"/>
                  </a:lnTo>
                  <a:lnTo>
                    <a:pt x="1145"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3"/>
            <p:cNvSpPr/>
            <p:nvPr/>
          </p:nvSpPr>
          <p:spPr>
            <a:xfrm>
              <a:off x="2233192" y="4706200"/>
              <a:ext cx="33004" cy="5094"/>
            </a:xfrm>
            <a:custGeom>
              <a:avLst/>
              <a:gdLst/>
              <a:ahLst/>
              <a:cxnLst/>
              <a:rect l="l" t="t" r="r" b="b"/>
              <a:pathLst>
                <a:path w="946" h="146" extrusionOk="0">
                  <a:moveTo>
                    <a:pt x="234" y="1"/>
                  </a:moveTo>
                  <a:cubicBezTo>
                    <a:pt x="179" y="1"/>
                    <a:pt x="134" y="1"/>
                    <a:pt x="90" y="12"/>
                  </a:cubicBezTo>
                  <a:lnTo>
                    <a:pt x="78" y="12"/>
                  </a:lnTo>
                  <a:cubicBezTo>
                    <a:pt x="56" y="45"/>
                    <a:pt x="23" y="79"/>
                    <a:pt x="1" y="112"/>
                  </a:cubicBezTo>
                  <a:lnTo>
                    <a:pt x="1" y="124"/>
                  </a:lnTo>
                  <a:lnTo>
                    <a:pt x="101" y="90"/>
                  </a:lnTo>
                  <a:cubicBezTo>
                    <a:pt x="167" y="79"/>
                    <a:pt x="246" y="68"/>
                    <a:pt x="323" y="68"/>
                  </a:cubicBezTo>
                  <a:cubicBezTo>
                    <a:pt x="345" y="68"/>
                    <a:pt x="357" y="79"/>
                    <a:pt x="379" y="79"/>
                  </a:cubicBezTo>
                  <a:cubicBezTo>
                    <a:pt x="568" y="79"/>
                    <a:pt x="757" y="101"/>
                    <a:pt x="946" y="146"/>
                  </a:cubicBezTo>
                  <a:lnTo>
                    <a:pt x="946" y="134"/>
                  </a:lnTo>
                  <a:cubicBezTo>
                    <a:pt x="924" y="124"/>
                    <a:pt x="901" y="112"/>
                    <a:pt x="879" y="112"/>
                  </a:cubicBezTo>
                  <a:lnTo>
                    <a:pt x="879" y="124"/>
                  </a:lnTo>
                  <a:cubicBezTo>
                    <a:pt x="868" y="112"/>
                    <a:pt x="868" y="112"/>
                    <a:pt x="868" y="101"/>
                  </a:cubicBezTo>
                  <a:cubicBezTo>
                    <a:pt x="713" y="57"/>
                    <a:pt x="545" y="23"/>
                    <a:pt x="3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
            <p:cNvSpPr/>
            <p:nvPr/>
          </p:nvSpPr>
          <p:spPr>
            <a:xfrm>
              <a:off x="2203711" y="4720574"/>
              <a:ext cx="26026" cy="30701"/>
            </a:xfrm>
            <a:custGeom>
              <a:avLst/>
              <a:gdLst/>
              <a:ahLst/>
              <a:cxnLst/>
              <a:rect l="l" t="t" r="r" b="b"/>
              <a:pathLst>
                <a:path w="746" h="880" extrusionOk="0">
                  <a:moveTo>
                    <a:pt x="745" y="1"/>
                  </a:moveTo>
                  <a:lnTo>
                    <a:pt x="745" y="1"/>
                  </a:lnTo>
                  <a:cubicBezTo>
                    <a:pt x="712" y="23"/>
                    <a:pt x="690" y="34"/>
                    <a:pt x="668" y="56"/>
                  </a:cubicBezTo>
                  <a:cubicBezTo>
                    <a:pt x="512" y="157"/>
                    <a:pt x="379" y="279"/>
                    <a:pt x="278" y="424"/>
                  </a:cubicBezTo>
                  <a:cubicBezTo>
                    <a:pt x="167" y="568"/>
                    <a:pt x="78" y="723"/>
                    <a:pt x="1" y="879"/>
                  </a:cubicBezTo>
                  <a:cubicBezTo>
                    <a:pt x="122" y="746"/>
                    <a:pt x="223" y="612"/>
                    <a:pt x="334" y="479"/>
                  </a:cubicBezTo>
                  <a:cubicBezTo>
                    <a:pt x="456" y="345"/>
                    <a:pt x="567" y="212"/>
                    <a:pt x="701" y="112"/>
                  </a:cubicBezTo>
                  <a:cubicBezTo>
                    <a:pt x="712" y="101"/>
                    <a:pt x="723" y="90"/>
                    <a:pt x="735" y="90"/>
                  </a:cubicBezTo>
                  <a:cubicBezTo>
                    <a:pt x="735" y="56"/>
                    <a:pt x="735" y="34"/>
                    <a:pt x="74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
            <p:cNvSpPr/>
            <p:nvPr/>
          </p:nvSpPr>
          <p:spPr>
            <a:xfrm>
              <a:off x="2229320" y="4713597"/>
              <a:ext cx="33422" cy="10117"/>
            </a:xfrm>
            <a:custGeom>
              <a:avLst/>
              <a:gdLst/>
              <a:ahLst/>
              <a:cxnLst/>
              <a:rect l="l" t="t" r="r" b="b"/>
              <a:pathLst>
                <a:path w="958" h="290" extrusionOk="0">
                  <a:moveTo>
                    <a:pt x="957" y="1"/>
                  </a:moveTo>
                  <a:cubicBezTo>
                    <a:pt x="779" y="11"/>
                    <a:pt x="601" y="23"/>
                    <a:pt x="423" y="45"/>
                  </a:cubicBezTo>
                  <a:cubicBezTo>
                    <a:pt x="278" y="67"/>
                    <a:pt x="134" y="123"/>
                    <a:pt x="11" y="201"/>
                  </a:cubicBezTo>
                  <a:cubicBezTo>
                    <a:pt x="1" y="234"/>
                    <a:pt x="1" y="256"/>
                    <a:pt x="1" y="290"/>
                  </a:cubicBezTo>
                  <a:cubicBezTo>
                    <a:pt x="123" y="189"/>
                    <a:pt x="268" y="123"/>
                    <a:pt x="434" y="90"/>
                  </a:cubicBezTo>
                  <a:cubicBezTo>
                    <a:pt x="601" y="56"/>
                    <a:pt x="779" y="34"/>
                    <a:pt x="957" y="11"/>
                  </a:cubicBezTo>
                  <a:lnTo>
                    <a:pt x="957"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
            <p:cNvSpPr/>
            <p:nvPr/>
          </p:nvSpPr>
          <p:spPr>
            <a:xfrm>
              <a:off x="2218469" y="4734564"/>
              <a:ext cx="10501" cy="16327"/>
            </a:xfrm>
            <a:custGeom>
              <a:avLst/>
              <a:gdLst/>
              <a:ahLst/>
              <a:cxnLst/>
              <a:rect l="l" t="t" r="r" b="b"/>
              <a:pathLst>
                <a:path w="301" h="468" extrusionOk="0">
                  <a:moveTo>
                    <a:pt x="300" y="0"/>
                  </a:moveTo>
                  <a:cubicBezTo>
                    <a:pt x="267" y="33"/>
                    <a:pt x="233" y="78"/>
                    <a:pt x="211" y="122"/>
                  </a:cubicBezTo>
                  <a:cubicBezTo>
                    <a:pt x="144" y="245"/>
                    <a:pt x="78" y="356"/>
                    <a:pt x="0" y="467"/>
                  </a:cubicBezTo>
                  <a:cubicBezTo>
                    <a:pt x="122" y="401"/>
                    <a:pt x="211" y="289"/>
                    <a:pt x="289" y="178"/>
                  </a:cubicBezTo>
                  <a:cubicBezTo>
                    <a:pt x="300" y="178"/>
                    <a:pt x="300" y="167"/>
                    <a:pt x="300" y="167"/>
                  </a:cubicBezTo>
                  <a:lnTo>
                    <a:pt x="300"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
            <p:cNvSpPr/>
            <p:nvPr/>
          </p:nvSpPr>
          <p:spPr>
            <a:xfrm>
              <a:off x="2228936" y="4717085"/>
              <a:ext cx="33004" cy="23305"/>
            </a:xfrm>
            <a:custGeom>
              <a:avLst/>
              <a:gdLst/>
              <a:ahLst/>
              <a:cxnLst/>
              <a:rect l="l" t="t" r="r" b="b"/>
              <a:pathLst>
                <a:path w="946" h="668" extrusionOk="0">
                  <a:moveTo>
                    <a:pt x="934" y="0"/>
                  </a:moveTo>
                  <a:cubicBezTo>
                    <a:pt x="835" y="89"/>
                    <a:pt x="701" y="112"/>
                    <a:pt x="568" y="145"/>
                  </a:cubicBezTo>
                  <a:cubicBezTo>
                    <a:pt x="501" y="156"/>
                    <a:pt x="434" y="178"/>
                    <a:pt x="368" y="201"/>
                  </a:cubicBezTo>
                  <a:cubicBezTo>
                    <a:pt x="301" y="223"/>
                    <a:pt x="234" y="267"/>
                    <a:pt x="178" y="312"/>
                  </a:cubicBezTo>
                  <a:cubicBezTo>
                    <a:pt x="111" y="368"/>
                    <a:pt x="56" y="435"/>
                    <a:pt x="0" y="501"/>
                  </a:cubicBezTo>
                  <a:lnTo>
                    <a:pt x="0" y="668"/>
                  </a:lnTo>
                  <a:cubicBezTo>
                    <a:pt x="78" y="556"/>
                    <a:pt x="145" y="457"/>
                    <a:pt x="234" y="368"/>
                  </a:cubicBezTo>
                  <a:cubicBezTo>
                    <a:pt x="323" y="279"/>
                    <a:pt x="445" y="234"/>
                    <a:pt x="578" y="190"/>
                  </a:cubicBezTo>
                  <a:cubicBezTo>
                    <a:pt x="701" y="156"/>
                    <a:pt x="845" y="112"/>
                    <a:pt x="946" y="12"/>
                  </a:cubicBezTo>
                  <a:lnTo>
                    <a:pt x="934"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
            <p:cNvSpPr/>
            <p:nvPr/>
          </p:nvSpPr>
          <p:spPr>
            <a:xfrm>
              <a:off x="2233192" y="4722912"/>
              <a:ext cx="25259" cy="23305"/>
            </a:xfrm>
            <a:custGeom>
              <a:avLst/>
              <a:gdLst/>
              <a:ahLst/>
              <a:cxnLst/>
              <a:rect l="l" t="t" r="r" b="b"/>
              <a:pathLst>
                <a:path w="724" h="668" extrusionOk="0">
                  <a:moveTo>
                    <a:pt x="723" y="1"/>
                  </a:moveTo>
                  <a:lnTo>
                    <a:pt x="723" y="1"/>
                  </a:lnTo>
                  <a:cubicBezTo>
                    <a:pt x="590" y="78"/>
                    <a:pt x="468" y="156"/>
                    <a:pt x="357" y="256"/>
                  </a:cubicBezTo>
                  <a:cubicBezTo>
                    <a:pt x="278" y="312"/>
                    <a:pt x="212" y="367"/>
                    <a:pt x="145" y="434"/>
                  </a:cubicBezTo>
                  <a:cubicBezTo>
                    <a:pt x="90" y="501"/>
                    <a:pt x="34" y="579"/>
                    <a:pt x="1" y="668"/>
                  </a:cubicBezTo>
                  <a:cubicBezTo>
                    <a:pt x="78" y="612"/>
                    <a:pt x="145" y="557"/>
                    <a:pt x="212" y="490"/>
                  </a:cubicBezTo>
                  <a:lnTo>
                    <a:pt x="223" y="478"/>
                  </a:lnTo>
                  <a:cubicBezTo>
                    <a:pt x="390" y="245"/>
                    <a:pt x="568" y="100"/>
                    <a:pt x="7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
            <p:cNvSpPr/>
            <p:nvPr/>
          </p:nvSpPr>
          <p:spPr>
            <a:xfrm>
              <a:off x="2273558" y="4702676"/>
              <a:ext cx="120327" cy="94789"/>
            </a:xfrm>
            <a:custGeom>
              <a:avLst/>
              <a:gdLst/>
              <a:ahLst/>
              <a:cxnLst/>
              <a:rect l="l" t="t" r="r" b="b"/>
              <a:pathLst>
                <a:path w="3449" h="2717" extrusionOk="0">
                  <a:moveTo>
                    <a:pt x="803" y="1"/>
                  </a:moveTo>
                  <a:cubicBezTo>
                    <a:pt x="545" y="1"/>
                    <a:pt x="145" y="247"/>
                    <a:pt x="145" y="247"/>
                  </a:cubicBezTo>
                  <a:lnTo>
                    <a:pt x="1" y="536"/>
                  </a:lnTo>
                  <a:cubicBezTo>
                    <a:pt x="1" y="536"/>
                    <a:pt x="2" y="536"/>
                    <a:pt x="4" y="536"/>
                  </a:cubicBezTo>
                  <a:cubicBezTo>
                    <a:pt x="20" y="536"/>
                    <a:pt x="104" y="545"/>
                    <a:pt x="223" y="714"/>
                  </a:cubicBezTo>
                  <a:cubicBezTo>
                    <a:pt x="356" y="914"/>
                    <a:pt x="245" y="1214"/>
                    <a:pt x="312" y="1671"/>
                  </a:cubicBezTo>
                  <a:cubicBezTo>
                    <a:pt x="379" y="2126"/>
                    <a:pt x="646" y="2227"/>
                    <a:pt x="879" y="2471"/>
                  </a:cubicBezTo>
                  <a:cubicBezTo>
                    <a:pt x="1020" y="2634"/>
                    <a:pt x="1112" y="2675"/>
                    <a:pt x="1229" y="2675"/>
                  </a:cubicBezTo>
                  <a:cubicBezTo>
                    <a:pt x="1296" y="2675"/>
                    <a:pt x="1371" y="2661"/>
                    <a:pt x="1469" y="2649"/>
                  </a:cubicBezTo>
                  <a:cubicBezTo>
                    <a:pt x="1500" y="2644"/>
                    <a:pt x="1531" y="2642"/>
                    <a:pt x="1561" y="2642"/>
                  </a:cubicBezTo>
                  <a:cubicBezTo>
                    <a:pt x="1659" y="2642"/>
                    <a:pt x="1753" y="2665"/>
                    <a:pt x="1847" y="2682"/>
                  </a:cubicBezTo>
                  <a:cubicBezTo>
                    <a:pt x="1958" y="2705"/>
                    <a:pt x="2069" y="2716"/>
                    <a:pt x="2191" y="2716"/>
                  </a:cubicBezTo>
                  <a:cubicBezTo>
                    <a:pt x="2447" y="2694"/>
                    <a:pt x="2447" y="2638"/>
                    <a:pt x="2681" y="2482"/>
                  </a:cubicBezTo>
                  <a:cubicBezTo>
                    <a:pt x="2925" y="2326"/>
                    <a:pt x="3103" y="2438"/>
                    <a:pt x="3214" y="2326"/>
                  </a:cubicBezTo>
                  <a:cubicBezTo>
                    <a:pt x="3326" y="2227"/>
                    <a:pt x="3448" y="1815"/>
                    <a:pt x="3293" y="1604"/>
                  </a:cubicBezTo>
                  <a:cubicBezTo>
                    <a:pt x="3137" y="1404"/>
                    <a:pt x="3059" y="992"/>
                    <a:pt x="2770" y="658"/>
                  </a:cubicBezTo>
                  <a:cubicBezTo>
                    <a:pt x="2646" y="516"/>
                    <a:pt x="2523" y="473"/>
                    <a:pt x="2404" y="473"/>
                  </a:cubicBezTo>
                  <a:cubicBezTo>
                    <a:pt x="2246" y="473"/>
                    <a:pt x="2096" y="550"/>
                    <a:pt x="1969" y="569"/>
                  </a:cubicBezTo>
                  <a:cubicBezTo>
                    <a:pt x="1920" y="578"/>
                    <a:pt x="1880" y="583"/>
                    <a:pt x="1846" y="583"/>
                  </a:cubicBezTo>
                  <a:cubicBezTo>
                    <a:pt x="1719" y="583"/>
                    <a:pt x="1676" y="514"/>
                    <a:pt x="1535" y="347"/>
                  </a:cubicBezTo>
                  <a:cubicBezTo>
                    <a:pt x="1346" y="146"/>
                    <a:pt x="1101" y="13"/>
                    <a:pt x="834" y="2"/>
                  </a:cubicBezTo>
                  <a:cubicBezTo>
                    <a:pt x="824" y="1"/>
                    <a:pt x="814" y="1"/>
                    <a:pt x="803"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
            <p:cNvSpPr/>
            <p:nvPr/>
          </p:nvSpPr>
          <p:spPr>
            <a:xfrm>
              <a:off x="2273558" y="4702676"/>
              <a:ext cx="74903" cy="93603"/>
            </a:xfrm>
            <a:custGeom>
              <a:avLst/>
              <a:gdLst/>
              <a:ahLst/>
              <a:cxnLst/>
              <a:rect l="l" t="t" r="r" b="b"/>
              <a:pathLst>
                <a:path w="2147" h="2683" extrusionOk="0">
                  <a:moveTo>
                    <a:pt x="803" y="1"/>
                  </a:moveTo>
                  <a:cubicBezTo>
                    <a:pt x="545" y="1"/>
                    <a:pt x="145" y="247"/>
                    <a:pt x="145" y="247"/>
                  </a:cubicBezTo>
                  <a:lnTo>
                    <a:pt x="1" y="536"/>
                  </a:lnTo>
                  <a:cubicBezTo>
                    <a:pt x="1" y="536"/>
                    <a:pt x="2" y="536"/>
                    <a:pt x="4" y="536"/>
                  </a:cubicBezTo>
                  <a:cubicBezTo>
                    <a:pt x="20" y="536"/>
                    <a:pt x="104" y="545"/>
                    <a:pt x="223" y="714"/>
                  </a:cubicBezTo>
                  <a:cubicBezTo>
                    <a:pt x="356" y="914"/>
                    <a:pt x="245" y="1214"/>
                    <a:pt x="312" y="1671"/>
                  </a:cubicBezTo>
                  <a:cubicBezTo>
                    <a:pt x="379" y="2126"/>
                    <a:pt x="646" y="2227"/>
                    <a:pt x="879" y="2471"/>
                  </a:cubicBezTo>
                  <a:cubicBezTo>
                    <a:pt x="1020" y="2634"/>
                    <a:pt x="1112" y="2675"/>
                    <a:pt x="1229" y="2675"/>
                  </a:cubicBezTo>
                  <a:cubicBezTo>
                    <a:pt x="1296" y="2675"/>
                    <a:pt x="1371" y="2661"/>
                    <a:pt x="1469" y="2649"/>
                  </a:cubicBezTo>
                  <a:cubicBezTo>
                    <a:pt x="1502" y="2644"/>
                    <a:pt x="1535" y="2642"/>
                    <a:pt x="1567" y="2642"/>
                  </a:cubicBezTo>
                  <a:cubicBezTo>
                    <a:pt x="1670" y="2642"/>
                    <a:pt x="1764" y="2665"/>
                    <a:pt x="1858" y="2682"/>
                  </a:cubicBezTo>
                  <a:cubicBezTo>
                    <a:pt x="1880" y="2549"/>
                    <a:pt x="1936" y="2427"/>
                    <a:pt x="1991" y="2304"/>
                  </a:cubicBezTo>
                  <a:cubicBezTo>
                    <a:pt x="2080" y="2082"/>
                    <a:pt x="2147" y="1826"/>
                    <a:pt x="2025" y="1626"/>
                  </a:cubicBezTo>
                  <a:cubicBezTo>
                    <a:pt x="1958" y="1515"/>
                    <a:pt x="1847" y="1437"/>
                    <a:pt x="1758" y="1337"/>
                  </a:cubicBezTo>
                  <a:cubicBezTo>
                    <a:pt x="1568" y="1103"/>
                    <a:pt x="1602" y="781"/>
                    <a:pt x="1535" y="492"/>
                  </a:cubicBezTo>
                  <a:cubicBezTo>
                    <a:pt x="1513" y="413"/>
                    <a:pt x="1491" y="347"/>
                    <a:pt x="1457" y="280"/>
                  </a:cubicBezTo>
                  <a:cubicBezTo>
                    <a:pt x="1279" y="113"/>
                    <a:pt x="1068" y="13"/>
                    <a:pt x="834" y="2"/>
                  </a:cubicBezTo>
                  <a:cubicBezTo>
                    <a:pt x="824" y="1"/>
                    <a:pt x="814" y="1"/>
                    <a:pt x="80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
            <p:cNvSpPr/>
            <p:nvPr/>
          </p:nvSpPr>
          <p:spPr>
            <a:xfrm>
              <a:off x="2289467" y="4722144"/>
              <a:ext cx="53203" cy="53169"/>
            </a:xfrm>
            <a:custGeom>
              <a:avLst/>
              <a:gdLst/>
              <a:ahLst/>
              <a:cxnLst/>
              <a:rect l="l" t="t" r="r" b="b"/>
              <a:pathLst>
                <a:path w="1525" h="1524" extrusionOk="0">
                  <a:moveTo>
                    <a:pt x="0" y="0"/>
                  </a:moveTo>
                  <a:cubicBezTo>
                    <a:pt x="1" y="0"/>
                    <a:pt x="2" y="0"/>
                    <a:pt x="2" y="1"/>
                  </a:cubicBezTo>
                  <a:lnTo>
                    <a:pt x="2" y="1"/>
                  </a:lnTo>
                  <a:cubicBezTo>
                    <a:pt x="2" y="0"/>
                    <a:pt x="1" y="0"/>
                    <a:pt x="0" y="0"/>
                  </a:cubicBezTo>
                  <a:close/>
                  <a:moveTo>
                    <a:pt x="2" y="1"/>
                  </a:moveTo>
                  <a:cubicBezTo>
                    <a:pt x="12" y="2"/>
                    <a:pt x="12" y="11"/>
                    <a:pt x="22" y="11"/>
                  </a:cubicBezTo>
                  <a:cubicBezTo>
                    <a:pt x="190" y="45"/>
                    <a:pt x="334" y="145"/>
                    <a:pt x="467" y="245"/>
                  </a:cubicBezTo>
                  <a:cubicBezTo>
                    <a:pt x="623" y="345"/>
                    <a:pt x="779" y="456"/>
                    <a:pt x="901" y="589"/>
                  </a:cubicBezTo>
                  <a:cubicBezTo>
                    <a:pt x="968" y="656"/>
                    <a:pt x="1023" y="734"/>
                    <a:pt x="1068" y="812"/>
                  </a:cubicBezTo>
                  <a:cubicBezTo>
                    <a:pt x="1112" y="890"/>
                    <a:pt x="1146" y="968"/>
                    <a:pt x="1191" y="1057"/>
                  </a:cubicBezTo>
                  <a:cubicBezTo>
                    <a:pt x="1224" y="1146"/>
                    <a:pt x="1268" y="1224"/>
                    <a:pt x="1324" y="1313"/>
                  </a:cubicBezTo>
                  <a:cubicBezTo>
                    <a:pt x="1369" y="1390"/>
                    <a:pt x="1435" y="1469"/>
                    <a:pt x="1513" y="1524"/>
                  </a:cubicBezTo>
                  <a:lnTo>
                    <a:pt x="1524" y="1513"/>
                  </a:lnTo>
                  <a:cubicBezTo>
                    <a:pt x="1402" y="1368"/>
                    <a:pt x="1346" y="1190"/>
                    <a:pt x="1280" y="1024"/>
                  </a:cubicBezTo>
                  <a:cubicBezTo>
                    <a:pt x="1235" y="935"/>
                    <a:pt x="1201" y="846"/>
                    <a:pt x="1146" y="757"/>
                  </a:cubicBezTo>
                  <a:cubicBezTo>
                    <a:pt x="1090" y="678"/>
                    <a:pt x="1023" y="601"/>
                    <a:pt x="957" y="534"/>
                  </a:cubicBezTo>
                  <a:cubicBezTo>
                    <a:pt x="812" y="401"/>
                    <a:pt x="657" y="300"/>
                    <a:pt x="501" y="201"/>
                  </a:cubicBezTo>
                  <a:cubicBezTo>
                    <a:pt x="346" y="112"/>
                    <a:pt x="179" y="12"/>
                    <a:pt x="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
            <p:cNvSpPr/>
            <p:nvPr/>
          </p:nvSpPr>
          <p:spPr>
            <a:xfrm>
              <a:off x="2330217" y="4739588"/>
              <a:ext cx="28329" cy="27980"/>
            </a:xfrm>
            <a:custGeom>
              <a:avLst/>
              <a:gdLst/>
              <a:ahLst/>
              <a:cxnLst/>
              <a:rect l="l" t="t" r="r" b="b"/>
              <a:pathLst>
                <a:path w="812" h="802" extrusionOk="0">
                  <a:moveTo>
                    <a:pt x="0" y="0"/>
                  </a:moveTo>
                  <a:lnTo>
                    <a:pt x="0" y="0"/>
                  </a:lnTo>
                  <a:cubicBezTo>
                    <a:pt x="23" y="89"/>
                    <a:pt x="56" y="168"/>
                    <a:pt x="100" y="234"/>
                  </a:cubicBezTo>
                  <a:cubicBezTo>
                    <a:pt x="134" y="267"/>
                    <a:pt x="167" y="301"/>
                    <a:pt x="189" y="346"/>
                  </a:cubicBezTo>
                  <a:cubicBezTo>
                    <a:pt x="267" y="412"/>
                    <a:pt x="345" y="468"/>
                    <a:pt x="389" y="546"/>
                  </a:cubicBezTo>
                  <a:cubicBezTo>
                    <a:pt x="512" y="657"/>
                    <a:pt x="645" y="757"/>
                    <a:pt x="801" y="801"/>
                  </a:cubicBezTo>
                  <a:lnTo>
                    <a:pt x="812" y="791"/>
                  </a:lnTo>
                  <a:cubicBezTo>
                    <a:pt x="623" y="690"/>
                    <a:pt x="468" y="534"/>
                    <a:pt x="334" y="379"/>
                  </a:cubicBezTo>
                  <a:cubicBezTo>
                    <a:pt x="223" y="257"/>
                    <a:pt x="122" y="123"/>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
            <p:cNvSpPr/>
            <p:nvPr/>
          </p:nvSpPr>
          <p:spPr>
            <a:xfrm>
              <a:off x="2287897" y="4714748"/>
              <a:ext cx="55925" cy="43888"/>
            </a:xfrm>
            <a:custGeom>
              <a:avLst/>
              <a:gdLst/>
              <a:ahLst/>
              <a:cxnLst/>
              <a:rect l="l" t="t" r="r" b="b"/>
              <a:pathLst>
                <a:path w="1603" h="1258" extrusionOk="0">
                  <a:moveTo>
                    <a:pt x="101" y="1"/>
                  </a:moveTo>
                  <a:cubicBezTo>
                    <a:pt x="67" y="1"/>
                    <a:pt x="34" y="12"/>
                    <a:pt x="1" y="23"/>
                  </a:cubicBezTo>
                  <a:lnTo>
                    <a:pt x="1" y="34"/>
                  </a:lnTo>
                  <a:cubicBezTo>
                    <a:pt x="34" y="23"/>
                    <a:pt x="57" y="12"/>
                    <a:pt x="90" y="12"/>
                  </a:cubicBezTo>
                  <a:cubicBezTo>
                    <a:pt x="112" y="12"/>
                    <a:pt x="134" y="23"/>
                    <a:pt x="156" y="23"/>
                  </a:cubicBezTo>
                  <a:cubicBezTo>
                    <a:pt x="201" y="34"/>
                    <a:pt x="257" y="57"/>
                    <a:pt x="301" y="90"/>
                  </a:cubicBezTo>
                  <a:lnTo>
                    <a:pt x="568" y="257"/>
                  </a:lnTo>
                  <a:cubicBezTo>
                    <a:pt x="746" y="379"/>
                    <a:pt x="913" y="512"/>
                    <a:pt x="1068" y="657"/>
                  </a:cubicBezTo>
                  <a:cubicBezTo>
                    <a:pt x="1157" y="746"/>
                    <a:pt x="1236" y="846"/>
                    <a:pt x="1313" y="946"/>
                  </a:cubicBezTo>
                  <a:cubicBezTo>
                    <a:pt x="1269" y="880"/>
                    <a:pt x="1236" y="801"/>
                    <a:pt x="1213" y="712"/>
                  </a:cubicBezTo>
                  <a:lnTo>
                    <a:pt x="1113" y="613"/>
                  </a:lnTo>
                  <a:cubicBezTo>
                    <a:pt x="946" y="468"/>
                    <a:pt x="779" y="334"/>
                    <a:pt x="591" y="223"/>
                  </a:cubicBezTo>
                  <a:cubicBezTo>
                    <a:pt x="502" y="168"/>
                    <a:pt x="401" y="112"/>
                    <a:pt x="312" y="67"/>
                  </a:cubicBezTo>
                  <a:cubicBezTo>
                    <a:pt x="257" y="34"/>
                    <a:pt x="212" y="12"/>
                    <a:pt x="156" y="12"/>
                  </a:cubicBezTo>
                  <a:cubicBezTo>
                    <a:pt x="134" y="1"/>
                    <a:pt x="123" y="1"/>
                    <a:pt x="101" y="1"/>
                  </a:cubicBezTo>
                  <a:close/>
                  <a:moveTo>
                    <a:pt x="1402" y="1058"/>
                  </a:moveTo>
                  <a:lnTo>
                    <a:pt x="1402" y="1058"/>
                  </a:lnTo>
                  <a:cubicBezTo>
                    <a:pt x="1412" y="1066"/>
                    <a:pt x="1422" y="1075"/>
                    <a:pt x="1433" y="1083"/>
                  </a:cubicBezTo>
                  <a:lnTo>
                    <a:pt x="1433" y="1083"/>
                  </a:lnTo>
                  <a:cubicBezTo>
                    <a:pt x="1423" y="1074"/>
                    <a:pt x="1413" y="1065"/>
                    <a:pt x="1402" y="1058"/>
                  </a:cubicBezTo>
                  <a:close/>
                  <a:moveTo>
                    <a:pt x="1433" y="1083"/>
                  </a:moveTo>
                  <a:cubicBezTo>
                    <a:pt x="1451" y="1102"/>
                    <a:pt x="1466" y="1124"/>
                    <a:pt x="1480" y="1147"/>
                  </a:cubicBezTo>
                  <a:cubicBezTo>
                    <a:pt x="1525" y="1180"/>
                    <a:pt x="1569" y="1224"/>
                    <a:pt x="1602" y="1258"/>
                  </a:cubicBezTo>
                  <a:cubicBezTo>
                    <a:pt x="1564" y="1190"/>
                    <a:pt x="1500" y="1139"/>
                    <a:pt x="1433" y="1083"/>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
            <p:cNvSpPr/>
            <p:nvPr/>
          </p:nvSpPr>
          <p:spPr>
            <a:xfrm>
              <a:off x="2327879" y="4725249"/>
              <a:ext cx="32236" cy="21770"/>
            </a:xfrm>
            <a:custGeom>
              <a:avLst/>
              <a:gdLst/>
              <a:ahLst/>
              <a:cxnLst/>
              <a:rect l="l" t="t" r="r" b="b"/>
              <a:pathLst>
                <a:path w="924" h="624" extrusionOk="0">
                  <a:moveTo>
                    <a:pt x="1" y="0"/>
                  </a:moveTo>
                  <a:cubicBezTo>
                    <a:pt x="11" y="45"/>
                    <a:pt x="11" y="89"/>
                    <a:pt x="23" y="122"/>
                  </a:cubicBezTo>
                  <a:cubicBezTo>
                    <a:pt x="112" y="223"/>
                    <a:pt x="212" y="312"/>
                    <a:pt x="323" y="401"/>
                  </a:cubicBezTo>
                  <a:cubicBezTo>
                    <a:pt x="412" y="456"/>
                    <a:pt x="501" y="523"/>
                    <a:pt x="601" y="556"/>
                  </a:cubicBezTo>
                  <a:cubicBezTo>
                    <a:pt x="656" y="579"/>
                    <a:pt x="712" y="601"/>
                    <a:pt x="757" y="612"/>
                  </a:cubicBezTo>
                  <a:cubicBezTo>
                    <a:pt x="801" y="612"/>
                    <a:pt x="846" y="623"/>
                    <a:pt x="890" y="623"/>
                  </a:cubicBezTo>
                  <a:lnTo>
                    <a:pt x="923" y="623"/>
                  </a:lnTo>
                  <a:lnTo>
                    <a:pt x="923" y="612"/>
                  </a:lnTo>
                  <a:cubicBezTo>
                    <a:pt x="712" y="579"/>
                    <a:pt x="535" y="467"/>
                    <a:pt x="367" y="334"/>
                  </a:cubicBezTo>
                  <a:cubicBezTo>
                    <a:pt x="245" y="233"/>
                    <a:pt x="123" y="112"/>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
            <p:cNvSpPr/>
            <p:nvPr/>
          </p:nvSpPr>
          <p:spPr>
            <a:xfrm>
              <a:off x="2299550" y="4710491"/>
              <a:ext cx="29131" cy="19049"/>
            </a:xfrm>
            <a:custGeom>
              <a:avLst/>
              <a:gdLst/>
              <a:ahLst/>
              <a:cxnLst/>
              <a:rect l="l" t="t" r="r" b="b"/>
              <a:pathLst>
                <a:path w="835" h="546" extrusionOk="0">
                  <a:moveTo>
                    <a:pt x="79" y="1"/>
                  </a:moveTo>
                  <a:cubicBezTo>
                    <a:pt x="45" y="1"/>
                    <a:pt x="23" y="11"/>
                    <a:pt x="0" y="23"/>
                  </a:cubicBezTo>
                  <a:cubicBezTo>
                    <a:pt x="45" y="34"/>
                    <a:pt x="89" y="34"/>
                    <a:pt x="134" y="56"/>
                  </a:cubicBezTo>
                  <a:cubicBezTo>
                    <a:pt x="334" y="112"/>
                    <a:pt x="512" y="234"/>
                    <a:pt x="668" y="379"/>
                  </a:cubicBezTo>
                  <a:lnTo>
                    <a:pt x="835" y="545"/>
                  </a:lnTo>
                  <a:cubicBezTo>
                    <a:pt x="823" y="512"/>
                    <a:pt x="823" y="468"/>
                    <a:pt x="813" y="423"/>
                  </a:cubicBezTo>
                  <a:cubicBezTo>
                    <a:pt x="779" y="390"/>
                    <a:pt x="746" y="357"/>
                    <a:pt x="712" y="334"/>
                  </a:cubicBezTo>
                  <a:cubicBezTo>
                    <a:pt x="546" y="189"/>
                    <a:pt x="356" y="67"/>
                    <a:pt x="145" y="11"/>
                  </a:cubicBezTo>
                  <a:cubicBezTo>
                    <a:pt x="123" y="11"/>
                    <a:pt x="101" y="1"/>
                    <a:pt x="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
            <p:cNvSpPr/>
            <p:nvPr/>
          </p:nvSpPr>
          <p:spPr>
            <a:xfrm>
              <a:off x="2222342" y="4717469"/>
              <a:ext cx="114501" cy="117152"/>
            </a:xfrm>
            <a:custGeom>
              <a:avLst/>
              <a:gdLst/>
              <a:ahLst/>
              <a:cxnLst/>
              <a:rect l="l" t="t" r="r" b="b"/>
              <a:pathLst>
                <a:path w="3282" h="3358" extrusionOk="0">
                  <a:moveTo>
                    <a:pt x="1380" y="1"/>
                  </a:moveTo>
                  <a:cubicBezTo>
                    <a:pt x="1380" y="1"/>
                    <a:pt x="801" y="123"/>
                    <a:pt x="401" y="846"/>
                  </a:cubicBezTo>
                  <a:cubicBezTo>
                    <a:pt x="0" y="1569"/>
                    <a:pt x="156" y="1981"/>
                    <a:pt x="634" y="2503"/>
                  </a:cubicBezTo>
                  <a:cubicBezTo>
                    <a:pt x="1101" y="3037"/>
                    <a:pt x="1235" y="3126"/>
                    <a:pt x="1368" y="3137"/>
                  </a:cubicBezTo>
                  <a:cubicBezTo>
                    <a:pt x="1385" y="3143"/>
                    <a:pt x="1399" y="3145"/>
                    <a:pt x="1412" y="3145"/>
                  </a:cubicBezTo>
                  <a:cubicBezTo>
                    <a:pt x="1424" y="3145"/>
                    <a:pt x="1435" y="3143"/>
                    <a:pt x="1446" y="3137"/>
                  </a:cubicBezTo>
                  <a:cubicBezTo>
                    <a:pt x="1501" y="3137"/>
                    <a:pt x="1524" y="3137"/>
                    <a:pt x="1624" y="3215"/>
                  </a:cubicBezTo>
                  <a:cubicBezTo>
                    <a:pt x="1743" y="3297"/>
                    <a:pt x="1787" y="3357"/>
                    <a:pt x="1854" y="3357"/>
                  </a:cubicBezTo>
                  <a:cubicBezTo>
                    <a:pt x="1868" y="3357"/>
                    <a:pt x="1884" y="3354"/>
                    <a:pt x="1902" y="3348"/>
                  </a:cubicBezTo>
                  <a:cubicBezTo>
                    <a:pt x="1991" y="3315"/>
                    <a:pt x="2236" y="2837"/>
                    <a:pt x="2369" y="2715"/>
                  </a:cubicBezTo>
                  <a:cubicBezTo>
                    <a:pt x="2502" y="2604"/>
                    <a:pt x="2591" y="2604"/>
                    <a:pt x="2692" y="2581"/>
                  </a:cubicBezTo>
                  <a:cubicBezTo>
                    <a:pt x="2781" y="2570"/>
                    <a:pt x="3081" y="2225"/>
                    <a:pt x="3103" y="2047"/>
                  </a:cubicBezTo>
                  <a:cubicBezTo>
                    <a:pt x="3125" y="1869"/>
                    <a:pt x="3281" y="1625"/>
                    <a:pt x="2892" y="1069"/>
                  </a:cubicBezTo>
                  <a:cubicBezTo>
                    <a:pt x="2502" y="501"/>
                    <a:pt x="2169" y="290"/>
                    <a:pt x="2025" y="190"/>
                  </a:cubicBezTo>
                  <a:cubicBezTo>
                    <a:pt x="1880" y="90"/>
                    <a:pt x="1679" y="23"/>
                    <a:pt x="1679" y="23"/>
                  </a:cubicBezTo>
                  <a:lnTo>
                    <a:pt x="1380" y="1"/>
                  </a:ln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
            <p:cNvSpPr/>
            <p:nvPr/>
          </p:nvSpPr>
          <p:spPr>
            <a:xfrm>
              <a:off x="2251439" y="4717853"/>
              <a:ext cx="22154" cy="82718"/>
            </a:xfrm>
            <a:custGeom>
              <a:avLst/>
              <a:gdLst/>
              <a:ahLst/>
              <a:cxnLst/>
              <a:rect l="l" t="t" r="r" b="b"/>
              <a:pathLst>
                <a:path w="635" h="2371" extrusionOk="0">
                  <a:moveTo>
                    <a:pt x="623" y="1"/>
                  </a:moveTo>
                  <a:cubicBezTo>
                    <a:pt x="501" y="179"/>
                    <a:pt x="368" y="346"/>
                    <a:pt x="256" y="534"/>
                  </a:cubicBezTo>
                  <a:cubicBezTo>
                    <a:pt x="156" y="724"/>
                    <a:pt x="67" y="924"/>
                    <a:pt x="34" y="1147"/>
                  </a:cubicBezTo>
                  <a:cubicBezTo>
                    <a:pt x="0" y="1358"/>
                    <a:pt x="0" y="1592"/>
                    <a:pt x="56" y="1802"/>
                  </a:cubicBezTo>
                  <a:cubicBezTo>
                    <a:pt x="123" y="2014"/>
                    <a:pt x="223" y="2214"/>
                    <a:pt x="378" y="2370"/>
                  </a:cubicBezTo>
                  <a:lnTo>
                    <a:pt x="390" y="2359"/>
                  </a:lnTo>
                  <a:cubicBezTo>
                    <a:pt x="301" y="2170"/>
                    <a:pt x="234" y="1970"/>
                    <a:pt x="190" y="1769"/>
                  </a:cubicBezTo>
                  <a:cubicBezTo>
                    <a:pt x="156" y="1569"/>
                    <a:pt x="123" y="1369"/>
                    <a:pt x="145" y="1157"/>
                  </a:cubicBezTo>
                  <a:cubicBezTo>
                    <a:pt x="156" y="957"/>
                    <a:pt x="223" y="757"/>
                    <a:pt x="323" y="568"/>
                  </a:cubicBezTo>
                  <a:cubicBezTo>
                    <a:pt x="412" y="379"/>
                    <a:pt x="523" y="190"/>
                    <a:pt x="635" y="12"/>
                  </a:cubicBezTo>
                  <a:lnTo>
                    <a:pt x="623"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
            <p:cNvSpPr/>
            <p:nvPr/>
          </p:nvSpPr>
          <p:spPr>
            <a:xfrm>
              <a:off x="2275477" y="4722144"/>
              <a:ext cx="17514" cy="61716"/>
            </a:xfrm>
            <a:custGeom>
              <a:avLst/>
              <a:gdLst/>
              <a:ahLst/>
              <a:cxnLst/>
              <a:rect l="l" t="t" r="r" b="b"/>
              <a:pathLst>
                <a:path w="502" h="1769" extrusionOk="0">
                  <a:moveTo>
                    <a:pt x="23" y="0"/>
                  </a:moveTo>
                  <a:cubicBezTo>
                    <a:pt x="1" y="78"/>
                    <a:pt x="12" y="156"/>
                    <a:pt x="35" y="234"/>
                  </a:cubicBezTo>
                  <a:cubicBezTo>
                    <a:pt x="57" y="312"/>
                    <a:pt x="101" y="389"/>
                    <a:pt x="134" y="456"/>
                  </a:cubicBezTo>
                  <a:cubicBezTo>
                    <a:pt x="212" y="589"/>
                    <a:pt x="268" y="734"/>
                    <a:pt x="301" y="879"/>
                  </a:cubicBezTo>
                  <a:cubicBezTo>
                    <a:pt x="334" y="1034"/>
                    <a:pt x="346" y="1179"/>
                    <a:pt x="357" y="1335"/>
                  </a:cubicBezTo>
                  <a:cubicBezTo>
                    <a:pt x="368" y="1479"/>
                    <a:pt x="357" y="1624"/>
                    <a:pt x="279" y="1758"/>
                  </a:cubicBezTo>
                  <a:lnTo>
                    <a:pt x="290" y="1768"/>
                  </a:lnTo>
                  <a:cubicBezTo>
                    <a:pt x="357" y="1724"/>
                    <a:pt x="413" y="1657"/>
                    <a:pt x="446" y="1580"/>
                  </a:cubicBezTo>
                  <a:cubicBezTo>
                    <a:pt x="479" y="1501"/>
                    <a:pt x="490" y="1412"/>
                    <a:pt x="490" y="1335"/>
                  </a:cubicBezTo>
                  <a:cubicBezTo>
                    <a:pt x="502" y="1168"/>
                    <a:pt x="457" y="1001"/>
                    <a:pt x="401" y="856"/>
                  </a:cubicBezTo>
                  <a:cubicBezTo>
                    <a:pt x="357" y="701"/>
                    <a:pt x="279" y="556"/>
                    <a:pt x="190" y="423"/>
                  </a:cubicBezTo>
                  <a:cubicBezTo>
                    <a:pt x="146" y="356"/>
                    <a:pt x="112" y="290"/>
                    <a:pt x="79" y="223"/>
                  </a:cubicBezTo>
                  <a:cubicBezTo>
                    <a:pt x="45" y="156"/>
                    <a:pt x="35" y="78"/>
                    <a:pt x="35"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
            <p:cNvSpPr/>
            <p:nvPr/>
          </p:nvSpPr>
          <p:spPr>
            <a:xfrm>
              <a:off x="2281338" y="4724482"/>
              <a:ext cx="31050" cy="54704"/>
            </a:xfrm>
            <a:custGeom>
              <a:avLst/>
              <a:gdLst/>
              <a:ahLst/>
              <a:cxnLst/>
              <a:rect l="l" t="t" r="r" b="b"/>
              <a:pathLst>
                <a:path w="890" h="1568" extrusionOk="0">
                  <a:moveTo>
                    <a:pt x="0" y="0"/>
                  </a:moveTo>
                  <a:lnTo>
                    <a:pt x="0" y="0"/>
                  </a:lnTo>
                  <a:cubicBezTo>
                    <a:pt x="122" y="89"/>
                    <a:pt x="245" y="200"/>
                    <a:pt x="344" y="312"/>
                  </a:cubicBezTo>
                  <a:cubicBezTo>
                    <a:pt x="445" y="423"/>
                    <a:pt x="534" y="556"/>
                    <a:pt x="601" y="690"/>
                  </a:cubicBezTo>
                  <a:cubicBezTo>
                    <a:pt x="667" y="823"/>
                    <a:pt x="712" y="967"/>
                    <a:pt x="756" y="1112"/>
                  </a:cubicBezTo>
                  <a:cubicBezTo>
                    <a:pt x="801" y="1256"/>
                    <a:pt x="823" y="1412"/>
                    <a:pt x="856" y="1568"/>
                  </a:cubicBezTo>
                  <a:cubicBezTo>
                    <a:pt x="890" y="1412"/>
                    <a:pt x="878" y="1246"/>
                    <a:pt x="845" y="1090"/>
                  </a:cubicBezTo>
                  <a:cubicBezTo>
                    <a:pt x="811" y="934"/>
                    <a:pt x="745" y="789"/>
                    <a:pt x="667" y="656"/>
                  </a:cubicBezTo>
                  <a:cubicBezTo>
                    <a:pt x="589" y="512"/>
                    <a:pt x="489" y="389"/>
                    <a:pt x="378" y="278"/>
                  </a:cubicBezTo>
                  <a:cubicBezTo>
                    <a:pt x="267" y="167"/>
                    <a:pt x="133" y="78"/>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
            <p:cNvSpPr/>
            <p:nvPr/>
          </p:nvSpPr>
          <p:spPr>
            <a:xfrm>
              <a:off x="2240205" y="4722528"/>
              <a:ext cx="26794" cy="48529"/>
            </a:xfrm>
            <a:custGeom>
              <a:avLst/>
              <a:gdLst/>
              <a:ahLst/>
              <a:cxnLst/>
              <a:rect l="l" t="t" r="r" b="b"/>
              <a:pathLst>
                <a:path w="768" h="1391" extrusionOk="0">
                  <a:moveTo>
                    <a:pt x="767" y="0"/>
                  </a:moveTo>
                  <a:cubicBezTo>
                    <a:pt x="522" y="134"/>
                    <a:pt x="322" y="345"/>
                    <a:pt x="189" y="590"/>
                  </a:cubicBezTo>
                  <a:cubicBezTo>
                    <a:pt x="122" y="701"/>
                    <a:pt x="55" y="835"/>
                    <a:pt x="33" y="979"/>
                  </a:cubicBezTo>
                  <a:cubicBezTo>
                    <a:pt x="11" y="1112"/>
                    <a:pt x="0" y="1257"/>
                    <a:pt x="33" y="1391"/>
                  </a:cubicBezTo>
                  <a:cubicBezTo>
                    <a:pt x="55" y="1257"/>
                    <a:pt x="77" y="1124"/>
                    <a:pt x="111" y="990"/>
                  </a:cubicBezTo>
                  <a:cubicBezTo>
                    <a:pt x="144" y="868"/>
                    <a:pt x="189" y="734"/>
                    <a:pt x="245" y="612"/>
                  </a:cubicBezTo>
                  <a:cubicBezTo>
                    <a:pt x="367" y="378"/>
                    <a:pt x="545" y="167"/>
                    <a:pt x="767" y="12"/>
                  </a:cubicBezTo>
                  <a:lnTo>
                    <a:pt x="767"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
            <p:cNvSpPr/>
            <p:nvPr/>
          </p:nvSpPr>
          <p:spPr>
            <a:xfrm>
              <a:off x="2265813" y="4723679"/>
              <a:ext cx="7012" cy="44656"/>
            </a:xfrm>
            <a:custGeom>
              <a:avLst/>
              <a:gdLst/>
              <a:ahLst/>
              <a:cxnLst/>
              <a:rect l="l" t="t" r="r" b="b"/>
              <a:pathLst>
                <a:path w="201" h="1280" extrusionOk="0">
                  <a:moveTo>
                    <a:pt x="189" y="1"/>
                  </a:moveTo>
                  <a:cubicBezTo>
                    <a:pt x="134" y="101"/>
                    <a:pt x="89" y="201"/>
                    <a:pt x="67" y="301"/>
                  </a:cubicBezTo>
                  <a:cubicBezTo>
                    <a:pt x="33" y="412"/>
                    <a:pt x="11" y="523"/>
                    <a:pt x="11" y="634"/>
                  </a:cubicBezTo>
                  <a:cubicBezTo>
                    <a:pt x="0" y="746"/>
                    <a:pt x="0" y="857"/>
                    <a:pt x="33" y="968"/>
                  </a:cubicBezTo>
                  <a:cubicBezTo>
                    <a:pt x="55" y="1079"/>
                    <a:pt x="100" y="1180"/>
                    <a:pt x="167" y="1279"/>
                  </a:cubicBezTo>
                  <a:lnTo>
                    <a:pt x="178" y="1269"/>
                  </a:lnTo>
                  <a:cubicBezTo>
                    <a:pt x="156" y="1158"/>
                    <a:pt x="122" y="1057"/>
                    <a:pt x="111" y="957"/>
                  </a:cubicBezTo>
                  <a:cubicBezTo>
                    <a:pt x="100" y="846"/>
                    <a:pt x="78" y="746"/>
                    <a:pt x="78" y="634"/>
                  </a:cubicBezTo>
                  <a:cubicBezTo>
                    <a:pt x="67" y="424"/>
                    <a:pt x="111" y="201"/>
                    <a:pt x="20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
            <p:cNvSpPr/>
            <p:nvPr/>
          </p:nvSpPr>
          <p:spPr>
            <a:xfrm>
              <a:off x="2242507" y="4630144"/>
              <a:ext cx="119559" cy="84253"/>
            </a:xfrm>
            <a:custGeom>
              <a:avLst/>
              <a:gdLst/>
              <a:ahLst/>
              <a:cxnLst/>
              <a:rect l="l" t="t" r="r" b="b"/>
              <a:pathLst>
                <a:path w="3427" h="2415" extrusionOk="0">
                  <a:moveTo>
                    <a:pt x="1702" y="1"/>
                  </a:moveTo>
                  <a:cubicBezTo>
                    <a:pt x="1519" y="12"/>
                    <a:pt x="1448" y="253"/>
                    <a:pt x="1268" y="253"/>
                  </a:cubicBezTo>
                  <a:cubicBezTo>
                    <a:pt x="1251" y="253"/>
                    <a:pt x="1232" y="251"/>
                    <a:pt x="1213" y="246"/>
                  </a:cubicBezTo>
                  <a:cubicBezTo>
                    <a:pt x="1058" y="205"/>
                    <a:pt x="904" y="135"/>
                    <a:pt x="771" y="135"/>
                  </a:cubicBezTo>
                  <a:cubicBezTo>
                    <a:pt x="722" y="135"/>
                    <a:pt x="676" y="144"/>
                    <a:pt x="634" y="168"/>
                  </a:cubicBezTo>
                  <a:cubicBezTo>
                    <a:pt x="479" y="257"/>
                    <a:pt x="535" y="312"/>
                    <a:pt x="390" y="391"/>
                  </a:cubicBezTo>
                  <a:cubicBezTo>
                    <a:pt x="256" y="457"/>
                    <a:pt x="1" y="457"/>
                    <a:pt x="34" y="713"/>
                  </a:cubicBezTo>
                  <a:cubicBezTo>
                    <a:pt x="68" y="969"/>
                    <a:pt x="679" y="1669"/>
                    <a:pt x="701" y="1892"/>
                  </a:cubicBezTo>
                  <a:cubicBezTo>
                    <a:pt x="723" y="2104"/>
                    <a:pt x="735" y="2248"/>
                    <a:pt x="735" y="2248"/>
                  </a:cubicBezTo>
                  <a:lnTo>
                    <a:pt x="1368" y="2415"/>
                  </a:lnTo>
                  <a:cubicBezTo>
                    <a:pt x="1368" y="2415"/>
                    <a:pt x="1658" y="2292"/>
                    <a:pt x="2247" y="2170"/>
                  </a:cubicBezTo>
                  <a:cubicBezTo>
                    <a:pt x="2848" y="2037"/>
                    <a:pt x="3026" y="2081"/>
                    <a:pt x="3182" y="1914"/>
                  </a:cubicBezTo>
                  <a:cubicBezTo>
                    <a:pt x="3348" y="1748"/>
                    <a:pt x="3415" y="1725"/>
                    <a:pt x="3415" y="1614"/>
                  </a:cubicBezTo>
                  <a:cubicBezTo>
                    <a:pt x="3426" y="1491"/>
                    <a:pt x="3271" y="1147"/>
                    <a:pt x="3159" y="969"/>
                  </a:cubicBezTo>
                  <a:cubicBezTo>
                    <a:pt x="3037" y="791"/>
                    <a:pt x="3037" y="802"/>
                    <a:pt x="2814" y="658"/>
                  </a:cubicBezTo>
                  <a:cubicBezTo>
                    <a:pt x="2603" y="524"/>
                    <a:pt x="2514" y="602"/>
                    <a:pt x="2325" y="401"/>
                  </a:cubicBezTo>
                  <a:cubicBezTo>
                    <a:pt x="2125" y="213"/>
                    <a:pt x="1914" y="1"/>
                    <a:pt x="1702"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
            <p:cNvSpPr/>
            <p:nvPr/>
          </p:nvSpPr>
          <p:spPr>
            <a:xfrm>
              <a:off x="2242507" y="4634819"/>
              <a:ext cx="81532" cy="79578"/>
            </a:xfrm>
            <a:custGeom>
              <a:avLst/>
              <a:gdLst/>
              <a:ahLst/>
              <a:cxnLst/>
              <a:rect l="l" t="t" r="r" b="b"/>
              <a:pathLst>
                <a:path w="2337" h="2281" extrusionOk="0">
                  <a:moveTo>
                    <a:pt x="771" y="1"/>
                  </a:moveTo>
                  <a:cubicBezTo>
                    <a:pt x="722" y="1"/>
                    <a:pt x="676" y="10"/>
                    <a:pt x="634" y="34"/>
                  </a:cubicBezTo>
                  <a:cubicBezTo>
                    <a:pt x="479" y="123"/>
                    <a:pt x="535" y="178"/>
                    <a:pt x="390" y="257"/>
                  </a:cubicBezTo>
                  <a:cubicBezTo>
                    <a:pt x="256" y="323"/>
                    <a:pt x="1" y="323"/>
                    <a:pt x="34" y="579"/>
                  </a:cubicBezTo>
                  <a:cubicBezTo>
                    <a:pt x="68" y="835"/>
                    <a:pt x="679" y="1535"/>
                    <a:pt x="701" y="1758"/>
                  </a:cubicBezTo>
                  <a:cubicBezTo>
                    <a:pt x="723" y="1970"/>
                    <a:pt x="735" y="2114"/>
                    <a:pt x="735" y="2114"/>
                  </a:cubicBezTo>
                  <a:lnTo>
                    <a:pt x="1368" y="2281"/>
                  </a:lnTo>
                  <a:cubicBezTo>
                    <a:pt x="1368" y="2281"/>
                    <a:pt x="1658" y="2158"/>
                    <a:pt x="2247" y="2036"/>
                  </a:cubicBezTo>
                  <a:cubicBezTo>
                    <a:pt x="2280" y="2025"/>
                    <a:pt x="2314" y="2014"/>
                    <a:pt x="2336" y="2014"/>
                  </a:cubicBezTo>
                  <a:cubicBezTo>
                    <a:pt x="2258" y="1947"/>
                    <a:pt x="2147" y="1891"/>
                    <a:pt x="2070" y="1869"/>
                  </a:cubicBezTo>
                  <a:cubicBezTo>
                    <a:pt x="1892" y="1824"/>
                    <a:pt x="1714" y="1824"/>
                    <a:pt x="1536" y="1780"/>
                  </a:cubicBezTo>
                  <a:cubicBezTo>
                    <a:pt x="1358" y="1725"/>
                    <a:pt x="1190" y="1591"/>
                    <a:pt x="1180" y="1413"/>
                  </a:cubicBezTo>
                  <a:cubicBezTo>
                    <a:pt x="1168" y="1302"/>
                    <a:pt x="1224" y="1191"/>
                    <a:pt x="1269" y="1090"/>
                  </a:cubicBezTo>
                  <a:cubicBezTo>
                    <a:pt x="1380" y="779"/>
                    <a:pt x="1368" y="435"/>
                    <a:pt x="1279" y="123"/>
                  </a:cubicBezTo>
                  <a:cubicBezTo>
                    <a:pt x="1257" y="123"/>
                    <a:pt x="1235" y="123"/>
                    <a:pt x="1213" y="112"/>
                  </a:cubicBezTo>
                  <a:cubicBezTo>
                    <a:pt x="1058" y="71"/>
                    <a:pt x="904" y="1"/>
                    <a:pt x="77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
            <p:cNvSpPr/>
            <p:nvPr/>
          </p:nvSpPr>
          <p:spPr>
            <a:xfrm>
              <a:off x="2288665" y="4658508"/>
              <a:ext cx="4326" cy="7012"/>
            </a:xfrm>
            <a:custGeom>
              <a:avLst/>
              <a:gdLst/>
              <a:ahLst/>
              <a:cxnLst/>
              <a:rect l="l" t="t" r="r" b="b"/>
              <a:pathLst>
                <a:path w="124" h="201" extrusionOk="0">
                  <a:moveTo>
                    <a:pt x="124" y="0"/>
                  </a:moveTo>
                  <a:cubicBezTo>
                    <a:pt x="90" y="23"/>
                    <a:pt x="57" y="33"/>
                    <a:pt x="23" y="56"/>
                  </a:cubicBezTo>
                  <a:cubicBezTo>
                    <a:pt x="13" y="98"/>
                    <a:pt x="12" y="151"/>
                    <a:pt x="2" y="194"/>
                  </a:cubicBezTo>
                  <a:lnTo>
                    <a:pt x="2" y="194"/>
                  </a:lnTo>
                  <a:cubicBezTo>
                    <a:pt x="6" y="189"/>
                    <a:pt x="12" y="189"/>
                    <a:pt x="12" y="189"/>
                  </a:cubicBezTo>
                  <a:lnTo>
                    <a:pt x="124" y="11"/>
                  </a:lnTo>
                  <a:lnTo>
                    <a:pt x="124" y="0"/>
                  </a:lnTo>
                  <a:close/>
                  <a:moveTo>
                    <a:pt x="2" y="194"/>
                  </a:moveTo>
                  <a:lnTo>
                    <a:pt x="2" y="194"/>
                  </a:lnTo>
                  <a:cubicBezTo>
                    <a:pt x="1" y="196"/>
                    <a:pt x="1" y="198"/>
                    <a:pt x="1" y="201"/>
                  </a:cubicBezTo>
                  <a:cubicBezTo>
                    <a:pt x="1" y="198"/>
                    <a:pt x="2" y="196"/>
                    <a:pt x="2" y="194"/>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
            <p:cNvSpPr/>
            <p:nvPr/>
          </p:nvSpPr>
          <p:spPr>
            <a:xfrm>
              <a:off x="2273174" y="4710108"/>
              <a:ext cx="1186" cy="1989"/>
            </a:xfrm>
            <a:custGeom>
              <a:avLst/>
              <a:gdLst/>
              <a:ahLst/>
              <a:cxnLst/>
              <a:rect l="l" t="t" r="r" b="b"/>
              <a:pathLst>
                <a:path w="34" h="57" extrusionOk="0">
                  <a:moveTo>
                    <a:pt x="22" y="0"/>
                  </a:moveTo>
                  <a:cubicBezTo>
                    <a:pt x="12" y="12"/>
                    <a:pt x="12" y="34"/>
                    <a:pt x="0" y="45"/>
                  </a:cubicBezTo>
                  <a:lnTo>
                    <a:pt x="12" y="56"/>
                  </a:lnTo>
                  <a:cubicBezTo>
                    <a:pt x="22" y="34"/>
                    <a:pt x="34" y="22"/>
                    <a:pt x="34" y="0"/>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3"/>
            <p:cNvSpPr/>
            <p:nvPr/>
          </p:nvSpPr>
          <p:spPr>
            <a:xfrm>
              <a:off x="2273942" y="4660427"/>
              <a:ext cx="15560" cy="49715"/>
            </a:xfrm>
            <a:custGeom>
              <a:avLst/>
              <a:gdLst/>
              <a:ahLst/>
              <a:cxnLst/>
              <a:rect l="l" t="t" r="r" b="b"/>
              <a:pathLst>
                <a:path w="446" h="1425" extrusionOk="0">
                  <a:moveTo>
                    <a:pt x="445" y="1"/>
                  </a:moveTo>
                  <a:cubicBezTo>
                    <a:pt x="356" y="67"/>
                    <a:pt x="279" y="146"/>
                    <a:pt x="212" y="235"/>
                  </a:cubicBezTo>
                  <a:cubicBezTo>
                    <a:pt x="168" y="290"/>
                    <a:pt x="134" y="356"/>
                    <a:pt x="111" y="423"/>
                  </a:cubicBezTo>
                  <a:cubicBezTo>
                    <a:pt x="79" y="490"/>
                    <a:pt x="56" y="557"/>
                    <a:pt x="45" y="635"/>
                  </a:cubicBezTo>
                  <a:cubicBezTo>
                    <a:pt x="12" y="768"/>
                    <a:pt x="0" y="924"/>
                    <a:pt x="12" y="1058"/>
                  </a:cubicBezTo>
                  <a:cubicBezTo>
                    <a:pt x="12" y="1179"/>
                    <a:pt x="22" y="1302"/>
                    <a:pt x="0" y="1424"/>
                  </a:cubicBezTo>
                  <a:lnTo>
                    <a:pt x="12" y="1424"/>
                  </a:lnTo>
                  <a:cubicBezTo>
                    <a:pt x="67" y="1313"/>
                    <a:pt x="67" y="1179"/>
                    <a:pt x="79" y="1058"/>
                  </a:cubicBezTo>
                  <a:cubicBezTo>
                    <a:pt x="79" y="924"/>
                    <a:pt x="101" y="791"/>
                    <a:pt x="145" y="657"/>
                  </a:cubicBezTo>
                  <a:cubicBezTo>
                    <a:pt x="190" y="534"/>
                    <a:pt x="267" y="423"/>
                    <a:pt x="323" y="301"/>
                  </a:cubicBezTo>
                  <a:cubicBezTo>
                    <a:pt x="356" y="245"/>
                    <a:pt x="390" y="201"/>
                    <a:pt x="423" y="146"/>
                  </a:cubicBezTo>
                  <a:cubicBezTo>
                    <a:pt x="434" y="101"/>
                    <a:pt x="434" y="45"/>
                    <a:pt x="445"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3"/>
            <p:cNvSpPr/>
            <p:nvPr/>
          </p:nvSpPr>
          <p:spPr>
            <a:xfrm>
              <a:off x="2290618" y="4658508"/>
              <a:ext cx="27596" cy="36876"/>
            </a:xfrm>
            <a:custGeom>
              <a:avLst/>
              <a:gdLst/>
              <a:ahLst/>
              <a:cxnLst/>
              <a:rect l="l" t="t" r="r" b="b"/>
              <a:pathLst>
                <a:path w="791" h="1057" extrusionOk="0">
                  <a:moveTo>
                    <a:pt x="790" y="0"/>
                  </a:moveTo>
                  <a:cubicBezTo>
                    <a:pt x="624" y="67"/>
                    <a:pt x="501" y="201"/>
                    <a:pt x="401" y="334"/>
                  </a:cubicBezTo>
                  <a:cubicBezTo>
                    <a:pt x="301" y="478"/>
                    <a:pt x="223" y="623"/>
                    <a:pt x="134" y="779"/>
                  </a:cubicBezTo>
                  <a:cubicBezTo>
                    <a:pt x="90" y="856"/>
                    <a:pt x="45" y="945"/>
                    <a:pt x="1" y="1024"/>
                  </a:cubicBezTo>
                  <a:cubicBezTo>
                    <a:pt x="12" y="1034"/>
                    <a:pt x="34" y="1046"/>
                    <a:pt x="45" y="1057"/>
                  </a:cubicBezTo>
                  <a:cubicBezTo>
                    <a:pt x="101" y="968"/>
                    <a:pt x="145" y="890"/>
                    <a:pt x="201" y="812"/>
                  </a:cubicBezTo>
                  <a:cubicBezTo>
                    <a:pt x="279" y="668"/>
                    <a:pt x="379" y="523"/>
                    <a:pt x="468" y="389"/>
                  </a:cubicBezTo>
                  <a:cubicBezTo>
                    <a:pt x="557" y="245"/>
                    <a:pt x="657" y="112"/>
                    <a:pt x="790" y="11"/>
                  </a:cubicBezTo>
                  <a:lnTo>
                    <a:pt x="790"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
            <p:cNvSpPr/>
            <p:nvPr/>
          </p:nvSpPr>
          <p:spPr>
            <a:xfrm>
              <a:off x="2276663" y="4711643"/>
              <a:ext cx="3524" cy="3559"/>
            </a:xfrm>
            <a:custGeom>
              <a:avLst/>
              <a:gdLst/>
              <a:ahLst/>
              <a:cxnLst/>
              <a:rect l="l" t="t" r="r" b="b"/>
              <a:pathLst>
                <a:path w="101" h="102" extrusionOk="0">
                  <a:moveTo>
                    <a:pt x="90" y="1"/>
                  </a:moveTo>
                  <a:cubicBezTo>
                    <a:pt x="56" y="34"/>
                    <a:pt x="23" y="67"/>
                    <a:pt x="1" y="101"/>
                  </a:cubicBezTo>
                  <a:lnTo>
                    <a:pt x="100"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
            <p:cNvSpPr/>
            <p:nvPr/>
          </p:nvSpPr>
          <p:spPr>
            <a:xfrm>
              <a:off x="2279768" y="4694199"/>
              <a:ext cx="12455" cy="17479"/>
            </a:xfrm>
            <a:custGeom>
              <a:avLst/>
              <a:gdLst/>
              <a:ahLst/>
              <a:cxnLst/>
              <a:rect l="l" t="t" r="r" b="b"/>
              <a:pathLst>
                <a:path w="357" h="501" extrusionOk="0">
                  <a:moveTo>
                    <a:pt x="312" y="1"/>
                  </a:moveTo>
                  <a:cubicBezTo>
                    <a:pt x="278" y="67"/>
                    <a:pt x="245" y="134"/>
                    <a:pt x="201" y="189"/>
                  </a:cubicBezTo>
                  <a:cubicBezTo>
                    <a:pt x="145" y="300"/>
                    <a:pt x="67" y="401"/>
                    <a:pt x="1" y="501"/>
                  </a:cubicBezTo>
                  <a:lnTo>
                    <a:pt x="11" y="501"/>
                  </a:lnTo>
                  <a:cubicBezTo>
                    <a:pt x="89" y="412"/>
                    <a:pt x="167" y="312"/>
                    <a:pt x="234" y="211"/>
                  </a:cubicBezTo>
                  <a:cubicBezTo>
                    <a:pt x="278" y="156"/>
                    <a:pt x="323" y="90"/>
                    <a:pt x="356" y="34"/>
                  </a:cubicBezTo>
                  <a:cubicBezTo>
                    <a:pt x="345" y="23"/>
                    <a:pt x="323" y="11"/>
                    <a:pt x="3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
            <p:cNvSpPr/>
            <p:nvPr/>
          </p:nvSpPr>
          <p:spPr>
            <a:xfrm>
              <a:off x="2279001" y="4712410"/>
              <a:ext cx="4291" cy="4326"/>
            </a:xfrm>
            <a:custGeom>
              <a:avLst/>
              <a:gdLst/>
              <a:ahLst/>
              <a:cxnLst/>
              <a:rect l="l" t="t" r="r" b="b"/>
              <a:pathLst>
                <a:path w="123" h="124" extrusionOk="0">
                  <a:moveTo>
                    <a:pt x="100" y="1"/>
                  </a:moveTo>
                  <a:cubicBezTo>
                    <a:pt x="67" y="35"/>
                    <a:pt x="33" y="79"/>
                    <a:pt x="0" y="124"/>
                  </a:cubicBezTo>
                  <a:lnTo>
                    <a:pt x="11" y="124"/>
                  </a:lnTo>
                  <a:lnTo>
                    <a:pt x="12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
            <p:cNvSpPr/>
            <p:nvPr/>
          </p:nvSpPr>
          <p:spPr>
            <a:xfrm>
              <a:off x="2295677" y="4678290"/>
              <a:ext cx="25642" cy="19049"/>
            </a:xfrm>
            <a:custGeom>
              <a:avLst/>
              <a:gdLst/>
              <a:ahLst/>
              <a:cxnLst/>
              <a:rect l="l" t="t" r="r" b="b"/>
              <a:pathLst>
                <a:path w="735" h="546" extrusionOk="0">
                  <a:moveTo>
                    <a:pt x="723" y="0"/>
                  </a:moveTo>
                  <a:cubicBezTo>
                    <a:pt x="590" y="12"/>
                    <a:pt x="457" y="89"/>
                    <a:pt x="345" y="167"/>
                  </a:cubicBezTo>
                  <a:cubicBezTo>
                    <a:pt x="234" y="256"/>
                    <a:pt x="145" y="368"/>
                    <a:pt x="56" y="467"/>
                  </a:cubicBezTo>
                  <a:cubicBezTo>
                    <a:pt x="34" y="490"/>
                    <a:pt x="12" y="501"/>
                    <a:pt x="0" y="523"/>
                  </a:cubicBezTo>
                  <a:cubicBezTo>
                    <a:pt x="0" y="523"/>
                    <a:pt x="12" y="523"/>
                    <a:pt x="12" y="534"/>
                  </a:cubicBezTo>
                  <a:cubicBezTo>
                    <a:pt x="34" y="534"/>
                    <a:pt x="45" y="534"/>
                    <a:pt x="67" y="546"/>
                  </a:cubicBezTo>
                  <a:lnTo>
                    <a:pt x="101" y="512"/>
                  </a:lnTo>
                  <a:cubicBezTo>
                    <a:pt x="200" y="412"/>
                    <a:pt x="301" y="323"/>
                    <a:pt x="400" y="234"/>
                  </a:cubicBezTo>
                  <a:cubicBezTo>
                    <a:pt x="501" y="145"/>
                    <a:pt x="601" y="67"/>
                    <a:pt x="734" y="12"/>
                  </a:cubicBezTo>
                  <a:lnTo>
                    <a:pt x="723"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
            <p:cNvSpPr/>
            <p:nvPr/>
          </p:nvSpPr>
          <p:spPr>
            <a:xfrm>
              <a:off x="2282455" y="4696536"/>
              <a:ext cx="15560" cy="15909"/>
            </a:xfrm>
            <a:custGeom>
              <a:avLst/>
              <a:gdLst/>
              <a:ahLst/>
              <a:cxnLst/>
              <a:rect l="l" t="t" r="r" b="b"/>
              <a:pathLst>
                <a:path w="446" h="456" extrusionOk="0">
                  <a:moveTo>
                    <a:pt x="379" y="0"/>
                  </a:moveTo>
                  <a:cubicBezTo>
                    <a:pt x="246" y="144"/>
                    <a:pt x="124" y="300"/>
                    <a:pt x="1" y="456"/>
                  </a:cubicBezTo>
                  <a:lnTo>
                    <a:pt x="23" y="456"/>
                  </a:lnTo>
                  <a:lnTo>
                    <a:pt x="190" y="278"/>
                  </a:lnTo>
                  <a:lnTo>
                    <a:pt x="446" y="23"/>
                  </a:lnTo>
                  <a:cubicBezTo>
                    <a:pt x="424" y="11"/>
                    <a:pt x="413" y="11"/>
                    <a:pt x="391" y="11"/>
                  </a:cubicBezTo>
                  <a:cubicBezTo>
                    <a:pt x="391" y="0"/>
                    <a:pt x="379" y="0"/>
                    <a:pt x="37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
            <p:cNvSpPr/>
            <p:nvPr/>
          </p:nvSpPr>
          <p:spPr>
            <a:xfrm>
              <a:off x="2283641" y="4713597"/>
              <a:ext cx="4291" cy="3907"/>
            </a:xfrm>
            <a:custGeom>
              <a:avLst/>
              <a:gdLst/>
              <a:ahLst/>
              <a:cxnLst/>
              <a:rect l="l" t="t" r="r" b="b"/>
              <a:pathLst>
                <a:path w="123" h="112" extrusionOk="0">
                  <a:moveTo>
                    <a:pt x="90" y="1"/>
                  </a:moveTo>
                  <a:cubicBezTo>
                    <a:pt x="56" y="34"/>
                    <a:pt x="34" y="67"/>
                    <a:pt x="1" y="112"/>
                  </a:cubicBezTo>
                  <a:lnTo>
                    <a:pt x="11" y="112"/>
                  </a:lnTo>
                  <a:cubicBezTo>
                    <a:pt x="45" y="78"/>
                    <a:pt x="78" y="34"/>
                    <a:pt x="1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
            <p:cNvSpPr/>
            <p:nvPr/>
          </p:nvSpPr>
          <p:spPr>
            <a:xfrm>
              <a:off x="2308063" y="4697304"/>
              <a:ext cx="13641" cy="2721"/>
            </a:xfrm>
            <a:custGeom>
              <a:avLst/>
              <a:gdLst/>
              <a:ahLst/>
              <a:cxnLst/>
              <a:rect l="l" t="t" r="r" b="b"/>
              <a:pathLst>
                <a:path w="391" h="78" extrusionOk="0">
                  <a:moveTo>
                    <a:pt x="302" y="1"/>
                  </a:moveTo>
                  <a:cubicBezTo>
                    <a:pt x="223" y="1"/>
                    <a:pt x="146" y="11"/>
                    <a:pt x="68" y="23"/>
                  </a:cubicBezTo>
                  <a:cubicBezTo>
                    <a:pt x="45" y="33"/>
                    <a:pt x="23" y="33"/>
                    <a:pt x="1" y="45"/>
                  </a:cubicBezTo>
                  <a:lnTo>
                    <a:pt x="168" y="78"/>
                  </a:lnTo>
                  <a:cubicBezTo>
                    <a:pt x="246" y="56"/>
                    <a:pt x="312" y="33"/>
                    <a:pt x="391" y="11"/>
                  </a:cubicBezTo>
                  <a:lnTo>
                    <a:pt x="391"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
            <p:cNvSpPr/>
            <p:nvPr/>
          </p:nvSpPr>
          <p:spPr>
            <a:xfrm>
              <a:off x="2286746" y="4698874"/>
              <a:ext cx="27212" cy="14757"/>
            </a:xfrm>
            <a:custGeom>
              <a:avLst/>
              <a:gdLst/>
              <a:ahLst/>
              <a:cxnLst/>
              <a:rect l="l" t="t" r="r" b="b"/>
              <a:pathLst>
                <a:path w="780" h="423" extrusionOk="0">
                  <a:moveTo>
                    <a:pt x="612" y="0"/>
                  </a:moveTo>
                  <a:cubicBezTo>
                    <a:pt x="535" y="33"/>
                    <a:pt x="456" y="67"/>
                    <a:pt x="390" y="111"/>
                  </a:cubicBezTo>
                  <a:cubicBezTo>
                    <a:pt x="290" y="166"/>
                    <a:pt x="201" y="222"/>
                    <a:pt x="123" y="300"/>
                  </a:cubicBezTo>
                  <a:cubicBezTo>
                    <a:pt x="78" y="334"/>
                    <a:pt x="45" y="378"/>
                    <a:pt x="1" y="423"/>
                  </a:cubicBezTo>
                  <a:lnTo>
                    <a:pt x="34" y="423"/>
                  </a:lnTo>
                  <a:cubicBezTo>
                    <a:pt x="145" y="322"/>
                    <a:pt x="278" y="233"/>
                    <a:pt x="412" y="166"/>
                  </a:cubicBezTo>
                  <a:cubicBezTo>
                    <a:pt x="512" y="122"/>
                    <a:pt x="601" y="100"/>
                    <a:pt x="701" y="55"/>
                  </a:cubicBezTo>
                  <a:cubicBezTo>
                    <a:pt x="735" y="55"/>
                    <a:pt x="757" y="45"/>
                    <a:pt x="779" y="33"/>
                  </a:cubicBezTo>
                  <a:lnTo>
                    <a:pt x="612"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
            <p:cNvSpPr/>
            <p:nvPr/>
          </p:nvSpPr>
          <p:spPr>
            <a:xfrm>
              <a:off x="2154833" y="4631295"/>
              <a:ext cx="118338" cy="98243"/>
            </a:xfrm>
            <a:custGeom>
              <a:avLst/>
              <a:gdLst/>
              <a:ahLst/>
              <a:cxnLst/>
              <a:rect l="l" t="t" r="r" b="b"/>
              <a:pathLst>
                <a:path w="3392" h="2816" extrusionOk="0">
                  <a:moveTo>
                    <a:pt x="1994" y="0"/>
                  </a:moveTo>
                  <a:cubicBezTo>
                    <a:pt x="1896" y="0"/>
                    <a:pt x="1820" y="40"/>
                    <a:pt x="1701" y="79"/>
                  </a:cubicBezTo>
                  <a:cubicBezTo>
                    <a:pt x="1513" y="158"/>
                    <a:pt x="1546" y="135"/>
                    <a:pt x="1435" y="291"/>
                  </a:cubicBezTo>
                  <a:cubicBezTo>
                    <a:pt x="1313" y="457"/>
                    <a:pt x="1279" y="724"/>
                    <a:pt x="1179" y="880"/>
                  </a:cubicBezTo>
                  <a:cubicBezTo>
                    <a:pt x="1115" y="962"/>
                    <a:pt x="1074" y="969"/>
                    <a:pt x="1001" y="969"/>
                  </a:cubicBezTo>
                  <a:cubicBezTo>
                    <a:pt x="984" y="969"/>
                    <a:pt x="966" y="969"/>
                    <a:pt x="945" y="969"/>
                  </a:cubicBezTo>
                  <a:cubicBezTo>
                    <a:pt x="901" y="958"/>
                    <a:pt x="856" y="958"/>
                    <a:pt x="789" y="958"/>
                  </a:cubicBezTo>
                  <a:cubicBezTo>
                    <a:pt x="545" y="969"/>
                    <a:pt x="490" y="991"/>
                    <a:pt x="322" y="1147"/>
                  </a:cubicBezTo>
                  <a:cubicBezTo>
                    <a:pt x="156" y="1303"/>
                    <a:pt x="111" y="1403"/>
                    <a:pt x="55" y="1837"/>
                  </a:cubicBezTo>
                  <a:cubicBezTo>
                    <a:pt x="0" y="2271"/>
                    <a:pt x="55" y="2337"/>
                    <a:pt x="189" y="2526"/>
                  </a:cubicBezTo>
                  <a:cubicBezTo>
                    <a:pt x="322" y="2704"/>
                    <a:pt x="256" y="2815"/>
                    <a:pt x="401" y="2815"/>
                  </a:cubicBezTo>
                  <a:cubicBezTo>
                    <a:pt x="545" y="2815"/>
                    <a:pt x="522" y="2682"/>
                    <a:pt x="756" y="2449"/>
                  </a:cubicBezTo>
                  <a:cubicBezTo>
                    <a:pt x="990" y="2204"/>
                    <a:pt x="1513" y="2059"/>
                    <a:pt x="2035" y="1982"/>
                  </a:cubicBezTo>
                  <a:cubicBezTo>
                    <a:pt x="2105" y="1971"/>
                    <a:pt x="2174" y="1967"/>
                    <a:pt x="2240" y="1967"/>
                  </a:cubicBezTo>
                  <a:cubicBezTo>
                    <a:pt x="2753" y="1967"/>
                    <a:pt x="3137" y="2237"/>
                    <a:pt x="3137" y="2237"/>
                  </a:cubicBezTo>
                  <a:lnTo>
                    <a:pt x="3381" y="2204"/>
                  </a:lnTo>
                  <a:cubicBezTo>
                    <a:pt x="3381" y="2204"/>
                    <a:pt x="3392" y="1826"/>
                    <a:pt x="3348" y="1470"/>
                  </a:cubicBezTo>
                  <a:cubicBezTo>
                    <a:pt x="3303" y="1125"/>
                    <a:pt x="3147" y="813"/>
                    <a:pt x="3003" y="558"/>
                  </a:cubicBezTo>
                  <a:cubicBezTo>
                    <a:pt x="2847" y="302"/>
                    <a:pt x="2514" y="202"/>
                    <a:pt x="2247" y="69"/>
                  </a:cubicBezTo>
                  <a:cubicBezTo>
                    <a:pt x="2138" y="19"/>
                    <a:pt x="2061" y="0"/>
                    <a:pt x="1994"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
            <p:cNvSpPr/>
            <p:nvPr/>
          </p:nvSpPr>
          <p:spPr>
            <a:xfrm>
              <a:off x="2230471" y="4661857"/>
              <a:ext cx="42702" cy="47482"/>
            </a:xfrm>
            <a:custGeom>
              <a:avLst/>
              <a:gdLst/>
              <a:ahLst/>
              <a:cxnLst/>
              <a:rect l="l" t="t" r="r" b="b"/>
              <a:pathLst>
                <a:path w="1224" h="1361" extrusionOk="0">
                  <a:moveTo>
                    <a:pt x="112" y="0"/>
                  </a:moveTo>
                  <a:cubicBezTo>
                    <a:pt x="101" y="0"/>
                    <a:pt x="90" y="1"/>
                    <a:pt x="79" y="4"/>
                  </a:cubicBezTo>
                  <a:cubicBezTo>
                    <a:pt x="12" y="38"/>
                    <a:pt x="1" y="137"/>
                    <a:pt x="23" y="204"/>
                  </a:cubicBezTo>
                  <a:cubicBezTo>
                    <a:pt x="57" y="338"/>
                    <a:pt x="123" y="471"/>
                    <a:pt x="212" y="572"/>
                  </a:cubicBezTo>
                  <a:cubicBezTo>
                    <a:pt x="312" y="671"/>
                    <a:pt x="435" y="760"/>
                    <a:pt x="502" y="894"/>
                  </a:cubicBezTo>
                  <a:cubicBezTo>
                    <a:pt x="546" y="972"/>
                    <a:pt x="557" y="1072"/>
                    <a:pt x="568" y="1172"/>
                  </a:cubicBezTo>
                  <a:cubicBezTo>
                    <a:pt x="813" y="1250"/>
                    <a:pt x="969" y="1361"/>
                    <a:pt x="969" y="1361"/>
                  </a:cubicBezTo>
                  <a:lnTo>
                    <a:pt x="1213" y="1328"/>
                  </a:lnTo>
                  <a:cubicBezTo>
                    <a:pt x="1213" y="1328"/>
                    <a:pt x="1224" y="1128"/>
                    <a:pt x="1202" y="883"/>
                  </a:cubicBezTo>
                  <a:lnTo>
                    <a:pt x="735" y="549"/>
                  </a:lnTo>
                  <a:cubicBezTo>
                    <a:pt x="568" y="427"/>
                    <a:pt x="401" y="305"/>
                    <a:pt x="279" y="137"/>
                  </a:cubicBezTo>
                  <a:cubicBezTo>
                    <a:pt x="257" y="105"/>
                    <a:pt x="235" y="60"/>
                    <a:pt x="201" y="38"/>
                  </a:cubicBezTo>
                  <a:cubicBezTo>
                    <a:pt x="176" y="12"/>
                    <a:pt x="145" y="0"/>
                    <a:pt x="1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
            <p:cNvSpPr/>
            <p:nvPr/>
          </p:nvSpPr>
          <p:spPr>
            <a:xfrm>
              <a:off x="2252206" y="4661613"/>
              <a:ext cx="17897" cy="29515"/>
            </a:xfrm>
            <a:custGeom>
              <a:avLst/>
              <a:gdLst/>
              <a:ahLst/>
              <a:cxnLst/>
              <a:rect l="l" t="t" r="r" b="b"/>
              <a:pathLst>
                <a:path w="513" h="846" extrusionOk="0">
                  <a:moveTo>
                    <a:pt x="0" y="0"/>
                  </a:moveTo>
                  <a:cubicBezTo>
                    <a:pt x="79" y="112"/>
                    <a:pt x="156" y="211"/>
                    <a:pt x="223" y="334"/>
                  </a:cubicBezTo>
                  <a:cubicBezTo>
                    <a:pt x="290" y="445"/>
                    <a:pt x="356" y="556"/>
                    <a:pt x="401" y="678"/>
                  </a:cubicBezTo>
                  <a:cubicBezTo>
                    <a:pt x="412" y="712"/>
                    <a:pt x="423" y="757"/>
                    <a:pt x="445" y="790"/>
                  </a:cubicBezTo>
                  <a:cubicBezTo>
                    <a:pt x="468" y="812"/>
                    <a:pt x="490" y="823"/>
                    <a:pt x="512" y="846"/>
                  </a:cubicBezTo>
                  <a:cubicBezTo>
                    <a:pt x="501" y="779"/>
                    <a:pt x="479" y="712"/>
                    <a:pt x="457" y="656"/>
                  </a:cubicBezTo>
                  <a:cubicBezTo>
                    <a:pt x="423" y="523"/>
                    <a:pt x="368" y="401"/>
                    <a:pt x="290" y="290"/>
                  </a:cubicBezTo>
                  <a:cubicBezTo>
                    <a:pt x="212" y="178"/>
                    <a:pt x="112" y="67"/>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
            <p:cNvSpPr/>
            <p:nvPr/>
          </p:nvSpPr>
          <p:spPr>
            <a:xfrm>
              <a:off x="2270453" y="4709305"/>
              <a:ext cx="802" cy="2791"/>
            </a:xfrm>
            <a:custGeom>
              <a:avLst/>
              <a:gdLst/>
              <a:ahLst/>
              <a:cxnLst/>
              <a:rect l="l" t="t" r="r" b="b"/>
              <a:pathLst>
                <a:path w="23" h="80" extrusionOk="0">
                  <a:moveTo>
                    <a:pt x="11" y="1"/>
                  </a:moveTo>
                  <a:cubicBezTo>
                    <a:pt x="11" y="23"/>
                    <a:pt x="1" y="57"/>
                    <a:pt x="1" y="79"/>
                  </a:cubicBezTo>
                  <a:lnTo>
                    <a:pt x="11" y="79"/>
                  </a:lnTo>
                  <a:cubicBezTo>
                    <a:pt x="11" y="57"/>
                    <a:pt x="23" y="23"/>
                    <a:pt x="23" y="1"/>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
            <p:cNvSpPr/>
            <p:nvPr/>
          </p:nvSpPr>
          <p:spPr>
            <a:xfrm>
              <a:off x="2270837" y="4708538"/>
              <a:ext cx="419" cy="802"/>
            </a:xfrm>
            <a:custGeom>
              <a:avLst/>
              <a:gdLst/>
              <a:ahLst/>
              <a:cxnLst/>
              <a:rect l="l" t="t" r="r" b="b"/>
              <a:pathLst>
                <a:path w="12" h="23" extrusionOk="0">
                  <a:moveTo>
                    <a:pt x="0" y="1"/>
                  </a:moveTo>
                  <a:lnTo>
                    <a:pt x="0" y="23"/>
                  </a:lnTo>
                  <a:lnTo>
                    <a:pt x="12" y="23"/>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
            <p:cNvSpPr/>
            <p:nvPr/>
          </p:nvSpPr>
          <p:spPr>
            <a:xfrm>
              <a:off x="2267732" y="4689140"/>
              <a:ext cx="3907" cy="19432"/>
            </a:xfrm>
            <a:custGeom>
              <a:avLst/>
              <a:gdLst/>
              <a:ahLst/>
              <a:cxnLst/>
              <a:rect l="l" t="t" r="r" b="b"/>
              <a:pathLst>
                <a:path w="112" h="557" extrusionOk="0">
                  <a:moveTo>
                    <a:pt x="0" y="1"/>
                  </a:moveTo>
                  <a:lnTo>
                    <a:pt x="0" y="1"/>
                  </a:lnTo>
                  <a:cubicBezTo>
                    <a:pt x="56" y="179"/>
                    <a:pt x="89" y="368"/>
                    <a:pt x="89" y="557"/>
                  </a:cubicBezTo>
                  <a:lnTo>
                    <a:pt x="101" y="557"/>
                  </a:lnTo>
                  <a:cubicBezTo>
                    <a:pt x="112" y="457"/>
                    <a:pt x="112" y="356"/>
                    <a:pt x="101" y="257"/>
                  </a:cubicBezTo>
                  <a:lnTo>
                    <a:pt x="67" y="57"/>
                  </a:lnTo>
                  <a:cubicBezTo>
                    <a:pt x="45" y="34"/>
                    <a:pt x="23" y="23"/>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
            <p:cNvSpPr/>
            <p:nvPr/>
          </p:nvSpPr>
          <p:spPr>
            <a:xfrm>
              <a:off x="2266162" y="4708956"/>
              <a:ext cx="837" cy="2721"/>
            </a:xfrm>
            <a:custGeom>
              <a:avLst/>
              <a:gdLst/>
              <a:ahLst/>
              <a:cxnLst/>
              <a:rect l="l" t="t" r="r" b="b"/>
              <a:pathLst>
                <a:path w="24" h="78" extrusionOk="0">
                  <a:moveTo>
                    <a:pt x="1" y="0"/>
                  </a:moveTo>
                  <a:cubicBezTo>
                    <a:pt x="1" y="22"/>
                    <a:pt x="12" y="55"/>
                    <a:pt x="12" y="78"/>
                  </a:cubicBezTo>
                  <a:lnTo>
                    <a:pt x="23" y="78"/>
                  </a:lnTo>
                  <a:cubicBezTo>
                    <a:pt x="23" y="55"/>
                    <a:pt x="23" y="22"/>
                    <a:pt x="1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
            <p:cNvSpPr/>
            <p:nvPr/>
          </p:nvSpPr>
          <p:spPr>
            <a:xfrm>
              <a:off x="2214178" y="4663148"/>
              <a:ext cx="17514" cy="7012"/>
            </a:xfrm>
            <a:custGeom>
              <a:avLst/>
              <a:gdLst/>
              <a:ahLst/>
              <a:cxnLst/>
              <a:rect l="l" t="t" r="r" b="b"/>
              <a:pathLst>
                <a:path w="502" h="201" extrusionOk="0">
                  <a:moveTo>
                    <a:pt x="12" y="1"/>
                  </a:moveTo>
                  <a:lnTo>
                    <a:pt x="0" y="11"/>
                  </a:lnTo>
                  <a:cubicBezTo>
                    <a:pt x="168" y="78"/>
                    <a:pt x="334" y="134"/>
                    <a:pt x="501" y="201"/>
                  </a:cubicBezTo>
                  <a:cubicBezTo>
                    <a:pt x="501" y="189"/>
                    <a:pt x="490" y="179"/>
                    <a:pt x="490" y="167"/>
                  </a:cubicBezTo>
                  <a:cubicBezTo>
                    <a:pt x="490" y="145"/>
                    <a:pt x="479" y="123"/>
                    <a:pt x="479" y="100"/>
                  </a:cubicBezTo>
                  <a:cubicBezTo>
                    <a:pt x="323" y="45"/>
                    <a:pt x="168" y="11"/>
                    <a:pt x="12"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
            <p:cNvSpPr/>
            <p:nvPr/>
          </p:nvSpPr>
          <p:spPr>
            <a:xfrm>
              <a:off x="2230889" y="4666637"/>
              <a:ext cx="35725" cy="42353"/>
            </a:xfrm>
            <a:custGeom>
              <a:avLst/>
              <a:gdLst/>
              <a:ahLst/>
              <a:cxnLst/>
              <a:rect l="l" t="t" r="r" b="b"/>
              <a:pathLst>
                <a:path w="1024" h="1214" extrusionOk="0">
                  <a:moveTo>
                    <a:pt x="0" y="0"/>
                  </a:moveTo>
                  <a:cubicBezTo>
                    <a:pt x="0" y="23"/>
                    <a:pt x="11" y="45"/>
                    <a:pt x="11" y="67"/>
                  </a:cubicBezTo>
                  <a:cubicBezTo>
                    <a:pt x="11" y="79"/>
                    <a:pt x="22" y="89"/>
                    <a:pt x="22" y="101"/>
                  </a:cubicBezTo>
                  <a:cubicBezTo>
                    <a:pt x="22" y="101"/>
                    <a:pt x="33" y="101"/>
                    <a:pt x="45" y="112"/>
                  </a:cubicBezTo>
                  <a:cubicBezTo>
                    <a:pt x="200" y="178"/>
                    <a:pt x="367" y="257"/>
                    <a:pt x="512" y="368"/>
                  </a:cubicBezTo>
                  <a:cubicBezTo>
                    <a:pt x="656" y="479"/>
                    <a:pt x="779" y="613"/>
                    <a:pt x="856" y="768"/>
                  </a:cubicBezTo>
                  <a:cubicBezTo>
                    <a:pt x="934" y="912"/>
                    <a:pt x="990" y="1058"/>
                    <a:pt x="1012" y="1213"/>
                  </a:cubicBezTo>
                  <a:lnTo>
                    <a:pt x="1023" y="1213"/>
                  </a:lnTo>
                  <a:cubicBezTo>
                    <a:pt x="1012" y="1058"/>
                    <a:pt x="967" y="902"/>
                    <a:pt x="901" y="746"/>
                  </a:cubicBezTo>
                  <a:cubicBezTo>
                    <a:pt x="823" y="579"/>
                    <a:pt x="700" y="423"/>
                    <a:pt x="556" y="301"/>
                  </a:cubicBezTo>
                  <a:cubicBezTo>
                    <a:pt x="411" y="178"/>
                    <a:pt x="255" y="79"/>
                    <a:pt x="78" y="23"/>
                  </a:cubicBezTo>
                  <a:cubicBezTo>
                    <a:pt x="55" y="12"/>
                    <a:pt x="22" y="0"/>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
            <p:cNvSpPr/>
            <p:nvPr/>
          </p:nvSpPr>
          <p:spPr>
            <a:xfrm>
              <a:off x="2224261" y="4682162"/>
              <a:ext cx="22537" cy="8582"/>
            </a:xfrm>
            <a:custGeom>
              <a:avLst/>
              <a:gdLst/>
              <a:ahLst/>
              <a:cxnLst/>
              <a:rect l="l" t="t" r="r" b="b"/>
              <a:pathLst>
                <a:path w="646" h="246" extrusionOk="0">
                  <a:moveTo>
                    <a:pt x="1" y="0"/>
                  </a:moveTo>
                  <a:lnTo>
                    <a:pt x="1" y="12"/>
                  </a:lnTo>
                  <a:cubicBezTo>
                    <a:pt x="112" y="56"/>
                    <a:pt x="223" y="89"/>
                    <a:pt x="334" y="134"/>
                  </a:cubicBezTo>
                  <a:cubicBezTo>
                    <a:pt x="435" y="178"/>
                    <a:pt x="546" y="201"/>
                    <a:pt x="646" y="245"/>
                  </a:cubicBezTo>
                  <a:cubicBezTo>
                    <a:pt x="613" y="201"/>
                    <a:pt x="568" y="156"/>
                    <a:pt x="524" y="112"/>
                  </a:cubicBezTo>
                  <a:cubicBezTo>
                    <a:pt x="468" y="89"/>
                    <a:pt x="413" y="67"/>
                    <a:pt x="357" y="56"/>
                  </a:cubicBezTo>
                  <a:cubicBezTo>
                    <a:pt x="235" y="23"/>
                    <a:pt x="123" y="12"/>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
            <p:cNvSpPr/>
            <p:nvPr/>
          </p:nvSpPr>
          <p:spPr>
            <a:xfrm>
              <a:off x="2242507" y="4686035"/>
              <a:ext cx="21770" cy="21386"/>
            </a:xfrm>
            <a:custGeom>
              <a:avLst/>
              <a:gdLst/>
              <a:ahLst/>
              <a:cxnLst/>
              <a:rect l="l" t="t" r="r" b="b"/>
              <a:pathLst>
                <a:path w="624" h="613" extrusionOk="0">
                  <a:moveTo>
                    <a:pt x="1" y="1"/>
                  </a:moveTo>
                  <a:cubicBezTo>
                    <a:pt x="45" y="45"/>
                    <a:pt x="90" y="90"/>
                    <a:pt x="123" y="134"/>
                  </a:cubicBezTo>
                  <a:cubicBezTo>
                    <a:pt x="123" y="146"/>
                    <a:pt x="134" y="146"/>
                    <a:pt x="134" y="146"/>
                  </a:cubicBezTo>
                  <a:cubicBezTo>
                    <a:pt x="245" y="190"/>
                    <a:pt x="345" y="257"/>
                    <a:pt x="434" y="324"/>
                  </a:cubicBezTo>
                  <a:cubicBezTo>
                    <a:pt x="479" y="356"/>
                    <a:pt x="523" y="401"/>
                    <a:pt x="557" y="445"/>
                  </a:cubicBezTo>
                  <a:cubicBezTo>
                    <a:pt x="590" y="490"/>
                    <a:pt x="601" y="557"/>
                    <a:pt x="590" y="613"/>
                  </a:cubicBezTo>
                  <a:lnTo>
                    <a:pt x="601" y="613"/>
                  </a:lnTo>
                  <a:cubicBezTo>
                    <a:pt x="624" y="557"/>
                    <a:pt x="601" y="490"/>
                    <a:pt x="579" y="435"/>
                  </a:cubicBezTo>
                  <a:cubicBezTo>
                    <a:pt x="545" y="379"/>
                    <a:pt x="501" y="334"/>
                    <a:pt x="456" y="290"/>
                  </a:cubicBezTo>
                  <a:cubicBezTo>
                    <a:pt x="367" y="212"/>
                    <a:pt x="268" y="146"/>
                    <a:pt x="167" y="90"/>
                  </a:cubicBezTo>
                  <a:cubicBezTo>
                    <a:pt x="112" y="57"/>
                    <a:pt x="56" y="34"/>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
            <p:cNvSpPr/>
            <p:nvPr/>
          </p:nvSpPr>
          <p:spPr>
            <a:xfrm>
              <a:off x="2262289" y="4708154"/>
              <a:ext cx="1605" cy="1989"/>
            </a:xfrm>
            <a:custGeom>
              <a:avLst/>
              <a:gdLst/>
              <a:ahLst/>
              <a:cxnLst/>
              <a:rect l="l" t="t" r="r" b="b"/>
              <a:pathLst>
                <a:path w="46" h="57" extrusionOk="0">
                  <a:moveTo>
                    <a:pt x="1" y="1"/>
                  </a:moveTo>
                  <a:cubicBezTo>
                    <a:pt x="12" y="12"/>
                    <a:pt x="23" y="34"/>
                    <a:pt x="34" y="45"/>
                  </a:cubicBezTo>
                  <a:lnTo>
                    <a:pt x="45" y="56"/>
                  </a:lnTo>
                  <a:cubicBezTo>
                    <a:pt x="45" y="45"/>
                    <a:pt x="34" y="23"/>
                    <a:pt x="34" y="12"/>
                  </a:cubicBezTo>
                  <a:cubicBezTo>
                    <a:pt x="23" y="12"/>
                    <a:pt x="12" y="1"/>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
            <p:cNvSpPr/>
            <p:nvPr/>
          </p:nvSpPr>
          <p:spPr>
            <a:xfrm>
              <a:off x="2263475" y="4709724"/>
              <a:ext cx="419" cy="802"/>
            </a:xfrm>
            <a:custGeom>
              <a:avLst/>
              <a:gdLst/>
              <a:ahLst/>
              <a:cxnLst/>
              <a:rect l="l" t="t" r="r" b="b"/>
              <a:pathLst>
                <a:path w="12" h="23" extrusionOk="0">
                  <a:moveTo>
                    <a:pt x="0" y="0"/>
                  </a:moveTo>
                  <a:cubicBezTo>
                    <a:pt x="0" y="11"/>
                    <a:pt x="0" y="11"/>
                    <a:pt x="11" y="23"/>
                  </a:cubicBezTo>
                  <a:lnTo>
                    <a:pt x="11" y="11"/>
                  </a:lnTo>
                  <a:lnTo>
                    <a:pt x="0" y="0"/>
                  </a:ln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
            <p:cNvSpPr/>
            <p:nvPr/>
          </p:nvSpPr>
          <p:spPr>
            <a:xfrm>
              <a:off x="2223493" y="4691861"/>
              <a:ext cx="26026" cy="5059"/>
            </a:xfrm>
            <a:custGeom>
              <a:avLst/>
              <a:gdLst/>
              <a:ahLst/>
              <a:cxnLst/>
              <a:rect l="l" t="t" r="r" b="b"/>
              <a:pathLst>
                <a:path w="746" h="145" extrusionOk="0">
                  <a:moveTo>
                    <a:pt x="0" y="1"/>
                  </a:moveTo>
                  <a:lnTo>
                    <a:pt x="0" y="12"/>
                  </a:lnTo>
                  <a:cubicBezTo>
                    <a:pt x="34" y="56"/>
                    <a:pt x="89" y="90"/>
                    <a:pt x="156" y="101"/>
                  </a:cubicBezTo>
                  <a:lnTo>
                    <a:pt x="334" y="101"/>
                  </a:lnTo>
                  <a:cubicBezTo>
                    <a:pt x="379" y="101"/>
                    <a:pt x="423" y="90"/>
                    <a:pt x="457" y="90"/>
                  </a:cubicBezTo>
                  <a:cubicBezTo>
                    <a:pt x="524" y="90"/>
                    <a:pt x="590" y="101"/>
                    <a:pt x="657" y="112"/>
                  </a:cubicBezTo>
                  <a:cubicBezTo>
                    <a:pt x="690" y="123"/>
                    <a:pt x="712" y="134"/>
                    <a:pt x="746" y="145"/>
                  </a:cubicBezTo>
                  <a:cubicBezTo>
                    <a:pt x="734" y="123"/>
                    <a:pt x="734" y="101"/>
                    <a:pt x="724" y="68"/>
                  </a:cubicBezTo>
                  <a:cubicBezTo>
                    <a:pt x="702" y="68"/>
                    <a:pt x="690" y="56"/>
                    <a:pt x="679" y="56"/>
                  </a:cubicBezTo>
                  <a:cubicBezTo>
                    <a:pt x="590" y="23"/>
                    <a:pt x="512" y="12"/>
                    <a:pt x="423" y="12"/>
                  </a:cubicBezTo>
                  <a:cubicBezTo>
                    <a:pt x="390" y="12"/>
                    <a:pt x="356" y="12"/>
                    <a:pt x="323" y="23"/>
                  </a:cubicBezTo>
                  <a:cubicBezTo>
                    <a:pt x="257" y="23"/>
                    <a:pt x="201" y="34"/>
                    <a:pt x="145" y="34"/>
                  </a:cubicBezTo>
                  <a:cubicBezTo>
                    <a:pt x="101" y="34"/>
                    <a:pt x="45" y="34"/>
                    <a:pt x="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
            <p:cNvSpPr/>
            <p:nvPr/>
          </p:nvSpPr>
          <p:spPr>
            <a:xfrm>
              <a:off x="2248717" y="4694199"/>
              <a:ext cx="14792" cy="14374"/>
            </a:xfrm>
            <a:custGeom>
              <a:avLst/>
              <a:gdLst/>
              <a:ahLst/>
              <a:cxnLst/>
              <a:rect l="l" t="t" r="r" b="b"/>
              <a:pathLst>
                <a:path w="424" h="412" extrusionOk="0">
                  <a:moveTo>
                    <a:pt x="1" y="1"/>
                  </a:moveTo>
                  <a:cubicBezTo>
                    <a:pt x="11" y="34"/>
                    <a:pt x="11" y="56"/>
                    <a:pt x="23" y="78"/>
                  </a:cubicBezTo>
                  <a:cubicBezTo>
                    <a:pt x="179" y="145"/>
                    <a:pt x="312" y="256"/>
                    <a:pt x="390" y="401"/>
                  </a:cubicBezTo>
                  <a:cubicBezTo>
                    <a:pt x="401" y="401"/>
                    <a:pt x="412" y="412"/>
                    <a:pt x="423" y="412"/>
                  </a:cubicBezTo>
                  <a:cubicBezTo>
                    <a:pt x="379" y="323"/>
                    <a:pt x="323" y="245"/>
                    <a:pt x="245" y="167"/>
                  </a:cubicBezTo>
                  <a:cubicBezTo>
                    <a:pt x="179" y="100"/>
                    <a:pt x="90" y="45"/>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
            <p:cNvSpPr/>
            <p:nvPr/>
          </p:nvSpPr>
          <p:spPr>
            <a:xfrm>
              <a:off x="2256498" y="4703723"/>
              <a:ext cx="39981" cy="34608"/>
            </a:xfrm>
            <a:custGeom>
              <a:avLst/>
              <a:gdLst/>
              <a:ahLst/>
              <a:cxnLst/>
              <a:rect l="l" t="t" r="r" b="b"/>
              <a:pathLst>
                <a:path w="1146" h="992" extrusionOk="0">
                  <a:moveTo>
                    <a:pt x="200" y="495"/>
                  </a:moveTo>
                  <a:cubicBezTo>
                    <a:pt x="200" y="506"/>
                    <a:pt x="200" y="506"/>
                    <a:pt x="211" y="517"/>
                  </a:cubicBezTo>
                  <a:cubicBezTo>
                    <a:pt x="223" y="561"/>
                    <a:pt x="245" y="617"/>
                    <a:pt x="256" y="662"/>
                  </a:cubicBezTo>
                  <a:cubicBezTo>
                    <a:pt x="233" y="617"/>
                    <a:pt x="211" y="561"/>
                    <a:pt x="189" y="517"/>
                  </a:cubicBezTo>
                  <a:cubicBezTo>
                    <a:pt x="189" y="506"/>
                    <a:pt x="189" y="495"/>
                    <a:pt x="178" y="495"/>
                  </a:cubicBezTo>
                  <a:close/>
                  <a:moveTo>
                    <a:pt x="812" y="595"/>
                  </a:moveTo>
                  <a:cubicBezTo>
                    <a:pt x="812" y="595"/>
                    <a:pt x="812" y="606"/>
                    <a:pt x="823" y="606"/>
                  </a:cubicBezTo>
                  <a:cubicBezTo>
                    <a:pt x="823" y="673"/>
                    <a:pt x="823" y="739"/>
                    <a:pt x="801" y="806"/>
                  </a:cubicBezTo>
                  <a:lnTo>
                    <a:pt x="801" y="706"/>
                  </a:lnTo>
                  <a:cubicBezTo>
                    <a:pt x="812" y="673"/>
                    <a:pt x="812" y="628"/>
                    <a:pt x="812" y="595"/>
                  </a:cubicBezTo>
                  <a:close/>
                  <a:moveTo>
                    <a:pt x="445" y="0"/>
                  </a:moveTo>
                  <a:cubicBezTo>
                    <a:pt x="377" y="0"/>
                    <a:pt x="309" y="8"/>
                    <a:pt x="245" y="17"/>
                  </a:cubicBezTo>
                  <a:cubicBezTo>
                    <a:pt x="233" y="17"/>
                    <a:pt x="223" y="27"/>
                    <a:pt x="223" y="27"/>
                  </a:cubicBezTo>
                  <a:cubicBezTo>
                    <a:pt x="211" y="39"/>
                    <a:pt x="211" y="39"/>
                    <a:pt x="211" y="50"/>
                  </a:cubicBezTo>
                  <a:lnTo>
                    <a:pt x="211" y="61"/>
                  </a:lnTo>
                  <a:cubicBezTo>
                    <a:pt x="200" y="61"/>
                    <a:pt x="189" y="61"/>
                    <a:pt x="189" y="72"/>
                  </a:cubicBezTo>
                  <a:cubicBezTo>
                    <a:pt x="178" y="72"/>
                    <a:pt x="178" y="83"/>
                    <a:pt x="178" y="83"/>
                  </a:cubicBezTo>
                  <a:cubicBezTo>
                    <a:pt x="167" y="83"/>
                    <a:pt x="156" y="94"/>
                    <a:pt x="156" y="106"/>
                  </a:cubicBezTo>
                  <a:cubicBezTo>
                    <a:pt x="144" y="116"/>
                    <a:pt x="144" y="139"/>
                    <a:pt x="134" y="150"/>
                  </a:cubicBezTo>
                  <a:lnTo>
                    <a:pt x="111" y="150"/>
                  </a:lnTo>
                  <a:cubicBezTo>
                    <a:pt x="0" y="250"/>
                    <a:pt x="78" y="428"/>
                    <a:pt x="134" y="539"/>
                  </a:cubicBezTo>
                  <a:cubicBezTo>
                    <a:pt x="156" y="606"/>
                    <a:pt x="189" y="662"/>
                    <a:pt x="233" y="717"/>
                  </a:cubicBezTo>
                  <a:cubicBezTo>
                    <a:pt x="256" y="751"/>
                    <a:pt x="278" y="784"/>
                    <a:pt x="300" y="806"/>
                  </a:cubicBezTo>
                  <a:cubicBezTo>
                    <a:pt x="312" y="840"/>
                    <a:pt x="334" y="862"/>
                    <a:pt x="367" y="862"/>
                  </a:cubicBezTo>
                  <a:cubicBezTo>
                    <a:pt x="401" y="862"/>
                    <a:pt x="389" y="828"/>
                    <a:pt x="367" y="818"/>
                  </a:cubicBezTo>
                  <a:cubicBezTo>
                    <a:pt x="356" y="818"/>
                    <a:pt x="345" y="795"/>
                    <a:pt x="334" y="784"/>
                  </a:cubicBezTo>
                  <a:cubicBezTo>
                    <a:pt x="334" y="773"/>
                    <a:pt x="322" y="762"/>
                    <a:pt x="312" y="751"/>
                  </a:cubicBezTo>
                  <a:lnTo>
                    <a:pt x="312" y="739"/>
                  </a:lnTo>
                  <a:cubicBezTo>
                    <a:pt x="322" y="739"/>
                    <a:pt x="334" y="739"/>
                    <a:pt x="322" y="717"/>
                  </a:cubicBezTo>
                  <a:cubicBezTo>
                    <a:pt x="313" y="697"/>
                    <a:pt x="312" y="669"/>
                    <a:pt x="304" y="640"/>
                  </a:cubicBezTo>
                  <a:lnTo>
                    <a:pt x="304" y="640"/>
                  </a:lnTo>
                  <a:cubicBezTo>
                    <a:pt x="314" y="642"/>
                    <a:pt x="324" y="650"/>
                    <a:pt x="334" y="650"/>
                  </a:cubicBezTo>
                  <a:cubicBezTo>
                    <a:pt x="345" y="695"/>
                    <a:pt x="345" y="739"/>
                    <a:pt x="356" y="784"/>
                  </a:cubicBezTo>
                  <a:cubicBezTo>
                    <a:pt x="367" y="795"/>
                    <a:pt x="389" y="806"/>
                    <a:pt x="411" y="806"/>
                  </a:cubicBezTo>
                  <a:cubicBezTo>
                    <a:pt x="411" y="818"/>
                    <a:pt x="411" y="828"/>
                    <a:pt x="401" y="850"/>
                  </a:cubicBezTo>
                  <a:cubicBezTo>
                    <a:pt x="401" y="862"/>
                    <a:pt x="411" y="873"/>
                    <a:pt x="423" y="873"/>
                  </a:cubicBezTo>
                  <a:cubicBezTo>
                    <a:pt x="434" y="873"/>
                    <a:pt x="445" y="873"/>
                    <a:pt x="456" y="862"/>
                  </a:cubicBezTo>
                  <a:lnTo>
                    <a:pt x="490" y="729"/>
                  </a:lnTo>
                  <a:lnTo>
                    <a:pt x="490" y="650"/>
                  </a:lnTo>
                  <a:lnTo>
                    <a:pt x="500" y="650"/>
                  </a:lnTo>
                  <a:lnTo>
                    <a:pt x="500" y="695"/>
                  </a:lnTo>
                  <a:cubicBezTo>
                    <a:pt x="500" y="739"/>
                    <a:pt x="490" y="795"/>
                    <a:pt x="478" y="840"/>
                  </a:cubicBezTo>
                  <a:cubicBezTo>
                    <a:pt x="478" y="862"/>
                    <a:pt x="512" y="873"/>
                    <a:pt x="522" y="873"/>
                  </a:cubicBezTo>
                  <a:cubicBezTo>
                    <a:pt x="522" y="881"/>
                    <a:pt x="534" y="889"/>
                    <a:pt x="544" y="889"/>
                  </a:cubicBezTo>
                  <a:cubicBezTo>
                    <a:pt x="549" y="889"/>
                    <a:pt x="553" y="887"/>
                    <a:pt x="556" y="884"/>
                  </a:cubicBezTo>
                  <a:cubicBezTo>
                    <a:pt x="567" y="884"/>
                    <a:pt x="579" y="862"/>
                    <a:pt x="579" y="850"/>
                  </a:cubicBezTo>
                  <a:cubicBezTo>
                    <a:pt x="589" y="840"/>
                    <a:pt x="601" y="828"/>
                    <a:pt x="601" y="806"/>
                  </a:cubicBezTo>
                  <a:cubicBezTo>
                    <a:pt x="611" y="795"/>
                    <a:pt x="623" y="773"/>
                    <a:pt x="623" y="751"/>
                  </a:cubicBezTo>
                  <a:lnTo>
                    <a:pt x="623" y="751"/>
                  </a:lnTo>
                  <a:cubicBezTo>
                    <a:pt x="623" y="795"/>
                    <a:pt x="623" y="840"/>
                    <a:pt x="611" y="884"/>
                  </a:cubicBezTo>
                  <a:cubicBezTo>
                    <a:pt x="611" y="903"/>
                    <a:pt x="630" y="915"/>
                    <a:pt x="648" y="915"/>
                  </a:cubicBezTo>
                  <a:cubicBezTo>
                    <a:pt x="661" y="915"/>
                    <a:pt x="674" y="909"/>
                    <a:pt x="678" y="895"/>
                  </a:cubicBezTo>
                  <a:cubicBezTo>
                    <a:pt x="690" y="840"/>
                    <a:pt x="700" y="773"/>
                    <a:pt x="700" y="706"/>
                  </a:cubicBezTo>
                  <a:lnTo>
                    <a:pt x="700" y="628"/>
                  </a:lnTo>
                  <a:cubicBezTo>
                    <a:pt x="700" y="640"/>
                    <a:pt x="700" y="662"/>
                    <a:pt x="712" y="673"/>
                  </a:cubicBezTo>
                  <a:cubicBezTo>
                    <a:pt x="712" y="729"/>
                    <a:pt x="700" y="795"/>
                    <a:pt x="700" y="850"/>
                  </a:cubicBezTo>
                  <a:cubicBezTo>
                    <a:pt x="694" y="872"/>
                    <a:pt x="719" y="890"/>
                    <a:pt x="741" y="890"/>
                  </a:cubicBezTo>
                  <a:cubicBezTo>
                    <a:pt x="753" y="890"/>
                    <a:pt x="763" y="885"/>
                    <a:pt x="767" y="873"/>
                  </a:cubicBezTo>
                  <a:lnTo>
                    <a:pt x="767" y="840"/>
                  </a:lnTo>
                  <a:lnTo>
                    <a:pt x="789" y="840"/>
                  </a:lnTo>
                  <a:cubicBezTo>
                    <a:pt x="789" y="850"/>
                    <a:pt x="789" y="850"/>
                    <a:pt x="779" y="862"/>
                  </a:cubicBezTo>
                  <a:cubicBezTo>
                    <a:pt x="770" y="886"/>
                    <a:pt x="797" y="904"/>
                    <a:pt x="817" y="904"/>
                  </a:cubicBezTo>
                  <a:cubicBezTo>
                    <a:pt x="824" y="904"/>
                    <a:pt x="831" y="901"/>
                    <a:pt x="834" y="895"/>
                  </a:cubicBezTo>
                  <a:cubicBezTo>
                    <a:pt x="878" y="806"/>
                    <a:pt x="901" y="706"/>
                    <a:pt x="901" y="617"/>
                  </a:cubicBezTo>
                  <a:lnTo>
                    <a:pt x="901" y="561"/>
                  </a:lnTo>
                  <a:cubicBezTo>
                    <a:pt x="901" y="584"/>
                    <a:pt x="901" y="595"/>
                    <a:pt x="912" y="606"/>
                  </a:cubicBezTo>
                  <a:lnTo>
                    <a:pt x="912" y="640"/>
                  </a:lnTo>
                  <a:cubicBezTo>
                    <a:pt x="923" y="695"/>
                    <a:pt x="923" y="751"/>
                    <a:pt x="923" y="806"/>
                  </a:cubicBezTo>
                  <a:cubicBezTo>
                    <a:pt x="923" y="828"/>
                    <a:pt x="923" y="862"/>
                    <a:pt x="912" y="884"/>
                  </a:cubicBezTo>
                  <a:cubicBezTo>
                    <a:pt x="912" y="917"/>
                    <a:pt x="912" y="939"/>
                    <a:pt x="923" y="973"/>
                  </a:cubicBezTo>
                  <a:cubicBezTo>
                    <a:pt x="930" y="986"/>
                    <a:pt x="940" y="992"/>
                    <a:pt x="949" y="992"/>
                  </a:cubicBezTo>
                  <a:cubicBezTo>
                    <a:pt x="956" y="992"/>
                    <a:pt x="963" y="989"/>
                    <a:pt x="967" y="984"/>
                  </a:cubicBezTo>
                  <a:cubicBezTo>
                    <a:pt x="1001" y="962"/>
                    <a:pt x="1001" y="939"/>
                    <a:pt x="1001" y="907"/>
                  </a:cubicBezTo>
                  <a:cubicBezTo>
                    <a:pt x="1012" y="884"/>
                    <a:pt x="1012" y="850"/>
                    <a:pt x="1012" y="818"/>
                  </a:cubicBezTo>
                  <a:cubicBezTo>
                    <a:pt x="1012" y="762"/>
                    <a:pt x="1001" y="706"/>
                    <a:pt x="1001" y="650"/>
                  </a:cubicBezTo>
                  <a:cubicBezTo>
                    <a:pt x="990" y="640"/>
                    <a:pt x="990" y="640"/>
                    <a:pt x="990" y="628"/>
                  </a:cubicBezTo>
                  <a:lnTo>
                    <a:pt x="990" y="606"/>
                  </a:lnTo>
                  <a:cubicBezTo>
                    <a:pt x="1001" y="617"/>
                    <a:pt x="1001" y="617"/>
                    <a:pt x="1012" y="617"/>
                  </a:cubicBezTo>
                  <a:cubicBezTo>
                    <a:pt x="1023" y="617"/>
                    <a:pt x="1046" y="606"/>
                    <a:pt x="1034" y="595"/>
                  </a:cubicBezTo>
                  <a:cubicBezTo>
                    <a:pt x="1023" y="528"/>
                    <a:pt x="1012" y="462"/>
                    <a:pt x="979" y="406"/>
                  </a:cubicBezTo>
                  <a:lnTo>
                    <a:pt x="979" y="406"/>
                  </a:lnTo>
                  <a:cubicBezTo>
                    <a:pt x="1034" y="484"/>
                    <a:pt x="1068" y="584"/>
                    <a:pt x="1090" y="673"/>
                  </a:cubicBezTo>
                  <a:cubicBezTo>
                    <a:pt x="1096" y="685"/>
                    <a:pt x="1112" y="694"/>
                    <a:pt x="1125" y="694"/>
                  </a:cubicBezTo>
                  <a:cubicBezTo>
                    <a:pt x="1136" y="694"/>
                    <a:pt x="1145" y="688"/>
                    <a:pt x="1145" y="673"/>
                  </a:cubicBezTo>
                  <a:cubicBezTo>
                    <a:pt x="1123" y="561"/>
                    <a:pt x="1090" y="450"/>
                    <a:pt x="1023" y="361"/>
                  </a:cubicBezTo>
                  <a:cubicBezTo>
                    <a:pt x="1001" y="306"/>
                    <a:pt x="957" y="261"/>
                    <a:pt x="923" y="228"/>
                  </a:cubicBezTo>
                  <a:cubicBezTo>
                    <a:pt x="890" y="195"/>
                    <a:pt x="845" y="150"/>
                    <a:pt x="801" y="128"/>
                  </a:cubicBezTo>
                  <a:lnTo>
                    <a:pt x="767" y="94"/>
                  </a:lnTo>
                  <a:lnTo>
                    <a:pt x="756" y="94"/>
                  </a:lnTo>
                  <a:lnTo>
                    <a:pt x="723" y="61"/>
                  </a:lnTo>
                  <a:cubicBezTo>
                    <a:pt x="638" y="15"/>
                    <a:pt x="542" y="0"/>
                    <a:pt x="4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
            <p:cNvSpPr/>
            <p:nvPr/>
          </p:nvSpPr>
          <p:spPr>
            <a:xfrm>
              <a:off x="2262289" y="4706619"/>
              <a:ext cx="26828" cy="24107"/>
            </a:xfrm>
            <a:custGeom>
              <a:avLst/>
              <a:gdLst/>
              <a:ahLst/>
              <a:cxnLst/>
              <a:rect l="l" t="t" r="r" b="b"/>
              <a:pathLst>
                <a:path w="769" h="691" extrusionOk="0">
                  <a:moveTo>
                    <a:pt x="534" y="0"/>
                  </a:moveTo>
                  <a:lnTo>
                    <a:pt x="123" y="11"/>
                  </a:lnTo>
                  <a:cubicBezTo>
                    <a:pt x="123" y="11"/>
                    <a:pt x="1" y="178"/>
                    <a:pt x="67" y="401"/>
                  </a:cubicBezTo>
                  <a:cubicBezTo>
                    <a:pt x="100" y="551"/>
                    <a:pt x="256" y="691"/>
                    <a:pt x="457" y="691"/>
                  </a:cubicBezTo>
                  <a:cubicBezTo>
                    <a:pt x="464" y="691"/>
                    <a:pt x="472" y="690"/>
                    <a:pt x="479" y="690"/>
                  </a:cubicBezTo>
                  <a:cubicBezTo>
                    <a:pt x="702" y="668"/>
                    <a:pt x="768" y="501"/>
                    <a:pt x="757" y="356"/>
                  </a:cubicBezTo>
                  <a:cubicBezTo>
                    <a:pt x="724" y="145"/>
                    <a:pt x="534" y="0"/>
                    <a:pt x="5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
            <p:cNvSpPr/>
            <p:nvPr/>
          </p:nvSpPr>
          <p:spPr>
            <a:xfrm>
              <a:off x="2255695" y="4696885"/>
              <a:ext cx="44656" cy="36248"/>
            </a:xfrm>
            <a:custGeom>
              <a:avLst/>
              <a:gdLst/>
              <a:ahLst/>
              <a:cxnLst/>
              <a:rect l="l" t="t" r="r" b="b"/>
              <a:pathLst>
                <a:path w="1280" h="1039" extrusionOk="0">
                  <a:moveTo>
                    <a:pt x="1035" y="401"/>
                  </a:moveTo>
                  <a:cubicBezTo>
                    <a:pt x="1046" y="424"/>
                    <a:pt x="1046" y="435"/>
                    <a:pt x="1057" y="446"/>
                  </a:cubicBezTo>
                  <a:cubicBezTo>
                    <a:pt x="1099" y="549"/>
                    <a:pt x="1101" y="653"/>
                    <a:pt x="1111" y="757"/>
                  </a:cubicBezTo>
                  <a:lnTo>
                    <a:pt x="1111" y="757"/>
                  </a:lnTo>
                  <a:cubicBezTo>
                    <a:pt x="1103" y="684"/>
                    <a:pt x="1084" y="613"/>
                    <a:pt x="1057" y="546"/>
                  </a:cubicBezTo>
                  <a:cubicBezTo>
                    <a:pt x="1057" y="502"/>
                    <a:pt x="1046" y="457"/>
                    <a:pt x="1035" y="401"/>
                  </a:cubicBezTo>
                  <a:close/>
                  <a:moveTo>
                    <a:pt x="491" y="0"/>
                  </a:moveTo>
                  <a:cubicBezTo>
                    <a:pt x="481" y="0"/>
                    <a:pt x="472" y="4"/>
                    <a:pt x="468" y="13"/>
                  </a:cubicBezTo>
                  <a:lnTo>
                    <a:pt x="468" y="35"/>
                  </a:lnTo>
                  <a:cubicBezTo>
                    <a:pt x="468" y="23"/>
                    <a:pt x="457" y="23"/>
                    <a:pt x="457" y="23"/>
                  </a:cubicBezTo>
                  <a:cubicBezTo>
                    <a:pt x="451" y="18"/>
                    <a:pt x="443" y="15"/>
                    <a:pt x="435" y="15"/>
                  </a:cubicBezTo>
                  <a:cubicBezTo>
                    <a:pt x="426" y="15"/>
                    <a:pt x="418" y="18"/>
                    <a:pt x="412" y="23"/>
                  </a:cubicBezTo>
                  <a:cubicBezTo>
                    <a:pt x="401" y="23"/>
                    <a:pt x="401" y="35"/>
                    <a:pt x="401" y="35"/>
                  </a:cubicBezTo>
                  <a:lnTo>
                    <a:pt x="390" y="45"/>
                  </a:lnTo>
                  <a:lnTo>
                    <a:pt x="379" y="45"/>
                  </a:lnTo>
                  <a:cubicBezTo>
                    <a:pt x="379" y="57"/>
                    <a:pt x="368" y="57"/>
                    <a:pt x="368" y="57"/>
                  </a:cubicBezTo>
                  <a:lnTo>
                    <a:pt x="368" y="68"/>
                  </a:lnTo>
                  <a:lnTo>
                    <a:pt x="357" y="57"/>
                  </a:lnTo>
                  <a:cubicBezTo>
                    <a:pt x="349" y="49"/>
                    <a:pt x="341" y="41"/>
                    <a:pt x="329" y="41"/>
                  </a:cubicBezTo>
                  <a:cubicBezTo>
                    <a:pt x="324" y="41"/>
                    <a:pt x="319" y="42"/>
                    <a:pt x="312" y="45"/>
                  </a:cubicBezTo>
                  <a:cubicBezTo>
                    <a:pt x="301" y="45"/>
                    <a:pt x="290" y="57"/>
                    <a:pt x="279" y="68"/>
                  </a:cubicBezTo>
                  <a:cubicBezTo>
                    <a:pt x="246" y="79"/>
                    <a:pt x="223" y="102"/>
                    <a:pt x="212" y="124"/>
                  </a:cubicBezTo>
                  <a:cubicBezTo>
                    <a:pt x="201" y="124"/>
                    <a:pt x="190" y="124"/>
                    <a:pt x="179" y="134"/>
                  </a:cubicBezTo>
                  <a:cubicBezTo>
                    <a:pt x="45" y="246"/>
                    <a:pt x="1" y="457"/>
                    <a:pt x="34" y="624"/>
                  </a:cubicBezTo>
                  <a:cubicBezTo>
                    <a:pt x="68" y="791"/>
                    <a:pt x="167" y="947"/>
                    <a:pt x="312" y="1036"/>
                  </a:cubicBezTo>
                  <a:cubicBezTo>
                    <a:pt x="316" y="1038"/>
                    <a:pt x="320" y="1039"/>
                    <a:pt x="324" y="1039"/>
                  </a:cubicBezTo>
                  <a:cubicBezTo>
                    <a:pt x="341" y="1039"/>
                    <a:pt x="353" y="1020"/>
                    <a:pt x="335" y="1002"/>
                  </a:cubicBezTo>
                  <a:cubicBezTo>
                    <a:pt x="212" y="902"/>
                    <a:pt x="134" y="769"/>
                    <a:pt x="112" y="613"/>
                  </a:cubicBezTo>
                  <a:cubicBezTo>
                    <a:pt x="112" y="569"/>
                    <a:pt x="112" y="513"/>
                    <a:pt x="123" y="457"/>
                  </a:cubicBezTo>
                  <a:lnTo>
                    <a:pt x="123" y="513"/>
                  </a:lnTo>
                  <a:cubicBezTo>
                    <a:pt x="134" y="646"/>
                    <a:pt x="179" y="780"/>
                    <a:pt x="268" y="891"/>
                  </a:cubicBezTo>
                  <a:cubicBezTo>
                    <a:pt x="276" y="899"/>
                    <a:pt x="288" y="902"/>
                    <a:pt x="299" y="902"/>
                  </a:cubicBezTo>
                  <a:cubicBezTo>
                    <a:pt x="320" y="902"/>
                    <a:pt x="337" y="890"/>
                    <a:pt x="323" y="869"/>
                  </a:cubicBezTo>
                  <a:cubicBezTo>
                    <a:pt x="246" y="769"/>
                    <a:pt x="212" y="658"/>
                    <a:pt x="201" y="535"/>
                  </a:cubicBezTo>
                  <a:lnTo>
                    <a:pt x="201" y="535"/>
                  </a:lnTo>
                  <a:cubicBezTo>
                    <a:pt x="234" y="658"/>
                    <a:pt x="290" y="780"/>
                    <a:pt x="368" y="880"/>
                  </a:cubicBezTo>
                  <a:cubicBezTo>
                    <a:pt x="372" y="889"/>
                    <a:pt x="382" y="892"/>
                    <a:pt x="393" y="892"/>
                  </a:cubicBezTo>
                  <a:cubicBezTo>
                    <a:pt x="410" y="892"/>
                    <a:pt x="426" y="882"/>
                    <a:pt x="412" y="869"/>
                  </a:cubicBezTo>
                  <a:cubicBezTo>
                    <a:pt x="345" y="757"/>
                    <a:pt x="290" y="624"/>
                    <a:pt x="279" y="490"/>
                  </a:cubicBezTo>
                  <a:cubicBezTo>
                    <a:pt x="268" y="446"/>
                    <a:pt x="268" y="401"/>
                    <a:pt x="279" y="357"/>
                  </a:cubicBezTo>
                  <a:lnTo>
                    <a:pt x="279" y="368"/>
                  </a:lnTo>
                  <a:cubicBezTo>
                    <a:pt x="279" y="401"/>
                    <a:pt x="290" y="435"/>
                    <a:pt x="290" y="480"/>
                  </a:cubicBezTo>
                  <a:cubicBezTo>
                    <a:pt x="312" y="602"/>
                    <a:pt x="379" y="735"/>
                    <a:pt x="490" y="813"/>
                  </a:cubicBezTo>
                  <a:cubicBezTo>
                    <a:pt x="493" y="816"/>
                    <a:pt x="498" y="818"/>
                    <a:pt x="502" y="818"/>
                  </a:cubicBezTo>
                  <a:cubicBezTo>
                    <a:pt x="516" y="818"/>
                    <a:pt x="532" y="807"/>
                    <a:pt x="523" y="791"/>
                  </a:cubicBezTo>
                  <a:cubicBezTo>
                    <a:pt x="490" y="735"/>
                    <a:pt x="457" y="691"/>
                    <a:pt x="434" y="646"/>
                  </a:cubicBezTo>
                  <a:cubicBezTo>
                    <a:pt x="412" y="591"/>
                    <a:pt x="390" y="535"/>
                    <a:pt x="379" y="480"/>
                  </a:cubicBezTo>
                  <a:cubicBezTo>
                    <a:pt x="368" y="435"/>
                    <a:pt x="368" y="391"/>
                    <a:pt x="368" y="347"/>
                  </a:cubicBezTo>
                  <a:lnTo>
                    <a:pt x="368" y="347"/>
                  </a:lnTo>
                  <a:cubicBezTo>
                    <a:pt x="368" y="357"/>
                    <a:pt x="368" y="369"/>
                    <a:pt x="379" y="379"/>
                  </a:cubicBezTo>
                  <a:cubicBezTo>
                    <a:pt x="379" y="468"/>
                    <a:pt x="412" y="557"/>
                    <a:pt x="457" y="624"/>
                  </a:cubicBezTo>
                  <a:cubicBezTo>
                    <a:pt x="462" y="634"/>
                    <a:pt x="476" y="639"/>
                    <a:pt x="490" y="639"/>
                  </a:cubicBezTo>
                  <a:cubicBezTo>
                    <a:pt x="507" y="639"/>
                    <a:pt x="523" y="631"/>
                    <a:pt x="523" y="613"/>
                  </a:cubicBezTo>
                  <a:cubicBezTo>
                    <a:pt x="490" y="535"/>
                    <a:pt x="468" y="468"/>
                    <a:pt x="457" y="379"/>
                  </a:cubicBezTo>
                  <a:lnTo>
                    <a:pt x="457" y="357"/>
                  </a:lnTo>
                  <a:lnTo>
                    <a:pt x="468" y="357"/>
                  </a:lnTo>
                  <a:cubicBezTo>
                    <a:pt x="479" y="424"/>
                    <a:pt x="501" y="490"/>
                    <a:pt x="523" y="546"/>
                  </a:cubicBezTo>
                  <a:cubicBezTo>
                    <a:pt x="529" y="558"/>
                    <a:pt x="543" y="563"/>
                    <a:pt x="556" y="563"/>
                  </a:cubicBezTo>
                  <a:cubicBezTo>
                    <a:pt x="568" y="563"/>
                    <a:pt x="579" y="558"/>
                    <a:pt x="579" y="546"/>
                  </a:cubicBezTo>
                  <a:lnTo>
                    <a:pt x="547" y="388"/>
                  </a:lnTo>
                  <a:lnTo>
                    <a:pt x="547" y="388"/>
                  </a:lnTo>
                  <a:cubicBezTo>
                    <a:pt x="554" y="404"/>
                    <a:pt x="581" y="413"/>
                    <a:pt x="590" y="413"/>
                  </a:cubicBezTo>
                  <a:cubicBezTo>
                    <a:pt x="602" y="502"/>
                    <a:pt x="590" y="602"/>
                    <a:pt x="545" y="691"/>
                  </a:cubicBezTo>
                  <a:cubicBezTo>
                    <a:pt x="538" y="706"/>
                    <a:pt x="552" y="722"/>
                    <a:pt x="569" y="722"/>
                  </a:cubicBezTo>
                  <a:cubicBezTo>
                    <a:pt x="576" y="722"/>
                    <a:pt x="583" y="719"/>
                    <a:pt x="590" y="713"/>
                  </a:cubicBezTo>
                  <a:cubicBezTo>
                    <a:pt x="602" y="691"/>
                    <a:pt x="624" y="658"/>
                    <a:pt x="634" y="635"/>
                  </a:cubicBezTo>
                  <a:lnTo>
                    <a:pt x="634" y="635"/>
                  </a:lnTo>
                  <a:lnTo>
                    <a:pt x="602" y="802"/>
                  </a:lnTo>
                  <a:cubicBezTo>
                    <a:pt x="593" y="826"/>
                    <a:pt x="619" y="849"/>
                    <a:pt x="643" y="849"/>
                  </a:cubicBezTo>
                  <a:cubicBezTo>
                    <a:pt x="652" y="849"/>
                    <a:pt x="662" y="845"/>
                    <a:pt x="668" y="836"/>
                  </a:cubicBezTo>
                  <a:cubicBezTo>
                    <a:pt x="713" y="713"/>
                    <a:pt x="735" y="591"/>
                    <a:pt x="735" y="468"/>
                  </a:cubicBezTo>
                  <a:cubicBezTo>
                    <a:pt x="735" y="445"/>
                    <a:pt x="735" y="422"/>
                    <a:pt x="731" y="402"/>
                  </a:cubicBezTo>
                  <a:lnTo>
                    <a:pt x="731" y="402"/>
                  </a:lnTo>
                  <a:cubicBezTo>
                    <a:pt x="739" y="428"/>
                    <a:pt x="746" y="454"/>
                    <a:pt x="746" y="480"/>
                  </a:cubicBezTo>
                  <a:cubicBezTo>
                    <a:pt x="757" y="569"/>
                    <a:pt x="746" y="668"/>
                    <a:pt x="723" y="757"/>
                  </a:cubicBezTo>
                  <a:cubicBezTo>
                    <a:pt x="723" y="771"/>
                    <a:pt x="741" y="781"/>
                    <a:pt x="756" y="781"/>
                  </a:cubicBezTo>
                  <a:cubicBezTo>
                    <a:pt x="766" y="781"/>
                    <a:pt x="775" y="777"/>
                    <a:pt x="779" y="769"/>
                  </a:cubicBezTo>
                  <a:cubicBezTo>
                    <a:pt x="812" y="668"/>
                    <a:pt x="835" y="546"/>
                    <a:pt x="824" y="435"/>
                  </a:cubicBezTo>
                  <a:lnTo>
                    <a:pt x="835" y="435"/>
                  </a:lnTo>
                  <a:cubicBezTo>
                    <a:pt x="846" y="468"/>
                    <a:pt x="857" y="513"/>
                    <a:pt x="868" y="557"/>
                  </a:cubicBezTo>
                  <a:cubicBezTo>
                    <a:pt x="891" y="680"/>
                    <a:pt x="901" y="802"/>
                    <a:pt x="857" y="913"/>
                  </a:cubicBezTo>
                  <a:cubicBezTo>
                    <a:pt x="849" y="937"/>
                    <a:pt x="875" y="960"/>
                    <a:pt x="894" y="960"/>
                  </a:cubicBezTo>
                  <a:cubicBezTo>
                    <a:pt x="902" y="960"/>
                    <a:pt x="910" y="956"/>
                    <a:pt x="913" y="947"/>
                  </a:cubicBezTo>
                  <a:cubicBezTo>
                    <a:pt x="935" y="913"/>
                    <a:pt x="946" y="869"/>
                    <a:pt x="957" y="824"/>
                  </a:cubicBezTo>
                  <a:cubicBezTo>
                    <a:pt x="957" y="838"/>
                    <a:pt x="984" y="852"/>
                    <a:pt x="1004" y="852"/>
                  </a:cubicBezTo>
                  <a:cubicBezTo>
                    <a:pt x="1015" y="852"/>
                    <a:pt x="1024" y="848"/>
                    <a:pt x="1024" y="836"/>
                  </a:cubicBezTo>
                  <a:lnTo>
                    <a:pt x="1024" y="824"/>
                  </a:lnTo>
                  <a:cubicBezTo>
                    <a:pt x="1035" y="824"/>
                    <a:pt x="1035" y="824"/>
                    <a:pt x="1046" y="813"/>
                  </a:cubicBezTo>
                  <a:lnTo>
                    <a:pt x="1046" y="891"/>
                  </a:lnTo>
                  <a:cubicBezTo>
                    <a:pt x="1046" y="905"/>
                    <a:pt x="1069" y="919"/>
                    <a:pt x="1088" y="919"/>
                  </a:cubicBezTo>
                  <a:cubicBezTo>
                    <a:pt x="1099" y="919"/>
                    <a:pt x="1109" y="914"/>
                    <a:pt x="1113" y="902"/>
                  </a:cubicBezTo>
                  <a:cubicBezTo>
                    <a:pt x="1117" y="863"/>
                    <a:pt x="1117" y="823"/>
                    <a:pt x="1114" y="784"/>
                  </a:cubicBezTo>
                  <a:lnTo>
                    <a:pt x="1114" y="784"/>
                  </a:lnTo>
                  <a:cubicBezTo>
                    <a:pt x="1117" y="802"/>
                    <a:pt x="1143" y="816"/>
                    <a:pt x="1163" y="816"/>
                  </a:cubicBezTo>
                  <a:cubicBezTo>
                    <a:pt x="1178" y="816"/>
                    <a:pt x="1191" y="809"/>
                    <a:pt x="1191" y="791"/>
                  </a:cubicBezTo>
                  <a:cubicBezTo>
                    <a:pt x="1191" y="668"/>
                    <a:pt x="1180" y="546"/>
                    <a:pt x="1124" y="435"/>
                  </a:cubicBezTo>
                  <a:lnTo>
                    <a:pt x="1124" y="435"/>
                  </a:lnTo>
                  <a:cubicBezTo>
                    <a:pt x="1124" y="435"/>
                    <a:pt x="1135" y="435"/>
                    <a:pt x="1135" y="446"/>
                  </a:cubicBezTo>
                  <a:cubicBezTo>
                    <a:pt x="1191" y="524"/>
                    <a:pt x="1235" y="624"/>
                    <a:pt x="1247" y="735"/>
                  </a:cubicBezTo>
                  <a:cubicBezTo>
                    <a:pt x="1247" y="742"/>
                    <a:pt x="1257" y="748"/>
                    <a:pt x="1267" y="748"/>
                  </a:cubicBezTo>
                  <a:cubicBezTo>
                    <a:pt x="1274" y="748"/>
                    <a:pt x="1280" y="745"/>
                    <a:pt x="1280" y="735"/>
                  </a:cubicBezTo>
                  <a:cubicBezTo>
                    <a:pt x="1280" y="602"/>
                    <a:pt x="1213" y="480"/>
                    <a:pt x="1135" y="379"/>
                  </a:cubicBezTo>
                  <a:cubicBezTo>
                    <a:pt x="1091" y="312"/>
                    <a:pt x="1046" y="257"/>
                    <a:pt x="990" y="201"/>
                  </a:cubicBezTo>
                  <a:cubicBezTo>
                    <a:pt x="968" y="168"/>
                    <a:pt x="935" y="146"/>
                    <a:pt x="901" y="146"/>
                  </a:cubicBezTo>
                  <a:cubicBezTo>
                    <a:pt x="891" y="146"/>
                    <a:pt x="879" y="146"/>
                    <a:pt x="868" y="157"/>
                  </a:cubicBezTo>
                  <a:cubicBezTo>
                    <a:pt x="846" y="134"/>
                    <a:pt x="835" y="124"/>
                    <a:pt x="812" y="112"/>
                  </a:cubicBezTo>
                  <a:cubicBezTo>
                    <a:pt x="805" y="105"/>
                    <a:pt x="792" y="97"/>
                    <a:pt x="780" y="97"/>
                  </a:cubicBezTo>
                  <a:cubicBezTo>
                    <a:pt x="776" y="97"/>
                    <a:pt x="771" y="98"/>
                    <a:pt x="768" y="102"/>
                  </a:cubicBezTo>
                  <a:cubicBezTo>
                    <a:pt x="768" y="90"/>
                    <a:pt x="757" y="79"/>
                    <a:pt x="746" y="79"/>
                  </a:cubicBezTo>
                  <a:cubicBezTo>
                    <a:pt x="735" y="57"/>
                    <a:pt x="723" y="57"/>
                    <a:pt x="701" y="57"/>
                  </a:cubicBezTo>
                  <a:cubicBezTo>
                    <a:pt x="691" y="68"/>
                    <a:pt x="691" y="79"/>
                    <a:pt x="701" y="90"/>
                  </a:cubicBezTo>
                  <a:cubicBezTo>
                    <a:pt x="657" y="68"/>
                    <a:pt x="602" y="45"/>
                    <a:pt x="557" y="45"/>
                  </a:cubicBezTo>
                  <a:cubicBezTo>
                    <a:pt x="545" y="35"/>
                    <a:pt x="535" y="35"/>
                    <a:pt x="523" y="35"/>
                  </a:cubicBezTo>
                  <a:lnTo>
                    <a:pt x="523" y="23"/>
                  </a:lnTo>
                  <a:cubicBezTo>
                    <a:pt x="523" y="10"/>
                    <a:pt x="506" y="0"/>
                    <a:pt x="49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
            <p:cNvSpPr/>
            <p:nvPr/>
          </p:nvSpPr>
          <p:spPr>
            <a:xfrm>
              <a:off x="2260754" y="4697513"/>
              <a:ext cx="12420" cy="25433"/>
            </a:xfrm>
            <a:custGeom>
              <a:avLst/>
              <a:gdLst/>
              <a:ahLst/>
              <a:cxnLst/>
              <a:rect l="l" t="t" r="r" b="b"/>
              <a:pathLst>
                <a:path w="356" h="729" extrusionOk="0">
                  <a:moveTo>
                    <a:pt x="326" y="1"/>
                  </a:moveTo>
                  <a:cubicBezTo>
                    <a:pt x="311" y="1"/>
                    <a:pt x="297" y="9"/>
                    <a:pt x="289" y="17"/>
                  </a:cubicBezTo>
                  <a:lnTo>
                    <a:pt x="279" y="17"/>
                  </a:lnTo>
                  <a:cubicBezTo>
                    <a:pt x="267" y="17"/>
                    <a:pt x="267" y="17"/>
                    <a:pt x="256" y="27"/>
                  </a:cubicBezTo>
                  <a:cubicBezTo>
                    <a:pt x="250" y="15"/>
                    <a:pt x="239" y="9"/>
                    <a:pt x="230" y="9"/>
                  </a:cubicBezTo>
                  <a:cubicBezTo>
                    <a:pt x="223" y="9"/>
                    <a:pt x="216" y="12"/>
                    <a:pt x="212" y="17"/>
                  </a:cubicBezTo>
                  <a:cubicBezTo>
                    <a:pt x="190" y="50"/>
                    <a:pt x="178" y="84"/>
                    <a:pt x="167" y="106"/>
                  </a:cubicBezTo>
                  <a:lnTo>
                    <a:pt x="145" y="106"/>
                  </a:lnTo>
                  <a:cubicBezTo>
                    <a:pt x="123" y="106"/>
                    <a:pt x="101" y="128"/>
                    <a:pt x="89" y="150"/>
                  </a:cubicBezTo>
                  <a:cubicBezTo>
                    <a:pt x="34" y="228"/>
                    <a:pt x="0" y="339"/>
                    <a:pt x="0" y="439"/>
                  </a:cubicBezTo>
                  <a:cubicBezTo>
                    <a:pt x="0" y="446"/>
                    <a:pt x="12" y="452"/>
                    <a:pt x="21" y="452"/>
                  </a:cubicBezTo>
                  <a:cubicBezTo>
                    <a:pt x="28" y="452"/>
                    <a:pt x="34" y="449"/>
                    <a:pt x="34" y="439"/>
                  </a:cubicBezTo>
                  <a:cubicBezTo>
                    <a:pt x="45" y="383"/>
                    <a:pt x="56" y="328"/>
                    <a:pt x="89" y="284"/>
                  </a:cubicBezTo>
                  <a:lnTo>
                    <a:pt x="89" y="284"/>
                  </a:lnTo>
                  <a:cubicBezTo>
                    <a:pt x="78" y="328"/>
                    <a:pt x="67" y="383"/>
                    <a:pt x="78" y="439"/>
                  </a:cubicBezTo>
                  <a:cubicBezTo>
                    <a:pt x="89" y="528"/>
                    <a:pt x="111" y="617"/>
                    <a:pt x="145" y="706"/>
                  </a:cubicBezTo>
                  <a:cubicBezTo>
                    <a:pt x="145" y="717"/>
                    <a:pt x="156" y="729"/>
                    <a:pt x="167" y="729"/>
                  </a:cubicBezTo>
                  <a:cubicBezTo>
                    <a:pt x="178" y="729"/>
                    <a:pt x="200" y="717"/>
                    <a:pt x="190" y="706"/>
                  </a:cubicBezTo>
                  <a:cubicBezTo>
                    <a:pt x="167" y="628"/>
                    <a:pt x="145" y="551"/>
                    <a:pt x="145" y="462"/>
                  </a:cubicBezTo>
                  <a:cubicBezTo>
                    <a:pt x="134" y="383"/>
                    <a:pt x="156" y="317"/>
                    <a:pt x="178" y="250"/>
                  </a:cubicBezTo>
                  <a:cubicBezTo>
                    <a:pt x="178" y="239"/>
                    <a:pt x="190" y="239"/>
                    <a:pt x="190" y="239"/>
                  </a:cubicBezTo>
                  <a:cubicBezTo>
                    <a:pt x="200" y="228"/>
                    <a:pt x="200" y="205"/>
                    <a:pt x="200" y="195"/>
                  </a:cubicBezTo>
                  <a:lnTo>
                    <a:pt x="212" y="183"/>
                  </a:lnTo>
                  <a:cubicBezTo>
                    <a:pt x="212" y="173"/>
                    <a:pt x="223" y="161"/>
                    <a:pt x="223" y="150"/>
                  </a:cubicBezTo>
                  <a:cubicBezTo>
                    <a:pt x="223" y="173"/>
                    <a:pt x="223" y="183"/>
                    <a:pt x="234" y="205"/>
                  </a:cubicBezTo>
                  <a:cubicBezTo>
                    <a:pt x="234" y="205"/>
                    <a:pt x="245" y="217"/>
                    <a:pt x="256" y="217"/>
                  </a:cubicBezTo>
                  <a:cubicBezTo>
                    <a:pt x="256" y="217"/>
                    <a:pt x="267" y="217"/>
                    <a:pt x="267" y="205"/>
                  </a:cubicBezTo>
                  <a:cubicBezTo>
                    <a:pt x="267" y="183"/>
                    <a:pt x="279" y="161"/>
                    <a:pt x="289" y="150"/>
                  </a:cubicBezTo>
                  <a:cubicBezTo>
                    <a:pt x="301" y="128"/>
                    <a:pt x="301" y="116"/>
                    <a:pt x="312" y="94"/>
                  </a:cubicBezTo>
                  <a:cubicBezTo>
                    <a:pt x="323" y="84"/>
                    <a:pt x="334" y="61"/>
                    <a:pt x="345" y="50"/>
                  </a:cubicBezTo>
                  <a:cubicBezTo>
                    <a:pt x="345" y="50"/>
                    <a:pt x="345" y="39"/>
                    <a:pt x="356" y="39"/>
                  </a:cubicBezTo>
                  <a:cubicBezTo>
                    <a:pt x="356" y="27"/>
                    <a:pt x="345" y="17"/>
                    <a:pt x="345" y="5"/>
                  </a:cubicBezTo>
                  <a:cubicBezTo>
                    <a:pt x="339" y="2"/>
                    <a:pt x="332" y="1"/>
                    <a:pt x="32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
            <p:cNvSpPr/>
            <p:nvPr/>
          </p:nvSpPr>
          <p:spPr>
            <a:xfrm>
              <a:off x="2278233" y="4698315"/>
              <a:ext cx="3907" cy="11024"/>
            </a:xfrm>
            <a:custGeom>
              <a:avLst/>
              <a:gdLst/>
              <a:ahLst/>
              <a:cxnLst/>
              <a:rect l="l" t="t" r="r" b="b"/>
              <a:pathLst>
                <a:path w="112" h="316" extrusionOk="0">
                  <a:moveTo>
                    <a:pt x="21" y="0"/>
                  </a:moveTo>
                  <a:cubicBezTo>
                    <a:pt x="17" y="0"/>
                    <a:pt x="14" y="1"/>
                    <a:pt x="11" y="4"/>
                  </a:cubicBezTo>
                  <a:cubicBezTo>
                    <a:pt x="0" y="16"/>
                    <a:pt x="0" y="27"/>
                    <a:pt x="11" y="38"/>
                  </a:cubicBezTo>
                  <a:cubicBezTo>
                    <a:pt x="22" y="49"/>
                    <a:pt x="22" y="71"/>
                    <a:pt x="22" y="83"/>
                  </a:cubicBezTo>
                  <a:cubicBezTo>
                    <a:pt x="33" y="105"/>
                    <a:pt x="33" y="127"/>
                    <a:pt x="33" y="150"/>
                  </a:cubicBezTo>
                  <a:cubicBezTo>
                    <a:pt x="45" y="194"/>
                    <a:pt x="45" y="249"/>
                    <a:pt x="55" y="294"/>
                  </a:cubicBezTo>
                  <a:cubicBezTo>
                    <a:pt x="55" y="305"/>
                    <a:pt x="67" y="316"/>
                    <a:pt x="77" y="316"/>
                  </a:cubicBezTo>
                  <a:cubicBezTo>
                    <a:pt x="77" y="316"/>
                    <a:pt x="100" y="316"/>
                    <a:pt x="100" y="305"/>
                  </a:cubicBezTo>
                  <a:cubicBezTo>
                    <a:pt x="111" y="283"/>
                    <a:pt x="111" y="261"/>
                    <a:pt x="111" y="227"/>
                  </a:cubicBezTo>
                  <a:cubicBezTo>
                    <a:pt x="111" y="205"/>
                    <a:pt x="111" y="172"/>
                    <a:pt x="100" y="150"/>
                  </a:cubicBezTo>
                  <a:cubicBezTo>
                    <a:pt x="100" y="105"/>
                    <a:pt x="89" y="49"/>
                    <a:pt x="45" y="16"/>
                  </a:cubicBezTo>
                  <a:cubicBezTo>
                    <a:pt x="36" y="8"/>
                    <a:pt x="29" y="0"/>
                    <a:pt x="2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
            <p:cNvSpPr/>
            <p:nvPr/>
          </p:nvSpPr>
          <p:spPr>
            <a:xfrm>
              <a:off x="2280850" y="4698804"/>
              <a:ext cx="7501" cy="15211"/>
            </a:xfrm>
            <a:custGeom>
              <a:avLst/>
              <a:gdLst/>
              <a:ahLst/>
              <a:cxnLst/>
              <a:rect l="l" t="t" r="r" b="b"/>
              <a:pathLst>
                <a:path w="215" h="436" extrusionOk="0">
                  <a:moveTo>
                    <a:pt x="26" y="1"/>
                  </a:moveTo>
                  <a:cubicBezTo>
                    <a:pt x="12" y="1"/>
                    <a:pt x="0" y="10"/>
                    <a:pt x="14" y="24"/>
                  </a:cubicBezTo>
                  <a:cubicBezTo>
                    <a:pt x="58" y="79"/>
                    <a:pt x="81" y="146"/>
                    <a:pt x="114" y="202"/>
                  </a:cubicBezTo>
                  <a:cubicBezTo>
                    <a:pt x="136" y="269"/>
                    <a:pt x="147" y="336"/>
                    <a:pt x="158" y="402"/>
                  </a:cubicBezTo>
                  <a:cubicBezTo>
                    <a:pt x="170" y="425"/>
                    <a:pt x="180" y="425"/>
                    <a:pt x="192" y="435"/>
                  </a:cubicBezTo>
                  <a:cubicBezTo>
                    <a:pt x="203" y="435"/>
                    <a:pt x="214" y="425"/>
                    <a:pt x="214" y="413"/>
                  </a:cubicBezTo>
                  <a:cubicBezTo>
                    <a:pt x="214" y="380"/>
                    <a:pt x="214" y="336"/>
                    <a:pt x="203" y="302"/>
                  </a:cubicBezTo>
                  <a:lnTo>
                    <a:pt x="170" y="202"/>
                  </a:lnTo>
                  <a:cubicBezTo>
                    <a:pt x="136" y="136"/>
                    <a:pt x="91" y="69"/>
                    <a:pt x="47" y="13"/>
                  </a:cubicBezTo>
                  <a:cubicBezTo>
                    <a:pt x="43" y="4"/>
                    <a:pt x="34" y="1"/>
                    <a:pt x="2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
            <p:cNvSpPr/>
            <p:nvPr/>
          </p:nvSpPr>
          <p:spPr>
            <a:xfrm>
              <a:off x="2288072" y="4706200"/>
              <a:ext cx="5303" cy="20409"/>
            </a:xfrm>
            <a:custGeom>
              <a:avLst/>
              <a:gdLst/>
              <a:ahLst/>
              <a:cxnLst/>
              <a:rect l="l" t="t" r="r" b="b"/>
              <a:pathLst>
                <a:path w="152" h="585" extrusionOk="0">
                  <a:moveTo>
                    <a:pt x="21" y="0"/>
                  </a:moveTo>
                  <a:cubicBezTo>
                    <a:pt x="10" y="0"/>
                    <a:pt x="0" y="10"/>
                    <a:pt x="7" y="23"/>
                  </a:cubicBezTo>
                  <a:cubicBezTo>
                    <a:pt x="18" y="68"/>
                    <a:pt x="40" y="112"/>
                    <a:pt x="52" y="157"/>
                  </a:cubicBezTo>
                  <a:cubicBezTo>
                    <a:pt x="74" y="201"/>
                    <a:pt x="85" y="246"/>
                    <a:pt x="96" y="290"/>
                  </a:cubicBezTo>
                  <a:cubicBezTo>
                    <a:pt x="118" y="379"/>
                    <a:pt x="129" y="480"/>
                    <a:pt x="118" y="569"/>
                  </a:cubicBezTo>
                  <a:cubicBezTo>
                    <a:pt x="118" y="576"/>
                    <a:pt x="129" y="584"/>
                    <a:pt x="136" y="584"/>
                  </a:cubicBezTo>
                  <a:cubicBezTo>
                    <a:pt x="139" y="584"/>
                    <a:pt x="141" y="583"/>
                    <a:pt x="141" y="579"/>
                  </a:cubicBezTo>
                  <a:cubicBezTo>
                    <a:pt x="151" y="480"/>
                    <a:pt x="151" y="379"/>
                    <a:pt x="129" y="290"/>
                  </a:cubicBezTo>
                  <a:cubicBezTo>
                    <a:pt x="118" y="190"/>
                    <a:pt x="96" y="90"/>
                    <a:pt x="40" y="12"/>
                  </a:cubicBezTo>
                  <a:cubicBezTo>
                    <a:pt x="36" y="4"/>
                    <a:pt x="28" y="0"/>
                    <a:pt x="2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
            <p:cNvSpPr/>
            <p:nvPr/>
          </p:nvSpPr>
          <p:spPr>
            <a:xfrm>
              <a:off x="2286362" y="4701176"/>
              <a:ext cx="8547" cy="13222"/>
            </a:xfrm>
            <a:custGeom>
              <a:avLst/>
              <a:gdLst/>
              <a:ahLst/>
              <a:cxnLst/>
              <a:rect l="l" t="t" r="r" b="b"/>
              <a:pathLst>
                <a:path w="245" h="379" extrusionOk="0">
                  <a:moveTo>
                    <a:pt x="34" y="1"/>
                  </a:moveTo>
                  <a:cubicBezTo>
                    <a:pt x="22" y="1"/>
                    <a:pt x="0" y="1"/>
                    <a:pt x="0" y="23"/>
                  </a:cubicBezTo>
                  <a:lnTo>
                    <a:pt x="0" y="45"/>
                  </a:lnTo>
                  <a:cubicBezTo>
                    <a:pt x="12" y="45"/>
                    <a:pt x="22" y="56"/>
                    <a:pt x="22" y="56"/>
                  </a:cubicBezTo>
                  <a:lnTo>
                    <a:pt x="34" y="56"/>
                  </a:lnTo>
                  <a:cubicBezTo>
                    <a:pt x="45" y="68"/>
                    <a:pt x="45" y="68"/>
                    <a:pt x="56" y="68"/>
                  </a:cubicBezTo>
                  <a:lnTo>
                    <a:pt x="67" y="78"/>
                  </a:lnTo>
                  <a:cubicBezTo>
                    <a:pt x="67" y="90"/>
                    <a:pt x="78" y="100"/>
                    <a:pt x="89" y="112"/>
                  </a:cubicBezTo>
                  <a:cubicBezTo>
                    <a:pt x="89" y="123"/>
                    <a:pt x="101" y="134"/>
                    <a:pt x="111" y="145"/>
                  </a:cubicBezTo>
                  <a:lnTo>
                    <a:pt x="145" y="212"/>
                  </a:lnTo>
                  <a:cubicBezTo>
                    <a:pt x="178" y="256"/>
                    <a:pt x="200" y="301"/>
                    <a:pt x="200" y="357"/>
                  </a:cubicBezTo>
                  <a:cubicBezTo>
                    <a:pt x="200" y="367"/>
                    <a:pt x="212" y="367"/>
                    <a:pt x="223" y="379"/>
                  </a:cubicBezTo>
                  <a:cubicBezTo>
                    <a:pt x="234" y="379"/>
                    <a:pt x="245" y="367"/>
                    <a:pt x="245" y="357"/>
                  </a:cubicBezTo>
                  <a:cubicBezTo>
                    <a:pt x="245" y="301"/>
                    <a:pt x="223" y="256"/>
                    <a:pt x="200" y="212"/>
                  </a:cubicBezTo>
                  <a:cubicBezTo>
                    <a:pt x="190" y="179"/>
                    <a:pt x="167" y="156"/>
                    <a:pt x="156" y="134"/>
                  </a:cubicBezTo>
                  <a:lnTo>
                    <a:pt x="167" y="134"/>
                  </a:lnTo>
                  <a:lnTo>
                    <a:pt x="167" y="112"/>
                  </a:lnTo>
                  <a:cubicBezTo>
                    <a:pt x="156" y="90"/>
                    <a:pt x="134" y="56"/>
                    <a:pt x="111" y="45"/>
                  </a:cubicBezTo>
                  <a:cubicBezTo>
                    <a:pt x="89" y="23"/>
                    <a:pt x="67" y="11"/>
                    <a:pt x="3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
            <p:cNvSpPr/>
            <p:nvPr/>
          </p:nvSpPr>
          <p:spPr>
            <a:xfrm>
              <a:off x="2272372" y="4698874"/>
              <a:ext cx="35" cy="384"/>
            </a:xfrm>
            <a:custGeom>
              <a:avLst/>
              <a:gdLst/>
              <a:ahLst/>
              <a:cxnLst/>
              <a:rect l="l" t="t" r="r" b="b"/>
              <a:pathLst>
                <a:path w="1" h="11" extrusionOk="0">
                  <a:moveTo>
                    <a:pt x="1" y="11"/>
                  </a:moveTo>
                  <a:lnTo>
                    <a:pt x="1" y="11"/>
                  </a:lnTo>
                  <a:cubicBezTo>
                    <a:pt x="1" y="0"/>
                    <a:pt x="1" y="0"/>
                    <a:pt x="1" y="1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
            <p:cNvSpPr/>
            <p:nvPr/>
          </p:nvSpPr>
          <p:spPr>
            <a:xfrm>
              <a:off x="2272372" y="4699223"/>
              <a:ext cx="35" cy="35"/>
            </a:xfrm>
            <a:custGeom>
              <a:avLst/>
              <a:gdLst/>
              <a:ahLst/>
              <a:cxnLst/>
              <a:rect l="l" t="t" r="r" b="b"/>
              <a:pathLst>
                <a:path w="1" h="1" extrusionOk="0">
                  <a:moveTo>
                    <a:pt x="1" y="1"/>
                  </a:moveTo>
                  <a:lnTo>
                    <a:pt x="1"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
            <p:cNvSpPr/>
            <p:nvPr/>
          </p:nvSpPr>
          <p:spPr>
            <a:xfrm>
              <a:off x="2272372" y="4697304"/>
              <a:ext cx="5896" cy="9873"/>
            </a:xfrm>
            <a:custGeom>
              <a:avLst/>
              <a:gdLst/>
              <a:ahLst/>
              <a:cxnLst/>
              <a:rect l="l" t="t" r="r" b="b"/>
              <a:pathLst>
                <a:path w="169" h="283" extrusionOk="0">
                  <a:moveTo>
                    <a:pt x="67" y="1"/>
                  </a:moveTo>
                  <a:cubicBezTo>
                    <a:pt x="67" y="1"/>
                    <a:pt x="57" y="1"/>
                    <a:pt x="57" y="11"/>
                  </a:cubicBezTo>
                  <a:lnTo>
                    <a:pt x="45" y="11"/>
                  </a:lnTo>
                  <a:cubicBezTo>
                    <a:pt x="35" y="11"/>
                    <a:pt x="35" y="23"/>
                    <a:pt x="35" y="23"/>
                  </a:cubicBezTo>
                  <a:cubicBezTo>
                    <a:pt x="23" y="23"/>
                    <a:pt x="23" y="23"/>
                    <a:pt x="23" y="33"/>
                  </a:cubicBezTo>
                  <a:cubicBezTo>
                    <a:pt x="12" y="33"/>
                    <a:pt x="12" y="45"/>
                    <a:pt x="12" y="45"/>
                  </a:cubicBezTo>
                  <a:cubicBezTo>
                    <a:pt x="1" y="45"/>
                    <a:pt x="1" y="45"/>
                    <a:pt x="1" y="56"/>
                  </a:cubicBezTo>
                  <a:lnTo>
                    <a:pt x="12" y="56"/>
                  </a:lnTo>
                  <a:lnTo>
                    <a:pt x="12" y="67"/>
                  </a:lnTo>
                  <a:lnTo>
                    <a:pt x="12" y="78"/>
                  </a:lnTo>
                  <a:lnTo>
                    <a:pt x="12" y="90"/>
                  </a:lnTo>
                  <a:lnTo>
                    <a:pt x="35" y="90"/>
                  </a:lnTo>
                  <a:lnTo>
                    <a:pt x="35" y="100"/>
                  </a:lnTo>
                  <a:lnTo>
                    <a:pt x="57" y="122"/>
                  </a:lnTo>
                  <a:cubicBezTo>
                    <a:pt x="57" y="122"/>
                    <a:pt x="79" y="122"/>
                    <a:pt x="79" y="112"/>
                  </a:cubicBezTo>
                  <a:cubicBezTo>
                    <a:pt x="90" y="100"/>
                    <a:pt x="90" y="90"/>
                    <a:pt x="101" y="67"/>
                  </a:cubicBezTo>
                  <a:lnTo>
                    <a:pt x="101" y="78"/>
                  </a:lnTo>
                  <a:lnTo>
                    <a:pt x="101" y="90"/>
                  </a:lnTo>
                  <a:cubicBezTo>
                    <a:pt x="112" y="90"/>
                    <a:pt x="112" y="100"/>
                    <a:pt x="112" y="100"/>
                  </a:cubicBezTo>
                  <a:lnTo>
                    <a:pt x="112" y="156"/>
                  </a:lnTo>
                  <a:cubicBezTo>
                    <a:pt x="112" y="189"/>
                    <a:pt x="112" y="223"/>
                    <a:pt x="101" y="267"/>
                  </a:cubicBezTo>
                  <a:cubicBezTo>
                    <a:pt x="101" y="275"/>
                    <a:pt x="112" y="283"/>
                    <a:pt x="123" y="283"/>
                  </a:cubicBezTo>
                  <a:cubicBezTo>
                    <a:pt x="127" y="283"/>
                    <a:pt x="131" y="282"/>
                    <a:pt x="134" y="278"/>
                  </a:cubicBezTo>
                  <a:cubicBezTo>
                    <a:pt x="146" y="234"/>
                    <a:pt x="156" y="201"/>
                    <a:pt x="156" y="156"/>
                  </a:cubicBezTo>
                  <a:cubicBezTo>
                    <a:pt x="168" y="134"/>
                    <a:pt x="168" y="112"/>
                    <a:pt x="168" y="90"/>
                  </a:cubicBezTo>
                  <a:cubicBezTo>
                    <a:pt x="168" y="78"/>
                    <a:pt x="168" y="67"/>
                    <a:pt x="156" y="67"/>
                  </a:cubicBezTo>
                  <a:cubicBezTo>
                    <a:pt x="156" y="45"/>
                    <a:pt x="134" y="45"/>
                    <a:pt x="124" y="33"/>
                  </a:cubicBezTo>
                  <a:lnTo>
                    <a:pt x="101" y="33"/>
                  </a:lnTo>
                  <a:cubicBezTo>
                    <a:pt x="112" y="23"/>
                    <a:pt x="101" y="11"/>
                    <a:pt x="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
            <p:cNvSpPr/>
            <p:nvPr/>
          </p:nvSpPr>
          <p:spPr>
            <a:xfrm>
              <a:off x="2275896" y="4699641"/>
              <a:ext cx="35" cy="35"/>
            </a:xfrm>
            <a:custGeom>
              <a:avLst/>
              <a:gdLst/>
              <a:ahLst/>
              <a:cxnLst/>
              <a:rect l="l" t="t" r="r" b="b"/>
              <a:pathLst>
                <a:path w="1" h="1" extrusionOk="0">
                  <a:moveTo>
                    <a:pt x="0" y="0"/>
                  </a:move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
            <p:cNvSpPr/>
            <p:nvPr/>
          </p:nvSpPr>
          <p:spPr>
            <a:xfrm>
              <a:off x="2258033" y="4706654"/>
              <a:ext cx="3140" cy="19223"/>
            </a:xfrm>
            <a:custGeom>
              <a:avLst/>
              <a:gdLst/>
              <a:ahLst/>
              <a:cxnLst/>
              <a:rect l="l" t="t" r="r" b="b"/>
              <a:pathLst>
                <a:path w="90" h="551" extrusionOk="0">
                  <a:moveTo>
                    <a:pt x="51" y="1"/>
                  </a:moveTo>
                  <a:cubicBezTo>
                    <a:pt x="44" y="1"/>
                    <a:pt x="37" y="3"/>
                    <a:pt x="34" y="10"/>
                  </a:cubicBezTo>
                  <a:cubicBezTo>
                    <a:pt x="1" y="88"/>
                    <a:pt x="1" y="188"/>
                    <a:pt x="1" y="277"/>
                  </a:cubicBezTo>
                  <a:cubicBezTo>
                    <a:pt x="1" y="366"/>
                    <a:pt x="23" y="455"/>
                    <a:pt x="45" y="533"/>
                  </a:cubicBezTo>
                  <a:cubicBezTo>
                    <a:pt x="51" y="544"/>
                    <a:pt x="62" y="550"/>
                    <a:pt x="71" y="550"/>
                  </a:cubicBezTo>
                  <a:cubicBezTo>
                    <a:pt x="81" y="550"/>
                    <a:pt x="90" y="544"/>
                    <a:pt x="90" y="533"/>
                  </a:cubicBezTo>
                  <a:cubicBezTo>
                    <a:pt x="67" y="455"/>
                    <a:pt x="45" y="366"/>
                    <a:pt x="45" y="277"/>
                  </a:cubicBezTo>
                  <a:cubicBezTo>
                    <a:pt x="56" y="200"/>
                    <a:pt x="67" y="111"/>
                    <a:pt x="78" y="22"/>
                  </a:cubicBezTo>
                  <a:cubicBezTo>
                    <a:pt x="86" y="14"/>
                    <a:pt x="67" y="1"/>
                    <a:pt x="5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
            <p:cNvSpPr/>
            <p:nvPr/>
          </p:nvSpPr>
          <p:spPr>
            <a:xfrm>
              <a:off x="2284792" y="4713213"/>
              <a:ext cx="3559" cy="13641"/>
            </a:xfrm>
            <a:custGeom>
              <a:avLst/>
              <a:gdLst/>
              <a:ahLst/>
              <a:cxnLst/>
              <a:rect l="l" t="t" r="r" b="b"/>
              <a:pathLst>
                <a:path w="102" h="391" extrusionOk="0">
                  <a:moveTo>
                    <a:pt x="23" y="0"/>
                  </a:moveTo>
                  <a:cubicBezTo>
                    <a:pt x="12" y="0"/>
                    <a:pt x="1" y="12"/>
                    <a:pt x="1" y="22"/>
                  </a:cubicBezTo>
                  <a:cubicBezTo>
                    <a:pt x="34" y="134"/>
                    <a:pt x="57" y="256"/>
                    <a:pt x="45" y="368"/>
                  </a:cubicBezTo>
                  <a:cubicBezTo>
                    <a:pt x="45" y="381"/>
                    <a:pt x="58" y="391"/>
                    <a:pt x="68" y="391"/>
                  </a:cubicBezTo>
                  <a:cubicBezTo>
                    <a:pt x="74" y="391"/>
                    <a:pt x="79" y="387"/>
                    <a:pt x="79" y="378"/>
                  </a:cubicBezTo>
                  <a:cubicBezTo>
                    <a:pt x="101" y="256"/>
                    <a:pt x="101" y="134"/>
                    <a:pt x="45" y="22"/>
                  </a:cubicBezTo>
                  <a:cubicBezTo>
                    <a:pt x="45" y="12"/>
                    <a:pt x="34" y="0"/>
                    <a:pt x="2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
            <p:cNvSpPr/>
            <p:nvPr/>
          </p:nvSpPr>
          <p:spPr>
            <a:xfrm>
              <a:off x="2047411" y="4644134"/>
              <a:ext cx="20898" cy="20758"/>
            </a:xfrm>
            <a:custGeom>
              <a:avLst/>
              <a:gdLst/>
              <a:ahLst/>
              <a:cxnLst/>
              <a:rect l="l" t="t" r="r" b="b"/>
              <a:pathLst>
                <a:path w="599" h="595" extrusionOk="0">
                  <a:moveTo>
                    <a:pt x="499" y="0"/>
                  </a:moveTo>
                  <a:cubicBezTo>
                    <a:pt x="432" y="12"/>
                    <a:pt x="376" y="45"/>
                    <a:pt x="309" y="79"/>
                  </a:cubicBezTo>
                  <a:cubicBezTo>
                    <a:pt x="287" y="89"/>
                    <a:pt x="254" y="112"/>
                    <a:pt x="232" y="134"/>
                  </a:cubicBezTo>
                  <a:cubicBezTo>
                    <a:pt x="210" y="156"/>
                    <a:pt x="187" y="178"/>
                    <a:pt x="198" y="212"/>
                  </a:cubicBezTo>
                  <a:lnTo>
                    <a:pt x="210" y="223"/>
                  </a:lnTo>
                  <a:cubicBezTo>
                    <a:pt x="165" y="267"/>
                    <a:pt x="109" y="301"/>
                    <a:pt x="65" y="346"/>
                  </a:cubicBezTo>
                  <a:cubicBezTo>
                    <a:pt x="45" y="365"/>
                    <a:pt x="78" y="403"/>
                    <a:pt x="109" y="403"/>
                  </a:cubicBezTo>
                  <a:cubicBezTo>
                    <a:pt x="113" y="403"/>
                    <a:pt x="117" y="402"/>
                    <a:pt x="121" y="401"/>
                  </a:cubicBezTo>
                  <a:lnTo>
                    <a:pt x="121" y="401"/>
                  </a:lnTo>
                  <a:cubicBezTo>
                    <a:pt x="121" y="412"/>
                    <a:pt x="109" y="412"/>
                    <a:pt x="109" y="412"/>
                  </a:cubicBezTo>
                  <a:cubicBezTo>
                    <a:pt x="65" y="457"/>
                    <a:pt x="20" y="512"/>
                    <a:pt x="9" y="568"/>
                  </a:cubicBezTo>
                  <a:cubicBezTo>
                    <a:pt x="1" y="584"/>
                    <a:pt x="23" y="594"/>
                    <a:pt x="39" y="594"/>
                  </a:cubicBezTo>
                  <a:cubicBezTo>
                    <a:pt x="45" y="594"/>
                    <a:pt x="51" y="593"/>
                    <a:pt x="54" y="590"/>
                  </a:cubicBezTo>
                  <a:cubicBezTo>
                    <a:pt x="76" y="568"/>
                    <a:pt x="87" y="546"/>
                    <a:pt x="109" y="524"/>
                  </a:cubicBezTo>
                  <a:cubicBezTo>
                    <a:pt x="131" y="501"/>
                    <a:pt x="154" y="479"/>
                    <a:pt x="176" y="468"/>
                  </a:cubicBezTo>
                  <a:lnTo>
                    <a:pt x="309" y="368"/>
                  </a:lnTo>
                  <a:cubicBezTo>
                    <a:pt x="354" y="346"/>
                    <a:pt x="398" y="323"/>
                    <a:pt x="443" y="312"/>
                  </a:cubicBezTo>
                  <a:cubicBezTo>
                    <a:pt x="465" y="301"/>
                    <a:pt x="487" y="301"/>
                    <a:pt x="510" y="301"/>
                  </a:cubicBezTo>
                  <a:cubicBezTo>
                    <a:pt x="521" y="295"/>
                    <a:pt x="535" y="295"/>
                    <a:pt x="547" y="295"/>
                  </a:cubicBezTo>
                  <a:cubicBezTo>
                    <a:pt x="560" y="295"/>
                    <a:pt x="571" y="295"/>
                    <a:pt x="576" y="290"/>
                  </a:cubicBezTo>
                  <a:cubicBezTo>
                    <a:pt x="599" y="279"/>
                    <a:pt x="599" y="257"/>
                    <a:pt x="576" y="245"/>
                  </a:cubicBezTo>
                  <a:cubicBezTo>
                    <a:pt x="554" y="223"/>
                    <a:pt x="527" y="215"/>
                    <a:pt x="498" y="215"/>
                  </a:cubicBezTo>
                  <a:cubicBezTo>
                    <a:pt x="468" y="215"/>
                    <a:pt x="438" y="223"/>
                    <a:pt x="410" y="234"/>
                  </a:cubicBezTo>
                  <a:cubicBezTo>
                    <a:pt x="354" y="245"/>
                    <a:pt x="321" y="267"/>
                    <a:pt x="276" y="290"/>
                  </a:cubicBezTo>
                  <a:cubicBezTo>
                    <a:pt x="321" y="257"/>
                    <a:pt x="376" y="223"/>
                    <a:pt x="432" y="201"/>
                  </a:cubicBezTo>
                  <a:lnTo>
                    <a:pt x="566" y="134"/>
                  </a:lnTo>
                  <a:cubicBezTo>
                    <a:pt x="599" y="112"/>
                    <a:pt x="588" y="89"/>
                    <a:pt x="566" y="67"/>
                  </a:cubicBezTo>
                  <a:cubicBezTo>
                    <a:pt x="588" y="34"/>
                    <a:pt x="532" y="0"/>
                    <a:pt x="49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
            <p:cNvSpPr/>
            <p:nvPr/>
          </p:nvSpPr>
          <p:spPr>
            <a:xfrm>
              <a:off x="2062588" y="4675847"/>
              <a:ext cx="30492" cy="15350"/>
            </a:xfrm>
            <a:custGeom>
              <a:avLst/>
              <a:gdLst/>
              <a:ahLst/>
              <a:cxnLst/>
              <a:rect l="l" t="t" r="r" b="b"/>
              <a:pathLst>
                <a:path w="874" h="440" extrusionOk="0">
                  <a:moveTo>
                    <a:pt x="464" y="315"/>
                  </a:moveTo>
                  <a:cubicBezTo>
                    <a:pt x="460" y="319"/>
                    <a:pt x="456" y="322"/>
                    <a:pt x="453" y="326"/>
                  </a:cubicBezTo>
                  <a:lnTo>
                    <a:pt x="453" y="326"/>
                  </a:lnTo>
                  <a:cubicBezTo>
                    <a:pt x="453" y="319"/>
                    <a:pt x="458" y="316"/>
                    <a:pt x="464" y="315"/>
                  </a:cubicBezTo>
                  <a:close/>
                  <a:moveTo>
                    <a:pt x="589" y="1"/>
                  </a:moveTo>
                  <a:cubicBezTo>
                    <a:pt x="584" y="1"/>
                    <a:pt x="579" y="2"/>
                    <a:pt x="575" y="3"/>
                  </a:cubicBezTo>
                  <a:cubicBezTo>
                    <a:pt x="519" y="26"/>
                    <a:pt x="486" y="59"/>
                    <a:pt x="442" y="92"/>
                  </a:cubicBezTo>
                  <a:cubicBezTo>
                    <a:pt x="398" y="126"/>
                    <a:pt x="364" y="148"/>
                    <a:pt x="319" y="171"/>
                  </a:cubicBezTo>
                  <a:cubicBezTo>
                    <a:pt x="230" y="226"/>
                    <a:pt x="141" y="270"/>
                    <a:pt x="42" y="304"/>
                  </a:cubicBezTo>
                  <a:cubicBezTo>
                    <a:pt x="0" y="314"/>
                    <a:pt x="45" y="372"/>
                    <a:pt x="78" y="372"/>
                  </a:cubicBezTo>
                  <a:cubicBezTo>
                    <a:pt x="81" y="372"/>
                    <a:pt x="84" y="372"/>
                    <a:pt x="86" y="371"/>
                  </a:cubicBezTo>
                  <a:cubicBezTo>
                    <a:pt x="136" y="351"/>
                    <a:pt x="196" y="330"/>
                    <a:pt x="249" y="310"/>
                  </a:cubicBezTo>
                  <a:lnTo>
                    <a:pt x="249" y="310"/>
                  </a:lnTo>
                  <a:cubicBezTo>
                    <a:pt x="245" y="322"/>
                    <a:pt x="254" y="339"/>
                    <a:pt x="264" y="349"/>
                  </a:cubicBezTo>
                  <a:cubicBezTo>
                    <a:pt x="272" y="356"/>
                    <a:pt x="285" y="364"/>
                    <a:pt x="300" y="364"/>
                  </a:cubicBezTo>
                  <a:cubicBezTo>
                    <a:pt x="306" y="364"/>
                    <a:pt x="313" y="363"/>
                    <a:pt x="319" y="359"/>
                  </a:cubicBezTo>
                  <a:cubicBezTo>
                    <a:pt x="341" y="349"/>
                    <a:pt x="375" y="337"/>
                    <a:pt x="408" y="326"/>
                  </a:cubicBezTo>
                  <a:lnTo>
                    <a:pt x="452" y="326"/>
                  </a:lnTo>
                  <a:cubicBezTo>
                    <a:pt x="420" y="354"/>
                    <a:pt x="382" y="374"/>
                    <a:pt x="353" y="393"/>
                  </a:cubicBezTo>
                  <a:cubicBezTo>
                    <a:pt x="333" y="403"/>
                    <a:pt x="357" y="439"/>
                    <a:pt x="379" y="439"/>
                  </a:cubicBezTo>
                  <a:cubicBezTo>
                    <a:pt x="381" y="439"/>
                    <a:pt x="384" y="439"/>
                    <a:pt x="386" y="438"/>
                  </a:cubicBezTo>
                  <a:cubicBezTo>
                    <a:pt x="486" y="404"/>
                    <a:pt x="564" y="349"/>
                    <a:pt x="642" y="293"/>
                  </a:cubicBezTo>
                  <a:cubicBezTo>
                    <a:pt x="720" y="237"/>
                    <a:pt x="809" y="181"/>
                    <a:pt x="865" y="104"/>
                  </a:cubicBezTo>
                  <a:cubicBezTo>
                    <a:pt x="874" y="75"/>
                    <a:pt x="833" y="46"/>
                    <a:pt x="808" y="46"/>
                  </a:cubicBezTo>
                  <a:cubicBezTo>
                    <a:pt x="804" y="46"/>
                    <a:pt x="801" y="46"/>
                    <a:pt x="798" y="48"/>
                  </a:cubicBezTo>
                  <a:cubicBezTo>
                    <a:pt x="764" y="70"/>
                    <a:pt x="731" y="104"/>
                    <a:pt x="697" y="126"/>
                  </a:cubicBezTo>
                  <a:cubicBezTo>
                    <a:pt x="697" y="115"/>
                    <a:pt x="687" y="104"/>
                    <a:pt x="675" y="92"/>
                  </a:cubicBezTo>
                  <a:cubicBezTo>
                    <a:pt x="670" y="87"/>
                    <a:pt x="662" y="84"/>
                    <a:pt x="652" y="84"/>
                  </a:cubicBezTo>
                  <a:cubicBezTo>
                    <a:pt x="642" y="84"/>
                    <a:pt x="631" y="87"/>
                    <a:pt x="620" y="92"/>
                  </a:cubicBezTo>
                  <a:lnTo>
                    <a:pt x="598" y="92"/>
                  </a:lnTo>
                  <a:cubicBezTo>
                    <a:pt x="620" y="82"/>
                    <a:pt x="631" y="70"/>
                    <a:pt x="631" y="48"/>
                  </a:cubicBezTo>
                  <a:cubicBezTo>
                    <a:pt x="649" y="21"/>
                    <a:pt x="614" y="1"/>
                    <a:pt x="58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
            <p:cNvSpPr/>
            <p:nvPr/>
          </p:nvSpPr>
          <p:spPr>
            <a:xfrm>
              <a:off x="2066635" y="4682302"/>
              <a:ext cx="26515" cy="19432"/>
            </a:xfrm>
            <a:custGeom>
              <a:avLst/>
              <a:gdLst/>
              <a:ahLst/>
              <a:cxnLst/>
              <a:rect l="l" t="t" r="r" b="b"/>
              <a:pathLst>
                <a:path w="760" h="557" extrusionOk="0">
                  <a:moveTo>
                    <a:pt x="696" y="1"/>
                  </a:moveTo>
                  <a:cubicBezTo>
                    <a:pt x="687" y="1"/>
                    <a:pt x="678" y="3"/>
                    <a:pt x="670" y="8"/>
                  </a:cubicBezTo>
                  <a:cubicBezTo>
                    <a:pt x="626" y="52"/>
                    <a:pt x="593" y="119"/>
                    <a:pt x="548" y="164"/>
                  </a:cubicBezTo>
                  <a:cubicBezTo>
                    <a:pt x="504" y="208"/>
                    <a:pt x="448" y="253"/>
                    <a:pt x="403" y="286"/>
                  </a:cubicBezTo>
                  <a:cubicBezTo>
                    <a:pt x="292" y="375"/>
                    <a:pt x="170" y="431"/>
                    <a:pt x="48" y="486"/>
                  </a:cubicBezTo>
                  <a:cubicBezTo>
                    <a:pt x="0" y="505"/>
                    <a:pt x="43" y="557"/>
                    <a:pt x="84" y="557"/>
                  </a:cubicBezTo>
                  <a:cubicBezTo>
                    <a:pt x="91" y="557"/>
                    <a:pt x="97" y="556"/>
                    <a:pt x="104" y="552"/>
                  </a:cubicBezTo>
                  <a:cubicBezTo>
                    <a:pt x="237" y="497"/>
                    <a:pt x="359" y="441"/>
                    <a:pt x="482" y="352"/>
                  </a:cubicBezTo>
                  <a:cubicBezTo>
                    <a:pt x="537" y="319"/>
                    <a:pt x="593" y="275"/>
                    <a:pt x="648" y="219"/>
                  </a:cubicBezTo>
                  <a:cubicBezTo>
                    <a:pt x="693" y="174"/>
                    <a:pt x="737" y="119"/>
                    <a:pt x="759" y="52"/>
                  </a:cubicBezTo>
                  <a:cubicBezTo>
                    <a:pt x="759" y="26"/>
                    <a:pt x="726" y="1"/>
                    <a:pt x="69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
            <p:cNvSpPr/>
            <p:nvPr/>
          </p:nvSpPr>
          <p:spPr>
            <a:xfrm>
              <a:off x="2053342" y="4660427"/>
              <a:ext cx="24665" cy="14653"/>
            </a:xfrm>
            <a:custGeom>
              <a:avLst/>
              <a:gdLst/>
              <a:ahLst/>
              <a:cxnLst/>
              <a:rect l="l" t="t" r="r" b="b"/>
              <a:pathLst>
                <a:path w="707" h="420" extrusionOk="0">
                  <a:moveTo>
                    <a:pt x="618" y="1"/>
                  </a:moveTo>
                  <a:cubicBezTo>
                    <a:pt x="596" y="1"/>
                    <a:pt x="574" y="12"/>
                    <a:pt x="551" y="12"/>
                  </a:cubicBezTo>
                  <a:cubicBezTo>
                    <a:pt x="544" y="12"/>
                    <a:pt x="536" y="7"/>
                    <a:pt x="529" y="7"/>
                  </a:cubicBezTo>
                  <a:cubicBezTo>
                    <a:pt x="525" y="7"/>
                    <a:pt x="521" y="8"/>
                    <a:pt x="517" y="12"/>
                  </a:cubicBezTo>
                  <a:cubicBezTo>
                    <a:pt x="362" y="45"/>
                    <a:pt x="218" y="146"/>
                    <a:pt x="106" y="257"/>
                  </a:cubicBezTo>
                  <a:cubicBezTo>
                    <a:pt x="95" y="267"/>
                    <a:pt x="95" y="279"/>
                    <a:pt x="95" y="290"/>
                  </a:cubicBezTo>
                  <a:cubicBezTo>
                    <a:pt x="84" y="301"/>
                    <a:pt x="73" y="324"/>
                    <a:pt x="62" y="334"/>
                  </a:cubicBezTo>
                  <a:lnTo>
                    <a:pt x="50" y="334"/>
                  </a:lnTo>
                  <a:cubicBezTo>
                    <a:pt x="40" y="356"/>
                    <a:pt x="28" y="368"/>
                    <a:pt x="17" y="379"/>
                  </a:cubicBezTo>
                  <a:cubicBezTo>
                    <a:pt x="0" y="396"/>
                    <a:pt x="23" y="420"/>
                    <a:pt x="44" y="420"/>
                  </a:cubicBezTo>
                  <a:cubicBezTo>
                    <a:pt x="50" y="420"/>
                    <a:pt x="57" y="418"/>
                    <a:pt x="62" y="412"/>
                  </a:cubicBezTo>
                  <a:cubicBezTo>
                    <a:pt x="106" y="390"/>
                    <a:pt x="139" y="356"/>
                    <a:pt x="173" y="324"/>
                  </a:cubicBezTo>
                  <a:cubicBezTo>
                    <a:pt x="218" y="301"/>
                    <a:pt x="262" y="267"/>
                    <a:pt x="295" y="235"/>
                  </a:cubicBezTo>
                  <a:cubicBezTo>
                    <a:pt x="307" y="235"/>
                    <a:pt x="307" y="223"/>
                    <a:pt x="317" y="223"/>
                  </a:cubicBezTo>
                  <a:cubicBezTo>
                    <a:pt x="351" y="201"/>
                    <a:pt x="384" y="190"/>
                    <a:pt x="406" y="178"/>
                  </a:cubicBezTo>
                  <a:cubicBezTo>
                    <a:pt x="495" y="134"/>
                    <a:pt x="584" y="112"/>
                    <a:pt x="663" y="67"/>
                  </a:cubicBezTo>
                  <a:cubicBezTo>
                    <a:pt x="707" y="45"/>
                    <a:pt x="651" y="1"/>
                    <a:pt x="61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
            <p:cNvSpPr/>
            <p:nvPr/>
          </p:nvSpPr>
          <p:spPr>
            <a:xfrm>
              <a:off x="2054459" y="4664753"/>
              <a:ext cx="25503" cy="19886"/>
            </a:xfrm>
            <a:custGeom>
              <a:avLst/>
              <a:gdLst/>
              <a:ahLst/>
              <a:cxnLst/>
              <a:rect l="l" t="t" r="r" b="b"/>
              <a:pathLst>
                <a:path w="731" h="570" extrusionOk="0">
                  <a:moveTo>
                    <a:pt x="635" y="0"/>
                  </a:moveTo>
                  <a:cubicBezTo>
                    <a:pt x="597" y="0"/>
                    <a:pt x="561" y="14"/>
                    <a:pt x="530" y="22"/>
                  </a:cubicBezTo>
                  <a:cubicBezTo>
                    <a:pt x="485" y="44"/>
                    <a:pt x="441" y="66"/>
                    <a:pt x="408" y="88"/>
                  </a:cubicBezTo>
                  <a:cubicBezTo>
                    <a:pt x="308" y="143"/>
                    <a:pt x="219" y="200"/>
                    <a:pt x="130" y="255"/>
                  </a:cubicBezTo>
                  <a:cubicBezTo>
                    <a:pt x="92" y="283"/>
                    <a:pt x="126" y="327"/>
                    <a:pt x="164" y="327"/>
                  </a:cubicBezTo>
                  <a:cubicBezTo>
                    <a:pt x="171" y="327"/>
                    <a:pt x="179" y="325"/>
                    <a:pt x="186" y="321"/>
                  </a:cubicBezTo>
                  <a:cubicBezTo>
                    <a:pt x="275" y="266"/>
                    <a:pt x="364" y="210"/>
                    <a:pt x="453" y="166"/>
                  </a:cubicBezTo>
                  <a:cubicBezTo>
                    <a:pt x="495" y="144"/>
                    <a:pt x="528" y="134"/>
                    <a:pt x="570" y="113"/>
                  </a:cubicBezTo>
                  <a:lnTo>
                    <a:pt x="570" y="113"/>
                  </a:lnTo>
                  <a:cubicBezTo>
                    <a:pt x="460" y="167"/>
                    <a:pt x="362" y="211"/>
                    <a:pt x="275" y="277"/>
                  </a:cubicBezTo>
                  <a:cubicBezTo>
                    <a:pt x="219" y="311"/>
                    <a:pt x="163" y="344"/>
                    <a:pt x="119" y="388"/>
                  </a:cubicBezTo>
                  <a:cubicBezTo>
                    <a:pt x="85" y="422"/>
                    <a:pt x="41" y="466"/>
                    <a:pt x="18" y="522"/>
                  </a:cubicBezTo>
                  <a:cubicBezTo>
                    <a:pt x="0" y="549"/>
                    <a:pt x="34" y="569"/>
                    <a:pt x="60" y="569"/>
                  </a:cubicBezTo>
                  <a:cubicBezTo>
                    <a:pt x="65" y="569"/>
                    <a:pt x="70" y="568"/>
                    <a:pt x="74" y="566"/>
                  </a:cubicBezTo>
                  <a:lnTo>
                    <a:pt x="208" y="433"/>
                  </a:lnTo>
                  <a:lnTo>
                    <a:pt x="341" y="333"/>
                  </a:lnTo>
                  <a:lnTo>
                    <a:pt x="641" y="166"/>
                  </a:lnTo>
                  <a:cubicBezTo>
                    <a:pt x="675" y="143"/>
                    <a:pt x="641" y="99"/>
                    <a:pt x="608" y="99"/>
                  </a:cubicBezTo>
                  <a:cubicBezTo>
                    <a:pt x="641" y="88"/>
                    <a:pt x="675" y="88"/>
                    <a:pt x="708" y="77"/>
                  </a:cubicBezTo>
                  <a:cubicBezTo>
                    <a:pt x="730" y="54"/>
                    <a:pt x="697" y="22"/>
                    <a:pt x="686" y="10"/>
                  </a:cubicBezTo>
                  <a:cubicBezTo>
                    <a:pt x="669" y="3"/>
                    <a:pt x="651" y="0"/>
                    <a:pt x="63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
            <p:cNvSpPr/>
            <p:nvPr/>
          </p:nvSpPr>
          <p:spPr>
            <a:xfrm>
              <a:off x="2063634" y="4676057"/>
              <a:ext cx="7012" cy="4570"/>
            </a:xfrm>
            <a:custGeom>
              <a:avLst/>
              <a:gdLst/>
              <a:ahLst/>
              <a:cxnLst/>
              <a:rect l="l" t="t" r="r" b="b"/>
              <a:pathLst>
                <a:path w="201" h="131" extrusionOk="0">
                  <a:moveTo>
                    <a:pt x="158" y="0"/>
                  </a:moveTo>
                  <a:cubicBezTo>
                    <a:pt x="148" y="0"/>
                    <a:pt x="139" y="3"/>
                    <a:pt x="134" y="9"/>
                  </a:cubicBezTo>
                  <a:cubicBezTo>
                    <a:pt x="123" y="20"/>
                    <a:pt x="111" y="20"/>
                    <a:pt x="101" y="31"/>
                  </a:cubicBezTo>
                  <a:lnTo>
                    <a:pt x="101" y="42"/>
                  </a:lnTo>
                  <a:lnTo>
                    <a:pt x="89" y="42"/>
                  </a:lnTo>
                  <a:lnTo>
                    <a:pt x="78" y="53"/>
                  </a:lnTo>
                  <a:cubicBezTo>
                    <a:pt x="67" y="53"/>
                    <a:pt x="56" y="64"/>
                    <a:pt x="45" y="64"/>
                  </a:cubicBezTo>
                  <a:cubicBezTo>
                    <a:pt x="34" y="76"/>
                    <a:pt x="22" y="76"/>
                    <a:pt x="12" y="86"/>
                  </a:cubicBezTo>
                  <a:cubicBezTo>
                    <a:pt x="0" y="86"/>
                    <a:pt x="0" y="109"/>
                    <a:pt x="0" y="120"/>
                  </a:cubicBezTo>
                  <a:cubicBezTo>
                    <a:pt x="12" y="131"/>
                    <a:pt x="22" y="131"/>
                    <a:pt x="45" y="131"/>
                  </a:cubicBezTo>
                  <a:cubicBezTo>
                    <a:pt x="67" y="131"/>
                    <a:pt x="101" y="120"/>
                    <a:pt x="123" y="109"/>
                  </a:cubicBezTo>
                  <a:cubicBezTo>
                    <a:pt x="145" y="86"/>
                    <a:pt x="167" y="76"/>
                    <a:pt x="190" y="53"/>
                  </a:cubicBezTo>
                  <a:cubicBezTo>
                    <a:pt x="200" y="42"/>
                    <a:pt x="200" y="20"/>
                    <a:pt x="190" y="9"/>
                  </a:cubicBezTo>
                  <a:cubicBezTo>
                    <a:pt x="178" y="3"/>
                    <a:pt x="167" y="0"/>
                    <a:pt x="15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
            <p:cNvSpPr/>
            <p:nvPr/>
          </p:nvSpPr>
          <p:spPr>
            <a:xfrm>
              <a:off x="2049260" y="4636005"/>
              <a:ext cx="60181" cy="51668"/>
            </a:xfrm>
            <a:custGeom>
              <a:avLst/>
              <a:gdLst/>
              <a:ahLst/>
              <a:cxnLst/>
              <a:rect l="l" t="t" r="r" b="b"/>
              <a:pathLst>
                <a:path w="1725" h="1481" extrusionOk="0">
                  <a:moveTo>
                    <a:pt x="579" y="0"/>
                  </a:moveTo>
                  <a:cubicBezTo>
                    <a:pt x="579" y="0"/>
                    <a:pt x="1" y="601"/>
                    <a:pt x="579" y="1168"/>
                  </a:cubicBezTo>
                  <a:cubicBezTo>
                    <a:pt x="822" y="1410"/>
                    <a:pt x="1062" y="1481"/>
                    <a:pt x="1260" y="1481"/>
                  </a:cubicBezTo>
                  <a:cubicBezTo>
                    <a:pt x="1533" y="1481"/>
                    <a:pt x="1724" y="1346"/>
                    <a:pt x="1724" y="1346"/>
                  </a:cubicBezTo>
                  <a:lnTo>
                    <a:pt x="1558" y="623"/>
                  </a:lnTo>
                  <a:lnTo>
                    <a:pt x="1336" y="356"/>
                  </a:lnTo>
                  <a:lnTo>
                    <a:pt x="579"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
            <p:cNvSpPr/>
            <p:nvPr/>
          </p:nvSpPr>
          <p:spPr>
            <a:xfrm>
              <a:off x="2043190" y="4640610"/>
              <a:ext cx="60460" cy="59902"/>
            </a:xfrm>
            <a:custGeom>
              <a:avLst/>
              <a:gdLst/>
              <a:ahLst/>
              <a:cxnLst/>
              <a:rect l="l" t="t" r="r" b="b"/>
              <a:pathLst>
                <a:path w="1733" h="1717" extrusionOk="0">
                  <a:moveTo>
                    <a:pt x="718" y="0"/>
                  </a:moveTo>
                  <a:cubicBezTo>
                    <a:pt x="605" y="0"/>
                    <a:pt x="485" y="48"/>
                    <a:pt x="386" y="101"/>
                  </a:cubicBezTo>
                  <a:cubicBezTo>
                    <a:pt x="230" y="190"/>
                    <a:pt x="86" y="302"/>
                    <a:pt x="8" y="480"/>
                  </a:cubicBezTo>
                  <a:cubicBezTo>
                    <a:pt x="0" y="495"/>
                    <a:pt x="20" y="511"/>
                    <a:pt x="36" y="511"/>
                  </a:cubicBezTo>
                  <a:cubicBezTo>
                    <a:pt x="43" y="511"/>
                    <a:pt x="49" y="508"/>
                    <a:pt x="52" y="502"/>
                  </a:cubicBezTo>
                  <a:cubicBezTo>
                    <a:pt x="130" y="346"/>
                    <a:pt x="275" y="246"/>
                    <a:pt x="420" y="168"/>
                  </a:cubicBezTo>
                  <a:cubicBezTo>
                    <a:pt x="519" y="108"/>
                    <a:pt x="627" y="67"/>
                    <a:pt x="744" y="67"/>
                  </a:cubicBezTo>
                  <a:cubicBezTo>
                    <a:pt x="758" y="67"/>
                    <a:pt x="772" y="67"/>
                    <a:pt x="786" y="68"/>
                  </a:cubicBezTo>
                  <a:cubicBezTo>
                    <a:pt x="786" y="79"/>
                    <a:pt x="798" y="91"/>
                    <a:pt x="808" y="91"/>
                  </a:cubicBezTo>
                  <a:cubicBezTo>
                    <a:pt x="820" y="101"/>
                    <a:pt x="831" y="101"/>
                    <a:pt x="842" y="113"/>
                  </a:cubicBezTo>
                  <a:cubicBezTo>
                    <a:pt x="808" y="113"/>
                    <a:pt x="786" y="113"/>
                    <a:pt x="753" y="124"/>
                  </a:cubicBezTo>
                  <a:cubicBezTo>
                    <a:pt x="697" y="135"/>
                    <a:pt x="642" y="157"/>
                    <a:pt x="575" y="180"/>
                  </a:cubicBezTo>
                  <a:cubicBezTo>
                    <a:pt x="453" y="246"/>
                    <a:pt x="331" y="324"/>
                    <a:pt x="208" y="380"/>
                  </a:cubicBezTo>
                  <a:cubicBezTo>
                    <a:pt x="179" y="399"/>
                    <a:pt x="200" y="426"/>
                    <a:pt x="221" y="426"/>
                  </a:cubicBezTo>
                  <a:cubicBezTo>
                    <a:pt x="224" y="426"/>
                    <a:pt x="227" y="426"/>
                    <a:pt x="230" y="424"/>
                  </a:cubicBezTo>
                  <a:cubicBezTo>
                    <a:pt x="364" y="368"/>
                    <a:pt x="486" y="302"/>
                    <a:pt x="608" y="246"/>
                  </a:cubicBezTo>
                  <a:cubicBezTo>
                    <a:pt x="664" y="224"/>
                    <a:pt x="720" y="202"/>
                    <a:pt x="786" y="190"/>
                  </a:cubicBezTo>
                  <a:cubicBezTo>
                    <a:pt x="820" y="180"/>
                    <a:pt x="842" y="180"/>
                    <a:pt x="875" y="180"/>
                  </a:cubicBezTo>
                  <a:cubicBezTo>
                    <a:pt x="776" y="224"/>
                    <a:pt x="675" y="269"/>
                    <a:pt x="586" y="324"/>
                  </a:cubicBezTo>
                  <a:cubicBezTo>
                    <a:pt x="519" y="358"/>
                    <a:pt x="453" y="402"/>
                    <a:pt x="397" y="435"/>
                  </a:cubicBezTo>
                  <a:cubicBezTo>
                    <a:pt x="341" y="480"/>
                    <a:pt x="264" y="513"/>
                    <a:pt x="230" y="569"/>
                  </a:cubicBezTo>
                  <a:cubicBezTo>
                    <a:pt x="219" y="591"/>
                    <a:pt x="242" y="602"/>
                    <a:pt x="264" y="602"/>
                  </a:cubicBezTo>
                  <a:cubicBezTo>
                    <a:pt x="319" y="591"/>
                    <a:pt x="375" y="546"/>
                    <a:pt x="430" y="502"/>
                  </a:cubicBezTo>
                  <a:cubicBezTo>
                    <a:pt x="442" y="502"/>
                    <a:pt x="453" y="491"/>
                    <a:pt x="464" y="491"/>
                  </a:cubicBezTo>
                  <a:cubicBezTo>
                    <a:pt x="519" y="457"/>
                    <a:pt x="575" y="424"/>
                    <a:pt x="642" y="391"/>
                  </a:cubicBezTo>
                  <a:cubicBezTo>
                    <a:pt x="697" y="358"/>
                    <a:pt x="753" y="335"/>
                    <a:pt x="820" y="302"/>
                  </a:cubicBezTo>
                  <a:cubicBezTo>
                    <a:pt x="831" y="302"/>
                    <a:pt x="842" y="302"/>
                    <a:pt x="853" y="291"/>
                  </a:cubicBezTo>
                  <a:lnTo>
                    <a:pt x="875" y="313"/>
                  </a:lnTo>
                  <a:cubicBezTo>
                    <a:pt x="886" y="313"/>
                    <a:pt x="897" y="313"/>
                    <a:pt x="908" y="303"/>
                  </a:cubicBezTo>
                  <a:lnTo>
                    <a:pt x="908" y="303"/>
                  </a:lnTo>
                  <a:cubicBezTo>
                    <a:pt x="896" y="314"/>
                    <a:pt x="875" y="324"/>
                    <a:pt x="865" y="324"/>
                  </a:cubicBezTo>
                  <a:cubicBezTo>
                    <a:pt x="798" y="358"/>
                    <a:pt x="742" y="391"/>
                    <a:pt x="675" y="424"/>
                  </a:cubicBezTo>
                  <a:cubicBezTo>
                    <a:pt x="564" y="480"/>
                    <a:pt x="453" y="558"/>
                    <a:pt x="341" y="647"/>
                  </a:cubicBezTo>
                  <a:cubicBezTo>
                    <a:pt x="323" y="656"/>
                    <a:pt x="349" y="672"/>
                    <a:pt x="366" y="672"/>
                  </a:cubicBezTo>
                  <a:cubicBezTo>
                    <a:pt x="370" y="672"/>
                    <a:pt x="373" y="671"/>
                    <a:pt x="375" y="669"/>
                  </a:cubicBezTo>
                  <a:cubicBezTo>
                    <a:pt x="486" y="602"/>
                    <a:pt x="598" y="536"/>
                    <a:pt x="709" y="480"/>
                  </a:cubicBezTo>
                  <a:cubicBezTo>
                    <a:pt x="720" y="469"/>
                    <a:pt x="731" y="469"/>
                    <a:pt x="742" y="457"/>
                  </a:cubicBezTo>
                  <a:cubicBezTo>
                    <a:pt x="753" y="469"/>
                    <a:pt x="764" y="469"/>
                    <a:pt x="776" y="469"/>
                  </a:cubicBezTo>
                  <a:lnTo>
                    <a:pt x="875" y="435"/>
                  </a:lnTo>
                  <a:cubicBezTo>
                    <a:pt x="875" y="447"/>
                    <a:pt x="875" y="447"/>
                    <a:pt x="887" y="457"/>
                  </a:cubicBezTo>
                  <a:lnTo>
                    <a:pt x="865" y="457"/>
                  </a:lnTo>
                  <a:cubicBezTo>
                    <a:pt x="720" y="524"/>
                    <a:pt x="575" y="602"/>
                    <a:pt x="442" y="691"/>
                  </a:cubicBezTo>
                  <a:cubicBezTo>
                    <a:pt x="423" y="700"/>
                    <a:pt x="444" y="727"/>
                    <a:pt x="458" y="727"/>
                  </a:cubicBezTo>
                  <a:cubicBezTo>
                    <a:pt x="460" y="727"/>
                    <a:pt x="462" y="726"/>
                    <a:pt x="464" y="724"/>
                  </a:cubicBezTo>
                  <a:cubicBezTo>
                    <a:pt x="598" y="657"/>
                    <a:pt x="731" y="591"/>
                    <a:pt x="865" y="536"/>
                  </a:cubicBezTo>
                  <a:cubicBezTo>
                    <a:pt x="909" y="524"/>
                    <a:pt x="942" y="502"/>
                    <a:pt x="986" y="491"/>
                  </a:cubicBezTo>
                  <a:lnTo>
                    <a:pt x="986" y="491"/>
                  </a:lnTo>
                  <a:cubicBezTo>
                    <a:pt x="976" y="502"/>
                    <a:pt x="964" y="502"/>
                    <a:pt x="954" y="513"/>
                  </a:cubicBezTo>
                  <a:cubicBezTo>
                    <a:pt x="931" y="513"/>
                    <a:pt x="931" y="536"/>
                    <a:pt x="942" y="546"/>
                  </a:cubicBezTo>
                  <a:cubicBezTo>
                    <a:pt x="964" y="569"/>
                    <a:pt x="976" y="569"/>
                    <a:pt x="998" y="569"/>
                  </a:cubicBezTo>
                  <a:cubicBezTo>
                    <a:pt x="1016" y="560"/>
                    <a:pt x="1034" y="551"/>
                    <a:pt x="1052" y="547"/>
                  </a:cubicBezTo>
                  <a:lnTo>
                    <a:pt x="1052" y="547"/>
                  </a:lnTo>
                  <a:cubicBezTo>
                    <a:pt x="1043" y="559"/>
                    <a:pt x="1054" y="580"/>
                    <a:pt x="1065" y="591"/>
                  </a:cubicBezTo>
                  <a:cubicBezTo>
                    <a:pt x="1072" y="599"/>
                    <a:pt x="1086" y="607"/>
                    <a:pt x="1097" y="607"/>
                  </a:cubicBezTo>
                  <a:cubicBezTo>
                    <a:pt x="1102" y="607"/>
                    <a:pt x="1106" y="605"/>
                    <a:pt x="1109" y="602"/>
                  </a:cubicBezTo>
                  <a:cubicBezTo>
                    <a:pt x="1120" y="602"/>
                    <a:pt x="1120" y="602"/>
                    <a:pt x="1131" y="591"/>
                  </a:cubicBezTo>
                  <a:lnTo>
                    <a:pt x="1131" y="602"/>
                  </a:lnTo>
                  <a:cubicBezTo>
                    <a:pt x="1131" y="602"/>
                    <a:pt x="1120" y="602"/>
                    <a:pt x="1120" y="613"/>
                  </a:cubicBezTo>
                  <a:cubicBezTo>
                    <a:pt x="1109" y="613"/>
                    <a:pt x="1098" y="625"/>
                    <a:pt x="1098" y="625"/>
                  </a:cubicBezTo>
                  <a:cubicBezTo>
                    <a:pt x="1065" y="647"/>
                    <a:pt x="1031" y="669"/>
                    <a:pt x="1009" y="680"/>
                  </a:cubicBezTo>
                  <a:cubicBezTo>
                    <a:pt x="942" y="714"/>
                    <a:pt x="875" y="746"/>
                    <a:pt x="808" y="769"/>
                  </a:cubicBezTo>
                  <a:cubicBezTo>
                    <a:pt x="687" y="825"/>
                    <a:pt x="553" y="880"/>
                    <a:pt x="430" y="958"/>
                  </a:cubicBezTo>
                  <a:cubicBezTo>
                    <a:pt x="411" y="967"/>
                    <a:pt x="433" y="994"/>
                    <a:pt x="447" y="994"/>
                  </a:cubicBezTo>
                  <a:cubicBezTo>
                    <a:pt x="449" y="994"/>
                    <a:pt x="451" y="993"/>
                    <a:pt x="453" y="991"/>
                  </a:cubicBezTo>
                  <a:cubicBezTo>
                    <a:pt x="586" y="914"/>
                    <a:pt x="731" y="869"/>
                    <a:pt x="865" y="825"/>
                  </a:cubicBezTo>
                  <a:cubicBezTo>
                    <a:pt x="931" y="791"/>
                    <a:pt x="998" y="769"/>
                    <a:pt x="1065" y="736"/>
                  </a:cubicBezTo>
                  <a:cubicBezTo>
                    <a:pt x="1075" y="736"/>
                    <a:pt x="1075" y="724"/>
                    <a:pt x="1087" y="724"/>
                  </a:cubicBezTo>
                  <a:cubicBezTo>
                    <a:pt x="1020" y="769"/>
                    <a:pt x="942" y="813"/>
                    <a:pt x="875" y="847"/>
                  </a:cubicBezTo>
                  <a:cubicBezTo>
                    <a:pt x="842" y="869"/>
                    <a:pt x="875" y="902"/>
                    <a:pt x="897" y="902"/>
                  </a:cubicBezTo>
                  <a:cubicBezTo>
                    <a:pt x="907" y="906"/>
                    <a:pt x="916" y="907"/>
                    <a:pt x="925" y="907"/>
                  </a:cubicBezTo>
                  <a:cubicBezTo>
                    <a:pt x="936" y="907"/>
                    <a:pt x="947" y="905"/>
                    <a:pt x="958" y="901"/>
                  </a:cubicBezTo>
                  <a:lnTo>
                    <a:pt x="958" y="901"/>
                  </a:lnTo>
                  <a:cubicBezTo>
                    <a:pt x="862" y="952"/>
                    <a:pt x="758" y="992"/>
                    <a:pt x="653" y="1013"/>
                  </a:cubicBezTo>
                  <a:cubicBezTo>
                    <a:pt x="602" y="1024"/>
                    <a:pt x="636" y="1081"/>
                    <a:pt x="676" y="1081"/>
                  </a:cubicBezTo>
                  <a:cubicBezTo>
                    <a:pt x="680" y="1081"/>
                    <a:pt x="683" y="1081"/>
                    <a:pt x="687" y="1080"/>
                  </a:cubicBezTo>
                  <a:cubicBezTo>
                    <a:pt x="808" y="1058"/>
                    <a:pt x="942" y="1036"/>
                    <a:pt x="1042" y="958"/>
                  </a:cubicBezTo>
                  <a:cubicBezTo>
                    <a:pt x="1053" y="958"/>
                    <a:pt x="1053" y="958"/>
                    <a:pt x="1065" y="947"/>
                  </a:cubicBezTo>
                  <a:cubicBezTo>
                    <a:pt x="1065" y="947"/>
                    <a:pt x="1075" y="936"/>
                    <a:pt x="1087" y="936"/>
                  </a:cubicBezTo>
                  <a:lnTo>
                    <a:pt x="1151" y="903"/>
                  </a:lnTo>
                  <a:lnTo>
                    <a:pt x="1151" y="903"/>
                  </a:lnTo>
                  <a:cubicBezTo>
                    <a:pt x="1108" y="926"/>
                    <a:pt x="1075" y="959"/>
                    <a:pt x="1042" y="980"/>
                  </a:cubicBezTo>
                  <a:cubicBezTo>
                    <a:pt x="909" y="1069"/>
                    <a:pt x="764" y="1136"/>
                    <a:pt x="620" y="1191"/>
                  </a:cubicBezTo>
                  <a:cubicBezTo>
                    <a:pt x="586" y="1203"/>
                    <a:pt x="631" y="1236"/>
                    <a:pt x="653" y="1236"/>
                  </a:cubicBezTo>
                  <a:cubicBezTo>
                    <a:pt x="808" y="1181"/>
                    <a:pt x="954" y="1114"/>
                    <a:pt x="1098" y="1036"/>
                  </a:cubicBezTo>
                  <a:cubicBezTo>
                    <a:pt x="1164" y="991"/>
                    <a:pt x="1231" y="947"/>
                    <a:pt x="1298" y="892"/>
                  </a:cubicBezTo>
                  <a:cubicBezTo>
                    <a:pt x="1309" y="880"/>
                    <a:pt x="1332" y="869"/>
                    <a:pt x="1354" y="858"/>
                  </a:cubicBezTo>
                  <a:lnTo>
                    <a:pt x="1354" y="858"/>
                  </a:lnTo>
                  <a:cubicBezTo>
                    <a:pt x="1298" y="924"/>
                    <a:pt x="1231" y="991"/>
                    <a:pt x="1164" y="1036"/>
                  </a:cubicBezTo>
                  <a:cubicBezTo>
                    <a:pt x="1136" y="1065"/>
                    <a:pt x="1174" y="1094"/>
                    <a:pt x="1206" y="1094"/>
                  </a:cubicBezTo>
                  <a:cubicBezTo>
                    <a:pt x="1211" y="1094"/>
                    <a:pt x="1216" y="1093"/>
                    <a:pt x="1220" y="1092"/>
                  </a:cubicBezTo>
                  <a:cubicBezTo>
                    <a:pt x="1276" y="1058"/>
                    <a:pt x="1320" y="1013"/>
                    <a:pt x="1376" y="969"/>
                  </a:cubicBezTo>
                  <a:cubicBezTo>
                    <a:pt x="1387" y="936"/>
                    <a:pt x="1409" y="914"/>
                    <a:pt x="1431" y="892"/>
                  </a:cubicBezTo>
                  <a:cubicBezTo>
                    <a:pt x="1431" y="902"/>
                    <a:pt x="1443" y="902"/>
                    <a:pt x="1454" y="914"/>
                  </a:cubicBezTo>
                  <a:cubicBezTo>
                    <a:pt x="1443" y="936"/>
                    <a:pt x="1421" y="958"/>
                    <a:pt x="1409" y="980"/>
                  </a:cubicBezTo>
                  <a:cubicBezTo>
                    <a:pt x="1398" y="1003"/>
                    <a:pt x="1387" y="1025"/>
                    <a:pt x="1365" y="1036"/>
                  </a:cubicBezTo>
                  <a:cubicBezTo>
                    <a:pt x="1354" y="1058"/>
                    <a:pt x="1342" y="1069"/>
                    <a:pt x="1332" y="1092"/>
                  </a:cubicBezTo>
                  <a:cubicBezTo>
                    <a:pt x="1320" y="1102"/>
                    <a:pt x="1332" y="1114"/>
                    <a:pt x="1342" y="1125"/>
                  </a:cubicBezTo>
                  <a:cubicBezTo>
                    <a:pt x="1342" y="1125"/>
                    <a:pt x="1352" y="1130"/>
                    <a:pt x="1362" y="1130"/>
                  </a:cubicBezTo>
                  <a:cubicBezTo>
                    <a:pt x="1367" y="1130"/>
                    <a:pt x="1372" y="1128"/>
                    <a:pt x="1376" y="1125"/>
                  </a:cubicBezTo>
                  <a:cubicBezTo>
                    <a:pt x="1398" y="1114"/>
                    <a:pt x="1421" y="1102"/>
                    <a:pt x="1443" y="1080"/>
                  </a:cubicBezTo>
                  <a:cubicBezTo>
                    <a:pt x="1454" y="1069"/>
                    <a:pt x="1465" y="1047"/>
                    <a:pt x="1476" y="1036"/>
                  </a:cubicBezTo>
                  <a:cubicBezTo>
                    <a:pt x="1485" y="1040"/>
                    <a:pt x="1494" y="1043"/>
                    <a:pt x="1503" y="1043"/>
                  </a:cubicBezTo>
                  <a:cubicBezTo>
                    <a:pt x="1515" y="1043"/>
                    <a:pt x="1525" y="1038"/>
                    <a:pt x="1532" y="1025"/>
                  </a:cubicBezTo>
                  <a:cubicBezTo>
                    <a:pt x="1543" y="1013"/>
                    <a:pt x="1543" y="1003"/>
                    <a:pt x="1554" y="980"/>
                  </a:cubicBezTo>
                  <a:lnTo>
                    <a:pt x="1554" y="991"/>
                  </a:lnTo>
                  <a:cubicBezTo>
                    <a:pt x="1543" y="1003"/>
                    <a:pt x="1543" y="1013"/>
                    <a:pt x="1532" y="1036"/>
                  </a:cubicBezTo>
                  <a:cubicBezTo>
                    <a:pt x="1510" y="1069"/>
                    <a:pt x="1487" y="1114"/>
                    <a:pt x="1454" y="1147"/>
                  </a:cubicBezTo>
                  <a:cubicBezTo>
                    <a:pt x="1398" y="1214"/>
                    <a:pt x="1332" y="1270"/>
                    <a:pt x="1265" y="1314"/>
                  </a:cubicBezTo>
                  <a:cubicBezTo>
                    <a:pt x="1198" y="1369"/>
                    <a:pt x="1131" y="1414"/>
                    <a:pt x="1053" y="1458"/>
                  </a:cubicBezTo>
                  <a:cubicBezTo>
                    <a:pt x="986" y="1492"/>
                    <a:pt x="897" y="1514"/>
                    <a:pt x="865" y="1570"/>
                  </a:cubicBezTo>
                  <a:cubicBezTo>
                    <a:pt x="846" y="1597"/>
                    <a:pt x="880" y="1617"/>
                    <a:pt x="899" y="1617"/>
                  </a:cubicBezTo>
                  <a:cubicBezTo>
                    <a:pt x="903" y="1617"/>
                    <a:pt x="907" y="1616"/>
                    <a:pt x="909" y="1614"/>
                  </a:cubicBezTo>
                  <a:cubicBezTo>
                    <a:pt x="954" y="1603"/>
                    <a:pt x="998" y="1570"/>
                    <a:pt x="1031" y="1559"/>
                  </a:cubicBezTo>
                  <a:cubicBezTo>
                    <a:pt x="1075" y="1537"/>
                    <a:pt x="1109" y="1514"/>
                    <a:pt x="1142" y="1503"/>
                  </a:cubicBezTo>
                  <a:cubicBezTo>
                    <a:pt x="1198" y="1470"/>
                    <a:pt x="1243" y="1436"/>
                    <a:pt x="1287" y="1403"/>
                  </a:cubicBezTo>
                  <a:cubicBezTo>
                    <a:pt x="1298" y="1414"/>
                    <a:pt x="1309" y="1425"/>
                    <a:pt x="1320" y="1425"/>
                  </a:cubicBezTo>
                  <a:cubicBezTo>
                    <a:pt x="1342" y="1425"/>
                    <a:pt x="1354" y="1414"/>
                    <a:pt x="1365" y="1414"/>
                  </a:cubicBezTo>
                  <a:cubicBezTo>
                    <a:pt x="1342" y="1425"/>
                    <a:pt x="1332" y="1448"/>
                    <a:pt x="1309" y="1458"/>
                  </a:cubicBezTo>
                  <a:cubicBezTo>
                    <a:pt x="1298" y="1470"/>
                    <a:pt x="1309" y="1481"/>
                    <a:pt x="1320" y="1492"/>
                  </a:cubicBezTo>
                  <a:cubicBezTo>
                    <a:pt x="1220" y="1559"/>
                    <a:pt x="1120" y="1614"/>
                    <a:pt x="1020" y="1658"/>
                  </a:cubicBezTo>
                  <a:cubicBezTo>
                    <a:pt x="990" y="1678"/>
                    <a:pt x="1022" y="1716"/>
                    <a:pt x="1054" y="1716"/>
                  </a:cubicBezTo>
                  <a:cubicBezTo>
                    <a:pt x="1058" y="1716"/>
                    <a:pt x="1061" y="1716"/>
                    <a:pt x="1065" y="1715"/>
                  </a:cubicBezTo>
                  <a:cubicBezTo>
                    <a:pt x="1198" y="1648"/>
                    <a:pt x="1320" y="1592"/>
                    <a:pt x="1443" y="1503"/>
                  </a:cubicBezTo>
                  <a:cubicBezTo>
                    <a:pt x="1498" y="1458"/>
                    <a:pt x="1554" y="1414"/>
                    <a:pt x="1599" y="1359"/>
                  </a:cubicBezTo>
                  <a:cubicBezTo>
                    <a:pt x="1609" y="1336"/>
                    <a:pt x="1643" y="1303"/>
                    <a:pt x="1654" y="1280"/>
                  </a:cubicBezTo>
                  <a:lnTo>
                    <a:pt x="1654" y="1292"/>
                  </a:lnTo>
                  <a:lnTo>
                    <a:pt x="1621" y="1359"/>
                  </a:lnTo>
                  <a:cubicBezTo>
                    <a:pt x="1621" y="1369"/>
                    <a:pt x="1632" y="1381"/>
                    <a:pt x="1643" y="1392"/>
                  </a:cubicBezTo>
                  <a:lnTo>
                    <a:pt x="1665" y="1392"/>
                  </a:lnTo>
                  <a:lnTo>
                    <a:pt x="1676" y="1381"/>
                  </a:lnTo>
                  <a:cubicBezTo>
                    <a:pt x="1688" y="1359"/>
                    <a:pt x="1698" y="1347"/>
                    <a:pt x="1710" y="1325"/>
                  </a:cubicBezTo>
                  <a:cubicBezTo>
                    <a:pt x="1720" y="1303"/>
                    <a:pt x="1732" y="1280"/>
                    <a:pt x="1732" y="1258"/>
                  </a:cubicBezTo>
                  <a:lnTo>
                    <a:pt x="1732" y="1247"/>
                  </a:lnTo>
                  <a:cubicBezTo>
                    <a:pt x="1732" y="1236"/>
                    <a:pt x="1720" y="1225"/>
                    <a:pt x="1720" y="1225"/>
                  </a:cubicBezTo>
                  <a:lnTo>
                    <a:pt x="1676" y="1225"/>
                  </a:lnTo>
                  <a:cubicBezTo>
                    <a:pt x="1688" y="1214"/>
                    <a:pt x="1688" y="1203"/>
                    <a:pt x="1688" y="1181"/>
                  </a:cubicBezTo>
                  <a:cubicBezTo>
                    <a:pt x="1688" y="1165"/>
                    <a:pt x="1671" y="1149"/>
                    <a:pt x="1653" y="1149"/>
                  </a:cubicBezTo>
                  <a:cubicBezTo>
                    <a:pt x="1646" y="1149"/>
                    <a:pt x="1638" y="1152"/>
                    <a:pt x="1632" y="1158"/>
                  </a:cubicBezTo>
                  <a:cubicBezTo>
                    <a:pt x="1643" y="1147"/>
                    <a:pt x="1643" y="1125"/>
                    <a:pt x="1654" y="1114"/>
                  </a:cubicBezTo>
                  <a:cubicBezTo>
                    <a:pt x="1654" y="1102"/>
                    <a:pt x="1643" y="1092"/>
                    <a:pt x="1643" y="1092"/>
                  </a:cubicBezTo>
                  <a:cubicBezTo>
                    <a:pt x="1654" y="1069"/>
                    <a:pt x="1654" y="1047"/>
                    <a:pt x="1643" y="1036"/>
                  </a:cubicBezTo>
                  <a:cubicBezTo>
                    <a:pt x="1643" y="1025"/>
                    <a:pt x="1632" y="1025"/>
                    <a:pt x="1621" y="1013"/>
                  </a:cubicBezTo>
                  <a:cubicBezTo>
                    <a:pt x="1632" y="991"/>
                    <a:pt x="1643" y="958"/>
                    <a:pt x="1643" y="936"/>
                  </a:cubicBezTo>
                  <a:cubicBezTo>
                    <a:pt x="1643" y="914"/>
                    <a:pt x="1621" y="902"/>
                    <a:pt x="1609" y="902"/>
                  </a:cubicBezTo>
                  <a:lnTo>
                    <a:pt x="1599" y="902"/>
                  </a:lnTo>
                  <a:cubicBezTo>
                    <a:pt x="1599" y="892"/>
                    <a:pt x="1587" y="880"/>
                    <a:pt x="1576" y="880"/>
                  </a:cubicBezTo>
                  <a:lnTo>
                    <a:pt x="1565" y="880"/>
                  </a:lnTo>
                  <a:cubicBezTo>
                    <a:pt x="1565" y="869"/>
                    <a:pt x="1554" y="858"/>
                    <a:pt x="1543" y="847"/>
                  </a:cubicBezTo>
                  <a:cubicBezTo>
                    <a:pt x="1554" y="803"/>
                    <a:pt x="1565" y="758"/>
                    <a:pt x="1520" y="724"/>
                  </a:cubicBezTo>
                  <a:cubicBezTo>
                    <a:pt x="1520" y="724"/>
                    <a:pt x="1510" y="724"/>
                    <a:pt x="1510" y="714"/>
                  </a:cubicBezTo>
                  <a:cubicBezTo>
                    <a:pt x="1498" y="691"/>
                    <a:pt x="1498" y="669"/>
                    <a:pt x="1487" y="647"/>
                  </a:cubicBezTo>
                  <a:cubicBezTo>
                    <a:pt x="1465" y="580"/>
                    <a:pt x="1431" y="524"/>
                    <a:pt x="1365" y="491"/>
                  </a:cubicBezTo>
                  <a:lnTo>
                    <a:pt x="1332" y="491"/>
                  </a:lnTo>
                  <a:cubicBezTo>
                    <a:pt x="1320" y="469"/>
                    <a:pt x="1309" y="447"/>
                    <a:pt x="1298" y="435"/>
                  </a:cubicBezTo>
                  <a:lnTo>
                    <a:pt x="1332" y="402"/>
                  </a:lnTo>
                  <a:cubicBezTo>
                    <a:pt x="1332" y="380"/>
                    <a:pt x="1320" y="358"/>
                    <a:pt x="1298" y="346"/>
                  </a:cubicBezTo>
                  <a:cubicBezTo>
                    <a:pt x="1287" y="335"/>
                    <a:pt x="1265" y="335"/>
                    <a:pt x="1243" y="335"/>
                  </a:cubicBezTo>
                  <a:cubicBezTo>
                    <a:pt x="1243" y="335"/>
                    <a:pt x="1243" y="324"/>
                    <a:pt x="1231" y="324"/>
                  </a:cubicBezTo>
                  <a:cubicBezTo>
                    <a:pt x="1224" y="316"/>
                    <a:pt x="1216" y="308"/>
                    <a:pt x="1204" y="308"/>
                  </a:cubicBezTo>
                  <a:cubicBezTo>
                    <a:pt x="1199" y="308"/>
                    <a:pt x="1193" y="310"/>
                    <a:pt x="1187" y="313"/>
                  </a:cubicBezTo>
                  <a:lnTo>
                    <a:pt x="1176" y="313"/>
                  </a:lnTo>
                  <a:lnTo>
                    <a:pt x="1176" y="302"/>
                  </a:lnTo>
                  <a:cubicBezTo>
                    <a:pt x="1176" y="302"/>
                    <a:pt x="1176" y="291"/>
                    <a:pt x="1164" y="291"/>
                  </a:cubicBezTo>
                  <a:cubicBezTo>
                    <a:pt x="1176" y="269"/>
                    <a:pt x="1176" y="257"/>
                    <a:pt x="1164" y="246"/>
                  </a:cubicBezTo>
                  <a:cubicBezTo>
                    <a:pt x="1154" y="235"/>
                    <a:pt x="1142" y="224"/>
                    <a:pt x="1120" y="224"/>
                  </a:cubicBezTo>
                  <a:lnTo>
                    <a:pt x="1120" y="213"/>
                  </a:lnTo>
                  <a:cubicBezTo>
                    <a:pt x="1098" y="180"/>
                    <a:pt x="1065" y="157"/>
                    <a:pt x="1031" y="135"/>
                  </a:cubicBezTo>
                  <a:cubicBezTo>
                    <a:pt x="1020" y="124"/>
                    <a:pt x="998" y="124"/>
                    <a:pt x="986" y="124"/>
                  </a:cubicBezTo>
                  <a:cubicBezTo>
                    <a:pt x="976" y="124"/>
                    <a:pt x="976" y="135"/>
                    <a:pt x="964" y="135"/>
                  </a:cubicBezTo>
                  <a:cubicBezTo>
                    <a:pt x="964" y="124"/>
                    <a:pt x="954" y="124"/>
                    <a:pt x="954" y="124"/>
                  </a:cubicBezTo>
                  <a:lnTo>
                    <a:pt x="942" y="113"/>
                  </a:lnTo>
                  <a:cubicBezTo>
                    <a:pt x="942" y="101"/>
                    <a:pt x="942" y="91"/>
                    <a:pt x="931" y="91"/>
                  </a:cubicBezTo>
                  <a:cubicBezTo>
                    <a:pt x="920" y="79"/>
                    <a:pt x="920" y="79"/>
                    <a:pt x="909" y="79"/>
                  </a:cubicBezTo>
                  <a:cubicBezTo>
                    <a:pt x="897" y="68"/>
                    <a:pt x="887" y="68"/>
                    <a:pt x="887" y="57"/>
                  </a:cubicBezTo>
                  <a:lnTo>
                    <a:pt x="865" y="35"/>
                  </a:lnTo>
                  <a:cubicBezTo>
                    <a:pt x="819" y="10"/>
                    <a:pt x="769" y="0"/>
                    <a:pt x="71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
            <p:cNvSpPr/>
            <p:nvPr/>
          </p:nvSpPr>
          <p:spPr>
            <a:xfrm>
              <a:off x="2080799" y="4674208"/>
              <a:ext cx="21281" cy="17479"/>
            </a:xfrm>
            <a:custGeom>
              <a:avLst/>
              <a:gdLst/>
              <a:ahLst/>
              <a:cxnLst/>
              <a:rect l="l" t="t" r="r" b="b"/>
              <a:pathLst>
                <a:path w="610" h="501" extrusionOk="0">
                  <a:moveTo>
                    <a:pt x="552" y="1"/>
                  </a:moveTo>
                  <a:cubicBezTo>
                    <a:pt x="540" y="1"/>
                    <a:pt x="528" y="6"/>
                    <a:pt x="521" y="17"/>
                  </a:cubicBezTo>
                  <a:lnTo>
                    <a:pt x="509" y="28"/>
                  </a:lnTo>
                  <a:lnTo>
                    <a:pt x="487" y="28"/>
                  </a:lnTo>
                  <a:cubicBezTo>
                    <a:pt x="353" y="218"/>
                    <a:pt x="187" y="351"/>
                    <a:pt x="9" y="485"/>
                  </a:cubicBezTo>
                  <a:cubicBezTo>
                    <a:pt x="1" y="492"/>
                    <a:pt x="4" y="500"/>
                    <a:pt x="11" y="500"/>
                  </a:cubicBezTo>
                  <a:cubicBezTo>
                    <a:pt x="13" y="500"/>
                    <a:pt x="17" y="499"/>
                    <a:pt x="20" y="495"/>
                  </a:cubicBezTo>
                  <a:cubicBezTo>
                    <a:pt x="168" y="400"/>
                    <a:pt x="317" y="295"/>
                    <a:pt x="436" y="170"/>
                  </a:cubicBezTo>
                  <a:lnTo>
                    <a:pt x="436" y="170"/>
                  </a:lnTo>
                  <a:cubicBezTo>
                    <a:pt x="431" y="176"/>
                    <a:pt x="426" y="185"/>
                    <a:pt x="420" y="195"/>
                  </a:cubicBezTo>
                  <a:cubicBezTo>
                    <a:pt x="376" y="240"/>
                    <a:pt x="320" y="284"/>
                    <a:pt x="264" y="329"/>
                  </a:cubicBezTo>
                  <a:cubicBezTo>
                    <a:pt x="242" y="340"/>
                    <a:pt x="276" y="362"/>
                    <a:pt x="298" y="362"/>
                  </a:cubicBezTo>
                  <a:cubicBezTo>
                    <a:pt x="343" y="329"/>
                    <a:pt x="376" y="307"/>
                    <a:pt x="420" y="273"/>
                  </a:cubicBezTo>
                  <a:lnTo>
                    <a:pt x="420" y="273"/>
                  </a:lnTo>
                  <a:cubicBezTo>
                    <a:pt x="398" y="329"/>
                    <a:pt x="376" y="373"/>
                    <a:pt x="343" y="418"/>
                  </a:cubicBezTo>
                  <a:cubicBezTo>
                    <a:pt x="334" y="442"/>
                    <a:pt x="355" y="460"/>
                    <a:pt x="376" y="460"/>
                  </a:cubicBezTo>
                  <a:cubicBezTo>
                    <a:pt x="384" y="460"/>
                    <a:pt x="392" y="457"/>
                    <a:pt x="398" y="451"/>
                  </a:cubicBezTo>
                  <a:cubicBezTo>
                    <a:pt x="432" y="418"/>
                    <a:pt x="465" y="373"/>
                    <a:pt x="487" y="329"/>
                  </a:cubicBezTo>
                  <a:lnTo>
                    <a:pt x="487" y="317"/>
                  </a:lnTo>
                  <a:lnTo>
                    <a:pt x="543" y="262"/>
                  </a:lnTo>
                  <a:cubicBezTo>
                    <a:pt x="565" y="240"/>
                    <a:pt x="587" y="228"/>
                    <a:pt x="598" y="206"/>
                  </a:cubicBezTo>
                  <a:cubicBezTo>
                    <a:pt x="610" y="184"/>
                    <a:pt x="576" y="162"/>
                    <a:pt x="554" y="162"/>
                  </a:cubicBezTo>
                  <a:cubicBezTo>
                    <a:pt x="565" y="117"/>
                    <a:pt x="587" y="84"/>
                    <a:pt x="587" y="50"/>
                  </a:cubicBezTo>
                  <a:cubicBezTo>
                    <a:pt x="587" y="50"/>
                    <a:pt x="598" y="50"/>
                    <a:pt x="598" y="40"/>
                  </a:cubicBezTo>
                  <a:cubicBezTo>
                    <a:pt x="598" y="18"/>
                    <a:pt x="575" y="1"/>
                    <a:pt x="55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
            <p:cNvSpPr/>
            <p:nvPr/>
          </p:nvSpPr>
          <p:spPr>
            <a:xfrm>
              <a:off x="2098174" y="4684116"/>
              <a:ext cx="3907" cy="4291"/>
            </a:xfrm>
            <a:custGeom>
              <a:avLst/>
              <a:gdLst/>
              <a:ahLst/>
              <a:cxnLst/>
              <a:rect l="l" t="t" r="r" b="b"/>
              <a:pathLst>
                <a:path w="112" h="123" extrusionOk="0">
                  <a:moveTo>
                    <a:pt x="89" y="0"/>
                  </a:moveTo>
                  <a:cubicBezTo>
                    <a:pt x="78" y="0"/>
                    <a:pt x="56" y="0"/>
                    <a:pt x="45" y="11"/>
                  </a:cubicBezTo>
                  <a:cubicBezTo>
                    <a:pt x="45" y="23"/>
                    <a:pt x="33" y="33"/>
                    <a:pt x="23" y="45"/>
                  </a:cubicBezTo>
                  <a:cubicBezTo>
                    <a:pt x="11" y="67"/>
                    <a:pt x="11" y="78"/>
                    <a:pt x="0" y="89"/>
                  </a:cubicBezTo>
                  <a:cubicBezTo>
                    <a:pt x="0" y="100"/>
                    <a:pt x="11" y="112"/>
                    <a:pt x="23" y="122"/>
                  </a:cubicBezTo>
                  <a:lnTo>
                    <a:pt x="33" y="122"/>
                  </a:lnTo>
                  <a:cubicBezTo>
                    <a:pt x="45" y="122"/>
                    <a:pt x="45" y="122"/>
                    <a:pt x="45" y="112"/>
                  </a:cubicBezTo>
                  <a:lnTo>
                    <a:pt x="78" y="78"/>
                  </a:lnTo>
                  <a:cubicBezTo>
                    <a:pt x="89" y="67"/>
                    <a:pt x="89" y="45"/>
                    <a:pt x="100" y="33"/>
                  </a:cubicBezTo>
                  <a:cubicBezTo>
                    <a:pt x="112" y="23"/>
                    <a:pt x="89" y="11"/>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
            <p:cNvSpPr/>
            <p:nvPr/>
          </p:nvSpPr>
          <p:spPr>
            <a:xfrm>
              <a:off x="2069565" y="4655682"/>
              <a:ext cx="19188" cy="13013"/>
            </a:xfrm>
            <a:custGeom>
              <a:avLst/>
              <a:gdLst/>
              <a:ahLst/>
              <a:cxnLst/>
              <a:rect l="l" t="t" r="r" b="b"/>
              <a:pathLst>
                <a:path w="550" h="373" extrusionOk="0">
                  <a:moveTo>
                    <a:pt x="496" y="0"/>
                  </a:moveTo>
                  <a:cubicBezTo>
                    <a:pt x="492" y="0"/>
                    <a:pt x="489" y="1"/>
                    <a:pt x="487" y="3"/>
                  </a:cubicBezTo>
                  <a:cubicBezTo>
                    <a:pt x="442" y="37"/>
                    <a:pt x="408" y="70"/>
                    <a:pt x="375" y="104"/>
                  </a:cubicBezTo>
                  <a:cubicBezTo>
                    <a:pt x="342" y="137"/>
                    <a:pt x="309" y="170"/>
                    <a:pt x="275" y="193"/>
                  </a:cubicBezTo>
                  <a:cubicBezTo>
                    <a:pt x="198" y="259"/>
                    <a:pt x="109" y="304"/>
                    <a:pt x="20" y="337"/>
                  </a:cubicBezTo>
                  <a:cubicBezTo>
                    <a:pt x="0" y="347"/>
                    <a:pt x="22" y="373"/>
                    <a:pt x="43" y="373"/>
                  </a:cubicBezTo>
                  <a:cubicBezTo>
                    <a:pt x="46" y="373"/>
                    <a:pt x="49" y="372"/>
                    <a:pt x="52" y="371"/>
                  </a:cubicBezTo>
                  <a:cubicBezTo>
                    <a:pt x="141" y="337"/>
                    <a:pt x="230" y="292"/>
                    <a:pt x="319" y="237"/>
                  </a:cubicBezTo>
                  <a:cubicBezTo>
                    <a:pt x="353" y="203"/>
                    <a:pt x="398" y="181"/>
                    <a:pt x="431" y="148"/>
                  </a:cubicBezTo>
                  <a:cubicBezTo>
                    <a:pt x="464" y="126"/>
                    <a:pt x="487" y="104"/>
                    <a:pt x="509" y="70"/>
                  </a:cubicBezTo>
                  <a:lnTo>
                    <a:pt x="531" y="70"/>
                  </a:lnTo>
                  <a:cubicBezTo>
                    <a:pt x="542" y="70"/>
                    <a:pt x="542" y="70"/>
                    <a:pt x="542" y="59"/>
                  </a:cubicBezTo>
                  <a:lnTo>
                    <a:pt x="542" y="48"/>
                  </a:lnTo>
                  <a:lnTo>
                    <a:pt x="531" y="37"/>
                  </a:lnTo>
                  <a:cubicBezTo>
                    <a:pt x="549" y="19"/>
                    <a:pt x="515" y="0"/>
                    <a:pt x="49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
            <p:cNvSpPr/>
            <p:nvPr/>
          </p:nvSpPr>
          <p:spPr>
            <a:xfrm>
              <a:off x="2076543" y="4657566"/>
              <a:ext cx="19711" cy="17862"/>
            </a:xfrm>
            <a:custGeom>
              <a:avLst/>
              <a:gdLst/>
              <a:ahLst/>
              <a:cxnLst/>
              <a:rect l="l" t="t" r="r" b="b"/>
              <a:pathLst>
                <a:path w="565" h="512" extrusionOk="0">
                  <a:moveTo>
                    <a:pt x="364" y="116"/>
                  </a:moveTo>
                  <a:cubicBezTo>
                    <a:pt x="364" y="127"/>
                    <a:pt x="376" y="139"/>
                    <a:pt x="386" y="139"/>
                  </a:cubicBezTo>
                  <a:cubicBezTo>
                    <a:pt x="386" y="149"/>
                    <a:pt x="386" y="149"/>
                    <a:pt x="398" y="149"/>
                  </a:cubicBezTo>
                  <a:lnTo>
                    <a:pt x="398" y="161"/>
                  </a:lnTo>
                  <a:lnTo>
                    <a:pt x="353" y="161"/>
                  </a:lnTo>
                  <a:cubicBezTo>
                    <a:pt x="353" y="149"/>
                    <a:pt x="342" y="149"/>
                    <a:pt x="342" y="149"/>
                  </a:cubicBezTo>
                  <a:lnTo>
                    <a:pt x="320" y="149"/>
                  </a:lnTo>
                  <a:cubicBezTo>
                    <a:pt x="331" y="139"/>
                    <a:pt x="342" y="139"/>
                    <a:pt x="353" y="127"/>
                  </a:cubicBezTo>
                  <a:lnTo>
                    <a:pt x="364" y="116"/>
                  </a:lnTo>
                  <a:close/>
                  <a:moveTo>
                    <a:pt x="395" y="1"/>
                  </a:moveTo>
                  <a:cubicBezTo>
                    <a:pt x="388" y="1"/>
                    <a:pt x="382" y="2"/>
                    <a:pt x="376" y="5"/>
                  </a:cubicBezTo>
                  <a:cubicBezTo>
                    <a:pt x="353" y="16"/>
                    <a:pt x="342" y="38"/>
                    <a:pt x="331" y="50"/>
                  </a:cubicBezTo>
                  <a:cubicBezTo>
                    <a:pt x="297" y="83"/>
                    <a:pt x="264" y="105"/>
                    <a:pt x="231" y="127"/>
                  </a:cubicBezTo>
                  <a:cubicBezTo>
                    <a:pt x="164" y="183"/>
                    <a:pt x="97" y="228"/>
                    <a:pt x="20" y="272"/>
                  </a:cubicBezTo>
                  <a:cubicBezTo>
                    <a:pt x="1" y="281"/>
                    <a:pt x="22" y="307"/>
                    <a:pt x="43" y="307"/>
                  </a:cubicBezTo>
                  <a:cubicBezTo>
                    <a:pt x="46" y="307"/>
                    <a:pt x="49" y="307"/>
                    <a:pt x="53" y="305"/>
                  </a:cubicBezTo>
                  <a:cubicBezTo>
                    <a:pt x="119" y="272"/>
                    <a:pt x="186" y="238"/>
                    <a:pt x="253" y="194"/>
                  </a:cubicBezTo>
                  <a:cubicBezTo>
                    <a:pt x="264" y="194"/>
                    <a:pt x="264" y="183"/>
                    <a:pt x="275" y="183"/>
                  </a:cubicBezTo>
                  <a:cubicBezTo>
                    <a:pt x="275" y="183"/>
                    <a:pt x="287" y="183"/>
                    <a:pt x="287" y="194"/>
                  </a:cubicBezTo>
                  <a:lnTo>
                    <a:pt x="309" y="194"/>
                  </a:lnTo>
                  <a:cubicBezTo>
                    <a:pt x="309" y="205"/>
                    <a:pt x="309" y="205"/>
                    <a:pt x="320" y="205"/>
                  </a:cubicBezTo>
                  <a:cubicBezTo>
                    <a:pt x="320" y="205"/>
                    <a:pt x="325" y="210"/>
                    <a:pt x="328" y="210"/>
                  </a:cubicBezTo>
                  <a:cubicBezTo>
                    <a:pt x="330" y="210"/>
                    <a:pt x="331" y="209"/>
                    <a:pt x="331" y="205"/>
                  </a:cubicBezTo>
                  <a:lnTo>
                    <a:pt x="364" y="205"/>
                  </a:lnTo>
                  <a:cubicBezTo>
                    <a:pt x="353" y="216"/>
                    <a:pt x="342" y="228"/>
                    <a:pt x="331" y="228"/>
                  </a:cubicBezTo>
                  <a:cubicBezTo>
                    <a:pt x="312" y="247"/>
                    <a:pt x="334" y="274"/>
                    <a:pt x="355" y="274"/>
                  </a:cubicBezTo>
                  <a:cubicBezTo>
                    <a:pt x="358" y="274"/>
                    <a:pt x="361" y="273"/>
                    <a:pt x="364" y="272"/>
                  </a:cubicBezTo>
                  <a:cubicBezTo>
                    <a:pt x="386" y="260"/>
                    <a:pt x="398" y="250"/>
                    <a:pt x="420" y="238"/>
                  </a:cubicBezTo>
                  <a:cubicBezTo>
                    <a:pt x="420" y="238"/>
                    <a:pt x="425" y="243"/>
                    <a:pt x="431" y="243"/>
                  </a:cubicBezTo>
                  <a:cubicBezTo>
                    <a:pt x="435" y="243"/>
                    <a:pt x="439" y="242"/>
                    <a:pt x="442" y="238"/>
                  </a:cubicBezTo>
                  <a:lnTo>
                    <a:pt x="442" y="238"/>
                  </a:lnTo>
                  <a:cubicBezTo>
                    <a:pt x="431" y="250"/>
                    <a:pt x="431" y="250"/>
                    <a:pt x="431" y="260"/>
                  </a:cubicBezTo>
                  <a:cubicBezTo>
                    <a:pt x="412" y="270"/>
                    <a:pt x="442" y="296"/>
                    <a:pt x="458" y="296"/>
                  </a:cubicBezTo>
                  <a:cubicBezTo>
                    <a:pt x="461" y="296"/>
                    <a:pt x="463" y="296"/>
                    <a:pt x="465" y="294"/>
                  </a:cubicBezTo>
                  <a:lnTo>
                    <a:pt x="475" y="294"/>
                  </a:lnTo>
                  <a:cubicBezTo>
                    <a:pt x="475" y="305"/>
                    <a:pt x="487" y="317"/>
                    <a:pt x="509" y="317"/>
                  </a:cubicBezTo>
                  <a:lnTo>
                    <a:pt x="509" y="339"/>
                  </a:lnTo>
                  <a:cubicBezTo>
                    <a:pt x="509" y="349"/>
                    <a:pt x="498" y="361"/>
                    <a:pt x="498" y="383"/>
                  </a:cubicBezTo>
                  <a:lnTo>
                    <a:pt x="498" y="483"/>
                  </a:lnTo>
                  <a:cubicBezTo>
                    <a:pt x="498" y="497"/>
                    <a:pt x="516" y="511"/>
                    <a:pt x="529" y="511"/>
                  </a:cubicBezTo>
                  <a:cubicBezTo>
                    <a:pt x="536" y="511"/>
                    <a:pt x="542" y="506"/>
                    <a:pt x="542" y="494"/>
                  </a:cubicBezTo>
                  <a:cubicBezTo>
                    <a:pt x="554" y="450"/>
                    <a:pt x="564" y="406"/>
                    <a:pt x="564" y="361"/>
                  </a:cubicBezTo>
                  <a:cubicBezTo>
                    <a:pt x="564" y="327"/>
                    <a:pt x="554" y="305"/>
                    <a:pt x="542" y="294"/>
                  </a:cubicBezTo>
                  <a:cubicBezTo>
                    <a:pt x="554" y="272"/>
                    <a:pt x="554" y="260"/>
                    <a:pt x="554" y="250"/>
                  </a:cubicBezTo>
                  <a:cubicBezTo>
                    <a:pt x="564" y="238"/>
                    <a:pt x="554" y="228"/>
                    <a:pt x="542" y="216"/>
                  </a:cubicBezTo>
                  <a:lnTo>
                    <a:pt x="542" y="183"/>
                  </a:lnTo>
                  <a:cubicBezTo>
                    <a:pt x="542" y="165"/>
                    <a:pt x="527" y="146"/>
                    <a:pt x="509" y="146"/>
                  </a:cubicBezTo>
                  <a:cubicBezTo>
                    <a:pt x="505" y="146"/>
                    <a:pt x="502" y="147"/>
                    <a:pt x="498" y="149"/>
                  </a:cubicBezTo>
                  <a:lnTo>
                    <a:pt x="498" y="139"/>
                  </a:lnTo>
                  <a:cubicBezTo>
                    <a:pt x="498" y="127"/>
                    <a:pt x="487" y="127"/>
                    <a:pt x="475" y="116"/>
                  </a:cubicBezTo>
                  <a:cubicBezTo>
                    <a:pt x="475" y="105"/>
                    <a:pt x="475" y="105"/>
                    <a:pt x="465" y="94"/>
                  </a:cubicBezTo>
                  <a:cubicBezTo>
                    <a:pt x="465" y="83"/>
                    <a:pt x="453" y="83"/>
                    <a:pt x="453" y="83"/>
                  </a:cubicBezTo>
                  <a:lnTo>
                    <a:pt x="453" y="72"/>
                  </a:lnTo>
                  <a:cubicBezTo>
                    <a:pt x="453" y="60"/>
                    <a:pt x="442" y="60"/>
                    <a:pt x="442" y="50"/>
                  </a:cubicBezTo>
                  <a:cubicBezTo>
                    <a:pt x="442" y="38"/>
                    <a:pt x="442" y="38"/>
                    <a:pt x="431" y="27"/>
                  </a:cubicBezTo>
                  <a:cubicBezTo>
                    <a:pt x="431" y="11"/>
                    <a:pt x="413" y="1"/>
                    <a:pt x="39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
            <p:cNvSpPr/>
            <p:nvPr/>
          </p:nvSpPr>
          <p:spPr>
            <a:xfrm>
              <a:off x="2060250" y="4647413"/>
              <a:ext cx="23968" cy="9245"/>
            </a:xfrm>
            <a:custGeom>
              <a:avLst/>
              <a:gdLst/>
              <a:ahLst/>
              <a:cxnLst/>
              <a:rect l="l" t="t" r="r" b="b"/>
              <a:pathLst>
                <a:path w="687" h="265" extrusionOk="0">
                  <a:moveTo>
                    <a:pt x="550" y="0"/>
                  </a:moveTo>
                  <a:cubicBezTo>
                    <a:pt x="531" y="0"/>
                    <a:pt x="512" y="3"/>
                    <a:pt x="497" y="7"/>
                  </a:cubicBezTo>
                  <a:cubicBezTo>
                    <a:pt x="442" y="18"/>
                    <a:pt x="386" y="40"/>
                    <a:pt x="331" y="62"/>
                  </a:cubicBezTo>
                  <a:cubicBezTo>
                    <a:pt x="220" y="107"/>
                    <a:pt x="119" y="163"/>
                    <a:pt x="20" y="229"/>
                  </a:cubicBezTo>
                  <a:cubicBezTo>
                    <a:pt x="1" y="239"/>
                    <a:pt x="22" y="265"/>
                    <a:pt x="43" y="265"/>
                  </a:cubicBezTo>
                  <a:cubicBezTo>
                    <a:pt x="46" y="265"/>
                    <a:pt x="49" y="264"/>
                    <a:pt x="53" y="262"/>
                  </a:cubicBezTo>
                  <a:cubicBezTo>
                    <a:pt x="142" y="218"/>
                    <a:pt x="231" y="163"/>
                    <a:pt x="319" y="129"/>
                  </a:cubicBezTo>
                  <a:cubicBezTo>
                    <a:pt x="364" y="118"/>
                    <a:pt x="408" y="107"/>
                    <a:pt x="442" y="96"/>
                  </a:cubicBezTo>
                  <a:cubicBezTo>
                    <a:pt x="475" y="84"/>
                    <a:pt x="497" y="84"/>
                    <a:pt x="531" y="84"/>
                  </a:cubicBezTo>
                  <a:cubicBezTo>
                    <a:pt x="509" y="96"/>
                    <a:pt x="497" y="96"/>
                    <a:pt x="487" y="107"/>
                  </a:cubicBezTo>
                  <a:cubicBezTo>
                    <a:pt x="465" y="118"/>
                    <a:pt x="465" y="129"/>
                    <a:pt x="475" y="140"/>
                  </a:cubicBezTo>
                  <a:cubicBezTo>
                    <a:pt x="487" y="163"/>
                    <a:pt x="509" y="163"/>
                    <a:pt x="531" y="163"/>
                  </a:cubicBezTo>
                  <a:cubicBezTo>
                    <a:pt x="542" y="151"/>
                    <a:pt x="553" y="151"/>
                    <a:pt x="564" y="140"/>
                  </a:cubicBezTo>
                  <a:lnTo>
                    <a:pt x="598" y="140"/>
                  </a:lnTo>
                  <a:cubicBezTo>
                    <a:pt x="609" y="140"/>
                    <a:pt x="609" y="140"/>
                    <a:pt x="620" y="151"/>
                  </a:cubicBezTo>
                  <a:lnTo>
                    <a:pt x="586" y="151"/>
                  </a:lnTo>
                  <a:cubicBezTo>
                    <a:pt x="586" y="151"/>
                    <a:pt x="576" y="163"/>
                    <a:pt x="576" y="173"/>
                  </a:cubicBezTo>
                  <a:cubicBezTo>
                    <a:pt x="576" y="173"/>
                    <a:pt x="576" y="185"/>
                    <a:pt x="586" y="185"/>
                  </a:cubicBezTo>
                  <a:cubicBezTo>
                    <a:pt x="586" y="196"/>
                    <a:pt x="586" y="196"/>
                    <a:pt x="598" y="196"/>
                  </a:cubicBezTo>
                  <a:lnTo>
                    <a:pt x="609" y="207"/>
                  </a:lnTo>
                  <a:cubicBezTo>
                    <a:pt x="609" y="207"/>
                    <a:pt x="620" y="207"/>
                    <a:pt x="631" y="196"/>
                  </a:cubicBezTo>
                  <a:lnTo>
                    <a:pt x="675" y="196"/>
                  </a:lnTo>
                  <a:lnTo>
                    <a:pt x="687" y="185"/>
                  </a:lnTo>
                  <a:cubicBezTo>
                    <a:pt x="687" y="173"/>
                    <a:pt x="687" y="173"/>
                    <a:pt x="675" y="163"/>
                  </a:cubicBezTo>
                  <a:lnTo>
                    <a:pt x="665" y="151"/>
                  </a:lnTo>
                  <a:lnTo>
                    <a:pt x="642" y="151"/>
                  </a:lnTo>
                  <a:lnTo>
                    <a:pt x="653" y="140"/>
                  </a:lnTo>
                  <a:cubicBezTo>
                    <a:pt x="653" y="129"/>
                    <a:pt x="653" y="118"/>
                    <a:pt x="665" y="107"/>
                  </a:cubicBezTo>
                  <a:lnTo>
                    <a:pt x="653" y="96"/>
                  </a:lnTo>
                  <a:lnTo>
                    <a:pt x="665" y="96"/>
                  </a:lnTo>
                  <a:cubicBezTo>
                    <a:pt x="665" y="74"/>
                    <a:pt x="653" y="51"/>
                    <a:pt x="631" y="40"/>
                  </a:cubicBezTo>
                  <a:cubicBezTo>
                    <a:pt x="624" y="10"/>
                    <a:pt x="587" y="0"/>
                    <a:pt x="55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
            <p:cNvSpPr/>
            <p:nvPr/>
          </p:nvSpPr>
          <p:spPr>
            <a:xfrm>
              <a:off x="2083242" y="4654426"/>
              <a:ext cx="3035" cy="1989"/>
            </a:xfrm>
            <a:custGeom>
              <a:avLst/>
              <a:gdLst/>
              <a:ahLst/>
              <a:cxnLst/>
              <a:rect l="l" t="t" r="r" b="b"/>
              <a:pathLst>
                <a:path w="87" h="57" extrusionOk="0">
                  <a:moveTo>
                    <a:pt x="32" y="0"/>
                  </a:moveTo>
                  <a:cubicBezTo>
                    <a:pt x="10" y="0"/>
                    <a:pt x="1" y="33"/>
                    <a:pt x="28" y="51"/>
                  </a:cubicBezTo>
                  <a:cubicBezTo>
                    <a:pt x="36" y="55"/>
                    <a:pt x="44" y="57"/>
                    <a:pt x="51" y="57"/>
                  </a:cubicBezTo>
                  <a:cubicBezTo>
                    <a:pt x="79" y="57"/>
                    <a:pt x="86" y="24"/>
                    <a:pt x="50" y="6"/>
                  </a:cubicBezTo>
                  <a:cubicBezTo>
                    <a:pt x="44" y="2"/>
                    <a:pt x="38" y="0"/>
                    <a:pt x="3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
            <p:cNvSpPr/>
            <p:nvPr/>
          </p:nvSpPr>
          <p:spPr>
            <a:xfrm>
              <a:off x="2071798" y="4634435"/>
              <a:ext cx="53552" cy="51633"/>
            </a:xfrm>
            <a:custGeom>
              <a:avLst/>
              <a:gdLst/>
              <a:ahLst/>
              <a:cxnLst/>
              <a:rect l="l" t="t" r="r" b="b"/>
              <a:pathLst>
                <a:path w="1535" h="1480" extrusionOk="0">
                  <a:moveTo>
                    <a:pt x="55" y="1"/>
                  </a:moveTo>
                  <a:cubicBezTo>
                    <a:pt x="55" y="1"/>
                    <a:pt x="0" y="68"/>
                    <a:pt x="22" y="134"/>
                  </a:cubicBezTo>
                  <a:cubicBezTo>
                    <a:pt x="33" y="201"/>
                    <a:pt x="134" y="323"/>
                    <a:pt x="322" y="401"/>
                  </a:cubicBezTo>
                  <a:cubicBezTo>
                    <a:pt x="512" y="479"/>
                    <a:pt x="556" y="568"/>
                    <a:pt x="678" y="812"/>
                  </a:cubicBezTo>
                  <a:cubicBezTo>
                    <a:pt x="801" y="1046"/>
                    <a:pt x="1034" y="1313"/>
                    <a:pt x="1034" y="1313"/>
                  </a:cubicBezTo>
                  <a:lnTo>
                    <a:pt x="1345" y="1480"/>
                  </a:lnTo>
                  <a:lnTo>
                    <a:pt x="1479" y="1246"/>
                  </a:lnTo>
                  <a:cubicBezTo>
                    <a:pt x="1479" y="1246"/>
                    <a:pt x="1357" y="1224"/>
                    <a:pt x="1323" y="1168"/>
                  </a:cubicBezTo>
                  <a:cubicBezTo>
                    <a:pt x="1279" y="1101"/>
                    <a:pt x="1323" y="957"/>
                    <a:pt x="1379" y="746"/>
                  </a:cubicBezTo>
                  <a:cubicBezTo>
                    <a:pt x="1446" y="535"/>
                    <a:pt x="1535" y="501"/>
                    <a:pt x="1523" y="367"/>
                  </a:cubicBezTo>
                  <a:cubicBezTo>
                    <a:pt x="1501" y="245"/>
                    <a:pt x="1490" y="312"/>
                    <a:pt x="1424" y="256"/>
                  </a:cubicBezTo>
                  <a:cubicBezTo>
                    <a:pt x="1357" y="201"/>
                    <a:pt x="1335" y="167"/>
                    <a:pt x="1234" y="100"/>
                  </a:cubicBezTo>
                  <a:cubicBezTo>
                    <a:pt x="1161" y="44"/>
                    <a:pt x="1106" y="29"/>
                    <a:pt x="1026" y="29"/>
                  </a:cubicBezTo>
                  <a:cubicBezTo>
                    <a:pt x="996" y="29"/>
                    <a:pt x="962" y="31"/>
                    <a:pt x="923" y="34"/>
                  </a:cubicBezTo>
                  <a:cubicBezTo>
                    <a:pt x="767" y="45"/>
                    <a:pt x="690" y="68"/>
                    <a:pt x="400" y="78"/>
                  </a:cubicBezTo>
                  <a:cubicBezTo>
                    <a:pt x="383" y="79"/>
                    <a:pt x="366" y="79"/>
                    <a:pt x="350" y="79"/>
                  </a:cubicBezTo>
                  <a:cubicBezTo>
                    <a:pt x="105" y="79"/>
                    <a:pt x="55" y="1"/>
                    <a:pt x="5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
            <p:cNvSpPr/>
            <p:nvPr/>
          </p:nvSpPr>
          <p:spPr>
            <a:xfrm>
              <a:off x="2071798" y="4634435"/>
              <a:ext cx="53552" cy="51633"/>
            </a:xfrm>
            <a:custGeom>
              <a:avLst/>
              <a:gdLst/>
              <a:ahLst/>
              <a:cxnLst/>
              <a:rect l="l" t="t" r="r" b="b"/>
              <a:pathLst>
                <a:path w="1535" h="1480" extrusionOk="0">
                  <a:moveTo>
                    <a:pt x="55" y="1"/>
                  </a:moveTo>
                  <a:cubicBezTo>
                    <a:pt x="55" y="1"/>
                    <a:pt x="0" y="68"/>
                    <a:pt x="22" y="134"/>
                  </a:cubicBezTo>
                  <a:cubicBezTo>
                    <a:pt x="33" y="201"/>
                    <a:pt x="134" y="323"/>
                    <a:pt x="322" y="401"/>
                  </a:cubicBezTo>
                  <a:cubicBezTo>
                    <a:pt x="512" y="479"/>
                    <a:pt x="556" y="568"/>
                    <a:pt x="678" y="812"/>
                  </a:cubicBezTo>
                  <a:cubicBezTo>
                    <a:pt x="801" y="1046"/>
                    <a:pt x="1034" y="1313"/>
                    <a:pt x="1034" y="1313"/>
                  </a:cubicBezTo>
                  <a:lnTo>
                    <a:pt x="1345" y="1480"/>
                  </a:lnTo>
                  <a:lnTo>
                    <a:pt x="1479" y="1246"/>
                  </a:lnTo>
                  <a:cubicBezTo>
                    <a:pt x="1479" y="1246"/>
                    <a:pt x="1357" y="1224"/>
                    <a:pt x="1323" y="1168"/>
                  </a:cubicBezTo>
                  <a:cubicBezTo>
                    <a:pt x="1279" y="1101"/>
                    <a:pt x="1323" y="957"/>
                    <a:pt x="1379" y="746"/>
                  </a:cubicBezTo>
                  <a:cubicBezTo>
                    <a:pt x="1446" y="535"/>
                    <a:pt x="1535" y="501"/>
                    <a:pt x="1523" y="367"/>
                  </a:cubicBezTo>
                  <a:cubicBezTo>
                    <a:pt x="1513" y="357"/>
                    <a:pt x="1513" y="334"/>
                    <a:pt x="1513" y="323"/>
                  </a:cubicBezTo>
                  <a:cubicBezTo>
                    <a:pt x="1457" y="312"/>
                    <a:pt x="1412" y="312"/>
                    <a:pt x="1357" y="301"/>
                  </a:cubicBezTo>
                  <a:cubicBezTo>
                    <a:pt x="1268" y="301"/>
                    <a:pt x="1174" y="306"/>
                    <a:pt x="1081" y="306"/>
                  </a:cubicBezTo>
                  <a:cubicBezTo>
                    <a:pt x="1035" y="306"/>
                    <a:pt x="989" y="304"/>
                    <a:pt x="945" y="301"/>
                  </a:cubicBezTo>
                  <a:cubicBezTo>
                    <a:pt x="779" y="278"/>
                    <a:pt x="623" y="223"/>
                    <a:pt x="489" y="134"/>
                  </a:cubicBezTo>
                  <a:cubicBezTo>
                    <a:pt x="467" y="112"/>
                    <a:pt x="445" y="100"/>
                    <a:pt x="433" y="78"/>
                  </a:cubicBezTo>
                  <a:lnTo>
                    <a:pt x="400" y="78"/>
                  </a:lnTo>
                  <a:cubicBezTo>
                    <a:pt x="383" y="79"/>
                    <a:pt x="366" y="79"/>
                    <a:pt x="350" y="79"/>
                  </a:cubicBezTo>
                  <a:cubicBezTo>
                    <a:pt x="105" y="79"/>
                    <a:pt x="55" y="1"/>
                    <a:pt x="5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
            <p:cNvSpPr/>
            <p:nvPr/>
          </p:nvSpPr>
          <p:spPr>
            <a:xfrm>
              <a:off x="2108640" y="4668591"/>
              <a:ext cx="40783" cy="28782"/>
            </a:xfrm>
            <a:custGeom>
              <a:avLst/>
              <a:gdLst/>
              <a:ahLst/>
              <a:cxnLst/>
              <a:rect l="l" t="t" r="r" b="b"/>
              <a:pathLst>
                <a:path w="1169" h="825" extrusionOk="0">
                  <a:moveTo>
                    <a:pt x="156" y="1"/>
                  </a:moveTo>
                  <a:lnTo>
                    <a:pt x="0" y="379"/>
                  </a:lnTo>
                  <a:cubicBezTo>
                    <a:pt x="22" y="545"/>
                    <a:pt x="145" y="557"/>
                    <a:pt x="301" y="623"/>
                  </a:cubicBezTo>
                  <a:cubicBezTo>
                    <a:pt x="457" y="679"/>
                    <a:pt x="601" y="812"/>
                    <a:pt x="701" y="824"/>
                  </a:cubicBezTo>
                  <a:cubicBezTo>
                    <a:pt x="704" y="824"/>
                    <a:pt x="707" y="824"/>
                    <a:pt x="710" y="824"/>
                  </a:cubicBezTo>
                  <a:cubicBezTo>
                    <a:pt x="800" y="824"/>
                    <a:pt x="780" y="653"/>
                    <a:pt x="813" y="534"/>
                  </a:cubicBezTo>
                  <a:cubicBezTo>
                    <a:pt x="857" y="412"/>
                    <a:pt x="857" y="389"/>
                    <a:pt x="890" y="379"/>
                  </a:cubicBezTo>
                  <a:cubicBezTo>
                    <a:pt x="892" y="378"/>
                    <a:pt x="894" y="378"/>
                    <a:pt x="897" y="378"/>
                  </a:cubicBezTo>
                  <a:cubicBezTo>
                    <a:pt x="926" y="378"/>
                    <a:pt x="940" y="448"/>
                    <a:pt x="1013" y="478"/>
                  </a:cubicBezTo>
                  <a:cubicBezTo>
                    <a:pt x="1090" y="512"/>
                    <a:pt x="1124" y="534"/>
                    <a:pt x="1124" y="534"/>
                  </a:cubicBezTo>
                  <a:cubicBezTo>
                    <a:pt x="1124" y="534"/>
                    <a:pt x="1127" y="538"/>
                    <a:pt x="1128" y="538"/>
                  </a:cubicBezTo>
                  <a:cubicBezTo>
                    <a:pt x="1131" y="538"/>
                    <a:pt x="1131" y="525"/>
                    <a:pt x="1102" y="445"/>
                  </a:cubicBezTo>
                  <a:cubicBezTo>
                    <a:pt x="1057" y="334"/>
                    <a:pt x="1168" y="323"/>
                    <a:pt x="1013" y="223"/>
                  </a:cubicBezTo>
                  <a:cubicBezTo>
                    <a:pt x="922" y="160"/>
                    <a:pt x="893" y="141"/>
                    <a:pt x="834" y="141"/>
                  </a:cubicBezTo>
                  <a:cubicBezTo>
                    <a:pt x="799" y="141"/>
                    <a:pt x="754" y="148"/>
                    <a:pt x="679" y="156"/>
                  </a:cubicBezTo>
                  <a:cubicBezTo>
                    <a:pt x="500" y="165"/>
                    <a:pt x="456" y="255"/>
                    <a:pt x="359" y="255"/>
                  </a:cubicBezTo>
                  <a:cubicBezTo>
                    <a:pt x="342" y="255"/>
                    <a:pt x="323" y="252"/>
                    <a:pt x="301" y="245"/>
                  </a:cubicBezTo>
                  <a:cubicBezTo>
                    <a:pt x="156" y="201"/>
                    <a:pt x="156" y="1"/>
                    <a:pt x="1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
            <p:cNvSpPr/>
            <p:nvPr/>
          </p:nvSpPr>
          <p:spPr>
            <a:xfrm>
              <a:off x="2061681" y="4606489"/>
              <a:ext cx="30317" cy="45319"/>
            </a:xfrm>
            <a:custGeom>
              <a:avLst/>
              <a:gdLst/>
              <a:ahLst/>
              <a:cxnLst/>
              <a:rect l="l" t="t" r="r" b="b"/>
              <a:pathLst>
                <a:path w="869" h="1299" extrusionOk="0">
                  <a:moveTo>
                    <a:pt x="535" y="1"/>
                  </a:moveTo>
                  <a:cubicBezTo>
                    <a:pt x="434" y="1"/>
                    <a:pt x="323" y="157"/>
                    <a:pt x="278" y="301"/>
                  </a:cubicBezTo>
                  <a:cubicBezTo>
                    <a:pt x="223" y="434"/>
                    <a:pt x="312" y="446"/>
                    <a:pt x="201" y="624"/>
                  </a:cubicBezTo>
                  <a:cubicBezTo>
                    <a:pt x="90" y="812"/>
                    <a:pt x="1" y="812"/>
                    <a:pt x="90" y="957"/>
                  </a:cubicBezTo>
                  <a:cubicBezTo>
                    <a:pt x="167" y="1102"/>
                    <a:pt x="357" y="1046"/>
                    <a:pt x="446" y="1135"/>
                  </a:cubicBezTo>
                  <a:cubicBezTo>
                    <a:pt x="512" y="1221"/>
                    <a:pt x="644" y="1298"/>
                    <a:pt x="715" y="1298"/>
                  </a:cubicBezTo>
                  <a:cubicBezTo>
                    <a:pt x="727" y="1298"/>
                    <a:pt x="738" y="1296"/>
                    <a:pt x="746" y="1291"/>
                  </a:cubicBezTo>
                  <a:cubicBezTo>
                    <a:pt x="868" y="1235"/>
                    <a:pt x="757" y="1224"/>
                    <a:pt x="612" y="891"/>
                  </a:cubicBezTo>
                  <a:cubicBezTo>
                    <a:pt x="456" y="557"/>
                    <a:pt x="490" y="624"/>
                    <a:pt x="512" y="379"/>
                  </a:cubicBezTo>
                  <a:cubicBezTo>
                    <a:pt x="545" y="134"/>
                    <a:pt x="646" y="123"/>
                    <a:pt x="735" y="101"/>
                  </a:cubicBezTo>
                  <a:cubicBezTo>
                    <a:pt x="812" y="90"/>
                    <a:pt x="846" y="56"/>
                    <a:pt x="846" y="56"/>
                  </a:cubicBezTo>
                  <a:cubicBezTo>
                    <a:pt x="846" y="56"/>
                    <a:pt x="624" y="12"/>
                    <a:pt x="5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
            <p:cNvSpPr/>
            <p:nvPr/>
          </p:nvSpPr>
          <p:spPr>
            <a:xfrm>
              <a:off x="2076020" y="4647692"/>
              <a:ext cx="59030" cy="40714"/>
            </a:xfrm>
            <a:custGeom>
              <a:avLst/>
              <a:gdLst/>
              <a:ahLst/>
              <a:cxnLst/>
              <a:rect l="l" t="t" r="r" b="b"/>
              <a:pathLst>
                <a:path w="1692" h="1167" extrusionOk="0">
                  <a:moveTo>
                    <a:pt x="809" y="1"/>
                  </a:moveTo>
                  <a:cubicBezTo>
                    <a:pt x="766" y="1"/>
                    <a:pt x="722" y="3"/>
                    <a:pt x="680" y="10"/>
                  </a:cubicBezTo>
                  <a:cubicBezTo>
                    <a:pt x="468" y="32"/>
                    <a:pt x="13" y="88"/>
                    <a:pt x="35" y="266"/>
                  </a:cubicBezTo>
                  <a:cubicBezTo>
                    <a:pt x="45" y="343"/>
                    <a:pt x="1" y="299"/>
                    <a:pt x="112" y="377"/>
                  </a:cubicBezTo>
                  <a:cubicBezTo>
                    <a:pt x="213" y="466"/>
                    <a:pt x="279" y="466"/>
                    <a:pt x="446" y="632"/>
                  </a:cubicBezTo>
                  <a:cubicBezTo>
                    <a:pt x="602" y="800"/>
                    <a:pt x="513" y="788"/>
                    <a:pt x="602" y="978"/>
                  </a:cubicBezTo>
                  <a:cubicBezTo>
                    <a:pt x="680" y="1166"/>
                    <a:pt x="646" y="1122"/>
                    <a:pt x="824" y="1156"/>
                  </a:cubicBezTo>
                  <a:cubicBezTo>
                    <a:pt x="835" y="1157"/>
                    <a:pt x="846" y="1158"/>
                    <a:pt x="856" y="1158"/>
                  </a:cubicBezTo>
                  <a:cubicBezTo>
                    <a:pt x="995" y="1158"/>
                    <a:pt x="1019" y="1016"/>
                    <a:pt x="1102" y="777"/>
                  </a:cubicBezTo>
                  <a:cubicBezTo>
                    <a:pt x="1202" y="521"/>
                    <a:pt x="1291" y="410"/>
                    <a:pt x="1414" y="310"/>
                  </a:cubicBezTo>
                  <a:cubicBezTo>
                    <a:pt x="1536" y="221"/>
                    <a:pt x="1691" y="43"/>
                    <a:pt x="1692" y="43"/>
                  </a:cubicBezTo>
                  <a:lnTo>
                    <a:pt x="1692" y="43"/>
                  </a:lnTo>
                  <a:cubicBezTo>
                    <a:pt x="1691" y="43"/>
                    <a:pt x="1642" y="72"/>
                    <a:pt x="1497" y="72"/>
                  </a:cubicBezTo>
                  <a:cubicBezTo>
                    <a:pt x="1461" y="72"/>
                    <a:pt x="1418" y="70"/>
                    <a:pt x="1369" y="66"/>
                  </a:cubicBezTo>
                  <a:cubicBezTo>
                    <a:pt x="1180" y="48"/>
                    <a:pt x="992" y="1"/>
                    <a:pt x="80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
            <p:cNvSpPr/>
            <p:nvPr/>
          </p:nvSpPr>
          <p:spPr>
            <a:xfrm>
              <a:off x="2275477" y="3990291"/>
              <a:ext cx="255760" cy="330245"/>
            </a:xfrm>
            <a:custGeom>
              <a:avLst/>
              <a:gdLst/>
              <a:ahLst/>
              <a:cxnLst/>
              <a:rect l="l" t="t" r="r" b="b"/>
              <a:pathLst>
                <a:path w="7331" h="9466" extrusionOk="0">
                  <a:moveTo>
                    <a:pt x="2092" y="1"/>
                  </a:moveTo>
                  <a:lnTo>
                    <a:pt x="1970" y="90"/>
                  </a:lnTo>
                  <a:cubicBezTo>
                    <a:pt x="2259" y="523"/>
                    <a:pt x="2504" y="990"/>
                    <a:pt x="2715" y="1469"/>
                  </a:cubicBezTo>
                  <a:cubicBezTo>
                    <a:pt x="2937" y="1958"/>
                    <a:pt x="3115" y="2448"/>
                    <a:pt x="3238" y="2959"/>
                  </a:cubicBezTo>
                  <a:cubicBezTo>
                    <a:pt x="3360" y="3471"/>
                    <a:pt x="3438" y="3993"/>
                    <a:pt x="3493" y="4517"/>
                  </a:cubicBezTo>
                  <a:cubicBezTo>
                    <a:pt x="3538" y="5006"/>
                    <a:pt x="3560" y="5506"/>
                    <a:pt x="3538" y="6007"/>
                  </a:cubicBezTo>
                  <a:lnTo>
                    <a:pt x="3304" y="6240"/>
                  </a:lnTo>
                  <a:cubicBezTo>
                    <a:pt x="2959" y="6585"/>
                    <a:pt x="2603" y="6919"/>
                    <a:pt x="2247" y="7241"/>
                  </a:cubicBezTo>
                  <a:cubicBezTo>
                    <a:pt x="1525" y="7886"/>
                    <a:pt x="779" y="8498"/>
                    <a:pt x="1" y="9077"/>
                  </a:cubicBezTo>
                  <a:lnTo>
                    <a:pt x="35" y="9465"/>
                  </a:lnTo>
                  <a:cubicBezTo>
                    <a:pt x="435" y="9176"/>
                    <a:pt x="979" y="8754"/>
                    <a:pt x="1358" y="8442"/>
                  </a:cubicBezTo>
                  <a:cubicBezTo>
                    <a:pt x="1736" y="8131"/>
                    <a:pt x="2103" y="7819"/>
                    <a:pt x="2470" y="7486"/>
                  </a:cubicBezTo>
                  <a:cubicBezTo>
                    <a:pt x="2826" y="7152"/>
                    <a:pt x="3182" y="6808"/>
                    <a:pt x="3515" y="6462"/>
                  </a:cubicBezTo>
                  <a:cubicBezTo>
                    <a:pt x="3861" y="6107"/>
                    <a:pt x="4183" y="5740"/>
                    <a:pt x="4494" y="5350"/>
                  </a:cubicBezTo>
                  <a:cubicBezTo>
                    <a:pt x="4639" y="5162"/>
                    <a:pt x="4795" y="4972"/>
                    <a:pt x="4939" y="4772"/>
                  </a:cubicBezTo>
                  <a:cubicBezTo>
                    <a:pt x="5095" y="4572"/>
                    <a:pt x="5228" y="4372"/>
                    <a:pt x="5373" y="4171"/>
                  </a:cubicBezTo>
                  <a:cubicBezTo>
                    <a:pt x="5640" y="3760"/>
                    <a:pt x="5907" y="3348"/>
                    <a:pt x="6140" y="2915"/>
                  </a:cubicBezTo>
                  <a:cubicBezTo>
                    <a:pt x="6374" y="2492"/>
                    <a:pt x="6597" y="2047"/>
                    <a:pt x="6797" y="1603"/>
                  </a:cubicBezTo>
                  <a:cubicBezTo>
                    <a:pt x="6997" y="1158"/>
                    <a:pt x="7175" y="701"/>
                    <a:pt x="7331" y="234"/>
                  </a:cubicBezTo>
                  <a:lnTo>
                    <a:pt x="7141" y="179"/>
                  </a:lnTo>
                  <a:cubicBezTo>
                    <a:pt x="6841" y="1091"/>
                    <a:pt x="6429" y="1969"/>
                    <a:pt x="5952" y="2814"/>
                  </a:cubicBezTo>
                  <a:cubicBezTo>
                    <a:pt x="5473" y="3660"/>
                    <a:pt x="4928" y="4460"/>
                    <a:pt x="4294" y="5195"/>
                  </a:cubicBezTo>
                  <a:lnTo>
                    <a:pt x="4061" y="5461"/>
                  </a:lnTo>
                  <a:cubicBezTo>
                    <a:pt x="3972" y="5550"/>
                    <a:pt x="3893" y="5639"/>
                    <a:pt x="3805" y="5728"/>
                  </a:cubicBezTo>
                  <a:lnTo>
                    <a:pt x="3794" y="5740"/>
                  </a:lnTo>
                  <a:cubicBezTo>
                    <a:pt x="3794" y="5317"/>
                    <a:pt x="3760" y="4905"/>
                    <a:pt x="3716" y="4483"/>
                  </a:cubicBezTo>
                  <a:cubicBezTo>
                    <a:pt x="3660" y="3960"/>
                    <a:pt x="3571" y="3427"/>
                    <a:pt x="3438" y="2903"/>
                  </a:cubicBezTo>
                  <a:cubicBezTo>
                    <a:pt x="3304" y="2381"/>
                    <a:pt x="3104" y="1880"/>
                    <a:pt x="2882" y="1402"/>
                  </a:cubicBezTo>
                  <a:cubicBezTo>
                    <a:pt x="2648" y="924"/>
                    <a:pt x="2392" y="457"/>
                    <a:pt x="209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
            <p:cNvSpPr/>
            <p:nvPr/>
          </p:nvSpPr>
          <p:spPr>
            <a:xfrm>
              <a:off x="2437673" y="3866368"/>
              <a:ext cx="103267" cy="127060"/>
            </a:xfrm>
            <a:custGeom>
              <a:avLst/>
              <a:gdLst/>
              <a:ahLst/>
              <a:cxnLst/>
              <a:rect l="l" t="t" r="r" b="b"/>
              <a:pathLst>
                <a:path w="2960" h="3642" extrusionOk="0">
                  <a:moveTo>
                    <a:pt x="2280" y="1"/>
                  </a:moveTo>
                  <a:cubicBezTo>
                    <a:pt x="2247" y="1"/>
                    <a:pt x="2218" y="30"/>
                    <a:pt x="2092" y="49"/>
                  </a:cubicBezTo>
                  <a:cubicBezTo>
                    <a:pt x="1869" y="71"/>
                    <a:pt x="1658" y="271"/>
                    <a:pt x="1525" y="394"/>
                  </a:cubicBezTo>
                  <a:cubicBezTo>
                    <a:pt x="1487" y="429"/>
                    <a:pt x="1453" y="443"/>
                    <a:pt x="1421" y="443"/>
                  </a:cubicBezTo>
                  <a:cubicBezTo>
                    <a:pt x="1340" y="443"/>
                    <a:pt x="1269" y="357"/>
                    <a:pt x="1158" y="294"/>
                  </a:cubicBezTo>
                  <a:cubicBezTo>
                    <a:pt x="1002" y="205"/>
                    <a:pt x="913" y="105"/>
                    <a:pt x="757" y="83"/>
                  </a:cubicBezTo>
                  <a:cubicBezTo>
                    <a:pt x="747" y="81"/>
                    <a:pt x="737" y="81"/>
                    <a:pt x="728" y="81"/>
                  </a:cubicBezTo>
                  <a:cubicBezTo>
                    <a:pt x="594" y="81"/>
                    <a:pt x="541" y="225"/>
                    <a:pt x="468" y="350"/>
                  </a:cubicBezTo>
                  <a:cubicBezTo>
                    <a:pt x="391" y="494"/>
                    <a:pt x="312" y="528"/>
                    <a:pt x="157" y="805"/>
                  </a:cubicBezTo>
                  <a:cubicBezTo>
                    <a:pt x="1" y="1094"/>
                    <a:pt x="57" y="1262"/>
                    <a:pt x="134" y="1684"/>
                  </a:cubicBezTo>
                  <a:cubicBezTo>
                    <a:pt x="213" y="2107"/>
                    <a:pt x="724" y="3030"/>
                    <a:pt x="1269" y="3319"/>
                  </a:cubicBezTo>
                  <a:cubicBezTo>
                    <a:pt x="1814" y="3608"/>
                    <a:pt x="2448" y="3642"/>
                    <a:pt x="2448" y="3642"/>
                  </a:cubicBezTo>
                  <a:lnTo>
                    <a:pt x="2959" y="3297"/>
                  </a:lnTo>
                  <a:cubicBezTo>
                    <a:pt x="2959" y="3297"/>
                    <a:pt x="2826" y="3052"/>
                    <a:pt x="2781" y="2307"/>
                  </a:cubicBezTo>
                  <a:cubicBezTo>
                    <a:pt x="2737" y="1573"/>
                    <a:pt x="2771" y="1050"/>
                    <a:pt x="2848" y="761"/>
                  </a:cubicBezTo>
                  <a:cubicBezTo>
                    <a:pt x="2937" y="483"/>
                    <a:pt x="2726" y="449"/>
                    <a:pt x="2603" y="328"/>
                  </a:cubicBezTo>
                  <a:cubicBezTo>
                    <a:pt x="2481" y="194"/>
                    <a:pt x="2570" y="182"/>
                    <a:pt x="2403" y="71"/>
                  </a:cubicBezTo>
                  <a:cubicBezTo>
                    <a:pt x="2331" y="18"/>
                    <a:pt x="2305" y="1"/>
                    <a:pt x="2280"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
            <p:cNvSpPr/>
            <p:nvPr/>
          </p:nvSpPr>
          <p:spPr>
            <a:xfrm>
              <a:off x="2492413" y="3883219"/>
              <a:ext cx="48529" cy="110210"/>
            </a:xfrm>
            <a:custGeom>
              <a:avLst/>
              <a:gdLst/>
              <a:ahLst/>
              <a:cxnLst/>
              <a:rect l="l" t="t" r="r" b="b"/>
              <a:pathLst>
                <a:path w="1391" h="3159" extrusionOk="0">
                  <a:moveTo>
                    <a:pt x="1235" y="0"/>
                  </a:moveTo>
                  <a:cubicBezTo>
                    <a:pt x="1057" y="55"/>
                    <a:pt x="879" y="122"/>
                    <a:pt x="735" y="223"/>
                  </a:cubicBezTo>
                  <a:cubicBezTo>
                    <a:pt x="534" y="345"/>
                    <a:pt x="356" y="534"/>
                    <a:pt x="312" y="767"/>
                  </a:cubicBezTo>
                  <a:cubicBezTo>
                    <a:pt x="256" y="1012"/>
                    <a:pt x="334" y="1257"/>
                    <a:pt x="300" y="1501"/>
                  </a:cubicBezTo>
                  <a:cubicBezTo>
                    <a:pt x="267" y="1701"/>
                    <a:pt x="167" y="1869"/>
                    <a:pt x="100" y="2057"/>
                  </a:cubicBezTo>
                  <a:cubicBezTo>
                    <a:pt x="33" y="2235"/>
                    <a:pt x="0" y="2436"/>
                    <a:pt x="33" y="2636"/>
                  </a:cubicBezTo>
                  <a:cubicBezTo>
                    <a:pt x="56" y="2781"/>
                    <a:pt x="100" y="2914"/>
                    <a:pt x="189" y="3036"/>
                  </a:cubicBezTo>
                  <a:cubicBezTo>
                    <a:pt x="567" y="3147"/>
                    <a:pt x="879" y="3159"/>
                    <a:pt x="879" y="3159"/>
                  </a:cubicBezTo>
                  <a:lnTo>
                    <a:pt x="1390" y="2814"/>
                  </a:lnTo>
                  <a:cubicBezTo>
                    <a:pt x="1390" y="2814"/>
                    <a:pt x="1257" y="2569"/>
                    <a:pt x="1212" y="1824"/>
                  </a:cubicBezTo>
                  <a:cubicBezTo>
                    <a:pt x="1168" y="1090"/>
                    <a:pt x="1202" y="567"/>
                    <a:pt x="1279" y="278"/>
                  </a:cubicBezTo>
                  <a:cubicBezTo>
                    <a:pt x="1324" y="134"/>
                    <a:pt x="1291" y="55"/>
                    <a:pt x="1235"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
            <p:cNvSpPr/>
            <p:nvPr/>
          </p:nvSpPr>
          <p:spPr>
            <a:xfrm>
              <a:off x="2466037" y="3934017"/>
              <a:ext cx="28747" cy="45842"/>
            </a:xfrm>
            <a:custGeom>
              <a:avLst/>
              <a:gdLst/>
              <a:ahLst/>
              <a:cxnLst/>
              <a:rect l="l" t="t" r="r" b="b"/>
              <a:pathLst>
                <a:path w="824" h="1314" extrusionOk="0">
                  <a:moveTo>
                    <a:pt x="11" y="1"/>
                  </a:moveTo>
                  <a:lnTo>
                    <a:pt x="0" y="12"/>
                  </a:lnTo>
                  <a:cubicBezTo>
                    <a:pt x="33" y="213"/>
                    <a:pt x="111" y="413"/>
                    <a:pt x="211" y="601"/>
                  </a:cubicBezTo>
                  <a:cubicBezTo>
                    <a:pt x="267" y="690"/>
                    <a:pt x="322" y="779"/>
                    <a:pt x="378" y="858"/>
                  </a:cubicBezTo>
                  <a:cubicBezTo>
                    <a:pt x="433" y="947"/>
                    <a:pt x="500" y="1036"/>
                    <a:pt x="567" y="1113"/>
                  </a:cubicBezTo>
                  <a:cubicBezTo>
                    <a:pt x="645" y="1191"/>
                    <a:pt x="723" y="1269"/>
                    <a:pt x="823" y="1313"/>
                  </a:cubicBezTo>
                  <a:cubicBezTo>
                    <a:pt x="801" y="1269"/>
                    <a:pt x="789" y="1224"/>
                    <a:pt x="789" y="1180"/>
                  </a:cubicBezTo>
                  <a:lnTo>
                    <a:pt x="789" y="1169"/>
                  </a:lnTo>
                  <a:cubicBezTo>
                    <a:pt x="745" y="1135"/>
                    <a:pt x="700" y="1091"/>
                    <a:pt x="667" y="1036"/>
                  </a:cubicBezTo>
                  <a:cubicBezTo>
                    <a:pt x="601" y="957"/>
                    <a:pt x="556" y="868"/>
                    <a:pt x="500" y="779"/>
                  </a:cubicBezTo>
                  <a:cubicBezTo>
                    <a:pt x="456" y="690"/>
                    <a:pt x="401" y="601"/>
                    <a:pt x="345" y="524"/>
                  </a:cubicBezTo>
                  <a:cubicBezTo>
                    <a:pt x="223" y="357"/>
                    <a:pt x="122" y="179"/>
                    <a:pt x="1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
            <p:cNvSpPr/>
            <p:nvPr/>
          </p:nvSpPr>
          <p:spPr>
            <a:xfrm>
              <a:off x="2493564" y="3974801"/>
              <a:ext cx="33038" cy="12804"/>
            </a:xfrm>
            <a:custGeom>
              <a:avLst/>
              <a:gdLst/>
              <a:ahLst/>
              <a:cxnLst/>
              <a:rect l="l" t="t" r="r" b="b"/>
              <a:pathLst>
                <a:path w="947" h="367" extrusionOk="0">
                  <a:moveTo>
                    <a:pt x="0" y="0"/>
                  </a:moveTo>
                  <a:lnTo>
                    <a:pt x="0" y="11"/>
                  </a:lnTo>
                  <a:cubicBezTo>
                    <a:pt x="0" y="55"/>
                    <a:pt x="12" y="100"/>
                    <a:pt x="34" y="144"/>
                  </a:cubicBezTo>
                  <a:lnTo>
                    <a:pt x="34" y="156"/>
                  </a:lnTo>
                  <a:cubicBezTo>
                    <a:pt x="123" y="200"/>
                    <a:pt x="234" y="245"/>
                    <a:pt x="334" y="267"/>
                  </a:cubicBezTo>
                  <a:cubicBezTo>
                    <a:pt x="501" y="311"/>
                    <a:pt x="679" y="344"/>
                    <a:pt x="857" y="356"/>
                  </a:cubicBezTo>
                  <a:cubicBezTo>
                    <a:pt x="857" y="356"/>
                    <a:pt x="868" y="356"/>
                    <a:pt x="868" y="344"/>
                  </a:cubicBezTo>
                  <a:lnTo>
                    <a:pt x="879" y="356"/>
                  </a:lnTo>
                  <a:lnTo>
                    <a:pt x="868" y="356"/>
                  </a:lnTo>
                  <a:cubicBezTo>
                    <a:pt x="890" y="367"/>
                    <a:pt x="924" y="367"/>
                    <a:pt x="946" y="367"/>
                  </a:cubicBezTo>
                  <a:lnTo>
                    <a:pt x="946" y="356"/>
                  </a:lnTo>
                  <a:cubicBezTo>
                    <a:pt x="746" y="311"/>
                    <a:pt x="546" y="267"/>
                    <a:pt x="356" y="200"/>
                  </a:cubicBezTo>
                  <a:cubicBezTo>
                    <a:pt x="257" y="166"/>
                    <a:pt x="168" y="122"/>
                    <a:pt x="79" y="67"/>
                  </a:cubicBezTo>
                  <a:cubicBezTo>
                    <a:pt x="56" y="55"/>
                    <a:pt x="23" y="33"/>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
            <p:cNvSpPr/>
            <p:nvPr/>
          </p:nvSpPr>
          <p:spPr>
            <a:xfrm>
              <a:off x="2479574" y="3922399"/>
              <a:ext cx="14792" cy="41167"/>
            </a:xfrm>
            <a:custGeom>
              <a:avLst/>
              <a:gdLst/>
              <a:ahLst/>
              <a:cxnLst/>
              <a:rect l="l" t="t" r="r" b="b"/>
              <a:pathLst>
                <a:path w="424" h="1180" extrusionOk="0">
                  <a:moveTo>
                    <a:pt x="1" y="0"/>
                  </a:moveTo>
                  <a:cubicBezTo>
                    <a:pt x="23" y="190"/>
                    <a:pt x="45" y="378"/>
                    <a:pt x="102" y="568"/>
                  </a:cubicBezTo>
                  <a:cubicBezTo>
                    <a:pt x="157" y="746"/>
                    <a:pt x="246" y="924"/>
                    <a:pt x="346" y="1090"/>
                  </a:cubicBezTo>
                  <a:cubicBezTo>
                    <a:pt x="368" y="1124"/>
                    <a:pt x="391" y="1146"/>
                    <a:pt x="413" y="1179"/>
                  </a:cubicBezTo>
                  <a:cubicBezTo>
                    <a:pt x="413" y="1146"/>
                    <a:pt x="424" y="1112"/>
                    <a:pt x="424" y="1079"/>
                  </a:cubicBezTo>
                  <a:cubicBezTo>
                    <a:pt x="424" y="1068"/>
                    <a:pt x="413" y="1057"/>
                    <a:pt x="413" y="1046"/>
                  </a:cubicBezTo>
                  <a:cubicBezTo>
                    <a:pt x="312" y="890"/>
                    <a:pt x="246" y="712"/>
                    <a:pt x="191" y="534"/>
                  </a:cubicBezTo>
                  <a:cubicBezTo>
                    <a:pt x="124" y="356"/>
                    <a:pt x="79" y="178"/>
                    <a:pt x="13"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
            <p:cNvSpPr/>
            <p:nvPr/>
          </p:nvSpPr>
          <p:spPr>
            <a:xfrm>
              <a:off x="2493948" y="3960043"/>
              <a:ext cx="30317" cy="23305"/>
            </a:xfrm>
            <a:custGeom>
              <a:avLst/>
              <a:gdLst/>
              <a:ahLst/>
              <a:cxnLst/>
              <a:rect l="l" t="t" r="r" b="b"/>
              <a:pathLst>
                <a:path w="869" h="668" extrusionOk="0">
                  <a:moveTo>
                    <a:pt x="12" y="0"/>
                  </a:moveTo>
                  <a:cubicBezTo>
                    <a:pt x="12" y="33"/>
                    <a:pt x="1" y="67"/>
                    <a:pt x="1" y="100"/>
                  </a:cubicBezTo>
                  <a:cubicBezTo>
                    <a:pt x="90" y="223"/>
                    <a:pt x="212" y="334"/>
                    <a:pt x="345" y="411"/>
                  </a:cubicBezTo>
                  <a:cubicBezTo>
                    <a:pt x="523" y="500"/>
                    <a:pt x="691" y="579"/>
                    <a:pt x="857" y="668"/>
                  </a:cubicBezTo>
                  <a:lnTo>
                    <a:pt x="868" y="656"/>
                  </a:lnTo>
                  <a:cubicBezTo>
                    <a:pt x="701" y="567"/>
                    <a:pt x="535" y="478"/>
                    <a:pt x="379" y="379"/>
                  </a:cubicBezTo>
                  <a:cubicBezTo>
                    <a:pt x="223" y="278"/>
                    <a:pt x="112" y="156"/>
                    <a:pt x="1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
            <p:cNvSpPr/>
            <p:nvPr/>
          </p:nvSpPr>
          <p:spPr>
            <a:xfrm>
              <a:off x="2494332" y="3928609"/>
              <a:ext cx="6664" cy="20584"/>
            </a:xfrm>
            <a:custGeom>
              <a:avLst/>
              <a:gdLst/>
              <a:ahLst/>
              <a:cxnLst/>
              <a:rect l="l" t="t" r="r" b="b"/>
              <a:pathLst>
                <a:path w="191" h="590" extrusionOk="0">
                  <a:moveTo>
                    <a:pt x="1" y="0"/>
                  </a:moveTo>
                  <a:cubicBezTo>
                    <a:pt x="34" y="145"/>
                    <a:pt x="57" y="289"/>
                    <a:pt x="79" y="434"/>
                  </a:cubicBezTo>
                  <a:cubicBezTo>
                    <a:pt x="90" y="479"/>
                    <a:pt x="101" y="534"/>
                    <a:pt x="112" y="590"/>
                  </a:cubicBezTo>
                  <a:cubicBezTo>
                    <a:pt x="146" y="534"/>
                    <a:pt x="168" y="479"/>
                    <a:pt x="190" y="423"/>
                  </a:cubicBezTo>
                  <a:lnTo>
                    <a:pt x="179" y="412"/>
                  </a:lnTo>
                  <a:cubicBezTo>
                    <a:pt x="146" y="267"/>
                    <a:pt x="101" y="123"/>
                    <a:pt x="12"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
            <p:cNvSpPr/>
            <p:nvPr/>
          </p:nvSpPr>
          <p:spPr>
            <a:xfrm>
              <a:off x="2498205" y="3943332"/>
              <a:ext cx="26828" cy="35725"/>
            </a:xfrm>
            <a:custGeom>
              <a:avLst/>
              <a:gdLst/>
              <a:ahLst/>
              <a:cxnLst/>
              <a:rect l="l" t="t" r="r" b="b"/>
              <a:pathLst>
                <a:path w="769" h="1024" extrusionOk="0">
                  <a:moveTo>
                    <a:pt x="79" y="1"/>
                  </a:moveTo>
                  <a:cubicBezTo>
                    <a:pt x="57" y="57"/>
                    <a:pt x="35" y="112"/>
                    <a:pt x="1" y="168"/>
                  </a:cubicBezTo>
                  <a:cubicBezTo>
                    <a:pt x="35" y="257"/>
                    <a:pt x="68" y="346"/>
                    <a:pt x="112" y="435"/>
                  </a:cubicBezTo>
                  <a:cubicBezTo>
                    <a:pt x="157" y="502"/>
                    <a:pt x="201" y="557"/>
                    <a:pt x="257" y="613"/>
                  </a:cubicBezTo>
                  <a:cubicBezTo>
                    <a:pt x="312" y="657"/>
                    <a:pt x="379" y="702"/>
                    <a:pt x="435" y="746"/>
                  </a:cubicBezTo>
                  <a:cubicBezTo>
                    <a:pt x="557" y="824"/>
                    <a:pt x="680" y="902"/>
                    <a:pt x="757" y="1024"/>
                  </a:cubicBezTo>
                  <a:lnTo>
                    <a:pt x="769" y="1024"/>
                  </a:lnTo>
                  <a:cubicBezTo>
                    <a:pt x="702" y="890"/>
                    <a:pt x="579" y="791"/>
                    <a:pt x="468" y="702"/>
                  </a:cubicBezTo>
                  <a:cubicBezTo>
                    <a:pt x="357" y="613"/>
                    <a:pt x="246" y="512"/>
                    <a:pt x="190" y="390"/>
                  </a:cubicBezTo>
                  <a:cubicBezTo>
                    <a:pt x="134" y="268"/>
                    <a:pt x="112" y="134"/>
                    <a:pt x="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3"/>
            <p:cNvSpPr/>
            <p:nvPr/>
          </p:nvSpPr>
          <p:spPr>
            <a:xfrm>
              <a:off x="2507171" y="3939075"/>
              <a:ext cx="16327" cy="33004"/>
            </a:xfrm>
            <a:custGeom>
              <a:avLst/>
              <a:gdLst/>
              <a:ahLst/>
              <a:cxnLst/>
              <a:rect l="l" t="t" r="r" b="b"/>
              <a:pathLst>
                <a:path w="468" h="946" extrusionOk="0">
                  <a:moveTo>
                    <a:pt x="0" y="1"/>
                  </a:moveTo>
                  <a:cubicBezTo>
                    <a:pt x="11" y="100"/>
                    <a:pt x="33" y="201"/>
                    <a:pt x="67" y="290"/>
                  </a:cubicBezTo>
                  <a:cubicBezTo>
                    <a:pt x="100" y="390"/>
                    <a:pt x="144" y="468"/>
                    <a:pt x="200" y="557"/>
                  </a:cubicBezTo>
                  <a:cubicBezTo>
                    <a:pt x="278" y="690"/>
                    <a:pt x="367" y="824"/>
                    <a:pt x="467" y="946"/>
                  </a:cubicBezTo>
                  <a:cubicBezTo>
                    <a:pt x="356" y="790"/>
                    <a:pt x="233" y="568"/>
                    <a:pt x="156" y="268"/>
                  </a:cubicBezTo>
                  <a:cubicBezTo>
                    <a:pt x="144" y="268"/>
                    <a:pt x="144" y="268"/>
                    <a:pt x="144" y="256"/>
                  </a:cubicBezTo>
                  <a:cubicBezTo>
                    <a:pt x="100" y="167"/>
                    <a:pt x="67" y="90"/>
                    <a:pt x="1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3"/>
            <p:cNvSpPr/>
            <p:nvPr/>
          </p:nvSpPr>
          <p:spPr>
            <a:xfrm>
              <a:off x="2537803" y="3920654"/>
              <a:ext cx="139724" cy="95243"/>
            </a:xfrm>
            <a:custGeom>
              <a:avLst/>
              <a:gdLst/>
              <a:ahLst/>
              <a:cxnLst/>
              <a:rect l="l" t="t" r="r" b="b"/>
              <a:pathLst>
                <a:path w="4005" h="2730" extrusionOk="0">
                  <a:moveTo>
                    <a:pt x="1942" y="1"/>
                  </a:moveTo>
                  <a:cubicBezTo>
                    <a:pt x="1865" y="1"/>
                    <a:pt x="1775" y="28"/>
                    <a:pt x="1646" y="95"/>
                  </a:cubicBezTo>
                  <a:cubicBezTo>
                    <a:pt x="1313" y="250"/>
                    <a:pt x="1013" y="250"/>
                    <a:pt x="768" y="685"/>
                  </a:cubicBezTo>
                  <a:cubicBezTo>
                    <a:pt x="523" y="1107"/>
                    <a:pt x="512" y="1463"/>
                    <a:pt x="301" y="1597"/>
                  </a:cubicBezTo>
                  <a:cubicBezTo>
                    <a:pt x="170" y="1686"/>
                    <a:pt x="86" y="1703"/>
                    <a:pt x="41" y="1703"/>
                  </a:cubicBezTo>
                  <a:cubicBezTo>
                    <a:pt x="13" y="1703"/>
                    <a:pt x="0" y="1696"/>
                    <a:pt x="0" y="1696"/>
                  </a:cubicBezTo>
                  <a:lnTo>
                    <a:pt x="0" y="1696"/>
                  </a:lnTo>
                  <a:lnTo>
                    <a:pt x="34" y="2041"/>
                  </a:lnTo>
                  <a:cubicBezTo>
                    <a:pt x="34" y="2041"/>
                    <a:pt x="368" y="2475"/>
                    <a:pt x="635" y="2564"/>
                  </a:cubicBezTo>
                  <a:cubicBezTo>
                    <a:pt x="734" y="2592"/>
                    <a:pt x="834" y="2605"/>
                    <a:pt x="934" y="2605"/>
                  </a:cubicBezTo>
                  <a:cubicBezTo>
                    <a:pt x="1116" y="2605"/>
                    <a:pt x="1297" y="2561"/>
                    <a:pt x="1468" y="2475"/>
                  </a:cubicBezTo>
                  <a:cubicBezTo>
                    <a:pt x="1627" y="2402"/>
                    <a:pt x="1707" y="2353"/>
                    <a:pt x="1790" y="2353"/>
                  </a:cubicBezTo>
                  <a:cubicBezTo>
                    <a:pt x="1847" y="2353"/>
                    <a:pt x="1906" y="2376"/>
                    <a:pt x="1992" y="2430"/>
                  </a:cubicBezTo>
                  <a:cubicBezTo>
                    <a:pt x="2151" y="2523"/>
                    <a:pt x="2310" y="2729"/>
                    <a:pt x="2561" y="2729"/>
                  </a:cubicBezTo>
                  <a:cubicBezTo>
                    <a:pt x="2642" y="2729"/>
                    <a:pt x="2733" y="2707"/>
                    <a:pt x="2837" y="2653"/>
                  </a:cubicBezTo>
                  <a:cubicBezTo>
                    <a:pt x="3260" y="2430"/>
                    <a:pt x="3493" y="2052"/>
                    <a:pt x="3727" y="1908"/>
                  </a:cubicBezTo>
                  <a:cubicBezTo>
                    <a:pt x="3971" y="1763"/>
                    <a:pt x="4004" y="1307"/>
                    <a:pt x="3938" y="1152"/>
                  </a:cubicBezTo>
                  <a:cubicBezTo>
                    <a:pt x="3871" y="1007"/>
                    <a:pt x="3638" y="1051"/>
                    <a:pt x="3460" y="796"/>
                  </a:cubicBezTo>
                  <a:cubicBezTo>
                    <a:pt x="3282" y="551"/>
                    <a:pt x="3304" y="495"/>
                    <a:pt x="3048" y="373"/>
                  </a:cubicBezTo>
                  <a:cubicBezTo>
                    <a:pt x="2803" y="250"/>
                    <a:pt x="2558" y="284"/>
                    <a:pt x="2303" y="151"/>
                  </a:cubicBezTo>
                  <a:cubicBezTo>
                    <a:pt x="2149" y="63"/>
                    <a:pt x="2060" y="1"/>
                    <a:pt x="1942"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
            <p:cNvSpPr/>
            <p:nvPr/>
          </p:nvSpPr>
          <p:spPr>
            <a:xfrm>
              <a:off x="2537803" y="3920654"/>
              <a:ext cx="94336" cy="90917"/>
            </a:xfrm>
            <a:custGeom>
              <a:avLst/>
              <a:gdLst/>
              <a:ahLst/>
              <a:cxnLst/>
              <a:rect l="l" t="t" r="r" b="b"/>
              <a:pathLst>
                <a:path w="2704" h="2606" extrusionOk="0">
                  <a:moveTo>
                    <a:pt x="1942" y="1"/>
                  </a:moveTo>
                  <a:cubicBezTo>
                    <a:pt x="1865" y="1"/>
                    <a:pt x="1775" y="28"/>
                    <a:pt x="1646" y="95"/>
                  </a:cubicBezTo>
                  <a:cubicBezTo>
                    <a:pt x="1313" y="250"/>
                    <a:pt x="1013" y="250"/>
                    <a:pt x="768" y="685"/>
                  </a:cubicBezTo>
                  <a:cubicBezTo>
                    <a:pt x="523" y="1107"/>
                    <a:pt x="512" y="1463"/>
                    <a:pt x="301" y="1597"/>
                  </a:cubicBezTo>
                  <a:cubicBezTo>
                    <a:pt x="170" y="1686"/>
                    <a:pt x="86" y="1703"/>
                    <a:pt x="41" y="1703"/>
                  </a:cubicBezTo>
                  <a:cubicBezTo>
                    <a:pt x="13" y="1703"/>
                    <a:pt x="0" y="1696"/>
                    <a:pt x="0" y="1696"/>
                  </a:cubicBezTo>
                  <a:lnTo>
                    <a:pt x="0" y="1696"/>
                  </a:lnTo>
                  <a:lnTo>
                    <a:pt x="34" y="2041"/>
                  </a:lnTo>
                  <a:cubicBezTo>
                    <a:pt x="34" y="2041"/>
                    <a:pt x="368" y="2475"/>
                    <a:pt x="635" y="2564"/>
                  </a:cubicBezTo>
                  <a:cubicBezTo>
                    <a:pt x="732" y="2592"/>
                    <a:pt x="835" y="2606"/>
                    <a:pt x="939" y="2606"/>
                  </a:cubicBezTo>
                  <a:cubicBezTo>
                    <a:pt x="1085" y="2606"/>
                    <a:pt x="1232" y="2578"/>
                    <a:pt x="1369" y="2519"/>
                  </a:cubicBezTo>
                  <a:cubicBezTo>
                    <a:pt x="1424" y="2464"/>
                    <a:pt x="1480" y="2408"/>
                    <a:pt x="1524" y="2341"/>
                  </a:cubicBezTo>
                  <a:cubicBezTo>
                    <a:pt x="1702" y="2074"/>
                    <a:pt x="1814" y="1741"/>
                    <a:pt x="2081" y="1574"/>
                  </a:cubicBezTo>
                  <a:cubicBezTo>
                    <a:pt x="2203" y="1508"/>
                    <a:pt x="2358" y="1485"/>
                    <a:pt x="2469" y="1396"/>
                  </a:cubicBezTo>
                  <a:cubicBezTo>
                    <a:pt x="2670" y="1241"/>
                    <a:pt x="2703" y="951"/>
                    <a:pt x="2692" y="695"/>
                  </a:cubicBezTo>
                  <a:cubicBezTo>
                    <a:pt x="2692" y="562"/>
                    <a:pt x="2681" y="418"/>
                    <a:pt x="2703" y="273"/>
                  </a:cubicBezTo>
                  <a:cubicBezTo>
                    <a:pt x="2570" y="250"/>
                    <a:pt x="2437" y="228"/>
                    <a:pt x="2303" y="151"/>
                  </a:cubicBezTo>
                  <a:cubicBezTo>
                    <a:pt x="2149" y="63"/>
                    <a:pt x="2060" y="1"/>
                    <a:pt x="194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
            <p:cNvSpPr/>
            <p:nvPr/>
          </p:nvSpPr>
          <p:spPr>
            <a:xfrm>
              <a:off x="2554096" y="3952647"/>
              <a:ext cx="74171" cy="33806"/>
            </a:xfrm>
            <a:custGeom>
              <a:avLst/>
              <a:gdLst/>
              <a:ahLst/>
              <a:cxnLst/>
              <a:rect l="l" t="t" r="r" b="b"/>
              <a:pathLst>
                <a:path w="2126" h="969" extrusionOk="0">
                  <a:moveTo>
                    <a:pt x="2114" y="1"/>
                  </a:moveTo>
                  <a:cubicBezTo>
                    <a:pt x="2025" y="23"/>
                    <a:pt x="1925" y="79"/>
                    <a:pt x="1836" y="134"/>
                  </a:cubicBezTo>
                  <a:cubicBezTo>
                    <a:pt x="1758" y="201"/>
                    <a:pt x="1680" y="268"/>
                    <a:pt x="1614" y="334"/>
                  </a:cubicBezTo>
                  <a:cubicBezTo>
                    <a:pt x="1535" y="413"/>
                    <a:pt x="1469" y="479"/>
                    <a:pt x="1391" y="535"/>
                  </a:cubicBezTo>
                  <a:cubicBezTo>
                    <a:pt x="1313" y="601"/>
                    <a:pt x="1235" y="646"/>
                    <a:pt x="1146" y="690"/>
                  </a:cubicBezTo>
                  <a:cubicBezTo>
                    <a:pt x="969" y="779"/>
                    <a:pt x="768" y="824"/>
                    <a:pt x="568" y="880"/>
                  </a:cubicBezTo>
                  <a:cubicBezTo>
                    <a:pt x="435" y="902"/>
                    <a:pt x="301" y="935"/>
                    <a:pt x="156" y="935"/>
                  </a:cubicBezTo>
                  <a:lnTo>
                    <a:pt x="0" y="935"/>
                  </a:lnTo>
                  <a:cubicBezTo>
                    <a:pt x="79" y="957"/>
                    <a:pt x="145" y="969"/>
                    <a:pt x="223" y="969"/>
                  </a:cubicBezTo>
                  <a:cubicBezTo>
                    <a:pt x="346" y="969"/>
                    <a:pt x="468" y="946"/>
                    <a:pt x="579" y="924"/>
                  </a:cubicBezTo>
                  <a:cubicBezTo>
                    <a:pt x="779" y="890"/>
                    <a:pt x="979" y="846"/>
                    <a:pt x="1179" y="769"/>
                  </a:cubicBezTo>
                  <a:cubicBezTo>
                    <a:pt x="1268" y="735"/>
                    <a:pt x="1369" y="680"/>
                    <a:pt x="1458" y="623"/>
                  </a:cubicBezTo>
                  <a:cubicBezTo>
                    <a:pt x="1535" y="557"/>
                    <a:pt x="1614" y="490"/>
                    <a:pt x="1680" y="413"/>
                  </a:cubicBezTo>
                  <a:cubicBezTo>
                    <a:pt x="1824" y="268"/>
                    <a:pt x="1947" y="112"/>
                    <a:pt x="2125" y="12"/>
                  </a:cubicBezTo>
                  <a:lnTo>
                    <a:pt x="2114"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
            <p:cNvSpPr/>
            <p:nvPr/>
          </p:nvSpPr>
          <p:spPr>
            <a:xfrm>
              <a:off x="2602207" y="3966637"/>
              <a:ext cx="38830" cy="17095"/>
            </a:xfrm>
            <a:custGeom>
              <a:avLst/>
              <a:gdLst/>
              <a:ahLst/>
              <a:cxnLst/>
              <a:rect l="l" t="t" r="r" b="b"/>
              <a:pathLst>
                <a:path w="1113" h="490" extrusionOk="0">
                  <a:moveTo>
                    <a:pt x="1046" y="0"/>
                  </a:moveTo>
                  <a:cubicBezTo>
                    <a:pt x="890" y="0"/>
                    <a:pt x="746" y="34"/>
                    <a:pt x="601" y="89"/>
                  </a:cubicBezTo>
                  <a:cubicBezTo>
                    <a:pt x="524" y="145"/>
                    <a:pt x="413" y="178"/>
                    <a:pt x="324" y="222"/>
                  </a:cubicBezTo>
                  <a:lnTo>
                    <a:pt x="190" y="289"/>
                  </a:lnTo>
                  <a:cubicBezTo>
                    <a:pt x="112" y="345"/>
                    <a:pt x="57" y="412"/>
                    <a:pt x="1" y="489"/>
                  </a:cubicBezTo>
                  <a:cubicBezTo>
                    <a:pt x="168" y="412"/>
                    <a:pt x="324" y="323"/>
                    <a:pt x="479" y="245"/>
                  </a:cubicBezTo>
                  <a:cubicBezTo>
                    <a:pt x="679" y="134"/>
                    <a:pt x="880" y="45"/>
                    <a:pt x="1113" y="12"/>
                  </a:cubicBezTo>
                  <a:lnTo>
                    <a:pt x="1113"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
            <p:cNvSpPr/>
            <p:nvPr/>
          </p:nvSpPr>
          <p:spPr>
            <a:xfrm>
              <a:off x="2550223" y="3969742"/>
              <a:ext cx="72985" cy="24491"/>
            </a:xfrm>
            <a:custGeom>
              <a:avLst/>
              <a:gdLst/>
              <a:ahLst/>
              <a:cxnLst/>
              <a:rect l="l" t="t" r="r" b="b"/>
              <a:pathLst>
                <a:path w="2092" h="702" extrusionOk="0">
                  <a:moveTo>
                    <a:pt x="2091" y="0"/>
                  </a:moveTo>
                  <a:lnTo>
                    <a:pt x="2091" y="0"/>
                  </a:lnTo>
                  <a:cubicBezTo>
                    <a:pt x="2036" y="22"/>
                    <a:pt x="1980" y="45"/>
                    <a:pt x="1925" y="78"/>
                  </a:cubicBezTo>
                  <a:cubicBezTo>
                    <a:pt x="1891" y="89"/>
                    <a:pt x="1847" y="111"/>
                    <a:pt x="1814" y="133"/>
                  </a:cubicBezTo>
                  <a:cubicBezTo>
                    <a:pt x="1903" y="89"/>
                    <a:pt x="2014" y="56"/>
                    <a:pt x="2091" y="0"/>
                  </a:cubicBezTo>
                  <a:close/>
                  <a:moveTo>
                    <a:pt x="1680" y="200"/>
                  </a:moveTo>
                  <a:lnTo>
                    <a:pt x="1680" y="200"/>
                  </a:lnTo>
                  <a:cubicBezTo>
                    <a:pt x="1557" y="279"/>
                    <a:pt x="1435" y="345"/>
                    <a:pt x="1313" y="390"/>
                  </a:cubicBezTo>
                  <a:cubicBezTo>
                    <a:pt x="1102" y="489"/>
                    <a:pt x="890" y="556"/>
                    <a:pt x="657" y="601"/>
                  </a:cubicBezTo>
                  <a:lnTo>
                    <a:pt x="323" y="667"/>
                  </a:lnTo>
                  <a:cubicBezTo>
                    <a:pt x="279" y="679"/>
                    <a:pt x="245" y="679"/>
                    <a:pt x="212" y="679"/>
                  </a:cubicBezTo>
                  <a:lnTo>
                    <a:pt x="156" y="679"/>
                  </a:lnTo>
                  <a:cubicBezTo>
                    <a:pt x="101" y="667"/>
                    <a:pt x="45" y="645"/>
                    <a:pt x="0" y="601"/>
                  </a:cubicBezTo>
                  <a:lnTo>
                    <a:pt x="0" y="612"/>
                  </a:lnTo>
                  <a:cubicBezTo>
                    <a:pt x="34" y="657"/>
                    <a:pt x="89" y="679"/>
                    <a:pt x="145" y="690"/>
                  </a:cubicBezTo>
                  <a:cubicBezTo>
                    <a:pt x="178" y="701"/>
                    <a:pt x="200" y="701"/>
                    <a:pt x="234" y="701"/>
                  </a:cubicBezTo>
                  <a:cubicBezTo>
                    <a:pt x="267" y="701"/>
                    <a:pt x="289" y="701"/>
                    <a:pt x="323" y="690"/>
                  </a:cubicBezTo>
                  <a:cubicBezTo>
                    <a:pt x="445" y="679"/>
                    <a:pt x="556" y="667"/>
                    <a:pt x="668" y="645"/>
                  </a:cubicBezTo>
                  <a:cubicBezTo>
                    <a:pt x="902" y="601"/>
                    <a:pt x="1124" y="545"/>
                    <a:pt x="1346" y="456"/>
                  </a:cubicBezTo>
                  <a:cubicBezTo>
                    <a:pt x="1391" y="445"/>
                    <a:pt x="1446" y="423"/>
                    <a:pt x="1491" y="400"/>
                  </a:cubicBezTo>
                  <a:cubicBezTo>
                    <a:pt x="1547" y="323"/>
                    <a:pt x="1602" y="256"/>
                    <a:pt x="1680" y="20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3"/>
            <p:cNvSpPr/>
            <p:nvPr/>
          </p:nvSpPr>
          <p:spPr>
            <a:xfrm>
              <a:off x="2594078" y="3985651"/>
              <a:ext cx="40749" cy="11269"/>
            </a:xfrm>
            <a:custGeom>
              <a:avLst/>
              <a:gdLst/>
              <a:ahLst/>
              <a:cxnLst/>
              <a:rect l="l" t="t" r="r" b="b"/>
              <a:pathLst>
                <a:path w="1168" h="323" extrusionOk="0">
                  <a:moveTo>
                    <a:pt x="824" y="0"/>
                  </a:moveTo>
                  <a:cubicBezTo>
                    <a:pt x="701" y="0"/>
                    <a:pt x="590" y="23"/>
                    <a:pt x="478" y="56"/>
                  </a:cubicBezTo>
                  <a:cubicBezTo>
                    <a:pt x="334" y="100"/>
                    <a:pt x="201" y="156"/>
                    <a:pt x="67" y="211"/>
                  </a:cubicBezTo>
                  <a:cubicBezTo>
                    <a:pt x="45" y="256"/>
                    <a:pt x="23" y="290"/>
                    <a:pt x="0" y="323"/>
                  </a:cubicBezTo>
                  <a:cubicBezTo>
                    <a:pt x="167" y="267"/>
                    <a:pt x="334" y="201"/>
                    <a:pt x="501" y="145"/>
                  </a:cubicBezTo>
                  <a:cubicBezTo>
                    <a:pt x="646" y="89"/>
                    <a:pt x="801" y="56"/>
                    <a:pt x="957" y="56"/>
                  </a:cubicBezTo>
                  <a:cubicBezTo>
                    <a:pt x="1024" y="56"/>
                    <a:pt x="1090" y="67"/>
                    <a:pt x="1168" y="78"/>
                  </a:cubicBezTo>
                  <a:lnTo>
                    <a:pt x="1168" y="67"/>
                  </a:lnTo>
                  <a:cubicBezTo>
                    <a:pt x="1113" y="45"/>
                    <a:pt x="1057" y="33"/>
                    <a:pt x="1001" y="23"/>
                  </a:cubicBezTo>
                  <a:cubicBezTo>
                    <a:pt x="945" y="11"/>
                    <a:pt x="879" y="0"/>
                    <a:pt x="824"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3"/>
            <p:cNvSpPr/>
            <p:nvPr/>
          </p:nvSpPr>
          <p:spPr>
            <a:xfrm>
              <a:off x="2560306" y="3993013"/>
              <a:ext cx="36143" cy="9734"/>
            </a:xfrm>
            <a:custGeom>
              <a:avLst/>
              <a:gdLst/>
              <a:ahLst/>
              <a:cxnLst/>
              <a:rect l="l" t="t" r="r" b="b"/>
              <a:pathLst>
                <a:path w="1036" h="279" extrusionOk="0">
                  <a:moveTo>
                    <a:pt x="1035" y="0"/>
                  </a:moveTo>
                  <a:lnTo>
                    <a:pt x="801" y="101"/>
                  </a:lnTo>
                  <a:cubicBezTo>
                    <a:pt x="623" y="178"/>
                    <a:pt x="435" y="234"/>
                    <a:pt x="234" y="234"/>
                  </a:cubicBezTo>
                  <a:cubicBezTo>
                    <a:pt x="212" y="234"/>
                    <a:pt x="178" y="223"/>
                    <a:pt x="145" y="223"/>
                  </a:cubicBezTo>
                  <a:cubicBezTo>
                    <a:pt x="89" y="223"/>
                    <a:pt x="45" y="212"/>
                    <a:pt x="0" y="201"/>
                  </a:cubicBezTo>
                  <a:lnTo>
                    <a:pt x="0" y="201"/>
                  </a:lnTo>
                  <a:cubicBezTo>
                    <a:pt x="12" y="223"/>
                    <a:pt x="34" y="234"/>
                    <a:pt x="67" y="257"/>
                  </a:cubicBezTo>
                  <a:cubicBezTo>
                    <a:pt x="89" y="257"/>
                    <a:pt x="112" y="267"/>
                    <a:pt x="134" y="267"/>
                  </a:cubicBezTo>
                  <a:cubicBezTo>
                    <a:pt x="190" y="279"/>
                    <a:pt x="234" y="279"/>
                    <a:pt x="279" y="279"/>
                  </a:cubicBezTo>
                  <a:cubicBezTo>
                    <a:pt x="468" y="279"/>
                    <a:pt x="657" y="234"/>
                    <a:pt x="823" y="168"/>
                  </a:cubicBezTo>
                  <a:cubicBezTo>
                    <a:pt x="879" y="156"/>
                    <a:pt x="924" y="134"/>
                    <a:pt x="968" y="112"/>
                  </a:cubicBezTo>
                  <a:cubicBezTo>
                    <a:pt x="991" y="79"/>
                    <a:pt x="1013" y="45"/>
                    <a:pt x="103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
            <p:cNvSpPr/>
            <p:nvPr/>
          </p:nvSpPr>
          <p:spPr>
            <a:xfrm>
              <a:off x="2506369" y="3871183"/>
              <a:ext cx="117222" cy="114885"/>
            </a:xfrm>
            <a:custGeom>
              <a:avLst/>
              <a:gdLst/>
              <a:ahLst/>
              <a:cxnLst/>
              <a:rect l="l" t="t" r="r" b="b"/>
              <a:pathLst>
                <a:path w="3360" h="3293" extrusionOk="0">
                  <a:moveTo>
                    <a:pt x="2521" y="0"/>
                  </a:moveTo>
                  <a:cubicBezTo>
                    <a:pt x="2468" y="0"/>
                    <a:pt x="2402" y="31"/>
                    <a:pt x="2280" y="67"/>
                  </a:cubicBezTo>
                  <a:cubicBezTo>
                    <a:pt x="2217" y="85"/>
                    <a:pt x="2179" y="93"/>
                    <a:pt x="2151" y="93"/>
                  </a:cubicBezTo>
                  <a:cubicBezTo>
                    <a:pt x="2095" y="93"/>
                    <a:pt x="2080" y="63"/>
                    <a:pt x="1991" y="34"/>
                  </a:cubicBezTo>
                  <a:cubicBezTo>
                    <a:pt x="1968" y="28"/>
                    <a:pt x="1944" y="24"/>
                    <a:pt x="1916" y="24"/>
                  </a:cubicBezTo>
                  <a:cubicBezTo>
                    <a:pt x="1784" y="24"/>
                    <a:pt x="1571" y="103"/>
                    <a:pt x="1002" y="378"/>
                  </a:cubicBezTo>
                  <a:cubicBezTo>
                    <a:pt x="323" y="723"/>
                    <a:pt x="1" y="1079"/>
                    <a:pt x="123" y="1957"/>
                  </a:cubicBezTo>
                  <a:cubicBezTo>
                    <a:pt x="246" y="2837"/>
                    <a:pt x="779" y="3192"/>
                    <a:pt x="779" y="3192"/>
                  </a:cubicBezTo>
                  <a:lnTo>
                    <a:pt x="1079" y="3292"/>
                  </a:lnTo>
                  <a:cubicBezTo>
                    <a:pt x="1079" y="3292"/>
                    <a:pt x="1313" y="3292"/>
                    <a:pt x="1491" y="3248"/>
                  </a:cubicBezTo>
                  <a:cubicBezTo>
                    <a:pt x="1680" y="3203"/>
                    <a:pt x="2092" y="3114"/>
                    <a:pt x="2703" y="2714"/>
                  </a:cubicBezTo>
                  <a:cubicBezTo>
                    <a:pt x="3315" y="2313"/>
                    <a:pt x="3259" y="1991"/>
                    <a:pt x="3304" y="1813"/>
                  </a:cubicBezTo>
                  <a:cubicBezTo>
                    <a:pt x="3360" y="1624"/>
                    <a:pt x="3192" y="1157"/>
                    <a:pt x="3104" y="1112"/>
                  </a:cubicBezTo>
                  <a:cubicBezTo>
                    <a:pt x="3004" y="1057"/>
                    <a:pt x="2915" y="1013"/>
                    <a:pt x="2837" y="857"/>
                  </a:cubicBezTo>
                  <a:cubicBezTo>
                    <a:pt x="2748" y="690"/>
                    <a:pt x="2681" y="101"/>
                    <a:pt x="2603" y="34"/>
                  </a:cubicBezTo>
                  <a:cubicBezTo>
                    <a:pt x="2575" y="10"/>
                    <a:pt x="2550" y="0"/>
                    <a:pt x="2521"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
            <p:cNvSpPr/>
            <p:nvPr/>
          </p:nvSpPr>
          <p:spPr>
            <a:xfrm>
              <a:off x="2529674" y="3896791"/>
              <a:ext cx="30666" cy="86172"/>
            </a:xfrm>
            <a:custGeom>
              <a:avLst/>
              <a:gdLst/>
              <a:ahLst/>
              <a:cxnLst/>
              <a:rect l="l" t="t" r="r" b="b"/>
              <a:pathLst>
                <a:path w="879" h="2470" extrusionOk="0">
                  <a:moveTo>
                    <a:pt x="868" y="0"/>
                  </a:moveTo>
                  <a:cubicBezTo>
                    <a:pt x="656" y="101"/>
                    <a:pt x="478" y="256"/>
                    <a:pt x="334" y="445"/>
                  </a:cubicBezTo>
                  <a:cubicBezTo>
                    <a:pt x="178" y="634"/>
                    <a:pt x="100" y="868"/>
                    <a:pt x="45" y="1102"/>
                  </a:cubicBezTo>
                  <a:cubicBezTo>
                    <a:pt x="0" y="1335"/>
                    <a:pt x="0" y="1569"/>
                    <a:pt x="33" y="1802"/>
                  </a:cubicBezTo>
                  <a:cubicBezTo>
                    <a:pt x="67" y="2024"/>
                    <a:pt x="134" y="2247"/>
                    <a:pt x="200" y="2469"/>
                  </a:cubicBezTo>
                  <a:lnTo>
                    <a:pt x="211" y="2469"/>
                  </a:lnTo>
                  <a:cubicBezTo>
                    <a:pt x="167" y="2247"/>
                    <a:pt x="122" y="2014"/>
                    <a:pt x="111" y="1791"/>
                  </a:cubicBezTo>
                  <a:cubicBezTo>
                    <a:pt x="89" y="1569"/>
                    <a:pt x="100" y="1335"/>
                    <a:pt x="156" y="1124"/>
                  </a:cubicBezTo>
                  <a:cubicBezTo>
                    <a:pt x="223" y="912"/>
                    <a:pt x="334" y="723"/>
                    <a:pt x="445" y="534"/>
                  </a:cubicBezTo>
                  <a:cubicBezTo>
                    <a:pt x="567" y="345"/>
                    <a:pt x="712" y="178"/>
                    <a:pt x="878" y="12"/>
                  </a:cubicBezTo>
                  <a:lnTo>
                    <a:pt x="868"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
            <p:cNvSpPr/>
            <p:nvPr/>
          </p:nvSpPr>
          <p:spPr>
            <a:xfrm>
              <a:off x="2541292" y="3921596"/>
              <a:ext cx="36109" cy="58646"/>
            </a:xfrm>
            <a:custGeom>
              <a:avLst/>
              <a:gdLst/>
              <a:ahLst/>
              <a:cxnLst/>
              <a:rect l="l" t="t" r="r" b="b"/>
              <a:pathLst>
                <a:path w="1035" h="1681" extrusionOk="0">
                  <a:moveTo>
                    <a:pt x="957" y="1"/>
                  </a:moveTo>
                  <a:lnTo>
                    <a:pt x="935" y="12"/>
                  </a:lnTo>
                  <a:cubicBezTo>
                    <a:pt x="957" y="179"/>
                    <a:pt x="913" y="324"/>
                    <a:pt x="846" y="468"/>
                  </a:cubicBezTo>
                  <a:cubicBezTo>
                    <a:pt x="779" y="613"/>
                    <a:pt x="713" y="769"/>
                    <a:pt x="624" y="902"/>
                  </a:cubicBezTo>
                  <a:cubicBezTo>
                    <a:pt x="523" y="1036"/>
                    <a:pt x="412" y="1158"/>
                    <a:pt x="290" y="1258"/>
                  </a:cubicBezTo>
                  <a:cubicBezTo>
                    <a:pt x="223" y="1313"/>
                    <a:pt x="157" y="1369"/>
                    <a:pt x="101" y="1447"/>
                  </a:cubicBezTo>
                  <a:cubicBezTo>
                    <a:pt x="45" y="1513"/>
                    <a:pt x="1" y="1592"/>
                    <a:pt x="1" y="1681"/>
                  </a:cubicBezTo>
                  <a:lnTo>
                    <a:pt x="12" y="1681"/>
                  </a:lnTo>
                  <a:cubicBezTo>
                    <a:pt x="34" y="1602"/>
                    <a:pt x="78" y="1536"/>
                    <a:pt x="134" y="1469"/>
                  </a:cubicBezTo>
                  <a:cubicBezTo>
                    <a:pt x="189" y="1414"/>
                    <a:pt x="268" y="1369"/>
                    <a:pt x="335" y="1325"/>
                  </a:cubicBezTo>
                  <a:cubicBezTo>
                    <a:pt x="468" y="1224"/>
                    <a:pt x="601" y="1102"/>
                    <a:pt x="713" y="969"/>
                  </a:cubicBezTo>
                  <a:cubicBezTo>
                    <a:pt x="824" y="835"/>
                    <a:pt x="924" y="690"/>
                    <a:pt x="990" y="524"/>
                  </a:cubicBezTo>
                  <a:cubicBezTo>
                    <a:pt x="1013" y="446"/>
                    <a:pt x="1035" y="357"/>
                    <a:pt x="1035" y="257"/>
                  </a:cubicBezTo>
                  <a:cubicBezTo>
                    <a:pt x="1024" y="168"/>
                    <a:pt x="1002" y="79"/>
                    <a:pt x="957"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
            <p:cNvSpPr/>
            <p:nvPr/>
          </p:nvSpPr>
          <p:spPr>
            <a:xfrm>
              <a:off x="2547118" y="3936773"/>
              <a:ext cx="51250" cy="43086"/>
            </a:xfrm>
            <a:custGeom>
              <a:avLst/>
              <a:gdLst/>
              <a:ahLst/>
              <a:cxnLst/>
              <a:rect l="l" t="t" r="r" b="b"/>
              <a:pathLst>
                <a:path w="1469" h="1235" extrusionOk="0">
                  <a:moveTo>
                    <a:pt x="1468" y="0"/>
                  </a:moveTo>
                  <a:lnTo>
                    <a:pt x="1468" y="0"/>
                  </a:lnTo>
                  <a:cubicBezTo>
                    <a:pt x="1379" y="144"/>
                    <a:pt x="1290" y="278"/>
                    <a:pt x="1191" y="411"/>
                  </a:cubicBezTo>
                  <a:cubicBezTo>
                    <a:pt x="1090" y="534"/>
                    <a:pt x="991" y="667"/>
                    <a:pt x="868" y="779"/>
                  </a:cubicBezTo>
                  <a:cubicBezTo>
                    <a:pt x="746" y="878"/>
                    <a:pt x="612" y="979"/>
                    <a:pt x="457" y="1056"/>
                  </a:cubicBezTo>
                  <a:cubicBezTo>
                    <a:pt x="312" y="1123"/>
                    <a:pt x="156" y="1190"/>
                    <a:pt x="0" y="1224"/>
                  </a:cubicBezTo>
                  <a:lnTo>
                    <a:pt x="0" y="1234"/>
                  </a:lnTo>
                  <a:cubicBezTo>
                    <a:pt x="168" y="1212"/>
                    <a:pt x="323" y="1167"/>
                    <a:pt x="479" y="1101"/>
                  </a:cubicBezTo>
                  <a:cubicBezTo>
                    <a:pt x="635" y="1034"/>
                    <a:pt x="790" y="945"/>
                    <a:pt x="924" y="834"/>
                  </a:cubicBezTo>
                  <a:cubicBezTo>
                    <a:pt x="1057" y="734"/>
                    <a:pt x="1179" y="611"/>
                    <a:pt x="1280" y="467"/>
                  </a:cubicBezTo>
                  <a:cubicBezTo>
                    <a:pt x="1369" y="322"/>
                    <a:pt x="1435" y="166"/>
                    <a:pt x="1468"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
            <p:cNvSpPr/>
            <p:nvPr/>
          </p:nvSpPr>
          <p:spPr>
            <a:xfrm>
              <a:off x="2518405" y="3917340"/>
              <a:ext cx="13606" cy="58611"/>
            </a:xfrm>
            <a:custGeom>
              <a:avLst/>
              <a:gdLst/>
              <a:ahLst/>
              <a:cxnLst/>
              <a:rect l="l" t="t" r="r" b="b"/>
              <a:pathLst>
                <a:path w="390" h="1680" extrusionOk="0">
                  <a:moveTo>
                    <a:pt x="190" y="1"/>
                  </a:moveTo>
                  <a:cubicBezTo>
                    <a:pt x="111" y="123"/>
                    <a:pt x="56" y="268"/>
                    <a:pt x="34" y="424"/>
                  </a:cubicBezTo>
                  <a:cubicBezTo>
                    <a:pt x="0" y="568"/>
                    <a:pt x="12" y="723"/>
                    <a:pt x="34" y="869"/>
                  </a:cubicBezTo>
                  <a:cubicBezTo>
                    <a:pt x="79" y="1168"/>
                    <a:pt x="200" y="1447"/>
                    <a:pt x="390" y="1680"/>
                  </a:cubicBezTo>
                  <a:lnTo>
                    <a:pt x="390" y="1669"/>
                  </a:lnTo>
                  <a:cubicBezTo>
                    <a:pt x="234" y="1425"/>
                    <a:pt x="134" y="1146"/>
                    <a:pt x="101" y="857"/>
                  </a:cubicBezTo>
                  <a:cubicBezTo>
                    <a:pt x="89" y="713"/>
                    <a:pt x="111" y="579"/>
                    <a:pt x="123" y="434"/>
                  </a:cubicBezTo>
                  <a:cubicBezTo>
                    <a:pt x="134" y="290"/>
                    <a:pt x="167" y="145"/>
                    <a:pt x="20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3"/>
            <p:cNvSpPr/>
            <p:nvPr/>
          </p:nvSpPr>
          <p:spPr>
            <a:xfrm>
              <a:off x="2537035" y="3932098"/>
              <a:ext cx="17862" cy="45040"/>
            </a:xfrm>
            <a:custGeom>
              <a:avLst/>
              <a:gdLst/>
              <a:ahLst/>
              <a:cxnLst/>
              <a:rect l="l" t="t" r="r" b="b"/>
              <a:pathLst>
                <a:path w="512" h="1291" extrusionOk="0">
                  <a:moveTo>
                    <a:pt x="501" y="1"/>
                  </a:moveTo>
                  <a:cubicBezTo>
                    <a:pt x="400" y="67"/>
                    <a:pt x="311" y="156"/>
                    <a:pt x="245" y="256"/>
                  </a:cubicBezTo>
                  <a:cubicBezTo>
                    <a:pt x="167" y="357"/>
                    <a:pt x="123" y="468"/>
                    <a:pt x="89" y="579"/>
                  </a:cubicBezTo>
                  <a:cubicBezTo>
                    <a:pt x="56" y="690"/>
                    <a:pt x="22" y="812"/>
                    <a:pt x="12" y="935"/>
                  </a:cubicBezTo>
                  <a:cubicBezTo>
                    <a:pt x="0" y="1046"/>
                    <a:pt x="12" y="1168"/>
                    <a:pt x="22" y="1291"/>
                  </a:cubicBezTo>
                  <a:lnTo>
                    <a:pt x="34" y="1291"/>
                  </a:lnTo>
                  <a:cubicBezTo>
                    <a:pt x="22" y="1057"/>
                    <a:pt x="67" y="812"/>
                    <a:pt x="156" y="601"/>
                  </a:cubicBezTo>
                  <a:cubicBezTo>
                    <a:pt x="200" y="501"/>
                    <a:pt x="256" y="401"/>
                    <a:pt x="311" y="300"/>
                  </a:cubicBezTo>
                  <a:cubicBezTo>
                    <a:pt x="378" y="201"/>
                    <a:pt x="445" y="112"/>
                    <a:pt x="512" y="11"/>
                  </a:cubicBezTo>
                  <a:lnTo>
                    <a:pt x="501"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
            <p:cNvSpPr/>
            <p:nvPr/>
          </p:nvSpPr>
          <p:spPr>
            <a:xfrm>
              <a:off x="2477272" y="3990675"/>
              <a:ext cx="137003" cy="92487"/>
            </a:xfrm>
            <a:custGeom>
              <a:avLst/>
              <a:gdLst/>
              <a:ahLst/>
              <a:cxnLst/>
              <a:rect l="l" t="t" r="r" b="b"/>
              <a:pathLst>
                <a:path w="3927" h="2651" extrusionOk="0">
                  <a:moveTo>
                    <a:pt x="1435" y="1"/>
                  </a:moveTo>
                  <a:cubicBezTo>
                    <a:pt x="1435" y="1"/>
                    <a:pt x="1379" y="134"/>
                    <a:pt x="1268" y="346"/>
                  </a:cubicBezTo>
                  <a:cubicBezTo>
                    <a:pt x="1169" y="557"/>
                    <a:pt x="267" y="1024"/>
                    <a:pt x="134" y="1258"/>
                  </a:cubicBezTo>
                  <a:cubicBezTo>
                    <a:pt x="0" y="1491"/>
                    <a:pt x="267" y="1602"/>
                    <a:pt x="368" y="1725"/>
                  </a:cubicBezTo>
                  <a:cubicBezTo>
                    <a:pt x="479" y="1858"/>
                    <a:pt x="412" y="1891"/>
                    <a:pt x="534" y="2036"/>
                  </a:cubicBezTo>
                  <a:cubicBezTo>
                    <a:pt x="657" y="2192"/>
                    <a:pt x="912" y="2158"/>
                    <a:pt x="1146" y="2192"/>
                  </a:cubicBezTo>
                  <a:cubicBezTo>
                    <a:pt x="1379" y="2214"/>
                    <a:pt x="1335" y="2536"/>
                    <a:pt x="1547" y="2625"/>
                  </a:cubicBezTo>
                  <a:cubicBezTo>
                    <a:pt x="1590" y="2643"/>
                    <a:pt x="1639" y="2650"/>
                    <a:pt x="1690" y="2650"/>
                  </a:cubicBezTo>
                  <a:cubicBezTo>
                    <a:pt x="1873" y="2650"/>
                    <a:pt x="2097" y="2554"/>
                    <a:pt x="2314" y="2459"/>
                  </a:cubicBezTo>
                  <a:cubicBezTo>
                    <a:pt x="2411" y="2418"/>
                    <a:pt x="2482" y="2406"/>
                    <a:pt x="2546" y="2406"/>
                  </a:cubicBezTo>
                  <a:cubicBezTo>
                    <a:pt x="2585" y="2406"/>
                    <a:pt x="2621" y="2410"/>
                    <a:pt x="2659" y="2415"/>
                  </a:cubicBezTo>
                  <a:cubicBezTo>
                    <a:pt x="2692" y="2415"/>
                    <a:pt x="2727" y="2417"/>
                    <a:pt x="2767" y="2417"/>
                  </a:cubicBezTo>
                  <a:cubicBezTo>
                    <a:pt x="2810" y="2417"/>
                    <a:pt x="2858" y="2414"/>
                    <a:pt x="2914" y="2403"/>
                  </a:cubicBezTo>
                  <a:cubicBezTo>
                    <a:pt x="3181" y="2348"/>
                    <a:pt x="3181" y="2359"/>
                    <a:pt x="3371" y="2225"/>
                  </a:cubicBezTo>
                  <a:cubicBezTo>
                    <a:pt x="3559" y="2092"/>
                    <a:pt x="3849" y="1802"/>
                    <a:pt x="3882" y="1681"/>
                  </a:cubicBezTo>
                  <a:cubicBezTo>
                    <a:pt x="3927" y="1569"/>
                    <a:pt x="3871" y="1525"/>
                    <a:pt x="3771" y="1291"/>
                  </a:cubicBezTo>
                  <a:cubicBezTo>
                    <a:pt x="3671" y="1058"/>
                    <a:pt x="3482" y="1035"/>
                    <a:pt x="2926" y="668"/>
                  </a:cubicBezTo>
                  <a:cubicBezTo>
                    <a:pt x="2380" y="312"/>
                    <a:pt x="2147" y="79"/>
                    <a:pt x="2147" y="79"/>
                  </a:cubicBezTo>
                  <a:lnTo>
                    <a:pt x="1435" y="1"/>
                  </a:ln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
            <p:cNvSpPr/>
            <p:nvPr/>
          </p:nvSpPr>
          <p:spPr>
            <a:xfrm>
              <a:off x="2477272" y="3990675"/>
              <a:ext cx="105186" cy="76857"/>
            </a:xfrm>
            <a:custGeom>
              <a:avLst/>
              <a:gdLst/>
              <a:ahLst/>
              <a:cxnLst/>
              <a:rect l="l" t="t" r="r" b="b"/>
              <a:pathLst>
                <a:path w="3015" h="2203" extrusionOk="0">
                  <a:moveTo>
                    <a:pt x="1435" y="1"/>
                  </a:moveTo>
                  <a:cubicBezTo>
                    <a:pt x="1435" y="1"/>
                    <a:pt x="1379" y="134"/>
                    <a:pt x="1268" y="346"/>
                  </a:cubicBezTo>
                  <a:cubicBezTo>
                    <a:pt x="1169" y="546"/>
                    <a:pt x="267" y="1024"/>
                    <a:pt x="134" y="1258"/>
                  </a:cubicBezTo>
                  <a:cubicBezTo>
                    <a:pt x="0" y="1491"/>
                    <a:pt x="267" y="1602"/>
                    <a:pt x="368" y="1725"/>
                  </a:cubicBezTo>
                  <a:cubicBezTo>
                    <a:pt x="479" y="1858"/>
                    <a:pt x="412" y="1891"/>
                    <a:pt x="534" y="2036"/>
                  </a:cubicBezTo>
                  <a:cubicBezTo>
                    <a:pt x="657" y="2192"/>
                    <a:pt x="912" y="2158"/>
                    <a:pt x="1146" y="2192"/>
                  </a:cubicBezTo>
                  <a:cubicBezTo>
                    <a:pt x="1169" y="2192"/>
                    <a:pt x="1191" y="2192"/>
                    <a:pt x="1201" y="2203"/>
                  </a:cubicBezTo>
                  <a:cubicBezTo>
                    <a:pt x="1424" y="1925"/>
                    <a:pt x="1569" y="1592"/>
                    <a:pt x="1580" y="1236"/>
                  </a:cubicBezTo>
                  <a:cubicBezTo>
                    <a:pt x="1580" y="1113"/>
                    <a:pt x="1569" y="979"/>
                    <a:pt x="1613" y="880"/>
                  </a:cubicBezTo>
                  <a:cubicBezTo>
                    <a:pt x="1696" y="714"/>
                    <a:pt x="1895" y="645"/>
                    <a:pt x="2075" y="645"/>
                  </a:cubicBezTo>
                  <a:cubicBezTo>
                    <a:pt x="2088" y="645"/>
                    <a:pt x="2101" y="645"/>
                    <a:pt x="2113" y="646"/>
                  </a:cubicBezTo>
                  <a:cubicBezTo>
                    <a:pt x="2303" y="668"/>
                    <a:pt x="2492" y="735"/>
                    <a:pt x="2681" y="757"/>
                  </a:cubicBezTo>
                  <a:cubicBezTo>
                    <a:pt x="2715" y="761"/>
                    <a:pt x="2751" y="763"/>
                    <a:pt x="2789" y="763"/>
                  </a:cubicBezTo>
                  <a:cubicBezTo>
                    <a:pt x="2862" y="763"/>
                    <a:pt x="2941" y="753"/>
                    <a:pt x="3015" y="724"/>
                  </a:cubicBezTo>
                  <a:cubicBezTo>
                    <a:pt x="2993" y="712"/>
                    <a:pt x="2959" y="690"/>
                    <a:pt x="2926" y="668"/>
                  </a:cubicBezTo>
                  <a:cubicBezTo>
                    <a:pt x="2380" y="312"/>
                    <a:pt x="2147" y="79"/>
                    <a:pt x="2147" y="79"/>
                  </a:cubicBezTo>
                  <a:lnTo>
                    <a:pt x="1435"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
            <p:cNvSpPr/>
            <p:nvPr/>
          </p:nvSpPr>
          <p:spPr>
            <a:xfrm>
              <a:off x="2533930" y="3989140"/>
              <a:ext cx="802" cy="2337"/>
            </a:xfrm>
            <a:custGeom>
              <a:avLst/>
              <a:gdLst/>
              <a:ahLst/>
              <a:cxnLst/>
              <a:rect l="l" t="t" r="r" b="b"/>
              <a:pathLst>
                <a:path w="23" h="67" extrusionOk="0">
                  <a:moveTo>
                    <a:pt x="22" y="0"/>
                  </a:moveTo>
                  <a:lnTo>
                    <a:pt x="0" y="12"/>
                  </a:lnTo>
                  <a:lnTo>
                    <a:pt x="0" y="56"/>
                  </a:lnTo>
                  <a:lnTo>
                    <a:pt x="22" y="67"/>
                  </a:lnTo>
                  <a:lnTo>
                    <a:pt x="22"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
            <p:cNvSpPr/>
            <p:nvPr/>
          </p:nvSpPr>
          <p:spPr>
            <a:xfrm>
              <a:off x="2530023" y="4041891"/>
              <a:ext cx="3140" cy="8199"/>
            </a:xfrm>
            <a:custGeom>
              <a:avLst/>
              <a:gdLst/>
              <a:ahLst/>
              <a:cxnLst/>
              <a:rect l="l" t="t" r="r" b="b"/>
              <a:pathLst>
                <a:path w="90" h="235" extrusionOk="0">
                  <a:moveTo>
                    <a:pt x="35" y="1"/>
                  </a:moveTo>
                  <a:cubicBezTo>
                    <a:pt x="35" y="45"/>
                    <a:pt x="23" y="101"/>
                    <a:pt x="1" y="146"/>
                  </a:cubicBezTo>
                  <a:cubicBezTo>
                    <a:pt x="23" y="179"/>
                    <a:pt x="57" y="213"/>
                    <a:pt x="79" y="235"/>
                  </a:cubicBezTo>
                  <a:lnTo>
                    <a:pt x="90" y="235"/>
                  </a:lnTo>
                  <a:lnTo>
                    <a:pt x="45" y="12"/>
                  </a:lnTo>
                  <a:cubicBezTo>
                    <a:pt x="45" y="12"/>
                    <a:pt x="45" y="1"/>
                    <a:pt x="3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
            <p:cNvSpPr/>
            <p:nvPr/>
          </p:nvSpPr>
          <p:spPr>
            <a:xfrm>
              <a:off x="2524231" y="3991094"/>
              <a:ext cx="10501" cy="55890"/>
            </a:xfrm>
            <a:custGeom>
              <a:avLst/>
              <a:gdLst/>
              <a:ahLst/>
              <a:cxnLst/>
              <a:rect l="l" t="t" r="r" b="b"/>
              <a:pathLst>
                <a:path w="301" h="1602" extrusionOk="0">
                  <a:moveTo>
                    <a:pt x="278" y="0"/>
                  </a:moveTo>
                  <a:cubicBezTo>
                    <a:pt x="256" y="134"/>
                    <a:pt x="201" y="256"/>
                    <a:pt x="145" y="367"/>
                  </a:cubicBezTo>
                  <a:cubicBezTo>
                    <a:pt x="89" y="512"/>
                    <a:pt x="33" y="656"/>
                    <a:pt x="11" y="812"/>
                  </a:cubicBezTo>
                  <a:cubicBezTo>
                    <a:pt x="0" y="890"/>
                    <a:pt x="0" y="967"/>
                    <a:pt x="0" y="1046"/>
                  </a:cubicBezTo>
                  <a:cubicBezTo>
                    <a:pt x="0" y="1123"/>
                    <a:pt x="11" y="1212"/>
                    <a:pt x="23" y="1279"/>
                  </a:cubicBezTo>
                  <a:cubicBezTo>
                    <a:pt x="56" y="1402"/>
                    <a:pt x="100" y="1501"/>
                    <a:pt x="167" y="1602"/>
                  </a:cubicBezTo>
                  <a:cubicBezTo>
                    <a:pt x="189" y="1557"/>
                    <a:pt x="201" y="1501"/>
                    <a:pt x="201" y="1457"/>
                  </a:cubicBezTo>
                  <a:lnTo>
                    <a:pt x="167" y="1257"/>
                  </a:lnTo>
                  <a:cubicBezTo>
                    <a:pt x="156" y="1112"/>
                    <a:pt x="122" y="967"/>
                    <a:pt x="134" y="823"/>
                  </a:cubicBezTo>
                  <a:cubicBezTo>
                    <a:pt x="145" y="678"/>
                    <a:pt x="167" y="545"/>
                    <a:pt x="223" y="401"/>
                  </a:cubicBezTo>
                  <a:cubicBezTo>
                    <a:pt x="256" y="278"/>
                    <a:pt x="300" y="144"/>
                    <a:pt x="300" y="11"/>
                  </a:cubicBezTo>
                  <a:lnTo>
                    <a:pt x="278"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
            <p:cNvSpPr/>
            <p:nvPr/>
          </p:nvSpPr>
          <p:spPr>
            <a:xfrm>
              <a:off x="2538571" y="3987186"/>
              <a:ext cx="2372" cy="4710"/>
            </a:xfrm>
            <a:custGeom>
              <a:avLst/>
              <a:gdLst/>
              <a:ahLst/>
              <a:cxnLst/>
              <a:rect l="l" t="t" r="r" b="b"/>
              <a:pathLst>
                <a:path w="68" h="135" extrusionOk="0">
                  <a:moveTo>
                    <a:pt x="1" y="1"/>
                  </a:moveTo>
                  <a:cubicBezTo>
                    <a:pt x="23" y="45"/>
                    <a:pt x="34" y="90"/>
                    <a:pt x="45" y="134"/>
                  </a:cubicBezTo>
                  <a:lnTo>
                    <a:pt x="67" y="134"/>
                  </a:lnTo>
                  <a:cubicBezTo>
                    <a:pt x="57" y="90"/>
                    <a:pt x="34" y="45"/>
                    <a:pt x="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3"/>
            <p:cNvSpPr/>
            <p:nvPr/>
          </p:nvSpPr>
          <p:spPr>
            <a:xfrm>
              <a:off x="2544781" y="4013178"/>
              <a:ext cx="13641" cy="46993"/>
            </a:xfrm>
            <a:custGeom>
              <a:avLst/>
              <a:gdLst/>
              <a:ahLst/>
              <a:cxnLst/>
              <a:rect l="l" t="t" r="r" b="b"/>
              <a:pathLst>
                <a:path w="391" h="1347" extrusionOk="0">
                  <a:moveTo>
                    <a:pt x="57" y="1"/>
                  </a:moveTo>
                  <a:cubicBezTo>
                    <a:pt x="34" y="12"/>
                    <a:pt x="12" y="12"/>
                    <a:pt x="1" y="12"/>
                  </a:cubicBezTo>
                  <a:lnTo>
                    <a:pt x="34" y="312"/>
                  </a:lnTo>
                  <a:cubicBezTo>
                    <a:pt x="57" y="502"/>
                    <a:pt x="79" y="680"/>
                    <a:pt x="123" y="858"/>
                  </a:cubicBezTo>
                  <a:cubicBezTo>
                    <a:pt x="178" y="1036"/>
                    <a:pt x="245" y="1213"/>
                    <a:pt x="379" y="1347"/>
                  </a:cubicBezTo>
                  <a:lnTo>
                    <a:pt x="390" y="1335"/>
                  </a:lnTo>
                  <a:cubicBezTo>
                    <a:pt x="301" y="1180"/>
                    <a:pt x="257" y="1013"/>
                    <a:pt x="212" y="835"/>
                  </a:cubicBezTo>
                  <a:cubicBezTo>
                    <a:pt x="178" y="657"/>
                    <a:pt x="134" y="490"/>
                    <a:pt x="101" y="301"/>
                  </a:cubicBezTo>
                  <a:cubicBezTo>
                    <a:pt x="89" y="201"/>
                    <a:pt x="67" y="101"/>
                    <a:pt x="57"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3"/>
            <p:cNvSpPr/>
            <p:nvPr/>
          </p:nvSpPr>
          <p:spPr>
            <a:xfrm>
              <a:off x="2540141" y="3991861"/>
              <a:ext cx="6629" cy="21770"/>
            </a:xfrm>
            <a:custGeom>
              <a:avLst/>
              <a:gdLst/>
              <a:ahLst/>
              <a:cxnLst/>
              <a:rect l="l" t="t" r="r" b="b"/>
              <a:pathLst>
                <a:path w="190" h="624" extrusionOk="0">
                  <a:moveTo>
                    <a:pt x="0" y="0"/>
                  </a:moveTo>
                  <a:cubicBezTo>
                    <a:pt x="45" y="134"/>
                    <a:pt x="67" y="256"/>
                    <a:pt x="89" y="389"/>
                  </a:cubicBezTo>
                  <a:cubicBezTo>
                    <a:pt x="111" y="468"/>
                    <a:pt x="123" y="545"/>
                    <a:pt x="134" y="623"/>
                  </a:cubicBezTo>
                  <a:cubicBezTo>
                    <a:pt x="145" y="623"/>
                    <a:pt x="167" y="623"/>
                    <a:pt x="190" y="612"/>
                  </a:cubicBezTo>
                  <a:cubicBezTo>
                    <a:pt x="167" y="534"/>
                    <a:pt x="156" y="456"/>
                    <a:pt x="134" y="379"/>
                  </a:cubicBezTo>
                  <a:cubicBezTo>
                    <a:pt x="111" y="256"/>
                    <a:pt x="67" y="122"/>
                    <a:pt x="2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3"/>
            <p:cNvSpPr/>
            <p:nvPr/>
          </p:nvSpPr>
          <p:spPr>
            <a:xfrm>
              <a:off x="2541676" y="3986419"/>
              <a:ext cx="2756" cy="5861"/>
            </a:xfrm>
            <a:custGeom>
              <a:avLst/>
              <a:gdLst/>
              <a:ahLst/>
              <a:cxnLst/>
              <a:rect l="l" t="t" r="r" b="b"/>
              <a:pathLst>
                <a:path w="79" h="168" extrusionOk="0">
                  <a:moveTo>
                    <a:pt x="12" y="1"/>
                  </a:moveTo>
                  <a:lnTo>
                    <a:pt x="1" y="11"/>
                  </a:lnTo>
                  <a:cubicBezTo>
                    <a:pt x="23" y="56"/>
                    <a:pt x="34" y="112"/>
                    <a:pt x="57" y="167"/>
                  </a:cubicBezTo>
                  <a:lnTo>
                    <a:pt x="79" y="167"/>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3"/>
            <p:cNvSpPr/>
            <p:nvPr/>
          </p:nvSpPr>
          <p:spPr>
            <a:xfrm>
              <a:off x="2550607" y="4013178"/>
              <a:ext cx="18281" cy="28398"/>
            </a:xfrm>
            <a:custGeom>
              <a:avLst/>
              <a:gdLst/>
              <a:ahLst/>
              <a:cxnLst/>
              <a:rect l="l" t="t" r="r" b="b"/>
              <a:pathLst>
                <a:path w="524" h="814" extrusionOk="0">
                  <a:moveTo>
                    <a:pt x="1" y="1"/>
                  </a:moveTo>
                  <a:cubicBezTo>
                    <a:pt x="11" y="23"/>
                    <a:pt x="23" y="57"/>
                    <a:pt x="23" y="79"/>
                  </a:cubicBezTo>
                  <a:cubicBezTo>
                    <a:pt x="78" y="223"/>
                    <a:pt x="123" y="357"/>
                    <a:pt x="201" y="490"/>
                  </a:cubicBezTo>
                  <a:cubicBezTo>
                    <a:pt x="278" y="624"/>
                    <a:pt x="390" y="746"/>
                    <a:pt x="523" y="813"/>
                  </a:cubicBezTo>
                  <a:lnTo>
                    <a:pt x="523" y="802"/>
                  </a:lnTo>
                  <a:cubicBezTo>
                    <a:pt x="423" y="702"/>
                    <a:pt x="345" y="579"/>
                    <a:pt x="278" y="446"/>
                  </a:cubicBezTo>
                  <a:cubicBezTo>
                    <a:pt x="223" y="324"/>
                    <a:pt x="156" y="190"/>
                    <a:pt x="90" y="57"/>
                  </a:cubicBezTo>
                  <a:cubicBezTo>
                    <a:pt x="90" y="35"/>
                    <a:pt x="78" y="23"/>
                    <a:pt x="78" y="12"/>
                  </a:cubicBezTo>
                  <a:cubicBezTo>
                    <a:pt x="56" y="12"/>
                    <a:pt x="34" y="1"/>
                    <a:pt x="1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3"/>
            <p:cNvSpPr/>
            <p:nvPr/>
          </p:nvSpPr>
          <p:spPr>
            <a:xfrm>
              <a:off x="2543629" y="3992245"/>
              <a:ext cx="9734" cy="21386"/>
            </a:xfrm>
            <a:custGeom>
              <a:avLst/>
              <a:gdLst/>
              <a:ahLst/>
              <a:cxnLst/>
              <a:rect l="l" t="t" r="r" b="b"/>
              <a:pathLst>
                <a:path w="279" h="613" extrusionOk="0">
                  <a:moveTo>
                    <a:pt x="1" y="0"/>
                  </a:moveTo>
                  <a:cubicBezTo>
                    <a:pt x="56" y="200"/>
                    <a:pt x="122" y="401"/>
                    <a:pt x="201" y="601"/>
                  </a:cubicBezTo>
                  <a:lnTo>
                    <a:pt x="211" y="601"/>
                  </a:lnTo>
                  <a:cubicBezTo>
                    <a:pt x="234" y="601"/>
                    <a:pt x="256" y="612"/>
                    <a:pt x="278" y="612"/>
                  </a:cubicBezTo>
                  <a:cubicBezTo>
                    <a:pt x="223" y="489"/>
                    <a:pt x="167" y="368"/>
                    <a:pt x="122" y="245"/>
                  </a:cubicBezTo>
                  <a:lnTo>
                    <a:pt x="23"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
            <p:cNvSpPr/>
            <p:nvPr/>
          </p:nvSpPr>
          <p:spPr>
            <a:xfrm>
              <a:off x="2546734" y="3987570"/>
              <a:ext cx="2721" cy="5477"/>
            </a:xfrm>
            <a:custGeom>
              <a:avLst/>
              <a:gdLst/>
              <a:ahLst/>
              <a:cxnLst/>
              <a:rect l="l" t="t" r="r" b="b"/>
              <a:pathLst>
                <a:path w="78" h="157" extrusionOk="0">
                  <a:moveTo>
                    <a:pt x="1" y="1"/>
                  </a:moveTo>
                  <a:cubicBezTo>
                    <a:pt x="11" y="57"/>
                    <a:pt x="23" y="101"/>
                    <a:pt x="45" y="156"/>
                  </a:cubicBezTo>
                  <a:lnTo>
                    <a:pt x="78" y="156"/>
                  </a:lnTo>
                  <a:cubicBezTo>
                    <a:pt x="45" y="101"/>
                    <a:pt x="23" y="57"/>
                    <a:pt x="1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
            <p:cNvSpPr/>
            <p:nvPr/>
          </p:nvSpPr>
          <p:spPr>
            <a:xfrm>
              <a:off x="2563795" y="4015934"/>
              <a:ext cx="13257" cy="6594"/>
            </a:xfrm>
            <a:custGeom>
              <a:avLst/>
              <a:gdLst/>
              <a:ahLst/>
              <a:cxnLst/>
              <a:rect l="l" t="t" r="r" b="b"/>
              <a:pathLst>
                <a:path w="380" h="189" extrusionOk="0">
                  <a:moveTo>
                    <a:pt x="1" y="0"/>
                  </a:moveTo>
                  <a:lnTo>
                    <a:pt x="1" y="0"/>
                  </a:lnTo>
                  <a:cubicBezTo>
                    <a:pt x="23" y="11"/>
                    <a:pt x="45" y="33"/>
                    <a:pt x="56" y="44"/>
                  </a:cubicBezTo>
                  <a:cubicBezTo>
                    <a:pt x="157" y="111"/>
                    <a:pt x="256" y="166"/>
                    <a:pt x="368" y="189"/>
                  </a:cubicBezTo>
                  <a:lnTo>
                    <a:pt x="379" y="189"/>
                  </a:lnTo>
                  <a:cubicBezTo>
                    <a:pt x="312" y="133"/>
                    <a:pt x="246" y="77"/>
                    <a:pt x="190" y="33"/>
                  </a:cubicBezTo>
                  <a:cubicBezTo>
                    <a:pt x="123" y="22"/>
                    <a:pt x="68" y="11"/>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
            <p:cNvSpPr/>
            <p:nvPr/>
          </p:nvSpPr>
          <p:spPr>
            <a:xfrm>
              <a:off x="2548304" y="3993013"/>
              <a:ext cx="22119" cy="24072"/>
            </a:xfrm>
            <a:custGeom>
              <a:avLst/>
              <a:gdLst/>
              <a:ahLst/>
              <a:cxnLst/>
              <a:rect l="l" t="t" r="r" b="b"/>
              <a:pathLst>
                <a:path w="634" h="690" extrusionOk="0">
                  <a:moveTo>
                    <a:pt x="0" y="0"/>
                  </a:moveTo>
                  <a:cubicBezTo>
                    <a:pt x="22" y="56"/>
                    <a:pt x="45" y="112"/>
                    <a:pt x="77" y="168"/>
                  </a:cubicBezTo>
                  <a:cubicBezTo>
                    <a:pt x="134" y="267"/>
                    <a:pt x="189" y="368"/>
                    <a:pt x="267" y="457"/>
                  </a:cubicBezTo>
                  <a:cubicBezTo>
                    <a:pt x="322" y="524"/>
                    <a:pt x="378" y="590"/>
                    <a:pt x="445" y="657"/>
                  </a:cubicBezTo>
                  <a:cubicBezTo>
                    <a:pt x="512" y="668"/>
                    <a:pt x="567" y="679"/>
                    <a:pt x="634" y="690"/>
                  </a:cubicBezTo>
                  <a:cubicBezTo>
                    <a:pt x="611" y="668"/>
                    <a:pt x="589" y="645"/>
                    <a:pt x="556" y="635"/>
                  </a:cubicBezTo>
                  <a:cubicBezTo>
                    <a:pt x="478" y="556"/>
                    <a:pt x="389" y="490"/>
                    <a:pt x="311" y="412"/>
                  </a:cubicBezTo>
                  <a:cubicBezTo>
                    <a:pt x="200" y="290"/>
                    <a:pt x="111" y="145"/>
                    <a:pt x="33"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
            <p:cNvSpPr/>
            <p:nvPr/>
          </p:nvSpPr>
          <p:spPr>
            <a:xfrm>
              <a:off x="2407041" y="3930074"/>
              <a:ext cx="124967" cy="121688"/>
            </a:xfrm>
            <a:custGeom>
              <a:avLst/>
              <a:gdLst/>
              <a:ahLst/>
              <a:cxnLst/>
              <a:rect l="l" t="t" r="r" b="b"/>
              <a:pathLst>
                <a:path w="3582" h="3488" extrusionOk="0">
                  <a:moveTo>
                    <a:pt x="776" y="1"/>
                  </a:moveTo>
                  <a:cubicBezTo>
                    <a:pt x="692" y="1"/>
                    <a:pt x="680" y="113"/>
                    <a:pt x="512" y="225"/>
                  </a:cubicBezTo>
                  <a:cubicBezTo>
                    <a:pt x="312" y="358"/>
                    <a:pt x="223" y="415"/>
                    <a:pt x="112" y="859"/>
                  </a:cubicBezTo>
                  <a:cubicBezTo>
                    <a:pt x="1" y="1315"/>
                    <a:pt x="1" y="1438"/>
                    <a:pt x="112" y="1660"/>
                  </a:cubicBezTo>
                  <a:cubicBezTo>
                    <a:pt x="211" y="1883"/>
                    <a:pt x="268" y="1916"/>
                    <a:pt x="501" y="2027"/>
                  </a:cubicBezTo>
                  <a:cubicBezTo>
                    <a:pt x="735" y="2127"/>
                    <a:pt x="812" y="2083"/>
                    <a:pt x="857" y="2261"/>
                  </a:cubicBezTo>
                  <a:cubicBezTo>
                    <a:pt x="901" y="2449"/>
                    <a:pt x="824" y="2739"/>
                    <a:pt x="879" y="2950"/>
                  </a:cubicBezTo>
                  <a:cubicBezTo>
                    <a:pt x="935" y="3161"/>
                    <a:pt x="913" y="3117"/>
                    <a:pt x="1079" y="3262"/>
                  </a:cubicBezTo>
                  <a:cubicBezTo>
                    <a:pt x="1219" y="3402"/>
                    <a:pt x="1278" y="3488"/>
                    <a:pt x="1522" y="3488"/>
                  </a:cubicBezTo>
                  <a:cubicBezTo>
                    <a:pt x="1550" y="3488"/>
                    <a:pt x="1580" y="3487"/>
                    <a:pt x="1613" y="3484"/>
                  </a:cubicBezTo>
                  <a:cubicBezTo>
                    <a:pt x="1924" y="3462"/>
                    <a:pt x="2314" y="3484"/>
                    <a:pt x="2559" y="3295"/>
                  </a:cubicBezTo>
                  <a:cubicBezTo>
                    <a:pt x="2803" y="3095"/>
                    <a:pt x="3081" y="2839"/>
                    <a:pt x="3271" y="2516"/>
                  </a:cubicBezTo>
                  <a:cubicBezTo>
                    <a:pt x="3448" y="2183"/>
                    <a:pt x="3582" y="1794"/>
                    <a:pt x="3582" y="1794"/>
                  </a:cubicBezTo>
                  <a:lnTo>
                    <a:pt x="3348" y="1671"/>
                  </a:lnTo>
                  <a:cubicBezTo>
                    <a:pt x="3348" y="1671"/>
                    <a:pt x="3203" y="1707"/>
                    <a:pt x="2988" y="1707"/>
                  </a:cubicBezTo>
                  <a:cubicBezTo>
                    <a:pt x="2757" y="1707"/>
                    <a:pt x="2446" y="1666"/>
                    <a:pt x="2147" y="1493"/>
                  </a:cubicBezTo>
                  <a:cubicBezTo>
                    <a:pt x="1657" y="1204"/>
                    <a:pt x="1180" y="859"/>
                    <a:pt x="1046" y="526"/>
                  </a:cubicBezTo>
                  <a:cubicBezTo>
                    <a:pt x="913" y="192"/>
                    <a:pt x="979" y="69"/>
                    <a:pt x="834" y="14"/>
                  </a:cubicBezTo>
                  <a:cubicBezTo>
                    <a:pt x="811" y="5"/>
                    <a:pt x="792" y="1"/>
                    <a:pt x="776"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
            <p:cNvSpPr/>
            <p:nvPr/>
          </p:nvSpPr>
          <p:spPr>
            <a:xfrm>
              <a:off x="2472248" y="3988338"/>
              <a:ext cx="59762" cy="36004"/>
            </a:xfrm>
            <a:custGeom>
              <a:avLst/>
              <a:gdLst/>
              <a:ahLst/>
              <a:cxnLst/>
              <a:rect l="l" t="t" r="r" b="b"/>
              <a:pathLst>
                <a:path w="1713" h="1032" extrusionOk="0">
                  <a:moveTo>
                    <a:pt x="1479" y="1"/>
                  </a:moveTo>
                  <a:cubicBezTo>
                    <a:pt x="1479" y="1"/>
                    <a:pt x="1319" y="36"/>
                    <a:pt x="1088" y="36"/>
                  </a:cubicBezTo>
                  <a:cubicBezTo>
                    <a:pt x="1060" y="36"/>
                    <a:pt x="1031" y="36"/>
                    <a:pt x="1001" y="35"/>
                  </a:cubicBezTo>
                  <a:cubicBezTo>
                    <a:pt x="967" y="124"/>
                    <a:pt x="912" y="223"/>
                    <a:pt x="834" y="290"/>
                  </a:cubicBezTo>
                  <a:cubicBezTo>
                    <a:pt x="712" y="391"/>
                    <a:pt x="556" y="424"/>
                    <a:pt x="423" y="490"/>
                  </a:cubicBezTo>
                  <a:cubicBezTo>
                    <a:pt x="289" y="557"/>
                    <a:pt x="167" y="658"/>
                    <a:pt x="89" y="779"/>
                  </a:cubicBezTo>
                  <a:cubicBezTo>
                    <a:pt x="45" y="846"/>
                    <a:pt x="0" y="947"/>
                    <a:pt x="67" y="1002"/>
                  </a:cubicBezTo>
                  <a:cubicBezTo>
                    <a:pt x="88" y="1023"/>
                    <a:pt x="118" y="1031"/>
                    <a:pt x="148" y="1031"/>
                  </a:cubicBezTo>
                  <a:cubicBezTo>
                    <a:pt x="166" y="1031"/>
                    <a:pt x="184" y="1028"/>
                    <a:pt x="200" y="1024"/>
                  </a:cubicBezTo>
                  <a:cubicBezTo>
                    <a:pt x="233" y="1013"/>
                    <a:pt x="278" y="980"/>
                    <a:pt x="312" y="957"/>
                  </a:cubicBezTo>
                  <a:cubicBezTo>
                    <a:pt x="500" y="835"/>
                    <a:pt x="723" y="769"/>
                    <a:pt x="934" y="713"/>
                  </a:cubicBezTo>
                  <a:cubicBezTo>
                    <a:pt x="1135" y="668"/>
                    <a:pt x="1335" y="613"/>
                    <a:pt x="1535" y="569"/>
                  </a:cubicBezTo>
                  <a:cubicBezTo>
                    <a:pt x="1646" y="324"/>
                    <a:pt x="1713" y="124"/>
                    <a:pt x="1713" y="124"/>
                  </a:cubicBezTo>
                  <a:lnTo>
                    <a:pt x="1479"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
            <p:cNvSpPr/>
            <p:nvPr/>
          </p:nvSpPr>
          <p:spPr>
            <a:xfrm>
              <a:off x="2530442" y="3987989"/>
              <a:ext cx="1186" cy="3140"/>
            </a:xfrm>
            <a:custGeom>
              <a:avLst/>
              <a:gdLst/>
              <a:ahLst/>
              <a:cxnLst/>
              <a:rect l="l" t="t" r="r" b="b"/>
              <a:pathLst>
                <a:path w="34" h="90" extrusionOk="0">
                  <a:moveTo>
                    <a:pt x="33" y="0"/>
                  </a:moveTo>
                  <a:lnTo>
                    <a:pt x="33" y="0"/>
                  </a:lnTo>
                  <a:cubicBezTo>
                    <a:pt x="23" y="22"/>
                    <a:pt x="11" y="55"/>
                    <a:pt x="0" y="78"/>
                  </a:cubicBezTo>
                  <a:lnTo>
                    <a:pt x="11" y="89"/>
                  </a:lnTo>
                  <a:cubicBezTo>
                    <a:pt x="23" y="55"/>
                    <a:pt x="33" y="22"/>
                    <a:pt x="33" y="0"/>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
            <p:cNvSpPr/>
            <p:nvPr/>
          </p:nvSpPr>
          <p:spPr>
            <a:xfrm>
              <a:off x="2530023" y="3990675"/>
              <a:ext cx="837" cy="1221"/>
            </a:xfrm>
            <a:custGeom>
              <a:avLst/>
              <a:gdLst/>
              <a:ahLst/>
              <a:cxnLst/>
              <a:rect l="l" t="t" r="r" b="b"/>
              <a:pathLst>
                <a:path w="24" h="35" extrusionOk="0">
                  <a:moveTo>
                    <a:pt x="12" y="1"/>
                  </a:moveTo>
                  <a:cubicBezTo>
                    <a:pt x="12" y="12"/>
                    <a:pt x="1" y="23"/>
                    <a:pt x="1" y="23"/>
                  </a:cubicBezTo>
                  <a:lnTo>
                    <a:pt x="23" y="34"/>
                  </a:lnTo>
                  <a:lnTo>
                    <a:pt x="23" y="12"/>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
            <p:cNvSpPr/>
            <p:nvPr/>
          </p:nvSpPr>
          <p:spPr>
            <a:xfrm>
              <a:off x="2493181" y="4008922"/>
              <a:ext cx="29515" cy="22537"/>
            </a:xfrm>
            <a:custGeom>
              <a:avLst/>
              <a:gdLst/>
              <a:ahLst/>
              <a:cxnLst/>
              <a:rect l="l" t="t" r="r" b="b"/>
              <a:pathLst>
                <a:path w="846" h="646" extrusionOk="0">
                  <a:moveTo>
                    <a:pt x="846" y="1"/>
                  </a:moveTo>
                  <a:lnTo>
                    <a:pt x="846" y="1"/>
                  </a:lnTo>
                  <a:cubicBezTo>
                    <a:pt x="812" y="11"/>
                    <a:pt x="779" y="11"/>
                    <a:pt x="757" y="23"/>
                  </a:cubicBezTo>
                  <a:cubicBezTo>
                    <a:pt x="723" y="56"/>
                    <a:pt x="701" y="90"/>
                    <a:pt x="668" y="123"/>
                  </a:cubicBezTo>
                  <a:cubicBezTo>
                    <a:pt x="567" y="223"/>
                    <a:pt x="456" y="312"/>
                    <a:pt x="357" y="401"/>
                  </a:cubicBezTo>
                  <a:cubicBezTo>
                    <a:pt x="245" y="490"/>
                    <a:pt x="123" y="568"/>
                    <a:pt x="1" y="646"/>
                  </a:cubicBezTo>
                  <a:lnTo>
                    <a:pt x="11" y="646"/>
                  </a:lnTo>
                  <a:cubicBezTo>
                    <a:pt x="145" y="612"/>
                    <a:pt x="278" y="557"/>
                    <a:pt x="401" y="468"/>
                  </a:cubicBezTo>
                  <a:cubicBezTo>
                    <a:pt x="523" y="390"/>
                    <a:pt x="624" y="278"/>
                    <a:pt x="723" y="167"/>
                  </a:cubicBezTo>
                  <a:cubicBezTo>
                    <a:pt x="768" y="112"/>
                    <a:pt x="812" y="56"/>
                    <a:pt x="846"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
            <p:cNvSpPr/>
            <p:nvPr/>
          </p:nvSpPr>
          <p:spPr>
            <a:xfrm>
              <a:off x="2519591" y="3991443"/>
              <a:ext cx="11269" cy="18316"/>
            </a:xfrm>
            <a:custGeom>
              <a:avLst/>
              <a:gdLst/>
              <a:ahLst/>
              <a:cxnLst/>
              <a:rect l="l" t="t" r="r" b="b"/>
              <a:pathLst>
                <a:path w="323" h="525" extrusionOk="0">
                  <a:moveTo>
                    <a:pt x="300" y="1"/>
                  </a:moveTo>
                  <a:cubicBezTo>
                    <a:pt x="233" y="190"/>
                    <a:pt x="122" y="368"/>
                    <a:pt x="0" y="524"/>
                  </a:cubicBezTo>
                  <a:cubicBezTo>
                    <a:pt x="22" y="512"/>
                    <a:pt x="55" y="512"/>
                    <a:pt x="89" y="502"/>
                  </a:cubicBezTo>
                  <a:cubicBezTo>
                    <a:pt x="133" y="435"/>
                    <a:pt x="166" y="368"/>
                    <a:pt x="200" y="302"/>
                  </a:cubicBezTo>
                  <a:cubicBezTo>
                    <a:pt x="255" y="213"/>
                    <a:pt x="289" y="112"/>
                    <a:pt x="322" y="12"/>
                  </a:cubicBezTo>
                  <a:lnTo>
                    <a:pt x="300"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3"/>
            <p:cNvSpPr/>
            <p:nvPr/>
          </p:nvSpPr>
          <p:spPr>
            <a:xfrm>
              <a:off x="2525766" y="3986803"/>
              <a:ext cx="1989" cy="2756"/>
            </a:xfrm>
            <a:custGeom>
              <a:avLst/>
              <a:gdLst/>
              <a:ahLst/>
              <a:cxnLst/>
              <a:rect l="l" t="t" r="r" b="b"/>
              <a:pathLst>
                <a:path w="57" h="79" extrusionOk="0">
                  <a:moveTo>
                    <a:pt x="45" y="0"/>
                  </a:moveTo>
                  <a:cubicBezTo>
                    <a:pt x="34" y="23"/>
                    <a:pt x="12" y="45"/>
                    <a:pt x="1" y="67"/>
                  </a:cubicBezTo>
                  <a:lnTo>
                    <a:pt x="12" y="79"/>
                  </a:lnTo>
                  <a:cubicBezTo>
                    <a:pt x="34" y="56"/>
                    <a:pt x="45" y="34"/>
                    <a:pt x="5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3"/>
            <p:cNvSpPr/>
            <p:nvPr/>
          </p:nvSpPr>
          <p:spPr>
            <a:xfrm>
              <a:off x="2455920" y="4014748"/>
              <a:ext cx="20235" cy="3524"/>
            </a:xfrm>
            <a:custGeom>
              <a:avLst/>
              <a:gdLst/>
              <a:ahLst/>
              <a:cxnLst/>
              <a:rect l="l" t="t" r="r" b="b"/>
              <a:pathLst>
                <a:path w="580" h="101" extrusionOk="0">
                  <a:moveTo>
                    <a:pt x="1" y="0"/>
                  </a:moveTo>
                  <a:cubicBezTo>
                    <a:pt x="167" y="56"/>
                    <a:pt x="345" y="89"/>
                    <a:pt x="513" y="101"/>
                  </a:cubicBezTo>
                  <a:cubicBezTo>
                    <a:pt x="523" y="67"/>
                    <a:pt x="535" y="45"/>
                    <a:pt x="557" y="22"/>
                  </a:cubicBezTo>
                  <a:lnTo>
                    <a:pt x="579"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
            <p:cNvSpPr/>
            <p:nvPr/>
          </p:nvSpPr>
          <p:spPr>
            <a:xfrm>
              <a:off x="2473783" y="3989140"/>
              <a:ext cx="52401" cy="29131"/>
            </a:xfrm>
            <a:custGeom>
              <a:avLst/>
              <a:gdLst/>
              <a:ahLst/>
              <a:cxnLst/>
              <a:rect l="l" t="t" r="r" b="b"/>
              <a:pathLst>
                <a:path w="1502" h="835" extrusionOk="0">
                  <a:moveTo>
                    <a:pt x="1491" y="0"/>
                  </a:moveTo>
                  <a:cubicBezTo>
                    <a:pt x="1413" y="156"/>
                    <a:pt x="1291" y="279"/>
                    <a:pt x="1168" y="390"/>
                  </a:cubicBezTo>
                  <a:cubicBezTo>
                    <a:pt x="1012" y="512"/>
                    <a:pt x="846" y="612"/>
                    <a:pt x="656" y="657"/>
                  </a:cubicBezTo>
                  <a:cubicBezTo>
                    <a:pt x="468" y="712"/>
                    <a:pt x="278" y="724"/>
                    <a:pt x="90" y="734"/>
                  </a:cubicBezTo>
                  <a:lnTo>
                    <a:pt x="67" y="734"/>
                  </a:lnTo>
                  <a:lnTo>
                    <a:pt x="45" y="756"/>
                  </a:lnTo>
                  <a:cubicBezTo>
                    <a:pt x="23" y="779"/>
                    <a:pt x="11" y="801"/>
                    <a:pt x="1" y="835"/>
                  </a:cubicBezTo>
                  <a:lnTo>
                    <a:pt x="134" y="835"/>
                  </a:lnTo>
                  <a:cubicBezTo>
                    <a:pt x="323" y="835"/>
                    <a:pt x="512" y="801"/>
                    <a:pt x="679" y="734"/>
                  </a:cubicBezTo>
                  <a:cubicBezTo>
                    <a:pt x="879" y="667"/>
                    <a:pt x="1057" y="568"/>
                    <a:pt x="1202" y="423"/>
                  </a:cubicBezTo>
                  <a:cubicBezTo>
                    <a:pt x="1324" y="312"/>
                    <a:pt x="1435" y="167"/>
                    <a:pt x="1502" y="12"/>
                  </a:cubicBezTo>
                  <a:lnTo>
                    <a:pt x="1491"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3"/>
            <p:cNvSpPr/>
            <p:nvPr/>
          </p:nvSpPr>
          <p:spPr>
            <a:xfrm>
              <a:off x="2473399" y="3999223"/>
              <a:ext cx="26026" cy="3907"/>
            </a:xfrm>
            <a:custGeom>
              <a:avLst/>
              <a:gdLst/>
              <a:ahLst/>
              <a:cxnLst/>
              <a:rect l="l" t="t" r="r" b="b"/>
              <a:pathLst>
                <a:path w="746" h="112" extrusionOk="0">
                  <a:moveTo>
                    <a:pt x="0" y="0"/>
                  </a:moveTo>
                  <a:lnTo>
                    <a:pt x="0" y="12"/>
                  </a:lnTo>
                  <a:cubicBezTo>
                    <a:pt x="123" y="56"/>
                    <a:pt x="245" y="89"/>
                    <a:pt x="378" y="101"/>
                  </a:cubicBezTo>
                  <a:cubicBezTo>
                    <a:pt x="423" y="101"/>
                    <a:pt x="467" y="112"/>
                    <a:pt x="512" y="112"/>
                  </a:cubicBezTo>
                  <a:cubicBezTo>
                    <a:pt x="534" y="112"/>
                    <a:pt x="545" y="101"/>
                    <a:pt x="568" y="101"/>
                  </a:cubicBezTo>
                  <a:cubicBezTo>
                    <a:pt x="623" y="79"/>
                    <a:pt x="690" y="56"/>
                    <a:pt x="746" y="23"/>
                  </a:cubicBezTo>
                  <a:lnTo>
                    <a:pt x="667" y="23"/>
                  </a:lnTo>
                  <a:cubicBezTo>
                    <a:pt x="578" y="23"/>
                    <a:pt x="479" y="12"/>
                    <a:pt x="378" y="12"/>
                  </a:cubicBezTo>
                  <a:cubicBezTo>
                    <a:pt x="279" y="12"/>
                    <a:pt x="178" y="0"/>
                    <a:pt x="78"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
            <p:cNvSpPr/>
            <p:nvPr/>
          </p:nvSpPr>
          <p:spPr>
            <a:xfrm>
              <a:off x="2493181" y="3989908"/>
              <a:ext cx="29515" cy="12839"/>
            </a:xfrm>
            <a:custGeom>
              <a:avLst/>
              <a:gdLst/>
              <a:ahLst/>
              <a:cxnLst/>
              <a:rect l="l" t="t" r="r" b="b"/>
              <a:pathLst>
                <a:path w="846" h="368" extrusionOk="0">
                  <a:moveTo>
                    <a:pt x="834" y="0"/>
                  </a:moveTo>
                  <a:cubicBezTo>
                    <a:pt x="824" y="56"/>
                    <a:pt x="779" y="112"/>
                    <a:pt x="735" y="145"/>
                  </a:cubicBezTo>
                  <a:cubicBezTo>
                    <a:pt x="679" y="178"/>
                    <a:pt x="624" y="201"/>
                    <a:pt x="557" y="223"/>
                  </a:cubicBezTo>
                  <a:cubicBezTo>
                    <a:pt x="446" y="257"/>
                    <a:pt x="312" y="279"/>
                    <a:pt x="189" y="279"/>
                  </a:cubicBezTo>
                  <a:cubicBezTo>
                    <a:pt x="189" y="290"/>
                    <a:pt x="179" y="290"/>
                    <a:pt x="179" y="290"/>
                  </a:cubicBezTo>
                  <a:cubicBezTo>
                    <a:pt x="123" y="323"/>
                    <a:pt x="56" y="346"/>
                    <a:pt x="1" y="368"/>
                  </a:cubicBezTo>
                  <a:cubicBezTo>
                    <a:pt x="67" y="368"/>
                    <a:pt x="134" y="368"/>
                    <a:pt x="201" y="356"/>
                  </a:cubicBezTo>
                  <a:cubicBezTo>
                    <a:pt x="323" y="334"/>
                    <a:pt x="456" y="312"/>
                    <a:pt x="579" y="257"/>
                  </a:cubicBezTo>
                  <a:cubicBezTo>
                    <a:pt x="634" y="234"/>
                    <a:pt x="690" y="212"/>
                    <a:pt x="745" y="168"/>
                  </a:cubicBezTo>
                  <a:cubicBezTo>
                    <a:pt x="802" y="123"/>
                    <a:pt x="834" y="67"/>
                    <a:pt x="84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
            <p:cNvSpPr/>
            <p:nvPr/>
          </p:nvSpPr>
          <p:spPr>
            <a:xfrm>
              <a:off x="2521894" y="3987186"/>
              <a:ext cx="1954" cy="1605"/>
            </a:xfrm>
            <a:custGeom>
              <a:avLst/>
              <a:gdLst/>
              <a:ahLst/>
              <a:cxnLst/>
              <a:rect l="l" t="t" r="r" b="b"/>
              <a:pathLst>
                <a:path w="56" h="46" extrusionOk="0">
                  <a:moveTo>
                    <a:pt x="45" y="1"/>
                  </a:moveTo>
                  <a:cubicBezTo>
                    <a:pt x="34" y="23"/>
                    <a:pt x="11" y="34"/>
                    <a:pt x="1" y="45"/>
                  </a:cubicBezTo>
                  <a:cubicBezTo>
                    <a:pt x="11" y="45"/>
                    <a:pt x="23" y="45"/>
                    <a:pt x="23" y="34"/>
                  </a:cubicBezTo>
                  <a:lnTo>
                    <a:pt x="56"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3"/>
            <p:cNvSpPr/>
            <p:nvPr/>
          </p:nvSpPr>
          <p:spPr>
            <a:xfrm>
              <a:off x="2523464" y="3986803"/>
              <a:ext cx="802" cy="419"/>
            </a:xfrm>
            <a:custGeom>
              <a:avLst/>
              <a:gdLst/>
              <a:ahLst/>
              <a:cxnLst/>
              <a:rect l="l" t="t" r="r" b="b"/>
              <a:pathLst>
                <a:path w="23" h="12" extrusionOk="0">
                  <a:moveTo>
                    <a:pt x="11" y="0"/>
                  </a:moveTo>
                  <a:cubicBezTo>
                    <a:pt x="11" y="12"/>
                    <a:pt x="0" y="12"/>
                    <a:pt x="0" y="12"/>
                  </a:cubicBezTo>
                  <a:lnTo>
                    <a:pt x="22" y="12"/>
                  </a:lnTo>
                  <a:lnTo>
                    <a:pt x="11" y="0"/>
                  </a:ln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
            <p:cNvSpPr/>
            <p:nvPr/>
          </p:nvSpPr>
          <p:spPr>
            <a:xfrm>
              <a:off x="2476504" y="3988338"/>
              <a:ext cx="27945" cy="8582"/>
            </a:xfrm>
            <a:custGeom>
              <a:avLst/>
              <a:gdLst/>
              <a:ahLst/>
              <a:cxnLst/>
              <a:rect l="l" t="t" r="r" b="b"/>
              <a:pathLst>
                <a:path w="801" h="246" extrusionOk="0">
                  <a:moveTo>
                    <a:pt x="123" y="1"/>
                  </a:moveTo>
                  <a:cubicBezTo>
                    <a:pt x="78" y="1"/>
                    <a:pt x="34" y="12"/>
                    <a:pt x="0" y="23"/>
                  </a:cubicBezTo>
                  <a:lnTo>
                    <a:pt x="0" y="35"/>
                  </a:lnTo>
                  <a:lnTo>
                    <a:pt x="34" y="35"/>
                  </a:lnTo>
                  <a:cubicBezTo>
                    <a:pt x="145" y="35"/>
                    <a:pt x="234" y="90"/>
                    <a:pt x="323" y="146"/>
                  </a:cubicBezTo>
                  <a:cubicBezTo>
                    <a:pt x="434" y="213"/>
                    <a:pt x="568" y="246"/>
                    <a:pt x="690" y="246"/>
                  </a:cubicBezTo>
                  <a:lnTo>
                    <a:pt x="746" y="246"/>
                  </a:lnTo>
                  <a:cubicBezTo>
                    <a:pt x="768" y="235"/>
                    <a:pt x="779" y="213"/>
                    <a:pt x="801" y="190"/>
                  </a:cubicBezTo>
                  <a:lnTo>
                    <a:pt x="790" y="190"/>
                  </a:lnTo>
                  <a:cubicBezTo>
                    <a:pt x="756" y="190"/>
                    <a:pt x="723" y="179"/>
                    <a:pt x="701" y="179"/>
                  </a:cubicBezTo>
                  <a:cubicBezTo>
                    <a:pt x="578" y="168"/>
                    <a:pt x="479" y="124"/>
                    <a:pt x="367" y="68"/>
                  </a:cubicBezTo>
                  <a:cubicBezTo>
                    <a:pt x="311" y="45"/>
                    <a:pt x="256" y="12"/>
                    <a:pt x="19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
            <p:cNvSpPr/>
            <p:nvPr/>
          </p:nvSpPr>
          <p:spPr>
            <a:xfrm>
              <a:off x="2502496" y="3988338"/>
              <a:ext cx="20200" cy="8582"/>
            </a:xfrm>
            <a:custGeom>
              <a:avLst/>
              <a:gdLst/>
              <a:ahLst/>
              <a:cxnLst/>
              <a:rect l="l" t="t" r="r" b="b"/>
              <a:pathLst>
                <a:path w="579" h="246" extrusionOk="0">
                  <a:moveTo>
                    <a:pt x="579" y="1"/>
                  </a:moveTo>
                  <a:lnTo>
                    <a:pt x="579" y="1"/>
                  </a:lnTo>
                  <a:cubicBezTo>
                    <a:pt x="576" y="4"/>
                    <a:pt x="573" y="8"/>
                    <a:pt x="570" y="12"/>
                  </a:cubicBezTo>
                  <a:lnTo>
                    <a:pt x="570" y="12"/>
                  </a:lnTo>
                  <a:cubicBezTo>
                    <a:pt x="575" y="10"/>
                    <a:pt x="579" y="8"/>
                    <a:pt x="579" y="1"/>
                  </a:cubicBezTo>
                  <a:close/>
                  <a:moveTo>
                    <a:pt x="570" y="12"/>
                  </a:moveTo>
                  <a:lnTo>
                    <a:pt x="570" y="12"/>
                  </a:lnTo>
                  <a:cubicBezTo>
                    <a:pt x="566" y="12"/>
                    <a:pt x="561" y="12"/>
                    <a:pt x="557" y="12"/>
                  </a:cubicBezTo>
                  <a:cubicBezTo>
                    <a:pt x="412" y="124"/>
                    <a:pt x="234" y="179"/>
                    <a:pt x="56" y="190"/>
                  </a:cubicBezTo>
                  <a:cubicBezTo>
                    <a:pt x="34" y="213"/>
                    <a:pt x="23" y="235"/>
                    <a:pt x="1" y="246"/>
                  </a:cubicBezTo>
                  <a:cubicBezTo>
                    <a:pt x="112" y="246"/>
                    <a:pt x="223" y="223"/>
                    <a:pt x="323" y="179"/>
                  </a:cubicBezTo>
                  <a:cubicBezTo>
                    <a:pt x="408" y="147"/>
                    <a:pt x="503" y="85"/>
                    <a:pt x="570" y="12"/>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
            <p:cNvSpPr/>
            <p:nvPr/>
          </p:nvSpPr>
          <p:spPr>
            <a:xfrm>
              <a:off x="2517254" y="3965346"/>
              <a:ext cx="46296" cy="33248"/>
            </a:xfrm>
            <a:custGeom>
              <a:avLst/>
              <a:gdLst/>
              <a:ahLst/>
              <a:cxnLst/>
              <a:rect l="l" t="t" r="r" b="b"/>
              <a:pathLst>
                <a:path w="1327" h="953" extrusionOk="0">
                  <a:moveTo>
                    <a:pt x="423" y="171"/>
                  </a:moveTo>
                  <a:lnTo>
                    <a:pt x="423" y="171"/>
                  </a:lnTo>
                  <a:cubicBezTo>
                    <a:pt x="389" y="215"/>
                    <a:pt x="356" y="249"/>
                    <a:pt x="322" y="293"/>
                  </a:cubicBezTo>
                  <a:cubicBezTo>
                    <a:pt x="312" y="293"/>
                    <a:pt x="312" y="304"/>
                    <a:pt x="300" y="316"/>
                  </a:cubicBezTo>
                  <a:cubicBezTo>
                    <a:pt x="289" y="316"/>
                    <a:pt x="289" y="304"/>
                    <a:pt x="278" y="304"/>
                  </a:cubicBezTo>
                  <a:cubicBezTo>
                    <a:pt x="289" y="304"/>
                    <a:pt x="300" y="293"/>
                    <a:pt x="300" y="282"/>
                  </a:cubicBezTo>
                  <a:cubicBezTo>
                    <a:pt x="345" y="249"/>
                    <a:pt x="378" y="204"/>
                    <a:pt x="423" y="171"/>
                  </a:cubicBezTo>
                  <a:close/>
                  <a:moveTo>
                    <a:pt x="1024" y="237"/>
                  </a:moveTo>
                  <a:cubicBezTo>
                    <a:pt x="1024" y="316"/>
                    <a:pt x="1001" y="382"/>
                    <a:pt x="967" y="449"/>
                  </a:cubicBezTo>
                  <a:lnTo>
                    <a:pt x="957" y="449"/>
                  </a:lnTo>
                  <a:cubicBezTo>
                    <a:pt x="967" y="415"/>
                    <a:pt x="990" y="382"/>
                    <a:pt x="990" y="338"/>
                  </a:cubicBezTo>
                  <a:lnTo>
                    <a:pt x="1024" y="237"/>
                  </a:lnTo>
                  <a:close/>
                  <a:moveTo>
                    <a:pt x="600" y="1"/>
                  </a:moveTo>
                  <a:cubicBezTo>
                    <a:pt x="570" y="1"/>
                    <a:pt x="550" y="19"/>
                    <a:pt x="523" y="37"/>
                  </a:cubicBezTo>
                  <a:cubicBezTo>
                    <a:pt x="490" y="49"/>
                    <a:pt x="456" y="71"/>
                    <a:pt x="423" y="93"/>
                  </a:cubicBezTo>
                  <a:cubicBezTo>
                    <a:pt x="367" y="138"/>
                    <a:pt x="300" y="193"/>
                    <a:pt x="245" y="237"/>
                  </a:cubicBezTo>
                  <a:cubicBezTo>
                    <a:pt x="156" y="326"/>
                    <a:pt x="0" y="482"/>
                    <a:pt x="78" y="615"/>
                  </a:cubicBezTo>
                  <a:cubicBezTo>
                    <a:pt x="78" y="627"/>
                    <a:pt x="89" y="627"/>
                    <a:pt x="100" y="627"/>
                  </a:cubicBezTo>
                  <a:cubicBezTo>
                    <a:pt x="100" y="649"/>
                    <a:pt x="100" y="671"/>
                    <a:pt x="112" y="682"/>
                  </a:cubicBezTo>
                  <a:cubicBezTo>
                    <a:pt x="112" y="694"/>
                    <a:pt x="112" y="704"/>
                    <a:pt x="122" y="716"/>
                  </a:cubicBezTo>
                  <a:lnTo>
                    <a:pt x="122" y="727"/>
                  </a:lnTo>
                  <a:cubicBezTo>
                    <a:pt x="122" y="738"/>
                    <a:pt x="134" y="749"/>
                    <a:pt x="134" y="749"/>
                  </a:cubicBezTo>
                  <a:lnTo>
                    <a:pt x="134" y="760"/>
                  </a:lnTo>
                  <a:cubicBezTo>
                    <a:pt x="134" y="771"/>
                    <a:pt x="134" y="783"/>
                    <a:pt x="144" y="783"/>
                  </a:cubicBezTo>
                  <a:cubicBezTo>
                    <a:pt x="144" y="793"/>
                    <a:pt x="144" y="805"/>
                    <a:pt x="156" y="805"/>
                  </a:cubicBezTo>
                  <a:cubicBezTo>
                    <a:pt x="293" y="883"/>
                    <a:pt x="439" y="953"/>
                    <a:pt x="594" y="953"/>
                  </a:cubicBezTo>
                  <a:cubicBezTo>
                    <a:pt x="614" y="953"/>
                    <a:pt x="635" y="952"/>
                    <a:pt x="656" y="949"/>
                  </a:cubicBezTo>
                  <a:cubicBezTo>
                    <a:pt x="668" y="949"/>
                    <a:pt x="690" y="938"/>
                    <a:pt x="701" y="927"/>
                  </a:cubicBezTo>
                  <a:lnTo>
                    <a:pt x="712" y="927"/>
                  </a:lnTo>
                  <a:cubicBezTo>
                    <a:pt x="719" y="930"/>
                    <a:pt x="724" y="932"/>
                    <a:pt x="729" y="932"/>
                  </a:cubicBezTo>
                  <a:cubicBezTo>
                    <a:pt x="742" y="932"/>
                    <a:pt x="752" y="924"/>
                    <a:pt x="767" y="916"/>
                  </a:cubicBezTo>
                  <a:cubicBezTo>
                    <a:pt x="812" y="905"/>
                    <a:pt x="868" y="882"/>
                    <a:pt x="923" y="860"/>
                  </a:cubicBezTo>
                  <a:cubicBezTo>
                    <a:pt x="979" y="838"/>
                    <a:pt x="1024" y="805"/>
                    <a:pt x="1079" y="771"/>
                  </a:cubicBezTo>
                  <a:cubicBezTo>
                    <a:pt x="1179" y="704"/>
                    <a:pt x="1257" y="605"/>
                    <a:pt x="1313" y="493"/>
                  </a:cubicBezTo>
                  <a:cubicBezTo>
                    <a:pt x="1327" y="480"/>
                    <a:pt x="1310" y="470"/>
                    <a:pt x="1293" y="470"/>
                  </a:cubicBezTo>
                  <a:cubicBezTo>
                    <a:pt x="1283" y="470"/>
                    <a:pt x="1272" y="474"/>
                    <a:pt x="1268" y="482"/>
                  </a:cubicBezTo>
                  <a:cubicBezTo>
                    <a:pt x="1212" y="571"/>
                    <a:pt x="1135" y="649"/>
                    <a:pt x="1046" y="704"/>
                  </a:cubicBezTo>
                  <a:cubicBezTo>
                    <a:pt x="1101" y="660"/>
                    <a:pt x="1145" y="605"/>
                    <a:pt x="1179" y="538"/>
                  </a:cubicBezTo>
                  <a:cubicBezTo>
                    <a:pt x="1190" y="526"/>
                    <a:pt x="1179" y="516"/>
                    <a:pt x="1168" y="504"/>
                  </a:cubicBezTo>
                  <a:lnTo>
                    <a:pt x="1145" y="504"/>
                  </a:lnTo>
                  <a:lnTo>
                    <a:pt x="1145" y="482"/>
                  </a:lnTo>
                  <a:cubicBezTo>
                    <a:pt x="1157" y="482"/>
                    <a:pt x="1157" y="482"/>
                    <a:pt x="1157" y="471"/>
                  </a:cubicBezTo>
                  <a:cubicBezTo>
                    <a:pt x="1190" y="415"/>
                    <a:pt x="1224" y="360"/>
                    <a:pt x="1246" y="304"/>
                  </a:cubicBezTo>
                  <a:cubicBezTo>
                    <a:pt x="1257" y="271"/>
                    <a:pt x="1257" y="237"/>
                    <a:pt x="1268" y="215"/>
                  </a:cubicBezTo>
                  <a:cubicBezTo>
                    <a:pt x="1279" y="182"/>
                    <a:pt x="1290" y="148"/>
                    <a:pt x="1268" y="126"/>
                  </a:cubicBezTo>
                  <a:cubicBezTo>
                    <a:pt x="1261" y="113"/>
                    <a:pt x="1248" y="108"/>
                    <a:pt x="1235" y="108"/>
                  </a:cubicBezTo>
                  <a:cubicBezTo>
                    <a:pt x="1226" y="108"/>
                    <a:pt x="1217" y="110"/>
                    <a:pt x="1212" y="115"/>
                  </a:cubicBezTo>
                  <a:cubicBezTo>
                    <a:pt x="1190" y="138"/>
                    <a:pt x="1179" y="171"/>
                    <a:pt x="1179" y="193"/>
                  </a:cubicBezTo>
                  <a:cubicBezTo>
                    <a:pt x="1168" y="227"/>
                    <a:pt x="1157" y="259"/>
                    <a:pt x="1145" y="282"/>
                  </a:cubicBezTo>
                  <a:cubicBezTo>
                    <a:pt x="1135" y="338"/>
                    <a:pt x="1101" y="393"/>
                    <a:pt x="1079" y="449"/>
                  </a:cubicBezTo>
                  <a:cubicBezTo>
                    <a:pt x="1068" y="460"/>
                    <a:pt x="1068" y="471"/>
                    <a:pt x="1056" y="482"/>
                  </a:cubicBezTo>
                  <a:lnTo>
                    <a:pt x="1024" y="516"/>
                  </a:lnTo>
                  <a:cubicBezTo>
                    <a:pt x="1034" y="493"/>
                    <a:pt x="1046" y="482"/>
                    <a:pt x="1046" y="471"/>
                  </a:cubicBezTo>
                  <a:cubicBezTo>
                    <a:pt x="1090" y="371"/>
                    <a:pt x="1112" y="271"/>
                    <a:pt x="1101" y="160"/>
                  </a:cubicBezTo>
                  <a:cubicBezTo>
                    <a:pt x="1096" y="146"/>
                    <a:pt x="1082" y="139"/>
                    <a:pt x="1068" y="139"/>
                  </a:cubicBezTo>
                  <a:cubicBezTo>
                    <a:pt x="1048" y="139"/>
                    <a:pt x="1028" y="151"/>
                    <a:pt x="1034" y="171"/>
                  </a:cubicBezTo>
                  <a:cubicBezTo>
                    <a:pt x="1034" y="182"/>
                    <a:pt x="1024" y="182"/>
                    <a:pt x="1024" y="193"/>
                  </a:cubicBezTo>
                  <a:lnTo>
                    <a:pt x="1012" y="193"/>
                  </a:lnTo>
                  <a:cubicBezTo>
                    <a:pt x="1012" y="182"/>
                    <a:pt x="1012" y="171"/>
                    <a:pt x="1024" y="160"/>
                  </a:cubicBezTo>
                  <a:cubicBezTo>
                    <a:pt x="1024" y="136"/>
                    <a:pt x="1001" y="125"/>
                    <a:pt x="978" y="125"/>
                  </a:cubicBezTo>
                  <a:cubicBezTo>
                    <a:pt x="959" y="125"/>
                    <a:pt x="939" y="133"/>
                    <a:pt x="935" y="148"/>
                  </a:cubicBezTo>
                  <a:cubicBezTo>
                    <a:pt x="923" y="215"/>
                    <a:pt x="901" y="271"/>
                    <a:pt x="878" y="326"/>
                  </a:cubicBezTo>
                  <a:cubicBezTo>
                    <a:pt x="868" y="348"/>
                    <a:pt x="856" y="360"/>
                    <a:pt x="856" y="371"/>
                  </a:cubicBezTo>
                  <a:lnTo>
                    <a:pt x="846" y="371"/>
                  </a:lnTo>
                  <a:cubicBezTo>
                    <a:pt x="868" y="348"/>
                    <a:pt x="878" y="316"/>
                    <a:pt x="890" y="293"/>
                  </a:cubicBezTo>
                  <a:cubicBezTo>
                    <a:pt x="912" y="227"/>
                    <a:pt x="935" y="160"/>
                    <a:pt x="945" y="93"/>
                  </a:cubicBezTo>
                  <a:cubicBezTo>
                    <a:pt x="945" y="73"/>
                    <a:pt x="923" y="62"/>
                    <a:pt x="902" y="62"/>
                  </a:cubicBezTo>
                  <a:cubicBezTo>
                    <a:pt x="887" y="62"/>
                    <a:pt x="872" y="68"/>
                    <a:pt x="868" y="82"/>
                  </a:cubicBezTo>
                  <a:cubicBezTo>
                    <a:pt x="868" y="126"/>
                    <a:pt x="846" y="182"/>
                    <a:pt x="834" y="227"/>
                  </a:cubicBezTo>
                  <a:lnTo>
                    <a:pt x="834" y="160"/>
                  </a:lnTo>
                  <a:cubicBezTo>
                    <a:pt x="834" y="138"/>
                    <a:pt x="834" y="115"/>
                    <a:pt x="823" y="104"/>
                  </a:cubicBezTo>
                  <a:cubicBezTo>
                    <a:pt x="823" y="93"/>
                    <a:pt x="823" y="71"/>
                    <a:pt x="812" y="59"/>
                  </a:cubicBezTo>
                  <a:cubicBezTo>
                    <a:pt x="806" y="54"/>
                    <a:pt x="798" y="51"/>
                    <a:pt x="790" y="51"/>
                  </a:cubicBezTo>
                  <a:cubicBezTo>
                    <a:pt x="782" y="51"/>
                    <a:pt x="773" y="54"/>
                    <a:pt x="767" y="59"/>
                  </a:cubicBezTo>
                  <a:cubicBezTo>
                    <a:pt x="767" y="55"/>
                    <a:pt x="760" y="52"/>
                    <a:pt x="751" y="52"/>
                  </a:cubicBezTo>
                  <a:cubicBezTo>
                    <a:pt x="738" y="52"/>
                    <a:pt x="723" y="58"/>
                    <a:pt x="723" y="71"/>
                  </a:cubicBezTo>
                  <a:cubicBezTo>
                    <a:pt x="712" y="126"/>
                    <a:pt x="701" y="182"/>
                    <a:pt x="678" y="227"/>
                  </a:cubicBezTo>
                  <a:cubicBezTo>
                    <a:pt x="678" y="249"/>
                    <a:pt x="668" y="259"/>
                    <a:pt x="668" y="271"/>
                  </a:cubicBezTo>
                  <a:lnTo>
                    <a:pt x="656" y="271"/>
                  </a:lnTo>
                  <a:cubicBezTo>
                    <a:pt x="668" y="249"/>
                    <a:pt x="668" y="215"/>
                    <a:pt x="678" y="193"/>
                  </a:cubicBezTo>
                  <a:cubicBezTo>
                    <a:pt x="690" y="138"/>
                    <a:pt x="701" y="93"/>
                    <a:pt x="701" y="37"/>
                  </a:cubicBezTo>
                  <a:cubicBezTo>
                    <a:pt x="701" y="26"/>
                    <a:pt x="690" y="15"/>
                    <a:pt x="678" y="15"/>
                  </a:cubicBezTo>
                  <a:cubicBezTo>
                    <a:pt x="668" y="15"/>
                    <a:pt x="645" y="26"/>
                    <a:pt x="645" y="37"/>
                  </a:cubicBezTo>
                  <a:cubicBezTo>
                    <a:pt x="645" y="49"/>
                    <a:pt x="634" y="71"/>
                    <a:pt x="634" y="82"/>
                  </a:cubicBezTo>
                  <a:cubicBezTo>
                    <a:pt x="629" y="77"/>
                    <a:pt x="621" y="75"/>
                    <a:pt x="612" y="75"/>
                  </a:cubicBezTo>
                  <a:cubicBezTo>
                    <a:pt x="599" y="75"/>
                    <a:pt x="585" y="80"/>
                    <a:pt x="579" y="93"/>
                  </a:cubicBezTo>
                  <a:cubicBezTo>
                    <a:pt x="545" y="126"/>
                    <a:pt x="523" y="171"/>
                    <a:pt x="500" y="204"/>
                  </a:cubicBezTo>
                  <a:cubicBezTo>
                    <a:pt x="478" y="204"/>
                    <a:pt x="467" y="204"/>
                    <a:pt x="456" y="215"/>
                  </a:cubicBezTo>
                  <a:cubicBezTo>
                    <a:pt x="478" y="182"/>
                    <a:pt x="500" y="160"/>
                    <a:pt x="523" y="138"/>
                  </a:cubicBezTo>
                  <a:cubicBezTo>
                    <a:pt x="534" y="115"/>
                    <a:pt x="523" y="115"/>
                    <a:pt x="512" y="104"/>
                  </a:cubicBezTo>
                  <a:lnTo>
                    <a:pt x="523" y="104"/>
                  </a:lnTo>
                  <a:lnTo>
                    <a:pt x="556" y="71"/>
                  </a:lnTo>
                  <a:cubicBezTo>
                    <a:pt x="567" y="71"/>
                    <a:pt x="589" y="49"/>
                    <a:pt x="601" y="49"/>
                  </a:cubicBezTo>
                  <a:cubicBezTo>
                    <a:pt x="623" y="49"/>
                    <a:pt x="656" y="15"/>
                    <a:pt x="623" y="4"/>
                  </a:cubicBezTo>
                  <a:cubicBezTo>
                    <a:pt x="615" y="2"/>
                    <a:pt x="607" y="1"/>
                    <a:pt x="60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
            <p:cNvSpPr/>
            <p:nvPr/>
          </p:nvSpPr>
          <p:spPr>
            <a:xfrm>
              <a:off x="2523813" y="3970963"/>
              <a:ext cx="31085" cy="26375"/>
            </a:xfrm>
            <a:custGeom>
              <a:avLst/>
              <a:gdLst/>
              <a:ahLst/>
              <a:cxnLst/>
              <a:rect l="l" t="t" r="r" b="b"/>
              <a:pathLst>
                <a:path w="891" h="756" extrusionOk="0">
                  <a:moveTo>
                    <a:pt x="481" y="0"/>
                  </a:moveTo>
                  <a:cubicBezTo>
                    <a:pt x="336" y="0"/>
                    <a:pt x="205" y="75"/>
                    <a:pt x="134" y="177"/>
                  </a:cubicBezTo>
                  <a:cubicBezTo>
                    <a:pt x="1" y="365"/>
                    <a:pt x="45" y="588"/>
                    <a:pt x="45" y="588"/>
                  </a:cubicBezTo>
                  <a:lnTo>
                    <a:pt x="468" y="755"/>
                  </a:lnTo>
                  <a:cubicBezTo>
                    <a:pt x="468" y="755"/>
                    <a:pt x="702" y="688"/>
                    <a:pt x="813" y="488"/>
                  </a:cubicBezTo>
                  <a:cubicBezTo>
                    <a:pt x="891" y="355"/>
                    <a:pt x="880" y="155"/>
                    <a:pt x="668" y="43"/>
                  </a:cubicBezTo>
                  <a:cubicBezTo>
                    <a:pt x="606" y="14"/>
                    <a:pt x="542" y="0"/>
                    <a:pt x="48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
            <p:cNvSpPr/>
            <p:nvPr/>
          </p:nvSpPr>
          <p:spPr>
            <a:xfrm>
              <a:off x="2515300" y="3965416"/>
              <a:ext cx="50482" cy="39667"/>
            </a:xfrm>
            <a:custGeom>
              <a:avLst/>
              <a:gdLst/>
              <a:ahLst/>
              <a:cxnLst/>
              <a:rect l="l" t="t" r="r" b="b"/>
              <a:pathLst>
                <a:path w="1447" h="1137" extrusionOk="0">
                  <a:moveTo>
                    <a:pt x="589" y="0"/>
                  </a:moveTo>
                  <a:cubicBezTo>
                    <a:pt x="586" y="0"/>
                    <a:pt x="582" y="1"/>
                    <a:pt x="579" y="2"/>
                  </a:cubicBezTo>
                  <a:cubicBezTo>
                    <a:pt x="401" y="35"/>
                    <a:pt x="234" y="146"/>
                    <a:pt x="145" y="302"/>
                  </a:cubicBezTo>
                  <a:cubicBezTo>
                    <a:pt x="56" y="458"/>
                    <a:pt x="0" y="692"/>
                    <a:pt x="89" y="858"/>
                  </a:cubicBezTo>
                  <a:cubicBezTo>
                    <a:pt x="101" y="858"/>
                    <a:pt x="111" y="870"/>
                    <a:pt x="123" y="870"/>
                  </a:cubicBezTo>
                  <a:cubicBezTo>
                    <a:pt x="134" y="903"/>
                    <a:pt x="145" y="925"/>
                    <a:pt x="168" y="959"/>
                  </a:cubicBezTo>
                  <a:lnTo>
                    <a:pt x="200" y="992"/>
                  </a:lnTo>
                  <a:cubicBezTo>
                    <a:pt x="206" y="997"/>
                    <a:pt x="215" y="1000"/>
                    <a:pt x="223" y="1000"/>
                  </a:cubicBezTo>
                  <a:cubicBezTo>
                    <a:pt x="231" y="1000"/>
                    <a:pt x="240" y="997"/>
                    <a:pt x="245" y="992"/>
                  </a:cubicBezTo>
                  <a:lnTo>
                    <a:pt x="256" y="992"/>
                  </a:lnTo>
                  <a:lnTo>
                    <a:pt x="256" y="1003"/>
                  </a:lnTo>
                  <a:lnTo>
                    <a:pt x="267" y="1014"/>
                  </a:lnTo>
                  <a:lnTo>
                    <a:pt x="279" y="1014"/>
                  </a:lnTo>
                  <a:lnTo>
                    <a:pt x="279" y="1036"/>
                  </a:lnTo>
                  <a:cubicBezTo>
                    <a:pt x="279" y="1048"/>
                    <a:pt x="279" y="1048"/>
                    <a:pt x="289" y="1058"/>
                  </a:cubicBezTo>
                  <a:cubicBezTo>
                    <a:pt x="289" y="1066"/>
                    <a:pt x="301" y="1074"/>
                    <a:pt x="315" y="1074"/>
                  </a:cubicBezTo>
                  <a:cubicBezTo>
                    <a:pt x="321" y="1074"/>
                    <a:pt x="327" y="1073"/>
                    <a:pt x="334" y="1070"/>
                  </a:cubicBezTo>
                  <a:lnTo>
                    <a:pt x="345" y="1070"/>
                  </a:lnTo>
                  <a:lnTo>
                    <a:pt x="345" y="1092"/>
                  </a:lnTo>
                  <a:cubicBezTo>
                    <a:pt x="340" y="1103"/>
                    <a:pt x="351" y="1109"/>
                    <a:pt x="363" y="1109"/>
                  </a:cubicBezTo>
                  <a:cubicBezTo>
                    <a:pt x="376" y="1109"/>
                    <a:pt x="390" y="1103"/>
                    <a:pt x="390" y="1092"/>
                  </a:cubicBezTo>
                  <a:cubicBezTo>
                    <a:pt x="401" y="1092"/>
                    <a:pt x="401" y="1081"/>
                    <a:pt x="401" y="1081"/>
                  </a:cubicBezTo>
                  <a:cubicBezTo>
                    <a:pt x="412" y="1081"/>
                    <a:pt x="423" y="1092"/>
                    <a:pt x="434" y="1092"/>
                  </a:cubicBezTo>
                  <a:cubicBezTo>
                    <a:pt x="490" y="1103"/>
                    <a:pt x="546" y="1103"/>
                    <a:pt x="601" y="1103"/>
                  </a:cubicBezTo>
                  <a:cubicBezTo>
                    <a:pt x="590" y="1103"/>
                    <a:pt x="590" y="1125"/>
                    <a:pt x="601" y="1125"/>
                  </a:cubicBezTo>
                  <a:cubicBezTo>
                    <a:pt x="612" y="1137"/>
                    <a:pt x="635" y="1137"/>
                    <a:pt x="645" y="1137"/>
                  </a:cubicBezTo>
                  <a:cubicBezTo>
                    <a:pt x="657" y="1125"/>
                    <a:pt x="668" y="1114"/>
                    <a:pt x="679" y="1114"/>
                  </a:cubicBezTo>
                  <a:cubicBezTo>
                    <a:pt x="690" y="1125"/>
                    <a:pt x="701" y="1125"/>
                    <a:pt x="724" y="1125"/>
                  </a:cubicBezTo>
                  <a:cubicBezTo>
                    <a:pt x="746" y="1114"/>
                    <a:pt x="768" y="1114"/>
                    <a:pt x="790" y="1103"/>
                  </a:cubicBezTo>
                  <a:cubicBezTo>
                    <a:pt x="801" y="1114"/>
                    <a:pt x="813" y="1114"/>
                    <a:pt x="823" y="1125"/>
                  </a:cubicBezTo>
                  <a:cubicBezTo>
                    <a:pt x="832" y="1128"/>
                    <a:pt x="842" y="1130"/>
                    <a:pt x="853" y="1130"/>
                  </a:cubicBezTo>
                  <a:cubicBezTo>
                    <a:pt x="880" y="1130"/>
                    <a:pt x="910" y="1119"/>
                    <a:pt x="934" y="1103"/>
                  </a:cubicBezTo>
                  <a:cubicBezTo>
                    <a:pt x="1013" y="1070"/>
                    <a:pt x="1080" y="1025"/>
                    <a:pt x="1157" y="981"/>
                  </a:cubicBezTo>
                  <a:cubicBezTo>
                    <a:pt x="1268" y="903"/>
                    <a:pt x="1379" y="814"/>
                    <a:pt x="1446" y="680"/>
                  </a:cubicBezTo>
                  <a:cubicBezTo>
                    <a:pt x="1446" y="666"/>
                    <a:pt x="1429" y="657"/>
                    <a:pt x="1416" y="657"/>
                  </a:cubicBezTo>
                  <a:cubicBezTo>
                    <a:pt x="1408" y="657"/>
                    <a:pt x="1402" y="661"/>
                    <a:pt x="1402" y="669"/>
                  </a:cubicBezTo>
                  <a:cubicBezTo>
                    <a:pt x="1346" y="769"/>
                    <a:pt x="1268" y="858"/>
                    <a:pt x="1179" y="914"/>
                  </a:cubicBezTo>
                  <a:cubicBezTo>
                    <a:pt x="1179" y="914"/>
                    <a:pt x="1178" y="914"/>
                    <a:pt x="1178" y="914"/>
                  </a:cubicBezTo>
                  <a:lnTo>
                    <a:pt x="1178" y="914"/>
                  </a:lnTo>
                  <a:cubicBezTo>
                    <a:pt x="1262" y="817"/>
                    <a:pt x="1326" y="710"/>
                    <a:pt x="1369" y="591"/>
                  </a:cubicBezTo>
                  <a:cubicBezTo>
                    <a:pt x="1382" y="564"/>
                    <a:pt x="1355" y="550"/>
                    <a:pt x="1329" y="550"/>
                  </a:cubicBezTo>
                  <a:cubicBezTo>
                    <a:pt x="1312" y="550"/>
                    <a:pt x="1295" y="556"/>
                    <a:pt x="1290" y="569"/>
                  </a:cubicBezTo>
                  <a:cubicBezTo>
                    <a:pt x="1235" y="680"/>
                    <a:pt x="1179" y="791"/>
                    <a:pt x="1102" y="880"/>
                  </a:cubicBezTo>
                  <a:cubicBezTo>
                    <a:pt x="1090" y="892"/>
                    <a:pt x="1080" y="903"/>
                    <a:pt x="1057" y="914"/>
                  </a:cubicBezTo>
                  <a:cubicBezTo>
                    <a:pt x="1090" y="870"/>
                    <a:pt x="1124" y="825"/>
                    <a:pt x="1146" y="781"/>
                  </a:cubicBezTo>
                  <a:cubicBezTo>
                    <a:pt x="1224" y="680"/>
                    <a:pt x="1290" y="569"/>
                    <a:pt x="1324" y="447"/>
                  </a:cubicBezTo>
                  <a:cubicBezTo>
                    <a:pt x="1330" y="423"/>
                    <a:pt x="1313" y="412"/>
                    <a:pt x="1295" y="412"/>
                  </a:cubicBezTo>
                  <a:cubicBezTo>
                    <a:pt x="1279" y="412"/>
                    <a:pt x="1262" y="420"/>
                    <a:pt x="1257" y="435"/>
                  </a:cubicBezTo>
                  <a:lnTo>
                    <a:pt x="1224" y="502"/>
                  </a:lnTo>
                  <a:cubicBezTo>
                    <a:pt x="1224" y="491"/>
                    <a:pt x="1224" y="491"/>
                    <a:pt x="1213" y="480"/>
                  </a:cubicBezTo>
                  <a:lnTo>
                    <a:pt x="1224" y="480"/>
                  </a:lnTo>
                  <a:cubicBezTo>
                    <a:pt x="1224" y="461"/>
                    <a:pt x="1201" y="449"/>
                    <a:pt x="1180" y="449"/>
                  </a:cubicBezTo>
                  <a:cubicBezTo>
                    <a:pt x="1165" y="449"/>
                    <a:pt x="1151" y="455"/>
                    <a:pt x="1146" y="469"/>
                  </a:cubicBezTo>
                  <a:cubicBezTo>
                    <a:pt x="1157" y="425"/>
                    <a:pt x="1157" y="369"/>
                    <a:pt x="1157" y="324"/>
                  </a:cubicBezTo>
                  <a:cubicBezTo>
                    <a:pt x="1157" y="304"/>
                    <a:pt x="1140" y="295"/>
                    <a:pt x="1122" y="295"/>
                  </a:cubicBezTo>
                  <a:cubicBezTo>
                    <a:pt x="1102" y="295"/>
                    <a:pt x="1080" y="307"/>
                    <a:pt x="1080" y="324"/>
                  </a:cubicBezTo>
                  <a:cubicBezTo>
                    <a:pt x="1080" y="458"/>
                    <a:pt x="1023" y="591"/>
                    <a:pt x="957" y="692"/>
                  </a:cubicBezTo>
                  <a:cubicBezTo>
                    <a:pt x="934" y="736"/>
                    <a:pt x="902" y="769"/>
                    <a:pt x="868" y="814"/>
                  </a:cubicBezTo>
                  <a:lnTo>
                    <a:pt x="868" y="803"/>
                  </a:lnTo>
                  <a:lnTo>
                    <a:pt x="857" y="803"/>
                  </a:lnTo>
                  <a:cubicBezTo>
                    <a:pt x="912" y="692"/>
                    <a:pt x="946" y="569"/>
                    <a:pt x="946" y="447"/>
                  </a:cubicBezTo>
                  <a:cubicBezTo>
                    <a:pt x="946" y="432"/>
                    <a:pt x="935" y="426"/>
                    <a:pt x="922" y="426"/>
                  </a:cubicBezTo>
                  <a:cubicBezTo>
                    <a:pt x="907" y="426"/>
                    <a:pt x="890" y="435"/>
                    <a:pt x="890" y="447"/>
                  </a:cubicBezTo>
                  <a:cubicBezTo>
                    <a:pt x="879" y="536"/>
                    <a:pt x="846" y="636"/>
                    <a:pt x="801" y="725"/>
                  </a:cubicBezTo>
                  <a:cubicBezTo>
                    <a:pt x="790" y="758"/>
                    <a:pt x="768" y="791"/>
                    <a:pt x="746" y="825"/>
                  </a:cubicBezTo>
                  <a:cubicBezTo>
                    <a:pt x="757" y="791"/>
                    <a:pt x="768" y="769"/>
                    <a:pt x="779" y="736"/>
                  </a:cubicBezTo>
                  <a:cubicBezTo>
                    <a:pt x="835" y="613"/>
                    <a:pt x="857" y="480"/>
                    <a:pt x="857" y="336"/>
                  </a:cubicBezTo>
                  <a:cubicBezTo>
                    <a:pt x="857" y="320"/>
                    <a:pt x="840" y="312"/>
                    <a:pt x="822" y="312"/>
                  </a:cubicBezTo>
                  <a:cubicBezTo>
                    <a:pt x="801" y="312"/>
                    <a:pt x="779" y="323"/>
                    <a:pt x="779" y="346"/>
                  </a:cubicBezTo>
                  <a:cubicBezTo>
                    <a:pt x="768" y="403"/>
                    <a:pt x="757" y="469"/>
                    <a:pt x="746" y="524"/>
                  </a:cubicBezTo>
                  <a:cubicBezTo>
                    <a:pt x="746" y="491"/>
                    <a:pt x="746" y="458"/>
                    <a:pt x="734" y="425"/>
                  </a:cubicBezTo>
                  <a:cubicBezTo>
                    <a:pt x="729" y="415"/>
                    <a:pt x="718" y="409"/>
                    <a:pt x="706" y="409"/>
                  </a:cubicBezTo>
                  <a:cubicBezTo>
                    <a:pt x="693" y="409"/>
                    <a:pt x="679" y="417"/>
                    <a:pt x="679" y="435"/>
                  </a:cubicBezTo>
                  <a:cubicBezTo>
                    <a:pt x="690" y="547"/>
                    <a:pt x="668" y="647"/>
                    <a:pt x="623" y="736"/>
                  </a:cubicBezTo>
                  <a:cubicBezTo>
                    <a:pt x="614" y="731"/>
                    <a:pt x="603" y="729"/>
                    <a:pt x="592" y="729"/>
                  </a:cubicBezTo>
                  <a:cubicBezTo>
                    <a:pt x="579" y="729"/>
                    <a:pt x="566" y="733"/>
                    <a:pt x="559" y="743"/>
                  </a:cubicBezTo>
                  <a:lnTo>
                    <a:pt x="559" y="743"/>
                  </a:lnTo>
                  <a:cubicBezTo>
                    <a:pt x="592" y="690"/>
                    <a:pt x="624" y="646"/>
                    <a:pt x="657" y="591"/>
                  </a:cubicBezTo>
                  <a:cubicBezTo>
                    <a:pt x="673" y="575"/>
                    <a:pt x="647" y="565"/>
                    <a:pt x="628" y="565"/>
                  </a:cubicBezTo>
                  <a:cubicBezTo>
                    <a:pt x="621" y="565"/>
                    <a:pt x="615" y="566"/>
                    <a:pt x="612" y="569"/>
                  </a:cubicBezTo>
                  <a:cubicBezTo>
                    <a:pt x="556" y="625"/>
                    <a:pt x="512" y="680"/>
                    <a:pt x="479" y="747"/>
                  </a:cubicBezTo>
                  <a:cubicBezTo>
                    <a:pt x="467" y="747"/>
                    <a:pt x="467" y="736"/>
                    <a:pt x="467" y="736"/>
                  </a:cubicBezTo>
                  <a:lnTo>
                    <a:pt x="457" y="736"/>
                  </a:lnTo>
                  <a:cubicBezTo>
                    <a:pt x="467" y="736"/>
                    <a:pt x="467" y="725"/>
                    <a:pt x="467" y="714"/>
                  </a:cubicBezTo>
                  <a:cubicBezTo>
                    <a:pt x="512" y="636"/>
                    <a:pt x="568" y="569"/>
                    <a:pt x="623" y="502"/>
                  </a:cubicBezTo>
                  <a:cubicBezTo>
                    <a:pt x="640" y="478"/>
                    <a:pt x="613" y="465"/>
                    <a:pt x="589" y="465"/>
                  </a:cubicBezTo>
                  <a:cubicBezTo>
                    <a:pt x="581" y="465"/>
                    <a:pt x="574" y="466"/>
                    <a:pt x="568" y="469"/>
                  </a:cubicBezTo>
                  <a:cubicBezTo>
                    <a:pt x="490" y="514"/>
                    <a:pt x="434" y="603"/>
                    <a:pt x="390" y="680"/>
                  </a:cubicBezTo>
                  <a:cubicBezTo>
                    <a:pt x="389" y="681"/>
                    <a:pt x="389" y="681"/>
                    <a:pt x="389" y="682"/>
                  </a:cubicBezTo>
                  <a:lnTo>
                    <a:pt x="389" y="682"/>
                  </a:lnTo>
                  <a:cubicBezTo>
                    <a:pt x="401" y="648"/>
                    <a:pt x="418" y="614"/>
                    <a:pt x="434" y="580"/>
                  </a:cubicBezTo>
                  <a:cubicBezTo>
                    <a:pt x="467" y="536"/>
                    <a:pt x="501" y="480"/>
                    <a:pt x="546" y="435"/>
                  </a:cubicBezTo>
                  <a:cubicBezTo>
                    <a:pt x="601" y="403"/>
                    <a:pt x="645" y="369"/>
                    <a:pt x="701" y="336"/>
                  </a:cubicBezTo>
                  <a:cubicBezTo>
                    <a:pt x="724" y="314"/>
                    <a:pt x="690" y="291"/>
                    <a:pt x="668" y="291"/>
                  </a:cubicBezTo>
                  <a:cubicBezTo>
                    <a:pt x="534" y="324"/>
                    <a:pt x="412" y="435"/>
                    <a:pt x="345" y="547"/>
                  </a:cubicBezTo>
                  <a:cubicBezTo>
                    <a:pt x="323" y="580"/>
                    <a:pt x="301" y="625"/>
                    <a:pt x="289" y="658"/>
                  </a:cubicBezTo>
                  <a:cubicBezTo>
                    <a:pt x="289" y="658"/>
                    <a:pt x="283" y="658"/>
                    <a:pt x="280" y="664"/>
                  </a:cubicBezTo>
                  <a:lnTo>
                    <a:pt x="280" y="664"/>
                  </a:lnTo>
                  <a:cubicBezTo>
                    <a:pt x="291" y="610"/>
                    <a:pt x="312" y="567"/>
                    <a:pt x="334" y="524"/>
                  </a:cubicBezTo>
                  <a:cubicBezTo>
                    <a:pt x="401" y="403"/>
                    <a:pt x="501" y="291"/>
                    <a:pt x="623" y="213"/>
                  </a:cubicBezTo>
                  <a:cubicBezTo>
                    <a:pt x="640" y="196"/>
                    <a:pt x="618" y="173"/>
                    <a:pt x="597" y="173"/>
                  </a:cubicBezTo>
                  <a:cubicBezTo>
                    <a:pt x="590" y="173"/>
                    <a:pt x="584" y="175"/>
                    <a:pt x="579" y="180"/>
                  </a:cubicBezTo>
                  <a:cubicBezTo>
                    <a:pt x="457" y="247"/>
                    <a:pt x="356" y="346"/>
                    <a:pt x="279" y="458"/>
                  </a:cubicBezTo>
                  <a:cubicBezTo>
                    <a:pt x="334" y="346"/>
                    <a:pt x="412" y="235"/>
                    <a:pt x="523" y="169"/>
                  </a:cubicBezTo>
                  <a:cubicBezTo>
                    <a:pt x="552" y="149"/>
                    <a:pt x="522" y="122"/>
                    <a:pt x="493" y="122"/>
                  </a:cubicBezTo>
                  <a:cubicBezTo>
                    <a:pt x="488" y="122"/>
                    <a:pt x="483" y="123"/>
                    <a:pt x="479" y="124"/>
                  </a:cubicBezTo>
                  <a:cubicBezTo>
                    <a:pt x="356" y="202"/>
                    <a:pt x="245" y="314"/>
                    <a:pt x="190" y="447"/>
                  </a:cubicBezTo>
                  <a:cubicBezTo>
                    <a:pt x="183" y="460"/>
                    <a:pt x="176" y="470"/>
                    <a:pt x="172" y="480"/>
                  </a:cubicBezTo>
                  <a:lnTo>
                    <a:pt x="172" y="480"/>
                  </a:lnTo>
                  <a:cubicBezTo>
                    <a:pt x="182" y="432"/>
                    <a:pt x="194" y="385"/>
                    <a:pt x="223" y="346"/>
                  </a:cubicBezTo>
                  <a:cubicBezTo>
                    <a:pt x="301" y="202"/>
                    <a:pt x="434" y="91"/>
                    <a:pt x="590" y="47"/>
                  </a:cubicBezTo>
                  <a:cubicBezTo>
                    <a:pt x="619" y="36"/>
                    <a:pt x="614" y="0"/>
                    <a:pt x="5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3"/>
            <p:cNvSpPr/>
            <p:nvPr/>
          </p:nvSpPr>
          <p:spPr>
            <a:xfrm>
              <a:off x="2519940" y="3975394"/>
              <a:ext cx="12873" cy="27736"/>
            </a:xfrm>
            <a:custGeom>
              <a:avLst/>
              <a:gdLst/>
              <a:ahLst/>
              <a:cxnLst/>
              <a:rect l="l" t="t" r="r" b="b"/>
              <a:pathLst>
                <a:path w="369" h="795" extrusionOk="0">
                  <a:moveTo>
                    <a:pt x="329" y="0"/>
                  </a:moveTo>
                  <a:cubicBezTo>
                    <a:pt x="317" y="0"/>
                    <a:pt x="309" y="8"/>
                    <a:pt x="301" y="16"/>
                  </a:cubicBezTo>
                  <a:cubicBezTo>
                    <a:pt x="245" y="94"/>
                    <a:pt x="179" y="172"/>
                    <a:pt x="134" y="261"/>
                  </a:cubicBezTo>
                  <a:cubicBezTo>
                    <a:pt x="112" y="305"/>
                    <a:pt x="90" y="361"/>
                    <a:pt x="79" y="416"/>
                  </a:cubicBezTo>
                  <a:cubicBezTo>
                    <a:pt x="79" y="361"/>
                    <a:pt x="79" y="294"/>
                    <a:pt x="90" y="238"/>
                  </a:cubicBezTo>
                  <a:cubicBezTo>
                    <a:pt x="96" y="225"/>
                    <a:pt x="84" y="220"/>
                    <a:pt x="73" y="220"/>
                  </a:cubicBezTo>
                  <a:cubicBezTo>
                    <a:pt x="65" y="220"/>
                    <a:pt x="57" y="223"/>
                    <a:pt x="57" y="228"/>
                  </a:cubicBezTo>
                  <a:cubicBezTo>
                    <a:pt x="12" y="327"/>
                    <a:pt x="1" y="450"/>
                    <a:pt x="35" y="550"/>
                  </a:cubicBezTo>
                  <a:cubicBezTo>
                    <a:pt x="45" y="572"/>
                    <a:pt x="45" y="606"/>
                    <a:pt x="79" y="617"/>
                  </a:cubicBezTo>
                  <a:lnTo>
                    <a:pt x="90" y="617"/>
                  </a:lnTo>
                  <a:cubicBezTo>
                    <a:pt x="90" y="661"/>
                    <a:pt x="90" y="695"/>
                    <a:pt x="101" y="728"/>
                  </a:cubicBezTo>
                  <a:cubicBezTo>
                    <a:pt x="101" y="744"/>
                    <a:pt x="119" y="755"/>
                    <a:pt x="137" y="755"/>
                  </a:cubicBezTo>
                  <a:cubicBezTo>
                    <a:pt x="144" y="755"/>
                    <a:pt x="150" y="753"/>
                    <a:pt x="156" y="750"/>
                  </a:cubicBezTo>
                  <a:lnTo>
                    <a:pt x="168" y="750"/>
                  </a:lnTo>
                  <a:cubicBezTo>
                    <a:pt x="168" y="762"/>
                    <a:pt x="179" y="762"/>
                    <a:pt x="179" y="762"/>
                  </a:cubicBezTo>
                  <a:cubicBezTo>
                    <a:pt x="179" y="784"/>
                    <a:pt x="201" y="795"/>
                    <a:pt x="235" y="795"/>
                  </a:cubicBezTo>
                  <a:cubicBezTo>
                    <a:pt x="245" y="784"/>
                    <a:pt x="245" y="784"/>
                    <a:pt x="245" y="772"/>
                  </a:cubicBezTo>
                  <a:cubicBezTo>
                    <a:pt x="257" y="772"/>
                    <a:pt x="257" y="772"/>
                    <a:pt x="257" y="762"/>
                  </a:cubicBezTo>
                  <a:cubicBezTo>
                    <a:pt x="257" y="762"/>
                    <a:pt x="245" y="762"/>
                    <a:pt x="245" y="750"/>
                  </a:cubicBezTo>
                  <a:cubicBezTo>
                    <a:pt x="245" y="739"/>
                    <a:pt x="245" y="717"/>
                    <a:pt x="235" y="695"/>
                  </a:cubicBezTo>
                  <a:lnTo>
                    <a:pt x="235" y="628"/>
                  </a:lnTo>
                  <a:cubicBezTo>
                    <a:pt x="235" y="617"/>
                    <a:pt x="223" y="584"/>
                    <a:pt x="235" y="572"/>
                  </a:cubicBezTo>
                  <a:cubicBezTo>
                    <a:pt x="245" y="561"/>
                    <a:pt x="235" y="550"/>
                    <a:pt x="223" y="550"/>
                  </a:cubicBezTo>
                  <a:lnTo>
                    <a:pt x="201" y="550"/>
                  </a:lnTo>
                  <a:cubicBezTo>
                    <a:pt x="179" y="572"/>
                    <a:pt x="168" y="584"/>
                    <a:pt x="168" y="606"/>
                  </a:cubicBezTo>
                  <a:lnTo>
                    <a:pt x="168" y="572"/>
                  </a:lnTo>
                  <a:lnTo>
                    <a:pt x="168" y="550"/>
                  </a:lnTo>
                  <a:lnTo>
                    <a:pt x="168" y="505"/>
                  </a:lnTo>
                  <a:cubicBezTo>
                    <a:pt x="168" y="495"/>
                    <a:pt x="156" y="495"/>
                    <a:pt x="156" y="495"/>
                  </a:cubicBezTo>
                  <a:cubicBezTo>
                    <a:pt x="156" y="406"/>
                    <a:pt x="168" y="327"/>
                    <a:pt x="212" y="261"/>
                  </a:cubicBezTo>
                  <a:cubicBezTo>
                    <a:pt x="245" y="172"/>
                    <a:pt x="301" y="105"/>
                    <a:pt x="357" y="28"/>
                  </a:cubicBezTo>
                  <a:cubicBezTo>
                    <a:pt x="368" y="16"/>
                    <a:pt x="357" y="5"/>
                    <a:pt x="346" y="5"/>
                  </a:cubicBezTo>
                  <a:cubicBezTo>
                    <a:pt x="339" y="2"/>
                    <a:pt x="334" y="0"/>
                    <a:pt x="32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3"/>
            <p:cNvSpPr/>
            <p:nvPr/>
          </p:nvSpPr>
          <p:spPr>
            <a:xfrm>
              <a:off x="2533930" y="3994548"/>
              <a:ext cx="7396" cy="10536"/>
            </a:xfrm>
            <a:custGeom>
              <a:avLst/>
              <a:gdLst/>
              <a:ahLst/>
              <a:cxnLst/>
              <a:rect l="l" t="t" r="r" b="b"/>
              <a:pathLst>
                <a:path w="212" h="302" extrusionOk="0">
                  <a:moveTo>
                    <a:pt x="190" y="1"/>
                  </a:moveTo>
                  <a:cubicBezTo>
                    <a:pt x="178" y="1"/>
                    <a:pt x="167" y="12"/>
                    <a:pt x="156" y="23"/>
                  </a:cubicBezTo>
                  <a:cubicBezTo>
                    <a:pt x="134" y="57"/>
                    <a:pt x="111" y="112"/>
                    <a:pt x="89" y="157"/>
                  </a:cubicBezTo>
                  <a:cubicBezTo>
                    <a:pt x="78" y="179"/>
                    <a:pt x="67" y="201"/>
                    <a:pt x="56" y="213"/>
                  </a:cubicBezTo>
                  <a:cubicBezTo>
                    <a:pt x="45" y="235"/>
                    <a:pt x="34" y="246"/>
                    <a:pt x="12" y="257"/>
                  </a:cubicBezTo>
                  <a:cubicBezTo>
                    <a:pt x="0" y="257"/>
                    <a:pt x="0" y="279"/>
                    <a:pt x="0" y="290"/>
                  </a:cubicBezTo>
                  <a:cubicBezTo>
                    <a:pt x="12" y="302"/>
                    <a:pt x="34" y="302"/>
                    <a:pt x="45" y="302"/>
                  </a:cubicBezTo>
                  <a:cubicBezTo>
                    <a:pt x="101" y="279"/>
                    <a:pt x="134" y="223"/>
                    <a:pt x="156" y="179"/>
                  </a:cubicBezTo>
                  <a:cubicBezTo>
                    <a:pt x="167" y="157"/>
                    <a:pt x="190" y="134"/>
                    <a:pt x="200" y="101"/>
                  </a:cubicBezTo>
                  <a:cubicBezTo>
                    <a:pt x="212" y="79"/>
                    <a:pt x="212" y="57"/>
                    <a:pt x="212" y="23"/>
                  </a:cubicBezTo>
                  <a:cubicBezTo>
                    <a:pt x="212" y="12"/>
                    <a:pt x="200" y="1"/>
                    <a:pt x="1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3"/>
            <p:cNvSpPr/>
            <p:nvPr/>
          </p:nvSpPr>
          <p:spPr>
            <a:xfrm>
              <a:off x="2536477" y="3992629"/>
              <a:ext cx="13781" cy="12943"/>
            </a:xfrm>
            <a:custGeom>
              <a:avLst/>
              <a:gdLst/>
              <a:ahLst/>
              <a:cxnLst/>
              <a:rect l="l" t="t" r="r" b="b"/>
              <a:pathLst>
                <a:path w="395" h="371" extrusionOk="0">
                  <a:moveTo>
                    <a:pt x="361" y="1"/>
                  </a:moveTo>
                  <a:cubicBezTo>
                    <a:pt x="350" y="1"/>
                    <a:pt x="327" y="1"/>
                    <a:pt x="327" y="23"/>
                  </a:cubicBezTo>
                  <a:cubicBezTo>
                    <a:pt x="283" y="78"/>
                    <a:pt x="239" y="145"/>
                    <a:pt x="194" y="201"/>
                  </a:cubicBezTo>
                  <a:cubicBezTo>
                    <a:pt x="139" y="256"/>
                    <a:pt x="83" y="301"/>
                    <a:pt x="28" y="345"/>
                  </a:cubicBezTo>
                  <a:cubicBezTo>
                    <a:pt x="0" y="354"/>
                    <a:pt x="17" y="371"/>
                    <a:pt x="36" y="371"/>
                  </a:cubicBezTo>
                  <a:cubicBezTo>
                    <a:pt x="41" y="371"/>
                    <a:pt x="46" y="370"/>
                    <a:pt x="50" y="367"/>
                  </a:cubicBezTo>
                  <a:cubicBezTo>
                    <a:pt x="127" y="334"/>
                    <a:pt x="183" y="290"/>
                    <a:pt x="250" y="223"/>
                  </a:cubicBezTo>
                  <a:cubicBezTo>
                    <a:pt x="272" y="201"/>
                    <a:pt x="305" y="167"/>
                    <a:pt x="327" y="134"/>
                  </a:cubicBezTo>
                  <a:cubicBezTo>
                    <a:pt x="350" y="100"/>
                    <a:pt x="372" y="67"/>
                    <a:pt x="384" y="34"/>
                  </a:cubicBezTo>
                  <a:cubicBezTo>
                    <a:pt x="394" y="11"/>
                    <a:pt x="372" y="11"/>
                    <a:pt x="36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3"/>
            <p:cNvSpPr/>
            <p:nvPr/>
          </p:nvSpPr>
          <p:spPr>
            <a:xfrm>
              <a:off x="2546525" y="3982232"/>
              <a:ext cx="13048" cy="18735"/>
            </a:xfrm>
            <a:custGeom>
              <a:avLst/>
              <a:gdLst/>
              <a:ahLst/>
              <a:cxnLst/>
              <a:rect l="l" t="t" r="r" b="b"/>
              <a:pathLst>
                <a:path w="374" h="537" extrusionOk="0">
                  <a:moveTo>
                    <a:pt x="362" y="1"/>
                  </a:moveTo>
                  <a:cubicBezTo>
                    <a:pt x="356" y="1"/>
                    <a:pt x="351" y="4"/>
                    <a:pt x="351" y="9"/>
                  </a:cubicBezTo>
                  <a:cubicBezTo>
                    <a:pt x="318" y="98"/>
                    <a:pt x="273" y="187"/>
                    <a:pt x="207" y="276"/>
                  </a:cubicBezTo>
                  <a:cubicBezTo>
                    <a:pt x="185" y="321"/>
                    <a:pt x="151" y="354"/>
                    <a:pt x="118" y="398"/>
                  </a:cubicBezTo>
                  <a:cubicBezTo>
                    <a:pt x="84" y="432"/>
                    <a:pt x="51" y="465"/>
                    <a:pt x="17" y="510"/>
                  </a:cubicBezTo>
                  <a:cubicBezTo>
                    <a:pt x="1" y="526"/>
                    <a:pt x="15" y="536"/>
                    <a:pt x="32" y="536"/>
                  </a:cubicBezTo>
                  <a:cubicBezTo>
                    <a:pt x="38" y="536"/>
                    <a:pt x="45" y="535"/>
                    <a:pt x="51" y="532"/>
                  </a:cubicBezTo>
                  <a:cubicBezTo>
                    <a:pt x="128" y="477"/>
                    <a:pt x="195" y="376"/>
                    <a:pt x="251" y="299"/>
                  </a:cubicBezTo>
                  <a:cubicBezTo>
                    <a:pt x="306" y="210"/>
                    <a:pt x="351" y="109"/>
                    <a:pt x="373" y="9"/>
                  </a:cubicBezTo>
                  <a:cubicBezTo>
                    <a:pt x="373" y="4"/>
                    <a:pt x="368" y="1"/>
                    <a:pt x="36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3"/>
            <p:cNvSpPr/>
            <p:nvPr/>
          </p:nvSpPr>
          <p:spPr>
            <a:xfrm>
              <a:off x="2543246" y="3994967"/>
              <a:ext cx="13606" cy="10501"/>
            </a:xfrm>
            <a:custGeom>
              <a:avLst/>
              <a:gdLst/>
              <a:ahLst/>
              <a:cxnLst/>
              <a:rect l="l" t="t" r="r" b="b"/>
              <a:pathLst>
                <a:path w="390" h="301" extrusionOk="0">
                  <a:moveTo>
                    <a:pt x="367" y="0"/>
                  </a:moveTo>
                  <a:cubicBezTo>
                    <a:pt x="356" y="0"/>
                    <a:pt x="334" y="0"/>
                    <a:pt x="334" y="11"/>
                  </a:cubicBezTo>
                  <a:cubicBezTo>
                    <a:pt x="311" y="67"/>
                    <a:pt x="267" y="100"/>
                    <a:pt x="222" y="134"/>
                  </a:cubicBezTo>
                  <a:cubicBezTo>
                    <a:pt x="200" y="156"/>
                    <a:pt x="178" y="167"/>
                    <a:pt x="156" y="189"/>
                  </a:cubicBezTo>
                  <a:cubicBezTo>
                    <a:pt x="145" y="201"/>
                    <a:pt x="133" y="201"/>
                    <a:pt x="123" y="211"/>
                  </a:cubicBezTo>
                  <a:cubicBezTo>
                    <a:pt x="111" y="223"/>
                    <a:pt x="101" y="223"/>
                    <a:pt x="89" y="234"/>
                  </a:cubicBezTo>
                  <a:lnTo>
                    <a:pt x="78" y="245"/>
                  </a:lnTo>
                  <a:lnTo>
                    <a:pt x="12" y="245"/>
                  </a:lnTo>
                  <a:cubicBezTo>
                    <a:pt x="12" y="256"/>
                    <a:pt x="0" y="256"/>
                    <a:pt x="0" y="267"/>
                  </a:cubicBezTo>
                  <a:cubicBezTo>
                    <a:pt x="0" y="290"/>
                    <a:pt x="12" y="300"/>
                    <a:pt x="34" y="300"/>
                  </a:cubicBezTo>
                  <a:cubicBezTo>
                    <a:pt x="56" y="300"/>
                    <a:pt x="89" y="300"/>
                    <a:pt x="123" y="290"/>
                  </a:cubicBezTo>
                  <a:cubicBezTo>
                    <a:pt x="156" y="278"/>
                    <a:pt x="178" y="267"/>
                    <a:pt x="200" y="245"/>
                  </a:cubicBezTo>
                  <a:cubicBezTo>
                    <a:pt x="212" y="234"/>
                    <a:pt x="212" y="234"/>
                    <a:pt x="212" y="223"/>
                  </a:cubicBezTo>
                  <a:lnTo>
                    <a:pt x="212" y="211"/>
                  </a:lnTo>
                  <a:cubicBezTo>
                    <a:pt x="234" y="201"/>
                    <a:pt x="256" y="178"/>
                    <a:pt x="279" y="156"/>
                  </a:cubicBezTo>
                  <a:cubicBezTo>
                    <a:pt x="323" y="122"/>
                    <a:pt x="356" y="78"/>
                    <a:pt x="378" y="23"/>
                  </a:cubicBezTo>
                  <a:cubicBezTo>
                    <a:pt x="390" y="11"/>
                    <a:pt x="367" y="0"/>
                    <a:pt x="3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3"/>
            <p:cNvSpPr/>
            <p:nvPr/>
          </p:nvSpPr>
          <p:spPr>
            <a:xfrm>
              <a:off x="2528488" y="4001560"/>
              <a:ext cx="35" cy="419"/>
            </a:xfrm>
            <a:custGeom>
              <a:avLst/>
              <a:gdLst/>
              <a:ahLst/>
              <a:cxnLst/>
              <a:rect l="l" t="t" r="r" b="b"/>
              <a:pathLst>
                <a:path w="1" h="12" extrusionOk="0">
                  <a:moveTo>
                    <a:pt x="0" y="0"/>
                  </a:moveTo>
                  <a:lnTo>
                    <a:pt x="0" y="0"/>
                  </a:lnTo>
                  <a:cubicBezTo>
                    <a:pt x="0" y="12"/>
                    <a:pt x="0" y="12"/>
                    <a:pt x="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3"/>
            <p:cNvSpPr/>
            <p:nvPr/>
          </p:nvSpPr>
          <p:spPr>
            <a:xfrm>
              <a:off x="2528488" y="4001560"/>
              <a:ext cx="35" cy="35"/>
            </a:xfrm>
            <a:custGeom>
              <a:avLst/>
              <a:gdLst/>
              <a:ahLst/>
              <a:cxnLst/>
              <a:rect l="l" t="t" r="r" b="b"/>
              <a:pathLst>
                <a:path w="1" h="1" extrusionOk="0">
                  <a:moveTo>
                    <a:pt x="0" y="0"/>
                  </a:moveTo>
                  <a:lnTo>
                    <a:pt x="0"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3"/>
            <p:cNvSpPr/>
            <p:nvPr/>
          </p:nvSpPr>
          <p:spPr>
            <a:xfrm>
              <a:off x="2528104" y="3995141"/>
              <a:ext cx="7815" cy="9175"/>
            </a:xfrm>
            <a:custGeom>
              <a:avLst/>
              <a:gdLst/>
              <a:ahLst/>
              <a:cxnLst/>
              <a:rect l="l" t="t" r="r" b="b"/>
              <a:pathLst>
                <a:path w="224" h="263" extrusionOk="0">
                  <a:moveTo>
                    <a:pt x="206" y="1"/>
                  </a:moveTo>
                  <a:cubicBezTo>
                    <a:pt x="198" y="1"/>
                    <a:pt x="189" y="7"/>
                    <a:pt x="189" y="18"/>
                  </a:cubicBezTo>
                  <a:cubicBezTo>
                    <a:pt x="179" y="51"/>
                    <a:pt x="167" y="95"/>
                    <a:pt x="156" y="129"/>
                  </a:cubicBezTo>
                  <a:cubicBezTo>
                    <a:pt x="145" y="140"/>
                    <a:pt x="134" y="162"/>
                    <a:pt x="134" y="173"/>
                  </a:cubicBezTo>
                  <a:cubicBezTo>
                    <a:pt x="123" y="184"/>
                    <a:pt x="123" y="184"/>
                    <a:pt x="123" y="196"/>
                  </a:cubicBezTo>
                  <a:lnTo>
                    <a:pt x="112" y="196"/>
                  </a:lnTo>
                  <a:cubicBezTo>
                    <a:pt x="123" y="196"/>
                    <a:pt x="112" y="206"/>
                    <a:pt x="112" y="206"/>
                  </a:cubicBezTo>
                  <a:lnTo>
                    <a:pt x="112" y="162"/>
                  </a:lnTo>
                  <a:cubicBezTo>
                    <a:pt x="112" y="140"/>
                    <a:pt x="90" y="140"/>
                    <a:pt x="78" y="140"/>
                  </a:cubicBezTo>
                  <a:cubicBezTo>
                    <a:pt x="78" y="140"/>
                    <a:pt x="67" y="140"/>
                    <a:pt x="67" y="151"/>
                  </a:cubicBezTo>
                  <a:cubicBezTo>
                    <a:pt x="56" y="151"/>
                    <a:pt x="56" y="151"/>
                    <a:pt x="56" y="162"/>
                  </a:cubicBezTo>
                  <a:cubicBezTo>
                    <a:pt x="49" y="162"/>
                    <a:pt x="46" y="157"/>
                    <a:pt x="42" y="157"/>
                  </a:cubicBezTo>
                  <a:cubicBezTo>
                    <a:pt x="40" y="157"/>
                    <a:pt x="37" y="158"/>
                    <a:pt x="34" y="162"/>
                  </a:cubicBezTo>
                  <a:cubicBezTo>
                    <a:pt x="23" y="162"/>
                    <a:pt x="23" y="162"/>
                    <a:pt x="23" y="173"/>
                  </a:cubicBezTo>
                  <a:lnTo>
                    <a:pt x="11" y="184"/>
                  </a:lnTo>
                  <a:cubicBezTo>
                    <a:pt x="11" y="196"/>
                    <a:pt x="1" y="196"/>
                    <a:pt x="11" y="196"/>
                  </a:cubicBezTo>
                  <a:lnTo>
                    <a:pt x="11" y="206"/>
                  </a:lnTo>
                  <a:lnTo>
                    <a:pt x="11" y="218"/>
                  </a:lnTo>
                  <a:lnTo>
                    <a:pt x="23" y="229"/>
                  </a:lnTo>
                  <a:cubicBezTo>
                    <a:pt x="23" y="229"/>
                    <a:pt x="23" y="240"/>
                    <a:pt x="34" y="240"/>
                  </a:cubicBezTo>
                  <a:lnTo>
                    <a:pt x="34" y="251"/>
                  </a:lnTo>
                  <a:cubicBezTo>
                    <a:pt x="45" y="262"/>
                    <a:pt x="45" y="262"/>
                    <a:pt x="56" y="262"/>
                  </a:cubicBezTo>
                  <a:lnTo>
                    <a:pt x="67" y="262"/>
                  </a:lnTo>
                  <a:cubicBezTo>
                    <a:pt x="90" y="262"/>
                    <a:pt x="100" y="262"/>
                    <a:pt x="100" y="251"/>
                  </a:cubicBezTo>
                  <a:lnTo>
                    <a:pt x="100" y="240"/>
                  </a:lnTo>
                  <a:cubicBezTo>
                    <a:pt x="112" y="251"/>
                    <a:pt x="112" y="251"/>
                    <a:pt x="123" y="251"/>
                  </a:cubicBezTo>
                  <a:cubicBezTo>
                    <a:pt x="134" y="251"/>
                    <a:pt x="156" y="251"/>
                    <a:pt x="167" y="240"/>
                  </a:cubicBezTo>
                  <a:cubicBezTo>
                    <a:pt x="179" y="229"/>
                    <a:pt x="179" y="218"/>
                    <a:pt x="179" y="206"/>
                  </a:cubicBezTo>
                  <a:cubicBezTo>
                    <a:pt x="189" y="184"/>
                    <a:pt x="201" y="162"/>
                    <a:pt x="201" y="151"/>
                  </a:cubicBezTo>
                  <a:cubicBezTo>
                    <a:pt x="212" y="107"/>
                    <a:pt x="223" y="62"/>
                    <a:pt x="223" y="18"/>
                  </a:cubicBezTo>
                  <a:cubicBezTo>
                    <a:pt x="223" y="7"/>
                    <a:pt x="215" y="1"/>
                    <a:pt x="20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3"/>
            <p:cNvSpPr/>
            <p:nvPr/>
          </p:nvSpPr>
          <p:spPr>
            <a:xfrm>
              <a:off x="2531977" y="4002328"/>
              <a:ext cx="35" cy="35"/>
            </a:xfrm>
            <a:custGeom>
              <a:avLst/>
              <a:gdLst/>
              <a:ahLst/>
              <a:cxnLst/>
              <a:rect l="l" t="t" r="r" b="b"/>
              <a:pathLst>
                <a:path w="1" h="1" extrusionOk="0">
                  <a:moveTo>
                    <a:pt x="1" y="0"/>
                  </a:move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3"/>
            <p:cNvSpPr/>
            <p:nvPr/>
          </p:nvSpPr>
          <p:spPr>
            <a:xfrm>
              <a:off x="2518021" y="3969986"/>
              <a:ext cx="9524" cy="19397"/>
            </a:xfrm>
            <a:custGeom>
              <a:avLst/>
              <a:gdLst/>
              <a:ahLst/>
              <a:cxnLst/>
              <a:rect l="l" t="t" r="r" b="b"/>
              <a:pathLst>
                <a:path w="273" h="556" extrusionOk="0">
                  <a:moveTo>
                    <a:pt x="237" y="0"/>
                  </a:moveTo>
                  <a:cubicBezTo>
                    <a:pt x="231" y="0"/>
                    <a:pt x="226" y="1"/>
                    <a:pt x="223" y="5"/>
                  </a:cubicBezTo>
                  <a:cubicBezTo>
                    <a:pt x="156" y="82"/>
                    <a:pt x="112" y="160"/>
                    <a:pt x="67" y="249"/>
                  </a:cubicBezTo>
                  <a:cubicBezTo>
                    <a:pt x="33" y="338"/>
                    <a:pt x="1" y="438"/>
                    <a:pt x="1" y="538"/>
                  </a:cubicBezTo>
                  <a:cubicBezTo>
                    <a:pt x="6" y="550"/>
                    <a:pt x="20" y="555"/>
                    <a:pt x="32" y="555"/>
                  </a:cubicBezTo>
                  <a:cubicBezTo>
                    <a:pt x="45" y="555"/>
                    <a:pt x="56" y="550"/>
                    <a:pt x="56" y="538"/>
                  </a:cubicBezTo>
                  <a:cubicBezTo>
                    <a:pt x="78" y="449"/>
                    <a:pt x="90" y="349"/>
                    <a:pt x="122" y="272"/>
                  </a:cubicBezTo>
                  <a:cubicBezTo>
                    <a:pt x="156" y="183"/>
                    <a:pt x="201" y="104"/>
                    <a:pt x="256" y="27"/>
                  </a:cubicBezTo>
                  <a:cubicBezTo>
                    <a:pt x="272" y="11"/>
                    <a:pt x="253" y="0"/>
                    <a:pt x="23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3"/>
            <p:cNvSpPr/>
            <p:nvPr/>
          </p:nvSpPr>
          <p:spPr>
            <a:xfrm>
              <a:off x="2546351" y="3979581"/>
              <a:ext cx="7780" cy="13083"/>
            </a:xfrm>
            <a:custGeom>
              <a:avLst/>
              <a:gdLst/>
              <a:ahLst/>
              <a:cxnLst/>
              <a:rect l="l" t="t" r="r" b="b"/>
              <a:pathLst>
                <a:path w="223" h="375" extrusionOk="0">
                  <a:moveTo>
                    <a:pt x="202" y="0"/>
                  </a:moveTo>
                  <a:cubicBezTo>
                    <a:pt x="195" y="0"/>
                    <a:pt x="190" y="3"/>
                    <a:pt x="190" y="7"/>
                  </a:cubicBezTo>
                  <a:cubicBezTo>
                    <a:pt x="145" y="141"/>
                    <a:pt x="89" y="241"/>
                    <a:pt x="0" y="352"/>
                  </a:cubicBezTo>
                  <a:cubicBezTo>
                    <a:pt x="0" y="352"/>
                    <a:pt x="12" y="363"/>
                    <a:pt x="12" y="375"/>
                  </a:cubicBezTo>
                  <a:cubicBezTo>
                    <a:pt x="22" y="375"/>
                    <a:pt x="34" y="375"/>
                    <a:pt x="44" y="363"/>
                  </a:cubicBezTo>
                  <a:cubicBezTo>
                    <a:pt x="145" y="274"/>
                    <a:pt x="200" y="141"/>
                    <a:pt x="222" y="19"/>
                  </a:cubicBezTo>
                  <a:cubicBezTo>
                    <a:pt x="222" y="6"/>
                    <a:pt x="211" y="0"/>
                    <a:pt x="2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3"/>
            <p:cNvSpPr/>
            <p:nvPr/>
          </p:nvSpPr>
          <p:spPr>
            <a:xfrm>
              <a:off x="2287688" y="3948216"/>
              <a:ext cx="18490" cy="27631"/>
            </a:xfrm>
            <a:custGeom>
              <a:avLst/>
              <a:gdLst/>
              <a:ahLst/>
              <a:cxnLst/>
              <a:rect l="l" t="t" r="r" b="b"/>
              <a:pathLst>
                <a:path w="530" h="792" extrusionOk="0">
                  <a:moveTo>
                    <a:pt x="74" y="1"/>
                  </a:moveTo>
                  <a:cubicBezTo>
                    <a:pt x="57" y="1"/>
                    <a:pt x="40" y="9"/>
                    <a:pt x="40" y="28"/>
                  </a:cubicBezTo>
                  <a:cubicBezTo>
                    <a:pt x="29" y="83"/>
                    <a:pt x="51" y="161"/>
                    <a:pt x="85" y="217"/>
                  </a:cubicBezTo>
                  <a:cubicBezTo>
                    <a:pt x="85" y="217"/>
                    <a:pt x="85" y="223"/>
                    <a:pt x="90" y="227"/>
                  </a:cubicBezTo>
                  <a:lnTo>
                    <a:pt x="90" y="227"/>
                  </a:lnTo>
                  <a:cubicBezTo>
                    <a:pt x="85" y="226"/>
                    <a:pt x="80" y="225"/>
                    <a:pt x="75" y="225"/>
                  </a:cubicBezTo>
                  <a:cubicBezTo>
                    <a:pt x="41" y="225"/>
                    <a:pt x="0" y="245"/>
                    <a:pt x="18" y="273"/>
                  </a:cubicBezTo>
                  <a:cubicBezTo>
                    <a:pt x="40" y="328"/>
                    <a:pt x="73" y="384"/>
                    <a:pt x="107" y="439"/>
                  </a:cubicBezTo>
                  <a:cubicBezTo>
                    <a:pt x="107" y="451"/>
                    <a:pt x="96" y="451"/>
                    <a:pt x="96" y="451"/>
                  </a:cubicBezTo>
                  <a:cubicBezTo>
                    <a:pt x="63" y="484"/>
                    <a:pt x="73" y="517"/>
                    <a:pt x="96" y="550"/>
                  </a:cubicBezTo>
                  <a:cubicBezTo>
                    <a:pt x="118" y="573"/>
                    <a:pt x="129" y="606"/>
                    <a:pt x="152" y="639"/>
                  </a:cubicBezTo>
                  <a:cubicBezTo>
                    <a:pt x="196" y="695"/>
                    <a:pt x="251" y="740"/>
                    <a:pt x="318" y="784"/>
                  </a:cubicBezTo>
                  <a:cubicBezTo>
                    <a:pt x="326" y="789"/>
                    <a:pt x="334" y="791"/>
                    <a:pt x="343" y="791"/>
                  </a:cubicBezTo>
                  <a:cubicBezTo>
                    <a:pt x="374" y="791"/>
                    <a:pt x="407" y="765"/>
                    <a:pt x="407" y="740"/>
                  </a:cubicBezTo>
                  <a:cubicBezTo>
                    <a:pt x="429" y="728"/>
                    <a:pt x="452" y="706"/>
                    <a:pt x="429" y="673"/>
                  </a:cubicBezTo>
                  <a:cubicBezTo>
                    <a:pt x="396" y="629"/>
                    <a:pt x="363" y="595"/>
                    <a:pt x="318" y="562"/>
                  </a:cubicBezTo>
                  <a:cubicBezTo>
                    <a:pt x="274" y="506"/>
                    <a:pt x="241" y="461"/>
                    <a:pt x="207" y="406"/>
                  </a:cubicBezTo>
                  <a:lnTo>
                    <a:pt x="207" y="406"/>
                  </a:lnTo>
                  <a:cubicBezTo>
                    <a:pt x="229" y="439"/>
                    <a:pt x="263" y="484"/>
                    <a:pt x="307" y="517"/>
                  </a:cubicBezTo>
                  <a:cubicBezTo>
                    <a:pt x="344" y="544"/>
                    <a:pt x="401" y="579"/>
                    <a:pt x="452" y="579"/>
                  </a:cubicBezTo>
                  <a:cubicBezTo>
                    <a:pt x="464" y="579"/>
                    <a:pt x="475" y="577"/>
                    <a:pt x="485" y="573"/>
                  </a:cubicBezTo>
                  <a:cubicBezTo>
                    <a:pt x="508" y="573"/>
                    <a:pt x="530" y="540"/>
                    <a:pt x="508" y="528"/>
                  </a:cubicBezTo>
                  <a:cubicBezTo>
                    <a:pt x="485" y="506"/>
                    <a:pt x="463" y="506"/>
                    <a:pt x="441" y="495"/>
                  </a:cubicBezTo>
                  <a:cubicBezTo>
                    <a:pt x="419" y="484"/>
                    <a:pt x="396" y="461"/>
                    <a:pt x="374" y="451"/>
                  </a:cubicBezTo>
                  <a:cubicBezTo>
                    <a:pt x="340" y="417"/>
                    <a:pt x="307" y="372"/>
                    <a:pt x="274" y="339"/>
                  </a:cubicBezTo>
                  <a:cubicBezTo>
                    <a:pt x="229" y="295"/>
                    <a:pt x="196" y="239"/>
                    <a:pt x="174" y="194"/>
                  </a:cubicBezTo>
                  <a:cubicBezTo>
                    <a:pt x="152" y="161"/>
                    <a:pt x="140" y="139"/>
                    <a:pt x="129" y="105"/>
                  </a:cubicBezTo>
                  <a:cubicBezTo>
                    <a:pt x="118" y="83"/>
                    <a:pt x="107" y="50"/>
                    <a:pt x="107" y="16"/>
                  </a:cubicBezTo>
                  <a:cubicBezTo>
                    <a:pt x="102" y="6"/>
                    <a:pt x="88" y="1"/>
                    <a:pt x="7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3"/>
            <p:cNvSpPr/>
            <p:nvPr/>
          </p:nvSpPr>
          <p:spPr>
            <a:xfrm>
              <a:off x="2313366" y="3930702"/>
              <a:ext cx="27212" cy="21805"/>
            </a:xfrm>
            <a:custGeom>
              <a:avLst/>
              <a:gdLst/>
              <a:ahLst/>
              <a:cxnLst/>
              <a:rect l="l" t="t" r="r" b="b"/>
              <a:pathLst>
                <a:path w="780" h="625" extrusionOk="0">
                  <a:moveTo>
                    <a:pt x="77" y="1"/>
                  </a:moveTo>
                  <a:cubicBezTo>
                    <a:pt x="46" y="1"/>
                    <a:pt x="0" y="35"/>
                    <a:pt x="27" y="63"/>
                  </a:cubicBezTo>
                  <a:cubicBezTo>
                    <a:pt x="116" y="130"/>
                    <a:pt x="194" y="207"/>
                    <a:pt x="261" y="296"/>
                  </a:cubicBezTo>
                  <a:cubicBezTo>
                    <a:pt x="294" y="340"/>
                    <a:pt x="316" y="385"/>
                    <a:pt x="350" y="429"/>
                  </a:cubicBezTo>
                  <a:cubicBezTo>
                    <a:pt x="383" y="474"/>
                    <a:pt x="405" y="530"/>
                    <a:pt x="439" y="574"/>
                  </a:cubicBezTo>
                  <a:cubicBezTo>
                    <a:pt x="447" y="582"/>
                    <a:pt x="460" y="586"/>
                    <a:pt x="474" y="586"/>
                  </a:cubicBezTo>
                  <a:cubicBezTo>
                    <a:pt x="500" y="586"/>
                    <a:pt x="528" y="574"/>
                    <a:pt x="528" y="552"/>
                  </a:cubicBezTo>
                  <a:cubicBezTo>
                    <a:pt x="528" y="530"/>
                    <a:pt x="516" y="508"/>
                    <a:pt x="506" y="496"/>
                  </a:cubicBezTo>
                  <a:lnTo>
                    <a:pt x="528" y="496"/>
                  </a:lnTo>
                  <a:cubicBezTo>
                    <a:pt x="536" y="512"/>
                    <a:pt x="550" y="523"/>
                    <a:pt x="565" y="523"/>
                  </a:cubicBezTo>
                  <a:cubicBezTo>
                    <a:pt x="571" y="523"/>
                    <a:pt x="577" y="522"/>
                    <a:pt x="583" y="518"/>
                  </a:cubicBezTo>
                  <a:cubicBezTo>
                    <a:pt x="595" y="518"/>
                    <a:pt x="617" y="508"/>
                    <a:pt x="617" y="496"/>
                  </a:cubicBezTo>
                  <a:cubicBezTo>
                    <a:pt x="639" y="530"/>
                    <a:pt x="661" y="574"/>
                    <a:pt x="694" y="607"/>
                  </a:cubicBezTo>
                  <a:cubicBezTo>
                    <a:pt x="698" y="619"/>
                    <a:pt x="710" y="624"/>
                    <a:pt x="724" y="624"/>
                  </a:cubicBezTo>
                  <a:cubicBezTo>
                    <a:pt x="749" y="624"/>
                    <a:pt x="780" y="607"/>
                    <a:pt x="773" y="585"/>
                  </a:cubicBezTo>
                  <a:cubicBezTo>
                    <a:pt x="750" y="486"/>
                    <a:pt x="684" y="397"/>
                    <a:pt x="628" y="308"/>
                  </a:cubicBezTo>
                  <a:cubicBezTo>
                    <a:pt x="572" y="219"/>
                    <a:pt x="506" y="130"/>
                    <a:pt x="427" y="63"/>
                  </a:cubicBezTo>
                  <a:cubicBezTo>
                    <a:pt x="422" y="58"/>
                    <a:pt x="416" y="55"/>
                    <a:pt x="409" y="55"/>
                  </a:cubicBezTo>
                  <a:cubicBezTo>
                    <a:pt x="387" y="55"/>
                    <a:pt x="363" y="79"/>
                    <a:pt x="372" y="96"/>
                  </a:cubicBezTo>
                  <a:cubicBezTo>
                    <a:pt x="405" y="130"/>
                    <a:pt x="427" y="174"/>
                    <a:pt x="461" y="207"/>
                  </a:cubicBezTo>
                  <a:lnTo>
                    <a:pt x="461" y="219"/>
                  </a:lnTo>
                  <a:lnTo>
                    <a:pt x="439" y="196"/>
                  </a:lnTo>
                  <a:cubicBezTo>
                    <a:pt x="427" y="196"/>
                    <a:pt x="417" y="185"/>
                    <a:pt x="405" y="185"/>
                  </a:cubicBezTo>
                  <a:cubicBezTo>
                    <a:pt x="372" y="163"/>
                    <a:pt x="350" y="140"/>
                    <a:pt x="328" y="107"/>
                  </a:cubicBezTo>
                  <a:cubicBezTo>
                    <a:pt x="316" y="96"/>
                    <a:pt x="283" y="96"/>
                    <a:pt x="272" y="96"/>
                  </a:cubicBezTo>
                  <a:cubicBezTo>
                    <a:pt x="249" y="107"/>
                    <a:pt x="239" y="130"/>
                    <a:pt x="249" y="140"/>
                  </a:cubicBezTo>
                  <a:lnTo>
                    <a:pt x="249" y="152"/>
                  </a:lnTo>
                  <a:cubicBezTo>
                    <a:pt x="205" y="96"/>
                    <a:pt x="150" y="51"/>
                    <a:pt x="94" y="7"/>
                  </a:cubicBezTo>
                  <a:cubicBezTo>
                    <a:pt x="90" y="3"/>
                    <a:pt x="83" y="1"/>
                    <a:pt x="7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3"/>
            <p:cNvSpPr/>
            <p:nvPr/>
          </p:nvSpPr>
          <p:spPr>
            <a:xfrm>
              <a:off x="2322472" y="3919608"/>
              <a:ext cx="20200" cy="28084"/>
            </a:xfrm>
            <a:custGeom>
              <a:avLst/>
              <a:gdLst/>
              <a:ahLst/>
              <a:cxnLst/>
              <a:rect l="l" t="t" r="r" b="b"/>
              <a:pathLst>
                <a:path w="579" h="805" extrusionOk="0">
                  <a:moveTo>
                    <a:pt x="73" y="0"/>
                  </a:moveTo>
                  <a:cubicBezTo>
                    <a:pt x="38" y="0"/>
                    <a:pt x="1" y="26"/>
                    <a:pt x="33" y="58"/>
                  </a:cubicBezTo>
                  <a:cubicBezTo>
                    <a:pt x="133" y="158"/>
                    <a:pt x="233" y="270"/>
                    <a:pt x="311" y="392"/>
                  </a:cubicBezTo>
                  <a:cubicBezTo>
                    <a:pt x="344" y="448"/>
                    <a:pt x="378" y="514"/>
                    <a:pt x="400" y="581"/>
                  </a:cubicBezTo>
                  <a:cubicBezTo>
                    <a:pt x="433" y="648"/>
                    <a:pt x="445" y="715"/>
                    <a:pt x="478" y="781"/>
                  </a:cubicBezTo>
                  <a:cubicBezTo>
                    <a:pt x="483" y="796"/>
                    <a:pt x="503" y="805"/>
                    <a:pt x="522" y="805"/>
                  </a:cubicBezTo>
                  <a:cubicBezTo>
                    <a:pt x="544" y="805"/>
                    <a:pt x="567" y="794"/>
                    <a:pt x="567" y="770"/>
                  </a:cubicBezTo>
                  <a:cubicBezTo>
                    <a:pt x="578" y="703"/>
                    <a:pt x="556" y="626"/>
                    <a:pt x="534" y="559"/>
                  </a:cubicBezTo>
                  <a:cubicBezTo>
                    <a:pt x="500" y="492"/>
                    <a:pt x="467" y="425"/>
                    <a:pt x="423" y="359"/>
                  </a:cubicBezTo>
                  <a:cubicBezTo>
                    <a:pt x="334" y="236"/>
                    <a:pt x="222" y="114"/>
                    <a:pt x="111" y="13"/>
                  </a:cubicBezTo>
                  <a:cubicBezTo>
                    <a:pt x="102" y="4"/>
                    <a:pt x="88" y="0"/>
                    <a:pt x="7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3"/>
            <p:cNvSpPr/>
            <p:nvPr/>
          </p:nvSpPr>
          <p:spPr>
            <a:xfrm>
              <a:off x="2298922" y="3940610"/>
              <a:ext cx="19502" cy="22677"/>
            </a:xfrm>
            <a:custGeom>
              <a:avLst/>
              <a:gdLst/>
              <a:ahLst/>
              <a:cxnLst/>
              <a:rect l="l" t="t" r="r" b="b"/>
              <a:pathLst>
                <a:path w="559" h="650" extrusionOk="0">
                  <a:moveTo>
                    <a:pt x="40" y="1"/>
                  </a:moveTo>
                  <a:cubicBezTo>
                    <a:pt x="21" y="1"/>
                    <a:pt x="0" y="13"/>
                    <a:pt x="8" y="34"/>
                  </a:cubicBezTo>
                  <a:cubicBezTo>
                    <a:pt x="18" y="56"/>
                    <a:pt x="18" y="68"/>
                    <a:pt x="30" y="79"/>
                  </a:cubicBezTo>
                  <a:lnTo>
                    <a:pt x="30" y="90"/>
                  </a:lnTo>
                  <a:cubicBezTo>
                    <a:pt x="41" y="113"/>
                    <a:pt x="52" y="135"/>
                    <a:pt x="52" y="145"/>
                  </a:cubicBezTo>
                  <a:cubicBezTo>
                    <a:pt x="41" y="157"/>
                    <a:pt x="41" y="168"/>
                    <a:pt x="41" y="190"/>
                  </a:cubicBezTo>
                  <a:cubicBezTo>
                    <a:pt x="119" y="346"/>
                    <a:pt x="219" y="501"/>
                    <a:pt x="364" y="602"/>
                  </a:cubicBezTo>
                  <a:cubicBezTo>
                    <a:pt x="371" y="602"/>
                    <a:pt x="378" y="607"/>
                    <a:pt x="389" y="607"/>
                  </a:cubicBezTo>
                  <a:cubicBezTo>
                    <a:pt x="394" y="607"/>
                    <a:pt x="401" y="605"/>
                    <a:pt x="408" y="602"/>
                  </a:cubicBezTo>
                  <a:cubicBezTo>
                    <a:pt x="419" y="624"/>
                    <a:pt x="441" y="635"/>
                    <a:pt x="463" y="646"/>
                  </a:cubicBezTo>
                  <a:cubicBezTo>
                    <a:pt x="469" y="648"/>
                    <a:pt x="475" y="649"/>
                    <a:pt x="482" y="649"/>
                  </a:cubicBezTo>
                  <a:cubicBezTo>
                    <a:pt x="516" y="649"/>
                    <a:pt x="558" y="627"/>
                    <a:pt x="530" y="590"/>
                  </a:cubicBezTo>
                  <a:cubicBezTo>
                    <a:pt x="475" y="524"/>
                    <a:pt x="386" y="457"/>
                    <a:pt x="319" y="390"/>
                  </a:cubicBezTo>
                  <a:cubicBezTo>
                    <a:pt x="297" y="368"/>
                    <a:pt x="275" y="335"/>
                    <a:pt x="252" y="301"/>
                  </a:cubicBezTo>
                  <a:cubicBezTo>
                    <a:pt x="241" y="301"/>
                    <a:pt x="241" y="290"/>
                    <a:pt x="230" y="279"/>
                  </a:cubicBezTo>
                  <a:cubicBezTo>
                    <a:pt x="208" y="234"/>
                    <a:pt x="174" y="190"/>
                    <a:pt x="152" y="145"/>
                  </a:cubicBezTo>
                  <a:cubicBezTo>
                    <a:pt x="119" y="101"/>
                    <a:pt x="97" y="56"/>
                    <a:pt x="63" y="12"/>
                  </a:cubicBezTo>
                  <a:cubicBezTo>
                    <a:pt x="59" y="4"/>
                    <a:pt x="50" y="1"/>
                    <a:pt x="4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3"/>
            <p:cNvSpPr/>
            <p:nvPr/>
          </p:nvSpPr>
          <p:spPr>
            <a:xfrm>
              <a:off x="2303388" y="3931609"/>
              <a:ext cx="19083" cy="28119"/>
            </a:xfrm>
            <a:custGeom>
              <a:avLst/>
              <a:gdLst/>
              <a:ahLst/>
              <a:cxnLst/>
              <a:rect l="l" t="t" r="r" b="b"/>
              <a:pathLst>
                <a:path w="547" h="806" extrusionOk="0">
                  <a:moveTo>
                    <a:pt x="374" y="620"/>
                  </a:moveTo>
                  <a:lnTo>
                    <a:pt x="374" y="620"/>
                  </a:lnTo>
                  <a:cubicBezTo>
                    <a:pt x="387" y="633"/>
                    <a:pt x="400" y="646"/>
                    <a:pt x="413" y="660"/>
                  </a:cubicBezTo>
                  <a:cubicBezTo>
                    <a:pt x="400" y="646"/>
                    <a:pt x="387" y="633"/>
                    <a:pt x="374" y="620"/>
                  </a:cubicBezTo>
                  <a:close/>
                  <a:moveTo>
                    <a:pt x="57" y="0"/>
                  </a:moveTo>
                  <a:cubicBezTo>
                    <a:pt x="36" y="0"/>
                    <a:pt x="13" y="11"/>
                    <a:pt x="13" y="37"/>
                  </a:cubicBezTo>
                  <a:cubicBezTo>
                    <a:pt x="13" y="92"/>
                    <a:pt x="46" y="159"/>
                    <a:pt x="68" y="215"/>
                  </a:cubicBezTo>
                  <a:lnTo>
                    <a:pt x="169" y="381"/>
                  </a:lnTo>
                  <a:cubicBezTo>
                    <a:pt x="175" y="390"/>
                    <a:pt x="182" y="398"/>
                    <a:pt x="188" y="406"/>
                  </a:cubicBezTo>
                  <a:lnTo>
                    <a:pt x="188" y="406"/>
                  </a:lnTo>
                  <a:cubicBezTo>
                    <a:pt x="160" y="373"/>
                    <a:pt x="132" y="338"/>
                    <a:pt x="102" y="304"/>
                  </a:cubicBezTo>
                  <a:cubicBezTo>
                    <a:pt x="96" y="294"/>
                    <a:pt x="84" y="290"/>
                    <a:pt x="71" y="290"/>
                  </a:cubicBezTo>
                  <a:cubicBezTo>
                    <a:pt x="39" y="290"/>
                    <a:pt x="0" y="316"/>
                    <a:pt x="24" y="348"/>
                  </a:cubicBezTo>
                  <a:cubicBezTo>
                    <a:pt x="91" y="437"/>
                    <a:pt x="157" y="537"/>
                    <a:pt x="236" y="626"/>
                  </a:cubicBezTo>
                  <a:cubicBezTo>
                    <a:pt x="268" y="660"/>
                    <a:pt x="302" y="704"/>
                    <a:pt x="335" y="737"/>
                  </a:cubicBezTo>
                  <a:cubicBezTo>
                    <a:pt x="375" y="767"/>
                    <a:pt x="414" y="806"/>
                    <a:pt x="470" y="806"/>
                  </a:cubicBezTo>
                  <a:cubicBezTo>
                    <a:pt x="476" y="806"/>
                    <a:pt x="484" y="805"/>
                    <a:pt x="491" y="804"/>
                  </a:cubicBezTo>
                  <a:cubicBezTo>
                    <a:pt x="502" y="804"/>
                    <a:pt x="547" y="782"/>
                    <a:pt x="535" y="759"/>
                  </a:cubicBezTo>
                  <a:cubicBezTo>
                    <a:pt x="513" y="726"/>
                    <a:pt x="480" y="704"/>
                    <a:pt x="446" y="693"/>
                  </a:cubicBezTo>
                  <a:lnTo>
                    <a:pt x="446" y="693"/>
                  </a:lnTo>
                  <a:cubicBezTo>
                    <a:pt x="451" y="694"/>
                    <a:pt x="456" y="695"/>
                    <a:pt x="461" y="695"/>
                  </a:cubicBezTo>
                  <a:cubicBezTo>
                    <a:pt x="494" y="695"/>
                    <a:pt x="531" y="666"/>
                    <a:pt x="502" y="637"/>
                  </a:cubicBezTo>
                  <a:cubicBezTo>
                    <a:pt x="424" y="548"/>
                    <a:pt x="335" y="448"/>
                    <a:pt x="268" y="348"/>
                  </a:cubicBezTo>
                  <a:cubicBezTo>
                    <a:pt x="236" y="292"/>
                    <a:pt x="202" y="248"/>
                    <a:pt x="179" y="193"/>
                  </a:cubicBezTo>
                  <a:cubicBezTo>
                    <a:pt x="147" y="137"/>
                    <a:pt x="124" y="70"/>
                    <a:pt x="91" y="15"/>
                  </a:cubicBezTo>
                  <a:cubicBezTo>
                    <a:pt x="86" y="5"/>
                    <a:pt x="72" y="0"/>
                    <a:pt x="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3"/>
            <p:cNvSpPr/>
            <p:nvPr/>
          </p:nvSpPr>
          <p:spPr>
            <a:xfrm>
              <a:off x="2311168" y="3938796"/>
              <a:ext cx="6245" cy="6524"/>
            </a:xfrm>
            <a:custGeom>
              <a:avLst/>
              <a:gdLst/>
              <a:ahLst/>
              <a:cxnLst/>
              <a:rect l="l" t="t" r="r" b="b"/>
              <a:pathLst>
                <a:path w="179" h="187" extrusionOk="0">
                  <a:moveTo>
                    <a:pt x="34" y="0"/>
                  </a:moveTo>
                  <a:cubicBezTo>
                    <a:pt x="26" y="0"/>
                    <a:pt x="18" y="3"/>
                    <a:pt x="13" y="9"/>
                  </a:cubicBezTo>
                  <a:cubicBezTo>
                    <a:pt x="1" y="19"/>
                    <a:pt x="1" y="31"/>
                    <a:pt x="13" y="42"/>
                  </a:cubicBezTo>
                  <a:cubicBezTo>
                    <a:pt x="13" y="53"/>
                    <a:pt x="23" y="64"/>
                    <a:pt x="35" y="76"/>
                  </a:cubicBezTo>
                  <a:cubicBezTo>
                    <a:pt x="45" y="76"/>
                    <a:pt x="57" y="86"/>
                    <a:pt x="57" y="98"/>
                  </a:cubicBezTo>
                  <a:lnTo>
                    <a:pt x="68" y="108"/>
                  </a:lnTo>
                  <a:cubicBezTo>
                    <a:pt x="68" y="120"/>
                    <a:pt x="79" y="120"/>
                    <a:pt x="68" y="120"/>
                  </a:cubicBezTo>
                  <a:lnTo>
                    <a:pt x="79" y="120"/>
                  </a:lnTo>
                  <a:lnTo>
                    <a:pt x="79" y="131"/>
                  </a:lnTo>
                  <a:cubicBezTo>
                    <a:pt x="90" y="142"/>
                    <a:pt x="90" y="153"/>
                    <a:pt x="102" y="165"/>
                  </a:cubicBezTo>
                  <a:cubicBezTo>
                    <a:pt x="112" y="187"/>
                    <a:pt x="134" y="187"/>
                    <a:pt x="157" y="187"/>
                  </a:cubicBezTo>
                  <a:cubicBezTo>
                    <a:pt x="168" y="175"/>
                    <a:pt x="179" y="165"/>
                    <a:pt x="179" y="142"/>
                  </a:cubicBezTo>
                  <a:cubicBezTo>
                    <a:pt x="168" y="120"/>
                    <a:pt x="146" y="86"/>
                    <a:pt x="134" y="64"/>
                  </a:cubicBezTo>
                  <a:cubicBezTo>
                    <a:pt x="112" y="42"/>
                    <a:pt x="90" y="19"/>
                    <a:pt x="57" y="9"/>
                  </a:cubicBezTo>
                  <a:cubicBezTo>
                    <a:pt x="51" y="3"/>
                    <a:pt x="43" y="0"/>
                    <a:pt x="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3"/>
            <p:cNvSpPr/>
            <p:nvPr/>
          </p:nvSpPr>
          <p:spPr>
            <a:xfrm>
              <a:off x="2287897" y="3940680"/>
              <a:ext cx="70647" cy="44586"/>
            </a:xfrm>
            <a:custGeom>
              <a:avLst/>
              <a:gdLst/>
              <a:ahLst/>
              <a:cxnLst/>
              <a:rect l="l" t="t" r="r" b="b"/>
              <a:pathLst>
                <a:path w="2025" h="1278" extrusionOk="0">
                  <a:moveTo>
                    <a:pt x="1283" y="1"/>
                  </a:moveTo>
                  <a:cubicBezTo>
                    <a:pt x="1143" y="1"/>
                    <a:pt x="982" y="31"/>
                    <a:pt x="801" y="111"/>
                  </a:cubicBezTo>
                  <a:cubicBezTo>
                    <a:pt x="1" y="466"/>
                    <a:pt x="357" y="1278"/>
                    <a:pt x="357" y="1278"/>
                  </a:cubicBezTo>
                  <a:lnTo>
                    <a:pt x="1246" y="1223"/>
                  </a:lnTo>
                  <a:lnTo>
                    <a:pt x="1569" y="1045"/>
                  </a:lnTo>
                  <a:lnTo>
                    <a:pt x="2025" y="377"/>
                  </a:lnTo>
                  <a:cubicBezTo>
                    <a:pt x="2025" y="377"/>
                    <a:pt x="1776" y="1"/>
                    <a:pt x="128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3"/>
            <p:cNvSpPr/>
            <p:nvPr/>
          </p:nvSpPr>
          <p:spPr>
            <a:xfrm>
              <a:off x="2282106" y="3924806"/>
              <a:ext cx="71415" cy="56308"/>
            </a:xfrm>
            <a:custGeom>
              <a:avLst/>
              <a:gdLst/>
              <a:ahLst/>
              <a:cxnLst/>
              <a:rect l="l" t="t" r="r" b="b"/>
              <a:pathLst>
                <a:path w="2047" h="1614" extrusionOk="0">
                  <a:moveTo>
                    <a:pt x="1520" y="0"/>
                  </a:moveTo>
                  <a:cubicBezTo>
                    <a:pt x="1494" y="0"/>
                    <a:pt x="1466" y="19"/>
                    <a:pt x="1491" y="42"/>
                  </a:cubicBezTo>
                  <a:cubicBezTo>
                    <a:pt x="1568" y="143"/>
                    <a:pt x="1646" y="232"/>
                    <a:pt x="1713" y="332"/>
                  </a:cubicBezTo>
                  <a:cubicBezTo>
                    <a:pt x="1702" y="332"/>
                    <a:pt x="1691" y="343"/>
                    <a:pt x="1691" y="365"/>
                  </a:cubicBezTo>
                  <a:cubicBezTo>
                    <a:pt x="1713" y="388"/>
                    <a:pt x="1724" y="410"/>
                    <a:pt x="1735" y="432"/>
                  </a:cubicBezTo>
                  <a:lnTo>
                    <a:pt x="1702" y="398"/>
                  </a:lnTo>
                  <a:cubicBezTo>
                    <a:pt x="1679" y="398"/>
                    <a:pt x="1669" y="398"/>
                    <a:pt x="1657" y="410"/>
                  </a:cubicBezTo>
                  <a:cubicBezTo>
                    <a:pt x="1624" y="354"/>
                    <a:pt x="1590" y="309"/>
                    <a:pt x="1546" y="254"/>
                  </a:cubicBezTo>
                  <a:cubicBezTo>
                    <a:pt x="1513" y="220"/>
                    <a:pt x="1491" y="187"/>
                    <a:pt x="1457" y="165"/>
                  </a:cubicBezTo>
                  <a:cubicBezTo>
                    <a:pt x="1424" y="121"/>
                    <a:pt x="1390" y="87"/>
                    <a:pt x="1357" y="54"/>
                  </a:cubicBezTo>
                  <a:cubicBezTo>
                    <a:pt x="1353" y="46"/>
                    <a:pt x="1342" y="42"/>
                    <a:pt x="1330" y="42"/>
                  </a:cubicBezTo>
                  <a:cubicBezTo>
                    <a:pt x="1308" y="42"/>
                    <a:pt x="1283" y="54"/>
                    <a:pt x="1290" y="76"/>
                  </a:cubicBezTo>
                  <a:cubicBezTo>
                    <a:pt x="1313" y="154"/>
                    <a:pt x="1390" y="210"/>
                    <a:pt x="1435" y="265"/>
                  </a:cubicBezTo>
                  <a:cubicBezTo>
                    <a:pt x="1501" y="332"/>
                    <a:pt x="1557" y="410"/>
                    <a:pt x="1602" y="487"/>
                  </a:cubicBezTo>
                  <a:cubicBezTo>
                    <a:pt x="1646" y="566"/>
                    <a:pt x="1691" y="643"/>
                    <a:pt x="1713" y="732"/>
                  </a:cubicBezTo>
                  <a:cubicBezTo>
                    <a:pt x="1735" y="776"/>
                    <a:pt x="1746" y="832"/>
                    <a:pt x="1758" y="877"/>
                  </a:cubicBezTo>
                  <a:lnTo>
                    <a:pt x="1758" y="921"/>
                  </a:lnTo>
                  <a:cubicBezTo>
                    <a:pt x="1758" y="932"/>
                    <a:pt x="1746" y="932"/>
                    <a:pt x="1746" y="932"/>
                  </a:cubicBezTo>
                  <a:lnTo>
                    <a:pt x="1746" y="888"/>
                  </a:lnTo>
                  <a:cubicBezTo>
                    <a:pt x="1746" y="865"/>
                    <a:pt x="1724" y="855"/>
                    <a:pt x="1702" y="855"/>
                  </a:cubicBezTo>
                  <a:cubicBezTo>
                    <a:pt x="1691" y="832"/>
                    <a:pt x="1691" y="810"/>
                    <a:pt x="1679" y="788"/>
                  </a:cubicBezTo>
                  <a:cubicBezTo>
                    <a:pt x="1669" y="766"/>
                    <a:pt x="1646" y="743"/>
                    <a:pt x="1624" y="721"/>
                  </a:cubicBezTo>
                  <a:cubicBezTo>
                    <a:pt x="1624" y="710"/>
                    <a:pt x="1602" y="710"/>
                    <a:pt x="1590" y="710"/>
                  </a:cubicBezTo>
                  <a:cubicBezTo>
                    <a:pt x="1580" y="721"/>
                    <a:pt x="1568" y="721"/>
                    <a:pt x="1568" y="743"/>
                  </a:cubicBezTo>
                  <a:cubicBezTo>
                    <a:pt x="1580" y="766"/>
                    <a:pt x="1580" y="788"/>
                    <a:pt x="1590" y="810"/>
                  </a:cubicBezTo>
                  <a:cubicBezTo>
                    <a:pt x="1602" y="832"/>
                    <a:pt x="1602" y="855"/>
                    <a:pt x="1613" y="877"/>
                  </a:cubicBezTo>
                  <a:cubicBezTo>
                    <a:pt x="1613" y="910"/>
                    <a:pt x="1624" y="944"/>
                    <a:pt x="1624" y="966"/>
                  </a:cubicBezTo>
                  <a:cubicBezTo>
                    <a:pt x="1613" y="966"/>
                    <a:pt x="1602" y="977"/>
                    <a:pt x="1590" y="977"/>
                  </a:cubicBezTo>
                  <a:cubicBezTo>
                    <a:pt x="1590" y="944"/>
                    <a:pt x="1580" y="910"/>
                    <a:pt x="1568" y="888"/>
                  </a:cubicBezTo>
                  <a:cubicBezTo>
                    <a:pt x="1535" y="810"/>
                    <a:pt x="1501" y="754"/>
                    <a:pt x="1457" y="699"/>
                  </a:cubicBezTo>
                  <a:cubicBezTo>
                    <a:pt x="1449" y="687"/>
                    <a:pt x="1436" y="682"/>
                    <a:pt x="1423" y="682"/>
                  </a:cubicBezTo>
                  <a:cubicBezTo>
                    <a:pt x="1399" y="682"/>
                    <a:pt x="1376" y="699"/>
                    <a:pt x="1390" y="721"/>
                  </a:cubicBezTo>
                  <a:cubicBezTo>
                    <a:pt x="1435" y="810"/>
                    <a:pt x="1479" y="899"/>
                    <a:pt x="1501" y="988"/>
                  </a:cubicBezTo>
                  <a:lnTo>
                    <a:pt x="1468" y="921"/>
                  </a:lnTo>
                  <a:cubicBezTo>
                    <a:pt x="1424" y="843"/>
                    <a:pt x="1368" y="776"/>
                    <a:pt x="1313" y="710"/>
                  </a:cubicBezTo>
                  <a:cubicBezTo>
                    <a:pt x="1212" y="566"/>
                    <a:pt x="1079" y="443"/>
                    <a:pt x="945" y="332"/>
                  </a:cubicBezTo>
                  <a:cubicBezTo>
                    <a:pt x="939" y="325"/>
                    <a:pt x="929" y="322"/>
                    <a:pt x="920" y="322"/>
                  </a:cubicBezTo>
                  <a:cubicBezTo>
                    <a:pt x="898" y="322"/>
                    <a:pt x="877" y="338"/>
                    <a:pt x="901" y="354"/>
                  </a:cubicBezTo>
                  <a:cubicBezTo>
                    <a:pt x="1023" y="477"/>
                    <a:pt x="1135" y="598"/>
                    <a:pt x="1234" y="732"/>
                  </a:cubicBezTo>
                  <a:cubicBezTo>
                    <a:pt x="1268" y="776"/>
                    <a:pt x="1290" y="821"/>
                    <a:pt x="1313" y="865"/>
                  </a:cubicBezTo>
                  <a:cubicBezTo>
                    <a:pt x="1301" y="843"/>
                    <a:pt x="1290" y="821"/>
                    <a:pt x="1268" y="799"/>
                  </a:cubicBezTo>
                  <a:cubicBezTo>
                    <a:pt x="1257" y="799"/>
                    <a:pt x="1257" y="788"/>
                    <a:pt x="1246" y="776"/>
                  </a:cubicBezTo>
                  <a:cubicBezTo>
                    <a:pt x="1246" y="766"/>
                    <a:pt x="1234" y="766"/>
                    <a:pt x="1234" y="754"/>
                  </a:cubicBezTo>
                  <a:cubicBezTo>
                    <a:pt x="1157" y="643"/>
                    <a:pt x="1034" y="566"/>
                    <a:pt x="923" y="499"/>
                  </a:cubicBezTo>
                  <a:cubicBezTo>
                    <a:pt x="917" y="495"/>
                    <a:pt x="909" y="493"/>
                    <a:pt x="901" y="493"/>
                  </a:cubicBezTo>
                  <a:cubicBezTo>
                    <a:pt x="865" y="493"/>
                    <a:pt x="820" y="527"/>
                    <a:pt x="856" y="554"/>
                  </a:cubicBezTo>
                  <a:cubicBezTo>
                    <a:pt x="967" y="621"/>
                    <a:pt x="1056" y="710"/>
                    <a:pt x="1145" y="810"/>
                  </a:cubicBezTo>
                  <a:cubicBezTo>
                    <a:pt x="1123" y="788"/>
                    <a:pt x="1101" y="766"/>
                    <a:pt x="1068" y="754"/>
                  </a:cubicBezTo>
                  <a:cubicBezTo>
                    <a:pt x="1046" y="754"/>
                    <a:pt x="990" y="766"/>
                    <a:pt x="1023" y="799"/>
                  </a:cubicBezTo>
                  <a:cubicBezTo>
                    <a:pt x="1070" y="855"/>
                    <a:pt x="1116" y="918"/>
                    <a:pt x="1157" y="977"/>
                  </a:cubicBezTo>
                  <a:lnTo>
                    <a:pt x="1157" y="977"/>
                  </a:lnTo>
                  <a:cubicBezTo>
                    <a:pt x="1105" y="925"/>
                    <a:pt x="1053" y="874"/>
                    <a:pt x="1001" y="832"/>
                  </a:cubicBezTo>
                  <a:cubicBezTo>
                    <a:pt x="878" y="721"/>
                    <a:pt x="757" y="621"/>
                    <a:pt x="656" y="499"/>
                  </a:cubicBezTo>
                  <a:cubicBezTo>
                    <a:pt x="653" y="492"/>
                    <a:pt x="647" y="490"/>
                    <a:pt x="640" y="490"/>
                  </a:cubicBezTo>
                  <a:cubicBezTo>
                    <a:pt x="624" y="490"/>
                    <a:pt x="604" y="505"/>
                    <a:pt x="612" y="521"/>
                  </a:cubicBezTo>
                  <a:cubicBezTo>
                    <a:pt x="701" y="655"/>
                    <a:pt x="812" y="754"/>
                    <a:pt x="923" y="865"/>
                  </a:cubicBezTo>
                  <a:cubicBezTo>
                    <a:pt x="979" y="910"/>
                    <a:pt x="1034" y="966"/>
                    <a:pt x="1090" y="1021"/>
                  </a:cubicBezTo>
                  <a:cubicBezTo>
                    <a:pt x="1112" y="1055"/>
                    <a:pt x="1135" y="1077"/>
                    <a:pt x="1157" y="1110"/>
                  </a:cubicBezTo>
                  <a:cubicBezTo>
                    <a:pt x="1157" y="1122"/>
                    <a:pt x="1168" y="1132"/>
                    <a:pt x="1168" y="1132"/>
                  </a:cubicBezTo>
                  <a:lnTo>
                    <a:pt x="1168" y="1144"/>
                  </a:lnTo>
                  <a:cubicBezTo>
                    <a:pt x="1179" y="1144"/>
                    <a:pt x="1179" y="1144"/>
                    <a:pt x="1179" y="1155"/>
                  </a:cubicBezTo>
                  <a:cubicBezTo>
                    <a:pt x="1168" y="1155"/>
                    <a:pt x="1168" y="1144"/>
                    <a:pt x="1157" y="1144"/>
                  </a:cubicBezTo>
                  <a:cubicBezTo>
                    <a:pt x="1149" y="1136"/>
                    <a:pt x="1135" y="1128"/>
                    <a:pt x="1120" y="1128"/>
                  </a:cubicBezTo>
                  <a:cubicBezTo>
                    <a:pt x="1114" y="1128"/>
                    <a:pt x="1107" y="1129"/>
                    <a:pt x="1101" y="1132"/>
                  </a:cubicBezTo>
                  <a:cubicBezTo>
                    <a:pt x="1090" y="1144"/>
                    <a:pt x="1079" y="1155"/>
                    <a:pt x="1090" y="1177"/>
                  </a:cubicBezTo>
                  <a:lnTo>
                    <a:pt x="1090" y="1188"/>
                  </a:lnTo>
                  <a:lnTo>
                    <a:pt x="1034" y="1132"/>
                  </a:lnTo>
                  <a:cubicBezTo>
                    <a:pt x="1029" y="1127"/>
                    <a:pt x="1018" y="1124"/>
                    <a:pt x="1007" y="1124"/>
                  </a:cubicBezTo>
                  <a:cubicBezTo>
                    <a:pt x="995" y="1124"/>
                    <a:pt x="984" y="1127"/>
                    <a:pt x="979" y="1132"/>
                  </a:cubicBezTo>
                  <a:cubicBezTo>
                    <a:pt x="957" y="1144"/>
                    <a:pt x="945" y="1166"/>
                    <a:pt x="967" y="1177"/>
                  </a:cubicBezTo>
                  <a:cubicBezTo>
                    <a:pt x="979" y="1188"/>
                    <a:pt x="979" y="1199"/>
                    <a:pt x="990" y="1211"/>
                  </a:cubicBezTo>
                  <a:lnTo>
                    <a:pt x="890" y="1110"/>
                  </a:lnTo>
                  <a:cubicBezTo>
                    <a:pt x="779" y="999"/>
                    <a:pt x="668" y="888"/>
                    <a:pt x="567" y="776"/>
                  </a:cubicBezTo>
                  <a:cubicBezTo>
                    <a:pt x="561" y="770"/>
                    <a:pt x="552" y="767"/>
                    <a:pt x="544" y="767"/>
                  </a:cubicBezTo>
                  <a:cubicBezTo>
                    <a:pt x="524" y="767"/>
                    <a:pt x="507" y="783"/>
                    <a:pt x="523" y="799"/>
                  </a:cubicBezTo>
                  <a:cubicBezTo>
                    <a:pt x="634" y="932"/>
                    <a:pt x="734" y="1066"/>
                    <a:pt x="856" y="1188"/>
                  </a:cubicBezTo>
                  <a:cubicBezTo>
                    <a:pt x="868" y="1188"/>
                    <a:pt x="868" y="1199"/>
                    <a:pt x="878" y="1199"/>
                  </a:cubicBezTo>
                  <a:cubicBezTo>
                    <a:pt x="868" y="1211"/>
                    <a:pt x="856" y="1211"/>
                    <a:pt x="856" y="1211"/>
                  </a:cubicBezTo>
                  <a:cubicBezTo>
                    <a:pt x="823" y="1188"/>
                    <a:pt x="801" y="1166"/>
                    <a:pt x="767" y="1144"/>
                  </a:cubicBezTo>
                  <a:lnTo>
                    <a:pt x="734" y="1144"/>
                  </a:lnTo>
                  <a:cubicBezTo>
                    <a:pt x="734" y="1132"/>
                    <a:pt x="723" y="1122"/>
                    <a:pt x="712" y="1110"/>
                  </a:cubicBezTo>
                  <a:cubicBezTo>
                    <a:pt x="623" y="1010"/>
                    <a:pt x="534" y="899"/>
                    <a:pt x="456" y="788"/>
                  </a:cubicBezTo>
                  <a:cubicBezTo>
                    <a:pt x="447" y="779"/>
                    <a:pt x="435" y="776"/>
                    <a:pt x="425" y="776"/>
                  </a:cubicBezTo>
                  <a:cubicBezTo>
                    <a:pt x="409" y="776"/>
                    <a:pt x="398" y="785"/>
                    <a:pt x="411" y="799"/>
                  </a:cubicBezTo>
                  <a:cubicBezTo>
                    <a:pt x="478" y="921"/>
                    <a:pt x="567" y="1043"/>
                    <a:pt x="656" y="1155"/>
                  </a:cubicBezTo>
                  <a:cubicBezTo>
                    <a:pt x="701" y="1211"/>
                    <a:pt x="757" y="1266"/>
                    <a:pt x="801" y="1322"/>
                  </a:cubicBezTo>
                  <a:lnTo>
                    <a:pt x="846" y="1366"/>
                  </a:lnTo>
                  <a:cubicBezTo>
                    <a:pt x="834" y="1355"/>
                    <a:pt x="823" y="1355"/>
                    <a:pt x="812" y="1344"/>
                  </a:cubicBezTo>
                  <a:cubicBezTo>
                    <a:pt x="812" y="1344"/>
                    <a:pt x="789" y="1344"/>
                    <a:pt x="789" y="1355"/>
                  </a:cubicBezTo>
                  <a:lnTo>
                    <a:pt x="779" y="1355"/>
                  </a:lnTo>
                  <a:lnTo>
                    <a:pt x="757" y="1333"/>
                  </a:lnTo>
                  <a:cubicBezTo>
                    <a:pt x="701" y="1277"/>
                    <a:pt x="656" y="1221"/>
                    <a:pt x="601" y="1166"/>
                  </a:cubicBezTo>
                  <a:lnTo>
                    <a:pt x="467" y="999"/>
                  </a:lnTo>
                  <a:cubicBezTo>
                    <a:pt x="456" y="988"/>
                    <a:pt x="445" y="988"/>
                    <a:pt x="445" y="977"/>
                  </a:cubicBezTo>
                  <a:cubicBezTo>
                    <a:pt x="401" y="921"/>
                    <a:pt x="367" y="855"/>
                    <a:pt x="312" y="810"/>
                  </a:cubicBezTo>
                  <a:cubicBezTo>
                    <a:pt x="306" y="807"/>
                    <a:pt x="300" y="806"/>
                    <a:pt x="294" y="806"/>
                  </a:cubicBezTo>
                  <a:cubicBezTo>
                    <a:pt x="279" y="806"/>
                    <a:pt x="267" y="816"/>
                    <a:pt x="267" y="832"/>
                  </a:cubicBezTo>
                  <a:cubicBezTo>
                    <a:pt x="278" y="899"/>
                    <a:pt x="334" y="966"/>
                    <a:pt x="378" y="1033"/>
                  </a:cubicBezTo>
                  <a:cubicBezTo>
                    <a:pt x="423" y="1088"/>
                    <a:pt x="467" y="1155"/>
                    <a:pt x="523" y="1211"/>
                  </a:cubicBezTo>
                  <a:cubicBezTo>
                    <a:pt x="601" y="1310"/>
                    <a:pt x="678" y="1389"/>
                    <a:pt x="757" y="1478"/>
                  </a:cubicBezTo>
                  <a:cubicBezTo>
                    <a:pt x="723" y="1466"/>
                    <a:pt x="701" y="1444"/>
                    <a:pt x="678" y="1433"/>
                  </a:cubicBezTo>
                  <a:cubicBezTo>
                    <a:pt x="612" y="1399"/>
                    <a:pt x="567" y="1355"/>
                    <a:pt x="523" y="1300"/>
                  </a:cubicBezTo>
                  <a:cubicBezTo>
                    <a:pt x="411" y="1199"/>
                    <a:pt x="322" y="1077"/>
                    <a:pt x="211" y="977"/>
                  </a:cubicBezTo>
                  <a:cubicBezTo>
                    <a:pt x="207" y="975"/>
                    <a:pt x="203" y="974"/>
                    <a:pt x="198" y="974"/>
                  </a:cubicBezTo>
                  <a:cubicBezTo>
                    <a:pt x="175" y="974"/>
                    <a:pt x="148" y="992"/>
                    <a:pt x="167" y="1010"/>
                  </a:cubicBezTo>
                  <a:cubicBezTo>
                    <a:pt x="278" y="1122"/>
                    <a:pt x="356" y="1244"/>
                    <a:pt x="467" y="1355"/>
                  </a:cubicBezTo>
                  <a:cubicBezTo>
                    <a:pt x="512" y="1399"/>
                    <a:pt x="567" y="1444"/>
                    <a:pt x="623" y="1488"/>
                  </a:cubicBezTo>
                  <a:cubicBezTo>
                    <a:pt x="645" y="1500"/>
                    <a:pt x="668" y="1522"/>
                    <a:pt x="690" y="1533"/>
                  </a:cubicBezTo>
                  <a:lnTo>
                    <a:pt x="656" y="1533"/>
                  </a:lnTo>
                  <a:cubicBezTo>
                    <a:pt x="645" y="1533"/>
                    <a:pt x="634" y="1544"/>
                    <a:pt x="634" y="1544"/>
                  </a:cubicBezTo>
                  <a:cubicBezTo>
                    <a:pt x="500" y="1510"/>
                    <a:pt x="389" y="1411"/>
                    <a:pt x="300" y="1310"/>
                  </a:cubicBezTo>
                  <a:cubicBezTo>
                    <a:pt x="178" y="1177"/>
                    <a:pt x="78" y="1010"/>
                    <a:pt x="67" y="832"/>
                  </a:cubicBezTo>
                  <a:cubicBezTo>
                    <a:pt x="62" y="818"/>
                    <a:pt x="50" y="812"/>
                    <a:pt x="37" y="812"/>
                  </a:cubicBezTo>
                  <a:cubicBezTo>
                    <a:pt x="19" y="812"/>
                    <a:pt x="0" y="824"/>
                    <a:pt x="0" y="843"/>
                  </a:cubicBezTo>
                  <a:cubicBezTo>
                    <a:pt x="11" y="1043"/>
                    <a:pt x="111" y="1211"/>
                    <a:pt x="245" y="1366"/>
                  </a:cubicBezTo>
                  <a:cubicBezTo>
                    <a:pt x="348" y="1490"/>
                    <a:pt x="489" y="1613"/>
                    <a:pt x="659" y="1613"/>
                  </a:cubicBezTo>
                  <a:cubicBezTo>
                    <a:pt x="673" y="1613"/>
                    <a:pt x="687" y="1613"/>
                    <a:pt x="701" y="1611"/>
                  </a:cubicBezTo>
                  <a:cubicBezTo>
                    <a:pt x="712" y="1611"/>
                    <a:pt x="712" y="1599"/>
                    <a:pt x="723" y="1599"/>
                  </a:cubicBezTo>
                  <a:cubicBezTo>
                    <a:pt x="734" y="1599"/>
                    <a:pt x="734" y="1589"/>
                    <a:pt x="745" y="1589"/>
                  </a:cubicBezTo>
                  <a:lnTo>
                    <a:pt x="779" y="1589"/>
                  </a:lnTo>
                  <a:cubicBezTo>
                    <a:pt x="789" y="1589"/>
                    <a:pt x="801" y="1577"/>
                    <a:pt x="801" y="1567"/>
                  </a:cubicBezTo>
                  <a:lnTo>
                    <a:pt x="812" y="1567"/>
                  </a:lnTo>
                  <a:cubicBezTo>
                    <a:pt x="823" y="1567"/>
                    <a:pt x="823" y="1567"/>
                    <a:pt x="834" y="1555"/>
                  </a:cubicBezTo>
                  <a:cubicBezTo>
                    <a:pt x="846" y="1567"/>
                    <a:pt x="846" y="1567"/>
                    <a:pt x="846" y="1577"/>
                  </a:cubicBezTo>
                  <a:cubicBezTo>
                    <a:pt x="851" y="1583"/>
                    <a:pt x="859" y="1586"/>
                    <a:pt x="869" y="1586"/>
                  </a:cubicBezTo>
                  <a:cubicBezTo>
                    <a:pt x="878" y="1586"/>
                    <a:pt x="890" y="1583"/>
                    <a:pt x="901" y="1577"/>
                  </a:cubicBezTo>
                  <a:cubicBezTo>
                    <a:pt x="935" y="1577"/>
                    <a:pt x="979" y="1555"/>
                    <a:pt x="1012" y="1533"/>
                  </a:cubicBezTo>
                  <a:lnTo>
                    <a:pt x="1023" y="1533"/>
                  </a:lnTo>
                  <a:cubicBezTo>
                    <a:pt x="1046" y="1533"/>
                    <a:pt x="1056" y="1533"/>
                    <a:pt x="1068" y="1522"/>
                  </a:cubicBezTo>
                  <a:cubicBezTo>
                    <a:pt x="1090" y="1510"/>
                    <a:pt x="1101" y="1500"/>
                    <a:pt x="1090" y="1488"/>
                  </a:cubicBezTo>
                  <a:cubicBezTo>
                    <a:pt x="1101" y="1478"/>
                    <a:pt x="1112" y="1478"/>
                    <a:pt x="1112" y="1466"/>
                  </a:cubicBezTo>
                  <a:lnTo>
                    <a:pt x="1123" y="1466"/>
                  </a:lnTo>
                  <a:cubicBezTo>
                    <a:pt x="1134" y="1472"/>
                    <a:pt x="1145" y="1475"/>
                    <a:pt x="1155" y="1475"/>
                  </a:cubicBezTo>
                  <a:cubicBezTo>
                    <a:pt x="1165" y="1475"/>
                    <a:pt x="1173" y="1472"/>
                    <a:pt x="1179" y="1466"/>
                  </a:cubicBezTo>
                  <a:lnTo>
                    <a:pt x="1190" y="1466"/>
                  </a:lnTo>
                  <a:cubicBezTo>
                    <a:pt x="1201" y="1478"/>
                    <a:pt x="1224" y="1478"/>
                    <a:pt x="1257" y="1478"/>
                  </a:cubicBezTo>
                  <a:cubicBezTo>
                    <a:pt x="1279" y="1478"/>
                    <a:pt x="1301" y="1455"/>
                    <a:pt x="1301" y="1433"/>
                  </a:cubicBezTo>
                  <a:cubicBezTo>
                    <a:pt x="1301" y="1411"/>
                    <a:pt x="1290" y="1399"/>
                    <a:pt x="1279" y="1389"/>
                  </a:cubicBezTo>
                  <a:cubicBezTo>
                    <a:pt x="1301" y="1377"/>
                    <a:pt x="1323" y="1355"/>
                    <a:pt x="1335" y="1344"/>
                  </a:cubicBezTo>
                  <a:cubicBezTo>
                    <a:pt x="1346" y="1355"/>
                    <a:pt x="1368" y="1355"/>
                    <a:pt x="1379" y="1355"/>
                  </a:cubicBezTo>
                  <a:cubicBezTo>
                    <a:pt x="1446" y="1344"/>
                    <a:pt x="1513" y="1300"/>
                    <a:pt x="1557" y="1244"/>
                  </a:cubicBezTo>
                  <a:cubicBezTo>
                    <a:pt x="1580" y="1233"/>
                    <a:pt x="1590" y="1211"/>
                    <a:pt x="1602" y="1188"/>
                  </a:cubicBezTo>
                  <a:cubicBezTo>
                    <a:pt x="1613" y="1188"/>
                    <a:pt x="1613" y="1177"/>
                    <a:pt x="1624" y="1177"/>
                  </a:cubicBezTo>
                  <a:cubicBezTo>
                    <a:pt x="1679" y="1166"/>
                    <a:pt x="1691" y="1122"/>
                    <a:pt x="1691" y="1066"/>
                  </a:cubicBezTo>
                  <a:cubicBezTo>
                    <a:pt x="1702" y="1066"/>
                    <a:pt x="1724" y="1055"/>
                    <a:pt x="1724" y="1043"/>
                  </a:cubicBezTo>
                  <a:cubicBezTo>
                    <a:pt x="1731" y="1043"/>
                    <a:pt x="1734" y="1048"/>
                    <a:pt x="1738" y="1048"/>
                  </a:cubicBezTo>
                  <a:cubicBezTo>
                    <a:pt x="1740" y="1048"/>
                    <a:pt x="1742" y="1047"/>
                    <a:pt x="1746" y="1043"/>
                  </a:cubicBezTo>
                  <a:cubicBezTo>
                    <a:pt x="1746" y="1043"/>
                    <a:pt x="1758" y="1043"/>
                    <a:pt x="1768" y="1033"/>
                  </a:cubicBezTo>
                  <a:lnTo>
                    <a:pt x="1780" y="1033"/>
                  </a:lnTo>
                  <a:cubicBezTo>
                    <a:pt x="1783" y="1036"/>
                    <a:pt x="1787" y="1037"/>
                    <a:pt x="1791" y="1037"/>
                  </a:cubicBezTo>
                  <a:cubicBezTo>
                    <a:pt x="1802" y="1037"/>
                    <a:pt x="1816" y="1029"/>
                    <a:pt x="1824" y="1021"/>
                  </a:cubicBezTo>
                  <a:cubicBezTo>
                    <a:pt x="1835" y="988"/>
                    <a:pt x="1835" y="954"/>
                    <a:pt x="1835" y="932"/>
                  </a:cubicBezTo>
                  <a:cubicBezTo>
                    <a:pt x="1847" y="932"/>
                    <a:pt x="1857" y="932"/>
                    <a:pt x="1869" y="921"/>
                  </a:cubicBezTo>
                  <a:cubicBezTo>
                    <a:pt x="1879" y="910"/>
                    <a:pt x="1879" y="888"/>
                    <a:pt x="1879" y="865"/>
                  </a:cubicBezTo>
                  <a:cubicBezTo>
                    <a:pt x="1891" y="865"/>
                    <a:pt x="1902" y="855"/>
                    <a:pt x="1902" y="843"/>
                  </a:cubicBezTo>
                  <a:lnTo>
                    <a:pt x="1902" y="799"/>
                  </a:lnTo>
                  <a:cubicBezTo>
                    <a:pt x="1906" y="807"/>
                    <a:pt x="1916" y="811"/>
                    <a:pt x="1926" y="811"/>
                  </a:cubicBezTo>
                  <a:cubicBezTo>
                    <a:pt x="1943" y="811"/>
                    <a:pt x="1962" y="802"/>
                    <a:pt x="1968" y="788"/>
                  </a:cubicBezTo>
                  <a:cubicBezTo>
                    <a:pt x="1968" y="776"/>
                    <a:pt x="1980" y="754"/>
                    <a:pt x="1980" y="743"/>
                  </a:cubicBezTo>
                  <a:lnTo>
                    <a:pt x="1980" y="754"/>
                  </a:lnTo>
                  <a:lnTo>
                    <a:pt x="2013" y="754"/>
                  </a:lnTo>
                  <a:cubicBezTo>
                    <a:pt x="2024" y="754"/>
                    <a:pt x="2024" y="754"/>
                    <a:pt x="2035" y="743"/>
                  </a:cubicBezTo>
                  <a:cubicBezTo>
                    <a:pt x="2047" y="743"/>
                    <a:pt x="2047" y="732"/>
                    <a:pt x="2047" y="721"/>
                  </a:cubicBezTo>
                  <a:lnTo>
                    <a:pt x="2047" y="655"/>
                  </a:lnTo>
                  <a:cubicBezTo>
                    <a:pt x="2047" y="632"/>
                    <a:pt x="2035" y="610"/>
                    <a:pt x="2035" y="588"/>
                  </a:cubicBezTo>
                  <a:cubicBezTo>
                    <a:pt x="2024" y="576"/>
                    <a:pt x="2024" y="576"/>
                    <a:pt x="2024" y="566"/>
                  </a:cubicBezTo>
                  <a:lnTo>
                    <a:pt x="2002" y="566"/>
                  </a:lnTo>
                  <a:cubicBezTo>
                    <a:pt x="1980" y="566"/>
                    <a:pt x="1968" y="576"/>
                    <a:pt x="1968" y="588"/>
                  </a:cubicBezTo>
                  <a:lnTo>
                    <a:pt x="1968" y="665"/>
                  </a:lnTo>
                  <a:lnTo>
                    <a:pt x="1968" y="677"/>
                  </a:lnTo>
                  <a:cubicBezTo>
                    <a:pt x="1968" y="643"/>
                    <a:pt x="1946" y="610"/>
                    <a:pt x="1946" y="576"/>
                  </a:cubicBezTo>
                  <a:cubicBezTo>
                    <a:pt x="1913" y="509"/>
                    <a:pt x="1879" y="432"/>
                    <a:pt x="1847" y="376"/>
                  </a:cubicBezTo>
                  <a:cubicBezTo>
                    <a:pt x="1758" y="243"/>
                    <a:pt x="1657" y="121"/>
                    <a:pt x="1546" y="9"/>
                  </a:cubicBezTo>
                  <a:cubicBezTo>
                    <a:pt x="1540" y="3"/>
                    <a:pt x="1530" y="0"/>
                    <a:pt x="15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3"/>
            <p:cNvSpPr/>
            <p:nvPr/>
          </p:nvSpPr>
          <p:spPr>
            <a:xfrm>
              <a:off x="2332903" y="3934261"/>
              <a:ext cx="17409" cy="25014"/>
            </a:xfrm>
            <a:custGeom>
              <a:avLst/>
              <a:gdLst/>
              <a:ahLst/>
              <a:cxnLst/>
              <a:rect l="l" t="t" r="r" b="b"/>
              <a:pathLst>
                <a:path w="499" h="717" extrusionOk="0">
                  <a:moveTo>
                    <a:pt x="304" y="475"/>
                  </a:moveTo>
                  <a:cubicBezTo>
                    <a:pt x="314" y="486"/>
                    <a:pt x="324" y="507"/>
                    <a:pt x="324" y="528"/>
                  </a:cubicBezTo>
                  <a:cubicBezTo>
                    <a:pt x="318" y="510"/>
                    <a:pt x="311" y="492"/>
                    <a:pt x="304" y="475"/>
                  </a:cubicBezTo>
                  <a:close/>
                  <a:moveTo>
                    <a:pt x="22" y="1"/>
                  </a:moveTo>
                  <a:cubicBezTo>
                    <a:pt x="12" y="1"/>
                    <a:pt x="1" y="9"/>
                    <a:pt x="1" y="16"/>
                  </a:cubicBezTo>
                  <a:cubicBezTo>
                    <a:pt x="134" y="216"/>
                    <a:pt x="246" y="428"/>
                    <a:pt x="312" y="661"/>
                  </a:cubicBezTo>
                  <a:cubicBezTo>
                    <a:pt x="324" y="661"/>
                    <a:pt x="334" y="673"/>
                    <a:pt x="334" y="673"/>
                  </a:cubicBezTo>
                  <a:lnTo>
                    <a:pt x="334" y="683"/>
                  </a:lnTo>
                  <a:cubicBezTo>
                    <a:pt x="340" y="706"/>
                    <a:pt x="363" y="717"/>
                    <a:pt x="383" y="717"/>
                  </a:cubicBezTo>
                  <a:cubicBezTo>
                    <a:pt x="404" y="717"/>
                    <a:pt x="423" y="706"/>
                    <a:pt x="423" y="683"/>
                  </a:cubicBezTo>
                  <a:cubicBezTo>
                    <a:pt x="435" y="639"/>
                    <a:pt x="435" y="594"/>
                    <a:pt x="435" y="561"/>
                  </a:cubicBezTo>
                  <a:lnTo>
                    <a:pt x="435" y="550"/>
                  </a:lnTo>
                  <a:cubicBezTo>
                    <a:pt x="441" y="553"/>
                    <a:pt x="449" y="554"/>
                    <a:pt x="456" y="554"/>
                  </a:cubicBezTo>
                  <a:cubicBezTo>
                    <a:pt x="477" y="554"/>
                    <a:pt x="499" y="544"/>
                    <a:pt x="490" y="528"/>
                  </a:cubicBezTo>
                  <a:cubicBezTo>
                    <a:pt x="490" y="495"/>
                    <a:pt x="468" y="472"/>
                    <a:pt x="457" y="450"/>
                  </a:cubicBezTo>
                  <a:cubicBezTo>
                    <a:pt x="446" y="428"/>
                    <a:pt x="435" y="394"/>
                    <a:pt x="435" y="372"/>
                  </a:cubicBezTo>
                  <a:cubicBezTo>
                    <a:pt x="423" y="372"/>
                    <a:pt x="423" y="361"/>
                    <a:pt x="423" y="361"/>
                  </a:cubicBezTo>
                  <a:cubicBezTo>
                    <a:pt x="423" y="305"/>
                    <a:pt x="413" y="250"/>
                    <a:pt x="391" y="194"/>
                  </a:cubicBezTo>
                  <a:cubicBezTo>
                    <a:pt x="386" y="186"/>
                    <a:pt x="377" y="183"/>
                    <a:pt x="366" y="183"/>
                  </a:cubicBezTo>
                  <a:cubicBezTo>
                    <a:pt x="347" y="183"/>
                    <a:pt x="324" y="195"/>
                    <a:pt x="324" y="216"/>
                  </a:cubicBezTo>
                  <a:cubicBezTo>
                    <a:pt x="334" y="272"/>
                    <a:pt x="334" y="327"/>
                    <a:pt x="334" y="384"/>
                  </a:cubicBezTo>
                  <a:cubicBezTo>
                    <a:pt x="312" y="339"/>
                    <a:pt x="279" y="295"/>
                    <a:pt x="246" y="261"/>
                  </a:cubicBezTo>
                  <a:cubicBezTo>
                    <a:pt x="242" y="254"/>
                    <a:pt x="236" y="251"/>
                    <a:pt x="230" y="251"/>
                  </a:cubicBezTo>
                  <a:cubicBezTo>
                    <a:pt x="214" y="251"/>
                    <a:pt x="197" y="267"/>
                    <a:pt x="213" y="283"/>
                  </a:cubicBezTo>
                  <a:cubicBezTo>
                    <a:pt x="242" y="334"/>
                    <a:pt x="273" y="393"/>
                    <a:pt x="295" y="453"/>
                  </a:cubicBezTo>
                  <a:lnTo>
                    <a:pt x="295" y="453"/>
                  </a:lnTo>
                  <a:cubicBezTo>
                    <a:pt x="227" y="294"/>
                    <a:pt x="131" y="150"/>
                    <a:pt x="35" y="5"/>
                  </a:cubicBezTo>
                  <a:cubicBezTo>
                    <a:pt x="31" y="2"/>
                    <a:pt x="27" y="1"/>
                    <a:pt x="2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3"/>
            <p:cNvSpPr/>
            <p:nvPr/>
          </p:nvSpPr>
          <p:spPr>
            <a:xfrm>
              <a:off x="2348847" y="3944518"/>
              <a:ext cx="3140" cy="5059"/>
            </a:xfrm>
            <a:custGeom>
              <a:avLst/>
              <a:gdLst/>
              <a:ahLst/>
              <a:cxnLst/>
              <a:rect l="l" t="t" r="r" b="b"/>
              <a:pathLst>
                <a:path w="90" h="145" extrusionOk="0">
                  <a:moveTo>
                    <a:pt x="33" y="1"/>
                  </a:moveTo>
                  <a:cubicBezTo>
                    <a:pt x="23" y="1"/>
                    <a:pt x="0" y="11"/>
                    <a:pt x="0" y="23"/>
                  </a:cubicBezTo>
                  <a:cubicBezTo>
                    <a:pt x="11" y="45"/>
                    <a:pt x="11" y="56"/>
                    <a:pt x="11" y="78"/>
                  </a:cubicBezTo>
                  <a:cubicBezTo>
                    <a:pt x="11" y="90"/>
                    <a:pt x="11" y="112"/>
                    <a:pt x="23" y="122"/>
                  </a:cubicBezTo>
                  <a:cubicBezTo>
                    <a:pt x="23" y="145"/>
                    <a:pt x="33" y="145"/>
                    <a:pt x="55" y="145"/>
                  </a:cubicBezTo>
                  <a:cubicBezTo>
                    <a:pt x="67" y="145"/>
                    <a:pt x="89" y="134"/>
                    <a:pt x="78" y="122"/>
                  </a:cubicBezTo>
                  <a:lnTo>
                    <a:pt x="78" y="67"/>
                  </a:lnTo>
                  <a:cubicBezTo>
                    <a:pt x="67" y="56"/>
                    <a:pt x="67" y="33"/>
                    <a:pt x="67" y="23"/>
                  </a:cubicBezTo>
                  <a:cubicBezTo>
                    <a:pt x="55" y="11"/>
                    <a:pt x="55" y="11"/>
                    <a:pt x="5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3"/>
            <p:cNvSpPr/>
            <p:nvPr/>
          </p:nvSpPr>
          <p:spPr>
            <a:xfrm>
              <a:off x="2312563" y="3953275"/>
              <a:ext cx="15351" cy="19607"/>
            </a:xfrm>
            <a:custGeom>
              <a:avLst/>
              <a:gdLst/>
              <a:ahLst/>
              <a:cxnLst/>
              <a:rect l="l" t="t" r="r" b="b"/>
              <a:pathLst>
                <a:path w="440" h="562" extrusionOk="0">
                  <a:moveTo>
                    <a:pt x="41" y="1"/>
                  </a:moveTo>
                  <a:cubicBezTo>
                    <a:pt x="20" y="1"/>
                    <a:pt x="1" y="11"/>
                    <a:pt x="17" y="27"/>
                  </a:cubicBezTo>
                  <a:cubicBezTo>
                    <a:pt x="94" y="105"/>
                    <a:pt x="161" y="183"/>
                    <a:pt x="217" y="272"/>
                  </a:cubicBezTo>
                  <a:lnTo>
                    <a:pt x="284" y="405"/>
                  </a:lnTo>
                  <a:cubicBezTo>
                    <a:pt x="306" y="450"/>
                    <a:pt x="328" y="506"/>
                    <a:pt x="351" y="550"/>
                  </a:cubicBezTo>
                  <a:cubicBezTo>
                    <a:pt x="354" y="558"/>
                    <a:pt x="364" y="562"/>
                    <a:pt x="374" y="562"/>
                  </a:cubicBezTo>
                  <a:cubicBezTo>
                    <a:pt x="394" y="562"/>
                    <a:pt x="417" y="549"/>
                    <a:pt x="417" y="528"/>
                  </a:cubicBezTo>
                  <a:lnTo>
                    <a:pt x="428" y="528"/>
                  </a:lnTo>
                  <a:lnTo>
                    <a:pt x="428" y="517"/>
                  </a:lnTo>
                  <a:cubicBezTo>
                    <a:pt x="428" y="517"/>
                    <a:pt x="428" y="506"/>
                    <a:pt x="440" y="506"/>
                  </a:cubicBezTo>
                  <a:lnTo>
                    <a:pt x="428" y="506"/>
                  </a:lnTo>
                  <a:lnTo>
                    <a:pt x="428" y="494"/>
                  </a:lnTo>
                  <a:cubicBezTo>
                    <a:pt x="417" y="494"/>
                    <a:pt x="417" y="484"/>
                    <a:pt x="417" y="484"/>
                  </a:cubicBezTo>
                  <a:lnTo>
                    <a:pt x="406" y="484"/>
                  </a:lnTo>
                  <a:cubicBezTo>
                    <a:pt x="395" y="450"/>
                    <a:pt x="373" y="417"/>
                    <a:pt x="361" y="383"/>
                  </a:cubicBezTo>
                  <a:cubicBezTo>
                    <a:pt x="339" y="339"/>
                    <a:pt x="306" y="294"/>
                    <a:pt x="272" y="250"/>
                  </a:cubicBezTo>
                  <a:cubicBezTo>
                    <a:pt x="217" y="161"/>
                    <a:pt x="139" y="83"/>
                    <a:pt x="62" y="5"/>
                  </a:cubicBezTo>
                  <a:cubicBezTo>
                    <a:pt x="56" y="2"/>
                    <a:pt x="48" y="1"/>
                    <a:pt x="4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3"/>
            <p:cNvSpPr/>
            <p:nvPr/>
          </p:nvSpPr>
          <p:spPr>
            <a:xfrm>
              <a:off x="2319576" y="3955961"/>
              <a:ext cx="22119" cy="16188"/>
            </a:xfrm>
            <a:custGeom>
              <a:avLst/>
              <a:gdLst/>
              <a:ahLst/>
              <a:cxnLst/>
              <a:rect l="l" t="t" r="r" b="b"/>
              <a:pathLst>
                <a:path w="634" h="464" extrusionOk="0">
                  <a:moveTo>
                    <a:pt x="305" y="284"/>
                  </a:moveTo>
                  <a:lnTo>
                    <a:pt x="316" y="295"/>
                  </a:lnTo>
                  <a:lnTo>
                    <a:pt x="328" y="295"/>
                  </a:lnTo>
                  <a:cubicBezTo>
                    <a:pt x="338" y="306"/>
                    <a:pt x="338" y="306"/>
                    <a:pt x="350" y="306"/>
                  </a:cubicBezTo>
                  <a:lnTo>
                    <a:pt x="338" y="306"/>
                  </a:lnTo>
                  <a:cubicBezTo>
                    <a:pt x="338" y="306"/>
                    <a:pt x="338" y="318"/>
                    <a:pt x="328" y="318"/>
                  </a:cubicBezTo>
                  <a:cubicBezTo>
                    <a:pt x="316" y="318"/>
                    <a:pt x="294" y="328"/>
                    <a:pt x="305" y="340"/>
                  </a:cubicBezTo>
                  <a:cubicBezTo>
                    <a:pt x="294" y="328"/>
                    <a:pt x="294" y="318"/>
                    <a:pt x="283" y="318"/>
                  </a:cubicBezTo>
                  <a:cubicBezTo>
                    <a:pt x="283" y="306"/>
                    <a:pt x="272" y="295"/>
                    <a:pt x="261" y="284"/>
                  </a:cubicBezTo>
                  <a:close/>
                  <a:moveTo>
                    <a:pt x="608" y="0"/>
                  </a:moveTo>
                  <a:cubicBezTo>
                    <a:pt x="594" y="0"/>
                    <a:pt x="578" y="6"/>
                    <a:pt x="572" y="17"/>
                  </a:cubicBezTo>
                  <a:lnTo>
                    <a:pt x="539" y="117"/>
                  </a:lnTo>
                  <a:cubicBezTo>
                    <a:pt x="539" y="140"/>
                    <a:pt x="528" y="150"/>
                    <a:pt x="528" y="173"/>
                  </a:cubicBezTo>
                  <a:lnTo>
                    <a:pt x="516" y="184"/>
                  </a:lnTo>
                  <a:cubicBezTo>
                    <a:pt x="506" y="184"/>
                    <a:pt x="483" y="184"/>
                    <a:pt x="472" y="195"/>
                  </a:cubicBezTo>
                  <a:cubicBezTo>
                    <a:pt x="469" y="188"/>
                    <a:pt x="462" y="186"/>
                    <a:pt x="454" y="186"/>
                  </a:cubicBezTo>
                  <a:cubicBezTo>
                    <a:pt x="434" y="186"/>
                    <a:pt x="408" y="201"/>
                    <a:pt x="417" y="217"/>
                  </a:cubicBezTo>
                  <a:cubicBezTo>
                    <a:pt x="417" y="229"/>
                    <a:pt x="417" y="229"/>
                    <a:pt x="427" y="239"/>
                  </a:cubicBezTo>
                  <a:cubicBezTo>
                    <a:pt x="417" y="229"/>
                    <a:pt x="405" y="229"/>
                    <a:pt x="394" y="229"/>
                  </a:cubicBezTo>
                  <a:cubicBezTo>
                    <a:pt x="383" y="217"/>
                    <a:pt x="372" y="195"/>
                    <a:pt x="361" y="184"/>
                  </a:cubicBezTo>
                  <a:cubicBezTo>
                    <a:pt x="354" y="178"/>
                    <a:pt x="345" y="175"/>
                    <a:pt x="335" y="175"/>
                  </a:cubicBezTo>
                  <a:cubicBezTo>
                    <a:pt x="313" y="175"/>
                    <a:pt x="290" y="191"/>
                    <a:pt x="305" y="206"/>
                  </a:cubicBezTo>
                  <a:cubicBezTo>
                    <a:pt x="316" y="217"/>
                    <a:pt x="328" y="229"/>
                    <a:pt x="338" y="251"/>
                  </a:cubicBezTo>
                  <a:cubicBezTo>
                    <a:pt x="328" y="239"/>
                    <a:pt x="316" y="229"/>
                    <a:pt x="305" y="229"/>
                  </a:cubicBezTo>
                  <a:cubicBezTo>
                    <a:pt x="294" y="229"/>
                    <a:pt x="294" y="217"/>
                    <a:pt x="283" y="217"/>
                  </a:cubicBezTo>
                  <a:cubicBezTo>
                    <a:pt x="283" y="229"/>
                    <a:pt x="272" y="229"/>
                    <a:pt x="272" y="229"/>
                  </a:cubicBezTo>
                  <a:lnTo>
                    <a:pt x="239" y="229"/>
                  </a:lnTo>
                  <a:lnTo>
                    <a:pt x="239" y="239"/>
                  </a:lnTo>
                  <a:cubicBezTo>
                    <a:pt x="227" y="229"/>
                    <a:pt x="227" y="217"/>
                    <a:pt x="216" y="206"/>
                  </a:cubicBezTo>
                  <a:cubicBezTo>
                    <a:pt x="172" y="140"/>
                    <a:pt x="116" y="84"/>
                    <a:pt x="49" y="28"/>
                  </a:cubicBezTo>
                  <a:cubicBezTo>
                    <a:pt x="46" y="22"/>
                    <a:pt x="40" y="19"/>
                    <a:pt x="34" y="19"/>
                  </a:cubicBezTo>
                  <a:cubicBezTo>
                    <a:pt x="18" y="19"/>
                    <a:pt x="0" y="35"/>
                    <a:pt x="16" y="51"/>
                  </a:cubicBezTo>
                  <a:cubicBezTo>
                    <a:pt x="71" y="117"/>
                    <a:pt x="127" y="184"/>
                    <a:pt x="172" y="262"/>
                  </a:cubicBezTo>
                  <a:cubicBezTo>
                    <a:pt x="194" y="306"/>
                    <a:pt x="216" y="340"/>
                    <a:pt x="239" y="384"/>
                  </a:cubicBezTo>
                  <a:cubicBezTo>
                    <a:pt x="249" y="407"/>
                    <a:pt x="249" y="429"/>
                    <a:pt x="261" y="451"/>
                  </a:cubicBezTo>
                  <a:cubicBezTo>
                    <a:pt x="274" y="457"/>
                    <a:pt x="290" y="464"/>
                    <a:pt x="306" y="464"/>
                  </a:cubicBezTo>
                  <a:cubicBezTo>
                    <a:pt x="318" y="464"/>
                    <a:pt x="329" y="460"/>
                    <a:pt x="338" y="451"/>
                  </a:cubicBezTo>
                  <a:cubicBezTo>
                    <a:pt x="338" y="440"/>
                    <a:pt x="350" y="440"/>
                    <a:pt x="338" y="429"/>
                  </a:cubicBezTo>
                  <a:lnTo>
                    <a:pt x="350" y="429"/>
                  </a:lnTo>
                  <a:cubicBezTo>
                    <a:pt x="361" y="429"/>
                    <a:pt x="361" y="417"/>
                    <a:pt x="372" y="417"/>
                  </a:cubicBezTo>
                  <a:lnTo>
                    <a:pt x="372" y="407"/>
                  </a:lnTo>
                  <a:cubicBezTo>
                    <a:pt x="372" y="407"/>
                    <a:pt x="383" y="395"/>
                    <a:pt x="394" y="395"/>
                  </a:cubicBezTo>
                  <a:cubicBezTo>
                    <a:pt x="405" y="395"/>
                    <a:pt x="405" y="384"/>
                    <a:pt x="417" y="373"/>
                  </a:cubicBezTo>
                  <a:cubicBezTo>
                    <a:pt x="427" y="373"/>
                    <a:pt x="439" y="373"/>
                    <a:pt x="439" y="362"/>
                  </a:cubicBezTo>
                  <a:lnTo>
                    <a:pt x="450" y="351"/>
                  </a:lnTo>
                  <a:cubicBezTo>
                    <a:pt x="454" y="355"/>
                    <a:pt x="463" y="358"/>
                    <a:pt x="472" y="358"/>
                  </a:cubicBezTo>
                  <a:cubicBezTo>
                    <a:pt x="485" y="358"/>
                    <a:pt x="499" y="353"/>
                    <a:pt x="506" y="340"/>
                  </a:cubicBezTo>
                  <a:lnTo>
                    <a:pt x="506" y="295"/>
                  </a:lnTo>
                  <a:cubicBezTo>
                    <a:pt x="528" y="295"/>
                    <a:pt x="539" y="295"/>
                    <a:pt x="539" y="273"/>
                  </a:cubicBezTo>
                  <a:cubicBezTo>
                    <a:pt x="550" y="262"/>
                    <a:pt x="539" y="239"/>
                    <a:pt x="539" y="229"/>
                  </a:cubicBezTo>
                  <a:cubicBezTo>
                    <a:pt x="561" y="217"/>
                    <a:pt x="583" y="195"/>
                    <a:pt x="595" y="173"/>
                  </a:cubicBezTo>
                  <a:cubicBezTo>
                    <a:pt x="605" y="117"/>
                    <a:pt x="617" y="73"/>
                    <a:pt x="628" y="17"/>
                  </a:cubicBezTo>
                  <a:cubicBezTo>
                    <a:pt x="633" y="6"/>
                    <a:pt x="622" y="0"/>
                    <a:pt x="60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3"/>
            <p:cNvSpPr/>
            <p:nvPr/>
          </p:nvSpPr>
          <p:spPr>
            <a:xfrm>
              <a:off x="2298608" y="3961823"/>
              <a:ext cx="23096" cy="16432"/>
            </a:xfrm>
            <a:custGeom>
              <a:avLst/>
              <a:gdLst/>
              <a:ahLst/>
              <a:cxnLst/>
              <a:rect l="l" t="t" r="r" b="b"/>
              <a:pathLst>
                <a:path w="662" h="471" extrusionOk="0">
                  <a:moveTo>
                    <a:pt x="40" y="0"/>
                  </a:moveTo>
                  <a:cubicBezTo>
                    <a:pt x="20" y="0"/>
                    <a:pt x="0" y="11"/>
                    <a:pt x="17" y="27"/>
                  </a:cubicBezTo>
                  <a:cubicBezTo>
                    <a:pt x="94" y="127"/>
                    <a:pt x="172" y="227"/>
                    <a:pt x="261" y="316"/>
                  </a:cubicBezTo>
                  <a:cubicBezTo>
                    <a:pt x="306" y="360"/>
                    <a:pt x="361" y="394"/>
                    <a:pt x="405" y="427"/>
                  </a:cubicBezTo>
                  <a:cubicBezTo>
                    <a:pt x="435" y="449"/>
                    <a:pt x="473" y="471"/>
                    <a:pt x="509" y="471"/>
                  </a:cubicBezTo>
                  <a:cubicBezTo>
                    <a:pt x="528" y="471"/>
                    <a:pt x="546" y="465"/>
                    <a:pt x="561" y="449"/>
                  </a:cubicBezTo>
                  <a:cubicBezTo>
                    <a:pt x="583" y="449"/>
                    <a:pt x="606" y="439"/>
                    <a:pt x="606" y="417"/>
                  </a:cubicBezTo>
                  <a:lnTo>
                    <a:pt x="606" y="405"/>
                  </a:lnTo>
                  <a:lnTo>
                    <a:pt x="606" y="394"/>
                  </a:lnTo>
                  <a:cubicBezTo>
                    <a:pt x="617" y="383"/>
                    <a:pt x="617" y="372"/>
                    <a:pt x="617" y="360"/>
                  </a:cubicBezTo>
                  <a:lnTo>
                    <a:pt x="606" y="350"/>
                  </a:lnTo>
                  <a:lnTo>
                    <a:pt x="650" y="350"/>
                  </a:lnTo>
                  <a:lnTo>
                    <a:pt x="662" y="338"/>
                  </a:lnTo>
                  <a:lnTo>
                    <a:pt x="662" y="328"/>
                  </a:lnTo>
                  <a:cubicBezTo>
                    <a:pt x="662" y="316"/>
                    <a:pt x="650" y="316"/>
                    <a:pt x="650" y="316"/>
                  </a:cubicBezTo>
                  <a:lnTo>
                    <a:pt x="639" y="305"/>
                  </a:lnTo>
                  <a:lnTo>
                    <a:pt x="628" y="305"/>
                  </a:lnTo>
                  <a:lnTo>
                    <a:pt x="617" y="294"/>
                  </a:lnTo>
                  <a:cubicBezTo>
                    <a:pt x="606" y="283"/>
                    <a:pt x="595" y="283"/>
                    <a:pt x="595" y="283"/>
                  </a:cubicBezTo>
                  <a:lnTo>
                    <a:pt x="561" y="283"/>
                  </a:lnTo>
                  <a:cubicBezTo>
                    <a:pt x="561" y="294"/>
                    <a:pt x="550" y="294"/>
                    <a:pt x="550" y="305"/>
                  </a:cubicBezTo>
                  <a:lnTo>
                    <a:pt x="550" y="328"/>
                  </a:lnTo>
                  <a:cubicBezTo>
                    <a:pt x="561" y="328"/>
                    <a:pt x="561" y="338"/>
                    <a:pt x="573" y="338"/>
                  </a:cubicBezTo>
                  <a:lnTo>
                    <a:pt x="583" y="338"/>
                  </a:lnTo>
                  <a:cubicBezTo>
                    <a:pt x="573" y="338"/>
                    <a:pt x="561" y="350"/>
                    <a:pt x="561" y="350"/>
                  </a:cubicBezTo>
                  <a:cubicBezTo>
                    <a:pt x="550" y="338"/>
                    <a:pt x="539" y="338"/>
                    <a:pt x="528" y="328"/>
                  </a:cubicBezTo>
                  <a:lnTo>
                    <a:pt x="494" y="294"/>
                  </a:lnTo>
                  <a:cubicBezTo>
                    <a:pt x="489" y="288"/>
                    <a:pt x="481" y="286"/>
                    <a:pt x="471" y="286"/>
                  </a:cubicBezTo>
                  <a:cubicBezTo>
                    <a:pt x="462" y="286"/>
                    <a:pt x="450" y="288"/>
                    <a:pt x="439" y="294"/>
                  </a:cubicBezTo>
                  <a:cubicBezTo>
                    <a:pt x="428" y="294"/>
                    <a:pt x="417" y="316"/>
                    <a:pt x="428" y="328"/>
                  </a:cubicBezTo>
                  <a:cubicBezTo>
                    <a:pt x="433" y="339"/>
                    <a:pt x="439" y="347"/>
                    <a:pt x="445" y="352"/>
                  </a:cubicBezTo>
                  <a:lnTo>
                    <a:pt x="445" y="352"/>
                  </a:lnTo>
                  <a:cubicBezTo>
                    <a:pt x="427" y="344"/>
                    <a:pt x="409" y="336"/>
                    <a:pt x="383" y="328"/>
                  </a:cubicBezTo>
                  <a:cubicBezTo>
                    <a:pt x="350" y="305"/>
                    <a:pt x="316" y="272"/>
                    <a:pt x="284" y="249"/>
                  </a:cubicBezTo>
                  <a:cubicBezTo>
                    <a:pt x="205" y="172"/>
                    <a:pt x="128" y="94"/>
                    <a:pt x="61" y="5"/>
                  </a:cubicBezTo>
                  <a:cubicBezTo>
                    <a:pt x="55" y="2"/>
                    <a:pt x="48" y="0"/>
                    <a:pt x="4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3"/>
            <p:cNvSpPr/>
            <p:nvPr/>
          </p:nvSpPr>
          <p:spPr>
            <a:xfrm>
              <a:off x="2321285" y="3970894"/>
              <a:ext cx="3524" cy="2023"/>
            </a:xfrm>
            <a:custGeom>
              <a:avLst/>
              <a:gdLst/>
              <a:ahLst/>
              <a:cxnLst/>
              <a:rect l="l" t="t" r="r" b="b"/>
              <a:pathLst>
                <a:path w="101" h="58" extrusionOk="0">
                  <a:moveTo>
                    <a:pt x="45" y="1"/>
                  </a:moveTo>
                  <a:cubicBezTo>
                    <a:pt x="4" y="11"/>
                    <a:pt x="1" y="58"/>
                    <a:pt x="33" y="58"/>
                  </a:cubicBezTo>
                  <a:cubicBezTo>
                    <a:pt x="37" y="58"/>
                    <a:pt x="41" y="57"/>
                    <a:pt x="45" y="56"/>
                  </a:cubicBezTo>
                  <a:cubicBezTo>
                    <a:pt x="101" y="56"/>
                    <a:pt x="89" y="1"/>
                    <a:pt x="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3"/>
            <p:cNvSpPr/>
            <p:nvPr/>
          </p:nvSpPr>
          <p:spPr>
            <a:xfrm>
              <a:off x="2302655" y="3954601"/>
              <a:ext cx="67961" cy="47517"/>
            </a:xfrm>
            <a:custGeom>
              <a:avLst/>
              <a:gdLst/>
              <a:ahLst/>
              <a:cxnLst/>
              <a:rect l="l" t="t" r="r" b="b"/>
              <a:pathLst>
                <a:path w="1948" h="1362" extrusionOk="0">
                  <a:moveTo>
                    <a:pt x="1903" y="1"/>
                  </a:moveTo>
                  <a:lnTo>
                    <a:pt x="1535" y="45"/>
                  </a:lnTo>
                  <a:cubicBezTo>
                    <a:pt x="1535" y="45"/>
                    <a:pt x="1179" y="223"/>
                    <a:pt x="968" y="412"/>
                  </a:cubicBezTo>
                  <a:cubicBezTo>
                    <a:pt x="757" y="601"/>
                    <a:pt x="679" y="679"/>
                    <a:pt x="457" y="679"/>
                  </a:cubicBezTo>
                  <a:cubicBezTo>
                    <a:pt x="234" y="690"/>
                    <a:pt x="89" y="768"/>
                    <a:pt x="45" y="824"/>
                  </a:cubicBezTo>
                  <a:cubicBezTo>
                    <a:pt x="0" y="890"/>
                    <a:pt x="34" y="979"/>
                    <a:pt x="34" y="979"/>
                  </a:cubicBezTo>
                  <a:cubicBezTo>
                    <a:pt x="34" y="979"/>
                    <a:pt x="58" y="961"/>
                    <a:pt x="123" y="961"/>
                  </a:cubicBezTo>
                  <a:cubicBezTo>
                    <a:pt x="182" y="961"/>
                    <a:pt x="274" y="976"/>
                    <a:pt x="412" y="1035"/>
                  </a:cubicBezTo>
                  <a:cubicBezTo>
                    <a:pt x="690" y="1157"/>
                    <a:pt x="768" y="1213"/>
                    <a:pt x="912" y="1291"/>
                  </a:cubicBezTo>
                  <a:cubicBezTo>
                    <a:pt x="1012" y="1337"/>
                    <a:pt x="1075" y="1362"/>
                    <a:pt x="1144" y="1362"/>
                  </a:cubicBezTo>
                  <a:cubicBezTo>
                    <a:pt x="1175" y="1362"/>
                    <a:pt x="1208" y="1357"/>
                    <a:pt x="1246" y="1346"/>
                  </a:cubicBezTo>
                  <a:cubicBezTo>
                    <a:pt x="1379" y="1302"/>
                    <a:pt x="1413" y="1279"/>
                    <a:pt x="1502" y="1257"/>
                  </a:cubicBezTo>
                  <a:cubicBezTo>
                    <a:pt x="1521" y="1250"/>
                    <a:pt x="1536" y="1248"/>
                    <a:pt x="1547" y="1248"/>
                  </a:cubicBezTo>
                  <a:cubicBezTo>
                    <a:pt x="1563" y="1248"/>
                    <a:pt x="1573" y="1252"/>
                    <a:pt x="1583" y="1252"/>
                  </a:cubicBezTo>
                  <a:cubicBezTo>
                    <a:pt x="1599" y="1252"/>
                    <a:pt x="1613" y="1241"/>
                    <a:pt x="1646" y="1180"/>
                  </a:cubicBezTo>
                  <a:cubicBezTo>
                    <a:pt x="1713" y="1057"/>
                    <a:pt x="1636" y="979"/>
                    <a:pt x="1658" y="745"/>
                  </a:cubicBezTo>
                  <a:cubicBezTo>
                    <a:pt x="1680" y="512"/>
                    <a:pt x="1680" y="357"/>
                    <a:pt x="1747" y="312"/>
                  </a:cubicBezTo>
                  <a:cubicBezTo>
                    <a:pt x="1777" y="287"/>
                    <a:pt x="1821" y="280"/>
                    <a:pt x="1860" y="280"/>
                  </a:cubicBezTo>
                  <a:cubicBezTo>
                    <a:pt x="1907" y="280"/>
                    <a:pt x="1947" y="290"/>
                    <a:pt x="1947" y="290"/>
                  </a:cubicBezTo>
                  <a:lnTo>
                    <a:pt x="1903"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3"/>
            <p:cNvSpPr/>
            <p:nvPr/>
          </p:nvSpPr>
          <p:spPr>
            <a:xfrm>
              <a:off x="2302655" y="3954601"/>
              <a:ext cx="67961" cy="42737"/>
            </a:xfrm>
            <a:custGeom>
              <a:avLst/>
              <a:gdLst/>
              <a:ahLst/>
              <a:cxnLst/>
              <a:rect l="l" t="t" r="r" b="b"/>
              <a:pathLst>
                <a:path w="1948" h="1225" extrusionOk="0">
                  <a:moveTo>
                    <a:pt x="1903" y="1"/>
                  </a:moveTo>
                  <a:lnTo>
                    <a:pt x="1535" y="45"/>
                  </a:lnTo>
                  <a:cubicBezTo>
                    <a:pt x="1535" y="45"/>
                    <a:pt x="1179" y="223"/>
                    <a:pt x="968" y="412"/>
                  </a:cubicBezTo>
                  <a:cubicBezTo>
                    <a:pt x="757" y="601"/>
                    <a:pt x="679" y="679"/>
                    <a:pt x="457" y="679"/>
                  </a:cubicBezTo>
                  <a:cubicBezTo>
                    <a:pt x="234" y="690"/>
                    <a:pt x="89" y="768"/>
                    <a:pt x="45" y="824"/>
                  </a:cubicBezTo>
                  <a:cubicBezTo>
                    <a:pt x="0" y="890"/>
                    <a:pt x="34" y="979"/>
                    <a:pt x="34" y="979"/>
                  </a:cubicBezTo>
                  <a:cubicBezTo>
                    <a:pt x="34" y="979"/>
                    <a:pt x="58" y="961"/>
                    <a:pt x="123" y="961"/>
                  </a:cubicBezTo>
                  <a:cubicBezTo>
                    <a:pt x="182" y="961"/>
                    <a:pt x="274" y="976"/>
                    <a:pt x="412" y="1035"/>
                  </a:cubicBezTo>
                  <a:cubicBezTo>
                    <a:pt x="423" y="1035"/>
                    <a:pt x="423" y="1046"/>
                    <a:pt x="434" y="1046"/>
                  </a:cubicBezTo>
                  <a:cubicBezTo>
                    <a:pt x="467" y="1035"/>
                    <a:pt x="490" y="1024"/>
                    <a:pt x="523" y="1024"/>
                  </a:cubicBezTo>
                  <a:cubicBezTo>
                    <a:pt x="607" y="1002"/>
                    <a:pt x="693" y="991"/>
                    <a:pt x="779" y="991"/>
                  </a:cubicBezTo>
                  <a:cubicBezTo>
                    <a:pt x="865" y="991"/>
                    <a:pt x="951" y="1002"/>
                    <a:pt x="1035" y="1024"/>
                  </a:cubicBezTo>
                  <a:cubicBezTo>
                    <a:pt x="1179" y="1068"/>
                    <a:pt x="1313" y="1135"/>
                    <a:pt x="1458" y="1180"/>
                  </a:cubicBezTo>
                  <a:cubicBezTo>
                    <a:pt x="1513" y="1202"/>
                    <a:pt x="1557" y="1213"/>
                    <a:pt x="1613" y="1224"/>
                  </a:cubicBezTo>
                  <a:cubicBezTo>
                    <a:pt x="1624" y="1213"/>
                    <a:pt x="1636" y="1202"/>
                    <a:pt x="1646" y="1180"/>
                  </a:cubicBezTo>
                  <a:cubicBezTo>
                    <a:pt x="1713" y="1057"/>
                    <a:pt x="1636" y="979"/>
                    <a:pt x="1658" y="745"/>
                  </a:cubicBezTo>
                  <a:cubicBezTo>
                    <a:pt x="1680" y="512"/>
                    <a:pt x="1680" y="357"/>
                    <a:pt x="1747" y="312"/>
                  </a:cubicBezTo>
                  <a:cubicBezTo>
                    <a:pt x="1777" y="287"/>
                    <a:pt x="1821" y="280"/>
                    <a:pt x="1860" y="280"/>
                  </a:cubicBezTo>
                  <a:cubicBezTo>
                    <a:pt x="1907" y="280"/>
                    <a:pt x="1947" y="290"/>
                    <a:pt x="1947" y="290"/>
                  </a:cubicBezTo>
                  <a:lnTo>
                    <a:pt x="1903"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3"/>
            <p:cNvSpPr/>
            <p:nvPr/>
          </p:nvSpPr>
          <p:spPr>
            <a:xfrm>
              <a:off x="2356976" y="3948600"/>
              <a:ext cx="42249" cy="26514"/>
            </a:xfrm>
            <a:custGeom>
              <a:avLst/>
              <a:gdLst/>
              <a:ahLst/>
              <a:cxnLst/>
              <a:rect l="l" t="t" r="r" b="b"/>
              <a:pathLst>
                <a:path w="1211" h="760" extrusionOk="0">
                  <a:moveTo>
                    <a:pt x="831" y="1"/>
                  </a:moveTo>
                  <a:cubicBezTo>
                    <a:pt x="722" y="1"/>
                    <a:pt x="553" y="50"/>
                    <a:pt x="401" y="50"/>
                  </a:cubicBezTo>
                  <a:cubicBezTo>
                    <a:pt x="223" y="61"/>
                    <a:pt x="101" y="28"/>
                    <a:pt x="0" y="183"/>
                  </a:cubicBezTo>
                  <a:lnTo>
                    <a:pt x="12" y="618"/>
                  </a:lnTo>
                  <a:cubicBezTo>
                    <a:pt x="12" y="618"/>
                    <a:pt x="96" y="428"/>
                    <a:pt x="245" y="428"/>
                  </a:cubicBezTo>
                  <a:cubicBezTo>
                    <a:pt x="249" y="428"/>
                    <a:pt x="253" y="428"/>
                    <a:pt x="257" y="428"/>
                  </a:cubicBezTo>
                  <a:cubicBezTo>
                    <a:pt x="423" y="450"/>
                    <a:pt x="401" y="573"/>
                    <a:pt x="601" y="673"/>
                  </a:cubicBezTo>
                  <a:cubicBezTo>
                    <a:pt x="721" y="736"/>
                    <a:pt x="760" y="760"/>
                    <a:pt x="821" y="760"/>
                  </a:cubicBezTo>
                  <a:cubicBezTo>
                    <a:pt x="856" y="760"/>
                    <a:pt x="899" y="752"/>
                    <a:pt x="968" y="739"/>
                  </a:cubicBezTo>
                  <a:cubicBezTo>
                    <a:pt x="1157" y="695"/>
                    <a:pt x="1046" y="640"/>
                    <a:pt x="1146" y="539"/>
                  </a:cubicBezTo>
                  <a:cubicBezTo>
                    <a:pt x="1208" y="470"/>
                    <a:pt x="1211" y="460"/>
                    <a:pt x="1207" y="460"/>
                  </a:cubicBezTo>
                  <a:cubicBezTo>
                    <a:pt x="1205" y="460"/>
                    <a:pt x="1202" y="462"/>
                    <a:pt x="1202" y="462"/>
                  </a:cubicBezTo>
                  <a:cubicBezTo>
                    <a:pt x="1202" y="462"/>
                    <a:pt x="1157" y="473"/>
                    <a:pt x="1068" y="473"/>
                  </a:cubicBezTo>
                  <a:cubicBezTo>
                    <a:pt x="983" y="482"/>
                    <a:pt x="946" y="533"/>
                    <a:pt x="916" y="533"/>
                  </a:cubicBezTo>
                  <a:cubicBezTo>
                    <a:pt x="911" y="533"/>
                    <a:pt x="906" y="532"/>
                    <a:pt x="902" y="529"/>
                  </a:cubicBezTo>
                  <a:cubicBezTo>
                    <a:pt x="868" y="506"/>
                    <a:pt x="879" y="484"/>
                    <a:pt x="890" y="351"/>
                  </a:cubicBezTo>
                  <a:cubicBezTo>
                    <a:pt x="902" y="206"/>
                    <a:pt x="991" y="28"/>
                    <a:pt x="879" y="5"/>
                  </a:cubicBezTo>
                  <a:cubicBezTo>
                    <a:pt x="865" y="2"/>
                    <a:pt x="849" y="1"/>
                    <a:pt x="8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3"/>
            <p:cNvSpPr/>
            <p:nvPr/>
          </p:nvSpPr>
          <p:spPr>
            <a:xfrm>
              <a:off x="2291770" y="3975987"/>
              <a:ext cx="36143" cy="45772"/>
            </a:xfrm>
            <a:custGeom>
              <a:avLst/>
              <a:gdLst/>
              <a:ahLst/>
              <a:cxnLst/>
              <a:rect l="l" t="t" r="r" b="b"/>
              <a:pathLst>
                <a:path w="1036" h="1312" extrusionOk="0">
                  <a:moveTo>
                    <a:pt x="852" y="1"/>
                  </a:moveTo>
                  <a:cubicBezTo>
                    <a:pt x="770" y="1"/>
                    <a:pt x="651" y="28"/>
                    <a:pt x="569" y="66"/>
                  </a:cubicBezTo>
                  <a:cubicBezTo>
                    <a:pt x="545" y="76"/>
                    <a:pt x="521" y="80"/>
                    <a:pt x="496" y="80"/>
                  </a:cubicBezTo>
                  <a:cubicBezTo>
                    <a:pt x="430" y="80"/>
                    <a:pt x="357" y="54"/>
                    <a:pt x="284" y="54"/>
                  </a:cubicBezTo>
                  <a:cubicBezTo>
                    <a:pt x="238" y="54"/>
                    <a:pt x="191" y="64"/>
                    <a:pt x="146" y="100"/>
                  </a:cubicBezTo>
                  <a:cubicBezTo>
                    <a:pt x="1" y="221"/>
                    <a:pt x="90" y="255"/>
                    <a:pt x="134" y="478"/>
                  </a:cubicBezTo>
                  <a:cubicBezTo>
                    <a:pt x="168" y="700"/>
                    <a:pt x="79" y="678"/>
                    <a:pt x="79" y="844"/>
                  </a:cubicBezTo>
                  <a:cubicBezTo>
                    <a:pt x="68" y="1012"/>
                    <a:pt x="124" y="1200"/>
                    <a:pt x="223" y="1234"/>
                  </a:cubicBezTo>
                  <a:cubicBezTo>
                    <a:pt x="312" y="1267"/>
                    <a:pt x="557" y="1311"/>
                    <a:pt x="557" y="1311"/>
                  </a:cubicBezTo>
                  <a:cubicBezTo>
                    <a:pt x="557" y="1311"/>
                    <a:pt x="535" y="1267"/>
                    <a:pt x="457" y="1212"/>
                  </a:cubicBezTo>
                  <a:cubicBezTo>
                    <a:pt x="379" y="1156"/>
                    <a:pt x="279" y="1111"/>
                    <a:pt x="346" y="856"/>
                  </a:cubicBezTo>
                  <a:cubicBezTo>
                    <a:pt x="413" y="600"/>
                    <a:pt x="357" y="656"/>
                    <a:pt x="635" y="377"/>
                  </a:cubicBezTo>
                  <a:cubicBezTo>
                    <a:pt x="913" y="110"/>
                    <a:pt x="1036" y="132"/>
                    <a:pt x="935" y="21"/>
                  </a:cubicBezTo>
                  <a:cubicBezTo>
                    <a:pt x="921" y="7"/>
                    <a:pt x="890" y="1"/>
                    <a:pt x="85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3"/>
            <p:cNvSpPr/>
            <p:nvPr/>
          </p:nvSpPr>
          <p:spPr>
            <a:xfrm>
              <a:off x="2312738" y="3946088"/>
              <a:ext cx="58227" cy="51599"/>
            </a:xfrm>
            <a:custGeom>
              <a:avLst/>
              <a:gdLst/>
              <a:ahLst/>
              <a:cxnLst/>
              <a:rect l="l" t="t" r="r" b="b"/>
              <a:pathLst>
                <a:path w="1669" h="1479" extrusionOk="0">
                  <a:moveTo>
                    <a:pt x="1095" y="0"/>
                  </a:moveTo>
                  <a:cubicBezTo>
                    <a:pt x="1056" y="0"/>
                    <a:pt x="1038" y="30"/>
                    <a:pt x="946" y="122"/>
                  </a:cubicBezTo>
                  <a:cubicBezTo>
                    <a:pt x="779" y="278"/>
                    <a:pt x="880" y="300"/>
                    <a:pt x="646" y="400"/>
                  </a:cubicBezTo>
                  <a:cubicBezTo>
                    <a:pt x="423" y="512"/>
                    <a:pt x="356" y="489"/>
                    <a:pt x="212" y="522"/>
                  </a:cubicBezTo>
                  <a:cubicBezTo>
                    <a:pt x="79" y="567"/>
                    <a:pt x="134" y="545"/>
                    <a:pt x="101" y="611"/>
                  </a:cubicBezTo>
                  <a:cubicBezTo>
                    <a:pt x="0" y="789"/>
                    <a:pt x="435" y="1023"/>
                    <a:pt x="646" y="1123"/>
                  </a:cubicBezTo>
                  <a:cubicBezTo>
                    <a:pt x="846" y="1234"/>
                    <a:pt x="1113" y="1268"/>
                    <a:pt x="1357" y="1335"/>
                  </a:cubicBezTo>
                  <a:cubicBezTo>
                    <a:pt x="1602" y="1412"/>
                    <a:pt x="1669" y="1479"/>
                    <a:pt x="1669" y="1479"/>
                  </a:cubicBezTo>
                  <a:cubicBezTo>
                    <a:pt x="1669" y="1479"/>
                    <a:pt x="1580" y="1246"/>
                    <a:pt x="1491" y="1101"/>
                  </a:cubicBezTo>
                  <a:cubicBezTo>
                    <a:pt x="1402" y="967"/>
                    <a:pt x="1369" y="811"/>
                    <a:pt x="1369" y="522"/>
                  </a:cubicBezTo>
                  <a:cubicBezTo>
                    <a:pt x="1369" y="222"/>
                    <a:pt x="1413" y="67"/>
                    <a:pt x="1235" y="33"/>
                  </a:cubicBezTo>
                  <a:cubicBezTo>
                    <a:pt x="1158" y="15"/>
                    <a:pt x="1121" y="0"/>
                    <a:pt x="109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3"/>
            <p:cNvSpPr/>
            <p:nvPr/>
          </p:nvSpPr>
          <p:spPr>
            <a:xfrm>
              <a:off x="2423334" y="4131729"/>
              <a:ext cx="128107" cy="102255"/>
            </a:xfrm>
            <a:custGeom>
              <a:avLst/>
              <a:gdLst/>
              <a:ahLst/>
              <a:cxnLst/>
              <a:rect l="l" t="t" r="r" b="b"/>
              <a:pathLst>
                <a:path w="3672" h="2931" extrusionOk="0">
                  <a:moveTo>
                    <a:pt x="2473" y="1"/>
                  </a:moveTo>
                  <a:cubicBezTo>
                    <a:pt x="2350" y="1"/>
                    <a:pt x="2204" y="49"/>
                    <a:pt x="2047" y="140"/>
                  </a:cubicBezTo>
                  <a:cubicBezTo>
                    <a:pt x="1847" y="262"/>
                    <a:pt x="1502" y="729"/>
                    <a:pt x="957" y="1052"/>
                  </a:cubicBezTo>
                  <a:cubicBezTo>
                    <a:pt x="633" y="1233"/>
                    <a:pt x="361" y="1271"/>
                    <a:pt x="192" y="1271"/>
                  </a:cubicBezTo>
                  <a:cubicBezTo>
                    <a:pt x="70" y="1271"/>
                    <a:pt x="1" y="1252"/>
                    <a:pt x="1" y="1252"/>
                  </a:cubicBezTo>
                  <a:lnTo>
                    <a:pt x="1" y="1252"/>
                  </a:lnTo>
                  <a:lnTo>
                    <a:pt x="245" y="2554"/>
                  </a:lnTo>
                  <a:cubicBezTo>
                    <a:pt x="245" y="2554"/>
                    <a:pt x="1324" y="2831"/>
                    <a:pt x="2258" y="2920"/>
                  </a:cubicBezTo>
                  <a:cubicBezTo>
                    <a:pt x="2331" y="2927"/>
                    <a:pt x="2402" y="2930"/>
                    <a:pt x="2468" y="2930"/>
                  </a:cubicBezTo>
                  <a:cubicBezTo>
                    <a:pt x="3262" y="2930"/>
                    <a:pt x="3595" y="2475"/>
                    <a:pt x="3627" y="2331"/>
                  </a:cubicBezTo>
                  <a:cubicBezTo>
                    <a:pt x="3671" y="2186"/>
                    <a:pt x="3515" y="2186"/>
                    <a:pt x="3449" y="2097"/>
                  </a:cubicBezTo>
                  <a:cubicBezTo>
                    <a:pt x="3370" y="2020"/>
                    <a:pt x="3449" y="1842"/>
                    <a:pt x="3370" y="1642"/>
                  </a:cubicBezTo>
                  <a:cubicBezTo>
                    <a:pt x="3304" y="1452"/>
                    <a:pt x="3059" y="1241"/>
                    <a:pt x="3037" y="1118"/>
                  </a:cubicBezTo>
                  <a:cubicBezTo>
                    <a:pt x="3004" y="985"/>
                    <a:pt x="3070" y="874"/>
                    <a:pt x="3093" y="740"/>
                  </a:cubicBezTo>
                  <a:cubicBezTo>
                    <a:pt x="3115" y="596"/>
                    <a:pt x="3004" y="562"/>
                    <a:pt x="2959" y="374"/>
                  </a:cubicBezTo>
                  <a:cubicBezTo>
                    <a:pt x="2925" y="184"/>
                    <a:pt x="2725" y="73"/>
                    <a:pt x="2592" y="18"/>
                  </a:cubicBezTo>
                  <a:cubicBezTo>
                    <a:pt x="2555" y="6"/>
                    <a:pt x="2516" y="1"/>
                    <a:pt x="2473"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3"/>
            <p:cNvSpPr/>
            <p:nvPr/>
          </p:nvSpPr>
          <p:spPr>
            <a:xfrm>
              <a:off x="2423334" y="4169966"/>
              <a:ext cx="125351" cy="64019"/>
            </a:xfrm>
            <a:custGeom>
              <a:avLst/>
              <a:gdLst/>
              <a:ahLst/>
              <a:cxnLst/>
              <a:rect l="l" t="t" r="r" b="b"/>
              <a:pathLst>
                <a:path w="3593" h="1835" extrusionOk="0">
                  <a:moveTo>
                    <a:pt x="879" y="0"/>
                  </a:moveTo>
                  <a:lnTo>
                    <a:pt x="879" y="0"/>
                  </a:lnTo>
                  <a:cubicBezTo>
                    <a:pt x="592" y="144"/>
                    <a:pt x="351" y="175"/>
                    <a:pt x="195" y="175"/>
                  </a:cubicBezTo>
                  <a:cubicBezTo>
                    <a:pt x="72" y="175"/>
                    <a:pt x="1" y="156"/>
                    <a:pt x="1" y="156"/>
                  </a:cubicBezTo>
                  <a:lnTo>
                    <a:pt x="1" y="156"/>
                  </a:lnTo>
                  <a:lnTo>
                    <a:pt x="245" y="1458"/>
                  </a:lnTo>
                  <a:cubicBezTo>
                    <a:pt x="245" y="1458"/>
                    <a:pt x="1324" y="1735"/>
                    <a:pt x="2258" y="1824"/>
                  </a:cubicBezTo>
                  <a:cubicBezTo>
                    <a:pt x="2333" y="1831"/>
                    <a:pt x="2405" y="1835"/>
                    <a:pt x="2473" y="1835"/>
                  </a:cubicBezTo>
                  <a:cubicBezTo>
                    <a:pt x="3150" y="1835"/>
                    <a:pt x="3482" y="1505"/>
                    <a:pt x="3593" y="1312"/>
                  </a:cubicBezTo>
                  <a:lnTo>
                    <a:pt x="3593" y="1312"/>
                  </a:lnTo>
                  <a:cubicBezTo>
                    <a:pt x="3560" y="1324"/>
                    <a:pt x="3538" y="1324"/>
                    <a:pt x="3504" y="1324"/>
                  </a:cubicBezTo>
                  <a:cubicBezTo>
                    <a:pt x="3315" y="1369"/>
                    <a:pt x="3137" y="1480"/>
                    <a:pt x="2959" y="1569"/>
                  </a:cubicBezTo>
                  <a:cubicBezTo>
                    <a:pt x="2823" y="1637"/>
                    <a:pt x="2673" y="1698"/>
                    <a:pt x="2525" y="1698"/>
                  </a:cubicBezTo>
                  <a:cubicBezTo>
                    <a:pt x="2480" y="1698"/>
                    <a:pt x="2436" y="1693"/>
                    <a:pt x="2392" y="1680"/>
                  </a:cubicBezTo>
                  <a:cubicBezTo>
                    <a:pt x="2247" y="1635"/>
                    <a:pt x="2136" y="1524"/>
                    <a:pt x="1991" y="1502"/>
                  </a:cubicBezTo>
                  <a:cubicBezTo>
                    <a:pt x="1972" y="1500"/>
                    <a:pt x="1952" y="1499"/>
                    <a:pt x="1934" y="1499"/>
                  </a:cubicBezTo>
                  <a:cubicBezTo>
                    <a:pt x="1857" y="1499"/>
                    <a:pt x="1785" y="1515"/>
                    <a:pt x="1714" y="1524"/>
                  </a:cubicBezTo>
                  <a:cubicBezTo>
                    <a:pt x="1698" y="1526"/>
                    <a:pt x="1682" y="1527"/>
                    <a:pt x="1666" y="1527"/>
                  </a:cubicBezTo>
                  <a:cubicBezTo>
                    <a:pt x="1582" y="1527"/>
                    <a:pt x="1503" y="1502"/>
                    <a:pt x="1447" y="1446"/>
                  </a:cubicBezTo>
                  <a:cubicBezTo>
                    <a:pt x="1358" y="1346"/>
                    <a:pt x="1413" y="1191"/>
                    <a:pt x="1457" y="1068"/>
                  </a:cubicBezTo>
                  <a:cubicBezTo>
                    <a:pt x="1513" y="946"/>
                    <a:pt x="1469" y="868"/>
                    <a:pt x="1380" y="768"/>
                  </a:cubicBezTo>
                  <a:cubicBezTo>
                    <a:pt x="1324" y="690"/>
                    <a:pt x="1324" y="590"/>
                    <a:pt x="1224" y="590"/>
                  </a:cubicBezTo>
                  <a:cubicBezTo>
                    <a:pt x="1135" y="578"/>
                    <a:pt x="1035" y="578"/>
                    <a:pt x="957" y="523"/>
                  </a:cubicBezTo>
                  <a:cubicBezTo>
                    <a:pt x="868" y="467"/>
                    <a:pt x="824" y="356"/>
                    <a:pt x="824" y="245"/>
                  </a:cubicBezTo>
                  <a:cubicBezTo>
                    <a:pt x="824" y="167"/>
                    <a:pt x="846" y="78"/>
                    <a:pt x="87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3"/>
            <p:cNvSpPr/>
            <p:nvPr/>
          </p:nvSpPr>
          <p:spPr>
            <a:xfrm>
              <a:off x="2431882" y="4152104"/>
              <a:ext cx="62100" cy="30910"/>
            </a:xfrm>
            <a:custGeom>
              <a:avLst/>
              <a:gdLst/>
              <a:ahLst/>
              <a:cxnLst/>
              <a:rect l="l" t="t" r="r" b="b"/>
              <a:pathLst>
                <a:path w="1780" h="886" extrusionOk="0">
                  <a:moveTo>
                    <a:pt x="1780" y="0"/>
                  </a:moveTo>
                  <a:lnTo>
                    <a:pt x="1780" y="0"/>
                  </a:lnTo>
                  <a:cubicBezTo>
                    <a:pt x="1613" y="34"/>
                    <a:pt x="1469" y="123"/>
                    <a:pt x="1324" y="212"/>
                  </a:cubicBezTo>
                  <a:cubicBezTo>
                    <a:pt x="1179" y="301"/>
                    <a:pt x="1046" y="401"/>
                    <a:pt x="912" y="501"/>
                  </a:cubicBezTo>
                  <a:cubicBezTo>
                    <a:pt x="767" y="590"/>
                    <a:pt x="634" y="679"/>
                    <a:pt x="478" y="746"/>
                  </a:cubicBezTo>
                  <a:cubicBezTo>
                    <a:pt x="334" y="813"/>
                    <a:pt x="178" y="846"/>
                    <a:pt x="0" y="846"/>
                  </a:cubicBezTo>
                  <a:lnTo>
                    <a:pt x="0" y="857"/>
                  </a:lnTo>
                  <a:cubicBezTo>
                    <a:pt x="61" y="877"/>
                    <a:pt x="124" y="886"/>
                    <a:pt x="187" y="886"/>
                  </a:cubicBezTo>
                  <a:cubicBezTo>
                    <a:pt x="299" y="886"/>
                    <a:pt x="413" y="859"/>
                    <a:pt x="512" y="823"/>
                  </a:cubicBezTo>
                  <a:cubicBezTo>
                    <a:pt x="678" y="768"/>
                    <a:pt x="812" y="657"/>
                    <a:pt x="945" y="557"/>
                  </a:cubicBezTo>
                  <a:cubicBezTo>
                    <a:pt x="1079" y="457"/>
                    <a:pt x="1212" y="346"/>
                    <a:pt x="1346" y="245"/>
                  </a:cubicBezTo>
                  <a:cubicBezTo>
                    <a:pt x="1479" y="145"/>
                    <a:pt x="1624" y="57"/>
                    <a:pt x="178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3"/>
            <p:cNvSpPr/>
            <p:nvPr/>
          </p:nvSpPr>
          <p:spPr>
            <a:xfrm>
              <a:off x="2430696" y="4161000"/>
              <a:ext cx="81148" cy="29933"/>
            </a:xfrm>
            <a:custGeom>
              <a:avLst/>
              <a:gdLst/>
              <a:ahLst/>
              <a:cxnLst/>
              <a:rect l="l" t="t" r="r" b="b"/>
              <a:pathLst>
                <a:path w="2326" h="858" extrusionOk="0">
                  <a:moveTo>
                    <a:pt x="2270" y="0"/>
                  </a:moveTo>
                  <a:cubicBezTo>
                    <a:pt x="2077" y="0"/>
                    <a:pt x="1886" y="53"/>
                    <a:pt x="1713" y="124"/>
                  </a:cubicBezTo>
                  <a:cubicBezTo>
                    <a:pt x="1513" y="202"/>
                    <a:pt x="1335" y="302"/>
                    <a:pt x="1147" y="391"/>
                  </a:cubicBezTo>
                  <a:cubicBezTo>
                    <a:pt x="957" y="480"/>
                    <a:pt x="768" y="558"/>
                    <a:pt x="579" y="635"/>
                  </a:cubicBezTo>
                  <a:cubicBezTo>
                    <a:pt x="390" y="724"/>
                    <a:pt x="201" y="791"/>
                    <a:pt x="1" y="847"/>
                  </a:cubicBezTo>
                  <a:lnTo>
                    <a:pt x="1" y="858"/>
                  </a:lnTo>
                  <a:cubicBezTo>
                    <a:pt x="212" y="858"/>
                    <a:pt x="423" y="803"/>
                    <a:pt x="623" y="736"/>
                  </a:cubicBezTo>
                  <a:cubicBezTo>
                    <a:pt x="824" y="669"/>
                    <a:pt x="1002" y="558"/>
                    <a:pt x="1180" y="457"/>
                  </a:cubicBezTo>
                  <a:cubicBezTo>
                    <a:pt x="1369" y="358"/>
                    <a:pt x="1547" y="257"/>
                    <a:pt x="1736" y="168"/>
                  </a:cubicBezTo>
                  <a:cubicBezTo>
                    <a:pt x="1914" y="79"/>
                    <a:pt x="2114" y="12"/>
                    <a:pt x="2326" y="2"/>
                  </a:cubicBezTo>
                  <a:cubicBezTo>
                    <a:pt x="2307" y="1"/>
                    <a:pt x="2288" y="0"/>
                    <a:pt x="227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3"/>
            <p:cNvSpPr/>
            <p:nvPr/>
          </p:nvSpPr>
          <p:spPr>
            <a:xfrm>
              <a:off x="2433417" y="4184340"/>
              <a:ext cx="72217" cy="12943"/>
            </a:xfrm>
            <a:custGeom>
              <a:avLst/>
              <a:gdLst/>
              <a:ahLst/>
              <a:cxnLst/>
              <a:rect l="l" t="t" r="r" b="b"/>
              <a:pathLst>
                <a:path w="2070" h="371" extrusionOk="0">
                  <a:moveTo>
                    <a:pt x="2070" y="0"/>
                  </a:moveTo>
                  <a:cubicBezTo>
                    <a:pt x="1892" y="0"/>
                    <a:pt x="1714" y="45"/>
                    <a:pt x="1546" y="89"/>
                  </a:cubicBezTo>
                  <a:cubicBezTo>
                    <a:pt x="1380" y="134"/>
                    <a:pt x="1213" y="189"/>
                    <a:pt x="1035" y="222"/>
                  </a:cubicBezTo>
                  <a:cubicBezTo>
                    <a:pt x="868" y="255"/>
                    <a:pt x="690" y="267"/>
                    <a:pt x="523" y="289"/>
                  </a:cubicBezTo>
                  <a:cubicBezTo>
                    <a:pt x="345" y="300"/>
                    <a:pt x="179" y="311"/>
                    <a:pt x="1" y="322"/>
                  </a:cubicBezTo>
                  <a:cubicBezTo>
                    <a:pt x="128" y="356"/>
                    <a:pt x="261" y="371"/>
                    <a:pt x="396" y="371"/>
                  </a:cubicBezTo>
                  <a:cubicBezTo>
                    <a:pt x="438" y="371"/>
                    <a:pt x="481" y="369"/>
                    <a:pt x="523" y="367"/>
                  </a:cubicBezTo>
                  <a:cubicBezTo>
                    <a:pt x="701" y="367"/>
                    <a:pt x="879" y="334"/>
                    <a:pt x="1057" y="289"/>
                  </a:cubicBezTo>
                  <a:cubicBezTo>
                    <a:pt x="1224" y="245"/>
                    <a:pt x="1391" y="189"/>
                    <a:pt x="1558" y="134"/>
                  </a:cubicBezTo>
                  <a:cubicBezTo>
                    <a:pt x="1724" y="77"/>
                    <a:pt x="1892" y="22"/>
                    <a:pt x="207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3"/>
            <p:cNvSpPr/>
            <p:nvPr/>
          </p:nvSpPr>
          <p:spPr>
            <a:xfrm>
              <a:off x="2433801" y="4201785"/>
              <a:ext cx="95906" cy="10641"/>
            </a:xfrm>
            <a:custGeom>
              <a:avLst/>
              <a:gdLst/>
              <a:ahLst/>
              <a:cxnLst/>
              <a:rect l="l" t="t" r="r" b="b"/>
              <a:pathLst>
                <a:path w="2749" h="305" extrusionOk="0">
                  <a:moveTo>
                    <a:pt x="1" y="0"/>
                  </a:moveTo>
                  <a:lnTo>
                    <a:pt x="1" y="12"/>
                  </a:lnTo>
                  <a:cubicBezTo>
                    <a:pt x="212" y="111"/>
                    <a:pt x="435" y="190"/>
                    <a:pt x="657" y="245"/>
                  </a:cubicBezTo>
                  <a:cubicBezTo>
                    <a:pt x="839" y="288"/>
                    <a:pt x="1027" y="305"/>
                    <a:pt x="1212" y="305"/>
                  </a:cubicBezTo>
                  <a:cubicBezTo>
                    <a:pt x="1265" y="305"/>
                    <a:pt x="1317" y="303"/>
                    <a:pt x="1369" y="301"/>
                  </a:cubicBezTo>
                  <a:cubicBezTo>
                    <a:pt x="1491" y="301"/>
                    <a:pt x="1602" y="289"/>
                    <a:pt x="1725" y="267"/>
                  </a:cubicBezTo>
                  <a:cubicBezTo>
                    <a:pt x="1836" y="245"/>
                    <a:pt x="1958" y="212"/>
                    <a:pt x="2069" y="178"/>
                  </a:cubicBezTo>
                  <a:cubicBezTo>
                    <a:pt x="2275" y="116"/>
                    <a:pt x="2480" y="55"/>
                    <a:pt x="2694" y="55"/>
                  </a:cubicBezTo>
                  <a:cubicBezTo>
                    <a:pt x="2712" y="55"/>
                    <a:pt x="2730" y="55"/>
                    <a:pt x="2748" y="56"/>
                  </a:cubicBezTo>
                  <a:lnTo>
                    <a:pt x="2748" y="45"/>
                  </a:lnTo>
                  <a:cubicBezTo>
                    <a:pt x="2699" y="38"/>
                    <a:pt x="2649" y="35"/>
                    <a:pt x="2599" y="35"/>
                  </a:cubicBezTo>
                  <a:cubicBezTo>
                    <a:pt x="2415" y="35"/>
                    <a:pt x="2231" y="76"/>
                    <a:pt x="2047" y="111"/>
                  </a:cubicBezTo>
                  <a:cubicBezTo>
                    <a:pt x="1849" y="161"/>
                    <a:pt x="1650" y="202"/>
                    <a:pt x="1444" y="202"/>
                  </a:cubicBezTo>
                  <a:cubicBezTo>
                    <a:pt x="1419" y="202"/>
                    <a:pt x="1394" y="202"/>
                    <a:pt x="1369" y="200"/>
                  </a:cubicBezTo>
                  <a:cubicBezTo>
                    <a:pt x="1135" y="200"/>
                    <a:pt x="913" y="156"/>
                    <a:pt x="690" y="111"/>
                  </a:cubicBezTo>
                  <a:cubicBezTo>
                    <a:pt x="457" y="78"/>
                    <a:pt x="235" y="34"/>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3"/>
            <p:cNvSpPr/>
            <p:nvPr/>
          </p:nvSpPr>
          <p:spPr>
            <a:xfrm>
              <a:off x="2396540" y="4204890"/>
              <a:ext cx="159122" cy="126118"/>
            </a:xfrm>
            <a:custGeom>
              <a:avLst/>
              <a:gdLst/>
              <a:ahLst/>
              <a:cxnLst/>
              <a:rect l="l" t="t" r="r" b="b"/>
              <a:pathLst>
                <a:path w="4561" h="3615" extrusionOk="0">
                  <a:moveTo>
                    <a:pt x="835" y="0"/>
                  </a:moveTo>
                  <a:lnTo>
                    <a:pt x="1" y="256"/>
                  </a:lnTo>
                  <a:cubicBezTo>
                    <a:pt x="1" y="256"/>
                    <a:pt x="423" y="2080"/>
                    <a:pt x="735" y="2725"/>
                  </a:cubicBezTo>
                  <a:cubicBezTo>
                    <a:pt x="1046" y="3371"/>
                    <a:pt x="1513" y="3448"/>
                    <a:pt x="1792" y="3537"/>
                  </a:cubicBezTo>
                  <a:cubicBezTo>
                    <a:pt x="1956" y="3599"/>
                    <a:pt x="2158" y="3614"/>
                    <a:pt x="2374" y="3614"/>
                  </a:cubicBezTo>
                  <a:cubicBezTo>
                    <a:pt x="2510" y="3614"/>
                    <a:pt x="2651" y="3608"/>
                    <a:pt x="2793" y="3604"/>
                  </a:cubicBezTo>
                  <a:cubicBezTo>
                    <a:pt x="3149" y="3604"/>
                    <a:pt x="3149" y="3371"/>
                    <a:pt x="3305" y="3226"/>
                  </a:cubicBezTo>
                  <a:cubicBezTo>
                    <a:pt x="3367" y="3167"/>
                    <a:pt x="3414" y="3158"/>
                    <a:pt x="3458" y="3158"/>
                  </a:cubicBezTo>
                  <a:cubicBezTo>
                    <a:pt x="3480" y="3158"/>
                    <a:pt x="3501" y="3160"/>
                    <a:pt x="3523" y="3160"/>
                  </a:cubicBezTo>
                  <a:cubicBezTo>
                    <a:pt x="3570" y="3160"/>
                    <a:pt x="3621" y="3151"/>
                    <a:pt x="3693" y="3092"/>
                  </a:cubicBezTo>
                  <a:cubicBezTo>
                    <a:pt x="3883" y="2959"/>
                    <a:pt x="3772" y="2703"/>
                    <a:pt x="3805" y="2603"/>
                  </a:cubicBezTo>
                  <a:cubicBezTo>
                    <a:pt x="3849" y="2503"/>
                    <a:pt x="3861" y="2491"/>
                    <a:pt x="4094" y="2392"/>
                  </a:cubicBezTo>
                  <a:cubicBezTo>
                    <a:pt x="4328" y="2291"/>
                    <a:pt x="4361" y="2069"/>
                    <a:pt x="4461" y="1880"/>
                  </a:cubicBezTo>
                  <a:cubicBezTo>
                    <a:pt x="4561" y="1691"/>
                    <a:pt x="4472" y="1546"/>
                    <a:pt x="4239" y="1458"/>
                  </a:cubicBezTo>
                  <a:cubicBezTo>
                    <a:pt x="3994" y="1369"/>
                    <a:pt x="3861" y="1401"/>
                    <a:pt x="3527" y="1357"/>
                  </a:cubicBezTo>
                  <a:cubicBezTo>
                    <a:pt x="3193" y="1324"/>
                    <a:pt x="2593" y="1124"/>
                    <a:pt x="2037" y="912"/>
                  </a:cubicBezTo>
                  <a:cubicBezTo>
                    <a:pt x="1481" y="701"/>
                    <a:pt x="835" y="0"/>
                    <a:pt x="835"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3"/>
            <p:cNvSpPr/>
            <p:nvPr/>
          </p:nvSpPr>
          <p:spPr>
            <a:xfrm>
              <a:off x="2396540" y="4204890"/>
              <a:ext cx="62518" cy="121095"/>
            </a:xfrm>
            <a:custGeom>
              <a:avLst/>
              <a:gdLst/>
              <a:ahLst/>
              <a:cxnLst/>
              <a:rect l="l" t="t" r="r" b="b"/>
              <a:pathLst>
                <a:path w="1792" h="3471" extrusionOk="0">
                  <a:moveTo>
                    <a:pt x="835" y="0"/>
                  </a:moveTo>
                  <a:lnTo>
                    <a:pt x="1" y="256"/>
                  </a:lnTo>
                  <a:cubicBezTo>
                    <a:pt x="1" y="256"/>
                    <a:pt x="423" y="2080"/>
                    <a:pt x="735" y="2725"/>
                  </a:cubicBezTo>
                  <a:cubicBezTo>
                    <a:pt x="969" y="3215"/>
                    <a:pt x="1291" y="3381"/>
                    <a:pt x="1558" y="3470"/>
                  </a:cubicBezTo>
                  <a:cubicBezTo>
                    <a:pt x="1691" y="3348"/>
                    <a:pt x="1792" y="3193"/>
                    <a:pt x="1758" y="3025"/>
                  </a:cubicBezTo>
                  <a:cubicBezTo>
                    <a:pt x="1725" y="2903"/>
                    <a:pt x="1625" y="2803"/>
                    <a:pt x="1592" y="2681"/>
                  </a:cubicBezTo>
                  <a:cubicBezTo>
                    <a:pt x="1558" y="2536"/>
                    <a:pt x="1625" y="2402"/>
                    <a:pt x="1658" y="2258"/>
                  </a:cubicBezTo>
                  <a:cubicBezTo>
                    <a:pt x="1758" y="1913"/>
                    <a:pt x="1703" y="1524"/>
                    <a:pt x="1513" y="1224"/>
                  </a:cubicBezTo>
                  <a:cubicBezTo>
                    <a:pt x="1458" y="1146"/>
                    <a:pt x="1402" y="1068"/>
                    <a:pt x="1392" y="968"/>
                  </a:cubicBezTo>
                  <a:cubicBezTo>
                    <a:pt x="1369" y="868"/>
                    <a:pt x="1414" y="756"/>
                    <a:pt x="1447" y="657"/>
                  </a:cubicBezTo>
                  <a:cubicBezTo>
                    <a:pt x="1458" y="623"/>
                    <a:pt x="1458" y="601"/>
                    <a:pt x="1469" y="568"/>
                  </a:cubicBezTo>
                  <a:cubicBezTo>
                    <a:pt x="1113" y="301"/>
                    <a:pt x="835" y="0"/>
                    <a:pt x="835"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3"/>
            <p:cNvSpPr/>
            <p:nvPr/>
          </p:nvSpPr>
          <p:spPr>
            <a:xfrm>
              <a:off x="2411298" y="4211867"/>
              <a:ext cx="41551" cy="79195"/>
            </a:xfrm>
            <a:custGeom>
              <a:avLst/>
              <a:gdLst/>
              <a:ahLst/>
              <a:cxnLst/>
              <a:rect l="l" t="t" r="r" b="b"/>
              <a:pathLst>
                <a:path w="1191" h="2270" extrusionOk="0">
                  <a:moveTo>
                    <a:pt x="12" y="0"/>
                  </a:moveTo>
                  <a:lnTo>
                    <a:pt x="0" y="12"/>
                  </a:lnTo>
                  <a:cubicBezTo>
                    <a:pt x="57" y="223"/>
                    <a:pt x="134" y="423"/>
                    <a:pt x="212" y="623"/>
                  </a:cubicBezTo>
                  <a:cubicBezTo>
                    <a:pt x="290" y="823"/>
                    <a:pt x="390" y="1013"/>
                    <a:pt x="479" y="1213"/>
                  </a:cubicBezTo>
                  <a:cubicBezTo>
                    <a:pt x="568" y="1413"/>
                    <a:pt x="646" y="1602"/>
                    <a:pt x="735" y="1814"/>
                  </a:cubicBezTo>
                  <a:cubicBezTo>
                    <a:pt x="824" y="2002"/>
                    <a:pt x="969" y="2202"/>
                    <a:pt x="1191" y="2269"/>
                  </a:cubicBezTo>
                  <a:lnTo>
                    <a:pt x="1191" y="2259"/>
                  </a:lnTo>
                  <a:cubicBezTo>
                    <a:pt x="1001" y="2158"/>
                    <a:pt x="880" y="1969"/>
                    <a:pt x="813" y="1769"/>
                  </a:cubicBezTo>
                  <a:cubicBezTo>
                    <a:pt x="746" y="1580"/>
                    <a:pt x="679" y="1369"/>
                    <a:pt x="601" y="1157"/>
                  </a:cubicBezTo>
                  <a:cubicBezTo>
                    <a:pt x="534" y="957"/>
                    <a:pt x="468" y="746"/>
                    <a:pt x="368" y="556"/>
                  </a:cubicBezTo>
                  <a:cubicBezTo>
                    <a:pt x="267" y="368"/>
                    <a:pt x="156" y="178"/>
                    <a:pt x="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3"/>
            <p:cNvSpPr/>
            <p:nvPr/>
          </p:nvSpPr>
          <p:spPr>
            <a:xfrm>
              <a:off x="2415170" y="4211100"/>
              <a:ext cx="62135" cy="78043"/>
            </a:xfrm>
            <a:custGeom>
              <a:avLst/>
              <a:gdLst/>
              <a:ahLst/>
              <a:cxnLst/>
              <a:rect l="l" t="t" r="r" b="b"/>
              <a:pathLst>
                <a:path w="1781" h="2237" extrusionOk="0">
                  <a:moveTo>
                    <a:pt x="12" y="0"/>
                  </a:moveTo>
                  <a:lnTo>
                    <a:pt x="1" y="12"/>
                  </a:lnTo>
                  <a:cubicBezTo>
                    <a:pt x="146" y="200"/>
                    <a:pt x="268" y="400"/>
                    <a:pt x="390" y="612"/>
                  </a:cubicBezTo>
                  <a:cubicBezTo>
                    <a:pt x="512" y="812"/>
                    <a:pt x="635" y="1023"/>
                    <a:pt x="779" y="1223"/>
                  </a:cubicBezTo>
                  <a:cubicBezTo>
                    <a:pt x="924" y="1413"/>
                    <a:pt x="1068" y="1613"/>
                    <a:pt x="1213" y="1802"/>
                  </a:cubicBezTo>
                  <a:cubicBezTo>
                    <a:pt x="1280" y="1902"/>
                    <a:pt x="1369" y="1991"/>
                    <a:pt x="1458" y="2069"/>
                  </a:cubicBezTo>
                  <a:cubicBezTo>
                    <a:pt x="1547" y="2147"/>
                    <a:pt x="1658" y="2214"/>
                    <a:pt x="1780" y="2236"/>
                  </a:cubicBezTo>
                  <a:lnTo>
                    <a:pt x="1780" y="2224"/>
                  </a:lnTo>
                  <a:cubicBezTo>
                    <a:pt x="1669" y="2192"/>
                    <a:pt x="1558" y="2125"/>
                    <a:pt x="1480" y="2047"/>
                  </a:cubicBezTo>
                  <a:cubicBezTo>
                    <a:pt x="1391" y="1969"/>
                    <a:pt x="1313" y="1869"/>
                    <a:pt x="1246" y="1780"/>
                  </a:cubicBezTo>
                  <a:cubicBezTo>
                    <a:pt x="1102" y="1579"/>
                    <a:pt x="969" y="1379"/>
                    <a:pt x="835" y="1179"/>
                  </a:cubicBezTo>
                  <a:cubicBezTo>
                    <a:pt x="702" y="979"/>
                    <a:pt x="601" y="768"/>
                    <a:pt x="468" y="568"/>
                  </a:cubicBezTo>
                  <a:cubicBezTo>
                    <a:pt x="334" y="367"/>
                    <a:pt x="190" y="167"/>
                    <a:pt x="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3"/>
            <p:cNvSpPr/>
            <p:nvPr/>
          </p:nvSpPr>
          <p:spPr>
            <a:xfrm>
              <a:off x="2414403" y="4205273"/>
              <a:ext cx="72985" cy="57843"/>
            </a:xfrm>
            <a:custGeom>
              <a:avLst/>
              <a:gdLst/>
              <a:ahLst/>
              <a:cxnLst/>
              <a:rect l="l" t="t" r="r" b="b"/>
              <a:pathLst>
                <a:path w="2092" h="1658" extrusionOk="0">
                  <a:moveTo>
                    <a:pt x="12" y="1"/>
                  </a:moveTo>
                  <a:lnTo>
                    <a:pt x="0" y="11"/>
                  </a:lnTo>
                  <a:cubicBezTo>
                    <a:pt x="156" y="167"/>
                    <a:pt x="301" y="334"/>
                    <a:pt x="445" y="501"/>
                  </a:cubicBezTo>
                  <a:cubicBezTo>
                    <a:pt x="601" y="668"/>
                    <a:pt x="757" y="812"/>
                    <a:pt x="935" y="968"/>
                  </a:cubicBezTo>
                  <a:cubicBezTo>
                    <a:pt x="1102" y="1113"/>
                    <a:pt x="1291" y="1246"/>
                    <a:pt x="1480" y="1368"/>
                  </a:cubicBezTo>
                  <a:cubicBezTo>
                    <a:pt x="1669" y="1479"/>
                    <a:pt x="1869" y="1580"/>
                    <a:pt x="2081" y="1657"/>
                  </a:cubicBezTo>
                  <a:lnTo>
                    <a:pt x="2091" y="1647"/>
                  </a:lnTo>
                  <a:cubicBezTo>
                    <a:pt x="1891" y="1546"/>
                    <a:pt x="1691" y="1435"/>
                    <a:pt x="1513" y="1313"/>
                  </a:cubicBezTo>
                  <a:cubicBezTo>
                    <a:pt x="1335" y="1180"/>
                    <a:pt x="1157" y="1046"/>
                    <a:pt x="1001" y="890"/>
                  </a:cubicBezTo>
                  <a:cubicBezTo>
                    <a:pt x="846" y="735"/>
                    <a:pt x="702" y="567"/>
                    <a:pt x="546" y="412"/>
                  </a:cubicBezTo>
                  <a:cubicBezTo>
                    <a:pt x="379" y="256"/>
                    <a:pt x="212" y="100"/>
                    <a:pt x="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3"/>
            <p:cNvSpPr/>
            <p:nvPr/>
          </p:nvSpPr>
          <p:spPr>
            <a:xfrm>
              <a:off x="2297631" y="4209146"/>
              <a:ext cx="128840" cy="121618"/>
            </a:xfrm>
            <a:custGeom>
              <a:avLst/>
              <a:gdLst/>
              <a:ahLst/>
              <a:cxnLst/>
              <a:rect l="l" t="t" r="r" b="b"/>
              <a:pathLst>
                <a:path w="3693" h="3486" extrusionOk="0">
                  <a:moveTo>
                    <a:pt x="2369" y="1"/>
                  </a:moveTo>
                  <a:cubicBezTo>
                    <a:pt x="2369" y="1"/>
                    <a:pt x="2124" y="367"/>
                    <a:pt x="1913" y="601"/>
                  </a:cubicBezTo>
                  <a:cubicBezTo>
                    <a:pt x="1701" y="835"/>
                    <a:pt x="1412" y="1135"/>
                    <a:pt x="1112" y="1235"/>
                  </a:cubicBezTo>
                  <a:cubicBezTo>
                    <a:pt x="823" y="1346"/>
                    <a:pt x="411" y="1346"/>
                    <a:pt x="211" y="1635"/>
                  </a:cubicBezTo>
                  <a:cubicBezTo>
                    <a:pt x="0" y="1936"/>
                    <a:pt x="89" y="2136"/>
                    <a:pt x="289" y="2169"/>
                  </a:cubicBezTo>
                  <a:cubicBezTo>
                    <a:pt x="490" y="2203"/>
                    <a:pt x="556" y="2248"/>
                    <a:pt x="712" y="2369"/>
                  </a:cubicBezTo>
                  <a:cubicBezTo>
                    <a:pt x="868" y="2492"/>
                    <a:pt x="967" y="2592"/>
                    <a:pt x="957" y="2737"/>
                  </a:cubicBezTo>
                  <a:cubicBezTo>
                    <a:pt x="945" y="2870"/>
                    <a:pt x="890" y="3059"/>
                    <a:pt x="1190" y="3104"/>
                  </a:cubicBezTo>
                  <a:cubicBezTo>
                    <a:pt x="1311" y="3127"/>
                    <a:pt x="1392" y="3129"/>
                    <a:pt x="1451" y="3129"/>
                  </a:cubicBezTo>
                  <a:cubicBezTo>
                    <a:pt x="1463" y="3129"/>
                    <a:pt x="1473" y="3129"/>
                    <a:pt x="1483" y="3129"/>
                  </a:cubicBezTo>
                  <a:cubicBezTo>
                    <a:pt x="1546" y="3129"/>
                    <a:pt x="1585" y="3132"/>
                    <a:pt x="1635" y="3170"/>
                  </a:cubicBezTo>
                  <a:cubicBezTo>
                    <a:pt x="1735" y="3249"/>
                    <a:pt x="1757" y="3471"/>
                    <a:pt x="1958" y="3482"/>
                  </a:cubicBezTo>
                  <a:cubicBezTo>
                    <a:pt x="1997" y="3484"/>
                    <a:pt x="2039" y="3486"/>
                    <a:pt x="2083" y="3486"/>
                  </a:cubicBezTo>
                  <a:cubicBezTo>
                    <a:pt x="2260" y="3486"/>
                    <a:pt x="2468" y="3456"/>
                    <a:pt x="2692" y="3304"/>
                  </a:cubicBezTo>
                  <a:cubicBezTo>
                    <a:pt x="2981" y="3126"/>
                    <a:pt x="3270" y="3071"/>
                    <a:pt x="3481" y="2414"/>
                  </a:cubicBezTo>
                  <a:cubicBezTo>
                    <a:pt x="3693" y="1769"/>
                    <a:pt x="3448" y="434"/>
                    <a:pt x="3448" y="434"/>
                  </a:cubicBezTo>
                  <a:lnTo>
                    <a:pt x="2369" y="1"/>
                  </a:ln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3"/>
            <p:cNvSpPr/>
            <p:nvPr/>
          </p:nvSpPr>
          <p:spPr>
            <a:xfrm>
              <a:off x="2314691" y="4209146"/>
              <a:ext cx="106721" cy="54843"/>
            </a:xfrm>
            <a:custGeom>
              <a:avLst/>
              <a:gdLst/>
              <a:ahLst/>
              <a:cxnLst/>
              <a:rect l="l" t="t" r="r" b="b"/>
              <a:pathLst>
                <a:path w="3059" h="1572" extrusionOk="0">
                  <a:moveTo>
                    <a:pt x="1880" y="1"/>
                  </a:moveTo>
                  <a:cubicBezTo>
                    <a:pt x="1880" y="1"/>
                    <a:pt x="1635" y="367"/>
                    <a:pt x="1424" y="601"/>
                  </a:cubicBezTo>
                  <a:cubicBezTo>
                    <a:pt x="1212" y="835"/>
                    <a:pt x="923" y="1135"/>
                    <a:pt x="623" y="1235"/>
                  </a:cubicBezTo>
                  <a:cubicBezTo>
                    <a:pt x="445" y="1313"/>
                    <a:pt x="201" y="1336"/>
                    <a:pt x="1" y="1413"/>
                  </a:cubicBezTo>
                  <a:cubicBezTo>
                    <a:pt x="45" y="1480"/>
                    <a:pt x="112" y="1536"/>
                    <a:pt x="189" y="1558"/>
                  </a:cubicBezTo>
                  <a:cubicBezTo>
                    <a:pt x="225" y="1568"/>
                    <a:pt x="261" y="1572"/>
                    <a:pt x="297" y="1572"/>
                  </a:cubicBezTo>
                  <a:cubicBezTo>
                    <a:pt x="383" y="1572"/>
                    <a:pt x="470" y="1548"/>
                    <a:pt x="557" y="1524"/>
                  </a:cubicBezTo>
                  <a:cubicBezTo>
                    <a:pt x="824" y="1447"/>
                    <a:pt x="1079" y="1346"/>
                    <a:pt x="1324" y="1213"/>
                  </a:cubicBezTo>
                  <a:cubicBezTo>
                    <a:pt x="1390" y="1180"/>
                    <a:pt x="1469" y="1135"/>
                    <a:pt x="1546" y="1135"/>
                  </a:cubicBezTo>
                  <a:cubicBezTo>
                    <a:pt x="1635" y="1146"/>
                    <a:pt x="1724" y="1202"/>
                    <a:pt x="1825" y="1213"/>
                  </a:cubicBezTo>
                  <a:cubicBezTo>
                    <a:pt x="1836" y="1214"/>
                    <a:pt x="1848" y="1214"/>
                    <a:pt x="1859" y="1214"/>
                  </a:cubicBezTo>
                  <a:cubicBezTo>
                    <a:pt x="1958" y="1214"/>
                    <a:pt x="2058" y="1178"/>
                    <a:pt x="2157" y="1178"/>
                  </a:cubicBezTo>
                  <a:cubicBezTo>
                    <a:pt x="2168" y="1178"/>
                    <a:pt x="2180" y="1179"/>
                    <a:pt x="2191" y="1180"/>
                  </a:cubicBezTo>
                  <a:cubicBezTo>
                    <a:pt x="2292" y="1190"/>
                    <a:pt x="2369" y="1247"/>
                    <a:pt x="2458" y="1269"/>
                  </a:cubicBezTo>
                  <a:cubicBezTo>
                    <a:pt x="2530" y="1293"/>
                    <a:pt x="2601" y="1302"/>
                    <a:pt x="2673" y="1302"/>
                  </a:cubicBezTo>
                  <a:cubicBezTo>
                    <a:pt x="2801" y="1302"/>
                    <a:pt x="2930" y="1271"/>
                    <a:pt x="3059" y="1235"/>
                  </a:cubicBezTo>
                  <a:cubicBezTo>
                    <a:pt x="3026" y="790"/>
                    <a:pt x="2959" y="434"/>
                    <a:pt x="2959" y="434"/>
                  </a:cubicBezTo>
                  <a:lnTo>
                    <a:pt x="1880"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3"/>
            <p:cNvSpPr/>
            <p:nvPr/>
          </p:nvSpPr>
          <p:spPr>
            <a:xfrm>
              <a:off x="2348429" y="4213402"/>
              <a:ext cx="40016" cy="53203"/>
            </a:xfrm>
            <a:custGeom>
              <a:avLst/>
              <a:gdLst/>
              <a:ahLst/>
              <a:cxnLst/>
              <a:rect l="l" t="t" r="r" b="b"/>
              <a:pathLst>
                <a:path w="1147" h="1525" extrusionOk="0">
                  <a:moveTo>
                    <a:pt x="1124" y="1"/>
                  </a:moveTo>
                  <a:cubicBezTo>
                    <a:pt x="1080" y="146"/>
                    <a:pt x="1002" y="279"/>
                    <a:pt x="902" y="413"/>
                  </a:cubicBezTo>
                  <a:cubicBezTo>
                    <a:pt x="813" y="535"/>
                    <a:pt x="713" y="646"/>
                    <a:pt x="601" y="769"/>
                  </a:cubicBezTo>
                  <a:cubicBezTo>
                    <a:pt x="479" y="880"/>
                    <a:pt x="368" y="980"/>
                    <a:pt x="257" y="1102"/>
                  </a:cubicBezTo>
                  <a:cubicBezTo>
                    <a:pt x="146" y="1224"/>
                    <a:pt x="35" y="1358"/>
                    <a:pt x="1" y="1525"/>
                  </a:cubicBezTo>
                  <a:lnTo>
                    <a:pt x="12" y="1525"/>
                  </a:lnTo>
                  <a:cubicBezTo>
                    <a:pt x="57" y="1369"/>
                    <a:pt x="179" y="1258"/>
                    <a:pt x="290" y="1147"/>
                  </a:cubicBezTo>
                  <a:cubicBezTo>
                    <a:pt x="413" y="1036"/>
                    <a:pt x="535" y="935"/>
                    <a:pt x="657" y="835"/>
                  </a:cubicBezTo>
                  <a:cubicBezTo>
                    <a:pt x="779" y="724"/>
                    <a:pt x="913" y="613"/>
                    <a:pt x="1002" y="468"/>
                  </a:cubicBezTo>
                  <a:cubicBezTo>
                    <a:pt x="1091" y="334"/>
                    <a:pt x="1147" y="168"/>
                    <a:pt x="1135"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3"/>
            <p:cNvSpPr/>
            <p:nvPr/>
          </p:nvSpPr>
          <p:spPr>
            <a:xfrm>
              <a:off x="2365524" y="4218077"/>
              <a:ext cx="29131" cy="67158"/>
            </a:xfrm>
            <a:custGeom>
              <a:avLst/>
              <a:gdLst/>
              <a:ahLst/>
              <a:cxnLst/>
              <a:rect l="l" t="t" r="r" b="b"/>
              <a:pathLst>
                <a:path w="835" h="1925" extrusionOk="0">
                  <a:moveTo>
                    <a:pt x="812" y="0"/>
                  </a:moveTo>
                  <a:cubicBezTo>
                    <a:pt x="756" y="167"/>
                    <a:pt x="701" y="334"/>
                    <a:pt x="645" y="490"/>
                  </a:cubicBezTo>
                  <a:cubicBezTo>
                    <a:pt x="578" y="657"/>
                    <a:pt x="534" y="823"/>
                    <a:pt x="457" y="979"/>
                  </a:cubicBezTo>
                  <a:cubicBezTo>
                    <a:pt x="378" y="1135"/>
                    <a:pt x="289" y="1280"/>
                    <a:pt x="200" y="1424"/>
                  </a:cubicBezTo>
                  <a:cubicBezTo>
                    <a:pt x="111" y="1580"/>
                    <a:pt x="22" y="1747"/>
                    <a:pt x="0" y="1925"/>
                  </a:cubicBezTo>
                  <a:lnTo>
                    <a:pt x="12" y="1925"/>
                  </a:lnTo>
                  <a:cubicBezTo>
                    <a:pt x="56" y="1758"/>
                    <a:pt x="145" y="1602"/>
                    <a:pt x="256" y="1468"/>
                  </a:cubicBezTo>
                  <a:cubicBezTo>
                    <a:pt x="356" y="1324"/>
                    <a:pt x="457" y="1179"/>
                    <a:pt x="546" y="1023"/>
                  </a:cubicBezTo>
                  <a:cubicBezTo>
                    <a:pt x="634" y="868"/>
                    <a:pt x="723" y="701"/>
                    <a:pt x="768" y="534"/>
                  </a:cubicBezTo>
                  <a:cubicBezTo>
                    <a:pt x="812" y="356"/>
                    <a:pt x="835" y="178"/>
                    <a:pt x="82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3"/>
            <p:cNvSpPr/>
            <p:nvPr/>
          </p:nvSpPr>
          <p:spPr>
            <a:xfrm>
              <a:off x="2390330" y="4210716"/>
              <a:ext cx="19851" cy="78776"/>
            </a:xfrm>
            <a:custGeom>
              <a:avLst/>
              <a:gdLst/>
              <a:ahLst/>
              <a:cxnLst/>
              <a:rect l="l" t="t" r="r" b="b"/>
              <a:pathLst>
                <a:path w="569" h="2258" extrusionOk="0">
                  <a:moveTo>
                    <a:pt x="468" y="0"/>
                  </a:moveTo>
                  <a:cubicBezTo>
                    <a:pt x="457" y="201"/>
                    <a:pt x="446" y="389"/>
                    <a:pt x="424" y="579"/>
                  </a:cubicBezTo>
                  <a:cubicBezTo>
                    <a:pt x="391" y="767"/>
                    <a:pt x="379" y="957"/>
                    <a:pt x="335" y="1135"/>
                  </a:cubicBezTo>
                  <a:cubicBezTo>
                    <a:pt x="302" y="1323"/>
                    <a:pt x="235" y="1501"/>
                    <a:pt x="157" y="1691"/>
                  </a:cubicBezTo>
                  <a:cubicBezTo>
                    <a:pt x="90" y="1869"/>
                    <a:pt x="23" y="2058"/>
                    <a:pt x="1" y="2247"/>
                  </a:cubicBezTo>
                  <a:lnTo>
                    <a:pt x="12" y="2258"/>
                  </a:lnTo>
                  <a:cubicBezTo>
                    <a:pt x="57" y="2069"/>
                    <a:pt x="146" y="1891"/>
                    <a:pt x="235" y="1713"/>
                  </a:cubicBezTo>
                  <a:cubicBezTo>
                    <a:pt x="312" y="1546"/>
                    <a:pt x="401" y="1357"/>
                    <a:pt x="457" y="1168"/>
                  </a:cubicBezTo>
                  <a:cubicBezTo>
                    <a:pt x="513" y="979"/>
                    <a:pt x="569" y="790"/>
                    <a:pt x="569" y="589"/>
                  </a:cubicBezTo>
                  <a:cubicBezTo>
                    <a:pt x="569" y="389"/>
                    <a:pt x="546" y="189"/>
                    <a:pt x="49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3"/>
            <p:cNvSpPr/>
            <p:nvPr/>
          </p:nvSpPr>
          <p:spPr>
            <a:xfrm>
              <a:off x="2396540" y="4211867"/>
              <a:ext cx="18316" cy="96673"/>
            </a:xfrm>
            <a:custGeom>
              <a:avLst/>
              <a:gdLst/>
              <a:ahLst/>
              <a:cxnLst/>
              <a:rect l="l" t="t" r="r" b="b"/>
              <a:pathLst>
                <a:path w="525" h="2771" extrusionOk="0">
                  <a:moveTo>
                    <a:pt x="401" y="0"/>
                  </a:moveTo>
                  <a:lnTo>
                    <a:pt x="401" y="0"/>
                  </a:lnTo>
                  <a:cubicBezTo>
                    <a:pt x="413" y="245"/>
                    <a:pt x="423" y="490"/>
                    <a:pt x="423" y="724"/>
                  </a:cubicBezTo>
                  <a:cubicBezTo>
                    <a:pt x="423" y="968"/>
                    <a:pt x="423" y="1201"/>
                    <a:pt x="413" y="1446"/>
                  </a:cubicBezTo>
                  <a:cubicBezTo>
                    <a:pt x="391" y="1680"/>
                    <a:pt x="368" y="1925"/>
                    <a:pt x="335" y="2158"/>
                  </a:cubicBezTo>
                  <a:cubicBezTo>
                    <a:pt x="312" y="2269"/>
                    <a:pt x="279" y="2392"/>
                    <a:pt x="223" y="2492"/>
                  </a:cubicBezTo>
                  <a:cubicBezTo>
                    <a:pt x="168" y="2603"/>
                    <a:pt x="101" y="2703"/>
                    <a:pt x="1" y="2770"/>
                  </a:cubicBezTo>
                  <a:cubicBezTo>
                    <a:pt x="112" y="2714"/>
                    <a:pt x="190" y="2614"/>
                    <a:pt x="246" y="2503"/>
                  </a:cubicBezTo>
                  <a:cubicBezTo>
                    <a:pt x="312" y="2403"/>
                    <a:pt x="346" y="2281"/>
                    <a:pt x="368" y="2158"/>
                  </a:cubicBezTo>
                  <a:cubicBezTo>
                    <a:pt x="423" y="1925"/>
                    <a:pt x="457" y="1691"/>
                    <a:pt x="480" y="1446"/>
                  </a:cubicBezTo>
                  <a:cubicBezTo>
                    <a:pt x="502" y="1201"/>
                    <a:pt x="524" y="968"/>
                    <a:pt x="512" y="724"/>
                  </a:cubicBezTo>
                  <a:cubicBezTo>
                    <a:pt x="502" y="479"/>
                    <a:pt x="468" y="234"/>
                    <a:pt x="40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3"/>
            <p:cNvSpPr/>
            <p:nvPr/>
          </p:nvSpPr>
          <p:spPr>
            <a:xfrm>
              <a:off x="2372118" y="4056649"/>
              <a:ext cx="103616" cy="121095"/>
            </a:xfrm>
            <a:custGeom>
              <a:avLst/>
              <a:gdLst/>
              <a:ahLst/>
              <a:cxnLst/>
              <a:rect l="l" t="t" r="r" b="b"/>
              <a:pathLst>
                <a:path w="2970" h="3471" extrusionOk="0">
                  <a:moveTo>
                    <a:pt x="1806" y="1"/>
                  </a:moveTo>
                  <a:cubicBezTo>
                    <a:pt x="1650" y="1"/>
                    <a:pt x="1453" y="23"/>
                    <a:pt x="1313" y="23"/>
                  </a:cubicBezTo>
                  <a:cubicBezTo>
                    <a:pt x="1306" y="22"/>
                    <a:pt x="1300" y="22"/>
                    <a:pt x="1293" y="22"/>
                  </a:cubicBezTo>
                  <a:cubicBezTo>
                    <a:pt x="1052" y="22"/>
                    <a:pt x="761" y="208"/>
                    <a:pt x="512" y="479"/>
                  </a:cubicBezTo>
                  <a:cubicBezTo>
                    <a:pt x="245" y="746"/>
                    <a:pt x="45" y="1035"/>
                    <a:pt x="23" y="1469"/>
                  </a:cubicBezTo>
                  <a:cubicBezTo>
                    <a:pt x="1" y="1903"/>
                    <a:pt x="379" y="3115"/>
                    <a:pt x="379" y="3115"/>
                  </a:cubicBezTo>
                  <a:lnTo>
                    <a:pt x="1446" y="3471"/>
                  </a:lnTo>
                  <a:cubicBezTo>
                    <a:pt x="1446" y="3471"/>
                    <a:pt x="2181" y="3382"/>
                    <a:pt x="2569" y="2892"/>
                  </a:cubicBezTo>
                  <a:cubicBezTo>
                    <a:pt x="2959" y="2403"/>
                    <a:pt x="2925" y="1814"/>
                    <a:pt x="2948" y="1569"/>
                  </a:cubicBezTo>
                  <a:cubicBezTo>
                    <a:pt x="2970" y="1313"/>
                    <a:pt x="2970" y="1335"/>
                    <a:pt x="2892" y="1235"/>
                  </a:cubicBezTo>
                  <a:cubicBezTo>
                    <a:pt x="2803" y="1146"/>
                    <a:pt x="2592" y="1024"/>
                    <a:pt x="2470" y="868"/>
                  </a:cubicBezTo>
                  <a:cubicBezTo>
                    <a:pt x="2336" y="712"/>
                    <a:pt x="2181" y="657"/>
                    <a:pt x="2158" y="534"/>
                  </a:cubicBezTo>
                  <a:cubicBezTo>
                    <a:pt x="2124" y="412"/>
                    <a:pt x="2114" y="156"/>
                    <a:pt x="2047" y="56"/>
                  </a:cubicBezTo>
                  <a:cubicBezTo>
                    <a:pt x="2018" y="13"/>
                    <a:pt x="1924" y="1"/>
                    <a:pt x="1806"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3"/>
            <p:cNvSpPr/>
            <p:nvPr/>
          </p:nvSpPr>
          <p:spPr>
            <a:xfrm>
              <a:off x="2374839" y="4123844"/>
              <a:ext cx="98208" cy="53901"/>
            </a:xfrm>
            <a:custGeom>
              <a:avLst/>
              <a:gdLst/>
              <a:ahLst/>
              <a:cxnLst/>
              <a:rect l="l" t="t" r="r" b="b"/>
              <a:pathLst>
                <a:path w="2815" h="1545" extrusionOk="0">
                  <a:moveTo>
                    <a:pt x="137" y="0"/>
                  </a:moveTo>
                  <a:cubicBezTo>
                    <a:pt x="88" y="0"/>
                    <a:pt x="43" y="17"/>
                    <a:pt x="0" y="43"/>
                  </a:cubicBezTo>
                  <a:cubicBezTo>
                    <a:pt x="101" y="555"/>
                    <a:pt x="301" y="1189"/>
                    <a:pt x="301" y="1189"/>
                  </a:cubicBezTo>
                  <a:lnTo>
                    <a:pt x="1368" y="1545"/>
                  </a:lnTo>
                  <a:cubicBezTo>
                    <a:pt x="1368" y="1545"/>
                    <a:pt x="2103" y="1456"/>
                    <a:pt x="2491" y="966"/>
                  </a:cubicBezTo>
                  <a:cubicBezTo>
                    <a:pt x="2681" y="733"/>
                    <a:pt x="2770" y="477"/>
                    <a:pt x="2814" y="254"/>
                  </a:cubicBezTo>
                  <a:cubicBezTo>
                    <a:pt x="2756" y="230"/>
                    <a:pt x="2691" y="217"/>
                    <a:pt x="2630" y="217"/>
                  </a:cubicBezTo>
                  <a:cubicBezTo>
                    <a:pt x="2609" y="217"/>
                    <a:pt x="2589" y="218"/>
                    <a:pt x="2570" y="221"/>
                  </a:cubicBezTo>
                  <a:cubicBezTo>
                    <a:pt x="2506" y="234"/>
                    <a:pt x="2435" y="254"/>
                    <a:pt x="2371" y="254"/>
                  </a:cubicBezTo>
                  <a:cubicBezTo>
                    <a:pt x="2323" y="254"/>
                    <a:pt x="2280" y="243"/>
                    <a:pt x="2247" y="210"/>
                  </a:cubicBezTo>
                  <a:lnTo>
                    <a:pt x="2180" y="110"/>
                  </a:lnTo>
                  <a:cubicBezTo>
                    <a:pt x="2154" y="89"/>
                    <a:pt x="2121" y="81"/>
                    <a:pt x="2086" y="81"/>
                  </a:cubicBezTo>
                  <a:cubicBezTo>
                    <a:pt x="2047" y="81"/>
                    <a:pt x="2005" y="92"/>
                    <a:pt x="1969" y="110"/>
                  </a:cubicBezTo>
                  <a:cubicBezTo>
                    <a:pt x="1902" y="143"/>
                    <a:pt x="1846" y="199"/>
                    <a:pt x="1791" y="232"/>
                  </a:cubicBezTo>
                  <a:cubicBezTo>
                    <a:pt x="1668" y="321"/>
                    <a:pt x="1513" y="343"/>
                    <a:pt x="1368" y="377"/>
                  </a:cubicBezTo>
                  <a:cubicBezTo>
                    <a:pt x="1309" y="386"/>
                    <a:pt x="1246" y="395"/>
                    <a:pt x="1186" y="395"/>
                  </a:cubicBezTo>
                  <a:cubicBezTo>
                    <a:pt x="1099" y="395"/>
                    <a:pt x="1016" y="376"/>
                    <a:pt x="957" y="310"/>
                  </a:cubicBezTo>
                  <a:cubicBezTo>
                    <a:pt x="901" y="244"/>
                    <a:pt x="868" y="155"/>
                    <a:pt x="790" y="132"/>
                  </a:cubicBezTo>
                  <a:cubicBezTo>
                    <a:pt x="782" y="131"/>
                    <a:pt x="775" y="130"/>
                    <a:pt x="767" y="130"/>
                  </a:cubicBezTo>
                  <a:cubicBezTo>
                    <a:pt x="680" y="130"/>
                    <a:pt x="600" y="233"/>
                    <a:pt x="513" y="233"/>
                  </a:cubicBezTo>
                  <a:cubicBezTo>
                    <a:pt x="509" y="233"/>
                    <a:pt x="505" y="233"/>
                    <a:pt x="501" y="232"/>
                  </a:cubicBezTo>
                  <a:cubicBezTo>
                    <a:pt x="412" y="221"/>
                    <a:pt x="378" y="121"/>
                    <a:pt x="311" y="66"/>
                  </a:cubicBezTo>
                  <a:cubicBezTo>
                    <a:pt x="248" y="19"/>
                    <a:pt x="190" y="0"/>
                    <a:pt x="137"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3"/>
            <p:cNvSpPr/>
            <p:nvPr/>
          </p:nvSpPr>
          <p:spPr>
            <a:xfrm>
              <a:off x="2381817" y="4069837"/>
              <a:ext cx="34574" cy="105570"/>
            </a:xfrm>
            <a:custGeom>
              <a:avLst/>
              <a:gdLst/>
              <a:ahLst/>
              <a:cxnLst/>
              <a:rect l="l" t="t" r="r" b="b"/>
              <a:pathLst>
                <a:path w="991" h="3026" extrusionOk="0">
                  <a:moveTo>
                    <a:pt x="991" y="1"/>
                  </a:moveTo>
                  <a:cubicBezTo>
                    <a:pt x="734" y="123"/>
                    <a:pt x="523" y="324"/>
                    <a:pt x="356" y="557"/>
                  </a:cubicBezTo>
                  <a:cubicBezTo>
                    <a:pt x="200" y="801"/>
                    <a:pt x="89" y="1080"/>
                    <a:pt x="45" y="1357"/>
                  </a:cubicBezTo>
                  <a:cubicBezTo>
                    <a:pt x="0" y="1647"/>
                    <a:pt x="0" y="1936"/>
                    <a:pt x="56" y="2225"/>
                  </a:cubicBezTo>
                  <a:cubicBezTo>
                    <a:pt x="111" y="2503"/>
                    <a:pt x="212" y="2770"/>
                    <a:pt x="345" y="3026"/>
                  </a:cubicBezTo>
                  <a:lnTo>
                    <a:pt x="356" y="3015"/>
                  </a:lnTo>
                  <a:cubicBezTo>
                    <a:pt x="279" y="2748"/>
                    <a:pt x="212" y="2470"/>
                    <a:pt x="167" y="2203"/>
                  </a:cubicBezTo>
                  <a:cubicBezTo>
                    <a:pt x="134" y="1925"/>
                    <a:pt x="111" y="1647"/>
                    <a:pt x="145" y="1380"/>
                  </a:cubicBezTo>
                  <a:cubicBezTo>
                    <a:pt x="178" y="1102"/>
                    <a:pt x="267" y="835"/>
                    <a:pt x="412" y="590"/>
                  </a:cubicBezTo>
                  <a:cubicBezTo>
                    <a:pt x="546" y="356"/>
                    <a:pt x="746" y="146"/>
                    <a:pt x="991" y="12"/>
                  </a:cubicBezTo>
                  <a:lnTo>
                    <a:pt x="991"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3"/>
            <p:cNvSpPr/>
            <p:nvPr/>
          </p:nvSpPr>
          <p:spPr>
            <a:xfrm>
              <a:off x="2391900" y="4093526"/>
              <a:ext cx="17862" cy="84637"/>
            </a:xfrm>
            <a:custGeom>
              <a:avLst/>
              <a:gdLst/>
              <a:ahLst/>
              <a:cxnLst/>
              <a:rect l="l" t="t" r="r" b="b"/>
              <a:pathLst>
                <a:path w="512" h="2426" extrusionOk="0">
                  <a:moveTo>
                    <a:pt x="501" y="0"/>
                  </a:moveTo>
                  <a:cubicBezTo>
                    <a:pt x="201" y="300"/>
                    <a:pt x="12" y="723"/>
                    <a:pt x="0" y="1157"/>
                  </a:cubicBezTo>
                  <a:cubicBezTo>
                    <a:pt x="0" y="1380"/>
                    <a:pt x="34" y="1590"/>
                    <a:pt x="89" y="1802"/>
                  </a:cubicBezTo>
                  <a:cubicBezTo>
                    <a:pt x="145" y="2013"/>
                    <a:pt x="201" y="2213"/>
                    <a:pt x="245" y="2425"/>
                  </a:cubicBezTo>
                  <a:lnTo>
                    <a:pt x="257" y="2425"/>
                  </a:lnTo>
                  <a:cubicBezTo>
                    <a:pt x="257" y="2203"/>
                    <a:pt x="212" y="1991"/>
                    <a:pt x="178" y="1780"/>
                  </a:cubicBezTo>
                  <a:cubicBezTo>
                    <a:pt x="134" y="1580"/>
                    <a:pt x="79" y="1368"/>
                    <a:pt x="79" y="1157"/>
                  </a:cubicBezTo>
                  <a:cubicBezTo>
                    <a:pt x="67" y="745"/>
                    <a:pt x="223" y="323"/>
                    <a:pt x="5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3"/>
            <p:cNvSpPr/>
            <p:nvPr/>
          </p:nvSpPr>
          <p:spPr>
            <a:xfrm>
              <a:off x="2400447" y="4092340"/>
              <a:ext cx="35725" cy="86940"/>
            </a:xfrm>
            <a:custGeom>
              <a:avLst/>
              <a:gdLst/>
              <a:ahLst/>
              <a:cxnLst/>
              <a:rect l="l" t="t" r="r" b="b"/>
              <a:pathLst>
                <a:path w="1024" h="2492" extrusionOk="0">
                  <a:moveTo>
                    <a:pt x="1013" y="1"/>
                  </a:moveTo>
                  <a:cubicBezTo>
                    <a:pt x="857" y="168"/>
                    <a:pt x="712" y="346"/>
                    <a:pt x="556" y="524"/>
                  </a:cubicBezTo>
                  <a:cubicBezTo>
                    <a:pt x="400" y="702"/>
                    <a:pt x="267" y="890"/>
                    <a:pt x="156" y="1102"/>
                  </a:cubicBezTo>
                  <a:cubicBezTo>
                    <a:pt x="111" y="1213"/>
                    <a:pt x="67" y="1325"/>
                    <a:pt x="34" y="1436"/>
                  </a:cubicBezTo>
                  <a:cubicBezTo>
                    <a:pt x="12" y="1558"/>
                    <a:pt x="0" y="1681"/>
                    <a:pt x="12" y="1802"/>
                  </a:cubicBezTo>
                  <a:cubicBezTo>
                    <a:pt x="45" y="2047"/>
                    <a:pt x="145" y="2247"/>
                    <a:pt x="123" y="2481"/>
                  </a:cubicBezTo>
                  <a:lnTo>
                    <a:pt x="145" y="2492"/>
                  </a:lnTo>
                  <a:cubicBezTo>
                    <a:pt x="190" y="2381"/>
                    <a:pt x="200" y="2247"/>
                    <a:pt x="190" y="2136"/>
                  </a:cubicBezTo>
                  <a:cubicBezTo>
                    <a:pt x="178" y="2014"/>
                    <a:pt x="156" y="1903"/>
                    <a:pt x="156" y="1792"/>
                  </a:cubicBezTo>
                  <a:cubicBezTo>
                    <a:pt x="145" y="1580"/>
                    <a:pt x="178" y="1358"/>
                    <a:pt x="256" y="1147"/>
                  </a:cubicBezTo>
                  <a:cubicBezTo>
                    <a:pt x="345" y="935"/>
                    <a:pt x="467" y="746"/>
                    <a:pt x="612" y="557"/>
                  </a:cubicBezTo>
                  <a:cubicBezTo>
                    <a:pt x="746" y="379"/>
                    <a:pt x="890" y="190"/>
                    <a:pt x="102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3"/>
            <p:cNvSpPr/>
            <p:nvPr/>
          </p:nvSpPr>
          <p:spPr>
            <a:xfrm>
              <a:off x="2408960" y="4117599"/>
              <a:ext cx="34608" cy="61681"/>
            </a:xfrm>
            <a:custGeom>
              <a:avLst/>
              <a:gdLst/>
              <a:ahLst/>
              <a:cxnLst/>
              <a:rect l="l" t="t" r="r" b="b"/>
              <a:pathLst>
                <a:path w="992" h="1768" extrusionOk="0">
                  <a:moveTo>
                    <a:pt x="980" y="0"/>
                  </a:moveTo>
                  <a:cubicBezTo>
                    <a:pt x="846" y="100"/>
                    <a:pt x="713" y="211"/>
                    <a:pt x="591" y="344"/>
                  </a:cubicBezTo>
                  <a:cubicBezTo>
                    <a:pt x="479" y="467"/>
                    <a:pt x="379" y="611"/>
                    <a:pt x="301" y="767"/>
                  </a:cubicBezTo>
                  <a:cubicBezTo>
                    <a:pt x="213" y="923"/>
                    <a:pt x="156" y="1101"/>
                    <a:pt x="134" y="1268"/>
                  </a:cubicBezTo>
                  <a:cubicBezTo>
                    <a:pt x="101" y="1434"/>
                    <a:pt x="79" y="1602"/>
                    <a:pt x="1" y="1757"/>
                  </a:cubicBezTo>
                  <a:lnTo>
                    <a:pt x="12" y="1768"/>
                  </a:lnTo>
                  <a:cubicBezTo>
                    <a:pt x="134" y="1635"/>
                    <a:pt x="179" y="1446"/>
                    <a:pt x="213" y="1290"/>
                  </a:cubicBezTo>
                  <a:cubicBezTo>
                    <a:pt x="257" y="1123"/>
                    <a:pt x="290" y="957"/>
                    <a:pt x="357" y="801"/>
                  </a:cubicBezTo>
                  <a:cubicBezTo>
                    <a:pt x="502" y="489"/>
                    <a:pt x="724" y="222"/>
                    <a:pt x="99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3"/>
            <p:cNvSpPr/>
            <p:nvPr/>
          </p:nvSpPr>
          <p:spPr>
            <a:xfrm>
              <a:off x="2410146" y="4124926"/>
              <a:ext cx="47761" cy="57111"/>
            </a:xfrm>
            <a:custGeom>
              <a:avLst/>
              <a:gdLst/>
              <a:ahLst/>
              <a:cxnLst/>
              <a:rect l="l" t="t" r="r" b="b"/>
              <a:pathLst>
                <a:path w="1369" h="1637" extrusionOk="0">
                  <a:moveTo>
                    <a:pt x="1357" y="1"/>
                  </a:moveTo>
                  <a:cubicBezTo>
                    <a:pt x="1324" y="168"/>
                    <a:pt x="1224" y="324"/>
                    <a:pt x="1113" y="457"/>
                  </a:cubicBezTo>
                  <a:cubicBezTo>
                    <a:pt x="1002" y="591"/>
                    <a:pt x="868" y="702"/>
                    <a:pt x="735" y="813"/>
                  </a:cubicBezTo>
                  <a:cubicBezTo>
                    <a:pt x="601" y="924"/>
                    <a:pt x="445" y="1036"/>
                    <a:pt x="334" y="1180"/>
                  </a:cubicBezTo>
                  <a:cubicBezTo>
                    <a:pt x="323" y="1191"/>
                    <a:pt x="312" y="1214"/>
                    <a:pt x="300" y="1224"/>
                  </a:cubicBezTo>
                  <a:cubicBezTo>
                    <a:pt x="323" y="1158"/>
                    <a:pt x="345" y="1080"/>
                    <a:pt x="356" y="1013"/>
                  </a:cubicBezTo>
                  <a:cubicBezTo>
                    <a:pt x="389" y="902"/>
                    <a:pt x="412" y="802"/>
                    <a:pt x="468" y="702"/>
                  </a:cubicBezTo>
                  <a:cubicBezTo>
                    <a:pt x="512" y="613"/>
                    <a:pt x="601" y="524"/>
                    <a:pt x="701" y="502"/>
                  </a:cubicBezTo>
                  <a:lnTo>
                    <a:pt x="701" y="490"/>
                  </a:lnTo>
                  <a:cubicBezTo>
                    <a:pt x="590" y="502"/>
                    <a:pt x="490" y="591"/>
                    <a:pt x="434" y="680"/>
                  </a:cubicBezTo>
                  <a:cubicBezTo>
                    <a:pt x="367" y="779"/>
                    <a:pt x="334" y="891"/>
                    <a:pt x="290" y="991"/>
                  </a:cubicBezTo>
                  <a:cubicBezTo>
                    <a:pt x="256" y="1102"/>
                    <a:pt x="211" y="1191"/>
                    <a:pt x="167" y="1291"/>
                  </a:cubicBezTo>
                  <a:cubicBezTo>
                    <a:pt x="122" y="1392"/>
                    <a:pt x="67" y="1481"/>
                    <a:pt x="1" y="1580"/>
                  </a:cubicBezTo>
                  <a:lnTo>
                    <a:pt x="11" y="1580"/>
                  </a:lnTo>
                  <a:cubicBezTo>
                    <a:pt x="56" y="1558"/>
                    <a:pt x="90" y="1525"/>
                    <a:pt x="134" y="1481"/>
                  </a:cubicBezTo>
                  <a:lnTo>
                    <a:pt x="134" y="1481"/>
                  </a:lnTo>
                  <a:cubicBezTo>
                    <a:pt x="100" y="1536"/>
                    <a:pt x="78" y="1580"/>
                    <a:pt x="56" y="1636"/>
                  </a:cubicBezTo>
                  <a:lnTo>
                    <a:pt x="67" y="1636"/>
                  </a:lnTo>
                  <a:lnTo>
                    <a:pt x="434" y="1258"/>
                  </a:lnTo>
                  <a:cubicBezTo>
                    <a:pt x="557" y="1135"/>
                    <a:pt x="668" y="1013"/>
                    <a:pt x="801" y="891"/>
                  </a:cubicBezTo>
                  <a:cubicBezTo>
                    <a:pt x="935" y="769"/>
                    <a:pt x="1057" y="646"/>
                    <a:pt x="1168" y="490"/>
                  </a:cubicBezTo>
                  <a:cubicBezTo>
                    <a:pt x="1268" y="346"/>
                    <a:pt x="1357" y="179"/>
                    <a:pt x="1368"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3"/>
            <p:cNvSpPr/>
            <p:nvPr/>
          </p:nvSpPr>
          <p:spPr>
            <a:xfrm>
              <a:off x="2257265" y="4028250"/>
              <a:ext cx="134282" cy="159192"/>
            </a:xfrm>
            <a:custGeom>
              <a:avLst/>
              <a:gdLst/>
              <a:ahLst/>
              <a:cxnLst/>
              <a:rect l="l" t="t" r="r" b="b"/>
              <a:pathLst>
                <a:path w="3849" h="4563" extrusionOk="0">
                  <a:moveTo>
                    <a:pt x="1495" y="1"/>
                  </a:moveTo>
                  <a:cubicBezTo>
                    <a:pt x="1483" y="1"/>
                    <a:pt x="1470" y="1"/>
                    <a:pt x="1457" y="3"/>
                  </a:cubicBezTo>
                  <a:cubicBezTo>
                    <a:pt x="1257" y="25"/>
                    <a:pt x="1024" y="414"/>
                    <a:pt x="834" y="481"/>
                  </a:cubicBezTo>
                  <a:cubicBezTo>
                    <a:pt x="634" y="547"/>
                    <a:pt x="478" y="592"/>
                    <a:pt x="234" y="814"/>
                  </a:cubicBezTo>
                  <a:cubicBezTo>
                    <a:pt x="0" y="1037"/>
                    <a:pt x="0" y="1371"/>
                    <a:pt x="156" y="1782"/>
                  </a:cubicBezTo>
                  <a:cubicBezTo>
                    <a:pt x="312" y="2194"/>
                    <a:pt x="623" y="2794"/>
                    <a:pt x="1090" y="3328"/>
                  </a:cubicBezTo>
                  <a:cubicBezTo>
                    <a:pt x="1558" y="3862"/>
                    <a:pt x="2203" y="4207"/>
                    <a:pt x="2480" y="4307"/>
                  </a:cubicBezTo>
                  <a:cubicBezTo>
                    <a:pt x="2759" y="4407"/>
                    <a:pt x="3259" y="4563"/>
                    <a:pt x="3259" y="4563"/>
                  </a:cubicBezTo>
                  <a:lnTo>
                    <a:pt x="3849" y="3773"/>
                  </a:lnTo>
                  <a:cubicBezTo>
                    <a:pt x="3849" y="3773"/>
                    <a:pt x="3303" y="3128"/>
                    <a:pt x="3115" y="2549"/>
                  </a:cubicBezTo>
                  <a:cubicBezTo>
                    <a:pt x="2937" y="1983"/>
                    <a:pt x="2803" y="1815"/>
                    <a:pt x="2781" y="1504"/>
                  </a:cubicBezTo>
                  <a:cubicBezTo>
                    <a:pt x="2759" y="1204"/>
                    <a:pt x="2736" y="715"/>
                    <a:pt x="2636" y="614"/>
                  </a:cubicBezTo>
                  <a:cubicBezTo>
                    <a:pt x="2525" y="503"/>
                    <a:pt x="2091" y="448"/>
                    <a:pt x="1913" y="292"/>
                  </a:cubicBezTo>
                  <a:cubicBezTo>
                    <a:pt x="1748" y="136"/>
                    <a:pt x="1659" y="1"/>
                    <a:pt x="1495"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3"/>
            <p:cNvSpPr/>
            <p:nvPr/>
          </p:nvSpPr>
          <p:spPr>
            <a:xfrm>
              <a:off x="2270069" y="4106714"/>
              <a:ext cx="121478" cy="80730"/>
            </a:xfrm>
            <a:custGeom>
              <a:avLst/>
              <a:gdLst/>
              <a:ahLst/>
              <a:cxnLst/>
              <a:rect l="l" t="t" r="r" b="b"/>
              <a:pathLst>
                <a:path w="3482" h="2314" extrusionOk="0">
                  <a:moveTo>
                    <a:pt x="0" y="1"/>
                  </a:moveTo>
                  <a:cubicBezTo>
                    <a:pt x="167" y="334"/>
                    <a:pt x="412" y="723"/>
                    <a:pt x="723" y="1079"/>
                  </a:cubicBezTo>
                  <a:cubicBezTo>
                    <a:pt x="1191" y="1613"/>
                    <a:pt x="1836" y="1958"/>
                    <a:pt x="2113" y="2058"/>
                  </a:cubicBezTo>
                  <a:cubicBezTo>
                    <a:pt x="2392" y="2158"/>
                    <a:pt x="2892" y="2314"/>
                    <a:pt x="2892" y="2314"/>
                  </a:cubicBezTo>
                  <a:lnTo>
                    <a:pt x="3482" y="1524"/>
                  </a:lnTo>
                  <a:cubicBezTo>
                    <a:pt x="3482" y="1524"/>
                    <a:pt x="3225" y="1224"/>
                    <a:pt x="3003" y="846"/>
                  </a:cubicBezTo>
                  <a:cubicBezTo>
                    <a:pt x="2948" y="846"/>
                    <a:pt x="2881" y="857"/>
                    <a:pt x="2814" y="890"/>
                  </a:cubicBezTo>
                  <a:cubicBezTo>
                    <a:pt x="2748" y="923"/>
                    <a:pt x="2692" y="979"/>
                    <a:pt x="2625" y="979"/>
                  </a:cubicBezTo>
                  <a:cubicBezTo>
                    <a:pt x="2613" y="982"/>
                    <a:pt x="2601" y="983"/>
                    <a:pt x="2590" y="983"/>
                  </a:cubicBezTo>
                  <a:cubicBezTo>
                    <a:pt x="2506" y="983"/>
                    <a:pt x="2436" y="918"/>
                    <a:pt x="2358" y="879"/>
                  </a:cubicBezTo>
                  <a:cubicBezTo>
                    <a:pt x="2256" y="823"/>
                    <a:pt x="2139" y="798"/>
                    <a:pt x="2025" y="798"/>
                  </a:cubicBezTo>
                  <a:cubicBezTo>
                    <a:pt x="2002" y="798"/>
                    <a:pt x="1980" y="799"/>
                    <a:pt x="1958" y="801"/>
                  </a:cubicBezTo>
                  <a:cubicBezTo>
                    <a:pt x="1891" y="812"/>
                    <a:pt x="1836" y="868"/>
                    <a:pt x="1802" y="923"/>
                  </a:cubicBezTo>
                  <a:cubicBezTo>
                    <a:pt x="1802" y="935"/>
                    <a:pt x="1802" y="935"/>
                    <a:pt x="1791" y="935"/>
                  </a:cubicBezTo>
                  <a:cubicBezTo>
                    <a:pt x="1763" y="939"/>
                    <a:pt x="1735" y="940"/>
                    <a:pt x="1707" y="940"/>
                  </a:cubicBezTo>
                  <a:cubicBezTo>
                    <a:pt x="1241" y="940"/>
                    <a:pt x="741" y="438"/>
                    <a:pt x="301" y="145"/>
                  </a:cubicBezTo>
                  <a:cubicBezTo>
                    <a:pt x="212" y="90"/>
                    <a:pt x="123" y="34"/>
                    <a:pt x="34"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3"/>
            <p:cNvSpPr/>
            <p:nvPr/>
          </p:nvSpPr>
          <p:spPr>
            <a:xfrm>
              <a:off x="2302655" y="4080338"/>
              <a:ext cx="72601" cy="100127"/>
            </a:xfrm>
            <a:custGeom>
              <a:avLst/>
              <a:gdLst/>
              <a:ahLst/>
              <a:cxnLst/>
              <a:rect l="l" t="t" r="r" b="b"/>
              <a:pathLst>
                <a:path w="2081" h="2870" extrusionOk="0">
                  <a:moveTo>
                    <a:pt x="23" y="0"/>
                  </a:moveTo>
                  <a:lnTo>
                    <a:pt x="0" y="11"/>
                  </a:lnTo>
                  <a:cubicBezTo>
                    <a:pt x="112" y="122"/>
                    <a:pt x="168" y="267"/>
                    <a:pt x="200" y="401"/>
                  </a:cubicBezTo>
                  <a:cubicBezTo>
                    <a:pt x="245" y="545"/>
                    <a:pt x="257" y="701"/>
                    <a:pt x="301" y="846"/>
                  </a:cubicBezTo>
                  <a:cubicBezTo>
                    <a:pt x="378" y="1145"/>
                    <a:pt x="534" y="1424"/>
                    <a:pt x="712" y="1669"/>
                  </a:cubicBezTo>
                  <a:cubicBezTo>
                    <a:pt x="902" y="1913"/>
                    <a:pt x="1080" y="2158"/>
                    <a:pt x="1302" y="2358"/>
                  </a:cubicBezTo>
                  <a:cubicBezTo>
                    <a:pt x="1535" y="2569"/>
                    <a:pt x="1780" y="2759"/>
                    <a:pt x="2069" y="2870"/>
                  </a:cubicBezTo>
                  <a:lnTo>
                    <a:pt x="2081" y="2848"/>
                  </a:lnTo>
                  <a:cubicBezTo>
                    <a:pt x="1847" y="2658"/>
                    <a:pt x="1636" y="2458"/>
                    <a:pt x="1424" y="2235"/>
                  </a:cubicBezTo>
                  <a:cubicBezTo>
                    <a:pt x="1224" y="2025"/>
                    <a:pt x="1013" y="1813"/>
                    <a:pt x="823" y="1580"/>
                  </a:cubicBezTo>
                  <a:cubicBezTo>
                    <a:pt x="635" y="1357"/>
                    <a:pt x="467" y="1101"/>
                    <a:pt x="378" y="823"/>
                  </a:cubicBezTo>
                  <a:cubicBezTo>
                    <a:pt x="334" y="678"/>
                    <a:pt x="301" y="534"/>
                    <a:pt x="257" y="389"/>
                  </a:cubicBezTo>
                  <a:cubicBezTo>
                    <a:pt x="200" y="245"/>
                    <a:pt x="134" y="100"/>
                    <a:pt x="2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3"/>
            <p:cNvSpPr/>
            <p:nvPr/>
          </p:nvSpPr>
          <p:spPr>
            <a:xfrm>
              <a:off x="2327879" y="4088083"/>
              <a:ext cx="53971" cy="80765"/>
            </a:xfrm>
            <a:custGeom>
              <a:avLst/>
              <a:gdLst/>
              <a:ahLst/>
              <a:cxnLst/>
              <a:rect l="l" t="t" r="r" b="b"/>
              <a:pathLst>
                <a:path w="1547" h="2315" extrusionOk="0">
                  <a:moveTo>
                    <a:pt x="11" y="1"/>
                  </a:moveTo>
                  <a:lnTo>
                    <a:pt x="1" y="11"/>
                  </a:lnTo>
                  <a:cubicBezTo>
                    <a:pt x="67" y="234"/>
                    <a:pt x="145" y="456"/>
                    <a:pt x="234" y="679"/>
                  </a:cubicBezTo>
                  <a:cubicBezTo>
                    <a:pt x="323" y="901"/>
                    <a:pt x="412" y="1124"/>
                    <a:pt x="535" y="1324"/>
                  </a:cubicBezTo>
                  <a:cubicBezTo>
                    <a:pt x="646" y="1536"/>
                    <a:pt x="779" y="1746"/>
                    <a:pt x="946" y="1914"/>
                  </a:cubicBezTo>
                  <a:cubicBezTo>
                    <a:pt x="1124" y="2092"/>
                    <a:pt x="1324" y="2236"/>
                    <a:pt x="1546" y="2314"/>
                  </a:cubicBezTo>
                  <a:lnTo>
                    <a:pt x="1546" y="2303"/>
                  </a:lnTo>
                  <a:cubicBezTo>
                    <a:pt x="1368" y="2158"/>
                    <a:pt x="1202" y="2003"/>
                    <a:pt x="1046" y="1825"/>
                  </a:cubicBezTo>
                  <a:cubicBezTo>
                    <a:pt x="901" y="1647"/>
                    <a:pt x="757" y="1469"/>
                    <a:pt x="624" y="1269"/>
                  </a:cubicBezTo>
                  <a:cubicBezTo>
                    <a:pt x="501" y="1079"/>
                    <a:pt x="390" y="868"/>
                    <a:pt x="301" y="656"/>
                  </a:cubicBezTo>
                  <a:cubicBezTo>
                    <a:pt x="189" y="446"/>
                    <a:pt x="100" y="223"/>
                    <a:pt x="1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3"/>
            <p:cNvSpPr/>
            <p:nvPr/>
          </p:nvSpPr>
          <p:spPr>
            <a:xfrm>
              <a:off x="2339113" y="4083025"/>
              <a:ext cx="47377" cy="79613"/>
            </a:xfrm>
            <a:custGeom>
              <a:avLst/>
              <a:gdLst/>
              <a:ahLst/>
              <a:cxnLst/>
              <a:rect l="l" t="t" r="r" b="b"/>
              <a:pathLst>
                <a:path w="1358" h="2282" extrusionOk="0">
                  <a:moveTo>
                    <a:pt x="1" y="1"/>
                  </a:moveTo>
                  <a:cubicBezTo>
                    <a:pt x="101" y="201"/>
                    <a:pt x="168" y="413"/>
                    <a:pt x="235" y="624"/>
                  </a:cubicBezTo>
                  <a:cubicBezTo>
                    <a:pt x="312" y="835"/>
                    <a:pt x="390" y="1058"/>
                    <a:pt x="490" y="1258"/>
                  </a:cubicBezTo>
                  <a:cubicBezTo>
                    <a:pt x="591" y="1458"/>
                    <a:pt x="702" y="1658"/>
                    <a:pt x="846" y="1825"/>
                  </a:cubicBezTo>
                  <a:cubicBezTo>
                    <a:pt x="991" y="2003"/>
                    <a:pt x="1157" y="2158"/>
                    <a:pt x="1347" y="2281"/>
                  </a:cubicBezTo>
                  <a:lnTo>
                    <a:pt x="1358" y="2270"/>
                  </a:lnTo>
                  <a:cubicBezTo>
                    <a:pt x="1214" y="2103"/>
                    <a:pt x="1068" y="1936"/>
                    <a:pt x="935" y="1758"/>
                  </a:cubicBezTo>
                  <a:cubicBezTo>
                    <a:pt x="813" y="1580"/>
                    <a:pt x="680" y="1402"/>
                    <a:pt x="568" y="1213"/>
                  </a:cubicBezTo>
                  <a:cubicBezTo>
                    <a:pt x="457" y="1024"/>
                    <a:pt x="368" y="813"/>
                    <a:pt x="290" y="613"/>
                  </a:cubicBezTo>
                  <a:cubicBezTo>
                    <a:pt x="201" y="401"/>
                    <a:pt x="124" y="190"/>
                    <a:pt x="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3"/>
            <p:cNvSpPr/>
            <p:nvPr/>
          </p:nvSpPr>
          <p:spPr>
            <a:xfrm>
              <a:off x="2298399" y="4117599"/>
              <a:ext cx="72217" cy="64786"/>
            </a:xfrm>
            <a:custGeom>
              <a:avLst/>
              <a:gdLst/>
              <a:ahLst/>
              <a:cxnLst/>
              <a:rect l="l" t="t" r="r" b="b"/>
              <a:pathLst>
                <a:path w="2070" h="1857" extrusionOk="0">
                  <a:moveTo>
                    <a:pt x="0" y="0"/>
                  </a:moveTo>
                  <a:cubicBezTo>
                    <a:pt x="122" y="200"/>
                    <a:pt x="245" y="411"/>
                    <a:pt x="379" y="601"/>
                  </a:cubicBezTo>
                  <a:cubicBezTo>
                    <a:pt x="523" y="801"/>
                    <a:pt x="668" y="989"/>
                    <a:pt x="834" y="1167"/>
                  </a:cubicBezTo>
                  <a:cubicBezTo>
                    <a:pt x="990" y="1345"/>
                    <a:pt x="1179" y="1501"/>
                    <a:pt x="1390" y="1624"/>
                  </a:cubicBezTo>
                  <a:cubicBezTo>
                    <a:pt x="1590" y="1746"/>
                    <a:pt x="1824" y="1835"/>
                    <a:pt x="2069" y="1857"/>
                  </a:cubicBezTo>
                  <a:lnTo>
                    <a:pt x="2069" y="1846"/>
                  </a:lnTo>
                  <a:cubicBezTo>
                    <a:pt x="1847" y="1768"/>
                    <a:pt x="1635" y="1657"/>
                    <a:pt x="1446" y="1535"/>
                  </a:cubicBezTo>
                  <a:cubicBezTo>
                    <a:pt x="1246" y="1401"/>
                    <a:pt x="1068" y="1268"/>
                    <a:pt x="890" y="1101"/>
                  </a:cubicBezTo>
                  <a:cubicBezTo>
                    <a:pt x="723" y="934"/>
                    <a:pt x="567" y="756"/>
                    <a:pt x="423" y="567"/>
                  </a:cubicBezTo>
                  <a:cubicBezTo>
                    <a:pt x="278" y="389"/>
                    <a:pt x="145" y="189"/>
                    <a:pt x="1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3"/>
            <p:cNvSpPr/>
            <p:nvPr/>
          </p:nvSpPr>
          <p:spPr>
            <a:xfrm>
              <a:off x="2237449" y="4113308"/>
              <a:ext cx="148656" cy="131247"/>
            </a:xfrm>
            <a:custGeom>
              <a:avLst/>
              <a:gdLst/>
              <a:ahLst/>
              <a:cxnLst/>
              <a:rect l="l" t="t" r="r" b="b"/>
              <a:pathLst>
                <a:path w="4261" h="3762" extrusionOk="0">
                  <a:moveTo>
                    <a:pt x="1" y="0"/>
                  </a:moveTo>
                  <a:lnTo>
                    <a:pt x="1102" y="3348"/>
                  </a:lnTo>
                  <a:cubicBezTo>
                    <a:pt x="1102" y="3348"/>
                    <a:pt x="1046" y="3615"/>
                    <a:pt x="1214" y="3704"/>
                  </a:cubicBezTo>
                  <a:cubicBezTo>
                    <a:pt x="1286" y="3747"/>
                    <a:pt x="1395" y="3762"/>
                    <a:pt x="1514" y="3762"/>
                  </a:cubicBezTo>
                  <a:cubicBezTo>
                    <a:pt x="1704" y="3762"/>
                    <a:pt x="1918" y="3725"/>
                    <a:pt x="2047" y="3704"/>
                  </a:cubicBezTo>
                  <a:cubicBezTo>
                    <a:pt x="2425" y="3638"/>
                    <a:pt x="2837" y="3504"/>
                    <a:pt x="3315" y="3326"/>
                  </a:cubicBezTo>
                  <a:cubicBezTo>
                    <a:pt x="3794" y="3159"/>
                    <a:pt x="4261" y="2859"/>
                    <a:pt x="4261" y="2859"/>
                  </a:cubicBezTo>
                  <a:lnTo>
                    <a:pt x="3816" y="1925"/>
                  </a:lnTo>
                  <a:cubicBezTo>
                    <a:pt x="3816" y="1925"/>
                    <a:pt x="2603" y="1424"/>
                    <a:pt x="2047" y="902"/>
                  </a:cubicBezTo>
                  <a:cubicBezTo>
                    <a:pt x="1491" y="390"/>
                    <a:pt x="1491" y="267"/>
                    <a:pt x="1046" y="145"/>
                  </a:cubicBezTo>
                  <a:cubicBezTo>
                    <a:pt x="591" y="22"/>
                    <a:pt x="1" y="0"/>
                    <a:pt x="1"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3"/>
            <p:cNvSpPr/>
            <p:nvPr/>
          </p:nvSpPr>
          <p:spPr>
            <a:xfrm>
              <a:off x="2308865" y="4179282"/>
              <a:ext cx="76090" cy="37923"/>
            </a:xfrm>
            <a:custGeom>
              <a:avLst/>
              <a:gdLst/>
              <a:ahLst/>
              <a:cxnLst/>
              <a:rect l="l" t="t" r="r" b="b"/>
              <a:pathLst>
                <a:path w="2181" h="1087" extrusionOk="0">
                  <a:moveTo>
                    <a:pt x="1669" y="0"/>
                  </a:moveTo>
                  <a:cubicBezTo>
                    <a:pt x="1513" y="67"/>
                    <a:pt x="1346" y="145"/>
                    <a:pt x="1179" y="178"/>
                  </a:cubicBezTo>
                  <a:cubicBezTo>
                    <a:pt x="979" y="222"/>
                    <a:pt x="768" y="222"/>
                    <a:pt x="568" y="267"/>
                  </a:cubicBezTo>
                  <a:cubicBezTo>
                    <a:pt x="368" y="311"/>
                    <a:pt x="156" y="412"/>
                    <a:pt x="56" y="590"/>
                  </a:cubicBezTo>
                  <a:cubicBezTo>
                    <a:pt x="22" y="634"/>
                    <a:pt x="0" y="690"/>
                    <a:pt x="12" y="734"/>
                  </a:cubicBezTo>
                  <a:cubicBezTo>
                    <a:pt x="34" y="823"/>
                    <a:pt x="134" y="879"/>
                    <a:pt x="223" y="890"/>
                  </a:cubicBezTo>
                  <a:cubicBezTo>
                    <a:pt x="312" y="901"/>
                    <a:pt x="412" y="890"/>
                    <a:pt x="501" y="934"/>
                  </a:cubicBezTo>
                  <a:cubicBezTo>
                    <a:pt x="579" y="968"/>
                    <a:pt x="645" y="1035"/>
                    <a:pt x="734" y="1068"/>
                  </a:cubicBezTo>
                  <a:cubicBezTo>
                    <a:pt x="774" y="1081"/>
                    <a:pt x="821" y="1086"/>
                    <a:pt x="869" y="1086"/>
                  </a:cubicBezTo>
                  <a:cubicBezTo>
                    <a:pt x="902" y="1086"/>
                    <a:pt x="936" y="1084"/>
                    <a:pt x="968" y="1079"/>
                  </a:cubicBezTo>
                  <a:cubicBezTo>
                    <a:pt x="1146" y="1057"/>
                    <a:pt x="1324" y="1045"/>
                    <a:pt x="1502" y="1001"/>
                  </a:cubicBezTo>
                  <a:cubicBezTo>
                    <a:pt x="1669" y="968"/>
                    <a:pt x="1824" y="912"/>
                    <a:pt x="2002" y="901"/>
                  </a:cubicBezTo>
                  <a:lnTo>
                    <a:pt x="2180" y="901"/>
                  </a:lnTo>
                  <a:lnTo>
                    <a:pt x="1769" y="34"/>
                  </a:lnTo>
                  <a:lnTo>
                    <a:pt x="1669"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3"/>
            <p:cNvSpPr/>
            <p:nvPr/>
          </p:nvSpPr>
          <p:spPr>
            <a:xfrm>
              <a:off x="2274326" y="4125344"/>
              <a:ext cx="105953" cy="57041"/>
            </a:xfrm>
            <a:custGeom>
              <a:avLst/>
              <a:gdLst/>
              <a:ahLst/>
              <a:cxnLst/>
              <a:rect l="l" t="t" r="r" b="b"/>
              <a:pathLst>
                <a:path w="3037" h="1635" extrusionOk="0">
                  <a:moveTo>
                    <a:pt x="1" y="0"/>
                  </a:moveTo>
                  <a:lnTo>
                    <a:pt x="1" y="11"/>
                  </a:lnTo>
                  <a:cubicBezTo>
                    <a:pt x="278" y="112"/>
                    <a:pt x="523" y="290"/>
                    <a:pt x="735" y="478"/>
                  </a:cubicBezTo>
                  <a:cubicBezTo>
                    <a:pt x="957" y="678"/>
                    <a:pt x="1158" y="890"/>
                    <a:pt x="1380" y="1090"/>
                  </a:cubicBezTo>
                  <a:cubicBezTo>
                    <a:pt x="1602" y="1291"/>
                    <a:pt x="1858" y="1457"/>
                    <a:pt x="2147" y="1546"/>
                  </a:cubicBezTo>
                  <a:cubicBezTo>
                    <a:pt x="2340" y="1605"/>
                    <a:pt x="2542" y="1635"/>
                    <a:pt x="2742" y="1635"/>
                  </a:cubicBezTo>
                  <a:cubicBezTo>
                    <a:pt x="2841" y="1635"/>
                    <a:pt x="2940" y="1628"/>
                    <a:pt x="3037" y="1613"/>
                  </a:cubicBezTo>
                  <a:lnTo>
                    <a:pt x="3037" y="1602"/>
                  </a:lnTo>
                  <a:cubicBezTo>
                    <a:pt x="2737" y="1602"/>
                    <a:pt x="2448" y="1568"/>
                    <a:pt x="2181" y="1469"/>
                  </a:cubicBezTo>
                  <a:cubicBezTo>
                    <a:pt x="1902" y="1368"/>
                    <a:pt x="1647" y="1224"/>
                    <a:pt x="1424" y="1034"/>
                  </a:cubicBezTo>
                  <a:cubicBezTo>
                    <a:pt x="1202" y="856"/>
                    <a:pt x="990" y="646"/>
                    <a:pt x="768" y="445"/>
                  </a:cubicBezTo>
                  <a:cubicBezTo>
                    <a:pt x="535" y="256"/>
                    <a:pt x="290" y="89"/>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3"/>
            <p:cNvSpPr/>
            <p:nvPr/>
          </p:nvSpPr>
          <p:spPr>
            <a:xfrm>
              <a:off x="2286746" y="4162954"/>
              <a:ext cx="97825" cy="27247"/>
            </a:xfrm>
            <a:custGeom>
              <a:avLst/>
              <a:gdLst/>
              <a:ahLst/>
              <a:cxnLst/>
              <a:rect l="l" t="t" r="r" b="b"/>
              <a:pathLst>
                <a:path w="2804" h="781" extrusionOk="0">
                  <a:moveTo>
                    <a:pt x="1" y="1"/>
                  </a:moveTo>
                  <a:lnTo>
                    <a:pt x="1" y="12"/>
                  </a:lnTo>
                  <a:cubicBezTo>
                    <a:pt x="245" y="57"/>
                    <a:pt x="468" y="157"/>
                    <a:pt x="690" y="257"/>
                  </a:cubicBezTo>
                  <a:cubicBezTo>
                    <a:pt x="901" y="368"/>
                    <a:pt x="1124" y="480"/>
                    <a:pt x="1346" y="579"/>
                  </a:cubicBezTo>
                  <a:cubicBezTo>
                    <a:pt x="1569" y="680"/>
                    <a:pt x="1813" y="769"/>
                    <a:pt x="2069" y="779"/>
                  </a:cubicBezTo>
                  <a:cubicBezTo>
                    <a:pt x="2092" y="780"/>
                    <a:pt x="2114" y="781"/>
                    <a:pt x="2136" y="781"/>
                  </a:cubicBezTo>
                  <a:cubicBezTo>
                    <a:pt x="2367" y="781"/>
                    <a:pt x="2590" y="726"/>
                    <a:pt x="2804" y="635"/>
                  </a:cubicBezTo>
                  <a:lnTo>
                    <a:pt x="2804" y="624"/>
                  </a:lnTo>
                  <a:cubicBezTo>
                    <a:pt x="2620" y="649"/>
                    <a:pt x="2437" y="680"/>
                    <a:pt x="2259" y="680"/>
                  </a:cubicBezTo>
                  <a:cubicBezTo>
                    <a:pt x="2199" y="680"/>
                    <a:pt x="2139" y="677"/>
                    <a:pt x="2080" y="668"/>
                  </a:cubicBezTo>
                  <a:cubicBezTo>
                    <a:pt x="1847" y="646"/>
                    <a:pt x="1613" y="591"/>
                    <a:pt x="1380" y="502"/>
                  </a:cubicBezTo>
                  <a:cubicBezTo>
                    <a:pt x="1157" y="413"/>
                    <a:pt x="935" y="302"/>
                    <a:pt x="713" y="213"/>
                  </a:cubicBezTo>
                  <a:cubicBezTo>
                    <a:pt x="479" y="112"/>
                    <a:pt x="245" y="35"/>
                    <a:pt x="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3"/>
            <p:cNvSpPr/>
            <p:nvPr/>
          </p:nvSpPr>
          <p:spPr>
            <a:xfrm>
              <a:off x="2301085" y="4191318"/>
              <a:ext cx="88510" cy="7257"/>
            </a:xfrm>
            <a:custGeom>
              <a:avLst/>
              <a:gdLst/>
              <a:ahLst/>
              <a:cxnLst/>
              <a:rect l="l" t="t" r="r" b="b"/>
              <a:pathLst>
                <a:path w="2537" h="208" extrusionOk="0">
                  <a:moveTo>
                    <a:pt x="1" y="0"/>
                  </a:moveTo>
                  <a:lnTo>
                    <a:pt x="1" y="11"/>
                  </a:lnTo>
                  <a:cubicBezTo>
                    <a:pt x="413" y="111"/>
                    <a:pt x="835" y="167"/>
                    <a:pt x="1258" y="189"/>
                  </a:cubicBezTo>
                  <a:cubicBezTo>
                    <a:pt x="1389" y="202"/>
                    <a:pt x="1517" y="207"/>
                    <a:pt x="1643" y="207"/>
                  </a:cubicBezTo>
                  <a:cubicBezTo>
                    <a:pt x="1730" y="207"/>
                    <a:pt x="1816" y="205"/>
                    <a:pt x="1903" y="200"/>
                  </a:cubicBezTo>
                  <a:cubicBezTo>
                    <a:pt x="2114" y="178"/>
                    <a:pt x="2326" y="156"/>
                    <a:pt x="2537" y="100"/>
                  </a:cubicBezTo>
                  <a:lnTo>
                    <a:pt x="2537" y="89"/>
                  </a:lnTo>
                  <a:cubicBezTo>
                    <a:pt x="2314" y="89"/>
                    <a:pt x="2114" y="111"/>
                    <a:pt x="1903" y="111"/>
                  </a:cubicBezTo>
                  <a:cubicBezTo>
                    <a:pt x="1691" y="111"/>
                    <a:pt x="1480" y="122"/>
                    <a:pt x="1269" y="122"/>
                  </a:cubicBezTo>
                  <a:cubicBezTo>
                    <a:pt x="846" y="122"/>
                    <a:pt x="423" y="78"/>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3"/>
            <p:cNvSpPr/>
            <p:nvPr/>
          </p:nvSpPr>
          <p:spPr>
            <a:xfrm>
              <a:off x="2320134" y="4198680"/>
              <a:ext cx="71031" cy="11199"/>
            </a:xfrm>
            <a:custGeom>
              <a:avLst/>
              <a:gdLst/>
              <a:ahLst/>
              <a:cxnLst/>
              <a:rect l="l" t="t" r="r" b="b"/>
              <a:pathLst>
                <a:path w="2036" h="321" extrusionOk="0">
                  <a:moveTo>
                    <a:pt x="2024" y="0"/>
                  </a:moveTo>
                  <a:cubicBezTo>
                    <a:pt x="1857" y="22"/>
                    <a:pt x="1691" y="56"/>
                    <a:pt x="1524" y="78"/>
                  </a:cubicBezTo>
                  <a:cubicBezTo>
                    <a:pt x="1357" y="111"/>
                    <a:pt x="1190" y="156"/>
                    <a:pt x="1023" y="190"/>
                  </a:cubicBezTo>
                  <a:cubicBezTo>
                    <a:pt x="690" y="245"/>
                    <a:pt x="345" y="267"/>
                    <a:pt x="0" y="267"/>
                  </a:cubicBezTo>
                  <a:lnTo>
                    <a:pt x="0" y="279"/>
                  </a:lnTo>
                  <a:cubicBezTo>
                    <a:pt x="209" y="306"/>
                    <a:pt x="417" y="320"/>
                    <a:pt x="626" y="320"/>
                  </a:cubicBezTo>
                  <a:cubicBezTo>
                    <a:pt x="762" y="320"/>
                    <a:pt x="898" y="314"/>
                    <a:pt x="1034" y="301"/>
                  </a:cubicBezTo>
                  <a:cubicBezTo>
                    <a:pt x="1212" y="279"/>
                    <a:pt x="1390" y="267"/>
                    <a:pt x="1557" y="212"/>
                  </a:cubicBezTo>
                  <a:cubicBezTo>
                    <a:pt x="1724" y="167"/>
                    <a:pt x="1879" y="101"/>
                    <a:pt x="2035" y="12"/>
                  </a:cubicBezTo>
                  <a:lnTo>
                    <a:pt x="2024"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3"/>
            <p:cNvSpPr/>
            <p:nvPr/>
          </p:nvSpPr>
          <p:spPr>
            <a:xfrm>
              <a:off x="2337962" y="4207192"/>
              <a:ext cx="54355" cy="9838"/>
            </a:xfrm>
            <a:custGeom>
              <a:avLst/>
              <a:gdLst/>
              <a:ahLst/>
              <a:cxnLst/>
              <a:rect l="l" t="t" r="r" b="b"/>
              <a:pathLst>
                <a:path w="1558" h="282" extrusionOk="0">
                  <a:moveTo>
                    <a:pt x="1412" y="1"/>
                  </a:moveTo>
                  <a:cubicBezTo>
                    <a:pt x="1322" y="1"/>
                    <a:pt x="1232" y="13"/>
                    <a:pt x="1146" y="35"/>
                  </a:cubicBezTo>
                  <a:cubicBezTo>
                    <a:pt x="1024" y="57"/>
                    <a:pt x="901" y="112"/>
                    <a:pt x="768" y="146"/>
                  </a:cubicBezTo>
                  <a:cubicBezTo>
                    <a:pt x="646" y="190"/>
                    <a:pt x="523" y="223"/>
                    <a:pt x="390" y="235"/>
                  </a:cubicBezTo>
                  <a:cubicBezTo>
                    <a:pt x="347" y="243"/>
                    <a:pt x="302" y="246"/>
                    <a:pt x="258" y="246"/>
                  </a:cubicBezTo>
                  <a:cubicBezTo>
                    <a:pt x="175" y="246"/>
                    <a:pt x="91" y="234"/>
                    <a:pt x="12" y="213"/>
                  </a:cubicBezTo>
                  <a:lnTo>
                    <a:pt x="1" y="213"/>
                  </a:lnTo>
                  <a:cubicBezTo>
                    <a:pt x="103" y="259"/>
                    <a:pt x="221" y="282"/>
                    <a:pt x="336" y="282"/>
                  </a:cubicBezTo>
                  <a:cubicBezTo>
                    <a:pt x="358" y="282"/>
                    <a:pt x="380" y="281"/>
                    <a:pt x="401" y="279"/>
                  </a:cubicBezTo>
                  <a:cubicBezTo>
                    <a:pt x="535" y="279"/>
                    <a:pt x="668" y="245"/>
                    <a:pt x="790" y="213"/>
                  </a:cubicBezTo>
                  <a:cubicBezTo>
                    <a:pt x="924" y="179"/>
                    <a:pt x="1046" y="157"/>
                    <a:pt x="1168" y="112"/>
                  </a:cubicBezTo>
                  <a:cubicBezTo>
                    <a:pt x="1302" y="79"/>
                    <a:pt x="1424" y="45"/>
                    <a:pt x="1558" y="23"/>
                  </a:cubicBezTo>
                  <a:lnTo>
                    <a:pt x="1558" y="12"/>
                  </a:lnTo>
                  <a:cubicBezTo>
                    <a:pt x="1510" y="4"/>
                    <a:pt x="1461" y="1"/>
                    <a:pt x="14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3"/>
            <p:cNvSpPr/>
            <p:nvPr/>
          </p:nvSpPr>
          <p:spPr>
            <a:xfrm>
              <a:off x="2218051" y="4108179"/>
              <a:ext cx="80765" cy="135643"/>
            </a:xfrm>
            <a:custGeom>
              <a:avLst/>
              <a:gdLst/>
              <a:ahLst/>
              <a:cxnLst/>
              <a:rect l="l" t="t" r="r" b="b"/>
              <a:pathLst>
                <a:path w="2315" h="3888" extrusionOk="0">
                  <a:moveTo>
                    <a:pt x="759" y="0"/>
                  </a:moveTo>
                  <a:cubicBezTo>
                    <a:pt x="628" y="0"/>
                    <a:pt x="481" y="59"/>
                    <a:pt x="401" y="181"/>
                  </a:cubicBezTo>
                  <a:cubicBezTo>
                    <a:pt x="235" y="414"/>
                    <a:pt x="1" y="715"/>
                    <a:pt x="67" y="915"/>
                  </a:cubicBezTo>
                  <a:cubicBezTo>
                    <a:pt x="134" y="1138"/>
                    <a:pt x="301" y="1126"/>
                    <a:pt x="390" y="1326"/>
                  </a:cubicBezTo>
                  <a:cubicBezTo>
                    <a:pt x="468" y="1526"/>
                    <a:pt x="357" y="1694"/>
                    <a:pt x="379" y="2016"/>
                  </a:cubicBezTo>
                  <a:cubicBezTo>
                    <a:pt x="401" y="2349"/>
                    <a:pt x="858" y="3128"/>
                    <a:pt x="1002" y="3239"/>
                  </a:cubicBezTo>
                  <a:cubicBezTo>
                    <a:pt x="1147" y="3340"/>
                    <a:pt x="1592" y="3785"/>
                    <a:pt x="1770" y="3851"/>
                  </a:cubicBezTo>
                  <a:cubicBezTo>
                    <a:pt x="1820" y="3875"/>
                    <a:pt x="1884" y="3887"/>
                    <a:pt x="1950" y="3887"/>
                  </a:cubicBezTo>
                  <a:cubicBezTo>
                    <a:pt x="2100" y="3887"/>
                    <a:pt x="2258" y="3823"/>
                    <a:pt x="2281" y="3684"/>
                  </a:cubicBezTo>
                  <a:cubicBezTo>
                    <a:pt x="2314" y="3495"/>
                    <a:pt x="2214" y="3617"/>
                    <a:pt x="2148" y="3451"/>
                  </a:cubicBezTo>
                  <a:cubicBezTo>
                    <a:pt x="2092" y="3295"/>
                    <a:pt x="1980" y="3083"/>
                    <a:pt x="1881" y="2895"/>
                  </a:cubicBezTo>
                  <a:cubicBezTo>
                    <a:pt x="1770" y="2705"/>
                    <a:pt x="2003" y="2616"/>
                    <a:pt x="1980" y="2450"/>
                  </a:cubicBezTo>
                  <a:cubicBezTo>
                    <a:pt x="1970" y="2272"/>
                    <a:pt x="1658" y="2094"/>
                    <a:pt x="1580" y="1905"/>
                  </a:cubicBezTo>
                  <a:cubicBezTo>
                    <a:pt x="1491" y="1704"/>
                    <a:pt x="1580" y="1638"/>
                    <a:pt x="1580" y="1227"/>
                  </a:cubicBezTo>
                  <a:cubicBezTo>
                    <a:pt x="1580" y="815"/>
                    <a:pt x="1458" y="893"/>
                    <a:pt x="1258" y="670"/>
                  </a:cubicBezTo>
                  <a:cubicBezTo>
                    <a:pt x="1058" y="459"/>
                    <a:pt x="1102" y="270"/>
                    <a:pt x="1002" y="114"/>
                  </a:cubicBezTo>
                  <a:cubicBezTo>
                    <a:pt x="962" y="39"/>
                    <a:pt x="866" y="0"/>
                    <a:pt x="75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3"/>
            <p:cNvSpPr/>
            <p:nvPr/>
          </p:nvSpPr>
          <p:spPr>
            <a:xfrm>
              <a:off x="2224261" y="4132950"/>
              <a:ext cx="41935" cy="99883"/>
            </a:xfrm>
            <a:custGeom>
              <a:avLst/>
              <a:gdLst/>
              <a:ahLst/>
              <a:cxnLst/>
              <a:rect l="l" t="t" r="r" b="b"/>
              <a:pathLst>
                <a:path w="1202" h="2863" extrusionOk="0">
                  <a:moveTo>
                    <a:pt x="741" y="0"/>
                  </a:moveTo>
                  <a:cubicBezTo>
                    <a:pt x="721" y="0"/>
                    <a:pt x="703" y="8"/>
                    <a:pt x="680" y="16"/>
                  </a:cubicBezTo>
                  <a:lnTo>
                    <a:pt x="346" y="183"/>
                  </a:lnTo>
                  <a:cubicBezTo>
                    <a:pt x="223" y="238"/>
                    <a:pt x="112" y="294"/>
                    <a:pt x="12" y="383"/>
                  </a:cubicBezTo>
                  <a:lnTo>
                    <a:pt x="1" y="394"/>
                  </a:lnTo>
                  <a:cubicBezTo>
                    <a:pt x="79" y="450"/>
                    <a:pt x="156" y="494"/>
                    <a:pt x="212" y="616"/>
                  </a:cubicBezTo>
                  <a:cubicBezTo>
                    <a:pt x="290" y="816"/>
                    <a:pt x="179" y="984"/>
                    <a:pt x="201" y="1306"/>
                  </a:cubicBezTo>
                  <a:cubicBezTo>
                    <a:pt x="223" y="1639"/>
                    <a:pt x="680" y="2418"/>
                    <a:pt x="824" y="2529"/>
                  </a:cubicBezTo>
                  <a:cubicBezTo>
                    <a:pt x="890" y="2585"/>
                    <a:pt x="1046" y="2719"/>
                    <a:pt x="1202" y="2863"/>
                  </a:cubicBezTo>
                  <a:cubicBezTo>
                    <a:pt x="1157" y="2652"/>
                    <a:pt x="1024" y="2462"/>
                    <a:pt x="890" y="2285"/>
                  </a:cubicBezTo>
                  <a:cubicBezTo>
                    <a:pt x="813" y="2173"/>
                    <a:pt x="724" y="2062"/>
                    <a:pt x="668" y="1929"/>
                  </a:cubicBezTo>
                  <a:cubicBezTo>
                    <a:pt x="613" y="1795"/>
                    <a:pt x="591" y="1651"/>
                    <a:pt x="613" y="1518"/>
                  </a:cubicBezTo>
                  <a:cubicBezTo>
                    <a:pt x="635" y="1429"/>
                    <a:pt x="680" y="1350"/>
                    <a:pt x="668" y="1261"/>
                  </a:cubicBezTo>
                  <a:cubicBezTo>
                    <a:pt x="657" y="1184"/>
                    <a:pt x="613" y="1106"/>
                    <a:pt x="613" y="1028"/>
                  </a:cubicBezTo>
                  <a:cubicBezTo>
                    <a:pt x="591" y="905"/>
                    <a:pt x="668" y="783"/>
                    <a:pt x="724" y="672"/>
                  </a:cubicBezTo>
                  <a:cubicBezTo>
                    <a:pt x="813" y="494"/>
                    <a:pt x="846" y="305"/>
                    <a:pt x="824" y="116"/>
                  </a:cubicBezTo>
                  <a:cubicBezTo>
                    <a:pt x="824" y="72"/>
                    <a:pt x="813" y="16"/>
                    <a:pt x="768" y="5"/>
                  </a:cubicBezTo>
                  <a:cubicBezTo>
                    <a:pt x="758" y="1"/>
                    <a:pt x="750" y="0"/>
                    <a:pt x="74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3"/>
            <p:cNvSpPr/>
            <p:nvPr/>
          </p:nvSpPr>
          <p:spPr>
            <a:xfrm>
              <a:off x="2356209" y="4150883"/>
              <a:ext cx="90463" cy="85998"/>
            </a:xfrm>
            <a:custGeom>
              <a:avLst/>
              <a:gdLst/>
              <a:ahLst/>
              <a:cxnLst/>
              <a:rect l="l" t="t" r="r" b="b"/>
              <a:pathLst>
                <a:path w="2593" h="2465" extrusionOk="0">
                  <a:moveTo>
                    <a:pt x="1092" y="1"/>
                  </a:moveTo>
                  <a:cubicBezTo>
                    <a:pt x="891" y="1"/>
                    <a:pt x="696" y="42"/>
                    <a:pt x="578" y="136"/>
                  </a:cubicBezTo>
                  <a:cubicBezTo>
                    <a:pt x="457" y="236"/>
                    <a:pt x="378" y="369"/>
                    <a:pt x="323" y="458"/>
                  </a:cubicBezTo>
                  <a:cubicBezTo>
                    <a:pt x="308" y="488"/>
                    <a:pt x="278" y="508"/>
                    <a:pt x="243" y="508"/>
                  </a:cubicBezTo>
                  <a:cubicBezTo>
                    <a:pt x="226" y="508"/>
                    <a:pt x="208" y="503"/>
                    <a:pt x="190" y="492"/>
                  </a:cubicBezTo>
                  <a:cubicBezTo>
                    <a:pt x="178" y="480"/>
                    <a:pt x="156" y="470"/>
                    <a:pt x="145" y="470"/>
                  </a:cubicBezTo>
                  <a:cubicBezTo>
                    <a:pt x="78" y="480"/>
                    <a:pt x="123" y="559"/>
                    <a:pt x="67" y="614"/>
                  </a:cubicBezTo>
                  <a:cubicBezTo>
                    <a:pt x="22" y="658"/>
                    <a:pt x="12" y="670"/>
                    <a:pt x="0" y="737"/>
                  </a:cubicBezTo>
                  <a:cubicBezTo>
                    <a:pt x="0" y="803"/>
                    <a:pt x="34" y="848"/>
                    <a:pt x="56" y="915"/>
                  </a:cubicBezTo>
                  <a:cubicBezTo>
                    <a:pt x="78" y="981"/>
                    <a:pt x="45" y="1014"/>
                    <a:pt x="56" y="1081"/>
                  </a:cubicBezTo>
                  <a:cubicBezTo>
                    <a:pt x="67" y="1148"/>
                    <a:pt x="190" y="1237"/>
                    <a:pt x="279" y="1281"/>
                  </a:cubicBezTo>
                  <a:cubicBezTo>
                    <a:pt x="356" y="1315"/>
                    <a:pt x="312" y="1437"/>
                    <a:pt x="334" y="1493"/>
                  </a:cubicBezTo>
                  <a:cubicBezTo>
                    <a:pt x="356" y="1537"/>
                    <a:pt x="479" y="1537"/>
                    <a:pt x="523" y="1548"/>
                  </a:cubicBezTo>
                  <a:cubicBezTo>
                    <a:pt x="556" y="1560"/>
                    <a:pt x="534" y="1738"/>
                    <a:pt x="568" y="1771"/>
                  </a:cubicBezTo>
                  <a:cubicBezTo>
                    <a:pt x="590" y="1804"/>
                    <a:pt x="590" y="1871"/>
                    <a:pt x="612" y="1916"/>
                  </a:cubicBezTo>
                  <a:cubicBezTo>
                    <a:pt x="635" y="1971"/>
                    <a:pt x="712" y="1938"/>
                    <a:pt x="768" y="1960"/>
                  </a:cubicBezTo>
                  <a:cubicBezTo>
                    <a:pt x="835" y="1982"/>
                    <a:pt x="801" y="2160"/>
                    <a:pt x="845" y="2227"/>
                  </a:cubicBezTo>
                  <a:cubicBezTo>
                    <a:pt x="866" y="2257"/>
                    <a:pt x="893" y="2265"/>
                    <a:pt x="925" y="2265"/>
                  </a:cubicBezTo>
                  <a:cubicBezTo>
                    <a:pt x="955" y="2265"/>
                    <a:pt x="989" y="2258"/>
                    <a:pt x="1026" y="2258"/>
                  </a:cubicBezTo>
                  <a:cubicBezTo>
                    <a:pt x="1036" y="2258"/>
                    <a:pt x="1047" y="2259"/>
                    <a:pt x="1057" y="2260"/>
                  </a:cubicBezTo>
                  <a:cubicBezTo>
                    <a:pt x="1146" y="2271"/>
                    <a:pt x="1191" y="2427"/>
                    <a:pt x="1257" y="2460"/>
                  </a:cubicBezTo>
                  <a:cubicBezTo>
                    <a:pt x="1269" y="2463"/>
                    <a:pt x="1279" y="2465"/>
                    <a:pt x="1288" y="2465"/>
                  </a:cubicBezTo>
                  <a:cubicBezTo>
                    <a:pt x="1334" y="2465"/>
                    <a:pt x="1361" y="2433"/>
                    <a:pt x="1418" y="2433"/>
                  </a:cubicBezTo>
                  <a:cubicBezTo>
                    <a:pt x="1430" y="2433"/>
                    <a:pt x="1443" y="2435"/>
                    <a:pt x="1458" y="2438"/>
                  </a:cubicBezTo>
                  <a:cubicBezTo>
                    <a:pt x="1495" y="2449"/>
                    <a:pt x="1554" y="2453"/>
                    <a:pt x="1617" y="2453"/>
                  </a:cubicBezTo>
                  <a:cubicBezTo>
                    <a:pt x="1742" y="2453"/>
                    <a:pt x="1880" y="2438"/>
                    <a:pt x="1880" y="2438"/>
                  </a:cubicBezTo>
                  <a:cubicBezTo>
                    <a:pt x="1880" y="2438"/>
                    <a:pt x="1935" y="2416"/>
                    <a:pt x="2047" y="2393"/>
                  </a:cubicBezTo>
                  <a:cubicBezTo>
                    <a:pt x="2147" y="2360"/>
                    <a:pt x="2136" y="2227"/>
                    <a:pt x="2136" y="2227"/>
                  </a:cubicBezTo>
                  <a:cubicBezTo>
                    <a:pt x="2136" y="2227"/>
                    <a:pt x="2336" y="2171"/>
                    <a:pt x="2425" y="2015"/>
                  </a:cubicBezTo>
                  <a:cubicBezTo>
                    <a:pt x="2481" y="1926"/>
                    <a:pt x="2469" y="1849"/>
                    <a:pt x="2447" y="1804"/>
                  </a:cubicBezTo>
                  <a:cubicBezTo>
                    <a:pt x="2436" y="1760"/>
                    <a:pt x="2425" y="1726"/>
                    <a:pt x="2447" y="1682"/>
                  </a:cubicBezTo>
                  <a:cubicBezTo>
                    <a:pt x="2469" y="1637"/>
                    <a:pt x="2503" y="1560"/>
                    <a:pt x="2536" y="1459"/>
                  </a:cubicBezTo>
                  <a:cubicBezTo>
                    <a:pt x="2592" y="1259"/>
                    <a:pt x="2503" y="1004"/>
                    <a:pt x="2358" y="747"/>
                  </a:cubicBezTo>
                  <a:cubicBezTo>
                    <a:pt x="2202" y="503"/>
                    <a:pt x="1880" y="213"/>
                    <a:pt x="1591" y="92"/>
                  </a:cubicBezTo>
                  <a:cubicBezTo>
                    <a:pt x="1455" y="34"/>
                    <a:pt x="1271" y="1"/>
                    <a:pt x="1092"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3"/>
            <p:cNvSpPr/>
            <p:nvPr/>
          </p:nvSpPr>
          <p:spPr>
            <a:xfrm>
              <a:off x="2356209" y="4159500"/>
              <a:ext cx="87358" cy="77380"/>
            </a:xfrm>
            <a:custGeom>
              <a:avLst/>
              <a:gdLst/>
              <a:ahLst/>
              <a:cxnLst/>
              <a:rect l="l" t="t" r="r" b="b"/>
              <a:pathLst>
                <a:path w="2504" h="2218" extrusionOk="0">
                  <a:moveTo>
                    <a:pt x="467" y="0"/>
                  </a:moveTo>
                  <a:cubicBezTo>
                    <a:pt x="401" y="78"/>
                    <a:pt x="356" y="144"/>
                    <a:pt x="323" y="211"/>
                  </a:cubicBezTo>
                  <a:cubicBezTo>
                    <a:pt x="308" y="241"/>
                    <a:pt x="278" y="261"/>
                    <a:pt x="243" y="261"/>
                  </a:cubicBezTo>
                  <a:cubicBezTo>
                    <a:pt x="226" y="261"/>
                    <a:pt x="208" y="256"/>
                    <a:pt x="190" y="245"/>
                  </a:cubicBezTo>
                  <a:cubicBezTo>
                    <a:pt x="178" y="233"/>
                    <a:pt x="156" y="223"/>
                    <a:pt x="145" y="223"/>
                  </a:cubicBezTo>
                  <a:cubicBezTo>
                    <a:pt x="78" y="233"/>
                    <a:pt x="123" y="312"/>
                    <a:pt x="67" y="367"/>
                  </a:cubicBezTo>
                  <a:cubicBezTo>
                    <a:pt x="22" y="411"/>
                    <a:pt x="12" y="423"/>
                    <a:pt x="0" y="490"/>
                  </a:cubicBezTo>
                  <a:cubicBezTo>
                    <a:pt x="0" y="556"/>
                    <a:pt x="34" y="601"/>
                    <a:pt x="56" y="668"/>
                  </a:cubicBezTo>
                  <a:cubicBezTo>
                    <a:pt x="78" y="734"/>
                    <a:pt x="45" y="767"/>
                    <a:pt x="56" y="834"/>
                  </a:cubicBezTo>
                  <a:cubicBezTo>
                    <a:pt x="67" y="901"/>
                    <a:pt x="190" y="990"/>
                    <a:pt x="279" y="1034"/>
                  </a:cubicBezTo>
                  <a:cubicBezTo>
                    <a:pt x="356" y="1068"/>
                    <a:pt x="312" y="1190"/>
                    <a:pt x="334" y="1246"/>
                  </a:cubicBezTo>
                  <a:cubicBezTo>
                    <a:pt x="356" y="1290"/>
                    <a:pt x="479" y="1290"/>
                    <a:pt x="523" y="1301"/>
                  </a:cubicBezTo>
                  <a:cubicBezTo>
                    <a:pt x="556" y="1313"/>
                    <a:pt x="534" y="1491"/>
                    <a:pt x="568" y="1524"/>
                  </a:cubicBezTo>
                  <a:cubicBezTo>
                    <a:pt x="590" y="1557"/>
                    <a:pt x="590" y="1624"/>
                    <a:pt x="612" y="1669"/>
                  </a:cubicBezTo>
                  <a:cubicBezTo>
                    <a:pt x="635" y="1724"/>
                    <a:pt x="712" y="1691"/>
                    <a:pt x="768" y="1713"/>
                  </a:cubicBezTo>
                  <a:cubicBezTo>
                    <a:pt x="835" y="1735"/>
                    <a:pt x="801" y="1913"/>
                    <a:pt x="845" y="1980"/>
                  </a:cubicBezTo>
                  <a:cubicBezTo>
                    <a:pt x="866" y="2010"/>
                    <a:pt x="893" y="2018"/>
                    <a:pt x="925" y="2018"/>
                  </a:cubicBezTo>
                  <a:cubicBezTo>
                    <a:pt x="955" y="2018"/>
                    <a:pt x="989" y="2011"/>
                    <a:pt x="1026" y="2011"/>
                  </a:cubicBezTo>
                  <a:cubicBezTo>
                    <a:pt x="1036" y="2011"/>
                    <a:pt x="1047" y="2012"/>
                    <a:pt x="1057" y="2013"/>
                  </a:cubicBezTo>
                  <a:cubicBezTo>
                    <a:pt x="1146" y="2024"/>
                    <a:pt x="1191" y="2180"/>
                    <a:pt x="1257" y="2213"/>
                  </a:cubicBezTo>
                  <a:cubicBezTo>
                    <a:pt x="1269" y="2216"/>
                    <a:pt x="1279" y="2218"/>
                    <a:pt x="1288" y="2218"/>
                  </a:cubicBezTo>
                  <a:cubicBezTo>
                    <a:pt x="1334" y="2218"/>
                    <a:pt x="1361" y="2186"/>
                    <a:pt x="1418" y="2186"/>
                  </a:cubicBezTo>
                  <a:cubicBezTo>
                    <a:pt x="1430" y="2186"/>
                    <a:pt x="1443" y="2188"/>
                    <a:pt x="1458" y="2191"/>
                  </a:cubicBezTo>
                  <a:cubicBezTo>
                    <a:pt x="1495" y="2202"/>
                    <a:pt x="1554" y="2206"/>
                    <a:pt x="1617" y="2206"/>
                  </a:cubicBezTo>
                  <a:cubicBezTo>
                    <a:pt x="1742" y="2206"/>
                    <a:pt x="1880" y="2191"/>
                    <a:pt x="1880" y="2191"/>
                  </a:cubicBezTo>
                  <a:cubicBezTo>
                    <a:pt x="1880" y="2191"/>
                    <a:pt x="1935" y="2169"/>
                    <a:pt x="2047" y="2146"/>
                  </a:cubicBezTo>
                  <a:cubicBezTo>
                    <a:pt x="2147" y="2113"/>
                    <a:pt x="2136" y="1980"/>
                    <a:pt x="2136" y="1980"/>
                  </a:cubicBezTo>
                  <a:cubicBezTo>
                    <a:pt x="2136" y="1980"/>
                    <a:pt x="2336" y="1924"/>
                    <a:pt x="2425" y="1768"/>
                  </a:cubicBezTo>
                  <a:cubicBezTo>
                    <a:pt x="2481" y="1679"/>
                    <a:pt x="2469" y="1602"/>
                    <a:pt x="2447" y="1557"/>
                  </a:cubicBezTo>
                  <a:cubicBezTo>
                    <a:pt x="2436" y="1513"/>
                    <a:pt x="2425" y="1479"/>
                    <a:pt x="2447" y="1435"/>
                  </a:cubicBezTo>
                  <a:cubicBezTo>
                    <a:pt x="2459" y="1402"/>
                    <a:pt x="2481" y="1357"/>
                    <a:pt x="2503" y="1301"/>
                  </a:cubicBezTo>
                  <a:cubicBezTo>
                    <a:pt x="2469" y="1301"/>
                    <a:pt x="2425" y="1301"/>
                    <a:pt x="2392" y="1279"/>
                  </a:cubicBezTo>
                  <a:cubicBezTo>
                    <a:pt x="2358" y="1268"/>
                    <a:pt x="2336" y="1246"/>
                    <a:pt x="2291" y="1234"/>
                  </a:cubicBezTo>
                  <a:cubicBezTo>
                    <a:pt x="2258" y="1234"/>
                    <a:pt x="2214" y="1268"/>
                    <a:pt x="2169" y="1279"/>
                  </a:cubicBezTo>
                  <a:cubicBezTo>
                    <a:pt x="2158" y="1290"/>
                    <a:pt x="2125" y="1290"/>
                    <a:pt x="2103" y="1290"/>
                  </a:cubicBezTo>
                  <a:cubicBezTo>
                    <a:pt x="2089" y="1286"/>
                    <a:pt x="2072" y="1283"/>
                    <a:pt x="2056" y="1283"/>
                  </a:cubicBezTo>
                  <a:cubicBezTo>
                    <a:pt x="2034" y="1283"/>
                    <a:pt x="2011" y="1288"/>
                    <a:pt x="1991" y="1301"/>
                  </a:cubicBezTo>
                  <a:cubicBezTo>
                    <a:pt x="1958" y="1313"/>
                    <a:pt x="1935" y="1323"/>
                    <a:pt x="1902" y="1335"/>
                  </a:cubicBezTo>
                  <a:cubicBezTo>
                    <a:pt x="1875" y="1344"/>
                    <a:pt x="1845" y="1349"/>
                    <a:pt x="1817" y="1349"/>
                  </a:cubicBezTo>
                  <a:cubicBezTo>
                    <a:pt x="1777" y="1349"/>
                    <a:pt x="1739" y="1339"/>
                    <a:pt x="1713" y="1313"/>
                  </a:cubicBezTo>
                  <a:cubicBezTo>
                    <a:pt x="1680" y="1290"/>
                    <a:pt x="1668" y="1257"/>
                    <a:pt x="1636" y="1246"/>
                  </a:cubicBezTo>
                  <a:cubicBezTo>
                    <a:pt x="1626" y="1244"/>
                    <a:pt x="1617" y="1243"/>
                    <a:pt x="1608" y="1243"/>
                  </a:cubicBezTo>
                  <a:cubicBezTo>
                    <a:pt x="1573" y="1243"/>
                    <a:pt x="1540" y="1257"/>
                    <a:pt x="1513" y="1257"/>
                  </a:cubicBezTo>
                  <a:cubicBezTo>
                    <a:pt x="1424" y="1246"/>
                    <a:pt x="1391" y="1123"/>
                    <a:pt x="1324" y="1079"/>
                  </a:cubicBezTo>
                  <a:cubicBezTo>
                    <a:pt x="1280" y="1046"/>
                    <a:pt x="1224" y="1034"/>
                    <a:pt x="1168" y="1034"/>
                  </a:cubicBezTo>
                  <a:cubicBezTo>
                    <a:pt x="1112" y="1023"/>
                    <a:pt x="1057" y="1012"/>
                    <a:pt x="1023" y="979"/>
                  </a:cubicBezTo>
                  <a:cubicBezTo>
                    <a:pt x="979" y="945"/>
                    <a:pt x="1023" y="890"/>
                    <a:pt x="1013" y="846"/>
                  </a:cubicBezTo>
                  <a:cubicBezTo>
                    <a:pt x="990" y="767"/>
                    <a:pt x="879" y="767"/>
                    <a:pt x="868" y="700"/>
                  </a:cubicBezTo>
                  <a:cubicBezTo>
                    <a:pt x="857" y="645"/>
                    <a:pt x="823" y="611"/>
                    <a:pt x="768" y="601"/>
                  </a:cubicBezTo>
                  <a:lnTo>
                    <a:pt x="590" y="545"/>
                  </a:lnTo>
                  <a:cubicBezTo>
                    <a:pt x="534" y="534"/>
                    <a:pt x="479" y="512"/>
                    <a:pt x="457" y="467"/>
                  </a:cubicBezTo>
                  <a:cubicBezTo>
                    <a:pt x="423" y="401"/>
                    <a:pt x="479" y="334"/>
                    <a:pt x="501" y="267"/>
                  </a:cubicBezTo>
                  <a:cubicBezTo>
                    <a:pt x="523" y="178"/>
                    <a:pt x="512" y="78"/>
                    <a:pt x="4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3"/>
            <p:cNvSpPr/>
            <p:nvPr/>
          </p:nvSpPr>
          <p:spPr>
            <a:xfrm>
              <a:off x="2397726" y="4162535"/>
              <a:ext cx="11269" cy="16188"/>
            </a:xfrm>
            <a:custGeom>
              <a:avLst/>
              <a:gdLst/>
              <a:ahLst/>
              <a:cxnLst/>
              <a:rect l="l" t="t" r="r" b="b"/>
              <a:pathLst>
                <a:path w="323" h="464" extrusionOk="0">
                  <a:moveTo>
                    <a:pt x="222" y="0"/>
                  </a:moveTo>
                  <a:cubicBezTo>
                    <a:pt x="198" y="0"/>
                    <a:pt x="174" y="11"/>
                    <a:pt x="156" y="35"/>
                  </a:cubicBezTo>
                  <a:cubicBezTo>
                    <a:pt x="145" y="35"/>
                    <a:pt x="145" y="47"/>
                    <a:pt x="145" y="47"/>
                  </a:cubicBezTo>
                  <a:cubicBezTo>
                    <a:pt x="134" y="57"/>
                    <a:pt x="134" y="69"/>
                    <a:pt x="134" y="80"/>
                  </a:cubicBezTo>
                  <a:cubicBezTo>
                    <a:pt x="134" y="91"/>
                    <a:pt x="145" y="113"/>
                    <a:pt x="156" y="124"/>
                  </a:cubicBezTo>
                  <a:lnTo>
                    <a:pt x="123" y="158"/>
                  </a:lnTo>
                  <a:cubicBezTo>
                    <a:pt x="100" y="191"/>
                    <a:pt x="78" y="213"/>
                    <a:pt x="67" y="247"/>
                  </a:cubicBezTo>
                  <a:cubicBezTo>
                    <a:pt x="45" y="269"/>
                    <a:pt x="34" y="302"/>
                    <a:pt x="23" y="336"/>
                  </a:cubicBezTo>
                  <a:cubicBezTo>
                    <a:pt x="11" y="369"/>
                    <a:pt x="1" y="413"/>
                    <a:pt x="11" y="447"/>
                  </a:cubicBezTo>
                  <a:cubicBezTo>
                    <a:pt x="17" y="458"/>
                    <a:pt x="31" y="464"/>
                    <a:pt x="44" y="464"/>
                  </a:cubicBezTo>
                  <a:cubicBezTo>
                    <a:pt x="56" y="464"/>
                    <a:pt x="67" y="458"/>
                    <a:pt x="67" y="447"/>
                  </a:cubicBezTo>
                  <a:cubicBezTo>
                    <a:pt x="78" y="425"/>
                    <a:pt x="78" y="413"/>
                    <a:pt x="78" y="391"/>
                  </a:cubicBezTo>
                  <a:cubicBezTo>
                    <a:pt x="90" y="380"/>
                    <a:pt x="90" y="358"/>
                    <a:pt x="100" y="347"/>
                  </a:cubicBezTo>
                  <a:cubicBezTo>
                    <a:pt x="112" y="324"/>
                    <a:pt x="123" y="291"/>
                    <a:pt x="145" y="269"/>
                  </a:cubicBezTo>
                  <a:cubicBezTo>
                    <a:pt x="156" y="247"/>
                    <a:pt x="179" y="213"/>
                    <a:pt x="201" y="191"/>
                  </a:cubicBezTo>
                  <a:lnTo>
                    <a:pt x="223" y="169"/>
                  </a:lnTo>
                  <a:lnTo>
                    <a:pt x="223" y="180"/>
                  </a:lnTo>
                  <a:cubicBezTo>
                    <a:pt x="234" y="180"/>
                    <a:pt x="245" y="180"/>
                    <a:pt x="245" y="191"/>
                  </a:cubicBezTo>
                  <a:lnTo>
                    <a:pt x="268" y="191"/>
                  </a:lnTo>
                  <a:cubicBezTo>
                    <a:pt x="278" y="191"/>
                    <a:pt x="301" y="180"/>
                    <a:pt x="312" y="169"/>
                  </a:cubicBezTo>
                  <a:cubicBezTo>
                    <a:pt x="312" y="158"/>
                    <a:pt x="312" y="158"/>
                    <a:pt x="323" y="146"/>
                  </a:cubicBezTo>
                  <a:lnTo>
                    <a:pt x="323" y="124"/>
                  </a:lnTo>
                  <a:lnTo>
                    <a:pt x="323" y="91"/>
                  </a:lnTo>
                  <a:cubicBezTo>
                    <a:pt x="312" y="69"/>
                    <a:pt x="301" y="47"/>
                    <a:pt x="278" y="24"/>
                  </a:cubicBezTo>
                  <a:cubicBezTo>
                    <a:pt x="263" y="9"/>
                    <a:pt x="243" y="0"/>
                    <a:pt x="22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3"/>
            <p:cNvSpPr/>
            <p:nvPr/>
          </p:nvSpPr>
          <p:spPr>
            <a:xfrm>
              <a:off x="2420229" y="4168815"/>
              <a:ext cx="19432" cy="9699"/>
            </a:xfrm>
            <a:custGeom>
              <a:avLst/>
              <a:gdLst/>
              <a:ahLst/>
              <a:cxnLst/>
              <a:rect l="l" t="t" r="r" b="b"/>
              <a:pathLst>
                <a:path w="557" h="278" extrusionOk="0">
                  <a:moveTo>
                    <a:pt x="434" y="0"/>
                  </a:moveTo>
                  <a:lnTo>
                    <a:pt x="423" y="11"/>
                  </a:lnTo>
                  <a:cubicBezTo>
                    <a:pt x="412" y="22"/>
                    <a:pt x="412" y="22"/>
                    <a:pt x="412" y="33"/>
                  </a:cubicBezTo>
                  <a:cubicBezTo>
                    <a:pt x="412" y="33"/>
                    <a:pt x="401" y="33"/>
                    <a:pt x="401" y="45"/>
                  </a:cubicBezTo>
                  <a:lnTo>
                    <a:pt x="401" y="55"/>
                  </a:lnTo>
                  <a:lnTo>
                    <a:pt x="401" y="67"/>
                  </a:lnTo>
                  <a:cubicBezTo>
                    <a:pt x="367" y="67"/>
                    <a:pt x="345" y="67"/>
                    <a:pt x="312" y="78"/>
                  </a:cubicBezTo>
                  <a:cubicBezTo>
                    <a:pt x="278" y="89"/>
                    <a:pt x="234" y="100"/>
                    <a:pt x="201" y="122"/>
                  </a:cubicBezTo>
                  <a:cubicBezTo>
                    <a:pt x="156" y="144"/>
                    <a:pt x="123" y="167"/>
                    <a:pt x="90" y="189"/>
                  </a:cubicBezTo>
                  <a:cubicBezTo>
                    <a:pt x="67" y="200"/>
                    <a:pt x="56" y="211"/>
                    <a:pt x="34" y="223"/>
                  </a:cubicBezTo>
                  <a:cubicBezTo>
                    <a:pt x="23" y="223"/>
                    <a:pt x="1" y="233"/>
                    <a:pt x="1" y="256"/>
                  </a:cubicBezTo>
                  <a:cubicBezTo>
                    <a:pt x="1" y="278"/>
                    <a:pt x="23" y="278"/>
                    <a:pt x="34" y="278"/>
                  </a:cubicBezTo>
                  <a:cubicBezTo>
                    <a:pt x="67" y="267"/>
                    <a:pt x="100" y="245"/>
                    <a:pt x="134" y="223"/>
                  </a:cubicBezTo>
                  <a:cubicBezTo>
                    <a:pt x="167" y="211"/>
                    <a:pt x="201" y="189"/>
                    <a:pt x="234" y="178"/>
                  </a:cubicBezTo>
                  <a:cubicBezTo>
                    <a:pt x="268" y="156"/>
                    <a:pt x="301" y="144"/>
                    <a:pt x="334" y="134"/>
                  </a:cubicBezTo>
                  <a:cubicBezTo>
                    <a:pt x="357" y="134"/>
                    <a:pt x="390" y="122"/>
                    <a:pt x="412" y="122"/>
                  </a:cubicBezTo>
                  <a:cubicBezTo>
                    <a:pt x="412" y="134"/>
                    <a:pt x="423" y="134"/>
                    <a:pt x="423" y="134"/>
                  </a:cubicBezTo>
                  <a:cubicBezTo>
                    <a:pt x="423" y="134"/>
                    <a:pt x="434" y="144"/>
                    <a:pt x="446" y="144"/>
                  </a:cubicBezTo>
                  <a:lnTo>
                    <a:pt x="468" y="144"/>
                  </a:lnTo>
                  <a:cubicBezTo>
                    <a:pt x="475" y="148"/>
                    <a:pt x="481" y="149"/>
                    <a:pt x="487" y="149"/>
                  </a:cubicBezTo>
                  <a:cubicBezTo>
                    <a:pt x="499" y="149"/>
                    <a:pt x="508" y="144"/>
                    <a:pt x="523" y="144"/>
                  </a:cubicBezTo>
                  <a:lnTo>
                    <a:pt x="535" y="134"/>
                  </a:lnTo>
                  <a:cubicBezTo>
                    <a:pt x="545" y="122"/>
                    <a:pt x="557" y="122"/>
                    <a:pt x="557" y="111"/>
                  </a:cubicBezTo>
                  <a:lnTo>
                    <a:pt x="557" y="78"/>
                  </a:lnTo>
                  <a:lnTo>
                    <a:pt x="557" y="67"/>
                  </a:lnTo>
                  <a:cubicBezTo>
                    <a:pt x="557" y="55"/>
                    <a:pt x="545" y="55"/>
                    <a:pt x="545" y="45"/>
                  </a:cubicBezTo>
                  <a:lnTo>
                    <a:pt x="535" y="33"/>
                  </a:lnTo>
                  <a:cubicBezTo>
                    <a:pt x="523" y="22"/>
                    <a:pt x="512" y="11"/>
                    <a:pt x="501" y="11"/>
                  </a:cubicBezTo>
                  <a:cubicBezTo>
                    <a:pt x="490" y="0"/>
                    <a:pt x="479" y="0"/>
                    <a:pt x="4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3"/>
            <p:cNvSpPr/>
            <p:nvPr/>
          </p:nvSpPr>
          <p:spPr>
            <a:xfrm>
              <a:off x="2425462" y="4189190"/>
              <a:ext cx="27387" cy="6210"/>
            </a:xfrm>
            <a:custGeom>
              <a:avLst/>
              <a:gdLst/>
              <a:ahLst/>
              <a:cxnLst/>
              <a:rect l="l" t="t" r="r" b="b"/>
              <a:pathLst>
                <a:path w="785" h="178" extrusionOk="0">
                  <a:moveTo>
                    <a:pt x="677" y="0"/>
                  </a:moveTo>
                  <a:cubicBezTo>
                    <a:pt x="671" y="0"/>
                    <a:pt x="666" y="2"/>
                    <a:pt x="662" y="5"/>
                  </a:cubicBezTo>
                  <a:lnTo>
                    <a:pt x="629" y="5"/>
                  </a:lnTo>
                  <a:cubicBezTo>
                    <a:pt x="629" y="17"/>
                    <a:pt x="618" y="17"/>
                    <a:pt x="618" y="27"/>
                  </a:cubicBezTo>
                  <a:cubicBezTo>
                    <a:pt x="607" y="39"/>
                    <a:pt x="607" y="39"/>
                    <a:pt x="607" y="50"/>
                  </a:cubicBezTo>
                  <a:cubicBezTo>
                    <a:pt x="607" y="61"/>
                    <a:pt x="595" y="72"/>
                    <a:pt x="595" y="72"/>
                  </a:cubicBezTo>
                  <a:cubicBezTo>
                    <a:pt x="595" y="83"/>
                    <a:pt x="595" y="83"/>
                    <a:pt x="607" y="83"/>
                  </a:cubicBezTo>
                  <a:lnTo>
                    <a:pt x="585" y="83"/>
                  </a:lnTo>
                  <a:cubicBezTo>
                    <a:pt x="563" y="94"/>
                    <a:pt x="540" y="94"/>
                    <a:pt x="518" y="94"/>
                  </a:cubicBezTo>
                  <a:lnTo>
                    <a:pt x="373" y="94"/>
                  </a:lnTo>
                  <a:cubicBezTo>
                    <a:pt x="273" y="94"/>
                    <a:pt x="173" y="83"/>
                    <a:pt x="73" y="61"/>
                  </a:cubicBezTo>
                  <a:cubicBezTo>
                    <a:pt x="69" y="60"/>
                    <a:pt x="65" y="60"/>
                    <a:pt x="61" y="60"/>
                  </a:cubicBezTo>
                  <a:cubicBezTo>
                    <a:pt x="23" y="60"/>
                    <a:pt x="0" y="107"/>
                    <a:pt x="51" y="116"/>
                  </a:cubicBezTo>
                  <a:cubicBezTo>
                    <a:pt x="162" y="161"/>
                    <a:pt x="284" y="172"/>
                    <a:pt x="418" y="172"/>
                  </a:cubicBezTo>
                  <a:cubicBezTo>
                    <a:pt x="436" y="176"/>
                    <a:pt x="456" y="177"/>
                    <a:pt x="476" y="177"/>
                  </a:cubicBezTo>
                  <a:cubicBezTo>
                    <a:pt x="517" y="177"/>
                    <a:pt x="559" y="172"/>
                    <a:pt x="595" y="172"/>
                  </a:cubicBezTo>
                  <a:cubicBezTo>
                    <a:pt x="618" y="172"/>
                    <a:pt x="640" y="161"/>
                    <a:pt x="652" y="150"/>
                  </a:cubicBezTo>
                  <a:lnTo>
                    <a:pt x="662" y="150"/>
                  </a:lnTo>
                  <a:cubicBezTo>
                    <a:pt x="674" y="161"/>
                    <a:pt x="674" y="161"/>
                    <a:pt x="684" y="161"/>
                  </a:cubicBezTo>
                  <a:lnTo>
                    <a:pt x="718" y="161"/>
                  </a:lnTo>
                  <a:cubicBezTo>
                    <a:pt x="729" y="161"/>
                    <a:pt x="729" y="161"/>
                    <a:pt x="741" y="150"/>
                  </a:cubicBezTo>
                  <a:lnTo>
                    <a:pt x="751" y="150"/>
                  </a:lnTo>
                  <a:cubicBezTo>
                    <a:pt x="763" y="139"/>
                    <a:pt x="773" y="128"/>
                    <a:pt x="773" y="116"/>
                  </a:cubicBezTo>
                  <a:cubicBezTo>
                    <a:pt x="785" y="106"/>
                    <a:pt x="785" y="106"/>
                    <a:pt x="785" y="94"/>
                  </a:cubicBezTo>
                  <a:cubicBezTo>
                    <a:pt x="785" y="83"/>
                    <a:pt x="785" y="83"/>
                    <a:pt x="773" y="72"/>
                  </a:cubicBezTo>
                  <a:lnTo>
                    <a:pt x="773" y="61"/>
                  </a:lnTo>
                  <a:cubicBezTo>
                    <a:pt x="773" y="61"/>
                    <a:pt x="773" y="50"/>
                    <a:pt x="763" y="50"/>
                  </a:cubicBezTo>
                  <a:cubicBezTo>
                    <a:pt x="763" y="39"/>
                    <a:pt x="751" y="39"/>
                    <a:pt x="751" y="27"/>
                  </a:cubicBezTo>
                  <a:cubicBezTo>
                    <a:pt x="741" y="27"/>
                    <a:pt x="741" y="27"/>
                    <a:pt x="741" y="17"/>
                  </a:cubicBezTo>
                  <a:cubicBezTo>
                    <a:pt x="729" y="17"/>
                    <a:pt x="718" y="5"/>
                    <a:pt x="707" y="5"/>
                  </a:cubicBezTo>
                  <a:cubicBezTo>
                    <a:pt x="700" y="5"/>
                    <a:pt x="687" y="0"/>
                    <a:pt x="67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3"/>
            <p:cNvSpPr/>
            <p:nvPr/>
          </p:nvSpPr>
          <p:spPr>
            <a:xfrm>
              <a:off x="2409379" y="4181026"/>
              <a:ext cx="16711" cy="10571"/>
            </a:xfrm>
            <a:custGeom>
              <a:avLst/>
              <a:gdLst/>
              <a:ahLst/>
              <a:cxnLst/>
              <a:rect l="l" t="t" r="r" b="b"/>
              <a:pathLst>
                <a:path w="479" h="303" extrusionOk="0">
                  <a:moveTo>
                    <a:pt x="393" y="0"/>
                  </a:moveTo>
                  <a:cubicBezTo>
                    <a:pt x="378" y="0"/>
                    <a:pt x="362" y="6"/>
                    <a:pt x="345" y="17"/>
                  </a:cubicBezTo>
                  <a:cubicBezTo>
                    <a:pt x="345" y="17"/>
                    <a:pt x="334" y="28"/>
                    <a:pt x="334" y="39"/>
                  </a:cubicBezTo>
                  <a:lnTo>
                    <a:pt x="334" y="51"/>
                  </a:lnTo>
                  <a:cubicBezTo>
                    <a:pt x="267" y="61"/>
                    <a:pt x="211" y="95"/>
                    <a:pt x="167" y="128"/>
                  </a:cubicBezTo>
                  <a:cubicBezTo>
                    <a:pt x="112" y="162"/>
                    <a:pt x="55" y="206"/>
                    <a:pt x="23" y="251"/>
                  </a:cubicBezTo>
                  <a:cubicBezTo>
                    <a:pt x="0" y="261"/>
                    <a:pt x="11" y="295"/>
                    <a:pt x="33" y="295"/>
                  </a:cubicBezTo>
                  <a:cubicBezTo>
                    <a:pt x="42" y="300"/>
                    <a:pt x="53" y="302"/>
                    <a:pt x="64" y="302"/>
                  </a:cubicBezTo>
                  <a:cubicBezTo>
                    <a:pt x="79" y="302"/>
                    <a:pt x="94" y="297"/>
                    <a:pt x="100" y="284"/>
                  </a:cubicBezTo>
                  <a:cubicBezTo>
                    <a:pt x="134" y="251"/>
                    <a:pt x="189" y="206"/>
                    <a:pt x="233" y="172"/>
                  </a:cubicBezTo>
                  <a:cubicBezTo>
                    <a:pt x="245" y="172"/>
                    <a:pt x="245" y="172"/>
                    <a:pt x="267" y="162"/>
                  </a:cubicBezTo>
                  <a:cubicBezTo>
                    <a:pt x="278" y="150"/>
                    <a:pt x="289" y="150"/>
                    <a:pt x="300" y="140"/>
                  </a:cubicBezTo>
                  <a:cubicBezTo>
                    <a:pt x="312" y="140"/>
                    <a:pt x="322" y="140"/>
                    <a:pt x="334" y="128"/>
                  </a:cubicBezTo>
                  <a:lnTo>
                    <a:pt x="334" y="140"/>
                  </a:lnTo>
                  <a:cubicBezTo>
                    <a:pt x="348" y="161"/>
                    <a:pt x="371" y="168"/>
                    <a:pt x="395" y="168"/>
                  </a:cubicBezTo>
                  <a:cubicBezTo>
                    <a:pt x="408" y="168"/>
                    <a:pt x="422" y="166"/>
                    <a:pt x="434" y="162"/>
                  </a:cubicBezTo>
                  <a:cubicBezTo>
                    <a:pt x="445" y="150"/>
                    <a:pt x="467" y="140"/>
                    <a:pt x="467" y="128"/>
                  </a:cubicBezTo>
                  <a:cubicBezTo>
                    <a:pt x="478" y="128"/>
                    <a:pt x="478" y="117"/>
                    <a:pt x="478" y="117"/>
                  </a:cubicBezTo>
                  <a:lnTo>
                    <a:pt x="478" y="95"/>
                  </a:lnTo>
                  <a:lnTo>
                    <a:pt x="478" y="83"/>
                  </a:lnTo>
                  <a:cubicBezTo>
                    <a:pt x="478" y="61"/>
                    <a:pt x="467" y="51"/>
                    <a:pt x="467" y="39"/>
                  </a:cubicBezTo>
                  <a:cubicBezTo>
                    <a:pt x="456" y="39"/>
                    <a:pt x="456" y="39"/>
                    <a:pt x="456" y="28"/>
                  </a:cubicBezTo>
                  <a:cubicBezTo>
                    <a:pt x="445" y="28"/>
                    <a:pt x="445" y="17"/>
                    <a:pt x="434" y="17"/>
                  </a:cubicBezTo>
                  <a:cubicBezTo>
                    <a:pt x="423" y="6"/>
                    <a:pt x="409" y="0"/>
                    <a:pt x="39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3"/>
            <p:cNvSpPr/>
            <p:nvPr/>
          </p:nvSpPr>
          <p:spPr>
            <a:xfrm>
              <a:off x="2387539" y="4142126"/>
              <a:ext cx="9838" cy="15350"/>
            </a:xfrm>
            <a:custGeom>
              <a:avLst/>
              <a:gdLst/>
              <a:ahLst/>
              <a:cxnLst/>
              <a:rect l="l" t="t" r="r" b="b"/>
              <a:pathLst>
                <a:path w="282" h="440" extrusionOk="0">
                  <a:moveTo>
                    <a:pt x="191" y="0"/>
                  </a:moveTo>
                  <a:cubicBezTo>
                    <a:pt x="181" y="0"/>
                    <a:pt x="170" y="3"/>
                    <a:pt x="159" y="9"/>
                  </a:cubicBezTo>
                  <a:cubicBezTo>
                    <a:pt x="148" y="9"/>
                    <a:pt x="137" y="9"/>
                    <a:pt x="125" y="20"/>
                  </a:cubicBezTo>
                  <a:cubicBezTo>
                    <a:pt x="125" y="20"/>
                    <a:pt x="115" y="31"/>
                    <a:pt x="115" y="42"/>
                  </a:cubicBezTo>
                  <a:lnTo>
                    <a:pt x="115" y="76"/>
                  </a:lnTo>
                  <a:cubicBezTo>
                    <a:pt x="115" y="76"/>
                    <a:pt x="115" y="86"/>
                    <a:pt x="125" y="86"/>
                  </a:cubicBezTo>
                  <a:cubicBezTo>
                    <a:pt x="125" y="86"/>
                    <a:pt x="125" y="98"/>
                    <a:pt x="137" y="98"/>
                  </a:cubicBezTo>
                  <a:lnTo>
                    <a:pt x="137" y="108"/>
                  </a:lnTo>
                  <a:cubicBezTo>
                    <a:pt x="115" y="142"/>
                    <a:pt x="92" y="187"/>
                    <a:pt x="70" y="231"/>
                  </a:cubicBezTo>
                  <a:cubicBezTo>
                    <a:pt x="48" y="286"/>
                    <a:pt x="26" y="343"/>
                    <a:pt x="14" y="398"/>
                  </a:cubicBezTo>
                  <a:cubicBezTo>
                    <a:pt x="1" y="425"/>
                    <a:pt x="32" y="440"/>
                    <a:pt x="62" y="440"/>
                  </a:cubicBezTo>
                  <a:cubicBezTo>
                    <a:pt x="81" y="440"/>
                    <a:pt x="99" y="433"/>
                    <a:pt x="103" y="420"/>
                  </a:cubicBezTo>
                  <a:cubicBezTo>
                    <a:pt x="125" y="365"/>
                    <a:pt x="148" y="309"/>
                    <a:pt x="159" y="254"/>
                  </a:cubicBezTo>
                  <a:cubicBezTo>
                    <a:pt x="181" y="209"/>
                    <a:pt x="192" y="165"/>
                    <a:pt x="204" y="120"/>
                  </a:cubicBezTo>
                  <a:lnTo>
                    <a:pt x="214" y="120"/>
                  </a:lnTo>
                  <a:cubicBezTo>
                    <a:pt x="226" y="120"/>
                    <a:pt x="237" y="108"/>
                    <a:pt x="237" y="108"/>
                  </a:cubicBezTo>
                  <a:cubicBezTo>
                    <a:pt x="248" y="108"/>
                    <a:pt x="259" y="108"/>
                    <a:pt x="259" y="98"/>
                  </a:cubicBezTo>
                  <a:cubicBezTo>
                    <a:pt x="259" y="98"/>
                    <a:pt x="270" y="98"/>
                    <a:pt x="270" y="86"/>
                  </a:cubicBezTo>
                  <a:cubicBezTo>
                    <a:pt x="270" y="86"/>
                    <a:pt x="281" y="76"/>
                    <a:pt x="281" y="64"/>
                  </a:cubicBezTo>
                  <a:cubicBezTo>
                    <a:pt x="281" y="53"/>
                    <a:pt x="270" y="53"/>
                    <a:pt x="270" y="42"/>
                  </a:cubicBezTo>
                  <a:cubicBezTo>
                    <a:pt x="259" y="42"/>
                    <a:pt x="259" y="31"/>
                    <a:pt x="248" y="31"/>
                  </a:cubicBezTo>
                  <a:cubicBezTo>
                    <a:pt x="237" y="20"/>
                    <a:pt x="226" y="20"/>
                    <a:pt x="214" y="9"/>
                  </a:cubicBezTo>
                  <a:cubicBezTo>
                    <a:pt x="209" y="3"/>
                    <a:pt x="201" y="0"/>
                    <a:pt x="19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3"/>
            <p:cNvSpPr/>
            <p:nvPr/>
          </p:nvSpPr>
          <p:spPr>
            <a:xfrm>
              <a:off x="2388027" y="4142788"/>
              <a:ext cx="7012" cy="13083"/>
            </a:xfrm>
            <a:custGeom>
              <a:avLst/>
              <a:gdLst/>
              <a:ahLst/>
              <a:cxnLst/>
              <a:rect l="l" t="t" r="r" b="b"/>
              <a:pathLst>
                <a:path w="201" h="375" extrusionOk="0">
                  <a:moveTo>
                    <a:pt x="123" y="1"/>
                  </a:moveTo>
                  <a:lnTo>
                    <a:pt x="111" y="12"/>
                  </a:lnTo>
                  <a:lnTo>
                    <a:pt x="101" y="12"/>
                  </a:lnTo>
                  <a:lnTo>
                    <a:pt x="101" y="23"/>
                  </a:lnTo>
                  <a:cubicBezTo>
                    <a:pt x="89" y="23"/>
                    <a:pt x="89" y="23"/>
                    <a:pt x="89" y="34"/>
                  </a:cubicBezTo>
                  <a:lnTo>
                    <a:pt x="89" y="45"/>
                  </a:lnTo>
                  <a:lnTo>
                    <a:pt x="89" y="57"/>
                  </a:lnTo>
                  <a:lnTo>
                    <a:pt x="89" y="67"/>
                  </a:lnTo>
                  <a:lnTo>
                    <a:pt x="101" y="79"/>
                  </a:lnTo>
                  <a:lnTo>
                    <a:pt x="111" y="89"/>
                  </a:lnTo>
                  <a:cubicBezTo>
                    <a:pt x="89" y="134"/>
                    <a:pt x="67" y="168"/>
                    <a:pt x="56" y="212"/>
                  </a:cubicBezTo>
                  <a:lnTo>
                    <a:pt x="22" y="279"/>
                  </a:lnTo>
                  <a:cubicBezTo>
                    <a:pt x="12" y="301"/>
                    <a:pt x="0" y="324"/>
                    <a:pt x="0" y="356"/>
                  </a:cubicBezTo>
                  <a:cubicBezTo>
                    <a:pt x="0" y="370"/>
                    <a:pt x="16" y="375"/>
                    <a:pt x="31" y="375"/>
                  </a:cubicBezTo>
                  <a:cubicBezTo>
                    <a:pt x="41" y="375"/>
                    <a:pt x="51" y="372"/>
                    <a:pt x="56" y="368"/>
                  </a:cubicBezTo>
                  <a:cubicBezTo>
                    <a:pt x="78" y="346"/>
                    <a:pt x="78" y="312"/>
                    <a:pt x="89" y="290"/>
                  </a:cubicBezTo>
                  <a:cubicBezTo>
                    <a:pt x="101" y="267"/>
                    <a:pt x="111" y="245"/>
                    <a:pt x="111" y="223"/>
                  </a:cubicBezTo>
                  <a:cubicBezTo>
                    <a:pt x="123" y="178"/>
                    <a:pt x="145" y="134"/>
                    <a:pt x="156" y="101"/>
                  </a:cubicBezTo>
                  <a:lnTo>
                    <a:pt x="167" y="101"/>
                  </a:lnTo>
                  <a:lnTo>
                    <a:pt x="178" y="89"/>
                  </a:lnTo>
                  <a:lnTo>
                    <a:pt x="190" y="89"/>
                  </a:lnTo>
                  <a:cubicBezTo>
                    <a:pt x="190" y="89"/>
                    <a:pt x="190" y="79"/>
                    <a:pt x="200" y="79"/>
                  </a:cubicBezTo>
                  <a:lnTo>
                    <a:pt x="200" y="67"/>
                  </a:lnTo>
                  <a:lnTo>
                    <a:pt x="200" y="45"/>
                  </a:lnTo>
                  <a:lnTo>
                    <a:pt x="190" y="45"/>
                  </a:lnTo>
                  <a:cubicBezTo>
                    <a:pt x="190" y="34"/>
                    <a:pt x="190" y="34"/>
                    <a:pt x="178" y="34"/>
                  </a:cubicBezTo>
                  <a:lnTo>
                    <a:pt x="167" y="34"/>
                  </a:lnTo>
                  <a:cubicBezTo>
                    <a:pt x="167" y="30"/>
                    <a:pt x="167" y="29"/>
                    <a:pt x="167" y="29"/>
                  </a:cubicBezTo>
                  <a:cubicBezTo>
                    <a:pt x="166" y="29"/>
                    <a:pt x="164" y="34"/>
                    <a:pt x="156" y="34"/>
                  </a:cubicBezTo>
                  <a:lnTo>
                    <a:pt x="156" y="23"/>
                  </a:lnTo>
                  <a:cubicBezTo>
                    <a:pt x="156" y="12"/>
                    <a:pt x="156" y="12"/>
                    <a:pt x="145" y="12"/>
                  </a:cubicBezTo>
                  <a:lnTo>
                    <a:pt x="134" y="12"/>
                  </a:lnTo>
                  <a:lnTo>
                    <a:pt x="134"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3"/>
            <p:cNvSpPr/>
            <p:nvPr/>
          </p:nvSpPr>
          <p:spPr>
            <a:xfrm>
              <a:off x="2397342" y="4162291"/>
              <a:ext cx="8547" cy="15455"/>
            </a:xfrm>
            <a:custGeom>
              <a:avLst/>
              <a:gdLst/>
              <a:ahLst/>
              <a:cxnLst/>
              <a:rect l="l" t="t" r="r" b="b"/>
              <a:pathLst>
                <a:path w="245" h="443" extrusionOk="0">
                  <a:moveTo>
                    <a:pt x="191" y="1"/>
                  </a:moveTo>
                  <a:cubicBezTo>
                    <a:pt x="181" y="1"/>
                    <a:pt x="173" y="3"/>
                    <a:pt x="167" y="9"/>
                  </a:cubicBezTo>
                  <a:cubicBezTo>
                    <a:pt x="145" y="31"/>
                    <a:pt x="123" y="64"/>
                    <a:pt x="123" y="87"/>
                  </a:cubicBezTo>
                  <a:cubicBezTo>
                    <a:pt x="134" y="98"/>
                    <a:pt x="134" y="120"/>
                    <a:pt x="145" y="131"/>
                  </a:cubicBezTo>
                  <a:lnTo>
                    <a:pt x="134" y="131"/>
                  </a:lnTo>
                  <a:cubicBezTo>
                    <a:pt x="67" y="209"/>
                    <a:pt x="12" y="309"/>
                    <a:pt x="0" y="420"/>
                  </a:cubicBezTo>
                  <a:cubicBezTo>
                    <a:pt x="0" y="432"/>
                    <a:pt x="22" y="443"/>
                    <a:pt x="34" y="443"/>
                  </a:cubicBezTo>
                  <a:cubicBezTo>
                    <a:pt x="45" y="443"/>
                    <a:pt x="67" y="443"/>
                    <a:pt x="78" y="432"/>
                  </a:cubicBezTo>
                  <a:cubicBezTo>
                    <a:pt x="101" y="331"/>
                    <a:pt x="134" y="242"/>
                    <a:pt x="190" y="165"/>
                  </a:cubicBezTo>
                  <a:cubicBezTo>
                    <a:pt x="200" y="165"/>
                    <a:pt x="223" y="165"/>
                    <a:pt x="234" y="153"/>
                  </a:cubicBezTo>
                  <a:cubicBezTo>
                    <a:pt x="234" y="153"/>
                    <a:pt x="245" y="153"/>
                    <a:pt x="245" y="143"/>
                  </a:cubicBezTo>
                  <a:lnTo>
                    <a:pt x="245" y="131"/>
                  </a:lnTo>
                  <a:cubicBezTo>
                    <a:pt x="245" y="120"/>
                    <a:pt x="245" y="109"/>
                    <a:pt x="234" y="109"/>
                  </a:cubicBezTo>
                  <a:cubicBezTo>
                    <a:pt x="234" y="98"/>
                    <a:pt x="234" y="98"/>
                    <a:pt x="223" y="98"/>
                  </a:cubicBezTo>
                  <a:lnTo>
                    <a:pt x="223" y="87"/>
                  </a:lnTo>
                  <a:lnTo>
                    <a:pt x="212" y="76"/>
                  </a:lnTo>
                  <a:lnTo>
                    <a:pt x="212" y="64"/>
                  </a:lnTo>
                  <a:lnTo>
                    <a:pt x="223" y="54"/>
                  </a:lnTo>
                  <a:cubicBezTo>
                    <a:pt x="223" y="42"/>
                    <a:pt x="234" y="42"/>
                    <a:pt x="234" y="31"/>
                  </a:cubicBezTo>
                  <a:cubicBezTo>
                    <a:pt x="234" y="20"/>
                    <a:pt x="223" y="9"/>
                    <a:pt x="223" y="9"/>
                  </a:cubicBezTo>
                  <a:cubicBezTo>
                    <a:pt x="211" y="3"/>
                    <a:pt x="200" y="1"/>
                    <a:pt x="19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3"/>
            <p:cNvSpPr/>
            <p:nvPr/>
          </p:nvSpPr>
          <p:spPr>
            <a:xfrm>
              <a:off x="2418799" y="4168396"/>
              <a:ext cx="18560" cy="11443"/>
            </a:xfrm>
            <a:custGeom>
              <a:avLst/>
              <a:gdLst/>
              <a:ahLst/>
              <a:cxnLst/>
              <a:rect l="l" t="t" r="r" b="b"/>
              <a:pathLst>
                <a:path w="532" h="328" extrusionOk="0">
                  <a:moveTo>
                    <a:pt x="497" y="1"/>
                  </a:moveTo>
                  <a:cubicBezTo>
                    <a:pt x="487" y="1"/>
                    <a:pt x="475" y="1"/>
                    <a:pt x="475" y="12"/>
                  </a:cubicBezTo>
                  <a:cubicBezTo>
                    <a:pt x="453" y="23"/>
                    <a:pt x="442" y="34"/>
                    <a:pt x="431" y="57"/>
                  </a:cubicBezTo>
                  <a:cubicBezTo>
                    <a:pt x="353" y="79"/>
                    <a:pt x="286" y="101"/>
                    <a:pt x="208" y="146"/>
                  </a:cubicBezTo>
                  <a:cubicBezTo>
                    <a:pt x="175" y="156"/>
                    <a:pt x="141" y="179"/>
                    <a:pt x="108" y="212"/>
                  </a:cubicBezTo>
                  <a:cubicBezTo>
                    <a:pt x="75" y="235"/>
                    <a:pt x="30" y="257"/>
                    <a:pt x="8" y="301"/>
                  </a:cubicBezTo>
                  <a:cubicBezTo>
                    <a:pt x="0" y="318"/>
                    <a:pt x="22" y="328"/>
                    <a:pt x="38" y="328"/>
                  </a:cubicBezTo>
                  <a:cubicBezTo>
                    <a:pt x="44" y="328"/>
                    <a:pt x="50" y="326"/>
                    <a:pt x="52" y="324"/>
                  </a:cubicBezTo>
                  <a:cubicBezTo>
                    <a:pt x="86" y="301"/>
                    <a:pt x="108" y="268"/>
                    <a:pt x="141" y="245"/>
                  </a:cubicBezTo>
                  <a:lnTo>
                    <a:pt x="242" y="179"/>
                  </a:lnTo>
                  <a:cubicBezTo>
                    <a:pt x="297" y="146"/>
                    <a:pt x="353" y="123"/>
                    <a:pt x="420" y="112"/>
                  </a:cubicBezTo>
                  <a:lnTo>
                    <a:pt x="420" y="123"/>
                  </a:lnTo>
                  <a:cubicBezTo>
                    <a:pt x="431" y="146"/>
                    <a:pt x="453" y="156"/>
                    <a:pt x="475" y="168"/>
                  </a:cubicBezTo>
                  <a:cubicBezTo>
                    <a:pt x="487" y="168"/>
                    <a:pt x="497" y="168"/>
                    <a:pt x="509" y="156"/>
                  </a:cubicBezTo>
                  <a:cubicBezTo>
                    <a:pt x="520" y="156"/>
                    <a:pt x="531" y="146"/>
                    <a:pt x="531" y="134"/>
                  </a:cubicBezTo>
                  <a:lnTo>
                    <a:pt x="531" y="112"/>
                  </a:lnTo>
                  <a:lnTo>
                    <a:pt x="509" y="90"/>
                  </a:lnTo>
                  <a:lnTo>
                    <a:pt x="509" y="79"/>
                  </a:lnTo>
                  <a:cubicBezTo>
                    <a:pt x="520" y="67"/>
                    <a:pt x="520" y="45"/>
                    <a:pt x="531" y="34"/>
                  </a:cubicBezTo>
                  <a:lnTo>
                    <a:pt x="531" y="23"/>
                  </a:lnTo>
                  <a:cubicBezTo>
                    <a:pt x="531" y="12"/>
                    <a:pt x="520" y="12"/>
                    <a:pt x="52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3"/>
            <p:cNvSpPr/>
            <p:nvPr/>
          </p:nvSpPr>
          <p:spPr>
            <a:xfrm>
              <a:off x="2409553" y="4181235"/>
              <a:ext cx="13815" cy="10257"/>
            </a:xfrm>
            <a:custGeom>
              <a:avLst/>
              <a:gdLst/>
              <a:ahLst/>
              <a:cxnLst/>
              <a:rect l="l" t="t" r="r" b="b"/>
              <a:pathLst>
                <a:path w="396" h="294" extrusionOk="0">
                  <a:moveTo>
                    <a:pt x="362" y="0"/>
                  </a:moveTo>
                  <a:cubicBezTo>
                    <a:pt x="351" y="0"/>
                    <a:pt x="340" y="0"/>
                    <a:pt x="329" y="11"/>
                  </a:cubicBezTo>
                  <a:cubicBezTo>
                    <a:pt x="317" y="22"/>
                    <a:pt x="317" y="33"/>
                    <a:pt x="307" y="45"/>
                  </a:cubicBezTo>
                  <a:cubicBezTo>
                    <a:pt x="251" y="67"/>
                    <a:pt x="196" y="89"/>
                    <a:pt x="151" y="122"/>
                  </a:cubicBezTo>
                  <a:cubicBezTo>
                    <a:pt x="95" y="166"/>
                    <a:pt x="40" y="200"/>
                    <a:pt x="18" y="255"/>
                  </a:cubicBezTo>
                  <a:cubicBezTo>
                    <a:pt x="1" y="281"/>
                    <a:pt x="22" y="293"/>
                    <a:pt x="43" y="293"/>
                  </a:cubicBezTo>
                  <a:cubicBezTo>
                    <a:pt x="50" y="293"/>
                    <a:pt x="57" y="292"/>
                    <a:pt x="62" y="289"/>
                  </a:cubicBezTo>
                  <a:cubicBezTo>
                    <a:pt x="107" y="245"/>
                    <a:pt x="139" y="200"/>
                    <a:pt x="196" y="166"/>
                  </a:cubicBezTo>
                  <a:cubicBezTo>
                    <a:pt x="228" y="134"/>
                    <a:pt x="262" y="111"/>
                    <a:pt x="307" y="100"/>
                  </a:cubicBezTo>
                  <a:cubicBezTo>
                    <a:pt x="307" y="122"/>
                    <a:pt x="329" y="134"/>
                    <a:pt x="340" y="134"/>
                  </a:cubicBezTo>
                  <a:cubicBezTo>
                    <a:pt x="346" y="137"/>
                    <a:pt x="353" y="138"/>
                    <a:pt x="359" y="138"/>
                  </a:cubicBezTo>
                  <a:cubicBezTo>
                    <a:pt x="374" y="138"/>
                    <a:pt x="388" y="130"/>
                    <a:pt x="396" y="122"/>
                  </a:cubicBezTo>
                  <a:lnTo>
                    <a:pt x="396" y="89"/>
                  </a:lnTo>
                  <a:lnTo>
                    <a:pt x="384" y="77"/>
                  </a:lnTo>
                  <a:cubicBezTo>
                    <a:pt x="396" y="77"/>
                    <a:pt x="396" y="89"/>
                    <a:pt x="396" y="89"/>
                  </a:cubicBezTo>
                  <a:lnTo>
                    <a:pt x="396" y="89"/>
                  </a:lnTo>
                  <a:cubicBezTo>
                    <a:pt x="396" y="77"/>
                    <a:pt x="384" y="77"/>
                    <a:pt x="384" y="67"/>
                  </a:cubicBezTo>
                  <a:lnTo>
                    <a:pt x="384" y="55"/>
                  </a:lnTo>
                  <a:lnTo>
                    <a:pt x="396" y="45"/>
                  </a:lnTo>
                  <a:lnTo>
                    <a:pt x="396" y="22"/>
                  </a:lnTo>
                  <a:cubicBezTo>
                    <a:pt x="396" y="11"/>
                    <a:pt x="384" y="11"/>
                    <a:pt x="384" y="11"/>
                  </a:cubicBezTo>
                  <a:cubicBezTo>
                    <a:pt x="373" y="0"/>
                    <a:pt x="362" y="0"/>
                    <a:pt x="36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3"/>
            <p:cNvSpPr/>
            <p:nvPr/>
          </p:nvSpPr>
          <p:spPr>
            <a:xfrm>
              <a:off x="2426160" y="4190899"/>
              <a:ext cx="25921" cy="5373"/>
            </a:xfrm>
            <a:custGeom>
              <a:avLst/>
              <a:gdLst/>
              <a:ahLst/>
              <a:cxnLst/>
              <a:rect l="l" t="t" r="r" b="b"/>
              <a:pathLst>
                <a:path w="743" h="154" extrusionOk="0">
                  <a:moveTo>
                    <a:pt x="598" y="1"/>
                  </a:moveTo>
                  <a:cubicBezTo>
                    <a:pt x="587" y="1"/>
                    <a:pt x="575" y="12"/>
                    <a:pt x="565" y="23"/>
                  </a:cubicBezTo>
                  <a:lnTo>
                    <a:pt x="565" y="57"/>
                  </a:lnTo>
                  <a:cubicBezTo>
                    <a:pt x="565" y="67"/>
                    <a:pt x="575" y="67"/>
                    <a:pt x="575" y="79"/>
                  </a:cubicBezTo>
                  <a:lnTo>
                    <a:pt x="476" y="79"/>
                  </a:lnTo>
                  <a:cubicBezTo>
                    <a:pt x="446" y="79"/>
                    <a:pt x="411" y="84"/>
                    <a:pt x="378" y="84"/>
                  </a:cubicBezTo>
                  <a:cubicBezTo>
                    <a:pt x="362" y="84"/>
                    <a:pt x="346" y="83"/>
                    <a:pt x="331" y="79"/>
                  </a:cubicBezTo>
                  <a:cubicBezTo>
                    <a:pt x="231" y="79"/>
                    <a:pt x="131" y="67"/>
                    <a:pt x="31" y="57"/>
                  </a:cubicBezTo>
                  <a:cubicBezTo>
                    <a:pt x="28" y="55"/>
                    <a:pt x="25" y="54"/>
                    <a:pt x="22" y="54"/>
                  </a:cubicBezTo>
                  <a:cubicBezTo>
                    <a:pt x="6" y="54"/>
                    <a:pt x="0" y="79"/>
                    <a:pt x="19" y="79"/>
                  </a:cubicBezTo>
                  <a:cubicBezTo>
                    <a:pt x="75" y="90"/>
                    <a:pt x="120" y="112"/>
                    <a:pt x="175" y="123"/>
                  </a:cubicBezTo>
                  <a:cubicBezTo>
                    <a:pt x="220" y="134"/>
                    <a:pt x="276" y="146"/>
                    <a:pt x="331" y="146"/>
                  </a:cubicBezTo>
                  <a:cubicBezTo>
                    <a:pt x="353" y="151"/>
                    <a:pt x="378" y="154"/>
                    <a:pt x="405" y="154"/>
                  </a:cubicBezTo>
                  <a:cubicBezTo>
                    <a:pt x="431" y="154"/>
                    <a:pt x="459" y="151"/>
                    <a:pt x="487" y="146"/>
                  </a:cubicBezTo>
                  <a:cubicBezTo>
                    <a:pt x="531" y="146"/>
                    <a:pt x="575" y="146"/>
                    <a:pt x="620" y="112"/>
                  </a:cubicBezTo>
                  <a:cubicBezTo>
                    <a:pt x="632" y="123"/>
                    <a:pt x="642" y="123"/>
                    <a:pt x="654" y="123"/>
                  </a:cubicBezTo>
                  <a:cubicBezTo>
                    <a:pt x="664" y="123"/>
                    <a:pt x="664" y="134"/>
                    <a:pt x="676" y="134"/>
                  </a:cubicBezTo>
                  <a:cubicBezTo>
                    <a:pt x="698" y="134"/>
                    <a:pt x="709" y="134"/>
                    <a:pt x="721" y="123"/>
                  </a:cubicBezTo>
                  <a:cubicBezTo>
                    <a:pt x="731" y="123"/>
                    <a:pt x="743" y="112"/>
                    <a:pt x="743" y="101"/>
                  </a:cubicBezTo>
                  <a:cubicBezTo>
                    <a:pt x="743" y="101"/>
                    <a:pt x="743" y="90"/>
                    <a:pt x="731" y="79"/>
                  </a:cubicBezTo>
                  <a:cubicBezTo>
                    <a:pt x="721" y="57"/>
                    <a:pt x="687" y="57"/>
                    <a:pt x="664" y="57"/>
                  </a:cubicBezTo>
                  <a:cubicBezTo>
                    <a:pt x="664" y="45"/>
                    <a:pt x="654" y="45"/>
                    <a:pt x="654" y="45"/>
                  </a:cubicBezTo>
                  <a:cubicBezTo>
                    <a:pt x="642" y="45"/>
                    <a:pt x="642" y="34"/>
                    <a:pt x="632" y="34"/>
                  </a:cubicBezTo>
                  <a:lnTo>
                    <a:pt x="632" y="23"/>
                  </a:lnTo>
                  <a:cubicBezTo>
                    <a:pt x="620" y="12"/>
                    <a:pt x="609" y="1"/>
                    <a:pt x="59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3"/>
            <p:cNvSpPr/>
            <p:nvPr/>
          </p:nvSpPr>
          <p:spPr>
            <a:xfrm>
              <a:off x="2386073" y="4174223"/>
              <a:ext cx="35" cy="419"/>
            </a:xfrm>
            <a:custGeom>
              <a:avLst/>
              <a:gdLst/>
              <a:ahLst/>
              <a:cxnLst/>
              <a:rect l="l" t="t" r="r" b="b"/>
              <a:pathLst>
                <a:path w="1" h="12" extrusionOk="0">
                  <a:moveTo>
                    <a:pt x="1" y="1"/>
                  </a:moveTo>
                  <a:lnTo>
                    <a:pt x="1" y="1"/>
                  </a:lnTo>
                  <a:lnTo>
                    <a:pt x="1" y="12"/>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3"/>
            <p:cNvSpPr/>
            <p:nvPr/>
          </p:nvSpPr>
          <p:spPr>
            <a:xfrm>
              <a:off x="2380247" y="4159953"/>
              <a:ext cx="7012" cy="17793"/>
            </a:xfrm>
            <a:custGeom>
              <a:avLst/>
              <a:gdLst/>
              <a:ahLst/>
              <a:cxnLst/>
              <a:rect l="l" t="t" r="r" b="b"/>
              <a:pathLst>
                <a:path w="201" h="510" extrusionOk="0">
                  <a:moveTo>
                    <a:pt x="141" y="1"/>
                  </a:moveTo>
                  <a:cubicBezTo>
                    <a:pt x="129" y="1"/>
                    <a:pt x="118" y="4"/>
                    <a:pt x="112" y="9"/>
                  </a:cubicBezTo>
                  <a:cubicBezTo>
                    <a:pt x="79" y="32"/>
                    <a:pt x="57" y="42"/>
                    <a:pt x="35" y="76"/>
                  </a:cubicBezTo>
                  <a:cubicBezTo>
                    <a:pt x="23" y="87"/>
                    <a:pt x="12" y="98"/>
                    <a:pt x="12" y="121"/>
                  </a:cubicBezTo>
                  <a:cubicBezTo>
                    <a:pt x="1" y="121"/>
                    <a:pt x="1" y="131"/>
                    <a:pt x="1" y="143"/>
                  </a:cubicBezTo>
                  <a:cubicBezTo>
                    <a:pt x="1" y="154"/>
                    <a:pt x="1" y="154"/>
                    <a:pt x="12" y="165"/>
                  </a:cubicBezTo>
                  <a:cubicBezTo>
                    <a:pt x="12" y="165"/>
                    <a:pt x="12" y="176"/>
                    <a:pt x="23" y="176"/>
                  </a:cubicBezTo>
                  <a:cubicBezTo>
                    <a:pt x="23" y="187"/>
                    <a:pt x="23" y="187"/>
                    <a:pt x="35" y="187"/>
                  </a:cubicBezTo>
                  <a:cubicBezTo>
                    <a:pt x="35" y="198"/>
                    <a:pt x="23" y="198"/>
                    <a:pt x="23" y="210"/>
                  </a:cubicBezTo>
                  <a:lnTo>
                    <a:pt x="35" y="220"/>
                  </a:lnTo>
                  <a:lnTo>
                    <a:pt x="35" y="232"/>
                  </a:lnTo>
                  <a:cubicBezTo>
                    <a:pt x="45" y="232"/>
                    <a:pt x="45" y="243"/>
                    <a:pt x="57" y="243"/>
                  </a:cubicBezTo>
                  <a:cubicBezTo>
                    <a:pt x="57" y="254"/>
                    <a:pt x="45" y="254"/>
                    <a:pt x="45" y="265"/>
                  </a:cubicBezTo>
                  <a:cubicBezTo>
                    <a:pt x="35" y="276"/>
                    <a:pt x="35" y="287"/>
                    <a:pt x="23" y="309"/>
                  </a:cubicBezTo>
                  <a:cubicBezTo>
                    <a:pt x="23" y="309"/>
                    <a:pt x="23" y="321"/>
                    <a:pt x="35" y="332"/>
                  </a:cubicBezTo>
                  <a:cubicBezTo>
                    <a:pt x="35" y="332"/>
                    <a:pt x="35" y="343"/>
                    <a:pt x="45" y="343"/>
                  </a:cubicBezTo>
                  <a:cubicBezTo>
                    <a:pt x="45" y="354"/>
                    <a:pt x="57" y="354"/>
                    <a:pt x="67" y="354"/>
                  </a:cubicBezTo>
                  <a:cubicBezTo>
                    <a:pt x="79" y="354"/>
                    <a:pt x="90" y="354"/>
                    <a:pt x="90" y="343"/>
                  </a:cubicBezTo>
                  <a:lnTo>
                    <a:pt x="90" y="354"/>
                  </a:lnTo>
                  <a:cubicBezTo>
                    <a:pt x="90" y="365"/>
                    <a:pt x="79" y="376"/>
                    <a:pt x="79" y="388"/>
                  </a:cubicBezTo>
                  <a:cubicBezTo>
                    <a:pt x="79" y="398"/>
                    <a:pt x="79" y="410"/>
                    <a:pt x="90" y="410"/>
                  </a:cubicBezTo>
                  <a:cubicBezTo>
                    <a:pt x="90" y="421"/>
                    <a:pt x="101" y="432"/>
                    <a:pt x="101" y="432"/>
                  </a:cubicBezTo>
                  <a:cubicBezTo>
                    <a:pt x="112" y="443"/>
                    <a:pt x="112" y="443"/>
                    <a:pt x="124" y="443"/>
                  </a:cubicBezTo>
                  <a:cubicBezTo>
                    <a:pt x="112" y="443"/>
                    <a:pt x="112" y="454"/>
                    <a:pt x="112" y="454"/>
                  </a:cubicBezTo>
                  <a:cubicBezTo>
                    <a:pt x="101" y="465"/>
                    <a:pt x="101" y="465"/>
                    <a:pt x="101" y="477"/>
                  </a:cubicBezTo>
                  <a:cubicBezTo>
                    <a:pt x="101" y="487"/>
                    <a:pt x="101" y="487"/>
                    <a:pt x="112" y="487"/>
                  </a:cubicBezTo>
                  <a:lnTo>
                    <a:pt x="112" y="499"/>
                  </a:lnTo>
                  <a:lnTo>
                    <a:pt x="124" y="510"/>
                  </a:lnTo>
                  <a:lnTo>
                    <a:pt x="168" y="510"/>
                  </a:lnTo>
                  <a:cubicBezTo>
                    <a:pt x="168" y="510"/>
                    <a:pt x="179" y="510"/>
                    <a:pt x="179" y="499"/>
                  </a:cubicBezTo>
                  <a:cubicBezTo>
                    <a:pt x="190" y="499"/>
                    <a:pt x="190" y="499"/>
                    <a:pt x="190" y="487"/>
                  </a:cubicBezTo>
                  <a:lnTo>
                    <a:pt x="190" y="477"/>
                  </a:lnTo>
                  <a:cubicBezTo>
                    <a:pt x="190" y="465"/>
                    <a:pt x="201" y="465"/>
                    <a:pt x="201" y="454"/>
                  </a:cubicBezTo>
                  <a:lnTo>
                    <a:pt x="201" y="443"/>
                  </a:lnTo>
                  <a:lnTo>
                    <a:pt x="201" y="432"/>
                  </a:lnTo>
                  <a:cubicBezTo>
                    <a:pt x="190" y="432"/>
                    <a:pt x="190" y="432"/>
                    <a:pt x="190" y="421"/>
                  </a:cubicBezTo>
                  <a:lnTo>
                    <a:pt x="168" y="421"/>
                  </a:lnTo>
                  <a:lnTo>
                    <a:pt x="168" y="410"/>
                  </a:lnTo>
                  <a:lnTo>
                    <a:pt x="168" y="388"/>
                  </a:lnTo>
                  <a:lnTo>
                    <a:pt x="168" y="365"/>
                  </a:lnTo>
                  <a:cubicBezTo>
                    <a:pt x="179" y="343"/>
                    <a:pt x="179" y="332"/>
                    <a:pt x="190" y="309"/>
                  </a:cubicBezTo>
                  <a:cubicBezTo>
                    <a:pt x="190" y="309"/>
                    <a:pt x="190" y="299"/>
                    <a:pt x="179" y="287"/>
                  </a:cubicBezTo>
                  <a:lnTo>
                    <a:pt x="168" y="276"/>
                  </a:lnTo>
                  <a:cubicBezTo>
                    <a:pt x="146" y="276"/>
                    <a:pt x="124" y="276"/>
                    <a:pt x="124" y="287"/>
                  </a:cubicBezTo>
                  <a:cubicBezTo>
                    <a:pt x="112" y="299"/>
                    <a:pt x="112" y="299"/>
                    <a:pt x="112" y="309"/>
                  </a:cubicBezTo>
                  <a:lnTo>
                    <a:pt x="112" y="299"/>
                  </a:lnTo>
                  <a:cubicBezTo>
                    <a:pt x="112" y="287"/>
                    <a:pt x="124" y="276"/>
                    <a:pt x="124" y="265"/>
                  </a:cubicBezTo>
                  <a:lnTo>
                    <a:pt x="134" y="254"/>
                  </a:lnTo>
                  <a:lnTo>
                    <a:pt x="134" y="243"/>
                  </a:lnTo>
                  <a:lnTo>
                    <a:pt x="146" y="243"/>
                  </a:lnTo>
                  <a:cubicBezTo>
                    <a:pt x="146" y="232"/>
                    <a:pt x="156" y="232"/>
                    <a:pt x="156" y="220"/>
                  </a:cubicBezTo>
                  <a:lnTo>
                    <a:pt x="146" y="210"/>
                  </a:lnTo>
                  <a:cubicBezTo>
                    <a:pt x="134" y="198"/>
                    <a:pt x="124" y="198"/>
                    <a:pt x="112" y="198"/>
                  </a:cubicBezTo>
                  <a:cubicBezTo>
                    <a:pt x="112" y="198"/>
                    <a:pt x="112" y="187"/>
                    <a:pt x="124" y="187"/>
                  </a:cubicBezTo>
                  <a:cubicBezTo>
                    <a:pt x="124" y="187"/>
                    <a:pt x="124" y="176"/>
                    <a:pt x="134" y="165"/>
                  </a:cubicBezTo>
                  <a:cubicBezTo>
                    <a:pt x="146" y="165"/>
                    <a:pt x="146" y="154"/>
                    <a:pt x="146" y="154"/>
                  </a:cubicBezTo>
                  <a:cubicBezTo>
                    <a:pt x="146" y="143"/>
                    <a:pt x="146" y="131"/>
                    <a:pt x="134" y="131"/>
                  </a:cubicBezTo>
                  <a:cubicBezTo>
                    <a:pt x="124" y="121"/>
                    <a:pt x="124" y="121"/>
                    <a:pt x="112" y="121"/>
                  </a:cubicBezTo>
                  <a:cubicBezTo>
                    <a:pt x="124" y="109"/>
                    <a:pt x="124" y="98"/>
                    <a:pt x="134" y="87"/>
                  </a:cubicBezTo>
                  <a:cubicBezTo>
                    <a:pt x="146" y="76"/>
                    <a:pt x="156" y="65"/>
                    <a:pt x="179" y="65"/>
                  </a:cubicBezTo>
                  <a:cubicBezTo>
                    <a:pt x="179" y="54"/>
                    <a:pt x="190" y="42"/>
                    <a:pt x="190" y="32"/>
                  </a:cubicBezTo>
                  <a:cubicBezTo>
                    <a:pt x="190" y="20"/>
                    <a:pt x="179" y="20"/>
                    <a:pt x="179" y="9"/>
                  </a:cubicBezTo>
                  <a:cubicBezTo>
                    <a:pt x="168" y="4"/>
                    <a:pt x="154" y="1"/>
                    <a:pt x="14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3"/>
            <p:cNvSpPr/>
            <p:nvPr/>
          </p:nvSpPr>
          <p:spPr>
            <a:xfrm>
              <a:off x="2361616" y="4169722"/>
              <a:ext cx="14025" cy="25887"/>
            </a:xfrm>
            <a:custGeom>
              <a:avLst/>
              <a:gdLst/>
              <a:ahLst/>
              <a:cxnLst/>
              <a:rect l="l" t="t" r="r" b="b"/>
              <a:pathLst>
                <a:path w="402" h="742" extrusionOk="0">
                  <a:moveTo>
                    <a:pt x="128" y="0"/>
                  </a:moveTo>
                  <a:cubicBezTo>
                    <a:pt x="118" y="0"/>
                    <a:pt x="108" y="5"/>
                    <a:pt x="101" y="19"/>
                  </a:cubicBezTo>
                  <a:cubicBezTo>
                    <a:pt x="68" y="63"/>
                    <a:pt x="35" y="108"/>
                    <a:pt x="23" y="163"/>
                  </a:cubicBezTo>
                  <a:cubicBezTo>
                    <a:pt x="12" y="174"/>
                    <a:pt x="12" y="185"/>
                    <a:pt x="12" y="207"/>
                  </a:cubicBezTo>
                  <a:cubicBezTo>
                    <a:pt x="1" y="230"/>
                    <a:pt x="35" y="241"/>
                    <a:pt x="57" y="241"/>
                  </a:cubicBezTo>
                  <a:cubicBezTo>
                    <a:pt x="45" y="274"/>
                    <a:pt x="35" y="308"/>
                    <a:pt x="68" y="318"/>
                  </a:cubicBezTo>
                  <a:lnTo>
                    <a:pt x="112" y="318"/>
                  </a:lnTo>
                  <a:cubicBezTo>
                    <a:pt x="101" y="352"/>
                    <a:pt x="90" y="375"/>
                    <a:pt x="101" y="407"/>
                  </a:cubicBezTo>
                  <a:cubicBezTo>
                    <a:pt x="112" y="430"/>
                    <a:pt x="146" y="430"/>
                    <a:pt x="168" y="430"/>
                  </a:cubicBezTo>
                  <a:cubicBezTo>
                    <a:pt x="168" y="441"/>
                    <a:pt x="157" y="452"/>
                    <a:pt x="157" y="474"/>
                  </a:cubicBezTo>
                  <a:cubicBezTo>
                    <a:pt x="157" y="496"/>
                    <a:pt x="157" y="530"/>
                    <a:pt x="179" y="541"/>
                  </a:cubicBezTo>
                  <a:cubicBezTo>
                    <a:pt x="190" y="553"/>
                    <a:pt x="213" y="563"/>
                    <a:pt x="235" y="563"/>
                  </a:cubicBezTo>
                  <a:lnTo>
                    <a:pt x="235" y="619"/>
                  </a:lnTo>
                  <a:cubicBezTo>
                    <a:pt x="244" y="637"/>
                    <a:pt x="267" y="655"/>
                    <a:pt x="294" y="655"/>
                  </a:cubicBezTo>
                  <a:cubicBezTo>
                    <a:pt x="300" y="655"/>
                    <a:pt x="306" y="654"/>
                    <a:pt x="312" y="652"/>
                  </a:cubicBezTo>
                  <a:lnTo>
                    <a:pt x="312" y="674"/>
                  </a:lnTo>
                  <a:lnTo>
                    <a:pt x="312" y="708"/>
                  </a:lnTo>
                  <a:lnTo>
                    <a:pt x="324" y="719"/>
                  </a:lnTo>
                  <a:cubicBezTo>
                    <a:pt x="324" y="730"/>
                    <a:pt x="324" y="730"/>
                    <a:pt x="335" y="730"/>
                  </a:cubicBezTo>
                  <a:cubicBezTo>
                    <a:pt x="335" y="741"/>
                    <a:pt x="346" y="741"/>
                    <a:pt x="357" y="741"/>
                  </a:cubicBezTo>
                  <a:lnTo>
                    <a:pt x="379" y="741"/>
                  </a:lnTo>
                  <a:lnTo>
                    <a:pt x="391" y="730"/>
                  </a:lnTo>
                  <a:lnTo>
                    <a:pt x="391" y="697"/>
                  </a:lnTo>
                  <a:lnTo>
                    <a:pt x="391" y="674"/>
                  </a:lnTo>
                  <a:lnTo>
                    <a:pt x="391" y="630"/>
                  </a:lnTo>
                  <a:cubicBezTo>
                    <a:pt x="401" y="630"/>
                    <a:pt x="401" y="630"/>
                    <a:pt x="391" y="619"/>
                  </a:cubicBezTo>
                  <a:lnTo>
                    <a:pt x="391" y="608"/>
                  </a:lnTo>
                  <a:cubicBezTo>
                    <a:pt x="391" y="608"/>
                    <a:pt x="379" y="597"/>
                    <a:pt x="368" y="597"/>
                  </a:cubicBezTo>
                  <a:lnTo>
                    <a:pt x="335" y="597"/>
                  </a:lnTo>
                  <a:lnTo>
                    <a:pt x="335" y="608"/>
                  </a:lnTo>
                  <a:cubicBezTo>
                    <a:pt x="324" y="597"/>
                    <a:pt x="324" y="597"/>
                    <a:pt x="335" y="597"/>
                  </a:cubicBezTo>
                  <a:lnTo>
                    <a:pt x="324" y="597"/>
                  </a:lnTo>
                  <a:lnTo>
                    <a:pt x="324" y="585"/>
                  </a:lnTo>
                  <a:lnTo>
                    <a:pt x="324" y="541"/>
                  </a:lnTo>
                  <a:lnTo>
                    <a:pt x="324" y="430"/>
                  </a:lnTo>
                  <a:cubicBezTo>
                    <a:pt x="324" y="408"/>
                    <a:pt x="305" y="396"/>
                    <a:pt x="286" y="396"/>
                  </a:cubicBezTo>
                  <a:cubicBezTo>
                    <a:pt x="276" y="396"/>
                    <a:pt x="265" y="400"/>
                    <a:pt x="257" y="407"/>
                  </a:cubicBezTo>
                  <a:cubicBezTo>
                    <a:pt x="257" y="385"/>
                    <a:pt x="257" y="352"/>
                    <a:pt x="268" y="330"/>
                  </a:cubicBezTo>
                  <a:cubicBezTo>
                    <a:pt x="268" y="330"/>
                    <a:pt x="257" y="318"/>
                    <a:pt x="257" y="308"/>
                  </a:cubicBezTo>
                  <a:lnTo>
                    <a:pt x="235" y="308"/>
                  </a:lnTo>
                  <a:cubicBezTo>
                    <a:pt x="213" y="308"/>
                    <a:pt x="190" y="308"/>
                    <a:pt x="190" y="318"/>
                  </a:cubicBezTo>
                  <a:cubicBezTo>
                    <a:pt x="190" y="308"/>
                    <a:pt x="201" y="286"/>
                    <a:pt x="201" y="274"/>
                  </a:cubicBezTo>
                  <a:cubicBezTo>
                    <a:pt x="201" y="252"/>
                    <a:pt x="213" y="230"/>
                    <a:pt x="213" y="207"/>
                  </a:cubicBezTo>
                  <a:cubicBezTo>
                    <a:pt x="213" y="185"/>
                    <a:pt x="223" y="174"/>
                    <a:pt x="223" y="152"/>
                  </a:cubicBezTo>
                  <a:cubicBezTo>
                    <a:pt x="223" y="136"/>
                    <a:pt x="200" y="125"/>
                    <a:pt x="183" y="125"/>
                  </a:cubicBezTo>
                  <a:cubicBezTo>
                    <a:pt x="176" y="125"/>
                    <a:pt x="171" y="127"/>
                    <a:pt x="168" y="130"/>
                  </a:cubicBezTo>
                  <a:lnTo>
                    <a:pt x="168" y="96"/>
                  </a:lnTo>
                  <a:cubicBezTo>
                    <a:pt x="179" y="85"/>
                    <a:pt x="157" y="63"/>
                    <a:pt x="146" y="63"/>
                  </a:cubicBezTo>
                  <a:cubicBezTo>
                    <a:pt x="146" y="52"/>
                    <a:pt x="157" y="52"/>
                    <a:pt x="157" y="41"/>
                  </a:cubicBezTo>
                  <a:cubicBezTo>
                    <a:pt x="168" y="29"/>
                    <a:pt x="157" y="7"/>
                    <a:pt x="146" y="7"/>
                  </a:cubicBezTo>
                  <a:cubicBezTo>
                    <a:pt x="141" y="3"/>
                    <a:pt x="135" y="0"/>
                    <a:pt x="12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3"/>
            <p:cNvSpPr/>
            <p:nvPr/>
          </p:nvSpPr>
          <p:spPr>
            <a:xfrm>
              <a:off x="2374455" y="4195574"/>
              <a:ext cx="3489" cy="2337"/>
            </a:xfrm>
            <a:custGeom>
              <a:avLst/>
              <a:gdLst/>
              <a:ahLst/>
              <a:cxnLst/>
              <a:rect l="l" t="t" r="r" b="b"/>
              <a:pathLst>
                <a:path w="100" h="67" extrusionOk="0">
                  <a:moveTo>
                    <a:pt x="11" y="0"/>
                  </a:moveTo>
                  <a:lnTo>
                    <a:pt x="0" y="12"/>
                  </a:lnTo>
                  <a:lnTo>
                    <a:pt x="0" y="22"/>
                  </a:lnTo>
                  <a:lnTo>
                    <a:pt x="0" y="34"/>
                  </a:lnTo>
                  <a:lnTo>
                    <a:pt x="0" y="45"/>
                  </a:lnTo>
                  <a:cubicBezTo>
                    <a:pt x="0" y="45"/>
                    <a:pt x="0" y="56"/>
                    <a:pt x="11" y="56"/>
                  </a:cubicBezTo>
                  <a:cubicBezTo>
                    <a:pt x="11" y="67"/>
                    <a:pt x="23" y="67"/>
                    <a:pt x="23" y="67"/>
                  </a:cubicBezTo>
                  <a:lnTo>
                    <a:pt x="78" y="67"/>
                  </a:lnTo>
                  <a:lnTo>
                    <a:pt x="89" y="56"/>
                  </a:lnTo>
                  <a:cubicBezTo>
                    <a:pt x="100" y="56"/>
                    <a:pt x="100" y="45"/>
                    <a:pt x="100" y="45"/>
                  </a:cubicBezTo>
                  <a:lnTo>
                    <a:pt x="100" y="34"/>
                  </a:lnTo>
                  <a:lnTo>
                    <a:pt x="100" y="22"/>
                  </a:lnTo>
                  <a:lnTo>
                    <a:pt x="100" y="12"/>
                  </a:lnTo>
                  <a:cubicBezTo>
                    <a:pt x="100" y="12"/>
                    <a:pt x="89" y="12"/>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3"/>
            <p:cNvSpPr/>
            <p:nvPr/>
          </p:nvSpPr>
          <p:spPr>
            <a:xfrm>
              <a:off x="2389562" y="4208762"/>
              <a:ext cx="40469" cy="15071"/>
            </a:xfrm>
            <a:custGeom>
              <a:avLst/>
              <a:gdLst/>
              <a:ahLst/>
              <a:cxnLst/>
              <a:rect l="l" t="t" r="r" b="b"/>
              <a:pathLst>
                <a:path w="1160" h="432" extrusionOk="0">
                  <a:moveTo>
                    <a:pt x="123" y="0"/>
                  </a:moveTo>
                  <a:cubicBezTo>
                    <a:pt x="112" y="0"/>
                    <a:pt x="101" y="0"/>
                    <a:pt x="90" y="12"/>
                  </a:cubicBezTo>
                  <a:cubicBezTo>
                    <a:pt x="67" y="34"/>
                    <a:pt x="34" y="45"/>
                    <a:pt x="12" y="56"/>
                  </a:cubicBezTo>
                  <a:cubicBezTo>
                    <a:pt x="1" y="79"/>
                    <a:pt x="12" y="89"/>
                    <a:pt x="23" y="101"/>
                  </a:cubicBezTo>
                  <a:cubicBezTo>
                    <a:pt x="23" y="101"/>
                    <a:pt x="23" y="112"/>
                    <a:pt x="12" y="123"/>
                  </a:cubicBezTo>
                  <a:cubicBezTo>
                    <a:pt x="1" y="134"/>
                    <a:pt x="12" y="145"/>
                    <a:pt x="23" y="156"/>
                  </a:cubicBezTo>
                  <a:cubicBezTo>
                    <a:pt x="32" y="165"/>
                    <a:pt x="44" y="169"/>
                    <a:pt x="55" y="169"/>
                  </a:cubicBezTo>
                  <a:cubicBezTo>
                    <a:pt x="70" y="169"/>
                    <a:pt x="83" y="163"/>
                    <a:pt x="90" y="156"/>
                  </a:cubicBezTo>
                  <a:lnTo>
                    <a:pt x="101" y="145"/>
                  </a:lnTo>
                  <a:lnTo>
                    <a:pt x="123" y="145"/>
                  </a:lnTo>
                  <a:lnTo>
                    <a:pt x="112" y="156"/>
                  </a:lnTo>
                  <a:cubicBezTo>
                    <a:pt x="112" y="190"/>
                    <a:pt x="123" y="223"/>
                    <a:pt x="146" y="234"/>
                  </a:cubicBezTo>
                  <a:cubicBezTo>
                    <a:pt x="152" y="236"/>
                    <a:pt x="158" y="237"/>
                    <a:pt x="163" y="237"/>
                  </a:cubicBezTo>
                  <a:cubicBezTo>
                    <a:pt x="187" y="237"/>
                    <a:pt x="205" y="221"/>
                    <a:pt x="223" y="212"/>
                  </a:cubicBezTo>
                  <a:cubicBezTo>
                    <a:pt x="223" y="223"/>
                    <a:pt x="223" y="234"/>
                    <a:pt x="235" y="245"/>
                  </a:cubicBezTo>
                  <a:cubicBezTo>
                    <a:pt x="241" y="264"/>
                    <a:pt x="254" y="272"/>
                    <a:pt x="268" y="272"/>
                  </a:cubicBezTo>
                  <a:cubicBezTo>
                    <a:pt x="279" y="272"/>
                    <a:pt x="291" y="267"/>
                    <a:pt x="301" y="257"/>
                  </a:cubicBezTo>
                  <a:cubicBezTo>
                    <a:pt x="301" y="257"/>
                    <a:pt x="301" y="245"/>
                    <a:pt x="312" y="245"/>
                  </a:cubicBezTo>
                  <a:cubicBezTo>
                    <a:pt x="324" y="245"/>
                    <a:pt x="324" y="234"/>
                    <a:pt x="324" y="234"/>
                  </a:cubicBezTo>
                  <a:cubicBezTo>
                    <a:pt x="334" y="234"/>
                    <a:pt x="334" y="234"/>
                    <a:pt x="334" y="245"/>
                  </a:cubicBezTo>
                  <a:lnTo>
                    <a:pt x="346" y="245"/>
                  </a:lnTo>
                  <a:lnTo>
                    <a:pt x="346" y="257"/>
                  </a:lnTo>
                  <a:cubicBezTo>
                    <a:pt x="346" y="257"/>
                    <a:pt x="346" y="267"/>
                    <a:pt x="334" y="279"/>
                  </a:cubicBezTo>
                  <a:lnTo>
                    <a:pt x="346" y="289"/>
                  </a:lnTo>
                  <a:cubicBezTo>
                    <a:pt x="357" y="301"/>
                    <a:pt x="357" y="301"/>
                    <a:pt x="368" y="301"/>
                  </a:cubicBezTo>
                  <a:cubicBezTo>
                    <a:pt x="379" y="301"/>
                    <a:pt x="401" y="301"/>
                    <a:pt x="401" y="289"/>
                  </a:cubicBezTo>
                  <a:lnTo>
                    <a:pt x="423" y="289"/>
                  </a:lnTo>
                  <a:cubicBezTo>
                    <a:pt x="423" y="323"/>
                    <a:pt x="446" y="334"/>
                    <a:pt x="468" y="334"/>
                  </a:cubicBezTo>
                  <a:cubicBezTo>
                    <a:pt x="468" y="334"/>
                    <a:pt x="457" y="334"/>
                    <a:pt x="457" y="346"/>
                  </a:cubicBezTo>
                  <a:lnTo>
                    <a:pt x="457" y="368"/>
                  </a:lnTo>
                  <a:cubicBezTo>
                    <a:pt x="446" y="378"/>
                    <a:pt x="435" y="390"/>
                    <a:pt x="435" y="401"/>
                  </a:cubicBezTo>
                  <a:cubicBezTo>
                    <a:pt x="435" y="412"/>
                    <a:pt x="446" y="423"/>
                    <a:pt x="457" y="423"/>
                  </a:cubicBezTo>
                  <a:cubicBezTo>
                    <a:pt x="474" y="429"/>
                    <a:pt x="487" y="432"/>
                    <a:pt x="500" y="432"/>
                  </a:cubicBezTo>
                  <a:cubicBezTo>
                    <a:pt x="512" y="432"/>
                    <a:pt x="523" y="429"/>
                    <a:pt x="535" y="423"/>
                  </a:cubicBezTo>
                  <a:cubicBezTo>
                    <a:pt x="568" y="423"/>
                    <a:pt x="591" y="412"/>
                    <a:pt x="613" y="390"/>
                  </a:cubicBezTo>
                  <a:cubicBezTo>
                    <a:pt x="613" y="390"/>
                    <a:pt x="623" y="378"/>
                    <a:pt x="623" y="368"/>
                  </a:cubicBezTo>
                  <a:cubicBezTo>
                    <a:pt x="623" y="356"/>
                    <a:pt x="613" y="346"/>
                    <a:pt x="613" y="346"/>
                  </a:cubicBezTo>
                  <a:cubicBezTo>
                    <a:pt x="601" y="334"/>
                    <a:pt x="601" y="334"/>
                    <a:pt x="591" y="334"/>
                  </a:cubicBezTo>
                  <a:lnTo>
                    <a:pt x="623" y="301"/>
                  </a:lnTo>
                  <a:cubicBezTo>
                    <a:pt x="635" y="312"/>
                    <a:pt x="646" y="323"/>
                    <a:pt x="657" y="323"/>
                  </a:cubicBezTo>
                  <a:cubicBezTo>
                    <a:pt x="680" y="323"/>
                    <a:pt x="702" y="323"/>
                    <a:pt x="712" y="312"/>
                  </a:cubicBezTo>
                  <a:cubicBezTo>
                    <a:pt x="724" y="334"/>
                    <a:pt x="746" y="334"/>
                    <a:pt x="769" y="334"/>
                  </a:cubicBezTo>
                  <a:cubicBezTo>
                    <a:pt x="801" y="323"/>
                    <a:pt x="835" y="312"/>
                    <a:pt x="857" y="279"/>
                  </a:cubicBezTo>
                  <a:cubicBezTo>
                    <a:pt x="880" y="279"/>
                    <a:pt x="902" y="257"/>
                    <a:pt x="924" y="234"/>
                  </a:cubicBezTo>
                  <a:cubicBezTo>
                    <a:pt x="937" y="247"/>
                    <a:pt x="954" y="253"/>
                    <a:pt x="970" y="253"/>
                  </a:cubicBezTo>
                  <a:cubicBezTo>
                    <a:pt x="981" y="253"/>
                    <a:pt x="992" y="250"/>
                    <a:pt x="1002" y="245"/>
                  </a:cubicBezTo>
                  <a:cubicBezTo>
                    <a:pt x="1035" y="223"/>
                    <a:pt x="1058" y="200"/>
                    <a:pt x="1080" y="178"/>
                  </a:cubicBezTo>
                  <a:cubicBezTo>
                    <a:pt x="1102" y="145"/>
                    <a:pt x="1113" y="123"/>
                    <a:pt x="1135" y="89"/>
                  </a:cubicBezTo>
                  <a:cubicBezTo>
                    <a:pt x="1160" y="57"/>
                    <a:pt x="1125" y="36"/>
                    <a:pt x="1091" y="36"/>
                  </a:cubicBezTo>
                  <a:cubicBezTo>
                    <a:pt x="1079" y="36"/>
                    <a:pt x="1067" y="39"/>
                    <a:pt x="1058" y="45"/>
                  </a:cubicBezTo>
                  <a:lnTo>
                    <a:pt x="1046" y="56"/>
                  </a:lnTo>
                  <a:lnTo>
                    <a:pt x="1046" y="45"/>
                  </a:lnTo>
                  <a:cubicBezTo>
                    <a:pt x="1024" y="45"/>
                    <a:pt x="1013" y="45"/>
                    <a:pt x="991" y="56"/>
                  </a:cubicBezTo>
                  <a:lnTo>
                    <a:pt x="957" y="89"/>
                  </a:lnTo>
                  <a:cubicBezTo>
                    <a:pt x="946" y="89"/>
                    <a:pt x="935" y="89"/>
                    <a:pt x="935" y="101"/>
                  </a:cubicBezTo>
                  <a:cubicBezTo>
                    <a:pt x="935" y="89"/>
                    <a:pt x="935" y="79"/>
                    <a:pt x="946" y="67"/>
                  </a:cubicBezTo>
                  <a:cubicBezTo>
                    <a:pt x="946" y="42"/>
                    <a:pt x="922" y="30"/>
                    <a:pt x="900" y="30"/>
                  </a:cubicBezTo>
                  <a:cubicBezTo>
                    <a:pt x="892" y="30"/>
                    <a:pt x="885" y="31"/>
                    <a:pt x="880" y="34"/>
                  </a:cubicBezTo>
                  <a:cubicBezTo>
                    <a:pt x="868" y="45"/>
                    <a:pt x="857" y="56"/>
                    <a:pt x="835" y="67"/>
                  </a:cubicBezTo>
                  <a:cubicBezTo>
                    <a:pt x="824" y="89"/>
                    <a:pt x="813" y="101"/>
                    <a:pt x="801" y="112"/>
                  </a:cubicBezTo>
                  <a:lnTo>
                    <a:pt x="801" y="123"/>
                  </a:lnTo>
                  <a:cubicBezTo>
                    <a:pt x="798" y="119"/>
                    <a:pt x="793" y="118"/>
                    <a:pt x="788" y="118"/>
                  </a:cubicBezTo>
                  <a:cubicBezTo>
                    <a:pt x="777" y="118"/>
                    <a:pt x="765" y="123"/>
                    <a:pt x="757" y="123"/>
                  </a:cubicBezTo>
                  <a:cubicBezTo>
                    <a:pt x="757" y="123"/>
                    <a:pt x="746" y="112"/>
                    <a:pt x="735" y="112"/>
                  </a:cubicBezTo>
                  <a:cubicBezTo>
                    <a:pt x="724" y="112"/>
                    <a:pt x="702" y="112"/>
                    <a:pt x="690" y="123"/>
                  </a:cubicBezTo>
                  <a:cubicBezTo>
                    <a:pt x="680" y="112"/>
                    <a:pt x="646" y="112"/>
                    <a:pt x="635" y="112"/>
                  </a:cubicBezTo>
                  <a:cubicBezTo>
                    <a:pt x="623" y="101"/>
                    <a:pt x="601" y="89"/>
                    <a:pt x="579" y="89"/>
                  </a:cubicBezTo>
                  <a:cubicBezTo>
                    <a:pt x="572" y="76"/>
                    <a:pt x="553" y="66"/>
                    <a:pt x="534" y="66"/>
                  </a:cubicBezTo>
                  <a:cubicBezTo>
                    <a:pt x="522" y="66"/>
                    <a:pt x="510" y="70"/>
                    <a:pt x="502" y="79"/>
                  </a:cubicBezTo>
                  <a:cubicBezTo>
                    <a:pt x="479" y="79"/>
                    <a:pt x="468" y="79"/>
                    <a:pt x="457" y="89"/>
                  </a:cubicBezTo>
                  <a:cubicBezTo>
                    <a:pt x="446" y="101"/>
                    <a:pt x="435" y="123"/>
                    <a:pt x="435" y="134"/>
                  </a:cubicBezTo>
                  <a:lnTo>
                    <a:pt x="413" y="134"/>
                  </a:lnTo>
                  <a:cubicBezTo>
                    <a:pt x="413" y="134"/>
                    <a:pt x="423" y="134"/>
                    <a:pt x="423" y="123"/>
                  </a:cubicBezTo>
                  <a:cubicBezTo>
                    <a:pt x="435" y="112"/>
                    <a:pt x="423" y="101"/>
                    <a:pt x="413" y="89"/>
                  </a:cubicBezTo>
                  <a:cubicBezTo>
                    <a:pt x="390" y="89"/>
                    <a:pt x="368" y="89"/>
                    <a:pt x="357" y="101"/>
                  </a:cubicBezTo>
                  <a:cubicBezTo>
                    <a:pt x="346" y="123"/>
                    <a:pt x="324" y="134"/>
                    <a:pt x="301" y="156"/>
                  </a:cubicBezTo>
                  <a:cubicBezTo>
                    <a:pt x="301" y="156"/>
                    <a:pt x="290" y="156"/>
                    <a:pt x="290" y="168"/>
                  </a:cubicBezTo>
                  <a:cubicBezTo>
                    <a:pt x="290" y="145"/>
                    <a:pt x="279" y="134"/>
                    <a:pt x="268" y="123"/>
                  </a:cubicBezTo>
                  <a:cubicBezTo>
                    <a:pt x="261" y="120"/>
                    <a:pt x="254" y="118"/>
                    <a:pt x="248" y="118"/>
                  </a:cubicBezTo>
                  <a:cubicBezTo>
                    <a:pt x="233" y="118"/>
                    <a:pt x="220" y="126"/>
                    <a:pt x="212" y="134"/>
                  </a:cubicBezTo>
                  <a:cubicBezTo>
                    <a:pt x="201" y="134"/>
                    <a:pt x="201" y="145"/>
                    <a:pt x="201" y="145"/>
                  </a:cubicBezTo>
                  <a:lnTo>
                    <a:pt x="201" y="101"/>
                  </a:lnTo>
                  <a:cubicBezTo>
                    <a:pt x="190" y="89"/>
                    <a:pt x="179" y="79"/>
                    <a:pt x="168" y="79"/>
                  </a:cubicBezTo>
                  <a:lnTo>
                    <a:pt x="156" y="79"/>
                  </a:lnTo>
                  <a:cubicBezTo>
                    <a:pt x="156" y="67"/>
                    <a:pt x="146" y="56"/>
                    <a:pt x="146" y="56"/>
                  </a:cubicBezTo>
                  <a:cubicBezTo>
                    <a:pt x="146" y="45"/>
                    <a:pt x="156" y="34"/>
                    <a:pt x="156" y="23"/>
                  </a:cubicBezTo>
                  <a:cubicBezTo>
                    <a:pt x="156" y="12"/>
                    <a:pt x="134" y="0"/>
                    <a:pt x="12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3"/>
            <p:cNvSpPr/>
            <p:nvPr/>
          </p:nvSpPr>
          <p:spPr>
            <a:xfrm>
              <a:off x="2422950" y="4216368"/>
              <a:ext cx="11304" cy="7082"/>
            </a:xfrm>
            <a:custGeom>
              <a:avLst/>
              <a:gdLst/>
              <a:ahLst/>
              <a:cxnLst/>
              <a:rect l="l" t="t" r="r" b="b"/>
              <a:pathLst>
                <a:path w="324" h="203" extrusionOk="0">
                  <a:moveTo>
                    <a:pt x="144" y="0"/>
                  </a:moveTo>
                  <a:cubicBezTo>
                    <a:pt x="134" y="0"/>
                    <a:pt x="123" y="8"/>
                    <a:pt x="123" y="16"/>
                  </a:cubicBezTo>
                  <a:cubicBezTo>
                    <a:pt x="123" y="27"/>
                    <a:pt x="123" y="27"/>
                    <a:pt x="111" y="39"/>
                  </a:cubicBezTo>
                  <a:cubicBezTo>
                    <a:pt x="111" y="49"/>
                    <a:pt x="111" y="49"/>
                    <a:pt x="101" y="49"/>
                  </a:cubicBezTo>
                  <a:cubicBezTo>
                    <a:pt x="101" y="61"/>
                    <a:pt x="89" y="83"/>
                    <a:pt x="78" y="94"/>
                  </a:cubicBezTo>
                  <a:cubicBezTo>
                    <a:pt x="67" y="94"/>
                    <a:pt x="67" y="105"/>
                    <a:pt x="56" y="105"/>
                  </a:cubicBezTo>
                  <a:lnTo>
                    <a:pt x="56" y="116"/>
                  </a:lnTo>
                  <a:lnTo>
                    <a:pt x="45" y="116"/>
                  </a:lnTo>
                  <a:cubicBezTo>
                    <a:pt x="22" y="138"/>
                    <a:pt x="12" y="150"/>
                    <a:pt x="0" y="172"/>
                  </a:cubicBezTo>
                  <a:cubicBezTo>
                    <a:pt x="0" y="183"/>
                    <a:pt x="12" y="194"/>
                    <a:pt x="12" y="194"/>
                  </a:cubicBezTo>
                  <a:cubicBezTo>
                    <a:pt x="17" y="200"/>
                    <a:pt x="25" y="202"/>
                    <a:pt x="34" y="202"/>
                  </a:cubicBezTo>
                  <a:cubicBezTo>
                    <a:pt x="42" y="202"/>
                    <a:pt x="50" y="200"/>
                    <a:pt x="56" y="194"/>
                  </a:cubicBezTo>
                  <a:cubicBezTo>
                    <a:pt x="67" y="194"/>
                    <a:pt x="78" y="183"/>
                    <a:pt x="89" y="172"/>
                  </a:cubicBezTo>
                  <a:lnTo>
                    <a:pt x="101" y="160"/>
                  </a:lnTo>
                  <a:cubicBezTo>
                    <a:pt x="101" y="160"/>
                    <a:pt x="111" y="172"/>
                    <a:pt x="111" y="183"/>
                  </a:cubicBezTo>
                  <a:lnTo>
                    <a:pt x="134" y="183"/>
                  </a:lnTo>
                  <a:cubicBezTo>
                    <a:pt x="137" y="187"/>
                    <a:pt x="141" y="188"/>
                    <a:pt x="145" y="188"/>
                  </a:cubicBezTo>
                  <a:cubicBezTo>
                    <a:pt x="151" y="188"/>
                    <a:pt x="156" y="183"/>
                    <a:pt x="156" y="183"/>
                  </a:cubicBezTo>
                  <a:cubicBezTo>
                    <a:pt x="167" y="183"/>
                    <a:pt x="178" y="172"/>
                    <a:pt x="178" y="172"/>
                  </a:cubicBezTo>
                  <a:cubicBezTo>
                    <a:pt x="190" y="172"/>
                    <a:pt x="190" y="160"/>
                    <a:pt x="190" y="160"/>
                  </a:cubicBezTo>
                  <a:lnTo>
                    <a:pt x="223" y="128"/>
                  </a:lnTo>
                  <a:lnTo>
                    <a:pt x="279" y="128"/>
                  </a:lnTo>
                  <a:cubicBezTo>
                    <a:pt x="289" y="116"/>
                    <a:pt x="289" y="116"/>
                    <a:pt x="301" y="116"/>
                  </a:cubicBezTo>
                  <a:cubicBezTo>
                    <a:pt x="301" y="105"/>
                    <a:pt x="312" y="105"/>
                    <a:pt x="312" y="105"/>
                  </a:cubicBezTo>
                  <a:cubicBezTo>
                    <a:pt x="312" y="94"/>
                    <a:pt x="323" y="94"/>
                    <a:pt x="323" y="83"/>
                  </a:cubicBezTo>
                  <a:lnTo>
                    <a:pt x="323" y="71"/>
                  </a:lnTo>
                  <a:cubicBezTo>
                    <a:pt x="323" y="71"/>
                    <a:pt x="323" y="61"/>
                    <a:pt x="312" y="61"/>
                  </a:cubicBezTo>
                  <a:lnTo>
                    <a:pt x="312" y="49"/>
                  </a:lnTo>
                  <a:lnTo>
                    <a:pt x="301" y="49"/>
                  </a:lnTo>
                  <a:lnTo>
                    <a:pt x="289" y="39"/>
                  </a:lnTo>
                  <a:lnTo>
                    <a:pt x="267" y="39"/>
                  </a:lnTo>
                  <a:cubicBezTo>
                    <a:pt x="267" y="49"/>
                    <a:pt x="256" y="49"/>
                    <a:pt x="256" y="49"/>
                  </a:cubicBezTo>
                  <a:lnTo>
                    <a:pt x="245" y="49"/>
                  </a:lnTo>
                  <a:cubicBezTo>
                    <a:pt x="245" y="49"/>
                    <a:pt x="234" y="39"/>
                    <a:pt x="223" y="39"/>
                  </a:cubicBezTo>
                  <a:cubicBezTo>
                    <a:pt x="200" y="39"/>
                    <a:pt x="190" y="49"/>
                    <a:pt x="190" y="61"/>
                  </a:cubicBezTo>
                  <a:lnTo>
                    <a:pt x="190" y="71"/>
                  </a:lnTo>
                  <a:lnTo>
                    <a:pt x="178" y="71"/>
                  </a:lnTo>
                  <a:cubicBezTo>
                    <a:pt x="178" y="83"/>
                    <a:pt x="167" y="83"/>
                    <a:pt x="167" y="94"/>
                  </a:cubicBezTo>
                  <a:cubicBezTo>
                    <a:pt x="156" y="105"/>
                    <a:pt x="145" y="105"/>
                    <a:pt x="145" y="116"/>
                  </a:cubicBezTo>
                  <a:cubicBezTo>
                    <a:pt x="134" y="116"/>
                    <a:pt x="134" y="128"/>
                    <a:pt x="123" y="128"/>
                  </a:cubicBezTo>
                  <a:cubicBezTo>
                    <a:pt x="134" y="128"/>
                    <a:pt x="134" y="116"/>
                    <a:pt x="134" y="116"/>
                  </a:cubicBezTo>
                  <a:cubicBezTo>
                    <a:pt x="156" y="83"/>
                    <a:pt x="178" y="61"/>
                    <a:pt x="178" y="16"/>
                  </a:cubicBezTo>
                  <a:cubicBezTo>
                    <a:pt x="178" y="5"/>
                    <a:pt x="167" y="5"/>
                    <a:pt x="156" y="5"/>
                  </a:cubicBezTo>
                  <a:cubicBezTo>
                    <a:pt x="153" y="2"/>
                    <a:pt x="149" y="0"/>
                    <a:pt x="14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3"/>
            <p:cNvSpPr/>
            <p:nvPr/>
          </p:nvSpPr>
          <p:spPr>
            <a:xfrm>
              <a:off x="2431463" y="4209111"/>
              <a:ext cx="8199" cy="6280"/>
            </a:xfrm>
            <a:custGeom>
              <a:avLst/>
              <a:gdLst/>
              <a:ahLst/>
              <a:cxnLst/>
              <a:rect l="l" t="t" r="r" b="b"/>
              <a:pathLst>
                <a:path w="235" h="180" extrusionOk="0">
                  <a:moveTo>
                    <a:pt x="101" y="1"/>
                  </a:moveTo>
                  <a:cubicBezTo>
                    <a:pt x="92" y="1"/>
                    <a:pt x="83" y="4"/>
                    <a:pt x="79" y="13"/>
                  </a:cubicBezTo>
                  <a:lnTo>
                    <a:pt x="45" y="79"/>
                  </a:lnTo>
                  <a:lnTo>
                    <a:pt x="23" y="102"/>
                  </a:lnTo>
                  <a:cubicBezTo>
                    <a:pt x="23" y="113"/>
                    <a:pt x="23" y="113"/>
                    <a:pt x="12" y="124"/>
                  </a:cubicBezTo>
                  <a:cubicBezTo>
                    <a:pt x="12" y="124"/>
                    <a:pt x="1" y="135"/>
                    <a:pt x="1" y="146"/>
                  </a:cubicBezTo>
                  <a:cubicBezTo>
                    <a:pt x="1" y="168"/>
                    <a:pt x="23" y="180"/>
                    <a:pt x="45" y="180"/>
                  </a:cubicBezTo>
                  <a:cubicBezTo>
                    <a:pt x="68" y="168"/>
                    <a:pt x="90" y="158"/>
                    <a:pt x="90" y="135"/>
                  </a:cubicBezTo>
                  <a:lnTo>
                    <a:pt x="90" y="124"/>
                  </a:lnTo>
                  <a:cubicBezTo>
                    <a:pt x="90" y="124"/>
                    <a:pt x="90" y="113"/>
                    <a:pt x="101" y="113"/>
                  </a:cubicBezTo>
                  <a:cubicBezTo>
                    <a:pt x="101" y="113"/>
                    <a:pt x="101" y="124"/>
                    <a:pt x="112" y="124"/>
                  </a:cubicBezTo>
                  <a:lnTo>
                    <a:pt x="168" y="124"/>
                  </a:lnTo>
                  <a:lnTo>
                    <a:pt x="168" y="135"/>
                  </a:lnTo>
                  <a:lnTo>
                    <a:pt x="223" y="135"/>
                  </a:lnTo>
                  <a:lnTo>
                    <a:pt x="223" y="124"/>
                  </a:lnTo>
                  <a:lnTo>
                    <a:pt x="235" y="124"/>
                  </a:lnTo>
                  <a:lnTo>
                    <a:pt x="235" y="102"/>
                  </a:lnTo>
                  <a:lnTo>
                    <a:pt x="235" y="91"/>
                  </a:lnTo>
                  <a:cubicBezTo>
                    <a:pt x="235" y="91"/>
                    <a:pt x="223" y="91"/>
                    <a:pt x="223" y="79"/>
                  </a:cubicBezTo>
                  <a:lnTo>
                    <a:pt x="213" y="79"/>
                  </a:lnTo>
                  <a:lnTo>
                    <a:pt x="213" y="57"/>
                  </a:lnTo>
                  <a:lnTo>
                    <a:pt x="201" y="46"/>
                  </a:lnTo>
                  <a:lnTo>
                    <a:pt x="190" y="46"/>
                  </a:lnTo>
                  <a:cubicBezTo>
                    <a:pt x="190" y="35"/>
                    <a:pt x="190" y="35"/>
                    <a:pt x="179" y="35"/>
                  </a:cubicBezTo>
                  <a:lnTo>
                    <a:pt x="168" y="35"/>
                  </a:lnTo>
                  <a:cubicBezTo>
                    <a:pt x="168" y="35"/>
                    <a:pt x="168" y="24"/>
                    <a:pt x="157" y="24"/>
                  </a:cubicBezTo>
                  <a:lnTo>
                    <a:pt x="124" y="24"/>
                  </a:lnTo>
                  <a:cubicBezTo>
                    <a:pt x="130" y="10"/>
                    <a:pt x="116" y="1"/>
                    <a:pt x="10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3"/>
            <p:cNvSpPr/>
            <p:nvPr/>
          </p:nvSpPr>
          <p:spPr>
            <a:xfrm>
              <a:off x="2386457" y="4204959"/>
              <a:ext cx="21770" cy="19258"/>
            </a:xfrm>
            <a:custGeom>
              <a:avLst/>
              <a:gdLst/>
              <a:ahLst/>
              <a:cxnLst/>
              <a:rect l="l" t="t" r="r" b="b"/>
              <a:pathLst>
                <a:path w="624" h="552" extrusionOk="0">
                  <a:moveTo>
                    <a:pt x="61" y="0"/>
                  </a:moveTo>
                  <a:cubicBezTo>
                    <a:pt x="44" y="0"/>
                    <a:pt x="28" y="7"/>
                    <a:pt x="23" y="20"/>
                  </a:cubicBezTo>
                  <a:cubicBezTo>
                    <a:pt x="12" y="43"/>
                    <a:pt x="12" y="65"/>
                    <a:pt x="12" y="87"/>
                  </a:cubicBezTo>
                  <a:cubicBezTo>
                    <a:pt x="1" y="109"/>
                    <a:pt x="1" y="132"/>
                    <a:pt x="1" y="154"/>
                  </a:cubicBezTo>
                  <a:cubicBezTo>
                    <a:pt x="1" y="165"/>
                    <a:pt x="1" y="176"/>
                    <a:pt x="12" y="188"/>
                  </a:cubicBezTo>
                  <a:cubicBezTo>
                    <a:pt x="23" y="210"/>
                    <a:pt x="45" y="210"/>
                    <a:pt x="57" y="210"/>
                  </a:cubicBezTo>
                  <a:lnTo>
                    <a:pt x="67" y="210"/>
                  </a:lnTo>
                  <a:cubicBezTo>
                    <a:pt x="67" y="232"/>
                    <a:pt x="79" y="243"/>
                    <a:pt x="101" y="243"/>
                  </a:cubicBezTo>
                  <a:cubicBezTo>
                    <a:pt x="112" y="243"/>
                    <a:pt x="134" y="243"/>
                    <a:pt x="146" y="232"/>
                  </a:cubicBezTo>
                  <a:lnTo>
                    <a:pt x="146" y="232"/>
                  </a:lnTo>
                  <a:cubicBezTo>
                    <a:pt x="134" y="254"/>
                    <a:pt x="134" y="277"/>
                    <a:pt x="146" y="287"/>
                  </a:cubicBezTo>
                  <a:cubicBezTo>
                    <a:pt x="157" y="298"/>
                    <a:pt x="171" y="304"/>
                    <a:pt x="184" y="304"/>
                  </a:cubicBezTo>
                  <a:cubicBezTo>
                    <a:pt x="198" y="304"/>
                    <a:pt x="212" y="298"/>
                    <a:pt x="223" y="287"/>
                  </a:cubicBezTo>
                  <a:lnTo>
                    <a:pt x="223" y="277"/>
                  </a:lnTo>
                  <a:lnTo>
                    <a:pt x="235" y="277"/>
                  </a:lnTo>
                  <a:lnTo>
                    <a:pt x="235" y="321"/>
                  </a:lnTo>
                  <a:cubicBezTo>
                    <a:pt x="235" y="332"/>
                    <a:pt x="223" y="354"/>
                    <a:pt x="235" y="366"/>
                  </a:cubicBezTo>
                  <a:lnTo>
                    <a:pt x="235" y="376"/>
                  </a:lnTo>
                  <a:lnTo>
                    <a:pt x="245" y="376"/>
                  </a:lnTo>
                  <a:cubicBezTo>
                    <a:pt x="257" y="388"/>
                    <a:pt x="257" y="388"/>
                    <a:pt x="268" y="388"/>
                  </a:cubicBezTo>
                  <a:lnTo>
                    <a:pt x="290" y="388"/>
                  </a:lnTo>
                  <a:cubicBezTo>
                    <a:pt x="290" y="376"/>
                    <a:pt x="301" y="376"/>
                    <a:pt x="301" y="366"/>
                  </a:cubicBezTo>
                  <a:lnTo>
                    <a:pt x="301" y="354"/>
                  </a:lnTo>
                  <a:lnTo>
                    <a:pt x="312" y="343"/>
                  </a:lnTo>
                  <a:cubicBezTo>
                    <a:pt x="312" y="366"/>
                    <a:pt x="324" y="388"/>
                    <a:pt x="334" y="410"/>
                  </a:cubicBezTo>
                  <a:cubicBezTo>
                    <a:pt x="334" y="421"/>
                    <a:pt x="334" y="432"/>
                    <a:pt x="346" y="432"/>
                  </a:cubicBezTo>
                  <a:cubicBezTo>
                    <a:pt x="346" y="455"/>
                    <a:pt x="357" y="465"/>
                    <a:pt x="357" y="477"/>
                  </a:cubicBezTo>
                  <a:cubicBezTo>
                    <a:pt x="368" y="499"/>
                    <a:pt x="390" y="499"/>
                    <a:pt x="413" y="499"/>
                  </a:cubicBezTo>
                  <a:cubicBezTo>
                    <a:pt x="435" y="499"/>
                    <a:pt x="446" y="487"/>
                    <a:pt x="446" y="477"/>
                  </a:cubicBezTo>
                  <a:cubicBezTo>
                    <a:pt x="457" y="477"/>
                    <a:pt x="457" y="487"/>
                    <a:pt x="457" y="487"/>
                  </a:cubicBezTo>
                  <a:cubicBezTo>
                    <a:pt x="465" y="496"/>
                    <a:pt x="478" y="503"/>
                    <a:pt x="489" y="503"/>
                  </a:cubicBezTo>
                  <a:cubicBezTo>
                    <a:pt x="494" y="503"/>
                    <a:pt x="498" y="502"/>
                    <a:pt x="502" y="499"/>
                  </a:cubicBezTo>
                  <a:cubicBezTo>
                    <a:pt x="512" y="521"/>
                    <a:pt x="512" y="532"/>
                    <a:pt x="535" y="543"/>
                  </a:cubicBezTo>
                  <a:cubicBezTo>
                    <a:pt x="540" y="549"/>
                    <a:pt x="549" y="552"/>
                    <a:pt x="559" y="552"/>
                  </a:cubicBezTo>
                  <a:cubicBezTo>
                    <a:pt x="568" y="552"/>
                    <a:pt x="579" y="549"/>
                    <a:pt x="591" y="543"/>
                  </a:cubicBezTo>
                  <a:cubicBezTo>
                    <a:pt x="601" y="532"/>
                    <a:pt x="624" y="510"/>
                    <a:pt x="601" y="499"/>
                  </a:cubicBezTo>
                  <a:cubicBezTo>
                    <a:pt x="601" y="499"/>
                    <a:pt x="601" y="487"/>
                    <a:pt x="591" y="487"/>
                  </a:cubicBezTo>
                  <a:cubicBezTo>
                    <a:pt x="591" y="477"/>
                    <a:pt x="579" y="465"/>
                    <a:pt x="579" y="455"/>
                  </a:cubicBezTo>
                  <a:cubicBezTo>
                    <a:pt x="568" y="432"/>
                    <a:pt x="568" y="410"/>
                    <a:pt x="546" y="398"/>
                  </a:cubicBezTo>
                  <a:cubicBezTo>
                    <a:pt x="535" y="388"/>
                    <a:pt x="524" y="376"/>
                    <a:pt x="502" y="376"/>
                  </a:cubicBezTo>
                  <a:lnTo>
                    <a:pt x="490" y="388"/>
                  </a:lnTo>
                  <a:lnTo>
                    <a:pt x="490" y="366"/>
                  </a:lnTo>
                  <a:cubicBezTo>
                    <a:pt x="479" y="354"/>
                    <a:pt x="468" y="354"/>
                    <a:pt x="468" y="343"/>
                  </a:cubicBezTo>
                  <a:cubicBezTo>
                    <a:pt x="462" y="332"/>
                    <a:pt x="451" y="327"/>
                    <a:pt x="440" y="327"/>
                  </a:cubicBezTo>
                  <a:cubicBezTo>
                    <a:pt x="429" y="327"/>
                    <a:pt x="418" y="332"/>
                    <a:pt x="413" y="343"/>
                  </a:cubicBezTo>
                  <a:cubicBezTo>
                    <a:pt x="401" y="332"/>
                    <a:pt x="390" y="321"/>
                    <a:pt x="379" y="321"/>
                  </a:cubicBezTo>
                  <a:lnTo>
                    <a:pt x="368" y="321"/>
                  </a:lnTo>
                  <a:cubicBezTo>
                    <a:pt x="368" y="299"/>
                    <a:pt x="357" y="277"/>
                    <a:pt x="357" y="254"/>
                  </a:cubicBezTo>
                  <a:cubicBezTo>
                    <a:pt x="346" y="243"/>
                    <a:pt x="334" y="232"/>
                    <a:pt x="324" y="232"/>
                  </a:cubicBezTo>
                  <a:cubicBezTo>
                    <a:pt x="312" y="232"/>
                    <a:pt x="290" y="243"/>
                    <a:pt x="290" y="254"/>
                  </a:cubicBezTo>
                  <a:cubicBezTo>
                    <a:pt x="290" y="275"/>
                    <a:pt x="294" y="291"/>
                    <a:pt x="298" y="305"/>
                  </a:cubicBezTo>
                  <a:lnTo>
                    <a:pt x="298" y="305"/>
                  </a:lnTo>
                  <a:cubicBezTo>
                    <a:pt x="290" y="296"/>
                    <a:pt x="290" y="286"/>
                    <a:pt x="290" y="277"/>
                  </a:cubicBezTo>
                  <a:cubicBezTo>
                    <a:pt x="290" y="265"/>
                    <a:pt x="290" y="265"/>
                    <a:pt x="279" y="254"/>
                  </a:cubicBezTo>
                  <a:cubicBezTo>
                    <a:pt x="279" y="254"/>
                    <a:pt x="274" y="249"/>
                    <a:pt x="267" y="249"/>
                  </a:cubicBezTo>
                  <a:cubicBezTo>
                    <a:pt x="264" y="249"/>
                    <a:pt x="260" y="250"/>
                    <a:pt x="257" y="254"/>
                  </a:cubicBezTo>
                  <a:lnTo>
                    <a:pt x="235" y="254"/>
                  </a:lnTo>
                  <a:cubicBezTo>
                    <a:pt x="235" y="243"/>
                    <a:pt x="235" y="243"/>
                    <a:pt x="223" y="232"/>
                  </a:cubicBezTo>
                  <a:lnTo>
                    <a:pt x="223" y="210"/>
                  </a:lnTo>
                  <a:cubicBezTo>
                    <a:pt x="212" y="188"/>
                    <a:pt x="212" y="165"/>
                    <a:pt x="201" y="143"/>
                  </a:cubicBezTo>
                  <a:cubicBezTo>
                    <a:pt x="201" y="130"/>
                    <a:pt x="193" y="125"/>
                    <a:pt x="185" y="125"/>
                  </a:cubicBezTo>
                  <a:cubicBezTo>
                    <a:pt x="179" y="125"/>
                    <a:pt x="172" y="127"/>
                    <a:pt x="168" y="132"/>
                  </a:cubicBezTo>
                  <a:cubicBezTo>
                    <a:pt x="156" y="132"/>
                    <a:pt x="156" y="143"/>
                    <a:pt x="146" y="143"/>
                  </a:cubicBezTo>
                  <a:lnTo>
                    <a:pt x="146" y="87"/>
                  </a:lnTo>
                  <a:cubicBezTo>
                    <a:pt x="146" y="65"/>
                    <a:pt x="134" y="65"/>
                    <a:pt x="123" y="65"/>
                  </a:cubicBezTo>
                  <a:lnTo>
                    <a:pt x="90" y="65"/>
                  </a:lnTo>
                  <a:cubicBezTo>
                    <a:pt x="90" y="54"/>
                    <a:pt x="101" y="43"/>
                    <a:pt x="101" y="32"/>
                  </a:cubicBezTo>
                  <a:cubicBezTo>
                    <a:pt x="107" y="12"/>
                    <a:pt x="84" y="0"/>
                    <a:pt x="6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3"/>
            <p:cNvSpPr/>
            <p:nvPr/>
          </p:nvSpPr>
          <p:spPr>
            <a:xfrm>
              <a:off x="2411298" y="4213228"/>
              <a:ext cx="14897" cy="9559"/>
            </a:xfrm>
            <a:custGeom>
              <a:avLst/>
              <a:gdLst/>
              <a:ahLst/>
              <a:cxnLst/>
              <a:rect l="l" t="t" r="r" b="b"/>
              <a:pathLst>
                <a:path w="427" h="274" extrusionOk="0">
                  <a:moveTo>
                    <a:pt x="380" y="1"/>
                  </a:moveTo>
                  <a:cubicBezTo>
                    <a:pt x="367" y="1"/>
                    <a:pt x="354" y="5"/>
                    <a:pt x="346" y="17"/>
                  </a:cubicBezTo>
                  <a:cubicBezTo>
                    <a:pt x="334" y="28"/>
                    <a:pt x="323" y="40"/>
                    <a:pt x="312" y="62"/>
                  </a:cubicBezTo>
                  <a:cubicBezTo>
                    <a:pt x="301" y="72"/>
                    <a:pt x="290" y="72"/>
                    <a:pt x="290" y="95"/>
                  </a:cubicBezTo>
                  <a:lnTo>
                    <a:pt x="290" y="106"/>
                  </a:lnTo>
                  <a:lnTo>
                    <a:pt x="290" y="117"/>
                  </a:lnTo>
                  <a:cubicBezTo>
                    <a:pt x="279" y="106"/>
                    <a:pt x="279" y="106"/>
                    <a:pt x="267" y="106"/>
                  </a:cubicBezTo>
                  <a:cubicBezTo>
                    <a:pt x="261" y="100"/>
                    <a:pt x="251" y="93"/>
                    <a:pt x="242" y="93"/>
                  </a:cubicBezTo>
                  <a:cubicBezTo>
                    <a:pt x="235" y="93"/>
                    <a:pt x="228" y="97"/>
                    <a:pt x="223" y="106"/>
                  </a:cubicBezTo>
                  <a:cubicBezTo>
                    <a:pt x="223" y="106"/>
                    <a:pt x="223" y="117"/>
                    <a:pt x="212" y="117"/>
                  </a:cubicBezTo>
                  <a:cubicBezTo>
                    <a:pt x="212" y="95"/>
                    <a:pt x="201" y="84"/>
                    <a:pt x="178" y="72"/>
                  </a:cubicBezTo>
                  <a:cubicBezTo>
                    <a:pt x="168" y="72"/>
                    <a:pt x="146" y="72"/>
                    <a:pt x="134" y="95"/>
                  </a:cubicBezTo>
                  <a:cubicBezTo>
                    <a:pt x="134" y="106"/>
                    <a:pt x="123" y="117"/>
                    <a:pt x="123" y="129"/>
                  </a:cubicBezTo>
                  <a:lnTo>
                    <a:pt x="112" y="129"/>
                  </a:lnTo>
                  <a:cubicBezTo>
                    <a:pt x="112" y="117"/>
                    <a:pt x="101" y="112"/>
                    <a:pt x="88" y="112"/>
                  </a:cubicBezTo>
                  <a:cubicBezTo>
                    <a:pt x="76" y="112"/>
                    <a:pt x="62" y="117"/>
                    <a:pt x="57" y="129"/>
                  </a:cubicBezTo>
                  <a:lnTo>
                    <a:pt x="57" y="139"/>
                  </a:lnTo>
                  <a:cubicBezTo>
                    <a:pt x="45" y="139"/>
                    <a:pt x="45" y="151"/>
                    <a:pt x="45" y="151"/>
                  </a:cubicBezTo>
                  <a:cubicBezTo>
                    <a:pt x="45" y="161"/>
                    <a:pt x="34" y="161"/>
                    <a:pt x="34" y="161"/>
                  </a:cubicBezTo>
                  <a:cubicBezTo>
                    <a:pt x="23" y="161"/>
                    <a:pt x="12" y="173"/>
                    <a:pt x="12" y="184"/>
                  </a:cubicBezTo>
                  <a:cubicBezTo>
                    <a:pt x="0" y="195"/>
                    <a:pt x="0" y="218"/>
                    <a:pt x="0" y="240"/>
                  </a:cubicBezTo>
                  <a:cubicBezTo>
                    <a:pt x="0" y="261"/>
                    <a:pt x="24" y="273"/>
                    <a:pt x="47" y="273"/>
                  </a:cubicBezTo>
                  <a:cubicBezTo>
                    <a:pt x="59" y="273"/>
                    <a:pt x="71" y="270"/>
                    <a:pt x="79" y="262"/>
                  </a:cubicBezTo>
                  <a:cubicBezTo>
                    <a:pt x="89" y="250"/>
                    <a:pt x="89" y="240"/>
                    <a:pt x="101" y="228"/>
                  </a:cubicBezTo>
                  <a:cubicBezTo>
                    <a:pt x="104" y="232"/>
                    <a:pt x="109" y="233"/>
                    <a:pt x="115" y="233"/>
                  </a:cubicBezTo>
                  <a:cubicBezTo>
                    <a:pt x="130" y="233"/>
                    <a:pt x="149" y="225"/>
                    <a:pt x="156" y="218"/>
                  </a:cubicBezTo>
                  <a:lnTo>
                    <a:pt x="156" y="206"/>
                  </a:lnTo>
                  <a:cubicBezTo>
                    <a:pt x="168" y="206"/>
                    <a:pt x="178" y="218"/>
                    <a:pt x="190" y="218"/>
                  </a:cubicBezTo>
                  <a:cubicBezTo>
                    <a:pt x="201" y="218"/>
                    <a:pt x="223" y="218"/>
                    <a:pt x="234" y="206"/>
                  </a:cubicBezTo>
                  <a:cubicBezTo>
                    <a:pt x="242" y="214"/>
                    <a:pt x="255" y="222"/>
                    <a:pt x="271" y="222"/>
                  </a:cubicBezTo>
                  <a:cubicBezTo>
                    <a:pt x="277" y="222"/>
                    <a:pt x="283" y="221"/>
                    <a:pt x="290" y="218"/>
                  </a:cubicBezTo>
                  <a:lnTo>
                    <a:pt x="323" y="184"/>
                  </a:lnTo>
                  <a:cubicBezTo>
                    <a:pt x="334" y="173"/>
                    <a:pt x="346" y="151"/>
                    <a:pt x="356" y="129"/>
                  </a:cubicBezTo>
                  <a:cubicBezTo>
                    <a:pt x="356" y="129"/>
                    <a:pt x="356" y="117"/>
                    <a:pt x="368" y="117"/>
                  </a:cubicBezTo>
                  <a:cubicBezTo>
                    <a:pt x="379" y="95"/>
                    <a:pt x="401" y="62"/>
                    <a:pt x="412" y="40"/>
                  </a:cubicBezTo>
                  <a:cubicBezTo>
                    <a:pt x="427" y="18"/>
                    <a:pt x="404" y="1"/>
                    <a:pt x="38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3"/>
            <p:cNvSpPr/>
            <p:nvPr/>
          </p:nvSpPr>
          <p:spPr>
            <a:xfrm>
              <a:off x="2426055" y="4211867"/>
              <a:ext cx="10885" cy="5756"/>
            </a:xfrm>
            <a:custGeom>
              <a:avLst/>
              <a:gdLst/>
              <a:ahLst/>
              <a:cxnLst/>
              <a:rect l="l" t="t" r="r" b="b"/>
              <a:pathLst>
                <a:path w="312" h="165" extrusionOk="0">
                  <a:moveTo>
                    <a:pt x="111" y="0"/>
                  </a:moveTo>
                  <a:cubicBezTo>
                    <a:pt x="101" y="0"/>
                    <a:pt x="89" y="12"/>
                    <a:pt x="78" y="23"/>
                  </a:cubicBezTo>
                  <a:lnTo>
                    <a:pt x="67" y="34"/>
                  </a:lnTo>
                  <a:cubicBezTo>
                    <a:pt x="56" y="56"/>
                    <a:pt x="56" y="67"/>
                    <a:pt x="45" y="79"/>
                  </a:cubicBezTo>
                  <a:cubicBezTo>
                    <a:pt x="34" y="89"/>
                    <a:pt x="34" y="101"/>
                    <a:pt x="22" y="101"/>
                  </a:cubicBezTo>
                  <a:cubicBezTo>
                    <a:pt x="22" y="111"/>
                    <a:pt x="12" y="111"/>
                    <a:pt x="12" y="123"/>
                  </a:cubicBezTo>
                  <a:lnTo>
                    <a:pt x="0" y="123"/>
                  </a:lnTo>
                  <a:lnTo>
                    <a:pt x="0" y="145"/>
                  </a:lnTo>
                  <a:cubicBezTo>
                    <a:pt x="0" y="156"/>
                    <a:pt x="12" y="156"/>
                    <a:pt x="22" y="156"/>
                  </a:cubicBezTo>
                  <a:cubicBezTo>
                    <a:pt x="28" y="162"/>
                    <a:pt x="37" y="165"/>
                    <a:pt x="46" y="165"/>
                  </a:cubicBezTo>
                  <a:cubicBezTo>
                    <a:pt x="56" y="165"/>
                    <a:pt x="67" y="162"/>
                    <a:pt x="78" y="156"/>
                  </a:cubicBezTo>
                  <a:lnTo>
                    <a:pt x="78" y="145"/>
                  </a:lnTo>
                  <a:cubicBezTo>
                    <a:pt x="89" y="145"/>
                    <a:pt x="89" y="156"/>
                    <a:pt x="89" y="156"/>
                  </a:cubicBezTo>
                  <a:lnTo>
                    <a:pt x="134" y="156"/>
                  </a:lnTo>
                  <a:cubicBezTo>
                    <a:pt x="134" y="156"/>
                    <a:pt x="134" y="145"/>
                    <a:pt x="145" y="145"/>
                  </a:cubicBezTo>
                  <a:lnTo>
                    <a:pt x="156" y="134"/>
                  </a:lnTo>
                  <a:lnTo>
                    <a:pt x="167" y="123"/>
                  </a:lnTo>
                  <a:lnTo>
                    <a:pt x="167" y="111"/>
                  </a:lnTo>
                  <a:cubicBezTo>
                    <a:pt x="190" y="123"/>
                    <a:pt x="212" y="123"/>
                    <a:pt x="223" y="123"/>
                  </a:cubicBezTo>
                  <a:cubicBezTo>
                    <a:pt x="234" y="123"/>
                    <a:pt x="234" y="111"/>
                    <a:pt x="245" y="111"/>
                  </a:cubicBezTo>
                  <a:lnTo>
                    <a:pt x="245" y="123"/>
                  </a:lnTo>
                  <a:lnTo>
                    <a:pt x="267" y="123"/>
                  </a:lnTo>
                  <a:cubicBezTo>
                    <a:pt x="279" y="111"/>
                    <a:pt x="289" y="111"/>
                    <a:pt x="301" y="101"/>
                  </a:cubicBezTo>
                  <a:lnTo>
                    <a:pt x="301" y="89"/>
                  </a:lnTo>
                  <a:lnTo>
                    <a:pt x="312" y="89"/>
                  </a:lnTo>
                  <a:cubicBezTo>
                    <a:pt x="312" y="79"/>
                    <a:pt x="312" y="79"/>
                    <a:pt x="301" y="79"/>
                  </a:cubicBezTo>
                  <a:lnTo>
                    <a:pt x="301" y="67"/>
                  </a:lnTo>
                  <a:cubicBezTo>
                    <a:pt x="301" y="56"/>
                    <a:pt x="289" y="56"/>
                    <a:pt x="289" y="56"/>
                  </a:cubicBezTo>
                  <a:lnTo>
                    <a:pt x="279" y="56"/>
                  </a:lnTo>
                  <a:cubicBezTo>
                    <a:pt x="271" y="56"/>
                    <a:pt x="268" y="51"/>
                    <a:pt x="264" y="51"/>
                  </a:cubicBezTo>
                  <a:cubicBezTo>
                    <a:pt x="262" y="51"/>
                    <a:pt x="260" y="52"/>
                    <a:pt x="256" y="56"/>
                  </a:cubicBezTo>
                  <a:cubicBezTo>
                    <a:pt x="251" y="51"/>
                    <a:pt x="248" y="48"/>
                    <a:pt x="245" y="48"/>
                  </a:cubicBezTo>
                  <a:cubicBezTo>
                    <a:pt x="242" y="48"/>
                    <a:pt x="239" y="51"/>
                    <a:pt x="234" y="56"/>
                  </a:cubicBezTo>
                  <a:lnTo>
                    <a:pt x="234" y="45"/>
                  </a:lnTo>
                  <a:lnTo>
                    <a:pt x="167" y="45"/>
                  </a:lnTo>
                  <a:cubicBezTo>
                    <a:pt x="167" y="56"/>
                    <a:pt x="156" y="56"/>
                    <a:pt x="156" y="56"/>
                  </a:cubicBezTo>
                  <a:cubicBezTo>
                    <a:pt x="156" y="45"/>
                    <a:pt x="145" y="45"/>
                    <a:pt x="145" y="45"/>
                  </a:cubicBezTo>
                  <a:lnTo>
                    <a:pt x="134" y="45"/>
                  </a:lnTo>
                  <a:cubicBezTo>
                    <a:pt x="134" y="34"/>
                    <a:pt x="134" y="34"/>
                    <a:pt x="145" y="34"/>
                  </a:cubicBezTo>
                  <a:cubicBezTo>
                    <a:pt x="145" y="23"/>
                    <a:pt x="134" y="12"/>
                    <a:pt x="11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3"/>
            <p:cNvSpPr/>
            <p:nvPr/>
          </p:nvSpPr>
          <p:spPr>
            <a:xfrm>
              <a:off x="1853711" y="3900977"/>
              <a:ext cx="76857" cy="71205"/>
            </a:xfrm>
            <a:custGeom>
              <a:avLst/>
              <a:gdLst/>
              <a:ahLst/>
              <a:cxnLst/>
              <a:rect l="l" t="t" r="r" b="b"/>
              <a:pathLst>
                <a:path w="2203" h="2041" extrusionOk="0">
                  <a:moveTo>
                    <a:pt x="689" y="0"/>
                  </a:moveTo>
                  <a:cubicBezTo>
                    <a:pt x="444" y="0"/>
                    <a:pt x="262" y="101"/>
                    <a:pt x="156" y="191"/>
                  </a:cubicBezTo>
                  <a:cubicBezTo>
                    <a:pt x="0" y="325"/>
                    <a:pt x="45" y="458"/>
                    <a:pt x="122" y="626"/>
                  </a:cubicBezTo>
                  <a:cubicBezTo>
                    <a:pt x="201" y="804"/>
                    <a:pt x="345" y="1271"/>
                    <a:pt x="656" y="1637"/>
                  </a:cubicBezTo>
                  <a:cubicBezTo>
                    <a:pt x="968" y="2016"/>
                    <a:pt x="1224" y="2016"/>
                    <a:pt x="1491" y="2038"/>
                  </a:cubicBezTo>
                  <a:cubicBezTo>
                    <a:pt x="1505" y="2039"/>
                    <a:pt x="1518" y="2040"/>
                    <a:pt x="1532" y="2040"/>
                  </a:cubicBezTo>
                  <a:cubicBezTo>
                    <a:pt x="1786" y="2040"/>
                    <a:pt x="2035" y="1760"/>
                    <a:pt x="2035" y="1760"/>
                  </a:cubicBezTo>
                  <a:cubicBezTo>
                    <a:pt x="2035" y="1760"/>
                    <a:pt x="2136" y="1593"/>
                    <a:pt x="2147" y="1426"/>
                  </a:cubicBezTo>
                  <a:cubicBezTo>
                    <a:pt x="2158" y="1271"/>
                    <a:pt x="2203" y="1182"/>
                    <a:pt x="1958" y="748"/>
                  </a:cubicBezTo>
                  <a:cubicBezTo>
                    <a:pt x="1713" y="314"/>
                    <a:pt x="1524" y="258"/>
                    <a:pt x="1079" y="80"/>
                  </a:cubicBezTo>
                  <a:cubicBezTo>
                    <a:pt x="936" y="23"/>
                    <a:pt x="805" y="0"/>
                    <a:pt x="6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3"/>
            <p:cNvSpPr/>
            <p:nvPr/>
          </p:nvSpPr>
          <p:spPr>
            <a:xfrm>
              <a:off x="1853711" y="3907257"/>
              <a:ext cx="65588" cy="65030"/>
            </a:xfrm>
            <a:custGeom>
              <a:avLst/>
              <a:gdLst/>
              <a:ahLst/>
              <a:cxnLst/>
              <a:rect l="l" t="t" r="r" b="b"/>
              <a:pathLst>
                <a:path w="1880" h="1864" extrusionOk="0">
                  <a:moveTo>
                    <a:pt x="167" y="1"/>
                  </a:moveTo>
                  <a:cubicBezTo>
                    <a:pt x="167" y="11"/>
                    <a:pt x="167" y="11"/>
                    <a:pt x="156" y="11"/>
                  </a:cubicBezTo>
                  <a:cubicBezTo>
                    <a:pt x="0" y="145"/>
                    <a:pt x="45" y="278"/>
                    <a:pt x="122" y="446"/>
                  </a:cubicBezTo>
                  <a:cubicBezTo>
                    <a:pt x="201" y="624"/>
                    <a:pt x="345" y="1091"/>
                    <a:pt x="656" y="1457"/>
                  </a:cubicBezTo>
                  <a:cubicBezTo>
                    <a:pt x="968" y="1836"/>
                    <a:pt x="1224" y="1836"/>
                    <a:pt x="1491" y="1858"/>
                  </a:cubicBezTo>
                  <a:cubicBezTo>
                    <a:pt x="1509" y="1862"/>
                    <a:pt x="1527" y="1864"/>
                    <a:pt x="1545" y="1864"/>
                  </a:cubicBezTo>
                  <a:cubicBezTo>
                    <a:pt x="1626" y="1864"/>
                    <a:pt x="1707" y="1826"/>
                    <a:pt x="1780" y="1780"/>
                  </a:cubicBezTo>
                  <a:cubicBezTo>
                    <a:pt x="1835" y="1680"/>
                    <a:pt x="1880" y="1569"/>
                    <a:pt x="1869" y="1447"/>
                  </a:cubicBezTo>
                  <a:cubicBezTo>
                    <a:pt x="1824" y="1146"/>
                    <a:pt x="1491" y="1035"/>
                    <a:pt x="1335" y="812"/>
                  </a:cubicBezTo>
                  <a:cubicBezTo>
                    <a:pt x="1257" y="690"/>
                    <a:pt x="1202" y="557"/>
                    <a:pt x="1101" y="446"/>
                  </a:cubicBezTo>
                  <a:cubicBezTo>
                    <a:pt x="1024" y="334"/>
                    <a:pt x="912" y="256"/>
                    <a:pt x="790" y="189"/>
                  </a:cubicBezTo>
                  <a:cubicBezTo>
                    <a:pt x="601" y="90"/>
                    <a:pt x="389" y="11"/>
                    <a:pt x="16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3"/>
            <p:cNvSpPr/>
            <p:nvPr/>
          </p:nvSpPr>
          <p:spPr>
            <a:xfrm>
              <a:off x="1890169" y="3956520"/>
              <a:ext cx="29550" cy="5477"/>
            </a:xfrm>
            <a:custGeom>
              <a:avLst/>
              <a:gdLst/>
              <a:ahLst/>
              <a:cxnLst/>
              <a:rect l="l" t="t" r="r" b="b"/>
              <a:pathLst>
                <a:path w="847" h="157" extrusionOk="0">
                  <a:moveTo>
                    <a:pt x="824" y="1"/>
                  </a:moveTo>
                  <a:cubicBezTo>
                    <a:pt x="690" y="57"/>
                    <a:pt x="557" y="112"/>
                    <a:pt x="424" y="124"/>
                  </a:cubicBezTo>
                  <a:cubicBezTo>
                    <a:pt x="401" y="127"/>
                    <a:pt x="379" y="129"/>
                    <a:pt x="357" y="129"/>
                  </a:cubicBezTo>
                  <a:cubicBezTo>
                    <a:pt x="234" y="129"/>
                    <a:pt x="114" y="81"/>
                    <a:pt x="1" y="35"/>
                  </a:cubicBezTo>
                  <a:lnTo>
                    <a:pt x="1" y="35"/>
                  </a:lnTo>
                  <a:cubicBezTo>
                    <a:pt x="68" y="68"/>
                    <a:pt x="134" y="101"/>
                    <a:pt x="201" y="124"/>
                  </a:cubicBezTo>
                  <a:cubicBezTo>
                    <a:pt x="268" y="146"/>
                    <a:pt x="345" y="157"/>
                    <a:pt x="424" y="157"/>
                  </a:cubicBezTo>
                  <a:cubicBezTo>
                    <a:pt x="568" y="157"/>
                    <a:pt x="713" y="101"/>
                    <a:pt x="846" y="68"/>
                  </a:cubicBezTo>
                  <a:lnTo>
                    <a:pt x="824"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3"/>
            <p:cNvSpPr/>
            <p:nvPr/>
          </p:nvSpPr>
          <p:spPr>
            <a:xfrm>
              <a:off x="1870387" y="3936773"/>
              <a:ext cx="38062" cy="10920"/>
            </a:xfrm>
            <a:custGeom>
              <a:avLst/>
              <a:gdLst/>
              <a:ahLst/>
              <a:cxnLst/>
              <a:rect l="l" t="t" r="r" b="b"/>
              <a:pathLst>
                <a:path w="1091" h="313" extrusionOk="0">
                  <a:moveTo>
                    <a:pt x="0" y="0"/>
                  </a:moveTo>
                  <a:cubicBezTo>
                    <a:pt x="309" y="202"/>
                    <a:pt x="668" y="312"/>
                    <a:pt x="1039" y="312"/>
                  </a:cubicBezTo>
                  <a:cubicBezTo>
                    <a:pt x="1056" y="312"/>
                    <a:pt x="1073" y="312"/>
                    <a:pt x="1090" y="312"/>
                  </a:cubicBezTo>
                  <a:lnTo>
                    <a:pt x="1046" y="245"/>
                  </a:lnTo>
                  <a:cubicBezTo>
                    <a:pt x="1004" y="247"/>
                    <a:pt x="963" y="248"/>
                    <a:pt x="922" y="248"/>
                  </a:cubicBezTo>
                  <a:cubicBezTo>
                    <a:pt x="594" y="248"/>
                    <a:pt x="297" y="168"/>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3"/>
            <p:cNvSpPr/>
            <p:nvPr/>
          </p:nvSpPr>
          <p:spPr>
            <a:xfrm>
              <a:off x="1872690" y="3929516"/>
              <a:ext cx="19083" cy="3768"/>
            </a:xfrm>
            <a:custGeom>
              <a:avLst/>
              <a:gdLst/>
              <a:ahLst/>
              <a:cxnLst/>
              <a:rect l="l" t="t" r="r" b="b"/>
              <a:pathLst>
                <a:path w="547" h="108" extrusionOk="0">
                  <a:moveTo>
                    <a:pt x="453" y="1"/>
                  </a:moveTo>
                  <a:cubicBezTo>
                    <a:pt x="438" y="1"/>
                    <a:pt x="427" y="8"/>
                    <a:pt x="401" y="8"/>
                  </a:cubicBezTo>
                  <a:lnTo>
                    <a:pt x="268" y="8"/>
                  </a:lnTo>
                  <a:cubicBezTo>
                    <a:pt x="223" y="13"/>
                    <a:pt x="179" y="16"/>
                    <a:pt x="134" y="16"/>
                  </a:cubicBezTo>
                  <a:cubicBezTo>
                    <a:pt x="90" y="16"/>
                    <a:pt x="45" y="13"/>
                    <a:pt x="1" y="8"/>
                  </a:cubicBezTo>
                  <a:lnTo>
                    <a:pt x="1" y="8"/>
                  </a:lnTo>
                  <a:cubicBezTo>
                    <a:pt x="90" y="30"/>
                    <a:pt x="179" y="41"/>
                    <a:pt x="268" y="41"/>
                  </a:cubicBezTo>
                  <a:cubicBezTo>
                    <a:pt x="312" y="41"/>
                    <a:pt x="357" y="52"/>
                    <a:pt x="401" y="52"/>
                  </a:cubicBezTo>
                  <a:cubicBezTo>
                    <a:pt x="446" y="63"/>
                    <a:pt x="524" y="85"/>
                    <a:pt x="546" y="108"/>
                  </a:cubicBezTo>
                  <a:lnTo>
                    <a:pt x="502" y="19"/>
                  </a:lnTo>
                  <a:cubicBezTo>
                    <a:pt x="478" y="5"/>
                    <a:pt x="464" y="1"/>
                    <a:pt x="45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3"/>
            <p:cNvSpPr/>
            <p:nvPr/>
          </p:nvSpPr>
          <p:spPr>
            <a:xfrm>
              <a:off x="1902206" y="3919294"/>
              <a:ext cx="15944" cy="35725"/>
            </a:xfrm>
            <a:custGeom>
              <a:avLst/>
              <a:gdLst/>
              <a:ahLst/>
              <a:cxnLst/>
              <a:rect l="l" t="t" r="r" b="b"/>
              <a:pathLst>
                <a:path w="457" h="1024" extrusionOk="0">
                  <a:moveTo>
                    <a:pt x="0" y="0"/>
                  </a:moveTo>
                  <a:cubicBezTo>
                    <a:pt x="156" y="111"/>
                    <a:pt x="267" y="279"/>
                    <a:pt x="334" y="457"/>
                  </a:cubicBezTo>
                  <a:cubicBezTo>
                    <a:pt x="390" y="635"/>
                    <a:pt x="401" y="823"/>
                    <a:pt x="390" y="1023"/>
                  </a:cubicBezTo>
                  <a:lnTo>
                    <a:pt x="457" y="1023"/>
                  </a:lnTo>
                  <a:cubicBezTo>
                    <a:pt x="445" y="823"/>
                    <a:pt x="434" y="623"/>
                    <a:pt x="368" y="445"/>
                  </a:cubicBezTo>
                  <a:cubicBezTo>
                    <a:pt x="289" y="267"/>
                    <a:pt x="156" y="1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3"/>
            <p:cNvSpPr/>
            <p:nvPr/>
          </p:nvSpPr>
          <p:spPr>
            <a:xfrm>
              <a:off x="1878133" y="3904536"/>
              <a:ext cx="24491" cy="37295"/>
            </a:xfrm>
            <a:custGeom>
              <a:avLst/>
              <a:gdLst/>
              <a:ahLst/>
              <a:cxnLst/>
              <a:rect l="l" t="t" r="r" b="b"/>
              <a:pathLst>
                <a:path w="702" h="1069" extrusionOk="0">
                  <a:moveTo>
                    <a:pt x="1" y="0"/>
                  </a:moveTo>
                  <a:lnTo>
                    <a:pt x="1" y="0"/>
                  </a:lnTo>
                  <a:cubicBezTo>
                    <a:pt x="123" y="156"/>
                    <a:pt x="245" y="323"/>
                    <a:pt x="357" y="490"/>
                  </a:cubicBezTo>
                  <a:cubicBezTo>
                    <a:pt x="413" y="568"/>
                    <a:pt x="468" y="646"/>
                    <a:pt x="524" y="735"/>
                  </a:cubicBezTo>
                  <a:cubicBezTo>
                    <a:pt x="557" y="779"/>
                    <a:pt x="579" y="824"/>
                    <a:pt x="601" y="857"/>
                  </a:cubicBezTo>
                  <a:cubicBezTo>
                    <a:pt x="623" y="902"/>
                    <a:pt x="623" y="957"/>
                    <a:pt x="613" y="991"/>
                  </a:cubicBezTo>
                  <a:lnTo>
                    <a:pt x="690" y="1068"/>
                  </a:lnTo>
                  <a:cubicBezTo>
                    <a:pt x="702" y="1035"/>
                    <a:pt x="702" y="935"/>
                    <a:pt x="702" y="902"/>
                  </a:cubicBezTo>
                  <a:cubicBezTo>
                    <a:pt x="690" y="880"/>
                    <a:pt x="680" y="846"/>
                    <a:pt x="668" y="824"/>
                  </a:cubicBezTo>
                  <a:cubicBezTo>
                    <a:pt x="635" y="779"/>
                    <a:pt x="601" y="746"/>
                    <a:pt x="579" y="702"/>
                  </a:cubicBezTo>
                  <a:cubicBezTo>
                    <a:pt x="512" y="623"/>
                    <a:pt x="457" y="546"/>
                    <a:pt x="390" y="468"/>
                  </a:cubicBezTo>
                  <a:cubicBezTo>
                    <a:pt x="268" y="301"/>
                    <a:pt x="134" y="156"/>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3"/>
            <p:cNvSpPr/>
            <p:nvPr/>
          </p:nvSpPr>
          <p:spPr>
            <a:xfrm>
              <a:off x="1875028" y="3911932"/>
              <a:ext cx="9350" cy="13222"/>
            </a:xfrm>
            <a:custGeom>
              <a:avLst/>
              <a:gdLst/>
              <a:ahLst/>
              <a:cxnLst/>
              <a:rect l="l" t="t" r="r" b="b"/>
              <a:pathLst>
                <a:path w="268" h="379" extrusionOk="0">
                  <a:moveTo>
                    <a:pt x="1" y="0"/>
                  </a:moveTo>
                  <a:cubicBezTo>
                    <a:pt x="57" y="55"/>
                    <a:pt x="101" y="111"/>
                    <a:pt x="146" y="178"/>
                  </a:cubicBezTo>
                  <a:cubicBezTo>
                    <a:pt x="156" y="200"/>
                    <a:pt x="179" y="233"/>
                    <a:pt x="190" y="267"/>
                  </a:cubicBezTo>
                  <a:cubicBezTo>
                    <a:pt x="212" y="300"/>
                    <a:pt x="212" y="334"/>
                    <a:pt x="201" y="345"/>
                  </a:cubicBezTo>
                  <a:lnTo>
                    <a:pt x="257" y="378"/>
                  </a:lnTo>
                  <a:cubicBezTo>
                    <a:pt x="268" y="345"/>
                    <a:pt x="268" y="322"/>
                    <a:pt x="268" y="300"/>
                  </a:cubicBezTo>
                  <a:cubicBezTo>
                    <a:pt x="257" y="278"/>
                    <a:pt x="245" y="256"/>
                    <a:pt x="235" y="245"/>
                  </a:cubicBezTo>
                  <a:cubicBezTo>
                    <a:pt x="212" y="211"/>
                    <a:pt x="190" y="178"/>
                    <a:pt x="168" y="156"/>
                  </a:cubicBezTo>
                  <a:cubicBezTo>
                    <a:pt x="112" y="100"/>
                    <a:pt x="57"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3"/>
            <p:cNvSpPr/>
            <p:nvPr/>
          </p:nvSpPr>
          <p:spPr>
            <a:xfrm>
              <a:off x="1890553" y="3997025"/>
              <a:ext cx="72985" cy="51215"/>
            </a:xfrm>
            <a:custGeom>
              <a:avLst/>
              <a:gdLst/>
              <a:ahLst/>
              <a:cxnLst/>
              <a:rect l="l" t="t" r="r" b="b"/>
              <a:pathLst>
                <a:path w="2092" h="1468" extrusionOk="0">
                  <a:moveTo>
                    <a:pt x="871" y="0"/>
                  </a:moveTo>
                  <a:cubicBezTo>
                    <a:pt x="535" y="0"/>
                    <a:pt x="156" y="103"/>
                    <a:pt x="90" y="219"/>
                  </a:cubicBezTo>
                  <a:cubicBezTo>
                    <a:pt x="1" y="375"/>
                    <a:pt x="123" y="686"/>
                    <a:pt x="235" y="886"/>
                  </a:cubicBezTo>
                  <a:cubicBezTo>
                    <a:pt x="346" y="1098"/>
                    <a:pt x="568" y="1276"/>
                    <a:pt x="835" y="1398"/>
                  </a:cubicBezTo>
                  <a:cubicBezTo>
                    <a:pt x="937" y="1445"/>
                    <a:pt x="1081" y="1467"/>
                    <a:pt x="1232" y="1467"/>
                  </a:cubicBezTo>
                  <a:cubicBezTo>
                    <a:pt x="1476" y="1467"/>
                    <a:pt x="1739" y="1408"/>
                    <a:pt x="1869" y="1298"/>
                  </a:cubicBezTo>
                  <a:cubicBezTo>
                    <a:pt x="2081" y="1120"/>
                    <a:pt x="2092" y="831"/>
                    <a:pt x="2047" y="686"/>
                  </a:cubicBezTo>
                  <a:cubicBezTo>
                    <a:pt x="2047" y="686"/>
                    <a:pt x="2036" y="609"/>
                    <a:pt x="1869" y="419"/>
                  </a:cubicBezTo>
                  <a:cubicBezTo>
                    <a:pt x="1713" y="219"/>
                    <a:pt x="1547" y="164"/>
                    <a:pt x="1191" y="41"/>
                  </a:cubicBezTo>
                  <a:cubicBezTo>
                    <a:pt x="1099" y="12"/>
                    <a:pt x="988" y="0"/>
                    <a:pt x="87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3"/>
            <p:cNvSpPr/>
            <p:nvPr/>
          </p:nvSpPr>
          <p:spPr>
            <a:xfrm>
              <a:off x="1905694" y="4010387"/>
              <a:ext cx="56308" cy="37958"/>
            </a:xfrm>
            <a:custGeom>
              <a:avLst/>
              <a:gdLst/>
              <a:ahLst/>
              <a:cxnLst/>
              <a:rect l="l" t="t" r="r" b="b"/>
              <a:pathLst>
                <a:path w="1614" h="1088" extrusionOk="0">
                  <a:moveTo>
                    <a:pt x="354" y="1"/>
                  </a:moveTo>
                  <a:cubicBezTo>
                    <a:pt x="304" y="1"/>
                    <a:pt x="256" y="8"/>
                    <a:pt x="212" y="26"/>
                  </a:cubicBezTo>
                  <a:cubicBezTo>
                    <a:pt x="90" y="81"/>
                    <a:pt x="23" y="192"/>
                    <a:pt x="11" y="315"/>
                  </a:cubicBezTo>
                  <a:cubicBezTo>
                    <a:pt x="1" y="459"/>
                    <a:pt x="56" y="582"/>
                    <a:pt x="134" y="693"/>
                  </a:cubicBezTo>
                  <a:cubicBezTo>
                    <a:pt x="223" y="815"/>
                    <a:pt x="345" y="915"/>
                    <a:pt x="456" y="1004"/>
                  </a:cubicBezTo>
                  <a:cubicBezTo>
                    <a:pt x="490" y="1027"/>
                    <a:pt x="512" y="1037"/>
                    <a:pt x="535" y="1059"/>
                  </a:cubicBezTo>
                  <a:cubicBezTo>
                    <a:pt x="616" y="1078"/>
                    <a:pt x="708" y="1087"/>
                    <a:pt x="803" y="1087"/>
                  </a:cubicBezTo>
                  <a:cubicBezTo>
                    <a:pt x="1047" y="1087"/>
                    <a:pt x="1307" y="1027"/>
                    <a:pt x="1435" y="915"/>
                  </a:cubicBezTo>
                  <a:cubicBezTo>
                    <a:pt x="1536" y="826"/>
                    <a:pt x="1591" y="726"/>
                    <a:pt x="1613" y="626"/>
                  </a:cubicBezTo>
                  <a:cubicBezTo>
                    <a:pt x="1435" y="448"/>
                    <a:pt x="1224" y="303"/>
                    <a:pt x="990" y="192"/>
                  </a:cubicBezTo>
                  <a:cubicBezTo>
                    <a:pt x="857" y="137"/>
                    <a:pt x="713" y="81"/>
                    <a:pt x="579" y="36"/>
                  </a:cubicBezTo>
                  <a:cubicBezTo>
                    <a:pt x="506" y="16"/>
                    <a:pt x="428" y="1"/>
                    <a:pt x="35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3"/>
            <p:cNvSpPr/>
            <p:nvPr/>
          </p:nvSpPr>
          <p:spPr>
            <a:xfrm>
              <a:off x="1942188" y="4020575"/>
              <a:ext cx="17095" cy="18665"/>
            </a:xfrm>
            <a:custGeom>
              <a:avLst/>
              <a:gdLst/>
              <a:ahLst/>
              <a:cxnLst/>
              <a:rect l="l" t="t" r="r" b="b"/>
              <a:pathLst>
                <a:path w="490" h="535" extrusionOk="0">
                  <a:moveTo>
                    <a:pt x="411" y="0"/>
                  </a:moveTo>
                  <a:cubicBezTo>
                    <a:pt x="334" y="89"/>
                    <a:pt x="289" y="201"/>
                    <a:pt x="233" y="290"/>
                  </a:cubicBezTo>
                  <a:cubicBezTo>
                    <a:pt x="178" y="389"/>
                    <a:pt x="100" y="478"/>
                    <a:pt x="0" y="534"/>
                  </a:cubicBezTo>
                  <a:cubicBezTo>
                    <a:pt x="111" y="490"/>
                    <a:pt x="189" y="401"/>
                    <a:pt x="256" y="312"/>
                  </a:cubicBezTo>
                  <a:cubicBezTo>
                    <a:pt x="322" y="223"/>
                    <a:pt x="423" y="89"/>
                    <a:pt x="490" y="11"/>
                  </a:cubicBezTo>
                  <a:lnTo>
                    <a:pt x="41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3"/>
            <p:cNvSpPr/>
            <p:nvPr/>
          </p:nvSpPr>
          <p:spPr>
            <a:xfrm>
              <a:off x="1922790" y="4019807"/>
              <a:ext cx="23689" cy="17095"/>
            </a:xfrm>
            <a:custGeom>
              <a:avLst/>
              <a:gdLst/>
              <a:ahLst/>
              <a:cxnLst/>
              <a:rect l="l" t="t" r="r" b="b"/>
              <a:pathLst>
                <a:path w="679" h="490" extrusionOk="0">
                  <a:moveTo>
                    <a:pt x="656" y="0"/>
                  </a:moveTo>
                  <a:cubicBezTo>
                    <a:pt x="545" y="89"/>
                    <a:pt x="467" y="211"/>
                    <a:pt x="367" y="312"/>
                  </a:cubicBezTo>
                  <a:cubicBezTo>
                    <a:pt x="267" y="401"/>
                    <a:pt x="134" y="467"/>
                    <a:pt x="0" y="490"/>
                  </a:cubicBezTo>
                  <a:cubicBezTo>
                    <a:pt x="134" y="467"/>
                    <a:pt x="267" y="411"/>
                    <a:pt x="378" y="322"/>
                  </a:cubicBezTo>
                  <a:cubicBezTo>
                    <a:pt x="490" y="233"/>
                    <a:pt x="567" y="122"/>
                    <a:pt x="678" y="45"/>
                  </a:cubicBezTo>
                  <a:lnTo>
                    <a:pt x="656"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3"/>
            <p:cNvSpPr/>
            <p:nvPr/>
          </p:nvSpPr>
          <p:spPr>
            <a:xfrm>
              <a:off x="1909183" y="4020958"/>
              <a:ext cx="15176" cy="6245"/>
            </a:xfrm>
            <a:custGeom>
              <a:avLst/>
              <a:gdLst/>
              <a:ahLst/>
              <a:cxnLst/>
              <a:rect l="l" t="t" r="r" b="b"/>
              <a:pathLst>
                <a:path w="435" h="179" extrusionOk="0">
                  <a:moveTo>
                    <a:pt x="356" y="0"/>
                  </a:moveTo>
                  <a:cubicBezTo>
                    <a:pt x="234" y="78"/>
                    <a:pt x="134" y="123"/>
                    <a:pt x="0" y="178"/>
                  </a:cubicBezTo>
                  <a:cubicBezTo>
                    <a:pt x="134" y="145"/>
                    <a:pt x="301" y="78"/>
                    <a:pt x="435" y="22"/>
                  </a:cubicBezTo>
                  <a:lnTo>
                    <a:pt x="356"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3"/>
            <p:cNvSpPr/>
            <p:nvPr/>
          </p:nvSpPr>
          <p:spPr>
            <a:xfrm>
              <a:off x="1906846" y="4006445"/>
              <a:ext cx="35376" cy="14164"/>
            </a:xfrm>
            <a:custGeom>
              <a:avLst/>
              <a:gdLst/>
              <a:ahLst/>
              <a:cxnLst/>
              <a:rect l="l" t="t" r="r" b="b"/>
              <a:pathLst>
                <a:path w="1014" h="406" extrusionOk="0">
                  <a:moveTo>
                    <a:pt x="189" y="0"/>
                  </a:moveTo>
                  <a:cubicBezTo>
                    <a:pt x="126" y="0"/>
                    <a:pt x="63" y="8"/>
                    <a:pt x="1" y="16"/>
                  </a:cubicBezTo>
                  <a:cubicBezTo>
                    <a:pt x="45" y="10"/>
                    <a:pt x="90" y="8"/>
                    <a:pt x="134" y="8"/>
                  </a:cubicBezTo>
                  <a:cubicBezTo>
                    <a:pt x="179" y="8"/>
                    <a:pt x="223" y="10"/>
                    <a:pt x="268" y="16"/>
                  </a:cubicBezTo>
                  <a:cubicBezTo>
                    <a:pt x="357" y="27"/>
                    <a:pt x="446" y="50"/>
                    <a:pt x="524" y="82"/>
                  </a:cubicBezTo>
                  <a:cubicBezTo>
                    <a:pt x="690" y="149"/>
                    <a:pt x="824" y="260"/>
                    <a:pt x="924" y="405"/>
                  </a:cubicBezTo>
                  <a:lnTo>
                    <a:pt x="1013" y="405"/>
                  </a:lnTo>
                  <a:cubicBezTo>
                    <a:pt x="902" y="260"/>
                    <a:pt x="702" y="116"/>
                    <a:pt x="535" y="50"/>
                  </a:cubicBezTo>
                  <a:cubicBezTo>
                    <a:pt x="446" y="27"/>
                    <a:pt x="357" y="5"/>
                    <a:pt x="268" y="5"/>
                  </a:cubicBezTo>
                  <a:cubicBezTo>
                    <a:pt x="241" y="2"/>
                    <a:pt x="215" y="0"/>
                    <a:pt x="18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3"/>
            <p:cNvSpPr/>
            <p:nvPr/>
          </p:nvSpPr>
          <p:spPr>
            <a:xfrm>
              <a:off x="1913823" y="4013597"/>
              <a:ext cx="18665" cy="7780"/>
            </a:xfrm>
            <a:custGeom>
              <a:avLst/>
              <a:gdLst/>
              <a:ahLst/>
              <a:cxnLst/>
              <a:rect l="l" t="t" r="r" b="b"/>
              <a:pathLst>
                <a:path w="535" h="223" extrusionOk="0">
                  <a:moveTo>
                    <a:pt x="1" y="0"/>
                  </a:moveTo>
                  <a:cubicBezTo>
                    <a:pt x="90" y="11"/>
                    <a:pt x="179" y="45"/>
                    <a:pt x="257" y="89"/>
                  </a:cubicBezTo>
                  <a:cubicBezTo>
                    <a:pt x="290" y="100"/>
                    <a:pt x="335" y="122"/>
                    <a:pt x="368" y="156"/>
                  </a:cubicBezTo>
                  <a:cubicBezTo>
                    <a:pt x="401" y="178"/>
                    <a:pt x="424" y="189"/>
                    <a:pt x="457" y="223"/>
                  </a:cubicBezTo>
                  <a:lnTo>
                    <a:pt x="535" y="200"/>
                  </a:lnTo>
                  <a:cubicBezTo>
                    <a:pt x="502" y="178"/>
                    <a:pt x="435" y="134"/>
                    <a:pt x="391" y="111"/>
                  </a:cubicBezTo>
                  <a:cubicBezTo>
                    <a:pt x="357" y="89"/>
                    <a:pt x="312" y="67"/>
                    <a:pt x="268" y="55"/>
                  </a:cubicBezTo>
                  <a:cubicBezTo>
                    <a:pt x="179" y="23"/>
                    <a:pt x="90" y="0"/>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3"/>
            <p:cNvSpPr/>
            <p:nvPr/>
          </p:nvSpPr>
          <p:spPr>
            <a:xfrm>
              <a:off x="1935559" y="4004282"/>
              <a:ext cx="24491" cy="17095"/>
            </a:xfrm>
            <a:custGeom>
              <a:avLst/>
              <a:gdLst/>
              <a:ahLst/>
              <a:cxnLst/>
              <a:rect l="l" t="t" r="r" b="b"/>
              <a:pathLst>
                <a:path w="702" h="490" extrusionOk="0">
                  <a:moveTo>
                    <a:pt x="1" y="0"/>
                  </a:moveTo>
                  <a:lnTo>
                    <a:pt x="1" y="0"/>
                  </a:lnTo>
                  <a:cubicBezTo>
                    <a:pt x="68" y="23"/>
                    <a:pt x="134" y="45"/>
                    <a:pt x="201" y="78"/>
                  </a:cubicBezTo>
                  <a:cubicBezTo>
                    <a:pt x="268" y="100"/>
                    <a:pt x="334" y="134"/>
                    <a:pt x="401" y="167"/>
                  </a:cubicBezTo>
                  <a:cubicBezTo>
                    <a:pt x="468" y="201"/>
                    <a:pt x="524" y="245"/>
                    <a:pt x="557" y="312"/>
                  </a:cubicBezTo>
                  <a:cubicBezTo>
                    <a:pt x="601" y="367"/>
                    <a:pt x="635" y="434"/>
                    <a:pt x="668" y="490"/>
                  </a:cubicBezTo>
                  <a:lnTo>
                    <a:pt x="702" y="478"/>
                  </a:lnTo>
                  <a:cubicBezTo>
                    <a:pt x="657" y="411"/>
                    <a:pt x="624" y="356"/>
                    <a:pt x="579" y="290"/>
                  </a:cubicBezTo>
                  <a:cubicBezTo>
                    <a:pt x="535" y="233"/>
                    <a:pt x="468" y="189"/>
                    <a:pt x="413" y="156"/>
                  </a:cubicBezTo>
                  <a:cubicBezTo>
                    <a:pt x="346" y="122"/>
                    <a:pt x="279" y="100"/>
                    <a:pt x="212" y="67"/>
                  </a:cubicBezTo>
                  <a:cubicBezTo>
                    <a:pt x="146" y="45"/>
                    <a:pt x="68" y="23"/>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3"/>
            <p:cNvSpPr/>
            <p:nvPr/>
          </p:nvSpPr>
          <p:spPr>
            <a:xfrm>
              <a:off x="2037224" y="4149696"/>
              <a:ext cx="64437" cy="62379"/>
            </a:xfrm>
            <a:custGeom>
              <a:avLst/>
              <a:gdLst/>
              <a:ahLst/>
              <a:cxnLst/>
              <a:rect l="l" t="t" r="r" b="b"/>
              <a:pathLst>
                <a:path w="1847" h="1788" extrusionOk="0">
                  <a:moveTo>
                    <a:pt x="533" y="0"/>
                  </a:moveTo>
                  <a:cubicBezTo>
                    <a:pt x="323" y="0"/>
                    <a:pt x="125" y="175"/>
                    <a:pt x="67" y="481"/>
                  </a:cubicBezTo>
                  <a:cubicBezTo>
                    <a:pt x="1" y="837"/>
                    <a:pt x="268" y="1171"/>
                    <a:pt x="546" y="1438"/>
                  </a:cubicBezTo>
                  <a:cubicBezTo>
                    <a:pt x="758" y="1658"/>
                    <a:pt x="1046" y="1787"/>
                    <a:pt x="1262" y="1787"/>
                  </a:cubicBezTo>
                  <a:cubicBezTo>
                    <a:pt x="1318" y="1787"/>
                    <a:pt x="1370" y="1778"/>
                    <a:pt x="1414" y="1760"/>
                  </a:cubicBezTo>
                  <a:cubicBezTo>
                    <a:pt x="1636" y="1671"/>
                    <a:pt x="1825" y="1416"/>
                    <a:pt x="1836" y="1204"/>
                  </a:cubicBezTo>
                  <a:cubicBezTo>
                    <a:pt x="1836" y="1204"/>
                    <a:pt x="1847" y="1070"/>
                    <a:pt x="1725" y="804"/>
                  </a:cubicBezTo>
                  <a:cubicBezTo>
                    <a:pt x="1602" y="548"/>
                    <a:pt x="1491" y="514"/>
                    <a:pt x="1302" y="415"/>
                  </a:cubicBezTo>
                  <a:cubicBezTo>
                    <a:pt x="1113" y="314"/>
                    <a:pt x="868" y="92"/>
                    <a:pt x="635" y="14"/>
                  </a:cubicBezTo>
                  <a:cubicBezTo>
                    <a:pt x="601" y="5"/>
                    <a:pt x="567" y="0"/>
                    <a:pt x="53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3"/>
            <p:cNvSpPr/>
            <p:nvPr/>
          </p:nvSpPr>
          <p:spPr>
            <a:xfrm>
              <a:off x="2037224" y="4161803"/>
              <a:ext cx="42737" cy="50098"/>
            </a:xfrm>
            <a:custGeom>
              <a:avLst/>
              <a:gdLst/>
              <a:ahLst/>
              <a:cxnLst/>
              <a:rect l="l" t="t" r="r" b="b"/>
              <a:pathLst>
                <a:path w="1225" h="1436" extrusionOk="0">
                  <a:moveTo>
                    <a:pt x="112" y="1"/>
                  </a:moveTo>
                  <a:cubicBezTo>
                    <a:pt x="90" y="45"/>
                    <a:pt x="79" y="90"/>
                    <a:pt x="67" y="134"/>
                  </a:cubicBezTo>
                  <a:cubicBezTo>
                    <a:pt x="1" y="490"/>
                    <a:pt x="268" y="824"/>
                    <a:pt x="546" y="1091"/>
                  </a:cubicBezTo>
                  <a:cubicBezTo>
                    <a:pt x="735" y="1291"/>
                    <a:pt x="991" y="1413"/>
                    <a:pt x="1202" y="1435"/>
                  </a:cubicBezTo>
                  <a:cubicBezTo>
                    <a:pt x="1224" y="1358"/>
                    <a:pt x="1213" y="1280"/>
                    <a:pt x="1191" y="1213"/>
                  </a:cubicBezTo>
                  <a:cubicBezTo>
                    <a:pt x="1135" y="1035"/>
                    <a:pt x="1024" y="879"/>
                    <a:pt x="913" y="746"/>
                  </a:cubicBezTo>
                  <a:cubicBezTo>
                    <a:pt x="779" y="602"/>
                    <a:pt x="646" y="468"/>
                    <a:pt x="502" y="345"/>
                  </a:cubicBezTo>
                  <a:lnTo>
                    <a:pt x="268" y="145"/>
                  </a:lnTo>
                  <a:cubicBezTo>
                    <a:pt x="223" y="101"/>
                    <a:pt x="168" y="45"/>
                    <a:pt x="1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3"/>
            <p:cNvSpPr/>
            <p:nvPr/>
          </p:nvSpPr>
          <p:spPr>
            <a:xfrm>
              <a:off x="2050063" y="4181235"/>
              <a:ext cx="28747" cy="8199"/>
            </a:xfrm>
            <a:custGeom>
              <a:avLst/>
              <a:gdLst/>
              <a:ahLst/>
              <a:cxnLst/>
              <a:rect l="l" t="t" r="r" b="b"/>
              <a:pathLst>
                <a:path w="824" h="235" extrusionOk="0">
                  <a:moveTo>
                    <a:pt x="789" y="0"/>
                  </a:moveTo>
                  <a:cubicBezTo>
                    <a:pt x="745" y="55"/>
                    <a:pt x="690" y="100"/>
                    <a:pt x="634" y="144"/>
                  </a:cubicBezTo>
                  <a:cubicBezTo>
                    <a:pt x="567" y="178"/>
                    <a:pt x="500" y="211"/>
                    <a:pt x="434" y="211"/>
                  </a:cubicBezTo>
                  <a:cubicBezTo>
                    <a:pt x="418" y="212"/>
                    <a:pt x="402" y="213"/>
                    <a:pt x="386" y="213"/>
                  </a:cubicBezTo>
                  <a:cubicBezTo>
                    <a:pt x="258" y="213"/>
                    <a:pt x="129" y="173"/>
                    <a:pt x="0" y="134"/>
                  </a:cubicBezTo>
                  <a:lnTo>
                    <a:pt x="0" y="134"/>
                  </a:lnTo>
                  <a:cubicBezTo>
                    <a:pt x="131" y="184"/>
                    <a:pt x="254" y="235"/>
                    <a:pt x="392" y="235"/>
                  </a:cubicBezTo>
                  <a:cubicBezTo>
                    <a:pt x="406" y="235"/>
                    <a:pt x="420" y="234"/>
                    <a:pt x="434" y="233"/>
                  </a:cubicBezTo>
                  <a:cubicBezTo>
                    <a:pt x="512" y="233"/>
                    <a:pt x="579" y="211"/>
                    <a:pt x="645" y="166"/>
                  </a:cubicBezTo>
                  <a:cubicBezTo>
                    <a:pt x="712" y="134"/>
                    <a:pt x="767" y="77"/>
                    <a:pt x="823" y="22"/>
                  </a:cubicBezTo>
                  <a:lnTo>
                    <a:pt x="7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3"/>
            <p:cNvSpPr/>
            <p:nvPr/>
          </p:nvSpPr>
          <p:spPr>
            <a:xfrm>
              <a:off x="2066739" y="4187445"/>
              <a:ext cx="27945" cy="11129"/>
            </a:xfrm>
            <a:custGeom>
              <a:avLst/>
              <a:gdLst/>
              <a:ahLst/>
              <a:cxnLst/>
              <a:rect l="l" t="t" r="r" b="b"/>
              <a:pathLst>
                <a:path w="801" h="319" extrusionOk="0">
                  <a:moveTo>
                    <a:pt x="779" y="0"/>
                  </a:moveTo>
                  <a:cubicBezTo>
                    <a:pt x="712" y="33"/>
                    <a:pt x="645" y="55"/>
                    <a:pt x="578" y="89"/>
                  </a:cubicBezTo>
                  <a:cubicBezTo>
                    <a:pt x="523" y="122"/>
                    <a:pt x="456" y="166"/>
                    <a:pt x="400" y="200"/>
                  </a:cubicBezTo>
                  <a:cubicBezTo>
                    <a:pt x="367" y="222"/>
                    <a:pt x="345" y="245"/>
                    <a:pt x="311" y="255"/>
                  </a:cubicBezTo>
                  <a:lnTo>
                    <a:pt x="212" y="289"/>
                  </a:lnTo>
                  <a:cubicBezTo>
                    <a:pt x="173" y="302"/>
                    <a:pt x="134" y="308"/>
                    <a:pt x="93" y="308"/>
                  </a:cubicBezTo>
                  <a:cubicBezTo>
                    <a:pt x="64" y="308"/>
                    <a:pt x="33" y="305"/>
                    <a:pt x="0" y="300"/>
                  </a:cubicBezTo>
                  <a:lnTo>
                    <a:pt x="0" y="300"/>
                  </a:lnTo>
                  <a:cubicBezTo>
                    <a:pt x="39" y="313"/>
                    <a:pt x="83" y="318"/>
                    <a:pt x="126" y="318"/>
                  </a:cubicBezTo>
                  <a:cubicBezTo>
                    <a:pt x="155" y="318"/>
                    <a:pt x="184" y="316"/>
                    <a:pt x="212" y="311"/>
                  </a:cubicBezTo>
                  <a:cubicBezTo>
                    <a:pt x="245" y="300"/>
                    <a:pt x="289" y="289"/>
                    <a:pt x="323" y="278"/>
                  </a:cubicBezTo>
                  <a:cubicBezTo>
                    <a:pt x="356" y="267"/>
                    <a:pt x="378" y="245"/>
                    <a:pt x="412" y="233"/>
                  </a:cubicBezTo>
                  <a:cubicBezTo>
                    <a:pt x="479" y="200"/>
                    <a:pt x="534" y="166"/>
                    <a:pt x="601" y="133"/>
                  </a:cubicBezTo>
                  <a:lnTo>
                    <a:pt x="801" y="67"/>
                  </a:lnTo>
                  <a:lnTo>
                    <a:pt x="77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3"/>
            <p:cNvSpPr/>
            <p:nvPr/>
          </p:nvSpPr>
          <p:spPr>
            <a:xfrm>
              <a:off x="2053517" y="4164908"/>
              <a:ext cx="14409" cy="13606"/>
            </a:xfrm>
            <a:custGeom>
              <a:avLst/>
              <a:gdLst/>
              <a:ahLst/>
              <a:cxnLst/>
              <a:rect l="l" t="t" r="r" b="b"/>
              <a:pathLst>
                <a:path w="413" h="390" extrusionOk="0">
                  <a:moveTo>
                    <a:pt x="1" y="1"/>
                  </a:moveTo>
                  <a:cubicBezTo>
                    <a:pt x="57" y="1"/>
                    <a:pt x="90" y="34"/>
                    <a:pt x="124" y="68"/>
                  </a:cubicBezTo>
                  <a:lnTo>
                    <a:pt x="235" y="157"/>
                  </a:lnTo>
                  <a:lnTo>
                    <a:pt x="335" y="256"/>
                  </a:lnTo>
                  <a:cubicBezTo>
                    <a:pt x="346" y="279"/>
                    <a:pt x="346" y="301"/>
                    <a:pt x="357" y="323"/>
                  </a:cubicBezTo>
                  <a:cubicBezTo>
                    <a:pt x="368" y="345"/>
                    <a:pt x="379" y="368"/>
                    <a:pt x="401" y="390"/>
                  </a:cubicBezTo>
                  <a:lnTo>
                    <a:pt x="413" y="357"/>
                  </a:lnTo>
                  <a:cubicBezTo>
                    <a:pt x="391" y="345"/>
                    <a:pt x="379" y="279"/>
                    <a:pt x="346" y="246"/>
                  </a:cubicBezTo>
                  <a:lnTo>
                    <a:pt x="246" y="145"/>
                  </a:lnTo>
                  <a:lnTo>
                    <a:pt x="134" y="56"/>
                  </a:lnTo>
                  <a:cubicBezTo>
                    <a:pt x="101" y="23"/>
                    <a:pt x="57" y="1"/>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3"/>
            <p:cNvSpPr/>
            <p:nvPr/>
          </p:nvSpPr>
          <p:spPr>
            <a:xfrm>
              <a:off x="2067123" y="4159500"/>
              <a:ext cx="25259" cy="28329"/>
            </a:xfrm>
            <a:custGeom>
              <a:avLst/>
              <a:gdLst/>
              <a:ahLst/>
              <a:cxnLst/>
              <a:rect l="l" t="t" r="r" b="b"/>
              <a:pathLst>
                <a:path w="724" h="812" extrusionOk="0">
                  <a:moveTo>
                    <a:pt x="1" y="0"/>
                  </a:moveTo>
                  <a:lnTo>
                    <a:pt x="423" y="345"/>
                  </a:lnTo>
                  <a:cubicBezTo>
                    <a:pt x="468" y="378"/>
                    <a:pt x="501" y="411"/>
                    <a:pt x="534" y="434"/>
                  </a:cubicBezTo>
                  <a:cubicBezTo>
                    <a:pt x="567" y="467"/>
                    <a:pt x="579" y="500"/>
                    <a:pt x="590" y="545"/>
                  </a:cubicBezTo>
                  <a:lnTo>
                    <a:pt x="668" y="812"/>
                  </a:lnTo>
                  <a:lnTo>
                    <a:pt x="723" y="789"/>
                  </a:lnTo>
                  <a:lnTo>
                    <a:pt x="634" y="534"/>
                  </a:lnTo>
                  <a:cubicBezTo>
                    <a:pt x="623" y="478"/>
                    <a:pt x="601" y="434"/>
                    <a:pt x="557" y="411"/>
                  </a:cubicBezTo>
                  <a:cubicBezTo>
                    <a:pt x="523" y="378"/>
                    <a:pt x="478" y="356"/>
                    <a:pt x="445" y="322"/>
                  </a:cubicBezTo>
                  <a:lnTo>
                    <a:pt x="1"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3"/>
            <p:cNvSpPr/>
            <p:nvPr/>
          </p:nvSpPr>
          <p:spPr>
            <a:xfrm>
              <a:off x="2114048" y="4125623"/>
              <a:ext cx="52052" cy="75357"/>
            </a:xfrm>
            <a:custGeom>
              <a:avLst/>
              <a:gdLst/>
              <a:ahLst/>
              <a:cxnLst/>
              <a:rect l="l" t="t" r="r" b="b"/>
              <a:pathLst>
                <a:path w="1492" h="2160" extrusionOk="0">
                  <a:moveTo>
                    <a:pt x="514" y="1"/>
                  </a:moveTo>
                  <a:cubicBezTo>
                    <a:pt x="492" y="1"/>
                    <a:pt x="469" y="1"/>
                    <a:pt x="446" y="3"/>
                  </a:cubicBezTo>
                  <a:cubicBezTo>
                    <a:pt x="157" y="37"/>
                    <a:pt x="57" y="137"/>
                    <a:pt x="35" y="270"/>
                  </a:cubicBezTo>
                  <a:cubicBezTo>
                    <a:pt x="1" y="393"/>
                    <a:pt x="346" y="1382"/>
                    <a:pt x="457" y="1616"/>
                  </a:cubicBezTo>
                  <a:cubicBezTo>
                    <a:pt x="579" y="1849"/>
                    <a:pt x="702" y="2050"/>
                    <a:pt x="813" y="2106"/>
                  </a:cubicBezTo>
                  <a:cubicBezTo>
                    <a:pt x="813" y="2106"/>
                    <a:pt x="863" y="2160"/>
                    <a:pt x="948" y="2160"/>
                  </a:cubicBezTo>
                  <a:cubicBezTo>
                    <a:pt x="991" y="2160"/>
                    <a:pt x="1043" y="2146"/>
                    <a:pt x="1102" y="2106"/>
                  </a:cubicBezTo>
                  <a:cubicBezTo>
                    <a:pt x="1291" y="1983"/>
                    <a:pt x="1469" y="1594"/>
                    <a:pt x="1436" y="1271"/>
                  </a:cubicBezTo>
                  <a:cubicBezTo>
                    <a:pt x="1402" y="949"/>
                    <a:pt x="1491" y="549"/>
                    <a:pt x="1214" y="326"/>
                  </a:cubicBezTo>
                  <a:cubicBezTo>
                    <a:pt x="947" y="121"/>
                    <a:pt x="775" y="1"/>
                    <a:pt x="51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3"/>
            <p:cNvSpPr/>
            <p:nvPr/>
          </p:nvSpPr>
          <p:spPr>
            <a:xfrm>
              <a:off x="2114048" y="4125728"/>
              <a:ext cx="24107" cy="54355"/>
            </a:xfrm>
            <a:custGeom>
              <a:avLst/>
              <a:gdLst/>
              <a:ahLst/>
              <a:cxnLst/>
              <a:rect l="l" t="t" r="r" b="b"/>
              <a:pathLst>
                <a:path w="691" h="1558" extrusionOk="0">
                  <a:moveTo>
                    <a:pt x="446" y="0"/>
                  </a:moveTo>
                  <a:cubicBezTo>
                    <a:pt x="157" y="34"/>
                    <a:pt x="57" y="134"/>
                    <a:pt x="35" y="267"/>
                  </a:cubicBezTo>
                  <a:cubicBezTo>
                    <a:pt x="1" y="378"/>
                    <a:pt x="302" y="1246"/>
                    <a:pt x="435" y="1557"/>
                  </a:cubicBezTo>
                  <a:cubicBezTo>
                    <a:pt x="457" y="1535"/>
                    <a:pt x="468" y="1513"/>
                    <a:pt x="490" y="1491"/>
                  </a:cubicBezTo>
                  <a:cubicBezTo>
                    <a:pt x="591" y="1357"/>
                    <a:pt x="658" y="1191"/>
                    <a:pt x="668" y="1013"/>
                  </a:cubicBezTo>
                  <a:cubicBezTo>
                    <a:pt x="690" y="835"/>
                    <a:pt x="646" y="667"/>
                    <a:pt x="591" y="501"/>
                  </a:cubicBezTo>
                  <a:lnTo>
                    <a:pt x="524" y="234"/>
                  </a:lnTo>
                  <a:cubicBezTo>
                    <a:pt x="513" y="156"/>
                    <a:pt x="502" y="78"/>
                    <a:pt x="50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3"/>
            <p:cNvSpPr/>
            <p:nvPr/>
          </p:nvSpPr>
          <p:spPr>
            <a:xfrm>
              <a:off x="2141226" y="4173071"/>
              <a:ext cx="17095" cy="24526"/>
            </a:xfrm>
            <a:custGeom>
              <a:avLst/>
              <a:gdLst/>
              <a:ahLst/>
              <a:cxnLst/>
              <a:rect l="l" t="t" r="r" b="b"/>
              <a:pathLst>
                <a:path w="490" h="703" extrusionOk="0">
                  <a:moveTo>
                    <a:pt x="479" y="0"/>
                  </a:moveTo>
                  <a:lnTo>
                    <a:pt x="479" y="12"/>
                  </a:lnTo>
                  <a:cubicBezTo>
                    <a:pt x="479" y="12"/>
                    <a:pt x="490" y="0"/>
                    <a:pt x="479" y="0"/>
                  </a:cubicBezTo>
                  <a:close/>
                  <a:moveTo>
                    <a:pt x="445" y="34"/>
                  </a:moveTo>
                  <a:lnTo>
                    <a:pt x="445" y="34"/>
                  </a:lnTo>
                  <a:cubicBezTo>
                    <a:pt x="435" y="45"/>
                    <a:pt x="423" y="67"/>
                    <a:pt x="412" y="78"/>
                  </a:cubicBezTo>
                  <a:cubicBezTo>
                    <a:pt x="401" y="111"/>
                    <a:pt x="379" y="145"/>
                    <a:pt x="368" y="190"/>
                  </a:cubicBezTo>
                  <a:cubicBezTo>
                    <a:pt x="346" y="256"/>
                    <a:pt x="323" y="334"/>
                    <a:pt x="301" y="400"/>
                  </a:cubicBezTo>
                  <a:cubicBezTo>
                    <a:pt x="279" y="479"/>
                    <a:pt x="245" y="545"/>
                    <a:pt x="190" y="590"/>
                  </a:cubicBezTo>
                  <a:cubicBezTo>
                    <a:pt x="168" y="612"/>
                    <a:pt x="134" y="634"/>
                    <a:pt x="101" y="634"/>
                  </a:cubicBezTo>
                  <a:cubicBezTo>
                    <a:pt x="87" y="639"/>
                    <a:pt x="73" y="641"/>
                    <a:pt x="61" y="641"/>
                  </a:cubicBezTo>
                  <a:cubicBezTo>
                    <a:pt x="44" y="641"/>
                    <a:pt x="30" y="636"/>
                    <a:pt x="23" y="623"/>
                  </a:cubicBezTo>
                  <a:lnTo>
                    <a:pt x="0" y="690"/>
                  </a:lnTo>
                  <a:cubicBezTo>
                    <a:pt x="19" y="699"/>
                    <a:pt x="36" y="703"/>
                    <a:pt x="52" y="703"/>
                  </a:cubicBezTo>
                  <a:cubicBezTo>
                    <a:pt x="74" y="703"/>
                    <a:pt x="93" y="696"/>
                    <a:pt x="112" y="690"/>
                  </a:cubicBezTo>
                  <a:cubicBezTo>
                    <a:pt x="156" y="679"/>
                    <a:pt x="190" y="657"/>
                    <a:pt x="223" y="623"/>
                  </a:cubicBezTo>
                  <a:cubicBezTo>
                    <a:pt x="279" y="568"/>
                    <a:pt x="312" y="489"/>
                    <a:pt x="334" y="412"/>
                  </a:cubicBezTo>
                  <a:cubicBezTo>
                    <a:pt x="356" y="334"/>
                    <a:pt x="368" y="267"/>
                    <a:pt x="390" y="190"/>
                  </a:cubicBezTo>
                  <a:cubicBezTo>
                    <a:pt x="390" y="156"/>
                    <a:pt x="401" y="123"/>
                    <a:pt x="423" y="89"/>
                  </a:cubicBezTo>
                  <a:cubicBezTo>
                    <a:pt x="435" y="67"/>
                    <a:pt x="445" y="56"/>
                    <a:pt x="445" y="34"/>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3"/>
            <p:cNvSpPr/>
            <p:nvPr/>
          </p:nvSpPr>
          <p:spPr>
            <a:xfrm>
              <a:off x="2129225" y="4168013"/>
              <a:ext cx="12036" cy="22921"/>
            </a:xfrm>
            <a:custGeom>
              <a:avLst/>
              <a:gdLst/>
              <a:ahLst/>
              <a:cxnLst/>
              <a:rect l="l" t="t" r="r" b="b"/>
              <a:pathLst>
                <a:path w="345" h="657" extrusionOk="0">
                  <a:moveTo>
                    <a:pt x="0" y="1"/>
                  </a:moveTo>
                  <a:lnTo>
                    <a:pt x="55" y="167"/>
                  </a:lnTo>
                  <a:cubicBezTo>
                    <a:pt x="67" y="212"/>
                    <a:pt x="89" y="268"/>
                    <a:pt x="111" y="323"/>
                  </a:cubicBezTo>
                  <a:cubicBezTo>
                    <a:pt x="122" y="379"/>
                    <a:pt x="167" y="424"/>
                    <a:pt x="200" y="468"/>
                  </a:cubicBezTo>
                  <a:lnTo>
                    <a:pt x="322" y="657"/>
                  </a:lnTo>
                  <a:lnTo>
                    <a:pt x="344" y="568"/>
                  </a:lnTo>
                  <a:lnTo>
                    <a:pt x="233" y="446"/>
                  </a:lnTo>
                  <a:cubicBezTo>
                    <a:pt x="200" y="401"/>
                    <a:pt x="156" y="357"/>
                    <a:pt x="144" y="312"/>
                  </a:cubicBezTo>
                  <a:cubicBezTo>
                    <a:pt x="111" y="256"/>
                    <a:pt x="89" y="212"/>
                    <a:pt x="67" y="157"/>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3"/>
            <p:cNvSpPr/>
            <p:nvPr/>
          </p:nvSpPr>
          <p:spPr>
            <a:xfrm>
              <a:off x="2140459" y="4157930"/>
              <a:ext cx="18665" cy="25259"/>
            </a:xfrm>
            <a:custGeom>
              <a:avLst/>
              <a:gdLst/>
              <a:ahLst/>
              <a:cxnLst/>
              <a:rect l="l" t="t" r="r" b="b"/>
              <a:pathLst>
                <a:path w="535" h="724" extrusionOk="0">
                  <a:moveTo>
                    <a:pt x="534" y="1"/>
                  </a:moveTo>
                  <a:cubicBezTo>
                    <a:pt x="457" y="123"/>
                    <a:pt x="390" y="256"/>
                    <a:pt x="301" y="379"/>
                  </a:cubicBezTo>
                  <a:lnTo>
                    <a:pt x="167" y="545"/>
                  </a:lnTo>
                  <a:cubicBezTo>
                    <a:pt x="111" y="601"/>
                    <a:pt x="56" y="646"/>
                    <a:pt x="0" y="668"/>
                  </a:cubicBezTo>
                  <a:lnTo>
                    <a:pt x="22" y="723"/>
                  </a:lnTo>
                  <a:cubicBezTo>
                    <a:pt x="89" y="690"/>
                    <a:pt x="156" y="634"/>
                    <a:pt x="200" y="579"/>
                  </a:cubicBezTo>
                  <a:cubicBezTo>
                    <a:pt x="245" y="512"/>
                    <a:pt x="289" y="456"/>
                    <a:pt x="323" y="390"/>
                  </a:cubicBezTo>
                  <a:cubicBezTo>
                    <a:pt x="401" y="268"/>
                    <a:pt x="467" y="134"/>
                    <a:pt x="5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3"/>
            <p:cNvSpPr/>
            <p:nvPr/>
          </p:nvSpPr>
          <p:spPr>
            <a:xfrm>
              <a:off x="2123014" y="4148615"/>
              <a:ext cx="18246" cy="24107"/>
            </a:xfrm>
            <a:custGeom>
              <a:avLst/>
              <a:gdLst/>
              <a:ahLst/>
              <a:cxnLst/>
              <a:rect l="l" t="t" r="r" b="b"/>
              <a:pathLst>
                <a:path w="523" h="691" extrusionOk="0">
                  <a:moveTo>
                    <a:pt x="0" y="1"/>
                  </a:moveTo>
                  <a:cubicBezTo>
                    <a:pt x="67" y="34"/>
                    <a:pt x="111" y="90"/>
                    <a:pt x="144" y="157"/>
                  </a:cubicBezTo>
                  <a:cubicBezTo>
                    <a:pt x="189" y="212"/>
                    <a:pt x="211" y="278"/>
                    <a:pt x="245" y="345"/>
                  </a:cubicBezTo>
                  <a:cubicBezTo>
                    <a:pt x="278" y="412"/>
                    <a:pt x="322" y="468"/>
                    <a:pt x="367" y="523"/>
                  </a:cubicBezTo>
                  <a:cubicBezTo>
                    <a:pt x="389" y="557"/>
                    <a:pt x="411" y="579"/>
                    <a:pt x="433" y="612"/>
                  </a:cubicBezTo>
                  <a:cubicBezTo>
                    <a:pt x="445" y="624"/>
                    <a:pt x="467" y="634"/>
                    <a:pt x="478" y="646"/>
                  </a:cubicBezTo>
                  <a:lnTo>
                    <a:pt x="490" y="657"/>
                  </a:lnTo>
                  <a:cubicBezTo>
                    <a:pt x="490" y="668"/>
                    <a:pt x="512" y="690"/>
                    <a:pt x="512" y="690"/>
                  </a:cubicBezTo>
                  <a:cubicBezTo>
                    <a:pt x="522" y="690"/>
                    <a:pt x="522" y="634"/>
                    <a:pt x="522" y="634"/>
                  </a:cubicBezTo>
                  <a:lnTo>
                    <a:pt x="500" y="612"/>
                  </a:lnTo>
                  <a:lnTo>
                    <a:pt x="467" y="579"/>
                  </a:lnTo>
                  <a:cubicBezTo>
                    <a:pt x="445" y="557"/>
                    <a:pt x="411" y="535"/>
                    <a:pt x="389" y="501"/>
                  </a:cubicBezTo>
                  <a:cubicBezTo>
                    <a:pt x="345" y="456"/>
                    <a:pt x="300" y="390"/>
                    <a:pt x="267" y="334"/>
                  </a:cubicBezTo>
                  <a:cubicBezTo>
                    <a:pt x="233" y="268"/>
                    <a:pt x="200" y="212"/>
                    <a:pt x="156" y="145"/>
                  </a:cubicBezTo>
                  <a:cubicBezTo>
                    <a:pt x="122" y="90"/>
                    <a:pt x="67" y="34"/>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3"/>
            <p:cNvSpPr/>
            <p:nvPr/>
          </p:nvSpPr>
          <p:spPr>
            <a:xfrm>
              <a:off x="2142761" y="4160651"/>
              <a:ext cx="35" cy="35"/>
            </a:xfrm>
            <a:custGeom>
              <a:avLst/>
              <a:gdLst/>
              <a:ahLst/>
              <a:cxnLst/>
              <a:rect l="l" t="t" r="r" b="b"/>
              <a:pathLst>
                <a:path w="1" h="1" extrusionOk="0">
                  <a:moveTo>
                    <a:pt x="1" y="0"/>
                  </a:moveTo>
                  <a:lnTo>
                    <a:pt x="1" y="0"/>
                  </a:ln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3"/>
            <p:cNvSpPr/>
            <p:nvPr/>
          </p:nvSpPr>
          <p:spPr>
            <a:xfrm>
              <a:off x="2142412" y="4144777"/>
              <a:ext cx="12036" cy="16676"/>
            </a:xfrm>
            <a:custGeom>
              <a:avLst/>
              <a:gdLst/>
              <a:ahLst/>
              <a:cxnLst/>
              <a:rect l="l" t="t" r="r" b="b"/>
              <a:pathLst>
                <a:path w="345" h="478" extrusionOk="0">
                  <a:moveTo>
                    <a:pt x="344" y="1"/>
                  </a:moveTo>
                  <a:lnTo>
                    <a:pt x="344" y="1"/>
                  </a:lnTo>
                  <a:cubicBezTo>
                    <a:pt x="333" y="45"/>
                    <a:pt x="300" y="77"/>
                    <a:pt x="267" y="111"/>
                  </a:cubicBezTo>
                  <a:lnTo>
                    <a:pt x="189" y="222"/>
                  </a:lnTo>
                  <a:lnTo>
                    <a:pt x="100" y="333"/>
                  </a:lnTo>
                  <a:cubicBezTo>
                    <a:pt x="78" y="366"/>
                    <a:pt x="55" y="400"/>
                    <a:pt x="23" y="422"/>
                  </a:cubicBezTo>
                  <a:lnTo>
                    <a:pt x="0" y="422"/>
                  </a:lnTo>
                  <a:lnTo>
                    <a:pt x="11" y="455"/>
                  </a:lnTo>
                  <a:lnTo>
                    <a:pt x="23" y="477"/>
                  </a:lnTo>
                  <a:cubicBezTo>
                    <a:pt x="55" y="444"/>
                    <a:pt x="100" y="388"/>
                    <a:pt x="122" y="344"/>
                  </a:cubicBezTo>
                  <a:lnTo>
                    <a:pt x="200" y="233"/>
                  </a:lnTo>
                  <a:lnTo>
                    <a:pt x="278" y="121"/>
                  </a:lnTo>
                  <a:cubicBezTo>
                    <a:pt x="300" y="77"/>
                    <a:pt x="333" y="45"/>
                    <a:pt x="34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3"/>
            <p:cNvSpPr/>
            <p:nvPr/>
          </p:nvSpPr>
          <p:spPr>
            <a:xfrm>
              <a:off x="2032200" y="4026471"/>
              <a:ext cx="62484" cy="58925"/>
            </a:xfrm>
            <a:custGeom>
              <a:avLst/>
              <a:gdLst/>
              <a:ahLst/>
              <a:cxnLst/>
              <a:rect l="l" t="t" r="r" b="b"/>
              <a:pathLst>
                <a:path w="1791" h="1689" extrusionOk="0">
                  <a:moveTo>
                    <a:pt x="610" y="0"/>
                  </a:moveTo>
                  <a:cubicBezTo>
                    <a:pt x="328" y="0"/>
                    <a:pt x="177" y="122"/>
                    <a:pt x="100" y="410"/>
                  </a:cubicBezTo>
                  <a:cubicBezTo>
                    <a:pt x="1" y="754"/>
                    <a:pt x="323" y="999"/>
                    <a:pt x="534" y="1177"/>
                  </a:cubicBezTo>
                  <a:cubicBezTo>
                    <a:pt x="745" y="1355"/>
                    <a:pt x="901" y="1589"/>
                    <a:pt x="1046" y="1688"/>
                  </a:cubicBezTo>
                  <a:lnTo>
                    <a:pt x="1035" y="1544"/>
                  </a:lnTo>
                  <a:cubicBezTo>
                    <a:pt x="1035" y="1544"/>
                    <a:pt x="1046" y="1510"/>
                    <a:pt x="1101" y="1488"/>
                  </a:cubicBezTo>
                  <a:cubicBezTo>
                    <a:pt x="1110" y="1482"/>
                    <a:pt x="1117" y="1480"/>
                    <a:pt x="1125" y="1480"/>
                  </a:cubicBezTo>
                  <a:cubicBezTo>
                    <a:pt x="1135" y="1480"/>
                    <a:pt x="1146" y="1482"/>
                    <a:pt x="1163" y="1482"/>
                  </a:cubicBezTo>
                  <a:cubicBezTo>
                    <a:pt x="1205" y="1482"/>
                    <a:pt x="1285" y="1468"/>
                    <a:pt x="1469" y="1366"/>
                  </a:cubicBezTo>
                  <a:cubicBezTo>
                    <a:pt x="1791" y="1199"/>
                    <a:pt x="1724" y="699"/>
                    <a:pt x="1580" y="443"/>
                  </a:cubicBezTo>
                  <a:cubicBezTo>
                    <a:pt x="1435" y="176"/>
                    <a:pt x="1123" y="54"/>
                    <a:pt x="757" y="9"/>
                  </a:cubicBezTo>
                  <a:cubicBezTo>
                    <a:pt x="704" y="3"/>
                    <a:pt x="656" y="0"/>
                    <a:pt x="61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3"/>
            <p:cNvSpPr/>
            <p:nvPr/>
          </p:nvSpPr>
          <p:spPr>
            <a:xfrm>
              <a:off x="2032200" y="4026366"/>
              <a:ext cx="29515" cy="46226"/>
            </a:xfrm>
            <a:custGeom>
              <a:avLst/>
              <a:gdLst/>
              <a:ahLst/>
              <a:cxnLst/>
              <a:rect l="l" t="t" r="r" b="b"/>
              <a:pathLst>
                <a:path w="846" h="1325" extrusionOk="0">
                  <a:moveTo>
                    <a:pt x="534" y="1"/>
                  </a:moveTo>
                  <a:cubicBezTo>
                    <a:pt x="300" y="23"/>
                    <a:pt x="167" y="157"/>
                    <a:pt x="100" y="413"/>
                  </a:cubicBezTo>
                  <a:cubicBezTo>
                    <a:pt x="1" y="757"/>
                    <a:pt x="323" y="1002"/>
                    <a:pt x="534" y="1180"/>
                  </a:cubicBezTo>
                  <a:cubicBezTo>
                    <a:pt x="590" y="1224"/>
                    <a:pt x="634" y="1269"/>
                    <a:pt x="690" y="1325"/>
                  </a:cubicBezTo>
                  <a:cubicBezTo>
                    <a:pt x="745" y="1247"/>
                    <a:pt x="779" y="1135"/>
                    <a:pt x="790" y="1058"/>
                  </a:cubicBezTo>
                  <a:cubicBezTo>
                    <a:pt x="834" y="902"/>
                    <a:pt x="846" y="724"/>
                    <a:pt x="812" y="546"/>
                  </a:cubicBezTo>
                  <a:cubicBezTo>
                    <a:pt x="768" y="357"/>
                    <a:pt x="668" y="157"/>
                    <a:pt x="5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3"/>
            <p:cNvSpPr/>
            <p:nvPr/>
          </p:nvSpPr>
          <p:spPr>
            <a:xfrm>
              <a:off x="2069042" y="4054312"/>
              <a:ext cx="14025" cy="18665"/>
            </a:xfrm>
            <a:custGeom>
              <a:avLst/>
              <a:gdLst/>
              <a:ahLst/>
              <a:cxnLst/>
              <a:rect l="l" t="t" r="r" b="b"/>
              <a:pathLst>
                <a:path w="402" h="535" extrusionOk="0">
                  <a:moveTo>
                    <a:pt x="401" y="1"/>
                  </a:moveTo>
                  <a:lnTo>
                    <a:pt x="379" y="45"/>
                  </a:lnTo>
                  <a:cubicBezTo>
                    <a:pt x="368" y="67"/>
                    <a:pt x="357" y="90"/>
                    <a:pt x="346" y="123"/>
                  </a:cubicBezTo>
                  <a:cubicBezTo>
                    <a:pt x="312" y="168"/>
                    <a:pt x="290" y="223"/>
                    <a:pt x="257" y="268"/>
                  </a:cubicBezTo>
                  <a:cubicBezTo>
                    <a:pt x="223" y="312"/>
                    <a:pt x="179" y="357"/>
                    <a:pt x="134" y="390"/>
                  </a:cubicBezTo>
                  <a:cubicBezTo>
                    <a:pt x="101" y="423"/>
                    <a:pt x="57" y="457"/>
                    <a:pt x="1" y="468"/>
                  </a:cubicBezTo>
                  <a:lnTo>
                    <a:pt x="12" y="535"/>
                  </a:lnTo>
                  <a:cubicBezTo>
                    <a:pt x="90" y="512"/>
                    <a:pt x="134" y="468"/>
                    <a:pt x="168" y="423"/>
                  </a:cubicBezTo>
                  <a:cubicBezTo>
                    <a:pt x="213" y="379"/>
                    <a:pt x="245" y="334"/>
                    <a:pt x="279" y="279"/>
                  </a:cubicBezTo>
                  <a:cubicBezTo>
                    <a:pt x="312" y="235"/>
                    <a:pt x="334" y="179"/>
                    <a:pt x="357" y="123"/>
                  </a:cubicBezTo>
                  <a:cubicBezTo>
                    <a:pt x="368" y="101"/>
                    <a:pt x="379" y="67"/>
                    <a:pt x="390" y="45"/>
                  </a:cubicBezTo>
                  <a:lnTo>
                    <a:pt x="401"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3"/>
            <p:cNvSpPr/>
            <p:nvPr/>
          </p:nvSpPr>
          <p:spPr>
            <a:xfrm>
              <a:off x="2065937" y="4036867"/>
              <a:ext cx="5094" cy="22921"/>
            </a:xfrm>
            <a:custGeom>
              <a:avLst/>
              <a:gdLst/>
              <a:ahLst/>
              <a:cxnLst/>
              <a:rect l="l" t="t" r="r" b="b"/>
              <a:pathLst>
                <a:path w="146" h="657" extrusionOk="0">
                  <a:moveTo>
                    <a:pt x="146" y="1"/>
                  </a:moveTo>
                  <a:lnTo>
                    <a:pt x="146" y="1"/>
                  </a:lnTo>
                  <a:cubicBezTo>
                    <a:pt x="124" y="100"/>
                    <a:pt x="90" y="201"/>
                    <a:pt x="68" y="300"/>
                  </a:cubicBezTo>
                  <a:lnTo>
                    <a:pt x="57" y="379"/>
                  </a:lnTo>
                  <a:lnTo>
                    <a:pt x="45" y="456"/>
                  </a:lnTo>
                  <a:cubicBezTo>
                    <a:pt x="35" y="512"/>
                    <a:pt x="23" y="557"/>
                    <a:pt x="1" y="590"/>
                  </a:cubicBezTo>
                  <a:lnTo>
                    <a:pt x="45" y="656"/>
                  </a:lnTo>
                  <a:cubicBezTo>
                    <a:pt x="68" y="612"/>
                    <a:pt x="90" y="512"/>
                    <a:pt x="90" y="468"/>
                  </a:cubicBezTo>
                  <a:lnTo>
                    <a:pt x="90" y="389"/>
                  </a:lnTo>
                  <a:lnTo>
                    <a:pt x="101" y="312"/>
                  </a:lnTo>
                  <a:cubicBezTo>
                    <a:pt x="112" y="211"/>
                    <a:pt x="134" y="100"/>
                    <a:pt x="1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3"/>
            <p:cNvSpPr/>
            <p:nvPr/>
          </p:nvSpPr>
          <p:spPr>
            <a:xfrm>
              <a:off x="2042666" y="4051207"/>
              <a:ext cx="26061" cy="17897"/>
            </a:xfrm>
            <a:custGeom>
              <a:avLst/>
              <a:gdLst/>
              <a:ahLst/>
              <a:cxnLst/>
              <a:rect l="l" t="t" r="r" b="b"/>
              <a:pathLst>
                <a:path w="747" h="513" extrusionOk="0">
                  <a:moveTo>
                    <a:pt x="0" y="1"/>
                  </a:moveTo>
                  <a:lnTo>
                    <a:pt x="0" y="1"/>
                  </a:lnTo>
                  <a:cubicBezTo>
                    <a:pt x="45" y="67"/>
                    <a:pt x="89" y="123"/>
                    <a:pt x="145" y="179"/>
                  </a:cubicBezTo>
                  <a:cubicBezTo>
                    <a:pt x="201" y="223"/>
                    <a:pt x="279" y="268"/>
                    <a:pt x="346" y="301"/>
                  </a:cubicBezTo>
                  <a:lnTo>
                    <a:pt x="746" y="512"/>
                  </a:lnTo>
                  <a:lnTo>
                    <a:pt x="746" y="446"/>
                  </a:lnTo>
                  <a:lnTo>
                    <a:pt x="356" y="268"/>
                  </a:lnTo>
                  <a:cubicBezTo>
                    <a:pt x="290" y="245"/>
                    <a:pt x="212" y="212"/>
                    <a:pt x="156" y="168"/>
                  </a:cubicBezTo>
                  <a:cubicBezTo>
                    <a:pt x="101" y="123"/>
                    <a:pt x="45" y="57"/>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3"/>
            <p:cNvSpPr/>
            <p:nvPr/>
          </p:nvSpPr>
          <p:spPr>
            <a:xfrm>
              <a:off x="2045388" y="4040740"/>
              <a:ext cx="18281" cy="9734"/>
            </a:xfrm>
            <a:custGeom>
              <a:avLst/>
              <a:gdLst/>
              <a:ahLst/>
              <a:cxnLst/>
              <a:rect l="l" t="t" r="r" b="b"/>
              <a:pathLst>
                <a:path w="524" h="279" extrusionOk="0">
                  <a:moveTo>
                    <a:pt x="1" y="1"/>
                  </a:moveTo>
                  <a:lnTo>
                    <a:pt x="1" y="1"/>
                  </a:lnTo>
                  <a:cubicBezTo>
                    <a:pt x="34" y="34"/>
                    <a:pt x="67" y="68"/>
                    <a:pt x="112" y="100"/>
                  </a:cubicBezTo>
                  <a:cubicBezTo>
                    <a:pt x="156" y="123"/>
                    <a:pt x="201" y="145"/>
                    <a:pt x="245" y="179"/>
                  </a:cubicBezTo>
                  <a:lnTo>
                    <a:pt x="367" y="246"/>
                  </a:lnTo>
                  <a:cubicBezTo>
                    <a:pt x="390" y="268"/>
                    <a:pt x="412" y="278"/>
                    <a:pt x="446" y="278"/>
                  </a:cubicBezTo>
                  <a:cubicBezTo>
                    <a:pt x="479" y="278"/>
                    <a:pt x="501" y="278"/>
                    <a:pt x="523" y="268"/>
                  </a:cubicBezTo>
                  <a:lnTo>
                    <a:pt x="512" y="223"/>
                  </a:lnTo>
                  <a:cubicBezTo>
                    <a:pt x="490" y="234"/>
                    <a:pt x="468" y="234"/>
                    <a:pt x="446" y="234"/>
                  </a:cubicBezTo>
                  <a:cubicBezTo>
                    <a:pt x="423" y="234"/>
                    <a:pt x="412" y="234"/>
                    <a:pt x="390" y="223"/>
                  </a:cubicBezTo>
                  <a:lnTo>
                    <a:pt x="256" y="157"/>
                  </a:lnTo>
                  <a:cubicBezTo>
                    <a:pt x="167" y="112"/>
                    <a:pt x="68"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3"/>
            <p:cNvSpPr/>
            <p:nvPr/>
          </p:nvSpPr>
          <p:spPr>
            <a:xfrm>
              <a:off x="1954608" y="3954252"/>
              <a:ext cx="72566" cy="70612"/>
            </a:xfrm>
            <a:custGeom>
              <a:avLst/>
              <a:gdLst/>
              <a:ahLst/>
              <a:cxnLst/>
              <a:rect l="l" t="t" r="r" b="b"/>
              <a:pathLst>
                <a:path w="2080" h="2024" extrusionOk="0">
                  <a:moveTo>
                    <a:pt x="352" y="0"/>
                  </a:moveTo>
                  <a:cubicBezTo>
                    <a:pt x="232" y="0"/>
                    <a:pt x="144" y="16"/>
                    <a:pt x="89" y="77"/>
                  </a:cubicBezTo>
                  <a:cubicBezTo>
                    <a:pt x="0" y="189"/>
                    <a:pt x="22" y="745"/>
                    <a:pt x="178" y="967"/>
                  </a:cubicBezTo>
                  <a:cubicBezTo>
                    <a:pt x="334" y="1178"/>
                    <a:pt x="623" y="1457"/>
                    <a:pt x="801" y="1601"/>
                  </a:cubicBezTo>
                  <a:cubicBezTo>
                    <a:pt x="979" y="1756"/>
                    <a:pt x="1123" y="1968"/>
                    <a:pt x="1279" y="1990"/>
                  </a:cubicBezTo>
                  <a:cubicBezTo>
                    <a:pt x="1446" y="2023"/>
                    <a:pt x="1479" y="2023"/>
                    <a:pt x="1479" y="2023"/>
                  </a:cubicBezTo>
                  <a:cubicBezTo>
                    <a:pt x="1479" y="2023"/>
                    <a:pt x="1701" y="2023"/>
                    <a:pt x="1891" y="1734"/>
                  </a:cubicBezTo>
                  <a:cubicBezTo>
                    <a:pt x="2080" y="1434"/>
                    <a:pt x="2069" y="1078"/>
                    <a:pt x="1746" y="745"/>
                  </a:cubicBezTo>
                  <a:cubicBezTo>
                    <a:pt x="1412" y="411"/>
                    <a:pt x="878" y="33"/>
                    <a:pt x="611" y="11"/>
                  </a:cubicBezTo>
                  <a:cubicBezTo>
                    <a:pt x="513" y="6"/>
                    <a:pt x="426" y="0"/>
                    <a:pt x="35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3"/>
            <p:cNvSpPr/>
            <p:nvPr/>
          </p:nvSpPr>
          <p:spPr>
            <a:xfrm>
              <a:off x="1954608" y="3954217"/>
              <a:ext cx="35306" cy="60181"/>
            </a:xfrm>
            <a:custGeom>
              <a:avLst/>
              <a:gdLst/>
              <a:ahLst/>
              <a:cxnLst/>
              <a:rect l="l" t="t" r="r" b="b"/>
              <a:pathLst>
                <a:path w="1012" h="1725" extrusionOk="0">
                  <a:moveTo>
                    <a:pt x="456" y="0"/>
                  </a:moveTo>
                  <a:cubicBezTo>
                    <a:pt x="278" y="0"/>
                    <a:pt x="156" y="0"/>
                    <a:pt x="89" y="78"/>
                  </a:cubicBezTo>
                  <a:cubicBezTo>
                    <a:pt x="0" y="190"/>
                    <a:pt x="22" y="746"/>
                    <a:pt x="178" y="968"/>
                  </a:cubicBezTo>
                  <a:cubicBezTo>
                    <a:pt x="334" y="1179"/>
                    <a:pt x="623" y="1458"/>
                    <a:pt x="801" y="1602"/>
                  </a:cubicBezTo>
                  <a:cubicBezTo>
                    <a:pt x="845" y="1646"/>
                    <a:pt x="890" y="1691"/>
                    <a:pt x="934" y="1725"/>
                  </a:cubicBezTo>
                  <a:cubicBezTo>
                    <a:pt x="1012" y="1435"/>
                    <a:pt x="856" y="1124"/>
                    <a:pt x="745" y="857"/>
                  </a:cubicBezTo>
                  <a:cubicBezTo>
                    <a:pt x="667" y="679"/>
                    <a:pt x="623" y="479"/>
                    <a:pt x="567" y="289"/>
                  </a:cubicBezTo>
                  <a:cubicBezTo>
                    <a:pt x="534" y="200"/>
                    <a:pt x="500" y="101"/>
                    <a:pt x="467" y="12"/>
                  </a:cubicBezTo>
                  <a:cubicBezTo>
                    <a:pt x="467" y="12"/>
                    <a:pt x="456" y="12"/>
                    <a:pt x="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3"/>
            <p:cNvSpPr/>
            <p:nvPr/>
          </p:nvSpPr>
          <p:spPr>
            <a:xfrm>
              <a:off x="1967377" y="3990291"/>
              <a:ext cx="34190" cy="26026"/>
            </a:xfrm>
            <a:custGeom>
              <a:avLst/>
              <a:gdLst/>
              <a:ahLst/>
              <a:cxnLst/>
              <a:rect l="l" t="t" r="r" b="b"/>
              <a:pathLst>
                <a:path w="980" h="746" extrusionOk="0">
                  <a:moveTo>
                    <a:pt x="1" y="1"/>
                  </a:moveTo>
                  <a:lnTo>
                    <a:pt x="1" y="1"/>
                  </a:lnTo>
                  <a:cubicBezTo>
                    <a:pt x="134" y="145"/>
                    <a:pt x="290" y="290"/>
                    <a:pt x="446" y="424"/>
                  </a:cubicBezTo>
                  <a:cubicBezTo>
                    <a:pt x="524" y="490"/>
                    <a:pt x="591" y="568"/>
                    <a:pt x="680" y="624"/>
                  </a:cubicBezTo>
                  <a:cubicBezTo>
                    <a:pt x="724" y="657"/>
                    <a:pt x="769" y="679"/>
                    <a:pt x="824" y="691"/>
                  </a:cubicBezTo>
                  <a:cubicBezTo>
                    <a:pt x="868" y="713"/>
                    <a:pt x="924" y="723"/>
                    <a:pt x="957" y="746"/>
                  </a:cubicBezTo>
                  <a:lnTo>
                    <a:pt x="979" y="713"/>
                  </a:lnTo>
                  <a:cubicBezTo>
                    <a:pt x="935" y="679"/>
                    <a:pt x="880" y="668"/>
                    <a:pt x="835" y="657"/>
                  </a:cubicBezTo>
                  <a:cubicBezTo>
                    <a:pt x="779" y="646"/>
                    <a:pt x="746" y="624"/>
                    <a:pt x="702" y="602"/>
                  </a:cubicBezTo>
                  <a:cubicBezTo>
                    <a:pt x="613" y="545"/>
                    <a:pt x="535" y="479"/>
                    <a:pt x="457" y="412"/>
                  </a:cubicBezTo>
                  <a:cubicBezTo>
                    <a:pt x="301" y="279"/>
                    <a:pt x="146" y="1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3"/>
            <p:cNvSpPr/>
            <p:nvPr/>
          </p:nvSpPr>
          <p:spPr>
            <a:xfrm>
              <a:off x="2000382" y="3988756"/>
              <a:ext cx="15141" cy="26026"/>
            </a:xfrm>
            <a:custGeom>
              <a:avLst/>
              <a:gdLst/>
              <a:ahLst/>
              <a:cxnLst/>
              <a:rect l="l" t="t" r="r" b="b"/>
              <a:pathLst>
                <a:path w="434" h="746" extrusionOk="0">
                  <a:moveTo>
                    <a:pt x="434" y="0"/>
                  </a:moveTo>
                  <a:lnTo>
                    <a:pt x="434" y="0"/>
                  </a:lnTo>
                  <a:cubicBezTo>
                    <a:pt x="423" y="78"/>
                    <a:pt x="367" y="122"/>
                    <a:pt x="334" y="178"/>
                  </a:cubicBezTo>
                  <a:cubicBezTo>
                    <a:pt x="290" y="234"/>
                    <a:pt x="245" y="300"/>
                    <a:pt x="211" y="356"/>
                  </a:cubicBezTo>
                  <a:cubicBezTo>
                    <a:pt x="189" y="423"/>
                    <a:pt x="156" y="478"/>
                    <a:pt x="122" y="545"/>
                  </a:cubicBezTo>
                  <a:cubicBezTo>
                    <a:pt x="90" y="601"/>
                    <a:pt x="45" y="656"/>
                    <a:pt x="1" y="690"/>
                  </a:cubicBezTo>
                  <a:lnTo>
                    <a:pt x="33" y="745"/>
                  </a:lnTo>
                  <a:cubicBezTo>
                    <a:pt x="100" y="701"/>
                    <a:pt x="134" y="634"/>
                    <a:pt x="167" y="567"/>
                  </a:cubicBezTo>
                  <a:cubicBezTo>
                    <a:pt x="189" y="501"/>
                    <a:pt x="223" y="434"/>
                    <a:pt x="245" y="367"/>
                  </a:cubicBezTo>
                  <a:cubicBezTo>
                    <a:pt x="267" y="312"/>
                    <a:pt x="300" y="245"/>
                    <a:pt x="345" y="189"/>
                  </a:cubicBezTo>
                  <a:cubicBezTo>
                    <a:pt x="379" y="134"/>
                    <a:pt x="434" y="78"/>
                    <a:pt x="43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3"/>
            <p:cNvSpPr/>
            <p:nvPr/>
          </p:nvSpPr>
          <p:spPr>
            <a:xfrm>
              <a:off x="1993788" y="3976336"/>
              <a:ext cx="4291" cy="24875"/>
            </a:xfrm>
            <a:custGeom>
              <a:avLst/>
              <a:gdLst/>
              <a:ahLst/>
              <a:cxnLst/>
              <a:rect l="l" t="t" r="r" b="b"/>
              <a:pathLst>
                <a:path w="123" h="713" extrusionOk="0">
                  <a:moveTo>
                    <a:pt x="112" y="1"/>
                  </a:moveTo>
                  <a:cubicBezTo>
                    <a:pt x="123" y="11"/>
                    <a:pt x="111" y="23"/>
                    <a:pt x="101" y="33"/>
                  </a:cubicBezTo>
                  <a:cubicBezTo>
                    <a:pt x="101" y="45"/>
                    <a:pt x="78" y="56"/>
                    <a:pt x="78" y="67"/>
                  </a:cubicBezTo>
                  <a:lnTo>
                    <a:pt x="111" y="33"/>
                  </a:lnTo>
                  <a:cubicBezTo>
                    <a:pt x="111" y="23"/>
                    <a:pt x="123" y="11"/>
                    <a:pt x="112" y="1"/>
                  </a:cubicBezTo>
                  <a:close/>
                  <a:moveTo>
                    <a:pt x="78" y="67"/>
                  </a:moveTo>
                  <a:lnTo>
                    <a:pt x="78" y="67"/>
                  </a:lnTo>
                  <a:cubicBezTo>
                    <a:pt x="56" y="90"/>
                    <a:pt x="45" y="112"/>
                    <a:pt x="34" y="145"/>
                  </a:cubicBezTo>
                  <a:cubicBezTo>
                    <a:pt x="12" y="201"/>
                    <a:pt x="0" y="256"/>
                    <a:pt x="0" y="323"/>
                  </a:cubicBezTo>
                  <a:cubicBezTo>
                    <a:pt x="12" y="434"/>
                    <a:pt x="34" y="557"/>
                    <a:pt x="0" y="656"/>
                  </a:cubicBezTo>
                  <a:lnTo>
                    <a:pt x="45" y="712"/>
                  </a:lnTo>
                  <a:cubicBezTo>
                    <a:pt x="67" y="646"/>
                    <a:pt x="56" y="545"/>
                    <a:pt x="56" y="490"/>
                  </a:cubicBezTo>
                  <a:lnTo>
                    <a:pt x="22" y="323"/>
                  </a:lnTo>
                  <a:cubicBezTo>
                    <a:pt x="22" y="256"/>
                    <a:pt x="22" y="201"/>
                    <a:pt x="45" y="145"/>
                  </a:cubicBezTo>
                  <a:cubicBezTo>
                    <a:pt x="45" y="122"/>
                    <a:pt x="56" y="90"/>
                    <a:pt x="78" y="67"/>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3"/>
            <p:cNvSpPr/>
            <p:nvPr/>
          </p:nvSpPr>
          <p:spPr>
            <a:xfrm>
              <a:off x="1964272" y="3979023"/>
              <a:ext cx="31503" cy="26828"/>
            </a:xfrm>
            <a:custGeom>
              <a:avLst/>
              <a:gdLst/>
              <a:ahLst/>
              <a:cxnLst/>
              <a:rect l="l" t="t" r="r" b="b"/>
              <a:pathLst>
                <a:path w="903" h="769" extrusionOk="0">
                  <a:moveTo>
                    <a:pt x="1" y="1"/>
                  </a:moveTo>
                  <a:lnTo>
                    <a:pt x="1" y="1"/>
                  </a:lnTo>
                  <a:cubicBezTo>
                    <a:pt x="124" y="134"/>
                    <a:pt x="290" y="235"/>
                    <a:pt x="435" y="346"/>
                  </a:cubicBezTo>
                  <a:cubicBezTo>
                    <a:pt x="579" y="457"/>
                    <a:pt x="769" y="635"/>
                    <a:pt x="902" y="769"/>
                  </a:cubicBezTo>
                  <a:lnTo>
                    <a:pt x="902" y="668"/>
                  </a:lnTo>
                  <a:cubicBezTo>
                    <a:pt x="757" y="546"/>
                    <a:pt x="613" y="424"/>
                    <a:pt x="457" y="324"/>
                  </a:cubicBezTo>
                  <a:cubicBezTo>
                    <a:pt x="302" y="213"/>
                    <a:pt x="134" y="12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3"/>
            <p:cNvSpPr/>
            <p:nvPr/>
          </p:nvSpPr>
          <p:spPr>
            <a:xfrm>
              <a:off x="1965075" y="3971277"/>
              <a:ext cx="23689" cy="17095"/>
            </a:xfrm>
            <a:custGeom>
              <a:avLst/>
              <a:gdLst/>
              <a:ahLst/>
              <a:cxnLst/>
              <a:rect l="l" t="t" r="r" b="b"/>
              <a:pathLst>
                <a:path w="679" h="490" extrusionOk="0">
                  <a:moveTo>
                    <a:pt x="0" y="1"/>
                  </a:moveTo>
                  <a:lnTo>
                    <a:pt x="311" y="279"/>
                  </a:lnTo>
                  <a:lnTo>
                    <a:pt x="390" y="346"/>
                  </a:lnTo>
                  <a:cubicBezTo>
                    <a:pt x="423" y="368"/>
                    <a:pt x="445" y="401"/>
                    <a:pt x="479" y="412"/>
                  </a:cubicBezTo>
                  <a:cubicBezTo>
                    <a:pt x="512" y="435"/>
                    <a:pt x="545" y="435"/>
                    <a:pt x="578" y="445"/>
                  </a:cubicBezTo>
                  <a:cubicBezTo>
                    <a:pt x="612" y="457"/>
                    <a:pt x="645" y="468"/>
                    <a:pt x="657" y="490"/>
                  </a:cubicBezTo>
                  <a:lnTo>
                    <a:pt x="679" y="479"/>
                  </a:lnTo>
                  <a:cubicBezTo>
                    <a:pt x="657" y="435"/>
                    <a:pt x="623" y="423"/>
                    <a:pt x="590" y="412"/>
                  </a:cubicBezTo>
                  <a:cubicBezTo>
                    <a:pt x="545" y="412"/>
                    <a:pt x="512" y="412"/>
                    <a:pt x="489" y="390"/>
                  </a:cubicBezTo>
                  <a:cubicBezTo>
                    <a:pt x="456" y="379"/>
                    <a:pt x="434" y="356"/>
                    <a:pt x="400" y="334"/>
                  </a:cubicBezTo>
                  <a:lnTo>
                    <a:pt x="323" y="267"/>
                  </a:ln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3"/>
            <p:cNvSpPr/>
            <p:nvPr/>
          </p:nvSpPr>
          <p:spPr>
            <a:xfrm>
              <a:off x="1964272" y="4074861"/>
              <a:ext cx="89242" cy="66844"/>
            </a:xfrm>
            <a:custGeom>
              <a:avLst/>
              <a:gdLst/>
              <a:ahLst/>
              <a:cxnLst/>
              <a:rect l="l" t="t" r="r" b="b"/>
              <a:pathLst>
                <a:path w="2558" h="1916" extrusionOk="0">
                  <a:moveTo>
                    <a:pt x="776" y="1"/>
                  </a:moveTo>
                  <a:cubicBezTo>
                    <a:pt x="769" y="1"/>
                    <a:pt x="763" y="1"/>
                    <a:pt x="757" y="2"/>
                  </a:cubicBezTo>
                  <a:cubicBezTo>
                    <a:pt x="591" y="24"/>
                    <a:pt x="368" y="313"/>
                    <a:pt x="257" y="413"/>
                  </a:cubicBezTo>
                  <a:cubicBezTo>
                    <a:pt x="146" y="502"/>
                    <a:pt x="1" y="713"/>
                    <a:pt x="12" y="802"/>
                  </a:cubicBezTo>
                  <a:cubicBezTo>
                    <a:pt x="23" y="891"/>
                    <a:pt x="190" y="1047"/>
                    <a:pt x="390" y="1236"/>
                  </a:cubicBezTo>
                  <a:cubicBezTo>
                    <a:pt x="591" y="1425"/>
                    <a:pt x="846" y="1470"/>
                    <a:pt x="1013" y="1547"/>
                  </a:cubicBezTo>
                  <a:cubicBezTo>
                    <a:pt x="1169" y="1614"/>
                    <a:pt x="1592" y="1892"/>
                    <a:pt x="1958" y="1915"/>
                  </a:cubicBezTo>
                  <a:cubicBezTo>
                    <a:pt x="1970" y="1915"/>
                    <a:pt x="1982" y="1916"/>
                    <a:pt x="1994" y="1916"/>
                  </a:cubicBezTo>
                  <a:cubicBezTo>
                    <a:pt x="2341" y="1916"/>
                    <a:pt x="2558" y="1608"/>
                    <a:pt x="2526" y="1425"/>
                  </a:cubicBezTo>
                  <a:cubicBezTo>
                    <a:pt x="2526" y="1425"/>
                    <a:pt x="2526" y="1391"/>
                    <a:pt x="2470" y="1258"/>
                  </a:cubicBezTo>
                  <a:cubicBezTo>
                    <a:pt x="2415" y="1136"/>
                    <a:pt x="2303" y="1147"/>
                    <a:pt x="2192" y="1025"/>
                  </a:cubicBezTo>
                  <a:cubicBezTo>
                    <a:pt x="2081" y="914"/>
                    <a:pt x="2215" y="847"/>
                    <a:pt x="1948" y="491"/>
                  </a:cubicBezTo>
                  <a:cubicBezTo>
                    <a:pt x="1690" y="158"/>
                    <a:pt x="976" y="1"/>
                    <a:pt x="77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3"/>
            <p:cNvSpPr/>
            <p:nvPr/>
          </p:nvSpPr>
          <p:spPr>
            <a:xfrm>
              <a:off x="1964272" y="4090421"/>
              <a:ext cx="68345" cy="51250"/>
            </a:xfrm>
            <a:custGeom>
              <a:avLst/>
              <a:gdLst/>
              <a:ahLst/>
              <a:cxnLst/>
              <a:rect l="l" t="t" r="r" b="b"/>
              <a:pathLst>
                <a:path w="1959" h="1469" extrusionOk="0">
                  <a:moveTo>
                    <a:pt x="223" y="0"/>
                  </a:moveTo>
                  <a:cubicBezTo>
                    <a:pt x="124" y="100"/>
                    <a:pt x="1" y="278"/>
                    <a:pt x="12" y="356"/>
                  </a:cubicBezTo>
                  <a:cubicBezTo>
                    <a:pt x="23" y="445"/>
                    <a:pt x="190" y="601"/>
                    <a:pt x="390" y="790"/>
                  </a:cubicBezTo>
                  <a:cubicBezTo>
                    <a:pt x="591" y="979"/>
                    <a:pt x="846" y="1024"/>
                    <a:pt x="1013" y="1101"/>
                  </a:cubicBezTo>
                  <a:cubicBezTo>
                    <a:pt x="1169" y="1168"/>
                    <a:pt x="1592" y="1446"/>
                    <a:pt x="1958" y="1469"/>
                  </a:cubicBezTo>
                  <a:cubicBezTo>
                    <a:pt x="1958" y="1380"/>
                    <a:pt x="1936" y="1301"/>
                    <a:pt x="1892" y="1224"/>
                  </a:cubicBezTo>
                  <a:cubicBezTo>
                    <a:pt x="1770" y="1024"/>
                    <a:pt x="1558" y="912"/>
                    <a:pt x="1347" y="834"/>
                  </a:cubicBezTo>
                  <a:cubicBezTo>
                    <a:pt x="1236" y="790"/>
                    <a:pt x="1125" y="745"/>
                    <a:pt x="1013" y="690"/>
                  </a:cubicBezTo>
                  <a:cubicBezTo>
                    <a:pt x="902" y="634"/>
                    <a:pt x="813" y="557"/>
                    <a:pt x="724" y="468"/>
                  </a:cubicBezTo>
                  <a:cubicBezTo>
                    <a:pt x="557" y="312"/>
                    <a:pt x="423" y="122"/>
                    <a:pt x="2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3"/>
            <p:cNvSpPr/>
            <p:nvPr/>
          </p:nvSpPr>
          <p:spPr>
            <a:xfrm>
              <a:off x="1978262" y="4095061"/>
              <a:ext cx="31469" cy="17130"/>
            </a:xfrm>
            <a:custGeom>
              <a:avLst/>
              <a:gdLst/>
              <a:ahLst/>
              <a:cxnLst/>
              <a:rect l="l" t="t" r="r" b="b"/>
              <a:pathLst>
                <a:path w="902" h="491" extrusionOk="0">
                  <a:moveTo>
                    <a:pt x="0" y="1"/>
                  </a:moveTo>
                  <a:lnTo>
                    <a:pt x="0" y="1"/>
                  </a:lnTo>
                  <a:cubicBezTo>
                    <a:pt x="167" y="23"/>
                    <a:pt x="334" y="68"/>
                    <a:pt x="490" y="145"/>
                  </a:cubicBezTo>
                  <a:cubicBezTo>
                    <a:pt x="635" y="223"/>
                    <a:pt x="768" y="345"/>
                    <a:pt x="845" y="490"/>
                  </a:cubicBezTo>
                  <a:lnTo>
                    <a:pt x="901" y="479"/>
                  </a:lnTo>
                  <a:cubicBezTo>
                    <a:pt x="801" y="335"/>
                    <a:pt x="645" y="201"/>
                    <a:pt x="490" y="123"/>
                  </a:cubicBezTo>
                  <a:cubicBezTo>
                    <a:pt x="334" y="56"/>
                    <a:pt x="167" y="12"/>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3"/>
            <p:cNvSpPr/>
            <p:nvPr/>
          </p:nvSpPr>
          <p:spPr>
            <a:xfrm>
              <a:off x="1991066" y="4114843"/>
              <a:ext cx="29899" cy="8199"/>
            </a:xfrm>
            <a:custGeom>
              <a:avLst/>
              <a:gdLst/>
              <a:ahLst/>
              <a:cxnLst/>
              <a:rect l="l" t="t" r="r" b="b"/>
              <a:pathLst>
                <a:path w="857" h="235" extrusionOk="0">
                  <a:moveTo>
                    <a:pt x="779" y="1"/>
                  </a:moveTo>
                  <a:cubicBezTo>
                    <a:pt x="512" y="112"/>
                    <a:pt x="290" y="168"/>
                    <a:pt x="1" y="235"/>
                  </a:cubicBezTo>
                  <a:cubicBezTo>
                    <a:pt x="290" y="190"/>
                    <a:pt x="579" y="134"/>
                    <a:pt x="857" y="35"/>
                  </a:cubicBezTo>
                  <a:lnTo>
                    <a:pt x="779"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3"/>
            <p:cNvSpPr/>
            <p:nvPr/>
          </p:nvSpPr>
          <p:spPr>
            <a:xfrm>
              <a:off x="2018593" y="4120285"/>
              <a:ext cx="24491" cy="12071"/>
            </a:xfrm>
            <a:custGeom>
              <a:avLst/>
              <a:gdLst/>
              <a:ahLst/>
              <a:cxnLst/>
              <a:rect l="l" t="t" r="r" b="b"/>
              <a:pathLst>
                <a:path w="702" h="346" extrusionOk="0">
                  <a:moveTo>
                    <a:pt x="658" y="0"/>
                  </a:moveTo>
                  <a:lnTo>
                    <a:pt x="591" y="67"/>
                  </a:lnTo>
                  <a:cubicBezTo>
                    <a:pt x="569" y="79"/>
                    <a:pt x="546" y="101"/>
                    <a:pt x="512" y="112"/>
                  </a:cubicBezTo>
                  <a:cubicBezTo>
                    <a:pt x="457" y="145"/>
                    <a:pt x="401" y="168"/>
                    <a:pt x="346" y="190"/>
                  </a:cubicBezTo>
                  <a:lnTo>
                    <a:pt x="1" y="346"/>
                  </a:lnTo>
                  <a:lnTo>
                    <a:pt x="1" y="346"/>
                  </a:lnTo>
                  <a:lnTo>
                    <a:pt x="357" y="223"/>
                  </a:lnTo>
                  <a:cubicBezTo>
                    <a:pt x="424" y="201"/>
                    <a:pt x="480" y="178"/>
                    <a:pt x="535" y="156"/>
                  </a:cubicBezTo>
                  <a:cubicBezTo>
                    <a:pt x="569" y="145"/>
                    <a:pt x="591" y="123"/>
                    <a:pt x="624" y="112"/>
                  </a:cubicBezTo>
                  <a:cubicBezTo>
                    <a:pt x="646" y="89"/>
                    <a:pt x="680" y="67"/>
                    <a:pt x="702" y="45"/>
                  </a:cubicBezTo>
                  <a:lnTo>
                    <a:pt x="658"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3"/>
            <p:cNvSpPr/>
            <p:nvPr/>
          </p:nvSpPr>
          <p:spPr>
            <a:xfrm>
              <a:off x="1995323" y="4084595"/>
              <a:ext cx="45040" cy="36109"/>
            </a:xfrm>
            <a:custGeom>
              <a:avLst/>
              <a:gdLst/>
              <a:ahLst/>
              <a:cxnLst/>
              <a:rect l="l" t="t" r="r" b="b"/>
              <a:pathLst>
                <a:path w="1291" h="1035" extrusionOk="0">
                  <a:moveTo>
                    <a:pt x="1" y="0"/>
                  </a:moveTo>
                  <a:cubicBezTo>
                    <a:pt x="146" y="56"/>
                    <a:pt x="290" y="111"/>
                    <a:pt x="445" y="111"/>
                  </a:cubicBezTo>
                  <a:cubicBezTo>
                    <a:pt x="512" y="111"/>
                    <a:pt x="590" y="111"/>
                    <a:pt x="657" y="145"/>
                  </a:cubicBezTo>
                  <a:cubicBezTo>
                    <a:pt x="724" y="167"/>
                    <a:pt x="791" y="212"/>
                    <a:pt x="846" y="267"/>
                  </a:cubicBezTo>
                  <a:cubicBezTo>
                    <a:pt x="957" y="368"/>
                    <a:pt x="1068" y="467"/>
                    <a:pt x="1157" y="590"/>
                  </a:cubicBezTo>
                  <a:cubicBezTo>
                    <a:pt x="1191" y="645"/>
                    <a:pt x="1169" y="724"/>
                    <a:pt x="1179" y="801"/>
                  </a:cubicBezTo>
                  <a:cubicBezTo>
                    <a:pt x="1191" y="879"/>
                    <a:pt x="1213" y="957"/>
                    <a:pt x="1246" y="1035"/>
                  </a:cubicBezTo>
                  <a:lnTo>
                    <a:pt x="1291" y="1013"/>
                  </a:lnTo>
                  <a:cubicBezTo>
                    <a:pt x="1258" y="946"/>
                    <a:pt x="1236" y="879"/>
                    <a:pt x="1224" y="801"/>
                  </a:cubicBezTo>
                  <a:cubicBezTo>
                    <a:pt x="1213" y="768"/>
                    <a:pt x="1213" y="734"/>
                    <a:pt x="1213" y="690"/>
                  </a:cubicBezTo>
                  <a:cubicBezTo>
                    <a:pt x="1213" y="645"/>
                    <a:pt x="1202" y="612"/>
                    <a:pt x="1179" y="579"/>
                  </a:cubicBezTo>
                  <a:cubicBezTo>
                    <a:pt x="1091" y="445"/>
                    <a:pt x="979" y="345"/>
                    <a:pt x="857" y="245"/>
                  </a:cubicBezTo>
                  <a:cubicBezTo>
                    <a:pt x="801" y="200"/>
                    <a:pt x="735" y="156"/>
                    <a:pt x="668" y="123"/>
                  </a:cubicBezTo>
                  <a:cubicBezTo>
                    <a:pt x="619" y="102"/>
                    <a:pt x="570" y="94"/>
                    <a:pt x="523" y="94"/>
                  </a:cubicBezTo>
                  <a:cubicBezTo>
                    <a:pt x="496" y="94"/>
                    <a:pt x="470" y="96"/>
                    <a:pt x="445" y="101"/>
                  </a:cubicBezTo>
                  <a:cubicBezTo>
                    <a:pt x="290" y="101"/>
                    <a:pt x="146" y="56"/>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3"/>
            <p:cNvSpPr/>
            <p:nvPr/>
          </p:nvSpPr>
          <p:spPr>
            <a:xfrm>
              <a:off x="2005824" y="4097399"/>
              <a:ext cx="24456" cy="21351"/>
            </a:xfrm>
            <a:custGeom>
              <a:avLst/>
              <a:gdLst/>
              <a:ahLst/>
              <a:cxnLst/>
              <a:rect l="l" t="t" r="r" b="b"/>
              <a:pathLst>
                <a:path w="701" h="612" extrusionOk="0">
                  <a:moveTo>
                    <a:pt x="0" y="1"/>
                  </a:moveTo>
                  <a:lnTo>
                    <a:pt x="0" y="1"/>
                  </a:lnTo>
                  <a:cubicBezTo>
                    <a:pt x="55" y="45"/>
                    <a:pt x="122" y="90"/>
                    <a:pt x="189" y="123"/>
                  </a:cubicBezTo>
                  <a:cubicBezTo>
                    <a:pt x="256" y="167"/>
                    <a:pt x="322" y="201"/>
                    <a:pt x="378" y="256"/>
                  </a:cubicBezTo>
                  <a:cubicBezTo>
                    <a:pt x="500" y="357"/>
                    <a:pt x="589" y="478"/>
                    <a:pt x="678" y="612"/>
                  </a:cubicBezTo>
                  <a:lnTo>
                    <a:pt x="701" y="590"/>
                  </a:lnTo>
                  <a:cubicBezTo>
                    <a:pt x="612" y="468"/>
                    <a:pt x="512" y="345"/>
                    <a:pt x="389" y="245"/>
                  </a:cubicBezTo>
                  <a:cubicBezTo>
                    <a:pt x="334" y="189"/>
                    <a:pt x="267" y="156"/>
                    <a:pt x="200" y="123"/>
                  </a:cubicBezTo>
                  <a:cubicBezTo>
                    <a:pt x="134" y="78"/>
                    <a:pt x="55" y="4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3"/>
            <p:cNvSpPr/>
            <p:nvPr/>
          </p:nvSpPr>
          <p:spPr>
            <a:xfrm>
              <a:off x="1879703" y="3921247"/>
              <a:ext cx="375634" cy="452456"/>
            </a:xfrm>
            <a:custGeom>
              <a:avLst/>
              <a:gdLst/>
              <a:ahLst/>
              <a:cxnLst/>
              <a:rect l="l" t="t" r="r" b="b"/>
              <a:pathLst>
                <a:path w="10767" h="12969" extrusionOk="0">
                  <a:moveTo>
                    <a:pt x="22" y="0"/>
                  </a:moveTo>
                  <a:lnTo>
                    <a:pt x="0" y="33"/>
                  </a:lnTo>
                  <a:lnTo>
                    <a:pt x="2491" y="2347"/>
                  </a:lnTo>
                  <a:lnTo>
                    <a:pt x="3059" y="2914"/>
                  </a:lnTo>
                  <a:cubicBezTo>
                    <a:pt x="2758" y="2847"/>
                    <a:pt x="2447" y="2825"/>
                    <a:pt x="2136" y="2825"/>
                  </a:cubicBezTo>
                  <a:cubicBezTo>
                    <a:pt x="2071" y="2823"/>
                    <a:pt x="2006" y="2822"/>
                    <a:pt x="1940" y="2822"/>
                  </a:cubicBezTo>
                  <a:cubicBezTo>
                    <a:pt x="1647" y="2822"/>
                    <a:pt x="1348" y="2842"/>
                    <a:pt x="1057" y="2870"/>
                  </a:cubicBezTo>
                  <a:lnTo>
                    <a:pt x="1057" y="2892"/>
                  </a:lnTo>
                  <a:cubicBezTo>
                    <a:pt x="1310" y="2884"/>
                    <a:pt x="1558" y="2871"/>
                    <a:pt x="1805" y="2871"/>
                  </a:cubicBezTo>
                  <a:cubicBezTo>
                    <a:pt x="1915" y="2871"/>
                    <a:pt x="2025" y="2874"/>
                    <a:pt x="2136" y="2880"/>
                  </a:cubicBezTo>
                  <a:cubicBezTo>
                    <a:pt x="2481" y="2892"/>
                    <a:pt x="2837" y="2925"/>
                    <a:pt x="3170" y="3025"/>
                  </a:cubicBezTo>
                  <a:cubicBezTo>
                    <a:pt x="3749" y="3604"/>
                    <a:pt x="4305" y="4204"/>
                    <a:pt x="4849" y="4805"/>
                  </a:cubicBezTo>
                  <a:cubicBezTo>
                    <a:pt x="5217" y="5228"/>
                    <a:pt x="5583" y="5650"/>
                    <a:pt x="5895" y="6117"/>
                  </a:cubicBezTo>
                  <a:cubicBezTo>
                    <a:pt x="5739" y="6051"/>
                    <a:pt x="5583" y="5995"/>
                    <a:pt x="5428" y="5950"/>
                  </a:cubicBezTo>
                  <a:cubicBezTo>
                    <a:pt x="5205" y="5873"/>
                    <a:pt x="4983" y="5794"/>
                    <a:pt x="4750" y="5728"/>
                  </a:cubicBezTo>
                  <a:cubicBezTo>
                    <a:pt x="4516" y="5661"/>
                    <a:pt x="4271" y="5628"/>
                    <a:pt x="4049" y="5561"/>
                  </a:cubicBezTo>
                  <a:cubicBezTo>
                    <a:pt x="3826" y="5495"/>
                    <a:pt x="3604" y="5394"/>
                    <a:pt x="3359" y="5361"/>
                  </a:cubicBezTo>
                  <a:lnTo>
                    <a:pt x="3359" y="5383"/>
                  </a:lnTo>
                  <a:cubicBezTo>
                    <a:pt x="3593" y="5428"/>
                    <a:pt x="3804" y="5527"/>
                    <a:pt x="4038" y="5606"/>
                  </a:cubicBezTo>
                  <a:cubicBezTo>
                    <a:pt x="4260" y="5683"/>
                    <a:pt x="4505" y="5717"/>
                    <a:pt x="4727" y="5794"/>
                  </a:cubicBezTo>
                  <a:cubicBezTo>
                    <a:pt x="4950" y="5861"/>
                    <a:pt x="5183" y="5950"/>
                    <a:pt x="5406" y="6028"/>
                  </a:cubicBezTo>
                  <a:cubicBezTo>
                    <a:pt x="5617" y="6106"/>
                    <a:pt x="5828" y="6173"/>
                    <a:pt x="6006" y="6284"/>
                  </a:cubicBezTo>
                  <a:cubicBezTo>
                    <a:pt x="6129" y="6473"/>
                    <a:pt x="6240" y="6662"/>
                    <a:pt x="6351" y="6851"/>
                  </a:cubicBezTo>
                  <a:cubicBezTo>
                    <a:pt x="6507" y="7085"/>
                    <a:pt x="6641" y="7341"/>
                    <a:pt x="6774" y="7586"/>
                  </a:cubicBezTo>
                  <a:cubicBezTo>
                    <a:pt x="6851" y="7719"/>
                    <a:pt x="6918" y="7852"/>
                    <a:pt x="6985" y="7986"/>
                  </a:cubicBezTo>
                  <a:cubicBezTo>
                    <a:pt x="6940" y="7964"/>
                    <a:pt x="6896" y="7952"/>
                    <a:pt x="6863" y="7941"/>
                  </a:cubicBezTo>
                  <a:cubicBezTo>
                    <a:pt x="6774" y="7919"/>
                    <a:pt x="6696" y="7875"/>
                    <a:pt x="6618" y="7841"/>
                  </a:cubicBezTo>
                  <a:cubicBezTo>
                    <a:pt x="6451" y="7763"/>
                    <a:pt x="6295" y="7685"/>
                    <a:pt x="6129" y="7618"/>
                  </a:cubicBezTo>
                  <a:cubicBezTo>
                    <a:pt x="5795" y="7485"/>
                    <a:pt x="5462" y="7363"/>
                    <a:pt x="5128" y="7240"/>
                  </a:cubicBezTo>
                  <a:lnTo>
                    <a:pt x="5116" y="7274"/>
                  </a:lnTo>
                  <a:cubicBezTo>
                    <a:pt x="5450" y="7396"/>
                    <a:pt x="5784" y="7529"/>
                    <a:pt x="6107" y="7663"/>
                  </a:cubicBezTo>
                  <a:cubicBezTo>
                    <a:pt x="6273" y="7741"/>
                    <a:pt x="6429" y="7819"/>
                    <a:pt x="6596" y="7897"/>
                  </a:cubicBezTo>
                  <a:cubicBezTo>
                    <a:pt x="6673" y="7930"/>
                    <a:pt x="6752" y="7974"/>
                    <a:pt x="6841" y="7997"/>
                  </a:cubicBezTo>
                  <a:cubicBezTo>
                    <a:pt x="6907" y="8030"/>
                    <a:pt x="6985" y="8041"/>
                    <a:pt x="7029" y="8075"/>
                  </a:cubicBezTo>
                  <a:cubicBezTo>
                    <a:pt x="7207" y="8409"/>
                    <a:pt x="7375" y="8764"/>
                    <a:pt x="7519" y="9109"/>
                  </a:cubicBezTo>
                  <a:lnTo>
                    <a:pt x="7553" y="9209"/>
                  </a:lnTo>
                  <a:lnTo>
                    <a:pt x="7585" y="9309"/>
                  </a:lnTo>
                  <a:lnTo>
                    <a:pt x="7619" y="9509"/>
                  </a:lnTo>
                  <a:cubicBezTo>
                    <a:pt x="7630" y="9643"/>
                    <a:pt x="7630" y="9788"/>
                    <a:pt x="7641" y="9932"/>
                  </a:cubicBezTo>
                  <a:cubicBezTo>
                    <a:pt x="7641" y="10210"/>
                    <a:pt x="7641" y="10500"/>
                    <a:pt x="7630" y="10777"/>
                  </a:cubicBezTo>
                  <a:lnTo>
                    <a:pt x="7630" y="10799"/>
                  </a:lnTo>
                  <a:lnTo>
                    <a:pt x="7664" y="11000"/>
                  </a:lnTo>
                  <a:lnTo>
                    <a:pt x="7664" y="11044"/>
                  </a:lnTo>
                  <a:lnTo>
                    <a:pt x="7719" y="11066"/>
                  </a:lnTo>
                  <a:cubicBezTo>
                    <a:pt x="7975" y="11189"/>
                    <a:pt x="8242" y="11333"/>
                    <a:pt x="8497" y="11467"/>
                  </a:cubicBezTo>
                  <a:cubicBezTo>
                    <a:pt x="8754" y="11600"/>
                    <a:pt x="9009" y="11734"/>
                    <a:pt x="9265" y="11879"/>
                  </a:cubicBezTo>
                  <a:cubicBezTo>
                    <a:pt x="9521" y="12012"/>
                    <a:pt x="9755" y="12168"/>
                    <a:pt x="9977" y="12356"/>
                  </a:cubicBezTo>
                  <a:cubicBezTo>
                    <a:pt x="10088" y="12445"/>
                    <a:pt x="10188" y="12546"/>
                    <a:pt x="10289" y="12646"/>
                  </a:cubicBezTo>
                  <a:cubicBezTo>
                    <a:pt x="10333" y="12702"/>
                    <a:pt x="10378" y="12746"/>
                    <a:pt x="10422" y="12801"/>
                  </a:cubicBezTo>
                  <a:cubicBezTo>
                    <a:pt x="10444" y="12835"/>
                    <a:pt x="10455" y="12857"/>
                    <a:pt x="10477" y="12890"/>
                  </a:cubicBezTo>
                  <a:cubicBezTo>
                    <a:pt x="10499" y="12913"/>
                    <a:pt x="10511" y="12946"/>
                    <a:pt x="10522" y="12969"/>
                  </a:cubicBezTo>
                  <a:lnTo>
                    <a:pt x="10766" y="12868"/>
                  </a:lnTo>
                  <a:cubicBezTo>
                    <a:pt x="10744" y="12824"/>
                    <a:pt x="10711" y="12779"/>
                    <a:pt x="10689" y="12746"/>
                  </a:cubicBezTo>
                  <a:lnTo>
                    <a:pt x="10622" y="12646"/>
                  </a:lnTo>
                  <a:cubicBezTo>
                    <a:pt x="10566" y="12591"/>
                    <a:pt x="10522" y="12534"/>
                    <a:pt x="10467" y="12479"/>
                  </a:cubicBezTo>
                  <a:cubicBezTo>
                    <a:pt x="10366" y="12368"/>
                    <a:pt x="10255" y="12257"/>
                    <a:pt x="10133" y="12168"/>
                  </a:cubicBezTo>
                  <a:cubicBezTo>
                    <a:pt x="9899" y="11978"/>
                    <a:pt x="9643" y="11812"/>
                    <a:pt x="9377" y="11678"/>
                  </a:cubicBezTo>
                  <a:cubicBezTo>
                    <a:pt x="9110" y="11545"/>
                    <a:pt x="8853" y="11412"/>
                    <a:pt x="8586" y="11278"/>
                  </a:cubicBezTo>
                  <a:cubicBezTo>
                    <a:pt x="8342" y="11155"/>
                    <a:pt x="8086" y="11033"/>
                    <a:pt x="7842" y="10911"/>
                  </a:cubicBezTo>
                  <a:cubicBezTo>
                    <a:pt x="7830" y="10866"/>
                    <a:pt x="7819" y="10811"/>
                    <a:pt x="7797" y="10766"/>
                  </a:cubicBezTo>
                  <a:cubicBezTo>
                    <a:pt x="7797" y="10488"/>
                    <a:pt x="7797" y="10199"/>
                    <a:pt x="7775" y="9921"/>
                  </a:cubicBezTo>
                  <a:cubicBezTo>
                    <a:pt x="7763" y="9776"/>
                    <a:pt x="7753" y="9643"/>
                    <a:pt x="7730" y="9499"/>
                  </a:cubicBezTo>
                  <a:cubicBezTo>
                    <a:pt x="7719" y="9420"/>
                    <a:pt x="7708" y="9354"/>
                    <a:pt x="7697" y="9276"/>
                  </a:cubicBezTo>
                  <a:cubicBezTo>
                    <a:pt x="7686" y="9254"/>
                    <a:pt x="7686" y="9232"/>
                    <a:pt x="7674" y="9209"/>
                  </a:cubicBezTo>
                  <a:cubicBezTo>
                    <a:pt x="7708" y="8998"/>
                    <a:pt x="7674" y="8775"/>
                    <a:pt x="7641" y="8575"/>
                  </a:cubicBezTo>
                  <a:cubicBezTo>
                    <a:pt x="7597" y="8364"/>
                    <a:pt x="7553" y="8142"/>
                    <a:pt x="7530" y="7930"/>
                  </a:cubicBezTo>
                  <a:cubicBezTo>
                    <a:pt x="7496" y="7707"/>
                    <a:pt x="7496" y="7485"/>
                    <a:pt x="7508" y="7274"/>
                  </a:cubicBezTo>
                  <a:cubicBezTo>
                    <a:pt x="7519" y="7052"/>
                    <a:pt x="7553" y="6829"/>
                    <a:pt x="7608" y="6617"/>
                  </a:cubicBezTo>
                  <a:lnTo>
                    <a:pt x="7597" y="6617"/>
                  </a:lnTo>
                  <a:cubicBezTo>
                    <a:pt x="7530" y="6829"/>
                    <a:pt x="7486" y="7052"/>
                    <a:pt x="7474" y="7263"/>
                  </a:cubicBezTo>
                  <a:cubicBezTo>
                    <a:pt x="7452" y="7485"/>
                    <a:pt x="7464" y="7707"/>
                    <a:pt x="7486" y="7930"/>
                  </a:cubicBezTo>
                  <a:cubicBezTo>
                    <a:pt x="7508" y="8152"/>
                    <a:pt x="7541" y="8364"/>
                    <a:pt x="7585" y="8587"/>
                  </a:cubicBezTo>
                  <a:cubicBezTo>
                    <a:pt x="7608" y="8742"/>
                    <a:pt x="7630" y="8909"/>
                    <a:pt x="7630" y="9076"/>
                  </a:cubicBezTo>
                  <a:lnTo>
                    <a:pt x="7619" y="9064"/>
                  </a:lnTo>
                  <a:cubicBezTo>
                    <a:pt x="7519" y="8809"/>
                    <a:pt x="7397" y="8542"/>
                    <a:pt x="7274" y="8286"/>
                  </a:cubicBezTo>
                  <a:cubicBezTo>
                    <a:pt x="7152" y="8030"/>
                    <a:pt x="7019" y="7774"/>
                    <a:pt x="6896" y="7529"/>
                  </a:cubicBezTo>
                  <a:cubicBezTo>
                    <a:pt x="6629" y="7018"/>
                    <a:pt x="6340" y="6528"/>
                    <a:pt x="6028" y="6051"/>
                  </a:cubicBezTo>
                  <a:cubicBezTo>
                    <a:pt x="5817" y="5750"/>
                    <a:pt x="5595" y="5461"/>
                    <a:pt x="5350" y="5194"/>
                  </a:cubicBezTo>
                  <a:lnTo>
                    <a:pt x="5406" y="4849"/>
                  </a:lnTo>
                  <a:cubicBezTo>
                    <a:pt x="5428" y="4704"/>
                    <a:pt x="5462" y="4560"/>
                    <a:pt x="5462" y="4405"/>
                  </a:cubicBezTo>
                  <a:cubicBezTo>
                    <a:pt x="5472" y="4249"/>
                    <a:pt x="5439" y="4104"/>
                    <a:pt x="5383" y="3960"/>
                  </a:cubicBezTo>
                  <a:cubicBezTo>
                    <a:pt x="5339" y="3815"/>
                    <a:pt x="5284" y="3681"/>
                    <a:pt x="5261" y="3537"/>
                  </a:cubicBezTo>
                  <a:lnTo>
                    <a:pt x="5239" y="3537"/>
                  </a:lnTo>
                  <a:cubicBezTo>
                    <a:pt x="5261" y="3693"/>
                    <a:pt x="5306" y="3826"/>
                    <a:pt x="5350" y="3970"/>
                  </a:cubicBezTo>
                  <a:cubicBezTo>
                    <a:pt x="5406" y="4115"/>
                    <a:pt x="5428" y="4260"/>
                    <a:pt x="5417" y="4405"/>
                  </a:cubicBezTo>
                  <a:cubicBezTo>
                    <a:pt x="5417" y="4549"/>
                    <a:pt x="5383" y="4694"/>
                    <a:pt x="5350" y="4849"/>
                  </a:cubicBezTo>
                  <a:lnTo>
                    <a:pt x="5306" y="5127"/>
                  </a:lnTo>
                  <a:lnTo>
                    <a:pt x="4938" y="4727"/>
                  </a:lnTo>
                  <a:cubicBezTo>
                    <a:pt x="4649" y="4405"/>
                    <a:pt x="4349" y="4082"/>
                    <a:pt x="4049" y="3770"/>
                  </a:cubicBezTo>
                  <a:lnTo>
                    <a:pt x="3848" y="3292"/>
                  </a:lnTo>
                  <a:cubicBezTo>
                    <a:pt x="3782" y="3125"/>
                    <a:pt x="3670" y="2969"/>
                    <a:pt x="3581" y="2814"/>
                  </a:cubicBezTo>
                  <a:cubicBezTo>
                    <a:pt x="3404" y="2502"/>
                    <a:pt x="3292" y="2146"/>
                    <a:pt x="3104" y="1835"/>
                  </a:cubicBezTo>
                  <a:lnTo>
                    <a:pt x="3059" y="1857"/>
                  </a:lnTo>
                  <a:cubicBezTo>
                    <a:pt x="3237" y="2169"/>
                    <a:pt x="3348" y="2524"/>
                    <a:pt x="3526" y="2847"/>
                  </a:cubicBezTo>
                  <a:cubicBezTo>
                    <a:pt x="3604" y="3014"/>
                    <a:pt x="3715" y="3159"/>
                    <a:pt x="3771" y="3325"/>
                  </a:cubicBezTo>
                  <a:lnTo>
                    <a:pt x="3882" y="3592"/>
                  </a:lnTo>
                  <a:cubicBezTo>
                    <a:pt x="3448" y="3147"/>
                    <a:pt x="3003" y="2714"/>
                    <a:pt x="2558" y="2280"/>
                  </a:cubicBezTo>
                  <a:cubicBezTo>
                    <a:pt x="1725" y="1513"/>
                    <a:pt x="868" y="757"/>
                    <a:pt x="2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3"/>
            <p:cNvSpPr/>
            <p:nvPr/>
          </p:nvSpPr>
          <p:spPr>
            <a:xfrm>
              <a:off x="2230087" y="4257641"/>
              <a:ext cx="319779" cy="330978"/>
            </a:xfrm>
            <a:custGeom>
              <a:avLst/>
              <a:gdLst/>
              <a:ahLst/>
              <a:cxnLst/>
              <a:rect l="l" t="t" r="r" b="b"/>
              <a:pathLst>
                <a:path w="9166" h="9487" extrusionOk="0">
                  <a:moveTo>
                    <a:pt x="3318" y="1"/>
                  </a:moveTo>
                  <a:cubicBezTo>
                    <a:pt x="3031" y="1"/>
                    <a:pt x="2742" y="61"/>
                    <a:pt x="2470" y="168"/>
                  </a:cubicBezTo>
                  <a:cubicBezTo>
                    <a:pt x="1836" y="401"/>
                    <a:pt x="1336" y="880"/>
                    <a:pt x="891" y="1380"/>
                  </a:cubicBezTo>
                  <a:cubicBezTo>
                    <a:pt x="757" y="1525"/>
                    <a:pt x="624" y="1669"/>
                    <a:pt x="513" y="1836"/>
                  </a:cubicBezTo>
                  <a:cubicBezTo>
                    <a:pt x="390" y="1992"/>
                    <a:pt x="290" y="2170"/>
                    <a:pt x="278" y="2359"/>
                  </a:cubicBezTo>
                  <a:cubicBezTo>
                    <a:pt x="278" y="2392"/>
                    <a:pt x="312" y="2425"/>
                    <a:pt x="345" y="2425"/>
                  </a:cubicBezTo>
                  <a:cubicBezTo>
                    <a:pt x="1" y="2904"/>
                    <a:pt x="12" y="3560"/>
                    <a:pt x="223" y="4105"/>
                  </a:cubicBezTo>
                  <a:lnTo>
                    <a:pt x="212" y="4105"/>
                  </a:lnTo>
                  <a:cubicBezTo>
                    <a:pt x="179" y="4450"/>
                    <a:pt x="157" y="4795"/>
                    <a:pt x="145" y="5139"/>
                  </a:cubicBezTo>
                  <a:cubicBezTo>
                    <a:pt x="145" y="5451"/>
                    <a:pt x="145" y="5762"/>
                    <a:pt x="201" y="6073"/>
                  </a:cubicBezTo>
                  <a:cubicBezTo>
                    <a:pt x="312" y="6597"/>
                    <a:pt x="612" y="7030"/>
                    <a:pt x="990" y="7375"/>
                  </a:cubicBezTo>
                  <a:lnTo>
                    <a:pt x="990" y="7397"/>
                  </a:lnTo>
                  <a:cubicBezTo>
                    <a:pt x="1035" y="7808"/>
                    <a:pt x="1346" y="8109"/>
                    <a:pt x="1680" y="8320"/>
                  </a:cubicBezTo>
                  <a:cubicBezTo>
                    <a:pt x="1880" y="8431"/>
                    <a:pt x="2092" y="8532"/>
                    <a:pt x="2303" y="8621"/>
                  </a:cubicBezTo>
                  <a:cubicBezTo>
                    <a:pt x="2426" y="8674"/>
                    <a:pt x="2558" y="8720"/>
                    <a:pt x="2690" y="8720"/>
                  </a:cubicBezTo>
                  <a:cubicBezTo>
                    <a:pt x="2724" y="8720"/>
                    <a:pt x="2758" y="8717"/>
                    <a:pt x="2792" y="8710"/>
                  </a:cubicBezTo>
                  <a:cubicBezTo>
                    <a:pt x="3137" y="8977"/>
                    <a:pt x="3560" y="9132"/>
                    <a:pt x="3993" y="9210"/>
                  </a:cubicBezTo>
                  <a:cubicBezTo>
                    <a:pt x="4272" y="9254"/>
                    <a:pt x="4549" y="9277"/>
                    <a:pt x="4828" y="9277"/>
                  </a:cubicBezTo>
                  <a:cubicBezTo>
                    <a:pt x="4956" y="9282"/>
                    <a:pt x="5086" y="9285"/>
                    <a:pt x="5218" y="9285"/>
                  </a:cubicBezTo>
                  <a:cubicBezTo>
                    <a:pt x="5350" y="9285"/>
                    <a:pt x="5484" y="9282"/>
                    <a:pt x="5617" y="9277"/>
                  </a:cubicBezTo>
                  <a:cubicBezTo>
                    <a:pt x="5639" y="9266"/>
                    <a:pt x="5673" y="9266"/>
                    <a:pt x="5695" y="9266"/>
                  </a:cubicBezTo>
                  <a:cubicBezTo>
                    <a:pt x="5884" y="9366"/>
                    <a:pt x="6096" y="9432"/>
                    <a:pt x="6296" y="9466"/>
                  </a:cubicBezTo>
                  <a:cubicBezTo>
                    <a:pt x="6385" y="9481"/>
                    <a:pt x="6473" y="9487"/>
                    <a:pt x="6562" y="9487"/>
                  </a:cubicBezTo>
                  <a:cubicBezTo>
                    <a:pt x="6740" y="9487"/>
                    <a:pt x="6918" y="9462"/>
                    <a:pt x="7097" y="9432"/>
                  </a:cubicBezTo>
                  <a:cubicBezTo>
                    <a:pt x="7230" y="9422"/>
                    <a:pt x="7374" y="9399"/>
                    <a:pt x="7508" y="9355"/>
                  </a:cubicBezTo>
                  <a:cubicBezTo>
                    <a:pt x="7641" y="9321"/>
                    <a:pt x="7753" y="9254"/>
                    <a:pt x="7864" y="9177"/>
                  </a:cubicBezTo>
                  <a:cubicBezTo>
                    <a:pt x="8076" y="9021"/>
                    <a:pt x="8242" y="8809"/>
                    <a:pt x="8365" y="8587"/>
                  </a:cubicBezTo>
                  <a:cubicBezTo>
                    <a:pt x="8431" y="8454"/>
                    <a:pt x="8476" y="8309"/>
                    <a:pt x="8520" y="8164"/>
                  </a:cubicBezTo>
                  <a:cubicBezTo>
                    <a:pt x="8520" y="8131"/>
                    <a:pt x="8531" y="8087"/>
                    <a:pt x="8543" y="8042"/>
                  </a:cubicBezTo>
                  <a:cubicBezTo>
                    <a:pt x="8598" y="7976"/>
                    <a:pt x="8642" y="7909"/>
                    <a:pt x="8687" y="7842"/>
                  </a:cubicBezTo>
                  <a:cubicBezTo>
                    <a:pt x="8765" y="7719"/>
                    <a:pt x="8832" y="7608"/>
                    <a:pt x="8865" y="7464"/>
                  </a:cubicBezTo>
                  <a:cubicBezTo>
                    <a:pt x="8899" y="7341"/>
                    <a:pt x="8899" y="7208"/>
                    <a:pt x="8899" y="7074"/>
                  </a:cubicBezTo>
                  <a:cubicBezTo>
                    <a:pt x="8899" y="6941"/>
                    <a:pt x="8899" y="6807"/>
                    <a:pt x="8909" y="6674"/>
                  </a:cubicBezTo>
                  <a:cubicBezTo>
                    <a:pt x="8932" y="6541"/>
                    <a:pt x="8965" y="6396"/>
                    <a:pt x="8998" y="6263"/>
                  </a:cubicBezTo>
                  <a:cubicBezTo>
                    <a:pt x="9065" y="5974"/>
                    <a:pt x="9132" y="5695"/>
                    <a:pt x="9143" y="5406"/>
                  </a:cubicBezTo>
                  <a:cubicBezTo>
                    <a:pt x="9166" y="5117"/>
                    <a:pt x="9154" y="4828"/>
                    <a:pt x="9143" y="4550"/>
                  </a:cubicBezTo>
                  <a:cubicBezTo>
                    <a:pt x="9132" y="4261"/>
                    <a:pt x="9087" y="3960"/>
                    <a:pt x="8943" y="3705"/>
                  </a:cubicBezTo>
                  <a:cubicBezTo>
                    <a:pt x="8843" y="3549"/>
                    <a:pt x="8721" y="3416"/>
                    <a:pt x="8553" y="3337"/>
                  </a:cubicBezTo>
                  <a:cubicBezTo>
                    <a:pt x="8543" y="3137"/>
                    <a:pt x="8520" y="2937"/>
                    <a:pt x="8498" y="2748"/>
                  </a:cubicBezTo>
                  <a:cubicBezTo>
                    <a:pt x="8476" y="2526"/>
                    <a:pt x="8442" y="2314"/>
                    <a:pt x="8365" y="2103"/>
                  </a:cubicBezTo>
                  <a:cubicBezTo>
                    <a:pt x="8220" y="1681"/>
                    <a:pt x="7908" y="1358"/>
                    <a:pt x="7519" y="1135"/>
                  </a:cubicBezTo>
                  <a:cubicBezTo>
                    <a:pt x="7108" y="890"/>
                    <a:pt x="6640" y="791"/>
                    <a:pt x="6185" y="713"/>
                  </a:cubicBezTo>
                  <a:cubicBezTo>
                    <a:pt x="5696" y="417"/>
                    <a:pt x="5131" y="207"/>
                    <a:pt x="4565" y="207"/>
                  </a:cubicBezTo>
                  <a:cubicBezTo>
                    <a:pt x="4448" y="207"/>
                    <a:pt x="4332" y="216"/>
                    <a:pt x="4216" y="235"/>
                  </a:cubicBezTo>
                  <a:cubicBezTo>
                    <a:pt x="3938" y="72"/>
                    <a:pt x="3629" y="1"/>
                    <a:pt x="331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3"/>
            <p:cNvSpPr/>
            <p:nvPr/>
          </p:nvSpPr>
          <p:spPr>
            <a:xfrm>
              <a:off x="2280047" y="4257676"/>
              <a:ext cx="95976" cy="37434"/>
            </a:xfrm>
            <a:custGeom>
              <a:avLst/>
              <a:gdLst/>
              <a:ahLst/>
              <a:cxnLst/>
              <a:rect l="l" t="t" r="r" b="b"/>
              <a:pathLst>
                <a:path w="2751" h="1073" extrusionOk="0">
                  <a:moveTo>
                    <a:pt x="1869" y="0"/>
                  </a:moveTo>
                  <a:cubicBezTo>
                    <a:pt x="1763" y="0"/>
                    <a:pt x="1656" y="8"/>
                    <a:pt x="1550" y="22"/>
                  </a:cubicBezTo>
                  <a:cubicBezTo>
                    <a:pt x="1204" y="145"/>
                    <a:pt x="893" y="333"/>
                    <a:pt x="593" y="534"/>
                  </a:cubicBezTo>
                  <a:cubicBezTo>
                    <a:pt x="493" y="600"/>
                    <a:pt x="381" y="667"/>
                    <a:pt x="270" y="745"/>
                  </a:cubicBezTo>
                  <a:cubicBezTo>
                    <a:pt x="181" y="812"/>
                    <a:pt x="81" y="879"/>
                    <a:pt x="25" y="978"/>
                  </a:cubicBezTo>
                  <a:cubicBezTo>
                    <a:pt x="1" y="1029"/>
                    <a:pt x="51" y="1073"/>
                    <a:pt x="96" y="1073"/>
                  </a:cubicBezTo>
                  <a:cubicBezTo>
                    <a:pt x="111" y="1073"/>
                    <a:pt x="126" y="1068"/>
                    <a:pt x="137" y="1057"/>
                  </a:cubicBezTo>
                  <a:cubicBezTo>
                    <a:pt x="671" y="523"/>
                    <a:pt x="1461" y="378"/>
                    <a:pt x="2183" y="278"/>
                  </a:cubicBezTo>
                  <a:lnTo>
                    <a:pt x="2751" y="211"/>
                  </a:lnTo>
                  <a:cubicBezTo>
                    <a:pt x="2478" y="63"/>
                    <a:pt x="2175" y="0"/>
                    <a:pt x="186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3"/>
            <p:cNvSpPr/>
            <p:nvPr/>
          </p:nvSpPr>
          <p:spPr>
            <a:xfrm>
              <a:off x="2230471" y="4289005"/>
              <a:ext cx="310080" cy="299684"/>
            </a:xfrm>
            <a:custGeom>
              <a:avLst/>
              <a:gdLst/>
              <a:ahLst/>
              <a:cxnLst/>
              <a:rect l="l" t="t" r="r" b="b"/>
              <a:pathLst>
                <a:path w="8888" h="8590" extrusionOk="0">
                  <a:moveTo>
                    <a:pt x="5598" y="1"/>
                  </a:moveTo>
                  <a:cubicBezTo>
                    <a:pt x="5584" y="1"/>
                    <a:pt x="5587" y="27"/>
                    <a:pt x="5606" y="36"/>
                  </a:cubicBezTo>
                  <a:cubicBezTo>
                    <a:pt x="5751" y="70"/>
                    <a:pt x="5895" y="103"/>
                    <a:pt x="6040" y="159"/>
                  </a:cubicBezTo>
                  <a:cubicBezTo>
                    <a:pt x="6162" y="225"/>
                    <a:pt x="6263" y="314"/>
                    <a:pt x="6340" y="436"/>
                  </a:cubicBezTo>
                  <a:cubicBezTo>
                    <a:pt x="6474" y="648"/>
                    <a:pt x="6563" y="881"/>
                    <a:pt x="6619" y="1126"/>
                  </a:cubicBezTo>
                  <a:cubicBezTo>
                    <a:pt x="6685" y="1360"/>
                    <a:pt x="6708" y="1605"/>
                    <a:pt x="6696" y="1849"/>
                  </a:cubicBezTo>
                  <a:cubicBezTo>
                    <a:pt x="6685" y="2127"/>
                    <a:pt x="6629" y="2405"/>
                    <a:pt x="6596" y="2683"/>
                  </a:cubicBezTo>
                  <a:cubicBezTo>
                    <a:pt x="6585" y="2850"/>
                    <a:pt x="6574" y="3006"/>
                    <a:pt x="6530" y="3162"/>
                  </a:cubicBezTo>
                  <a:cubicBezTo>
                    <a:pt x="6507" y="3261"/>
                    <a:pt x="6463" y="3340"/>
                    <a:pt x="6441" y="3429"/>
                  </a:cubicBezTo>
                  <a:cubicBezTo>
                    <a:pt x="6340" y="3295"/>
                    <a:pt x="6229" y="3172"/>
                    <a:pt x="6107" y="3061"/>
                  </a:cubicBezTo>
                  <a:cubicBezTo>
                    <a:pt x="6096" y="3053"/>
                    <a:pt x="6085" y="3050"/>
                    <a:pt x="6075" y="3050"/>
                  </a:cubicBezTo>
                  <a:cubicBezTo>
                    <a:pt x="6045" y="3050"/>
                    <a:pt x="6026" y="3081"/>
                    <a:pt x="6051" y="3106"/>
                  </a:cubicBezTo>
                  <a:lnTo>
                    <a:pt x="6085" y="3139"/>
                  </a:lnTo>
                  <a:cubicBezTo>
                    <a:pt x="6063" y="3150"/>
                    <a:pt x="6063" y="3162"/>
                    <a:pt x="6073" y="3184"/>
                  </a:cubicBezTo>
                  <a:cubicBezTo>
                    <a:pt x="6263" y="3484"/>
                    <a:pt x="6496" y="3785"/>
                    <a:pt x="6429" y="4163"/>
                  </a:cubicBezTo>
                  <a:cubicBezTo>
                    <a:pt x="6396" y="4351"/>
                    <a:pt x="6273" y="4485"/>
                    <a:pt x="6107" y="4585"/>
                  </a:cubicBezTo>
                  <a:cubicBezTo>
                    <a:pt x="5962" y="4685"/>
                    <a:pt x="5796" y="4774"/>
                    <a:pt x="5628" y="4841"/>
                  </a:cubicBezTo>
                  <a:cubicBezTo>
                    <a:pt x="5515" y="4888"/>
                    <a:pt x="5393" y="4919"/>
                    <a:pt x="5272" y="4919"/>
                  </a:cubicBezTo>
                  <a:cubicBezTo>
                    <a:pt x="5193" y="4919"/>
                    <a:pt x="5114" y="4905"/>
                    <a:pt x="5039" y="4875"/>
                  </a:cubicBezTo>
                  <a:cubicBezTo>
                    <a:pt x="5035" y="4874"/>
                    <a:pt x="5031" y="4873"/>
                    <a:pt x="5027" y="4873"/>
                  </a:cubicBezTo>
                  <a:cubicBezTo>
                    <a:pt x="4979" y="4873"/>
                    <a:pt x="4954" y="4932"/>
                    <a:pt x="4995" y="4964"/>
                  </a:cubicBezTo>
                  <a:cubicBezTo>
                    <a:pt x="5223" y="5117"/>
                    <a:pt x="5499" y="5213"/>
                    <a:pt x="5770" y="5213"/>
                  </a:cubicBezTo>
                  <a:cubicBezTo>
                    <a:pt x="5987" y="5213"/>
                    <a:pt x="6202" y="5151"/>
                    <a:pt x="6385" y="5008"/>
                  </a:cubicBezTo>
                  <a:cubicBezTo>
                    <a:pt x="6563" y="4852"/>
                    <a:pt x="6708" y="4652"/>
                    <a:pt x="6763" y="4418"/>
                  </a:cubicBezTo>
                  <a:cubicBezTo>
                    <a:pt x="6830" y="4185"/>
                    <a:pt x="6763" y="3951"/>
                    <a:pt x="6652" y="3751"/>
                  </a:cubicBezTo>
                  <a:cubicBezTo>
                    <a:pt x="6619" y="3684"/>
                    <a:pt x="6585" y="3629"/>
                    <a:pt x="6552" y="3573"/>
                  </a:cubicBezTo>
                  <a:cubicBezTo>
                    <a:pt x="6997" y="3306"/>
                    <a:pt x="7286" y="2839"/>
                    <a:pt x="7274" y="2305"/>
                  </a:cubicBezTo>
                  <a:cubicBezTo>
                    <a:pt x="7274" y="2194"/>
                    <a:pt x="7264" y="2072"/>
                    <a:pt x="7252" y="1949"/>
                  </a:cubicBezTo>
                  <a:lnTo>
                    <a:pt x="7252" y="1949"/>
                  </a:lnTo>
                  <a:cubicBezTo>
                    <a:pt x="7252" y="1949"/>
                    <a:pt x="7264" y="1961"/>
                    <a:pt x="7274" y="1961"/>
                  </a:cubicBezTo>
                  <a:cubicBezTo>
                    <a:pt x="7541" y="2183"/>
                    <a:pt x="7709" y="2517"/>
                    <a:pt x="7808" y="2828"/>
                  </a:cubicBezTo>
                  <a:cubicBezTo>
                    <a:pt x="7942" y="3261"/>
                    <a:pt x="8020" y="3706"/>
                    <a:pt x="8087" y="4151"/>
                  </a:cubicBezTo>
                  <a:cubicBezTo>
                    <a:pt x="8120" y="4385"/>
                    <a:pt x="8154" y="4618"/>
                    <a:pt x="8120" y="4852"/>
                  </a:cubicBezTo>
                  <a:cubicBezTo>
                    <a:pt x="8109" y="4974"/>
                    <a:pt x="8075" y="5085"/>
                    <a:pt x="8053" y="5208"/>
                  </a:cubicBezTo>
                  <a:cubicBezTo>
                    <a:pt x="8020" y="5330"/>
                    <a:pt x="7998" y="5453"/>
                    <a:pt x="7953" y="5575"/>
                  </a:cubicBezTo>
                  <a:cubicBezTo>
                    <a:pt x="7875" y="5775"/>
                    <a:pt x="7719" y="5975"/>
                    <a:pt x="7519" y="6098"/>
                  </a:cubicBezTo>
                  <a:cubicBezTo>
                    <a:pt x="7421" y="6156"/>
                    <a:pt x="7308" y="6174"/>
                    <a:pt x="7193" y="6174"/>
                  </a:cubicBezTo>
                  <a:cubicBezTo>
                    <a:pt x="7085" y="6174"/>
                    <a:pt x="6976" y="6158"/>
                    <a:pt x="6874" y="6142"/>
                  </a:cubicBezTo>
                  <a:cubicBezTo>
                    <a:pt x="6340" y="6064"/>
                    <a:pt x="5840" y="5853"/>
                    <a:pt x="5406" y="5530"/>
                  </a:cubicBezTo>
                  <a:cubicBezTo>
                    <a:pt x="5390" y="5523"/>
                    <a:pt x="5364" y="5515"/>
                    <a:pt x="5338" y="5515"/>
                  </a:cubicBezTo>
                  <a:cubicBezTo>
                    <a:pt x="5327" y="5515"/>
                    <a:pt x="5316" y="5516"/>
                    <a:pt x="5306" y="5520"/>
                  </a:cubicBezTo>
                  <a:cubicBezTo>
                    <a:pt x="5284" y="5542"/>
                    <a:pt x="5284" y="5586"/>
                    <a:pt x="5306" y="5609"/>
                  </a:cubicBezTo>
                  <a:cubicBezTo>
                    <a:pt x="5484" y="5797"/>
                    <a:pt x="5717" y="5920"/>
                    <a:pt x="5962" y="6009"/>
                  </a:cubicBezTo>
                  <a:cubicBezTo>
                    <a:pt x="6085" y="6064"/>
                    <a:pt x="6196" y="6098"/>
                    <a:pt x="6318" y="6142"/>
                  </a:cubicBezTo>
                  <a:cubicBezTo>
                    <a:pt x="6118" y="6120"/>
                    <a:pt x="5918" y="6086"/>
                    <a:pt x="5717" y="6064"/>
                  </a:cubicBezTo>
                  <a:cubicBezTo>
                    <a:pt x="5351" y="5997"/>
                    <a:pt x="4973" y="5942"/>
                    <a:pt x="4627" y="5787"/>
                  </a:cubicBezTo>
                  <a:cubicBezTo>
                    <a:pt x="4294" y="5631"/>
                    <a:pt x="3949" y="5441"/>
                    <a:pt x="3638" y="5230"/>
                  </a:cubicBezTo>
                  <a:cubicBezTo>
                    <a:pt x="3349" y="5030"/>
                    <a:pt x="3082" y="4808"/>
                    <a:pt x="2859" y="4529"/>
                  </a:cubicBezTo>
                  <a:cubicBezTo>
                    <a:pt x="2737" y="4396"/>
                    <a:pt x="2637" y="4240"/>
                    <a:pt x="2559" y="4074"/>
                  </a:cubicBezTo>
                  <a:cubicBezTo>
                    <a:pt x="2470" y="3906"/>
                    <a:pt x="2403" y="3718"/>
                    <a:pt x="2348" y="3528"/>
                  </a:cubicBezTo>
                  <a:lnTo>
                    <a:pt x="2348" y="3518"/>
                  </a:lnTo>
                  <a:cubicBezTo>
                    <a:pt x="2348" y="3480"/>
                    <a:pt x="2302" y="3452"/>
                    <a:pt x="2265" y="3452"/>
                  </a:cubicBezTo>
                  <a:cubicBezTo>
                    <a:pt x="2248" y="3452"/>
                    <a:pt x="2232" y="3459"/>
                    <a:pt x="2225" y="3473"/>
                  </a:cubicBezTo>
                  <a:cubicBezTo>
                    <a:pt x="2003" y="3829"/>
                    <a:pt x="2269" y="4296"/>
                    <a:pt x="2447" y="4618"/>
                  </a:cubicBezTo>
                  <a:cubicBezTo>
                    <a:pt x="2659" y="4974"/>
                    <a:pt x="2926" y="5297"/>
                    <a:pt x="3238" y="5586"/>
                  </a:cubicBezTo>
                  <a:cubicBezTo>
                    <a:pt x="3282" y="5631"/>
                    <a:pt x="3349" y="5675"/>
                    <a:pt x="3393" y="5731"/>
                  </a:cubicBezTo>
                  <a:cubicBezTo>
                    <a:pt x="3293" y="5698"/>
                    <a:pt x="3182" y="5664"/>
                    <a:pt x="3082" y="5619"/>
                  </a:cubicBezTo>
                  <a:cubicBezTo>
                    <a:pt x="2681" y="5453"/>
                    <a:pt x="2326" y="5208"/>
                    <a:pt x="1992" y="4952"/>
                  </a:cubicBezTo>
                  <a:cubicBezTo>
                    <a:pt x="1881" y="4863"/>
                    <a:pt x="1780" y="4786"/>
                    <a:pt x="1669" y="4697"/>
                  </a:cubicBezTo>
                  <a:cubicBezTo>
                    <a:pt x="1614" y="4630"/>
                    <a:pt x="1558" y="4552"/>
                    <a:pt x="1502" y="4474"/>
                  </a:cubicBezTo>
                  <a:cubicBezTo>
                    <a:pt x="1236" y="4107"/>
                    <a:pt x="1024" y="3684"/>
                    <a:pt x="913" y="3239"/>
                  </a:cubicBezTo>
                  <a:cubicBezTo>
                    <a:pt x="791" y="2761"/>
                    <a:pt x="813" y="2260"/>
                    <a:pt x="957" y="1783"/>
                  </a:cubicBezTo>
                  <a:cubicBezTo>
                    <a:pt x="1046" y="1482"/>
                    <a:pt x="1169" y="1193"/>
                    <a:pt x="1313" y="915"/>
                  </a:cubicBezTo>
                  <a:cubicBezTo>
                    <a:pt x="1469" y="637"/>
                    <a:pt x="1658" y="403"/>
                    <a:pt x="1891" y="192"/>
                  </a:cubicBezTo>
                  <a:cubicBezTo>
                    <a:pt x="1919" y="165"/>
                    <a:pt x="1872" y="131"/>
                    <a:pt x="1836" y="131"/>
                  </a:cubicBezTo>
                  <a:cubicBezTo>
                    <a:pt x="1828" y="131"/>
                    <a:pt x="1820" y="132"/>
                    <a:pt x="1814" y="136"/>
                  </a:cubicBezTo>
                  <a:lnTo>
                    <a:pt x="1313" y="503"/>
                  </a:lnTo>
                  <a:cubicBezTo>
                    <a:pt x="1157" y="637"/>
                    <a:pt x="1002" y="782"/>
                    <a:pt x="857" y="926"/>
                  </a:cubicBezTo>
                  <a:cubicBezTo>
                    <a:pt x="613" y="1182"/>
                    <a:pt x="390" y="1471"/>
                    <a:pt x="201" y="1771"/>
                  </a:cubicBezTo>
                  <a:cubicBezTo>
                    <a:pt x="1" y="2216"/>
                    <a:pt x="34" y="2750"/>
                    <a:pt x="212" y="3206"/>
                  </a:cubicBezTo>
                  <a:lnTo>
                    <a:pt x="201" y="3206"/>
                  </a:lnTo>
                  <a:lnTo>
                    <a:pt x="201" y="3217"/>
                  </a:lnTo>
                  <a:cubicBezTo>
                    <a:pt x="346" y="3506"/>
                    <a:pt x="534" y="3773"/>
                    <a:pt x="757" y="4007"/>
                  </a:cubicBezTo>
                  <a:cubicBezTo>
                    <a:pt x="791" y="4052"/>
                    <a:pt x="824" y="4084"/>
                    <a:pt x="868" y="4118"/>
                  </a:cubicBezTo>
                  <a:cubicBezTo>
                    <a:pt x="868" y="4541"/>
                    <a:pt x="924" y="4964"/>
                    <a:pt x="1068" y="5364"/>
                  </a:cubicBezTo>
                  <a:cubicBezTo>
                    <a:pt x="1224" y="5787"/>
                    <a:pt x="1480" y="6165"/>
                    <a:pt x="1780" y="6476"/>
                  </a:cubicBezTo>
                  <a:cubicBezTo>
                    <a:pt x="1814" y="6509"/>
                    <a:pt x="1836" y="6531"/>
                    <a:pt x="1869" y="6554"/>
                  </a:cubicBezTo>
                  <a:cubicBezTo>
                    <a:pt x="1802" y="6531"/>
                    <a:pt x="1747" y="6521"/>
                    <a:pt x="1691" y="6487"/>
                  </a:cubicBezTo>
                  <a:cubicBezTo>
                    <a:pt x="1313" y="6331"/>
                    <a:pt x="957" y="6120"/>
                    <a:pt x="635" y="5876"/>
                  </a:cubicBezTo>
                  <a:cubicBezTo>
                    <a:pt x="534" y="5797"/>
                    <a:pt x="445" y="5720"/>
                    <a:pt x="346" y="5642"/>
                  </a:cubicBezTo>
                  <a:lnTo>
                    <a:pt x="346" y="5642"/>
                  </a:lnTo>
                  <a:cubicBezTo>
                    <a:pt x="502" y="5953"/>
                    <a:pt x="724" y="6242"/>
                    <a:pt x="979" y="6476"/>
                  </a:cubicBezTo>
                  <a:lnTo>
                    <a:pt x="979" y="6487"/>
                  </a:lnTo>
                  <a:cubicBezTo>
                    <a:pt x="1124" y="6576"/>
                    <a:pt x="1291" y="6654"/>
                    <a:pt x="1458" y="6721"/>
                  </a:cubicBezTo>
                  <a:cubicBezTo>
                    <a:pt x="1469" y="6721"/>
                    <a:pt x="1480" y="6721"/>
                    <a:pt x="1480" y="6732"/>
                  </a:cubicBezTo>
                  <a:cubicBezTo>
                    <a:pt x="1769" y="7099"/>
                    <a:pt x="2081" y="7466"/>
                    <a:pt x="2437" y="7777"/>
                  </a:cubicBezTo>
                  <a:cubicBezTo>
                    <a:pt x="2517" y="7801"/>
                    <a:pt x="2603" y="7820"/>
                    <a:pt x="2686" y="7820"/>
                  </a:cubicBezTo>
                  <a:cubicBezTo>
                    <a:pt x="2718" y="7820"/>
                    <a:pt x="2750" y="7817"/>
                    <a:pt x="2781" y="7811"/>
                  </a:cubicBezTo>
                  <a:cubicBezTo>
                    <a:pt x="3126" y="8078"/>
                    <a:pt x="3549" y="8233"/>
                    <a:pt x="3982" y="8311"/>
                  </a:cubicBezTo>
                  <a:cubicBezTo>
                    <a:pt x="4261" y="8355"/>
                    <a:pt x="4538" y="8378"/>
                    <a:pt x="4817" y="8378"/>
                  </a:cubicBezTo>
                  <a:lnTo>
                    <a:pt x="5017" y="8378"/>
                  </a:lnTo>
                  <a:cubicBezTo>
                    <a:pt x="5173" y="8355"/>
                    <a:pt x="5339" y="8311"/>
                    <a:pt x="5473" y="8244"/>
                  </a:cubicBezTo>
                  <a:cubicBezTo>
                    <a:pt x="5506" y="8289"/>
                    <a:pt x="5551" y="8333"/>
                    <a:pt x="5584" y="8378"/>
                  </a:cubicBezTo>
                  <a:lnTo>
                    <a:pt x="5606" y="8378"/>
                  </a:lnTo>
                  <a:cubicBezTo>
                    <a:pt x="5628" y="8367"/>
                    <a:pt x="5662" y="8367"/>
                    <a:pt x="5684" y="8367"/>
                  </a:cubicBezTo>
                  <a:cubicBezTo>
                    <a:pt x="5873" y="8467"/>
                    <a:pt x="6085" y="8533"/>
                    <a:pt x="6285" y="8567"/>
                  </a:cubicBezTo>
                  <a:cubicBezTo>
                    <a:pt x="6396" y="8589"/>
                    <a:pt x="6507" y="8589"/>
                    <a:pt x="6619" y="8589"/>
                  </a:cubicBezTo>
                  <a:cubicBezTo>
                    <a:pt x="6574" y="8567"/>
                    <a:pt x="6518" y="8556"/>
                    <a:pt x="6474" y="8533"/>
                  </a:cubicBezTo>
                  <a:cubicBezTo>
                    <a:pt x="6273" y="8456"/>
                    <a:pt x="6063" y="8367"/>
                    <a:pt x="5885" y="8244"/>
                  </a:cubicBezTo>
                  <a:cubicBezTo>
                    <a:pt x="5773" y="8167"/>
                    <a:pt x="5684" y="8078"/>
                    <a:pt x="5584" y="7989"/>
                  </a:cubicBezTo>
                  <a:cubicBezTo>
                    <a:pt x="5618" y="7989"/>
                    <a:pt x="5640" y="7977"/>
                    <a:pt x="5662" y="7977"/>
                  </a:cubicBezTo>
                  <a:cubicBezTo>
                    <a:pt x="5964" y="8032"/>
                    <a:pt x="6258" y="8072"/>
                    <a:pt x="6558" y="8072"/>
                  </a:cubicBezTo>
                  <a:cubicBezTo>
                    <a:pt x="6622" y="8072"/>
                    <a:pt x="6687" y="8070"/>
                    <a:pt x="6752" y="8066"/>
                  </a:cubicBezTo>
                  <a:cubicBezTo>
                    <a:pt x="7008" y="8055"/>
                    <a:pt x="7252" y="8022"/>
                    <a:pt x="7497" y="7955"/>
                  </a:cubicBezTo>
                  <a:cubicBezTo>
                    <a:pt x="7620" y="7922"/>
                    <a:pt x="7731" y="7888"/>
                    <a:pt x="7842" y="7821"/>
                  </a:cubicBezTo>
                  <a:cubicBezTo>
                    <a:pt x="7953" y="7744"/>
                    <a:pt x="8031" y="7644"/>
                    <a:pt x="8109" y="7544"/>
                  </a:cubicBezTo>
                  <a:cubicBezTo>
                    <a:pt x="8309" y="7288"/>
                    <a:pt x="8509" y="7032"/>
                    <a:pt x="8698" y="6765"/>
                  </a:cubicBezTo>
                  <a:cubicBezTo>
                    <a:pt x="8754" y="6687"/>
                    <a:pt x="8809" y="6598"/>
                    <a:pt x="8865" y="6509"/>
                  </a:cubicBezTo>
                  <a:cubicBezTo>
                    <a:pt x="8888" y="6420"/>
                    <a:pt x="8888" y="6331"/>
                    <a:pt x="8888" y="6242"/>
                  </a:cubicBezTo>
                  <a:lnTo>
                    <a:pt x="8888" y="6242"/>
                  </a:lnTo>
                  <a:cubicBezTo>
                    <a:pt x="8821" y="6353"/>
                    <a:pt x="8754" y="6465"/>
                    <a:pt x="8676" y="6576"/>
                  </a:cubicBezTo>
                  <a:cubicBezTo>
                    <a:pt x="8631" y="6643"/>
                    <a:pt x="8576" y="6709"/>
                    <a:pt x="8532" y="6776"/>
                  </a:cubicBezTo>
                  <a:cubicBezTo>
                    <a:pt x="8665" y="6554"/>
                    <a:pt x="8776" y="6331"/>
                    <a:pt x="8888" y="6098"/>
                  </a:cubicBezTo>
                  <a:lnTo>
                    <a:pt x="8888" y="5931"/>
                  </a:lnTo>
                  <a:cubicBezTo>
                    <a:pt x="8676" y="6309"/>
                    <a:pt x="8487" y="6709"/>
                    <a:pt x="8198" y="7043"/>
                  </a:cubicBezTo>
                  <a:cubicBezTo>
                    <a:pt x="7931" y="7332"/>
                    <a:pt x="7608" y="7577"/>
                    <a:pt x="7230" y="7688"/>
                  </a:cubicBezTo>
                  <a:cubicBezTo>
                    <a:pt x="7064" y="7744"/>
                    <a:pt x="6874" y="7766"/>
                    <a:pt x="6696" y="7766"/>
                  </a:cubicBezTo>
                  <a:cubicBezTo>
                    <a:pt x="6496" y="7755"/>
                    <a:pt x="6296" y="7700"/>
                    <a:pt x="6096" y="7633"/>
                  </a:cubicBezTo>
                  <a:cubicBezTo>
                    <a:pt x="5684" y="7477"/>
                    <a:pt x="5284" y="7288"/>
                    <a:pt x="4950" y="6988"/>
                  </a:cubicBezTo>
                  <a:cubicBezTo>
                    <a:pt x="4772" y="6820"/>
                    <a:pt x="4617" y="6632"/>
                    <a:pt x="4461" y="6454"/>
                  </a:cubicBezTo>
                  <a:cubicBezTo>
                    <a:pt x="4439" y="6432"/>
                    <a:pt x="4417" y="6409"/>
                    <a:pt x="4405" y="6387"/>
                  </a:cubicBezTo>
                  <a:lnTo>
                    <a:pt x="4405" y="6387"/>
                  </a:lnTo>
                  <a:cubicBezTo>
                    <a:pt x="4761" y="6576"/>
                    <a:pt x="5139" y="6732"/>
                    <a:pt x="5551" y="6732"/>
                  </a:cubicBezTo>
                  <a:cubicBezTo>
                    <a:pt x="6007" y="6732"/>
                    <a:pt x="6451" y="6576"/>
                    <a:pt x="6830" y="6331"/>
                  </a:cubicBezTo>
                  <a:cubicBezTo>
                    <a:pt x="7009" y="6388"/>
                    <a:pt x="7188" y="6437"/>
                    <a:pt x="7374" y="6437"/>
                  </a:cubicBezTo>
                  <a:cubicBezTo>
                    <a:pt x="7407" y="6437"/>
                    <a:pt x="7441" y="6435"/>
                    <a:pt x="7475" y="6432"/>
                  </a:cubicBezTo>
                  <a:cubicBezTo>
                    <a:pt x="7697" y="6420"/>
                    <a:pt x="7976" y="6343"/>
                    <a:pt x="8087" y="6131"/>
                  </a:cubicBezTo>
                  <a:cubicBezTo>
                    <a:pt x="8220" y="5898"/>
                    <a:pt x="8275" y="5619"/>
                    <a:pt x="8342" y="5352"/>
                  </a:cubicBezTo>
                  <a:cubicBezTo>
                    <a:pt x="8398" y="5097"/>
                    <a:pt x="8443" y="4830"/>
                    <a:pt x="8465" y="4563"/>
                  </a:cubicBezTo>
                  <a:cubicBezTo>
                    <a:pt x="8487" y="4341"/>
                    <a:pt x="8487" y="4129"/>
                    <a:pt x="8443" y="3906"/>
                  </a:cubicBezTo>
                  <a:cubicBezTo>
                    <a:pt x="8676" y="3584"/>
                    <a:pt x="8799" y="3195"/>
                    <a:pt x="8854" y="2806"/>
                  </a:cubicBezTo>
                  <a:cubicBezTo>
                    <a:pt x="8865" y="2772"/>
                    <a:pt x="8865" y="2739"/>
                    <a:pt x="8865" y="2717"/>
                  </a:cubicBezTo>
                  <a:cubicBezTo>
                    <a:pt x="8776" y="2594"/>
                    <a:pt x="8676" y="2494"/>
                    <a:pt x="8542" y="2438"/>
                  </a:cubicBezTo>
                  <a:cubicBezTo>
                    <a:pt x="8532" y="2238"/>
                    <a:pt x="8509" y="2038"/>
                    <a:pt x="8487" y="1849"/>
                  </a:cubicBezTo>
                  <a:lnTo>
                    <a:pt x="8487" y="1783"/>
                  </a:lnTo>
                  <a:cubicBezTo>
                    <a:pt x="8387" y="1615"/>
                    <a:pt x="8265" y="1460"/>
                    <a:pt x="8109" y="1326"/>
                  </a:cubicBezTo>
                  <a:cubicBezTo>
                    <a:pt x="8020" y="1237"/>
                    <a:pt x="7931" y="1160"/>
                    <a:pt x="7820" y="1115"/>
                  </a:cubicBezTo>
                  <a:cubicBezTo>
                    <a:pt x="7719" y="1081"/>
                    <a:pt x="7608" y="1071"/>
                    <a:pt x="7497" y="1071"/>
                  </a:cubicBezTo>
                  <a:cubicBezTo>
                    <a:pt x="7386" y="1081"/>
                    <a:pt x="7274" y="1093"/>
                    <a:pt x="7175" y="1126"/>
                  </a:cubicBezTo>
                  <a:cubicBezTo>
                    <a:pt x="7141" y="1137"/>
                    <a:pt x="7108" y="1148"/>
                    <a:pt x="7074" y="1170"/>
                  </a:cubicBezTo>
                  <a:cubicBezTo>
                    <a:pt x="7030" y="1037"/>
                    <a:pt x="6975" y="903"/>
                    <a:pt x="6896" y="782"/>
                  </a:cubicBezTo>
                  <a:cubicBezTo>
                    <a:pt x="6730" y="515"/>
                    <a:pt x="6496" y="303"/>
                    <a:pt x="6218" y="159"/>
                  </a:cubicBezTo>
                  <a:cubicBezTo>
                    <a:pt x="6207" y="153"/>
                    <a:pt x="6196" y="150"/>
                    <a:pt x="6186" y="150"/>
                  </a:cubicBezTo>
                  <a:cubicBezTo>
                    <a:pt x="6176" y="150"/>
                    <a:pt x="6168" y="153"/>
                    <a:pt x="6162" y="159"/>
                  </a:cubicBezTo>
                  <a:cubicBezTo>
                    <a:pt x="6129" y="147"/>
                    <a:pt x="6096" y="125"/>
                    <a:pt x="6063" y="114"/>
                  </a:cubicBezTo>
                  <a:cubicBezTo>
                    <a:pt x="5918" y="48"/>
                    <a:pt x="5762" y="14"/>
                    <a:pt x="5606" y="3"/>
                  </a:cubicBezTo>
                  <a:cubicBezTo>
                    <a:pt x="5603" y="1"/>
                    <a:pt x="5600" y="1"/>
                    <a:pt x="559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3"/>
            <p:cNvSpPr/>
            <p:nvPr/>
          </p:nvSpPr>
          <p:spPr>
            <a:xfrm>
              <a:off x="2355825" y="4335232"/>
              <a:ext cx="76473" cy="72461"/>
            </a:xfrm>
            <a:custGeom>
              <a:avLst/>
              <a:gdLst/>
              <a:ahLst/>
              <a:cxnLst/>
              <a:rect l="l" t="t" r="r" b="b"/>
              <a:pathLst>
                <a:path w="2192" h="2077" extrusionOk="0">
                  <a:moveTo>
                    <a:pt x="1197" y="0"/>
                  </a:moveTo>
                  <a:cubicBezTo>
                    <a:pt x="954" y="0"/>
                    <a:pt x="713" y="97"/>
                    <a:pt x="512" y="235"/>
                  </a:cubicBezTo>
                  <a:cubicBezTo>
                    <a:pt x="379" y="324"/>
                    <a:pt x="267" y="435"/>
                    <a:pt x="189" y="569"/>
                  </a:cubicBezTo>
                  <a:cubicBezTo>
                    <a:pt x="122" y="702"/>
                    <a:pt x="89" y="858"/>
                    <a:pt x="67" y="1002"/>
                  </a:cubicBezTo>
                  <a:cubicBezTo>
                    <a:pt x="0" y="1325"/>
                    <a:pt x="11" y="1669"/>
                    <a:pt x="100" y="1981"/>
                  </a:cubicBezTo>
                  <a:cubicBezTo>
                    <a:pt x="100" y="1992"/>
                    <a:pt x="122" y="2015"/>
                    <a:pt x="134" y="2015"/>
                  </a:cubicBezTo>
                  <a:cubicBezTo>
                    <a:pt x="134" y="2025"/>
                    <a:pt x="145" y="2037"/>
                    <a:pt x="145" y="2037"/>
                  </a:cubicBezTo>
                  <a:cubicBezTo>
                    <a:pt x="145" y="2062"/>
                    <a:pt x="172" y="2076"/>
                    <a:pt x="195" y="2076"/>
                  </a:cubicBezTo>
                  <a:cubicBezTo>
                    <a:pt x="213" y="2076"/>
                    <a:pt x="228" y="2067"/>
                    <a:pt x="223" y="2048"/>
                  </a:cubicBezTo>
                  <a:lnTo>
                    <a:pt x="223" y="2015"/>
                  </a:lnTo>
                  <a:lnTo>
                    <a:pt x="223" y="1981"/>
                  </a:lnTo>
                  <a:cubicBezTo>
                    <a:pt x="211" y="1959"/>
                    <a:pt x="211" y="1926"/>
                    <a:pt x="201" y="1903"/>
                  </a:cubicBezTo>
                  <a:cubicBezTo>
                    <a:pt x="134" y="1459"/>
                    <a:pt x="156" y="980"/>
                    <a:pt x="456" y="613"/>
                  </a:cubicBezTo>
                  <a:cubicBezTo>
                    <a:pt x="601" y="458"/>
                    <a:pt x="790" y="335"/>
                    <a:pt x="1012" y="302"/>
                  </a:cubicBezTo>
                  <a:cubicBezTo>
                    <a:pt x="1057" y="293"/>
                    <a:pt x="1102" y="289"/>
                    <a:pt x="1147" y="289"/>
                  </a:cubicBezTo>
                  <a:cubicBezTo>
                    <a:pt x="1338" y="289"/>
                    <a:pt x="1529" y="362"/>
                    <a:pt x="1691" y="480"/>
                  </a:cubicBezTo>
                  <a:cubicBezTo>
                    <a:pt x="1802" y="557"/>
                    <a:pt x="1869" y="658"/>
                    <a:pt x="1924" y="780"/>
                  </a:cubicBezTo>
                  <a:cubicBezTo>
                    <a:pt x="1969" y="891"/>
                    <a:pt x="2002" y="1014"/>
                    <a:pt x="2069" y="1125"/>
                  </a:cubicBezTo>
                  <a:cubicBezTo>
                    <a:pt x="2082" y="1144"/>
                    <a:pt x="2117" y="1163"/>
                    <a:pt x="2142" y="1163"/>
                  </a:cubicBezTo>
                  <a:cubicBezTo>
                    <a:pt x="2161" y="1163"/>
                    <a:pt x="2174" y="1153"/>
                    <a:pt x="2169" y="1125"/>
                  </a:cubicBezTo>
                  <a:cubicBezTo>
                    <a:pt x="2124" y="858"/>
                    <a:pt x="2191" y="591"/>
                    <a:pt x="2002" y="369"/>
                  </a:cubicBezTo>
                  <a:cubicBezTo>
                    <a:pt x="1913" y="268"/>
                    <a:pt x="1791" y="191"/>
                    <a:pt x="1669" y="135"/>
                  </a:cubicBezTo>
                  <a:cubicBezTo>
                    <a:pt x="1535" y="68"/>
                    <a:pt x="1390" y="13"/>
                    <a:pt x="1235" y="1"/>
                  </a:cubicBezTo>
                  <a:cubicBezTo>
                    <a:pt x="1222" y="1"/>
                    <a:pt x="1210" y="0"/>
                    <a:pt x="119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3"/>
            <p:cNvSpPr/>
            <p:nvPr/>
          </p:nvSpPr>
          <p:spPr>
            <a:xfrm>
              <a:off x="2301085" y="4276341"/>
              <a:ext cx="113349" cy="129921"/>
            </a:xfrm>
            <a:custGeom>
              <a:avLst/>
              <a:gdLst/>
              <a:ahLst/>
              <a:cxnLst/>
              <a:rect l="l" t="t" r="r" b="b"/>
              <a:pathLst>
                <a:path w="3249" h="3724" extrusionOk="0">
                  <a:moveTo>
                    <a:pt x="2171" y="1"/>
                  </a:moveTo>
                  <a:cubicBezTo>
                    <a:pt x="1783" y="1"/>
                    <a:pt x="1398" y="83"/>
                    <a:pt x="1058" y="277"/>
                  </a:cubicBezTo>
                  <a:cubicBezTo>
                    <a:pt x="735" y="455"/>
                    <a:pt x="479" y="722"/>
                    <a:pt x="324" y="1044"/>
                  </a:cubicBezTo>
                  <a:cubicBezTo>
                    <a:pt x="235" y="1234"/>
                    <a:pt x="168" y="1434"/>
                    <a:pt x="124" y="1622"/>
                  </a:cubicBezTo>
                  <a:cubicBezTo>
                    <a:pt x="68" y="1834"/>
                    <a:pt x="23" y="2034"/>
                    <a:pt x="12" y="2245"/>
                  </a:cubicBezTo>
                  <a:cubicBezTo>
                    <a:pt x="1" y="2468"/>
                    <a:pt x="23" y="2702"/>
                    <a:pt x="57" y="2924"/>
                  </a:cubicBezTo>
                  <a:cubicBezTo>
                    <a:pt x="90" y="3179"/>
                    <a:pt x="124" y="3424"/>
                    <a:pt x="157" y="3669"/>
                  </a:cubicBezTo>
                  <a:cubicBezTo>
                    <a:pt x="157" y="3702"/>
                    <a:pt x="192" y="3724"/>
                    <a:pt x="223" y="3724"/>
                  </a:cubicBezTo>
                  <a:cubicBezTo>
                    <a:pt x="244" y="3724"/>
                    <a:pt x="263" y="3714"/>
                    <a:pt x="268" y="3691"/>
                  </a:cubicBezTo>
                  <a:cubicBezTo>
                    <a:pt x="324" y="3213"/>
                    <a:pt x="479" y="2746"/>
                    <a:pt x="657" y="2301"/>
                  </a:cubicBezTo>
                  <a:cubicBezTo>
                    <a:pt x="746" y="2079"/>
                    <a:pt x="868" y="1867"/>
                    <a:pt x="1058" y="1711"/>
                  </a:cubicBezTo>
                  <a:cubicBezTo>
                    <a:pt x="1206" y="1584"/>
                    <a:pt x="1384" y="1477"/>
                    <a:pt x="1574" y="1477"/>
                  </a:cubicBezTo>
                  <a:cubicBezTo>
                    <a:pt x="1583" y="1477"/>
                    <a:pt x="1593" y="1478"/>
                    <a:pt x="1602" y="1478"/>
                  </a:cubicBezTo>
                  <a:cubicBezTo>
                    <a:pt x="1625" y="1478"/>
                    <a:pt x="1658" y="1467"/>
                    <a:pt x="1658" y="1434"/>
                  </a:cubicBezTo>
                  <a:cubicBezTo>
                    <a:pt x="1658" y="1256"/>
                    <a:pt x="1758" y="1111"/>
                    <a:pt x="1869" y="967"/>
                  </a:cubicBezTo>
                  <a:cubicBezTo>
                    <a:pt x="1981" y="822"/>
                    <a:pt x="2103" y="688"/>
                    <a:pt x="2247" y="588"/>
                  </a:cubicBezTo>
                  <a:cubicBezTo>
                    <a:pt x="2526" y="388"/>
                    <a:pt x="2882" y="354"/>
                    <a:pt x="3204" y="322"/>
                  </a:cubicBezTo>
                  <a:cubicBezTo>
                    <a:pt x="3238" y="310"/>
                    <a:pt x="3248" y="277"/>
                    <a:pt x="3238" y="255"/>
                  </a:cubicBezTo>
                  <a:cubicBezTo>
                    <a:pt x="3238" y="243"/>
                    <a:pt x="3226" y="243"/>
                    <a:pt x="3226" y="233"/>
                  </a:cubicBezTo>
                  <a:cubicBezTo>
                    <a:pt x="3238" y="221"/>
                    <a:pt x="3226" y="188"/>
                    <a:pt x="3193" y="177"/>
                  </a:cubicBezTo>
                  <a:cubicBezTo>
                    <a:pt x="2868" y="66"/>
                    <a:pt x="2518" y="1"/>
                    <a:pt x="21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3"/>
            <p:cNvSpPr/>
            <p:nvPr/>
          </p:nvSpPr>
          <p:spPr>
            <a:xfrm>
              <a:off x="2338067" y="4285551"/>
              <a:ext cx="74310" cy="64193"/>
            </a:xfrm>
            <a:custGeom>
              <a:avLst/>
              <a:gdLst/>
              <a:ahLst/>
              <a:cxnLst/>
              <a:rect l="l" t="t" r="r" b="b"/>
              <a:pathLst>
                <a:path w="2130" h="1840" extrusionOk="0">
                  <a:moveTo>
                    <a:pt x="1899" y="1"/>
                  </a:moveTo>
                  <a:cubicBezTo>
                    <a:pt x="1632" y="1"/>
                    <a:pt x="1361" y="82"/>
                    <a:pt x="1143" y="246"/>
                  </a:cubicBezTo>
                  <a:cubicBezTo>
                    <a:pt x="799" y="502"/>
                    <a:pt x="654" y="903"/>
                    <a:pt x="398" y="1225"/>
                  </a:cubicBezTo>
                  <a:cubicBezTo>
                    <a:pt x="265" y="1414"/>
                    <a:pt x="75" y="1559"/>
                    <a:pt x="9" y="1781"/>
                  </a:cubicBezTo>
                  <a:cubicBezTo>
                    <a:pt x="1" y="1813"/>
                    <a:pt x="44" y="1839"/>
                    <a:pt x="78" y="1839"/>
                  </a:cubicBezTo>
                  <a:cubicBezTo>
                    <a:pt x="91" y="1839"/>
                    <a:pt x="103" y="1835"/>
                    <a:pt x="109" y="1826"/>
                  </a:cubicBezTo>
                  <a:cubicBezTo>
                    <a:pt x="186" y="1637"/>
                    <a:pt x="342" y="1503"/>
                    <a:pt x="465" y="1348"/>
                  </a:cubicBezTo>
                  <a:cubicBezTo>
                    <a:pt x="587" y="1192"/>
                    <a:pt x="676" y="1025"/>
                    <a:pt x="776" y="847"/>
                  </a:cubicBezTo>
                  <a:cubicBezTo>
                    <a:pt x="876" y="680"/>
                    <a:pt x="977" y="502"/>
                    <a:pt x="1121" y="369"/>
                  </a:cubicBezTo>
                  <a:cubicBezTo>
                    <a:pt x="1232" y="258"/>
                    <a:pt x="1377" y="179"/>
                    <a:pt x="1533" y="124"/>
                  </a:cubicBezTo>
                  <a:cubicBezTo>
                    <a:pt x="1657" y="78"/>
                    <a:pt x="1787" y="58"/>
                    <a:pt x="1918" y="58"/>
                  </a:cubicBezTo>
                  <a:cubicBezTo>
                    <a:pt x="1975" y="58"/>
                    <a:pt x="2032" y="62"/>
                    <a:pt x="2089" y="68"/>
                  </a:cubicBezTo>
                  <a:cubicBezTo>
                    <a:pt x="2093" y="69"/>
                    <a:pt x="2096" y="70"/>
                    <a:pt x="2100" y="70"/>
                  </a:cubicBezTo>
                  <a:cubicBezTo>
                    <a:pt x="2129" y="70"/>
                    <a:pt x="2108" y="23"/>
                    <a:pt x="2077" y="13"/>
                  </a:cubicBezTo>
                  <a:cubicBezTo>
                    <a:pt x="2019" y="5"/>
                    <a:pt x="1959" y="1"/>
                    <a:pt x="189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3"/>
            <p:cNvSpPr/>
            <p:nvPr/>
          </p:nvSpPr>
          <p:spPr>
            <a:xfrm>
              <a:off x="2453199" y="4308822"/>
              <a:ext cx="15560" cy="90673"/>
            </a:xfrm>
            <a:custGeom>
              <a:avLst/>
              <a:gdLst/>
              <a:ahLst/>
              <a:cxnLst/>
              <a:rect l="l" t="t" r="r" b="b"/>
              <a:pathLst>
                <a:path w="446" h="2599" extrusionOk="0">
                  <a:moveTo>
                    <a:pt x="31" y="1"/>
                  </a:moveTo>
                  <a:cubicBezTo>
                    <a:pt x="14" y="1"/>
                    <a:pt x="0" y="12"/>
                    <a:pt x="12" y="36"/>
                  </a:cubicBezTo>
                  <a:cubicBezTo>
                    <a:pt x="212" y="424"/>
                    <a:pt x="357" y="836"/>
                    <a:pt x="324" y="1281"/>
                  </a:cubicBezTo>
                  <a:cubicBezTo>
                    <a:pt x="301" y="1492"/>
                    <a:pt x="245" y="1704"/>
                    <a:pt x="201" y="1904"/>
                  </a:cubicBezTo>
                  <a:cubicBezTo>
                    <a:pt x="146" y="2127"/>
                    <a:pt x="79" y="2337"/>
                    <a:pt x="79" y="2560"/>
                  </a:cubicBezTo>
                  <a:cubicBezTo>
                    <a:pt x="79" y="2582"/>
                    <a:pt x="102" y="2599"/>
                    <a:pt x="122" y="2599"/>
                  </a:cubicBezTo>
                  <a:cubicBezTo>
                    <a:pt x="132" y="2599"/>
                    <a:pt x="142" y="2594"/>
                    <a:pt x="146" y="2582"/>
                  </a:cubicBezTo>
                  <a:cubicBezTo>
                    <a:pt x="201" y="2360"/>
                    <a:pt x="257" y="2137"/>
                    <a:pt x="301" y="1915"/>
                  </a:cubicBezTo>
                  <a:cubicBezTo>
                    <a:pt x="357" y="1704"/>
                    <a:pt x="401" y="1482"/>
                    <a:pt x="413" y="1259"/>
                  </a:cubicBezTo>
                  <a:cubicBezTo>
                    <a:pt x="446" y="814"/>
                    <a:pt x="279" y="414"/>
                    <a:pt x="67" y="24"/>
                  </a:cubicBezTo>
                  <a:cubicBezTo>
                    <a:pt x="62" y="9"/>
                    <a:pt x="46" y="1"/>
                    <a:pt x="3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3"/>
            <p:cNvSpPr/>
            <p:nvPr/>
          </p:nvSpPr>
          <p:spPr>
            <a:xfrm>
              <a:off x="2518126" y="4347234"/>
              <a:ext cx="13118" cy="78706"/>
            </a:xfrm>
            <a:custGeom>
              <a:avLst/>
              <a:gdLst/>
              <a:ahLst/>
              <a:cxnLst/>
              <a:rect l="l" t="t" r="r" b="b"/>
              <a:pathLst>
                <a:path w="376" h="2256" extrusionOk="0">
                  <a:moveTo>
                    <a:pt x="203" y="0"/>
                  </a:moveTo>
                  <a:cubicBezTo>
                    <a:pt x="194" y="0"/>
                    <a:pt x="186" y="4"/>
                    <a:pt x="186" y="13"/>
                  </a:cubicBezTo>
                  <a:cubicBezTo>
                    <a:pt x="198" y="35"/>
                    <a:pt x="186" y="58"/>
                    <a:pt x="186" y="80"/>
                  </a:cubicBezTo>
                  <a:cubicBezTo>
                    <a:pt x="186" y="91"/>
                    <a:pt x="198" y="91"/>
                    <a:pt x="208" y="91"/>
                  </a:cubicBezTo>
                  <a:cubicBezTo>
                    <a:pt x="231" y="247"/>
                    <a:pt x="253" y="403"/>
                    <a:pt x="264" y="558"/>
                  </a:cubicBezTo>
                  <a:cubicBezTo>
                    <a:pt x="275" y="747"/>
                    <a:pt x="275" y="937"/>
                    <a:pt x="264" y="1115"/>
                  </a:cubicBezTo>
                  <a:cubicBezTo>
                    <a:pt x="231" y="1493"/>
                    <a:pt x="131" y="1849"/>
                    <a:pt x="8" y="2193"/>
                  </a:cubicBezTo>
                  <a:cubicBezTo>
                    <a:pt x="1" y="2224"/>
                    <a:pt x="32" y="2256"/>
                    <a:pt x="59" y="2256"/>
                  </a:cubicBezTo>
                  <a:cubicBezTo>
                    <a:pt x="70" y="2256"/>
                    <a:pt x="80" y="2250"/>
                    <a:pt x="87" y="2237"/>
                  </a:cubicBezTo>
                  <a:cubicBezTo>
                    <a:pt x="253" y="1893"/>
                    <a:pt x="331" y="1515"/>
                    <a:pt x="353" y="1137"/>
                  </a:cubicBezTo>
                  <a:cubicBezTo>
                    <a:pt x="376" y="769"/>
                    <a:pt x="353" y="369"/>
                    <a:pt x="231" y="13"/>
                  </a:cubicBezTo>
                  <a:cubicBezTo>
                    <a:pt x="231" y="7"/>
                    <a:pt x="216" y="0"/>
                    <a:pt x="20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3"/>
            <p:cNvSpPr/>
            <p:nvPr/>
          </p:nvSpPr>
          <p:spPr>
            <a:xfrm>
              <a:off x="2259184" y="4429640"/>
              <a:ext cx="144783" cy="64367"/>
            </a:xfrm>
            <a:custGeom>
              <a:avLst/>
              <a:gdLst/>
              <a:ahLst/>
              <a:cxnLst/>
              <a:rect l="l" t="t" r="r" b="b"/>
              <a:pathLst>
                <a:path w="4150" h="1845" extrusionOk="0">
                  <a:moveTo>
                    <a:pt x="50" y="0"/>
                  </a:moveTo>
                  <a:cubicBezTo>
                    <a:pt x="14" y="0"/>
                    <a:pt x="0" y="49"/>
                    <a:pt x="45" y="76"/>
                  </a:cubicBezTo>
                  <a:lnTo>
                    <a:pt x="57" y="76"/>
                  </a:lnTo>
                  <a:cubicBezTo>
                    <a:pt x="57" y="87"/>
                    <a:pt x="57" y="87"/>
                    <a:pt x="67" y="87"/>
                  </a:cubicBezTo>
                  <a:cubicBezTo>
                    <a:pt x="423" y="599"/>
                    <a:pt x="868" y="1066"/>
                    <a:pt x="1391" y="1422"/>
                  </a:cubicBezTo>
                  <a:cubicBezTo>
                    <a:pt x="1624" y="1578"/>
                    <a:pt x="1881" y="1722"/>
                    <a:pt x="2158" y="1788"/>
                  </a:cubicBezTo>
                  <a:cubicBezTo>
                    <a:pt x="2292" y="1822"/>
                    <a:pt x="2437" y="1845"/>
                    <a:pt x="2581" y="1845"/>
                  </a:cubicBezTo>
                  <a:cubicBezTo>
                    <a:pt x="2726" y="1845"/>
                    <a:pt x="2870" y="1811"/>
                    <a:pt x="3015" y="1788"/>
                  </a:cubicBezTo>
                  <a:cubicBezTo>
                    <a:pt x="3182" y="1756"/>
                    <a:pt x="3359" y="1733"/>
                    <a:pt x="3537" y="1733"/>
                  </a:cubicBezTo>
                  <a:cubicBezTo>
                    <a:pt x="3579" y="1731"/>
                    <a:pt x="3619" y="1730"/>
                    <a:pt x="3660" y="1730"/>
                  </a:cubicBezTo>
                  <a:cubicBezTo>
                    <a:pt x="3767" y="1730"/>
                    <a:pt x="3871" y="1736"/>
                    <a:pt x="3974" y="1736"/>
                  </a:cubicBezTo>
                  <a:cubicBezTo>
                    <a:pt x="4010" y="1736"/>
                    <a:pt x="4046" y="1736"/>
                    <a:pt x="4083" y="1733"/>
                  </a:cubicBezTo>
                  <a:cubicBezTo>
                    <a:pt x="4150" y="1733"/>
                    <a:pt x="4116" y="1667"/>
                    <a:pt x="4071" y="1655"/>
                  </a:cubicBezTo>
                  <a:cubicBezTo>
                    <a:pt x="3932" y="1634"/>
                    <a:pt x="3791" y="1626"/>
                    <a:pt x="3649" y="1626"/>
                  </a:cubicBezTo>
                  <a:cubicBezTo>
                    <a:pt x="3485" y="1626"/>
                    <a:pt x="3321" y="1637"/>
                    <a:pt x="3159" y="1655"/>
                  </a:cubicBezTo>
                  <a:cubicBezTo>
                    <a:pt x="3015" y="1677"/>
                    <a:pt x="2870" y="1711"/>
                    <a:pt x="2714" y="1733"/>
                  </a:cubicBezTo>
                  <a:cubicBezTo>
                    <a:pt x="2655" y="1738"/>
                    <a:pt x="2596" y="1740"/>
                    <a:pt x="2538" y="1740"/>
                  </a:cubicBezTo>
                  <a:cubicBezTo>
                    <a:pt x="2453" y="1740"/>
                    <a:pt x="2371" y="1735"/>
                    <a:pt x="2292" y="1722"/>
                  </a:cubicBezTo>
                  <a:cubicBezTo>
                    <a:pt x="1725" y="1622"/>
                    <a:pt x="1246" y="1232"/>
                    <a:pt x="835" y="844"/>
                  </a:cubicBezTo>
                  <a:cubicBezTo>
                    <a:pt x="579" y="610"/>
                    <a:pt x="346" y="343"/>
                    <a:pt x="134" y="53"/>
                  </a:cubicBezTo>
                  <a:cubicBezTo>
                    <a:pt x="123" y="43"/>
                    <a:pt x="112" y="31"/>
                    <a:pt x="101" y="31"/>
                  </a:cubicBezTo>
                  <a:cubicBezTo>
                    <a:pt x="101" y="21"/>
                    <a:pt x="90" y="9"/>
                    <a:pt x="79" y="9"/>
                  </a:cubicBezTo>
                  <a:cubicBezTo>
                    <a:pt x="68" y="3"/>
                    <a:pt x="59"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3"/>
            <p:cNvSpPr/>
            <p:nvPr/>
          </p:nvSpPr>
          <p:spPr>
            <a:xfrm>
              <a:off x="2344068" y="4512291"/>
              <a:ext cx="158843" cy="58541"/>
            </a:xfrm>
            <a:custGeom>
              <a:avLst/>
              <a:gdLst/>
              <a:ahLst/>
              <a:cxnLst/>
              <a:rect l="l" t="t" r="r" b="b"/>
              <a:pathLst>
                <a:path w="4553" h="1678" extrusionOk="0">
                  <a:moveTo>
                    <a:pt x="1051" y="1"/>
                  </a:moveTo>
                  <a:cubicBezTo>
                    <a:pt x="1025" y="1"/>
                    <a:pt x="1002" y="15"/>
                    <a:pt x="1015" y="42"/>
                  </a:cubicBezTo>
                  <a:cubicBezTo>
                    <a:pt x="1494" y="776"/>
                    <a:pt x="2283" y="1221"/>
                    <a:pt x="3118" y="1455"/>
                  </a:cubicBezTo>
                  <a:cubicBezTo>
                    <a:pt x="2751" y="1478"/>
                    <a:pt x="2395" y="1510"/>
                    <a:pt x="2028" y="1555"/>
                  </a:cubicBezTo>
                  <a:cubicBezTo>
                    <a:pt x="1878" y="1571"/>
                    <a:pt x="1723" y="1586"/>
                    <a:pt x="1571" y="1586"/>
                  </a:cubicBezTo>
                  <a:cubicBezTo>
                    <a:pt x="1507" y="1586"/>
                    <a:pt x="1445" y="1584"/>
                    <a:pt x="1383" y="1577"/>
                  </a:cubicBezTo>
                  <a:cubicBezTo>
                    <a:pt x="1171" y="1555"/>
                    <a:pt x="960" y="1500"/>
                    <a:pt x="760" y="1433"/>
                  </a:cubicBezTo>
                  <a:cubicBezTo>
                    <a:pt x="538" y="1355"/>
                    <a:pt x="304" y="1255"/>
                    <a:pt x="81" y="1166"/>
                  </a:cubicBezTo>
                  <a:cubicBezTo>
                    <a:pt x="74" y="1163"/>
                    <a:pt x="66" y="1162"/>
                    <a:pt x="60" y="1162"/>
                  </a:cubicBezTo>
                  <a:cubicBezTo>
                    <a:pt x="18" y="1162"/>
                    <a:pt x="0" y="1214"/>
                    <a:pt x="48" y="1233"/>
                  </a:cubicBezTo>
                  <a:cubicBezTo>
                    <a:pt x="437" y="1411"/>
                    <a:pt x="838" y="1577"/>
                    <a:pt x="1272" y="1644"/>
                  </a:cubicBezTo>
                  <a:cubicBezTo>
                    <a:pt x="1383" y="1661"/>
                    <a:pt x="1495" y="1668"/>
                    <a:pt x="1607" y="1668"/>
                  </a:cubicBezTo>
                  <a:cubicBezTo>
                    <a:pt x="1933" y="1668"/>
                    <a:pt x="2261" y="1610"/>
                    <a:pt x="2584" y="1577"/>
                  </a:cubicBezTo>
                  <a:cubicBezTo>
                    <a:pt x="2829" y="1544"/>
                    <a:pt x="3074" y="1522"/>
                    <a:pt x="3318" y="1500"/>
                  </a:cubicBezTo>
                  <a:cubicBezTo>
                    <a:pt x="3396" y="1522"/>
                    <a:pt x="3485" y="1544"/>
                    <a:pt x="3563" y="1555"/>
                  </a:cubicBezTo>
                  <a:cubicBezTo>
                    <a:pt x="3863" y="1611"/>
                    <a:pt x="4163" y="1655"/>
                    <a:pt x="4475" y="1678"/>
                  </a:cubicBezTo>
                  <a:cubicBezTo>
                    <a:pt x="4552" y="1678"/>
                    <a:pt x="4508" y="1589"/>
                    <a:pt x="4453" y="1577"/>
                  </a:cubicBezTo>
                  <a:cubicBezTo>
                    <a:pt x="3941" y="1522"/>
                    <a:pt x="3429" y="1455"/>
                    <a:pt x="2928" y="1300"/>
                  </a:cubicBezTo>
                  <a:cubicBezTo>
                    <a:pt x="2461" y="1155"/>
                    <a:pt x="2016" y="932"/>
                    <a:pt x="1638" y="621"/>
                  </a:cubicBezTo>
                  <a:cubicBezTo>
                    <a:pt x="1427" y="443"/>
                    <a:pt x="1238" y="243"/>
                    <a:pt x="1094" y="20"/>
                  </a:cubicBezTo>
                  <a:cubicBezTo>
                    <a:pt x="1085" y="7"/>
                    <a:pt x="1067" y="1"/>
                    <a:pt x="10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3"/>
            <p:cNvSpPr/>
            <p:nvPr/>
          </p:nvSpPr>
          <p:spPr>
            <a:xfrm>
              <a:off x="2335590" y="4401171"/>
              <a:ext cx="154028" cy="111884"/>
            </a:xfrm>
            <a:custGeom>
              <a:avLst/>
              <a:gdLst/>
              <a:ahLst/>
              <a:cxnLst/>
              <a:rect l="l" t="t" r="r" b="b"/>
              <a:pathLst>
                <a:path w="4415" h="3207" extrusionOk="0">
                  <a:moveTo>
                    <a:pt x="38" y="1"/>
                  </a:moveTo>
                  <a:cubicBezTo>
                    <a:pt x="18" y="1"/>
                    <a:pt x="1" y="12"/>
                    <a:pt x="13" y="36"/>
                  </a:cubicBezTo>
                  <a:cubicBezTo>
                    <a:pt x="302" y="602"/>
                    <a:pt x="680" y="1126"/>
                    <a:pt x="1147" y="1559"/>
                  </a:cubicBezTo>
                  <a:cubicBezTo>
                    <a:pt x="1381" y="1771"/>
                    <a:pt x="1637" y="1971"/>
                    <a:pt x="1904" y="2137"/>
                  </a:cubicBezTo>
                  <a:cubicBezTo>
                    <a:pt x="2049" y="2226"/>
                    <a:pt x="2204" y="2315"/>
                    <a:pt x="2360" y="2394"/>
                  </a:cubicBezTo>
                  <a:cubicBezTo>
                    <a:pt x="2482" y="2493"/>
                    <a:pt x="2627" y="2582"/>
                    <a:pt x="2771" y="2661"/>
                  </a:cubicBezTo>
                  <a:cubicBezTo>
                    <a:pt x="2938" y="2750"/>
                    <a:pt x="3105" y="2838"/>
                    <a:pt x="3283" y="2905"/>
                  </a:cubicBezTo>
                  <a:cubicBezTo>
                    <a:pt x="3616" y="3049"/>
                    <a:pt x="3984" y="3150"/>
                    <a:pt x="4350" y="3205"/>
                  </a:cubicBezTo>
                  <a:cubicBezTo>
                    <a:pt x="4354" y="3206"/>
                    <a:pt x="4358" y="3206"/>
                    <a:pt x="4362" y="3206"/>
                  </a:cubicBezTo>
                  <a:cubicBezTo>
                    <a:pt x="4414" y="3206"/>
                    <a:pt x="4392" y="3127"/>
                    <a:pt x="4340" y="3116"/>
                  </a:cubicBezTo>
                  <a:cubicBezTo>
                    <a:pt x="3995" y="3049"/>
                    <a:pt x="3639" y="2950"/>
                    <a:pt x="3305" y="2816"/>
                  </a:cubicBezTo>
                  <a:cubicBezTo>
                    <a:pt x="3149" y="2750"/>
                    <a:pt x="2983" y="2671"/>
                    <a:pt x="2827" y="2594"/>
                  </a:cubicBezTo>
                  <a:cubicBezTo>
                    <a:pt x="2805" y="2572"/>
                    <a:pt x="2783" y="2560"/>
                    <a:pt x="2760" y="2549"/>
                  </a:cubicBezTo>
                  <a:lnTo>
                    <a:pt x="2760" y="2549"/>
                  </a:lnTo>
                  <a:cubicBezTo>
                    <a:pt x="2913" y="2596"/>
                    <a:pt x="3072" y="2625"/>
                    <a:pt x="3230" y="2625"/>
                  </a:cubicBezTo>
                  <a:cubicBezTo>
                    <a:pt x="3372" y="2625"/>
                    <a:pt x="3514" y="2602"/>
                    <a:pt x="3650" y="2549"/>
                  </a:cubicBezTo>
                  <a:cubicBezTo>
                    <a:pt x="3702" y="2529"/>
                    <a:pt x="3647" y="2459"/>
                    <a:pt x="3603" y="2459"/>
                  </a:cubicBezTo>
                  <a:cubicBezTo>
                    <a:pt x="3600" y="2459"/>
                    <a:pt x="3597" y="2460"/>
                    <a:pt x="3594" y="2460"/>
                  </a:cubicBezTo>
                  <a:cubicBezTo>
                    <a:pt x="3471" y="2495"/>
                    <a:pt x="3349" y="2510"/>
                    <a:pt x="3228" y="2510"/>
                  </a:cubicBezTo>
                  <a:cubicBezTo>
                    <a:pt x="2801" y="2510"/>
                    <a:pt x="2390" y="2318"/>
                    <a:pt x="2026" y="2093"/>
                  </a:cubicBezTo>
                  <a:cubicBezTo>
                    <a:pt x="1503" y="1781"/>
                    <a:pt x="1036" y="1370"/>
                    <a:pt x="658" y="892"/>
                  </a:cubicBezTo>
                  <a:cubicBezTo>
                    <a:pt x="435" y="625"/>
                    <a:pt x="247" y="325"/>
                    <a:pt x="80" y="24"/>
                  </a:cubicBezTo>
                  <a:cubicBezTo>
                    <a:pt x="75" y="9"/>
                    <a:pt x="55"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3"/>
            <p:cNvSpPr/>
            <p:nvPr/>
          </p:nvSpPr>
          <p:spPr>
            <a:xfrm>
              <a:off x="2333915" y="4278190"/>
              <a:ext cx="67961" cy="53866"/>
            </a:xfrm>
            <a:custGeom>
              <a:avLst/>
              <a:gdLst/>
              <a:ahLst/>
              <a:cxnLst/>
              <a:rect l="l" t="t" r="r" b="b"/>
              <a:pathLst>
                <a:path w="1948" h="1544" extrusionOk="0">
                  <a:moveTo>
                    <a:pt x="1850" y="0"/>
                  </a:moveTo>
                  <a:cubicBezTo>
                    <a:pt x="1847" y="0"/>
                    <a:pt x="1843" y="1"/>
                    <a:pt x="1840" y="2"/>
                  </a:cubicBezTo>
                  <a:cubicBezTo>
                    <a:pt x="1452" y="124"/>
                    <a:pt x="1096" y="301"/>
                    <a:pt x="784" y="558"/>
                  </a:cubicBezTo>
                  <a:cubicBezTo>
                    <a:pt x="473" y="802"/>
                    <a:pt x="184" y="1114"/>
                    <a:pt x="16" y="1480"/>
                  </a:cubicBezTo>
                  <a:cubicBezTo>
                    <a:pt x="1" y="1512"/>
                    <a:pt x="35" y="1543"/>
                    <a:pt x="68" y="1543"/>
                  </a:cubicBezTo>
                  <a:cubicBezTo>
                    <a:pt x="82" y="1543"/>
                    <a:pt x="96" y="1538"/>
                    <a:pt x="105" y="1525"/>
                  </a:cubicBezTo>
                  <a:cubicBezTo>
                    <a:pt x="328" y="1203"/>
                    <a:pt x="562" y="902"/>
                    <a:pt x="862" y="647"/>
                  </a:cubicBezTo>
                  <a:cubicBezTo>
                    <a:pt x="1162" y="402"/>
                    <a:pt x="1507" y="212"/>
                    <a:pt x="1885" y="91"/>
                  </a:cubicBezTo>
                  <a:cubicBezTo>
                    <a:pt x="1947" y="70"/>
                    <a:pt x="1893" y="0"/>
                    <a:pt x="18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3"/>
            <p:cNvSpPr/>
            <p:nvPr/>
          </p:nvSpPr>
          <p:spPr>
            <a:xfrm>
              <a:off x="2259603" y="4282691"/>
              <a:ext cx="61960" cy="112094"/>
            </a:xfrm>
            <a:custGeom>
              <a:avLst/>
              <a:gdLst/>
              <a:ahLst/>
              <a:cxnLst/>
              <a:rect l="l" t="t" r="r" b="b"/>
              <a:pathLst>
                <a:path w="1776" h="3213" extrusionOk="0">
                  <a:moveTo>
                    <a:pt x="1717" y="0"/>
                  </a:moveTo>
                  <a:cubicBezTo>
                    <a:pt x="1711" y="0"/>
                    <a:pt x="1706" y="2"/>
                    <a:pt x="1701" y="6"/>
                  </a:cubicBezTo>
                  <a:cubicBezTo>
                    <a:pt x="1491" y="172"/>
                    <a:pt x="1313" y="362"/>
                    <a:pt x="1123" y="562"/>
                  </a:cubicBezTo>
                  <a:cubicBezTo>
                    <a:pt x="945" y="740"/>
                    <a:pt x="779" y="929"/>
                    <a:pt x="634" y="1141"/>
                  </a:cubicBezTo>
                  <a:cubicBezTo>
                    <a:pt x="356" y="1519"/>
                    <a:pt x="144" y="1941"/>
                    <a:pt x="55" y="2408"/>
                  </a:cubicBezTo>
                  <a:cubicBezTo>
                    <a:pt x="0" y="2653"/>
                    <a:pt x="0" y="2909"/>
                    <a:pt x="45" y="3165"/>
                  </a:cubicBezTo>
                  <a:cubicBezTo>
                    <a:pt x="51" y="3195"/>
                    <a:pt x="84" y="3212"/>
                    <a:pt x="112" y="3212"/>
                  </a:cubicBezTo>
                  <a:cubicBezTo>
                    <a:pt x="135" y="3212"/>
                    <a:pt x="156" y="3201"/>
                    <a:pt x="156" y="3175"/>
                  </a:cubicBezTo>
                  <a:cubicBezTo>
                    <a:pt x="22" y="2219"/>
                    <a:pt x="556" y="1351"/>
                    <a:pt x="1168" y="673"/>
                  </a:cubicBezTo>
                  <a:cubicBezTo>
                    <a:pt x="1357" y="462"/>
                    <a:pt x="1568" y="261"/>
                    <a:pt x="1757" y="51"/>
                  </a:cubicBezTo>
                  <a:cubicBezTo>
                    <a:pt x="1775" y="33"/>
                    <a:pt x="1742" y="0"/>
                    <a:pt x="171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3"/>
            <p:cNvSpPr/>
            <p:nvPr/>
          </p:nvSpPr>
          <p:spPr>
            <a:xfrm>
              <a:off x="2251439" y="4290296"/>
              <a:ext cx="45563" cy="103965"/>
            </a:xfrm>
            <a:custGeom>
              <a:avLst/>
              <a:gdLst/>
              <a:ahLst/>
              <a:cxnLst/>
              <a:rect l="l" t="t" r="r" b="b"/>
              <a:pathLst>
                <a:path w="1306" h="2980" extrusionOk="0">
                  <a:moveTo>
                    <a:pt x="1228" y="0"/>
                  </a:moveTo>
                  <a:cubicBezTo>
                    <a:pt x="1218" y="0"/>
                    <a:pt x="1209" y="3"/>
                    <a:pt x="1201" y="11"/>
                  </a:cubicBezTo>
                  <a:cubicBezTo>
                    <a:pt x="568" y="577"/>
                    <a:pt x="156" y="1367"/>
                    <a:pt x="34" y="2213"/>
                  </a:cubicBezTo>
                  <a:cubicBezTo>
                    <a:pt x="0" y="2457"/>
                    <a:pt x="0" y="2691"/>
                    <a:pt x="22" y="2935"/>
                  </a:cubicBezTo>
                  <a:cubicBezTo>
                    <a:pt x="22" y="2961"/>
                    <a:pt x="52" y="2979"/>
                    <a:pt x="78" y="2979"/>
                  </a:cubicBezTo>
                  <a:cubicBezTo>
                    <a:pt x="96" y="2979"/>
                    <a:pt x="111" y="2970"/>
                    <a:pt x="111" y="2947"/>
                  </a:cubicBezTo>
                  <a:cubicBezTo>
                    <a:pt x="111" y="2112"/>
                    <a:pt x="334" y="1301"/>
                    <a:pt x="823" y="600"/>
                  </a:cubicBezTo>
                  <a:cubicBezTo>
                    <a:pt x="957" y="411"/>
                    <a:pt x="1112" y="233"/>
                    <a:pt x="1280" y="66"/>
                  </a:cubicBezTo>
                  <a:cubicBezTo>
                    <a:pt x="1305" y="40"/>
                    <a:pt x="1264" y="0"/>
                    <a:pt x="122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3"/>
            <p:cNvSpPr/>
            <p:nvPr/>
          </p:nvSpPr>
          <p:spPr>
            <a:xfrm>
              <a:off x="2478179" y="4348106"/>
              <a:ext cx="36562" cy="71798"/>
            </a:xfrm>
            <a:custGeom>
              <a:avLst/>
              <a:gdLst/>
              <a:ahLst/>
              <a:cxnLst/>
              <a:rect l="l" t="t" r="r" b="b"/>
              <a:pathLst>
                <a:path w="1048" h="2058" extrusionOk="0">
                  <a:moveTo>
                    <a:pt x="18" y="1"/>
                  </a:moveTo>
                  <a:cubicBezTo>
                    <a:pt x="8" y="1"/>
                    <a:pt x="0" y="14"/>
                    <a:pt x="8" y="22"/>
                  </a:cubicBezTo>
                  <a:cubicBezTo>
                    <a:pt x="41" y="55"/>
                    <a:pt x="63" y="99"/>
                    <a:pt x="85" y="133"/>
                  </a:cubicBezTo>
                  <a:cubicBezTo>
                    <a:pt x="119" y="166"/>
                    <a:pt x="142" y="210"/>
                    <a:pt x="174" y="244"/>
                  </a:cubicBezTo>
                  <a:cubicBezTo>
                    <a:pt x="231" y="311"/>
                    <a:pt x="286" y="388"/>
                    <a:pt x="342" y="467"/>
                  </a:cubicBezTo>
                  <a:cubicBezTo>
                    <a:pt x="453" y="622"/>
                    <a:pt x="542" y="778"/>
                    <a:pt x="619" y="945"/>
                  </a:cubicBezTo>
                  <a:cubicBezTo>
                    <a:pt x="787" y="1290"/>
                    <a:pt x="886" y="1646"/>
                    <a:pt x="953" y="2024"/>
                  </a:cubicBezTo>
                  <a:cubicBezTo>
                    <a:pt x="959" y="2042"/>
                    <a:pt x="990" y="2057"/>
                    <a:pt x="1014" y="2057"/>
                  </a:cubicBezTo>
                  <a:cubicBezTo>
                    <a:pt x="1033" y="2057"/>
                    <a:pt x="1047" y="2048"/>
                    <a:pt x="1042" y="2024"/>
                  </a:cubicBezTo>
                  <a:cubicBezTo>
                    <a:pt x="1009" y="1634"/>
                    <a:pt x="886" y="1268"/>
                    <a:pt x="720" y="922"/>
                  </a:cubicBezTo>
                  <a:cubicBezTo>
                    <a:pt x="631" y="756"/>
                    <a:pt x="530" y="589"/>
                    <a:pt x="419" y="433"/>
                  </a:cubicBezTo>
                  <a:cubicBezTo>
                    <a:pt x="364" y="356"/>
                    <a:pt x="308" y="277"/>
                    <a:pt x="241" y="210"/>
                  </a:cubicBezTo>
                  <a:cubicBezTo>
                    <a:pt x="219" y="178"/>
                    <a:pt x="186" y="133"/>
                    <a:pt x="152" y="99"/>
                  </a:cubicBezTo>
                  <a:cubicBezTo>
                    <a:pt x="119" y="66"/>
                    <a:pt x="75" y="44"/>
                    <a:pt x="30" y="10"/>
                  </a:cubicBezTo>
                  <a:cubicBezTo>
                    <a:pt x="27" y="3"/>
                    <a:pt x="22" y="1"/>
                    <a:pt x="1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3"/>
            <p:cNvSpPr/>
            <p:nvPr/>
          </p:nvSpPr>
          <p:spPr>
            <a:xfrm>
              <a:off x="2472457" y="4325464"/>
              <a:ext cx="43086" cy="14304"/>
            </a:xfrm>
            <a:custGeom>
              <a:avLst/>
              <a:gdLst/>
              <a:ahLst/>
              <a:cxnLst/>
              <a:rect l="l" t="t" r="r" b="b"/>
              <a:pathLst>
                <a:path w="1235" h="410" extrusionOk="0">
                  <a:moveTo>
                    <a:pt x="241" y="0"/>
                  </a:moveTo>
                  <a:cubicBezTo>
                    <a:pt x="144" y="0"/>
                    <a:pt x="59" y="30"/>
                    <a:pt x="16" y="125"/>
                  </a:cubicBezTo>
                  <a:cubicBezTo>
                    <a:pt x="1" y="149"/>
                    <a:pt x="29" y="173"/>
                    <a:pt x="56" y="173"/>
                  </a:cubicBezTo>
                  <a:cubicBezTo>
                    <a:pt x="66" y="173"/>
                    <a:pt x="77" y="169"/>
                    <a:pt x="83" y="159"/>
                  </a:cubicBezTo>
                  <a:cubicBezTo>
                    <a:pt x="115" y="95"/>
                    <a:pt x="182" y="71"/>
                    <a:pt x="254" y="71"/>
                  </a:cubicBezTo>
                  <a:cubicBezTo>
                    <a:pt x="282" y="71"/>
                    <a:pt x="311" y="75"/>
                    <a:pt x="338" y="81"/>
                  </a:cubicBezTo>
                  <a:cubicBezTo>
                    <a:pt x="427" y="103"/>
                    <a:pt x="528" y="125"/>
                    <a:pt x="617" y="159"/>
                  </a:cubicBezTo>
                  <a:cubicBezTo>
                    <a:pt x="806" y="226"/>
                    <a:pt x="995" y="315"/>
                    <a:pt x="1173" y="404"/>
                  </a:cubicBezTo>
                  <a:cubicBezTo>
                    <a:pt x="1180" y="407"/>
                    <a:pt x="1187" y="409"/>
                    <a:pt x="1193" y="409"/>
                  </a:cubicBezTo>
                  <a:cubicBezTo>
                    <a:pt x="1223" y="409"/>
                    <a:pt x="1234" y="367"/>
                    <a:pt x="1206" y="348"/>
                  </a:cubicBezTo>
                  <a:cubicBezTo>
                    <a:pt x="995" y="237"/>
                    <a:pt x="773" y="137"/>
                    <a:pt x="550" y="59"/>
                  </a:cubicBezTo>
                  <a:cubicBezTo>
                    <a:pt x="463" y="35"/>
                    <a:pt x="345" y="0"/>
                    <a:pt x="24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3"/>
            <p:cNvSpPr/>
            <p:nvPr/>
          </p:nvSpPr>
          <p:spPr>
            <a:xfrm>
              <a:off x="2299550" y="4298879"/>
              <a:ext cx="21526" cy="92487"/>
            </a:xfrm>
            <a:custGeom>
              <a:avLst/>
              <a:gdLst/>
              <a:ahLst/>
              <a:cxnLst/>
              <a:rect l="l" t="t" r="r" b="b"/>
              <a:pathLst>
                <a:path w="617" h="2651" extrusionOk="0">
                  <a:moveTo>
                    <a:pt x="565" y="0"/>
                  </a:moveTo>
                  <a:cubicBezTo>
                    <a:pt x="556" y="0"/>
                    <a:pt x="549" y="3"/>
                    <a:pt x="546" y="9"/>
                  </a:cubicBezTo>
                  <a:cubicBezTo>
                    <a:pt x="168" y="610"/>
                    <a:pt x="0" y="1322"/>
                    <a:pt x="67" y="2022"/>
                  </a:cubicBezTo>
                  <a:cubicBezTo>
                    <a:pt x="79" y="2222"/>
                    <a:pt x="123" y="2422"/>
                    <a:pt x="190" y="2612"/>
                  </a:cubicBezTo>
                  <a:cubicBezTo>
                    <a:pt x="196" y="2637"/>
                    <a:pt x="223" y="2651"/>
                    <a:pt x="244" y="2651"/>
                  </a:cubicBezTo>
                  <a:cubicBezTo>
                    <a:pt x="260" y="2651"/>
                    <a:pt x="272" y="2642"/>
                    <a:pt x="267" y="2622"/>
                  </a:cubicBezTo>
                  <a:cubicBezTo>
                    <a:pt x="101" y="1944"/>
                    <a:pt x="112" y="1233"/>
                    <a:pt x="356" y="576"/>
                  </a:cubicBezTo>
                  <a:cubicBezTo>
                    <a:pt x="423" y="387"/>
                    <a:pt x="501" y="209"/>
                    <a:pt x="601" y="42"/>
                  </a:cubicBezTo>
                  <a:cubicBezTo>
                    <a:pt x="617" y="18"/>
                    <a:pt x="587" y="0"/>
                    <a:pt x="56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3"/>
            <p:cNvSpPr/>
            <p:nvPr/>
          </p:nvSpPr>
          <p:spPr>
            <a:xfrm>
              <a:off x="2258800" y="4435188"/>
              <a:ext cx="17897" cy="61960"/>
            </a:xfrm>
            <a:custGeom>
              <a:avLst/>
              <a:gdLst/>
              <a:ahLst/>
              <a:cxnLst/>
              <a:rect l="l" t="t" r="r" b="b"/>
              <a:pathLst>
                <a:path w="513" h="1776" extrusionOk="0">
                  <a:moveTo>
                    <a:pt x="30" y="0"/>
                  </a:moveTo>
                  <a:cubicBezTo>
                    <a:pt x="20" y="0"/>
                    <a:pt x="12" y="5"/>
                    <a:pt x="12" y="17"/>
                  </a:cubicBezTo>
                  <a:cubicBezTo>
                    <a:pt x="1" y="618"/>
                    <a:pt x="134" y="1229"/>
                    <a:pt x="424" y="1752"/>
                  </a:cubicBezTo>
                  <a:cubicBezTo>
                    <a:pt x="434" y="1767"/>
                    <a:pt x="456" y="1776"/>
                    <a:pt x="475" y="1776"/>
                  </a:cubicBezTo>
                  <a:cubicBezTo>
                    <a:pt x="496" y="1776"/>
                    <a:pt x="513" y="1765"/>
                    <a:pt x="501" y="1741"/>
                  </a:cubicBezTo>
                  <a:cubicBezTo>
                    <a:pt x="379" y="1474"/>
                    <a:pt x="279" y="1196"/>
                    <a:pt x="201" y="918"/>
                  </a:cubicBezTo>
                  <a:cubicBezTo>
                    <a:pt x="134" y="628"/>
                    <a:pt x="90" y="329"/>
                    <a:pt x="78" y="39"/>
                  </a:cubicBezTo>
                  <a:cubicBezTo>
                    <a:pt x="78" y="17"/>
                    <a:pt x="50" y="0"/>
                    <a:pt x="3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3"/>
            <p:cNvSpPr/>
            <p:nvPr/>
          </p:nvSpPr>
          <p:spPr>
            <a:xfrm>
              <a:off x="2462270" y="4414952"/>
              <a:ext cx="46854" cy="9245"/>
            </a:xfrm>
            <a:custGeom>
              <a:avLst/>
              <a:gdLst/>
              <a:ahLst/>
              <a:cxnLst/>
              <a:rect l="l" t="t" r="r" b="b"/>
              <a:pathLst>
                <a:path w="1343" h="265" extrusionOk="0">
                  <a:moveTo>
                    <a:pt x="1011" y="1"/>
                  </a:moveTo>
                  <a:cubicBezTo>
                    <a:pt x="678" y="1"/>
                    <a:pt x="346" y="77"/>
                    <a:pt x="41" y="207"/>
                  </a:cubicBezTo>
                  <a:cubicBezTo>
                    <a:pt x="1" y="218"/>
                    <a:pt x="43" y="265"/>
                    <a:pt x="77" y="265"/>
                  </a:cubicBezTo>
                  <a:cubicBezTo>
                    <a:pt x="80" y="265"/>
                    <a:pt x="83" y="264"/>
                    <a:pt x="86" y="264"/>
                  </a:cubicBezTo>
                  <a:cubicBezTo>
                    <a:pt x="395" y="127"/>
                    <a:pt x="734" y="65"/>
                    <a:pt x="1072" y="65"/>
                  </a:cubicBezTo>
                  <a:cubicBezTo>
                    <a:pt x="1147" y="65"/>
                    <a:pt x="1223" y="68"/>
                    <a:pt x="1298" y="74"/>
                  </a:cubicBezTo>
                  <a:cubicBezTo>
                    <a:pt x="1342" y="74"/>
                    <a:pt x="1320" y="19"/>
                    <a:pt x="1287" y="19"/>
                  </a:cubicBezTo>
                  <a:cubicBezTo>
                    <a:pt x="1196" y="7"/>
                    <a:pt x="1103" y="1"/>
                    <a:pt x="101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3"/>
            <p:cNvSpPr/>
            <p:nvPr/>
          </p:nvSpPr>
          <p:spPr>
            <a:xfrm>
              <a:off x="2464991" y="4423988"/>
              <a:ext cx="23584" cy="4082"/>
            </a:xfrm>
            <a:custGeom>
              <a:avLst/>
              <a:gdLst/>
              <a:ahLst/>
              <a:cxnLst/>
              <a:rect l="l" t="t" r="r" b="b"/>
              <a:pathLst>
                <a:path w="676" h="117" extrusionOk="0">
                  <a:moveTo>
                    <a:pt x="494" y="0"/>
                  </a:moveTo>
                  <a:cubicBezTo>
                    <a:pt x="347" y="0"/>
                    <a:pt x="196" y="15"/>
                    <a:pt x="52" y="49"/>
                  </a:cubicBezTo>
                  <a:cubicBezTo>
                    <a:pt x="0" y="59"/>
                    <a:pt x="35" y="117"/>
                    <a:pt x="76" y="117"/>
                  </a:cubicBezTo>
                  <a:cubicBezTo>
                    <a:pt x="79" y="117"/>
                    <a:pt x="82" y="117"/>
                    <a:pt x="85" y="116"/>
                  </a:cubicBezTo>
                  <a:cubicBezTo>
                    <a:pt x="221" y="82"/>
                    <a:pt x="363" y="67"/>
                    <a:pt x="507" y="67"/>
                  </a:cubicBezTo>
                  <a:cubicBezTo>
                    <a:pt x="552" y="67"/>
                    <a:pt x="597" y="69"/>
                    <a:pt x="641" y="71"/>
                  </a:cubicBezTo>
                  <a:cubicBezTo>
                    <a:pt x="664" y="71"/>
                    <a:pt x="675" y="60"/>
                    <a:pt x="675" y="37"/>
                  </a:cubicBezTo>
                  <a:cubicBezTo>
                    <a:pt x="675" y="15"/>
                    <a:pt x="653" y="5"/>
                    <a:pt x="631" y="5"/>
                  </a:cubicBezTo>
                  <a:cubicBezTo>
                    <a:pt x="586" y="2"/>
                    <a:pt x="540" y="0"/>
                    <a:pt x="49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3"/>
            <p:cNvSpPr/>
            <p:nvPr/>
          </p:nvSpPr>
          <p:spPr>
            <a:xfrm>
              <a:off x="2466805" y="4433373"/>
              <a:ext cx="12315" cy="2442"/>
            </a:xfrm>
            <a:custGeom>
              <a:avLst/>
              <a:gdLst/>
              <a:ahLst/>
              <a:cxnLst/>
              <a:rect l="l" t="t" r="r" b="b"/>
              <a:pathLst>
                <a:path w="353" h="70" extrusionOk="0">
                  <a:moveTo>
                    <a:pt x="319" y="1"/>
                  </a:moveTo>
                  <a:cubicBezTo>
                    <a:pt x="317" y="1"/>
                    <a:pt x="314" y="1"/>
                    <a:pt x="312" y="2"/>
                  </a:cubicBezTo>
                  <a:cubicBezTo>
                    <a:pt x="211" y="2"/>
                    <a:pt x="112" y="13"/>
                    <a:pt x="11" y="25"/>
                  </a:cubicBezTo>
                  <a:cubicBezTo>
                    <a:pt x="0" y="25"/>
                    <a:pt x="0" y="35"/>
                    <a:pt x="0" y="47"/>
                  </a:cubicBezTo>
                  <a:cubicBezTo>
                    <a:pt x="11" y="58"/>
                    <a:pt x="23" y="69"/>
                    <a:pt x="45" y="69"/>
                  </a:cubicBezTo>
                  <a:cubicBezTo>
                    <a:pt x="134" y="58"/>
                    <a:pt x="234" y="47"/>
                    <a:pt x="323" y="35"/>
                  </a:cubicBezTo>
                  <a:cubicBezTo>
                    <a:pt x="352" y="35"/>
                    <a:pt x="338" y="1"/>
                    <a:pt x="31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3"/>
            <p:cNvSpPr/>
            <p:nvPr/>
          </p:nvSpPr>
          <p:spPr>
            <a:xfrm>
              <a:off x="2461746" y="4444014"/>
              <a:ext cx="29515" cy="4256"/>
            </a:xfrm>
            <a:custGeom>
              <a:avLst/>
              <a:gdLst/>
              <a:ahLst/>
              <a:cxnLst/>
              <a:rect l="l" t="t" r="r" b="b"/>
              <a:pathLst>
                <a:path w="846" h="122" extrusionOk="0">
                  <a:moveTo>
                    <a:pt x="232" y="1"/>
                  </a:moveTo>
                  <a:cubicBezTo>
                    <a:pt x="167" y="1"/>
                    <a:pt x="101" y="3"/>
                    <a:pt x="34" y="9"/>
                  </a:cubicBezTo>
                  <a:cubicBezTo>
                    <a:pt x="0" y="9"/>
                    <a:pt x="23" y="42"/>
                    <a:pt x="45" y="42"/>
                  </a:cubicBezTo>
                  <a:cubicBezTo>
                    <a:pt x="77" y="40"/>
                    <a:pt x="110" y="40"/>
                    <a:pt x="142" y="40"/>
                  </a:cubicBezTo>
                  <a:cubicBezTo>
                    <a:pt x="366" y="40"/>
                    <a:pt x="589" y="71"/>
                    <a:pt x="813" y="120"/>
                  </a:cubicBezTo>
                  <a:cubicBezTo>
                    <a:pt x="816" y="121"/>
                    <a:pt x="819" y="122"/>
                    <a:pt x="822" y="122"/>
                  </a:cubicBezTo>
                  <a:cubicBezTo>
                    <a:pt x="845" y="122"/>
                    <a:pt x="842" y="85"/>
                    <a:pt x="813" y="76"/>
                  </a:cubicBezTo>
                  <a:cubicBezTo>
                    <a:pt x="621" y="26"/>
                    <a:pt x="429" y="1"/>
                    <a:pt x="23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3"/>
            <p:cNvSpPr/>
            <p:nvPr/>
          </p:nvSpPr>
          <p:spPr>
            <a:xfrm>
              <a:off x="2452850" y="4455946"/>
              <a:ext cx="45110" cy="12664"/>
            </a:xfrm>
            <a:custGeom>
              <a:avLst/>
              <a:gdLst/>
              <a:ahLst/>
              <a:cxnLst/>
              <a:rect l="l" t="t" r="r" b="b"/>
              <a:pathLst>
                <a:path w="1293" h="363" extrusionOk="0">
                  <a:moveTo>
                    <a:pt x="44" y="1"/>
                  </a:moveTo>
                  <a:cubicBezTo>
                    <a:pt x="0" y="1"/>
                    <a:pt x="22" y="67"/>
                    <a:pt x="67" y="67"/>
                  </a:cubicBezTo>
                  <a:cubicBezTo>
                    <a:pt x="467" y="100"/>
                    <a:pt x="856" y="211"/>
                    <a:pt x="1234" y="356"/>
                  </a:cubicBezTo>
                  <a:cubicBezTo>
                    <a:pt x="1243" y="361"/>
                    <a:pt x="1250" y="363"/>
                    <a:pt x="1257" y="363"/>
                  </a:cubicBezTo>
                  <a:cubicBezTo>
                    <a:pt x="1285" y="363"/>
                    <a:pt x="1292" y="330"/>
                    <a:pt x="1256" y="312"/>
                  </a:cubicBezTo>
                  <a:cubicBezTo>
                    <a:pt x="890" y="122"/>
                    <a:pt x="467" y="33"/>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3"/>
            <p:cNvSpPr/>
            <p:nvPr/>
          </p:nvSpPr>
          <p:spPr>
            <a:xfrm>
              <a:off x="2448558" y="4461703"/>
              <a:ext cx="23933" cy="9106"/>
            </a:xfrm>
            <a:custGeom>
              <a:avLst/>
              <a:gdLst/>
              <a:ahLst/>
              <a:cxnLst/>
              <a:rect l="l" t="t" r="r" b="b"/>
              <a:pathLst>
                <a:path w="686" h="261" extrusionOk="0">
                  <a:moveTo>
                    <a:pt x="16" y="0"/>
                  </a:moveTo>
                  <a:cubicBezTo>
                    <a:pt x="0" y="0"/>
                    <a:pt x="3" y="37"/>
                    <a:pt x="22" y="46"/>
                  </a:cubicBezTo>
                  <a:cubicBezTo>
                    <a:pt x="234" y="102"/>
                    <a:pt x="434" y="180"/>
                    <a:pt x="645" y="258"/>
                  </a:cubicBezTo>
                  <a:cubicBezTo>
                    <a:pt x="650" y="260"/>
                    <a:pt x="654" y="260"/>
                    <a:pt x="658" y="260"/>
                  </a:cubicBezTo>
                  <a:cubicBezTo>
                    <a:pt x="681" y="260"/>
                    <a:pt x="685" y="234"/>
                    <a:pt x="657" y="224"/>
                  </a:cubicBezTo>
                  <a:cubicBezTo>
                    <a:pt x="467" y="113"/>
                    <a:pt x="245" y="58"/>
                    <a:pt x="22" y="2"/>
                  </a:cubicBezTo>
                  <a:cubicBezTo>
                    <a:pt x="20" y="1"/>
                    <a:pt x="18" y="0"/>
                    <a:pt x="1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3"/>
            <p:cNvSpPr/>
            <p:nvPr/>
          </p:nvSpPr>
          <p:spPr>
            <a:xfrm>
              <a:off x="2439627" y="4467599"/>
              <a:ext cx="27038" cy="12908"/>
            </a:xfrm>
            <a:custGeom>
              <a:avLst/>
              <a:gdLst/>
              <a:ahLst/>
              <a:cxnLst/>
              <a:rect l="l" t="t" r="r" b="b"/>
              <a:pathLst>
                <a:path w="775" h="370" extrusionOk="0">
                  <a:moveTo>
                    <a:pt x="56" y="0"/>
                  </a:moveTo>
                  <a:cubicBezTo>
                    <a:pt x="34" y="0"/>
                    <a:pt x="1" y="0"/>
                    <a:pt x="1" y="33"/>
                  </a:cubicBezTo>
                  <a:cubicBezTo>
                    <a:pt x="1" y="55"/>
                    <a:pt x="23" y="78"/>
                    <a:pt x="45" y="89"/>
                  </a:cubicBezTo>
                  <a:cubicBezTo>
                    <a:pt x="167" y="111"/>
                    <a:pt x="278" y="144"/>
                    <a:pt x="390" y="200"/>
                  </a:cubicBezTo>
                  <a:cubicBezTo>
                    <a:pt x="501" y="245"/>
                    <a:pt x="601" y="312"/>
                    <a:pt x="713" y="367"/>
                  </a:cubicBezTo>
                  <a:cubicBezTo>
                    <a:pt x="717" y="368"/>
                    <a:pt x="722" y="369"/>
                    <a:pt x="726" y="369"/>
                  </a:cubicBezTo>
                  <a:cubicBezTo>
                    <a:pt x="754" y="369"/>
                    <a:pt x="775" y="340"/>
                    <a:pt x="746" y="312"/>
                  </a:cubicBezTo>
                  <a:cubicBezTo>
                    <a:pt x="657" y="233"/>
                    <a:pt x="535" y="167"/>
                    <a:pt x="423" y="122"/>
                  </a:cubicBezTo>
                  <a:cubicBezTo>
                    <a:pt x="301" y="67"/>
                    <a:pt x="189" y="33"/>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3"/>
            <p:cNvSpPr/>
            <p:nvPr/>
          </p:nvSpPr>
          <p:spPr>
            <a:xfrm>
              <a:off x="2433801" y="4469378"/>
              <a:ext cx="12873" cy="9489"/>
            </a:xfrm>
            <a:custGeom>
              <a:avLst/>
              <a:gdLst/>
              <a:ahLst/>
              <a:cxnLst/>
              <a:rect l="l" t="t" r="r" b="b"/>
              <a:pathLst>
                <a:path w="369" h="272" extrusionOk="0">
                  <a:moveTo>
                    <a:pt x="39" y="0"/>
                  </a:moveTo>
                  <a:cubicBezTo>
                    <a:pt x="24" y="0"/>
                    <a:pt x="12" y="10"/>
                    <a:pt x="12" y="27"/>
                  </a:cubicBezTo>
                  <a:cubicBezTo>
                    <a:pt x="1" y="49"/>
                    <a:pt x="34" y="71"/>
                    <a:pt x="45" y="71"/>
                  </a:cubicBezTo>
                  <a:cubicBezTo>
                    <a:pt x="90" y="93"/>
                    <a:pt x="134" y="116"/>
                    <a:pt x="179" y="149"/>
                  </a:cubicBezTo>
                  <a:cubicBezTo>
                    <a:pt x="223" y="182"/>
                    <a:pt x="257" y="216"/>
                    <a:pt x="290" y="249"/>
                  </a:cubicBezTo>
                  <a:cubicBezTo>
                    <a:pt x="301" y="261"/>
                    <a:pt x="324" y="271"/>
                    <a:pt x="346" y="271"/>
                  </a:cubicBezTo>
                  <a:cubicBezTo>
                    <a:pt x="356" y="261"/>
                    <a:pt x="368" y="249"/>
                    <a:pt x="356" y="238"/>
                  </a:cubicBezTo>
                  <a:cubicBezTo>
                    <a:pt x="324" y="182"/>
                    <a:pt x="279" y="138"/>
                    <a:pt x="235" y="93"/>
                  </a:cubicBezTo>
                  <a:cubicBezTo>
                    <a:pt x="179" y="60"/>
                    <a:pt x="123" y="27"/>
                    <a:pt x="57" y="4"/>
                  </a:cubicBezTo>
                  <a:cubicBezTo>
                    <a:pt x="51" y="2"/>
                    <a:pt x="45" y="0"/>
                    <a:pt x="3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3"/>
            <p:cNvSpPr/>
            <p:nvPr/>
          </p:nvSpPr>
          <p:spPr>
            <a:xfrm>
              <a:off x="2425253" y="4311613"/>
              <a:ext cx="9769" cy="40016"/>
            </a:xfrm>
            <a:custGeom>
              <a:avLst/>
              <a:gdLst/>
              <a:ahLst/>
              <a:cxnLst/>
              <a:rect l="l" t="t" r="r" b="b"/>
              <a:pathLst>
                <a:path w="280" h="1147" extrusionOk="0">
                  <a:moveTo>
                    <a:pt x="223" y="1"/>
                  </a:moveTo>
                  <a:cubicBezTo>
                    <a:pt x="211" y="1"/>
                    <a:pt x="201" y="7"/>
                    <a:pt x="201" y="22"/>
                  </a:cubicBezTo>
                  <a:cubicBezTo>
                    <a:pt x="201" y="211"/>
                    <a:pt x="179" y="389"/>
                    <a:pt x="146" y="567"/>
                  </a:cubicBezTo>
                  <a:cubicBezTo>
                    <a:pt x="134" y="656"/>
                    <a:pt x="112" y="745"/>
                    <a:pt x="90" y="834"/>
                  </a:cubicBezTo>
                  <a:cubicBezTo>
                    <a:pt x="57" y="923"/>
                    <a:pt x="23" y="1012"/>
                    <a:pt x="1" y="1112"/>
                  </a:cubicBezTo>
                  <a:cubicBezTo>
                    <a:pt x="1" y="1134"/>
                    <a:pt x="24" y="1146"/>
                    <a:pt x="47" y="1146"/>
                  </a:cubicBezTo>
                  <a:cubicBezTo>
                    <a:pt x="59" y="1146"/>
                    <a:pt x="71" y="1142"/>
                    <a:pt x="79" y="1135"/>
                  </a:cubicBezTo>
                  <a:cubicBezTo>
                    <a:pt x="124" y="1056"/>
                    <a:pt x="146" y="967"/>
                    <a:pt x="179" y="878"/>
                  </a:cubicBezTo>
                  <a:cubicBezTo>
                    <a:pt x="201" y="789"/>
                    <a:pt x="223" y="700"/>
                    <a:pt x="235" y="601"/>
                  </a:cubicBezTo>
                  <a:cubicBezTo>
                    <a:pt x="268" y="423"/>
                    <a:pt x="279" y="233"/>
                    <a:pt x="279" y="45"/>
                  </a:cubicBezTo>
                  <a:cubicBezTo>
                    <a:pt x="279" y="23"/>
                    <a:pt x="246" y="1"/>
                    <a:pt x="2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3"/>
            <p:cNvSpPr/>
            <p:nvPr/>
          </p:nvSpPr>
          <p:spPr>
            <a:xfrm>
              <a:off x="2429370" y="4324208"/>
              <a:ext cx="14060" cy="32515"/>
            </a:xfrm>
            <a:custGeom>
              <a:avLst/>
              <a:gdLst/>
              <a:ahLst/>
              <a:cxnLst/>
              <a:rect l="l" t="t" r="r" b="b"/>
              <a:pathLst>
                <a:path w="403" h="932" extrusionOk="0">
                  <a:moveTo>
                    <a:pt x="354" y="0"/>
                  </a:moveTo>
                  <a:cubicBezTo>
                    <a:pt x="343" y="0"/>
                    <a:pt x="332" y="5"/>
                    <a:pt x="328" y="17"/>
                  </a:cubicBezTo>
                  <a:cubicBezTo>
                    <a:pt x="306" y="173"/>
                    <a:pt x="261" y="317"/>
                    <a:pt x="206" y="462"/>
                  </a:cubicBezTo>
                  <a:cubicBezTo>
                    <a:pt x="150" y="606"/>
                    <a:pt x="83" y="740"/>
                    <a:pt x="16" y="885"/>
                  </a:cubicBezTo>
                  <a:cubicBezTo>
                    <a:pt x="1" y="908"/>
                    <a:pt x="35" y="932"/>
                    <a:pt x="65" y="932"/>
                  </a:cubicBezTo>
                  <a:cubicBezTo>
                    <a:pt x="77" y="932"/>
                    <a:pt x="88" y="928"/>
                    <a:pt x="95" y="918"/>
                  </a:cubicBezTo>
                  <a:cubicBezTo>
                    <a:pt x="261" y="662"/>
                    <a:pt x="350" y="339"/>
                    <a:pt x="395" y="40"/>
                  </a:cubicBezTo>
                  <a:cubicBezTo>
                    <a:pt x="402" y="18"/>
                    <a:pt x="376" y="0"/>
                    <a:pt x="3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3"/>
            <p:cNvSpPr/>
            <p:nvPr/>
          </p:nvSpPr>
          <p:spPr>
            <a:xfrm>
              <a:off x="2426997" y="4340989"/>
              <a:ext cx="20688" cy="28329"/>
            </a:xfrm>
            <a:custGeom>
              <a:avLst/>
              <a:gdLst/>
              <a:ahLst/>
              <a:cxnLst/>
              <a:rect l="l" t="t" r="r" b="b"/>
              <a:pathLst>
                <a:path w="593" h="812" extrusionOk="0">
                  <a:moveTo>
                    <a:pt x="544" y="0"/>
                  </a:moveTo>
                  <a:cubicBezTo>
                    <a:pt x="534" y="0"/>
                    <a:pt x="525" y="4"/>
                    <a:pt x="519" y="14"/>
                  </a:cubicBezTo>
                  <a:cubicBezTo>
                    <a:pt x="374" y="270"/>
                    <a:pt x="207" y="537"/>
                    <a:pt x="18" y="770"/>
                  </a:cubicBezTo>
                  <a:cubicBezTo>
                    <a:pt x="1" y="788"/>
                    <a:pt x="30" y="811"/>
                    <a:pt x="49" y="811"/>
                  </a:cubicBezTo>
                  <a:cubicBezTo>
                    <a:pt x="55" y="811"/>
                    <a:pt x="60" y="809"/>
                    <a:pt x="62" y="804"/>
                  </a:cubicBezTo>
                  <a:cubicBezTo>
                    <a:pt x="274" y="582"/>
                    <a:pt x="452" y="325"/>
                    <a:pt x="585" y="48"/>
                  </a:cubicBezTo>
                  <a:cubicBezTo>
                    <a:pt x="593" y="24"/>
                    <a:pt x="567" y="0"/>
                    <a:pt x="5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3"/>
            <p:cNvSpPr/>
            <p:nvPr/>
          </p:nvSpPr>
          <p:spPr>
            <a:xfrm>
              <a:off x="2381433" y="4294239"/>
              <a:ext cx="9908" cy="23444"/>
            </a:xfrm>
            <a:custGeom>
              <a:avLst/>
              <a:gdLst/>
              <a:ahLst/>
              <a:cxnLst/>
              <a:rect l="l" t="t" r="r" b="b"/>
              <a:pathLst>
                <a:path w="284" h="672" extrusionOk="0">
                  <a:moveTo>
                    <a:pt x="27" y="0"/>
                  </a:moveTo>
                  <a:cubicBezTo>
                    <a:pt x="11" y="0"/>
                    <a:pt x="0" y="9"/>
                    <a:pt x="11" y="31"/>
                  </a:cubicBezTo>
                  <a:cubicBezTo>
                    <a:pt x="45" y="131"/>
                    <a:pt x="90" y="231"/>
                    <a:pt x="122" y="331"/>
                  </a:cubicBezTo>
                  <a:cubicBezTo>
                    <a:pt x="156" y="431"/>
                    <a:pt x="178" y="531"/>
                    <a:pt x="211" y="642"/>
                  </a:cubicBezTo>
                  <a:cubicBezTo>
                    <a:pt x="211" y="660"/>
                    <a:pt x="234" y="672"/>
                    <a:pt x="253" y="672"/>
                  </a:cubicBezTo>
                  <a:cubicBezTo>
                    <a:pt x="269" y="672"/>
                    <a:pt x="284" y="663"/>
                    <a:pt x="278" y="642"/>
                  </a:cubicBezTo>
                  <a:cubicBezTo>
                    <a:pt x="256" y="431"/>
                    <a:pt x="178" y="209"/>
                    <a:pt x="67" y="19"/>
                  </a:cubicBezTo>
                  <a:cubicBezTo>
                    <a:pt x="62" y="8"/>
                    <a:pt x="42" y="0"/>
                    <a:pt x="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3"/>
            <p:cNvSpPr/>
            <p:nvPr/>
          </p:nvSpPr>
          <p:spPr>
            <a:xfrm>
              <a:off x="2386631" y="4291762"/>
              <a:ext cx="8792" cy="22502"/>
            </a:xfrm>
            <a:custGeom>
              <a:avLst/>
              <a:gdLst/>
              <a:ahLst/>
              <a:cxnLst/>
              <a:rect l="l" t="t" r="r" b="b"/>
              <a:pathLst>
                <a:path w="252" h="645" extrusionOk="0">
                  <a:moveTo>
                    <a:pt x="21" y="1"/>
                  </a:moveTo>
                  <a:cubicBezTo>
                    <a:pt x="10" y="1"/>
                    <a:pt x="0" y="10"/>
                    <a:pt x="7" y="24"/>
                  </a:cubicBezTo>
                  <a:cubicBezTo>
                    <a:pt x="52" y="113"/>
                    <a:pt x="96" y="213"/>
                    <a:pt x="118" y="313"/>
                  </a:cubicBezTo>
                  <a:cubicBezTo>
                    <a:pt x="151" y="413"/>
                    <a:pt x="174" y="513"/>
                    <a:pt x="185" y="614"/>
                  </a:cubicBezTo>
                  <a:cubicBezTo>
                    <a:pt x="191" y="633"/>
                    <a:pt x="213" y="645"/>
                    <a:pt x="230" y="645"/>
                  </a:cubicBezTo>
                  <a:cubicBezTo>
                    <a:pt x="242" y="645"/>
                    <a:pt x="252" y="638"/>
                    <a:pt x="252" y="624"/>
                  </a:cubicBezTo>
                  <a:cubicBezTo>
                    <a:pt x="240" y="402"/>
                    <a:pt x="163" y="191"/>
                    <a:pt x="40" y="13"/>
                  </a:cubicBezTo>
                  <a:cubicBezTo>
                    <a:pt x="36" y="4"/>
                    <a:pt x="28" y="1"/>
                    <a:pt x="2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3"/>
            <p:cNvSpPr/>
            <p:nvPr/>
          </p:nvSpPr>
          <p:spPr>
            <a:xfrm>
              <a:off x="2397517" y="4296751"/>
              <a:ext cx="6838" cy="37190"/>
            </a:xfrm>
            <a:custGeom>
              <a:avLst/>
              <a:gdLst/>
              <a:ahLst/>
              <a:cxnLst/>
              <a:rect l="l" t="t" r="r" b="b"/>
              <a:pathLst>
                <a:path w="196" h="1066" extrusionOk="0">
                  <a:moveTo>
                    <a:pt x="31" y="0"/>
                  </a:moveTo>
                  <a:cubicBezTo>
                    <a:pt x="15" y="0"/>
                    <a:pt x="1" y="9"/>
                    <a:pt x="7" y="26"/>
                  </a:cubicBezTo>
                  <a:cubicBezTo>
                    <a:pt x="62" y="181"/>
                    <a:pt x="96" y="348"/>
                    <a:pt x="106" y="515"/>
                  </a:cubicBezTo>
                  <a:cubicBezTo>
                    <a:pt x="118" y="693"/>
                    <a:pt x="96" y="859"/>
                    <a:pt x="84" y="1027"/>
                  </a:cubicBezTo>
                  <a:cubicBezTo>
                    <a:pt x="84" y="1048"/>
                    <a:pt x="108" y="1065"/>
                    <a:pt x="128" y="1065"/>
                  </a:cubicBezTo>
                  <a:cubicBezTo>
                    <a:pt x="138" y="1065"/>
                    <a:pt x="147" y="1060"/>
                    <a:pt x="151" y="1049"/>
                  </a:cubicBezTo>
                  <a:cubicBezTo>
                    <a:pt x="195" y="882"/>
                    <a:pt x="195" y="715"/>
                    <a:pt x="185" y="537"/>
                  </a:cubicBezTo>
                  <a:cubicBezTo>
                    <a:pt x="173" y="359"/>
                    <a:pt x="129" y="192"/>
                    <a:pt x="73" y="26"/>
                  </a:cubicBezTo>
                  <a:cubicBezTo>
                    <a:pt x="68" y="9"/>
                    <a:pt x="48" y="0"/>
                    <a:pt x="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3"/>
            <p:cNvSpPr/>
            <p:nvPr/>
          </p:nvSpPr>
          <p:spPr>
            <a:xfrm>
              <a:off x="2336811" y="4363736"/>
              <a:ext cx="15385" cy="15560"/>
            </a:xfrm>
            <a:custGeom>
              <a:avLst/>
              <a:gdLst/>
              <a:ahLst/>
              <a:cxnLst/>
              <a:rect l="l" t="t" r="r" b="b"/>
              <a:pathLst>
                <a:path w="441" h="446" extrusionOk="0">
                  <a:moveTo>
                    <a:pt x="44" y="0"/>
                  </a:moveTo>
                  <a:cubicBezTo>
                    <a:pt x="35" y="0"/>
                    <a:pt x="27" y="3"/>
                    <a:pt x="22" y="7"/>
                  </a:cubicBezTo>
                  <a:cubicBezTo>
                    <a:pt x="0" y="29"/>
                    <a:pt x="12" y="52"/>
                    <a:pt x="34" y="63"/>
                  </a:cubicBezTo>
                  <a:cubicBezTo>
                    <a:pt x="101" y="108"/>
                    <a:pt x="156" y="174"/>
                    <a:pt x="212" y="230"/>
                  </a:cubicBezTo>
                  <a:cubicBezTo>
                    <a:pt x="279" y="296"/>
                    <a:pt x="323" y="363"/>
                    <a:pt x="378" y="430"/>
                  </a:cubicBezTo>
                  <a:cubicBezTo>
                    <a:pt x="388" y="440"/>
                    <a:pt x="403" y="445"/>
                    <a:pt x="415" y="445"/>
                  </a:cubicBezTo>
                  <a:cubicBezTo>
                    <a:pt x="429" y="445"/>
                    <a:pt x="440" y="437"/>
                    <a:pt x="434" y="419"/>
                  </a:cubicBezTo>
                  <a:cubicBezTo>
                    <a:pt x="400" y="330"/>
                    <a:pt x="345" y="263"/>
                    <a:pt x="289" y="197"/>
                  </a:cubicBezTo>
                  <a:cubicBezTo>
                    <a:pt x="222" y="130"/>
                    <a:pt x="156" y="63"/>
                    <a:pt x="78" y="19"/>
                  </a:cubicBezTo>
                  <a:cubicBezTo>
                    <a:pt x="72" y="6"/>
                    <a:pt x="57" y="0"/>
                    <a:pt x="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3"/>
            <p:cNvSpPr/>
            <p:nvPr/>
          </p:nvSpPr>
          <p:spPr>
            <a:xfrm>
              <a:off x="2345324" y="4364992"/>
              <a:ext cx="11548" cy="13397"/>
            </a:xfrm>
            <a:custGeom>
              <a:avLst/>
              <a:gdLst/>
              <a:ahLst/>
              <a:cxnLst/>
              <a:rect l="l" t="t" r="r" b="b"/>
              <a:pathLst>
                <a:path w="331" h="384" extrusionOk="0">
                  <a:moveTo>
                    <a:pt x="34" y="0"/>
                  </a:moveTo>
                  <a:cubicBezTo>
                    <a:pt x="30" y="0"/>
                    <a:pt x="26" y="2"/>
                    <a:pt x="23" y="5"/>
                  </a:cubicBezTo>
                  <a:cubicBezTo>
                    <a:pt x="1" y="16"/>
                    <a:pt x="1" y="38"/>
                    <a:pt x="12" y="49"/>
                  </a:cubicBezTo>
                  <a:cubicBezTo>
                    <a:pt x="57" y="105"/>
                    <a:pt x="101" y="161"/>
                    <a:pt x="134" y="216"/>
                  </a:cubicBezTo>
                  <a:cubicBezTo>
                    <a:pt x="156" y="238"/>
                    <a:pt x="179" y="272"/>
                    <a:pt x="201" y="294"/>
                  </a:cubicBezTo>
                  <a:cubicBezTo>
                    <a:pt x="223" y="327"/>
                    <a:pt x="245" y="349"/>
                    <a:pt x="268" y="372"/>
                  </a:cubicBezTo>
                  <a:cubicBezTo>
                    <a:pt x="276" y="379"/>
                    <a:pt x="286" y="383"/>
                    <a:pt x="296" y="383"/>
                  </a:cubicBezTo>
                  <a:cubicBezTo>
                    <a:pt x="315" y="383"/>
                    <a:pt x="331" y="371"/>
                    <a:pt x="324" y="349"/>
                  </a:cubicBezTo>
                  <a:cubicBezTo>
                    <a:pt x="290" y="294"/>
                    <a:pt x="245" y="238"/>
                    <a:pt x="201" y="183"/>
                  </a:cubicBezTo>
                  <a:cubicBezTo>
                    <a:pt x="156" y="127"/>
                    <a:pt x="112" y="72"/>
                    <a:pt x="79" y="27"/>
                  </a:cubicBezTo>
                  <a:cubicBezTo>
                    <a:pt x="63" y="11"/>
                    <a:pt x="47" y="0"/>
                    <a:pt x="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3"/>
            <p:cNvSpPr/>
            <p:nvPr/>
          </p:nvSpPr>
          <p:spPr>
            <a:xfrm>
              <a:off x="2353453" y="4386169"/>
              <a:ext cx="4466" cy="2826"/>
            </a:xfrm>
            <a:custGeom>
              <a:avLst/>
              <a:gdLst/>
              <a:ahLst/>
              <a:cxnLst/>
              <a:rect l="l" t="t" r="r" b="b"/>
              <a:pathLst>
                <a:path w="128" h="81" extrusionOk="0">
                  <a:moveTo>
                    <a:pt x="51" y="0"/>
                  </a:moveTo>
                  <a:cubicBezTo>
                    <a:pt x="14" y="0"/>
                    <a:pt x="1" y="49"/>
                    <a:pt x="46" y="76"/>
                  </a:cubicBezTo>
                  <a:cubicBezTo>
                    <a:pt x="54" y="79"/>
                    <a:pt x="61" y="80"/>
                    <a:pt x="68" y="80"/>
                  </a:cubicBezTo>
                  <a:cubicBezTo>
                    <a:pt x="109" y="80"/>
                    <a:pt x="127" y="28"/>
                    <a:pt x="79" y="9"/>
                  </a:cubicBezTo>
                  <a:cubicBezTo>
                    <a:pt x="69" y="3"/>
                    <a:pt x="59" y="0"/>
                    <a:pt x="5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3"/>
            <p:cNvSpPr/>
            <p:nvPr/>
          </p:nvSpPr>
          <p:spPr>
            <a:xfrm>
              <a:off x="2463491" y="4512884"/>
              <a:ext cx="9141" cy="33841"/>
            </a:xfrm>
            <a:custGeom>
              <a:avLst/>
              <a:gdLst/>
              <a:ahLst/>
              <a:cxnLst/>
              <a:rect l="l" t="t" r="r" b="b"/>
              <a:pathLst>
                <a:path w="262" h="970" extrusionOk="0">
                  <a:moveTo>
                    <a:pt x="37" y="1"/>
                  </a:moveTo>
                  <a:cubicBezTo>
                    <a:pt x="17" y="1"/>
                    <a:pt x="1" y="9"/>
                    <a:pt x="6" y="25"/>
                  </a:cubicBezTo>
                  <a:cubicBezTo>
                    <a:pt x="62" y="170"/>
                    <a:pt x="95" y="326"/>
                    <a:pt x="128" y="482"/>
                  </a:cubicBezTo>
                  <a:cubicBezTo>
                    <a:pt x="162" y="637"/>
                    <a:pt x="173" y="793"/>
                    <a:pt x="195" y="949"/>
                  </a:cubicBezTo>
                  <a:cubicBezTo>
                    <a:pt x="195" y="961"/>
                    <a:pt x="212" y="970"/>
                    <a:pt x="227" y="970"/>
                  </a:cubicBezTo>
                  <a:cubicBezTo>
                    <a:pt x="240" y="970"/>
                    <a:pt x="251" y="964"/>
                    <a:pt x="251" y="949"/>
                  </a:cubicBezTo>
                  <a:cubicBezTo>
                    <a:pt x="262" y="793"/>
                    <a:pt x="240" y="637"/>
                    <a:pt x="207" y="482"/>
                  </a:cubicBezTo>
                  <a:cubicBezTo>
                    <a:pt x="184" y="326"/>
                    <a:pt x="140" y="170"/>
                    <a:pt x="84" y="25"/>
                  </a:cubicBezTo>
                  <a:cubicBezTo>
                    <a:pt x="78" y="9"/>
                    <a:pt x="56" y="1"/>
                    <a:pt x="3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3"/>
            <p:cNvSpPr/>
            <p:nvPr/>
          </p:nvSpPr>
          <p:spPr>
            <a:xfrm>
              <a:off x="2469875" y="4516024"/>
              <a:ext cx="8966" cy="30457"/>
            </a:xfrm>
            <a:custGeom>
              <a:avLst/>
              <a:gdLst/>
              <a:ahLst/>
              <a:cxnLst/>
              <a:rect l="l" t="t" r="r" b="b"/>
              <a:pathLst>
                <a:path w="257" h="873" extrusionOk="0">
                  <a:moveTo>
                    <a:pt x="33" y="1"/>
                  </a:moveTo>
                  <a:cubicBezTo>
                    <a:pt x="14" y="1"/>
                    <a:pt x="0" y="12"/>
                    <a:pt x="12" y="36"/>
                  </a:cubicBezTo>
                  <a:cubicBezTo>
                    <a:pt x="113" y="291"/>
                    <a:pt x="168" y="558"/>
                    <a:pt x="179" y="837"/>
                  </a:cubicBezTo>
                  <a:cubicBezTo>
                    <a:pt x="179" y="856"/>
                    <a:pt x="207" y="872"/>
                    <a:pt x="229" y="872"/>
                  </a:cubicBezTo>
                  <a:cubicBezTo>
                    <a:pt x="244" y="872"/>
                    <a:pt x="257" y="865"/>
                    <a:pt x="257" y="847"/>
                  </a:cubicBezTo>
                  <a:cubicBezTo>
                    <a:pt x="257" y="570"/>
                    <a:pt x="190" y="281"/>
                    <a:pt x="79" y="24"/>
                  </a:cubicBezTo>
                  <a:cubicBezTo>
                    <a:pt x="69" y="9"/>
                    <a:pt x="49"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3"/>
            <p:cNvSpPr/>
            <p:nvPr/>
          </p:nvSpPr>
          <p:spPr>
            <a:xfrm>
              <a:off x="2493948" y="4511837"/>
              <a:ext cx="13606" cy="24456"/>
            </a:xfrm>
            <a:custGeom>
              <a:avLst/>
              <a:gdLst/>
              <a:ahLst/>
              <a:cxnLst/>
              <a:rect l="l" t="t" r="r" b="b"/>
              <a:pathLst>
                <a:path w="390" h="701" extrusionOk="0">
                  <a:moveTo>
                    <a:pt x="34" y="0"/>
                  </a:moveTo>
                  <a:cubicBezTo>
                    <a:pt x="12" y="0"/>
                    <a:pt x="1" y="22"/>
                    <a:pt x="12" y="33"/>
                  </a:cubicBezTo>
                  <a:cubicBezTo>
                    <a:pt x="68" y="144"/>
                    <a:pt x="123" y="245"/>
                    <a:pt x="179" y="356"/>
                  </a:cubicBezTo>
                  <a:lnTo>
                    <a:pt x="246" y="522"/>
                  </a:lnTo>
                  <a:cubicBezTo>
                    <a:pt x="268" y="579"/>
                    <a:pt x="290" y="634"/>
                    <a:pt x="323" y="690"/>
                  </a:cubicBezTo>
                  <a:cubicBezTo>
                    <a:pt x="329" y="695"/>
                    <a:pt x="346" y="701"/>
                    <a:pt x="361" y="701"/>
                  </a:cubicBezTo>
                  <a:cubicBezTo>
                    <a:pt x="376" y="701"/>
                    <a:pt x="390" y="695"/>
                    <a:pt x="390" y="678"/>
                  </a:cubicBezTo>
                  <a:cubicBezTo>
                    <a:pt x="390" y="623"/>
                    <a:pt x="357" y="567"/>
                    <a:pt x="335" y="512"/>
                  </a:cubicBezTo>
                  <a:cubicBezTo>
                    <a:pt x="312" y="456"/>
                    <a:pt x="290" y="401"/>
                    <a:pt x="256" y="345"/>
                  </a:cubicBezTo>
                  <a:cubicBezTo>
                    <a:pt x="201" y="233"/>
                    <a:pt x="145" y="134"/>
                    <a:pt x="78" y="22"/>
                  </a:cubicBezTo>
                  <a:cubicBezTo>
                    <a:pt x="68" y="11"/>
                    <a:pt x="45" y="0"/>
                    <a:pt x="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3"/>
            <p:cNvSpPr/>
            <p:nvPr/>
          </p:nvSpPr>
          <p:spPr>
            <a:xfrm>
              <a:off x="2499495" y="4512047"/>
              <a:ext cx="11583" cy="15490"/>
            </a:xfrm>
            <a:custGeom>
              <a:avLst/>
              <a:gdLst/>
              <a:ahLst/>
              <a:cxnLst/>
              <a:rect l="l" t="t" r="r" b="b"/>
              <a:pathLst>
                <a:path w="332" h="444" extrusionOk="0">
                  <a:moveTo>
                    <a:pt x="19" y="0"/>
                  </a:moveTo>
                  <a:cubicBezTo>
                    <a:pt x="10" y="0"/>
                    <a:pt x="1" y="8"/>
                    <a:pt x="8" y="16"/>
                  </a:cubicBezTo>
                  <a:cubicBezTo>
                    <a:pt x="109" y="150"/>
                    <a:pt x="198" y="283"/>
                    <a:pt x="287" y="427"/>
                  </a:cubicBezTo>
                  <a:cubicBezTo>
                    <a:pt x="287" y="436"/>
                    <a:pt x="292" y="443"/>
                    <a:pt x="303" y="443"/>
                  </a:cubicBezTo>
                  <a:cubicBezTo>
                    <a:pt x="308" y="443"/>
                    <a:pt x="313" y="442"/>
                    <a:pt x="320" y="439"/>
                  </a:cubicBezTo>
                  <a:cubicBezTo>
                    <a:pt x="331" y="439"/>
                    <a:pt x="331" y="427"/>
                    <a:pt x="331" y="417"/>
                  </a:cubicBezTo>
                  <a:cubicBezTo>
                    <a:pt x="253" y="261"/>
                    <a:pt x="142" y="128"/>
                    <a:pt x="31" y="5"/>
                  </a:cubicBezTo>
                  <a:cubicBezTo>
                    <a:pt x="27" y="2"/>
                    <a:pt x="23" y="0"/>
                    <a:pt x="1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3"/>
            <p:cNvSpPr/>
            <p:nvPr/>
          </p:nvSpPr>
          <p:spPr>
            <a:xfrm>
              <a:off x="2513381" y="4497079"/>
              <a:ext cx="14548" cy="9245"/>
            </a:xfrm>
            <a:custGeom>
              <a:avLst/>
              <a:gdLst/>
              <a:ahLst/>
              <a:cxnLst/>
              <a:rect l="l" t="t" r="r" b="b"/>
              <a:pathLst>
                <a:path w="417" h="265" extrusionOk="0">
                  <a:moveTo>
                    <a:pt x="45" y="1"/>
                  </a:moveTo>
                  <a:cubicBezTo>
                    <a:pt x="22" y="1"/>
                    <a:pt x="0" y="1"/>
                    <a:pt x="0" y="23"/>
                  </a:cubicBezTo>
                  <a:cubicBezTo>
                    <a:pt x="0" y="45"/>
                    <a:pt x="22" y="56"/>
                    <a:pt x="33" y="67"/>
                  </a:cubicBezTo>
                  <a:cubicBezTo>
                    <a:pt x="156" y="100"/>
                    <a:pt x="255" y="178"/>
                    <a:pt x="344" y="256"/>
                  </a:cubicBezTo>
                  <a:cubicBezTo>
                    <a:pt x="354" y="262"/>
                    <a:pt x="364" y="265"/>
                    <a:pt x="374" y="265"/>
                  </a:cubicBezTo>
                  <a:cubicBezTo>
                    <a:pt x="398" y="265"/>
                    <a:pt x="416" y="247"/>
                    <a:pt x="400" y="223"/>
                  </a:cubicBezTo>
                  <a:cubicBezTo>
                    <a:pt x="311" y="122"/>
                    <a:pt x="178" y="45"/>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3"/>
            <p:cNvSpPr/>
            <p:nvPr/>
          </p:nvSpPr>
          <p:spPr>
            <a:xfrm>
              <a:off x="2517254" y="4485566"/>
              <a:ext cx="10501" cy="6594"/>
            </a:xfrm>
            <a:custGeom>
              <a:avLst/>
              <a:gdLst/>
              <a:ahLst/>
              <a:cxnLst/>
              <a:rect l="l" t="t" r="r" b="b"/>
              <a:pathLst>
                <a:path w="301" h="189" extrusionOk="0">
                  <a:moveTo>
                    <a:pt x="29" y="1"/>
                  </a:moveTo>
                  <a:cubicBezTo>
                    <a:pt x="17" y="1"/>
                    <a:pt x="7" y="6"/>
                    <a:pt x="0" y="19"/>
                  </a:cubicBezTo>
                  <a:cubicBezTo>
                    <a:pt x="0" y="30"/>
                    <a:pt x="11" y="52"/>
                    <a:pt x="23" y="64"/>
                  </a:cubicBezTo>
                  <a:cubicBezTo>
                    <a:pt x="100" y="108"/>
                    <a:pt x="178" y="141"/>
                    <a:pt x="256" y="185"/>
                  </a:cubicBezTo>
                  <a:cubicBezTo>
                    <a:pt x="262" y="185"/>
                    <a:pt x="270" y="188"/>
                    <a:pt x="277" y="188"/>
                  </a:cubicBezTo>
                  <a:cubicBezTo>
                    <a:pt x="284" y="188"/>
                    <a:pt x="289" y="186"/>
                    <a:pt x="289" y="175"/>
                  </a:cubicBezTo>
                  <a:cubicBezTo>
                    <a:pt x="300" y="163"/>
                    <a:pt x="300" y="153"/>
                    <a:pt x="289" y="141"/>
                  </a:cubicBezTo>
                  <a:lnTo>
                    <a:pt x="55" y="8"/>
                  </a:lnTo>
                  <a:cubicBezTo>
                    <a:pt x="46" y="3"/>
                    <a:pt x="37" y="1"/>
                    <a:pt x="2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3"/>
            <p:cNvSpPr/>
            <p:nvPr/>
          </p:nvSpPr>
          <p:spPr>
            <a:xfrm>
              <a:off x="2523813" y="4446073"/>
              <a:ext cx="12873" cy="5617"/>
            </a:xfrm>
            <a:custGeom>
              <a:avLst/>
              <a:gdLst/>
              <a:ahLst/>
              <a:cxnLst/>
              <a:rect l="l" t="t" r="r" b="b"/>
              <a:pathLst>
                <a:path w="369" h="161" extrusionOk="0">
                  <a:moveTo>
                    <a:pt x="40" y="1"/>
                  </a:moveTo>
                  <a:cubicBezTo>
                    <a:pt x="24" y="1"/>
                    <a:pt x="12" y="11"/>
                    <a:pt x="12" y="27"/>
                  </a:cubicBezTo>
                  <a:cubicBezTo>
                    <a:pt x="1" y="50"/>
                    <a:pt x="35" y="72"/>
                    <a:pt x="57" y="83"/>
                  </a:cubicBezTo>
                  <a:cubicBezTo>
                    <a:pt x="146" y="106"/>
                    <a:pt x="246" y="150"/>
                    <a:pt x="346" y="161"/>
                  </a:cubicBezTo>
                  <a:cubicBezTo>
                    <a:pt x="357" y="161"/>
                    <a:pt x="368" y="150"/>
                    <a:pt x="368" y="139"/>
                  </a:cubicBezTo>
                  <a:cubicBezTo>
                    <a:pt x="368" y="128"/>
                    <a:pt x="357" y="116"/>
                    <a:pt x="346" y="106"/>
                  </a:cubicBezTo>
                  <a:cubicBezTo>
                    <a:pt x="257" y="61"/>
                    <a:pt x="157" y="39"/>
                    <a:pt x="57" y="5"/>
                  </a:cubicBezTo>
                  <a:cubicBezTo>
                    <a:pt x="51" y="2"/>
                    <a:pt x="45"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3"/>
            <p:cNvSpPr/>
            <p:nvPr/>
          </p:nvSpPr>
          <p:spPr>
            <a:xfrm>
              <a:off x="2528383" y="4435990"/>
              <a:ext cx="4745" cy="2826"/>
            </a:xfrm>
            <a:custGeom>
              <a:avLst/>
              <a:gdLst/>
              <a:ahLst/>
              <a:cxnLst/>
              <a:rect l="l" t="t" r="r" b="b"/>
              <a:pathLst>
                <a:path w="136" h="81" extrusionOk="0">
                  <a:moveTo>
                    <a:pt x="60" y="0"/>
                  </a:moveTo>
                  <a:cubicBezTo>
                    <a:pt x="18" y="0"/>
                    <a:pt x="0" y="52"/>
                    <a:pt x="48" y="72"/>
                  </a:cubicBezTo>
                  <a:cubicBezTo>
                    <a:pt x="59" y="78"/>
                    <a:pt x="69" y="81"/>
                    <a:pt x="78" y="81"/>
                  </a:cubicBezTo>
                  <a:cubicBezTo>
                    <a:pt x="117" y="81"/>
                    <a:pt x="136" y="32"/>
                    <a:pt x="82" y="5"/>
                  </a:cubicBezTo>
                  <a:cubicBezTo>
                    <a:pt x="74" y="2"/>
                    <a:pt x="66" y="0"/>
                    <a:pt x="6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3"/>
            <p:cNvSpPr/>
            <p:nvPr/>
          </p:nvSpPr>
          <p:spPr>
            <a:xfrm>
              <a:off x="2275128" y="4395659"/>
              <a:ext cx="29899" cy="11443"/>
            </a:xfrm>
            <a:custGeom>
              <a:avLst/>
              <a:gdLst/>
              <a:ahLst/>
              <a:cxnLst/>
              <a:rect l="l" t="t" r="r" b="b"/>
              <a:pathLst>
                <a:path w="857" h="328" extrusionOk="0">
                  <a:moveTo>
                    <a:pt x="129" y="1"/>
                  </a:moveTo>
                  <a:cubicBezTo>
                    <a:pt x="101" y="1"/>
                    <a:pt x="73" y="2"/>
                    <a:pt x="45" y="4"/>
                  </a:cubicBezTo>
                  <a:cubicBezTo>
                    <a:pt x="0" y="4"/>
                    <a:pt x="33" y="60"/>
                    <a:pt x="67" y="60"/>
                  </a:cubicBezTo>
                  <a:cubicBezTo>
                    <a:pt x="300" y="60"/>
                    <a:pt x="534" y="127"/>
                    <a:pt x="734" y="249"/>
                  </a:cubicBezTo>
                  <a:cubicBezTo>
                    <a:pt x="659" y="229"/>
                    <a:pt x="579" y="218"/>
                    <a:pt x="501" y="218"/>
                  </a:cubicBezTo>
                  <a:cubicBezTo>
                    <a:pt x="404" y="218"/>
                    <a:pt x="308" y="234"/>
                    <a:pt x="222" y="271"/>
                  </a:cubicBezTo>
                  <a:cubicBezTo>
                    <a:pt x="200" y="271"/>
                    <a:pt x="200" y="293"/>
                    <a:pt x="211" y="305"/>
                  </a:cubicBezTo>
                  <a:cubicBezTo>
                    <a:pt x="219" y="312"/>
                    <a:pt x="227" y="320"/>
                    <a:pt x="238" y="320"/>
                  </a:cubicBezTo>
                  <a:cubicBezTo>
                    <a:pt x="243" y="320"/>
                    <a:pt x="249" y="319"/>
                    <a:pt x="255" y="316"/>
                  </a:cubicBezTo>
                  <a:cubicBezTo>
                    <a:pt x="339" y="305"/>
                    <a:pt x="421" y="296"/>
                    <a:pt x="504" y="296"/>
                  </a:cubicBezTo>
                  <a:cubicBezTo>
                    <a:pt x="588" y="296"/>
                    <a:pt x="672" y="305"/>
                    <a:pt x="756" y="327"/>
                  </a:cubicBezTo>
                  <a:cubicBezTo>
                    <a:pt x="767" y="327"/>
                    <a:pt x="801" y="327"/>
                    <a:pt x="801" y="293"/>
                  </a:cubicBezTo>
                  <a:lnTo>
                    <a:pt x="801" y="283"/>
                  </a:lnTo>
                  <a:cubicBezTo>
                    <a:pt x="806" y="288"/>
                    <a:pt x="814" y="291"/>
                    <a:pt x="823" y="291"/>
                  </a:cubicBezTo>
                  <a:cubicBezTo>
                    <a:pt x="831" y="291"/>
                    <a:pt x="840" y="288"/>
                    <a:pt x="845" y="283"/>
                  </a:cubicBezTo>
                  <a:cubicBezTo>
                    <a:pt x="856" y="271"/>
                    <a:pt x="845" y="249"/>
                    <a:pt x="834" y="238"/>
                  </a:cubicBezTo>
                  <a:cubicBezTo>
                    <a:pt x="624" y="88"/>
                    <a:pt x="378" y="1"/>
                    <a:pt x="12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3"/>
            <p:cNvSpPr/>
            <p:nvPr/>
          </p:nvSpPr>
          <p:spPr>
            <a:xfrm>
              <a:off x="2286885" y="4408219"/>
              <a:ext cx="18525" cy="8617"/>
            </a:xfrm>
            <a:custGeom>
              <a:avLst/>
              <a:gdLst/>
              <a:ahLst/>
              <a:cxnLst/>
              <a:rect l="l" t="t" r="r" b="b"/>
              <a:pathLst>
                <a:path w="531" h="247" extrusionOk="0">
                  <a:moveTo>
                    <a:pt x="464" y="0"/>
                  </a:moveTo>
                  <a:cubicBezTo>
                    <a:pt x="430" y="12"/>
                    <a:pt x="386" y="34"/>
                    <a:pt x="353" y="45"/>
                  </a:cubicBezTo>
                  <a:cubicBezTo>
                    <a:pt x="319" y="56"/>
                    <a:pt x="274" y="78"/>
                    <a:pt x="241" y="89"/>
                  </a:cubicBezTo>
                  <a:cubicBezTo>
                    <a:pt x="163" y="123"/>
                    <a:pt x="96" y="156"/>
                    <a:pt x="30" y="190"/>
                  </a:cubicBezTo>
                  <a:cubicBezTo>
                    <a:pt x="0" y="209"/>
                    <a:pt x="32" y="247"/>
                    <a:pt x="55" y="247"/>
                  </a:cubicBezTo>
                  <a:cubicBezTo>
                    <a:pt x="58" y="247"/>
                    <a:pt x="61" y="246"/>
                    <a:pt x="63" y="245"/>
                  </a:cubicBezTo>
                  <a:cubicBezTo>
                    <a:pt x="141" y="223"/>
                    <a:pt x="219" y="200"/>
                    <a:pt x="297" y="167"/>
                  </a:cubicBezTo>
                  <a:cubicBezTo>
                    <a:pt x="330" y="145"/>
                    <a:pt x="375" y="134"/>
                    <a:pt x="408" y="111"/>
                  </a:cubicBezTo>
                  <a:cubicBezTo>
                    <a:pt x="442" y="101"/>
                    <a:pt x="486" y="89"/>
                    <a:pt x="519" y="67"/>
                  </a:cubicBezTo>
                  <a:cubicBezTo>
                    <a:pt x="531" y="56"/>
                    <a:pt x="519" y="34"/>
                    <a:pt x="519" y="22"/>
                  </a:cubicBezTo>
                  <a:cubicBezTo>
                    <a:pt x="508" y="12"/>
                    <a:pt x="486" y="0"/>
                    <a:pt x="46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3"/>
            <p:cNvSpPr/>
            <p:nvPr/>
          </p:nvSpPr>
          <p:spPr>
            <a:xfrm>
              <a:off x="2289293" y="4431838"/>
              <a:ext cx="20235" cy="18421"/>
            </a:xfrm>
            <a:custGeom>
              <a:avLst/>
              <a:gdLst/>
              <a:ahLst/>
              <a:cxnLst/>
              <a:rect l="l" t="t" r="r" b="b"/>
              <a:pathLst>
                <a:path w="580" h="528" extrusionOk="0">
                  <a:moveTo>
                    <a:pt x="515" y="0"/>
                  </a:moveTo>
                  <a:cubicBezTo>
                    <a:pt x="511" y="0"/>
                    <a:pt x="509" y="1"/>
                    <a:pt x="506" y="2"/>
                  </a:cubicBezTo>
                  <a:cubicBezTo>
                    <a:pt x="294" y="102"/>
                    <a:pt x="116" y="269"/>
                    <a:pt x="17" y="480"/>
                  </a:cubicBezTo>
                  <a:cubicBezTo>
                    <a:pt x="1" y="504"/>
                    <a:pt x="30" y="527"/>
                    <a:pt x="56" y="527"/>
                  </a:cubicBezTo>
                  <a:cubicBezTo>
                    <a:pt x="67" y="527"/>
                    <a:pt x="77" y="523"/>
                    <a:pt x="83" y="514"/>
                  </a:cubicBezTo>
                  <a:cubicBezTo>
                    <a:pt x="195" y="324"/>
                    <a:pt x="350" y="168"/>
                    <a:pt x="551" y="57"/>
                  </a:cubicBezTo>
                  <a:cubicBezTo>
                    <a:pt x="580" y="37"/>
                    <a:pt x="540" y="0"/>
                    <a:pt x="51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3"/>
            <p:cNvSpPr/>
            <p:nvPr/>
          </p:nvSpPr>
          <p:spPr>
            <a:xfrm>
              <a:off x="2298782" y="4435222"/>
              <a:ext cx="13990" cy="13467"/>
            </a:xfrm>
            <a:custGeom>
              <a:avLst/>
              <a:gdLst/>
              <a:ahLst/>
              <a:cxnLst/>
              <a:rect l="l" t="t" r="r" b="b"/>
              <a:pathLst>
                <a:path w="401" h="386" extrusionOk="0">
                  <a:moveTo>
                    <a:pt x="331" y="0"/>
                  </a:moveTo>
                  <a:cubicBezTo>
                    <a:pt x="324" y="0"/>
                    <a:pt x="317" y="2"/>
                    <a:pt x="311" y="5"/>
                  </a:cubicBezTo>
                  <a:cubicBezTo>
                    <a:pt x="167" y="61"/>
                    <a:pt x="56" y="183"/>
                    <a:pt x="12" y="328"/>
                  </a:cubicBezTo>
                  <a:cubicBezTo>
                    <a:pt x="0" y="350"/>
                    <a:pt x="12" y="372"/>
                    <a:pt x="34" y="383"/>
                  </a:cubicBezTo>
                  <a:cubicBezTo>
                    <a:pt x="39" y="383"/>
                    <a:pt x="51" y="386"/>
                    <a:pt x="62" y="386"/>
                  </a:cubicBezTo>
                  <a:cubicBezTo>
                    <a:pt x="73" y="386"/>
                    <a:pt x="84" y="383"/>
                    <a:pt x="89" y="372"/>
                  </a:cubicBezTo>
                  <a:cubicBezTo>
                    <a:pt x="145" y="239"/>
                    <a:pt x="245" y="138"/>
                    <a:pt x="378" y="83"/>
                  </a:cubicBezTo>
                  <a:cubicBezTo>
                    <a:pt x="400" y="71"/>
                    <a:pt x="400" y="49"/>
                    <a:pt x="378" y="27"/>
                  </a:cubicBezTo>
                  <a:cubicBezTo>
                    <a:pt x="370" y="11"/>
                    <a:pt x="350" y="0"/>
                    <a:pt x="3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3"/>
            <p:cNvSpPr/>
            <p:nvPr/>
          </p:nvSpPr>
          <p:spPr>
            <a:xfrm>
              <a:off x="2311168" y="4449352"/>
              <a:ext cx="6664" cy="5094"/>
            </a:xfrm>
            <a:custGeom>
              <a:avLst/>
              <a:gdLst/>
              <a:ahLst/>
              <a:cxnLst/>
              <a:rect l="l" t="t" r="r" b="b"/>
              <a:pathLst>
                <a:path w="191" h="146" extrusionOk="0">
                  <a:moveTo>
                    <a:pt x="102" y="0"/>
                  </a:moveTo>
                  <a:cubicBezTo>
                    <a:pt x="102" y="0"/>
                    <a:pt x="90" y="0"/>
                    <a:pt x="79" y="12"/>
                  </a:cubicBezTo>
                  <a:lnTo>
                    <a:pt x="45" y="45"/>
                  </a:lnTo>
                  <a:cubicBezTo>
                    <a:pt x="35" y="45"/>
                    <a:pt x="23" y="45"/>
                    <a:pt x="23" y="56"/>
                  </a:cubicBezTo>
                  <a:cubicBezTo>
                    <a:pt x="13" y="56"/>
                    <a:pt x="13" y="67"/>
                    <a:pt x="13" y="67"/>
                  </a:cubicBezTo>
                  <a:lnTo>
                    <a:pt x="13" y="78"/>
                  </a:lnTo>
                  <a:cubicBezTo>
                    <a:pt x="1" y="78"/>
                    <a:pt x="1" y="89"/>
                    <a:pt x="1" y="89"/>
                  </a:cubicBezTo>
                  <a:cubicBezTo>
                    <a:pt x="1" y="111"/>
                    <a:pt x="13" y="123"/>
                    <a:pt x="13" y="123"/>
                  </a:cubicBezTo>
                  <a:cubicBezTo>
                    <a:pt x="23" y="134"/>
                    <a:pt x="35" y="145"/>
                    <a:pt x="57" y="145"/>
                  </a:cubicBezTo>
                  <a:cubicBezTo>
                    <a:pt x="68" y="145"/>
                    <a:pt x="90" y="145"/>
                    <a:pt x="102" y="134"/>
                  </a:cubicBezTo>
                  <a:cubicBezTo>
                    <a:pt x="112" y="123"/>
                    <a:pt x="124" y="123"/>
                    <a:pt x="134" y="111"/>
                  </a:cubicBezTo>
                  <a:cubicBezTo>
                    <a:pt x="146" y="101"/>
                    <a:pt x="157" y="89"/>
                    <a:pt x="179" y="78"/>
                  </a:cubicBezTo>
                  <a:cubicBezTo>
                    <a:pt x="190" y="67"/>
                    <a:pt x="190" y="56"/>
                    <a:pt x="190" y="45"/>
                  </a:cubicBezTo>
                  <a:cubicBezTo>
                    <a:pt x="179" y="34"/>
                    <a:pt x="168" y="22"/>
                    <a:pt x="168" y="12"/>
                  </a:cubicBezTo>
                  <a:cubicBezTo>
                    <a:pt x="146" y="0"/>
                    <a:pt x="134" y="0"/>
                    <a:pt x="12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3"/>
            <p:cNvSpPr/>
            <p:nvPr/>
          </p:nvSpPr>
          <p:spPr>
            <a:xfrm>
              <a:off x="2273174" y="4356619"/>
              <a:ext cx="29619" cy="12246"/>
            </a:xfrm>
            <a:custGeom>
              <a:avLst/>
              <a:gdLst/>
              <a:ahLst/>
              <a:cxnLst/>
              <a:rect l="l" t="t" r="r" b="b"/>
              <a:pathLst>
                <a:path w="849" h="351" extrusionOk="0">
                  <a:moveTo>
                    <a:pt x="44" y="0"/>
                  </a:moveTo>
                  <a:cubicBezTo>
                    <a:pt x="22" y="0"/>
                    <a:pt x="0" y="23"/>
                    <a:pt x="0" y="45"/>
                  </a:cubicBezTo>
                  <a:cubicBezTo>
                    <a:pt x="12" y="67"/>
                    <a:pt x="34" y="78"/>
                    <a:pt x="56" y="89"/>
                  </a:cubicBezTo>
                  <a:cubicBezTo>
                    <a:pt x="311" y="122"/>
                    <a:pt x="545" y="223"/>
                    <a:pt x="779" y="345"/>
                  </a:cubicBezTo>
                  <a:cubicBezTo>
                    <a:pt x="785" y="349"/>
                    <a:pt x="792" y="351"/>
                    <a:pt x="798" y="351"/>
                  </a:cubicBezTo>
                  <a:cubicBezTo>
                    <a:pt x="826" y="351"/>
                    <a:pt x="849" y="316"/>
                    <a:pt x="812" y="289"/>
                  </a:cubicBezTo>
                  <a:cubicBezTo>
                    <a:pt x="590" y="122"/>
                    <a:pt x="323" y="33"/>
                    <a:pt x="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3"/>
            <p:cNvSpPr/>
            <p:nvPr/>
          </p:nvSpPr>
          <p:spPr>
            <a:xfrm>
              <a:off x="2274326" y="4340396"/>
              <a:ext cx="24107" cy="17060"/>
            </a:xfrm>
            <a:custGeom>
              <a:avLst/>
              <a:gdLst/>
              <a:ahLst/>
              <a:cxnLst/>
              <a:rect l="l" t="t" r="r" b="b"/>
              <a:pathLst>
                <a:path w="691" h="489" extrusionOk="0">
                  <a:moveTo>
                    <a:pt x="34" y="1"/>
                  </a:moveTo>
                  <a:cubicBezTo>
                    <a:pt x="26" y="1"/>
                    <a:pt x="17" y="3"/>
                    <a:pt x="11" y="9"/>
                  </a:cubicBezTo>
                  <a:cubicBezTo>
                    <a:pt x="1" y="20"/>
                    <a:pt x="1" y="43"/>
                    <a:pt x="23" y="53"/>
                  </a:cubicBezTo>
                  <a:cubicBezTo>
                    <a:pt x="212" y="198"/>
                    <a:pt x="412" y="342"/>
                    <a:pt x="624" y="476"/>
                  </a:cubicBezTo>
                  <a:cubicBezTo>
                    <a:pt x="630" y="483"/>
                    <a:pt x="640" y="489"/>
                    <a:pt x="651" y="489"/>
                  </a:cubicBezTo>
                  <a:cubicBezTo>
                    <a:pt x="660" y="489"/>
                    <a:pt x="669" y="485"/>
                    <a:pt x="679" y="476"/>
                  </a:cubicBezTo>
                  <a:cubicBezTo>
                    <a:pt x="690" y="465"/>
                    <a:pt x="679" y="443"/>
                    <a:pt x="668" y="431"/>
                  </a:cubicBezTo>
                  <a:cubicBezTo>
                    <a:pt x="468" y="276"/>
                    <a:pt x="268" y="142"/>
                    <a:pt x="56" y="9"/>
                  </a:cubicBezTo>
                  <a:cubicBezTo>
                    <a:pt x="51" y="3"/>
                    <a:pt x="42" y="1"/>
                    <a:pt x="3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3"/>
            <p:cNvSpPr/>
            <p:nvPr/>
          </p:nvSpPr>
          <p:spPr>
            <a:xfrm>
              <a:off x="2285560" y="4339419"/>
              <a:ext cx="14025" cy="11164"/>
            </a:xfrm>
            <a:custGeom>
              <a:avLst/>
              <a:gdLst/>
              <a:ahLst/>
              <a:cxnLst/>
              <a:rect l="l" t="t" r="r" b="b"/>
              <a:pathLst>
                <a:path w="402" h="320" extrusionOk="0">
                  <a:moveTo>
                    <a:pt x="30" y="1"/>
                  </a:moveTo>
                  <a:cubicBezTo>
                    <a:pt x="20" y="1"/>
                    <a:pt x="12" y="4"/>
                    <a:pt x="12" y="15"/>
                  </a:cubicBezTo>
                  <a:cubicBezTo>
                    <a:pt x="1" y="37"/>
                    <a:pt x="12" y="59"/>
                    <a:pt x="35" y="59"/>
                  </a:cubicBezTo>
                  <a:cubicBezTo>
                    <a:pt x="146" y="115"/>
                    <a:pt x="235" y="204"/>
                    <a:pt x="324" y="293"/>
                  </a:cubicBezTo>
                  <a:cubicBezTo>
                    <a:pt x="332" y="309"/>
                    <a:pt x="346" y="320"/>
                    <a:pt x="362" y="320"/>
                  </a:cubicBezTo>
                  <a:cubicBezTo>
                    <a:pt x="367" y="320"/>
                    <a:pt x="373" y="318"/>
                    <a:pt x="379" y="315"/>
                  </a:cubicBezTo>
                  <a:cubicBezTo>
                    <a:pt x="401" y="304"/>
                    <a:pt x="401" y="282"/>
                    <a:pt x="391" y="271"/>
                  </a:cubicBezTo>
                  <a:cubicBezTo>
                    <a:pt x="302" y="160"/>
                    <a:pt x="179" y="71"/>
                    <a:pt x="57" y="4"/>
                  </a:cubicBezTo>
                  <a:cubicBezTo>
                    <a:pt x="51" y="4"/>
                    <a:pt x="40"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3"/>
            <p:cNvSpPr/>
            <p:nvPr/>
          </p:nvSpPr>
          <p:spPr>
            <a:xfrm>
              <a:off x="2294526" y="4336942"/>
              <a:ext cx="8547" cy="7431"/>
            </a:xfrm>
            <a:custGeom>
              <a:avLst/>
              <a:gdLst/>
              <a:ahLst/>
              <a:cxnLst/>
              <a:rect l="l" t="t" r="r" b="b"/>
              <a:pathLst>
                <a:path w="245" h="213" extrusionOk="0">
                  <a:moveTo>
                    <a:pt x="33" y="1"/>
                  </a:moveTo>
                  <a:cubicBezTo>
                    <a:pt x="24" y="1"/>
                    <a:pt x="16" y="3"/>
                    <a:pt x="11" y="8"/>
                  </a:cubicBezTo>
                  <a:cubicBezTo>
                    <a:pt x="0" y="30"/>
                    <a:pt x="11" y="41"/>
                    <a:pt x="22" y="63"/>
                  </a:cubicBezTo>
                  <a:cubicBezTo>
                    <a:pt x="45" y="86"/>
                    <a:pt x="67" y="108"/>
                    <a:pt x="100" y="130"/>
                  </a:cubicBezTo>
                  <a:lnTo>
                    <a:pt x="134" y="164"/>
                  </a:lnTo>
                  <a:cubicBezTo>
                    <a:pt x="144" y="175"/>
                    <a:pt x="156" y="186"/>
                    <a:pt x="178" y="197"/>
                  </a:cubicBezTo>
                  <a:cubicBezTo>
                    <a:pt x="186" y="205"/>
                    <a:pt x="199" y="213"/>
                    <a:pt x="210" y="213"/>
                  </a:cubicBezTo>
                  <a:cubicBezTo>
                    <a:pt x="215" y="213"/>
                    <a:pt x="219" y="211"/>
                    <a:pt x="223" y="208"/>
                  </a:cubicBezTo>
                  <a:cubicBezTo>
                    <a:pt x="245" y="197"/>
                    <a:pt x="233" y="175"/>
                    <a:pt x="223" y="164"/>
                  </a:cubicBezTo>
                  <a:cubicBezTo>
                    <a:pt x="211" y="152"/>
                    <a:pt x="200" y="130"/>
                    <a:pt x="189" y="119"/>
                  </a:cubicBezTo>
                  <a:cubicBezTo>
                    <a:pt x="178" y="108"/>
                    <a:pt x="167" y="97"/>
                    <a:pt x="144" y="86"/>
                  </a:cubicBezTo>
                  <a:cubicBezTo>
                    <a:pt x="122" y="63"/>
                    <a:pt x="100" y="41"/>
                    <a:pt x="67" y="19"/>
                  </a:cubicBezTo>
                  <a:cubicBezTo>
                    <a:pt x="60" y="6"/>
                    <a:pt x="46"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3"/>
            <p:cNvSpPr/>
            <p:nvPr/>
          </p:nvSpPr>
          <p:spPr>
            <a:xfrm>
              <a:off x="2473887" y="4297448"/>
              <a:ext cx="12350" cy="23758"/>
            </a:xfrm>
            <a:custGeom>
              <a:avLst/>
              <a:gdLst/>
              <a:ahLst/>
              <a:cxnLst/>
              <a:rect l="l" t="t" r="r" b="b"/>
              <a:pathLst>
                <a:path w="354" h="681" extrusionOk="0">
                  <a:moveTo>
                    <a:pt x="310" y="0"/>
                  </a:moveTo>
                  <a:cubicBezTo>
                    <a:pt x="300" y="0"/>
                    <a:pt x="290" y="5"/>
                    <a:pt x="287" y="16"/>
                  </a:cubicBezTo>
                  <a:cubicBezTo>
                    <a:pt x="265" y="128"/>
                    <a:pt x="220" y="239"/>
                    <a:pt x="176" y="339"/>
                  </a:cubicBezTo>
                  <a:lnTo>
                    <a:pt x="8" y="639"/>
                  </a:lnTo>
                  <a:cubicBezTo>
                    <a:pt x="0" y="656"/>
                    <a:pt x="31" y="680"/>
                    <a:pt x="56" y="680"/>
                  </a:cubicBezTo>
                  <a:cubicBezTo>
                    <a:pt x="63" y="680"/>
                    <a:pt x="70" y="678"/>
                    <a:pt x="75" y="673"/>
                  </a:cubicBezTo>
                  <a:cubicBezTo>
                    <a:pt x="220" y="495"/>
                    <a:pt x="309" y="261"/>
                    <a:pt x="354" y="39"/>
                  </a:cubicBezTo>
                  <a:cubicBezTo>
                    <a:pt x="354" y="17"/>
                    <a:pt x="330" y="0"/>
                    <a:pt x="31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3"/>
            <p:cNvSpPr/>
            <p:nvPr/>
          </p:nvSpPr>
          <p:spPr>
            <a:xfrm>
              <a:off x="2476888" y="4301181"/>
              <a:ext cx="13501" cy="23340"/>
            </a:xfrm>
            <a:custGeom>
              <a:avLst/>
              <a:gdLst/>
              <a:ahLst/>
              <a:cxnLst/>
              <a:rect l="l" t="t" r="r" b="b"/>
              <a:pathLst>
                <a:path w="387" h="669" extrusionOk="0">
                  <a:moveTo>
                    <a:pt x="350" y="1"/>
                  </a:moveTo>
                  <a:cubicBezTo>
                    <a:pt x="343" y="1"/>
                    <a:pt x="337" y="3"/>
                    <a:pt x="334" y="10"/>
                  </a:cubicBezTo>
                  <a:cubicBezTo>
                    <a:pt x="268" y="110"/>
                    <a:pt x="234" y="221"/>
                    <a:pt x="179" y="321"/>
                  </a:cubicBezTo>
                  <a:cubicBezTo>
                    <a:pt x="122" y="433"/>
                    <a:pt x="45" y="532"/>
                    <a:pt x="1" y="633"/>
                  </a:cubicBezTo>
                  <a:cubicBezTo>
                    <a:pt x="1" y="651"/>
                    <a:pt x="22" y="669"/>
                    <a:pt x="37" y="669"/>
                  </a:cubicBezTo>
                  <a:cubicBezTo>
                    <a:pt x="40" y="669"/>
                    <a:pt x="43" y="668"/>
                    <a:pt x="45" y="666"/>
                  </a:cubicBezTo>
                  <a:cubicBezTo>
                    <a:pt x="134" y="577"/>
                    <a:pt x="179" y="466"/>
                    <a:pt x="234" y="354"/>
                  </a:cubicBezTo>
                  <a:cubicBezTo>
                    <a:pt x="290" y="255"/>
                    <a:pt x="345" y="143"/>
                    <a:pt x="379" y="32"/>
                  </a:cubicBezTo>
                  <a:cubicBezTo>
                    <a:pt x="386" y="16"/>
                    <a:pt x="366" y="1"/>
                    <a:pt x="3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3"/>
            <p:cNvSpPr/>
            <p:nvPr/>
          </p:nvSpPr>
          <p:spPr>
            <a:xfrm>
              <a:off x="2487878" y="4299577"/>
              <a:ext cx="11792" cy="19118"/>
            </a:xfrm>
            <a:custGeom>
              <a:avLst/>
              <a:gdLst/>
              <a:ahLst/>
              <a:cxnLst/>
              <a:rect l="l" t="t" r="r" b="b"/>
              <a:pathLst>
                <a:path w="338" h="548" extrusionOk="0">
                  <a:moveTo>
                    <a:pt x="281" y="1"/>
                  </a:moveTo>
                  <a:cubicBezTo>
                    <a:pt x="268" y="1"/>
                    <a:pt x="256" y="7"/>
                    <a:pt x="252" y="22"/>
                  </a:cubicBezTo>
                  <a:cubicBezTo>
                    <a:pt x="230" y="111"/>
                    <a:pt x="197" y="189"/>
                    <a:pt x="153" y="267"/>
                  </a:cubicBezTo>
                  <a:cubicBezTo>
                    <a:pt x="108" y="356"/>
                    <a:pt x="64" y="423"/>
                    <a:pt x="19" y="501"/>
                  </a:cubicBezTo>
                  <a:cubicBezTo>
                    <a:pt x="1" y="528"/>
                    <a:pt x="35" y="548"/>
                    <a:pt x="61" y="548"/>
                  </a:cubicBezTo>
                  <a:cubicBezTo>
                    <a:pt x="66" y="548"/>
                    <a:pt x="71" y="547"/>
                    <a:pt x="74" y="545"/>
                  </a:cubicBezTo>
                  <a:cubicBezTo>
                    <a:pt x="208" y="412"/>
                    <a:pt x="286" y="222"/>
                    <a:pt x="331" y="44"/>
                  </a:cubicBezTo>
                  <a:cubicBezTo>
                    <a:pt x="338" y="23"/>
                    <a:pt x="307" y="1"/>
                    <a:pt x="28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3"/>
            <p:cNvSpPr/>
            <p:nvPr/>
          </p:nvSpPr>
          <p:spPr>
            <a:xfrm>
              <a:off x="2497856" y="4314055"/>
              <a:ext cx="3907" cy="4919"/>
            </a:xfrm>
            <a:custGeom>
              <a:avLst/>
              <a:gdLst/>
              <a:ahLst/>
              <a:cxnLst/>
              <a:rect l="l" t="t" r="r" b="b"/>
              <a:pathLst>
                <a:path w="112" h="141" extrusionOk="0">
                  <a:moveTo>
                    <a:pt x="63" y="1"/>
                  </a:moveTo>
                  <a:cubicBezTo>
                    <a:pt x="50" y="1"/>
                    <a:pt x="40" y="6"/>
                    <a:pt x="33" y="19"/>
                  </a:cubicBezTo>
                  <a:cubicBezTo>
                    <a:pt x="22" y="30"/>
                    <a:pt x="22" y="41"/>
                    <a:pt x="11" y="64"/>
                  </a:cubicBezTo>
                  <a:cubicBezTo>
                    <a:pt x="11" y="74"/>
                    <a:pt x="0" y="86"/>
                    <a:pt x="0" y="86"/>
                  </a:cubicBezTo>
                  <a:lnTo>
                    <a:pt x="0" y="108"/>
                  </a:lnTo>
                  <a:lnTo>
                    <a:pt x="0" y="130"/>
                  </a:lnTo>
                  <a:cubicBezTo>
                    <a:pt x="11" y="130"/>
                    <a:pt x="11" y="141"/>
                    <a:pt x="22" y="141"/>
                  </a:cubicBezTo>
                  <a:lnTo>
                    <a:pt x="55" y="141"/>
                  </a:lnTo>
                  <a:cubicBezTo>
                    <a:pt x="67" y="130"/>
                    <a:pt x="67" y="130"/>
                    <a:pt x="67" y="119"/>
                  </a:cubicBezTo>
                  <a:cubicBezTo>
                    <a:pt x="78" y="119"/>
                    <a:pt x="78" y="108"/>
                    <a:pt x="78" y="108"/>
                  </a:cubicBezTo>
                  <a:cubicBezTo>
                    <a:pt x="89" y="108"/>
                    <a:pt x="89" y="97"/>
                    <a:pt x="89" y="97"/>
                  </a:cubicBezTo>
                  <a:cubicBezTo>
                    <a:pt x="100" y="86"/>
                    <a:pt x="100" y="64"/>
                    <a:pt x="111" y="52"/>
                  </a:cubicBezTo>
                  <a:lnTo>
                    <a:pt x="111" y="30"/>
                  </a:lnTo>
                  <a:cubicBezTo>
                    <a:pt x="100" y="19"/>
                    <a:pt x="100" y="8"/>
                    <a:pt x="89" y="8"/>
                  </a:cubicBezTo>
                  <a:cubicBezTo>
                    <a:pt x="80" y="3"/>
                    <a:pt x="71" y="1"/>
                    <a:pt x="6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3"/>
            <p:cNvSpPr/>
            <p:nvPr/>
          </p:nvSpPr>
          <p:spPr>
            <a:xfrm>
              <a:off x="2502880" y="4318940"/>
              <a:ext cx="1570" cy="837"/>
            </a:xfrm>
            <a:custGeom>
              <a:avLst/>
              <a:gdLst/>
              <a:ahLst/>
              <a:cxnLst/>
              <a:rect l="l" t="t" r="r" b="b"/>
              <a:pathLst>
                <a:path w="45" h="24" extrusionOk="0">
                  <a:moveTo>
                    <a:pt x="0" y="1"/>
                  </a:moveTo>
                  <a:lnTo>
                    <a:pt x="0" y="13"/>
                  </a:lnTo>
                  <a:lnTo>
                    <a:pt x="0" y="23"/>
                  </a:lnTo>
                  <a:lnTo>
                    <a:pt x="34" y="23"/>
                  </a:lnTo>
                  <a:cubicBezTo>
                    <a:pt x="45" y="23"/>
                    <a:pt x="45" y="13"/>
                    <a:pt x="45" y="13"/>
                  </a:cubicBezTo>
                  <a:lnTo>
                    <a:pt x="34"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3"/>
            <p:cNvSpPr/>
            <p:nvPr/>
          </p:nvSpPr>
          <p:spPr>
            <a:xfrm>
              <a:off x="2478458" y="4456330"/>
              <a:ext cx="23305" cy="8547"/>
            </a:xfrm>
            <a:custGeom>
              <a:avLst/>
              <a:gdLst/>
              <a:ahLst/>
              <a:cxnLst/>
              <a:rect l="l" t="t" r="r" b="b"/>
              <a:pathLst>
                <a:path w="668" h="245" extrusionOk="0">
                  <a:moveTo>
                    <a:pt x="11" y="0"/>
                  </a:moveTo>
                  <a:cubicBezTo>
                    <a:pt x="0" y="0"/>
                    <a:pt x="0" y="22"/>
                    <a:pt x="11" y="22"/>
                  </a:cubicBezTo>
                  <a:cubicBezTo>
                    <a:pt x="223" y="101"/>
                    <a:pt x="433" y="168"/>
                    <a:pt x="645" y="245"/>
                  </a:cubicBezTo>
                  <a:cubicBezTo>
                    <a:pt x="667" y="245"/>
                    <a:pt x="667" y="212"/>
                    <a:pt x="645" y="212"/>
                  </a:cubicBezTo>
                  <a:cubicBezTo>
                    <a:pt x="433" y="134"/>
                    <a:pt x="223" y="67"/>
                    <a:pt x="1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3"/>
            <p:cNvSpPr/>
            <p:nvPr/>
          </p:nvSpPr>
          <p:spPr>
            <a:xfrm>
              <a:off x="2388027" y="4346257"/>
              <a:ext cx="6245" cy="32969"/>
            </a:xfrm>
            <a:custGeom>
              <a:avLst/>
              <a:gdLst/>
              <a:ahLst/>
              <a:cxnLst/>
              <a:rect l="l" t="t" r="r" b="b"/>
              <a:pathLst>
                <a:path w="179" h="945" extrusionOk="0">
                  <a:moveTo>
                    <a:pt x="38" y="1"/>
                  </a:moveTo>
                  <a:cubicBezTo>
                    <a:pt x="20" y="1"/>
                    <a:pt x="6" y="10"/>
                    <a:pt x="12" y="30"/>
                  </a:cubicBezTo>
                  <a:cubicBezTo>
                    <a:pt x="78" y="320"/>
                    <a:pt x="67" y="609"/>
                    <a:pt x="0" y="898"/>
                  </a:cubicBezTo>
                  <a:cubicBezTo>
                    <a:pt x="0" y="921"/>
                    <a:pt x="39" y="945"/>
                    <a:pt x="66" y="945"/>
                  </a:cubicBezTo>
                  <a:cubicBezTo>
                    <a:pt x="77" y="945"/>
                    <a:pt x="86" y="941"/>
                    <a:pt x="89" y="931"/>
                  </a:cubicBezTo>
                  <a:cubicBezTo>
                    <a:pt x="178" y="642"/>
                    <a:pt x="167" y="330"/>
                    <a:pt x="89" y="30"/>
                  </a:cubicBezTo>
                  <a:cubicBezTo>
                    <a:pt x="83" y="12"/>
                    <a:pt x="58"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3"/>
            <p:cNvSpPr/>
            <p:nvPr/>
          </p:nvSpPr>
          <p:spPr>
            <a:xfrm>
              <a:off x="2395005" y="4346013"/>
              <a:ext cx="5861" cy="32201"/>
            </a:xfrm>
            <a:custGeom>
              <a:avLst/>
              <a:gdLst/>
              <a:ahLst/>
              <a:cxnLst/>
              <a:rect l="l" t="t" r="r" b="b"/>
              <a:pathLst>
                <a:path w="168" h="923" extrusionOk="0">
                  <a:moveTo>
                    <a:pt x="95" y="1"/>
                  </a:moveTo>
                  <a:cubicBezTo>
                    <a:pt x="80" y="1"/>
                    <a:pt x="67" y="8"/>
                    <a:pt x="67" y="26"/>
                  </a:cubicBezTo>
                  <a:cubicBezTo>
                    <a:pt x="79" y="304"/>
                    <a:pt x="34" y="593"/>
                    <a:pt x="0" y="871"/>
                  </a:cubicBezTo>
                  <a:cubicBezTo>
                    <a:pt x="0" y="899"/>
                    <a:pt x="31" y="923"/>
                    <a:pt x="57" y="923"/>
                  </a:cubicBezTo>
                  <a:cubicBezTo>
                    <a:pt x="72" y="923"/>
                    <a:pt x="85" y="914"/>
                    <a:pt x="89" y="893"/>
                  </a:cubicBezTo>
                  <a:cubicBezTo>
                    <a:pt x="168" y="616"/>
                    <a:pt x="168" y="315"/>
                    <a:pt x="145" y="37"/>
                  </a:cubicBezTo>
                  <a:cubicBezTo>
                    <a:pt x="145" y="17"/>
                    <a:pt x="117" y="1"/>
                    <a:pt x="9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3"/>
            <p:cNvSpPr/>
            <p:nvPr/>
          </p:nvSpPr>
          <p:spPr>
            <a:xfrm>
              <a:off x="2401075" y="4354282"/>
              <a:ext cx="10257" cy="24317"/>
            </a:xfrm>
            <a:custGeom>
              <a:avLst/>
              <a:gdLst/>
              <a:ahLst/>
              <a:cxnLst/>
              <a:rect l="l" t="t" r="r" b="b"/>
              <a:pathLst>
                <a:path w="294" h="697" extrusionOk="0">
                  <a:moveTo>
                    <a:pt x="172" y="1"/>
                  </a:moveTo>
                  <a:cubicBezTo>
                    <a:pt x="149" y="1"/>
                    <a:pt x="127" y="11"/>
                    <a:pt x="138" y="33"/>
                  </a:cubicBezTo>
                  <a:cubicBezTo>
                    <a:pt x="172" y="234"/>
                    <a:pt x="138" y="456"/>
                    <a:pt x="16" y="634"/>
                  </a:cubicBezTo>
                  <a:cubicBezTo>
                    <a:pt x="0" y="666"/>
                    <a:pt x="40" y="697"/>
                    <a:pt x="76" y="697"/>
                  </a:cubicBezTo>
                  <a:cubicBezTo>
                    <a:pt x="91" y="697"/>
                    <a:pt x="106" y="692"/>
                    <a:pt x="116" y="679"/>
                  </a:cubicBezTo>
                  <a:cubicBezTo>
                    <a:pt x="249" y="490"/>
                    <a:pt x="293" y="256"/>
                    <a:pt x="216" y="45"/>
                  </a:cubicBezTo>
                  <a:cubicBezTo>
                    <a:pt x="216" y="23"/>
                    <a:pt x="194" y="1"/>
                    <a:pt x="17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3"/>
            <p:cNvSpPr/>
            <p:nvPr/>
          </p:nvSpPr>
          <p:spPr>
            <a:xfrm>
              <a:off x="2412065" y="4366702"/>
              <a:ext cx="4326" cy="9210"/>
            </a:xfrm>
            <a:custGeom>
              <a:avLst/>
              <a:gdLst/>
              <a:ahLst/>
              <a:cxnLst/>
              <a:rect l="l" t="t" r="r" b="b"/>
              <a:pathLst>
                <a:path w="124" h="264" extrusionOk="0">
                  <a:moveTo>
                    <a:pt x="67" y="0"/>
                  </a:moveTo>
                  <a:cubicBezTo>
                    <a:pt x="57" y="0"/>
                    <a:pt x="35" y="11"/>
                    <a:pt x="35" y="33"/>
                  </a:cubicBezTo>
                  <a:lnTo>
                    <a:pt x="35" y="45"/>
                  </a:lnTo>
                  <a:lnTo>
                    <a:pt x="35" y="56"/>
                  </a:lnTo>
                  <a:cubicBezTo>
                    <a:pt x="45" y="67"/>
                    <a:pt x="35" y="67"/>
                    <a:pt x="35" y="78"/>
                  </a:cubicBezTo>
                  <a:lnTo>
                    <a:pt x="35" y="122"/>
                  </a:lnTo>
                  <a:cubicBezTo>
                    <a:pt x="35" y="134"/>
                    <a:pt x="35" y="156"/>
                    <a:pt x="23" y="167"/>
                  </a:cubicBezTo>
                  <a:lnTo>
                    <a:pt x="23" y="178"/>
                  </a:lnTo>
                  <a:cubicBezTo>
                    <a:pt x="23" y="189"/>
                    <a:pt x="12" y="201"/>
                    <a:pt x="12" y="201"/>
                  </a:cubicBezTo>
                  <a:cubicBezTo>
                    <a:pt x="1" y="223"/>
                    <a:pt x="23" y="245"/>
                    <a:pt x="35" y="256"/>
                  </a:cubicBezTo>
                  <a:cubicBezTo>
                    <a:pt x="44" y="261"/>
                    <a:pt x="55" y="263"/>
                    <a:pt x="65" y="263"/>
                  </a:cubicBezTo>
                  <a:cubicBezTo>
                    <a:pt x="79" y="263"/>
                    <a:pt x="90" y="258"/>
                    <a:pt x="90" y="245"/>
                  </a:cubicBezTo>
                  <a:cubicBezTo>
                    <a:pt x="112" y="211"/>
                    <a:pt x="124" y="178"/>
                    <a:pt x="124" y="145"/>
                  </a:cubicBezTo>
                  <a:lnTo>
                    <a:pt x="124" y="45"/>
                  </a:lnTo>
                  <a:cubicBezTo>
                    <a:pt x="112" y="23"/>
                    <a:pt x="90" y="0"/>
                    <a:pt x="6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3"/>
            <p:cNvSpPr/>
            <p:nvPr/>
          </p:nvSpPr>
          <p:spPr>
            <a:xfrm>
              <a:off x="2376723" y="4358329"/>
              <a:ext cx="7431" cy="22851"/>
            </a:xfrm>
            <a:custGeom>
              <a:avLst/>
              <a:gdLst/>
              <a:ahLst/>
              <a:cxnLst/>
              <a:rect l="l" t="t" r="r" b="b"/>
              <a:pathLst>
                <a:path w="213" h="655" extrusionOk="0">
                  <a:moveTo>
                    <a:pt x="41" y="1"/>
                  </a:moveTo>
                  <a:cubicBezTo>
                    <a:pt x="20" y="1"/>
                    <a:pt x="0" y="15"/>
                    <a:pt x="13" y="40"/>
                  </a:cubicBezTo>
                  <a:cubicBezTo>
                    <a:pt x="79" y="229"/>
                    <a:pt x="124" y="418"/>
                    <a:pt x="136" y="619"/>
                  </a:cubicBezTo>
                  <a:cubicBezTo>
                    <a:pt x="136" y="638"/>
                    <a:pt x="159" y="654"/>
                    <a:pt x="179" y="654"/>
                  </a:cubicBezTo>
                  <a:cubicBezTo>
                    <a:pt x="192" y="654"/>
                    <a:pt x="202" y="647"/>
                    <a:pt x="202" y="629"/>
                  </a:cubicBezTo>
                  <a:cubicBezTo>
                    <a:pt x="213" y="418"/>
                    <a:pt x="158" y="218"/>
                    <a:pt x="79" y="29"/>
                  </a:cubicBezTo>
                  <a:cubicBezTo>
                    <a:pt x="75" y="9"/>
                    <a:pt x="57" y="1"/>
                    <a:pt x="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3"/>
            <p:cNvSpPr/>
            <p:nvPr/>
          </p:nvSpPr>
          <p:spPr>
            <a:xfrm>
              <a:off x="2370164" y="4410208"/>
              <a:ext cx="4431" cy="2861"/>
            </a:xfrm>
            <a:custGeom>
              <a:avLst/>
              <a:gdLst/>
              <a:ahLst/>
              <a:cxnLst/>
              <a:rect l="l" t="t" r="r" b="b"/>
              <a:pathLst>
                <a:path w="127" h="82" extrusionOk="0">
                  <a:moveTo>
                    <a:pt x="50" y="1"/>
                  </a:moveTo>
                  <a:cubicBezTo>
                    <a:pt x="13" y="1"/>
                    <a:pt x="0" y="50"/>
                    <a:pt x="45" y="77"/>
                  </a:cubicBezTo>
                  <a:cubicBezTo>
                    <a:pt x="53" y="80"/>
                    <a:pt x="60" y="81"/>
                    <a:pt x="67" y="81"/>
                  </a:cubicBezTo>
                  <a:cubicBezTo>
                    <a:pt x="109" y="81"/>
                    <a:pt x="126" y="29"/>
                    <a:pt x="79" y="10"/>
                  </a:cubicBezTo>
                  <a:cubicBezTo>
                    <a:pt x="68" y="4"/>
                    <a:pt x="58"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3"/>
            <p:cNvSpPr/>
            <p:nvPr/>
          </p:nvSpPr>
          <p:spPr>
            <a:xfrm>
              <a:off x="2446779" y="4455911"/>
              <a:ext cx="48075" cy="15002"/>
            </a:xfrm>
            <a:custGeom>
              <a:avLst/>
              <a:gdLst/>
              <a:ahLst/>
              <a:cxnLst/>
              <a:rect l="l" t="t" r="r" b="b"/>
              <a:pathLst>
                <a:path w="1378" h="430" extrusionOk="0">
                  <a:moveTo>
                    <a:pt x="50" y="0"/>
                  </a:moveTo>
                  <a:cubicBezTo>
                    <a:pt x="1" y="0"/>
                    <a:pt x="32" y="68"/>
                    <a:pt x="73" y="68"/>
                  </a:cubicBezTo>
                  <a:cubicBezTo>
                    <a:pt x="508" y="101"/>
                    <a:pt x="919" y="235"/>
                    <a:pt x="1297" y="424"/>
                  </a:cubicBezTo>
                  <a:cubicBezTo>
                    <a:pt x="1306" y="428"/>
                    <a:pt x="1314" y="429"/>
                    <a:pt x="1322" y="429"/>
                  </a:cubicBezTo>
                  <a:cubicBezTo>
                    <a:pt x="1361" y="429"/>
                    <a:pt x="1377" y="385"/>
                    <a:pt x="1331" y="357"/>
                  </a:cubicBezTo>
                  <a:cubicBezTo>
                    <a:pt x="941" y="146"/>
                    <a:pt x="508" y="24"/>
                    <a:pt x="63" y="2"/>
                  </a:cubicBezTo>
                  <a:cubicBezTo>
                    <a:pt x="58" y="1"/>
                    <a:pt x="54"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3"/>
            <p:cNvSpPr/>
            <p:nvPr/>
          </p:nvSpPr>
          <p:spPr>
            <a:xfrm>
              <a:off x="2452571" y="4451969"/>
              <a:ext cx="23968" cy="5163"/>
            </a:xfrm>
            <a:custGeom>
              <a:avLst/>
              <a:gdLst/>
              <a:ahLst/>
              <a:cxnLst/>
              <a:rect l="l" t="t" r="r" b="b"/>
              <a:pathLst>
                <a:path w="687" h="148" extrusionOk="0">
                  <a:moveTo>
                    <a:pt x="159" y="0"/>
                  </a:moveTo>
                  <a:cubicBezTo>
                    <a:pt x="127" y="0"/>
                    <a:pt x="95" y="1"/>
                    <a:pt x="63" y="3"/>
                  </a:cubicBezTo>
                  <a:cubicBezTo>
                    <a:pt x="1" y="3"/>
                    <a:pt x="26" y="71"/>
                    <a:pt x="66" y="71"/>
                  </a:cubicBezTo>
                  <a:cubicBezTo>
                    <a:pt x="69" y="71"/>
                    <a:pt x="72" y="71"/>
                    <a:pt x="75" y="70"/>
                  </a:cubicBezTo>
                  <a:cubicBezTo>
                    <a:pt x="263" y="70"/>
                    <a:pt x="453" y="92"/>
                    <a:pt x="631" y="147"/>
                  </a:cubicBezTo>
                  <a:cubicBezTo>
                    <a:pt x="653" y="147"/>
                    <a:pt x="675" y="147"/>
                    <a:pt x="675" y="125"/>
                  </a:cubicBezTo>
                  <a:cubicBezTo>
                    <a:pt x="686" y="103"/>
                    <a:pt x="664" y="81"/>
                    <a:pt x="642" y="81"/>
                  </a:cubicBezTo>
                  <a:cubicBezTo>
                    <a:pt x="484" y="25"/>
                    <a:pt x="319" y="0"/>
                    <a:pt x="1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3"/>
            <p:cNvSpPr/>
            <p:nvPr/>
          </p:nvSpPr>
          <p:spPr>
            <a:xfrm>
              <a:off x="2457246" y="4435711"/>
              <a:ext cx="40644" cy="4745"/>
            </a:xfrm>
            <a:custGeom>
              <a:avLst/>
              <a:gdLst/>
              <a:ahLst/>
              <a:cxnLst/>
              <a:rect l="l" t="t" r="r" b="b"/>
              <a:pathLst>
                <a:path w="1165" h="136" extrusionOk="0">
                  <a:moveTo>
                    <a:pt x="494" y="1"/>
                  </a:moveTo>
                  <a:cubicBezTo>
                    <a:pt x="345" y="1"/>
                    <a:pt x="195" y="12"/>
                    <a:pt x="52" y="35"/>
                  </a:cubicBezTo>
                  <a:cubicBezTo>
                    <a:pt x="0" y="46"/>
                    <a:pt x="44" y="103"/>
                    <a:pt x="77" y="103"/>
                  </a:cubicBezTo>
                  <a:cubicBezTo>
                    <a:pt x="80" y="103"/>
                    <a:pt x="82" y="103"/>
                    <a:pt x="85" y="102"/>
                  </a:cubicBezTo>
                  <a:cubicBezTo>
                    <a:pt x="263" y="91"/>
                    <a:pt x="430" y="80"/>
                    <a:pt x="608" y="80"/>
                  </a:cubicBezTo>
                  <a:cubicBezTo>
                    <a:pt x="774" y="91"/>
                    <a:pt x="942" y="113"/>
                    <a:pt x="1120" y="136"/>
                  </a:cubicBezTo>
                  <a:cubicBezTo>
                    <a:pt x="1164" y="136"/>
                    <a:pt x="1142" y="80"/>
                    <a:pt x="1108" y="69"/>
                  </a:cubicBezTo>
                  <a:cubicBezTo>
                    <a:pt x="913" y="23"/>
                    <a:pt x="704" y="1"/>
                    <a:pt x="49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3"/>
            <p:cNvSpPr/>
            <p:nvPr/>
          </p:nvSpPr>
          <p:spPr>
            <a:xfrm>
              <a:off x="2469317" y="4371656"/>
              <a:ext cx="24561" cy="31817"/>
            </a:xfrm>
            <a:custGeom>
              <a:avLst/>
              <a:gdLst/>
              <a:ahLst/>
              <a:cxnLst/>
              <a:rect l="l" t="t" r="r" b="b"/>
              <a:pathLst>
                <a:path w="704" h="912" extrusionOk="0">
                  <a:moveTo>
                    <a:pt x="654" y="0"/>
                  </a:moveTo>
                  <a:cubicBezTo>
                    <a:pt x="645" y="0"/>
                    <a:pt x="635" y="4"/>
                    <a:pt x="629" y="14"/>
                  </a:cubicBezTo>
                  <a:cubicBezTo>
                    <a:pt x="440" y="303"/>
                    <a:pt x="228" y="593"/>
                    <a:pt x="17" y="859"/>
                  </a:cubicBezTo>
                  <a:cubicBezTo>
                    <a:pt x="0" y="885"/>
                    <a:pt x="29" y="911"/>
                    <a:pt x="54" y="911"/>
                  </a:cubicBezTo>
                  <a:cubicBezTo>
                    <a:pt x="61" y="911"/>
                    <a:pt x="68" y="909"/>
                    <a:pt x="73" y="904"/>
                  </a:cubicBezTo>
                  <a:cubicBezTo>
                    <a:pt x="295" y="637"/>
                    <a:pt x="507" y="348"/>
                    <a:pt x="695" y="47"/>
                  </a:cubicBezTo>
                  <a:cubicBezTo>
                    <a:pt x="704" y="24"/>
                    <a:pt x="678" y="0"/>
                    <a:pt x="6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3"/>
            <p:cNvSpPr/>
            <p:nvPr/>
          </p:nvSpPr>
          <p:spPr>
            <a:xfrm>
              <a:off x="2465130" y="4376471"/>
              <a:ext cx="31852" cy="35132"/>
            </a:xfrm>
            <a:custGeom>
              <a:avLst/>
              <a:gdLst/>
              <a:ahLst/>
              <a:cxnLst/>
              <a:rect l="l" t="t" r="r" b="b"/>
              <a:pathLst>
                <a:path w="913" h="1007" extrusionOk="0">
                  <a:moveTo>
                    <a:pt x="873" y="0"/>
                  </a:moveTo>
                  <a:cubicBezTo>
                    <a:pt x="864" y="0"/>
                    <a:pt x="856" y="3"/>
                    <a:pt x="849" y="10"/>
                  </a:cubicBezTo>
                  <a:cubicBezTo>
                    <a:pt x="605" y="354"/>
                    <a:pt x="326" y="665"/>
                    <a:pt x="26" y="955"/>
                  </a:cubicBezTo>
                  <a:cubicBezTo>
                    <a:pt x="0" y="981"/>
                    <a:pt x="34" y="1006"/>
                    <a:pt x="61" y="1006"/>
                  </a:cubicBezTo>
                  <a:cubicBezTo>
                    <a:pt x="69" y="1006"/>
                    <a:pt x="76" y="1004"/>
                    <a:pt x="81" y="999"/>
                  </a:cubicBezTo>
                  <a:cubicBezTo>
                    <a:pt x="404" y="732"/>
                    <a:pt x="671" y="388"/>
                    <a:pt x="904" y="32"/>
                  </a:cubicBezTo>
                  <a:cubicBezTo>
                    <a:pt x="913" y="16"/>
                    <a:pt x="893" y="0"/>
                    <a:pt x="87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3"/>
            <p:cNvSpPr/>
            <p:nvPr/>
          </p:nvSpPr>
          <p:spPr>
            <a:xfrm>
              <a:off x="2466212" y="4399078"/>
              <a:ext cx="19816" cy="15560"/>
            </a:xfrm>
            <a:custGeom>
              <a:avLst/>
              <a:gdLst/>
              <a:ahLst/>
              <a:cxnLst/>
              <a:rect l="l" t="t" r="r" b="b"/>
              <a:pathLst>
                <a:path w="568" h="446" extrusionOk="0">
                  <a:moveTo>
                    <a:pt x="501" y="1"/>
                  </a:moveTo>
                  <a:cubicBezTo>
                    <a:pt x="494" y="1"/>
                    <a:pt x="489" y="3"/>
                    <a:pt x="485" y="7"/>
                  </a:cubicBezTo>
                  <a:cubicBezTo>
                    <a:pt x="340" y="140"/>
                    <a:pt x="184" y="262"/>
                    <a:pt x="28" y="373"/>
                  </a:cubicBezTo>
                  <a:cubicBezTo>
                    <a:pt x="0" y="402"/>
                    <a:pt x="43" y="445"/>
                    <a:pt x="77" y="445"/>
                  </a:cubicBezTo>
                  <a:cubicBezTo>
                    <a:pt x="83" y="445"/>
                    <a:pt x="90" y="444"/>
                    <a:pt x="95" y="440"/>
                  </a:cubicBezTo>
                  <a:cubicBezTo>
                    <a:pt x="262" y="340"/>
                    <a:pt x="406" y="207"/>
                    <a:pt x="540" y="62"/>
                  </a:cubicBezTo>
                  <a:cubicBezTo>
                    <a:pt x="567" y="35"/>
                    <a:pt x="528" y="1"/>
                    <a:pt x="50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3"/>
            <p:cNvSpPr/>
            <p:nvPr/>
          </p:nvSpPr>
          <p:spPr>
            <a:xfrm>
              <a:off x="2445663" y="4321068"/>
              <a:ext cx="11443" cy="27910"/>
            </a:xfrm>
            <a:custGeom>
              <a:avLst/>
              <a:gdLst/>
              <a:ahLst/>
              <a:cxnLst/>
              <a:rect l="l" t="t" r="r" b="b"/>
              <a:pathLst>
                <a:path w="328" h="800" extrusionOk="0">
                  <a:moveTo>
                    <a:pt x="297" y="1"/>
                  </a:moveTo>
                  <a:cubicBezTo>
                    <a:pt x="290" y="1"/>
                    <a:pt x="283" y="6"/>
                    <a:pt x="283" y="18"/>
                  </a:cubicBezTo>
                  <a:cubicBezTo>
                    <a:pt x="250" y="274"/>
                    <a:pt x="162" y="530"/>
                    <a:pt x="16" y="752"/>
                  </a:cubicBezTo>
                  <a:cubicBezTo>
                    <a:pt x="1" y="776"/>
                    <a:pt x="29" y="799"/>
                    <a:pt x="55" y="799"/>
                  </a:cubicBezTo>
                  <a:cubicBezTo>
                    <a:pt x="66" y="799"/>
                    <a:pt x="77" y="795"/>
                    <a:pt x="83" y="785"/>
                  </a:cubicBezTo>
                  <a:cubicBezTo>
                    <a:pt x="228" y="563"/>
                    <a:pt x="317" y="296"/>
                    <a:pt x="328" y="29"/>
                  </a:cubicBezTo>
                  <a:cubicBezTo>
                    <a:pt x="328" y="15"/>
                    <a:pt x="310" y="1"/>
                    <a:pt x="29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3"/>
            <p:cNvSpPr/>
            <p:nvPr/>
          </p:nvSpPr>
          <p:spPr>
            <a:xfrm>
              <a:off x="2445523" y="4339035"/>
              <a:ext cx="12246" cy="19781"/>
            </a:xfrm>
            <a:custGeom>
              <a:avLst/>
              <a:gdLst/>
              <a:ahLst/>
              <a:cxnLst/>
              <a:rect l="l" t="t" r="r" b="b"/>
              <a:pathLst>
                <a:path w="351" h="567" extrusionOk="0">
                  <a:moveTo>
                    <a:pt x="298" y="1"/>
                  </a:moveTo>
                  <a:cubicBezTo>
                    <a:pt x="288" y="1"/>
                    <a:pt x="280" y="5"/>
                    <a:pt x="277" y="15"/>
                  </a:cubicBezTo>
                  <a:cubicBezTo>
                    <a:pt x="221" y="204"/>
                    <a:pt x="121" y="371"/>
                    <a:pt x="10" y="527"/>
                  </a:cubicBezTo>
                  <a:cubicBezTo>
                    <a:pt x="1" y="544"/>
                    <a:pt x="25" y="567"/>
                    <a:pt x="47" y="567"/>
                  </a:cubicBezTo>
                  <a:cubicBezTo>
                    <a:pt x="53" y="567"/>
                    <a:pt x="60" y="565"/>
                    <a:pt x="65" y="559"/>
                  </a:cubicBezTo>
                  <a:cubicBezTo>
                    <a:pt x="198" y="415"/>
                    <a:pt x="287" y="237"/>
                    <a:pt x="343" y="37"/>
                  </a:cubicBezTo>
                  <a:cubicBezTo>
                    <a:pt x="351" y="22"/>
                    <a:pt x="321" y="1"/>
                    <a:pt x="29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3"/>
            <p:cNvSpPr/>
            <p:nvPr/>
          </p:nvSpPr>
          <p:spPr>
            <a:xfrm>
              <a:off x="2361930" y="4372214"/>
              <a:ext cx="13711" cy="34678"/>
            </a:xfrm>
            <a:custGeom>
              <a:avLst/>
              <a:gdLst/>
              <a:ahLst/>
              <a:cxnLst/>
              <a:rect l="l" t="t" r="r" b="b"/>
              <a:pathLst>
                <a:path w="393" h="994" extrusionOk="0">
                  <a:moveTo>
                    <a:pt x="50" y="1"/>
                  </a:moveTo>
                  <a:cubicBezTo>
                    <a:pt x="24" y="1"/>
                    <a:pt x="1" y="16"/>
                    <a:pt x="14" y="43"/>
                  </a:cubicBezTo>
                  <a:cubicBezTo>
                    <a:pt x="103" y="176"/>
                    <a:pt x="170" y="320"/>
                    <a:pt x="214" y="476"/>
                  </a:cubicBezTo>
                  <a:cubicBezTo>
                    <a:pt x="259" y="643"/>
                    <a:pt x="281" y="799"/>
                    <a:pt x="293" y="955"/>
                  </a:cubicBezTo>
                  <a:cubicBezTo>
                    <a:pt x="293" y="976"/>
                    <a:pt x="326" y="993"/>
                    <a:pt x="349" y="993"/>
                  </a:cubicBezTo>
                  <a:cubicBezTo>
                    <a:pt x="361" y="993"/>
                    <a:pt x="370" y="988"/>
                    <a:pt x="370" y="977"/>
                  </a:cubicBezTo>
                  <a:cubicBezTo>
                    <a:pt x="392" y="810"/>
                    <a:pt x="359" y="632"/>
                    <a:pt x="315" y="476"/>
                  </a:cubicBezTo>
                  <a:cubicBezTo>
                    <a:pt x="259" y="310"/>
                    <a:pt x="192" y="165"/>
                    <a:pt x="92" y="20"/>
                  </a:cubicBezTo>
                  <a:cubicBezTo>
                    <a:pt x="84" y="7"/>
                    <a:pt x="66"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3"/>
            <p:cNvSpPr/>
            <p:nvPr/>
          </p:nvSpPr>
          <p:spPr>
            <a:xfrm>
              <a:off x="2368420" y="4370923"/>
              <a:ext cx="9350" cy="25538"/>
            </a:xfrm>
            <a:custGeom>
              <a:avLst/>
              <a:gdLst/>
              <a:ahLst/>
              <a:cxnLst/>
              <a:rect l="l" t="t" r="r" b="b"/>
              <a:pathLst>
                <a:path w="268" h="732" extrusionOk="0">
                  <a:moveTo>
                    <a:pt x="35" y="0"/>
                  </a:moveTo>
                  <a:cubicBezTo>
                    <a:pt x="17" y="0"/>
                    <a:pt x="0" y="11"/>
                    <a:pt x="6" y="35"/>
                  </a:cubicBezTo>
                  <a:cubicBezTo>
                    <a:pt x="95" y="246"/>
                    <a:pt x="151" y="468"/>
                    <a:pt x="196" y="703"/>
                  </a:cubicBezTo>
                  <a:cubicBezTo>
                    <a:pt x="201" y="720"/>
                    <a:pt x="223" y="732"/>
                    <a:pt x="241" y="732"/>
                  </a:cubicBezTo>
                  <a:cubicBezTo>
                    <a:pt x="256" y="732"/>
                    <a:pt x="267" y="723"/>
                    <a:pt x="262" y="703"/>
                  </a:cubicBezTo>
                  <a:cubicBezTo>
                    <a:pt x="228" y="468"/>
                    <a:pt x="151" y="235"/>
                    <a:pt x="73" y="24"/>
                  </a:cubicBezTo>
                  <a:cubicBezTo>
                    <a:pt x="68" y="8"/>
                    <a:pt x="51" y="0"/>
                    <a:pt x="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3"/>
            <p:cNvSpPr/>
            <p:nvPr/>
          </p:nvSpPr>
          <p:spPr>
            <a:xfrm>
              <a:off x="2375223" y="4376401"/>
              <a:ext cx="5477" cy="13222"/>
            </a:xfrm>
            <a:custGeom>
              <a:avLst/>
              <a:gdLst/>
              <a:ahLst/>
              <a:cxnLst/>
              <a:rect l="l" t="t" r="r" b="b"/>
              <a:pathLst>
                <a:path w="157" h="379" extrusionOk="0">
                  <a:moveTo>
                    <a:pt x="33" y="0"/>
                  </a:moveTo>
                  <a:cubicBezTo>
                    <a:pt x="11" y="0"/>
                    <a:pt x="1" y="12"/>
                    <a:pt x="1" y="34"/>
                  </a:cubicBezTo>
                  <a:cubicBezTo>
                    <a:pt x="23" y="134"/>
                    <a:pt x="45" y="245"/>
                    <a:pt x="78" y="345"/>
                  </a:cubicBezTo>
                  <a:cubicBezTo>
                    <a:pt x="90" y="368"/>
                    <a:pt x="100" y="378"/>
                    <a:pt x="122" y="378"/>
                  </a:cubicBezTo>
                  <a:cubicBezTo>
                    <a:pt x="145" y="378"/>
                    <a:pt x="156" y="368"/>
                    <a:pt x="156" y="345"/>
                  </a:cubicBezTo>
                  <a:cubicBezTo>
                    <a:pt x="134" y="245"/>
                    <a:pt x="100" y="134"/>
                    <a:pt x="78" y="34"/>
                  </a:cubicBezTo>
                  <a:cubicBezTo>
                    <a:pt x="67" y="12"/>
                    <a:pt x="56" y="0"/>
                    <a:pt x="3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3"/>
            <p:cNvSpPr/>
            <p:nvPr/>
          </p:nvSpPr>
          <p:spPr>
            <a:xfrm>
              <a:off x="2353732" y="4503987"/>
              <a:ext cx="16083" cy="39388"/>
            </a:xfrm>
            <a:custGeom>
              <a:avLst/>
              <a:gdLst/>
              <a:ahLst/>
              <a:cxnLst/>
              <a:rect l="l" t="t" r="r" b="b"/>
              <a:pathLst>
                <a:path w="461" h="1129" extrusionOk="0">
                  <a:moveTo>
                    <a:pt x="359" y="0"/>
                  </a:moveTo>
                  <a:cubicBezTo>
                    <a:pt x="345" y="0"/>
                    <a:pt x="332" y="7"/>
                    <a:pt x="327" y="25"/>
                  </a:cubicBezTo>
                  <a:cubicBezTo>
                    <a:pt x="283" y="381"/>
                    <a:pt x="160" y="715"/>
                    <a:pt x="16" y="1048"/>
                  </a:cubicBezTo>
                  <a:cubicBezTo>
                    <a:pt x="0" y="1080"/>
                    <a:pt x="30" y="1106"/>
                    <a:pt x="56" y="1106"/>
                  </a:cubicBezTo>
                  <a:cubicBezTo>
                    <a:pt x="67" y="1106"/>
                    <a:pt x="76" y="1102"/>
                    <a:pt x="83" y="1093"/>
                  </a:cubicBezTo>
                  <a:cubicBezTo>
                    <a:pt x="238" y="814"/>
                    <a:pt x="338" y="492"/>
                    <a:pt x="383" y="181"/>
                  </a:cubicBezTo>
                  <a:lnTo>
                    <a:pt x="383" y="181"/>
                  </a:lnTo>
                  <a:cubicBezTo>
                    <a:pt x="360" y="481"/>
                    <a:pt x="294" y="781"/>
                    <a:pt x="182" y="1070"/>
                  </a:cubicBezTo>
                  <a:cubicBezTo>
                    <a:pt x="175" y="1102"/>
                    <a:pt x="207" y="1128"/>
                    <a:pt x="234" y="1128"/>
                  </a:cubicBezTo>
                  <a:cubicBezTo>
                    <a:pt x="245" y="1128"/>
                    <a:pt x="254" y="1124"/>
                    <a:pt x="261" y="1115"/>
                  </a:cubicBezTo>
                  <a:cubicBezTo>
                    <a:pt x="405" y="792"/>
                    <a:pt x="461" y="436"/>
                    <a:pt x="449" y="92"/>
                  </a:cubicBezTo>
                  <a:cubicBezTo>
                    <a:pt x="449" y="73"/>
                    <a:pt x="427" y="55"/>
                    <a:pt x="407" y="55"/>
                  </a:cubicBezTo>
                  <a:cubicBezTo>
                    <a:pt x="402" y="55"/>
                    <a:pt x="398" y="56"/>
                    <a:pt x="394" y="58"/>
                  </a:cubicBezTo>
                  <a:lnTo>
                    <a:pt x="394" y="36"/>
                  </a:lnTo>
                  <a:cubicBezTo>
                    <a:pt x="401" y="16"/>
                    <a:pt x="379" y="0"/>
                    <a:pt x="3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3"/>
            <p:cNvSpPr/>
            <p:nvPr/>
          </p:nvSpPr>
          <p:spPr>
            <a:xfrm>
              <a:off x="2369117" y="4518606"/>
              <a:ext cx="7571" cy="28259"/>
            </a:xfrm>
            <a:custGeom>
              <a:avLst/>
              <a:gdLst/>
              <a:ahLst/>
              <a:cxnLst/>
              <a:rect l="l" t="t" r="r" b="b"/>
              <a:pathLst>
                <a:path w="217" h="810" extrusionOk="0">
                  <a:moveTo>
                    <a:pt x="171" y="1"/>
                  </a:moveTo>
                  <a:cubicBezTo>
                    <a:pt x="161" y="1"/>
                    <a:pt x="153" y="6"/>
                    <a:pt x="153" y="17"/>
                  </a:cubicBezTo>
                  <a:cubicBezTo>
                    <a:pt x="131" y="273"/>
                    <a:pt x="87" y="518"/>
                    <a:pt x="8" y="763"/>
                  </a:cubicBezTo>
                  <a:cubicBezTo>
                    <a:pt x="1" y="786"/>
                    <a:pt x="32" y="810"/>
                    <a:pt x="54" y="810"/>
                  </a:cubicBezTo>
                  <a:cubicBezTo>
                    <a:pt x="64" y="810"/>
                    <a:pt x="72" y="806"/>
                    <a:pt x="75" y="796"/>
                  </a:cubicBezTo>
                  <a:cubicBezTo>
                    <a:pt x="164" y="551"/>
                    <a:pt x="208" y="296"/>
                    <a:pt x="208" y="39"/>
                  </a:cubicBezTo>
                  <a:cubicBezTo>
                    <a:pt x="216" y="18"/>
                    <a:pt x="190" y="1"/>
                    <a:pt x="1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3"/>
            <p:cNvSpPr/>
            <p:nvPr/>
          </p:nvSpPr>
          <p:spPr>
            <a:xfrm>
              <a:off x="2379898" y="4532003"/>
              <a:ext cx="2337" cy="7012"/>
            </a:xfrm>
            <a:custGeom>
              <a:avLst/>
              <a:gdLst/>
              <a:ahLst/>
              <a:cxnLst/>
              <a:rect l="l" t="t" r="r" b="b"/>
              <a:pathLst>
                <a:path w="67" h="201" extrusionOk="0">
                  <a:moveTo>
                    <a:pt x="22" y="1"/>
                  </a:moveTo>
                  <a:cubicBezTo>
                    <a:pt x="11" y="1"/>
                    <a:pt x="0" y="11"/>
                    <a:pt x="0" y="23"/>
                  </a:cubicBezTo>
                  <a:cubicBezTo>
                    <a:pt x="0" y="78"/>
                    <a:pt x="11" y="122"/>
                    <a:pt x="11" y="178"/>
                  </a:cubicBezTo>
                  <a:lnTo>
                    <a:pt x="22" y="189"/>
                  </a:lnTo>
                  <a:cubicBezTo>
                    <a:pt x="33" y="201"/>
                    <a:pt x="45" y="201"/>
                    <a:pt x="45" y="201"/>
                  </a:cubicBezTo>
                  <a:cubicBezTo>
                    <a:pt x="67" y="201"/>
                    <a:pt x="67" y="189"/>
                    <a:pt x="67" y="178"/>
                  </a:cubicBezTo>
                  <a:cubicBezTo>
                    <a:pt x="67" y="134"/>
                    <a:pt x="55" y="78"/>
                    <a:pt x="55" y="23"/>
                  </a:cubicBezTo>
                  <a:cubicBezTo>
                    <a:pt x="55" y="11"/>
                    <a:pt x="33" y="1"/>
                    <a:pt x="2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3"/>
            <p:cNvSpPr/>
            <p:nvPr/>
          </p:nvSpPr>
          <p:spPr>
            <a:xfrm>
              <a:off x="2310121" y="4496452"/>
              <a:ext cx="24561" cy="26724"/>
            </a:xfrm>
            <a:custGeom>
              <a:avLst/>
              <a:gdLst/>
              <a:ahLst/>
              <a:cxnLst/>
              <a:rect l="l" t="t" r="r" b="b"/>
              <a:pathLst>
                <a:path w="704" h="766" extrusionOk="0">
                  <a:moveTo>
                    <a:pt x="627" y="0"/>
                  </a:moveTo>
                  <a:cubicBezTo>
                    <a:pt x="612" y="0"/>
                    <a:pt x="597" y="5"/>
                    <a:pt x="587" y="19"/>
                  </a:cubicBezTo>
                  <a:cubicBezTo>
                    <a:pt x="510" y="140"/>
                    <a:pt x="421" y="263"/>
                    <a:pt x="320" y="374"/>
                  </a:cubicBezTo>
                  <a:cubicBezTo>
                    <a:pt x="231" y="496"/>
                    <a:pt x="120" y="597"/>
                    <a:pt x="20" y="708"/>
                  </a:cubicBezTo>
                  <a:cubicBezTo>
                    <a:pt x="1" y="728"/>
                    <a:pt x="33" y="765"/>
                    <a:pt x="64" y="765"/>
                  </a:cubicBezTo>
                  <a:cubicBezTo>
                    <a:pt x="68" y="765"/>
                    <a:pt x="72" y="765"/>
                    <a:pt x="75" y="763"/>
                  </a:cubicBezTo>
                  <a:cubicBezTo>
                    <a:pt x="209" y="674"/>
                    <a:pt x="309" y="563"/>
                    <a:pt x="409" y="441"/>
                  </a:cubicBezTo>
                  <a:cubicBezTo>
                    <a:pt x="510" y="318"/>
                    <a:pt x="599" y="196"/>
                    <a:pt x="688" y="63"/>
                  </a:cubicBezTo>
                  <a:cubicBezTo>
                    <a:pt x="703" y="32"/>
                    <a:pt x="663" y="0"/>
                    <a:pt x="6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3"/>
            <p:cNvSpPr/>
            <p:nvPr/>
          </p:nvSpPr>
          <p:spPr>
            <a:xfrm>
              <a:off x="2319715" y="4506290"/>
              <a:ext cx="13781" cy="14792"/>
            </a:xfrm>
            <a:custGeom>
              <a:avLst/>
              <a:gdLst/>
              <a:ahLst/>
              <a:cxnLst/>
              <a:rect l="l" t="t" r="r" b="b"/>
              <a:pathLst>
                <a:path w="395" h="424" extrusionOk="0">
                  <a:moveTo>
                    <a:pt x="331" y="1"/>
                  </a:moveTo>
                  <a:cubicBezTo>
                    <a:pt x="319" y="1"/>
                    <a:pt x="308" y="5"/>
                    <a:pt x="301" y="14"/>
                  </a:cubicBezTo>
                  <a:cubicBezTo>
                    <a:pt x="257" y="81"/>
                    <a:pt x="212" y="148"/>
                    <a:pt x="156" y="204"/>
                  </a:cubicBezTo>
                  <a:cubicBezTo>
                    <a:pt x="134" y="237"/>
                    <a:pt x="112" y="259"/>
                    <a:pt x="90" y="293"/>
                  </a:cubicBezTo>
                  <a:cubicBezTo>
                    <a:pt x="57" y="315"/>
                    <a:pt x="34" y="348"/>
                    <a:pt x="12" y="382"/>
                  </a:cubicBezTo>
                  <a:cubicBezTo>
                    <a:pt x="1" y="392"/>
                    <a:pt x="12" y="415"/>
                    <a:pt x="23" y="415"/>
                  </a:cubicBezTo>
                  <a:cubicBezTo>
                    <a:pt x="29" y="420"/>
                    <a:pt x="37" y="423"/>
                    <a:pt x="45" y="423"/>
                  </a:cubicBezTo>
                  <a:cubicBezTo>
                    <a:pt x="54" y="423"/>
                    <a:pt x="62" y="420"/>
                    <a:pt x="67" y="415"/>
                  </a:cubicBezTo>
                  <a:cubicBezTo>
                    <a:pt x="101" y="392"/>
                    <a:pt x="134" y="370"/>
                    <a:pt x="156" y="337"/>
                  </a:cubicBezTo>
                  <a:cubicBezTo>
                    <a:pt x="190" y="303"/>
                    <a:pt x="212" y="281"/>
                    <a:pt x="235" y="248"/>
                  </a:cubicBezTo>
                  <a:cubicBezTo>
                    <a:pt x="290" y="181"/>
                    <a:pt x="334" y="115"/>
                    <a:pt x="379" y="48"/>
                  </a:cubicBezTo>
                  <a:cubicBezTo>
                    <a:pt x="395" y="24"/>
                    <a:pt x="360" y="1"/>
                    <a:pt x="33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3"/>
            <p:cNvSpPr/>
            <p:nvPr/>
          </p:nvSpPr>
          <p:spPr>
            <a:xfrm>
              <a:off x="2285350" y="4507337"/>
              <a:ext cx="30457" cy="28992"/>
            </a:xfrm>
            <a:custGeom>
              <a:avLst/>
              <a:gdLst/>
              <a:ahLst/>
              <a:cxnLst/>
              <a:rect l="l" t="t" r="r" b="b"/>
              <a:pathLst>
                <a:path w="873" h="831" extrusionOk="0">
                  <a:moveTo>
                    <a:pt x="31" y="0"/>
                  </a:moveTo>
                  <a:cubicBezTo>
                    <a:pt x="16" y="0"/>
                    <a:pt x="0" y="8"/>
                    <a:pt x="7" y="29"/>
                  </a:cubicBezTo>
                  <a:cubicBezTo>
                    <a:pt x="41" y="107"/>
                    <a:pt x="118" y="174"/>
                    <a:pt x="174" y="240"/>
                  </a:cubicBezTo>
                  <a:cubicBezTo>
                    <a:pt x="229" y="318"/>
                    <a:pt x="296" y="385"/>
                    <a:pt x="363" y="451"/>
                  </a:cubicBezTo>
                  <a:cubicBezTo>
                    <a:pt x="486" y="585"/>
                    <a:pt x="619" y="708"/>
                    <a:pt x="775" y="819"/>
                  </a:cubicBezTo>
                  <a:cubicBezTo>
                    <a:pt x="786" y="827"/>
                    <a:pt x="798" y="830"/>
                    <a:pt x="809" y="830"/>
                  </a:cubicBezTo>
                  <a:cubicBezTo>
                    <a:pt x="844" y="830"/>
                    <a:pt x="872" y="796"/>
                    <a:pt x="830" y="763"/>
                  </a:cubicBezTo>
                  <a:cubicBezTo>
                    <a:pt x="686" y="651"/>
                    <a:pt x="552" y="530"/>
                    <a:pt x="419" y="396"/>
                  </a:cubicBezTo>
                  <a:cubicBezTo>
                    <a:pt x="352" y="340"/>
                    <a:pt x="296" y="273"/>
                    <a:pt x="229" y="207"/>
                  </a:cubicBezTo>
                  <a:cubicBezTo>
                    <a:pt x="174" y="140"/>
                    <a:pt x="118" y="62"/>
                    <a:pt x="51" y="6"/>
                  </a:cubicBezTo>
                  <a:cubicBezTo>
                    <a:pt x="48" y="2"/>
                    <a:pt x="39" y="0"/>
                    <a:pt x="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3"/>
            <p:cNvSpPr/>
            <p:nvPr/>
          </p:nvSpPr>
          <p:spPr>
            <a:xfrm>
              <a:off x="2305376" y="4490695"/>
              <a:ext cx="6629" cy="7466"/>
            </a:xfrm>
            <a:custGeom>
              <a:avLst/>
              <a:gdLst/>
              <a:ahLst/>
              <a:cxnLst/>
              <a:rect l="l" t="t" r="r" b="b"/>
              <a:pathLst>
                <a:path w="190" h="214" extrusionOk="0">
                  <a:moveTo>
                    <a:pt x="134" y="0"/>
                  </a:moveTo>
                  <a:cubicBezTo>
                    <a:pt x="130" y="0"/>
                    <a:pt x="126" y="2"/>
                    <a:pt x="122" y="6"/>
                  </a:cubicBezTo>
                  <a:cubicBezTo>
                    <a:pt x="100" y="6"/>
                    <a:pt x="100" y="6"/>
                    <a:pt x="90" y="16"/>
                  </a:cubicBezTo>
                  <a:cubicBezTo>
                    <a:pt x="78" y="38"/>
                    <a:pt x="56" y="61"/>
                    <a:pt x="45" y="83"/>
                  </a:cubicBezTo>
                  <a:cubicBezTo>
                    <a:pt x="34" y="95"/>
                    <a:pt x="23" y="105"/>
                    <a:pt x="23" y="117"/>
                  </a:cubicBezTo>
                  <a:cubicBezTo>
                    <a:pt x="11" y="127"/>
                    <a:pt x="11" y="127"/>
                    <a:pt x="11" y="139"/>
                  </a:cubicBezTo>
                  <a:cubicBezTo>
                    <a:pt x="11" y="150"/>
                    <a:pt x="1" y="150"/>
                    <a:pt x="1" y="161"/>
                  </a:cubicBezTo>
                  <a:lnTo>
                    <a:pt x="1" y="184"/>
                  </a:lnTo>
                  <a:cubicBezTo>
                    <a:pt x="11" y="194"/>
                    <a:pt x="11" y="206"/>
                    <a:pt x="23" y="206"/>
                  </a:cubicBezTo>
                  <a:cubicBezTo>
                    <a:pt x="34" y="211"/>
                    <a:pt x="45" y="214"/>
                    <a:pt x="55" y="214"/>
                  </a:cubicBezTo>
                  <a:cubicBezTo>
                    <a:pt x="64" y="214"/>
                    <a:pt x="73" y="211"/>
                    <a:pt x="78" y="206"/>
                  </a:cubicBezTo>
                  <a:cubicBezTo>
                    <a:pt x="90" y="206"/>
                    <a:pt x="90" y="194"/>
                    <a:pt x="100" y="194"/>
                  </a:cubicBezTo>
                  <a:lnTo>
                    <a:pt x="112" y="184"/>
                  </a:lnTo>
                  <a:cubicBezTo>
                    <a:pt x="122" y="161"/>
                    <a:pt x="134" y="150"/>
                    <a:pt x="145" y="139"/>
                  </a:cubicBezTo>
                  <a:cubicBezTo>
                    <a:pt x="156" y="117"/>
                    <a:pt x="167" y="95"/>
                    <a:pt x="189" y="72"/>
                  </a:cubicBezTo>
                  <a:lnTo>
                    <a:pt x="189" y="38"/>
                  </a:lnTo>
                  <a:lnTo>
                    <a:pt x="156" y="6"/>
                  </a:lnTo>
                  <a:cubicBezTo>
                    <a:pt x="149" y="6"/>
                    <a:pt x="141" y="0"/>
                    <a:pt x="1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3"/>
            <p:cNvSpPr/>
            <p:nvPr/>
          </p:nvSpPr>
          <p:spPr>
            <a:xfrm>
              <a:off x="2455745" y="4518954"/>
              <a:ext cx="4884" cy="25189"/>
            </a:xfrm>
            <a:custGeom>
              <a:avLst/>
              <a:gdLst/>
              <a:ahLst/>
              <a:cxnLst/>
              <a:rect l="l" t="t" r="r" b="b"/>
              <a:pathLst>
                <a:path w="140" h="722" extrusionOk="0">
                  <a:moveTo>
                    <a:pt x="27" y="0"/>
                  </a:moveTo>
                  <a:cubicBezTo>
                    <a:pt x="12" y="0"/>
                    <a:pt x="1" y="9"/>
                    <a:pt x="6" y="29"/>
                  </a:cubicBezTo>
                  <a:cubicBezTo>
                    <a:pt x="28" y="130"/>
                    <a:pt x="39" y="241"/>
                    <a:pt x="50" y="352"/>
                  </a:cubicBezTo>
                  <a:cubicBezTo>
                    <a:pt x="50" y="463"/>
                    <a:pt x="39" y="575"/>
                    <a:pt x="39" y="686"/>
                  </a:cubicBezTo>
                  <a:cubicBezTo>
                    <a:pt x="39" y="706"/>
                    <a:pt x="59" y="722"/>
                    <a:pt x="77" y="722"/>
                  </a:cubicBezTo>
                  <a:cubicBezTo>
                    <a:pt x="90" y="722"/>
                    <a:pt x="101" y="714"/>
                    <a:pt x="106" y="697"/>
                  </a:cubicBezTo>
                  <a:cubicBezTo>
                    <a:pt x="139" y="585"/>
                    <a:pt x="139" y="474"/>
                    <a:pt x="128" y="363"/>
                  </a:cubicBezTo>
                  <a:cubicBezTo>
                    <a:pt x="117" y="252"/>
                    <a:pt x="106" y="141"/>
                    <a:pt x="73" y="29"/>
                  </a:cubicBezTo>
                  <a:cubicBezTo>
                    <a:pt x="67" y="12"/>
                    <a:pt x="44" y="0"/>
                    <a:pt x="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3"/>
            <p:cNvSpPr/>
            <p:nvPr/>
          </p:nvSpPr>
          <p:spPr>
            <a:xfrm>
              <a:off x="2449745" y="4527083"/>
              <a:ext cx="5059" cy="26375"/>
            </a:xfrm>
            <a:custGeom>
              <a:avLst/>
              <a:gdLst/>
              <a:ahLst/>
              <a:cxnLst/>
              <a:rect l="l" t="t" r="r" b="b"/>
              <a:pathLst>
                <a:path w="145" h="756" extrusionOk="0">
                  <a:moveTo>
                    <a:pt x="44" y="1"/>
                  </a:moveTo>
                  <a:cubicBezTo>
                    <a:pt x="29" y="1"/>
                    <a:pt x="17" y="10"/>
                    <a:pt x="22" y="30"/>
                  </a:cubicBezTo>
                  <a:cubicBezTo>
                    <a:pt x="33" y="142"/>
                    <a:pt x="33" y="263"/>
                    <a:pt x="33" y="375"/>
                  </a:cubicBezTo>
                  <a:lnTo>
                    <a:pt x="0" y="708"/>
                  </a:lnTo>
                  <a:cubicBezTo>
                    <a:pt x="0" y="732"/>
                    <a:pt x="28" y="756"/>
                    <a:pt x="48" y="756"/>
                  </a:cubicBezTo>
                  <a:cubicBezTo>
                    <a:pt x="56" y="756"/>
                    <a:pt x="63" y="752"/>
                    <a:pt x="67" y="742"/>
                  </a:cubicBezTo>
                  <a:cubicBezTo>
                    <a:pt x="144" y="520"/>
                    <a:pt x="122" y="263"/>
                    <a:pt x="89" y="30"/>
                  </a:cubicBezTo>
                  <a:cubicBezTo>
                    <a:pt x="83" y="12"/>
                    <a:pt x="61"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3"/>
            <p:cNvSpPr/>
            <p:nvPr/>
          </p:nvSpPr>
          <p:spPr>
            <a:xfrm>
              <a:off x="2315075" y="4309101"/>
              <a:ext cx="16083" cy="27840"/>
            </a:xfrm>
            <a:custGeom>
              <a:avLst/>
              <a:gdLst/>
              <a:ahLst/>
              <a:cxnLst/>
              <a:rect l="l" t="t" r="r" b="b"/>
              <a:pathLst>
                <a:path w="461" h="798" extrusionOk="0">
                  <a:moveTo>
                    <a:pt x="40" y="1"/>
                  </a:moveTo>
                  <a:cubicBezTo>
                    <a:pt x="35" y="1"/>
                    <a:pt x="29" y="2"/>
                    <a:pt x="22" y="5"/>
                  </a:cubicBezTo>
                  <a:cubicBezTo>
                    <a:pt x="0" y="5"/>
                    <a:pt x="0" y="28"/>
                    <a:pt x="12" y="38"/>
                  </a:cubicBezTo>
                  <a:cubicBezTo>
                    <a:pt x="200" y="250"/>
                    <a:pt x="323" y="495"/>
                    <a:pt x="390" y="762"/>
                  </a:cubicBezTo>
                  <a:cubicBezTo>
                    <a:pt x="390" y="781"/>
                    <a:pt x="418" y="797"/>
                    <a:pt x="438" y="797"/>
                  </a:cubicBezTo>
                  <a:cubicBezTo>
                    <a:pt x="451" y="797"/>
                    <a:pt x="461" y="790"/>
                    <a:pt x="457" y="772"/>
                  </a:cubicBezTo>
                  <a:cubicBezTo>
                    <a:pt x="423" y="483"/>
                    <a:pt x="279" y="216"/>
                    <a:pt x="78" y="16"/>
                  </a:cubicBezTo>
                  <a:cubicBezTo>
                    <a:pt x="63" y="9"/>
                    <a:pt x="52"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3"/>
            <p:cNvSpPr/>
            <p:nvPr/>
          </p:nvSpPr>
          <p:spPr>
            <a:xfrm>
              <a:off x="2322018" y="4309520"/>
              <a:ext cx="13467" cy="24282"/>
            </a:xfrm>
            <a:custGeom>
              <a:avLst/>
              <a:gdLst/>
              <a:ahLst/>
              <a:cxnLst/>
              <a:rect l="l" t="t" r="r" b="b"/>
              <a:pathLst>
                <a:path w="386" h="696" extrusionOk="0">
                  <a:moveTo>
                    <a:pt x="33" y="0"/>
                  </a:moveTo>
                  <a:cubicBezTo>
                    <a:pt x="15" y="0"/>
                    <a:pt x="1" y="8"/>
                    <a:pt x="13" y="26"/>
                  </a:cubicBezTo>
                  <a:cubicBezTo>
                    <a:pt x="102" y="249"/>
                    <a:pt x="202" y="461"/>
                    <a:pt x="302" y="671"/>
                  </a:cubicBezTo>
                  <a:cubicBezTo>
                    <a:pt x="312" y="687"/>
                    <a:pt x="333" y="696"/>
                    <a:pt x="350" y="696"/>
                  </a:cubicBezTo>
                  <a:cubicBezTo>
                    <a:pt x="370" y="696"/>
                    <a:pt x="386" y="684"/>
                    <a:pt x="380" y="661"/>
                  </a:cubicBezTo>
                  <a:cubicBezTo>
                    <a:pt x="280" y="438"/>
                    <a:pt x="169" y="227"/>
                    <a:pt x="68" y="16"/>
                  </a:cubicBezTo>
                  <a:cubicBezTo>
                    <a:pt x="63" y="6"/>
                    <a:pt x="47" y="0"/>
                    <a:pt x="3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3"/>
            <p:cNvSpPr/>
            <p:nvPr/>
          </p:nvSpPr>
          <p:spPr>
            <a:xfrm>
              <a:off x="2325158" y="4302298"/>
              <a:ext cx="9350" cy="15909"/>
            </a:xfrm>
            <a:custGeom>
              <a:avLst/>
              <a:gdLst/>
              <a:ahLst/>
              <a:cxnLst/>
              <a:rect l="l" t="t" r="r" b="b"/>
              <a:pathLst>
                <a:path w="268" h="456" extrusionOk="0">
                  <a:moveTo>
                    <a:pt x="23" y="0"/>
                  </a:moveTo>
                  <a:cubicBezTo>
                    <a:pt x="12" y="0"/>
                    <a:pt x="0" y="22"/>
                    <a:pt x="12" y="33"/>
                  </a:cubicBezTo>
                  <a:cubicBezTo>
                    <a:pt x="79" y="167"/>
                    <a:pt x="134" y="300"/>
                    <a:pt x="201" y="434"/>
                  </a:cubicBezTo>
                  <a:cubicBezTo>
                    <a:pt x="212" y="445"/>
                    <a:pt x="234" y="456"/>
                    <a:pt x="245" y="456"/>
                  </a:cubicBezTo>
                  <a:cubicBezTo>
                    <a:pt x="267" y="445"/>
                    <a:pt x="267" y="434"/>
                    <a:pt x="267" y="423"/>
                  </a:cubicBezTo>
                  <a:lnTo>
                    <a:pt x="67" y="22"/>
                  </a:lnTo>
                  <a:cubicBezTo>
                    <a:pt x="56" y="11"/>
                    <a:pt x="45" y="0"/>
                    <a:pt x="2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3"/>
            <p:cNvSpPr/>
            <p:nvPr/>
          </p:nvSpPr>
          <p:spPr>
            <a:xfrm>
              <a:off x="2329031" y="4298460"/>
              <a:ext cx="4431" cy="2826"/>
            </a:xfrm>
            <a:custGeom>
              <a:avLst/>
              <a:gdLst/>
              <a:ahLst/>
              <a:cxnLst/>
              <a:rect l="l" t="t" r="r" b="b"/>
              <a:pathLst>
                <a:path w="127" h="81" extrusionOk="0">
                  <a:moveTo>
                    <a:pt x="50" y="1"/>
                  </a:moveTo>
                  <a:cubicBezTo>
                    <a:pt x="14" y="1"/>
                    <a:pt x="0" y="50"/>
                    <a:pt x="45" y="76"/>
                  </a:cubicBezTo>
                  <a:cubicBezTo>
                    <a:pt x="53" y="79"/>
                    <a:pt x="60" y="81"/>
                    <a:pt x="67" y="81"/>
                  </a:cubicBezTo>
                  <a:cubicBezTo>
                    <a:pt x="109" y="81"/>
                    <a:pt x="126" y="29"/>
                    <a:pt x="79" y="10"/>
                  </a:cubicBezTo>
                  <a:cubicBezTo>
                    <a:pt x="68" y="3"/>
                    <a:pt x="59"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3"/>
            <p:cNvSpPr/>
            <p:nvPr/>
          </p:nvSpPr>
          <p:spPr>
            <a:xfrm>
              <a:off x="2331717" y="4289145"/>
              <a:ext cx="4780" cy="2826"/>
            </a:xfrm>
            <a:custGeom>
              <a:avLst/>
              <a:gdLst/>
              <a:ahLst/>
              <a:cxnLst/>
              <a:rect l="l" t="t" r="r" b="b"/>
              <a:pathLst>
                <a:path w="137" h="81" extrusionOk="0">
                  <a:moveTo>
                    <a:pt x="51" y="1"/>
                  </a:moveTo>
                  <a:cubicBezTo>
                    <a:pt x="15" y="1"/>
                    <a:pt x="1" y="50"/>
                    <a:pt x="46" y="76"/>
                  </a:cubicBezTo>
                  <a:cubicBezTo>
                    <a:pt x="54" y="80"/>
                    <a:pt x="62" y="81"/>
                    <a:pt x="69" y="81"/>
                  </a:cubicBezTo>
                  <a:cubicBezTo>
                    <a:pt x="112" y="81"/>
                    <a:pt x="137" y="29"/>
                    <a:pt x="79" y="10"/>
                  </a:cubicBezTo>
                  <a:cubicBezTo>
                    <a:pt x="69" y="3"/>
                    <a:pt x="59" y="1"/>
                    <a:pt x="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3"/>
            <p:cNvSpPr/>
            <p:nvPr/>
          </p:nvSpPr>
          <p:spPr>
            <a:xfrm>
              <a:off x="2373792" y="4420779"/>
              <a:ext cx="7675" cy="23514"/>
            </a:xfrm>
            <a:custGeom>
              <a:avLst/>
              <a:gdLst/>
              <a:ahLst/>
              <a:cxnLst/>
              <a:rect l="l" t="t" r="r" b="b"/>
              <a:pathLst>
                <a:path w="220" h="674" extrusionOk="0">
                  <a:moveTo>
                    <a:pt x="158" y="0"/>
                  </a:moveTo>
                  <a:cubicBezTo>
                    <a:pt x="143" y="0"/>
                    <a:pt x="131" y="9"/>
                    <a:pt x="131" y="30"/>
                  </a:cubicBezTo>
                  <a:cubicBezTo>
                    <a:pt x="119" y="230"/>
                    <a:pt x="74" y="430"/>
                    <a:pt x="8" y="619"/>
                  </a:cubicBezTo>
                  <a:cubicBezTo>
                    <a:pt x="1" y="649"/>
                    <a:pt x="28" y="674"/>
                    <a:pt x="54" y="674"/>
                  </a:cubicBezTo>
                  <a:cubicBezTo>
                    <a:pt x="66" y="674"/>
                    <a:pt x="79" y="667"/>
                    <a:pt x="86" y="653"/>
                  </a:cubicBezTo>
                  <a:cubicBezTo>
                    <a:pt x="186" y="475"/>
                    <a:pt x="220" y="263"/>
                    <a:pt x="220" y="52"/>
                  </a:cubicBezTo>
                  <a:cubicBezTo>
                    <a:pt x="220" y="24"/>
                    <a:pt x="185" y="0"/>
                    <a:pt x="15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3"/>
            <p:cNvSpPr/>
            <p:nvPr/>
          </p:nvSpPr>
          <p:spPr>
            <a:xfrm>
              <a:off x="2381014" y="4425419"/>
              <a:ext cx="5094" cy="22084"/>
            </a:xfrm>
            <a:custGeom>
              <a:avLst/>
              <a:gdLst/>
              <a:ahLst/>
              <a:cxnLst/>
              <a:rect l="l" t="t" r="r" b="b"/>
              <a:pathLst>
                <a:path w="146" h="633" extrusionOk="0">
                  <a:moveTo>
                    <a:pt x="61" y="1"/>
                  </a:moveTo>
                  <a:cubicBezTo>
                    <a:pt x="47" y="1"/>
                    <a:pt x="35" y="10"/>
                    <a:pt x="35" y="30"/>
                  </a:cubicBezTo>
                  <a:cubicBezTo>
                    <a:pt x="57" y="208"/>
                    <a:pt x="35" y="397"/>
                    <a:pt x="1" y="586"/>
                  </a:cubicBezTo>
                  <a:cubicBezTo>
                    <a:pt x="1" y="614"/>
                    <a:pt x="31" y="633"/>
                    <a:pt x="56" y="633"/>
                  </a:cubicBezTo>
                  <a:cubicBezTo>
                    <a:pt x="72" y="633"/>
                    <a:pt x="86" y="626"/>
                    <a:pt x="90" y="609"/>
                  </a:cubicBezTo>
                  <a:cubicBezTo>
                    <a:pt x="146" y="419"/>
                    <a:pt x="134" y="219"/>
                    <a:pt x="102" y="30"/>
                  </a:cubicBezTo>
                  <a:cubicBezTo>
                    <a:pt x="95" y="12"/>
                    <a:pt x="77" y="1"/>
                    <a:pt x="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3"/>
            <p:cNvSpPr/>
            <p:nvPr/>
          </p:nvSpPr>
          <p:spPr>
            <a:xfrm>
              <a:off x="2388027" y="4430722"/>
              <a:ext cx="8547" cy="29829"/>
            </a:xfrm>
            <a:custGeom>
              <a:avLst/>
              <a:gdLst/>
              <a:ahLst/>
              <a:cxnLst/>
              <a:rect l="l" t="t" r="r" b="b"/>
              <a:pathLst>
                <a:path w="245" h="855" extrusionOk="0">
                  <a:moveTo>
                    <a:pt x="45" y="0"/>
                  </a:moveTo>
                  <a:cubicBezTo>
                    <a:pt x="22" y="0"/>
                    <a:pt x="0" y="12"/>
                    <a:pt x="12" y="34"/>
                  </a:cubicBezTo>
                  <a:cubicBezTo>
                    <a:pt x="45" y="156"/>
                    <a:pt x="56" y="289"/>
                    <a:pt x="56" y="423"/>
                  </a:cubicBezTo>
                  <a:cubicBezTo>
                    <a:pt x="56" y="556"/>
                    <a:pt x="22" y="690"/>
                    <a:pt x="0" y="823"/>
                  </a:cubicBezTo>
                  <a:cubicBezTo>
                    <a:pt x="0" y="839"/>
                    <a:pt x="28" y="855"/>
                    <a:pt x="48" y="855"/>
                  </a:cubicBezTo>
                  <a:cubicBezTo>
                    <a:pt x="57" y="855"/>
                    <a:pt x="64" y="852"/>
                    <a:pt x="67" y="845"/>
                  </a:cubicBezTo>
                  <a:cubicBezTo>
                    <a:pt x="101" y="790"/>
                    <a:pt x="123" y="724"/>
                    <a:pt x="134" y="668"/>
                  </a:cubicBezTo>
                  <a:lnTo>
                    <a:pt x="134" y="668"/>
                  </a:lnTo>
                  <a:cubicBezTo>
                    <a:pt x="134" y="701"/>
                    <a:pt x="134" y="724"/>
                    <a:pt x="123" y="756"/>
                  </a:cubicBezTo>
                  <a:cubicBezTo>
                    <a:pt x="123" y="778"/>
                    <a:pt x="146" y="796"/>
                    <a:pt x="166" y="796"/>
                  </a:cubicBezTo>
                  <a:cubicBezTo>
                    <a:pt x="176" y="796"/>
                    <a:pt x="186" y="791"/>
                    <a:pt x="190" y="779"/>
                  </a:cubicBezTo>
                  <a:cubicBezTo>
                    <a:pt x="245" y="579"/>
                    <a:pt x="212" y="378"/>
                    <a:pt x="145" y="190"/>
                  </a:cubicBezTo>
                  <a:cubicBezTo>
                    <a:pt x="145" y="178"/>
                    <a:pt x="134" y="178"/>
                    <a:pt x="134" y="178"/>
                  </a:cubicBezTo>
                  <a:cubicBezTo>
                    <a:pt x="123" y="123"/>
                    <a:pt x="111" y="78"/>
                    <a:pt x="89" y="34"/>
                  </a:cubicBezTo>
                  <a:cubicBezTo>
                    <a:pt x="89" y="12"/>
                    <a:pt x="67"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3"/>
            <p:cNvSpPr/>
            <p:nvPr/>
          </p:nvSpPr>
          <p:spPr>
            <a:xfrm>
              <a:off x="2408960" y="4407800"/>
              <a:ext cx="40818" cy="26096"/>
            </a:xfrm>
            <a:custGeom>
              <a:avLst/>
              <a:gdLst/>
              <a:ahLst/>
              <a:cxnLst/>
              <a:rect l="l" t="t" r="r" b="b"/>
              <a:pathLst>
                <a:path w="1170" h="748" extrusionOk="0">
                  <a:moveTo>
                    <a:pt x="1020" y="0"/>
                  </a:moveTo>
                  <a:cubicBezTo>
                    <a:pt x="1009" y="0"/>
                    <a:pt x="999" y="4"/>
                    <a:pt x="991" y="12"/>
                  </a:cubicBezTo>
                  <a:cubicBezTo>
                    <a:pt x="913" y="101"/>
                    <a:pt x="824" y="168"/>
                    <a:pt x="713" y="212"/>
                  </a:cubicBezTo>
                  <a:cubicBezTo>
                    <a:pt x="657" y="235"/>
                    <a:pt x="601" y="246"/>
                    <a:pt x="546" y="257"/>
                  </a:cubicBezTo>
                  <a:lnTo>
                    <a:pt x="423" y="257"/>
                  </a:lnTo>
                  <a:cubicBezTo>
                    <a:pt x="413" y="257"/>
                    <a:pt x="401" y="257"/>
                    <a:pt x="401" y="268"/>
                  </a:cubicBezTo>
                  <a:cubicBezTo>
                    <a:pt x="390" y="268"/>
                    <a:pt x="379" y="268"/>
                    <a:pt x="379" y="279"/>
                  </a:cubicBezTo>
                  <a:cubicBezTo>
                    <a:pt x="334" y="301"/>
                    <a:pt x="357" y="346"/>
                    <a:pt x="390" y="357"/>
                  </a:cubicBezTo>
                  <a:cubicBezTo>
                    <a:pt x="379" y="357"/>
                    <a:pt x="390" y="357"/>
                    <a:pt x="401" y="368"/>
                  </a:cubicBezTo>
                  <a:cubicBezTo>
                    <a:pt x="413" y="368"/>
                    <a:pt x="413" y="380"/>
                    <a:pt x="423" y="380"/>
                  </a:cubicBezTo>
                  <a:lnTo>
                    <a:pt x="579" y="380"/>
                  </a:lnTo>
                  <a:cubicBezTo>
                    <a:pt x="506" y="396"/>
                    <a:pt x="432" y="406"/>
                    <a:pt x="359" y="406"/>
                  </a:cubicBezTo>
                  <a:cubicBezTo>
                    <a:pt x="332" y="406"/>
                    <a:pt x="306" y="405"/>
                    <a:pt x="279" y="402"/>
                  </a:cubicBezTo>
                  <a:cubicBezTo>
                    <a:pt x="245" y="402"/>
                    <a:pt x="223" y="412"/>
                    <a:pt x="223" y="446"/>
                  </a:cubicBezTo>
                  <a:cubicBezTo>
                    <a:pt x="213" y="469"/>
                    <a:pt x="235" y="501"/>
                    <a:pt x="257" y="513"/>
                  </a:cubicBezTo>
                  <a:cubicBezTo>
                    <a:pt x="301" y="529"/>
                    <a:pt x="346" y="535"/>
                    <a:pt x="389" y="535"/>
                  </a:cubicBezTo>
                  <a:cubicBezTo>
                    <a:pt x="432" y="535"/>
                    <a:pt x="474" y="529"/>
                    <a:pt x="512" y="524"/>
                  </a:cubicBezTo>
                  <a:cubicBezTo>
                    <a:pt x="541" y="524"/>
                    <a:pt x="562" y="516"/>
                    <a:pt x="581" y="514"/>
                  </a:cubicBezTo>
                  <a:lnTo>
                    <a:pt x="581" y="514"/>
                  </a:lnTo>
                  <a:cubicBezTo>
                    <a:pt x="578" y="515"/>
                    <a:pt x="575" y="517"/>
                    <a:pt x="568" y="524"/>
                  </a:cubicBezTo>
                  <a:cubicBezTo>
                    <a:pt x="490" y="546"/>
                    <a:pt x="413" y="568"/>
                    <a:pt x="334" y="580"/>
                  </a:cubicBezTo>
                  <a:cubicBezTo>
                    <a:pt x="287" y="586"/>
                    <a:pt x="236" y="597"/>
                    <a:pt x="188" y="597"/>
                  </a:cubicBezTo>
                  <a:cubicBezTo>
                    <a:pt x="157" y="597"/>
                    <a:pt x="127" y="593"/>
                    <a:pt x="101" y="580"/>
                  </a:cubicBezTo>
                  <a:cubicBezTo>
                    <a:pt x="84" y="574"/>
                    <a:pt x="68" y="568"/>
                    <a:pt x="54" y="568"/>
                  </a:cubicBezTo>
                  <a:cubicBezTo>
                    <a:pt x="40" y="568"/>
                    <a:pt x="29" y="574"/>
                    <a:pt x="23" y="590"/>
                  </a:cubicBezTo>
                  <a:cubicBezTo>
                    <a:pt x="1" y="624"/>
                    <a:pt x="35" y="657"/>
                    <a:pt x="57" y="669"/>
                  </a:cubicBezTo>
                  <a:cubicBezTo>
                    <a:pt x="79" y="679"/>
                    <a:pt x="112" y="679"/>
                    <a:pt x="146" y="691"/>
                  </a:cubicBezTo>
                  <a:cubicBezTo>
                    <a:pt x="146" y="724"/>
                    <a:pt x="179" y="746"/>
                    <a:pt x="213" y="746"/>
                  </a:cubicBezTo>
                  <a:cubicBezTo>
                    <a:pt x="236" y="747"/>
                    <a:pt x="259" y="747"/>
                    <a:pt x="283" y="747"/>
                  </a:cubicBezTo>
                  <a:cubicBezTo>
                    <a:pt x="583" y="747"/>
                    <a:pt x="889" y="678"/>
                    <a:pt x="1147" y="513"/>
                  </a:cubicBezTo>
                  <a:cubicBezTo>
                    <a:pt x="1169" y="501"/>
                    <a:pt x="1147" y="457"/>
                    <a:pt x="1135" y="446"/>
                  </a:cubicBezTo>
                  <a:cubicBezTo>
                    <a:pt x="1119" y="438"/>
                    <a:pt x="1104" y="430"/>
                    <a:pt x="1084" y="430"/>
                  </a:cubicBezTo>
                  <a:cubicBezTo>
                    <a:pt x="1076" y="430"/>
                    <a:pt x="1067" y="432"/>
                    <a:pt x="1058" y="435"/>
                  </a:cubicBezTo>
                  <a:cubicBezTo>
                    <a:pt x="1024" y="446"/>
                    <a:pt x="991" y="457"/>
                    <a:pt x="957" y="479"/>
                  </a:cubicBezTo>
                  <a:cubicBezTo>
                    <a:pt x="1002" y="446"/>
                    <a:pt x="1046" y="424"/>
                    <a:pt x="1091" y="390"/>
                  </a:cubicBezTo>
                  <a:cubicBezTo>
                    <a:pt x="1125" y="368"/>
                    <a:pt x="1068" y="324"/>
                    <a:pt x="1024" y="324"/>
                  </a:cubicBezTo>
                  <a:cubicBezTo>
                    <a:pt x="1058" y="301"/>
                    <a:pt x="1091" y="279"/>
                    <a:pt x="1113" y="257"/>
                  </a:cubicBezTo>
                  <a:cubicBezTo>
                    <a:pt x="1135" y="235"/>
                    <a:pt x="1125" y="202"/>
                    <a:pt x="1102" y="179"/>
                  </a:cubicBezTo>
                  <a:cubicBezTo>
                    <a:pt x="1091" y="168"/>
                    <a:pt x="1074" y="163"/>
                    <a:pt x="1058" y="163"/>
                  </a:cubicBezTo>
                  <a:cubicBezTo>
                    <a:pt x="1041" y="163"/>
                    <a:pt x="1024" y="168"/>
                    <a:pt x="1013" y="179"/>
                  </a:cubicBezTo>
                  <a:cubicBezTo>
                    <a:pt x="980" y="202"/>
                    <a:pt x="947" y="224"/>
                    <a:pt x="924" y="235"/>
                  </a:cubicBezTo>
                  <a:cubicBezTo>
                    <a:pt x="980" y="190"/>
                    <a:pt x="1036" y="146"/>
                    <a:pt x="1080" y="79"/>
                  </a:cubicBezTo>
                  <a:cubicBezTo>
                    <a:pt x="1102" y="57"/>
                    <a:pt x="1091" y="34"/>
                    <a:pt x="1068" y="24"/>
                  </a:cubicBezTo>
                  <a:cubicBezTo>
                    <a:pt x="1055" y="10"/>
                    <a:pt x="1037" y="0"/>
                    <a:pt x="10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3"/>
            <p:cNvSpPr/>
            <p:nvPr/>
          </p:nvSpPr>
          <p:spPr>
            <a:xfrm>
              <a:off x="2381817" y="4382053"/>
              <a:ext cx="62170" cy="35655"/>
            </a:xfrm>
            <a:custGeom>
              <a:avLst/>
              <a:gdLst/>
              <a:ahLst/>
              <a:cxnLst/>
              <a:rect l="l" t="t" r="r" b="b"/>
              <a:pathLst>
                <a:path w="1782" h="1022" extrusionOk="0">
                  <a:moveTo>
                    <a:pt x="888" y="1"/>
                  </a:moveTo>
                  <a:cubicBezTo>
                    <a:pt x="881" y="1"/>
                    <a:pt x="874" y="2"/>
                    <a:pt x="868" y="5"/>
                  </a:cubicBezTo>
                  <a:cubicBezTo>
                    <a:pt x="712" y="16"/>
                    <a:pt x="568" y="61"/>
                    <a:pt x="434" y="149"/>
                  </a:cubicBezTo>
                  <a:cubicBezTo>
                    <a:pt x="378" y="183"/>
                    <a:pt x="312" y="228"/>
                    <a:pt x="256" y="272"/>
                  </a:cubicBezTo>
                  <a:cubicBezTo>
                    <a:pt x="256" y="283"/>
                    <a:pt x="256" y="295"/>
                    <a:pt x="245" y="295"/>
                  </a:cubicBezTo>
                  <a:cubicBezTo>
                    <a:pt x="167" y="339"/>
                    <a:pt x="89" y="384"/>
                    <a:pt x="22" y="439"/>
                  </a:cubicBezTo>
                  <a:cubicBezTo>
                    <a:pt x="0" y="461"/>
                    <a:pt x="12" y="483"/>
                    <a:pt x="34" y="505"/>
                  </a:cubicBezTo>
                  <a:cubicBezTo>
                    <a:pt x="40" y="519"/>
                    <a:pt x="55" y="524"/>
                    <a:pt x="70" y="524"/>
                  </a:cubicBezTo>
                  <a:cubicBezTo>
                    <a:pt x="81" y="524"/>
                    <a:pt x="92" y="521"/>
                    <a:pt x="101" y="517"/>
                  </a:cubicBezTo>
                  <a:cubicBezTo>
                    <a:pt x="145" y="505"/>
                    <a:pt x="178" y="483"/>
                    <a:pt x="223" y="461"/>
                  </a:cubicBezTo>
                  <a:lnTo>
                    <a:pt x="223" y="461"/>
                  </a:lnTo>
                  <a:cubicBezTo>
                    <a:pt x="196" y="497"/>
                    <a:pt x="242" y="534"/>
                    <a:pt x="279" y="534"/>
                  </a:cubicBezTo>
                  <a:cubicBezTo>
                    <a:pt x="287" y="534"/>
                    <a:pt x="295" y="532"/>
                    <a:pt x="301" y="528"/>
                  </a:cubicBezTo>
                  <a:cubicBezTo>
                    <a:pt x="323" y="528"/>
                    <a:pt x="334" y="517"/>
                    <a:pt x="345" y="517"/>
                  </a:cubicBezTo>
                  <a:cubicBezTo>
                    <a:pt x="356" y="517"/>
                    <a:pt x="356" y="517"/>
                    <a:pt x="356" y="528"/>
                  </a:cubicBezTo>
                  <a:cubicBezTo>
                    <a:pt x="368" y="539"/>
                    <a:pt x="390" y="539"/>
                    <a:pt x="401" y="539"/>
                  </a:cubicBezTo>
                  <a:cubicBezTo>
                    <a:pt x="467" y="517"/>
                    <a:pt x="523" y="483"/>
                    <a:pt x="579" y="450"/>
                  </a:cubicBezTo>
                  <a:lnTo>
                    <a:pt x="590" y="450"/>
                  </a:lnTo>
                  <a:cubicBezTo>
                    <a:pt x="590" y="470"/>
                    <a:pt x="615" y="497"/>
                    <a:pt x="643" y="497"/>
                  </a:cubicBezTo>
                  <a:cubicBezTo>
                    <a:pt x="648" y="497"/>
                    <a:pt x="652" y="496"/>
                    <a:pt x="657" y="495"/>
                  </a:cubicBezTo>
                  <a:cubicBezTo>
                    <a:pt x="668" y="483"/>
                    <a:pt x="679" y="483"/>
                    <a:pt x="690" y="472"/>
                  </a:cubicBezTo>
                  <a:cubicBezTo>
                    <a:pt x="690" y="483"/>
                    <a:pt x="701" y="495"/>
                    <a:pt x="701" y="505"/>
                  </a:cubicBezTo>
                  <a:cubicBezTo>
                    <a:pt x="690" y="505"/>
                    <a:pt x="679" y="505"/>
                    <a:pt x="679" y="517"/>
                  </a:cubicBezTo>
                  <a:cubicBezTo>
                    <a:pt x="645" y="528"/>
                    <a:pt x="668" y="561"/>
                    <a:pt x="701" y="561"/>
                  </a:cubicBezTo>
                  <a:cubicBezTo>
                    <a:pt x="701" y="580"/>
                    <a:pt x="723" y="598"/>
                    <a:pt x="743" y="598"/>
                  </a:cubicBezTo>
                  <a:cubicBezTo>
                    <a:pt x="748" y="598"/>
                    <a:pt x="752" y="597"/>
                    <a:pt x="757" y="594"/>
                  </a:cubicBezTo>
                  <a:cubicBezTo>
                    <a:pt x="857" y="572"/>
                    <a:pt x="957" y="561"/>
                    <a:pt x="1057" y="550"/>
                  </a:cubicBezTo>
                  <a:lnTo>
                    <a:pt x="1057" y="550"/>
                  </a:lnTo>
                  <a:cubicBezTo>
                    <a:pt x="1001" y="572"/>
                    <a:pt x="946" y="584"/>
                    <a:pt x="890" y="606"/>
                  </a:cubicBezTo>
                  <a:lnTo>
                    <a:pt x="857" y="606"/>
                  </a:lnTo>
                  <a:lnTo>
                    <a:pt x="845" y="617"/>
                  </a:lnTo>
                  <a:cubicBezTo>
                    <a:pt x="835" y="617"/>
                    <a:pt x="835" y="628"/>
                    <a:pt x="835" y="628"/>
                  </a:cubicBezTo>
                  <a:lnTo>
                    <a:pt x="801" y="628"/>
                  </a:lnTo>
                  <a:cubicBezTo>
                    <a:pt x="790" y="628"/>
                    <a:pt x="790" y="639"/>
                    <a:pt x="779" y="639"/>
                  </a:cubicBezTo>
                  <a:cubicBezTo>
                    <a:pt x="768" y="639"/>
                    <a:pt x="746" y="650"/>
                    <a:pt x="724" y="650"/>
                  </a:cubicBezTo>
                  <a:cubicBezTo>
                    <a:pt x="712" y="661"/>
                    <a:pt x="712" y="661"/>
                    <a:pt x="701" y="661"/>
                  </a:cubicBezTo>
                  <a:cubicBezTo>
                    <a:pt x="679" y="661"/>
                    <a:pt x="657" y="661"/>
                    <a:pt x="657" y="683"/>
                  </a:cubicBezTo>
                  <a:cubicBezTo>
                    <a:pt x="645" y="695"/>
                    <a:pt x="645" y="695"/>
                    <a:pt x="657" y="706"/>
                  </a:cubicBezTo>
                  <a:cubicBezTo>
                    <a:pt x="645" y="717"/>
                    <a:pt x="645" y="717"/>
                    <a:pt x="635" y="717"/>
                  </a:cubicBezTo>
                  <a:cubicBezTo>
                    <a:pt x="623" y="728"/>
                    <a:pt x="612" y="739"/>
                    <a:pt x="612" y="750"/>
                  </a:cubicBezTo>
                  <a:cubicBezTo>
                    <a:pt x="601" y="762"/>
                    <a:pt x="601" y="762"/>
                    <a:pt x="601" y="772"/>
                  </a:cubicBezTo>
                  <a:lnTo>
                    <a:pt x="601" y="795"/>
                  </a:lnTo>
                  <a:cubicBezTo>
                    <a:pt x="601" y="806"/>
                    <a:pt x="612" y="817"/>
                    <a:pt x="623" y="828"/>
                  </a:cubicBezTo>
                  <a:cubicBezTo>
                    <a:pt x="635" y="828"/>
                    <a:pt x="645" y="839"/>
                    <a:pt x="657" y="839"/>
                  </a:cubicBezTo>
                  <a:cubicBezTo>
                    <a:pt x="668" y="839"/>
                    <a:pt x="690" y="839"/>
                    <a:pt x="701" y="828"/>
                  </a:cubicBezTo>
                  <a:cubicBezTo>
                    <a:pt x="712" y="817"/>
                    <a:pt x="724" y="817"/>
                    <a:pt x="724" y="806"/>
                  </a:cubicBezTo>
                  <a:lnTo>
                    <a:pt x="724" y="795"/>
                  </a:lnTo>
                  <a:lnTo>
                    <a:pt x="734" y="806"/>
                  </a:lnTo>
                  <a:cubicBezTo>
                    <a:pt x="746" y="795"/>
                    <a:pt x="757" y="795"/>
                    <a:pt x="768" y="795"/>
                  </a:cubicBezTo>
                  <a:cubicBezTo>
                    <a:pt x="779" y="795"/>
                    <a:pt x="790" y="784"/>
                    <a:pt x="801" y="784"/>
                  </a:cubicBezTo>
                  <a:cubicBezTo>
                    <a:pt x="813" y="772"/>
                    <a:pt x="823" y="772"/>
                    <a:pt x="835" y="772"/>
                  </a:cubicBezTo>
                  <a:cubicBezTo>
                    <a:pt x="813" y="784"/>
                    <a:pt x="801" y="806"/>
                    <a:pt x="790" y="817"/>
                  </a:cubicBezTo>
                  <a:lnTo>
                    <a:pt x="790" y="851"/>
                  </a:lnTo>
                  <a:lnTo>
                    <a:pt x="813" y="873"/>
                  </a:lnTo>
                  <a:cubicBezTo>
                    <a:pt x="835" y="873"/>
                    <a:pt x="857" y="873"/>
                    <a:pt x="868" y="861"/>
                  </a:cubicBezTo>
                  <a:cubicBezTo>
                    <a:pt x="868" y="839"/>
                    <a:pt x="879" y="828"/>
                    <a:pt x="890" y="817"/>
                  </a:cubicBezTo>
                  <a:cubicBezTo>
                    <a:pt x="890" y="806"/>
                    <a:pt x="902" y="806"/>
                    <a:pt x="902" y="795"/>
                  </a:cubicBezTo>
                  <a:lnTo>
                    <a:pt x="902" y="806"/>
                  </a:lnTo>
                  <a:cubicBezTo>
                    <a:pt x="912" y="784"/>
                    <a:pt x="924" y="772"/>
                    <a:pt x="934" y="762"/>
                  </a:cubicBezTo>
                  <a:cubicBezTo>
                    <a:pt x="946" y="750"/>
                    <a:pt x="946" y="739"/>
                    <a:pt x="934" y="728"/>
                  </a:cubicBezTo>
                  <a:lnTo>
                    <a:pt x="946" y="728"/>
                  </a:lnTo>
                  <a:cubicBezTo>
                    <a:pt x="957" y="717"/>
                    <a:pt x="968" y="717"/>
                    <a:pt x="968" y="717"/>
                  </a:cubicBezTo>
                  <a:cubicBezTo>
                    <a:pt x="991" y="706"/>
                    <a:pt x="991" y="695"/>
                    <a:pt x="991" y="683"/>
                  </a:cubicBezTo>
                  <a:cubicBezTo>
                    <a:pt x="1090" y="650"/>
                    <a:pt x="1201" y="628"/>
                    <a:pt x="1302" y="606"/>
                  </a:cubicBezTo>
                  <a:lnTo>
                    <a:pt x="1302" y="606"/>
                  </a:lnTo>
                  <a:cubicBezTo>
                    <a:pt x="1290" y="617"/>
                    <a:pt x="1280" y="617"/>
                    <a:pt x="1268" y="628"/>
                  </a:cubicBezTo>
                  <a:lnTo>
                    <a:pt x="1135" y="695"/>
                  </a:lnTo>
                  <a:cubicBezTo>
                    <a:pt x="1046" y="750"/>
                    <a:pt x="957" y="806"/>
                    <a:pt x="879" y="873"/>
                  </a:cubicBezTo>
                  <a:cubicBezTo>
                    <a:pt x="857" y="884"/>
                    <a:pt x="868" y="906"/>
                    <a:pt x="879" y="917"/>
                  </a:cubicBezTo>
                  <a:lnTo>
                    <a:pt x="868" y="917"/>
                  </a:lnTo>
                  <a:cubicBezTo>
                    <a:pt x="835" y="928"/>
                    <a:pt x="845" y="973"/>
                    <a:pt x="857" y="995"/>
                  </a:cubicBezTo>
                  <a:cubicBezTo>
                    <a:pt x="873" y="1011"/>
                    <a:pt x="895" y="1022"/>
                    <a:pt x="919" y="1022"/>
                  </a:cubicBezTo>
                  <a:cubicBezTo>
                    <a:pt x="928" y="1022"/>
                    <a:pt x="937" y="1020"/>
                    <a:pt x="946" y="1017"/>
                  </a:cubicBezTo>
                  <a:cubicBezTo>
                    <a:pt x="1013" y="995"/>
                    <a:pt x="1068" y="973"/>
                    <a:pt x="1124" y="950"/>
                  </a:cubicBezTo>
                  <a:cubicBezTo>
                    <a:pt x="1135" y="962"/>
                    <a:pt x="1146" y="973"/>
                    <a:pt x="1157" y="973"/>
                  </a:cubicBezTo>
                  <a:cubicBezTo>
                    <a:pt x="1167" y="976"/>
                    <a:pt x="1177" y="977"/>
                    <a:pt x="1186" y="977"/>
                  </a:cubicBezTo>
                  <a:cubicBezTo>
                    <a:pt x="1209" y="977"/>
                    <a:pt x="1230" y="969"/>
                    <a:pt x="1246" y="962"/>
                  </a:cubicBezTo>
                  <a:cubicBezTo>
                    <a:pt x="1280" y="962"/>
                    <a:pt x="1302" y="950"/>
                    <a:pt x="1324" y="940"/>
                  </a:cubicBezTo>
                  <a:cubicBezTo>
                    <a:pt x="1369" y="928"/>
                    <a:pt x="1424" y="906"/>
                    <a:pt x="1468" y="884"/>
                  </a:cubicBezTo>
                  <a:cubicBezTo>
                    <a:pt x="1569" y="851"/>
                    <a:pt x="1646" y="806"/>
                    <a:pt x="1735" y="750"/>
                  </a:cubicBezTo>
                  <a:cubicBezTo>
                    <a:pt x="1782" y="713"/>
                    <a:pt x="1735" y="653"/>
                    <a:pt x="1687" y="653"/>
                  </a:cubicBezTo>
                  <a:cubicBezTo>
                    <a:pt x="1677" y="653"/>
                    <a:pt x="1667" y="656"/>
                    <a:pt x="1658" y="661"/>
                  </a:cubicBezTo>
                  <a:cubicBezTo>
                    <a:pt x="1658" y="661"/>
                    <a:pt x="1646" y="673"/>
                    <a:pt x="1636" y="673"/>
                  </a:cubicBezTo>
                  <a:cubicBezTo>
                    <a:pt x="1646" y="661"/>
                    <a:pt x="1669" y="650"/>
                    <a:pt x="1680" y="639"/>
                  </a:cubicBezTo>
                  <a:cubicBezTo>
                    <a:pt x="1702" y="628"/>
                    <a:pt x="1691" y="594"/>
                    <a:pt x="1669" y="572"/>
                  </a:cubicBezTo>
                  <a:lnTo>
                    <a:pt x="1669" y="550"/>
                  </a:lnTo>
                  <a:cubicBezTo>
                    <a:pt x="1669" y="528"/>
                    <a:pt x="1636" y="517"/>
                    <a:pt x="1613" y="517"/>
                  </a:cubicBezTo>
                  <a:cubicBezTo>
                    <a:pt x="1524" y="505"/>
                    <a:pt x="1446" y="505"/>
                    <a:pt x="1357" y="505"/>
                  </a:cubicBezTo>
                  <a:cubicBezTo>
                    <a:pt x="1346" y="495"/>
                    <a:pt x="1335" y="483"/>
                    <a:pt x="1324" y="483"/>
                  </a:cubicBezTo>
                  <a:lnTo>
                    <a:pt x="1424" y="483"/>
                  </a:lnTo>
                  <a:cubicBezTo>
                    <a:pt x="1435" y="483"/>
                    <a:pt x="1458" y="472"/>
                    <a:pt x="1458" y="450"/>
                  </a:cubicBezTo>
                  <a:cubicBezTo>
                    <a:pt x="1446" y="439"/>
                    <a:pt x="1424" y="428"/>
                    <a:pt x="1413" y="416"/>
                  </a:cubicBezTo>
                  <a:lnTo>
                    <a:pt x="1335" y="416"/>
                  </a:lnTo>
                  <a:cubicBezTo>
                    <a:pt x="1369" y="416"/>
                    <a:pt x="1391" y="406"/>
                    <a:pt x="1424" y="406"/>
                  </a:cubicBezTo>
                  <a:cubicBezTo>
                    <a:pt x="1480" y="406"/>
                    <a:pt x="1458" y="339"/>
                    <a:pt x="1413" y="339"/>
                  </a:cubicBezTo>
                  <a:cubicBezTo>
                    <a:pt x="1313" y="339"/>
                    <a:pt x="1213" y="339"/>
                    <a:pt x="1112" y="350"/>
                  </a:cubicBezTo>
                  <a:cubicBezTo>
                    <a:pt x="1112" y="339"/>
                    <a:pt x="1102" y="317"/>
                    <a:pt x="1079" y="317"/>
                  </a:cubicBezTo>
                  <a:cubicBezTo>
                    <a:pt x="957" y="317"/>
                    <a:pt x="835" y="339"/>
                    <a:pt x="724" y="384"/>
                  </a:cubicBezTo>
                  <a:cubicBezTo>
                    <a:pt x="734" y="372"/>
                    <a:pt x="746" y="372"/>
                    <a:pt x="757" y="361"/>
                  </a:cubicBezTo>
                  <a:cubicBezTo>
                    <a:pt x="823" y="339"/>
                    <a:pt x="890" y="327"/>
                    <a:pt x="968" y="317"/>
                  </a:cubicBezTo>
                  <a:cubicBezTo>
                    <a:pt x="1053" y="304"/>
                    <a:pt x="1139" y="298"/>
                    <a:pt x="1224" y="298"/>
                  </a:cubicBezTo>
                  <a:cubicBezTo>
                    <a:pt x="1283" y="298"/>
                    <a:pt x="1343" y="301"/>
                    <a:pt x="1402" y="305"/>
                  </a:cubicBezTo>
                  <a:cubicBezTo>
                    <a:pt x="1458" y="305"/>
                    <a:pt x="1446" y="238"/>
                    <a:pt x="1402" y="238"/>
                  </a:cubicBezTo>
                  <a:cubicBezTo>
                    <a:pt x="1320" y="222"/>
                    <a:pt x="1233" y="212"/>
                    <a:pt x="1143" y="212"/>
                  </a:cubicBezTo>
                  <a:cubicBezTo>
                    <a:pt x="1111" y="212"/>
                    <a:pt x="1078" y="213"/>
                    <a:pt x="1046" y="216"/>
                  </a:cubicBezTo>
                  <a:cubicBezTo>
                    <a:pt x="1201" y="183"/>
                    <a:pt x="1369" y="161"/>
                    <a:pt x="1524" y="161"/>
                  </a:cubicBezTo>
                  <a:cubicBezTo>
                    <a:pt x="1602" y="161"/>
                    <a:pt x="1569" y="72"/>
                    <a:pt x="1502" y="61"/>
                  </a:cubicBezTo>
                  <a:cubicBezTo>
                    <a:pt x="1413" y="61"/>
                    <a:pt x="1335" y="61"/>
                    <a:pt x="1246" y="72"/>
                  </a:cubicBezTo>
                  <a:cubicBezTo>
                    <a:pt x="1235" y="50"/>
                    <a:pt x="1213" y="38"/>
                    <a:pt x="1201" y="38"/>
                  </a:cubicBezTo>
                  <a:cubicBezTo>
                    <a:pt x="1112" y="50"/>
                    <a:pt x="1013" y="61"/>
                    <a:pt x="924" y="72"/>
                  </a:cubicBezTo>
                  <a:cubicBezTo>
                    <a:pt x="934" y="61"/>
                    <a:pt x="946" y="50"/>
                    <a:pt x="934" y="28"/>
                  </a:cubicBezTo>
                  <a:cubicBezTo>
                    <a:pt x="927" y="11"/>
                    <a:pt x="907" y="1"/>
                    <a:pt x="88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3"/>
            <p:cNvSpPr/>
            <p:nvPr/>
          </p:nvSpPr>
          <p:spPr>
            <a:xfrm>
              <a:off x="2387225" y="4384390"/>
              <a:ext cx="35376" cy="11443"/>
            </a:xfrm>
            <a:custGeom>
              <a:avLst/>
              <a:gdLst/>
              <a:ahLst/>
              <a:cxnLst/>
              <a:rect l="l" t="t" r="r" b="b"/>
              <a:pathLst>
                <a:path w="1014" h="328" extrusionOk="0">
                  <a:moveTo>
                    <a:pt x="376" y="0"/>
                  </a:moveTo>
                  <a:cubicBezTo>
                    <a:pt x="370" y="0"/>
                    <a:pt x="363" y="2"/>
                    <a:pt x="357" y="5"/>
                  </a:cubicBezTo>
                  <a:cubicBezTo>
                    <a:pt x="302" y="27"/>
                    <a:pt x="246" y="50"/>
                    <a:pt x="179" y="82"/>
                  </a:cubicBezTo>
                  <a:cubicBezTo>
                    <a:pt x="157" y="94"/>
                    <a:pt x="124" y="105"/>
                    <a:pt x="101" y="127"/>
                  </a:cubicBezTo>
                  <a:cubicBezTo>
                    <a:pt x="68" y="139"/>
                    <a:pt x="35" y="161"/>
                    <a:pt x="23" y="194"/>
                  </a:cubicBezTo>
                  <a:cubicBezTo>
                    <a:pt x="23" y="216"/>
                    <a:pt x="35" y="228"/>
                    <a:pt x="57" y="238"/>
                  </a:cubicBezTo>
                  <a:lnTo>
                    <a:pt x="45" y="238"/>
                  </a:lnTo>
                  <a:cubicBezTo>
                    <a:pt x="35" y="250"/>
                    <a:pt x="23" y="250"/>
                    <a:pt x="12" y="272"/>
                  </a:cubicBezTo>
                  <a:cubicBezTo>
                    <a:pt x="1" y="294"/>
                    <a:pt x="35" y="327"/>
                    <a:pt x="57" y="327"/>
                  </a:cubicBezTo>
                  <a:cubicBezTo>
                    <a:pt x="79" y="327"/>
                    <a:pt x="90" y="317"/>
                    <a:pt x="101" y="317"/>
                  </a:cubicBezTo>
                  <a:cubicBezTo>
                    <a:pt x="112" y="305"/>
                    <a:pt x="124" y="305"/>
                    <a:pt x="134" y="294"/>
                  </a:cubicBezTo>
                  <a:cubicBezTo>
                    <a:pt x="157" y="283"/>
                    <a:pt x="168" y="272"/>
                    <a:pt x="190" y="260"/>
                  </a:cubicBezTo>
                  <a:cubicBezTo>
                    <a:pt x="201" y="272"/>
                    <a:pt x="213" y="272"/>
                    <a:pt x="223" y="272"/>
                  </a:cubicBezTo>
                  <a:cubicBezTo>
                    <a:pt x="235" y="260"/>
                    <a:pt x="257" y="250"/>
                    <a:pt x="279" y="250"/>
                  </a:cubicBezTo>
                  <a:lnTo>
                    <a:pt x="290" y="250"/>
                  </a:lnTo>
                  <a:cubicBezTo>
                    <a:pt x="299" y="266"/>
                    <a:pt x="319" y="276"/>
                    <a:pt x="337" y="276"/>
                  </a:cubicBezTo>
                  <a:cubicBezTo>
                    <a:pt x="344" y="276"/>
                    <a:pt x="351" y="275"/>
                    <a:pt x="357" y="272"/>
                  </a:cubicBezTo>
                  <a:cubicBezTo>
                    <a:pt x="490" y="228"/>
                    <a:pt x="635" y="205"/>
                    <a:pt x="769" y="171"/>
                  </a:cubicBezTo>
                  <a:cubicBezTo>
                    <a:pt x="791" y="171"/>
                    <a:pt x="802" y="149"/>
                    <a:pt x="791" y="127"/>
                  </a:cubicBezTo>
                  <a:cubicBezTo>
                    <a:pt x="858" y="116"/>
                    <a:pt x="924" y="105"/>
                    <a:pt x="991" y="105"/>
                  </a:cubicBezTo>
                  <a:cubicBezTo>
                    <a:pt x="1002" y="105"/>
                    <a:pt x="1013" y="82"/>
                    <a:pt x="1013" y="72"/>
                  </a:cubicBezTo>
                  <a:cubicBezTo>
                    <a:pt x="1002" y="50"/>
                    <a:pt x="980" y="38"/>
                    <a:pt x="957" y="38"/>
                  </a:cubicBezTo>
                  <a:cubicBezTo>
                    <a:pt x="924" y="35"/>
                    <a:pt x="891" y="34"/>
                    <a:pt x="858" y="34"/>
                  </a:cubicBezTo>
                  <a:cubicBezTo>
                    <a:pt x="758" y="34"/>
                    <a:pt x="657" y="46"/>
                    <a:pt x="557" y="72"/>
                  </a:cubicBezTo>
                  <a:cubicBezTo>
                    <a:pt x="490" y="82"/>
                    <a:pt x="424" y="105"/>
                    <a:pt x="368" y="127"/>
                  </a:cubicBezTo>
                  <a:cubicBezTo>
                    <a:pt x="346" y="127"/>
                    <a:pt x="312" y="139"/>
                    <a:pt x="290" y="149"/>
                  </a:cubicBezTo>
                  <a:lnTo>
                    <a:pt x="268" y="149"/>
                  </a:lnTo>
                  <a:cubicBezTo>
                    <a:pt x="257" y="149"/>
                    <a:pt x="246" y="161"/>
                    <a:pt x="235" y="161"/>
                  </a:cubicBezTo>
                  <a:lnTo>
                    <a:pt x="246" y="149"/>
                  </a:lnTo>
                  <a:cubicBezTo>
                    <a:pt x="302" y="116"/>
                    <a:pt x="357" y="94"/>
                    <a:pt x="413" y="60"/>
                  </a:cubicBezTo>
                  <a:cubicBezTo>
                    <a:pt x="424" y="50"/>
                    <a:pt x="424" y="27"/>
                    <a:pt x="413" y="16"/>
                  </a:cubicBezTo>
                  <a:cubicBezTo>
                    <a:pt x="405" y="8"/>
                    <a:pt x="391" y="0"/>
                    <a:pt x="37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3"/>
            <p:cNvSpPr/>
            <p:nvPr/>
          </p:nvSpPr>
          <p:spPr>
            <a:xfrm>
              <a:off x="2420613" y="4399671"/>
              <a:ext cx="419" cy="419"/>
            </a:xfrm>
            <a:custGeom>
              <a:avLst/>
              <a:gdLst/>
              <a:ahLst/>
              <a:cxnLst/>
              <a:rect l="l" t="t" r="r" b="b"/>
              <a:pathLst>
                <a:path w="12" h="12" extrusionOk="0">
                  <a:moveTo>
                    <a:pt x="12" y="0"/>
                  </a:moveTo>
                  <a:lnTo>
                    <a:pt x="0" y="12"/>
                  </a:lnTo>
                  <a:cubicBezTo>
                    <a:pt x="0" y="12"/>
                    <a:pt x="12" y="12"/>
                    <a:pt x="1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3"/>
            <p:cNvSpPr/>
            <p:nvPr/>
          </p:nvSpPr>
          <p:spPr>
            <a:xfrm>
              <a:off x="2408192" y="4393984"/>
              <a:ext cx="15560" cy="6908"/>
            </a:xfrm>
            <a:custGeom>
              <a:avLst/>
              <a:gdLst/>
              <a:ahLst/>
              <a:cxnLst/>
              <a:rect l="l" t="t" r="r" b="b"/>
              <a:pathLst>
                <a:path w="446" h="198" extrusionOk="0">
                  <a:moveTo>
                    <a:pt x="293" y="1"/>
                  </a:moveTo>
                  <a:cubicBezTo>
                    <a:pt x="267" y="1"/>
                    <a:pt x="240" y="3"/>
                    <a:pt x="212" y="8"/>
                  </a:cubicBezTo>
                  <a:cubicBezTo>
                    <a:pt x="156" y="8"/>
                    <a:pt x="89" y="19"/>
                    <a:pt x="34" y="30"/>
                  </a:cubicBezTo>
                  <a:cubicBezTo>
                    <a:pt x="12" y="30"/>
                    <a:pt x="1" y="52"/>
                    <a:pt x="12" y="74"/>
                  </a:cubicBezTo>
                  <a:cubicBezTo>
                    <a:pt x="21" y="93"/>
                    <a:pt x="45" y="111"/>
                    <a:pt x="66" y="111"/>
                  </a:cubicBezTo>
                  <a:cubicBezTo>
                    <a:pt x="71" y="111"/>
                    <a:pt x="75" y="110"/>
                    <a:pt x="79" y="108"/>
                  </a:cubicBezTo>
                  <a:lnTo>
                    <a:pt x="134" y="108"/>
                  </a:lnTo>
                  <a:cubicBezTo>
                    <a:pt x="146" y="119"/>
                    <a:pt x="168" y="130"/>
                    <a:pt x="190" y="130"/>
                  </a:cubicBezTo>
                  <a:lnTo>
                    <a:pt x="223" y="130"/>
                  </a:lnTo>
                  <a:cubicBezTo>
                    <a:pt x="212" y="141"/>
                    <a:pt x="212" y="153"/>
                    <a:pt x="223" y="163"/>
                  </a:cubicBezTo>
                  <a:cubicBezTo>
                    <a:pt x="235" y="175"/>
                    <a:pt x="245" y="186"/>
                    <a:pt x="257" y="186"/>
                  </a:cubicBezTo>
                  <a:cubicBezTo>
                    <a:pt x="267" y="197"/>
                    <a:pt x="267" y="197"/>
                    <a:pt x="279" y="197"/>
                  </a:cubicBezTo>
                  <a:cubicBezTo>
                    <a:pt x="290" y="197"/>
                    <a:pt x="301" y="197"/>
                    <a:pt x="301" y="186"/>
                  </a:cubicBezTo>
                  <a:cubicBezTo>
                    <a:pt x="312" y="186"/>
                    <a:pt x="323" y="186"/>
                    <a:pt x="334" y="175"/>
                  </a:cubicBezTo>
                  <a:lnTo>
                    <a:pt x="356" y="175"/>
                  </a:lnTo>
                  <a:cubicBezTo>
                    <a:pt x="379" y="163"/>
                    <a:pt x="390" y="163"/>
                    <a:pt x="401" y="153"/>
                  </a:cubicBezTo>
                  <a:lnTo>
                    <a:pt x="412" y="153"/>
                  </a:lnTo>
                  <a:cubicBezTo>
                    <a:pt x="423" y="153"/>
                    <a:pt x="435" y="141"/>
                    <a:pt x="435" y="141"/>
                  </a:cubicBezTo>
                  <a:cubicBezTo>
                    <a:pt x="445" y="130"/>
                    <a:pt x="445" y="119"/>
                    <a:pt x="435" y="119"/>
                  </a:cubicBezTo>
                  <a:cubicBezTo>
                    <a:pt x="435" y="97"/>
                    <a:pt x="412" y="86"/>
                    <a:pt x="401" y="86"/>
                  </a:cubicBezTo>
                  <a:lnTo>
                    <a:pt x="401" y="74"/>
                  </a:lnTo>
                  <a:lnTo>
                    <a:pt x="412" y="74"/>
                  </a:lnTo>
                  <a:cubicBezTo>
                    <a:pt x="435" y="64"/>
                    <a:pt x="412" y="30"/>
                    <a:pt x="401" y="19"/>
                  </a:cubicBezTo>
                  <a:cubicBezTo>
                    <a:pt x="368" y="6"/>
                    <a:pt x="332" y="1"/>
                    <a:pt x="29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3"/>
            <p:cNvSpPr/>
            <p:nvPr/>
          </p:nvSpPr>
          <p:spPr>
            <a:xfrm>
              <a:off x="2419043" y="4401625"/>
              <a:ext cx="15211" cy="3140"/>
            </a:xfrm>
            <a:custGeom>
              <a:avLst/>
              <a:gdLst/>
              <a:ahLst/>
              <a:cxnLst/>
              <a:rect l="l" t="t" r="r" b="b"/>
              <a:pathLst>
                <a:path w="436" h="90" extrusionOk="0">
                  <a:moveTo>
                    <a:pt x="213" y="0"/>
                  </a:moveTo>
                  <a:cubicBezTo>
                    <a:pt x="157" y="0"/>
                    <a:pt x="101" y="11"/>
                    <a:pt x="45" y="11"/>
                  </a:cubicBezTo>
                  <a:cubicBezTo>
                    <a:pt x="23" y="11"/>
                    <a:pt x="1" y="23"/>
                    <a:pt x="12" y="45"/>
                  </a:cubicBezTo>
                  <a:cubicBezTo>
                    <a:pt x="12" y="67"/>
                    <a:pt x="45" y="89"/>
                    <a:pt x="68" y="89"/>
                  </a:cubicBezTo>
                  <a:lnTo>
                    <a:pt x="235" y="89"/>
                  </a:lnTo>
                  <a:cubicBezTo>
                    <a:pt x="290" y="78"/>
                    <a:pt x="346" y="78"/>
                    <a:pt x="401" y="67"/>
                  </a:cubicBezTo>
                  <a:cubicBezTo>
                    <a:pt x="435" y="56"/>
                    <a:pt x="413" y="11"/>
                    <a:pt x="391" y="11"/>
                  </a:cubicBezTo>
                  <a:cubicBezTo>
                    <a:pt x="357" y="0"/>
                    <a:pt x="324" y="0"/>
                    <a:pt x="3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3"/>
            <p:cNvSpPr/>
            <p:nvPr/>
          </p:nvSpPr>
          <p:spPr>
            <a:xfrm>
              <a:off x="2422950" y="4404625"/>
              <a:ext cx="16711" cy="7989"/>
            </a:xfrm>
            <a:custGeom>
              <a:avLst/>
              <a:gdLst/>
              <a:ahLst/>
              <a:cxnLst/>
              <a:rect l="l" t="t" r="r" b="b"/>
              <a:pathLst>
                <a:path w="479" h="229" extrusionOk="0">
                  <a:moveTo>
                    <a:pt x="325" y="0"/>
                  </a:moveTo>
                  <a:cubicBezTo>
                    <a:pt x="291" y="0"/>
                    <a:pt x="257" y="3"/>
                    <a:pt x="223" y="3"/>
                  </a:cubicBezTo>
                  <a:cubicBezTo>
                    <a:pt x="156" y="3"/>
                    <a:pt x="89" y="14"/>
                    <a:pt x="34" y="14"/>
                  </a:cubicBezTo>
                  <a:cubicBezTo>
                    <a:pt x="12" y="14"/>
                    <a:pt x="0" y="36"/>
                    <a:pt x="12" y="48"/>
                  </a:cubicBezTo>
                  <a:cubicBezTo>
                    <a:pt x="12" y="70"/>
                    <a:pt x="34" y="81"/>
                    <a:pt x="56" y="81"/>
                  </a:cubicBezTo>
                  <a:lnTo>
                    <a:pt x="289" y="81"/>
                  </a:lnTo>
                  <a:cubicBezTo>
                    <a:pt x="245" y="92"/>
                    <a:pt x="200" y="103"/>
                    <a:pt x="167" y="115"/>
                  </a:cubicBezTo>
                  <a:cubicBezTo>
                    <a:pt x="134" y="115"/>
                    <a:pt x="123" y="137"/>
                    <a:pt x="134" y="170"/>
                  </a:cubicBezTo>
                  <a:cubicBezTo>
                    <a:pt x="145" y="170"/>
                    <a:pt x="145" y="181"/>
                    <a:pt x="156" y="181"/>
                  </a:cubicBezTo>
                  <a:lnTo>
                    <a:pt x="156" y="192"/>
                  </a:lnTo>
                  <a:cubicBezTo>
                    <a:pt x="165" y="210"/>
                    <a:pt x="189" y="229"/>
                    <a:pt x="216" y="229"/>
                  </a:cubicBezTo>
                  <a:cubicBezTo>
                    <a:pt x="222" y="229"/>
                    <a:pt x="228" y="228"/>
                    <a:pt x="234" y="226"/>
                  </a:cubicBezTo>
                  <a:cubicBezTo>
                    <a:pt x="279" y="226"/>
                    <a:pt x="323" y="204"/>
                    <a:pt x="368" y="192"/>
                  </a:cubicBezTo>
                  <a:cubicBezTo>
                    <a:pt x="390" y="181"/>
                    <a:pt x="401" y="170"/>
                    <a:pt x="423" y="159"/>
                  </a:cubicBezTo>
                  <a:cubicBezTo>
                    <a:pt x="434" y="159"/>
                    <a:pt x="445" y="148"/>
                    <a:pt x="457" y="137"/>
                  </a:cubicBezTo>
                  <a:lnTo>
                    <a:pt x="479" y="115"/>
                  </a:lnTo>
                  <a:lnTo>
                    <a:pt x="479" y="92"/>
                  </a:lnTo>
                  <a:cubicBezTo>
                    <a:pt x="479" y="81"/>
                    <a:pt x="467" y="70"/>
                    <a:pt x="467" y="59"/>
                  </a:cubicBezTo>
                  <a:cubicBezTo>
                    <a:pt x="457" y="59"/>
                    <a:pt x="457" y="59"/>
                    <a:pt x="445" y="48"/>
                  </a:cubicBezTo>
                  <a:lnTo>
                    <a:pt x="445" y="36"/>
                  </a:lnTo>
                  <a:cubicBezTo>
                    <a:pt x="445" y="26"/>
                    <a:pt x="434" y="14"/>
                    <a:pt x="423" y="14"/>
                  </a:cubicBezTo>
                  <a:cubicBezTo>
                    <a:pt x="390" y="3"/>
                    <a:pt x="357" y="0"/>
                    <a:pt x="32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3"/>
            <p:cNvSpPr/>
            <p:nvPr/>
          </p:nvSpPr>
          <p:spPr>
            <a:xfrm>
              <a:off x="2421380" y="4413871"/>
              <a:ext cx="21002" cy="17130"/>
            </a:xfrm>
            <a:custGeom>
              <a:avLst/>
              <a:gdLst/>
              <a:ahLst/>
              <a:cxnLst/>
              <a:rect l="l" t="t" r="r" b="b"/>
              <a:pathLst>
                <a:path w="602" h="491" extrusionOk="0">
                  <a:moveTo>
                    <a:pt x="410" y="1"/>
                  </a:moveTo>
                  <a:cubicBezTo>
                    <a:pt x="403" y="1"/>
                    <a:pt x="396" y="2"/>
                    <a:pt x="390" y="5"/>
                  </a:cubicBezTo>
                  <a:cubicBezTo>
                    <a:pt x="334" y="28"/>
                    <a:pt x="279" y="50"/>
                    <a:pt x="235" y="72"/>
                  </a:cubicBezTo>
                  <a:cubicBezTo>
                    <a:pt x="223" y="72"/>
                    <a:pt x="212" y="83"/>
                    <a:pt x="212" y="94"/>
                  </a:cubicBezTo>
                  <a:lnTo>
                    <a:pt x="212" y="105"/>
                  </a:lnTo>
                  <a:cubicBezTo>
                    <a:pt x="201" y="105"/>
                    <a:pt x="201" y="117"/>
                    <a:pt x="190" y="127"/>
                  </a:cubicBezTo>
                  <a:cubicBezTo>
                    <a:pt x="190" y="139"/>
                    <a:pt x="190" y="150"/>
                    <a:pt x="201" y="161"/>
                  </a:cubicBezTo>
                  <a:cubicBezTo>
                    <a:pt x="201" y="172"/>
                    <a:pt x="212" y="172"/>
                    <a:pt x="212" y="183"/>
                  </a:cubicBezTo>
                  <a:cubicBezTo>
                    <a:pt x="223" y="194"/>
                    <a:pt x="235" y="194"/>
                    <a:pt x="257" y="194"/>
                  </a:cubicBezTo>
                  <a:lnTo>
                    <a:pt x="257" y="206"/>
                  </a:lnTo>
                  <a:cubicBezTo>
                    <a:pt x="245" y="216"/>
                    <a:pt x="235" y="216"/>
                    <a:pt x="212" y="228"/>
                  </a:cubicBezTo>
                  <a:cubicBezTo>
                    <a:pt x="179" y="238"/>
                    <a:pt x="134" y="250"/>
                    <a:pt x="112" y="295"/>
                  </a:cubicBezTo>
                  <a:cubicBezTo>
                    <a:pt x="101" y="327"/>
                    <a:pt x="146" y="372"/>
                    <a:pt x="179" y="372"/>
                  </a:cubicBezTo>
                  <a:cubicBezTo>
                    <a:pt x="201" y="372"/>
                    <a:pt x="212" y="372"/>
                    <a:pt x="234" y="362"/>
                  </a:cubicBezTo>
                  <a:lnTo>
                    <a:pt x="234" y="362"/>
                  </a:lnTo>
                  <a:cubicBezTo>
                    <a:pt x="212" y="372"/>
                    <a:pt x="201" y="372"/>
                    <a:pt x="190" y="372"/>
                  </a:cubicBezTo>
                  <a:cubicBezTo>
                    <a:pt x="168" y="384"/>
                    <a:pt x="146" y="384"/>
                    <a:pt x="123" y="394"/>
                  </a:cubicBezTo>
                  <a:lnTo>
                    <a:pt x="90" y="394"/>
                  </a:lnTo>
                  <a:cubicBezTo>
                    <a:pt x="81" y="390"/>
                    <a:pt x="68" y="387"/>
                    <a:pt x="55" y="387"/>
                  </a:cubicBezTo>
                  <a:cubicBezTo>
                    <a:pt x="37" y="387"/>
                    <a:pt x="19" y="393"/>
                    <a:pt x="12" y="406"/>
                  </a:cubicBezTo>
                  <a:cubicBezTo>
                    <a:pt x="1" y="439"/>
                    <a:pt x="23" y="461"/>
                    <a:pt x="45" y="473"/>
                  </a:cubicBezTo>
                  <a:cubicBezTo>
                    <a:pt x="69" y="487"/>
                    <a:pt x="95" y="491"/>
                    <a:pt x="121" y="491"/>
                  </a:cubicBezTo>
                  <a:cubicBezTo>
                    <a:pt x="156" y="491"/>
                    <a:pt x="191" y="483"/>
                    <a:pt x="223" y="483"/>
                  </a:cubicBezTo>
                  <a:cubicBezTo>
                    <a:pt x="257" y="473"/>
                    <a:pt x="279" y="473"/>
                    <a:pt x="301" y="461"/>
                  </a:cubicBezTo>
                  <a:cubicBezTo>
                    <a:pt x="334" y="450"/>
                    <a:pt x="368" y="450"/>
                    <a:pt x="390" y="439"/>
                  </a:cubicBezTo>
                  <a:cubicBezTo>
                    <a:pt x="413" y="428"/>
                    <a:pt x="413" y="394"/>
                    <a:pt x="401" y="372"/>
                  </a:cubicBezTo>
                  <a:cubicBezTo>
                    <a:pt x="401" y="361"/>
                    <a:pt x="390" y="361"/>
                    <a:pt x="379" y="350"/>
                  </a:cubicBezTo>
                  <a:cubicBezTo>
                    <a:pt x="435" y="339"/>
                    <a:pt x="502" y="339"/>
                    <a:pt x="546" y="305"/>
                  </a:cubicBezTo>
                  <a:cubicBezTo>
                    <a:pt x="601" y="272"/>
                    <a:pt x="546" y="216"/>
                    <a:pt x="502" y="216"/>
                  </a:cubicBezTo>
                  <a:lnTo>
                    <a:pt x="446" y="216"/>
                  </a:lnTo>
                  <a:cubicBezTo>
                    <a:pt x="435" y="216"/>
                    <a:pt x="423" y="216"/>
                    <a:pt x="413" y="228"/>
                  </a:cubicBezTo>
                  <a:lnTo>
                    <a:pt x="379" y="228"/>
                  </a:lnTo>
                  <a:cubicBezTo>
                    <a:pt x="401" y="216"/>
                    <a:pt x="401" y="206"/>
                    <a:pt x="390" y="183"/>
                  </a:cubicBezTo>
                  <a:lnTo>
                    <a:pt x="413" y="183"/>
                  </a:lnTo>
                  <a:cubicBezTo>
                    <a:pt x="435" y="172"/>
                    <a:pt x="435" y="139"/>
                    <a:pt x="413" y="127"/>
                  </a:cubicBezTo>
                  <a:lnTo>
                    <a:pt x="413" y="117"/>
                  </a:lnTo>
                  <a:cubicBezTo>
                    <a:pt x="423" y="105"/>
                    <a:pt x="435" y="94"/>
                    <a:pt x="457" y="94"/>
                  </a:cubicBezTo>
                  <a:cubicBezTo>
                    <a:pt x="468" y="83"/>
                    <a:pt x="468" y="72"/>
                    <a:pt x="479" y="61"/>
                  </a:cubicBezTo>
                  <a:cubicBezTo>
                    <a:pt x="479" y="50"/>
                    <a:pt x="468" y="38"/>
                    <a:pt x="468" y="28"/>
                  </a:cubicBezTo>
                  <a:cubicBezTo>
                    <a:pt x="452" y="11"/>
                    <a:pt x="430" y="1"/>
                    <a:pt x="41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3"/>
            <p:cNvSpPr/>
            <p:nvPr/>
          </p:nvSpPr>
          <p:spPr>
            <a:xfrm>
              <a:off x="2378712" y="4392694"/>
              <a:ext cx="55122" cy="42842"/>
            </a:xfrm>
            <a:custGeom>
              <a:avLst/>
              <a:gdLst/>
              <a:ahLst/>
              <a:cxnLst/>
              <a:rect l="l" t="t" r="r" b="b"/>
              <a:pathLst>
                <a:path w="1580" h="1228" extrusionOk="0">
                  <a:moveTo>
                    <a:pt x="708" y="1"/>
                  </a:moveTo>
                  <a:cubicBezTo>
                    <a:pt x="594" y="1"/>
                    <a:pt x="478" y="15"/>
                    <a:pt x="368" y="45"/>
                  </a:cubicBezTo>
                  <a:cubicBezTo>
                    <a:pt x="289" y="67"/>
                    <a:pt x="190" y="111"/>
                    <a:pt x="123" y="178"/>
                  </a:cubicBezTo>
                  <a:cubicBezTo>
                    <a:pt x="111" y="178"/>
                    <a:pt x="111" y="178"/>
                    <a:pt x="111" y="190"/>
                  </a:cubicBezTo>
                  <a:cubicBezTo>
                    <a:pt x="0" y="279"/>
                    <a:pt x="0" y="434"/>
                    <a:pt x="56" y="568"/>
                  </a:cubicBezTo>
                  <a:cubicBezTo>
                    <a:pt x="111" y="712"/>
                    <a:pt x="212" y="857"/>
                    <a:pt x="323" y="968"/>
                  </a:cubicBezTo>
                  <a:cubicBezTo>
                    <a:pt x="481" y="1126"/>
                    <a:pt x="688" y="1228"/>
                    <a:pt x="904" y="1228"/>
                  </a:cubicBezTo>
                  <a:cubicBezTo>
                    <a:pt x="977" y="1228"/>
                    <a:pt x="1051" y="1216"/>
                    <a:pt x="1124" y="1191"/>
                  </a:cubicBezTo>
                  <a:cubicBezTo>
                    <a:pt x="1391" y="1102"/>
                    <a:pt x="1580" y="801"/>
                    <a:pt x="1502" y="523"/>
                  </a:cubicBezTo>
                  <a:cubicBezTo>
                    <a:pt x="1424" y="234"/>
                    <a:pt x="1157" y="56"/>
                    <a:pt x="879" y="12"/>
                  </a:cubicBezTo>
                  <a:cubicBezTo>
                    <a:pt x="823" y="4"/>
                    <a:pt x="766" y="1"/>
                    <a:pt x="70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3"/>
            <p:cNvSpPr/>
            <p:nvPr/>
          </p:nvSpPr>
          <p:spPr>
            <a:xfrm>
              <a:off x="2374037" y="4375703"/>
              <a:ext cx="75148" cy="69845"/>
            </a:xfrm>
            <a:custGeom>
              <a:avLst/>
              <a:gdLst/>
              <a:ahLst/>
              <a:cxnLst/>
              <a:rect l="l" t="t" r="r" b="b"/>
              <a:pathLst>
                <a:path w="2154" h="2002" extrusionOk="0">
                  <a:moveTo>
                    <a:pt x="760" y="95"/>
                  </a:moveTo>
                  <a:cubicBezTo>
                    <a:pt x="788" y="95"/>
                    <a:pt x="817" y="96"/>
                    <a:pt x="846" y="98"/>
                  </a:cubicBezTo>
                  <a:cubicBezTo>
                    <a:pt x="791" y="109"/>
                    <a:pt x="746" y="109"/>
                    <a:pt x="702" y="121"/>
                  </a:cubicBezTo>
                  <a:cubicBezTo>
                    <a:pt x="680" y="121"/>
                    <a:pt x="668" y="121"/>
                    <a:pt x="657" y="131"/>
                  </a:cubicBezTo>
                  <a:lnTo>
                    <a:pt x="635" y="131"/>
                  </a:lnTo>
                  <a:cubicBezTo>
                    <a:pt x="601" y="143"/>
                    <a:pt x="557" y="154"/>
                    <a:pt x="524" y="176"/>
                  </a:cubicBezTo>
                  <a:cubicBezTo>
                    <a:pt x="479" y="187"/>
                    <a:pt x="423" y="210"/>
                    <a:pt x="379" y="243"/>
                  </a:cubicBezTo>
                  <a:cubicBezTo>
                    <a:pt x="401" y="220"/>
                    <a:pt x="423" y="198"/>
                    <a:pt x="446" y="187"/>
                  </a:cubicBezTo>
                  <a:cubicBezTo>
                    <a:pt x="544" y="116"/>
                    <a:pt x="648" y="95"/>
                    <a:pt x="760" y="95"/>
                  </a:cubicBezTo>
                  <a:close/>
                  <a:moveTo>
                    <a:pt x="915" y="111"/>
                  </a:moveTo>
                  <a:lnTo>
                    <a:pt x="1169" y="143"/>
                  </a:lnTo>
                  <a:cubicBezTo>
                    <a:pt x="1002" y="176"/>
                    <a:pt x="824" y="198"/>
                    <a:pt x="657" y="254"/>
                  </a:cubicBezTo>
                  <a:cubicBezTo>
                    <a:pt x="668" y="243"/>
                    <a:pt x="668" y="243"/>
                    <a:pt x="680" y="243"/>
                  </a:cubicBezTo>
                  <a:cubicBezTo>
                    <a:pt x="746" y="210"/>
                    <a:pt x="835" y="198"/>
                    <a:pt x="913" y="187"/>
                  </a:cubicBezTo>
                  <a:cubicBezTo>
                    <a:pt x="935" y="176"/>
                    <a:pt x="947" y="165"/>
                    <a:pt x="935" y="143"/>
                  </a:cubicBezTo>
                  <a:cubicBezTo>
                    <a:pt x="935" y="125"/>
                    <a:pt x="928" y="115"/>
                    <a:pt x="915" y="111"/>
                  </a:cubicBezTo>
                  <a:close/>
                  <a:moveTo>
                    <a:pt x="1058" y="677"/>
                  </a:moveTo>
                  <a:lnTo>
                    <a:pt x="1058" y="677"/>
                  </a:lnTo>
                  <a:cubicBezTo>
                    <a:pt x="913" y="821"/>
                    <a:pt x="735" y="932"/>
                    <a:pt x="535" y="988"/>
                  </a:cubicBezTo>
                  <a:cubicBezTo>
                    <a:pt x="657" y="832"/>
                    <a:pt x="858" y="732"/>
                    <a:pt x="1058" y="677"/>
                  </a:cubicBezTo>
                  <a:close/>
                  <a:moveTo>
                    <a:pt x="753" y="1804"/>
                  </a:moveTo>
                  <a:lnTo>
                    <a:pt x="753" y="1804"/>
                  </a:lnTo>
                  <a:cubicBezTo>
                    <a:pt x="785" y="1823"/>
                    <a:pt x="827" y="1834"/>
                    <a:pt x="868" y="1844"/>
                  </a:cubicBezTo>
                  <a:cubicBezTo>
                    <a:pt x="903" y="1861"/>
                    <a:pt x="939" y="1875"/>
                    <a:pt x="977" y="1885"/>
                  </a:cubicBezTo>
                  <a:lnTo>
                    <a:pt x="977" y="1885"/>
                  </a:lnTo>
                  <a:cubicBezTo>
                    <a:pt x="897" y="1872"/>
                    <a:pt x="820" y="1846"/>
                    <a:pt x="753" y="1804"/>
                  </a:cubicBezTo>
                  <a:close/>
                  <a:moveTo>
                    <a:pt x="712" y="1"/>
                  </a:moveTo>
                  <a:cubicBezTo>
                    <a:pt x="573" y="1"/>
                    <a:pt x="439" y="28"/>
                    <a:pt x="324" y="121"/>
                  </a:cubicBezTo>
                  <a:cubicBezTo>
                    <a:pt x="245" y="187"/>
                    <a:pt x="179" y="276"/>
                    <a:pt x="146" y="388"/>
                  </a:cubicBezTo>
                  <a:cubicBezTo>
                    <a:pt x="156" y="299"/>
                    <a:pt x="179" y="220"/>
                    <a:pt x="190" y="131"/>
                  </a:cubicBezTo>
                  <a:cubicBezTo>
                    <a:pt x="197" y="102"/>
                    <a:pt x="156" y="77"/>
                    <a:pt x="124" y="77"/>
                  </a:cubicBezTo>
                  <a:cubicBezTo>
                    <a:pt x="107" y="77"/>
                    <a:pt x="94" y="83"/>
                    <a:pt x="90" y="98"/>
                  </a:cubicBezTo>
                  <a:cubicBezTo>
                    <a:pt x="12" y="254"/>
                    <a:pt x="1" y="432"/>
                    <a:pt x="12" y="610"/>
                  </a:cubicBezTo>
                  <a:lnTo>
                    <a:pt x="12" y="632"/>
                  </a:lnTo>
                  <a:cubicBezTo>
                    <a:pt x="12" y="687"/>
                    <a:pt x="1" y="732"/>
                    <a:pt x="12" y="788"/>
                  </a:cubicBezTo>
                  <a:cubicBezTo>
                    <a:pt x="12" y="932"/>
                    <a:pt x="35" y="1077"/>
                    <a:pt x="45" y="1221"/>
                  </a:cubicBezTo>
                  <a:cubicBezTo>
                    <a:pt x="45" y="1251"/>
                    <a:pt x="80" y="1271"/>
                    <a:pt x="113" y="1271"/>
                  </a:cubicBezTo>
                  <a:cubicBezTo>
                    <a:pt x="130" y="1271"/>
                    <a:pt x="146" y="1266"/>
                    <a:pt x="156" y="1255"/>
                  </a:cubicBezTo>
                  <a:cubicBezTo>
                    <a:pt x="156" y="1322"/>
                    <a:pt x="190" y="1389"/>
                    <a:pt x="235" y="1444"/>
                  </a:cubicBezTo>
                  <a:cubicBezTo>
                    <a:pt x="257" y="1478"/>
                    <a:pt x="302" y="1510"/>
                    <a:pt x="346" y="1544"/>
                  </a:cubicBezTo>
                  <a:cubicBezTo>
                    <a:pt x="390" y="1567"/>
                    <a:pt x="435" y="1599"/>
                    <a:pt x="490" y="1611"/>
                  </a:cubicBezTo>
                  <a:cubicBezTo>
                    <a:pt x="490" y="1611"/>
                    <a:pt x="502" y="1611"/>
                    <a:pt x="502" y="1622"/>
                  </a:cubicBezTo>
                  <a:cubicBezTo>
                    <a:pt x="490" y="1622"/>
                    <a:pt x="490" y="1633"/>
                    <a:pt x="502" y="1655"/>
                  </a:cubicBezTo>
                  <a:cubicBezTo>
                    <a:pt x="579" y="1811"/>
                    <a:pt x="735" y="1922"/>
                    <a:pt x="913" y="1978"/>
                  </a:cubicBezTo>
                  <a:cubicBezTo>
                    <a:pt x="982" y="1994"/>
                    <a:pt x="1052" y="2001"/>
                    <a:pt x="1121" y="2001"/>
                  </a:cubicBezTo>
                  <a:cubicBezTo>
                    <a:pt x="1240" y="2001"/>
                    <a:pt x="1356" y="1980"/>
                    <a:pt x="1469" y="1945"/>
                  </a:cubicBezTo>
                  <a:cubicBezTo>
                    <a:pt x="1521" y="1924"/>
                    <a:pt x="1467" y="1855"/>
                    <a:pt x="1423" y="1855"/>
                  </a:cubicBezTo>
                  <a:cubicBezTo>
                    <a:pt x="1420" y="1855"/>
                    <a:pt x="1417" y="1855"/>
                    <a:pt x="1414" y="1856"/>
                  </a:cubicBezTo>
                  <a:cubicBezTo>
                    <a:pt x="1322" y="1880"/>
                    <a:pt x="1219" y="1895"/>
                    <a:pt x="1117" y="1895"/>
                  </a:cubicBezTo>
                  <a:cubicBezTo>
                    <a:pt x="1116" y="1895"/>
                    <a:pt x="1116" y="1895"/>
                    <a:pt x="1115" y="1895"/>
                  </a:cubicBezTo>
                  <a:lnTo>
                    <a:pt x="1115" y="1895"/>
                  </a:lnTo>
                  <a:cubicBezTo>
                    <a:pt x="1129" y="1894"/>
                    <a:pt x="1143" y="1892"/>
                    <a:pt x="1157" y="1889"/>
                  </a:cubicBezTo>
                  <a:cubicBezTo>
                    <a:pt x="1169" y="1878"/>
                    <a:pt x="1180" y="1866"/>
                    <a:pt x="1180" y="1856"/>
                  </a:cubicBezTo>
                  <a:cubicBezTo>
                    <a:pt x="1202" y="1856"/>
                    <a:pt x="1214" y="1844"/>
                    <a:pt x="1236" y="1844"/>
                  </a:cubicBezTo>
                  <a:cubicBezTo>
                    <a:pt x="1246" y="1833"/>
                    <a:pt x="1246" y="1833"/>
                    <a:pt x="1246" y="1822"/>
                  </a:cubicBezTo>
                  <a:cubicBezTo>
                    <a:pt x="1525" y="1822"/>
                    <a:pt x="1814" y="1777"/>
                    <a:pt x="2081" y="1688"/>
                  </a:cubicBezTo>
                  <a:cubicBezTo>
                    <a:pt x="2154" y="1668"/>
                    <a:pt x="2099" y="1588"/>
                    <a:pt x="2037" y="1588"/>
                  </a:cubicBezTo>
                  <a:cubicBezTo>
                    <a:pt x="2033" y="1588"/>
                    <a:pt x="2029" y="1588"/>
                    <a:pt x="2025" y="1589"/>
                  </a:cubicBezTo>
                  <a:cubicBezTo>
                    <a:pt x="1769" y="1650"/>
                    <a:pt x="1493" y="1712"/>
                    <a:pt x="1224" y="1712"/>
                  </a:cubicBezTo>
                  <a:cubicBezTo>
                    <a:pt x="1202" y="1712"/>
                    <a:pt x="1180" y="1712"/>
                    <a:pt x="1157" y="1711"/>
                  </a:cubicBezTo>
                  <a:lnTo>
                    <a:pt x="1157" y="1688"/>
                  </a:lnTo>
                  <a:cubicBezTo>
                    <a:pt x="1169" y="1688"/>
                    <a:pt x="1169" y="1700"/>
                    <a:pt x="1180" y="1700"/>
                  </a:cubicBezTo>
                  <a:cubicBezTo>
                    <a:pt x="1246" y="1700"/>
                    <a:pt x="1313" y="1688"/>
                    <a:pt x="1380" y="1678"/>
                  </a:cubicBezTo>
                  <a:cubicBezTo>
                    <a:pt x="1447" y="1666"/>
                    <a:pt x="1503" y="1644"/>
                    <a:pt x="1569" y="1622"/>
                  </a:cubicBezTo>
                  <a:cubicBezTo>
                    <a:pt x="1636" y="1611"/>
                    <a:pt x="1691" y="1589"/>
                    <a:pt x="1747" y="1555"/>
                  </a:cubicBezTo>
                  <a:cubicBezTo>
                    <a:pt x="1803" y="1533"/>
                    <a:pt x="1859" y="1488"/>
                    <a:pt x="1914" y="1455"/>
                  </a:cubicBezTo>
                  <a:cubicBezTo>
                    <a:pt x="1925" y="1444"/>
                    <a:pt x="1914" y="1411"/>
                    <a:pt x="1903" y="1399"/>
                  </a:cubicBezTo>
                  <a:cubicBezTo>
                    <a:pt x="1895" y="1392"/>
                    <a:pt x="1876" y="1384"/>
                    <a:pt x="1858" y="1384"/>
                  </a:cubicBezTo>
                  <a:cubicBezTo>
                    <a:pt x="1850" y="1384"/>
                    <a:pt x="1843" y="1385"/>
                    <a:pt x="1836" y="1389"/>
                  </a:cubicBezTo>
                  <a:cubicBezTo>
                    <a:pt x="1725" y="1433"/>
                    <a:pt x="1614" y="1488"/>
                    <a:pt x="1491" y="1533"/>
                  </a:cubicBezTo>
                  <a:cubicBezTo>
                    <a:pt x="1436" y="1555"/>
                    <a:pt x="1380" y="1567"/>
                    <a:pt x="1325" y="1577"/>
                  </a:cubicBezTo>
                  <a:cubicBezTo>
                    <a:pt x="1302" y="1589"/>
                    <a:pt x="1269" y="1599"/>
                    <a:pt x="1236" y="1599"/>
                  </a:cubicBezTo>
                  <a:cubicBezTo>
                    <a:pt x="1402" y="1533"/>
                    <a:pt x="1558" y="1433"/>
                    <a:pt x="1658" y="1288"/>
                  </a:cubicBezTo>
                  <a:cubicBezTo>
                    <a:pt x="1676" y="1253"/>
                    <a:pt x="1632" y="1226"/>
                    <a:pt x="1596" y="1226"/>
                  </a:cubicBezTo>
                  <a:cubicBezTo>
                    <a:pt x="1586" y="1226"/>
                    <a:pt x="1577" y="1228"/>
                    <a:pt x="1569" y="1233"/>
                  </a:cubicBezTo>
                  <a:cubicBezTo>
                    <a:pt x="1402" y="1366"/>
                    <a:pt x="1224" y="1478"/>
                    <a:pt x="1013" y="1533"/>
                  </a:cubicBezTo>
                  <a:cubicBezTo>
                    <a:pt x="956" y="1549"/>
                    <a:pt x="888" y="1559"/>
                    <a:pt x="816" y="1559"/>
                  </a:cubicBezTo>
                  <a:cubicBezTo>
                    <a:pt x="789" y="1559"/>
                    <a:pt x="762" y="1558"/>
                    <a:pt x="735" y="1555"/>
                  </a:cubicBezTo>
                  <a:cubicBezTo>
                    <a:pt x="835" y="1544"/>
                    <a:pt x="935" y="1522"/>
                    <a:pt x="1013" y="1500"/>
                  </a:cubicBezTo>
                  <a:cubicBezTo>
                    <a:pt x="1076" y="1479"/>
                    <a:pt x="1041" y="1410"/>
                    <a:pt x="1000" y="1410"/>
                  </a:cubicBezTo>
                  <a:cubicBezTo>
                    <a:pt x="997" y="1410"/>
                    <a:pt x="994" y="1410"/>
                    <a:pt x="991" y="1411"/>
                  </a:cubicBezTo>
                  <a:lnTo>
                    <a:pt x="935" y="1411"/>
                  </a:lnTo>
                  <a:cubicBezTo>
                    <a:pt x="957" y="1411"/>
                    <a:pt x="980" y="1399"/>
                    <a:pt x="991" y="1399"/>
                  </a:cubicBezTo>
                  <a:cubicBezTo>
                    <a:pt x="1214" y="1332"/>
                    <a:pt x="1436" y="1255"/>
                    <a:pt x="1580" y="1066"/>
                  </a:cubicBezTo>
                  <a:cubicBezTo>
                    <a:pt x="1607" y="1030"/>
                    <a:pt x="1554" y="979"/>
                    <a:pt x="1510" y="979"/>
                  </a:cubicBezTo>
                  <a:cubicBezTo>
                    <a:pt x="1499" y="979"/>
                    <a:pt x="1489" y="982"/>
                    <a:pt x="1480" y="988"/>
                  </a:cubicBezTo>
                  <a:cubicBezTo>
                    <a:pt x="1335" y="1132"/>
                    <a:pt x="1147" y="1221"/>
                    <a:pt x="957" y="1277"/>
                  </a:cubicBezTo>
                  <a:cubicBezTo>
                    <a:pt x="851" y="1310"/>
                    <a:pt x="719" y="1349"/>
                    <a:pt x="595" y="1349"/>
                  </a:cubicBezTo>
                  <a:cubicBezTo>
                    <a:pt x="551" y="1349"/>
                    <a:pt x="509" y="1344"/>
                    <a:pt x="468" y="1332"/>
                  </a:cubicBezTo>
                  <a:lnTo>
                    <a:pt x="568" y="1300"/>
                  </a:lnTo>
                  <a:cubicBezTo>
                    <a:pt x="579" y="1288"/>
                    <a:pt x="591" y="1288"/>
                    <a:pt x="601" y="1288"/>
                  </a:cubicBezTo>
                  <a:cubicBezTo>
                    <a:pt x="713" y="1266"/>
                    <a:pt x="824" y="1233"/>
                    <a:pt x="935" y="1188"/>
                  </a:cubicBezTo>
                  <a:cubicBezTo>
                    <a:pt x="1102" y="1132"/>
                    <a:pt x="1258" y="1055"/>
                    <a:pt x="1402" y="944"/>
                  </a:cubicBezTo>
                  <a:cubicBezTo>
                    <a:pt x="1443" y="913"/>
                    <a:pt x="1372" y="864"/>
                    <a:pt x="1334" y="864"/>
                  </a:cubicBezTo>
                  <a:cubicBezTo>
                    <a:pt x="1331" y="864"/>
                    <a:pt x="1328" y="864"/>
                    <a:pt x="1325" y="865"/>
                  </a:cubicBezTo>
                  <a:cubicBezTo>
                    <a:pt x="1174" y="941"/>
                    <a:pt x="1033" y="1016"/>
                    <a:pt x="883" y="1072"/>
                  </a:cubicBezTo>
                  <a:lnTo>
                    <a:pt x="883" y="1072"/>
                  </a:lnTo>
                  <a:cubicBezTo>
                    <a:pt x="911" y="1055"/>
                    <a:pt x="943" y="1038"/>
                    <a:pt x="969" y="1021"/>
                  </a:cubicBezTo>
                  <a:cubicBezTo>
                    <a:pt x="1013" y="988"/>
                    <a:pt x="991" y="944"/>
                    <a:pt x="947" y="932"/>
                  </a:cubicBezTo>
                  <a:cubicBezTo>
                    <a:pt x="1068" y="855"/>
                    <a:pt x="1169" y="754"/>
                    <a:pt x="1246" y="632"/>
                  </a:cubicBezTo>
                  <a:cubicBezTo>
                    <a:pt x="1264" y="606"/>
                    <a:pt x="1220" y="566"/>
                    <a:pt x="1184" y="566"/>
                  </a:cubicBezTo>
                  <a:cubicBezTo>
                    <a:pt x="1174" y="566"/>
                    <a:pt x="1165" y="569"/>
                    <a:pt x="1157" y="576"/>
                  </a:cubicBezTo>
                  <a:cubicBezTo>
                    <a:pt x="1147" y="554"/>
                    <a:pt x="1125" y="554"/>
                    <a:pt x="1102" y="554"/>
                  </a:cubicBezTo>
                  <a:cubicBezTo>
                    <a:pt x="913" y="576"/>
                    <a:pt x="724" y="643"/>
                    <a:pt x="568" y="754"/>
                  </a:cubicBezTo>
                  <a:cubicBezTo>
                    <a:pt x="512" y="799"/>
                    <a:pt x="457" y="843"/>
                    <a:pt x="413" y="899"/>
                  </a:cubicBezTo>
                  <a:cubicBezTo>
                    <a:pt x="423" y="877"/>
                    <a:pt x="446" y="855"/>
                    <a:pt x="457" y="832"/>
                  </a:cubicBezTo>
                  <a:cubicBezTo>
                    <a:pt x="535" y="721"/>
                    <a:pt x="635" y="632"/>
                    <a:pt x="746" y="554"/>
                  </a:cubicBezTo>
                  <a:cubicBezTo>
                    <a:pt x="786" y="524"/>
                    <a:pt x="719" y="486"/>
                    <a:pt x="688" y="486"/>
                  </a:cubicBezTo>
                  <a:cubicBezTo>
                    <a:pt x="685" y="486"/>
                    <a:pt x="682" y="486"/>
                    <a:pt x="680" y="487"/>
                  </a:cubicBezTo>
                  <a:cubicBezTo>
                    <a:pt x="512" y="543"/>
                    <a:pt x="390" y="677"/>
                    <a:pt x="302" y="821"/>
                  </a:cubicBezTo>
                  <a:cubicBezTo>
                    <a:pt x="346" y="743"/>
                    <a:pt x="401" y="677"/>
                    <a:pt x="457" y="598"/>
                  </a:cubicBezTo>
                  <a:cubicBezTo>
                    <a:pt x="479" y="576"/>
                    <a:pt x="468" y="543"/>
                    <a:pt x="446" y="532"/>
                  </a:cubicBezTo>
                  <a:cubicBezTo>
                    <a:pt x="490" y="477"/>
                    <a:pt x="568" y="432"/>
                    <a:pt x="635" y="410"/>
                  </a:cubicBezTo>
                  <a:cubicBezTo>
                    <a:pt x="835" y="321"/>
                    <a:pt x="1058" y="309"/>
                    <a:pt x="1258" y="232"/>
                  </a:cubicBezTo>
                  <a:cubicBezTo>
                    <a:pt x="1302" y="210"/>
                    <a:pt x="1269" y="165"/>
                    <a:pt x="1236" y="143"/>
                  </a:cubicBezTo>
                  <a:lnTo>
                    <a:pt x="1335" y="143"/>
                  </a:lnTo>
                  <a:cubicBezTo>
                    <a:pt x="1391" y="131"/>
                    <a:pt x="1347" y="54"/>
                    <a:pt x="1302" y="54"/>
                  </a:cubicBezTo>
                  <a:cubicBezTo>
                    <a:pt x="1114" y="54"/>
                    <a:pt x="907" y="1"/>
                    <a:pt x="71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3"/>
            <p:cNvSpPr/>
            <p:nvPr/>
          </p:nvSpPr>
          <p:spPr>
            <a:xfrm>
              <a:off x="2375990" y="4384913"/>
              <a:ext cx="25433" cy="39179"/>
            </a:xfrm>
            <a:custGeom>
              <a:avLst/>
              <a:gdLst/>
              <a:ahLst/>
              <a:cxnLst/>
              <a:rect l="l" t="t" r="r" b="b"/>
              <a:pathLst>
                <a:path w="729" h="1123" extrusionOk="0">
                  <a:moveTo>
                    <a:pt x="253" y="0"/>
                  </a:moveTo>
                  <a:cubicBezTo>
                    <a:pt x="242" y="0"/>
                    <a:pt x="232" y="4"/>
                    <a:pt x="223" y="12"/>
                  </a:cubicBezTo>
                  <a:cubicBezTo>
                    <a:pt x="134" y="124"/>
                    <a:pt x="78" y="245"/>
                    <a:pt x="45" y="390"/>
                  </a:cubicBezTo>
                  <a:cubicBezTo>
                    <a:pt x="34" y="423"/>
                    <a:pt x="23" y="479"/>
                    <a:pt x="23" y="524"/>
                  </a:cubicBezTo>
                  <a:cubicBezTo>
                    <a:pt x="1" y="591"/>
                    <a:pt x="11" y="680"/>
                    <a:pt x="23" y="746"/>
                  </a:cubicBezTo>
                  <a:cubicBezTo>
                    <a:pt x="34" y="846"/>
                    <a:pt x="56" y="947"/>
                    <a:pt x="90" y="1046"/>
                  </a:cubicBezTo>
                  <a:cubicBezTo>
                    <a:pt x="99" y="1065"/>
                    <a:pt x="123" y="1083"/>
                    <a:pt x="144" y="1083"/>
                  </a:cubicBezTo>
                  <a:cubicBezTo>
                    <a:pt x="148" y="1083"/>
                    <a:pt x="153" y="1082"/>
                    <a:pt x="157" y="1080"/>
                  </a:cubicBezTo>
                  <a:lnTo>
                    <a:pt x="167" y="1091"/>
                  </a:lnTo>
                  <a:cubicBezTo>
                    <a:pt x="175" y="1106"/>
                    <a:pt x="200" y="1122"/>
                    <a:pt x="222" y="1122"/>
                  </a:cubicBezTo>
                  <a:cubicBezTo>
                    <a:pt x="231" y="1122"/>
                    <a:pt x="239" y="1119"/>
                    <a:pt x="246" y="1113"/>
                  </a:cubicBezTo>
                  <a:cubicBezTo>
                    <a:pt x="390" y="1024"/>
                    <a:pt x="535" y="947"/>
                    <a:pt x="679" y="868"/>
                  </a:cubicBezTo>
                  <a:cubicBezTo>
                    <a:pt x="728" y="839"/>
                    <a:pt x="674" y="775"/>
                    <a:pt x="629" y="775"/>
                  </a:cubicBezTo>
                  <a:cubicBezTo>
                    <a:pt x="623" y="775"/>
                    <a:pt x="617" y="777"/>
                    <a:pt x="612" y="779"/>
                  </a:cubicBezTo>
                  <a:cubicBezTo>
                    <a:pt x="579" y="802"/>
                    <a:pt x="545" y="813"/>
                    <a:pt x="523" y="824"/>
                  </a:cubicBezTo>
                  <a:cubicBezTo>
                    <a:pt x="568" y="791"/>
                    <a:pt x="624" y="746"/>
                    <a:pt x="668" y="713"/>
                  </a:cubicBezTo>
                  <a:cubicBezTo>
                    <a:pt x="708" y="673"/>
                    <a:pt x="650" y="633"/>
                    <a:pt x="605" y="633"/>
                  </a:cubicBezTo>
                  <a:cubicBezTo>
                    <a:pt x="600" y="633"/>
                    <a:pt x="595" y="634"/>
                    <a:pt x="590" y="635"/>
                  </a:cubicBezTo>
                  <a:cubicBezTo>
                    <a:pt x="523" y="668"/>
                    <a:pt x="456" y="713"/>
                    <a:pt x="390" y="769"/>
                  </a:cubicBezTo>
                  <a:cubicBezTo>
                    <a:pt x="390" y="757"/>
                    <a:pt x="379" y="746"/>
                    <a:pt x="357" y="735"/>
                  </a:cubicBezTo>
                  <a:cubicBezTo>
                    <a:pt x="379" y="713"/>
                    <a:pt x="390" y="690"/>
                    <a:pt x="401" y="668"/>
                  </a:cubicBezTo>
                  <a:cubicBezTo>
                    <a:pt x="423" y="646"/>
                    <a:pt x="390" y="613"/>
                    <a:pt x="379" y="601"/>
                  </a:cubicBezTo>
                  <a:cubicBezTo>
                    <a:pt x="366" y="595"/>
                    <a:pt x="349" y="589"/>
                    <a:pt x="333" y="589"/>
                  </a:cubicBezTo>
                  <a:cubicBezTo>
                    <a:pt x="321" y="589"/>
                    <a:pt x="310" y="592"/>
                    <a:pt x="301" y="601"/>
                  </a:cubicBezTo>
                  <a:cubicBezTo>
                    <a:pt x="268" y="624"/>
                    <a:pt x="246" y="646"/>
                    <a:pt x="223" y="680"/>
                  </a:cubicBezTo>
                  <a:lnTo>
                    <a:pt x="223" y="646"/>
                  </a:lnTo>
                  <a:cubicBezTo>
                    <a:pt x="246" y="524"/>
                    <a:pt x="268" y="413"/>
                    <a:pt x="312" y="302"/>
                  </a:cubicBezTo>
                  <a:cubicBezTo>
                    <a:pt x="328" y="270"/>
                    <a:pt x="282" y="239"/>
                    <a:pt x="250" y="239"/>
                  </a:cubicBezTo>
                  <a:cubicBezTo>
                    <a:pt x="237" y="239"/>
                    <a:pt x="226" y="244"/>
                    <a:pt x="223" y="257"/>
                  </a:cubicBezTo>
                  <a:cubicBezTo>
                    <a:pt x="189" y="334"/>
                    <a:pt x="157" y="423"/>
                    <a:pt x="145" y="512"/>
                  </a:cubicBezTo>
                  <a:cubicBezTo>
                    <a:pt x="145" y="479"/>
                    <a:pt x="145" y="435"/>
                    <a:pt x="157" y="401"/>
                  </a:cubicBezTo>
                  <a:cubicBezTo>
                    <a:pt x="179" y="279"/>
                    <a:pt x="234" y="168"/>
                    <a:pt x="301" y="57"/>
                  </a:cubicBezTo>
                  <a:cubicBezTo>
                    <a:pt x="317" y="32"/>
                    <a:pt x="284" y="0"/>
                    <a:pt x="25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3"/>
            <p:cNvSpPr/>
            <p:nvPr/>
          </p:nvSpPr>
          <p:spPr>
            <a:xfrm>
              <a:off x="2383771" y="4423570"/>
              <a:ext cx="37155" cy="11757"/>
            </a:xfrm>
            <a:custGeom>
              <a:avLst/>
              <a:gdLst/>
              <a:ahLst/>
              <a:cxnLst/>
              <a:rect l="l" t="t" r="r" b="b"/>
              <a:pathLst>
                <a:path w="1065" h="337" extrusionOk="0">
                  <a:moveTo>
                    <a:pt x="681" y="1"/>
                  </a:moveTo>
                  <a:cubicBezTo>
                    <a:pt x="673" y="1"/>
                    <a:pt x="665" y="2"/>
                    <a:pt x="656" y="5"/>
                  </a:cubicBezTo>
                  <a:cubicBezTo>
                    <a:pt x="567" y="39"/>
                    <a:pt x="467" y="72"/>
                    <a:pt x="367" y="94"/>
                  </a:cubicBezTo>
                  <a:cubicBezTo>
                    <a:pt x="322" y="101"/>
                    <a:pt x="267" y="114"/>
                    <a:pt x="213" y="114"/>
                  </a:cubicBezTo>
                  <a:cubicBezTo>
                    <a:pt x="173" y="114"/>
                    <a:pt x="133" y="107"/>
                    <a:pt x="100" y="83"/>
                  </a:cubicBezTo>
                  <a:cubicBezTo>
                    <a:pt x="87" y="77"/>
                    <a:pt x="71" y="70"/>
                    <a:pt x="55" y="70"/>
                  </a:cubicBezTo>
                  <a:cubicBezTo>
                    <a:pt x="43" y="70"/>
                    <a:pt x="32" y="74"/>
                    <a:pt x="23" y="83"/>
                  </a:cubicBezTo>
                  <a:cubicBezTo>
                    <a:pt x="0" y="94"/>
                    <a:pt x="11" y="128"/>
                    <a:pt x="33" y="138"/>
                  </a:cubicBezTo>
                  <a:cubicBezTo>
                    <a:pt x="78" y="172"/>
                    <a:pt x="134" y="195"/>
                    <a:pt x="189" y="205"/>
                  </a:cubicBezTo>
                  <a:cubicBezTo>
                    <a:pt x="178" y="205"/>
                    <a:pt x="167" y="205"/>
                    <a:pt x="167" y="217"/>
                  </a:cubicBezTo>
                  <a:cubicBezTo>
                    <a:pt x="144" y="250"/>
                    <a:pt x="178" y="272"/>
                    <a:pt x="189" y="283"/>
                  </a:cubicBezTo>
                  <a:cubicBezTo>
                    <a:pt x="265" y="325"/>
                    <a:pt x="358" y="336"/>
                    <a:pt x="450" y="336"/>
                  </a:cubicBezTo>
                  <a:cubicBezTo>
                    <a:pt x="506" y="336"/>
                    <a:pt x="561" y="332"/>
                    <a:pt x="612" y="328"/>
                  </a:cubicBezTo>
                  <a:cubicBezTo>
                    <a:pt x="745" y="306"/>
                    <a:pt x="890" y="272"/>
                    <a:pt x="1012" y="217"/>
                  </a:cubicBezTo>
                  <a:cubicBezTo>
                    <a:pt x="1064" y="196"/>
                    <a:pt x="1010" y="127"/>
                    <a:pt x="966" y="127"/>
                  </a:cubicBezTo>
                  <a:cubicBezTo>
                    <a:pt x="963" y="127"/>
                    <a:pt x="960" y="127"/>
                    <a:pt x="957" y="128"/>
                  </a:cubicBezTo>
                  <a:cubicBezTo>
                    <a:pt x="834" y="161"/>
                    <a:pt x="712" y="195"/>
                    <a:pt x="589" y="217"/>
                  </a:cubicBezTo>
                  <a:cubicBezTo>
                    <a:pt x="534" y="227"/>
                    <a:pt x="467" y="239"/>
                    <a:pt x="411" y="239"/>
                  </a:cubicBezTo>
                  <a:cubicBezTo>
                    <a:pt x="345" y="239"/>
                    <a:pt x="289" y="239"/>
                    <a:pt x="233" y="205"/>
                  </a:cubicBezTo>
                  <a:cubicBezTo>
                    <a:pt x="278" y="205"/>
                    <a:pt x="334" y="205"/>
                    <a:pt x="389" y="195"/>
                  </a:cubicBezTo>
                  <a:cubicBezTo>
                    <a:pt x="512" y="183"/>
                    <a:pt x="623" y="150"/>
                    <a:pt x="723" y="83"/>
                  </a:cubicBezTo>
                  <a:cubicBezTo>
                    <a:pt x="745" y="72"/>
                    <a:pt x="745" y="49"/>
                    <a:pt x="734" y="27"/>
                  </a:cubicBezTo>
                  <a:cubicBezTo>
                    <a:pt x="718" y="11"/>
                    <a:pt x="702" y="1"/>
                    <a:pt x="68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3"/>
            <p:cNvSpPr/>
            <p:nvPr/>
          </p:nvSpPr>
          <p:spPr>
            <a:xfrm>
              <a:off x="2392667" y="4432990"/>
              <a:ext cx="27805" cy="14199"/>
            </a:xfrm>
            <a:custGeom>
              <a:avLst/>
              <a:gdLst/>
              <a:ahLst/>
              <a:cxnLst/>
              <a:rect l="l" t="t" r="r" b="b"/>
              <a:pathLst>
                <a:path w="797" h="407" extrusionOk="0">
                  <a:moveTo>
                    <a:pt x="690" y="1"/>
                  </a:moveTo>
                  <a:cubicBezTo>
                    <a:pt x="687" y="1"/>
                    <a:pt x="683" y="1"/>
                    <a:pt x="680" y="2"/>
                  </a:cubicBezTo>
                  <a:cubicBezTo>
                    <a:pt x="591" y="13"/>
                    <a:pt x="490" y="36"/>
                    <a:pt x="401" y="58"/>
                  </a:cubicBezTo>
                  <a:cubicBezTo>
                    <a:pt x="357" y="58"/>
                    <a:pt x="301" y="69"/>
                    <a:pt x="257" y="80"/>
                  </a:cubicBezTo>
                  <a:cubicBezTo>
                    <a:pt x="234" y="80"/>
                    <a:pt x="207" y="85"/>
                    <a:pt x="185" y="85"/>
                  </a:cubicBezTo>
                  <a:cubicBezTo>
                    <a:pt x="174" y="85"/>
                    <a:pt x="164" y="84"/>
                    <a:pt x="156" y="80"/>
                  </a:cubicBezTo>
                  <a:cubicBezTo>
                    <a:pt x="147" y="75"/>
                    <a:pt x="136" y="73"/>
                    <a:pt x="125" y="73"/>
                  </a:cubicBezTo>
                  <a:cubicBezTo>
                    <a:pt x="110" y="73"/>
                    <a:pt x="96" y="78"/>
                    <a:pt x="90" y="91"/>
                  </a:cubicBezTo>
                  <a:lnTo>
                    <a:pt x="45" y="91"/>
                  </a:lnTo>
                  <a:cubicBezTo>
                    <a:pt x="12" y="91"/>
                    <a:pt x="1" y="113"/>
                    <a:pt x="12" y="147"/>
                  </a:cubicBezTo>
                  <a:cubicBezTo>
                    <a:pt x="67" y="247"/>
                    <a:pt x="168" y="313"/>
                    <a:pt x="279" y="347"/>
                  </a:cubicBezTo>
                  <a:cubicBezTo>
                    <a:pt x="390" y="380"/>
                    <a:pt x="524" y="380"/>
                    <a:pt x="635" y="402"/>
                  </a:cubicBezTo>
                  <a:cubicBezTo>
                    <a:pt x="641" y="405"/>
                    <a:pt x="649" y="407"/>
                    <a:pt x="657" y="407"/>
                  </a:cubicBezTo>
                  <a:cubicBezTo>
                    <a:pt x="678" y="407"/>
                    <a:pt x="702" y="396"/>
                    <a:pt x="702" y="380"/>
                  </a:cubicBezTo>
                  <a:cubicBezTo>
                    <a:pt x="702" y="347"/>
                    <a:pt x="680" y="313"/>
                    <a:pt x="646" y="313"/>
                  </a:cubicBezTo>
                  <a:cubicBezTo>
                    <a:pt x="546" y="280"/>
                    <a:pt x="435" y="280"/>
                    <a:pt x="324" y="258"/>
                  </a:cubicBezTo>
                  <a:cubicBezTo>
                    <a:pt x="268" y="236"/>
                    <a:pt x="201" y="214"/>
                    <a:pt x="156" y="169"/>
                  </a:cubicBezTo>
                  <a:lnTo>
                    <a:pt x="156" y="169"/>
                  </a:lnTo>
                  <a:cubicBezTo>
                    <a:pt x="190" y="180"/>
                    <a:pt x="223" y="180"/>
                    <a:pt x="257" y="180"/>
                  </a:cubicBezTo>
                  <a:lnTo>
                    <a:pt x="279" y="180"/>
                  </a:lnTo>
                  <a:lnTo>
                    <a:pt x="279" y="202"/>
                  </a:lnTo>
                  <a:cubicBezTo>
                    <a:pt x="279" y="224"/>
                    <a:pt x="312" y="236"/>
                    <a:pt x="334" y="247"/>
                  </a:cubicBezTo>
                  <a:lnTo>
                    <a:pt x="423" y="247"/>
                  </a:lnTo>
                  <a:cubicBezTo>
                    <a:pt x="446" y="247"/>
                    <a:pt x="468" y="247"/>
                    <a:pt x="479" y="236"/>
                  </a:cubicBezTo>
                  <a:cubicBezTo>
                    <a:pt x="502" y="236"/>
                    <a:pt x="524" y="224"/>
                    <a:pt x="534" y="224"/>
                  </a:cubicBezTo>
                  <a:cubicBezTo>
                    <a:pt x="557" y="214"/>
                    <a:pt x="557" y="191"/>
                    <a:pt x="546" y="180"/>
                  </a:cubicBezTo>
                  <a:cubicBezTo>
                    <a:pt x="534" y="158"/>
                    <a:pt x="512" y="147"/>
                    <a:pt x="490" y="147"/>
                  </a:cubicBezTo>
                  <a:cubicBezTo>
                    <a:pt x="568" y="135"/>
                    <a:pt x="646" y="125"/>
                    <a:pt x="724" y="91"/>
                  </a:cubicBezTo>
                  <a:cubicBezTo>
                    <a:pt x="796" y="70"/>
                    <a:pt x="743" y="1"/>
                    <a:pt x="6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3"/>
            <p:cNvSpPr/>
            <p:nvPr/>
          </p:nvSpPr>
          <p:spPr>
            <a:xfrm>
              <a:off x="1882005" y="4265630"/>
              <a:ext cx="312418" cy="268773"/>
            </a:xfrm>
            <a:custGeom>
              <a:avLst/>
              <a:gdLst/>
              <a:ahLst/>
              <a:cxnLst/>
              <a:rect l="l" t="t" r="r" b="b"/>
              <a:pathLst>
                <a:path w="8955" h="7704" extrusionOk="0">
                  <a:moveTo>
                    <a:pt x="6007" y="1"/>
                  </a:moveTo>
                  <a:cubicBezTo>
                    <a:pt x="5970" y="1"/>
                    <a:pt x="5933" y="2"/>
                    <a:pt x="5896" y="6"/>
                  </a:cubicBezTo>
                  <a:cubicBezTo>
                    <a:pt x="5740" y="16"/>
                    <a:pt x="5584" y="39"/>
                    <a:pt x="5462" y="128"/>
                  </a:cubicBezTo>
                  <a:cubicBezTo>
                    <a:pt x="5329" y="105"/>
                    <a:pt x="5206" y="95"/>
                    <a:pt x="5084" y="83"/>
                  </a:cubicBezTo>
                  <a:cubicBezTo>
                    <a:pt x="4940" y="73"/>
                    <a:pt x="4792" y="65"/>
                    <a:pt x="4643" y="65"/>
                  </a:cubicBezTo>
                  <a:cubicBezTo>
                    <a:pt x="4469" y="65"/>
                    <a:pt x="4295" y="76"/>
                    <a:pt x="4128" y="105"/>
                  </a:cubicBezTo>
                  <a:cubicBezTo>
                    <a:pt x="3983" y="128"/>
                    <a:pt x="3827" y="184"/>
                    <a:pt x="3693" y="261"/>
                  </a:cubicBezTo>
                  <a:cubicBezTo>
                    <a:pt x="3541" y="202"/>
                    <a:pt x="3381" y="174"/>
                    <a:pt x="3218" y="174"/>
                  </a:cubicBezTo>
                  <a:cubicBezTo>
                    <a:pt x="3048" y="174"/>
                    <a:pt x="2875" y="204"/>
                    <a:pt x="2704" y="261"/>
                  </a:cubicBezTo>
                  <a:cubicBezTo>
                    <a:pt x="2504" y="328"/>
                    <a:pt x="2326" y="417"/>
                    <a:pt x="2136" y="506"/>
                  </a:cubicBezTo>
                  <a:cubicBezTo>
                    <a:pt x="1981" y="584"/>
                    <a:pt x="1836" y="673"/>
                    <a:pt x="1681" y="762"/>
                  </a:cubicBezTo>
                  <a:cubicBezTo>
                    <a:pt x="1402" y="940"/>
                    <a:pt x="1135" y="1173"/>
                    <a:pt x="1013" y="1485"/>
                  </a:cubicBezTo>
                  <a:cubicBezTo>
                    <a:pt x="924" y="1696"/>
                    <a:pt x="913" y="1929"/>
                    <a:pt x="935" y="2152"/>
                  </a:cubicBezTo>
                  <a:cubicBezTo>
                    <a:pt x="468" y="2663"/>
                    <a:pt x="179" y="3298"/>
                    <a:pt x="79" y="3987"/>
                  </a:cubicBezTo>
                  <a:cubicBezTo>
                    <a:pt x="45" y="4188"/>
                    <a:pt x="35" y="4399"/>
                    <a:pt x="35" y="4599"/>
                  </a:cubicBezTo>
                  <a:cubicBezTo>
                    <a:pt x="23" y="4788"/>
                    <a:pt x="1" y="4999"/>
                    <a:pt x="101" y="5177"/>
                  </a:cubicBezTo>
                  <a:cubicBezTo>
                    <a:pt x="179" y="5333"/>
                    <a:pt x="312" y="5456"/>
                    <a:pt x="435" y="5577"/>
                  </a:cubicBezTo>
                  <a:cubicBezTo>
                    <a:pt x="524" y="5678"/>
                    <a:pt x="613" y="5755"/>
                    <a:pt x="713" y="5844"/>
                  </a:cubicBezTo>
                  <a:cubicBezTo>
                    <a:pt x="690" y="6067"/>
                    <a:pt x="746" y="6301"/>
                    <a:pt x="858" y="6501"/>
                  </a:cubicBezTo>
                  <a:cubicBezTo>
                    <a:pt x="991" y="6756"/>
                    <a:pt x="1202" y="6979"/>
                    <a:pt x="1469" y="7102"/>
                  </a:cubicBezTo>
                  <a:cubicBezTo>
                    <a:pt x="1731" y="7224"/>
                    <a:pt x="2028" y="7250"/>
                    <a:pt x="2321" y="7250"/>
                  </a:cubicBezTo>
                  <a:cubicBezTo>
                    <a:pt x="2401" y="7250"/>
                    <a:pt x="2480" y="7248"/>
                    <a:pt x="2559" y="7246"/>
                  </a:cubicBezTo>
                  <a:cubicBezTo>
                    <a:pt x="2637" y="7246"/>
                    <a:pt x="2704" y="7235"/>
                    <a:pt x="2781" y="7235"/>
                  </a:cubicBezTo>
                  <a:cubicBezTo>
                    <a:pt x="3026" y="7391"/>
                    <a:pt x="3305" y="7513"/>
                    <a:pt x="3582" y="7591"/>
                  </a:cubicBezTo>
                  <a:cubicBezTo>
                    <a:pt x="3866" y="7672"/>
                    <a:pt x="4157" y="7704"/>
                    <a:pt x="4450" y="7704"/>
                  </a:cubicBezTo>
                  <a:cubicBezTo>
                    <a:pt x="4639" y="7704"/>
                    <a:pt x="4829" y="7690"/>
                    <a:pt x="5017" y="7668"/>
                  </a:cubicBezTo>
                  <a:cubicBezTo>
                    <a:pt x="5273" y="7646"/>
                    <a:pt x="5517" y="7602"/>
                    <a:pt x="5751" y="7557"/>
                  </a:cubicBezTo>
                  <a:cubicBezTo>
                    <a:pt x="5985" y="7524"/>
                    <a:pt x="6219" y="7468"/>
                    <a:pt x="6441" y="7391"/>
                  </a:cubicBezTo>
                  <a:cubicBezTo>
                    <a:pt x="6808" y="7257"/>
                    <a:pt x="7119" y="7001"/>
                    <a:pt x="7341" y="6690"/>
                  </a:cubicBezTo>
                  <a:cubicBezTo>
                    <a:pt x="7364" y="6657"/>
                    <a:pt x="7386" y="6612"/>
                    <a:pt x="7408" y="6578"/>
                  </a:cubicBezTo>
                  <a:cubicBezTo>
                    <a:pt x="7831" y="6334"/>
                    <a:pt x="8176" y="5956"/>
                    <a:pt x="8376" y="5511"/>
                  </a:cubicBezTo>
                  <a:cubicBezTo>
                    <a:pt x="8431" y="5411"/>
                    <a:pt x="8465" y="5300"/>
                    <a:pt x="8488" y="5189"/>
                  </a:cubicBezTo>
                  <a:cubicBezTo>
                    <a:pt x="8599" y="5066"/>
                    <a:pt x="8676" y="4910"/>
                    <a:pt x="8743" y="4754"/>
                  </a:cubicBezTo>
                  <a:cubicBezTo>
                    <a:pt x="8955" y="4188"/>
                    <a:pt x="8910" y="3543"/>
                    <a:pt x="8665" y="2997"/>
                  </a:cubicBezTo>
                  <a:cubicBezTo>
                    <a:pt x="8532" y="2720"/>
                    <a:pt x="8342" y="2475"/>
                    <a:pt x="8109" y="2275"/>
                  </a:cubicBezTo>
                  <a:cubicBezTo>
                    <a:pt x="8109" y="2219"/>
                    <a:pt x="8098" y="2163"/>
                    <a:pt x="8087" y="2107"/>
                  </a:cubicBezTo>
                  <a:cubicBezTo>
                    <a:pt x="8053" y="1874"/>
                    <a:pt x="7998" y="1640"/>
                    <a:pt x="7909" y="1418"/>
                  </a:cubicBezTo>
                  <a:cubicBezTo>
                    <a:pt x="7831" y="1207"/>
                    <a:pt x="7720" y="995"/>
                    <a:pt x="7598" y="806"/>
                  </a:cubicBezTo>
                  <a:cubicBezTo>
                    <a:pt x="7364" y="473"/>
                    <a:pt x="7042" y="161"/>
                    <a:pt x="6619" y="61"/>
                  </a:cubicBezTo>
                  <a:cubicBezTo>
                    <a:pt x="6496" y="28"/>
                    <a:pt x="6363" y="16"/>
                    <a:pt x="6229" y="6"/>
                  </a:cubicBezTo>
                  <a:cubicBezTo>
                    <a:pt x="6155" y="6"/>
                    <a:pt x="6081" y="1"/>
                    <a:pt x="6007"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3"/>
            <p:cNvSpPr/>
            <p:nvPr/>
          </p:nvSpPr>
          <p:spPr>
            <a:xfrm>
              <a:off x="2011755" y="4511000"/>
              <a:ext cx="97092" cy="16606"/>
            </a:xfrm>
            <a:custGeom>
              <a:avLst/>
              <a:gdLst/>
              <a:ahLst/>
              <a:cxnLst/>
              <a:rect l="l" t="t" r="r" b="b"/>
              <a:pathLst>
                <a:path w="2783" h="476" extrusionOk="0">
                  <a:moveTo>
                    <a:pt x="2701" y="0"/>
                  </a:moveTo>
                  <a:cubicBezTo>
                    <a:pt x="2696" y="0"/>
                    <a:pt x="2692" y="1"/>
                    <a:pt x="2688" y="2"/>
                  </a:cubicBezTo>
                  <a:cubicBezTo>
                    <a:pt x="2432" y="60"/>
                    <a:pt x="2175" y="76"/>
                    <a:pt x="1916" y="76"/>
                  </a:cubicBezTo>
                  <a:cubicBezTo>
                    <a:pt x="1579" y="76"/>
                    <a:pt x="1240" y="48"/>
                    <a:pt x="901" y="48"/>
                  </a:cubicBezTo>
                  <a:cubicBezTo>
                    <a:pt x="800" y="48"/>
                    <a:pt x="698" y="51"/>
                    <a:pt x="597" y="57"/>
                  </a:cubicBezTo>
                  <a:cubicBezTo>
                    <a:pt x="442" y="79"/>
                    <a:pt x="286" y="102"/>
                    <a:pt x="130" y="135"/>
                  </a:cubicBezTo>
                  <a:cubicBezTo>
                    <a:pt x="119" y="135"/>
                    <a:pt x="108" y="124"/>
                    <a:pt x="97" y="124"/>
                  </a:cubicBezTo>
                  <a:cubicBezTo>
                    <a:pt x="89" y="120"/>
                    <a:pt x="80" y="118"/>
                    <a:pt x="72" y="118"/>
                  </a:cubicBezTo>
                  <a:cubicBezTo>
                    <a:pt x="34" y="118"/>
                    <a:pt x="1" y="152"/>
                    <a:pt x="19" y="180"/>
                  </a:cubicBezTo>
                  <a:cubicBezTo>
                    <a:pt x="10" y="189"/>
                    <a:pt x="16" y="205"/>
                    <a:pt x="30" y="205"/>
                  </a:cubicBezTo>
                  <a:cubicBezTo>
                    <a:pt x="33" y="205"/>
                    <a:pt x="37" y="204"/>
                    <a:pt x="41" y="202"/>
                  </a:cubicBezTo>
                  <a:lnTo>
                    <a:pt x="53" y="202"/>
                  </a:lnTo>
                  <a:cubicBezTo>
                    <a:pt x="427" y="386"/>
                    <a:pt x="840" y="476"/>
                    <a:pt x="1255" y="476"/>
                  </a:cubicBezTo>
                  <a:cubicBezTo>
                    <a:pt x="1567" y="476"/>
                    <a:pt x="1880" y="425"/>
                    <a:pt x="2177" y="324"/>
                  </a:cubicBezTo>
                  <a:cubicBezTo>
                    <a:pt x="2377" y="257"/>
                    <a:pt x="2566" y="168"/>
                    <a:pt x="2733" y="57"/>
                  </a:cubicBezTo>
                  <a:cubicBezTo>
                    <a:pt x="2782" y="37"/>
                    <a:pt x="2735" y="0"/>
                    <a:pt x="270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3"/>
            <p:cNvSpPr/>
            <p:nvPr/>
          </p:nvSpPr>
          <p:spPr>
            <a:xfrm>
              <a:off x="1902973" y="4265805"/>
              <a:ext cx="289915" cy="252620"/>
            </a:xfrm>
            <a:custGeom>
              <a:avLst/>
              <a:gdLst/>
              <a:ahLst/>
              <a:cxnLst/>
              <a:rect l="l" t="t" r="r" b="b"/>
              <a:pathLst>
                <a:path w="8310" h="7241" extrusionOk="0">
                  <a:moveTo>
                    <a:pt x="5250" y="1"/>
                  </a:moveTo>
                  <a:cubicBezTo>
                    <a:pt x="5106" y="11"/>
                    <a:pt x="4973" y="45"/>
                    <a:pt x="4861" y="123"/>
                  </a:cubicBezTo>
                  <a:lnTo>
                    <a:pt x="4627" y="90"/>
                  </a:lnTo>
                  <a:lnTo>
                    <a:pt x="4627" y="90"/>
                  </a:lnTo>
                  <a:cubicBezTo>
                    <a:pt x="4973" y="223"/>
                    <a:pt x="5295" y="401"/>
                    <a:pt x="5606" y="612"/>
                  </a:cubicBezTo>
                  <a:cubicBezTo>
                    <a:pt x="5373" y="624"/>
                    <a:pt x="5139" y="668"/>
                    <a:pt x="4928" y="757"/>
                  </a:cubicBezTo>
                  <a:cubicBezTo>
                    <a:pt x="4716" y="834"/>
                    <a:pt x="4528" y="946"/>
                    <a:pt x="4350" y="1079"/>
                  </a:cubicBezTo>
                  <a:cubicBezTo>
                    <a:pt x="4294" y="1046"/>
                    <a:pt x="4227" y="1012"/>
                    <a:pt x="4149" y="990"/>
                  </a:cubicBezTo>
                  <a:cubicBezTo>
                    <a:pt x="3994" y="923"/>
                    <a:pt x="3838" y="890"/>
                    <a:pt x="3671" y="868"/>
                  </a:cubicBezTo>
                  <a:cubicBezTo>
                    <a:pt x="3459" y="834"/>
                    <a:pt x="3241" y="820"/>
                    <a:pt x="3026" y="820"/>
                  </a:cubicBezTo>
                  <a:cubicBezTo>
                    <a:pt x="2959" y="820"/>
                    <a:pt x="2892" y="821"/>
                    <a:pt x="2825" y="824"/>
                  </a:cubicBezTo>
                  <a:cubicBezTo>
                    <a:pt x="2870" y="713"/>
                    <a:pt x="2926" y="601"/>
                    <a:pt x="3003" y="501"/>
                  </a:cubicBezTo>
                  <a:cubicBezTo>
                    <a:pt x="3104" y="357"/>
                    <a:pt x="3226" y="234"/>
                    <a:pt x="3371" y="145"/>
                  </a:cubicBezTo>
                  <a:lnTo>
                    <a:pt x="3371" y="145"/>
                  </a:lnTo>
                  <a:cubicBezTo>
                    <a:pt x="3270" y="167"/>
                    <a:pt x="3181" y="212"/>
                    <a:pt x="3092" y="256"/>
                  </a:cubicBezTo>
                  <a:cubicBezTo>
                    <a:pt x="2981" y="212"/>
                    <a:pt x="2870" y="189"/>
                    <a:pt x="2759" y="179"/>
                  </a:cubicBezTo>
                  <a:cubicBezTo>
                    <a:pt x="2681" y="323"/>
                    <a:pt x="2625" y="479"/>
                    <a:pt x="2603" y="634"/>
                  </a:cubicBezTo>
                  <a:cubicBezTo>
                    <a:pt x="2592" y="701"/>
                    <a:pt x="2592" y="768"/>
                    <a:pt x="2592" y="834"/>
                  </a:cubicBezTo>
                  <a:cubicBezTo>
                    <a:pt x="2303" y="857"/>
                    <a:pt x="2002" y="890"/>
                    <a:pt x="1747" y="1046"/>
                  </a:cubicBezTo>
                  <a:cubicBezTo>
                    <a:pt x="1513" y="1202"/>
                    <a:pt x="1335" y="1435"/>
                    <a:pt x="1235" y="1680"/>
                  </a:cubicBezTo>
                  <a:cubicBezTo>
                    <a:pt x="1191" y="1769"/>
                    <a:pt x="1169" y="1858"/>
                    <a:pt x="1146" y="1947"/>
                  </a:cubicBezTo>
                  <a:cubicBezTo>
                    <a:pt x="1146" y="1780"/>
                    <a:pt x="1169" y="1613"/>
                    <a:pt x="1224" y="1447"/>
                  </a:cubicBezTo>
                  <a:cubicBezTo>
                    <a:pt x="1313" y="1157"/>
                    <a:pt x="1469" y="901"/>
                    <a:pt x="1647" y="668"/>
                  </a:cubicBezTo>
                  <a:cubicBezTo>
                    <a:pt x="1758" y="535"/>
                    <a:pt x="1881" y="412"/>
                    <a:pt x="2002" y="290"/>
                  </a:cubicBezTo>
                  <a:lnTo>
                    <a:pt x="2002" y="290"/>
                  </a:lnTo>
                  <a:cubicBezTo>
                    <a:pt x="1836" y="357"/>
                    <a:pt x="1691" y="434"/>
                    <a:pt x="1535" y="501"/>
                  </a:cubicBezTo>
                  <a:cubicBezTo>
                    <a:pt x="1380" y="579"/>
                    <a:pt x="1235" y="668"/>
                    <a:pt x="1080" y="757"/>
                  </a:cubicBezTo>
                  <a:cubicBezTo>
                    <a:pt x="801" y="935"/>
                    <a:pt x="534" y="1168"/>
                    <a:pt x="412" y="1480"/>
                  </a:cubicBezTo>
                  <a:cubicBezTo>
                    <a:pt x="323" y="1691"/>
                    <a:pt x="312" y="1924"/>
                    <a:pt x="334" y="2147"/>
                  </a:cubicBezTo>
                  <a:cubicBezTo>
                    <a:pt x="301" y="2181"/>
                    <a:pt x="267" y="2214"/>
                    <a:pt x="245" y="2258"/>
                  </a:cubicBezTo>
                  <a:cubicBezTo>
                    <a:pt x="257" y="2292"/>
                    <a:pt x="257" y="2336"/>
                    <a:pt x="267" y="2381"/>
                  </a:cubicBezTo>
                  <a:cubicBezTo>
                    <a:pt x="323" y="2581"/>
                    <a:pt x="412" y="2770"/>
                    <a:pt x="512" y="2937"/>
                  </a:cubicBezTo>
                  <a:cubicBezTo>
                    <a:pt x="468" y="3037"/>
                    <a:pt x="423" y="3137"/>
                    <a:pt x="390" y="3237"/>
                  </a:cubicBezTo>
                  <a:cubicBezTo>
                    <a:pt x="312" y="3449"/>
                    <a:pt x="257" y="3659"/>
                    <a:pt x="234" y="3882"/>
                  </a:cubicBezTo>
                  <a:cubicBezTo>
                    <a:pt x="212" y="4104"/>
                    <a:pt x="212" y="4327"/>
                    <a:pt x="279" y="4539"/>
                  </a:cubicBezTo>
                  <a:cubicBezTo>
                    <a:pt x="334" y="4727"/>
                    <a:pt x="445" y="4894"/>
                    <a:pt x="590" y="5039"/>
                  </a:cubicBezTo>
                  <a:cubicBezTo>
                    <a:pt x="868" y="5328"/>
                    <a:pt x="1246" y="5483"/>
                    <a:pt x="1624" y="5595"/>
                  </a:cubicBezTo>
                  <a:cubicBezTo>
                    <a:pt x="1964" y="5703"/>
                    <a:pt x="2322" y="5761"/>
                    <a:pt x="2679" y="5761"/>
                  </a:cubicBezTo>
                  <a:cubicBezTo>
                    <a:pt x="2802" y="5761"/>
                    <a:pt x="2926" y="5754"/>
                    <a:pt x="3048" y="5740"/>
                  </a:cubicBezTo>
                  <a:cubicBezTo>
                    <a:pt x="3515" y="5673"/>
                    <a:pt x="3982" y="5483"/>
                    <a:pt x="4338" y="5172"/>
                  </a:cubicBezTo>
                  <a:cubicBezTo>
                    <a:pt x="4385" y="5135"/>
                    <a:pt x="4330" y="5090"/>
                    <a:pt x="4284" y="5090"/>
                  </a:cubicBezTo>
                  <a:cubicBezTo>
                    <a:pt x="4276" y="5090"/>
                    <a:pt x="4268" y="5091"/>
                    <a:pt x="4261" y="5095"/>
                  </a:cubicBezTo>
                  <a:cubicBezTo>
                    <a:pt x="3972" y="5239"/>
                    <a:pt x="3649" y="5295"/>
                    <a:pt x="3326" y="5317"/>
                  </a:cubicBezTo>
                  <a:cubicBezTo>
                    <a:pt x="3191" y="5322"/>
                    <a:pt x="3057" y="5327"/>
                    <a:pt x="2923" y="5327"/>
                  </a:cubicBezTo>
                  <a:cubicBezTo>
                    <a:pt x="2759" y="5327"/>
                    <a:pt x="2596" y="5319"/>
                    <a:pt x="2437" y="5295"/>
                  </a:cubicBezTo>
                  <a:cubicBezTo>
                    <a:pt x="2147" y="5250"/>
                    <a:pt x="1869" y="5150"/>
                    <a:pt x="1647" y="4961"/>
                  </a:cubicBezTo>
                  <a:cubicBezTo>
                    <a:pt x="1424" y="4772"/>
                    <a:pt x="1280" y="4505"/>
                    <a:pt x="1191" y="4238"/>
                  </a:cubicBezTo>
                  <a:cubicBezTo>
                    <a:pt x="1135" y="4049"/>
                    <a:pt x="1102" y="3871"/>
                    <a:pt x="1090" y="3682"/>
                  </a:cubicBezTo>
                  <a:lnTo>
                    <a:pt x="1090" y="3570"/>
                  </a:lnTo>
                  <a:cubicBezTo>
                    <a:pt x="1169" y="3627"/>
                    <a:pt x="1246" y="3671"/>
                    <a:pt x="1335" y="3726"/>
                  </a:cubicBezTo>
                  <a:cubicBezTo>
                    <a:pt x="1614" y="3882"/>
                    <a:pt x="1925" y="3982"/>
                    <a:pt x="2259" y="3993"/>
                  </a:cubicBezTo>
                  <a:cubicBezTo>
                    <a:pt x="2262" y="3994"/>
                    <a:pt x="2266" y="3994"/>
                    <a:pt x="2269" y="3994"/>
                  </a:cubicBezTo>
                  <a:cubicBezTo>
                    <a:pt x="2305" y="3994"/>
                    <a:pt x="2311" y="3937"/>
                    <a:pt x="2281" y="3926"/>
                  </a:cubicBezTo>
                  <a:cubicBezTo>
                    <a:pt x="2281" y="3916"/>
                    <a:pt x="2281" y="3916"/>
                    <a:pt x="2269" y="3904"/>
                  </a:cubicBezTo>
                  <a:cubicBezTo>
                    <a:pt x="2147" y="3815"/>
                    <a:pt x="2025" y="3738"/>
                    <a:pt x="1913" y="3637"/>
                  </a:cubicBezTo>
                  <a:cubicBezTo>
                    <a:pt x="1792" y="3538"/>
                    <a:pt x="1691" y="3415"/>
                    <a:pt x="1591" y="3293"/>
                  </a:cubicBezTo>
                  <a:cubicBezTo>
                    <a:pt x="1502" y="3182"/>
                    <a:pt x="1424" y="3059"/>
                    <a:pt x="1357" y="2925"/>
                  </a:cubicBezTo>
                  <a:cubicBezTo>
                    <a:pt x="1502" y="2592"/>
                    <a:pt x="1703" y="2280"/>
                    <a:pt x="1970" y="2036"/>
                  </a:cubicBezTo>
                  <a:cubicBezTo>
                    <a:pt x="2336" y="1702"/>
                    <a:pt x="2815" y="1491"/>
                    <a:pt x="3304" y="1447"/>
                  </a:cubicBezTo>
                  <a:cubicBezTo>
                    <a:pt x="3371" y="1435"/>
                    <a:pt x="3438" y="1430"/>
                    <a:pt x="3504" y="1430"/>
                  </a:cubicBezTo>
                  <a:cubicBezTo>
                    <a:pt x="3571" y="1430"/>
                    <a:pt x="3638" y="1435"/>
                    <a:pt x="3705" y="1447"/>
                  </a:cubicBezTo>
                  <a:cubicBezTo>
                    <a:pt x="3794" y="1457"/>
                    <a:pt x="3871" y="1480"/>
                    <a:pt x="3938" y="1524"/>
                  </a:cubicBezTo>
                  <a:cubicBezTo>
                    <a:pt x="3826" y="1680"/>
                    <a:pt x="3738" y="1847"/>
                    <a:pt x="3671" y="2036"/>
                  </a:cubicBezTo>
                  <a:cubicBezTo>
                    <a:pt x="3660" y="2069"/>
                    <a:pt x="3649" y="2114"/>
                    <a:pt x="3638" y="2147"/>
                  </a:cubicBezTo>
                  <a:cubicBezTo>
                    <a:pt x="3638" y="2147"/>
                    <a:pt x="3638" y="2158"/>
                    <a:pt x="3626" y="2158"/>
                  </a:cubicBezTo>
                  <a:lnTo>
                    <a:pt x="3626" y="2169"/>
                  </a:lnTo>
                  <a:cubicBezTo>
                    <a:pt x="3626" y="2203"/>
                    <a:pt x="3616" y="2225"/>
                    <a:pt x="3616" y="2247"/>
                  </a:cubicBezTo>
                  <a:cubicBezTo>
                    <a:pt x="3602" y="2288"/>
                    <a:pt x="3642" y="2312"/>
                    <a:pt x="3678" y="2312"/>
                  </a:cubicBezTo>
                  <a:cubicBezTo>
                    <a:pt x="3701" y="2312"/>
                    <a:pt x="3722" y="2302"/>
                    <a:pt x="3727" y="2280"/>
                  </a:cubicBezTo>
                  <a:cubicBezTo>
                    <a:pt x="3760" y="2181"/>
                    <a:pt x="3782" y="2092"/>
                    <a:pt x="3826" y="2003"/>
                  </a:cubicBezTo>
                  <a:cubicBezTo>
                    <a:pt x="4060" y="1669"/>
                    <a:pt x="4360" y="1380"/>
                    <a:pt x="4716" y="1168"/>
                  </a:cubicBezTo>
                  <a:cubicBezTo>
                    <a:pt x="4928" y="1057"/>
                    <a:pt x="5150" y="968"/>
                    <a:pt x="5373" y="913"/>
                  </a:cubicBezTo>
                  <a:cubicBezTo>
                    <a:pt x="5482" y="885"/>
                    <a:pt x="5598" y="865"/>
                    <a:pt x="5710" y="865"/>
                  </a:cubicBezTo>
                  <a:cubicBezTo>
                    <a:pt x="5735" y="865"/>
                    <a:pt x="5760" y="866"/>
                    <a:pt x="5784" y="868"/>
                  </a:cubicBezTo>
                  <a:cubicBezTo>
                    <a:pt x="5929" y="879"/>
                    <a:pt x="6040" y="935"/>
                    <a:pt x="6140" y="1024"/>
                  </a:cubicBezTo>
                  <a:cubicBezTo>
                    <a:pt x="6340" y="1202"/>
                    <a:pt x="6463" y="1469"/>
                    <a:pt x="6552" y="1714"/>
                  </a:cubicBezTo>
                  <a:cubicBezTo>
                    <a:pt x="6641" y="1969"/>
                    <a:pt x="6696" y="2236"/>
                    <a:pt x="6718" y="2503"/>
                  </a:cubicBezTo>
                  <a:cubicBezTo>
                    <a:pt x="6752" y="2770"/>
                    <a:pt x="6763" y="3048"/>
                    <a:pt x="6663" y="3315"/>
                  </a:cubicBezTo>
                  <a:cubicBezTo>
                    <a:pt x="6574" y="3538"/>
                    <a:pt x="6385" y="3716"/>
                    <a:pt x="6174" y="3837"/>
                  </a:cubicBezTo>
                  <a:cubicBezTo>
                    <a:pt x="5907" y="3993"/>
                    <a:pt x="5618" y="4094"/>
                    <a:pt x="5317" y="4171"/>
                  </a:cubicBezTo>
                  <a:cubicBezTo>
                    <a:pt x="5005" y="4260"/>
                    <a:pt x="4672" y="4305"/>
                    <a:pt x="4350" y="4316"/>
                  </a:cubicBezTo>
                  <a:cubicBezTo>
                    <a:pt x="4294" y="4316"/>
                    <a:pt x="4261" y="4371"/>
                    <a:pt x="4316" y="4394"/>
                  </a:cubicBezTo>
                  <a:cubicBezTo>
                    <a:pt x="4532" y="4492"/>
                    <a:pt x="4760" y="4537"/>
                    <a:pt x="4987" y="4537"/>
                  </a:cubicBezTo>
                  <a:cubicBezTo>
                    <a:pt x="5300" y="4537"/>
                    <a:pt x="5612" y="4453"/>
                    <a:pt x="5895" y="4305"/>
                  </a:cubicBezTo>
                  <a:lnTo>
                    <a:pt x="5895" y="4305"/>
                  </a:lnTo>
                  <a:cubicBezTo>
                    <a:pt x="5762" y="4905"/>
                    <a:pt x="5428" y="5451"/>
                    <a:pt x="4950" y="5829"/>
                  </a:cubicBezTo>
                  <a:cubicBezTo>
                    <a:pt x="4496" y="6174"/>
                    <a:pt x="3937" y="6356"/>
                    <a:pt x="3372" y="6356"/>
                  </a:cubicBezTo>
                  <a:cubicBezTo>
                    <a:pt x="3245" y="6356"/>
                    <a:pt x="3119" y="6347"/>
                    <a:pt x="2993" y="6329"/>
                  </a:cubicBezTo>
                  <a:cubicBezTo>
                    <a:pt x="2559" y="6262"/>
                    <a:pt x="2147" y="6129"/>
                    <a:pt x="1736" y="5973"/>
                  </a:cubicBezTo>
                  <a:cubicBezTo>
                    <a:pt x="1731" y="5971"/>
                    <a:pt x="1726" y="5971"/>
                    <a:pt x="1720" y="5971"/>
                  </a:cubicBezTo>
                  <a:cubicBezTo>
                    <a:pt x="1679" y="5971"/>
                    <a:pt x="1608" y="6001"/>
                    <a:pt x="1647" y="6040"/>
                  </a:cubicBezTo>
                  <a:cubicBezTo>
                    <a:pt x="1680" y="6073"/>
                    <a:pt x="1713" y="6106"/>
                    <a:pt x="1736" y="6140"/>
                  </a:cubicBezTo>
                  <a:cubicBezTo>
                    <a:pt x="1641" y="6151"/>
                    <a:pt x="1547" y="6156"/>
                    <a:pt x="1452" y="6156"/>
                  </a:cubicBezTo>
                  <a:cubicBezTo>
                    <a:pt x="954" y="6156"/>
                    <a:pt x="453" y="6010"/>
                    <a:pt x="23" y="5740"/>
                  </a:cubicBezTo>
                  <a:lnTo>
                    <a:pt x="0" y="5740"/>
                  </a:lnTo>
                  <a:cubicBezTo>
                    <a:pt x="34" y="5773"/>
                    <a:pt x="79" y="5806"/>
                    <a:pt x="112" y="5839"/>
                  </a:cubicBezTo>
                  <a:cubicBezTo>
                    <a:pt x="89" y="6062"/>
                    <a:pt x="145" y="6296"/>
                    <a:pt x="257" y="6496"/>
                  </a:cubicBezTo>
                  <a:cubicBezTo>
                    <a:pt x="257" y="6507"/>
                    <a:pt x="267" y="6529"/>
                    <a:pt x="279" y="6541"/>
                  </a:cubicBezTo>
                  <a:lnTo>
                    <a:pt x="323" y="6541"/>
                  </a:lnTo>
                  <a:cubicBezTo>
                    <a:pt x="412" y="6630"/>
                    <a:pt x="512" y="6707"/>
                    <a:pt x="613" y="6774"/>
                  </a:cubicBezTo>
                  <a:cubicBezTo>
                    <a:pt x="724" y="6840"/>
                    <a:pt x="835" y="6896"/>
                    <a:pt x="946" y="6952"/>
                  </a:cubicBezTo>
                  <a:cubicBezTo>
                    <a:pt x="1169" y="7063"/>
                    <a:pt x="1413" y="7141"/>
                    <a:pt x="1647" y="7186"/>
                  </a:cubicBezTo>
                  <a:cubicBezTo>
                    <a:pt x="1780" y="7219"/>
                    <a:pt x="1913" y="7230"/>
                    <a:pt x="2036" y="7241"/>
                  </a:cubicBezTo>
                  <a:cubicBezTo>
                    <a:pt x="2081" y="7241"/>
                    <a:pt x="2136" y="7230"/>
                    <a:pt x="2180" y="7230"/>
                  </a:cubicBezTo>
                  <a:lnTo>
                    <a:pt x="2192" y="7241"/>
                  </a:lnTo>
                  <a:cubicBezTo>
                    <a:pt x="2514" y="7241"/>
                    <a:pt x="2848" y="7186"/>
                    <a:pt x="3148" y="7085"/>
                  </a:cubicBezTo>
                  <a:cubicBezTo>
                    <a:pt x="3382" y="7008"/>
                    <a:pt x="3593" y="6907"/>
                    <a:pt x="3804" y="6774"/>
                  </a:cubicBezTo>
                  <a:cubicBezTo>
                    <a:pt x="3826" y="6763"/>
                    <a:pt x="3860" y="6741"/>
                    <a:pt x="3883" y="6718"/>
                  </a:cubicBezTo>
                  <a:cubicBezTo>
                    <a:pt x="4079" y="6762"/>
                    <a:pt x="4279" y="6785"/>
                    <a:pt x="4479" y="6785"/>
                  </a:cubicBezTo>
                  <a:cubicBezTo>
                    <a:pt x="4733" y="6785"/>
                    <a:pt x="4985" y="6749"/>
                    <a:pt x="5228" y="6674"/>
                  </a:cubicBezTo>
                  <a:cubicBezTo>
                    <a:pt x="5394" y="6830"/>
                    <a:pt x="5629" y="6908"/>
                    <a:pt x="5850" y="6908"/>
                  </a:cubicBezTo>
                  <a:cubicBezTo>
                    <a:pt x="5865" y="6908"/>
                    <a:pt x="5880" y="6908"/>
                    <a:pt x="5895" y="6907"/>
                  </a:cubicBezTo>
                  <a:cubicBezTo>
                    <a:pt x="6162" y="6907"/>
                    <a:pt x="6441" y="6830"/>
                    <a:pt x="6696" y="6729"/>
                  </a:cubicBezTo>
                  <a:cubicBezTo>
                    <a:pt x="6718" y="6718"/>
                    <a:pt x="6730" y="6696"/>
                    <a:pt x="6740" y="6685"/>
                  </a:cubicBezTo>
                  <a:cubicBezTo>
                    <a:pt x="6763" y="6652"/>
                    <a:pt x="6785" y="6607"/>
                    <a:pt x="6807" y="6573"/>
                  </a:cubicBezTo>
                  <a:cubicBezTo>
                    <a:pt x="7230" y="6329"/>
                    <a:pt x="7575" y="5951"/>
                    <a:pt x="7775" y="5506"/>
                  </a:cubicBezTo>
                  <a:cubicBezTo>
                    <a:pt x="7830" y="5406"/>
                    <a:pt x="7864" y="5295"/>
                    <a:pt x="7887" y="5184"/>
                  </a:cubicBezTo>
                  <a:cubicBezTo>
                    <a:pt x="7998" y="5061"/>
                    <a:pt x="8075" y="4905"/>
                    <a:pt x="8142" y="4749"/>
                  </a:cubicBezTo>
                  <a:cubicBezTo>
                    <a:pt x="8275" y="4383"/>
                    <a:pt x="8309" y="3982"/>
                    <a:pt x="8242" y="3604"/>
                  </a:cubicBezTo>
                  <a:lnTo>
                    <a:pt x="8242" y="3604"/>
                  </a:lnTo>
                  <a:lnTo>
                    <a:pt x="8242" y="3615"/>
                  </a:lnTo>
                  <a:cubicBezTo>
                    <a:pt x="8298" y="3926"/>
                    <a:pt x="8209" y="4227"/>
                    <a:pt x="8075" y="4505"/>
                  </a:cubicBezTo>
                  <a:cubicBezTo>
                    <a:pt x="7942" y="4783"/>
                    <a:pt x="7753" y="5039"/>
                    <a:pt x="7564" y="5273"/>
                  </a:cubicBezTo>
                  <a:cubicBezTo>
                    <a:pt x="7363" y="5517"/>
                    <a:pt x="7152" y="5728"/>
                    <a:pt x="6930" y="5940"/>
                  </a:cubicBezTo>
                  <a:cubicBezTo>
                    <a:pt x="6708" y="6140"/>
                    <a:pt x="6463" y="6340"/>
                    <a:pt x="6184" y="6462"/>
                  </a:cubicBezTo>
                  <a:cubicBezTo>
                    <a:pt x="6010" y="6536"/>
                    <a:pt x="5819" y="6579"/>
                    <a:pt x="5632" y="6579"/>
                  </a:cubicBezTo>
                  <a:cubicBezTo>
                    <a:pt x="5594" y="6579"/>
                    <a:pt x="5555" y="6577"/>
                    <a:pt x="5517" y="6573"/>
                  </a:cubicBezTo>
                  <a:cubicBezTo>
                    <a:pt x="5962" y="6373"/>
                    <a:pt x="6329" y="6051"/>
                    <a:pt x="6552" y="5617"/>
                  </a:cubicBezTo>
                  <a:cubicBezTo>
                    <a:pt x="6696" y="5362"/>
                    <a:pt x="6774" y="5061"/>
                    <a:pt x="6774" y="4761"/>
                  </a:cubicBezTo>
                  <a:cubicBezTo>
                    <a:pt x="7063" y="4516"/>
                    <a:pt x="7264" y="4193"/>
                    <a:pt x="7442" y="3860"/>
                  </a:cubicBezTo>
                  <a:lnTo>
                    <a:pt x="7775" y="3126"/>
                  </a:lnTo>
                  <a:cubicBezTo>
                    <a:pt x="7820" y="3004"/>
                    <a:pt x="7875" y="2870"/>
                    <a:pt x="7919" y="2737"/>
                  </a:cubicBezTo>
                  <a:cubicBezTo>
                    <a:pt x="7808" y="2559"/>
                    <a:pt x="7675" y="2403"/>
                    <a:pt x="7508" y="2270"/>
                  </a:cubicBezTo>
                  <a:cubicBezTo>
                    <a:pt x="7508" y="2214"/>
                    <a:pt x="7497" y="2158"/>
                    <a:pt x="7486" y="2102"/>
                  </a:cubicBezTo>
                  <a:cubicBezTo>
                    <a:pt x="7475" y="2025"/>
                    <a:pt x="7452" y="1936"/>
                    <a:pt x="7442" y="1847"/>
                  </a:cubicBezTo>
                  <a:cubicBezTo>
                    <a:pt x="7419" y="1847"/>
                    <a:pt x="7408" y="1858"/>
                    <a:pt x="7408" y="1869"/>
                  </a:cubicBezTo>
                  <a:cubicBezTo>
                    <a:pt x="7464" y="2725"/>
                    <a:pt x="7286" y="3582"/>
                    <a:pt x="6852" y="4316"/>
                  </a:cubicBezTo>
                  <a:cubicBezTo>
                    <a:pt x="6730" y="4516"/>
                    <a:pt x="6585" y="4717"/>
                    <a:pt x="6429" y="4894"/>
                  </a:cubicBezTo>
                  <a:cubicBezTo>
                    <a:pt x="6392" y="4931"/>
                    <a:pt x="6439" y="4953"/>
                    <a:pt x="6475" y="4953"/>
                  </a:cubicBezTo>
                  <a:cubicBezTo>
                    <a:pt x="6483" y="4953"/>
                    <a:pt x="6490" y="4952"/>
                    <a:pt x="6496" y="4950"/>
                  </a:cubicBezTo>
                  <a:lnTo>
                    <a:pt x="6596" y="4883"/>
                  </a:lnTo>
                  <a:lnTo>
                    <a:pt x="6596" y="4883"/>
                  </a:lnTo>
                  <a:cubicBezTo>
                    <a:pt x="6474" y="5239"/>
                    <a:pt x="6318" y="5595"/>
                    <a:pt x="6040" y="5862"/>
                  </a:cubicBezTo>
                  <a:cubicBezTo>
                    <a:pt x="5707" y="6173"/>
                    <a:pt x="5262" y="6307"/>
                    <a:pt x="4817" y="6363"/>
                  </a:cubicBezTo>
                  <a:cubicBezTo>
                    <a:pt x="4739" y="6373"/>
                    <a:pt x="4650" y="6373"/>
                    <a:pt x="4561" y="6385"/>
                  </a:cubicBezTo>
                  <a:cubicBezTo>
                    <a:pt x="4683" y="6329"/>
                    <a:pt x="4795" y="6262"/>
                    <a:pt x="4906" y="6185"/>
                  </a:cubicBezTo>
                  <a:cubicBezTo>
                    <a:pt x="5195" y="5984"/>
                    <a:pt x="5440" y="5728"/>
                    <a:pt x="5618" y="5439"/>
                  </a:cubicBezTo>
                  <a:cubicBezTo>
                    <a:pt x="5851" y="5072"/>
                    <a:pt x="5996" y="4650"/>
                    <a:pt x="6040" y="4227"/>
                  </a:cubicBezTo>
                  <a:cubicBezTo>
                    <a:pt x="6062" y="4216"/>
                    <a:pt x="6073" y="4205"/>
                    <a:pt x="6095" y="4193"/>
                  </a:cubicBezTo>
                  <a:cubicBezTo>
                    <a:pt x="6340" y="4027"/>
                    <a:pt x="6563" y="3804"/>
                    <a:pt x="6740" y="3560"/>
                  </a:cubicBezTo>
                  <a:cubicBezTo>
                    <a:pt x="6829" y="3437"/>
                    <a:pt x="6918" y="3315"/>
                    <a:pt x="6997" y="3182"/>
                  </a:cubicBezTo>
                  <a:cubicBezTo>
                    <a:pt x="7074" y="3037"/>
                    <a:pt x="7152" y="2892"/>
                    <a:pt x="7197" y="2725"/>
                  </a:cubicBezTo>
                  <a:cubicBezTo>
                    <a:pt x="7241" y="2559"/>
                    <a:pt x="7252" y="2392"/>
                    <a:pt x="7208" y="2225"/>
                  </a:cubicBezTo>
                  <a:cubicBezTo>
                    <a:pt x="7175" y="2058"/>
                    <a:pt x="7108" y="1914"/>
                    <a:pt x="7041" y="1758"/>
                  </a:cubicBezTo>
                  <a:cubicBezTo>
                    <a:pt x="6941" y="1502"/>
                    <a:pt x="6819" y="1235"/>
                    <a:pt x="6629" y="1024"/>
                  </a:cubicBezTo>
                  <a:cubicBezTo>
                    <a:pt x="6429" y="790"/>
                    <a:pt x="6162" y="656"/>
                    <a:pt x="5862" y="624"/>
                  </a:cubicBezTo>
                  <a:cubicBezTo>
                    <a:pt x="5851" y="612"/>
                    <a:pt x="5840" y="612"/>
                    <a:pt x="5828" y="612"/>
                  </a:cubicBezTo>
                  <a:cubicBezTo>
                    <a:pt x="5684" y="367"/>
                    <a:pt x="5484" y="167"/>
                    <a:pt x="52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3"/>
            <p:cNvSpPr/>
            <p:nvPr/>
          </p:nvSpPr>
          <p:spPr>
            <a:xfrm>
              <a:off x="2027141" y="4349746"/>
              <a:ext cx="44691" cy="63391"/>
            </a:xfrm>
            <a:custGeom>
              <a:avLst/>
              <a:gdLst/>
              <a:ahLst/>
              <a:cxnLst/>
              <a:rect l="l" t="t" r="r" b="b"/>
              <a:pathLst>
                <a:path w="1281" h="1817" extrusionOk="0">
                  <a:moveTo>
                    <a:pt x="133" y="1"/>
                  </a:moveTo>
                  <a:cubicBezTo>
                    <a:pt x="101" y="1"/>
                    <a:pt x="68" y="3"/>
                    <a:pt x="34" y="8"/>
                  </a:cubicBezTo>
                  <a:cubicBezTo>
                    <a:pt x="12" y="8"/>
                    <a:pt x="1" y="42"/>
                    <a:pt x="12" y="64"/>
                  </a:cubicBezTo>
                  <a:cubicBezTo>
                    <a:pt x="34" y="86"/>
                    <a:pt x="190" y="119"/>
                    <a:pt x="245" y="153"/>
                  </a:cubicBezTo>
                  <a:cubicBezTo>
                    <a:pt x="534" y="341"/>
                    <a:pt x="768" y="475"/>
                    <a:pt x="868" y="831"/>
                  </a:cubicBezTo>
                  <a:cubicBezTo>
                    <a:pt x="969" y="1198"/>
                    <a:pt x="724" y="1498"/>
                    <a:pt x="501" y="1754"/>
                  </a:cubicBezTo>
                  <a:cubicBezTo>
                    <a:pt x="475" y="1789"/>
                    <a:pt x="517" y="1817"/>
                    <a:pt x="558" y="1817"/>
                  </a:cubicBezTo>
                  <a:cubicBezTo>
                    <a:pt x="569" y="1817"/>
                    <a:pt x="581" y="1814"/>
                    <a:pt x="590" y="1810"/>
                  </a:cubicBezTo>
                  <a:cubicBezTo>
                    <a:pt x="890" y="1632"/>
                    <a:pt x="1224" y="1387"/>
                    <a:pt x="1246" y="1009"/>
                  </a:cubicBezTo>
                  <a:cubicBezTo>
                    <a:pt x="1280" y="608"/>
                    <a:pt x="946" y="341"/>
                    <a:pt x="635" y="163"/>
                  </a:cubicBezTo>
                  <a:cubicBezTo>
                    <a:pt x="492" y="78"/>
                    <a:pt x="325" y="1"/>
                    <a:pt x="1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3"/>
            <p:cNvSpPr/>
            <p:nvPr/>
          </p:nvSpPr>
          <p:spPr>
            <a:xfrm>
              <a:off x="2057599" y="4345141"/>
              <a:ext cx="102883" cy="139655"/>
            </a:xfrm>
            <a:custGeom>
              <a:avLst/>
              <a:gdLst/>
              <a:ahLst/>
              <a:cxnLst/>
              <a:rect l="l" t="t" r="r" b="b"/>
              <a:pathLst>
                <a:path w="2949" h="4003" extrusionOk="0">
                  <a:moveTo>
                    <a:pt x="2898" y="0"/>
                  </a:moveTo>
                  <a:cubicBezTo>
                    <a:pt x="2878" y="0"/>
                    <a:pt x="2859" y="9"/>
                    <a:pt x="2854" y="29"/>
                  </a:cubicBezTo>
                  <a:cubicBezTo>
                    <a:pt x="2765" y="485"/>
                    <a:pt x="2565" y="930"/>
                    <a:pt x="2264" y="1286"/>
                  </a:cubicBezTo>
                  <a:cubicBezTo>
                    <a:pt x="2053" y="1553"/>
                    <a:pt x="1786" y="1764"/>
                    <a:pt x="1497" y="1931"/>
                  </a:cubicBezTo>
                  <a:cubicBezTo>
                    <a:pt x="1285" y="2020"/>
                    <a:pt x="1063" y="2075"/>
                    <a:pt x="830" y="2097"/>
                  </a:cubicBezTo>
                  <a:cubicBezTo>
                    <a:pt x="738" y="2110"/>
                    <a:pt x="644" y="2116"/>
                    <a:pt x="550" y="2116"/>
                  </a:cubicBezTo>
                  <a:cubicBezTo>
                    <a:pt x="393" y="2116"/>
                    <a:pt x="233" y="2099"/>
                    <a:pt x="73" y="2064"/>
                  </a:cubicBezTo>
                  <a:cubicBezTo>
                    <a:pt x="69" y="2063"/>
                    <a:pt x="65" y="2063"/>
                    <a:pt x="61" y="2063"/>
                  </a:cubicBezTo>
                  <a:cubicBezTo>
                    <a:pt x="23" y="2063"/>
                    <a:pt x="0" y="2111"/>
                    <a:pt x="51" y="2131"/>
                  </a:cubicBezTo>
                  <a:cubicBezTo>
                    <a:pt x="219" y="2169"/>
                    <a:pt x="392" y="2186"/>
                    <a:pt x="566" y="2186"/>
                  </a:cubicBezTo>
                  <a:cubicBezTo>
                    <a:pt x="646" y="2186"/>
                    <a:pt x="727" y="2183"/>
                    <a:pt x="807" y="2176"/>
                  </a:cubicBezTo>
                  <a:lnTo>
                    <a:pt x="807" y="2176"/>
                  </a:lnTo>
                  <a:cubicBezTo>
                    <a:pt x="640" y="2208"/>
                    <a:pt x="484" y="2231"/>
                    <a:pt x="318" y="2253"/>
                  </a:cubicBezTo>
                  <a:cubicBezTo>
                    <a:pt x="251" y="2265"/>
                    <a:pt x="274" y="2342"/>
                    <a:pt x="340" y="2342"/>
                  </a:cubicBezTo>
                  <a:cubicBezTo>
                    <a:pt x="362" y="2343"/>
                    <a:pt x="384" y="2343"/>
                    <a:pt x="405" y="2343"/>
                  </a:cubicBezTo>
                  <a:cubicBezTo>
                    <a:pt x="630" y="2343"/>
                    <a:pt x="861" y="2291"/>
                    <a:pt x="1074" y="2220"/>
                  </a:cubicBezTo>
                  <a:cubicBezTo>
                    <a:pt x="1219" y="2186"/>
                    <a:pt x="1352" y="2131"/>
                    <a:pt x="1475" y="2064"/>
                  </a:cubicBezTo>
                  <a:lnTo>
                    <a:pt x="1475" y="2064"/>
                  </a:lnTo>
                  <a:cubicBezTo>
                    <a:pt x="1352" y="2665"/>
                    <a:pt x="1085" y="3221"/>
                    <a:pt x="629" y="3644"/>
                  </a:cubicBezTo>
                  <a:cubicBezTo>
                    <a:pt x="573" y="3699"/>
                    <a:pt x="507" y="3755"/>
                    <a:pt x="440" y="3810"/>
                  </a:cubicBezTo>
                  <a:cubicBezTo>
                    <a:pt x="407" y="3832"/>
                    <a:pt x="373" y="3866"/>
                    <a:pt x="340" y="3888"/>
                  </a:cubicBezTo>
                  <a:cubicBezTo>
                    <a:pt x="307" y="3911"/>
                    <a:pt x="262" y="3933"/>
                    <a:pt x="240" y="3977"/>
                  </a:cubicBezTo>
                  <a:cubicBezTo>
                    <a:pt x="231" y="3986"/>
                    <a:pt x="244" y="4002"/>
                    <a:pt x="261" y="4002"/>
                  </a:cubicBezTo>
                  <a:cubicBezTo>
                    <a:pt x="265" y="4002"/>
                    <a:pt x="269" y="4002"/>
                    <a:pt x="274" y="4000"/>
                  </a:cubicBezTo>
                  <a:cubicBezTo>
                    <a:pt x="351" y="3988"/>
                    <a:pt x="418" y="3933"/>
                    <a:pt x="484" y="3888"/>
                  </a:cubicBezTo>
                  <a:cubicBezTo>
                    <a:pt x="551" y="3844"/>
                    <a:pt x="607" y="3799"/>
                    <a:pt x="674" y="3743"/>
                  </a:cubicBezTo>
                  <a:cubicBezTo>
                    <a:pt x="796" y="3632"/>
                    <a:pt x="907" y="3521"/>
                    <a:pt x="1008" y="3399"/>
                  </a:cubicBezTo>
                  <a:cubicBezTo>
                    <a:pt x="1208" y="3143"/>
                    <a:pt x="1364" y="2854"/>
                    <a:pt x="1475" y="2554"/>
                  </a:cubicBezTo>
                  <a:cubicBezTo>
                    <a:pt x="1530" y="2386"/>
                    <a:pt x="1574" y="2208"/>
                    <a:pt x="1586" y="2020"/>
                  </a:cubicBezTo>
                  <a:lnTo>
                    <a:pt x="1586" y="2008"/>
                  </a:lnTo>
                  <a:cubicBezTo>
                    <a:pt x="1641" y="1975"/>
                    <a:pt x="1697" y="1942"/>
                    <a:pt x="1764" y="1909"/>
                  </a:cubicBezTo>
                  <a:cubicBezTo>
                    <a:pt x="1786" y="1886"/>
                    <a:pt x="1808" y="1864"/>
                    <a:pt x="1841" y="1853"/>
                  </a:cubicBezTo>
                  <a:cubicBezTo>
                    <a:pt x="2075" y="1708"/>
                    <a:pt x="2286" y="1530"/>
                    <a:pt x="2464" y="1319"/>
                  </a:cubicBezTo>
                  <a:cubicBezTo>
                    <a:pt x="2609" y="1141"/>
                    <a:pt x="2731" y="941"/>
                    <a:pt x="2809" y="718"/>
                  </a:cubicBezTo>
                  <a:cubicBezTo>
                    <a:pt x="2820" y="696"/>
                    <a:pt x="2798" y="685"/>
                    <a:pt x="2776" y="685"/>
                  </a:cubicBezTo>
                  <a:cubicBezTo>
                    <a:pt x="2854" y="473"/>
                    <a:pt x="2921" y="263"/>
                    <a:pt x="2943" y="40"/>
                  </a:cubicBezTo>
                  <a:cubicBezTo>
                    <a:pt x="2949" y="15"/>
                    <a:pt x="2923" y="0"/>
                    <a:pt x="289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3"/>
            <p:cNvSpPr/>
            <p:nvPr/>
          </p:nvSpPr>
          <p:spPr>
            <a:xfrm>
              <a:off x="1949165" y="4290575"/>
              <a:ext cx="129468" cy="76753"/>
            </a:xfrm>
            <a:custGeom>
              <a:avLst/>
              <a:gdLst/>
              <a:ahLst/>
              <a:cxnLst/>
              <a:rect l="l" t="t" r="r" b="b"/>
              <a:pathLst>
                <a:path w="3711" h="2200" extrusionOk="0">
                  <a:moveTo>
                    <a:pt x="3641" y="1"/>
                  </a:moveTo>
                  <a:cubicBezTo>
                    <a:pt x="3636" y="1"/>
                    <a:pt x="3631" y="1"/>
                    <a:pt x="3626" y="3"/>
                  </a:cubicBezTo>
                  <a:cubicBezTo>
                    <a:pt x="3270" y="169"/>
                    <a:pt x="2914" y="358"/>
                    <a:pt x="2636" y="648"/>
                  </a:cubicBezTo>
                  <a:cubicBezTo>
                    <a:pt x="2569" y="714"/>
                    <a:pt x="2502" y="792"/>
                    <a:pt x="2447" y="881"/>
                  </a:cubicBezTo>
                  <a:cubicBezTo>
                    <a:pt x="2258" y="792"/>
                    <a:pt x="2047" y="714"/>
                    <a:pt x="1835" y="703"/>
                  </a:cubicBezTo>
                  <a:cubicBezTo>
                    <a:pt x="1735" y="703"/>
                    <a:pt x="1624" y="714"/>
                    <a:pt x="1535" y="759"/>
                  </a:cubicBezTo>
                  <a:cubicBezTo>
                    <a:pt x="1435" y="803"/>
                    <a:pt x="1357" y="881"/>
                    <a:pt x="1279" y="947"/>
                  </a:cubicBezTo>
                  <a:cubicBezTo>
                    <a:pt x="1190" y="1026"/>
                    <a:pt x="1113" y="1081"/>
                    <a:pt x="1001" y="1125"/>
                  </a:cubicBezTo>
                  <a:cubicBezTo>
                    <a:pt x="912" y="1170"/>
                    <a:pt x="812" y="1204"/>
                    <a:pt x="712" y="1237"/>
                  </a:cubicBezTo>
                  <a:cubicBezTo>
                    <a:pt x="534" y="1315"/>
                    <a:pt x="367" y="1426"/>
                    <a:pt x="245" y="1582"/>
                  </a:cubicBezTo>
                  <a:cubicBezTo>
                    <a:pt x="112" y="1738"/>
                    <a:pt x="0" y="1948"/>
                    <a:pt x="0" y="2160"/>
                  </a:cubicBezTo>
                  <a:cubicBezTo>
                    <a:pt x="0" y="2185"/>
                    <a:pt x="25" y="2199"/>
                    <a:pt x="48" y="2199"/>
                  </a:cubicBezTo>
                  <a:cubicBezTo>
                    <a:pt x="66" y="2199"/>
                    <a:pt x="84" y="2191"/>
                    <a:pt x="89" y="2171"/>
                  </a:cubicBezTo>
                  <a:cubicBezTo>
                    <a:pt x="134" y="1993"/>
                    <a:pt x="189" y="1827"/>
                    <a:pt x="300" y="1682"/>
                  </a:cubicBezTo>
                  <a:cubicBezTo>
                    <a:pt x="412" y="1537"/>
                    <a:pt x="545" y="1415"/>
                    <a:pt x="712" y="1348"/>
                  </a:cubicBezTo>
                  <a:cubicBezTo>
                    <a:pt x="890" y="1259"/>
                    <a:pt x="1090" y="1214"/>
                    <a:pt x="1246" y="1103"/>
                  </a:cubicBezTo>
                  <a:cubicBezTo>
                    <a:pt x="1324" y="1048"/>
                    <a:pt x="1390" y="981"/>
                    <a:pt x="1469" y="915"/>
                  </a:cubicBezTo>
                  <a:cubicBezTo>
                    <a:pt x="1546" y="848"/>
                    <a:pt x="1647" y="803"/>
                    <a:pt x="1746" y="792"/>
                  </a:cubicBezTo>
                  <a:cubicBezTo>
                    <a:pt x="1768" y="790"/>
                    <a:pt x="1789" y="789"/>
                    <a:pt x="1811" y="789"/>
                  </a:cubicBezTo>
                  <a:cubicBezTo>
                    <a:pt x="2013" y="789"/>
                    <a:pt x="2222" y="877"/>
                    <a:pt x="2403" y="947"/>
                  </a:cubicBezTo>
                  <a:lnTo>
                    <a:pt x="2403" y="959"/>
                  </a:lnTo>
                  <a:cubicBezTo>
                    <a:pt x="2292" y="1170"/>
                    <a:pt x="2236" y="1404"/>
                    <a:pt x="2269" y="1649"/>
                  </a:cubicBezTo>
                  <a:cubicBezTo>
                    <a:pt x="2275" y="1676"/>
                    <a:pt x="2303" y="1690"/>
                    <a:pt x="2329" y="1690"/>
                  </a:cubicBezTo>
                  <a:cubicBezTo>
                    <a:pt x="2355" y="1690"/>
                    <a:pt x="2381" y="1676"/>
                    <a:pt x="2381" y="1649"/>
                  </a:cubicBezTo>
                  <a:cubicBezTo>
                    <a:pt x="2325" y="1293"/>
                    <a:pt x="2492" y="937"/>
                    <a:pt x="2736" y="681"/>
                  </a:cubicBezTo>
                  <a:cubicBezTo>
                    <a:pt x="2992" y="414"/>
                    <a:pt x="3348" y="247"/>
                    <a:pt x="3671" y="58"/>
                  </a:cubicBezTo>
                  <a:cubicBezTo>
                    <a:pt x="3710" y="38"/>
                    <a:pt x="3680" y="1"/>
                    <a:pt x="36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3"/>
            <p:cNvSpPr/>
            <p:nvPr/>
          </p:nvSpPr>
          <p:spPr>
            <a:xfrm>
              <a:off x="1929349" y="4292808"/>
              <a:ext cx="54529" cy="106232"/>
            </a:xfrm>
            <a:custGeom>
              <a:avLst/>
              <a:gdLst/>
              <a:ahLst/>
              <a:cxnLst/>
              <a:rect l="l" t="t" r="r" b="b"/>
              <a:pathLst>
                <a:path w="1563" h="3045" extrusionOk="0">
                  <a:moveTo>
                    <a:pt x="1498" y="0"/>
                  </a:moveTo>
                  <a:cubicBezTo>
                    <a:pt x="1492" y="0"/>
                    <a:pt x="1486" y="2"/>
                    <a:pt x="1480" y="5"/>
                  </a:cubicBezTo>
                  <a:cubicBezTo>
                    <a:pt x="1402" y="27"/>
                    <a:pt x="1325" y="60"/>
                    <a:pt x="1246" y="105"/>
                  </a:cubicBezTo>
                  <a:lnTo>
                    <a:pt x="1236" y="105"/>
                  </a:lnTo>
                  <a:cubicBezTo>
                    <a:pt x="1169" y="139"/>
                    <a:pt x="1102" y="172"/>
                    <a:pt x="1046" y="216"/>
                  </a:cubicBezTo>
                  <a:cubicBezTo>
                    <a:pt x="635" y="495"/>
                    <a:pt x="312" y="917"/>
                    <a:pt x="124" y="1362"/>
                  </a:cubicBezTo>
                  <a:cubicBezTo>
                    <a:pt x="68" y="1529"/>
                    <a:pt x="1" y="1718"/>
                    <a:pt x="1" y="1896"/>
                  </a:cubicBezTo>
                  <a:cubicBezTo>
                    <a:pt x="1" y="1920"/>
                    <a:pt x="20" y="1931"/>
                    <a:pt x="39" y="1931"/>
                  </a:cubicBezTo>
                  <a:cubicBezTo>
                    <a:pt x="56" y="1931"/>
                    <a:pt x="74" y="1922"/>
                    <a:pt x="79" y="1907"/>
                  </a:cubicBezTo>
                  <a:cubicBezTo>
                    <a:pt x="134" y="1763"/>
                    <a:pt x="168" y="1607"/>
                    <a:pt x="223" y="1462"/>
                  </a:cubicBezTo>
                  <a:cubicBezTo>
                    <a:pt x="279" y="1306"/>
                    <a:pt x="346" y="1162"/>
                    <a:pt x="423" y="1028"/>
                  </a:cubicBezTo>
                  <a:cubicBezTo>
                    <a:pt x="435" y="1017"/>
                    <a:pt x="457" y="995"/>
                    <a:pt x="468" y="972"/>
                  </a:cubicBezTo>
                  <a:lnTo>
                    <a:pt x="468" y="972"/>
                  </a:lnTo>
                  <a:cubicBezTo>
                    <a:pt x="413" y="1095"/>
                    <a:pt x="379" y="1217"/>
                    <a:pt x="357" y="1351"/>
                  </a:cubicBezTo>
                  <a:cubicBezTo>
                    <a:pt x="346" y="1373"/>
                    <a:pt x="368" y="1384"/>
                    <a:pt x="401" y="1395"/>
                  </a:cubicBezTo>
                  <a:cubicBezTo>
                    <a:pt x="268" y="1629"/>
                    <a:pt x="179" y="1874"/>
                    <a:pt x="168" y="2141"/>
                  </a:cubicBezTo>
                  <a:cubicBezTo>
                    <a:pt x="156" y="2307"/>
                    <a:pt x="179" y="2485"/>
                    <a:pt x="235" y="2641"/>
                  </a:cubicBezTo>
                  <a:cubicBezTo>
                    <a:pt x="257" y="2719"/>
                    <a:pt x="302" y="2796"/>
                    <a:pt x="346" y="2863"/>
                  </a:cubicBezTo>
                  <a:cubicBezTo>
                    <a:pt x="401" y="2930"/>
                    <a:pt x="457" y="2986"/>
                    <a:pt x="524" y="3041"/>
                  </a:cubicBezTo>
                  <a:cubicBezTo>
                    <a:pt x="528" y="3043"/>
                    <a:pt x="534" y="3044"/>
                    <a:pt x="539" y="3044"/>
                  </a:cubicBezTo>
                  <a:cubicBezTo>
                    <a:pt x="564" y="3044"/>
                    <a:pt x="597" y="3026"/>
                    <a:pt x="579" y="3008"/>
                  </a:cubicBezTo>
                  <a:cubicBezTo>
                    <a:pt x="346" y="2786"/>
                    <a:pt x="257" y="2441"/>
                    <a:pt x="279" y="2141"/>
                  </a:cubicBezTo>
                  <a:cubicBezTo>
                    <a:pt x="302" y="1763"/>
                    <a:pt x="490" y="1417"/>
                    <a:pt x="680" y="1106"/>
                  </a:cubicBezTo>
                  <a:cubicBezTo>
                    <a:pt x="702" y="1068"/>
                    <a:pt x="668" y="1046"/>
                    <a:pt x="634" y="1046"/>
                  </a:cubicBezTo>
                  <a:cubicBezTo>
                    <a:pt x="617" y="1046"/>
                    <a:pt x="601" y="1051"/>
                    <a:pt x="591" y="1061"/>
                  </a:cubicBezTo>
                  <a:cubicBezTo>
                    <a:pt x="557" y="1128"/>
                    <a:pt x="512" y="1195"/>
                    <a:pt x="479" y="1251"/>
                  </a:cubicBezTo>
                  <a:cubicBezTo>
                    <a:pt x="535" y="1051"/>
                    <a:pt x="624" y="851"/>
                    <a:pt x="746" y="673"/>
                  </a:cubicBezTo>
                  <a:cubicBezTo>
                    <a:pt x="802" y="584"/>
                    <a:pt x="880" y="505"/>
                    <a:pt x="947" y="439"/>
                  </a:cubicBezTo>
                  <a:cubicBezTo>
                    <a:pt x="991" y="406"/>
                    <a:pt x="1024" y="372"/>
                    <a:pt x="1068" y="339"/>
                  </a:cubicBezTo>
                  <a:cubicBezTo>
                    <a:pt x="1214" y="228"/>
                    <a:pt x="1369" y="139"/>
                    <a:pt x="1525" y="60"/>
                  </a:cubicBezTo>
                  <a:cubicBezTo>
                    <a:pt x="1562" y="42"/>
                    <a:pt x="1529" y="0"/>
                    <a:pt x="149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3"/>
            <p:cNvSpPr/>
            <p:nvPr/>
          </p:nvSpPr>
          <p:spPr>
            <a:xfrm>
              <a:off x="1963609" y="4474786"/>
              <a:ext cx="152458" cy="45598"/>
            </a:xfrm>
            <a:custGeom>
              <a:avLst/>
              <a:gdLst/>
              <a:ahLst/>
              <a:cxnLst/>
              <a:rect l="l" t="t" r="r" b="b"/>
              <a:pathLst>
                <a:path w="4370" h="1307" extrusionOk="0">
                  <a:moveTo>
                    <a:pt x="20" y="1"/>
                  </a:moveTo>
                  <a:cubicBezTo>
                    <a:pt x="10" y="1"/>
                    <a:pt x="1" y="8"/>
                    <a:pt x="9" y="17"/>
                  </a:cubicBezTo>
                  <a:cubicBezTo>
                    <a:pt x="42" y="83"/>
                    <a:pt x="98" y="116"/>
                    <a:pt x="153" y="150"/>
                  </a:cubicBezTo>
                  <a:lnTo>
                    <a:pt x="353" y="250"/>
                  </a:lnTo>
                  <a:cubicBezTo>
                    <a:pt x="487" y="306"/>
                    <a:pt x="620" y="350"/>
                    <a:pt x="754" y="383"/>
                  </a:cubicBezTo>
                  <a:cubicBezTo>
                    <a:pt x="1043" y="462"/>
                    <a:pt x="1344" y="494"/>
                    <a:pt x="1633" y="528"/>
                  </a:cubicBezTo>
                  <a:lnTo>
                    <a:pt x="1866" y="561"/>
                  </a:lnTo>
                  <a:cubicBezTo>
                    <a:pt x="1499" y="951"/>
                    <a:pt x="1010" y="1206"/>
                    <a:pt x="465" y="1229"/>
                  </a:cubicBezTo>
                  <a:cubicBezTo>
                    <a:pt x="409" y="1240"/>
                    <a:pt x="409" y="1307"/>
                    <a:pt x="465" y="1307"/>
                  </a:cubicBezTo>
                  <a:cubicBezTo>
                    <a:pt x="1043" y="1295"/>
                    <a:pt x="1633" y="1028"/>
                    <a:pt x="2000" y="583"/>
                  </a:cubicBezTo>
                  <a:cubicBezTo>
                    <a:pt x="2211" y="606"/>
                    <a:pt x="2434" y="640"/>
                    <a:pt x="2656" y="662"/>
                  </a:cubicBezTo>
                  <a:cubicBezTo>
                    <a:pt x="2854" y="690"/>
                    <a:pt x="3062" y="723"/>
                    <a:pt x="3267" y="723"/>
                  </a:cubicBezTo>
                  <a:cubicBezTo>
                    <a:pt x="3383" y="723"/>
                    <a:pt x="3500" y="712"/>
                    <a:pt x="3613" y="684"/>
                  </a:cubicBezTo>
                  <a:cubicBezTo>
                    <a:pt x="3902" y="617"/>
                    <a:pt x="4191" y="439"/>
                    <a:pt x="4347" y="183"/>
                  </a:cubicBezTo>
                  <a:cubicBezTo>
                    <a:pt x="4369" y="146"/>
                    <a:pt x="4325" y="118"/>
                    <a:pt x="4284" y="118"/>
                  </a:cubicBezTo>
                  <a:cubicBezTo>
                    <a:pt x="4265" y="118"/>
                    <a:pt x="4246" y="124"/>
                    <a:pt x="4236" y="139"/>
                  </a:cubicBezTo>
                  <a:cubicBezTo>
                    <a:pt x="4080" y="339"/>
                    <a:pt x="3880" y="506"/>
                    <a:pt x="3623" y="583"/>
                  </a:cubicBezTo>
                  <a:cubicBezTo>
                    <a:pt x="3510" y="618"/>
                    <a:pt x="3394" y="631"/>
                    <a:pt x="3276" y="631"/>
                  </a:cubicBezTo>
                  <a:cubicBezTo>
                    <a:pt x="3093" y="631"/>
                    <a:pt x="2906" y="600"/>
                    <a:pt x="2723" y="573"/>
                  </a:cubicBezTo>
                  <a:lnTo>
                    <a:pt x="2066" y="494"/>
                  </a:lnTo>
                  <a:cubicBezTo>
                    <a:pt x="2078" y="472"/>
                    <a:pt x="2088" y="462"/>
                    <a:pt x="2100" y="439"/>
                  </a:cubicBezTo>
                  <a:cubicBezTo>
                    <a:pt x="2122" y="401"/>
                    <a:pt x="2084" y="374"/>
                    <a:pt x="2046" y="374"/>
                  </a:cubicBezTo>
                  <a:cubicBezTo>
                    <a:pt x="2028" y="374"/>
                    <a:pt x="2010" y="380"/>
                    <a:pt x="2000" y="395"/>
                  </a:cubicBezTo>
                  <a:cubicBezTo>
                    <a:pt x="1977" y="428"/>
                    <a:pt x="1955" y="450"/>
                    <a:pt x="1933" y="472"/>
                  </a:cubicBezTo>
                  <a:lnTo>
                    <a:pt x="1755" y="450"/>
                  </a:lnTo>
                  <a:cubicBezTo>
                    <a:pt x="1466" y="417"/>
                    <a:pt x="1188" y="383"/>
                    <a:pt x="899" y="328"/>
                  </a:cubicBezTo>
                  <a:cubicBezTo>
                    <a:pt x="754" y="294"/>
                    <a:pt x="598" y="261"/>
                    <a:pt x="454" y="205"/>
                  </a:cubicBezTo>
                  <a:cubicBezTo>
                    <a:pt x="387" y="172"/>
                    <a:pt x="309" y="139"/>
                    <a:pt x="242" y="106"/>
                  </a:cubicBezTo>
                  <a:cubicBezTo>
                    <a:pt x="175" y="72"/>
                    <a:pt x="109" y="27"/>
                    <a:pt x="31" y="5"/>
                  </a:cubicBezTo>
                  <a:cubicBezTo>
                    <a:pt x="28" y="2"/>
                    <a:pt x="24" y="1"/>
                    <a:pt x="2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3"/>
            <p:cNvSpPr/>
            <p:nvPr/>
          </p:nvSpPr>
          <p:spPr>
            <a:xfrm>
              <a:off x="2012383" y="4507232"/>
              <a:ext cx="99081" cy="14234"/>
            </a:xfrm>
            <a:custGeom>
              <a:avLst/>
              <a:gdLst/>
              <a:ahLst/>
              <a:cxnLst/>
              <a:rect l="l" t="t" r="r" b="b"/>
              <a:pathLst>
                <a:path w="2840" h="408" extrusionOk="0">
                  <a:moveTo>
                    <a:pt x="2761" y="1"/>
                  </a:moveTo>
                  <a:cubicBezTo>
                    <a:pt x="2748" y="1"/>
                    <a:pt x="2735" y="3"/>
                    <a:pt x="2726" y="9"/>
                  </a:cubicBezTo>
                  <a:cubicBezTo>
                    <a:pt x="2593" y="98"/>
                    <a:pt x="2459" y="187"/>
                    <a:pt x="2292" y="232"/>
                  </a:cubicBezTo>
                  <a:cubicBezTo>
                    <a:pt x="2136" y="276"/>
                    <a:pt x="1970" y="310"/>
                    <a:pt x="1814" y="321"/>
                  </a:cubicBezTo>
                  <a:cubicBezTo>
                    <a:pt x="1780" y="322"/>
                    <a:pt x="1745" y="322"/>
                    <a:pt x="1710" y="322"/>
                  </a:cubicBezTo>
                  <a:cubicBezTo>
                    <a:pt x="1369" y="322"/>
                    <a:pt x="1034" y="274"/>
                    <a:pt x="690" y="254"/>
                  </a:cubicBezTo>
                  <a:cubicBezTo>
                    <a:pt x="579" y="243"/>
                    <a:pt x="468" y="243"/>
                    <a:pt x="357" y="243"/>
                  </a:cubicBezTo>
                  <a:cubicBezTo>
                    <a:pt x="257" y="254"/>
                    <a:pt x="134" y="254"/>
                    <a:pt x="35" y="288"/>
                  </a:cubicBezTo>
                  <a:cubicBezTo>
                    <a:pt x="1" y="299"/>
                    <a:pt x="23" y="332"/>
                    <a:pt x="57" y="332"/>
                  </a:cubicBezTo>
                  <a:cubicBezTo>
                    <a:pt x="76" y="334"/>
                    <a:pt x="96" y="335"/>
                    <a:pt x="116" y="335"/>
                  </a:cubicBezTo>
                  <a:cubicBezTo>
                    <a:pt x="199" y="335"/>
                    <a:pt x="287" y="321"/>
                    <a:pt x="368" y="321"/>
                  </a:cubicBezTo>
                  <a:cubicBezTo>
                    <a:pt x="468" y="321"/>
                    <a:pt x="569" y="332"/>
                    <a:pt x="680" y="332"/>
                  </a:cubicBezTo>
                  <a:cubicBezTo>
                    <a:pt x="880" y="355"/>
                    <a:pt x="1091" y="377"/>
                    <a:pt x="1291" y="388"/>
                  </a:cubicBezTo>
                  <a:cubicBezTo>
                    <a:pt x="1418" y="400"/>
                    <a:pt x="1546" y="408"/>
                    <a:pt x="1674" y="408"/>
                  </a:cubicBezTo>
                  <a:cubicBezTo>
                    <a:pt x="1895" y="408"/>
                    <a:pt x="2115" y="384"/>
                    <a:pt x="2326" y="321"/>
                  </a:cubicBezTo>
                  <a:cubicBezTo>
                    <a:pt x="2504" y="266"/>
                    <a:pt x="2682" y="187"/>
                    <a:pt x="2815" y="54"/>
                  </a:cubicBezTo>
                  <a:cubicBezTo>
                    <a:pt x="2839" y="21"/>
                    <a:pt x="2798" y="1"/>
                    <a:pt x="27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3"/>
            <p:cNvSpPr/>
            <p:nvPr/>
          </p:nvSpPr>
          <p:spPr>
            <a:xfrm>
              <a:off x="1921987" y="4479600"/>
              <a:ext cx="99394" cy="29585"/>
            </a:xfrm>
            <a:custGeom>
              <a:avLst/>
              <a:gdLst/>
              <a:ahLst/>
              <a:cxnLst/>
              <a:rect l="l" t="t" r="r" b="b"/>
              <a:pathLst>
                <a:path w="2849" h="848" extrusionOk="0">
                  <a:moveTo>
                    <a:pt x="55" y="1"/>
                  </a:moveTo>
                  <a:cubicBezTo>
                    <a:pt x="28" y="1"/>
                    <a:pt x="1" y="16"/>
                    <a:pt x="23" y="45"/>
                  </a:cubicBezTo>
                  <a:cubicBezTo>
                    <a:pt x="256" y="334"/>
                    <a:pt x="590" y="557"/>
                    <a:pt x="935" y="690"/>
                  </a:cubicBezTo>
                  <a:cubicBezTo>
                    <a:pt x="1208" y="795"/>
                    <a:pt x="1498" y="847"/>
                    <a:pt x="1784" y="847"/>
                  </a:cubicBezTo>
                  <a:cubicBezTo>
                    <a:pt x="1895" y="847"/>
                    <a:pt x="2005" y="839"/>
                    <a:pt x="2114" y="824"/>
                  </a:cubicBezTo>
                  <a:cubicBezTo>
                    <a:pt x="2347" y="801"/>
                    <a:pt x="2592" y="735"/>
                    <a:pt x="2792" y="623"/>
                  </a:cubicBezTo>
                  <a:cubicBezTo>
                    <a:pt x="2848" y="596"/>
                    <a:pt x="2810" y="552"/>
                    <a:pt x="2763" y="552"/>
                  </a:cubicBezTo>
                  <a:cubicBezTo>
                    <a:pt x="2755" y="552"/>
                    <a:pt x="2746" y="553"/>
                    <a:pt x="2737" y="557"/>
                  </a:cubicBezTo>
                  <a:cubicBezTo>
                    <a:pt x="2547" y="623"/>
                    <a:pt x="2369" y="679"/>
                    <a:pt x="2181" y="724"/>
                  </a:cubicBezTo>
                  <a:cubicBezTo>
                    <a:pt x="2060" y="745"/>
                    <a:pt x="1935" y="753"/>
                    <a:pt x="1808" y="753"/>
                  </a:cubicBezTo>
                  <a:cubicBezTo>
                    <a:pt x="1736" y="753"/>
                    <a:pt x="1664" y="750"/>
                    <a:pt x="1591" y="746"/>
                  </a:cubicBezTo>
                  <a:cubicBezTo>
                    <a:pt x="1224" y="712"/>
                    <a:pt x="868" y="590"/>
                    <a:pt x="568" y="401"/>
                  </a:cubicBezTo>
                  <a:cubicBezTo>
                    <a:pt x="390" y="290"/>
                    <a:pt x="234" y="156"/>
                    <a:pt x="90" y="12"/>
                  </a:cubicBezTo>
                  <a:cubicBezTo>
                    <a:pt x="82" y="5"/>
                    <a:pt x="69" y="1"/>
                    <a:pt x="5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3"/>
            <p:cNvSpPr/>
            <p:nvPr/>
          </p:nvSpPr>
          <p:spPr>
            <a:xfrm>
              <a:off x="1910370" y="4363387"/>
              <a:ext cx="26410" cy="88405"/>
            </a:xfrm>
            <a:custGeom>
              <a:avLst/>
              <a:gdLst/>
              <a:ahLst/>
              <a:cxnLst/>
              <a:rect l="l" t="t" r="r" b="b"/>
              <a:pathLst>
                <a:path w="757" h="2534" extrusionOk="0">
                  <a:moveTo>
                    <a:pt x="320" y="1"/>
                  </a:moveTo>
                  <a:cubicBezTo>
                    <a:pt x="305" y="1"/>
                    <a:pt x="290" y="6"/>
                    <a:pt x="278" y="17"/>
                  </a:cubicBezTo>
                  <a:cubicBezTo>
                    <a:pt x="167" y="140"/>
                    <a:pt x="100" y="329"/>
                    <a:pt x="55" y="496"/>
                  </a:cubicBezTo>
                  <a:cubicBezTo>
                    <a:pt x="11" y="684"/>
                    <a:pt x="0" y="862"/>
                    <a:pt x="11" y="1052"/>
                  </a:cubicBezTo>
                  <a:cubicBezTo>
                    <a:pt x="22" y="1252"/>
                    <a:pt x="55" y="1463"/>
                    <a:pt x="100" y="1663"/>
                  </a:cubicBezTo>
                  <a:cubicBezTo>
                    <a:pt x="144" y="1853"/>
                    <a:pt x="178" y="2053"/>
                    <a:pt x="256" y="2231"/>
                  </a:cubicBezTo>
                  <a:cubicBezTo>
                    <a:pt x="329" y="2397"/>
                    <a:pt x="469" y="2533"/>
                    <a:pt x="649" y="2533"/>
                  </a:cubicBezTo>
                  <a:cubicBezTo>
                    <a:pt x="662" y="2533"/>
                    <a:pt x="676" y="2532"/>
                    <a:pt x="690" y="2531"/>
                  </a:cubicBezTo>
                  <a:cubicBezTo>
                    <a:pt x="757" y="2531"/>
                    <a:pt x="757" y="2464"/>
                    <a:pt x="690" y="2453"/>
                  </a:cubicBezTo>
                  <a:cubicBezTo>
                    <a:pt x="534" y="2442"/>
                    <a:pt x="423" y="2286"/>
                    <a:pt x="378" y="2153"/>
                  </a:cubicBezTo>
                  <a:cubicBezTo>
                    <a:pt x="312" y="1986"/>
                    <a:pt x="278" y="1808"/>
                    <a:pt x="233" y="1630"/>
                  </a:cubicBezTo>
                  <a:cubicBezTo>
                    <a:pt x="156" y="1274"/>
                    <a:pt x="100" y="907"/>
                    <a:pt x="167" y="551"/>
                  </a:cubicBezTo>
                  <a:cubicBezTo>
                    <a:pt x="189" y="462"/>
                    <a:pt x="211" y="373"/>
                    <a:pt x="245" y="296"/>
                  </a:cubicBezTo>
                  <a:cubicBezTo>
                    <a:pt x="278" y="207"/>
                    <a:pt x="322" y="118"/>
                    <a:pt x="356" y="39"/>
                  </a:cubicBezTo>
                  <a:cubicBezTo>
                    <a:pt x="371" y="18"/>
                    <a:pt x="347" y="1"/>
                    <a:pt x="32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3"/>
            <p:cNvSpPr/>
            <p:nvPr/>
          </p:nvSpPr>
          <p:spPr>
            <a:xfrm>
              <a:off x="2117921" y="4361364"/>
              <a:ext cx="54006" cy="80834"/>
            </a:xfrm>
            <a:custGeom>
              <a:avLst/>
              <a:gdLst/>
              <a:ahLst/>
              <a:cxnLst/>
              <a:rect l="l" t="t" r="r" b="b"/>
              <a:pathLst>
                <a:path w="1548" h="2317" extrusionOk="0">
                  <a:moveTo>
                    <a:pt x="1486" y="0"/>
                  </a:moveTo>
                  <a:cubicBezTo>
                    <a:pt x="1461" y="0"/>
                    <a:pt x="1436" y="14"/>
                    <a:pt x="1436" y="42"/>
                  </a:cubicBezTo>
                  <a:cubicBezTo>
                    <a:pt x="1370" y="742"/>
                    <a:pt x="1080" y="1421"/>
                    <a:pt x="547" y="1889"/>
                  </a:cubicBezTo>
                  <a:cubicBezTo>
                    <a:pt x="391" y="2022"/>
                    <a:pt x="235" y="2144"/>
                    <a:pt x="57" y="2233"/>
                  </a:cubicBezTo>
                  <a:cubicBezTo>
                    <a:pt x="1" y="2270"/>
                    <a:pt x="47" y="2316"/>
                    <a:pt x="90" y="2316"/>
                  </a:cubicBezTo>
                  <a:cubicBezTo>
                    <a:pt x="98" y="2316"/>
                    <a:pt x="105" y="2315"/>
                    <a:pt x="112" y="2311"/>
                  </a:cubicBezTo>
                  <a:cubicBezTo>
                    <a:pt x="780" y="1988"/>
                    <a:pt x="1269" y="1355"/>
                    <a:pt x="1459" y="654"/>
                  </a:cubicBezTo>
                  <a:cubicBezTo>
                    <a:pt x="1514" y="453"/>
                    <a:pt x="1548" y="253"/>
                    <a:pt x="1536" y="42"/>
                  </a:cubicBezTo>
                  <a:cubicBezTo>
                    <a:pt x="1536" y="14"/>
                    <a:pt x="1511" y="0"/>
                    <a:pt x="148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3"/>
            <p:cNvSpPr/>
            <p:nvPr/>
          </p:nvSpPr>
          <p:spPr>
            <a:xfrm>
              <a:off x="2145866" y="4390705"/>
              <a:ext cx="38865" cy="77694"/>
            </a:xfrm>
            <a:custGeom>
              <a:avLst/>
              <a:gdLst/>
              <a:ahLst/>
              <a:cxnLst/>
              <a:rect l="l" t="t" r="r" b="b"/>
              <a:pathLst>
                <a:path w="1114" h="2227" extrusionOk="0">
                  <a:moveTo>
                    <a:pt x="847" y="1"/>
                  </a:moveTo>
                  <a:cubicBezTo>
                    <a:pt x="832" y="1"/>
                    <a:pt x="817" y="10"/>
                    <a:pt x="824" y="24"/>
                  </a:cubicBezTo>
                  <a:cubicBezTo>
                    <a:pt x="957" y="346"/>
                    <a:pt x="1002" y="702"/>
                    <a:pt x="935" y="1048"/>
                  </a:cubicBezTo>
                  <a:cubicBezTo>
                    <a:pt x="868" y="1347"/>
                    <a:pt x="713" y="1637"/>
                    <a:pt x="480" y="1859"/>
                  </a:cubicBezTo>
                  <a:cubicBezTo>
                    <a:pt x="413" y="1915"/>
                    <a:pt x="346" y="1970"/>
                    <a:pt x="268" y="2015"/>
                  </a:cubicBezTo>
                  <a:lnTo>
                    <a:pt x="168" y="2081"/>
                  </a:lnTo>
                  <a:cubicBezTo>
                    <a:pt x="124" y="2104"/>
                    <a:pt x="79" y="2115"/>
                    <a:pt x="45" y="2148"/>
                  </a:cubicBezTo>
                  <a:cubicBezTo>
                    <a:pt x="1" y="2193"/>
                    <a:pt x="68" y="2226"/>
                    <a:pt x="112" y="2226"/>
                  </a:cubicBezTo>
                  <a:cubicBezTo>
                    <a:pt x="190" y="2215"/>
                    <a:pt x="268" y="2160"/>
                    <a:pt x="335" y="2115"/>
                  </a:cubicBezTo>
                  <a:cubicBezTo>
                    <a:pt x="401" y="2071"/>
                    <a:pt x="468" y="2026"/>
                    <a:pt x="524" y="1970"/>
                  </a:cubicBezTo>
                  <a:cubicBezTo>
                    <a:pt x="658" y="1859"/>
                    <a:pt x="769" y="1737"/>
                    <a:pt x="846" y="1592"/>
                  </a:cubicBezTo>
                  <a:cubicBezTo>
                    <a:pt x="1036" y="1292"/>
                    <a:pt x="1113" y="936"/>
                    <a:pt x="1069" y="580"/>
                  </a:cubicBezTo>
                  <a:cubicBezTo>
                    <a:pt x="1046" y="380"/>
                    <a:pt x="980" y="191"/>
                    <a:pt x="868" y="13"/>
                  </a:cubicBezTo>
                  <a:cubicBezTo>
                    <a:pt x="864" y="4"/>
                    <a:pt x="856" y="1"/>
                    <a:pt x="84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3"/>
            <p:cNvSpPr/>
            <p:nvPr/>
          </p:nvSpPr>
          <p:spPr>
            <a:xfrm>
              <a:off x="2054703" y="4268596"/>
              <a:ext cx="44761" cy="22119"/>
            </a:xfrm>
            <a:custGeom>
              <a:avLst/>
              <a:gdLst/>
              <a:ahLst/>
              <a:cxnLst/>
              <a:rect l="l" t="t" r="r" b="b"/>
              <a:pathLst>
                <a:path w="1283" h="634" extrusionOk="0">
                  <a:moveTo>
                    <a:pt x="206" y="1"/>
                  </a:moveTo>
                  <a:cubicBezTo>
                    <a:pt x="155" y="1"/>
                    <a:pt x="105" y="4"/>
                    <a:pt x="56" y="10"/>
                  </a:cubicBezTo>
                  <a:cubicBezTo>
                    <a:pt x="1" y="20"/>
                    <a:pt x="23" y="87"/>
                    <a:pt x="67" y="87"/>
                  </a:cubicBezTo>
                  <a:cubicBezTo>
                    <a:pt x="103" y="84"/>
                    <a:pt x="138" y="82"/>
                    <a:pt x="173" y="82"/>
                  </a:cubicBezTo>
                  <a:cubicBezTo>
                    <a:pt x="578" y="82"/>
                    <a:pt x="953" y="313"/>
                    <a:pt x="1157" y="610"/>
                  </a:cubicBezTo>
                  <a:cubicBezTo>
                    <a:pt x="1169" y="627"/>
                    <a:pt x="1191" y="634"/>
                    <a:pt x="1211" y="634"/>
                  </a:cubicBezTo>
                  <a:cubicBezTo>
                    <a:pt x="1247" y="634"/>
                    <a:pt x="1283" y="612"/>
                    <a:pt x="1269" y="576"/>
                  </a:cubicBezTo>
                  <a:cubicBezTo>
                    <a:pt x="1059" y="209"/>
                    <a:pt x="628" y="1"/>
                    <a:pt x="206"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3"/>
            <p:cNvSpPr/>
            <p:nvPr/>
          </p:nvSpPr>
          <p:spPr>
            <a:xfrm>
              <a:off x="1966924" y="4416487"/>
              <a:ext cx="84393" cy="27491"/>
            </a:xfrm>
            <a:custGeom>
              <a:avLst/>
              <a:gdLst/>
              <a:ahLst/>
              <a:cxnLst/>
              <a:rect l="l" t="t" r="r" b="b"/>
              <a:pathLst>
                <a:path w="2419" h="788" extrusionOk="0">
                  <a:moveTo>
                    <a:pt x="1823" y="1"/>
                  </a:moveTo>
                  <a:cubicBezTo>
                    <a:pt x="1811" y="1"/>
                    <a:pt x="1801" y="3"/>
                    <a:pt x="1793" y="8"/>
                  </a:cubicBezTo>
                  <a:cubicBezTo>
                    <a:pt x="1526" y="264"/>
                    <a:pt x="1282" y="553"/>
                    <a:pt x="915" y="653"/>
                  </a:cubicBezTo>
                  <a:cubicBezTo>
                    <a:pt x="843" y="674"/>
                    <a:pt x="766" y="685"/>
                    <a:pt x="689" y="685"/>
                  </a:cubicBezTo>
                  <a:cubicBezTo>
                    <a:pt x="446" y="685"/>
                    <a:pt x="204" y="575"/>
                    <a:pt x="103" y="331"/>
                  </a:cubicBezTo>
                  <a:cubicBezTo>
                    <a:pt x="99" y="317"/>
                    <a:pt x="80" y="311"/>
                    <a:pt x="61" y="311"/>
                  </a:cubicBezTo>
                  <a:cubicBezTo>
                    <a:pt x="32" y="311"/>
                    <a:pt x="0" y="326"/>
                    <a:pt x="14" y="353"/>
                  </a:cubicBezTo>
                  <a:cubicBezTo>
                    <a:pt x="103" y="608"/>
                    <a:pt x="359" y="764"/>
                    <a:pt x="626" y="786"/>
                  </a:cubicBezTo>
                  <a:cubicBezTo>
                    <a:pt x="644" y="787"/>
                    <a:pt x="662" y="788"/>
                    <a:pt x="681" y="788"/>
                  </a:cubicBezTo>
                  <a:cubicBezTo>
                    <a:pt x="871" y="788"/>
                    <a:pt x="1053" y="733"/>
                    <a:pt x="1226" y="642"/>
                  </a:cubicBezTo>
                  <a:lnTo>
                    <a:pt x="1249" y="642"/>
                  </a:lnTo>
                  <a:cubicBezTo>
                    <a:pt x="1281" y="636"/>
                    <a:pt x="1314" y="633"/>
                    <a:pt x="1346" y="633"/>
                  </a:cubicBezTo>
                  <a:cubicBezTo>
                    <a:pt x="1425" y="633"/>
                    <a:pt x="1504" y="649"/>
                    <a:pt x="1582" y="664"/>
                  </a:cubicBezTo>
                  <a:cubicBezTo>
                    <a:pt x="1664" y="681"/>
                    <a:pt x="1739" y="691"/>
                    <a:pt x="1813" y="691"/>
                  </a:cubicBezTo>
                  <a:cubicBezTo>
                    <a:pt x="1840" y="691"/>
                    <a:pt x="1867" y="690"/>
                    <a:pt x="1894" y="687"/>
                  </a:cubicBezTo>
                  <a:cubicBezTo>
                    <a:pt x="2082" y="664"/>
                    <a:pt x="2272" y="598"/>
                    <a:pt x="2394" y="453"/>
                  </a:cubicBezTo>
                  <a:cubicBezTo>
                    <a:pt x="2419" y="420"/>
                    <a:pt x="2383" y="399"/>
                    <a:pt x="2354" y="399"/>
                  </a:cubicBezTo>
                  <a:cubicBezTo>
                    <a:pt x="2343" y="399"/>
                    <a:pt x="2333" y="402"/>
                    <a:pt x="2327" y="408"/>
                  </a:cubicBezTo>
                  <a:cubicBezTo>
                    <a:pt x="2171" y="519"/>
                    <a:pt x="2005" y="608"/>
                    <a:pt x="1816" y="608"/>
                  </a:cubicBezTo>
                  <a:cubicBezTo>
                    <a:pt x="1801" y="609"/>
                    <a:pt x="1786" y="610"/>
                    <a:pt x="1772" y="610"/>
                  </a:cubicBezTo>
                  <a:cubicBezTo>
                    <a:pt x="1631" y="610"/>
                    <a:pt x="1490" y="564"/>
                    <a:pt x="1348" y="564"/>
                  </a:cubicBezTo>
                  <a:cubicBezTo>
                    <a:pt x="1393" y="531"/>
                    <a:pt x="1449" y="497"/>
                    <a:pt x="1493" y="464"/>
                  </a:cubicBezTo>
                  <a:cubicBezTo>
                    <a:pt x="1638" y="341"/>
                    <a:pt x="1760" y="208"/>
                    <a:pt x="1882" y="64"/>
                  </a:cubicBezTo>
                  <a:cubicBezTo>
                    <a:pt x="1917" y="29"/>
                    <a:pt x="1864" y="1"/>
                    <a:pt x="18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3"/>
            <p:cNvSpPr/>
            <p:nvPr/>
          </p:nvSpPr>
          <p:spPr>
            <a:xfrm>
              <a:off x="2047725" y="4352153"/>
              <a:ext cx="31434" cy="55018"/>
            </a:xfrm>
            <a:custGeom>
              <a:avLst/>
              <a:gdLst/>
              <a:ahLst/>
              <a:cxnLst/>
              <a:rect l="l" t="t" r="r" b="b"/>
              <a:pathLst>
                <a:path w="901" h="1577" extrusionOk="0">
                  <a:moveTo>
                    <a:pt x="58" y="0"/>
                  </a:moveTo>
                  <a:cubicBezTo>
                    <a:pt x="31" y="0"/>
                    <a:pt x="0" y="18"/>
                    <a:pt x="0" y="50"/>
                  </a:cubicBezTo>
                  <a:cubicBezTo>
                    <a:pt x="45" y="228"/>
                    <a:pt x="234" y="295"/>
                    <a:pt x="379" y="351"/>
                  </a:cubicBezTo>
                  <a:cubicBezTo>
                    <a:pt x="468" y="373"/>
                    <a:pt x="557" y="406"/>
                    <a:pt x="623" y="462"/>
                  </a:cubicBezTo>
                  <a:cubicBezTo>
                    <a:pt x="678" y="517"/>
                    <a:pt x="723" y="595"/>
                    <a:pt x="745" y="662"/>
                  </a:cubicBezTo>
                  <a:cubicBezTo>
                    <a:pt x="790" y="818"/>
                    <a:pt x="767" y="996"/>
                    <a:pt x="690" y="1129"/>
                  </a:cubicBezTo>
                  <a:cubicBezTo>
                    <a:pt x="646" y="1218"/>
                    <a:pt x="590" y="1285"/>
                    <a:pt x="523" y="1352"/>
                  </a:cubicBezTo>
                  <a:cubicBezTo>
                    <a:pt x="468" y="1407"/>
                    <a:pt x="379" y="1451"/>
                    <a:pt x="323" y="1518"/>
                  </a:cubicBezTo>
                  <a:cubicBezTo>
                    <a:pt x="295" y="1555"/>
                    <a:pt x="344" y="1577"/>
                    <a:pt x="381" y="1577"/>
                  </a:cubicBezTo>
                  <a:cubicBezTo>
                    <a:pt x="388" y="1577"/>
                    <a:pt x="395" y="1576"/>
                    <a:pt x="401" y="1574"/>
                  </a:cubicBezTo>
                  <a:cubicBezTo>
                    <a:pt x="468" y="1552"/>
                    <a:pt x="523" y="1496"/>
                    <a:pt x="579" y="1451"/>
                  </a:cubicBezTo>
                  <a:cubicBezTo>
                    <a:pt x="634" y="1407"/>
                    <a:pt x="678" y="1352"/>
                    <a:pt x="723" y="1296"/>
                  </a:cubicBezTo>
                  <a:cubicBezTo>
                    <a:pt x="812" y="1184"/>
                    <a:pt x="879" y="1063"/>
                    <a:pt x="890" y="918"/>
                  </a:cubicBezTo>
                  <a:cubicBezTo>
                    <a:pt x="901" y="796"/>
                    <a:pt x="879" y="662"/>
                    <a:pt x="824" y="551"/>
                  </a:cubicBezTo>
                  <a:cubicBezTo>
                    <a:pt x="757" y="417"/>
                    <a:pt x="646" y="339"/>
                    <a:pt x="501" y="295"/>
                  </a:cubicBezTo>
                  <a:cubicBezTo>
                    <a:pt x="356" y="240"/>
                    <a:pt x="156" y="206"/>
                    <a:pt x="100" y="28"/>
                  </a:cubicBezTo>
                  <a:cubicBezTo>
                    <a:pt x="96" y="9"/>
                    <a:pt x="78" y="0"/>
                    <a:pt x="5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3"/>
            <p:cNvSpPr/>
            <p:nvPr/>
          </p:nvSpPr>
          <p:spPr>
            <a:xfrm>
              <a:off x="2038968" y="4385158"/>
              <a:ext cx="20793" cy="29340"/>
            </a:xfrm>
            <a:custGeom>
              <a:avLst/>
              <a:gdLst/>
              <a:ahLst/>
              <a:cxnLst/>
              <a:rect l="l" t="t" r="r" b="b"/>
              <a:pathLst>
                <a:path w="596" h="841" extrusionOk="0">
                  <a:moveTo>
                    <a:pt x="535" y="1"/>
                  </a:moveTo>
                  <a:cubicBezTo>
                    <a:pt x="517" y="1"/>
                    <a:pt x="496" y="9"/>
                    <a:pt x="496" y="28"/>
                  </a:cubicBezTo>
                  <a:cubicBezTo>
                    <a:pt x="518" y="161"/>
                    <a:pt x="485" y="295"/>
                    <a:pt x="429" y="416"/>
                  </a:cubicBezTo>
                  <a:cubicBezTo>
                    <a:pt x="407" y="416"/>
                    <a:pt x="385" y="416"/>
                    <a:pt x="373" y="439"/>
                  </a:cubicBezTo>
                  <a:cubicBezTo>
                    <a:pt x="351" y="517"/>
                    <a:pt x="307" y="584"/>
                    <a:pt x="251" y="639"/>
                  </a:cubicBezTo>
                  <a:cubicBezTo>
                    <a:pt x="195" y="683"/>
                    <a:pt x="140" y="728"/>
                    <a:pt x="62" y="750"/>
                  </a:cubicBezTo>
                  <a:cubicBezTo>
                    <a:pt x="0" y="781"/>
                    <a:pt x="52" y="840"/>
                    <a:pt x="105" y="840"/>
                  </a:cubicBezTo>
                  <a:cubicBezTo>
                    <a:pt x="109" y="840"/>
                    <a:pt x="114" y="840"/>
                    <a:pt x="118" y="839"/>
                  </a:cubicBezTo>
                  <a:lnTo>
                    <a:pt x="129" y="839"/>
                  </a:lnTo>
                  <a:cubicBezTo>
                    <a:pt x="274" y="795"/>
                    <a:pt x="396" y="695"/>
                    <a:pt x="452" y="561"/>
                  </a:cubicBezTo>
                  <a:cubicBezTo>
                    <a:pt x="551" y="406"/>
                    <a:pt x="596" y="206"/>
                    <a:pt x="563" y="16"/>
                  </a:cubicBezTo>
                  <a:cubicBezTo>
                    <a:pt x="563" y="6"/>
                    <a:pt x="550" y="1"/>
                    <a:pt x="53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3"/>
            <p:cNvSpPr/>
            <p:nvPr/>
          </p:nvSpPr>
          <p:spPr>
            <a:xfrm>
              <a:off x="1971250" y="4354247"/>
              <a:ext cx="41446" cy="42772"/>
            </a:xfrm>
            <a:custGeom>
              <a:avLst/>
              <a:gdLst/>
              <a:ahLst/>
              <a:cxnLst/>
              <a:rect l="l" t="t" r="r" b="b"/>
              <a:pathLst>
                <a:path w="1188" h="1226" extrusionOk="0">
                  <a:moveTo>
                    <a:pt x="1135" y="0"/>
                  </a:moveTo>
                  <a:cubicBezTo>
                    <a:pt x="1132" y="0"/>
                    <a:pt x="1128" y="1"/>
                    <a:pt x="1125" y="2"/>
                  </a:cubicBezTo>
                  <a:cubicBezTo>
                    <a:pt x="802" y="34"/>
                    <a:pt x="446" y="146"/>
                    <a:pt x="190" y="368"/>
                  </a:cubicBezTo>
                  <a:cubicBezTo>
                    <a:pt x="79" y="469"/>
                    <a:pt x="1" y="602"/>
                    <a:pt x="1" y="769"/>
                  </a:cubicBezTo>
                  <a:cubicBezTo>
                    <a:pt x="1" y="936"/>
                    <a:pt x="79" y="1080"/>
                    <a:pt x="179" y="1213"/>
                  </a:cubicBezTo>
                  <a:cubicBezTo>
                    <a:pt x="183" y="1221"/>
                    <a:pt x="193" y="1225"/>
                    <a:pt x="203" y="1225"/>
                  </a:cubicBezTo>
                  <a:cubicBezTo>
                    <a:pt x="221" y="1225"/>
                    <a:pt x="242" y="1213"/>
                    <a:pt x="235" y="1191"/>
                  </a:cubicBezTo>
                  <a:cubicBezTo>
                    <a:pt x="168" y="1069"/>
                    <a:pt x="102" y="924"/>
                    <a:pt x="102" y="769"/>
                  </a:cubicBezTo>
                  <a:cubicBezTo>
                    <a:pt x="90" y="613"/>
                    <a:pt x="168" y="491"/>
                    <a:pt x="290" y="390"/>
                  </a:cubicBezTo>
                  <a:cubicBezTo>
                    <a:pt x="524" y="202"/>
                    <a:pt x="836" y="101"/>
                    <a:pt x="1135" y="68"/>
                  </a:cubicBezTo>
                  <a:cubicBezTo>
                    <a:pt x="1187" y="58"/>
                    <a:pt x="1172" y="0"/>
                    <a:pt x="11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3"/>
            <p:cNvSpPr/>
            <p:nvPr/>
          </p:nvSpPr>
          <p:spPr>
            <a:xfrm>
              <a:off x="1968563" y="4392694"/>
              <a:ext cx="40609" cy="20828"/>
            </a:xfrm>
            <a:custGeom>
              <a:avLst/>
              <a:gdLst/>
              <a:ahLst/>
              <a:cxnLst/>
              <a:rect l="l" t="t" r="r" b="b"/>
              <a:pathLst>
                <a:path w="1164" h="597" extrusionOk="0">
                  <a:moveTo>
                    <a:pt x="20" y="0"/>
                  </a:moveTo>
                  <a:cubicBezTo>
                    <a:pt x="9" y="0"/>
                    <a:pt x="1" y="6"/>
                    <a:pt x="1" y="22"/>
                  </a:cubicBezTo>
                  <a:cubicBezTo>
                    <a:pt x="1" y="67"/>
                    <a:pt x="23" y="111"/>
                    <a:pt x="56" y="156"/>
                  </a:cubicBezTo>
                  <a:cubicBezTo>
                    <a:pt x="78" y="200"/>
                    <a:pt x="112" y="245"/>
                    <a:pt x="156" y="289"/>
                  </a:cubicBezTo>
                  <a:cubicBezTo>
                    <a:pt x="223" y="368"/>
                    <a:pt x="312" y="434"/>
                    <a:pt x="412" y="490"/>
                  </a:cubicBezTo>
                  <a:cubicBezTo>
                    <a:pt x="541" y="557"/>
                    <a:pt x="686" y="596"/>
                    <a:pt x="833" y="596"/>
                  </a:cubicBezTo>
                  <a:cubicBezTo>
                    <a:pt x="927" y="596"/>
                    <a:pt x="1021" y="580"/>
                    <a:pt x="1113" y="546"/>
                  </a:cubicBezTo>
                  <a:cubicBezTo>
                    <a:pt x="1164" y="535"/>
                    <a:pt x="1121" y="478"/>
                    <a:pt x="1079" y="478"/>
                  </a:cubicBezTo>
                  <a:cubicBezTo>
                    <a:pt x="1075" y="478"/>
                    <a:pt x="1072" y="478"/>
                    <a:pt x="1068" y="479"/>
                  </a:cubicBezTo>
                  <a:cubicBezTo>
                    <a:pt x="994" y="495"/>
                    <a:pt x="917" y="504"/>
                    <a:pt x="839" y="504"/>
                  </a:cubicBezTo>
                  <a:cubicBezTo>
                    <a:pt x="708" y="504"/>
                    <a:pt x="575" y="479"/>
                    <a:pt x="456" y="423"/>
                  </a:cubicBezTo>
                  <a:cubicBezTo>
                    <a:pt x="367" y="378"/>
                    <a:pt x="290" y="312"/>
                    <a:pt x="223" y="245"/>
                  </a:cubicBezTo>
                  <a:cubicBezTo>
                    <a:pt x="189" y="212"/>
                    <a:pt x="156" y="178"/>
                    <a:pt x="134" y="134"/>
                  </a:cubicBezTo>
                  <a:cubicBezTo>
                    <a:pt x="100" y="101"/>
                    <a:pt x="90" y="45"/>
                    <a:pt x="56" y="12"/>
                  </a:cubicBezTo>
                  <a:cubicBezTo>
                    <a:pt x="45" y="6"/>
                    <a:pt x="31" y="0"/>
                    <a:pt x="2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3"/>
            <p:cNvSpPr/>
            <p:nvPr/>
          </p:nvSpPr>
          <p:spPr>
            <a:xfrm>
              <a:off x="1896309" y="4459121"/>
              <a:ext cx="49366" cy="19537"/>
            </a:xfrm>
            <a:custGeom>
              <a:avLst/>
              <a:gdLst/>
              <a:ahLst/>
              <a:cxnLst/>
              <a:rect l="l" t="t" r="r" b="b"/>
              <a:pathLst>
                <a:path w="1415" h="560" extrusionOk="0">
                  <a:moveTo>
                    <a:pt x="68" y="0"/>
                  </a:moveTo>
                  <a:cubicBezTo>
                    <a:pt x="35" y="0"/>
                    <a:pt x="1" y="19"/>
                    <a:pt x="25" y="43"/>
                  </a:cubicBezTo>
                  <a:cubicBezTo>
                    <a:pt x="301" y="367"/>
                    <a:pt x="724" y="560"/>
                    <a:pt x="1146" y="560"/>
                  </a:cubicBezTo>
                  <a:cubicBezTo>
                    <a:pt x="1218" y="560"/>
                    <a:pt x="1289" y="554"/>
                    <a:pt x="1360" y="543"/>
                  </a:cubicBezTo>
                  <a:cubicBezTo>
                    <a:pt x="1382" y="532"/>
                    <a:pt x="1415" y="510"/>
                    <a:pt x="1404" y="488"/>
                  </a:cubicBezTo>
                  <a:cubicBezTo>
                    <a:pt x="1396" y="472"/>
                    <a:pt x="1376" y="461"/>
                    <a:pt x="1357" y="461"/>
                  </a:cubicBezTo>
                  <a:cubicBezTo>
                    <a:pt x="1350" y="461"/>
                    <a:pt x="1343" y="463"/>
                    <a:pt x="1337" y="466"/>
                  </a:cubicBezTo>
                  <a:cubicBezTo>
                    <a:pt x="1280" y="473"/>
                    <a:pt x="1222" y="476"/>
                    <a:pt x="1165" y="476"/>
                  </a:cubicBezTo>
                  <a:cubicBezTo>
                    <a:pt x="766" y="476"/>
                    <a:pt x="375" y="311"/>
                    <a:pt x="102" y="9"/>
                  </a:cubicBezTo>
                  <a:cubicBezTo>
                    <a:pt x="93" y="3"/>
                    <a:pt x="81" y="0"/>
                    <a:pt x="6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3"/>
            <p:cNvSpPr/>
            <p:nvPr/>
          </p:nvSpPr>
          <p:spPr>
            <a:xfrm>
              <a:off x="2052540" y="4304566"/>
              <a:ext cx="48249" cy="45389"/>
            </a:xfrm>
            <a:custGeom>
              <a:avLst/>
              <a:gdLst/>
              <a:ahLst/>
              <a:cxnLst/>
              <a:rect l="l" t="t" r="r" b="b"/>
              <a:pathLst>
                <a:path w="1383" h="1301" extrusionOk="0">
                  <a:moveTo>
                    <a:pt x="1330" y="0"/>
                  </a:moveTo>
                  <a:cubicBezTo>
                    <a:pt x="1327" y="0"/>
                    <a:pt x="1323" y="1"/>
                    <a:pt x="1319" y="2"/>
                  </a:cubicBezTo>
                  <a:cubicBezTo>
                    <a:pt x="1019" y="91"/>
                    <a:pt x="741" y="257"/>
                    <a:pt x="508" y="469"/>
                  </a:cubicBezTo>
                  <a:cubicBezTo>
                    <a:pt x="285" y="691"/>
                    <a:pt x="85" y="958"/>
                    <a:pt x="7" y="1258"/>
                  </a:cubicBezTo>
                  <a:cubicBezTo>
                    <a:pt x="0" y="1285"/>
                    <a:pt x="22" y="1300"/>
                    <a:pt x="43" y="1300"/>
                  </a:cubicBezTo>
                  <a:cubicBezTo>
                    <a:pt x="56" y="1300"/>
                    <a:pt x="69" y="1294"/>
                    <a:pt x="73" y="1281"/>
                  </a:cubicBezTo>
                  <a:cubicBezTo>
                    <a:pt x="207" y="1003"/>
                    <a:pt x="352" y="736"/>
                    <a:pt x="574" y="524"/>
                  </a:cubicBezTo>
                  <a:cubicBezTo>
                    <a:pt x="797" y="302"/>
                    <a:pt x="1064" y="146"/>
                    <a:pt x="1353" y="46"/>
                  </a:cubicBezTo>
                  <a:cubicBezTo>
                    <a:pt x="1382" y="36"/>
                    <a:pt x="1359" y="0"/>
                    <a:pt x="133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3"/>
            <p:cNvSpPr/>
            <p:nvPr/>
          </p:nvSpPr>
          <p:spPr>
            <a:xfrm>
              <a:off x="2058157" y="4308054"/>
              <a:ext cx="56553" cy="37818"/>
            </a:xfrm>
            <a:custGeom>
              <a:avLst/>
              <a:gdLst/>
              <a:ahLst/>
              <a:cxnLst/>
              <a:rect l="l" t="t" r="r" b="b"/>
              <a:pathLst>
                <a:path w="1621" h="1084" extrusionOk="0">
                  <a:moveTo>
                    <a:pt x="1548" y="0"/>
                  </a:moveTo>
                  <a:cubicBezTo>
                    <a:pt x="1544" y="0"/>
                    <a:pt x="1540" y="1"/>
                    <a:pt x="1536" y="2"/>
                  </a:cubicBezTo>
                  <a:cubicBezTo>
                    <a:pt x="1236" y="80"/>
                    <a:pt x="958" y="224"/>
                    <a:pt x="702" y="402"/>
                  </a:cubicBezTo>
                  <a:cubicBezTo>
                    <a:pt x="446" y="569"/>
                    <a:pt x="202" y="780"/>
                    <a:pt x="24" y="1036"/>
                  </a:cubicBezTo>
                  <a:cubicBezTo>
                    <a:pt x="0" y="1060"/>
                    <a:pt x="32" y="1083"/>
                    <a:pt x="61" y="1083"/>
                  </a:cubicBezTo>
                  <a:cubicBezTo>
                    <a:pt x="72" y="1083"/>
                    <a:pt x="84" y="1079"/>
                    <a:pt x="90" y="1069"/>
                  </a:cubicBezTo>
                  <a:cubicBezTo>
                    <a:pt x="291" y="836"/>
                    <a:pt x="513" y="624"/>
                    <a:pt x="769" y="458"/>
                  </a:cubicBezTo>
                  <a:cubicBezTo>
                    <a:pt x="1014" y="291"/>
                    <a:pt x="1291" y="169"/>
                    <a:pt x="1570" y="68"/>
                  </a:cubicBezTo>
                  <a:cubicBezTo>
                    <a:pt x="1620" y="48"/>
                    <a:pt x="1588" y="0"/>
                    <a:pt x="15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3"/>
            <p:cNvSpPr/>
            <p:nvPr/>
          </p:nvSpPr>
          <p:spPr>
            <a:xfrm>
              <a:off x="2094650" y="4317823"/>
              <a:ext cx="15560" cy="6001"/>
            </a:xfrm>
            <a:custGeom>
              <a:avLst/>
              <a:gdLst/>
              <a:ahLst/>
              <a:cxnLst/>
              <a:rect l="l" t="t" r="r" b="b"/>
              <a:pathLst>
                <a:path w="446" h="172" extrusionOk="0">
                  <a:moveTo>
                    <a:pt x="413" y="0"/>
                  </a:moveTo>
                  <a:cubicBezTo>
                    <a:pt x="279" y="11"/>
                    <a:pt x="146" y="55"/>
                    <a:pt x="23" y="111"/>
                  </a:cubicBezTo>
                  <a:cubicBezTo>
                    <a:pt x="12" y="122"/>
                    <a:pt x="1" y="134"/>
                    <a:pt x="12" y="156"/>
                  </a:cubicBezTo>
                  <a:cubicBezTo>
                    <a:pt x="20" y="163"/>
                    <a:pt x="33" y="171"/>
                    <a:pt x="48" y="171"/>
                  </a:cubicBezTo>
                  <a:cubicBezTo>
                    <a:pt x="54" y="171"/>
                    <a:pt x="61" y="170"/>
                    <a:pt x="68" y="166"/>
                  </a:cubicBezTo>
                  <a:cubicBezTo>
                    <a:pt x="179" y="111"/>
                    <a:pt x="302" y="89"/>
                    <a:pt x="423" y="55"/>
                  </a:cubicBezTo>
                  <a:cubicBezTo>
                    <a:pt x="435" y="55"/>
                    <a:pt x="446" y="45"/>
                    <a:pt x="446" y="33"/>
                  </a:cubicBezTo>
                  <a:cubicBezTo>
                    <a:pt x="446" y="11"/>
                    <a:pt x="423" y="0"/>
                    <a:pt x="41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3"/>
            <p:cNvSpPr/>
            <p:nvPr/>
          </p:nvSpPr>
          <p:spPr>
            <a:xfrm>
              <a:off x="2073508" y="4391647"/>
              <a:ext cx="48215" cy="7745"/>
            </a:xfrm>
            <a:custGeom>
              <a:avLst/>
              <a:gdLst/>
              <a:ahLst/>
              <a:cxnLst/>
              <a:rect l="l" t="t" r="r" b="b"/>
              <a:pathLst>
                <a:path w="1382" h="222" extrusionOk="0">
                  <a:moveTo>
                    <a:pt x="943" y="0"/>
                  </a:moveTo>
                  <a:cubicBezTo>
                    <a:pt x="639" y="0"/>
                    <a:pt x="331" y="55"/>
                    <a:pt x="51" y="164"/>
                  </a:cubicBezTo>
                  <a:cubicBezTo>
                    <a:pt x="0" y="174"/>
                    <a:pt x="33" y="221"/>
                    <a:pt x="73" y="221"/>
                  </a:cubicBezTo>
                  <a:cubicBezTo>
                    <a:pt x="77" y="221"/>
                    <a:pt x="81" y="221"/>
                    <a:pt x="85" y="220"/>
                  </a:cubicBezTo>
                  <a:cubicBezTo>
                    <a:pt x="285" y="164"/>
                    <a:pt x="496" y="119"/>
                    <a:pt x="696" y="97"/>
                  </a:cubicBezTo>
                  <a:cubicBezTo>
                    <a:pt x="782" y="93"/>
                    <a:pt x="869" y="90"/>
                    <a:pt x="955" y="90"/>
                  </a:cubicBezTo>
                  <a:cubicBezTo>
                    <a:pt x="1078" y="90"/>
                    <a:pt x="1200" y="95"/>
                    <a:pt x="1319" y="109"/>
                  </a:cubicBezTo>
                  <a:cubicBezTo>
                    <a:pt x="1322" y="109"/>
                    <a:pt x="1326" y="110"/>
                    <a:pt x="1329" y="110"/>
                  </a:cubicBezTo>
                  <a:cubicBezTo>
                    <a:pt x="1376" y="110"/>
                    <a:pt x="1382" y="41"/>
                    <a:pt x="1330" y="30"/>
                  </a:cubicBezTo>
                  <a:cubicBezTo>
                    <a:pt x="1203" y="10"/>
                    <a:pt x="1074" y="0"/>
                    <a:pt x="9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3"/>
            <p:cNvSpPr/>
            <p:nvPr/>
          </p:nvSpPr>
          <p:spPr>
            <a:xfrm>
              <a:off x="2098558" y="4386344"/>
              <a:ext cx="24072" cy="5477"/>
            </a:xfrm>
            <a:custGeom>
              <a:avLst/>
              <a:gdLst/>
              <a:ahLst/>
              <a:cxnLst/>
              <a:rect l="l" t="t" r="r" b="b"/>
              <a:pathLst>
                <a:path w="690" h="157" extrusionOk="0">
                  <a:moveTo>
                    <a:pt x="230" y="1"/>
                  </a:moveTo>
                  <a:cubicBezTo>
                    <a:pt x="167" y="1"/>
                    <a:pt x="105" y="6"/>
                    <a:pt x="45" y="16"/>
                  </a:cubicBezTo>
                  <a:cubicBezTo>
                    <a:pt x="22" y="16"/>
                    <a:pt x="0" y="38"/>
                    <a:pt x="0" y="60"/>
                  </a:cubicBezTo>
                  <a:cubicBezTo>
                    <a:pt x="12" y="93"/>
                    <a:pt x="45" y="93"/>
                    <a:pt x="67" y="93"/>
                  </a:cubicBezTo>
                  <a:cubicBezTo>
                    <a:pt x="119" y="84"/>
                    <a:pt x="170" y="80"/>
                    <a:pt x="220" y="80"/>
                  </a:cubicBezTo>
                  <a:cubicBezTo>
                    <a:pt x="354" y="80"/>
                    <a:pt x="483" y="109"/>
                    <a:pt x="612" y="149"/>
                  </a:cubicBezTo>
                  <a:cubicBezTo>
                    <a:pt x="621" y="154"/>
                    <a:pt x="630" y="156"/>
                    <a:pt x="640" y="156"/>
                  </a:cubicBezTo>
                  <a:cubicBezTo>
                    <a:pt x="653" y="156"/>
                    <a:pt x="666" y="151"/>
                    <a:pt x="679" y="138"/>
                  </a:cubicBezTo>
                  <a:cubicBezTo>
                    <a:pt x="690" y="115"/>
                    <a:pt x="679" y="93"/>
                    <a:pt x="657" y="83"/>
                  </a:cubicBezTo>
                  <a:cubicBezTo>
                    <a:pt x="524" y="28"/>
                    <a:pt x="376" y="1"/>
                    <a:pt x="2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3"/>
            <p:cNvSpPr/>
            <p:nvPr/>
          </p:nvSpPr>
          <p:spPr>
            <a:xfrm>
              <a:off x="1887866" y="4393077"/>
              <a:ext cx="22886" cy="4570"/>
            </a:xfrm>
            <a:custGeom>
              <a:avLst/>
              <a:gdLst/>
              <a:ahLst/>
              <a:cxnLst/>
              <a:rect l="l" t="t" r="r" b="b"/>
              <a:pathLst>
                <a:path w="656" h="131" extrusionOk="0">
                  <a:moveTo>
                    <a:pt x="322" y="1"/>
                  </a:moveTo>
                  <a:cubicBezTo>
                    <a:pt x="278" y="1"/>
                    <a:pt x="223" y="1"/>
                    <a:pt x="178" y="11"/>
                  </a:cubicBezTo>
                  <a:cubicBezTo>
                    <a:pt x="144" y="11"/>
                    <a:pt x="122" y="11"/>
                    <a:pt x="100" y="23"/>
                  </a:cubicBezTo>
                  <a:cubicBezTo>
                    <a:pt x="78" y="23"/>
                    <a:pt x="67" y="23"/>
                    <a:pt x="55" y="34"/>
                  </a:cubicBezTo>
                  <a:cubicBezTo>
                    <a:pt x="45" y="34"/>
                    <a:pt x="45" y="45"/>
                    <a:pt x="33" y="45"/>
                  </a:cubicBezTo>
                  <a:cubicBezTo>
                    <a:pt x="0" y="56"/>
                    <a:pt x="33" y="78"/>
                    <a:pt x="55" y="78"/>
                  </a:cubicBezTo>
                  <a:lnTo>
                    <a:pt x="111" y="78"/>
                  </a:lnTo>
                  <a:cubicBezTo>
                    <a:pt x="134" y="78"/>
                    <a:pt x="156" y="68"/>
                    <a:pt x="178" y="68"/>
                  </a:cubicBezTo>
                  <a:lnTo>
                    <a:pt x="312" y="68"/>
                  </a:lnTo>
                  <a:cubicBezTo>
                    <a:pt x="411" y="78"/>
                    <a:pt x="500" y="100"/>
                    <a:pt x="589" y="123"/>
                  </a:cubicBezTo>
                  <a:cubicBezTo>
                    <a:pt x="594" y="128"/>
                    <a:pt x="603" y="130"/>
                    <a:pt x="612" y="130"/>
                  </a:cubicBezTo>
                  <a:cubicBezTo>
                    <a:pt x="625" y="130"/>
                    <a:pt x="639" y="125"/>
                    <a:pt x="645" y="112"/>
                  </a:cubicBezTo>
                  <a:cubicBezTo>
                    <a:pt x="656" y="100"/>
                    <a:pt x="645" y="78"/>
                    <a:pt x="634" y="78"/>
                  </a:cubicBezTo>
                  <a:cubicBezTo>
                    <a:pt x="534" y="34"/>
                    <a:pt x="433" y="11"/>
                    <a:pt x="32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3"/>
            <p:cNvSpPr/>
            <p:nvPr/>
          </p:nvSpPr>
          <p:spPr>
            <a:xfrm>
              <a:off x="1899484" y="4388647"/>
              <a:ext cx="13222" cy="5408"/>
            </a:xfrm>
            <a:custGeom>
              <a:avLst/>
              <a:gdLst/>
              <a:ahLst/>
              <a:cxnLst/>
              <a:rect l="l" t="t" r="r" b="b"/>
              <a:pathLst>
                <a:path w="379" h="155" extrusionOk="0">
                  <a:moveTo>
                    <a:pt x="42" y="1"/>
                  </a:moveTo>
                  <a:cubicBezTo>
                    <a:pt x="29" y="1"/>
                    <a:pt x="11" y="8"/>
                    <a:pt x="11" y="17"/>
                  </a:cubicBezTo>
                  <a:cubicBezTo>
                    <a:pt x="1" y="39"/>
                    <a:pt x="11" y="61"/>
                    <a:pt x="23" y="61"/>
                  </a:cubicBezTo>
                  <a:cubicBezTo>
                    <a:pt x="123" y="94"/>
                    <a:pt x="223" y="128"/>
                    <a:pt x="323" y="150"/>
                  </a:cubicBezTo>
                  <a:cubicBezTo>
                    <a:pt x="329" y="153"/>
                    <a:pt x="335" y="154"/>
                    <a:pt x="340" y="154"/>
                  </a:cubicBezTo>
                  <a:cubicBezTo>
                    <a:pt x="352" y="154"/>
                    <a:pt x="360" y="147"/>
                    <a:pt x="367" y="138"/>
                  </a:cubicBezTo>
                  <a:cubicBezTo>
                    <a:pt x="379" y="116"/>
                    <a:pt x="367" y="106"/>
                    <a:pt x="357" y="106"/>
                  </a:cubicBezTo>
                  <a:cubicBezTo>
                    <a:pt x="256" y="61"/>
                    <a:pt x="157" y="39"/>
                    <a:pt x="56" y="5"/>
                  </a:cubicBezTo>
                  <a:cubicBezTo>
                    <a:pt x="53" y="2"/>
                    <a:pt x="48" y="1"/>
                    <a:pt x="4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3"/>
            <p:cNvSpPr/>
            <p:nvPr/>
          </p:nvSpPr>
          <p:spPr>
            <a:xfrm>
              <a:off x="1904159" y="4377692"/>
              <a:ext cx="9594" cy="5024"/>
            </a:xfrm>
            <a:custGeom>
              <a:avLst/>
              <a:gdLst/>
              <a:ahLst/>
              <a:cxnLst/>
              <a:rect l="l" t="t" r="r" b="b"/>
              <a:pathLst>
                <a:path w="275" h="144" extrusionOk="0">
                  <a:moveTo>
                    <a:pt x="45" y="1"/>
                  </a:moveTo>
                  <a:cubicBezTo>
                    <a:pt x="32" y="1"/>
                    <a:pt x="18" y="6"/>
                    <a:pt x="11" y="19"/>
                  </a:cubicBezTo>
                  <a:cubicBezTo>
                    <a:pt x="0" y="30"/>
                    <a:pt x="11" y="52"/>
                    <a:pt x="33" y="52"/>
                  </a:cubicBezTo>
                  <a:cubicBezTo>
                    <a:pt x="55" y="74"/>
                    <a:pt x="89" y="86"/>
                    <a:pt x="122" y="97"/>
                  </a:cubicBezTo>
                  <a:cubicBezTo>
                    <a:pt x="134" y="108"/>
                    <a:pt x="156" y="119"/>
                    <a:pt x="167" y="119"/>
                  </a:cubicBezTo>
                  <a:cubicBezTo>
                    <a:pt x="189" y="130"/>
                    <a:pt x="200" y="141"/>
                    <a:pt x="223" y="141"/>
                  </a:cubicBezTo>
                  <a:cubicBezTo>
                    <a:pt x="226" y="143"/>
                    <a:pt x="229" y="143"/>
                    <a:pt x="233" y="143"/>
                  </a:cubicBezTo>
                  <a:cubicBezTo>
                    <a:pt x="253" y="143"/>
                    <a:pt x="275" y="117"/>
                    <a:pt x="256" y="108"/>
                  </a:cubicBezTo>
                  <a:cubicBezTo>
                    <a:pt x="233" y="97"/>
                    <a:pt x="223" y="86"/>
                    <a:pt x="211" y="74"/>
                  </a:cubicBezTo>
                  <a:cubicBezTo>
                    <a:pt x="189" y="64"/>
                    <a:pt x="178" y="64"/>
                    <a:pt x="167" y="52"/>
                  </a:cubicBezTo>
                  <a:cubicBezTo>
                    <a:pt x="134" y="30"/>
                    <a:pt x="100" y="19"/>
                    <a:pt x="67" y="8"/>
                  </a:cubicBezTo>
                  <a:cubicBezTo>
                    <a:pt x="62" y="3"/>
                    <a:pt x="54"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3"/>
            <p:cNvSpPr/>
            <p:nvPr/>
          </p:nvSpPr>
          <p:spPr>
            <a:xfrm>
              <a:off x="1908800" y="4367086"/>
              <a:ext cx="3907" cy="2337"/>
            </a:xfrm>
            <a:custGeom>
              <a:avLst/>
              <a:gdLst/>
              <a:ahLst/>
              <a:cxnLst/>
              <a:rect l="l" t="t" r="r" b="b"/>
              <a:pathLst>
                <a:path w="112" h="67" extrusionOk="0">
                  <a:moveTo>
                    <a:pt x="56" y="0"/>
                  </a:moveTo>
                  <a:cubicBezTo>
                    <a:pt x="1" y="0"/>
                    <a:pt x="1" y="67"/>
                    <a:pt x="56" y="67"/>
                  </a:cubicBezTo>
                  <a:cubicBezTo>
                    <a:pt x="112" y="67"/>
                    <a:pt x="112"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3"/>
            <p:cNvSpPr/>
            <p:nvPr/>
          </p:nvSpPr>
          <p:spPr>
            <a:xfrm>
              <a:off x="1894321" y="4434664"/>
              <a:ext cx="24979" cy="12560"/>
            </a:xfrm>
            <a:custGeom>
              <a:avLst/>
              <a:gdLst/>
              <a:ahLst/>
              <a:cxnLst/>
              <a:rect l="l" t="t" r="r" b="b"/>
              <a:pathLst>
                <a:path w="716" h="360" extrusionOk="0">
                  <a:moveTo>
                    <a:pt x="552" y="0"/>
                  </a:moveTo>
                  <a:cubicBezTo>
                    <a:pt x="336" y="0"/>
                    <a:pt x="110" y="111"/>
                    <a:pt x="15" y="310"/>
                  </a:cubicBezTo>
                  <a:cubicBezTo>
                    <a:pt x="0" y="340"/>
                    <a:pt x="40" y="359"/>
                    <a:pt x="75" y="359"/>
                  </a:cubicBezTo>
                  <a:cubicBezTo>
                    <a:pt x="92" y="359"/>
                    <a:pt x="108" y="355"/>
                    <a:pt x="115" y="344"/>
                  </a:cubicBezTo>
                  <a:cubicBezTo>
                    <a:pt x="210" y="192"/>
                    <a:pt x="369" y="89"/>
                    <a:pt x="544" y="89"/>
                  </a:cubicBezTo>
                  <a:cubicBezTo>
                    <a:pt x="575" y="89"/>
                    <a:pt x="607" y="92"/>
                    <a:pt x="638" y="99"/>
                  </a:cubicBezTo>
                  <a:cubicBezTo>
                    <a:pt x="660" y="99"/>
                    <a:pt x="693" y="87"/>
                    <a:pt x="705" y="65"/>
                  </a:cubicBezTo>
                  <a:cubicBezTo>
                    <a:pt x="716" y="32"/>
                    <a:pt x="693" y="10"/>
                    <a:pt x="660" y="10"/>
                  </a:cubicBezTo>
                  <a:cubicBezTo>
                    <a:pt x="625" y="4"/>
                    <a:pt x="588" y="0"/>
                    <a:pt x="55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3"/>
            <p:cNvSpPr/>
            <p:nvPr/>
          </p:nvSpPr>
          <p:spPr>
            <a:xfrm>
              <a:off x="1901682" y="4440770"/>
              <a:ext cx="17618" cy="9559"/>
            </a:xfrm>
            <a:custGeom>
              <a:avLst/>
              <a:gdLst/>
              <a:ahLst/>
              <a:cxnLst/>
              <a:rect l="l" t="t" r="r" b="b"/>
              <a:pathLst>
                <a:path w="505" h="274" extrusionOk="0">
                  <a:moveTo>
                    <a:pt x="443" y="0"/>
                  </a:moveTo>
                  <a:cubicBezTo>
                    <a:pt x="273" y="0"/>
                    <a:pt x="99" y="87"/>
                    <a:pt x="15" y="224"/>
                  </a:cubicBezTo>
                  <a:cubicBezTo>
                    <a:pt x="0" y="254"/>
                    <a:pt x="25" y="273"/>
                    <a:pt x="50" y="273"/>
                  </a:cubicBezTo>
                  <a:cubicBezTo>
                    <a:pt x="62" y="273"/>
                    <a:pt x="75" y="269"/>
                    <a:pt x="82" y="258"/>
                  </a:cubicBezTo>
                  <a:cubicBezTo>
                    <a:pt x="171" y="135"/>
                    <a:pt x="316" y="57"/>
                    <a:pt x="472" y="57"/>
                  </a:cubicBezTo>
                  <a:cubicBezTo>
                    <a:pt x="482" y="57"/>
                    <a:pt x="505" y="46"/>
                    <a:pt x="505" y="35"/>
                  </a:cubicBezTo>
                  <a:cubicBezTo>
                    <a:pt x="505" y="13"/>
                    <a:pt x="482" y="1"/>
                    <a:pt x="472" y="1"/>
                  </a:cubicBezTo>
                  <a:cubicBezTo>
                    <a:pt x="462" y="1"/>
                    <a:pt x="452" y="0"/>
                    <a:pt x="4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3"/>
            <p:cNvSpPr/>
            <p:nvPr/>
          </p:nvSpPr>
          <p:spPr>
            <a:xfrm>
              <a:off x="1913056" y="4450364"/>
              <a:ext cx="9769" cy="15316"/>
            </a:xfrm>
            <a:custGeom>
              <a:avLst/>
              <a:gdLst/>
              <a:ahLst/>
              <a:cxnLst/>
              <a:rect l="l" t="t" r="r" b="b"/>
              <a:pathLst>
                <a:path w="280" h="439" extrusionOk="0">
                  <a:moveTo>
                    <a:pt x="205" y="0"/>
                  </a:moveTo>
                  <a:cubicBezTo>
                    <a:pt x="190" y="0"/>
                    <a:pt x="176" y="11"/>
                    <a:pt x="168" y="27"/>
                  </a:cubicBezTo>
                  <a:cubicBezTo>
                    <a:pt x="112" y="149"/>
                    <a:pt x="45" y="272"/>
                    <a:pt x="1" y="394"/>
                  </a:cubicBezTo>
                  <a:cubicBezTo>
                    <a:pt x="1" y="416"/>
                    <a:pt x="12" y="427"/>
                    <a:pt x="34" y="438"/>
                  </a:cubicBezTo>
                  <a:cubicBezTo>
                    <a:pt x="57" y="438"/>
                    <a:pt x="79" y="427"/>
                    <a:pt x="90" y="405"/>
                  </a:cubicBezTo>
                  <a:cubicBezTo>
                    <a:pt x="156" y="294"/>
                    <a:pt x="212" y="171"/>
                    <a:pt x="268" y="49"/>
                  </a:cubicBezTo>
                  <a:cubicBezTo>
                    <a:pt x="279" y="27"/>
                    <a:pt x="245" y="5"/>
                    <a:pt x="223" y="5"/>
                  </a:cubicBezTo>
                  <a:cubicBezTo>
                    <a:pt x="217" y="2"/>
                    <a:pt x="211" y="0"/>
                    <a:pt x="20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3"/>
            <p:cNvSpPr/>
            <p:nvPr/>
          </p:nvSpPr>
          <p:spPr>
            <a:xfrm>
              <a:off x="2053098" y="4428140"/>
              <a:ext cx="26305" cy="33178"/>
            </a:xfrm>
            <a:custGeom>
              <a:avLst/>
              <a:gdLst/>
              <a:ahLst/>
              <a:cxnLst/>
              <a:rect l="l" t="t" r="r" b="b"/>
              <a:pathLst>
                <a:path w="754" h="951" extrusionOk="0">
                  <a:moveTo>
                    <a:pt x="65" y="0"/>
                  </a:moveTo>
                  <a:cubicBezTo>
                    <a:pt x="33" y="0"/>
                    <a:pt x="1" y="26"/>
                    <a:pt x="35" y="52"/>
                  </a:cubicBezTo>
                  <a:cubicBezTo>
                    <a:pt x="314" y="286"/>
                    <a:pt x="524" y="586"/>
                    <a:pt x="670" y="931"/>
                  </a:cubicBezTo>
                  <a:cubicBezTo>
                    <a:pt x="674" y="944"/>
                    <a:pt x="689" y="950"/>
                    <a:pt x="704" y="950"/>
                  </a:cubicBezTo>
                  <a:cubicBezTo>
                    <a:pt x="728" y="950"/>
                    <a:pt x="754" y="936"/>
                    <a:pt x="747" y="909"/>
                  </a:cubicBezTo>
                  <a:cubicBezTo>
                    <a:pt x="625" y="553"/>
                    <a:pt x="391" y="241"/>
                    <a:pt x="91" y="7"/>
                  </a:cubicBezTo>
                  <a:cubicBezTo>
                    <a:pt x="84" y="2"/>
                    <a:pt x="74" y="0"/>
                    <a:pt x="6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3"/>
            <p:cNvSpPr/>
            <p:nvPr/>
          </p:nvSpPr>
          <p:spPr>
            <a:xfrm>
              <a:off x="2065065" y="4432397"/>
              <a:ext cx="18107" cy="19328"/>
            </a:xfrm>
            <a:custGeom>
              <a:avLst/>
              <a:gdLst/>
              <a:ahLst/>
              <a:cxnLst/>
              <a:rect l="l" t="t" r="r" b="b"/>
              <a:pathLst>
                <a:path w="519" h="554" extrusionOk="0">
                  <a:moveTo>
                    <a:pt x="51" y="1"/>
                  </a:moveTo>
                  <a:cubicBezTo>
                    <a:pt x="27" y="1"/>
                    <a:pt x="1" y="24"/>
                    <a:pt x="26" y="41"/>
                  </a:cubicBezTo>
                  <a:cubicBezTo>
                    <a:pt x="104" y="108"/>
                    <a:pt x="181" y="186"/>
                    <a:pt x="248" y="275"/>
                  </a:cubicBezTo>
                  <a:cubicBezTo>
                    <a:pt x="327" y="353"/>
                    <a:pt x="382" y="442"/>
                    <a:pt x="438" y="542"/>
                  </a:cubicBezTo>
                  <a:cubicBezTo>
                    <a:pt x="446" y="550"/>
                    <a:pt x="459" y="554"/>
                    <a:pt x="472" y="554"/>
                  </a:cubicBezTo>
                  <a:cubicBezTo>
                    <a:pt x="496" y="554"/>
                    <a:pt x="519" y="541"/>
                    <a:pt x="504" y="520"/>
                  </a:cubicBezTo>
                  <a:cubicBezTo>
                    <a:pt x="404" y="320"/>
                    <a:pt x="248" y="142"/>
                    <a:pt x="70" y="8"/>
                  </a:cubicBezTo>
                  <a:cubicBezTo>
                    <a:pt x="65" y="3"/>
                    <a:pt x="58" y="1"/>
                    <a:pt x="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3"/>
            <p:cNvSpPr/>
            <p:nvPr/>
          </p:nvSpPr>
          <p:spPr>
            <a:xfrm>
              <a:off x="2077974" y="4436862"/>
              <a:ext cx="8966" cy="7745"/>
            </a:xfrm>
            <a:custGeom>
              <a:avLst/>
              <a:gdLst/>
              <a:ahLst/>
              <a:cxnLst/>
              <a:rect l="l" t="t" r="r" b="b"/>
              <a:pathLst>
                <a:path w="257" h="222" extrusionOk="0">
                  <a:moveTo>
                    <a:pt x="45" y="1"/>
                  </a:moveTo>
                  <a:cubicBezTo>
                    <a:pt x="32" y="1"/>
                    <a:pt x="18" y="7"/>
                    <a:pt x="12" y="14"/>
                  </a:cubicBezTo>
                  <a:cubicBezTo>
                    <a:pt x="1" y="24"/>
                    <a:pt x="1" y="36"/>
                    <a:pt x="12" y="58"/>
                  </a:cubicBezTo>
                  <a:cubicBezTo>
                    <a:pt x="45" y="80"/>
                    <a:pt x="68" y="113"/>
                    <a:pt x="101" y="136"/>
                  </a:cubicBezTo>
                  <a:cubicBezTo>
                    <a:pt x="112" y="147"/>
                    <a:pt x="134" y="158"/>
                    <a:pt x="145" y="180"/>
                  </a:cubicBezTo>
                  <a:cubicBezTo>
                    <a:pt x="167" y="192"/>
                    <a:pt x="179" y="202"/>
                    <a:pt x="201" y="214"/>
                  </a:cubicBezTo>
                  <a:cubicBezTo>
                    <a:pt x="207" y="219"/>
                    <a:pt x="215" y="222"/>
                    <a:pt x="223" y="222"/>
                  </a:cubicBezTo>
                  <a:cubicBezTo>
                    <a:pt x="231" y="222"/>
                    <a:pt x="240" y="219"/>
                    <a:pt x="246" y="214"/>
                  </a:cubicBezTo>
                  <a:cubicBezTo>
                    <a:pt x="256" y="214"/>
                    <a:pt x="256" y="192"/>
                    <a:pt x="256" y="180"/>
                  </a:cubicBezTo>
                  <a:cubicBezTo>
                    <a:pt x="234" y="169"/>
                    <a:pt x="223" y="147"/>
                    <a:pt x="212" y="136"/>
                  </a:cubicBezTo>
                  <a:cubicBezTo>
                    <a:pt x="190" y="125"/>
                    <a:pt x="179" y="103"/>
                    <a:pt x="167" y="91"/>
                  </a:cubicBezTo>
                  <a:cubicBezTo>
                    <a:pt x="134" y="69"/>
                    <a:pt x="101" y="36"/>
                    <a:pt x="68" y="14"/>
                  </a:cubicBezTo>
                  <a:cubicBezTo>
                    <a:pt x="63" y="4"/>
                    <a:pt x="54"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3"/>
            <p:cNvSpPr/>
            <p:nvPr/>
          </p:nvSpPr>
          <p:spPr>
            <a:xfrm>
              <a:off x="2140459" y="4429571"/>
              <a:ext cx="30003" cy="7222"/>
            </a:xfrm>
            <a:custGeom>
              <a:avLst/>
              <a:gdLst/>
              <a:ahLst/>
              <a:cxnLst/>
              <a:rect l="l" t="t" r="r" b="b"/>
              <a:pathLst>
                <a:path w="860" h="207" extrusionOk="0">
                  <a:moveTo>
                    <a:pt x="213" y="1"/>
                  </a:moveTo>
                  <a:cubicBezTo>
                    <a:pt x="157" y="1"/>
                    <a:pt x="101" y="4"/>
                    <a:pt x="45" y="11"/>
                  </a:cubicBezTo>
                  <a:cubicBezTo>
                    <a:pt x="22" y="11"/>
                    <a:pt x="0" y="33"/>
                    <a:pt x="12" y="55"/>
                  </a:cubicBezTo>
                  <a:cubicBezTo>
                    <a:pt x="22" y="78"/>
                    <a:pt x="45" y="78"/>
                    <a:pt x="67" y="78"/>
                  </a:cubicBezTo>
                  <a:cubicBezTo>
                    <a:pt x="115" y="71"/>
                    <a:pt x="163" y="68"/>
                    <a:pt x="211" y="68"/>
                  </a:cubicBezTo>
                  <a:cubicBezTo>
                    <a:pt x="407" y="68"/>
                    <a:pt x="600" y="120"/>
                    <a:pt x="779" y="200"/>
                  </a:cubicBezTo>
                  <a:cubicBezTo>
                    <a:pt x="783" y="205"/>
                    <a:pt x="789" y="207"/>
                    <a:pt x="795" y="207"/>
                  </a:cubicBezTo>
                  <a:cubicBezTo>
                    <a:pt x="822" y="207"/>
                    <a:pt x="859" y="174"/>
                    <a:pt x="823" y="156"/>
                  </a:cubicBezTo>
                  <a:cubicBezTo>
                    <a:pt x="639" y="50"/>
                    <a:pt x="426" y="1"/>
                    <a:pt x="21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3"/>
            <p:cNvSpPr/>
            <p:nvPr/>
          </p:nvSpPr>
          <p:spPr>
            <a:xfrm>
              <a:off x="2153263" y="4427442"/>
              <a:ext cx="20584" cy="7850"/>
            </a:xfrm>
            <a:custGeom>
              <a:avLst/>
              <a:gdLst/>
              <a:ahLst/>
              <a:cxnLst/>
              <a:rect l="l" t="t" r="r" b="b"/>
              <a:pathLst>
                <a:path w="590" h="225" extrusionOk="0">
                  <a:moveTo>
                    <a:pt x="44" y="1"/>
                  </a:moveTo>
                  <a:cubicBezTo>
                    <a:pt x="33" y="1"/>
                    <a:pt x="20" y="9"/>
                    <a:pt x="11" y="17"/>
                  </a:cubicBezTo>
                  <a:cubicBezTo>
                    <a:pt x="1" y="39"/>
                    <a:pt x="23" y="50"/>
                    <a:pt x="45" y="61"/>
                  </a:cubicBezTo>
                  <a:cubicBezTo>
                    <a:pt x="212" y="84"/>
                    <a:pt x="379" y="139"/>
                    <a:pt x="535" y="217"/>
                  </a:cubicBezTo>
                  <a:cubicBezTo>
                    <a:pt x="540" y="222"/>
                    <a:pt x="548" y="225"/>
                    <a:pt x="556" y="225"/>
                  </a:cubicBezTo>
                  <a:cubicBezTo>
                    <a:pt x="565" y="225"/>
                    <a:pt x="573" y="222"/>
                    <a:pt x="579" y="217"/>
                  </a:cubicBezTo>
                  <a:cubicBezTo>
                    <a:pt x="590" y="205"/>
                    <a:pt x="590" y="183"/>
                    <a:pt x="579" y="172"/>
                  </a:cubicBezTo>
                  <a:cubicBezTo>
                    <a:pt x="423" y="84"/>
                    <a:pt x="245" y="27"/>
                    <a:pt x="56" y="5"/>
                  </a:cubicBezTo>
                  <a:cubicBezTo>
                    <a:pt x="53" y="2"/>
                    <a:pt x="49"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3"/>
            <p:cNvSpPr/>
            <p:nvPr/>
          </p:nvSpPr>
          <p:spPr>
            <a:xfrm>
              <a:off x="2168021" y="4427233"/>
              <a:ext cx="8164" cy="4186"/>
            </a:xfrm>
            <a:custGeom>
              <a:avLst/>
              <a:gdLst/>
              <a:ahLst/>
              <a:cxnLst/>
              <a:rect l="l" t="t" r="r" b="b"/>
              <a:pathLst>
                <a:path w="234" h="120" extrusionOk="0">
                  <a:moveTo>
                    <a:pt x="33" y="1"/>
                  </a:moveTo>
                  <a:cubicBezTo>
                    <a:pt x="23" y="1"/>
                    <a:pt x="0" y="11"/>
                    <a:pt x="0" y="33"/>
                  </a:cubicBezTo>
                  <a:cubicBezTo>
                    <a:pt x="0" y="56"/>
                    <a:pt x="23" y="67"/>
                    <a:pt x="33" y="67"/>
                  </a:cubicBezTo>
                  <a:lnTo>
                    <a:pt x="78" y="67"/>
                  </a:lnTo>
                  <a:lnTo>
                    <a:pt x="89" y="78"/>
                  </a:lnTo>
                  <a:lnTo>
                    <a:pt x="112" y="78"/>
                  </a:lnTo>
                  <a:cubicBezTo>
                    <a:pt x="122" y="90"/>
                    <a:pt x="134" y="90"/>
                    <a:pt x="144" y="100"/>
                  </a:cubicBezTo>
                  <a:cubicBezTo>
                    <a:pt x="156" y="100"/>
                    <a:pt x="178" y="112"/>
                    <a:pt x="189" y="112"/>
                  </a:cubicBezTo>
                  <a:cubicBezTo>
                    <a:pt x="195" y="117"/>
                    <a:pt x="200" y="120"/>
                    <a:pt x="206" y="120"/>
                  </a:cubicBezTo>
                  <a:cubicBezTo>
                    <a:pt x="211" y="120"/>
                    <a:pt x="217" y="117"/>
                    <a:pt x="223" y="112"/>
                  </a:cubicBezTo>
                  <a:cubicBezTo>
                    <a:pt x="233" y="100"/>
                    <a:pt x="233" y="90"/>
                    <a:pt x="233" y="78"/>
                  </a:cubicBezTo>
                  <a:cubicBezTo>
                    <a:pt x="223" y="67"/>
                    <a:pt x="211" y="56"/>
                    <a:pt x="189" y="45"/>
                  </a:cubicBezTo>
                  <a:cubicBezTo>
                    <a:pt x="178" y="45"/>
                    <a:pt x="167" y="33"/>
                    <a:pt x="144" y="23"/>
                  </a:cubicBezTo>
                  <a:cubicBezTo>
                    <a:pt x="112" y="11"/>
                    <a:pt x="78"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3"/>
            <p:cNvSpPr/>
            <p:nvPr/>
          </p:nvSpPr>
          <p:spPr>
            <a:xfrm>
              <a:off x="2164497" y="4406649"/>
              <a:ext cx="10920" cy="4710"/>
            </a:xfrm>
            <a:custGeom>
              <a:avLst/>
              <a:gdLst/>
              <a:ahLst/>
              <a:cxnLst/>
              <a:rect l="l" t="t" r="r" b="b"/>
              <a:pathLst>
                <a:path w="313" h="135" extrusionOk="0">
                  <a:moveTo>
                    <a:pt x="68" y="1"/>
                  </a:moveTo>
                  <a:cubicBezTo>
                    <a:pt x="45" y="1"/>
                    <a:pt x="23" y="1"/>
                    <a:pt x="12" y="12"/>
                  </a:cubicBezTo>
                  <a:cubicBezTo>
                    <a:pt x="1" y="34"/>
                    <a:pt x="12" y="57"/>
                    <a:pt x="23" y="57"/>
                  </a:cubicBezTo>
                  <a:cubicBezTo>
                    <a:pt x="112" y="79"/>
                    <a:pt x="190" y="112"/>
                    <a:pt x="268" y="134"/>
                  </a:cubicBezTo>
                  <a:cubicBezTo>
                    <a:pt x="279" y="134"/>
                    <a:pt x="302" y="134"/>
                    <a:pt x="302" y="112"/>
                  </a:cubicBezTo>
                  <a:cubicBezTo>
                    <a:pt x="312" y="101"/>
                    <a:pt x="302" y="90"/>
                    <a:pt x="290" y="79"/>
                  </a:cubicBezTo>
                  <a:cubicBezTo>
                    <a:pt x="257" y="67"/>
                    <a:pt x="223" y="57"/>
                    <a:pt x="179" y="45"/>
                  </a:cubicBezTo>
                  <a:lnTo>
                    <a:pt x="68"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3"/>
            <p:cNvSpPr/>
            <p:nvPr/>
          </p:nvSpPr>
          <p:spPr>
            <a:xfrm>
              <a:off x="2015314" y="4269817"/>
              <a:ext cx="17130" cy="24770"/>
            </a:xfrm>
            <a:custGeom>
              <a:avLst/>
              <a:gdLst/>
              <a:ahLst/>
              <a:cxnLst/>
              <a:rect l="l" t="t" r="r" b="b"/>
              <a:pathLst>
                <a:path w="491" h="710" extrusionOk="0">
                  <a:moveTo>
                    <a:pt x="421" y="0"/>
                  </a:moveTo>
                  <a:cubicBezTo>
                    <a:pt x="412" y="0"/>
                    <a:pt x="403" y="3"/>
                    <a:pt x="396" y="8"/>
                  </a:cubicBezTo>
                  <a:cubicBezTo>
                    <a:pt x="295" y="97"/>
                    <a:pt x="206" y="197"/>
                    <a:pt x="139" y="308"/>
                  </a:cubicBezTo>
                  <a:cubicBezTo>
                    <a:pt x="73" y="420"/>
                    <a:pt x="6" y="541"/>
                    <a:pt x="6" y="675"/>
                  </a:cubicBezTo>
                  <a:cubicBezTo>
                    <a:pt x="0" y="699"/>
                    <a:pt x="20" y="710"/>
                    <a:pt x="41" y="710"/>
                  </a:cubicBezTo>
                  <a:cubicBezTo>
                    <a:pt x="59" y="710"/>
                    <a:pt x="79" y="702"/>
                    <a:pt x="84" y="686"/>
                  </a:cubicBezTo>
                  <a:cubicBezTo>
                    <a:pt x="129" y="575"/>
                    <a:pt x="173" y="452"/>
                    <a:pt x="240" y="341"/>
                  </a:cubicBezTo>
                  <a:cubicBezTo>
                    <a:pt x="295" y="230"/>
                    <a:pt x="384" y="141"/>
                    <a:pt x="473" y="52"/>
                  </a:cubicBezTo>
                  <a:cubicBezTo>
                    <a:pt x="490" y="27"/>
                    <a:pt x="454" y="0"/>
                    <a:pt x="42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3"/>
            <p:cNvSpPr/>
            <p:nvPr/>
          </p:nvSpPr>
          <p:spPr>
            <a:xfrm>
              <a:off x="2021629" y="4274631"/>
              <a:ext cx="16676" cy="19921"/>
            </a:xfrm>
            <a:custGeom>
              <a:avLst/>
              <a:gdLst/>
              <a:ahLst/>
              <a:cxnLst/>
              <a:rect l="l" t="t" r="r" b="b"/>
              <a:pathLst>
                <a:path w="478" h="571" extrusionOk="0">
                  <a:moveTo>
                    <a:pt x="418" y="0"/>
                  </a:moveTo>
                  <a:cubicBezTo>
                    <a:pt x="412" y="0"/>
                    <a:pt x="407" y="1"/>
                    <a:pt x="403" y="3"/>
                  </a:cubicBezTo>
                  <a:cubicBezTo>
                    <a:pt x="314" y="81"/>
                    <a:pt x="248" y="159"/>
                    <a:pt x="181" y="248"/>
                  </a:cubicBezTo>
                  <a:cubicBezTo>
                    <a:pt x="114" y="337"/>
                    <a:pt x="47" y="426"/>
                    <a:pt x="14" y="537"/>
                  </a:cubicBezTo>
                  <a:cubicBezTo>
                    <a:pt x="0" y="559"/>
                    <a:pt x="27" y="571"/>
                    <a:pt x="51" y="571"/>
                  </a:cubicBezTo>
                  <a:cubicBezTo>
                    <a:pt x="65" y="571"/>
                    <a:pt x="77" y="567"/>
                    <a:pt x="81" y="559"/>
                  </a:cubicBezTo>
                  <a:cubicBezTo>
                    <a:pt x="136" y="470"/>
                    <a:pt x="192" y="371"/>
                    <a:pt x="259" y="282"/>
                  </a:cubicBezTo>
                  <a:cubicBezTo>
                    <a:pt x="314" y="203"/>
                    <a:pt x="381" y="114"/>
                    <a:pt x="459" y="37"/>
                  </a:cubicBezTo>
                  <a:cubicBezTo>
                    <a:pt x="478" y="19"/>
                    <a:pt x="443" y="0"/>
                    <a:pt x="41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3"/>
            <p:cNvSpPr/>
            <p:nvPr/>
          </p:nvSpPr>
          <p:spPr>
            <a:xfrm>
              <a:off x="2024594" y="4268072"/>
              <a:ext cx="37365" cy="34539"/>
            </a:xfrm>
            <a:custGeom>
              <a:avLst/>
              <a:gdLst/>
              <a:ahLst/>
              <a:cxnLst/>
              <a:rect l="l" t="t" r="r" b="b"/>
              <a:pathLst>
                <a:path w="1071" h="990" extrusionOk="0">
                  <a:moveTo>
                    <a:pt x="1007" y="1"/>
                  </a:moveTo>
                  <a:cubicBezTo>
                    <a:pt x="1003" y="1"/>
                    <a:pt x="1000" y="1"/>
                    <a:pt x="997" y="2"/>
                  </a:cubicBezTo>
                  <a:cubicBezTo>
                    <a:pt x="541" y="136"/>
                    <a:pt x="163" y="502"/>
                    <a:pt x="7" y="947"/>
                  </a:cubicBezTo>
                  <a:cubicBezTo>
                    <a:pt x="0" y="974"/>
                    <a:pt x="30" y="989"/>
                    <a:pt x="58" y="989"/>
                  </a:cubicBezTo>
                  <a:cubicBezTo>
                    <a:pt x="75" y="989"/>
                    <a:pt x="92" y="983"/>
                    <a:pt x="96" y="970"/>
                  </a:cubicBezTo>
                  <a:cubicBezTo>
                    <a:pt x="252" y="536"/>
                    <a:pt x="607" y="213"/>
                    <a:pt x="1030" y="58"/>
                  </a:cubicBezTo>
                  <a:cubicBezTo>
                    <a:pt x="1070" y="48"/>
                    <a:pt x="1038" y="1"/>
                    <a:pt x="100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3"/>
            <p:cNvSpPr/>
            <p:nvPr/>
          </p:nvSpPr>
          <p:spPr>
            <a:xfrm>
              <a:off x="2053168" y="4275818"/>
              <a:ext cx="13222" cy="11024"/>
            </a:xfrm>
            <a:custGeom>
              <a:avLst/>
              <a:gdLst/>
              <a:ahLst/>
              <a:cxnLst/>
              <a:rect l="l" t="t" r="r" b="b"/>
              <a:pathLst>
                <a:path w="379" h="316" extrusionOk="0">
                  <a:moveTo>
                    <a:pt x="321" y="1"/>
                  </a:moveTo>
                  <a:cubicBezTo>
                    <a:pt x="310" y="1"/>
                    <a:pt x="299" y="4"/>
                    <a:pt x="289" y="14"/>
                  </a:cubicBezTo>
                  <a:cubicBezTo>
                    <a:pt x="200" y="92"/>
                    <a:pt x="111" y="169"/>
                    <a:pt x="22" y="258"/>
                  </a:cubicBezTo>
                  <a:cubicBezTo>
                    <a:pt x="0" y="270"/>
                    <a:pt x="0" y="292"/>
                    <a:pt x="22" y="303"/>
                  </a:cubicBezTo>
                  <a:cubicBezTo>
                    <a:pt x="29" y="309"/>
                    <a:pt x="42" y="316"/>
                    <a:pt x="57" y="316"/>
                  </a:cubicBezTo>
                  <a:cubicBezTo>
                    <a:pt x="68" y="316"/>
                    <a:pt x="80" y="312"/>
                    <a:pt x="89" y="303"/>
                  </a:cubicBezTo>
                  <a:cubicBezTo>
                    <a:pt x="178" y="225"/>
                    <a:pt x="267" y="147"/>
                    <a:pt x="367" y="70"/>
                  </a:cubicBezTo>
                  <a:cubicBezTo>
                    <a:pt x="378" y="47"/>
                    <a:pt x="378" y="25"/>
                    <a:pt x="367" y="14"/>
                  </a:cubicBezTo>
                  <a:cubicBezTo>
                    <a:pt x="354" y="7"/>
                    <a:pt x="337" y="1"/>
                    <a:pt x="32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3"/>
            <p:cNvSpPr/>
            <p:nvPr/>
          </p:nvSpPr>
          <p:spPr>
            <a:xfrm>
              <a:off x="1972820" y="4274945"/>
              <a:ext cx="7152" cy="15804"/>
            </a:xfrm>
            <a:custGeom>
              <a:avLst/>
              <a:gdLst/>
              <a:ahLst/>
              <a:cxnLst/>
              <a:rect l="l" t="t" r="r" b="b"/>
              <a:pathLst>
                <a:path w="205" h="453" extrusionOk="0">
                  <a:moveTo>
                    <a:pt x="155" y="1"/>
                  </a:moveTo>
                  <a:cubicBezTo>
                    <a:pt x="143" y="1"/>
                    <a:pt x="131" y="5"/>
                    <a:pt x="123" y="16"/>
                  </a:cubicBezTo>
                  <a:cubicBezTo>
                    <a:pt x="45" y="139"/>
                    <a:pt x="0" y="283"/>
                    <a:pt x="0" y="428"/>
                  </a:cubicBezTo>
                  <a:cubicBezTo>
                    <a:pt x="0" y="445"/>
                    <a:pt x="17" y="453"/>
                    <a:pt x="35" y="453"/>
                  </a:cubicBezTo>
                  <a:cubicBezTo>
                    <a:pt x="53" y="453"/>
                    <a:pt x="73" y="445"/>
                    <a:pt x="79" y="428"/>
                  </a:cubicBezTo>
                  <a:cubicBezTo>
                    <a:pt x="89" y="295"/>
                    <a:pt x="123" y="161"/>
                    <a:pt x="190" y="50"/>
                  </a:cubicBezTo>
                  <a:cubicBezTo>
                    <a:pt x="205" y="20"/>
                    <a:pt x="180" y="1"/>
                    <a:pt x="15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3"/>
            <p:cNvSpPr/>
            <p:nvPr/>
          </p:nvSpPr>
          <p:spPr>
            <a:xfrm>
              <a:off x="1977460" y="4281260"/>
              <a:ext cx="3384" cy="9803"/>
            </a:xfrm>
            <a:custGeom>
              <a:avLst/>
              <a:gdLst/>
              <a:ahLst/>
              <a:cxnLst/>
              <a:rect l="l" t="t" r="r" b="b"/>
              <a:pathLst>
                <a:path w="97" h="281" extrusionOk="0">
                  <a:moveTo>
                    <a:pt x="71" y="1"/>
                  </a:moveTo>
                  <a:cubicBezTo>
                    <a:pt x="61" y="1"/>
                    <a:pt x="50" y="4"/>
                    <a:pt x="45" y="13"/>
                  </a:cubicBezTo>
                  <a:cubicBezTo>
                    <a:pt x="35" y="92"/>
                    <a:pt x="12" y="181"/>
                    <a:pt x="1" y="258"/>
                  </a:cubicBezTo>
                  <a:cubicBezTo>
                    <a:pt x="1" y="270"/>
                    <a:pt x="12" y="280"/>
                    <a:pt x="23" y="280"/>
                  </a:cubicBezTo>
                  <a:cubicBezTo>
                    <a:pt x="35" y="280"/>
                    <a:pt x="45" y="280"/>
                    <a:pt x="45" y="270"/>
                  </a:cubicBezTo>
                  <a:cubicBezTo>
                    <a:pt x="68" y="181"/>
                    <a:pt x="79" y="102"/>
                    <a:pt x="90" y="13"/>
                  </a:cubicBezTo>
                  <a:cubicBezTo>
                    <a:pt x="97" y="7"/>
                    <a:pt x="84" y="1"/>
                    <a:pt x="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3"/>
            <p:cNvSpPr/>
            <p:nvPr/>
          </p:nvSpPr>
          <p:spPr>
            <a:xfrm>
              <a:off x="2097546" y="4343396"/>
              <a:ext cx="39842" cy="12176"/>
            </a:xfrm>
            <a:custGeom>
              <a:avLst/>
              <a:gdLst/>
              <a:ahLst/>
              <a:cxnLst/>
              <a:rect l="l" t="t" r="r" b="b"/>
              <a:pathLst>
                <a:path w="1142" h="349" extrusionOk="0">
                  <a:moveTo>
                    <a:pt x="910" y="1"/>
                  </a:moveTo>
                  <a:cubicBezTo>
                    <a:pt x="588" y="1"/>
                    <a:pt x="260" y="98"/>
                    <a:pt x="18" y="313"/>
                  </a:cubicBezTo>
                  <a:cubicBezTo>
                    <a:pt x="0" y="331"/>
                    <a:pt x="26" y="349"/>
                    <a:pt x="42" y="349"/>
                  </a:cubicBezTo>
                  <a:cubicBezTo>
                    <a:pt x="46" y="349"/>
                    <a:pt x="49" y="348"/>
                    <a:pt x="51" y="345"/>
                  </a:cubicBezTo>
                  <a:cubicBezTo>
                    <a:pt x="308" y="166"/>
                    <a:pt x="605" y="58"/>
                    <a:pt x="914" y="58"/>
                  </a:cubicBezTo>
                  <a:cubicBezTo>
                    <a:pt x="967" y="58"/>
                    <a:pt x="1021" y="61"/>
                    <a:pt x="1075" y="68"/>
                  </a:cubicBezTo>
                  <a:cubicBezTo>
                    <a:pt x="1119" y="68"/>
                    <a:pt x="1141" y="23"/>
                    <a:pt x="1097" y="12"/>
                  </a:cubicBezTo>
                  <a:cubicBezTo>
                    <a:pt x="1035" y="5"/>
                    <a:pt x="972" y="1"/>
                    <a:pt x="91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3"/>
            <p:cNvSpPr/>
            <p:nvPr/>
          </p:nvSpPr>
          <p:spPr>
            <a:xfrm>
              <a:off x="2110804" y="4348246"/>
              <a:ext cx="28398" cy="4989"/>
            </a:xfrm>
            <a:custGeom>
              <a:avLst/>
              <a:gdLst/>
              <a:ahLst/>
              <a:cxnLst/>
              <a:rect l="l" t="t" r="r" b="b"/>
              <a:pathLst>
                <a:path w="814" h="143" extrusionOk="0">
                  <a:moveTo>
                    <a:pt x="463" y="1"/>
                  </a:moveTo>
                  <a:cubicBezTo>
                    <a:pt x="317" y="1"/>
                    <a:pt x="172" y="31"/>
                    <a:pt x="39" y="95"/>
                  </a:cubicBezTo>
                  <a:cubicBezTo>
                    <a:pt x="0" y="114"/>
                    <a:pt x="28" y="142"/>
                    <a:pt x="57" y="142"/>
                  </a:cubicBezTo>
                  <a:cubicBezTo>
                    <a:pt x="62" y="142"/>
                    <a:pt x="67" y="141"/>
                    <a:pt x="72" y="140"/>
                  </a:cubicBezTo>
                  <a:cubicBezTo>
                    <a:pt x="206" y="86"/>
                    <a:pt x="349" y="56"/>
                    <a:pt x="490" y="56"/>
                  </a:cubicBezTo>
                  <a:cubicBezTo>
                    <a:pt x="582" y="56"/>
                    <a:pt x="674" y="69"/>
                    <a:pt x="761" y="95"/>
                  </a:cubicBezTo>
                  <a:cubicBezTo>
                    <a:pt x="765" y="97"/>
                    <a:pt x="769" y="97"/>
                    <a:pt x="772" y="97"/>
                  </a:cubicBezTo>
                  <a:cubicBezTo>
                    <a:pt x="799" y="97"/>
                    <a:pt x="813" y="61"/>
                    <a:pt x="783" y="51"/>
                  </a:cubicBezTo>
                  <a:cubicBezTo>
                    <a:pt x="679" y="18"/>
                    <a:pt x="571" y="1"/>
                    <a:pt x="46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3"/>
            <p:cNvSpPr/>
            <p:nvPr/>
          </p:nvSpPr>
          <p:spPr>
            <a:xfrm>
              <a:off x="2119909" y="4273585"/>
              <a:ext cx="6594" cy="11548"/>
            </a:xfrm>
            <a:custGeom>
              <a:avLst/>
              <a:gdLst/>
              <a:ahLst/>
              <a:cxnLst/>
              <a:rect l="l" t="t" r="r" b="b"/>
              <a:pathLst>
                <a:path w="189" h="331" extrusionOk="0">
                  <a:moveTo>
                    <a:pt x="156" y="0"/>
                  </a:moveTo>
                  <a:cubicBezTo>
                    <a:pt x="144" y="0"/>
                    <a:pt x="122" y="0"/>
                    <a:pt x="111" y="11"/>
                  </a:cubicBezTo>
                  <a:cubicBezTo>
                    <a:pt x="78" y="55"/>
                    <a:pt x="45" y="100"/>
                    <a:pt x="22" y="156"/>
                  </a:cubicBezTo>
                  <a:cubicBezTo>
                    <a:pt x="22" y="178"/>
                    <a:pt x="11" y="211"/>
                    <a:pt x="0" y="233"/>
                  </a:cubicBezTo>
                  <a:cubicBezTo>
                    <a:pt x="0" y="267"/>
                    <a:pt x="0" y="289"/>
                    <a:pt x="11" y="322"/>
                  </a:cubicBezTo>
                  <a:cubicBezTo>
                    <a:pt x="11" y="328"/>
                    <a:pt x="22" y="331"/>
                    <a:pt x="33" y="331"/>
                  </a:cubicBezTo>
                  <a:cubicBezTo>
                    <a:pt x="44" y="331"/>
                    <a:pt x="55" y="328"/>
                    <a:pt x="55" y="322"/>
                  </a:cubicBezTo>
                  <a:cubicBezTo>
                    <a:pt x="67" y="300"/>
                    <a:pt x="67" y="267"/>
                    <a:pt x="78" y="245"/>
                  </a:cubicBezTo>
                  <a:cubicBezTo>
                    <a:pt x="78" y="223"/>
                    <a:pt x="89" y="200"/>
                    <a:pt x="100" y="167"/>
                  </a:cubicBezTo>
                  <a:cubicBezTo>
                    <a:pt x="111" y="122"/>
                    <a:pt x="144" y="78"/>
                    <a:pt x="178" y="45"/>
                  </a:cubicBezTo>
                  <a:cubicBezTo>
                    <a:pt x="189" y="22"/>
                    <a:pt x="178" y="11"/>
                    <a:pt x="1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3"/>
            <p:cNvSpPr/>
            <p:nvPr/>
          </p:nvSpPr>
          <p:spPr>
            <a:xfrm>
              <a:off x="2124550" y="4282098"/>
              <a:ext cx="4291" cy="7396"/>
            </a:xfrm>
            <a:custGeom>
              <a:avLst/>
              <a:gdLst/>
              <a:ahLst/>
              <a:cxnLst/>
              <a:rect l="l" t="t" r="r" b="b"/>
              <a:pathLst>
                <a:path w="123" h="212" extrusionOk="0">
                  <a:moveTo>
                    <a:pt x="90" y="1"/>
                  </a:moveTo>
                  <a:cubicBezTo>
                    <a:pt x="78" y="1"/>
                    <a:pt x="56" y="1"/>
                    <a:pt x="45" y="12"/>
                  </a:cubicBezTo>
                  <a:cubicBezTo>
                    <a:pt x="34" y="45"/>
                    <a:pt x="34" y="78"/>
                    <a:pt x="23" y="100"/>
                  </a:cubicBezTo>
                  <a:cubicBezTo>
                    <a:pt x="23" y="112"/>
                    <a:pt x="11" y="134"/>
                    <a:pt x="11" y="145"/>
                  </a:cubicBezTo>
                  <a:cubicBezTo>
                    <a:pt x="11" y="157"/>
                    <a:pt x="1" y="179"/>
                    <a:pt x="1" y="189"/>
                  </a:cubicBezTo>
                  <a:cubicBezTo>
                    <a:pt x="1" y="201"/>
                    <a:pt x="23" y="212"/>
                    <a:pt x="34" y="212"/>
                  </a:cubicBezTo>
                  <a:cubicBezTo>
                    <a:pt x="45" y="212"/>
                    <a:pt x="56" y="212"/>
                    <a:pt x="67" y="201"/>
                  </a:cubicBezTo>
                  <a:cubicBezTo>
                    <a:pt x="78" y="179"/>
                    <a:pt x="78" y="167"/>
                    <a:pt x="78" y="157"/>
                  </a:cubicBezTo>
                  <a:cubicBezTo>
                    <a:pt x="90" y="145"/>
                    <a:pt x="90" y="134"/>
                    <a:pt x="90" y="112"/>
                  </a:cubicBezTo>
                  <a:cubicBezTo>
                    <a:pt x="100" y="90"/>
                    <a:pt x="112" y="56"/>
                    <a:pt x="112" y="34"/>
                  </a:cubicBezTo>
                  <a:cubicBezTo>
                    <a:pt x="123" y="12"/>
                    <a:pt x="112" y="1"/>
                    <a:pt x="9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3"/>
            <p:cNvSpPr/>
            <p:nvPr/>
          </p:nvSpPr>
          <p:spPr>
            <a:xfrm>
              <a:off x="2035165" y="4452667"/>
              <a:ext cx="17234" cy="30038"/>
            </a:xfrm>
            <a:custGeom>
              <a:avLst/>
              <a:gdLst/>
              <a:ahLst/>
              <a:cxnLst/>
              <a:rect l="l" t="t" r="r" b="b"/>
              <a:pathLst>
                <a:path w="494" h="861" extrusionOk="0">
                  <a:moveTo>
                    <a:pt x="59" y="1"/>
                  </a:moveTo>
                  <a:cubicBezTo>
                    <a:pt x="30" y="1"/>
                    <a:pt x="0" y="20"/>
                    <a:pt x="15" y="50"/>
                  </a:cubicBezTo>
                  <a:cubicBezTo>
                    <a:pt x="160" y="239"/>
                    <a:pt x="238" y="461"/>
                    <a:pt x="282" y="695"/>
                  </a:cubicBezTo>
                  <a:cubicBezTo>
                    <a:pt x="288" y="710"/>
                    <a:pt x="307" y="719"/>
                    <a:pt x="326" y="719"/>
                  </a:cubicBezTo>
                  <a:cubicBezTo>
                    <a:pt x="349" y="719"/>
                    <a:pt x="371" y="708"/>
                    <a:pt x="371" y="684"/>
                  </a:cubicBezTo>
                  <a:cubicBezTo>
                    <a:pt x="371" y="661"/>
                    <a:pt x="360" y="639"/>
                    <a:pt x="360" y="617"/>
                  </a:cubicBezTo>
                  <a:lnTo>
                    <a:pt x="360" y="617"/>
                  </a:lnTo>
                  <a:cubicBezTo>
                    <a:pt x="393" y="684"/>
                    <a:pt x="416" y="762"/>
                    <a:pt x="438" y="839"/>
                  </a:cubicBezTo>
                  <a:cubicBezTo>
                    <a:pt x="438" y="855"/>
                    <a:pt x="449" y="861"/>
                    <a:pt x="462" y="861"/>
                  </a:cubicBezTo>
                  <a:cubicBezTo>
                    <a:pt x="477" y="861"/>
                    <a:pt x="494" y="852"/>
                    <a:pt x="494" y="839"/>
                  </a:cubicBezTo>
                  <a:cubicBezTo>
                    <a:pt x="472" y="673"/>
                    <a:pt x="393" y="528"/>
                    <a:pt x="304" y="384"/>
                  </a:cubicBezTo>
                  <a:lnTo>
                    <a:pt x="294" y="384"/>
                  </a:lnTo>
                  <a:cubicBezTo>
                    <a:pt x="249" y="250"/>
                    <a:pt x="171" y="127"/>
                    <a:pt x="94" y="16"/>
                  </a:cubicBezTo>
                  <a:cubicBezTo>
                    <a:pt x="86" y="5"/>
                    <a:pt x="73" y="1"/>
                    <a:pt x="5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3"/>
            <p:cNvSpPr/>
            <p:nvPr/>
          </p:nvSpPr>
          <p:spPr>
            <a:xfrm>
              <a:off x="2053691" y="4467250"/>
              <a:ext cx="6070" cy="12385"/>
            </a:xfrm>
            <a:custGeom>
              <a:avLst/>
              <a:gdLst/>
              <a:ahLst/>
              <a:cxnLst/>
              <a:rect l="l" t="t" r="r" b="b"/>
              <a:pathLst>
                <a:path w="174" h="355" extrusionOk="0">
                  <a:moveTo>
                    <a:pt x="40" y="1"/>
                  </a:moveTo>
                  <a:cubicBezTo>
                    <a:pt x="20" y="1"/>
                    <a:pt x="1" y="13"/>
                    <a:pt x="7" y="32"/>
                  </a:cubicBezTo>
                  <a:cubicBezTo>
                    <a:pt x="18" y="88"/>
                    <a:pt x="40" y="132"/>
                    <a:pt x="52" y="188"/>
                  </a:cubicBezTo>
                  <a:cubicBezTo>
                    <a:pt x="63" y="210"/>
                    <a:pt x="74" y="233"/>
                    <a:pt x="74" y="255"/>
                  </a:cubicBezTo>
                  <a:cubicBezTo>
                    <a:pt x="85" y="288"/>
                    <a:pt x="96" y="310"/>
                    <a:pt x="119" y="332"/>
                  </a:cubicBezTo>
                  <a:cubicBezTo>
                    <a:pt x="119" y="344"/>
                    <a:pt x="129" y="355"/>
                    <a:pt x="152" y="355"/>
                  </a:cubicBezTo>
                  <a:cubicBezTo>
                    <a:pt x="163" y="355"/>
                    <a:pt x="174" y="344"/>
                    <a:pt x="174" y="332"/>
                  </a:cubicBezTo>
                  <a:cubicBezTo>
                    <a:pt x="174" y="299"/>
                    <a:pt x="163" y="277"/>
                    <a:pt x="163" y="243"/>
                  </a:cubicBezTo>
                  <a:lnTo>
                    <a:pt x="129" y="177"/>
                  </a:lnTo>
                  <a:cubicBezTo>
                    <a:pt x="107" y="121"/>
                    <a:pt x="96" y="65"/>
                    <a:pt x="74" y="21"/>
                  </a:cubicBezTo>
                  <a:cubicBezTo>
                    <a:pt x="69" y="7"/>
                    <a:pt x="55"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3"/>
            <p:cNvSpPr/>
            <p:nvPr/>
          </p:nvSpPr>
          <p:spPr>
            <a:xfrm>
              <a:off x="1936745" y="4451515"/>
              <a:ext cx="9734" cy="18142"/>
            </a:xfrm>
            <a:custGeom>
              <a:avLst/>
              <a:gdLst/>
              <a:ahLst/>
              <a:cxnLst/>
              <a:rect l="l" t="t" r="r" b="b"/>
              <a:pathLst>
                <a:path w="279" h="520" extrusionOk="0">
                  <a:moveTo>
                    <a:pt x="226" y="0"/>
                  </a:moveTo>
                  <a:cubicBezTo>
                    <a:pt x="210" y="0"/>
                    <a:pt x="194" y="8"/>
                    <a:pt x="178" y="16"/>
                  </a:cubicBezTo>
                  <a:cubicBezTo>
                    <a:pt x="78" y="138"/>
                    <a:pt x="1" y="328"/>
                    <a:pt x="33" y="494"/>
                  </a:cubicBezTo>
                  <a:cubicBezTo>
                    <a:pt x="33" y="511"/>
                    <a:pt x="53" y="520"/>
                    <a:pt x="73" y="520"/>
                  </a:cubicBezTo>
                  <a:cubicBezTo>
                    <a:pt x="92" y="520"/>
                    <a:pt x="112" y="511"/>
                    <a:pt x="112" y="494"/>
                  </a:cubicBezTo>
                  <a:cubicBezTo>
                    <a:pt x="112" y="417"/>
                    <a:pt x="122" y="328"/>
                    <a:pt x="145" y="261"/>
                  </a:cubicBezTo>
                  <a:cubicBezTo>
                    <a:pt x="167" y="183"/>
                    <a:pt x="211" y="116"/>
                    <a:pt x="256" y="49"/>
                  </a:cubicBezTo>
                  <a:cubicBezTo>
                    <a:pt x="278" y="39"/>
                    <a:pt x="256" y="16"/>
                    <a:pt x="245" y="5"/>
                  </a:cubicBezTo>
                  <a:cubicBezTo>
                    <a:pt x="239" y="2"/>
                    <a:pt x="232" y="0"/>
                    <a:pt x="22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3"/>
            <p:cNvSpPr/>
            <p:nvPr/>
          </p:nvSpPr>
          <p:spPr>
            <a:xfrm>
              <a:off x="1944490" y="4455179"/>
              <a:ext cx="5861" cy="8861"/>
            </a:xfrm>
            <a:custGeom>
              <a:avLst/>
              <a:gdLst/>
              <a:ahLst/>
              <a:cxnLst/>
              <a:rect l="l" t="t" r="r" b="b"/>
              <a:pathLst>
                <a:path w="168" h="254" extrusionOk="0">
                  <a:moveTo>
                    <a:pt x="112" y="0"/>
                  </a:moveTo>
                  <a:cubicBezTo>
                    <a:pt x="78" y="33"/>
                    <a:pt x="45" y="67"/>
                    <a:pt x="34" y="112"/>
                  </a:cubicBezTo>
                  <a:cubicBezTo>
                    <a:pt x="23" y="134"/>
                    <a:pt x="12" y="156"/>
                    <a:pt x="12" y="167"/>
                  </a:cubicBezTo>
                  <a:cubicBezTo>
                    <a:pt x="12" y="201"/>
                    <a:pt x="1" y="223"/>
                    <a:pt x="23" y="245"/>
                  </a:cubicBezTo>
                  <a:cubicBezTo>
                    <a:pt x="29" y="250"/>
                    <a:pt x="37" y="253"/>
                    <a:pt x="45" y="253"/>
                  </a:cubicBezTo>
                  <a:cubicBezTo>
                    <a:pt x="53" y="253"/>
                    <a:pt x="62" y="250"/>
                    <a:pt x="68" y="245"/>
                  </a:cubicBezTo>
                  <a:cubicBezTo>
                    <a:pt x="78" y="233"/>
                    <a:pt x="78" y="223"/>
                    <a:pt x="78" y="211"/>
                  </a:cubicBezTo>
                  <a:cubicBezTo>
                    <a:pt x="90" y="201"/>
                    <a:pt x="90" y="189"/>
                    <a:pt x="90" y="178"/>
                  </a:cubicBezTo>
                  <a:cubicBezTo>
                    <a:pt x="90" y="167"/>
                    <a:pt x="101" y="144"/>
                    <a:pt x="101" y="134"/>
                  </a:cubicBezTo>
                  <a:cubicBezTo>
                    <a:pt x="112" y="89"/>
                    <a:pt x="134" y="67"/>
                    <a:pt x="157" y="33"/>
                  </a:cubicBezTo>
                  <a:cubicBezTo>
                    <a:pt x="167" y="23"/>
                    <a:pt x="167" y="11"/>
                    <a:pt x="15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3"/>
            <p:cNvSpPr/>
            <p:nvPr/>
          </p:nvSpPr>
          <p:spPr>
            <a:xfrm>
              <a:off x="1945223" y="4408952"/>
              <a:ext cx="36562" cy="10885"/>
            </a:xfrm>
            <a:custGeom>
              <a:avLst/>
              <a:gdLst/>
              <a:ahLst/>
              <a:cxnLst/>
              <a:rect l="l" t="t" r="r" b="b"/>
              <a:pathLst>
                <a:path w="1048" h="312" extrusionOk="0">
                  <a:moveTo>
                    <a:pt x="770" y="1"/>
                  </a:moveTo>
                  <a:cubicBezTo>
                    <a:pt x="503" y="1"/>
                    <a:pt x="230" y="88"/>
                    <a:pt x="24" y="268"/>
                  </a:cubicBezTo>
                  <a:cubicBezTo>
                    <a:pt x="0" y="293"/>
                    <a:pt x="28" y="311"/>
                    <a:pt x="54" y="311"/>
                  </a:cubicBezTo>
                  <a:cubicBezTo>
                    <a:pt x="64" y="311"/>
                    <a:pt x="73" y="308"/>
                    <a:pt x="80" y="302"/>
                  </a:cubicBezTo>
                  <a:cubicBezTo>
                    <a:pt x="297" y="148"/>
                    <a:pt x="544" y="53"/>
                    <a:pt x="803" y="53"/>
                  </a:cubicBezTo>
                  <a:cubicBezTo>
                    <a:pt x="862" y="53"/>
                    <a:pt x="921" y="58"/>
                    <a:pt x="981" y="68"/>
                  </a:cubicBezTo>
                  <a:cubicBezTo>
                    <a:pt x="1025" y="68"/>
                    <a:pt x="1048" y="24"/>
                    <a:pt x="1003" y="24"/>
                  </a:cubicBezTo>
                  <a:cubicBezTo>
                    <a:pt x="927" y="8"/>
                    <a:pt x="849" y="1"/>
                    <a:pt x="77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3"/>
            <p:cNvSpPr/>
            <p:nvPr/>
          </p:nvSpPr>
          <p:spPr>
            <a:xfrm>
              <a:off x="1945083" y="4417081"/>
              <a:ext cx="20653" cy="8931"/>
            </a:xfrm>
            <a:custGeom>
              <a:avLst/>
              <a:gdLst/>
              <a:ahLst/>
              <a:cxnLst/>
              <a:rect l="l" t="t" r="r" b="b"/>
              <a:pathLst>
                <a:path w="592" h="256" extrusionOk="0">
                  <a:moveTo>
                    <a:pt x="552" y="1"/>
                  </a:moveTo>
                  <a:cubicBezTo>
                    <a:pt x="548" y="1"/>
                    <a:pt x="544" y="1"/>
                    <a:pt x="540" y="2"/>
                  </a:cubicBezTo>
                  <a:cubicBezTo>
                    <a:pt x="351" y="13"/>
                    <a:pt x="173" y="91"/>
                    <a:pt x="17" y="213"/>
                  </a:cubicBezTo>
                  <a:cubicBezTo>
                    <a:pt x="1" y="238"/>
                    <a:pt x="20" y="256"/>
                    <a:pt x="40" y="256"/>
                  </a:cubicBezTo>
                  <a:cubicBezTo>
                    <a:pt x="47" y="256"/>
                    <a:pt x="55" y="253"/>
                    <a:pt x="61" y="247"/>
                  </a:cubicBezTo>
                  <a:cubicBezTo>
                    <a:pt x="206" y="136"/>
                    <a:pt x="373" y="69"/>
                    <a:pt x="551" y="47"/>
                  </a:cubicBezTo>
                  <a:cubicBezTo>
                    <a:pt x="591" y="47"/>
                    <a:pt x="586" y="1"/>
                    <a:pt x="55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3"/>
            <p:cNvSpPr/>
            <p:nvPr/>
          </p:nvSpPr>
          <p:spPr>
            <a:xfrm>
              <a:off x="1962353" y="4420639"/>
              <a:ext cx="11269" cy="4082"/>
            </a:xfrm>
            <a:custGeom>
              <a:avLst/>
              <a:gdLst/>
              <a:ahLst/>
              <a:cxnLst/>
              <a:rect l="l" t="t" r="r" b="b"/>
              <a:pathLst>
                <a:path w="323" h="117" extrusionOk="0">
                  <a:moveTo>
                    <a:pt x="278" y="0"/>
                  </a:moveTo>
                  <a:cubicBezTo>
                    <a:pt x="245" y="12"/>
                    <a:pt x="201" y="22"/>
                    <a:pt x="156" y="22"/>
                  </a:cubicBezTo>
                  <a:cubicBezTo>
                    <a:pt x="122" y="34"/>
                    <a:pt x="78" y="44"/>
                    <a:pt x="34" y="56"/>
                  </a:cubicBezTo>
                  <a:cubicBezTo>
                    <a:pt x="23" y="67"/>
                    <a:pt x="1" y="78"/>
                    <a:pt x="11" y="101"/>
                  </a:cubicBezTo>
                  <a:cubicBezTo>
                    <a:pt x="11" y="108"/>
                    <a:pt x="28" y="116"/>
                    <a:pt x="42" y="116"/>
                  </a:cubicBezTo>
                  <a:cubicBezTo>
                    <a:pt x="47" y="116"/>
                    <a:pt x="53" y="115"/>
                    <a:pt x="56" y="111"/>
                  </a:cubicBezTo>
                  <a:cubicBezTo>
                    <a:pt x="100" y="111"/>
                    <a:pt x="145" y="101"/>
                    <a:pt x="179" y="89"/>
                  </a:cubicBezTo>
                  <a:cubicBezTo>
                    <a:pt x="223" y="78"/>
                    <a:pt x="268" y="56"/>
                    <a:pt x="312" y="44"/>
                  </a:cubicBezTo>
                  <a:cubicBezTo>
                    <a:pt x="323" y="44"/>
                    <a:pt x="323" y="34"/>
                    <a:pt x="323" y="22"/>
                  </a:cubicBezTo>
                  <a:cubicBezTo>
                    <a:pt x="312" y="0"/>
                    <a:pt x="300" y="0"/>
                    <a:pt x="27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3"/>
            <p:cNvSpPr/>
            <p:nvPr/>
          </p:nvSpPr>
          <p:spPr>
            <a:xfrm>
              <a:off x="1921220" y="4406126"/>
              <a:ext cx="38306" cy="5233"/>
            </a:xfrm>
            <a:custGeom>
              <a:avLst/>
              <a:gdLst/>
              <a:ahLst/>
              <a:cxnLst/>
              <a:rect l="l" t="t" r="r" b="b"/>
              <a:pathLst>
                <a:path w="1098" h="150" extrusionOk="0">
                  <a:moveTo>
                    <a:pt x="134" y="0"/>
                  </a:moveTo>
                  <a:cubicBezTo>
                    <a:pt x="104" y="0"/>
                    <a:pt x="75" y="2"/>
                    <a:pt x="45" y="5"/>
                  </a:cubicBezTo>
                  <a:cubicBezTo>
                    <a:pt x="1" y="5"/>
                    <a:pt x="1" y="49"/>
                    <a:pt x="45" y="49"/>
                  </a:cubicBezTo>
                  <a:cubicBezTo>
                    <a:pt x="145" y="49"/>
                    <a:pt x="234" y="60"/>
                    <a:pt x="334" y="72"/>
                  </a:cubicBezTo>
                  <a:cubicBezTo>
                    <a:pt x="423" y="94"/>
                    <a:pt x="523" y="127"/>
                    <a:pt x="612" y="138"/>
                  </a:cubicBezTo>
                  <a:lnTo>
                    <a:pt x="634" y="138"/>
                  </a:lnTo>
                  <a:cubicBezTo>
                    <a:pt x="646" y="149"/>
                    <a:pt x="668" y="149"/>
                    <a:pt x="679" y="149"/>
                  </a:cubicBezTo>
                  <a:cubicBezTo>
                    <a:pt x="812" y="138"/>
                    <a:pt x="935" y="116"/>
                    <a:pt x="1068" y="105"/>
                  </a:cubicBezTo>
                  <a:cubicBezTo>
                    <a:pt x="1098" y="95"/>
                    <a:pt x="1092" y="58"/>
                    <a:pt x="1067" y="58"/>
                  </a:cubicBezTo>
                  <a:cubicBezTo>
                    <a:pt x="1064" y="58"/>
                    <a:pt x="1060" y="59"/>
                    <a:pt x="1057" y="60"/>
                  </a:cubicBezTo>
                  <a:lnTo>
                    <a:pt x="656" y="94"/>
                  </a:lnTo>
                  <a:lnTo>
                    <a:pt x="646" y="105"/>
                  </a:lnTo>
                  <a:cubicBezTo>
                    <a:pt x="646" y="94"/>
                    <a:pt x="646" y="94"/>
                    <a:pt x="634" y="94"/>
                  </a:cubicBezTo>
                  <a:cubicBezTo>
                    <a:pt x="545" y="49"/>
                    <a:pt x="446" y="27"/>
                    <a:pt x="345" y="16"/>
                  </a:cubicBezTo>
                  <a:cubicBezTo>
                    <a:pt x="275" y="8"/>
                    <a:pt x="204" y="0"/>
                    <a:pt x="1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3"/>
            <p:cNvSpPr/>
            <p:nvPr/>
          </p:nvSpPr>
          <p:spPr>
            <a:xfrm>
              <a:off x="1996509" y="4417150"/>
              <a:ext cx="6594" cy="12943"/>
            </a:xfrm>
            <a:custGeom>
              <a:avLst/>
              <a:gdLst/>
              <a:ahLst/>
              <a:cxnLst/>
              <a:rect l="l" t="t" r="r" b="b"/>
              <a:pathLst>
                <a:path w="189" h="371" extrusionOk="0">
                  <a:moveTo>
                    <a:pt x="156" y="0"/>
                  </a:moveTo>
                  <a:cubicBezTo>
                    <a:pt x="134" y="0"/>
                    <a:pt x="100" y="0"/>
                    <a:pt x="89" y="11"/>
                  </a:cubicBezTo>
                  <a:cubicBezTo>
                    <a:pt x="56" y="67"/>
                    <a:pt x="33" y="122"/>
                    <a:pt x="23" y="178"/>
                  </a:cubicBezTo>
                  <a:cubicBezTo>
                    <a:pt x="11" y="201"/>
                    <a:pt x="11" y="233"/>
                    <a:pt x="11" y="256"/>
                  </a:cubicBezTo>
                  <a:cubicBezTo>
                    <a:pt x="0" y="290"/>
                    <a:pt x="11" y="322"/>
                    <a:pt x="11" y="345"/>
                  </a:cubicBezTo>
                  <a:cubicBezTo>
                    <a:pt x="17" y="362"/>
                    <a:pt x="36" y="370"/>
                    <a:pt x="55" y="370"/>
                  </a:cubicBezTo>
                  <a:cubicBezTo>
                    <a:pt x="73" y="370"/>
                    <a:pt x="89" y="362"/>
                    <a:pt x="89" y="345"/>
                  </a:cubicBezTo>
                  <a:cubicBezTo>
                    <a:pt x="100" y="300"/>
                    <a:pt x="112" y="245"/>
                    <a:pt x="122" y="189"/>
                  </a:cubicBezTo>
                  <a:cubicBezTo>
                    <a:pt x="134" y="144"/>
                    <a:pt x="156" y="89"/>
                    <a:pt x="178" y="45"/>
                  </a:cubicBezTo>
                  <a:cubicBezTo>
                    <a:pt x="189" y="23"/>
                    <a:pt x="167" y="11"/>
                    <a:pt x="1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3"/>
            <p:cNvSpPr/>
            <p:nvPr/>
          </p:nvSpPr>
          <p:spPr>
            <a:xfrm>
              <a:off x="2003870" y="4419069"/>
              <a:ext cx="3907" cy="9350"/>
            </a:xfrm>
            <a:custGeom>
              <a:avLst/>
              <a:gdLst/>
              <a:ahLst/>
              <a:cxnLst/>
              <a:rect l="l" t="t" r="r" b="b"/>
              <a:pathLst>
                <a:path w="112" h="268" extrusionOk="0">
                  <a:moveTo>
                    <a:pt x="79" y="1"/>
                  </a:moveTo>
                  <a:cubicBezTo>
                    <a:pt x="67" y="1"/>
                    <a:pt x="45" y="1"/>
                    <a:pt x="45" y="23"/>
                  </a:cubicBezTo>
                  <a:cubicBezTo>
                    <a:pt x="22" y="57"/>
                    <a:pt x="12" y="89"/>
                    <a:pt x="0" y="123"/>
                  </a:cubicBezTo>
                  <a:lnTo>
                    <a:pt x="0" y="190"/>
                  </a:lnTo>
                  <a:cubicBezTo>
                    <a:pt x="0" y="201"/>
                    <a:pt x="0" y="223"/>
                    <a:pt x="12" y="245"/>
                  </a:cubicBezTo>
                  <a:cubicBezTo>
                    <a:pt x="12" y="257"/>
                    <a:pt x="34" y="267"/>
                    <a:pt x="45" y="267"/>
                  </a:cubicBezTo>
                  <a:cubicBezTo>
                    <a:pt x="56" y="267"/>
                    <a:pt x="79" y="257"/>
                    <a:pt x="79" y="235"/>
                  </a:cubicBezTo>
                  <a:lnTo>
                    <a:pt x="79" y="190"/>
                  </a:lnTo>
                  <a:lnTo>
                    <a:pt x="79" y="134"/>
                  </a:lnTo>
                  <a:cubicBezTo>
                    <a:pt x="79" y="101"/>
                    <a:pt x="89" y="67"/>
                    <a:pt x="101" y="34"/>
                  </a:cubicBezTo>
                  <a:cubicBezTo>
                    <a:pt x="111" y="23"/>
                    <a:pt x="89" y="1"/>
                    <a:pt x="7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3"/>
            <p:cNvSpPr/>
            <p:nvPr/>
          </p:nvSpPr>
          <p:spPr>
            <a:xfrm>
              <a:off x="1995288" y="4323719"/>
              <a:ext cx="13257" cy="21665"/>
            </a:xfrm>
            <a:custGeom>
              <a:avLst/>
              <a:gdLst/>
              <a:ahLst/>
              <a:cxnLst/>
              <a:rect l="l" t="t" r="r" b="b"/>
              <a:pathLst>
                <a:path w="380" h="621" extrusionOk="0">
                  <a:moveTo>
                    <a:pt x="54" y="0"/>
                  </a:moveTo>
                  <a:cubicBezTo>
                    <a:pt x="28" y="0"/>
                    <a:pt x="0" y="18"/>
                    <a:pt x="24" y="42"/>
                  </a:cubicBezTo>
                  <a:cubicBezTo>
                    <a:pt x="80" y="131"/>
                    <a:pt x="135" y="220"/>
                    <a:pt x="179" y="309"/>
                  </a:cubicBezTo>
                  <a:cubicBezTo>
                    <a:pt x="224" y="409"/>
                    <a:pt x="258" y="498"/>
                    <a:pt x="291" y="598"/>
                  </a:cubicBezTo>
                  <a:cubicBezTo>
                    <a:pt x="302" y="620"/>
                    <a:pt x="325" y="620"/>
                    <a:pt x="335" y="620"/>
                  </a:cubicBezTo>
                  <a:cubicBezTo>
                    <a:pt x="357" y="620"/>
                    <a:pt x="380" y="610"/>
                    <a:pt x="380" y="587"/>
                  </a:cubicBezTo>
                  <a:cubicBezTo>
                    <a:pt x="357" y="487"/>
                    <a:pt x="313" y="387"/>
                    <a:pt x="268" y="287"/>
                  </a:cubicBezTo>
                  <a:cubicBezTo>
                    <a:pt x="213" y="187"/>
                    <a:pt x="157" y="98"/>
                    <a:pt x="80" y="9"/>
                  </a:cubicBezTo>
                  <a:cubicBezTo>
                    <a:pt x="74" y="3"/>
                    <a:pt x="64" y="0"/>
                    <a:pt x="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3"/>
            <p:cNvSpPr/>
            <p:nvPr/>
          </p:nvSpPr>
          <p:spPr>
            <a:xfrm>
              <a:off x="2003626" y="4327104"/>
              <a:ext cx="8652" cy="20165"/>
            </a:xfrm>
            <a:custGeom>
              <a:avLst/>
              <a:gdLst/>
              <a:ahLst/>
              <a:cxnLst/>
              <a:rect l="l" t="t" r="r" b="b"/>
              <a:pathLst>
                <a:path w="248" h="578" extrusionOk="0">
                  <a:moveTo>
                    <a:pt x="35" y="0"/>
                  </a:moveTo>
                  <a:cubicBezTo>
                    <a:pt x="17" y="0"/>
                    <a:pt x="0" y="13"/>
                    <a:pt x="7" y="34"/>
                  </a:cubicBezTo>
                  <a:cubicBezTo>
                    <a:pt x="96" y="190"/>
                    <a:pt x="152" y="379"/>
                    <a:pt x="185" y="557"/>
                  </a:cubicBezTo>
                  <a:cubicBezTo>
                    <a:pt x="190" y="572"/>
                    <a:pt x="205" y="578"/>
                    <a:pt x="218" y="578"/>
                  </a:cubicBezTo>
                  <a:cubicBezTo>
                    <a:pt x="233" y="578"/>
                    <a:pt x="247" y="569"/>
                    <a:pt x="241" y="557"/>
                  </a:cubicBezTo>
                  <a:cubicBezTo>
                    <a:pt x="230" y="357"/>
                    <a:pt x="152" y="179"/>
                    <a:pt x="63" y="12"/>
                  </a:cubicBezTo>
                  <a:cubicBezTo>
                    <a:pt x="55" y="4"/>
                    <a:pt x="45" y="0"/>
                    <a:pt x="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3"/>
            <p:cNvSpPr/>
            <p:nvPr/>
          </p:nvSpPr>
          <p:spPr>
            <a:xfrm>
              <a:off x="2015663" y="4334570"/>
              <a:ext cx="7117" cy="17688"/>
            </a:xfrm>
            <a:custGeom>
              <a:avLst/>
              <a:gdLst/>
              <a:ahLst/>
              <a:cxnLst/>
              <a:rect l="l" t="t" r="r" b="b"/>
              <a:pathLst>
                <a:path w="204" h="507" extrusionOk="0">
                  <a:moveTo>
                    <a:pt x="38" y="0"/>
                  </a:moveTo>
                  <a:cubicBezTo>
                    <a:pt x="20" y="0"/>
                    <a:pt x="1" y="12"/>
                    <a:pt x="7" y="32"/>
                  </a:cubicBezTo>
                  <a:cubicBezTo>
                    <a:pt x="40" y="176"/>
                    <a:pt x="74" y="332"/>
                    <a:pt x="119" y="487"/>
                  </a:cubicBezTo>
                  <a:cubicBezTo>
                    <a:pt x="123" y="501"/>
                    <a:pt x="138" y="507"/>
                    <a:pt x="153" y="507"/>
                  </a:cubicBezTo>
                  <a:cubicBezTo>
                    <a:pt x="177" y="507"/>
                    <a:pt x="203" y="492"/>
                    <a:pt x="196" y="465"/>
                  </a:cubicBezTo>
                  <a:cubicBezTo>
                    <a:pt x="163" y="321"/>
                    <a:pt x="107" y="165"/>
                    <a:pt x="63" y="20"/>
                  </a:cubicBezTo>
                  <a:cubicBezTo>
                    <a:pt x="63" y="6"/>
                    <a:pt x="51" y="0"/>
                    <a:pt x="3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3"/>
            <p:cNvSpPr/>
            <p:nvPr/>
          </p:nvSpPr>
          <p:spPr>
            <a:xfrm>
              <a:off x="2102744" y="4453295"/>
              <a:ext cx="10815" cy="16920"/>
            </a:xfrm>
            <a:custGeom>
              <a:avLst/>
              <a:gdLst/>
              <a:ahLst/>
              <a:cxnLst/>
              <a:rect l="l" t="t" r="r" b="b"/>
              <a:pathLst>
                <a:path w="310" h="485" extrusionOk="0">
                  <a:moveTo>
                    <a:pt x="64" y="1"/>
                  </a:moveTo>
                  <a:cubicBezTo>
                    <a:pt x="35" y="1"/>
                    <a:pt x="1" y="19"/>
                    <a:pt x="25" y="43"/>
                  </a:cubicBezTo>
                  <a:cubicBezTo>
                    <a:pt x="114" y="176"/>
                    <a:pt x="181" y="310"/>
                    <a:pt x="236" y="465"/>
                  </a:cubicBezTo>
                  <a:cubicBezTo>
                    <a:pt x="240" y="479"/>
                    <a:pt x="254" y="485"/>
                    <a:pt x="267" y="485"/>
                  </a:cubicBezTo>
                  <a:cubicBezTo>
                    <a:pt x="288" y="485"/>
                    <a:pt x="310" y="470"/>
                    <a:pt x="303" y="443"/>
                  </a:cubicBezTo>
                  <a:cubicBezTo>
                    <a:pt x="270" y="287"/>
                    <a:pt x="191" y="143"/>
                    <a:pt x="92" y="10"/>
                  </a:cubicBezTo>
                  <a:cubicBezTo>
                    <a:pt x="86" y="4"/>
                    <a:pt x="75" y="1"/>
                    <a:pt x="6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3"/>
            <p:cNvSpPr/>
            <p:nvPr/>
          </p:nvSpPr>
          <p:spPr>
            <a:xfrm>
              <a:off x="2109548" y="4457446"/>
              <a:ext cx="7291" cy="9175"/>
            </a:xfrm>
            <a:custGeom>
              <a:avLst/>
              <a:gdLst/>
              <a:ahLst/>
              <a:cxnLst/>
              <a:rect l="l" t="t" r="r" b="b"/>
              <a:pathLst>
                <a:path w="209" h="263" extrusionOk="0">
                  <a:moveTo>
                    <a:pt x="30" y="1"/>
                  </a:moveTo>
                  <a:cubicBezTo>
                    <a:pt x="15" y="1"/>
                    <a:pt x="1" y="10"/>
                    <a:pt x="8" y="24"/>
                  </a:cubicBezTo>
                  <a:lnTo>
                    <a:pt x="85" y="146"/>
                  </a:lnTo>
                  <a:cubicBezTo>
                    <a:pt x="108" y="180"/>
                    <a:pt x="130" y="213"/>
                    <a:pt x="164" y="257"/>
                  </a:cubicBezTo>
                  <a:cubicBezTo>
                    <a:pt x="164" y="257"/>
                    <a:pt x="174" y="263"/>
                    <a:pt x="180" y="263"/>
                  </a:cubicBezTo>
                  <a:cubicBezTo>
                    <a:pt x="183" y="263"/>
                    <a:pt x="186" y="261"/>
                    <a:pt x="186" y="257"/>
                  </a:cubicBezTo>
                  <a:cubicBezTo>
                    <a:pt x="197" y="257"/>
                    <a:pt x="208" y="247"/>
                    <a:pt x="208" y="235"/>
                  </a:cubicBezTo>
                  <a:cubicBezTo>
                    <a:pt x="186" y="202"/>
                    <a:pt x="152" y="158"/>
                    <a:pt x="130" y="124"/>
                  </a:cubicBezTo>
                  <a:cubicBezTo>
                    <a:pt x="108" y="79"/>
                    <a:pt x="75" y="47"/>
                    <a:pt x="53" y="13"/>
                  </a:cubicBezTo>
                  <a:cubicBezTo>
                    <a:pt x="48" y="4"/>
                    <a:pt x="39"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3"/>
            <p:cNvSpPr/>
            <p:nvPr/>
          </p:nvSpPr>
          <p:spPr>
            <a:xfrm>
              <a:off x="2115618" y="4460203"/>
              <a:ext cx="3907" cy="2372"/>
            </a:xfrm>
            <a:custGeom>
              <a:avLst/>
              <a:gdLst/>
              <a:ahLst/>
              <a:cxnLst/>
              <a:rect l="l" t="t" r="r" b="b"/>
              <a:pathLst>
                <a:path w="112" h="68" extrusionOk="0">
                  <a:moveTo>
                    <a:pt x="56" y="0"/>
                  </a:moveTo>
                  <a:cubicBezTo>
                    <a:pt x="0" y="0"/>
                    <a:pt x="0" y="67"/>
                    <a:pt x="56" y="67"/>
                  </a:cubicBezTo>
                  <a:cubicBezTo>
                    <a:pt x="112" y="67"/>
                    <a:pt x="112"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3"/>
            <p:cNvSpPr/>
            <p:nvPr/>
          </p:nvSpPr>
          <p:spPr>
            <a:xfrm>
              <a:off x="2057738" y="4330174"/>
              <a:ext cx="38376" cy="25607"/>
            </a:xfrm>
            <a:custGeom>
              <a:avLst/>
              <a:gdLst/>
              <a:ahLst/>
              <a:cxnLst/>
              <a:rect l="l" t="t" r="r" b="b"/>
              <a:pathLst>
                <a:path w="1100" h="734" extrusionOk="0">
                  <a:moveTo>
                    <a:pt x="1048" y="0"/>
                  </a:moveTo>
                  <a:cubicBezTo>
                    <a:pt x="1044" y="0"/>
                    <a:pt x="1040" y="1"/>
                    <a:pt x="1037" y="2"/>
                  </a:cubicBezTo>
                  <a:cubicBezTo>
                    <a:pt x="648" y="124"/>
                    <a:pt x="280" y="369"/>
                    <a:pt x="25" y="692"/>
                  </a:cubicBezTo>
                  <a:cubicBezTo>
                    <a:pt x="1" y="715"/>
                    <a:pt x="34" y="733"/>
                    <a:pt x="63" y="733"/>
                  </a:cubicBezTo>
                  <a:cubicBezTo>
                    <a:pt x="75" y="733"/>
                    <a:pt x="85" y="731"/>
                    <a:pt x="92" y="724"/>
                  </a:cubicBezTo>
                  <a:cubicBezTo>
                    <a:pt x="359" y="425"/>
                    <a:pt x="692" y="202"/>
                    <a:pt x="1070" y="57"/>
                  </a:cubicBezTo>
                  <a:cubicBezTo>
                    <a:pt x="1100" y="37"/>
                    <a:pt x="1077" y="0"/>
                    <a:pt x="10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3"/>
            <p:cNvSpPr/>
            <p:nvPr/>
          </p:nvSpPr>
          <p:spPr>
            <a:xfrm>
              <a:off x="2075496" y="4328673"/>
              <a:ext cx="44447" cy="18351"/>
            </a:xfrm>
            <a:custGeom>
              <a:avLst/>
              <a:gdLst/>
              <a:ahLst/>
              <a:cxnLst/>
              <a:rect l="l" t="t" r="r" b="b"/>
              <a:pathLst>
                <a:path w="1274" h="526" extrusionOk="0">
                  <a:moveTo>
                    <a:pt x="1206" y="0"/>
                  </a:moveTo>
                  <a:cubicBezTo>
                    <a:pt x="784" y="67"/>
                    <a:pt x="372" y="234"/>
                    <a:pt x="28" y="490"/>
                  </a:cubicBezTo>
                  <a:cubicBezTo>
                    <a:pt x="0" y="508"/>
                    <a:pt x="24" y="526"/>
                    <a:pt x="52" y="526"/>
                  </a:cubicBezTo>
                  <a:cubicBezTo>
                    <a:pt x="59" y="526"/>
                    <a:pt x="66" y="525"/>
                    <a:pt x="72" y="523"/>
                  </a:cubicBezTo>
                  <a:cubicBezTo>
                    <a:pt x="416" y="290"/>
                    <a:pt x="817" y="134"/>
                    <a:pt x="1229" y="45"/>
                  </a:cubicBezTo>
                  <a:cubicBezTo>
                    <a:pt x="1273" y="45"/>
                    <a:pt x="1251" y="0"/>
                    <a:pt x="120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3"/>
            <p:cNvSpPr/>
            <p:nvPr/>
          </p:nvSpPr>
          <p:spPr>
            <a:xfrm>
              <a:off x="2046155" y="4319114"/>
              <a:ext cx="16083" cy="27212"/>
            </a:xfrm>
            <a:custGeom>
              <a:avLst/>
              <a:gdLst/>
              <a:ahLst/>
              <a:cxnLst/>
              <a:rect l="l" t="t" r="r" b="b"/>
              <a:pathLst>
                <a:path w="461" h="780" extrusionOk="0">
                  <a:moveTo>
                    <a:pt x="405" y="0"/>
                  </a:moveTo>
                  <a:cubicBezTo>
                    <a:pt x="396" y="0"/>
                    <a:pt x="387" y="2"/>
                    <a:pt x="379" y="8"/>
                  </a:cubicBezTo>
                  <a:cubicBezTo>
                    <a:pt x="167" y="196"/>
                    <a:pt x="12" y="463"/>
                    <a:pt x="1" y="752"/>
                  </a:cubicBezTo>
                  <a:cubicBezTo>
                    <a:pt x="1" y="771"/>
                    <a:pt x="21" y="779"/>
                    <a:pt x="41" y="779"/>
                  </a:cubicBezTo>
                  <a:cubicBezTo>
                    <a:pt x="58" y="779"/>
                    <a:pt x="74" y="774"/>
                    <a:pt x="78" y="764"/>
                  </a:cubicBezTo>
                  <a:cubicBezTo>
                    <a:pt x="123" y="485"/>
                    <a:pt x="223" y="241"/>
                    <a:pt x="434" y="40"/>
                  </a:cubicBezTo>
                  <a:cubicBezTo>
                    <a:pt x="460" y="23"/>
                    <a:pt x="433" y="0"/>
                    <a:pt x="40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3"/>
            <p:cNvSpPr/>
            <p:nvPr/>
          </p:nvSpPr>
          <p:spPr>
            <a:xfrm>
              <a:off x="1960086" y="4348734"/>
              <a:ext cx="17828" cy="15037"/>
            </a:xfrm>
            <a:custGeom>
              <a:avLst/>
              <a:gdLst/>
              <a:ahLst/>
              <a:cxnLst/>
              <a:rect l="l" t="t" r="r" b="b"/>
              <a:pathLst>
                <a:path w="511" h="431" extrusionOk="0">
                  <a:moveTo>
                    <a:pt x="30" y="1"/>
                  </a:moveTo>
                  <a:cubicBezTo>
                    <a:pt x="14" y="1"/>
                    <a:pt x="1" y="17"/>
                    <a:pt x="10" y="26"/>
                  </a:cubicBezTo>
                  <a:cubicBezTo>
                    <a:pt x="10" y="48"/>
                    <a:pt x="21" y="59"/>
                    <a:pt x="21" y="81"/>
                  </a:cubicBezTo>
                  <a:cubicBezTo>
                    <a:pt x="26" y="91"/>
                    <a:pt x="34" y="94"/>
                    <a:pt x="44" y="94"/>
                  </a:cubicBezTo>
                  <a:cubicBezTo>
                    <a:pt x="56" y="94"/>
                    <a:pt x="70" y="88"/>
                    <a:pt x="76" y="81"/>
                  </a:cubicBezTo>
                  <a:cubicBezTo>
                    <a:pt x="99" y="93"/>
                    <a:pt x="110" y="103"/>
                    <a:pt x="132" y="115"/>
                  </a:cubicBezTo>
                  <a:cubicBezTo>
                    <a:pt x="177" y="148"/>
                    <a:pt x="210" y="170"/>
                    <a:pt x="244" y="204"/>
                  </a:cubicBezTo>
                  <a:cubicBezTo>
                    <a:pt x="310" y="271"/>
                    <a:pt x="377" y="338"/>
                    <a:pt x="432" y="415"/>
                  </a:cubicBezTo>
                  <a:cubicBezTo>
                    <a:pt x="440" y="423"/>
                    <a:pt x="454" y="431"/>
                    <a:pt x="465" y="431"/>
                  </a:cubicBezTo>
                  <a:cubicBezTo>
                    <a:pt x="469" y="431"/>
                    <a:pt x="474" y="430"/>
                    <a:pt x="477" y="426"/>
                  </a:cubicBezTo>
                  <a:cubicBezTo>
                    <a:pt x="488" y="426"/>
                    <a:pt x="510" y="415"/>
                    <a:pt x="499" y="393"/>
                  </a:cubicBezTo>
                  <a:cubicBezTo>
                    <a:pt x="454" y="304"/>
                    <a:pt x="388" y="226"/>
                    <a:pt x="310" y="160"/>
                  </a:cubicBezTo>
                  <a:cubicBezTo>
                    <a:pt x="232" y="93"/>
                    <a:pt x="143" y="37"/>
                    <a:pt x="43" y="4"/>
                  </a:cubicBezTo>
                  <a:cubicBezTo>
                    <a:pt x="39" y="2"/>
                    <a:pt x="35"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3"/>
            <p:cNvSpPr/>
            <p:nvPr/>
          </p:nvSpPr>
          <p:spPr>
            <a:xfrm>
              <a:off x="1971668" y="4351944"/>
              <a:ext cx="11827" cy="11234"/>
            </a:xfrm>
            <a:custGeom>
              <a:avLst/>
              <a:gdLst/>
              <a:ahLst/>
              <a:cxnLst/>
              <a:rect l="l" t="t" r="r" b="b"/>
              <a:pathLst>
                <a:path w="339" h="322" extrusionOk="0">
                  <a:moveTo>
                    <a:pt x="23" y="1"/>
                  </a:moveTo>
                  <a:cubicBezTo>
                    <a:pt x="11" y="11"/>
                    <a:pt x="1" y="23"/>
                    <a:pt x="11" y="34"/>
                  </a:cubicBezTo>
                  <a:cubicBezTo>
                    <a:pt x="100" y="134"/>
                    <a:pt x="178" y="223"/>
                    <a:pt x="278" y="312"/>
                  </a:cubicBezTo>
                  <a:cubicBezTo>
                    <a:pt x="282" y="319"/>
                    <a:pt x="289" y="321"/>
                    <a:pt x="296" y="321"/>
                  </a:cubicBezTo>
                  <a:cubicBezTo>
                    <a:pt x="315" y="321"/>
                    <a:pt x="338" y="306"/>
                    <a:pt x="323" y="290"/>
                  </a:cubicBezTo>
                  <a:cubicBezTo>
                    <a:pt x="245" y="189"/>
                    <a:pt x="156" y="100"/>
                    <a:pt x="67" y="11"/>
                  </a:cubicBezTo>
                  <a:cubicBezTo>
                    <a:pt x="56" y="1"/>
                    <a:pt x="33"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3"/>
            <p:cNvSpPr/>
            <p:nvPr/>
          </p:nvSpPr>
          <p:spPr>
            <a:xfrm>
              <a:off x="1977879" y="4350862"/>
              <a:ext cx="8931" cy="7605"/>
            </a:xfrm>
            <a:custGeom>
              <a:avLst/>
              <a:gdLst/>
              <a:ahLst/>
              <a:cxnLst/>
              <a:rect l="l" t="t" r="r" b="b"/>
              <a:pathLst>
                <a:path w="256" h="218" extrusionOk="0">
                  <a:moveTo>
                    <a:pt x="28" y="1"/>
                  </a:moveTo>
                  <a:cubicBezTo>
                    <a:pt x="23" y="1"/>
                    <a:pt x="17" y="4"/>
                    <a:pt x="11" y="10"/>
                  </a:cubicBezTo>
                  <a:cubicBezTo>
                    <a:pt x="0" y="20"/>
                    <a:pt x="0" y="32"/>
                    <a:pt x="11" y="42"/>
                  </a:cubicBezTo>
                  <a:cubicBezTo>
                    <a:pt x="78" y="99"/>
                    <a:pt x="134" y="154"/>
                    <a:pt x="201" y="210"/>
                  </a:cubicBezTo>
                  <a:cubicBezTo>
                    <a:pt x="206" y="215"/>
                    <a:pt x="214" y="218"/>
                    <a:pt x="223" y="218"/>
                  </a:cubicBezTo>
                  <a:cubicBezTo>
                    <a:pt x="231" y="218"/>
                    <a:pt x="239" y="215"/>
                    <a:pt x="245" y="210"/>
                  </a:cubicBezTo>
                  <a:cubicBezTo>
                    <a:pt x="256" y="198"/>
                    <a:pt x="256" y="188"/>
                    <a:pt x="245" y="176"/>
                  </a:cubicBezTo>
                  <a:lnTo>
                    <a:pt x="45" y="10"/>
                  </a:lnTo>
                  <a:cubicBezTo>
                    <a:pt x="39" y="4"/>
                    <a:pt x="34" y="1"/>
                    <a:pt x="2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3"/>
            <p:cNvSpPr/>
            <p:nvPr/>
          </p:nvSpPr>
          <p:spPr>
            <a:xfrm>
              <a:off x="2044202" y="4369807"/>
              <a:ext cx="12873" cy="7780"/>
            </a:xfrm>
            <a:custGeom>
              <a:avLst/>
              <a:gdLst/>
              <a:ahLst/>
              <a:cxnLst/>
              <a:rect l="l" t="t" r="r" b="b"/>
              <a:pathLst>
                <a:path w="369" h="223" extrusionOk="0">
                  <a:moveTo>
                    <a:pt x="335" y="0"/>
                  </a:moveTo>
                  <a:cubicBezTo>
                    <a:pt x="213" y="23"/>
                    <a:pt x="90" y="89"/>
                    <a:pt x="12" y="178"/>
                  </a:cubicBezTo>
                  <a:cubicBezTo>
                    <a:pt x="1" y="189"/>
                    <a:pt x="12" y="211"/>
                    <a:pt x="23" y="223"/>
                  </a:cubicBezTo>
                  <a:cubicBezTo>
                    <a:pt x="35" y="223"/>
                    <a:pt x="57" y="223"/>
                    <a:pt x="68" y="211"/>
                  </a:cubicBezTo>
                  <a:cubicBezTo>
                    <a:pt x="146" y="134"/>
                    <a:pt x="246" y="78"/>
                    <a:pt x="346" y="45"/>
                  </a:cubicBezTo>
                  <a:cubicBezTo>
                    <a:pt x="357" y="45"/>
                    <a:pt x="368" y="33"/>
                    <a:pt x="368" y="23"/>
                  </a:cubicBezTo>
                  <a:cubicBezTo>
                    <a:pt x="368" y="11"/>
                    <a:pt x="346" y="0"/>
                    <a:pt x="3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3"/>
            <p:cNvSpPr/>
            <p:nvPr/>
          </p:nvSpPr>
          <p:spPr>
            <a:xfrm>
              <a:off x="2046958" y="4378354"/>
              <a:ext cx="10501" cy="2896"/>
            </a:xfrm>
            <a:custGeom>
              <a:avLst/>
              <a:gdLst/>
              <a:ahLst/>
              <a:cxnLst/>
              <a:rect l="l" t="t" r="r" b="b"/>
              <a:pathLst>
                <a:path w="301" h="83" extrusionOk="0">
                  <a:moveTo>
                    <a:pt x="144" y="0"/>
                  </a:moveTo>
                  <a:cubicBezTo>
                    <a:pt x="100" y="0"/>
                    <a:pt x="55" y="11"/>
                    <a:pt x="22" y="33"/>
                  </a:cubicBezTo>
                  <a:cubicBezTo>
                    <a:pt x="0" y="45"/>
                    <a:pt x="0" y="55"/>
                    <a:pt x="11" y="67"/>
                  </a:cubicBezTo>
                  <a:cubicBezTo>
                    <a:pt x="11" y="74"/>
                    <a:pt x="22" y="82"/>
                    <a:pt x="36" y="82"/>
                  </a:cubicBezTo>
                  <a:cubicBezTo>
                    <a:pt x="42" y="82"/>
                    <a:pt x="49" y="81"/>
                    <a:pt x="55" y="78"/>
                  </a:cubicBezTo>
                  <a:cubicBezTo>
                    <a:pt x="67" y="67"/>
                    <a:pt x="78" y="67"/>
                    <a:pt x="100" y="67"/>
                  </a:cubicBezTo>
                  <a:cubicBezTo>
                    <a:pt x="122" y="55"/>
                    <a:pt x="134" y="55"/>
                    <a:pt x="144" y="55"/>
                  </a:cubicBezTo>
                  <a:lnTo>
                    <a:pt x="223" y="55"/>
                  </a:lnTo>
                  <a:cubicBezTo>
                    <a:pt x="233" y="55"/>
                    <a:pt x="245" y="67"/>
                    <a:pt x="256" y="67"/>
                  </a:cubicBezTo>
                  <a:cubicBezTo>
                    <a:pt x="267" y="67"/>
                    <a:pt x="289" y="67"/>
                    <a:pt x="289" y="55"/>
                  </a:cubicBezTo>
                  <a:cubicBezTo>
                    <a:pt x="300" y="33"/>
                    <a:pt x="289" y="22"/>
                    <a:pt x="278" y="22"/>
                  </a:cubicBezTo>
                  <a:cubicBezTo>
                    <a:pt x="233" y="0"/>
                    <a:pt x="189" y="0"/>
                    <a:pt x="1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3"/>
            <p:cNvSpPr/>
            <p:nvPr/>
          </p:nvSpPr>
          <p:spPr>
            <a:xfrm>
              <a:off x="1982903" y="4414813"/>
              <a:ext cx="10117" cy="19432"/>
            </a:xfrm>
            <a:custGeom>
              <a:avLst/>
              <a:gdLst/>
              <a:ahLst/>
              <a:cxnLst/>
              <a:rect l="l" t="t" r="r" b="b"/>
              <a:pathLst>
                <a:path w="290" h="557" extrusionOk="0">
                  <a:moveTo>
                    <a:pt x="268" y="1"/>
                  </a:moveTo>
                  <a:cubicBezTo>
                    <a:pt x="245" y="1"/>
                    <a:pt x="235" y="1"/>
                    <a:pt x="212" y="11"/>
                  </a:cubicBezTo>
                  <a:cubicBezTo>
                    <a:pt x="90" y="156"/>
                    <a:pt x="1" y="334"/>
                    <a:pt x="1" y="523"/>
                  </a:cubicBezTo>
                  <a:cubicBezTo>
                    <a:pt x="1" y="545"/>
                    <a:pt x="17" y="556"/>
                    <a:pt x="35" y="556"/>
                  </a:cubicBezTo>
                  <a:cubicBezTo>
                    <a:pt x="54" y="556"/>
                    <a:pt x="73" y="545"/>
                    <a:pt x="79" y="523"/>
                  </a:cubicBezTo>
                  <a:cubicBezTo>
                    <a:pt x="90" y="345"/>
                    <a:pt x="156" y="179"/>
                    <a:pt x="279" y="45"/>
                  </a:cubicBezTo>
                  <a:cubicBezTo>
                    <a:pt x="290" y="23"/>
                    <a:pt x="279" y="11"/>
                    <a:pt x="26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3"/>
            <p:cNvSpPr/>
            <p:nvPr/>
          </p:nvSpPr>
          <p:spPr>
            <a:xfrm>
              <a:off x="1984473" y="4426814"/>
              <a:ext cx="5442" cy="12455"/>
            </a:xfrm>
            <a:custGeom>
              <a:avLst/>
              <a:gdLst/>
              <a:ahLst/>
              <a:cxnLst/>
              <a:rect l="l" t="t" r="r" b="b"/>
              <a:pathLst>
                <a:path w="156" h="357" extrusionOk="0">
                  <a:moveTo>
                    <a:pt x="123" y="1"/>
                  </a:moveTo>
                  <a:cubicBezTo>
                    <a:pt x="111" y="1"/>
                    <a:pt x="78" y="1"/>
                    <a:pt x="78" y="23"/>
                  </a:cubicBezTo>
                  <a:cubicBezTo>
                    <a:pt x="67" y="79"/>
                    <a:pt x="45" y="124"/>
                    <a:pt x="34" y="179"/>
                  </a:cubicBezTo>
                  <a:cubicBezTo>
                    <a:pt x="34" y="201"/>
                    <a:pt x="22" y="223"/>
                    <a:pt x="22" y="257"/>
                  </a:cubicBezTo>
                  <a:cubicBezTo>
                    <a:pt x="12" y="279"/>
                    <a:pt x="12" y="312"/>
                    <a:pt x="12" y="335"/>
                  </a:cubicBezTo>
                  <a:cubicBezTo>
                    <a:pt x="0" y="346"/>
                    <a:pt x="22" y="357"/>
                    <a:pt x="34" y="357"/>
                  </a:cubicBezTo>
                  <a:cubicBezTo>
                    <a:pt x="45" y="357"/>
                    <a:pt x="56" y="357"/>
                    <a:pt x="67" y="346"/>
                  </a:cubicBezTo>
                  <a:cubicBezTo>
                    <a:pt x="78" y="312"/>
                    <a:pt x="89" y="290"/>
                    <a:pt x="89" y="268"/>
                  </a:cubicBezTo>
                  <a:cubicBezTo>
                    <a:pt x="101" y="246"/>
                    <a:pt x="101" y="213"/>
                    <a:pt x="111" y="190"/>
                  </a:cubicBezTo>
                  <a:cubicBezTo>
                    <a:pt x="123" y="134"/>
                    <a:pt x="134" y="90"/>
                    <a:pt x="145" y="35"/>
                  </a:cubicBezTo>
                  <a:cubicBezTo>
                    <a:pt x="156" y="23"/>
                    <a:pt x="134" y="13"/>
                    <a:pt x="1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3"/>
            <p:cNvSpPr/>
            <p:nvPr/>
          </p:nvSpPr>
          <p:spPr>
            <a:xfrm>
              <a:off x="2022431" y="4461842"/>
              <a:ext cx="12734" cy="24979"/>
            </a:xfrm>
            <a:custGeom>
              <a:avLst/>
              <a:gdLst/>
              <a:ahLst/>
              <a:cxnLst/>
              <a:rect l="l" t="t" r="r" b="b"/>
              <a:pathLst>
                <a:path w="365" h="716" extrusionOk="0">
                  <a:moveTo>
                    <a:pt x="39" y="0"/>
                  </a:moveTo>
                  <a:cubicBezTo>
                    <a:pt x="18" y="0"/>
                    <a:pt x="1" y="12"/>
                    <a:pt x="14" y="32"/>
                  </a:cubicBezTo>
                  <a:cubicBezTo>
                    <a:pt x="58" y="143"/>
                    <a:pt x="103" y="254"/>
                    <a:pt x="136" y="365"/>
                  </a:cubicBezTo>
                  <a:cubicBezTo>
                    <a:pt x="169" y="477"/>
                    <a:pt x="192" y="588"/>
                    <a:pt x="236" y="699"/>
                  </a:cubicBezTo>
                  <a:cubicBezTo>
                    <a:pt x="241" y="710"/>
                    <a:pt x="258" y="716"/>
                    <a:pt x="272" y="716"/>
                  </a:cubicBezTo>
                  <a:cubicBezTo>
                    <a:pt x="286" y="716"/>
                    <a:pt x="297" y="710"/>
                    <a:pt x="291" y="699"/>
                  </a:cubicBezTo>
                  <a:cubicBezTo>
                    <a:pt x="291" y="664"/>
                    <a:pt x="291" y="629"/>
                    <a:pt x="286" y="594"/>
                  </a:cubicBezTo>
                  <a:lnTo>
                    <a:pt x="286" y="594"/>
                  </a:lnTo>
                  <a:cubicBezTo>
                    <a:pt x="290" y="605"/>
                    <a:pt x="296" y="615"/>
                    <a:pt x="303" y="621"/>
                  </a:cubicBezTo>
                  <a:cubicBezTo>
                    <a:pt x="307" y="635"/>
                    <a:pt x="320" y="641"/>
                    <a:pt x="332" y="641"/>
                  </a:cubicBezTo>
                  <a:cubicBezTo>
                    <a:pt x="349" y="641"/>
                    <a:pt x="365" y="629"/>
                    <a:pt x="358" y="610"/>
                  </a:cubicBezTo>
                  <a:cubicBezTo>
                    <a:pt x="358" y="588"/>
                    <a:pt x="347" y="566"/>
                    <a:pt x="336" y="532"/>
                  </a:cubicBezTo>
                  <a:cubicBezTo>
                    <a:pt x="336" y="510"/>
                    <a:pt x="325" y="487"/>
                    <a:pt x="314" y="454"/>
                  </a:cubicBezTo>
                  <a:cubicBezTo>
                    <a:pt x="291" y="410"/>
                    <a:pt x="281" y="354"/>
                    <a:pt x="258" y="309"/>
                  </a:cubicBezTo>
                  <a:cubicBezTo>
                    <a:pt x="253" y="298"/>
                    <a:pt x="239" y="293"/>
                    <a:pt x="225" y="293"/>
                  </a:cubicBezTo>
                  <a:cubicBezTo>
                    <a:pt x="211" y="293"/>
                    <a:pt x="197" y="298"/>
                    <a:pt x="192" y="309"/>
                  </a:cubicBezTo>
                  <a:cubicBezTo>
                    <a:pt x="158" y="210"/>
                    <a:pt x="125" y="109"/>
                    <a:pt x="80" y="20"/>
                  </a:cubicBezTo>
                  <a:cubicBezTo>
                    <a:pt x="71" y="6"/>
                    <a:pt x="54" y="0"/>
                    <a:pt x="3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3"/>
            <p:cNvSpPr/>
            <p:nvPr/>
          </p:nvSpPr>
          <p:spPr>
            <a:xfrm>
              <a:off x="2144331" y="4436130"/>
              <a:ext cx="20200" cy="7710"/>
            </a:xfrm>
            <a:custGeom>
              <a:avLst/>
              <a:gdLst/>
              <a:ahLst/>
              <a:cxnLst/>
              <a:rect l="l" t="t" r="r" b="b"/>
              <a:pathLst>
                <a:path w="579" h="221" extrusionOk="0">
                  <a:moveTo>
                    <a:pt x="56" y="1"/>
                  </a:moveTo>
                  <a:cubicBezTo>
                    <a:pt x="45" y="1"/>
                    <a:pt x="12" y="1"/>
                    <a:pt x="12" y="23"/>
                  </a:cubicBezTo>
                  <a:cubicBezTo>
                    <a:pt x="0" y="45"/>
                    <a:pt x="23" y="68"/>
                    <a:pt x="34" y="68"/>
                  </a:cubicBezTo>
                  <a:cubicBezTo>
                    <a:pt x="123" y="79"/>
                    <a:pt x="201" y="90"/>
                    <a:pt x="279" y="124"/>
                  </a:cubicBezTo>
                  <a:cubicBezTo>
                    <a:pt x="356" y="146"/>
                    <a:pt x="435" y="190"/>
                    <a:pt x="512" y="213"/>
                  </a:cubicBezTo>
                  <a:cubicBezTo>
                    <a:pt x="523" y="218"/>
                    <a:pt x="532" y="221"/>
                    <a:pt x="540" y="221"/>
                  </a:cubicBezTo>
                  <a:cubicBezTo>
                    <a:pt x="549" y="221"/>
                    <a:pt x="557" y="218"/>
                    <a:pt x="568" y="213"/>
                  </a:cubicBezTo>
                  <a:cubicBezTo>
                    <a:pt x="579" y="201"/>
                    <a:pt x="568" y="179"/>
                    <a:pt x="557" y="168"/>
                  </a:cubicBezTo>
                  <a:cubicBezTo>
                    <a:pt x="490" y="112"/>
                    <a:pt x="401" y="79"/>
                    <a:pt x="323" y="57"/>
                  </a:cubicBezTo>
                  <a:cubicBezTo>
                    <a:pt x="234" y="35"/>
                    <a:pt x="145" y="12"/>
                    <a:pt x="56"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3"/>
            <p:cNvSpPr/>
            <p:nvPr/>
          </p:nvSpPr>
          <p:spPr>
            <a:xfrm>
              <a:off x="2150925" y="4444677"/>
              <a:ext cx="11304" cy="6524"/>
            </a:xfrm>
            <a:custGeom>
              <a:avLst/>
              <a:gdLst/>
              <a:ahLst/>
              <a:cxnLst/>
              <a:rect l="l" t="t" r="r" b="b"/>
              <a:pathLst>
                <a:path w="324" h="187" extrusionOk="0">
                  <a:moveTo>
                    <a:pt x="45" y="1"/>
                  </a:moveTo>
                  <a:cubicBezTo>
                    <a:pt x="23" y="1"/>
                    <a:pt x="1" y="12"/>
                    <a:pt x="1" y="34"/>
                  </a:cubicBezTo>
                  <a:cubicBezTo>
                    <a:pt x="1" y="57"/>
                    <a:pt x="23" y="67"/>
                    <a:pt x="45" y="67"/>
                  </a:cubicBezTo>
                  <a:lnTo>
                    <a:pt x="112" y="67"/>
                  </a:lnTo>
                  <a:lnTo>
                    <a:pt x="123" y="79"/>
                  </a:lnTo>
                  <a:cubicBezTo>
                    <a:pt x="134" y="79"/>
                    <a:pt x="145" y="90"/>
                    <a:pt x="157" y="90"/>
                  </a:cubicBezTo>
                  <a:lnTo>
                    <a:pt x="167" y="90"/>
                  </a:lnTo>
                  <a:cubicBezTo>
                    <a:pt x="167" y="101"/>
                    <a:pt x="179" y="101"/>
                    <a:pt x="179" y="101"/>
                  </a:cubicBezTo>
                  <a:lnTo>
                    <a:pt x="201" y="123"/>
                  </a:lnTo>
                  <a:cubicBezTo>
                    <a:pt x="212" y="123"/>
                    <a:pt x="212" y="123"/>
                    <a:pt x="212" y="134"/>
                  </a:cubicBezTo>
                  <a:cubicBezTo>
                    <a:pt x="223" y="134"/>
                    <a:pt x="223" y="146"/>
                    <a:pt x="234" y="146"/>
                  </a:cubicBezTo>
                  <a:lnTo>
                    <a:pt x="234" y="156"/>
                  </a:lnTo>
                  <a:cubicBezTo>
                    <a:pt x="246" y="156"/>
                    <a:pt x="246" y="168"/>
                    <a:pt x="246" y="168"/>
                  </a:cubicBezTo>
                  <a:cubicBezTo>
                    <a:pt x="252" y="181"/>
                    <a:pt x="262" y="186"/>
                    <a:pt x="274" y="186"/>
                  </a:cubicBezTo>
                  <a:cubicBezTo>
                    <a:pt x="282" y="186"/>
                    <a:pt x="291" y="183"/>
                    <a:pt x="301" y="179"/>
                  </a:cubicBezTo>
                  <a:cubicBezTo>
                    <a:pt x="312" y="179"/>
                    <a:pt x="323" y="168"/>
                    <a:pt x="323" y="146"/>
                  </a:cubicBezTo>
                  <a:cubicBezTo>
                    <a:pt x="312" y="123"/>
                    <a:pt x="290" y="101"/>
                    <a:pt x="268" y="79"/>
                  </a:cubicBezTo>
                  <a:cubicBezTo>
                    <a:pt x="246" y="57"/>
                    <a:pt x="223" y="45"/>
                    <a:pt x="201" y="34"/>
                  </a:cubicBezTo>
                  <a:cubicBezTo>
                    <a:pt x="157" y="12"/>
                    <a:pt x="101"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3"/>
            <p:cNvSpPr/>
            <p:nvPr/>
          </p:nvSpPr>
          <p:spPr>
            <a:xfrm>
              <a:off x="2112897" y="4414638"/>
              <a:ext cx="17130" cy="15246"/>
            </a:xfrm>
            <a:custGeom>
              <a:avLst/>
              <a:gdLst/>
              <a:ahLst/>
              <a:cxnLst/>
              <a:rect l="l" t="t" r="r" b="b"/>
              <a:pathLst>
                <a:path w="491" h="437" extrusionOk="0">
                  <a:moveTo>
                    <a:pt x="44" y="1"/>
                  </a:moveTo>
                  <a:cubicBezTo>
                    <a:pt x="33" y="1"/>
                    <a:pt x="20" y="9"/>
                    <a:pt x="12" y="16"/>
                  </a:cubicBezTo>
                  <a:cubicBezTo>
                    <a:pt x="1" y="28"/>
                    <a:pt x="1" y="39"/>
                    <a:pt x="12" y="50"/>
                  </a:cubicBezTo>
                  <a:cubicBezTo>
                    <a:pt x="90" y="95"/>
                    <a:pt x="167" y="150"/>
                    <a:pt x="234" y="216"/>
                  </a:cubicBezTo>
                  <a:cubicBezTo>
                    <a:pt x="301" y="283"/>
                    <a:pt x="357" y="362"/>
                    <a:pt x="424" y="428"/>
                  </a:cubicBezTo>
                  <a:cubicBezTo>
                    <a:pt x="429" y="434"/>
                    <a:pt x="435" y="436"/>
                    <a:pt x="440" y="436"/>
                  </a:cubicBezTo>
                  <a:cubicBezTo>
                    <a:pt x="446" y="436"/>
                    <a:pt x="451" y="434"/>
                    <a:pt x="457" y="428"/>
                  </a:cubicBezTo>
                  <a:cubicBezTo>
                    <a:pt x="468" y="428"/>
                    <a:pt x="490" y="417"/>
                    <a:pt x="479" y="406"/>
                  </a:cubicBezTo>
                  <a:cubicBezTo>
                    <a:pt x="446" y="317"/>
                    <a:pt x="368" y="239"/>
                    <a:pt x="301" y="172"/>
                  </a:cubicBezTo>
                  <a:cubicBezTo>
                    <a:pt x="223" y="105"/>
                    <a:pt x="145" y="50"/>
                    <a:pt x="56" y="6"/>
                  </a:cubicBezTo>
                  <a:cubicBezTo>
                    <a:pt x="53" y="2"/>
                    <a:pt x="49"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3"/>
            <p:cNvSpPr/>
            <p:nvPr/>
          </p:nvSpPr>
          <p:spPr>
            <a:xfrm>
              <a:off x="2122003" y="4417255"/>
              <a:ext cx="12664" cy="10676"/>
            </a:xfrm>
            <a:custGeom>
              <a:avLst/>
              <a:gdLst/>
              <a:ahLst/>
              <a:cxnLst/>
              <a:rect l="l" t="t" r="r" b="b"/>
              <a:pathLst>
                <a:path w="363" h="306" extrusionOk="0">
                  <a:moveTo>
                    <a:pt x="44" y="1"/>
                  </a:moveTo>
                  <a:cubicBezTo>
                    <a:pt x="23" y="1"/>
                    <a:pt x="0" y="25"/>
                    <a:pt x="18" y="42"/>
                  </a:cubicBezTo>
                  <a:cubicBezTo>
                    <a:pt x="74" y="86"/>
                    <a:pt x="118" y="131"/>
                    <a:pt x="163" y="175"/>
                  </a:cubicBezTo>
                  <a:lnTo>
                    <a:pt x="229" y="242"/>
                  </a:lnTo>
                  <a:lnTo>
                    <a:pt x="262" y="275"/>
                  </a:lnTo>
                  <a:cubicBezTo>
                    <a:pt x="285" y="287"/>
                    <a:pt x="296" y="287"/>
                    <a:pt x="307" y="297"/>
                  </a:cubicBezTo>
                  <a:cubicBezTo>
                    <a:pt x="313" y="303"/>
                    <a:pt x="318" y="306"/>
                    <a:pt x="324" y="306"/>
                  </a:cubicBezTo>
                  <a:cubicBezTo>
                    <a:pt x="329" y="306"/>
                    <a:pt x="335" y="303"/>
                    <a:pt x="341" y="297"/>
                  </a:cubicBezTo>
                  <a:cubicBezTo>
                    <a:pt x="351" y="297"/>
                    <a:pt x="363" y="287"/>
                    <a:pt x="351" y="275"/>
                  </a:cubicBezTo>
                  <a:lnTo>
                    <a:pt x="318" y="242"/>
                  </a:lnTo>
                  <a:lnTo>
                    <a:pt x="285" y="208"/>
                  </a:lnTo>
                  <a:cubicBezTo>
                    <a:pt x="262" y="186"/>
                    <a:pt x="240" y="164"/>
                    <a:pt x="207" y="141"/>
                  </a:cubicBezTo>
                  <a:cubicBezTo>
                    <a:pt x="163" y="97"/>
                    <a:pt x="118" y="53"/>
                    <a:pt x="62" y="8"/>
                  </a:cubicBezTo>
                  <a:cubicBezTo>
                    <a:pt x="57" y="3"/>
                    <a:pt x="51"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3"/>
            <p:cNvSpPr/>
            <p:nvPr/>
          </p:nvSpPr>
          <p:spPr>
            <a:xfrm>
              <a:off x="2131527" y="4418302"/>
              <a:ext cx="3524" cy="2337"/>
            </a:xfrm>
            <a:custGeom>
              <a:avLst/>
              <a:gdLst/>
              <a:ahLst/>
              <a:cxnLst/>
              <a:rect l="l" t="t" r="r" b="b"/>
              <a:pathLst>
                <a:path w="101" h="67" extrusionOk="0">
                  <a:moveTo>
                    <a:pt x="56" y="0"/>
                  </a:moveTo>
                  <a:cubicBezTo>
                    <a:pt x="1" y="0"/>
                    <a:pt x="1" y="67"/>
                    <a:pt x="56" y="67"/>
                  </a:cubicBezTo>
                  <a:cubicBezTo>
                    <a:pt x="101" y="67"/>
                    <a:pt x="101"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3"/>
            <p:cNvSpPr/>
            <p:nvPr/>
          </p:nvSpPr>
          <p:spPr>
            <a:xfrm>
              <a:off x="2041515" y="4273794"/>
              <a:ext cx="18246" cy="12908"/>
            </a:xfrm>
            <a:custGeom>
              <a:avLst/>
              <a:gdLst/>
              <a:ahLst/>
              <a:cxnLst/>
              <a:rect l="l" t="t" r="r" b="b"/>
              <a:pathLst>
                <a:path w="523" h="370" extrusionOk="0">
                  <a:moveTo>
                    <a:pt x="459" y="0"/>
                  </a:moveTo>
                  <a:cubicBezTo>
                    <a:pt x="454" y="0"/>
                    <a:pt x="449" y="2"/>
                    <a:pt x="445" y="5"/>
                  </a:cubicBezTo>
                  <a:cubicBezTo>
                    <a:pt x="356" y="39"/>
                    <a:pt x="278" y="83"/>
                    <a:pt x="201" y="138"/>
                  </a:cubicBezTo>
                  <a:cubicBezTo>
                    <a:pt x="167" y="161"/>
                    <a:pt x="134" y="194"/>
                    <a:pt x="100" y="217"/>
                  </a:cubicBezTo>
                  <a:cubicBezTo>
                    <a:pt x="67" y="250"/>
                    <a:pt x="33" y="283"/>
                    <a:pt x="11" y="328"/>
                  </a:cubicBezTo>
                  <a:cubicBezTo>
                    <a:pt x="1" y="338"/>
                    <a:pt x="23" y="361"/>
                    <a:pt x="33" y="361"/>
                  </a:cubicBezTo>
                  <a:cubicBezTo>
                    <a:pt x="39" y="367"/>
                    <a:pt x="48" y="369"/>
                    <a:pt x="56" y="369"/>
                  </a:cubicBezTo>
                  <a:cubicBezTo>
                    <a:pt x="64" y="369"/>
                    <a:pt x="73" y="367"/>
                    <a:pt x="78" y="361"/>
                  </a:cubicBezTo>
                  <a:cubicBezTo>
                    <a:pt x="112" y="328"/>
                    <a:pt x="145" y="306"/>
                    <a:pt x="178" y="272"/>
                  </a:cubicBezTo>
                  <a:cubicBezTo>
                    <a:pt x="201" y="239"/>
                    <a:pt x="234" y="217"/>
                    <a:pt x="267" y="194"/>
                  </a:cubicBezTo>
                  <a:cubicBezTo>
                    <a:pt x="345" y="138"/>
                    <a:pt x="412" y="105"/>
                    <a:pt x="490" y="72"/>
                  </a:cubicBezTo>
                  <a:cubicBezTo>
                    <a:pt x="512" y="61"/>
                    <a:pt x="523" y="39"/>
                    <a:pt x="501" y="16"/>
                  </a:cubicBezTo>
                  <a:cubicBezTo>
                    <a:pt x="493" y="8"/>
                    <a:pt x="474" y="0"/>
                    <a:pt x="4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3"/>
            <p:cNvSpPr/>
            <p:nvPr/>
          </p:nvSpPr>
          <p:spPr>
            <a:xfrm>
              <a:off x="2047551" y="4279795"/>
              <a:ext cx="32410" cy="16641"/>
            </a:xfrm>
            <a:custGeom>
              <a:avLst/>
              <a:gdLst/>
              <a:ahLst/>
              <a:cxnLst/>
              <a:rect l="l" t="t" r="r" b="b"/>
              <a:pathLst>
                <a:path w="929" h="477" extrusionOk="0">
                  <a:moveTo>
                    <a:pt x="861" y="0"/>
                  </a:moveTo>
                  <a:cubicBezTo>
                    <a:pt x="695" y="33"/>
                    <a:pt x="539" y="89"/>
                    <a:pt x="394" y="156"/>
                  </a:cubicBezTo>
                  <a:cubicBezTo>
                    <a:pt x="328" y="200"/>
                    <a:pt x="261" y="233"/>
                    <a:pt x="194" y="289"/>
                  </a:cubicBezTo>
                  <a:cubicBezTo>
                    <a:pt x="127" y="334"/>
                    <a:pt x="72" y="389"/>
                    <a:pt x="16" y="445"/>
                  </a:cubicBezTo>
                  <a:cubicBezTo>
                    <a:pt x="0" y="461"/>
                    <a:pt x="24" y="476"/>
                    <a:pt x="47" y="476"/>
                  </a:cubicBezTo>
                  <a:cubicBezTo>
                    <a:pt x="56" y="476"/>
                    <a:pt x="66" y="474"/>
                    <a:pt x="72" y="467"/>
                  </a:cubicBezTo>
                  <a:cubicBezTo>
                    <a:pt x="305" y="267"/>
                    <a:pt x="584" y="134"/>
                    <a:pt x="873" y="55"/>
                  </a:cubicBezTo>
                  <a:cubicBezTo>
                    <a:pt x="928" y="45"/>
                    <a:pt x="895" y="0"/>
                    <a:pt x="86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3"/>
            <p:cNvSpPr/>
            <p:nvPr/>
          </p:nvSpPr>
          <p:spPr>
            <a:xfrm>
              <a:off x="1966226" y="4281714"/>
              <a:ext cx="5477" cy="13222"/>
            </a:xfrm>
            <a:custGeom>
              <a:avLst/>
              <a:gdLst/>
              <a:ahLst/>
              <a:cxnLst/>
              <a:rect l="l" t="t" r="r" b="b"/>
              <a:pathLst>
                <a:path w="157" h="379" extrusionOk="0">
                  <a:moveTo>
                    <a:pt x="112" y="0"/>
                  </a:moveTo>
                  <a:cubicBezTo>
                    <a:pt x="100" y="0"/>
                    <a:pt x="56" y="0"/>
                    <a:pt x="56" y="23"/>
                  </a:cubicBezTo>
                  <a:lnTo>
                    <a:pt x="23" y="190"/>
                  </a:lnTo>
                  <a:cubicBezTo>
                    <a:pt x="11" y="245"/>
                    <a:pt x="1" y="301"/>
                    <a:pt x="1" y="356"/>
                  </a:cubicBezTo>
                  <a:cubicBezTo>
                    <a:pt x="1" y="368"/>
                    <a:pt x="11" y="378"/>
                    <a:pt x="34" y="378"/>
                  </a:cubicBezTo>
                  <a:cubicBezTo>
                    <a:pt x="45" y="378"/>
                    <a:pt x="68" y="378"/>
                    <a:pt x="68" y="368"/>
                  </a:cubicBezTo>
                  <a:cubicBezTo>
                    <a:pt x="78" y="345"/>
                    <a:pt x="90" y="312"/>
                    <a:pt x="100" y="289"/>
                  </a:cubicBezTo>
                  <a:cubicBezTo>
                    <a:pt x="112" y="257"/>
                    <a:pt x="112" y="234"/>
                    <a:pt x="112" y="212"/>
                  </a:cubicBezTo>
                  <a:lnTo>
                    <a:pt x="145" y="45"/>
                  </a:lnTo>
                  <a:cubicBezTo>
                    <a:pt x="157" y="23"/>
                    <a:pt x="134" y="0"/>
                    <a:pt x="11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3"/>
            <p:cNvSpPr/>
            <p:nvPr/>
          </p:nvSpPr>
          <p:spPr>
            <a:xfrm>
              <a:off x="1891739" y="4429466"/>
              <a:ext cx="21212" cy="8582"/>
            </a:xfrm>
            <a:custGeom>
              <a:avLst/>
              <a:gdLst/>
              <a:ahLst/>
              <a:cxnLst/>
              <a:rect l="l" t="t" r="r" b="b"/>
              <a:pathLst>
                <a:path w="608" h="246" extrusionOk="0">
                  <a:moveTo>
                    <a:pt x="570" y="1"/>
                  </a:moveTo>
                  <a:cubicBezTo>
                    <a:pt x="565" y="1"/>
                    <a:pt x="561" y="2"/>
                    <a:pt x="556" y="3"/>
                  </a:cubicBezTo>
                  <a:cubicBezTo>
                    <a:pt x="456" y="26"/>
                    <a:pt x="367" y="58"/>
                    <a:pt x="278" y="92"/>
                  </a:cubicBezTo>
                  <a:cubicBezTo>
                    <a:pt x="233" y="114"/>
                    <a:pt x="189" y="125"/>
                    <a:pt x="145" y="147"/>
                  </a:cubicBezTo>
                  <a:cubicBezTo>
                    <a:pt x="100" y="170"/>
                    <a:pt x="56" y="192"/>
                    <a:pt x="11" y="203"/>
                  </a:cubicBezTo>
                  <a:cubicBezTo>
                    <a:pt x="0" y="214"/>
                    <a:pt x="0" y="226"/>
                    <a:pt x="11" y="236"/>
                  </a:cubicBezTo>
                  <a:cubicBezTo>
                    <a:pt x="11" y="242"/>
                    <a:pt x="17" y="245"/>
                    <a:pt x="24" y="245"/>
                  </a:cubicBezTo>
                  <a:cubicBezTo>
                    <a:pt x="31" y="245"/>
                    <a:pt x="39" y="242"/>
                    <a:pt x="45" y="236"/>
                  </a:cubicBezTo>
                  <a:cubicBezTo>
                    <a:pt x="89" y="226"/>
                    <a:pt x="145" y="214"/>
                    <a:pt x="189" y="192"/>
                  </a:cubicBezTo>
                  <a:cubicBezTo>
                    <a:pt x="233" y="181"/>
                    <a:pt x="278" y="170"/>
                    <a:pt x="322" y="147"/>
                  </a:cubicBezTo>
                  <a:cubicBezTo>
                    <a:pt x="411" y="114"/>
                    <a:pt x="490" y="92"/>
                    <a:pt x="579" y="48"/>
                  </a:cubicBezTo>
                  <a:cubicBezTo>
                    <a:pt x="607" y="29"/>
                    <a:pt x="595" y="1"/>
                    <a:pt x="57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3"/>
            <p:cNvSpPr/>
            <p:nvPr/>
          </p:nvSpPr>
          <p:spPr>
            <a:xfrm>
              <a:off x="2011895" y="4469727"/>
              <a:ext cx="6733" cy="13501"/>
            </a:xfrm>
            <a:custGeom>
              <a:avLst/>
              <a:gdLst/>
              <a:ahLst/>
              <a:cxnLst/>
              <a:rect l="l" t="t" r="r" b="b"/>
              <a:pathLst>
                <a:path w="193" h="387" extrusionOk="0">
                  <a:moveTo>
                    <a:pt x="45" y="0"/>
                  </a:moveTo>
                  <a:cubicBezTo>
                    <a:pt x="24" y="0"/>
                    <a:pt x="0" y="17"/>
                    <a:pt x="15" y="39"/>
                  </a:cubicBezTo>
                  <a:cubicBezTo>
                    <a:pt x="37" y="83"/>
                    <a:pt x="71" y="139"/>
                    <a:pt x="82" y="195"/>
                  </a:cubicBezTo>
                  <a:cubicBezTo>
                    <a:pt x="104" y="251"/>
                    <a:pt x="115" y="306"/>
                    <a:pt x="126" y="362"/>
                  </a:cubicBezTo>
                  <a:cubicBezTo>
                    <a:pt x="126" y="378"/>
                    <a:pt x="143" y="387"/>
                    <a:pt x="159" y="387"/>
                  </a:cubicBezTo>
                  <a:cubicBezTo>
                    <a:pt x="176" y="387"/>
                    <a:pt x="193" y="378"/>
                    <a:pt x="193" y="362"/>
                  </a:cubicBezTo>
                  <a:cubicBezTo>
                    <a:pt x="193" y="295"/>
                    <a:pt x="182" y="239"/>
                    <a:pt x="160" y="184"/>
                  </a:cubicBezTo>
                  <a:cubicBezTo>
                    <a:pt x="138" y="117"/>
                    <a:pt x="115" y="61"/>
                    <a:pt x="71" y="17"/>
                  </a:cubicBezTo>
                  <a:cubicBezTo>
                    <a:pt x="67" y="5"/>
                    <a:pt x="56"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3"/>
            <p:cNvSpPr/>
            <p:nvPr/>
          </p:nvSpPr>
          <p:spPr>
            <a:xfrm>
              <a:off x="2042492" y="4501789"/>
              <a:ext cx="16502" cy="17967"/>
            </a:xfrm>
            <a:custGeom>
              <a:avLst/>
              <a:gdLst/>
              <a:ahLst/>
              <a:cxnLst/>
              <a:rect l="l" t="t" r="r" b="b"/>
              <a:pathLst>
                <a:path w="473" h="515" extrusionOk="0">
                  <a:moveTo>
                    <a:pt x="58" y="1"/>
                  </a:moveTo>
                  <a:cubicBezTo>
                    <a:pt x="31" y="1"/>
                    <a:pt x="1" y="19"/>
                    <a:pt x="17" y="43"/>
                  </a:cubicBezTo>
                  <a:cubicBezTo>
                    <a:pt x="61" y="99"/>
                    <a:pt x="94" y="165"/>
                    <a:pt x="128" y="232"/>
                  </a:cubicBezTo>
                  <a:cubicBezTo>
                    <a:pt x="150" y="266"/>
                    <a:pt x="161" y="299"/>
                    <a:pt x="183" y="333"/>
                  </a:cubicBezTo>
                  <a:cubicBezTo>
                    <a:pt x="195" y="366"/>
                    <a:pt x="217" y="399"/>
                    <a:pt x="239" y="432"/>
                  </a:cubicBezTo>
                  <a:cubicBezTo>
                    <a:pt x="243" y="437"/>
                    <a:pt x="254" y="439"/>
                    <a:pt x="265" y="439"/>
                  </a:cubicBezTo>
                  <a:cubicBezTo>
                    <a:pt x="284" y="439"/>
                    <a:pt x="306" y="431"/>
                    <a:pt x="306" y="410"/>
                  </a:cubicBezTo>
                  <a:cubicBezTo>
                    <a:pt x="306" y="377"/>
                    <a:pt x="284" y="343"/>
                    <a:pt x="272" y="310"/>
                  </a:cubicBezTo>
                  <a:cubicBezTo>
                    <a:pt x="250" y="266"/>
                    <a:pt x="239" y="232"/>
                    <a:pt x="217" y="199"/>
                  </a:cubicBezTo>
                  <a:lnTo>
                    <a:pt x="217" y="199"/>
                  </a:lnTo>
                  <a:cubicBezTo>
                    <a:pt x="262" y="232"/>
                    <a:pt x="295" y="277"/>
                    <a:pt x="328" y="321"/>
                  </a:cubicBezTo>
                  <a:cubicBezTo>
                    <a:pt x="351" y="355"/>
                    <a:pt x="361" y="377"/>
                    <a:pt x="373" y="410"/>
                  </a:cubicBezTo>
                  <a:cubicBezTo>
                    <a:pt x="384" y="432"/>
                    <a:pt x="395" y="466"/>
                    <a:pt x="406" y="499"/>
                  </a:cubicBezTo>
                  <a:cubicBezTo>
                    <a:pt x="411" y="509"/>
                    <a:pt x="425" y="515"/>
                    <a:pt x="439" y="515"/>
                  </a:cubicBezTo>
                  <a:cubicBezTo>
                    <a:pt x="456" y="515"/>
                    <a:pt x="473" y="506"/>
                    <a:pt x="473" y="488"/>
                  </a:cubicBezTo>
                  <a:cubicBezTo>
                    <a:pt x="462" y="455"/>
                    <a:pt x="462" y="422"/>
                    <a:pt x="440" y="388"/>
                  </a:cubicBezTo>
                  <a:cubicBezTo>
                    <a:pt x="428" y="355"/>
                    <a:pt x="406" y="333"/>
                    <a:pt x="395" y="299"/>
                  </a:cubicBezTo>
                  <a:cubicBezTo>
                    <a:pt x="351" y="244"/>
                    <a:pt x="306" y="199"/>
                    <a:pt x="239" y="155"/>
                  </a:cubicBezTo>
                  <a:cubicBezTo>
                    <a:pt x="234" y="149"/>
                    <a:pt x="228" y="146"/>
                    <a:pt x="223" y="146"/>
                  </a:cubicBezTo>
                  <a:cubicBezTo>
                    <a:pt x="217" y="146"/>
                    <a:pt x="211" y="149"/>
                    <a:pt x="206" y="155"/>
                  </a:cubicBezTo>
                  <a:cubicBezTo>
                    <a:pt x="195" y="155"/>
                    <a:pt x="195" y="165"/>
                    <a:pt x="195" y="165"/>
                  </a:cubicBezTo>
                  <a:cubicBezTo>
                    <a:pt x="161" y="110"/>
                    <a:pt x="128" y="66"/>
                    <a:pt x="84" y="10"/>
                  </a:cubicBezTo>
                  <a:cubicBezTo>
                    <a:pt x="78" y="3"/>
                    <a:pt x="68" y="1"/>
                    <a:pt x="5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3"/>
            <p:cNvSpPr/>
            <p:nvPr/>
          </p:nvSpPr>
          <p:spPr>
            <a:xfrm>
              <a:off x="2062483" y="4512186"/>
              <a:ext cx="4291" cy="4710"/>
            </a:xfrm>
            <a:custGeom>
              <a:avLst/>
              <a:gdLst/>
              <a:ahLst/>
              <a:cxnLst/>
              <a:rect l="l" t="t" r="r" b="b"/>
              <a:pathLst>
                <a:path w="123" h="135" extrusionOk="0">
                  <a:moveTo>
                    <a:pt x="11" y="1"/>
                  </a:moveTo>
                  <a:cubicBezTo>
                    <a:pt x="11" y="1"/>
                    <a:pt x="0" y="12"/>
                    <a:pt x="0" y="23"/>
                  </a:cubicBezTo>
                  <a:lnTo>
                    <a:pt x="0" y="35"/>
                  </a:lnTo>
                  <a:cubicBezTo>
                    <a:pt x="11" y="57"/>
                    <a:pt x="22" y="68"/>
                    <a:pt x="33" y="79"/>
                  </a:cubicBezTo>
                  <a:cubicBezTo>
                    <a:pt x="33" y="90"/>
                    <a:pt x="45" y="101"/>
                    <a:pt x="45" y="101"/>
                  </a:cubicBezTo>
                  <a:cubicBezTo>
                    <a:pt x="55" y="112"/>
                    <a:pt x="55" y="124"/>
                    <a:pt x="67" y="124"/>
                  </a:cubicBezTo>
                  <a:cubicBezTo>
                    <a:pt x="78" y="134"/>
                    <a:pt x="89" y="134"/>
                    <a:pt x="100" y="134"/>
                  </a:cubicBezTo>
                  <a:cubicBezTo>
                    <a:pt x="111" y="134"/>
                    <a:pt x="122" y="124"/>
                    <a:pt x="122" y="112"/>
                  </a:cubicBezTo>
                  <a:cubicBezTo>
                    <a:pt x="111" y="101"/>
                    <a:pt x="111" y="90"/>
                    <a:pt x="111" y="90"/>
                  </a:cubicBezTo>
                  <a:cubicBezTo>
                    <a:pt x="100" y="79"/>
                    <a:pt x="100" y="68"/>
                    <a:pt x="89" y="57"/>
                  </a:cubicBezTo>
                  <a:cubicBezTo>
                    <a:pt x="78" y="45"/>
                    <a:pt x="67" y="23"/>
                    <a:pt x="55" y="12"/>
                  </a:cubicBezTo>
                  <a:cubicBezTo>
                    <a:pt x="55" y="1"/>
                    <a:pt x="45"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3"/>
            <p:cNvSpPr/>
            <p:nvPr/>
          </p:nvSpPr>
          <p:spPr>
            <a:xfrm>
              <a:off x="2012802" y="4523839"/>
              <a:ext cx="4152" cy="7431"/>
            </a:xfrm>
            <a:custGeom>
              <a:avLst/>
              <a:gdLst/>
              <a:ahLst/>
              <a:cxnLst/>
              <a:rect l="l" t="t" r="r" b="b"/>
              <a:pathLst>
                <a:path w="119" h="213" extrusionOk="0">
                  <a:moveTo>
                    <a:pt x="23" y="1"/>
                  </a:moveTo>
                  <a:cubicBezTo>
                    <a:pt x="11" y="12"/>
                    <a:pt x="0" y="12"/>
                    <a:pt x="0" y="34"/>
                  </a:cubicBezTo>
                  <a:lnTo>
                    <a:pt x="67" y="201"/>
                  </a:lnTo>
                  <a:cubicBezTo>
                    <a:pt x="67" y="209"/>
                    <a:pt x="75" y="213"/>
                    <a:pt x="85" y="213"/>
                  </a:cubicBezTo>
                  <a:cubicBezTo>
                    <a:pt x="100" y="213"/>
                    <a:pt x="118" y="204"/>
                    <a:pt x="112" y="190"/>
                  </a:cubicBezTo>
                  <a:cubicBezTo>
                    <a:pt x="100" y="134"/>
                    <a:pt x="78" y="79"/>
                    <a:pt x="56" y="23"/>
                  </a:cubicBezTo>
                  <a:cubicBezTo>
                    <a:pt x="56" y="1"/>
                    <a:pt x="33"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3"/>
            <p:cNvSpPr/>
            <p:nvPr/>
          </p:nvSpPr>
          <p:spPr>
            <a:xfrm>
              <a:off x="2129225" y="4466517"/>
              <a:ext cx="10117" cy="8233"/>
            </a:xfrm>
            <a:custGeom>
              <a:avLst/>
              <a:gdLst/>
              <a:ahLst/>
              <a:cxnLst/>
              <a:rect l="l" t="t" r="r" b="b"/>
              <a:pathLst>
                <a:path w="290" h="236" extrusionOk="0">
                  <a:moveTo>
                    <a:pt x="43" y="0"/>
                  </a:moveTo>
                  <a:cubicBezTo>
                    <a:pt x="33" y="0"/>
                    <a:pt x="22" y="3"/>
                    <a:pt x="11" y="9"/>
                  </a:cubicBezTo>
                  <a:cubicBezTo>
                    <a:pt x="0" y="9"/>
                    <a:pt x="0" y="20"/>
                    <a:pt x="0" y="31"/>
                  </a:cubicBezTo>
                  <a:cubicBezTo>
                    <a:pt x="0" y="42"/>
                    <a:pt x="0" y="53"/>
                    <a:pt x="11" y="53"/>
                  </a:cubicBezTo>
                  <a:cubicBezTo>
                    <a:pt x="22" y="64"/>
                    <a:pt x="45" y="76"/>
                    <a:pt x="55" y="86"/>
                  </a:cubicBezTo>
                  <a:cubicBezTo>
                    <a:pt x="55" y="86"/>
                    <a:pt x="67" y="86"/>
                    <a:pt x="67" y="98"/>
                  </a:cubicBezTo>
                  <a:lnTo>
                    <a:pt x="89" y="120"/>
                  </a:lnTo>
                  <a:cubicBezTo>
                    <a:pt x="100" y="131"/>
                    <a:pt x="111" y="153"/>
                    <a:pt x="122" y="165"/>
                  </a:cubicBezTo>
                  <a:cubicBezTo>
                    <a:pt x="122" y="175"/>
                    <a:pt x="134" y="175"/>
                    <a:pt x="134" y="187"/>
                  </a:cubicBezTo>
                  <a:lnTo>
                    <a:pt x="144" y="198"/>
                  </a:lnTo>
                  <a:lnTo>
                    <a:pt x="156" y="209"/>
                  </a:lnTo>
                  <a:cubicBezTo>
                    <a:pt x="160" y="214"/>
                    <a:pt x="168" y="216"/>
                    <a:pt x="177" y="216"/>
                  </a:cubicBezTo>
                  <a:cubicBezTo>
                    <a:pt x="190" y="216"/>
                    <a:pt x="205" y="211"/>
                    <a:pt x="211" y="198"/>
                  </a:cubicBezTo>
                  <a:lnTo>
                    <a:pt x="211" y="187"/>
                  </a:lnTo>
                  <a:cubicBezTo>
                    <a:pt x="211" y="209"/>
                    <a:pt x="223" y="220"/>
                    <a:pt x="233" y="220"/>
                  </a:cubicBezTo>
                  <a:cubicBezTo>
                    <a:pt x="233" y="228"/>
                    <a:pt x="244" y="236"/>
                    <a:pt x="255" y="236"/>
                  </a:cubicBezTo>
                  <a:cubicBezTo>
                    <a:pt x="259" y="236"/>
                    <a:pt x="264" y="235"/>
                    <a:pt x="267" y="231"/>
                  </a:cubicBezTo>
                  <a:cubicBezTo>
                    <a:pt x="278" y="231"/>
                    <a:pt x="289" y="220"/>
                    <a:pt x="278" y="209"/>
                  </a:cubicBezTo>
                  <a:cubicBezTo>
                    <a:pt x="278" y="187"/>
                    <a:pt x="267" y="175"/>
                    <a:pt x="255" y="165"/>
                  </a:cubicBezTo>
                  <a:cubicBezTo>
                    <a:pt x="255" y="142"/>
                    <a:pt x="245" y="131"/>
                    <a:pt x="233" y="120"/>
                  </a:cubicBezTo>
                  <a:lnTo>
                    <a:pt x="189" y="31"/>
                  </a:lnTo>
                  <a:cubicBezTo>
                    <a:pt x="183" y="25"/>
                    <a:pt x="178" y="23"/>
                    <a:pt x="172" y="23"/>
                  </a:cubicBezTo>
                  <a:cubicBezTo>
                    <a:pt x="167" y="23"/>
                    <a:pt x="161" y="25"/>
                    <a:pt x="156" y="31"/>
                  </a:cubicBezTo>
                  <a:cubicBezTo>
                    <a:pt x="144" y="31"/>
                    <a:pt x="134" y="42"/>
                    <a:pt x="134" y="53"/>
                  </a:cubicBezTo>
                  <a:lnTo>
                    <a:pt x="144" y="64"/>
                  </a:lnTo>
                  <a:cubicBezTo>
                    <a:pt x="122" y="42"/>
                    <a:pt x="100" y="20"/>
                    <a:pt x="67" y="9"/>
                  </a:cubicBezTo>
                  <a:cubicBezTo>
                    <a:pt x="61" y="3"/>
                    <a:pt x="53" y="0"/>
                    <a:pt x="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3"/>
            <p:cNvSpPr/>
            <p:nvPr/>
          </p:nvSpPr>
          <p:spPr>
            <a:xfrm>
              <a:off x="2138889" y="4470704"/>
              <a:ext cx="3907" cy="2337"/>
            </a:xfrm>
            <a:custGeom>
              <a:avLst/>
              <a:gdLst/>
              <a:ahLst/>
              <a:cxnLst/>
              <a:rect l="l" t="t" r="r" b="b"/>
              <a:pathLst>
                <a:path w="112" h="67" extrusionOk="0">
                  <a:moveTo>
                    <a:pt x="57" y="0"/>
                  </a:moveTo>
                  <a:cubicBezTo>
                    <a:pt x="1" y="0"/>
                    <a:pt x="1" y="67"/>
                    <a:pt x="57" y="67"/>
                  </a:cubicBezTo>
                  <a:cubicBezTo>
                    <a:pt x="112" y="67"/>
                    <a:pt x="112" y="0"/>
                    <a:pt x="5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3"/>
            <p:cNvSpPr/>
            <p:nvPr/>
          </p:nvSpPr>
          <p:spPr>
            <a:xfrm>
              <a:off x="2175382" y="4381529"/>
              <a:ext cx="10501" cy="6175"/>
            </a:xfrm>
            <a:custGeom>
              <a:avLst/>
              <a:gdLst/>
              <a:ahLst/>
              <a:cxnLst/>
              <a:rect l="l" t="t" r="r" b="b"/>
              <a:pathLst>
                <a:path w="301" h="177" extrusionOk="0">
                  <a:moveTo>
                    <a:pt x="128" y="1"/>
                  </a:moveTo>
                  <a:cubicBezTo>
                    <a:pt x="120" y="1"/>
                    <a:pt x="112" y="3"/>
                    <a:pt x="101" y="9"/>
                  </a:cubicBezTo>
                  <a:cubicBezTo>
                    <a:pt x="89" y="20"/>
                    <a:pt x="89" y="31"/>
                    <a:pt x="101" y="43"/>
                  </a:cubicBezTo>
                  <a:cubicBezTo>
                    <a:pt x="123" y="65"/>
                    <a:pt x="145" y="76"/>
                    <a:pt x="167" y="87"/>
                  </a:cubicBezTo>
                  <a:lnTo>
                    <a:pt x="156" y="87"/>
                  </a:lnTo>
                  <a:lnTo>
                    <a:pt x="79" y="53"/>
                  </a:lnTo>
                  <a:lnTo>
                    <a:pt x="45" y="53"/>
                  </a:lnTo>
                  <a:cubicBezTo>
                    <a:pt x="34" y="53"/>
                    <a:pt x="22" y="65"/>
                    <a:pt x="12" y="65"/>
                  </a:cubicBezTo>
                  <a:cubicBezTo>
                    <a:pt x="0" y="87"/>
                    <a:pt x="12" y="109"/>
                    <a:pt x="34" y="120"/>
                  </a:cubicBezTo>
                  <a:cubicBezTo>
                    <a:pt x="56" y="120"/>
                    <a:pt x="89" y="132"/>
                    <a:pt x="111" y="142"/>
                  </a:cubicBezTo>
                  <a:cubicBezTo>
                    <a:pt x="134" y="154"/>
                    <a:pt x="145" y="154"/>
                    <a:pt x="156" y="164"/>
                  </a:cubicBezTo>
                  <a:cubicBezTo>
                    <a:pt x="178" y="164"/>
                    <a:pt x="190" y="176"/>
                    <a:pt x="212" y="176"/>
                  </a:cubicBezTo>
                  <a:cubicBezTo>
                    <a:pt x="223" y="176"/>
                    <a:pt x="245" y="176"/>
                    <a:pt x="256" y="154"/>
                  </a:cubicBezTo>
                  <a:cubicBezTo>
                    <a:pt x="267" y="154"/>
                    <a:pt x="256" y="142"/>
                    <a:pt x="256" y="132"/>
                  </a:cubicBezTo>
                  <a:lnTo>
                    <a:pt x="256" y="132"/>
                  </a:lnTo>
                  <a:cubicBezTo>
                    <a:pt x="262" y="137"/>
                    <a:pt x="267" y="140"/>
                    <a:pt x="273" y="140"/>
                  </a:cubicBezTo>
                  <a:cubicBezTo>
                    <a:pt x="278" y="140"/>
                    <a:pt x="284" y="137"/>
                    <a:pt x="289" y="132"/>
                  </a:cubicBezTo>
                  <a:cubicBezTo>
                    <a:pt x="289" y="120"/>
                    <a:pt x="301" y="109"/>
                    <a:pt x="289" y="109"/>
                  </a:cubicBezTo>
                  <a:lnTo>
                    <a:pt x="256" y="76"/>
                  </a:lnTo>
                  <a:cubicBezTo>
                    <a:pt x="245" y="65"/>
                    <a:pt x="234" y="65"/>
                    <a:pt x="223" y="53"/>
                  </a:cubicBezTo>
                  <a:cubicBezTo>
                    <a:pt x="200" y="43"/>
                    <a:pt x="178" y="20"/>
                    <a:pt x="156" y="9"/>
                  </a:cubicBezTo>
                  <a:cubicBezTo>
                    <a:pt x="145" y="3"/>
                    <a:pt x="137" y="1"/>
                    <a:pt x="12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3"/>
            <p:cNvSpPr/>
            <p:nvPr/>
          </p:nvSpPr>
          <p:spPr>
            <a:xfrm>
              <a:off x="1974774" y="4375982"/>
              <a:ext cx="14792" cy="6524"/>
            </a:xfrm>
            <a:custGeom>
              <a:avLst/>
              <a:gdLst/>
              <a:ahLst/>
              <a:cxnLst/>
              <a:rect l="l" t="t" r="r" b="b"/>
              <a:pathLst>
                <a:path w="424" h="187" extrusionOk="0">
                  <a:moveTo>
                    <a:pt x="124" y="0"/>
                  </a:moveTo>
                  <a:cubicBezTo>
                    <a:pt x="97" y="0"/>
                    <a:pt x="70" y="4"/>
                    <a:pt x="45" y="12"/>
                  </a:cubicBezTo>
                  <a:cubicBezTo>
                    <a:pt x="23" y="12"/>
                    <a:pt x="1" y="34"/>
                    <a:pt x="11" y="57"/>
                  </a:cubicBezTo>
                  <a:cubicBezTo>
                    <a:pt x="20" y="73"/>
                    <a:pt x="34" y="83"/>
                    <a:pt x="49" y="83"/>
                  </a:cubicBezTo>
                  <a:cubicBezTo>
                    <a:pt x="55" y="83"/>
                    <a:pt x="61" y="82"/>
                    <a:pt x="67" y="79"/>
                  </a:cubicBezTo>
                  <a:cubicBezTo>
                    <a:pt x="78" y="79"/>
                    <a:pt x="100" y="79"/>
                    <a:pt x="112" y="68"/>
                  </a:cubicBezTo>
                  <a:lnTo>
                    <a:pt x="156" y="68"/>
                  </a:lnTo>
                  <a:cubicBezTo>
                    <a:pt x="156" y="79"/>
                    <a:pt x="167" y="79"/>
                    <a:pt x="178" y="79"/>
                  </a:cubicBezTo>
                  <a:lnTo>
                    <a:pt x="201" y="79"/>
                  </a:lnTo>
                  <a:cubicBezTo>
                    <a:pt x="201" y="79"/>
                    <a:pt x="211" y="79"/>
                    <a:pt x="211" y="90"/>
                  </a:cubicBezTo>
                  <a:cubicBezTo>
                    <a:pt x="223" y="90"/>
                    <a:pt x="234" y="90"/>
                    <a:pt x="245" y="101"/>
                  </a:cubicBezTo>
                  <a:lnTo>
                    <a:pt x="256" y="101"/>
                  </a:lnTo>
                  <a:lnTo>
                    <a:pt x="256" y="113"/>
                  </a:lnTo>
                  <a:cubicBezTo>
                    <a:pt x="267" y="113"/>
                    <a:pt x="267" y="113"/>
                    <a:pt x="278" y="123"/>
                  </a:cubicBezTo>
                  <a:cubicBezTo>
                    <a:pt x="300" y="135"/>
                    <a:pt x="323" y="157"/>
                    <a:pt x="334" y="168"/>
                  </a:cubicBezTo>
                  <a:cubicBezTo>
                    <a:pt x="347" y="181"/>
                    <a:pt x="356" y="186"/>
                    <a:pt x="366" y="186"/>
                  </a:cubicBezTo>
                  <a:cubicBezTo>
                    <a:pt x="373" y="186"/>
                    <a:pt x="380" y="184"/>
                    <a:pt x="389" y="179"/>
                  </a:cubicBezTo>
                  <a:cubicBezTo>
                    <a:pt x="401" y="179"/>
                    <a:pt x="423" y="168"/>
                    <a:pt x="412" y="146"/>
                  </a:cubicBezTo>
                  <a:cubicBezTo>
                    <a:pt x="401" y="113"/>
                    <a:pt x="379" y="90"/>
                    <a:pt x="345" y="68"/>
                  </a:cubicBezTo>
                  <a:cubicBezTo>
                    <a:pt x="323" y="46"/>
                    <a:pt x="290" y="34"/>
                    <a:pt x="256" y="24"/>
                  </a:cubicBezTo>
                  <a:cubicBezTo>
                    <a:pt x="214" y="10"/>
                    <a:pt x="169" y="0"/>
                    <a:pt x="12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3"/>
            <p:cNvSpPr/>
            <p:nvPr/>
          </p:nvSpPr>
          <p:spPr>
            <a:xfrm>
              <a:off x="1979030" y="4372144"/>
              <a:ext cx="10117" cy="6489"/>
            </a:xfrm>
            <a:custGeom>
              <a:avLst/>
              <a:gdLst/>
              <a:ahLst/>
              <a:cxnLst/>
              <a:rect l="l" t="t" r="r" b="b"/>
              <a:pathLst>
                <a:path w="290" h="186" extrusionOk="0">
                  <a:moveTo>
                    <a:pt x="23" y="0"/>
                  </a:moveTo>
                  <a:cubicBezTo>
                    <a:pt x="12" y="0"/>
                    <a:pt x="0" y="11"/>
                    <a:pt x="0" y="22"/>
                  </a:cubicBezTo>
                  <a:cubicBezTo>
                    <a:pt x="0" y="33"/>
                    <a:pt x="12" y="45"/>
                    <a:pt x="23" y="45"/>
                  </a:cubicBezTo>
                  <a:lnTo>
                    <a:pt x="56" y="45"/>
                  </a:lnTo>
                  <a:lnTo>
                    <a:pt x="67" y="55"/>
                  </a:lnTo>
                  <a:lnTo>
                    <a:pt x="79" y="55"/>
                  </a:lnTo>
                  <a:cubicBezTo>
                    <a:pt x="101" y="67"/>
                    <a:pt x="123" y="67"/>
                    <a:pt x="134" y="78"/>
                  </a:cubicBezTo>
                  <a:cubicBezTo>
                    <a:pt x="145" y="89"/>
                    <a:pt x="156" y="89"/>
                    <a:pt x="156" y="100"/>
                  </a:cubicBezTo>
                  <a:lnTo>
                    <a:pt x="178" y="122"/>
                  </a:lnTo>
                  <a:lnTo>
                    <a:pt x="223" y="167"/>
                  </a:lnTo>
                  <a:cubicBezTo>
                    <a:pt x="230" y="180"/>
                    <a:pt x="240" y="185"/>
                    <a:pt x="250" y="185"/>
                  </a:cubicBezTo>
                  <a:cubicBezTo>
                    <a:pt x="257" y="185"/>
                    <a:pt x="263" y="182"/>
                    <a:pt x="267" y="178"/>
                  </a:cubicBezTo>
                  <a:cubicBezTo>
                    <a:pt x="279" y="178"/>
                    <a:pt x="290" y="167"/>
                    <a:pt x="290" y="156"/>
                  </a:cubicBezTo>
                  <a:cubicBezTo>
                    <a:pt x="279" y="134"/>
                    <a:pt x="279" y="122"/>
                    <a:pt x="267" y="111"/>
                  </a:cubicBezTo>
                  <a:lnTo>
                    <a:pt x="245" y="89"/>
                  </a:lnTo>
                  <a:cubicBezTo>
                    <a:pt x="223" y="67"/>
                    <a:pt x="201" y="55"/>
                    <a:pt x="178" y="33"/>
                  </a:cubicBezTo>
                  <a:cubicBezTo>
                    <a:pt x="134" y="11"/>
                    <a:pt x="79" y="0"/>
                    <a:pt x="2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3"/>
            <p:cNvSpPr/>
            <p:nvPr/>
          </p:nvSpPr>
          <p:spPr>
            <a:xfrm>
              <a:off x="1989113" y="4369039"/>
              <a:ext cx="3140" cy="2721"/>
            </a:xfrm>
            <a:custGeom>
              <a:avLst/>
              <a:gdLst/>
              <a:ahLst/>
              <a:cxnLst/>
              <a:rect l="l" t="t" r="r" b="b"/>
              <a:pathLst>
                <a:path w="90" h="78" extrusionOk="0">
                  <a:moveTo>
                    <a:pt x="34" y="0"/>
                  </a:moveTo>
                  <a:cubicBezTo>
                    <a:pt x="23" y="0"/>
                    <a:pt x="23" y="11"/>
                    <a:pt x="12" y="11"/>
                  </a:cubicBezTo>
                  <a:cubicBezTo>
                    <a:pt x="12" y="11"/>
                    <a:pt x="1" y="11"/>
                    <a:pt x="1" y="22"/>
                  </a:cubicBezTo>
                  <a:lnTo>
                    <a:pt x="1" y="33"/>
                  </a:lnTo>
                  <a:lnTo>
                    <a:pt x="1" y="55"/>
                  </a:lnTo>
                  <a:cubicBezTo>
                    <a:pt x="12" y="55"/>
                    <a:pt x="12" y="55"/>
                    <a:pt x="23" y="67"/>
                  </a:cubicBezTo>
                  <a:cubicBezTo>
                    <a:pt x="23" y="67"/>
                    <a:pt x="34" y="67"/>
                    <a:pt x="34" y="78"/>
                  </a:cubicBezTo>
                  <a:lnTo>
                    <a:pt x="67" y="78"/>
                  </a:lnTo>
                  <a:cubicBezTo>
                    <a:pt x="67" y="78"/>
                    <a:pt x="79" y="78"/>
                    <a:pt x="79" y="67"/>
                  </a:cubicBezTo>
                  <a:cubicBezTo>
                    <a:pt x="90" y="67"/>
                    <a:pt x="90" y="67"/>
                    <a:pt x="90" y="55"/>
                  </a:cubicBezTo>
                  <a:lnTo>
                    <a:pt x="90" y="45"/>
                  </a:lnTo>
                  <a:cubicBezTo>
                    <a:pt x="90" y="33"/>
                    <a:pt x="79" y="33"/>
                    <a:pt x="79" y="22"/>
                  </a:cubicBezTo>
                  <a:cubicBezTo>
                    <a:pt x="79" y="22"/>
                    <a:pt x="79" y="11"/>
                    <a:pt x="67" y="11"/>
                  </a:cubicBezTo>
                  <a:lnTo>
                    <a:pt x="57" y="0"/>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3"/>
            <p:cNvSpPr/>
            <p:nvPr/>
          </p:nvSpPr>
          <p:spPr>
            <a:xfrm>
              <a:off x="2079369" y="4356968"/>
              <a:ext cx="50238" cy="17304"/>
            </a:xfrm>
            <a:custGeom>
              <a:avLst/>
              <a:gdLst/>
              <a:ahLst/>
              <a:cxnLst/>
              <a:rect l="l" t="t" r="r" b="b"/>
              <a:pathLst>
                <a:path w="1440" h="496" extrusionOk="0">
                  <a:moveTo>
                    <a:pt x="1207" y="1"/>
                  </a:moveTo>
                  <a:cubicBezTo>
                    <a:pt x="1026" y="1"/>
                    <a:pt x="843" y="39"/>
                    <a:pt x="673" y="90"/>
                  </a:cubicBezTo>
                  <a:cubicBezTo>
                    <a:pt x="450" y="168"/>
                    <a:pt x="239" y="279"/>
                    <a:pt x="50" y="424"/>
                  </a:cubicBezTo>
                  <a:cubicBezTo>
                    <a:pt x="0" y="457"/>
                    <a:pt x="42" y="496"/>
                    <a:pt x="86" y="496"/>
                  </a:cubicBezTo>
                  <a:cubicBezTo>
                    <a:pt x="101" y="496"/>
                    <a:pt x="116" y="491"/>
                    <a:pt x="127" y="480"/>
                  </a:cubicBezTo>
                  <a:cubicBezTo>
                    <a:pt x="305" y="357"/>
                    <a:pt x="506" y="246"/>
                    <a:pt x="717" y="179"/>
                  </a:cubicBezTo>
                  <a:cubicBezTo>
                    <a:pt x="928" y="124"/>
                    <a:pt x="1140" y="102"/>
                    <a:pt x="1362" y="90"/>
                  </a:cubicBezTo>
                  <a:cubicBezTo>
                    <a:pt x="1418" y="90"/>
                    <a:pt x="1440" y="23"/>
                    <a:pt x="1373" y="13"/>
                  </a:cubicBezTo>
                  <a:cubicBezTo>
                    <a:pt x="1318" y="5"/>
                    <a:pt x="1262" y="1"/>
                    <a:pt x="120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3"/>
            <p:cNvSpPr/>
            <p:nvPr/>
          </p:nvSpPr>
          <p:spPr>
            <a:xfrm>
              <a:off x="2111362" y="4361887"/>
              <a:ext cx="17723" cy="3733"/>
            </a:xfrm>
            <a:custGeom>
              <a:avLst/>
              <a:gdLst/>
              <a:ahLst/>
              <a:cxnLst/>
              <a:rect l="l" t="t" r="r" b="b"/>
              <a:pathLst>
                <a:path w="508" h="107" extrusionOk="0">
                  <a:moveTo>
                    <a:pt x="190" y="0"/>
                  </a:moveTo>
                  <a:cubicBezTo>
                    <a:pt x="139" y="0"/>
                    <a:pt x="92" y="8"/>
                    <a:pt x="45" y="16"/>
                  </a:cubicBezTo>
                  <a:cubicBezTo>
                    <a:pt x="23" y="27"/>
                    <a:pt x="1" y="38"/>
                    <a:pt x="11" y="60"/>
                  </a:cubicBezTo>
                  <a:cubicBezTo>
                    <a:pt x="11" y="76"/>
                    <a:pt x="29" y="87"/>
                    <a:pt x="48" y="87"/>
                  </a:cubicBezTo>
                  <a:cubicBezTo>
                    <a:pt x="54" y="87"/>
                    <a:pt x="61" y="86"/>
                    <a:pt x="67" y="82"/>
                  </a:cubicBezTo>
                  <a:cubicBezTo>
                    <a:pt x="110" y="75"/>
                    <a:pt x="153" y="71"/>
                    <a:pt x="196" y="71"/>
                  </a:cubicBezTo>
                  <a:cubicBezTo>
                    <a:pt x="275" y="71"/>
                    <a:pt x="355" y="83"/>
                    <a:pt x="434" y="105"/>
                  </a:cubicBezTo>
                  <a:cubicBezTo>
                    <a:pt x="438" y="106"/>
                    <a:pt x="442" y="107"/>
                    <a:pt x="445" y="107"/>
                  </a:cubicBezTo>
                  <a:cubicBezTo>
                    <a:pt x="476" y="107"/>
                    <a:pt x="507" y="69"/>
                    <a:pt x="468" y="49"/>
                  </a:cubicBezTo>
                  <a:cubicBezTo>
                    <a:pt x="401" y="16"/>
                    <a:pt x="334" y="5"/>
                    <a:pt x="256" y="5"/>
                  </a:cubicBezTo>
                  <a:cubicBezTo>
                    <a:pt x="233" y="2"/>
                    <a:pt x="211" y="0"/>
                    <a:pt x="19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3"/>
            <p:cNvSpPr/>
            <p:nvPr/>
          </p:nvSpPr>
          <p:spPr>
            <a:xfrm>
              <a:off x="1996090" y="4367818"/>
              <a:ext cx="44691" cy="40609"/>
            </a:xfrm>
            <a:custGeom>
              <a:avLst/>
              <a:gdLst/>
              <a:ahLst/>
              <a:cxnLst/>
              <a:rect l="l" t="t" r="r" b="b"/>
              <a:pathLst>
                <a:path w="1281" h="1164" extrusionOk="0">
                  <a:moveTo>
                    <a:pt x="688" y="1"/>
                  </a:moveTo>
                  <a:cubicBezTo>
                    <a:pt x="553" y="1"/>
                    <a:pt x="418" y="42"/>
                    <a:pt x="302" y="113"/>
                  </a:cubicBezTo>
                  <a:cubicBezTo>
                    <a:pt x="179" y="191"/>
                    <a:pt x="68" y="291"/>
                    <a:pt x="35" y="436"/>
                  </a:cubicBezTo>
                  <a:cubicBezTo>
                    <a:pt x="1" y="557"/>
                    <a:pt x="23" y="703"/>
                    <a:pt x="90" y="814"/>
                  </a:cubicBezTo>
                  <a:cubicBezTo>
                    <a:pt x="200" y="1033"/>
                    <a:pt x="426" y="1163"/>
                    <a:pt x="672" y="1163"/>
                  </a:cubicBezTo>
                  <a:cubicBezTo>
                    <a:pt x="700" y="1163"/>
                    <a:pt x="729" y="1162"/>
                    <a:pt x="757" y="1158"/>
                  </a:cubicBezTo>
                  <a:cubicBezTo>
                    <a:pt x="880" y="1136"/>
                    <a:pt x="1013" y="1081"/>
                    <a:pt x="1113" y="992"/>
                  </a:cubicBezTo>
                  <a:cubicBezTo>
                    <a:pt x="1224" y="891"/>
                    <a:pt x="1280" y="758"/>
                    <a:pt x="1280" y="602"/>
                  </a:cubicBezTo>
                  <a:cubicBezTo>
                    <a:pt x="1280" y="446"/>
                    <a:pt x="1258" y="268"/>
                    <a:pt x="1135" y="157"/>
                  </a:cubicBezTo>
                  <a:cubicBezTo>
                    <a:pt x="1091" y="113"/>
                    <a:pt x="1036" y="80"/>
                    <a:pt x="969" y="68"/>
                  </a:cubicBezTo>
                  <a:cubicBezTo>
                    <a:pt x="880" y="22"/>
                    <a:pt x="784" y="1"/>
                    <a:pt x="68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3"/>
            <p:cNvSpPr/>
            <p:nvPr/>
          </p:nvSpPr>
          <p:spPr>
            <a:xfrm>
              <a:off x="1988729" y="4361957"/>
              <a:ext cx="59483" cy="50168"/>
            </a:xfrm>
            <a:custGeom>
              <a:avLst/>
              <a:gdLst/>
              <a:ahLst/>
              <a:cxnLst/>
              <a:rect l="l" t="t" r="r" b="b"/>
              <a:pathLst>
                <a:path w="1705" h="1438" extrusionOk="0">
                  <a:moveTo>
                    <a:pt x="1002" y="181"/>
                  </a:moveTo>
                  <a:cubicBezTo>
                    <a:pt x="1002" y="192"/>
                    <a:pt x="1013" y="214"/>
                    <a:pt x="1013" y="225"/>
                  </a:cubicBezTo>
                  <a:cubicBezTo>
                    <a:pt x="1024" y="248"/>
                    <a:pt x="1024" y="270"/>
                    <a:pt x="1035" y="292"/>
                  </a:cubicBezTo>
                  <a:cubicBezTo>
                    <a:pt x="1035" y="325"/>
                    <a:pt x="1035" y="359"/>
                    <a:pt x="1046" y="381"/>
                  </a:cubicBezTo>
                  <a:cubicBezTo>
                    <a:pt x="1046" y="403"/>
                    <a:pt x="1057" y="414"/>
                    <a:pt x="1079" y="414"/>
                  </a:cubicBezTo>
                  <a:cubicBezTo>
                    <a:pt x="1102" y="414"/>
                    <a:pt x="1124" y="414"/>
                    <a:pt x="1135" y="392"/>
                  </a:cubicBezTo>
                  <a:lnTo>
                    <a:pt x="1135" y="337"/>
                  </a:lnTo>
                  <a:lnTo>
                    <a:pt x="1135" y="325"/>
                  </a:lnTo>
                  <a:cubicBezTo>
                    <a:pt x="1146" y="347"/>
                    <a:pt x="1158" y="381"/>
                    <a:pt x="1168" y="414"/>
                  </a:cubicBezTo>
                  <a:cubicBezTo>
                    <a:pt x="1168" y="426"/>
                    <a:pt x="1188" y="435"/>
                    <a:pt x="1207" y="435"/>
                  </a:cubicBezTo>
                  <a:cubicBezTo>
                    <a:pt x="1222" y="435"/>
                    <a:pt x="1235" y="429"/>
                    <a:pt x="1235" y="414"/>
                  </a:cubicBezTo>
                  <a:cubicBezTo>
                    <a:pt x="1247" y="392"/>
                    <a:pt x="1247" y="370"/>
                    <a:pt x="1247" y="337"/>
                  </a:cubicBezTo>
                  <a:lnTo>
                    <a:pt x="1247" y="270"/>
                  </a:lnTo>
                  <a:cubicBezTo>
                    <a:pt x="1291" y="337"/>
                    <a:pt x="1313" y="414"/>
                    <a:pt x="1346" y="481"/>
                  </a:cubicBezTo>
                  <a:cubicBezTo>
                    <a:pt x="1352" y="498"/>
                    <a:pt x="1369" y="506"/>
                    <a:pt x="1385" y="506"/>
                  </a:cubicBezTo>
                  <a:cubicBezTo>
                    <a:pt x="1402" y="506"/>
                    <a:pt x="1419" y="498"/>
                    <a:pt x="1425" y="481"/>
                  </a:cubicBezTo>
                  <a:cubicBezTo>
                    <a:pt x="1425" y="492"/>
                    <a:pt x="1435" y="492"/>
                    <a:pt x="1435" y="503"/>
                  </a:cubicBezTo>
                  <a:cubicBezTo>
                    <a:pt x="1447" y="515"/>
                    <a:pt x="1447" y="525"/>
                    <a:pt x="1457" y="537"/>
                  </a:cubicBezTo>
                  <a:lnTo>
                    <a:pt x="1457" y="637"/>
                  </a:lnTo>
                  <a:cubicBezTo>
                    <a:pt x="1447" y="648"/>
                    <a:pt x="1447" y="659"/>
                    <a:pt x="1435" y="670"/>
                  </a:cubicBezTo>
                  <a:cubicBezTo>
                    <a:pt x="1435" y="770"/>
                    <a:pt x="1425" y="859"/>
                    <a:pt x="1391" y="948"/>
                  </a:cubicBezTo>
                  <a:cubicBezTo>
                    <a:pt x="1391" y="848"/>
                    <a:pt x="1368" y="737"/>
                    <a:pt x="1324" y="648"/>
                  </a:cubicBezTo>
                  <a:cubicBezTo>
                    <a:pt x="1315" y="629"/>
                    <a:pt x="1292" y="620"/>
                    <a:pt x="1270" y="620"/>
                  </a:cubicBezTo>
                  <a:cubicBezTo>
                    <a:pt x="1240" y="620"/>
                    <a:pt x="1211" y="638"/>
                    <a:pt x="1224" y="670"/>
                  </a:cubicBezTo>
                  <a:cubicBezTo>
                    <a:pt x="1224" y="681"/>
                    <a:pt x="1235" y="703"/>
                    <a:pt x="1247" y="725"/>
                  </a:cubicBezTo>
                  <a:cubicBezTo>
                    <a:pt x="1235" y="718"/>
                    <a:pt x="1221" y="714"/>
                    <a:pt x="1206" y="714"/>
                  </a:cubicBezTo>
                  <a:cubicBezTo>
                    <a:pt x="1177" y="714"/>
                    <a:pt x="1150" y="730"/>
                    <a:pt x="1158" y="759"/>
                  </a:cubicBezTo>
                  <a:cubicBezTo>
                    <a:pt x="1168" y="837"/>
                    <a:pt x="1180" y="903"/>
                    <a:pt x="1180" y="982"/>
                  </a:cubicBezTo>
                  <a:lnTo>
                    <a:pt x="1180" y="1093"/>
                  </a:lnTo>
                  <a:cubicBezTo>
                    <a:pt x="1180" y="1104"/>
                    <a:pt x="1168" y="1104"/>
                    <a:pt x="1168" y="1115"/>
                  </a:cubicBezTo>
                  <a:cubicBezTo>
                    <a:pt x="1168" y="1048"/>
                    <a:pt x="1146" y="982"/>
                    <a:pt x="1124" y="915"/>
                  </a:cubicBezTo>
                  <a:cubicBezTo>
                    <a:pt x="1124" y="893"/>
                    <a:pt x="1102" y="893"/>
                    <a:pt x="1091" y="893"/>
                  </a:cubicBezTo>
                  <a:cubicBezTo>
                    <a:pt x="1079" y="893"/>
                    <a:pt x="1057" y="903"/>
                    <a:pt x="1057" y="915"/>
                  </a:cubicBezTo>
                  <a:cubicBezTo>
                    <a:pt x="1069" y="982"/>
                    <a:pt x="1079" y="1048"/>
                    <a:pt x="1079" y="1115"/>
                  </a:cubicBezTo>
                  <a:cubicBezTo>
                    <a:pt x="1079" y="1148"/>
                    <a:pt x="1079" y="1182"/>
                    <a:pt x="1069" y="1215"/>
                  </a:cubicBezTo>
                  <a:lnTo>
                    <a:pt x="1069" y="1204"/>
                  </a:lnTo>
                  <a:cubicBezTo>
                    <a:pt x="1069" y="1182"/>
                    <a:pt x="1069" y="1148"/>
                    <a:pt x="1057" y="1126"/>
                  </a:cubicBezTo>
                  <a:cubicBezTo>
                    <a:pt x="1057" y="1071"/>
                    <a:pt x="1057" y="1015"/>
                    <a:pt x="1046" y="960"/>
                  </a:cubicBezTo>
                  <a:cubicBezTo>
                    <a:pt x="1046" y="937"/>
                    <a:pt x="1024" y="926"/>
                    <a:pt x="1002" y="926"/>
                  </a:cubicBezTo>
                  <a:cubicBezTo>
                    <a:pt x="980" y="926"/>
                    <a:pt x="946" y="937"/>
                    <a:pt x="946" y="960"/>
                  </a:cubicBezTo>
                  <a:cubicBezTo>
                    <a:pt x="957" y="1015"/>
                    <a:pt x="957" y="1071"/>
                    <a:pt x="957" y="1126"/>
                  </a:cubicBezTo>
                  <a:lnTo>
                    <a:pt x="957" y="1204"/>
                  </a:lnTo>
                  <a:lnTo>
                    <a:pt x="957" y="1226"/>
                  </a:lnTo>
                  <a:lnTo>
                    <a:pt x="891" y="1160"/>
                  </a:lnTo>
                  <a:cubicBezTo>
                    <a:pt x="846" y="1093"/>
                    <a:pt x="802" y="1037"/>
                    <a:pt x="768" y="960"/>
                  </a:cubicBezTo>
                  <a:cubicBezTo>
                    <a:pt x="757" y="948"/>
                    <a:pt x="735" y="937"/>
                    <a:pt x="713" y="937"/>
                  </a:cubicBezTo>
                  <a:cubicBezTo>
                    <a:pt x="690" y="937"/>
                    <a:pt x="668" y="960"/>
                    <a:pt x="679" y="982"/>
                  </a:cubicBezTo>
                  <a:cubicBezTo>
                    <a:pt x="713" y="1059"/>
                    <a:pt x="768" y="1137"/>
                    <a:pt x="824" y="1215"/>
                  </a:cubicBezTo>
                  <a:cubicBezTo>
                    <a:pt x="812" y="1204"/>
                    <a:pt x="790" y="1193"/>
                    <a:pt x="779" y="1182"/>
                  </a:cubicBezTo>
                  <a:cubicBezTo>
                    <a:pt x="735" y="1137"/>
                    <a:pt x="701" y="1081"/>
                    <a:pt x="668" y="1037"/>
                  </a:cubicBezTo>
                  <a:cubicBezTo>
                    <a:pt x="660" y="1029"/>
                    <a:pt x="647" y="1021"/>
                    <a:pt x="636" y="1021"/>
                  </a:cubicBezTo>
                  <a:cubicBezTo>
                    <a:pt x="631" y="1021"/>
                    <a:pt x="627" y="1023"/>
                    <a:pt x="624" y="1026"/>
                  </a:cubicBezTo>
                  <a:cubicBezTo>
                    <a:pt x="612" y="1026"/>
                    <a:pt x="601" y="1037"/>
                    <a:pt x="601" y="1059"/>
                  </a:cubicBezTo>
                  <a:cubicBezTo>
                    <a:pt x="634" y="1115"/>
                    <a:pt x="668" y="1182"/>
                    <a:pt x="723" y="1226"/>
                  </a:cubicBezTo>
                  <a:cubicBezTo>
                    <a:pt x="723" y="1230"/>
                    <a:pt x="723" y="1233"/>
                    <a:pt x="724" y="1235"/>
                  </a:cubicBezTo>
                  <a:lnTo>
                    <a:pt x="724" y="1235"/>
                  </a:lnTo>
                  <a:cubicBezTo>
                    <a:pt x="716" y="1231"/>
                    <a:pt x="709" y="1226"/>
                    <a:pt x="701" y="1226"/>
                  </a:cubicBezTo>
                  <a:lnTo>
                    <a:pt x="701" y="1215"/>
                  </a:lnTo>
                  <a:cubicBezTo>
                    <a:pt x="690" y="1215"/>
                    <a:pt x="690" y="1215"/>
                    <a:pt x="679" y="1204"/>
                  </a:cubicBezTo>
                  <a:cubicBezTo>
                    <a:pt x="679" y="1193"/>
                    <a:pt x="668" y="1193"/>
                    <a:pt x="646" y="1193"/>
                  </a:cubicBezTo>
                  <a:cubicBezTo>
                    <a:pt x="646" y="1182"/>
                    <a:pt x="646" y="1182"/>
                    <a:pt x="634" y="1182"/>
                  </a:cubicBezTo>
                  <a:cubicBezTo>
                    <a:pt x="601" y="1148"/>
                    <a:pt x="579" y="1115"/>
                    <a:pt x="557" y="1071"/>
                  </a:cubicBezTo>
                  <a:cubicBezTo>
                    <a:pt x="557" y="1048"/>
                    <a:pt x="545" y="1026"/>
                    <a:pt x="535" y="1004"/>
                  </a:cubicBezTo>
                  <a:cubicBezTo>
                    <a:pt x="535" y="992"/>
                    <a:pt x="523" y="982"/>
                    <a:pt x="523" y="982"/>
                  </a:cubicBezTo>
                  <a:lnTo>
                    <a:pt x="523" y="960"/>
                  </a:lnTo>
                  <a:cubicBezTo>
                    <a:pt x="532" y="933"/>
                    <a:pt x="508" y="908"/>
                    <a:pt x="480" y="908"/>
                  </a:cubicBezTo>
                  <a:cubicBezTo>
                    <a:pt x="472" y="908"/>
                    <a:pt x="464" y="910"/>
                    <a:pt x="456" y="915"/>
                  </a:cubicBezTo>
                  <a:cubicBezTo>
                    <a:pt x="412" y="926"/>
                    <a:pt x="424" y="970"/>
                    <a:pt x="434" y="1004"/>
                  </a:cubicBezTo>
                  <a:cubicBezTo>
                    <a:pt x="446" y="1026"/>
                    <a:pt x="456" y="1059"/>
                    <a:pt x="456" y="1081"/>
                  </a:cubicBezTo>
                  <a:cubicBezTo>
                    <a:pt x="451" y="1076"/>
                    <a:pt x="443" y="1073"/>
                    <a:pt x="435" y="1073"/>
                  </a:cubicBezTo>
                  <a:cubicBezTo>
                    <a:pt x="426" y="1073"/>
                    <a:pt x="418" y="1076"/>
                    <a:pt x="412" y="1081"/>
                  </a:cubicBezTo>
                  <a:lnTo>
                    <a:pt x="401" y="1081"/>
                  </a:lnTo>
                  <a:cubicBezTo>
                    <a:pt x="401" y="1081"/>
                    <a:pt x="401" y="1071"/>
                    <a:pt x="390" y="1071"/>
                  </a:cubicBezTo>
                  <a:lnTo>
                    <a:pt x="390" y="1059"/>
                  </a:lnTo>
                  <a:lnTo>
                    <a:pt x="379" y="1048"/>
                  </a:lnTo>
                  <a:cubicBezTo>
                    <a:pt x="379" y="1026"/>
                    <a:pt x="367" y="1015"/>
                    <a:pt x="357" y="992"/>
                  </a:cubicBezTo>
                  <a:cubicBezTo>
                    <a:pt x="345" y="960"/>
                    <a:pt x="345" y="937"/>
                    <a:pt x="345" y="893"/>
                  </a:cubicBezTo>
                  <a:cubicBezTo>
                    <a:pt x="345" y="867"/>
                    <a:pt x="320" y="855"/>
                    <a:pt x="294" y="855"/>
                  </a:cubicBezTo>
                  <a:cubicBezTo>
                    <a:pt x="285" y="855"/>
                    <a:pt x="276" y="856"/>
                    <a:pt x="268" y="859"/>
                  </a:cubicBezTo>
                  <a:lnTo>
                    <a:pt x="268" y="848"/>
                  </a:lnTo>
                  <a:cubicBezTo>
                    <a:pt x="268" y="848"/>
                    <a:pt x="256" y="837"/>
                    <a:pt x="256" y="826"/>
                  </a:cubicBezTo>
                  <a:lnTo>
                    <a:pt x="256" y="826"/>
                  </a:lnTo>
                  <a:cubicBezTo>
                    <a:pt x="262" y="829"/>
                    <a:pt x="268" y="830"/>
                    <a:pt x="274" y="830"/>
                  </a:cubicBezTo>
                  <a:cubicBezTo>
                    <a:pt x="293" y="830"/>
                    <a:pt x="312" y="818"/>
                    <a:pt x="312" y="792"/>
                  </a:cubicBezTo>
                  <a:cubicBezTo>
                    <a:pt x="323" y="748"/>
                    <a:pt x="312" y="703"/>
                    <a:pt x="312" y="670"/>
                  </a:cubicBezTo>
                  <a:cubicBezTo>
                    <a:pt x="312" y="626"/>
                    <a:pt x="323" y="581"/>
                    <a:pt x="323" y="537"/>
                  </a:cubicBezTo>
                  <a:cubicBezTo>
                    <a:pt x="335" y="525"/>
                    <a:pt x="335" y="503"/>
                    <a:pt x="335" y="492"/>
                  </a:cubicBezTo>
                  <a:cubicBezTo>
                    <a:pt x="357" y="492"/>
                    <a:pt x="390" y="492"/>
                    <a:pt x="390" y="470"/>
                  </a:cubicBezTo>
                  <a:cubicBezTo>
                    <a:pt x="424" y="436"/>
                    <a:pt x="434" y="403"/>
                    <a:pt x="456" y="370"/>
                  </a:cubicBezTo>
                  <a:cubicBezTo>
                    <a:pt x="468" y="337"/>
                    <a:pt x="490" y="314"/>
                    <a:pt x="501" y="292"/>
                  </a:cubicBezTo>
                  <a:lnTo>
                    <a:pt x="501" y="292"/>
                  </a:lnTo>
                  <a:cubicBezTo>
                    <a:pt x="490" y="325"/>
                    <a:pt x="479" y="359"/>
                    <a:pt x="479" y="392"/>
                  </a:cubicBezTo>
                  <a:cubicBezTo>
                    <a:pt x="479" y="414"/>
                    <a:pt x="490" y="426"/>
                    <a:pt x="501" y="426"/>
                  </a:cubicBezTo>
                  <a:cubicBezTo>
                    <a:pt x="501" y="470"/>
                    <a:pt x="501" y="503"/>
                    <a:pt x="513" y="548"/>
                  </a:cubicBezTo>
                  <a:cubicBezTo>
                    <a:pt x="518" y="564"/>
                    <a:pt x="537" y="573"/>
                    <a:pt x="557" y="573"/>
                  </a:cubicBezTo>
                  <a:cubicBezTo>
                    <a:pt x="576" y="573"/>
                    <a:pt x="596" y="564"/>
                    <a:pt x="601" y="548"/>
                  </a:cubicBezTo>
                  <a:cubicBezTo>
                    <a:pt x="624" y="503"/>
                    <a:pt x="624" y="470"/>
                    <a:pt x="634" y="426"/>
                  </a:cubicBezTo>
                  <a:cubicBezTo>
                    <a:pt x="646" y="381"/>
                    <a:pt x="657" y="347"/>
                    <a:pt x="668" y="314"/>
                  </a:cubicBezTo>
                  <a:lnTo>
                    <a:pt x="735" y="214"/>
                  </a:lnTo>
                  <a:lnTo>
                    <a:pt x="746" y="203"/>
                  </a:lnTo>
                  <a:lnTo>
                    <a:pt x="713" y="270"/>
                  </a:lnTo>
                  <a:cubicBezTo>
                    <a:pt x="701" y="303"/>
                    <a:pt x="690" y="325"/>
                    <a:pt x="690" y="359"/>
                  </a:cubicBezTo>
                  <a:cubicBezTo>
                    <a:pt x="679" y="392"/>
                    <a:pt x="679" y="426"/>
                    <a:pt x="679" y="459"/>
                  </a:cubicBezTo>
                  <a:cubicBezTo>
                    <a:pt x="679" y="481"/>
                    <a:pt x="701" y="492"/>
                    <a:pt x="723" y="492"/>
                  </a:cubicBezTo>
                  <a:cubicBezTo>
                    <a:pt x="735" y="492"/>
                    <a:pt x="757" y="492"/>
                    <a:pt x="768" y="481"/>
                  </a:cubicBezTo>
                  <a:lnTo>
                    <a:pt x="768" y="559"/>
                  </a:lnTo>
                  <a:cubicBezTo>
                    <a:pt x="774" y="577"/>
                    <a:pt x="796" y="588"/>
                    <a:pt x="815" y="588"/>
                  </a:cubicBezTo>
                  <a:cubicBezTo>
                    <a:pt x="832" y="588"/>
                    <a:pt x="846" y="580"/>
                    <a:pt x="846" y="559"/>
                  </a:cubicBezTo>
                  <a:lnTo>
                    <a:pt x="846" y="448"/>
                  </a:lnTo>
                  <a:cubicBezTo>
                    <a:pt x="857" y="453"/>
                    <a:pt x="868" y="456"/>
                    <a:pt x="878" y="456"/>
                  </a:cubicBezTo>
                  <a:cubicBezTo>
                    <a:pt x="888" y="456"/>
                    <a:pt x="896" y="453"/>
                    <a:pt x="901" y="448"/>
                  </a:cubicBezTo>
                  <a:cubicBezTo>
                    <a:pt x="913" y="436"/>
                    <a:pt x="924" y="426"/>
                    <a:pt x="935" y="403"/>
                  </a:cubicBezTo>
                  <a:cubicBezTo>
                    <a:pt x="935" y="392"/>
                    <a:pt x="946" y="381"/>
                    <a:pt x="946" y="370"/>
                  </a:cubicBezTo>
                  <a:cubicBezTo>
                    <a:pt x="957" y="347"/>
                    <a:pt x="957" y="325"/>
                    <a:pt x="957" y="303"/>
                  </a:cubicBezTo>
                  <a:cubicBezTo>
                    <a:pt x="968" y="258"/>
                    <a:pt x="968" y="214"/>
                    <a:pt x="968" y="181"/>
                  </a:cubicBezTo>
                  <a:close/>
                  <a:moveTo>
                    <a:pt x="866" y="1"/>
                  </a:moveTo>
                  <a:cubicBezTo>
                    <a:pt x="852" y="1"/>
                    <a:pt x="838" y="1"/>
                    <a:pt x="824" y="3"/>
                  </a:cubicBezTo>
                  <a:cubicBezTo>
                    <a:pt x="679" y="25"/>
                    <a:pt x="535" y="70"/>
                    <a:pt x="401" y="147"/>
                  </a:cubicBezTo>
                  <a:cubicBezTo>
                    <a:pt x="390" y="147"/>
                    <a:pt x="367" y="147"/>
                    <a:pt x="357" y="159"/>
                  </a:cubicBezTo>
                  <a:cubicBezTo>
                    <a:pt x="345" y="169"/>
                    <a:pt x="335" y="169"/>
                    <a:pt x="323" y="181"/>
                  </a:cubicBezTo>
                  <a:cubicBezTo>
                    <a:pt x="179" y="270"/>
                    <a:pt x="68" y="448"/>
                    <a:pt x="12" y="604"/>
                  </a:cubicBezTo>
                  <a:cubicBezTo>
                    <a:pt x="1" y="626"/>
                    <a:pt x="23" y="648"/>
                    <a:pt x="45" y="648"/>
                  </a:cubicBezTo>
                  <a:cubicBezTo>
                    <a:pt x="51" y="651"/>
                    <a:pt x="57" y="652"/>
                    <a:pt x="63" y="652"/>
                  </a:cubicBezTo>
                  <a:cubicBezTo>
                    <a:pt x="79" y="652"/>
                    <a:pt x="93" y="642"/>
                    <a:pt x="101" y="626"/>
                  </a:cubicBezTo>
                  <a:lnTo>
                    <a:pt x="112" y="614"/>
                  </a:lnTo>
                  <a:lnTo>
                    <a:pt x="112" y="614"/>
                  </a:lnTo>
                  <a:cubicBezTo>
                    <a:pt x="101" y="670"/>
                    <a:pt x="101" y="715"/>
                    <a:pt x="101" y="759"/>
                  </a:cubicBezTo>
                  <a:cubicBezTo>
                    <a:pt x="101" y="814"/>
                    <a:pt x="90" y="871"/>
                    <a:pt x="101" y="915"/>
                  </a:cubicBezTo>
                  <a:cubicBezTo>
                    <a:pt x="101" y="937"/>
                    <a:pt x="120" y="948"/>
                    <a:pt x="141" y="948"/>
                  </a:cubicBezTo>
                  <a:cubicBezTo>
                    <a:pt x="162" y="948"/>
                    <a:pt x="184" y="937"/>
                    <a:pt x="190" y="915"/>
                  </a:cubicBezTo>
                  <a:lnTo>
                    <a:pt x="190" y="881"/>
                  </a:lnTo>
                  <a:lnTo>
                    <a:pt x="201" y="881"/>
                  </a:lnTo>
                  <a:cubicBezTo>
                    <a:pt x="212" y="893"/>
                    <a:pt x="223" y="893"/>
                    <a:pt x="234" y="893"/>
                  </a:cubicBezTo>
                  <a:cubicBezTo>
                    <a:pt x="223" y="982"/>
                    <a:pt x="256" y="1071"/>
                    <a:pt x="301" y="1137"/>
                  </a:cubicBezTo>
                  <a:lnTo>
                    <a:pt x="345" y="1182"/>
                  </a:lnTo>
                  <a:cubicBezTo>
                    <a:pt x="323" y="1182"/>
                    <a:pt x="301" y="1204"/>
                    <a:pt x="323" y="1226"/>
                  </a:cubicBezTo>
                  <a:cubicBezTo>
                    <a:pt x="456" y="1348"/>
                    <a:pt x="601" y="1437"/>
                    <a:pt x="790" y="1437"/>
                  </a:cubicBezTo>
                  <a:cubicBezTo>
                    <a:pt x="879" y="1427"/>
                    <a:pt x="980" y="1404"/>
                    <a:pt x="1069" y="1393"/>
                  </a:cubicBezTo>
                  <a:cubicBezTo>
                    <a:pt x="1113" y="1382"/>
                    <a:pt x="1168" y="1360"/>
                    <a:pt x="1213" y="1338"/>
                  </a:cubicBezTo>
                  <a:cubicBezTo>
                    <a:pt x="1269" y="1338"/>
                    <a:pt x="1324" y="1304"/>
                    <a:pt x="1368" y="1259"/>
                  </a:cubicBezTo>
                  <a:cubicBezTo>
                    <a:pt x="1413" y="1226"/>
                    <a:pt x="1457" y="1182"/>
                    <a:pt x="1502" y="1137"/>
                  </a:cubicBezTo>
                  <a:cubicBezTo>
                    <a:pt x="1580" y="1037"/>
                    <a:pt x="1647" y="937"/>
                    <a:pt x="1691" y="814"/>
                  </a:cubicBezTo>
                  <a:cubicBezTo>
                    <a:pt x="1705" y="788"/>
                    <a:pt x="1673" y="773"/>
                    <a:pt x="1642" y="773"/>
                  </a:cubicBezTo>
                  <a:cubicBezTo>
                    <a:pt x="1621" y="773"/>
                    <a:pt x="1600" y="779"/>
                    <a:pt x="1591" y="792"/>
                  </a:cubicBezTo>
                  <a:cubicBezTo>
                    <a:pt x="1569" y="859"/>
                    <a:pt x="1536" y="915"/>
                    <a:pt x="1502" y="970"/>
                  </a:cubicBezTo>
                  <a:lnTo>
                    <a:pt x="1502" y="948"/>
                  </a:lnTo>
                  <a:lnTo>
                    <a:pt x="1536" y="881"/>
                  </a:lnTo>
                  <a:cubicBezTo>
                    <a:pt x="1546" y="859"/>
                    <a:pt x="1558" y="837"/>
                    <a:pt x="1558" y="826"/>
                  </a:cubicBezTo>
                  <a:cubicBezTo>
                    <a:pt x="1580" y="782"/>
                    <a:pt x="1591" y="737"/>
                    <a:pt x="1613" y="703"/>
                  </a:cubicBezTo>
                  <a:cubicBezTo>
                    <a:pt x="1613" y="681"/>
                    <a:pt x="1602" y="670"/>
                    <a:pt x="1580" y="670"/>
                  </a:cubicBezTo>
                  <a:lnTo>
                    <a:pt x="1569" y="670"/>
                  </a:lnTo>
                  <a:cubicBezTo>
                    <a:pt x="1569" y="581"/>
                    <a:pt x="1558" y="492"/>
                    <a:pt x="1546" y="403"/>
                  </a:cubicBezTo>
                  <a:cubicBezTo>
                    <a:pt x="1546" y="392"/>
                    <a:pt x="1558" y="381"/>
                    <a:pt x="1546" y="381"/>
                  </a:cubicBezTo>
                  <a:cubicBezTo>
                    <a:pt x="1546" y="370"/>
                    <a:pt x="1536" y="359"/>
                    <a:pt x="1536" y="347"/>
                  </a:cubicBezTo>
                  <a:lnTo>
                    <a:pt x="1524" y="347"/>
                  </a:lnTo>
                  <a:lnTo>
                    <a:pt x="1524" y="337"/>
                  </a:lnTo>
                  <a:cubicBezTo>
                    <a:pt x="1524" y="314"/>
                    <a:pt x="1514" y="314"/>
                    <a:pt x="1491" y="314"/>
                  </a:cubicBezTo>
                  <a:cubicBezTo>
                    <a:pt x="1491" y="303"/>
                    <a:pt x="1480" y="292"/>
                    <a:pt x="1469" y="292"/>
                  </a:cubicBezTo>
                  <a:lnTo>
                    <a:pt x="1391" y="214"/>
                  </a:lnTo>
                  <a:cubicBezTo>
                    <a:pt x="1380" y="214"/>
                    <a:pt x="1380" y="203"/>
                    <a:pt x="1380" y="203"/>
                  </a:cubicBezTo>
                  <a:cubicBezTo>
                    <a:pt x="1380" y="192"/>
                    <a:pt x="1380" y="192"/>
                    <a:pt x="1368" y="181"/>
                  </a:cubicBezTo>
                  <a:cubicBezTo>
                    <a:pt x="1313" y="103"/>
                    <a:pt x="1213" y="80"/>
                    <a:pt x="1124" y="47"/>
                  </a:cubicBezTo>
                  <a:cubicBezTo>
                    <a:pt x="1038" y="28"/>
                    <a:pt x="952" y="1"/>
                    <a:pt x="86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3"/>
            <p:cNvSpPr/>
            <p:nvPr/>
          </p:nvSpPr>
          <p:spPr>
            <a:xfrm>
              <a:off x="2012034" y="4384146"/>
              <a:ext cx="4291" cy="3140"/>
            </a:xfrm>
            <a:custGeom>
              <a:avLst/>
              <a:gdLst/>
              <a:ahLst/>
              <a:cxnLst/>
              <a:rect l="l" t="t" r="r" b="b"/>
              <a:pathLst>
                <a:path w="123" h="90" extrusionOk="0">
                  <a:moveTo>
                    <a:pt x="33" y="1"/>
                  </a:moveTo>
                  <a:cubicBezTo>
                    <a:pt x="33" y="1"/>
                    <a:pt x="22" y="1"/>
                    <a:pt x="22" y="12"/>
                  </a:cubicBezTo>
                  <a:cubicBezTo>
                    <a:pt x="11" y="12"/>
                    <a:pt x="11" y="12"/>
                    <a:pt x="11" y="23"/>
                  </a:cubicBezTo>
                  <a:cubicBezTo>
                    <a:pt x="0" y="23"/>
                    <a:pt x="0" y="34"/>
                    <a:pt x="0" y="34"/>
                  </a:cubicBezTo>
                  <a:cubicBezTo>
                    <a:pt x="0" y="34"/>
                    <a:pt x="0" y="45"/>
                    <a:pt x="11" y="45"/>
                  </a:cubicBezTo>
                  <a:cubicBezTo>
                    <a:pt x="11" y="57"/>
                    <a:pt x="11" y="57"/>
                    <a:pt x="22" y="57"/>
                  </a:cubicBezTo>
                  <a:cubicBezTo>
                    <a:pt x="22" y="67"/>
                    <a:pt x="33" y="67"/>
                    <a:pt x="33" y="67"/>
                  </a:cubicBezTo>
                  <a:cubicBezTo>
                    <a:pt x="45" y="67"/>
                    <a:pt x="45" y="67"/>
                    <a:pt x="45" y="79"/>
                  </a:cubicBezTo>
                  <a:lnTo>
                    <a:pt x="67" y="79"/>
                  </a:lnTo>
                  <a:lnTo>
                    <a:pt x="67" y="89"/>
                  </a:lnTo>
                  <a:lnTo>
                    <a:pt x="111" y="89"/>
                  </a:lnTo>
                  <a:lnTo>
                    <a:pt x="111" y="79"/>
                  </a:lnTo>
                  <a:lnTo>
                    <a:pt x="122" y="79"/>
                  </a:lnTo>
                  <a:lnTo>
                    <a:pt x="122" y="67"/>
                  </a:lnTo>
                  <a:lnTo>
                    <a:pt x="122" y="57"/>
                  </a:lnTo>
                  <a:lnTo>
                    <a:pt x="122" y="45"/>
                  </a:lnTo>
                  <a:lnTo>
                    <a:pt x="111" y="34"/>
                  </a:lnTo>
                  <a:lnTo>
                    <a:pt x="111" y="23"/>
                  </a:lnTo>
                  <a:lnTo>
                    <a:pt x="100" y="23"/>
                  </a:lnTo>
                  <a:cubicBezTo>
                    <a:pt x="100" y="12"/>
                    <a:pt x="100" y="12"/>
                    <a:pt x="89" y="12"/>
                  </a:cubicBezTo>
                  <a:lnTo>
                    <a:pt x="78" y="1"/>
                  </a:ln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3"/>
            <p:cNvSpPr/>
            <p:nvPr/>
          </p:nvSpPr>
          <p:spPr>
            <a:xfrm>
              <a:off x="2019780" y="4381460"/>
              <a:ext cx="3907" cy="3489"/>
            </a:xfrm>
            <a:custGeom>
              <a:avLst/>
              <a:gdLst/>
              <a:ahLst/>
              <a:cxnLst/>
              <a:rect l="l" t="t" r="r" b="b"/>
              <a:pathLst>
                <a:path w="112" h="100" extrusionOk="0">
                  <a:moveTo>
                    <a:pt x="45" y="0"/>
                  </a:moveTo>
                  <a:cubicBezTo>
                    <a:pt x="45" y="0"/>
                    <a:pt x="34" y="0"/>
                    <a:pt x="23" y="11"/>
                  </a:cubicBezTo>
                  <a:lnTo>
                    <a:pt x="11" y="11"/>
                  </a:lnTo>
                  <a:cubicBezTo>
                    <a:pt x="11" y="22"/>
                    <a:pt x="1" y="22"/>
                    <a:pt x="1" y="33"/>
                  </a:cubicBezTo>
                  <a:lnTo>
                    <a:pt x="1" y="45"/>
                  </a:lnTo>
                  <a:cubicBezTo>
                    <a:pt x="1" y="55"/>
                    <a:pt x="1" y="55"/>
                    <a:pt x="11" y="67"/>
                  </a:cubicBezTo>
                  <a:lnTo>
                    <a:pt x="23" y="78"/>
                  </a:lnTo>
                  <a:cubicBezTo>
                    <a:pt x="23" y="89"/>
                    <a:pt x="34" y="89"/>
                    <a:pt x="34" y="89"/>
                  </a:cubicBezTo>
                  <a:lnTo>
                    <a:pt x="45" y="89"/>
                  </a:lnTo>
                  <a:lnTo>
                    <a:pt x="45" y="100"/>
                  </a:lnTo>
                  <a:lnTo>
                    <a:pt x="90" y="100"/>
                  </a:lnTo>
                  <a:lnTo>
                    <a:pt x="100" y="89"/>
                  </a:lnTo>
                  <a:cubicBezTo>
                    <a:pt x="112" y="89"/>
                    <a:pt x="112" y="78"/>
                    <a:pt x="112" y="78"/>
                  </a:cubicBezTo>
                  <a:lnTo>
                    <a:pt x="112" y="55"/>
                  </a:lnTo>
                  <a:lnTo>
                    <a:pt x="112" y="45"/>
                  </a:lnTo>
                  <a:lnTo>
                    <a:pt x="112" y="33"/>
                  </a:lnTo>
                  <a:lnTo>
                    <a:pt x="100" y="22"/>
                  </a:lnTo>
                  <a:lnTo>
                    <a:pt x="90" y="11"/>
                  </a:lnTo>
                  <a:cubicBezTo>
                    <a:pt x="78" y="11"/>
                    <a:pt x="78" y="0"/>
                    <a:pt x="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3"/>
            <p:cNvSpPr/>
            <p:nvPr/>
          </p:nvSpPr>
          <p:spPr>
            <a:xfrm>
              <a:off x="2031014" y="4377936"/>
              <a:ext cx="3559" cy="2372"/>
            </a:xfrm>
            <a:custGeom>
              <a:avLst/>
              <a:gdLst/>
              <a:ahLst/>
              <a:cxnLst/>
              <a:rect l="l" t="t" r="r" b="b"/>
              <a:pathLst>
                <a:path w="102" h="68" extrusionOk="0">
                  <a:moveTo>
                    <a:pt x="57" y="1"/>
                  </a:moveTo>
                  <a:cubicBezTo>
                    <a:pt x="1" y="1"/>
                    <a:pt x="1" y="67"/>
                    <a:pt x="57" y="67"/>
                  </a:cubicBezTo>
                  <a:cubicBezTo>
                    <a:pt x="101" y="67"/>
                    <a:pt x="101" y="1"/>
                    <a:pt x="5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3"/>
            <p:cNvSpPr/>
            <p:nvPr/>
          </p:nvSpPr>
          <p:spPr>
            <a:xfrm>
              <a:off x="2020931" y="4387739"/>
              <a:ext cx="3907" cy="3838"/>
            </a:xfrm>
            <a:custGeom>
              <a:avLst/>
              <a:gdLst/>
              <a:ahLst/>
              <a:cxnLst/>
              <a:rect l="l" t="t" r="r" b="b"/>
              <a:pathLst>
                <a:path w="112" h="110" extrusionOk="0">
                  <a:moveTo>
                    <a:pt x="67" y="1"/>
                  </a:moveTo>
                  <a:cubicBezTo>
                    <a:pt x="65" y="1"/>
                    <a:pt x="62" y="3"/>
                    <a:pt x="57" y="9"/>
                  </a:cubicBezTo>
                  <a:lnTo>
                    <a:pt x="45" y="9"/>
                  </a:lnTo>
                  <a:cubicBezTo>
                    <a:pt x="34" y="9"/>
                    <a:pt x="34" y="9"/>
                    <a:pt x="34" y="20"/>
                  </a:cubicBezTo>
                  <a:cubicBezTo>
                    <a:pt x="23" y="31"/>
                    <a:pt x="12" y="43"/>
                    <a:pt x="12" y="53"/>
                  </a:cubicBezTo>
                  <a:cubicBezTo>
                    <a:pt x="1" y="53"/>
                    <a:pt x="1" y="65"/>
                    <a:pt x="1" y="65"/>
                  </a:cubicBezTo>
                  <a:lnTo>
                    <a:pt x="1" y="75"/>
                  </a:lnTo>
                  <a:cubicBezTo>
                    <a:pt x="12" y="87"/>
                    <a:pt x="12" y="87"/>
                    <a:pt x="12" y="98"/>
                  </a:cubicBezTo>
                  <a:lnTo>
                    <a:pt x="34" y="98"/>
                  </a:lnTo>
                  <a:cubicBezTo>
                    <a:pt x="34" y="109"/>
                    <a:pt x="45" y="109"/>
                    <a:pt x="57" y="109"/>
                  </a:cubicBezTo>
                  <a:cubicBezTo>
                    <a:pt x="57" y="109"/>
                    <a:pt x="67" y="109"/>
                    <a:pt x="67" y="98"/>
                  </a:cubicBezTo>
                  <a:lnTo>
                    <a:pt x="90" y="98"/>
                  </a:lnTo>
                  <a:cubicBezTo>
                    <a:pt x="90" y="87"/>
                    <a:pt x="101" y="87"/>
                    <a:pt x="101" y="75"/>
                  </a:cubicBezTo>
                  <a:cubicBezTo>
                    <a:pt x="101" y="65"/>
                    <a:pt x="112" y="53"/>
                    <a:pt x="112" y="43"/>
                  </a:cubicBezTo>
                  <a:lnTo>
                    <a:pt x="112" y="31"/>
                  </a:lnTo>
                  <a:lnTo>
                    <a:pt x="112" y="20"/>
                  </a:lnTo>
                  <a:lnTo>
                    <a:pt x="101" y="9"/>
                  </a:lnTo>
                  <a:lnTo>
                    <a:pt x="79" y="9"/>
                  </a:lnTo>
                  <a:cubicBezTo>
                    <a:pt x="73" y="3"/>
                    <a:pt x="70" y="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3"/>
            <p:cNvSpPr/>
            <p:nvPr/>
          </p:nvSpPr>
          <p:spPr>
            <a:xfrm>
              <a:off x="2017826" y="4393077"/>
              <a:ext cx="3559" cy="2372"/>
            </a:xfrm>
            <a:custGeom>
              <a:avLst/>
              <a:gdLst/>
              <a:ahLst/>
              <a:cxnLst/>
              <a:rect l="l" t="t" r="r" b="b"/>
              <a:pathLst>
                <a:path w="102" h="68" extrusionOk="0">
                  <a:moveTo>
                    <a:pt x="57" y="1"/>
                  </a:moveTo>
                  <a:cubicBezTo>
                    <a:pt x="1" y="1"/>
                    <a:pt x="1" y="68"/>
                    <a:pt x="57" y="68"/>
                  </a:cubicBezTo>
                  <a:cubicBezTo>
                    <a:pt x="101" y="68"/>
                    <a:pt x="101" y="1"/>
                    <a:pt x="5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3"/>
            <p:cNvSpPr/>
            <p:nvPr/>
          </p:nvSpPr>
          <p:spPr>
            <a:xfrm>
              <a:off x="1994172" y="4363283"/>
              <a:ext cx="21770" cy="18176"/>
            </a:xfrm>
            <a:custGeom>
              <a:avLst/>
              <a:gdLst/>
              <a:ahLst/>
              <a:cxnLst/>
              <a:rect l="l" t="t" r="r" b="b"/>
              <a:pathLst>
                <a:path w="624" h="521" extrusionOk="0">
                  <a:moveTo>
                    <a:pt x="573" y="1"/>
                  </a:moveTo>
                  <a:cubicBezTo>
                    <a:pt x="568" y="1"/>
                    <a:pt x="562" y="4"/>
                    <a:pt x="557" y="9"/>
                  </a:cubicBezTo>
                  <a:cubicBezTo>
                    <a:pt x="545" y="9"/>
                    <a:pt x="534" y="20"/>
                    <a:pt x="534" y="32"/>
                  </a:cubicBezTo>
                  <a:cubicBezTo>
                    <a:pt x="534" y="42"/>
                    <a:pt x="523" y="42"/>
                    <a:pt x="523" y="54"/>
                  </a:cubicBezTo>
                  <a:lnTo>
                    <a:pt x="523" y="65"/>
                  </a:lnTo>
                  <a:cubicBezTo>
                    <a:pt x="523" y="54"/>
                    <a:pt x="512" y="54"/>
                    <a:pt x="512" y="54"/>
                  </a:cubicBezTo>
                  <a:lnTo>
                    <a:pt x="490" y="54"/>
                  </a:lnTo>
                  <a:cubicBezTo>
                    <a:pt x="490" y="42"/>
                    <a:pt x="478" y="32"/>
                    <a:pt x="468" y="20"/>
                  </a:cubicBezTo>
                  <a:cubicBezTo>
                    <a:pt x="445" y="20"/>
                    <a:pt x="423" y="20"/>
                    <a:pt x="412" y="32"/>
                  </a:cubicBezTo>
                  <a:cubicBezTo>
                    <a:pt x="389" y="32"/>
                    <a:pt x="367" y="32"/>
                    <a:pt x="357" y="42"/>
                  </a:cubicBezTo>
                  <a:cubicBezTo>
                    <a:pt x="300" y="87"/>
                    <a:pt x="245" y="143"/>
                    <a:pt x="201" y="198"/>
                  </a:cubicBezTo>
                  <a:cubicBezTo>
                    <a:pt x="189" y="210"/>
                    <a:pt x="179" y="220"/>
                    <a:pt x="179" y="243"/>
                  </a:cubicBezTo>
                  <a:cubicBezTo>
                    <a:pt x="167" y="232"/>
                    <a:pt x="167" y="220"/>
                    <a:pt x="156" y="220"/>
                  </a:cubicBezTo>
                  <a:cubicBezTo>
                    <a:pt x="147" y="216"/>
                    <a:pt x="136" y="213"/>
                    <a:pt x="126" y="213"/>
                  </a:cubicBezTo>
                  <a:cubicBezTo>
                    <a:pt x="110" y="213"/>
                    <a:pt x="96" y="219"/>
                    <a:pt x="90" y="232"/>
                  </a:cubicBezTo>
                  <a:cubicBezTo>
                    <a:pt x="67" y="265"/>
                    <a:pt x="34" y="309"/>
                    <a:pt x="23" y="354"/>
                  </a:cubicBezTo>
                  <a:cubicBezTo>
                    <a:pt x="11" y="376"/>
                    <a:pt x="11" y="398"/>
                    <a:pt x="11" y="421"/>
                  </a:cubicBezTo>
                  <a:cubicBezTo>
                    <a:pt x="1" y="443"/>
                    <a:pt x="1" y="465"/>
                    <a:pt x="11" y="487"/>
                  </a:cubicBezTo>
                  <a:cubicBezTo>
                    <a:pt x="11" y="510"/>
                    <a:pt x="34" y="521"/>
                    <a:pt x="56" y="521"/>
                  </a:cubicBezTo>
                  <a:cubicBezTo>
                    <a:pt x="78" y="521"/>
                    <a:pt x="100" y="510"/>
                    <a:pt x="100" y="487"/>
                  </a:cubicBezTo>
                  <a:lnTo>
                    <a:pt x="100" y="454"/>
                  </a:lnTo>
                  <a:lnTo>
                    <a:pt x="112" y="443"/>
                  </a:lnTo>
                  <a:lnTo>
                    <a:pt x="112" y="432"/>
                  </a:lnTo>
                  <a:lnTo>
                    <a:pt x="112" y="421"/>
                  </a:lnTo>
                  <a:lnTo>
                    <a:pt x="112" y="410"/>
                  </a:lnTo>
                  <a:lnTo>
                    <a:pt x="112" y="398"/>
                  </a:lnTo>
                  <a:cubicBezTo>
                    <a:pt x="119" y="407"/>
                    <a:pt x="139" y="414"/>
                    <a:pt x="153" y="414"/>
                  </a:cubicBezTo>
                  <a:cubicBezTo>
                    <a:pt x="159" y="414"/>
                    <a:pt x="164" y="413"/>
                    <a:pt x="167" y="410"/>
                  </a:cubicBezTo>
                  <a:lnTo>
                    <a:pt x="211" y="365"/>
                  </a:lnTo>
                  <a:cubicBezTo>
                    <a:pt x="211" y="354"/>
                    <a:pt x="223" y="332"/>
                    <a:pt x="234" y="321"/>
                  </a:cubicBezTo>
                  <a:cubicBezTo>
                    <a:pt x="245" y="287"/>
                    <a:pt x="268" y="265"/>
                    <a:pt x="290" y="232"/>
                  </a:cubicBezTo>
                  <a:cubicBezTo>
                    <a:pt x="312" y="210"/>
                    <a:pt x="334" y="176"/>
                    <a:pt x="357" y="154"/>
                  </a:cubicBezTo>
                  <a:lnTo>
                    <a:pt x="357" y="187"/>
                  </a:lnTo>
                  <a:cubicBezTo>
                    <a:pt x="357" y="210"/>
                    <a:pt x="357" y="220"/>
                    <a:pt x="367" y="243"/>
                  </a:cubicBezTo>
                  <a:cubicBezTo>
                    <a:pt x="367" y="254"/>
                    <a:pt x="379" y="254"/>
                    <a:pt x="379" y="254"/>
                  </a:cubicBezTo>
                  <a:cubicBezTo>
                    <a:pt x="379" y="265"/>
                    <a:pt x="389" y="276"/>
                    <a:pt x="389" y="276"/>
                  </a:cubicBezTo>
                  <a:cubicBezTo>
                    <a:pt x="389" y="296"/>
                    <a:pt x="408" y="307"/>
                    <a:pt x="426" y="307"/>
                  </a:cubicBezTo>
                  <a:cubicBezTo>
                    <a:pt x="439" y="307"/>
                    <a:pt x="452" y="301"/>
                    <a:pt x="456" y="287"/>
                  </a:cubicBezTo>
                  <a:cubicBezTo>
                    <a:pt x="468" y="276"/>
                    <a:pt x="468" y="265"/>
                    <a:pt x="468" y="265"/>
                  </a:cubicBezTo>
                  <a:cubicBezTo>
                    <a:pt x="478" y="254"/>
                    <a:pt x="478" y="243"/>
                    <a:pt x="478" y="232"/>
                  </a:cubicBezTo>
                  <a:cubicBezTo>
                    <a:pt x="478" y="220"/>
                    <a:pt x="490" y="198"/>
                    <a:pt x="490" y="187"/>
                  </a:cubicBezTo>
                  <a:cubicBezTo>
                    <a:pt x="501" y="154"/>
                    <a:pt x="512" y="131"/>
                    <a:pt x="523" y="98"/>
                  </a:cubicBezTo>
                  <a:cubicBezTo>
                    <a:pt x="523" y="109"/>
                    <a:pt x="534" y="109"/>
                    <a:pt x="534" y="109"/>
                  </a:cubicBezTo>
                  <a:lnTo>
                    <a:pt x="545" y="121"/>
                  </a:lnTo>
                  <a:lnTo>
                    <a:pt x="579" y="121"/>
                  </a:lnTo>
                  <a:lnTo>
                    <a:pt x="590" y="109"/>
                  </a:lnTo>
                  <a:cubicBezTo>
                    <a:pt x="601" y="109"/>
                    <a:pt x="601" y="98"/>
                    <a:pt x="601" y="98"/>
                  </a:cubicBezTo>
                  <a:lnTo>
                    <a:pt x="612" y="87"/>
                  </a:lnTo>
                  <a:lnTo>
                    <a:pt x="612" y="76"/>
                  </a:lnTo>
                  <a:cubicBezTo>
                    <a:pt x="612" y="65"/>
                    <a:pt x="623" y="54"/>
                    <a:pt x="623" y="42"/>
                  </a:cubicBezTo>
                  <a:lnTo>
                    <a:pt x="623" y="32"/>
                  </a:lnTo>
                  <a:cubicBezTo>
                    <a:pt x="623" y="32"/>
                    <a:pt x="623" y="20"/>
                    <a:pt x="612" y="20"/>
                  </a:cubicBezTo>
                  <a:cubicBezTo>
                    <a:pt x="612" y="20"/>
                    <a:pt x="612" y="9"/>
                    <a:pt x="601" y="9"/>
                  </a:cubicBezTo>
                  <a:lnTo>
                    <a:pt x="590" y="9"/>
                  </a:lnTo>
                  <a:cubicBezTo>
                    <a:pt x="584" y="4"/>
                    <a:pt x="579" y="1"/>
                    <a:pt x="57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3"/>
            <p:cNvSpPr/>
            <p:nvPr/>
          </p:nvSpPr>
          <p:spPr>
            <a:xfrm>
              <a:off x="2016291" y="4361259"/>
              <a:ext cx="5094" cy="11269"/>
            </a:xfrm>
            <a:custGeom>
              <a:avLst/>
              <a:gdLst/>
              <a:ahLst/>
              <a:cxnLst/>
              <a:rect l="l" t="t" r="r" b="b"/>
              <a:pathLst>
                <a:path w="146" h="323" extrusionOk="0">
                  <a:moveTo>
                    <a:pt x="45" y="1"/>
                  </a:moveTo>
                  <a:cubicBezTo>
                    <a:pt x="22" y="11"/>
                    <a:pt x="0" y="23"/>
                    <a:pt x="12" y="45"/>
                  </a:cubicBezTo>
                  <a:cubicBezTo>
                    <a:pt x="22" y="90"/>
                    <a:pt x="34" y="123"/>
                    <a:pt x="45" y="167"/>
                  </a:cubicBezTo>
                  <a:lnTo>
                    <a:pt x="45" y="234"/>
                  </a:lnTo>
                  <a:lnTo>
                    <a:pt x="45" y="268"/>
                  </a:lnTo>
                  <a:lnTo>
                    <a:pt x="45" y="301"/>
                  </a:lnTo>
                  <a:cubicBezTo>
                    <a:pt x="56" y="323"/>
                    <a:pt x="78" y="323"/>
                    <a:pt x="89" y="323"/>
                  </a:cubicBezTo>
                  <a:cubicBezTo>
                    <a:pt x="111" y="323"/>
                    <a:pt x="123" y="323"/>
                    <a:pt x="134" y="301"/>
                  </a:cubicBezTo>
                  <a:cubicBezTo>
                    <a:pt x="145" y="278"/>
                    <a:pt x="145" y="256"/>
                    <a:pt x="145" y="223"/>
                  </a:cubicBezTo>
                  <a:cubicBezTo>
                    <a:pt x="145" y="201"/>
                    <a:pt x="145" y="179"/>
                    <a:pt x="134" y="167"/>
                  </a:cubicBezTo>
                  <a:cubicBezTo>
                    <a:pt x="134" y="112"/>
                    <a:pt x="111" y="67"/>
                    <a:pt x="101" y="23"/>
                  </a:cubicBezTo>
                  <a:cubicBezTo>
                    <a:pt x="89" y="1"/>
                    <a:pt x="67" y="1"/>
                    <a:pt x="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3"/>
            <p:cNvSpPr/>
            <p:nvPr/>
          </p:nvSpPr>
          <p:spPr>
            <a:xfrm>
              <a:off x="2021350" y="4362411"/>
              <a:ext cx="5826" cy="7954"/>
            </a:xfrm>
            <a:custGeom>
              <a:avLst/>
              <a:gdLst/>
              <a:ahLst/>
              <a:cxnLst/>
              <a:rect l="l" t="t" r="r" b="b"/>
              <a:pathLst>
                <a:path w="167" h="228" extrusionOk="0">
                  <a:moveTo>
                    <a:pt x="33" y="1"/>
                  </a:moveTo>
                  <a:cubicBezTo>
                    <a:pt x="22" y="1"/>
                    <a:pt x="0" y="23"/>
                    <a:pt x="11" y="34"/>
                  </a:cubicBezTo>
                  <a:cubicBezTo>
                    <a:pt x="22" y="67"/>
                    <a:pt x="33" y="90"/>
                    <a:pt x="45" y="123"/>
                  </a:cubicBezTo>
                  <a:cubicBezTo>
                    <a:pt x="45" y="134"/>
                    <a:pt x="55" y="146"/>
                    <a:pt x="55" y="168"/>
                  </a:cubicBezTo>
                  <a:cubicBezTo>
                    <a:pt x="67" y="179"/>
                    <a:pt x="78" y="190"/>
                    <a:pt x="78" y="212"/>
                  </a:cubicBezTo>
                  <a:cubicBezTo>
                    <a:pt x="86" y="220"/>
                    <a:pt x="99" y="228"/>
                    <a:pt x="114" y="228"/>
                  </a:cubicBezTo>
                  <a:cubicBezTo>
                    <a:pt x="120" y="228"/>
                    <a:pt x="127" y="227"/>
                    <a:pt x="134" y="223"/>
                  </a:cubicBezTo>
                  <a:cubicBezTo>
                    <a:pt x="156" y="223"/>
                    <a:pt x="167" y="212"/>
                    <a:pt x="167" y="190"/>
                  </a:cubicBezTo>
                  <a:cubicBezTo>
                    <a:pt x="156" y="179"/>
                    <a:pt x="156" y="156"/>
                    <a:pt x="144" y="146"/>
                  </a:cubicBezTo>
                  <a:cubicBezTo>
                    <a:pt x="144" y="134"/>
                    <a:pt x="134" y="123"/>
                    <a:pt x="122" y="101"/>
                  </a:cubicBezTo>
                  <a:cubicBezTo>
                    <a:pt x="111" y="79"/>
                    <a:pt x="100" y="45"/>
                    <a:pt x="89" y="23"/>
                  </a:cubicBezTo>
                  <a:cubicBezTo>
                    <a:pt x="78" y="1"/>
                    <a:pt x="55" y="1"/>
                    <a:pt x="3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3"/>
            <p:cNvSpPr/>
            <p:nvPr/>
          </p:nvSpPr>
          <p:spPr>
            <a:xfrm>
              <a:off x="2026757" y="4362829"/>
              <a:ext cx="17479" cy="20967"/>
            </a:xfrm>
            <a:custGeom>
              <a:avLst/>
              <a:gdLst/>
              <a:ahLst/>
              <a:cxnLst/>
              <a:rect l="l" t="t" r="r" b="b"/>
              <a:pathLst>
                <a:path w="501" h="601" extrusionOk="0">
                  <a:moveTo>
                    <a:pt x="68" y="0"/>
                  </a:moveTo>
                  <a:cubicBezTo>
                    <a:pt x="45" y="0"/>
                    <a:pt x="12" y="0"/>
                    <a:pt x="1" y="22"/>
                  </a:cubicBezTo>
                  <a:cubicBezTo>
                    <a:pt x="1" y="55"/>
                    <a:pt x="23" y="67"/>
                    <a:pt x="45" y="67"/>
                  </a:cubicBezTo>
                  <a:lnTo>
                    <a:pt x="34" y="67"/>
                  </a:lnTo>
                  <a:cubicBezTo>
                    <a:pt x="34" y="78"/>
                    <a:pt x="45" y="78"/>
                    <a:pt x="45" y="78"/>
                  </a:cubicBezTo>
                  <a:lnTo>
                    <a:pt x="56" y="89"/>
                  </a:lnTo>
                  <a:cubicBezTo>
                    <a:pt x="68" y="100"/>
                    <a:pt x="68" y="100"/>
                    <a:pt x="68" y="111"/>
                  </a:cubicBezTo>
                  <a:cubicBezTo>
                    <a:pt x="78" y="122"/>
                    <a:pt x="78" y="134"/>
                    <a:pt x="90" y="144"/>
                  </a:cubicBezTo>
                  <a:lnTo>
                    <a:pt x="123" y="211"/>
                  </a:lnTo>
                  <a:cubicBezTo>
                    <a:pt x="123" y="223"/>
                    <a:pt x="134" y="233"/>
                    <a:pt x="145" y="245"/>
                  </a:cubicBezTo>
                  <a:cubicBezTo>
                    <a:pt x="145" y="267"/>
                    <a:pt x="157" y="267"/>
                    <a:pt x="167" y="278"/>
                  </a:cubicBezTo>
                  <a:cubicBezTo>
                    <a:pt x="179" y="300"/>
                    <a:pt x="201" y="300"/>
                    <a:pt x="223" y="300"/>
                  </a:cubicBezTo>
                  <a:cubicBezTo>
                    <a:pt x="234" y="289"/>
                    <a:pt x="246" y="289"/>
                    <a:pt x="246" y="278"/>
                  </a:cubicBezTo>
                  <a:cubicBezTo>
                    <a:pt x="256" y="278"/>
                    <a:pt x="256" y="289"/>
                    <a:pt x="256" y="289"/>
                  </a:cubicBezTo>
                  <a:cubicBezTo>
                    <a:pt x="268" y="322"/>
                    <a:pt x="278" y="345"/>
                    <a:pt x="290" y="378"/>
                  </a:cubicBezTo>
                  <a:cubicBezTo>
                    <a:pt x="301" y="401"/>
                    <a:pt x="312" y="445"/>
                    <a:pt x="345" y="456"/>
                  </a:cubicBezTo>
                  <a:cubicBezTo>
                    <a:pt x="356" y="462"/>
                    <a:pt x="365" y="464"/>
                    <a:pt x="373" y="464"/>
                  </a:cubicBezTo>
                  <a:cubicBezTo>
                    <a:pt x="382" y="464"/>
                    <a:pt x="390" y="462"/>
                    <a:pt x="401" y="456"/>
                  </a:cubicBezTo>
                  <a:cubicBezTo>
                    <a:pt x="401" y="500"/>
                    <a:pt x="412" y="534"/>
                    <a:pt x="424" y="579"/>
                  </a:cubicBezTo>
                  <a:cubicBezTo>
                    <a:pt x="424" y="589"/>
                    <a:pt x="446" y="601"/>
                    <a:pt x="468" y="601"/>
                  </a:cubicBezTo>
                  <a:cubicBezTo>
                    <a:pt x="479" y="601"/>
                    <a:pt x="501" y="589"/>
                    <a:pt x="501" y="567"/>
                  </a:cubicBezTo>
                  <a:lnTo>
                    <a:pt x="501" y="523"/>
                  </a:lnTo>
                  <a:lnTo>
                    <a:pt x="501" y="478"/>
                  </a:lnTo>
                  <a:cubicBezTo>
                    <a:pt x="501" y="456"/>
                    <a:pt x="490" y="423"/>
                    <a:pt x="479" y="401"/>
                  </a:cubicBezTo>
                  <a:cubicBezTo>
                    <a:pt x="468" y="345"/>
                    <a:pt x="434" y="312"/>
                    <a:pt x="390" y="267"/>
                  </a:cubicBezTo>
                  <a:lnTo>
                    <a:pt x="357" y="267"/>
                  </a:lnTo>
                  <a:cubicBezTo>
                    <a:pt x="323" y="211"/>
                    <a:pt x="301" y="167"/>
                    <a:pt x="278" y="111"/>
                  </a:cubicBezTo>
                  <a:cubicBezTo>
                    <a:pt x="268" y="89"/>
                    <a:pt x="246" y="89"/>
                    <a:pt x="223" y="89"/>
                  </a:cubicBezTo>
                  <a:cubicBezTo>
                    <a:pt x="201" y="89"/>
                    <a:pt x="190" y="100"/>
                    <a:pt x="190" y="122"/>
                  </a:cubicBezTo>
                  <a:cubicBezTo>
                    <a:pt x="179" y="111"/>
                    <a:pt x="179" y="100"/>
                    <a:pt x="179" y="100"/>
                  </a:cubicBezTo>
                  <a:cubicBezTo>
                    <a:pt x="145" y="55"/>
                    <a:pt x="123" y="11"/>
                    <a:pt x="6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3"/>
            <p:cNvSpPr/>
            <p:nvPr/>
          </p:nvSpPr>
          <p:spPr>
            <a:xfrm>
              <a:off x="2027909" y="4391821"/>
              <a:ext cx="13641" cy="16432"/>
            </a:xfrm>
            <a:custGeom>
              <a:avLst/>
              <a:gdLst/>
              <a:ahLst/>
              <a:cxnLst/>
              <a:rect l="l" t="t" r="r" b="b"/>
              <a:pathLst>
                <a:path w="391" h="471" extrusionOk="0">
                  <a:moveTo>
                    <a:pt x="96" y="1"/>
                  </a:moveTo>
                  <a:cubicBezTo>
                    <a:pt x="76" y="1"/>
                    <a:pt x="57" y="9"/>
                    <a:pt x="57" y="25"/>
                  </a:cubicBezTo>
                  <a:lnTo>
                    <a:pt x="57" y="237"/>
                  </a:lnTo>
                  <a:cubicBezTo>
                    <a:pt x="57" y="270"/>
                    <a:pt x="68" y="304"/>
                    <a:pt x="68" y="337"/>
                  </a:cubicBezTo>
                  <a:cubicBezTo>
                    <a:pt x="68" y="370"/>
                    <a:pt x="57" y="393"/>
                    <a:pt x="57" y="415"/>
                  </a:cubicBezTo>
                  <a:lnTo>
                    <a:pt x="57" y="426"/>
                  </a:lnTo>
                  <a:cubicBezTo>
                    <a:pt x="45" y="426"/>
                    <a:pt x="45" y="415"/>
                    <a:pt x="35" y="415"/>
                  </a:cubicBezTo>
                  <a:cubicBezTo>
                    <a:pt x="1" y="415"/>
                    <a:pt x="1" y="470"/>
                    <a:pt x="35" y="470"/>
                  </a:cubicBezTo>
                  <a:cubicBezTo>
                    <a:pt x="57" y="470"/>
                    <a:pt x="68" y="459"/>
                    <a:pt x="68" y="448"/>
                  </a:cubicBezTo>
                  <a:lnTo>
                    <a:pt x="112" y="448"/>
                  </a:lnTo>
                  <a:cubicBezTo>
                    <a:pt x="112" y="448"/>
                    <a:pt x="112" y="437"/>
                    <a:pt x="124" y="437"/>
                  </a:cubicBezTo>
                  <a:cubicBezTo>
                    <a:pt x="124" y="437"/>
                    <a:pt x="124" y="448"/>
                    <a:pt x="134" y="448"/>
                  </a:cubicBezTo>
                  <a:cubicBezTo>
                    <a:pt x="146" y="448"/>
                    <a:pt x="168" y="448"/>
                    <a:pt x="179" y="437"/>
                  </a:cubicBezTo>
                  <a:lnTo>
                    <a:pt x="190" y="437"/>
                  </a:lnTo>
                  <a:cubicBezTo>
                    <a:pt x="201" y="437"/>
                    <a:pt x="201" y="437"/>
                    <a:pt x="213" y="426"/>
                  </a:cubicBezTo>
                  <a:cubicBezTo>
                    <a:pt x="223" y="426"/>
                    <a:pt x="245" y="426"/>
                    <a:pt x="245" y="415"/>
                  </a:cubicBezTo>
                  <a:cubicBezTo>
                    <a:pt x="290" y="348"/>
                    <a:pt x="334" y="292"/>
                    <a:pt x="379" y="237"/>
                  </a:cubicBezTo>
                  <a:cubicBezTo>
                    <a:pt x="391" y="225"/>
                    <a:pt x="379" y="203"/>
                    <a:pt x="368" y="203"/>
                  </a:cubicBezTo>
                  <a:cubicBezTo>
                    <a:pt x="362" y="198"/>
                    <a:pt x="354" y="195"/>
                    <a:pt x="346" y="195"/>
                  </a:cubicBezTo>
                  <a:cubicBezTo>
                    <a:pt x="337" y="195"/>
                    <a:pt x="329" y="198"/>
                    <a:pt x="324" y="203"/>
                  </a:cubicBezTo>
                  <a:cubicBezTo>
                    <a:pt x="324" y="192"/>
                    <a:pt x="312" y="192"/>
                    <a:pt x="312" y="192"/>
                  </a:cubicBezTo>
                  <a:cubicBezTo>
                    <a:pt x="305" y="189"/>
                    <a:pt x="299" y="187"/>
                    <a:pt x="293" y="187"/>
                  </a:cubicBezTo>
                  <a:cubicBezTo>
                    <a:pt x="283" y="187"/>
                    <a:pt x="275" y="192"/>
                    <a:pt x="268" y="192"/>
                  </a:cubicBezTo>
                  <a:cubicBezTo>
                    <a:pt x="245" y="203"/>
                    <a:pt x="235" y="225"/>
                    <a:pt x="213" y="248"/>
                  </a:cubicBezTo>
                  <a:lnTo>
                    <a:pt x="213" y="170"/>
                  </a:lnTo>
                  <a:cubicBezTo>
                    <a:pt x="213" y="148"/>
                    <a:pt x="179" y="136"/>
                    <a:pt x="157" y="136"/>
                  </a:cubicBezTo>
                  <a:lnTo>
                    <a:pt x="146" y="136"/>
                  </a:lnTo>
                  <a:cubicBezTo>
                    <a:pt x="146" y="104"/>
                    <a:pt x="134" y="70"/>
                    <a:pt x="134" y="25"/>
                  </a:cubicBezTo>
                  <a:cubicBezTo>
                    <a:pt x="134" y="9"/>
                    <a:pt x="115" y="1"/>
                    <a:pt x="9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3"/>
            <p:cNvSpPr/>
            <p:nvPr/>
          </p:nvSpPr>
          <p:spPr>
            <a:xfrm>
              <a:off x="2001638" y="4400892"/>
              <a:ext cx="22433" cy="10850"/>
            </a:xfrm>
            <a:custGeom>
              <a:avLst/>
              <a:gdLst/>
              <a:ahLst/>
              <a:cxnLst/>
              <a:rect l="l" t="t" r="r" b="b"/>
              <a:pathLst>
                <a:path w="643" h="311" extrusionOk="0">
                  <a:moveTo>
                    <a:pt x="46" y="1"/>
                  </a:moveTo>
                  <a:cubicBezTo>
                    <a:pt x="27" y="1"/>
                    <a:pt x="1" y="16"/>
                    <a:pt x="9" y="32"/>
                  </a:cubicBezTo>
                  <a:cubicBezTo>
                    <a:pt x="98" y="177"/>
                    <a:pt x="254" y="299"/>
                    <a:pt x="432" y="311"/>
                  </a:cubicBezTo>
                  <a:cubicBezTo>
                    <a:pt x="442" y="311"/>
                    <a:pt x="442" y="311"/>
                    <a:pt x="454" y="299"/>
                  </a:cubicBezTo>
                  <a:cubicBezTo>
                    <a:pt x="461" y="299"/>
                    <a:pt x="473" y="304"/>
                    <a:pt x="484" y="304"/>
                  </a:cubicBezTo>
                  <a:cubicBezTo>
                    <a:pt x="490" y="304"/>
                    <a:pt x="495" y="303"/>
                    <a:pt x="498" y="299"/>
                  </a:cubicBezTo>
                  <a:cubicBezTo>
                    <a:pt x="509" y="299"/>
                    <a:pt x="521" y="299"/>
                    <a:pt x="531" y="288"/>
                  </a:cubicBezTo>
                  <a:cubicBezTo>
                    <a:pt x="542" y="294"/>
                    <a:pt x="554" y="296"/>
                    <a:pt x="565" y="296"/>
                  </a:cubicBezTo>
                  <a:cubicBezTo>
                    <a:pt x="576" y="296"/>
                    <a:pt x="587" y="294"/>
                    <a:pt x="598" y="288"/>
                  </a:cubicBezTo>
                  <a:cubicBezTo>
                    <a:pt x="610" y="288"/>
                    <a:pt x="620" y="277"/>
                    <a:pt x="620" y="266"/>
                  </a:cubicBezTo>
                  <a:lnTo>
                    <a:pt x="620" y="244"/>
                  </a:lnTo>
                  <a:lnTo>
                    <a:pt x="620" y="232"/>
                  </a:lnTo>
                  <a:lnTo>
                    <a:pt x="632" y="222"/>
                  </a:lnTo>
                  <a:lnTo>
                    <a:pt x="643" y="210"/>
                  </a:lnTo>
                  <a:lnTo>
                    <a:pt x="643" y="199"/>
                  </a:lnTo>
                  <a:lnTo>
                    <a:pt x="632" y="188"/>
                  </a:lnTo>
                  <a:lnTo>
                    <a:pt x="632" y="177"/>
                  </a:lnTo>
                  <a:cubicBezTo>
                    <a:pt x="632" y="166"/>
                    <a:pt x="632" y="166"/>
                    <a:pt x="620" y="166"/>
                  </a:cubicBezTo>
                  <a:cubicBezTo>
                    <a:pt x="620" y="155"/>
                    <a:pt x="620" y="155"/>
                    <a:pt x="610" y="155"/>
                  </a:cubicBezTo>
                  <a:cubicBezTo>
                    <a:pt x="610" y="143"/>
                    <a:pt x="598" y="143"/>
                    <a:pt x="598" y="143"/>
                  </a:cubicBezTo>
                  <a:cubicBezTo>
                    <a:pt x="587" y="143"/>
                    <a:pt x="587" y="133"/>
                    <a:pt x="576" y="133"/>
                  </a:cubicBezTo>
                  <a:lnTo>
                    <a:pt x="565" y="143"/>
                  </a:lnTo>
                  <a:cubicBezTo>
                    <a:pt x="554" y="143"/>
                    <a:pt x="543" y="143"/>
                    <a:pt x="543" y="155"/>
                  </a:cubicBezTo>
                  <a:lnTo>
                    <a:pt x="531" y="155"/>
                  </a:lnTo>
                  <a:cubicBezTo>
                    <a:pt x="521" y="155"/>
                    <a:pt x="521" y="143"/>
                    <a:pt x="509" y="143"/>
                  </a:cubicBezTo>
                  <a:cubicBezTo>
                    <a:pt x="498" y="133"/>
                    <a:pt x="487" y="133"/>
                    <a:pt x="465" y="133"/>
                  </a:cubicBezTo>
                  <a:cubicBezTo>
                    <a:pt x="454" y="143"/>
                    <a:pt x="442" y="143"/>
                    <a:pt x="442" y="155"/>
                  </a:cubicBezTo>
                  <a:cubicBezTo>
                    <a:pt x="432" y="155"/>
                    <a:pt x="432" y="166"/>
                    <a:pt x="432" y="177"/>
                  </a:cubicBezTo>
                  <a:lnTo>
                    <a:pt x="409" y="177"/>
                  </a:lnTo>
                  <a:cubicBezTo>
                    <a:pt x="409" y="188"/>
                    <a:pt x="398" y="188"/>
                    <a:pt x="398" y="199"/>
                  </a:cubicBezTo>
                  <a:cubicBezTo>
                    <a:pt x="387" y="188"/>
                    <a:pt x="365" y="188"/>
                    <a:pt x="353" y="177"/>
                  </a:cubicBezTo>
                  <a:lnTo>
                    <a:pt x="343" y="177"/>
                  </a:lnTo>
                  <a:lnTo>
                    <a:pt x="343" y="166"/>
                  </a:lnTo>
                  <a:lnTo>
                    <a:pt x="331" y="166"/>
                  </a:lnTo>
                  <a:lnTo>
                    <a:pt x="309" y="143"/>
                  </a:lnTo>
                  <a:cubicBezTo>
                    <a:pt x="298" y="138"/>
                    <a:pt x="287" y="135"/>
                    <a:pt x="276" y="135"/>
                  </a:cubicBezTo>
                  <a:cubicBezTo>
                    <a:pt x="264" y="135"/>
                    <a:pt x="253" y="138"/>
                    <a:pt x="242" y="143"/>
                  </a:cubicBezTo>
                  <a:cubicBezTo>
                    <a:pt x="231" y="155"/>
                    <a:pt x="231" y="166"/>
                    <a:pt x="242" y="177"/>
                  </a:cubicBezTo>
                  <a:lnTo>
                    <a:pt x="231" y="177"/>
                  </a:lnTo>
                  <a:cubicBezTo>
                    <a:pt x="165" y="133"/>
                    <a:pt x="109" y="77"/>
                    <a:pt x="64" y="10"/>
                  </a:cubicBezTo>
                  <a:cubicBezTo>
                    <a:pt x="61" y="3"/>
                    <a:pt x="54" y="1"/>
                    <a:pt x="4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3"/>
            <p:cNvSpPr/>
            <p:nvPr/>
          </p:nvSpPr>
          <p:spPr>
            <a:xfrm>
              <a:off x="2025222" y="4407068"/>
              <a:ext cx="802" cy="802"/>
            </a:xfrm>
            <a:custGeom>
              <a:avLst/>
              <a:gdLst/>
              <a:ahLst/>
              <a:cxnLst/>
              <a:rect l="l" t="t" r="r" b="b"/>
              <a:pathLst>
                <a:path w="23" h="23" extrusionOk="0">
                  <a:moveTo>
                    <a:pt x="11" y="0"/>
                  </a:moveTo>
                  <a:cubicBezTo>
                    <a:pt x="0" y="0"/>
                    <a:pt x="0" y="0"/>
                    <a:pt x="0" y="11"/>
                  </a:cubicBezTo>
                  <a:cubicBezTo>
                    <a:pt x="0" y="11"/>
                    <a:pt x="0" y="22"/>
                    <a:pt x="11" y="22"/>
                  </a:cubicBezTo>
                  <a:lnTo>
                    <a:pt x="23" y="11"/>
                  </a:lnTo>
                  <a:lnTo>
                    <a:pt x="11"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3"/>
            <p:cNvSpPr/>
            <p:nvPr/>
          </p:nvSpPr>
          <p:spPr>
            <a:xfrm>
              <a:off x="1994939" y="4383378"/>
              <a:ext cx="3524" cy="3140"/>
            </a:xfrm>
            <a:custGeom>
              <a:avLst/>
              <a:gdLst/>
              <a:ahLst/>
              <a:cxnLst/>
              <a:rect l="l" t="t" r="r" b="b"/>
              <a:pathLst>
                <a:path w="101" h="90" extrusionOk="0">
                  <a:moveTo>
                    <a:pt x="45" y="0"/>
                  </a:moveTo>
                  <a:cubicBezTo>
                    <a:pt x="34" y="0"/>
                    <a:pt x="34" y="0"/>
                    <a:pt x="23" y="12"/>
                  </a:cubicBezTo>
                  <a:cubicBezTo>
                    <a:pt x="23" y="12"/>
                    <a:pt x="12" y="12"/>
                    <a:pt x="12" y="23"/>
                  </a:cubicBezTo>
                  <a:lnTo>
                    <a:pt x="1" y="34"/>
                  </a:lnTo>
                  <a:cubicBezTo>
                    <a:pt x="1" y="45"/>
                    <a:pt x="12" y="56"/>
                    <a:pt x="12" y="56"/>
                  </a:cubicBezTo>
                  <a:cubicBezTo>
                    <a:pt x="12" y="67"/>
                    <a:pt x="23" y="67"/>
                    <a:pt x="23" y="67"/>
                  </a:cubicBezTo>
                  <a:lnTo>
                    <a:pt x="23" y="79"/>
                  </a:lnTo>
                  <a:cubicBezTo>
                    <a:pt x="34" y="79"/>
                    <a:pt x="34" y="79"/>
                    <a:pt x="45" y="89"/>
                  </a:cubicBezTo>
                  <a:lnTo>
                    <a:pt x="68" y="89"/>
                  </a:lnTo>
                  <a:cubicBezTo>
                    <a:pt x="78" y="89"/>
                    <a:pt x="78" y="89"/>
                    <a:pt x="78" y="79"/>
                  </a:cubicBezTo>
                  <a:lnTo>
                    <a:pt x="90" y="79"/>
                  </a:lnTo>
                  <a:cubicBezTo>
                    <a:pt x="101" y="79"/>
                    <a:pt x="101" y="67"/>
                    <a:pt x="101" y="67"/>
                  </a:cubicBezTo>
                  <a:lnTo>
                    <a:pt x="101" y="56"/>
                  </a:lnTo>
                  <a:lnTo>
                    <a:pt x="101" y="34"/>
                  </a:lnTo>
                  <a:lnTo>
                    <a:pt x="101" y="23"/>
                  </a:lnTo>
                  <a:cubicBezTo>
                    <a:pt x="90" y="12"/>
                    <a:pt x="90" y="12"/>
                    <a:pt x="78" y="12"/>
                  </a:cubicBezTo>
                  <a:cubicBezTo>
                    <a:pt x="78" y="0"/>
                    <a:pt x="68" y="0"/>
                    <a:pt x="6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3"/>
            <p:cNvSpPr/>
            <p:nvPr/>
          </p:nvSpPr>
          <p:spPr>
            <a:xfrm>
              <a:off x="1915533" y="4399846"/>
              <a:ext cx="27631" cy="7326"/>
            </a:xfrm>
            <a:custGeom>
              <a:avLst/>
              <a:gdLst/>
              <a:ahLst/>
              <a:cxnLst/>
              <a:rect l="l" t="t" r="r" b="b"/>
              <a:pathLst>
                <a:path w="792" h="210" extrusionOk="0">
                  <a:moveTo>
                    <a:pt x="241" y="1"/>
                  </a:moveTo>
                  <a:cubicBezTo>
                    <a:pt x="177" y="1"/>
                    <a:pt x="113" y="7"/>
                    <a:pt x="52" y="18"/>
                  </a:cubicBezTo>
                  <a:cubicBezTo>
                    <a:pt x="1" y="28"/>
                    <a:pt x="25" y="86"/>
                    <a:pt x="64" y="86"/>
                  </a:cubicBezTo>
                  <a:cubicBezTo>
                    <a:pt x="68" y="86"/>
                    <a:pt x="71" y="85"/>
                    <a:pt x="75" y="84"/>
                  </a:cubicBezTo>
                  <a:cubicBezTo>
                    <a:pt x="130" y="73"/>
                    <a:pt x="186" y="68"/>
                    <a:pt x="242" y="68"/>
                  </a:cubicBezTo>
                  <a:cubicBezTo>
                    <a:pt x="297" y="68"/>
                    <a:pt x="353" y="73"/>
                    <a:pt x="408" y="84"/>
                  </a:cubicBezTo>
                  <a:cubicBezTo>
                    <a:pt x="520" y="107"/>
                    <a:pt x="619" y="163"/>
                    <a:pt x="720" y="207"/>
                  </a:cubicBezTo>
                  <a:cubicBezTo>
                    <a:pt x="725" y="209"/>
                    <a:pt x="731" y="210"/>
                    <a:pt x="737" y="210"/>
                  </a:cubicBezTo>
                  <a:cubicBezTo>
                    <a:pt x="766" y="210"/>
                    <a:pt x="791" y="190"/>
                    <a:pt x="764" y="163"/>
                  </a:cubicBezTo>
                  <a:cubicBezTo>
                    <a:pt x="675" y="84"/>
                    <a:pt x="542" y="40"/>
                    <a:pt x="431" y="18"/>
                  </a:cubicBezTo>
                  <a:cubicBezTo>
                    <a:pt x="369" y="7"/>
                    <a:pt x="305" y="1"/>
                    <a:pt x="2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3"/>
            <p:cNvSpPr/>
            <p:nvPr/>
          </p:nvSpPr>
          <p:spPr>
            <a:xfrm>
              <a:off x="1933221" y="4411568"/>
              <a:ext cx="9769" cy="3942"/>
            </a:xfrm>
            <a:custGeom>
              <a:avLst/>
              <a:gdLst/>
              <a:ahLst/>
              <a:cxnLst/>
              <a:rect l="l" t="t" r="r" b="b"/>
              <a:pathLst>
                <a:path w="280" h="113" extrusionOk="0">
                  <a:moveTo>
                    <a:pt x="50" y="0"/>
                  </a:moveTo>
                  <a:cubicBezTo>
                    <a:pt x="34" y="0"/>
                    <a:pt x="20" y="11"/>
                    <a:pt x="13" y="27"/>
                  </a:cubicBezTo>
                  <a:cubicBezTo>
                    <a:pt x="1" y="49"/>
                    <a:pt x="23" y="60"/>
                    <a:pt x="45" y="71"/>
                  </a:cubicBezTo>
                  <a:cubicBezTo>
                    <a:pt x="79" y="82"/>
                    <a:pt x="112" y="82"/>
                    <a:pt x="146" y="94"/>
                  </a:cubicBezTo>
                  <a:cubicBezTo>
                    <a:pt x="157" y="94"/>
                    <a:pt x="168" y="104"/>
                    <a:pt x="191" y="104"/>
                  </a:cubicBezTo>
                  <a:cubicBezTo>
                    <a:pt x="202" y="110"/>
                    <a:pt x="213" y="113"/>
                    <a:pt x="224" y="113"/>
                  </a:cubicBezTo>
                  <a:cubicBezTo>
                    <a:pt x="235" y="113"/>
                    <a:pt x="246" y="110"/>
                    <a:pt x="257" y="104"/>
                  </a:cubicBezTo>
                  <a:cubicBezTo>
                    <a:pt x="279" y="104"/>
                    <a:pt x="279" y="82"/>
                    <a:pt x="268" y="71"/>
                  </a:cubicBezTo>
                  <a:cubicBezTo>
                    <a:pt x="257" y="49"/>
                    <a:pt x="235" y="38"/>
                    <a:pt x="213" y="38"/>
                  </a:cubicBezTo>
                  <a:cubicBezTo>
                    <a:pt x="201" y="27"/>
                    <a:pt x="179" y="27"/>
                    <a:pt x="168" y="27"/>
                  </a:cubicBezTo>
                  <a:cubicBezTo>
                    <a:pt x="134" y="15"/>
                    <a:pt x="102" y="5"/>
                    <a:pt x="68" y="5"/>
                  </a:cubicBezTo>
                  <a:cubicBezTo>
                    <a:pt x="62" y="2"/>
                    <a:pt x="56"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3"/>
            <p:cNvSpPr/>
            <p:nvPr/>
          </p:nvSpPr>
          <p:spPr>
            <a:xfrm>
              <a:off x="1955376" y="4478414"/>
              <a:ext cx="17897" cy="24840"/>
            </a:xfrm>
            <a:custGeom>
              <a:avLst/>
              <a:gdLst/>
              <a:ahLst/>
              <a:cxnLst/>
              <a:rect l="l" t="t" r="r" b="b"/>
              <a:pathLst>
                <a:path w="513" h="712" extrusionOk="0">
                  <a:moveTo>
                    <a:pt x="354" y="1"/>
                  </a:moveTo>
                  <a:cubicBezTo>
                    <a:pt x="342" y="1"/>
                    <a:pt x="331" y="4"/>
                    <a:pt x="322" y="12"/>
                  </a:cubicBezTo>
                  <a:cubicBezTo>
                    <a:pt x="234" y="91"/>
                    <a:pt x="167" y="180"/>
                    <a:pt x="112" y="279"/>
                  </a:cubicBezTo>
                  <a:cubicBezTo>
                    <a:pt x="45" y="380"/>
                    <a:pt x="0" y="491"/>
                    <a:pt x="67" y="602"/>
                  </a:cubicBezTo>
                  <a:cubicBezTo>
                    <a:pt x="75" y="610"/>
                    <a:pt x="94" y="618"/>
                    <a:pt x="112" y="618"/>
                  </a:cubicBezTo>
                  <a:cubicBezTo>
                    <a:pt x="120" y="618"/>
                    <a:pt x="127" y="616"/>
                    <a:pt x="134" y="613"/>
                  </a:cubicBezTo>
                  <a:lnTo>
                    <a:pt x="134" y="613"/>
                  </a:lnTo>
                  <a:cubicBezTo>
                    <a:pt x="134" y="635"/>
                    <a:pt x="134" y="657"/>
                    <a:pt x="122" y="680"/>
                  </a:cubicBezTo>
                  <a:cubicBezTo>
                    <a:pt x="122" y="699"/>
                    <a:pt x="149" y="711"/>
                    <a:pt x="173" y="711"/>
                  </a:cubicBezTo>
                  <a:cubicBezTo>
                    <a:pt x="190" y="711"/>
                    <a:pt x="207" y="705"/>
                    <a:pt x="211" y="691"/>
                  </a:cubicBezTo>
                  <a:lnTo>
                    <a:pt x="278" y="558"/>
                  </a:lnTo>
                  <a:cubicBezTo>
                    <a:pt x="290" y="513"/>
                    <a:pt x="312" y="469"/>
                    <a:pt x="334" y="424"/>
                  </a:cubicBezTo>
                  <a:cubicBezTo>
                    <a:pt x="379" y="335"/>
                    <a:pt x="434" y="257"/>
                    <a:pt x="500" y="180"/>
                  </a:cubicBezTo>
                  <a:cubicBezTo>
                    <a:pt x="512" y="168"/>
                    <a:pt x="500" y="146"/>
                    <a:pt x="490" y="135"/>
                  </a:cubicBezTo>
                  <a:cubicBezTo>
                    <a:pt x="483" y="132"/>
                    <a:pt x="476" y="130"/>
                    <a:pt x="468" y="130"/>
                  </a:cubicBezTo>
                  <a:cubicBezTo>
                    <a:pt x="450" y="130"/>
                    <a:pt x="431" y="138"/>
                    <a:pt x="423" y="146"/>
                  </a:cubicBezTo>
                  <a:cubicBezTo>
                    <a:pt x="356" y="224"/>
                    <a:pt x="290" y="302"/>
                    <a:pt x="245" y="390"/>
                  </a:cubicBezTo>
                  <a:cubicBezTo>
                    <a:pt x="211" y="447"/>
                    <a:pt x="178" y="491"/>
                    <a:pt x="156" y="546"/>
                  </a:cubicBezTo>
                  <a:cubicBezTo>
                    <a:pt x="134" y="469"/>
                    <a:pt x="178" y="380"/>
                    <a:pt x="223" y="302"/>
                  </a:cubicBezTo>
                  <a:cubicBezTo>
                    <a:pt x="267" y="224"/>
                    <a:pt x="334" y="146"/>
                    <a:pt x="401" y="68"/>
                  </a:cubicBezTo>
                  <a:cubicBezTo>
                    <a:pt x="435" y="35"/>
                    <a:pt x="392" y="1"/>
                    <a:pt x="35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3"/>
            <p:cNvSpPr/>
            <p:nvPr/>
          </p:nvSpPr>
          <p:spPr>
            <a:xfrm>
              <a:off x="1964691" y="4494742"/>
              <a:ext cx="7012" cy="14862"/>
            </a:xfrm>
            <a:custGeom>
              <a:avLst/>
              <a:gdLst/>
              <a:ahLst/>
              <a:cxnLst/>
              <a:rect l="l" t="t" r="r" b="b"/>
              <a:pathLst>
                <a:path w="201" h="426" extrusionOk="0">
                  <a:moveTo>
                    <a:pt x="178" y="1"/>
                  </a:moveTo>
                  <a:cubicBezTo>
                    <a:pt x="156" y="1"/>
                    <a:pt x="134" y="1"/>
                    <a:pt x="134" y="23"/>
                  </a:cubicBezTo>
                  <a:cubicBezTo>
                    <a:pt x="100" y="78"/>
                    <a:pt x="67" y="134"/>
                    <a:pt x="45" y="201"/>
                  </a:cubicBezTo>
                  <a:cubicBezTo>
                    <a:pt x="23" y="268"/>
                    <a:pt x="11" y="334"/>
                    <a:pt x="0" y="401"/>
                  </a:cubicBezTo>
                  <a:cubicBezTo>
                    <a:pt x="0" y="418"/>
                    <a:pt x="20" y="426"/>
                    <a:pt x="39" y="426"/>
                  </a:cubicBezTo>
                  <a:cubicBezTo>
                    <a:pt x="58" y="426"/>
                    <a:pt x="78" y="418"/>
                    <a:pt x="78" y="401"/>
                  </a:cubicBezTo>
                  <a:cubicBezTo>
                    <a:pt x="112" y="278"/>
                    <a:pt x="144" y="156"/>
                    <a:pt x="201" y="34"/>
                  </a:cubicBezTo>
                  <a:cubicBezTo>
                    <a:pt x="201" y="11"/>
                    <a:pt x="189" y="1"/>
                    <a:pt x="17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3"/>
            <p:cNvSpPr/>
            <p:nvPr/>
          </p:nvSpPr>
          <p:spPr>
            <a:xfrm>
              <a:off x="1984473" y="4294169"/>
              <a:ext cx="5338" cy="27212"/>
            </a:xfrm>
            <a:custGeom>
              <a:avLst/>
              <a:gdLst/>
              <a:ahLst/>
              <a:cxnLst/>
              <a:rect l="l" t="t" r="r" b="b"/>
              <a:pathLst>
                <a:path w="153" h="780" extrusionOk="0">
                  <a:moveTo>
                    <a:pt x="96" y="0"/>
                  </a:moveTo>
                  <a:cubicBezTo>
                    <a:pt x="83" y="0"/>
                    <a:pt x="71" y="6"/>
                    <a:pt x="67" y="21"/>
                  </a:cubicBezTo>
                  <a:cubicBezTo>
                    <a:pt x="22" y="144"/>
                    <a:pt x="0" y="266"/>
                    <a:pt x="0" y="389"/>
                  </a:cubicBezTo>
                  <a:cubicBezTo>
                    <a:pt x="0" y="511"/>
                    <a:pt x="0" y="644"/>
                    <a:pt x="56" y="755"/>
                  </a:cubicBezTo>
                  <a:cubicBezTo>
                    <a:pt x="61" y="771"/>
                    <a:pt x="81" y="780"/>
                    <a:pt x="100" y="780"/>
                  </a:cubicBezTo>
                  <a:cubicBezTo>
                    <a:pt x="123" y="780"/>
                    <a:pt x="145" y="769"/>
                    <a:pt x="145" y="745"/>
                  </a:cubicBezTo>
                  <a:cubicBezTo>
                    <a:pt x="134" y="634"/>
                    <a:pt x="101" y="511"/>
                    <a:pt x="101" y="400"/>
                  </a:cubicBezTo>
                  <a:cubicBezTo>
                    <a:pt x="101" y="278"/>
                    <a:pt x="123" y="155"/>
                    <a:pt x="145" y="44"/>
                  </a:cubicBezTo>
                  <a:cubicBezTo>
                    <a:pt x="152" y="22"/>
                    <a:pt x="121" y="0"/>
                    <a:pt x="9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3"/>
            <p:cNvSpPr/>
            <p:nvPr/>
          </p:nvSpPr>
          <p:spPr>
            <a:xfrm>
              <a:off x="1989880" y="4302577"/>
              <a:ext cx="4326" cy="21526"/>
            </a:xfrm>
            <a:custGeom>
              <a:avLst/>
              <a:gdLst/>
              <a:ahLst/>
              <a:cxnLst/>
              <a:rect l="l" t="t" r="r" b="b"/>
              <a:pathLst>
                <a:path w="124" h="617" extrusionOk="0">
                  <a:moveTo>
                    <a:pt x="68" y="0"/>
                  </a:moveTo>
                  <a:cubicBezTo>
                    <a:pt x="45" y="0"/>
                    <a:pt x="23" y="9"/>
                    <a:pt x="23" y="25"/>
                  </a:cubicBezTo>
                  <a:cubicBezTo>
                    <a:pt x="12" y="126"/>
                    <a:pt x="1" y="215"/>
                    <a:pt x="1" y="314"/>
                  </a:cubicBezTo>
                  <a:cubicBezTo>
                    <a:pt x="1" y="403"/>
                    <a:pt x="1" y="504"/>
                    <a:pt x="35" y="593"/>
                  </a:cubicBezTo>
                  <a:cubicBezTo>
                    <a:pt x="40" y="608"/>
                    <a:pt x="56" y="616"/>
                    <a:pt x="74" y="616"/>
                  </a:cubicBezTo>
                  <a:cubicBezTo>
                    <a:pt x="95" y="616"/>
                    <a:pt x="117" y="605"/>
                    <a:pt x="124" y="581"/>
                  </a:cubicBezTo>
                  <a:cubicBezTo>
                    <a:pt x="124" y="537"/>
                    <a:pt x="112" y="492"/>
                    <a:pt x="112" y="448"/>
                  </a:cubicBezTo>
                  <a:cubicBezTo>
                    <a:pt x="112" y="403"/>
                    <a:pt x="101" y="348"/>
                    <a:pt x="101" y="304"/>
                  </a:cubicBezTo>
                  <a:cubicBezTo>
                    <a:pt x="101" y="215"/>
                    <a:pt x="101" y="126"/>
                    <a:pt x="112" y="25"/>
                  </a:cubicBezTo>
                  <a:cubicBezTo>
                    <a:pt x="112" y="9"/>
                    <a:pt x="90" y="0"/>
                    <a:pt x="6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3"/>
            <p:cNvSpPr/>
            <p:nvPr/>
          </p:nvSpPr>
          <p:spPr>
            <a:xfrm>
              <a:off x="1993962" y="4296960"/>
              <a:ext cx="12734" cy="25154"/>
            </a:xfrm>
            <a:custGeom>
              <a:avLst/>
              <a:gdLst/>
              <a:ahLst/>
              <a:cxnLst/>
              <a:rect l="l" t="t" r="r" b="b"/>
              <a:pathLst>
                <a:path w="365" h="721" extrusionOk="0">
                  <a:moveTo>
                    <a:pt x="316" y="0"/>
                  </a:moveTo>
                  <a:cubicBezTo>
                    <a:pt x="300" y="0"/>
                    <a:pt x="282" y="6"/>
                    <a:pt x="274" y="20"/>
                  </a:cubicBezTo>
                  <a:cubicBezTo>
                    <a:pt x="118" y="208"/>
                    <a:pt x="40" y="442"/>
                    <a:pt x="7" y="687"/>
                  </a:cubicBezTo>
                  <a:cubicBezTo>
                    <a:pt x="1" y="709"/>
                    <a:pt x="26" y="720"/>
                    <a:pt x="52" y="720"/>
                  </a:cubicBezTo>
                  <a:cubicBezTo>
                    <a:pt x="78" y="720"/>
                    <a:pt x="106" y="709"/>
                    <a:pt x="106" y="687"/>
                  </a:cubicBezTo>
                  <a:cubicBezTo>
                    <a:pt x="151" y="453"/>
                    <a:pt x="251" y="242"/>
                    <a:pt x="351" y="42"/>
                  </a:cubicBezTo>
                  <a:cubicBezTo>
                    <a:pt x="364" y="15"/>
                    <a:pt x="341" y="0"/>
                    <a:pt x="31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3"/>
            <p:cNvSpPr/>
            <p:nvPr/>
          </p:nvSpPr>
          <p:spPr>
            <a:xfrm>
              <a:off x="1954189" y="4311718"/>
              <a:ext cx="15804" cy="18176"/>
            </a:xfrm>
            <a:custGeom>
              <a:avLst/>
              <a:gdLst/>
              <a:ahLst/>
              <a:cxnLst/>
              <a:rect l="l" t="t" r="r" b="b"/>
              <a:pathLst>
                <a:path w="453" h="521" extrusionOk="0">
                  <a:moveTo>
                    <a:pt x="49" y="1"/>
                  </a:moveTo>
                  <a:cubicBezTo>
                    <a:pt x="41" y="1"/>
                    <a:pt x="32" y="3"/>
                    <a:pt x="23" y="8"/>
                  </a:cubicBezTo>
                  <a:cubicBezTo>
                    <a:pt x="12" y="8"/>
                    <a:pt x="1" y="30"/>
                    <a:pt x="12" y="52"/>
                  </a:cubicBezTo>
                  <a:cubicBezTo>
                    <a:pt x="146" y="186"/>
                    <a:pt x="268" y="353"/>
                    <a:pt x="379" y="509"/>
                  </a:cubicBezTo>
                  <a:cubicBezTo>
                    <a:pt x="387" y="517"/>
                    <a:pt x="399" y="520"/>
                    <a:pt x="410" y="520"/>
                  </a:cubicBezTo>
                  <a:cubicBezTo>
                    <a:pt x="432" y="520"/>
                    <a:pt x="453" y="508"/>
                    <a:pt x="445" y="486"/>
                  </a:cubicBezTo>
                  <a:cubicBezTo>
                    <a:pt x="356" y="309"/>
                    <a:pt x="223" y="153"/>
                    <a:pt x="79" y="19"/>
                  </a:cubicBezTo>
                  <a:cubicBezTo>
                    <a:pt x="72" y="6"/>
                    <a:pt x="61" y="1"/>
                    <a:pt x="4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3"/>
            <p:cNvSpPr/>
            <p:nvPr/>
          </p:nvSpPr>
          <p:spPr>
            <a:xfrm>
              <a:off x="1964516" y="4316323"/>
              <a:ext cx="9001" cy="10187"/>
            </a:xfrm>
            <a:custGeom>
              <a:avLst/>
              <a:gdLst/>
              <a:ahLst/>
              <a:cxnLst/>
              <a:rect l="l" t="t" r="r" b="b"/>
              <a:pathLst>
                <a:path w="258" h="292" extrusionOk="0">
                  <a:moveTo>
                    <a:pt x="43" y="0"/>
                  </a:moveTo>
                  <a:cubicBezTo>
                    <a:pt x="24" y="0"/>
                    <a:pt x="0" y="16"/>
                    <a:pt x="16" y="32"/>
                  </a:cubicBezTo>
                  <a:cubicBezTo>
                    <a:pt x="50" y="76"/>
                    <a:pt x="72" y="120"/>
                    <a:pt x="105" y="154"/>
                  </a:cubicBezTo>
                  <a:cubicBezTo>
                    <a:pt x="117" y="177"/>
                    <a:pt x="139" y="199"/>
                    <a:pt x="149" y="221"/>
                  </a:cubicBezTo>
                  <a:cubicBezTo>
                    <a:pt x="161" y="243"/>
                    <a:pt x="183" y="266"/>
                    <a:pt x="194" y="288"/>
                  </a:cubicBezTo>
                  <a:cubicBezTo>
                    <a:pt x="200" y="291"/>
                    <a:pt x="207" y="292"/>
                    <a:pt x="215" y="292"/>
                  </a:cubicBezTo>
                  <a:cubicBezTo>
                    <a:pt x="236" y="292"/>
                    <a:pt x="258" y="282"/>
                    <a:pt x="250" y="266"/>
                  </a:cubicBezTo>
                  <a:cubicBezTo>
                    <a:pt x="228" y="243"/>
                    <a:pt x="216" y="221"/>
                    <a:pt x="206" y="199"/>
                  </a:cubicBezTo>
                  <a:cubicBezTo>
                    <a:pt x="183" y="177"/>
                    <a:pt x="172" y="154"/>
                    <a:pt x="161" y="132"/>
                  </a:cubicBezTo>
                  <a:cubicBezTo>
                    <a:pt x="127" y="98"/>
                    <a:pt x="94" y="54"/>
                    <a:pt x="60" y="9"/>
                  </a:cubicBezTo>
                  <a:cubicBezTo>
                    <a:pt x="57" y="3"/>
                    <a:pt x="50" y="0"/>
                    <a:pt x="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3"/>
            <p:cNvSpPr/>
            <p:nvPr/>
          </p:nvSpPr>
          <p:spPr>
            <a:xfrm>
              <a:off x="1920034" y="4311822"/>
              <a:ext cx="14688" cy="11966"/>
            </a:xfrm>
            <a:custGeom>
              <a:avLst/>
              <a:gdLst/>
              <a:ahLst/>
              <a:cxnLst/>
              <a:rect l="l" t="t" r="r" b="b"/>
              <a:pathLst>
                <a:path w="421" h="343" extrusionOk="0">
                  <a:moveTo>
                    <a:pt x="38" y="1"/>
                  </a:moveTo>
                  <a:cubicBezTo>
                    <a:pt x="19" y="1"/>
                    <a:pt x="1" y="11"/>
                    <a:pt x="1" y="27"/>
                  </a:cubicBezTo>
                  <a:cubicBezTo>
                    <a:pt x="12" y="39"/>
                    <a:pt x="12" y="49"/>
                    <a:pt x="12" y="61"/>
                  </a:cubicBezTo>
                  <a:cubicBezTo>
                    <a:pt x="12" y="72"/>
                    <a:pt x="35" y="72"/>
                    <a:pt x="45" y="72"/>
                  </a:cubicBezTo>
                  <a:cubicBezTo>
                    <a:pt x="90" y="116"/>
                    <a:pt x="146" y="150"/>
                    <a:pt x="190" y="194"/>
                  </a:cubicBezTo>
                  <a:cubicBezTo>
                    <a:pt x="246" y="239"/>
                    <a:pt x="302" y="294"/>
                    <a:pt x="357" y="338"/>
                  </a:cubicBezTo>
                  <a:cubicBezTo>
                    <a:pt x="363" y="342"/>
                    <a:pt x="370" y="343"/>
                    <a:pt x="378" y="343"/>
                  </a:cubicBezTo>
                  <a:cubicBezTo>
                    <a:pt x="399" y="343"/>
                    <a:pt x="421" y="332"/>
                    <a:pt x="413" y="316"/>
                  </a:cubicBezTo>
                  <a:cubicBezTo>
                    <a:pt x="368" y="249"/>
                    <a:pt x="302" y="194"/>
                    <a:pt x="246" y="150"/>
                  </a:cubicBezTo>
                  <a:cubicBezTo>
                    <a:pt x="190" y="94"/>
                    <a:pt x="124" y="49"/>
                    <a:pt x="57" y="5"/>
                  </a:cubicBezTo>
                  <a:cubicBezTo>
                    <a:pt x="51" y="2"/>
                    <a:pt x="44"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3"/>
            <p:cNvSpPr/>
            <p:nvPr/>
          </p:nvSpPr>
          <p:spPr>
            <a:xfrm>
              <a:off x="1929349" y="4313148"/>
              <a:ext cx="7431" cy="7012"/>
            </a:xfrm>
            <a:custGeom>
              <a:avLst/>
              <a:gdLst/>
              <a:ahLst/>
              <a:cxnLst/>
              <a:rect l="l" t="t" r="r" b="b"/>
              <a:pathLst>
                <a:path w="213" h="201" extrusionOk="0">
                  <a:moveTo>
                    <a:pt x="23" y="1"/>
                  </a:moveTo>
                  <a:cubicBezTo>
                    <a:pt x="12" y="11"/>
                    <a:pt x="1" y="23"/>
                    <a:pt x="12" y="34"/>
                  </a:cubicBezTo>
                  <a:cubicBezTo>
                    <a:pt x="57" y="90"/>
                    <a:pt x="101" y="145"/>
                    <a:pt x="156" y="189"/>
                  </a:cubicBezTo>
                  <a:cubicBezTo>
                    <a:pt x="156" y="201"/>
                    <a:pt x="179" y="201"/>
                    <a:pt x="190" y="201"/>
                  </a:cubicBezTo>
                  <a:cubicBezTo>
                    <a:pt x="201" y="189"/>
                    <a:pt x="213" y="179"/>
                    <a:pt x="201" y="167"/>
                  </a:cubicBezTo>
                  <a:cubicBezTo>
                    <a:pt x="156" y="112"/>
                    <a:pt x="112" y="67"/>
                    <a:pt x="68" y="11"/>
                  </a:cubicBezTo>
                  <a:cubicBezTo>
                    <a:pt x="57" y="1"/>
                    <a:pt x="35"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3"/>
            <p:cNvSpPr/>
            <p:nvPr/>
          </p:nvSpPr>
          <p:spPr>
            <a:xfrm>
              <a:off x="1934791" y="4314404"/>
              <a:ext cx="5477" cy="5373"/>
            </a:xfrm>
            <a:custGeom>
              <a:avLst/>
              <a:gdLst/>
              <a:ahLst/>
              <a:cxnLst/>
              <a:rect l="l" t="t" r="r" b="b"/>
              <a:pathLst>
                <a:path w="157" h="154" extrusionOk="0">
                  <a:moveTo>
                    <a:pt x="40" y="0"/>
                  </a:moveTo>
                  <a:cubicBezTo>
                    <a:pt x="34" y="0"/>
                    <a:pt x="29" y="3"/>
                    <a:pt x="23" y="9"/>
                  </a:cubicBezTo>
                  <a:cubicBezTo>
                    <a:pt x="12" y="9"/>
                    <a:pt x="12" y="20"/>
                    <a:pt x="12" y="20"/>
                  </a:cubicBezTo>
                  <a:cubicBezTo>
                    <a:pt x="0" y="31"/>
                    <a:pt x="0" y="42"/>
                    <a:pt x="12" y="42"/>
                  </a:cubicBezTo>
                  <a:cubicBezTo>
                    <a:pt x="23" y="64"/>
                    <a:pt x="34" y="76"/>
                    <a:pt x="57" y="98"/>
                  </a:cubicBezTo>
                  <a:cubicBezTo>
                    <a:pt x="57" y="109"/>
                    <a:pt x="67" y="120"/>
                    <a:pt x="79" y="120"/>
                  </a:cubicBezTo>
                  <a:lnTo>
                    <a:pt x="101" y="143"/>
                  </a:lnTo>
                  <a:cubicBezTo>
                    <a:pt x="112" y="153"/>
                    <a:pt x="123" y="153"/>
                    <a:pt x="123" y="153"/>
                  </a:cubicBezTo>
                  <a:lnTo>
                    <a:pt x="146" y="153"/>
                  </a:lnTo>
                  <a:cubicBezTo>
                    <a:pt x="146" y="143"/>
                    <a:pt x="156" y="143"/>
                    <a:pt x="156" y="131"/>
                  </a:cubicBezTo>
                  <a:lnTo>
                    <a:pt x="156" y="120"/>
                  </a:lnTo>
                  <a:cubicBezTo>
                    <a:pt x="146" y="109"/>
                    <a:pt x="146" y="98"/>
                    <a:pt x="134" y="87"/>
                  </a:cubicBezTo>
                  <a:lnTo>
                    <a:pt x="112" y="64"/>
                  </a:lnTo>
                  <a:cubicBezTo>
                    <a:pt x="101" y="54"/>
                    <a:pt x="89" y="31"/>
                    <a:pt x="79" y="20"/>
                  </a:cubicBezTo>
                  <a:cubicBezTo>
                    <a:pt x="67" y="9"/>
                    <a:pt x="57" y="9"/>
                    <a:pt x="57" y="9"/>
                  </a:cubicBezTo>
                  <a:cubicBezTo>
                    <a:pt x="51" y="3"/>
                    <a:pt x="45" y="0"/>
                    <a:pt x="4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3"/>
            <p:cNvSpPr/>
            <p:nvPr/>
          </p:nvSpPr>
          <p:spPr>
            <a:xfrm>
              <a:off x="1940618" y="4311613"/>
              <a:ext cx="3524" cy="2337"/>
            </a:xfrm>
            <a:custGeom>
              <a:avLst/>
              <a:gdLst/>
              <a:ahLst/>
              <a:cxnLst/>
              <a:rect l="l" t="t" r="r" b="b"/>
              <a:pathLst>
                <a:path w="101" h="67" extrusionOk="0">
                  <a:moveTo>
                    <a:pt x="45" y="0"/>
                  </a:moveTo>
                  <a:cubicBezTo>
                    <a:pt x="1" y="0"/>
                    <a:pt x="1" y="67"/>
                    <a:pt x="45" y="67"/>
                  </a:cubicBezTo>
                  <a:cubicBezTo>
                    <a:pt x="100" y="67"/>
                    <a:pt x="100"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3"/>
            <p:cNvSpPr/>
            <p:nvPr/>
          </p:nvSpPr>
          <p:spPr>
            <a:xfrm>
              <a:off x="2118025" y="4295181"/>
              <a:ext cx="32934" cy="66530"/>
            </a:xfrm>
            <a:custGeom>
              <a:avLst/>
              <a:gdLst/>
              <a:ahLst/>
              <a:cxnLst/>
              <a:rect l="l" t="t" r="r" b="b"/>
              <a:pathLst>
                <a:path w="944" h="1907" extrusionOk="0">
                  <a:moveTo>
                    <a:pt x="41" y="1"/>
                  </a:moveTo>
                  <a:cubicBezTo>
                    <a:pt x="21" y="1"/>
                    <a:pt x="0" y="19"/>
                    <a:pt x="10" y="37"/>
                  </a:cubicBezTo>
                  <a:cubicBezTo>
                    <a:pt x="32" y="71"/>
                    <a:pt x="65" y="93"/>
                    <a:pt x="99" y="126"/>
                  </a:cubicBezTo>
                  <a:cubicBezTo>
                    <a:pt x="121" y="148"/>
                    <a:pt x="143" y="182"/>
                    <a:pt x="165" y="215"/>
                  </a:cubicBezTo>
                  <a:cubicBezTo>
                    <a:pt x="210" y="282"/>
                    <a:pt x="254" y="348"/>
                    <a:pt x="287" y="415"/>
                  </a:cubicBezTo>
                  <a:cubicBezTo>
                    <a:pt x="366" y="571"/>
                    <a:pt x="410" y="738"/>
                    <a:pt x="477" y="894"/>
                  </a:cubicBezTo>
                  <a:cubicBezTo>
                    <a:pt x="544" y="1060"/>
                    <a:pt x="621" y="1205"/>
                    <a:pt x="688" y="1361"/>
                  </a:cubicBezTo>
                  <a:cubicBezTo>
                    <a:pt x="722" y="1438"/>
                    <a:pt x="744" y="1517"/>
                    <a:pt x="754" y="1594"/>
                  </a:cubicBezTo>
                  <a:cubicBezTo>
                    <a:pt x="754" y="1683"/>
                    <a:pt x="744" y="1761"/>
                    <a:pt x="722" y="1850"/>
                  </a:cubicBezTo>
                  <a:cubicBezTo>
                    <a:pt x="714" y="1885"/>
                    <a:pt x="752" y="1907"/>
                    <a:pt x="789" y="1907"/>
                  </a:cubicBezTo>
                  <a:cubicBezTo>
                    <a:pt x="810" y="1907"/>
                    <a:pt x="831" y="1900"/>
                    <a:pt x="843" y="1883"/>
                  </a:cubicBezTo>
                  <a:cubicBezTo>
                    <a:pt x="944" y="1739"/>
                    <a:pt x="910" y="1539"/>
                    <a:pt x="855" y="1383"/>
                  </a:cubicBezTo>
                  <a:cubicBezTo>
                    <a:pt x="788" y="1205"/>
                    <a:pt x="677" y="1049"/>
                    <a:pt x="599" y="872"/>
                  </a:cubicBezTo>
                  <a:cubicBezTo>
                    <a:pt x="532" y="694"/>
                    <a:pt x="465" y="516"/>
                    <a:pt x="376" y="348"/>
                  </a:cubicBezTo>
                  <a:cubicBezTo>
                    <a:pt x="343" y="282"/>
                    <a:pt x="299" y="215"/>
                    <a:pt x="243" y="148"/>
                  </a:cubicBezTo>
                  <a:cubicBezTo>
                    <a:pt x="188" y="93"/>
                    <a:pt x="132" y="26"/>
                    <a:pt x="54" y="4"/>
                  </a:cubicBezTo>
                  <a:cubicBezTo>
                    <a:pt x="50" y="2"/>
                    <a:pt x="45" y="1"/>
                    <a:pt x="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3"/>
            <p:cNvSpPr/>
            <p:nvPr/>
          </p:nvSpPr>
          <p:spPr>
            <a:xfrm>
              <a:off x="2146425" y="4327104"/>
              <a:ext cx="9978" cy="30143"/>
            </a:xfrm>
            <a:custGeom>
              <a:avLst/>
              <a:gdLst/>
              <a:ahLst/>
              <a:cxnLst/>
              <a:rect l="l" t="t" r="r" b="b"/>
              <a:pathLst>
                <a:path w="286" h="864" extrusionOk="0">
                  <a:moveTo>
                    <a:pt x="61" y="1"/>
                  </a:moveTo>
                  <a:cubicBezTo>
                    <a:pt x="32" y="1"/>
                    <a:pt x="0" y="16"/>
                    <a:pt x="7" y="45"/>
                  </a:cubicBezTo>
                  <a:cubicBezTo>
                    <a:pt x="63" y="167"/>
                    <a:pt x="96" y="290"/>
                    <a:pt x="118" y="424"/>
                  </a:cubicBezTo>
                  <a:cubicBezTo>
                    <a:pt x="141" y="557"/>
                    <a:pt x="141" y="691"/>
                    <a:pt x="118" y="824"/>
                  </a:cubicBezTo>
                  <a:cubicBezTo>
                    <a:pt x="112" y="849"/>
                    <a:pt x="145" y="863"/>
                    <a:pt x="176" y="863"/>
                  </a:cubicBezTo>
                  <a:cubicBezTo>
                    <a:pt x="201" y="863"/>
                    <a:pt x="225" y="854"/>
                    <a:pt x="230" y="835"/>
                  </a:cubicBezTo>
                  <a:cubicBezTo>
                    <a:pt x="286" y="557"/>
                    <a:pt x="252" y="256"/>
                    <a:pt x="96" y="12"/>
                  </a:cubicBezTo>
                  <a:cubicBezTo>
                    <a:pt x="89" y="4"/>
                    <a:pt x="75" y="1"/>
                    <a:pt x="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3"/>
            <p:cNvSpPr/>
            <p:nvPr/>
          </p:nvSpPr>
          <p:spPr>
            <a:xfrm>
              <a:off x="1937722" y="4450050"/>
              <a:ext cx="116873" cy="19432"/>
            </a:xfrm>
            <a:custGeom>
              <a:avLst/>
              <a:gdLst/>
              <a:ahLst/>
              <a:cxnLst/>
              <a:rect l="l" t="t" r="r" b="b"/>
              <a:pathLst>
                <a:path w="3350" h="557" extrusionOk="0">
                  <a:moveTo>
                    <a:pt x="80" y="1"/>
                  </a:moveTo>
                  <a:cubicBezTo>
                    <a:pt x="40" y="1"/>
                    <a:pt x="0" y="39"/>
                    <a:pt x="50" y="69"/>
                  </a:cubicBezTo>
                  <a:cubicBezTo>
                    <a:pt x="428" y="281"/>
                    <a:pt x="818" y="481"/>
                    <a:pt x="1251" y="536"/>
                  </a:cubicBezTo>
                  <a:cubicBezTo>
                    <a:pt x="1361" y="550"/>
                    <a:pt x="1472" y="556"/>
                    <a:pt x="1582" y="556"/>
                  </a:cubicBezTo>
                  <a:cubicBezTo>
                    <a:pt x="1916" y="556"/>
                    <a:pt x="2249" y="498"/>
                    <a:pt x="2575" y="414"/>
                  </a:cubicBezTo>
                  <a:cubicBezTo>
                    <a:pt x="2808" y="348"/>
                    <a:pt x="3053" y="269"/>
                    <a:pt x="3287" y="180"/>
                  </a:cubicBezTo>
                  <a:cubicBezTo>
                    <a:pt x="3349" y="159"/>
                    <a:pt x="3304" y="90"/>
                    <a:pt x="3244" y="90"/>
                  </a:cubicBezTo>
                  <a:cubicBezTo>
                    <a:pt x="3239" y="90"/>
                    <a:pt x="3235" y="91"/>
                    <a:pt x="3231" y="91"/>
                  </a:cubicBezTo>
                  <a:cubicBezTo>
                    <a:pt x="2830" y="225"/>
                    <a:pt x="2419" y="358"/>
                    <a:pt x="1997" y="414"/>
                  </a:cubicBezTo>
                  <a:cubicBezTo>
                    <a:pt x="1865" y="435"/>
                    <a:pt x="1733" y="445"/>
                    <a:pt x="1604" y="445"/>
                  </a:cubicBezTo>
                  <a:cubicBezTo>
                    <a:pt x="1307" y="445"/>
                    <a:pt x="1018" y="392"/>
                    <a:pt x="740" y="291"/>
                  </a:cubicBezTo>
                  <a:cubicBezTo>
                    <a:pt x="517" y="202"/>
                    <a:pt x="306" y="103"/>
                    <a:pt x="94" y="2"/>
                  </a:cubicBezTo>
                  <a:cubicBezTo>
                    <a:pt x="90" y="1"/>
                    <a:pt x="85" y="1"/>
                    <a:pt x="8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3"/>
            <p:cNvSpPr/>
            <p:nvPr/>
          </p:nvSpPr>
          <p:spPr>
            <a:xfrm>
              <a:off x="1940234" y="4377726"/>
              <a:ext cx="14409" cy="2861"/>
            </a:xfrm>
            <a:custGeom>
              <a:avLst/>
              <a:gdLst/>
              <a:ahLst/>
              <a:cxnLst/>
              <a:rect l="l" t="t" r="r" b="b"/>
              <a:pathLst>
                <a:path w="413" h="82" extrusionOk="0">
                  <a:moveTo>
                    <a:pt x="225" y="1"/>
                  </a:moveTo>
                  <a:cubicBezTo>
                    <a:pt x="153" y="1"/>
                    <a:pt x="80" y="15"/>
                    <a:pt x="12" y="40"/>
                  </a:cubicBezTo>
                  <a:cubicBezTo>
                    <a:pt x="0" y="40"/>
                    <a:pt x="0" y="63"/>
                    <a:pt x="0" y="73"/>
                  </a:cubicBezTo>
                  <a:cubicBezTo>
                    <a:pt x="6" y="79"/>
                    <a:pt x="14" y="82"/>
                    <a:pt x="23" y="82"/>
                  </a:cubicBezTo>
                  <a:cubicBezTo>
                    <a:pt x="31" y="82"/>
                    <a:pt x="39" y="79"/>
                    <a:pt x="45" y="73"/>
                  </a:cubicBezTo>
                  <a:cubicBezTo>
                    <a:pt x="90" y="58"/>
                    <a:pt x="138" y="52"/>
                    <a:pt x="187" y="52"/>
                  </a:cubicBezTo>
                  <a:cubicBezTo>
                    <a:pt x="246" y="52"/>
                    <a:pt x="307" y="61"/>
                    <a:pt x="368" y="73"/>
                  </a:cubicBezTo>
                  <a:cubicBezTo>
                    <a:pt x="378" y="73"/>
                    <a:pt x="401" y="73"/>
                    <a:pt x="401" y="63"/>
                  </a:cubicBezTo>
                  <a:cubicBezTo>
                    <a:pt x="412" y="51"/>
                    <a:pt x="401" y="40"/>
                    <a:pt x="390" y="29"/>
                  </a:cubicBezTo>
                  <a:cubicBezTo>
                    <a:pt x="336" y="9"/>
                    <a:pt x="281" y="1"/>
                    <a:pt x="22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3"/>
            <p:cNvSpPr/>
            <p:nvPr/>
          </p:nvSpPr>
          <p:spPr>
            <a:xfrm>
              <a:off x="1939432" y="4382018"/>
              <a:ext cx="19467" cy="3698"/>
            </a:xfrm>
            <a:custGeom>
              <a:avLst/>
              <a:gdLst/>
              <a:ahLst/>
              <a:cxnLst/>
              <a:rect l="l" t="t" r="r" b="b"/>
              <a:pathLst>
                <a:path w="558" h="106" extrusionOk="0">
                  <a:moveTo>
                    <a:pt x="309" y="0"/>
                  </a:moveTo>
                  <a:cubicBezTo>
                    <a:pt x="216" y="0"/>
                    <a:pt x="122" y="14"/>
                    <a:pt x="35" y="39"/>
                  </a:cubicBezTo>
                  <a:cubicBezTo>
                    <a:pt x="23" y="51"/>
                    <a:pt x="1" y="62"/>
                    <a:pt x="13" y="84"/>
                  </a:cubicBezTo>
                  <a:cubicBezTo>
                    <a:pt x="13" y="95"/>
                    <a:pt x="45" y="106"/>
                    <a:pt x="57" y="106"/>
                  </a:cubicBezTo>
                  <a:cubicBezTo>
                    <a:pt x="141" y="80"/>
                    <a:pt x="230" y="69"/>
                    <a:pt x="318" y="69"/>
                  </a:cubicBezTo>
                  <a:cubicBezTo>
                    <a:pt x="380" y="69"/>
                    <a:pt x="442" y="75"/>
                    <a:pt x="502" y="84"/>
                  </a:cubicBezTo>
                  <a:cubicBezTo>
                    <a:pt x="524" y="84"/>
                    <a:pt x="546" y="84"/>
                    <a:pt x="557" y="62"/>
                  </a:cubicBezTo>
                  <a:cubicBezTo>
                    <a:pt x="557" y="51"/>
                    <a:pt x="546" y="29"/>
                    <a:pt x="524" y="29"/>
                  </a:cubicBezTo>
                  <a:cubicBezTo>
                    <a:pt x="455" y="9"/>
                    <a:pt x="383" y="0"/>
                    <a:pt x="30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3"/>
            <p:cNvSpPr/>
            <p:nvPr/>
          </p:nvSpPr>
          <p:spPr>
            <a:xfrm>
              <a:off x="1935210" y="4437072"/>
              <a:ext cx="24072" cy="13467"/>
            </a:xfrm>
            <a:custGeom>
              <a:avLst/>
              <a:gdLst/>
              <a:ahLst/>
              <a:cxnLst/>
              <a:rect l="l" t="t" r="r" b="b"/>
              <a:pathLst>
                <a:path w="690" h="386" extrusionOk="0">
                  <a:moveTo>
                    <a:pt x="645" y="0"/>
                  </a:moveTo>
                  <a:cubicBezTo>
                    <a:pt x="636" y="0"/>
                    <a:pt x="627" y="3"/>
                    <a:pt x="623" y="8"/>
                  </a:cubicBezTo>
                  <a:cubicBezTo>
                    <a:pt x="512" y="41"/>
                    <a:pt x="400" y="97"/>
                    <a:pt x="289" y="152"/>
                  </a:cubicBezTo>
                  <a:cubicBezTo>
                    <a:pt x="245" y="174"/>
                    <a:pt x="189" y="208"/>
                    <a:pt x="144" y="241"/>
                  </a:cubicBezTo>
                  <a:cubicBezTo>
                    <a:pt x="89" y="275"/>
                    <a:pt x="33" y="297"/>
                    <a:pt x="11" y="352"/>
                  </a:cubicBezTo>
                  <a:cubicBezTo>
                    <a:pt x="0" y="374"/>
                    <a:pt x="45" y="386"/>
                    <a:pt x="55" y="386"/>
                  </a:cubicBezTo>
                  <a:cubicBezTo>
                    <a:pt x="111" y="364"/>
                    <a:pt x="156" y="330"/>
                    <a:pt x="200" y="297"/>
                  </a:cubicBezTo>
                  <a:cubicBezTo>
                    <a:pt x="255" y="263"/>
                    <a:pt x="300" y="241"/>
                    <a:pt x="356" y="208"/>
                  </a:cubicBezTo>
                  <a:cubicBezTo>
                    <a:pt x="456" y="152"/>
                    <a:pt x="556" y="107"/>
                    <a:pt x="667" y="63"/>
                  </a:cubicBezTo>
                  <a:cubicBezTo>
                    <a:pt x="678" y="52"/>
                    <a:pt x="690" y="30"/>
                    <a:pt x="678" y="18"/>
                  </a:cubicBezTo>
                  <a:cubicBezTo>
                    <a:pt x="672" y="5"/>
                    <a:pt x="658" y="0"/>
                    <a:pt x="6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3"/>
            <p:cNvSpPr/>
            <p:nvPr/>
          </p:nvSpPr>
          <p:spPr>
            <a:xfrm>
              <a:off x="1945572" y="4443142"/>
              <a:ext cx="13711" cy="8199"/>
            </a:xfrm>
            <a:custGeom>
              <a:avLst/>
              <a:gdLst/>
              <a:ahLst/>
              <a:cxnLst/>
              <a:rect l="l" t="t" r="r" b="b"/>
              <a:pathLst>
                <a:path w="393" h="235" extrusionOk="0">
                  <a:moveTo>
                    <a:pt x="348" y="0"/>
                  </a:moveTo>
                  <a:cubicBezTo>
                    <a:pt x="215" y="22"/>
                    <a:pt x="92" y="89"/>
                    <a:pt x="14" y="200"/>
                  </a:cubicBezTo>
                  <a:cubicBezTo>
                    <a:pt x="0" y="222"/>
                    <a:pt x="18" y="234"/>
                    <a:pt x="38" y="234"/>
                  </a:cubicBezTo>
                  <a:cubicBezTo>
                    <a:pt x="50" y="234"/>
                    <a:pt x="62" y="230"/>
                    <a:pt x="70" y="223"/>
                  </a:cubicBezTo>
                  <a:cubicBezTo>
                    <a:pt x="148" y="134"/>
                    <a:pt x="248" y="78"/>
                    <a:pt x="370" y="56"/>
                  </a:cubicBezTo>
                  <a:cubicBezTo>
                    <a:pt x="381" y="56"/>
                    <a:pt x="393" y="34"/>
                    <a:pt x="393" y="22"/>
                  </a:cubicBezTo>
                  <a:cubicBezTo>
                    <a:pt x="381" y="0"/>
                    <a:pt x="359" y="0"/>
                    <a:pt x="3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3"/>
            <p:cNvSpPr/>
            <p:nvPr/>
          </p:nvSpPr>
          <p:spPr>
            <a:xfrm>
              <a:off x="1955376" y="4446247"/>
              <a:ext cx="8931" cy="5896"/>
            </a:xfrm>
            <a:custGeom>
              <a:avLst/>
              <a:gdLst/>
              <a:ahLst/>
              <a:cxnLst/>
              <a:rect l="l" t="t" r="r" b="b"/>
              <a:pathLst>
                <a:path w="256" h="169" extrusionOk="0">
                  <a:moveTo>
                    <a:pt x="189" y="0"/>
                  </a:moveTo>
                  <a:cubicBezTo>
                    <a:pt x="178" y="12"/>
                    <a:pt x="156" y="12"/>
                    <a:pt x="134" y="22"/>
                  </a:cubicBezTo>
                  <a:cubicBezTo>
                    <a:pt x="122" y="34"/>
                    <a:pt x="100" y="45"/>
                    <a:pt x="89" y="45"/>
                  </a:cubicBezTo>
                  <a:cubicBezTo>
                    <a:pt x="56" y="67"/>
                    <a:pt x="33" y="89"/>
                    <a:pt x="11" y="111"/>
                  </a:cubicBezTo>
                  <a:cubicBezTo>
                    <a:pt x="0" y="111"/>
                    <a:pt x="0" y="123"/>
                    <a:pt x="0" y="134"/>
                  </a:cubicBezTo>
                  <a:cubicBezTo>
                    <a:pt x="0" y="145"/>
                    <a:pt x="0" y="156"/>
                    <a:pt x="11" y="156"/>
                  </a:cubicBezTo>
                  <a:cubicBezTo>
                    <a:pt x="18" y="162"/>
                    <a:pt x="31" y="169"/>
                    <a:pt x="46" y="169"/>
                  </a:cubicBezTo>
                  <a:cubicBezTo>
                    <a:pt x="57" y="169"/>
                    <a:pt x="68" y="165"/>
                    <a:pt x="78" y="156"/>
                  </a:cubicBezTo>
                  <a:cubicBezTo>
                    <a:pt x="100" y="134"/>
                    <a:pt x="122" y="123"/>
                    <a:pt x="156" y="101"/>
                  </a:cubicBezTo>
                  <a:lnTo>
                    <a:pt x="167" y="101"/>
                  </a:lnTo>
                  <a:cubicBezTo>
                    <a:pt x="167" y="89"/>
                    <a:pt x="178" y="89"/>
                    <a:pt x="189" y="89"/>
                  </a:cubicBezTo>
                  <a:cubicBezTo>
                    <a:pt x="189" y="78"/>
                    <a:pt x="201" y="78"/>
                    <a:pt x="189" y="78"/>
                  </a:cubicBezTo>
                  <a:lnTo>
                    <a:pt x="201" y="78"/>
                  </a:lnTo>
                  <a:cubicBezTo>
                    <a:pt x="211" y="67"/>
                    <a:pt x="223" y="67"/>
                    <a:pt x="223" y="67"/>
                  </a:cubicBezTo>
                  <a:cubicBezTo>
                    <a:pt x="245" y="56"/>
                    <a:pt x="256" y="45"/>
                    <a:pt x="245" y="22"/>
                  </a:cubicBezTo>
                  <a:cubicBezTo>
                    <a:pt x="234" y="12"/>
                    <a:pt x="211" y="0"/>
                    <a:pt x="18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3"/>
            <p:cNvSpPr/>
            <p:nvPr/>
          </p:nvSpPr>
          <p:spPr>
            <a:xfrm>
              <a:off x="1929698" y="4432257"/>
              <a:ext cx="28050" cy="12385"/>
            </a:xfrm>
            <a:custGeom>
              <a:avLst/>
              <a:gdLst/>
              <a:ahLst/>
              <a:cxnLst/>
              <a:rect l="l" t="t" r="r" b="b"/>
              <a:pathLst>
                <a:path w="804" h="355" extrusionOk="0">
                  <a:moveTo>
                    <a:pt x="747" y="1"/>
                  </a:moveTo>
                  <a:cubicBezTo>
                    <a:pt x="480" y="34"/>
                    <a:pt x="225" y="134"/>
                    <a:pt x="25" y="312"/>
                  </a:cubicBezTo>
                  <a:cubicBezTo>
                    <a:pt x="0" y="336"/>
                    <a:pt x="23" y="355"/>
                    <a:pt x="45" y="355"/>
                  </a:cubicBezTo>
                  <a:cubicBezTo>
                    <a:pt x="54" y="355"/>
                    <a:pt x="63" y="352"/>
                    <a:pt x="69" y="346"/>
                  </a:cubicBezTo>
                  <a:cubicBezTo>
                    <a:pt x="280" y="201"/>
                    <a:pt x="514" y="90"/>
                    <a:pt x="769" y="57"/>
                  </a:cubicBezTo>
                  <a:cubicBezTo>
                    <a:pt x="781" y="57"/>
                    <a:pt x="803" y="45"/>
                    <a:pt x="792" y="23"/>
                  </a:cubicBezTo>
                  <a:cubicBezTo>
                    <a:pt x="792" y="1"/>
                    <a:pt x="759" y="1"/>
                    <a:pt x="74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3"/>
            <p:cNvSpPr/>
            <p:nvPr/>
          </p:nvSpPr>
          <p:spPr>
            <a:xfrm>
              <a:off x="2214562" y="4265560"/>
              <a:ext cx="241387" cy="125665"/>
            </a:xfrm>
            <a:custGeom>
              <a:avLst/>
              <a:gdLst/>
              <a:ahLst/>
              <a:cxnLst/>
              <a:rect l="l" t="t" r="r" b="b"/>
              <a:pathLst>
                <a:path w="6919" h="3602" extrusionOk="0">
                  <a:moveTo>
                    <a:pt x="5298" y="1"/>
                  </a:moveTo>
                  <a:cubicBezTo>
                    <a:pt x="4885" y="1"/>
                    <a:pt x="4437" y="96"/>
                    <a:pt x="3983" y="275"/>
                  </a:cubicBezTo>
                  <a:cubicBezTo>
                    <a:pt x="3360" y="530"/>
                    <a:pt x="1425" y="1565"/>
                    <a:pt x="891" y="1765"/>
                  </a:cubicBezTo>
                  <a:cubicBezTo>
                    <a:pt x="345" y="1954"/>
                    <a:pt x="190" y="1987"/>
                    <a:pt x="190" y="1987"/>
                  </a:cubicBezTo>
                  <a:lnTo>
                    <a:pt x="1" y="2744"/>
                  </a:lnTo>
                  <a:cubicBezTo>
                    <a:pt x="1" y="2744"/>
                    <a:pt x="323" y="3035"/>
                    <a:pt x="623" y="3035"/>
                  </a:cubicBezTo>
                  <a:cubicBezTo>
                    <a:pt x="638" y="3035"/>
                    <a:pt x="653" y="3035"/>
                    <a:pt x="668" y="3033"/>
                  </a:cubicBezTo>
                  <a:cubicBezTo>
                    <a:pt x="731" y="3026"/>
                    <a:pt x="796" y="3023"/>
                    <a:pt x="865" y="3023"/>
                  </a:cubicBezTo>
                  <a:cubicBezTo>
                    <a:pt x="1152" y="3023"/>
                    <a:pt x="1484" y="3079"/>
                    <a:pt x="1781" y="3177"/>
                  </a:cubicBezTo>
                  <a:cubicBezTo>
                    <a:pt x="2147" y="3300"/>
                    <a:pt x="3504" y="3511"/>
                    <a:pt x="3949" y="3589"/>
                  </a:cubicBezTo>
                  <a:cubicBezTo>
                    <a:pt x="3998" y="3598"/>
                    <a:pt x="4049" y="3601"/>
                    <a:pt x="4100" y="3601"/>
                  </a:cubicBezTo>
                  <a:cubicBezTo>
                    <a:pt x="4517" y="3601"/>
                    <a:pt x="4997" y="3354"/>
                    <a:pt x="5195" y="3344"/>
                  </a:cubicBezTo>
                  <a:cubicBezTo>
                    <a:pt x="5217" y="3344"/>
                    <a:pt x="5244" y="3345"/>
                    <a:pt x="5276" y="3345"/>
                  </a:cubicBezTo>
                  <a:cubicBezTo>
                    <a:pt x="5562" y="3345"/>
                    <a:pt x="6192" y="3327"/>
                    <a:pt x="6452" y="2966"/>
                  </a:cubicBezTo>
                  <a:cubicBezTo>
                    <a:pt x="6752" y="2566"/>
                    <a:pt x="6919" y="1743"/>
                    <a:pt x="6786" y="1242"/>
                  </a:cubicBezTo>
                  <a:cubicBezTo>
                    <a:pt x="6663" y="742"/>
                    <a:pt x="6262" y="141"/>
                    <a:pt x="5740" y="41"/>
                  </a:cubicBezTo>
                  <a:cubicBezTo>
                    <a:pt x="5598" y="14"/>
                    <a:pt x="5451" y="1"/>
                    <a:pt x="529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3"/>
            <p:cNvSpPr/>
            <p:nvPr/>
          </p:nvSpPr>
          <p:spPr>
            <a:xfrm>
              <a:off x="2214562" y="4265560"/>
              <a:ext cx="207616" cy="104837"/>
            </a:xfrm>
            <a:custGeom>
              <a:avLst/>
              <a:gdLst/>
              <a:ahLst/>
              <a:cxnLst/>
              <a:rect l="l" t="t" r="r" b="b"/>
              <a:pathLst>
                <a:path w="5951" h="3005" extrusionOk="0">
                  <a:moveTo>
                    <a:pt x="5298" y="1"/>
                  </a:moveTo>
                  <a:cubicBezTo>
                    <a:pt x="4885" y="1"/>
                    <a:pt x="4437" y="96"/>
                    <a:pt x="3983" y="275"/>
                  </a:cubicBezTo>
                  <a:cubicBezTo>
                    <a:pt x="3360" y="530"/>
                    <a:pt x="1425" y="1565"/>
                    <a:pt x="891" y="1765"/>
                  </a:cubicBezTo>
                  <a:cubicBezTo>
                    <a:pt x="345" y="1954"/>
                    <a:pt x="190" y="1987"/>
                    <a:pt x="190" y="1987"/>
                  </a:cubicBezTo>
                  <a:lnTo>
                    <a:pt x="1" y="2744"/>
                  </a:lnTo>
                  <a:cubicBezTo>
                    <a:pt x="1" y="2744"/>
                    <a:pt x="179" y="2910"/>
                    <a:pt x="401" y="2999"/>
                  </a:cubicBezTo>
                  <a:cubicBezTo>
                    <a:pt x="427" y="3003"/>
                    <a:pt x="453" y="3004"/>
                    <a:pt x="479" y="3004"/>
                  </a:cubicBezTo>
                  <a:cubicBezTo>
                    <a:pt x="622" y="3004"/>
                    <a:pt x="770" y="2956"/>
                    <a:pt x="901" y="2899"/>
                  </a:cubicBezTo>
                  <a:cubicBezTo>
                    <a:pt x="1069" y="2810"/>
                    <a:pt x="1235" y="2699"/>
                    <a:pt x="1413" y="2621"/>
                  </a:cubicBezTo>
                  <a:cubicBezTo>
                    <a:pt x="1781" y="2465"/>
                    <a:pt x="2181" y="2465"/>
                    <a:pt x="2581" y="2410"/>
                  </a:cubicBezTo>
                  <a:cubicBezTo>
                    <a:pt x="2903" y="2366"/>
                    <a:pt x="3226" y="2287"/>
                    <a:pt x="3538" y="2176"/>
                  </a:cubicBezTo>
                  <a:cubicBezTo>
                    <a:pt x="3827" y="2076"/>
                    <a:pt x="4116" y="1943"/>
                    <a:pt x="4361" y="1753"/>
                  </a:cubicBezTo>
                  <a:cubicBezTo>
                    <a:pt x="4494" y="1654"/>
                    <a:pt x="4606" y="1520"/>
                    <a:pt x="4727" y="1398"/>
                  </a:cubicBezTo>
                  <a:cubicBezTo>
                    <a:pt x="4828" y="1276"/>
                    <a:pt x="4928" y="1142"/>
                    <a:pt x="5006" y="997"/>
                  </a:cubicBezTo>
                  <a:cubicBezTo>
                    <a:pt x="5050" y="897"/>
                    <a:pt x="5095" y="786"/>
                    <a:pt x="5150" y="686"/>
                  </a:cubicBezTo>
                  <a:cubicBezTo>
                    <a:pt x="5284" y="441"/>
                    <a:pt x="5540" y="297"/>
                    <a:pt x="5795" y="186"/>
                  </a:cubicBezTo>
                  <a:cubicBezTo>
                    <a:pt x="5840" y="163"/>
                    <a:pt x="5896" y="141"/>
                    <a:pt x="5951" y="107"/>
                  </a:cubicBezTo>
                  <a:cubicBezTo>
                    <a:pt x="5884" y="85"/>
                    <a:pt x="5817" y="63"/>
                    <a:pt x="5740" y="41"/>
                  </a:cubicBezTo>
                  <a:cubicBezTo>
                    <a:pt x="5598" y="14"/>
                    <a:pt x="5451" y="1"/>
                    <a:pt x="529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3"/>
            <p:cNvSpPr/>
            <p:nvPr/>
          </p:nvSpPr>
          <p:spPr>
            <a:xfrm>
              <a:off x="2222726" y="4346432"/>
              <a:ext cx="118373" cy="13327"/>
            </a:xfrm>
            <a:custGeom>
              <a:avLst/>
              <a:gdLst/>
              <a:ahLst/>
              <a:cxnLst/>
              <a:rect l="l" t="t" r="r" b="b"/>
              <a:pathLst>
                <a:path w="3393" h="382" extrusionOk="0">
                  <a:moveTo>
                    <a:pt x="2197" y="0"/>
                  </a:moveTo>
                  <a:cubicBezTo>
                    <a:pt x="2170" y="0"/>
                    <a:pt x="2142" y="1"/>
                    <a:pt x="2113" y="3"/>
                  </a:cubicBezTo>
                  <a:cubicBezTo>
                    <a:pt x="1969" y="3"/>
                    <a:pt x="1824" y="25"/>
                    <a:pt x="1680" y="58"/>
                  </a:cubicBezTo>
                  <a:cubicBezTo>
                    <a:pt x="1391" y="114"/>
                    <a:pt x="1124" y="203"/>
                    <a:pt x="835" y="270"/>
                  </a:cubicBezTo>
                  <a:cubicBezTo>
                    <a:pt x="701" y="303"/>
                    <a:pt x="556" y="325"/>
                    <a:pt x="423" y="337"/>
                  </a:cubicBezTo>
                  <a:cubicBezTo>
                    <a:pt x="401" y="338"/>
                    <a:pt x="378" y="339"/>
                    <a:pt x="356" y="339"/>
                  </a:cubicBezTo>
                  <a:cubicBezTo>
                    <a:pt x="234" y="339"/>
                    <a:pt x="115" y="313"/>
                    <a:pt x="12" y="248"/>
                  </a:cubicBezTo>
                  <a:lnTo>
                    <a:pt x="0" y="258"/>
                  </a:lnTo>
                  <a:cubicBezTo>
                    <a:pt x="123" y="347"/>
                    <a:pt x="279" y="381"/>
                    <a:pt x="423" y="381"/>
                  </a:cubicBezTo>
                  <a:cubicBezTo>
                    <a:pt x="568" y="381"/>
                    <a:pt x="712" y="359"/>
                    <a:pt x="857" y="337"/>
                  </a:cubicBezTo>
                  <a:cubicBezTo>
                    <a:pt x="1135" y="281"/>
                    <a:pt x="1413" y="203"/>
                    <a:pt x="1691" y="159"/>
                  </a:cubicBezTo>
                  <a:cubicBezTo>
                    <a:pt x="1836" y="137"/>
                    <a:pt x="1980" y="125"/>
                    <a:pt x="2113" y="125"/>
                  </a:cubicBezTo>
                  <a:cubicBezTo>
                    <a:pt x="2258" y="125"/>
                    <a:pt x="2392" y="147"/>
                    <a:pt x="2525" y="169"/>
                  </a:cubicBezTo>
                  <a:cubicBezTo>
                    <a:pt x="2785" y="222"/>
                    <a:pt x="3056" y="293"/>
                    <a:pt x="3336" y="293"/>
                  </a:cubicBezTo>
                  <a:cubicBezTo>
                    <a:pt x="3355" y="293"/>
                    <a:pt x="3374" y="293"/>
                    <a:pt x="3393" y="292"/>
                  </a:cubicBezTo>
                  <a:lnTo>
                    <a:pt x="3393" y="270"/>
                  </a:lnTo>
                  <a:cubicBezTo>
                    <a:pt x="3104" y="214"/>
                    <a:pt x="2847" y="114"/>
                    <a:pt x="2558" y="48"/>
                  </a:cubicBezTo>
                  <a:cubicBezTo>
                    <a:pt x="2440" y="20"/>
                    <a:pt x="2322" y="0"/>
                    <a:pt x="219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3"/>
            <p:cNvSpPr/>
            <p:nvPr/>
          </p:nvSpPr>
          <p:spPr>
            <a:xfrm>
              <a:off x="2234343" y="4324382"/>
              <a:ext cx="155668" cy="23724"/>
            </a:xfrm>
            <a:custGeom>
              <a:avLst/>
              <a:gdLst/>
              <a:ahLst/>
              <a:cxnLst/>
              <a:rect l="l" t="t" r="r" b="b"/>
              <a:pathLst>
                <a:path w="4462" h="680" extrusionOk="0">
                  <a:moveTo>
                    <a:pt x="4461" y="1"/>
                  </a:moveTo>
                  <a:cubicBezTo>
                    <a:pt x="4261" y="61"/>
                    <a:pt x="4060" y="79"/>
                    <a:pt x="3858" y="79"/>
                  </a:cubicBezTo>
                  <a:cubicBezTo>
                    <a:pt x="3690" y="79"/>
                    <a:pt x="3521" y="67"/>
                    <a:pt x="3349" y="57"/>
                  </a:cubicBezTo>
                  <a:cubicBezTo>
                    <a:pt x="3248" y="45"/>
                    <a:pt x="3159" y="35"/>
                    <a:pt x="3060" y="35"/>
                  </a:cubicBezTo>
                  <a:cubicBezTo>
                    <a:pt x="2971" y="35"/>
                    <a:pt x="2870" y="35"/>
                    <a:pt x="2771" y="45"/>
                  </a:cubicBezTo>
                  <a:cubicBezTo>
                    <a:pt x="2581" y="57"/>
                    <a:pt x="2392" y="79"/>
                    <a:pt x="2203" y="101"/>
                  </a:cubicBezTo>
                  <a:cubicBezTo>
                    <a:pt x="1825" y="168"/>
                    <a:pt x="1458" y="279"/>
                    <a:pt x="1102" y="401"/>
                  </a:cubicBezTo>
                  <a:cubicBezTo>
                    <a:pt x="735" y="524"/>
                    <a:pt x="379" y="635"/>
                    <a:pt x="1" y="668"/>
                  </a:cubicBezTo>
                  <a:lnTo>
                    <a:pt x="1" y="680"/>
                  </a:lnTo>
                  <a:cubicBezTo>
                    <a:pt x="379" y="668"/>
                    <a:pt x="757" y="579"/>
                    <a:pt x="1125" y="479"/>
                  </a:cubicBezTo>
                  <a:cubicBezTo>
                    <a:pt x="1491" y="379"/>
                    <a:pt x="1847" y="279"/>
                    <a:pt x="2225" y="235"/>
                  </a:cubicBezTo>
                  <a:cubicBezTo>
                    <a:pt x="2429" y="210"/>
                    <a:pt x="2632" y="202"/>
                    <a:pt x="2838" y="202"/>
                  </a:cubicBezTo>
                  <a:cubicBezTo>
                    <a:pt x="3003" y="202"/>
                    <a:pt x="3169" y="207"/>
                    <a:pt x="3337" y="212"/>
                  </a:cubicBezTo>
                  <a:cubicBezTo>
                    <a:pt x="3412" y="212"/>
                    <a:pt x="3488" y="214"/>
                    <a:pt x="3565" y="214"/>
                  </a:cubicBezTo>
                  <a:cubicBezTo>
                    <a:pt x="3683" y="214"/>
                    <a:pt x="3801" y="210"/>
                    <a:pt x="3916" y="190"/>
                  </a:cubicBezTo>
                  <a:cubicBezTo>
                    <a:pt x="4105" y="168"/>
                    <a:pt x="4306" y="112"/>
                    <a:pt x="4461" y="12"/>
                  </a:cubicBezTo>
                  <a:lnTo>
                    <a:pt x="446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3"/>
            <p:cNvSpPr/>
            <p:nvPr/>
          </p:nvSpPr>
          <p:spPr>
            <a:xfrm>
              <a:off x="2242124" y="4295669"/>
              <a:ext cx="146702" cy="42353"/>
            </a:xfrm>
            <a:custGeom>
              <a:avLst/>
              <a:gdLst/>
              <a:ahLst/>
              <a:cxnLst/>
              <a:rect l="l" t="t" r="r" b="b"/>
              <a:pathLst>
                <a:path w="4205" h="1214" extrusionOk="0">
                  <a:moveTo>
                    <a:pt x="4204" y="1"/>
                  </a:moveTo>
                  <a:cubicBezTo>
                    <a:pt x="3848" y="112"/>
                    <a:pt x="3482" y="146"/>
                    <a:pt x="3114" y="179"/>
                  </a:cubicBezTo>
                  <a:cubicBezTo>
                    <a:pt x="2759" y="212"/>
                    <a:pt x="2392" y="268"/>
                    <a:pt x="2024" y="346"/>
                  </a:cubicBezTo>
                  <a:cubicBezTo>
                    <a:pt x="1669" y="423"/>
                    <a:pt x="1302" y="524"/>
                    <a:pt x="968" y="657"/>
                  </a:cubicBezTo>
                  <a:cubicBezTo>
                    <a:pt x="623" y="801"/>
                    <a:pt x="289" y="979"/>
                    <a:pt x="0" y="1202"/>
                  </a:cubicBezTo>
                  <a:lnTo>
                    <a:pt x="12" y="1213"/>
                  </a:lnTo>
                  <a:cubicBezTo>
                    <a:pt x="312" y="1002"/>
                    <a:pt x="635" y="835"/>
                    <a:pt x="979" y="712"/>
                  </a:cubicBezTo>
                  <a:cubicBezTo>
                    <a:pt x="1324" y="579"/>
                    <a:pt x="1680" y="490"/>
                    <a:pt x="2047" y="423"/>
                  </a:cubicBezTo>
                  <a:cubicBezTo>
                    <a:pt x="2403" y="357"/>
                    <a:pt x="2770" y="324"/>
                    <a:pt x="3137" y="279"/>
                  </a:cubicBezTo>
                  <a:cubicBezTo>
                    <a:pt x="3493" y="223"/>
                    <a:pt x="3871" y="179"/>
                    <a:pt x="4204" y="12"/>
                  </a:cubicBezTo>
                  <a:lnTo>
                    <a:pt x="420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3"/>
            <p:cNvSpPr/>
            <p:nvPr/>
          </p:nvSpPr>
          <p:spPr>
            <a:xfrm>
              <a:off x="2221156" y="4143172"/>
              <a:ext cx="180089" cy="198719"/>
            </a:xfrm>
            <a:custGeom>
              <a:avLst/>
              <a:gdLst/>
              <a:ahLst/>
              <a:cxnLst/>
              <a:rect l="l" t="t" r="r" b="b"/>
              <a:pathLst>
                <a:path w="5162" h="5696" extrusionOk="0">
                  <a:moveTo>
                    <a:pt x="3177" y="0"/>
                  </a:moveTo>
                  <a:cubicBezTo>
                    <a:pt x="3112" y="0"/>
                    <a:pt x="3043" y="4"/>
                    <a:pt x="2971" y="12"/>
                  </a:cubicBezTo>
                  <a:cubicBezTo>
                    <a:pt x="2348" y="78"/>
                    <a:pt x="1491" y="1302"/>
                    <a:pt x="1202" y="1814"/>
                  </a:cubicBezTo>
                  <a:cubicBezTo>
                    <a:pt x="913" y="2337"/>
                    <a:pt x="835" y="3315"/>
                    <a:pt x="712" y="4105"/>
                  </a:cubicBezTo>
                  <a:cubicBezTo>
                    <a:pt x="579" y="4895"/>
                    <a:pt x="1" y="5117"/>
                    <a:pt x="1" y="5117"/>
                  </a:cubicBezTo>
                  <a:lnTo>
                    <a:pt x="67" y="5696"/>
                  </a:lnTo>
                  <a:cubicBezTo>
                    <a:pt x="67" y="5696"/>
                    <a:pt x="423" y="5673"/>
                    <a:pt x="702" y="5562"/>
                  </a:cubicBezTo>
                  <a:cubicBezTo>
                    <a:pt x="979" y="5462"/>
                    <a:pt x="1725" y="5284"/>
                    <a:pt x="2192" y="5061"/>
                  </a:cubicBezTo>
                  <a:cubicBezTo>
                    <a:pt x="2648" y="4828"/>
                    <a:pt x="3304" y="4628"/>
                    <a:pt x="3827" y="4383"/>
                  </a:cubicBezTo>
                  <a:cubicBezTo>
                    <a:pt x="4338" y="4139"/>
                    <a:pt x="4483" y="3783"/>
                    <a:pt x="4706" y="3437"/>
                  </a:cubicBezTo>
                  <a:cubicBezTo>
                    <a:pt x="4917" y="3081"/>
                    <a:pt x="5161" y="2503"/>
                    <a:pt x="5106" y="2036"/>
                  </a:cubicBezTo>
                  <a:cubicBezTo>
                    <a:pt x="5050" y="1569"/>
                    <a:pt x="4583" y="1458"/>
                    <a:pt x="4494" y="1447"/>
                  </a:cubicBezTo>
                  <a:cubicBezTo>
                    <a:pt x="4394" y="1425"/>
                    <a:pt x="4350" y="1324"/>
                    <a:pt x="4272" y="1257"/>
                  </a:cubicBezTo>
                  <a:cubicBezTo>
                    <a:pt x="4194" y="1191"/>
                    <a:pt x="4083" y="724"/>
                    <a:pt x="3994" y="457"/>
                  </a:cubicBezTo>
                  <a:cubicBezTo>
                    <a:pt x="3925" y="211"/>
                    <a:pt x="3665" y="0"/>
                    <a:pt x="3177"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3"/>
            <p:cNvSpPr/>
            <p:nvPr/>
          </p:nvSpPr>
          <p:spPr>
            <a:xfrm>
              <a:off x="2221156" y="4256490"/>
              <a:ext cx="96255" cy="85405"/>
            </a:xfrm>
            <a:custGeom>
              <a:avLst/>
              <a:gdLst/>
              <a:ahLst/>
              <a:cxnLst/>
              <a:rect l="l" t="t" r="r" b="b"/>
              <a:pathLst>
                <a:path w="2759" h="2448" extrusionOk="0">
                  <a:moveTo>
                    <a:pt x="2214" y="1"/>
                  </a:moveTo>
                  <a:cubicBezTo>
                    <a:pt x="2125" y="11"/>
                    <a:pt x="2047" y="78"/>
                    <a:pt x="1970" y="134"/>
                  </a:cubicBezTo>
                  <a:cubicBezTo>
                    <a:pt x="1780" y="245"/>
                    <a:pt x="1513" y="212"/>
                    <a:pt x="1302" y="301"/>
                  </a:cubicBezTo>
                  <a:cubicBezTo>
                    <a:pt x="1102" y="379"/>
                    <a:pt x="969" y="545"/>
                    <a:pt x="779" y="657"/>
                  </a:cubicBezTo>
                  <a:cubicBezTo>
                    <a:pt x="769" y="657"/>
                    <a:pt x="746" y="668"/>
                    <a:pt x="735" y="679"/>
                  </a:cubicBezTo>
                  <a:cubicBezTo>
                    <a:pt x="724" y="735"/>
                    <a:pt x="712" y="802"/>
                    <a:pt x="712" y="857"/>
                  </a:cubicBezTo>
                  <a:cubicBezTo>
                    <a:pt x="579" y="1647"/>
                    <a:pt x="1" y="1869"/>
                    <a:pt x="1" y="1869"/>
                  </a:cubicBezTo>
                  <a:lnTo>
                    <a:pt x="67" y="2448"/>
                  </a:lnTo>
                  <a:lnTo>
                    <a:pt x="90" y="2448"/>
                  </a:lnTo>
                  <a:cubicBezTo>
                    <a:pt x="779" y="2280"/>
                    <a:pt x="1424" y="1924"/>
                    <a:pt x="1925" y="1424"/>
                  </a:cubicBezTo>
                  <a:lnTo>
                    <a:pt x="2158" y="1190"/>
                  </a:lnTo>
                  <a:cubicBezTo>
                    <a:pt x="2247" y="1079"/>
                    <a:pt x="2270" y="1068"/>
                    <a:pt x="2359" y="957"/>
                  </a:cubicBezTo>
                  <a:cubicBezTo>
                    <a:pt x="2481" y="802"/>
                    <a:pt x="2648" y="557"/>
                    <a:pt x="2714" y="379"/>
                  </a:cubicBezTo>
                  <a:cubicBezTo>
                    <a:pt x="2737" y="334"/>
                    <a:pt x="2759" y="278"/>
                    <a:pt x="2737" y="234"/>
                  </a:cubicBezTo>
                  <a:cubicBezTo>
                    <a:pt x="2714" y="189"/>
                    <a:pt x="2682" y="167"/>
                    <a:pt x="2648" y="145"/>
                  </a:cubicBezTo>
                  <a:cubicBezTo>
                    <a:pt x="2548" y="100"/>
                    <a:pt x="2448" y="56"/>
                    <a:pt x="2348" y="23"/>
                  </a:cubicBezTo>
                  <a:cubicBezTo>
                    <a:pt x="2303" y="11"/>
                    <a:pt x="2259" y="1"/>
                    <a:pt x="221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3"/>
            <p:cNvSpPr/>
            <p:nvPr/>
          </p:nvSpPr>
          <p:spPr>
            <a:xfrm>
              <a:off x="2215713" y="4217275"/>
              <a:ext cx="77660" cy="115687"/>
            </a:xfrm>
            <a:custGeom>
              <a:avLst/>
              <a:gdLst/>
              <a:ahLst/>
              <a:cxnLst/>
              <a:rect l="l" t="t" r="r" b="b"/>
              <a:pathLst>
                <a:path w="2226" h="3316" extrusionOk="0">
                  <a:moveTo>
                    <a:pt x="2215" y="1"/>
                  </a:moveTo>
                  <a:cubicBezTo>
                    <a:pt x="2003" y="268"/>
                    <a:pt x="1847" y="591"/>
                    <a:pt x="1714" y="913"/>
                  </a:cubicBezTo>
                  <a:cubicBezTo>
                    <a:pt x="1636" y="1069"/>
                    <a:pt x="1580" y="1236"/>
                    <a:pt x="1525" y="1392"/>
                  </a:cubicBezTo>
                  <a:cubicBezTo>
                    <a:pt x="1469" y="1558"/>
                    <a:pt x="1414" y="1736"/>
                    <a:pt x="1358" y="1892"/>
                  </a:cubicBezTo>
                  <a:cubicBezTo>
                    <a:pt x="1325" y="1970"/>
                    <a:pt x="1303" y="2047"/>
                    <a:pt x="1269" y="2126"/>
                  </a:cubicBezTo>
                  <a:cubicBezTo>
                    <a:pt x="1236" y="2192"/>
                    <a:pt x="1180" y="2270"/>
                    <a:pt x="1135" y="2337"/>
                  </a:cubicBezTo>
                  <a:cubicBezTo>
                    <a:pt x="1046" y="2482"/>
                    <a:pt x="947" y="2626"/>
                    <a:pt x="836" y="2749"/>
                  </a:cubicBezTo>
                  <a:cubicBezTo>
                    <a:pt x="779" y="2815"/>
                    <a:pt x="724" y="2882"/>
                    <a:pt x="658" y="2949"/>
                  </a:cubicBezTo>
                  <a:cubicBezTo>
                    <a:pt x="602" y="3004"/>
                    <a:pt x="546" y="3071"/>
                    <a:pt x="468" y="3115"/>
                  </a:cubicBezTo>
                  <a:cubicBezTo>
                    <a:pt x="335" y="3216"/>
                    <a:pt x="168" y="3260"/>
                    <a:pt x="1" y="3305"/>
                  </a:cubicBezTo>
                  <a:lnTo>
                    <a:pt x="1" y="3315"/>
                  </a:lnTo>
                  <a:cubicBezTo>
                    <a:pt x="168" y="3282"/>
                    <a:pt x="346" y="3249"/>
                    <a:pt x="502" y="3149"/>
                  </a:cubicBezTo>
                  <a:cubicBezTo>
                    <a:pt x="579" y="3105"/>
                    <a:pt x="646" y="3048"/>
                    <a:pt x="702" y="2993"/>
                  </a:cubicBezTo>
                  <a:cubicBezTo>
                    <a:pt x="769" y="2927"/>
                    <a:pt x="836" y="2871"/>
                    <a:pt x="891" y="2804"/>
                  </a:cubicBezTo>
                  <a:cubicBezTo>
                    <a:pt x="1013" y="2670"/>
                    <a:pt x="1125" y="2537"/>
                    <a:pt x="1224" y="2393"/>
                  </a:cubicBezTo>
                  <a:cubicBezTo>
                    <a:pt x="1269" y="2326"/>
                    <a:pt x="1313" y="2259"/>
                    <a:pt x="1369" y="2170"/>
                  </a:cubicBezTo>
                  <a:lnTo>
                    <a:pt x="1469" y="1936"/>
                  </a:lnTo>
                  <a:cubicBezTo>
                    <a:pt x="1536" y="1758"/>
                    <a:pt x="1592" y="1614"/>
                    <a:pt x="1669" y="1447"/>
                  </a:cubicBezTo>
                  <a:cubicBezTo>
                    <a:pt x="1736" y="1291"/>
                    <a:pt x="1792" y="1125"/>
                    <a:pt x="1847" y="969"/>
                  </a:cubicBezTo>
                  <a:cubicBezTo>
                    <a:pt x="1970" y="646"/>
                    <a:pt x="2092" y="324"/>
                    <a:pt x="222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3"/>
            <p:cNvSpPr/>
            <p:nvPr/>
          </p:nvSpPr>
          <p:spPr>
            <a:xfrm>
              <a:off x="2227366" y="4238243"/>
              <a:ext cx="111780" cy="93952"/>
            </a:xfrm>
            <a:custGeom>
              <a:avLst/>
              <a:gdLst/>
              <a:ahLst/>
              <a:cxnLst/>
              <a:rect l="l" t="t" r="r" b="b"/>
              <a:pathLst>
                <a:path w="3204" h="2693" extrusionOk="0">
                  <a:moveTo>
                    <a:pt x="3204" y="1"/>
                  </a:moveTo>
                  <a:cubicBezTo>
                    <a:pt x="2870" y="134"/>
                    <a:pt x="2559" y="346"/>
                    <a:pt x="2292" y="590"/>
                  </a:cubicBezTo>
                  <a:cubicBezTo>
                    <a:pt x="2225" y="646"/>
                    <a:pt x="2158" y="712"/>
                    <a:pt x="2092" y="779"/>
                  </a:cubicBezTo>
                  <a:cubicBezTo>
                    <a:pt x="2036" y="846"/>
                    <a:pt x="1980" y="913"/>
                    <a:pt x="1925" y="991"/>
                  </a:cubicBezTo>
                  <a:cubicBezTo>
                    <a:pt x="1814" y="1135"/>
                    <a:pt x="1713" y="1291"/>
                    <a:pt x="1624" y="1446"/>
                  </a:cubicBezTo>
                  <a:cubicBezTo>
                    <a:pt x="1535" y="1591"/>
                    <a:pt x="1436" y="1747"/>
                    <a:pt x="1335" y="1881"/>
                  </a:cubicBezTo>
                  <a:cubicBezTo>
                    <a:pt x="1224" y="2025"/>
                    <a:pt x="1102" y="2148"/>
                    <a:pt x="957" y="2259"/>
                  </a:cubicBezTo>
                  <a:cubicBezTo>
                    <a:pt x="690" y="2470"/>
                    <a:pt x="356" y="2615"/>
                    <a:pt x="1" y="2681"/>
                  </a:cubicBezTo>
                  <a:lnTo>
                    <a:pt x="1" y="2692"/>
                  </a:lnTo>
                  <a:cubicBezTo>
                    <a:pt x="356" y="2648"/>
                    <a:pt x="712" y="2526"/>
                    <a:pt x="1013" y="2314"/>
                  </a:cubicBezTo>
                  <a:cubicBezTo>
                    <a:pt x="1157" y="2214"/>
                    <a:pt x="1291" y="2092"/>
                    <a:pt x="1414" y="1947"/>
                  </a:cubicBezTo>
                  <a:cubicBezTo>
                    <a:pt x="1535" y="1814"/>
                    <a:pt x="1624" y="1658"/>
                    <a:pt x="1725" y="1513"/>
                  </a:cubicBezTo>
                  <a:cubicBezTo>
                    <a:pt x="1925" y="1213"/>
                    <a:pt x="2148" y="946"/>
                    <a:pt x="2392" y="702"/>
                  </a:cubicBezTo>
                  <a:cubicBezTo>
                    <a:pt x="2648" y="445"/>
                    <a:pt x="2915" y="223"/>
                    <a:pt x="3204" y="12"/>
                  </a:cubicBezTo>
                  <a:lnTo>
                    <a:pt x="320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3"/>
            <p:cNvSpPr/>
            <p:nvPr/>
          </p:nvSpPr>
          <p:spPr>
            <a:xfrm>
              <a:off x="2237449" y="4272015"/>
              <a:ext cx="116454" cy="62484"/>
            </a:xfrm>
            <a:custGeom>
              <a:avLst/>
              <a:gdLst/>
              <a:ahLst/>
              <a:cxnLst/>
              <a:rect l="l" t="t" r="r" b="b"/>
              <a:pathLst>
                <a:path w="3338" h="1791" extrusionOk="0">
                  <a:moveTo>
                    <a:pt x="3327" y="1"/>
                  </a:moveTo>
                  <a:cubicBezTo>
                    <a:pt x="3026" y="112"/>
                    <a:pt x="2748" y="268"/>
                    <a:pt x="2481" y="434"/>
                  </a:cubicBezTo>
                  <a:cubicBezTo>
                    <a:pt x="2215" y="612"/>
                    <a:pt x="1970" y="801"/>
                    <a:pt x="1703" y="990"/>
                  </a:cubicBezTo>
                  <a:cubicBezTo>
                    <a:pt x="1447" y="1168"/>
                    <a:pt x="1180" y="1346"/>
                    <a:pt x="902" y="1479"/>
                  </a:cubicBezTo>
                  <a:cubicBezTo>
                    <a:pt x="624" y="1624"/>
                    <a:pt x="324" y="1736"/>
                    <a:pt x="1" y="1780"/>
                  </a:cubicBezTo>
                  <a:lnTo>
                    <a:pt x="12" y="1791"/>
                  </a:lnTo>
                  <a:cubicBezTo>
                    <a:pt x="324" y="1758"/>
                    <a:pt x="624" y="1657"/>
                    <a:pt x="913" y="1524"/>
                  </a:cubicBezTo>
                  <a:cubicBezTo>
                    <a:pt x="1202" y="1380"/>
                    <a:pt x="1480" y="1213"/>
                    <a:pt x="1747" y="1035"/>
                  </a:cubicBezTo>
                  <a:cubicBezTo>
                    <a:pt x="2003" y="868"/>
                    <a:pt x="2270" y="679"/>
                    <a:pt x="2526" y="501"/>
                  </a:cubicBezTo>
                  <a:cubicBezTo>
                    <a:pt x="2781" y="323"/>
                    <a:pt x="3048" y="156"/>
                    <a:pt x="3337" y="11"/>
                  </a:cubicBezTo>
                  <a:lnTo>
                    <a:pt x="3327"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3"/>
            <p:cNvSpPr/>
            <p:nvPr/>
          </p:nvSpPr>
          <p:spPr>
            <a:xfrm>
              <a:off x="2083416" y="4357387"/>
              <a:ext cx="124583" cy="195265"/>
            </a:xfrm>
            <a:custGeom>
              <a:avLst/>
              <a:gdLst/>
              <a:ahLst/>
              <a:cxnLst/>
              <a:rect l="l" t="t" r="r" b="b"/>
              <a:pathLst>
                <a:path w="3571" h="5597" extrusionOk="0">
                  <a:moveTo>
                    <a:pt x="3059" y="1"/>
                  </a:moveTo>
                  <a:lnTo>
                    <a:pt x="3059" y="1"/>
                  </a:lnTo>
                  <a:cubicBezTo>
                    <a:pt x="3059" y="1"/>
                    <a:pt x="3081" y="67"/>
                    <a:pt x="2814" y="256"/>
                  </a:cubicBezTo>
                  <a:cubicBezTo>
                    <a:pt x="2559" y="456"/>
                    <a:pt x="1524" y="968"/>
                    <a:pt x="1046" y="1568"/>
                  </a:cubicBezTo>
                  <a:cubicBezTo>
                    <a:pt x="557" y="2158"/>
                    <a:pt x="23" y="3248"/>
                    <a:pt x="11" y="3882"/>
                  </a:cubicBezTo>
                  <a:cubicBezTo>
                    <a:pt x="1" y="4516"/>
                    <a:pt x="223" y="4927"/>
                    <a:pt x="456" y="5161"/>
                  </a:cubicBezTo>
                  <a:cubicBezTo>
                    <a:pt x="661" y="5376"/>
                    <a:pt x="1113" y="5497"/>
                    <a:pt x="1418" y="5497"/>
                  </a:cubicBezTo>
                  <a:cubicBezTo>
                    <a:pt x="1443" y="5497"/>
                    <a:pt x="1468" y="5497"/>
                    <a:pt x="1491" y="5495"/>
                  </a:cubicBezTo>
                  <a:cubicBezTo>
                    <a:pt x="1588" y="5484"/>
                    <a:pt x="1691" y="5479"/>
                    <a:pt x="1794" y="5479"/>
                  </a:cubicBezTo>
                  <a:cubicBezTo>
                    <a:pt x="2011" y="5479"/>
                    <a:pt x="2226" y="5501"/>
                    <a:pt x="2369" y="5539"/>
                  </a:cubicBezTo>
                  <a:cubicBezTo>
                    <a:pt x="2464" y="5565"/>
                    <a:pt x="2546" y="5597"/>
                    <a:pt x="2630" y="5597"/>
                  </a:cubicBezTo>
                  <a:cubicBezTo>
                    <a:pt x="2724" y="5597"/>
                    <a:pt x="2819" y="5557"/>
                    <a:pt x="2937" y="5428"/>
                  </a:cubicBezTo>
                  <a:cubicBezTo>
                    <a:pt x="3159" y="5183"/>
                    <a:pt x="3204" y="4949"/>
                    <a:pt x="3192" y="4583"/>
                  </a:cubicBezTo>
                  <a:cubicBezTo>
                    <a:pt x="3170" y="4205"/>
                    <a:pt x="2937" y="3493"/>
                    <a:pt x="2992" y="3192"/>
                  </a:cubicBezTo>
                  <a:cubicBezTo>
                    <a:pt x="3037" y="2881"/>
                    <a:pt x="3182" y="2403"/>
                    <a:pt x="3293" y="1746"/>
                  </a:cubicBezTo>
                  <a:cubicBezTo>
                    <a:pt x="3393" y="1079"/>
                    <a:pt x="3570" y="334"/>
                    <a:pt x="3570" y="334"/>
                  </a:cubicBezTo>
                  <a:lnTo>
                    <a:pt x="3059" y="1"/>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3"/>
            <p:cNvSpPr/>
            <p:nvPr/>
          </p:nvSpPr>
          <p:spPr>
            <a:xfrm>
              <a:off x="2103198" y="4359305"/>
              <a:ext cx="104802" cy="193347"/>
            </a:xfrm>
            <a:custGeom>
              <a:avLst/>
              <a:gdLst/>
              <a:ahLst/>
              <a:cxnLst/>
              <a:rect l="l" t="t" r="r" b="b"/>
              <a:pathLst>
                <a:path w="3004" h="5542" extrusionOk="0">
                  <a:moveTo>
                    <a:pt x="2581" y="1"/>
                  </a:moveTo>
                  <a:lnTo>
                    <a:pt x="2581" y="12"/>
                  </a:lnTo>
                  <a:cubicBezTo>
                    <a:pt x="2503" y="123"/>
                    <a:pt x="2447" y="268"/>
                    <a:pt x="2381" y="390"/>
                  </a:cubicBezTo>
                  <a:cubicBezTo>
                    <a:pt x="2292" y="524"/>
                    <a:pt x="2214" y="646"/>
                    <a:pt x="2158" y="791"/>
                  </a:cubicBezTo>
                  <a:cubicBezTo>
                    <a:pt x="2025" y="1102"/>
                    <a:pt x="2036" y="1458"/>
                    <a:pt x="2036" y="1792"/>
                  </a:cubicBezTo>
                  <a:cubicBezTo>
                    <a:pt x="2036" y="2381"/>
                    <a:pt x="1992" y="2971"/>
                    <a:pt x="1936" y="3560"/>
                  </a:cubicBezTo>
                  <a:cubicBezTo>
                    <a:pt x="1936" y="3627"/>
                    <a:pt x="1936" y="3693"/>
                    <a:pt x="1914" y="3760"/>
                  </a:cubicBezTo>
                  <a:cubicBezTo>
                    <a:pt x="1836" y="3960"/>
                    <a:pt x="1624" y="4061"/>
                    <a:pt x="1424" y="4138"/>
                  </a:cubicBezTo>
                  <a:cubicBezTo>
                    <a:pt x="1124" y="4249"/>
                    <a:pt x="813" y="4350"/>
                    <a:pt x="601" y="4583"/>
                  </a:cubicBezTo>
                  <a:cubicBezTo>
                    <a:pt x="445" y="4739"/>
                    <a:pt x="356" y="4961"/>
                    <a:pt x="178" y="5095"/>
                  </a:cubicBezTo>
                  <a:cubicBezTo>
                    <a:pt x="123" y="5139"/>
                    <a:pt x="57" y="5173"/>
                    <a:pt x="0" y="5206"/>
                  </a:cubicBezTo>
                  <a:cubicBezTo>
                    <a:pt x="231" y="5356"/>
                    <a:pt x="586" y="5443"/>
                    <a:pt x="842" y="5443"/>
                  </a:cubicBezTo>
                  <a:cubicBezTo>
                    <a:pt x="870" y="5443"/>
                    <a:pt x="898" y="5442"/>
                    <a:pt x="924" y="5440"/>
                  </a:cubicBezTo>
                  <a:cubicBezTo>
                    <a:pt x="1021" y="5429"/>
                    <a:pt x="1124" y="5424"/>
                    <a:pt x="1227" y="5424"/>
                  </a:cubicBezTo>
                  <a:cubicBezTo>
                    <a:pt x="1444" y="5424"/>
                    <a:pt x="1659" y="5446"/>
                    <a:pt x="1802" y="5484"/>
                  </a:cubicBezTo>
                  <a:cubicBezTo>
                    <a:pt x="1897" y="5510"/>
                    <a:pt x="1979" y="5542"/>
                    <a:pt x="2063" y="5542"/>
                  </a:cubicBezTo>
                  <a:cubicBezTo>
                    <a:pt x="2157" y="5542"/>
                    <a:pt x="2252" y="5502"/>
                    <a:pt x="2370" y="5373"/>
                  </a:cubicBezTo>
                  <a:cubicBezTo>
                    <a:pt x="2592" y="5128"/>
                    <a:pt x="2637" y="4894"/>
                    <a:pt x="2625" y="4528"/>
                  </a:cubicBezTo>
                  <a:cubicBezTo>
                    <a:pt x="2603" y="4150"/>
                    <a:pt x="2370" y="3438"/>
                    <a:pt x="2425" y="3137"/>
                  </a:cubicBezTo>
                  <a:cubicBezTo>
                    <a:pt x="2470" y="2826"/>
                    <a:pt x="2615" y="2348"/>
                    <a:pt x="2726" y="1691"/>
                  </a:cubicBezTo>
                  <a:cubicBezTo>
                    <a:pt x="2826" y="1024"/>
                    <a:pt x="3003" y="279"/>
                    <a:pt x="3003" y="279"/>
                  </a:cubicBezTo>
                  <a:lnTo>
                    <a:pt x="258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3"/>
            <p:cNvSpPr/>
            <p:nvPr/>
          </p:nvSpPr>
          <p:spPr>
            <a:xfrm>
              <a:off x="2162962" y="4354665"/>
              <a:ext cx="32236" cy="34957"/>
            </a:xfrm>
            <a:custGeom>
              <a:avLst/>
              <a:gdLst/>
              <a:ahLst/>
              <a:cxnLst/>
              <a:rect l="l" t="t" r="r" b="b"/>
              <a:pathLst>
                <a:path w="924" h="1002" extrusionOk="0">
                  <a:moveTo>
                    <a:pt x="912" y="0"/>
                  </a:moveTo>
                  <a:cubicBezTo>
                    <a:pt x="868" y="101"/>
                    <a:pt x="801" y="190"/>
                    <a:pt x="724" y="279"/>
                  </a:cubicBezTo>
                  <a:cubicBezTo>
                    <a:pt x="645" y="356"/>
                    <a:pt x="556" y="423"/>
                    <a:pt x="467" y="490"/>
                  </a:cubicBezTo>
                  <a:cubicBezTo>
                    <a:pt x="378" y="556"/>
                    <a:pt x="279" y="623"/>
                    <a:pt x="201" y="701"/>
                  </a:cubicBezTo>
                  <a:cubicBezTo>
                    <a:pt x="112" y="790"/>
                    <a:pt x="34" y="879"/>
                    <a:pt x="0" y="1001"/>
                  </a:cubicBezTo>
                  <a:lnTo>
                    <a:pt x="12" y="1001"/>
                  </a:lnTo>
                  <a:cubicBezTo>
                    <a:pt x="89" y="924"/>
                    <a:pt x="168" y="846"/>
                    <a:pt x="257" y="779"/>
                  </a:cubicBezTo>
                  <a:cubicBezTo>
                    <a:pt x="346" y="701"/>
                    <a:pt x="423" y="623"/>
                    <a:pt x="512" y="546"/>
                  </a:cubicBezTo>
                  <a:cubicBezTo>
                    <a:pt x="601" y="479"/>
                    <a:pt x="679" y="390"/>
                    <a:pt x="757" y="301"/>
                  </a:cubicBezTo>
                  <a:cubicBezTo>
                    <a:pt x="835" y="212"/>
                    <a:pt x="890" y="111"/>
                    <a:pt x="92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3"/>
            <p:cNvSpPr/>
            <p:nvPr/>
          </p:nvSpPr>
          <p:spPr>
            <a:xfrm>
              <a:off x="2109408" y="4358538"/>
              <a:ext cx="93568" cy="128874"/>
            </a:xfrm>
            <a:custGeom>
              <a:avLst/>
              <a:gdLst/>
              <a:ahLst/>
              <a:cxnLst/>
              <a:rect l="l" t="t" r="r" b="b"/>
              <a:pathLst>
                <a:path w="2682" h="3694" extrusionOk="0">
                  <a:moveTo>
                    <a:pt x="2670" y="0"/>
                  </a:moveTo>
                  <a:cubicBezTo>
                    <a:pt x="2470" y="334"/>
                    <a:pt x="2214" y="623"/>
                    <a:pt x="1947" y="902"/>
                  </a:cubicBezTo>
                  <a:cubicBezTo>
                    <a:pt x="1680" y="1169"/>
                    <a:pt x="1391" y="1424"/>
                    <a:pt x="1124" y="1703"/>
                  </a:cubicBezTo>
                  <a:cubicBezTo>
                    <a:pt x="846" y="1970"/>
                    <a:pt x="568" y="2259"/>
                    <a:pt x="368" y="2592"/>
                  </a:cubicBezTo>
                  <a:cubicBezTo>
                    <a:pt x="168" y="2926"/>
                    <a:pt x="12" y="3304"/>
                    <a:pt x="0" y="3693"/>
                  </a:cubicBezTo>
                  <a:lnTo>
                    <a:pt x="12" y="3693"/>
                  </a:lnTo>
                  <a:cubicBezTo>
                    <a:pt x="112" y="3326"/>
                    <a:pt x="290" y="2981"/>
                    <a:pt x="501" y="2670"/>
                  </a:cubicBezTo>
                  <a:cubicBezTo>
                    <a:pt x="712" y="2358"/>
                    <a:pt x="946" y="2069"/>
                    <a:pt x="1213" y="1792"/>
                  </a:cubicBezTo>
                  <a:cubicBezTo>
                    <a:pt x="1469" y="1502"/>
                    <a:pt x="1747" y="1235"/>
                    <a:pt x="2002" y="946"/>
                  </a:cubicBezTo>
                  <a:cubicBezTo>
                    <a:pt x="2259" y="657"/>
                    <a:pt x="2503" y="356"/>
                    <a:pt x="2681" y="12"/>
                  </a:cubicBezTo>
                  <a:lnTo>
                    <a:pt x="2670"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3"/>
            <p:cNvSpPr/>
            <p:nvPr/>
          </p:nvSpPr>
          <p:spPr>
            <a:xfrm>
              <a:off x="2162578" y="4362027"/>
              <a:ext cx="43086" cy="86207"/>
            </a:xfrm>
            <a:custGeom>
              <a:avLst/>
              <a:gdLst/>
              <a:ahLst/>
              <a:cxnLst/>
              <a:rect l="l" t="t" r="r" b="b"/>
              <a:pathLst>
                <a:path w="1235" h="2471" extrusionOk="0">
                  <a:moveTo>
                    <a:pt x="1224" y="1"/>
                  </a:moveTo>
                  <a:cubicBezTo>
                    <a:pt x="1202" y="234"/>
                    <a:pt x="1101" y="457"/>
                    <a:pt x="990" y="646"/>
                  </a:cubicBezTo>
                  <a:cubicBezTo>
                    <a:pt x="879" y="846"/>
                    <a:pt x="735" y="1024"/>
                    <a:pt x="590" y="1213"/>
                  </a:cubicBezTo>
                  <a:cubicBezTo>
                    <a:pt x="446" y="1391"/>
                    <a:pt x="290" y="1569"/>
                    <a:pt x="189" y="1781"/>
                  </a:cubicBezTo>
                  <a:cubicBezTo>
                    <a:pt x="78" y="1991"/>
                    <a:pt x="1" y="2236"/>
                    <a:pt x="23" y="2470"/>
                  </a:cubicBezTo>
                  <a:lnTo>
                    <a:pt x="34" y="2470"/>
                  </a:lnTo>
                  <a:cubicBezTo>
                    <a:pt x="90" y="2248"/>
                    <a:pt x="179" y="2036"/>
                    <a:pt x="290" y="1847"/>
                  </a:cubicBezTo>
                  <a:cubicBezTo>
                    <a:pt x="412" y="1647"/>
                    <a:pt x="534" y="1458"/>
                    <a:pt x="668" y="1269"/>
                  </a:cubicBezTo>
                  <a:cubicBezTo>
                    <a:pt x="801" y="1079"/>
                    <a:pt x="935" y="891"/>
                    <a:pt x="1046" y="679"/>
                  </a:cubicBezTo>
                  <a:cubicBezTo>
                    <a:pt x="1146" y="468"/>
                    <a:pt x="1224" y="246"/>
                    <a:pt x="1235" y="12"/>
                  </a:cubicBezTo>
                  <a:lnTo>
                    <a:pt x="122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3"/>
            <p:cNvSpPr/>
            <p:nvPr/>
          </p:nvSpPr>
          <p:spPr>
            <a:xfrm>
              <a:off x="2164497" y="4373679"/>
              <a:ext cx="40818" cy="96255"/>
            </a:xfrm>
            <a:custGeom>
              <a:avLst/>
              <a:gdLst/>
              <a:ahLst/>
              <a:cxnLst/>
              <a:rect l="l" t="t" r="r" b="b"/>
              <a:pathLst>
                <a:path w="1170" h="2759" extrusionOk="0">
                  <a:moveTo>
                    <a:pt x="1169" y="1"/>
                  </a:moveTo>
                  <a:cubicBezTo>
                    <a:pt x="1113" y="245"/>
                    <a:pt x="1002" y="468"/>
                    <a:pt x="880" y="690"/>
                  </a:cubicBezTo>
                  <a:cubicBezTo>
                    <a:pt x="757" y="901"/>
                    <a:pt x="624" y="1124"/>
                    <a:pt x="512" y="1346"/>
                  </a:cubicBezTo>
                  <a:cubicBezTo>
                    <a:pt x="401" y="1568"/>
                    <a:pt x="290" y="1791"/>
                    <a:pt x="201" y="2036"/>
                  </a:cubicBezTo>
                  <a:cubicBezTo>
                    <a:pt x="112" y="2270"/>
                    <a:pt x="45" y="2514"/>
                    <a:pt x="1" y="2759"/>
                  </a:cubicBezTo>
                  <a:lnTo>
                    <a:pt x="12" y="2759"/>
                  </a:lnTo>
                  <a:cubicBezTo>
                    <a:pt x="101" y="2525"/>
                    <a:pt x="190" y="2292"/>
                    <a:pt x="290" y="2069"/>
                  </a:cubicBezTo>
                  <a:cubicBezTo>
                    <a:pt x="379" y="1835"/>
                    <a:pt x="479" y="1602"/>
                    <a:pt x="579" y="1380"/>
                  </a:cubicBezTo>
                  <a:cubicBezTo>
                    <a:pt x="680" y="1157"/>
                    <a:pt x="802" y="935"/>
                    <a:pt x="924" y="712"/>
                  </a:cubicBezTo>
                  <a:cubicBezTo>
                    <a:pt x="1036" y="490"/>
                    <a:pt x="1135" y="245"/>
                    <a:pt x="116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3"/>
            <p:cNvSpPr/>
            <p:nvPr/>
          </p:nvSpPr>
          <p:spPr>
            <a:xfrm>
              <a:off x="1985240" y="4248779"/>
              <a:ext cx="203743" cy="127758"/>
            </a:xfrm>
            <a:custGeom>
              <a:avLst/>
              <a:gdLst/>
              <a:ahLst/>
              <a:cxnLst/>
              <a:rect l="l" t="t" r="r" b="b"/>
              <a:pathLst>
                <a:path w="5840" h="3662" extrusionOk="0">
                  <a:moveTo>
                    <a:pt x="1529" y="0"/>
                  </a:moveTo>
                  <a:cubicBezTo>
                    <a:pt x="1311" y="0"/>
                    <a:pt x="1112" y="48"/>
                    <a:pt x="924" y="166"/>
                  </a:cubicBezTo>
                  <a:cubicBezTo>
                    <a:pt x="479" y="455"/>
                    <a:pt x="512" y="555"/>
                    <a:pt x="257" y="900"/>
                  </a:cubicBezTo>
                  <a:cubicBezTo>
                    <a:pt x="0" y="1233"/>
                    <a:pt x="23" y="1645"/>
                    <a:pt x="123" y="2145"/>
                  </a:cubicBezTo>
                  <a:cubicBezTo>
                    <a:pt x="212" y="2635"/>
                    <a:pt x="323" y="3269"/>
                    <a:pt x="813" y="3480"/>
                  </a:cubicBezTo>
                  <a:cubicBezTo>
                    <a:pt x="1159" y="3627"/>
                    <a:pt x="1473" y="3661"/>
                    <a:pt x="1733" y="3661"/>
                  </a:cubicBezTo>
                  <a:cubicBezTo>
                    <a:pt x="1849" y="3661"/>
                    <a:pt x="1954" y="3654"/>
                    <a:pt x="2047" y="3647"/>
                  </a:cubicBezTo>
                  <a:cubicBezTo>
                    <a:pt x="2348" y="3625"/>
                    <a:pt x="2959" y="3603"/>
                    <a:pt x="3270" y="3502"/>
                  </a:cubicBezTo>
                  <a:cubicBezTo>
                    <a:pt x="3582" y="3413"/>
                    <a:pt x="4538" y="3203"/>
                    <a:pt x="4983" y="3124"/>
                  </a:cubicBezTo>
                  <a:cubicBezTo>
                    <a:pt x="5428" y="3035"/>
                    <a:pt x="5795" y="3035"/>
                    <a:pt x="5795" y="3035"/>
                  </a:cubicBezTo>
                  <a:lnTo>
                    <a:pt x="5840" y="2202"/>
                  </a:lnTo>
                  <a:lnTo>
                    <a:pt x="5840" y="2202"/>
                  </a:lnTo>
                  <a:cubicBezTo>
                    <a:pt x="5840" y="2202"/>
                    <a:pt x="5825" y="2205"/>
                    <a:pt x="5795" y="2205"/>
                  </a:cubicBezTo>
                  <a:cubicBezTo>
                    <a:pt x="5689" y="2205"/>
                    <a:pt x="5394" y="2158"/>
                    <a:pt x="4883" y="1734"/>
                  </a:cubicBezTo>
                  <a:cubicBezTo>
                    <a:pt x="4216" y="1189"/>
                    <a:pt x="3226" y="410"/>
                    <a:pt x="2548" y="210"/>
                  </a:cubicBezTo>
                  <a:cubicBezTo>
                    <a:pt x="2157" y="89"/>
                    <a:pt x="1825" y="0"/>
                    <a:pt x="1529"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3"/>
            <p:cNvSpPr/>
            <p:nvPr/>
          </p:nvSpPr>
          <p:spPr>
            <a:xfrm>
              <a:off x="2074101" y="4328185"/>
              <a:ext cx="114885" cy="46679"/>
            </a:xfrm>
            <a:custGeom>
              <a:avLst/>
              <a:gdLst/>
              <a:ahLst/>
              <a:cxnLst/>
              <a:rect l="l" t="t" r="r" b="b"/>
              <a:pathLst>
                <a:path w="3293" h="1338" extrusionOk="0">
                  <a:moveTo>
                    <a:pt x="3293" y="25"/>
                  </a:moveTo>
                  <a:lnTo>
                    <a:pt x="3292" y="37"/>
                  </a:lnTo>
                  <a:lnTo>
                    <a:pt x="3292" y="37"/>
                  </a:lnTo>
                  <a:cubicBezTo>
                    <a:pt x="3292" y="37"/>
                    <a:pt x="3293" y="37"/>
                    <a:pt x="3293" y="37"/>
                  </a:cubicBezTo>
                  <a:lnTo>
                    <a:pt x="3293" y="25"/>
                  </a:lnTo>
                  <a:close/>
                  <a:moveTo>
                    <a:pt x="2632" y="0"/>
                  </a:moveTo>
                  <a:cubicBezTo>
                    <a:pt x="2522" y="0"/>
                    <a:pt x="2412" y="18"/>
                    <a:pt x="2303" y="37"/>
                  </a:cubicBezTo>
                  <a:cubicBezTo>
                    <a:pt x="2247" y="47"/>
                    <a:pt x="2181" y="59"/>
                    <a:pt x="2125" y="92"/>
                  </a:cubicBezTo>
                  <a:cubicBezTo>
                    <a:pt x="2069" y="114"/>
                    <a:pt x="2025" y="159"/>
                    <a:pt x="1969" y="192"/>
                  </a:cubicBezTo>
                  <a:cubicBezTo>
                    <a:pt x="1780" y="359"/>
                    <a:pt x="1580" y="492"/>
                    <a:pt x="1346" y="593"/>
                  </a:cubicBezTo>
                  <a:cubicBezTo>
                    <a:pt x="1224" y="637"/>
                    <a:pt x="1101" y="682"/>
                    <a:pt x="980" y="737"/>
                  </a:cubicBezTo>
                  <a:cubicBezTo>
                    <a:pt x="723" y="860"/>
                    <a:pt x="501" y="1071"/>
                    <a:pt x="245" y="1216"/>
                  </a:cubicBezTo>
                  <a:cubicBezTo>
                    <a:pt x="167" y="1249"/>
                    <a:pt x="78" y="1282"/>
                    <a:pt x="1" y="1338"/>
                  </a:cubicBezTo>
                  <a:cubicBezTo>
                    <a:pt x="268" y="1315"/>
                    <a:pt x="545" y="1282"/>
                    <a:pt x="723" y="1226"/>
                  </a:cubicBezTo>
                  <a:cubicBezTo>
                    <a:pt x="1035" y="1137"/>
                    <a:pt x="1991" y="927"/>
                    <a:pt x="2436" y="848"/>
                  </a:cubicBezTo>
                  <a:cubicBezTo>
                    <a:pt x="2881" y="759"/>
                    <a:pt x="3248" y="759"/>
                    <a:pt x="3248" y="759"/>
                  </a:cubicBezTo>
                  <a:lnTo>
                    <a:pt x="3292" y="37"/>
                  </a:lnTo>
                  <a:lnTo>
                    <a:pt x="3292" y="37"/>
                  </a:lnTo>
                  <a:cubicBezTo>
                    <a:pt x="3192" y="59"/>
                    <a:pt x="3093" y="70"/>
                    <a:pt x="3004" y="70"/>
                  </a:cubicBezTo>
                  <a:cubicBezTo>
                    <a:pt x="2903" y="59"/>
                    <a:pt x="2804" y="25"/>
                    <a:pt x="2703" y="3"/>
                  </a:cubicBezTo>
                  <a:cubicBezTo>
                    <a:pt x="2679" y="1"/>
                    <a:pt x="2656" y="0"/>
                    <a:pt x="263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3"/>
            <p:cNvSpPr/>
            <p:nvPr/>
          </p:nvSpPr>
          <p:spPr>
            <a:xfrm>
              <a:off x="2113281" y="4349641"/>
              <a:ext cx="71066" cy="9350"/>
            </a:xfrm>
            <a:custGeom>
              <a:avLst/>
              <a:gdLst/>
              <a:ahLst/>
              <a:cxnLst/>
              <a:rect l="l" t="t" r="r" b="b"/>
              <a:pathLst>
                <a:path w="2037" h="268" extrusionOk="0">
                  <a:moveTo>
                    <a:pt x="2025" y="0"/>
                  </a:moveTo>
                  <a:cubicBezTo>
                    <a:pt x="1869" y="67"/>
                    <a:pt x="1703" y="122"/>
                    <a:pt x="1536" y="122"/>
                  </a:cubicBezTo>
                  <a:cubicBezTo>
                    <a:pt x="1447" y="122"/>
                    <a:pt x="1369" y="100"/>
                    <a:pt x="1280" y="89"/>
                  </a:cubicBezTo>
                  <a:lnTo>
                    <a:pt x="1013" y="55"/>
                  </a:lnTo>
                  <a:cubicBezTo>
                    <a:pt x="972" y="53"/>
                    <a:pt x="930" y="51"/>
                    <a:pt x="887" y="51"/>
                  </a:cubicBezTo>
                  <a:cubicBezTo>
                    <a:pt x="758" y="51"/>
                    <a:pt x="624" y="64"/>
                    <a:pt x="490" y="89"/>
                  </a:cubicBezTo>
                  <a:cubicBezTo>
                    <a:pt x="324" y="122"/>
                    <a:pt x="156" y="178"/>
                    <a:pt x="1" y="255"/>
                  </a:cubicBezTo>
                  <a:lnTo>
                    <a:pt x="1" y="267"/>
                  </a:lnTo>
                  <a:cubicBezTo>
                    <a:pt x="168" y="223"/>
                    <a:pt x="334" y="178"/>
                    <a:pt x="502" y="156"/>
                  </a:cubicBezTo>
                  <a:cubicBezTo>
                    <a:pt x="680" y="134"/>
                    <a:pt x="846" y="122"/>
                    <a:pt x="1013" y="122"/>
                  </a:cubicBezTo>
                  <a:cubicBezTo>
                    <a:pt x="1102" y="122"/>
                    <a:pt x="1191" y="134"/>
                    <a:pt x="1269" y="134"/>
                  </a:cubicBezTo>
                  <a:cubicBezTo>
                    <a:pt x="1358" y="144"/>
                    <a:pt x="1447" y="156"/>
                    <a:pt x="1536" y="156"/>
                  </a:cubicBezTo>
                  <a:cubicBezTo>
                    <a:pt x="1713" y="156"/>
                    <a:pt x="1881" y="77"/>
                    <a:pt x="2036" y="11"/>
                  </a:cubicBezTo>
                  <a:lnTo>
                    <a:pt x="202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3"/>
            <p:cNvSpPr/>
            <p:nvPr/>
          </p:nvSpPr>
          <p:spPr>
            <a:xfrm>
              <a:off x="2067123" y="4283668"/>
              <a:ext cx="117222" cy="52017"/>
            </a:xfrm>
            <a:custGeom>
              <a:avLst/>
              <a:gdLst/>
              <a:ahLst/>
              <a:cxnLst/>
              <a:rect l="l" t="t" r="r" b="b"/>
              <a:pathLst>
                <a:path w="3360" h="1491" extrusionOk="0">
                  <a:moveTo>
                    <a:pt x="234" y="0"/>
                  </a:moveTo>
                  <a:cubicBezTo>
                    <a:pt x="156" y="0"/>
                    <a:pt x="78" y="11"/>
                    <a:pt x="1" y="33"/>
                  </a:cubicBezTo>
                  <a:lnTo>
                    <a:pt x="1" y="45"/>
                  </a:lnTo>
                  <a:cubicBezTo>
                    <a:pt x="24" y="43"/>
                    <a:pt x="47" y="42"/>
                    <a:pt x="70" y="42"/>
                  </a:cubicBezTo>
                  <a:cubicBezTo>
                    <a:pt x="355" y="42"/>
                    <a:pt x="623" y="163"/>
                    <a:pt x="890" y="256"/>
                  </a:cubicBezTo>
                  <a:cubicBezTo>
                    <a:pt x="1180" y="367"/>
                    <a:pt x="1457" y="467"/>
                    <a:pt x="1736" y="612"/>
                  </a:cubicBezTo>
                  <a:cubicBezTo>
                    <a:pt x="2013" y="745"/>
                    <a:pt x="2280" y="901"/>
                    <a:pt x="2525" y="1090"/>
                  </a:cubicBezTo>
                  <a:cubicBezTo>
                    <a:pt x="2658" y="1168"/>
                    <a:pt x="2781" y="1268"/>
                    <a:pt x="2915" y="1346"/>
                  </a:cubicBezTo>
                  <a:cubicBezTo>
                    <a:pt x="3048" y="1424"/>
                    <a:pt x="3204" y="1491"/>
                    <a:pt x="3359" y="1491"/>
                  </a:cubicBezTo>
                  <a:lnTo>
                    <a:pt x="3359" y="1479"/>
                  </a:lnTo>
                  <a:cubicBezTo>
                    <a:pt x="3204" y="1468"/>
                    <a:pt x="3059" y="1402"/>
                    <a:pt x="2937" y="1313"/>
                  </a:cubicBezTo>
                  <a:cubicBezTo>
                    <a:pt x="2803" y="1234"/>
                    <a:pt x="2692" y="1135"/>
                    <a:pt x="2569" y="1034"/>
                  </a:cubicBezTo>
                  <a:cubicBezTo>
                    <a:pt x="2314" y="846"/>
                    <a:pt x="2058" y="678"/>
                    <a:pt x="1780" y="523"/>
                  </a:cubicBezTo>
                  <a:cubicBezTo>
                    <a:pt x="1513" y="367"/>
                    <a:pt x="1224" y="233"/>
                    <a:pt x="923" y="134"/>
                  </a:cubicBezTo>
                  <a:cubicBezTo>
                    <a:pt x="779" y="89"/>
                    <a:pt x="623" y="45"/>
                    <a:pt x="468" y="23"/>
                  </a:cubicBezTo>
                  <a:cubicBezTo>
                    <a:pt x="389" y="0"/>
                    <a:pt x="312" y="0"/>
                    <a:pt x="23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3"/>
            <p:cNvSpPr/>
            <p:nvPr/>
          </p:nvSpPr>
          <p:spPr>
            <a:xfrm>
              <a:off x="2035305" y="4307706"/>
              <a:ext cx="147086" cy="33701"/>
            </a:xfrm>
            <a:custGeom>
              <a:avLst/>
              <a:gdLst/>
              <a:ahLst/>
              <a:cxnLst/>
              <a:rect l="l" t="t" r="r" b="b"/>
              <a:pathLst>
                <a:path w="4216" h="966" extrusionOk="0">
                  <a:moveTo>
                    <a:pt x="11" y="1"/>
                  </a:moveTo>
                  <a:lnTo>
                    <a:pt x="1" y="12"/>
                  </a:lnTo>
                  <a:cubicBezTo>
                    <a:pt x="156" y="112"/>
                    <a:pt x="334" y="179"/>
                    <a:pt x="523" y="212"/>
                  </a:cubicBezTo>
                  <a:cubicBezTo>
                    <a:pt x="701" y="246"/>
                    <a:pt x="890" y="256"/>
                    <a:pt x="1068" y="268"/>
                  </a:cubicBezTo>
                  <a:cubicBezTo>
                    <a:pt x="1139" y="270"/>
                    <a:pt x="1210" y="270"/>
                    <a:pt x="1281" y="270"/>
                  </a:cubicBezTo>
                  <a:cubicBezTo>
                    <a:pt x="1332" y="270"/>
                    <a:pt x="1383" y="270"/>
                    <a:pt x="1434" y="270"/>
                  </a:cubicBezTo>
                  <a:cubicBezTo>
                    <a:pt x="1677" y="270"/>
                    <a:pt x="1917" y="275"/>
                    <a:pt x="2147" y="335"/>
                  </a:cubicBezTo>
                  <a:cubicBezTo>
                    <a:pt x="2492" y="424"/>
                    <a:pt x="2803" y="601"/>
                    <a:pt x="3137" y="746"/>
                  </a:cubicBezTo>
                  <a:cubicBezTo>
                    <a:pt x="3315" y="824"/>
                    <a:pt x="3481" y="891"/>
                    <a:pt x="3659" y="924"/>
                  </a:cubicBezTo>
                  <a:cubicBezTo>
                    <a:pt x="3774" y="951"/>
                    <a:pt x="3889" y="965"/>
                    <a:pt x="4001" y="965"/>
                  </a:cubicBezTo>
                  <a:cubicBezTo>
                    <a:pt x="4074" y="965"/>
                    <a:pt x="4145" y="959"/>
                    <a:pt x="4215" y="946"/>
                  </a:cubicBezTo>
                  <a:lnTo>
                    <a:pt x="4215" y="924"/>
                  </a:lnTo>
                  <a:cubicBezTo>
                    <a:pt x="4165" y="930"/>
                    <a:pt x="4115" y="932"/>
                    <a:pt x="4066" y="932"/>
                  </a:cubicBezTo>
                  <a:cubicBezTo>
                    <a:pt x="3931" y="932"/>
                    <a:pt x="3801" y="912"/>
                    <a:pt x="3671" y="879"/>
                  </a:cubicBezTo>
                  <a:cubicBezTo>
                    <a:pt x="3504" y="835"/>
                    <a:pt x="3337" y="757"/>
                    <a:pt x="3170" y="679"/>
                  </a:cubicBezTo>
                  <a:cubicBezTo>
                    <a:pt x="2848" y="523"/>
                    <a:pt x="2536" y="323"/>
                    <a:pt x="2181" y="212"/>
                  </a:cubicBezTo>
                  <a:cubicBezTo>
                    <a:pt x="1885" y="132"/>
                    <a:pt x="1583" y="108"/>
                    <a:pt x="1285" y="108"/>
                  </a:cubicBezTo>
                  <a:cubicBezTo>
                    <a:pt x="1212" y="108"/>
                    <a:pt x="1140" y="110"/>
                    <a:pt x="1068" y="112"/>
                  </a:cubicBezTo>
                  <a:cubicBezTo>
                    <a:pt x="987" y="115"/>
                    <a:pt x="906" y="116"/>
                    <a:pt x="825" y="116"/>
                  </a:cubicBezTo>
                  <a:cubicBezTo>
                    <a:pt x="550" y="116"/>
                    <a:pt x="278" y="95"/>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3"/>
            <p:cNvSpPr/>
            <p:nvPr/>
          </p:nvSpPr>
          <p:spPr>
            <a:xfrm>
              <a:off x="2086905" y="4338896"/>
              <a:ext cx="97441" cy="8827"/>
            </a:xfrm>
            <a:custGeom>
              <a:avLst/>
              <a:gdLst/>
              <a:ahLst/>
              <a:cxnLst/>
              <a:rect l="l" t="t" r="r" b="b"/>
              <a:pathLst>
                <a:path w="2793" h="253" extrusionOk="0">
                  <a:moveTo>
                    <a:pt x="837" y="0"/>
                  </a:moveTo>
                  <a:cubicBezTo>
                    <a:pt x="785" y="0"/>
                    <a:pt x="732" y="3"/>
                    <a:pt x="679" y="7"/>
                  </a:cubicBezTo>
                  <a:cubicBezTo>
                    <a:pt x="445" y="30"/>
                    <a:pt x="190" y="96"/>
                    <a:pt x="0" y="241"/>
                  </a:cubicBezTo>
                  <a:lnTo>
                    <a:pt x="12" y="252"/>
                  </a:lnTo>
                  <a:cubicBezTo>
                    <a:pt x="234" y="163"/>
                    <a:pt x="457" y="130"/>
                    <a:pt x="690" y="119"/>
                  </a:cubicBezTo>
                  <a:cubicBezTo>
                    <a:pt x="912" y="119"/>
                    <a:pt x="1146" y="130"/>
                    <a:pt x="1380" y="152"/>
                  </a:cubicBezTo>
                  <a:cubicBezTo>
                    <a:pt x="1614" y="175"/>
                    <a:pt x="1847" y="208"/>
                    <a:pt x="2091" y="219"/>
                  </a:cubicBezTo>
                  <a:cubicBezTo>
                    <a:pt x="2128" y="221"/>
                    <a:pt x="2165" y="222"/>
                    <a:pt x="2203" y="222"/>
                  </a:cubicBezTo>
                  <a:cubicBezTo>
                    <a:pt x="2402" y="222"/>
                    <a:pt x="2605" y="197"/>
                    <a:pt x="2792" y="141"/>
                  </a:cubicBezTo>
                  <a:lnTo>
                    <a:pt x="2792" y="130"/>
                  </a:lnTo>
                  <a:cubicBezTo>
                    <a:pt x="2649" y="164"/>
                    <a:pt x="2507" y="177"/>
                    <a:pt x="2364" y="177"/>
                  </a:cubicBezTo>
                  <a:cubicBezTo>
                    <a:pt x="2273" y="177"/>
                    <a:pt x="2182" y="172"/>
                    <a:pt x="2091" y="163"/>
                  </a:cubicBezTo>
                  <a:cubicBezTo>
                    <a:pt x="1858" y="141"/>
                    <a:pt x="1624" y="96"/>
                    <a:pt x="1391" y="63"/>
                  </a:cubicBezTo>
                  <a:cubicBezTo>
                    <a:pt x="1208" y="29"/>
                    <a:pt x="1025" y="0"/>
                    <a:pt x="83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3"/>
            <p:cNvSpPr/>
            <p:nvPr/>
          </p:nvSpPr>
          <p:spPr>
            <a:xfrm>
              <a:off x="2102047" y="4128833"/>
              <a:ext cx="133131" cy="203743"/>
            </a:xfrm>
            <a:custGeom>
              <a:avLst/>
              <a:gdLst/>
              <a:ahLst/>
              <a:cxnLst/>
              <a:rect l="l" t="t" r="r" b="b"/>
              <a:pathLst>
                <a:path w="3816" h="5840" extrusionOk="0">
                  <a:moveTo>
                    <a:pt x="2953" y="0"/>
                  </a:moveTo>
                  <a:cubicBezTo>
                    <a:pt x="2951" y="0"/>
                    <a:pt x="2949" y="0"/>
                    <a:pt x="2948" y="0"/>
                  </a:cubicBezTo>
                  <a:cubicBezTo>
                    <a:pt x="2670" y="0"/>
                    <a:pt x="2636" y="56"/>
                    <a:pt x="2480" y="56"/>
                  </a:cubicBezTo>
                  <a:cubicBezTo>
                    <a:pt x="2325" y="67"/>
                    <a:pt x="2336" y="123"/>
                    <a:pt x="2191" y="156"/>
                  </a:cubicBezTo>
                  <a:cubicBezTo>
                    <a:pt x="2180" y="159"/>
                    <a:pt x="2168" y="161"/>
                    <a:pt x="2154" y="161"/>
                  </a:cubicBezTo>
                  <a:cubicBezTo>
                    <a:pt x="2040" y="161"/>
                    <a:pt x="1859" y="40"/>
                    <a:pt x="1646" y="40"/>
                  </a:cubicBezTo>
                  <a:cubicBezTo>
                    <a:pt x="1576" y="40"/>
                    <a:pt x="1501" y="53"/>
                    <a:pt x="1424" y="89"/>
                  </a:cubicBezTo>
                  <a:cubicBezTo>
                    <a:pt x="1091" y="245"/>
                    <a:pt x="1002" y="378"/>
                    <a:pt x="834" y="467"/>
                  </a:cubicBezTo>
                  <a:cubicBezTo>
                    <a:pt x="679" y="568"/>
                    <a:pt x="179" y="845"/>
                    <a:pt x="90" y="1490"/>
                  </a:cubicBezTo>
                  <a:cubicBezTo>
                    <a:pt x="1" y="2125"/>
                    <a:pt x="356" y="2981"/>
                    <a:pt x="857" y="3715"/>
                  </a:cubicBezTo>
                  <a:cubicBezTo>
                    <a:pt x="1357" y="4449"/>
                    <a:pt x="1791" y="4705"/>
                    <a:pt x="2025" y="5027"/>
                  </a:cubicBezTo>
                  <a:cubicBezTo>
                    <a:pt x="2258" y="5350"/>
                    <a:pt x="2480" y="5840"/>
                    <a:pt x="2480" y="5840"/>
                  </a:cubicBezTo>
                  <a:lnTo>
                    <a:pt x="3671" y="5517"/>
                  </a:lnTo>
                  <a:cubicBezTo>
                    <a:pt x="3671" y="5517"/>
                    <a:pt x="3582" y="5294"/>
                    <a:pt x="3659" y="4416"/>
                  </a:cubicBezTo>
                  <a:cubicBezTo>
                    <a:pt x="3738" y="3537"/>
                    <a:pt x="3815" y="3559"/>
                    <a:pt x="3748" y="3092"/>
                  </a:cubicBezTo>
                  <a:cubicBezTo>
                    <a:pt x="3682" y="2637"/>
                    <a:pt x="3481" y="1646"/>
                    <a:pt x="3448" y="1224"/>
                  </a:cubicBezTo>
                  <a:cubicBezTo>
                    <a:pt x="3426" y="804"/>
                    <a:pt x="3229" y="0"/>
                    <a:pt x="295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3"/>
            <p:cNvSpPr/>
            <p:nvPr/>
          </p:nvSpPr>
          <p:spPr>
            <a:xfrm>
              <a:off x="2176150" y="4268317"/>
              <a:ext cx="55122" cy="64263"/>
            </a:xfrm>
            <a:custGeom>
              <a:avLst/>
              <a:gdLst/>
              <a:ahLst/>
              <a:cxnLst/>
              <a:rect l="l" t="t" r="r" b="b"/>
              <a:pathLst>
                <a:path w="1580" h="1842" extrusionOk="0">
                  <a:moveTo>
                    <a:pt x="1530" y="0"/>
                  </a:moveTo>
                  <a:cubicBezTo>
                    <a:pt x="1455" y="0"/>
                    <a:pt x="1377" y="37"/>
                    <a:pt x="1313" y="73"/>
                  </a:cubicBezTo>
                  <a:cubicBezTo>
                    <a:pt x="969" y="307"/>
                    <a:pt x="712" y="663"/>
                    <a:pt x="368" y="885"/>
                  </a:cubicBezTo>
                  <a:cubicBezTo>
                    <a:pt x="234" y="974"/>
                    <a:pt x="89" y="1052"/>
                    <a:pt x="0" y="1174"/>
                  </a:cubicBezTo>
                  <a:cubicBezTo>
                    <a:pt x="190" y="1474"/>
                    <a:pt x="356" y="1842"/>
                    <a:pt x="356" y="1842"/>
                  </a:cubicBezTo>
                  <a:lnTo>
                    <a:pt x="1547" y="1519"/>
                  </a:lnTo>
                  <a:cubicBezTo>
                    <a:pt x="1547" y="1519"/>
                    <a:pt x="1458" y="1296"/>
                    <a:pt x="1535" y="418"/>
                  </a:cubicBezTo>
                  <a:cubicBezTo>
                    <a:pt x="1547" y="251"/>
                    <a:pt x="1569" y="117"/>
                    <a:pt x="1580" y="6"/>
                  </a:cubicBezTo>
                  <a:cubicBezTo>
                    <a:pt x="1563" y="2"/>
                    <a:pt x="1547" y="0"/>
                    <a:pt x="153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3"/>
            <p:cNvSpPr/>
            <p:nvPr/>
          </p:nvSpPr>
          <p:spPr>
            <a:xfrm>
              <a:off x="2140459" y="4223904"/>
              <a:ext cx="55890" cy="110244"/>
            </a:xfrm>
            <a:custGeom>
              <a:avLst/>
              <a:gdLst/>
              <a:ahLst/>
              <a:cxnLst/>
              <a:rect l="l" t="t" r="r" b="b"/>
              <a:pathLst>
                <a:path w="1602" h="3160" extrusionOk="0">
                  <a:moveTo>
                    <a:pt x="0" y="0"/>
                  </a:moveTo>
                  <a:cubicBezTo>
                    <a:pt x="34" y="300"/>
                    <a:pt x="145" y="579"/>
                    <a:pt x="279" y="846"/>
                  </a:cubicBezTo>
                  <a:cubicBezTo>
                    <a:pt x="412" y="1113"/>
                    <a:pt x="579" y="1368"/>
                    <a:pt x="746" y="1613"/>
                  </a:cubicBezTo>
                  <a:cubicBezTo>
                    <a:pt x="912" y="1857"/>
                    <a:pt x="1080" y="2102"/>
                    <a:pt x="1224" y="2358"/>
                  </a:cubicBezTo>
                  <a:cubicBezTo>
                    <a:pt x="1369" y="2603"/>
                    <a:pt x="1502" y="2870"/>
                    <a:pt x="1591" y="3159"/>
                  </a:cubicBezTo>
                  <a:lnTo>
                    <a:pt x="1602" y="3148"/>
                  </a:lnTo>
                  <a:cubicBezTo>
                    <a:pt x="1524" y="2870"/>
                    <a:pt x="1402" y="2592"/>
                    <a:pt x="1268" y="2325"/>
                  </a:cubicBezTo>
                  <a:cubicBezTo>
                    <a:pt x="1124" y="2069"/>
                    <a:pt x="968" y="1813"/>
                    <a:pt x="813" y="1568"/>
                  </a:cubicBezTo>
                  <a:cubicBezTo>
                    <a:pt x="657" y="1313"/>
                    <a:pt x="512" y="1057"/>
                    <a:pt x="368" y="801"/>
                  </a:cubicBezTo>
                  <a:cubicBezTo>
                    <a:pt x="223" y="545"/>
                    <a:pt x="101" y="278"/>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3"/>
            <p:cNvSpPr/>
            <p:nvPr/>
          </p:nvSpPr>
          <p:spPr>
            <a:xfrm>
              <a:off x="2169172" y="4195191"/>
              <a:ext cx="38062" cy="143213"/>
            </a:xfrm>
            <a:custGeom>
              <a:avLst/>
              <a:gdLst/>
              <a:ahLst/>
              <a:cxnLst/>
              <a:rect l="l" t="t" r="r" b="b"/>
              <a:pathLst>
                <a:path w="1091" h="4105" extrusionOk="0">
                  <a:moveTo>
                    <a:pt x="12" y="0"/>
                  </a:moveTo>
                  <a:cubicBezTo>
                    <a:pt x="56" y="356"/>
                    <a:pt x="0" y="701"/>
                    <a:pt x="12" y="1068"/>
                  </a:cubicBezTo>
                  <a:cubicBezTo>
                    <a:pt x="23" y="1435"/>
                    <a:pt x="134" y="1791"/>
                    <a:pt x="257" y="2124"/>
                  </a:cubicBezTo>
                  <a:cubicBezTo>
                    <a:pt x="378" y="2458"/>
                    <a:pt x="523" y="2781"/>
                    <a:pt x="668" y="3115"/>
                  </a:cubicBezTo>
                  <a:lnTo>
                    <a:pt x="1080" y="4104"/>
                  </a:lnTo>
                  <a:lnTo>
                    <a:pt x="1090" y="4093"/>
                  </a:lnTo>
                  <a:lnTo>
                    <a:pt x="724" y="3092"/>
                  </a:lnTo>
                  <a:cubicBezTo>
                    <a:pt x="601" y="2759"/>
                    <a:pt x="479" y="2425"/>
                    <a:pt x="368" y="2091"/>
                  </a:cubicBezTo>
                  <a:cubicBezTo>
                    <a:pt x="257" y="1746"/>
                    <a:pt x="178" y="1402"/>
                    <a:pt x="156" y="1057"/>
                  </a:cubicBezTo>
                  <a:cubicBezTo>
                    <a:pt x="145" y="890"/>
                    <a:pt x="145" y="712"/>
                    <a:pt x="123" y="534"/>
                  </a:cubicBezTo>
                  <a:cubicBezTo>
                    <a:pt x="111" y="434"/>
                    <a:pt x="111" y="345"/>
                    <a:pt x="89" y="256"/>
                  </a:cubicBezTo>
                  <a:cubicBezTo>
                    <a:pt x="79" y="167"/>
                    <a:pt x="56" y="78"/>
                    <a:pt x="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3"/>
            <p:cNvSpPr/>
            <p:nvPr/>
          </p:nvSpPr>
          <p:spPr>
            <a:xfrm>
              <a:off x="2194012" y="4186259"/>
              <a:ext cx="19816" cy="147086"/>
            </a:xfrm>
            <a:custGeom>
              <a:avLst/>
              <a:gdLst/>
              <a:ahLst/>
              <a:cxnLst/>
              <a:rect l="l" t="t" r="r" b="b"/>
              <a:pathLst>
                <a:path w="568" h="4216" extrusionOk="0">
                  <a:moveTo>
                    <a:pt x="145" y="0"/>
                  </a:moveTo>
                  <a:cubicBezTo>
                    <a:pt x="67" y="345"/>
                    <a:pt x="22" y="701"/>
                    <a:pt x="12" y="1068"/>
                  </a:cubicBezTo>
                  <a:cubicBezTo>
                    <a:pt x="0" y="1424"/>
                    <a:pt x="22" y="1780"/>
                    <a:pt x="78" y="2136"/>
                  </a:cubicBezTo>
                  <a:cubicBezTo>
                    <a:pt x="111" y="2314"/>
                    <a:pt x="145" y="2492"/>
                    <a:pt x="190" y="2670"/>
                  </a:cubicBezTo>
                  <a:lnTo>
                    <a:pt x="256" y="2926"/>
                  </a:lnTo>
                  <a:cubicBezTo>
                    <a:pt x="289" y="3015"/>
                    <a:pt x="312" y="3092"/>
                    <a:pt x="334" y="3181"/>
                  </a:cubicBezTo>
                  <a:cubicBezTo>
                    <a:pt x="434" y="3515"/>
                    <a:pt x="512" y="3860"/>
                    <a:pt x="467" y="4216"/>
                  </a:cubicBezTo>
                  <a:lnTo>
                    <a:pt x="489" y="4216"/>
                  </a:lnTo>
                  <a:cubicBezTo>
                    <a:pt x="546" y="4049"/>
                    <a:pt x="568" y="3860"/>
                    <a:pt x="568" y="3682"/>
                  </a:cubicBezTo>
                  <a:cubicBezTo>
                    <a:pt x="556" y="3493"/>
                    <a:pt x="523" y="3315"/>
                    <a:pt x="489" y="3137"/>
                  </a:cubicBezTo>
                  <a:cubicBezTo>
                    <a:pt x="400" y="2792"/>
                    <a:pt x="267" y="2459"/>
                    <a:pt x="200" y="2113"/>
                  </a:cubicBezTo>
                  <a:cubicBezTo>
                    <a:pt x="134" y="1769"/>
                    <a:pt x="89" y="1413"/>
                    <a:pt x="89" y="1068"/>
                  </a:cubicBezTo>
                  <a:cubicBezTo>
                    <a:pt x="78" y="712"/>
                    <a:pt x="101" y="356"/>
                    <a:pt x="156" y="12"/>
                  </a:cubicBezTo>
                  <a:lnTo>
                    <a:pt x="14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3"/>
            <p:cNvSpPr/>
            <p:nvPr/>
          </p:nvSpPr>
          <p:spPr>
            <a:xfrm>
              <a:off x="2217283" y="4208762"/>
              <a:ext cx="9350" cy="123432"/>
            </a:xfrm>
            <a:custGeom>
              <a:avLst/>
              <a:gdLst/>
              <a:ahLst/>
              <a:cxnLst/>
              <a:rect l="l" t="t" r="r" b="b"/>
              <a:pathLst>
                <a:path w="268" h="3538" extrusionOk="0">
                  <a:moveTo>
                    <a:pt x="45" y="0"/>
                  </a:moveTo>
                  <a:cubicBezTo>
                    <a:pt x="89" y="289"/>
                    <a:pt x="134" y="590"/>
                    <a:pt x="145" y="879"/>
                  </a:cubicBezTo>
                  <a:cubicBezTo>
                    <a:pt x="156" y="1179"/>
                    <a:pt x="168" y="1468"/>
                    <a:pt x="156" y="1769"/>
                  </a:cubicBezTo>
                  <a:cubicBezTo>
                    <a:pt x="145" y="1913"/>
                    <a:pt x="134" y="2058"/>
                    <a:pt x="112" y="2214"/>
                  </a:cubicBezTo>
                  <a:cubicBezTo>
                    <a:pt x="89" y="2358"/>
                    <a:pt x="67" y="2503"/>
                    <a:pt x="34" y="2647"/>
                  </a:cubicBezTo>
                  <a:cubicBezTo>
                    <a:pt x="12" y="2792"/>
                    <a:pt x="0" y="2948"/>
                    <a:pt x="0" y="3092"/>
                  </a:cubicBezTo>
                  <a:cubicBezTo>
                    <a:pt x="0" y="3248"/>
                    <a:pt x="23" y="3393"/>
                    <a:pt x="79" y="3537"/>
                  </a:cubicBezTo>
                  <a:lnTo>
                    <a:pt x="89" y="3537"/>
                  </a:lnTo>
                  <a:cubicBezTo>
                    <a:pt x="45" y="3393"/>
                    <a:pt x="23" y="3248"/>
                    <a:pt x="23" y="3092"/>
                  </a:cubicBezTo>
                  <a:cubicBezTo>
                    <a:pt x="34" y="2948"/>
                    <a:pt x="56" y="2803"/>
                    <a:pt x="89" y="2659"/>
                  </a:cubicBezTo>
                  <a:cubicBezTo>
                    <a:pt x="112" y="2514"/>
                    <a:pt x="145" y="2370"/>
                    <a:pt x="178" y="2225"/>
                  </a:cubicBezTo>
                  <a:cubicBezTo>
                    <a:pt x="201" y="2069"/>
                    <a:pt x="223" y="1925"/>
                    <a:pt x="234" y="1769"/>
                  </a:cubicBezTo>
                  <a:cubicBezTo>
                    <a:pt x="257" y="1480"/>
                    <a:pt x="267" y="1179"/>
                    <a:pt x="245" y="879"/>
                  </a:cubicBezTo>
                  <a:cubicBezTo>
                    <a:pt x="212" y="579"/>
                    <a:pt x="156" y="279"/>
                    <a:pt x="5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3"/>
            <p:cNvSpPr/>
            <p:nvPr/>
          </p:nvSpPr>
          <p:spPr>
            <a:xfrm>
              <a:off x="2202944" y="4356619"/>
              <a:ext cx="182008" cy="191253"/>
            </a:xfrm>
            <a:custGeom>
              <a:avLst/>
              <a:gdLst/>
              <a:ahLst/>
              <a:cxnLst/>
              <a:rect l="l" t="t" r="r" b="b"/>
              <a:pathLst>
                <a:path w="5217" h="5482" extrusionOk="0">
                  <a:moveTo>
                    <a:pt x="734" y="0"/>
                  </a:moveTo>
                  <a:lnTo>
                    <a:pt x="0" y="423"/>
                  </a:lnTo>
                  <a:cubicBezTo>
                    <a:pt x="0" y="423"/>
                    <a:pt x="156" y="967"/>
                    <a:pt x="189" y="1580"/>
                  </a:cubicBezTo>
                  <a:cubicBezTo>
                    <a:pt x="233" y="2202"/>
                    <a:pt x="312" y="3337"/>
                    <a:pt x="467" y="3782"/>
                  </a:cubicBezTo>
                  <a:cubicBezTo>
                    <a:pt x="623" y="4237"/>
                    <a:pt x="1046" y="5028"/>
                    <a:pt x="1323" y="5283"/>
                  </a:cubicBezTo>
                  <a:cubicBezTo>
                    <a:pt x="1499" y="5444"/>
                    <a:pt x="1630" y="5482"/>
                    <a:pt x="1790" y="5482"/>
                  </a:cubicBezTo>
                  <a:cubicBezTo>
                    <a:pt x="1883" y="5482"/>
                    <a:pt x="1986" y="5469"/>
                    <a:pt x="2114" y="5461"/>
                  </a:cubicBezTo>
                  <a:cubicBezTo>
                    <a:pt x="2447" y="5450"/>
                    <a:pt x="2692" y="5350"/>
                    <a:pt x="2970" y="5172"/>
                  </a:cubicBezTo>
                  <a:cubicBezTo>
                    <a:pt x="3236" y="4994"/>
                    <a:pt x="4116" y="4115"/>
                    <a:pt x="4438" y="3970"/>
                  </a:cubicBezTo>
                  <a:cubicBezTo>
                    <a:pt x="4761" y="3826"/>
                    <a:pt x="5060" y="3537"/>
                    <a:pt x="5117" y="3348"/>
                  </a:cubicBezTo>
                  <a:cubicBezTo>
                    <a:pt x="5172" y="3159"/>
                    <a:pt x="5216" y="2969"/>
                    <a:pt x="5016" y="2870"/>
                  </a:cubicBezTo>
                  <a:cubicBezTo>
                    <a:pt x="4816" y="2769"/>
                    <a:pt x="3960" y="2091"/>
                    <a:pt x="3526" y="2057"/>
                  </a:cubicBezTo>
                  <a:cubicBezTo>
                    <a:pt x="3092" y="2013"/>
                    <a:pt x="2614" y="1735"/>
                    <a:pt x="2458" y="1568"/>
                  </a:cubicBezTo>
                  <a:cubicBezTo>
                    <a:pt x="2291" y="1412"/>
                    <a:pt x="1936" y="1145"/>
                    <a:pt x="1613" y="767"/>
                  </a:cubicBezTo>
                  <a:cubicBezTo>
                    <a:pt x="1279" y="378"/>
                    <a:pt x="734" y="0"/>
                    <a:pt x="73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3"/>
            <p:cNvSpPr/>
            <p:nvPr/>
          </p:nvSpPr>
          <p:spPr>
            <a:xfrm>
              <a:off x="2209154" y="4356619"/>
              <a:ext cx="175798" cy="125246"/>
            </a:xfrm>
            <a:custGeom>
              <a:avLst/>
              <a:gdLst/>
              <a:ahLst/>
              <a:cxnLst/>
              <a:rect l="l" t="t" r="r" b="b"/>
              <a:pathLst>
                <a:path w="5039" h="3590" extrusionOk="0">
                  <a:moveTo>
                    <a:pt x="556" y="0"/>
                  </a:moveTo>
                  <a:lnTo>
                    <a:pt x="0" y="322"/>
                  </a:lnTo>
                  <a:cubicBezTo>
                    <a:pt x="45" y="367"/>
                    <a:pt x="100" y="423"/>
                    <a:pt x="156" y="467"/>
                  </a:cubicBezTo>
                  <a:cubicBezTo>
                    <a:pt x="456" y="745"/>
                    <a:pt x="678" y="1079"/>
                    <a:pt x="912" y="1412"/>
                  </a:cubicBezTo>
                  <a:cubicBezTo>
                    <a:pt x="1113" y="1713"/>
                    <a:pt x="1301" y="2002"/>
                    <a:pt x="1580" y="2235"/>
                  </a:cubicBezTo>
                  <a:cubicBezTo>
                    <a:pt x="1724" y="2347"/>
                    <a:pt x="1879" y="2458"/>
                    <a:pt x="2035" y="2558"/>
                  </a:cubicBezTo>
                  <a:cubicBezTo>
                    <a:pt x="2180" y="2658"/>
                    <a:pt x="2314" y="2769"/>
                    <a:pt x="2480" y="2836"/>
                  </a:cubicBezTo>
                  <a:cubicBezTo>
                    <a:pt x="2603" y="2880"/>
                    <a:pt x="2747" y="2903"/>
                    <a:pt x="2870" y="2903"/>
                  </a:cubicBezTo>
                  <a:cubicBezTo>
                    <a:pt x="2969" y="2903"/>
                    <a:pt x="3048" y="2880"/>
                    <a:pt x="3125" y="2870"/>
                  </a:cubicBezTo>
                  <a:cubicBezTo>
                    <a:pt x="3281" y="2870"/>
                    <a:pt x="3448" y="2880"/>
                    <a:pt x="3604" y="2892"/>
                  </a:cubicBezTo>
                  <a:cubicBezTo>
                    <a:pt x="3748" y="2892"/>
                    <a:pt x="3881" y="2969"/>
                    <a:pt x="4027" y="3026"/>
                  </a:cubicBezTo>
                  <a:cubicBezTo>
                    <a:pt x="4148" y="3058"/>
                    <a:pt x="4182" y="3159"/>
                    <a:pt x="4249" y="3270"/>
                  </a:cubicBezTo>
                  <a:cubicBezTo>
                    <a:pt x="4349" y="3414"/>
                    <a:pt x="4449" y="3537"/>
                    <a:pt x="4638" y="3582"/>
                  </a:cubicBezTo>
                  <a:cubicBezTo>
                    <a:pt x="4666" y="3587"/>
                    <a:pt x="4691" y="3590"/>
                    <a:pt x="4716" y="3590"/>
                  </a:cubicBezTo>
                  <a:cubicBezTo>
                    <a:pt x="4741" y="3590"/>
                    <a:pt x="4766" y="3587"/>
                    <a:pt x="4793" y="3582"/>
                  </a:cubicBezTo>
                  <a:cubicBezTo>
                    <a:pt x="4860" y="3503"/>
                    <a:pt x="4916" y="3414"/>
                    <a:pt x="4939" y="3348"/>
                  </a:cubicBezTo>
                  <a:cubicBezTo>
                    <a:pt x="4994" y="3159"/>
                    <a:pt x="5038" y="2969"/>
                    <a:pt x="4838" y="2870"/>
                  </a:cubicBezTo>
                  <a:cubicBezTo>
                    <a:pt x="4638" y="2769"/>
                    <a:pt x="3782" y="2091"/>
                    <a:pt x="3348" y="2057"/>
                  </a:cubicBezTo>
                  <a:cubicBezTo>
                    <a:pt x="2914" y="2013"/>
                    <a:pt x="2436" y="1735"/>
                    <a:pt x="2280" y="1568"/>
                  </a:cubicBezTo>
                  <a:cubicBezTo>
                    <a:pt x="2113" y="1412"/>
                    <a:pt x="1758" y="1145"/>
                    <a:pt x="1435" y="767"/>
                  </a:cubicBezTo>
                  <a:cubicBezTo>
                    <a:pt x="1101" y="378"/>
                    <a:pt x="556" y="0"/>
                    <a:pt x="55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3"/>
            <p:cNvSpPr/>
            <p:nvPr/>
          </p:nvSpPr>
          <p:spPr>
            <a:xfrm>
              <a:off x="2206049" y="4361259"/>
              <a:ext cx="24072" cy="85788"/>
            </a:xfrm>
            <a:custGeom>
              <a:avLst/>
              <a:gdLst/>
              <a:ahLst/>
              <a:cxnLst/>
              <a:rect l="l" t="t" r="r" b="b"/>
              <a:pathLst>
                <a:path w="690" h="2459" extrusionOk="0">
                  <a:moveTo>
                    <a:pt x="0" y="1"/>
                  </a:moveTo>
                  <a:cubicBezTo>
                    <a:pt x="89" y="201"/>
                    <a:pt x="134" y="412"/>
                    <a:pt x="167" y="624"/>
                  </a:cubicBezTo>
                  <a:cubicBezTo>
                    <a:pt x="201" y="834"/>
                    <a:pt x="223" y="1046"/>
                    <a:pt x="233" y="1257"/>
                  </a:cubicBezTo>
                  <a:cubicBezTo>
                    <a:pt x="256" y="1469"/>
                    <a:pt x="278" y="1691"/>
                    <a:pt x="356" y="1902"/>
                  </a:cubicBezTo>
                  <a:cubicBezTo>
                    <a:pt x="423" y="2102"/>
                    <a:pt x="523" y="2303"/>
                    <a:pt x="690" y="2458"/>
                  </a:cubicBezTo>
                  <a:lnTo>
                    <a:pt x="690" y="2448"/>
                  </a:lnTo>
                  <a:cubicBezTo>
                    <a:pt x="579" y="2270"/>
                    <a:pt x="500" y="2069"/>
                    <a:pt x="445" y="1869"/>
                  </a:cubicBezTo>
                  <a:cubicBezTo>
                    <a:pt x="389" y="1669"/>
                    <a:pt x="345" y="1457"/>
                    <a:pt x="322" y="1246"/>
                  </a:cubicBezTo>
                  <a:cubicBezTo>
                    <a:pt x="289" y="1035"/>
                    <a:pt x="267" y="824"/>
                    <a:pt x="223" y="612"/>
                  </a:cubicBezTo>
                  <a:cubicBezTo>
                    <a:pt x="178" y="401"/>
                    <a:pt x="112" y="189"/>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3"/>
            <p:cNvSpPr/>
            <p:nvPr/>
          </p:nvSpPr>
          <p:spPr>
            <a:xfrm>
              <a:off x="2212259" y="4356968"/>
              <a:ext cx="50831" cy="123851"/>
            </a:xfrm>
            <a:custGeom>
              <a:avLst/>
              <a:gdLst/>
              <a:ahLst/>
              <a:cxnLst/>
              <a:rect l="l" t="t" r="r" b="b"/>
              <a:pathLst>
                <a:path w="1457" h="3550" extrusionOk="0">
                  <a:moveTo>
                    <a:pt x="11" y="1"/>
                  </a:moveTo>
                  <a:lnTo>
                    <a:pt x="0" y="13"/>
                  </a:lnTo>
                  <a:cubicBezTo>
                    <a:pt x="156" y="290"/>
                    <a:pt x="256" y="602"/>
                    <a:pt x="334" y="913"/>
                  </a:cubicBezTo>
                  <a:cubicBezTo>
                    <a:pt x="411" y="1224"/>
                    <a:pt x="456" y="1536"/>
                    <a:pt x="534" y="1847"/>
                  </a:cubicBezTo>
                  <a:cubicBezTo>
                    <a:pt x="567" y="2015"/>
                    <a:pt x="612" y="2170"/>
                    <a:pt x="656" y="2326"/>
                  </a:cubicBezTo>
                  <a:cubicBezTo>
                    <a:pt x="712" y="2482"/>
                    <a:pt x="767" y="2637"/>
                    <a:pt x="846" y="2782"/>
                  </a:cubicBezTo>
                  <a:cubicBezTo>
                    <a:pt x="1001" y="3071"/>
                    <a:pt x="1201" y="3338"/>
                    <a:pt x="1446" y="3549"/>
                  </a:cubicBezTo>
                  <a:lnTo>
                    <a:pt x="1457" y="3538"/>
                  </a:lnTo>
                  <a:cubicBezTo>
                    <a:pt x="1279" y="3271"/>
                    <a:pt x="1123" y="2993"/>
                    <a:pt x="990" y="2704"/>
                  </a:cubicBezTo>
                  <a:cubicBezTo>
                    <a:pt x="856" y="2426"/>
                    <a:pt x="734" y="2126"/>
                    <a:pt x="656" y="1825"/>
                  </a:cubicBezTo>
                  <a:cubicBezTo>
                    <a:pt x="567" y="1514"/>
                    <a:pt x="500" y="1202"/>
                    <a:pt x="401" y="891"/>
                  </a:cubicBezTo>
                  <a:cubicBezTo>
                    <a:pt x="312" y="579"/>
                    <a:pt x="189" y="279"/>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3"/>
            <p:cNvSpPr/>
            <p:nvPr/>
          </p:nvSpPr>
          <p:spPr>
            <a:xfrm>
              <a:off x="2214178" y="4350793"/>
              <a:ext cx="76473" cy="95103"/>
            </a:xfrm>
            <a:custGeom>
              <a:avLst/>
              <a:gdLst/>
              <a:ahLst/>
              <a:cxnLst/>
              <a:rect l="l" t="t" r="r" b="b"/>
              <a:pathLst>
                <a:path w="2192" h="2726" extrusionOk="0">
                  <a:moveTo>
                    <a:pt x="0" y="0"/>
                  </a:moveTo>
                  <a:lnTo>
                    <a:pt x="0" y="12"/>
                  </a:lnTo>
                  <a:cubicBezTo>
                    <a:pt x="234" y="190"/>
                    <a:pt x="401" y="434"/>
                    <a:pt x="546" y="690"/>
                  </a:cubicBezTo>
                  <a:cubicBezTo>
                    <a:pt x="690" y="934"/>
                    <a:pt x="813" y="1201"/>
                    <a:pt x="969" y="1457"/>
                  </a:cubicBezTo>
                  <a:cubicBezTo>
                    <a:pt x="1113" y="1713"/>
                    <a:pt x="1291" y="1958"/>
                    <a:pt x="1502" y="2158"/>
                  </a:cubicBezTo>
                  <a:cubicBezTo>
                    <a:pt x="1713" y="2369"/>
                    <a:pt x="1947" y="2547"/>
                    <a:pt x="2192" y="2725"/>
                  </a:cubicBezTo>
                  <a:lnTo>
                    <a:pt x="2192" y="2714"/>
                  </a:lnTo>
                  <a:cubicBezTo>
                    <a:pt x="1980" y="2514"/>
                    <a:pt x="1758" y="2313"/>
                    <a:pt x="1558" y="2103"/>
                  </a:cubicBezTo>
                  <a:cubicBezTo>
                    <a:pt x="1357" y="1902"/>
                    <a:pt x="1169" y="1680"/>
                    <a:pt x="1024" y="1424"/>
                  </a:cubicBezTo>
                  <a:cubicBezTo>
                    <a:pt x="868" y="1179"/>
                    <a:pt x="734" y="912"/>
                    <a:pt x="579" y="667"/>
                  </a:cubicBezTo>
                  <a:cubicBezTo>
                    <a:pt x="423" y="412"/>
                    <a:pt x="245" y="178"/>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3"/>
            <p:cNvSpPr/>
            <p:nvPr/>
          </p:nvSpPr>
          <p:spPr>
            <a:xfrm>
              <a:off x="2217667" y="4345734"/>
              <a:ext cx="81148" cy="84637"/>
            </a:xfrm>
            <a:custGeom>
              <a:avLst/>
              <a:gdLst/>
              <a:ahLst/>
              <a:cxnLst/>
              <a:rect l="l" t="t" r="r" b="b"/>
              <a:pathLst>
                <a:path w="2326" h="2426" extrusionOk="0">
                  <a:moveTo>
                    <a:pt x="1" y="1"/>
                  </a:moveTo>
                  <a:lnTo>
                    <a:pt x="1" y="1"/>
                  </a:lnTo>
                  <a:cubicBezTo>
                    <a:pt x="223" y="167"/>
                    <a:pt x="401" y="390"/>
                    <a:pt x="568" y="612"/>
                  </a:cubicBezTo>
                  <a:cubicBezTo>
                    <a:pt x="735" y="846"/>
                    <a:pt x="891" y="1079"/>
                    <a:pt x="1057" y="1302"/>
                  </a:cubicBezTo>
                  <a:cubicBezTo>
                    <a:pt x="1235" y="1524"/>
                    <a:pt x="1425" y="1747"/>
                    <a:pt x="1635" y="1936"/>
                  </a:cubicBezTo>
                  <a:cubicBezTo>
                    <a:pt x="1847" y="2114"/>
                    <a:pt x="2080" y="2292"/>
                    <a:pt x="2325" y="2426"/>
                  </a:cubicBezTo>
                  <a:lnTo>
                    <a:pt x="2325" y="2414"/>
                  </a:lnTo>
                  <a:cubicBezTo>
                    <a:pt x="2114" y="2236"/>
                    <a:pt x="1902" y="2047"/>
                    <a:pt x="1702" y="1858"/>
                  </a:cubicBezTo>
                  <a:cubicBezTo>
                    <a:pt x="1502" y="1658"/>
                    <a:pt x="1302" y="1469"/>
                    <a:pt x="1124" y="1257"/>
                  </a:cubicBezTo>
                  <a:cubicBezTo>
                    <a:pt x="946" y="1035"/>
                    <a:pt x="780" y="802"/>
                    <a:pt x="612" y="579"/>
                  </a:cubicBezTo>
                  <a:cubicBezTo>
                    <a:pt x="434" y="367"/>
                    <a:pt x="234" y="157"/>
                    <a:pt x="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3"/>
            <p:cNvSpPr/>
            <p:nvPr/>
          </p:nvSpPr>
          <p:spPr>
            <a:xfrm>
              <a:off x="2174998" y="4307950"/>
              <a:ext cx="75322" cy="72601"/>
            </a:xfrm>
            <a:custGeom>
              <a:avLst/>
              <a:gdLst/>
              <a:ahLst/>
              <a:cxnLst/>
              <a:rect l="l" t="t" r="r" b="b"/>
              <a:pathLst>
                <a:path w="2159" h="2081" extrusionOk="0">
                  <a:moveTo>
                    <a:pt x="1104" y="0"/>
                  </a:moveTo>
                  <a:cubicBezTo>
                    <a:pt x="1077" y="0"/>
                    <a:pt x="1050" y="8"/>
                    <a:pt x="1034" y="16"/>
                  </a:cubicBezTo>
                  <a:cubicBezTo>
                    <a:pt x="1012" y="27"/>
                    <a:pt x="1002" y="49"/>
                    <a:pt x="979" y="49"/>
                  </a:cubicBezTo>
                  <a:cubicBezTo>
                    <a:pt x="975" y="51"/>
                    <a:pt x="971" y="52"/>
                    <a:pt x="966" y="52"/>
                  </a:cubicBezTo>
                  <a:cubicBezTo>
                    <a:pt x="948" y="52"/>
                    <a:pt x="928" y="36"/>
                    <a:pt x="901" y="27"/>
                  </a:cubicBezTo>
                  <a:cubicBezTo>
                    <a:pt x="857" y="27"/>
                    <a:pt x="824" y="38"/>
                    <a:pt x="790" y="71"/>
                  </a:cubicBezTo>
                  <a:cubicBezTo>
                    <a:pt x="768" y="105"/>
                    <a:pt x="735" y="127"/>
                    <a:pt x="701" y="138"/>
                  </a:cubicBezTo>
                  <a:cubicBezTo>
                    <a:pt x="696" y="143"/>
                    <a:pt x="690" y="146"/>
                    <a:pt x="683" y="146"/>
                  </a:cubicBezTo>
                  <a:cubicBezTo>
                    <a:pt x="673" y="146"/>
                    <a:pt x="663" y="140"/>
                    <a:pt x="656" y="127"/>
                  </a:cubicBezTo>
                  <a:cubicBezTo>
                    <a:pt x="641" y="119"/>
                    <a:pt x="614" y="111"/>
                    <a:pt x="587" y="111"/>
                  </a:cubicBezTo>
                  <a:cubicBezTo>
                    <a:pt x="577" y="111"/>
                    <a:pt x="566" y="113"/>
                    <a:pt x="557" y="116"/>
                  </a:cubicBezTo>
                  <a:cubicBezTo>
                    <a:pt x="501" y="138"/>
                    <a:pt x="490" y="183"/>
                    <a:pt x="478" y="239"/>
                  </a:cubicBezTo>
                  <a:cubicBezTo>
                    <a:pt x="474" y="230"/>
                    <a:pt x="467" y="226"/>
                    <a:pt x="458" y="226"/>
                  </a:cubicBezTo>
                  <a:cubicBezTo>
                    <a:pt x="443" y="226"/>
                    <a:pt x="425" y="236"/>
                    <a:pt x="412" y="249"/>
                  </a:cubicBezTo>
                  <a:cubicBezTo>
                    <a:pt x="389" y="272"/>
                    <a:pt x="345" y="272"/>
                    <a:pt x="300" y="283"/>
                  </a:cubicBezTo>
                  <a:cubicBezTo>
                    <a:pt x="278" y="294"/>
                    <a:pt x="245" y="305"/>
                    <a:pt x="223" y="316"/>
                  </a:cubicBezTo>
                  <a:cubicBezTo>
                    <a:pt x="189" y="350"/>
                    <a:pt x="178" y="383"/>
                    <a:pt x="178" y="417"/>
                  </a:cubicBezTo>
                  <a:cubicBezTo>
                    <a:pt x="167" y="427"/>
                    <a:pt x="156" y="439"/>
                    <a:pt x="145" y="461"/>
                  </a:cubicBezTo>
                  <a:cubicBezTo>
                    <a:pt x="122" y="494"/>
                    <a:pt x="145" y="538"/>
                    <a:pt x="134" y="583"/>
                  </a:cubicBezTo>
                  <a:cubicBezTo>
                    <a:pt x="122" y="650"/>
                    <a:pt x="33" y="672"/>
                    <a:pt x="45" y="750"/>
                  </a:cubicBezTo>
                  <a:cubicBezTo>
                    <a:pt x="56" y="783"/>
                    <a:pt x="90" y="805"/>
                    <a:pt x="112" y="828"/>
                  </a:cubicBezTo>
                  <a:cubicBezTo>
                    <a:pt x="122" y="839"/>
                    <a:pt x="122" y="850"/>
                    <a:pt x="122" y="861"/>
                  </a:cubicBezTo>
                  <a:cubicBezTo>
                    <a:pt x="112" y="872"/>
                    <a:pt x="78" y="884"/>
                    <a:pt x="67" y="894"/>
                  </a:cubicBezTo>
                  <a:cubicBezTo>
                    <a:pt x="45" y="917"/>
                    <a:pt x="33" y="939"/>
                    <a:pt x="45" y="973"/>
                  </a:cubicBezTo>
                  <a:cubicBezTo>
                    <a:pt x="56" y="1017"/>
                    <a:pt x="45" y="1039"/>
                    <a:pt x="23" y="1072"/>
                  </a:cubicBezTo>
                  <a:cubicBezTo>
                    <a:pt x="11" y="1106"/>
                    <a:pt x="1" y="1139"/>
                    <a:pt x="1" y="1173"/>
                  </a:cubicBezTo>
                  <a:cubicBezTo>
                    <a:pt x="23" y="1217"/>
                    <a:pt x="56" y="1240"/>
                    <a:pt x="78" y="1284"/>
                  </a:cubicBezTo>
                  <a:cubicBezTo>
                    <a:pt x="100" y="1329"/>
                    <a:pt x="100" y="1384"/>
                    <a:pt x="122" y="1428"/>
                  </a:cubicBezTo>
                  <a:cubicBezTo>
                    <a:pt x="145" y="1484"/>
                    <a:pt x="178" y="1529"/>
                    <a:pt x="201" y="1584"/>
                  </a:cubicBezTo>
                  <a:cubicBezTo>
                    <a:pt x="245" y="1662"/>
                    <a:pt x="300" y="1751"/>
                    <a:pt x="367" y="1806"/>
                  </a:cubicBezTo>
                  <a:cubicBezTo>
                    <a:pt x="412" y="1840"/>
                    <a:pt x="445" y="1851"/>
                    <a:pt x="478" y="1885"/>
                  </a:cubicBezTo>
                  <a:cubicBezTo>
                    <a:pt x="512" y="1918"/>
                    <a:pt x="545" y="1929"/>
                    <a:pt x="579" y="1951"/>
                  </a:cubicBezTo>
                  <a:cubicBezTo>
                    <a:pt x="623" y="1962"/>
                    <a:pt x="634" y="2007"/>
                    <a:pt x="668" y="2029"/>
                  </a:cubicBezTo>
                  <a:cubicBezTo>
                    <a:pt x="687" y="2042"/>
                    <a:pt x="707" y="2047"/>
                    <a:pt x="727" y="2047"/>
                  </a:cubicBezTo>
                  <a:cubicBezTo>
                    <a:pt x="740" y="2047"/>
                    <a:pt x="754" y="2045"/>
                    <a:pt x="768" y="2040"/>
                  </a:cubicBezTo>
                  <a:cubicBezTo>
                    <a:pt x="796" y="2026"/>
                    <a:pt x="815" y="2012"/>
                    <a:pt x="837" y="2012"/>
                  </a:cubicBezTo>
                  <a:cubicBezTo>
                    <a:pt x="849" y="2012"/>
                    <a:pt x="863" y="2017"/>
                    <a:pt x="879" y="2029"/>
                  </a:cubicBezTo>
                  <a:cubicBezTo>
                    <a:pt x="913" y="2051"/>
                    <a:pt x="945" y="2073"/>
                    <a:pt x="990" y="2073"/>
                  </a:cubicBezTo>
                  <a:cubicBezTo>
                    <a:pt x="1007" y="2078"/>
                    <a:pt x="1024" y="2080"/>
                    <a:pt x="1040" y="2080"/>
                  </a:cubicBezTo>
                  <a:cubicBezTo>
                    <a:pt x="1101" y="2080"/>
                    <a:pt x="1158" y="2051"/>
                    <a:pt x="1202" y="2007"/>
                  </a:cubicBezTo>
                  <a:cubicBezTo>
                    <a:pt x="1222" y="1987"/>
                    <a:pt x="1250" y="1983"/>
                    <a:pt x="1279" y="1983"/>
                  </a:cubicBezTo>
                  <a:cubicBezTo>
                    <a:pt x="1298" y="1983"/>
                    <a:pt x="1318" y="1984"/>
                    <a:pt x="1335" y="1984"/>
                  </a:cubicBezTo>
                  <a:cubicBezTo>
                    <a:pt x="1380" y="1974"/>
                    <a:pt x="1424" y="1951"/>
                    <a:pt x="1469" y="1940"/>
                  </a:cubicBezTo>
                  <a:cubicBezTo>
                    <a:pt x="1558" y="1885"/>
                    <a:pt x="1647" y="1829"/>
                    <a:pt x="1724" y="1762"/>
                  </a:cubicBezTo>
                  <a:cubicBezTo>
                    <a:pt x="1758" y="1717"/>
                    <a:pt x="1791" y="1684"/>
                    <a:pt x="1835" y="1651"/>
                  </a:cubicBezTo>
                  <a:cubicBezTo>
                    <a:pt x="1869" y="1618"/>
                    <a:pt x="1914" y="1595"/>
                    <a:pt x="1936" y="1539"/>
                  </a:cubicBezTo>
                  <a:cubicBezTo>
                    <a:pt x="1958" y="1507"/>
                    <a:pt x="1958" y="1462"/>
                    <a:pt x="1980" y="1418"/>
                  </a:cubicBezTo>
                  <a:cubicBezTo>
                    <a:pt x="2003" y="1373"/>
                    <a:pt x="2047" y="1339"/>
                    <a:pt x="2069" y="1284"/>
                  </a:cubicBezTo>
                  <a:cubicBezTo>
                    <a:pt x="2092" y="1262"/>
                    <a:pt x="2102" y="1217"/>
                    <a:pt x="2102" y="1184"/>
                  </a:cubicBezTo>
                  <a:cubicBezTo>
                    <a:pt x="2092" y="1161"/>
                    <a:pt x="2092" y="1151"/>
                    <a:pt x="2080" y="1128"/>
                  </a:cubicBezTo>
                  <a:cubicBezTo>
                    <a:pt x="2069" y="1095"/>
                    <a:pt x="2058" y="1095"/>
                    <a:pt x="2080" y="1072"/>
                  </a:cubicBezTo>
                  <a:cubicBezTo>
                    <a:pt x="2158" y="1006"/>
                    <a:pt x="2114" y="928"/>
                    <a:pt x="2069" y="850"/>
                  </a:cubicBezTo>
                  <a:cubicBezTo>
                    <a:pt x="2013" y="761"/>
                    <a:pt x="2047" y="650"/>
                    <a:pt x="2003" y="561"/>
                  </a:cubicBezTo>
                  <a:cubicBezTo>
                    <a:pt x="1991" y="550"/>
                    <a:pt x="1980" y="528"/>
                    <a:pt x="1958" y="516"/>
                  </a:cubicBezTo>
                  <a:cubicBezTo>
                    <a:pt x="1946" y="506"/>
                    <a:pt x="1914" y="494"/>
                    <a:pt x="1902" y="483"/>
                  </a:cubicBezTo>
                  <a:cubicBezTo>
                    <a:pt x="1869" y="439"/>
                    <a:pt x="1891" y="372"/>
                    <a:pt x="1869" y="338"/>
                  </a:cubicBezTo>
                  <a:cubicBezTo>
                    <a:pt x="1835" y="272"/>
                    <a:pt x="1769" y="249"/>
                    <a:pt x="1702" y="239"/>
                  </a:cubicBezTo>
                  <a:cubicBezTo>
                    <a:pt x="1680" y="239"/>
                    <a:pt x="1669" y="239"/>
                    <a:pt x="1657" y="216"/>
                  </a:cubicBezTo>
                  <a:cubicBezTo>
                    <a:pt x="1647" y="194"/>
                    <a:pt x="1624" y="160"/>
                    <a:pt x="1591" y="150"/>
                  </a:cubicBezTo>
                  <a:cubicBezTo>
                    <a:pt x="1568" y="138"/>
                    <a:pt x="1546" y="127"/>
                    <a:pt x="1513" y="127"/>
                  </a:cubicBezTo>
                  <a:cubicBezTo>
                    <a:pt x="1504" y="127"/>
                    <a:pt x="1474" y="141"/>
                    <a:pt x="1451" y="141"/>
                  </a:cubicBezTo>
                  <a:cubicBezTo>
                    <a:pt x="1445" y="141"/>
                    <a:pt x="1439" y="140"/>
                    <a:pt x="1435" y="138"/>
                  </a:cubicBezTo>
                  <a:cubicBezTo>
                    <a:pt x="1435" y="138"/>
                    <a:pt x="1424" y="116"/>
                    <a:pt x="1424" y="105"/>
                  </a:cubicBezTo>
                  <a:cubicBezTo>
                    <a:pt x="1413" y="94"/>
                    <a:pt x="1413" y="83"/>
                    <a:pt x="1402" y="71"/>
                  </a:cubicBezTo>
                  <a:cubicBezTo>
                    <a:pt x="1380" y="61"/>
                    <a:pt x="1346" y="38"/>
                    <a:pt x="1324" y="38"/>
                  </a:cubicBezTo>
                  <a:cubicBezTo>
                    <a:pt x="1301" y="27"/>
                    <a:pt x="1268" y="27"/>
                    <a:pt x="1246" y="27"/>
                  </a:cubicBezTo>
                  <a:cubicBezTo>
                    <a:pt x="1238" y="27"/>
                    <a:pt x="1188" y="51"/>
                    <a:pt x="1162" y="51"/>
                  </a:cubicBezTo>
                  <a:cubicBezTo>
                    <a:pt x="1152" y="51"/>
                    <a:pt x="1146" y="47"/>
                    <a:pt x="1146" y="38"/>
                  </a:cubicBezTo>
                  <a:cubicBezTo>
                    <a:pt x="1157" y="27"/>
                    <a:pt x="1146" y="16"/>
                    <a:pt x="1135" y="5"/>
                  </a:cubicBezTo>
                  <a:cubicBezTo>
                    <a:pt x="1125" y="1"/>
                    <a:pt x="1114" y="0"/>
                    <a:pt x="1104"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3"/>
            <p:cNvSpPr/>
            <p:nvPr/>
          </p:nvSpPr>
          <p:spPr>
            <a:xfrm>
              <a:off x="2179255" y="4331779"/>
              <a:ext cx="71066" cy="48773"/>
            </a:xfrm>
            <a:custGeom>
              <a:avLst/>
              <a:gdLst/>
              <a:ahLst/>
              <a:cxnLst/>
              <a:rect l="l" t="t" r="r" b="b"/>
              <a:pathLst>
                <a:path w="2037" h="1398" extrusionOk="0">
                  <a:moveTo>
                    <a:pt x="1913" y="0"/>
                  </a:moveTo>
                  <a:cubicBezTo>
                    <a:pt x="1903" y="0"/>
                    <a:pt x="1891" y="11"/>
                    <a:pt x="1891" y="33"/>
                  </a:cubicBezTo>
                  <a:cubicBezTo>
                    <a:pt x="1869" y="67"/>
                    <a:pt x="1881" y="122"/>
                    <a:pt x="1858" y="156"/>
                  </a:cubicBezTo>
                  <a:cubicBezTo>
                    <a:pt x="1847" y="178"/>
                    <a:pt x="1824" y="178"/>
                    <a:pt x="1802" y="189"/>
                  </a:cubicBezTo>
                  <a:cubicBezTo>
                    <a:pt x="1747" y="234"/>
                    <a:pt x="1725" y="312"/>
                    <a:pt x="1758" y="379"/>
                  </a:cubicBezTo>
                  <a:cubicBezTo>
                    <a:pt x="1725" y="379"/>
                    <a:pt x="1703" y="379"/>
                    <a:pt x="1680" y="401"/>
                  </a:cubicBezTo>
                  <a:cubicBezTo>
                    <a:pt x="1647" y="423"/>
                    <a:pt x="1658" y="478"/>
                    <a:pt x="1614" y="501"/>
                  </a:cubicBezTo>
                  <a:cubicBezTo>
                    <a:pt x="1611" y="503"/>
                    <a:pt x="1608" y="504"/>
                    <a:pt x="1605" y="504"/>
                  </a:cubicBezTo>
                  <a:cubicBezTo>
                    <a:pt x="1596" y="504"/>
                    <a:pt x="1584" y="498"/>
                    <a:pt x="1571" y="498"/>
                  </a:cubicBezTo>
                  <a:cubicBezTo>
                    <a:pt x="1567" y="498"/>
                    <a:pt x="1562" y="498"/>
                    <a:pt x="1558" y="501"/>
                  </a:cubicBezTo>
                  <a:cubicBezTo>
                    <a:pt x="1525" y="523"/>
                    <a:pt x="1525" y="545"/>
                    <a:pt x="1525" y="579"/>
                  </a:cubicBezTo>
                  <a:cubicBezTo>
                    <a:pt x="1525" y="634"/>
                    <a:pt x="1525" y="678"/>
                    <a:pt x="1458" y="678"/>
                  </a:cubicBezTo>
                  <a:cubicBezTo>
                    <a:pt x="1446" y="678"/>
                    <a:pt x="1446" y="656"/>
                    <a:pt x="1436" y="656"/>
                  </a:cubicBezTo>
                  <a:cubicBezTo>
                    <a:pt x="1424" y="656"/>
                    <a:pt x="1413" y="668"/>
                    <a:pt x="1402" y="668"/>
                  </a:cubicBezTo>
                  <a:lnTo>
                    <a:pt x="1335" y="701"/>
                  </a:lnTo>
                  <a:cubicBezTo>
                    <a:pt x="1329" y="675"/>
                    <a:pt x="1314" y="665"/>
                    <a:pt x="1297" y="665"/>
                  </a:cubicBezTo>
                  <a:cubicBezTo>
                    <a:pt x="1255" y="665"/>
                    <a:pt x="1195" y="722"/>
                    <a:pt x="1179" y="745"/>
                  </a:cubicBezTo>
                  <a:cubicBezTo>
                    <a:pt x="1169" y="779"/>
                    <a:pt x="1169" y="834"/>
                    <a:pt x="1157" y="856"/>
                  </a:cubicBezTo>
                  <a:cubicBezTo>
                    <a:pt x="1151" y="860"/>
                    <a:pt x="1146" y="861"/>
                    <a:pt x="1141" y="861"/>
                  </a:cubicBezTo>
                  <a:cubicBezTo>
                    <a:pt x="1129" y="861"/>
                    <a:pt x="1121" y="850"/>
                    <a:pt x="1113" y="834"/>
                  </a:cubicBezTo>
                  <a:cubicBezTo>
                    <a:pt x="1080" y="834"/>
                    <a:pt x="1057" y="868"/>
                    <a:pt x="1024" y="879"/>
                  </a:cubicBezTo>
                  <a:cubicBezTo>
                    <a:pt x="1007" y="887"/>
                    <a:pt x="995" y="889"/>
                    <a:pt x="985" y="889"/>
                  </a:cubicBezTo>
                  <a:cubicBezTo>
                    <a:pt x="974" y="889"/>
                    <a:pt x="966" y="887"/>
                    <a:pt x="955" y="887"/>
                  </a:cubicBezTo>
                  <a:cubicBezTo>
                    <a:pt x="949" y="887"/>
                    <a:pt x="943" y="888"/>
                    <a:pt x="935" y="890"/>
                  </a:cubicBezTo>
                  <a:cubicBezTo>
                    <a:pt x="835" y="901"/>
                    <a:pt x="902" y="957"/>
                    <a:pt x="857" y="1001"/>
                  </a:cubicBezTo>
                  <a:cubicBezTo>
                    <a:pt x="846" y="1024"/>
                    <a:pt x="823" y="1034"/>
                    <a:pt x="791" y="1034"/>
                  </a:cubicBezTo>
                  <a:cubicBezTo>
                    <a:pt x="768" y="1024"/>
                    <a:pt x="768" y="1012"/>
                    <a:pt x="757" y="1001"/>
                  </a:cubicBezTo>
                  <a:cubicBezTo>
                    <a:pt x="740" y="990"/>
                    <a:pt x="729" y="987"/>
                    <a:pt x="716" y="987"/>
                  </a:cubicBezTo>
                  <a:cubicBezTo>
                    <a:pt x="703" y="987"/>
                    <a:pt x="690" y="990"/>
                    <a:pt x="668" y="990"/>
                  </a:cubicBezTo>
                  <a:cubicBezTo>
                    <a:pt x="635" y="990"/>
                    <a:pt x="601" y="945"/>
                    <a:pt x="568" y="945"/>
                  </a:cubicBezTo>
                  <a:cubicBezTo>
                    <a:pt x="524" y="945"/>
                    <a:pt x="512" y="979"/>
                    <a:pt x="479" y="990"/>
                  </a:cubicBezTo>
                  <a:cubicBezTo>
                    <a:pt x="445" y="990"/>
                    <a:pt x="390" y="979"/>
                    <a:pt x="356" y="979"/>
                  </a:cubicBezTo>
                  <a:cubicBezTo>
                    <a:pt x="312" y="968"/>
                    <a:pt x="267" y="935"/>
                    <a:pt x="223" y="912"/>
                  </a:cubicBezTo>
                  <a:cubicBezTo>
                    <a:pt x="178" y="879"/>
                    <a:pt x="134" y="856"/>
                    <a:pt x="89" y="824"/>
                  </a:cubicBezTo>
                  <a:cubicBezTo>
                    <a:pt x="56" y="801"/>
                    <a:pt x="34" y="767"/>
                    <a:pt x="0" y="745"/>
                  </a:cubicBezTo>
                  <a:lnTo>
                    <a:pt x="0" y="745"/>
                  </a:lnTo>
                  <a:cubicBezTo>
                    <a:pt x="23" y="801"/>
                    <a:pt x="56" y="846"/>
                    <a:pt x="79" y="901"/>
                  </a:cubicBezTo>
                  <a:cubicBezTo>
                    <a:pt x="123" y="979"/>
                    <a:pt x="178" y="1068"/>
                    <a:pt x="245" y="1123"/>
                  </a:cubicBezTo>
                  <a:cubicBezTo>
                    <a:pt x="290" y="1157"/>
                    <a:pt x="323" y="1168"/>
                    <a:pt x="356" y="1202"/>
                  </a:cubicBezTo>
                  <a:cubicBezTo>
                    <a:pt x="390" y="1235"/>
                    <a:pt x="423" y="1246"/>
                    <a:pt x="457" y="1268"/>
                  </a:cubicBezTo>
                  <a:cubicBezTo>
                    <a:pt x="501" y="1279"/>
                    <a:pt x="512" y="1324"/>
                    <a:pt x="546" y="1346"/>
                  </a:cubicBezTo>
                  <a:cubicBezTo>
                    <a:pt x="565" y="1359"/>
                    <a:pt x="585" y="1364"/>
                    <a:pt x="605" y="1364"/>
                  </a:cubicBezTo>
                  <a:cubicBezTo>
                    <a:pt x="618" y="1364"/>
                    <a:pt x="632" y="1362"/>
                    <a:pt x="646" y="1357"/>
                  </a:cubicBezTo>
                  <a:cubicBezTo>
                    <a:pt x="674" y="1343"/>
                    <a:pt x="693" y="1329"/>
                    <a:pt x="715" y="1329"/>
                  </a:cubicBezTo>
                  <a:cubicBezTo>
                    <a:pt x="727" y="1329"/>
                    <a:pt x="741" y="1334"/>
                    <a:pt x="757" y="1346"/>
                  </a:cubicBezTo>
                  <a:cubicBezTo>
                    <a:pt x="791" y="1368"/>
                    <a:pt x="823" y="1390"/>
                    <a:pt x="868" y="1390"/>
                  </a:cubicBezTo>
                  <a:cubicBezTo>
                    <a:pt x="885" y="1395"/>
                    <a:pt x="902" y="1397"/>
                    <a:pt x="918" y="1397"/>
                  </a:cubicBezTo>
                  <a:cubicBezTo>
                    <a:pt x="979" y="1397"/>
                    <a:pt x="1036" y="1368"/>
                    <a:pt x="1080" y="1324"/>
                  </a:cubicBezTo>
                  <a:cubicBezTo>
                    <a:pt x="1100" y="1304"/>
                    <a:pt x="1128" y="1300"/>
                    <a:pt x="1157" y="1300"/>
                  </a:cubicBezTo>
                  <a:cubicBezTo>
                    <a:pt x="1176" y="1300"/>
                    <a:pt x="1196" y="1301"/>
                    <a:pt x="1213" y="1301"/>
                  </a:cubicBezTo>
                  <a:cubicBezTo>
                    <a:pt x="1258" y="1291"/>
                    <a:pt x="1302" y="1268"/>
                    <a:pt x="1347" y="1257"/>
                  </a:cubicBezTo>
                  <a:cubicBezTo>
                    <a:pt x="1436" y="1202"/>
                    <a:pt x="1525" y="1146"/>
                    <a:pt x="1602" y="1079"/>
                  </a:cubicBezTo>
                  <a:cubicBezTo>
                    <a:pt x="1636" y="1034"/>
                    <a:pt x="1669" y="1001"/>
                    <a:pt x="1713" y="968"/>
                  </a:cubicBezTo>
                  <a:cubicBezTo>
                    <a:pt x="1747" y="935"/>
                    <a:pt x="1792" y="912"/>
                    <a:pt x="1814" y="856"/>
                  </a:cubicBezTo>
                  <a:cubicBezTo>
                    <a:pt x="1836" y="824"/>
                    <a:pt x="1836" y="779"/>
                    <a:pt x="1858" y="735"/>
                  </a:cubicBezTo>
                  <a:cubicBezTo>
                    <a:pt x="1881" y="690"/>
                    <a:pt x="1925" y="656"/>
                    <a:pt x="1947" y="601"/>
                  </a:cubicBezTo>
                  <a:cubicBezTo>
                    <a:pt x="1970" y="579"/>
                    <a:pt x="1980" y="534"/>
                    <a:pt x="1980" y="501"/>
                  </a:cubicBezTo>
                  <a:cubicBezTo>
                    <a:pt x="1970" y="478"/>
                    <a:pt x="1970" y="468"/>
                    <a:pt x="1958" y="445"/>
                  </a:cubicBezTo>
                  <a:cubicBezTo>
                    <a:pt x="1947" y="412"/>
                    <a:pt x="1936" y="412"/>
                    <a:pt x="1958" y="389"/>
                  </a:cubicBezTo>
                  <a:cubicBezTo>
                    <a:pt x="2036" y="323"/>
                    <a:pt x="1992" y="245"/>
                    <a:pt x="1947" y="167"/>
                  </a:cubicBezTo>
                  <a:cubicBezTo>
                    <a:pt x="1913" y="112"/>
                    <a:pt x="1913" y="56"/>
                    <a:pt x="191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3"/>
            <p:cNvSpPr/>
            <p:nvPr/>
          </p:nvSpPr>
          <p:spPr>
            <a:xfrm>
              <a:off x="2192059" y="4322742"/>
              <a:ext cx="34190" cy="31957"/>
            </a:xfrm>
            <a:custGeom>
              <a:avLst/>
              <a:gdLst/>
              <a:ahLst/>
              <a:cxnLst/>
              <a:rect l="l" t="t" r="r" b="b"/>
              <a:pathLst>
                <a:path w="980" h="916" extrusionOk="0">
                  <a:moveTo>
                    <a:pt x="681" y="0"/>
                  </a:moveTo>
                  <a:cubicBezTo>
                    <a:pt x="649" y="0"/>
                    <a:pt x="617" y="11"/>
                    <a:pt x="624" y="37"/>
                  </a:cubicBezTo>
                  <a:cubicBezTo>
                    <a:pt x="590" y="48"/>
                    <a:pt x="579" y="48"/>
                    <a:pt x="557" y="70"/>
                  </a:cubicBezTo>
                  <a:cubicBezTo>
                    <a:pt x="529" y="61"/>
                    <a:pt x="493" y="20"/>
                    <a:pt x="456" y="20"/>
                  </a:cubicBezTo>
                  <a:cubicBezTo>
                    <a:pt x="449" y="20"/>
                    <a:pt x="441" y="22"/>
                    <a:pt x="434" y="25"/>
                  </a:cubicBezTo>
                  <a:cubicBezTo>
                    <a:pt x="439" y="46"/>
                    <a:pt x="435" y="53"/>
                    <a:pt x="428" y="53"/>
                  </a:cubicBezTo>
                  <a:cubicBezTo>
                    <a:pt x="416" y="53"/>
                    <a:pt x="393" y="33"/>
                    <a:pt x="379" y="25"/>
                  </a:cubicBezTo>
                  <a:cubicBezTo>
                    <a:pt x="368" y="25"/>
                    <a:pt x="323" y="37"/>
                    <a:pt x="312" y="48"/>
                  </a:cubicBezTo>
                  <a:cubicBezTo>
                    <a:pt x="256" y="70"/>
                    <a:pt x="256" y="126"/>
                    <a:pt x="256" y="181"/>
                  </a:cubicBezTo>
                  <a:cubicBezTo>
                    <a:pt x="179" y="203"/>
                    <a:pt x="78" y="304"/>
                    <a:pt x="112" y="393"/>
                  </a:cubicBezTo>
                  <a:cubicBezTo>
                    <a:pt x="68" y="415"/>
                    <a:pt x="23" y="470"/>
                    <a:pt x="12" y="515"/>
                  </a:cubicBezTo>
                  <a:cubicBezTo>
                    <a:pt x="1" y="582"/>
                    <a:pt x="23" y="582"/>
                    <a:pt x="68" y="604"/>
                  </a:cubicBezTo>
                  <a:cubicBezTo>
                    <a:pt x="123" y="648"/>
                    <a:pt x="101" y="671"/>
                    <a:pt x="90" y="727"/>
                  </a:cubicBezTo>
                  <a:cubicBezTo>
                    <a:pt x="78" y="782"/>
                    <a:pt x="112" y="882"/>
                    <a:pt x="167" y="905"/>
                  </a:cubicBezTo>
                  <a:cubicBezTo>
                    <a:pt x="190" y="915"/>
                    <a:pt x="246" y="915"/>
                    <a:pt x="256" y="915"/>
                  </a:cubicBezTo>
                  <a:cubicBezTo>
                    <a:pt x="312" y="915"/>
                    <a:pt x="335" y="882"/>
                    <a:pt x="368" y="860"/>
                  </a:cubicBezTo>
                  <a:cubicBezTo>
                    <a:pt x="390" y="848"/>
                    <a:pt x="424" y="848"/>
                    <a:pt x="434" y="838"/>
                  </a:cubicBezTo>
                  <a:cubicBezTo>
                    <a:pt x="456" y="826"/>
                    <a:pt x="468" y="771"/>
                    <a:pt x="490" y="771"/>
                  </a:cubicBezTo>
                  <a:cubicBezTo>
                    <a:pt x="501" y="771"/>
                    <a:pt x="513" y="793"/>
                    <a:pt x="523" y="793"/>
                  </a:cubicBezTo>
                  <a:cubicBezTo>
                    <a:pt x="557" y="816"/>
                    <a:pt x="579" y="816"/>
                    <a:pt x="612" y="816"/>
                  </a:cubicBezTo>
                  <a:cubicBezTo>
                    <a:pt x="646" y="804"/>
                    <a:pt x="668" y="793"/>
                    <a:pt x="701" y="782"/>
                  </a:cubicBezTo>
                  <a:cubicBezTo>
                    <a:pt x="746" y="760"/>
                    <a:pt x="757" y="749"/>
                    <a:pt x="757" y="704"/>
                  </a:cubicBezTo>
                  <a:cubicBezTo>
                    <a:pt x="768" y="682"/>
                    <a:pt x="757" y="648"/>
                    <a:pt x="779" y="626"/>
                  </a:cubicBezTo>
                  <a:cubicBezTo>
                    <a:pt x="802" y="604"/>
                    <a:pt x="857" y="604"/>
                    <a:pt x="891" y="571"/>
                  </a:cubicBezTo>
                  <a:cubicBezTo>
                    <a:pt x="946" y="537"/>
                    <a:pt x="980" y="504"/>
                    <a:pt x="957" y="437"/>
                  </a:cubicBezTo>
                  <a:cubicBezTo>
                    <a:pt x="946" y="393"/>
                    <a:pt x="913" y="359"/>
                    <a:pt x="879" y="337"/>
                  </a:cubicBezTo>
                  <a:cubicBezTo>
                    <a:pt x="924" y="270"/>
                    <a:pt x="980" y="193"/>
                    <a:pt x="913" y="126"/>
                  </a:cubicBezTo>
                  <a:cubicBezTo>
                    <a:pt x="891" y="92"/>
                    <a:pt x="868" y="82"/>
                    <a:pt x="835" y="82"/>
                  </a:cubicBezTo>
                  <a:cubicBezTo>
                    <a:pt x="817" y="82"/>
                    <a:pt x="793" y="96"/>
                    <a:pt x="778" y="96"/>
                  </a:cubicBezTo>
                  <a:cubicBezTo>
                    <a:pt x="774" y="96"/>
                    <a:pt x="770" y="95"/>
                    <a:pt x="768" y="92"/>
                  </a:cubicBezTo>
                  <a:cubicBezTo>
                    <a:pt x="723" y="82"/>
                    <a:pt x="757" y="37"/>
                    <a:pt x="735" y="15"/>
                  </a:cubicBezTo>
                  <a:cubicBezTo>
                    <a:pt x="726" y="6"/>
                    <a:pt x="703" y="0"/>
                    <a:pt x="68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747"/>
        <p:cNvGrpSpPr/>
        <p:nvPr/>
      </p:nvGrpSpPr>
      <p:grpSpPr>
        <a:xfrm>
          <a:off x="0" y="0"/>
          <a:ext cx="0" cy="0"/>
          <a:chOff x="0" y="0"/>
          <a:chExt cx="0" cy="0"/>
        </a:xfrm>
      </p:grpSpPr>
      <p:grpSp>
        <p:nvGrpSpPr>
          <p:cNvPr id="1748" name="Google Shape;1748;p5"/>
          <p:cNvGrpSpPr/>
          <p:nvPr/>
        </p:nvGrpSpPr>
        <p:grpSpPr>
          <a:xfrm>
            <a:off x="178275" y="177600"/>
            <a:ext cx="8787300" cy="4788300"/>
            <a:chOff x="178275" y="177600"/>
            <a:chExt cx="8787300" cy="4788300"/>
          </a:xfrm>
        </p:grpSpPr>
        <p:sp>
          <p:nvSpPr>
            <p:cNvPr id="1749" name="Google Shape;1749;p5"/>
            <p:cNvSpPr/>
            <p:nvPr/>
          </p:nvSpPr>
          <p:spPr>
            <a:xfrm>
              <a:off x="178275" y="177600"/>
              <a:ext cx="8787300" cy="4788300"/>
            </a:xfrm>
            <a:prstGeom prst="round2DiagRect">
              <a:avLst>
                <a:gd name="adj1" fmla="val 9845"/>
                <a:gd name="adj2" fmla="val 0"/>
              </a:avLst>
            </a:pr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5"/>
            <p:cNvSpPr/>
            <p:nvPr/>
          </p:nvSpPr>
          <p:spPr>
            <a:xfrm>
              <a:off x="288825" y="294900"/>
              <a:ext cx="8566500" cy="4551600"/>
            </a:xfrm>
            <a:prstGeom prst="round2DiagRect">
              <a:avLst>
                <a:gd name="adj1" fmla="val 8839"/>
                <a:gd name="adj2" fmla="val 0"/>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1" name="Google Shape;1751;p5"/>
          <p:cNvSpPr txBox="1">
            <a:spLocks noGrp="1"/>
          </p:cNvSpPr>
          <p:nvPr>
            <p:ph type="title"/>
          </p:nvPr>
        </p:nvSpPr>
        <p:spPr>
          <a:xfrm>
            <a:off x="720000" y="540000"/>
            <a:ext cx="7704000" cy="477600"/>
          </a:xfrm>
          <a:prstGeom prst="rect">
            <a:avLst/>
          </a:prstGeom>
        </p:spPr>
        <p:txBody>
          <a:bodyPr spcFirstLastPara="1" wrap="square" lIns="91425" tIns="0" rIns="91425" bIns="0"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752" name="Google Shape;1752;p5"/>
          <p:cNvSpPr txBox="1">
            <a:spLocks noGrp="1"/>
          </p:cNvSpPr>
          <p:nvPr>
            <p:ph type="subTitle" idx="1"/>
          </p:nvPr>
        </p:nvSpPr>
        <p:spPr>
          <a:xfrm>
            <a:off x="3496304" y="1497475"/>
            <a:ext cx="4408500" cy="387000"/>
          </a:xfrm>
          <a:prstGeom prst="rect">
            <a:avLst/>
          </a:prstGeom>
        </p:spPr>
        <p:txBody>
          <a:bodyPr spcFirstLastPara="1" wrap="square" lIns="91425" tIns="0" rIns="91425" bIns="0" anchor="t" anchorCtr="0">
            <a:noAutofit/>
          </a:bodyPr>
          <a:lstStyle>
            <a:lvl1pPr lvl="0" rtl="0">
              <a:spcBef>
                <a:spcPts val="0"/>
              </a:spcBef>
              <a:spcAft>
                <a:spcPts val="0"/>
              </a:spcAft>
              <a:buSzPts val="2000"/>
              <a:buFont typeface="Antic Didone"/>
              <a:buNone/>
              <a:defRPr sz="2000" b="1">
                <a:highlight>
                  <a:schemeClr val="lt1"/>
                </a:highlight>
                <a:latin typeface="Antic Didone"/>
                <a:ea typeface="Antic Didone"/>
                <a:cs typeface="Antic Didone"/>
                <a:sym typeface="Antic Didone"/>
              </a:defRPr>
            </a:lvl1pPr>
            <a:lvl2pPr lvl="1" algn="ctr" rtl="0">
              <a:spcBef>
                <a:spcPts val="0"/>
              </a:spcBef>
              <a:spcAft>
                <a:spcPts val="0"/>
              </a:spcAft>
              <a:buSzPts val="2000"/>
              <a:buFont typeface="Antic Didone"/>
              <a:buNone/>
              <a:defRPr sz="2000" b="1">
                <a:latin typeface="Antic Didone"/>
                <a:ea typeface="Antic Didone"/>
                <a:cs typeface="Antic Didone"/>
                <a:sym typeface="Antic Didone"/>
              </a:defRPr>
            </a:lvl2pPr>
            <a:lvl3pPr lvl="2" algn="ctr" rtl="0">
              <a:spcBef>
                <a:spcPts val="0"/>
              </a:spcBef>
              <a:spcAft>
                <a:spcPts val="0"/>
              </a:spcAft>
              <a:buSzPts val="2000"/>
              <a:buFont typeface="Antic Didone"/>
              <a:buNone/>
              <a:defRPr sz="2000" b="1">
                <a:latin typeface="Antic Didone"/>
                <a:ea typeface="Antic Didone"/>
                <a:cs typeface="Antic Didone"/>
                <a:sym typeface="Antic Didone"/>
              </a:defRPr>
            </a:lvl3pPr>
            <a:lvl4pPr lvl="3" algn="ctr" rtl="0">
              <a:spcBef>
                <a:spcPts val="0"/>
              </a:spcBef>
              <a:spcAft>
                <a:spcPts val="0"/>
              </a:spcAft>
              <a:buSzPts val="2000"/>
              <a:buFont typeface="Antic Didone"/>
              <a:buNone/>
              <a:defRPr sz="2000" b="1">
                <a:latin typeface="Antic Didone"/>
                <a:ea typeface="Antic Didone"/>
                <a:cs typeface="Antic Didone"/>
                <a:sym typeface="Antic Didone"/>
              </a:defRPr>
            </a:lvl4pPr>
            <a:lvl5pPr lvl="4" algn="ctr" rtl="0">
              <a:spcBef>
                <a:spcPts val="0"/>
              </a:spcBef>
              <a:spcAft>
                <a:spcPts val="0"/>
              </a:spcAft>
              <a:buSzPts val="2000"/>
              <a:buFont typeface="Antic Didone"/>
              <a:buNone/>
              <a:defRPr sz="2000" b="1">
                <a:latin typeface="Antic Didone"/>
                <a:ea typeface="Antic Didone"/>
                <a:cs typeface="Antic Didone"/>
                <a:sym typeface="Antic Didone"/>
              </a:defRPr>
            </a:lvl5pPr>
            <a:lvl6pPr lvl="5" algn="ctr" rtl="0">
              <a:spcBef>
                <a:spcPts val="0"/>
              </a:spcBef>
              <a:spcAft>
                <a:spcPts val="0"/>
              </a:spcAft>
              <a:buSzPts val="2000"/>
              <a:buFont typeface="Antic Didone"/>
              <a:buNone/>
              <a:defRPr sz="2000" b="1">
                <a:latin typeface="Antic Didone"/>
                <a:ea typeface="Antic Didone"/>
                <a:cs typeface="Antic Didone"/>
                <a:sym typeface="Antic Didone"/>
              </a:defRPr>
            </a:lvl6pPr>
            <a:lvl7pPr lvl="6" algn="ctr" rtl="0">
              <a:spcBef>
                <a:spcPts val="0"/>
              </a:spcBef>
              <a:spcAft>
                <a:spcPts val="0"/>
              </a:spcAft>
              <a:buSzPts val="2000"/>
              <a:buFont typeface="Antic Didone"/>
              <a:buNone/>
              <a:defRPr sz="2000" b="1">
                <a:latin typeface="Antic Didone"/>
                <a:ea typeface="Antic Didone"/>
                <a:cs typeface="Antic Didone"/>
                <a:sym typeface="Antic Didone"/>
              </a:defRPr>
            </a:lvl7pPr>
            <a:lvl8pPr lvl="7" algn="ctr" rtl="0">
              <a:spcBef>
                <a:spcPts val="0"/>
              </a:spcBef>
              <a:spcAft>
                <a:spcPts val="0"/>
              </a:spcAft>
              <a:buSzPts val="2000"/>
              <a:buFont typeface="Antic Didone"/>
              <a:buNone/>
              <a:defRPr sz="2000" b="1">
                <a:latin typeface="Antic Didone"/>
                <a:ea typeface="Antic Didone"/>
                <a:cs typeface="Antic Didone"/>
                <a:sym typeface="Antic Didone"/>
              </a:defRPr>
            </a:lvl8pPr>
            <a:lvl9pPr lvl="8" algn="ctr" rtl="0">
              <a:spcBef>
                <a:spcPts val="0"/>
              </a:spcBef>
              <a:spcAft>
                <a:spcPts val="0"/>
              </a:spcAft>
              <a:buSzPts val="2000"/>
              <a:buFont typeface="Antic Didone"/>
              <a:buNone/>
              <a:defRPr sz="2000" b="1">
                <a:latin typeface="Antic Didone"/>
                <a:ea typeface="Antic Didone"/>
                <a:cs typeface="Antic Didone"/>
                <a:sym typeface="Antic Didone"/>
              </a:defRPr>
            </a:lvl9pPr>
          </a:lstStyle>
          <a:p>
            <a:endParaRPr/>
          </a:p>
        </p:txBody>
      </p:sp>
      <p:sp>
        <p:nvSpPr>
          <p:cNvPr id="1753" name="Google Shape;1753;p5"/>
          <p:cNvSpPr txBox="1">
            <a:spLocks noGrp="1"/>
          </p:cNvSpPr>
          <p:nvPr>
            <p:ph type="subTitle" idx="2"/>
          </p:nvPr>
        </p:nvSpPr>
        <p:spPr>
          <a:xfrm>
            <a:off x="3496325" y="1948100"/>
            <a:ext cx="4408500" cy="773100"/>
          </a:xfrm>
          <a:prstGeom prst="rect">
            <a:avLst/>
          </a:prstGeom>
        </p:spPr>
        <p:txBody>
          <a:bodyPr spcFirstLastPara="1" wrap="square" lIns="91425" tIns="0" rIns="91425" bIns="0" anchor="t" anchorCtr="0">
            <a:noAutofit/>
          </a:bodyPr>
          <a:lstStyle>
            <a:lvl1pPr lvl="0"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1754" name="Google Shape;1754;p5"/>
          <p:cNvSpPr txBox="1">
            <a:spLocks noGrp="1"/>
          </p:cNvSpPr>
          <p:nvPr>
            <p:ph type="subTitle" idx="3"/>
          </p:nvPr>
        </p:nvSpPr>
        <p:spPr>
          <a:xfrm>
            <a:off x="3496322" y="3142631"/>
            <a:ext cx="4408500" cy="387000"/>
          </a:xfrm>
          <a:prstGeom prst="rect">
            <a:avLst/>
          </a:prstGeom>
        </p:spPr>
        <p:txBody>
          <a:bodyPr spcFirstLastPara="1" wrap="square" lIns="91425" tIns="0" rIns="91425" bIns="0" anchor="t" anchorCtr="0">
            <a:noAutofit/>
          </a:bodyPr>
          <a:lstStyle>
            <a:lvl1pPr lvl="0" rtl="0">
              <a:spcBef>
                <a:spcPts val="0"/>
              </a:spcBef>
              <a:spcAft>
                <a:spcPts val="0"/>
              </a:spcAft>
              <a:buSzPts val="2000"/>
              <a:buFont typeface="Antic Didone"/>
              <a:buNone/>
              <a:defRPr sz="2000" b="1">
                <a:highlight>
                  <a:schemeClr val="lt1"/>
                </a:highlight>
                <a:latin typeface="Antic Didone"/>
                <a:ea typeface="Antic Didone"/>
                <a:cs typeface="Antic Didone"/>
                <a:sym typeface="Antic Didone"/>
              </a:defRPr>
            </a:lvl1pPr>
            <a:lvl2pPr lvl="1" algn="ctr" rtl="0">
              <a:spcBef>
                <a:spcPts val="0"/>
              </a:spcBef>
              <a:spcAft>
                <a:spcPts val="0"/>
              </a:spcAft>
              <a:buSzPts val="2000"/>
              <a:buFont typeface="Antic Didone"/>
              <a:buNone/>
              <a:defRPr sz="2000" b="1">
                <a:latin typeface="Antic Didone"/>
                <a:ea typeface="Antic Didone"/>
                <a:cs typeface="Antic Didone"/>
                <a:sym typeface="Antic Didone"/>
              </a:defRPr>
            </a:lvl2pPr>
            <a:lvl3pPr lvl="2" algn="ctr" rtl="0">
              <a:spcBef>
                <a:spcPts val="0"/>
              </a:spcBef>
              <a:spcAft>
                <a:spcPts val="0"/>
              </a:spcAft>
              <a:buSzPts val="2000"/>
              <a:buFont typeface="Antic Didone"/>
              <a:buNone/>
              <a:defRPr sz="2000" b="1">
                <a:latin typeface="Antic Didone"/>
                <a:ea typeface="Antic Didone"/>
                <a:cs typeface="Antic Didone"/>
                <a:sym typeface="Antic Didone"/>
              </a:defRPr>
            </a:lvl3pPr>
            <a:lvl4pPr lvl="3" algn="ctr" rtl="0">
              <a:spcBef>
                <a:spcPts val="0"/>
              </a:spcBef>
              <a:spcAft>
                <a:spcPts val="0"/>
              </a:spcAft>
              <a:buSzPts val="2000"/>
              <a:buFont typeface="Antic Didone"/>
              <a:buNone/>
              <a:defRPr sz="2000" b="1">
                <a:latin typeface="Antic Didone"/>
                <a:ea typeface="Antic Didone"/>
                <a:cs typeface="Antic Didone"/>
                <a:sym typeface="Antic Didone"/>
              </a:defRPr>
            </a:lvl4pPr>
            <a:lvl5pPr lvl="4" algn="ctr" rtl="0">
              <a:spcBef>
                <a:spcPts val="0"/>
              </a:spcBef>
              <a:spcAft>
                <a:spcPts val="0"/>
              </a:spcAft>
              <a:buSzPts val="2000"/>
              <a:buFont typeface="Antic Didone"/>
              <a:buNone/>
              <a:defRPr sz="2000" b="1">
                <a:latin typeface="Antic Didone"/>
                <a:ea typeface="Antic Didone"/>
                <a:cs typeface="Antic Didone"/>
                <a:sym typeface="Antic Didone"/>
              </a:defRPr>
            </a:lvl5pPr>
            <a:lvl6pPr lvl="5" algn="ctr" rtl="0">
              <a:spcBef>
                <a:spcPts val="0"/>
              </a:spcBef>
              <a:spcAft>
                <a:spcPts val="0"/>
              </a:spcAft>
              <a:buSzPts val="2000"/>
              <a:buFont typeface="Antic Didone"/>
              <a:buNone/>
              <a:defRPr sz="2000" b="1">
                <a:latin typeface="Antic Didone"/>
                <a:ea typeface="Antic Didone"/>
                <a:cs typeface="Antic Didone"/>
                <a:sym typeface="Antic Didone"/>
              </a:defRPr>
            </a:lvl6pPr>
            <a:lvl7pPr lvl="6" algn="ctr" rtl="0">
              <a:spcBef>
                <a:spcPts val="0"/>
              </a:spcBef>
              <a:spcAft>
                <a:spcPts val="0"/>
              </a:spcAft>
              <a:buSzPts val="2000"/>
              <a:buFont typeface="Antic Didone"/>
              <a:buNone/>
              <a:defRPr sz="2000" b="1">
                <a:latin typeface="Antic Didone"/>
                <a:ea typeface="Antic Didone"/>
                <a:cs typeface="Antic Didone"/>
                <a:sym typeface="Antic Didone"/>
              </a:defRPr>
            </a:lvl7pPr>
            <a:lvl8pPr lvl="7" algn="ctr" rtl="0">
              <a:spcBef>
                <a:spcPts val="0"/>
              </a:spcBef>
              <a:spcAft>
                <a:spcPts val="0"/>
              </a:spcAft>
              <a:buSzPts val="2000"/>
              <a:buFont typeface="Antic Didone"/>
              <a:buNone/>
              <a:defRPr sz="2000" b="1">
                <a:latin typeface="Antic Didone"/>
                <a:ea typeface="Antic Didone"/>
                <a:cs typeface="Antic Didone"/>
                <a:sym typeface="Antic Didone"/>
              </a:defRPr>
            </a:lvl8pPr>
            <a:lvl9pPr lvl="8" algn="ctr" rtl="0">
              <a:spcBef>
                <a:spcPts val="0"/>
              </a:spcBef>
              <a:spcAft>
                <a:spcPts val="0"/>
              </a:spcAft>
              <a:buSzPts val="2000"/>
              <a:buFont typeface="Antic Didone"/>
              <a:buNone/>
              <a:defRPr sz="2000" b="1">
                <a:latin typeface="Antic Didone"/>
                <a:ea typeface="Antic Didone"/>
                <a:cs typeface="Antic Didone"/>
                <a:sym typeface="Antic Didone"/>
              </a:defRPr>
            </a:lvl9pPr>
          </a:lstStyle>
          <a:p>
            <a:endParaRPr/>
          </a:p>
        </p:txBody>
      </p:sp>
      <p:sp>
        <p:nvSpPr>
          <p:cNvPr id="1755" name="Google Shape;1755;p5"/>
          <p:cNvSpPr txBox="1">
            <a:spLocks noGrp="1"/>
          </p:cNvSpPr>
          <p:nvPr>
            <p:ph type="subTitle" idx="4"/>
          </p:nvPr>
        </p:nvSpPr>
        <p:spPr>
          <a:xfrm>
            <a:off x="3496325" y="3593251"/>
            <a:ext cx="4408500" cy="773100"/>
          </a:xfrm>
          <a:prstGeom prst="rect">
            <a:avLst/>
          </a:prstGeom>
        </p:spPr>
        <p:txBody>
          <a:bodyPr spcFirstLastPara="1" wrap="square" lIns="91425" tIns="0" rIns="91425" bIns="0" anchor="t" anchorCtr="0">
            <a:noAutofit/>
          </a:bodyPr>
          <a:lstStyle>
            <a:lvl1pPr lvl="0"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grpSp>
        <p:nvGrpSpPr>
          <p:cNvPr id="1756" name="Google Shape;1756;p5"/>
          <p:cNvGrpSpPr/>
          <p:nvPr/>
        </p:nvGrpSpPr>
        <p:grpSpPr>
          <a:xfrm>
            <a:off x="-841414" y="539921"/>
            <a:ext cx="2416104" cy="477619"/>
            <a:chOff x="3508294" y="1816922"/>
            <a:chExt cx="659669" cy="130412"/>
          </a:xfrm>
        </p:grpSpPr>
        <p:sp>
          <p:nvSpPr>
            <p:cNvPr id="1757" name="Google Shape;1757;p5"/>
            <p:cNvSpPr/>
            <p:nvPr/>
          </p:nvSpPr>
          <p:spPr>
            <a:xfrm>
              <a:off x="4060055" y="1925181"/>
              <a:ext cx="35" cy="35"/>
            </a:xfrm>
            <a:custGeom>
              <a:avLst/>
              <a:gdLst/>
              <a:ahLst/>
              <a:cxnLst/>
              <a:rect l="l" t="t" r="r" b="b"/>
              <a:pathLst>
                <a:path w="1" h="1" extrusionOk="0">
                  <a:moveTo>
                    <a:pt x="1" y="1"/>
                  </a:moveTo>
                  <a:lnTo>
                    <a:pt x="1" y="1"/>
                  </a:lnTo>
                  <a:close/>
                </a:path>
              </a:pathLst>
            </a:custGeom>
            <a:solidFill>
              <a:srgbClr val="7A7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5"/>
            <p:cNvSpPr/>
            <p:nvPr/>
          </p:nvSpPr>
          <p:spPr>
            <a:xfrm>
              <a:off x="3508294" y="1848741"/>
              <a:ext cx="629405" cy="63286"/>
            </a:xfrm>
            <a:custGeom>
              <a:avLst/>
              <a:gdLst/>
              <a:ahLst/>
              <a:cxnLst/>
              <a:rect l="l" t="t" r="r" b="b"/>
              <a:pathLst>
                <a:path w="18041" h="1814" extrusionOk="0">
                  <a:moveTo>
                    <a:pt x="14415" y="0"/>
                  </a:moveTo>
                  <a:cubicBezTo>
                    <a:pt x="14381" y="101"/>
                    <a:pt x="14336" y="200"/>
                    <a:pt x="14281" y="279"/>
                  </a:cubicBezTo>
                  <a:cubicBezTo>
                    <a:pt x="14247" y="323"/>
                    <a:pt x="14214" y="356"/>
                    <a:pt x="14181" y="390"/>
                  </a:cubicBezTo>
                  <a:cubicBezTo>
                    <a:pt x="14158" y="401"/>
                    <a:pt x="14136" y="423"/>
                    <a:pt x="14114" y="434"/>
                  </a:cubicBezTo>
                  <a:lnTo>
                    <a:pt x="14047" y="467"/>
                  </a:lnTo>
                  <a:lnTo>
                    <a:pt x="13503" y="801"/>
                  </a:lnTo>
                  <a:lnTo>
                    <a:pt x="13469" y="801"/>
                  </a:lnTo>
                  <a:cubicBezTo>
                    <a:pt x="13436" y="801"/>
                    <a:pt x="13391" y="801"/>
                    <a:pt x="13358" y="813"/>
                  </a:cubicBezTo>
                  <a:cubicBezTo>
                    <a:pt x="13280" y="813"/>
                    <a:pt x="13202" y="823"/>
                    <a:pt x="13124" y="845"/>
                  </a:cubicBezTo>
                  <a:cubicBezTo>
                    <a:pt x="13047" y="833"/>
                    <a:pt x="12969" y="827"/>
                    <a:pt x="12892" y="827"/>
                  </a:cubicBezTo>
                  <a:cubicBezTo>
                    <a:pt x="12836" y="827"/>
                    <a:pt x="12780" y="830"/>
                    <a:pt x="12724" y="835"/>
                  </a:cubicBezTo>
                  <a:cubicBezTo>
                    <a:pt x="12657" y="845"/>
                    <a:pt x="12579" y="857"/>
                    <a:pt x="12512" y="890"/>
                  </a:cubicBezTo>
                  <a:cubicBezTo>
                    <a:pt x="12502" y="890"/>
                    <a:pt x="12479" y="901"/>
                    <a:pt x="12457" y="901"/>
                  </a:cubicBezTo>
                  <a:cubicBezTo>
                    <a:pt x="12479" y="890"/>
                    <a:pt x="12502" y="868"/>
                    <a:pt x="12524" y="857"/>
                  </a:cubicBezTo>
                  <a:cubicBezTo>
                    <a:pt x="12591" y="790"/>
                    <a:pt x="12657" y="724"/>
                    <a:pt x="12712" y="645"/>
                  </a:cubicBezTo>
                  <a:cubicBezTo>
                    <a:pt x="12746" y="612"/>
                    <a:pt x="12779" y="579"/>
                    <a:pt x="12791" y="523"/>
                  </a:cubicBezTo>
                  <a:cubicBezTo>
                    <a:pt x="12813" y="479"/>
                    <a:pt x="12824" y="423"/>
                    <a:pt x="12824" y="378"/>
                  </a:cubicBezTo>
                  <a:cubicBezTo>
                    <a:pt x="12813" y="279"/>
                    <a:pt x="12779" y="178"/>
                    <a:pt x="12724" y="89"/>
                  </a:cubicBezTo>
                  <a:lnTo>
                    <a:pt x="12657" y="145"/>
                  </a:lnTo>
                  <a:cubicBezTo>
                    <a:pt x="12702" y="212"/>
                    <a:pt x="12735" y="301"/>
                    <a:pt x="12746" y="378"/>
                  </a:cubicBezTo>
                  <a:cubicBezTo>
                    <a:pt x="12746" y="467"/>
                    <a:pt x="12712" y="534"/>
                    <a:pt x="12657" y="612"/>
                  </a:cubicBezTo>
                  <a:cubicBezTo>
                    <a:pt x="12568" y="734"/>
                    <a:pt x="12457" y="835"/>
                    <a:pt x="12334" y="934"/>
                  </a:cubicBezTo>
                  <a:cubicBezTo>
                    <a:pt x="12090" y="968"/>
                    <a:pt x="11834" y="979"/>
                    <a:pt x="11590" y="979"/>
                  </a:cubicBezTo>
                  <a:cubicBezTo>
                    <a:pt x="11545" y="979"/>
                    <a:pt x="11511" y="968"/>
                    <a:pt x="11478" y="968"/>
                  </a:cubicBezTo>
                  <a:lnTo>
                    <a:pt x="11467" y="979"/>
                  </a:lnTo>
                  <a:cubicBezTo>
                    <a:pt x="11234" y="979"/>
                    <a:pt x="10989" y="957"/>
                    <a:pt x="10755" y="924"/>
                  </a:cubicBezTo>
                  <a:cubicBezTo>
                    <a:pt x="10488" y="890"/>
                    <a:pt x="10221" y="845"/>
                    <a:pt x="9966" y="801"/>
                  </a:cubicBezTo>
                  <a:lnTo>
                    <a:pt x="9966" y="790"/>
                  </a:lnTo>
                  <a:lnTo>
                    <a:pt x="9954" y="790"/>
                  </a:lnTo>
                  <a:lnTo>
                    <a:pt x="5617" y="534"/>
                  </a:lnTo>
                  <a:lnTo>
                    <a:pt x="5606" y="534"/>
                  </a:lnTo>
                  <a:lnTo>
                    <a:pt x="5038" y="645"/>
                  </a:lnTo>
                  <a:lnTo>
                    <a:pt x="5027" y="645"/>
                  </a:lnTo>
                  <a:lnTo>
                    <a:pt x="5016" y="657"/>
                  </a:lnTo>
                  <a:cubicBezTo>
                    <a:pt x="4649" y="857"/>
                    <a:pt x="4237" y="1001"/>
                    <a:pt x="3826" y="1090"/>
                  </a:cubicBezTo>
                  <a:cubicBezTo>
                    <a:pt x="3414" y="1191"/>
                    <a:pt x="3003" y="1235"/>
                    <a:pt x="2569" y="1235"/>
                  </a:cubicBezTo>
                  <a:cubicBezTo>
                    <a:pt x="2362" y="1246"/>
                    <a:pt x="2152" y="1249"/>
                    <a:pt x="1942" y="1249"/>
                  </a:cubicBezTo>
                  <a:cubicBezTo>
                    <a:pt x="1724" y="1249"/>
                    <a:pt x="1506" y="1246"/>
                    <a:pt x="1290" y="1246"/>
                  </a:cubicBezTo>
                  <a:cubicBezTo>
                    <a:pt x="868" y="1235"/>
                    <a:pt x="434" y="1213"/>
                    <a:pt x="11" y="1179"/>
                  </a:cubicBezTo>
                  <a:lnTo>
                    <a:pt x="0" y="1446"/>
                  </a:lnTo>
                  <a:cubicBezTo>
                    <a:pt x="145" y="1450"/>
                    <a:pt x="288" y="1451"/>
                    <a:pt x="431" y="1451"/>
                  </a:cubicBezTo>
                  <a:cubicBezTo>
                    <a:pt x="717" y="1451"/>
                    <a:pt x="1001" y="1446"/>
                    <a:pt x="1290" y="1446"/>
                  </a:cubicBezTo>
                  <a:cubicBezTo>
                    <a:pt x="1713" y="1446"/>
                    <a:pt x="2146" y="1424"/>
                    <a:pt x="2581" y="1402"/>
                  </a:cubicBezTo>
                  <a:cubicBezTo>
                    <a:pt x="2791" y="1379"/>
                    <a:pt x="3003" y="1369"/>
                    <a:pt x="3226" y="1335"/>
                  </a:cubicBezTo>
                  <a:cubicBezTo>
                    <a:pt x="3437" y="1313"/>
                    <a:pt x="3648" y="1268"/>
                    <a:pt x="3859" y="1224"/>
                  </a:cubicBezTo>
                  <a:cubicBezTo>
                    <a:pt x="4071" y="1168"/>
                    <a:pt x="4282" y="1102"/>
                    <a:pt x="4482" y="1035"/>
                  </a:cubicBezTo>
                  <a:cubicBezTo>
                    <a:pt x="4682" y="957"/>
                    <a:pt x="4882" y="879"/>
                    <a:pt x="5072" y="768"/>
                  </a:cubicBezTo>
                  <a:lnTo>
                    <a:pt x="5617" y="635"/>
                  </a:lnTo>
                  <a:lnTo>
                    <a:pt x="9954" y="901"/>
                  </a:lnTo>
                  <a:cubicBezTo>
                    <a:pt x="10210" y="946"/>
                    <a:pt x="10477" y="990"/>
                    <a:pt x="10744" y="1023"/>
                  </a:cubicBezTo>
                  <a:cubicBezTo>
                    <a:pt x="11011" y="1068"/>
                    <a:pt x="11278" y="1079"/>
                    <a:pt x="11545" y="1079"/>
                  </a:cubicBezTo>
                  <a:lnTo>
                    <a:pt x="11723" y="1079"/>
                  </a:lnTo>
                  <a:cubicBezTo>
                    <a:pt x="11756" y="1079"/>
                    <a:pt x="11800" y="1090"/>
                    <a:pt x="11834" y="1090"/>
                  </a:cubicBezTo>
                  <a:cubicBezTo>
                    <a:pt x="11945" y="1112"/>
                    <a:pt x="12067" y="1157"/>
                    <a:pt x="12156" y="1213"/>
                  </a:cubicBezTo>
                  <a:cubicBezTo>
                    <a:pt x="12257" y="1268"/>
                    <a:pt x="12334" y="1357"/>
                    <a:pt x="12401" y="1458"/>
                  </a:cubicBezTo>
                  <a:cubicBezTo>
                    <a:pt x="12423" y="1513"/>
                    <a:pt x="12446" y="1557"/>
                    <a:pt x="12457" y="1613"/>
                  </a:cubicBezTo>
                  <a:cubicBezTo>
                    <a:pt x="12457" y="1646"/>
                    <a:pt x="12457" y="1668"/>
                    <a:pt x="12446" y="1691"/>
                  </a:cubicBezTo>
                  <a:cubicBezTo>
                    <a:pt x="12446" y="1713"/>
                    <a:pt x="12435" y="1747"/>
                    <a:pt x="12423" y="1757"/>
                  </a:cubicBezTo>
                  <a:lnTo>
                    <a:pt x="12490" y="1814"/>
                  </a:lnTo>
                  <a:cubicBezTo>
                    <a:pt x="12591" y="1680"/>
                    <a:pt x="12546" y="1524"/>
                    <a:pt x="12479" y="1413"/>
                  </a:cubicBezTo>
                  <a:cubicBezTo>
                    <a:pt x="12413" y="1302"/>
                    <a:pt x="12324" y="1201"/>
                    <a:pt x="12201" y="1135"/>
                  </a:cubicBezTo>
                  <a:cubicBezTo>
                    <a:pt x="12146" y="1102"/>
                    <a:pt x="12090" y="1079"/>
                    <a:pt x="12034" y="1068"/>
                  </a:cubicBezTo>
                  <a:cubicBezTo>
                    <a:pt x="12146" y="1057"/>
                    <a:pt x="12245" y="1046"/>
                    <a:pt x="12346" y="1035"/>
                  </a:cubicBezTo>
                  <a:cubicBezTo>
                    <a:pt x="12413" y="1023"/>
                    <a:pt x="12490" y="1001"/>
                    <a:pt x="12557" y="979"/>
                  </a:cubicBezTo>
                  <a:cubicBezTo>
                    <a:pt x="12613" y="957"/>
                    <a:pt x="12668" y="934"/>
                    <a:pt x="12735" y="924"/>
                  </a:cubicBezTo>
                  <a:cubicBezTo>
                    <a:pt x="12796" y="918"/>
                    <a:pt x="12860" y="915"/>
                    <a:pt x="12926" y="915"/>
                  </a:cubicBezTo>
                  <a:cubicBezTo>
                    <a:pt x="12991" y="915"/>
                    <a:pt x="13058" y="918"/>
                    <a:pt x="13124" y="924"/>
                  </a:cubicBezTo>
                  <a:lnTo>
                    <a:pt x="13135" y="924"/>
                  </a:lnTo>
                  <a:cubicBezTo>
                    <a:pt x="13213" y="901"/>
                    <a:pt x="13291" y="890"/>
                    <a:pt x="13358" y="879"/>
                  </a:cubicBezTo>
                  <a:cubicBezTo>
                    <a:pt x="13402" y="879"/>
                    <a:pt x="13436" y="879"/>
                    <a:pt x="13480" y="868"/>
                  </a:cubicBezTo>
                  <a:cubicBezTo>
                    <a:pt x="13513" y="868"/>
                    <a:pt x="13547" y="868"/>
                    <a:pt x="13580" y="879"/>
                  </a:cubicBezTo>
                  <a:cubicBezTo>
                    <a:pt x="13647" y="890"/>
                    <a:pt x="13713" y="924"/>
                    <a:pt x="13770" y="979"/>
                  </a:cubicBezTo>
                  <a:cubicBezTo>
                    <a:pt x="13836" y="1023"/>
                    <a:pt x="13881" y="1079"/>
                    <a:pt x="13936" y="1135"/>
                  </a:cubicBezTo>
                  <a:lnTo>
                    <a:pt x="13936" y="1146"/>
                  </a:lnTo>
                  <a:lnTo>
                    <a:pt x="13958" y="1146"/>
                  </a:lnTo>
                  <a:lnTo>
                    <a:pt x="14125" y="1168"/>
                  </a:lnTo>
                  <a:lnTo>
                    <a:pt x="14158" y="1179"/>
                  </a:lnTo>
                  <a:lnTo>
                    <a:pt x="14181" y="1146"/>
                  </a:lnTo>
                  <a:lnTo>
                    <a:pt x="14392" y="845"/>
                  </a:lnTo>
                  <a:cubicBezTo>
                    <a:pt x="14403" y="835"/>
                    <a:pt x="14415" y="835"/>
                    <a:pt x="14437" y="835"/>
                  </a:cubicBezTo>
                  <a:lnTo>
                    <a:pt x="14737" y="857"/>
                  </a:lnTo>
                  <a:cubicBezTo>
                    <a:pt x="14826" y="868"/>
                    <a:pt x="14926" y="890"/>
                    <a:pt x="15015" y="924"/>
                  </a:cubicBezTo>
                  <a:cubicBezTo>
                    <a:pt x="15093" y="968"/>
                    <a:pt x="15182" y="1001"/>
                    <a:pt x="15260" y="1057"/>
                  </a:cubicBezTo>
                  <a:cubicBezTo>
                    <a:pt x="15327" y="1102"/>
                    <a:pt x="15382" y="1179"/>
                    <a:pt x="15416" y="1257"/>
                  </a:cubicBezTo>
                  <a:cubicBezTo>
                    <a:pt x="15460" y="1335"/>
                    <a:pt x="15482" y="1435"/>
                    <a:pt x="15493" y="1513"/>
                  </a:cubicBezTo>
                  <a:lnTo>
                    <a:pt x="15616" y="1502"/>
                  </a:lnTo>
                  <a:cubicBezTo>
                    <a:pt x="15594" y="1391"/>
                    <a:pt x="15571" y="1302"/>
                    <a:pt x="15515" y="1213"/>
                  </a:cubicBezTo>
                  <a:cubicBezTo>
                    <a:pt x="15471" y="1124"/>
                    <a:pt x="15404" y="1035"/>
                    <a:pt x="15315" y="979"/>
                  </a:cubicBezTo>
                  <a:cubicBezTo>
                    <a:pt x="15215" y="924"/>
                    <a:pt x="15126" y="890"/>
                    <a:pt x="15037" y="857"/>
                  </a:cubicBezTo>
                  <a:cubicBezTo>
                    <a:pt x="14948" y="823"/>
                    <a:pt x="14848" y="801"/>
                    <a:pt x="14748" y="790"/>
                  </a:cubicBezTo>
                  <a:lnTo>
                    <a:pt x="14682" y="790"/>
                  </a:lnTo>
                  <a:cubicBezTo>
                    <a:pt x="14771" y="779"/>
                    <a:pt x="14859" y="756"/>
                    <a:pt x="14937" y="746"/>
                  </a:cubicBezTo>
                  <a:cubicBezTo>
                    <a:pt x="15126" y="724"/>
                    <a:pt x="15315" y="701"/>
                    <a:pt x="15505" y="701"/>
                  </a:cubicBezTo>
                  <a:cubicBezTo>
                    <a:pt x="15516" y="701"/>
                    <a:pt x="15528" y="700"/>
                    <a:pt x="15540" y="700"/>
                  </a:cubicBezTo>
                  <a:cubicBezTo>
                    <a:pt x="15706" y="700"/>
                    <a:pt x="15870" y="775"/>
                    <a:pt x="16005" y="879"/>
                  </a:cubicBezTo>
                  <a:cubicBezTo>
                    <a:pt x="16160" y="979"/>
                    <a:pt x="16294" y="1124"/>
                    <a:pt x="16394" y="1268"/>
                  </a:cubicBezTo>
                  <a:lnTo>
                    <a:pt x="16405" y="1280"/>
                  </a:lnTo>
                  <a:lnTo>
                    <a:pt x="16417" y="1290"/>
                  </a:lnTo>
                  <a:lnTo>
                    <a:pt x="17151" y="1547"/>
                  </a:lnTo>
                  <a:lnTo>
                    <a:pt x="17173" y="1547"/>
                  </a:lnTo>
                  <a:lnTo>
                    <a:pt x="17184" y="1535"/>
                  </a:lnTo>
                  <a:lnTo>
                    <a:pt x="18040" y="1124"/>
                  </a:lnTo>
                  <a:lnTo>
                    <a:pt x="17974" y="1001"/>
                  </a:lnTo>
                  <a:lnTo>
                    <a:pt x="17161" y="1468"/>
                  </a:lnTo>
                  <a:lnTo>
                    <a:pt x="16472" y="1191"/>
                  </a:lnTo>
                  <a:cubicBezTo>
                    <a:pt x="16361" y="1035"/>
                    <a:pt x="16227" y="901"/>
                    <a:pt x="16061" y="790"/>
                  </a:cubicBezTo>
                  <a:cubicBezTo>
                    <a:pt x="15982" y="734"/>
                    <a:pt x="15893" y="690"/>
                    <a:pt x="15804" y="657"/>
                  </a:cubicBezTo>
                  <a:cubicBezTo>
                    <a:pt x="15705" y="623"/>
                    <a:pt x="15604" y="612"/>
                    <a:pt x="15505" y="612"/>
                  </a:cubicBezTo>
                  <a:cubicBezTo>
                    <a:pt x="15304" y="612"/>
                    <a:pt x="15115" y="635"/>
                    <a:pt x="14926" y="667"/>
                  </a:cubicBezTo>
                  <a:lnTo>
                    <a:pt x="14359" y="768"/>
                  </a:lnTo>
                  <a:lnTo>
                    <a:pt x="14348" y="768"/>
                  </a:lnTo>
                  <a:lnTo>
                    <a:pt x="14336" y="779"/>
                  </a:lnTo>
                  <a:lnTo>
                    <a:pt x="14092" y="1057"/>
                  </a:lnTo>
                  <a:lnTo>
                    <a:pt x="13970" y="1068"/>
                  </a:lnTo>
                  <a:cubicBezTo>
                    <a:pt x="13925" y="1013"/>
                    <a:pt x="13881" y="968"/>
                    <a:pt x="13825" y="912"/>
                  </a:cubicBezTo>
                  <a:cubicBezTo>
                    <a:pt x="13770" y="868"/>
                    <a:pt x="13703" y="835"/>
                    <a:pt x="13624" y="813"/>
                  </a:cubicBezTo>
                  <a:lnTo>
                    <a:pt x="14092" y="546"/>
                  </a:lnTo>
                  <a:lnTo>
                    <a:pt x="14158" y="501"/>
                  </a:lnTo>
                  <a:cubicBezTo>
                    <a:pt x="14181" y="490"/>
                    <a:pt x="14214" y="479"/>
                    <a:pt x="14237" y="457"/>
                  </a:cubicBezTo>
                  <a:cubicBezTo>
                    <a:pt x="14281" y="423"/>
                    <a:pt x="14314" y="378"/>
                    <a:pt x="14348" y="334"/>
                  </a:cubicBezTo>
                  <a:cubicBezTo>
                    <a:pt x="14415" y="234"/>
                    <a:pt x="14459" y="145"/>
                    <a:pt x="14504" y="34"/>
                  </a:cubicBezTo>
                  <a:lnTo>
                    <a:pt x="14415"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5"/>
            <p:cNvSpPr/>
            <p:nvPr/>
          </p:nvSpPr>
          <p:spPr>
            <a:xfrm>
              <a:off x="4023980" y="1816922"/>
              <a:ext cx="15176" cy="17269"/>
            </a:xfrm>
            <a:custGeom>
              <a:avLst/>
              <a:gdLst/>
              <a:ahLst/>
              <a:cxnLst/>
              <a:rect l="l" t="t" r="r" b="b"/>
              <a:pathLst>
                <a:path w="435" h="495" extrusionOk="0">
                  <a:moveTo>
                    <a:pt x="223" y="0"/>
                  </a:moveTo>
                  <a:cubicBezTo>
                    <a:pt x="200" y="0"/>
                    <a:pt x="190" y="12"/>
                    <a:pt x="167" y="12"/>
                  </a:cubicBezTo>
                  <a:lnTo>
                    <a:pt x="101" y="45"/>
                  </a:lnTo>
                  <a:lnTo>
                    <a:pt x="89" y="56"/>
                  </a:lnTo>
                  <a:lnTo>
                    <a:pt x="56" y="89"/>
                  </a:lnTo>
                  <a:cubicBezTo>
                    <a:pt x="45" y="101"/>
                    <a:pt x="34" y="123"/>
                    <a:pt x="34" y="134"/>
                  </a:cubicBezTo>
                  <a:cubicBezTo>
                    <a:pt x="22" y="145"/>
                    <a:pt x="22" y="167"/>
                    <a:pt x="12" y="178"/>
                  </a:cubicBezTo>
                  <a:lnTo>
                    <a:pt x="12" y="190"/>
                  </a:lnTo>
                  <a:cubicBezTo>
                    <a:pt x="0" y="234"/>
                    <a:pt x="0" y="267"/>
                    <a:pt x="12" y="301"/>
                  </a:cubicBezTo>
                  <a:cubicBezTo>
                    <a:pt x="12" y="312"/>
                    <a:pt x="22" y="323"/>
                    <a:pt x="22" y="334"/>
                  </a:cubicBezTo>
                  <a:lnTo>
                    <a:pt x="45" y="368"/>
                  </a:lnTo>
                  <a:cubicBezTo>
                    <a:pt x="56" y="378"/>
                    <a:pt x="56" y="390"/>
                    <a:pt x="67" y="401"/>
                  </a:cubicBezTo>
                  <a:cubicBezTo>
                    <a:pt x="78" y="401"/>
                    <a:pt x="78" y="412"/>
                    <a:pt x="78" y="412"/>
                  </a:cubicBezTo>
                  <a:cubicBezTo>
                    <a:pt x="89" y="434"/>
                    <a:pt x="111" y="445"/>
                    <a:pt x="123" y="457"/>
                  </a:cubicBezTo>
                  <a:lnTo>
                    <a:pt x="190" y="490"/>
                  </a:lnTo>
                  <a:cubicBezTo>
                    <a:pt x="197" y="490"/>
                    <a:pt x="209" y="495"/>
                    <a:pt x="223" y="495"/>
                  </a:cubicBezTo>
                  <a:cubicBezTo>
                    <a:pt x="230" y="495"/>
                    <a:pt x="237" y="493"/>
                    <a:pt x="245" y="490"/>
                  </a:cubicBezTo>
                  <a:lnTo>
                    <a:pt x="289" y="490"/>
                  </a:lnTo>
                  <a:cubicBezTo>
                    <a:pt x="312" y="479"/>
                    <a:pt x="323" y="467"/>
                    <a:pt x="334" y="467"/>
                  </a:cubicBezTo>
                  <a:cubicBezTo>
                    <a:pt x="345" y="457"/>
                    <a:pt x="368" y="434"/>
                    <a:pt x="368" y="423"/>
                  </a:cubicBezTo>
                  <a:cubicBezTo>
                    <a:pt x="378" y="412"/>
                    <a:pt x="390" y="401"/>
                    <a:pt x="401" y="378"/>
                  </a:cubicBezTo>
                  <a:cubicBezTo>
                    <a:pt x="401" y="378"/>
                    <a:pt x="401" y="368"/>
                    <a:pt x="412" y="368"/>
                  </a:cubicBezTo>
                  <a:cubicBezTo>
                    <a:pt x="412" y="345"/>
                    <a:pt x="423" y="334"/>
                    <a:pt x="423" y="312"/>
                  </a:cubicBezTo>
                  <a:cubicBezTo>
                    <a:pt x="423" y="267"/>
                    <a:pt x="434" y="234"/>
                    <a:pt x="423" y="200"/>
                  </a:cubicBezTo>
                  <a:cubicBezTo>
                    <a:pt x="423" y="178"/>
                    <a:pt x="412" y="156"/>
                    <a:pt x="401" y="145"/>
                  </a:cubicBezTo>
                  <a:lnTo>
                    <a:pt x="401" y="123"/>
                  </a:lnTo>
                  <a:cubicBezTo>
                    <a:pt x="390" y="111"/>
                    <a:pt x="378" y="101"/>
                    <a:pt x="368" y="78"/>
                  </a:cubicBezTo>
                  <a:lnTo>
                    <a:pt x="334" y="45"/>
                  </a:lnTo>
                  <a:cubicBezTo>
                    <a:pt x="323" y="34"/>
                    <a:pt x="301" y="22"/>
                    <a:pt x="289" y="22"/>
                  </a:cubicBezTo>
                  <a:cubicBezTo>
                    <a:pt x="289" y="12"/>
                    <a:pt x="279" y="12"/>
                    <a:pt x="279" y="12"/>
                  </a:cubicBezTo>
                  <a:cubicBezTo>
                    <a:pt x="256" y="12"/>
                    <a:pt x="245" y="0"/>
                    <a:pt x="22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5"/>
            <p:cNvSpPr/>
            <p:nvPr/>
          </p:nvSpPr>
          <p:spPr>
            <a:xfrm>
              <a:off x="4023980" y="1816922"/>
              <a:ext cx="11652" cy="17095"/>
            </a:xfrm>
            <a:custGeom>
              <a:avLst/>
              <a:gdLst/>
              <a:ahLst/>
              <a:cxnLst/>
              <a:rect l="l" t="t" r="r" b="b"/>
              <a:pathLst>
                <a:path w="334" h="490" extrusionOk="0">
                  <a:moveTo>
                    <a:pt x="223" y="0"/>
                  </a:moveTo>
                  <a:cubicBezTo>
                    <a:pt x="200" y="0"/>
                    <a:pt x="190" y="12"/>
                    <a:pt x="167" y="12"/>
                  </a:cubicBezTo>
                  <a:lnTo>
                    <a:pt x="101" y="45"/>
                  </a:lnTo>
                  <a:lnTo>
                    <a:pt x="89" y="56"/>
                  </a:lnTo>
                  <a:lnTo>
                    <a:pt x="56" y="89"/>
                  </a:lnTo>
                  <a:cubicBezTo>
                    <a:pt x="45" y="101"/>
                    <a:pt x="34" y="123"/>
                    <a:pt x="34" y="134"/>
                  </a:cubicBezTo>
                  <a:cubicBezTo>
                    <a:pt x="22" y="145"/>
                    <a:pt x="22" y="167"/>
                    <a:pt x="12" y="178"/>
                  </a:cubicBezTo>
                  <a:lnTo>
                    <a:pt x="12" y="190"/>
                  </a:lnTo>
                  <a:cubicBezTo>
                    <a:pt x="0" y="234"/>
                    <a:pt x="0" y="267"/>
                    <a:pt x="12" y="301"/>
                  </a:cubicBezTo>
                  <a:cubicBezTo>
                    <a:pt x="12" y="312"/>
                    <a:pt x="22" y="323"/>
                    <a:pt x="22" y="334"/>
                  </a:cubicBezTo>
                  <a:lnTo>
                    <a:pt x="45" y="368"/>
                  </a:lnTo>
                  <a:cubicBezTo>
                    <a:pt x="56" y="378"/>
                    <a:pt x="56" y="390"/>
                    <a:pt x="67" y="401"/>
                  </a:cubicBezTo>
                  <a:cubicBezTo>
                    <a:pt x="78" y="401"/>
                    <a:pt x="78" y="412"/>
                    <a:pt x="78" y="412"/>
                  </a:cubicBezTo>
                  <a:cubicBezTo>
                    <a:pt x="89" y="434"/>
                    <a:pt x="111" y="445"/>
                    <a:pt x="123" y="457"/>
                  </a:cubicBezTo>
                  <a:lnTo>
                    <a:pt x="190" y="490"/>
                  </a:lnTo>
                  <a:lnTo>
                    <a:pt x="234" y="490"/>
                  </a:lnTo>
                  <a:cubicBezTo>
                    <a:pt x="245" y="479"/>
                    <a:pt x="245" y="457"/>
                    <a:pt x="234" y="445"/>
                  </a:cubicBezTo>
                  <a:cubicBezTo>
                    <a:pt x="212" y="434"/>
                    <a:pt x="200" y="423"/>
                    <a:pt x="190" y="412"/>
                  </a:cubicBezTo>
                  <a:cubicBezTo>
                    <a:pt x="178" y="401"/>
                    <a:pt x="167" y="390"/>
                    <a:pt x="156" y="390"/>
                  </a:cubicBezTo>
                  <a:lnTo>
                    <a:pt x="156" y="378"/>
                  </a:lnTo>
                  <a:lnTo>
                    <a:pt x="145" y="368"/>
                  </a:lnTo>
                  <a:lnTo>
                    <a:pt x="134" y="356"/>
                  </a:lnTo>
                  <a:lnTo>
                    <a:pt x="134" y="345"/>
                  </a:lnTo>
                  <a:lnTo>
                    <a:pt x="123" y="334"/>
                  </a:lnTo>
                  <a:lnTo>
                    <a:pt x="123" y="312"/>
                  </a:lnTo>
                  <a:lnTo>
                    <a:pt x="123" y="279"/>
                  </a:lnTo>
                  <a:cubicBezTo>
                    <a:pt x="123" y="267"/>
                    <a:pt x="134" y="256"/>
                    <a:pt x="134" y="245"/>
                  </a:cubicBezTo>
                  <a:cubicBezTo>
                    <a:pt x="145" y="212"/>
                    <a:pt x="167" y="190"/>
                    <a:pt x="200" y="178"/>
                  </a:cubicBezTo>
                  <a:cubicBezTo>
                    <a:pt x="212" y="167"/>
                    <a:pt x="212" y="145"/>
                    <a:pt x="200" y="134"/>
                  </a:cubicBezTo>
                  <a:cubicBezTo>
                    <a:pt x="234" y="123"/>
                    <a:pt x="256" y="101"/>
                    <a:pt x="289" y="89"/>
                  </a:cubicBezTo>
                  <a:lnTo>
                    <a:pt x="301" y="89"/>
                  </a:lnTo>
                  <a:cubicBezTo>
                    <a:pt x="323" y="89"/>
                    <a:pt x="334" y="67"/>
                    <a:pt x="334" y="45"/>
                  </a:cubicBezTo>
                  <a:cubicBezTo>
                    <a:pt x="323" y="34"/>
                    <a:pt x="301" y="22"/>
                    <a:pt x="289" y="22"/>
                  </a:cubicBezTo>
                  <a:cubicBezTo>
                    <a:pt x="289" y="12"/>
                    <a:pt x="279" y="12"/>
                    <a:pt x="279" y="12"/>
                  </a:cubicBezTo>
                  <a:cubicBezTo>
                    <a:pt x="256" y="12"/>
                    <a:pt x="245" y="0"/>
                    <a:pt x="2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5"/>
            <p:cNvSpPr/>
            <p:nvPr/>
          </p:nvSpPr>
          <p:spPr>
            <a:xfrm>
              <a:off x="3991778" y="1827005"/>
              <a:ext cx="42702" cy="44656"/>
            </a:xfrm>
            <a:custGeom>
              <a:avLst/>
              <a:gdLst/>
              <a:ahLst/>
              <a:cxnLst/>
              <a:rect l="l" t="t" r="r" b="b"/>
              <a:pathLst>
                <a:path w="1224" h="1280" extrusionOk="0">
                  <a:moveTo>
                    <a:pt x="534" y="0"/>
                  </a:moveTo>
                  <a:cubicBezTo>
                    <a:pt x="478" y="12"/>
                    <a:pt x="434" y="23"/>
                    <a:pt x="401" y="56"/>
                  </a:cubicBezTo>
                  <a:cubicBezTo>
                    <a:pt x="345" y="101"/>
                    <a:pt x="312" y="156"/>
                    <a:pt x="300" y="212"/>
                  </a:cubicBezTo>
                  <a:cubicBezTo>
                    <a:pt x="290" y="234"/>
                    <a:pt x="290" y="257"/>
                    <a:pt x="290" y="267"/>
                  </a:cubicBezTo>
                  <a:lnTo>
                    <a:pt x="278" y="267"/>
                  </a:lnTo>
                  <a:cubicBezTo>
                    <a:pt x="256" y="257"/>
                    <a:pt x="234" y="257"/>
                    <a:pt x="211" y="257"/>
                  </a:cubicBezTo>
                  <a:lnTo>
                    <a:pt x="156" y="257"/>
                  </a:lnTo>
                  <a:cubicBezTo>
                    <a:pt x="134" y="267"/>
                    <a:pt x="122" y="279"/>
                    <a:pt x="112" y="289"/>
                  </a:cubicBezTo>
                  <a:cubicBezTo>
                    <a:pt x="89" y="301"/>
                    <a:pt x="67" y="312"/>
                    <a:pt x="56" y="334"/>
                  </a:cubicBezTo>
                  <a:cubicBezTo>
                    <a:pt x="33" y="368"/>
                    <a:pt x="23" y="401"/>
                    <a:pt x="11" y="445"/>
                  </a:cubicBezTo>
                  <a:cubicBezTo>
                    <a:pt x="0" y="467"/>
                    <a:pt x="0" y="490"/>
                    <a:pt x="0" y="501"/>
                  </a:cubicBezTo>
                  <a:lnTo>
                    <a:pt x="0" y="512"/>
                  </a:lnTo>
                  <a:cubicBezTo>
                    <a:pt x="0" y="534"/>
                    <a:pt x="0" y="556"/>
                    <a:pt x="11" y="568"/>
                  </a:cubicBezTo>
                  <a:cubicBezTo>
                    <a:pt x="11" y="601"/>
                    <a:pt x="33" y="645"/>
                    <a:pt x="56" y="679"/>
                  </a:cubicBezTo>
                  <a:cubicBezTo>
                    <a:pt x="67" y="690"/>
                    <a:pt x="78" y="701"/>
                    <a:pt x="100" y="712"/>
                  </a:cubicBezTo>
                  <a:cubicBezTo>
                    <a:pt x="112" y="724"/>
                    <a:pt x="122" y="734"/>
                    <a:pt x="145" y="734"/>
                  </a:cubicBezTo>
                  <a:cubicBezTo>
                    <a:pt x="167" y="757"/>
                    <a:pt x="178" y="757"/>
                    <a:pt x="201" y="768"/>
                  </a:cubicBezTo>
                  <a:cubicBezTo>
                    <a:pt x="189" y="801"/>
                    <a:pt x="201" y="813"/>
                    <a:pt x="201" y="846"/>
                  </a:cubicBezTo>
                  <a:cubicBezTo>
                    <a:pt x="201" y="868"/>
                    <a:pt x="211" y="879"/>
                    <a:pt x="211" y="902"/>
                  </a:cubicBezTo>
                  <a:cubicBezTo>
                    <a:pt x="223" y="902"/>
                    <a:pt x="223" y="912"/>
                    <a:pt x="223" y="912"/>
                  </a:cubicBezTo>
                  <a:cubicBezTo>
                    <a:pt x="234" y="935"/>
                    <a:pt x="245" y="946"/>
                    <a:pt x="256" y="968"/>
                  </a:cubicBezTo>
                  <a:lnTo>
                    <a:pt x="290" y="1001"/>
                  </a:lnTo>
                  <a:cubicBezTo>
                    <a:pt x="300" y="1013"/>
                    <a:pt x="312" y="1024"/>
                    <a:pt x="323" y="1024"/>
                  </a:cubicBezTo>
                  <a:cubicBezTo>
                    <a:pt x="334" y="1024"/>
                    <a:pt x="334" y="1035"/>
                    <a:pt x="345" y="1035"/>
                  </a:cubicBezTo>
                  <a:lnTo>
                    <a:pt x="389" y="1035"/>
                  </a:lnTo>
                  <a:cubicBezTo>
                    <a:pt x="401" y="1035"/>
                    <a:pt x="412" y="1024"/>
                    <a:pt x="423" y="1013"/>
                  </a:cubicBezTo>
                  <a:cubicBezTo>
                    <a:pt x="434" y="1013"/>
                    <a:pt x="434" y="1001"/>
                    <a:pt x="445" y="991"/>
                  </a:cubicBezTo>
                  <a:cubicBezTo>
                    <a:pt x="456" y="979"/>
                    <a:pt x="468" y="957"/>
                    <a:pt x="468" y="935"/>
                  </a:cubicBezTo>
                  <a:cubicBezTo>
                    <a:pt x="478" y="924"/>
                    <a:pt x="478" y="912"/>
                    <a:pt x="478" y="902"/>
                  </a:cubicBezTo>
                  <a:lnTo>
                    <a:pt x="490" y="912"/>
                  </a:lnTo>
                  <a:cubicBezTo>
                    <a:pt x="512" y="912"/>
                    <a:pt x="523" y="924"/>
                    <a:pt x="534" y="924"/>
                  </a:cubicBezTo>
                  <a:cubicBezTo>
                    <a:pt x="523" y="935"/>
                    <a:pt x="512" y="957"/>
                    <a:pt x="512" y="979"/>
                  </a:cubicBezTo>
                  <a:cubicBezTo>
                    <a:pt x="501" y="991"/>
                    <a:pt x="501" y="1001"/>
                    <a:pt x="501" y="1024"/>
                  </a:cubicBezTo>
                  <a:cubicBezTo>
                    <a:pt x="490" y="1057"/>
                    <a:pt x="490" y="1090"/>
                    <a:pt x="501" y="1124"/>
                  </a:cubicBezTo>
                  <a:cubicBezTo>
                    <a:pt x="501" y="1135"/>
                    <a:pt x="512" y="1157"/>
                    <a:pt x="512" y="1169"/>
                  </a:cubicBezTo>
                  <a:cubicBezTo>
                    <a:pt x="523" y="1179"/>
                    <a:pt x="523" y="1191"/>
                    <a:pt x="534" y="1202"/>
                  </a:cubicBezTo>
                  <a:cubicBezTo>
                    <a:pt x="534" y="1213"/>
                    <a:pt x="534" y="1213"/>
                    <a:pt x="545" y="1213"/>
                  </a:cubicBezTo>
                  <a:cubicBezTo>
                    <a:pt x="545" y="1224"/>
                    <a:pt x="557" y="1235"/>
                    <a:pt x="567" y="1246"/>
                  </a:cubicBezTo>
                  <a:lnTo>
                    <a:pt x="579" y="1246"/>
                  </a:lnTo>
                  <a:cubicBezTo>
                    <a:pt x="590" y="1258"/>
                    <a:pt x="601" y="1258"/>
                    <a:pt x="612" y="1268"/>
                  </a:cubicBezTo>
                  <a:lnTo>
                    <a:pt x="623" y="1268"/>
                  </a:lnTo>
                  <a:cubicBezTo>
                    <a:pt x="634" y="1280"/>
                    <a:pt x="646" y="1280"/>
                    <a:pt x="656" y="1280"/>
                  </a:cubicBezTo>
                  <a:lnTo>
                    <a:pt x="679" y="1280"/>
                  </a:lnTo>
                  <a:cubicBezTo>
                    <a:pt x="690" y="1268"/>
                    <a:pt x="701" y="1268"/>
                    <a:pt x="701" y="1268"/>
                  </a:cubicBezTo>
                  <a:lnTo>
                    <a:pt x="712" y="1268"/>
                  </a:lnTo>
                  <a:cubicBezTo>
                    <a:pt x="723" y="1258"/>
                    <a:pt x="735" y="1258"/>
                    <a:pt x="745" y="1246"/>
                  </a:cubicBezTo>
                  <a:lnTo>
                    <a:pt x="779" y="1213"/>
                  </a:lnTo>
                  <a:cubicBezTo>
                    <a:pt x="790" y="1202"/>
                    <a:pt x="801" y="1191"/>
                    <a:pt x="801" y="1169"/>
                  </a:cubicBezTo>
                  <a:cubicBezTo>
                    <a:pt x="824" y="1146"/>
                    <a:pt x="824" y="1102"/>
                    <a:pt x="824" y="1068"/>
                  </a:cubicBezTo>
                  <a:lnTo>
                    <a:pt x="824" y="1024"/>
                  </a:lnTo>
                  <a:lnTo>
                    <a:pt x="824" y="1013"/>
                  </a:lnTo>
                  <a:cubicBezTo>
                    <a:pt x="812" y="1001"/>
                    <a:pt x="812" y="991"/>
                    <a:pt x="812" y="968"/>
                  </a:cubicBezTo>
                  <a:lnTo>
                    <a:pt x="801" y="968"/>
                  </a:lnTo>
                  <a:cubicBezTo>
                    <a:pt x="801" y="957"/>
                    <a:pt x="790" y="935"/>
                    <a:pt x="779" y="935"/>
                  </a:cubicBezTo>
                  <a:lnTo>
                    <a:pt x="779" y="924"/>
                  </a:lnTo>
                  <a:lnTo>
                    <a:pt x="757" y="902"/>
                  </a:lnTo>
                  <a:cubicBezTo>
                    <a:pt x="757" y="902"/>
                    <a:pt x="745" y="902"/>
                    <a:pt x="745" y="890"/>
                  </a:cubicBezTo>
                  <a:cubicBezTo>
                    <a:pt x="735" y="890"/>
                    <a:pt x="723" y="879"/>
                    <a:pt x="712" y="879"/>
                  </a:cubicBezTo>
                  <a:lnTo>
                    <a:pt x="712" y="868"/>
                  </a:lnTo>
                  <a:cubicBezTo>
                    <a:pt x="712" y="868"/>
                    <a:pt x="712" y="857"/>
                    <a:pt x="723" y="857"/>
                  </a:cubicBezTo>
                  <a:cubicBezTo>
                    <a:pt x="735" y="846"/>
                    <a:pt x="735" y="835"/>
                    <a:pt x="745" y="823"/>
                  </a:cubicBezTo>
                  <a:cubicBezTo>
                    <a:pt x="767" y="790"/>
                    <a:pt x="779" y="757"/>
                    <a:pt x="790" y="712"/>
                  </a:cubicBezTo>
                  <a:cubicBezTo>
                    <a:pt x="801" y="679"/>
                    <a:pt x="801" y="657"/>
                    <a:pt x="801" y="635"/>
                  </a:cubicBezTo>
                  <a:lnTo>
                    <a:pt x="801" y="645"/>
                  </a:lnTo>
                  <a:lnTo>
                    <a:pt x="834" y="712"/>
                  </a:lnTo>
                  <a:cubicBezTo>
                    <a:pt x="846" y="724"/>
                    <a:pt x="856" y="734"/>
                    <a:pt x="879" y="746"/>
                  </a:cubicBezTo>
                  <a:cubicBezTo>
                    <a:pt x="879" y="757"/>
                    <a:pt x="879" y="757"/>
                    <a:pt x="890" y="757"/>
                  </a:cubicBezTo>
                  <a:cubicBezTo>
                    <a:pt x="901" y="768"/>
                    <a:pt x="923" y="779"/>
                    <a:pt x="935" y="790"/>
                  </a:cubicBezTo>
                  <a:lnTo>
                    <a:pt x="979" y="790"/>
                  </a:lnTo>
                  <a:cubicBezTo>
                    <a:pt x="987" y="794"/>
                    <a:pt x="995" y="795"/>
                    <a:pt x="1004" y="795"/>
                  </a:cubicBezTo>
                  <a:cubicBezTo>
                    <a:pt x="1021" y="795"/>
                    <a:pt x="1038" y="790"/>
                    <a:pt x="1046" y="790"/>
                  </a:cubicBezTo>
                  <a:lnTo>
                    <a:pt x="1113" y="757"/>
                  </a:lnTo>
                  <a:cubicBezTo>
                    <a:pt x="1113" y="757"/>
                    <a:pt x="1123" y="757"/>
                    <a:pt x="1123" y="746"/>
                  </a:cubicBezTo>
                  <a:lnTo>
                    <a:pt x="1157" y="712"/>
                  </a:lnTo>
                  <a:lnTo>
                    <a:pt x="1168" y="712"/>
                  </a:lnTo>
                  <a:cubicBezTo>
                    <a:pt x="1190" y="679"/>
                    <a:pt x="1202" y="645"/>
                    <a:pt x="1212" y="601"/>
                  </a:cubicBezTo>
                  <a:lnTo>
                    <a:pt x="1212" y="590"/>
                  </a:lnTo>
                  <a:lnTo>
                    <a:pt x="1212" y="579"/>
                  </a:lnTo>
                  <a:cubicBezTo>
                    <a:pt x="1224" y="534"/>
                    <a:pt x="1224" y="501"/>
                    <a:pt x="1212" y="457"/>
                  </a:cubicBezTo>
                  <a:cubicBezTo>
                    <a:pt x="1212" y="423"/>
                    <a:pt x="1190" y="390"/>
                    <a:pt x="1168" y="356"/>
                  </a:cubicBezTo>
                  <a:cubicBezTo>
                    <a:pt x="1146" y="323"/>
                    <a:pt x="1113" y="289"/>
                    <a:pt x="1068" y="279"/>
                  </a:cubicBezTo>
                  <a:lnTo>
                    <a:pt x="1057" y="279"/>
                  </a:lnTo>
                  <a:cubicBezTo>
                    <a:pt x="1046" y="279"/>
                    <a:pt x="1024" y="267"/>
                    <a:pt x="1012" y="267"/>
                  </a:cubicBezTo>
                  <a:cubicBezTo>
                    <a:pt x="990" y="267"/>
                    <a:pt x="968" y="279"/>
                    <a:pt x="945" y="279"/>
                  </a:cubicBezTo>
                  <a:cubicBezTo>
                    <a:pt x="923" y="279"/>
                    <a:pt x="913" y="289"/>
                    <a:pt x="901" y="301"/>
                  </a:cubicBezTo>
                  <a:cubicBezTo>
                    <a:pt x="890" y="301"/>
                    <a:pt x="879" y="312"/>
                    <a:pt x="879" y="312"/>
                  </a:cubicBezTo>
                  <a:lnTo>
                    <a:pt x="856" y="334"/>
                  </a:lnTo>
                  <a:cubicBezTo>
                    <a:pt x="846" y="334"/>
                    <a:pt x="834" y="323"/>
                    <a:pt x="834" y="312"/>
                  </a:cubicBezTo>
                  <a:cubicBezTo>
                    <a:pt x="824" y="312"/>
                    <a:pt x="812" y="301"/>
                    <a:pt x="812" y="301"/>
                  </a:cubicBezTo>
                  <a:lnTo>
                    <a:pt x="801" y="301"/>
                  </a:lnTo>
                  <a:cubicBezTo>
                    <a:pt x="801" y="289"/>
                    <a:pt x="790" y="289"/>
                    <a:pt x="779" y="279"/>
                  </a:cubicBezTo>
                  <a:cubicBezTo>
                    <a:pt x="779" y="257"/>
                    <a:pt x="779" y="234"/>
                    <a:pt x="767" y="212"/>
                  </a:cubicBezTo>
                  <a:cubicBezTo>
                    <a:pt x="767" y="178"/>
                    <a:pt x="745" y="134"/>
                    <a:pt x="723" y="101"/>
                  </a:cubicBezTo>
                  <a:cubicBezTo>
                    <a:pt x="723" y="101"/>
                    <a:pt x="712" y="89"/>
                    <a:pt x="712" y="79"/>
                  </a:cubicBezTo>
                  <a:cubicBezTo>
                    <a:pt x="690" y="67"/>
                    <a:pt x="679" y="56"/>
                    <a:pt x="668" y="45"/>
                  </a:cubicBezTo>
                  <a:cubicBezTo>
                    <a:pt x="646" y="34"/>
                    <a:pt x="623" y="12"/>
                    <a:pt x="601" y="12"/>
                  </a:cubicBezTo>
                  <a:cubicBezTo>
                    <a:pt x="579" y="12"/>
                    <a:pt x="557" y="0"/>
                    <a:pt x="53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5"/>
            <p:cNvSpPr/>
            <p:nvPr/>
          </p:nvSpPr>
          <p:spPr>
            <a:xfrm>
              <a:off x="4009641" y="1856451"/>
              <a:ext cx="8931" cy="10571"/>
            </a:xfrm>
            <a:custGeom>
              <a:avLst/>
              <a:gdLst/>
              <a:ahLst/>
              <a:cxnLst/>
              <a:rect l="l" t="t" r="r" b="b"/>
              <a:pathLst>
                <a:path w="256" h="303" extrusionOk="0">
                  <a:moveTo>
                    <a:pt x="131" y="1"/>
                  </a:moveTo>
                  <a:cubicBezTo>
                    <a:pt x="116" y="1"/>
                    <a:pt x="102" y="5"/>
                    <a:pt x="89" y="13"/>
                  </a:cubicBezTo>
                  <a:cubicBezTo>
                    <a:pt x="55" y="24"/>
                    <a:pt x="33" y="35"/>
                    <a:pt x="22" y="68"/>
                  </a:cubicBezTo>
                  <a:lnTo>
                    <a:pt x="11" y="68"/>
                  </a:lnTo>
                  <a:lnTo>
                    <a:pt x="11" y="80"/>
                  </a:lnTo>
                  <a:lnTo>
                    <a:pt x="22" y="80"/>
                  </a:lnTo>
                  <a:cubicBezTo>
                    <a:pt x="11" y="91"/>
                    <a:pt x="11" y="113"/>
                    <a:pt x="0" y="124"/>
                  </a:cubicBezTo>
                  <a:cubicBezTo>
                    <a:pt x="0" y="147"/>
                    <a:pt x="0" y="157"/>
                    <a:pt x="11" y="180"/>
                  </a:cubicBezTo>
                  <a:lnTo>
                    <a:pt x="11" y="191"/>
                  </a:lnTo>
                  <a:lnTo>
                    <a:pt x="11" y="236"/>
                  </a:lnTo>
                  <a:cubicBezTo>
                    <a:pt x="11" y="258"/>
                    <a:pt x="22" y="280"/>
                    <a:pt x="33" y="291"/>
                  </a:cubicBezTo>
                  <a:cubicBezTo>
                    <a:pt x="33" y="302"/>
                    <a:pt x="45" y="302"/>
                    <a:pt x="55" y="302"/>
                  </a:cubicBezTo>
                  <a:cubicBezTo>
                    <a:pt x="67" y="291"/>
                    <a:pt x="67" y="280"/>
                    <a:pt x="78" y="269"/>
                  </a:cubicBezTo>
                  <a:lnTo>
                    <a:pt x="78" y="258"/>
                  </a:lnTo>
                  <a:lnTo>
                    <a:pt x="78" y="236"/>
                  </a:lnTo>
                  <a:lnTo>
                    <a:pt x="78" y="224"/>
                  </a:lnTo>
                  <a:lnTo>
                    <a:pt x="78" y="213"/>
                  </a:lnTo>
                  <a:lnTo>
                    <a:pt x="89" y="202"/>
                  </a:lnTo>
                  <a:lnTo>
                    <a:pt x="89" y="191"/>
                  </a:lnTo>
                  <a:lnTo>
                    <a:pt x="100" y="180"/>
                  </a:lnTo>
                  <a:lnTo>
                    <a:pt x="100" y="169"/>
                  </a:lnTo>
                  <a:lnTo>
                    <a:pt x="122" y="169"/>
                  </a:lnTo>
                  <a:lnTo>
                    <a:pt x="122" y="157"/>
                  </a:lnTo>
                  <a:cubicBezTo>
                    <a:pt x="134" y="157"/>
                    <a:pt x="144" y="147"/>
                    <a:pt x="156" y="147"/>
                  </a:cubicBezTo>
                  <a:lnTo>
                    <a:pt x="200" y="147"/>
                  </a:lnTo>
                  <a:lnTo>
                    <a:pt x="211" y="157"/>
                  </a:lnTo>
                  <a:cubicBezTo>
                    <a:pt x="233" y="157"/>
                    <a:pt x="245" y="147"/>
                    <a:pt x="255" y="124"/>
                  </a:cubicBezTo>
                  <a:cubicBezTo>
                    <a:pt x="255" y="113"/>
                    <a:pt x="245" y="102"/>
                    <a:pt x="233" y="91"/>
                  </a:cubicBezTo>
                  <a:cubicBezTo>
                    <a:pt x="245" y="80"/>
                    <a:pt x="245" y="68"/>
                    <a:pt x="245" y="58"/>
                  </a:cubicBezTo>
                  <a:cubicBezTo>
                    <a:pt x="245" y="58"/>
                    <a:pt x="233" y="58"/>
                    <a:pt x="233" y="46"/>
                  </a:cubicBezTo>
                  <a:cubicBezTo>
                    <a:pt x="223" y="46"/>
                    <a:pt x="211" y="35"/>
                    <a:pt x="200" y="35"/>
                  </a:cubicBezTo>
                  <a:lnTo>
                    <a:pt x="200" y="24"/>
                  </a:lnTo>
                  <a:cubicBezTo>
                    <a:pt x="180" y="10"/>
                    <a:pt x="155" y="1"/>
                    <a:pt x="13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5"/>
            <p:cNvSpPr/>
            <p:nvPr/>
          </p:nvSpPr>
          <p:spPr>
            <a:xfrm>
              <a:off x="3997988" y="1832064"/>
              <a:ext cx="29515" cy="29515"/>
            </a:xfrm>
            <a:custGeom>
              <a:avLst/>
              <a:gdLst/>
              <a:ahLst/>
              <a:cxnLst/>
              <a:rect l="l" t="t" r="r" b="b"/>
              <a:pathLst>
                <a:path w="846" h="846" extrusionOk="0">
                  <a:moveTo>
                    <a:pt x="545" y="0"/>
                  </a:moveTo>
                  <a:cubicBezTo>
                    <a:pt x="534" y="0"/>
                    <a:pt x="523" y="0"/>
                    <a:pt x="523" y="11"/>
                  </a:cubicBezTo>
                  <a:cubicBezTo>
                    <a:pt x="501" y="89"/>
                    <a:pt x="490" y="167"/>
                    <a:pt x="434" y="223"/>
                  </a:cubicBezTo>
                  <a:cubicBezTo>
                    <a:pt x="412" y="245"/>
                    <a:pt x="379" y="256"/>
                    <a:pt x="345" y="256"/>
                  </a:cubicBezTo>
                  <a:cubicBezTo>
                    <a:pt x="312" y="256"/>
                    <a:pt x="278" y="256"/>
                    <a:pt x="256" y="245"/>
                  </a:cubicBezTo>
                  <a:cubicBezTo>
                    <a:pt x="256" y="233"/>
                    <a:pt x="245" y="233"/>
                    <a:pt x="245" y="233"/>
                  </a:cubicBezTo>
                  <a:lnTo>
                    <a:pt x="223" y="233"/>
                  </a:lnTo>
                  <a:cubicBezTo>
                    <a:pt x="223" y="211"/>
                    <a:pt x="211" y="189"/>
                    <a:pt x="189" y="167"/>
                  </a:cubicBezTo>
                  <a:cubicBezTo>
                    <a:pt x="178" y="144"/>
                    <a:pt x="167" y="134"/>
                    <a:pt x="156" y="122"/>
                  </a:cubicBezTo>
                  <a:cubicBezTo>
                    <a:pt x="147" y="113"/>
                    <a:pt x="139" y="110"/>
                    <a:pt x="133" y="110"/>
                  </a:cubicBezTo>
                  <a:cubicBezTo>
                    <a:pt x="124" y="110"/>
                    <a:pt x="118" y="116"/>
                    <a:pt x="112" y="122"/>
                  </a:cubicBezTo>
                  <a:lnTo>
                    <a:pt x="112" y="134"/>
                  </a:lnTo>
                  <a:cubicBezTo>
                    <a:pt x="100" y="122"/>
                    <a:pt x="89" y="122"/>
                    <a:pt x="78" y="112"/>
                  </a:cubicBezTo>
                  <a:lnTo>
                    <a:pt x="67" y="112"/>
                  </a:lnTo>
                  <a:cubicBezTo>
                    <a:pt x="56" y="112"/>
                    <a:pt x="56" y="144"/>
                    <a:pt x="67" y="144"/>
                  </a:cubicBezTo>
                  <a:cubicBezTo>
                    <a:pt x="89" y="156"/>
                    <a:pt x="100" y="167"/>
                    <a:pt x="122" y="189"/>
                  </a:cubicBezTo>
                  <a:cubicBezTo>
                    <a:pt x="122" y="201"/>
                    <a:pt x="134" y="201"/>
                    <a:pt x="134" y="211"/>
                  </a:cubicBezTo>
                  <a:cubicBezTo>
                    <a:pt x="156" y="245"/>
                    <a:pt x="167" y="278"/>
                    <a:pt x="167" y="312"/>
                  </a:cubicBezTo>
                  <a:cubicBezTo>
                    <a:pt x="167" y="367"/>
                    <a:pt x="134" y="411"/>
                    <a:pt x="100" y="445"/>
                  </a:cubicBezTo>
                  <a:cubicBezTo>
                    <a:pt x="100" y="445"/>
                    <a:pt x="89" y="456"/>
                    <a:pt x="89" y="467"/>
                  </a:cubicBezTo>
                  <a:lnTo>
                    <a:pt x="78" y="467"/>
                  </a:lnTo>
                  <a:cubicBezTo>
                    <a:pt x="78" y="478"/>
                    <a:pt x="67" y="478"/>
                    <a:pt x="67" y="478"/>
                  </a:cubicBezTo>
                  <a:cubicBezTo>
                    <a:pt x="56" y="478"/>
                    <a:pt x="56" y="478"/>
                    <a:pt x="45" y="490"/>
                  </a:cubicBezTo>
                  <a:lnTo>
                    <a:pt x="33" y="490"/>
                  </a:lnTo>
                  <a:cubicBezTo>
                    <a:pt x="23" y="490"/>
                    <a:pt x="11" y="500"/>
                    <a:pt x="11" y="512"/>
                  </a:cubicBezTo>
                  <a:cubicBezTo>
                    <a:pt x="0" y="534"/>
                    <a:pt x="0" y="556"/>
                    <a:pt x="23" y="567"/>
                  </a:cubicBezTo>
                  <a:lnTo>
                    <a:pt x="45" y="567"/>
                  </a:lnTo>
                  <a:lnTo>
                    <a:pt x="33" y="579"/>
                  </a:lnTo>
                  <a:cubicBezTo>
                    <a:pt x="23" y="589"/>
                    <a:pt x="23" y="601"/>
                    <a:pt x="11" y="623"/>
                  </a:cubicBezTo>
                  <a:lnTo>
                    <a:pt x="23" y="623"/>
                  </a:lnTo>
                  <a:cubicBezTo>
                    <a:pt x="11" y="656"/>
                    <a:pt x="23" y="668"/>
                    <a:pt x="23" y="701"/>
                  </a:cubicBezTo>
                  <a:cubicBezTo>
                    <a:pt x="23" y="723"/>
                    <a:pt x="33" y="734"/>
                    <a:pt x="33" y="757"/>
                  </a:cubicBezTo>
                  <a:cubicBezTo>
                    <a:pt x="45" y="757"/>
                    <a:pt x="45" y="767"/>
                    <a:pt x="45" y="767"/>
                  </a:cubicBezTo>
                  <a:cubicBezTo>
                    <a:pt x="56" y="790"/>
                    <a:pt x="67" y="801"/>
                    <a:pt x="78" y="823"/>
                  </a:cubicBezTo>
                  <a:lnTo>
                    <a:pt x="100" y="846"/>
                  </a:lnTo>
                  <a:cubicBezTo>
                    <a:pt x="112" y="846"/>
                    <a:pt x="122" y="846"/>
                    <a:pt x="122" y="834"/>
                  </a:cubicBezTo>
                  <a:cubicBezTo>
                    <a:pt x="134" y="823"/>
                    <a:pt x="134" y="801"/>
                    <a:pt x="134" y="790"/>
                  </a:cubicBezTo>
                  <a:cubicBezTo>
                    <a:pt x="122" y="779"/>
                    <a:pt x="112" y="757"/>
                    <a:pt x="112" y="745"/>
                  </a:cubicBezTo>
                  <a:cubicBezTo>
                    <a:pt x="112" y="734"/>
                    <a:pt x="112" y="734"/>
                    <a:pt x="100" y="734"/>
                  </a:cubicBezTo>
                  <a:lnTo>
                    <a:pt x="100" y="723"/>
                  </a:lnTo>
                  <a:lnTo>
                    <a:pt x="100" y="712"/>
                  </a:lnTo>
                  <a:lnTo>
                    <a:pt x="100" y="701"/>
                  </a:lnTo>
                  <a:cubicBezTo>
                    <a:pt x="112" y="701"/>
                    <a:pt x="122" y="701"/>
                    <a:pt x="134" y="678"/>
                  </a:cubicBezTo>
                  <a:cubicBezTo>
                    <a:pt x="145" y="668"/>
                    <a:pt x="145" y="656"/>
                    <a:pt x="145" y="645"/>
                  </a:cubicBezTo>
                  <a:lnTo>
                    <a:pt x="145" y="623"/>
                  </a:lnTo>
                  <a:lnTo>
                    <a:pt x="145" y="612"/>
                  </a:lnTo>
                  <a:cubicBezTo>
                    <a:pt x="156" y="601"/>
                    <a:pt x="178" y="589"/>
                    <a:pt x="189" y="589"/>
                  </a:cubicBezTo>
                  <a:lnTo>
                    <a:pt x="201" y="589"/>
                  </a:lnTo>
                  <a:lnTo>
                    <a:pt x="211" y="601"/>
                  </a:lnTo>
                  <a:cubicBezTo>
                    <a:pt x="223" y="612"/>
                    <a:pt x="234" y="612"/>
                    <a:pt x="245" y="623"/>
                  </a:cubicBezTo>
                  <a:cubicBezTo>
                    <a:pt x="248" y="626"/>
                    <a:pt x="251" y="628"/>
                    <a:pt x="255" y="628"/>
                  </a:cubicBezTo>
                  <a:cubicBezTo>
                    <a:pt x="262" y="628"/>
                    <a:pt x="270" y="620"/>
                    <a:pt x="278" y="612"/>
                  </a:cubicBezTo>
                  <a:lnTo>
                    <a:pt x="278" y="579"/>
                  </a:lnTo>
                  <a:cubicBezTo>
                    <a:pt x="290" y="579"/>
                    <a:pt x="290" y="589"/>
                    <a:pt x="300" y="601"/>
                  </a:cubicBezTo>
                  <a:cubicBezTo>
                    <a:pt x="312" y="601"/>
                    <a:pt x="323" y="601"/>
                    <a:pt x="334" y="589"/>
                  </a:cubicBezTo>
                  <a:cubicBezTo>
                    <a:pt x="334" y="589"/>
                    <a:pt x="339" y="595"/>
                    <a:pt x="345" y="595"/>
                  </a:cubicBezTo>
                  <a:cubicBezTo>
                    <a:pt x="349" y="595"/>
                    <a:pt x="353" y="593"/>
                    <a:pt x="356" y="589"/>
                  </a:cubicBezTo>
                  <a:lnTo>
                    <a:pt x="356" y="601"/>
                  </a:lnTo>
                  <a:cubicBezTo>
                    <a:pt x="356" y="612"/>
                    <a:pt x="379" y="623"/>
                    <a:pt x="389" y="623"/>
                  </a:cubicBezTo>
                  <a:cubicBezTo>
                    <a:pt x="401" y="612"/>
                    <a:pt x="412" y="601"/>
                    <a:pt x="412" y="579"/>
                  </a:cubicBezTo>
                  <a:lnTo>
                    <a:pt x="412" y="567"/>
                  </a:lnTo>
                  <a:lnTo>
                    <a:pt x="412" y="534"/>
                  </a:lnTo>
                  <a:lnTo>
                    <a:pt x="412" y="523"/>
                  </a:lnTo>
                  <a:cubicBezTo>
                    <a:pt x="412" y="512"/>
                    <a:pt x="423" y="500"/>
                    <a:pt x="423" y="500"/>
                  </a:cubicBezTo>
                  <a:lnTo>
                    <a:pt x="423" y="490"/>
                  </a:lnTo>
                  <a:lnTo>
                    <a:pt x="423" y="478"/>
                  </a:lnTo>
                  <a:cubicBezTo>
                    <a:pt x="434" y="478"/>
                    <a:pt x="434" y="467"/>
                    <a:pt x="434" y="467"/>
                  </a:cubicBezTo>
                  <a:cubicBezTo>
                    <a:pt x="434" y="456"/>
                    <a:pt x="445" y="456"/>
                    <a:pt x="434" y="456"/>
                  </a:cubicBezTo>
                  <a:cubicBezTo>
                    <a:pt x="445" y="456"/>
                    <a:pt x="445" y="445"/>
                    <a:pt x="445" y="445"/>
                  </a:cubicBezTo>
                  <a:cubicBezTo>
                    <a:pt x="445" y="445"/>
                    <a:pt x="456" y="434"/>
                    <a:pt x="456" y="423"/>
                  </a:cubicBezTo>
                  <a:cubicBezTo>
                    <a:pt x="478" y="411"/>
                    <a:pt x="501" y="389"/>
                    <a:pt x="523" y="378"/>
                  </a:cubicBezTo>
                  <a:cubicBezTo>
                    <a:pt x="545" y="367"/>
                    <a:pt x="579" y="356"/>
                    <a:pt x="612" y="356"/>
                  </a:cubicBezTo>
                  <a:cubicBezTo>
                    <a:pt x="601" y="401"/>
                    <a:pt x="601" y="445"/>
                    <a:pt x="612" y="490"/>
                  </a:cubicBezTo>
                  <a:lnTo>
                    <a:pt x="612" y="523"/>
                  </a:lnTo>
                  <a:lnTo>
                    <a:pt x="612" y="534"/>
                  </a:lnTo>
                  <a:cubicBezTo>
                    <a:pt x="623" y="523"/>
                    <a:pt x="623" y="500"/>
                    <a:pt x="623" y="490"/>
                  </a:cubicBezTo>
                  <a:lnTo>
                    <a:pt x="623" y="500"/>
                  </a:lnTo>
                  <a:lnTo>
                    <a:pt x="656" y="567"/>
                  </a:lnTo>
                  <a:cubicBezTo>
                    <a:pt x="668" y="579"/>
                    <a:pt x="678" y="589"/>
                    <a:pt x="701" y="601"/>
                  </a:cubicBezTo>
                  <a:cubicBezTo>
                    <a:pt x="701" y="612"/>
                    <a:pt x="701" y="612"/>
                    <a:pt x="712" y="612"/>
                  </a:cubicBezTo>
                  <a:lnTo>
                    <a:pt x="723" y="601"/>
                  </a:lnTo>
                  <a:cubicBezTo>
                    <a:pt x="735" y="601"/>
                    <a:pt x="745" y="589"/>
                    <a:pt x="745" y="579"/>
                  </a:cubicBezTo>
                  <a:cubicBezTo>
                    <a:pt x="757" y="567"/>
                    <a:pt x="757" y="556"/>
                    <a:pt x="745" y="545"/>
                  </a:cubicBezTo>
                  <a:cubicBezTo>
                    <a:pt x="757" y="545"/>
                    <a:pt x="757" y="523"/>
                    <a:pt x="745" y="523"/>
                  </a:cubicBezTo>
                  <a:cubicBezTo>
                    <a:pt x="723" y="467"/>
                    <a:pt x="712" y="411"/>
                    <a:pt x="723" y="356"/>
                  </a:cubicBezTo>
                  <a:cubicBezTo>
                    <a:pt x="735" y="334"/>
                    <a:pt x="745" y="300"/>
                    <a:pt x="757" y="278"/>
                  </a:cubicBezTo>
                  <a:lnTo>
                    <a:pt x="790" y="245"/>
                  </a:lnTo>
                  <a:cubicBezTo>
                    <a:pt x="801" y="233"/>
                    <a:pt x="812" y="233"/>
                    <a:pt x="823" y="233"/>
                  </a:cubicBezTo>
                  <a:cubicBezTo>
                    <a:pt x="846" y="223"/>
                    <a:pt x="846" y="201"/>
                    <a:pt x="834" y="189"/>
                  </a:cubicBezTo>
                  <a:cubicBezTo>
                    <a:pt x="823" y="189"/>
                    <a:pt x="812" y="189"/>
                    <a:pt x="801" y="178"/>
                  </a:cubicBezTo>
                  <a:cubicBezTo>
                    <a:pt x="812" y="178"/>
                    <a:pt x="812" y="167"/>
                    <a:pt x="812" y="156"/>
                  </a:cubicBezTo>
                  <a:lnTo>
                    <a:pt x="812" y="144"/>
                  </a:lnTo>
                  <a:cubicBezTo>
                    <a:pt x="823" y="144"/>
                    <a:pt x="823" y="144"/>
                    <a:pt x="823" y="134"/>
                  </a:cubicBezTo>
                  <a:cubicBezTo>
                    <a:pt x="812" y="134"/>
                    <a:pt x="812" y="134"/>
                    <a:pt x="812" y="122"/>
                  </a:cubicBezTo>
                  <a:cubicBezTo>
                    <a:pt x="801" y="122"/>
                    <a:pt x="779" y="134"/>
                    <a:pt x="767" y="134"/>
                  </a:cubicBezTo>
                  <a:cubicBezTo>
                    <a:pt x="745" y="134"/>
                    <a:pt x="735" y="144"/>
                    <a:pt x="723" y="156"/>
                  </a:cubicBezTo>
                  <a:cubicBezTo>
                    <a:pt x="712" y="156"/>
                    <a:pt x="701" y="167"/>
                    <a:pt x="701" y="167"/>
                  </a:cubicBezTo>
                  <a:lnTo>
                    <a:pt x="678" y="189"/>
                  </a:lnTo>
                  <a:cubicBezTo>
                    <a:pt x="668" y="189"/>
                    <a:pt x="656" y="178"/>
                    <a:pt x="656" y="167"/>
                  </a:cubicBezTo>
                  <a:cubicBezTo>
                    <a:pt x="646" y="167"/>
                    <a:pt x="634" y="156"/>
                    <a:pt x="634" y="156"/>
                  </a:cubicBezTo>
                  <a:lnTo>
                    <a:pt x="623" y="156"/>
                  </a:lnTo>
                  <a:cubicBezTo>
                    <a:pt x="612" y="144"/>
                    <a:pt x="601" y="144"/>
                    <a:pt x="579" y="144"/>
                  </a:cubicBezTo>
                  <a:lnTo>
                    <a:pt x="579" y="112"/>
                  </a:lnTo>
                  <a:cubicBezTo>
                    <a:pt x="579" y="100"/>
                    <a:pt x="567" y="100"/>
                    <a:pt x="567" y="100"/>
                  </a:cubicBezTo>
                  <a:cubicBezTo>
                    <a:pt x="557" y="100"/>
                    <a:pt x="557" y="100"/>
                    <a:pt x="557" y="112"/>
                  </a:cubicBezTo>
                  <a:cubicBezTo>
                    <a:pt x="557" y="100"/>
                    <a:pt x="545" y="89"/>
                    <a:pt x="545" y="89"/>
                  </a:cubicBezTo>
                  <a:cubicBezTo>
                    <a:pt x="545" y="67"/>
                    <a:pt x="545" y="45"/>
                    <a:pt x="557" y="23"/>
                  </a:cubicBezTo>
                  <a:cubicBezTo>
                    <a:pt x="557" y="11"/>
                    <a:pt x="557" y="0"/>
                    <a:pt x="54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5"/>
            <p:cNvSpPr/>
            <p:nvPr/>
          </p:nvSpPr>
          <p:spPr>
            <a:xfrm>
              <a:off x="4149334" y="1849334"/>
              <a:ext cx="12420" cy="14967"/>
            </a:xfrm>
            <a:custGeom>
              <a:avLst/>
              <a:gdLst/>
              <a:ahLst/>
              <a:cxnLst/>
              <a:rect l="l" t="t" r="r" b="b"/>
              <a:pathLst>
                <a:path w="356" h="429" extrusionOk="0">
                  <a:moveTo>
                    <a:pt x="156" y="1"/>
                  </a:moveTo>
                  <a:cubicBezTo>
                    <a:pt x="141" y="1"/>
                    <a:pt x="126" y="5"/>
                    <a:pt x="111" y="5"/>
                  </a:cubicBezTo>
                  <a:lnTo>
                    <a:pt x="100" y="17"/>
                  </a:lnTo>
                  <a:cubicBezTo>
                    <a:pt x="100" y="17"/>
                    <a:pt x="89" y="17"/>
                    <a:pt x="78" y="28"/>
                  </a:cubicBezTo>
                  <a:cubicBezTo>
                    <a:pt x="67" y="28"/>
                    <a:pt x="55" y="39"/>
                    <a:pt x="55" y="50"/>
                  </a:cubicBezTo>
                  <a:cubicBezTo>
                    <a:pt x="45" y="61"/>
                    <a:pt x="33" y="61"/>
                    <a:pt x="33" y="72"/>
                  </a:cubicBezTo>
                  <a:cubicBezTo>
                    <a:pt x="22" y="84"/>
                    <a:pt x="11" y="94"/>
                    <a:pt x="11" y="117"/>
                  </a:cubicBezTo>
                  <a:cubicBezTo>
                    <a:pt x="11" y="128"/>
                    <a:pt x="0" y="128"/>
                    <a:pt x="0" y="139"/>
                  </a:cubicBezTo>
                  <a:lnTo>
                    <a:pt x="0" y="173"/>
                  </a:lnTo>
                  <a:cubicBezTo>
                    <a:pt x="0" y="195"/>
                    <a:pt x="0" y="217"/>
                    <a:pt x="11" y="239"/>
                  </a:cubicBezTo>
                  <a:cubicBezTo>
                    <a:pt x="22" y="250"/>
                    <a:pt x="22" y="262"/>
                    <a:pt x="33" y="262"/>
                  </a:cubicBezTo>
                  <a:lnTo>
                    <a:pt x="33" y="284"/>
                  </a:lnTo>
                  <a:cubicBezTo>
                    <a:pt x="33" y="295"/>
                    <a:pt x="33" y="306"/>
                    <a:pt x="45" y="317"/>
                  </a:cubicBezTo>
                  <a:cubicBezTo>
                    <a:pt x="45" y="317"/>
                    <a:pt x="45" y="328"/>
                    <a:pt x="55" y="339"/>
                  </a:cubicBezTo>
                  <a:cubicBezTo>
                    <a:pt x="67" y="361"/>
                    <a:pt x="78" y="384"/>
                    <a:pt x="100" y="395"/>
                  </a:cubicBezTo>
                  <a:cubicBezTo>
                    <a:pt x="100" y="406"/>
                    <a:pt x="122" y="406"/>
                    <a:pt x="122" y="417"/>
                  </a:cubicBezTo>
                  <a:lnTo>
                    <a:pt x="144" y="417"/>
                  </a:lnTo>
                  <a:cubicBezTo>
                    <a:pt x="156" y="428"/>
                    <a:pt x="166" y="428"/>
                    <a:pt x="178" y="428"/>
                  </a:cubicBezTo>
                  <a:lnTo>
                    <a:pt x="189" y="428"/>
                  </a:lnTo>
                  <a:cubicBezTo>
                    <a:pt x="200" y="428"/>
                    <a:pt x="211" y="428"/>
                    <a:pt x="223" y="417"/>
                  </a:cubicBezTo>
                  <a:lnTo>
                    <a:pt x="233" y="417"/>
                  </a:lnTo>
                  <a:cubicBezTo>
                    <a:pt x="245" y="417"/>
                    <a:pt x="255" y="406"/>
                    <a:pt x="255" y="406"/>
                  </a:cubicBezTo>
                  <a:cubicBezTo>
                    <a:pt x="267" y="406"/>
                    <a:pt x="278" y="395"/>
                    <a:pt x="278" y="395"/>
                  </a:cubicBezTo>
                  <a:lnTo>
                    <a:pt x="312" y="361"/>
                  </a:lnTo>
                  <a:lnTo>
                    <a:pt x="322" y="351"/>
                  </a:lnTo>
                  <a:cubicBezTo>
                    <a:pt x="334" y="328"/>
                    <a:pt x="344" y="306"/>
                    <a:pt x="356" y="272"/>
                  </a:cubicBezTo>
                  <a:cubicBezTo>
                    <a:pt x="356" y="228"/>
                    <a:pt x="356" y="173"/>
                    <a:pt x="334" y="117"/>
                  </a:cubicBezTo>
                  <a:cubicBezTo>
                    <a:pt x="322" y="106"/>
                    <a:pt x="322" y="94"/>
                    <a:pt x="312" y="84"/>
                  </a:cubicBezTo>
                  <a:lnTo>
                    <a:pt x="300" y="72"/>
                  </a:lnTo>
                  <a:cubicBezTo>
                    <a:pt x="289" y="61"/>
                    <a:pt x="278" y="39"/>
                    <a:pt x="255" y="28"/>
                  </a:cubicBezTo>
                  <a:cubicBezTo>
                    <a:pt x="245" y="28"/>
                    <a:pt x="233" y="17"/>
                    <a:pt x="223" y="5"/>
                  </a:cubicBezTo>
                  <a:lnTo>
                    <a:pt x="178" y="5"/>
                  </a:lnTo>
                  <a:cubicBezTo>
                    <a:pt x="171" y="2"/>
                    <a:pt x="163" y="1"/>
                    <a:pt x="15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5"/>
            <p:cNvSpPr/>
            <p:nvPr/>
          </p:nvSpPr>
          <p:spPr>
            <a:xfrm>
              <a:off x="4149334" y="1849892"/>
              <a:ext cx="8164" cy="13920"/>
            </a:xfrm>
            <a:custGeom>
              <a:avLst/>
              <a:gdLst/>
              <a:ahLst/>
              <a:cxnLst/>
              <a:rect l="l" t="t" r="r" b="b"/>
              <a:pathLst>
                <a:path w="234" h="399" extrusionOk="0">
                  <a:moveTo>
                    <a:pt x="100" y="1"/>
                  </a:moveTo>
                  <a:cubicBezTo>
                    <a:pt x="67" y="12"/>
                    <a:pt x="33" y="45"/>
                    <a:pt x="22" y="78"/>
                  </a:cubicBezTo>
                  <a:cubicBezTo>
                    <a:pt x="11" y="101"/>
                    <a:pt x="0" y="112"/>
                    <a:pt x="0" y="134"/>
                  </a:cubicBezTo>
                  <a:lnTo>
                    <a:pt x="0" y="157"/>
                  </a:lnTo>
                  <a:cubicBezTo>
                    <a:pt x="0" y="179"/>
                    <a:pt x="0" y="201"/>
                    <a:pt x="11" y="223"/>
                  </a:cubicBezTo>
                  <a:cubicBezTo>
                    <a:pt x="22" y="234"/>
                    <a:pt x="22" y="246"/>
                    <a:pt x="33" y="246"/>
                  </a:cubicBezTo>
                  <a:lnTo>
                    <a:pt x="33" y="268"/>
                  </a:lnTo>
                  <a:cubicBezTo>
                    <a:pt x="33" y="279"/>
                    <a:pt x="33" y="290"/>
                    <a:pt x="45" y="301"/>
                  </a:cubicBezTo>
                  <a:cubicBezTo>
                    <a:pt x="45" y="301"/>
                    <a:pt x="45" y="312"/>
                    <a:pt x="55" y="323"/>
                  </a:cubicBezTo>
                  <a:cubicBezTo>
                    <a:pt x="67" y="345"/>
                    <a:pt x="78" y="368"/>
                    <a:pt x="100" y="379"/>
                  </a:cubicBezTo>
                  <a:cubicBezTo>
                    <a:pt x="100" y="390"/>
                    <a:pt x="111" y="390"/>
                    <a:pt x="111" y="390"/>
                  </a:cubicBezTo>
                  <a:cubicBezTo>
                    <a:pt x="122" y="396"/>
                    <a:pt x="131" y="398"/>
                    <a:pt x="139" y="398"/>
                  </a:cubicBezTo>
                  <a:cubicBezTo>
                    <a:pt x="147" y="398"/>
                    <a:pt x="155" y="396"/>
                    <a:pt x="166" y="390"/>
                  </a:cubicBezTo>
                  <a:cubicBezTo>
                    <a:pt x="178" y="390"/>
                    <a:pt x="178" y="379"/>
                    <a:pt x="178" y="368"/>
                  </a:cubicBezTo>
                  <a:cubicBezTo>
                    <a:pt x="189" y="357"/>
                    <a:pt x="189" y="357"/>
                    <a:pt x="189" y="345"/>
                  </a:cubicBezTo>
                  <a:cubicBezTo>
                    <a:pt x="189" y="335"/>
                    <a:pt x="189" y="323"/>
                    <a:pt x="178" y="312"/>
                  </a:cubicBezTo>
                  <a:lnTo>
                    <a:pt x="156" y="312"/>
                  </a:lnTo>
                  <a:cubicBezTo>
                    <a:pt x="144" y="301"/>
                    <a:pt x="144" y="301"/>
                    <a:pt x="134" y="301"/>
                  </a:cubicBezTo>
                  <a:cubicBezTo>
                    <a:pt x="134" y="301"/>
                    <a:pt x="122" y="290"/>
                    <a:pt x="111" y="290"/>
                  </a:cubicBezTo>
                  <a:cubicBezTo>
                    <a:pt x="122" y="279"/>
                    <a:pt x="122" y="268"/>
                    <a:pt x="122" y="268"/>
                  </a:cubicBezTo>
                  <a:cubicBezTo>
                    <a:pt x="111" y="246"/>
                    <a:pt x="111" y="234"/>
                    <a:pt x="111" y="223"/>
                  </a:cubicBezTo>
                  <a:cubicBezTo>
                    <a:pt x="100" y="212"/>
                    <a:pt x="100" y="201"/>
                    <a:pt x="100" y="201"/>
                  </a:cubicBezTo>
                  <a:lnTo>
                    <a:pt x="100" y="190"/>
                  </a:lnTo>
                  <a:lnTo>
                    <a:pt x="100" y="179"/>
                  </a:lnTo>
                  <a:cubicBezTo>
                    <a:pt x="100" y="167"/>
                    <a:pt x="111" y="157"/>
                    <a:pt x="111" y="145"/>
                  </a:cubicBezTo>
                  <a:lnTo>
                    <a:pt x="144" y="78"/>
                  </a:lnTo>
                  <a:lnTo>
                    <a:pt x="156" y="78"/>
                  </a:lnTo>
                  <a:cubicBezTo>
                    <a:pt x="156" y="78"/>
                    <a:pt x="166" y="68"/>
                    <a:pt x="178" y="68"/>
                  </a:cubicBezTo>
                  <a:lnTo>
                    <a:pt x="223" y="68"/>
                  </a:lnTo>
                  <a:cubicBezTo>
                    <a:pt x="223" y="68"/>
                    <a:pt x="233" y="56"/>
                    <a:pt x="233" y="45"/>
                  </a:cubicBezTo>
                  <a:cubicBezTo>
                    <a:pt x="223" y="45"/>
                    <a:pt x="223" y="34"/>
                    <a:pt x="223" y="34"/>
                  </a:cubicBezTo>
                  <a:cubicBezTo>
                    <a:pt x="223" y="23"/>
                    <a:pt x="223" y="23"/>
                    <a:pt x="211" y="12"/>
                  </a:cubicBezTo>
                  <a:cubicBezTo>
                    <a:pt x="178" y="1"/>
                    <a:pt x="144" y="1"/>
                    <a:pt x="10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5"/>
            <p:cNvSpPr/>
            <p:nvPr/>
          </p:nvSpPr>
          <p:spPr>
            <a:xfrm>
              <a:off x="4161336" y="1887641"/>
              <a:ext cx="5861" cy="7291"/>
            </a:xfrm>
            <a:custGeom>
              <a:avLst/>
              <a:gdLst/>
              <a:ahLst/>
              <a:cxnLst/>
              <a:rect l="l" t="t" r="r" b="b"/>
              <a:pathLst>
                <a:path w="168" h="209" extrusionOk="0">
                  <a:moveTo>
                    <a:pt x="84" y="0"/>
                  </a:moveTo>
                  <a:cubicBezTo>
                    <a:pt x="42" y="0"/>
                    <a:pt x="0" y="37"/>
                    <a:pt x="0" y="109"/>
                  </a:cubicBezTo>
                  <a:cubicBezTo>
                    <a:pt x="0" y="175"/>
                    <a:pt x="42" y="209"/>
                    <a:pt x="84" y="209"/>
                  </a:cubicBezTo>
                  <a:cubicBezTo>
                    <a:pt x="126" y="209"/>
                    <a:pt x="168" y="175"/>
                    <a:pt x="168" y="109"/>
                  </a:cubicBezTo>
                  <a:cubicBezTo>
                    <a:pt x="168" y="37"/>
                    <a:pt x="126" y="0"/>
                    <a:pt x="8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5"/>
            <p:cNvSpPr/>
            <p:nvPr/>
          </p:nvSpPr>
          <p:spPr>
            <a:xfrm>
              <a:off x="4161336" y="1887571"/>
              <a:ext cx="5094" cy="6210"/>
            </a:xfrm>
            <a:custGeom>
              <a:avLst/>
              <a:gdLst/>
              <a:ahLst/>
              <a:cxnLst/>
              <a:rect l="l" t="t" r="r" b="b"/>
              <a:pathLst>
                <a:path w="146" h="178" extrusionOk="0">
                  <a:moveTo>
                    <a:pt x="91" y="0"/>
                  </a:moveTo>
                  <a:cubicBezTo>
                    <a:pt x="47" y="0"/>
                    <a:pt x="0" y="35"/>
                    <a:pt x="0" y="111"/>
                  </a:cubicBezTo>
                  <a:cubicBezTo>
                    <a:pt x="0" y="144"/>
                    <a:pt x="12" y="167"/>
                    <a:pt x="34" y="177"/>
                  </a:cubicBezTo>
                  <a:lnTo>
                    <a:pt x="45" y="177"/>
                  </a:lnTo>
                  <a:cubicBezTo>
                    <a:pt x="56" y="167"/>
                    <a:pt x="56" y="155"/>
                    <a:pt x="56" y="144"/>
                  </a:cubicBezTo>
                  <a:lnTo>
                    <a:pt x="56" y="133"/>
                  </a:lnTo>
                  <a:cubicBezTo>
                    <a:pt x="67" y="133"/>
                    <a:pt x="67" y="122"/>
                    <a:pt x="67" y="122"/>
                  </a:cubicBezTo>
                  <a:cubicBezTo>
                    <a:pt x="79" y="111"/>
                    <a:pt x="67" y="100"/>
                    <a:pt x="67" y="100"/>
                  </a:cubicBezTo>
                  <a:lnTo>
                    <a:pt x="67" y="88"/>
                  </a:lnTo>
                  <a:lnTo>
                    <a:pt x="79" y="88"/>
                  </a:lnTo>
                  <a:lnTo>
                    <a:pt x="79" y="78"/>
                  </a:lnTo>
                  <a:lnTo>
                    <a:pt x="134" y="78"/>
                  </a:lnTo>
                  <a:cubicBezTo>
                    <a:pt x="134" y="66"/>
                    <a:pt x="145" y="66"/>
                    <a:pt x="145" y="55"/>
                  </a:cubicBezTo>
                  <a:lnTo>
                    <a:pt x="145" y="22"/>
                  </a:lnTo>
                  <a:cubicBezTo>
                    <a:pt x="131" y="8"/>
                    <a:pt x="112" y="0"/>
                    <a:pt x="9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5"/>
            <p:cNvSpPr/>
            <p:nvPr/>
          </p:nvSpPr>
          <p:spPr>
            <a:xfrm>
              <a:off x="4117097" y="1861161"/>
              <a:ext cx="50866" cy="49331"/>
            </a:xfrm>
            <a:custGeom>
              <a:avLst/>
              <a:gdLst/>
              <a:ahLst/>
              <a:cxnLst/>
              <a:rect l="l" t="t" r="r" b="b"/>
              <a:pathLst>
                <a:path w="1458" h="1414" extrusionOk="0">
                  <a:moveTo>
                    <a:pt x="468" y="0"/>
                  </a:moveTo>
                  <a:cubicBezTo>
                    <a:pt x="445" y="0"/>
                    <a:pt x="435" y="0"/>
                    <a:pt x="412" y="12"/>
                  </a:cubicBezTo>
                  <a:cubicBezTo>
                    <a:pt x="401" y="12"/>
                    <a:pt x="379" y="22"/>
                    <a:pt x="368" y="34"/>
                  </a:cubicBezTo>
                  <a:lnTo>
                    <a:pt x="356" y="34"/>
                  </a:lnTo>
                  <a:cubicBezTo>
                    <a:pt x="346" y="45"/>
                    <a:pt x="334" y="56"/>
                    <a:pt x="334" y="67"/>
                  </a:cubicBezTo>
                  <a:cubicBezTo>
                    <a:pt x="334" y="67"/>
                    <a:pt x="323" y="67"/>
                    <a:pt x="323" y="78"/>
                  </a:cubicBezTo>
                  <a:cubicBezTo>
                    <a:pt x="323" y="89"/>
                    <a:pt x="312" y="101"/>
                    <a:pt x="301" y="111"/>
                  </a:cubicBezTo>
                  <a:cubicBezTo>
                    <a:pt x="301" y="134"/>
                    <a:pt x="290" y="156"/>
                    <a:pt x="290" y="167"/>
                  </a:cubicBezTo>
                  <a:lnTo>
                    <a:pt x="279" y="167"/>
                  </a:lnTo>
                  <a:lnTo>
                    <a:pt x="279" y="156"/>
                  </a:lnTo>
                  <a:lnTo>
                    <a:pt x="267" y="145"/>
                  </a:lnTo>
                  <a:lnTo>
                    <a:pt x="257" y="134"/>
                  </a:lnTo>
                  <a:lnTo>
                    <a:pt x="245" y="134"/>
                  </a:lnTo>
                  <a:lnTo>
                    <a:pt x="235" y="123"/>
                  </a:lnTo>
                  <a:lnTo>
                    <a:pt x="223" y="123"/>
                  </a:lnTo>
                  <a:cubicBezTo>
                    <a:pt x="223" y="123"/>
                    <a:pt x="212" y="123"/>
                    <a:pt x="201" y="111"/>
                  </a:cubicBezTo>
                  <a:lnTo>
                    <a:pt x="190" y="111"/>
                  </a:lnTo>
                  <a:cubicBezTo>
                    <a:pt x="190" y="123"/>
                    <a:pt x="168" y="123"/>
                    <a:pt x="168" y="123"/>
                  </a:cubicBezTo>
                  <a:lnTo>
                    <a:pt x="156" y="123"/>
                  </a:lnTo>
                  <a:cubicBezTo>
                    <a:pt x="156" y="123"/>
                    <a:pt x="146" y="134"/>
                    <a:pt x="134" y="134"/>
                  </a:cubicBezTo>
                  <a:lnTo>
                    <a:pt x="134" y="145"/>
                  </a:lnTo>
                  <a:lnTo>
                    <a:pt x="112" y="156"/>
                  </a:lnTo>
                  <a:lnTo>
                    <a:pt x="112" y="167"/>
                  </a:lnTo>
                  <a:cubicBezTo>
                    <a:pt x="101" y="167"/>
                    <a:pt x="101" y="178"/>
                    <a:pt x="89" y="190"/>
                  </a:cubicBezTo>
                  <a:cubicBezTo>
                    <a:pt x="89" y="200"/>
                    <a:pt x="89" y="212"/>
                    <a:pt x="79" y="223"/>
                  </a:cubicBezTo>
                  <a:lnTo>
                    <a:pt x="79" y="234"/>
                  </a:lnTo>
                  <a:lnTo>
                    <a:pt x="79" y="245"/>
                  </a:lnTo>
                  <a:lnTo>
                    <a:pt x="79" y="267"/>
                  </a:lnTo>
                  <a:lnTo>
                    <a:pt x="79" y="279"/>
                  </a:lnTo>
                  <a:cubicBezTo>
                    <a:pt x="79" y="301"/>
                    <a:pt x="79" y="323"/>
                    <a:pt x="89" y="334"/>
                  </a:cubicBezTo>
                  <a:cubicBezTo>
                    <a:pt x="89" y="356"/>
                    <a:pt x="101" y="368"/>
                    <a:pt x="112" y="390"/>
                  </a:cubicBezTo>
                  <a:lnTo>
                    <a:pt x="134" y="412"/>
                  </a:lnTo>
                  <a:cubicBezTo>
                    <a:pt x="89" y="434"/>
                    <a:pt x="45" y="467"/>
                    <a:pt x="23" y="523"/>
                  </a:cubicBezTo>
                  <a:cubicBezTo>
                    <a:pt x="12" y="556"/>
                    <a:pt x="12" y="590"/>
                    <a:pt x="1" y="623"/>
                  </a:cubicBezTo>
                  <a:cubicBezTo>
                    <a:pt x="1" y="634"/>
                    <a:pt x="1" y="634"/>
                    <a:pt x="12" y="645"/>
                  </a:cubicBezTo>
                  <a:cubicBezTo>
                    <a:pt x="1" y="690"/>
                    <a:pt x="1" y="723"/>
                    <a:pt x="1" y="768"/>
                  </a:cubicBezTo>
                  <a:cubicBezTo>
                    <a:pt x="1" y="768"/>
                    <a:pt x="1" y="779"/>
                    <a:pt x="12" y="790"/>
                  </a:cubicBezTo>
                  <a:cubicBezTo>
                    <a:pt x="12" y="801"/>
                    <a:pt x="23" y="823"/>
                    <a:pt x="23" y="845"/>
                  </a:cubicBezTo>
                  <a:cubicBezTo>
                    <a:pt x="45" y="879"/>
                    <a:pt x="67" y="901"/>
                    <a:pt x="89" y="924"/>
                  </a:cubicBezTo>
                  <a:cubicBezTo>
                    <a:pt x="101" y="934"/>
                    <a:pt x="123" y="946"/>
                    <a:pt x="134" y="957"/>
                  </a:cubicBezTo>
                  <a:cubicBezTo>
                    <a:pt x="146" y="957"/>
                    <a:pt x="168" y="968"/>
                    <a:pt x="190" y="968"/>
                  </a:cubicBezTo>
                  <a:cubicBezTo>
                    <a:pt x="201" y="968"/>
                    <a:pt x="212" y="968"/>
                    <a:pt x="223" y="957"/>
                  </a:cubicBezTo>
                  <a:lnTo>
                    <a:pt x="257" y="957"/>
                  </a:lnTo>
                  <a:cubicBezTo>
                    <a:pt x="290" y="934"/>
                    <a:pt x="323" y="912"/>
                    <a:pt x="346" y="879"/>
                  </a:cubicBezTo>
                  <a:cubicBezTo>
                    <a:pt x="346" y="868"/>
                    <a:pt x="356" y="868"/>
                    <a:pt x="356" y="857"/>
                  </a:cubicBezTo>
                  <a:cubicBezTo>
                    <a:pt x="356" y="868"/>
                    <a:pt x="368" y="879"/>
                    <a:pt x="368" y="890"/>
                  </a:cubicBezTo>
                  <a:lnTo>
                    <a:pt x="368" y="901"/>
                  </a:lnTo>
                  <a:cubicBezTo>
                    <a:pt x="379" y="912"/>
                    <a:pt x="390" y="924"/>
                    <a:pt x="390" y="934"/>
                  </a:cubicBezTo>
                  <a:cubicBezTo>
                    <a:pt x="368" y="934"/>
                    <a:pt x="334" y="934"/>
                    <a:pt x="312" y="946"/>
                  </a:cubicBezTo>
                  <a:lnTo>
                    <a:pt x="301" y="946"/>
                  </a:lnTo>
                  <a:cubicBezTo>
                    <a:pt x="290" y="946"/>
                    <a:pt x="279" y="957"/>
                    <a:pt x="267" y="968"/>
                  </a:cubicBezTo>
                  <a:lnTo>
                    <a:pt x="257" y="968"/>
                  </a:lnTo>
                  <a:cubicBezTo>
                    <a:pt x="257" y="979"/>
                    <a:pt x="235" y="990"/>
                    <a:pt x="223" y="1001"/>
                  </a:cubicBezTo>
                  <a:cubicBezTo>
                    <a:pt x="212" y="1035"/>
                    <a:pt x="201" y="1046"/>
                    <a:pt x="190" y="1090"/>
                  </a:cubicBezTo>
                  <a:lnTo>
                    <a:pt x="190" y="1102"/>
                  </a:lnTo>
                  <a:cubicBezTo>
                    <a:pt x="190" y="1124"/>
                    <a:pt x="178" y="1146"/>
                    <a:pt x="190" y="1157"/>
                  </a:cubicBezTo>
                  <a:cubicBezTo>
                    <a:pt x="190" y="1201"/>
                    <a:pt x="190" y="1235"/>
                    <a:pt x="212" y="1268"/>
                  </a:cubicBezTo>
                  <a:lnTo>
                    <a:pt x="212" y="1290"/>
                  </a:lnTo>
                  <a:cubicBezTo>
                    <a:pt x="223" y="1302"/>
                    <a:pt x="235" y="1324"/>
                    <a:pt x="245" y="1335"/>
                  </a:cubicBezTo>
                  <a:cubicBezTo>
                    <a:pt x="257" y="1346"/>
                    <a:pt x="267" y="1369"/>
                    <a:pt x="290" y="1379"/>
                  </a:cubicBezTo>
                  <a:cubicBezTo>
                    <a:pt x="301" y="1379"/>
                    <a:pt x="312" y="1391"/>
                    <a:pt x="334" y="1401"/>
                  </a:cubicBezTo>
                  <a:cubicBezTo>
                    <a:pt x="346" y="1401"/>
                    <a:pt x="368" y="1401"/>
                    <a:pt x="379" y="1413"/>
                  </a:cubicBezTo>
                  <a:lnTo>
                    <a:pt x="390" y="1413"/>
                  </a:lnTo>
                  <a:cubicBezTo>
                    <a:pt x="401" y="1401"/>
                    <a:pt x="423" y="1401"/>
                    <a:pt x="435" y="1401"/>
                  </a:cubicBezTo>
                  <a:cubicBezTo>
                    <a:pt x="445" y="1401"/>
                    <a:pt x="445" y="1401"/>
                    <a:pt x="445" y="1391"/>
                  </a:cubicBezTo>
                  <a:cubicBezTo>
                    <a:pt x="457" y="1391"/>
                    <a:pt x="468" y="1379"/>
                    <a:pt x="479" y="1379"/>
                  </a:cubicBezTo>
                  <a:lnTo>
                    <a:pt x="490" y="1369"/>
                  </a:lnTo>
                  <a:lnTo>
                    <a:pt x="524" y="1335"/>
                  </a:lnTo>
                  <a:cubicBezTo>
                    <a:pt x="524" y="1335"/>
                    <a:pt x="524" y="1324"/>
                    <a:pt x="534" y="1324"/>
                  </a:cubicBezTo>
                  <a:cubicBezTo>
                    <a:pt x="534" y="1312"/>
                    <a:pt x="546" y="1302"/>
                    <a:pt x="557" y="1290"/>
                  </a:cubicBezTo>
                  <a:lnTo>
                    <a:pt x="557" y="1280"/>
                  </a:lnTo>
                  <a:cubicBezTo>
                    <a:pt x="568" y="1257"/>
                    <a:pt x="568" y="1235"/>
                    <a:pt x="579" y="1224"/>
                  </a:cubicBezTo>
                  <a:lnTo>
                    <a:pt x="579" y="1168"/>
                  </a:lnTo>
                  <a:lnTo>
                    <a:pt x="579" y="1157"/>
                  </a:lnTo>
                  <a:cubicBezTo>
                    <a:pt x="579" y="1146"/>
                    <a:pt x="579" y="1124"/>
                    <a:pt x="568" y="1102"/>
                  </a:cubicBezTo>
                  <a:cubicBezTo>
                    <a:pt x="568" y="1090"/>
                    <a:pt x="568" y="1068"/>
                    <a:pt x="557" y="1057"/>
                  </a:cubicBezTo>
                  <a:cubicBezTo>
                    <a:pt x="546" y="1046"/>
                    <a:pt x="546" y="1035"/>
                    <a:pt x="546" y="1035"/>
                  </a:cubicBezTo>
                  <a:cubicBezTo>
                    <a:pt x="568" y="1035"/>
                    <a:pt x="601" y="1023"/>
                    <a:pt x="613" y="1013"/>
                  </a:cubicBezTo>
                  <a:cubicBezTo>
                    <a:pt x="635" y="1013"/>
                    <a:pt x="646" y="1001"/>
                    <a:pt x="657" y="990"/>
                  </a:cubicBezTo>
                  <a:cubicBezTo>
                    <a:pt x="657" y="990"/>
                    <a:pt x="668" y="990"/>
                    <a:pt x="668" y="979"/>
                  </a:cubicBezTo>
                  <a:cubicBezTo>
                    <a:pt x="679" y="979"/>
                    <a:pt x="690" y="968"/>
                    <a:pt x="702" y="957"/>
                  </a:cubicBezTo>
                  <a:cubicBezTo>
                    <a:pt x="702" y="946"/>
                    <a:pt x="702" y="934"/>
                    <a:pt x="712" y="924"/>
                  </a:cubicBezTo>
                  <a:cubicBezTo>
                    <a:pt x="724" y="968"/>
                    <a:pt x="746" y="1001"/>
                    <a:pt x="779" y="1023"/>
                  </a:cubicBezTo>
                  <a:cubicBezTo>
                    <a:pt x="813" y="1046"/>
                    <a:pt x="846" y="1057"/>
                    <a:pt x="890" y="1068"/>
                  </a:cubicBezTo>
                  <a:lnTo>
                    <a:pt x="913" y="1068"/>
                  </a:lnTo>
                  <a:cubicBezTo>
                    <a:pt x="924" y="1068"/>
                    <a:pt x="935" y="1057"/>
                    <a:pt x="946" y="1057"/>
                  </a:cubicBezTo>
                  <a:lnTo>
                    <a:pt x="957" y="1057"/>
                  </a:lnTo>
                  <a:cubicBezTo>
                    <a:pt x="979" y="1057"/>
                    <a:pt x="991" y="1057"/>
                    <a:pt x="1013" y="1046"/>
                  </a:cubicBezTo>
                  <a:cubicBezTo>
                    <a:pt x="1024" y="1035"/>
                    <a:pt x="1035" y="1023"/>
                    <a:pt x="1046" y="1023"/>
                  </a:cubicBezTo>
                  <a:cubicBezTo>
                    <a:pt x="1068" y="1013"/>
                    <a:pt x="1080" y="990"/>
                    <a:pt x="1090" y="979"/>
                  </a:cubicBezTo>
                  <a:cubicBezTo>
                    <a:pt x="1102" y="968"/>
                    <a:pt x="1113" y="946"/>
                    <a:pt x="1124" y="934"/>
                  </a:cubicBezTo>
                  <a:cubicBezTo>
                    <a:pt x="1135" y="912"/>
                    <a:pt x="1135" y="890"/>
                    <a:pt x="1147" y="857"/>
                  </a:cubicBezTo>
                  <a:lnTo>
                    <a:pt x="1147" y="747"/>
                  </a:lnTo>
                  <a:lnTo>
                    <a:pt x="1147" y="747"/>
                  </a:lnTo>
                  <a:cubicBezTo>
                    <a:pt x="1162" y="750"/>
                    <a:pt x="1171" y="759"/>
                    <a:pt x="1179" y="768"/>
                  </a:cubicBezTo>
                  <a:cubicBezTo>
                    <a:pt x="1202" y="768"/>
                    <a:pt x="1213" y="768"/>
                    <a:pt x="1236" y="779"/>
                  </a:cubicBezTo>
                  <a:cubicBezTo>
                    <a:pt x="1236" y="779"/>
                    <a:pt x="1246" y="779"/>
                    <a:pt x="1258" y="768"/>
                  </a:cubicBezTo>
                  <a:lnTo>
                    <a:pt x="1302" y="768"/>
                  </a:lnTo>
                  <a:cubicBezTo>
                    <a:pt x="1313" y="756"/>
                    <a:pt x="1324" y="756"/>
                    <a:pt x="1335" y="746"/>
                  </a:cubicBezTo>
                  <a:cubicBezTo>
                    <a:pt x="1347" y="746"/>
                    <a:pt x="1357" y="734"/>
                    <a:pt x="1369" y="734"/>
                  </a:cubicBezTo>
                  <a:cubicBezTo>
                    <a:pt x="1380" y="723"/>
                    <a:pt x="1391" y="701"/>
                    <a:pt x="1402" y="690"/>
                  </a:cubicBezTo>
                  <a:cubicBezTo>
                    <a:pt x="1413" y="679"/>
                    <a:pt x="1424" y="657"/>
                    <a:pt x="1436" y="645"/>
                  </a:cubicBezTo>
                  <a:lnTo>
                    <a:pt x="1436" y="634"/>
                  </a:lnTo>
                  <a:cubicBezTo>
                    <a:pt x="1446" y="623"/>
                    <a:pt x="1446" y="601"/>
                    <a:pt x="1446" y="590"/>
                  </a:cubicBezTo>
                  <a:lnTo>
                    <a:pt x="1446" y="578"/>
                  </a:lnTo>
                  <a:cubicBezTo>
                    <a:pt x="1458" y="568"/>
                    <a:pt x="1458" y="545"/>
                    <a:pt x="1458" y="534"/>
                  </a:cubicBezTo>
                  <a:cubicBezTo>
                    <a:pt x="1458" y="512"/>
                    <a:pt x="1458" y="501"/>
                    <a:pt x="1446" y="479"/>
                  </a:cubicBezTo>
                  <a:lnTo>
                    <a:pt x="1446" y="467"/>
                  </a:lnTo>
                  <a:cubicBezTo>
                    <a:pt x="1436" y="434"/>
                    <a:pt x="1424" y="390"/>
                    <a:pt x="1402" y="368"/>
                  </a:cubicBezTo>
                  <a:cubicBezTo>
                    <a:pt x="1380" y="334"/>
                    <a:pt x="1357" y="323"/>
                    <a:pt x="1313" y="301"/>
                  </a:cubicBezTo>
                  <a:lnTo>
                    <a:pt x="1302" y="301"/>
                  </a:lnTo>
                  <a:cubicBezTo>
                    <a:pt x="1291" y="289"/>
                    <a:pt x="1268" y="289"/>
                    <a:pt x="1246" y="289"/>
                  </a:cubicBezTo>
                  <a:cubicBezTo>
                    <a:pt x="1213" y="289"/>
                    <a:pt x="1191" y="301"/>
                    <a:pt x="1157" y="323"/>
                  </a:cubicBezTo>
                  <a:cubicBezTo>
                    <a:pt x="1157" y="334"/>
                    <a:pt x="1147" y="334"/>
                    <a:pt x="1135" y="345"/>
                  </a:cubicBezTo>
                  <a:cubicBezTo>
                    <a:pt x="1135" y="356"/>
                    <a:pt x="1124" y="356"/>
                    <a:pt x="1113" y="368"/>
                  </a:cubicBezTo>
                  <a:lnTo>
                    <a:pt x="1102" y="368"/>
                  </a:lnTo>
                  <a:cubicBezTo>
                    <a:pt x="1090" y="378"/>
                    <a:pt x="1090" y="390"/>
                    <a:pt x="1080" y="400"/>
                  </a:cubicBezTo>
                  <a:cubicBezTo>
                    <a:pt x="1068" y="400"/>
                    <a:pt x="1068" y="412"/>
                    <a:pt x="1068" y="423"/>
                  </a:cubicBezTo>
                  <a:cubicBezTo>
                    <a:pt x="1058" y="423"/>
                    <a:pt x="1058" y="434"/>
                    <a:pt x="1058" y="445"/>
                  </a:cubicBezTo>
                  <a:cubicBezTo>
                    <a:pt x="1035" y="467"/>
                    <a:pt x="1035" y="501"/>
                    <a:pt x="1035" y="534"/>
                  </a:cubicBezTo>
                  <a:lnTo>
                    <a:pt x="1035" y="590"/>
                  </a:lnTo>
                  <a:cubicBezTo>
                    <a:pt x="1024" y="578"/>
                    <a:pt x="1013" y="578"/>
                    <a:pt x="1002" y="568"/>
                  </a:cubicBezTo>
                  <a:cubicBezTo>
                    <a:pt x="991" y="568"/>
                    <a:pt x="979" y="556"/>
                    <a:pt x="969" y="556"/>
                  </a:cubicBezTo>
                  <a:lnTo>
                    <a:pt x="957" y="556"/>
                  </a:lnTo>
                  <a:cubicBezTo>
                    <a:pt x="957" y="545"/>
                    <a:pt x="969" y="534"/>
                    <a:pt x="969" y="523"/>
                  </a:cubicBezTo>
                  <a:cubicBezTo>
                    <a:pt x="979" y="489"/>
                    <a:pt x="991" y="457"/>
                    <a:pt x="991" y="412"/>
                  </a:cubicBezTo>
                  <a:cubicBezTo>
                    <a:pt x="991" y="378"/>
                    <a:pt x="991" y="356"/>
                    <a:pt x="979" y="334"/>
                  </a:cubicBezTo>
                  <a:cubicBezTo>
                    <a:pt x="979" y="311"/>
                    <a:pt x="969" y="301"/>
                    <a:pt x="969" y="289"/>
                  </a:cubicBezTo>
                  <a:cubicBezTo>
                    <a:pt x="946" y="256"/>
                    <a:pt x="935" y="234"/>
                    <a:pt x="902" y="212"/>
                  </a:cubicBezTo>
                  <a:cubicBezTo>
                    <a:pt x="890" y="190"/>
                    <a:pt x="880" y="190"/>
                    <a:pt x="857" y="178"/>
                  </a:cubicBezTo>
                  <a:cubicBezTo>
                    <a:pt x="846" y="167"/>
                    <a:pt x="835" y="167"/>
                    <a:pt x="835" y="167"/>
                  </a:cubicBezTo>
                  <a:cubicBezTo>
                    <a:pt x="813" y="167"/>
                    <a:pt x="791" y="156"/>
                    <a:pt x="768" y="156"/>
                  </a:cubicBezTo>
                  <a:cubicBezTo>
                    <a:pt x="757" y="167"/>
                    <a:pt x="746" y="167"/>
                    <a:pt x="735" y="167"/>
                  </a:cubicBezTo>
                  <a:cubicBezTo>
                    <a:pt x="724" y="167"/>
                    <a:pt x="712" y="167"/>
                    <a:pt x="702" y="178"/>
                  </a:cubicBezTo>
                  <a:cubicBezTo>
                    <a:pt x="679" y="178"/>
                    <a:pt x="657" y="190"/>
                    <a:pt x="635" y="200"/>
                  </a:cubicBezTo>
                  <a:lnTo>
                    <a:pt x="635" y="156"/>
                  </a:lnTo>
                  <a:cubicBezTo>
                    <a:pt x="623" y="134"/>
                    <a:pt x="623" y="123"/>
                    <a:pt x="623" y="111"/>
                  </a:cubicBezTo>
                  <a:lnTo>
                    <a:pt x="613" y="111"/>
                  </a:lnTo>
                  <a:lnTo>
                    <a:pt x="613" y="101"/>
                  </a:lnTo>
                  <a:cubicBezTo>
                    <a:pt x="613" y="89"/>
                    <a:pt x="601" y="78"/>
                    <a:pt x="601" y="67"/>
                  </a:cubicBezTo>
                  <a:lnTo>
                    <a:pt x="590" y="67"/>
                  </a:lnTo>
                  <a:cubicBezTo>
                    <a:pt x="579" y="56"/>
                    <a:pt x="568" y="45"/>
                    <a:pt x="568" y="34"/>
                  </a:cubicBezTo>
                  <a:lnTo>
                    <a:pt x="557" y="34"/>
                  </a:lnTo>
                  <a:cubicBezTo>
                    <a:pt x="546" y="22"/>
                    <a:pt x="524" y="12"/>
                    <a:pt x="512" y="12"/>
                  </a:cubicBezTo>
                  <a:cubicBezTo>
                    <a:pt x="501" y="0"/>
                    <a:pt x="490" y="0"/>
                    <a:pt x="468"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5"/>
            <p:cNvSpPr/>
            <p:nvPr/>
          </p:nvSpPr>
          <p:spPr>
            <a:xfrm>
              <a:off x="4117097" y="1861161"/>
              <a:ext cx="46993" cy="46993"/>
            </a:xfrm>
            <a:custGeom>
              <a:avLst/>
              <a:gdLst/>
              <a:ahLst/>
              <a:cxnLst/>
              <a:rect l="l" t="t" r="r" b="b"/>
              <a:pathLst>
                <a:path w="1347" h="1347" extrusionOk="0">
                  <a:moveTo>
                    <a:pt x="468" y="0"/>
                  </a:moveTo>
                  <a:cubicBezTo>
                    <a:pt x="445" y="0"/>
                    <a:pt x="435" y="0"/>
                    <a:pt x="412" y="12"/>
                  </a:cubicBezTo>
                  <a:cubicBezTo>
                    <a:pt x="401" y="12"/>
                    <a:pt x="379" y="22"/>
                    <a:pt x="368" y="34"/>
                  </a:cubicBezTo>
                  <a:lnTo>
                    <a:pt x="356" y="34"/>
                  </a:lnTo>
                  <a:cubicBezTo>
                    <a:pt x="346" y="45"/>
                    <a:pt x="334" y="56"/>
                    <a:pt x="334" y="67"/>
                  </a:cubicBezTo>
                  <a:cubicBezTo>
                    <a:pt x="334" y="67"/>
                    <a:pt x="323" y="67"/>
                    <a:pt x="323" y="78"/>
                  </a:cubicBezTo>
                  <a:cubicBezTo>
                    <a:pt x="323" y="89"/>
                    <a:pt x="312" y="101"/>
                    <a:pt x="301" y="111"/>
                  </a:cubicBezTo>
                  <a:cubicBezTo>
                    <a:pt x="301" y="134"/>
                    <a:pt x="290" y="156"/>
                    <a:pt x="290" y="167"/>
                  </a:cubicBezTo>
                  <a:lnTo>
                    <a:pt x="279" y="167"/>
                  </a:lnTo>
                  <a:lnTo>
                    <a:pt x="279" y="156"/>
                  </a:lnTo>
                  <a:lnTo>
                    <a:pt x="267" y="145"/>
                  </a:lnTo>
                  <a:lnTo>
                    <a:pt x="257" y="134"/>
                  </a:lnTo>
                  <a:lnTo>
                    <a:pt x="245" y="134"/>
                  </a:lnTo>
                  <a:lnTo>
                    <a:pt x="235" y="123"/>
                  </a:lnTo>
                  <a:lnTo>
                    <a:pt x="223" y="123"/>
                  </a:lnTo>
                  <a:cubicBezTo>
                    <a:pt x="235" y="123"/>
                    <a:pt x="235" y="134"/>
                    <a:pt x="235" y="134"/>
                  </a:cubicBezTo>
                  <a:cubicBezTo>
                    <a:pt x="223" y="134"/>
                    <a:pt x="212" y="167"/>
                    <a:pt x="223" y="178"/>
                  </a:cubicBezTo>
                  <a:cubicBezTo>
                    <a:pt x="235" y="190"/>
                    <a:pt x="245" y="200"/>
                    <a:pt x="257" y="223"/>
                  </a:cubicBezTo>
                  <a:cubicBezTo>
                    <a:pt x="245" y="223"/>
                    <a:pt x="245" y="234"/>
                    <a:pt x="257" y="245"/>
                  </a:cubicBezTo>
                  <a:lnTo>
                    <a:pt x="257" y="256"/>
                  </a:lnTo>
                  <a:lnTo>
                    <a:pt x="257" y="279"/>
                  </a:lnTo>
                  <a:cubicBezTo>
                    <a:pt x="257" y="311"/>
                    <a:pt x="235" y="345"/>
                    <a:pt x="212" y="368"/>
                  </a:cubicBezTo>
                  <a:cubicBezTo>
                    <a:pt x="212" y="368"/>
                    <a:pt x="212" y="378"/>
                    <a:pt x="201" y="378"/>
                  </a:cubicBezTo>
                  <a:cubicBezTo>
                    <a:pt x="190" y="378"/>
                    <a:pt x="190" y="390"/>
                    <a:pt x="178" y="390"/>
                  </a:cubicBezTo>
                  <a:cubicBezTo>
                    <a:pt x="168" y="390"/>
                    <a:pt x="168" y="400"/>
                    <a:pt x="168" y="400"/>
                  </a:cubicBezTo>
                  <a:cubicBezTo>
                    <a:pt x="156" y="400"/>
                    <a:pt x="146" y="400"/>
                    <a:pt x="134" y="412"/>
                  </a:cubicBezTo>
                  <a:cubicBezTo>
                    <a:pt x="89" y="434"/>
                    <a:pt x="45" y="467"/>
                    <a:pt x="23" y="523"/>
                  </a:cubicBezTo>
                  <a:cubicBezTo>
                    <a:pt x="12" y="556"/>
                    <a:pt x="12" y="590"/>
                    <a:pt x="1" y="623"/>
                  </a:cubicBezTo>
                  <a:cubicBezTo>
                    <a:pt x="1" y="634"/>
                    <a:pt x="1" y="634"/>
                    <a:pt x="12" y="645"/>
                  </a:cubicBezTo>
                  <a:cubicBezTo>
                    <a:pt x="1" y="690"/>
                    <a:pt x="1" y="723"/>
                    <a:pt x="1" y="768"/>
                  </a:cubicBezTo>
                  <a:cubicBezTo>
                    <a:pt x="12" y="768"/>
                    <a:pt x="12" y="756"/>
                    <a:pt x="12" y="756"/>
                  </a:cubicBezTo>
                  <a:cubicBezTo>
                    <a:pt x="23" y="768"/>
                    <a:pt x="23" y="779"/>
                    <a:pt x="34" y="790"/>
                  </a:cubicBezTo>
                  <a:lnTo>
                    <a:pt x="45" y="790"/>
                  </a:lnTo>
                  <a:cubicBezTo>
                    <a:pt x="57" y="790"/>
                    <a:pt x="57" y="790"/>
                    <a:pt x="67" y="801"/>
                  </a:cubicBezTo>
                  <a:lnTo>
                    <a:pt x="89" y="801"/>
                  </a:lnTo>
                  <a:lnTo>
                    <a:pt x="101" y="790"/>
                  </a:lnTo>
                  <a:cubicBezTo>
                    <a:pt x="112" y="768"/>
                    <a:pt x="101" y="746"/>
                    <a:pt x="89" y="734"/>
                  </a:cubicBezTo>
                  <a:lnTo>
                    <a:pt x="89" y="723"/>
                  </a:lnTo>
                  <a:lnTo>
                    <a:pt x="101" y="712"/>
                  </a:lnTo>
                  <a:lnTo>
                    <a:pt x="101" y="701"/>
                  </a:lnTo>
                  <a:cubicBezTo>
                    <a:pt x="112" y="701"/>
                    <a:pt x="112" y="701"/>
                    <a:pt x="112" y="690"/>
                  </a:cubicBezTo>
                  <a:lnTo>
                    <a:pt x="123" y="690"/>
                  </a:lnTo>
                  <a:cubicBezTo>
                    <a:pt x="123" y="679"/>
                    <a:pt x="123" y="679"/>
                    <a:pt x="134" y="679"/>
                  </a:cubicBezTo>
                  <a:cubicBezTo>
                    <a:pt x="134" y="679"/>
                    <a:pt x="134" y="667"/>
                    <a:pt x="146" y="667"/>
                  </a:cubicBezTo>
                  <a:cubicBezTo>
                    <a:pt x="156" y="667"/>
                    <a:pt x="156" y="657"/>
                    <a:pt x="156" y="657"/>
                  </a:cubicBezTo>
                  <a:cubicBezTo>
                    <a:pt x="171" y="657"/>
                    <a:pt x="186" y="652"/>
                    <a:pt x="204" y="652"/>
                  </a:cubicBezTo>
                  <a:cubicBezTo>
                    <a:pt x="213" y="652"/>
                    <a:pt x="223" y="653"/>
                    <a:pt x="235" y="657"/>
                  </a:cubicBezTo>
                  <a:cubicBezTo>
                    <a:pt x="257" y="657"/>
                    <a:pt x="279" y="667"/>
                    <a:pt x="290" y="690"/>
                  </a:cubicBezTo>
                  <a:cubicBezTo>
                    <a:pt x="312" y="712"/>
                    <a:pt x="312" y="734"/>
                    <a:pt x="323" y="768"/>
                  </a:cubicBezTo>
                  <a:cubicBezTo>
                    <a:pt x="323" y="786"/>
                    <a:pt x="338" y="804"/>
                    <a:pt x="349" y="804"/>
                  </a:cubicBezTo>
                  <a:cubicBezTo>
                    <a:pt x="352" y="804"/>
                    <a:pt x="354" y="803"/>
                    <a:pt x="356" y="801"/>
                  </a:cubicBezTo>
                  <a:lnTo>
                    <a:pt x="368" y="801"/>
                  </a:lnTo>
                  <a:lnTo>
                    <a:pt x="368" y="812"/>
                  </a:lnTo>
                  <a:cubicBezTo>
                    <a:pt x="356" y="835"/>
                    <a:pt x="356" y="857"/>
                    <a:pt x="368" y="879"/>
                  </a:cubicBezTo>
                  <a:lnTo>
                    <a:pt x="368" y="890"/>
                  </a:lnTo>
                  <a:lnTo>
                    <a:pt x="368" y="901"/>
                  </a:lnTo>
                  <a:cubicBezTo>
                    <a:pt x="379" y="912"/>
                    <a:pt x="390" y="924"/>
                    <a:pt x="390" y="934"/>
                  </a:cubicBezTo>
                  <a:cubicBezTo>
                    <a:pt x="368" y="934"/>
                    <a:pt x="334" y="934"/>
                    <a:pt x="312" y="946"/>
                  </a:cubicBezTo>
                  <a:lnTo>
                    <a:pt x="301" y="946"/>
                  </a:lnTo>
                  <a:cubicBezTo>
                    <a:pt x="290" y="946"/>
                    <a:pt x="279" y="957"/>
                    <a:pt x="267" y="968"/>
                  </a:cubicBezTo>
                  <a:lnTo>
                    <a:pt x="257" y="968"/>
                  </a:lnTo>
                  <a:cubicBezTo>
                    <a:pt x="257" y="979"/>
                    <a:pt x="235" y="990"/>
                    <a:pt x="223" y="1001"/>
                  </a:cubicBezTo>
                  <a:cubicBezTo>
                    <a:pt x="212" y="1035"/>
                    <a:pt x="201" y="1046"/>
                    <a:pt x="190" y="1090"/>
                  </a:cubicBezTo>
                  <a:lnTo>
                    <a:pt x="190" y="1102"/>
                  </a:lnTo>
                  <a:cubicBezTo>
                    <a:pt x="190" y="1124"/>
                    <a:pt x="178" y="1146"/>
                    <a:pt x="190" y="1157"/>
                  </a:cubicBezTo>
                  <a:cubicBezTo>
                    <a:pt x="190" y="1191"/>
                    <a:pt x="190" y="1213"/>
                    <a:pt x="201" y="1246"/>
                  </a:cubicBezTo>
                  <a:cubicBezTo>
                    <a:pt x="212" y="1280"/>
                    <a:pt x="223" y="1302"/>
                    <a:pt x="257" y="1335"/>
                  </a:cubicBezTo>
                  <a:lnTo>
                    <a:pt x="279" y="1335"/>
                  </a:lnTo>
                  <a:cubicBezTo>
                    <a:pt x="290" y="1335"/>
                    <a:pt x="290" y="1346"/>
                    <a:pt x="301" y="1346"/>
                  </a:cubicBezTo>
                  <a:cubicBezTo>
                    <a:pt x="312" y="1346"/>
                    <a:pt x="323" y="1335"/>
                    <a:pt x="323" y="1324"/>
                  </a:cubicBezTo>
                  <a:cubicBezTo>
                    <a:pt x="334" y="1312"/>
                    <a:pt x="323" y="1302"/>
                    <a:pt x="312" y="1290"/>
                  </a:cubicBezTo>
                  <a:lnTo>
                    <a:pt x="279" y="1257"/>
                  </a:lnTo>
                  <a:lnTo>
                    <a:pt x="279" y="1246"/>
                  </a:lnTo>
                  <a:cubicBezTo>
                    <a:pt x="267" y="1246"/>
                    <a:pt x="267" y="1235"/>
                    <a:pt x="267" y="1235"/>
                  </a:cubicBezTo>
                  <a:lnTo>
                    <a:pt x="312" y="1235"/>
                  </a:lnTo>
                  <a:cubicBezTo>
                    <a:pt x="323" y="1235"/>
                    <a:pt x="323" y="1213"/>
                    <a:pt x="334" y="1201"/>
                  </a:cubicBezTo>
                  <a:lnTo>
                    <a:pt x="334" y="1146"/>
                  </a:lnTo>
                  <a:lnTo>
                    <a:pt x="334" y="1135"/>
                  </a:lnTo>
                  <a:lnTo>
                    <a:pt x="334" y="1112"/>
                  </a:lnTo>
                  <a:lnTo>
                    <a:pt x="334" y="1102"/>
                  </a:lnTo>
                  <a:cubicBezTo>
                    <a:pt x="346" y="1102"/>
                    <a:pt x="346" y="1102"/>
                    <a:pt x="346" y="1090"/>
                  </a:cubicBezTo>
                  <a:cubicBezTo>
                    <a:pt x="346" y="1090"/>
                    <a:pt x="346" y="1079"/>
                    <a:pt x="356" y="1079"/>
                  </a:cubicBezTo>
                  <a:lnTo>
                    <a:pt x="356" y="1068"/>
                  </a:lnTo>
                  <a:cubicBezTo>
                    <a:pt x="368" y="1068"/>
                    <a:pt x="368" y="1057"/>
                    <a:pt x="379" y="1057"/>
                  </a:cubicBezTo>
                  <a:lnTo>
                    <a:pt x="412" y="1057"/>
                  </a:lnTo>
                  <a:cubicBezTo>
                    <a:pt x="423" y="1057"/>
                    <a:pt x="435" y="1057"/>
                    <a:pt x="445" y="1068"/>
                  </a:cubicBezTo>
                  <a:cubicBezTo>
                    <a:pt x="457" y="1068"/>
                    <a:pt x="468" y="1079"/>
                    <a:pt x="479" y="1090"/>
                  </a:cubicBezTo>
                  <a:cubicBezTo>
                    <a:pt x="479" y="1098"/>
                    <a:pt x="485" y="1106"/>
                    <a:pt x="492" y="1106"/>
                  </a:cubicBezTo>
                  <a:cubicBezTo>
                    <a:pt x="495" y="1106"/>
                    <a:pt x="498" y="1105"/>
                    <a:pt x="501" y="1102"/>
                  </a:cubicBezTo>
                  <a:cubicBezTo>
                    <a:pt x="512" y="1102"/>
                    <a:pt x="524" y="1090"/>
                    <a:pt x="524" y="1079"/>
                  </a:cubicBezTo>
                  <a:cubicBezTo>
                    <a:pt x="524" y="1035"/>
                    <a:pt x="490" y="1001"/>
                    <a:pt x="457" y="979"/>
                  </a:cubicBezTo>
                  <a:cubicBezTo>
                    <a:pt x="479" y="979"/>
                    <a:pt x="490" y="946"/>
                    <a:pt x="479" y="924"/>
                  </a:cubicBezTo>
                  <a:lnTo>
                    <a:pt x="490" y="924"/>
                  </a:lnTo>
                  <a:cubicBezTo>
                    <a:pt x="501" y="924"/>
                    <a:pt x="501" y="912"/>
                    <a:pt x="501" y="901"/>
                  </a:cubicBezTo>
                  <a:cubicBezTo>
                    <a:pt x="501" y="890"/>
                    <a:pt x="512" y="879"/>
                    <a:pt x="512" y="857"/>
                  </a:cubicBezTo>
                  <a:cubicBezTo>
                    <a:pt x="501" y="845"/>
                    <a:pt x="501" y="835"/>
                    <a:pt x="501" y="812"/>
                  </a:cubicBezTo>
                  <a:lnTo>
                    <a:pt x="512" y="812"/>
                  </a:lnTo>
                  <a:lnTo>
                    <a:pt x="512" y="801"/>
                  </a:lnTo>
                  <a:lnTo>
                    <a:pt x="512" y="779"/>
                  </a:lnTo>
                  <a:lnTo>
                    <a:pt x="512" y="768"/>
                  </a:lnTo>
                  <a:cubicBezTo>
                    <a:pt x="524" y="756"/>
                    <a:pt x="524" y="756"/>
                    <a:pt x="524" y="746"/>
                  </a:cubicBezTo>
                  <a:cubicBezTo>
                    <a:pt x="534" y="734"/>
                    <a:pt x="546" y="712"/>
                    <a:pt x="568" y="701"/>
                  </a:cubicBezTo>
                  <a:cubicBezTo>
                    <a:pt x="579" y="679"/>
                    <a:pt x="601" y="667"/>
                    <a:pt x="613" y="657"/>
                  </a:cubicBezTo>
                  <a:cubicBezTo>
                    <a:pt x="623" y="667"/>
                    <a:pt x="635" y="679"/>
                    <a:pt x="657" y="690"/>
                  </a:cubicBezTo>
                  <a:cubicBezTo>
                    <a:pt x="668" y="712"/>
                    <a:pt x="668" y="734"/>
                    <a:pt x="690" y="746"/>
                  </a:cubicBezTo>
                  <a:cubicBezTo>
                    <a:pt x="698" y="753"/>
                    <a:pt x="706" y="761"/>
                    <a:pt x="714" y="761"/>
                  </a:cubicBezTo>
                  <a:cubicBezTo>
                    <a:pt x="717" y="761"/>
                    <a:pt x="720" y="760"/>
                    <a:pt x="724" y="756"/>
                  </a:cubicBezTo>
                  <a:cubicBezTo>
                    <a:pt x="735" y="756"/>
                    <a:pt x="746" y="734"/>
                    <a:pt x="746" y="723"/>
                  </a:cubicBezTo>
                  <a:cubicBezTo>
                    <a:pt x="746" y="701"/>
                    <a:pt x="735" y="679"/>
                    <a:pt x="735" y="657"/>
                  </a:cubicBezTo>
                  <a:lnTo>
                    <a:pt x="735" y="645"/>
                  </a:lnTo>
                  <a:lnTo>
                    <a:pt x="735" y="634"/>
                  </a:lnTo>
                  <a:cubicBezTo>
                    <a:pt x="746" y="645"/>
                    <a:pt x="757" y="645"/>
                    <a:pt x="768" y="645"/>
                  </a:cubicBezTo>
                  <a:lnTo>
                    <a:pt x="813" y="645"/>
                  </a:lnTo>
                  <a:cubicBezTo>
                    <a:pt x="824" y="657"/>
                    <a:pt x="824" y="657"/>
                    <a:pt x="835" y="657"/>
                  </a:cubicBezTo>
                  <a:cubicBezTo>
                    <a:pt x="846" y="645"/>
                    <a:pt x="857" y="645"/>
                    <a:pt x="868" y="645"/>
                  </a:cubicBezTo>
                  <a:lnTo>
                    <a:pt x="868" y="667"/>
                  </a:lnTo>
                  <a:cubicBezTo>
                    <a:pt x="868" y="679"/>
                    <a:pt x="890" y="690"/>
                    <a:pt x="902" y="690"/>
                  </a:cubicBezTo>
                  <a:cubicBezTo>
                    <a:pt x="913" y="690"/>
                    <a:pt x="924" y="679"/>
                    <a:pt x="935" y="667"/>
                  </a:cubicBezTo>
                  <a:lnTo>
                    <a:pt x="935" y="657"/>
                  </a:lnTo>
                  <a:lnTo>
                    <a:pt x="969" y="657"/>
                  </a:lnTo>
                  <a:cubicBezTo>
                    <a:pt x="979" y="667"/>
                    <a:pt x="979" y="667"/>
                    <a:pt x="991" y="667"/>
                  </a:cubicBezTo>
                  <a:lnTo>
                    <a:pt x="1002" y="679"/>
                  </a:lnTo>
                  <a:cubicBezTo>
                    <a:pt x="1013" y="679"/>
                    <a:pt x="1013" y="690"/>
                    <a:pt x="1024" y="690"/>
                  </a:cubicBezTo>
                  <a:lnTo>
                    <a:pt x="1024" y="701"/>
                  </a:lnTo>
                  <a:cubicBezTo>
                    <a:pt x="1035" y="701"/>
                    <a:pt x="1035" y="701"/>
                    <a:pt x="1035" y="712"/>
                  </a:cubicBezTo>
                  <a:lnTo>
                    <a:pt x="1046" y="712"/>
                  </a:lnTo>
                  <a:lnTo>
                    <a:pt x="1046" y="723"/>
                  </a:lnTo>
                  <a:lnTo>
                    <a:pt x="1046" y="746"/>
                  </a:lnTo>
                  <a:cubicBezTo>
                    <a:pt x="1058" y="746"/>
                    <a:pt x="1058" y="756"/>
                    <a:pt x="1058" y="756"/>
                  </a:cubicBezTo>
                  <a:lnTo>
                    <a:pt x="1058" y="779"/>
                  </a:lnTo>
                  <a:cubicBezTo>
                    <a:pt x="1068" y="779"/>
                    <a:pt x="1068" y="790"/>
                    <a:pt x="1068" y="790"/>
                  </a:cubicBezTo>
                  <a:cubicBezTo>
                    <a:pt x="1068" y="808"/>
                    <a:pt x="1076" y="826"/>
                    <a:pt x="1091" y="826"/>
                  </a:cubicBezTo>
                  <a:cubicBezTo>
                    <a:pt x="1094" y="826"/>
                    <a:pt x="1098" y="825"/>
                    <a:pt x="1102" y="823"/>
                  </a:cubicBezTo>
                  <a:cubicBezTo>
                    <a:pt x="1124" y="823"/>
                    <a:pt x="1135" y="801"/>
                    <a:pt x="1135" y="779"/>
                  </a:cubicBezTo>
                  <a:lnTo>
                    <a:pt x="1135" y="746"/>
                  </a:lnTo>
                  <a:cubicBezTo>
                    <a:pt x="1157" y="746"/>
                    <a:pt x="1169" y="756"/>
                    <a:pt x="1179" y="768"/>
                  </a:cubicBezTo>
                  <a:lnTo>
                    <a:pt x="1191" y="768"/>
                  </a:lnTo>
                  <a:cubicBezTo>
                    <a:pt x="1202" y="756"/>
                    <a:pt x="1202" y="746"/>
                    <a:pt x="1202" y="723"/>
                  </a:cubicBezTo>
                  <a:cubicBezTo>
                    <a:pt x="1191" y="679"/>
                    <a:pt x="1169" y="634"/>
                    <a:pt x="1157" y="590"/>
                  </a:cubicBezTo>
                  <a:cubicBezTo>
                    <a:pt x="1147" y="556"/>
                    <a:pt x="1147" y="523"/>
                    <a:pt x="1135" y="489"/>
                  </a:cubicBezTo>
                  <a:lnTo>
                    <a:pt x="1147" y="479"/>
                  </a:lnTo>
                  <a:lnTo>
                    <a:pt x="1147" y="467"/>
                  </a:lnTo>
                  <a:lnTo>
                    <a:pt x="1157" y="467"/>
                  </a:lnTo>
                  <a:cubicBezTo>
                    <a:pt x="1157" y="457"/>
                    <a:pt x="1169" y="457"/>
                    <a:pt x="1169" y="445"/>
                  </a:cubicBezTo>
                  <a:lnTo>
                    <a:pt x="1191" y="445"/>
                  </a:lnTo>
                  <a:cubicBezTo>
                    <a:pt x="1191" y="434"/>
                    <a:pt x="1202" y="434"/>
                    <a:pt x="1213" y="434"/>
                  </a:cubicBezTo>
                  <a:cubicBezTo>
                    <a:pt x="1224" y="428"/>
                    <a:pt x="1241" y="426"/>
                    <a:pt x="1258" y="426"/>
                  </a:cubicBezTo>
                  <a:cubicBezTo>
                    <a:pt x="1274" y="426"/>
                    <a:pt x="1291" y="428"/>
                    <a:pt x="1302" y="434"/>
                  </a:cubicBezTo>
                  <a:cubicBezTo>
                    <a:pt x="1324" y="434"/>
                    <a:pt x="1335" y="423"/>
                    <a:pt x="1347" y="400"/>
                  </a:cubicBezTo>
                  <a:cubicBezTo>
                    <a:pt x="1347" y="390"/>
                    <a:pt x="1347" y="368"/>
                    <a:pt x="1324" y="356"/>
                  </a:cubicBezTo>
                  <a:cubicBezTo>
                    <a:pt x="1335" y="334"/>
                    <a:pt x="1335" y="301"/>
                    <a:pt x="1313" y="301"/>
                  </a:cubicBezTo>
                  <a:cubicBezTo>
                    <a:pt x="1291" y="301"/>
                    <a:pt x="1268" y="289"/>
                    <a:pt x="1246" y="289"/>
                  </a:cubicBezTo>
                  <a:cubicBezTo>
                    <a:pt x="1213" y="289"/>
                    <a:pt x="1191" y="301"/>
                    <a:pt x="1157" y="323"/>
                  </a:cubicBezTo>
                  <a:cubicBezTo>
                    <a:pt x="1157" y="334"/>
                    <a:pt x="1147" y="334"/>
                    <a:pt x="1135" y="345"/>
                  </a:cubicBezTo>
                  <a:cubicBezTo>
                    <a:pt x="1135" y="356"/>
                    <a:pt x="1124" y="356"/>
                    <a:pt x="1113" y="368"/>
                  </a:cubicBezTo>
                  <a:lnTo>
                    <a:pt x="1102" y="368"/>
                  </a:lnTo>
                  <a:cubicBezTo>
                    <a:pt x="1090" y="378"/>
                    <a:pt x="1090" y="390"/>
                    <a:pt x="1080" y="400"/>
                  </a:cubicBezTo>
                  <a:cubicBezTo>
                    <a:pt x="1068" y="400"/>
                    <a:pt x="1068" y="412"/>
                    <a:pt x="1068" y="423"/>
                  </a:cubicBezTo>
                  <a:cubicBezTo>
                    <a:pt x="1058" y="423"/>
                    <a:pt x="1058" y="434"/>
                    <a:pt x="1058" y="445"/>
                  </a:cubicBezTo>
                  <a:cubicBezTo>
                    <a:pt x="1035" y="467"/>
                    <a:pt x="1035" y="501"/>
                    <a:pt x="1035" y="534"/>
                  </a:cubicBezTo>
                  <a:lnTo>
                    <a:pt x="1035" y="590"/>
                  </a:lnTo>
                  <a:cubicBezTo>
                    <a:pt x="1024" y="578"/>
                    <a:pt x="1013" y="578"/>
                    <a:pt x="1002" y="568"/>
                  </a:cubicBezTo>
                  <a:cubicBezTo>
                    <a:pt x="991" y="568"/>
                    <a:pt x="979" y="556"/>
                    <a:pt x="969" y="556"/>
                  </a:cubicBezTo>
                  <a:lnTo>
                    <a:pt x="957" y="556"/>
                  </a:lnTo>
                  <a:cubicBezTo>
                    <a:pt x="957" y="545"/>
                    <a:pt x="969" y="534"/>
                    <a:pt x="969" y="523"/>
                  </a:cubicBezTo>
                  <a:lnTo>
                    <a:pt x="969" y="512"/>
                  </a:lnTo>
                  <a:cubicBezTo>
                    <a:pt x="969" y="501"/>
                    <a:pt x="979" y="489"/>
                    <a:pt x="979" y="479"/>
                  </a:cubicBezTo>
                  <a:cubicBezTo>
                    <a:pt x="979" y="457"/>
                    <a:pt x="979" y="434"/>
                    <a:pt x="957" y="423"/>
                  </a:cubicBezTo>
                  <a:cubicBezTo>
                    <a:pt x="935" y="423"/>
                    <a:pt x="924" y="434"/>
                    <a:pt x="913" y="457"/>
                  </a:cubicBezTo>
                  <a:lnTo>
                    <a:pt x="913" y="467"/>
                  </a:lnTo>
                  <a:lnTo>
                    <a:pt x="913" y="479"/>
                  </a:lnTo>
                  <a:lnTo>
                    <a:pt x="902" y="489"/>
                  </a:lnTo>
                  <a:lnTo>
                    <a:pt x="902" y="501"/>
                  </a:lnTo>
                  <a:cubicBezTo>
                    <a:pt x="890" y="501"/>
                    <a:pt x="890" y="512"/>
                    <a:pt x="890" y="512"/>
                  </a:cubicBezTo>
                  <a:cubicBezTo>
                    <a:pt x="890" y="512"/>
                    <a:pt x="880" y="512"/>
                    <a:pt x="880" y="523"/>
                  </a:cubicBezTo>
                  <a:lnTo>
                    <a:pt x="868" y="523"/>
                  </a:lnTo>
                  <a:lnTo>
                    <a:pt x="868" y="534"/>
                  </a:lnTo>
                  <a:lnTo>
                    <a:pt x="857" y="534"/>
                  </a:lnTo>
                  <a:cubicBezTo>
                    <a:pt x="857" y="534"/>
                    <a:pt x="846" y="534"/>
                    <a:pt x="846" y="545"/>
                  </a:cubicBezTo>
                  <a:lnTo>
                    <a:pt x="813" y="545"/>
                  </a:lnTo>
                  <a:lnTo>
                    <a:pt x="801" y="556"/>
                  </a:lnTo>
                  <a:lnTo>
                    <a:pt x="791" y="545"/>
                  </a:lnTo>
                  <a:lnTo>
                    <a:pt x="791" y="556"/>
                  </a:lnTo>
                  <a:lnTo>
                    <a:pt x="768" y="556"/>
                  </a:lnTo>
                  <a:cubicBezTo>
                    <a:pt x="765" y="553"/>
                    <a:pt x="761" y="551"/>
                    <a:pt x="757" y="551"/>
                  </a:cubicBezTo>
                  <a:cubicBezTo>
                    <a:pt x="750" y="551"/>
                    <a:pt x="742" y="556"/>
                    <a:pt x="735" y="556"/>
                  </a:cubicBezTo>
                  <a:lnTo>
                    <a:pt x="724" y="556"/>
                  </a:lnTo>
                  <a:cubicBezTo>
                    <a:pt x="724" y="556"/>
                    <a:pt x="724" y="545"/>
                    <a:pt x="712" y="545"/>
                  </a:cubicBezTo>
                  <a:cubicBezTo>
                    <a:pt x="712" y="545"/>
                    <a:pt x="712" y="534"/>
                    <a:pt x="702" y="534"/>
                  </a:cubicBezTo>
                  <a:cubicBezTo>
                    <a:pt x="712" y="534"/>
                    <a:pt x="712" y="523"/>
                    <a:pt x="712" y="523"/>
                  </a:cubicBezTo>
                  <a:lnTo>
                    <a:pt x="712" y="512"/>
                  </a:lnTo>
                  <a:lnTo>
                    <a:pt x="712" y="501"/>
                  </a:lnTo>
                  <a:cubicBezTo>
                    <a:pt x="712" y="489"/>
                    <a:pt x="724" y="479"/>
                    <a:pt x="724" y="479"/>
                  </a:cubicBezTo>
                  <a:lnTo>
                    <a:pt x="724" y="457"/>
                  </a:lnTo>
                  <a:lnTo>
                    <a:pt x="724" y="412"/>
                  </a:lnTo>
                  <a:cubicBezTo>
                    <a:pt x="735" y="400"/>
                    <a:pt x="735" y="400"/>
                    <a:pt x="724" y="390"/>
                  </a:cubicBezTo>
                  <a:lnTo>
                    <a:pt x="724" y="378"/>
                  </a:lnTo>
                  <a:cubicBezTo>
                    <a:pt x="724" y="368"/>
                    <a:pt x="712" y="356"/>
                    <a:pt x="702" y="356"/>
                  </a:cubicBezTo>
                  <a:lnTo>
                    <a:pt x="690" y="356"/>
                  </a:lnTo>
                  <a:lnTo>
                    <a:pt x="690" y="345"/>
                  </a:lnTo>
                  <a:cubicBezTo>
                    <a:pt x="690" y="334"/>
                    <a:pt x="702" y="323"/>
                    <a:pt x="702" y="301"/>
                  </a:cubicBezTo>
                  <a:cubicBezTo>
                    <a:pt x="712" y="289"/>
                    <a:pt x="712" y="279"/>
                    <a:pt x="702" y="256"/>
                  </a:cubicBezTo>
                  <a:lnTo>
                    <a:pt x="712" y="256"/>
                  </a:lnTo>
                  <a:lnTo>
                    <a:pt x="712" y="223"/>
                  </a:lnTo>
                  <a:lnTo>
                    <a:pt x="735" y="223"/>
                  </a:lnTo>
                  <a:cubicBezTo>
                    <a:pt x="750" y="215"/>
                    <a:pt x="766" y="207"/>
                    <a:pt x="782" y="207"/>
                  </a:cubicBezTo>
                  <a:cubicBezTo>
                    <a:pt x="788" y="207"/>
                    <a:pt x="795" y="208"/>
                    <a:pt x="801" y="212"/>
                  </a:cubicBezTo>
                  <a:cubicBezTo>
                    <a:pt x="824" y="212"/>
                    <a:pt x="846" y="212"/>
                    <a:pt x="868" y="223"/>
                  </a:cubicBezTo>
                  <a:cubicBezTo>
                    <a:pt x="880" y="223"/>
                    <a:pt x="890" y="212"/>
                    <a:pt x="890" y="200"/>
                  </a:cubicBezTo>
                  <a:cubicBezTo>
                    <a:pt x="880" y="190"/>
                    <a:pt x="868" y="178"/>
                    <a:pt x="857" y="178"/>
                  </a:cubicBezTo>
                  <a:cubicBezTo>
                    <a:pt x="846" y="167"/>
                    <a:pt x="835" y="167"/>
                    <a:pt x="835" y="167"/>
                  </a:cubicBezTo>
                  <a:cubicBezTo>
                    <a:pt x="813" y="167"/>
                    <a:pt x="791" y="156"/>
                    <a:pt x="768" y="156"/>
                  </a:cubicBezTo>
                  <a:cubicBezTo>
                    <a:pt x="757" y="167"/>
                    <a:pt x="746" y="167"/>
                    <a:pt x="735" y="167"/>
                  </a:cubicBezTo>
                  <a:cubicBezTo>
                    <a:pt x="724" y="167"/>
                    <a:pt x="712" y="167"/>
                    <a:pt x="702" y="178"/>
                  </a:cubicBezTo>
                  <a:cubicBezTo>
                    <a:pt x="679" y="178"/>
                    <a:pt x="657" y="190"/>
                    <a:pt x="635" y="200"/>
                  </a:cubicBezTo>
                  <a:lnTo>
                    <a:pt x="635" y="178"/>
                  </a:lnTo>
                  <a:cubicBezTo>
                    <a:pt x="613" y="190"/>
                    <a:pt x="601" y="212"/>
                    <a:pt x="590" y="234"/>
                  </a:cubicBezTo>
                  <a:cubicBezTo>
                    <a:pt x="579" y="245"/>
                    <a:pt x="568" y="256"/>
                    <a:pt x="557" y="279"/>
                  </a:cubicBezTo>
                  <a:cubicBezTo>
                    <a:pt x="524" y="311"/>
                    <a:pt x="501" y="368"/>
                    <a:pt x="501" y="423"/>
                  </a:cubicBezTo>
                  <a:cubicBezTo>
                    <a:pt x="468" y="390"/>
                    <a:pt x="423" y="356"/>
                    <a:pt x="401" y="301"/>
                  </a:cubicBezTo>
                  <a:cubicBezTo>
                    <a:pt x="379" y="256"/>
                    <a:pt x="379" y="200"/>
                    <a:pt x="401" y="156"/>
                  </a:cubicBezTo>
                  <a:cubicBezTo>
                    <a:pt x="412" y="134"/>
                    <a:pt x="423" y="111"/>
                    <a:pt x="445" y="101"/>
                  </a:cubicBezTo>
                  <a:lnTo>
                    <a:pt x="479" y="101"/>
                  </a:lnTo>
                  <a:cubicBezTo>
                    <a:pt x="490" y="101"/>
                    <a:pt x="490" y="101"/>
                    <a:pt x="490" y="111"/>
                  </a:cubicBezTo>
                  <a:cubicBezTo>
                    <a:pt x="493" y="115"/>
                    <a:pt x="497" y="116"/>
                    <a:pt x="500" y="116"/>
                  </a:cubicBezTo>
                  <a:cubicBezTo>
                    <a:pt x="508" y="116"/>
                    <a:pt x="516" y="108"/>
                    <a:pt x="524" y="101"/>
                  </a:cubicBezTo>
                  <a:cubicBezTo>
                    <a:pt x="534" y="111"/>
                    <a:pt x="534" y="111"/>
                    <a:pt x="546" y="111"/>
                  </a:cubicBezTo>
                  <a:lnTo>
                    <a:pt x="557" y="123"/>
                  </a:lnTo>
                  <a:cubicBezTo>
                    <a:pt x="568" y="123"/>
                    <a:pt x="568" y="123"/>
                    <a:pt x="568" y="134"/>
                  </a:cubicBezTo>
                  <a:lnTo>
                    <a:pt x="579" y="134"/>
                  </a:lnTo>
                  <a:cubicBezTo>
                    <a:pt x="579" y="145"/>
                    <a:pt x="590" y="145"/>
                    <a:pt x="601" y="145"/>
                  </a:cubicBezTo>
                  <a:cubicBezTo>
                    <a:pt x="613" y="145"/>
                    <a:pt x="613" y="145"/>
                    <a:pt x="623" y="134"/>
                  </a:cubicBezTo>
                  <a:lnTo>
                    <a:pt x="623" y="111"/>
                  </a:lnTo>
                  <a:lnTo>
                    <a:pt x="613" y="111"/>
                  </a:lnTo>
                  <a:lnTo>
                    <a:pt x="613" y="101"/>
                  </a:lnTo>
                  <a:cubicBezTo>
                    <a:pt x="613" y="89"/>
                    <a:pt x="601" y="78"/>
                    <a:pt x="601" y="67"/>
                  </a:cubicBezTo>
                  <a:lnTo>
                    <a:pt x="590" y="67"/>
                  </a:lnTo>
                  <a:cubicBezTo>
                    <a:pt x="579" y="56"/>
                    <a:pt x="568" y="45"/>
                    <a:pt x="568" y="34"/>
                  </a:cubicBezTo>
                  <a:lnTo>
                    <a:pt x="557" y="34"/>
                  </a:lnTo>
                  <a:cubicBezTo>
                    <a:pt x="546" y="22"/>
                    <a:pt x="524" y="12"/>
                    <a:pt x="512" y="12"/>
                  </a:cubicBezTo>
                  <a:cubicBezTo>
                    <a:pt x="501" y="0"/>
                    <a:pt x="490" y="0"/>
                    <a:pt x="46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5"/>
            <p:cNvSpPr/>
            <p:nvPr/>
          </p:nvSpPr>
          <p:spPr>
            <a:xfrm>
              <a:off x="3907174" y="1858823"/>
              <a:ext cx="27212" cy="29515"/>
            </a:xfrm>
            <a:custGeom>
              <a:avLst/>
              <a:gdLst/>
              <a:ahLst/>
              <a:cxnLst/>
              <a:rect l="l" t="t" r="r" b="b"/>
              <a:pathLst>
                <a:path w="780" h="846" extrusionOk="0">
                  <a:moveTo>
                    <a:pt x="456" y="0"/>
                  </a:moveTo>
                  <a:cubicBezTo>
                    <a:pt x="434" y="0"/>
                    <a:pt x="401" y="0"/>
                    <a:pt x="379" y="12"/>
                  </a:cubicBezTo>
                  <a:lnTo>
                    <a:pt x="367" y="23"/>
                  </a:lnTo>
                  <a:cubicBezTo>
                    <a:pt x="345" y="34"/>
                    <a:pt x="335" y="34"/>
                    <a:pt x="323" y="45"/>
                  </a:cubicBezTo>
                  <a:cubicBezTo>
                    <a:pt x="312" y="56"/>
                    <a:pt x="301" y="67"/>
                    <a:pt x="301" y="79"/>
                  </a:cubicBezTo>
                  <a:cubicBezTo>
                    <a:pt x="290" y="79"/>
                    <a:pt x="278" y="89"/>
                    <a:pt x="268" y="101"/>
                  </a:cubicBezTo>
                  <a:cubicBezTo>
                    <a:pt x="201" y="201"/>
                    <a:pt x="201" y="323"/>
                    <a:pt x="256" y="435"/>
                  </a:cubicBezTo>
                  <a:cubicBezTo>
                    <a:pt x="246" y="423"/>
                    <a:pt x="246" y="423"/>
                    <a:pt x="234" y="423"/>
                  </a:cubicBezTo>
                  <a:lnTo>
                    <a:pt x="223" y="412"/>
                  </a:lnTo>
                  <a:lnTo>
                    <a:pt x="123" y="412"/>
                  </a:lnTo>
                  <a:cubicBezTo>
                    <a:pt x="112" y="423"/>
                    <a:pt x="90" y="435"/>
                    <a:pt x="78" y="435"/>
                  </a:cubicBezTo>
                  <a:lnTo>
                    <a:pt x="78" y="445"/>
                  </a:lnTo>
                  <a:cubicBezTo>
                    <a:pt x="68" y="457"/>
                    <a:pt x="56" y="467"/>
                    <a:pt x="45" y="467"/>
                  </a:cubicBezTo>
                  <a:cubicBezTo>
                    <a:pt x="45" y="490"/>
                    <a:pt x="34" y="501"/>
                    <a:pt x="23" y="512"/>
                  </a:cubicBezTo>
                  <a:cubicBezTo>
                    <a:pt x="23" y="524"/>
                    <a:pt x="12" y="534"/>
                    <a:pt x="12" y="556"/>
                  </a:cubicBezTo>
                  <a:cubicBezTo>
                    <a:pt x="12" y="579"/>
                    <a:pt x="1" y="601"/>
                    <a:pt x="12" y="623"/>
                  </a:cubicBezTo>
                  <a:cubicBezTo>
                    <a:pt x="12" y="645"/>
                    <a:pt x="12" y="657"/>
                    <a:pt x="23" y="679"/>
                  </a:cubicBezTo>
                  <a:cubicBezTo>
                    <a:pt x="23" y="690"/>
                    <a:pt x="23" y="701"/>
                    <a:pt x="34" y="712"/>
                  </a:cubicBezTo>
                  <a:lnTo>
                    <a:pt x="68" y="746"/>
                  </a:lnTo>
                  <a:cubicBezTo>
                    <a:pt x="78" y="768"/>
                    <a:pt x="90" y="779"/>
                    <a:pt x="112" y="779"/>
                  </a:cubicBezTo>
                  <a:cubicBezTo>
                    <a:pt x="123" y="779"/>
                    <a:pt x="123" y="790"/>
                    <a:pt x="134" y="790"/>
                  </a:cubicBezTo>
                  <a:lnTo>
                    <a:pt x="157" y="790"/>
                  </a:lnTo>
                  <a:lnTo>
                    <a:pt x="167" y="801"/>
                  </a:lnTo>
                  <a:lnTo>
                    <a:pt x="179" y="801"/>
                  </a:lnTo>
                  <a:cubicBezTo>
                    <a:pt x="189" y="801"/>
                    <a:pt x="212" y="813"/>
                    <a:pt x="223" y="813"/>
                  </a:cubicBezTo>
                  <a:cubicBezTo>
                    <a:pt x="246" y="813"/>
                    <a:pt x="256" y="813"/>
                    <a:pt x="268" y="801"/>
                  </a:cubicBezTo>
                  <a:cubicBezTo>
                    <a:pt x="278" y="801"/>
                    <a:pt x="290" y="790"/>
                    <a:pt x="301" y="779"/>
                  </a:cubicBezTo>
                  <a:cubicBezTo>
                    <a:pt x="323" y="768"/>
                    <a:pt x="335" y="757"/>
                    <a:pt x="335" y="734"/>
                  </a:cubicBezTo>
                  <a:cubicBezTo>
                    <a:pt x="345" y="724"/>
                    <a:pt x="357" y="712"/>
                    <a:pt x="357" y="701"/>
                  </a:cubicBezTo>
                  <a:cubicBezTo>
                    <a:pt x="367" y="679"/>
                    <a:pt x="367" y="657"/>
                    <a:pt x="367" y="635"/>
                  </a:cubicBezTo>
                  <a:cubicBezTo>
                    <a:pt x="367" y="590"/>
                    <a:pt x="367" y="579"/>
                    <a:pt x="345" y="534"/>
                  </a:cubicBezTo>
                  <a:lnTo>
                    <a:pt x="345" y="524"/>
                  </a:lnTo>
                  <a:cubicBezTo>
                    <a:pt x="357" y="534"/>
                    <a:pt x="379" y="546"/>
                    <a:pt x="390" y="546"/>
                  </a:cubicBezTo>
                  <a:cubicBezTo>
                    <a:pt x="401" y="556"/>
                    <a:pt x="412" y="556"/>
                    <a:pt x="424" y="556"/>
                  </a:cubicBezTo>
                  <a:cubicBezTo>
                    <a:pt x="424" y="568"/>
                    <a:pt x="412" y="590"/>
                    <a:pt x="412" y="601"/>
                  </a:cubicBezTo>
                  <a:cubicBezTo>
                    <a:pt x="412" y="623"/>
                    <a:pt x="424" y="645"/>
                    <a:pt x="424" y="668"/>
                  </a:cubicBezTo>
                  <a:cubicBezTo>
                    <a:pt x="424" y="679"/>
                    <a:pt x="434" y="701"/>
                    <a:pt x="446" y="712"/>
                  </a:cubicBezTo>
                  <a:cubicBezTo>
                    <a:pt x="446" y="734"/>
                    <a:pt x="456" y="746"/>
                    <a:pt x="468" y="757"/>
                  </a:cubicBezTo>
                  <a:cubicBezTo>
                    <a:pt x="479" y="768"/>
                    <a:pt x="490" y="790"/>
                    <a:pt x="501" y="801"/>
                  </a:cubicBezTo>
                  <a:cubicBezTo>
                    <a:pt x="512" y="801"/>
                    <a:pt x="512" y="813"/>
                    <a:pt x="523" y="813"/>
                  </a:cubicBezTo>
                  <a:cubicBezTo>
                    <a:pt x="535" y="823"/>
                    <a:pt x="545" y="835"/>
                    <a:pt x="568" y="835"/>
                  </a:cubicBezTo>
                  <a:cubicBezTo>
                    <a:pt x="590" y="835"/>
                    <a:pt x="601" y="846"/>
                    <a:pt x="624" y="846"/>
                  </a:cubicBezTo>
                  <a:cubicBezTo>
                    <a:pt x="634" y="846"/>
                    <a:pt x="657" y="846"/>
                    <a:pt x="679" y="835"/>
                  </a:cubicBezTo>
                  <a:cubicBezTo>
                    <a:pt x="690" y="835"/>
                    <a:pt x="713" y="823"/>
                    <a:pt x="723" y="813"/>
                  </a:cubicBezTo>
                  <a:cubicBezTo>
                    <a:pt x="746" y="790"/>
                    <a:pt x="757" y="779"/>
                    <a:pt x="768" y="746"/>
                  </a:cubicBezTo>
                  <a:cubicBezTo>
                    <a:pt x="779" y="724"/>
                    <a:pt x="779" y="701"/>
                    <a:pt x="779" y="668"/>
                  </a:cubicBezTo>
                  <a:cubicBezTo>
                    <a:pt x="779" y="612"/>
                    <a:pt x="768" y="556"/>
                    <a:pt x="723" y="524"/>
                  </a:cubicBezTo>
                  <a:cubicBezTo>
                    <a:pt x="701" y="512"/>
                    <a:pt x="690" y="501"/>
                    <a:pt x="668" y="479"/>
                  </a:cubicBezTo>
                  <a:cubicBezTo>
                    <a:pt x="668" y="479"/>
                    <a:pt x="657" y="467"/>
                    <a:pt x="646" y="467"/>
                  </a:cubicBezTo>
                  <a:cubicBezTo>
                    <a:pt x="646" y="457"/>
                    <a:pt x="634" y="457"/>
                    <a:pt x="624" y="457"/>
                  </a:cubicBezTo>
                  <a:cubicBezTo>
                    <a:pt x="634" y="445"/>
                    <a:pt x="634" y="435"/>
                    <a:pt x="646" y="423"/>
                  </a:cubicBezTo>
                  <a:lnTo>
                    <a:pt x="646" y="401"/>
                  </a:lnTo>
                  <a:cubicBezTo>
                    <a:pt x="657" y="390"/>
                    <a:pt x="657" y="368"/>
                    <a:pt x="668" y="356"/>
                  </a:cubicBezTo>
                  <a:lnTo>
                    <a:pt x="668" y="323"/>
                  </a:lnTo>
                  <a:lnTo>
                    <a:pt x="668" y="257"/>
                  </a:lnTo>
                  <a:cubicBezTo>
                    <a:pt x="668" y="223"/>
                    <a:pt x="657" y="212"/>
                    <a:pt x="646" y="178"/>
                  </a:cubicBezTo>
                  <a:cubicBezTo>
                    <a:pt x="646" y="168"/>
                    <a:pt x="634" y="156"/>
                    <a:pt x="634" y="145"/>
                  </a:cubicBezTo>
                  <a:cubicBezTo>
                    <a:pt x="624" y="134"/>
                    <a:pt x="612" y="123"/>
                    <a:pt x="612" y="112"/>
                  </a:cubicBezTo>
                  <a:cubicBezTo>
                    <a:pt x="601" y="101"/>
                    <a:pt x="601" y="89"/>
                    <a:pt x="601" y="79"/>
                  </a:cubicBezTo>
                  <a:cubicBezTo>
                    <a:pt x="590" y="67"/>
                    <a:pt x="590" y="56"/>
                    <a:pt x="579" y="45"/>
                  </a:cubicBezTo>
                  <a:cubicBezTo>
                    <a:pt x="568" y="23"/>
                    <a:pt x="545" y="12"/>
                    <a:pt x="52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5"/>
            <p:cNvSpPr/>
            <p:nvPr/>
          </p:nvSpPr>
          <p:spPr>
            <a:xfrm>
              <a:off x="3907976" y="1859591"/>
              <a:ext cx="26410" cy="26968"/>
            </a:xfrm>
            <a:custGeom>
              <a:avLst/>
              <a:gdLst/>
              <a:ahLst/>
              <a:cxnLst/>
              <a:rect l="l" t="t" r="r" b="b"/>
              <a:pathLst>
                <a:path w="757" h="773" extrusionOk="0">
                  <a:moveTo>
                    <a:pt x="534" y="1"/>
                  </a:moveTo>
                  <a:cubicBezTo>
                    <a:pt x="522" y="12"/>
                    <a:pt x="522" y="23"/>
                    <a:pt x="522" y="34"/>
                  </a:cubicBezTo>
                  <a:cubicBezTo>
                    <a:pt x="556" y="90"/>
                    <a:pt x="589" y="156"/>
                    <a:pt x="601" y="212"/>
                  </a:cubicBezTo>
                  <a:cubicBezTo>
                    <a:pt x="593" y="212"/>
                    <a:pt x="586" y="207"/>
                    <a:pt x="578" y="207"/>
                  </a:cubicBezTo>
                  <a:cubicBezTo>
                    <a:pt x="575" y="207"/>
                    <a:pt x="571" y="208"/>
                    <a:pt x="567" y="212"/>
                  </a:cubicBezTo>
                  <a:cubicBezTo>
                    <a:pt x="522" y="245"/>
                    <a:pt x="467" y="290"/>
                    <a:pt x="411" y="301"/>
                  </a:cubicBezTo>
                  <a:lnTo>
                    <a:pt x="344" y="301"/>
                  </a:lnTo>
                  <a:cubicBezTo>
                    <a:pt x="312" y="290"/>
                    <a:pt x="289" y="279"/>
                    <a:pt x="267" y="268"/>
                  </a:cubicBezTo>
                  <a:lnTo>
                    <a:pt x="267" y="257"/>
                  </a:lnTo>
                  <a:cubicBezTo>
                    <a:pt x="267" y="245"/>
                    <a:pt x="267" y="223"/>
                    <a:pt x="255" y="212"/>
                  </a:cubicBezTo>
                  <a:lnTo>
                    <a:pt x="233" y="212"/>
                  </a:lnTo>
                  <a:cubicBezTo>
                    <a:pt x="233" y="201"/>
                    <a:pt x="233" y="190"/>
                    <a:pt x="245" y="179"/>
                  </a:cubicBezTo>
                  <a:cubicBezTo>
                    <a:pt x="245" y="156"/>
                    <a:pt x="255" y="134"/>
                    <a:pt x="267" y="112"/>
                  </a:cubicBezTo>
                  <a:cubicBezTo>
                    <a:pt x="267" y="101"/>
                    <a:pt x="278" y="90"/>
                    <a:pt x="267" y="67"/>
                  </a:cubicBezTo>
                  <a:lnTo>
                    <a:pt x="255" y="67"/>
                  </a:lnTo>
                  <a:cubicBezTo>
                    <a:pt x="255" y="67"/>
                    <a:pt x="255" y="79"/>
                    <a:pt x="245" y="79"/>
                  </a:cubicBezTo>
                  <a:cubicBezTo>
                    <a:pt x="178" y="179"/>
                    <a:pt x="178" y="301"/>
                    <a:pt x="233" y="413"/>
                  </a:cubicBezTo>
                  <a:cubicBezTo>
                    <a:pt x="223" y="401"/>
                    <a:pt x="223" y="401"/>
                    <a:pt x="211" y="401"/>
                  </a:cubicBezTo>
                  <a:lnTo>
                    <a:pt x="211" y="413"/>
                  </a:lnTo>
                  <a:cubicBezTo>
                    <a:pt x="189" y="401"/>
                    <a:pt x="166" y="401"/>
                    <a:pt x="156" y="401"/>
                  </a:cubicBezTo>
                  <a:lnTo>
                    <a:pt x="144" y="390"/>
                  </a:lnTo>
                  <a:lnTo>
                    <a:pt x="100" y="390"/>
                  </a:lnTo>
                  <a:cubicBezTo>
                    <a:pt x="89" y="401"/>
                    <a:pt x="78" y="401"/>
                    <a:pt x="67" y="413"/>
                  </a:cubicBezTo>
                  <a:cubicBezTo>
                    <a:pt x="55" y="423"/>
                    <a:pt x="33" y="435"/>
                    <a:pt x="22" y="457"/>
                  </a:cubicBezTo>
                  <a:cubicBezTo>
                    <a:pt x="11" y="479"/>
                    <a:pt x="0" y="502"/>
                    <a:pt x="0" y="524"/>
                  </a:cubicBezTo>
                  <a:cubicBezTo>
                    <a:pt x="0" y="557"/>
                    <a:pt x="0" y="579"/>
                    <a:pt x="11" y="613"/>
                  </a:cubicBezTo>
                  <a:cubicBezTo>
                    <a:pt x="11" y="635"/>
                    <a:pt x="33" y="635"/>
                    <a:pt x="45" y="635"/>
                  </a:cubicBezTo>
                  <a:cubicBezTo>
                    <a:pt x="67" y="623"/>
                    <a:pt x="67" y="601"/>
                    <a:pt x="67" y="579"/>
                  </a:cubicBezTo>
                  <a:cubicBezTo>
                    <a:pt x="67" y="568"/>
                    <a:pt x="67" y="568"/>
                    <a:pt x="78" y="557"/>
                  </a:cubicBezTo>
                  <a:cubicBezTo>
                    <a:pt x="78" y="557"/>
                    <a:pt x="89" y="557"/>
                    <a:pt x="89" y="546"/>
                  </a:cubicBezTo>
                  <a:lnTo>
                    <a:pt x="100" y="546"/>
                  </a:lnTo>
                  <a:cubicBezTo>
                    <a:pt x="100" y="534"/>
                    <a:pt x="111" y="534"/>
                    <a:pt x="111" y="534"/>
                  </a:cubicBezTo>
                  <a:cubicBezTo>
                    <a:pt x="122" y="524"/>
                    <a:pt x="144" y="512"/>
                    <a:pt x="166" y="512"/>
                  </a:cubicBezTo>
                  <a:lnTo>
                    <a:pt x="178" y="512"/>
                  </a:lnTo>
                  <a:cubicBezTo>
                    <a:pt x="166" y="524"/>
                    <a:pt x="166" y="524"/>
                    <a:pt x="178" y="534"/>
                  </a:cubicBezTo>
                  <a:lnTo>
                    <a:pt x="178" y="557"/>
                  </a:lnTo>
                  <a:cubicBezTo>
                    <a:pt x="189" y="568"/>
                    <a:pt x="189" y="568"/>
                    <a:pt x="200" y="568"/>
                  </a:cubicBezTo>
                  <a:lnTo>
                    <a:pt x="211" y="568"/>
                  </a:lnTo>
                  <a:cubicBezTo>
                    <a:pt x="223" y="568"/>
                    <a:pt x="245" y="579"/>
                    <a:pt x="255" y="579"/>
                  </a:cubicBezTo>
                  <a:cubicBezTo>
                    <a:pt x="255" y="590"/>
                    <a:pt x="267" y="590"/>
                    <a:pt x="267" y="590"/>
                  </a:cubicBezTo>
                  <a:cubicBezTo>
                    <a:pt x="267" y="601"/>
                    <a:pt x="278" y="601"/>
                    <a:pt x="278" y="601"/>
                  </a:cubicBezTo>
                  <a:cubicBezTo>
                    <a:pt x="278" y="601"/>
                    <a:pt x="278" y="613"/>
                    <a:pt x="289" y="613"/>
                  </a:cubicBezTo>
                  <a:cubicBezTo>
                    <a:pt x="289" y="613"/>
                    <a:pt x="300" y="623"/>
                    <a:pt x="300" y="635"/>
                  </a:cubicBezTo>
                  <a:lnTo>
                    <a:pt x="300" y="646"/>
                  </a:lnTo>
                  <a:lnTo>
                    <a:pt x="312" y="646"/>
                  </a:lnTo>
                  <a:cubicBezTo>
                    <a:pt x="312" y="646"/>
                    <a:pt x="312" y="657"/>
                    <a:pt x="322" y="657"/>
                  </a:cubicBezTo>
                  <a:lnTo>
                    <a:pt x="344" y="657"/>
                  </a:lnTo>
                  <a:lnTo>
                    <a:pt x="344" y="613"/>
                  </a:lnTo>
                  <a:cubicBezTo>
                    <a:pt x="344" y="590"/>
                    <a:pt x="344" y="579"/>
                    <a:pt x="334" y="568"/>
                  </a:cubicBezTo>
                  <a:lnTo>
                    <a:pt x="334" y="557"/>
                  </a:lnTo>
                  <a:cubicBezTo>
                    <a:pt x="334" y="546"/>
                    <a:pt x="334" y="546"/>
                    <a:pt x="322" y="546"/>
                  </a:cubicBezTo>
                  <a:lnTo>
                    <a:pt x="322" y="534"/>
                  </a:lnTo>
                  <a:lnTo>
                    <a:pt x="334" y="534"/>
                  </a:lnTo>
                  <a:cubicBezTo>
                    <a:pt x="334" y="524"/>
                    <a:pt x="322" y="524"/>
                    <a:pt x="322" y="512"/>
                  </a:cubicBezTo>
                  <a:lnTo>
                    <a:pt x="322" y="502"/>
                  </a:lnTo>
                  <a:cubicBezTo>
                    <a:pt x="334" y="512"/>
                    <a:pt x="356" y="524"/>
                    <a:pt x="367" y="524"/>
                  </a:cubicBezTo>
                  <a:cubicBezTo>
                    <a:pt x="378" y="534"/>
                    <a:pt x="389" y="534"/>
                    <a:pt x="401" y="534"/>
                  </a:cubicBezTo>
                  <a:lnTo>
                    <a:pt x="401" y="546"/>
                  </a:lnTo>
                  <a:lnTo>
                    <a:pt x="411" y="546"/>
                  </a:lnTo>
                  <a:cubicBezTo>
                    <a:pt x="401" y="546"/>
                    <a:pt x="401" y="557"/>
                    <a:pt x="401" y="568"/>
                  </a:cubicBezTo>
                  <a:cubicBezTo>
                    <a:pt x="401" y="579"/>
                    <a:pt x="389" y="579"/>
                    <a:pt x="389" y="579"/>
                  </a:cubicBezTo>
                  <a:cubicBezTo>
                    <a:pt x="389" y="601"/>
                    <a:pt x="401" y="623"/>
                    <a:pt x="401" y="646"/>
                  </a:cubicBezTo>
                  <a:cubicBezTo>
                    <a:pt x="401" y="657"/>
                    <a:pt x="411" y="679"/>
                    <a:pt x="423" y="690"/>
                  </a:cubicBezTo>
                  <a:cubicBezTo>
                    <a:pt x="423" y="702"/>
                    <a:pt x="433" y="702"/>
                    <a:pt x="445" y="712"/>
                  </a:cubicBezTo>
                  <a:cubicBezTo>
                    <a:pt x="456" y="735"/>
                    <a:pt x="467" y="757"/>
                    <a:pt x="500" y="768"/>
                  </a:cubicBezTo>
                  <a:cubicBezTo>
                    <a:pt x="504" y="772"/>
                    <a:pt x="507" y="773"/>
                    <a:pt x="510" y="773"/>
                  </a:cubicBezTo>
                  <a:cubicBezTo>
                    <a:pt x="518" y="773"/>
                    <a:pt x="526" y="765"/>
                    <a:pt x="534" y="757"/>
                  </a:cubicBezTo>
                  <a:lnTo>
                    <a:pt x="534" y="724"/>
                  </a:lnTo>
                  <a:cubicBezTo>
                    <a:pt x="545" y="702"/>
                    <a:pt x="545" y="679"/>
                    <a:pt x="534" y="668"/>
                  </a:cubicBezTo>
                  <a:lnTo>
                    <a:pt x="534" y="657"/>
                  </a:lnTo>
                  <a:cubicBezTo>
                    <a:pt x="522" y="657"/>
                    <a:pt x="522" y="646"/>
                    <a:pt x="522" y="646"/>
                  </a:cubicBezTo>
                  <a:lnTo>
                    <a:pt x="522" y="635"/>
                  </a:lnTo>
                  <a:cubicBezTo>
                    <a:pt x="512" y="635"/>
                    <a:pt x="512" y="623"/>
                    <a:pt x="512" y="623"/>
                  </a:cubicBezTo>
                  <a:cubicBezTo>
                    <a:pt x="522" y="623"/>
                    <a:pt x="534" y="613"/>
                    <a:pt x="534" y="613"/>
                  </a:cubicBezTo>
                  <a:lnTo>
                    <a:pt x="545" y="613"/>
                  </a:lnTo>
                  <a:cubicBezTo>
                    <a:pt x="556" y="601"/>
                    <a:pt x="567" y="590"/>
                    <a:pt x="567" y="579"/>
                  </a:cubicBezTo>
                  <a:lnTo>
                    <a:pt x="634" y="579"/>
                  </a:lnTo>
                  <a:cubicBezTo>
                    <a:pt x="634" y="579"/>
                    <a:pt x="645" y="579"/>
                    <a:pt x="656" y="590"/>
                  </a:cubicBezTo>
                  <a:lnTo>
                    <a:pt x="667" y="590"/>
                  </a:lnTo>
                  <a:cubicBezTo>
                    <a:pt x="678" y="590"/>
                    <a:pt x="678" y="601"/>
                    <a:pt x="678" y="601"/>
                  </a:cubicBezTo>
                  <a:lnTo>
                    <a:pt x="690" y="601"/>
                  </a:lnTo>
                  <a:lnTo>
                    <a:pt x="690" y="613"/>
                  </a:lnTo>
                  <a:cubicBezTo>
                    <a:pt x="703" y="619"/>
                    <a:pt x="712" y="625"/>
                    <a:pt x="721" y="625"/>
                  </a:cubicBezTo>
                  <a:cubicBezTo>
                    <a:pt x="728" y="625"/>
                    <a:pt x="736" y="622"/>
                    <a:pt x="745" y="613"/>
                  </a:cubicBezTo>
                  <a:lnTo>
                    <a:pt x="756" y="601"/>
                  </a:lnTo>
                  <a:cubicBezTo>
                    <a:pt x="745" y="557"/>
                    <a:pt x="734" y="524"/>
                    <a:pt x="700" y="502"/>
                  </a:cubicBezTo>
                  <a:cubicBezTo>
                    <a:pt x="678" y="490"/>
                    <a:pt x="667" y="479"/>
                    <a:pt x="645" y="457"/>
                  </a:cubicBezTo>
                  <a:cubicBezTo>
                    <a:pt x="645" y="457"/>
                    <a:pt x="634" y="445"/>
                    <a:pt x="623" y="445"/>
                  </a:cubicBezTo>
                  <a:cubicBezTo>
                    <a:pt x="623" y="435"/>
                    <a:pt x="611" y="435"/>
                    <a:pt x="601" y="435"/>
                  </a:cubicBezTo>
                  <a:cubicBezTo>
                    <a:pt x="611" y="423"/>
                    <a:pt x="611" y="413"/>
                    <a:pt x="623" y="401"/>
                  </a:cubicBezTo>
                  <a:lnTo>
                    <a:pt x="623" y="379"/>
                  </a:lnTo>
                  <a:cubicBezTo>
                    <a:pt x="634" y="368"/>
                    <a:pt x="634" y="346"/>
                    <a:pt x="645" y="334"/>
                  </a:cubicBezTo>
                  <a:lnTo>
                    <a:pt x="645" y="301"/>
                  </a:lnTo>
                  <a:lnTo>
                    <a:pt x="645" y="235"/>
                  </a:lnTo>
                  <a:cubicBezTo>
                    <a:pt x="645" y="201"/>
                    <a:pt x="634" y="190"/>
                    <a:pt x="623" y="156"/>
                  </a:cubicBezTo>
                  <a:cubicBezTo>
                    <a:pt x="623" y="146"/>
                    <a:pt x="611" y="134"/>
                    <a:pt x="611" y="123"/>
                  </a:cubicBezTo>
                  <a:cubicBezTo>
                    <a:pt x="601" y="112"/>
                    <a:pt x="589" y="101"/>
                    <a:pt x="589" y="90"/>
                  </a:cubicBezTo>
                  <a:cubicBezTo>
                    <a:pt x="578" y="79"/>
                    <a:pt x="578" y="67"/>
                    <a:pt x="578" y="57"/>
                  </a:cubicBezTo>
                  <a:cubicBezTo>
                    <a:pt x="567" y="45"/>
                    <a:pt x="567" y="34"/>
                    <a:pt x="556" y="23"/>
                  </a:cubicBezTo>
                  <a:lnTo>
                    <a:pt x="53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5"/>
            <p:cNvSpPr/>
            <p:nvPr/>
          </p:nvSpPr>
          <p:spPr>
            <a:xfrm>
              <a:off x="3929677" y="1833983"/>
              <a:ext cx="33422" cy="37295"/>
            </a:xfrm>
            <a:custGeom>
              <a:avLst/>
              <a:gdLst/>
              <a:ahLst/>
              <a:cxnLst/>
              <a:rect l="l" t="t" r="r" b="b"/>
              <a:pathLst>
                <a:path w="958" h="1069" extrusionOk="0">
                  <a:moveTo>
                    <a:pt x="335" y="1"/>
                  </a:moveTo>
                  <a:cubicBezTo>
                    <a:pt x="290" y="12"/>
                    <a:pt x="246" y="23"/>
                    <a:pt x="212" y="57"/>
                  </a:cubicBezTo>
                  <a:cubicBezTo>
                    <a:pt x="190" y="67"/>
                    <a:pt x="179" y="89"/>
                    <a:pt x="167" y="112"/>
                  </a:cubicBezTo>
                  <a:lnTo>
                    <a:pt x="145" y="134"/>
                  </a:lnTo>
                  <a:cubicBezTo>
                    <a:pt x="145" y="146"/>
                    <a:pt x="134" y="156"/>
                    <a:pt x="123" y="168"/>
                  </a:cubicBezTo>
                  <a:cubicBezTo>
                    <a:pt x="112" y="212"/>
                    <a:pt x="112" y="267"/>
                    <a:pt x="123" y="312"/>
                  </a:cubicBezTo>
                  <a:cubicBezTo>
                    <a:pt x="112" y="323"/>
                    <a:pt x="101" y="323"/>
                    <a:pt x="90" y="334"/>
                  </a:cubicBezTo>
                  <a:lnTo>
                    <a:pt x="78" y="346"/>
                  </a:lnTo>
                  <a:lnTo>
                    <a:pt x="45" y="379"/>
                  </a:lnTo>
                  <a:cubicBezTo>
                    <a:pt x="23" y="412"/>
                    <a:pt x="12" y="435"/>
                    <a:pt x="1" y="468"/>
                  </a:cubicBezTo>
                  <a:lnTo>
                    <a:pt x="1" y="546"/>
                  </a:lnTo>
                  <a:cubicBezTo>
                    <a:pt x="1" y="590"/>
                    <a:pt x="1" y="623"/>
                    <a:pt x="23" y="657"/>
                  </a:cubicBezTo>
                  <a:cubicBezTo>
                    <a:pt x="34" y="690"/>
                    <a:pt x="56" y="712"/>
                    <a:pt x="78" y="735"/>
                  </a:cubicBezTo>
                  <a:cubicBezTo>
                    <a:pt x="101" y="757"/>
                    <a:pt x="123" y="768"/>
                    <a:pt x="145" y="768"/>
                  </a:cubicBezTo>
                  <a:cubicBezTo>
                    <a:pt x="157" y="779"/>
                    <a:pt x="190" y="779"/>
                    <a:pt x="201" y="779"/>
                  </a:cubicBezTo>
                  <a:lnTo>
                    <a:pt x="268" y="779"/>
                  </a:lnTo>
                  <a:lnTo>
                    <a:pt x="268" y="824"/>
                  </a:lnTo>
                  <a:cubicBezTo>
                    <a:pt x="268" y="824"/>
                    <a:pt x="268" y="835"/>
                    <a:pt x="279" y="846"/>
                  </a:cubicBezTo>
                  <a:lnTo>
                    <a:pt x="279" y="868"/>
                  </a:lnTo>
                  <a:cubicBezTo>
                    <a:pt x="290" y="880"/>
                    <a:pt x="301" y="902"/>
                    <a:pt x="301" y="913"/>
                  </a:cubicBezTo>
                  <a:lnTo>
                    <a:pt x="312" y="913"/>
                  </a:lnTo>
                  <a:cubicBezTo>
                    <a:pt x="323" y="924"/>
                    <a:pt x="323" y="935"/>
                    <a:pt x="335" y="946"/>
                  </a:cubicBezTo>
                  <a:cubicBezTo>
                    <a:pt x="345" y="946"/>
                    <a:pt x="345" y="946"/>
                    <a:pt x="345" y="957"/>
                  </a:cubicBezTo>
                  <a:cubicBezTo>
                    <a:pt x="357" y="957"/>
                    <a:pt x="368" y="969"/>
                    <a:pt x="379" y="969"/>
                  </a:cubicBezTo>
                  <a:lnTo>
                    <a:pt x="390" y="969"/>
                  </a:lnTo>
                  <a:cubicBezTo>
                    <a:pt x="390" y="979"/>
                    <a:pt x="390" y="979"/>
                    <a:pt x="401" y="979"/>
                  </a:cubicBezTo>
                  <a:lnTo>
                    <a:pt x="479" y="979"/>
                  </a:lnTo>
                  <a:cubicBezTo>
                    <a:pt x="501" y="969"/>
                    <a:pt x="523" y="957"/>
                    <a:pt x="535" y="935"/>
                  </a:cubicBezTo>
                  <a:lnTo>
                    <a:pt x="568" y="868"/>
                  </a:lnTo>
                  <a:lnTo>
                    <a:pt x="568" y="757"/>
                  </a:lnTo>
                  <a:cubicBezTo>
                    <a:pt x="557" y="746"/>
                    <a:pt x="557" y="746"/>
                    <a:pt x="557" y="735"/>
                  </a:cubicBezTo>
                  <a:lnTo>
                    <a:pt x="568" y="735"/>
                  </a:lnTo>
                  <a:lnTo>
                    <a:pt x="568" y="746"/>
                  </a:lnTo>
                  <a:cubicBezTo>
                    <a:pt x="568" y="768"/>
                    <a:pt x="568" y="791"/>
                    <a:pt x="579" y="801"/>
                  </a:cubicBezTo>
                  <a:cubicBezTo>
                    <a:pt x="568" y="824"/>
                    <a:pt x="568" y="835"/>
                    <a:pt x="568" y="846"/>
                  </a:cubicBezTo>
                  <a:cubicBezTo>
                    <a:pt x="568" y="880"/>
                    <a:pt x="579" y="913"/>
                    <a:pt x="590" y="946"/>
                  </a:cubicBezTo>
                  <a:cubicBezTo>
                    <a:pt x="590" y="969"/>
                    <a:pt x="602" y="979"/>
                    <a:pt x="612" y="991"/>
                  </a:cubicBezTo>
                  <a:lnTo>
                    <a:pt x="646" y="1024"/>
                  </a:lnTo>
                  <a:lnTo>
                    <a:pt x="657" y="1035"/>
                  </a:lnTo>
                  <a:cubicBezTo>
                    <a:pt x="668" y="1046"/>
                    <a:pt x="691" y="1058"/>
                    <a:pt x="701" y="1058"/>
                  </a:cubicBezTo>
                  <a:cubicBezTo>
                    <a:pt x="713" y="1068"/>
                    <a:pt x="746" y="1068"/>
                    <a:pt x="757" y="1068"/>
                  </a:cubicBezTo>
                  <a:lnTo>
                    <a:pt x="779" y="1068"/>
                  </a:lnTo>
                  <a:cubicBezTo>
                    <a:pt x="790" y="1068"/>
                    <a:pt x="812" y="1068"/>
                    <a:pt x="824" y="1058"/>
                  </a:cubicBezTo>
                  <a:cubicBezTo>
                    <a:pt x="879" y="1046"/>
                    <a:pt x="913" y="1002"/>
                    <a:pt x="935" y="946"/>
                  </a:cubicBezTo>
                  <a:cubicBezTo>
                    <a:pt x="946" y="935"/>
                    <a:pt x="957" y="902"/>
                    <a:pt x="957" y="880"/>
                  </a:cubicBezTo>
                  <a:lnTo>
                    <a:pt x="957" y="768"/>
                  </a:lnTo>
                  <a:cubicBezTo>
                    <a:pt x="946" y="712"/>
                    <a:pt x="913" y="657"/>
                    <a:pt x="868" y="623"/>
                  </a:cubicBezTo>
                  <a:cubicBezTo>
                    <a:pt x="857" y="613"/>
                    <a:pt x="846" y="613"/>
                    <a:pt x="835" y="601"/>
                  </a:cubicBezTo>
                  <a:cubicBezTo>
                    <a:pt x="846" y="579"/>
                    <a:pt x="857" y="557"/>
                    <a:pt x="868" y="524"/>
                  </a:cubicBezTo>
                  <a:lnTo>
                    <a:pt x="868" y="401"/>
                  </a:lnTo>
                  <a:cubicBezTo>
                    <a:pt x="857" y="346"/>
                    <a:pt x="835" y="290"/>
                    <a:pt x="802" y="257"/>
                  </a:cubicBezTo>
                  <a:cubicBezTo>
                    <a:pt x="779" y="235"/>
                    <a:pt x="757" y="212"/>
                    <a:pt x="723" y="190"/>
                  </a:cubicBezTo>
                  <a:cubicBezTo>
                    <a:pt x="713" y="190"/>
                    <a:pt x="701" y="178"/>
                    <a:pt x="691" y="178"/>
                  </a:cubicBezTo>
                  <a:cubicBezTo>
                    <a:pt x="679" y="168"/>
                    <a:pt x="657" y="168"/>
                    <a:pt x="634" y="168"/>
                  </a:cubicBezTo>
                  <a:lnTo>
                    <a:pt x="568" y="168"/>
                  </a:lnTo>
                  <a:cubicBezTo>
                    <a:pt x="568" y="156"/>
                    <a:pt x="557" y="134"/>
                    <a:pt x="545" y="123"/>
                  </a:cubicBezTo>
                  <a:cubicBezTo>
                    <a:pt x="523" y="79"/>
                    <a:pt x="479" y="45"/>
                    <a:pt x="446" y="23"/>
                  </a:cubicBezTo>
                  <a:cubicBezTo>
                    <a:pt x="412" y="12"/>
                    <a:pt x="368" y="1"/>
                    <a:pt x="335"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5"/>
            <p:cNvSpPr/>
            <p:nvPr/>
          </p:nvSpPr>
          <p:spPr>
            <a:xfrm>
              <a:off x="3930061" y="1836704"/>
              <a:ext cx="30317" cy="32410"/>
            </a:xfrm>
            <a:custGeom>
              <a:avLst/>
              <a:gdLst/>
              <a:ahLst/>
              <a:cxnLst/>
              <a:rect l="l" t="t" r="r" b="b"/>
              <a:pathLst>
                <a:path w="869" h="929" extrusionOk="0">
                  <a:moveTo>
                    <a:pt x="490" y="1"/>
                  </a:moveTo>
                  <a:cubicBezTo>
                    <a:pt x="479" y="11"/>
                    <a:pt x="479" y="23"/>
                    <a:pt x="490" y="34"/>
                  </a:cubicBezTo>
                  <a:cubicBezTo>
                    <a:pt x="502" y="68"/>
                    <a:pt x="502" y="100"/>
                    <a:pt x="502" y="134"/>
                  </a:cubicBezTo>
                  <a:cubicBezTo>
                    <a:pt x="490" y="189"/>
                    <a:pt x="468" y="234"/>
                    <a:pt x="423" y="268"/>
                  </a:cubicBezTo>
                  <a:cubicBezTo>
                    <a:pt x="401" y="290"/>
                    <a:pt x="379" y="301"/>
                    <a:pt x="357" y="301"/>
                  </a:cubicBezTo>
                  <a:cubicBezTo>
                    <a:pt x="334" y="301"/>
                    <a:pt x="312" y="301"/>
                    <a:pt x="290" y="290"/>
                  </a:cubicBezTo>
                  <a:cubicBezTo>
                    <a:pt x="290" y="290"/>
                    <a:pt x="279" y="290"/>
                    <a:pt x="268" y="278"/>
                  </a:cubicBezTo>
                  <a:lnTo>
                    <a:pt x="257" y="278"/>
                  </a:lnTo>
                  <a:lnTo>
                    <a:pt x="245" y="268"/>
                  </a:lnTo>
                  <a:cubicBezTo>
                    <a:pt x="235" y="268"/>
                    <a:pt x="223" y="256"/>
                    <a:pt x="223" y="256"/>
                  </a:cubicBezTo>
                  <a:cubicBezTo>
                    <a:pt x="223" y="245"/>
                    <a:pt x="212" y="245"/>
                    <a:pt x="212" y="245"/>
                  </a:cubicBezTo>
                  <a:cubicBezTo>
                    <a:pt x="212" y="245"/>
                    <a:pt x="212" y="234"/>
                    <a:pt x="201" y="234"/>
                  </a:cubicBezTo>
                  <a:lnTo>
                    <a:pt x="201" y="223"/>
                  </a:lnTo>
                  <a:lnTo>
                    <a:pt x="190" y="223"/>
                  </a:lnTo>
                  <a:lnTo>
                    <a:pt x="190" y="212"/>
                  </a:lnTo>
                  <a:cubicBezTo>
                    <a:pt x="190" y="212"/>
                    <a:pt x="179" y="201"/>
                    <a:pt x="179" y="189"/>
                  </a:cubicBezTo>
                  <a:cubicBezTo>
                    <a:pt x="179" y="182"/>
                    <a:pt x="168" y="174"/>
                    <a:pt x="157" y="174"/>
                  </a:cubicBezTo>
                  <a:cubicBezTo>
                    <a:pt x="153" y="174"/>
                    <a:pt x="149" y="175"/>
                    <a:pt x="146" y="179"/>
                  </a:cubicBezTo>
                  <a:cubicBezTo>
                    <a:pt x="134" y="179"/>
                    <a:pt x="123" y="201"/>
                    <a:pt x="134" y="223"/>
                  </a:cubicBezTo>
                  <a:lnTo>
                    <a:pt x="134" y="234"/>
                  </a:lnTo>
                  <a:cubicBezTo>
                    <a:pt x="134" y="234"/>
                    <a:pt x="134" y="229"/>
                    <a:pt x="131" y="229"/>
                  </a:cubicBezTo>
                  <a:cubicBezTo>
                    <a:pt x="129" y="229"/>
                    <a:pt x="127" y="230"/>
                    <a:pt x="123" y="234"/>
                  </a:cubicBezTo>
                  <a:lnTo>
                    <a:pt x="112" y="234"/>
                  </a:lnTo>
                  <a:cubicBezTo>
                    <a:pt x="101" y="245"/>
                    <a:pt x="90" y="245"/>
                    <a:pt x="79" y="256"/>
                  </a:cubicBezTo>
                  <a:lnTo>
                    <a:pt x="67" y="268"/>
                  </a:lnTo>
                  <a:lnTo>
                    <a:pt x="34" y="301"/>
                  </a:lnTo>
                  <a:lnTo>
                    <a:pt x="1" y="367"/>
                  </a:lnTo>
                  <a:lnTo>
                    <a:pt x="1" y="390"/>
                  </a:lnTo>
                  <a:cubicBezTo>
                    <a:pt x="1" y="390"/>
                    <a:pt x="1" y="401"/>
                    <a:pt x="12" y="401"/>
                  </a:cubicBezTo>
                  <a:cubicBezTo>
                    <a:pt x="12" y="412"/>
                    <a:pt x="23" y="423"/>
                    <a:pt x="34" y="423"/>
                  </a:cubicBezTo>
                  <a:cubicBezTo>
                    <a:pt x="34" y="423"/>
                    <a:pt x="45" y="423"/>
                    <a:pt x="45" y="412"/>
                  </a:cubicBezTo>
                  <a:lnTo>
                    <a:pt x="57" y="412"/>
                  </a:lnTo>
                  <a:lnTo>
                    <a:pt x="67" y="401"/>
                  </a:lnTo>
                  <a:lnTo>
                    <a:pt x="79" y="401"/>
                  </a:lnTo>
                  <a:lnTo>
                    <a:pt x="79" y="390"/>
                  </a:lnTo>
                  <a:lnTo>
                    <a:pt x="90" y="390"/>
                  </a:lnTo>
                  <a:cubicBezTo>
                    <a:pt x="101" y="390"/>
                    <a:pt x="112" y="379"/>
                    <a:pt x="112" y="379"/>
                  </a:cubicBezTo>
                  <a:cubicBezTo>
                    <a:pt x="123" y="390"/>
                    <a:pt x="123" y="390"/>
                    <a:pt x="134" y="390"/>
                  </a:cubicBezTo>
                  <a:cubicBezTo>
                    <a:pt x="168" y="390"/>
                    <a:pt x="190" y="401"/>
                    <a:pt x="212" y="423"/>
                  </a:cubicBezTo>
                  <a:cubicBezTo>
                    <a:pt x="223" y="434"/>
                    <a:pt x="223" y="434"/>
                    <a:pt x="223" y="446"/>
                  </a:cubicBezTo>
                  <a:cubicBezTo>
                    <a:pt x="245" y="490"/>
                    <a:pt x="235" y="545"/>
                    <a:pt x="235" y="601"/>
                  </a:cubicBezTo>
                  <a:lnTo>
                    <a:pt x="235" y="612"/>
                  </a:lnTo>
                  <a:lnTo>
                    <a:pt x="223" y="624"/>
                  </a:lnTo>
                  <a:cubicBezTo>
                    <a:pt x="212" y="646"/>
                    <a:pt x="212" y="668"/>
                    <a:pt x="223" y="690"/>
                  </a:cubicBezTo>
                  <a:lnTo>
                    <a:pt x="235" y="701"/>
                  </a:lnTo>
                  <a:lnTo>
                    <a:pt x="268" y="701"/>
                  </a:lnTo>
                  <a:cubicBezTo>
                    <a:pt x="290" y="679"/>
                    <a:pt x="301" y="657"/>
                    <a:pt x="312" y="634"/>
                  </a:cubicBezTo>
                  <a:lnTo>
                    <a:pt x="368" y="634"/>
                  </a:lnTo>
                  <a:cubicBezTo>
                    <a:pt x="368" y="657"/>
                    <a:pt x="379" y="668"/>
                    <a:pt x="390" y="679"/>
                  </a:cubicBezTo>
                  <a:cubicBezTo>
                    <a:pt x="396" y="685"/>
                    <a:pt x="401" y="687"/>
                    <a:pt x="408" y="687"/>
                  </a:cubicBezTo>
                  <a:cubicBezTo>
                    <a:pt x="415" y="687"/>
                    <a:pt x="424" y="685"/>
                    <a:pt x="435" y="679"/>
                  </a:cubicBezTo>
                  <a:cubicBezTo>
                    <a:pt x="446" y="668"/>
                    <a:pt x="446" y="657"/>
                    <a:pt x="435" y="634"/>
                  </a:cubicBezTo>
                  <a:cubicBezTo>
                    <a:pt x="446" y="634"/>
                    <a:pt x="446" y="634"/>
                    <a:pt x="457" y="646"/>
                  </a:cubicBezTo>
                  <a:cubicBezTo>
                    <a:pt x="457" y="646"/>
                    <a:pt x="468" y="646"/>
                    <a:pt x="479" y="657"/>
                  </a:cubicBezTo>
                  <a:lnTo>
                    <a:pt x="490" y="657"/>
                  </a:lnTo>
                  <a:lnTo>
                    <a:pt x="502" y="668"/>
                  </a:lnTo>
                  <a:cubicBezTo>
                    <a:pt x="502" y="668"/>
                    <a:pt x="512" y="668"/>
                    <a:pt x="512" y="679"/>
                  </a:cubicBezTo>
                  <a:lnTo>
                    <a:pt x="524" y="679"/>
                  </a:lnTo>
                  <a:cubicBezTo>
                    <a:pt x="524" y="690"/>
                    <a:pt x="534" y="701"/>
                    <a:pt x="534" y="701"/>
                  </a:cubicBezTo>
                  <a:cubicBezTo>
                    <a:pt x="546" y="713"/>
                    <a:pt x="546" y="713"/>
                    <a:pt x="557" y="713"/>
                  </a:cubicBezTo>
                  <a:lnTo>
                    <a:pt x="557" y="679"/>
                  </a:lnTo>
                  <a:cubicBezTo>
                    <a:pt x="546" y="668"/>
                    <a:pt x="546" y="668"/>
                    <a:pt x="546" y="657"/>
                  </a:cubicBezTo>
                  <a:lnTo>
                    <a:pt x="557" y="657"/>
                  </a:lnTo>
                  <a:lnTo>
                    <a:pt x="557" y="668"/>
                  </a:lnTo>
                  <a:cubicBezTo>
                    <a:pt x="557" y="690"/>
                    <a:pt x="557" y="713"/>
                    <a:pt x="568" y="723"/>
                  </a:cubicBezTo>
                  <a:cubicBezTo>
                    <a:pt x="557" y="746"/>
                    <a:pt x="557" y="757"/>
                    <a:pt x="557" y="768"/>
                  </a:cubicBezTo>
                  <a:cubicBezTo>
                    <a:pt x="557" y="790"/>
                    <a:pt x="557" y="824"/>
                    <a:pt x="568" y="846"/>
                  </a:cubicBezTo>
                  <a:lnTo>
                    <a:pt x="579" y="846"/>
                  </a:lnTo>
                  <a:cubicBezTo>
                    <a:pt x="579" y="857"/>
                    <a:pt x="579" y="868"/>
                    <a:pt x="591" y="879"/>
                  </a:cubicBezTo>
                  <a:cubicBezTo>
                    <a:pt x="601" y="891"/>
                    <a:pt x="601" y="891"/>
                    <a:pt x="613" y="891"/>
                  </a:cubicBezTo>
                  <a:cubicBezTo>
                    <a:pt x="613" y="901"/>
                    <a:pt x="623" y="913"/>
                    <a:pt x="635" y="924"/>
                  </a:cubicBezTo>
                  <a:cubicBezTo>
                    <a:pt x="638" y="927"/>
                    <a:pt x="642" y="928"/>
                    <a:pt x="647" y="928"/>
                  </a:cubicBezTo>
                  <a:cubicBezTo>
                    <a:pt x="658" y="928"/>
                    <a:pt x="671" y="920"/>
                    <a:pt x="680" y="913"/>
                  </a:cubicBezTo>
                  <a:lnTo>
                    <a:pt x="680" y="879"/>
                  </a:lnTo>
                  <a:lnTo>
                    <a:pt x="702" y="879"/>
                  </a:lnTo>
                  <a:cubicBezTo>
                    <a:pt x="712" y="868"/>
                    <a:pt x="712" y="846"/>
                    <a:pt x="712" y="835"/>
                  </a:cubicBezTo>
                  <a:cubicBezTo>
                    <a:pt x="712" y="824"/>
                    <a:pt x="712" y="812"/>
                    <a:pt x="702" y="812"/>
                  </a:cubicBezTo>
                  <a:lnTo>
                    <a:pt x="702" y="802"/>
                  </a:lnTo>
                  <a:lnTo>
                    <a:pt x="702" y="779"/>
                  </a:lnTo>
                  <a:lnTo>
                    <a:pt x="702" y="757"/>
                  </a:lnTo>
                  <a:lnTo>
                    <a:pt x="702" y="746"/>
                  </a:lnTo>
                  <a:lnTo>
                    <a:pt x="702" y="735"/>
                  </a:lnTo>
                  <a:cubicBezTo>
                    <a:pt x="702" y="735"/>
                    <a:pt x="702" y="723"/>
                    <a:pt x="712" y="723"/>
                  </a:cubicBezTo>
                  <a:lnTo>
                    <a:pt x="712" y="713"/>
                  </a:lnTo>
                  <a:lnTo>
                    <a:pt x="724" y="701"/>
                  </a:lnTo>
                  <a:lnTo>
                    <a:pt x="724" y="690"/>
                  </a:lnTo>
                  <a:lnTo>
                    <a:pt x="735" y="690"/>
                  </a:lnTo>
                  <a:lnTo>
                    <a:pt x="746" y="679"/>
                  </a:lnTo>
                  <a:cubicBezTo>
                    <a:pt x="757" y="668"/>
                    <a:pt x="779" y="657"/>
                    <a:pt x="801" y="657"/>
                  </a:cubicBezTo>
                  <a:cubicBezTo>
                    <a:pt x="813" y="657"/>
                    <a:pt x="813" y="634"/>
                    <a:pt x="813" y="624"/>
                  </a:cubicBezTo>
                  <a:lnTo>
                    <a:pt x="813" y="612"/>
                  </a:lnTo>
                  <a:lnTo>
                    <a:pt x="846" y="612"/>
                  </a:lnTo>
                  <a:cubicBezTo>
                    <a:pt x="868" y="601"/>
                    <a:pt x="868" y="579"/>
                    <a:pt x="857" y="568"/>
                  </a:cubicBezTo>
                  <a:cubicBezTo>
                    <a:pt x="857" y="557"/>
                    <a:pt x="857" y="557"/>
                    <a:pt x="846" y="557"/>
                  </a:cubicBezTo>
                  <a:lnTo>
                    <a:pt x="857" y="557"/>
                  </a:lnTo>
                  <a:cubicBezTo>
                    <a:pt x="846" y="557"/>
                    <a:pt x="846" y="557"/>
                    <a:pt x="846" y="545"/>
                  </a:cubicBezTo>
                  <a:cubicBezTo>
                    <a:pt x="835" y="535"/>
                    <a:pt x="824" y="535"/>
                    <a:pt x="824" y="523"/>
                  </a:cubicBezTo>
                  <a:cubicBezTo>
                    <a:pt x="824" y="512"/>
                    <a:pt x="835" y="501"/>
                    <a:pt x="835" y="501"/>
                  </a:cubicBezTo>
                  <a:cubicBezTo>
                    <a:pt x="824" y="490"/>
                    <a:pt x="813" y="490"/>
                    <a:pt x="801" y="490"/>
                  </a:cubicBezTo>
                  <a:lnTo>
                    <a:pt x="801" y="468"/>
                  </a:lnTo>
                  <a:cubicBezTo>
                    <a:pt x="801" y="468"/>
                    <a:pt x="791" y="456"/>
                    <a:pt x="779" y="456"/>
                  </a:cubicBezTo>
                  <a:cubicBezTo>
                    <a:pt x="735" y="479"/>
                    <a:pt x="690" y="479"/>
                    <a:pt x="646" y="479"/>
                  </a:cubicBezTo>
                  <a:cubicBezTo>
                    <a:pt x="635" y="479"/>
                    <a:pt x="613" y="468"/>
                    <a:pt x="601" y="468"/>
                  </a:cubicBezTo>
                  <a:cubicBezTo>
                    <a:pt x="579" y="446"/>
                    <a:pt x="568" y="434"/>
                    <a:pt x="557" y="412"/>
                  </a:cubicBezTo>
                  <a:lnTo>
                    <a:pt x="557" y="379"/>
                  </a:lnTo>
                  <a:cubicBezTo>
                    <a:pt x="557" y="367"/>
                    <a:pt x="568" y="367"/>
                    <a:pt x="568" y="357"/>
                  </a:cubicBezTo>
                  <a:lnTo>
                    <a:pt x="557" y="345"/>
                  </a:lnTo>
                  <a:lnTo>
                    <a:pt x="557" y="334"/>
                  </a:lnTo>
                  <a:lnTo>
                    <a:pt x="557" y="312"/>
                  </a:lnTo>
                  <a:lnTo>
                    <a:pt x="557" y="301"/>
                  </a:lnTo>
                  <a:cubicBezTo>
                    <a:pt x="568" y="278"/>
                    <a:pt x="568" y="268"/>
                    <a:pt x="579" y="256"/>
                  </a:cubicBezTo>
                  <a:cubicBezTo>
                    <a:pt x="591" y="245"/>
                    <a:pt x="591" y="212"/>
                    <a:pt x="568" y="212"/>
                  </a:cubicBezTo>
                  <a:lnTo>
                    <a:pt x="579" y="212"/>
                  </a:lnTo>
                  <a:cubicBezTo>
                    <a:pt x="591" y="179"/>
                    <a:pt x="613" y="134"/>
                    <a:pt x="623" y="100"/>
                  </a:cubicBezTo>
                  <a:lnTo>
                    <a:pt x="623" y="90"/>
                  </a:lnTo>
                  <a:lnTo>
                    <a:pt x="568" y="90"/>
                  </a:lnTo>
                  <a:cubicBezTo>
                    <a:pt x="557" y="100"/>
                    <a:pt x="557" y="112"/>
                    <a:pt x="546" y="123"/>
                  </a:cubicBezTo>
                  <a:cubicBezTo>
                    <a:pt x="546" y="100"/>
                    <a:pt x="557" y="90"/>
                    <a:pt x="557" y="78"/>
                  </a:cubicBezTo>
                  <a:cubicBezTo>
                    <a:pt x="546" y="68"/>
                    <a:pt x="546" y="68"/>
                    <a:pt x="546" y="56"/>
                  </a:cubicBezTo>
                  <a:lnTo>
                    <a:pt x="534" y="56"/>
                  </a:lnTo>
                  <a:cubicBezTo>
                    <a:pt x="524" y="45"/>
                    <a:pt x="524" y="23"/>
                    <a:pt x="512" y="11"/>
                  </a:cubicBezTo>
                  <a:lnTo>
                    <a:pt x="512"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5"/>
            <p:cNvSpPr/>
            <p:nvPr/>
          </p:nvSpPr>
          <p:spPr>
            <a:xfrm>
              <a:off x="3949458" y="1862312"/>
              <a:ext cx="35" cy="35"/>
            </a:xfrm>
            <a:custGeom>
              <a:avLst/>
              <a:gdLst/>
              <a:ahLst/>
              <a:cxnLst/>
              <a:rect l="l" t="t" r="r" b="b"/>
              <a:pathLst>
                <a:path w="1" h="1" extrusionOk="0">
                  <a:moveTo>
                    <a:pt x="1" y="1"/>
                  </a:moveTo>
                  <a:lnTo>
                    <a:pt x="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5"/>
            <p:cNvSpPr/>
            <p:nvPr/>
          </p:nvSpPr>
          <p:spPr>
            <a:xfrm>
              <a:off x="3944818" y="1923227"/>
              <a:ext cx="11652" cy="13641"/>
            </a:xfrm>
            <a:custGeom>
              <a:avLst/>
              <a:gdLst/>
              <a:ahLst/>
              <a:cxnLst/>
              <a:rect l="l" t="t" r="r" b="b"/>
              <a:pathLst>
                <a:path w="334" h="391" extrusionOk="0">
                  <a:moveTo>
                    <a:pt x="123" y="1"/>
                  </a:moveTo>
                  <a:cubicBezTo>
                    <a:pt x="111" y="1"/>
                    <a:pt x="101" y="12"/>
                    <a:pt x="89" y="12"/>
                  </a:cubicBezTo>
                  <a:cubicBezTo>
                    <a:pt x="79" y="12"/>
                    <a:pt x="67" y="23"/>
                    <a:pt x="56" y="23"/>
                  </a:cubicBezTo>
                  <a:cubicBezTo>
                    <a:pt x="45" y="34"/>
                    <a:pt x="34" y="45"/>
                    <a:pt x="23" y="67"/>
                  </a:cubicBezTo>
                  <a:cubicBezTo>
                    <a:pt x="23" y="79"/>
                    <a:pt x="12" y="90"/>
                    <a:pt x="12" y="101"/>
                  </a:cubicBezTo>
                  <a:cubicBezTo>
                    <a:pt x="0" y="123"/>
                    <a:pt x="0" y="134"/>
                    <a:pt x="0" y="156"/>
                  </a:cubicBezTo>
                  <a:lnTo>
                    <a:pt x="0" y="201"/>
                  </a:lnTo>
                  <a:cubicBezTo>
                    <a:pt x="12" y="201"/>
                    <a:pt x="12" y="212"/>
                    <a:pt x="12" y="212"/>
                  </a:cubicBezTo>
                  <a:cubicBezTo>
                    <a:pt x="12" y="235"/>
                    <a:pt x="12" y="257"/>
                    <a:pt x="23" y="279"/>
                  </a:cubicBezTo>
                  <a:cubicBezTo>
                    <a:pt x="34" y="312"/>
                    <a:pt x="56" y="334"/>
                    <a:pt x="79" y="357"/>
                  </a:cubicBezTo>
                  <a:cubicBezTo>
                    <a:pt x="89" y="368"/>
                    <a:pt x="111" y="379"/>
                    <a:pt x="123" y="379"/>
                  </a:cubicBezTo>
                  <a:lnTo>
                    <a:pt x="134" y="390"/>
                  </a:lnTo>
                  <a:lnTo>
                    <a:pt x="223" y="390"/>
                  </a:lnTo>
                  <a:cubicBezTo>
                    <a:pt x="234" y="379"/>
                    <a:pt x="257" y="368"/>
                    <a:pt x="267" y="368"/>
                  </a:cubicBezTo>
                  <a:lnTo>
                    <a:pt x="301" y="334"/>
                  </a:lnTo>
                  <a:cubicBezTo>
                    <a:pt x="301" y="324"/>
                    <a:pt x="312" y="312"/>
                    <a:pt x="312" y="301"/>
                  </a:cubicBezTo>
                  <a:cubicBezTo>
                    <a:pt x="323" y="279"/>
                    <a:pt x="334" y="257"/>
                    <a:pt x="334" y="235"/>
                  </a:cubicBezTo>
                  <a:lnTo>
                    <a:pt x="334" y="190"/>
                  </a:lnTo>
                  <a:cubicBezTo>
                    <a:pt x="334" y="168"/>
                    <a:pt x="323" y="146"/>
                    <a:pt x="312" y="123"/>
                  </a:cubicBezTo>
                  <a:cubicBezTo>
                    <a:pt x="312" y="112"/>
                    <a:pt x="301" y="101"/>
                    <a:pt x="289" y="90"/>
                  </a:cubicBezTo>
                  <a:lnTo>
                    <a:pt x="289" y="79"/>
                  </a:lnTo>
                  <a:lnTo>
                    <a:pt x="267" y="57"/>
                  </a:lnTo>
                  <a:cubicBezTo>
                    <a:pt x="267" y="57"/>
                    <a:pt x="257" y="57"/>
                    <a:pt x="257" y="45"/>
                  </a:cubicBezTo>
                  <a:cubicBezTo>
                    <a:pt x="245" y="34"/>
                    <a:pt x="223" y="23"/>
                    <a:pt x="200" y="12"/>
                  </a:cubicBezTo>
                  <a:lnTo>
                    <a:pt x="178" y="12"/>
                  </a:lnTo>
                  <a:cubicBezTo>
                    <a:pt x="168" y="1"/>
                    <a:pt x="168" y="1"/>
                    <a:pt x="15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5"/>
            <p:cNvSpPr/>
            <p:nvPr/>
          </p:nvSpPr>
          <p:spPr>
            <a:xfrm>
              <a:off x="3944818" y="1923227"/>
              <a:ext cx="9350" cy="13222"/>
            </a:xfrm>
            <a:custGeom>
              <a:avLst/>
              <a:gdLst/>
              <a:ahLst/>
              <a:cxnLst/>
              <a:rect l="l" t="t" r="r" b="b"/>
              <a:pathLst>
                <a:path w="268" h="379" extrusionOk="0">
                  <a:moveTo>
                    <a:pt x="123" y="1"/>
                  </a:moveTo>
                  <a:cubicBezTo>
                    <a:pt x="111" y="1"/>
                    <a:pt x="101" y="12"/>
                    <a:pt x="89" y="12"/>
                  </a:cubicBezTo>
                  <a:cubicBezTo>
                    <a:pt x="79" y="12"/>
                    <a:pt x="67" y="23"/>
                    <a:pt x="56" y="23"/>
                  </a:cubicBezTo>
                  <a:cubicBezTo>
                    <a:pt x="45" y="34"/>
                    <a:pt x="34" y="45"/>
                    <a:pt x="23" y="67"/>
                  </a:cubicBezTo>
                  <a:cubicBezTo>
                    <a:pt x="23" y="79"/>
                    <a:pt x="12" y="90"/>
                    <a:pt x="12" y="101"/>
                  </a:cubicBezTo>
                  <a:cubicBezTo>
                    <a:pt x="0" y="123"/>
                    <a:pt x="0" y="134"/>
                    <a:pt x="0" y="156"/>
                  </a:cubicBezTo>
                  <a:lnTo>
                    <a:pt x="0" y="201"/>
                  </a:lnTo>
                  <a:cubicBezTo>
                    <a:pt x="12" y="201"/>
                    <a:pt x="12" y="212"/>
                    <a:pt x="12" y="212"/>
                  </a:cubicBezTo>
                  <a:cubicBezTo>
                    <a:pt x="12" y="235"/>
                    <a:pt x="12" y="257"/>
                    <a:pt x="23" y="279"/>
                  </a:cubicBezTo>
                  <a:cubicBezTo>
                    <a:pt x="34" y="312"/>
                    <a:pt x="56" y="334"/>
                    <a:pt x="79" y="357"/>
                  </a:cubicBezTo>
                  <a:cubicBezTo>
                    <a:pt x="89" y="368"/>
                    <a:pt x="111" y="379"/>
                    <a:pt x="123" y="379"/>
                  </a:cubicBezTo>
                  <a:lnTo>
                    <a:pt x="134" y="379"/>
                  </a:lnTo>
                  <a:cubicBezTo>
                    <a:pt x="145" y="368"/>
                    <a:pt x="145" y="346"/>
                    <a:pt x="145" y="334"/>
                  </a:cubicBezTo>
                  <a:cubicBezTo>
                    <a:pt x="134" y="324"/>
                    <a:pt x="134" y="312"/>
                    <a:pt x="134" y="312"/>
                  </a:cubicBezTo>
                  <a:cubicBezTo>
                    <a:pt x="123" y="301"/>
                    <a:pt x="123" y="301"/>
                    <a:pt x="123" y="290"/>
                  </a:cubicBezTo>
                  <a:lnTo>
                    <a:pt x="111" y="290"/>
                  </a:lnTo>
                  <a:lnTo>
                    <a:pt x="111" y="279"/>
                  </a:lnTo>
                  <a:lnTo>
                    <a:pt x="111" y="268"/>
                  </a:lnTo>
                  <a:cubicBezTo>
                    <a:pt x="101" y="257"/>
                    <a:pt x="101" y="257"/>
                    <a:pt x="101" y="245"/>
                  </a:cubicBezTo>
                  <a:lnTo>
                    <a:pt x="101" y="223"/>
                  </a:lnTo>
                  <a:lnTo>
                    <a:pt x="101" y="201"/>
                  </a:lnTo>
                  <a:cubicBezTo>
                    <a:pt x="101" y="201"/>
                    <a:pt x="111" y="201"/>
                    <a:pt x="111" y="190"/>
                  </a:cubicBezTo>
                  <a:lnTo>
                    <a:pt x="111" y="168"/>
                  </a:lnTo>
                  <a:cubicBezTo>
                    <a:pt x="123" y="156"/>
                    <a:pt x="123" y="156"/>
                    <a:pt x="123" y="146"/>
                  </a:cubicBezTo>
                  <a:cubicBezTo>
                    <a:pt x="134" y="146"/>
                    <a:pt x="145" y="134"/>
                    <a:pt x="145" y="123"/>
                  </a:cubicBezTo>
                  <a:cubicBezTo>
                    <a:pt x="156" y="112"/>
                    <a:pt x="156" y="101"/>
                    <a:pt x="156" y="90"/>
                  </a:cubicBezTo>
                  <a:lnTo>
                    <a:pt x="168" y="90"/>
                  </a:lnTo>
                  <a:cubicBezTo>
                    <a:pt x="178" y="90"/>
                    <a:pt x="190" y="79"/>
                    <a:pt x="190" y="79"/>
                  </a:cubicBezTo>
                  <a:cubicBezTo>
                    <a:pt x="200" y="79"/>
                    <a:pt x="212" y="90"/>
                    <a:pt x="223" y="101"/>
                  </a:cubicBezTo>
                  <a:cubicBezTo>
                    <a:pt x="234" y="101"/>
                    <a:pt x="245" y="101"/>
                    <a:pt x="257" y="90"/>
                  </a:cubicBezTo>
                  <a:cubicBezTo>
                    <a:pt x="267" y="79"/>
                    <a:pt x="267" y="57"/>
                    <a:pt x="257" y="45"/>
                  </a:cubicBezTo>
                  <a:cubicBezTo>
                    <a:pt x="245" y="34"/>
                    <a:pt x="223" y="23"/>
                    <a:pt x="200" y="12"/>
                  </a:cubicBezTo>
                  <a:lnTo>
                    <a:pt x="178" y="12"/>
                  </a:lnTo>
                  <a:cubicBezTo>
                    <a:pt x="168" y="1"/>
                    <a:pt x="168" y="1"/>
                    <a:pt x="15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5"/>
            <p:cNvSpPr/>
            <p:nvPr/>
          </p:nvSpPr>
          <p:spPr>
            <a:xfrm>
              <a:off x="3921164" y="1930623"/>
              <a:ext cx="9350" cy="12036"/>
            </a:xfrm>
            <a:custGeom>
              <a:avLst/>
              <a:gdLst/>
              <a:ahLst/>
              <a:cxnLst/>
              <a:rect l="l" t="t" r="r" b="b"/>
              <a:pathLst>
                <a:path w="268" h="345" extrusionOk="0">
                  <a:moveTo>
                    <a:pt x="134" y="0"/>
                  </a:moveTo>
                  <a:cubicBezTo>
                    <a:pt x="111" y="0"/>
                    <a:pt x="100" y="11"/>
                    <a:pt x="89" y="23"/>
                  </a:cubicBezTo>
                  <a:cubicBezTo>
                    <a:pt x="67" y="23"/>
                    <a:pt x="67" y="33"/>
                    <a:pt x="55" y="45"/>
                  </a:cubicBezTo>
                  <a:cubicBezTo>
                    <a:pt x="45" y="56"/>
                    <a:pt x="33" y="67"/>
                    <a:pt x="23" y="89"/>
                  </a:cubicBezTo>
                  <a:cubicBezTo>
                    <a:pt x="23" y="100"/>
                    <a:pt x="11" y="112"/>
                    <a:pt x="11" y="134"/>
                  </a:cubicBezTo>
                  <a:cubicBezTo>
                    <a:pt x="0" y="156"/>
                    <a:pt x="0" y="178"/>
                    <a:pt x="11" y="201"/>
                  </a:cubicBezTo>
                  <a:cubicBezTo>
                    <a:pt x="11" y="223"/>
                    <a:pt x="11" y="245"/>
                    <a:pt x="23" y="256"/>
                  </a:cubicBezTo>
                  <a:cubicBezTo>
                    <a:pt x="33" y="278"/>
                    <a:pt x="33" y="290"/>
                    <a:pt x="45" y="300"/>
                  </a:cubicBezTo>
                  <a:cubicBezTo>
                    <a:pt x="55" y="312"/>
                    <a:pt x="67" y="322"/>
                    <a:pt x="89" y="334"/>
                  </a:cubicBezTo>
                  <a:cubicBezTo>
                    <a:pt x="100" y="345"/>
                    <a:pt x="111" y="345"/>
                    <a:pt x="134" y="345"/>
                  </a:cubicBezTo>
                  <a:lnTo>
                    <a:pt x="167" y="345"/>
                  </a:lnTo>
                  <a:cubicBezTo>
                    <a:pt x="189" y="334"/>
                    <a:pt x="211" y="312"/>
                    <a:pt x="223" y="300"/>
                  </a:cubicBezTo>
                  <a:cubicBezTo>
                    <a:pt x="223" y="290"/>
                    <a:pt x="223" y="290"/>
                    <a:pt x="233" y="290"/>
                  </a:cubicBezTo>
                  <a:cubicBezTo>
                    <a:pt x="233" y="278"/>
                    <a:pt x="245" y="267"/>
                    <a:pt x="245" y="256"/>
                  </a:cubicBezTo>
                  <a:lnTo>
                    <a:pt x="256" y="256"/>
                  </a:lnTo>
                  <a:cubicBezTo>
                    <a:pt x="267" y="223"/>
                    <a:pt x="267" y="201"/>
                    <a:pt x="267" y="156"/>
                  </a:cubicBezTo>
                  <a:cubicBezTo>
                    <a:pt x="267" y="134"/>
                    <a:pt x="267" y="112"/>
                    <a:pt x="256" y="78"/>
                  </a:cubicBezTo>
                  <a:cubicBezTo>
                    <a:pt x="256" y="78"/>
                    <a:pt x="245" y="78"/>
                    <a:pt x="245" y="67"/>
                  </a:cubicBezTo>
                  <a:cubicBezTo>
                    <a:pt x="245" y="56"/>
                    <a:pt x="233" y="45"/>
                    <a:pt x="223" y="33"/>
                  </a:cubicBezTo>
                  <a:lnTo>
                    <a:pt x="189" y="0"/>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5"/>
            <p:cNvSpPr/>
            <p:nvPr/>
          </p:nvSpPr>
          <p:spPr>
            <a:xfrm>
              <a:off x="3921164" y="1930623"/>
              <a:ext cx="9350" cy="11687"/>
            </a:xfrm>
            <a:custGeom>
              <a:avLst/>
              <a:gdLst/>
              <a:ahLst/>
              <a:cxnLst/>
              <a:rect l="l" t="t" r="r" b="b"/>
              <a:pathLst>
                <a:path w="268" h="335" extrusionOk="0">
                  <a:moveTo>
                    <a:pt x="134" y="0"/>
                  </a:moveTo>
                  <a:cubicBezTo>
                    <a:pt x="111" y="0"/>
                    <a:pt x="100" y="11"/>
                    <a:pt x="89" y="23"/>
                  </a:cubicBezTo>
                  <a:cubicBezTo>
                    <a:pt x="67" y="23"/>
                    <a:pt x="67" y="33"/>
                    <a:pt x="55" y="45"/>
                  </a:cubicBezTo>
                  <a:cubicBezTo>
                    <a:pt x="45" y="56"/>
                    <a:pt x="33" y="67"/>
                    <a:pt x="23" y="89"/>
                  </a:cubicBezTo>
                  <a:cubicBezTo>
                    <a:pt x="23" y="100"/>
                    <a:pt x="11" y="112"/>
                    <a:pt x="11" y="134"/>
                  </a:cubicBezTo>
                  <a:cubicBezTo>
                    <a:pt x="0" y="156"/>
                    <a:pt x="0" y="178"/>
                    <a:pt x="11" y="201"/>
                  </a:cubicBezTo>
                  <a:lnTo>
                    <a:pt x="11" y="223"/>
                  </a:lnTo>
                  <a:cubicBezTo>
                    <a:pt x="11" y="211"/>
                    <a:pt x="23" y="211"/>
                    <a:pt x="23" y="211"/>
                  </a:cubicBezTo>
                  <a:lnTo>
                    <a:pt x="23" y="201"/>
                  </a:lnTo>
                  <a:cubicBezTo>
                    <a:pt x="33" y="201"/>
                    <a:pt x="33" y="189"/>
                    <a:pt x="33" y="189"/>
                  </a:cubicBezTo>
                  <a:lnTo>
                    <a:pt x="55" y="167"/>
                  </a:lnTo>
                  <a:lnTo>
                    <a:pt x="89" y="134"/>
                  </a:lnTo>
                  <a:lnTo>
                    <a:pt x="100" y="134"/>
                  </a:lnTo>
                  <a:cubicBezTo>
                    <a:pt x="122" y="134"/>
                    <a:pt x="144" y="145"/>
                    <a:pt x="156" y="156"/>
                  </a:cubicBezTo>
                  <a:lnTo>
                    <a:pt x="178" y="178"/>
                  </a:lnTo>
                  <a:lnTo>
                    <a:pt x="178" y="189"/>
                  </a:lnTo>
                  <a:lnTo>
                    <a:pt x="189" y="201"/>
                  </a:lnTo>
                  <a:lnTo>
                    <a:pt x="189" y="211"/>
                  </a:lnTo>
                  <a:lnTo>
                    <a:pt x="189" y="223"/>
                  </a:lnTo>
                  <a:cubicBezTo>
                    <a:pt x="200" y="223"/>
                    <a:pt x="200" y="233"/>
                    <a:pt x="200" y="245"/>
                  </a:cubicBezTo>
                  <a:lnTo>
                    <a:pt x="200" y="256"/>
                  </a:lnTo>
                  <a:lnTo>
                    <a:pt x="200" y="267"/>
                  </a:lnTo>
                  <a:cubicBezTo>
                    <a:pt x="200" y="278"/>
                    <a:pt x="189" y="278"/>
                    <a:pt x="200" y="278"/>
                  </a:cubicBezTo>
                  <a:cubicBezTo>
                    <a:pt x="189" y="278"/>
                    <a:pt x="189" y="290"/>
                    <a:pt x="189" y="290"/>
                  </a:cubicBezTo>
                  <a:lnTo>
                    <a:pt x="189" y="334"/>
                  </a:lnTo>
                  <a:lnTo>
                    <a:pt x="223" y="300"/>
                  </a:lnTo>
                  <a:cubicBezTo>
                    <a:pt x="223" y="290"/>
                    <a:pt x="223" y="290"/>
                    <a:pt x="233" y="290"/>
                  </a:cubicBezTo>
                  <a:cubicBezTo>
                    <a:pt x="233" y="278"/>
                    <a:pt x="245" y="267"/>
                    <a:pt x="245" y="256"/>
                  </a:cubicBezTo>
                  <a:lnTo>
                    <a:pt x="256" y="256"/>
                  </a:lnTo>
                  <a:cubicBezTo>
                    <a:pt x="256" y="233"/>
                    <a:pt x="267" y="211"/>
                    <a:pt x="267" y="201"/>
                  </a:cubicBezTo>
                  <a:lnTo>
                    <a:pt x="267" y="189"/>
                  </a:lnTo>
                  <a:lnTo>
                    <a:pt x="267" y="156"/>
                  </a:lnTo>
                  <a:lnTo>
                    <a:pt x="267" y="134"/>
                  </a:lnTo>
                  <a:lnTo>
                    <a:pt x="267" y="122"/>
                  </a:lnTo>
                  <a:cubicBezTo>
                    <a:pt x="267" y="100"/>
                    <a:pt x="256" y="89"/>
                    <a:pt x="256" y="78"/>
                  </a:cubicBezTo>
                  <a:cubicBezTo>
                    <a:pt x="256" y="78"/>
                    <a:pt x="245" y="78"/>
                    <a:pt x="245" y="67"/>
                  </a:cubicBezTo>
                  <a:cubicBezTo>
                    <a:pt x="245" y="56"/>
                    <a:pt x="245" y="56"/>
                    <a:pt x="233" y="45"/>
                  </a:cubicBezTo>
                  <a:lnTo>
                    <a:pt x="223" y="33"/>
                  </a:lnTo>
                  <a:lnTo>
                    <a:pt x="211" y="23"/>
                  </a:lnTo>
                  <a:lnTo>
                    <a:pt x="200" y="11"/>
                  </a:lnTo>
                  <a:cubicBezTo>
                    <a:pt x="200" y="11"/>
                    <a:pt x="189" y="11"/>
                    <a:pt x="1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5"/>
            <p:cNvSpPr/>
            <p:nvPr/>
          </p:nvSpPr>
          <p:spPr>
            <a:xfrm>
              <a:off x="3917291" y="1903690"/>
              <a:ext cx="30666" cy="43644"/>
            </a:xfrm>
            <a:custGeom>
              <a:avLst/>
              <a:gdLst/>
              <a:ahLst/>
              <a:cxnLst/>
              <a:rect l="l" t="t" r="r" b="b"/>
              <a:pathLst>
                <a:path w="879" h="1251" extrusionOk="0">
                  <a:moveTo>
                    <a:pt x="618" y="1"/>
                  </a:moveTo>
                  <a:cubicBezTo>
                    <a:pt x="605" y="1"/>
                    <a:pt x="592" y="2"/>
                    <a:pt x="578" y="5"/>
                  </a:cubicBezTo>
                  <a:lnTo>
                    <a:pt x="556" y="5"/>
                  </a:lnTo>
                  <a:cubicBezTo>
                    <a:pt x="534" y="5"/>
                    <a:pt x="500" y="16"/>
                    <a:pt x="478" y="27"/>
                  </a:cubicBezTo>
                  <a:cubicBezTo>
                    <a:pt x="433" y="61"/>
                    <a:pt x="423" y="116"/>
                    <a:pt x="411" y="172"/>
                  </a:cubicBezTo>
                  <a:lnTo>
                    <a:pt x="411" y="182"/>
                  </a:lnTo>
                  <a:lnTo>
                    <a:pt x="411" y="205"/>
                  </a:lnTo>
                  <a:cubicBezTo>
                    <a:pt x="378" y="172"/>
                    <a:pt x="356" y="150"/>
                    <a:pt x="311" y="127"/>
                  </a:cubicBezTo>
                  <a:lnTo>
                    <a:pt x="289" y="127"/>
                  </a:lnTo>
                  <a:cubicBezTo>
                    <a:pt x="267" y="116"/>
                    <a:pt x="245" y="116"/>
                    <a:pt x="222" y="116"/>
                  </a:cubicBezTo>
                  <a:lnTo>
                    <a:pt x="200" y="116"/>
                  </a:lnTo>
                  <a:cubicBezTo>
                    <a:pt x="178" y="116"/>
                    <a:pt x="156" y="127"/>
                    <a:pt x="134" y="127"/>
                  </a:cubicBezTo>
                  <a:cubicBezTo>
                    <a:pt x="122" y="138"/>
                    <a:pt x="111" y="150"/>
                    <a:pt x="100" y="150"/>
                  </a:cubicBezTo>
                  <a:cubicBezTo>
                    <a:pt x="100" y="150"/>
                    <a:pt x="89" y="150"/>
                    <a:pt x="89" y="160"/>
                  </a:cubicBezTo>
                  <a:cubicBezTo>
                    <a:pt x="89" y="160"/>
                    <a:pt x="77" y="160"/>
                    <a:pt x="77" y="172"/>
                  </a:cubicBezTo>
                  <a:cubicBezTo>
                    <a:pt x="67" y="182"/>
                    <a:pt x="55" y="182"/>
                    <a:pt x="55" y="194"/>
                  </a:cubicBezTo>
                  <a:cubicBezTo>
                    <a:pt x="45" y="216"/>
                    <a:pt x="33" y="227"/>
                    <a:pt x="22" y="249"/>
                  </a:cubicBezTo>
                  <a:cubicBezTo>
                    <a:pt x="11" y="283"/>
                    <a:pt x="0" y="305"/>
                    <a:pt x="0" y="338"/>
                  </a:cubicBezTo>
                  <a:cubicBezTo>
                    <a:pt x="0" y="372"/>
                    <a:pt x="11" y="405"/>
                    <a:pt x="22" y="427"/>
                  </a:cubicBezTo>
                  <a:lnTo>
                    <a:pt x="22" y="439"/>
                  </a:lnTo>
                  <a:cubicBezTo>
                    <a:pt x="22" y="461"/>
                    <a:pt x="22" y="472"/>
                    <a:pt x="33" y="494"/>
                  </a:cubicBezTo>
                  <a:cubicBezTo>
                    <a:pt x="33" y="516"/>
                    <a:pt x="45" y="538"/>
                    <a:pt x="55" y="561"/>
                  </a:cubicBezTo>
                  <a:cubicBezTo>
                    <a:pt x="55" y="572"/>
                    <a:pt x="67" y="583"/>
                    <a:pt x="77" y="594"/>
                  </a:cubicBezTo>
                  <a:lnTo>
                    <a:pt x="77" y="605"/>
                  </a:lnTo>
                  <a:cubicBezTo>
                    <a:pt x="111" y="639"/>
                    <a:pt x="134" y="661"/>
                    <a:pt x="166" y="683"/>
                  </a:cubicBezTo>
                  <a:cubicBezTo>
                    <a:pt x="189" y="694"/>
                    <a:pt x="222" y="694"/>
                    <a:pt x="245" y="694"/>
                  </a:cubicBezTo>
                  <a:lnTo>
                    <a:pt x="267" y="694"/>
                  </a:lnTo>
                  <a:cubicBezTo>
                    <a:pt x="289" y="694"/>
                    <a:pt x="311" y="694"/>
                    <a:pt x="322" y="683"/>
                  </a:cubicBezTo>
                  <a:cubicBezTo>
                    <a:pt x="334" y="683"/>
                    <a:pt x="344" y="683"/>
                    <a:pt x="344" y="672"/>
                  </a:cubicBezTo>
                  <a:cubicBezTo>
                    <a:pt x="344" y="694"/>
                    <a:pt x="356" y="716"/>
                    <a:pt x="356" y="728"/>
                  </a:cubicBezTo>
                  <a:cubicBezTo>
                    <a:pt x="356" y="739"/>
                    <a:pt x="367" y="750"/>
                    <a:pt x="378" y="761"/>
                  </a:cubicBezTo>
                  <a:cubicBezTo>
                    <a:pt x="378" y="783"/>
                    <a:pt x="389" y="795"/>
                    <a:pt x="411" y="805"/>
                  </a:cubicBezTo>
                  <a:lnTo>
                    <a:pt x="411" y="817"/>
                  </a:lnTo>
                  <a:cubicBezTo>
                    <a:pt x="423" y="817"/>
                    <a:pt x="433" y="828"/>
                    <a:pt x="445" y="828"/>
                  </a:cubicBezTo>
                  <a:cubicBezTo>
                    <a:pt x="445" y="839"/>
                    <a:pt x="456" y="839"/>
                    <a:pt x="456" y="850"/>
                  </a:cubicBezTo>
                  <a:cubicBezTo>
                    <a:pt x="467" y="850"/>
                    <a:pt x="467" y="850"/>
                    <a:pt x="478" y="861"/>
                  </a:cubicBezTo>
                  <a:cubicBezTo>
                    <a:pt x="467" y="861"/>
                    <a:pt x="456" y="872"/>
                    <a:pt x="456" y="884"/>
                  </a:cubicBezTo>
                  <a:cubicBezTo>
                    <a:pt x="445" y="906"/>
                    <a:pt x="433" y="928"/>
                    <a:pt x="433" y="950"/>
                  </a:cubicBezTo>
                  <a:cubicBezTo>
                    <a:pt x="433" y="961"/>
                    <a:pt x="433" y="973"/>
                    <a:pt x="423" y="995"/>
                  </a:cubicBezTo>
                  <a:cubicBezTo>
                    <a:pt x="423" y="1017"/>
                    <a:pt x="433" y="1039"/>
                    <a:pt x="433" y="1050"/>
                  </a:cubicBezTo>
                  <a:lnTo>
                    <a:pt x="433" y="1072"/>
                  </a:lnTo>
                  <a:cubicBezTo>
                    <a:pt x="433" y="1094"/>
                    <a:pt x="433" y="1106"/>
                    <a:pt x="445" y="1117"/>
                  </a:cubicBezTo>
                  <a:cubicBezTo>
                    <a:pt x="445" y="1139"/>
                    <a:pt x="456" y="1161"/>
                    <a:pt x="467" y="1183"/>
                  </a:cubicBezTo>
                  <a:cubicBezTo>
                    <a:pt x="467" y="1195"/>
                    <a:pt x="478" y="1206"/>
                    <a:pt x="489" y="1206"/>
                  </a:cubicBezTo>
                  <a:cubicBezTo>
                    <a:pt x="500" y="1228"/>
                    <a:pt x="512" y="1228"/>
                    <a:pt x="534" y="1240"/>
                  </a:cubicBezTo>
                  <a:cubicBezTo>
                    <a:pt x="556" y="1250"/>
                    <a:pt x="567" y="1250"/>
                    <a:pt x="578" y="1250"/>
                  </a:cubicBezTo>
                  <a:cubicBezTo>
                    <a:pt x="601" y="1250"/>
                    <a:pt x="611" y="1250"/>
                    <a:pt x="623" y="1240"/>
                  </a:cubicBezTo>
                  <a:lnTo>
                    <a:pt x="634" y="1240"/>
                  </a:lnTo>
                  <a:cubicBezTo>
                    <a:pt x="645" y="1240"/>
                    <a:pt x="656" y="1228"/>
                    <a:pt x="667" y="1217"/>
                  </a:cubicBezTo>
                  <a:lnTo>
                    <a:pt x="678" y="1217"/>
                  </a:lnTo>
                  <a:cubicBezTo>
                    <a:pt x="712" y="1183"/>
                    <a:pt x="723" y="1173"/>
                    <a:pt x="734" y="1139"/>
                  </a:cubicBezTo>
                  <a:lnTo>
                    <a:pt x="734" y="1128"/>
                  </a:lnTo>
                  <a:lnTo>
                    <a:pt x="745" y="1128"/>
                  </a:lnTo>
                  <a:cubicBezTo>
                    <a:pt x="745" y="1117"/>
                    <a:pt x="745" y="1094"/>
                    <a:pt x="756" y="1084"/>
                  </a:cubicBezTo>
                  <a:lnTo>
                    <a:pt x="756" y="1039"/>
                  </a:lnTo>
                  <a:lnTo>
                    <a:pt x="756" y="1028"/>
                  </a:lnTo>
                  <a:lnTo>
                    <a:pt x="756" y="983"/>
                  </a:lnTo>
                  <a:lnTo>
                    <a:pt x="756" y="973"/>
                  </a:lnTo>
                  <a:cubicBezTo>
                    <a:pt x="756" y="961"/>
                    <a:pt x="745" y="939"/>
                    <a:pt x="734" y="928"/>
                  </a:cubicBezTo>
                  <a:cubicBezTo>
                    <a:pt x="734" y="917"/>
                    <a:pt x="723" y="894"/>
                    <a:pt x="712" y="884"/>
                  </a:cubicBezTo>
                  <a:lnTo>
                    <a:pt x="712" y="872"/>
                  </a:lnTo>
                  <a:cubicBezTo>
                    <a:pt x="700" y="872"/>
                    <a:pt x="690" y="850"/>
                    <a:pt x="678" y="839"/>
                  </a:cubicBezTo>
                  <a:lnTo>
                    <a:pt x="690" y="828"/>
                  </a:lnTo>
                  <a:cubicBezTo>
                    <a:pt x="700" y="817"/>
                    <a:pt x="712" y="795"/>
                    <a:pt x="712" y="772"/>
                  </a:cubicBezTo>
                  <a:cubicBezTo>
                    <a:pt x="723" y="750"/>
                    <a:pt x="723" y="728"/>
                    <a:pt x="723" y="706"/>
                  </a:cubicBezTo>
                  <a:cubicBezTo>
                    <a:pt x="723" y="672"/>
                    <a:pt x="723" y="650"/>
                    <a:pt x="700" y="617"/>
                  </a:cubicBezTo>
                  <a:lnTo>
                    <a:pt x="700" y="605"/>
                  </a:lnTo>
                  <a:cubicBezTo>
                    <a:pt x="712" y="605"/>
                    <a:pt x="723" y="594"/>
                    <a:pt x="734" y="594"/>
                  </a:cubicBezTo>
                  <a:cubicBezTo>
                    <a:pt x="767" y="583"/>
                    <a:pt x="801" y="561"/>
                    <a:pt x="823" y="528"/>
                  </a:cubicBezTo>
                  <a:cubicBezTo>
                    <a:pt x="845" y="494"/>
                    <a:pt x="856" y="461"/>
                    <a:pt x="868" y="416"/>
                  </a:cubicBezTo>
                  <a:lnTo>
                    <a:pt x="878" y="405"/>
                  </a:lnTo>
                  <a:lnTo>
                    <a:pt x="878" y="327"/>
                  </a:lnTo>
                  <a:cubicBezTo>
                    <a:pt x="878" y="283"/>
                    <a:pt x="868" y="249"/>
                    <a:pt x="856" y="205"/>
                  </a:cubicBezTo>
                  <a:cubicBezTo>
                    <a:pt x="845" y="182"/>
                    <a:pt x="834" y="172"/>
                    <a:pt x="823" y="150"/>
                  </a:cubicBezTo>
                  <a:cubicBezTo>
                    <a:pt x="823" y="138"/>
                    <a:pt x="812" y="138"/>
                    <a:pt x="812" y="127"/>
                  </a:cubicBezTo>
                  <a:cubicBezTo>
                    <a:pt x="801" y="116"/>
                    <a:pt x="779" y="105"/>
                    <a:pt x="767" y="93"/>
                  </a:cubicBezTo>
                  <a:cubicBezTo>
                    <a:pt x="756" y="71"/>
                    <a:pt x="745" y="49"/>
                    <a:pt x="723" y="38"/>
                  </a:cubicBezTo>
                  <a:cubicBezTo>
                    <a:pt x="689" y="13"/>
                    <a:pt x="656" y="1"/>
                    <a:pt x="61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5"/>
            <p:cNvSpPr/>
            <p:nvPr/>
          </p:nvSpPr>
          <p:spPr>
            <a:xfrm>
              <a:off x="3919594" y="1903829"/>
              <a:ext cx="24107" cy="43505"/>
            </a:xfrm>
            <a:custGeom>
              <a:avLst/>
              <a:gdLst/>
              <a:ahLst/>
              <a:cxnLst/>
              <a:rect l="l" t="t" r="r" b="b"/>
              <a:pathLst>
                <a:path w="691" h="1247" extrusionOk="0">
                  <a:moveTo>
                    <a:pt x="468" y="1"/>
                  </a:moveTo>
                  <a:cubicBezTo>
                    <a:pt x="446" y="12"/>
                    <a:pt x="423" y="23"/>
                    <a:pt x="412" y="34"/>
                  </a:cubicBezTo>
                  <a:lnTo>
                    <a:pt x="379" y="67"/>
                  </a:lnTo>
                  <a:cubicBezTo>
                    <a:pt x="357" y="89"/>
                    <a:pt x="345" y="134"/>
                    <a:pt x="345" y="168"/>
                  </a:cubicBezTo>
                  <a:lnTo>
                    <a:pt x="345" y="178"/>
                  </a:lnTo>
                  <a:lnTo>
                    <a:pt x="345" y="201"/>
                  </a:lnTo>
                  <a:cubicBezTo>
                    <a:pt x="312" y="168"/>
                    <a:pt x="290" y="146"/>
                    <a:pt x="245" y="123"/>
                  </a:cubicBezTo>
                  <a:lnTo>
                    <a:pt x="234" y="123"/>
                  </a:lnTo>
                  <a:cubicBezTo>
                    <a:pt x="223" y="134"/>
                    <a:pt x="223" y="134"/>
                    <a:pt x="223" y="146"/>
                  </a:cubicBezTo>
                  <a:cubicBezTo>
                    <a:pt x="212" y="168"/>
                    <a:pt x="223" y="190"/>
                    <a:pt x="245" y="201"/>
                  </a:cubicBezTo>
                  <a:cubicBezTo>
                    <a:pt x="290" y="223"/>
                    <a:pt x="312" y="279"/>
                    <a:pt x="312" y="323"/>
                  </a:cubicBezTo>
                  <a:cubicBezTo>
                    <a:pt x="312" y="334"/>
                    <a:pt x="301" y="346"/>
                    <a:pt x="301" y="346"/>
                  </a:cubicBezTo>
                  <a:lnTo>
                    <a:pt x="301" y="368"/>
                  </a:lnTo>
                  <a:lnTo>
                    <a:pt x="301" y="379"/>
                  </a:lnTo>
                  <a:cubicBezTo>
                    <a:pt x="290" y="390"/>
                    <a:pt x="290" y="401"/>
                    <a:pt x="278" y="412"/>
                  </a:cubicBezTo>
                  <a:lnTo>
                    <a:pt x="278" y="423"/>
                  </a:lnTo>
                  <a:lnTo>
                    <a:pt x="268" y="435"/>
                  </a:lnTo>
                  <a:lnTo>
                    <a:pt x="256" y="445"/>
                  </a:lnTo>
                  <a:lnTo>
                    <a:pt x="245" y="457"/>
                  </a:lnTo>
                  <a:lnTo>
                    <a:pt x="223" y="479"/>
                  </a:lnTo>
                  <a:lnTo>
                    <a:pt x="212" y="479"/>
                  </a:lnTo>
                  <a:cubicBezTo>
                    <a:pt x="201" y="490"/>
                    <a:pt x="201" y="490"/>
                    <a:pt x="189" y="490"/>
                  </a:cubicBezTo>
                  <a:cubicBezTo>
                    <a:pt x="167" y="501"/>
                    <a:pt x="145" y="512"/>
                    <a:pt x="123" y="512"/>
                  </a:cubicBezTo>
                  <a:cubicBezTo>
                    <a:pt x="100" y="524"/>
                    <a:pt x="100" y="546"/>
                    <a:pt x="100" y="557"/>
                  </a:cubicBezTo>
                  <a:cubicBezTo>
                    <a:pt x="100" y="568"/>
                    <a:pt x="112" y="579"/>
                    <a:pt x="134" y="590"/>
                  </a:cubicBezTo>
                  <a:lnTo>
                    <a:pt x="112" y="590"/>
                  </a:lnTo>
                  <a:cubicBezTo>
                    <a:pt x="78" y="590"/>
                    <a:pt x="56" y="579"/>
                    <a:pt x="23" y="579"/>
                  </a:cubicBezTo>
                  <a:cubicBezTo>
                    <a:pt x="11" y="579"/>
                    <a:pt x="11" y="579"/>
                    <a:pt x="1" y="590"/>
                  </a:cubicBezTo>
                  <a:lnTo>
                    <a:pt x="11" y="590"/>
                  </a:lnTo>
                  <a:lnTo>
                    <a:pt x="11" y="601"/>
                  </a:lnTo>
                  <a:cubicBezTo>
                    <a:pt x="45" y="635"/>
                    <a:pt x="68" y="657"/>
                    <a:pt x="100" y="679"/>
                  </a:cubicBezTo>
                  <a:cubicBezTo>
                    <a:pt x="123" y="690"/>
                    <a:pt x="156" y="690"/>
                    <a:pt x="179" y="690"/>
                  </a:cubicBezTo>
                  <a:lnTo>
                    <a:pt x="201" y="690"/>
                  </a:lnTo>
                  <a:cubicBezTo>
                    <a:pt x="223" y="690"/>
                    <a:pt x="245" y="690"/>
                    <a:pt x="256" y="679"/>
                  </a:cubicBezTo>
                  <a:cubicBezTo>
                    <a:pt x="268" y="679"/>
                    <a:pt x="278" y="679"/>
                    <a:pt x="278" y="668"/>
                  </a:cubicBezTo>
                  <a:cubicBezTo>
                    <a:pt x="278" y="690"/>
                    <a:pt x="290" y="712"/>
                    <a:pt x="290" y="724"/>
                  </a:cubicBezTo>
                  <a:cubicBezTo>
                    <a:pt x="290" y="735"/>
                    <a:pt x="301" y="746"/>
                    <a:pt x="312" y="757"/>
                  </a:cubicBezTo>
                  <a:cubicBezTo>
                    <a:pt x="312" y="779"/>
                    <a:pt x="323" y="791"/>
                    <a:pt x="334" y="801"/>
                  </a:cubicBezTo>
                  <a:lnTo>
                    <a:pt x="345" y="801"/>
                  </a:lnTo>
                  <a:lnTo>
                    <a:pt x="345" y="813"/>
                  </a:lnTo>
                  <a:cubicBezTo>
                    <a:pt x="357" y="813"/>
                    <a:pt x="367" y="824"/>
                    <a:pt x="379" y="824"/>
                  </a:cubicBezTo>
                  <a:cubicBezTo>
                    <a:pt x="379" y="835"/>
                    <a:pt x="390" y="835"/>
                    <a:pt x="390" y="846"/>
                  </a:cubicBezTo>
                  <a:cubicBezTo>
                    <a:pt x="401" y="846"/>
                    <a:pt x="401" y="846"/>
                    <a:pt x="412" y="857"/>
                  </a:cubicBezTo>
                  <a:cubicBezTo>
                    <a:pt x="401" y="857"/>
                    <a:pt x="401" y="868"/>
                    <a:pt x="390" y="868"/>
                  </a:cubicBezTo>
                  <a:lnTo>
                    <a:pt x="401" y="880"/>
                  </a:lnTo>
                  <a:cubicBezTo>
                    <a:pt x="401" y="880"/>
                    <a:pt x="390" y="880"/>
                    <a:pt x="390" y="890"/>
                  </a:cubicBezTo>
                  <a:cubicBezTo>
                    <a:pt x="379" y="902"/>
                    <a:pt x="367" y="924"/>
                    <a:pt x="367" y="946"/>
                  </a:cubicBezTo>
                  <a:cubicBezTo>
                    <a:pt x="367" y="957"/>
                    <a:pt x="367" y="969"/>
                    <a:pt x="357" y="991"/>
                  </a:cubicBezTo>
                  <a:cubicBezTo>
                    <a:pt x="357" y="1013"/>
                    <a:pt x="367" y="1035"/>
                    <a:pt x="367" y="1046"/>
                  </a:cubicBezTo>
                  <a:lnTo>
                    <a:pt x="367" y="1068"/>
                  </a:lnTo>
                  <a:cubicBezTo>
                    <a:pt x="367" y="1090"/>
                    <a:pt x="367" y="1102"/>
                    <a:pt x="379" y="1113"/>
                  </a:cubicBezTo>
                  <a:cubicBezTo>
                    <a:pt x="379" y="1135"/>
                    <a:pt x="390" y="1157"/>
                    <a:pt x="401" y="1179"/>
                  </a:cubicBezTo>
                  <a:cubicBezTo>
                    <a:pt x="401" y="1191"/>
                    <a:pt x="412" y="1202"/>
                    <a:pt x="423" y="1202"/>
                  </a:cubicBezTo>
                  <a:cubicBezTo>
                    <a:pt x="423" y="1213"/>
                    <a:pt x="423" y="1213"/>
                    <a:pt x="434" y="1213"/>
                  </a:cubicBezTo>
                  <a:cubicBezTo>
                    <a:pt x="434" y="1213"/>
                    <a:pt x="446" y="1213"/>
                    <a:pt x="446" y="1224"/>
                  </a:cubicBezTo>
                  <a:lnTo>
                    <a:pt x="456" y="1236"/>
                  </a:lnTo>
                  <a:lnTo>
                    <a:pt x="468" y="1236"/>
                  </a:lnTo>
                  <a:cubicBezTo>
                    <a:pt x="490" y="1246"/>
                    <a:pt x="501" y="1246"/>
                    <a:pt x="512" y="1246"/>
                  </a:cubicBezTo>
                  <a:cubicBezTo>
                    <a:pt x="535" y="1246"/>
                    <a:pt x="545" y="1246"/>
                    <a:pt x="557" y="1236"/>
                  </a:cubicBezTo>
                  <a:lnTo>
                    <a:pt x="568" y="1236"/>
                  </a:lnTo>
                  <a:cubicBezTo>
                    <a:pt x="568" y="1224"/>
                    <a:pt x="568" y="1213"/>
                    <a:pt x="557" y="1213"/>
                  </a:cubicBezTo>
                  <a:cubicBezTo>
                    <a:pt x="535" y="1202"/>
                    <a:pt x="523" y="1191"/>
                    <a:pt x="512" y="1169"/>
                  </a:cubicBezTo>
                  <a:cubicBezTo>
                    <a:pt x="490" y="1147"/>
                    <a:pt x="479" y="1124"/>
                    <a:pt x="468" y="1102"/>
                  </a:cubicBezTo>
                  <a:cubicBezTo>
                    <a:pt x="468" y="1090"/>
                    <a:pt x="456" y="1068"/>
                    <a:pt x="456" y="1058"/>
                  </a:cubicBezTo>
                  <a:lnTo>
                    <a:pt x="456" y="1035"/>
                  </a:lnTo>
                  <a:lnTo>
                    <a:pt x="456" y="1024"/>
                  </a:lnTo>
                  <a:cubicBezTo>
                    <a:pt x="456" y="1013"/>
                    <a:pt x="446" y="991"/>
                    <a:pt x="446" y="979"/>
                  </a:cubicBezTo>
                  <a:cubicBezTo>
                    <a:pt x="446" y="969"/>
                    <a:pt x="446" y="969"/>
                    <a:pt x="456" y="969"/>
                  </a:cubicBezTo>
                  <a:lnTo>
                    <a:pt x="456" y="957"/>
                  </a:lnTo>
                  <a:cubicBezTo>
                    <a:pt x="468" y="957"/>
                    <a:pt x="468" y="957"/>
                    <a:pt x="468" y="946"/>
                  </a:cubicBezTo>
                  <a:cubicBezTo>
                    <a:pt x="479" y="946"/>
                    <a:pt x="479" y="935"/>
                    <a:pt x="479" y="935"/>
                  </a:cubicBezTo>
                  <a:cubicBezTo>
                    <a:pt x="501" y="924"/>
                    <a:pt x="512" y="913"/>
                    <a:pt x="535" y="913"/>
                  </a:cubicBezTo>
                  <a:lnTo>
                    <a:pt x="557" y="913"/>
                  </a:lnTo>
                  <a:cubicBezTo>
                    <a:pt x="568" y="907"/>
                    <a:pt x="576" y="905"/>
                    <a:pt x="584" y="905"/>
                  </a:cubicBezTo>
                  <a:cubicBezTo>
                    <a:pt x="593" y="905"/>
                    <a:pt x="601" y="907"/>
                    <a:pt x="612" y="913"/>
                  </a:cubicBezTo>
                  <a:cubicBezTo>
                    <a:pt x="634" y="913"/>
                    <a:pt x="646" y="880"/>
                    <a:pt x="634" y="868"/>
                  </a:cubicBezTo>
                  <a:cubicBezTo>
                    <a:pt x="634" y="857"/>
                    <a:pt x="634" y="857"/>
                    <a:pt x="624" y="857"/>
                  </a:cubicBezTo>
                  <a:cubicBezTo>
                    <a:pt x="601" y="846"/>
                    <a:pt x="579" y="835"/>
                    <a:pt x="545" y="835"/>
                  </a:cubicBezTo>
                  <a:cubicBezTo>
                    <a:pt x="523" y="824"/>
                    <a:pt x="490" y="824"/>
                    <a:pt x="468" y="813"/>
                  </a:cubicBezTo>
                  <a:cubicBezTo>
                    <a:pt x="456" y="801"/>
                    <a:pt x="446" y="801"/>
                    <a:pt x="446" y="791"/>
                  </a:cubicBezTo>
                  <a:lnTo>
                    <a:pt x="434" y="791"/>
                  </a:lnTo>
                  <a:cubicBezTo>
                    <a:pt x="434" y="779"/>
                    <a:pt x="434" y="779"/>
                    <a:pt x="423" y="779"/>
                  </a:cubicBezTo>
                  <a:lnTo>
                    <a:pt x="423" y="768"/>
                  </a:lnTo>
                  <a:cubicBezTo>
                    <a:pt x="423" y="768"/>
                    <a:pt x="423" y="757"/>
                    <a:pt x="412" y="757"/>
                  </a:cubicBezTo>
                  <a:lnTo>
                    <a:pt x="412" y="746"/>
                  </a:lnTo>
                  <a:cubicBezTo>
                    <a:pt x="412" y="735"/>
                    <a:pt x="412" y="724"/>
                    <a:pt x="401" y="712"/>
                  </a:cubicBezTo>
                  <a:lnTo>
                    <a:pt x="401" y="702"/>
                  </a:lnTo>
                  <a:lnTo>
                    <a:pt x="423" y="679"/>
                  </a:lnTo>
                  <a:cubicBezTo>
                    <a:pt x="434" y="679"/>
                    <a:pt x="446" y="668"/>
                    <a:pt x="456" y="657"/>
                  </a:cubicBezTo>
                  <a:lnTo>
                    <a:pt x="456" y="668"/>
                  </a:lnTo>
                  <a:lnTo>
                    <a:pt x="490" y="635"/>
                  </a:lnTo>
                  <a:cubicBezTo>
                    <a:pt x="501" y="635"/>
                    <a:pt x="512" y="623"/>
                    <a:pt x="535" y="623"/>
                  </a:cubicBezTo>
                  <a:lnTo>
                    <a:pt x="535" y="613"/>
                  </a:lnTo>
                  <a:cubicBezTo>
                    <a:pt x="545" y="623"/>
                    <a:pt x="557" y="623"/>
                    <a:pt x="568" y="635"/>
                  </a:cubicBezTo>
                  <a:cubicBezTo>
                    <a:pt x="579" y="635"/>
                    <a:pt x="590" y="635"/>
                    <a:pt x="590" y="623"/>
                  </a:cubicBezTo>
                  <a:cubicBezTo>
                    <a:pt x="612" y="635"/>
                    <a:pt x="624" y="635"/>
                    <a:pt x="646" y="635"/>
                  </a:cubicBezTo>
                  <a:cubicBezTo>
                    <a:pt x="646" y="623"/>
                    <a:pt x="646" y="623"/>
                    <a:pt x="634" y="613"/>
                  </a:cubicBezTo>
                  <a:lnTo>
                    <a:pt x="634" y="601"/>
                  </a:lnTo>
                  <a:cubicBezTo>
                    <a:pt x="646" y="601"/>
                    <a:pt x="657" y="590"/>
                    <a:pt x="668" y="590"/>
                  </a:cubicBezTo>
                  <a:cubicBezTo>
                    <a:pt x="679" y="590"/>
                    <a:pt x="690" y="579"/>
                    <a:pt x="690" y="579"/>
                  </a:cubicBezTo>
                  <a:cubicBezTo>
                    <a:pt x="690" y="568"/>
                    <a:pt x="690" y="568"/>
                    <a:pt x="679" y="557"/>
                  </a:cubicBezTo>
                  <a:cubicBezTo>
                    <a:pt x="668" y="546"/>
                    <a:pt x="646" y="546"/>
                    <a:pt x="624" y="534"/>
                  </a:cubicBezTo>
                  <a:lnTo>
                    <a:pt x="624" y="524"/>
                  </a:lnTo>
                  <a:cubicBezTo>
                    <a:pt x="624" y="501"/>
                    <a:pt x="612" y="490"/>
                    <a:pt x="601" y="479"/>
                  </a:cubicBezTo>
                  <a:cubicBezTo>
                    <a:pt x="590" y="468"/>
                    <a:pt x="579" y="457"/>
                    <a:pt x="579" y="445"/>
                  </a:cubicBezTo>
                  <a:cubicBezTo>
                    <a:pt x="568" y="435"/>
                    <a:pt x="557" y="423"/>
                    <a:pt x="557" y="412"/>
                  </a:cubicBezTo>
                  <a:lnTo>
                    <a:pt x="557" y="401"/>
                  </a:lnTo>
                  <a:lnTo>
                    <a:pt x="557" y="379"/>
                  </a:lnTo>
                  <a:lnTo>
                    <a:pt x="557" y="356"/>
                  </a:lnTo>
                  <a:cubicBezTo>
                    <a:pt x="545" y="334"/>
                    <a:pt x="545" y="323"/>
                    <a:pt x="545" y="312"/>
                  </a:cubicBezTo>
                  <a:cubicBezTo>
                    <a:pt x="545" y="301"/>
                    <a:pt x="535" y="290"/>
                    <a:pt x="535" y="279"/>
                  </a:cubicBezTo>
                  <a:lnTo>
                    <a:pt x="535" y="212"/>
                  </a:lnTo>
                  <a:lnTo>
                    <a:pt x="535" y="201"/>
                  </a:lnTo>
                  <a:cubicBezTo>
                    <a:pt x="535" y="190"/>
                    <a:pt x="535" y="178"/>
                    <a:pt x="545" y="168"/>
                  </a:cubicBezTo>
                  <a:cubicBezTo>
                    <a:pt x="545" y="156"/>
                    <a:pt x="545" y="134"/>
                    <a:pt x="557" y="123"/>
                  </a:cubicBezTo>
                  <a:cubicBezTo>
                    <a:pt x="557" y="112"/>
                    <a:pt x="557" y="101"/>
                    <a:pt x="545" y="89"/>
                  </a:cubicBezTo>
                  <a:cubicBezTo>
                    <a:pt x="557" y="89"/>
                    <a:pt x="557" y="79"/>
                    <a:pt x="557" y="79"/>
                  </a:cubicBezTo>
                  <a:lnTo>
                    <a:pt x="624" y="79"/>
                  </a:lnTo>
                  <a:cubicBezTo>
                    <a:pt x="628" y="80"/>
                    <a:pt x="632" y="81"/>
                    <a:pt x="636" y="81"/>
                  </a:cubicBezTo>
                  <a:cubicBezTo>
                    <a:pt x="659" y="81"/>
                    <a:pt x="667" y="54"/>
                    <a:pt x="657" y="34"/>
                  </a:cubicBezTo>
                  <a:cubicBezTo>
                    <a:pt x="646" y="23"/>
                    <a:pt x="624" y="12"/>
                    <a:pt x="6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5"/>
            <p:cNvSpPr/>
            <p:nvPr/>
          </p:nvSpPr>
          <p:spPr>
            <a:xfrm>
              <a:off x="4016619" y="1887362"/>
              <a:ext cx="47377" cy="47342"/>
            </a:xfrm>
            <a:custGeom>
              <a:avLst/>
              <a:gdLst/>
              <a:ahLst/>
              <a:cxnLst/>
              <a:rect l="l" t="t" r="r" b="b"/>
              <a:pathLst>
                <a:path w="1358" h="1357" extrusionOk="0">
                  <a:moveTo>
                    <a:pt x="594" y="0"/>
                  </a:moveTo>
                  <a:cubicBezTo>
                    <a:pt x="567" y="0"/>
                    <a:pt x="540" y="6"/>
                    <a:pt x="512" y="17"/>
                  </a:cubicBezTo>
                  <a:cubicBezTo>
                    <a:pt x="490" y="17"/>
                    <a:pt x="467" y="28"/>
                    <a:pt x="445" y="50"/>
                  </a:cubicBezTo>
                  <a:cubicBezTo>
                    <a:pt x="434" y="50"/>
                    <a:pt x="423" y="61"/>
                    <a:pt x="411" y="72"/>
                  </a:cubicBezTo>
                  <a:lnTo>
                    <a:pt x="367" y="117"/>
                  </a:lnTo>
                  <a:cubicBezTo>
                    <a:pt x="356" y="128"/>
                    <a:pt x="345" y="150"/>
                    <a:pt x="334" y="173"/>
                  </a:cubicBezTo>
                  <a:lnTo>
                    <a:pt x="334" y="195"/>
                  </a:lnTo>
                  <a:cubicBezTo>
                    <a:pt x="322" y="206"/>
                    <a:pt x="312" y="228"/>
                    <a:pt x="312" y="250"/>
                  </a:cubicBezTo>
                  <a:cubicBezTo>
                    <a:pt x="300" y="295"/>
                    <a:pt x="300" y="339"/>
                    <a:pt x="312" y="384"/>
                  </a:cubicBezTo>
                  <a:cubicBezTo>
                    <a:pt x="312" y="406"/>
                    <a:pt x="322" y="428"/>
                    <a:pt x="334" y="450"/>
                  </a:cubicBezTo>
                  <a:cubicBezTo>
                    <a:pt x="334" y="462"/>
                    <a:pt x="334" y="462"/>
                    <a:pt x="345" y="473"/>
                  </a:cubicBezTo>
                  <a:cubicBezTo>
                    <a:pt x="356" y="484"/>
                    <a:pt x="367" y="506"/>
                    <a:pt x="378" y="529"/>
                  </a:cubicBezTo>
                  <a:lnTo>
                    <a:pt x="367" y="539"/>
                  </a:lnTo>
                  <a:lnTo>
                    <a:pt x="312" y="595"/>
                  </a:lnTo>
                  <a:cubicBezTo>
                    <a:pt x="312" y="606"/>
                    <a:pt x="300" y="628"/>
                    <a:pt x="289" y="640"/>
                  </a:cubicBezTo>
                  <a:cubicBezTo>
                    <a:pt x="289" y="650"/>
                    <a:pt x="278" y="662"/>
                    <a:pt x="278" y="662"/>
                  </a:cubicBezTo>
                  <a:lnTo>
                    <a:pt x="267" y="650"/>
                  </a:lnTo>
                  <a:lnTo>
                    <a:pt x="256" y="640"/>
                  </a:lnTo>
                  <a:lnTo>
                    <a:pt x="233" y="618"/>
                  </a:lnTo>
                  <a:cubicBezTo>
                    <a:pt x="223" y="606"/>
                    <a:pt x="211" y="606"/>
                    <a:pt x="201" y="595"/>
                  </a:cubicBezTo>
                  <a:lnTo>
                    <a:pt x="167" y="595"/>
                  </a:lnTo>
                  <a:cubicBezTo>
                    <a:pt x="150" y="590"/>
                    <a:pt x="145" y="587"/>
                    <a:pt x="139" y="587"/>
                  </a:cubicBezTo>
                  <a:cubicBezTo>
                    <a:pt x="134" y="587"/>
                    <a:pt x="128" y="590"/>
                    <a:pt x="112" y="595"/>
                  </a:cubicBezTo>
                  <a:lnTo>
                    <a:pt x="100" y="595"/>
                  </a:lnTo>
                  <a:cubicBezTo>
                    <a:pt x="100" y="595"/>
                    <a:pt x="89" y="595"/>
                    <a:pt x="89" y="606"/>
                  </a:cubicBezTo>
                  <a:cubicBezTo>
                    <a:pt x="78" y="606"/>
                    <a:pt x="78" y="606"/>
                    <a:pt x="67" y="618"/>
                  </a:cubicBezTo>
                  <a:lnTo>
                    <a:pt x="45" y="640"/>
                  </a:lnTo>
                  <a:cubicBezTo>
                    <a:pt x="33" y="650"/>
                    <a:pt x="23" y="673"/>
                    <a:pt x="23" y="684"/>
                  </a:cubicBezTo>
                  <a:cubicBezTo>
                    <a:pt x="11" y="684"/>
                    <a:pt x="11" y="717"/>
                    <a:pt x="0" y="729"/>
                  </a:cubicBezTo>
                  <a:lnTo>
                    <a:pt x="0" y="751"/>
                  </a:lnTo>
                  <a:lnTo>
                    <a:pt x="0" y="773"/>
                  </a:lnTo>
                  <a:cubicBezTo>
                    <a:pt x="0" y="795"/>
                    <a:pt x="0" y="806"/>
                    <a:pt x="11" y="828"/>
                  </a:cubicBezTo>
                  <a:cubicBezTo>
                    <a:pt x="11" y="840"/>
                    <a:pt x="23" y="851"/>
                    <a:pt x="23" y="862"/>
                  </a:cubicBezTo>
                  <a:lnTo>
                    <a:pt x="23" y="851"/>
                  </a:lnTo>
                  <a:cubicBezTo>
                    <a:pt x="33" y="884"/>
                    <a:pt x="45" y="907"/>
                    <a:pt x="67" y="917"/>
                  </a:cubicBezTo>
                  <a:cubicBezTo>
                    <a:pt x="78" y="940"/>
                    <a:pt x="89" y="951"/>
                    <a:pt x="100" y="973"/>
                  </a:cubicBezTo>
                  <a:cubicBezTo>
                    <a:pt x="122" y="996"/>
                    <a:pt x="144" y="1018"/>
                    <a:pt x="178" y="1029"/>
                  </a:cubicBezTo>
                  <a:cubicBezTo>
                    <a:pt x="189" y="1029"/>
                    <a:pt x="201" y="1040"/>
                    <a:pt x="211" y="1040"/>
                  </a:cubicBezTo>
                  <a:cubicBezTo>
                    <a:pt x="233" y="1040"/>
                    <a:pt x="245" y="1029"/>
                    <a:pt x="256" y="1018"/>
                  </a:cubicBezTo>
                  <a:cubicBezTo>
                    <a:pt x="267" y="1018"/>
                    <a:pt x="278" y="1006"/>
                    <a:pt x="289" y="1006"/>
                  </a:cubicBezTo>
                  <a:cubicBezTo>
                    <a:pt x="300" y="984"/>
                    <a:pt x="312" y="973"/>
                    <a:pt x="322" y="951"/>
                  </a:cubicBezTo>
                  <a:lnTo>
                    <a:pt x="322" y="929"/>
                  </a:lnTo>
                  <a:cubicBezTo>
                    <a:pt x="334" y="917"/>
                    <a:pt x="334" y="917"/>
                    <a:pt x="334" y="907"/>
                  </a:cubicBezTo>
                  <a:lnTo>
                    <a:pt x="345" y="917"/>
                  </a:lnTo>
                  <a:cubicBezTo>
                    <a:pt x="356" y="929"/>
                    <a:pt x="367" y="929"/>
                    <a:pt x="389" y="940"/>
                  </a:cubicBezTo>
                  <a:lnTo>
                    <a:pt x="423" y="940"/>
                  </a:lnTo>
                  <a:cubicBezTo>
                    <a:pt x="423" y="951"/>
                    <a:pt x="411" y="962"/>
                    <a:pt x="411" y="962"/>
                  </a:cubicBezTo>
                  <a:lnTo>
                    <a:pt x="411" y="973"/>
                  </a:lnTo>
                  <a:cubicBezTo>
                    <a:pt x="401" y="984"/>
                    <a:pt x="401" y="996"/>
                    <a:pt x="401" y="1006"/>
                  </a:cubicBezTo>
                  <a:cubicBezTo>
                    <a:pt x="389" y="1029"/>
                    <a:pt x="389" y="1051"/>
                    <a:pt x="389" y="1062"/>
                  </a:cubicBezTo>
                  <a:cubicBezTo>
                    <a:pt x="389" y="1085"/>
                    <a:pt x="389" y="1095"/>
                    <a:pt x="401" y="1107"/>
                  </a:cubicBezTo>
                  <a:lnTo>
                    <a:pt x="401" y="1118"/>
                  </a:lnTo>
                  <a:cubicBezTo>
                    <a:pt x="401" y="1129"/>
                    <a:pt x="401" y="1140"/>
                    <a:pt x="411" y="1162"/>
                  </a:cubicBezTo>
                  <a:cubicBezTo>
                    <a:pt x="423" y="1184"/>
                    <a:pt x="423" y="1196"/>
                    <a:pt x="434" y="1207"/>
                  </a:cubicBezTo>
                  <a:cubicBezTo>
                    <a:pt x="445" y="1218"/>
                    <a:pt x="456" y="1229"/>
                    <a:pt x="467" y="1229"/>
                  </a:cubicBezTo>
                  <a:lnTo>
                    <a:pt x="467" y="1240"/>
                  </a:lnTo>
                  <a:cubicBezTo>
                    <a:pt x="478" y="1240"/>
                    <a:pt x="490" y="1251"/>
                    <a:pt x="500" y="1251"/>
                  </a:cubicBezTo>
                  <a:cubicBezTo>
                    <a:pt x="500" y="1263"/>
                    <a:pt x="500" y="1263"/>
                    <a:pt x="512" y="1263"/>
                  </a:cubicBezTo>
                  <a:lnTo>
                    <a:pt x="589" y="1263"/>
                  </a:lnTo>
                  <a:cubicBezTo>
                    <a:pt x="601" y="1263"/>
                    <a:pt x="601" y="1251"/>
                    <a:pt x="612" y="1251"/>
                  </a:cubicBezTo>
                  <a:cubicBezTo>
                    <a:pt x="612" y="1251"/>
                    <a:pt x="623" y="1251"/>
                    <a:pt x="623" y="1240"/>
                  </a:cubicBezTo>
                  <a:cubicBezTo>
                    <a:pt x="634" y="1251"/>
                    <a:pt x="634" y="1263"/>
                    <a:pt x="645" y="1273"/>
                  </a:cubicBezTo>
                  <a:lnTo>
                    <a:pt x="678" y="1307"/>
                  </a:lnTo>
                  <a:cubicBezTo>
                    <a:pt x="701" y="1318"/>
                    <a:pt x="712" y="1329"/>
                    <a:pt x="734" y="1340"/>
                  </a:cubicBezTo>
                  <a:cubicBezTo>
                    <a:pt x="757" y="1352"/>
                    <a:pt x="779" y="1352"/>
                    <a:pt x="801" y="1352"/>
                  </a:cubicBezTo>
                  <a:cubicBezTo>
                    <a:pt x="809" y="1355"/>
                    <a:pt x="816" y="1356"/>
                    <a:pt x="824" y="1356"/>
                  </a:cubicBezTo>
                  <a:cubicBezTo>
                    <a:pt x="839" y="1356"/>
                    <a:pt x="857" y="1352"/>
                    <a:pt x="879" y="1352"/>
                  </a:cubicBezTo>
                  <a:lnTo>
                    <a:pt x="945" y="1318"/>
                  </a:lnTo>
                  <a:cubicBezTo>
                    <a:pt x="967" y="1296"/>
                    <a:pt x="979" y="1285"/>
                    <a:pt x="990" y="1263"/>
                  </a:cubicBezTo>
                  <a:cubicBezTo>
                    <a:pt x="1024" y="1218"/>
                    <a:pt x="1034" y="1184"/>
                    <a:pt x="1046" y="1140"/>
                  </a:cubicBezTo>
                  <a:cubicBezTo>
                    <a:pt x="1046" y="1118"/>
                    <a:pt x="1056" y="1085"/>
                    <a:pt x="1056" y="1051"/>
                  </a:cubicBezTo>
                  <a:cubicBezTo>
                    <a:pt x="1046" y="1029"/>
                    <a:pt x="1046" y="996"/>
                    <a:pt x="1046" y="973"/>
                  </a:cubicBezTo>
                  <a:lnTo>
                    <a:pt x="1046" y="973"/>
                  </a:lnTo>
                  <a:cubicBezTo>
                    <a:pt x="1056" y="984"/>
                    <a:pt x="1079" y="996"/>
                    <a:pt x="1101" y="1006"/>
                  </a:cubicBezTo>
                  <a:cubicBezTo>
                    <a:pt x="1116" y="1006"/>
                    <a:pt x="1131" y="1012"/>
                    <a:pt x="1145" y="1012"/>
                  </a:cubicBezTo>
                  <a:cubicBezTo>
                    <a:pt x="1153" y="1012"/>
                    <a:pt x="1160" y="1010"/>
                    <a:pt x="1168" y="1006"/>
                  </a:cubicBezTo>
                  <a:cubicBezTo>
                    <a:pt x="1179" y="1006"/>
                    <a:pt x="1212" y="1006"/>
                    <a:pt x="1224" y="996"/>
                  </a:cubicBezTo>
                  <a:cubicBezTo>
                    <a:pt x="1257" y="984"/>
                    <a:pt x="1279" y="962"/>
                    <a:pt x="1301" y="940"/>
                  </a:cubicBezTo>
                  <a:cubicBezTo>
                    <a:pt x="1323" y="907"/>
                    <a:pt x="1346" y="873"/>
                    <a:pt x="1357" y="828"/>
                  </a:cubicBezTo>
                  <a:lnTo>
                    <a:pt x="1357" y="773"/>
                  </a:lnTo>
                  <a:lnTo>
                    <a:pt x="1357" y="729"/>
                  </a:lnTo>
                  <a:cubicBezTo>
                    <a:pt x="1357" y="695"/>
                    <a:pt x="1346" y="662"/>
                    <a:pt x="1335" y="628"/>
                  </a:cubicBezTo>
                  <a:cubicBezTo>
                    <a:pt x="1323" y="618"/>
                    <a:pt x="1313" y="595"/>
                    <a:pt x="1301" y="584"/>
                  </a:cubicBezTo>
                  <a:cubicBezTo>
                    <a:pt x="1301" y="573"/>
                    <a:pt x="1301" y="573"/>
                    <a:pt x="1290" y="561"/>
                  </a:cubicBezTo>
                  <a:lnTo>
                    <a:pt x="1257" y="529"/>
                  </a:lnTo>
                  <a:cubicBezTo>
                    <a:pt x="1246" y="517"/>
                    <a:pt x="1234" y="517"/>
                    <a:pt x="1224" y="506"/>
                  </a:cubicBezTo>
                  <a:cubicBezTo>
                    <a:pt x="1234" y="484"/>
                    <a:pt x="1246" y="450"/>
                    <a:pt x="1246" y="417"/>
                  </a:cubicBezTo>
                  <a:cubicBezTo>
                    <a:pt x="1268" y="373"/>
                    <a:pt x="1268" y="317"/>
                    <a:pt x="1246" y="262"/>
                  </a:cubicBezTo>
                  <a:cubicBezTo>
                    <a:pt x="1234" y="239"/>
                    <a:pt x="1224" y="217"/>
                    <a:pt x="1202" y="195"/>
                  </a:cubicBezTo>
                  <a:lnTo>
                    <a:pt x="1168" y="161"/>
                  </a:lnTo>
                  <a:cubicBezTo>
                    <a:pt x="1168" y="161"/>
                    <a:pt x="1157" y="161"/>
                    <a:pt x="1157" y="150"/>
                  </a:cubicBezTo>
                  <a:lnTo>
                    <a:pt x="1145" y="139"/>
                  </a:lnTo>
                  <a:cubicBezTo>
                    <a:pt x="1135" y="128"/>
                    <a:pt x="1113" y="117"/>
                    <a:pt x="1090" y="106"/>
                  </a:cubicBezTo>
                  <a:cubicBezTo>
                    <a:pt x="1090" y="106"/>
                    <a:pt x="1079" y="106"/>
                    <a:pt x="1068" y="94"/>
                  </a:cubicBezTo>
                  <a:cubicBezTo>
                    <a:pt x="1034" y="94"/>
                    <a:pt x="1012" y="84"/>
                    <a:pt x="979" y="84"/>
                  </a:cubicBezTo>
                  <a:cubicBezTo>
                    <a:pt x="957" y="94"/>
                    <a:pt x="935" y="94"/>
                    <a:pt x="912" y="94"/>
                  </a:cubicBezTo>
                  <a:cubicBezTo>
                    <a:pt x="868" y="117"/>
                    <a:pt x="846" y="150"/>
                    <a:pt x="823" y="195"/>
                  </a:cubicBezTo>
                  <a:cubicBezTo>
                    <a:pt x="823" y="183"/>
                    <a:pt x="823" y="183"/>
                    <a:pt x="812" y="173"/>
                  </a:cubicBezTo>
                  <a:cubicBezTo>
                    <a:pt x="812" y="150"/>
                    <a:pt x="801" y="139"/>
                    <a:pt x="790" y="117"/>
                  </a:cubicBezTo>
                  <a:cubicBezTo>
                    <a:pt x="779" y="117"/>
                    <a:pt x="779" y="106"/>
                    <a:pt x="779" y="106"/>
                  </a:cubicBezTo>
                  <a:lnTo>
                    <a:pt x="734" y="61"/>
                  </a:lnTo>
                  <a:cubicBezTo>
                    <a:pt x="734" y="61"/>
                    <a:pt x="723" y="61"/>
                    <a:pt x="723" y="50"/>
                  </a:cubicBezTo>
                  <a:cubicBezTo>
                    <a:pt x="712" y="39"/>
                    <a:pt x="690" y="28"/>
                    <a:pt x="668" y="17"/>
                  </a:cubicBezTo>
                  <a:cubicBezTo>
                    <a:pt x="645" y="6"/>
                    <a:pt x="620" y="0"/>
                    <a:pt x="59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5"/>
            <p:cNvSpPr/>
            <p:nvPr/>
          </p:nvSpPr>
          <p:spPr>
            <a:xfrm>
              <a:off x="4037552" y="1923855"/>
              <a:ext cx="7396" cy="10292"/>
            </a:xfrm>
            <a:custGeom>
              <a:avLst/>
              <a:gdLst/>
              <a:ahLst/>
              <a:cxnLst/>
              <a:rect l="l" t="t" r="r" b="b"/>
              <a:pathLst>
                <a:path w="212" h="295" extrusionOk="0">
                  <a:moveTo>
                    <a:pt x="189" y="0"/>
                  </a:moveTo>
                  <a:cubicBezTo>
                    <a:pt x="178" y="0"/>
                    <a:pt x="167" y="8"/>
                    <a:pt x="167" y="16"/>
                  </a:cubicBezTo>
                  <a:cubicBezTo>
                    <a:pt x="157" y="16"/>
                    <a:pt x="157" y="27"/>
                    <a:pt x="157" y="27"/>
                  </a:cubicBezTo>
                  <a:lnTo>
                    <a:pt x="157" y="39"/>
                  </a:lnTo>
                  <a:cubicBezTo>
                    <a:pt x="145" y="39"/>
                    <a:pt x="145" y="49"/>
                    <a:pt x="145" y="49"/>
                  </a:cubicBezTo>
                  <a:cubicBezTo>
                    <a:pt x="145" y="61"/>
                    <a:pt x="145" y="61"/>
                    <a:pt x="134" y="61"/>
                  </a:cubicBezTo>
                  <a:lnTo>
                    <a:pt x="134" y="72"/>
                  </a:lnTo>
                  <a:cubicBezTo>
                    <a:pt x="134" y="83"/>
                    <a:pt x="123" y="83"/>
                    <a:pt x="123" y="83"/>
                  </a:cubicBezTo>
                  <a:cubicBezTo>
                    <a:pt x="123" y="94"/>
                    <a:pt x="112" y="105"/>
                    <a:pt x="112" y="105"/>
                  </a:cubicBezTo>
                  <a:cubicBezTo>
                    <a:pt x="101" y="105"/>
                    <a:pt x="101" y="116"/>
                    <a:pt x="101" y="116"/>
                  </a:cubicBezTo>
                  <a:cubicBezTo>
                    <a:pt x="101" y="116"/>
                    <a:pt x="90" y="116"/>
                    <a:pt x="90" y="128"/>
                  </a:cubicBezTo>
                  <a:cubicBezTo>
                    <a:pt x="78" y="128"/>
                    <a:pt x="78" y="138"/>
                    <a:pt x="68" y="138"/>
                  </a:cubicBezTo>
                  <a:lnTo>
                    <a:pt x="45" y="161"/>
                  </a:lnTo>
                  <a:lnTo>
                    <a:pt x="34" y="161"/>
                  </a:lnTo>
                  <a:cubicBezTo>
                    <a:pt x="23" y="172"/>
                    <a:pt x="23" y="172"/>
                    <a:pt x="12" y="172"/>
                  </a:cubicBezTo>
                  <a:cubicBezTo>
                    <a:pt x="12" y="183"/>
                    <a:pt x="1" y="194"/>
                    <a:pt x="12" y="205"/>
                  </a:cubicBezTo>
                  <a:cubicBezTo>
                    <a:pt x="12" y="205"/>
                    <a:pt x="23" y="205"/>
                    <a:pt x="23" y="194"/>
                  </a:cubicBezTo>
                  <a:cubicBezTo>
                    <a:pt x="34" y="205"/>
                    <a:pt x="34" y="217"/>
                    <a:pt x="45" y="227"/>
                  </a:cubicBezTo>
                  <a:lnTo>
                    <a:pt x="78" y="261"/>
                  </a:lnTo>
                  <a:cubicBezTo>
                    <a:pt x="101" y="272"/>
                    <a:pt x="112" y="283"/>
                    <a:pt x="123" y="294"/>
                  </a:cubicBezTo>
                  <a:lnTo>
                    <a:pt x="134" y="283"/>
                  </a:lnTo>
                  <a:cubicBezTo>
                    <a:pt x="134" y="272"/>
                    <a:pt x="145" y="261"/>
                    <a:pt x="145" y="250"/>
                  </a:cubicBezTo>
                  <a:lnTo>
                    <a:pt x="145" y="227"/>
                  </a:lnTo>
                  <a:cubicBezTo>
                    <a:pt x="157" y="205"/>
                    <a:pt x="167" y="183"/>
                    <a:pt x="167" y="161"/>
                  </a:cubicBezTo>
                  <a:cubicBezTo>
                    <a:pt x="190" y="128"/>
                    <a:pt x="212" y="94"/>
                    <a:pt x="212" y="49"/>
                  </a:cubicBezTo>
                  <a:lnTo>
                    <a:pt x="212" y="27"/>
                  </a:lnTo>
                  <a:cubicBezTo>
                    <a:pt x="212" y="16"/>
                    <a:pt x="212" y="5"/>
                    <a:pt x="201" y="5"/>
                  </a:cubicBezTo>
                  <a:cubicBezTo>
                    <a:pt x="198" y="2"/>
                    <a:pt x="193" y="0"/>
                    <a:pt x="1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5"/>
            <p:cNvSpPr/>
            <p:nvPr/>
          </p:nvSpPr>
          <p:spPr>
            <a:xfrm>
              <a:off x="4017770" y="1887920"/>
              <a:ext cx="42319" cy="43505"/>
            </a:xfrm>
            <a:custGeom>
              <a:avLst/>
              <a:gdLst/>
              <a:ahLst/>
              <a:cxnLst/>
              <a:rect l="l" t="t" r="r" b="b"/>
              <a:pathLst>
                <a:path w="1213" h="1247" extrusionOk="0">
                  <a:moveTo>
                    <a:pt x="645" y="1"/>
                  </a:moveTo>
                  <a:cubicBezTo>
                    <a:pt x="635" y="12"/>
                    <a:pt x="635" y="23"/>
                    <a:pt x="645" y="23"/>
                  </a:cubicBezTo>
                  <a:cubicBezTo>
                    <a:pt x="657" y="45"/>
                    <a:pt x="679" y="68"/>
                    <a:pt x="690" y="90"/>
                  </a:cubicBezTo>
                  <a:lnTo>
                    <a:pt x="690" y="112"/>
                  </a:lnTo>
                  <a:cubicBezTo>
                    <a:pt x="690" y="123"/>
                    <a:pt x="701" y="123"/>
                    <a:pt x="701" y="134"/>
                  </a:cubicBezTo>
                  <a:cubicBezTo>
                    <a:pt x="712" y="179"/>
                    <a:pt x="712" y="212"/>
                    <a:pt x="712" y="256"/>
                  </a:cubicBezTo>
                  <a:cubicBezTo>
                    <a:pt x="701" y="268"/>
                    <a:pt x="701" y="268"/>
                    <a:pt x="701" y="279"/>
                  </a:cubicBezTo>
                  <a:cubicBezTo>
                    <a:pt x="701" y="290"/>
                    <a:pt x="690" y="301"/>
                    <a:pt x="690" y="312"/>
                  </a:cubicBezTo>
                  <a:cubicBezTo>
                    <a:pt x="645" y="390"/>
                    <a:pt x="568" y="424"/>
                    <a:pt x="490" y="434"/>
                  </a:cubicBezTo>
                  <a:cubicBezTo>
                    <a:pt x="423" y="434"/>
                    <a:pt x="356" y="390"/>
                    <a:pt x="345" y="323"/>
                  </a:cubicBezTo>
                  <a:cubicBezTo>
                    <a:pt x="345" y="312"/>
                    <a:pt x="334" y="301"/>
                    <a:pt x="312" y="301"/>
                  </a:cubicBezTo>
                  <a:cubicBezTo>
                    <a:pt x="301" y="301"/>
                    <a:pt x="301" y="323"/>
                    <a:pt x="289" y="335"/>
                  </a:cubicBezTo>
                  <a:cubicBezTo>
                    <a:pt x="289" y="345"/>
                    <a:pt x="301" y="368"/>
                    <a:pt x="301" y="379"/>
                  </a:cubicBezTo>
                  <a:cubicBezTo>
                    <a:pt x="289" y="434"/>
                    <a:pt x="312" y="479"/>
                    <a:pt x="356" y="501"/>
                  </a:cubicBezTo>
                  <a:lnTo>
                    <a:pt x="345" y="513"/>
                  </a:lnTo>
                  <a:lnTo>
                    <a:pt x="334" y="523"/>
                  </a:lnTo>
                  <a:lnTo>
                    <a:pt x="279" y="579"/>
                  </a:lnTo>
                  <a:cubicBezTo>
                    <a:pt x="279" y="590"/>
                    <a:pt x="267" y="602"/>
                    <a:pt x="256" y="624"/>
                  </a:cubicBezTo>
                  <a:cubicBezTo>
                    <a:pt x="256" y="634"/>
                    <a:pt x="245" y="646"/>
                    <a:pt x="245" y="646"/>
                  </a:cubicBezTo>
                  <a:lnTo>
                    <a:pt x="234" y="634"/>
                  </a:lnTo>
                  <a:lnTo>
                    <a:pt x="223" y="624"/>
                  </a:lnTo>
                  <a:lnTo>
                    <a:pt x="200" y="602"/>
                  </a:lnTo>
                  <a:cubicBezTo>
                    <a:pt x="190" y="590"/>
                    <a:pt x="178" y="590"/>
                    <a:pt x="168" y="590"/>
                  </a:cubicBezTo>
                  <a:lnTo>
                    <a:pt x="156" y="590"/>
                  </a:lnTo>
                  <a:cubicBezTo>
                    <a:pt x="134" y="579"/>
                    <a:pt x="111" y="579"/>
                    <a:pt x="89" y="579"/>
                  </a:cubicBezTo>
                  <a:cubicBezTo>
                    <a:pt x="79" y="579"/>
                    <a:pt x="67" y="579"/>
                    <a:pt x="67" y="590"/>
                  </a:cubicBezTo>
                  <a:cubicBezTo>
                    <a:pt x="34" y="602"/>
                    <a:pt x="12" y="612"/>
                    <a:pt x="0" y="634"/>
                  </a:cubicBezTo>
                  <a:cubicBezTo>
                    <a:pt x="0" y="657"/>
                    <a:pt x="0" y="679"/>
                    <a:pt x="12" y="701"/>
                  </a:cubicBezTo>
                  <a:cubicBezTo>
                    <a:pt x="19" y="709"/>
                    <a:pt x="33" y="717"/>
                    <a:pt x="44" y="717"/>
                  </a:cubicBezTo>
                  <a:cubicBezTo>
                    <a:pt x="49" y="717"/>
                    <a:pt x="53" y="716"/>
                    <a:pt x="56" y="713"/>
                  </a:cubicBezTo>
                  <a:lnTo>
                    <a:pt x="67" y="701"/>
                  </a:lnTo>
                  <a:lnTo>
                    <a:pt x="89" y="701"/>
                  </a:lnTo>
                  <a:cubicBezTo>
                    <a:pt x="101" y="701"/>
                    <a:pt x="111" y="713"/>
                    <a:pt x="123" y="713"/>
                  </a:cubicBezTo>
                  <a:lnTo>
                    <a:pt x="134" y="723"/>
                  </a:lnTo>
                  <a:cubicBezTo>
                    <a:pt x="145" y="723"/>
                    <a:pt x="145" y="735"/>
                    <a:pt x="156" y="735"/>
                  </a:cubicBezTo>
                  <a:cubicBezTo>
                    <a:pt x="168" y="735"/>
                    <a:pt x="168" y="746"/>
                    <a:pt x="178" y="746"/>
                  </a:cubicBezTo>
                  <a:lnTo>
                    <a:pt x="178" y="757"/>
                  </a:lnTo>
                  <a:lnTo>
                    <a:pt x="190" y="757"/>
                  </a:lnTo>
                  <a:cubicBezTo>
                    <a:pt x="212" y="779"/>
                    <a:pt x="212" y="802"/>
                    <a:pt x="223" y="835"/>
                  </a:cubicBezTo>
                  <a:cubicBezTo>
                    <a:pt x="234" y="835"/>
                    <a:pt x="234" y="846"/>
                    <a:pt x="234" y="846"/>
                  </a:cubicBezTo>
                  <a:lnTo>
                    <a:pt x="234" y="857"/>
                  </a:lnTo>
                  <a:lnTo>
                    <a:pt x="234" y="868"/>
                  </a:lnTo>
                  <a:lnTo>
                    <a:pt x="234" y="879"/>
                  </a:lnTo>
                  <a:lnTo>
                    <a:pt x="234" y="891"/>
                  </a:lnTo>
                  <a:lnTo>
                    <a:pt x="234" y="901"/>
                  </a:lnTo>
                  <a:cubicBezTo>
                    <a:pt x="234" y="924"/>
                    <a:pt x="234" y="946"/>
                    <a:pt x="256" y="957"/>
                  </a:cubicBezTo>
                  <a:cubicBezTo>
                    <a:pt x="256" y="968"/>
                    <a:pt x="267" y="968"/>
                    <a:pt x="267" y="968"/>
                  </a:cubicBezTo>
                  <a:cubicBezTo>
                    <a:pt x="279" y="957"/>
                    <a:pt x="279" y="946"/>
                    <a:pt x="289" y="935"/>
                  </a:cubicBezTo>
                  <a:lnTo>
                    <a:pt x="289" y="913"/>
                  </a:lnTo>
                  <a:cubicBezTo>
                    <a:pt x="301" y="901"/>
                    <a:pt x="301" y="901"/>
                    <a:pt x="301" y="891"/>
                  </a:cubicBezTo>
                  <a:lnTo>
                    <a:pt x="312" y="901"/>
                  </a:lnTo>
                  <a:cubicBezTo>
                    <a:pt x="323" y="868"/>
                    <a:pt x="323" y="835"/>
                    <a:pt x="323" y="802"/>
                  </a:cubicBezTo>
                  <a:cubicBezTo>
                    <a:pt x="334" y="802"/>
                    <a:pt x="334" y="790"/>
                    <a:pt x="345" y="790"/>
                  </a:cubicBezTo>
                  <a:lnTo>
                    <a:pt x="345" y="779"/>
                  </a:lnTo>
                  <a:lnTo>
                    <a:pt x="378" y="779"/>
                  </a:lnTo>
                  <a:cubicBezTo>
                    <a:pt x="390" y="768"/>
                    <a:pt x="401" y="746"/>
                    <a:pt x="401" y="735"/>
                  </a:cubicBezTo>
                  <a:lnTo>
                    <a:pt x="401" y="723"/>
                  </a:lnTo>
                  <a:lnTo>
                    <a:pt x="401" y="701"/>
                  </a:lnTo>
                  <a:lnTo>
                    <a:pt x="401" y="691"/>
                  </a:lnTo>
                  <a:lnTo>
                    <a:pt x="401" y="679"/>
                  </a:lnTo>
                  <a:lnTo>
                    <a:pt x="401" y="657"/>
                  </a:lnTo>
                  <a:lnTo>
                    <a:pt x="401" y="646"/>
                  </a:lnTo>
                  <a:lnTo>
                    <a:pt x="412" y="646"/>
                  </a:lnTo>
                  <a:lnTo>
                    <a:pt x="412" y="634"/>
                  </a:lnTo>
                  <a:cubicBezTo>
                    <a:pt x="412" y="634"/>
                    <a:pt x="412" y="624"/>
                    <a:pt x="423" y="624"/>
                  </a:cubicBezTo>
                  <a:lnTo>
                    <a:pt x="423" y="612"/>
                  </a:lnTo>
                  <a:cubicBezTo>
                    <a:pt x="434" y="612"/>
                    <a:pt x="434" y="612"/>
                    <a:pt x="445" y="602"/>
                  </a:cubicBezTo>
                  <a:cubicBezTo>
                    <a:pt x="457" y="602"/>
                    <a:pt x="457" y="590"/>
                    <a:pt x="467" y="590"/>
                  </a:cubicBezTo>
                  <a:lnTo>
                    <a:pt x="501" y="590"/>
                  </a:lnTo>
                  <a:cubicBezTo>
                    <a:pt x="501" y="579"/>
                    <a:pt x="512" y="579"/>
                    <a:pt x="512" y="579"/>
                  </a:cubicBezTo>
                  <a:lnTo>
                    <a:pt x="523" y="590"/>
                  </a:lnTo>
                  <a:lnTo>
                    <a:pt x="546" y="590"/>
                  </a:lnTo>
                  <a:cubicBezTo>
                    <a:pt x="556" y="590"/>
                    <a:pt x="568" y="590"/>
                    <a:pt x="579" y="579"/>
                  </a:cubicBezTo>
                  <a:cubicBezTo>
                    <a:pt x="590" y="568"/>
                    <a:pt x="612" y="557"/>
                    <a:pt x="635" y="545"/>
                  </a:cubicBezTo>
                  <a:cubicBezTo>
                    <a:pt x="645" y="545"/>
                    <a:pt x="645" y="535"/>
                    <a:pt x="645" y="535"/>
                  </a:cubicBezTo>
                  <a:cubicBezTo>
                    <a:pt x="657" y="535"/>
                    <a:pt x="668" y="535"/>
                    <a:pt x="679" y="523"/>
                  </a:cubicBezTo>
                  <a:lnTo>
                    <a:pt x="701" y="523"/>
                  </a:lnTo>
                  <a:lnTo>
                    <a:pt x="768" y="557"/>
                  </a:lnTo>
                  <a:lnTo>
                    <a:pt x="801" y="557"/>
                  </a:lnTo>
                  <a:cubicBezTo>
                    <a:pt x="813" y="568"/>
                    <a:pt x="823" y="579"/>
                    <a:pt x="846" y="590"/>
                  </a:cubicBezTo>
                  <a:cubicBezTo>
                    <a:pt x="852" y="593"/>
                    <a:pt x="858" y="595"/>
                    <a:pt x="862" y="595"/>
                  </a:cubicBezTo>
                  <a:cubicBezTo>
                    <a:pt x="874" y="595"/>
                    <a:pt x="879" y="587"/>
                    <a:pt x="879" y="579"/>
                  </a:cubicBezTo>
                  <a:lnTo>
                    <a:pt x="879" y="579"/>
                  </a:lnTo>
                  <a:cubicBezTo>
                    <a:pt x="879" y="602"/>
                    <a:pt x="868" y="634"/>
                    <a:pt x="868" y="657"/>
                  </a:cubicBezTo>
                  <a:lnTo>
                    <a:pt x="879" y="668"/>
                  </a:lnTo>
                  <a:cubicBezTo>
                    <a:pt x="879" y="701"/>
                    <a:pt x="879" y="723"/>
                    <a:pt x="890" y="746"/>
                  </a:cubicBezTo>
                  <a:cubicBezTo>
                    <a:pt x="868" y="768"/>
                    <a:pt x="857" y="790"/>
                    <a:pt x="835" y="812"/>
                  </a:cubicBezTo>
                  <a:cubicBezTo>
                    <a:pt x="835" y="812"/>
                    <a:pt x="823" y="824"/>
                    <a:pt x="813" y="824"/>
                  </a:cubicBezTo>
                  <a:cubicBezTo>
                    <a:pt x="801" y="835"/>
                    <a:pt x="779" y="835"/>
                    <a:pt x="768" y="846"/>
                  </a:cubicBezTo>
                  <a:lnTo>
                    <a:pt x="746" y="846"/>
                  </a:lnTo>
                  <a:cubicBezTo>
                    <a:pt x="734" y="846"/>
                    <a:pt x="724" y="846"/>
                    <a:pt x="712" y="835"/>
                  </a:cubicBezTo>
                  <a:cubicBezTo>
                    <a:pt x="701" y="835"/>
                    <a:pt x="701" y="824"/>
                    <a:pt x="690" y="812"/>
                  </a:cubicBezTo>
                  <a:lnTo>
                    <a:pt x="690" y="802"/>
                  </a:lnTo>
                  <a:lnTo>
                    <a:pt x="690" y="790"/>
                  </a:lnTo>
                  <a:lnTo>
                    <a:pt x="690" y="779"/>
                  </a:lnTo>
                  <a:cubicBezTo>
                    <a:pt x="701" y="735"/>
                    <a:pt x="712" y="701"/>
                    <a:pt x="701" y="657"/>
                  </a:cubicBezTo>
                  <a:cubicBezTo>
                    <a:pt x="701" y="646"/>
                    <a:pt x="690" y="634"/>
                    <a:pt x="679" y="634"/>
                  </a:cubicBezTo>
                  <a:cubicBezTo>
                    <a:pt x="668" y="634"/>
                    <a:pt x="657" y="646"/>
                    <a:pt x="657" y="657"/>
                  </a:cubicBezTo>
                  <a:lnTo>
                    <a:pt x="657" y="668"/>
                  </a:lnTo>
                  <a:lnTo>
                    <a:pt x="645" y="668"/>
                  </a:lnTo>
                  <a:cubicBezTo>
                    <a:pt x="641" y="666"/>
                    <a:pt x="637" y="665"/>
                    <a:pt x="634" y="665"/>
                  </a:cubicBezTo>
                  <a:cubicBezTo>
                    <a:pt x="619" y="665"/>
                    <a:pt x="610" y="683"/>
                    <a:pt x="601" y="701"/>
                  </a:cubicBezTo>
                  <a:lnTo>
                    <a:pt x="601" y="735"/>
                  </a:lnTo>
                  <a:lnTo>
                    <a:pt x="568" y="735"/>
                  </a:lnTo>
                  <a:cubicBezTo>
                    <a:pt x="479" y="757"/>
                    <a:pt x="412" y="812"/>
                    <a:pt x="368" y="891"/>
                  </a:cubicBezTo>
                  <a:cubicBezTo>
                    <a:pt x="368" y="901"/>
                    <a:pt x="368" y="913"/>
                    <a:pt x="356" y="924"/>
                  </a:cubicBezTo>
                  <a:lnTo>
                    <a:pt x="390" y="924"/>
                  </a:lnTo>
                  <a:cubicBezTo>
                    <a:pt x="390" y="935"/>
                    <a:pt x="378" y="946"/>
                    <a:pt x="378" y="946"/>
                  </a:cubicBezTo>
                  <a:lnTo>
                    <a:pt x="378" y="957"/>
                  </a:lnTo>
                  <a:cubicBezTo>
                    <a:pt x="368" y="968"/>
                    <a:pt x="368" y="980"/>
                    <a:pt x="368" y="990"/>
                  </a:cubicBezTo>
                  <a:cubicBezTo>
                    <a:pt x="356" y="1013"/>
                    <a:pt x="356" y="1035"/>
                    <a:pt x="356" y="1046"/>
                  </a:cubicBezTo>
                  <a:cubicBezTo>
                    <a:pt x="356" y="1069"/>
                    <a:pt x="356" y="1079"/>
                    <a:pt x="368" y="1091"/>
                  </a:cubicBezTo>
                  <a:lnTo>
                    <a:pt x="368" y="1102"/>
                  </a:lnTo>
                  <a:cubicBezTo>
                    <a:pt x="368" y="1113"/>
                    <a:pt x="368" y="1124"/>
                    <a:pt x="378" y="1146"/>
                  </a:cubicBezTo>
                  <a:cubicBezTo>
                    <a:pt x="390" y="1168"/>
                    <a:pt x="390" y="1180"/>
                    <a:pt x="401" y="1191"/>
                  </a:cubicBezTo>
                  <a:cubicBezTo>
                    <a:pt x="412" y="1202"/>
                    <a:pt x="423" y="1213"/>
                    <a:pt x="434" y="1213"/>
                  </a:cubicBezTo>
                  <a:lnTo>
                    <a:pt x="434" y="1224"/>
                  </a:lnTo>
                  <a:cubicBezTo>
                    <a:pt x="445" y="1224"/>
                    <a:pt x="457" y="1235"/>
                    <a:pt x="467" y="1235"/>
                  </a:cubicBezTo>
                  <a:cubicBezTo>
                    <a:pt x="467" y="1247"/>
                    <a:pt x="467" y="1247"/>
                    <a:pt x="479" y="1247"/>
                  </a:cubicBezTo>
                  <a:lnTo>
                    <a:pt x="556" y="1247"/>
                  </a:lnTo>
                  <a:lnTo>
                    <a:pt x="534" y="1224"/>
                  </a:lnTo>
                  <a:cubicBezTo>
                    <a:pt x="523" y="1202"/>
                    <a:pt x="512" y="1191"/>
                    <a:pt x="501" y="1180"/>
                  </a:cubicBezTo>
                  <a:lnTo>
                    <a:pt x="479" y="1158"/>
                  </a:lnTo>
                  <a:cubicBezTo>
                    <a:pt x="490" y="1146"/>
                    <a:pt x="490" y="1135"/>
                    <a:pt x="490" y="1124"/>
                  </a:cubicBezTo>
                  <a:lnTo>
                    <a:pt x="457" y="1024"/>
                  </a:lnTo>
                  <a:lnTo>
                    <a:pt x="457" y="980"/>
                  </a:lnTo>
                  <a:cubicBezTo>
                    <a:pt x="457" y="968"/>
                    <a:pt x="467" y="946"/>
                    <a:pt x="467" y="935"/>
                  </a:cubicBezTo>
                  <a:cubicBezTo>
                    <a:pt x="490" y="868"/>
                    <a:pt x="546" y="824"/>
                    <a:pt x="601" y="812"/>
                  </a:cubicBezTo>
                  <a:cubicBezTo>
                    <a:pt x="612" y="879"/>
                    <a:pt x="657" y="935"/>
                    <a:pt x="734" y="968"/>
                  </a:cubicBezTo>
                  <a:cubicBezTo>
                    <a:pt x="753" y="977"/>
                    <a:pt x="773" y="983"/>
                    <a:pt x="793" y="983"/>
                  </a:cubicBezTo>
                  <a:cubicBezTo>
                    <a:pt x="821" y="983"/>
                    <a:pt x="848" y="972"/>
                    <a:pt x="868" y="946"/>
                  </a:cubicBezTo>
                  <a:cubicBezTo>
                    <a:pt x="879" y="935"/>
                    <a:pt x="890" y="924"/>
                    <a:pt x="890" y="913"/>
                  </a:cubicBezTo>
                  <a:lnTo>
                    <a:pt x="912" y="913"/>
                  </a:lnTo>
                  <a:cubicBezTo>
                    <a:pt x="912" y="924"/>
                    <a:pt x="924" y="924"/>
                    <a:pt x="924" y="924"/>
                  </a:cubicBezTo>
                  <a:lnTo>
                    <a:pt x="924" y="935"/>
                  </a:lnTo>
                  <a:lnTo>
                    <a:pt x="934" y="935"/>
                  </a:lnTo>
                  <a:lnTo>
                    <a:pt x="934" y="946"/>
                  </a:lnTo>
                  <a:lnTo>
                    <a:pt x="946" y="946"/>
                  </a:lnTo>
                  <a:lnTo>
                    <a:pt x="946" y="968"/>
                  </a:lnTo>
                  <a:lnTo>
                    <a:pt x="946" y="980"/>
                  </a:lnTo>
                  <a:lnTo>
                    <a:pt x="946" y="990"/>
                  </a:lnTo>
                  <a:cubicBezTo>
                    <a:pt x="934" y="1002"/>
                    <a:pt x="924" y="1024"/>
                    <a:pt x="912" y="1046"/>
                  </a:cubicBezTo>
                  <a:cubicBezTo>
                    <a:pt x="912" y="1057"/>
                    <a:pt x="912" y="1091"/>
                    <a:pt x="924" y="1102"/>
                  </a:cubicBezTo>
                  <a:cubicBezTo>
                    <a:pt x="931" y="1110"/>
                    <a:pt x="939" y="1118"/>
                    <a:pt x="947" y="1118"/>
                  </a:cubicBezTo>
                  <a:cubicBezTo>
                    <a:pt x="950" y="1118"/>
                    <a:pt x="954" y="1116"/>
                    <a:pt x="957" y="1113"/>
                  </a:cubicBezTo>
                  <a:cubicBezTo>
                    <a:pt x="991" y="1079"/>
                    <a:pt x="1013" y="1046"/>
                    <a:pt x="1013" y="1002"/>
                  </a:cubicBezTo>
                  <a:lnTo>
                    <a:pt x="1013" y="957"/>
                  </a:lnTo>
                  <a:cubicBezTo>
                    <a:pt x="1013" y="968"/>
                    <a:pt x="1023" y="968"/>
                    <a:pt x="1023" y="968"/>
                  </a:cubicBezTo>
                  <a:cubicBezTo>
                    <a:pt x="1023" y="957"/>
                    <a:pt x="1023" y="935"/>
                    <a:pt x="1013" y="924"/>
                  </a:cubicBezTo>
                  <a:cubicBezTo>
                    <a:pt x="1013" y="891"/>
                    <a:pt x="991" y="868"/>
                    <a:pt x="979" y="857"/>
                  </a:cubicBezTo>
                  <a:cubicBezTo>
                    <a:pt x="979" y="846"/>
                    <a:pt x="968" y="846"/>
                    <a:pt x="968" y="835"/>
                  </a:cubicBezTo>
                  <a:cubicBezTo>
                    <a:pt x="968" y="835"/>
                    <a:pt x="968" y="824"/>
                    <a:pt x="957" y="824"/>
                  </a:cubicBezTo>
                  <a:cubicBezTo>
                    <a:pt x="957" y="812"/>
                    <a:pt x="946" y="812"/>
                    <a:pt x="946" y="802"/>
                  </a:cubicBezTo>
                  <a:cubicBezTo>
                    <a:pt x="946" y="802"/>
                    <a:pt x="957" y="790"/>
                    <a:pt x="957" y="779"/>
                  </a:cubicBezTo>
                  <a:lnTo>
                    <a:pt x="957" y="768"/>
                  </a:lnTo>
                  <a:cubicBezTo>
                    <a:pt x="968" y="746"/>
                    <a:pt x="968" y="735"/>
                    <a:pt x="968" y="723"/>
                  </a:cubicBezTo>
                  <a:cubicBezTo>
                    <a:pt x="979" y="713"/>
                    <a:pt x="979" y="701"/>
                    <a:pt x="979" y="701"/>
                  </a:cubicBezTo>
                  <a:lnTo>
                    <a:pt x="979" y="691"/>
                  </a:lnTo>
                  <a:lnTo>
                    <a:pt x="979" y="679"/>
                  </a:lnTo>
                  <a:cubicBezTo>
                    <a:pt x="991" y="668"/>
                    <a:pt x="1001" y="657"/>
                    <a:pt x="1001" y="634"/>
                  </a:cubicBezTo>
                  <a:cubicBezTo>
                    <a:pt x="1013" y="634"/>
                    <a:pt x="1013" y="624"/>
                    <a:pt x="1013" y="624"/>
                  </a:cubicBezTo>
                  <a:cubicBezTo>
                    <a:pt x="1013" y="612"/>
                    <a:pt x="1023" y="612"/>
                    <a:pt x="1023" y="602"/>
                  </a:cubicBezTo>
                  <a:cubicBezTo>
                    <a:pt x="1046" y="579"/>
                    <a:pt x="1068" y="557"/>
                    <a:pt x="1090" y="545"/>
                  </a:cubicBezTo>
                  <a:cubicBezTo>
                    <a:pt x="1102" y="535"/>
                    <a:pt x="1124" y="523"/>
                    <a:pt x="1135" y="523"/>
                  </a:cubicBezTo>
                  <a:lnTo>
                    <a:pt x="1146" y="523"/>
                  </a:lnTo>
                  <a:cubicBezTo>
                    <a:pt x="1157" y="523"/>
                    <a:pt x="1157" y="535"/>
                    <a:pt x="1169" y="535"/>
                  </a:cubicBezTo>
                  <a:cubicBezTo>
                    <a:pt x="1169" y="542"/>
                    <a:pt x="1174" y="550"/>
                    <a:pt x="1181" y="550"/>
                  </a:cubicBezTo>
                  <a:cubicBezTo>
                    <a:pt x="1184" y="550"/>
                    <a:pt x="1187" y="549"/>
                    <a:pt x="1191" y="545"/>
                  </a:cubicBezTo>
                  <a:cubicBezTo>
                    <a:pt x="1201" y="545"/>
                    <a:pt x="1213" y="523"/>
                    <a:pt x="1213" y="513"/>
                  </a:cubicBezTo>
                  <a:lnTo>
                    <a:pt x="1213" y="501"/>
                  </a:lnTo>
                  <a:cubicBezTo>
                    <a:pt x="1201" y="501"/>
                    <a:pt x="1201" y="501"/>
                    <a:pt x="1191" y="490"/>
                  </a:cubicBezTo>
                  <a:cubicBezTo>
                    <a:pt x="1201" y="490"/>
                    <a:pt x="1201" y="479"/>
                    <a:pt x="1201" y="468"/>
                  </a:cubicBezTo>
                  <a:lnTo>
                    <a:pt x="1179" y="468"/>
                  </a:lnTo>
                  <a:cubicBezTo>
                    <a:pt x="1157" y="446"/>
                    <a:pt x="1135" y="446"/>
                    <a:pt x="1102" y="446"/>
                  </a:cubicBezTo>
                  <a:cubicBezTo>
                    <a:pt x="1085" y="440"/>
                    <a:pt x="1068" y="437"/>
                    <a:pt x="1052" y="437"/>
                  </a:cubicBezTo>
                  <a:cubicBezTo>
                    <a:pt x="1035" y="437"/>
                    <a:pt x="1018" y="440"/>
                    <a:pt x="1001" y="446"/>
                  </a:cubicBezTo>
                  <a:cubicBezTo>
                    <a:pt x="946" y="468"/>
                    <a:pt x="902" y="513"/>
                    <a:pt x="890" y="568"/>
                  </a:cubicBezTo>
                  <a:cubicBezTo>
                    <a:pt x="890" y="557"/>
                    <a:pt x="890" y="535"/>
                    <a:pt x="879" y="523"/>
                  </a:cubicBezTo>
                  <a:cubicBezTo>
                    <a:pt x="857" y="490"/>
                    <a:pt x="823" y="457"/>
                    <a:pt x="813" y="412"/>
                  </a:cubicBezTo>
                  <a:cubicBezTo>
                    <a:pt x="801" y="379"/>
                    <a:pt x="801" y="335"/>
                    <a:pt x="813" y="301"/>
                  </a:cubicBezTo>
                  <a:cubicBezTo>
                    <a:pt x="835" y="223"/>
                    <a:pt x="912" y="167"/>
                    <a:pt x="991" y="157"/>
                  </a:cubicBezTo>
                  <a:cubicBezTo>
                    <a:pt x="1035" y="157"/>
                    <a:pt x="1035" y="78"/>
                    <a:pt x="1001" y="78"/>
                  </a:cubicBezTo>
                  <a:cubicBezTo>
                    <a:pt x="979" y="68"/>
                    <a:pt x="968" y="68"/>
                    <a:pt x="946" y="68"/>
                  </a:cubicBezTo>
                  <a:cubicBezTo>
                    <a:pt x="924" y="78"/>
                    <a:pt x="902" y="78"/>
                    <a:pt x="879" y="78"/>
                  </a:cubicBezTo>
                  <a:cubicBezTo>
                    <a:pt x="835" y="101"/>
                    <a:pt x="813" y="134"/>
                    <a:pt x="790" y="179"/>
                  </a:cubicBezTo>
                  <a:cubicBezTo>
                    <a:pt x="790" y="167"/>
                    <a:pt x="790" y="167"/>
                    <a:pt x="779" y="157"/>
                  </a:cubicBezTo>
                  <a:cubicBezTo>
                    <a:pt x="779" y="134"/>
                    <a:pt x="768" y="123"/>
                    <a:pt x="757" y="101"/>
                  </a:cubicBezTo>
                  <a:cubicBezTo>
                    <a:pt x="746" y="101"/>
                    <a:pt x="746" y="90"/>
                    <a:pt x="746" y="90"/>
                  </a:cubicBezTo>
                  <a:lnTo>
                    <a:pt x="701" y="45"/>
                  </a:lnTo>
                  <a:cubicBezTo>
                    <a:pt x="701" y="45"/>
                    <a:pt x="690" y="45"/>
                    <a:pt x="690" y="34"/>
                  </a:cubicBezTo>
                  <a:cubicBezTo>
                    <a:pt x="679" y="23"/>
                    <a:pt x="657" y="12"/>
                    <a:pt x="64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4" name="Google Shape;1784;p5"/>
          <p:cNvGrpSpPr/>
          <p:nvPr/>
        </p:nvGrpSpPr>
        <p:grpSpPr>
          <a:xfrm flipH="1">
            <a:off x="7569311" y="539921"/>
            <a:ext cx="2416104" cy="477619"/>
            <a:chOff x="3508294" y="1816922"/>
            <a:chExt cx="659669" cy="130412"/>
          </a:xfrm>
        </p:grpSpPr>
        <p:sp>
          <p:nvSpPr>
            <p:cNvPr id="1785" name="Google Shape;1785;p5"/>
            <p:cNvSpPr/>
            <p:nvPr/>
          </p:nvSpPr>
          <p:spPr>
            <a:xfrm>
              <a:off x="4060055" y="1925181"/>
              <a:ext cx="35" cy="35"/>
            </a:xfrm>
            <a:custGeom>
              <a:avLst/>
              <a:gdLst/>
              <a:ahLst/>
              <a:cxnLst/>
              <a:rect l="l" t="t" r="r" b="b"/>
              <a:pathLst>
                <a:path w="1" h="1" extrusionOk="0">
                  <a:moveTo>
                    <a:pt x="1" y="1"/>
                  </a:moveTo>
                  <a:lnTo>
                    <a:pt x="1" y="1"/>
                  </a:lnTo>
                  <a:close/>
                </a:path>
              </a:pathLst>
            </a:custGeom>
            <a:solidFill>
              <a:srgbClr val="7A7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5"/>
            <p:cNvSpPr/>
            <p:nvPr/>
          </p:nvSpPr>
          <p:spPr>
            <a:xfrm>
              <a:off x="3508294" y="1848741"/>
              <a:ext cx="629405" cy="63286"/>
            </a:xfrm>
            <a:custGeom>
              <a:avLst/>
              <a:gdLst/>
              <a:ahLst/>
              <a:cxnLst/>
              <a:rect l="l" t="t" r="r" b="b"/>
              <a:pathLst>
                <a:path w="18041" h="1814" extrusionOk="0">
                  <a:moveTo>
                    <a:pt x="14415" y="0"/>
                  </a:moveTo>
                  <a:cubicBezTo>
                    <a:pt x="14381" y="101"/>
                    <a:pt x="14336" y="200"/>
                    <a:pt x="14281" y="279"/>
                  </a:cubicBezTo>
                  <a:cubicBezTo>
                    <a:pt x="14247" y="323"/>
                    <a:pt x="14214" y="356"/>
                    <a:pt x="14181" y="390"/>
                  </a:cubicBezTo>
                  <a:cubicBezTo>
                    <a:pt x="14158" y="401"/>
                    <a:pt x="14136" y="423"/>
                    <a:pt x="14114" y="434"/>
                  </a:cubicBezTo>
                  <a:lnTo>
                    <a:pt x="14047" y="467"/>
                  </a:lnTo>
                  <a:lnTo>
                    <a:pt x="13503" y="801"/>
                  </a:lnTo>
                  <a:lnTo>
                    <a:pt x="13469" y="801"/>
                  </a:lnTo>
                  <a:cubicBezTo>
                    <a:pt x="13436" y="801"/>
                    <a:pt x="13391" y="801"/>
                    <a:pt x="13358" y="813"/>
                  </a:cubicBezTo>
                  <a:cubicBezTo>
                    <a:pt x="13280" y="813"/>
                    <a:pt x="13202" y="823"/>
                    <a:pt x="13124" y="845"/>
                  </a:cubicBezTo>
                  <a:cubicBezTo>
                    <a:pt x="13047" y="833"/>
                    <a:pt x="12969" y="827"/>
                    <a:pt x="12892" y="827"/>
                  </a:cubicBezTo>
                  <a:cubicBezTo>
                    <a:pt x="12836" y="827"/>
                    <a:pt x="12780" y="830"/>
                    <a:pt x="12724" y="835"/>
                  </a:cubicBezTo>
                  <a:cubicBezTo>
                    <a:pt x="12657" y="845"/>
                    <a:pt x="12579" y="857"/>
                    <a:pt x="12512" y="890"/>
                  </a:cubicBezTo>
                  <a:cubicBezTo>
                    <a:pt x="12502" y="890"/>
                    <a:pt x="12479" y="901"/>
                    <a:pt x="12457" y="901"/>
                  </a:cubicBezTo>
                  <a:cubicBezTo>
                    <a:pt x="12479" y="890"/>
                    <a:pt x="12502" y="868"/>
                    <a:pt x="12524" y="857"/>
                  </a:cubicBezTo>
                  <a:cubicBezTo>
                    <a:pt x="12591" y="790"/>
                    <a:pt x="12657" y="724"/>
                    <a:pt x="12712" y="645"/>
                  </a:cubicBezTo>
                  <a:cubicBezTo>
                    <a:pt x="12746" y="612"/>
                    <a:pt x="12779" y="579"/>
                    <a:pt x="12791" y="523"/>
                  </a:cubicBezTo>
                  <a:cubicBezTo>
                    <a:pt x="12813" y="479"/>
                    <a:pt x="12824" y="423"/>
                    <a:pt x="12824" y="378"/>
                  </a:cubicBezTo>
                  <a:cubicBezTo>
                    <a:pt x="12813" y="279"/>
                    <a:pt x="12779" y="178"/>
                    <a:pt x="12724" y="89"/>
                  </a:cubicBezTo>
                  <a:lnTo>
                    <a:pt x="12657" y="145"/>
                  </a:lnTo>
                  <a:cubicBezTo>
                    <a:pt x="12702" y="212"/>
                    <a:pt x="12735" y="301"/>
                    <a:pt x="12746" y="378"/>
                  </a:cubicBezTo>
                  <a:cubicBezTo>
                    <a:pt x="12746" y="467"/>
                    <a:pt x="12712" y="534"/>
                    <a:pt x="12657" y="612"/>
                  </a:cubicBezTo>
                  <a:cubicBezTo>
                    <a:pt x="12568" y="734"/>
                    <a:pt x="12457" y="835"/>
                    <a:pt x="12334" y="934"/>
                  </a:cubicBezTo>
                  <a:cubicBezTo>
                    <a:pt x="12090" y="968"/>
                    <a:pt x="11834" y="979"/>
                    <a:pt x="11590" y="979"/>
                  </a:cubicBezTo>
                  <a:cubicBezTo>
                    <a:pt x="11545" y="979"/>
                    <a:pt x="11511" y="968"/>
                    <a:pt x="11478" y="968"/>
                  </a:cubicBezTo>
                  <a:lnTo>
                    <a:pt x="11467" y="979"/>
                  </a:lnTo>
                  <a:cubicBezTo>
                    <a:pt x="11234" y="979"/>
                    <a:pt x="10989" y="957"/>
                    <a:pt x="10755" y="924"/>
                  </a:cubicBezTo>
                  <a:cubicBezTo>
                    <a:pt x="10488" y="890"/>
                    <a:pt x="10221" y="845"/>
                    <a:pt x="9966" y="801"/>
                  </a:cubicBezTo>
                  <a:lnTo>
                    <a:pt x="9966" y="790"/>
                  </a:lnTo>
                  <a:lnTo>
                    <a:pt x="9954" y="790"/>
                  </a:lnTo>
                  <a:lnTo>
                    <a:pt x="5617" y="534"/>
                  </a:lnTo>
                  <a:lnTo>
                    <a:pt x="5606" y="534"/>
                  </a:lnTo>
                  <a:lnTo>
                    <a:pt x="5038" y="645"/>
                  </a:lnTo>
                  <a:lnTo>
                    <a:pt x="5027" y="645"/>
                  </a:lnTo>
                  <a:lnTo>
                    <a:pt x="5016" y="657"/>
                  </a:lnTo>
                  <a:cubicBezTo>
                    <a:pt x="4649" y="857"/>
                    <a:pt x="4237" y="1001"/>
                    <a:pt x="3826" y="1090"/>
                  </a:cubicBezTo>
                  <a:cubicBezTo>
                    <a:pt x="3414" y="1191"/>
                    <a:pt x="3003" y="1235"/>
                    <a:pt x="2569" y="1235"/>
                  </a:cubicBezTo>
                  <a:cubicBezTo>
                    <a:pt x="2362" y="1246"/>
                    <a:pt x="2152" y="1249"/>
                    <a:pt x="1942" y="1249"/>
                  </a:cubicBezTo>
                  <a:cubicBezTo>
                    <a:pt x="1724" y="1249"/>
                    <a:pt x="1506" y="1246"/>
                    <a:pt x="1290" y="1246"/>
                  </a:cubicBezTo>
                  <a:cubicBezTo>
                    <a:pt x="868" y="1235"/>
                    <a:pt x="434" y="1213"/>
                    <a:pt x="11" y="1179"/>
                  </a:cubicBezTo>
                  <a:lnTo>
                    <a:pt x="0" y="1446"/>
                  </a:lnTo>
                  <a:cubicBezTo>
                    <a:pt x="145" y="1450"/>
                    <a:pt x="288" y="1451"/>
                    <a:pt x="431" y="1451"/>
                  </a:cubicBezTo>
                  <a:cubicBezTo>
                    <a:pt x="717" y="1451"/>
                    <a:pt x="1001" y="1446"/>
                    <a:pt x="1290" y="1446"/>
                  </a:cubicBezTo>
                  <a:cubicBezTo>
                    <a:pt x="1713" y="1446"/>
                    <a:pt x="2146" y="1424"/>
                    <a:pt x="2581" y="1402"/>
                  </a:cubicBezTo>
                  <a:cubicBezTo>
                    <a:pt x="2791" y="1379"/>
                    <a:pt x="3003" y="1369"/>
                    <a:pt x="3226" y="1335"/>
                  </a:cubicBezTo>
                  <a:cubicBezTo>
                    <a:pt x="3437" y="1313"/>
                    <a:pt x="3648" y="1268"/>
                    <a:pt x="3859" y="1224"/>
                  </a:cubicBezTo>
                  <a:cubicBezTo>
                    <a:pt x="4071" y="1168"/>
                    <a:pt x="4282" y="1102"/>
                    <a:pt x="4482" y="1035"/>
                  </a:cubicBezTo>
                  <a:cubicBezTo>
                    <a:pt x="4682" y="957"/>
                    <a:pt x="4882" y="879"/>
                    <a:pt x="5072" y="768"/>
                  </a:cubicBezTo>
                  <a:lnTo>
                    <a:pt x="5617" y="635"/>
                  </a:lnTo>
                  <a:lnTo>
                    <a:pt x="9954" y="901"/>
                  </a:lnTo>
                  <a:cubicBezTo>
                    <a:pt x="10210" y="946"/>
                    <a:pt x="10477" y="990"/>
                    <a:pt x="10744" y="1023"/>
                  </a:cubicBezTo>
                  <a:cubicBezTo>
                    <a:pt x="11011" y="1068"/>
                    <a:pt x="11278" y="1079"/>
                    <a:pt x="11545" y="1079"/>
                  </a:cubicBezTo>
                  <a:lnTo>
                    <a:pt x="11723" y="1079"/>
                  </a:lnTo>
                  <a:cubicBezTo>
                    <a:pt x="11756" y="1079"/>
                    <a:pt x="11800" y="1090"/>
                    <a:pt x="11834" y="1090"/>
                  </a:cubicBezTo>
                  <a:cubicBezTo>
                    <a:pt x="11945" y="1112"/>
                    <a:pt x="12067" y="1157"/>
                    <a:pt x="12156" y="1213"/>
                  </a:cubicBezTo>
                  <a:cubicBezTo>
                    <a:pt x="12257" y="1268"/>
                    <a:pt x="12334" y="1357"/>
                    <a:pt x="12401" y="1458"/>
                  </a:cubicBezTo>
                  <a:cubicBezTo>
                    <a:pt x="12423" y="1513"/>
                    <a:pt x="12446" y="1557"/>
                    <a:pt x="12457" y="1613"/>
                  </a:cubicBezTo>
                  <a:cubicBezTo>
                    <a:pt x="12457" y="1646"/>
                    <a:pt x="12457" y="1668"/>
                    <a:pt x="12446" y="1691"/>
                  </a:cubicBezTo>
                  <a:cubicBezTo>
                    <a:pt x="12446" y="1713"/>
                    <a:pt x="12435" y="1747"/>
                    <a:pt x="12423" y="1757"/>
                  </a:cubicBezTo>
                  <a:lnTo>
                    <a:pt x="12490" y="1814"/>
                  </a:lnTo>
                  <a:cubicBezTo>
                    <a:pt x="12591" y="1680"/>
                    <a:pt x="12546" y="1524"/>
                    <a:pt x="12479" y="1413"/>
                  </a:cubicBezTo>
                  <a:cubicBezTo>
                    <a:pt x="12413" y="1302"/>
                    <a:pt x="12324" y="1201"/>
                    <a:pt x="12201" y="1135"/>
                  </a:cubicBezTo>
                  <a:cubicBezTo>
                    <a:pt x="12146" y="1102"/>
                    <a:pt x="12090" y="1079"/>
                    <a:pt x="12034" y="1068"/>
                  </a:cubicBezTo>
                  <a:cubicBezTo>
                    <a:pt x="12146" y="1057"/>
                    <a:pt x="12245" y="1046"/>
                    <a:pt x="12346" y="1035"/>
                  </a:cubicBezTo>
                  <a:cubicBezTo>
                    <a:pt x="12413" y="1023"/>
                    <a:pt x="12490" y="1001"/>
                    <a:pt x="12557" y="979"/>
                  </a:cubicBezTo>
                  <a:cubicBezTo>
                    <a:pt x="12613" y="957"/>
                    <a:pt x="12668" y="934"/>
                    <a:pt x="12735" y="924"/>
                  </a:cubicBezTo>
                  <a:cubicBezTo>
                    <a:pt x="12796" y="918"/>
                    <a:pt x="12860" y="915"/>
                    <a:pt x="12926" y="915"/>
                  </a:cubicBezTo>
                  <a:cubicBezTo>
                    <a:pt x="12991" y="915"/>
                    <a:pt x="13058" y="918"/>
                    <a:pt x="13124" y="924"/>
                  </a:cubicBezTo>
                  <a:lnTo>
                    <a:pt x="13135" y="924"/>
                  </a:lnTo>
                  <a:cubicBezTo>
                    <a:pt x="13213" y="901"/>
                    <a:pt x="13291" y="890"/>
                    <a:pt x="13358" y="879"/>
                  </a:cubicBezTo>
                  <a:cubicBezTo>
                    <a:pt x="13402" y="879"/>
                    <a:pt x="13436" y="879"/>
                    <a:pt x="13480" y="868"/>
                  </a:cubicBezTo>
                  <a:cubicBezTo>
                    <a:pt x="13513" y="868"/>
                    <a:pt x="13547" y="868"/>
                    <a:pt x="13580" y="879"/>
                  </a:cubicBezTo>
                  <a:cubicBezTo>
                    <a:pt x="13647" y="890"/>
                    <a:pt x="13713" y="924"/>
                    <a:pt x="13770" y="979"/>
                  </a:cubicBezTo>
                  <a:cubicBezTo>
                    <a:pt x="13836" y="1023"/>
                    <a:pt x="13881" y="1079"/>
                    <a:pt x="13936" y="1135"/>
                  </a:cubicBezTo>
                  <a:lnTo>
                    <a:pt x="13936" y="1146"/>
                  </a:lnTo>
                  <a:lnTo>
                    <a:pt x="13958" y="1146"/>
                  </a:lnTo>
                  <a:lnTo>
                    <a:pt x="14125" y="1168"/>
                  </a:lnTo>
                  <a:lnTo>
                    <a:pt x="14158" y="1179"/>
                  </a:lnTo>
                  <a:lnTo>
                    <a:pt x="14181" y="1146"/>
                  </a:lnTo>
                  <a:lnTo>
                    <a:pt x="14392" y="845"/>
                  </a:lnTo>
                  <a:cubicBezTo>
                    <a:pt x="14403" y="835"/>
                    <a:pt x="14415" y="835"/>
                    <a:pt x="14437" y="835"/>
                  </a:cubicBezTo>
                  <a:lnTo>
                    <a:pt x="14737" y="857"/>
                  </a:lnTo>
                  <a:cubicBezTo>
                    <a:pt x="14826" y="868"/>
                    <a:pt x="14926" y="890"/>
                    <a:pt x="15015" y="924"/>
                  </a:cubicBezTo>
                  <a:cubicBezTo>
                    <a:pt x="15093" y="968"/>
                    <a:pt x="15182" y="1001"/>
                    <a:pt x="15260" y="1057"/>
                  </a:cubicBezTo>
                  <a:cubicBezTo>
                    <a:pt x="15327" y="1102"/>
                    <a:pt x="15382" y="1179"/>
                    <a:pt x="15416" y="1257"/>
                  </a:cubicBezTo>
                  <a:cubicBezTo>
                    <a:pt x="15460" y="1335"/>
                    <a:pt x="15482" y="1435"/>
                    <a:pt x="15493" y="1513"/>
                  </a:cubicBezTo>
                  <a:lnTo>
                    <a:pt x="15616" y="1502"/>
                  </a:lnTo>
                  <a:cubicBezTo>
                    <a:pt x="15594" y="1391"/>
                    <a:pt x="15571" y="1302"/>
                    <a:pt x="15515" y="1213"/>
                  </a:cubicBezTo>
                  <a:cubicBezTo>
                    <a:pt x="15471" y="1124"/>
                    <a:pt x="15404" y="1035"/>
                    <a:pt x="15315" y="979"/>
                  </a:cubicBezTo>
                  <a:cubicBezTo>
                    <a:pt x="15215" y="924"/>
                    <a:pt x="15126" y="890"/>
                    <a:pt x="15037" y="857"/>
                  </a:cubicBezTo>
                  <a:cubicBezTo>
                    <a:pt x="14948" y="823"/>
                    <a:pt x="14848" y="801"/>
                    <a:pt x="14748" y="790"/>
                  </a:cubicBezTo>
                  <a:lnTo>
                    <a:pt x="14682" y="790"/>
                  </a:lnTo>
                  <a:cubicBezTo>
                    <a:pt x="14771" y="779"/>
                    <a:pt x="14859" y="756"/>
                    <a:pt x="14937" y="746"/>
                  </a:cubicBezTo>
                  <a:cubicBezTo>
                    <a:pt x="15126" y="724"/>
                    <a:pt x="15315" y="701"/>
                    <a:pt x="15505" y="701"/>
                  </a:cubicBezTo>
                  <a:cubicBezTo>
                    <a:pt x="15516" y="701"/>
                    <a:pt x="15528" y="700"/>
                    <a:pt x="15540" y="700"/>
                  </a:cubicBezTo>
                  <a:cubicBezTo>
                    <a:pt x="15706" y="700"/>
                    <a:pt x="15870" y="775"/>
                    <a:pt x="16005" y="879"/>
                  </a:cubicBezTo>
                  <a:cubicBezTo>
                    <a:pt x="16160" y="979"/>
                    <a:pt x="16294" y="1124"/>
                    <a:pt x="16394" y="1268"/>
                  </a:cubicBezTo>
                  <a:lnTo>
                    <a:pt x="16405" y="1280"/>
                  </a:lnTo>
                  <a:lnTo>
                    <a:pt x="16417" y="1290"/>
                  </a:lnTo>
                  <a:lnTo>
                    <a:pt x="17151" y="1547"/>
                  </a:lnTo>
                  <a:lnTo>
                    <a:pt x="17173" y="1547"/>
                  </a:lnTo>
                  <a:lnTo>
                    <a:pt x="17184" y="1535"/>
                  </a:lnTo>
                  <a:lnTo>
                    <a:pt x="18040" y="1124"/>
                  </a:lnTo>
                  <a:lnTo>
                    <a:pt x="17974" y="1001"/>
                  </a:lnTo>
                  <a:lnTo>
                    <a:pt x="17161" y="1468"/>
                  </a:lnTo>
                  <a:lnTo>
                    <a:pt x="16472" y="1191"/>
                  </a:lnTo>
                  <a:cubicBezTo>
                    <a:pt x="16361" y="1035"/>
                    <a:pt x="16227" y="901"/>
                    <a:pt x="16061" y="790"/>
                  </a:cubicBezTo>
                  <a:cubicBezTo>
                    <a:pt x="15982" y="734"/>
                    <a:pt x="15893" y="690"/>
                    <a:pt x="15804" y="657"/>
                  </a:cubicBezTo>
                  <a:cubicBezTo>
                    <a:pt x="15705" y="623"/>
                    <a:pt x="15604" y="612"/>
                    <a:pt x="15505" y="612"/>
                  </a:cubicBezTo>
                  <a:cubicBezTo>
                    <a:pt x="15304" y="612"/>
                    <a:pt x="15115" y="635"/>
                    <a:pt x="14926" y="667"/>
                  </a:cubicBezTo>
                  <a:lnTo>
                    <a:pt x="14359" y="768"/>
                  </a:lnTo>
                  <a:lnTo>
                    <a:pt x="14348" y="768"/>
                  </a:lnTo>
                  <a:lnTo>
                    <a:pt x="14336" y="779"/>
                  </a:lnTo>
                  <a:lnTo>
                    <a:pt x="14092" y="1057"/>
                  </a:lnTo>
                  <a:lnTo>
                    <a:pt x="13970" y="1068"/>
                  </a:lnTo>
                  <a:cubicBezTo>
                    <a:pt x="13925" y="1013"/>
                    <a:pt x="13881" y="968"/>
                    <a:pt x="13825" y="912"/>
                  </a:cubicBezTo>
                  <a:cubicBezTo>
                    <a:pt x="13770" y="868"/>
                    <a:pt x="13703" y="835"/>
                    <a:pt x="13624" y="813"/>
                  </a:cubicBezTo>
                  <a:lnTo>
                    <a:pt x="14092" y="546"/>
                  </a:lnTo>
                  <a:lnTo>
                    <a:pt x="14158" y="501"/>
                  </a:lnTo>
                  <a:cubicBezTo>
                    <a:pt x="14181" y="490"/>
                    <a:pt x="14214" y="479"/>
                    <a:pt x="14237" y="457"/>
                  </a:cubicBezTo>
                  <a:cubicBezTo>
                    <a:pt x="14281" y="423"/>
                    <a:pt x="14314" y="378"/>
                    <a:pt x="14348" y="334"/>
                  </a:cubicBezTo>
                  <a:cubicBezTo>
                    <a:pt x="14415" y="234"/>
                    <a:pt x="14459" y="145"/>
                    <a:pt x="14504" y="34"/>
                  </a:cubicBezTo>
                  <a:lnTo>
                    <a:pt x="14415"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5"/>
            <p:cNvSpPr/>
            <p:nvPr/>
          </p:nvSpPr>
          <p:spPr>
            <a:xfrm>
              <a:off x="4023980" y="1816922"/>
              <a:ext cx="15176" cy="17269"/>
            </a:xfrm>
            <a:custGeom>
              <a:avLst/>
              <a:gdLst/>
              <a:ahLst/>
              <a:cxnLst/>
              <a:rect l="l" t="t" r="r" b="b"/>
              <a:pathLst>
                <a:path w="435" h="495" extrusionOk="0">
                  <a:moveTo>
                    <a:pt x="223" y="0"/>
                  </a:moveTo>
                  <a:cubicBezTo>
                    <a:pt x="200" y="0"/>
                    <a:pt x="190" y="12"/>
                    <a:pt x="167" y="12"/>
                  </a:cubicBezTo>
                  <a:lnTo>
                    <a:pt x="101" y="45"/>
                  </a:lnTo>
                  <a:lnTo>
                    <a:pt x="89" y="56"/>
                  </a:lnTo>
                  <a:lnTo>
                    <a:pt x="56" y="89"/>
                  </a:lnTo>
                  <a:cubicBezTo>
                    <a:pt x="45" y="101"/>
                    <a:pt x="34" y="123"/>
                    <a:pt x="34" y="134"/>
                  </a:cubicBezTo>
                  <a:cubicBezTo>
                    <a:pt x="22" y="145"/>
                    <a:pt x="22" y="167"/>
                    <a:pt x="12" y="178"/>
                  </a:cubicBezTo>
                  <a:lnTo>
                    <a:pt x="12" y="190"/>
                  </a:lnTo>
                  <a:cubicBezTo>
                    <a:pt x="0" y="234"/>
                    <a:pt x="0" y="267"/>
                    <a:pt x="12" y="301"/>
                  </a:cubicBezTo>
                  <a:cubicBezTo>
                    <a:pt x="12" y="312"/>
                    <a:pt x="22" y="323"/>
                    <a:pt x="22" y="334"/>
                  </a:cubicBezTo>
                  <a:lnTo>
                    <a:pt x="45" y="368"/>
                  </a:lnTo>
                  <a:cubicBezTo>
                    <a:pt x="56" y="378"/>
                    <a:pt x="56" y="390"/>
                    <a:pt x="67" y="401"/>
                  </a:cubicBezTo>
                  <a:cubicBezTo>
                    <a:pt x="78" y="401"/>
                    <a:pt x="78" y="412"/>
                    <a:pt x="78" y="412"/>
                  </a:cubicBezTo>
                  <a:cubicBezTo>
                    <a:pt x="89" y="434"/>
                    <a:pt x="111" y="445"/>
                    <a:pt x="123" y="457"/>
                  </a:cubicBezTo>
                  <a:lnTo>
                    <a:pt x="190" y="490"/>
                  </a:lnTo>
                  <a:cubicBezTo>
                    <a:pt x="197" y="490"/>
                    <a:pt x="209" y="495"/>
                    <a:pt x="223" y="495"/>
                  </a:cubicBezTo>
                  <a:cubicBezTo>
                    <a:pt x="230" y="495"/>
                    <a:pt x="237" y="493"/>
                    <a:pt x="245" y="490"/>
                  </a:cubicBezTo>
                  <a:lnTo>
                    <a:pt x="289" y="490"/>
                  </a:lnTo>
                  <a:cubicBezTo>
                    <a:pt x="312" y="479"/>
                    <a:pt x="323" y="467"/>
                    <a:pt x="334" y="467"/>
                  </a:cubicBezTo>
                  <a:cubicBezTo>
                    <a:pt x="345" y="457"/>
                    <a:pt x="368" y="434"/>
                    <a:pt x="368" y="423"/>
                  </a:cubicBezTo>
                  <a:cubicBezTo>
                    <a:pt x="378" y="412"/>
                    <a:pt x="390" y="401"/>
                    <a:pt x="401" y="378"/>
                  </a:cubicBezTo>
                  <a:cubicBezTo>
                    <a:pt x="401" y="378"/>
                    <a:pt x="401" y="368"/>
                    <a:pt x="412" y="368"/>
                  </a:cubicBezTo>
                  <a:cubicBezTo>
                    <a:pt x="412" y="345"/>
                    <a:pt x="423" y="334"/>
                    <a:pt x="423" y="312"/>
                  </a:cubicBezTo>
                  <a:cubicBezTo>
                    <a:pt x="423" y="267"/>
                    <a:pt x="434" y="234"/>
                    <a:pt x="423" y="200"/>
                  </a:cubicBezTo>
                  <a:cubicBezTo>
                    <a:pt x="423" y="178"/>
                    <a:pt x="412" y="156"/>
                    <a:pt x="401" y="145"/>
                  </a:cubicBezTo>
                  <a:lnTo>
                    <a:pt x="401" y="123"/>
                  </a:lnTo>
                  <a:cubicBezTo>
                    <a:pt x="390" y="111"/>
                    <a:pt x="378" y="101"/>
                    <a:pt x="368" y="78"/>
                  </a:cubicBezTo>
                  <a:lnTo>
                    <a:pt x="334" y="45"/>
                  </a:lnTo>
                  <a:cubicBezTo>
                    <a:pt x="323" y="34"/>
                    <a:pt x="301" y="22"/>
                    <a:pt x="289" y="22"/>
                  </a:cubicBezTo>
                  <a:cubicBezTo>
                    <a:pt x="289" y="12"/>
                    <a:pt x="279" y="12"/>
                    <a:pt x="279" y="12"/>
                  </a:cubicBezTo>
                  <a:cubicBezTo>
                    <a:pt x="256" y="12"/>
                    <a:pt x="245" y="0"/>
                    <a:pt x="22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5"/>
            <p:cNvSpPr/>
            <p:nvPr/>
          </p:nvSpPr>
          <p:spPr>
            <a:xfrm>
              <a:off x="4023980" y="1816922"/>
              <a:ext cx="11652" cy="17095"/>
            </a:xfrm>
            <a:custGeom>
              <a:avLst/>
              <a:gdLst/>
              <a:ahLst/>
              <a:cxnLst/>
              <a:rect l="l" t="t" r="r" b="b"/>
              <a:pathLst>
                <a:path w="334" h="490" extrusionOk="0">
                  <a:moveTo>
                    <a:pt x="223" y="0"/>
                  </a:moveTo>
                  <a:cubicBezTo>
                    <a:pt x="200" y="0"/>
                    <a:pt x="190" y="12"/>
                    <a:pt x="167" y="12"/>
                  </a:cubicBezTo>
                  <a:lnTo>
                    <a:pt x="101" y="45"/>
                  </a:lnTo>
                  <a:lnTo>
                    <a:pt x="89" y="56"/>
                  </a:lnTo>
                  <a:lnTo>
                    <a:pt x="56" y="89"/>
                  </a:lnTo>
                  <a:cubicBezTo>
                    <a:pt x="45" y="101"/>
                    <a:pt x="34" y="123"/>
                    <a:pt x="34" y="134"/>
                  </a:cubicBezTo>
                  <a:cubicBezTo>
                    <a:pt x="22" y="145"/>
                    <a:pt x="22" y="167"/>
                    <a:pt x="12" y="178"/>
                  </a:cubicBezTo>
                  <a:lnTo>
                    <a:pt x="12" y="190"/>
                  </a:lnTo>
                  <a:cubicBezTo>
                    <a:pt x="0" y="234"/>
                    <a:pt x="0" y="267"/>
                    <a:pt x="12" y="301"/>
                  </a:cubicBezTo>
                  <a:cubicBezTo>
                    <a:pt x="12" y="312"/>
                    <a:pt x="22" y="323"/>
                    <a:pt x="22" y="334"/>
                  </a:cubicBezTo>
                  <a:lnTo>
                    <a:pt x="45" y="368"/>
                  </a:lnTo>
                  <a:cubicBezTo>
                    <a:pt x="56" y="378"/>
                    <a:pt x="56" y="390"/>
                    <a:pt x="67" y="401"/>
                  </a:cubicBezTo>
                  <a:cubicBezTo>
                    <a:pt x="78" y="401"/>
                    <a:pt x="78" y="412"/>
                    <a:pt x="78" y="412"/>
                  </a:cubicBezTo>
                  <a:cubicBezTo>
                    <a:pt x="89" y="434"/>
                    <a:pt x="111" y="445"/>
                    <a:pt x="123" y="457"/>
                  </a:cubicBezTo>
                  <a:lnTo>
                    <a:pt x="190" y="490"/>
                  </a:lnTo>
                  <a:lnTo>
                    <a:pt x="234" y="490"/>
                  </a:lnTo>
                  <a:cubicBezTo>
                    <a:pt x="245" y="479"/>
                    <a:pt x="245" y="457"/>
                    <a:pt x="234" y="445"/>
                  </a:cubicBezTo>
                  <a:cubicBezTo>
                    <a:pt x="212" y="434"/>
                    <a:pt x="200" y="423"/>
                    <a:pt x="190" y="412"/>
                  </a:cubicBezTo>
                  <a:cubicBezTo>
                    <a:pt x="178" y="401"/>
                    <a:pt x="167" y="390"/>
                    <a:pt x="156" y="390"/>
                  </a:cubicBezTo>
                  <a:lnTo>
                    <a:pt x="156" y="378"/>
                  </a:lnTo>
                  <a:lnTo>
                    <a:pt x="145" y="368"/>
                  </a:lnTo>
                  <a:lnTo>
                    <a:pt x="134" y="356"/>
                  </a:lnTo>
                  <a:lnTo>
                    <a:pt x="134" y="345"/>
                  </a:lnTo>
                  <a:lnTo>
                    <a:pt x="123" y="334"/>
                  </a:lnTo>
                  <a:lnTo>
                    <a:pt x="123" y="312"/>
                  </a:lnTo>
                  <a:lnTo>
                    <a:pt x="123" y="279"/>
                  </a:lnTo>
                  <a:cubicBezTo>
                    <a:pt x="123" y="267"/>
                    <a:pt x="134" y="256"/>
                    <a:pt x="134" y="245"/>
                  </a:cubicBezTo>
                  <a:cubicBezTo>
                    <a:pt x="145" y="212"/>
                    <a:pt x="167" y="190"/>
                    <a:pt x="200" y="178"/>
                  </a:cubicBezTo>
                  <a:cubicBezTo>
                    <a:pt x="212" y="167"/>
                    <a:pt x="212" y="145"/>
                    <a:pt x="200" y="134"/>
                  </a:cubicBezTo>
                  <a:cubicBezTo>
                    <a:pt x="234" y="123"/>
                    <a:pt x="256" y="101"/>
                    <a:pt x="289" y="89"/>
                  </a:cubicBezTo>
                  <a:lnTo>
                    <a:pt x="301" y="89"/>
                  </a:lnTo>
                  <a:cubicBezTo>
                    <a:pt x="323" y="89"/>
                    <a:pt x="334" y="67"/>
                    <a:pt x="334" y="45"/>
                  </a:cubicBezTo>
                  <a:cubicBezTo>
                    <a:pt x="323" y="34"/>
                    <a:pt x="301" y="22"/>
                    <a:pt x="289" y="22"/>
                  </a:cubicBezTo>
                  <a:cubicBezTo>
                    <a:pt x="289" y="12"/>
                    <a:pt x="279" y="12"/>
                    <a:pt x="279" y="12"/>
                  </a:cubicBezTo>
                  <a:cubicBezTo>
                    <a:pt x="256" y="12"/>
                    <a:pt x="245" y="0"/>
                    <a:pt x="2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5"/>
            <p:cNvSpPr/>
            <p:nvPr/>
          </p:nvSpPr>
          <p:spPr>
            <a:xfrm>
              <a:off x="3991778" y="1827005"/>
              <a:ext cx="42702" cy="44656"/>
            </a:xfrm>
            <a:custGeom>
              <a:avLst/>
              <a:gdLst/>
              <a:ahLst/>
              <a:cxnLst/>
              <a:rect l="l" t="t" r="r" b="b"/>
              <a:pathLst>
                <a:path w="1224" h="1280" extrusionOk="0">
                  <a:moveTo>
                    <a:pt x="534" y="0"/>
                  </a:moveTo>
                  <a:cubicBezTo>
                    <a:pt x="478" y="12"/>
                    <a:pt x="434" y="23"/>
                    <a:pt x="401" y="56"/>
                  </a:cubicBezTo>
                  <a:cubicBezTo>
                    <a:pt x="345" y="101"/>
                    <a:pt x="312" y="156"/>
                    <a:pt x="300" y="212"/>
                  </a:cubicBezTo>
                  <a:cubicBezTo>
                    <a:pt x="290" y="234"/>
                    <a:pt x="290" y="257"/>
                    <a:pt x="290" y="267"/>
                  </a:cubicBezTo>
                  <a:lnTo>
                    <a:pt x="278" y="267"/>
                  </a:lnTo>
                  <a:cubicBezTo>
                    <a:pt x="256" y="257"/>
                    <a:pt x="234" y="257"/>
                    <a:pt x="211" y="257"/>
                  </a:cubicBezTo>
                  <a:lnTo>
                    <a:pt x="156" y="257"/>
                  </a:lnTo>
                  <a:cubicBezTo>
                    <a:pt x="134" y="267"/>
                    <a:pt x="122" y="279"/>
                    <a:pt x="112" y="289"/>
                  </a:cubicBezTo>
                  <a:cubicBezTo>
                    <a:pt x="89" y="301"/>
                    <a:pt x="67" y="312"/>
                    <a:pt x="56" y="334"/>
                  </a:cubicBezTo>
                  <a:cubicBezTo>
                    <a:pt x="33" y="368"/>
                    <a:pt x="23" y="401"/>
                    <a:pt x="11" y="445"/>
                  </a:cubicBezTo>
                  <a:cubicBezTo>
                    <a:pt x="0" y="467"/>
                    <a:pt x="0" y="490"/>
                    <a:pt x="0" y="501"/>
                  </a:cubicBezTo>
                  <a:lnTo>
                    <a:pt x="0" y="512"/>
                  </a:lnTo>
                  <a:cubicBezTo>
                    <a:pt x="0" y="534"/>
                    <a:pt x="0" y="556"/>
                    <a:pt x="11" y="568"/>
                  </a:cubicBezTo>
                  <a:cubicBezTo>
                    <a:pt x="11" y="601"/>
                    <a:pt x="33" y="645"/>
                    <a:pt x="56" y="679"/>
                  </a:cubicBezTo>
                  <a:cubicBezTo>
                    <a:pt x="67" y="690"/>
                    <a:pt x="78" y="701"/>
                    <a:pt x="100" y="712"/>
                  </a:cubicBezTo>
                  <a:cubicBezTo>
                    <a:pt x="112" y="724"/>
                    <a:pt x="122" y="734"/>
                    <a:pt x="145" y="734"/>
                  </a:cubicBezTo>
                  <a:cubicBezTo>
                    <a:pt x="167" y="757"/>
                    <a:pt x="178" y="757"/>
                    <a:pt x="201" y="768"/>
                  </a:cubicBezTo>
                  <a:cubicBezTo>
                    <a:pt x="189" y="801"/>
                    <a:pt x="201" y="813"/>
                    <a:pt x="201" y="846"/>
                  </a:cubicBezTo>
                  <a:cubicBezTo>
                    <a:pt x="201" y="868"/>
                    <a:pt x="211" y="879"/>
                    <a:pt x="211" y="902"/>
                  </a:cubicBezTo>
                  <a:cubicBezTo>
                    <a:pt x="223" y="902"/>
                    <a:pt x="223" y="912"/>
                    <a:pt x="223" y="912"/>
                  </a:cubicBezTo>
                  <a:cubicBezTo>
                    <a:pt x="234" y="935"/>
                    <a:pt x="245" y="946"/>
                    <a:pt x="256" y="968"/>
                  </a:cubicBezTo>
                  <a:lnTo>
                    <a:pt x="290" y="1001"/>
                  </a:lnTo>
                  <a:cubicBezTo>
                    <a:pt x="300" y="1013"/>
                    <a:pt x="312" y="1024"/>
                    <a:pt x="323" y="1024"/>
                  </a:cubicBezTo>
                  <a:cubicBezTo>
                    <a:pt x="334" y="1024"/>
                    <a:pt x="334" y="1035"/>
                    <a:pt x="345" y="1035"/>
                  </a:cubicBezTo>
                  <a:lnTo>
                    <a:pt x="389" y="1035"/>
                  </a:lnTo>
                  <a:cubicBezTo>
                    <a:pt x="401" y="1035"/>
                    <a:pt x="412" y="1024"/>
                    <a:pt x="423" y="1013"/>
                  </a:cubicBezTo>
                  <a:cubicBezTo>
                    <a:pt x="434" y="1013"/>
                    <a:pt x="434" y="1001"/>
                    <a:pt x="445" y="991"/>
                  </a:cubicBezTo>
                  <a:cubicBezTo>
                    <a:pt x="456" y="979"/>
                    <a:pt x="468" y="957"/>
                    <a:pt x="468" y="935"/>
                  </a:cubicBezTo>
                  <a:cubicBezTo>
                    <a:pt x="478" y="924"/>
                    <a:pt x="478" y="912"/>
                    <a:pt x="478" y="902"/>
                  </a:cubicBezTo>
                  <a:lnTo>
                    <a:pt x="490" y="912"/>
                  </a:lnTo>
                  <a:cubicBezTo>
                    <a:pt x="512" y="912"/>
                    <a:pt x="523" y="924"/>
                    <a:pt x="534" y="924"/>
                  </a:cubicBezTo>
                  <a:cubicBezTo>
                    <a:pt x="523" y="935"/>
                    <a:pt x="512" y="957"/>
                    <a:pt x="512" y="979"/>
                  </a:cubicBezTo>
                  <a:cubicBezTo>
                    <a:pt x="501" y="991"/>
                    <a:pt x="501" y="1001"/>
                    <a:pt x="501" y="1024"/>
                  </a:cubicBezTo>
                  <a:cubicBezTo>
                    <a:pt x="490" y="1057"/>
                    <a:pt x="490" y="1090"/>
                    <a:pt x="501" y="1124"/>
                  </a:cubicBezTo>
                  <a:cubicBezTo>
                    <a:pt x="501" y="1135"/>
                    <a:pt x="512" y="1157"/>
                    <a:pt x="512" y="1169"/>
                  </a:cubicBezTo>
                  <a:cubicBezTo>
                    <a:pt x="523" y="1179"/>
                    <a:pt x="523" y="1191"/>
                    <a:pt x="534" y="1202"/>
                  </a:cubicBezTo>
                  <a:cubicBezTo>
                    <a:pt x="534" y="1213"/>
                    <a:pt x="534" y="1213"/>
                    <a:pt x="545" y="1213"/>
                  </a:cubicBezTo>
                  <a:cubicBezTo>
                    <a:pt x="545" y="1224"/>
                    <a:pt x="557" y="1235"/>
                    <a:pt x="567" y="1246"/>
                  </a:cubicBezTo>
                  <a:lnTo>
                    <a:pt x="579" y="1246"/>
                  </a:lnTo>
                  <a:cubicBezTo>
                    <a:pt x="590" y="1258"/>
                    <a:pt x="601" y="1258"/>
                    <a:pt x="612" y="1268"/>
                  </a:cubicBezTo>
                  <a:lnTo>
                    <a:pt x="623" y="1268"/>
                  </a:lnTo>
                  <a:cubicBezTo>
                    <a:pt x="634" y="1280"/>
                    <a:pt x="646" y="1280"/>
                    <a:pt x="656" y="1280"/>
                  </a:cubicBezTo>
                  <a:lnTo>
                    <a:pt x="679" y="1280"/>
                  </a:lnTo>
                  <a:cubicBezTo>
                    <a:pt x="690" y="1268"/>
                    <a:pt x="701" y="1268"/>
                    <a:pt x="701" y="1268"/>
                  </a:cubicBezTo>
                  <a:lnTo>
                    <a:pt x="712" y="1268"/>
                  </a:lnTo>
                  <a:cubicBezTo>
                    <a:pt x="723" y="1258"/>
                    <a:pt x="735" y="1258"/>
                    <a:pt x="745" y="1246"/>
                  </a:cubicBezTo>
                  <a:lnTo>
                    <a:pt x="779" y="1213"/>
                  </a:lnTo>
                  <a:cubicBezTo>
                    <a:pt x="790" y="1202"/>
                    <a:pt x="801" y="1191"/>
                    <a:pt x="801" y="1169"/>
                  </a:cubicBezTo>
                  <a:cubicBezTo>
                    <a:pt x="824" y="1146"/>
                    <a:pt x="824" y="1102"/>
                    <a:pt x="824" y="1068"/>
                  </a:cubicBezTo>
                  <a:lnTo>
                    <a:pt x="824" y="1024"/>
                  </a:lnTo>
                  <a:lnTo>
                    <a:pt x="824" y="1013"/>
                  </a:lnTo>
                  <a:cubicBezTo>
                    <a:pt x="812" y="1001"/>
                    <a:pt x="812" y="991"/>
                    <a:pt x="812" y="968"/>
                  </a:cubicBezTo>
                  <a:lnTo>
                    <a:pt x="801" y="968"/>
                  </a:lnTo>
                  <a:cubicBezTo>
                    <a:pt x="801" y="957"/>
                    <a:pt x="790" y="935"/>
                    <a:pt x="779" y="935"/>
                  </a:cubicBezTo>
                  <a:lnTo>
                    <a:pt x="779" y="924"/>
                  </a:lnTo>
                  <a:lnTo>
                    <a:pt x="757" y="902"/>
                  </a:lnTo>
                  <a:cubicBezTo>
                    <a:pt x="757" y="902"/>
                    <a:pt x="745" y="902"/>
                    <a:pt x="745" y="890"/>
                  </a:cubicBezTo>
                  <a:cubicBezTo>
                    <a:pt x="735" y="890"/>
                    <a:pt x="723" y="879"/>
                    <a:pt x="712" y="879"/>
                  </a:cubicBezTo>
                  <a:lnTo>
                    <a:pt x="712" y="868"/>
                  </a:lnTo>
                  <a:cubicBezTo>
                    <a:pt x="712" y="868"/>
                    <a:pt x="712" y="857"/>
                    <a:pt x="723" y="857"/>
                  </a:cubicBezTo>
                  <a:cubicBezTo>
                    <a:pt x="735" y="846"/>
                    <a:pt x="735" y="835"/>
                    <a:pt x="745" y="823"/>
                  </a:cubicBezTo>
                  <a:cubicBezTo>
                    <a:pt x="767" y="790"/>
                    <a:pt x="779" y="757"/>
                    <a:pt x="790" y="712"/>
                  </a:cubicBezTo>
                  <a:cubicBezTo>
                    <a:pt x="801" y="679"/>
                    <a:pt x="801" y="657"/>
                    <a:pt x="801" y="635"/>
                  </a:cubicBezTo>
                  <a:lnTo>
                    <a:pt x="801" y="645"/>
                  </a:lnTo>
                  <a:lnTo>
                    <a:pt x="834" y="712"/>
                  </a:lnTo>
                  <a:cubicBezTo>
                    <a:pt x="846" y="724"/>
                    <a:pt x="856" y="734"/>
                    <a:pt x="879" y="746"/>
                  </a:cubicBezTo>
                  <a:cubicBezTo>
                    <a:pt x="879" y="757"/>
                    <a:pt x="879" y="757"/>
                    <a:pt x="890" y="757"/>
                  </a:cubicBezTo>
                  <a:cubicBezTo>
                    <a:pt x="901" y="768"/>
                    <a:pt x="923" y="779"/>
                    <a:pt x="935" y="790"/>
                  </a:cubicBezTo>
                  <a:lnTo>
                    <a:pt x="979" y="790"/>
                  </a:lnTo>
                  <a:cubicBezTo>
                    <a:pt x="987" y="794"/>
                    <a:pt x="995" y="795"/>
                    <a:pt x="1004" y="795"/>
                  </a:cubicBezTo>
                  <a:cubicBezTo>
                    <a:pt x="1021" y="795"/>
                    <a:pt x="1038" y="790"/>
                    <a:pt x="1046" y="790"/>
                  </a:cubicBezTo>
                  <a:lnTo>
                    <a:pt x="1113" y="757"/>
                  </a:lnTo>
                  <a:cubicBezTo>
                    <a:pt x="1113" y="757"/>
                    <a:pt x="1123" y="757"/>
                    <a:pt x="1123" y="746"/>
                  </a:cubicBezTo>
                  <a:lnTo>
                    <a:pt x="1157" y="712"/>
                  </a:lnTo>
                  <a:lnTo>
                    <a:pt x="1168" y="712"/>
                  </a:lnTo>
                  <a:cubicBezTo>
                    <a:pt x="1190" y="679"/>
                    <a:pt x="1202" y="645"/>
                    <a:pt x="1212" y="601"/>
                  </a:cubicBezTo>
                  <a:lnTo>
                    <a:pt x="1212" y="590"/>
                  </a:lnTo>
                  <a:lnTo>
                    <a:pt x="1212" y="579"/>
                  </a:lnTo>
                  <a:cubicBezTo>
                    <a:pt x="1224" y="534"/>
                    <a:pt x="1224" y="501"/>
                    <a:pt x="1212" y="457"/>
                  </a:cubicBezTo>
                  <a:cubicBezTo>
                    <a:pt x="1212" y="423"/>
                    <a:pt x="1190" y="390"/>
                    <a:pt x="1168" y="356"/>
                  </a:cubicBezTo>
                  <a:cubicBezTo>
                    <a:pt x="1146" y="323"/>
                    <a:pt x="1113" y="289"/>
                    <a:pt x="1068" y="279"/>
                  </a:cubicBezTo>
                  <a:lnTo>
                    <a:pt x="1057" y="279"/>
                  </a:lnTo>
                  <a:cubicBezTo>
                    <a:pt x="1046" y="279"/>
                    <a:pt x="1024" y="267"/>
                    <a:pt x="1012" y="267"/>
                  </a:cubicBezTo>
                  <a:cubicBezTo>
                    <a:pt x="990" y="267"/>
                    <a:pt x="968" y="279"/>
                    <a:pt x="945" y="279"/>
                  </a:cubicBezTo>
                  <a:cubicBezTo>
                    <a:pt x="923" y="279"/>
                    <a:pt x="913" y="289"/>
                    <a:pt x="901" y="301"/>
                  </a:cubicBezTo>
                  <a:cubicBezTo>
                    <a:pt x="890" y="301"/>
                    <a:pt x="879" y="312"/>
                    <a:pt x="879" y="312"/>
                  </a:cubicBezTo>
                  <a:lnTo>
                    <a:pt x="856" y="334"/>
                  </a:lnTo>
                  <a:cubicBezTo>
                    <a:pt x="846" y="334"/>
                    <a:pt x="834" y="323"/>
                    <a:pt x="834" y="312"/>
                  </a:cubicBezTo>
                  <a:cubicBezTo>
                    <a:pt x="824" y="312"/>
                    <a:pt x="812" y="301"/>
                    <a:pt x="812" y="301"/>
                  </a:cubicBezTo>
                  <a:lnTo>
                    <a:pt x="801" y="301"/>
                  </a:lnTo>
                  <a:cubicBezTo>
                    <a:pt x="801" y="289"/>
                    <a:pt x="790" y="289"/>
                    <a:pt x="779" y="279"/>
                  </a:cubicBezTo>
                  <a:cubicBezTo>
                    <a:pt x="779" y="257"/>
                    <a:pt x="779" y="234"/>
                    <a:pt x="767" y="212"/>
                  </a:cubicBezTo>
                  <a:cubicBezTo>
                    <a:pt x="767" y="178"/>
                    <a:pt x="745" y="134"/>
                    <a:pt x="723" y="101"/>
                  </a:cubicBezTo>
                  <a:cubicBezTo>
                    <a:pt x="723" y="101"/>
                    <a:pt x="712" y="89"/>
                    <a:pt x="712" y="79"/>
                  </a:cubicBezTo>
                  <a:cubicBezTo>
                    <a:pt x="690" y="67"/>
                    <a:pt x="679" y="56"/>
                    <a:pt x="668" y="45"/>
                  </a:cubicBezTo>
                  <a:cubicBezTo>
                    <a:pt x="646" y="34"/>
                    <a:pt x="623" y="12"/>
                    <a:pt x="601" y="12"/>
                  </a:cubicBezTo>
                  <a:cubicBezTo>
                    <a:pt x="579" y="12"/>
                    <a:pt x="557" y="0"/>
                    <a:pt x="53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5"/>
            <p:cNvSpPr/>
            <p:nvPr/>
          </p:nvSpPr>
          <p:spPr>
            <a:xfrm>
              <a:off x="4009641" y="1856451"/>
              <a:ext cx="8931" cy="10571"/>
            </a:xfrm>
            <a:custGeom>
              <a:avLst/>
              <a:gdLst/>
              <a:ahLst/>
              <a:cxnLst/>
              <a:rect l="l" t="t" r="r" b="b"/>
              <a:pathLst>
                <a:path w="256" h="303" extrusionOk="0">
                  <a:moveTo>
                    <a:pt x="131" y="1"/>
                  </a:moveTo>
                  <a:cubicBezTo>
                    <a:pt x="116" y="1"/>
                    <a:pt x="102" y="5"/>
                    <a:pt x="89" y="13"/>
                  </a:cubicBezTo>
                  <a:cubicBezTo>
                    <a:pt x="55" y="24"/>
                    <a:pt x="33" y="35"/>
                    <a:pt x="22" y="68"/>
                  </a:cubicBezTo>
                  <a:lnTo>
                    <a:pt x="11" y="68"/>
                  </a:lnTo>
                  <a:lnTo>
                    <a:pt x="11" y="80"/>
                  </a:lnTo>
                  <a:lnTo>
                    <a:pt x="22" y="80"/>
                  </a:lnTo>
                  <a:cubicBezTo>
                    <a:pt x="11" y="91"/>
                    <a:pt x="11" y="113"/>
                    <a:pt x="0" y="124"/>
                  </a:cubicBezTo>
                  <a:cubicBezTo>
                    <a:pt x="0" y="147"/>
                    <a:pt x="0" y="157"/>
                    <a:pt x="11" y="180"/>
                  </a:cubicBezTo>
                  <a:lnTo>
                    <a:pt x="11" y="191"/>
                  </a:lnTo>
                  <a:lnTo>
                    <a:pt x="11" y="236"/>
                  </a:lnTo>
                  <a:cubicBezTo>
                    <a:pt x="11" y="258"/>
                    <a:pt x="22" y="280"/>
                    <a:pt x="33" y="291"/>
                  </a:cubicBezTo>
                  <a:cubicBezTo>
                    <a:pt x="33" y="302"/>
                    <a:pt x="45" y="302"/>
                    <a:pt x="55" y="302"/>
                  </a:cubicBezTo>
                  <a:cubicBezTo>
                    <a:pt x="67" y="291"/>
                    <a:pt x="67" y="280"/>
                    <a:pt x="78" y="269"/>
                  </a:cubicBezTo>
                  <a:lnTo>
                    <a:pt x="78" y="258"/>
                  </a:lnTo>
                  <a:lnTo>
                    <a:pt x="78" y="236"/>
                  </a:lnTo>
                  <a:lnTo>
                    <a:pt x="78" y="224"/>
                  </a:lnTo>
                  <a:lnTo>
                    <a:pt x="78" y="213"/>
                  </a:lnTo>
                  <a:lnTo>
                    <a:pt x="89" y="202"/>
                  </a:lnTo>
                  <a:lnTo>
                    <a:pt x="89" y="191"/>
                  </a:lnTo>
                  <a:lnTo>
                    <a:pt x="100" y="180"/>
                  </a:lnTo>
                  <a:lnTo>
                    <a:pt x="100" y="169"/>
                  </a:lnTo>
                  <a:lnTo>
                    <a:pt x="122" y="169"/>
                  </a:lnTo>
                  <a:lnTo>
                    <a:pt x="122" y="157"/>
                  </a:lnTo>
                  <a:cubicBezTo>
                    <a:pt x="134" y="157"/>
                    <a:pt x="144" y="147"/>
                    <a:pt x="156" y="147"/>
                  </a:cubicBezTo>
                  <a:lnTo>
                    <a:pt x="200" y="147"/>
                  </a:lnTo>
                  <a:lnTo>
                    <a:pt x="211" y="157"/>
                  </a:lnTo>
                  <a:cubicBezTo>
                    <a:pt x="233" y="157"/>
                    <a:pt x="245" y="147"/>
                    <a:pt x="255" y="124"/>
                  </a:cubicBezTo>
                  <a:cubicBezTo>
                    <a:pt x="255" y="113"/>
                    <a:pt x="245" y="102"/>
                    <a:pt x="233" y="91"/>
                  </a:cubicBezTo>
                  <a:cubicBezTo>
                    <a:pt x="245" y="80"/>
                    <a:pt x="245" y="68"/>
                    <a:pt x="245" y="58"/>
                  </a:cubicBezTo>
                  <a:cubicBezTo>
                    <a:pt x="245" y="58"/>
                    <a:pt x="233" y="58"/>
                    <a:pt x="233" y="46"/>
                  </a:cubicBezTo>
                  <a:cubicBezTo>
                    <a:pt x="223" y="46"/>
                    <a:pt x="211" y="35"/>
                    <a:pt x="200" y="35"/>
                  </a:cubicBezTo>
                  <a:lnTo>
                    <a:pt x="200" y="24"/>
                  </a:lnTo>
                  <a:cubicBezTo>
                    <a:pt x="180" y="10"/>
                    <a:pt x="155" y="1"/>
                    <a:pt x="13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5"/>
            <p:cNvSpPr/>
            <p:nvPr/>
          </p:nvSpPr>
          <p:spPr>
            <a:xfrm>
              <a:off x="3997988" y="1832064"/>
              <a:ext cx="29515" cy="29515"/>
            </a:xfrm>
            <a:custGeom>
              <a:avLst/>
              <a:gdLst/>
              <a:ahLst/>
              <a:cxnLst/>
              <a:rect l="l" t="t" r="r" b="b"/>
              <a:pathLst>
                <a:path w="846" h="846" extrusionOk="0">
                  <a:moveTo>
                    <a:pt x="545" y="0"/>
                  </a:moveTo>
                  <a:cubicBezTo>
                    <a:pt x="534" y="0"/>
                    <a:pt x="523" y="0"/>
                    <a:pt x="523" y="11"/>
                  </a:cubicBezTo>
                  <a:cubicBezTo>
                    <a:pt x="501" y="89"/>
                    <a:pt x="490" y="167"/>
                    <a:pt x="434" y="223"/>
                  </a:cubicBezTo>
                  <a:cubicBezTo>
                    <a:pt x="412" y="245"/>
                    <a:pt x="379" y="256"/>
                    <a:pt x="345" y="256"/>
                  </a:cubicBezTo>
                  <a:cubicBezTo>
                    <a:pt x="312" y="256"/>
                    <a:pt x="278" y="256"/>
                    <a:pt x="256" y="245"/>
                  </a:cubicBezTo>
                  <a:cubicBezTo>
                    <a:pt x="256" y="233"/>
                    <a:pt x="245" y="233"/>
                    <a:pt x="245" y="233"/>
                  </a:cubicBezTo>
                  <a:lnTo>
                    <a:pt x="223" y="233"/>
                  </a:lnTo>
                  <a:cubicBezTo>
                    <a:pt x="223" y="211"/>
                    <a:pt x="211" y="189"/>
                    <a:pt x="189" y="167"/>
                  </a:cubicBezTo>
                  <a:cubicBezTo>
                    <a:pt x="178" y="144"/>
                    <a:pt x="167" y="134"/>
                    <a:pt x="156" y="122"/>
                  </a:cubicBezTo>
                  <a:cubicBezTo>
                    <a:pt x="147" y="113"/>
                    <a:pt x="139" y="110"/>
                    <a:pt x="133" y="110"/>
                  </a:cubicBezTo>
                  <a:cubicBezTo>
                    <a:pt x="124" y="110"/>
                    <a:pt x="118" y="116"/>
                    <a:pt x="112" y="122"/>
                  </a:cubicBezTo>
                  <a:lnTo>
                    <a:pt x="112" y="134"/>
                  </a:lnTo>
                  <a:cubicBezTo>
                    <a:pt x="100" y="122"/>
                    <a:pt x="89" y="122"/>
                    <a:pt x="78" y="112"/>
                  </a:cubicBezTo>
                  <a:lnTo>
                    <a:pt x="67" y="112"/>
                  </a:lnTo>
                  <a:cubicBezTo>
                    <a:pt x="56" y="112"/>
                    <a:pt x="56" y="144"/>
                    <a:pt x="67" y="144"/>
                  </a:cubicBezTo>
                  <a:cubicBezTo>
                    <a:pt x="89" y="156"/>
                    <a:pt x="100" y="167"/>
                    <a:pt x="122" y="189"/>
                  </a:cubicBezTo>
                  <a:cubicBezTo>
                    <a:pt x="122" y="201"/>
                    <a:pt x="134" y="201"/>
                    <a:pt x="134" y="211"/>
                  </a:cubicBezTo>
                  <a:cubicBezTo>
                    <a:pt x="156" y="245"/>
                    <a:pt x="167" y="278"/>
                    <a:pt x="167" y="312"/>
                  </a:cubicBezTo>
                  <a:cubicBezTo>
                    <a:pt x="167" y="367"/>
                    <a:pt x="134" y="411"/>
                    <a:pt x="100" y="445"/>
                  </a:cubicBezTo>
                  <a:cubicBezTo>
                    <a:pt x="100" y="445"/>
                    <a:pt x="89" y="456"/>
                    <a:pt x="89" y="467"/>
                  </a:cubicBezTo>
                  <a:lnTo>
                    <a:pt x="78" y="467"/>
                  </a:lnTo>
                  <a:cubicBezTo>
                    <a:pt x="78" y="478"/>
                    <a:pt x="67" y="478"/>
                    <a:pt x="67" y="478"/>
                  </a:cubicBezTo>
                  <a:cubicBezTo>
                    <a:pt x="56" y="478"/>
                    <a:pt x="56" y="478"/>
                    <a:pt x="45" y="490"/>
                  </a:cubicBezTo>
                  <a:lnTo>
                    <a:pt x="33" y="490"/>
                  </a:lnTo>
                  <a:cubicBezTo>
                    <a:pt x="23" y="490"/>
                    <a:pt x="11" y="500"/>
                    <a:pt x="11" y="512"/>
                  </a:cubicBezTo>
                  <a:cubicBezTo>
                    <a:pt x="0" y="534"/>
                    <a:pt x="0" y="556"/>
                    <a:pt x="23" y="567"/>
                  </a:cubicBezTo>
                  <a:lnTo>
                    <a:pt x="45" y="567"/>
                  </a:lnTo>
                  <a:lnTo>
                    <a:pt x="33" y="579"/>
                  </a:lnTo>
                  <a:cubicBezTo>
                    <a:pt x="23" y="589"/>
                    <a:pt x="23" y="601"/>
                    <a:pt x="11" y="623"/>
                  </a:cubicBezTo>
                  <a:lnTo>
                    <a:pt x="23" y="623"/>
                  </a:lnTo>
                  <a:cubicBezTo>
                    <a:pt x="11" y="656"/>
                    <a:pt x="23" y="668"/>
                    <a:pt x="23" y="701"/>
                  </a:cubicBezTo>
                  <a:cubicBezTo>
                    <a:pt x="23" y="723"/>
                    <a:pt x="33" y="734"/>
                    <a:pt x="33" y="757"/>
                  </a:cubicBezTo>
                  <a:cubicBezTo>
                    <a:pt x="45" y="757"/>
                    <a:pt x="45" y="767"/>
                    <a:pt x="45" y="767"/>
                  </a:cubicBezTo>
                  <a:cubicBezTo>
                    <a:pt x="56" y="790"/>
                    <a:pt x="67" y="801"/>
                    <a:pt x="78" y="823"/>
                  </a:cubicBezTo>
                  <a:lnTo>
                    <a:pt x="100" y="846"/>
                  </a:lnTo>
                  <a:cubicBezTo>
                    <a:pt x="112" y="846"/>
                    <a:pt x="122" y="846"/>
                    <a:pt x="122" y="834"/>
                  </a:cubicBezTo>
                  <a:cubicBezTo>
                    <a:pt x="134" y="823"/>
                    <a:pt x="134" y="801"/>
                    <a:pt x="134" y="790"/>
                  </a:cubicBezTo>
                  <a:cubicBezTo>
                    <a:pt x="122" y="779"/>
                    <a:pt x="112" y="757"/>
                    <a:pt x="112" y="745"/>
                  </a:cubicBezTo>
                  <a:cubicBezTo>
                    <a:pt x="112" y="734"/>
                    <a:pt x="112" y="734"/>
                    <a:pt x="100" y="734"/>
                  </a:cubicBezTo>
                  <a:lnTo>
                    <a:pt x="100" y="723"/>
                  </a:lnTo>
                  <a:lnTo>
                    <a:pt x="100" y="712"/>
                  </a:lnTo>
                  <a:lnTo>
                    <a:pt x="100" y="701"/>
                  </a:lnTo>
                  <a:cubicBezTo>
                    <a:pt x="112" y="701"/>
                    <a:pt x="122" y="701"/>
                    <a:pt x="134" y="678"/>
                  </a:cubicBezTo>
                  <a:cubicBezTo>
                    <a:pt x="145" y="668"/>
                    <a:pt x="145" y="656"/>
                    <a:pt x="145" y="645"/>
                  </a:cubicBezTo>
                  <a:lnTo>
                    <a:pt x="145" y="623"/>
                  </a:lnTo>
                  <a:lnTo>
                    <a:pt x="145" y="612"/>
                  </a:lnTo>
                  <a:cubicBezTo>
                    <a:pt x="156" y="601"/>
                    <a:pt x="178" y="589"/>
                    <a:pt x="189" y="589"/>
                  </a:cubicBezTo>
                  <a:lnTo>
                    <a:pt x="201" y="589"/>
                  </a:lnTo>
                  <a:lnTo>
                    <a:pt x="211" y="601"/>
                  </a:lnTo>
                  <a:cubicBezTo>
                    <a:pt x="223" y="612"/>
                    <a:pt x="234" y="612"/>
                    <a:pt x="245" y="623"/>
                  </a:cubicBezTo>
                  <a:cubicBezTo>
                    <a:pt x="248" y="626"/>
                    <a:pt x="251" y="628"/>
                    <a:pt x="255" y="628"/>
                  </a:cubicBezTo>
                  <a:cubicBezTo>
                    <a:pt x="262" y="628"/>
                    <a:pt x="270" y="620"/>
                    <a:pt x="278" y="612"/>
                  </a:cubicBezTo>
                  <a:lnTo>
                    <a:pt x="278" y="579"/>
                  </a:lnTo>
                  <a:cubicBezTo>
                    <a:pt x="290" y="579"/>
                    <a:pt x="290" y="589"/>
                    <a:pt x="300" y="601"/>
                  </a:cubicBezTo>
                  <a:cubicBezTo>
                    <a:pt x="312" y="601"/>
                    <a:pt x="323" y="601"/>
                    <a:pt x="334" y="589"/>
                  </a:cubicBezTo>
                  <a:cubicBezTo>
                    <a:pt x="334" y="589"/>
                    <a:pt x="339" y="595"/>
                    <a:pt x="345" y="595"/>
                  </a:cubicBezTo>
                  <a:cubicBezTo>
                    <a:pt x="349" y="595"/>
                    <a:pt x="353" y="593"/>
                    <a:pt x="356" y="589"/>
                  </a:cubicBezTo>
                  <a:lnTo>
                    <a:pt x="356" y="601"/>
                  </a:lnTo>
                  <a:cubicBezTo>
                    <a:pt x="356" y="612"/>
                    <a:pt x="379" y="623"/>
                    <a:pt x="389" y="623"/>
                  </a:cubicBezTo>
                  <a:cubicBezTo>
                    <a:pt x="401" y="612"/>
                    <a:pt x="412" y="601"/>
                    <a:pt x="412" y="579"/>
                  </a:cubicBezTo>
                  <a:lnTo>
                    <a:pt x="412" y="567"/>
                  </a:lnTo>
                  <a:lnTo>
                    <a:pt x="412" y="534"/>
                  </a:lnTo>
                  <a:lnTo>
                    <a:pt x="412" y="523"/>
                  </a:lnTo>
                  <a:cubicBezTo>
                    <a:pt x="412" y="512"/>
                    <a:pt x="423" y="500"/>
                    <a:pt x="423" y="500"/>
                  </a:cubicBezTo>
                  <a:lnTo>
                    <a:pt x="423" y="490"/>
                  </a:lnTo>
                  <a:lnTo>
                    <a:pt x="423" y="478"/>
                  </a:lnTo>
                  <a:cubicBezTo>
                    <a:pt x="434" y="478"/>
                    <a:pt x="434" y="467"/>
                    <a:pt x="434" y="467"/>
                  </a:cubicBezTo>
                  <a:cubicBezTo>
                    <a:pt x="434" y="456"/>
                    <a:pt x="445" y="456"/>
                    <a:pt x="434" y="456"/>
                  </a:cubicBezTo>
                  <a:cubicBezTo>
                    <a:pt x="445" y="456"/>
                    <a:pt x="445" y="445"/>
                    <a:pt x="445" y="445"/>
                  </a:cubicBezTo>
                  <a:cubicBezTo>
                    <a:pt x="445" y="445"/>
                    <a:pt x="456" y="434"/>
                    <a:pt x="456" y="423"/>
                  </a:cubicBezTo>
                  <a:cubicBezTo>
                    <a:pt x="478" y="411"/>
                    <a:pt x="501" y="389"/>
                    <a:pt x="523" y="378"/>
                  </a:cubicBezTo>
                  <a:cubicBezTo>
                    <a:pt x="545" y="367"/>
                    <a:pt x="579" y="356"/>
                    <a:pt x="612" y="356"/>
                  </a:cubicBezTo>
                  <a:cubicBezTo>
                    <a:pt x="601" y="401"/>
                    <a:pt x="601" y="445"/>
                    <a:pt x="612" y="490"/>
                  </a:cubicBezTo>
                  <a:lnTo>
                    <a:pt x="612" y="523"/>
                  </a:lnTo>
                  <a:lnTo>
                    <a:pt x="612" y="534"/>
                  </a:lnTo>
                  <a:cubicBezTo>
                    <a:pt x="623" y="523"/>
                    <a:pt x="623" y="500"/>
                    <a:pt x="623" y="490"/>
                  </a:cubicBezTo>
                  <a:lnTo>
                    <a:pt x="623" y="500"/>
                  </a:lnTo>
                  <a:lnTo>
                    <a:pt x="656" y="567"/>
                  </a:lnTo>
                  <a:cubicBezTo>
                    <a:pt x="668" y="579"/>
                    <a:pt x="678" y="589"/>
                    <a:pt x="701" y="601"/>
                  </a:cubicBezTo>
                  <a:cubicBezTo>
                    <a:pt x="701" y="612"/>
                    <a:pt x="701" y="612"/>
                    <a:pt x="712" y="612"/>
                  </a:cubicBezTo>
                  <a:lnTo>
                    <a:pt x="723" y="601"/>
                  </a:lnTo>
                  <a:cubicBezTo>
                    <a:pt x="735" y="601"/>
                    <a:pt x="745" y="589"/>
                    <a:pt x="745" y="579"/>
                  </a:cubicBezTo>
                  <a:cubicBezTo>
                    <a:pt x="757" y="567"/>
                    <a:pt x="757" y="556"/>
                    <a:pt x="745" y="545"/>
                  </a:cubicBezTo>
                  <a:cubicBezTo>
                    <a:pt x="757" y="545"/>
                    <a:pt x="757" y="523"/>
                    <a:pt x="745" y="523"/>
                  </a:cubicBezTo>
                  <a:cubicBezTo>
                    <a:pt x="723" y="467"/>
                    <a:pt x="712" y="411"/>
                    <a:pt x="723" y="356"/>
                  </a:cubicBezTo>
                  <a:cubicBezTo>
                    <a:pt x="735" y="334"/>
                    <a:pt x="745" y="300"/>
                    <a:pt x="757" y="278"/>
                  </a:cubicBezTo>
                  <a:lnTo>
                    <a:pt x="790" y="245"/>
                  </a:lnTo>
                  <a:cubicBezTo>
                    <a:pt x="801" y="233"/>
                    <a:pt x="812" y="233"/>
                    <a:pt x="823" y="233"/>
                  </a:cubicBezTo>
                  <a:cubicBezTo>
                    <a:pt x="846" y="223"/>
                    <a:pt x="846" y="201"/>
                    <a:pt x="834" y="189"/>
                  </a:cubicBezTo>
                  <a:cubicBezTo>
                    <a:pt x="823" y="189"/>
                    <a:pt x="812" y="189"/>
                    <a:pt x="801" y="178"/>
                  </a:cubicBezTo>
                  <a:cubicBezTo>
                    <a:pt x="812" y="178"/>
                    <a:pt x="812" y="167"/>
                    <a:pt x="812" y="156"/>
                  </a:cubicBezTo>
                  <a:lnTo>
                    <a:pt x="812" y="144"/>
                  </a:lnTo>
                  <a:cubicBezTo>
                    <a:pt x="823" y="144"/>
                    <a:pt x="823" y="144"/>
                    <a:pt x="823" y="134"/>
                  </a:cubicBezTo>
                  <a:cubicBezTo>
                    <a:pt x="812" y="134"/>
                    <a:pt x="812" y="134"/>
                    <a:pt x="812" y="122"/>
                  </a:cubicBezTo>
                  <a:cubicBezTo>
                    <a:pt x="801" y="122"/>
                    <a:pt x="779" y="134"/>
                    <a:pt x="767" y="134"/>
                  </a:cubicBezTo>
                  <a:cubicBezTo>
                    <a:pt x="745" y="134"/>
                    <a:pt x="735" y="144"/>
                    <a:pt x="723" y="156"/>
                  </a:cubicBezTo>
                  <a:cubicBezTo>
                    <a:pt x="712" y="156"/>
                    <a:pt x="701" y="167"/>
                    <a:pt x="701" y="167"/>
                  </a:cubicBezTo>
                  <a:lnTo>
                    <a:pt x="678" y="189"/>
                  </a:lnTo>
                  <a:cubicBezTo>
                    <a:pt x="668" y="189"/>
                    <a:pt x="656" y="178"/>
                    <a:pt x="656" y="167"/>
                  </a:cubicBezTo>
                  <a:cubicBezTo>
                    <a:pt x="646" y="167"/>
                    <a:pt x="634" y="156"/>
                    <a:pt x="634" y="156"/>
                  </a:cubicBezTo>
                  <a:lnTo>
                    <a:pt x="623" y="156"/>
                  </a:lnTo>
                  <a:cubicBezTo>
                    <a:pt x="612" y="144"/>
                    <a:pt x="601" y="144"/>
                    <a:pt x="579" y="144"/>
                  </a:cubicBezTo>
                  <a:lnTo>
                    <a:pt x="579" y="112"/>
                  </a:lnTo>
                  <a:cubicBezTo>
                    <a:pt x="579" y="100"/>
                    <a:pt x="567" y="100"/>
                    <a:pt x="567" y="100"/>
                  </a:cubicBezTo>
                  <a:cubicBezTo>
                    <a:pt x="557" y="100"/>
                    <a:pt x="557" y="100"/>
                    <a:pt x="557" y="112"/>
                  </a:cubicBezTo>
                  <a:cubicBezTo>
                    <a:pt x="557" y="100"/>
                    <a:pt x="545" y="89"/>
                    <a:pt x="545" y="89"/>
                  </a:cubicBezTo>
                  <a:cubicBezTo>
                    <a:pt x="545" y="67"/>
                    <a:pt x="545" y="45"/>
                    <a:pt x="557" y="23"/>
                  </a:cubicBezTo>
                  <a:cubicBezTo>
                    <a:pt x="557" y="11"/>
                    <a:pt x="557" y="0"/>
                    <a:pt x="54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5"/>
            <p:cNvSpPr/>
            <p:nvPr/>
          </p:nvSpPr>
          <p:spPr>
            <a:xfrm>
              <a:off x="4149334" y="1849334"/>
              <a:ext cx="12420" cy="14967"/>
            </a:xfrm>
            <a:custGeom>
              <a:avLst/>
              <a:gdLst/>
              <a:ahLst/>
              <a:cxnLst/>
              <a:rect l="l" t="t" r="r" b="b"/>
              <a:pathLst>
                <a:path w="356" h="429" extrusionOk="0">
                  <a:moveTo>
                    <a:pt x="156" y="1"/>
                  </a:moveTo>
                  <a:cubicBezTo>
                    <a:pt x="141" y="1"/>
                    <a:pt x="126" y="5"/>
                    <a:pt x="111" y="5"/>
                  </a:cubicBezTo>
                  <a:lnTo>
                    <a:pt x="100" y="17"/>
                  </a:lnTo>
                  <a:cubicBezTo>
                    <a:pt x="100" y="17"/>
                    <a:pt x="89" y="17"/>
                    <a:pt x="78" y="28"/>
                  </a:cubicBezTo>
                  <a:cubicBezTo>
                    <a:pt x="67" y="28"/>
                    <a:pt x="55" y="39"/>
                    <a:pt x="55" y="50"/>
                  </a:cubicBezTo>
                  <a:cubicBezTo>
                    <a:pt x="45" y="61"/>
                    <a:pt x="33" y="61"/>
                    <a:pt x="33" y="72"/>
                  </a:cubicBezTo>
                  <a:cubicBezTo>
                    <a:pt x="22" y="84"/>
                    <a:pt x="11" y="94"/>
                    <a:pt x="11" y="117"/>
                  </a:cubicBezTo>
                  <a:cubicBezTo>
                    <a:pt x="11" y="128"/>
                    <a:pt x="0" y="128"/>
                    <a:pt x="0" y="139"/>
                  </a:cubicBezTo>
                  <a:lnTo>
                    <a:pt x="0" y="173"/>
                  </a:lnTo>
                  <a:cubicBezTo>
                    <a:pt x="0" y="195"/>
                    <a:pt x="0" y="217"/>
                    <a:pt x="11" y="239"/>
                  </a:cubicBezTo>
                  <a:cubicBezTo>
                    <a:pt x="22" y="250"/>
                    <a:pt x="22" y="262"/>
                    <a:pt x="33" y="262"/>
                  </a:cubicBezTo>
                  <a:lnTo>
                    <a:pt x="33" y="284"/>
                  </a:lnTo>
                  <a:cubicBezTo>
                    <a:pt x="33" y="295"/>
                    <a:pt x="33" y="306"/>
                    <a:pt x="45" y="317"/>
                  </a:cubicBezTo>
                  <a:cubicBezTo>
                    <a:pt x="45" y="317"/>
                    <a:pt x="45" y="328"/>
                    <a:pt x="55" y="339"/>
                  </a:cubicBezTo>
                  <a:cubicBezTo>
                    <a:pt x="67" y="361"/>
                    <a:pt x="78" y="384"/>
                    <a:pt x="100" y="395"/>
                  </a:cubicBezTo>
                  <a:cubicBezTo>
                    <a:pt x="100" y="406"/>
                    <a:pt x="122" y="406"/>
                    <a:pt x="122" y="417"/>
                  </a:cubicBezTo>
                  <a:lnTo>
                    <a:pt x="144" y="417"/>
                  </a:lnTo>
                  <a:cubicBezTo>
                    <a:pt x="156" y="428"/>
                    <a:pt x="166" y="428"/>
                    <a:pt x="178" y="428"/>
                  </a:cubicBezTo>
                  <a:lnTo>
                    <a:pt x="189" y="428"/>
                  </a:lnTo>
                  <a:cubicBezTo>
                    <a:pt x="200" y="428"/>
                    <a:pt x="211" y="428"/>
                    <a:pt x="223" y="417"/>
                  </a:cubicBezTo>
                  <a:lnTo>
                    <a:pt x="233" y="417"/>
                  </a:lnTo>
                  <a:cubicBezTo>
                    <a:pt x="245" y="417"/>
                    <a:pt x="255" y="406"/>
                    <a:pt x="255" y="406"/>
                  </a:cubicBezTo>
                  <a:cubicBezTo>
                    <a:pt x="267" y="406"/>
                    <a:pt x="278" y="395"/>
                    <a:pt x="278" y="395"/>
                  </a:cubicBezTo>
                  <a:lnTo>
                    <a:pt x="312" y="361"/>
                  </a:lnTo>
                  <a:lnTo>
                    <a:pt x="322" y="351"/>
                  </a:lnTo>
                  <a:cubicBezTo>
                    <a:pt x="334" y="328"/>
                    <a:pt x="344" y="306"/>
                    <a:pt x="356" y="272"/>
                  </a:cubicBezTo>
                  <a:cubicBezTo>
                    <a:pt x="356" y="228"/>
                    <a:pt x="356" y="173"/>
                    <a:pt x="334" y="117"/>
                  </a:cubicBezTo>
                  <a:cubicBezTo>
                    <a:pt x="322" y="106"/>
                    <a:pt x="322" y="94"/>
                    <a:pt x="312" y="84"/>
                  </a:cubicBezTo>
                  <a:lnTo>
                    <a:pt x="300" y="72"/>
                  </a:lnTo>
                  <a:cubicBezTo>
                    <a:pt x="289" y="61"/>
                    <a:pt x="278" y="39"/>
                    <a:pt x="255" y="28"/>
                  </a:cubicBezTo>
                  <a:cubicBezTo>
                    <a:pt x="245" y="28"/>
                    <a:pt x="233" y="17"/>
                    <a:pt x="223" y="5"/>
                  </a:cubicBezTo>
                  <a:lnTo>
                    <a:pt x="178" y="5"/>
                  </a:lnTo>
                  <a:cubicBezTo>
                    <a:pt x="171" y="2"/>
                    <a:pt x="163" y="1"/>
                    <a:pt x="15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5"/>
            <p:cNvSpPr/>
            <p:nvPr/>
          </p:nvSpPr>
          <p:spPr>
            <a:xfrm>
              <a:off x="4149334" y="1849892"/>
              <a:ext cx="8164" cy="13920"/>
            </a:xfrm>
            <a:custGeom>
              <a:avLst/>
              <a:gdLst/>
              <a:ahLst/>
              <a:cxnLst/>
              <a:rect l="l" t="t" r="r" b="b"/>
              <a:pathLst>
                <a:path w="234" h="399" extrusionOk="0">
                  <a:moveTo>
                    <a:pt x="100" y="1"/>
                  </a:moveTo>
                  <a:cubicBezTo>
                    <a:pt x="67" y="12"/>
                    <a:pt x="33" y="45"/>
                    <a:pt x="22" y="78"/>
                  </a:cubicBezTo>
                  <a:cubicBezTo>
                    <a:pt x="11" y="101"/>
                    <a:pt x="0" y="112"/>
                    <a:pt x="0" y="134"/>
                  </a:cubicBezTo>
                  <a:lnTo>
                    <a:pt x="0" y="157"/>
                  </a:lnTo>
                  <a:cubicBezTo>
                    <a:pt x="0" y="179"/>
                    <a:pt x="0" y="201"/>
                    <a:pt x="11" y="223"/>
                  </a:cubicBezTo>
                  <a:cubicBezTo>
                    <a:pt x="22" y="234"/>
                    <a:pt x="22" y="246"/>
                    <a:pt x="33" y="246"/>
                  </a:cubicBezTo>
                  <a:lnTo>
                    <a:pt x="33" y="268"/>
                  </a:lnTo>
                  <a:cubicBezTo>
                    <a:pt x="33" y="279"/>
                    <a:pt x="33" y="290"/>
                    <a:pt x="45" y="301"/>
                  </a:cubicBezTo>
                  <a:cubicBezTo>
                    <a:pt x="45" y="301"/>
                    <a:pt x="45" y="312"/>
                    <a:pt x="55" y="323"/>
                  </a:cubicBezTo>
                  <a:cubicBezTo>
                    <a:pt x="67" y="345"/>
                    <a:pt x="78" y="368"/>
                    <a:pt x="100" y="379"/>
                  </a:cubicBezTo>
                  <a:cubicBezTo>
                    <a:pt x="100" y="390"/>
                    <a:pt x="111" y="390"/>
                    <a:pt x="111" y="390"/>
                  </a:cubicBezTo>
                  <a:cubicBezTo>
                    <a:pt x="122" y="396"/>
                    <a:pt x="131" y="398"/>
                    <a:pt x="139" y="398"/>
                  </a:cubicBezTo>
                  <a:cubicBezTo>
                    <a:pt x="147" y="398"/>
                    <a:pt x="155" y="396"/>
                    <a:pt x="166" y="390"/>
                  </a:cubicBezTo>
                  <a:cubicBezTo>
                    <a:pt x="178" y="390"/>
                    <a:pt x="178" y="379"/>
                    <a:pt x="178" y="368"/>
                  </a:cubicBezTo>
                  <a:cubicBezTo>
                    <a:pt x="189" y="357"/>
                    <a:pt x="189" y="357"/>
                    <a:pt x="189" y="345"/>
                  </a:cubicBezTo>
                  <a:cubicBezTo>
                    <a:pt x="189" y="335"/>
                    <a:pt x="189" y="323"/>
                    <a:pt x="178" y="312"/>
                  </a:cubicBezTo>
                  <a:lnTo>
                    <a:pt x="156" y="312"/>
                  </a:lnTo>
                  <a:cubicBezTo>
                    <a:pt x="144" y="301"/>
                    <a:pt x="144" y="301"/>
                    <a:pt x="134" y="301"/>
                  </a:cubicBezTo>
                  <a:cubicBezTo>
                    <a:pt x="134" y="301"/>
                    <a:pt x="122" y="290"/>
                    <a:pt x="111" y="290"/>
                  </a:cubicBezTo>
                  <a:cubicBezTo>
                    <a:pt x="122" y="279"/>
                    <a:pt x="122" y="268"/>
                    <a:pt x="122" y="268"/>
                  </a:cubicBezTo>
                  <a:cubicBezTo>
                    <a:pt x="111" y="246"/>
                    <a:pt x="111" y="234"/>
                    <a:pt x="111" y="223"/>
                  </a:cubicBezTo>
                  <a:cubicBezTo>
                    <a:pt x="100" y="212"/>
                    <a:pt x="100" y="201"/>
                    <a:pt x="100" y="201"/>
                  </a:cubicBezTo>
                  <a:lnTo>
                    <a:pt x="100" y="190"/>
                  </a:lnTo>
                  <a:lnTo>
                    <a:pt x="100" y="179"/>
                  </a:lnTo>
                  <a:cubicBezTo>
                    <a:pt x="100" y="167"/>
                    <a:pt x="111" y="157"/>
                    <a:pt x="111" y="145"/>
                  </a:cubicBezTo>
                  <a:lnTo>
                    <a:pt x="144" y="78"/>
                  </a:lnTo>
                  <a:lnTo>
                    <a:pt x="156" y="78"/>
                  </a:lnTo>
                  <a:cubicBezTo>
                    <a:pt x="156" y="78"/>
                    <a:pt x="166" y="68"/>
                    <a:pt x="178" y="68"/>
                  </a:cubicBezTo>
                  <a:lnTo>
                    <a:pt x="223" y="68"/>
                  </a:lnTo>
                  <a:cubicBezTo>
                    <a:pt x="223" y="68"/>
                    <a:pt x="233" y="56"/>
                    <a:pt x="233" y="45"/>
                  </a:cubicBezTo>
                  <a:cubicBezTo>
                    <a:pt x="223" y="45"/>
                    <a:pt x="223" y="34"/>
                    <a:pt x="223" y="34"/>
                  </a:cubicBezTo>
                  <a:cubicBezTo>
                    <a:pt x="223" y="23"/>
                    <a:pt x="223" y="23"/>
                    <a:pt x="211" y="12"/>
                  </a:cubicBezTo>
                  <a:cubicBezTo>
                    <a:pt x="178" y="1"/>
                    <a:pt x="144" y="1"/>
                    <a:pt x="10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5"/>
            <p:cNvSpPr/>
            <p:nvPr/>
          </p:nvSpPr>
          <p:spPr>
            <a:xfrm>
              <a:off x="4161336" y="1887641"/>
              <a:ext cx="5861" cy="7291"/>
            </a:xfrm>
            <a:custGeom>
              <a:avLst/>
              <a:gdLst/>
              <a:ahLst/>
              <a:cxnLst/>
              <a:rect l="l" t="t" r="r" b="b"/>
              <a:pathLst>
                <a:path w="168" h="209" extrusionOk="0">
                  <a:moveTo>
                    <a:pt x="84" y="0"/>
                  </a:moveTo>
                  <a:cubicBezTo>
                    <a:pt x="42" y="0"/>
                    <a:pt x="0" y="37"/>
                    <a:pt x="0" y="109"/>
                  </a:cubicBezTo>
                  <a:cubicBezTo>
                    <a:pt x="0" y="175"/>
                    <a:pt x="42" y="209"/>
                    <a:pt x="84" y="209"/>
                  </a:cubicBezTo>
                  <a:cubicBezTo>
                    <a:pt x="126" y="209"/>
                    <a:pt x="168" y="175"/>
                    <a:pt x="168" y="109"/>
                  </a:cubicBezTo>
                  <a:cubicBezTo>
                    <a:pt x="168" y="37"/>
                    <a:pt x="126" y="0"/>
                    <a:pt x="8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5"/>
            <p:cNvSpPr/>
            <p:nvPr/>
          </p:nvSpPr>
          <p:spPr>
            <a:xfrm>
              <a:off x="4161336" y="1887571"/>
              <a:ext cx="5094" cy="6210"/>
            </a:xfrm>
            <a:custGeom>
              <a:avLst/>
              <a:gdLst/>
              <a:ahLst/>
              <a:cxnLst/>
              <a:rect l="l" t="t" r="r" b="b"/>
              <a:pathLst>
                <a:path w="146" h="178" extrusionOk="0">
                  <a:moveTo>
                    <a:pt x="91" y="0"/>
                  </a:moveTo>
                  <a:cubicBezTo>
                    <a:pt x="47" y="0"/>
                    <a:pt x="0" y="35"/>
                    <a:pt x="0" y="111"/>
                  </a:cubicBezTo>
                  <a:cubicBezTo>
                    <a:pt x="0" y="144"/>
                    <a:pt x="12" y="167"/>
                    <a:pt x="34" y="177"/>
                  </a:cubicBezTo>
                  <a:lnTo>
                    <a:pt x="45" y="177"/>
                  </a:lnTo>
                  <a:cubicBezTo>
                    <a:pt x="56" y="167"/>
                    <a:pt x="56" y="155"/>
                    <a:pt x="56" y="144"/>
                  </a:cubicBezTo>
                  <a:lnTo>
                    <a:pt x="56" y="133"/>
                  </a:lnTo>
                  <a:cubicBezTo>
                    <a:pt x="67" y="133"/>
                    <a:pt x="67" y="122"/>
                    <a:pt x="67" y="122"/>
                  </a:cubicBezTo>
                  <a:cubicBezTo>
                    <a:pt x="79" y="111"/>
                    <a:pt x="67" y="100"/>
                    <a:pt x="67" y="100"/>
                  </a:cubicBezTo>
                  <a:lnTo>
                    <a:pt x="67" y="88"/>
                  </a:lnTo>
                  <a:lnTo>
                    <a:pt x="79" y="88"/>
                  </a:lnTo>
                  <a:lnTo>
                    <a:pt x="79" y="78"/>
                  </a:lnTo>
                  <a:lnTo>
                    <a:pt x="134" y="78"/>
                  </a:lnTo>
                  <a:cubicBezTo>
                    <a:pt x="134" y="66"/>
                    <a:pt x="145" y="66"/>
                    <a:pt x="145" y="55"/>
                  </a:cubicBezTo>
                  <a:lnTo>
                    <a:pt x="145" y="22"/>
                  </a:lnTo>
                  <a:cubicBezTo>
                    <a:pt x="131" y="8"/>
                    <a:pt x="112" y="0"/>
                    <a:pt x="9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5"/>
            <p:cNvSpPr/>
            <p:nvPr/>
          </p:nvSpPr>
          <p:spPr>
            <a:xfrm>
              <a:off x="4117097" y="1861161"/>
              <a:ext cx="50866" cy="49331"/>
            </a:xfrm>
            <a:custGeom>
              <a:avLst/>
              <a:gdLst/>
              <a:ahLst/>
              <a:cxnLst/>
              <a:rect l="l" t="t" r="r" b="b"/>
              <a:pathLst>
                <a:path w="1458" h="1414" extrusionOk="0">
                  <a:moveTo>
                    <a:pt x="468" y="0"/>
                  </a:moveTo>
                  <a:cubicBezTo>
                    <a:pt x="445" y="0"/>
                    <a:pt x="435" y="0"/>
                    <a:pt x="412" y="12"/>
                  </a:cubicBezTo>
                  <a:cubicBezTo>
                    <a:pt x="401" y="12"/>
                    <a:pt x="379" y="22"/>
                    <a:pt x="368" y="34"/>
                  </a:cubicBezTo>
                  <a:lnTo>
                    <a:pt x="356" y="34"/>
                  </a:lnTo>
                  <a:cubicBezTo>
                    <a:pt x="346" y="45"/>
                    <a:pt x="334" y="56"/>
                    <a:pt x="334" y="67"/>
                  </a:cubicBezTo>
                  <a:cubicBezTo>
                    <a:pt x="334" y="67"/>
                    <a:pt x="323" y="67"/>
                    <a:pt x="323" y="78"/>
                  </a:cubicBezTo>
                  <a:cubicBezTo>
                    <a:pt x="323" y="89"/>
                    <a:pt x="312" y="101"/>
                    <a:pt x="301" y="111"/>
                  </a:cubicBezTo>
                  <a:cubicBezTo>
                    <a:pt x="301" y="134"/>
                    <a:pt x="290" y="156"/>
                    <a:pt x="290" y="167"/>
                  </a:cubicBezTo>
                  <a:lnTo>
                    <a:pt x="279" y="167"/>
                  </a:lnTo>
                  <a:lnTo>
                    <a:pt x="279" y="156"/>
                  </a:lnTo>
                  <a:lnTo>
                    <a:pt x="267" y="145"/>
                  </a:lnTo>
                  <a:lnTo>
                    <a:pt x="257" y="134"/>
                  </a:lnTo>
                  <a:lnTo>
                    <a:pt x="245" y="134"/>
                  </a:lnTo>
                  <a:lnTo>
                    <a:pt x="235" y="123"/>
                  </a:lnTo>
                  <a:lnTo>
                    <a:pt x="223" y="123"/>
                  </a:lnTo>
                  <a:cubicBezTo>
                    <a:pt x="223" y="123"/>
                    <a:pt x="212" y="123"/>
                    <a:pt x="201" y="111"/>
                  </a:cubicBezTo>
                  <a:lnTo>
                    <a:pt x="190" y="111"/>
                  </a:lnTo>
                  <a:cubicBezTo>
                    <a:pt x="190" y="123"/>
                    <a:pt x="168" y="123"/>
                    <a:pt x="168" y="123"/>
                  </a:cubicBezTo>
                  <a:lnTo>
                    <a:pt x="156" y="123"/>
                  </a:lnTo>
                  <a:cubicBezTo>
                    <a:pt x="156" y="123"/>
                    <a:pt x="146" y="134"/>
                    <a:pt x="134" y="134"/>
                  </a:cubicBezTo>
                  <a:lnTo>
                    <a:pt x="134" y="145"/>
                  </a:lnTo>
                  <a:lnTo>
                    <a:pt x="112" y="156"/>
                  </a:lnTo>
                  <a:lnTo>
                    <a:pt x="112" y="167"/>
                  </a:lnTo>
                  <a:cubicBezTo>
                    <a:pt x="101" y="167"/>
                    <a:pt x="101" y="178"/>
                    <a:pt x="89" y="190"/>
                  </a:cubicBezTo>
                  <a:cubicBezTo>
                    <a:pt x="89" y="200"/>
                    <a:pt x="89" y="212"/>
                    <a:pt x="79" y="223"/>
                  </a:cubicBezTo>
                  <a:lnTo>
                    <a:pt x="79" y="234"/>
                  </a:lnTo>
                  <a:lnTo>
                    <a:pt x="79" y="245"/>
                  </a:lnTo>
                  <a:lnTo>
                    <a:pt x="79" y="267"/>
                  </a:lnTo>
                  <a:lnTo>
                    <a:pt x="79" y="279"/>
                  </a:lnTo>
                  <a:cubicBezTo>
                    <a:pt x="79" y="301"/>
                    <a:pt x="79" y="323"/>
                    <a:pt x="89" y="334"/>
                  </a:cubicBezTo>
                  <a:cubicBezTo>
                    <a:pt x="89" y="356"/>
                    <a:pt x="101" y="368"/>
                    <a:pt x="112" y="390"/>
                  </a:cubicBezTo>
                  <a:lnTo>
                    <a:pt x="134" y="412"/>
                  </a:lnTo>
                  <a:cubicBezTo>
                    <a:pt x="89" y="434"/>
                    <a:pt x="45" y="467"/>
                    <a:pt x="23" y="523"/>
                  </a:cubicBezTo>
                  <a:cubicBezTo>
                    <a:pt x="12" y="556"/>
                    <a:pt x="12" y="590"/>
                    <a:pt x="1" y="623"/>
                  </a:cubicBezTo>
                  <a:cubicBezTo>
                    <a:pt x="1" y="634"/>
                    <a:pt x="1" y="634"/>
                    <a:pt x="12" y="645"/>
                  </a:cubicBezTo>
                  <a:cubicBezTo>
                    <a:pt x="1" y="690"/>
                    <a:pt x="1" y="723"/>
                    <a:pt x="1" y="768"/>
                  </a:cubicBezTo>
                  <a:cubicBezTo>
                    <a:pt x="1" y="768"/>
                    <a:pt x="1" y="779"/>
                    <a:pt x="12" y="790"/>
                  </a:cubicBezTo>
                  <a:cubicBezTo>
                    <a:pt x="12" y="801"/>
                    <a:pt x="23" y="823"/>
                    <a:pt x="23" y="845"/>
                  </a:cubicBezTo>
                  <a:cubicBezTo>
                    <a:pt x="45" y="879"/>
                    <a:pt x="67" y="901"/>
                    <a:pt x="89" y="924"/>
                  </a:cubicBezTo>
                  <a:cubicBezTo>
                    <a:pt x="101" y="934"/>
                    <a:pt x="123" y="946"/>
                    <a:pt x="134" y="957"/>
                  </a:cubicBezTo>
                  <a:cubicBezTo>
                    <a:pt x="146" y="957"/>
                    <a:pt x="168" y="968"/>
                    <a:pt x="190" y="968"/>
                  </a:cubicBezTo>
                  <a:cubicBezTo>
                    <a:pt x="201" y="968"/>
                    <a:pt x="212" y="968"/>
                    <a:pt x="223" y="957"/>
                  </a:cubicBezTo>
                  <a:lnTo>
                    <a:pt x="257" y="957"/>
                  </a:lnTo>
                  <a:cubicBezTo>
                    <a:pt x="290" y="934"/>
                    <a:pt x="323" y="912"/>
                    <a:pt x="346" y="879"/>
                  </a:cubicBezTo>
                  <a:cubicBezTo>
                    <a:pt x="346" y="868"/>
                    <a:pt x="356" y="868"/>
                    <a:pt x="356" y="857"/>
                  </a:cubicBezTo>
                  <a:cubicBezTo>
                    <a:pt x="356" y="868"/>
                    <a:pt x="368" y="879"/>
                    <a:pt x="368" y="890"/>
                  </a:cubicBezTo>
                  <a:lnTo>
                    <a:pt x="368" y="901"/>
                  </a:lnTo>
                  <a:cubicBezTo>
                    <a:pt x="379" y="912"/>
                    <a:pt x="390" y="924"/>
                    <a:pt x="390" y="934"/>
                  </a:cubicBezTo>
                  <a:cubicBezTo>
                    <a:pt x="368" y="934"/>
                    <a:pt x="334" y="934"/>
                    <a:pt x="312" y="946"/>
                  </a:cubicBezTo>
                  <a:lnTo>
                    <a:pt x="301" y="946"/>
                  </a:lnTo>
                  <a:cubicBezTo>
                    <a:pt x="290" y="946"/>
                    <a:pt x="279" y="957"/>
                    <a:pt x="267" y="968"/>
                  </a:cubicBezTo>
                  <a:lnTo>
                    <a:pt x="257" y="968"/>
                  </a:lnTo>
                  <a:cubicBezTo>
                    <a:pt x="257" y="979"/>
                    <a:pt x="235" y="990"/>
                    <a:pt x="223" y="1001"/>
                  </a:cubicBezTo>
                  <a:cubicBezTo>
                    <a:pt x="212" y="1035"/>
                    <a:pt x="201" y="1046"/>
                    <a:pt x="190" y="1090"/>
                  </a:cubicBezTo>
                  <a:lnTo>
                    <a:pt x="190" y="1102"/>
                  </a:lnTo>
                  <a:cubicBezTo>
                    <a:pt x="190" y="1124"/>
                    <a:pt x="178" y="1146"/>
                    <a:pt x="190" y="1157"/>
                  </a:cubicBezTo>
                  <a:cubicBezTo>
                    <a:pt x="190" y="1201"/>
                    <a:pt x="190" y="1235"/>
                    <a:pt x="212" y="1268"/>
                  </a:cubicBezTo>
                  <a:lnTo>
                    <a:pt x="212" y="1290"/>
                  </a:lnTo>
                  <a:cubicBezTo>
                    <a:pt x="223" y="1302"/>
                    <a:pt x="235" y="1324"/>
                    <a:pt x="245" y="1335"/>
                  </a:cubicBezTo>
                  <a:cubicBezTo>
                    <a:pt x="257" y="1346"/>
                    <a:pt x="267" y="1369"/>
                    <a:pt x="290" y="1379"/>
                  </a:cubicBezTo>
                  <a:cubicBezTo>
                    <a:pt x="301" y="1379"/>
                    <a:pt x="312" y="1391"/>
                    <a:pt x="334" y="1401"/>
                  </a:cubicBezTo>
                  <a:cubicBezTo>
                    <a:pt x="346" y="1401"/>
                    <a:pt x="368" y="1401"/>
                    <a:pt x="379" y="1413"/>
                  </a:cubicBezTo>
                  <a:lnTo>
                    <a:pt x="390" y="1413"/>
                  </a:lnTo>
                  <a:cubicBezTo>
                    <a:pt x="401" y="1401"/>
                    <a:pt x="423" y="1401"/>
                    <a:pt x="435" y="1401"/>
                  </a:cubicBezTo>
                  <a:cubicBezTo>
                    <a:pt x="445" y="1401"/>
                    <a:pt x="445" y="1401"/>
                    <a:pt x="445" y="1391"/>
                  </a:cubicBezTo>
                  <a:cubicBezTo>
                    <a:pt x="457" y="1391"/>
                    <a:pt x="468" y="1379"/>
                    <a:pt x="479" y="1379"/>
                  </a:cubicBezTo>
                  <a:lnTo>
                    <a:pt x="490" y="1369"/>
                  </a:lnTo>
                  <a:lnTo>
                    <a:pt x="524" y="1335"/>
                  </a:lnTo>
                  <a:cubicBezTo>
                    <a:pt x="524" y="1335"/>
                    <a:pt x="524" y="1324"/>
                    <a:pt x="534" y="1324"/>
                  </a:cubicBezTo>
                  <a:cubicBezTo>
                    <a:pt x="534" y="1312"/>
                    <a:pt x="546" y="1302"/>
                    <a:pt x="557" y="1290"/>
                  </a:cubicBezTo>
                  <a:lnTo>
                    <a:pt x="557" y="1280"/>
                  </a:lnTo>
                  <a:cubicBezTo>
                    <a:pt x="568" y="1257"/>
                    <a:pt x="568" y="1235"/>
                    <a:pt x="579" y="1224"/>
                  </a:cubicBezTo>
                  <a:lnTo>
                    <a:pt x="579" y="1168"/>
                  </a:lnTo>
                  <a:lnTo>
                    <a:pt x="579" y="1157"/>
                  </a:lnTo>
                  <a:cubicBezTo>
                    <a:pt x="579" y="1146"/>
                    <a:pt x="579" y="1124"/>
                    <a:pt x="568" y="1102"/>
                  </a:cubicBezTo>
                  <a:cubicBezTo>
                    <a:pt x="568" y="1090"/>
                    <a:pt x="568" y="1068"/>
                    <a:pt x="557" y="1057"/>
                  </a:cubicBezTo>
                  <a:cubicBezTo>
                    <a:pt x="546" y="1046"/>
                    <a:pt x="546" y="1035"/>
                    <a:pt x="546" y="1035"/>
                  </a:cubicBezTo>
                  <a:cubicBezTo>
                    <a:pt x="568" y="1035"/>
                    <a:pt x="601" y="1023"/>
                    <a:pt x="613" y="1013"/>
                  </a:cubicBezTo>
                  <a:cubicBezTo>
                    <a:pt x="635" y="1013"/>
                    <a:pt x="646" y="1001"/>
                    <a:pt x="657" y="990"/>
                  </a:cubicBezTo>
                  <a:cubicBezTo>
                    <a:pt x="657" y="990"/>
                    <a:pt x="668" y="990"/>
                    <a:pt x="668" y="979"/>
                  </a:cubicBezTo>
                  <a:cubicBezTo>
                    <a:pt x="679" y="979"/>
                    <a:pt x="690" y="968"/>
                    <a:pt x="702" y="957"/>
                  </a:cubicBezTo>
                  <a:cubicBezTo>
                    <a:pt x="702" y="946"/>
                    <a:pt x="702" y="934"/>
                    <a:pt x="712" y="924"/>
                  </a:cubicBezTo>
                  <a:cubicBezTo>
                    <a:pt x="724" y="968"/>
                    <a:pt x="746" y="1001"/>
                    <a:pt x="779" y="1023"/>
                  </a:cubicBezTo>
                  <a:cubicBezTo>
                    <a:pt x="813" y="1046"/>
                    <a:pt x="846" y="1057"/>
                    <a:pt x="890" y="1068"/>
                  </a:cubicBezTo>
                  <a:lnTo>
                    <a:pt x="913" y="1068"/>
                  </a:lnTo>
                  <a:cubicBezTo>
                    <a:pt x="924" y="1068"/>
                    <a:pt x="935" y="1057"/>
                    <a:pt x="946" y="1057"/>
                  </a:cubicBezTo>
                  <a:lnTo>
                    <a:pt x="957" y="1057"/>
                  </a:lnTo>
                  <a:cubicBezTo>
                    <a:pt x="979" y="1057"/>
                    <a:pt x="991" y="1057"/>
                    <a:pt x="1013" y="1046"/>
                  </a:cubicBezTo>
                  <a:cubicBezTo>
                    <a:pt x="1024" y="1035"/>
                    <a:pt x="1035" y="1023"/>
                    <a:pt x="1046" y="1023"/>
                  </a:cubicBezTo>
                  <a:cubicBezTo>
                    <a:pt x="1068" y="1013"/>
                    <a:pt x="1080" y="990"/>
                    <a:pt x="1090" y="979"/>
                  </a:cubicBezTo>
                  <a:cubicBezTo>
                    <a:pt x="1102" y="968"/>
                    <a:pt x="1113" y="946"/>
                    <a:pt x="1124" y="934"/>
                  </a:cubicBezTo>
                  <a:cubicBezTo>
                    <a:pt x="1135" y="912"/>
                    <a:pt x="1135" y="890"/>
                    <a:pt x="1147" y="857"/>
                  </a:cubicBezTo>
                  <a:lnTo>
                    <a:pt x="1147" y="747"/>
                  </a:lnTo>
                  <a:lnTo>
                    <a:pt x="1147" y="747"/>
                  </a:lnTo>
                  <a:cubicBezTo>
                    <a:pt x="1162" y="750"/>
                    <a:pt x="1171" y="759"/>
                    <a:pt x="1179" y="768"/>
                  </a:cubicBezTo>
                  <a:cubicBezTo>
                    <a:pt x="1202" y="768"/>
                    <a:pt x="1213" y="768"/>
                    <a:pt x="1236" y="779"/>
                  </a:cubicBezTo>
                  <a:cubicBezTo>
                    <a:pt x="1236" y="779"/>
                    <a:pt x="1246" y="779"/>
                    <a:pt x="1258" y="768"/>
                  </a:cubicBezTo>
                  <a:lnTo>
                    <a:pt x="1302" y="768"/>
                  </a:lnTo>
                  <a:cubicBezTo>
                    <a:pt x="1313" y="756"/>
                    <a:pt x="1324" y="756"/>
                    <a:pt x="1335" y="746"/>
                  </a:cubicBezTo>
                  <a:cubicBezTo>
                    <a:pt x="1347" y="746"/>
                    <a:pt x="1357" y="734"/>
                    <a:pt x="1369" y="734"/>
                  </a:cubicBezTo>
                  <a:cubicBezTo>
                    <a:pt x="1380" y="723"/>
                    <a:pt x="1391" y="701"/>
                    <a:pt x="1402" y="690"/>
                  </a:cubicBezTo>
                  <a:cubicBezTo>
                    <a:pt x="1413" y="679"/>
                    <a:pt x="1424" y="657"/>
                    <a:pt x="1436" y="645"/>
                  </a:cubicBezTo>
                  <a:lnTo>
                    <a:pt x="1436" y="634"/>
                  </a:lnTo>
                  <a:cubicBezTo>
                    <a:pt x="1446" y="623"/>
                    <a:pt x="1446" y="601"/>
                    <a:pt x="1446" y="590"/>
                  </a:cubicBezTo>
                  <a:lnTo>
                    <a:pt x="1446" y="578"/>
                  </a:lnTo>
                  <a:cubicBezTo>
                    <a:pt x="1458" y="568"/>
                    <a:pt x="1458" y="545"/>
                    <a:pt x="1458" y="534"/>
                  </a:cubicBezTo>
                  <a:cubicBezTo>
                    <a:pt x="1458" y="512"/>
                    <a:pt x="1458" y="501"/>
                    <a:pt x="1446" y="479"/>
                  </a:cubicBezTo>
                  <a:lnTo>
                    <a:pt x="1446" y="467"/>
                  </a:lnTo>
                  <a:cubicBezTo>
                    <a:pt x="1436" y="434"/>
                    <a:pt x="1424" y="390"/>
                    <a:pt x="1402" y="368"/>
                  </a:cubicBezTo>
                  <a:cubicBezTo>
                    <a:pt x="1380" y="334"/>
                    <a:pt x="1357" y="323"/>
                    <a:pt x="1313" y="301"/>
                  </a:cubicBezTo>
                  <a:lnTo>
                    <a:pt x="1302" y="301"/>
                  </a:lnTo>
                  <a:cubicBezTo>
                    <a:pt x="1291" y="289"/>
                    <a:pt x="1268" y="289"/>
                    <a:pt x="1246" y="289"/>
                  </a:cubicBezTo>
                  <a:cubicBezTo>
                    <a:pt x="1213" y="289"/>
                    <a:pt x="1191" y="301"/>
                    <a:pt x="1157" y="323"/>
                  </a:cubicBezTo>
                  <a:cubicBezTo>
                    <a:pt x="1157" y="334"/>
                    <a:pt x="1147" y="334"/>
                    <a:pt x="1135" y="345"/>
                  </a:cubicBezTo>
                  <a:cubicBezTo>
                    <a:pt x="1135" y="356"/>
                    <a:pt x="1124" y="356"/>
                    <a:pt x="1113" y="368"/>
                  </a:cubicBezTo>
                  <a:lnTo>
                    <a:pt x="1102" y="368"/>
                  </a:lnTo>
                  <a:cubicBezTo>
                    <a:pt x="1090" y="378"/>
                    <a:pt x="1090" y="390"/>
                    <a:pt x="1080" y="400"/>
                  </a:cubicBezTo>
                  <a:cubicBezTo>
                    <a:pt x="1068" y="400"/>
                    <a:pt x="1068" y="412"/>
                    <a:pt x="1068" y="423"/>
                  </a:cubicBezTo>
                  <a:cubicBezTo>
                    <a:pt x="1058" y="423"/>
                    <a:pt x="1058" y="434"/>
                    <a:pt x="1058" y="445"/>
                  </a:cubicBezTo>
                  <a:cubicBezTo>
                    <a:pt x="1035" y="467"/>
                    <a:pt x="1035" y="501"/>
                    <a:pt x="1035" y="534"/>
                  </a:cubicBezTo>
                  <a:lnTo>
                    <a:pt x="1035" y="590"/>
                  </a:lnTo>
                  <a:cubicBezTo>
                    <a:pt x="1024" y="578"/>
                    <a:pt x="1013" y="578"/>
                    <a:pt x="1002" y="568"/>
                  </a:cubicBezTo>
                  <a:cubicBezTo>
                    <a:pt x="991" y="568"/>
                    <a:pt x="979" y="556"/>
                    <a:pt x="969" y="556"/>
                  </a:cubicBezTo>
                  <a:lnTo>
                    <a:pt x="957" y="556"/>
                  </a:lnTo>
                  <a:cubicBezTo>
                    <a:pt x="957" y="545"/>
                    <a:pt x="969" y="534"/>
                    <a:pt x="969" y="523"/>
                  </a:cubicBezTo>
                  <a:cubicBezTo>
                    <a:pt x="979" y="489"/>
                    <a:pt x="991" y="457"/>
                    <a:pt x="991" y="412"/>
                  </a:cubicBezTo>
                  <a:cubicBezTo>
                    <a:pt x="991" y="378"/>
                    <a:pt x="991" y="356"/>
                    <a:pt x="979" y="334"/>
                  </a:cubicBezTo>
                  <a:cubicBezTo>
                    <a:pt x="979" y="311"/>
                    <a:pt x="969" y="301"/>
                    <a:pt x="969" y="289"/>
                  </a:cubicBezTo>
                  <a:cubicBezTo>
                    <a:pt x="946" y="256"/>
                    <a:pt x="935" y="234"/>
                    <a:pt x="902" y="212"/>
                  </a:cubicBezTo>
                  <a:cubicBezTo>
                    <a:pt x="890" y="190"/>
                    <a:pt x="880" y="190"/>
                    <a:pt x="857" y="178"/>
                  </a:cubicBezTo>
                  <a:cubicBezTo>
                    <a:pt x="846" y="167"/>
                    <a:pt x="835" y="167"/>
                    <a:pt x="835" y="167"/>
                  </a:cubicBezTo>
                  <a:cubicBezTo>
                    <a:pt x="813" y="167"/>
                    <a:pt x="791" y="156"/>
                    <a:pt x="768" y="156"/>
                  </a:cubicBezTo>
                  <a:cubicBezTo>
                    <a:pt x="757" y="167"/>
                    <a:pt x="746" y="167"/>
                    <a:pt x="735" y="167"/>
                  </a:cubicBezTo>
                  <a:cubicBezTo>
                    <a:pt x="724" y="167"/>
                    <a:pt x="712" y="167"/>
                    <a:pt x="702" y="178"/>
                  </a:cubicBezTo>
                  <a:cubicBezTo>
                    <a:pt x="679" y="178"/>
                    <a:pt x="657" y="190"/>
                    <a:pt x="635" y="200"/>
                  </a:cubicBezTo>
                  <a:lnTo>
                    <a:pt x="635" y="156"/>
                  </a:lnTo>
                  <a:cubicBezTo>
                    <a:pt x="623" y="134"/>
                    <a:pt x="623" y="123"/>
                    <a:pt x="623" y="111"/>
                  </a:cubicBezTo>
                  <a:lnTo>
                    <a:pt x="613" y="111"/>
                  </a:lnTo>
                  <a:lnTo>
                    <a:pt x="613" y="101"/>
                  </a:lnTo>
                  <a:cubicBezTo>
                    <a:pt x="613" y="89"/>
                    <a:pt x="601" y="78"/>
                    <a:pt x="601" y="67"/>
                  </a:cubicBezTo>
                  <a:lnTo>
                    <a:pt x="590" y="67"/>
                  </a:lnTo>
                  <a:cubicBezTo>
                    <a:pt x="579" y="56"/>
                    <a:pt x="568" y="45"/>
                    <a:pt x="568" y="34"/>
                  </a:cubicBezTo>
                  <a:lnTo>
                    <a:pt x="557" y="34"/>
                  </a:lnTo>
                  <a:cubicBezTo>
                    <a:pt x="546" y="22"/>
                    <a:pt x="524" y="12"/>
                    <a:pt x="512" y="12"/>
                  </a:cubicBezTo>
                  <a:cubicBezTo>
                    <a:pt x="501" y="0"/>
                    <a:pt x="490" y="0"/>
                    <a:pt x="468"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5"/>
            <p:cNvSpPr/>
            <p:nvPr/>
          </p:nvSpPr>
          <p:spPr>
            <a:xfrm>
              <a:off x="4117097" y="1861161"/>
              <a:ext cx="46993" cy="46993"/>
            </a:xfrm>
            <a:custGeom>
              <a:avLst/>
              <a:gdLst/>
              <a:ahLst/>
              <a:cxnLst/>
              <a:rect l="l" t="t" r="r" b="b"/>
              <a:pathLst>
                <a:path w="1347" h="1347" extrusionOk="0">
                  <a:moveTo>
                    <a:pt x="468" y="0"/>
                  </a:moveTo>
                  <a:cubicBezTo>
                    <a:pt x="445" y="0"/>
                    <a:pt x="435" y="0"/>
                    <a:pt x="412" y="12"/>
                  </a:cubicBezTo>
                  <a:cubicBezTo>
                    <a:pt x="401" y="12"/>
                    <a:pt x="379" y="22"/>
                    <a:pt x="368" y="34"/>
                  </a:cubicBezTo>
                  <a:lnTo>
                    <a:pt x="356" y="34"/>
                  </a:lnTo>
                  <a:cubicBezTo>
                    <a:pt x="346" y="45"/>
                    <a:pt x="334" y="56"/>
                    <a:pt x="334" y="67"/>
                  </a:cubicBezTo>
                  <a:cubicBezTo>
                    <a:pt x="334" y="67"/>
                    <a:pt x="323" y="67"/>
                    <a:pt x="323" y="78"/>
                  </a:cubicBezTo>
                  <a:cubicBezTo>
                    <a:pt x="323" y="89"/>
                    <a:pt x="312" y="101"/>
                    <a:pt x="301" y="111"/>
                  </a:cubicBezTo>
                  <a:cubicBezTo>
                    <a:pt x="301" y="134"/>
                    <a:pt x="290" y="156"/>
                    <a:pt x="290" y="167"/>
                  </a:cubicBezTo>
                  <a:lnTo>
                    <a:pt x="279" y="167"/>
                  </a:lnTo>
                  <a:lnTo>
                    <a:pt x="279" y="156"/>
                  </a:lnTo>
                  <a:lnTo>
                    <a:pt x="267" y="145"/>
                  </a:lnTo>
                  <a:lnTo>
                    <a:pt x="257" y="134"/>
                  </a:lnTo>
                  <a:lnTo>
                    <a:pt x="245" y="134"/>
                  </a:lnTo>
                  <a:lnTo>
                    <a:pt x="235" y="123"/>
                  </a:lnTo>
                  <a:lnTo>
                    <a:pt x="223" y="123"/>
                  </a:lnTo>
                  <a:cubicBezTo>
                    <a:pt x="235" y="123"/>
                    <a:pt x="235" y="134"/>
                    <a:pt x="235" y="134"/>
                  </a:cubicBezTo>
                  <a:cubicBezTo>
                    <a:pt x="223" y="134"/>
                    <a:pt x="212" y="167"/>
                    <a:pt x="223" y="178"/>
                  </a:cubicBezTo>
                  <a:cubicBezTo>
                    <a:pt x="235" y="190"/>
                    <a:pt x="245" y="200"/>
                    <a:pt x="257" y="223"/>
                  </a:cubicBezTo>
                  <a:cubicBezTo>
                    <a:pt x="245" y="223"/>
                    <a:pt x="245" y="234"/>
                    <a:pt x="257" y="245"/>
                  </a:cubicBezTo>
                  <a:lnTo>
                    <a:pt x="257" y="256"/>
                  </a:lnTo>
                  <a:lnTo>
                    <a:pt x="257" y="279"/>
                  </a:lnTo>
                  <a:cubicBezTo>
                    <a:pt x="257" y="311"/>
                    <a:pt x="235" y="345"/>
                    <a:pt x="212" y="368"/>
                  </a:cubicBezTo>
                  <a:cubicBezTo>
                    <a:pt x="212" y="368"/>
                    <a:pt x="212" y="378"/>
                    <a:pt x="201" y="378"/>
                  </a:cubicBezTo>
                  <a:cubicBezTo>
                    <a:pt x="190" y="378"/>
                    <a:pt x="190" y="390"/>
                    <a:pt x="178" y="390"/>
                  </a:cubicBezTo>
                  <a:cubicBezTo>
                    <a:pt x="168" y="390"/>
                    <a:pt x="168" y="400"/>
                    <a:pt x="168" y="400"/>
                  </a:cubicBezTo>
                  <a:cubicBezTo>
                    <a:pt x="156" y="400"/>
                    <a:pt x="146" y="400"/>
                    <a:pt x="134" y="412"/>
                  </a:cubicBezTo>
                  <a:cubicBezTo>
                    <a:pt x="89" y="434"/>
                    <a:pt x="45" y="467"/>
                    <a:pt x="23" y="523"/>
                  </a:cubicBezTo>
                  <a:cubicBezTo>
                    <a:pt x="12" y="556"/>
                    <a:pt x="12" y="590"/>
                    <a:pt x="1" y="623"/>
                  </a:cubicBezTo>
                  <a:cubicBezTo>
                    <a:pt x="1" y="634"/>
                    <a:pt x="1" y="634"/>
                    <a:pt x="12" y="645"/>
                  </a:cubicBezTo>
                  <a:cubicBezTo>
                    <a:pt x="1" y="690"/>
                    <a:pt x="1" y="723"/>
                    <a:pt x="1" y="768"/>
                  </a:cubicBezTo>
                  <a:cubicBezTo>
                    <a:pt x="12" y="768"/>
                    <a:pt x="12" y="756"/>
                    <a:pt x="12" y="756"/>
                  </a:cubicBezTo>
                  <a:cubicBezTo>
                    <a:pt x="23" y="768"/>
                    <a:pt x="23" y="779"/>
                    <a:pt x="34" y="790"/>
                  </a:cubicBezTo>
                  <a:lnTo>
                    <a:pt x="45" y="790"/>
                  </a:lnTo>
                  <a:cubicBezTo>
                    <a:pt x="57" y="790"/>
                    <a:pt x="57" y="790"/>
                    <a:pt x="67" y="801"/>
                  </a:cubicBezTo>
                  <a:lnTo>
                    <a:pt x="89" y="801"/>
                  </a:lnTo>
                  <a:lnTo>
                    <a:pt x="101" y="790"/>
                  </a:lnTo>
                  <a:cubicBezTo>
                    <a:pt x="112" y="768"/>
                    <a:pt x="101" y="746"/>
                    <a:pt x="89" y="734"/>
                  </a:cubicBezTo>
                  <a:lnTo>
                    <a:pt x="89" y="723"/>
                  </a:lnTo>
                  <a:lnTo>
                    <a:pt x="101" y="712"/>
                  </a:lnTo>
                  <a:lnTo>
                    <a:pt x="101" y="701"/>
                  </a:lnTo>
                  <a:cubicBezTo>
                    <a:pt x="112" y="701"/>
                    <a:pt x="112" y="701"/>
                    <a:pt x="112" y="690"/>
                  </a:cubicBezTo>
                  <a:lnTo>
                    <a:pt x="123" y="690"/>
                  </a:lnTo>
                  <a:cubicBezTo>
                    <a:pt x="123" y="679"/>
                    <a:pt x="123" y="679"/>
                    <a:pt x="134" y="679"/>
                  </a:cubicBezTo>
                  <a:cubicBezTo>
                    <a:pt x="134" y="679"/>
                    <a:pt x="134" y="667"/>
                    <a:pt x="146" y="667"/>
                  </a:cubicBezTo>
                  <a:cubicBezTo>
                    <a:pt x="156" y="667"/>
                    <a:pt x="156" y="657"/>
                    <a:pt x="156" y="657"/>
                  </a:cubicBezTo>
                  <a:cubicBezTo>
                    <a:pt x="171" y="657"/>
                    <a:pt x="186" y="652"/>
                    <a:pt x="204" y="652"/>
                  </a:cubicBezTo>
                  <a:cubicBezTo>
                    <a:pt x="213" y="652"/>
                    <a:pt x="223" y="653"/>
                    <a:pt x="235" y="657"/>
                  </a:cubicBezTo>
                  <a:cubicBezTo>
                    <a:pt x="257" y="657"/>
                    <a:pt x="279" y="667"/>
                    <a:pt x="290" y="690"/>
                  </a:cubicBezTo>
                  <a:cubicBezTo>
                    <a:pt x="312" y="712"/>
                    <a:pt x="312" y="734"/>
                    <a:pt x="323" y="768"/>
                  </a:cubicBezTo>
                  <a:cubicBezTo>
                    <a:pt x="323" y="786"/>
                    <a:pt x="338" y="804"/>
                    <a:pt x="349" y="804"/>
                  </a:cubicBezTo>
                  <a:cubicBezTo>
                    <a:pt x="352" y="804"/>
                    <a:pt x="354" y="803"/>
                    <a:pt x="356" y="801"/>
                  </a:cubicBezTo>
                  <a:lnTo>
                    <a:pt x="368" y="801"/>
                  </a:lnTo>
                  <a:lnTo>
                    <a:pt x="368" y="812"/>
                  </a:lnTo>
                  <a:cubicBezTo>
                    <a:pt x="356" y="835"/>
                    <a:pt x="356" y="857"/>
                    <a:pt x="368" y="879"/>
                  </a:cubicBezTo>
                  <a:lnTo>
                    <a:pt x="368" y="890"/>
                  </a:lnTo>
                  <a:lnTo>
                    <a:pt x="368" y="901"/>
                  </a:lnTo>
                  <a:cubicBezTo>
                    <a:pt x="379" y="912"/>
                    <a:pt x="390" y="924"/>
                    <a:pt x="390" y="934"/>
                  </a:cubicBezTo>
                  <a:cubicBezTo>
                    <a:pt x="368" y="934"/>
                    <a:pt x="334" y="934"/>
                    <a:pt x="312" y="946"/>
                  </a:cubicBezTo>
                  <a:lnTo>
                    <a:pt x="301" y="946"/>
                  </a:lnTo>
                  <a:cubicBezTo>
                    <a:pt x="290" y="946"/>
                    <a:pt x="279" y="957"/>
                    <a:pt x="267" y="968"/>
                  </a:cubicBezTo>
                  <a:lnTo>
                    <a:pt x="257" y="968"/>
                  </a:lnTo>
                  <a:cubicBezTo>
                    <a:pt x="257" y="979"/>
                    <a:pt x="235" y="990"/>
                    <a:pt x="223" y="1001"/>
                  </a:cubicBezTo>
                  <a:cubicBezTo>
                    <a:pt x="212" y="1035"/>
                    <a:pt x="201" y="1046"/>
                    <a:pt x="190" y="1090"/>
                  </a:cubicBezTo>
                  <a:lnTo>
                    <a:pt x="190" y="1102"/>
                  </a:lnTo>
                  <a:cubicBezTo>
                    <a:pt x="190" y="1124"/>
                    <a:pt x="178" y="1146"/>
                    <a:pt x="190" y="1157"/>
                  </a:cubicBezTo>
                  <a:cubicBezTo>
                    <a:pt x="190" y="1191"/>
                    <a:pt x="190" y="1213"/>
                    <a:pt x="201" y="1246"/>
                  </a:cubicBezTo>
                  <a:cubicBezTo>
                    <a:pt x="212" y="1280"/>
                    <a:pt x="223" y="1302"/>
                    <a:pt x="257" y="1335"/>
                  </a:cubicBezTo>
                  <a:lnTo>
                    <a:pt x="279" y="1335"/>
                  </a:lnTo>
                  <a:cubicBezTo>
                    <a:pt x="290" y="1335"/>
                    <a:pt x="290" y="1346"/>
                    <a:pt x="301" y="1346"/>
                  </a:cubicBezTo>
                  <a:cubicBezTo>
                    <a:pt x="312" y="1346"/>
                    <a:pt x="323" y="1335"/>
                    <a:pt x="323" y="1324"/>
                  </a:cubicBezTo>
                  <a:cubicBezTo>
                    <a:pt x="334" y="1312"/>
                    <a:pt x="323" y="1302"/>
                    <a:pt x="312" y="1290"/>
                  </a:cubicBezTo>
                  <a:lnTo>
                    <a:pt x="279" y="1257"/>
                  </a:lnTo>
                  <a:lnTo>
                    <a:pt x="279" y="1246"/>
                  </a:lnTo>
                  <a:cubicBezTo>
                    <a:pt x="267" y="1246"/>
                    <a:pt x="267" y="1235"/>
                    <a:pt x="267" y="1235"/>
                  </a:cubicBezTo>
                  <a:lnTo>
                    <a:pt x="312" y="1235"/>
                  </a:lnTo>
                  <a:cubicBezTo>
                    <a:pt x="323" y="1235"/>
                    <a:pt x="323" y="1213"/>
                    <a:pt x="334" y="1201"/>
                  </a:cubicBezTo>
                  <a:lnTo>
                    <a:pt x="334" y="1146"/>
                  </a:lnTo>
                  <a:lnTo>
                    <a:pt x="334" y="1135"/>
                  </a:lnTo>
                  <a:lnTo>
                    <a:pt x="334" y="1112"/>
                  </a:lnTo>
                  <a:lnTo>
                    <a:pt x="334" y="1102"/>
                  </a:lnTo>
                  <a:cubicBezTo>
                    <a:pt x="346" y="1102"/>
                    <a:pt x="346" y="1102"/>
                    <a:pt x="346" y="1090"/>
                  </a:cubicBezTo>
                  <a:cubicBezTo>
                    <a:pt x="346" y="1090"/>
                    <a:pt x="346" y="1079"/>
                    <a:pt x="356" y="1079"/>
                  </a:cubicBezTo>
                  <a:lnTo>
                    <a:pt x="356" y="1068"/>
                  </a:lnTo>
                  <a:cubicBezTo>
                    <a:pt x="368" y="1068"/>
                    <a:pt x="368" y="1057"/>
                    <a:pt x="379" y="1057"/>
                  </a:cubicBezTo>
                  <a:lnTo>
                    <a:pt x="412" y="1057"/>
                  </a:lnTo>
                  <a:cubicBezTo>
                    <a:pt x="423" y="1057"/>
                    <a:pt x="435" y="1057"/>
                    <a:pt x="445" y="1068"/>
                  </a:cubicBezTo>
                  <a:cubicBezTo>
                    <a:pt x="457" y="1068"/>
                    <a:pt x="468" y="1079"/>
                    <a:pt x="479" y="1090"/>
                  </a:cubicBezTo>
                  <a:cubicBezTo>
                    <a:pt x="479" y="1098"/>
                    <a:pt x="485" y="1106"/>
                    <a:pt x="492" y="1106"/>
                  </a:cubicBezTo>
                  <a:cubicBezTo>
                    <a:pt x="495" y="1106"/>
                    <a:pt x="498" y="1105"/>
                    <a:pt x="501" y="1102"/>
                  </a:cubicBezTo>
                  <a:cubicBezTo>
                    <a:pt x="512" y="1102"/>
                    <a:pt x="524" y="1090"/>
                    <a:pt x="524" y="1079"/>
                  </a:cubicBezTo>
                  <a:cubicBezTo>
                    <a:pt x="524" y="1035"/>
                    <a:pt x="490" y="1001"/>
                    <a:pt x="457" y="979"/>
                  </a:cubicBezTo>
                  <a:cubicBezTo>
                    <a:pt x="479" y="979"/>
                    <a:pt x="490" y="946"/>
                    <a:pt x="479" y="924"/>
                  </a:cubicBezTo>
                  <a:lnTo>
                    <a:pt x="490" y="924"/>
                  </a:lnTo>
                  <a:cubicBezTo>
                    <a:pt x="501" y="924"/>
                    <a:pt x="501" y="912"/>
                    <a:pt x="501" y="901"/>
                  </a:cubicBezTo>
                  <a:cubicBezTo>
                    <a:pt x="501" y="890"/>
                    <a:pt x="512" y="879"/>
                    <a:pt x="512" y="857"/>
                  </a:cubicBezTo>
                  <a:cubicBezTo>
                    <a:pt x="501" y="845"/>
                    <a:pt x="501" y="835"/>
                    <a:pt x="501" y="812"/>
                  </a:cubicBezTo>
                  <a:lnTo>
                    <a:pt x="512" y="812"/>
                  </a:lnTo>
                  <a:lnTo>
                    <a:pt x="512" y="801"/>
                  </a:lnTo>
                  <a:lnTo>
                    <a:pt x="512" y="779"/>
                  </a:lnTo>
                  <a:lnTo>
                    <a:pt x="512" y="768"/>
                  </a:lnTo>
                  <a:cubicBezTo>
                    <a:pt x="524" y="756"/>
                    <a:pt x="524" y="756"/>
                    <a:pt x="524" y="746"/>
                  </a:cubicBezTo>
                  <a:cubicBezTo>
                    <a:pt x="534" y="734"/>
                    <a:pt x="546" y="712"/>
                    <a:pt x="568" y="701"/>
                  </a:cubicBezTo>
                  <a:cubicBezTo>
                    <a:pt x="579" y="679"/>
                    <a:pt x="601" y="667"/>
                    <a:pt x="613" y="657"/>
                  </a:cubicBezTo>
                  <a:cubicBezTo>
                    <a:pt x="623" y="667"/>
                    <a:pt x="635" y="679"/>
                    <a:pt x="657" y="690"/>
                  </a:cubicBezTo>
                  <a:cubicBezTo>
                    <a:pt x="668" y="712"/>
                    <a:pt x="668" y="734"/>
                    <a:pt x="690" y="746"/>
                  </a:cubicBezTo>
                  <a:cubicBezTo>
                    <a:pt x="698" y="753"/>
                    <a:pt x="706" y="761"/>
                    <a:pt x="714" y="761"/>
                  </a:cubicBezTo>
                  <a:cubicBezTo>
                    <a:pt x="717" y="761"/>
                    <a:pt x="720" y="760"/>
                    <a:pt x="724" y="756"/>
                  </a:cubicBezTo>
                  <a:cubicBezTo>
                    <a:pt x="735" y="756"/>
                    <a:pt x="746" y="734"/>
                    <a:pt x="746" y="723"/>
                  </a:cubicBezTo>
                  <a:cubicBezTo>
                    <a:pt x="746" y="701"/>
                    <a:pt x="735" y="679"/>
                    <a:pt x="735" y="657"/>
                  </a:cubicBezTo>
                  <a:lnTo>
                    <a:pt x="735" y="645"/>
                  </a:lnTo>
                  <a:lnTo>
                    <a:pt x="735" y="634"/>
                  </a:lnTo>
                  <a:cubicBezTo>
                    <a:pt x="746" y="645"/>
                    <a:pt x="757" y="645"/>
                    <a:pt x="768" y="645"/>
                  </a:cubicBezTo>
                  <a:lnTo>
                    <a:pt x="813" y="645"/>
                  </a:lnTo>
                  <a:cubicBezTo>
                    <a:pt x="824" y="657"/>
                    <a:pt x="824" y="657"/>
                    <a:pt x="835" y="657"/>
                  </a:cubicBezTo>
                  <a:cubicBezTo>
                    <a:pt x="846" y="645"/>
                    <a:pt x="857" y="645"/>
                    <a:pt x="868" y="645"/>
                  </a:cubicBezTo>
                  <a:lnTo>
                    <a:pt x="868" y="667"/>
                  </a:lnTo>
                  <a:cubicBezTo>
                    <a:pt x="868" y="679"/>
                    <a:pt x="890" y="690"/>
                    <a:pt x="902" y="690"/>
                  </a:cubicBezTo>
                  <a:cubicBezTo>
                    <a:pt x="913" y="690"/>
                    <a:pt x="924" y="679"/>
                    <a:pt x="935" y="667"/>
                  </a:cubicBezTo>
                  <a:lnTo>
                    <a:pt x="935" y="657"/>
                  </a:lnTo>
                  <a:lnTo>
                    <a:pt x="969" y="657"/>
                  </a:lnTo>
                  <a:cubicBezTo>
                    <a:pt x="979" y="667"/>
                    <a:pt x="979" y="667"/>
                    <a:pt x="991" y="667"/>
                  </a:cubicBezTo>
                  <a:lnTo>
                    <a:pt x="1002" y="679"/>
                  </a:lnTo>
                  <a:cubicBezTo>
                    <a:pt x="1013" y="679"/>
                    <a:pt x="1013" y="690"/>
                    <a:pt x="1024" y="690"/>
                  </a:cubicBezTo>
                  <a:lnTo>
                    <a:pt x="1024" y="701"/>
                  </a:lnTo>
                  <a:cubicBezTo>
                    <a:pt x="1035" y="701"/>
                    <a:pt x="1035" y="701"/>
                    <a:pt x="1035" y="712"/>
                  </a:cubicBezTo>
                  <a:lnTo>
                    <a:pt x="1046" y="712"/>
                  </a:lnTo>
                  <a:lnTo>
                    <a:pt x="1046" y="723"/>
                  </a:lnTo>
                  <a:lnTo>
                    <a:pt x="1046" y="746"/>
                  </a:lnTo>
                  <a:cubicBezTo>
                    <a:pt x="1058" y="746"/>
                    <a:pt x="1058" y="756"/>
                    <a:pt x="1058" y="756"/>
                  </a:cubicBezTo>
                  <a:lnTo>
                    <a:pt x="1058" y="779"/>
                  </a:lnTo>
                  <a:cubicBezTo>
                    <a:pt x="1068" y="779"/>
                    <a:pt x="1068" y="790"/>
                    <a:pt x="1068" y="790"/>
                  </a:cubicBezTo>
                  <a:cubicBezTo>
                    <a:pt x="1068" y="808"/>
                    <a:pt x="1076" y="826"/>
                    <a:pt x="1091" y="826"/>
                  </a:cubicBezTo>
                  <a:cubicBezTo>
                    <a:pt x="1094" y="826"/>
                    <a:pt x="1098" y="825"/>
                    <a:pt x="1102" y="823"/>
                  </a:cubicBezTo>
                  <a:cubicBezTo>
                    <a:pt x="1124" y="823"/>
                    <a:pt x="1135" y="801"/>
                    <a:pt x="1135" y="779"/>
                  </a:cubicBezTo>
                  <a:lnTo>
                    <a:pt x="1135" y="746"/>
                  </a:lnTo>
                  <a:cubicBezTo>
                    <a:pt x="1157" y="746"/>
                    <a:pt x="1169" y="756"/>
                    <a:pt x="1179" y="768"/>
                  </a:cubicBezTo>
                  <a:lnTo>
                    <a:pt x="1191" y="768"/>
                  </a:lnTo>
                  <a:cubicBezTo>
                    <a:pt x="1202" y="756"/>
                    <a:pt x="1202" y="746"/>
                    <a:pt x="1202" y="723"/>
                  </a:cubicBezTo>
                  <a:cubicBezTo>
                    <a:pt x="1191" y="679"/>
                    <a:pt x="1169" y="634"/>
                    <a:pt x="1157" y="590"/>
                  </a:cubicBezTo>
                  <a:cubicBezTo>
                    <a:pt x="1147" y="556"/>
                    <a:pt x="1147" y="523"/>
                    <a:pt x="1135" y="489"/>
                  </a:cubicBezTo>
                  <a:lnTo>
                    <a:pt x="1147" y="479"/>
                  </a:lnTo>
                  <a:lnTo>
                    <a:pt x="1147" y="467"/>
                  </a:lnTo>
                  <a:lnTo>
                    <a:pt x="1157" y="467"/>
                  </a:lnTo>
                  <a:cubicBezTo>
                    <a:pt x="1157" y="457"/>
                    <a:pt x="1169" y="457"/>
                    <a:pt x="1169" y="445"/>
                  </a:cubicBezTo>
                  <a:lnTo>
                    <a:pt x="1191" y="445"/>
                  </a:lnTo>
                  <a:cubicBezTo>
                    <a:pt x="1191" y="434"/>
                    <a:pt x="1202" y="434"/>
                    <a:pt x="1213" y="434"/>
                  </a:cubicBezTo>
                  <a:cubicBezTo>
                    <a:pt x="1224" y="428"/>
                    <a:pt x="1241" y="426"/>
                    <a:pt x="1258" y="426"/>
                  </a:cubicBezTo>
                  <a:cubicBezTo>
                    <a:pt x="1274" y="426"/>
                    <a:pt x="1291" y="428"/>
                    <a:pt x="1302" y="434"/>
                  </a:cubicBezTo>
                  <a:cubicBezTo>
                    <a:pt x="1324" y="434"/>
                    <a:pt x="1335" y="423"/>
                    <a:pt x="1347" y="400"/>
                  </a:cubicBezTo>
                  <a:cubicBezTo>
                    <a:pt x="1347" y="390"/>
                    <a:pt x="1347" y="368"/>
                    <a:pt x="1324" y="356"/>
                  </a:cubicBezTo>
                  <a:cubicBezTo>
                    <a:pt x="1335" y="334"/>
                    <a:pt x="1335" y="301"/>
                    <a:pt x="1313" y="301"/>
                  </a:cubicBezTo>
                  <a:cubicBezTo>
                    <a:pt x="1291" y="301"/>
                    <a:pt x="1268" y="289"/>
                    <a:pt x="1246" y="289"/>
                  </a:cubicBezTo>
                  <a:cubicBezTo>
                    <a:pt x="1213" y="289"/>
                    <a:pt x="1191" y="301"/>
                    <a:pt x="1157" y="323"/>
                  </a:cubicBezTo>
                  <a:cubicBezTo>
                    <a:pt x="1157" y="334"/>
                    <a:pt x="1147" y="334"/>
                    <a:pt x="1135" y="345"/>
                  </a:cubicBezTo>
                  <a:cubicBezTo>
                    <a:pt x="1135" y="356"/>
                    <a:pt x="1124" y="356"/>
                    <a:pt x="1113" y="368"/>
                  </a:cubicBezTo>
                  <a:lnTo>
                    <a:pt x="1102" y="368"/>
                  </a:lnTo>
                  <a:cubicBezTo>
                    <a:pt x="1090" y="378"/>
                    <a:pt x="1090" y="390"/>
                    <a:pt x="1080" y="400"/>
                  </a:cubicBezTo>
                  <a:cubicBezTo>
                    <a:pt x="1068" y="400"/>
                    <a:pt x="1068" y="412"/>
                    <a:pt x="1068" y="423"/>
                  </a:cubicBezTo>
                  <a:cubicBezTo>
                    <a:pt x="1058" y="423"/>
                    <a:pt x="1058" y="434"/>
                    <a:pt x="1058" y="445"/>
                  </a:cubicBezTo>
                  <a:cubicBezTo>
                    <a:pt x="1035" y="467"/>
                    <a:pt x="1035" y="501"/>
                    <a:pt x="1035" y="534"/>
                  </a:cubicBezTo>
                  <a:lnTo>
                    <a:pt x="1035" y="590"/>
                  </a:lnTo>
                  <a:cubicBezTo>
                    <a:pt x="1024" y="578"/>
                    <a:pt x="1013" y="578"/>
                    <a:pt x="1002" y="568"/>
                  </a:cubicBezTo>
                  <a:cubicBezTo>
                    <a:pt x="991" y="568"/>
                    <a:pt x="979" y="556"/>
                    <a:pt x="969" y="556"/>
                  </a:cubicBezTo>
                  <a:lnTo>
                    <a:pt x="957" y="556"/>
                  </a:lnTo>
                  <a:cubicBezTo>
                    <a:pt x="957" y="545"/>
                    <a:pt x="969" y="534"/>
                    <a:pt x="969" y="523"/>
                  </a:cubicBezTo>
                  <a:lnTo>
                    <a:pt x="969" y="512"/>
                  </a:lnTo>
                  <a:cubicBezTo>
                    <a:pt x="969" y="501"/>
                    <a:pt x="979" y="489"/>
                    <a:pt x="979" y="479"/>
                  </a:cubicBezTo>
                  <a:cubicBezTo>
                    <a:pt x="979" y="457"/>
                    <a:pt x="979" y="434"/>
                    <a:pt x="957" y="423"/>
                  </a:cubicBezTo>
                  <a:cubicBezTo>
                    <a:pt x="935" y="423"/>
                    <a:pt x="924" y="434"/>
                    <a:pt x="913" y="457"/>
                  </a:cubicBezTo>
                  <a:lnTo>
                    <a:pt x="913" y="467"/>
                  </a:lnTo>
                  <a:lnTo>
                    <a:pt x="913" y="479"/>
                  </a:lnTo>
                  <a:lnTo>
                    <a:pt x="902" y="489"/>
                  </a:lnTo>
                  <a:lnTo>
                    <a:pt x="902" y="501"/>
                  </a:lnTo>
                  <a:cubicBezTo>
                    <a:pt x="890" y="501"/>
                    <a:pt x="890" y="512"/>
                    <a:pt x="890" y="512"/>
                  </a:cubicBezTo>
                  <a:cubicBezTo>
                    <a:pt x="890" y="512"/>
                    <a:pt x="880" y="512"/>
                    <a:pt x="880" y="523"/>
                  </a:cubicBezTo>
                  <a:lnTo>
                    <a:pt x="868" y="523"/>
                  </a:lnTo>
                  <a:lnTo>
                    <a:pt x="868" y="534"/>
                  </a:lnTo>
                  <a:lnTo>
                    <a:pt x="857" y="534"/>
                  </a:lnTo>
                  <a:cubicBezTo>
                    <a:pt x="857" y="534"/>
                    <a:pt x="846" y="534"/>
                    <a:pt x="846" y="545"/>
                  </a:cubicBezTo>
                  <a:lnTo>
                    <a:pt x="813" y="545"/>
                  </a:lnTo>
                  <a:lnTo>
                    <a:pt x="801" y="556"/>
                  </a:lnTo>
                  <a:lnTo>
                    <a:pt x="791" y="545"/>
                  </a:lnTo>
                  <a:lnTo>
                    <a:pt x="791" y="556"/>
                  </a:lnTo>
                  <a:lnTo>
                    <a:pt x="768" y="556"/>
                  </a:lnTo>
                  <a:cubicBezTo>
                    <a:pt x="765" y="553"/>
                    <a:pt x="761" y="551"/>
                    <a:pt x="757" y="551"/>
                  </a:cubicBezTo>
                  <a:cubicBezTo>
                    <a:pt x="750" y="551"/>
                    <a:pt x="742" y="556"/>
                    <a:pt x="735" y="556"/>
                  </a:cubicBezTo>
                  <a:lnTo>
                    <a:pt x="724" y="556"/>
                  </a:lnTo>
                  <a:cubicBezTo>
                    <a:pt x="724" y="556"/>
                    <a:pt x="724" y="545"/>
                    <a:pt x="712" y="545"/>
                  </a:cubicBezTo>
                  <a:cubicBezTo>
                    <a:pt x="712" y="545"/>
                    <a:pt x="712" y="534"/>
                    <a:pt x="702" y="534"/>
                  </a:cubicBezTo>
                  <a:cubicBezTo>
                    <a:pt x="712" y="534"/>
                    <a:pt x="712" y="523"/>
                    <a:pt x="712" y="523"/>
                  </a:cubicBezTo>
                  <a:lnTo>
                    <a:pt x="712" y="512"/>
                  </a:lnTo>
                  <a:lnTo>
                    <a:pt x="712" y="501"/>
                  </a:lnTo>
                  <a:cubicBezTo>
                    <a:pt x="712" y="489"/>
                    <a:pt x="724" y="479"/>
                    <a:pt x="724" y="479"/>
                  </a:cubicBezTo>
                  <a:lnTo>
                    <a:pt x="724" y="457"/>
                  </a:lnTo>
                  <a:lnTo>
                    <a:pt x="724" y="412"/>
                  </a:lnTo>
                  <a:cubicBezTo>
                    <a:pt x="735" y="400"/>
                    <a:pt x="735" y="400"/>
                    <a:pt x="724" y="390"/>
                  </a:cubicBezTo>
                  <a:lnTo>
                    <a:pt x="724" y="378"/>
                  </a:lnTo>
                  <a:cubicBezTo>
                    <a:pt x="724" y="368"/>
                    <a:pt x="712" y="356"/>
                    <a:pt x="702" y="356"/>
                  </a:cubicBezTo>
                  <a:lnTo>
                    <a:pt x="690" y="356"/>
                  </a:lnTo>
                  <a:lnTo>
                    <a:pt x="690" y="345"/>
                  </a:lnTo>
                  <a:cubicBezTo>
                    <a:pt x="690" y="334"/>
                    <a:pt x="702" y="323"/>
                    <a:pt x="702" y="301"/>
                  </a:cubicBezTo>
                  <a:cubicBezTo>
                    <a:pt x="712" y="289"/>
                    <a:pt x="712" y="279"/>
                    <a:pt x="702" y="256"/>
                  </a:cubicBezTo>
                  <a:lnTo>
                    <a:pt x="712" y="256"/>
                  </a:lnTo>
                  <a:lnTo>
                    <a:pt x="712" y="223"/>
                  </a:lnTo>
                  <a:lnTo>
                    <a:pt x="735" y="223"/>
                  </a:lnTo>
                  <a:cubicBezTo>
                    <a:pt x="750" y="215"/>
                    <a:pt x="766" y="207"/>
                    <a:pt x="782" y="207"/>
                  </a:cubicBezTo>
                  <a:cubicBezTo>
                    <a:pt x="788" y="207"/>
                    <a:pt x="795" y="208"/>
                    <a:pt x="801" y="212"/>
                  </a:cubicBezTo>
                  <a:cubicBezTo>
                    <a:pt x="824" y="212"/>
                    <a:pt x="846" y="212"/>
                    <a:pt x="868" y="223"/>
                  </a:cubicBezTo>
                  <a:cubicBezTo>
                    <a:pt x="880" y="223"/>
                    <a:pt x="890" y="212"/>
                    <a:pt x="890" y="200"/>
                  </a:cubicBezTo>
                  <a:cubicBezTo>
                    <a:pt x="880" y="190"/>
                    <a:pt x="868" y="178"/>
                    <a:pt x="857" y="178"/>
                  </a:cubicBezTo>
                  <a:cubicBezTo>
                    <a:pt x="846" y="167"/>
                    <a:pt x="835" y="167"/>
                    <a:pt x="835" y="167"/>
                  </a:cubicBezTo>
                  <a:cubicBezTo>
                    <a:pt x="813" y="167"/>
                    <a:pt x="791" y="156"/>
                    <a:pt x="768" y="156"/>
                  </a:cubicBezTo>
                  <a:cubicBezTo>
                    <a:pt x="757" y="167"/>
                    <a:pt x="746" y="167"/>
                    <a:pt x="735" y="167"/>
                  </a:cubicBezTo>
                  <a:cubicBezTo>
                    <a:pt x="724" y="167"/>
                    <a:pt x="712" y="167"/>
                    <a:pt x="702" y="178"/>
                  </a:cubicBezTo>
                  <a:cubicBezTo>
                    <a:pt x="679" y="178"/>
                    <a:pt x="657" y="190"/>
                    <a:pt x="635" y="200"/>
                  </a:cubicBezTo>
                  <a:lnTo>
                    <a:pt x="635" y="178"/>
                  </a:lnTo>
                  <a:cubicBezTo>
                    <a:pt x="613" y="190"/>
                    <a:pt x="601" y="212"/>
                    <a:pt x="590" y="234"/>
                  </a:cubicBezTo>
                  <a:cubicBezTo>
                    <a:pt x="579" y="245"/>
                    <a:pt x="568" y="256"/>
                    <a:pt x="557" y="279"/>
                  </a:cubicBezTo>
                  <a:cubicBezTo>
                    <a:pt x="524" y="311"/>
                    <a:pt x="501" y="368"/>
                    <a:pt x="501" y="423"/>
                  </a:cubicBezTo>
                  <a:cubicBezTo>
                    <a:pt x="468" y="390"/>
                    <a:pt x="423" y="356"/>
                    <a:pt x="401" y="301"/>
                  </a:cubicBezTo>
                  <a:cubicBezTo>
                    <a:pt x="379" y="256"/>
                    <a:pt x="379" y="200"/>
                    <a:pt x="401" y="156"/>
                  </a:cubicBezTo>
                  <a:cubicBezTo>
                    <a:pt x="412" y="134"/>
                    <a:pt x="423" y="111"/>
                    <a:pt x="445" y="101"/>
                  </a:cubicBezTo>
                  <a:lnTo>
                    <a:pt x="479" y="101"/>
                  </a:lnTo>
                  <a:cubicBezTo>
                    <a:pt x="490" y="101"/>
                    <a:pt x="490" y="101"/>
                    <a:pt x="490" y="111"/>
                  </a:cubicBezTo>
                  <a:cubicBezTo>
                    <a:pt x="493" y="115"/>
                    <a:pt x="497" y="116"/>
                    <a:pt x="500" y="116"/>
                  </a:cubicBezTo>
                  <a:cubicBezTo>
                    <a:pt x="508" y="116"/>
                    <a:pt x="516" y="108"/>
                    <a:pt x="524" y="101"/>
                  </a:cubicBezTo>
                  <a:cubicBezTo>
                    <a:pt x="534" y="111"/>
                    <a:pt x="534" y="111"/>
                    <a:pt x="546" y="111"/>
                  </a:cubicBezTo>
                  <a:lnTo>
                    <a:pt x="557" y="123"/>
                  </a:lnTo>
                  <a:cubicBezTo>
                    <a:pt x="568" y="123"/>
                    <a:pt x="568" y="123"/>
                    <a:pt x="568" y="134"/>
                  </a:cubicBezTo>
                  <a:lnTo>
                    <a:pt x="579" y="134"/>
                  </a:lnTo>
                  <a:cubicBezTo>
                    <a:pt x="579" y="145"/>
                    <a:pt x="590" y="145"/>
                    <a:pt x="601" y="145"/>
                  </a:cubicBezTo>
                  <a:cubicBezTo>
                    <a:pt x="613" y="145"/>
                    <a:pt x="613" y="145"/>
                    <a:pt x="623" y="134"/>
                  </a:cubicBezTo>
                  <a:lnTo>
                    <a:pt x="623" y="111"/>
                  </a:lnTo>
                  <a:lnTo>
                    <a:pt x="613" y="111"/>
                  </a:lnTo>
                  <a:lnTo>
                    <a:pt x="613" y="101"/>
                  </a:lnTo>
                  <a:cubicBezTo>
                    <a:pt x="613" y="89"/>
                    <a:pt x="601" y="78"/>
                    <a:pt x="601" y="67"/>
                  </a:cubicBezTo>
                  <a:lnTo>
                    <a:pt x="590" y="67"/>
                  </a:lnTo>
                  <a:cubicBezTo>
                    <a:pt x="579" y="56"/>
                    <a:pt x="568" y="45"/>
                    <a:pt x="568" y="34"/>
                  </a:cubicBezTo>
                  <a:lnTo>
                    <a:pt x="557" y="34"/>
                  </a:lnTo>
                  <a:cubicBezTo>
                    <a:pt x="546" y="22"/>
                    <a:pt x="524" y="12"/>
                    <a:pt x="512" y="12"/>
                  </a:cubicBezTo>
                  <a:cubicBezTo>
                    <a:pt x="501" y="0"/>
                    <a:pt x="490" y="0"/>
                    <a:pt x="46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5"/>
            <p:cNvSpPr/>
            <p:nvPr/>
          </p:nvSpPr>
          <p:spPr>
            <a:xfrm>
              <a:off x="3907174" y="1858823"/>
              <a:ext cx="27212" cy="29515"/>
            </a:xfrm>
            <a:custGeom>
              <a:avLst/>
              <a:gdLst/>
              <a:ahLst/>
              <a:cxnLst/>
              <a:rect l="l" t="t" r="r" b="b"/>
              <a:pathLst>
                <a:path w="780" h="846" extrusionOk="0">
                  <a:moveTo>
                    <a:pt x="456" y="0"/>
                  </a:moveTo>
                  <a:cubicBezTo>
                    <a:pt x="434" y="0"/>
                    <a:pt x="401" y="0"/>
                    <a:pt x="379" y="12"/>
                  </a:cubicBezTo>
                  <a:lnTo>
                    <a:pt x="367" y="23"/>
                  </a:lnTo>
                  <a:cubicBezTo>
                    <a:pt x="345" y="34"/>
                    <a:pt x="335" y="34"/>
                    <a:pt x="323" y="45"/>
                  </a:cubicBezTo>
                  <a:cubicBezTo>
                    <a:pt x="312" y="56"/>
                    <a:pt x="301" y="67"/>
                    <a:pt x="301" y="79"/>
                  </a:cubicBezTo>
                  <a:cubicBezTo>
                    <a:pt x="290" y="79"/>
                    <a:pt x="278" y="89"/>
                    <a:pt x="268" y="101"/>
                  </a:cubicBezTo>
                  <a:cubicBezTo>
                    <a:pt x="201" y="201"/>
                    <a:pt x="201" y="323"/>
                    <a:pt x="256" y="435"/>
                  </a:cubicBezTo>
                  <a:cubicBezTo>
                    <a:pt x="246" y="423"/>
                    <a:pt x="246" y="423"/>
                    <a:pt x="234" y="423"/>
                  </a:cubicBezTo>
                  <a:lnTo>
                    <a:pt x="223" y="412"/>
                  </a:lnTo>
                  <a:lnTo>
                    <a:pt x="123" y="412"/>
                  </a:lnTo>
                  <a:cubicBezTo>
                    <a:pt x="112" y="423"/>
                    <a:pt x="90" y="435"/>
                    <a:pt x="78" y="435"/>
                  </a:cubicBezTo>
                  <a:lnTo>
                    <a:pt x="78" y="445"/>
                  </a:lnTo>
                  <a:cubicBezTo>
                    <a:pt x="68" y="457"/>
                    <a:pt x="56" y="467"/>
                    <a:pt x="45" y="467"/>
                  </a:cubicBezTo>
                  <a:cubicBezTo>
                    <a:pt x="45" y="490"/>
                    <a:pt x="34" y="501"/>
                    <a:pt x="23" y="512"/>
                  </a:cubicBezTo>
                  <a:cubicBezTo>
                    <a:pt x="23" y="524"/>
                    <a:pt x="12" y="534"/>
                    <a:pt x="12" y="556"/>
                  </a:cubicBezTo>
                  <a:cubicBezTo>
                    <a:pt x="12" y="579"/>
                    <a:pt x="1" y="601"/>
                    <a:pt x="12" y="623"/>
                  </a:cubicBezTo>
                  <a:cubicBezTo>
                    <a:pt x="12" y="645"/>
                    <a:pt x="12" y="657"/>
                    <a:pt x="23" y="679"/>
                  </a:cubicBezTo>
                  <a:cubicBezTo>
                    <a:pt x="23" y="690"/>
                    <a:pt x="23" y="701"/>
                    <a:pt x="34" y="712"/>
                  </a:cubicBezTo>
                  <a:lnTo>
                    <a:pt x="68" y="746"/>
                  </a:lnTo>
                  <a:cubicBezTo>
                    <a:pt x="78" y="768"/>
                    <a:pt x="90" y="779"/>
                    <a:pt x="112" y="779"/>
                  </a:cubicBezTo>
                  <a:cubicBezTo>
                    <a:pt x="123" y="779"/>
                    <a:pt x="123" y="790"/>
                    <a:pt x="134" y="790"/>
                  </a:cubicBezTo>
                  <a:lnTo>
                    <a:pt x="157" y="790"/>
                  </a:lnTo>
                  <a:lnTo>
                    <a:pt x="167" y="801"/>
                  </a:lnTo>
                  <a:lnTo>
                    <a:pt x="179" y="801"/>
                  </a:lnTo>
                  <a:cubicBezTo>
                    <a:pt x="189" y="801"/>
                    <a:pt x="212" y="813"/>
                    <a:pt x="223" y="813"/>
                  </a:cubicBezTo>
                  <a:cubicBezTo>
                    <a:pt x="246" y="813"/>
                    <a:pt x="256" y="813"/>
                    <a:pt x="268" y="801"/>
                  </a:cubicBezTo>
                  <a:cubicBezTo>
                    <a:pt x="278" y="801"/>
                    <a:pt x="290" y="790"/>
                    <a:pt x="301" y="779"/>
                  </a:cubicBezTo>
                  <a:cubicBezTo>
                    <a:pt x="323" y="768"/>
                    <a:pt x="335" y="757"/>
                    <a:pt x="335" y="734"/>
                  </a:cubicBezTo>
                  <a:cubicBezTo>
                    <a:pt x="345" y="724"/>
                    <a:pt x="357" y="712"/>
                    <a:pt x="357" y="701"/>
                  </a:cubicBezTo>
                  <a:cubicBezTo>
                    <a:pt x="367" y="679"/>
                    <a:pt x="367" y="657"/>
                    <a:pt x="367" y="635"/>
                  </a:cubicBezTo>
                  <a:cubicBezTo>
                    <a:pt x="367" y="590"/>
                    <a:pt x="367" y="579"/>
                    <a:pt x="345" y="534"/>
                  </a:cubicBezTo>
                  <a:lnTo>
                    <a:pt x="345" y="524"/>
                  </a:lnTo>
                  <a:cubicBezTo>
                    <a:pt x="357" y="534"/>
                    <a:pt x="379" y="546"/>
                    <a:pt x="390" y="546"/>
                  </a:cubicBezTo>
                  <a:cubicBezTo>
                    <a:pt x="401" y="556"/>
                    <a:pt x="412" y="556"/>
                    <a:pt x="424" y="556"/>
                  </a:cubicBezTo>
                  <a:cubicBezTo>
                    <a:pt x="424" y="568"/>
                    <a:pt x="412" y="590"/>
                    <a:pt x="412" y="601"/>
                  </a:cubicBezTo>
                  <a:cubicBezTo>
                    <a:pt x="412" y="623"/>
                    <a:pt x="424" y="645"/>
                    <a:pt x="424" y="668"/>
                  </a:cubicBezTo>
                  <a:cubicBezTo>
                    <a:pt x="424" y="679"/>
                    <a:pt x="434" y="701"/>
                    <a:pt x="446" y="712"/>
                  </a:cubicBezTo>
                  <a:cubicBezTo>
                    <a:pt x="446" y="734"/>
                    <a:pt x="456" y="746"/>
                    <a:pt x="468" y="757"/>
                  </a:cubicBezTo>
                  <a:cubicBezTo>
                    <a:pt x="479" y="768"/>
                    <a:pt x="490" y="790"/>
                    <a:pt x="501" y="801"/>
                  </a:cubicBezTo>
                  <a:cubicBezTo>
                    <a:pt x="512" y="801"/>
                    <a:pt x="512" y="813"/>
                    <a:pt x="523" y="813"/>
                  </a:cubicBezTo>
                  <a:cubicBezTo>
                    <a:pt x="535" y="823"/>
                    <a:pt x="545" y="835"/>
                    <a:pt x="568" y="835"/>
                  </a:cubicBezTo>
                  <a:cubicBezTo>
                    <a:pt x="590" y="835"/>
                    <a:pt x="601" y="846"/>
                    <a:pt x="624" y="846"/>
                  </a:cubicBezTo>
                  <a:cubicBezTo>
                    <a:pt x="634" y="846"/>
                    <a:pt x="657" y="846"/>
                    <a:pt x="679" y="835"/>
                  </a:cubicBezTo>
                  <a:cubicBezTo>
                    <a:pt x="690" y="835"/>
                    <a:pt x="713" y="823"/>
                    <a:pt x="723" y="813"/>
                  </a:cubicBezTo>
                  <a:cubicBezTo>
                    <a:pt x="746" y="790"/>
                    <a:pt x="757" y="779"/>
                    <a:pt x="768" y="746"/>
                  </a:cubicBezTo>
                  <a:cubicBezTo>
                    <a:pt x="779" y="724"/>
                    <a:pt x="779" y="701"/>
                    <a:pt x="779" y="668"/>
                  </a:cubicBezTo>
                  <a:cubicBezTo>
                    <a:pt x="779" y="612"/>
                    <a:pt x="768" y="556"/>
                    <a:pt x="723" y="524"/>
                  </a:cubicBezTo>
                  <a:cubicBezTo>
                    <a:pt x="701" y="512"/>
                    <a:pt x="690" y="501"/>
                    <a:pt x="668" y="479"/>
                  </a:cubicBezTo>
                  <a:cubicBezTo>
                    <a:pt x="668" y="479"/>
                    <a:pt x="657" y="467"/>
                    <a:pt x="646" y="467"/>
                  </a:cubicBezTo>
                  <a:cubicBezTo>
                    <a:pt x="646" y="457"/>
                    <a:pt x="634" y="457"/>
                    <a:pt x="624" y="457"/>
                  </a:cubicBezTo>
                  <a:cubicBezTo>
                    <a:pt x="634" y="445"/>
                    <a:pt x="634" y="435"/>
                    <a:pt x="646" y="423"/>
                  </a:cubicBezTo>
                  <a:lnTo>
                    <a:pt x="646" y="401"/>
                  </a:lnTo>
                  <a:cubicBezTo>
                    <a:pt x="657" y="390"/>
                    <a:pt x="657" y="368"/>
                    <a:pt x="668" y="356"/>
                  </a:cubicBezTo>
                  <a:lnTo>
                    <a:pt x="668" y="323"/>
                  </a:lnTo>
                  <a:lnTo>
                    <a:pt x="668" y="257"/>
                  </a:lnTo>
                  <a:cubicBezTo>
                    <a:pt x="668" y="223"/>
                    <a:pt x="657" y="212"/>
                    <a:pt x="646" y="178"/>
                  </a:cubicBezTo>
                  <a:cubicBezTo>
                    <a:pt x="646" y="168"/>
                    <a:pt x="634" y="156"/>
                    <a:pt x="634" y="145"/>
                  </a:cubicBezTo>
                  <a:cubicBezTo>
                    <a:pt x="624" y="134"/>
                    <a:pt x="612" y="123"/>
                    <a:pt x="612" y="112"/>
                  </a:cubicBezTo>
                  <a:cubicBezTo>
                    <a:pt x="601" y="101"/>
                    <a:pt x="601" y="89"/>
                    <a:pt x="601" y="79"/>
                  </a:cubicBezTo>
                  <a:cubicBezTo>
                    <a:pt x="590" y="67"/>
                    <a:pt x="590" y="56"/>
                    <a:pt x="579" y="45"/>
                  </a:cubicBezTo>
                  <a:cubicBezTo>
                    <a:pt x="568" y="23"/>
                    <a:pt x="545" y="12"/>
                    <a:pt x="52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5"/>
            <p:cNvSpPr/>
            <p:nvPr/>
          </p:nvSpPr>
          <p:spPr>
            <a:xfrm>
              <a:off x="3907976" y="1859591"/>
              <a:ext cx="26410" cy="26968"/>
            </a:xfrm>
            <a:custGeom>
              <a:avLst/>
              <a:gdLst/>
              <a:ahLst/>
              <a:cxnLst/>
              <a:rect l="l" t="t" r="r" b="b"/>
              <a:pathLst>
                <a:path w="757" h="773" extrusionOk="0">
                  <a:moveTo>
                    <a:pt x="534" y="1"/>
                  </a:moveTo>
                  <a:cubicBezTo>
                    <a:pt x="522" y="12"/>
                    <a:pt x="522" y="23"/>
                    <a:pt x="522" y="34"/>
                  </a:cubicBezTo>
                  <a:cubicBezTo>
                    <a:pt x="556" y="90"/>
                    <a:pt x="589" y="156"/>
                    <a:pt x="601" y="212"/>
                  </a:cubicBezTo>
                  <a:cubicBezTo>
                    <a:pt x="593" y="212"/>
                    <a:pt x="586" y="207"/>
                    <a:pt x="578" y="207"/>
                  </a:cubicBezTo>
                  <a:cubicBezTo>
                    <a:pt x="575" y="207"/>
                    <a:pt x="571" y="208"/>
                    <a:pt x="567" y="212"/>
                  </a:cubicBezTo>
                  <a:cubicBezTo>
                    <a:pt x="522" y="245"/>
                    <a:pt x="467" y="290"/>
                    <a:pt x="411" y="301"/>
                  </a:cubicBezTo>
                  <a:lnTo>
                    <a:pt x="344" y="301"/>
                  </a:lnTo>
                  <a:cubicBezTo>
                    <a:pt x="312" y="290"/>
                    <a:pt x="289" y="279"/>
                    <a:pt x="267" y="268"/>
                  </a:cubicBezTo>
                  <a:lnTo>
                    <a:pt x="267" y="257"/>
                  </a:lnTo>
                  <a:cubicBezTo>
                    <a:pt x="267" y="245"/>
                    <a:pt x="267" y="223"/>
                    <a:pt x="255" y="212"/>
                  </a:cubicBezTo>
                  <a:lnTo>
                    <a:pt x="233" y="212"/>
                  </a:lnTo>
                  <a:cubicBezTo>
                    <a:pt x="233" y="201"/>
                    <a:pt x="233" y="190"/>
                    <a:pt x="245" y="179"/>
                  </a:cubicBezTo>
                  <a:cubicBezTo>
                    <a:pt x="245" y="156"/>
                    <a:pt x="255" y="134"/>
                    <a:pt x="267" y="112"/>
                  </a:cubicBezTo>
                  <a:cubicBezTo>
                    <a:pt x="267" y="101"/>
                    <a:pt x="278" y="90"/>
                    <a:pt x="267" y="67"/>
                  </a:cubicBezTo>
                  <a:lnTo>
                    <a:pt x="255" y="67"/>
                  </a:lnTo>
                  <a:cubicBezTo>
                    <a:pt x="255" y="67"/>
                    <a:pt x="255" y="79"/>
                    <a:pt x="245" y="79"/>
                  </a:cubicBezTo>
                  <a:cubicBezTo>
                    <a:pt x="178" y="179"/>
                    <a:pt x="178" y="301"/>
                    <a:pt x="233" y="413"/>
                  </a:cubicBezTo>
                  <a:cubicBezTo>
                    <a:pt x="223" y="401"/>
                    <a:pt x="223" y="401"/>
                    <a:pt x="211" y="401"/>
                  </a:cubicBezTo>
                  <a:lnTo>
                    <a:pt x="211" y="413"/>
                  </a:lnTo>
                  <a:cubicBezTo>
                    <a:pt x="189" y="401"/>
                    <a:pt x="166" y="401"/>
                    <a:pt x="156" y="401"/>
                  </a:cubicBezTo>
                  <a:lnTo>
                    <a:pt x="144" y="390"/>
                  </a:lnTo>
                  <a:lnTo>
                    <a:pt x="100" y="390"/>
                  </a:lnTo>
                  <a:cubicBezTo>
                    <a:pt x="89" y="401"/>
                    <a:pt x="78" y="401"/>
                    <a:pt x="67" y="413"/>
                  </a:cubicBezTo>
                  <a:cubicBezTo>
                    <a:pt x="55" y="423"/>
                    <a:pt x="33" y="435"/>
                    <a:pt x="22" y="457"/>
                  </a:cubicBezTo>
                  <a:cubicBezTo>
                    <a:pt x="11" y="479"/>
                    <a:pt x="0" y="502"/>
                    <a:pt x="0" y="524"/>
                  </a:cubicBezTo>
                  <a:cubicBezTo>
                    <a:pt x="0" y="557"/>
                    <a:pt x="0" y="579"/>
                    <a:pt x="11" y="613"/>
                  </a:cubicBezTo>
                  <a:cubicBezTo>
                    <a:pt x="11" y="635"/>
                    <a:pt x="33" y="635"/>
                    <a:pt x="45" y="635"/>
                  </a:cubicBezTo>
                  <a:cubicBezTo>
                    <a:pt x="67" y="623"/>
                    <a:pt x="67" y="601"/>
                    <a:pt x="67" y="579"/>
                  </a:cubicBezTo>
                  <a:cubicBezTo>
                    <a:pt x="67" y="568"/>
                    <a:pt x="67" y="568"/>
                    <a:pt x="78" y="557"/>
                  </a:cubicBezTo>
                  <a:cubicBezTo>
                    <a:pt x="78" y="557"/>
                    <a:pt x="89" y="557"/>
                    <a:pt x="89" y="546"/>
                  </a:cubicBezTo>
                  <a:lnTo>
                    <a:pt x="100" y="546"/>
                  </a:lnTo>
                  <a:cubicBezTo>
                    <a:pt x="100" y="534"/>
                    <a:pt x="111" y="534"/>
                    <a:pt x="111" y="534"/>
                  </a:cubicBezTo>
                  <a:cubicBezTo>
                    <a:pt x="122" y="524"/>
                    <a:pt x="144" y="512"/>
                    <a:pt x="166" y="512"/>
                  </a:cubicBezTo>
                  <a:lnTo>
                    <a:pt x="178" y="512"/>
                  </a:lnTo>
                  <a:cubicBezTo>
                    <a:pt x="166" y="524"/>
                    <a:pt x="166" y="524"/>
                    <a:pt x="178" y="534"/>
                  </a:cubicBezTo>
                  <a:lnTo>
                    <a:pt x="178" y="557"/>
                  </a:lnTo>
                  <a:cubicBezTo>
                    <a:pt x="189" y="568"/>
                    <a:pt x="189" y="568"/>
                    <a:pt x="200" y="568"/>
                  </a:cubicBezTo>
                  <a:lnTo>
                    <a:pt x="211" y="568"/>
                  </a:lnTo>
                  <a:cubicBezTo>
                    <a:pt x="223" y="568"/>
                    <a:pt x="245" y="579"/>
                    <a:pt x="255" y="579"/>
                  </a:cubicBezTo>
                  <a:cubicBezTo>
                    <a:pt x="255" y="590"/>
                    <a:pt x="267" y="590"/>
                    <a:pt x="267" y="590"/>
                  </a:cubicBezTo>
                  <a:cubicBezTo>
                    <a:pt x="267" y="601"/>
                    <a:pt x="278" y="601"/>
                    <a:pt x="278" y="601"/>
                  </a:cubicBezTo>
                  <a:cubicBezTo>
                    <a:pt x="278" y="601"/>
                    <a:pt x="278" y="613"/>
                    <a:pt x="289" y="613"/>
                  </a:cubicBezTo>
                  <a:cubicBezTo>
                    <a:pt x="289" y="613"/>
                    <a:pt x="300" y="623"/>
                    <a:pt x="300" y="635"/>
                  </a:cubicBezTo>
                  <a:lnTo>
                    <a:pt x="300" y="646"/>
                  </a:lnTo>
                  <a:lnTo>
                    <a:pt x="312" y="646"/>
                  </a:lnTo>
                  <a:cubicBezTo>
                    <a:pt x="312" y="646"/>
                    <a:pt x="312" y="657"/>
                    <a:pt x="322" y="657"/>
                  </a:cubicBezTo>
                  <a:lnTo>
                    <a:pt x="344" y="657"/>
                  </a:lnTo>
                  <a:lnTo>
                    <a:pt x="344" y="613"/>
                  </a:lnTo>
                  <a:cubicBezTo>
                    <a:pt x="344" y="590"/>
                    <a:pt x="344" y="579"/>
                    <a:pt x="334" y="568"/>
                  </a:cubicBezTo>
                  <a:lnTo>
                    <a:pt x="334" y="557"/>
                  </a:lnTo>
                  <a:cubicBezTo>
                    <a:pt x="334" y="546"/>
                    <a:pt x="334" y="546"/>
                    <a:pt x="322" y="546"/>
                  </a:cubicBezTo>
                  <a:lnTo>
                    <a:pt x="322" y="534"/>
                  </a:lnTo>
                  <a:lnTo>
                    <a:pt x="334" y="534"/>
                  </a:lnTo>
                  <a:cubicBezTo>
                    <a:pt x="334" y="524"/>
                    <a:pt x="322" y="524"/>
                    <a:pt x="322" y="512"/>
                  </a:cubicBezTo>
                  <a:lnTo>
                    <a:pt x="322" y="502"/>
                  </a:lnTo>
                  <a:cubicBezTo>
                    <a:pt x="334" y="512"/>
                    <a:pt x="356" y="524"/>
                    <a:pt x="367" y="524"/>
                  </a:cubicBezTo>
                  <a:cubicBezTo>
                    <a:pt x="378" y="534"/>
                    <a:pt x="389" y="534"/>
                    <a:pt x="401" y="534"/>
                  </a:cubicBezTo>
                  <a:lnTo>
                    <a:pt x="401" y="546"/>
                  </a:lnTo>
                  <a:lnTo>
                    <a:pt x="411" y="546"/>
                  </a:lnTo>
                  <a:cubicBezTo>
                    <a:pt x="401" y="546"/>
                    <a:pt x="401" y="557"/>
                    <a:pt x="401" y="568"/>
                  </a:cubicBezTo>
                  <a:cubicBezTo>
                    <a:pt x="401" y="579"/>
                    <a:pt x="389" y="579"/>
                    <a:pt x="389" y="579"/>
                  </a:cubicBezTo>
                  <a:cubicBezTo>
                    <a:pt x="389" y="601"/>
                    <a:pt x="401" y="623"/>
                    <a:pt x="401" y="646"/>
                  </a:cubicBezTo>
                  <a:cubicBezTo>
                    <a:pt x="401" y="657"/>
                    <a:pt x="411" y="679"/>
                    <a:pt x="423" y="690"/>
                  </a:cubicBezTo>
                  <a:cubicBezTo>
                    <a:pt x="423" y="702"/>
                    <a:pt x="433" y="702"/>
                    <a:pt x="445" y="712"/>
                  </a:cubicBezTo>
                  <a:cubicBezTo>
                    <a:pt x="456" y="735"/>
                    <a:pt x="467" y="757"/>
                    <a:pt x="500" y="768"/>
                  </a:cubicBezTo>
                  <a:cubicBezTo>
                    <a:pt x="504" y="772"/>
                    <a:pt x="507" y="773"/>
                    <a:pt x="510" y="773"/>
                  </a:cubicBezTo>
                  <a:cubicBezTo>
                    <a:pt x="518" y="773"/>
                    <a:pt x="526" y="765"/>
                    <a:pt x="534" y="757"/>
                  </a:cubicBezTo>
                  <a:lnTo>
                    <a:pt x="534" y="724"/>
                  </a:lnTo>
                  <a:cubicBezTo>
                    <a:pt x="545" y="702"/>
                    <a:pt x="545" y="679"/>
                    <a:pt x="534" y="668"/>
                  </a:cubicBezTo>
                  <a:lnTo>
                    <a:pt x="534" y="657"/>
                  </a:lnTo>
                  <a:cubicBezTo>
                    <a:pt x="522" y="657"/>
                    <a:pt x="522" y="646"/>
                    <a:pt x="522" y="646"/>
                  </a:cubicBezTo>
                  <a:lnTo>
                    <a:pt x="522" y="635"/>
                  </a:lnTo>
                  <a:cubicBezTo>
                    <a:pt x="512" y="635"/>
                    <a:pt x="512" y="623"/>
                    <a:pt x="512" y="623"/>
                  </a:cubicBezTo>
                  <a:cubicBezTo>
                    <a:pt x="522" y="623"/>
                    <a:pt x="534" y="613"/>
                    <a:pt x="534" y="613"/>
                  </a:cubicBezTo>
                  <a:lnTo>
                    <a:pt x="545" y="613"/>
                  </a:lnTo>
                  <a:cubicBezTo>
                    <a:pt x="556" y="601"/>
                    <a:pt x="567" y="590"/>
                    <a:pt x="567" y="579"/>
                  </a:cubicBezTo>
                  <a:lnTo>
                    <a:pt x="634" y="579"/>
                  </a:lnTo>
                  <a:cubicBezTo>
                    <a:pt x="634" y="579"/>
                    <a:pt x="645" y="579"/>
                    <a:pt x="656" y="590"/>
                  </a:cubicBezTo>
                  <a:lnTo>
                    <a:pt x="667" y="590"/>
                  </a:lnTo>
                  <a:cubicBezTo>
                    <a:pt x="678" y="590"/>
                    <a:pt x="678" y="601"/>
                    <a:pt x="678" y="601"/>
                  </a:cubicBezTo>
                  <a:lnTo>
                    <a:pt x="690" y="601"/>
                  </a:lnTo>
                  <a:lnTo>
                    <a:pt x="690" y="613"/>
                  </a:lnTo>
                  <a:cubicBezTo>
                    <a:pt x="703" y="619"/>
                    <a:pt x="712" y="625"/>
                    <a:pt x="721" y="625"/>
                  </a:cubicBezTo>
                  <a:cubicBezTo>
                    <a:pt x="728" y="625"/>
                    <a:pt x="736" y="622"/>
                    <a:pt x="745" y="613"/>
                  </a:cubicBezTo>
                  <a:lnTo>
                    <a:pt x="756" y="601"/>
                  </a:lnTo>
                  <a:cubicBezTo>
                    <a:pt x="745" y="557"/>
                    <a:pt x="734" y="524"/>
                    <a:pt x="700" y="502"/>
                  </a:cubicBezTo>
                  <a:cubicBezTo>
                    <a:pt x="678" y="490"/>
                    <a:pt x="667" y="479"/>
                    <a:pt x="645" y="457"/>
                  </a:cubicBezTo>
                  <a:cubicBezTo>
                    <a:pt x="645" y="457"/>
                    <a:pt x="634" y="445"/>
                    <a:pt x="623" y="445"/>
                  </a:cubicBezTo>
                  <a:cubicBezTo>
                    <a:pt x="623" y="435"/>
                    <a:pt x="611" y="435"/>
                    <a:pt x="601" y="435"/>
                  </a:cubicBezTo>
                  <a:cubicBezTo>
                    <a:pt x="611" y="423"/>
                    <a:pt x="611" y="413"/>
                    <a:pt x="623" y="401"/>
                  </a:cubicBezTo>
                  <a:lnTo>
                    <a:pt x="623" y="379"/>
                  </a:lnTo>
                  <a:cubicBezTo>
                    <a:pt x="634" y="368"/>
                    <a:pt x="634" y="346"/>
                    <a:pt x="645" y="334"/>
                  </a:cubicBezTo>
                  <a:lnTo>
                    <a:pt x="645" y="301"/>
                  </a:lnTo>
                  <a:lnTo>
                    <a:pt x="645" y="235"/>
                  </a:lnTo>
                  <a:cubicBezTo>
                    <a:pt x="645" y="201"/>
                    <a:pt x="634" y="190"/>
                    <a:pt x="623" y="156"/>
                  </a:cubicBezTo>
                  <a:cubicBezTo>
                    <a:pt x="623" y="146"/>
                    <a:pt x="611" y="134"/>
                    <a:pt x="611" y="123"/>
                  </a:cubicBezTo>
                  <a:cubicBezTo>
                    <a:pt x="601" y="112"/>
                    <a:pt x="589" y="101"/>
                    <a:pt x="589" y="90"/>
                  </a:cubicBezTo>
                  <a:cubicBezTo>
                    <a:pt x="578" y="79"/>
                    <a:pt x="578" y="67"/>
                    <a:pt x="578" y="57"/>
                  </a:cubicBezTo>
                  <a:cubicBezTo>
                    <a:pt x="567" y="45"/>
                    <a:pt x="567" y="34"/>
                    <a:pt x="556" y="23"/>
                  </a:cubicBezTo>
                  <a:lnTo>
                    <a:pt x="53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5"/>
            <p:cNvSpPr/>
            <p:nvPr/>
          </p:nvSpPr>
          <p:spPr>
            <a:xfrm>
              <a:off x="3929677" y="1833983"/>
              <a:ext cx="33422" cy="37295"/>
            </a:xfrm>
            <a:custGeom>
              <a:avLst/>
              <a:gdLst/>
              <a:ahLst/>
              <a:cxnLst/>
              <a:rect l="l" t="t" r="r" b="b"/>
              <a:pathLst>
                <a:path w="958" h="1069" extrusionOk="0">
                  <a:moveTo>
                    <a:pt x="335" y="1"/>
                  </a:moveTo>
                  <a:cubicBezTo>
                    <a:pt x="290" y="12"/>
                    <a:pt x="246" y="23"/>
                    <a:pt x="212" y="57"/>
                  </a:cubicBezTo>
                  <a:cubicBezTo>
                    <a:pt x="190" y="67"/>
                    <a:pt x="179" y="89"/>
                    <a:pt x="167" y="112"/>
                  </a:cubicBezTo>
                  <a:lnTo>
                    <a:pt x="145" y="134"/>
                  </a:lnTo>
                  <a:cubicBezTo>
                    <a:pt x="145" y="146"/>
                    <a:pt x="134" y="156"/>
                    <a:pt x="123" y="168"/>
                  </a:cubicBezTo>
                  <a:cubicBezTo>
                    <a:pt x="112" y="212"/>
                    <a:pt x="112" y="267"/>
                    <a:pt x="123" y="312"/>
                  </a:cubicBezTo>
                  <a:cubicBezTo>
                    <a:pt x="112" y="323"/>
                    <a:pt x="101" y="323"/>
                    <a:pt x="90" y="334"/>
                  </a:cubicBezTo>
                  <a:lnTo>
                    <a:pt x="78" y="346"/>
                  </a:lnTo>
                  <a:lnTo>
                    <a:pt x="45" y="379"/>
                  </a:lnTo>
                  <a:cubicBezTo>
                    <a:pt x="23" y="412"/>
                    <a:pt x="12" y="435"/>
                    <a:pt x="1" y="468"/>
                  </a:cubicBezTo>
                  <a:lnTo>
                    <a:pt x="1" y="546"/>
                  </a:lnTo>
                  <a:cubicBezTo>
                    <a:pt x="1" y="590"/>
                    <a:pt x="1" y="623"/>
                    <a:pt x="23" y="657"/>
                  </a:cubicBezTo>
                  <a:cubicBezTo>
                    <a:pt x="34" y="690"/>
                    <a:pt x="56" y="712"/>
                    <a:pt x="78" y="735"/>
                  </a:cubicBezTo>
                  <a:cubicBezTo>
                    <a:pt x="101" y="757"/>
                    <a:pt x="123" y="768"/>
                    <a:pt x="145" y="768"/>
                  </a:cubicBezTo>
                  <a:cubicBezTo>
                    <a:pt x="157" y="779"/>
                    <a:pt x="190" y="779"/>
                    <a:pt x="201" y="779"/>
                  </a:cubicBezTo>
                  <a:lnTo>
                    <a:pt x="268" y="779"/>
                  </a:lnTo>
                  <a:lnTo>
                    <a:pt x="268" y="824"/>
                  </a:lnTo>
                  <a:cubicBezTo>
                    <a:pt x="268" y="824"/>
                    <a:pt x="268" y="835"/>
                    <a:pt x="279" y="846"/>
                  </a:cubicBezTo>
                  <a:lnTo>
                    <a:pt x="279" y="868"/>
                  </a:lnTo>
                  <a:cubicBezTo>
                    <a:pt x="290" y="880"/>
                    <a:pt x="301" y="902"/>
                    <a:pt x="301" y="913"/>
                  </a:cubicBezTo>
                  <a:lnTo>
                    <a:pt x="312" y="913"/>
                  </a:lnTo>
                  <a:cubicBezTo>
                    <a:pt x="323" y="924"/>
                    <a:pt x="323" y="935"/>
                    <a:pt x="335" y="946"/>
                  </a:cubicBezTo>
                  <a:cubicBezTo>
                    <a:pt x="345" y="946"/>
                    <a:pt x="345" y="946"/>
                    <a:pt x="345" y="957"/>
                  </a:cubicBezTo>
                  <a:cubicBezTo>
                    <a:pt x="357" y="957"/>
                    <a:pt x="368" y="969"/>
                    <a:pt x="379" y="969"/>
                  </a:cubicBezTo>
                  <a:lnTo>
                    <a:pt x="390" y="969"/>
                  </a:lnTo>
                  <a:cubicBezTo>
                    <a:pt x="390" y="979"/>
                    <a:pt x="390" y="979"/>
                    <a:pt x="401" y="979"/>
                  </a:cubicBezTo>
                  <a:lnTo>
                    <a:pt x="479" y="979"/>
                  </a:lnTo>
                  <a:cubicBezTo>
                    <a:pt x="501" y="969"/>
                    <a:pt x="523" y="957"/>
                    <a:pt x="535" y="935"/>
                  </a:cubicBezTo>
                  <a:lnTo>
                    <a:pt x="568" y="868"/>
                  </a:lnTo>
                  <a:lnTo>
                    <a:pt x="568" y="757"/>
                  </a:lnTo>
                  <a:cubicBezTo>
                    <a:pt x="557" y="746"/>
                    <a:pt x="557" y="746"/>
                    <a:pt x="557" y="735"/>
                  </a:cubicBezTo>
                  <a:lnTo>
                    <a:pt x="568" y="735"/>
                  </a:lnTo>
                  <a:lnTo>
                    <a:pt x="568" y="746"/>
                  </a:lnTo>
                  <a:cubicBezTo>
                    <a:pt x="568" y="768"/>
                    <a:pt x="568" y="791"/>
                    <a:pt x="579" y="801"/>
                  </a:cubicBezTo>
                  <a:cubicBezTo>
                    <a:pt x="568" y="824"/>
                    <a:pt x="568" y="835"/>
                    <a:pt x="568" y="846"/>
                  </a:cubicBezTo>
                  <a:cubicBezTo>
                    <a:pt x="568" y="880"/>
                    <a:pt x="579" y="913"/>
                    <a:pt x="590" y="946"/>
                  </a:cubicBezTo>
                  <a:cubicBezTo>
                    <a:pt x="590" y="969"/>
                    <a:pt x="602" y="979"/>
                    <a:pt x="612" y="991"/>
                  </a:cubicBezTo>
                  <a:lnTo>
                    <a:pt x="646" y="1024"/>
                  </a:lnTo>
                  <a:lnTo>
                    <a:pt x="657" y="1035"/>
                  </a:lnTo>
                  <a:cubicBezTo>
                    <a:pt x="668" y="1046"/>
                    <a:pt x="691" y="1058"/>
                    <a:pt x="701" y="1058"/>
                  </a:cubicBezTo>
                  <a:cubicBezTo>
                    <a:pt x="713" y="1068"/>
                    <a:pt x="746" y="1068"/>
                    <a:pt x="757" y="1068"/>
                  </a:cubicBezTo>
                  <a:lnTo>
                    <a:pt x="779" y="1068"/>
                  </a:lnTo>
                  <a:cubicBezTo>
                    <a:pt x="790" y="1068"/>
                    <a:pt x="812" y="1068"/>
                    <a:pt x="824" y="1058"/>
                  </a:cubicBezTo>
                  <a:cubicBezTo>
                    <a:pt x="879" y="1046"/>
                    <a:pt x="913" y="1002"/>
                    <a:pt x="935" y="946"/>
                  </a:cubicBezTo>
                  <a:cubicBezTo>
                    <a:pt x="946" y="935"/>
                    <a:pt x="957" y="902"/>
                    <a:pt x="957" y="880"/>
                  </a:cubicBezTo>
                  <a:lnTo>
                    <a:pt x="957" y="768"/>
                  </a:lnTo>
                  <a:cubicBezTo>
                    <a:pt x="946" y="712"/>
                    <a:pt x="913" y="657"/>
                    <a:pt x="868" y="623"/>
                  </a:cubicBezTo>
                  <a:cubicBezTo>
                    <a:pt x="857" y="613"/>
                    <a:pt x="846" y="613"/>
                    <a:pt x="835" y="601"/>
                  </a:cubicBezTo>
                  <a:cubicBezTo>
                    <a:pt x="846" y="579"/>
                    <a:pt x="857" y="557"/>
                    <a:pt x="868" y="524"/>
                  </a:cubicBezTo>
                  <a:lnTo>
                    <a:pt x="868" y="401"/>
                  </a:lnTo>
                  <a:cubicBezTo>
                    <a:pt x="857" y="346"/>
                    <a:pt x="835" y="290"/>
                    <a:pt x="802" y="257"/>
                  </a:cubicBezTo>
                  <a:cubicBezTo>
                    <a:pt x="779" y="235"/>
                    <a:pt x="757" y="212"/>
                    <a:pt x="723" y="190"/>
                  </a:cubicBezTo>
                  <a:cubicBezTo>
                    <a:pt x="713" y="190"/>
                    <a:pt x="701" y="178"/>
                    <a:pt x="691" y="178"/>
                  </a:cubicBezTo>
                  <a:cubicBezTo>
                    <a:pt x="679" y="168"/>
                    <a:pt x="657" y="168"/>
                    <a:pt x="634" y="168"/>
                  </a:cubicBezTo>
                  <a:lnTo>
                    <a:pt x="568" y="168"/>
                  </a:lnTo>
                  <a:cubicBezTo>
                    <a:pt x="568" y="156"/>
                    <a:pt x="557" y="134"/>
                    <a:pt x="545" y="123"/>
                  </a:cubicBezTo>
                  <a:cubicBezTo>
                    <a:pt x="523" y="79"/>
                    <a:pt x="479" y="45"/>
                    <a:pt x="446" y="23"/>
                  </a:cubicBezTo>
                  <a:cubicBezTo>
                    <a:pt x="412" y="12"/>
                    <a:pt x="368" y="1"/>
                    <a:pt x="335"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5"/>
            <p:cNvSpPr/>
            <p:nvPr/>
          </p:nvSpPr>
          <p:spPr>
            <a:xfrm>
              <a:off x="3930061" y="1836704"/>
              <a:ext cx="30317" cy="32410"/>
            </a:xfrm>
            <a:custGeom>
              <a:avLst/>
              <a:gdLst/>
              <a:ahLst/>
              <a:cxnLst/>
              <a:rect l="l" t="t" r="r" b="b"/>
              <a:pathLst>
                <a:path w="869" h="929" extrusionOk="0">
                  <a:moveTo>
                    <a:pt x="490" y="1"/>
                  </a:moveTo>
                  <a:cubicBezTo>
                    <a:pt x="479" y="11"/>
                    <a:pt x="479" y="23"/>
                    <a:pt x="490" y="34"/>
                  </a:cubicBezTo>
                  <a:cubicBezTo>
                    <a:pt x="502" y="68"/>
                    <a:pt x="502" y="100"/>
                    <a:pt x="502" y="134"/>
                  </a:cubicBezTo>
                  <a:cubicBezTo>
                    <a:pt x="490" y="189"/>
                    <a:pt x="468" y="234"/>
                    <a:pt x="423" y="268"/>
                  </a:cubicBezTo>
                  <a:cubicBezTo>
                    <a:pt x="401" y="290"/>
                    <a:pt x="379" y="301"/>
                    <a:pt x="357" y="301"/>
                  </a:cubicBezTo>
                  <a:cubicBezTo>
                    <a:pt x="334" y="301"/>
                    <a:pt x="312" y="301"/>
                    <a:pt x="290" y="290"/>
                  </a:cubicBezTo>
                  <a:cubicBezTo>
                    <a:pt x="290" y="290"/>
                    <a:pt x="279" y="290"/>
                    <a:pt x="268" y="278"/>
                  </a:cubicBezTo>
                  <a:lnTo>
                    <a:pt x="257" y="278"/>
                  </a:lnTo>
                  <a:lnTo>
                    <a:pt x="245" y="268"/>
                  </a:lnTo>
                  <a:cubicBezTo>
                    <a:pt x="235" y="268"/>
                    <a:pt x="223" y="256"/>
                    <a:pt x="223" y="256"/>
                  </a:cubicBezTo>
                  <a:cubicBezTo>
                    <a:pt x="223" y="245"/>
                    <a:pt x="212" y="245"/>
                    <a:pt x="212" y="245"/>
                  </a:cubicBezTo>
                  <a:cubicBezTo>
                    <a:pt x="212" y="245"/>
                    <a:pt x="212" y="234"/>
                    <a:pt x="201" y="234"/>
                  </a:cubicBezTo>
                  <a:lnTo>
                    <a:pt x="201" y="223"/>
                  </a:lnTo>
                  <a:lnTo>
                    <a:pt x="190" y="223"/>
                  </a:lnTo>
                  <a:lnTo>
                    <a:pt x="190" y="212"/>
                  </a:lnTo>
                  <a:cubicBezTo>
                    <a:pt x="190" y="212"/>
                    <a:pt x="179" y="201"/>
                    <a:pt x="179" y="189"/>
                  </a:cubicBezTo>
                  <a:cubicBezTo>
                    <a:pt x="179" y="182"/>
                    <a:pt x="168" y="174"/>
                    <a:pt x="157" y="174"/>
                  </a:cubicBezTo>
                  <a:cubicBezTo>
                    <a:pt x="153" y="174"/>
                    <a:pt x="149" y="175"/>
                    <a:pt x="146" y="179"/>
                  </a:cubicBezTo>
                  <a:cubicBezTo>
                    <a:pt x="134" y="179"/>
                    <a:pt x="123" y="201"/>
                    <a:pt x="134" y="223"/>
                  </a:cubicBezTo>
                  <a:lnTo>
                    <a:pt x="134" y="234"/>
                  </a:lnTo>
                  <a:cubicBezTo>
                    <a:pt x="134" y="234"/>
                    <a:pt x="134" y="229"/>
                    <a:pt x="131" y="229"/>
                  </a:cubicBezTo>
                  <a:cubicBezTo>
                    <a:pt x="129" y="229"/>
                    <a:pt x="127" y="230"/>
                    <a:pt x="123" y="234"/>
                  </a:cubicBezTo>
                  <a:lnTo>
                    <a:pt x="112" y="234"/>
                  </a:lnTo>
                  <a:cubicBezTo>
                    <a:pt x="101" y="245"/>
                    <a:pt x="90" y="245"/>
                    <a:pt x="79" y="256"/>
                  </a:cubicBezTo>
                  <a:lnTo>
                    <a:pt x="67" y="268"/>
                  </a:lnTo>
                  <a:lnTo>
                    <a:pt x="34" y="301"/>
                  </a:lnTo>
                  <a:lnTo>
                    <a:pt x="1" y="367"/>
                  </a:lnTo>
                  <a:lnTo>
                    <a:pt x="1" y="390"/>
                  </a:lnTo>
                  <a:cubicBezTo>
                    <a:pt x="1" y="390"/>
                    <a:pt x="1" y="401"/>
                    <a:pt x="12" y="401"/>
                  </a:cubicBezTo>
                  <a:cubicBezTo>
                    <a:pt x="12" y="412"/>
                    <a:pt x="23" y="423"/>
                    <a:pt x="34" y="423"/>
                  </a:cubicBezTo>
                  <a:cubicBezTo>
                    <a:pt x="34" y="423"/>
                    <a:pt x="45" y="423"/>
                    <a:pt x="45" y="412"/>
                  </a:cubicBezTo>
                  <a:lnTo>
                    <a:pt x="57" y="412"/>
                  </a:lnTo>
                  <a:lnTo>
                    <a:pt x="67" y="401"/>
                  </a:lnTo>
                  <a:lnTo>
                    <a:pt x="79" y="401"/>
                  </a:lnTo>
                  <a:lnTo>
                    <a:pt x="79" y="390"/>
                  </a:lnTo>
                  <a:lnTo>
                    <a:pt x="90" y="390"/>
                  </a:lnTo>
                  <a:cubicBezTo>
                    <a:pt x="101" y="390"/>
                    <a:pt x="112" y="379"/>
                    <a:pt x="112" y="379"/>
                  </a:cubicBezTo>
                  <a:cubicBezTo>
                    <a:pt x="123" y="390"/>
                    <a:pt x="123" y="390"/>
                    <a:pt x="134" y="390"/>
                  </a:cubicBezTo>
                  <a:cubicBezTo>
                    <a:pt x="168" y="390"/>
                    <a:pt x="190" y="401"/>
                    <a:pt x="212" y="423"/>
                  </a:cubicBezTo>
                  <a:cubicBezTo>
                    <a:pt x="223" y="434"/>
                    <a:pt x="223" y="434"/>
                    <a:pt x="223" y="446"/>
                  </a:cubicBezTo>
                  <a:cubicBezTo>
                    <a:pt x="245" y="490"/>
                    <a:pt x="235" y="545"/>
                    <a:pt x="235" y="601"/>
                  </a:cubicBezTo>
                  <a:lnTo>
                    <a:pt x="235" y="612"/>
                  </a:lnTo>
                  <a:lnTo>
                    <a:pt x="223" y="624"/>
                  </a:lnTo>
                  <a:cubicBezTo>
                    <a:pt x="212" y="646"/>
                    <a:pt x="212" y="668"/>
                    <a:pt x="223" y="690"/>
                  </a:cubicBezTo>
                  <a:lnTo>
                    <a:pt x="235" y="701"/>
                  </a:lnTo>
                  <a:lnTo>
                    <a:pt x="268" y="701"/>
                  </a:lnTo>
                  <a:cubicBezTo>
                    <a:pt x="290" y="679"/>
                    <a:pt x="301" y="657"/>
                    <a:pt x="312" y="634"/>
                  </a:cubicBezTo>
                  <a:lnTo>
                    <a:pt x="368" y="634"/>
                  </a:lnTo>
                  <a:cubicBezTo>
                    <a:pt x="368" y="657"/>
                    <a:pt x="379" y="668"/>
                    <a:pt x="390" y="679"/>
                  </a:cubicBezTo>
                  <a:cubicBezTo>
                    <a:pt x="396" y="685"/>
                    <a:pt x="401" y="687"/>
                    <a:pt x="408" y="687"/>
                  </a:cubicBezTo>
                  <a:cubicBezTo>
                    <a:pt x="415" y="687"/>
                    <a:pt x="424" y="685"/>
                    <a:pt x="435" y="679"/>
                  </a:cubicBezTo>
                  <a:cubicBezTo>
                    <a:pt x="446" y="668"/>
                    <a:pt x="446" y="657"/>
                    <a:pt x="435" y="634"/>
                  </a:cubicBezTo>
                  <a:cubicBezTo>
                    <a:pt x="446" y="634"/>
                    <a:pt x="446" y="634"/>
                    <a:pt x="457" y="646"/>
                  </a:cubicBezTo>
                  <a:cubicBezTo>
                    <a:pt x="457" y="646"/>
                    <a:pt x="468" y="646"/>
                    <a:pt x="479" y="657"/>
                  </a:cubicBezTo>
                  <a:lnTo>
                    <a:pt x="490" y="657"/>
                  </a:lnTo>
                  <a:lnTo>
                    <a:pt x="502" y="668"/>
                  </a:lnTo>
                  <a:cubicBezTo>
                    <a:pt x="502" y="668"/>
                    <a:pt x="512" y="668"/>
                    <a:pt x="512" y="679"/>
                  </a:cubicBezTo>
                  <a:lnTo>
                    <a:pt x="524" y="679"/>
                  </a:lnTo>
                  <a:cubicBezTo>
                    <a:pt x="524" y="690"/>
                    <a:pt x="534" y="701"/>
                    <a:pt x="534" y="701"/>
                  </a:cubicBezTo>
                  <a:cubicBezTo>
                    <a:pt x="546" y="713"/>
                    <a:pt x="546" y="713"/>
                    <a:pt x="557" y="713"/>
                  </a:cubicBezTo>
                  <a:lnTo>
                    <a:pt x="557" y="679"/>
                  </a:lnTo>
                  <a:cubicBezTo>
                    <a:pt x="546" y="668"/>
                    <a:pt x="546" y="668"/>
                    <a:pt x="546" y="657"/>
                  </a:cubicBezTo>
                  <a:lnTo>
                    <a:pt x="557" y="657"/>
                  </a:lnTo>
                  <a:lnTo>
                    <a:pt x="557" y="668"/>
                  </a:lnTo>
                  <a:cubicBezTo>
                    <a:pt x="557" y="690"/>
                    <a:pt x="557" y="713"/>
                    <a:pt x="568" y="723"/>
                  </a:cubicBezTo>
                  <a:cubicBezTo>
                    <a:pt x="557" y="746"/>
                    <a:pt x="557" y="757"/>
                    <a:pt x="557" y="768"/>
                  </a:cubicBezTo>
                  <a:cubicBezTo>
                    <a:pt x="557" y="790"/>
                    <a:pt x="557" y="824"/>
                    <a:pt x="568" y="846"/>
                  </a:cubicBezTo>
                  <a:lnTo>
                    <a:pt x="579" y="846"/>
                  </a:lnTo>
                  <a:cubicBezTo>
                    <a:pt x="579" y="857"/>
                    <a:pt x="579" y="868"/>
                    <a:pt x="591" y="879"/>
                  </a:cubicBezTo>
                  <a:cubicBezTo>
                    <a:pt x="601" y="891"/>
                    <a:pt x="601" y="891"/>
                    <a:pt x="613" y="891"/>
                  </a:cubicBezTo>
                  <a:cubicBezTo>
                    <a:pt x="613" y="901"/>
                    <a:pt x="623" y="913"/>
                    <a:pt x="635" y="924"/>
                  </a:cubicBezTo>
                  <a:cubicBezTo>
                    <a:pt x="638" y="927"/>
                    <a:pt x="642" y="928"/>
                    <a:pt x="647" y="928"/>
                  </a:cubicBezTo>
                  <a:cubicBezTo>
                    <a:pt x="658" y="928"/>
                    <a:pt x="671" y="920"/>
                    <a:pt x="680" y="913"/>
                  </a:cubicBezTo>
                  <a:lnTo>
                    <a:pt x="680" y="879"/>
                  </a:lnTo>
                  <a:lnTo>
                    <a:pt x="702" y="879"/>
                  </a:lnTo>
                  <a:cubicBezTo>
                    <a:pt x="712" y="868"/>
                    <a:pt x="712" y="846"/>
                    <a:pt x="712" y="835"/>
                  </a:cubicBezTo>
                  <a:cubicBezTo>
                    <a:pt x="712" y="824"/>
                    <a:pt x="712" y="812"/>
                    <a:pt x="702" y="812"/>
                  </a:cubicBezTo>
                  <a:lnTo>
                    <a:pt x="702" y="802"/>
                  </a:lnTo>
                  <a:lnTo>
                    <a:pt x="702" y="779"/>
                  </a:lnTo>
                  <a:lnTo>
                    <a:pt x="702" y="757"/>
                  </a:lnTo>
                  <a:lnTo>
                    <a:pt x="702" y="746"/>
                  </a:lnTo>
                  <a:lnTo>
                    <a:pt x="702" y="735"/>
                  </a:lnTo>
                  <a:cubicBezTo>
                    <a:pt x="702" y="735"/>
                    <a:pt x="702" y="723"/>
                    <a:pt x="712" y="723"/>
                  </a:cubicBezTo>
                  <a:lnTo>
                    <a:pt x="712" y="713"/>
                  </a:lnTo>
                  <a:lnTo>
                    <a:pt x="724" y="701"/>
                  </a:lnTo>
                  <a:lnTo>
                    <a:pt x="724" y="690"/>
                  </a:lnTo>
                  <a:lnTo>
                    <a:pt x="735" y="690"/>
                  </a:lnTo>
                  <a:lnTo>
                    <a:pt x="746" y="679"/>
                  </a:lnTo>
                  <a:cubicBezTo>
                    <a:pt x="757" y="668"/>
                    <a:pt x="779" y="657"/>
                    <a:pt x="801" y="657"/>
                  </a:cubicBezTo>
                  <a:cubicBezTo>
                    <a:pt x="813" y="657"/>
                    <a:pt x="813" y="634"/>
                    <a:pt x="813" y="624"/>
                  </a:cubicBezTo>
                  <a:lnTo>
                    <a:pt x="813" y="612"/>
                  </a:lnTo>
                  <a:lnTo>
                    <a:pt x="846" y="612"/>
                  </a:lnTo>
                  <a:cubicBezTo>
                    <a:pt x="868" y="601"/>
                    <a:pt x="868" y="579"/>
                    <a:pt x="857" y="568"/>
                  </a:cubicBezTo>
                  <a:cubicBezTo>
                    <a:pt x="857" y="557"/>
                    <a:pt x="857" y="557"/>
                    <a:pt x="846" y="557"/>
                  </a:cubicBezTo>
                  <a:lnTo>
                    <a:pt x="857" y="557"/>
                  </a:lnTo>
                  <a:cubicBezTo>
                    <a:pt x="846" y="557"/>
                    <a:pt x="846" y="557"/>
                    <a:pt x="846" y="545"/>
                  </a:cubicBezTo>
                  <a:cubicBezTo>
                    <a:pt x="835" y="535"/>
                    <a:pt x="824" y="535"/>
                    <a:pt x="824" y="523"/>
                  </a:cubicBezTo>
                  <a:cubicBezTo>
                    <a:pt x="824" y="512"/>
                    <a:pt x="835" y="501"/>
                    <a:pt x="835" y="501"/>
                  </a:cubicBezTo>
                  <a:cubicBezTo>
                    <a:pt x="824" y="490"/>
                    <a:pt x="813" y="490"/>
                    <a:pt x="801" y="490"/>
                  </a:cubicBezTo>
                  <a:lnTo>
                    <a:pt x="801" y="468"/>
                  </a:lnTo>
                  <a:cubicBezTo>
                    <a:pt x="801" y="468"/>
                    <a:pt x="791" y="456"/>
                    <a:pt x="779" y="456"/>
                  </a:cubicBezTo>
                  <a:cubicBezTo>
                    <a:pt x="735" y="479"/>
                    <a:pt x="690" y="479"/>
                    <a:pt x="646" y="479"/>
                  </a:cubicBezTo>
                  <a:cubicBezTo>
                    <a:pt x="635" y="479"/>
                    <a:pt x="613" y="468"/>
                    <a:pt x="601" y="468"/>
                  </a:cubicBezTo>
                  <a:cubicBezTo>
                    <a:pt x="579" y="446"/>
                    <a:pt x="568" y="434"/>
                    <a:pt x="557" y="412"/>
                  </a:cubicBezTo>
                  <a:lnTo>
                    <a:pt x="557" y="379"/>
                  </a:lnTo>
                  <a:cubicBezTo>
                    <a:pt x="557" y="367"/>
                    <a:pt x="568" y="367"/>
                    <a:pt x="568" y="357"/>
                  </a:cubicBezTo>
                  <a:lnTo>
                    <a:pt x="557" y="345"/>
                  </a:lnTo>
                  <a:lnTo>
                    <a:pt x="557" y="334"/>
                  </a:lnTo>
                  <a:lnTo>
                    <a:pt x="557" y="312"/>
                  </a:lnTo>
                  <a:lnTo>
                    <a:pt x="557" y="301"/>
                  </a:lnTo>
                  <a:cubicBezTo>
                    <a:pt x="568" y="278"/>
                    <a:pt x="568" y="268"/>
                    <a:pt x="579" y="256"/>
                  </a:cubicBezTo>
                  <a:cubicBezTo>
                    <a:pt x="591" y="245"/>
                    <a:pt x="591" y="212"/>
                    <a:pt x="568" y="212"/>
                  </a:cubicBezTo>
                  <a:lnTo>
                    <a:pt x="579" y="212"/>
                  </a:lnTo>
                  <a:cubicBezTo>
                    <a:pt x="591" y="179"/>
                    <a:pt x="613" y="134"/>
                    <a:pt x="623" y="100"/>
                  </a:cubicBezTo>
                  <a:lnTo>
                    <a:pt x="623" y="90"/>
                  </a:lnTo>
                  <a:lnTo>
                    <a:pt x="568" y="90"/>
                  </a:lnTo>
                  <a:cubicBezTo>
                    <a:pt x="557" y="100"/>
                    <a:pt x="557" y="112"/>
                    <a:pt x="546" y="123"/>
                  </a:cubicBezTo>
                  <a:cubicBezTo>
                    <a:pt x="546" y="100"/>
                    <a:pt x="557" y="90"/>
                    <a:pt x="557" y="78"/>
                  </a:cubicBezTo>
                  <a:cubicBezTo>
                    <a:pt x="546" y="68"/>
                    <a:pt x="546" y="68"/>
                    <a:pt x="546" y="56"/>
                  </a:cubicBezTo>
                  <a:lnTo>
                    <a:pt x="534" y="56"/>
                  </a:lnTo>
                  <a:cubicBezTo>
                    <a:pt x="524" y="45"/>
                    <a:pt x="524" y="23"/>
                    <a:pt x="512" y="11"/>
                  </a:cubicBezTo>
                  <a:lnTo>
                    <a:pt x="512"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5"/>
            <p:cNvSpPr/>
            <p:nvPr/>
          </p:nvSpPr>
          <p:spPr>
            <a:xfrm>
              <a:off x="3949458" y="1862312"/>
              <a:ext cx="35" cy="35"/>
            </a:xfrm>
            <a:custGeom>
              <a:avLst/>
              <a:gdLst/>
              <a:ahLst/>
              <a:cxnLst/>
              <a:rect l="l" t="t" r="r" b="b"/>
              <a:pathLst>
                <a:path w="1" h="1" extrusionOk="0">
                  <a:moveTo>
                    <a:pt x="1" y="1"/>
                  </a:moveTo>
                  <a:lnTo>
                    <a:pt x="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5"/>
            <p:cNvSpPr/>
            <p:nvPr/>
          </p:nvSpPr>
          <p:spPr>
            <a:xfrm>
              <a:off x="3944818" y="1923227"/>
              <a:ext cx="11652" cy="13641"/>
            </a:xfrm>
            <a:custGeom>
              <a:avLst/>
              <a:gdLst/>
              <a:ahLst/>
              <a:cxnLst/>
              <a:rect l="l" t="t" r="r" b="b"/>
              <a:pathLst>
                <a:path w="334" h="391" extrusionOk="0">
                  <a:moveTo>
                    <a:pt x="123" y="1"/>
                  </a:moveTo>
                  <a:cubicBezTo>
                    <a:pt x="111" y="1"/>
                    <a:pt x="101" y="12"/>
                    <a:pt x="89" y="12"/>
                  </a:cubicBezTo>
                  <a:cubicBezTo>
                    <a:pt x="79" y="12"/>
                    <a:pt x="67" y="23"/>
                    <a:pt x="56" y="23"/>
                  </a:cubicBezTo>
                  <a:cubicBezTo>
                    <a:pt x="45" y="34"/>
                    <a:pt x="34" y="45"/>
                    <a:pt x="23" y="67"/>
                  </a:cubicBezTo>
                  <a:cubicBezTo>
                    <a:pt x="23" y="79"/>
                    <a:pt x="12" y="90"/>
                    <a:pt x="12" y="101"/>
                  </a:cubicBezTo>
                  <a:cubicBezTo>
                    <a:pt x="0" y="123"/>
                    <a:pt x="0" y="134"/>
                    <a:pt x="0" y="156"/>
                  </a:cubicBezTo>
                  <a:lnTo>
                    <a:pt x="0" y="201"/>
                  </a:lnTo>
                  <a:cubicBezTo>
                    <a:pt x="12" y="201"/>
                    <a:pt x="12" y="212"/>
                    <a:pt x="12" y="212"/>
                  </a:cubicBezTo>
                  <a:cubicBezTo>
                    <a:pt x="12" y="235"/>
                    <a:pt x="12" y="257"/>
                    <a:pt x="23" y="279"/>
                  </a:cubicBezTo>
                  <a:cubicBezTo>
                    <a:pt x="34" y="312"/>
                    <a:pt x="56" y="334"/>
                    <a:pt x="79" y="357"/>
                  </a:cubicBezTo>
                  <a:cubicBezTo>
                    <a:pt x="89" y="368"/>
                    <a:pt x="111" y="379"/>
                    <a:pt x="123" y="379"/>
                  </a:cubicBezTo>
                  <a:lnTo>
                    <a:pt x="134" y="390"/>
                  </a:lnTo>
                  <a:lnTo>
                    <a:pt x="223" y="390"/>
                  </a:lnTo>
                  <a:cubicBezTo>
                    <a:pt x="234" y="379"/>
                    <a:pt x="257" y="368"/>
                    <a:pt x="267" y="368"/>
                  </a:cubicBezTo>
                  <a:lnTo>
                    <a:pt x="301" y="334"/>
                  </a:lnTo>
                  <a:cubicBezTo>
                    <a:pt x="301" y="324"/>
                    <a:pt x="312" y="312"/>
                    <a:pt x="312" y="301"/>
                  </a:cubicBezTo>
                  <a:cubicBezTo>
                    <a:pt x="323" y="279"/>
                    <a:pt x="334" y="257"/>
                    <a:pt x="334" y="235"/>
                  </a:cubicBezTo>
                  <a:lnTo>
                    <a:pt x="334" y="190"/>
                  </a:lnTo>
                  <a:cubicBezTo>
                    <a:pt x="334" y="168"/>
                    <a:pt x="323" y="146"/>
                    <a:pt x="312" y="123"/>
                  </a:cubicBezTo>
                  <a:cubicBezTo>
                    <a:pt x="312" y="112"/>
                    <a:pt x="301" y="101"/>
                    <a:pt x="289" y="90"/>
                  </a:cubicBezTo>
                  <a:lnTo>
                    <a:pt x="289" y="79"/>
                  </a:lnTo>
                  <a:lnTo>
                    <a:pt x="267" y="57"/>
                  </a:lnTo>
                  <a:cubicBezTo>
                    <a:pt x="267" y="57"/>
                    <a:pt x="257" y="57"/>
                    <a:pt x="257" y="45"/>
                  </a:cubicBezTo>
                  <a:cubicBezTo>
                    <a:pt x="245" y="34"/>
                    <a:pt x="223" y="23"/>
                    <a:pt x="200" y="12"/>
                  </a:cubicBezTo>
                  <a:lnTo>
                    <a:pt x="178" y="12"/>
                  </a:lnTo>
                  <a:cubicBezTo>
                    <a:pt x="168" y="1"/>
                    <a:pt x="168" y="1"/>
                    <a:pt x="15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5"/>
            <p:cNvSpPr/>
            <p:nvPr/>
          </p:nvSpPr>
          <p:spPr>
            <a:xfrm>
              <a:off x="3944818" y="1923227"/>
              <a:ext cx="9350" cy="13222"/>
            </a:xfrm>
            <a:custGeom>
              <a:avLst/>
              <a:gdLst/>
              <a:ahLst/>
              <a:cxnLst/>
              <a:rect l="l" t="t" r="r" b="b"/>
              <a:pathLst>
                <a:path w="268" h="379" extrusionOk="0">
                  <a:moveTo>
                    <a:pt x="123" y="1"/>
                  </a:moveTo>
                  <a:cubicBezTo>
                    <a:pt x="111" y="1"/>
                    <a:pt x="101" y="12"/>
                    <a:pt x="89" y="12"/>
                  </a:cubicBezTo>
                  <a:cubicBezTo>
                    <a:pt x="79" y="12"/>
                    <a:pt x="67" y="23"/>
                    <a:pt x="56" y="23"/>
                  </a:cubicBezTo>
                  <a:cubicBezTo>
                    <a:pt x="45" y="34"/>
                    <a:pt x="34" y="45"/>
                    <a:pt x="23" y="67"/>
                  </a:cubicBezTo>
                  <a:cubicBezTo>
                    <a:pt x="23" y="79"/>
                    <a:pt x="12" y="90"/>
                    <a:pt x="12" y="101"/>
                  </a:cubicBezTo>
                  <a:cubicBezTo>
                    <a:pt x="0" y="123"/>
                    <a:pt x="0" y="134"/>
                    <a:pt x="0" y="156"/>
                  </a:cubicBezTo>
                  <a:lnTo>
                    <a:pt x="0" y="201"/>
                  </a:lnTo>
                  <a:cubicBezTo>
                    <a:pt x="12" y="201"/>
                    <a:pt x="12" y="212"/>
                    <a:pt x="12" y="212"/>
                  </a:cubicBezTo>
                  <a:cubicBezTo>
                    <a:pt x="12" y="235"/>
                    <a:pt x="12" y="257"/>
                    <a:pt x="23" y="279"/>
                  </a:cubicBezTo>
                  <a:cubicBezTo>
                    <a:pt x="34" y="312"/>
                    <a:pt x="56" y="334"/>
                    <a:pt x="79" y="357"/>
                  </a:cubicBezTo>
                  <a:cubicBezTo>
                    <a:pt x="89" y="368"/>
                    <a:pt x="111" y="379"/>
                    <a:pt x="123" y="379"/>
                  </a:cubicBezTo>
                  <a:lnTo>
                    <a:pt x="134" y="379"/>
                  </a:lnTo>
                  <a:cubicBezTo>
                    <a:pt x="145" y="368"/>
                    <a:pt x="145" y="346"/>
                    <a:pt x="145" y="334"/>
                  </a:cubicBezTo>
                  <a:cubicBezTo>
                    <a:pt x="134" y="324"/>
                    <a:pt x="134" y="312"/>
                    <a:pt x="134" y="312"/>
                  </a:cubicBezTo>
                  <a:cubicBezTo>
                    <a:pt x="123" y="301"/>
                    <a:pt x="123" y="301"/>
                    <a:pt x="123" y="290"/>
                  </a:cubicBezTo>
                  <a:lnTo>
                    <a:pt x="111" y="290"/>
                  </a:lnTo>
                  <a:lnTo>
                    <a:pt x="111" y="279"/>
                  </a:lnTo>
                  <a:lnTo>
                    <a:pt x="111" y="268"/>
                  </a:lnTo>
                  <a:cubicBezTo>
                    <a:pt x="101" y="257"/>
                    <a:pt x="101" y="257"/>
                    <a:pt x="101" y="245"/>
                  </a:cubicBezTo>
                  <a:lnTo>
                    <a:pt x="101" y="223"/>
                  </a:lnTo>
                  <a:lnTo>
                    <a:pt x="101" y="201"/>
                  </a:lnTo>
                  <a:cubicBezTo>
                    <a:pt x="101" y="201"/>
                    <a:pt x="111" y="201"/>
                    <a:pt x="111" y="190"/>
                  </a:cubicBezTo>
                  <a:lnTo>
                    <a:pt x="111" y="168"/>
                  </a:lnTo>
                  <a:cubicBezTo>
                    <a:pt x="123" y="156"/>
                    <a:pt x="123" y="156"/>
                    <a:pt x="123" y="146"/>
                  </a:cubicBezTo>
                  <a:cubicBezTo>
                    <a:pt x="134" y="146"/>
                    <a:pt x="145" y="134"/>
                    <a:pt x="145" y="123"/>
                  </a:cubicBezTo>
                  <a:cubicBezTo>
                    <a:pt x="156" y="112"/>
                    <a:pt x="156" y="101"/>
                    <a:pt x="156" y="90"/>
                  </a:cubicBezTo>
                  <a:lnTo>
                    <a:pt x="168" y="90"/>
                  </a:lnTo>
                  <a:cubicBezTo>
                    <a:pt x="178" y="90"/>
                    <a:pt x="190" y="79"/>
                    <a:pt x="190" y="79"/>
                  </a:cubicBezTo>
                  <a:cubicBezTo>
                    <a:pt x="200" y="79"/>
                    <a:pt x="212" y="90"/>
                    <a:pt x="223" y="101"/>
                  </a:cubicBezTo>
                  <a:cubicBezTo>
                    <a:pt x="234" y="101"/>
                    <a:pt x="245" y="101"/>
                    <a:pt x="257" y="90"/>
                  </a:cubicBezTo>
                  <a:cubicBezTo>
                    <a:pt x="267" y="79"/>
                    <a:pt x="267" y="57"/>
                    <a:pt x="257" y="45"/>
                  </a:cubicBezTo>
                  <a:cubicBezTo>
                    <a:pt x="245" y="34"/>
                    <a:pt x="223" y="23"/>
                    <a:pt x="200" y="12"/>
                  </a:cubicBezTo>
                  <a:lnTo>
                    <a:pt x="178" y="12"/>
                  </a:lnTo>
                  <a:cubicBezTo>
                    <a:pt x="168" y="1"/>
                    <a:pt x="168" y="1"/>
                    <a:pt x="15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5"/>
            <p:cNvSpPr/>
            <p:nvPr/>
          </p:nvSpPr>
          <p:spPr>
            <a:xfrm>
              <a:off x="3921164" y="1930623"/>
              <a:ext cx="9350" cy="12036"/>
            </a:xfrm>
            <a:custGeom>
              <a:avLst/>
              <a:gdLst/>
              <a:ahLst/>
              <a:cxnLst/>
              <a:rect l="l" t="t" r="r" b="b"/>
              <a:pathLst>
                <a:path w="268" h="345" extrusionOk="0">
                  <a:moveTo>
                    <a:pt x="134" y="0"/>
                  </a:moveTo>
                  <a:cubicBezTo>
                    <a:pt x="111" y="0"/>
                    <a:pt x="100" y="11"/>
                    <a:pt x="89" y="23"/>
                  </a:cubicBezTo>
                  <a:cubicBezTo>
                    <a:pt x="67" y="23"/>
                    <a:pt x="67" y="33"/>
                    <a:pt x="55" y="45"/>
                  </a:cubicBezTo>
                  <a:cubicBezTo>
                    <a:pt x="45" y="56"/>
                    <a:pt x="33" y="67"/>
                    <a:pt x="23" y="89"/>
                  </a:cubicBezTo>
                  <a:cubicBezTo>
                    <a:pt x="23" y="100"/>
                    <a:pt x="11" y="112"/>
                    <a:pt x="11" y="134"/>
                  </a:cubicBezTo>
                  <a:cubicBezTo>
                    <a:pt x="0" y="156"/>
                    <a:pt x="0" y="178"/>
                    <a:pt x="11" y="201"/>
                  </a:cubicBezTo>
                  <a:cubicBezTo>
                    <a:pt x="11" y="223"/>
                    <a:pt x="11" y="245"/>
                    <a:pt x="23" y="256"/>
                  </a:cubicBezTo>
                  <a:cubicBezTo>
                    <a:pt x="33" y="278"/>
                    <a:pt x="33" y="290"/>
                    <a:pt x="45" y="300"/>
                  </a:cubicBezTo>
                  <a:cubicBezTo>
                    <a:pt x="55" y="312"/>
                    <a:pt x="67" y="322"/>
                    <a:pt x="89" y="334"/>
                  </a:cubicBezTo>
                  <a:cubicBezTo>
                    <a:pt x="100" y="345"/>
                    <a:pt x="111" y="345"/>
                    <a:pt x="134" y="345"/>
                  </a:cubicBezTo>
                  <a:lnTo>
                    <a:pt x="167" y="345"/>
                  </a:lnTo>
                  <a:cubicBezTo>
                    <a:pt x="189" y="334"/>
                    <a:pt x="211" y="312"/>
                    <a:pt x="223" y="300"/>
                  </a:cubicBezTo>
                  <a:cubicBezTo>
                    <a:pt x="223" y="290"/>
                    <a:pt x="223" y="290"/>
                    <a:pt x="233" y="290"/>
                  </a:cubicBezTo>
                  <a:cubicBezTo>
                    <a:pt x="233" y="278"/>
                    <a:pt x="245" y="267"/>
                    <a:pt x="245" y="256"/>
                  </a:cubicBezTo>
                  <a:lnTo>
                    <a:pt x="256" y="256"/>
                  </a:lnTo>
                  <a:cubicBezTo>
                    <a:pt x="267" y="223"/>
                    <a:pt x="267" y="201"/>
                    <a:pt x="267" y="156"/>
                  </a:cubicBezTo>
                  <a:cubicBezTo>
                    <a:pt x="267" y="134"/>
                    <a:pt x="267" y="112"/>
                    <a:pt x="256" y="78"/>
                  </a:cubicBezTo>
                  <a:cubicBezTo>
                    <a:pt x="256" y="78"/>
                    <a:pt x="245" y="78"/>
                    <a:pt x="245" y="67"/>
                  </a:cubicBezTo>
                  <a:cubicBezTo>
                    <a:pt x="245" y="56"/>
                    <a:pt x="233" y="45"/>
                    <a:pt x="223" y="33"/>
                  </a:cubicBezTo>
                  <a:lnTo>
                    <a:pt x="189" y="0"/>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5"/>
            <p:cNvSpPr/>
            <p:nvPr/>
          </p:nvSpPr>
          <p:spPr>
            <a:xfrm>
              <a:off x="3921164" y="1930623"/>
              <a:ext cx="9350" cy="11687"/>
            </a:xfrm>
            <a:custGeom>
              <a:avLst/>
              <a:gdLst/>
              <a:ahLst/>
              <a:cxnLst/>
              <a:rect l="l" t="t" r="r" b="b"/>
              <a:pathLst>
                <a:path w="268" h="335" extrusionOk="0">
                  <a:moveTo>
                    <a:pt x="134" y="0"/>
                  </a:moveTo>
                  <a:cubicBezTo>
                    <a:pt x="111" y="0"/>
                    <a:pt x="100" y="11"/>
                    <a:pt x="89" y="23"/>
                  </a:cubicBezTo>
                  <a:cubicBezTo>
                    <a:pt x="67" y="23"/>
                    <a:pt x="67" y="33"/>
                    <a:pt x="55" y="45"/>
                  </a:cubicBezTo>
                  <a:cubicBezTo>
                    <a:pt x="45" y="56"/>
                    <a:pt x="33" y="67"/>
                    <a:pt x="23" y="89"/>
                  </a:cubicBezTo>
                  <a:cubicBezTo>
                    <a:pt x="23" y="100"/>
                    <a:pt x="11" y="112"/>
                    <a:pt x="11" y="134"/>
                  </a:cubicBezTo>
                  <a:cubicBezTo>
                    <a:pt x="0" y="156"/>
                    <a:pt x="0" y="178"/>
                    <a:pt x="11" y="201"/>
                  </a:cubicBezTo>
                  <a:lnTo>
                    <a:pt x="11" y="223"/>
                  </a:lnTo>
                  <a:cubicBezTo>
                    <a:pt x="11" y="211"/>
                    <a:pt x="23" y="211"/>
                    <a:pt x="23" y="211"/>
                  </a:cubicBezTo>
                  <a:lnTo>
                    <a:pt x="23" y="201"/>
                  </a:lnTo>
                  <a:cubicBezTo>
                    <a:pt x="33" y="201"/>
                    <a:pt x="33" y="189"/>
                    <a:pt x="33" y="189"/>
                  </a:cubicBezTo>
                  <a:lnTo>
                    <a:pt x="55" y="167"/>
                  </a:lnTo>
                  <a:lnTo>
                    <a:pt x="89" y="134"/>
                  </a:lnTo>
                  <a:lnTo>
                    <a:pt x="100" y="134"/>
                  </a:lnTo>
                  <a:cubicBezTo>
                    <a:pt x="122" y="134"/>
                    <a:pt x="144" y="145"/>
                    <a:pt x="156" y="156"/>
                  </a:cubicBezTo>
                  <a:lnTo>
                    <a:pt x="178" y="178"/>
                  </a:lnTo>
                  <a:lnTo>
                    <a:pt x="178" y="189"/>
                  </a:lnTo>
                  <a:lnTo>
                    <a:pt x="189" y="201"/>
                  </a:lnTo>
                  <a:lnTo>
                    <a:pt x="189" y="211"/>
                  </a:lnTo>
                  <a:lnTo>
                    <a:pt x="189" y="223"/>
                  </a:lnTo>
                  <a:cubicBezTo>
                    <a:pt x="200" y="223"/>
                    <a:pt x="200" y="233"/>
                    <a:pt x="200" y="245"/>
                  </a:cubicBezTo>
                  <a:lnTo>
                    <a:pt x="200" y="256"/>
                  </a:lnTo>
                  <a:lnTo>
                    <a:pt x="200" y="267"/>
                  </a:lnTo>
                  <a:cubicBezTo>
                    <a:pt x="200" y="278"/>
                    <a:pt x="189" y="278"/>
                    <a:pt x="200" y="278"/>
                  </a:cubicBezTo>
                  <a:cubicBezTo>
                    <a:pt x="189" y="278"/>
                    <a:pt x="189" y="290"/>
                    <a:pt x="189" y="290"/>
                  </a:cubicBezTo>
                  <a:lnTo>
                    <a:pt x="189" y="334"/>
                  </a:lnTo>
                  <a:lnTo>
                    <a:pt x="223" y="300"/>
                  </a:lnTo>
                  <a:cubicBezTo>
                    <a:pt x="223" y="290"/>
                    <a:pt x="223" y="290"/>
                    <a:pt x="233" y="290"/>
                  </a:cubicBezTo>
                  <a:cubicBezTo>
                    <a:pt x="233" y="278"/>
                    <a:pt x="245" y="267"/>
                    <a:pt x="245" y="256"/>
                  </a:cubicBezTo>
                  <a:lnTo>
                    <a:pt x="256" y="256"/>
                  </a:lnTo>
                  <a:cubicBezTo>
                    <a:pt x="256" y="233"/>
                    <a:pt x="267" y="211"/>
                    <a:pt x="267" y="201"/>
                  </a:cubicBezTo>
                  <a:lnTo>
                    <a:pt x="267" y="189"/>
                  </a:lnTo>
                  <a:lnTo>
                    <a:pt x="267" y="156"/>
                  </a:lnTo>
                  <a:lnTo>
                    <a:pt x="267" y="134"/>
                  </a:lnTo>
                  <a:lnTo>
                    <a:pt x="267" y="122"/>
                  </a:lnTo>
                  <a:cubicBezTo>
                    <a:pt x="267" y="100"/>
                    <a:pt x="256" y="89"/>
                    <a:pt x="256" y="78"/>
                  </a:cubicBezTo>
                  <a:cubicBezTo>
                    <a:pt x="256" y="78"/>
                    <a:pt x="245" y="78"/>
                    <a:pt x="245" y="67"/>
                  </a:cubicBezTo>
                  <a:cubicBezTo>
                    <a:pt x="245" y="56"/>
                    <a:pt x="245" y="56"/>
                    <a:pt x="233" y="45"/>
                  </a:cubicBezTo>
                  <a:lnTo>
                    <a:pt x="223" y="33"/>
                  </a:lnTo>
                  <a:lnTo>
                    <a:pt x="211" y="23"/>
                  </a:lnTo>
                  <a:lnTo>
                    <a:pt x="200" y="11"/>
                  </a:lnTo>
                  <a:cubicBezTo>
                    <a:pt x="200" y="11"/>
                    <a:pt x="189" y="11"/>
                    <a:pt x="1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5"/>
            <p:cNvSpPr/>
            <p:nvPr/>
          </p:nvSpPr>
          <p:spPr>
            <a:xfrm>
              <a:off x="3917291" y="1903690"/>
              <a:ext cx="30666" cy="43644"/>
            </a:xfrm>
            <a:custGeom>
              <a:avLst/>
              <a:gdLst/>
              <a:ahLst/>
              <a:cxnLst/>
              <a:rect l="l" t="t" r="r" b="b"/>
              <a:pathLst>
                <a:path w="879" h="1251" extrusionOk="0">
                  <a:moveTo>
                    <a:pt x="618" y="1"/>
                  </a:moveTo>
                  <a:cubicBezTo>
                    <a:pt x="605" y="1"/>
                    <a:pt x="592" y="2"/>
                    <a:pt x="578" y="5"/>
                  </a:cubicBezTo>
                  <a:lnTo>
                    <a:pt x="556" y="5"/>
                  </a:lnTo>
                  <a:cubicBezTo>
                    <a:pt x="534" y="5"/>
                    <a:pt x="500" y="16"/>
                    <a:pt x="478" y="27"/>
                  </a:cubicBezTo>
                  <a:cubicBezTo>
                    <a:pt x="433" y="61"/>
                    <a:pt x="423" y="116"/>
                    <a:pt x="411" y="172"/>
                  </a:cubicBezTo>
                  <a:lnTo>
                    <a:pt x="411" y="182"/>
                  </a:lnTo>
                  <a:lnTo>
                    <a:pt x="411" y="205"/>
                  </a:lnTo>
                  <a:cubicBezTo>
                    <a:pt x="378" y="172"/>
                    <a:pt x="356" y="150"/>
                    <a:pt x="311" y="127"/>
                  </a:cubicBezTo>
                  <a:lnTo>
                    <a:pt x="289" y="127"/>
                  </a:lnTo>
                  <a:cubicBezTo>
                    <a:pt x="267" y="116"/>
                    <a:pt x="245" y="116"/>
                    <a:pt x="222" y="116"/>
                  </a:cubicBezTo>
                  <a:lnTo>
                    <a:pt x="200" y="116"/>
                  </a:lnTo>
                  <a:cubicBezTo>
                    <a:pt x="178" y="116"/>
                    <a:pt x="156" y="127"/>
                    <a:pt x="134" y="127"/>
                  </a:cubicBezTo>
                  <a:cubicBezTo>
                    <a:pt x="122" y="138"/>
                    <a:pt x="111" y="150"/>
                    <a:pt x="100" y="150"/>
                  </a:cubicBezTo>
                  <a:cubicBezTo>
                    <a:pt x="100" y="150"/>
                    <a:pt x="89" y="150"/>
                    <a:pt x="89" y="160"/>
                  </a:cubicBezTo>
                  <a:cubicBezTo>
                    <a:pt x="89" y="160"/>
                    <a:pt x="77" y="160"/>
                    <a:pt x="77" y="172"/>
                  </a:cubicBezTo>
                  <a:cubicBezTo>
                    <a:pt x="67" y="182"/>
                    <a:pt x="55" y="182"/>
                    <a:pt x="55" y="194"/>
                  </a:cubicBezTo>
                  <a:cubicBezTo>
                    <a:pt x="45" y="216"/>
                    <a:pt x="33" y="227"/>
                    <a:pt x="22" y="249"/>
                  </a:cubicBezTo>
                  <a:cubicBezTo>
                    <a:pt x="11" y="283"/>
                    <a:pt x="0" y="305"/>
                    <a:pt x="0" y="338"/>
                  </a:cubicBezTo>
                  <a:cubicBezTo>
                    <a:pt x="0" y="372"/>
                    <a:pt x="11" y="405"/>
                    <a:pt x="22" y="427"/>
                  </a:cubicBezTo>
                  <a:lnTo>
                    <a:pt x="22" y="439"/>
                  </a:lnTo>
                  <a:cubicBezTo>
                    <a:pt x="22" y="461"/>
                    <a:pt x="22" y="472"/>
                    <a:pt x="33" y="494"/>
                  </a:cubicBezTo>
                  <a:cubicBezTo>
                    <a:pt x="33" y="516"/>
                    <a:pt x="45" y="538"/>
                    <a:pt x="55" y="561"/>
                  </a:cubicBezTo>
                  <a:cubicBezTo>
                    <a:pt x="55" y="572"/>
                    <a:pt x="67" y="583"/>
                    <a:pt x="77" y="594"/>
                  </a:cubicBezTo>
                  <a:lnTo>
                    <a:pt x="77" y="605"/>
                  </a:lnTo>
                  <a:cubicBezTo>
                    <a:pt x="111" y="639"/>
                    <a:pt x="134" y="661"/>
                    <a:pt x="166" y="683"/>
                  </a:cubicBezTo>
                  <a:cubicBezTo>
                    <a:pt x="189" y="694"/>
                    <a:pt x="222" y="694"/>
                    <a:pt x="245" y="694"/>
                  </a:cubicBezTo>
                  <a:lnTo>
                    <a:pt x="267" y="694"/>
                  </a:lnTo>
                  <a:cubicBezTo>
                    <a:pt x="289" y="694"/>
                    <a:pt x="311" y="694"/>
                    <a:pt x="322" y="683"/>
                  </a:cubicBezTo>
                  <a:cubicBezTo>
                    <a:pt x="334" y="683"/>
                    <a:pt x="344" y="683"/>
                    <a:pt x="344" y="672"/>
                  </a:cubicBezTo>
                  <a:cubicBezTo>
                    <a:pt x="344" y="694"/>
                    <a:pt x="356" y="716"/>
                    <a:pt x="356" y="728"/>
                  </a:cubicBezTo>
                  <a:cubicBezTo>
                    <a:pt x="356" y="739"/>
                    <a:pt x="367" y="750"/>
                    <a:pt x="378" y="761"/>
                  </a:cubicBezTo>
                  <a:cubicBezTo>
                    <a:pt x="378" y="783"/>
                    <a:pt x="389" y="795"/>
                    <a:pt x="411" y="805"/>
                  </a:cubicBezTo>
                  <a:lnTo>
                    <a:pt x="411" y="817"/>
                  </a:lnTo>
                  <a:cubicBezTo>
                    <a:pt x="423" y="817"/>
                    <a:pt x="433" y="828"/>
                    <a:pt x="445" y="828"/>
                  </a:cubicBezTo>
                  <a:cubicBezTo>
                    <a:pt x="445" y="839"/>
                    <a:pt x="456" y="839"/>
                    <a:pt x="456" y="850"/>
                  </a:cubicBezTo>
                  <a:cubicBezTo>
                    <a:pt x="467" y="850"/>
                    <a:pt x="467" y="850"/>
                    <a:pt x="478" y="861"/>
                  </a:cubicBezTo>
                  <a:cubicBezTo>
                    <a:pt x="467" y="861"/>
                    <a:pt x="456" y="872"/>
                    <a:pt x="456" y="884"/>
                  </a:cubicBezTo>
                  <a:cubicBezTo>
                    <a:pt x="445" y="906"/>
                    <a:pt x="433" y="928"/>
                    <a:pt x="433" y="950"/>
                  </a:cubicBezTo>
                  <a:cubicBezTo>
                    <a:pt x="433" y="961"/>
                    <a:pt x="433" y="973"/>
                    <a:pt x="423" y="995"/>
                  </a:cubicBezTo>
                  <a:cubicBezTo>
                    <a:pt x="423" y="1017"/>
                    <a:pt x="433" y="1039"/>
                    <a:pt x="433" y="1050"/>
                  </a:cubicBezTo>
                  <a:lnTo>
                    <a:pt x="433" y="1072"/>
                  </a:lnTo>
                  <a:cubicBezTo>
                    <a:pt x="433" y="1094"/>
                    <a:pt x="433" y="1106"/>
                    <a:pt x="445" y="1117"/>
                  </a:cubicBezTo>
                  <a:cubicBezTo>
                    <a:pt x="445" y="1139"/>
                    <a:pt x="456" y="1161"/>
                    <a:pt x="467" y="1183"/>
                  </a:cubicBezTo>
                  <a:cubicBezTo>
                    <a:pt x="467" y="1195"/>
                    <a:pt x="478" y="1206"/>
                    <a:pt x="489" y="1206"/>
                  </a:cubicBezTo>
                  <a:cubicBezTo>
                    <a:pt x="500" y="1228"/>
                    <a:pt x="512" y="1228"/>
                    <a:pt x="534" y="1240"/>
                  </a:cubicBezTo>
                  <a:cubicBezTo>
                    <a:pt x="556" y="1250"/>
                    <a:pt x="567" y="1250"/>
                    <a:pt x="578" y="1250"/>
                  </a:cubicBezTo>
                  <a:cubicBezTo>
                    <a:pt x="601" y="1250"/>
                    <a:pt x="611" y="1250"/>
                    <a:pt x="623" y="1240"/>
                  </a:cubicBezTo>
                  <a:lnTo>
                    <a:pt x="634" y="1240"/>
                  </a:lnTo>
                  <a:cubicBezTo>
                    <a:pt x="645" y="1240"/>
                    <a:pt x="656" y="1228"/>
                    <a:pt x="667" y="1217"/>
                  </a:cubicBezTo>
                  <a:lnTo>
                    <a:pt x="678" y="1217"/>
                  </a:lnTo>
                  <a:cubicBezTo>
                    <a:pt x="712" y="1183"/>
                    <a:pt x="723" y="1173"/>
                    <a:pt x="734" y="1139"/>
                  </a:cubicBezTo>
                  <a:lnTo>
                    <a:pt x="734" y="1128"/>
                  </a:lnTo>
                  <a:lnTo>
                    <a:pt x="745" y="1128"/>
                  </a:lnTo>
                  <a:cubicBezTo>
                    <a:pt x="745" y="1117"/>
                    <a:pt x="745" y="1094"/>
                    <a:pt x="756" y="1084"/>
                  </a:cubicBezTo>
                  <a:lnTo>
                    <a:pt x="756" y="1039"/>
                  </a:lnTo>
                  <a:lnTo>
                    <a:pt x="756" y="1028"/>
                  </a:lnTo>
                  <a:lnTo>
                    <a:pt x="756" y="983"/>
                  </a:lnTo>
                  <a:lnTo>
                    <a:pt x="756" y="973"/>
                  </a:lnTo>
                  <a:cubicBezTo>
                    <a:pt x="756" y="961"/>
                    <a:pt x="745" y="939"/>
                    <a:pt x="734" y="928"/>
                  </a:cubicBezTo>
                  <a:cubicBezTo>
                    <a:pt x="734" y="917"/>
                    <a:pt x="723" y="894"/>
                    <a:pt x="712" y="884"/>
                  </a:cubicBezTo>
                  <a:lnTo>
                    <a:pt x="712" y="872"/>
                  </a:lnTo>
                  <a:cubicBezTo>
                    <a:pt x="700" y="872"/>
                    <a:pt x="690" y="850"/>
                    <a:pt x="678" y="839"/>
                  </a:cubicBezTo>
                  <a:lnTo>
                    <a:pt x="690" y="828"/>
                  </a:lnTo>
                  <a:cubicBezTo>
                    <a:pt x="700" y="817"/>
                    <a:pt x="712" y="795"/>
                    <a:pt x="712" y="772"/>
                  </a:cubicBezTo>
                  <a:cubicBezTo>
                    <a:pt x="723" y="750"/>
                    <a:pt x="723" y="728"/>
                    <a:pt x="723" y="706"/>
                  </a:cubicBezTo>
                  <a:cubicBezTo>
                    <a:pt x="723" y="672"/>
                    <a:pt x="723" y="650"/>
                    <a:pt x="700" y="617"/>
                  </a:cubicBezTo>
                  <a:lnTo>
                    <a:pt x="700" y="605"/>
                  </a:lnTo>
                  <a:cubicBezTo>
                    <a:pt x="712" y="605"/>
                    <a:pt x="723" y="594"/>
                    <a:pt x="734" y="594"/>
                  </a:cubicBezTo>
                  <a:cubicBezTo>
                    <a:pt x="767" y="583"/>
                    <a:pt x="801" y="561"/>
                    <a:pt x="823" y="528"/>
                  </a:cubicBezTo>
                  <a:cubicBezTo>
                    <a:pt x="845" y="494"/>
                    <a:pt x="856" y="461"/>
                    <a:pt x="868" y="416"/>
                  </a:cubicBezTo>
                  <a:lnTo>
                    <a:pt x="878" y="405"/>
                  </a:lnTo>
                  <a:lnTo>
                    <a:pt x="878" y="327"/>
                  </a:lnTo>
                  <a:cubicBezTo>
                    <a:pt x="878" y="283"/>
                    <a:pt x="868" y="249"/>
                    <a:pt x="856" y="205"/>
                  </a:cubicBezTo>
                  <a:cubicBezTo>
                    <a:pt x="845" y="182"/>
                    <a:pt x="834" y="172"/>
                    <a:pt x="823" y="150"/>
                  </a:cubicBezTo>
                  <a:cubicBezTo>
                    <a:pt x="823" y="138"/>
                    <a:pt x="812" y="138"/>
                    <a:pt x="812" y="127"/>
                  </a:cubicBezTo>
                  <a:cubicBezTo>
                    <a:pt x="801" y="116"/>
                    <a:pt x="779" y="105"/>
                    <a:pt x="767" y="93"/>
                  </a:cubicBezTo>
                  <a:cubicBezTo>
                    <a:pt x="756" y="71"/>
                    <a:pt x="745" y="49"/>
                    <a:pt x="723" y="38"/>
                  </a:cubicBezTo>
                  <a:cubicBezTo>
                    <a:pt x="689" y="13"/>
                    <a:pt x="656" y="1"/>
                    <a:pt x="61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5"/>
            <p:cNvSpPr/>
            <p:nvPr/>
          </p:nvSpPr>
          <p:spPr>
            <a:xfrm>
              <a:off x="3919594" y="1903829"/>
              <a:ext cx="24107" cy="43505"/>
            </a:xfrm>
            <a:custGeom>
              <a:avLst/>
              <a:gdLst/>
              <a:ahLst/>
              <a:cxnLst/>
              <a:rect l="l" t="t" r="r" b="b"/>
              <a:pathLst>
                <a:path w="691" h="1247" extrusionOk="0">
                  <a:moveTo>
                    <a:pt x="468" y="1"/>
                  </a:moveTo>
                  <a:cubicBezTo>
                    <a:pt x="446" y="12"/>
                    <a:pt x="423" y="23"/>
                    <a:pt x="412" y="34"/>
                  </a:cubicBezTo>
                  <a:lnTo>
                    <a:pt x="379" y="67"/>
                  </a:lnTo>
                  <a:cubicBezTo>
                    <a:pt x="357" y="89"/>
                    <a:pt x="345" y="134"/>
                    <a:pt x="345" y="168"/>
                  </a:cubicBezTo>
                  <a:lnTo>
                    <a:pt x="345" y="178"/>
                  </a:lnTo>
                  <a:lnTo>
                    <a:pt x="345" y="201"/>
                  </a:lnTo>
                  <a:cubicBezTo>
                    <a:pt x="312" y="168"/>
                    <a:pt x="290" y="146"/>
                    <a:pt x="245" y="123"/>
                  </a:cubicBezTo>
                  <a:lnTo>
                    <a:pt x="234" y="123"/>
                  </a:lnTo>
                  <a:cubicBezTo>
                    <a:pt x="223" y="134"/>
                    <a:pt x="223" y="134"/>
                    <a:pt x="223" y="146"/>
                  </a:cubicBezTo>
                  <a:cubicBezTo>
                    <a:pt x="212" y="168"/>
                    <a:pt x="223" y="190"/>
                    <a:pt x="245" y="201"/>
                  </a:cubicBezTo>
                  <a:cubicBezTo>
                    <a:pt x="290" y="223"/>
                    <a:pt x="312" y="279"/>
                    <a:pt x="312" y="323"/>
                  </a:cubicBezTo>
                  <a:cubicBezTo>
                    <a:pt x="312" y="334"/>
                    <a:pt x="301" y="346"/>
                    <a:pt x="301" y="346"/>
                  </a:cubicBezTo>
                  <a:lnTo>
                    <a:pt x="301" y="368"/>
                  </a:lnTo>
                  <a:lnTo>
                    <a:pt x="301" y="379"/>
                  </a:lnTo>
                  <a:cubicBezTo>
                    <a:pt x="290" y="390"/>
                    <a:pt x="290" y="401"/>
                    <a:pt x="278" y="412"/>
                  </a:cubicBezTo>
                  <a:lnTo>
                    <a:pt x="278" y="423"/>
                  </a:lnTo>
                  <a:lnTo>
                    <a:pt x="268" y="435"/>
                  </a:lnTo>
                  <a:lnTo>
                    <a:pt x="256" y="445"/>
                  </a:lnTo>
                  <a:lnTo>
                    <a:pt x="245" y="457"/>
                  </a:lnTo>
                  <a:lnTo>
                    <a:pt x="223" y="479"/>
                  </a:lnTo>
                  <a:lnTo>
                    <a:pt x="212" y="479"/>
                  </a:lnTo>
                  <a:cubicBezTo>
                    <a:pt x="201" y="490"/>
                    <a:pt x="201" y="490"/>
                    <a:pt x="189" y="490"/>
                  </a:cubicBezTo>
                  <a:cubicBezTo>
                    <a:pt x="167" y="501"/>
                    <a:pt x="145" y="512"/>
                    <a:pt x="123" y="512"/>
                  </a:cubicBezTo>
                  <a:cubicBezTo>
                    <a:pt x="100" y="524"/>
                    <a:pt x="100" y="546"/>
                    <a:pt x="100" y="557"/>
                  </a:cubicBezTo>
                  <a:cubicBezTo>
                    <a:pt x="100" y="568"/>
                    <a:pt x="112" y="579"/>
                    <a:pt x="134" y="590"/>
                  </a:cubicBezTo>
                  <a:lnTo>
                    <a:pt x="112" y="590"/>
                  </a:lnTo>
                  <a:cubicBezTo>
                    <a:pt x="78" y="590"/>
                    <a:pt x="56" y="579"/>
                    <a:pt x="23" y="579"/>
                  </a:cubicBezTo>
                  <a:cubicBezTo>
                    <a:pt x="11" y="579"/>
                    <a:pt x="11" y="579"/>
                    <a:pt x="1" y="590"/>
                  </a:cubicBezTo>
                  <a:lnTo>
                    <a:pt x="11" y="590"/>
                  </a:lnTo>
                  <a:lnTo>
                    <a:pt x="11" y="601"/>
                  </a:lnTo>
                  <a:cubicBezTo>
                    <a:pt x="45" y="635"/>
                    <a:pt x="68" y="657"/>
                    <a:pt x="100" y="679"/>
                  </a:cubicBezTo>
                  <a:cubicBezTo>
                    <a:pt x="123" y="690"/>
                    <a:pt x="156" y="690"/>
                    <a:pt x="179" y="690"/>
                  </a:cubicBezTo>
                  <a:lnTo>
                    <a:pt x="201" y="690"/>
                  </a:lnTo>
                  <a:cubicBezTo>
                    <a:pt x="223" y="690"/>
                    <a:pt x="245" y="690"/>
                    <a:pt x="256" y="679"/>
                  </a:cubicBezTo>
                  <a:cubicBezTo>
                    <a:pt x="268" y="679"/>
                    <a:pt x="278" y="679"/>
                    <a:pt x="278" y="668"/>
                  </a:cubicBezTo>
                  <a:cubicBezTo>
                    <a:pt x="278" y="690"/>
                    <a:pt x="290" y="712"/>
                    <a:pt x="290" y="724"/>
                  </a:cubicBezTo>
                  <a:cubicBezTo>
                    <a:pt x="290" y="735"/>
                    <a:pt x="301" y="746"/>
                    <a:pt x="312" y="757"/>
                  </a:cubicBezTo>
                  <a:cubicBezTo>
                    <a:pt x="312" y="779"/>
                    <a:pt x="323" y="791"/>
                    <a:pt x="334" y="801"/>
                  </a:cubicBezTo>
                  <a:lnTo>
                    <a:pt x="345" y="801"/>
                  </a:lnTo>
                  <a:lnTo>
                    <a:pt x="345" y="813"/>
                  </a:lnTo>
                  <a:cubicBezTo>
                    <a:pt x="357" y="813"/>
                    <a:pt x="367" y="824"/>
                    <a:pt x="379" y="824"/>
                  </a:cubicBezTo>
                  <a:cubicBezTo>
                    <a:pt x="379" y="835"/>
                    <a:pt x="390" y="835"/>
                    <a:pt x="390" y="846"/>
                  </a:cubicBezTo>
                  <a:cubicBezTo>
                    <a:pt x="401" y="846"/>
                    <a:pt x="401" y="846"/>
                    <a:pt x="412" y="857"/>
                  </a:cubicBezTo>
                  <a:cubicBezTo>
                    <a:pt x="401" y="857"/>
                    <a:pt x="401" y="868"/>
                    <a:pt x="390" y="868"/>
                  </a:cubicBezTo>
                  <a:lnTo>
                    <a:pt x="401" y="880"/>
                  </a:lnTo>
                  <a:cubicBezTo>
                    <a:pt x="401" y="880"/>
                    <a:pt x="390" y="880"/>
                    <a:pt x="390" y="890"/>
                  </a:cubicBezTo>
                  <a:cubicBezTo>
                    <a:pt x="379" y="902"/>
                    <a:pt x="367" y="924"/>
                    <a:pt x="367" y="946"/>
                  </a:cubicBezTo>
                  <a:cubicBezTo>
                    <a:pt x="367" y="957"/>
                    <a:pt x="367" y="969"/>
                    <a:pt x="357" y="991"/>
                  </a:cubicBezTo>
                  <a:cubicBezTo>
                    <a:pt x="357" y="1013"/>
                    <a:pt x="367" y="1035"/>
                    <a:pt x="367" y="1046"/>
                  </a:cubicBezTo>
                  <a:lnTo>
                    <a:pt x="367" y="1068"/>
                  </a:lnTo>
                  <a:cubicBezTo>
                    <a:pt x="367" y="1090"/>
                    <a:pt x="367" y="1102"/>
                    <a:pt x="379" y="1113"/>
                  </a:cubicBezTo>
                  <a:cubicBezTo>
                    <a:pt x="379" y="1135"/>
                    <a:pt x="390" y="1157"/>
                    <a:pt x="401" y="1179"/>
                  </a:cubicBezTo>
                  <a:cubicBezTo>
                    <a:pt x="401" y="1191"/>
                    <a:pt x="412" y="1202"/>
                    <a:pt x="423" y="1202"/>
                  </a:cubicBezTo>
                  <a:cubicBezTo>
                    <a:pt x="423" y="1213"/>
                    <a:pt x="423" y="1213"/>
                    <a:pt x="434" y="1213"/>
                  </a:cubicBezTo>
                  <a:cubicBezTo>
                    <a:pt x="434" y="1213"/>
                    <a:pt x="446" y="1213"/>
                    <a:pt x="446" y="1224"/>
                  </a:cubicBezTo>
                  <a:lnTo>
                    <a:pt x="456" y="1236"/>
                  </a:lnTo>
                  <a:lnTo>
                    <a:pt x="468" y="1236"/>
                  </a:lnTo>
                  <a:cubicBezTo>
                    <a:pt x="490" y="1246"/>
                    <a:pt x="501" y="1246"/>
                    <a:pt x="512" y="1246"/>
                  </a:cubicBezTo>
                  <a:cubicBezTo>
                    <a:pt x="535" y="1246"/>
                    <a:pt x="545" y="1246"/>
                    <a:pt x="557" y="1236"/>
                  </a:cubicBezTo>
                  <a:lnTo>
                    <a:pt x="568" y="1236"/>
                  </a:lnTo>
                  <a:cubicBezTo>
                    <a:pt x="568" y="1224"/>
                    <a:pt x="568" y="1213"/>
                    <a:pt x="557" y="1213"/>
                  </a:cubicBezTo>
                  <a:cubicBezTo>
                    <a:pt x="535" y="1202"/>
                    <a:pt x="523" y="1191"/>
                    <a:pt x="512" y="1169"/>
                  </a:cubicBezTo>
                  <a:cubicBezTo>
                    <a:pt x="490" y="1147"/>
                    <a:pt x="479" y="1124"/>
                    <a:pt x="468" y="1102"/>
                  </a:cubicBezTo>
                  <a:cubicBezTo>
                    <a:pt x="468" y="1090"/>
                    <a:pt x="456" y="1068"/>
                    <a:pt x="456" y="1058"/>
                  </a:cubicBezTo>
                  <a:lnTo>
                    <a:pt x="456" y="1035"/>
                  </a:lnTo>
                  <a:lnTo>
                    <a:pt x="456" y="1024"/>
                  </a:lnTo>
                  <a:cubicBezTo>
                    <a:pt x="456" y="1013"/>
                    <a:pt x="446" y="991"/>
                    <a:pt x="446" y="979"/>
                  </a:cubicBezTo>
                  <a:cubicBezTo>
                    <a:pt x="446" y="969"/>
                    <a:pt x="446" y="969"/>
                    <a:pt x="456" y="969"/>
                  </a:cubicBezTo>
                  <a:lnTo>
                    <a:pt x="456" y="957"/>
                  </a:lnTo>
                  <a:cubicBezTo>
                    <a:pt x="468" y="957"/>
                    <a:pt x="468" y="957"/>
                    <a:pt x="468" y="946"/>
                  </a:cubicBezTo>
                  <a:cubicBezTo>
                    <a:pt x="479" y="946"/>
                    <a:pt x="479" y="935"/>
                    <a:pt x="479" y="935"/>
                  </a:cubicBezTo>
                  <a:cubicBezTo>
                    <a:pt x="501" y="924"/>
                    <a:pt x="512" y="913"/>
                    <a:pt x="535" y="913"/>
                  </a:cubicBezTo>
                  <a:lnTo>
                    <a:pt x="557" y="913"/>
                  </a:lnTo>
                  <a:cubicBezTo>
                    <a:pt x="568" y="907"/>
                    <a:pt x="576" y="905"/>
                    <a:pt x="584" y="905"/>
                  </a:cubicBezTo>
                  <a:cubicBezTo>
                    <a:pt x="593" y="905"/>
                    <a:pt x="601" y="907"/>
                    <a:pt x="612" y="913"/>
                  </a:cubicBezTo>
                  <a:cubicBezTo>
                    <a:pt x="634" y="913"/>
                    <a:pt x="646" y="880"/>
                    <a:pt x="634" y="868"/>
                  </a:cubicBezTo>
                  <a:cubicBezTo>
                    <a:pt x="634" y="857"/>
                    <a:pt x="634" y="857"/>
                    <a:pt x="624" y="857"/>
                  </a:cubicBezTo>
                  <a:cubicBezTo>
                    <a:pt x="601" y="846"/>
                    <a:pt x="579" y="835"/>
                    <a:pt x="545" y="835"/>
                  </a:cubicBezTo>
                  <a:cubicBezTo>
                    <a:pt x="523" y="824"/>
                    <a:pt x="490" y="824"/>
                    <a:pt x="468" y="813"/>
                  </a:cubicBezTo>
                  <a:cubicBezTo>
                    <a:pt x="456" y="801"/>
                    <a:pt x="446" y="801"/>
                    <a:pt x="446" y="791"/>
                  </a:cubicBezTo>
                  <a:lnTo>
                    <a:pt x="434" y="791"/>
                  </a:lnTo>
                  <a:cubicBezTo>
                    <a:pt x="434" y="779"/>
                    <a:pt x="434" y="779"/>
                    <a:pt x="423" y="779"/>
                  </a:cubicBezTo>
                  <a:lnTo>
                    <a:pt x="423" y="768"/>
                  </a:lnTo>
                  <a:cubicBezTo>
                    <a:pt x="423" y="768"/>
                    <a:pt x="423" y="757"/>
                    <a:pt x="412" y="757"/>
                  </a:cubicBezTo>
                  <a:lnTo>
                    <a:pt x="412" y="746"/>
                  </a:lnTo>
                  <a:cubicBezTo>
                    <a:pt x="412" y="735"/>
                    <a:pt x="412" y="724"/>
                    <a:pt x="401" y="712"/>
                  </a:cubicBezTo>
                  <a:lnTo>
                    <a:pt x="401" y="702"/>
                  </a:lnTo>
                  <a:lnTo>
                    <a:pt x="423" y="679"/>
                  </a:lnTo>
                  <a:cubicBezTo>
                    <a:pt x="434" y="679"/>
                    <a:pt x="446" y="668"/>
                    <a:pt x="456" y="657"/>
                  </a:cubicBezTo>
                  <a:lnTo>
                    <a:pt x="456" y="668"/>
                  </a:lnTo>
                  <a:lnTo>
                    <a:pt x="490" y="635"/>
                  </a:lnTo>
                  <a:cubicBezTo>
                    <a:pt x="501" y="635"/>
                    <a:pt x="512" y="623"/>
                    <a:pt x="535" y="623"/>
                  </a:cubicBezTo>
                  <a:lnTo>
                    <a:pt x="535" y="613"/>
                  </a:lnTo>
                  <a:cubicBezTo>
                    <a:pt x="545" y="623"/>
                    <a:pt x="557" y="623"/>
                    <a:pt x="568" y="635"/>
                  </a:cubicBezTo>
                  <a:cubicBezTo>
                    <a:pt x="579" y="635"/>
                    <a:pt x="590" y="635"/>
                    <a:pt x="590" y="623"/>
                  </a:cubicBezTo>
                  <a:cubicBezTo>
                    <a:pt x="612" y="635"/>
                    <a:pt x="624" y="635"/>
                    <a:pt x="646" y="635"/>
                  </a:cubicBezTo>
                  <a:cubicBezTo>
                    <a:pt x="646" y="623"/>
                    <a:pt x="646" y="623"/>
                    <a:pt x="634" y="613"/>
                  </a:cubicBezTo>
                  <a:lnTo>
                    <a:pt x="634" y="601"/>
                  </a:lnTo>
                  <a:cubicBezTo>
                    <a:pt x="646" y="601"/>
                    <a:pt x="657" y="590"/>
                    <a:pt x="668" y="590"/>
                  </a:cubicBezTo>
                  <a:cubicBezTo>
                    <a:pt x="679" y="590"/>
                    <a:pt x="690" y="579"/>
                    <a:pt x="690" y="579"/>
                  </a:cubicBezTo>
                  <a:cubicBezTo>
                    <a:pt x="690" y="568"/>
                    <a:pt x="690" y="568"/>
                    <a:pt x="679" y="557"/>
                  </a:cubicBezTo>
                  <a:cubicBezTo>
                    <a:pt x="668" y="546"/>
                    <a:pt x="646" y="546"/>
                    <a:pt x="624" y="534"/>
                  </a:cubicBezTo>
                  <a:lnTo>
                    <a:pt x="624" y="524"/>
                  </a:lnTo>
                  <a:cubicBezTo>
                    <a:pt x="624" y="501"/>
                    <a:pt x="612" y="490"/>
                    <a:pt x="601" y="479"/>
                  </a:cubicBezTo>
                  <a:cubicBezTo>
                    <a:pt x="590" y="468"/>
                    <a:pt x="579" y="457"/>
                    <a:pt x="579" y="445"/>
                  </a:cubicBezTo>
                  <a:cubicBezTo>
                    <a:pt x="568" y="435"/>
                    <a:pt x="557" y="423"/>
                    <a:pt x="557" y="412"/>
                  </a:cubicBezTo>
                  <a:lnTo>
                    <a:pt x="557" y="401"/>
                  </a:lnTo>
                  <a:lnTo>
                    <a:pt x="557" y="379"/>
                  </a:lnTo>
                  <a:lnTo>
                    <a:pt x="557" y="356"/>
                  </a:lnTo>
                  <a:cubicBezTo>
                    <a:pt x="545" y="334"/>
                    <a:pt x="545" y="323"/>
                    <a:pt x="545" y="312"/>
                  </a:cubicBezTo>
                  <a:cubicBezTo>
                    <a:pt x="545" y="301"/>
                    <a:pt x="535" y="290"/>
                    <a:pt x="535" y="279"/>
                  </a:cubicBezTo>
                  <a:lnTo>
                    <a:pt x="535" y="212"/>
                  </a:lnTo>
                  <a:lnTo>
                    <a:pt x="535" y="201"/>
                  </a:lnTo>
                  <a:cubicBezTo>
                    <a:pt x="535" y="190"/>
                    <a:pt x="535" y="178"/>
                    <a:pt x="545" y="168"/>
                  </a:cubicBezTo>
                  <a:cubicBezTo>
                    <a:pt x="545" y="156"/>
                    <a:pt x="545" y="134"/>
                    <a:pt x="557" y="123"/>
                  </a:cubicBezTo>
                  <a:cubicBezTo>
                    <a:pt x="557" y="112"/>
                    <a:pt x="557" y="101"/>
                    <a:pt x="545" y="89"/>
                  </a:cubicBezTo>
                  <a:cubicBezTo>
                    <a:pt x="557" y="89"/>
                    <a:pt x="557" y="79"/>
                    <a:pt x="557" y="79"/>
                  </a:cubicBezTo>
                  <a:lnTo>
                    <a:pt x="624" y="79"/>
                  </a:lnTo>
                  <a:cubicBezTo>
                    <a:pt x="628" y="80"/>
                    <a:pt x="632" y="81"/>
                    <a:pt x="636" y="81"/>
                  </a:cubicBezTo>
                  <a:cubicBezTo>
                    <a:pt x="659" y="81"/>
                    <a:pt x="667" y="54"/>
                    <a:pt x="657" y="34"/>
                  </a:cubicBezTo>
                  <a:cubicBezTo>
                    <a:pt x="646" y="23"/>
                    <a:pt x="624" y="12"/>
                    <a:pt x="6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5"/>
            <p:cNvSpPr/>
            <p:nvPr/>
          </p:nvSpPr>
          <p:spPr>
            <a:xfrm>
              <a:off x="4016619" y="1887362"/>
              <a:ext cx="47377" cy="47342"/>
            </a:xfrm>
            <a:custGeom>
              <a:avLst/>
              <a:gdLst/>
              <a:ahLst/>
              <a:cxnLst/>
              <a:rect l="l" t="t" r="r" b="b"/>
              <a:pathLst>
                <a:path w="1358" h="1357" extrusionOk="0">
                  <a:moveTo>
                    <a:pt x="594" y="0"/>
                  </a:moveTo>
                  <a:cubicBezTo>
                    <a:pt x="567" y="0"/>
                    <a:pt x="540" y="6"/>
                    <a:pt x="512" y="17"/>
                  </a:cubicBezTo>
                  <a:cubicBezTo>
                    <a:pt x="490" y="17"/>
                    <a:pt x="467" y="28"/>
                    <a:pt x="445" y="50"/>
                  </a:cubicBezTo>
                  <a:cubicBezTo>
                    <a:pt x="434" y="50"/>
                    <a:pt x="423" y="61"/>
                    <a:pt x="411" y="72"/>
                  </a:cubicBezTo>
                  <a:lnTo>
                    <a:pt x="367" y="117"/>
                  </a:lnTo>
                  <a:cubicBezTo>
                    <a:pt x="356" y="128"/>
                    <a:pt x="345" y="150"/>
                    <a:pt x="334" y="173"/>
                  </a:cubicBezTo>
                  <a:lnTo>
                    <a:pt x="334" y="195"/>
                  </a:lnTo>
                  <a:cubicBezTo>
                    <a:pt x="322" y="206"/>
                    <a:pt x="312" y="228"/>
                    <a:pt x="312" y="250"/>
                  </a:cubicBezTo>
                  <a:cubicBezTo>
                    <a:pt x="300" y="295"/>
                    <a:pt x="300" y="339"/>
                    <a:pt x="312" y="384"/>
                  </a:cubicBezTo>
                  <a:cubicBezTo>
                    <a:pt x="312" y="406"/>
                    <a:pt x="322" y="428"/>
                    <a:pt x="334" y="450"/>
                  </a:cubicBezTo>
                  <a:cubicBezTo>
                    <a:pt x="334" y="462"/>
                    <a:pt x="334" y="462"/>
                    <a:pt x="345" y="473"/>
                  </a:cubicBezTo>
                  <a:cubicBezTo>
                    <a:pt x="356" y="484"/>
                    <a:pt x="367" y="506"/>
                    <a:pt x="378" y="529"/>
                  </a:cubicBezTo>
                  <a:lnTo>
                    <a:pt x="367" y="539"/>
                  </a:lnTo>
                  <a:lnTo>
                    <a:pt x="312" y="595"/>
                  </a:lnTo>
                  <a:cubicBezTo>
                    <a:pt x="312" y="606"/>
                    <a:pt x="300" y="628"/>
                    <a:pt x="289" y="640"/>
                  </a:cubicBezTo>
                  <a:cubicBezTo>
                    <a:pt x="289" y="650"/>
                    <a:pt x="278" y="662"/>
                    <a:pt x="278" y="662"/>
                  </a:cubicBezTo>
                  <a:lnTo>
                    <a:pt x="267" y="650"/>
                  </a:lnTo>
                  <a:lnTo>
                    <a:pt x="256" y="640"/>
                  </a:lnTo>
                  <a:lnTo>
                    <a:pt x="233" y="618"/>
                  </a:lnTo>
                  <a:cubicBezTo>
                    <a:pt x="223" y="606"/>
                    <a:pt x="211" y="606"/>
                    <a:pt x="201" y="595"/>
                  </a:cubicBezTo>
                  <a:lnTo>
                    <a:pt x="167" y="595"/>
                  </a:lnTo>
                  <a:cubicBezTo>
                    <a:pt x="150" y="590"/>
                    <a:pt x="145" y="587"/>
                    <a:pt x="139" y="587"/>
                  </a:cubicBezTo>
                  <a:cubicBezTo>
                    <a:pt x="134" y="587"/>
                    <a:pt x="128" y="590"/>
                    <a:pt x="112" y="595"/>
                  </a:cubicBezTo>
                  <a:lnTo>
                    <a:pt x="100" y="595"/>
                  </a:lnTo>
                  <a:cubicBezTo>
                    <a:pt x="100" y="595"/>
                    <a:pt x="89" y="595"/>
                    <a:pt x="89" y="606"/>
                  </a:cubicBezTo>
                  <a:cubicBezTo>
                    <a:pt x="78" y="606"/>
                    <a:pt x="78" y="606"/>
                    <a:pt x="67" y="618"/>
                  </a:cubicBezTo>
                  <a:lnTo>
                    <a:pt x="45" y="640"/>
                  </a:lnTo>
                  <a:cubicBezTo>
                    <a:pt x="33" y="650"/>
                    <a:pt x="23" y="673"/>
                    <a:pt x="23" y="684"/>
                  </a:cubicBezTo>
                  <a:cubicBezTo>
                    <a:pt x="11" y="684"/>
                    <a:pt x="11" y="717"/>
                    <a:pt x="0" y="729"/>
                  </a:cubicBezTo>
                  <a:lnTo>
                    <a:pt x="0" y="751"/>
                  </a:lnTo>
                  <a:lnTo>
                    <a:pt x="0" y="773"/>
                  </a:lnTo>
                  <a:cubicBezTo>
                    <a:pt x="0" y="795"/>
                    <a:pt x="0" y="806"/>
                    <a:pt x="11" y="828"/>
                  </a:cubicBezTo>
                  <a:cubicBezTo>
                    <a:pt x="11" y="840"/>
                    <a:pt x="23" y="851"/>
                    <a:pt x="23" y="862"/>
                  </a:cubicBezTo>
                  <a:lnTo>
                    <a:pt x="23" y="851"/>
                  </a:lnTo>
                  <a:cubicBezTo>
                    <a:pt x="33" y="884"/>
                    <a:pt x="45" y="907"/>
                    <a:pt x="67" y="917"/>
                  </a:cubicBezTo>
                  <a:cubicBezTo>
                    <a:pt x="78" y="940"/>
                    <a:pt x="89" y="951"/>
                    <a:pt x="100" y="973"/>
                  </a:cubicBezTo>
                  <a:cubicBezTo>
                    <a:pt x="122" y="996"/>
                    <a:pt x="144" y="1018"/>
                    <a:pt x="178" y="1029"/>
                  </a:cubicBezTo>
                  <a:cubicBezTo>
                    <a:pt x="189" y="1029"/>
                    <a:pt x="201" y="1040"/>
                    <a:pt x="211" y="1040"/>
                  </a:cubicBezTo>
                  <a:cubicBezTo>
                    <a:pt x="233" y="1040"/>
                    <a:pt x="245" y="1029"/>
                    <a:pt x="256" y="1018"/>
                  </a:cubicBezTo>
                  <a:cubicBezTo>
                    <a:pt x="267" y="1018"/>
                    <a:pt x="278" y="1006"/>
                    <a:pt x="289" y="1006"/>
                  </a:cubicBezTo>
                  <a:cubicBezTo>
                    <a:pt x="300" y="984"/>
                    <a:pt x="312" y="973"/>
                    <a:pt x="322" y="951"/>
                  </a:cubicBezTo>
                  <a:lnTo>
                    <a:pt x="322" y="929"/>
                  </a:lnTo>
                  <a:cubicBezTo>
                    <a:pt x="334" y="917"/>
                    <a:pt x="334" y="917"/>
                    <a:pt x="334" y="907"/>
                  </a:cubicBezTo>
                  <a:lnTo>
                    <a:pt x="345" y="917"/>
                  </a:lnTo>
                  <a:cubicBezTo>
                    <a:pt x="356" y="929"/>
                    <a:pt x="367" y="929"/>
                    <a:pt x="389" y="940"/>
                  </a:cubicBezTo>
                  <a:lnTo>
                    <a:pt x="423" y="940"/>
                  </a:lnTo>
                  <a:cubicBezTo>
                    <a:pt x="423" y="951"/>
                    <a:pt x="411" y="962"/>
                    <a:pt x="411" y="962"/>
                  </a:cubicBezTo>
                  <a:lnTo>
                    <a:pt x="411" y="973"/>
                  </a:lnTo>
                  <a:cubicBezTo>
                    <a:pt x="401" y="984"/>
                    <a:pt x="401" y="996"/>
                    <a:pt x="401" y="1006"/>
                  </a:cubicBezTo>
                  <a:cubicBezTo>
                    <a:pt x="389" y="1029"/>
                    <a:pt x="389" y="1051"/>
                    <a:pt x="389" y="1062"/>
                  </a:cubicBezTo>
                  <a:cubicBezTo>
                    <a:pt x="389" y="1085"/>
                    <a:pt x="389" y="1095"/>
                    <a:pt x="401" y="1107"/>
                  </a:cubicBezTo>
                  <a:lnTo>
                    <a:pt x="401" y="1118"/>
                  </a:lnTo>
                  <a:cubicBezTo>
                    <a:pt x="401" y="1129"/>
                    <a:pt x="401" y="1140"/>
                    <a:pt x="411" y="1162"/>
                  </a:cubicBezTo>
                  <a:cubicBezTo>
                    <a:pt x="423" y="1184"/>
                    <a:pt x="423" y="1196"/>
                    <a:pt x="434" y="1207"/>
                  </a:cubicBezTo>
                  <a:cubicBezTo>
                    <a:pt x="445" y="1218"/>
                    <a:pt x="456" y="1229"/>
                    <a:pt x="467" y="1229"/>
                  </a:cubicBezTo>
                  <a:lnTo>
                    <a:pt x="467" y="1240"/>
                  </a:lnTo>
                  <a:cubicBezTo>
                    <a:pt x="478" y="1240"/>
                    <a:pt x="490" y="1251"/>
                    <a:pt x="500" y="1251"/>
                  </a:cubicBezTo>
                  <a:cubicBezTo>
                    <a:pt x="500" y="1263"/>
                    <a:pt x="500" y="1263"/>
                    <a:pt x="512" y="1263"/>
                  </a:cubicBezTo>
                  <a:lnTo>
                    <a:pt x="589" y="1263"/>
                  </a:lnTo>
                  <a:cubicBezTo>
                    <a:pt x="601" y="1263"/>
                    <a:pt x="601" y="1251"/>
                    <a:pt x="612" y="1251"/>
                  </a:cubicBezTo>
                  <a:cubicBezTo>
                    <a:pt x="612" y="1251"/>
                    <a:pt x="623" y="1251"/>
                    <a:pt x="623" y="1240"/>
                  </a:cubicBezTo>
                  <a:cubicBezTo>
                    <a:pt x="634" y="1251"/>
                    <a:pt x="634" y="1263"/>
                    <a:pt x="645" y="1273"/>
                  </a:cubicBezTo>
                  <a:lnTo>
                    <a:pt x="678" y="1307"/>
                  </a:lnTo>
                  <a:cubicBezTo>
                    <a:pt x="701" y="1318"/>
                    <a:pt x="712" y="1329"/>
                    <a:pt x="734" y="1340"/>
                  </a:cubicBezTo>
                  <a:cubicBezTo>
                    <a:pt x="757" y="1352"/>
                    <a:pt x="779" y="1352"/>
                    <a:pt x="801" y="1352"/>
                  </a:cubicBezTo>
                  <a:cubicBezTo>
                    <a:pt x="809" y="1355"/>
                    <a:pt x="816" y="1356"/>
                    <a:pt x="824" y="1356"/>
                  </a:cubicBezTo>
                  <a:cubicBezTo>
                    <a:pt x="839" y="1356"/>
                    <a:pt x="857" y="1352"/>
                    <a:pt x="879" y="1352"/>
                  </a:cubicBezTo>
                  <a:lnTo>
                    <a:pt x="945" y="1318"/>
                  </a:lnTo>
                  <a:cubicBezTo>
                    <a:pt x="967" y="1296"/>
                    <a:pt x="979" y="1285"/>
                    <a:pt x="990" y="1263"/>
                  </a:cubicBezTo>
                  <a:cubicBezTo>
                    <a:pt x="1024" y="1218"/>
                    <a:pt x="1034" y="1184"/>
                    <a:pt x="1046" y="1140"/>
                  </a:cubicBezTo>
                  <a:cubicBezTo>
                    <a:pt x="1046" y="1118"/>
                    <a:pt x="1056" y="1085"/>
                    <a:pt x="1056" y="1051"/>
                  </a:cubicBezTo>
                  <a:cubicBezTo>
                    <a:pt x="1046" y="1029"/>
                    <a:pt x="1046" y="996"/>
                    <a:pt x="1046" y="973"/>
                  </a:cubicBezTo>
                  <a:lnTo>
                    <a:pt x="1046" y="973"/>
                  </a:lnTo>
                  <a:cubicBezTo>
                    <a:pt x="1056" y="984"/>
                    <a:pt x="1079" y="996"/>
                    <a:pt x="1101" y="1006"/>
                  </a:cubicBezTo>
                  <a:cubicBezTo>
                    <a:pt x="1116" y="1006"/>
                    <a:pt x="1131" y="1012"/>
                    <a:pt x="1145" y="1012"/>
                  </a:cubicBezTo>
                  <a:cubicBezTo>
                    <a:pt x="1153" y="1012"/>
                    <a:pt x="1160" y="1010"/>
                    <a:pt x="1168" y="1006"/>
                  </a:cubicBezTo>
                  <a:cubicBezTo>
                    <a:pt x="1179" y="1006"/>
                    <a:pt x="1212" y="1006"/>
                    <a:pt x="1224" y="996"/>
                  </a:cubicBezTo>
                  <a:cubicBezTo>
                    <a:pt x="1257" y="984"/>
                    <a:pt x="1279" y="962"/>
                    <a:pt x="1301" y="940"/>
                  </a:cubicBezTo>
                  <a:cubicBezTo>
                    <a:pt x="1323" y="907"/>
                    <a:pt x="1346" y="873"/>
                    <a:pt x="1357" y="828"/>
                  </a:cubicBezTo>
                  <a:lnTo>
                    <a:pt x="1357" y="773"/>
                  </a:lnTo>
                  <a:lnTo>
                    <a:pt x="1357" y="729"/>
                  </a:lnTo>
                  <a:cubicBezTo>
                    <a:pt x="1357" y="695"/>
                    <a:pt x="1346" y="662"/>
                    <a:pt x="1335" y="628"/>
                  </a:cubicBezTo>
                  <a:cubicBezTo>
                    <a:pt x="1323" y="618"/>
                    <a:pt x="1313" y="595"/>
                    <a:pt x="1301" y="584"/>
                  </a:cubicBezTo>
                  <a:cubicBezTo>
                    <a:pt x="1301" y="573"/>
                    <a:pt x="1301" y="573"/>
                    <a:pt x="1290" y="561"/>
                  </a:cubicBezTo>
                  <a:lnTo>
                    <a:pt x="1257" y="529"/>
                  </a:lnTo>
                  <a:cubicBezTo>
                    <a:pt x="1246" y="517"/>
                    <a:pt x="1234" y="517"/>
                    <a:pt x="1224" y="506"/>
                  </a:cubicBezTo>
                  <a:cubicBezTo>
                    <a:pt x="1234" y="484"/>
                    <a:pt x="1246" y="450"/>
                    <a:pt x="1246" y="417"/>
                  </a:cubicBezTo>
                  <a:cubicBezTo>
                    <a:pt x="1268" y="373"/>
                    <a:pt x="1268" y="317"/>
                    <a:pt x="1246" y="262"/>
                  </a:cubicBezTo>
                  <a:cubicBezTo>
                    <a:pt x="1234" y="239"/>
                    <a:pt x="1224" y="217"/>
                    <a:pt x="1202" y="195"/>
                  </a:cubicBezTo>
                  <a:lnTo>
                    <a:pt x="1168" y="161"/>
                  </a:lnTo>
                  <a:cubicBezTo>
                    <a:pt x="1168" y="161"/>
                    <a:pt x="1157" y="161"/>
                    <a:pt x="1157" y="150"/>
                  </a:cubicBezTo>
                  <a:lnTo>
                    <a:pt x="1145" y="139"/>
                  </a:lnTo>
                  <a:cubicBezTo>
                    <a:pt x="1135" y="128"/>
                    <a:pt x="1113" y="117"/>
                    <a:pt x="1090" y="106"/>
                  </a:cubicBezTo>
                  <a:cubicBezTo>
                    <a:pt x="1090" y="106"/>
                    <a:pt x="1079" y="106"/>
                    <a:pt x="1068" y="94"/>
                  </a:cubicBezTo>
                  <a:cubicBezTo>
                    <a:pt x="1034" y="94"/>
                    <a:pt x="1012" y="84"/>
                    <a:pt x="979" y="84"/>
                  </a:cubicBezTo>
                  <a:cubicBezTo>
                    <a:pt x="957" y="94"/>
                    <a:pt x="935" y="94"/>
                    <a:pt x="912" y="94"/>
                  </a:cubicBezTo>
                  <a:cubicBezTo>
                    <a:pt x="868" y="117"/>
                    <a:pt x="846" y="150"/>
                    <a:pt x="823" y="195"/>
                  </a:cubicBezTo>
                  <a:cubicBezTo>
                    <a:pt x="823" y="183"/>
                    <a:pt x="823" y="183"/>
                    <a:pt x="812" y="173"/>
                  </a:cubicBezTo>
                  <a:cubicBezTo>
                    <a:pt x="812" y="150"/>
                    <a:pt x="801" y="139"/>
                    <a:pt x="790" y="117"/>
                  </a:cubicBezTo>
                  <a:cubicBezTo>
                    <a:pt x="779" y="117"/>
                    <a:pt x="779" y="106"/>
                    <a:pt x="779" y="106"/>
                  </a:cubicBezTo>
                  <a:lnTo>
                    <a:pt x="734" y="61"/>
                  </a:lnTo>
                  <a:cubicBezTo>
                    <a:pt x="734" y="61"/>
                    <a:pt x="723" y="61"/>
                    <a:pt x="723" y="50"/>
                  </a:cubicBezTo>
                  <a:cubicBezTo>
                    <a:pt x="712" y="39"/>
                    <a:pt x="690" y="28"/>
                    <a:pt x="668" y="17"/>
                  </a:cubicBezTo>
                  <a:cubicBezTo>
                    <a:pt x="645" y="6"/>
                    <a:pt x="620" y="0"/>
                    <a:pt x="59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5"/>
            <p:cNvSpPr/>
            <p:nvPr/>
          </p:nvSpPr>
          <p:spPr>
            <a:xfrm>
              <a:off x="4037552" y="1923855"/>
              <a:ext cx="7396" cy="10292"/>
            </a:xfrm>
            <a:custGeom>
              <a:avLst/>
              <a:gdLst/>
              <a:ahLst/>
              <a:cxnLst/>
              <a:rect l="l" t="t" r="r" b="b"/>
              <a:pathLst>
                <a:path w="212" h="295" extrusionOk="0">
                  <a:moveTo>
                    <a:pt x="189" y="0"/>
                  </a:moveTo>
                  <a:cubicBezTo>
                    <a:pt x="178" y="0"/>
                    <a:pt x="167" y="8"/>
                    <a:pt x="167" y="16"/>
                  </a:cubicBezTo>
                  <a:cubicBezTo>
                    <a:pt x="157" y="16"/>
                    <a:pt x="157" y="27"/>
                    <a:pt x="157" y="27"/>
                  </a:cubicBezTo>
                  <a:lnTo>
                    <a:pt x="157" y="39"/>
                  </a:lnTo>
                  <a:cubicBezTo>
                    <a:pt x="145" y="39"/>
                    <a:pt x="145" y="49"/>
                    <a:pt x="145" y="49"/>
                  </a:cubicBezTo>
                  <a:cubicBezTo>
                    <a:pt x="145" y="61"/>
                    <a:pt x="145" y="61"/>
                    <a:pt x="134" y="61"/>
                  </a:cubicBezTo>
                  <a:lnTo>
                    <a:pt x="134" y="72"/>
                  </a:lnTo>
                  <a:cubicBezTo>
                    <a:pt x="134" y="83"/>
                    <a:pt x="123" y="83"/>
                    <a:pt x="123" y="83"/>
                  </a:cubicBezTo>
                  <a:cubicBezTo>
                    <a:pt x="123" y="94"/>
                    <a:pt x="112" y="105"/>
                    <a:pt x="112" y="105"/>
                  </a:cubicBezTo>
                  <a:cubicBezTo>
                    <a:pt x="101" y="105"/>
                    <a:pt x="101" y="116"/>
                    <a:pt x="101" y="116"/>
                  </a:cubicBezTo>
                  <a:cubicBezTo>
                    <a:pt x="101" y="116"/>
                    <a:pt x="90" y="116"/>
                    <a:pt x="90" y="128"/>
                  </a:cubicBezTo>
                  <a:cubicBezTo>
                    <a:pt x="78" y="128"/>
                    <a:pt x="78" y="138"/>
                    <a:pt x="68" y="138"/>
                  </a:cubicBezTo>
                  <a:lnTo>
                    <a:pt x="45" y="161"/>
                  </a:lnTo>
                  <a:lnTo>
                    <a:pt x="34" y="161"/>
                  </a:lnTo>
                  <a:cubicBezTo>
                    <a:pt x="23" y="172"/>
                    <a:pt x="23" y="172"/>
                    <a:pt x="12" y="172"/>
                  </a:cubicBezTo>
                  <a:cubicBezTo>
                    <a:pt x="12" y="183"/>
                    <a:pt x="1" y="194"/>
                    <a:pt x="12" y="205"/>
                  </a:cubicBezTo>
                  <a:cubicBezTo>
                    <a:pt x="12" y="205"/>
                    <a:pt x="23" y="205"/>
                    <a:pt x="23" y="194"/>
                  </a:cubicBezTo>
                  <a:cubicBezTo>
                    <a:pt x="34" y="205"/>
                    <a:pt x="34" y="217"/>
                    <a:pt x="45" y="227"/>
                  </a:cubicBezTo>
                  <a:lnTo>
                    <a:pt x="78" y="261"/>
                  </a:lnTo>
                  <a:cubicBezTo>
                    <a:pt x="101" y="272"/>
                    <a:pt x="112" y="283"/>
                    <a:pt x="123" y="294"/>
                  </a:cubicBezTo>
                  <a:lnTo>
                    <a:pt x="134" y="283"/>
                  </a:lnTo>
                  <a:cubicBezTo>
                    <a:pt x="134" y="272"/>
                    <a:pt x="145" y="261"/>
                    <a:pt x="145" y="250"/>
                  </a:cubicBezTo>
                  <a:lnTo>
                    <a:pt x="145" y="227"/>
                  </a:lnTo>
                  <a:cubicBezTo>
                    <a:pt x="157" y="205"/>
                    <a:pt x="167" y="183"/>
                    <a:pt x="167" y="161"/>
                  </a:cubicBezTo>
                  <a:cubicBezTo>
                    <a:pt x="190" y="128"/>
                    <a:pt x="212" y="94"/>
                    <a:pt x="212" y="49"/>
                  </a:cubicBezTo>
                  <a:lnTo>
                    <a:pt x="212" y="27"/>
                  </a:lnTo>
                  <a:cubicBezTo>
                    <a:pt x="212" y="16"/>
                    <a:pt x="212" y="5"/>
                    <a:pt x="201" y="5"/>
                  </a:cubicBezTo>
                  <a:cubicBezTo>
                    <a:pt x="198" y="2"/>
                    <a:pt x="193" y="0"/>
                    <a:pt x="1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5"/>
            <p:cNvSpPr/>
            <p:nvPr/>
          </p:nvSpPr>
          <p:spPr>
            <a:xfrm>
              <a:off x="4017770" y="1887920"/>
              <a:ext cx="42319" cy="43505"/>
            </a:xfrm>
            <a:custGeom>
              <a:avLst/>
              <a:gdLst/>
              <a:ahLst/>
              <a:cxnLst/>
              <a:rect l="l" t="t" r="r" b="b"/>
              <a:pathLst>
                <a:path w="1213" h="1247" extrusionOk="0">
                  <a:moveTo>
                    <a:pt x="645" y="1"/>
                  </a:moveTo>
                  <a:cubicBezTo>
                    <a:pt x="635" y="12"/>
                    <a:pt x="635" y="23"/>
                    <a:pt x="645" y="23"/>
                  </a:cubicBezTo>
                  <a:cubicBezTo>
                    <a:pt x="657" y="45"/>
                    <a:pt x="679" y="68"/>
                    <a:pt x="690" y="90"/>
                  </a:cubicBezTo>
                  <a:lnTo>
                    <a:pt x="690" y="112"/>
                  </a:lnTo>
                  <a:cubicBezTo>
                    <a:pt x="690" y="123"/>
                    <a:pt x="701" y="123"/>
                    <a:pt x="701" y="134"/>
                  </a:cubicBezTo>
                  <a:cubicBezTo>
                    <a:pt x="712" y="179"/>
                    <a:pt x="712" y="212"/>
                    <a:pt x="712" y="256"/>
                  </a:cubicBezTo>
                  <a:cubicBezTo>
                    <a:pt x="701" y="268"/>
                    <a:pt x="701" y="268"/>
                    <a:pt x="701" y="279"/>
                  </a:cubicBezTo>
                  <a:cubicBezTo>
                    <a:pt x="701" y="290"/>
                    <a:pt x="690" y="301"/>
                    <a:pt x="690" y="312"/>
                  </a:cubicBezTo>
                  <a:cubicBezTo>
                    <a:pt x="645" y="390"/>
                    <a:pt x="568" y="424"/>
                    <a:pt x="490" y="434"/>
                  </a:cubicBezTo>
                  <a:cubicBezTo>
                    <a:pt x="423" y="434"/>
                    <a:pt x="356" y="390"/>
                    <a:pt x="345" y="323"/>
                  </a:cubicBezTo>
                  <a:cubicBezTo>
                    <a:pt x="345" y="312"/>
                    <a:pt x="334" y="301"/>
                    <a:pt x="312" y="301"/>
                  </a:cubicBezTo>
                  <a:cubicBezTo>
                    <a:pt x="301" y="301"/>
                    <a:pt x="301" y="323"/>
                    <a:pt x="289" y="335"/>
                  </a:cubicBezTo>
                  <a:cubicBezTo>
                    <a:pt x="289" y="345"/>
                    <a:pt x="301" y="368"/>
                    <a:pt x="301" y="379"/>
                  </a:cubicBezTo>
                  <a:cubicBezTo>
                    <a:pt x="289" y="434"/>
                    <a:pt x="312" y="479"/>
                    <a:pt x="356" y="501"/>
                  </a:cubicBezTo>
                  <a:lnTo>
                    <a:pt x="345" y="513"/>
                  </a:lnTo>
                  <a:lnTo>
                    <a:pt x="334" y="523"/>
                  </a:lnTo>
                  <a:lnTo>
                    <a:pt x="279" y="579"/>
                  </a:lnTo>
                  <a:cubicBezTo>
                    <a:pt x="279" y="590"/>
                    <a:pt x="267" y="602"/>
                    <a:pt x="256" y="624"/>
                  </a:cubicBezTo>
                  <a:cubicBezTo>
                    <a:pt x="256" y="634"/>
                    <a:pt x="245" y="646"/>
                    <a:pt x="245" y="646"/>
                  </a:cubicBezTo>
                  <a:lnTo>
                    <a:pt x="234" y="634"/>
                  </a:lnTo>
                  <a:lnTo>
                    <a:pt x="223" y="624"/>
                  </a:lnTo>
                  <a:lnTo>
                    <a:pt x="200" y="602"/>
                  </a:lnTo>
                  <a:cubicBezTo>
                    <a:pt x="190" y="590"/>
                    <a:pt x="178" y="590"/>
                    <a:pt x="168" y="590"/>
                  </a:cubicBezTo>
                  <a:lnTo>
                    <a:pt x="156" y="590"/>
                  </a:lnTo>
                  <a:cubicBezTo>
                    <a:pt x="134" y="579"/>
                    <a:pt x="111" y="579"/>
                    <a:pt x="89" y="579"/>
                  </a:cubicBezTo>
                  <a:cubicBezTo>
                    <a:pt x="79" y="579"/>
                    <a:pt x="67" y="579"/>
                    <a:pt x="67" y="590"/>
                  </a:cubicBezTo>
                  <a:cubicBezTo>
                    <a:pt x="34" y="602"/>
                    <a:pt x="12" y="612"/>
                    <a:pt x="0" y="634"/>
                  </a:cubicBezTo>
                  <a:cubicBezTo>
                    <a:pt x="0" y="657"/>
                    <a:pt x="0" y="679"/>
                    <a:pt x="12" y="701"/>
                  </a:cubicBezTo>
                  <a:cubicBezTo>
                    <a:pt x="19" y="709"/>
                    <a:pt x="33" y="717"/>
                    <a:pt x="44" y="717"/>
                  </a:cubicBezTo>
                  <a:cubicBezTo>
                    <a:pt x="49" y="717"/>
                    <a:pt x="53" y="716"/>
                    <a:pt x="56" y="713"/>
                  </a:cubicBezTo>
                  <a:lnTo>
                    <a:pt x="67" y="701"/>
                  </a:lnTo>
                  <a:lnTo>
                    <a:pt x="89" y="701"/>
                  </a:lnTo>
                  <a:cubicBezTo>
                    <a:pt x="101" y="701"/>
                    <a:pt x="111" y="713"/>
                    <a:pt x="123" y="713"/>
                  </a:cubicBezTo>
                  <a:lnTo>
                    <a:pt x="134" y="723"/>
                  </a:lnTo>
                  <a:cubicBezTo>
                    <a:pt x="145" y="723"/>
                    <a:pt x="145" y="735"/>
                    <a:pt x="156" y="735"/>
                  </a:cubicBezTo>
                  <a:cubicBezTo>
                    <a:pt x="168" y="735"/>
                    <a:pt x="168" y="746"/>
                    <a:pt x="178" y="746"/>
                  </a:cubicBezTo>
                  <a:lnTo>
                    <a:pt x="178" y="757"/>
                  </a:lnTo>
                  <a:lnTo>
                    <a:pt x="190" y="757"/>
                  </a:lnTo>
                  <a:cubicBezTo>
                    <a:pt x="212" y="779"/>
                    <a:pt x="212" y="802"/>
                    <a:pt x="223" y="835"/>
                  </a:cubicBezTo>
                  <a:cubicBezTo>
                    <a:pt x="234" y="835"/>
                    <a:pt x="234" y="846"/>
                    <a:pt x="234" y="846"/>
                  </a:cubicBezTo>
                  <a:lnTo>
                    <a:pt x="234" y="857"/>
                  </a:lnTo>
                  <a:lnTo>
                    <a:pt x="234" y="868"/>
                  </a:lnTo>
                  <a:lnTo>
                    <a:pt x="234" y="879"/>
                  </a:lnTo>
                  <a:lnTo>
                    <a:pt x="234" y="891"/>
                  </a:lnTo>
                  <a:lnTo>
                    <a:pt x="234" y="901"/>
                  </a:lnTo>
                  <a:cubicBezTo>
                    <a:pt x="234" y="924"/>
                    <a:pt x="234" y="946"/>
                    <a:pt x="256" y="957"/>
                  </a:cubicBezTo>
                  <a:cubicBezTo>
                    <a:pt x="256" y="968"/>
                    <a:pt x="267" y="968"/>
                    <a:pt x="267" y="968"/>
                  </a:cubicBezTo>
                  <a:cubicBezTo>
                    <a:pt x="279" y="957"/>
                    <a:pt x="279" y="946"/>
                    <a:pt x="289" y="935"/>
                  </a:cubicBezTo>
                  <a:lnTo>
                    <a:pt x="289" y="913"/>
                  </a:lnTo>
                  <a:cubicBezTo>
                    <a:pt x="301" y="901"/>
                    <a:pt x="301" y="901"/>
                    <a:pt x="301" y="891"/>
                  </a:cubicBezTo>
                  <a:lnTo>
                    <a:pt x="312" y="901"/>
                  </a:lnTo>
                  <a:cubicBezTo>
                    <a:pt x="323" y="868"/>
                    <a:pt x="323" y="835"/>
                    <a:pt x="323" y="802"/>
                  </a:cubicBezTo>
                  <a:cubicBezTo>
                    <a:pt x="334" y="802"/>
                    <a:pt x="334" y="790"/>
                    <a:pt x="345" y="790"/>
                  </a:cubicBezTo>
                  <a:lnTo>
                    <a:pt x="345" y="779"/>
                  </a:lnTo>
                  <a:lnTo>
                    <a:pt x="378" y="779"/>
                  </a:lnTo>
                  <a:cubicBezTo>
                    <a:pt x="390" y="768"/>
                    <a:pt x="401" y="746"/>
                    <a:pt x="401" y="735"/>
                  </a:cubicBezTo>
                  <a:lnTo>
                    <a:pt x="401" y="723"/>
                  </a:lnTo>
                  <a:lnTo>
                    <a:pt x="401" y="701"/>
                  </a:lnTo>
                  <a:lnTo>
                    <a:pt x="401" y="691"/>
                  </a:lnTo>
                  <a:lnTo>
                    <a:pt x="401" y="679"/>
                  </a:lnTo>
                  <a:lnTo>
                    <a:pt x="401" y="657"/>
                  </a:lnTo>
                  <a:lnTo>
                    <a:pt x="401" y="646"/>
                  </a:lnTo>
                  <a:lnTo>
                    <a:pt x="412" y="646"/>
                  </a:lnTo>
                  <a:lnTo>
                    <a:pt x="412" y="634"/>
                  </a:lnTo>
                  <a:cubicBezTo>
                    <a:pt x="412" y="634"/>
                    <a:pt x="412" y="624"/>
                    <a:pt x="423" y="624"/>
                  </a:cubicBezTo>
                  <a:lnTo>
                    <a:pt x="423" y="612"/>
                  </a:lnTo>
                  <a:cubicBezTo>
                    <a:pt x="434" y="612"/>
                    <a:pt x="434" y="612"/>
                    <a:pt x="445" y="602"/>
                  </a:cubicBezTo>
                  <a:cubicBezTo>
                    <a:pt x="457" y="602"/>
                    <a:pt x="457" y="590"/>
                    <a:pt x="467" y="590"/>
                  </a:cubicBezTo>
                  <a:lnTo>
                    <a:pt x="501" y="590"/>
                  </a:lnTo>
                  <a:cubicBezTo>
                    <a:pt x="501" y="579"/>
                    <a:pt x="512" y="579"/>
                    <a:pt x="512" y="579"/>
                  </a:cubicBezTo>
                  <a:lnTo>
                    <a:pt x="523" y="590"/>
                  </a:lnTo>
                  <a:lnTo>
                    <a:pt x="546" y="590"/>
                  </a:lnTo>
                  <a:cubicBezTo>
                    <a:pt x="556" y="590"/>
                    <a:pt x="568" y="590"/>
                    <a:pt x="579" y="579"/>
                  </a:cubicBezTo>
                  <a:cubicBezTo>
                    <a:pt x="590" y="568"/>
                    <a:pt x="612" y="557"/>
                    <a:pt x="635" y="545"/>
                  </a:cubicBezTo>
                  <a:cubicBezTo>
                    <a:pt x="645" y="545"/>
                    <a:pt x="645" y="535"/>
                    <a:pt x="645" y="535"/>
                  </a:cubicBezTo>
                  <a:cubicBezTo>
                    <a:pt x="657" y="535"/>
                    <a:pt x="668" y="535"/>
                    <a:pt x="679" y="523"/>
                  </a:cubicBezTo>
                  <a:lnTo>
                    <a:pt x="701" y="523"/>
                  </a:lnTo>
                  <a:lnTo>
                    <a:pt x="768" y="557"/>
                  </a:lnTo>
                  <a:lnTo>
                    <a:pt x="801" y="557"/>
                  </a:lnTo>
                  <a:cubicBezTo>
                    <a:pt x="813" y="568"/>
                    <a:pt x="823" y="579"/>
                    <a:pt x="846" y="590"/>
                  </a:cubicBezTo>
                  <a:cubicBezTo>
                    <a:pt x="852" y="593"/>
                    <a:pt x="858" y="595"/>
                    <a:pt x="862" y="595"/>
                  </a:cubicBezTo>
                  <a:cubicBezTo>
                    <a:pt x="874" y="595"/>
                    <a:pt x="879" y="587"/>
                    <a:pt x="879" y="579"/>
                  </a:cubicBezTo>
                  <a:lnTo>
                    <a:pt x="879" y="579"/>
                  </a:lnTo>
                  <a:cubicBezTo>
                    <a:pt x="879" y="602"/>
                    <a:pt x="868" y="634"/>
                    <a:pt x="868" y="657"/>
                  </a:cubicBezTo>
                  <a:lnTo>
                    <a:pt x="879" y="668"/>
                  </a:lnTo>
                  <a:cubicBezTo>
                    <a:pt x="879" y="701"/>
                    <a:pt x="879" y="723"/>
                    <a:pt x="890" y="746"/>
                  </a:cubicBezTo>
                  <a:cubicBezTo>
                    <a:pt x="868" y="768"/>
                    <a:pt x="857" y="790"/>
                    <a:pt x="835" y="812"/>
                  </a:cubicBezTo>
                  <a:cubicBezTo>
                    <a:pt x="835" y="812"/>
                    <a:pt x="823" y="824"/>
                    <a:pt x="813" y="824"/>
                  </a:cubicBezTo>
                  <a:cubicBezTo>
                    <a:pt x="801" y="835"/>
                    <a:pt x="779" y="835"/>
                    <a:pt x="768" y="846"/>
                  </a:cubicBezTo>
                  <a:lnTo>
                    <a:pt x="746" y="846"/>
                  </a:lnTo>
                  <a:cubicBezTo>
                    <a:pt x="734" y="846"/>
                    <a:pt x="724" y="846"/>
                    <a:pt x="712" y="835"/>
                  </a:cubicBezTo>
                  <a:cubicBezTo>
                    <a:pt x="701" y="835"/>
                    <a:pt x="701" y="824"/>
                    <a:pt x="690" y="812"/>
                  </a:cubicBezTo>
                  <a:lnTo>
                    <a:pt x="690" y="802"/>
                  </a:lnTo>
                  <a:lnTo>
                    <a:pt x="690" y="790"/>
                  </a:lnTo>
                  <a:lnTo>
                    <a:pt x="690" y="779"/>
                  </a:lnTo>
                  <a:cubicBezTo>
                    <a:pt x="701" y="735"/>
                    <a:pt x="712" y="701"/>
                    <a:pt x="701" y="657"/>
                  </a:cubicBezTo>
                  <a:cubicBezTo>
                    <a:pt x="701" y="646"/>
                    <a:pt x="690" y="634"/>
                    <a:pt x="679" y="634"/>
                  </a:cubicBezTo>
                  <a:cubicBezTo>
                    <a:pt x="668" y="634"/>
                    <a:pt x="657" y="646"/>
                    <a:pt x="657" y="657"/>
                  </a:cubicBezTo>
                  <a:lnTo>
                    <a:pt x="657" y="668"/>
                  </a:lnTo>
                  <a:lnTo>
                    <a:pt x="645" y="668"/>
                  </a:lnTo>
                  <a:cubicBezTo>
                    <a:pt x="641" y="666"/>
                    <a:pt x="637" y="665"/>
                    <a:pt x="634" y="665"/>
                  </a:cubicBezTo>
                  <a:cubicBezTo>
                    <a:pt x="619" y="665"/>
                    <a:pt x="610" y="683"/>
                    <a:pt x="601" y="701"/>
                  </a:cubicBezTo>
                  <a:lnTo>
                    <a:pt x="601" y="735"/>
                  </a:lnTo>
                  <a:lnTo>
                    <a:pt x="568" y="735"/>
                  </a:lnTo>
                  <a:cubicBezTo>
                    <a:pt x="479" y="757"/>
                    <a:pt x="412" y="812"/>
                    <a:pt x="368" y="891"/>
                  </a:cubicBezTo>
                  <a:cubicBezTo>
                    <a:pt x="368" y="901"/>
                    <a:pt x="368" y="913"/>
                    <a:pt x="356" y="924"/>
                  </a:cubicBezTo>
                  <a:lnTo>
                    <a:pt x="390" y="924"/>
                  </a:lnTo>
                  <a:cubicBezTo>
                    <a:pt x="390" y="935"/>
                    <a:pt x="378" y="946"/>
                    <a:pt x="378" y="946"/>
                  </a:cubicBezTo>
                  <a:lnTo>
                    <a:pt x="378" y="957"/>
                  </a:lnTo>
                  <a:cubicBezTo>
                    <a:pt x="368" y="968"/>
                    <a:pt x="368" y="980"/>
                    <a:pt x="368" y="990"/>
                  </a:cubicBezTo>
                  <a:cubicBezTo>
                    <a:pt x="356" y="1013"/>
                    <a:pt x="356" y="1035"/>
                    <a:pt x="356" y="1046"/>
                  </a:cubicBezTo>
                  <a:cubicBezTo>
                    <a:pt x="356" y="1069"/>
                    <a:pt x="356" y="1079"/>
                    <a:pt x="368" y="1091"/>
                  </a:cubicBezTo>
                  <a:lnTo>
                    <a:pt x="368" y="1102"/>
                  </a:lnTo>
                  <a:cubicBezTo>
                    <a:pt x="368" y="1113"/>
                    <a:pt x="368" y="1124"/>
                    <a:pt x="378" y="1146"/>
                  </a:cubicBezTo>
                  <a:cubicBezTo>
                    <a:pt x="390" y="1168"/>
                    <a:pt x="390" y="1180"/>
                    <a:pt x="401" y="1191"/>
                  </a:cubicBezTo>
                  <a:cubicBezTo>
                    <a:pt x="412" y="1202"/>
                    <a:pt x="423" y="1213"/>
                    <a:pt x="434" y="1213"/>
                  </a:cubicBezTo>
                  <a:lnTo>
                    <a:pt x="434" y="1224"/>
                  </a:lnTo>
                  <a:cubicBezTo>
                    <a:pt x="445" y="1224"/>
                    <a:pt x="457" y="1235"/>
                    <a:pt x="467" y="1235"/>
                  </a:cubicBezTo>
                  <a:cubicBezTo>
                    <a:pt x="467" y="1247"/>
                    <a:pt x="467" y="1247"/>
                    <a:pt x="479" y="1247"/>
                  </a:cubicBezTo>
                  <a:lnTo>
                    <a:pt x="556" y="1247"/>
                  </a:lnTo>
                  <a:lnTo>
                    <a:pt x="534" y="1224"/>
                  </a:lnTo>
                  <a:cubicBezTo>
                    <a:pt x="523" y="1202"/>
                    <a:pt x="512" y="1191"/>
                    <a:pt x="501" y="1180"/>
                  </a:cubicBezTo>
                  <a:lnTo>
                    <a:pt x="479" y="1158"/>
                  </a:lnTo>
                  <a:cubicBezTo>
                    <a:pt x="490" y="1146"/>
                    <a:pt x="490" y="1135"/>
                    <a:pt x="490" y="1124"/>
                  </a:cubicBezTo>
                  <a:lnTo>
                    <a:pt x="457" y="1024"/>
                  </a:lnTo>
                  <a:lnTo>
                    <a:pt x="457" y="980"/>
                  </a:lnTo>
                  <a:cubicBezTo>
                    <a:pt x="457" y="968"/>
                    <a:pt x="467" y="946"/>
                    <a:pt x="467" y="935"/>
                  </a:cubicBezTo>
                  <a:cubicBezTo>
                    <a:pt x="490" y="868"/>
                    <a:pt x="546" y="824"/>
                    <a:pt x="601" y="812"/>
                  </a:cubicBezTo>
                  <a:cubicBezTo>
                    <a:pt x="612" y="879"/>
                    <a:pt x="657" y="935"/>
                    <a:pt x="734" y="968"/>
                  </a:cubicBezTo>
                  <a:cubicBezTo>
                    <a:pt x="753" y="977"/>
                    <a:pt x="773" y="983"/>
                    <a:pt x="793" y="983"/>
                  </a:cubicBezTo>
                  <a:cubicBezTo>
                    <a:pt x="821" y="983"/>
                    <a:pt x="848" y="972"/>
                    <a:pt x="868" y="946"/>
                  </a:cubicBezTo>
                  <a:cubicBezTo>
                    <a:pt x="879" y="935"/>
                    <a:pt x="890" y="924"/>
                    <a:pt x="890" y="913"/>
                  </a:cubicBezTo>
                  <a:lnTo>
                    <a:pt x="912" y="913"/>
                  </a:lnTo>
                  <a:cubicBezTo>
                    <a:pt x="912" y="924"/>
                    <a:pt x="924" y="924"/>
                    <a:pt x="924" y="924"/>
                  </a:cubicBezTo>
                  <a:lnTo>
                    <a:pt x="924" y="935"/>
                  </a:lnTo>
                  <a:lnTo>
                    <a:pt x="934" y="935"/>
                  </a:lnTo>
                  <a:lnTo>
                    <a:pt x="934" y="946"/>
                  </a:lnTo>
                  <a:lnTo>
                    <a:pt x="946" y="946"/>
                  </a:lnTo>
                  <a:lnTo>
                    <a:pt x="946" y="968"/>
                  </a:lnTo>
                  <a:lnTo>
                    <a:pt x="946" y="980"/>
                  </a:lnTo>
                  <a:lnTo>
                    <a:pt x="946" y="990"/>
                  </a:lnTo>
                  <a:cubicBezTo>
                    <a:pt x="934" y="1002"/>
                    <a:pt x="924" y="1024"/>
                    <a:pt x="912" y="1046"/>
                  </a:cubicBezTo>
                  <a:cubicBezTo>
                    <a:pt x="912" y="1057"/>
                    <a:pt x="912" y="1091"/>
                    <a:pt x="924" y="1102"/>
                  </a:cubicBezTo>
                  <a:cubicBezTo>
                    <a:pt x="931" y="1110"/>
                    <a:pt x="939" y="1118"/>
                    <a:pt x="947" y="1118"/>
                  </a:cubicBezTo>
                  <a:cubicBezTo>
                    <a:pt x="950" y="1118"/>
                    <a:pt x="954" y="1116"/>
                    <a:pt x="957" y="1113"/>
                  </a:cubicBezTo>
                  <a:cubicBezTo>
                    <a:pt x="991" y="1079"/>
                    <a:pt x="1013" y="1046"/>
                    <a:pt x="1013" y="1002"/>
                  </a:cubicBezTo>
                  <a:lnTo>
                    <a:pt x="1013" y="957"/>
                  </a:lnTo>
                  <a:cubicBezTo>
                    <a:pt x="1013" y="968"/>
                    <a:pt x="1023" y="968"/>
                    <a:pt x="1023" y="968"/>
                  </a:cubicBezTo>
                  <a:cubicBezTo>
                    <a:pt x="1023" y="957"/>
                    <a:pt x="1023" y="935"/>
                    <a:pt x="1013" y="924"/>
                  </a:cubicBezTo>
                  <a:cubicBezTo>
                    <a:pt x="1013" y="891"/>
                    <a:pt x="991" y="868"/>
                    <a:pt x="979" y="857"/>
                  </a:cubicBezTo>
                  <a:cubicBezTo>
                    <a:pt x="979" y="846"/>
                    <a:pt x="968" y="846"/>
                    <a:pt x="968" y="835"/>
                  </a:cubicBezTo>
                  <a:cubicBezTo>
                    <a:pt x="968" y="835"/>
                    <a:pt x="968" y="824"/>
                    <a:pt x="957" y="824"/>
                  </a:cubicBezTo>
                  <a:cubicBezTo>
                    <a:pt x="957" y="812"/>
                    <a:pt x="946" y="812"/>
                    <a:pt x="946" y="802"/>
                  </a:cubicBezTo>
                  <a:cubicBezTo>
                    <a:pt x="946" y="802"/>
                    <a:pt x="957" y="790"/>
                    <a:pt x="957" y="779"/>
                  </a:cubicBezTo>
                  <a:lnTo>
                    <a:pt x="957" y="768"/>
                  </a:lnTo>
                  <a:cubicBezTo>
                    <a:pt x="968" y="746"/>
                    <a:pt x="968" y="735"/>
                    <a:pt x="968" y="723"/>
                  </a:cubicBezTo>
                  <a:cubicBezTo>
                    <a:pt x="979" y="713"/>
                    <a:pt x="979" y="701"/>
                    <a:pt x="979" y="701"/>
                  </a:cubicBezTo>
                  <a:lnTo>
                    <a:pt x="979" y="691"/>
                  </a:lnTo>
                  <a:lnTo>
                    <a:pt x="979" y="679"/>
                  </a:lnTo>
                  <a:cubicBezTo>
                    <a:pt x="991" y="668"/>
                    <a:pt x="1001" y="657"/>
                    <a:pt x="1001" y="634"/>
                  </a:cubicBezTo>
                  <a:cubicBezTo>
                    <a:pt x="1013" y="634"/>
                    <a:pt x="1013" y="624"/>
                    <a:pt x="1013" y="624"/>
                  </a:cubicBezTo>
                  <a:cubicBezTo>
                    <a:pt x="1013" y="612"/>
                    <a:pt x="1023" y="612"/>
                    <a:pt x="1023" y="602"/>
                  </a:cubicBezTo>
                  <a:cubicBezTo>
                    <a:pt x="1046" y="579"/>
                    <a:pt x="1068" y="557"/>
                    <a:pt x="1090" y="545"/>
                  </a:cubicBezTo>
                  <a:cubicBezTo>
                    <a:pt x="1102" y="535"/>
                    <a:pt x="1124" y="523"/>
                    <a:pt x="1135" y="523"/>
                  </a:cubicBezTo>
                  <a:lnTo>
                    <a:pt x="1146" y="523"/>
                  </a:lnTo>
                  <a:cubicBezTo>
                    <a:pt x="1157" y="523"/>
                    <a:pt x="1157" y="535"/>
                    <a:pt x="1169" y="535"/>
                  </a:cubicBezTo>
                  <a:cubicBezTo>
                    <a:pt x="1169" y="542"/>
                    <a:pt x="1174" y="550"/>
                    <a:pt x="1181" y="550"/>
                  </a:cubicBezTo>
                  <a:cubicBezTo>
                    <a:pt x="1184" y="550"/>
                    <a:pt x="1187" y="549"/>
                    <a:pt x="1191" y="545"/>
                  </a:cubicBezTo>
                  <a:cubicBezTo>
                    <a:pt x="1201" y="545"/>
                    <a:pt x="1213" y="523"/>
                    <a:pt x="1213" y="513"/>
                  </a:cubicBezTo>
                  <a:lnTo>
                    <a:pt x="1213" y="501"/>
                  </a:lnTo>
                  <a:cubicBezTo>
                    <a:pt x="1201" y="501"/>
                    <a:pt x="1201" y="501"/>
                    <a:pt x="1191" y="490"/>
                  </a:cubicBezTo>
                  <a:cubicBezTo>
                    <a:pt x="1201" y="490"/>
                    <a:pt x="1201" y="479"/>
                    <a:pt x="1201" y="468"/>
                  </a:cubicBezTo>
                  <a:lnTo>
                    <a:pt x="1179" y="468"/>
                  </a:lnTo>
                  <a:cubicBezTo>
                    <a:pt x="1157" y="446"/>
                    <a:pt x="1135" y="446"/>
                    <a:pt x="1102" y="446"/>
                  </a:cubicBezTo>
                  <a:cubicBezTo>
                    <a:pt x="1085" y="440"/>
                    <a:pt x="1068" y="437"/>
                    <a:pt x="1052" y="437"/>
                  </a:cubicBezTo>
                  <a:cubicBezTo>
                    <a:pt x="1035" y="437"/>
                    <a:pt x="1018" y="440"/>
                    <a:pt x="1001" y="446"/>
                  </a:cubicBezTo>
                  <a:cubicBezTo>
                    <a:pt x="946" y="468"/>
                    <a:pt x="902" y="513"/>
                    <a:pt x="890" y="568"/>
                  </a:cubicBezTo>
                  <a:cubicBezTo>
                    <a:pt x="890" y="557"/>
                    <a:pt x="890" y="535"/>
                    <a:pt x="879" y="523"/>
                  </a:cubicBezTo>
                  <a:cubicBezTo>
                    <a:pt x="857" y="490"/>
                    <a:pt x="823" y="457"/>
                    <a:pt x="813" y="412"/>
                  </a:cubicBezTo>
                  <a:cubicBezTo>
                    <a:pt x="801" y="379"/>
                    <a:pt x="801" y="335"/>
                    <a:pt x="813" y="301"/>
                  </a:cubicBezTo>
                  <a:cubicBezTo>
                    <a:pt x="835" y="223"/>
                    <a:pt x="912" y="167"/>
                    <a:pt x="991" y="157"/>
                  </a:cubicBezTo>
                  <a:cubicBezTo>
                    <a:pt x="1035" y="157"/>
                    <a:pt x="1035" y="78"/>
                    <a:pt x="1001" y="78"/>
                  </a:cubicBezTo>
                  <a:cubicBezTo>
                    <a:pt x="979" y="68"/>
                    <a:pt x="968" y="68"/>
                    <a:pt x="946" y="68"/>
                  </a:cubicBezTo>
                  <a:cubicBezTo>
                    <a:pt x="924" y="78"/>
                    <a:pt x="902" y="78"/>
                    <a:pt x="879" y="78"/>
                  </a:cubicBezTo>
                  <a:cubicBezTo>
                    <a:pt x="835" y="101"/>
                    <a:pt x="813" y="134"/>
                    <a:pt x="790" y="179"/>
                  </a:cubicBezTo>
                  <a:cubicBezTo>
                    <a:pt x="790" y="167"/>
                    <a:pt x="790" y="167"/>
                    <a:pt x="779" y="157"/>
                  </a:cubicBezTo>
                  <a:cubicBezTo>
                    <a:pt x="779" y="134"/>
                    <a:pt x="768" y="123"/>
                    <a:pt x="757" y="101"/>
                  </a:cubicBezTo>
                  <a:cubicBezTo>
                    <a:pt x="746" y="101"/>
                    <a:pt x="746" y="90"/>
                    <a:pt x="746" y="90"/>
                  </a:cubicBezTo>
                  <a:lnTo>
                    <a:pt x="701" y="45"/>
                  </a:lnTo>
                  <a:cubicBezTo>
                    <a:pt x="701" y="45"/>
                    <a:pt x="690" y="45"/>
                    <a:pt x="690" y="34"/>
                  </a:cubicBezTo>
                  <a:cubicBezTo>
                    <a:pt x="679" y="23"/>
                    <a:pt x="657" y="12"/>
                    <a:pt x="64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2" name="Google Shape;1812;p5"/>
          <p:cNvGrpSpPr/>
          <p:nvPr/>
        </p:nvGrpSpPr>
        <p:grpSpPr>
          <a:xfrm flipH="1">
            <a:off x="-969031" y="3529630"/>
            <a:ext cx="2671337" cy="2238989"/>
            <a:chOff x="1665488" y="3866368"/>
            <a:chExt cx="1155223" cy="968253"/>
          </a:xfrm>
        </p:grpSpPr>
        <p:sp>
          <p:nvSpPr>
            <p:cNvPr id="1813" name="Google Shape;1813;p5"/>
            <p:cNvSpPr/>
            <p:nvPr/>
          </p:nvSpPr>
          <p:spPr>
            <a:xfrm>
              <a:off x="2091964" y="3921213"/>
              <a:ext cx="190939" cy="486227"/>
            </a:xfrm>
            <a:custGeom>
              <a:avLst/>
              <a:gdLst/>
              <a:ahLst/>
              <a:cxnLst/>
              <a:rect l="l" t="t" r="r" b="b"/>
              <a:pathLst>
                <a:path w="5473" h="13937" extrusionOk="0">
                  <a:moveTo>
                    <a:pt x="1127" y="0"/>
                  </a:moveTo>
                  <a:cubicBezTo>
                    <a:pt x="1118" y="0"/>
                    <a:pt x="1109" y="4"/>
                    <a:pt x="1101" y="12"/>
                  </a:cubicBezTo>
                  <a:cubicBezTo>
                    <a:pt x="1012" y="112"/>
                    <a:pt x="868" y="313"/>
                    <a:pt x="678" y="602"/>
                  </a:cubicBezTo>
                  <a:cubicBezTo>
                    <a:pt x="356" y="1057"/>
                    <a:pt x="156" y="1536"/>
                    <a:pt x="78" y="2592"/>
                  </a:cubicBezTo>
                  <a:cubicBezTo>
                    <a:pt x="0" y="3660"/>
                    <a:pt x="100" y="4228"/>
                    <a:pt x="300" y="5318"/>
                  </a:cubicBezTo>
                  <a:cubicBezTo>
                    <a:pt x="512" y="6408"/>
                    <a:pt x="1224" y="7820"/>
                    <a:pt x="1802" y="8988"/>
                  </a:cubicBezTo>
                  <a:cubicBezTo>
                    <a:pt x="2391" y="10155"/>
                    <a:pt x="3036" y="11123"/>
                    <a:pt x="3137" y="11668"/>
                  </a:cubicBezTo>
                  <a:cubicBezTo>
                    <a:pt x="3237" y="12213"/>
                    <a:pt x="3204" y="12246"/>
                    <a:pt x="3048" y="12891"/>
                  </a:cubicBezTo>
                  <a:cubicBezTo>
                    <a:pt x="2892" y="13536"/>
                    <a:pt x="3170" y="13937"/>
                    <a:pt x="3170" y="13937"/>
                  </a:cubicBezTo>
                  <a:lnTo>
                    <a:pt x="4249" y="12636"/>
                  </a:lnTo>
                  <a:cubicBezTo>
                    <a:pt x="4249" y="12636"/>
                    <a:pt x="4405" y="12380"/>
                    <a:pt x="4482" y="12157"/>
                  </a:cubicBezTo>
                  <a:cubicBezTo>
                    <a:pt x="4571" y="11924"/>
                    <a:pt x="4627" y="11468"/>
                    <a:pt x="4771" y="10778"/>
                  </a:cubicBezTo>
                  <a:cubicBezTo>
                    <a:pt x="4916" y="10089"/>
                    <a:pt x="4972" y="10189"/>
                    <a:pt x="5216" y="9466"/>
                  </a:cubicBezTo>
                  <a:cubicBezTo>
                    <a:pt x="5472" y="8743"/>
                    <a:pt x="5194" y="8454"/>
                    <a:pt x="5094" y="7397"/>
                  </a:cubicBezTo>
                  <a:cubicBezTo>
                    <a:pt x="4994" y="6341"/>
                    <a:pt x="3948" y="4984"/>
                    <a:pt x="3437" y="4394"/>
                  </a:cubicBezTo>
                  <a:cubicBezTo>
                    <a:pt x="2925" y="3816"/>
                    <a:pt x="2470" y="2859"/>
                    <a:pt x="2225" y="2270"/>
                  </a:cubicBezTo>
                  <a:cubicBezTo>
                    <a:pt x="1980" y="1670"/>
                    <a:pt x="1402" y="968"/>
                    <a:pt x="1301" y="824"/>
                  </a:cubicBezTo>
                  <a:cubicBezTo>
                    <a:pt x="1113" y="557"/>
                    <a:pt x="1123" y="212"/>
                    <a:pt x="1157" y="34"/>
                  </a:cubicBezTo>
                  <a:cubicBezTo>
                    <a:pt x="1157" y="13"/>
                    <a:pt x="1143" y="0"/>
                    <a:pt x="112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5"/>
            <p:cNvSpPr/>
            <p:nvPr/>
          </p:nvSpPr>
          <p:spPr>
            <a:xfrm>
              <a:off x="2131911" y="4187445"/>
              <a:ext cx="79613" cy="217698"/>
            </a:xfrm>
            <a:custGeom>
              <a:avLst/>
              <a:gdLst/>
              <a:ahLst/>
              <a:cxnLst/>
              <a:rect l="l" t="t" r="r" b="b"/>
              <a:pathLst>
                <a:path w="2282" h="6240" extrusionOk="0">
                  <a:moveTo>
                    <a:pt x="1" y="0"/>
                  </a:moveTo>
                  <a:cubicBezTo>
                    <a:pt x="34" y="67"/>
                    <a:pt x="57" y="133"/>
                    <a:pt x="90" y="189"/>
                  </a:cubicBezTo>
                  <a:cubicBezTo>
                    <a:pt x="212" y="322"/>
                    <a:pt x="334" y="445"/>
                    <a:pt x="468" y="556"/>
                  </a:cubicBezTo>
                  <a:cubicBezTo>
                    <a:pt x="601" y="678"/>
                    <a:pt x="746" y="801"/>
                    <a:pt x="890" y="923"/>
                  </a:cubicBezTo>
                  <a:cubicBezTo>
                    <a:pt x="1035" y="1034"/>
                    <a:pt x="1191" y="1145"/>
                    <a:pt x="1325" y="1279"/>
                  </a:cubicBezTo>
                  <a:cubicBezTo>
                    <a:pt x="1446" y="1424"/>
                    <a:pt x="1513" y="1590"/>
                    <a:pt x="1580" y="1768"/>
                  </a:cubicBezTo>
                  <a:cubicBezTo>
                    <a:pt x="1647" y="1935"/>
                    <a:pt x="1703" y="2102"/>
                    <a:pt x="1758" y="2280"/>
                  </a:cubicBezTo>
                  <a:cubicBezTo>
                    <a:pt x="1869" y="2625"/>
                    <a:pt x="1958" y="2981"/>
                    <a:pt x="2047" y="3337"/>
                  </a:cubicBezTo>
                  <a:cubicBezTo>
                    <a:pt x="2125" y="3681"/>
                    <a:pt x="2214" y="4037"/>
                    <a:pt x="2203" y="4393"/>
                  </a:cubicBezTo>
                  <a:cubicBezTo>
                    <a:pt x="2203" y="4571"/>
                    <a:pt x="2170" y="4749"/>
                    <a:pt x="2148" y="4927"/>
                  </a:cubicBezTo>
                  <a:cubicBezTo>
                    <a:pt x="2114" y="5105"/>
                    <a:pt x="2081" y="5294"/>
                    <a:pt x="2059" y="5472"/>
                  </a:cubicBezTo>
                  <a:cubicBezTo>
                    <a:pt x="2025" y="5727"/>
                    <a:pt x="2003" y="5994"/>
                    <a:pt x="2092" y="6239"/>
                  </a:cubicBezTo>
                  <a:lnTo>
                    <a:pt x="2125" y="6195"/>
                  </a:lnTo>
                  <a:cubicBezTo>
                    <a:pt x="2069" y="6006"/>
                    <a:pt x="2069" y="5806"/>
                    <a:pt x="2081" y="5616"/>
                  </a:cubicBezTo>
                  <a:cubicBezTo>
                    <a:pt x="2125" y="5260"/>
                    <a:pt x="2203" y="4904"/>
                    <a:pt x="2247" y="4549"/>
                  </a:cubicBezTo>
                  <a:cubicBezTo>
                    <a:pt x="2281" y="4204"/>
                    <a:pt x="2214" y="3859"/>
                    <a:pt x="2136" y="3515"/>
                  </a:cubicBezTo>
                  <a:cubicBezTo>
                    <a:pt x="2069" y="3159"/>
                    <a:pt x="1980" y="2813"/>
                    <a:pt x="1881" y="2469"/>
                  </a:cubicBezTo>
                  <a:cubicBezTo>
                    <a:pt x="1825" y="2302"/>
                    <a:pt x="1780" y="2135"/>
                    <a:pt x="1725" y="1968"/>
                  </a:cubicBezTo>
                  <a:cubicBezTo>
                    <a:pt x="1658" y="1802"/>
                    <a:pt x="1614" y="1624"/>
                    <a:pt x="1535" y="1468"/>
                  </a:cubicBezTo>
                  <a:cubicBezTo>
                    <a:pt x="1446" y="1301"/>
                    <a:pt x="1325" y="1179"/>
                    <a:pt x="1191" y="1068"/>
                  </a:cubicBezTo>
                  <a:cubicBezTo>
                    <a:pt x="1046" y="945"/>
                    <a:pt x="890" y="834"/>
                    <a:pt x="746" y="712"/>
                  </a:cubicBezTo>
                  <a:cubicBezTo>
                    <a:pt x="479" y="489"/>
                    <a:pt x="223" y="2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5"/>
            <p:cNvSpPr/>
            <p:nvPr/>
          </p:nvSpPr>
          <p:spPr>
            <a:xfrm>
              <a:off x="2122596" y="3921596"/>
              <a:ext cx="143248" cy="415231"/>
            </a:xfrm>
            <a:custGeom>
              <a:avLst/>
              <a:gdLst/>
              <a:ahLst/>
              <a:cxnLst/>
              <a:rect l="l" t="t" r="r" b="b"/>
              <a:pathLst>
                <a:path w="4106" h="11902" extrusionOk="0">
                  <a:moveTo>
                    <a:pt x="223" y="1"/>
                  </a:moveTo>
                  <a:cubicBezTo>
                    <a:pt x="212" y="23"/>
                    <a:pt x="190" y="35"/>
                    <a:pt x="179" y="57"/>
                  </a:cubicBezTo>
                  <a:cubicBezTo>
                    <a:pt x="101" y="391"/>
                    <a:pt x="123" y="735"/>
                    <a:pt x="212" y="1058"/>
                  </a:cubicBezTo>
                  <a:cubicBezTo>
                    <a:pt x="334" y="1547"/>
                    <a:pt x="613" y="1992"/>
                    <a:pt x="890" y="2403"/>
                  </a:cubicBezTo>
                  <a:cubicBezTo>
                    <a:pt x="1202" y="2860"/>
                    <a:pt x="1513" y="3315"/>
                    <a:pt x="1802" y="3782"/>
                  </a:cubicBezTo>
                  <a:cubicBezTo>
                    <a:pt x="2103" y="4261"/>
                    <a:pt x="2381" y="4750"/>
                    <a:pt x="2659" y="5251"/>
                  </a:cubicBezTo>
                  <a:cubicBezTo>
                    <a:pt x="2926" y="5729"/>
                    <a:pt x="3215" y="6219"/>
                    <a:pt x="3460" y="6719"/>
                  </a:cubicBezTo>
                  <a:cubicBezTo>
                    <a:pt x="3705" y="7208"/>
                    <a:pt x="3838" y="7731"/>
                    <a:pt x="3938" y="8265"/>
                  </a:cubicBezTo>
                  <a:cubicBezTo>
                    <a:pt x="3994" y="8520"/>
                    <a:pt x="4038" y="8777"/>
                    <a:pt x="4049" y="9044"/>
                  </a:cubicBezTo>
                  <a:cubicBezTo>
                    <a:pt x="4061" y="9288"/>
                    <a:pt x="4005" y="9521"/>
                    <a:pt x="3927" y="9755"/>
                  </a:cubicBezTo>
                  <a:cubicBezTo>
                    <a:pt x="3849" y="9978"/>
                    <a:pt x="3760" y="10200"/>
                    <a:pt x="3693" y="10433"/>
                  </a:cubicBezTo>
                  <a:cubicBezTo>
                    <a:pt x="3638" y="10623"/>
                    <a:pt x="3604" y="10823"/>
                    <a:pt x="3604" y="11023"/>
                  </a:cubicBezTo>
                  <a:cubicBezTo>
                    <a:pt x="3594" y="11323"/>
                    <a:pt x="3638" y="11612"/>
                    <a:pt x="3671" y="11902"/>
                  </a:cubicBezTo>
                  <a:lnTo>
                    <a:pt x="3705" y="11735"/>
                  </a:lnTo>
                  <a:cubicBezTo>
                    <a:pt x="3693" y="11612"/>
                    <a:pt x="3671" y="11491"/>
                    <a:pt x="3671" y="11368"/>
                  </a:cubicBezTo>
                  <a:cubicBezTo>
                    <a:pt x="3649" y="11168"/>
                    <a:pt x="3649" y="10967"/>
                    <a:pt x="3671" y="10779"/>
                  </a:cubicBezTo>
                  <a:cubicBezTo>
                    <a:pt x="3693" y="10545"/>
                    <a:pt x="3771" y="10334"/>
                    <a:pt x="3849" y="10111"/>
                  </a:cubicBezTo>
                  <a:cubicBezTo>
                    <a:pt x="3916" y="9900"/>
                    <a:pt x="4005" y="9689"/>
                    <a:pt x="4049" y="9466"/>
                  </a:cubicBezTo>
                  <a:cubicBezTo>
                    <a:pt x="4105" y="9222"/>
                    <a:pt x="4105" y="8977"/>
                    <a:pt x="4061" y="8743"/>
                  </a:cubicBezTo>
                  <a:cubicBezTo>
                    <a:pt x="4027" y="8476"/>
                    <a:pt x="3972" y="8209"/>
                    <a:pt x="3927" y="7954"/>
                  </a:cubicBezTo>
                  <a:cubicBezTo>
                    <a:pt x="3871" y="7687"/>
                    <a:pt x="3816" y="7442"/>
                    <a:pt x="3727" y="7186"/>
                  </a:cubicBezTo>
                  <a:cubicBezTo>
                    <a:pt x="3549" y="6674"/>
                    <a:pt x="3260" y="6196"/>
                    <a:pt x="2993" y="5707"/>
                  </a:cubicBezTo>
                  <a:cubicBezTo>
                    <a:pt x="2447" y="4717"/>
                    <a:pt x="1891" y="3727"/>
                    <a:pt x="1236" y="2804"/>
                  </a:cubicBezTo>
                  <a:cubicBezTo>
                    <a:pt x="690" y="2014"/>
                    <a:pt x="1" y="1135"/>
                    <a:pt x="201" y="112"/>
                  </a:cubicBezTo>
                  <a:cubicBezTo>
                    <a:pt x="201" y="79"/>
                    <a:pt x="212" y="35"/>
                    <a:pt x="2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5"/>
            <p:cNvSpPr/>
            <p:nvPr/>
          </p:nvSpPr>
          <p:spPr>
            <a:xfrm>
              <a:off x="2096988" y="4075663"/>
              <a:ext cx="124199" cy="317058"/>
            </a:xfrm>
            <a:custGeom>
              <a:avLst/>
              <a:gdLst/>
              <a:ahLst/>
              <a:cxnLst/>
              <a:rect l="l" t="t" r="r" b="b"/>
              <a:pathLst>
                <a:path w="3560" h="9088" extrusionOk="0">
                  <a:moveTo>
                    <a:pt x="1" y="1"/>
                  </a:moveTo>
                  <a:cubicBezTo>
                    <a:pt x="12" y="68"/>
                    <a:pt x="23" y="134"/>
                    <a:pt x="34" y="189"/>
                  </a:cubicBezTo>
                  <a:cubicBezTo>
                    <a:pt x="201" y="557"/>
                    <a:pt x="312" y="946"/>
                    <a:pt x="490" y="1313"/>
                  </a:cubicBezTo>
                  <a:cubicBezTo>
                    <a:pt x="668" y="1702"/>
                    <a:pt x="902" y="2070"/>
                    <a:pt x="1157" y="2414"/>
                  </a:cubicBezTo>
                  <a:cubicBezTo>
                    <a:pt x="1424" y="2759"/>
                    <a:pt x="1703" y="3093"/>
                    <a:pt x="1992" y="3426"/>
                  </a:cubicBezTo>
                  <a:cubicBezTo>
                    <a:pt x="2125" y="3593"/>
                    <a:pt x="2269" y="3760"/>
                    <a:pt x="2414" y="3927"/>
                  </a:cubicBezTo>
                  <a:cubicBezTo>
                    <a:pt x="2548" y="4094"/>
                    <a:pt x="2692" y="4260"/>
                    <a:pt x="2770" y="4460"/>
                  </a:cubicBezTo>
                  <a:cubicBezTo>
                    <a:pt x="2848" y="4661"/>
                    <a:pt x="2859" y="4883"/>
                    <a:pt x="2892" y="5095"/>
                  </a:cubicBezTo>
                  <a:cubicBezTo>
                    <a:pt x="2926" y="5317"/>
                    <a:pt x="2971" y="5528"/>
                    <a:pt x="3026" y="5740"/>
                  </a:cubicBezTo>
                  <a:cubicBezTo>
                    <a:pt x="3149" y="6173"/>
                    <a:pt x="3270" y="6607"/>
                    <a:pt x="3359" y="7052"/>
                  </a:cubicBezTo>
                  <a:cubicBezTo>
                    <a:pt x="3393" y="7275"/>
                    <a:pt x="3438" y="7486"/>
                    <a:pt x="3471" y="7708"/>
                  </a:cubicBezTo>
                  <a:cubicBezTo>
                    <a:pt x="3504" y="7920"/>
                    <a:pt x="3515" y="8142"/>
                    <a:pt x="3482" y="8353"/>
                  </a:cubicBezTo>
                  <a:cubicBezTo>
                    <a:pt x="3448" y="8598"/>
                    <a:pt x="3371" y="8854"/>
                    <a:pt x="3382" y="9087"/>
                  </a:cubicBezTo>
                  <a:lnTo>
                    <a:pt x="3415" y="9043"/>
                  </a:lnTo>
                  <a:cubicBezTo>
                    <a:pt x="3415" y="8865"/>
                    <a:pt x="3471" y="8676"/>
                    <a:pt x="3504" y="8509"/>
                  </a:cubicBezTo>
                  <a:cubicBezTo>
                    <a:pt x="3549" y="8298"/>
                    <a:pt x="3560" y="8098"/>
                    <a:pt x="3549" y="7898"/>
                  </a:cubicBezTo>
                  <a:cubicBezTo>
                    <a:pt x="3527" y="7675"/>
                    <a:pt x="3493" y="7463"/>
                    <a:pt x="3448" y="7252"/>
                  </a:cubicBezTo>
                  <a:cubicBezTo>
                    <a:pt x="3371" y="6808"/>
                    <a:pt x="3270" y="6373"/>
                    <a:pt x="3149" y="5951"/>
                  </a:cubicBezTo>
                  <a:cubicBezTo>
                    <a:pt x="3093" y="5740"/>
                    <a:pt x="3037" y="5528"/>
                    <a:pt x="2993" y="5306"/>
                  </a:cubicBezTo>
                  <a:cubicBezTo>
                    <a:pt x="2948" y="5095"/>
                    <a:pt x="2937" y="4883"/>
                    <a:pt x="2892" y="4683"/>
                  </a:cubicBezTo>
                  <a:cubicBezTo>
                    <a:pt x="2859" y="4472"/>
                    <a:pt x="2770" y="4294"/>
                    <a:pt x="2648" y="4127"/>
                  </a:cubicBezTo>
                  <a:cubicBezTo>
                    <a:pt x="2536" y="3960"/>
                    <a:pt x="2392" y="3805"/>
                    <a:pt x="2259" y="3649"/>
                  </a:cubicBezTo>
                  <a:cubicBezTo>
                    <a:pt x="1980" y="3315"/>
                    <a:pt x="1680" y="2992"/>
                    <a:pt x="1413" y="2648"/>
                  </a:cubicBezTo>
                  <a:cubicBezTo>
                    <a:pt x="1135" y="2314"/>
                    <a:pt x="890" y="1947"/>
                    <a:pt x="679" y="1569"/>
                  </a:cubicBezTo>
                  <a:cubicBezTo>
                    <a:pt x="457" y="1180"/>
                    <a:pt x="324" y="757"/>
                    <a:pt x="156" y="345"/>
                  </a:cubicBezTo>
                  <a:cubicBezTo>
                    <a:pt x="112" y="234"/>
                    <a:pt x="57" y="1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5"/>
            <p:cNvSpPr/>
            <p:nvPr/>
          </p:nvSpPr>
          <p:spPr>
            <a:xfrm>
              <a:off x="2117572" y="3937122"/>
              <a:ext cx="127688" cy="420673"/>
            </a:xfrm>
            <a:custGeom>
              <a:avLst/>
              <a:gdLst/>
              <a:ahLst/>
              <a:cxnLst/>
              <a:rect l="l" t="t" r="r" b="b"/>
              <a:pathLst>
                <a:path w="3660" h="12058" extrusionOk="0">
                  <a:moveTo>
                    <a:pt x="33" y="1"/>
                  </a:moveTo>
                  <a:lnTo>
                    <a:pt x="33" y="1"/>
                  </a:lnTo>
                  <a:cubicBezTo>
                    <a:pt x="23" y="12"/>
                    <a:pt x="11" y="35"/>
                    <a:pt x="0" y="45"/>
                  </a:cubicBezTo>
                  <a:cubicBezTo>
                    <a:pt x="0" y="690"/>
                    <a:pt x="256" y="1335"/>
                    <a:pt x="557" y="1903"/>
                  </a:cubicBezTo>
                  <a:cubicBezTo>
                    <a:pt x="990" y="2715"/>
                    <a:pt x="1491" y="3493"/>
                    <a:pt x="1946" y="4283"/>
                  </a:cubicBezTo>
                  <a:cubicBezTo>
                    <a:pt x="2425" y="5084"/>
                    <a:pt x="2858" y="5918"/>
                    <a:pt x="3170" y="6797"/>
                  </a:cubicBezTo>
                  <a:cubicBezTo>
                    <a:pt x="3337" y="7230"/>
                    <a:pt x="3471" y="7697"/>
                    <a:pt x="3537" y="8154"/>
                  </a:cubicBezTo>
                  <a:cubicBezTo>
                    <a:pt x="3570" y="8409"/>
                    <a:pt x="3570" y="8654"/>
                    <a:pt x="3548" y="8910"/>
                  </a:cubicBezTo>
                  <a:cubicBezTo>
                    <a:pt x="3526" y="9143"/>
                    <a:pt x="3493" y="9388"/>
                    <a:pt x="3493" y="9622"/>
                  </a:cubicBezTo>
                  <a:cubicBezTo>
                    <a:pt x="3493" y="10122"/>
                    <a:pt x="3560" y="10611"/>
                    <a:pt x="3582" y="11101"/>
                  </a:cubicBezTo>
                  <a:cubicBezTo>
                    <a:pt x="3592" y="11424"/>
                    <a:pt x="3592" y="11746"/>
                    <a:pt x="3582" y="12057"/>
                  </a:cubicBezTo>
                  <a:cubicBezTo>
                    <a:pt x="3604" y="12024"/>
                    <a:pt x="3626" y="11980"/>
                    <a:pt x="3649" y="11935"/>
                  </a:cubicBezTo>
                  <a:cubicBezTo>
                    <a:pt x="3659" y="11780"/>
                    <a:pt x="3659" y="11624"/>
                    <a:pt x="3659" y="11468"/>
                  </a:cubicBezTo>
                  <a:cubicBezTo>
                    <a:pt x="3649" y="11234"/>
                    <a:pt x="3637" y="10989"/>
                    <a:pt x="3626" y="10745"/>
                  </a:cubicBezTo>
                  <a:cubicBezTo>
                    <a:pt x="3615" y="10489"/>
                    <a:pt x="3582" y="10245"/>
                    <a:pt x="3570" y="10000"/>
                  </a:cubicBezTo>
                  <a:cubicBezTo>
                    <a:pt x="3548" y="9744"/>
                    <a:pt x="3548" y="9499"/>
                    <a:pt x="3570" y="9244"/>
                  </a:cubicBezTo>
                  <a:cubicBezTo>
                    <a:pt x="3592" y="8999"/>
                    <a:pt x="3637" y="8765"/>
                    <a:pt x="3637" y="8520"/>
                  </a:cubicBezTo>
                  <a:cubicBezTo>
                    <a:pt x="3626" y="8053"/>
                    <a:pt x="3503" y="7586"/>
                    <a:pt x="3370" y="7153"/>
                  </a:cubicBezTo>
                  <a:cubicBezTo>
                    <a:pt x="3092" y="6263"/>
                    <a:pt x="2670" y="5428"/>
                    <a:pt x="2213" y="4617"/>
                  </a:cubicBezTo>
                  <a:cubicBezTo>
                    <a:pt x="1746" y="3805"/>
                    <a:pt x="1257" y="3015"/>
                    <a:pt x="790" y="2203"/>
                  </a:cubicBezTo>
                  <a:cubicBezTo>
                    <a:pt x="412" y="1536"/>
                    <a:pt x="23" y="791"/>
                    <a:pt x="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5"/>
            <p:cNvSpPr/>
            <p:nvPr/>
          </p:nvSpPr>
          <p:spPr>
            <a:xfrm>
              <a:off x="2102047" y="3952263"/>
              <a:ext cx="133898" cy="422209"/>
            </a:xfrm>
            <a:custGeom>
              <a:avLst/>
              <a:gdLst/>
              <a:ahLst/>
              <a:cxnLst/>
              <a:rect l="l" t="t" r="r" b="b"/>
              <a:pathLst>
                <a:path w="3838" h="12102" extrusionOk="0">
                  <a:moveTo>
                    <a:pt x="201" y="1"/>
                  </a:moveTo>
                  <a:cubicBezTo>
                    <a:pt x="189" y="23"/>
                    <a:pt x="179" y="56"/>
                    <a:pt x="156" y="78"/>
                  </a:cubicBezTo>
                  <a:cubicBezTo>
                    <a:pt x="245" y="323"/>
                    <a:pt x="345" y="557"/>
                    <a:pt x="456" y="790"/>
                  </a:cubicBezTo>
                  <a:cubicBezTo>
                    <a:pt x="545" y="1002"/>
                    <a:pt x="646" y="1202"/>
                    <a:pt x="735" y="1413"/>
                  </a:cubicBezTo>
                  <a:cubicBezTo>
                    <a:pt x="834" y="1647"/>
                    <a:pt x="935" y="1880"/>
                    <a:pt x="1034" y="2125"/>
                  </a:cubicBezTo>
                  <a:cubicBezTo>
                    <a:pt x="1135" y="2359"/>
                    <a:pt x="1246" y="2604"/>
                    <a:pt x="1390" y="2826"/>
                  </a:cubicBezTo>
                  <a:cubicBezTo>
                    <a:pt x="1524" y="3048"/>
                    <a:pt x="1669" y="3259"/>
                    <a:pt x="1813" y="3482"/>
                  </a:cubicBezTo>
                  <a:cubicBezTo>
                    <a:pt x="2369" y="4294"/>
                    <a:pt x="2859" y="5162"/>
                    <a:pt x="3148" y="6107"/>
                  </a:cubicBezTo>
                  <a:cubicBezTo>
                    <a:pt x="3315" y="6596"/>
                    <a:pt x="3392" y="7108"/>
                    <a:pt x="3471" y="7619"/>
                  </a:cubicBezTo>
                  <a:cubicBezTo>
                    <a:pt x="3537" y="8109"/>
                    <a:pt x="3604" y="8610"/>
                    <a:pt x="3659" y="9099"/>
                  </a:cubicBezTo>
                  <a:lnTo>
                    <a:pt x="3726" y="9866"/>
                  </a:lnTo>
                  <a:cubicBezTo>
                    <a:pt x="3615" y="9433"/>
                    <a:pt x="3437" y="9021"/>
                    <a:pt x="3326" y="8587"/>
                  </a:cubicBezTo>
                  <a:cubicBezTo>
                    <a:pt x="3214" y="8120"/>
                    <a:pt x="3170" y="7631"/>
                    <a:pt x="3059" y="7164"/>
                  </a:cubicBezTo>
                  <a:cubicBezTo>
                    <a:pt x="2948" y="6719"/>
                    <a:pt x="2792" y="6285"/>
                    <a:pt x="2592" y="5873"/>
                  </a:cubicBezTo>
                  <a:cubicBezTo>
                    <a:pt x="2369" y="5451"/>
                    <a:pt x="2092" y="5073"/>
                    <a:pt x="1835" y="4683"/>
                  </a:cubicBezTo>
                  <a:cubicBezTo>
                    <a:pt x="1702" y="4483"/>
                    <a:pt x="1568" y="4283"/>
                    <a:pt x="1457" y="4072"/>
                  </a:cubicBezTo>
                  <a:cubicBezTo>
                    <a:pt x="1346" y="3860"/>
                    <a:pt x="1268" y="3637"/>
                    <a:pt x="1190" y="3404"/>
                  </a:cubicBezTo>
                  <a:cubicBezTo>
                    <a:pt x="1113" y="3182"/>
                    <a:pt x="1034" y="2948"/>
                    <a:pt x="935" y="2737"/>
                  </a:cubicBezTo>
                  <a:cubicBezTo>
                    <a:pt x="834" y="2525"/>
                    <a:pt x="723" y="2314"/>
                    <a:pt x="612" y="2114"/>
                  </a:cubicBezTo>
                  <a:cubicBezTo>
                    <a:pt x="490" y="1902"/>
                    <a:pt x="379" y="1702"/>
                    <a:pt x="300" y="1480"/>
                  </a:cubicBezTo>
                  <a:cubicBezTo>
                    <a:pt x="201" y="1257"/>
                    <a:pt x="145" y="1024"/>
                    <a:pt x="100" y="790"/>
                  </a:cubicBezTo>
                  <a:lnTo>
                    <a:pt x="33" y="357"/>
                  </a:lnTo>
                  <a:lnTo>
                    <a:pt x="1" y="457"/>
                  </a:lnTo>
                  <a:cubicBezTo>
                    <a:pt x="33" y="668"/>
                    <a:pt x="67" y="879"/>
                    <a:pt x="112" y="1079"/>
                  </a:cubicBezTo>
                  <a:cubicBezTo>
                    <a:pt x="167" y="1302"/>
                    <a:pt x="245" y="1514"/>
                    <a:pt x="345" y="1724"/>
                  </a:cubicBezTo>
                  <a:cubicBezTo>
                    <a:pt x="545" y="2147"/>
                    <a:pt x="812" y="2548"/>
                    <a:pt x="990" y="2992"/>
                  </a:cubicBezTo>
                  <a:cubicBezTo>
                    <a:pt x="1079" y="3215"/>
                    <a:pt x="1146" y="3449"/>
                    <a:pt x="1224" y="3671"/>
                  </a:cubicBezTo>
                  <a:cubicBezTo>
                    <a:pt x="1313" y="3904"/>
                    <a:pt x="1413" y="4116"/>
                    <a:pt x="1535" y="4316"/>
                  </a:cubicBezTo>
                  <a:cubicBezTo>
                    <a:pt x="1780" y="4739"/>
                    <a:pt x="2080" y="5117"/>
                    <a:pt x="2325" y="5528"/>
                  </a:cubicBezTo>
                  <a:cubicBezTo>
                    <a:pt x="2559" y="5929"/>
                    <a:pt x="2747" y="6351"/>
                    <a:pt x="2892" y="6796"/>
                  </a:cubicBezTo>
                  <a:cubicBezTo>
                    <a:pt x="3036" y="7253"/>
                    <a:pt x="3103" y="7730"/>
                    <a:pt x="3192" y="8209"/>
                  </a:cubicBezTo>
                  <a:cubicBezTo>
                    <a:pt x="3226" y="8432"/>
                    <a:pt x="3281" y="8665"/>
                    <a:pt x="3348" y="8887"/>
                  </a:cubicBezTo>
                  <a:cubicBezTo>
                    <a:pt x="3426" y="9110"/>
                    <a:pt x="3504" y="9344"/>
                    <a:pt x="3582" y="9566"/>
                  </a:cubicBezTo>
                  <a:cubicBezTo>
                    <a:pt x="3659" y="9833"/>
                    <a:pt x="3726" y="10100"/>
                    <a:pt x="3748" y="10378"/>
                  </a:cubicBezTo>
                  <a:cubicBezTo>
                    <a:pt x="3771" y="10667"/>
                    <a:pt x="3771" y="10967"/>
                    <a:pt x="3771" y="11257"/>
                  </a:cubicBezTo>
                  <a:cubicBezTo>
                    <a:pt x="3748" y="11546"/>
                    <a:pt x="3715" y="11823"/>
                    <a:pt x="3671" y="12102"/>
                  </a:cubicBezTo>
                  <a:lnTo>
                    <a:pt x="3715" y="12035"/>
                  </a:lnTo>
                  <a:cubicBezTo>
                    <a:pt x="3726" y="11991"/>
                    <a:pt x="3738" y="11946"/>
                    <a:pt x="3738" y="11902"/>
                  </a:cubicBezTo>
                  <a:lnTo>
                    <a:pt x="3738" y="12024"/>
                  </a:lnTo>
                  <a:lnTo>
                    <a:pt x="3782" y="11957"/>
                  </a:lnTo>
                  <a:cubicBezTo>
                    <a:pt x="3804" y="11690"/>
                    <a:pt x="3827" y="11423"/>
                    <a:pt x="3827" y="11156"/>
                  </a:cubicBezTo>
                  <a:cubicBezTo>
                    <a:pt x="3837" y="10889"/>
                    <a:pt x="3837" y="10634"/>
                    <a:pt x="3815" y="10367"/>
                  </a:cubicBezTo>
                  <a:cubicBezTo>
                    <a:pt x="3804" y="10088"/>
                    <a:pt x="3782" y="9799"/>
                    <a:pt x="3760" y="9522"/>
                  </a:cubicBezTo>
                  <a:cubicBezTo>
                    <a:pt x="3715" y="9043"/>
                    <a:pt x="3659" y="8565"/>
                    <a:pt x="3604" y="8086"/>
                  </a:cubicBezTo>
                  <a:cubicBezTo>
                    <a:pt x="3537" y="7586"/>
                    <a:pt x="3471" y="7075"/>
                    <a:pt x="3359" y="6585"/>
                  </a:cubicBezTo>
                  <a:cubicBezTo>
                    <a:pt x="3137" y="5639"/>
                    <a:pt x="2714" y="4772"/>
                    <a:pt x="2203" y="3949"/>
                  </a:cubicBezTo>
                  <a:cubicBezTo>
                    <a:pt x="1947" y="3516"/>
                    <a:pt x="1635" y="3115"/>
                    <a:pt x="1390" y="2681"/>
                  </a:cubicBezTo>
                  <a:cubicBezTo>
                    <a:pt x="1135" y="2248"/>
                    <a:pt x="979" y="1769"/>
                    <a:pt x="768" y="1302"/>
                  </a:cubicBezTo>
                  <a:cubicBezTo>
                    <a:pt x="590" y="901"/>
                    <a:pt x="389" y="513"/>
                    <a:pt x="234" y="90"/>
                  </a:cubicBezTo>
                  <a:cubicBezTo>
                    <a:pt x="223" y="68"/>
                    <a:pt x="211" y="34"/>
                    <a:pt x="2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5"/>
            <p:cNvSpPr/>
            <p:nvPr/>
          </p:nvSpPr>
          <p:spPr>
            <a:xfrm>
              <a:off x="2093883" y="4020156"/>
              <a:ext cx="132363" cy="360911"/>
            </a:xfrm>
            <a:custGeom>
              <a:avLst/>
              <a:gdLst/>
              <a:ahLst/>
              <a:cxnLst/>
              <a:rect l="l" t="t" r="r" b="b"/>
              <a:pathLst>
                <a:path w="3794" h="10345" extrusionOk="0">
                  <a:moveTo>
                    <a:pt x="12" y="1"/>
                  </a:moveTo>
                  <a:cubicBezTo>
                    <a:pt x="1" y="57"/>
                    <a:pt x="1" y="112"/>
                    <a:pt x="1" y="168"/>
                  </a:cubicBezTo>
                  <a:cubicBezTo>
                    <a:pt x="134" y="535"/>
                    <a:pt x="279" y="880"/>
                    <a:pt x="435" y="1236"/>
                  </a:cubicBezTo>
                  <a:cubicBezTo>
                    <a:pt x="613" y="1614"/>
                    <a:pt x="779" y="2003"/>
                    <a:pt x="979" y="2381"/>
                  </a:cubicBezTo>
                  <a:cubicBezTo>
                    <a:pt x="1191" y="2771"/>
                    <a:pt x="1469" y="3104"/>
                    <a:pt x="1725" y="3471"/>
                  </a:cubicBezTo>
                  <a:cubicBezTo>
                    <a:pt x="1992" y="3827"/>
                    <a:pt x="2203" y="4217"/>
                    <a:pt x="2403" y="4605"/>
                  </a:cubicBezTo>
                  <a:cubicBezTo>
                    <a:pt x="2592" y="4984"/>
                    <a:pt x="2781" y="5373"/>
                    <a:pt x="2959" y="5774"/>
                  </a:cubicBezTo>
                  <a:cubicBezTo>
                    <a:pt x="3126" y="6163"/>
                    <a:pt x="3270" y="6563"/>
                    <a:pt x="3382" y="6975"/>
                  </a:cubicBezTo>
                  <a:cubicBezTo>
                    <a:pt x="3482" y="7375"/>
                    <a:pt x="3560" y="7764"/>
                    <a:pt x="3604" y="8165"/>
                  </a:cubicBezTo>
                  <a:cubicBezTo>
                    <a:pt x="3705" y="8888"/>
                    <a:pt x="3738" y="9610"/>
                    <a:pt x="3749" y="10345"/>
                  </a:cubicBezTo>
                  <a:lnTo>
                    <a:pt x="3794" y="10289"/>
                  </a:lnTo>
                  <a:cubicBezTo>
                    <a:pt x="3782" y="9677"/>
                    <a:pt x="3760" y="9066"/>
                    <a:pt x="3705" y="8454"/>
                  </a:cubicBezTo>
                  <a:cubicBezTo>
                    <a:pt x="3616" y="7642"/>
                    <a:pt x="3438" y="6841"/>
                    <a:pt x="3149" y="6074"/>
                  </a:cubicBezTo>
                  <a:cubicBezTo>
                    <a:pt x="2993" y="5673"/>
                    <a:pt x="2803" y="5284"/>
                    <a:pt x="2615" y="4895"/>
                  </a:cubicBezTo>
                  <a:cubicBezTo>
                    <a:pt x="2425" y="4506"/>
                    <a:pt x="2225" y="4116"/>
                    <a:pt x="1992" y="3738"/>
                  </a:cubicBezTo>
                  <a:cubicBezTo>
                    <a:pt x="1758" y="3371"/>
                    <a:pt x="1458" y="3038"/>
                    <a:pt x="1213" y="2660"/>
                  </a:cubicBezTo>
                  <a:cubicBezTo>
                    <a:pt x="979" y="2304"/>
                    <a:pt x="801" y="1903"/>
                    <a:pt x="623" y="1514"/>
                  </a:cubicBezTo>
                  <a:cubicBezTo>
                    <a:pt x="401" y="1013"/>
                    <a:pt x="190" y="513"/>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5"/>
            <p:cNvSpPr/>
            <p:nvPr/>
          </p:nvSpPr>
          <p:spPr>
            <a:xfrm>
              <a:off x="2160240" y="3995734"/>
              <a:ext cx="122664" cy="367121"/>
            </a:xfrm>
            <a:custGeom>
              <a:avLst/>
              <a:gdLst/>
              <a:ahLst/>
              <a:cxnLst/>
              <a:rect l="l" t="t" r="r" b="b"/>
              <a:pathLst>
                <a:path w="3516" h="10523" extrusionOk="0">
                  <a:moveTo>
                    <a:pt x="212" y="1"/>
                  </a:moveTo>
                  <a:cubicBezTo>
                    <a:pt x="134" y="245"/>
                    <a:pt x="56" y="601"/>
                    <a:pt x="34" y="1024"/>
                  </a:cubicBezTo>
                  <a:cubicBezTo>
                    <a:pt x="1" y="1880"/>
                    <a:pt x="646" y="2080"/>
                    <a:pt x="1146" y="2903"/>
                  </a:cubicBezTo>
                  <a:cubicBezTo>
                    <a:pt x="1647" y="3738"/>
                    <a:pt x="1680" y="4027"/>
                    <a:pt x="2070" y="4739"/>
                  </a:cubicBezTo>
                  <a:cubicBezTo>
                    <a:pt x="2448" y="5439"/>
                    <a:pt x="2303" y="6129"/>
                    <a:pt x="2103" y="7030"/>
                  </a:cubicBezTo>
                  <a:cubicBezTo>
                    <a:pt x="1914" y="7930"/>
                    <a:pt x="1758" y="7686"/>
                    <a:pt x="1635" y="8620"/>
                  </a:cubicBezTo>
                  <a:cubicBezTo>
                    <a:pt x="1502" y="9554"/>
                    <a:pt x="2147" y="10522"/>
                    <a:pt x="2147" y="10522"/>
                  </a:cubicBezTo>
                  <a:lnTo>
                    <a:pt x="2458" y="10189"/>
                  </a:lnTo>
                  <a:lnTo>
                    <a:pt x="2525" y="10021"/>
                  </a:lnTo>
                  <a:cubicBezTo>
                    <a:pt x="2614" y="9788"/>
                    <a:pt x="2670" y="9332"/>
                    <a:pt x="2814" y="8642"/>
                  </a:cubicBezTo>
                  <a:cubicBezTo>
                    <a:pt x="2959" y="7953"/>
                    <a:pt x="3015" y="8053"/>
                    <a:pt x="3259" y="7330"/>
                  </a:cubicBezTo>
                  <a:cubicBezTo>
                    <a:pt x="3515" y="6607"/>
                    <a:pt x="3237" y="6318"/>
                    <a:pt x="3137" y="5261"/>
                  </a:cubicBezTo>
                  <a:cubicBezTo>
                    <a:pt x="3037" y="4205"/>
                    <a:pt x="1991" y="2848"/>
                    <a:pt x="1480" y="2258"/>
                  </a:cubicBezTo>
                  <a:cubicBezTo>
                    <a:pt x="968" y="1680"/>
                    <a:pt x="513" y="723"/>
                    <a:pt x="268" y="134"/>
                  </a:cubicBezTo>
                  <a:cubicBezTo>
                    <a:pt x="246" y="90"/>
                    <a:pt x="223" y="45"/>
                    <a:pt x="2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5"/>
            <p:cNvSpPr/>
            <p:nvPr/>
          </p:nvSpPr>
          <p:spPr>
            <a:xfrm>
              <a:off x="2162578" y="4015516"/>
              <a:ext cx="103267" cy="321314"/>
            </a:xfrm>
            <a:custGeom>
              <a:avLst/>
              <a:gdLst/>
              <a:ahLst/>
              <a:cxnLst/>
              <a:rect l="l" t="t" r="r" b="b"/>
              <a:pathLst>
                <a:path w="2960" h="9210" extrusionOk="0">
                  <a:moveTo>
                    <a:pt x="11" y="0"/>
                  </a:moveTo>
                  <a:cubicBezTo>
                    <a:pt x="11" y="23"/>
                    <a:pt x="11" y="56"/>
                    <a:pt x="1" y="89"/>
                  </a:cubicBezTo>
                  <a:cubicBezTo>
                    <a:pt x="234" y="423"/>
                    <a:pt x="456" y="757"/>
                    <a:pt x="656" y="1090"/>
                  </a:cubicBezTo>
                  <a:cubicBezTo>
                    <a:pt x="957" y="1569"/>
                    <a:pt x="1235" y="2058"/>
                    <a:pt x="1513" y="2559"/>
                  </a:cubicBezTo>
                  <a:cubicBezTo>
                    <a:pt x="1780" y="3037"/>
                    <a:pt x="2069" y="3527"/>
                    <a:pt x="2314" y="4027"/>
                  </a:cubicBezTo>
                  <a:cubicBezTo>
                    <a:pt x="2559" y="4516"/>
                    <a:pt x="2692" y="5039"/>
                    <a:pt x="2792" y="5573"/>
                  </a:cubicBezTo>
                  <a:cubicBezTo>
                    <a:pt x="2848" y="5828"/>
                    <a:pt x="2892" y="6085"/>
                    <a:pt x="2903" y="6352"/>
                  </a:cubicBezTo>
                  <a:cubicBezTo>
                    <a:pt x="2915" y="6596"/>
                    <a:pt x="2859" y="6829"/>
                    <a:pt x="2781" y="7063"/>
                  </a:cubicBezTo>
                  <a:cubicBezTo>
                    <a:pt x="2703" y="7286"/>
                    <a:pt x="2614" y="7508"/>
                    <a:pt x="2547" y="7741"/>
                  </a:cubicBezTo>
                  <a:cubicBezTo>
                    <a:pt x="2492" y="7931"/>
                    <a:pt x="2458" y="8131"/>
                    <a:pt x="2458" y="8331"/>
                  </a:cubicBezTo>
                  <a:cubicBezTo>
                    <a:pt x="2448" y="8631"/>
                    <a:pt x="2492" y="8920"/>
                    <a:pt x="2525" y="9210"/>
                  </a:cubicBezTo>
                  <a:cubicBezTo>
                    <a:pt x="2536" y="9187"/>
                    <a:pt x="2536" y="9154"/>
                    <a:pt x="2547" y="9132"/>
                  </a:cubicBezTo>
                  <a:cubicBezTo>
                    <a:pt x="2547" y="9098"/>
                    <a:pt x="2559" y="9076"/>
                    <a:pt x="2559" y="9043"/>
                  </a:cubicBezTo>
                  <a:cubicBezTo>
                    <a:pt x="2547" y="8920"/>
                    <a:pt x="2525" y="8799"/>
                    <a:pt x="2525" y="8676"/>
                  </a:cubicBezTo>
                  <a:cubicBezTo>
                    <a:pt x="2503" y="8476"/>
                    <a:pt x="2503" y="8275"/>
                    <a:pt x="2525" y="8087"/>
                  </a:cubicBezTo>
                  <a:cubicBezTo>
                    <a:pt x="2547" y="7853"/>
                    <a:pt x="2625" y="7642"/>
                    <a:pt x="2703" y="7419"/>
                  </a:cubicBezTo>
                  <a:cubicBezTo>
                    <a:pt x="2770" y="7208"/>
                    <a:pt x="2859" y="6997"/>
                    <a:pt x="2903" y="6774"/>
                  </a:cubicBezTo>
                  <a:cubicBezTo>
                    <a:pt x="2959" y="6530"/>
                    <a:pt x="2959" y="6285"/>
                    <a:pt x="2915" y="6051"/>
                  </a:cubicBezTo>
                  <a:cubicBezTo>
                    <a:pt x="2881" y="5784"/>
                    <a:pt x="2826" y="5517"/>
                    <a:pt x="2781" y="5262"/>
                  </a:cubicBezTo>
                  <a:cubicBezTo>
                    <a:pt x="2725" y="4995"/>
                    <a:pt x="2670" y="4750"/>
                    <a:pt x="2581" y="4494"/>
                  </a:cubicBezTo>
                  <a:cubicBezTo>
                    <a:pt x="2403" y="3982"/>
                    <a:pt x="2114" y="3504"/>
                    <a:pt x="1847" y="3015"/>
                  </a:cubicBezTo>
                  <a:cubicBezTo>
                    <a:pt x="1301" y="2025"/>
                    <a:pt x="745" y="1035"/>
                    <a:pt x="90" y="112"/>
                  </a:cubicBezTo>
                  <a:cubicBezTo>
                    <a:pt x="67" y="67"/>
                    <a:pt x="45" y="34"/>
                    <a:pt x="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5"/>
            <p:cNvSpPr/>
            <p:nvPr/>
          </p:nvSpPr>
          <p:spPr>
            <a:xfrm>
              <a:off x="2217667" y="4286773"/>
              <a:ext cx="7396" cy="56274"/>
            </a:xfrm>
            <a:custGeom>
              <a:avLst/>
              <a:gdLst/>
              <a:ahLst/>
              <a:cxnLst/>
              <a:rect l="l" t="t" r="r" b="b"/>
              <a:pathLst>
                <a:path w="212" h="1613" extrusionOk="0">
                  <a:moveTo>
                    <a:pt x="34" y="0"/>
                  </a:moveTo>
                  <a:cubicBezTo>
                    <a:pt x="23" y="45"/>
                    <a:pt x="12" y="100"/>
                    <a:pt x="1" y="156"/>
                  </a:cubicBezTo>
                  <a:cubicBezTo>
                    <a:pt x="23" y="278"/>
                    <a:pt x="45" y="401"/>
                    <a:pt x="56" y="523"/>
                  </a:cubicBezTo>
                  <a:cubicBezTo>
                    <a:pt x="101" y="834"/>
                    <a:pt x="134" y="1145"/>
                    <a:pt x="157" y="1457"/>
                  </a:cubicBezTo>
                  <a:cubicBezTo>
                    <a:pt x="167" y="1513"/>
                    <a:pt x="190" y="1568"/>
                    <a:pt x="212" y="1613"/>
                  </a:cubicBezTo>
                  <a:cubicBezTo>
                    <a:pt x="201" y="1346"/>
                    <a:pt x="179" y="1079"/>
                    <a:pt x="157" y="812"/>
                  </a:cubicBezTo>
                  <a:cubicBezTo>
                    <a:pt x="123" y="534"/>
                    <a:pt x="78" y="267"/>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5"/>
            <p:cNvSpPr/>
            <p:nvPr/>
          </p:nvSpPr>
          <p:spPr>
            <a:xfrm>
              <a:off x="2222342" y="4254536"/>
              <a:ext cx="13606" cy="107140"/>
            </a:xfrm>
            <a:custGeom>
              <a:avLst/>
              <a:gdLst/>
              <a:ahLst/>
              <a:cxnLst/>
              <a:rect l="l" t="t" r="r" b="b"/>
              <a:pathLst>
                <a:path w="390" h="3071" extrusionOk="0">
                  <a:moveTo>
                    <a:pt x="223" y="1"/>
                  </a:moveTo>
                  <a:cubicBezTo>
                    <a:pt x="211" y="57"/>
                    <a:pt x="189" y="101"/>
                    <a:pt x="178" y="146"/>
                  </a:cubicBezTo>
                  <a:cubicBezTo>
                    <a:pt x="189" y="245"/>
                    <a:pt x="201" y="334"/>
                    <a:pt x="211" y="435"/>
                  </a:cubicBezTo>
                  <a:lnTo>
                    <a:pt x="278" y="1202"/>
                  </a:lnTo>
                  <a:cubicBezTo>
                    <a:pt x="211" y="947"/>
                    <a:pt x="122" y="690"/>
                    <a:pt x="45" y="446"/>
                  </a:cubicBezTo>
                  <a:cubicBezTo>
                    <a:pt x="33" y="468"/>
                    <a:pt x="11" y="502"/>
                    <a:pt x="0" y="535"/>
                  </a:cubicBezTo>
                  <a:lnTo>
                    <a:pt x="134" y="902"/>
                  </a:lnTo>
                  <a:cubicBezTo>
                    <a:pt x="211" y="1169"/>
                    <a:pt x="278" y="1436"/>
                    <a:pt x="300" y="1714"/>
                  </a:cubicBezTo>
                  <a:cubicBezTo>
                    <a:pt x="323" y="2003"/>
                    <a:pt x="323" y="2303"/>
                    <a:pt x="323" y="2593"/>
                  </a:cubicBezTo>
                  <a:lnTo>
                    <a:pt x="290" y="2959"/>
                  </a:lnTo>
                  <a:cubicBezTo>
                    <a:pt x="312" y="3015"/>
                    <a:pt x="334" y="3048"/>
                    <a:pt x="356" y="3070"/>
                  </a:cubicBezTo>
                  <a:cubicBezTo>
                    <a:pt x="367" y="2882"/>
                    <a:pt x="379" y="2692"/>
                    <a:pt x="379" y="2492"/>
                  </a:cubicBezTo>
                  <a:cubicBezTo>
                    <a:pt x="389" y="2225"/>
                    <a:pt x="389" y="1970"/>
                    <a:pt x="367" y="1703"/>
                  </a:cubicBezTo>
                  <a:cubicBezTo>
                    <a:pt x="356" y="1424"/>
                    <a:pt x="334" y="1135"/>
                    <a:pt x="312" y="858"/>
                  </a:cubicBezTo>
                  <a:cubicBezTo>
                    <a:pt x="290" y="568"/>
                    <a:pt x="256" y="290"/>
                    <a:pt x="2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5"/>
            <p:cNvSpPr/>
            <p:nvPr/>
          </p:nvSpPr>
          <p:spPr>
            <a:xfrm>
              <a:off x="2162578" y="4043845"/>
              <a:ext cx="14792" cy="24875"/>
            </a:xfrm>
            <a:custGeom>
              <a:avLst/>
              <a:gdLst/>
              <a:ahLst/>
              <a:cxnLst/>
              <a:rect l="l" t="t" r="r" b="b"/>
              <a:pathLst>
                <a:path w="424" h="713" extrusionOk="0">
                  <a:moveTo>
                    <a:pt x="1" y="1"/>
                  </a:moveTo>
                  <a:lnTo>
                    <a:pt x="1" y="1"/>
                  </a:lnTo>
                  <a:cubicBezTo>
                    <a:pt x="67" y="278"/>
                    <a:pt x="223" y="490"/>
                    <a:pt x="423" y="713"/>
                  </a:cubicBezTo>
                  <a:cubicBezTo>
                    <a:pt x="278" y="468"/>
                    <a:pt x="145" y="2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5"/>
            <p:cNvSpPr/>
            <p:nvPr/>
          </p:nvSpPr>
          <p:spPr>
            <a:xfrm>
              <a:off x="2239402" y="4204890"/>
              <a:ext cx="5861" cy="149807"/>
            </a:xfrm>
            <a:custGeom>
              <a:avLst/>
              <a:gdLst/>
              <a:ahLst/>
              <a:cxnLst/>
              <a:rect l="l" t="t" r="r" b="b"/>
              <a:pathLst>
                <a:path w="168" h="4294" extrusionOk="0">
                  <a:moveTo>
                    <a:pt x="23" y="0"/>
                  </a:moveTo>
                  <a:cubicBezTo>
                    <a:pt x="11" y="67"/>
                    <a:pt x="11" y="145"/>
                    <a:pt x="1" y="212"/>
                  </a:cubicBezTo>
                  <a:cubicBezTo>
                    <a:pt x="11" y="301"/>
                    <a:pt x="34" y="390"/>
                    <a:pt x="45" y="479"/>
                  </a:cubicBezTo>
                  <a:cubicBezTo>
                    <a:pt x="78" y="734"/>
                    <a:pt x="78" y="979"/>
                    <a:pt x="56" y="1235"/>
                  </a:cubicBezTo>
                  <a:cubicBezTo>
                    <a:pt x="34" y="1468"/>
                    <a:pt x="1" y="1713"/>
                    <a:pt x="1" y="1947"/>
                  </a:cubicBezTo>
                  <a:cubicBezTo>
                    <a:pt x="1" y="2447"/>
                    <a:pt x="68" y="2936"/>
                    <a:pt x="90" y="3426"/>
                  </a:cubicBezTo>
                  <a:cubicBezTo>
                    <a:pt x="100" y="3715"/>
                    <a:pt x="100" y="4004"/>
                    <a:pt x="90" y="4293"/>
                  </a:cubicBezTo>
                  <a:lnTo>
                    <a:pt x="157" y="4226"/>
                  </a:lnTo>
                  <a:cubicBezTo>
                    <a:pt x="167" y="4082"/>
                    <a:pt x="167" y="3937"/>
                    <a:pt x="167" y="3793"/>
                  </a:cubicBezTo>
                  <a:cubicBezTo>
                    <a:pt x="157" y="3559"/>
                    <a:pt x="145" y="3314"/>
                    <a:pt x="134" y="3070"/>
                  </a:cubicBezTo>
                  <a:cubicBezTo>
                    <a:pt x="123" y="2814"/>
                    <a:pt x="90" y="2570"/>
                    <a:pt x="78" y="2325"/>
                  </a:cubicBezTo>
                  <a:cubicBezTo>
                    <a:pt x="56" y="2069"/>
                    <a:pt x="56" y="1824"/>
                    <a:pt x="78" y="1569"/>
                  </a:cubicBezTo>
                  <a:cubicBezTo>
                    <a:pt x="100" y="1324"/>
                    <a:pt x="145" y="1090"/>
                    <a:pt x="145" y="845"/>
                  </a:cubicBezTo>
                  <a:cubicBezTo>
                    <a:pt x="145" y="556"/>
                    <a:pt x="90" y="279"/>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5"/>
            <p:cNvSpPr/>
            <p:nvPr/>
          </p:nvSpPr>
          <p:spPr>
            <a:xfrm>
              <a:off x="1922790" y="4373261"/>
              <a:ext cx="438501" cy="258656"/>
            </a:xfrm>
            <a:custGeom>
              <a:avLst/>
              <a:gdLst/>
              <a:ahLst/>
              <a:cxnLst/>
              <a:rect l="l" t="t" r="r" b="b"/>
              <a:pathLst>
                <a:path w="12569" h="7414" extrusionOk="0">
                  <a:moveTo>
                    <a:pt x="10422" y="0"/>
                  </a:moveTo>
                  <a:cubicBezTo>
                    <a:pt x="10160" y="0"/>
                    <a:pt x="9727" y="84"/>
                    <a:pt x="9064" y="157"/>
                  </a:cubicBezTo>
                  <a:cubicBezTo>
                    <a:pt x="8815" y="188"/>
                    <a:pt x="8665" y="199"/>
                    <a:pt x="8539" y="199"/>
                  </a:cubicBezTo>
                  <a:cubicBezTo>
                    <a:pt x="8312" y="199"/>
                    <a:pt x="8169" y="164"/>
                    <a:pt x="7674" y="157"/>
                  </a:cubicBezTo>
                  <a:cubicBezTo>
                    <a:pt x="7663" y="157"/>
                    <a:pt x="7652" y="157"/>
                    <a:pt x="7641" y="157"/>
                  </a:cubicBezTo>
                  <a:cubicBezTo>
                    <a:pt x="6901" y="157"/>
                    <a:pt x="6714" y="508"/>
                    <a:pt x="5761" y="935"/>
                  </a:cubicBezTo>
                  <a:cubicBezTo>
                    <a:pt x="4793" y="1370"/>
                    <a:pt x="3837" y="2793"/>
                    <a:pt x="3448" y="3461"/>
                  </a:cubicBezTo>
                  <a:cubicBezTo>
                    <a:pt x="3048" y="4128"/>
                    <a:pt x="2291" y="4873"/>
                    <a:pt x="1813" y="5295"/>
                  </a:cubicBezTo>
                  <a:cubicBezTo>
                    <a:pt x="1323" y="5718"/>
                    <a:pt x="845" y="6486"/>
                    <a:pt x="745" y="6630"/>
                  </a:cubicBezTo>
                  <a:cubicBezTo>
                    <a:pt x="545" y="6897"/>
                    <a:pt x="211" y="6986"/>
                    <a:pt x="33" y="7020"/>
                  </a:cubicBezTo>
                  <a:cubicBezTo>
                    <a:pt x="11" y="7020"/>
                    <a:pt x="0" y="7064"/>
                    <a:pt x="33" y="7075"/>
                  </a:cubicBezTo>
                  <a:cubicBezTo>
                    <a:pt x="156" y="7119"/>
                    <a:pt x="389" y="7198"/>
                    <a:pt x="723" y="7297"/>
                  </a:cubicBezTo>
                  <a:cubicBezTo>
                    <a:pt x="979" y="7367"/>
                    <a:pt x="1232" y="7413"/>
                    <a:pt x="1540" y="7413"/>
                  </a:cubicBezTo>
                  <a:cubicBezTo>
                    <a:pt x="1874" y="7413"/>
                    <a:pt x="2271" y="7359"/>
                    <a:pt x="2803" y="7220"/>
                  </a:cubicBezTo>
                  <a:cubicBezTo>
                    <a:pt x="3837" y="6953"/>
                    <a:pt x="4348" y="6686"/>
                    <a:pt x="5317" y="6141"/>
                  </a:cubicBezTo>
                  <a:cubicBezTo>
                    <a:pt x="6284" y="5596"/>
                    <a:pt x="7396" y="4472"/>
                    <a:pt x="8320" y="3550"/>
                  </a:cubicBezTo>
                  <a:cubicBezTo>
                    <a:pt x="9242" y="2615"/>
                    <a:pt x="9954" y="1703"/>
                    <a:pt x="10433" y="1436"/>
                  </a:cubicBezTo>
                  <a:cubicBezTo>
                    <a:pt x="10922" y="1158"/>
                    <a:pt x="10967" y="1180"/>
                    <a:pt x="11622" y="1125"/>
                  </a:cubicBezTo>
                  <a:cubicBezTo>
                    <a:pt x="12279" y="1069"/>
                    <a:pt x="12568" y="668"/>
                    <a:pt x="12568" y="668"/>
                  </a:cubicBezTo>
                  <a:lnTo>
                    <a:pt x="11000" y="68"/>
                  </a:lnTo>
                  <a:cubicBezTo>
                    <a:pt x="11000" y="68"/>
                    <a:pt x="10710" y="1"/>
                    <a:pt x="10466" y="1"/>
                  </a:cubicBezTo>
                  <a:cubicBezTo>
                    <a:pt x="10452" y="1"/>
                    <a:pt x="10437" y="0"/>
                    <a:pt x="1042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5"/>
            <p:cNvSpPr/>
            <p:nvPr/>
          </p:nvSpPr>
          <p:spPr>
            <a:xfrm>
              <a:off x="2175382" y="4394647"/>
              <a:ext cx="183159" cy="139306"/>
            </a:xfrm>
            <a:custGeom>
              <a:avLst/>
              <a:gdLst/>
              <a:ahLst/>
              <a:cxnLst/>
              <a:rect l="l" t="t" r="r" b="b"/>
              <a:pathLst>
                <a:path w="5250" h="3993" extrusionOk="0">
                  <a:moveTo>
                    <a:pt x="5195" y="0"/>
                  </a:moveTo>
                  <a:cubicBezTo>
                    <a:pt x="5039" y="111"/>
                    <a:pt x="4849" y="178"/>
                    <a:pt x="4661" y="223"/>
                  </a:cubicBezTo>
                  <a:cubicBezTo>
                    <a:pt x="4305" y="300"/>
                    <a:pt x="3949" y="334"/>
                    <a:pt x="3593" y="411"/>
                  </a:cubicBezTo>
                  <a:cubicBezTo>
                    <a:pt x="3248" y="490"/>
                    <a:pt x="2948" y="668"/>
                    <a:pt x="2647" y="846"/>
                  </a:cubicBezTo>
                  <a:cubicBezTo>
                    <a:pt x="2336" y="1024"/>
                    <a:pt x="2036" y="1212"/>
                    <a:pt x="1747" y="1424"/>
                  </a:cubicBezTo>
                  <a:cubicBezTo>
                    <a:pt x="1602" y="1524"/>
                    <a:pt x="1458" y="1624"/>
                    <a:pt x="1313" y="1735"/>
                  </a:cubicBezTo>
                  <a:cubicBezTo>
                    <a:pt x="1168" y="1847"/>
                    <a:pt x="1023" y="1946"/>
                    <a:pt x="902" y="2069"/>
                  </a:cubicBezTo>
                  <a:cubicBezTo>
                    <a:pt x="779" y="2202"/>
                    <a:pt x="690" y="2358"/>
                    <a:pt x="623" y="2525"/>
                  </a:cubicBezTo>
                  <a:cubicBezTo>
                    <a:pt x="556" y="2703"/>
                    <a:pt x="501" y="2880"/>
                    <a:pt x="434" y="3058"/>
                  </a:cubicBezTo>
                  <a:cubicBezTo>
                    <a:pt x="312" y="3381"/>
                    <a:pt x="178" y="3693"/>
                    <a:pt x="0" y="3993"/>
                  </a:cubicBezTo>
                  <a:cubicBezTo>
                    <a:pt x="56" y="3948"/>
                    <a:pt x="101" y="3893"/>
                    <a:pt x="156" y="3849"/>
                  </a:cubicBezTo>
                  <a:cubicBezTo>
                    <a:pt x="234" y="3693"/>
                    <a:pt x="312" y="3537"/>
                    <a:pt x="378" y="3381"/>
                  </a:cubicBezTo>
                  <a:cubicBezTo>
                    <a:pt x="457" y="3203"/>
                    <a:pt x="523" y="3025"/>
                    <a:pt x="579" y="2848"/>
                  </a:cubicBezTo>
                  <a:cubicBezTo>
                    <a:pt x="645" y="2680"/>
                    <a:pt x="701" y="2492"/>
                    <a:pt x="790" y="2336"/>
                  </a:cubicBezTo>
                  <a:cubicBezTo>
                    <a:pt x="890" y="2169"/>
                    <a:pt x="1023" y="2047"/>
                    <a:pt x="1168" y="1936"/>
                  </a:cubicBezTo>
                  <a:lnTo>
                    <a:pt x="1602" y="1602"/>
                  </a:lnTo>
                  <a:cubicBezTo>
                    <a:pt x="1891" y="1390"/>
                    <a:pt x="2202" y="1179"/>
                    <a:pt x="2514" y="990"/>
                  </a:cubicBezTo>
                  <a:cubicBezTo>
                    <a:pt x="2803" y="812"/>
                    <a:pt x="3114" y="612"/>
                    <a:pt x="3460" y="500"/>
                  </a:cubicBezTo>
                  <a:cubicBezTo>
                    <a:pt x="3626" y="445"/>
                    <a:pt x="3804" y="423"/>
                    <a:pt x="3982" y="389"/>
                  </a:cubicBezTo>
                  <a:cubicBezTo>
                    <a:pt x="4171" y="356"/>
                    <a:pt x="4349" y="334"/>
                    <a:pt x="4538" y="300"/>
                  </a:cubicBezTo>
                  <a:cubicBezTo>
                    <a:pt x="4783" y="256"/>
                    <a:pt x="5050" y="178"/>
                    <a:pt x="5250" y="23"/>
                  </a:cubicBezTo>
                  <a:lnTo>
                    <a:pt x="5195"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5"/>
            <p:cNvSpPr/>
            <p:nvPr/>
          </p:nvSpPr>
          <p:spPr>
            <a:xfrm>
              <a:off x="1923941" y="4373679"/>
              <a:ext cx="355085" cy="247213"/>
            </a:xfrm>
            <a:custGeom>
              <a:avLst/>
              <a:gdLst/>
              <a:ahLst/>
              <a:cxnLst/>
              <a:rect l="l" t="t" r="r" b="b"/>
              <a:pathLst>
                <a:path w="10178" h="7086" extrusionOk="0">
                  <a:moveTo>
                    <a:pt x="10177" y="1"/>
                  </a:moveTo>
                  <a:cubicBezTo>
                    <a:pt x="10133" y="11"/>
                    <a:pt x="10077" y="11"/>
                    <a:pt x="10010" y="23"/>
                  </a:cubicBezTo>
                  <a:cubicBezTo>
                    <a:pt x="9899" y="78"/>
                    <a:pt x="9788" y="134"/>
                    <a:pt x="9676" y="179"/>
                  </a:cubicBezTo>
                  <a:cubicBezTo>
                    <a:pt x="9498" y="256"/>
                    <a:pt x="9310" y="323"/>
                    <a:pt x="9110" y="367"/>
                  </a:cubicBezTo>
                  <a:cubicBezTo>
                    <a:pt x="8887" y="412"/>
                    <a:pt x="8653" y="412"/>
                    <a:pt x="8431" y="412"/>
                  </a:cubicBezTo>
                  <a:cubicBezTo>
                    <a:pt x="8335" y="407"/>
                    <a:pt x="8242" y="405"/>
                    <a:pt x="8148" y="405"/>
                  </a:cubicBezTo>
                  <a:cubicBezTo>
                    <a:pt x="8014" y="405"/>
                    <a:pt x="7879" y="410"/>
                    <a:pt x="7741" y="423"/>
                  </a:cubicBezTo>
                  <a:cubicBezTo>
                    <a:pt x="7496" y="446"/>
                    <a:pt x="7274" y="523"/>
                    <a:pt x="7052" y="634"/>
                  </a:cubicBezTo>
                  <a:cubicBezTo>
                    <a:pt x="6818" y="757"/>
                    <a:pt x="6584" y="890"/>
                    <a:pt x="6351" y="1024"/>
                  </a:cubicBezTo>
                  <a:cubicBezTo>
                    <a:pt x="6129" y="1146"/>
                    <a:pt x="5906" y="1291"/>
                    <a:pt x="5695" y="1447"/>
                  </a:cubicBezTo>
                  <a:cubicBezTo>
                    <a:pt x="5261" y="1791"/>
                    <a:pt x="4894" y="2214"/>
                    <a:pt x="4527" y="2614"/>
                  </a:cubicBezTo>
                  <a:cubicBezTo>
                    <a:pt x="3759" y="3449"/>
                    <a:pt x="3003" y="4294"/>
                    <a:pt x="2325" y="5206"/>
                  </a:cubicBezTo>
                  <a:cubicBezTo>
                    <a:pt x="1757" y="5973"/>
                    <a:pt x="1146" y="6907"/>
                    <a:pt x="111" y="7052"/>
                  </a:cubicBezTo>
                  <a:cubicBezTo>
                    <a:pt x="78" y="7052"/>
                    <a:pt x="34" y="7063"/>
                    <a:pt x="0" y="7063"/>
                  </a:cubicBezTo>
                  <a:cubicBezTo>
                    <a:pt x="22" y="7074"/>
                    <a:pt x="45" y="7085"/>
                    <a:pt x="67" y="7085"/>
                  </a:cubicBezTo>
                  <a:cubicBezTo>
                    <a:pt x="412" y="7063"/>
                    <a:pt x="734" y="6929"/>
                    <a:pt x="1013" y="6741"/>
                  </a:cubicBezTo>
                  <a:cubicBezTo>
                    <a:pt x="1435" y="6462"/>
                    <a:pt x="1757" y="6062"/>
                    <a:pt x="2058" y="5661"/>
                  </a:cubicBezTo>
                  <a:cubicBezTo>
                    <a:pt x="2392" y="5228"/>
                    <a:pt x="2725" y="4783"/>
                    <a:pt x="3081" y="4361"/>
                  </a:cubicBezTo>
                  <a:cubicBezTo>
                    <a:pt x="3437" y="3926"/>
                    <a:pt x="3815" y="3504"/>
                    <a:pt x="4194" y="3081"/>
                  </a:cubicBezTo>
                  <a:cubicBezTo>
                    <a:pt x="4572" y="2670"/>
                    <a:pt x="4938" y="2247"/>
                    <a:pt x="5328" y="1858"/>
                  </a:cubicBezTo>
                  <a:cubicBezTo>
                    <a:pt x="5717" y="1469"/>
                    <a:pt x="6173" y="1168"/>
                    <a:pt x="6651" y="901"/>
                  </a:cubicBezTo>
                  <a:cubicBezTo>
                    <a:pt x="6874" y="779"/>
                    <a:pt x="7108" y="646"/>
                    <a:pt x="7341" y="557"/>
                  </a:cubicBezTo>
                  <a:cubicBezTo>
                    <a:pt x="7575" y="468"/>
                    <a:pt x="7819" y="446"/>
                    <a:pt x="8064" y="446"/>
                  </a:cubicBezTo>
                  <a:cubicBezTo>
                    <a:pt x="8249" y="446"/>
                    <a:pt x="8441" y="460"/>
                    <a:pt x="8630" y="460"/>
                  </a:cubicBezTo>
                  <a:cubicBezTo>
                    <a:pt x="8679" y="460"/>
                    <a:pt x="8728" y="459"/>
                    <a:pt x="8776" y="456"/>
                  </a:cubicBezTo>
                  <a:cubicBezTo>
                    <a:pt x="8976" y="446"/>
                    <a:pt x="9176" y="412"/>
                    <a:pt x="9376" y="345"/>
                  </a:cubicBezTo>
                  <a:cubicBezTo>
                    <a:pt x="9654" y="256"/>
                    <a:pt x="9921" y="134"/>
                    <a:pt x="1017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5"/>
            <p:cNvSpPr/>
            <p:nvPr/>
          </p:nvSpPr>
          <p:spPr>
            <a:xfrm>
              <a:off x="2080695" y="4389205"/>
              <a:ext cx="263122" cy="213442"/>
            </a:xfrm>
            <a:custGeom>
              <a:avLst/>
              <a:gdLst/>
              <a:ahLst/>
              <a:cxnLst/>
              <a:rect l="l" t="t" r="r" b="b"/>
              <a:pathLst>
                <a:path w="7542" h="6118" extrusionOk="0">
                  <a:moveTo>
                    <a:pt x="7475" y="1"/>
                  </a:moveTo>
                  <a:cubicBezTo>
                    <a:pt x="7308" y="56"/>
                    <a:pt x="7119" y="67"/>
                    <a:pt x="6941" y="90"/>
                  </a:cubicBezTo>
                  <a:cubicBezTo>
                    <a:pt x="6730" y="112"/>
                    <a:pt x="6540" y="156"/>
                    <a:pt x="6352" y="245"/>
                  </a:cubicBezTo>
                  <a:cubicBezTo>
                    <a:pt x="6151" y="323"/>
                    <a:pt x="5962" y="434"/>
                    <a:pt x="5762" y="534"/>
                  </a:cubicBezTo>
                  <a:cubicBezTo>
                    <a:pt x="5373" y="745"/>
                    <a:pt x="4995" y="990"/>
                    <a:pt x="4627" y="1235"/>
                  </a:cubicBezTo>
                  <a:cubicBezTo>
                    <a:pt x="4449" y="1357"/>
                    <a:pt x="4261" y="1479"/>
                    <a:pt x="4071" y="1591"/>
                  </a:cubicBezTo>
                  <a:cubicBezTo>
                    <a:pt x="3893" y="1691"/>
                    <a:pt x="3693" y="1780"/>
                    <a:pt x="3504" y="1880"/>
                  </a:cubicBezTo>
                  <a:cubicBezTo>
                    <a:pt x="3326" y="1980"/>
                    <a:pt x="3181" y="2124"/>
                    <a:pt x="3059" y="2292"/>
                  </a:cubicBezTo>
                  <a:cubicBezTo>
                    <a:pt x="2937" y="2458"/>
                    <a:pt x="2837" y="2636"/>
                    <a:pt x="2726" y="2814"/>
                  </a:cubicBezTo>
                  <a:cubicBezTo>
                    <a:pt x="2514" y="3192"/>
                    <a:pt x="2292" y="3570"/>
                    <a:pt x="2058" y="3938"/>
                  </a:cubicBezTo>
                  <a:cubicBezTo>
                    <a:pt x="1824" y="4304"/>
                    <a:pt x="1558" y="4660"/>
                    <a:pt x="1268" y="4983"/>
                  </a:cubicBezTo>
                  <a:cubicBezTo>
                    <a:pt x="968" y="5305"/>
                    <a:pt x="613" y="5572"/>
                    <a:pt x="279" y="5851"/>
                  </a:cubicBezTo>
                  <a:cubicBezTo>
                    <a:pt x="178" y="5940"/>
                    <a:pt x="89" y="6029"/>
                    <a:pt x="0" y="6118"/>
                  </a:cubicBezTo>
                  <a:cubicBezTo>
                    <a:pt x="56" y="6084"/>
                    <a:pt x="112" y="6062"/>
                    <a:pt x="168" y="6029"/>
                  </a:cubicBezTo>
                  <a:cubicBezTo>
                    <a:pt x="468" y="5750"/>
                    <a:pt x="801" y="5517"/>
                    <a:pt x="1090" y="5239"/>
                  </a:cubicBezTo>
                  <a:cubicBezTo>
                    <a:pt x="1402" y="4939"/>
                    <a:pt x="1669" y="4605"/>
                    <a:pt x="1913" y="4249"/>
                  </a:cubicBezTo>
                  <a:cubicBezTo>
                    <a:pt x="2158" y="3893"/>
                    <a:pt x="2381" y="3515"/>
                    <a:pt x="2615" y="3148"/>
                  </a:cubicBezTo>
                  <a:lnTo>
                    <a:pt x="2948" y="2581"/>
                  </a:lnTo>
                  <a:cubicBezTo>
                    <a:pt x="3059" y="2391"/>
                    <a:pt x="3181" y="2213"/>
                    <a:pt x="3349" y="2069"/>
                  </a:cubicBezTo>
                  <a:cubicBezTo>
                    <a:pt x="3504" y="1936"/>
                    <a:pt x="3715" y="1847"/>
                    <a:pt x="3905" y="1758"/>
                  </a:cubicBezTo>
                  <a:cubicBezTo>
                    <a:pt x="4105" y="1657"/>
                    <a:pt x="4294" y="1535"/>
                    <a:pt x="4472" y="1413"/>
                  </a:cubicBezTo>
                  <a:cubicBezTo>
                    <a:pt x="4850" y="1168"/>
                    <a:pt x="5217" y="913"/>
                    <a:pt x="5606" y="690"/>
                  </a:cubicBezTo>
                  <a:cubicBezTo>
                    <a:pt x="5806" y="579"/>
                    <a:pt x="5996" y="468"/>
                    <a:pt x="6196" y="367"/>
                  </a:cubicBezTo>
                  <a:cubicBezTo>
                    <a:pt x="6396" y="278"/>
                    <a:pt x="6596" y="189"/>
                    <a:pt x="6807" y="145"/>
                  </a:cubicBezTo>
                  <a:cubicBezTo>
                    <a:pt x="7041" y="112"/>
                    <a:pt x="7308" y="100"/>
                    <a:pt x="7541" y="23"/>
                  </a:cubicBezTo>
                  <a:lnTo>
                    <a:pt x="7475"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5"/>
            <p:cNvSpPr/>
            <p:nvPr/>
          </p:nvSpPr>
          <p:spPr>
            <a:xfrm>
              <a:off x="1942188" y="4374063"/>
              <a:ext cx="359341" cy="252655"/>
            </a:xfrm>
            <a:custGeom>
              <a:avLst/>
              <a:gdLst/>
              <a:ahLst/>
              <a:cxnLst/>
              <a:rect l="l" t="t" r="r" b="b"/>
              <a:pathLst>
                <a:path w="10300" h="7242" extrusionOk="0">
                  <a:moveTo>
                    <a:pt x="10154" y="0"/>
                  </a:moveTo>
                  <a:lnTo>
                    <a:pt x="9721" y="134"/>
                  </a:lnTo>
                  <a:cubicBezTo>
                    <a:pt x="9499" y="223"/>
                    <a:pt x="9265" y="301"/>
                    <a:pt x="9042" y="401"/>
                  </a:cubicBezTo>
                  <a:cubicBezTo>
                    <a:pt x="8809" y="490"/>
                    <a:pt x="8587" y="601"/>
                    <a:pt x="8353" y="690"/>
                  </a:cubicBezTo>
                  <a:cubicBezTo>
                    <a:pt x="8119" y="790"/>
                    <a:pt x="7885" y="868"/>
                    <a:pt x="7641" y="924"/>
                  </a:cubicBezTo>
                  <a:cubicBezTo>
                    <a:pt x="7396" y="979"/>
                    <a:pt x="7163" y="1013"/>
                    <a:pt x="6929" y="1102"/>
                  </a:cubicBezTo>
                  <a:cubicBezTo>
                    <a:pt x="6496" y="1246"/>
                    <a:pt x="6095" y="1525"/>
                    <a:pt x="5717" y="1791"/>
                  </a:cubicBezTo>
                  <a:cubicBezTo>
                    <a:pt x="4961" y="2336"/>
                    <a:pt x="4304" y="3003"/>
                    <a:pt x="3681" y="3693"/>
                  </a:cubicBezTo>
                  <a:cubicBezTo>
                    <a:pt x="3058" y="4394"/>
                    <a:pt x="2469" y="5117"/>
                    <a:pt x="1847" y="5806"/>
                  </a:cubicBezTo>
                  <a:cubicBezTo>
                    <a:pt x="1335" y="6384"/>
                    <a:pt x="745" y="6985"/>
                    <a:pt x="0" y="7219"/>
                  </a:cubicBezTo>
                  <a:cubicBezTo>
                    <a:pt x="22" y="7230"/>
                    <a:pt x="33" y="7230"/>
                    <a:pt x="55" y="7241"/>
                  </a:cubicBezTo>
                  <a:cubicBezTo>
                    <a:pt x="678" y="7041"/>
                    <a:pt x="1190" y="6585"/>
                    <a:pt x="1635" y="6118"/>
                  </a:cubicBezTo>
                  <a:cubicBezTo>
                    <a:pt x="2269" y="5462"/>
                    <a:pt x="2848" y="4738"/>
                    <a:pt x="3448" y="4049"/>
                  </a:cubicBezTo>
                  <a:cubicBezTo>
                    <a:pt x="4059" y="3349"/>
                    <a:pt x="4704" y="2670"/>
                    <a:pt x="5439" y="2081"/>
                  </a:cubicBezTo>
                  <a:cubicBezTo>
                    <a:pt x="5806" y="1791"/>
                    <a:pt x="6195" y="1525"/>
                    <a:pt x="6617" y="1302"/>
                  </a:cubicBezTo>
                  <a:cubicBezTo>
                    <a:pt x="6840" y="1191"/>
                    <a:pt x="7074" y="1113"/>
                    <a:pt x="7329" y="1057"/>
                  </a:cubicBezTo>
                  <a:cubicBezTo>
                    <a:pt x="7563" y="1001"/>
                    <a:pt x="7796" y="957"/>
                    <a:pt x="8030" y="879"/>
                  </a:cubicBezTo>
                  <a:cubicBezTo>
                    <a:pt x="8498" y="724"/>
                    <a:pt x="8931" y="501"/>
                    <a:pt x="9398" y="323"/>
                  </a:cubicBezTo>
                  <a:cubicBezTo>
                    <a:pt x="9699" y="212"/>
                    <a:pt x="9999" y="112"/>
                    <a:pt x="10299" y="12"/>
                  </a:cubicBezTo>
                  <a:cubicBezTo>
                    <a:pt x="10266" y="12"/>
                    <a:pt x="10210" y="0"/>
                    <a:pt x="1015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5"/>
            <p:cNvSpPr/>
            <p:nvPr/>
          </p:nvSpPr>
          <p:spPr>
            <a:xfrm>
              <a:off x="1959632" y="4379122"/>
              <a:ext cx="361679" cy="253039"/>
            </a:xfrm>
            <a:custGeom>
              <a:avLst/>
              <a:gdLst/>
              <a:ahLst/>
              <a:cxnLst/>
              <a:rect l="l" t="t" r="r" b="b"/>
              <a:pathLst>
                <a:path w="10367" h="7253" extrusionOk="0">
                  <a:moveTo>
                    <a:pt x="10200" y="0"/>
                  </a:moveTo>
                  <a:cubicBezTo>
                    <a:pt x="9944" y="56"/>
                    <a:pt x="9677" y="134"/>
                    <a:pt x="9421" y="211"/>
                  </a:cubicBezTo>
                  <a:cubicBezTo>
                    <a:pt x="9165" y="278"/>
                    <a:pt x="8920" y="367"/>
                    <a:pt x="8676" y="478"/>
                  </a:cubicBezTo>
                  <a:cubicBezTo>
                    <a:pt x="8409" y="579"/>
                    <a:pt x="8153" y="690"/>
                    <a:pt x="7897" y="801"/>
                  </a:cubicBezTo>
                  <a:cubicBezTo>
                    <a:pt x="7452" y="990"/>
                    <a:pt x="7019" y="1202"/>
                    <a:pt x="6585" y="1412"/>
                  </a:cubicBezTo>
                  <a:cubicBezTo>
                    <a:pt x="6129" y="1635"/>
                    <a:pt x="5673" y="1857"/>
                    <a:pt x="5239" y="2114"/>
                  </a:cubicBezTo>
                  <a:cubicBezTo>
                    <a:pt x="4416" y="2625"/>
                    <a:pt x="3715" y="3303"/>
                    <a:pt x="3104" y="4049"/>
                  </a:cubicBezTo>
                  <a:cubicBezTo>
                    <a:pt x="2781" y="4438"/>
                    <a:pt x="2503" y="4850"/>
                    <a:pt x="2170" y="5228"/>
                  </a:cubicBezTo>
                  <a:cubicBezTo>
                    <a:pt x="1836" y="5606"/>
                    <a:pt x="1424" y="5906"/>
                    <a:pt x="1057" y="6251"/>
                  </a:cubicBezTo>
                  <a:cubicBezTo>
                    <a:pt x="734" y="6551"/>
                    <a:pt x="423" y="6874"/>
                    <a:pt x="79" y="7141"/>
                  </a:cubicBezTo>
                  <a:cubicBezTo>
                    <a:pt x="56" y="7163"/>
                    <a:pt x="23" y="7185"/>
                    <a:pt x="0" y="7208"/>
                  </a:cubicBezTo>
                  <a:cubicBezTo>
                    <a:pt x="34" y="7208"/>
                    <a:pt x="67" y="7218"/>
                    <a:pt x="89" y="7218"/>
                  </a:cubicBezTo>
                  <a:cubicBezTo>
                    <a:pt x="301" y="7063"/>
                    <a:pt x="490" y="6896"/>
                    <a:pt x="679" y="6718"/>
                  </a:cubicBezTo>
                  <a:cubicBezTo>
                    <a:pt x="846" y="6562"/>
                    <a:pt x="1001" y="6407"/>
                    <a:pt x="1169" y="6251"/>
                  </a:cubicBezTo>
                  <a:cubicBezTo>
                    <a:pt x="1357" y="6084"/>
                    <a:pt x="1557" y="5917"/>
                    <a:pt x="1747" y="5739"/>
                  </a:cubicBezTo>
                  <a:cubicBezTo>
                    <a:pt x="1947" y="5572"/>
                    <a:pt x="2136" y="5384"/>
                    <a:pt x="2303" y="5183"/>
                  </a:cubicBezTo>
                  <a:cubicBezTo>
                    <a:pt x="2469" y="4983"/>
                    <a:pt x="2625" y="4771"/>
                    <a:pt x="2781" y="4571"/>
                  </a:cubicBezTo>
                  <a:cubicBezTo>
                    <a:pt x="3381" y="3782"/>
                    <a:pt x="4049" y="3048"/>
                    <a:pt x="4850" y="2458"/>
                  </a:cubicBezTo>
                  <a:cubicBezTo>
                    <a:pt x="5262" y="2158"/>
                    <a:pt x="5717" y="1913"/>
                    <a:pt x="6184" y="1679"/>
                  </a:cubicBezTo>
                  <a:cubicBezTo>
                    <a:pt x="6629" y="1457"/>
                    <a:pt x="7074" y="1234"/>
                    <a:pt x="7530" y="1034"/>
                  </a:cubicBezTo>
                  <a:cubicBezTo>
                    <a:pt x="7764" y="923"/>
                    <a:pt x="7998" y="823"/>
                    <a:pt x="8231" y="723"/>
                  </a:cubicBezTo>
                  <a:lnTo>
                    <a:pt x="8231" y="723"/>
                  </a:lnTo>
                  <a:cubicBezTo>
                    <a:pt x="7853" y="968"/>
                    <a:pt x="7519" y="1268"/>
                    <a:pt x="7141" y="1501"/>
                  </a:cubicBezTo>
                  <a:cubicBezTo>
                    <a:pt x="6740" y="1768"/>
                    <a:pt x="6295" y="1958"/>
                    <a:pt x="5884" y="2213"/>
                  </a:cubicBezTo>
                  <a:cubicBezTo>
                    <a:pt x="5495" y="2458"/>
                    <a:pt x="5139" y="2747"/>
                    <a:pt x="4817" y="3070"/>
                  </a:cubicBezTo>
                  <a:cubicBezTo>
                    <a:pt x="4483" y="3414"/>
                    <a:pt x="4204" y="3793"/>
                    <a:pt x="3915" y="4171"/>
                  </a:cubicBezTo>
                  <a:cubicBezTo>
                    <a:pt x="3771" y="4360"/>
                    <a:pt x="3626" y="4549"/>
                    <a:pt x="3460" y="4716"/>
                  </a:cubicBezTo>
                  <a:cubicBezTo>
                    <a:pt x="3292" y="4894"/>
                    <a:pt x="3104" y="5038"/>
                    <a:pt x="2914" y="5183"/>
                  </a:cubicBezTo>
                  <a:cubicBezTo>
                    <a:pt x="2726" y="5327"/>
                    <a:pt x="2536" y="5472"/>
                    <a:pt x="2358" y="5639"/>
                  </a:cubicBezTo>
                  <a:cubicBezTo>
                    <a:pt x="2192" y="5806"/>
                    <a:pt x="2036" y="5973"/>
                    <a:pt x="1869" y="6150"/>
                  </a:cubicBezTo>
                  <a:cubicBezTo>
                    <a:pt x="1713" y="6318"/>
                    <a:pt x="1557" y="6496"/>
                    <a:pt x="1379" y="6640"/>
                  </a:cubicBezTo>
                  <a:cubicBezTo>
                    <a:pt x="1191" y="6807"/>
                    <a:pt x="991" y="6929"/>
                    <a:pt x="790" y="7052"/>
                  </a:cubicBezTo>
                  <a:cubicBezTo>
                    <a:pt x="657" y="7119"/>
                    <a:pt x="523" y="7185"/>
                    <a:pt x="401" y="7252"/>
                  </a:cubicBezTo>
                  <a:lnTo>
                    <a:pt x="501" y="7252"/>
                  </a:lnTo>
                  <a:cubicBezTo>
                    <a:pt x="690" y="7151"/>
                    <a:pt x="879" y="7063"/>
                    <a:pt x="1057" y="6951"/>
                  </a:cubicBezTo>
                  <a:cubicBezTo>
                    <a:pt x="1246" y="6818"/>
                    <a:pt x="1424" y="6674"/>
                    <a:pt x="1591" y="6518"/>
                  </a:cubicBezTo>
                  <a:cubicBezTo>
                    <a:pt x="1936" y="6195"/>
                    <a:pt x="2225" y="5817"/>
                    <a:pt x="2592" y="5505"/>
                  </a:cubicBezTo>
                  <a:cubicBezTo>
                    <a:pt x="2770" y="5350"/>
                    <a:pt x="2970" y="5216"/>
                    <a:pt x="3159" y="5061"/>
                  </a:cubicBezTo>
                  <a:cubicBezTo>
                    <a:pt x="3349" y="4916"/>
                    <a:pt x="3515" y="4749"/>
                    <a:pt x="3671" y="4571"/>
                  </a:cubicBezTo>
                  <a:cubicBezTo>
                    <a:pt x="3982" y="4205"/>
                    <a:pt x="4249" y="3804"/>
                    <a:pt x="4560" y="3437"/>
                  </a:cubicBezTo>
                  <a:cubicBezTo>
                    <a:pt x="4861" y="3081"/>
                    <a:pt x="5205" y="2769"/>
                    <a:pt x="5584" y="2492"/>
                  </a:cubicBezTo>
                  <a:cubicBezTo>
                    <a:pt x="5973" y="2203"/>
                    <a:pt x="6407" y="1991"/>
                    <a:pt x="6829" y="1758"/>
                  </a:cubicBezTo>
                  <a:cubicBezTo>
                    <a:pt x="7030" y="1646"/>
                    <a:pt x="7230" y="1524"/>
                    <a:pt x="7419" y="1390"/>
                  </a:cubicBezTo>
                  <a:cubicBezTo>
                    <a:pt x="7619" y="1246"/>
                    <a:pt x="7797" y="1101"/>
                    <a:pt x="7998" y="957"/>
                  </a:cubicBezTo>
                  <a:cubicBezTo>
                    <a:pt x="8220" y="790"/>
                    <a:pt x="8453" y="645"/>
                    <a:pt x="8698" y="534"/>
                  </a:cubicBezTo>
                  <a:cubicBezTo>
                    <a:pt x="8976" y="423"/>
                    <a:pt x="9254" y="322"/>
                    <a:pt x="9543" y="233"/>
                  </a:cubicBezTo>
                  <a:cubicBezTo>
                    <a:pt x="9810" y="167"/>
                    <a:pt x="10089" y="112"/>
                    <a:pt x="10366" y="67"/>
                  </a:cubicBezTo>
                  <a:lnTo>
                    <a:pt x="10289" y="33"/>
                  </a:lnTo>
                  <a:cubicBezTo>
                    <a:pt x="10244" y="45"/>
                    <a:pt x="10200" y="45"/>
                    <a:pt x="10155" y="56"/>
                  </a:cubicBezTo>
                  <a:cubicBezTo>
                    <a:pt x="10188" y="45"/>
                    <a:pt x="10233" y="33"/>
                    <a:pt x="10266" y="23"/>
                  </a:cubicBezTo>
                  <a:lnTo>
                    <a:pt x="1020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5"/>
            <p:cNvSpPr/>
            <p:nvPr/>
          </p:nvSpPr>
          <p:spPr>
            <a:xfrm>
              <a:off x="2028711" y="4383378"/>
              <a:ext cx="300346" cy="239817"/>
            </a:xfrm>
            <a:custGeom>
              <a:avLst/>
              <a:gdLst/>
              <a:ahLst/>
              <a:cxnLst/>
              <a:rect l="l" t="t" r="r" b="b"/>
              <a:pathLst>
                <a:path w="8609" h="6874" extrusionOk="0">
                  <a:moveTo>
                    <a:pt x="8553" y="0"/>
                  </a:moveTo>
                  <a:cubicBezTo>
                    <a:pt x="7975" y="200"/>
                    <a:pt x="7397" y="423"/>
                    <a:pt x="6841" y="679"/>
                  </a:cubicBezTo>
                  <a:cubicBezTo>
                    <a:pt x="6095" y="1013"/>
                    <a:pt x="5395" y="1435"/>
                    <a:pt x="4760" y="1958"/>
                  </a:cubicBezTo>
                  <a:cubicBezTo>
                    <a:pt x="4427" y="2236"/>
                    <a:pt x="4115" y="2525"/>
                    <a:pt x="3815" y="2837"/>
                  </a:cubicBezTo>
                  <a:cubicBezTo>
                    <a:pt x="3504" y="3148"/>
                    <a:pt x="3193" y="3460"/>
                    <a:pt x="2914" y="3793"/>
                  </a:cubicBezTo>
                  <a:cubicBezTo>
                    <a:pt x="2636" y="4138"/>
                    <a:pt x="2414" y="4527"/>
                    <a:pt x="2147" y="4872"/>
                  </a:cubicBezTo>
                  <a:cubicBezTo>
                    <a:pt x="1869" y="5217"/>
                    <a:pt x="1546" y="5506"/>
                    <a:pt x="1235" y="5806"/>
                  </a:cubicBezTo>
                  <a:cubicBezTo>
                    <a:pt x="835" y="6174"/>
                    <a:pt x="434" y="6540"/>
                    <a:pt x="0" y="6874"/>
                  </a:cubicBezTo>
                  <a:cubicBezTo>
                    <a:pt x="56" y="6852"/>
                    <a:pt x="111" y="6841"/>
                    <a:pt x="167" y="6819"/>
                  </a:cubicBezTo>
                  <a:cubicBezTo>
                    <a:pt x="467" y="6585"/>
                    <a:pt x="756" y="6329"/>
                    <a:pt x="1035" y="6073"/>
                  </a:cubicBezTo>
                  <a:cubicBezTo>
                    <a:pt x="1346" y="5784"/>
                    <a:pt x="1658" y="5506"/>
                    <a:pt x="1947" y="5195"/>
                  </a:cubicBezTo>
                  <a:cubicBezTo>
                    <a:pt x="2258" y="4872"/>
                    <a:pt x="2491" y="4494"/>
                    <a:pt x="2748" y="4138"/>
                  </a:cubicBezTo>
                  <a:cubicBezTo>
                    <a:pt x="3003" y="3771"/>
                    <a:pt x="3292" y="3448"/>
                    <a:pt x="3604" y="3137"/>
                  </a:cubicBezTo>
                  <a:cubicBezTo>
                    <a:pt x="3904" y="2825"/>
                    <a:pt x="4216" y="2525"/>
                    <a:pt x="4538" y="2236"/>
                  </a:cubicBezTo>
                  <a:cubicBezTo>
                    <a:pt x="4861" y="1958"/>
                    <a:pt x="5195" y="1691"/>
                    <a:pt x="5550" y="1446"/>
                  </a:cubicBezTo>
                  <a:cubicBezTo>
                    <a:pt x="5884" y="1224"/>
                    <a:pt x="6228" y="1035"/>
                    <a:pt x="6596" y="857"/>
                  </a:cubicBezTo>
                  <a:cubicBezTo>
                    <a:pt x="7252" y="534"/>
                    <a:pt x="7931" y="279"/>
                    <a:pt x="8609" y="23"/>
                  </a:cubicBezTo>
                  <a:lnTo>
                    <a:pt x="855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5"/>
            <p:cNvSpPr/>
            <p:nvPr/>
          </p:nvSpPr>
          <p:spPr>
            <a:xfrm>
              <a:off x="1982135" y="4373261"/>
              <a:ext cx="326373" cy="188253"/>
            </a:xfrm>
            <a:custGeom>
              <a:avLst/>
              <a:gdLst/>
              <a:ahLst/>
              <a:cxnLst/>
              <a:rect l="l" t="t" r="r" b="b"/>
              <a:pathLst>
                <a:path w="9355" h="5396" extrusionOk="0">
                  <a:moveTo>
                    <a:pt x="8721" y="0"/>
                  </a:moveTo>
                  <a:cubicBezTo>
                    <a:pt x="8459" y="0"/>
                    <a:pt x="8026" y="84"/>
                    <a:pt x="7363" y="157"/>
                  </a:cubicBezTo>
                  <a:cubicBezTo>
                    <a:pt x="7114" y="188"/>
                    <a:pt x="6964" y="199"/>
                    <a:pt x="6838" y="199"/>
                  </a:cubicBezTo>
                  <a:cubicBezTo>
                    <a:pt x="6611" y="199"/>
                    <a:pt x="6468" y="164"/>
                    <a:pt x="5973" y="157"/>
                  </a:cubicBezTo>
                  <a:cubicBezTo>
                    <a:pt x="5962" y="157"/>
                    <a:pt x="5951" y="157"/>
                    <a:pt x="5940" y="157"/>
                  </a:cubicBezTo>
                  <a:cubicBezTo>
                    <a:pt x="5200" y="157"/>
                    <a:pt x="5013" y="508"/>
                    <a:pt x="4060" y="935"/>
                  </a:cubicBezTo>
                  <a:cubicBezTo>
                    <a:pt x="3092" y="1370"/>
                    <a:pt x="2136" y="2793"/>
                    <a:pt x="1747" y="3461"/>
                  </a:cubicBezTo>
                  <a:cubicBezTo>
                    <a:pt x="1347" y="4128"/>
                    <a:pt x="590" y="4873"/>
                    <a:pt x="112" y="5295"/>
                  </a:cubicBezTo>
                  <a:cubicBezTo>
                    <a:pt x="79" y="5329"/>
                    <a:pt x="45" y="5362"/>
                    <a:pt x="0" y="5396"/>
                  </a:cubicBezTo>
                  <a:cubicBezTo>
                    <a:pt x="267" y="5384"/>
                    <a:pt x="623" y="5340"/>
                    <a:pt x="1024" y="5229"/>
                  </a:cubicBezTo>
                  <a:cubicBezTo>
                    <a:pt x="1847" y="4995"/>
                    <a:pt x="1836" y="4317"/>
                    <a:pt x="2459" y="3572"/>
                  </a:cubicBezTo>
                  <a:cubicBezTo>
                    <a:pt x="3082" y="2838"/>
                    <a:pt x="3349" y="2715"/>
                    <a:pt x="3905" y="2126"/>
                  </a:cubicBezTo>
                  <a:cubicBezTo>
                    <a:pt x="4449" y="1525"/>
                    <a:pt x="5150" y="1447"/>
                    <a:pt x="6062" y="1347"/>
                  </a:cubicBezTo>
                  <a:cubicBezTo>
                    <a:pt x="6248" y="1327"/>
                    <a:pt x="6388" y="1320"/>
                    <a:pt x="6502" y="1320"/>
                  </a:cubicBezTo>
                  <a:cubicBezTo>
                    <a:pt x="6780" y="1320"/>
                    <a:pt x="6897" y="1363"/>
                    <a:pt x="7118" y="1363"/>
                  </a:cubicBezTo>
                  <a:cubicBezTo>
                    <a:pt x="7256" y="1363"/>
                    <a:pt x="7435" y="1346"/>
                    <a:pt x="7719" y="1291"/>
                  </a:cubicBezTo>
                  <a:cubicBezTo>
                    <a:pt x="8653" y="1113"/>
                    <a:pt x="9355" y="201"/>
                    <a:pt x="9355" y="201"/>
                  </a:cubicBezTo>
                  <a:lnTo>
                    <a:pt x="8943" y="13"/>
                  </a:lnTo>
                  <a:cubicBezTo>
                    <a:pt x="8887" y="1"/>
                    <a:pt x="8821" y="1"/>
                    <a:pt x="8765" y="1"/>
                  </a:cubicBezTo>
                  <a:cubicBezTo>
                    <a:pt x="8751" y="1"/>
                    <a:pt x="8736" y="0"/>
                    <a:pt x="872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5"/>
            <p:cNvSpPr/>
            <p:nvPr/>
          </p:nvSpPr>
          <p:spPr>
            <a:xfrm>
              <a:off x="2002301" y="4373679"/>
              <a:ext cx="276728" cy="185532"/>
            </a:xfrm>
            <a:custGeom>
              <a:avLst/>
              <a:gdLst/>
              <a:ahLst/>
              <a:cxnLst/>
              <a:rect l="l" t="t" r="r" b="b"/>
              <a:pathLst>
                <a:path w="7932" h="5318" extrusionOk="0">
                  <a:moveTo>
                    <a:pt x="7931" y="1"/>
                  </a:moveTo>
                  <a:cubicBezTo>
                    <a:pt x="7909" y="1"/>
                    <a:pt x="7887" y="11"/>
                    <a:pt x="7853" y="11"/>
                  </a:cubicBezTo>
                  <a:cubicBezTo>
                    <a:pt x="7820" y="11"/>
                    <a:pt x="7798" y="23"/>
                    <a:pt x="7764" y="23"/>
                  </a:cubicBezTo>
                  <a:cubicBezTo>
                    <a:pt x="7653" y="78"/>
                    <a:pt x="7542" y="134"/>
                    <a:pt x="7430" y="179"/>
                  </a:cubicBezTo>
                  <a:cubicBezTo>
                    <a:pt x="7252" y="256"/>
                    <a:pt x="7064" y="323"/>
                    <a:pt x="6864" y="367"/>
                  </a:cubicBezTo>
                  <a:cubicBezTo>
                    <a:pt x="6641" y="412"/>
                    <a:pt x="6407" y="412"/>
                    <a:pt x="6185" y="412"/>
                  </a:cubicBezTo>
                  <a:cubicBezTo>
                    <a:pt x="6089" y="407"/>
                    <a:pt x="5996" y="405"/>
                    <a:pt x="5902" y="405"/>
                  </a:cubicBezTo>
                  <a:cubicBezTo>
                    <a:pt x="5768" y="405"/>
                    <a:pt x="5633" y="410"/>
                    <a:pt x="5495" y="423"/>
                  </a:cubicBezTo>
                  <a:cubicBezTo>
                    <a:pt x="5250" y="446"/>
                    <a:pt x="5028" y="523"/>
                    <a:pt x="4806" y="634"/>
                  </a:cubicBezTo>
                  <a:cubicBezTo>
                    <a:pt x="4572" y="757"/>
                    <a:pt x="4338" y="890"/>
                    <a:pt x="4105" y="1024"/>
                  </a:cubicBezTo>
                  <a:cubicBezTo>
                    <a:pt x="3883" y="1146"/>
                    <a:pt x="3660" y="1291"/>
                    <a:pt x="3449" y="1447"/>
                  </a:cubicBezTo>
                  <a:cubicBezTo>
                    <a:pt x="3015" y="1791"/>
                    <a:pt x="2648" y="2214"/>
                    <a:pt x="2281" y="2614"/>
                  </a:cubicBezTo>
                  <a:cubicBezTo>
                    <a:pt x="1513" y="3449"/>
                    <a:pt x="757" y="4294"/>
                    <a:pt x="79" y="5206"/>
                  </a:cubicBezTo>
                  <a:cubicBezTo>
                    <a:pt x="57" y="5239"/>
                    <a:pt x="23" y="5283"/>
                    <a:pt x="1" y="5317"/>
                  </a:cubicBezTo>
                  <a:cubicBezTo>
                    <a:pt x="35" y="5306"/>
                    <a:pt x="67" y="5306"/>
                    <a:pt x="90" y="5295"/>
                  </a:cubicBezTo>
                  <a:cubicBezTo>
                    <a:pt x="334" y="4983"/>
                    <a:pt x="579" y="4660"/>
                    <a:pt x="835" y="4361"/>
                  </a:cubicBezTo>
                  <a:cubicBezTo>
                    <a:pt x="1191" y="3926"/>
                    <a:pt x="1569" y="3504"/>
                    <a:pt x="1948" y="3081"/>
                  </a:cubicBezTo>
                  <a:cubicBezTo>
                    <a:pt x="2326" y="2670"/>
                    <a:pt x="2692" y="2247"/>
                    <a:pt x="3082" y="1858"/>
                  </a:cubicBezTo>
                  <a:cubicBezTo>
                    <a:pt x="3471" y="1469"/>
                    <a:pt x="3927" y="1168"/>
                    <a:pt x="4405" y="901"/>
                  </a:cubicBezTo>
                  <a:cubicBezTo>
                    <a:pt x="4628" y="779"/>
                    <a:pt x="4862" y="646"/>
                    <a:pt x="5095" y="557"/>
                  </a:cubicBezTo>
                  <a:cubicBezTo>
                    <a:pt x="5329" y="468"/>
                    <a:pt x="5573" y="446"/>
                    <a:pt x="5818" y="446"/>
                  </a:cubicBezTo>
                  <a:cubicBezTo>
                    <a:pt x="6003" y="446"/>
                    <a:pt x="6195" y="460"/>
                    <a:pt x="6384" y="460"/>
                  </a:cubicBezTo>
                  <a:cubicBezTo>
                    <a:pt x="6433" y="460"/>
                    <a:pt x="6482" y="459"/>
                    <a:pt x="6530" y="456"/>
                  </a:cubicBezTo>
                  <a:cubicBezTo>
                    <a:pt x="6730" y="446"/>
                    <a:pt x="6930" y="412"/>
                    <a:pt x="7130" y="345"/>
                  </a:cubicBezTo>
                  <a:cubicBezTo>
                    <a:pt x="7408" y="256"/>
                    <a:pt x="7675" y="134"/>
                    <a:pt x="79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5"/>
            <p:cNvSpPr/>
            <p:nvPr/>
          </p:nvSpPr>
          <p:spPr>
            <a:xfrm>
              <a:off x="2241740" y="4396182"/>
              <a:ext cx="51633" cy="23689"/>
            </a:xfrm>
            <a:custGeom>
              <a:avLst/>
              <a:gdLst/>
              <a:ahLst/>
              <a:cxnLst/>
              <a:rect l="l" t="t" r="r" b="b"/>
              <a:pathLst>
                <a:path w="1480" h="679" extrusionOk="0">
                  <a:moveTo>
                    <a:pt x="1479" y="1"/>
                  </a:moveTo>
                  <a:lnTo>
                    <a:pt x="1479" y="1"/>
                  </a:lnTo>
                  <a:cubicBezTo>
                    <a:pt x="1224" y="90"/>
                    <a:pt x="979" y="201"/>
                    <a:pt x="735" y="312"/>
                  </a:cubicBezTo>
                  <a:cubicBezTo>
                    <a:pt x="490" y="423"/>
                    <a:pt x="234" y="545"/>
                    <a:pt x="1" y="679"/>
                  </a:cubicBezTo>
                  <a:cubicBezTo>
                    <a:pt x="45" y="679"/>
                    <a:pt x="100" y="668"/>
                    <a:pt x="167" y="657"/>
                  </a:cubicBezTo>
                  <a:cubicBezTo>
                    <a:pt x="267" y="601"/>
                    <a:pt x="379" y="545"/>
                    <a:pt x="490" y="490"/>
                  </a:cubicBezTo>
                  <a:cubicBezTo>
                    <a:pt x="768" y="345"/>
                    <a:pt x="1057" y="223"/>
                    <a:pt x="1346" y="100"/>
                  </a:cubicBezTo>
                  <a:lnTo>
                    <a:pt x="1479"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5"/>
            <p:cNvSpPr/>
            <p:nvPr/>
          </p:nvSpPr>
          <p:spPr>
            <a:xfrm>
              <a:off x="2207968" y="4381041"/>
              <a:ext cx="100127" cy="39597"/>
            </a:xfrm>
            <a:custGeom>
              <a:avLst/>
              <a:gdLst/>
              <a:ahLst/>
              <a:cxnLst/>
              <a:rect l="l" t="t" r="r" b="b"/>
              <a:pathLst>
                <a:path w="2870" h="1135" extrusionOk="0">
                  <a:moveTo>
                    <a:pt x="2870" y="1"/>
                  </a:moveTo>
                  <a:lnTo>
                    <a:pt x="2870" y="1"/>
                  </a:lnTo>
                  <a:cubicBezTo>
                    <a:pt x="2681" y="45"/>
                    <a:pt x="2492" y="101"/>
                    <a:pt x="2303" y="156"/>
                  </a:cubicBezTo>
                  <a:cubicBezTo>
                    <a:pt x="2047" y="223"/>
                    <a:pt x="1802" y="312"/>
                    <a:pt x="1558" y="423"/>
                  </a:cubicBezTo>
                  <a:cubicBezTo>
                    <a:pt x="1291" y="524"/>
                    <a:pt x="1035" y="635"/>
                    <a:pt x="779" y="746"/>
                  </a:cubicBezTo>
                  <a:cubicBezTo>
                    <a:pt x="512" y="857"/>
                    <a:pt x="257" y="979"/>
                    <a:pt x="0" y="1102"/>
                  </a:cubicBezTo>
                  <a:lnTo>
                    <a:pt x="146" y="1102"/>
                  </a:lnTo>
                  <a:cubicBezTo>
                    <a:pt x="234" y="1058"/>
                    <a:pt x="323" y="1013"/>
                    <a:pt x="412" y="979"/>
                  </a:cubicBezTo>
                  <a:cubicBezTo>
                    <a:pt x="646" y="868"/>
                    <a:pt x="880" y="768"/>
                    <a:pt x="1113" y="668"/>
                  </a:cubicBezTo>
                  <a:lnTo>
                    <a:pt x="1113" y="668"/>
                  </a:lnTo>
                  <a:cubicBezTo>
                    <a:pt x="890" y="813"/>
                    <a:pt x="679" y="969"/>
                    <a:pt x="468" y="1135"/>
                  </a:cubicBezTo>
                  <a:lnTo>
                    <a:pt x="568" y="1135"/>
                  </a:lnTo>
                  <a:cubicBezTo>
                    <a:pt x="668" y="1058"/>
                    <a:pt x="768" y="979"/>
                    <a:pt x="880" y="902"/>
                  </a:cubicBezTo>
                  <a:cubicBezTo>
                    <a:pt x="1102" y="735"/>
                    <a:pt x="1335" y="590"/>
                    <a:pt x="1580" y="479"/>
                  </a:cubicBezTo>
                  <a:cubicBezTo>
                    <a:pt x="1858" y="368"/>
                    <a:pt x="2136" y="267"/>
                    <a:pt x="2425" y="178"/>
                  </a:cubicBezTo>
                  <a:cubicBezTo>
                    <a:pt x="2536" y="146"/>
                    <a:pt x="2659" y="123"/>
                    <a:pt x="2781" y="101"/>
                  </a:cubicBezTo>
                  <a:cubicBezTo>
                    <a:pt x="2815" y="57"/>
                    <a:pt x="2848" y="23"/>
                    <a:pt x="287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5"/>
            <p:cNvSpPr/>
            <p:nvPr/>
          </p:nvSpPr>
          <p:spPr>
            <a:xfrm>
              <a:off x="2029479" y="4528898"/>
              <a:ext cx="18665" cy="21770"/>
            </a:xfrm>
            <a:custGeom>
              <a:avLst/>
              <a:gdLst/>
              <a:ahLst/>
              <a:cxnLst/>
              <a:rect l="l" t="t" r="r" b="b"/>
              <a:pathLst>
                <a:path w="535" h="624" extrusionOk="0">
                  <a:moveTo>
                    <a:pt x="534" y="1"/>
                  </a:moveTo>
                  <a:lnTo>
                    <a:pt x="534" y="1"/>
                  </a:lnTo>
                  <a:cubicBezTo>
                    <a:pt x="356" y="211"/>
                    <a:pt x="178" y="412"/>
                    <a:pt x="0" y="623"/>
                  </a:cubicBezTo>
                  <a:cubicBezTo>
                    <a:pt x="245" y="478"/>
                    <a:pt x="390" y="256"/>
                    <a:pt x="5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5"/>
            <p:cNvSpPr/>
            <p:nvPr/>
          </p:nvSpPr>
          <p:spPr>
            <a:xfrm>
              <a:off x="2157519" y="4374063"/>
              <a:ext cx="140911" cy="51668"/>
            </a:xfrm>
            <a:custGeom>
              <a:avLst/>
              <a:gdLst/>
              <a:ahLst/>
              <a:cxnLst/>
              <a:rect l="l" t="t" r="r" b="b"/>
              <a:pathLst>
                <a:path w="4039" h="1481" extrusionOk="0">
                  <a:moveTo>
                    <a:pt x="3960" y="0"/>
                  </a:moveTo>
                  <a:cubicBezTo>
                    <a:pt x="3827" y="45"/>
                    <a:pt x="3682" y="89"/>
                    <a:pt x="3549" y="134"/>
                  </a:cubicBezTo>
                  <a:cubicBezTo>
                    <a:pt x="3327" y="223"/>
                    <a:pt x="3093" y="301"/>
                    <a:pt x="2870" y="401"/>
                  </a:cubicBezTo>
                  <a:cubicBezTo>
                    <a:pt x="2637" y="490"/>
                    <a:pt x="2415" y="601"/>
                    <a:pt x="2181" y="690"/>
                  </a:cubicBezTo>
                  <a:cubicBezTo>
                    <a:pt x="1947" y="790"/>
                    <a:pt x="1713" y="868"/>
                    <a:pt x="1469" y="924"/>
                  </a:cubicBezTo>
                  <a:cubicBezTo>
                    <a:pt x="1224" y="979"/>
                    <a:pt x="991" y="1013"/>
                    <a:pt x="757" y="1102"/>
                  </a:cubicBezTo>
                  <a:cubicBezTo>
                    <a:pt x="490" y="1191"/>
                    <a:pt x="235" y="1324"/>
                    <a:pt x="1" y="1480"/>
                  </a:cubicBezTo>
                  <a:cubicBezTo>
                    <a:pt x="67" y="1468"/>
                    <a:pt x="134" y="1446"/>
                    <a:pt x="212" y="1436"/>
                  </a:cubicBezTo>
                  <a:lnTo>
                    <a:pt x="445" y="1302"/>
                  </a:lnTo>
                  <a:cubicBezTo>
                    <a:pt x="668" y="1191"/>
                    <a:pt x="902" y="1113"/>
                    <a:pt x="1157" y="1057"/>
                  </a:cubicBezTo>
                  <a:cubicBezTo>
                    <a:pt x="1391" y="1001"/>
                    <a:pt x="1624" y="957"/>
                    <a:pt x="1858" y="879"/>
                  </a:cubicBezTo>
                  <a:cubicBezTo>
                    <a:pt x="2326" y="724"/>
                    <a:pt x="2759" y="501"/>
                    <a:pt x="3226" y="323"/>
                  </a:cubicBezTo>
                  <a:cubicBezTo>
                    <a:pt x="3493" y="223"/>
                    <a:pt x="3771" y="134"/>
                    <a:pt x="4038" y="45"/>
                  </a:cubicBezTo>
                  <a:lnTo>
                    <a:pt x="396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5"/>
            <p:cNvSpPr/>
            <p:nvPr/>
          </p:nvSpPr>
          <p:spPr>
            <a:xfrm>
              <a:off x="2726026" y="4131554"/>
              <a:ext cx="73752" cy="63844"/>
            </a:xfrm>
            <a:custGeom>
              <a:avLst/>
              <a:gdLst/>
              <a:ahLst/>
              <a:cxnLst/>
              <a:rect l="l" t="t" r="r" b="b"/>
              <a:pathLst>
                <a:path w="2114" h="1830" extrusionOk="0">
                  <a:moveTo>
                    <a:pt x="1524" y="1"/>
                  </a:moveTo>
                  <a:cubicBezTo>
                    <a:pt x="1215" y="1"/>
                    <a:pt x="819" y="175"/>
                    <a:pt x="634" y="267"/>
                  </a:cubicBezTo>
                  <a:cubicBezTo>
                    <a:pt x="356" y="401"/>
                    <a:pt x="0" y="646"/>
                    <a:pt x="33" y="868"/>
                  </a:cubicBezTo>
                  <a:cubicBezTo>
                    <a:pt x="67" y="1079"/>
                    <a:pt x="267" y="1024"/>
                    <a:pt x="367" y="1168"/>
                  </a:cubicBezTo>
                  <a:cubicBezTo>
                    <a:pt x="411" y="1246"/>
                    <a:pt x="378" y="1212"/>
                    <a:pt x="400" y="1346"/>
                  </a:cubicBezTo>
                  <a:cubicBezTo>
                    <a:pt x="411" y="1479"/>
                    <a:pt x="356" y="1546"/>
                    <a:pt x="522" y="1702"/>
                  </a:cubicBezTo>
                  <a:cubicBezTo>
                    <a:pt x="620" y="1787"/>
                    <a:pt x="772" y="1829"/>
                    <a:pt x="907" y="1829"/>
                  </a:cubicBezTo>
                  <a:cubicBezTo>
                    <a:pt x="1018" y="1829"/>
                    <a:pt x="1117" y="1801"/>
                    <a:pt x="1167" y="1746"/>
                  </a:cubicBezTo>
                  <a:cubicBezTo>
                    <a:pt x="1279" y="1624"/>
                    <a:pt x="1668" y="1235"/>
                    <a:pt x="1869" y="945"/>
                  </a:cubicBezTo>
                  <a:cubicBezTo>
                    <a:pt x="2057" y="668"/>
                    <a:pt x="2113" y="411"/>
                    <a:pt x="1857" y="122"/>
                  </a:cubicBezTo>
                  <a:cubicBezTo>
                    <a:pt x="1779" y="34"/>
                    <a:pt x="1660" y="1"/>
                    <a:pt x="15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5"/>
            <p:cNvSpPr/>
            <p:nvPr/>
          </p:nvSpPr>
          <p:spPr>
            <a:xfrm>
              <a:off x="2729096" y="4131554"/>
              <a:ext cx="69112" cy="31922"/>
            </a:xfrm>
            <a:custGeom>
              <a:avLst/>
              <a:gdLst/>
              <a:ahLst/>
              <a:cxnLst/>
              <a:rect l="l" t="t" r="r" b="b"/>
              <a:pathLst>
                <a:path w="1981" h="915" extrusionOk="0">
                  <a:moveTo>
                    <a:pt x="1436" y="1"/>
                  </a:moveTo>
                  <a:cubicBezTo>
                    <a:pt x="1127" y="1"/>
                    <a:pt x="731" y="175"/>
                    <a:pt x="546" y="267"/>
                  </a:cubicBezTo>
                  <a:cubicBezTo>
                    <a:pt x="357" y="356"/>
                    <a:pt x="112" y="512"/>
                    <a:pt x="1" y="668"/>
                  </a:cubicBezTo>
                  <a:cubicBezTo>
                    <a:pt x="12" y="690"/>
                    <a:pt x="23" y="701"/>
                    <a:pt x="45" y="723"/>
                  </a:cubicBezTo>
                  <a:cubicBezTo>
                    <a:pt x="112" y="790"/>
                    <a:pt x="212" y="823"/>
                    <a:pt x="301" y="823"/>
                  </a:cubicBezTo>
                  <a:cubicBezTo>
                    <a:pt x="316" y="824"/>
                    <a:pt x="332" y="824"/>
                    <a:pt x="347" y="824"/>
                  </a:cubicBezTo>
                  <a:cubicBezTo>
                    <a:pt x="494" y="824"/>
                    <a:pt x="640" y="796"/>
                    <a:pt x="786" y="796"/>
                  </a:cubicBezTo>
                  <a:cubicBezTo>
                    <a:pt x="858" y="796"/>
                    <a:pt x="930" y="803"/>
                    <a:pt x="1002" y="823"/>
                  </a:cubicBezTo>
                  <a:cubicBezTo>
                    <a:pt x="1124" y="846"/>
                    <a:pt x="1224" y="901"/>
                    <a:pt x="1346" y="912"/>
                  </a:cubicBezTo>
                  <a:cubicBezTo>
                    <a:pt x="1361" y="914"/>
                    <a:pt x="1375" y="914"/>
                    <a:pt x="1390" y="914"/>
                  </a:cubicBezTo>
                  <a:cubicBezTo>
                    <a:pt x="1487" y="914"/>
                    <a:pt x="1583" y="886"/>
                    <a:pt x="1680" y="856"/>
                  </a:cubicBezTo>
                  <a:cubicBezTo>
                    <a:pt x="1736" y="846"/>
                    <a:pt x="1803" y="823"/>
                    <a:pt x="1870" y="801"/>
                  </a:cubicBezTo>
                  <a:cubicBezTo>
                    <a:pt x="1981" y="567"/>
                    <a:pt x="1981" y="356"/>
                    <a:pt x="1769" y="122"/>
                  </a:cubicBezTo>
                  <a:cubicBezTo>
                    <a:pt x="1691" y="34"/>
                    <a:pt x="1572" y="1"/>
                    <a:pt x="143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5"/>
            <p:cNvSpPr/>
            <p:nvPr/>
          </p:nvSpPr>
          <p:spPr>
            <a:xfrm>
              <a:off x="2772567" y="4147429"/>
              <a:ext cx="20235" cy="3942"/>
            </a:xfrm>
            <a:custGeom>
              <a:avLst/>
              <a:gdLst/>
              <a:ahLst/>
              <a:cxnLst/>
              <a:rect l="l" t="t" r="r" b="b"/>
              <a:pathLst>
                <a:path w="580" h="113" extrusionOk="0">
                  <a:moveTo>
                    <a:pt x="579" y="1"/>
                  </a:moveTo>
                  <a:lnTo>
                    <a:pt x="579" y="1"/>
                  </a:lnTo>
                  <a:cubicBezTo>
                    <a:pt x="501" y="57"/>
                    <a:pt x="401" y="79"/>
                    <a:pt x="301" y="79"/>
                  </a:cubicBezTo>
                  <a:cubicBezTo>
                    <a:pt x="245" y="79"/>
                    <a:pt x="201" y="79"/>
                    <a:pt x="145" y="68"/>
                  </a:cubicBezTo>
                  <a:cubicBezTo>
                    <a:pt x="100" y="68"/>
                    <a:pt x="56" y="45"/>
                    <a:pt x="34" y="13"/>
                  </a:cubicBezTo>
                  <a:lnTo>
                    <a:pt x="1" y="45"/>
                  </a:lnTo>
                  <a:cubicBezTo>
                    <a:pt x="34" y="90"/>
                    <a:pt x="100" y="102"/>
                    <a:pt x="145" y="112"/>
                  </a:cubicBezTo>
                  <a:cubicBezTo>
                    <a:pt x="201" y="112"/>
                    <a:pt x="245" y="102"/>
                    <a:pt x="301" y="102"/>
                  </a:cubicBezTo>
                  <a:cubicBezTo>
                    <a:pt x="401" y="90"/>
                    <a:pt x="501" y="68"/>
                    <a:pt x="5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5"/>
            <p:cNvSpPr/>
            <p:nvPr/>
          </p:nvSpPr>
          <p:spPr>
            <a:xfrm>
              <a:off x="2765973" y="4134659"/>
              <a:ext cx="12839" cy="18665"/>
            </a:xfrm>
            <a:custGeom>
              <a:avLst/>
              <a:gdLst/>
              <a:ahLst/>
              <a:cxnLst/>
              <a:rect l="l" t="t" r="r" b="b"/>
              <a:pathLst>
                <a:path w="368" h="535" extrusionOk="0">
                  <a:moveTo>
                    <a:pt x="367" y="0"/>
                  </a:moveTo>
                  <a:cubicBezTo>
                    <a:pt x="256" y="33"/>
                    <a:pt x="167" y="122"/>
                    <a:pt x="111" y="211"/>
                  </a:cubicBezTo>
                  <a:cubicBezTo>
                    <a:pt x="56" y="312"/>
                    <a:pt x="34" y="423"/>
                    <a:pt x="0" y="523"/>
                  </a:cubicBezTo>
                  <a:lnTo>
                    <a:pt x="34" y="534"/>
                  </a:lnTo>
                  <a:cubicBezTo>
                    <a:pt x="56" y="434"/>
                    <a:pt x="78" y="322"/>
                    <a:pt x="134" y="223"/>
                  </a:cubicBezTo>
                  <a:cubicBezTo>
                    <a:pt x="178" y="122"/>
                    <a:pt x="256" y="33"/>
                    <a:pt x="3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5"/>
            <p:cNvSpPr/>
            <p:nvPr/>
          </p:nvSpPr>
          <p:spPr>
            <a:xfrm>
              <a:off x="2757844" y="4157546"/>
              <a:ext cx="31817" cy="4291"/>
            </a:xfrm>
            <a:custGeom>
              <a:avLst/>
              <a:gdLst/>
              <a:ahLst/>
              <a:cxnLst/>
              <a:rect l="l" t="t" r="r" b="b"/>
              <a:pathLst>
                <a:path w="912" h="123" extrusionOk="0">
                  <a:moveTo>
                    <a:pt x="45" y="0"/>
                  </a:moveTo>
                  <a:lnTo>
                    <a:pt x="0" y="56"/>
                  </a:lnTo>
                  <a:cubicBezTo>
                    <a:pt x="77" y="101"/>
                    <a:pt x="156" y="123"/>
                    <a:pt x="233" y="123"/>
                  </a:cubicBezTo>
                  <a:lnTo>
                    <a:pt x="467" y="123"/>
                  </a:lnTo>
                  <a:cubicBezTo>
                    <a:pt x="623" y="101"/>
                    <a:pt x="778" y="56"/>
                    <a:pt x="912" y="0"/>
                  </a:cubicBezTo>
                  <a:lnTo>
                    <a:pt x="912" y="0"/>
                  </a:lnTo>
                  <a:cubicBezTo>
                    <a:pt x="778" y="56"/>
                    <a:pt x="623" y="78"/>
                    <a:pt x="467" y="89"/>
                  </a:cubicBezTo>
                  <a:cubicBezTo>
                    <a:pt x="389" y="89"/>
                    <a:pt x="311" y="89"/>
                    <a:pt x="245" y="78"/>
                  </a:cubicBezTo>
                  <a:cubicBezTo>
                    <a:pt x="166" y="67"/>
                    <a:pt x="89" y="45"/>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5"/>
            <p:cNvSpPr/>
            <p:nvPr/>
          </p:nvSpPr>
          <p:spPr>
            <a:xfrm>
              <a:off x="2748878" y="4164908"/>
              <a:ext cx="24491" cy="8582"/>
            </a:xfrm>
            <a:custGeom>
              <a:avLst/>
              <a:gdLst/>
              <a:ahLst/>
              <a:cxnLst/>
              <a:rect l="l" t="t" r="r" b="b"/>
              <a:pathLst>
                <a:path w="702" h="246" extrusionOk="0">
                  <a:moveTo>
                    <a:pt x="23" y="1"/>
                  </a:moveTo>
                  <a:lnTo>
                    <a:pt x="1" y="23"/>
                  </a:lnTo>
                  <a:cubicBezTo>
                    <a:pt x="79" y="123"/>
                    <a:pt x="201" y="190"/>
                    <a:pt x="324" y="223"/>
                  </a:cubicBezTo>
                  <a:cubicBezTo>
                    <a:pt x="446" y="246"/>
                    <a:pt x="579" y="246"/>
                    <a:pt x="702" y="246"/>
                  </a:cubicBezTo>
                  <a:cubicBezTo>
                    <a:pt x="579" y="246"/>
                    <a:pt x="446" y="234"/>
                    <a:pt x="334" y="201"/>
                  </a:cubicBezTo>
                  <a:cubicBezTo>
                    <a:pt x="213" y="167"/>
                    <a:pt x="101" y="101"/>
                    <a:pt x="2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5"/>
            <p:cNvSpPr/>
            <p:nvPr/>
          </p:nvSpPr>
          <p:spPr>
            <a:xfrm>
              <a:off x="2741516" y="4168815"/>
              <a:ext cx="12071" cy="16676"/>
            </a:xfrm>
            <a:custGeom>
              <a:avLst/>
              <a:gdLst/>
              <a:ahLst/>
              <a:cxnLst/>
              <a:rect l="l" t="t" r="r" b="b"/>
              <a:pathLst>
                <a:path w="346" h="478" extrusionOk="0">
                  <a:moveTo>
                    <a:pt x="56" y="0"/>
                  </a:moveTo>
                  <a:lnTo>
                    <a:pt x="1" y="11"/>
                  </a:lnTo>
                  <a:cubicBezTo>
                    <a:pt x="23" y="111"/>
                    <a:pt x="68" y="200"/>
                    <a:pt x="134" y="278"/>
                  </a:cubicBezTo>
                  <a:cubicBezTo>
                    <a:pt x="201" y="356"/>
                    <a:pt x="290" y="389"/>
                    <a:pt x="345" y="478"/>
                  </a:cubicBezTo>
                  <a:cubicBezTo>
                    <a:pt x="323" y="433"/>
                    <a:pt x="290" y="401"/>
                    <a:pt x="246" y="367"/>
                  </a:cubicBezTo>
                  <a:lnTo>
                    <a:pt x="145" y="267"/>
                  </a:lnTo>
                  <a:cubicBezTo>
                    <a:pt x="90" y="189"/>
                    <a:pt x="56" y="100"/>
                    <a:pt x="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5"/>
            <p:cNvSpPr/>
            <p:nvPr/>
          </p:nvSpPr>
          <p:spPr>
            <a:xfrm>
              <a:off x="2733004" y="4150534"/>
              <a:ext cx="7012" cy="20619"/>
            </a:xfrm>
            <a:custGeom>
              <a:avLst/>
              <a:gdLst/>
              <a:ahLst/>
              <a:cxnLst/>
              <a:rect l="l" t="t" r="r" b="b"/>
              <a:pathLst>
                <a:path w="201" h="591" extrusionOk="0">
                  <a:moveTo>
                    <a:pt x="55" y="1"/>
                  </a:moveTo>
                  <a:lnTo>
                    <a:pt x="55" y="1"/>
                  </a:lnTo>
                  <a:cubicBezTo>
                    <a:pt x="45" y="57"/>
                    <a:pt x="33" y="102"/>
                    <a:pt x="22" y="157"/>
                  </a:cubicBezTo>
                  <a:cubicBezTo>
                    <a:pt x="11" y="213"/>
                    <a:pt x="0" y="257"/>
                    <a:pt x="11" y="312"/>
                  </a:cubicBezTo>
                  <a:cubicBezTo>
                    <a:pt x="11" y="368"/>
                    <a:pt x="45" y="424"/>
                    <a:pt x="78" y="468"/>
                  </a:cubicBezTo>
                  <a:cubicBezTo>
                    <a:pt x="111" y="502"/>
                    <a:pt x="156" y="546"/>
                    <a:pt x="167" y="591"/>
                  </a:cubicBezTo>
                  <a:lnTo>
                    <a:pt x="200" y="579"/>
                  </a:lnTo>
                  <a:cubicBezTo>
                    <a:pt x="178" y="524"/>
                    <a:pt x="134" y="490"/>
                    <a:pt x="100" y="446"/>
                  </a:cubicBezTo>
                  <a:cubicBezTo>
                    <a:pt x="67" y="413"/>
                    <a:pt x="33" y="368"/>
                    <a:pt x="22" y="312"/>
                  </a:cubicBezTo>
                  <a:cubicBezTo>
                    <a:pt x="22" y="268"/>
                    <a:pt x="22" y="213"/>
                    <a:pt x="33" y="157"/>
                  </a:cubicBezTo>
                  <a:cubicBezTo>
                    <a:pt x="45" y="102"/>
                    <a:pt x="55" y="57"/>
                    <a:pt x="5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5"/>
            <p:cNvSpPr/>
            <p:nvPr/>
          </p:nvSpPr>
          <p:spPr>
            <a:xfrm>
              <a:off x="2745005" y="4146661"/>
              <a:ext cx="5094" cy="20235"/>
            </a:xfrm>
            <a:custGeom>
              <a:avLst/>
              <a:gdLst/>
              <a:ahLst/>
              <a:cxnLst/>
              <a:rect l="l" t="t" r="r" b="b"/>
              <a:pathLst>
                <a:path w="146" h="580" extrusionOk="0">
                  <a:moveTo>
                    <a:pt x="146" y="1"/>
                  </a:moveTo>
                  <a:cubicBezTo>
                    <a:pt x="112" y="90"/>
                    <a:pt x="67" y="179"/>
                    <a:pt x="45" y="279"/>
                  </a:cubicBezTo>
                  <a:cubicBezTo>
                    <a:pt x="12" y="368"/>
                    <a:pt x="1" y="479"/>
                    <a:pt x="23" y="579"/>
                  </a:cubicBezTo>
                  <a:lnTo>
                    <a:pt x="79" y="557"/>
                  </a:lnTo>
                  <a:cubicBezTo>
                    <a:pt x="57" y="479"/>
                    <a:pt x="57" y="379"/>
                    <a:pt x="67" y="279"/>
                  </a:cubicBezTo>
                  <a:cubicBezTo>
                    <a:pt x="90" y="190"/>
                    <a:pt x="112" y="101"/>
                    <a:pt x="1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5"/>
            <p:cNvSpPr/>
            <p:nvPr/>
          </p:nvSpPr>
          <p:spPr>
            <a:xfrm>
              <a:off x="2755507" y="4159849"/>
              <a:ext cx="35" cy="35"/>
            </a:xfrm>
            <a:custGeom>
              <a:avLst/>
              <a:gdLst/>
              <a:ahLst/>
              <a:cxnLst/>
              <a:rect l="l" t="t" r="r" b="b"/>
              <a:pathLst>
                <a:path w="1" h="1" extrusionOk="0">
                  <a:moveTo>
                    <a:pt x="0" y="1"/>
                  </a:move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5"/>
            <p:cNvSpPr/>
            <p:nvPr/>
          </p:nvSpPr>
          <p:spPr>
            <a:xfrm>
              <a:off x="2755507" y="4141253"/>
              <a:ext cx="7396" cy="18630"/>
            </a:xfrm>
            <a:custGeom>
              <a:avLst/>
              <a:gdLst/>
              <a:ahLst/>
              <a:cxnLst/>
              <a:rect l="l" t="t" r="r" b="b"/>
              <a:pathLst>
                <a:path w="212" h="534" extrusionOk="0">
                  <a:moveTo>
                    <a:pt x="211" y="0"/>
                  </a:moveTo>
                  <a:cubicBezTo>
                    <a:pt x="200" y="56"/>
                    <a:pt x="167" y="89"/>
                    <a:pt x="144" y="133"/>
                  </a:cubicBezTo>
                  <a:lnTo>
                    <a:pt x="78" y="267"/>
                  </a:lnTo>
                  <a:cubicBezTo>
                    <a:pt x="55" y="311"/>
                    <a:pt x="45" y="356"/>
                    <a:pt x="23" y="412"/>
                  </a:cubicBezTo>
                  <a:cubicBezTo>
                    <a:pt x="23" y="434"/>
                    <a:pt x="11" y="456"/>
                    <a:pt x="11" y="479"/>
                  </a:cubicBezTo>
                  <a:lnTo>
                    <a:pt x="0" y="523"/>
                  </a:lnTo>
                  <a:lnTo>
                    <a:pt x="0" y="534"/>
                  </a:lnTo>
                  <a:cubicBezTo>
                    <a:pt x="0" y="523"/>
                    <a:pt x="11" y="523"/>
                    <a:pt x="11" y="523"/>
                  </a:cubicBezTo>
                  <a:cubicBezTo>
                    <a:pt x="11" y="523"/>
                    <a:pt x="31" y="528"/>
                    <a:pt x="44" y="528"/>
                  </a:cubicBezTo>
                  <a:cubicBezTo>
                    <a:pt x="51" y="528"/>
                    <a:pt x="55" y="527"/>
                    <a:pt x="55" y="523"/>
                  </a:cubicBezTo>
                  <a:lnTo>
                    <a:pt x="67" y="489"/>
                  </a:lnTo>
                  <a:lnTo>
                    <a:pt x="67" y="423"/>
                  </a:lnTo>
                  <a:cubicBezTo>
                    <a:pt x="78" y="368"/>
                    <a:pt x="89" y="323"/>
                    <a:pt x="100" y="279"/>
                  </a:cubicBezTo>
                  <a:cubicBezTo>
                    <a:pt x="122" y="234"/>
                    <a:pt x="134" y="190"/>
                    <a:pt x="156" y="145"/>
                  </a:cubicBezTo>
                  <a:cubicBezTo>
                    <a:pt x="178" y="101"/>
                    <a:pt x="200" y="56"/>
                    <a:pt x="2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5"/>
            <p:cNvSpPr/>
            <p:nvPr/>
          </p:nvSpPr>
          <p:spPr>
            <a:xfrm>
              <a:off x="2657296" y="4127786"/>
              <a:ext cx="59448" cy="58681"/>
            </a:xfrm>
            <a:custGeom>
              <a:avLst/>
              <a:gdLst/>
              <a:ahLst/>
              <a:cxnLst/>
              <a:rect l="l" t="t" r="r" b="b"/>
              <a:pathLst>
                <a:path w="1704" h="1682" extrusionOk="0">
                  <a:moveTo>
                    <a:pt x="1374" y="1"/>
                  </a:moveTo>
                  <a:cubicBezTo>
                    <a:pt x="1289" y="1"/>
                    <a:pt x="1188" y="25"/>
                    <a:pt x="1091" y="42"/>
                  </a:cubicBezTo>
                  <a:cubicBezTo>
                    <a:pt x="902" y="64"/>
                    <a:pt x="391" y="242"/>
                    <a:pt x="201" y="608"/>
                  </a:cubicBezTo>
                  <a:cubicBezTo>
                    <a:pt x="1" y="964"/>
                    <a:pt x="101" y="1343"/>
                    <a:pt x="290" y="1432"/>
                  </a:cubicBezTo>
                  <a:cubicBezTo>
                    <a:pt x="490" y="1520"/>
                    <a:pt x="569" y="1587"/>
                    <a:pt x="713" y="1587"/>
                  </a:cubicBezTo>
                  <a:cubicBezTo>
                    <a:pt x="805" y="1587"/>
                    <a:pt x="947" y="1681"/>
                    <a:pt x="1096" y="1681"/>
                  </a:cubicBezTo>
                  <a:cubicBezTo>
                    <a:pt x="1146" y="1681"/>
                    <a:pt x="1197" y="1671"/>
                    <a:pt x="1247" y="1643"/>
                  </a:cubicBezTo>
                  <a:cubicBezTo>
                    <a:pt x="1447" y="1532"/>
                    <a:pt x="1525" y="1476"/>
                    <a:pt x="1614" y="1243"/>
                  </a:cubicBezTo>
                  <a:cubicBezTo>
                    <a:pt x="1703" y="1009"/>
                    <a:pt x="1669" y="820"/>
                    <a:pt x="1636" y="642"/>
                  </a:cubicBezTo>
                  <a:cubicBezTo>
                    <a:pt x="1603" y="464"/>
                    <a:pt x="1636" y="286"/>
                    <a:pt x="1570" y="119"/>
                  </a:cubicBezTo>
                  <a:cubicBezTo>
                    <a:pt x="1535" y="28"/>
                    <a:pt x="1463" y="1"/>
                    <a:pt x="137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5"/>
            <p:cNvSpPr/>
            <p:nvPr/>
          </p:nvSpPr>
          <p:spPr>
            <a:xfrm>
              <a:off x="2660401" y="4127786"/>
              <a:ext cx="53238" cy="34434"/>
            </a:xfrm>
            <a:custGeom>
              <a:avLst/>
              <a:gdLst/>
              <a:ahLst/>
              <a:cxnLst/>
              <a:rect l="l" t="t" r="r" b="b"/>
              <a:pathLst>
                <a:path w="1526" h="987" extrusionOk="0">
                  <a:moveTo>
                    <a:pt x="1285" y="1"/>
                  </a:moveTo>
                  <a:cubicBezTo>
                    <a:pt x="1200" y="1"/>
                    <a:pt x="1099" y="25"/>
                    <a:pt x="1002" y="42"/>
                  </a:cubicBezTo>
                  <a:cubicBezTo>
                    <a:pt x="813" y="64"/>
                    <a:pt x="302" y="242"/>
                    <a:pt x="112" y="608"/>
                  </a:cubicBezTo>
                  <a:cubicBezTo>
                    <a:pt x="35" y="731"/>
                    <a:pt x="1" y="865"/>
                    <a:pt x="1" y="987"/>
                  </a:cubicBezTo>
                  <a:cubicBezTo>
                    <a:pt x="68" y="987"/>
                    <a:pt x="134" y="976"/>
                    <a:pt x="190" y="954"/>
                  </a:cubicBezTo>
                  <a:cubicBezTo>
                    <a:pt x="335" y="898"/>
                    <a:pt x="446" y="786"/>
                    <a:pt x="569" y="709"/>
                  </a:cubicBezTo>
                  <a:cubicBezTo>
                    <a:pt x="635" y="665"/>
                    <a:pt x="713" y="631"/>
                    <a:pt x="791" y="620"/>
                  </a:cubicBezTo>
                  <a:cubicBezTo>
                    <a:pt x="812" y="618"/>
                    <a:pt x="832" y="617"/>
                    <a:pt x="853" y="617"/>
                  </a:cubicBezTo>
                  <a:cubicBezTo>
                    <a:pt x="932" y="617"/>
                    <a:pt x="1012" y="631"/>
                    <a:pt x="1091" y="631"/>
                  </a:cubicBezTo>
                  <a:cubicBezTo>
                    <a:pt x="1247" y="620"/>
                    <a:pt x="1402" y="564"/>
                    <a:pt x="1525" y="464"/>
                  </a:cubicBezTo>
                  <a:cubicBezTo>
                    <a:pt x="1525" y="353"/>
                    <a:pt x="1525" y="230"/>
                    <a:pt x="1481" y="119"/>
                  </a:cubicBezTo>
                  <a:cubicBezTo>
                    <a:pt x="1446" y="28"/>
                    <a:pt x="1374" y="1"/>
                    <a:pt x="12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5"/>
            <p:cNvSpPr/>
            <p:nvPr/>
          </p:nvSpPr>
          <p:spPr>
            <a:xfrm>
              <a:off x="2697662" y="4130368"/>
              <a:ext cx="3907" cy="14409"/>
            </a:xfrm>
            <a:custGeom>
              <a:avLst/>
              <a:gdLst/>
              <a:ahLst/>
              <a:cxnLst/>
              <a:rect l="l" t="t" r="r" b="b"/>
              <a:pathLst>
                <a:path w="112" h="413" extrusionOk="0">
                  <a:moveTo>
                    <a:pt x="112" y="1"/>
                  </a:moveTo>
                  <a:lnTo>
                    <a:pt x="112" y="1"/>
                  </a:lnTo>
                  <a:cubicBezTo>
                    <a:pt x="57" y="134"/>
                    <a:pt x="12" y="268"/>
                    <a:pt x="1" y="413"/>
                  </a:cubicBezTo>
                  <a:lnTo>
                    <a:pt x="34" y="413"/>
                  </a:lnTo>
                  <a:cubicBezTo>
                    <a:pt x="34" y="279"/>
                    <a:pt x="67" y="134"/>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5"/>
            <p:cNvSpPr/>
            <p:nvPr/>
          </p:nvSpPr>
          <p:spPr>
            <a:xfrm>
              <a:off x="2694975" y="4140451"/>
              <a:ext cx="17095" cy="11164"/>
            </a:xfrm>
            <a:custGeom>
              <a:avLst/>
              <a:gdLst/>
              <a:ahLst/>
              <a:cxnLst/>
              <a:rect l="l" t="t" r="r" b="b"/>
              <a:pathLst>
                <a:path w="490" h="320" extrusionOk="0">
                  <a:moveTo>
                    <a:pt x="490" y="1"/>
                  </a:moveTo>
                  <a:cubicBezTo>
                    <a:pt x="445" y="23"/>
                    <a:pt x="411" y="57"/>
                    <a:pt x="378" y="90"/>
                  </a:cubicBezTo>
                  <a:cubicBezTo>
                    <a:pt x="345" y="124"/>
                    <a:pt x="312" y="156"/>
                    <a:pt x="267" y="179"/>
                  </a:cubicBezTo>
                  <a:cubicBezTo>
                    <a:pt x="233" y="201"/>
                    <a:pt x="189" y="223"/>
                    <a:pt x="144" y="245"/>
                  </a:cubicBezTo>
                  <a:cubicBezTo>
                    <a:pt x="122" y="257"/>
                    <a:pt x="100" y="268"/>
                    <a:pt x="89" y="268"/>
                  </a:cubicBezTo>
                  <a:cubicBezTo>
                    <a:pt x="83" y="271"/>
                    <a:pt x="76" y="273"/>
                    <a:pt x="70" y="273"/>
                  </a:cubicBezTo>
                  <a:cubicBezTo>
                    <a:pt x="55" y="273"/>
                    <a:pt x="41" y="265"/>
                    <a:pt x="33" y="257"/>
                  </a:cubicBezTo>
                  <a:lnTo>
                    <a:pt x="0" y="302"/>
                  </a:lnTo>
                  <a:cubicBezTo>
                    <a:pt x="19" y="314"/>
                    <a:pt x="39" y="320"/>
                    <a:pt x="56" y="320"/>
                  </a:cubicBezTo>
                  <a:cubicBezTo>
                    <a:pt x="69" y="320"/>
                    <a:pt x="80" y="317"/>
                    <a:pt x="89" y="312"/>
                  </a:cubicBezTo>
                  <a:cubicBezTo>
                    <a:pt x="122" y="302"/>
                    <a:pt x="144" y="290"/>
                    <a:pt x="167" y="279"/>
                  </a:cubicBezTo>
                  <a:cubicBezTo>
                    <a:pt x="200" y="257"/>
                    <a:pt x="245" y="223"/>
                    <a:pt x="278" y="201"/>
                  </a:cubicBezTo>
                  <a:cubicBezTo>
                    <a:pt x="322" y="168"/>
                    <a:pt x="356" y="134"/>
                    <a:pt x="389" y="101"/>
                  </a:cubicBezTo>
                  <a:cubicBezTo>
                    <a:pt x="423" y="68"/>
                    <a:pt x="445" y="23"/>
                    <a:pt x="4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5"/>
            <p:cNvSpPr/>
            <p:nvPr/>
          </p:nvSpPr>
          <p:spPr>
            <a:xfrm>
              <a:off x="2688765" y="4155209"/>
              <a:ext cx="24875" cy="9350"/>
            </a:xfrm>
            <a:custGeom>
              <a:avLst/>
              <a:gdLst/>
              <a:ahLst/>
              <a:cxnLst/>
              <a:rect l="l" t="t" r="r" b="b"/>
              <a:pathLst>
                <a:path w="713" h="268" extrusionOk="0">
                  <a:moveTo>
                    <a:pt x="712" y="0"/>
                  </a:moveTo>
                  <a:lnTo>
                    <a:pt x="712" y="0"/>
                  </a:lnTo>
                  <a:cubicBezTo>
                    <a:pt x="589" y="23"/>
                    <a:pt x="478" y="89"/>
                    <a:pt x="367" y="145"/>
                  </a:cubicBezTo>
                  <a:cubicBezTo>
                    <a:pt x="312" y="178"/>
                    <a:pt x="256" y="201"/>
                    <a:pt x="200" y="223"/>
                  </a:cubicBezTo>
                  <a:cubicBezTo>
                    <a:pt x="167" y="223"/>
                    <a:pt x="134" y="234"/>
                    <a:pt x="111" y="234"/>
                  </a:cubicBezTo>
                  <a:cubicBezTo>
                    <a:pt x="78" y="234"/>
                    <a:pt x="45" y="234"/>
                    <a:pt x="33" y="212"/>
                  </a:cubicBezTo>
                  <a:lnTo>
                    <a:pt x="0" y="234"/>
                  </a:lnTo>
                  <a:cubicBezTo>
                    <a:pt x="23" y="257"/>
                    <a:pt x="45" y="267"/>
                    <a:pt x="55" y="267"/>
                  </a:cubicBezTo>
                  <a:lnTo>
                    <a:pt x="111" y="267"/>
                  </a:lnTo>
                  <a:cubicBezTo>
                    <a:pt x="144" y="267"/>
                    <a:pt x="167" y="257"/>
                    <a:pt x="200" y="245"/>
                  </a:cubicBezTo>
                  <a:cubicBezTo>
                    <a:pt x="267" y="223"/>
                    <a:pt x="322" y="201"/>
                    <a:pt x="378" y="168"/>
                  </a:cubicBezTo>
                  <a:cubicBezTo>
                    <a:pt x="478" y="101"/>
                    <a:pt x="589" y="34"/>
                    <a:pt x="7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5"/>
            <p:cNvSpPr/>
            <p:nvPr/>
          </p:nvSpPr>
          <p:spPr>
            <a:xfrm>
              <a:off x="2683706" y="4171536"/>
              <a:ext cx="22921" cy="7745"/>
            </a:xfrm>
            <a:custGeom>
              <a:avLst/>
              <a:gdLst/>
              <a:ahLst/>
              <a:cxnLst/>
              <a:rect l="l" t="t" r="r" b="b"/>
              <a:pathLst>
                <a:path w="657" h="222" extrusionOk="0">
                  <a:moveTo>
                    <a:pt x="657" y="1"/>
                  </a:moveTo>
                  <a:lnTo>
                    <a:pt x="657" y="1"/>
                  </a:lnTo>
                  <a:cubicBezTo>
                    <a:pt x="645" y="34"/>
                    <a:pt x="612" y="44"/>
                    <a:pt x="579" y="56"/>
                  </a:cubicBezTo>
                  <a:cubicBezTo>
                    <a:pt x="556" y="66"/>
                    <a:pt x="534" y="78"/>
                    <a:pt x="501" y="89"/>
                  </a:cubicBezTo>
                  <a:cubicBezTo>
                    <a:pt x="445" y="111"/>
                    <a:pt x="390" y="133"/>
                    <a:pt x="334" y="145"/>
                  </a:cubicBezTo>
                  <a:cubicBezTo>
                    <a:pt x="279" y="155"/>
                    <a:pt x="223" y="178"/>
                    <a:pt x="168" y="178"/>
                  </a:cubicBezTo>
                  <a:cubicBezTo>
                    <a:pt x="158" y="181"/>
                    <a:pt x="149" y="182"/>
                    <a:pt x="140" y="182"/>
                  </a:cubicBezTo>
                  <a:cubicBezTo>
                    <a:pt x="121" y="182"/>
                    <a:pt x="105" y="174"/>
                    <a:pt x="89" y="167"/>
                  </a:cubicBezTo>
                  <a:cubicBezTo>
                    <a:pt x="67" y="155"/>
                    <a:pt x="45" y="145"/>
                    <a:pt x="45" y="122"/>
                  </a:cubicBezTo>
                  <a:lnTo>
                    <a:pt x="0" y="133"/>
                  </a:lnTo>
                  <a:cubicBezTo>
                    <a:pt x="12" y="167"/>
                    <a:pt x="45" y="200"/>
                    <a:pt x="67" y="211"/>
                  </a:cubicBezTo>
                  <a:cubicBezTo>
                    <a:pt x="101" y="222"/>
                    <a:pt x="134" y="222"/>
                    <a:pt x="168" y="222"/>
                  </a:cubicBezTo>
                  <a:cubicBezTo>
                    <a:pt x="234" y="211"/>
                    <a:pt x="289" y="189"/>
                    <a:pt x="345" y="167"/>
                  </a:cubicBezTo>
                  <a:lnTo>
                    <a:pt x="512" y="100"/>
                  </a:lnTo>
                  <a:cubicBezTo>
                    <a:pt x="534" y="89"/>
                    <a:pt x="556" y="66"/>
                    <a:pt x="590" y="56"/>
                  </a:cubicBezTo>
                  <a:cubicBezTo>
                    <a:pt x="612" y="44"/>
                    <a:pt x="645" y="34"/>
                    <a:pt x="6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5"/>
            <p:cNvSpPr/>
            <p:nvPr/>
          </p:nvSpPr>
          <p:spPr>
            <a:xfrm>
              <a:off x="2667413" y="4158314"/>
              <a:ext cx="15944" cy="22956"/>
            </a:xfrm>
            <a:custGeom>
              <a:avLst/>
              <a:gdLst/>
              <a:ahLst/>
              <a:cxnLst/>
              <a:rect l="l" t="t" r="r" b="b"/>
              <a:pathLst>
                <a:path w="457" h="658" extrusionOk="0">
                  <a:moveTo>
                    <a:pt x="0" y="0"/>
                  </a:moveTo>
                  <a:cubicBezTo>
                    <a:pt x="22" y="267"/>
                    <a:pt x="190" y="524"/>
                    <a:pt x="423" y="657"/>
                  </a:cubicBezTo>
                  <a:lnTo>
                    <a:pt x="457" y="613"/>
                  </a:lnTo>
                  <a:cubicBezTo>
                    <a:pt x="223" y="501"/>
                    <a:pt x="45" y="267"/>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5"/>
            <p:cNvSpPr/>
            <p:nvPr/>
          </p:nvSpPr>
          <p:spPr>
            <a:xfrm>
              <a:off x="2673624" y="4143975"/>
              <a:ext cx="14757" cy="23689"/>
            </a:xfrm>
            <a:custGeom>
              <a:avLst/>
              <a:gdLst/>
              <a:ahLst/>
              <a:cxnLst/>
              <a:rect l="l" t="t" r="r" b="b"/>
              <a:pathLst>
                <a:path w="423" h="679" extrusionOk="0">
                  <a:moveTo>
                    <a:pt x="0" y="0"/>
                  </a:moveTo>
                  <a:cubicBezTo>
                    <a:pt x="134" y="23"/>
                    <a:pt x="234" y="122"/>
                    <a:pt x="267" y="256"/>
                  </a:cubicBezTo>
                  <a:cubicBezTo>
                    <a:pt x="279" y="312"/>
                    <a:pt x="289" y="378"/>
                    <a:pt x="301" y="445"/>
                  </a:cubicBezTo>
                  <a:cubicBezTo>
                    <a:pt x="311" y="512"/>
                    <a:pt x="345" y="623"/>
                    <a:pt x="390" y="678"/>
                  </a:cubicBezTo>
                  <a:lnTo>
                    <a:pt x="423" y="601"/>
                  </a:lnTo>
                  <a:cubicBezTo>
                    <a:pt x="378" y="556"/>
                    <a:pt x="356" y="500"/>
                    <a:pt x="334" y="434"/>
                  </a:cubicBezTo>
                  <a:cubicBezTo>
                    <a:pt x="323" y="378"/>
                    <a:pt x="311" y="312"/>
                    <a:pt x="289" y="245"/>
                  </a:cubicBezTo>
                  <a:cubicBezTo>
                    <a:pt x="267" y="178"/>
                    <a:pt x="234" y="122"/>
                    <a:pt x="178" y="78"/>
                  </a:cubicBezTo>
                  <a:cubicBezTo>
                    <a:pt x="123" y="33"/>
                    <a:pt x="67" y="0"/>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5"/>
            <p:cNvSpPr/>
            <p:nvPr/>
          </p:nvSpPr>
          <p:spPr>
            <a:xfrm>
              <a:off x="2690300" y="4137346"/>
              <a:ext cx="4291" cy="15978"/>
            </a:xfrm>
            <a:custGeom>
              <a:avLst/>
              <a:gdLst/>
              <a:ahLst/>
              <a:cxnLst/>
              <a:rect l="l" t="t" r="r" b="b"/>
              <a:pathLst>
                <a:path w="123" h="458" extrusionOk="0">
                  <a:moveTo>
                    <a:pt x="1" y="1"/>
                  </a:moveTo>
                  <a:lnTo>
                    <a:pt x="1" y="1"/>
                  </a:lnTo>
                  <a:cubicBezTo>
                    <a:pt x="45" y="23"/>
                    <a:pt x="45" y="68"/>
                    <a:pt x="45" y="101"/>
                  </a:cubicBezTo>
                  <a:cubicBezTo>
                    <a:pt x="45" y="146"/>
                    <a:pt x="34" y="179"/>
                    <a:pt x="34" y="223"/>
                  </a:cubicBezTo>
                  <a:cubicBezTo>
                    <a:pt x="34" y="302"/>
                    <a:pt x="45" y="391"/>
                    <a:pt x="100" y="457"/>
                  </a:cubicBezTo>
                  <a:lnTo>
                    <a:pt x="123" y="435"/>
                  </a:lnTo>
                  <a:cubicBezTo>
                    <a:pt x="78" y="379"/>
                    <a:pt x="56" y="302"/>
                    <a:pt x="56" y="223"/>
                  </a:cubicBezTo>
                  <a:lnTo>
                    <a:pt x="56" y="101"/>
                  </a:lnTo>
                  <a:cubicBezTo>
                    <a:pt x="56" y="68"/>
                    <a:pt x="45"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5"/>
            <p:cNvSpPr/>
            <p:nvPr/>
          </p:nvSpPr>
          <p:spPr>
            <a:xfrm>
              <a:off x="2586333" y="4165152"/>
              <a:ext cx="54704" cy="57041"/>
            </a:xfrm>
            <a:custGeom>
              <a:avLst/>
              <a:gdLst/>
              <a:ahLst/>
              <a:cxnLst/>
              <a:rect l="l" t="t" r="r" b="b"/>
              <a:pathLst>
                <a:path w="1568" h="1635" extrusionOk="0">
                  <a:moveTo>
                    <a:pt x="1158" y="1"/>
                  </a:moveTo>
                  <a:cubicBezTo>
                    <a:pt x="999" y="1"/>
                    <a:pt x="864" y="157"/>
                    <a:pt x="712" y="239"/>
                  </a:cubicBezTo>
                  <a:cubicBezTo>
                    <a:pt x="545" y="316"/>
                    <a:pt x="255" y="627"/>
                    <a:pt x="133" y="839"/>
                  </a:cubicBezTo>
                  <a:cubicBezTo>
                    <a:pt x="0" y="1039"/>
                    <a:pt x="0" y="1273"/>
                    <a:pt x="200" y="1362"/>
                  </a:cubicBezTo>
                  <a:cubicBezTo>
                    <a:pt x="245" y="1383"/>
                    <a:pt x="285" y="1390"/>
                    <a:pt x="323" y="1390"/>
                  </a:cubicBezTo>
                  <a:cubicBezTo>
                    <a:pt x="409" y="1390"/>
                    <a:pt x="481" y="1350"/>
                    <a:pt x="555" y="1350"/>
                  </a:cubicBezTo>
                  <a:cubicBezTo>
                    <a:pt x="585" y="1350"/>
                    <a:pt x="614" y="1356"/>
                    <a:pt x="645" y="1373"/>
                  </a:cubicBezTo>
                  <a:cubicBezTo>
                    <a:pt x="745" y="1440"/>
                    <a:pt x="812" y="1551"/>
                    <a:pt x="989" y="1618"/>
                  </a:cubicBezTo>
                  <a:cubicBezTo>
                    <a:pt x="1018" y="1629"/>
                    <a:pt x="1046" y="1635"/>
                    <a:pt x="1073" y="1635"/>
                  </a:cubicBezTo>
                  <a:cubicBezTo>
                    <a:pt x="1199" y="1635"/>
                    <a:pt x="1298" y="1516"/>
                    <a:pt x="1390" y="1406"/>
                  </a:cubicBezTo>
                  <a:cubicBezTo>
                    <a:pt x="1490" y="1262"/>
                    <a:pt x="1557" y="906"/>
                    <a:pt x="1546" y="750"/>
                  </a:cubicBezTo>
                  <a:cubicBezTo>
                    <a:pt x="1535" y="595"/>
                    <a:pt x="1568" y="305"/>
                    <a:pt x="1523" y="183"/>
                  </a:cubicBezTo>
                  <a:cubicBezTo>
                    <a:pt x="1479" y="61"/>
                    <a:pt x="1368" y="49"/>
                    <a:pt x="1201" y="5"/>
                  </a:cubicBezTo>
                  <a:cubicBezTo>
                    <a:pt x="1186" y="2"/>
                    <a:pt x="1172" y="1"/>
                    <a:pt x="115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5"/>
            <p:cNvSpPr/>
            <p:nvPr/>
          </p:nvSpPr>
          <p:spPr>
            <a:xfrm>
              <a:off x="2588252" y="4165152"/>
              <a:ext cx="51633" cy="35864"/>
            </a:xfrm>
            <a:custGeom>
              <a:avLst/>
              <a:gdLst/>
              <a:ahLst/>
              <a:cxnLst/>
              <a:rect l="l" t="t" r="r" b="b"/>
              <a:pathLst>
                <a:path w="1480" h="1028" extrusionOk="0">
                  <a:moveTo>
                    <a:pt x="1103" y="1"/>
                  </a:moveTo>
                  <a:cubicBezTo>
                    <a:pt x="944" y="1"/>
                    <a:pt x="809" y="157"/>
                    <a:pt x="657" y="239"/>
                  </a:cubicBezTo>
                  <a:cubicBezTo>
                    <a:pt x="490" y="316"/>
                    <a:pt x="200" y="627"/>
                    <a:pt x="78" y="839"/>
                  </a:cubicBezTo>
                  <a:cubicBezTo>
                    <a:pt x="34" y="894"/>
                    <a:pt x="12" y="961"/>
                    <a:pt x="0" y="1028"/>
                  </a:cubicBezTo>
                  <a:cubicBezTo>
                    <a:pt x="56" y="1028"/>
                    <a:pt x="111" y="1017"/>
                    <a:pt x="167" y="983"/>
                  </a:cubicBezTo>
                  <a:cubicBezTo>
                    <a:pt x="479" y="850"/>
                    <a:pt x="635" y="516"/>
                    <a:pt x="957" y="394"/>
                  </a:cubicBezTo>
                  <a:cubicBezTo>
                    <a:pt x="1057" y="361"/>
                    <a:pt x="1168" y="338"/>
                    <a:pt x="1268" y="316"/>
                  </a:cubicBezTo>
                  <a:cubicBezTo>
                    <a:pt x="1346" y="294"/>
                    <a:pt x="1413" y="272"/>
                    <a:pt x="1480" y="239"/>
                  </a:cubicBezTo>
                  <a:cubicBezTo>
                    <a:pt x="1480" y="216"/>
                    <a:pt x="1468" y="205"/>
                    <a:pt x="1468" y="183"/>
                  </a:cubicBezTo>
                  <a:cubicBezTo>
                    <a:pt x="1424" y="61"/>
                    <a:pt x="1313" y="49"/>
                    <a:pt x="1146" y="5"/>
                  </a:cubicBezTo>
                  <a:cubicBezTo>
                    <a:pt x="1131" y="2"/>
                    <a:pt x="1117" y="1"/>
                    <a:pt x="110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5"/>
            <p:cNvSpPr/>
            <p:nvPr/>
          </p:nvSpPr>
          <p:spPr>
            <a:xfrm>
              <a:off x="2624710" y="4179282"/>
              <a:ext cx="11304" cy="3907"/>
            </a:xfrm>
            <a:custGeom>
              <a:avLst/>
              <a:gdLst/>
              <a:ahLst/>
              <a:cxnLst/>
              <a:rect l="l" t="t" r="r" b="b"/>
              <a:pathLst>
                <a:path w="324" h="112" extrusionOk="0">
                  <a:moveTo>
                    <a:pt x="324" y="0"/>
                  </a:moveTo>
                  <a:lnTo>
                    <a:pt x="1" y="78"/>
                  </a:lnTo>
                  <a:lnTo>
                    <a:pt x="12" y="111"/>
                  </a:lnTo>
                  <a:lnTo>
                    <a:pt x="324"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5"/>
            <p:cNvSpPr/>
            <p:nvPr/>
          </p:nvSpPr>
          <p:spPr>
            <a:xfrm>
              <a:off x="2620070" y="4169164"/>
              <a:ext cx="3838" cy="17897"/>
            </a:xfrm>
            <a:custGeom>
              <a:avLst/>
              <a:gdLst/>
              <a:ahLst/>
              <a:cxnLst/>
              <a:rect l="l" t="t" r="r" b="b"/>
              <a:pathLst>
                <a:path w="110" h="513" extrusionOk="0">
                  <a:moveTo>
                    <a:pt x="79" y="1"/>
                  </a:moveTo>
                  <a:lnTo>
                    <a:pt x="79" y="1"/>
                  </a:lnTo>
                  <a:cubicBezTo>
                    <a:pt x="88" y="10"/>
                    <a:pt x="94" y="21"/>
                    <a:pt x="99" y="33"/>
                  </a:cubicBezTo>
                  <a:lnTo>
                    <a:pt x="99" y="33"/>
                  </a:lnTo>
                  <a:cubicBezTo>
                    <a:pt x="96" y="19"/>
                    <a:pt x="90" y="7"/>
                    <a:pt x="79" y="1"/>
                  </a:cubicBezTo>
                  <a:close/>
                  <a:moveTo>
                    <a:pt x="99" y="33"/>
                  </a:moveTo>
                  <a:cubicBezTo>
                    <a:pt x="101" y="45"/>
                    <a:pt x="101" y="57"/>
                    <a:pt x="101" y="68"/>
                  </a:cubicBezTo>
                  <a:cubicBezTo>
                    <a:pt x="101" y="79"/>
                    <a:pt x="89" y="101"/>
                    <a:pt x="79" y="124"/>
                  </a:cubicBezTo>
                  <a:cubicBezTo>
                    <a:pt x="56" y="157"/>
                    <a:pt x="34" y="201"/>
                    <a:pt x="22" y="246"/>
                  </a:cubicBezTo>
                  <a:cubicBezTo>
                    <a:pt x="0" y="334"/>
                    <a:pt x="12" y="423"/>
                    <a:pt x="34" y="512"/>
                  </a:cubicBezTo>
                  <a:lnTo>
                    <a:pt x="67" y="502"/>
                  </a:lnTo>
                  <a:cubicBezTo>
                    <a:pt x="34" y="423"/>
                    <a:pt x="22" y="334"/>
                    <a:pt x="45" y="246"/>
                  </a:cubicBezTo>
                  <a:cubicBezTo>
                    <a:pt x="45" y="201"/>
                    <a:pt x="67" y="168"/>
                    <a:pt x="89" y="124"/>
                  </a:cubicBezTo>
                  <a:cubicBezTo>
                    <a:pt x="105" y="99"/>
                    <a:pt x="110" y="64"/>
                    <a:pt x="99" y="33"/>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5"/>
            <p:cNvSpPr/>
            <p:nvPr/>
          </p:nvSpPr>
          <p:spPr>
            <a:xfrm>
              <a:off x="2616162" y="4189748"/>
              <a:ext cx="19851" cy="6629"/>
            </a:xfrm>
            <a:custGeom>
              <a:avLst/>
              <a:gdLst/>
              <a:ahLst/>
              <a:cxnLst/>
              <a:rect l="l" t="t" r="r" b="b"/>
              <a:pathLst>
                <a:path w="569" h="190" extrusionOk="0">
                  <a:moveTo>
                    <a:pt x="569" y="1"/>
                  </a:moveTo>
                  <a:cubicBezTo>
                    <a:pt x="524" y="1"/>
                    <a:pt x="468" y="1"/>
                    <a:pt x="424" y="23"/>
                  </a:cubicBezTo>
                  <a:cubicBezTo>
                    <a:pt x="379" y="34"/>
                    <a:pt x="324" y="56"/>
                    <a:pt x="279" y="78"/>
                  </a:cubicBezTo>
                  <a:cubicBezTo>
                    <a:pt x="191" y="112"/>
                    <a:pt x="102" y="156"/>
                    <a:pt x="1" y="156"/>
                  </a:cubicBezTo>
                  <a:lnTo>
                    <a:pt x="1" y="189"/>
                  </a:lnTo>
                  <a:cubicBezTo>
                    <a:pt x="57" y="189"/>
                    <a:pt x="102" y="179"/>
                    <a:pt x="157" y="156"/>
                  </a:cubicBezTo>
                  <a:lnTo>
                    <a:pt x="290" y="90"/>
                  </a:lnTo>
                  <a:cubicBezTo>
                    <a:pt x="379" y="45"/>
                    <a:pt x="468" y="1"/>
                    <a:pt x="56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5"/>
            <p:cNvSpPr/>
            <p:nvPr/>
          </p:nvSpPr>
          <p:spPr>
            <a:xfrm>
              <a:off x="2611941" y="4200982"/>
              <a:ext cx="21735" cy="5094"/>
            </a:xfrm>
            <a:custGeom>
              <a:avLst/>
              <a:gdLst/>
              <a:ahLst/>
              <a:cxnLst/>
              <a:rect l="l" t="t" r="r" b="b"/>
              <a:pathLst>
                <a:path w="623" h="146" extrusionOk="0">
                  <a:moveTo>
                    <a:pt x="623" y="1"/>
                  </a:moveTo>
                  <a:cubicBezTo>
                    <a:pt x="589" y="45"/>
                    <a:pt x="545" y="79"/>
                    <a:pt x="489" y="101"/>
                  </a:cubicBezTo>
                  <a:cubicBezTo>
                    <a:pt x="545" y="90"/>
                    <a:pt x="589" y="45"/>
                    <a:pt x="623" y="1"/>
                  </a:cubicBezTo>
                  <a:close/>
                  <a:moveTo>
                    <a:pt x="22" y="57"/>
                  </a:moveTo>
                  <a:lnTo>
                    <a:pt x="0" y="79"/>
                  </a:lnTo>
                  <a:cubicBezTo>
                    <a:pt x="55" y="124"/>
                    <a:pt x="111" y="134"/>
                    <a:pt x="166" y="146"/>
                  </a:cubicBezTo>
                  <a:lnTo>
                    <a:pt x="334" y="146"/>
                  </a:lnTo>
                  <a:cubicBezTo>
                    <a:pt x="389" y="134"/>
                    <a:pt x="445" y="124"/>
                    <a:pt x="489" y="101"/>
                  </a:cubicBezTo>
                  <a:lnTo>
                    <a:pt x="489" y="101"/>
                  </a:lnTo>
                  <a:cubicBezTo>
                    <a:pt x="433" y="112"/>
                    <a:pt x="389" y="124"/>
                    <a:pt x="334" y="124"/>
                  </a:cubicBezTo>
                  <a:lnTo>
                    <a:pt x="166" y="124"/>
                  </a:lnTo>
                  <a:cubicBezTo>
                    <a:pt x="111" y="112"/>
                    <a:pt x="67" y="90"/>
                    <a:pt x="22" y="57"/>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5"/>
            <p:cNvSpPr/>
            <p:nvPr/>
          </p:nvSpPr>
          <p:spPr>
            <a:xfrm>
              <a:off x="2609185" y="4209146"/>
              <a:ext cx="20584" cy="8966"/>
            </a:xfrm>
            <a:custGeom>
              <a:avLst/>
              <a:gdLst/>
              <a:ahLst/>
              <a:cxnLst/>
              <a:rect l="l" t="t" r="r" b="b"/>
              <a:pathLst>
                <a:path w="590" h="257" extrusionOk="0">
                  <a:moveTo>
                    <a:pt x="57" y="1"/>
                  </a:moveTo>
                  <a:lnTo>
                    <a:pt x="1" y="23"/>
                  </a:lnTo>
                  <a:cubicBezTo>
                    <a:pt x="12" y="56"/>
                    <a:pt x="45" y="78"/>
                    <a:pt x="68" y="90"/>
                  </a:cubicBezTo>
                  <a:lnTo>
                    <a:pt x="134" y="123"/>
                  </a:lnTo>
                  <a:lnTo>
                    <a:pt x="279" y="201"/>
                  </a:lnTo>
                  <a:cubicBezTo>
                    <a:pt x="324" y="223"/>
                    <a:pt x="379" y="246"/>
                    <a:pt x="435" y="256"/>
                  </a:cubicBezTo>
                  <a:cubicBezTo>
                    <a:pt x="479" y="256"/>
                    <a:pt x="534" y="256"/>
                    <a:pt x="590" y="246"/>
                  </a:cubicBezTo>
                  <a:lnTo>
                    <a:pt x="590" y="246"/>
                  </a:lnTo>
                  <a:cubicBezTo>
                    <a:pt x="567" y="250"/>
                    <a:pt x="545" y="252"/>
                    <a:pt x="523" y="252"/>
                  </a:cubicBezTo>
                  <a:cubicBezTo>
                    <a:pt x="491" y="252"/>
                    <a:pt x="461" y="247"/>
                    <a:pt x="435" y="234"/>
                  </a:cubicBezTo>
                  <a:cubicBezTo>
                    <a:pt x="379" y="223"/>
                    <a:pt x="334" y="201"/>
                    <a:pt x="290" y="167"/>
                  </a:cubicBezTo>
                  <a:lnTo>
                    <a:pt x="157" y="90"/>
                  </a:lnTo>
                  <a:cubicBezTo>
                    <a:pt x="112" y="56"/>
                    <a:pt x="57" y="34"/>
                    <a:pt x="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5"/>
            <p:cNvSpPr/>
            <p:nvPr/>
          </p:nvSpPr>
          <p:spPr>
            <a:xfrm>
              <a:off x="2609987" y="4177712"/>
              <a:ext cx="4675" cy="21770"/>
            </a:xfrm>
            <a:custGeom>
              <a:avLst/>
              <a:gdLst/>
              <a:ahLst/>
              <a:cxnLst/>
              <a:rect l="l" t="t" r="r" b="b"/>
              <a:pathLst>
                <a:path w="134" h="624" extrusionOk="0">
                  <a:moveTo>
                    <a:pt x="0" y="1"/>
                  </a:moveTo>
                  <a:lnTo>
                    <a:pt x="0" y="1"/>
                  </a:lnTo>
                  <a:cubicBezTo>
                    <a:pt x="22" y="101"/>
                    <a:pt x="34" y="201"/>
                    <a:pt x="34" y="312"/>
                  </a:cubicBezTo>
                  <a:cubicBezTo>
                    <a:pt x="22" y="356"/>
                    <a:pt x="22" y="412"/>
                    <a:pt x="22" y="468"/>
                  </a:cubicBezTo>
                  <a:cubicBezTo>
                    <a:pt x="34" y="524"/>
                    <a:pt x="56" y="579"/>
                    <a:pt x="101" y="623"/>
                  </a:cubicBezTo>
                  <a:lnTo>
                    <a:pt x="134" y="579"/>
                  </a:lnTo>
                  <a:cubicBezTo>
                    <a:pt x="89" y="557"/>
                    <a:pt x="67" y="512"/>
                    <a:pt x="56" y="468"/>
                  </a:cubicBezTo>
                  <a:lnTo>
                    <a:pt x="56" y="312"/>
                  </a:lnTo>
                  <a:cubicBezTo>
                    <a:pt x="45" y="201"/>
                    <a:pt x="34" y="10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5"/>
            <p:cNvSpPr/>
            <p:nvPr/>
          </p:nvSpPr>
          <p:spPr>
            <a:xfrm>
              <a:off x="2594846" y="4199063"/>
              <a:ext cx="15560" cy="9524"/>
            </a:xfrm>
            <a:custGeom>
              <a:avLst/>
              <a:gdLst/>
              <a:ahLst/>
              <a:cxnLst/>
              <a:rect l="l" t="t" r="r" b="b"/>
              <a:pathLst>
                <a:path w="446" h="273" extrusionOk="0">
                  <a:moveTo>
                    <a:pt x="1" y="1"/>
                  </a:moveTo>
                  <a:cubicBezTo>
                    <a:pt x="90" y="11"/>
                    <a:pt x="167" y="56"/>
                    <a:pt x="223" y="112"/>
                  </a:cubicBezTo>
                  <a:cubicBezTo>
                    <a:pt x="268" y="134"/>
                    <a:pt x="290" y="167"/>
                    <a:pt x="323" y="201"/>
                  </a:cubicBezTo>
                  <a:lnTo>
                    <a:pt x="379" y="245"/>
                  </a:lnTo>
                  <a:lnTo>
                    <a:pt x="401" y="268"/>
                  </a:lnTo>
                  <a:cubicBezTo>
                    <a:pt x="408" y="268"/>
                    <a:pt x="420" y="272"/>
                    <a:pt x="431" y="272"/>
                  </a:cubicBezTo>
                  <a:cubicBezTo>
                    <a:pt x="437" y="272"/>
                    <a:pt x="442" y="271"/>
                    <a:pt x="446" y="268"/>
                  </a:cubicBezTo>
                  <a:lnTo>
                    <a:pt x="434" y="234"/>
                  </a:lnTo>
                  <a:cubicBezTo>
                    <a:pt x="434" y="237"/>
                    <a:pt x="432" y="239"/>
                    <a:pt x="429" y="239"/>
                  </a:cubicBezTo>
                  <a:cubicBezTo>
                    <a:pt x="421" y="239"/>
                    <a:pt x="405" y="231"/>
                    <a:pt x="390" y="223"/>
                  </a:cubicBezTo>
                  <a:lnTo>
                    <a:pt x="345" y="179"/>
                  </a:lnTo>
                  <a:cubicBezTo>
                    <a:pt x="312" y="145"/>
                    <a:pt x="278" y="123"/>
                    <a:pt x="234" y="100"/>
                  </a:cubicBezTo>
                  <a:cubicBezTo>
                    <a:pt x="167" y="45"/>
                    <a:pt x="90" y="1"/>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5"/>
            <p:cNvSpPr/>
            <p:nvPr/>
          </p:nvSpPr>
          <p:spPr>
            <a:xfrm>
              <a:off x="2519591" y="4177467"/>
              <a:ext cx="59762" cy="63914"/>
            </a:xfrm>
            <a:custGeom>
              <a:avLst/>
              <a:gdLst/>
              <a:ahLst/>
              <a:cxnLst/>
              <a:rect l="l" t="t" r="r" b="b"/>
              <a:pathLst>
                <a:path w="1713" h="1832" extrusionOk="0">
                  <a:moveTo>
                    <a:pt x="1364" y="1"/>
                  </a:moveTo>
                  <a:cubicBezTo>
                    <a:pt x="1236" y="1"/>
                    <a:pt x="925" y="158"/>
                    <a:pt x="756" y="297"/>
                  </a:cubicBezTo>
                  <a:cubicBezTo>
                    <a:pt x="567" y="452"/>
                    <a:pt x="133" y="897"/>
                    <a:pt x="77" y="1142"/>
                  </a:cubicBezTo>
                  <a:cubicBezTo>
                    <a:pt x="33" y="1398"/>
                    <a:pt x="0" y="1443"/>
                    <a:pt x="233" y="1554"/>
                  </a:cubicBezTo>
                  <a:cubicBezTo>
                    <a:pt x="289" y="1582"/>
                    <a:pt x="337" y="1592"/>
                    <a:pt x="379" y="1592"/>
                  </a:cubicBezTo>
                  <a:cubicBezTo>
                    <a:pt x="502" y="1592"/>
                    <a:pt x="573" y="1503"/>
                    <a:pt x="646" y="1503"/>
                  </a:cubicBezTo>
                  <a:cubicBezTo>
                    <a:pt x="656" y="1503"/>
                    <a:pt x="667" y="1505"/>
                    <a:pt x="678" y="1509"/>
                  </a:cubicBezTo>
                  <a:cubicBezTo>
                    <a:pt x="779" y="1554"/>
                    <a:pt x="712" y="1520"/>
                    <a:pt x="779" y="1609"/>
                  </a:cubicBezTo>
                  <a:cubicBezTo>
                    <a:pt x="834" y="1698"/>
                    <a:pt x="1012" y="1821"/>
                    <a:pt x="1246" y="1832"/>
                  </a:cubicBezTo>
                  <a:cubicBezTo>
                    <a:pt x="1479" y="1832"/>
                    <a:pt x="1523" y="1542"/>
                    <a:pt x="1557" y="1298"/>
                  </a:cubicBezTo>
                  <a:cubicBezTo>
                    <a:pt x="1590" y="1053"/>
                    <a:pt x="1713" y="608"/>
                    <a:pt x="1679" y="419"/>
                  </a:cubicBezTo>
                  <a:cubicBezTo>
                    <a:pt x="1646" y="242"/>
                    <a:pt x="1501" y="52"/>
                    <a:pt x="1401" y="8"/>
                  </a:cubicBezTo>
                  <a:cubicBezTo>
                    <a:pt x="1392" y="3"/>
                    <a:pt x="1379" y="1"/>
                    <a:pt x="136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5"/>
            <p:cNvSpPr/>
            <p:nvPr/>
          </p:nvSpPr>
          <p:spPr>
            <a:xfrm>
              <a:off x="2522278" y="4177467"/>
              <a:ext cx="56692" cy="40260"/>
            </a:xfrm>
            <a:custGeom>
              <a:avLst/>
              <a:gdLst/>
              <a:ahLst/>
              <a:cxnLst/>
              <a:rect l="l" t="t" r="r" b="b"/>
              <a:pathLst>
                <a:path w="1625" h="1154" extrusionOk="0">
                  <a:moveTo>
                    <a:pt x="1287" y="1"/>
                  </a:moveTo>
                  <a:cubicBezTo>
                    <a:pt x="1159" y="1"/>
                    <a:pt x="848" y="158"/>
                    <a:pt x="679" y="297"/>
                  </a:cubicBezTo>
                  <a:cubicBezTo>
                    <a:pt x="490" y="452"/>
                    <a:pt x="56" y="897"/>
                    <a:pt x="0" y="1142"/>
                  </a:cubicBezTo>
                  <a:lnTo>
                    <a:pt x="0" y="1154"/>
                  </a:lnTo>
                  <a:cubicBezTo>
                    <a:pt x="89" y="1131"/>
                    <a:pt x="178" y="1065"/>
                    <a:pt x="245" y="998"/>
                  </a:cubicBezTo>
                  <a:cubicBezTo>
                    <a:pt x="312" y="931"/>
                    <a:pt x="368" y="842"/>
                    <a:pt x="435" y="764"/>
                  </a:cubicBezTo>
                  <a:cubicBezTo>
                    <a:pt x="501" y="675"/>
                    <a:pt x="579" y="608"/>
                    <a:pt x="668" y="541"/>
                  </a:cubicBezTo>
                  <a:cubicBezTo>
                    <a:pt x="768" y="475"/>
                    <a:pt x="857" y="419"/>
                    <a:pt x="957" y="375"/>
                  </a:cubicBezTo>
                  <a:cubicBezTo>
                    <a:pt x="1013" y="341"/>
                    <a:pt x="1068" y="319"/>
                    <a:pt x="1124" y="308"/>
                  </a:cubicBezTo>
                  <a:cubicBezTo>
                    <a:pt x="1138" y="308"/>
                    <a:pt x="1151" y="306"/>
                    <a:pt x="1164" y="306"/>
                  </a:cubicBezTo>
                  <a:cubicBezTo>
                    <a:pt x="1183" y="306"/>
                    <a:pt x="1200" y="310"/>
                    <a:pt x="1213" y="331"/>
                  </a:cubicBezTo>
                  <a:cubicBezTo>
                    <a:pt x="1235" y="353"/>
                    <a:pt x="1246" y="375"/>
                    <a:pt x="1258" y="386"/>
                  </a:cubicBezTo>
                  <a:cubicBezTo>
                    <a:pt x="1324" y="475"/>
                    <a:pt x="1380" y="564"/>
                    <a:pt x="1402" y="664"/>
                  </a:cubicBezTo>
                  <a:cubicBezTo>
                    <a:pt x="1424" y="742"/>
                    <a:pt x="1380" y="875"/>
                    <a:pt x="1480" y="909"/>
                  </a:cubicBezTo>
                  <a:cubicBezTo>
                    <a:pt x="1491" y="914"/>
                    <a:pt x="1502" y="917"/>
                    <a:pt x="1513" y="917"/>
                  </a:cubicBezTo>
                  <a:cubicBezTo>
                    <a:pt x="1525" y="917"/>
                    <a:pt x="1536" y="914"/>
                    <a:pt x="1547" y="909"/>
                  </a:cubicBezTo>
                  <a:cubicBezTo>
                    <a:pt x="1591" y="719"/>
                    <a:pt x="1624" y="531"/>
                    <a:pt x="1602" y="419"/>
                  </a:cubicBezTo>
                  <a:cubicBezTo>
                    <a:pt x="1569" y="242"/>
                    <a:pt x="1424" y="52"/>
                    <a:pt x="1324" y="8"/>
                  </a:cubicBezTo>
                  <a:cubicBezTo>
                    <a:pt x="1315" y="3"/>
                    <a:pt x="1302" y="1"/>
                    <a:pt x="128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5"/>
            <p:cNvSpPr/>
            <p:nvPr/>
          </p:nvSpPr>
          <p:spPr>
            <a:xfrm>
              <a:off x="2544397" y="4225439"/>
              <a:ext cx="19432" cy="6489"/>
            </a:xfrm>
            <a:custGeom>
              <a:avLst/>
              <a:gdLst/>
              <a:ahLst/>
              <a:cxnLst/>
              <a:rect l="l" t="t" r="r" b="b"/>
              <a:pathLst>
                <a:path w="557" h="186" extrusionOk="0">
                  <a:moveTo>
                    <a:pt x="34" y="1"/>
                  </a:moveTo>
                  <a:lnTo>
                    <a:pt x="1" y="45"/>
                  </a:lnTo>
                  <a:cubicBezTo>
                    <a:pt x="90" y="90"/>
                    <a:pt x="179" y="145"/>
                    <a:pt x="278" y="167"/>
                  </a:cubicBezTo>
                  <a:cubicBezTo>
                    <a:pt x="305" y="181"/>
                    <a:pt x="335" y="186"/>
                    <a:pt x="367" y="186"/>
                  </a:cubicBezTo>
                  <a:cubicBezTo>
                    <a:pt x="389" y="186"/>
                    <a:pt x="412" y="183"/>
                    <a:pt x="434" y="179"/>
                  </a:cubicBezTo>
                  <a:cubicBezTo>
                    <a:pt x="479" y="167"/>
                    <a:pt x="523" y="145"/>
                    <a:pt x="557" y="112"/>
                  </a:cubicBezTo>
                  <a:lnTo>
                    <a:pt x="557" y="112"/>
                  </a:lnTo>
                  <a:cubicBezTo>
                    <a:pt x="523" y="145"/>
                    <a:pt x="479" y="157"/>
                    <a:pt x="423" y="167"/>
                  </a:cubicBezTo>
                  <a:cubicBezTo>
                    <a:pt x="379" y="167"/>
                    <a:pt x="334" y="157"/>
                    <a:pt x="290" y="145"/>
                  </a:cubicBezTo>
                  <a:cubicBezTo>
                    <a:pt x="189" y="112"/>
                    <a:pt x="123" y="45"/>
                    <a:pt x="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5"/>
            <p:cNvSpPr/>
            <p:nvPr/>
          </p:nvSpPr>
          <p:spPr>
            <a:xfrm>
              <a:off x="2530442" y="4204890"/>
              <a:ext cx="14792" cy="21386"/>
            </a:xfrm>
            <a:custGeom>
              <a:avLst/>
              <a:gdLst/>
              <a:ahLst/>
              <a:cxnLst/>
              <a:rect l="l" t="t" r="r" b="b"/>
              <a:pathLst>
                <a:path w="424" h="613" extrusionOk="0">
                  <a:moveTo>
                    <a:pt x="45" y="0"/>
                  </a:moveTo>
                  <a:lnTo>
                    <a:pt x="45" y="0"/>
                  </a:lnTo>
                  <a:cubicBezTo>
                    <a:pt x="0" y="123"/>
                    <a:pt x="23" y="267"/>
                    <a:pt x="89" y="390"/>
                  </a:cubicBezTo>
                  <a:cubicBezTo>
                    <a:pt x="122" y="445"/>
                    <a:pt x="167" y="501"/>
                    <a:pt x="223" y="534"/>
                  </a:cubicBezTo>
                  <a:cubicBezTo>
                    <a:pt x="256" y="556"/>
                    <a:pt x="278" y="578"/>
                    <a:pt x="312" y="590"/>
                  </a:cubicBezTo>
                  <a:cubicBezTo>
                    <a:pt x="334" y="601"/>
                    <a:pt x="345" y="601"/>
                    <a:pt x="367" y="612"/>
                  </a:cubicBezTo>
                  <a:cubicBezTo>
                    <a:pt x="379" y="612"/>
                    <a:pt x="412" y="612"/>
                    <a:pt x="423" y="590"/>
                  </a:cubicBezTo>
                  <a:lnTo>
                    <a:pt x="401" y="568"/>
                  </a:lnTo>
                  <a:cubicBezTo>
                    <a:pt x="389" y="568"/>
                    <a:pt x="379" y="578"/>
                    <a:pt x="367" y="578"/>
                  </a:cubicBezTo>
                  <a:cubicBezTo>
                    <a:pt x="356" y="568"/>
                    <a:pt x="345" y="568"/>
                    <a:pt x="323" y="556"/>
                  </a:cubicBezTo>
                  <a:cubicBezTo>
                    <a:pt x="300" y="545"/>
                    <a:pt x="267" y="534"/>
                    <a:pt x="245" y="512"/>
                  </a:cubicBezTo>
                  <a:cubicBezTo>
                    <a:pt x="189" y="479"/>
                    <a:pt x="134" y="434"/>
                    <a:pt x="100" y="378"/>
                  </a:cubicBezTo>
                  <a:cubicBezTo>
                    <a:pt x="33" y="267"/>
                    <a:pt x="11" y="123"/>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5"/>
            <p:cNvSpPr/>
            <p:nvPr/>
          </p:nvSpPr>
          <p:spPr>
            <a:xfrm>
              <a:off x="2544781" y="4193621"/>
              <a:ext cx="6664" cy="21002"/>
            </a:xfrm>
            <a:custGeom>
              <a:avLst/>
              <a:gdLst/>
              <a:ahLst/>
              <a:cxnLst/>
              <a:rect l="l" t="t" r="r" b="b"/>
              <a:pathLst>
                <a:path w="191" h="602" extrusionOk="0">
                  <a:moveTo>
                    <a:pt x="12" y="1"/>
                  </a:moveTo>
                  <a:cubicBezTo>
                    <a:pt x="1" y="112"/>
                    <a:pt x="1" y="212"/>
                    <a:pt x="23" y="323"/>
                  </a:cubicBezTo>
                  <a:cubicBezTo>
                    <a:pt x="34" y="368"/>
                    <a:pt x="34" y="424"/>
                    <a:pt x="57" y="479"/>
                  </a:cubicBezTo>
                  <a:cubicBezTo>
                    <a:pt x="79" y="523"/>
                    <a:pt x="112" y="579"/>
                    <a:pt x="178" y="602"/>
                  </a:cubicBezTo>
                  <a:lnTo>
                    <a:pt x="190" y="546"/>
                  </a:lnTo>
                  <a:cubicBezTo>
                    <a:pt x="156" y="535"/>
                    <a:pt x="123" y="501"/>
                    <a:pt x="101" y="457"/>
                  </a:cubicBezTo>
                  <a:cubicBezTo>
                    <a:pt x="79" y="412"/>
                    <a:pt x="67" y="368"/>
                    <a:pt x="45" y="312"/>
                  </a:cubicBezTo>
                  <a:cubicBezTo>
                    <a:pt x="23" y="212"/>
                    <a:pt x="12" y="112"/>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5"/>
            <p:cNvSpPr/>
            <p:nvPr/>
          </p:nvSpPr>
          <p:spPr>
            <a:xfrm>
              <a:off x="2556433" y="4198226"/>
              <a:ext cx="17862" cy="5547"/>
            </a:xfrm>
            <a:custGeom>
              <a:avLst/>
              <a:gdLst/>
              <a:ahLst/>
              <a:cxnLst/>
              <a:rect l="l" t="t" r="r" b="b"/>
              <a:pathLst>
                <a:path w="512" h="159" extrusionOk="0">
                  <a:moveTo>
                    <a:pt x="475" y="0"/>
                  </a:moveTo>
                  <a:cubicBezTo>
                    <a:pt x="399" y="0"/>
                    <a:pt x="323" y="29"/>
                    <a:pt x="256" y="58"/>
                  </a:cubicBezTo>
                  <a:cubicBezTo>
                    <a:pt x="167" y="91"/>
                    <a:pt x="89" y="124"/>
                    <a:pt x="0" y="124"/>
                  </a:cubicBezTo>
                  <a:lnTo>
                    <a:pt x="12" y="158"/>
                  </a:lnTo>
                  <a:cubicBezTo>
                    <a:pt x="101" y="147"/>
                    <a:pt x="178" y="114"/>
                    <a:pt x="256" y="69"/>
                  </a:cubicBezTo>
                  <a:cubicBezTo>
                    <a:pt x="345" y="35"/>
                    <a:pt x="423" y="2"/>
                    <a:pt x="512" y="2"/>
                  </a:cubicBezTo>
                  <a:cubicBezTo>
                    <a:pt x="500" y="1"/>
                    <a:pt x="487" y="0"/>
                    <a:pt x="47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5"/>
            <p:cNvSpPr/>
            <p:nvPr/>
          </p:nvSpPr>
          <p:spPr>
            <a:xfrm>
              <a:off x="2548653" y="4211100"/>
              <a:ext cx="22956" cy="7536"/>
            </a:xfrm>
            <a:custGeom>
              <a:avLst/>
              <a:gdLst/>
              <a:ahLst/>
              <a:cxnLst/>
              <a:rect l="l" t="t" r="r" b="b"/>
              <a:pathLst>
                <a:path w="658" h="216" extrusionOk="0">
                  <a:moveTo>
                    <a:pt x="657" y="0"/>
                  </a:moveTo>
                  <a:lnTo>
                    <a:pt x="334" y="101"/>
                  </a:lnTo>
                  <a:lnTo>
                    <a:pt x="168" y="156"/>
                  </a:lnTo>
                  <a:cubicBezTo>
                    <a:pt x="146" y="167"/>
                    <a:pt x="124" y="178"/>
                    <a:pt x="90" y="178"/>
                  </a:cubicBezTo>
                  <a:cubicBezTo>
                    <a:pt x="67" y="178"/>
                    <a:pt x="45" y="167"/>
                    <a:pt x="35" y="156"/>
                  </a:cubicBezTo>
                  <a:lnTo>
                    <a:pt x="1" y="178"/>
                  </a:lnTo>
                  <a:cubicBezTo>
                    <a:pt x="17" y="203"/>
                    <a:pt x="47" y="216"/>
                    <a:pt x="75" y="216"/>
                  </a:cubicBezTo>
                  <a:cubicBezTo>
                    <a:pt x="84" y="216"/>
                    <a:pt x="93" y="214"/>
                    <a:pt x="101" y="212"/>
                  </a:cubicBezTo>
                  <a:cubicBezTo>
                    <a:pt x="134" y="212"/>
                    <a:pt x="156" y="200"/>
                    <a:pt x="179" y="190"/>
                  </a:cubicBezTo>
                  <a:lnTo>
                    <a:pt x="346" y="123"/>
                  </a:lnTo>
                  <a:lnTo>
                    <a:pt x="657"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5"/>
            <p:cNvSpPr/>
            <p:nvPr/>
          </p:nvSpPr>
          <p:spPr>
            <a:xfrm>
              <a:off x="2561074" y="4182770"/>
              <a:ext cx="2756" cy="12455"/>
            </a:xfrm>
            <a:custGeom>
              <a:avLst/>
              <a:gdLst/>
              <a:ahLst/>
              <a:cxnLst/>
              <a:rect l="l" t="t" r="r" b="b"/>
              <a:pathLst>
                <a:path w="79" h="357" extrusionOk="0">
                  <a:moveTo>
                    <a:pt x="79" y="1"/>
                  </a:moveTo>
                  <a:lnTo>
                    <a:pt x="79" y="1"/>
                  </a:lnTo>
                  <a:cubicBezTo>
                    <a:pt x="34" y="112"/>
                    <a:pt x="1" y="234"/>
                    <a:pt x="1" y="356"/>
                  </a:cubicBezTo>
                  <a:lnTo>
                    <a:pt x="34" y="356"/>
                  </a:lnTo>
                  <a:cubicBezTo>
                    <a:pt x="34" y="245"/>
                    <a:pt x="45" y="122"/>
                    <a:pt x="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5"/>
            <p:cNvSpPr/>
            <p:nvPr/>
          </p:nvSpPr>
          <p:spPr>
            <a:xfrm>
              <a:off x="2432649" y="4198540"/>
              <a:ext cx="64437" cy="67856"/>
            </a:xfrm>
            <a:custGeom>
              <a:avLst/>
              <a:gdLst/>
              <a:ahLst/>
              <a:cxnLst/>
              <a:rect l="l" t="t" r="r" b="b"/>
              <a:pathLst>
                <a:path w="1847" h="1945" extrusionOk="0">
                  <a:moveTo>
                    <a:pt x="1481" y="1"/>
                  </a:moveTo>
                  <a:cubicBezTo>
                    <a:pt x="1362" y="1"/>
                    <a:pt x="1225" y="33"/>
                    <a:pt x="1101" y="82"/>
                  </a:cubicBezTo>
                  <a:cubicBezTo>
                    <a:pt x="868" y="171"/>
                    <a:pt x="456" y="382"/>
                    <a:pt x="245" y="694"/>
                  </a:cubicBezTo>
                  <a:cubicBezTo>
                    <a:pt x="45" y="1005"/>
                    <a:pt x="1" y="1517"/>
                    <a:pt x="123" y="1672"/>
                  </a:cubicBezTo>
                  <a:cubicBezTo>
                    <a:pt x="187" y="1754"/>
                    <a:pt x="244" y="1771"/>
                    <a:pt x="304" y="1771"/>
                  </a:cubicBezTo>
                  <a:cubicBezTo>
                    <a:pt x="350" y="1771"/>
                    <a:pt x="398" y="1760"/>
                    <a:pt x="451" y="1760"/>
                  </a:cubicBezTo>
                  <a:cubicBezTo>
                    <a:pt x="460" y="1760"/>
                    <a:pt x="469" y="1761"/>
                    <a:pt x="478" y="1761"/>
                  </a:cubicBezTo>
                  <a:cubicBezTo>
                    <a:pt x="579" y="1773"/>
                    <a:pt x="523" y="1784"/>
                    <a:pt x="668" y="1840"/>
                  </a:cubicBezTo>
                  <a:cubicBezTo>
                    <a:pt x="785" y="1873"/>
                    <a:pt x="933" y="1944"/>
                    <a:pt x="1080" y="1944"/>
                  </a:cubicBezTo>
                  <a:cubicBezTo>
                    <a:pt x="1129" y="1944"/>
                    <a:pt x="1177" y="1937"/>
                    <a:pt x="1224" y="1917"/>
                  </a:cubicBezTo>
                  <a:cubicBezTo>
                    <a:pt x="1413" y="1828"/>
                    <a:pt x="1536" y="1573"/>
                    <a:pt x="1536" y="1373"/>
                  </a:cubicBezTo>
                  <a:cubicBezTo>
                    <a:pt x="1536" y="1161"/>
                    <a:pt x="1602" y="872"/>
                    <a:pt x="1702" y="527"/>
                  </a:cubicBezTo>
                  <a:cubicBezTo>
                    <a:pt x="1791" y="194"/>
                    <a:pt x="1847" y="194"/>
                    <a:pt x="1713" y="71"/>
                  </a:cubicBezTo>
                  <a:cubicBezTo>
                    <a:pt x="1659" y="21"/>
                    <a:pt x="1576" y="1"/>
                    <a:pt x="148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5"/>
            <p:cNvSpPr/>
            <p:nvPr/>
          </p:nvSpPr>
          <p:spPr>
            <a:xfrm>
              <a:off x="2435371" y="4198540"/>
              <a:ext cx="61332" cy="40923"/>
            </a:xfrm>
            <a:custGeom>
              <a:avLst/>
              <a:gdLst/>
              <a:ahLst/>
              <a:cxnLst/>
              <a:rect l="l" t="t" r="r" b="b"/>
              <a:pathLst>
                <a:path w="1758" h="1173" extrusionOk="0">
                  <a:moveTo>
                    <a:pt x="1403" y="1"/>
                  </a:moveTo>
                  <a:cubicBezTo>
                    <a:pt x="1284" y="1"/>
                    <a:pt x="1147" y="33"/>
                    <a:pt x="1023" y="82"/>
                  </a:cubicBezTo>
                  <a:cubicBezTo>
                    <a:pt x="790" y="171"/>
                    <a:pt x="378" y="382"/>
                    <a:pt x="167" y="694"/>
                  </a:cubicBezTo>
                  <a:cubicBezTo>
                    <a:pt x="89" y="827"/>
                    <a:pt x="22" y="994"/>
                    <a:pt x="0" y="1161"/>
                  </a:cubicBezTo>
                  <a:cubicBezTo>
                    <a:pt x="34" y="1172"/>
                    <a:pt x="67" y="1172"/>
                    <a:pt x="111" y="1172"/>
                  </a:cubicBezTo>
                  <a:cubicBezTo>
                    <a:pt x="212" y="1150"/>
                    <a:pt x="301" y="1083"/>
                    <a:pt x="390" y="1027"/>
                  </a:cubicBezTo>
                  <a:lnTo>
                    <a:pt x="690" y="794"/>
                  </a:lnTo>
                  <a:cubicBezTo>
                    <a:pt x="845" y="671"/>
                    <a:pt x="1013" y="483"/>
                    <a:pt x="1224" y="471"/>
                  </a:cubicBezTo>
                  <a:cubicBezTo>
                    <a:pt x="1240" y="468"/>
                    <a:pt x="1257" y="467"/>
                    <a:pt x="1274" y="467"/>
                  </a:cubicBezTo>
                  <a:cubicBezTo>
                    <a:pt x="1317" y="467"/>
                    <a:pt x="1362" y="475"/>
                    <a:pt x="1401" y="483"/>
                  </a:cubicBezTo>
                  <a:cubicBezTo>
                    <a:pt x="1458" y="483"/>
                    <a:pt x="1513" y="483"/>
                    <a:pt x="1569" y="461"/>
                  </a:cubicBezTo>
                  <a:cubicBezTo>
                    <a:pt x="1591" y="449"/>
                    <a:pt x="1624" y="449"/>
                    <a:pt x="1646" y="438"/>
                  </a:cubicBezTo>
                  <a:cubicBezTo>
                    <a:pt x="1724" y="194"/>
                    <a:pt x="1757" y="171"/>
                    <a:pt x="1635" y="71"/>
                  </a:cubicBezTo>
                  <a:cubicBezTo>
                    <a:pt x="1581" y="21"/>
                    <a:pt x="1498" y="1"/>
                    <a:pt x="140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5"/>
            <p:cNvSpPr/>
            <p:nvPr/>
          </p:nvSpPr>
          <p:spPr>
            <a:xfrm>
              <a:off x="2470678" y="4213507"/>
              <a:ext cx="16327" cy="3454"/>
            </a:xfrm>
            <a:custGeom>
              <a:avLst/>
              <a:gdLst/>
              <a:ahLst/>
              <a:cxnLst/>
              <a:rect l="l" t="t" r="r" b="b"/>
              <a:pathLst>
                <a:path w="468" h="99" extrusionOk="0">
                  <a:moveTo>
                    <a:pt x="412" y="1"/>
                  </a:moveTo>
                  <a:cubicBezTo>
                    <a:pt x="392" y="1"/>
                    <a:pt x="373" y="4"/>
                    <a:pt x="357" y="9"/>
                  </a:cubicBezTo>
                  <a:cubicBezTo>
                    <a:pt x="312" y="20"/>
                    <a:pt x="278" y="32"/>
                    <a:pt x="245" y="42"/>
                  </a:cubicBezTo>
                  <a:cubicBezTo>
                    <a:pt x="201" y="54"/>
                    <a:pt x="167" y="54"/>
                    <a:pt x="123" y="64"/>
                  </a:cubicBezTo>
                  <a:cubicBezTo>
                    <a:pt x="101" y="64"/>
                    <a:pt x="73" y="70"/>
                    <a:pt x="51" y="70"/>
                  </a:cubicBezTo>
                  <a:cubicBezTo>
                    <a:pt x="40" y="70"/>
                    <a:pt x="30" y="68"/>
                    <a:pt x="23" y="64"/>
                  </a:cubicBezTo>
                  <a:lnTo>
                    <a:pt x="1" y="87"/>
                  </a:lnTo>
                  <a:cubicBezTo>
                    <a:pt x="34" y="98"/>
                    <a:pt x="56" y="98"/>
                    <a:pt x="67" y="98"/>
                  </a:cubicBezTo>
                  <a:cubicBezTo>
                    <a:pt x="90" y="98"/>
                    <a:pt x="112" y="87"/>
                    <a:pt x="134" y="87"/>
                  </a:cubicBezTo>
                  <a:cubicBezTo>
                    <a:pt x="167" y="76"/>
                    <a:pt x="212" y="64"/>
                    <a:pt x="245" y="54"/>
                  </a:cubicBezTo>
                  <a:cubicBezTo>
                    <a:pt x="278" y="42"/>
                    <a:pt x="323" y="32"/>
                    <a:pt x="357" y="20"/>
                  </a:cubicBezTo>
                  <a:cubicBezTo>
                    <a:pt x="380" y="12"/>
                    <a:pt x="409" y="5"/>
                    <a:pt x="436" y="5"/>
                  </a:cubicBezTo>
                  <a:cubicBezTo>
                    <a:pt x="447" y="5"/>
                    <a:pt x="458" y="6"/>
                    <a:pt x="468" y="9"/>
                  </a:cubicBezTo>
                  <a:cubicBezTo>
                    <a:pt x="451" y="4"/>
                    <a:pt x="431" y="1"/>
                    <a:pt x="4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5"/>
            <p:cNvSpPr/>
            <p:nvPr/>
          </p:nvSpPr>
          <p:spPr>
            <a:xfrm>
              <a:off x="2467189" y="4207227"/>
              <a:ext cx="5442" cy="13606"/>
            </a:xfrm>
            <a:custGeom>
              <a:avLst/>
              <a:gdLst/>
              <a:ahLst/>
              <a:cxnLst/>
              <a:rect l="l" t="t" r="r" b="b"/>
              <a:pathLst>
                <a:path w="156" h="390" extrusionOk="0">
                  <a:moveTo>
                    <a:pt x="155" y="0"/>
                  </a:moveTo>
                  <a:lnTo>
                    <a:pt x="155" y="0"/>
                  </a:lnTo>
                  <a:cubicBezTo>
                    <a:pt x="133" y="22"/>
                    <a:pt x="100" y="44"/>
                    <a:pt x="67" y="67"/>
                  </a:cubicBezTo>
                  <a:cubicBezTo>
                    <a:pt x="45" y="89"/>
                    <a:pt x="22" y="133"/>
                    <a:pt x="22" y="167"/>
                  </a:cubicBezTo>
                  <a:cubicBezTo>
                    <a:pt x="0" y="244"/>
                    <a:pt x="0" y="311"/>
                    <a:pt x="12" y="390"/>
                  </a:cubicBezTo>
                  <a:lnTo>
                    <a:pt x="45" y="390"/>
                  </a:lnTo>
                  <a:cubicBezTo>
                    <a:pt x="34" y="311"/>
                    <a:pt x="34" y="244"/>
                    <a:pt x="34" y="167"/>
                  </a:cubicBezTo>
                  <a:cubicBezTo>
                    <a:pt x="45" y="133"/>
                    <a:pt x="45" y="100"/>
                    <a:pt x="78" y="67"/>
                  </a:cubicBezTo>
                  <a:cubicBezTo>
                    <a:pt x="100" y="44"/>
                    <a:pt x="133" y="22"/>
                    <a:pt x="1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5"/>
            <p:cNvSpPr/>
            <p:nvPr/>
          </p:nvSpPr>
          <p:spPr>
            <a:xfrm>
              <a:off x="2460979" y="4224288"/>
              <a:ext cx="24072" cy="8722"/>
            </a:xfrm>
            <a:custGeom>
              <a:avLst/>
              <a:gdLst/>
              <a:ahLst/>
              <a:cxnLst/>
              <a:rect l="l" t="t" r="r" b="b"/>
              <a:pathLst>
                <a:path w="690" h="250" extrusionOk="0">
                  <a:moveTo>
                    <a:pt x="690" y="0"/>
                  </a:moveTo>
                  <a:lnTo>
                    <a:pt x="690" y="0"/>
                  </a:lnTo>
                  <a:cubicBezTo>
                    <a:pt x="568" y="12"/>
                    <a:pt x="457" y="78"/>
                    <a:pt x="345" y="134"/>
                  </a:cubicBezTo>
                  <a:cubicBezTo>
                    <a:pt x="289" y="156"/>
                    <a:pt x="245" y="178"/>
                    <a:pt x="178" y="200"/>
                  </a:cubicBezTo>
                  <a:cubicBezTo>
                    <a:pt x="156" y="212"/>
                    <a:pt x="123" y="212"/>
                    <a:pt x="101" y="212"/>
                  </a:cubicBezTo>
                  <a:cubicBezTo>
                    <a:pt x="91" y="215"/>
                    <a:pt x="82" y="216"/>
                    <a:pt x="74" y="216"/>
                  </a:cubicBezTo>
                  <a:cubicBezTo>
                    <a:pt x="54" y="216"/>
                    <a:pt x="38" y="209"/>
                    <a:pt x="22" y="200"/>
                  </a:cubicBezTo>
                  <a:lnTo>
                    <a:pt x="0" y="223"/>
                  </a:lnTo>
                  <a:cubicBezTo>
                    <a:pt x="25" y="239"/>
                    <a:pt x="49" y="249"/>
                    <a:pt x="73" y="249"/>
                  </a:cubicBezTo>
                  <a:cubicBezTo>
                    <a:pt x="83" y="249"/>
                    <a:pt x="92" y="248"/>
                    <a:pt x="101" y="245"/>
                  </a:cubicBezTo>
                  <a:cubicBezTo>
                    <a:pt x="134" y="245"/>
                    <a:pt x="167" y="234"/>
                    <a:pt x="190" y="223"/>
                  </a:cubicBezTo>
                  <a:cubicBezTo>
                    <a:pt x="245" y="200"/>
                    <a:pt x="301" y="178"/>
                    <a:pt x="356" y="145"/>
                  </a:cubicBezTo>
                  <a:cubicBezTo>
                    <a:pt x="457" y="89"/>
                    <a:pt x="568" y="22"/>
                    <a:pt x="6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5"/>
            <p:cNvSpPr/>
            <p:nvPr/>
          </p:nvSpPr>
          <p:spPr>
            <a:xfrm>
              <a:off x="2453617" y="4242116"/>
              <a:ext cx="27980" cy="6245"/>
            </a:xfrm>
            <a:custGeom>
              <a:avLst/>
              <a:gdLst/>
              <a:ahLst/>
              <a:cxnLst/>
              <a:rect l="l" t="t" r="r" b="b"/>
              <a:pathLst>
                <a:path w="802" h="179" extrusionOk="0">
                  <a:moveTo>
                    <a:pt x="801" y="1"/>
                  </a:moveTo>
                  <a:cubicBezTo>
                    <a:pt x="690" y="68"/>
                    <a:pt x="556" y="101"/>
                    <a:pt x="423" y="124"/>
                  </a:cubicBezTo>
                  <a:lnTo>
                    <a:pt x="211" y="124"/>
                  </a:lnTo>
                  <a:cubicBezTo>
                    <a:pt x="189" y="124"/>
                    <a:pt x="167" y="128"/>
                    <a:pt x="148" y="128"/>
                  </a:cubicBezTo>
                  <a:cubicBezTo>
                    <a:pt x="138" y="128"/>
                    <a:pt x="130" y="127"/>
                    <a:pt x="122" y="124"/>
                  </a:cubicBezTo>
                  <a:cubicBezTo>
                    <a:pt x="89" y="124"/>
                    <a:pt x="55" y="112"/>
                    <a:pt x="55" y="90"/>
                  </a:cubicBezTo>
                  <a:lnTo>
                    <a:pt x="0" y="124"/>
                  </a:lnTo>
                  <a:cubicBezTo>
                    <a:pt x="11" y="146"/>
                    <a:pt x="33" y="157"/>
                    <a:pt x="55" y="168"/>
                  </a:cubicBezTo>
                  <a:cubicBezTo>
                    <a:pt x="78" y="168"/>
                    <a:pt x="89" y="179"/>
                    <a:pt x="111" y="179"/>
                  </a:cubicBezTo>
                  <a:cubicBezTo>
                    <a:pt x="156" y="179"/>
                    <a:pt x="189" y="179"/>
                    <a:pt x="223" y="168"/>
                  </a:cubicBezTo>
                  <a:cubicBezTo>
                    <a:pt x="289" y="168"/>
                    <a:pt x="356" y="157"/>
                    <a:pt x="423" y="146"/>
                  </a:cubicBezTo>
                  <a:cubicBezTo>
                    <a:pt x="556" y="124"/>
                    <a:pt x="690" y="79"/>
                    <a:pt x="8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5"/>
            <p:cNvSpPr/>
            <p:nvPr/>
          </p:nvSpPr>
          <p:spPr>
            <a:xfrm>
              <a:off x="2450512" y="4255303"/>
              <a:ext cx="25642" cy="3942"/>
            </a:xfrm>
            <a:custGeom>
              <a:avLst/>
              <a:gdLst/>
              <a:ahLst/>
              <a:cxnLst/>
              <a:rect l="l" t="t" r="r" b="b"/>
              <a:pathLst>
                <a:path w="735" h="113" extrusionOk="0">
                  <a:moveTo>
                    <a:pt x="23" y="1"/>
                  </a:moveTo>
                  <a:lnTo>
                    <a:pt x="0" y="23"/>
                  </a:lnTo>
                  <a:cubicBezTo>
                    <a:pt x="45" y="68"/>
                    <a:pt x="111" y="90"/>
                    <a:pt x="178" y="101"/>
                  </a:cubicBezTo>
                  <a:cubicBezTo>
                    <a:pt x="212" y="107"/>
                    <a:pt x="242" y="107"/>
                    <a:pt x="273" y="107"/>
                  </a:cubicBezTo>
                  <a:cubicBezTo>
                    <a:pt x="303" y="107"/>
                    <a:pt x="333" y="107"/>
                    <a:pt x="367" y="112"/>
                  </a:cubicBezTo>
                  <a:lnTo>
                    <a:pt x="734" y="112"/>
                  </a:lnTo>
                  <a:lnTo>
                    <a:pt x="367" y="90"/>
                  </a:lnTo>
                  <a:cubicBezTo>
                    <a:pt x="300" y="90"/>
                    <a:pt x="245" y="79"/>
                    <a:pt x="178" y="68"/>
                  </a:cubicBezTo>
                  <a:cubicBezTo>
                    <a:pt x="122" y="68"/>
                    <a:pt x="67" y="45"/>
                    <a:pt x="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5"/>
            <p:cNvSpPr/>
            <p:nvPr/>
          </p:nvSpPr>
          <p:spPr>
            <a:xfrm>
              <a:off x="2444302" y="4236708"/>
              <a:ext cx="7396" cy="16711"/>
            </a:xfrm>
            <a:custGeom>
              <a:avLst/>
              <a:gdLst/>
              <a:ahLst/>
              <a:cxnLst/>
              <a:rect l="l" t="t" r="r" b="b"/>
              <a:pathLst>
                <a:path w="212" h="479" extrusionOk="0">
                  <a:moveTo>
                    <a:pt x="23" y="0"/>
                  </a:moveTo>
                  <a:lnTo>
                    <a:pt x="23" y="0"/>
                  </a:lnTo>
                  <a:cubicBezTo>
                    <a:pt x="11" y="89"/>
                    <a:pt x="0" y="178"/>
                    <a:pt x="23" y="267"/>
                  </a:cubicBezTo>
                  <a:cubicBezTo>
                    <a:pt x="45" y="312"/>
                    <a:pt x="67" y="345"/>
                    <a:pt x="100" y="378"/>
                  </a:cubicBezTo>
                  <a:cubicBezTo>
                    <a:pt x="112" y="400"/>
                    <a:pt x="122" y="412"/>
                    <a:pt x="144" y="434"/>
                  </a:cubicBezTo>
                  <a:lnTo>
                    <a:pt x="167" y="457"/>
                  </a:lnTo>
                  <a:cubicBezTo>
                    <a:pt x="178" y="467"/>
                    <a:pt x="189" y="479"/>
                    <a:pt x="201" y="479"/>
                  </a:cubicBezTo>
                  <a:lnTo>
                    <a:pt x="211" y="445"/>
                  </a:lnTo>
                  <a:lnTo>
                    <a:pt x="189" y="434"/>
                  </a:lnTo>
                  <a:lnTo>
                    <a:pt x="167" y="412"/>
                  </a:lnTo>
                  <a:cubicBezTo>
                    <a:pt x="144" y="400"/>
                    <a:pt x="134" y="378"/>
                    <a:pt x="122" y="368"/>
                  </a:cubicBezTo>
                  <a:cubicBezTo>
                    <a:pt x="89" y="334"/>
                    <a:pt x="55" y="301"/>
                    <a:pt x="45" y="256"/>
                  </a:cubicBezTo>
                  <a:cubicBezTo>
                    <a:pt x="11" y="178"/>
                    <a:pt x="23" y="89"/>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5"/>
            <p:cNvSpPr/>
            <p:nvPr/>
          </p:nvSpPr>
          <p:spPr>
            <a:xfrm>
              <a:off x="2453199" y="4212635"/>
              <a:ext cx="5861" cy="25259"/>
            </a:xfrm>
            <a:custGeom>
              <a:avLst/>
              <a:gdLst/>
              <a:ahLst/>
              <a:cxnLst/>
              <a:rect l="l" t="t" r="r" b="b"/>
              <a:pathLst>
                <a:path w="168" h="724" extrusionOk="0">
                  <a:moveTo>
                    <a:pt x="67" y="1"/>
                  </a:moveTo>
                  <a:cubicBezTo>
                    <a:pt x="57" y="57"/>
                    <a:pt x="34" y="123"/>
                    <a:pt x="23" y="178"/>
                  </a:cubicBezTo>
                  <a:cubicBezTo>
                    <a:pt x="12" y="245"/>
                    <a:pt x="1" y="301"/>
                    <a:pt x="12" y="368"/>
                  </a:cubicBezTo>
                  <a:cubicBezTo>
                    <a:pt x="12" y="490"/>
                    <a:pt x="57" y="623"/>
                    <a:pt x="134" y="724"/>
                  </a:cubicBezTo>
                  <a:lnTo>
                    <a:pt x="168" y="702"/>
                  </a:lnTo>
                  <a:cubicBezTo>
                    <a:pt x="90" y="601"/>
                    <a:pt x="45" y="490"/>
                    <a:pt x="34" y="368"/>
                  </a:cubicBezTo>
                  <a:cubicBezTo>
                    <a:pt x="23" y="301"/>
                    <a:pt x="23" y="245"/>
                    <a:pt x="34" y="178"/>
                  </a:cubicBezTo>
                  <a:cubicBezTo>
                    <a:pt x="45" y="123"/>
                    <a:pt x="57" y="57"/>
                    <a:pt x="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5"/>
            <p:cNvSpPr/>
            <p:nvPr/>
          </p:nvSpPr>
          <p:spPr>
            <a:xfrm>
              <a:off x="2366291" y="4212844"/>
              <a:ext cx="64437" cy="69391"/>
            </a:xfrm>
            <a:custGeom>
              <a:avLst/>
              <a:gdLst/>
              <a:ahLst/>
              <a:cxnLst/>
              <a:rect l="l" t="t" r="r" b="b"/>
              <a:pathLst>
                <a:path w="1847" h="1989" extrusionOk="0">
                  <a:moveTo>
                    <a:pt x="1588" y="1"/>
                  </a:moveTo>
                  <a:cubicBezTo>
                    <a:pt x="1401" y="1"/>
                    <a:pt x="1199" y="226"/>
                    <a:pt x="1035" y="328"/>
                  </a:cubicBezTo>
                  <a:cubicBezTo>
                    <a:pt x="846" y="429"/>
                    <a:pt x="457" y="384"/>
                    <a:pt x="234" y="551"/>
                  </a:cubicBezTo>
                  <a:cubicBezTo>
                    <a:pt x="0" y="729"/>
                    <a:pt x="45" y="1163"/>
                    <a:pt x="101" y="1363"/>
                  </a:cubicBezTo>
                  <a:cubicBezTo>
                    <a:pt x="156" y="1563"/>
                    <a:pt x="267" y="1541"/>
                    <a:pt x="401" y="1574"/>
                  </a:cubicBezTo>
                  <a:cubicBezTo>
                    <a:pt x="556" y="1618"/>
                    <a:pt x="512" y="1841"/>
                    <a:pt x="657" y="1952"/>
                  </a:cubicBezTo>
                  <a:cubicBezTo>
                    <a:pt x="688" y="1978"/>
                    <a:pt x="722" y="1989"/>
                    <a:pt x="761" y="1989"/>
                  </a:cubicBezTo>
                  <a:cubicBezTo>
                    <a:pt x="889" y="1989"/>
                    <a:pt x="1060" y="1859"/>
                    <a:pt x="1258" y="1697"/>
                  </a:cubicBezTo>
                  <a:cubicBezTo>
                    <a:pt x="1502" y="1485"/>
                    <a:pt x="1769" y="651"/>
                    <a:pt x="1814" y="362"/>
                  </a:cubicBezTo>
                  <a:cubicBezTo>
                    <a:pt x="1847" y="73"/>
                    <a:pt x="1847" y="51"/>
                    <a:pt x="1636" y="6"/>
                  </a:cubicBezTo>
                  <a:cubicBezTo>
                    <a:pt x="1620" y="3"/>
                    <a:pt x="1604" y="1"/>
                    <a:pt x="158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5"/>
            <p:cNvSpPr/>
            <p:nvPr/>
          </p:nvSpPr>
          <p:spPr>
            <a:xfrm>
              <a:off x="2368245" y="4212844"/>
              <a:ext cx="61716" cy="36876"/>
            </a:xfrm>
            <a:custGeom>
              <a:avLst/>
              <a:gdLst/>
              <a:ahLst/>
              <a:cxnLst/>
              <a:rect l="l" t="t" r="r" b="b"/>
              <a:pathLst>
                <a:path w="1769" h="1057" extrusionOk="0">
                  <a:moveTo>
                    <a:pt x="1532" y="1"/>
                  </a:moveTo>
                  <a:cubicBezTo>
                    <a:pt x="1345" y="1"/>
                    <a:pt x="1143" y="226"/>
                    <a:pt x="979" y="328"/>
                  </a:cubicBezTo>
                  <a:cubicBezTo>
                    <a:pt x="790" y="429"/>
                    <a:pt x="401" y="384"/>
                    <a:pt x="178" y="551"/>
                  </a:cubicBezTo>
                  <a:cubicBezTo>
                    <a:pt x="33" y="662"/>
                    <a:pt x="0" y="862"/>
                    <a:pt x="0" y="1040"/>
                  </a:cubicBezTo>
                  <a:cubicBezTo>
                    <a:pt x="39" y="1051"/>
                    <a:pt x="78" y="1056"/>
                    <a:pt x="116" y="1056"/>
                  </a:cubicBezTo>
                  <a:cubicBezTo>
                    <a:pt x="266" y="1056"/>
                    <a:pt x="413" y="982"/>
                    <a:pt x="545" y="929"/>
                  </a:cubicBezTo>
                  <a:cubicBezTo>
                    <a:pt x="734" y="862"/>
                    <a:pt x="945" y="874"/>
                    <a:pt x="1135" y="807"/>
                  </a:cubicBezTo>
                  <a:cubicBezTo>
                    <a:pt x="1323" y="740"/>
                    <a:pt x="1446" y="562"/>
                    <a:pt x="1568" y="395"/>
                  </a:cubicBezTo>
                  <a:lnTo>
                    <a:pt x="1768" y="95"/>
                  </a:lnTo>
                  <a:cubicBezTo>
                    <a:pt x="1746" y="51"/>
                    <a:pt x="1691" y="28"/>
                    <a:pt x="1580" y="6"/>
                  </a:cubicBezTo>
                  <a:cubicBezTo>
                    <a:pt x="1564" y="3"/>
                    <a:pt x="1548" y="1"/>
                    <a:pt x="153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5"/>
            <p:cNvSpPr/>
            <p:nvPr/>
          </p:nvSpPr>
          <p:spPr>
            <a:xfrm>
              <a:off x="2408611" y="4222718"/>
              <a:ext cx="3907" cy="12071"/>
            </a:xfrm>
            <a:custGeom>
              <a:avLst/>
              <a:gdLst/>
              <a:ahLst/>
              <a:cxnLst/>
              <a:rect l="l" t="t" r="r" b="b"/>
              <a:pathLst>
                <a:path w="112" h="346" extrusionOk="0">
                  <a:moveTo>
                    <a:pt x="111" y="1"/>
                  </a:moveTo>
                  <a:cubicBezTo>
                    <a:pt x="67" y="45"/>
                    <a:pt x="33" y="101"/>
                    <a:pt x="22" y="156"/>
                  </a:cubicBezTo>
                  <a:cubicBezTo>
                    <a:pt x="11" y="223"/>
                    <a:pt x="0" y="290"/>
                    <a:pt x="0" y="346"/>
                  </a:cubicBezTo>
                  <a:lnTo>
                    <a:pt x="33" y="346"/>
                  </a:lnTo>
                  <a:lnTo>
                    <a:pt x="33" y="168"/>
                  </a:lnTo>
                  <a:cubicBezTo>
                    <a:pt x="45" y="101"/>
                    <a:pt x="67" y="45"/>
                    <a:pt x="1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5"/>
            <p:cNvSpPr/>
            <p:nvPr/>
          </p:nvSpPr>
          <p:spPr>
            <a:xfrm>
              <a:off x="2405855" y="4234754"/>
              <a:ext cx="18665" cy="4745"/>
            </a:xfrm>
            <a:custGeom>
              <a:avLst/>
              <a:gdLst/>
              <a:ahLst/>
              <a:cxnLst/>
              <a:rect l="l" t="t" r="r" b="b"/>
              <a:pathLst>
                <a:path w="535" h="136" extrusionOk="0">
                  <a:moveTo>
                    <a:pt x="535" y="1"/>
                  </a:moveTo>
                  <a:cubicBezTo>
                    <a:pt x="446" y="1"/>
                    <a:pt x="357" y="23"/>
                    <a:pt x="268" y="45"/>
                  </a:cubicBezTo>
                  <a:cubicBezTo>
                    <a:pt x="223" y="56"/>
                    <a:pt x="179" y="78"/>
                    <a:pt x="146" y="90"/>
                  </a:cubicBezTo>
                  <a:cubicBezTo>
                    <a:pt x="124" y="95"/>
                    <a:pt x="101" y="98"/>
                    <a:pt x="80" y="98"/>
                  </a:cubicBezTo>
                  <a:cubicBezTo>
                    <a:pt x="60" y="98"/>
                    <a:pt x="40" y="95"/>
                    <a:pt x="23" y="90"/>
                  </a:cubicBezTo>
                  <a:lnTo>
                    <a:pt x="1" y="123"/>
                  </a:lnTo>
                  <a:cubicBezTo>
                    <a:pt x="22" y="131"/>
                    <a:pt x="42" y="135"/>
                    <a:pt x="61" y="135"/>
                  </a:cubicBezTo>
                  <a:cubicBezTo>
                    <a:pt x="91" y="135"/>
                    <a:pt x="119" y="126"/>
                    <a:pt x="146" y="112"/>
                  </a:cubicBezTo>
                  <a:cubicBezTo>
                    <a:pt x="190" y="101"/>
                    <a:pt x="235" y="78"/>
                    <a:pt x="268" y="68"/>
                  </a:cubicBezTo>
                  <a:cubicBezTo>
                    <a:pt x="357" y="34"/>
                    <a:pt x="446" y="12"/>
                    <a:pt x="5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5"/>
            <p:cNvSpPr/>
            <p:nvPr/>
          </p:nvSpPr>
          <p:spPr>
            <a:xfrm>
              <a:off x="2395772" y="4247174"/>
              <a:ext cx="25642" cy="3524"/>
            </a:xfrm>
            <a:custGeom>
              <a:avLst/>
              <a:gdLst/>
              <a:ahLst/>
              <a:cxnLst/>
              <a:rect l="l" t="t" r="r" b="b"/>
              <a:pathLst>
                <a:path w="735" h="101" extrusionOk="0">
                  <a:moveTo>
                    <a:pt x="34" y="1"/>
                  </a:moveTo>
                  <a:lnTo>
                    <a:pt x="1" y="12"/>
                  </a:lnTo>
                  <a:cubicBezTo>
                    <a:pt x="12" y="45"/>
                    <a:pt x="34" y="68"/>
                    <a:pt x="67" y="78"/>
                  </a:cubicBezTo>
                  <a:cubicBezTo>
                    <a:pt x="101" y="100"/>
                    <a:pt x="134" y="100"/>
                    <a:pt x="168" y="100"/>
                  </a:cubicBezTo>
                  <a:cubicBezTo>
                    <a:pt x="235" y="90"/>
                    <a:pt x="301" y="78"/>
                    <a:pt x="357" y="68"/>
                  </a:cubicBezTo>
                  <a:cubicBezTo>
                    <a:pt x="423" y="56"/>
                    <a:pt x="490" y="45"/>
                    <a:pt x="546" y="34"/>
                  </a:cubicBezTo>
                  <a:cubicBezTo>
                    <a:pt x="585" y="28"/>
                    <a:pt x="624" y="21"/>
                    <a:pt x="660" y="21"/>
                  </a:cubicBezTo>
                  <a:cubicBezTo>
                    <a:pt x="686" y="21"/>
                    <a:pt x="712" y="24"/>
                    <a:pt x="735" y="34"/>
                  </a:cubicBezTo>
                  <a:cubicBezTo>
                    <a:pt x="707" y="17"/>
                    <a:pt x="677" y="12"/>
                    <a:pt x="645" y="12"/>
                  </a:cubicBezTo>
                  <a:cubicBezTo>
                    <a:pt x="613" y="12"/>
                    <a:pt x="579" y="17"/>
                    <a:pt x="546" y="23"/>
                  </a:cubicBezTo>
                  <a:cubicBezTo>
                    <a:pt x="479" y="23"/>
                    <a:pt x="423" y="34"/>
                    <a:pt x="357" y="45"/>
                  </a:cubicBezTo>
                  <a:cubicBezTo>
                    <a:pt x="301" y="56"/>
                    <a:pt x="235" y="68"/>
                    <a:pt x="168" y="68"/>
                  </a:cubicBezTo>
                  <a:cubicBezTo>
                    <a:pt x="146" y="68"/>
                    <a:pt x="112" y="68"/>
                    <a:pt x="79" y="56"/>
                  </a:cubicBezTo>
                  <a:cubicBezTo>
                    <a:pt x="57" y="45"/>
                    <a:pt x="34" y="23"/>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5"/>
            <p:cNvSpPr/>
            <p:nvPr/>
          </p:nvSpPr>
          <p:spPr>
            <a:xfrm>
              <a:off x="2382584" y="4262700"/>
              <a:ext cx="12839" cy="13606"/>
            </a:xfrm>
            <a:custGeom>
              <a:avLst/>
              <a:gdLst/>
              <a:ahLst/>
              <a:cxnLst/>
              <a:rect l="l" t="t" r="r" b="b"/>
              <a:pathLst>
                <a:path w="368" h="390" extrusionOk="0">
                  <a:moveTo>
                    <a:pt x="45" y="1"/>
                  </a:moveTo>
                  <a:lnTo>
                    <a:pt x="0" y="23"/>
                  </a:lnTo>
                  <a:cubicBezTo>
                    <a:pt x="23" y="56"/>
                    <a:pt x="45" y="67"/>
                    <a:pt x="67" y="78"/>
                  </a:cubicBezTo>
                  <a:cubicBezTo>
                    <a:pt x="89" y="78"/>
                    <a:pt x="101" y="90"/>
                    <a:pt x="123" y="100"/>
                  </a:cubicBezTo>
                  <a:cubicBezTo>
                    <a:pt x="156" y="123"/>
                    <a:pt x="190" y="145"/>
                    <a:pt x="223" y="179"/>
                  </a:cubicBezTo>
                  <a:cubicBezTo>
                    <a:pt x="279" y="245"/>
                    <a:pt x="323" y="323"/>
                    <a:pt x="368" y="390"/>
                  </a:cubicBezTo>
                  <a:cubicBezTo>
                    <a:pt x="323" y="312"/>
                    <a:pt x="290" y="234"/>
                    <a:pt x="234" y="167"/>
                  </a:cubicBezTo>
                  <a:cubicBezTo>
                    <a:pt x="212" y="134"/>
                    <a:pt x="178" y="100"/>
                    <a:pt x="145" y="67"/>
                  </a:cubicBezTo>
                  <a:cubicBezTo>
                    <a:pt x="101" y="45"/>
                    <a:pt x="57" y="34"/>
                    <a:pt x="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5"/>
            <p:cNvSpPr/>
            <p:nvPr/>
          </p:nvSpPr>
          <p:spPr>
            <a:xfrm>
              <a:off x="2389981" y="4253768"/>
              <a:ext cx="15141" cy="7431"/>
            </a:xfrm>
            <a:custGeom>
              <a:avLst/>
              <a:gdLst/>
              <a:ahLst/>
              <a:cxnLst/>
              <a:rect l="l" t="t" r="r" b="b"/>
              <a:pathLst>
                <a:path w="434" h="213" extrusionOk="0">
                  <a:moveTo>
                    <a:pt x="22" y="0"/>
                  </a:moveTo>
                  <a:lnTo>
                    <a:pt x="0" y="34"/>
                  </a:lnTo>
                  <a:cubicBezTo>
                    <a:pt x="33" y="45"/>
                    <a:pt x="45" y="89"/>
                    <a:pt x="89" y="112"/>
                  </a:cubicBezTo>
                  <a:cubicBezTo>
                    <a:pt x="122" y="134"/>
                    <a:pt x="156" y="145"/>
                    <a:pt x="200" y="156"/>
                  </a:cubicBezTo>
                  <a:cubicBezTo>
                    <a:pt x="278" y="178"/>
                    <a:pt x="356" y="201"/>
                    <a:pt x="434" y="212"/>
                  </a:cubicBezTo>
                  <a:cubicBezTo>
                    <a:pt x="356" y="201"/>
                    <a:pt x="278" y="168"/>
                    <a:pt x="200" y="134"/>
                  </a:cubicBezTo>
                  <a:cubicBezTo>
                    <a:pt x="167" y="123"/>
                    <a:pt x="134" y="112"/>
                    <a:pt x="111" y="89"/>
                  </a:cubicBezTo>
                  <a:cubicBezTo>
                    <a:pt x="78" y="67"/>
                    <a:pt x="67" y="23"/>
                    <a:pt x="2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5"/>
            <p:cNvSpPr/>
            <p:nvPr/>
          </p:nvSpPr>
          <p:spPr>
            <a:xfrm>
              <a:off x="2373688" y="4240197"/>
              <a:ext cx="12804" cy="20584"/>
            </a:xfrm>
            <a:custGeom>
              <a:avLst/>
              <a:gdLst/>
              <a:ahLst/>
              <a:cxnLst/>
              <a:rect l="l" t="t" r="r" b="b"/>
              <a:pathLst>
                <a:path w="367" h="590" extrusionOk="0">
                  <a:moveTo>
                    <a:pt x="22" y="1"/>
                  </a:moveTo>
                  <a:cubicBezTo>
                    <a:pt x="0" y="112"/>
                    <a:pt x="33" y="234"/>
                    <a:pt x="89" y="334"/>
                  </a:cubicBezTo>
                  <a:cubicBezTo>
                    <a:pt x="144" y="434"/>
                    <a:pt x="233" y="523"/>
                    <a:pt x="334" y="590"/>
                  </a:cubicBezTo>
                  <a:lnTo>
                    <a:pt x="367" y="534"/>
                  </a:lnTo>
                  <a:cubicBezTo>
                    <a:pt x="267" y="490"/>
                    <a:pt x="178" y="412"/>
                    <a:pt x="111" y="323"/>
                  </a:cubicBezTo>
                  <a:cubicBezTo>
                    <a:pt x="55" y="234"/>
                    <a:pt x="11" y="123"/>
                    <a:pt x="2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5"/>
            <p:cNvSpPr/>
            <p:nvPr/>
          </p:nvSpPr>
          <p:spPr>
            <a:xfrm>
              <a:off x="2392283" y="4231649"/>
              <a:ext cx="3140" cy="19816"/>
            </a:xfrm>
            <a:custGeom>
              <a:avLst/>
              <a:gdLst/>
              <a:ahLst/>
              <a:cxnLst/>
              <a:rect l="l" t="t" r="r" b="b"/>
              <a:pathLst>
                <a:path w="90" h="568" extrusionOk="0">
                  <a:moveTo>
                    <a:pt x="78" y="1"/>
                  </a:moveTo>
                  <a:cubicBezTo>
                    <a:pt x="45" y="34"/>
                    <a:pt x="34" y="90"/>
                    <a:pt x="34" y="134"/>
                  </a:cubicBezTo>
                  <a:cubicBezTo>
                    <a:pt x="23" y="179"/>
                    <a:pt x="34" y="234"/>
                    <a:pt x="34" y="279"/>
                  </a:cubicBezTo>
                  <a:cubicBezTo>
                    <a:pt x="45" y="323"/>
                    <a:pt x="45" y="368"/>
                    <a:pt x="34" y="412"/>
                  </a:cubicBezTo>
                  <a:cubicBezTo>
                    <a:pt x="34" y="457"/>
                    <a:pt x="23" y="501"/>
                    <a:pt x="1" y="535"/>
                  </a:cubicBezTo>
                  <a:lnTo>
                    <a:pt x="56" y="568"/>
                  </a:lnTo>
                  <a:cubicBezTo>
                    <a:pt x="68" y="513"/>
                    <a:pt x="78" y="468"/>
                    <a:pt x="78" y="424"/>
                  </a:cubicBezTo>
                  <a:cubicBezTo>
                    <a:pt x="90" y="368"/>
                    <a:pt x="78" y="323"/>
                    <a:pt x="68" y="279"/>
                  </a:cubicBezTo>
                  <a:cubicBezTo>
                    <a:pt x="56" y="223"/>
                    <a:pt x="45" y="179"/>
                    <a:pt x="45" y="134"/>
                  </a:cubicBezTo>
                  <a:cubicBezTo>
                    <a:pt x="45" y="90"/>
                    <a:pt x="45" y="45"/>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5"/>
            <p:cNvSpPr/>
            <p:nvPr/>
          </p:nvSpPr>
          <p:spPr>
            <a:xfrm>
              <a:off x="2340683" y="4302263"/>
              <a:ext cx="90812" cy="68135"/>
            </a:xfrm>
            <a:custGeom>
              <a:avLst/>
              <a:gdLst/>
              <a:ahLst/>
              <a:cxnLst/>
              <a:rect l="l" t="t" r="r" b="b"/>
              <a:pathLst>
                <a:path w="2603" h="1953" extrusionOk="0">
                  <a:moveTo>
                    <a:pt x="1123" y="0"/>
                  </a:moveTo>
                  <a:cubicBezTo>
                    <a:pt x="947" y="0"/>
                    <a:pt x="805" y="98"/>
                    <a:pt x="690" y="190"/>
                  </a:cubicBezTo>
                  <a:cubicBezTo>
                    <a:pt x="523" y="323"/>
                    <a:pt x="590" y="335"/>
                    <a:pt x="579" y="523"/>
                  </a:cubicBezTo>
                  <a:cubicBezTo>
                    <a:pt x="579" y="612"/>
                    <a:pt x="467" y="635"/>
                    <a:pt x="312" y="746"/>
                  </a:cubicBezTo>
                  <a:cubicBezTo>
                    <a:pt x="156" y="857"/>
                    <a:pt x="0" y="968"/>
                    <a:pt x="134" y="1191"/>
                  </a:cubicBezTo>
                  <a:cubicBezTo>
                    <a:pt x="257" y="1425"/>
                    <a:pt x="746" y="1647"/>
                    <a:pt x="1090" y="1781"/>
                  </a:cubicBezTo>
                  <a:cubicBezTo>
                    <a:pt x="1327" y="1880"/>
                    <a:pt x="1569" y="1953"/>
                    <a:pt x="1816" y="1953"/>
                  </a:cubicBezTo>
                  <a:cubicBezTo>
                    <a:pt x="1929" y="1953"/>
                    <a:pt x="2043" y="1937"/>
                    <a:pt x="2158" y="1903"/>
                  </a:cubicBezTo>
                  <a:cubicBezTo>
                    <a:pt x="2525" y="1791"/>
                    <a:pt x="2603" y="1670"/>
                    <a:pt x="2581" y="1514"/>
                  </a:cubicBezTo>
                  <a:cubicBezTo>
                    <a:pt x="2570" y="1347"/>
                    <a:pt x="2325" y="1324"/>
                    <a:pt x="2192" y="1180"/>
                  </a:cubicBezTo>
                  <a:cubicBezTo>
                    <a:pt x="2058" y="1024"/>
                    <a:pt x="2202" y="713"/>
                    <a:pt x="2058" y="523"/>
                  </a:cubicBezTo>
                  <a:cubicBezTo>
                    <a:pt x="1925" y="335"/>
                    <a:pt x="1680" y="234"/>
                    <a:pt x="1379" y="68"/>
                  </a:cubicBezTo>
                  <a:cubicBezTo>
                    <a:pt x="1287" y="20"/>
                    <a:pt x="1201" y="0"/>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5"/>
            <p:cNvSpPr/>
            <p:nvPr/>
          </p:nvSpPr>
          <p:spPr>
            <a:xfrm>
              <a:off x="2375990" y="4303065"/>
              <a:ext cx="55157" cy="58611"/>
            </a:xfrm>
            <a:custGeom>
              <a:avLst/>
              <a:gdLst/>
              <a:ahLst/>
              <a:cxnLst/>
              <a:rect l="l" t="t" r="r" b="b"/>
              <a:pathLst>
                <a:path w="1581" h="1680" extrusionOk="0">
                  <a:moveTo>
                    <a:pt x="278" y="0"/>
                  </a:moveTo>
                  <a:cubicBezTo>
                    <a:pt x="189" y="67"/>
                    <a:pt x="123" y="145"/>
                    <a:pt x="78" y="234"/>
                  </a:cubicBezTo>
                  <a:cubicBezTo>
                    <a:pt x="1" y="389"/>
                    <a:pt x="11" y="567"/>
                    <a:pt x="100" y="723"/>
                  </a:cubicBezTo>
                  <a:cubicBezTo>
                    <a:pt x="189" y="890"/>
                    <a:pt x="345" y="1012"/>
                    <a:pt x="501" y="1113"/>
                  </a:cubicBezTo>
                  <a:cubicBezTo>
                    <a:pt x="601" y="1168"/>
                    <a:pt x="690" y="1224"/>
                    <a:pt x="790" y="1279"/>
                  </a:cubicBezTo>
                  <a:lnTo>
                    <a:pt x="1057" y="1446"/>
                  </a:lnTo>
                  <a:cubicBezTo>
                    <a:pt x="1213" y="1535"/>
                    <a:pt x="1368" y="1624"/>
                    <a:pt x="1524" y="1679"/>
                  </a:cubicBezTo>
                  <a:cubicBezTo>
                    <a:pt x="1569" y="1624"/>
                    <a:pt x="1580" y="1558"/>
                    <a:pt x="1569" y="1491"/>
                  </a:cubicBezTo>
                  <a:cubicBezTo>
                    <a:pt x="1558" y="1324"/>
                    <a:pt x="1313" y="1301"/>
                    <a:pt x="1180" y="1157"/>
                  </a:cubicBezTo>
                  <a:cubicBezTo>
                    <a:pt x="1046" y="1001"/>
                    <a:pt x="1190" y="690"/>
                    <a:pt x="1046" y="500"/>
                  </a:cubicBezTo>
                  <a:cubicBezTo>
                    <a:pt x="913" y="312"/>
                    <a:pt x="668" y="211"/>
                    <a:pt x="367" y="45"/>
                  </a:cubicBezTo>
                  <a:cubicBezTo>
                    <a:pt x="334" y="23"/>
                    <a:pt x="301" y="11"/>
                    <a:pt x="27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5"/>
            <p:cNvSpPr/>
            <p:nvPr/>
          </p:nvSpPr>
          <p:spPr>
            <a:xfrm>
              <a:off x="2351952" y="4323615"/>
              <a:ext cx="12804" cy="24491"/>
            </a:xfrm>
            <a:custGeom>
              <a:avLst/>
              <a:gdLst/>
              <a:ahLst/>
              <a:cxnLst/>
              <a:rect l="l" t="t" r="r" b="b"/>
              <a:pathLst>
                <a:path w="367" h="702" extrusionOk="0">
                  <a:moveTo>
                    <a:pt x="312" y="0"/>
                  </a:moveTo>
                  <a:cubicBezTo>
                    <a:pt x="312" y="57"/>
                    <a:pt x="289" y="112"/>
                    <a:pt x="256" y="168"/>
                  </a:cubicBezTo>
                  <a:cubicBezTo>
                    <a:pt x="211" y="223"/>
                    <a:pt x="167" y="279"/>
                    <a:pt x="122" y="323"/>
                  </a:cubicBezTo>
                  <a:cubicBezTo>
                    <a:pt x="78" y="379"/>
                    <a:pt x="33" y="435"/>
                    <a:pt x="22" y="501"/>
                  </a:cubicBezTo>
                  <a:cubicBezTo>
                    <a:pt x="0" y="568"/>
                    <a:pt x="0" y="646"/>
                    <a:pt x="33" y="702"/>
                  </a:cubicBezTo>
                  <a:cubicBezTo>
                    <a:pt x="0" y="635"/>
                    <a:pt x="11" y="568"/>
                    <a:pt x="33" y="501"/>
                  </a:cubicBezTo>
                  <a:cubicBezTo>
                    <a:pt x="55" y="445"/>
                    <a:pt x="100" y="390"/>
                    <a:pt x="144" y="346"/>
                  </a:cubicBezTo>
                  <a:cubicBezTo>
                    <a:pt x="189" y="301"/>
                    <a:pt x="245" y="257"/>
                    <a:pt x="289" y="201"/>
                  </a:cubicBezTo>
                  <a:cubicBezTo>
                    <a:pt x="334" y="145"/>
                    <a:pt x="367" y="79"/>
                    <a:pt x="3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5"/>
            <p:cNvSpPr/>
            <p:nvPr/>
          </p:nvSpPr>
          <p:spPr>
            <a:xfrm>
              <a:off x="2368629" y="4326720"/>
              <a:ext cx="3907" cy="24491"/>
            </a:xfrm>
            <a:custGeom>
              <a:avLst/>
              <a:gdLst/>
              <a:ahLst/>
              <a:cxnLst/>
              <a:rect l="l" t="t" r="r" b="b"/>
              <a:pathLst>
                <a:path w="112" h="702" extrusionOk="0">
                  <a:moveTo>
                    <a:pt x="56" y="0"/>
                  </a:moveTo>
                  <a:cubicBezTo>
                    <a:pt x="67" y="112"/>
                    <a:pt x="22" y="234"/>
                    <a:pt x="12" y="356"/>
                  </a:cubicBezTo>
                  <a:cubicBezTo>
                    <a:pt x="0" y="423"/>
                    <a:pt x="0" y="490"/>
                    <a:pt x="12" y="546"/>
                  </a:cubicBezTo>
                  <a:cubicBezTo>
                    <a:pt x="34" y="613"/>
                    <a:pt x="56" y="668"/>
                    <a:pt x="111" y="702"/>
                  </a:cubicBezTo>
                  <a:cubicBezTo>
                    <a:pt x="67" y="657"/>
                    <a:pt x="34" y="601"/>
                    <a:pt x="22" y="546"/>
                  </a:cubicBezTo>
                  <a:cubicBezTo>
                    <a:pt x="12" y="479"/>
                    <a:pt x="22" y="423"/>
                    <a:pt x="34" y="368"/>
                  </a:cubicBezTo>
                  <a:cubicBezTo>
                    <a:pt x="56" y="245"/>
                    <a:pt x="111" y="134"/>
                    <a:pt x="1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5"/>
            <p:cNvSpPr/>
            <p:nvPr/>
          </p:nvSpPr>
          <p:spPr>
            <a:xfrm>
              <a:off x="2384119" y="4335093"/>
              <a:ext cx="5896" cy="19991"/>
            </a:xfrm>
            <a:custGeom>
              <a:avLst/>
              <a:gdLst/>
              <a:ahLst/>
              <a:cxnLst/>
              <a:rect l="l" t="t" r="r" b="b"/>
              <a:pathLst>
                <a:path w="169" h="573" extrusionOk="0">
                  <a:moveTo>
                    <a:pt x="9" y="0"/>
                  </a:moveTo>
                  <a:cubicBezTo>
                    <a:pt x="7" y="0"/>
                    <a:pt x="5" y="2"/>
                    <a:pt x="1" y="5"/>
                  </a:cubicBezTo>
                  <a:lnTo>
                    <a:pt x="57" y="39"/>
                  </a:lnTo>
                  <a:lnTo>
                    <a:pt x="45" y="39"/>
                  </a:lnTo>
                  <a:lnTo>
                    <a:pt x="13" y="17"/>
                  </a:lnTo>
                  <a:lnTo>
                    <a:pt x="13" y="17"/>
                  </a:lnTo>
                  <a:cubicBezTo>
                    <a:pt x="45" y="116"/>
                    <a:pt x="68" y="205"/>
                    <a:pt x="79" y="306"/>
                  </a:cubicBezTo>
                  <a:cubicBezTo>
                    <a:pt x="90" y="350"/>
                    <a:pt x="79" y="406"/>
                    <a:pt x="90" y="450"/>
                  </a:cubicBezTo>
                  <a:cubicBezTo>
                    <a:pt x="90" y="477"/>
                    <a:pt x="98" y="504"/>
                    <a:pt x="111" y="526"/>
                  </a:cubicBezTo>
                  <a:lnTo>
                    <a:pt x="111" y="526"/>
                  </a:lnTo>
                  <a:cubicBezTo>
                    <a:pt x="101" y="504"/>
                    <a:pt x="101" y="483"/>
                    <a:pt x="101" y="450"/>
                  </a:cubicBezTo>
                  <a:cubicBezTo>
                    <a:pt x="101" y="406"/>
                    <a:pt x="112" y="350"/>
                    <a:pt x="112" y="306"/>
                  </a:cubicBezTo>
                  <a:cubicBezTo>
                    <a:pt x="112" y="205"/>
                    <a:pt x="79" y="27"/>
                    <a:pt x="79" y="27"/>
                  </a:cubicBezTo>
                  <a:lnTo>
                    <a:pt x="23" y="5"/>
                  </a:lnTo>
                  <a:cubicBezTo>
                    <a:pt x="16" y="5"/>
                    <a:pt x="14" y="0"/>
                    <a:pt x="9" y="0"/>
                  </a:cubicBezTo>
                  <a:close/>
                  <a:moveTo>
                    <a:pt x="111" y="526"/>
                  </a:moveTo>
                  <a:cubicBezTo>
                    <a:pt x="111" y="527"/>
                    <a:pt x="112" y="528"/>
                    <a:pt x="112" y="528"/>
                  </a:cubicBezTo>
                  <a:cubicBezTo>
                    <a:pt x="116" y="536"/>
                    <a:pt x="122" y="543"/>
                    <a:pt x="128" y="548"/>
                  </a:cubicBezTo>
                  <a:lnTo>
                    <a:pt x="128" y="548"/>
                  </a:lnTo>
                  <a:cubicBezTo>
                    <a:pt x="122" y="542"/>
                    <a:pt x="116" y="534"/>
                    <a:pt x="111" y="526"/>
                  </a:cubicBezTo>
                  <a:close/>
                  <a:moveTo>
                    <a:pt x="128" y="548"/>
                  </a:moveTo>
                  <a:cubicBezTo>
                    <a:pt x="140" y="560"/>
                    <a:pt x="153" y="569"/>
                    <a:pt x="168" y="573"/>
                  </a:cubicBezTo>
                  <a:cubicBezTo>
                    <a:pt x="154" y="565"/>
                    <a:pt x="140" y="558"/>
                    <a:pt x="128" y="548"/>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5"/>
            <p:cNvSpPr/>
            <p:nvPr/>
          </p:nvSpPr>
          <p:spPr>
            <a:xfrm>
              <a:off x="2400831" y="4346885"/>
              <a:ext cx="11269" cy="17130"/>
            </a:xfrm>
            <a:custGeom>
              <a:avLst/>
              <a:gdLst/>
              <a:ahLst/>
              <a:cxnLst/>
              <a:rect l="l" t="t" r="r" b="b"/>
              <a:pathLst>
                <a:path w="323" h="491" extrusionOk="0">
                  <a:moveTo>
                    <a:pt x="34" y="1"/>
                  </a:moveTo>
                  <a:lnTo>
                    <a:pt x="1" y="12"/>
                  </a:lnTo>
                  <a:cubicBezTo>
                    <a:pt x="11" y="57"/>
                    <a:pt x="11" y="112"/>
                    <a:pt x="34" y="156"/>
                  </a:cubicBezTo>
                  <a:cubicBezTo>
                    <a:pt x="45" y="213"/>
                    <a:pt x="78" y="257"/>
                    <a:pt x="112" y="290"/>
                  </a:cubicBezTo>
                  <a:cubicBezTo>
                    <a:pt x="145" y="324"/>
                    <a:pt x="179" y="368"/>
                    <a:pt x="212" y="401"/>
                  </a:cubicBezTo>
                  <a:cubicBezTo>
                    <a:pt x="189" y="357"/>
                    <a:pt x="156" y="312"/>
                    <a:pt x="123" y="279"/>
                  </a:cubicBezTo>
                  <a:cubicBezTo>
                    <a:pt x="90" y="245"/>
                    <a:pt x="67" y="201"/>
                    <a:pt x="56" y="156"/>
                  </a:cubicBezTo>
                  <a:cubicBezTo>
                    <a:pt x="45" y="112"/>
                    <a:pt x="45" y="57"/>
                    <a:pt x="34" y="1"/>
                  </a:cubicBezTo>
                  <a:close/>
                  <a:moveTo>
                    <a:pt x="212" y="401"/>
                  </a:moveTo>
                  <a:lnTo>
                    <a:pt x="212" y="401"/>
                  </a:lnTo>
                  <a:cubicBezTo>
                    <a:pt x="234" y="446"/>
                    <a:pt x="278" y="479"/>
                    <a:pt x="323" y="490"/>
                  </a:cubicBezTo>
                  <a:cubicBezTo>
                    <a:pt x="278" y="479"/>
                    <a:pt x="245" y="435"/>
                    <a:pt x="212" y="40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5"/>
            <p:cNvSpPr/>
            <p:nvPr/>
          </p:nvSpPr>
          <p:spPr>
            <a:xfrm>
              <a:off x="2365140" y="4310427"/>
              <a:ext cx="15141" cy="13641"/>
            </a:xfrm>
            <a:custGeom>
              <a:avLst/>
              <a:gdLst/>
              <a:ahLst/>
              <a:cxnLst/>
              <a:rect l="l" t="t" r="r" b="b"/>
              <a:pathLst>
                <a:path w="434" h="391" extrusionOk="0">
                  <a:moveTo>
                    <a:pt x="434" y="0"/>
                  </a:moveTo>
                  <a:cubicBezTo>
                    <a:pt x="389" y="0"/>
                    <a:pt x="334" y="12"/>
                    <a:pt x="290" y="23"/>
                  </a:cubicBezTo>
                  <a:cubicBezTo>
                    <a:pt x="234" y="45"/>
                    <a:pt x="189" y="67"/>
                    <a:pt x="145" y="101"/>
                  </a:cubicBezTo>
                  <a:cubicBezTo>
                    <a:pt x="100" y="134"/>
                    <a:pt x="78" y="190"/>
                    <a:pt x="56" y="234"/>
                  </a:cubicBezTo>
                  <a:cubicBezTo>
                    <a:pt x="45" y="279"/>
                    <a:pt x="23" y="334"/>
                    <a:pt x="0" y="378"/>
                  </a:cubicBezTo>
                  <a:lnTo>
                    <a:pt x="33" y="390"/>
                  </a:lnTo>
                  <a:cubicBezTo>
                    <a:pt x="56" y="346"/>
                    <a:pt x="67" y="289"/>
                    <a:pt x="89" y="245"/>
                  </a:cubicBezTo>
                  <a:cubicBezTo>
                    <a:pt x="100" y="201"/>
                    <a:pt x="122" y="145"/>
                    <a:pt x="156" y="112"/>
                  </a:cubicBezTo>
                  <a:cubicBezTo>
                    <a:pt x="189" y="79"/>
                    <a:pt x="234" y="56"/>
                    <a:pt x="290" y="34"/>
                  </a:cubicBezTo>
                  <a:cubicBezTo>
                    <a:pt x="334" y="23"/>
                    <a:pt x="389" y="12"/>
                    <a:pt x="4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5"/>
            <p:cNvSpPr/>
            <p:nvPr/>
          </p:nvSpPr>
          <p:spPr>
            <a:xfrm>
              <a:off x="2375607" y="4317021"/>
              <a:ext cx="27945" cy="13606"/>
            </a:xfrm>
            <a:custGeom>
              <a:avLst/>
              <a:gdLst/>
              <a:ahLst/>
              <a:cxnLst/>
              <a:rect l="l" t="t" r="r" b="b"/>
              <a:pathLst>
                <a:path w="801" h="390" extrusionOk="0">
                  <a:moveTo>
                    <a:pt x="801" y="1"/>
                  </a:moveTo>
                  <a:lnTo>
                    <a:pt x="801" y="1"/>
                  </a:lnTo>
                  <a:cubicBezTo>
                    <a:pt x="762" y="6"/>
                    <a:pt x="723" y="6"/>
                    <a:pt x="684" y="6"/>
                  </a:cubicBezTo>
                  <a:cubicBezTo>
                    <a:pt x="646" y="6"/>
                    <a:pt x="607" y="6"/>
                    <a:pt x="568" y="12"/>
                  </a:cubicBezTo>
                  <a:cubicBezTo>
                    <a:pt x="501" y="12"/>
                    <a:pt x="423" y="23"/>
                    <a:pt x="345" y="56"/>
                  </a:cubicBezTo>
                  <a:cubicBezTo>
                    <a:pt x="279" y="90"/>
                    <a:pt x="223" y="157"/>
                    <a:pt x="168" y="201"/>
                  </a:cubicBezTo>
                  <a:cubicBezTo>
                    <a:pt x="123" y="256"/>
                    <a:pt x="67" y="312"/>
                    <a:pt x="0" y="334"/>
                  </a:cubicBezTo>
                  <a:lnTo>
                    <a:pt x="12" y="390"/>
                  </a:lnTo>
                  <a:cubicBezTo>
                    <a:pt x="101" y="357"/>
                    <a:pt x="156" y="290"/>
                    <a:pt x="200" y="234"/>
                  </a:cubicBezTo>
                  <a:cubicBezTo>
                    <a:pt x="257" y="179"/>
                    <a:pt x="301" y="123"/>
                    <a:pt x="356" y="90"/>
                  </a:cubicBezTo>
                  <a:cubicBezTo>
                    <a:pt x="423" y="45"/>
                    <a:pt x="501" y="34"/>
                    <a:pt x="568" y="23"/>
                  </a:cubicBezTo>
                  <a:cubicBezTo>
                    <a:pt x="645" y="12"/>
                    <a:pt x="724" y="12"/>
                    <a:pt x="8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5"/>
            <p:cNvSpPr/>
            <p:nvPr/>
          </p:nvSpPr>
          <p:spPr>
            <a:xfrm>
              <a:off x="2389562" y="4334570"/>
              <a:ext cx="21002" cy="5373"/>
            </a:xfrm>
            <a:custGeom>
              <a:avLst/>
              <a:gdLst/>
              <a:ahLst/>
              <a:cxnLst/>
              <a:rect l="l" t="t" r="r" b="b"/>
              <a:pathLst>
                <a:path w="602" h="154" extrusionOk="0">
                  <a:moveTo>
                    <a:pt x="380" y="0"/>
                  </a:moveTo>
                  <a:cubicBezTo>
                    <a:pt x="350" y="0"/>
                    <a:pt x="319" y="3"/>
                    <a:pt x="290" y="9"/>
                  </a:cubicBezTo>
                  <a:cubicBezTo>
                    <a:pt x="179" y="32"/>
                    <a:pt x="90" y="98"/>
                    <a:pt x="1" y="109"/>
                  </a:cubicBezTo>
                  <a:lnTo>
                    <a:pt x="12" y="154"/>
                  </a:lnTo>
                  <a:cubicBezTo>
                    <a:pt x="67" y="143"/>
                    <a:pt x="112" y="121"/>
                    <a:pt x="156" y="98"/>
                  </a:cubicBezTo>
                  <a:cubicBezTo>
                    <a:pt x="201" y="65"/>
                    <a:pt x="245" y="42"/>
                    <a:pt x="290" y="32"/>
                  </a:cubicBezTo>
                  <a:cubicBezTo>
                    <a:pt x="335" y="16"/>
                    <a:pt x="382" y="10"/>
                    <a:pt x="430" y="10"/>
                  </a:cubicBezTo>
                  <a:cubicBezTo>
                    <a:pt x="488" y="10"/>
                    <a:pt x="546" y="19"/>
                    <a:pt x="601" y="32"/>
                  </a:cubicBezTo>
                  <a:cubicBezTo>
                    <a:pt x="531" y="16"/>
                    <a:pt x="455" y="0"/>
                    <a:pt x="3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5"/>
            <p:cNvSpPr/>
            <p:nvPr/>
          </p:nvSpPr>
          <p:spPr>
            <a:xfrm>
              <a:off x="2433033" y="4296576"/>
              <a:ext cx="80730" cy="55960"/>
            </a:xfrm>
            <a:custGeom>
              <a:avLst/>
              <a:gdLst/>
              <a:ahLst/>
              <a:cxnLst/>
              <a:rect l="l" t="t" r="r" b="b"/>
              <a:pathLst>
                <a:path w="2314" h="1604" extrusionOk="0">
                  <a:moveTo>
                    <a:pt x="887" y="1"/>
                  </a:moveTo>
                  <a:cubicBezTo>
                    <a:pt x="716" y="1"/>
                    <a:pt x="569" y="30"/>
                    <a:pt x="501" y="97"/>
                  </a:cubicBezTo>
                  <a:cubicBezTo>
                    <a:pt x="356" y="242"/>
                    <a:pt x="435" y="420"/>
                    <a:pt x="312" y="542"/>
                  </a:cubicBezTo>
                  <a:cubicBezTo>
                    <a:pt x="234" y="609"/>
                    <a:pt x="12" y="587"/>
                    <a:pt x="0" y="876"/>
                  </a:cubicBezTo>
                  <a:cubicBezTo>
                    <a:pt x="0" y="1154"/>
                    <a:pt x="312" y="1388"/>
                    <a:pt x="757" y="1543"/>
                  </a:cubicBezTo>
                  <a:cubicBezTo>
                    <a:pt x="890" y="1587"/>
                    <a:pt x="1058" y="1604"/>
                    <a:pt x="1231" y="1604"/>
                  </a:cubicBezTo>
                  <a:cubicBezTo>
                    <a:pt x="1635" y="1604"/>
                    <a:pt x="2068" y="1510"/>
                    <a:pt x="2170" y="1432"/>
                  </a:cubicBezTo>
                  <a:cubicBezTo>
                    <a:pt x="2314" y="1321"/>
                    <a:pt x="2291" y="1265"/>
                    <a:pt x="2236" y="1154"/>
                  </a:cubicBezTo>
                  <a:cubicBezTo>
                    <a:pt x="2180" y="1042"/>
                    <a:pt x="1947" y="753"/>
                    <a:pt x="1925" y="565"/>
                  </a:cubicBezTo>
                  <a:cubicBezTo>
                    <a:pt x="1903" y="387"/>
                    <a:pt x="1791" y="219"/>
                    <a:pt x="1480" y="97"/>
                  </a:cubicBezTo>
                  <a:cubicBezTo>
                    <a:pt x="1308" y="38"/>
                    <a:pt x="1082" y="1"/>
                    <a:pt x="88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5"/>
            <p:cNvSpPr/>
            <p:nvPr/>
          </p:nvSpPr>
          <p:spPr>
            <a:xfrm>
              <a:off x="2462130" y="4296437"/>
              <a:ext cx="51633" cy="54773"/>
            </a:xfrm>
            <a:custGeom>
              <a:avLst/>
              <a:gdLst/>
              <a:ahLst/>
              <a:cxnLst/>
              <a:rect l="l" t="t" r="r" b="b"/>
              <a:pathLst>
                <a:path w="1480" h="1570" extrusionOk="0">
                  <a:moveTo>
                    <a:pt x="12" y="1"/>
                  </a:moveTo>
                  <a:cubicBezTo>
                    <a:pt x="1" y="23"/>
                    <a:pt x="1" y="45"/>
                    <a:pt x="1" y="57"/>
                  </a:cubicBezTo>
                  <a:cubicBezTo>
                    <a:pt x="12" y="157"/>
                    <a:pt x="68" y="235"/>
                    <a:pt x="134" y="302"/>
                  </a:cubicBezTo>
                  <a:cubicBezTo>
                    <a:pt x="201" y="391"/>
                    <a:pt x="290" y="457"/>
                    <a:pt x="357" y="557"/>
                  </a:cubicBezTo>
                  <a:cubicBezTo>
                    <a:pt x="412" y="635"/>
                    <a:pt x="434" y="747"/>
                    <a:pt x="457" y="846"/>
                  </a:cubicBezTo>
                  <a:cubicBezTo>
                    <a:pt x="468" y="935"/>
                    <a:pt x="490" y="1036"/>
                    <a:pt x="523" y="1135"/>
                  </a:cubicBezTo>
                  <a:cubicBezTo>
                    <a:pt x="557" y="1224"/>
                    <a:pt x="602" y="1313"/>
                    <a:pt x="657" y="1380"/>
                  </a:cubicBezTo>
                  <a:cubicBezTo>
                    <a:pt x="723" y="1458"/>
                    <a:pt x="779" y="1514"/>
                    <a:pt x="857" y="1570"/>
                  </a:cubicBezTo>
                  <a:cubicBezTo>
                    <a:pt x="1079" y="1536"/>
                    <a:pt x="1269" y="1481"/>
                    <a:pt x="1336" y="1436"/>
                  </a:cubicBezTo>
                  <a:cubicBezTo>
                    <a:pt x="1480" y="1325"/>
                    <a:pt x="1457" y="1269"/>
                    <a:pt x="1402" y="1158"/>
                  </a:cubicBezTo>
                  <a:cubicBezTo>
                    <a:pt x="1346" y="1046"/>
                    <a:pt x="1113" y="757"/>
                    <a:pt x="1091" y="569"/>
                  </a:cubicBezTo>
                  <a:cubicBezTo>
                    <a:pt x="1069" y="391"/>
                    <a:pt x="957" y="223"/>
                    <a:pt x="646" y="101"/>
                  </a:cubicBezTo>
                  <a:cubicBezTo>
                    <a:pt x="457" y="35"/>
                    <a:pt x="212" y="1"/>
                    <a:pt x="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5"/>
            <p:cNvSpPr/>
            <p:nvPr/>
          </p:nvSpPr>
          <p:spPr>
            <a:xfrm>
              <a:off x="2445837" y="4316253"/>
              <a:ext cx="9350" cy="25642"/>
            </a:xfrm>
            <a:custGeom>
              <a:avLst/>
              <a:gdLst/>
              <a:ahLst/>
              <a:cxnLst/>
              <a:rect l="l" t="t" r="r" b="b"/>
              <a:pathLst>
                <a:path w="268" h="735" extrusionOk="0">
                  <a:moveTo>
                    <a:pt x="11" y="1"/>
                  </a:moveTo>
                  <a:cubicBezTo>
                    <a:pt x="1" y="67"/>
                    <a:pt x="1" y="145"/>
                    <a:pt x="1" y="211"/>
                  </a:cubicBezTo>
                  <a:cubicBezTo>
                    <a:pt x="1" y="278"/>
                    <a:pt x="11" y="356"/>
                    <a:pt x="23" y="423"/>
                  </a:cubicBezTo>
                  <a:cubicBezTo>
                    <a:pt x="34" y="490"/>
                    <a:pt x="56" y="557"/>
                    <a:pt x="100" y="612"/>
                  </a:cubicBezTo>
                  <a:cubicBezTo>
                    <a:pt x="145" y="668"/>
                    <a:pt x="201" y="712"/>
                    <a:pt x="268" y="735"/>
                  </a:cubicBezTo>
                  <a:cubicBezTo>
                    <a:pt x="201" y="712"/>
                    <a:pt x="145" y="668"/>
                    <a:pt x="112" y="612"/>
                  </a:cubicBezTo>
                  <a:cubicBezTo>
                    <a:pt x="78" y="545"/>
                    <a:pt x="56" y="478"/>
                    <a:pt x="45" y="412"/>
                  </a:cubicBezTo>
                  <a:lnTo>
                    <a:pt x="45" y="211"/>
                  </a:lnTo>
                  <a:cubicBezTo>
                    <a:pt x="45" y="145"/>
                    <a:pt x="56" y="78"/>
                    <a:pt x="68" y="11"/>
                  </a:cubicBezTo>
                  <a:lnTo>
                    <a:pt x="11"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5"/>
            <p:cNvSpPr/>
            <p:nvPr/>
          </p:nvSpPr>
          <p:spPr>
            <a:xfrm>
              <a:off x="2466805" y="4326720"/>
              <a:ext cx="16327" cy="19851"/>
            </a:xfrm>
            <a:custGeom>
              <a:avLst/>
              <a:gdLst/>
              <a:ahLst/>
              <a:cxnLst/>
              <a:rect l="l" t="t" r="r" b="b"/>
              <a:pathLst>
                <a:path w="468" h="569" extrusionOk="0">
                  <a:moveTo>
                    <a:pt x="0" y="0"/>
                  </a:moveTo>
                  <a:cubicBezTo>
                    <a:pt x="23" y="134"/>
                    <a:pt x="56" y="267"/>
                    <a:pt x="134" y="379"/>
                  </a:cubicBezTo>
                  <a:cubicBezTo>
                    <a:pt x="167" y="435"/>
                    <a:pt x="223" y="479"/>
                    <a:pt x="278" y="512"/>
                  </a:cubicBezTo>
                  <a:cubicBezTo>
                    <a:pt x="223" y="468"/>
                    <a:pt x="189" y="423"/>
                    <a:pt x="156" y="368"/>
                  </a:cubicBezTo>
                  <a:cubicBezTo>
                    <a:pt x="89" y="257"/>
                    <a:pt x="67" y="123"/>
                    <a:pt x="45" y="0"/>
                  </a:cubicBezTo>
                  <a:close/>
                  <a:moveTo>
                    <a:pt x="278" y="512"/>
                  </a:moveTo>
                  <a:cubicBezTo>
                    <a:pt x="334" y="557"/>
                    <a:pt x="401" y="568"/>
                    <a:pt x="468" y="568"/>
                  </a:cubicBezTo>
                  <a:cubicBezTo>
                    <a:pt x="401" y="568"/>
                    <a:pt x="334" y="546"/>
                    <a:pt x="278" y="512"/>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5"/>
            <p:cNvSpPr/>
            <p:nvPr/>
          </p:nvSpPr>
          <p:spPr>
            <a:xfrm>
              <a:off x="2490076" y="4333314"/>
              <a:ext cx="9734" cy="10920"/>
            </a:xfrm>
            <a:custGeom>
              <a:avLst/>
              <a:gdLst/>
              <a:ahLst/>
              <a:cxnLst/>
              <a:rect l="l" t="t" r="r" b="b"/>
              <a:pathLst>
                <a:path w="279" h="313" extrusionOk="0">
                  <a:moveTo>
                    <a:pt x="34" y="1"/>
                  </a:moveTo>
                  <a:lnTo>
                    <a:pt x="1" y="23"/>
                  </a:lnTo>
                  <a:cubicBezTo>
                    <a:pt x="45" y="68"/>
                    <a:pt x="90" y="134"/>
                    <a:pt x="123" y="190"/>
                  </a:cubicBezTo>
                  <a:cubicBezTo>
                    <a:pt x="134" y="223"/>
                    <a:pt x="156" y="256"/>
                    <a:pt x="179" y="279"/>
                  </a:cubicBezTo>
                  <a:cubicBezTo>
                    <a:pt x="212" y="301"/>
                    <a:pt x="245" y="312"/>
                    <a:pt x="278" y="312"/>
                  </a:cubicBezTo>
                  <a:cubicBezTo>
                    <a:pt x="245" y="301"/>
                    <a:pt x="212" y="290"/>
                    <a:pt x="189" y="268"/>
                  </a:cubicBezTo>
                  <a:cubicBezTo>
                    <a:pt x="156" y="246"/>
                    <a:pt x="145" y="212"/>
                    <a:pt x="134" y="179"/>
                  </a:cubicBezTo>
                  <a:cubicBezTo>
                    <a:pt x="112" y="123"/>
                    <a:pt x="67" y="56"/>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5"/>
            <p:cNvSpPr/>
            <p:nvPr/>
          </p:nvSpPr>
          <p:spPr>
            <a:xfrm>
              <a:off x="2452047" y="4310706"/>
              <a:ext cx="29131" cy="10257"/>
            </a:xfrm>
            <a:custGeom>
              <a:avLst/>
              <a:gdLst/>
              <a:ahLst/>
              <a:cxnLst/>
              <a:rect l="l" t="t" r="r" b="b"/>
              <a:pathLst>
                <a:path w="835" h="294" extrusionOk="0">
                  <a:moveTo>
                    <a:pt x="793" y="1"/>
                  </a:moveTo>
                  <a:cubicBezTo>
                    <a:pt x="733" y="1"/>
                    <a:pt x="678" y="21"/>
                    <a:pt x="624" y="48"/>
                  </a:cubicBezTo>
                  <a:cubicBezTo>
                    <a:pt x="557" y="81"/>
                    <a:pt x="501" y="126"/>
                    <a:pt x="423" y="148"/>
                  </a:cubicBezTo>
                  <a:cubicBezTo>
                    <a:pt x="357" y="170"/>
                    <a:pt x="290" y="182"/>
                    <a:pt x="223" y="193"/>
                  </a:cubicBezTo>
                  <a:lnTo>
                    <a:pt x="1" y="237"/>
                  </a:lnTo>
                  <a:lnTo>
                    <a:pt x="11" y="293"/>
                  </a:lnTo>
                  <a:lnTo>
                    <a:pt x="223" y="226"/>
                  </a:lnTo>
                  <a:cubicBezTo>
                    <a:pt x="301" y="215"/>
                    <a:pt x="367" y="193"/>
                    <a:pt x="434" y="170"/>
                  </a:cubicBezTo>
                  <a:cubicBezTo>
                    <a:pt x="501" y="137"/>
                    <a:pt x="568" y="93"/>
                    <a:pt x="634" y="59"/>
                  </a:cubicBezTo>
                  <a:cubicBezTo>
                    <a:pt x="683" y="31"/>
                    <a:pt x="739" y="2"/>
                    <a:pt x="803" y="2"/>
                  </a:cubicBezTo>
                  <a:cubicBezTo>
                    <a:pt x="813" y="2"/>
                    <a:pt x="824" y="2"/>
                    <a:pt x="834" y="4"/>
                  </a:cubicBezTo>
                  <a:cubicBezTo>
                    <a:pt x="820" y="2"/>
                    <a:pt x="807" y="1"/>
                    <a:pt x="79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5"/>
            <p:cNvSpPr/>
            <p:nvPr/>
          </p:nvSpPr>
          <p:spPr>
            <a:xfrm>
              <a:off x="2470678" y="4319637"/>
              <a:ext cx="24456" cy="8652"/>
            </a:xfrm>
            <a:custGeom>
              <a:avLst/>
              <a:gdLst/>
              <a:ahLst/>
              <a:cxnLst/>
              <a:rect l="l" t="t" r="r" b="b"/>
              <a:pathLst>
                <a:path w="701" h="248" extrusionOk="0">
                  <a:moveTo>
                    <a:pt x="637" y="1"/>
                  </a:moveTo>
                  <a:cubicBezTo>
                    <a:pt x="528" y="1"/>
                    <a:pt x="426" y="24"/>
                    <a:pt x="323" y="70"/>
                  </a:cubicBezTo>
                  <a:cubicBezTo>
                    <a:pt x="268" y="92"/>
                    <a:pt x="212" y="137"/>
                    <a:pt x="167" y="159"/>
                  </a:cubicBezTo>
                  <a:cubicBezTo>
                    <a:pt x="122" y="187"/>
                    <a:pt x="76" y="207"/>
                    <a:pt x="31" y="207"/>
                  </a:cubicBezTo>
                  <a:cubicBezTo>
                    <a:pt x="21" y="207"/>
                    <a:pt x="11" y="206"/>
                    <a:pt x="1" y="203"/>
                  </a:cubicBezTo>
                  <a:lnTo>
                    <a:pt x="1" y="203"/>
                  </a:lnTo>
                  <a:lnTo>
                    <a:pt x="23" y="248"/>
                  </a:lnTo>
                  <a:cubicBezTo>
                    <a:pt x="100" y="248"/>
                    <a:pt x="134" y="237"/>
                    <a:pt x="189" y="203"/>
                  </a:cubicBezTo>
                  <a:cubicBezTo>
                    <a:pt x="245" y="159"/>
                    <a:pt x="290" y="126"/>
                    <a:pt x="345" y="92"/>
                  </a:cubicBezTo>
                  <a:cubicBezTo>
                    <a:pt x="446" y="25"/>
                    <a:pt x="567" y="3"/>
                    <a:pt x="701" y="3"/>
                  </a:cubicBezTo>
                  <a:cubicBezTo>
                    <a:pt x="679" y="2"/>
                    <a:pt x="658" y="1"/>
                    <a:pt x="63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5"/>
            <p:cNvSpPr/>
            <p:nvPr/>
          </p:nvSpPr>
          <p:spPr>
            <a:xfrm>
              <a:off x="2512195" y="4270166"/>
              <a:ext cx="70263" cy="51320"/>
            </a:xfrm>
            <a:custGeom>
              <a:avLst/>
              <a:gdLst/>
              <a:ahLst/>
              <a:cxnLst/>
              <a:rect l="l" t="t" r="r" b="b"/>
              <a:pathLst>
                <a:path w="2014" h="1471" extrusionOk="0">
                  <a:moveTo>
                    <a:pt x="1172" y="1"/>
                  </a:moveTo>
                  <a:cubicBezTo>
                    <a:pt x="999" y="1"/>
                    <a:pt x="849" y="76"/>
                    <a:pt x="734" y="198"/>
                  </a:cubicBezTo>
                  <a:cubicBezTo>
                    <a:pt x="590" y="354"/>
                    <a:pt x="556" y="454"/>
                    <a:pt x="378" y="565"/>
                  </a:cubicBezTo>
                  <a:cubicBezTo>
                    <a:pt x="267" y="632"/>
                    <a:pt x="34" y="654"/>
                    <a:pt x="22" y="810"/>
                  </a:cubicBezTo>
                  <a:cubicBezTo>
                    <a:pt x="22" y="954"/>
                    <a:pt x="0" y="1055"/>
                    <a:pt x="178" y="1210"/>
                  </a:cubicBezTo>
                  <a:cubicBezTo>
                    <a:pt x="309" y="1323"/>
                    <a:pt x="863" y="1471"/>
                    <a:pt x="1284" y="1471"/>
                  </a:cubicBezTo>
                  <a:cubicBezTo>
                    <a:pt x="1400" y="1471"/>
                    <a:pt x="1507" y="1459"/>
                    <a:pt x="1591" y="1433"/>
                  </a:cubicBezTo>
                  <a:cubicBezTo>
                    <a:pt x="1980" y="1310"/>
                    <a:pt x="1903" y="1299"/>
                    <a:pt x="1958" y="1166"/>
                  </a:cubicBezTo>
                  <a:cubicBezTo>
                    <a:pt x="2014" y="1032"/>
                    <a:pt x="2014" y="765"/>
                    <a:pt x="1980" y="499"/>
                  </a:cubicBezTo>
                  <a:cubicBezTo>
                    <a:pt x="1947" y="232"/>
                    <a:pt x="1636" y="98"/>
                    <a:pt x="1369" y="31"/>
                  </a:cubicBezTo>
                  <a:cubicBezTo>
                    <a:pt x="1301" y="11"/>
                    <a:pt x="1235" y="1"/>
                    <a:pt x="117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5"/>
            <p:cNvSpPr/>
            <p:nvPr/>
          </p:nvSpPr>
          <p:spPr>
            <a:xfrm>
              <a:off x="2543629" y="4270236"/>
              <a:ext cx="38830" cy="46819"/>
            </a:xfrm>
            <a:custGeom>
              <a:avLst/>
              <a:gdLst/>
              <a:ahLst/>
              <a:cxnLst/>
              <a:rect l="l" t="t" r="r" b="b"/>
              <a:pathLst>
                <a:path w="1113" h="1342" extrusionOk="0">
                  <a:moveTo>
                    <a:pt x="270" y="0"/>
                  </a:moveTo>
                  <a:cubicBezTo>
                    <a:pt x="234" y="0"/>
                    <a:pt x="200" y="3"/>
                    <a:pt x="167" y="7"/>
                  </a:cubicBezTo>
                  <a:cubicBezTo>
                    <a:pt x="134" y="40"/>
                    <a:pt x="112" y="74"/>
                    <a:pt x="90" y="107"/>
                  </a:cubicBezTo>
                  <a:cubicBezTo>
                    <a:pt x="1" y="263"/>
                    <a:pt x="45" y="452"/>
                    <a:pt x="156" y="586"/>
                  </a:cubicBezTo>
                  <a:cubicBezTo>
                    <a:pt x="278" y="741"/>
                    <a:pt x="456" y="830"/>
                    <a:pt x="612" y="952"/>
                  </a:cubicBezTo>
                  <a:cubicBezTo>
                    <a:pt x="690" y="1019"/>
                    <a:pt x="757" y="1086"/>
                    <a:pt x="824" y="1175"/>
                  </a:cubicBezTo>
                  <a:lnTo>
                    <a:pt x="923" y="1342"/>
                  </a:lnTo>
                  <a:cubicBezTo>
                    <a:pt x="1046" y="1297"/>
                    <a:pt x="1024" y="1253"/>
                    <a:pt x="1057" y="1164"/>
                  </a:cubicBezTo>
                  <a:cubicBezTo>
                    <a:pt x="1113" y="1030"/>
                    <a:pt x="1113" y="763"/>
                    <a:pt x="1079" y="497"/>
                  </a:cubicBezTo>
                  <a:cubicBezTo>
                    <a:pt x="1046" y="230"/>
                    <a:pt x="735" y="96"/>
                    <a:pt x="468" y="29"/>
                  </a:cubicBezTo>
                  <a:cubicBezTo>
                    <a:pt x="398" y="8"/>
                    <a:pt x="332" y="0"/>
                    <a:pt x="27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5"/>
            <p:cNvSpPr/>
            <p:nvPr/>
          </p:nvSpPr>
          <p:spPr>
            <a:xfrm>
              <a:off x="2524999" y="4291029"/>
              <a:ext cx="5477" cy="20200"/>
            </a:xfrm>
            <a:custGeom>
              <a:avLst/>
              <a:gdLst/>
              <a:ahLst/>
              <a:cxnLst/>
              <a:rect l="l" t="t" r="r" b="b"/>
              <a:pathLst>
                <a:path w="157" h="579" extrusionOk="0">
                  <a:moveTo>
                    <a:pt x="67" y="0"/>
                  </a:moveTo>
                  <a:cubicBezTo>
                    <a:pt x="78" y="56"/>
                    <a:pt x="67" y="111"/>
                    <a:pt x="45" y="156"/>
                  </a:cubicBezTo>
                  <a:cubicBezTo>
                    <a:pt x="34" y="212"/>
                    <a:pt x="23" y="267"/>
                    <a:pt x="11" y="312"/>
                  </a:cubicBezTo>
                  <a:cubicBezTo>
                    <a:pt x="1" y="368"/>
                    <a:pt x="1" y="434"/>
                    <a:pt x="23" y="479"/>
                  </a:cubicBezTo>
                  <a:cubicBezTo>
                    <a:pt x="45" y="534"/>
                    <a:pt x="100" y="556"/>
                    <a:pt x="156" y="579"/>
                  </a:cubicBezTo>
                  <a:cubicBezTo>
                    <a:pt x="100" y="556"/>
                    <a:pt x="45" y="523"/>
                    <a:pt x="34" y="479"/>
                  </a:cubicBezTo>
                  <a:cubicBezTo>
                    <a:pt x="11" y="423"/>
                    <a:pt x="11" y="368"/>
                    <a:pt x="23" y="323"/>
                  </a:cubicBezTo>
                  <a:cubicBezTo>
                    <a:pt x="34" y="267"/>
                    <a:pt x="56" y="223"/>
                    <a:pt x="78" y="167"/>
                  </a:cubicBezTo>
                  <a:cubicBezTo>
                    <a:pt x="90" y="111"/>
                    <a:pt x="100" y="56"/>
                    <a:pt x="10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5"/>
            <p:cNvSpPr/>
            <p:nvPr/>
          </p:nvSpPr>
          <p:spPr>
            <a:xfrm>
              <a:off x="2539338" y="4296088"/>
              <a:ext cx="9769" cy="18665"/>
            </a:xfrm>
            <a:custGeom>
              <a:avLst/>
              <a:gdLst/>
              <a:ahLst/>
              <a:cxnLst/>
              <a:rect l="l" t="t" r="r" b="b"/>
              <a:pathLst>
                <a:path w="280" h="535" extrusionOk="0">
                  <a:moveTo>
                    <a:pt x="1" y="0"/>
                  </a:moveTo>
                  <a:lnTo>
                    <a:pt x="1" y="0"/>
                  </a:lnTo>
                  <a:cubicBezTo>
                    <a:pt x="12" y="11"/>
                    <a:pt x="45" y="78"/>
                    <a:pt x="57" y="100"/>
                  </a:cubicBezTo>
                  <a:cubicBezTo>
                    <a:pt x="57" y="122"/>
                    <a:pt x="68" y="156"/>
                    <a:pt x="68" y="178"/>
                  </a:cubicBezTo>
                  <a:cubicBezTo>
                    <a:pt x="79" y="223"/>
                    <a:pt x="79" y="267"/>
                    <a:pt x="79" y="322"/>
                  </a:cubicBezTo>
                  <a:cubicBezTo>
                    <a:pt x="79" y="345"/>
                    <a:pt x="79" y="378"/>
                    <a:pt x="101" y="401"/>
                  </a:cubicBezTo>
                  <a:cubicBezTo>
                    <a:pt x="112" y="423"/>
                    <a:pt x="134" y="445"/>
                    <a:pt x="146" y="456"/>
                  </a:cubicBezTo>
                  <a:cubicBezTo>
                    <a:pt x="190" y="490"/>
                    <a:pt x="235" y="512"/>
                    <a:pt x="279" y="534"/>
                  </a:cubicBezTo>
                  <a:cubicBezTo>
                    <a:pt x="235" y="512"/>
                    <a:pt x="190" y="478"/>
                    <a:pt x="157" y="445"/>
                  </a:cubicBezTo>
                  <a:cubicBezTo>
                    <a:pt x="146" y="423"/>
                    <a:pt x="124" y="411"/>
                    <a:pt x="112" y="389"/>
                  </a:cubicBezTo>
                  <a:cubicBezTo>
                    <a:pt x="101" y="367"/>
                    <a:pt x="101" y="345"/>
                    <a:pt x="112" y="322"/>
                  </a:cubicBezTo>
                  <a:lnTo>
                    <a:pt x="112" y="167"/>
                  </a:lnTo>
                  <a:cubicBezTo>
                    <a:pt x="112" y="144"/>
                    <a:pt x="112" y="122"/>
                    <a:pt x="101" y="89"/>
                  </a:cubicBezTo>
                  <a:cubicBezTo>
                    <a:pt x="101" y="67"/>
                    <a:pt x="101" y="33"/>
                    <a:pt x="68" y="11"/>
                  </a:cubicBez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5"/>
            <p:cNvSpPr/>
            <p:nvPr/>
          </p:nvSpPr>
          <p:spPr>
            <a:xfrm>
              <a:off x="2560306" y="4302647"/>
              <a:ext cx="5861" cy="12873"/>
            </a:xfrm>
            <a:custGeom>
              <a:avLst/>
              <a:gdLst/>
              <a:ahLst/>
              <a:cxnLst/>
              <a:rect l="l" t="t" r="r" b="b"/>
              <a:pathLst>
                <a:path w="168" h="369" extrusionOk="0">
                  <a:moveTo>
                    <a:pt x="34" y="1"/>
                  </a:moveTo>
                  <a:lnTo>
                    <a:pt x="0" y="12"/>
                  </a:lnTo>
                  <a:cubicBezTo>
                    <a:pt x="0" y="45"/>
                    <a:pt x="23" y="79"/>
                    <a:pt x="34" y="101"/>
                  </a:cubicBezTo>
                  <a:lnTo>
                    <a:pt x="79" y="190"/>
                  </a:lnTo>
                  <a:lnTo>
                    <a:pt x="123" y="279"/>
                  </a:lnTo>
                  <a:cubicBezTo>
                    <a:pt x="134" y="312"/>
                    <a:pt x="145" y="346"/>
                    <a:pt x="168" y="368"/>
                  </a:cubicBezTo>
                  <a:cubicBezTo>
                    <a:pt x="156" y="335"/>
                    <a:pt x="145" y="312"/>
                    <a:pt x="134" y="279"/>
                  </a:cubicBezTo>
                  <a:lnTo>
                    <a:pt x="101" y="190"/>
                  </a:lnTo>
                  <a:lnTo>
                    <a:pt x="67" y="90"/>
                  </a:lnTo>
                  <a:cubicBezTo>
                    <a:pt x="56" y="68"/>
                    <a:pt x="34" y="35"/>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5"/>
            <p:cNvSpPr/>
            <p:nvPr/>
          </p:nvSpPr>
          <p:spPr>
            <a:xfrm>
              <a:off x="2531593" y="4280144"/>
              <a:ext cx="30282" cy="13222"/>
            </a:xfrm>
            <a:custGeom>
              <a:avLst/>
              <a:gdLst/>
              <a:ahLst/>
              <a:cxnLst/>
              <a:rect l="l" t="t" r="r" b="b"/>
              <a:pathLst>
                <a:path w="868" h="379" extrusionOk="0">
                  <a:moveTo>
                    <a:pt x="868" y="1"/>
                  </a:moveTo>
                  <a:cubicBezTo>
                    <a:pt x="790" y="12"/>
                    <a:pt x="701" y="12"/>
                    <a:pt x="623" y="35"/>
                  </a:cubicBezTo>
                  <a:cubicBezTo>
                    <a:pt x="590" y="45"/>
                    <a:pt x="556" y="57"/>
                    <a:pt x="512" y="79"/>
                  </a:cubicBezTo>
                  <a:cubicBezTo>
                    <a:pt x="479" y="101"/>
                    <a:pt x="457" y="124"/>
                    <a:pt x="423" y="146"/>
                  </a:cubicBezTo>
                  <a:cubicBezTo>
                    <a:pt x="368" y="201"/>
                    <a:pt x="301" y="245"/>
                    <a:pt x="223" y="279"/>
                  </a:cubicBezTo>
                  <a:cubicBezTo>
                    <a:pt x="156" y="312"/>
                    <a:pt x="79" y="324"/>
                    <a:pt x="0" y="334"/>
                  </a:cubicBezTo>
                  <a:lnTo>
                    <a:pt x="12" y="379"/>
                  </a:lnTo>
                  <a:cubicBezTo>
                    <a:pt x="89" y="368"/>
                    <a:pt x="168" y="334"/>
                    <a:pt x="234" y="302"/>
                  </a:cubicBezTo>
                  <a:cubicBezTo>
                    <a:pt x="312" y="268"/>
                    <a:pt x="379" y="223"/>
                    <a:pt x="435" y="168"/>
                  </a:cubicBezTo>
                  <a:cubicBezTo>
                    <a:pt x="467" y="134"/>
                    <a:pt x="490" y="112"/>
                    <a:pt x="524" y="90"/>
                  </a:cubicBezTo>
                  <a:cubicBezTo>
                    <a:pt x="556" y="68"/>
                    <a:pt x="590" y="57"/>
                    <a:pt x="635" y="45"/>
                  </a:cubicBezTo>
                  <a:cubicBezTo>
                    <a:pt x="701" y="23"/>
                    <a:pt x="790" y="12"/>
                    <a:pt x="86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5"/>
            <p:cNvSpPr/>
            <p:nvPr/>
          </p:nvSpPr>
          <p:spPr>
            <a:xfrm>
              <a:off x="2547118" y="4287121"/>
              <a:ext cx="28364" cy="12629"/>
            </a:xfrm>
            <a:custGeom>
              <a:avLst/>
              <a:gdLst/>
              <a:ahLst/>
              <a:cxnLst/>
              <a:rect l="l" t="t" r="r" b="b"/>
              <a:pathLst>
                <a:path w="813" h="362" extrusionOk="0">
                  <a:moveTo>
                    <a:pt x="813" y="1"/>
                  </a:moveTo>
                  <a:cubicBezTo>
                    <a:pt x="734" y="1"/>
                    <a:pt x="657" y="1"/>
                    <a:pt x="590" y="13"/>
                  </a:cubicBezTo>
                  <a:cubicBezTo>
                    <a:pt x="512" y="23"/>
                    <a:pt x="434" y="45"/>
                    <a:pt x="368" y="90"/>
                  </a:cubicBezTo>
                  <a:cubicBezTo>
                    <a:pt x="301" y="134"/>
                    <a:pt x="245" y="190"/>
                    <a:pt x="190" y="235"/>
                  </a:cubicBezTo>
                  <a:cubicBezTo>
                    <a:pt x="156" y="257"/>
                    <a:pt x="123" y="268"/>
                    <a:pt x="89" y="290"/>
                  </a:cubicBezTo>
                  <a:cubicBezTo>
                    <a:pt x="56" y="302"/>
                    <a:pt x="22" y="312"/>
                    <a:pt x="12" y="312"/>
                  </a:cubicBezTo>
                  <a:lnTo>
                    <a:pt x="0" y="346"/>
                  </a:lnTo>
                  <a:cubicBezTo>
                    <a:pt x="16" y="354"/>
                    <a:pt x="32" y="362"/>
                    <a:pt x="47" y="362"/>
                  </a:cubicBezTo>
                  <a:cubicBezTo>
                    <a:pt x="54" y="362"/>
                    <a:pt x="60" y="360"/>
                    <a:pt x="67" y="357"/>
                  </a:cubicBezTo>
                  <a:cubicBezTo>
                    <a:pt x="79" y="357"/>
                    <a:pt x="101" y="346"/>
                    <a:pt x="123" y="335"/>
                  </a:cubicBezTo>
                  <a:cubicBezTo>
                    <a:pt x="156" y="312"/>
                    <a:pt x="190" y="290"/>
                    <a:pt x="212" y="268"/>
                  </a:cubicBezTo>
                  <a:cubicBezTo>
                    <a:pt x="279" y="223"/>
                    <a:pt x="323" y="157"/>
                    <a:pt x="390" y="112"/>
                  </a:cubicBezTo>
                  <a:cubicBezTo>
                    <a:pt x="445" y="68"/>
                    <a:pt x="512" y="45"/>
                    <a:pt x="590" y="35"/>
                  </a:cubicBezTo>
                  <a:cubicBezTo>
                    <a:pt x="657" y="13"/>
                    <a:pt x="734" y="1"/>
                    <a:pt x="8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5"/>
            <p:cNvSpPr/>
            <p:nvPr/>
          </p:nvSpPr>
          <p:spPr>
            <a:xfrm>
              <a:off x="2557968" y="4298390"/>
              <a:ext cx="12455" cy="4291"/>
            </a:xfrm>
            <a:custGeom>
              <a:avLst/>
              <a:gdLst/>
              <a:ahLst/>
              <a:cxnLst/>
              <a:rect l="l" t="t" r="r" b="b"/>
              <a:pathLst>
                <a:path w="357" h="123" extrusionOk="0">
                  <a:moveTo>
                    <a:pt x="357" y="1"/>
                  </a:moveTo>
                  <a:cubicBezTo>
                    <a:pt x="245" y="56"/>
                    <a:pt x="123" y="78"/>
                    <a:pt x="1" y="90"/>
                  </a:cubicBezTo>
                  <a:lnTo>
                    <a:pt x="1" y="123"/>
                  </a:lnTo>
                  <a:cubicBezTo>
                    <a:pt x="123" y="101"/>
                    <a:pt x="245" y="68"/>
                    <a:pt x="3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5"/>
            <p:cNvSpPr/>
            <p:nvPr/>
          </p:nvSpPr>
          <p:spPr>
            <a:xfrm>
              <a:off x="2608836" y="4248186"/>
              <a:ext cx="83067" cy="53692"/>
            </a:xfrm>
            <a:custGeom>
              <a:avLst/>
              <a:gdLst/>
              <a:ahLst/>
              <a:cxnLst/>
              <a:rect l="l" t="t" r="r" b="b"/>
              <a:pathLst>
                <a:path w="2381" h="1539" extrusionOk="0">
                  <a:moveTo>
                    <a:pt x="1023" y="1"/>
                  </a:moveTo>
                  <a:cubicBezTo>
                    <a:pt x="883" y="1"/>
                    <a:pt x="751" y="31"/>
                    <a:pt x="667" y="105"/>
                  </a:cubicBezTo>
                  <a:cubicBezTo>
                    <a:pt x="489" y="261"/>
                    <a:pt x="367" y="427"/>
                    <a:pt x="344" y="572"/>
                  </a:cubicBezTo>
                  <a:cubicBezTo>
                    <a:pt x="322" y="650"/>
                    <a:pt x="401" y="628"/>
                    <a:pt x="344" y="717"/>
                  </a:cubicBezTo>
                  <a:cubicBezTo>
                    <a:pt x="278" y="806"/>
                    <a:pt x="78" y="761"/>
                    <a:pt x="33" y="939"/>
                  </a:cubicBezTo>
                  <a:cubicBezTo>
                    <a:pt x="0" y="1129"/>
                    <a:pt x="489" y="1418"/>
                    <a:pt x="868" y="1507"/>
                  </a:cubicBezTo>
                  <a:cubicBezTo>
                    <a:pt x="951" y="1529"/>
                    <a:pt x="1031" y="1538"/>
                    <a:pt x="1110" y="1538"/>
                  </a:cubicBezTo>
                  <a:cubicBezTo>
                    <a:pt x="1387" y="1538"/>
                    <a:pt x="1646" y="1419"/>
                    <a:pt x="1958" y="1306"/>
                  </a:cubicBezTo>
                  <a:cubicBezTo>
                    <a:pt x="2358" y="1151"/>
                    <a:pt x="2324" y="872"/>
                    <a:pt x="2358" y="717"/>
                  </a:cubicBezTo>
                  <a:cubicBezTo>
                    <a:pt x="2380" y="550"/>
                    <a:pt x="2091" y="483"/>
                    <a:pt x="1968" y="439"/>
                  </a:cubicBezTo>
                  <a:cubicBezTo>
                    <a:pt x="1846" y="383"/>
                    <a:pt x="1724" y="249"/>
                    <a:pt x="1501" y="116"/>
                  </a:cubicBezTo>
                  <a:cubicBezTo>
                    <a:pt x="1384" y="48"/>
                    <a:pt x="1198" y="1"/>
                    <a:pt x="10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5"/>
            <p:cNvSpPr/>
            <p:nvPr/>
          </p:nvSpPr>
          <p:spPr>
            <a:xfrm>
              <a:off x="2638317" y="4248186"/>
              <a:ext cx="53587" cy="43644"/>
            </a:xfrm>
            <a:custGeom>
              <a:avLst/>
              <a:gdLst/>
              <a:ahLst/>
              <a:cxnLst/>
              <a:rect l="l" t="t" r="r" b="b"/>
              <a:pathLst>
                <a:path w="1536" h="1251" extrusionOk="0">
                  <a:moveTo>
                    <a:pt x="174" y="1"/>
                  </a:moveTo>
                  <a:cubicBezTo>
                    <a:pt x="118" y="1"/>
                    <a:pt x="62" y="6"/>
                    <a:pt x="11" y="16"/>
                  </a:cubicBezTo>
                  <a:cubicBezTo>
                    <a:pt x="0" y="71"/>
                    <a:pt x="0" y="116"/>
                    <a:pt x="11" y="172"/>
                  </a:cubicBezTo>
                  <a:cubicBezTo>
                    <a:pt x="56" y="361"/>
                    <a:pt x="211" y="439"/>
                    <a:pt x="379" y="506"/>
                  </a:cubicBezTo>
                  <a:cubicBezTo>
                    <a:pt x="468" y="539"/>
                    <a:pt x="557" y="583"/>
                    <a:pt x="634" y="639"/>
                  </a:cubicBezTo>
                  <a:cubicBezTo>
                    <a:pt x="723" y="694"/>
                    <a:pt x="790" y="761"/>
                    <a:pt x="856" y="828"/>
                  </a:cubicBezTo>
                  <a:cubicBezTo>
                    <a:pt x="935" y="906"/>
                    <a:pt x="1001" y="984"/>
                    <a:pt x="1057" y="1062"/>
                  </a:cubicBezTo>
                  <a:cubicBezTo>
                    <a:pt x="1113" y="1129"/>
                    <a:pt x="1168" y="1195"/>
                    <a:pt x="1235" y="1250"/>
                  </a:cubicBezTo>
                  <a:cubicBezTo>
                    <a:pt x="1513" y="1095"/>
                    <a:pt x="1491" y="862"/>
                    <a:pt x="1513" y="717"/>
                  </a:cubicBezTo>
                  <a:cubicBezTo>
                    <a:pt x="1535" y="550"/>
                    <a:pt x="1246" y="483"/>
                    <a:pt x="1123" y="439"/>
                  </a:cubicBezTo>
                  <a:cubicBezTo>
                    <a:pt x="1001" y="383"/>
                    <a:pt x="879" y="249"/>
                    <a:pt x="656" y="116"/>
                  </a:cubicBezTo>
                  <a:cubicBezTo>
                    <a:pt x="538" y="49"/>
                    <a:pt x="350" y="1"/>
                    <a:pt x="17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5"/>
            <p:cNvSpPr/>
            <p:nvPr/>
          </p:nvSpPr>
          <p:spPr>
            <a:xfrm>
              <a:off x="2628234" y="4269294"/>
              <a:ext cx="5059" cy="20619"/>
            </a:xfrm>
            <a:custGeom>
              <a:avLst/>
              <a:gdLst/>
              <a:ahLst/>
              <a:cxnLst/>
              <a:rect l="l" t="t" r="r" b="b"/>
              <a:pathLst>
                <a:path w="145" h="591" extrusionOk="0">
                  <a:moveTo>
                    <a:pt x="11" y="0"/>
                  </a:moveTo>
                  <a:lnTo>
                    <a:pt x="0" y="34"/>
                  </a:lnTo>
                  <a:cubicBezTo>
                    <a:pt x="33" y="56"/>
                    <a:pt x="45" y="112"/>
                    <a:pt x="45" y="156"/>
                  </a:cubicBezTo>
                  <a:cubicBezTo>
                    <a:pt x="45" y="212"/>
                    <a:pt x="22" y="257"/>
                    <a:pt x="11" y="312"/>
                  </a:cubicBezTo>
                  <a:cubicBezTo>
                    <a:pt x="0" y="368"/>
                    <a:pt x="11" y="435"/>
                    <a:pt x="33" y="479"/>
                  </a:cubicBezTo>
                  <a:cubicBezTo>
                    <a:pt x="55" y="534"/>
                    <a:pt x="100" y="568"/>
                    <a:pt x="144" y="590"/>
                  </a:cubicBezTo>
                  <a:cubicBezTo>
                    <a:pt x="55" y="546"/>
                    <a:pt x="0" y="423"/>
                    <a:pt x="33" y="323"/>
                  </a:cubicBezTo>
                  <a:cubicBezTo>
                    <a:pt x="45" y="267"/>
                    <a:pt x="67" y="223"/>
                    <a:pt x="78" y="168"/>
                  </a:cubicBezTo>
                  <a:cubicBezTo>
                    <a:pt x="89" y="134"/>
                    <a:pt x="89" y="101"/>
                    <a:pt x="78" y="67"/>
                  </a:cubicBezTo>
                  <a:cubicBezTo>
                    <a:pt x="67" y="45"/>
                    <a:pt x="45" y="12"/>
                    <a:pt x="1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5"/>
            <p:cNvSpPr/>
            <p:nvPr/>
          </p:nvSpPr>
          <p:spPr>
            <a:xfrm>
              <a:off x="2642573" y="4273934"/>
              <a:ext cx="15560" cy="23340"/>
            </a:xfrm>
            <a:custGeom>
              <a:avLst/>
              <a:gdLst/>
              <a:ahLst/>
              <a:cxnLst/>
              <a:rect l="l" t="t" r="r" b="b"/>
              <a:pathLst>
                <a:path w="446" h="669" extrusionOk="0">
                  <a:moveTo>
                    <a:pt x="45" y="1"/>
                  </a:moveTo>
                  <a:lnTo>
                    <a:pt x="0" y="12"/>
                  </a:lnTo>
                  <a:cubicBezTo>
                    <a:pt x="23" y="79"/>
                    <a:pt x="79" y="134"/>
                    <a:pt x="112" y="190"/>
                  </a:cubicBezTo>
                  <a:cubicBezTo>
                    <a:pt x="145" y="257"/>
                    <a:pt x="145" y="324"/>
                    <a:pt x="156" y="391"/>
                  </a:cubicBezTo>
                  <a:cubicBezTo>
                    <a:pt x="178" y="457"/>
                    <a:pt x="200" y="535"/>
                    <a:pt x="257" y="579"/>
                  </a:cubicBezTo>
                  <a:cubicBezTo>
                    <a:pt x="312" y="635"/>
                    <a:pt x="378" y="657"/>
                    <a:pt x="445" y="668"/>
                  </a:cubicBezTo>
                  <a:cubicBezTo>
                    <a:pt x="378" y="657"/>
                    <a:pt x="312" y="624"/>
                    <a:pt x="267" y="568"/>
                  </a:cubicBezTo>
                  <a:cubicBezTo>
                    <a:pt x="212" y="524"/>
                    <a:pt x="190" y="457"/>
                    <a:pt x="190" y="391"/>
                  </a:cubicBezTo>
                  <a:cubicBezTo>
                    <a:pt x="178" y="324"/>
                    <a:pt x="168" y="246"/>
                    <a:pt x="145" y="179"/>
                  </a:cubicBezTo>
                  <a:cubicBezTo>
                    <a:pt x="112" y="112"/>
                    <a:pt x="56" y="57"/>
                    <a:pt x="4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5"/>
            <p:cNvSpPr/>
            <p:nvPr/>
          </p:nvSpPr>
          <p:spPr>
            <a:xfrm>
              <a:off x="2658482" y="4276271"/>
              <a:ext cx="18281" cy="13990"/>
            </a:xfrm>
            <a:custGeom>
              <a:avLst/>
              <a:gdLst/>
              <a:ahLst/>
              <a:cxnLst/>
              <a:rect l="l" t="t" r="r" b="b"/>
              <a:pathLst>
                <a:path w="524" h="401" extrusionOk="0">
                  <a:moveTo>
                    <a:pt x="34" y="1"/>
                  </a:moveTo>
                  <a:lnTo>
                    <a:pt x="1" y="34"/>
                  </a:lnTo>
                  <a:cubicBezTo>
                    <a:pt x="45" y="45"/>
                    <a:pt x="90" y="101"/>
                    <a:pt x="123" y="146"/>
                  </a:cubicBezTo>
                  <a:cubicBezTo>
                    <a:pt x="156" y="190"/>
                    <a:pt x="201" y="223"/>
                    <a:pt x="245" y="257"/>
                  </a:cubicBezTo>
                  <a:cubicBezTo>
                    <a:pt x="334" y="324"/>
                    <a:pt x="423" y="379"/>
                    <a:pt x="523" y="401"/>
                  </a:cubicBezTo>
                  <a:cubicBezTo>
                    <a:pt x="434" y="368"/>
                    <a:pt x="334" y="301"/>
                    <a:pt x="256" y="235"/>
                  </a:cubicBezTo>
                  <a:cubicBezTo>
                    <a:pt x="223" y="201"/>
                    <a:pt x="189" y="156"/>
                    <a:pt x="156" y="123"/>
                  </a:cubicBezTo>
                  <a:cubicBezTo>
                    <a:pt x="123" y="79"/>
                    <a:pt x="100" y="34"/>
                    <a:pt x="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5"/>
            <p:cNvSpPr/>
            <p:nvPr/>
          </p:nvSpPr>
          <p:spPr>
            <a:xfrm>
              <a:off x="2632106" y="4259420"/>
              <a:ext cx="31434" cy="12629"/>
            </a:xfrm>
            <a:custGeom>
              <a:avLst/>
              <a:gdLst/>
              <a:ahLst/>
              <a:cxnLst/>
              <a:rect l="l" t="t" r="r" b="b"/>
              <a:pathLst>
                <a:path w="901" h="362" extrusionOk="0">
                  <a:moveTo>
                    <a:pt x="742" y="1"/>
                  </a:moveTo>
                  <a:cubicBezTo>
                    <a:pt x="714" y="1"/>
                    <a:pt x="686" y="2"/>
                    <a:pt x="656" y="6"/>
                  </a:cubicBezTo>
                  <a:cubicBezTo>
                    <a:pt x="612" y="6"/>
                    <a:pt x="579" y="16"/>
                    <a:pt x="534" y="28"/>
                  </a:cubicBezTo>
                  <a:cubicBezTo>
                    <a:pt x="500" y="50"/>
                    <a:pt x="456" y="72"/>
                    <a:pt x="434" y="95"/>
                  </a:cubicBezTo>
                  <a:cubicBezTo>
                    <a:pt x="401" y="128"/>
                    <a:pt x="367" y="150"/>
                    <a:pt x="334" y="172"/>
                  </a:cubicBezTo>
                  <a:cubicBezTo>
                    <a:pt x="300" y="194"/>
                    <a:pt x="267" y="217"/>
                    <a:pt x="234" y="228"/>
                  </a:cubicBezTo>
                  <a:cubicBezTo>
                    <a:pt x="156" y="261"/>
                    <a:pt x="78" y="283"/>
                    <a:pt x="0" y="306"/>
                  </a:cubicBezTo>
                  <a:lnTo>
                    <a:pt x="11" y="362"/>
                  </a:lnTo>
                  <a:cubicBezTo>
                    <a:pt x="89" y="339"/>
                    <a:pt x="178" y="306"/>
                    <a:pt x="245" y="273"/>
                  </a:cubicBezTo>
                  <a:cubicBezTo>
                    <a:pt x="290" y="250"/>
                    <a:pt x="323" y="228"/>
                    <a:pt x="356" y="206"/>
                  </a:cubicBezTo>
                  <a:cubicBezTo>
                    <a:pt x="389" y="184"/>
                    <a:pt x="423" y="150"/>
                    <a:pt x="445" y="117"/>
                  </a:cubicBezTo>
                  <a:lnTo>
                    <a:pt x="545" y="50"/>
                  </a:lnTo>
                  <a:cubicBezTo>
                    <a:pt x="579" y="39"/>
                    <a:pt x="623" y="28"/>
                    <a:pt x="656" y="16"/>
                  </a:cubicBezTo>
                  <a:cubicBezTo>
                    <a:pt x="701" y="11"/>
                    <a:pt x="743" y="11"/>
                    <a:pt x="783" y="11"/>
                  </a:cubicBezTo>
                  <a:cubicBezTo>
                    <a:pt x="823" y="11"/>
                    <a:pt x="862" y="11"/>
                    <a:pt x="901" y="6"/>
                  </a:cubicBezTo>
                  <a:cubicBezTo>
                    <a:pt x="849" y="6"/>
                    <a:pt x="797" y="1"/>
                    <a:pt x="74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5"/>
            <p:cNvSpPr/>
            <p:nvPr/>
          </p:nvSpPr>
          <p:spPr>
            <a:xfrm>
              <a:off x="2648399" y="4266921"/>
              <a:ext cx="33004" cy="9001"/>
            </a:xfrm>
            <a:custGeom>
              <a:avLst/>
              <a:gdLst/>
              <a:ahLst/>
              <a:cxnLst/>
              <a:rect l="l" t="t" r="r" b="b"/>
              <a:pathLst>
                <a:path w="946" h="258" extrusionOk="0">
                  <a:moveTo>
                    <a:pt x="795" y="1"/>
                  </a:moveTo>
                  <a:cubicBezTo>
                    <a:pt x="763" y="1"/>
                    <a:pt x="731" y="5"/>
                    <a:pt x="701" y="13"/>
                  </a:cubicBezTo>
                  <a:cubicBezTo>
                    <a:pt x="623" y="35"/>
                    <a:pt x="545" y="68"/>
                    <a:pt x="468" y="102"/>
                  </a:cubicBezTo>
                  <a:cubicBezTo>
                    <a:pt x="323" y="157"/>
                    <a:pt x="156" y="202"/>
                    <a:pt x="1" y="213"/>
                  </a:cubicBezTo>
                  <a:lnTo>
                    <a:pt x="1" y="258"/>
                  </a:lnTo>
                  <a:cubicBezTo>
                    <a:pt x="167" y="236"/>
                    <a:pt x="323" y="191"/>
                    <a:pt x="478" y="124"/>
                  </a:cubicBezTo>
                  <a:cubicBezTo>
                    <a:pt x="557" y="91"/>
                    <a:pt x="623" y="46"/>
                    <a:pt x="701" y="24"/>
                  </a:cubicBezTo>
                  <a:cubicBezTo>
                    <a:pt x="740" y="13"/>
                    <a:pt x="782" y="7"/>
                    <a:pt x="824" y="7"/>
                  </a:cubicBezTo>
                  <a:cubicBezTo>
                    <a:pt x="865" y="7"/>
                    <a:pt x="907" y="13"/>
                    <a:pt x="946" y="24"/>
                  </a:cubicBezTo>
                  <a:cubicBezTo>
                    <a:pt x="898" y="10"/>
                    <a:pt x="846" y="1"/>
                    <a:pt x="79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5"/>
            <p:cNvSpPr/>
            <p:nvPr/>
          </p:nvSpPr>
          <p:spPr>
            <a:xfrm>
              <a:off x="2664308" y="4274841"/>
              <a:ext cx="17514" cy="3803"/>
            </a:xfrm>
            <a:custGeom>
              <a:avLst/>
              <a:gdLst/>
              <a:ahLst/>
              <a:cxnLst/>
              <a:rect l="l" t="t" r="r" b="b"/>
              <a:pathLst>
                <a:path w="502" h="109" extrusionOk="0">
                  <a:moveTo>
                    <a:pt x="429" y="1"/>
                  </a:moveTo>
                  <a:cubicBezTo>
                    <a:pt x="410" y="1"/>
                    <a:pt x="392" y="4"/>
                    <a:pt x="378" y="9"/>
                  </a:cubicBezTo>
                  <a:cubicBezTo>
                    <a:pt x="334" y="19"/>
                    <a:pt x="289" y="31"/>
                    <a:pt x="256" y="42"/>
                  </a:cubicBezTo>
                  <a:cubicBezTo>
                    <a:pt x="167" y="53"/>
                    <a:pt x="78" y="64"/>
                    <a:pt x="0" y="75"/>
                  </a:cubicBezTo>
                  <a:lnTo>
                    <a:pt x="0" y="108"/>
                  </a:lnTo>
                  <a:cubicBezTo>
                    <a:pt x="89" y="98"/>
                    <a:pt x="167" y="86"/>
                    <a:pt x="256" y="53"/>
                  </a:cubicBezTo>
                  <a:cubicBezTo>
                    <a:pt x="301" y="42"/>
                    <a:pt x="334" y="31"/>
                    <a:pt x="378" y="19"/>
                  </a:cubicBezTo>
                  <a:cubicBezTo>
                    <a:pt x="404" y="13"/>
                    <a:pt x="430" y="7"/>
                    <a:pt x="454" y="7"/>
                  </a:cubicBezTo>
                  <a:cubicBezTo>
                    <a:pt x="471" y="7"/>
                    <a:pt x="487" y="10"/>
                    <a:pt x="501" y="19"/>
                  </a:cubicBezTo>
                  <a:lnTo>
                    <a:pt x="501" y="19"/>
                  </a:lnTo>
                  <a:cubicBezTo>
                    <a:pt x="481" y="6"/>
                    <a:pt x="455" y="1"/>
                    <a:pt x="42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5"/>
            <p:cNvSpPr/>
            <p:nvPr/>
          </p:nvSpPr>
          <p:spPr>
            <a:xfrm>
              <a:off x="2677880" y="4210402"/>
              <a:ext cx="78811" cy="47238"/>
            </a:xfrm>
            <a:custGeom>
              <a:avLst/>
              <a:gdLst/>
              <a:ahLst/>
              <a:cxnLst/>
              <a:rect l="l" t="t" r="r" b="b"/>
              <a:pathLst>
                <a:path w="2259" h="1354" extrusionOk="0">
                  <a:moveTo>
                    <a:pt x="486" y="1"/>
                  </a:moveTo>
                  <a:cubicBezTo>
                    <a:pt x="437" y="1"/>
                    <a:pt x="389" y="7"/>
                    <a:pt x="345" y="20"/>
                  </a:cubicBezTo>
                  <a:cubicBezTo>
                    <a:pt x="101" y="109"/>
                    <a:pt x="223" y="265"/>
                    <a:pt x="167" y="554"/>
                  </a:cubicBezTo>
                  <a:cubicBezTo>
                    <a:pt x="145" y="687"/>
                    <a:pt x="1" y="710"/>
                    <a:pt x="157" y="1033"/>
                  </a:cubicBezTo>
                  <a:cubicBezTo>
                    <a:pt x="267" y="1240"/>
                    <a:pt x="764" y="1354"/>
                    <a:pt x="1218" y="1354"/>
                  </a:cubicBezTo>
                  <a:cubicBezTo>
                    <a:pt x="1445" y="1354"/>
                    <a:pt x="1661" y="1325"/>
                    <a:pt x="1813" y="1266"/>
                  </a:cubicBezTo>
                  <a:cubicBezTo>
                    <a:pt x="2258" y="1088"/>
                    <a:pt x="2236" y="855"/>
                    <a:pt x="2181" y="677"/>
                  </a:cubicBezTo>
                  <a:cubicBezTo>
                    <a:pt x="2114" y="509"/>
                    <a:pt x="1880" y="454"/>
                    <a:pt x="1724" y="420"/>
                  </a:cubicBezTo>
                  <a:cubicBezTo>
                    <a:pt x="1580" y="387"/>
                    <a:pt x="1424" y="287"/>
                    <a:pt x="1202" y="210"/>
                  </a:cubicBezTo>
                  <a:cubicBezTo>
                    <a:pt x="1018" y="136"/>
                    <a:pt x="726" y="1"/>
                    <a:pt x="48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5"/>
            <p:cNvSpPr/>
            <p:nvPr/>
          </p:nvSpPr>
          <p:spPr>
            <a:xfrm>
              <a:off x="2696894" y="4210716"/>
              <a:ext cx="59797" cy="43854"/>
            </a:xfrm>
            <a:custGeom>
              <a:avLst/>
              <a:gdLst/>
              <a:ahLst/>
              <a:cxnLst/>
              <a:rect l="l" t="t" r="r" b="b"/>
              <a:pathLst>
                <a:path w="1714" h="1257" extrusionOk="0">
                  <a:moveTo>
                    <a:pt x="0" y="0"/>
                  </a:moveTo>
                  <a:cubicBezTo>
                    <a:pt x="0" y="67"/>
                    <a:pt x="34" y="144"/>
                    <a:pt x="79" y="201"/>
                  </a:cubicBezTo>
                  <a:cubicBezTo>
                    <a:pt x="145" y="290"/>
                    <a:pt x="234" y="356"/>
                    <a:pt x="323" y="423"/>
                  </a:cubicBezTo>
                  <a:cubicBezTo>
                    <a:pt x="412" y="478"/>
                    <a:pt x="501" y="545"/>
                    <a:pt x="579" y="634"/>
                  </a:cubicBezTo>
                  <a:cubicBezTo>
                    <a:pt x="712" y="779"/>
                    <a:pt x="835" y="935"/>
                    <a:pt x="979" y="1079"/>
                  </a:cubicBezTo>
                  <a:cubicBezTo>
                    <a:pt x="1068" y="1157"/>
                    <a:pt x="1157" y="1212"/>
                    <a:pt x="1258" y="1257"/>
                  </a:cubicBezTo>
                  <a:lnTo>
                    <a:pt x="1268" y="1257"/>
                  </a:lnTo>
                  <a:cubicBezTo>
                    <a:pt x="1713" y="1079"/>
                    <a:pt x="1691" y="846"/>
                    <a:pt x="1636" y="668"/>
                  </a:cubicBezTo>
                  <a:cubicBezTo>
                    <a:pt x="1569" y="500"/>
                    <a:pt x="1335" y="445"/>
                    <a:pt x="1179" y="411"/>
                  </a:cubicBezTo>
                  <a:cubicBezTo>
                    <a:pt x="1035" y="378"/>
                    <a:pt x="879" y="278"/>
                    <a:pt x="657" y="201"/>
                  </a:cubicBezTo>
                  <a:cubicBezTo>
                    <a:pt x="490" y="134"/>
                    <a:pt x="223" y="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5"/>
            <p:cNvSpPr/>
            <p:nvPr/>
          </p:nvSpPr>
          <p:spPr>
            <a:xfrm>
              <a:off x="2686811" y="4229695"/>
              <a:ext cx="21770" cy="22956"/>
            </a:xfrm>
            <a:custGeom>
              <a:avLst/>
              <a:gdLst/>
              <a:ahLst/>
              <a:cxnLst/>
              <a:rect l="l" t="t" r="r" b="b"/>
              <a:pathLst>
                <a:path w="624" h="658" extrusionOk="0">
                  <a:moveTo>
                    <a:pt x="0" y="1"/>
                  </a:moveTo>
                  <a:cubicBezTo>
                    <a:pt x="0" y="90"/>
                    <a:pt x="22" y="168"/>
                    <a:pt x="56" y="246"/>
                  </a:cubicBezTo>
                  <a:cubicBezTo>
                    <a:pt x="79" y="324"/>
                    <a:pt x="111" y="401"/>
                    <a:pt x="167" y="480"/>
                  </a:cubicBezTo>
                  <a:cubicBezTo>
                    <a:pt x="212" y="546"/>
                    <a:pt x="289" y="591"/>
                    <a:pt x="378" y="613"/>
                  </a:cubicBezTo>
                  <a:cubicBezTo>
                    <a:pt x="457" y="646"/>
                    <a:pt x="534" y="646"/>
                    <a:pt x="623" y="658"/>
                  </a:cubicBezTo>
                  <a:cubicBezTo>
                    <a:pt x="534" y="646"/>
                    <a:pt x="457" y="635"/>
                    <a:pt x="378" y="601"/>
                  </a:cubicBezTo>
                  <a:cubicBezTo>
                    <a:pt x="301" y="579"/>
                    <a:pt x="234" y="524"/>
                    <a:pt x="190" y="457"/>
                  </a:cubicBezTo>
                  <a:cubicBezTo>
                    <a:pt x="145" y="391"/>
                    <a:pt x="123" y="312"/>
                    <a:pt x="89" y="235"/>
                  </a:cubicBezTo>
                  <a:cubicBezTo>
                    <a:pt x="67" y="157"/>
                    <a:pt x="56" y="79"/>
                    <a:pt x="5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5"/>
            <p:cNvSpPr/>
            <p:nvPr/>
          </p:nvSpPr>
          <p:spPr>
            <a:xfrm>
              <a:off x="2703872" y="4232451"/>
              <a:ext cx="31852" cy="20200"/>
            </a:xfrm>
            <a:custGeom>
              <a:avLst/>
              <a:gdLst/>
              <a:ahLst/>
              <a:cxnLst/>
              <a:rect l="l" t="t" r="r" b="b"/>
              <a:pathLst>
                <a:path w="913" h="579" extrusionOk="0">
                  <a:moveTo>
                    <a:pt x="45" y="0"/>
                  </a:moveTo>
                  <a:lnTo>
                    <a:pt x="1" y="11"/>
                  </a:lnTo>
                  <a:cubicBezTo>
                    <a:pt x="12" y="55"/>
                    <a:pt x="23" y="100"/>
                    <a:pt x="45" y="144"/>
                  </a:cubicBezTo>
                  <a:cubicBezTo>
                    <a:pt x="67" y="189"/>
                    <a:pt x="101" y="233"/>
                    <a:pt x="146" y="256"/>
                  </a:cubicBezTo>
                  <a:cubicBezTo>
                    <a:pt x="223" y="312"/>
                    <a:pt x="312" y="334"/>
                    <a:pt x="401" y="367"/>
                  </a:cubicBezTo>
                  <a:cubicBezTo>
                    <a:pt x="568" y="423"/>
                    <a:pt x="735" y="534"/>
                    <a:pt x="913" y="579"/>
                  </a:cubicBezTo>
                  <a:cubicBezTo>
                    <a:pt x="735" y="522"/>
                    <a:pt x="579" y="411"/>
                    <a:pt x="413" y="345"/>
                  </a:cubicBezTo>
                  <a:cubicBezTo>
                    <a:pt x="324" y="312"/>
                    <a:pt x="235" y="289"/>
                    <a:pt x="168" y="233"/>
                  </a:cubicBezTo>
                  <a:cubicBezTo>
                    <a:pt x="90" y="178"/>
                    <a:pt x="67" y="89"/>
                    <a:pt x="4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5"/>
            <p:cNvSpPr/>
            <p:nvPr/>
          </p:nvSpPr>
          <p:spPr>
            <a:xfrm>
              <a:off x="2719013" y="4232451"/>
              <a:ext cx="26794" cy="11652"/>
            </a:xfrm>
            <a:custGeom>
              <a:avLst/>
              <a:gdLst/>
              <a:ahLst/>
              <a:cxnLst/>
              <a:rect l="l" t="t" r="r" b="b"/>
              <a:pathLst>
                <a:path w="768" h="334" extrusionOk="0">
                  <a:moveTo>
                    <a:pt x="34" y="0"/>
                  </a:moveTo>
                  <a:lnTo>
                    <a:pt x="1" y="22"/>
                  </a:lnTo>
                  <a:cubicBezTo>
                    <a:pt x="23" y="45"/>
                    <a:pt x="45" y="78"/>
                    <a:pt x="78" y="100"/>
                  </a:cubicBezTo>
                  <a:cubicBezTo>
                    <a:pt x="100" y="122"/>
                    <a:pt x="134" y="144"/>
                    <a:pt x="167" y="156"/>
                  </a:cubicBezTo>
                  <a:cubicBezTo>
                    <a:pt x="234" y="178"/>
                    <a:pt x="301" y="189"/>
                    <a:pt x="367" y="211"/>
                  </a:cubicBezTo>
                  <a:cubicBezTo>
                    <a:pt x="501" y="233"/>
                    <a:pt x="646" y="267"/>
                    <a:pt x="768" y="334"/>
                  </a:cubicBezTo>
                  <a:cubicBezTo>
                    <a:pt x="646" y="256"/>
                    <a:pt x="512" y="223"/>
                    <a:pt x="379" y="189"/>
                  </a:cubicBezTo>
                  <a:cubicBezTo>
                    <a:pt x="312" y="178"/>
                    <a:pt x="245" y="156"/>
                    <a:pt x="179" y="134"/>
                  </a:cubicBezTo>
                  <a:cubicBezTo>
                    <a:pt x="145" y="111"/>
                    <a:pt x="123" y="100"/>
                    <a:pt x="100" y="78"/>
                  </a:cubicBezTo>
                  <a:cubicBezTo>
                    <a:pt x="68" y="55"/>
                    <a:pt x="56" y="33"/>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5"/>
            <p:cNvSpPr/>
            <p:nvPr/>
          </p:nvSpPr>
          <p:spPr>
            <a:xfrm>
              <a:off x="2691452" y="4221183"/>
              <a:ext cx="29166" cy="9734"/>
            </a:xfrm>
            <a:custGeom>
              <a:avLst/>
              <a:gdLst/>
              <a:ahLst/>
              <a:cxnLst/>
              <a:rect l="l" t="t" r="r" b="b"/>
              <a:pathLst>
                <a:path w="836" h="279" extrusionOk="0">
                  <a:moveTo>
                    <a:pt x="613" y="0"/>
                  </a:moveTo>
                  <a:cubicBezTo>
                    <a:pt x="535" y="0"/>
                    <a:pt x="457" y="22"/>
                    <a:pt x="401" y="67"/>
                  </a:cubicBezTo>
                  <a:cubicBezTo>
                    <a:pt x="368" y="89"/>
                    <a:pt x="334" y="123"/>
                    <a:pt x="312" y="145"/>
                  </a:cubicBezTo>
                  <a:cubicBezTo>
                    <a:pt x="279" y="156"/>
                    <a:pt x="245" y="178"/>
                    <a:pt x="212" y="200"/>
                  </a:cubicBezTo>
                  <a:cubicBezTo>
                    <a:pt x="146" y="223"/>
                    <a:pt x="79" y="245"/>
                    <a:pt x="1" y="245"/>
                  </a:cubicBezTo>
                  <a:lnTo>
                    <a:pt x="1" y="279"/>
                  </a:lnTo>
                  <a:cubicBezTo>
                    <a:pt x="79" y="279"/>
                    <a:pt x="156" y="256"/>
                    <a:pt x="223" y="223"/>
                  </a:cubicBezTo>
                  <a:lnTo>
                    <a:pt x="324" y="156"/>
                  </a:lnTo>
                  <a:cubicBezTo>
                    <a:pt x="357" y="134"/>
                    <a:pt x="379" y="111"/>
                    <a:pt x="413" y="89"/>
                  </a:cubicBezTo>
                  <a:cubicBezTo>
                    <a:pt x="468" y="34"/>
                    <a:pt x="535" y="12"/>
                    <a:pt x="613" y="12"/>
                  </a:cubicBezTo>
                  <a:cubicBezTo>
                    <a:pt x="690" y="12"/>
                    <a:pt x="757" y="22"/>
                    <a:pt x="835" y="34"/>
                  </a:cubicBezTo>
                  <a:cubicBezTo>
                    <a:pt x="757" y="22"/>
                    <a:pt x="690" y="0"/>
                    <a:pt x="6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5"/>
            <p:cNvSpPr/>
            <p:nvPr/>
          </p:nvSpPr>
          <p:spPr>
            <a:xfrm>
              <a:off x="2709698" y="4228265"/>
              <a:ext cx="19432" cy="5512"/>
            </a:xfrm>
            <a:custGeom>
              <a:avLst/>
              <a:gdLst/>
              <a:ahLst/>
              <a:cxnLst/>
              <a:rect l="l" t="t" r="r" b="b"/>
              <a:pathLst>
                <a:path w="557" h="158" extrusionOk="0">
                  <a:moveTo>
                    <a:pt x="489" y="0"/>
                  </a:moveTo>
                  <a:cubicBezTo>
                    <a:pt x="465" y="0"/>
                    <a:pt x="440" y="3"/>
                    <a:pt x="412" y="9"/>
                  </a:cubicBezTo>
                  <a:cubicBezTo>
                    <a:pt x="367" y="20"/>
                    <a:pt x="323" y="31"/>
                    <a:pt x="278" y="53"/>
                  </a:cubicBezTo>
                  <a:cubicBezTo>
                    <a:pt x="209" y="79"/>
                    <a:pt x="133" y="119"/>
                    <a:pt x="65" y="119"/>
                  </a:cubicBezTo>
                  <a:cubicBezTo>
                    <a:pt x="47" y="119"/>
                    <a:pt x="29" y="116"/>
                    <a:pt x="12" y="109"/>
                  </a:cubicBezTo>
                  <a:lnTo>
                    <a:pt x="1" y="153"/>
                  </a:lnTo>
                  <a:cubicBezTo>
                    <a:pt x="17" y="157"/>
                    <a:pt x="33" y="158"/>
                    <a:pt x="48" y="158"/>
                  </a:cubicBezTo>
                  <a:cubicBezTo>
                    <a:pt x="83" y="158"/>
                    <a:pt x="117" y="150"/>
                    <a:pt x="157" y="142"/>
                  </a:cubicBezTo>
                  <a:lnTo>
                    <a:pt x="290" y="76"/>
                  </a:lnTo>
                  <a:cubicBezTo>
                    <a:pt x="335" y="53"/>
                    <a:pt x="379" y="31"/>
                    <a:pt x="424" y="20"/>
                  </a:cubicBezTo>
                  <a:cubicBezTo>
                    <a:pt x="455" y="12"/>
                    <a:pt x="486" y="4"/>
                    <a:pt x="518" y="4"/>
                  </a:cubicBezTo>
                  <a:cubicBezTo>
                    <a:pt x="531" y="4"/>
                    <a:pt x="544" y="6"/>
                    <a:pt x="557" y="9"/>
                  </a:cubicBezTo>
                  <a:cubicBezTo>
                    <a:pt x="535" y="3"/>
                    <a:pt x="512" y="0"/>
                    <a:pt x="4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5"/>
            <p:cNvSpPr/>
            <p:nvPr/>
          </p:nvSpPr>
          <p:spPr>
            <a:xfrm>
              <a:off x="2266580" y="4140102"/>
              <a:ext cx="510265" cy="211872"/>
            </a:xfrm>
            <a:custGeom>
              <a:avLst/>
              <a:gdLst/>
              <a:ahLst/>
              <a:cxnLst/>
              <a:rect l="l" t="t" r="r" b="b"/>
              <a:pathLst>
                <a:path w="14626" h="6073" extrusionOk="0">
                  <a:moveTo>
                    <a:pt x="12446" y="0"/>
                  </a:moveTo>
                  <a:cubicBezTo>
                    <a:pt x="12245" y="278"/>
                    <a:pt x="12112" y="578"/>
                    <a:pt x="12001" y="901"/>
                  </a:cubicBezTo>
                  <a:cubicBezTo>
                    <a:pt x="11946" y="1056"/>
                    <a:pt x="11890" y="1212"/>
                    <a:pt x="11845" y="1379"/>
                  </a:cubicBezTo>
                  <a:lnTo>
                    <a:pt x="11778" y="1612"/>
                  </a:lnTo>
                  <a:cubicBezTo>
                    <a:pt x="11756" y="1691"/>
                    <a:pt x="11734" y="1768"/>
                    <a:pt x="11745" y="1846"/>
                  </a:cubicBezTo>
                  <a:cubicBezTo>
                    <a:pt x="11567" y="1924"/>
                    <a:pt x="11400" y="2013"/>
                    <a:pt x="11234" y="2091"/>
                  </a:cubicBezTo>
                  <a:cubicBezTo>
                    <a:pt x="10711" y="2346"/>
                    <a:pt x="10177" y="2580"/>
                    <a:pt x="9643" y="2803"/>
                  </a:cubicBezTo>
                  <a:cubicBezTo>
                    <a:pt x="9710" y="2514"/>
                    <a:pt x="9776" y="2235"/>
                    <a:pt x="9877" y="1968"/>
                  </a:cubicBezTo>
                  <a:cubicBezTo>
                    <a:pt x="9999" y="1657"/>
                    <a:pt x="10154" y="1368"/>
                    <a:pt x="10377" y="1123"/>
                  </a:cubicBezTo>
                  <a:lnTo>
                    <a:pt x="10344" y="1090"/>
                  </a:lnTo>
                  <a:cubicBezTo>
                    <a:pt x="10110" y="1335"/>
                    <a:pt x="9944" y="1635"/>
                    <a:pt x="9821" y="1946"/>
                  </a:cubicBezTo>
                  <a:cubicBezTo>
                    <a:pt x="9699" y="2235"/>
                    <a:pt x="9621" y="2536"/>
                    <a:pt x="9543" y="2836"/>
                  </a:cubicBezTo>
                  <a:cubicBezTo>
                    <a:pt x="9509" y="2847"/>
                    <a:pt x="9487" y="2858"/>
                    <a:pt x="9454" y="2870"/>
                  </a:cubicBezTo>
                  <a:cubicBezTo>
                    <a:pt x="8898" y="3092"/>
                    <a:pt x="8342" y="3303"/>
                    <a:pt x="7774" y="3503"/>
                  </a:cubicBezTo>
                  <a:cubicBezTo>
                    <a:pt x="7774" y="3137"/>
                    <a:pt x="7863" y="2781"/>
                    <a:pt x="8008" y="2447"/>
                  </a:cubicBezTo>
                  <a:cubicBezTo>
                    <a:pt x="8164" y="2091"/>
                    <a:pt x="8375" y="1757"/>
                    <a:pt x="8597" y="1424"/>
                  </a:cubicBezTo>
                  <a:lnTo>
                    <a:pt x="8553" y="1402"/>
                  </a:lnTo>
                  <a:cubicBezTo>
                    <a:pt x="8330" y="1735"/>
                    <a:pt x="8120" y="2057"/>
                    <a:pt x="7952" y="2425"/>
                  </a:cubicBezTo>
                  <a:cubicBezTo>
                    <a:pt x="7797" y="2769"/>
                    <a:pt x="7697" y="3147"/>
                    <a:pt x="7697" y="3525"/>
                  </a:cubicBezTo>
                  <a:cubicBezTo>
                    <a:pt x="7675" y="3537"/>
                    <a:pt x="7652" y="3548"/>
                    <a:pt x="7630" y="3548"/>
                  </a:cubicBezTo>
                  <a:cubicBezTo>
                    <a:pt x="7018" y="3759"/>
                    <a:pt x="6395" y="3937"/>
                    <a:pt x="5762" y="4082"/>
                  </a:cubicBezTo>
                  <a:cubicBezTo>
                    <a:pt x="5550" y="4138"/>
                    <a:pt x="5339" y="4170"/>
                    <a:pt x="5117" y="4215"/>
                  </a:cubicBezTo>
                  <a:cubicBezTo>
                    <a:pt x="5127" y="4059"/>
                    <a:pt x="5161" y="3904"/>
                    <a:pt x="5194" y="3748"/>
                  </a:cubicBezTo>
                  <a:cubicBezTo>
                    <a:pt x="5250" y="3559"/>
                    <a:pt x="5305" y="3370"/>
                    <a:pt x="5372" y="3181"/>
                  </a:cubicBezTo>
                  <a:cubicBezTo>
                    <a:pt x="5428" y="2992"/>
                    <a:pt x="5517" y="2814"/>
                    <a:pt x="5606" y="2647"/>
                  </a:cubicBezTo>
                  <a:cubicBezTo>
                    <a:pt x="5706" y="2480"/>
                    <a:pt x="5817" y="2314"/>
                    <a:pt x="5917" y="2146"/>
                  </a:cubicBezTo>
                  <a:lnTo>
                    <a:pt x="5884" y="2124"/>
                  </a:lnTo>
                  <a:cubicBezTo>
                    <a:pt x="5772" y="2280"/>
                    <a:pt x="5661" y="2447"/>
                    <a:pt x="5561" y="2613"/>
                  </a:cubicBezTo>
                  <a:cubicBezTo>
                    <a:pt x="5450" y="2791"/>
                    <a:pt x="5361" y="2969"/>
                    <a:pt x="5295" y="3159"/>
                  </a:cubicBezTo>
                  <a:cubicBezTo>
                    <a:pt x="5216" y="3337"/>
                    <a:pt x="5161" y="3525"/>
                    <a:pt x="5105" y="3715"/>
                  </a:cubicBezTo>
                  <a:cubicBezTo>
                    <a:pt x="5050" y="3881"/>
                    <a:pt x="5005" y="4059"/>
                    <a:pt x="4994" y="4237"/>
                  </a:cubicBezTo>
                  <a:cubicBezTo>
                    <a:pt x="4939" y="4249"/>
                    <a:pt x="4872" y="4259"/>
                    <a:pt x="4816" y="4271"/>
                  </a:cubicBezTo>
                  <a:cubicBezTo>
                    <a:pt x="4494" y="4316"/>
                    <a:pt x="4171" y="4371"/>
                    <a:pt x="3849" y="4393"/>
                  </a:cubicBezTo>
                  <a:cubicBezTo>
                    <a:pt x="3592" y="4427"/>
                    <a:pt x="3325" y="4449"/>
                    <a:pt x="3059" y="4471"/>
                  </a:cubicBezTo>
                  <a:lnTo>
                    <a:pt x="3059" y="4427"/>
                  </a:lnTo>
                  <a:cubicBezTo>
                    <a:pt x="3070" y="4382"/>
                    <a:pt x="3070" y="4338"/>
                    <a:pt x="3081" y="4282"/>
                  </a:cubicBezTo>
                  <a:cubicBezTo>
                    <a:pt x="3092" y="4193"/>
                    <a:pt x="3125" y="4104"/>
                    <a:pt x="3147" y="4015"/>
                  </a:cubicBezTo>
                  <a:cubicBezTo>
                    <a:pt x="3214" y="3837"/>
                    <a:pt x="3293" y="3670"/>
                    <a:pt x="3392" y="3515"/>
                  </a:cubicBezTo>
                  <a:cubicBezTo>
                    <a:pt x="3604" y="3203"/>
                    <a:pt x="3882" y="2936"/>
                    <a:pt x="4171" y="2692"/>
                  </a:cubicBezTo>
                  <a:lnTo>
                    <a:pt x="4138" y="2658"/>
                  </a:lnTo>
                  <a:cubicBezTo>
                    <a:pt x="3837" y="2892"/>
                    <a:pt x="3559" y="3159"/>
                    <a:pt x="3337" y="3470"/>
                  </a:cubicBezTo>
                  <a:cubicBezTo>
                    <a:pt x="3226" y="3637"/>
                    <a:pt x="3125" y="3804"/>
                    <a:pt x="3059" y="3982"/>
                  </a:cubicBezTo>
                  <a:cubicBezTo>
                    <a:pt x="3026" y="4082"/>
                    <a:pt x="2992" y="4170"/>
                    <a:pt x="2981" y="4271"/>
                  </a:cubicBezTo>
                  <a:cubicBezTo>
                    <a:pt x="2970" y="4316"/>
                    <a:pt x="2959" y="4360"/>
                    <a:pt x="2947" y="4415"/>
                  </a:cubicBezTo>
                  <a:lnTo>
                    <a:pt x="2947" y="4471"/>
                  </a:lnTo>
                  <a:cubicBezTo>
                    <a:pt x="2695" y="4488"/>
                    <a:pt x="2441" y="4498"/>
                    <a:pt x="2189" y="4498"/>
                  </a:cubicBezTo>
                  <a:cubicBezTo>
                    <a:pt x="2097" y="4498"/>
                    <a:pt x="2005" y="4496"/>
                    <a:pt x="1913" y="4493"/>
                  </a:cubicBezTo>
                  <a:cubicBezTo>
                    <a:pt x="1602" y="4471"/>
                    <a:pt x="1279" y="4437"/>
                    <a:pt x="968" y="4371"/>
                  </a:cubicBezTo>
                  <a:cubicBezTo>
                    <a:pt x="812" y="4338"/>
                    <a:pt x="656" y="4293"/>
                    <a:pt x="512" y="4237"/>
                  </a:cubicBezTo>
                  <a:cubicBezTo>
                    <a:pt x="434" y="4215"/>
                    <a:pt x="356" y="4182"/>
                    <a:pt x="290" y="4148"/>
                  </a:cubicBezTo>
                  <a:cubicBezTo>
                    <a:pt x="256" y="4126"/>
                    <a:pt x="223" y="4115"/>
                    <a:pt x="189" y="4093"/>
                  </a:cubicBezTo>
                  <a:cubicBezTo>
                    <a:pt x="156" y="4071"/>
                    <a:pt x="156" y="4082"/>
                    <a:pt x="134" y="4059"/>
                  </a:cubicBezTo>
                  <a:lnTo>
                    <a:pt x="0" y="4138"/>
                  </a:lnTo>
                  <a:cubicBezTo>
                    <a:pt x="45" y="4170"/>
                    <a:pt x="78" y="4193"/>
                    <a:pt x="112" y="4215"/>
                  </a:cubicBezTo>
                  <a:cubicBezTo>
                    <a:pt x="156" y="4237"/>
                    <a:pt x="189" y="4259"/>
                    <a:pt x="223" y="4271"/>
                  </a:cubicBezTo>
                  <a:cubicBezTo>
                    <a:pt x="300" y="4316"/>
                    <a:pt x="379" y="4348"/>
                    <a:pt x="456" y="4371"/>
                  </a:cubicBezTo>
                  <a:cubicBezTo>
                    <a:pt x="612" y="4427"/>
                    <a:pt x="767" y="4482"/>
                    <a:pt x="935" y="4516"/>
                  </a:cubicBezTo>
                  <a:cubicBezTo>
                    <a:pt x="1257" y="4582"/>
                    <a:pt x="1580" y="4627"/>
                    <a:pt x="1913" y="4649"/>
                  </a:cubicBezTo>
                  <a:lnTo>
                    <a:pt x="1946" y="4649"/>
                  </a:lnTo>
                  <a:cubicBezTo>
                    <a:pt x="1991" y="4738"/>
                    <a:pt x="2058" y="4805"/>
                    <a:pt x="2124" y="4849"/>
                  </a:cubicBezTo>
                  <a:cubicBezTo>
                    <a:pt x="2213" y="4927"/>
                    <a:pt x="2302" y="4983"/>
                    <a:pt x="2403" y="5050"/>
                  </a:cubicBezTo>
                  <a:cubicBezTo>
                    <a:pt x="2591" y="5171"/>
                    <a:pt x="2781" y="5283"/>
                    <a:pt x="2970" y="5394"/>
                  </a:cubicBezTo>
                  <a:cubicBezTo>
                    <a:pt x="3170" y="5505"/>
                    <a:pt x="3359" y="5616"/>
                    <a:pt x="3537" y="5739"/>
                  </a:cubicBezTo>
                  <a:cubicBezTo>
                    <a:pt x="3626" y="5794"/>
                    <a:pt x="3715" y="5861"/>
                    <a:pt x="3815" y="5928"/>
                  </a:cubicBezTo>
                  <a:cubicBezTo>
                    <a:pt x="3904" y="5995"/>
                    <a:pt x="4004" y="6039"/>
                    <a:pt x="4116" y="6073"/>
                  </a:cubicBezTo>
                  <a:lnTo>
                    <a:pt x="4126" y="6028"/>
                  </a:lnTo>
                  <a:cubicBezTo>
                    <a:pt x="4027" y="6006"/>
                    <a:pt x="3926" y="5950"/>
                    <a:pt x="3837" y="5883"/>
                  </a:cubicBezTo>
                  <a:cubicBezTo>
                    <a:pt x="3748" y="5828"/>
                    <a:pt x="3659" y="5750"/>
                    <a:pt x="3570" y="5683"/>
                  </a:cubicBezTo>
                  <a:cubicBezTo>
                    <a:pt x="3392" y="5561"/>
                    <a:pt x="3204" y="5438"/>
                    <a:pt x="3014" y="5327"/>
                  </a:cubicBezTo>
                  <a:cubicBezTo>
                    <a:pt x="2825" y="5205"/>
                    <a:pt x="2636" y="5094"/>
                    <a:pt x="2458" y="4971"/>
                  </a:cubicBezTo>
                  <a:cubicBezTo>
                    <a:pt x="2369" y="4905"/>
                    <a:pt x="2269" y="4838"/>
                    <a:pt x="2191" y="4771"/>
                  </a:cubicBezTo>
                  <a:cubicBezTo>
                    <a:pt x="2147" y="4738"/>
                    <a:pt x="2102" y="4694"/>
                    <a:pt x="2080" y="4649"/>
                  </a:cubicBezTo>
                  <a:lnTo>
                    <a:pt x="2158" y="4649"/>
                  </a:lnTo>
                  <a:cubicBezTo>
                    <a:pt x="2184" y="4653"/>
                    <a:pt x="2211" y="4654"/>
                    <a:pt x="2239" y="4654"/>
                  </a:cubicBezTo>
                  <a:cubicBezTo>
                    <a:pt x="2294" y="4654"/>
                    <a:pt x="2351" y="4649"/>
                    <a:pt x="2403" y="4649"/>
                  </a:cubicBezTo>
                  <a:cubicBezTo>
                    <a:pt x="2451" y="4652"/>
                    <a:pt x="2498" y="4654"/>
                    <a:pt x="2546" y="4654"/>
                  </a:cubicBezTo>
                  <a:cubicBezTo>
                    <a:pt x="2661" y="4654"/>
                    <a:pt x="2773" y="4646"/>
                    <a:pt x="2892" y="4638"/>
                  </a:cubicBezTo>
                  <a:cubicBezTo>
                    <a:pt x="3214" y="4615"/>
                    <a:pt x="3548" y="4593"/>
                    <a:pt x="3871" y="4560"/>
                  </a:cubicBezTo>
                  <a:cubicBezTo>
                    <a:pt x="4116" y="4538"/>
                    <a:pt x="4371" y="4504"/>
                    <a:pt x="4616" y="4460"/>
                  </a:cubicBezTo>
                  <a:cubicBezTo>
                    <a:pt x="4694" y="4638"/>
                    <a:pt x="4805" y="4783"/>
                    <a:pt x="4939" y="4905"/>
                  </a:cubicBezTo>
                  <a:cubicBezTo>
                    <a:pt x="5094" y="5050"/>
                    <a:pt x="5272" y="5161"/>
                    <a:pt x="5461" y="5250"/>
                  </a:cubicBezTo>
                  <a:cubicBezTo>
                    <a:pt x="5839" y="5428"/>
                    <a:pt x="6251" y="5517"/>
                    <a:pt x="6640" y="5639"/>
                  </a:cubicBezTo>
                  <a:lnTo>
                    <a:pt x="6651" y="5594"/>
                  </a:lnTo>
                  <a:cubicBezTo>
                    <a:pt x="6262" y="5461"/>
                    <a:pt x="5861" y="5361"/>
                    <a:pt x="5495" y="5183"/>
                  </a:cubicBezTo>
                  <a:cubicBezTo>
                    <a:pt x="5317" y="5094"/>
                    <a:pt x="5139" y="4983"/>
                    <a:pt x="5005" y="4838"/>
                  </a:cubicBezTo>
                  <a:cubicBezTo>
                    <a:pt x="4883" y="4727"/>
                    <a:pt x="4794" y="4593"/>
                    <a:pt x="4727" y="4449"/>
                  </a:cubicBezTo>
                  <a:cubicBezTo>
                    <a:pt x="5439" y="4338"/>
                    <a:pt x="6150" y="4160"/>
                    <a:pt x="6852" y="3960"/>
                  </a:cubicBezTo>
                  <a:cubicBezTo>
                    <a:pt x="6951" y="4059"/>
                    <a:pt x="7062" y="4138"/>
                    <a:pt x="7174" y="4215"/>
                  </a:cubicBezTo>
                  <a:cubicBezTo>
                    <a:pt x="7319" y="4293"/>
                    <a:pt x="7485" y="4360"/>
                    <a:pt x="7641" y="4415"/>
                  </a:cubicBezTo>
                  <a:cubicBezTo>
                    <a:pt x="7942" y="4538"/>
                    <a:pt x="8264" y="4660"/>
                    <a:pt x="8587" y="4727"/>
                  </a:cubicBezTo>
                  <a:lnTo>
                    <a:pt x="8597" y="4682"/>
                  </a:lnTo>
                  <a:cubicBezTo>
                    <a:pt x="8275" y="4615"/>
                    <a:pt x="7975" y="4482"/>
                    <a:pt x="7663" y="4348"/>
                  </a:cubicBezTo>
                  <a:cubicBezTo>
                    <a:pt x="7507" y="4282"/>
                    <a:pt x="7363" y="4215"/>
                    <a:pt x="7230" y="4126"/>
                  </a:cubicBezTo>
                  <a:cubicBezTo>
                    <a:pt x="7129" y="4071"/>
                    <a:pt x="7040" y="4004"/>
                    <a:pt x="6963" y="3926"/>
                  </a:cubicBezTo>
                  <a:cubicBezTo>
                    <a:pt x="7208" y="3848"/>
                    <a:pt x="7441" y="3770"/>
                    <a:pt x="7675" y="3693"/>
                  </a:cubicBezTo>
                  <a:cubicBezTo>
                    <a:pt x="8142" y="3537"/>
                    <a:pt x="8597" y="3359"/>
                    <a:pt x="9054" y="3181"/>
                  </a:cubicBezTo>
                  <a:cubicBezTo>
                    <a:pt x="9121" y="3258"/>
                    <a:pt x="9210" y="3337"/>
                    <a:pt x="9298" y="3381"/>
                  </a:cubicBezTo>
                  <a:cubicBezTo>
                    <a:pt x="9410" y="3448"/>
                    <a:pt x="9509" y="3492"/>
                    <a:pt x="9621" y="3537"/>
                  </a:cubicBezTo>
                  <a:cubicBezTo>
                    <a:pt x="9843" y="3614"/>
                    <a:pt x="10065" y="3681"/>
                    <a:pt x="10299" y="3748"/>
                  </a:cubicBezTo>
                  <a:cubicBezTo>
                    <a:pt x="10755" y="3871"/>
                    <a:pt x="11212" y="3960"/>
                    <a:pt x="11679" y="4004"/>
                  </a:cubicBezTo>
                  <a:lnTo>
                    <a:pt x="11689" y="3960"/>
                  </a:lnTo>
                  <a:cubicBezTo>
                    <a:pt x="11222" y="3904"/>
                    <a:pt x="10767" y="3815"/>
                    <a:pt x="10322" y="3681"/>
                  </a:cubicBezTo>
                  <a:cubicBezTo>
                    <a:pt x="10099" y="3614"/>
                    <a:pt x="9877" y="3537"/>
                    <a:pt x="9654" y="3448"/>
                  </a:cubicBezTo>
                  <a:cubicBezTo>
                    <a:pt x="9465" y="3370"/>
                    <a:pt x="9276" y="3281"/>
                    <a:pt x="9153" y="3137"/>
                  </a:cubicBezTo>
                  <a:cubicBezTo>
                    <a:pt x="9265" y="3092"/>
                    <a:pt x="9387" y="3048"/>
                    <a:pt x="9499" y="2992"/>
                  </a:cubicBezTo>
                  <a:cubicBezTo>
                    <a:pt x="10065" y="2769"/>
                    <a:pt x="10622" y="2524"/>
                    <a:pt x="11155" y="2257"/>
                  </a:cubicBezTo>
                  <a:cubicBezTo>
                    <a:pt x="11278" y="2358"/>
                    <a:pt x="11422" y="2425"/>
                    <a:pt x="11567" y="2469"/>
                  </a:cubicBezTo>
                  <a:cubicBezTo>
                    <a:pt x="11734" y="2524"/>
                    <a:pt x="11901" y="2569"/>
                    <a:pt x="12067" y="2603"/>
                  </a:cubicBezTo>
                  <a:cubicBezTo>
                    <a:pt x="12346" y="2658"/>
                    <a:pt x="12632" y="2683"/>
                    <a:pt x="12919" y="2683"/>
                  </a:cubicBezTo>
                  <a:cubicBezTo>
                    <a:pt x="12976" y="2683"/>
                    <a:pt x="13033" y="2682"/>
                    <a:pt x="13091" y="2680"/>
                  </a:cubicBezTo>
                  <a:lnTo>
                    <a:pt x="13091" y="2636"/>
                  </a:lnTo>
                  <a:cubicBezTo>
                    <a:pt x="13047" y="2637"/>
                    <a:pt x="13003" y="2638"/>
                    <a:pt x="12959" y="2638"/>
                  </a:cubicBezTo>
                  <a:cubicBezTo>
                    <a:pt x="12661" y="2638"/>
                    <a:pt x="12370" y="2603"/>
                    <a:pt x="12079" y="2536"/>
                  </a:cubicBezTo>
                  <a:cubicBezTo>
                    <a:pt x="11912" y="2502"/>
                    <a:pt x="11756" y="2458"/>
                    <a:pt x="11600" y="2402"/>
                  </a:cubicBezTo>
                  <a:cubicBezTo>
                    <a:pt x="11467" y="2358"/>
                    <a:pt x="11345" y="2302"/>
                    <a:pt x="11234" y="2213"/>
                  </a:cubicBezTo>
                  <a:cubicBezTo>
                    <a:pt x="11256" y="2202"/>
                    <a:pt x="11267" y="2202"/>
                    <a:pt x="11289" y="2191"/>
                  </a:cubicBezTo>
                  <a:cubicBezTo>
                    <a:pt x="12446" y="1612"/>
                    <a:pt x="13580" y="957"/>
                    <a:pt x="14626" y="178"/>
                  </a:cubicBezTo>
                  <a:lnTo>
                    <a:pt x="14603" y="156"/>
                  </a:lnTo>
                  <a:cubicBezTo>
                    <a:pt x="14081" y="534"/>
                    <a:pt x="13525" y="868"/>
                    <a:pt x="12957" y="1190"/>
                  </a:cubicBezTo>
                  <a:cubicBezTo>
                    <a:pt x="12579" y="1402"/>
                    <a:pt x="12201" y="1612"/>
                    <a:pt x="11823" y="1802"/>
                  </a:cubicBezTo>
                  <a:cubicBezTo>
                    <a:pt x="11823" y="1746"/>
                    <a:pt x="11834" y="1691"/>
                    <a:pt x="11857" y="1635"/>
                  </a:cubicBezTo>
                  <a:lnTo>
                    <a:pt x="11912" y="1390"/>
                  </a:lnTo>
                  <a:cubicBezTo>
                    <a:pt x="11956" y="1234"/>
                    <a:pt x="12001" y="1079"/>
                    <a:pt x="12057" y="912"/>
                  </a:cubicBezTo>
                  <a:cubicBezTo>
                    <a:pt x="12156" y="601"/>
                    <a:pt x="12290" y="300"/>
                    <a:pt x="12479" y="22"/>
                  </a:cubicBezTo>
                  <a:lnTo>
                    <a:pt x="12446"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5"/>
            <p:cNvSpPr/>
            <p:nvPr/>
          </p:nvSpPr>
          <p:spPr>
            <a:xfrm>
              <a:off x="2225028" y="4277841"/>
              <a:ext cx="468400" cy="102988"/>
            </a:xfrm>
            <a:custGeom>
              <a:avLst/>
              <a:gdLst/>
              <a:ahLst/>
              <a:cxnLst/>
              <a:rect l="l" t="t" r="r" b="b"/>
              <a:pathLst>
                <a:path w="13426" h="2952" extrusionOk="0">
                  <a:moveTo>
                    <a:pt x="157" y="0"/>
                  </a:moveTo>
                  <a:lnTo>
                    <a:pt x="1" y="178"/>
                  </a:lnTo>
                  <a:cubicBezTo>
                    <a:pt x="1" y="178"/>
                    <a:pt x="146" y="1001"/>
                    <a:pt x="1347" y="1502"/>
                  </a:cubicBezTo>
                  <a:cubicBezTo>
                    <a:pt x="2548" y="2014"/>
                    <a:pt x="3960" y="2169"/>
                    <a:pt x="4806" y="2436"/>
                  </a:cubicBezTo>
                  <a:cubicBezTo>
                    <a:pt x="5651" y="2714"/>
                    <a:pt x="6452" y="2926"/>
                    <a:pt x="7175" y="2948"/>
                  </a:cubicBezTo>
                  <a:cubicBezTo>
                    <a:pt x="7253" y="2950"/>
                    <a:pt x="7347" y="2951"/>
                    <a:pt x="7452" y="2951"/>
                  </a:cubicBezTo>
                  <a:cubicBezTo>
                    <a:pt x="8322" y="2951"/>
                    <a:pt x="10027" y="2876"/>
                    <a:pt x="10979" y="2837"/>
                  </a:cubicBezTo>
                  <a:cubicBezTo>
                    <a:pt x="11792" y="2811"/>
                    <a:pt x="12316" y="2719"/>
                    <a:pt x="12666" y="2719"/>
                  </a:cubicBezTo>
                  <a:cubicBezTo>
                    <a:pt x="12771" y="2719"/>
                    <a:pt x="12860" y="2727"/>
                    <a:pt x="12936" y="2748"/>
                  </a:cubicBezTo>
                  <a:cubicBezTo>
                    <a:pt x="13192" y="2814"/>
                    <a:pt x="13347" y="2859"/>
                    <a:pt x="13414" y="2881"/>
                  </a:cubicBezTo>
                  <a:cubicBezTo>
                    <a:pt x="13414" y="2881"/>
                    <a:pt x="13426" y="2870"/>
                    <a:pt x="13426" y="2859"/>
                  </a:cubicBezTo>
                  <a:cubicBezTo>
                    <a:pt x="13359" y="2748"/>
                    <a:pt x="13036" y="2258"/>
                    <a:pt x="12447" y="1935"/>
                  </a:cubicBezTo>
                  <a:cubicBezTo>
                    <a:pt x="11780" y="1569"/>
                    <a:pt x="10967" y="1379"/>
                    <a:pt x="9978" y="979"/>
                  </a:cubicBezTo>
                  <a:cubicBezTo>
                    <a:pt x="8977" y="578"/>
                    <a:pt x="8810" y="667"/>
                    <a:pt x="7920" y="590"/>
                  </a:cubicBezTo>
                  <a:cubicBezTo>
                    <a:pt x="7782" y="578"/>
                    <a:pt x="7626" y="573"/>
                    <a:pt x="7458" y="573"/>
                  </a:cubicBezTo>
                  <a:cubicBezTo>
                    <a:pt x="6811" y="573"/>
                    <a:pt x="5972" y="644"/>
                    <a:pt x="5190" y="644"/>
                  </a:cubicBezTo>
                  <a:cubicBezTo>
                    <a:pt x="4877" y="644"/>
                    <a:pt x="4573" y="633"/>
                    <a:pt x="4294" y="601"/>
                  </a:cubicBezTo>
                  <a:cubicBezTo>
                    <a:pt x="3137" y="467"/>
                    <a:pt x="1636" y="301"/>
                    <a:pt x="1069" y="222"/>
                  </a:cubicBezTo>
                  <a:cubicBezTo>
                    <a:pt x="512" y="145"/>
                    <a:pt x="157" y="0"/>
                    <a:pt x="1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5"/>
            <p:cNvSpPr/>
            <p:nvPr/>
          </p:nvSpPr>
          <p:spPr>
            <a:xfrm>
              <a:off x="2276663" y="4287540"/>
              <a:ext cx="291834" cy="48040"/>
            </a:xfrm>
            <a:custGeom>
              <a:avLst/>
              <a:gdLst/>
              <a:ahLst/>
              <a:cxnLst/>
              <a:rect l="l" t="t" r="r" b="b"/>
              <a:pathLst>
                <a:path w="8365" h="1377" extrusionOk="0">
                  <a:moveTo>
                    <a:pt x="1" y="1"/>
                  </a:moveTo>
                  <a:cubicBezTo>
                    <a:pt x="323" y="234"/>
                    <a:pt x="834" y="523"/>
                    <a:pt x="1546" y="735"/>
                  </a:cubicBezTo>
                  <a:cubicBezTo>
                    <a:pt x="2992" y="1168"/>
                    <a:pt x="2703" y="890"/>
                    <a:pt x="3849" y="1212"/>
                  </a:cubicBezTo>
                  <a:cubicBezTo>
                    <a:pt x="4270" y="1335"/>
                    <a:pt x="4492" y="1377"/>
                    <a:pt x="4657" y="1377"/>
                  </a:cubicBezTo>
                  <a:cubicBezTo>
                    <a:pt x="4941" y="1377"/>
                    <a:pt x="5062" y="1255"/>
                    <a:pt x="5750" y="1212"/>
                  </a:cubicBezTo>
                  <a:cubicBezTo>
                    <a:pt x="6830" y="1146"/>
                    <a:pt x="6729" y="968"/>
                    <a:pt x="7408" y="846"/>
                  </a:cubicBezTo>
                  <a:cubicBezTo>
                    <a:pt x="7697" y="790"/>
                    <a:pt x="8053" y="712"/>
                    <a:pt x="8364" y="646"/>
                  </a:cubicBezTo>
                  <a:cubicBezTo>
                    <a:pt x="7485" y="312"/>
                    <a:pt x="7285" y="389"/>
                    <a:pt x="6440" y="312"/>
                  </a:cubicBezTo>
                  <a:cubicBezTo>
                    <a:pt x="6302" y="300"/>
                    <a:pt x="6146" y="295"/>
                    <a:pt x="5978" y="295"/>
                  </a:cubicBezTo>
                  <a:cubicBezTo>
                    <a:pt x="5331" y="295"/>
                    <a:pt x="4492" y="366"/>
                    <a:pt x="3710" y="366"/>
                  </a:cubicBezTo>
                  <a:cubicBezTo>
                    <a:pt x="3397" y="366"/>
                    <a:pt x="3093" y="355"/>
                    <a:pt x="2814" y="323"/>
                  </a:cubicBezTo>
                  <a:cubicBezTo>
                    <a:pt x="1880" y="211"/>
                    <a:pt x="701" y="90"/>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5"/>
            <p:cNvSpPr/>
            <p:nvPr/>
          </p:nvSpPr>
          <p:spPr>
            <a:xfrm>
              <a:off x="2230471" y="4277841"/>
              <a:ext cx="267413" cy="103232"/>
            </a:xfrm>
            <a:custGeom>
              <a:avLst/>
              <a:gdLst/>
              <a:ahLst/>
              <a:cxnLst/>
              <a:rect l="l" t="t" r="r" b="b"/>
              <a:pathLst>
                <a:path w="7665" h="2959" extrusionOk="0">
                  <a:moveTo>
                    <a:pt x="1" y="0"/>
                  </a:moveTo>
                  <a:cubicBezTo>
                    <a:pt x="235" y="534"/>
                    <a:pt x="712" y="924"/>
                    <a:pt x="1224" y="1179"/>
                  </a:cubicBezTo>
                  <a:cubicBezTo>
                    <a:pt x="1580" y="1357"/>
                    <a:pt x="1947" y="1490"/>
                    <a:pt x="2326" y="1602"/>
                  </a:cubicBezTo>
                  <a:cubicBezTo>
                    <a:pt x="2704" y="1713"/>
                    <a:pt x="3093" y="1802"/>
                    <a:pt x="3482" y="1880"/>
                  </a:cubicBezTo>
                  <a:cubicBezTo>
                    <a:pt x="3883" y="1947"/>
                    <a:pt x="4271" y="2002"/>
                    <a:pt x="4661" y="2103"/>
                  </a:cubicBezTo>
                  <a:cubicBezTo>
                    <a:pt x="5050" y="2202"/>
                    <a:pt x="5440" y="2347"/>
                    <a:pt x="5818" y="2503"/>
                  </a:cubicBezTo>
                  <a:cubicBezTo>
                    <a:pt x="6174" y="2659"/>
                    <a:pt x="6530" y="2814"/>
                    <a:pt x="6930" y="2881"/>
                  </a:cubicBezTo>
                  <a:cubicBezTo>
                    <a:pt x="7086" y="2903"/>
                    <a:pt x="7252" y="2926"/>
                    <a:pt x="7419" y="2959"/>
                  </a:cubicBezTo>
                  <a:cubicBezTo>
                    <a:pt x="7497" y="2959"/>
                    <a:pt x="7575" y="2959"/>
                    <a:pt x="7664" y="2948"/>
                  </a:cubicBezTo>
                  <a:cubicBezTo>
                    <a:pt x="7553" y="2926"/>
                    <a:pt x="7442" y="2903"/>
                    <a:pt x="7331" y="2892"/>
                  </a:cubicBezTo>
                  <a:cubicBezTo>
                    <a:pt x="7141" y="2859"/>
                    <a:pt x="6941" y="2837"/>
                    <a:pt x="6752" y="2792"/>
                  </a:cubicBezTo>
                  <a:cubicBezTo>
                    <a:pt x="6563" y="2748"/>
                    <a:pt x="6374" y="2681"/>
                    <a:pt x="6184" y="2603"/>
                  </a:cubicBezTo>
                  <a:cubicBezTo>
                    <a:pt x="5818" y="2458"/>
                    <a:pt x="5450" y="2291"/>
                    <a:pt x="5072" y="2169"/>
                  </a:cubicBezTo>
                  <a:cubicBezTo>
                    <a:pt x="4694" y="2047"/>
                    <a:pt x="4316" y="1969"/>
                    <a:pt x="3927" y="1902"/>
                  </a:cubicBezTo>
                  <a:cubicBezTo>
                    <a:pt x="3537" y="1836"/>
                    <a:pt x="3159" y="1769"/>
                    <a:pt x="2781" y="1668"/>
                  </a:cubicBezTo>
                  <a:cubicBezTo>
                    <a:pt x="2392" y="1579"/>
                    <a:pt x="2014" y="1457"/>
                    <a:pt x="1647" y="1312"/>
                  </a:cubicBezTo>
                  <a:cubicBezTo>
                    <a:pt x="1002" y="1057"/>
                    <a:pt x="356" y="667"/>
                    <a:pt x="45" y="22"/>
                  </a:cubicBezTo>
                  <a:cubicBezTo>
                    <a:pt x="12" y="12"/>
                    <a:pt x="1" y="0"/>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5"/>
            <p:cNvSpPr/>
            <p:nvPr/>
          </p:nvSpPr>
          <p:spPr>
            <a:xfrm>
              <a:off x="2240205" y="4280946"/>
              <a:ext cx="272785" cy="99743"/>
            </a:xfrm>
            <a:custGeom>
              <a:avLst/>
              <a:gdLst/>
              <a:ahLst/>
              <a:cxnLst/>
              <a:rect l="l" t="t" r="r" b="b"/>
              <a:pathLst>
                <a:path w="7819" h="2859" extrusionOk="0">
                  <a:moveTo>
                    <a:pt x="0" y="0"/>
                  </a:moveTo>
                  <a:lnTo>
                    <a:pt x="0" y="0"/>
                  </a:lnTo>
                  <a:cubicBezTo>
                    <a:pt x="33" y="67"/>
                    <a:pt x="89" y="133"/>
                    <a:pt x="134" y="200"/>
                  </a:cubicBezTo>
                  <a:cubicBezTo>
                    <a:pt x="311" y="412"/>
                    <a:pt x="522" y="545"/>
                    <a:pt x="767" y="645"/>
                  </a:cubicBezTo>
                  <a:cubicBezTo>
                    <a:pt x="912" y="701"/>
                    <a:pt x="1046" y="756"/>
                    <a:pt x="1190" y="812"/>
                  </a:cubicBezTo>
                  <a:cubicBezTo>
                    <a:pt x="1323" y="879"/>
                    <a:pt x="1446" y="968"/>
                    <a:pt x="1568" y="1046"/>
                  </a:cubicBezTo>
                  <a:cubicBezTo>
                    <a:pt x="1691" y="1134"/>
                    <a:pt x="1813" y="1201"/>
                    <a:pt x="1958" y="1257"/>
                  </a:cubicBezTo>
                  <a:cubicBezTo>
                    <a:pt x="2091" y="1312"/>
                    <a:pt x="2235" y="1346"/>
                    <a:pt x="2380" y="1379"/>
                  </a:cubicBezTo>
                  <a:lnTo>
                    <a:pt x="4215" y="1813"/>
                  </a:lnTo>
                  <a:cubicBezTo>
                    <a:pt x="4516" y="1891"/>
                    <a:pt x="4827" y="1980"/>
                    <a:pt x="5127" y="2080"/>
                  </a:cubicBezTo>
                  <a:lnTo>
                    <a:pt x="5994" y="2414"/>
                  </a:lnTo>
                  <a:cubicBezTo>
                    <a:pt x="6551" y="2603"/>
                    <a:pt x="7118" y="2748"/>
                    <a:pt x="7685" y="2859"/>
                  </a:cubicBezTo>
                  <a:cubicBezTo>
                    <a:pt x="7730" y="2859"/>
                    <a:pt x="7774" y="2859"/>
                    <a:pt x="7818" y="2847"/>
                  </a:cubicBezTo>
                  <a:cubicBezTo>
                    <a:pt x="7285" y="2725"/>
                    <a:pt x="6751" y="2614"/>
                    <a:pt x="6239" y="2447"/>
                  </a:cubicBezTo>
                  <a:cubicBezTo>
                    <a:pt x="5650" y="2258"/>
                    <a:pt x="5094" y="2002"/>
                    <a:pt x="4504" y="1846"/>
                  </a:cubicBezTo>
                  <a:cubicBezTo>
                    <a:pt x="3915" y="1691"/>
                    <a:pt x="3314" y="1557"/>
                    <a:pt x="2714" y="1413"/>
                  </a:cubicBezTo>
                  <a:lnTo>
                    <a:pt x="2280" y="1312"/>
                  </a:lnTo>
                  <a:cubicBezTo>
                    <a:pt x="2124" y="1280"/>
                    <a:pt x="1968" y="1235"/>
                    <a:pt x="1824" y="1157"/>
                  </a:cubicBezTo>
                  <a:cubicBezTo>
                    <a:pt x="1701" y="1090"/>
                    <a:pt x="1590" y="1001"/>
                    <a:pt x="1468" y="924"/>
                  </a:cubicBezTo>
                  <a:cubicBezTo>
                    <a:pt x="1345" y="845"/>
                    <a:pt x="1212" y="779"/>
                    <a:pt x="1078" y="723"/>
                  </a:cubicBezTo>
                  <a:cubicBezTo>
                    <a:pt x="823" y="612"/>
                    <a:pt x="545" y="523"/>
                    <a:pt x="322" y="334"/>
                  </a:cubicBezTo>
                  <a:cubicBezTo>
                    <a:pt x="223" y="245"/>
                    <a:pt x="134" y="133"/>
                    <a:pt x="55" y="12"/>
                  </a:cubicBezTo>
                  <a:cubicBezTo>
                    <a:pt x="33" y="12"/>
                    <a:pt x="11" y="1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5"/>
            <p:cNvSpPr/>
            <p:nvPr/>
          </p:nvSpPr>
          <p:spPr>
            <a:xfrm>
              <a:off x="2232425" y="4299960"/>
              <a:ext cx="208034" cy="76090"/>
            </a:xfrm>
            <a:custGeom>
              <a:avLst/>
              <a:gdLst/>
              <a:ahLst/>
              <a:cxnLst/>
              <a:rect l="l" t="t" r="r" b="b"/>
              <a:pathLst>
                <a:path w="5963" h="2181" extrusionOk="0">
                  <a:moveTo>
                    <a:pt x="1" y="0"/>
                  </a:moveTo>
                  <a:lnTo>
                    <a:pt x="67" y="100"/>
                  </a:lnTo>
                  <a:cubicBezTo>
                    <a:pt x="167" y="145"/>
                    <a:pt x="256" y="201"/>
                    <a:pt x="345" y="256"/>
                  </a:cubicBezTo>
                  <a:cubicBezTo>
                    <a:pt x="612" y="412"/>
                    <a:pt x="868" y="589"/>
                    <a:pt x="1135" y="735"/>
                  </a:cubicBezTo>
                  <a:cubicBezTo>
                    <a:pt x="1657" y="1034"/>
                    <a:pt x="2258" y="1123"/>
                    <a:pt x="2848" y="1235"/>
                  </a:cubicBezTo>
                  <a:cubicBezTo>
                    <a:pt x="3448" y="1335"/>
                    <a:pt x="4038" y="1479"/>
                    <a:pt x="4616" y="1679"/>
                  </a:cubicBezTo>
                  <a:cubicBezTo>
                    <a:pt x="5006" y="1802"/>
                    <a:pt x="5384" y="1958"/>
                    <a:pt x="5740" y="2136"/>
                  </a:cubicBezTo>
                  <a:cubicBezTo>
                    <a:pt x="5817" y="2158"/>
                    <a:pt x="5895" y="2169"/>
                    <a:pt x="5962" y="2180"/>
                  </a:cubicBezTo>
                  <a:cubicBezTo>
                    <a:pt x="5606" y="1991"/>
                    <a:pt x="5239" y="1835"/>
                    <a:pt x="4861" y="1702"/>
                  </a:cubicBezTo>
                  <a:cubicBezTo>
                    <a:pt x="4294" y="1501"/>
                    <a:pt x="3715" y="1335"/>
                    <a:pt x="3126" y="1224"/>
                  </a:cubicBezTo>
                  <a:cubicBezTo>
                    <a:pt x="2536" y="1113"/>
                    <a:pt x="1924" y="1057"/>
                    <a:pt x="1380" y="801"/>
                  </a:cubicBezTo>
                  <a:cubicBezTo>
                    <a:pt x="1101" y="668"/>
                    <a:pt x="846" y="490"/>
                    <a:pt x="590" y="334"/>
                  </a:cubicBezTo>
                  <a:cubicBezTo>
                    <a:pt x="389" y="223"/>
                    <a:pt x="201" y="11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5"/>
            <p:cNvSpPr/>
            <p:nvPr/>
          </p:nvSpPr>
          <p:spPr>
            <a:xfrm>
              <a:off x="2259952" y="4285203"/>
              <a:ext cx="295706" cy="93952"/>
            </a:xfrm>
            <a:custGeom>
              <a:avLst/>
              <a:gdLst/>
              <a:ahLst/>
              <a:cxnLst/>
              <a:rect l="l" t="t" r="r" b="b"/>
              <a:pathLst>
                <a:path w="8476" h="2693" extrusionOk="0">
                  <a:moveTo>
                    <a:pt x="1" y="1"/>
                  </a:moveTo>
                  <a:cubicBezTo>
                    <a:pt x="124" y="68"/>
                    <a:pt x="246" y="123"/>
                    <a:pt x="368" y="157"/>
                  </a:cubicBezTo>
                  <a:cubicBezTo>
                    <a:pt x="557" y="201"/>
                    <a:pt x="746" y="245"/>
                    <a:pt x="924" y="323"/>
                  </a:cubicBezTo>
                  <a:cubicBezTo>
                    <a:pt x="1091" y="401"/>
                    <a:pt x="1236" y="523"/>
                    <a:pt x="1380" y="646"/>
                  </a:cubicBezTo>
                  <a:cubicBezTo>
                    <a:pt x="1669" y="868"/>
                    <a:pt x="2025" y="957"/>
                    <a:pt x="2370" y="1046"/>
                  </a:cubicBezTo>
                  <a:lnTo>
                    <a:pt x="3505" y="1346"/>
                  </a:lnTo>
                  <a:cubicBezTo>
                    <a:pt x="3883" y="1447"/>
                    <a:pt x="4261" y="1558"/>
                    <a:pt x="4639" y="1680"/>
                  </a:cubicBezTo>
                  <a:cubicBezTo>
                    <a:pt x="5006" y="1791"/>
                    <a:pt x="5373" y="1924"/>
                    <a:pt x="5729" y="2047"/>
                  </a:cubicBezTo>
                  <a:cubicBezTo>
                    <a:pt x="5918" y="2114"/>
                    <a:pt x="6096" y="2169"/>
                    <a:pt x="6285" y="2214"/>
                  </a:cubicBezTo>
                  <a:cubicBezTo>
                    <a:pt x="6463" y="2247"/>
                    <a:pt x="6652" y="2280"/>
                    <a:pt x="6841" y="2303"/>
                  </a:cubicBezTo>
                  <a:cubicBezTo>
                    <a:pt x="7220" y="2369"/>
                    <a:pt x="7586" y="2436"/>
                    <a:pt x="7954" y="2547"/>
                  </a:cubicBezTo>
                  <a:cubicBezTo>
                    <a:pt x="8098" y="2592"/>
                    <a:pt x="8243" y="2636"/>
                    <a:pt x="8387" y="2692"/>
                  </a:cubicBezTo>
                  <a:lnTo>
                    <a:pt x="8476" y="2692"/>
                  </a:lnTo>
                  <a:cubicBezTo>
                    <a:pt x="8409" y="2670"/>
                    <a:pt x="8354" y="2648"/>
                    <a:pt x="8298" y="2626"/>
                  </a:cubicBezTo>
                  <a:cubicBezTo>
                    <a:pt x="7954" y="2503"/>
                    <a:pt x="7598" y="2403"/>
                    <a:pt x="7242" y="2325"/>
                  </a:cubicBezTo>
                  <a:cubicBezTo>
                    <a:pt x="6874" y="2258"/>
                    <a:pt x="6496" y="2214"/>
                    <a:pt x="6130" y="2125"/>
                  </a:cubicBezTo>
                  <a:cubicBezTo>
                    <a:pt x="5762" y="2025"/>
                    <a:pt x="5396" y="1880"/>
                    <a:pt x="5028" y="1758"/>
                  </a:cubicBezTo>
                  <a:cubicBezTo>
                    <a:pt x="4672" y="1635"/>
                    <a:pt x="4306" y="1524"/>
                    <a:pt x="3927" y="1413"/>
                  </a:cubicBezTo>
                  <a:cubicBezTo>
                    <a:pt x="3572" y="1313"/>
                    <a:pt x="3204" y="1213"/>
                    <a:pt x="2837" y="1124"/>
                  </a:cubicBezTo>
                  <a:cubicBezTo>
                    <a:pt x="2470" y="1024"/>
                    <a:pt x="2081" y="957"/>
                    <a:pt x="1736" y="790"/>
                  </a:cubicBezTo>
                  <a:cubicBezTo>
                    <a:pt x="1570" y="713"/>
                    <a:pt x="1424" y="612"/>
                    <a:pt x="1269" y="501"/>
                  </a:cubicBezTo>
                  <a:cubicBezTo>
                    <a:pt x="1135" y="390"/>
                    <a:pt x="991" y="290"/>
                    <a:pt x="813" y="234"/>
                  </a:cubicBezTo>
                  <a:cubicBezTo>
                    <a:pt x="591" y="157"/>
                    <a:pt x="335" y="123"/>
                    <a:pt x="112" y="23"/>
                  </a:cubicBezTo>
                  <a:cubicBezTo>
                    <a:pt x="101" y="11"/>
                    <a:pt x="79" y="11"/>
                    <a:pt x="68" y="11"/>
                  </a:cubicBezTo>
                  <a:cubicBezTo>
                    <a:pt x="45" y="11"/>
                    <a:pt x="23" y="1"/>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5"/>
            <p:cNvSpPr/>
            <p:nvPr/>
          </p:nvSpPr>
          <p:spPr>
            <a:xfrm>
              <a:off x="2360081" y="4297239"/>
              <a:ext cx="319779" cy="77625"/>
            </a:xfrm>
            <a:custGeom>
              <a:avLst/>
              <a:gdLst/>
              <a:ahLst/>
              <a:cxnLst/>
              <a:rect l="l" t="t" r="r" b="b"/>
              <a:pathLst>
                <a:path w="9166" h="2225" extrusionOk="0">
                  <a:moveTo>
                    <a:pt x="0" y="0"/>
                  </a:moveTo>
                  <a:lnTo>
                    <a:pt x="0" y="0"/>
                  </a:lnTo>
                  <a:cubicBezTo>
                    <a:pt x="45" y="12"/>
                    <a:pt x="79" y="22"/>
                    <a:pt x="123" y="34"/>
                  </a:cubicBezTo>
                  <a:cubicBezTo>
                    <a:pt x="467" y="111"/>
                    <a:pt x="813" y="190"/>
                    <a:pt x="1157" y="256"/>
                  </a:cubicBezTo>
                  <a:cubicBezTo>
                    <a:pt x="1858" y="401"/>
                    <a:pt x="2558" y="534"/>
                    <a:pt x="3260" y="712"/>
                  </a:cubicBezTo>
                  <a:cubicBezTo>
                    <a:pt x="3616" y="801"/>
                    <a:pt x="3960" y="912"/>
                    <a:pt x="4305" y="1013"/>
                  </a:cubicBezTo>
                  <a:cubicBezTo>
                    <a:pt x="4649" y="1112"/>
                    <a:pt x="4995" y="1168"/>
                    <a:pt x="5339" y="1213"/>
                  </a:cubicBezTo>
                  <a:cubicBezTo>
                    <a:pt x="5695" y="1257"/>
                    <a:pt x="6040" y="1324"/>
                    <a:pt x="6374" y="1435"/>
                  </a:cubicBezTo>
                  <a:cubicBezTo>
                    <a:pt x="6718" y="1557"/>
                    <a:pt x="7052" y="1713"/>
                    <a:pt x="7363" y="1880"/>
                  </a:cubicBezTo>
                  <a:cubicBezTo>
                    <a:pt x="7575" y="1991"/>
                    <a:pt x="7786" y="2103"/>
                    <a:pt x="7998" y="2225"/>
                  </a:cubicBezTo>
                  <a:cubicBezTo>
                    <a:pt x="8031" y="2225"/>
                    <a:pt x="8053" y="2214"/>
                    <a:pt x="8087" y="2214"/>
                  </a:cubicBezTo>
                  <a:cubicBezTo>
                    <a:pt x="7919" y="2113"/>
                    <a:pt x="7753" y="2024"/>
                    <a:pt x="7575" y="1925"/>
                  </a:cubicBezTo>
                  <a:cubicBezTo>
                    <a:pt x="6963" y="1602"/>
                    <a:pt x="6329" y="1324"/>
                    <a:pt x="5628" y="1213"/>
                  </a:cubicBezTo>
                  <a:cubicBezTo>
                    <a:pt x="5295" y="1157"/>
                    <a:pt x="4950" y="1112"/>
                    <a:pt x="4605" y="1035"/>
                  </a:cubicBezTo>
                  <a:cubicBezTo>
                    <a:pt x="4261" y="968"/>
                    <a:pt x="3927" y="857"/>
                    <a:pt x="3593" y="768"/>
                  </a:cubicBezTo>
                  <a:cubicBezTo>
                    <a:pt x="2904" y="579"/>
                    <a:pt x="2214" y="434"/>
                    <a:pt x="1513" y="289"/>
                  </a:cubicBezTo>
                  <a:cubicBezTo>
                    <a:pt x="1424" y="267"/>
                    <a:pt x="1324" y="245"/>
                    <a:pt x="1235" y="234"/>
                  </a:cubicBezTo>
                  <a:lnTo>
                    <a:pt x="1235" y="234"/>
                  </a:lnTo>
                  <a:cubicBezTo>
                    <a:pt x="1402" y="245"/>
                    <a:pt x="1557" y="256"/>
                    <a:pt x="1725" y="279"/>
                  </a:cubicBezTo>
                  <a:cubicBezTo>
                    <a:pt x="2081" y="312"/>
                    <a:pt x="2425" y="368"/>
                    <a:pt x="2770" y="467"/>
                  </a:cubicBezTo>
                  <a:cubicBezTo>
                    <a:pt x="3092" y="556"/>
                    <a:pt x="3415" y="679"/>
                    <a:pt x="3749" y="756"/>
                  </a:cubicBezTo>
                  <a:cubicBezTo>
                    <a:pt x="3915" y="801"/>
                    <a:pt x="4083" y="823"/>
                    <a:pt x="4261" y="835"/>
                  </a:cubicBezTo>
                  <a:cubicBezTo>
                    <a:pt x="4344" y="840"/>
                    <a:pt x="4427" y="843"/>
                    <a:pt x="4511" y="843"/>
                  </a:cubicBezTo>
                  <a:cubicBezTo>
                    <a:pt x="4594" y="843"/>
                    <a:pt x="4677" y="840"/>
                    <a:pt x="4761" y="835"/>
                  </a:cubicBezTo>
                  <a:cubicBezTo>
                    <a:pt x="4834" y="830"/>
                    <a:pt x="4906" y="828"/>
                    <a:pt x="4979" y="828"/>
                  </a:cubicBezTo>
                  <a:cubicBezTo>
                    <a:pt x="5258" y="828"/>
                    <a:pt x="5533" y="862"/>
                    <a:pt x="5806" y="924"/>
                  </a:cubicBezTo>
                  <a:cubicBezTo>
                    <a:pt x="6140" y="1001"/>
                    <a:pt x="6473" y="1124"/>
                    <a:pt x="6796" y="1235"/>
                  </a:cubicBezTo>
                  <a:cubicBezTo>
                    <a:pt x="7130" y="1346"/>
                    <a:pt x="7464" y="1446"/>
                    <a:pt x="7808" y="1524"/>
                  </a:cubicBezTo>
                  <a:cubicBezTo>
                    <a:pt x="8164" y="1602"/>
                    <a:pt x="8520" y="1658"/>
                    <a:pt x="8865" y="1747"/>
                  </a:cubicBezTo>
                  <a:cubicBezTo>
                    <a:pt x="8965" y="1769"/>
                    <a:pt x="9065" y="1791"/>
                    <a:pt x="9165" y="1824"/>
                  </a:cubicBezTo>
                  <a:lnTo>
                    <a:pt x="9088" y="1747"/>
                  </a:lnTo>
                  <a:cubicBezTo>
                    <a:pt x="8809" y="1668"/>
                    <a:pt x="8532" y="1613"/>
                    <a:pt x="8242" y="1557"/>
                  </a:cubicBezTo>
                  <a:cubicBezTo>
                    <a:pt x="7886" y="1491"/>
                    <a:pt x="7531" y="1413"/>
                    <a:pt x="7175" y="1313"/>
                  </a:cubicBezTo>
                  <a:cubicBezTo>
                    <a:pt x="6841" y="1213"/>
                    <a:pt x="6518" y="1079"/>
                    <a:pt x="6184" y="979"/>
                  </a:cubicBezTo>
                  <a:cubicBezTo>
                    <a:pt x="5862" y="890"/>
                    <a:pt x="5529" y="813"/>
                    <a:pt x="5183" y="790"/>
                  </a:cubicBezTo>
                  <a:cubicBezTo>
                    <a:pt x="5121" y="786"/>
                    <a:pt x="5058" y="785"/>
                    <a:pt x="4995" y="785"/>
                  </a:cubicBezTo>
                  <a:cubicBezTo>
                    <a:pt x="4817" y="785"/>
                    <a:pt x="4636" y="797"/>
                    <a:pt x="4454" y="797"/>
                  </a:cubicBezTo>
                  <a:cubicBezTo>
                    <a:pt x="4346" y="797"/>
                    <a:pt x="4236" y="792"/>
                    <a:pt x="4127" y="779"/>
                  </a:cubicBezTo>
                  <a:cubicBezTo>
                    <a:pt x="3771" y="734"/>
                    <a:pt x="3438" y="623"/>
                    <a:pt x="3092" y="523"/>
                  </a:cubicBezTo>
                  <a:cubicBezTo>
                    <a:pt x="2759" y="412"/>
                    <a:pt x="2437" y="323"/>
                    <a:pt x="2091" y="267"/>
                  </a:cubicBezTo>
                  <a:cubicBezTo>
                    <a:pt x="1580" y="190"/>
                    <a:pt x="1046" y="190"/>
                    <a:pt x="546" y="56"/>
                  </a:cubicBezTo>
                  <a:cubicBezTo>
                    <a:pt x="501" y="56"/>
                    <a:pt x="467" y="56"/>
                    <a:pt x="423" y="45"/>
                  </a:cubicBezTo>
                  <a:cubicBezTo>
                    <a:pt x="290" y="34"/>
                    <a:pt x="145" y="1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5"/>
            <p:cNvSpPr/>
            <p:nvPr/>
          </p:nvSpPr>
          <p:spPr>
            <a:xfrm>
              <a:off x="2424904" y="4299960"/>
              <a:ext cx="205662" cy="32620"/>
            </a:xfrm>
            <a:custGeom>
              <a:avLst/>
              <a:gdLst/>
              <a:ahLst/>
              <a:cxnLst/>
              <a:rect l="l" t="t" r="r" b="b"/>
              <a:pathLst>
                <a:path w="5895" h="935" extrusionOk="0">
                  <a:moveTo>
                    <a:pt x="0" y="0"/>
                  </a:moveTo>
                  <a:cubicBezTo>
                    <a:pt x="267" y="78"/>
                    <a:pt x="523" y="122"/>
                    <a:pt x="789" y="156"/>
                  </a:cubicBezTo>
                  <a:cubicBezTo>
                    <a:pt x="1056" y="190"/>
                    <a:pt x="1321" y="195"/>
                    <a:pt x="1583" y="195"/>
                  </a:cubicBezTo>
                  <a:cubicBezTo>
                    <a:pt x="1715" y="195"/>
                    <a:pt x="1846" y="194"/>
                    <a:pt x="1977" y="194"/>
                  </a:cubicBezTo>
                  <a:cubicBezTo>
                    <a:pt x="2108" y="194"/>
                    <a:pt x="2238" y="195"/>
                    <a:pt x="2369" y="201"/>
                  </a:cubicBezTo>
                  <a:cubicBezTo>
                    <a:pt x="2636" y="211"/>
                    <a:pt x="2892" y="234"/>
                    <a:pt x="3147" y="300"/>
                  </a:cubicBezTo>
                  <a:cubicBezTo>
                    <a:pt x="3426" y="367"/>
                    <a:pt x="3681" y="490"/>
                    <a:pt x="3948" y="579"/>
                  </a:cubicBezTo>
                  <a:cubicBezTo>
                    <a:pt x="4215" y="678"/>
                    <a:pt x="4471" y="745"/>
                    <a:pt x="4749" y="767"/>
                  </a:cubicBezTo>
                  <a:cubicBezTo>
                    <a:pt x="5027" y="779"/>
                    <a:pt x="5305" y="779"/>
                    <a:pt x="5572" y="846"/>
                  </a:cubicBezTo>
                  <a:cubicBezTo>
                    <a:pt x="5676" y="867"/>
                    <a:pt x="5780" y="897"/>
                    <a:pt x="5876" y="928"/>
                  </a:cubicBezTo>
                  <a:lnTo>
                    <a:pt x="5876" y="928"/>
                  </a:lnTo>
                  <a:cubicBezTo>
                    <a:pt x="5749" y="886"/>
                    <a:pt x="5622" y="843"/>
                    <a:pt x="5495" y="790"/>
                  </a:cubicBezTo>
                  <a:cubicBezTo>
                    <a:pt x="5339" y="767"/>
                    <a:pt x="5172" y="745"/>
                    <a:pt x="5016" y="735"/>
                  </a:cubicBezTo>
                  <a:cubicBezTo>
                    <a:pt x="4727" y="723"/>
                    <a:pt x="4449" y="701"/>
                    <a:pt x="4182" y="612"/>
                  </a:cubicBezTo>
                  <a:cubicBezTo>
                    <a:pt x="3915" y="534"/>
                    <a:pt x="3659" y="423"/>
                    <a:pt x="3392" y="334"/>
                  </a:cubicBezTo>
                  <a:cubicBezTo>
                    <a:pt x="3137" y="245"/>
                    <a:pt x="2880" y="201"/>
                    <a:pt x="2603" y="178"/>
                  </a:cubicBezTo>
                  <a:cubicBezTo>
                    <a:pt x="2341" y="156"/>
                    <a:pt x="2080" y="156"/>
                    <a:pt x="1818" y="156"/>
                  </a:cubicBezTo>
                  <a:cubicBezTo>
                    <a:pt x="1557" y="156"/>
                    <a:pt x="1296" y="156"/>
                    <a:pt x="1034" y="134"/>
                  </a:cubicBezTo>
                  <a:cubicBezTo>
                    <a:pt x="745" y="112"/>
                    <a:pt x="456" y="67"/>
                    <a:pt x="167" y="0"/>
                  </a:cubicBezTo>
                  <a:close/>
                  <a:moveTo>
                    <a:pt x="5876" y="928"/>
                  </a:moveTo>
                  <a:lnTo>
                    <a:pt x="5876" y="928"/>
                  </a:lnTo>
                  <a:cubicBezTo>
                    <a:pt x="5882" y="930"/>
                    <a:pt x="5889" y="933"/>
                    <a:pt x="5895" y="935"/>
                  </a:cubicBezTo>
                  <a:cubicBezTo>
                    <a:pt x="5889" y="933"/>
                    <a:pt x="5882" y="930"/>
                    <a:pt x="5876" y="928"/>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5"/>
            <p:cNvSpPr/>
            <p:nvPr/>
          </p:nvSpPr>
          <p:spPr>
            <a:xfrm>
              <a:off x="2643340" y="4337570"/>
              <a:ext cx="22956" cy="12106"/>
            </a:xfrm>
            <a:custGeom>
              <a:avLst/>
              <a:gdLst/>
              <a:ahLst/>
              <a:cxnLst/>
              <a:rect l="l" t="t" r="r" b="b"/>
              <a:pathLst>
                <a:path w="658" h="347" extrusionOk="0">
                  <a:moveTo>
                    <a:pt x="1" y="1"/>
                  </a:moveTo>
                  <a:lnTo>
                    <a:pt x="1" y="1"/>
                  </a:lnTo>
                  <a:cubicBezTo>
                    <a:pt x="67" y="35"/>
                    <a:pt x="123" y="57"/>
                    <a:pt x="190" y="90"/>
                  </a:cubicBezTo>
                  <a:cubicBezTo>
                    <a:pt x="346" y="168"/>
                    <a:pt x="501" y="257"/>
                    <a:pt x="657" y="346"/>
                  </a:cubicBezTo>
                  <a:cubicBezTo>
                    <a:pt x="590" y="302"/>
                    <a:pt x="524" y="257"/>
                    <a:pt x="457" y="223"/>
                  </a:cubicBezTo>
                  <a:cubicBezTo>
                    <a:pt x="312" y="146"/>
                    <a:pt x="156"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5"/>
            <p:cNvSpPr/>
            <p:nvPr/>
          </p:nvSpPr>
          <p:spPr>
            <a:xfrm>
              <a:off x="2317797" y="4292215"/>
              <a:ext cx="310464" cy="83835"/>
            </a:xfrm>
            <a:custGeom>
              <a:avLst/>
              <a:gdLst/>
              <a:ahLst/>
              <a:cxnLst/>
              <a:rect l="l" t="t" r="r" b="b"/>
              <a:pathLst>
                <a:path w="8899" h="2403" extrusionOk="0">
                  <a:moveTo>
                    <a:pt x="0" y="0"/>
                  </a:moveTo>
                  <a:lnTo>
                    <a:pt x="0" y="0"/>
                  </a:lnTo>
                  <a:cubicBezTo>
                    <a:pt x="468" y="166"/>
                    <a:pt x="945" y="267"/>
                    <a:pt x="1424" y="367"/>
                  </a:cubicBezTo>
                  <a:cubicBezTo>
                    <a:pt x="2102" y="512"/>
                    <a:pt x="2781" y="667"/>
                    <a:pt x="3459" y="845"/>
                  </a:cubicBezTo>
                  <a:cubicBezTo>
                    <a:pt x="4138" y="1012"/>
                    <a:pt x="4816" y="1190"/>
                    <a:pt x="5495" y="1368"/>
                  </a:cubicBezTo>
                  <a:cubicBezTo>
                    <a:pt x="6162" y="1546"/>
                    <a:pt x="6829" y="1723"/>
                    <a:pt x="7497" y="1913"/>
                  </a:cubicBezTo>
                  <a:cubicBezTo>
                    <a:pt x="7942" y="2046"/>
                    <a:pt x="8387" y="2202"/>
                    <a:pt x="8798" y="2402"/>
                  </a:cubicBezTo>
                  <a:cubicBezTo>
                    <a:pt x="8831" y="2402"/>
                    <a:pt x="8864" y="2391"/>
                    <a:pt x="8898" y="2391"/>
                  </a:cubicBezTo>
                  <a:cubicBezTo>
                    <a:pt x="8542" y="2224"/>
                    <a:pt x="8164" y="2091"/>
                    <a:pt x="7797" y="1968"/>
                  </a:cubicBezTo>
                  <a:cubicBezTo>
                    <a:pt x="7141" y="1757"/>
                    <a:pt x="6474" y="1590"/>
                    <a:pt x="5806" y="1412"/>
                  </a:cubicBezTo>
                  <a:lnTo>
                    <a:pt x="3770" y="878"/>
                  </a:lnTo>
                  <a:cubicBezTo>
                    <a:pt x="3092" y="712"/>
                    <a:pt x="2414" y="545"/>
                    <a:pt x="1724" y="389"/>
                  </a:cubicBezTo>
                  <a:cubicBezTo>
                    <a:pt x="1224" y="278"/>
                    <a:pt x="712" y="178"/>
                    <a:pt x="223" y="33"/>
                  </a:cubicBezTo>
                  <a:cubicBezTo>
                    <a:pt x="156" y="22"/>
                    <a:pt x="78" y="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5"/>
            <p:cNvSpPr/>
            <p:nvPr/>
          </p:nvSpPr>
          <p:spPr>
            <a:xfrm>
              <a:off x="2297631" y="4289878"/>
              <a:ext cx="311999" cy="86940"/>
            </a:xfrm>
            <a:custGeom>
              <a:avLst/>
              <a:gdLst/>
              <a:ahLst/>
              <a:cxnLst/>
              <a:rect l="l" t="t" r="r" b="b"/>
              <a:pathLst>
                <a:path w="8943" h="2492" extrusionOk="0">
                  <a:moveTo>
                    <a:pt x="0" y="0"/>
                  </a:moveTo>
                  <a:lnTo>
                    <a:pt x="0" y="0"/>
                  </a:lnTo>
                  <a:cubicBezTo>
                    <a:pt x="423" y="256"/>
                    <a:pt x="878" y="445"/>
                    <a:pt x="1357" y="556"/>
                  </a:cubicBezTo>
                  <a:cubicBezTo>
                    <a:pt x="1713" y="645"/>
                    <a:pt x="2080" y="678"/>
                    <a:pt x="2435" y="734"/>
                  </a:cubicBezTo>
                  <a:cubicBezTo>
                    <a:pt x="2803" y="790"/>
                    <a:pt x="3159" y="901"/>
                    <a:pt x="3515" y="1034"/>
                  </a:cubicBezTo>
                  <a:cubicBezTo>
                    <a:pt x="3848" y="1157"/>
                    <a:pt x="4182" y="1313"/>
                    <a:pt x="4538" y="1424"/>
                  </a:cubicBezTo>
                  <a:cubicBezTo>
                    <a:pt x="4872" y="1546"/>
                    <a:pt x="5228" y="1624"/>
                    <a:pt x="5583" y="1679"/>
                  </a:cubicBezTo>
                  <a:cubicBezTo>
                    <a:pt x="5950" y="1735"/>
                    <a:pt x="6306" y="1780"/>
                    <a:pt x="6662" y="1857"/>
                  </a:cubicBezTo>
                  <a:cubicBezTo>
                    <a:pt x="7029" y="1924"/>
                    <a:pt x="7385" y="2013"/>
                    <a:pt x="7741" y="2113"/>
                  </a:cubicBezTo>
                  <a:cubicBezTo>
                    <a:pt x="8130" y="2225"/>
                    <a:pt x="8497" y="2347"/>
                    <a:pt x="8876" y="2492"/>
                  </a:cubicBezTo>
                  <a:lnTo>
                    <a:pt x="8942" y="2492"/>
                  </a:lnTo>
                  <a:cubicBezTo>
                    <a:pt x="8642" y="2369"/>
                    <a:pt x="8342" y="2269"/>
                    <a:pt x="8041" y="2169"/>
                  </a:cubicBezTo>
                  <a:cubicBezTo>
                    <a:pt x="7351" y="1958"/>
                    <a:pt x="6640" y="1802"/>
                    <a:pt x="5928" y="1691"/>
                  </a:cubicBezTo>
                  <a:cubicBezTo>
                    <a:pt x="5561" y="1635"/>
                    <a:pt x="5194" y="1580"/>
                    <a:pt x="4849" y="1479"/>
                  </a:cubicBezTo>
                  <a:cubicBezTo>
                    <a:pt x="4493" y="1379"/>
                    <a:pt x="4148" y="1246"/>
                    <a:pt x="3804" y="1101"/>
                  </a:cubicBezTo>
                  <a:cubicBezTo>
                    <a:pt x="3470" y="967"/>
                    <a:pt x="3137" y="846"/>
                    <a:pt x="2781" y="757"/>
                  </a:cubicBezTo>
                  <a:cubicBezTo>
                    <a:pt x="2425" y="678"/>
                    <a:pt x="2057" y="645"/>
                    <a:pt x="1701" y="579"/>
                  </a:cubicBezTo>
                  <a:cubicBezTo>
                    <a:pt x="1135" y="490"/>
                    <a:pt x="578" y="300"/>
                    <a:pt x="78" y="11"/>
                  </a:cubicBezTo>
                  <a:cubicBezTo>
                    <a:pt x="55" y="11"/>
                    <a:pt x="22" y="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5"/>
            <p:cNvSpPr/>
            <p:nvPr/>
          </p:nvSpPr>
          <p:spPr>
            <a:xfrm>
              <a:off x="2317797" y="4292215"/>
              <a:ext cx="157936" cy="38027"/>
            </a:xfrm>
            <a:custGeom>
              <a:avLst/>
              <a:gdLst/>
              <a:ahLst/>
              <a:cxnLst/>
              <a:rect l="l" t="t" r="r" b="b"/>
              <a:pathLst>
                <a:path w="4527" h="1090" extrusionOk="0">
                  <a:moveTo>
                    <a:pt x="0" y="0"/>
                  </a:moveTo>
                  <a:lnTo>
                    <a:pt x="0" y="0"/>
                  </a:lnTo>
                  <a:cubicBezTo>
                    <a:pt x="7" y="3"/>
                    <a:pt x="13" y="5"/>
                    <a:pt x="20" y="7"/>
                  </a:cubicBezTo>
                  <a:lnTo>
                    <a:pt x="20" y="7"/>
                  </a:lnTo>
                  <a:cubicBezTo>
                    <a:pt x="13" y="5"/>
                    <a:pt x="7" y="2"/>
                    <a:pt x="0" y="0"/>
                  </a:cubicBezTo>
                  <a:close/>
                  <a:moveTo>
                    <a:pt x="20" y="7"/>
                  </a:moveTo>
                  <a:cubicBezTo>
                    <a:pt x="481" y="169"/>
                    <a:pt x="952" y="268"/>
                    <a:pt x="1424" y="367"/>
                  </a:cubicBezTo>
                  <a:cubicBezTo>
                    <a:pt x="2102" y="512"/>
                    <a:pt x="2781" y="667"/>
                    <a:pt x="3459" y="845"/>
                  </a:cubicBezTo>
                  <a:cubicBezTo>
                    <a:pt x="3770" y="923"/>
                    <a:pt x="4093" y="1001"/>
                    <a:pt x="4405" y="1090"/>
                  </a:cubicBezTo>
                  <a:cubicBezTo>
                    <a:pt x="4449" y="1078"/>
                    <a:pt x="4482" y="1078"/>
                    <a:pt x="4527" y="1078"/>
                  </a:cubicBezTo>
                  <a:cubicBezTo>
                    <a:pt x="4271" y="1012"/>
                    <a:pt x="4027" y="945"/>
                    <a:pt x="3770" y="878"/>
                  </a:cubicBezTo>
                  <a:cubicBezTo>
                    <a:pt x="3092" y="712"/>
                    <a:pt x="2414" y="545"/>
                    <a:pt x="1724" y="389"/>
                  </a:cubicBezTo>
                  <a:cubicBezTo>
                    <a:pt x="1224" y="278"/>
                    <a:pt x="712" y="178"/>
                    <a:pt x="223" y="33"/>
                  </a:cubicBezTo>
                  <a:cubicBezTo>
                    <a:pt x="211" y="33"/>
                    <a:pt x="211" y="33"/>
                    <a:pt x="201" y="22"/>
                  </a:cubicBezTo>
                  <a:cubicBezTo>
                    <a:pt x="156" y="22"/>
                    <a:pt x="112" y="22"/>
                    <a:pt x="67" y="11"/>
                  </a:cubicBezTo>
                  <a:cubicBezTo>
                    <a:pt x="51" y="11"/>
                    <a:pt x="36" y="11"/>
                    <a:pt x="20" y="7"/>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5"/>
            <p:cNvSpPr/>
            <p:nvPr/>
          </p:nvSpPr>
          <p:spPr>
            <a:xfrm>
              <a:off x="2424904" y="4299960"/>
              <a:ext cx="125351" cy="14792"/>
            </a:xfrm>
            <a:custGeom>
              <a:avLst/>
              <a:gdLst/>
              <a:ahLst/>
              <a:cxnLst/>
              <a:rect l="l" t="t" r="r" b="b"/>
              <a:pathLst>
                <a:path w="3593" h="424" extrusionOk="0">
                  <a:moveTo>
                    <a:pt x="0" y="0"/>
                  </a:moveTo>
                  <a:cubicBezTo>
                    <a:pt x="267" y="78"/>
                    <a:pt x="523" y="122"/>
                    <a:pt x="789" y="156"/>
                  </a:cubicBezTo>
                  <a:cubicBezTo>
                    <a:pt x="1056" y="190"/>
                    <a:pt x="1321" y="195"/>
                    <a:pt x="1583" y="195"/>
                  </a:cubicBezTo>
                  <a:cubicBezTo>
                    <a:pt x="1715" y="195"/>
                    <a:pt x="1846" y="194"/>
                    <a:pt x="1977" y="194"/>
                  </a:cubicBezTo>
                  <a:cubicBezTo>
                    <a:pt x="2108" y="194"/>
                    <a:pt x="2238" y="195"/>
                    <a:pt x="2369" y="201"/>
                  </a:cubicBezTo>
                  <a:cubicBezTo>
                    <a:pt x="2636" y="211"/>
                    <a:pt x="2892" y="234"/>
                    <a:pt x="3147" y="300"/>
                  </a:cubicBezTo>
                  <a:cubicBezTo>
                    <a:pt x="3281" y="334"/>
                    <a:pt x="3404" y="379"/>
                    <a:pt x="3515" y="423"/>
                  </a:cubicBezTo>
                  <a:cubicBezTo>
                    <a:pt x="3548" y="412"/>
                    <a:pt x="3570" y="412"/>
                    <a:pt x="3592" y="401"/>
                  </a:cubicBezTo>
                  <a:lnTo>
                    <a:pt x="3392" y="334"/>
                  </a:lnTo>
                  <a:cubicBezTo>
                    <a:pt x="3137" y="245"/>
                    <a:pt x="2880" y="201"/>
                    <a:pt x="2603" y="178"/>
                  </a:cubicBezTo>
                  <a:cubicBezTo>
                    <a:pt x="2341" y="156"/>
                    <a:pt x="2080" y="156"/>
                    <a:pt x="1818" y="156"/>
                  </a:cubicBezTo>
                  <a:cubicBezTo>
                    <a:pt x="1557" y="156"/>
                    <a:pt x="1296" y="156"/>
                    <a:pt x="1034" y="134"/>
                  </a:cubicBezTo>
                  <a:cubicBezTo>
                    <a:pt x="745" y="112"/>
                    <a:pt x="456" y="67"/>
                    <a:pt x="1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5"/>
            <p:cNvSpPr/>
            <p:nvPr/>
          </p:nvSpPr>
          <p:spPr>
            <a:xfrm>
              <a:off x="2360081" y="4297239"/>
              <a:ext cx="149039" cy="30701"/>
            </a:xfrm>
            <a:custGeom>
              <a:avLst/>
              <a:gdLst/>
              <a:ahLst/>
              <a:cxnLst/>
              <a:rect l="l" t="t" r="r" b="b"/>
              <a:pathLst>
                <a:path w="4272" h="880" extrusionOk="0">
                  <a:moveTo>
                    <a:pt x="0" y="0"/>
                  </a:moveTo>
                  <a:cubicBezTo>
                    <a:pt x="45" y="12"/>
                    <a:pt x="79" y="22"/>
                    <a:pt x="123" y="34"/>
                  </a:cubicBezTo>
                  <a:cubicBezTo>
                    <a:pt x="467" y="111"/>
                    <a:pt x="813" y="190"/>
                    <a:pt x="1157" y="256"/>
                  </a:cubicBezTo>
                  <a:cubicBezTo>
                    <a:pt x="1858" y="401"/>
                    <a:pt x="2558" y="534"/>
                    <a:pt x="3260" y="712"/>
                  </a:cubicBezTo>
                  <a:cubicBezTo>
                    <a:pt x="3460" y="768"/>
                    <a:pt x="3660" y="823"/>
                    <a:pt x="3849" y="879"/>
                  </a:cubicBezTo>
                  <a:cubicBezTo>
                    <a:pt x="3893" y="879"/>
                    <a:pt x="3927" y="868"/>
                    <a:pt x="3960" y="868"/>
                  </a:cubicBezTo>
                  <a:lnTo>
                    <a:pt x="3593" y="768"/>
                  </a:lnTo>
                  <a:cubicBezTo>
                    <a:pt x="2904" y="579"/>
                    <a:pt x="2214" y="434"/>
                    <a:pt x="1513" y="289"/>
                  </a:cubicBezTo>
                  <a:cubicBezTo>
                    <a:pt x="1424" y="267"/>
                    <a:pt x="1324" y="245"/>
                    <a:pt x="1235" y="234"/>
                  </a:cubicBezTo>
                  <a:lnTo>
                    <a:pt x="1235" y="234"/>
                  </a:lnTo>
                  <a:cubicBezTo>
                    <a:pt x="1402" y="245"/>
                    <a:pt x="1557" y="256"/>
                    <a:pt x="1725" y="279"/>
                  </a:cubicBezTo>
                  <a:cubicBezTo>
                    <a:pt x="2081" y="312"/>
                    <a:pt x="2425" y="368"/>
                    <a:pt x="2770" y="467"/>
                  </a:cubicBezTo>
                  <a:cubicBezTo>
                    <a:pt x="3092" y="556"/>
                    <a:pt x="3415" y="679"/>
                    <a:pt x="3749" y="756"/>
                  </a:cubicBezTo>
                  <a:cubicBezTo>
                    <a:pt x="3871" y="790"/>
                    <a:pt x="4004" y="813"/>
                    <a:pt x="4138" y="823"/>
                  </a:cubicBezTo>
                  <a:lnTo>
                    <a:pt x="4271" y="790"/>
                  </a:lnTo>
                  <a:cubicBezTo>
                    <a:pt x="4216" y="790"/>
                    <a:pt x="4172" y="790"/>
                    <a:pt x="4127" y="779"/>
                  </a:cubicBezTo>
                  <a:cubicBezTo>
                    <a:pt x="3771" y="734"/>
                    <a:pt x="3438" y="623"/>
                    <a:pt x="3092" y="523"/>
                  </a:cubicBezTo>
                  <a:cubicBezTo>
                    <a:pt x="2759" y="412"/>
                    <a:pt x="2437" y="323"/>
                    <a:pt x="2091" y="267"/>
                  </a:cubicBezTo>
                  <a:cubicBezTo>
                    <a:pt x="1580" y="190"/>
                    <a:pt x="1046" y="190"/>
                    <a:pt x="546" y="56"/>
                  </a:cubicBezTo>
                  <a:cubicBezTo>
                    <a:pt x="501" y="56"/>
                    <a:pt x="467" y="56"/>
                    <a:pt x="423" y="45"/>
                  </a:cubicBezTo>
                  <a:cubicBezTo>
                    <a:pt x="356" y="45"/>
                    <a:pt x="290" y="34"/>
                    <a:pt x="223" y="22"/>
                  </a:cubicBezTo>
                  <a:lnTo>
                    <a:pt x="178" y="22"/>
                  </a:lnTo>
                  <a:cubicBezTo>
                    <a:pt x="123" y="12"/>
                    <a:pt x="67" y="12"/>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5"/>
            <p:cNvSpPr/>
            <p:nvPr/>
          </p:nvSpPr>
          <p:spPr>
            <a:xfrm>
              <a:off x="2282455" y="4291413"/>
              <a:ext cx="24875" cy="13222"/>
            </a:xfrm>
            <a:custGeom>
              <a:avLst/>
              <a:gdLst/>
              <a:ahLst/>
              <a:cxnLst/>
              <a:rect l="l" t="t" r="r" b="b"/>
              <a:pathLst>
                <a:path w="713" h="379" extrusionOk="0">
                  <a:moveTo>
                    <a:pt x="1" y="1"/>
                  </a:moveTo>
                  <a:lnTo>
                    <a:pt x="1" y="1"/>
                  </a:lnTo>
                  <a:cubicBezTo>
                    <a:pt x="45" y="34"/>
                    <a:pt x="90" y="56"/>
                    <a:pt x="134" y="90"/>
                  </a:cubicBezTo>
                  <a:cubicBezTo>
                    <a:pt x="179" y="100"/>
                    <a:pt x="235" y="123"/>
                    <a:pt x="279" y="145"/>
                  </a:cubicBezTo>
                  <a:cubicBezTo>
                    <a:pt x="368" y="179"/>
                    <a:pt x="446" y="234"/>
                    <a:pt x="524" y="301"/>
                  </a:cubicBezTo>
                  <a:cubicBezTo>
                    <a:pt x="579" y="323"/>
                    <a:pt x="646" y="357"/>
                    <a:pt x="713" y="379"/>
                  </a:cubicBezTo>
                  <a:cubicBezTo>
                    <a:pt x="691" y="367"/>
                    <a:pt x="658" y="345"/>
                    <a:pt x="624" y="323"/>
                  </a:cubicBezTo>
                  <a:cubicBezTo>
                    <a:pt x="490" y="212"/>
                    <a:pt x="346" y="112"/>
                    <a:pt x="168" y="56"/>
                  </a:cubicBezTo>
                  <a:cubicBezTo>
                    <a:pt x="112" y="34"/>
                    <a:pt x="57"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5"/>
            <p:cNvSpPr/>
            <p:nvPr/>
          </p:nvSpPr>
          <p:spPr>
            <a:xfrm>
              <a:off x="2297631" y="4289878"/>
              <a:ext cx="148621" cy="45424"/>
            </a:xfrm>
            <a:custGeom>
              <a:avLst/>
              <a:gdLst/>
              <a:ahLst/>
              <a:cxnLst/>
              <a:rect l="l" t="t" r="r" b="b"/>
              <a:pathLst>
                <a:path w="4260" h="1302" extrusionOk="0">
                  <a:moveTo>
                    <a:pt x="0" y="0"/>
                  </a:moveTo>
                  <a:cubicBezTo>
                    <a:pt x="423" y="256"/>
                    <a:pt x="878" y="445"/>
                    <a:pt x="1357" y="556"/>
                  </a:cubicBezTo>
                  <a:cubicBezTo>
                    <a:pt x="1713" y="645"/>
                    <a:pt x="2080" y="678"/>
                    <a:pt x="2435" y="734"/>
                  </a:cubicBezTo>
                  <a:cubicBezTo>
                    <a:pt x="2803" y="790"/>
                    <a:pt x="3159" y="901"/>
                    <a:pt x="3515" y="1034"/>
                  </a:cubicBezTo>
                  <a:cubicBezTo>
                    <a:pt x="3737" y="1112"/>
                    <a:pt x="3960" y="1212"/>
                    <a:pt x="4182" y="1301"/>
                  </a:cubicBezTo>
                  <a:cubicBezTo>
                    <a:pt x="4215" y="1290"/>
                    <a:pt x="4237" y="1290"/>
                    <a:pt x="4259" y="1279"/>
                  </a:cubicBezTo>
                  <a:cubicBezTo>
                    <a:pt x="4115" y="1224"/>
                    <a:pt x="3960" y="1168"/>
                    <a:pt x="3804" y="1101"/>
                  </a:cubicBezTo>
                  <a:cubicBezTo>
                    <a:pt x="3470" y="967"/>
                    <a:pt x="3137" y="846"/>
                    <a:pt x="2781" y="757"/>
                  </a:cubicBezTo>
                  <a:cubicBezTo>
                    <a:pt x="2425" y="678"/>
                    <a:pt x="2057" y="645"/>
                    <a:pt x="1701" y="579"/>
                  </a:cubicBezTo>
                  <a:cubicBezTo>
                    <a:pt x="1135" y="490"/>
                    <a:pt x="578" y="300"/>
                    <a:pt x="78" y="11"/>
                  </a:cubicBezTo>
                  <a:lnTo>
                    <a:pt x="22" y="11"/>
                  </a:lnTo>
                  <a:cubicBezTo>
                    <a:pt x="11" y="11"/>
                    <a:pt x="11"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5"/>
            <p:cNvSpPr/>
            <p:nvPr/>
          </p:nvSpPr>
          <p:spPr>
            <a:xfrm>
              <a:off x="2670902" y="4440177"/>
              <a:ext cx="149807" cy="65414"/>
            </a:xfrm>
            <a:custGeom>
              <a:avLst/>
              <a:gdLst/>
              <a:ahLst/>
              <a:cxnLst/>
              <a:rect l="l" t="t" r="r" b="b"/>
              <a:pathLst>
                <a:path w="4294" h="1875" extrusionOk="0">
                  <a:moveTo>
                    <a:pt x="2473" y="1"/>
                  </a:moveTo>
                  <a:cubicBezTo>
                    <a:pt x="2064" y="1"/>
                    <a:pt x="1564" y="50"/>
                    <a:pt x="1202" y="186"/>
                  </a:cubicBezTo>
                  <a:cubicBezTo>
                    <a:pt x="679" y="374"/>
                    <a:pt x="189" y="997"/>
                    <a:pt x="156" y="1053"/>
                  </a:cubicBezTo>
                  <a:lnTo>
                    <a:pt x="145" y="1053"/>
                  </a:lnTo>
                  <a:lnTo>
                    <a:pt x="11" y="1075"/>
                  </a:lnTo>
                  <a:cubicBezTo>
                    <a:pt x="1" y="1075"/>
                    <a:pt x="1" y="1086"/>
                    <a:pt x="1" y="1086"/>
                  </a:cubicBezTo>
                  <a:cubicBezTo>
                    <a:pt x="34" y="1153"/>
                    <a:pt x="212" y="1531"/>
                    <a:pt x="423" y="1654"/>
                  </a:cubicBezTo>
                  <a:cubicBezTo>
                    <a:pt x="621" y="1776"/>
                    <a:pt x="1099" y="1875"/>
                    <a:pt x="1504" y="1875"/>
                  </a:cubicBezTo>
                  <a:cubicBezTo>
                    <a:pt x="1577" y="1875"/>
                    <a:pt x="1647" y="1871"/>
                    <a:pt x="1713" y="1865"/>
                  </a:cubicBezTo>
                  <a:cubicBezTo>
                    <a:pt x="2147" y="1820"/>
                    <a:pt x="2414" y="1575"/>
                    <a:pt x="2903" y="1108"/>
                  </a:cubicBezTo>
                  <a:cubicBezTo>
                    <a:pt x="3348" y="697"/>
                    <a:pt x="4138" y="330"/>
                    <a:pt x="4294" y="263"/>
                  </a:cubicBezTo>
                  <a:cubicBezTo>
                    <a:pt x="4294" y="252"/>
                    <a:pt x="4294" y="241"/>
                    <a:pt x="4282" y="241"/>
                  </a:cubicBezTo>
                  <a:cubicBezTo>
                    <a:pt x="4127" y="219"/>
                    <a:pt x="3326" y="85"/>
                    <a:pt x="2970" y="30"/>
                  </a:cubicBezTo>
                  <a:cubicBezTo>
                    <a:pt x="2841" y="12"/>
                    <a:pt x="2667" y="1"/>
                    <a:pt x="247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5"/>
            <p:cNvSpPr/>
            <p:nvPr/>
          </p:nvSpPr>
          <p:spPr>
            <a:xfrm>
              <a:off x="2707745" y="4440037"/>
              <a:ext cx="112966" cy="65623"/>
            </a:xfrm>
            <a:custGeom>
              <a:avLst/>
              <a:gdLst/>
              <a:ahLst/>
              <a:cxnLst/>
              <a:rect l="l" t="t" r="r" b="b"/>
              <a:pathLst>
                <a:path w="3238" h="1881" extrusionOk="0">
                  <a:moveTo>
                    <a:pt x="1503" y="0"/>
                  </a:moveTo>
                  <a:cubicBezTo>
                    <a:pt x="1424" y="56"/>
                    <a:pt x="1358" y="123"/>
                    <a:pt x="1303" y="190"/>
                  </a:cubicBezTo>
                  <a:cubicBezTo>
                    <a:pt x="1180" y="334"/>
                    <a:pt x="1080" y="501"/>
                    <a:pt x="980" y="657"/>
                  </a:cubicBezTo>
                  <a:cubicBezTo>
                    <a:pt x="880" y="823"/>
                    <a:pt x="779" y="990"/>
                    <a:pt x="635" y="1112"/>
                  </a:cubicBezTo>
                  <a:cubicBezTo>
                    <a:pt x="502" y="1235"/>
                    <a:pt x="346" y="1335"/>
                    <a:pt x="223" y="1468"/>
                  </a:cubicBezTo>
                  <a:cubicBezTo>
                    <a:pt x="112" y="1569"/>
                    <a:pt x="35" y="1702"/>
                    <a:pt x="1" y="1846"/>
                  </a:cubicBezTo>
                  <a:cubicBezTo>
                    <a:pt x="144" y="1868"/>
                    <a:pt x="292" y="1880"/>
                    <a:pt x="432" y="1880"/>
                  </a:cubicBezTo>
                  <a:cubicBezTo>
                    <a:pt x="510" y="1880"/>
                    <a:pt x="586" y="1877"/>
                    <a:pt x="657" y="1869"/>
                  </a:cubicBezTo>
                  <a:cubicBezTo>
                    <a:pt x="1091" y="1824"/>
                    <a:pt x="1358" y="1579"/>
                    <a:pt x="1847" y="1112"/>
                  </a:cubicBezTo>
                  <a:cubicBezTo>
                    <a:pt x="2292" y="701"/>
                    <a:pt x="3082" y="334"/>
                    <a:pt x="3238" y="267"/>
                  </a:cubicBezTo>
                  <a:cubicBezTo>
                    <a:pt x="3238" y="256"/>
                    <a:pt x="3238" y="245"/>
                    <a:pt x="3226" y="245"/>
                  </a:cubicBezTo>
                  <a:cubicBezTo>
                    <a:pt x="3071" y="223"/>
                    <a:pt x="2270" y="89"/>
                    <a:pt x="1914" y="34"/>
                  </a:cubicBezTo>
                  <a:cubicBezTo>
                    <a:pt x="1803" y="12"/>
                    <a:pt x="1658" y="12"/>
                    <a:pt x="150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5"/>
            <p:cNvSpPr/>
            <p:nvPr/>
          </p:nvSpPr>
          <p:spPr>
            <a:xfrm>
              <a:off x="2770613" y="4446631"/>
              <a:ext cx="12455" cy="13222"/>
            </a:xfrm>
            <a:custGeom>
              <a:avLst/>
              <a:gdLst/>
              <a:ahLst/>
              <a:cxnLst/>
              <a:rect l="l" t="t" r="r" b="b"/>
              <a:pathLst>
                <a:path w="357" h="379" extrusionOk="0">
                  <a:moveTo>
                    <a:pt x="356" y="1"/>
                  </a:moveTo>
                  <a:cubicBezTo>
                    <a:pt x="312" y="78"/>
                    <a:pt x="235" y="134"/>
                    <a:pt x="168" y="189"/>
                  </a:cubicBezTo>
                  <a:cubicBezTo>
                    <a:pt x="134" y="212"/>
                    <a:pt x="101" y="245"/>
                    <a:pt x="67" y="268"/>
                  </a:cubicBezTo>
                  <a:cubicBezTo>
                    <a:pt x="57" y="290"/>
                    <a:pt x="34" y="312"/>
                    <a:pt x="23" y="323"/>
                  </a:cubicBezTo>
                  <a:cubicBezTo>
                    <a:pt x="23" y="334"/>
                    <a:pt x="12" y="345"/>
                    <a:pt x="12" y="357"/>
                  </a:cubicBezTo>
                  <a:cubicBezTo>
                    <a:pt x="1" y="357"/>
                    <a:pt x="1" y="367"/>
                    <a:pt x="1" y="367"/>
                  </a:cubicBezTo>
                  <a:lnTo>
                    <a:pt x="1" y="379"/>
                  </a:lnTo>
                  <a:lnTo>
                    <a:pt x="12" y="379"/>
                  </a:lnTo>
                  <a:cubicBezTo>
                    <a:pt x="23" y="367"/>
                    <a:pt x="12" y="367"/>
                    <a:pt x="12" y="367"/>
                  </a:cubicBezTo>
                  <a:lnTo>
                    <a:pt x="23" y="357"/>
                  </a:lnTo>
                  <a:lnTo>
                    <a:pt x="45" y="334"/>
                  </a:lnTo>
                  <a:cubicBezTo>
                    <a:pt x="57" y="323"/>
                    <a:pt x="79" y="312"/>
                    <a:pt x="90" y="290"/>
                  </a:cubicBezTo>
                  <a:cubicBezTo>
                    <a:pt x="123" y="268"/>
                    <a:pt x="156" y="234"/>
                    <a:pt x="190" y="201"/>
                  </a:cubicBezTo>
                  <a:cubicBezTo>
                    <a:pt x="257" y="145"/>
                    <a:pt x="312" y="78"/>
                    <a:pt x="3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5"/>
            <p:cNvSpPr/>
            <p:nvPr/>
          </p:nvSpPr>
          <p:spPr>
            <a:xfrm>
              <a:off x="2747343" y="4464843"/>
              <a:ext cx="34190" cy="4500"/>
            </a:xfrm>
            <a:custGeom>
              <a:avLst/>
              <a:gdLst/>
              <a:ahLst/>
              <a:cxnLst/>
              <a:rect l="l" t="t" r="r" b="b"/>
              <a:pathLst>
                <a:path w="980" h="129" extrusionOk="0">
                  <a:moveTo>
                    <a:pt x="0" y="1"/>
                  </a:moveTo>
                  <a:cubicBezTo>
                    <a:pt x="79" y="23"/>
                    <a:pt x="156" y="57"/>
                    <a:pt x="234" y="90"/>
                  </a:cubicBezTo>
                  <a:cubicBezTo>
                    <a:pt x="298" y="108"/>
                    <a:pt x="362" y="126"/>
                    <a:pt x="432" y="126"/>
                  </a:cubicBezTo>
                  <a:cubicBezTo>
                    <a:pt x="448" y="126"/>
                    <a:pt x="463" y="126"/>
                    <a:pt x="479" y="124"/>
                  </a:cubicBezTo>
                  <a:cubicBezTo>
                    <a:pt x="509" y="127"/>
                    <a:pt x="537" y="128"/>
                    <a:pt x="565" y="128"/>
                  </a:cubicBezTo>
                  <a:cubicBezTo>
                    <a:pt x="620" y="128"/>
                    <a:pt x="671" y="124"/>
                    <a:pt x="724" y="124"/>
                  </a:cubicBezTo>
                  <a:lnTo>
                    <a:pt x="979" y="112"/>
                  </a:lnTo>
                  <a:lnTo>
                    <a:pt x="724" y="101"/>
                  </a:lnTo>
                  <a:cubicBezTo>
                    <a:pt x="645" y="101"/>
                    <a:pt x="568" y="101"/>
                    <a:pt x="479" y="90"/>
                  </a:cubicBezTo>
                  <a:cubicBezTo>
                    <a:pt x="401" y="90"/>
                    <a:pt x="323" y="68"/>
                    <a:pt x="245" y="45"/>
                  </a:cubicBezTo>
                  <a:cubicBezTo>
                    <a:pt x="168" y="23"/>
                    <a:pt x="79" y="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5"/>
            <p:cNvSpPr/>
            <p:nvPr/>
          </p:nvSpPr>
          <p:spPr>
            <a:xfrm>
              <a:off x="2714373" y="4471855"/>
              <a:ext cx="45424" cy="10117"/>
            </a:xfrm>
            <a:custGeom>
              <a:avLst/>
              <a:gdLst/>
              <a:ahLst/>
              <a:cxnLst/>
              <a:rect l="l" t="t" r="r" b="b"/>
              <a:pathLst>
                <a:path w="1302" h="290" extrusionOk="0">
                  <a:moveTo>
                    <a:pt x="0" y="0"/>
                  </a:moveTo>
                  <a:cubicBezTo>
                    <a:pt x="100" y="56"/>
                    <a:pt x="201" y="101"/>
                    <a:pt x="300" y="145"/>
                  </a:cubicBezTo>
                  <a:cubicBezTo>
                    <a:pt x="411" y="178"/>
                    <a:pt x="523" y="200"/>
                    <a:pt x="634" y="223"/>
                  </a:cubicBezTo>
                  <a:cubicBezTo>
                    <a:pt x="846" y="267"/>
                    <a:pt x="1079" y="289"/>
                    <a:pt x="1301" y="289"/>
                  </a:cubicBezTo>
                  <a:cubicBezTo>
                    <a:pt x="1079" y="279"/>
                    <a:pt x="856" y="245"/>
                    <a:pt x="634" y="190"/>
                  </a:cubicBezTo>
                  <a:cubicBezTo>
                    <a:pt x="534" y="167"/>
                    <a:pt x="423" y="134"/>
                    <a:pt x="322" y="101"/>
                  </a:cubicBezTo>
                  <a:cubicBezTo>
                    <a:pt x="211" y="67"/>
                    <a:pt x="112" y="34"/>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5"/>
            <p:cNvSpPr/>
            <p:nvPr/>
          </p:nvSpPr>
          <p:spPr>
            <a:xfrm>
              <a:off x="2727561" y="4447015"/>
              <a:ext cx="31434" cy="21770"/>
            </a:xfrm>
            <a:custGeom>
              <a:avLst/>
              <a:gdLst/>
              <a:ahLst/>
              <a:cxnLst/>
              <a:rect l="l" t="t" r="r" b="b"/>
              <a:pathLst>
                <a:path w="901" h="624" extrusionOk="0">
                  <a:moveTo>
                    <a:pt x="901" y="0"/>
                  </a:moveTo>
                  <a:cubicBezTo>
                    <a:pt x="767" y="123"/>
                    <a:pt x="601" y="212"/>
                    <a:pt x="445" y="301"/>
                  </a:cubicBezTo>
                  <a:cubicBezTo>
                    <a:pt x="356" y="346"/>
                    <a:pt x="278" y="378"/>
                    <a:pt x="201" y="435"/>
                  </a:cubicBezTo>
                  <a:cubicBezTo>
                    <a:pt x="156" y="457"/>
                    <a:pt x="122" y="479"/>
                    <a:pt x="78" y="512"/>
                  </a:cubicBezTo>
                  <a:cubicBezTo>
                    <a:pt x="45" y="534"/>
                    <a:pt x="11" y="579"/>
                    <a:pt x="0" y="623"/>
                  </a:cubicBezTo>
                  <a:lnTo>
                    <a:pt x="11" y="623"/>
                  </a:lnTo>
                  <a:cubicBezTo>
                    <a:pt x="23" y="579"/>
                    <a:pt x="56" y="556"/>
                    <a:pt x="100" y="534"/>
                  </a:cubicBezTo>
                  <a:cubicBezTo>
                    <a:pt x="134" y="512"/>
                    <a:pt x="178" y="490"/>
                    <a:pt x="223" y="467"/>
                  </a:cubicBezTo>
                  <a:lnTo>
                    <a:pt x="456" y="334"/>
                  </a:lnTo>
                  <a:cubicBezTo>
                    <a:pt x="623" y="234"/>
                    <a:pt x="779" y="134"/>
                    <a:pt x="90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5"/>
            <p:cNvSpPr/>
            <p:nvPr/>
          </p:nvSpPr>
          <p:spPr>
            <a:xfrm>
              <a:off x="2690300" y="4452074"/>
              <a:ext cx="28364" cy="23689"/>
            </a:xfrm>
            <a:custGeom>
              <a:avLst/>
              <a:gdLst/>
              <a:ahLst/>
              <a:cxnLst/>
              <a:rect l="l" t="t" r="r" b="b"/>
              <a:pathLst>
                <a:path w="813" h="679" extrusionOk="0">
                  <a:moveTo>
                    <a:pt x="802" y="0"/>
                  </a:moveTo>
                  <a:cubicBezTo>
                    <a:pt x="634" y="56"/>
                    <a:pt x="479" y="144"/>
                    <a:pt x="323" y="245"/>
                  </a:cubicBezTo>
                  <a:cubicBezTo>
                    <a:pt x="245" y="300"/>
                    <a:pt x="179" y="356"/>
                    <a:pt x="112" y="423"/>
                  </a:cubicBezTo>
                  <a:cubicBezTo>
                    <a:pt x="45" y="490"/>
                    <a:pt x="1" y="579"/>
                    <a:pt x="1" y="678"/>
                  </a:cubicBezTo>
                  <a:cubicBezTo>
                    <a:pt x="45" y="589"/>
                    <a:pt x="90" y="523"/>
                    <a:pt x="156" y="467"/>
                  </a:cubicBezTo>
                  <a:cubicBezTo>
                    <a:pt x="223" y="401"/>
                    <a:pt x="290" y="345"/>
                    <a:pt x="357" y="290"/>
                  </a:cubicBezTo>
                  <a:cubicBezTo>
                    <a:pt x="490" y="178"/>
                    <a:pt x="646" y="78"/>
                    <a:pt x="8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5"/>
            <p:cNvSpPr/>
            <p:nvPr/>
          </p:nvSpPr>
          <p:spPr>
            <a:xfrm>
              <a:off x="2680985" y="4476914"/>
              <a:ext cx="45842" cy="15664"/>
            </a:xfrm>
            <a:custGeom>
              <a:avLst/>
              <a:gdLst/>
              <a:ahLst/>
              <a:cxnLst/>
              <a:rect l="l" t="t" r="r" b="b"/>
              <a:pathLst>
                <a:path w="1314" h="449" extrusionOk="0">
                  <a:moveTo>
                    <a:pt x="1" y="0"/>
                  </a:moveTo>
                  <a:cubicBezTo>
                    <a:pt x="45" y="45"/>
                    <a:pt x="90" y="78"/>
                    <a:pt x="134" y="122"/>
                  </a:cubicBezTo>
                  <a:cubicBezTo>
                    <a:pt x="179" y="156"/>
                    <a:pt x="234" y="189"/>
                    <a:pt x="278" y="223"/>
                  </a:cubicBezTo>
                  <a:cubicBezTo>
                    <a:pt x="379" y="289"/>
                    <a:pt x="490" y="334"/>
                    <a:pt x="601" y="367"/>
                  </a:cubicBezTo>
                  <a:cubicBezTo>
                    <a:pt x="764" y="421"/>
                    <a:pt x="933" y="449"/>
                    <a:pt x="1099" y="449"/>
                  </a:cubicBezTo>
                  <a:cubicBezTo>
                    <a:pt x="1171" y="449"/>
                    <a:pt x="1243" y="444"/>
                    <a:pt x="1313" y="433"/>
                  </a:cubicBezTo>
                  <a:cubicBezTo>
                    <a:pt x="1190" y="433"/>
                    <a:pt x="1069" y="433"/>
                    <a:pt x="957" y="411"/>
                  </a:cubicBezTo>
                  <a:cubicBezTo>
                    <a:pt x="846" y="401"/>
                    <a:pt x="735" y="367"/>
                    <a:pt x="624" y="322"/>
                  </a:cubicBezTo>
                  <a:cubicBezTo>
                    <a:pt x="512" y="289"/>
                    <a:pt x="412" y="233"/>
                    <a:pt x="312" y="178"/>
                  </a:cubicBezTo>
                  <a:cubicBezTo>
                    <a:pt x="212" y="122"/>
                    <a:pt x="112" y="45"/>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5"/>
            <p:cNvSpPr/>
            <p:nvPr/>
          </p:nvSpPr>
          <p:spPr>
            <a:xfrm>
              <a:off x="2602626" y="4498649"/>
              <a:ext cx="77625" cy="61088"/>
            </a:xfrm>
            <a:custGeom>
              <a:avLst/>
              <a:gdLst/>
              <a:ahLst/>
              <a:cxnLst/>
              <a:rect l="l" t="t" r="r" b="b"/>
              <a:pathLst>
                <a:path w="2225" h="1751" extrusionOk="0">
                  <a:moveTo>
                    <a:pt x="467" y="0"/>
                  </a:moveTo>
                  <a:cubicBezTo>
                    <a:pt x="456" y="11"/>
                    <a:pt x="389" y="55"/>
                    <a:pt x="300" y="122"/>
                  </a:cubicBezTo>
                  <a:cubicBezTo>
                    <a:pt x="211" y="211"/>
                    <a:pt x="0" y="489"/>
                    <a:pt x="144" y="811"/>
                  </a:cubicBezTo>
                  <a:cubicBezTo>
                    <a:pt x="300" y="1123"/>
                    <a:pt x="767" y="1401"/>
                    <a:pt x="1034" y="1446"/>
                  </a:cubicBezTo>
                  <a:cubicBezTo>
                    <a:pt x="1279" y="1501"/>
                    <a:pt x="2102" y="1724"/>
                    <a:pt x="2213" y="1746"/>
                  </a:cubicBezTo>
                  <a:cubicBezTo>
                    <a:pt x="2217" y="1750"/>
                    <a:pt x="2219" y="1751"/>
                    <a:pt x="2221" y="1751"/>
                  </a:cubicBezTo>
                  <a:cubicBezTo>
                    <a:pt x="2225" y="1751"/>
                    <a:pt x="2225" y="1746"/>
                    <a:pt x="2225" y="1746"/>
                  </a:cubicBezTo>
                  <a:cubicBezTo>
                    <a:pt x="2213" y="1635"/>
                    <a:pt x="2102" y="945"/>
                    <a:pt x="1679" y="512"/>
                  </a:cubicBezTo>
                  <a:cubicBezTo>
                    <a:pt x="1234" y="55"/>
                    <a:pt x="522" y="11"/>
                    <a:pt x="4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5"/>
            <p:cNvSpPr/>
            <p:nvPr/>
          </p:nvSpPr>
          <p:spPr>
            <a:xfrm>
              <a:off x="2631339" y="4500568"/>
              <a:ext cx="48912" cy="59169"/>
            </a:xfrm>
            <a:custGeom>
              <a:avLst/>
              <a:gdLst/>
              <a:ahLst/>
              <a:cxnLst/>
              <a:rect l="l" t="t" r="r" b="b"/>
              <a:pathLst>
                <a:path w="1402" h="1696" extrusionOk="0">
                  <a:moveTo>
                    <a:pt x="0" y="0"/>
                  </a:moveTo>
                  <a:cubicBezTo>
                    <a:pt x="0" y="89"/>
                    <a:pt x="45" y="190"/>
                    <a:pt x="78" y="267"/>
                  </a:cubicBezTo>
                  <a:cubicBezTo>
                    <a:pt x="189" y="568"/>
                    <a:pt x="367" y="835"/>
                    <a:pt x="534" y="1112"/>
                  </a:cubicBezTo>
                  <a:cubicBezTo>
                    <a:pt x="611" y="1246"/>
                    <a:pt x="690" y="1379"/>
                    <a:pt x="734" y="1524"/>
                  </a:cubicBezTo>
                  <a:cubicBezTo>
                    <a:pt x="1023" y="1602"/>
                    <a:pt x="1323" y="1680"/>
                    <a:pt x="1390" y="1691"/>
                  </a:cubicBezTo>
                  <a:cubicBezTo>
                    <a:pt x="1394" y="1695"/>
                    <a:pt x="1396" y="1696"/>
                    <a:pt x="1398" y="1696"/>
                  </a:cubicBezTo>
                  <a:cubicBezTo>
                    <a:pt x="1402" y="1696"/>
                    <a:pt x="1402" y="1691"/>
                    <a:pt x="1402" y="1691"/>
                  </a:cubicBezTo>
                  <a:cubicBezTo>
                    <a:pt x="1390" y="1580"/>
                    <a:pt x="1279" y="890"/>
                    <a:pt x="856" y="457"/>
                  </a:cubicBezTo>
                  <a:cubicBezTo>
                    <a:pt x="601" y="190"/>
                    <a:pt x="256" y="67"/>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5"/>
            <p:cNvSpPr/>
            <p:nvPr/>
          </p:nvSpPr>
          <p:spPr>
            <a:xfrm>
              <a:off x="2654993" y="4534689"/>
              <a:ext cx="17862" cy="7047"/>
            </a:xfrm>
            <a:custGeom>
              <a:avLst/>
              <a:gdLst/>
              <a:ahLst/>
              <a:cxnLst/>
              <a:rect l="l" t="t" r="r" b="b"/>
              <a:pathLst>
                <a:path w="512" h="202" extrusionOk="0">
                  <a:moveTo>
                    <a:pt x="0" y="1"/>
                  </a:moveTo>
                  <a:cubicBezTo>
                    <a:pt x="45" y="23"/>
                    <a:pt x="89" y="35"/>
                    <a:pt x="134" y="45"/>
                  </a:cubicBezTo>
                  <a:lnTo>
                    <a:pt x="267" y="79"/>
                  </a:lnTo>
                  <a:cubicBezTo>
                    <a:pt x="356" y="112"/>
                    <a:pt x="434" y="157"/>
                    <a:pt x="512" y="201"/>
                  </a:cubicBezTo>
                  <a:cubicBezTo>
                    <a:pt x="445" y="146"/>
                    <a:pt x="356" y="101"/>
                    <a:pt x="267" y="57"/>
                  </a:cubicBezTo>
                  <a:cubicBezTo>
                    <a:pt x="234" y="45"/>
                    <a:pt x="190" y="23"/>
                    <a:pt x="134" y="12"/>
                  </a:cubicBezTo>
                  <a:cubicBezTo>
                    <a:pt x="89" y="1"/>
                    <a:pt x="45" y="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5"/>
            <p:cNvSpPr/>
            <p:nvPr/>
          </p:nvSpPr>
          <p:spPr>
            <a:xfrm>
              <a:off x="2645678" y="4525025"/>
              <a:ext cx="10117" cy="24875"/>
            </a:xfrm>
            <a:custGeom>
              <a:avLst/>
              <a:gdLst/>
              <a:ahLst/>
              <a:cxnLst/>
              <a:rect l="l" t="t" r="r" b="b"/>
              <a:pathLst>
                <a:path w="290" h="713" extrusionOk="0">
                  <a:moveTo>
                    <a:pt x="12" y="0"/>
                  </a:moveTo>
                  <a:cubicBezTo>
                    <a:pt x="0" y="67"/>
                    <a:pt x="12" y="134"/>
                    <a:pt x="34" y="189"/>
                  </a:cubicBezTo>
                  <a:cubicBezTo>
                    <a:pt x="56" y="256"/>
                    <a:pt x="79" y="312"/>
                    <a:pt x="111" y="367"/>
                  </a:cubicBezTo>
                  <a:cubicBezTo>
                    <a:pt x="168" y="478"/>
                    <a:pt x="223" y="589"/>
                    <a:pt x="289" y="712"/>
                  </a:cubicBezTo>
                  <a:lnTo>
                    <a:pt x="289" y="701"/>
                  </a:lnTo>
                  <a:cubicBezTo>
                    <a:pt x="245" y="589"/>
                    <a:pt x="190" y="467"/>
                    <a:pt x="145" y="356"/>
                  </a:cubicBezTo>
                  <a:lnTo>
                    <a:pt x="67" y="178"/>
                  </a:lnTo>
                  <a:cubicBezTo>
                    <a:pt x="45" y="122"/>
                    <a:pt x="34" y="67"/>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5"/>
            <p:cNvSpPr/>
            <p:nvPr/>
          </p:nvSpPr>
          <p:spPr>
            <a:xfrm>
              <a:off x="2632874" y="4512430"/>
              <a:ext cx="24875" cy="5233"/>
            </a:xfrm>
            <a:custGeom>
              <a:avLst/>
              <a:gdLst/>
              <a:ahLst/>
              <a:cxnLst/>
              <a:rect l="l" t="t" r="r" b="b"/>
              <a:pathLst>
                <a:path w="713" h="150" extrusionOk="0">
                  <a:moveTo>
                    <a:pt x="133" y="1"/>
                  </a:moveTo>
                  <a:cubicBezTo>
                    <a:pt x="89" y="1"/>
                    <a:pt x="48" y="9"/>
                    <a:pt x="1" y="16"/>
                  </a:cubicBezTo>
                  <a:cubicBezTo>
                    <a:pt x="67" y="28"/>
                    <a:pt x="123" y="28"/>
                    <a:pt x="189" y="28"/>
                  </a:cubicBezTo>
                  <a:cubicBezTo>
                    <a:pt x="245" y="38"/>
                    <a:pt x="301" y="38"/>
                    <a:pt x="367" y="61"/>
                  </a:cubicBezTo>
                  <a:cubicBezTo>
                    <a:pt x="423" y="72"/>
                    <a:pt x="478" y="83"/>
                    <a:pt x="535" y="105"/>
                  </a:cubicBezTo>
                  <a:cubicBezTo>
                    <a:pt x="590" y="127"/>
                    <a:pt x="646" y="150"/>
                    <a:pt x="713" y="150"/>
                  </a:cubicBezTo>
                  <a:cubicBezTo>
                    <a:pt x="656" y="139"/>
                    <a:pt x="601" y="117"/>
                    <a:pt x="545" y="94"/>
                  </a:cubicBezTo>
                  <a:cubicBezTo>
                    <a:pt x="490" y="72"/>
                    <a:pt x="423" y="50"/>
                    <a:pt x="367" y="28"/>
                  </a:cubicBezTo>
                  <a:cubicBezTo>
                    <a:pt x="312" y="16"/>
                    <a:pt x="245" y="5"/>
                    <a:pt x="189" y="5"/>
                  </a:cubicBezTo>
                  <a:cubicBezTo>
                    <a:pt x="170" y="2"/>
                    <a:pt x="151" y="1"/>
                    <a:pt x="1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5"/>
            <p:cNvSpPr/>
            <p:nvPr/>
          </p:nvSpPr>
          <p:spPr>
            <a:xfrm>
              <a:off x="2628234" y="4507162"/>
              <a:ext cx="13990" cy="39632"/>
            </a:xfrm>
            <a:custGeom>
              <a:avLst/>
              <a:gdLst/>
              <a:ahLst/>
              <a:cxnLst/>
              <a:rect l="l" t="t" r="r" b="b"/>
              <a:pathLst>
                <a:path w="401" h="1136" extrusionOk="0">
                  <a:moveTo>
                    <a:pt x="22" y="1"/>
                  </a:moveTo>
                  <a:cubicBezTo>
                    <a:pt x="0" y="100"/>
                    <a:pt x="22" y="201"/>
                    <a:pt x="45" y="301"/>
                  </a:cubicBezTo>
                  <a:cubicBezTo>
                    <a:pt x="67" y="401"/>
                    <a:pt x="111" y="501"/>
                    <a:pt x="144" y="590"/>
                  </a:cubicBezTo>
                  <a:cubicBezTo>
                    <a:pt x="223" y="779"/>
                    <a:pt x="300" y="957"/>
                    <a:pt x="389" y="1135"/>
                  </a:cubicBezTo>
                  <a:lnTo>
                    <a:pt x="401" y="1135"/>
                  </a:lnTo>
                  <a:cubicBezTo>
                    <a:pt x="322" y="957"/>
                    <a:pt x="245" y="768"/>
                    <a:pt x="178" y="579"/>
                  </a:cubicBezTo>
                  <a:lnTo>
                    <a:pt x="89" y="290"/>
                  </a:lnTo>
                  <a:cubicBezTo>
                    <a:pt x="55" y="201"/>
                    <a:pt x="33" y="100"/>
                    <a:pt x="2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5"/>
            <p:cNvSpPr/>
            <p:nvPr/>
          </p:nvSpPr>
          <p:spPr>
            <a:xfrm>
              <a:off x="2613302" y="4502522"/>
              <a:ext cx="9908" cy="23305"/>
            </a:xfrm>
            <a:custGeom>
              <a:avLst/>
              <a:gdLst/>
              <a:ahLst/>
              <a:cxnLst/>
              <a:rect l="l" t="t" r="r" b="b"/>
              <a:pathLst>
                <a:path w="284" h="668" extrusionOk="0">
                  <a:moveTo>
                    <a:pt x="273" y="0"/>
                  </a:moveTo>
                  <a:cubicBezTo>
                    <a:pt x="250" y="11"/>
                    <a:pt x="216" y="33"/>
                    <a:pt x="206" y="55"/>
                  </a:cubicBezTo>
                  <a:cubicBezTo>
                    <a:pt x="184" y="89"/>
                    <a:pt x="172" y="111"/>
                    <a:pt x="161" y="144"/>
                  </a:cubicBezTo>
                  <a:cubicBezTo>
                    <a:pt x="139" y="200"/>
                    <a:pt x="127" y="256"/>
                    <a:pt x="117" y="322"/>
                  </a:cubicBezTo>
                  <a:cubicBezTo>
                    <a:pt x="95" y="378"/>
                    <a:pt x="83" y="434"/>
                    <a:pt x="61" y="490"/>
                  </a:cubicBezTo>
                  <a:cubicBezTo>
                    <a:pt x="50" y="523"/>
                    <a:pt x="39" y="556"/>
                    <a:pt x="28" y="579"/>
                  </a:cubicBezTo>
                  <a:cubicBezTo>
                    <a:pt x="18" y="597"/>
                    <a:pt x="1" y="624"/>
                    <a:pt x="2" y="652"/>
                  </a:cubicBezTo>
                  <a:lnTo>
                    <a:pt x="2" y="652"/>
                  </a:lnTo>
                  <a:cubicBezTo>
                    <a:pt x="1" y="626"/>
                    <a:pt x="20" y="606"/>
                    <a:pt x="39" y="579"/>
                  </a:cubicBezTo>
                  <a:cubicBezTo>
                    <a:pt x="50" y="556"/>
                    <a:pt x="61" y="523"/>
                    <a:pt x="72" y="500"/>
                  </a:cubicBezTo>
                  <a:cubicBezTo>
                    <a:pt x="95" y="445"/>
                    <a:pt x="117" y="389"/>
                    <a:pt x="139" y="322"/>
                  </a:cubicBezTo>
                  <a:lnTo>
                    <a:pt x="194" y="156"/>
                  </a:lnTo>
                  <a:cubicBezTo>
                    <a:pt x="206" y="100"/>
                    <a:pt x="228" y="33"/>
                    <a:pt x="283" y="0"/>
                  </a:cubicBezTo>
                  <a:close/>
                  <a:moveTo>
                    <a:pt x="2" y="652"/>
                  </a:moveTo>
                  <a:cubicBezTo>
                    <a:pt x="3" y="657"/>
                    <a:pt x="4" y="662"/>
                    <a:pt x="6" y="668"/>
                  </a:cubicBezTo>
                  <a:cubicBezTo>
                    <a:pt x="4" y="662"/>
                    <a:pt x="3" y="657"/>
                    <a:pt x="2" y="652"/>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5"/>
            <p:cNvSpPr/>
            <p:nvPr/>
          </p:nvSpPr>
          <p:spPr>
            <a:xfrm>
              <a:off x="2573494" y="4393461"/>
              <a:ext cx="117641" cy="68868"/>
            </a:xfrm>
            <a:custGeom>
              <a:avLst/>
              <a:gdLst/>
              <a:ahLst/>
              <a:cxnLst/>
              <a:rect l="l" t="t" r="r" b="b"/>
              <a:pathLst>
                <a:path w="3372" h="1974" extrusionOk="0">
                  <a:moveTo>
                    <a:pt x="3359" y="0"/>
                  </a:moveTo>
                  <a:cubicBezTo>
                    <a:pt x="3248" y="12"/>
                    <a:pt x="2826" y="79"/>
                    <a:pt x="2503" y="101"/>
                  </a:cubicBezTo>
                  <a:cubicBezTo>
                    <a:pt x="2114" y="134"/>
                    <a:pt x="1335" y="178"/>
                    <a:pt x="735" y="668"/>
                  </a:cubicBezTo>
                  <a:cubicBezTo>
                    <a:pt x="168" y="1124"/>
                    <a:pt x="12" y="1814"/>
                    <a:pt x="1" y="1891"/>
                  </a:cubicBezTo>
                  <a:lnTo>
                    <a:pt x="1" y="1903"/>
                  </a:lnTo>
                  <a:cubicBezTo>
                    <a:pt x="38" y="1918"/>
                    <a:pt x="204" y="1974"/>
                    <a:pt x="479" y="1974"/>
                  </a:cubicBezTo>
                  <a:cubicBezTo>
                    <a:pt x="610" y="1974"/>
                    <a:pt x="767" y="1961"/>
                    <a:pt x="946" y="1925"/>
                  </a:cubicBezTo>
                  <a:cubicBezTo>
                    <a:pt x="1558" y="1814"/>
                    <a:pt x="1792" y="1480"/>
                    <a:pt x="2103" y="1213"/>
                  </a:cubicBezTo>
                  <a:cubicBezTo>
                    <a:pt x="2403" y="979"/>
                    <a:pt x="3226" y="156"/>
                    <a:pt x="3371" y="12"/>
                  </a:cubicBezTo>
                  <a:cubicBezTo>
                    <a:pt x="3371" y="12"/>
                    <a:pt x="3371" y="0"/>
                    <a:pt x="335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5"/>
            <p:cNvSpPr/>
            <p:nvPr/>
          </p:nvSpPr>
          <p:spPr>
            <a:xfrm>
              <a:off x="2626664" y="4393461"/>
              <a:ext cx="64472" cy="59413"/>
            </a:xfrm>
            <a:custGeom>
              <a:avLst/>
              <a:gdLst/>
              <a:ahLst/>
              <a:cxnLst/>
              <a:rect l="l" t="t" r="r" b="b"/>
              <a:pathLst>
                <a:path w="1848" h="1703" extrusionOk="0">
                  <a:moveTo>
                    <a:pt x="1835" y="0"/>
                  </a:moveTo>
                  <a:cubicBezTo>
                    <a:pt x="1724" y="12"/>
                    <a:pt x="1302" y="79"/>
                    <a:pt x="979" y="101"/>
                  </a:cubicBezTo>
                  <a:cubicBezTo>
                    <a:pt x="923" y="112"/>
                    <a:pt x="846" y="112"/>
                    <a:pt x="779" y="123"/>
                  </a:cubicBezTo>
                  <a:cubicBezTo>
                    <a:pt x="701" y="223"/>
                    <a:pt x="624" y="323"/>
                    <a:pt x="545" y="435"/>
                  </a:cubicBezTo>
                  <a:cubicBezTo>
                    <a:pt x="401" y="646"/>
                    <a:pt x="268" y="880"/>
                    <a:pt x="167" y="1124"/>
                  </a:cubicBezTo>
                  <a:cubicBezTo>
                    <a:pt x="112" y="1235"/>
                    <a:pt x="78" y="1357"/>
                    <a:pt x="45" y="1480"/>
                  </a:cubicBezTo>
                  <a:cubicBezTo>
                    <a:pt x="23" y="1547"/>
                    <a:pt x="11" y="1614"/>
                    <a:pt x="1" y="1680"/>
                  </a:cubicBezTo>
                  <a:lnTo>
                    <a:pt x="1" y="1703"/>
                  </a:lnTo>
                  <a:cubicBezTo>
                    <a:pt x="234" y="1558"/>
                    <a:pt x="390" y="1369"/>
                    <a:pt x="579" y="1213"/>
                  </a:cubicBezTo>
                  <a:cubicBezTo>
                    <a:pt x="879" y="979"/>
                    <a:pt x="1702" y="156"/>
                    <a:pt x="1847" y="12"/>
                  </a:cubicBezTo>
                  <a:cubicBezTo>
                    <a:pt x="1847" y="12"/>
                    <a:pt x="1847" y="0"/>
                    <a:pt x="18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5"/>
            <p:cNvSpPr/>
            <p:nvPr/>
          </p:nvSpPr>
          <p:spPr>
            <a:xfrm>
              <a:off x="2659633" y="4397752"/>
              <a:ext cx="7815" cy="13990"/>
            </a:xfrm>
            <a:custGeom>
              <a:avLst/>
              <a:gdLst/>
              <a:ahLst/>
              <a:cxnLst/>
              <a:rect l="l" t="t" r="r" b="b"/>
              <a:pathLst>
                <a:path w="224" h="401" extrusionOk="0">
                  <a:moveTo>
                    <a:pt x="212" y="0"/>
                  </a:moveTo>
                  <a:cubicBezTo>
                    <a:pt x="179" y="67"/>
                    <a:pt x="123" y="122"/>
                    <a:pt x="79" y="189"/>
                  </a:cubicBezTo>
                  <a:cubicBezTo>
                    <a:pt x="57" y="223"/>
                    <a:pt x="34" y="245"/>
                    <a:pt x="23" y="289"/>
                  </a:cubicBezTo>
                  <a:cubicBezTo>
                    <a:pt x="12" y="322"/>
                    <a:pt x="1" y="367"/>
                    <a:pt x="12" y="401"/>
                  </a:cubicBezTo>
                  <a:lnTo>
                    <a:pt x="45" y="300"/>
                  </a:lnTo>
                  <a:cubicBezTo>
                    <a:pt x="67" y="267"/>
                    <a:pt x="79" y="233"/>
                    <a:pt x="101" y="200"/>
                  </a:cubicBezTo>
                  <a:cubicBezTo>
                    <a:pt x="146" y="134"/>
                    <a:pt x="190" y="78"/>
                    <a:pt x="223" y="11"/>
                  </a:cubicBezTo>
                  <a:lnTo>
                    <a:pt x="212"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5"/>
            <p:cNvSpPr/>
            <p:nvPr/>
          </p:nvSpPr>
          <p:spPr>
            <a:xfrm>
              <a:off x="2649167" y="4415580"/>
              <a:ext cx="16711" cy="3140"/>
            </a:xfrm>
            <a:custGeom>
              <a:avLst/>
              <a:gdLst/>
              <a:ahLst/>
              <a:cxnLst/>
              <a:rect l="l" t="t" r="r" b="b"/>
              <a:pathLst>
                <a:path w="479" h="90" extrusionOk="0">
                  <a:moveTo>
                    <a:pt x="479" y="1"/>
                  </a:moveTo>
                  <a:cubicBezTo>
                    <a:pt x="434" y="1"/>
                    <a:pt x="401" y="12"/>
                    <a:pt x="357" y="12"/>
                  </a:cubicBezTo>
                  <a:cubicBezTo>
                    <a:pt x="323" y="23"/>
                    <a:pt x="278" y="34"/>
                    <a:pt x="246" y="45"/>
                  </a:cubicBezTo>
                  <a:cubicBezTo>
                    <a:pt x="201" y="56"/>
                    <a:pt x="167" y="56"/>
                    <a:pt x="123" y="56"/>
                  </a:cubicBezTo>
                  <a:cubicBezTo>
                    <a:pt x="90" y="68"/>
                    <a:pt x="45" y="68"/>
                    <a:pt x="1" y="68"/>
                  </a:cubicBezTo>
                  <a:cubicBezTo>
                    <a:pt x="45" y="78"/>
                    <a:pt x="90" y="90"/>
                    <a:pt x="123" y="90"/>
                  </a:cubicBezTo>
                  <a:cubicBezTo>
                    <a:pt x="167" y="90"/>
                    <a:pt x="212" y="78"/>
                    <a:pt x="246" y="68"/>
                  </a:cubicBezTo>
                  <a:cubicBezTo>
                    <a:pt x="323" y="45"/>
                    <a:pt x="401" y="12"/>
                    <a:pt x="4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5"/>
            <p:cNvSpPr/>
            <p:nvPr/>
          </p:nvSpPr>
          <p:spPr>
            <a:xfrm>
              <a:off x="2630920" y="4402776"/>
              <a:ext cx="14025" cy="26026"/>
            </a:xfrm>
            <a:custGeom>
              <a:avLst/>
              <a:gdLst/>
              <a:ahLst/>
              <a:cxnLst/>
              <a:rect l="l" t="t" r="r" b="b"/>
              <a:pathLst>
                <a:path w="402" h="746" extrusionOk="0">
                  <a:moveTo>
                    <a:pt x="401" y="0"/>
                  </a:moveTo>
                  <a:lnTo>
                    <a:pt x="401" y="0"/>
                  </a:lnTo>
                  <a:cubicBezTo>
                    <a:pt x="357" y="67"/>
                    <a:pt x="312" y="112"/>
                    <a:pt x="257" y="168"/>
                  </a:cubicBezTo>
                  <a:cubicBezTo>
                    <a:pt x="212" y="212"/>
                    <a:pt x="156" y="267"/>
                    <a:pt x="123" y="334"/>
                  </a:cubicBezTo>
                  <a:lnTo>
                    <a:pt x="23" y="534"/>
                  </a:lnTo>
                  <a:cubicBezTo>
                    <a:pt x="12" y="601"/>
                    <a:pt x="1" y="690"/>
                    <a:pt x="34" y="746"/>
                  </a:cubicBezTo>
                  <a:cubicBezTo>
                    <a:pt x="12" y="679"/>
                    <a:pt x="34" y="613"/>
                    <a:pt x="57" y="546"/>
                  </a:cubicBezTo>
                  <a:cubicBezTo>
                    <a:pt x="79" y="479"/>
                    <a:pt x="112" y="412"/>
                    <a:pt x="146" y="346"/>
                  </a:cubicBezTo>
                  <a:cubicBezTo>
                    <a:pt x="201" y="223"/>
                    <a:pt x="334" y="134"/>
                    <a:pt x="4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5"/>
            <p:cNvSpPr/>
            <p:nvPr/>
          </p:nvSpPr>
          <p:spPr>
            <a:xfrm>
              <a:off x="2620070" y="4436548"/>
              <a:ext cx="18665" cy="2372"/>
            </a:xfrm>
            <a:custGeom>
              <a:avLst/>
              <a:gdLst/>
              <a:ahLst/>
              <a:cxnLst/>
              <a:rect l="l" t="t" r="r" b="b"/>
              <a:pathLst>
                <a:path w="535" h="68" extrusionOk="0">
                  <a:moveTo>
                    <a:pt x="0" y="0"/>
                  </a:moveTo>
                  <a:cubicBezTo>
                    <a:pt x="34" y="33"/>
                    <a:pt x="79" y="45"/>
                    <a:pt x="123" y="56"/>
                  </a:cubicBezTo>
                  <a:cubicBezTo>
                    <a:pt x="167" y="67"/>
                    <a:pt x="212" y="67"/>
                    <a:pt x="267" y="67"/>
                  </a:cubicBezTo>
                  <a:cubicBezTo>
                    <a:pt x="339" y="67"/>
                    <a:pt x="411" y="53"/>
                    <a:pt x="482" y="53"/>
                  </a:cubicBezTo>
                  <a:cubicBezTo>
                    <a:pt x="500" y="53"/>
                    <a:pt x="517" y="54"/>
                    <a:pt x="534" y="56"/>
                  </a:cubicBezTo>
                  <a:cubicBezTo>
                    <a:pt x="445" y="33"/>
                    <a:pt x="345" y="33"/>
                    <a:pt x="267" y="33"/>
                  </a:cubicBezTo>
                  <a:cubicBezTo>
                    <a:pt x="223" y="23"/>
                    <a:pt x="178" y="23"/>
                    <a:pt x="134" y="11"/>
                  </a:cubicBezTo>
                  <a:cubicBezTo>
                    <a:pt x="89" y="11"/>
                    <a:pt x="45"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5"/>
            <p:cNvSpPr/>
            <p:nvPr/>
          </p:nvSpPr>
          <p:spPr>
            <a:xfrm>
              <a:off x="2607650" y="4408986"/>
              <a:ext cx="11652" cy="33806"/>
            </a:xfrm>
            <a:custGeom>
              <a:avLst/>
              <a:gdLst/>
              <a:ahLst/>
              <a:cxnLst/>
              <a:rect l="l" t="t" r="r" b="b"/>
              <a:pathLst>
                <a:path w="334" h="969" extrusionOk="0">
                  <a:moveTo>
                    <a:pt x="334" y="0"/>
                  </a:moveTo>
                  <a:cubicBezTo>
                    <a:pt x="289" y="79"/>
                    <a:pt x="223" y="145"/>
                    <a:pt x="156" y="212"/>
                  </a:cubicBezTo>
                  <a:cubicBezTo>
                    <a:pt x="101" y="267"/>
                    <a:pt x="45" y="346"/>
                    <a:pt x="34" y="445"/>
                  </a:cubicBezTo>
                  <a:cubicBezTo>
                    <a:pt x="12" y="534"/>
                    <a:pt x="0" y="623"/>
                    <a:pt x="12" y="712"/>
                  </a:cubicBezTo>
                  <a:cubicBezTo>
                    <a:pt x="23" y="790"/>
                    <a:pt x="34" y="890"/>
                    <a:pt x="79" y="968"/>
                  </a:cubicBezTo>
                  <a:cubicBezTo>
                    <a:pt x="56" y="879"/>
                    <a:pt x="67" y="790"/>
                    <a:pt x="56" y="701"/>
                  </a:cubicBezTo>
                  <a:cubicBezTo>
                    <a:pt x="56" y="623"/>
                    <a:pt x="45" y="534"/>
                    <a:pt x="67" y="445"/>
                  </a:cubicBezTo>
                  <a:cubicBezTo>
                    <a:pt x="79" y="368"/>
                    <a:pt x="123" y="290"/>
                    <a:pt x="178" y="223"/>
                  </a:cubicBezTo>
                  <a:cubicBezTo>
                    <a:pt x="234" y="156"/>
                    <a:pt x="289" y="89"/>
                    <a:pt x="334" y="12"/>
                  </a:cubicBezTo>
                  <a:lnTo>
                    <a:pt x="334"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5"/>
            <p:cNvSpPr/>
            <p:nvPr/>
          </p:nvSpPr>
          <p:spPr>
            <a:xfrm>
              <a:off x="2599521" y="4448968"/>
              <a:ext cx="20967" cy="3140"/>
            </a:xfrm>
            <a:custGeom>
              <a:avLst/>
              <a:gdLst/>
              <a:ahLst/>
              <a:cxnLst/>
              <a:rect l="l" t="t" r="r" b="b"/>
              <a:pathLst>
                <a:path w="601" h="90" extrusionOk="0">
                  <a:moveTo>
                    <a:pt x="0" y="0"/>
                  </a:moveTo>
                  <a:lnTo>
                    <a:pt x="0" y="0"/>
                  </a:lnTo>
                  <a:cubicBezTo>
                    <a:pt x="45" y="33"/>
                    <a:pt x="89" y="56"/>
                    <a:pt x="144" y="78"/>
                  </a:cubicBezTo>
                  <a:cubicBezTo>
                    <a:pt x="189" y="89"/>
                    <a:pt x="245" y="89"/>
                    <a:pt x="300" y="89"/>
                  </a:cubicBezTo>
                  <a:lnTo>
                    <a:pt x="456" y="89"/>
                  </a:lnTo>
                  <a:cubicBezTo>
                    <a:pt x="478" y="84"/>
                    <a:pt x="503" y="81"/>
                    <a:pt x="528" y="81"/>
                  </a:cubicBezTo>
                  <a:cubicBezTo>
                    <a:pt x="553" y="81"/>
                    <a:pt x="579" y="84"/>
                    <a:pt x="601" y="89"/>
                  </a:cubicBezTo>
                  <a:lnTo>
                    <a:pt x="601" y="78"/>
                  </a:lnTo>
                  <a:cubicBezTo>
                    <a:pt x="556" y="67"/>
                    <a:pt x="500" y="67"/>
                    <a:pt x="445" y="67"/>
                  </a:cubicBezTo>
                  <a:cubicBezTo>
                    <a:pt x="415" y="67"/>
                    <a:pt x="381" y="72"/>
                    <a:pt x="348" y="72"/>
                  </a:cubicBezTo>
                  <a:cubicBezTo>
                    <a:pt x="331" y="72"/>
                    <a:pt x="315" y="71"/>
                    <a:pt x="300" y="67"/>
                  </a:cubicBezTo>
                  <a:cubicBezTo>
                    <a:pt x="245" y="67"/>
                    <a:pt x="200" y="56"/>
                    <a:pt x="156" y="45"/>
                  </a:cubicBezTo>
                  <a:cubicBezTo>
                    <a:pt x="100" y="33"/>
                    <a:pt x="55" y="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5"/>
            <p:cNvSpPr/>
            <p:nvPr/>
          </p:nvSpPr>
          <p:spPr>
            <a:xfrm>
              <a:off x="2585147" y="4423709"/>
              <a:ext cx="13990" cy="31085"/>
            </a:xfrm>
            <a:custGeom>
              <a:avLst/>
              <a:gdLst/>
              <a:ahLst/>
              <a:cxnLst/>
              <a:rect l="l" t="t" r="r" b="b"/>
              <a:pathLst>
                <a:path w="401" h="891" extrusionOk="0">
                  <a:moveTo>
                    <a:pt x="401" y="1"/>
                  </a:moveTo>
                  <a:lnTo>
                    <a:pt x="223" y="179"/>
                  </a:lnTo>
                  <a:cubicBezTo>
                    <a:pt x="167" y="246"/>
                    <a:pt x="111" y="312"/>
                    <a:pt x="67" y="391"/>
                  </a:cubicBezTo>
                  <a:cubicBezTo>
                    <a:pt x="34" y="468"/>
                    <a:pt x="0" y="546"/>
                    <a:pt x="0" y="646"/>
                  </a:cubicBezTo>
                  <a:cubicBezTo>
                    <a:pt x="12" y="735"/>
                    <a:pt x="56" y="802"/>
                    <a:pt x="67" y="891"/>
                  </a:cubicBezTo>
                  <a:cubicBezTo>
                    <a:pt x="79" y="846"/>
                    <a:pt x="79" y="802"/>
                    <a:pt x="79" y="757"/>
                  </a:cubicBezTo>
                  <a:cubicBezTo>
                    <a:pt x="67" y="713"/>
                    <a:pt x="67" y="680"/>
                    <a:pt x="67" y="635"/>
                  </a:cubicBezTo>
                  <a:cubicBezTo>
                    <a:pt x="67" y="557"/>
                    <a:pt x="79" y="480"/>
                    <a:pt x="111" y="413"/>
                  </a:cubicBezTo>
                  <a:cubicBezTo>
                    <a:pt x="145" y="335"/>
                    <a:pt x="190" y="268"/>
                    <a:pt x="245" y="201"/>
                  </a:cubicBezTo>
                  <a:lnTo>
                    <a:pt x="401"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5"/>
            <p:cNvSpPr/>
            <p:nvPr/>
          </p:nvSpPr>
          <p:spPr>
            <a:xfrm>
              <a:off x="2490076" y="4477123"/>
              <a:ext cx="78427" cy="84777"/>
            </a:xfrm>
            <a:custGeom>
              <a:avLst/>
              <a:gdLst/>
              <a:ahLst/>
              <a:cxnLst/>
              <a:rect l="l" t="t" r="r" b="b"/>
              <a:pathLst>
                <a:path w="2248" h="2430" extrusionOk="0">
                  <a:moveTo>
                    <a:pt x="457" y="1"/>
                  </a:moveTo>
                  <a:cubicBezTo>
                    <a:pt x="414" y="1"/>
                    <a:pt x="390" y="5"/>
                    <a:pt x="390" y="5"/>
                  </a:cubicBezTo>
                  <a:cubicBezTo>
                    <a:pt x="390" y="5"/>
                    <a:pt x="234" y="16"/>
                    <a:pt x="145" y="150"/>
                  </a:cubicBezTo>
                  <a:cubicBezTo>
                    <a:pt x="56" y="294"/>
                    <a:pt x="1" y="862"/>
                    <a:pt x="189" y="1228"/>
                  </a:cubicBezTo>
                  <a:cubicBezTo>
                    <a:pt x="379" y="1584"/>
                    <a:pt x="523" y="1695"/>
                    <a:pt x="701" y="1762"/>
                  </a:cubicBezTo>
                  <a:cubicBezTo>
                    <a:pt x="891" y="1829"/>
                    <a:pt x="1324" y="2029"/>
                    <a:pt x="1569" y="2118"/>
                  </a:cubicBezTo>
                  <a:cubicBezTo>
                    <a:pt x="1769" y="2196"/>
                    <a:pt x="2147" y="2385"/>
                    <a:pt x="2236" y="2429"/>
                  </a:cubicBezTo>
                  <a:lnTo>
                    <a:pt x="2247" y="2419"/>
                  </a:lnTo>
                  <a:cubicBezTo>
                    <a:pt x="2225" y="2308"/>
                    <a:pt x="2102" y="1818"/>
                    <a:pt x="2025" y="1517"/>
                  </a:cubicBezTo>
                  <a:cubicBezTo>
                    <a:pt x="1924" y="1184"/>
                    <a:pt x="1803" y="750"/>
                    <a:pt x="1291" y="350"/>
                  </a:cubicBezTo>
                  <a:cubicBezTo>
                    <a:pt x="913" y="39"/>
                    <a:pt x="592" y="1"/>
                    <a:pt x="4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5"/>
            <p:cNvSpPr/>
            <p:nvPr/>
          </p:nvSpPr>
          <p:spPr>
            <a:xfrm>
              <a:off x="2528104" y="4484275"/>
              <a:ext cx="40400" cy="77625"/>
            </a:xfrm>
            <a:custGeom>
              <a:avLst/>
              <a:gdLst/>
              <a:ahLst/>
              <a:cxnLst/>
              <a:rect l="l" t="t" r="r" b="b"/>
              <a:pathLst>
                <a:path w="1158" h="2225" extrusionOk="0">
                  <a:moveTo>
                    <a:pt x="1" y="0"/>
                  </a:moveTo>
                  <a:lnTo>
                    <a:pt x="1" y="67"/>
                  </a:lnTo>
                  <a:cubicBezTo>
                    <a:pt x="11" y="234"/>
                    <a:pt x="90" y="390"/>
                    <a:pt x="156" y="545"/>
                  </a:cubicBezTo>
                  <a:cubicBezTo>
                    <a:pt x="223" y="701"/>
                    <a:pt x="256" y="879"/>
                    <a:pt x="256" y="1057"/>
                  </a:cubicBezTo>
                  <a:cubicBezTo>
                    <a:pt x="256" y="1235"/>
                    <a:pt x="245" y="1401"/>
                    <a:pt x="245" y="1579"/>
                  </a:cubicBezTo>
                  <a:cubicBezTo>
                    <a:pt x="245" y="1658"/>
                    <a:pt x="256" y="1747"/>
                    <a:pt x="256" y="1824"/>
                  </a:cubicBezTo>
                  <a:cubicBezTo>
                    <a:pt x="345" y="1858"/>
                    <a:pt x="412" y="1891"/>
                    <a:pt x="479" y="1913"/>
                  </a:cubicBezTo>
                  <a:cubicBezTo>
                    <a:pt x="679" y="1991"/>
                    <a:pt x="1057" y="2180"/>
                    <a:pt x="1146" y="2224"/>
                  </a:cubicBezTo>
                  <a:lnTo>
                    <a:pt x="1157" y="2214"/>
                  </a:lnTo>
                  <a:cubicBezTo>
                    <a:pt x="1135" y="2103"/>
                    <a:pt x="1012" y="1613"/>
                    <a:pt x="935" y="1312"/>
                  </a:cubicBezTo>
                  <a:cubicBezTo>
                    <a:pt x="834" y="979"/>
                    <a:pt x="713" y="545"/>
                    <a:pt x="201" y="145"/>
                  </a:cubicBezTo>
                  <a:cubicBezTo>
                    <a:pt x="134" y="78"/>
                    <a:pt x="67" y="34"/>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5"/>
            <p:cNvSpPr/>
            <p:nvPr/>
          </p:nvSpPr>
          <p:spPr>
            <a:xfrm>
              <a:off x="2550223" y="4539853"/>
              <a:ext cx="12839" cy="3838"/>
            </a:xfrm>
            <a:custGeom>
              <a:avLst/>
              <a:gdLst/>
              <a:ahLst/>
              <a:cxnLst/>
              <a:rect l="l" t="t" r="r" b="b"/>
              <a:pathLst>
                <a:path w="368" h="110" extrusionOk="0">
                  <a:moveTo>
                    <a:pt x="141" y="1"/>
                  </a:moveTo>
                  <a:cubicBezTo>
                    <a:pt x="123" y="1"/>
                    <a:pt x="106" y="3"/>
                    <a:pt x="89" y="9"/>
                  </a:cubicBezTo>
                  <a:cubicBezTo>
                    <a:pt x="56" y="9"/>
                    <a:pt x="22" y="20"/>
                    <a:pt x="0" y="42"/>
                  </a:cubicBezTo>
                  <a:lnTo>
                    <a:pt x="0" y="53"/>
                  </a:lnTo>
                  <a:cubicBezTo>
                    <a:pt x="34" y="42"/>
                    <a:pt x="67" y="42"/>
                    <a:pt x="101" y="31"/>
                  </a:cubicBezTo>
                  <a:lnTo>
                    <a:pt x="190" y="31"/>
                  </a:lnTo>
                  <a:cubicBezTo>
                    <a:pt x="256" y="42"/>
                    <a:pt x="312" y="75"/>
                    <a:pt x="368" y="109"/>
                  </a:cubicBezTo>
                  <a:cubicBezTo>
                    <a:pt x="323" y="65"/>
                    <a:pt x="267" y="20"/>
                    <a:pt x="200" y="9"/>
                  </a:cubicBezTo>
                  <a:cubicBezTo>
                    <a:pt x="178" y="3"/>
                    <a:pt x="159" y="1"/>
                    <a:pt x="1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5"/>
            <p:cNvSpPr/>
            <p:nvPr/>
          </p:nvSpPr>
          <p:spPr>
            <a:xfrm>
              <a:off x="2543629" y="4534689"/>
              <a:ext cx="3140" cy="12873"/>
            </a:xfrm>
            <a:custGeom>
              <a:avLst/>
              <a:gdLst/>
              <a:ahLst/>
              <a:cxnLst/>
              <a:rect l="l" t="t" r="r" b="b"/>
              <a:pathLst>
                <a:path w="90" h="369" extrusionOk="0">
                  <a:moveTo>
                    <a:pt x="23" y="1"/>
                  </a:moveTo>
                  <a:cubicBezTo>
                    <a:pt x="11" y="35"/>
                    <a:pt x="1" y="68"/>
                    <a:pt x="1" y="101"/>
                  </a:cubicBezTo>
                  <a:cubicBezTo>
                    <a:pt x="1" y="134"/>
                    <a:pt x="11" y="157"/>
                    <a:pt x="23" y="190"/>
                  </a:cubicBezTo>
                  <a:cubicBezTo>
                    <a:pt x="45" y="246"/>
                    <a:pt x="78" y="302"/>
                    <a:pt x="90" y="368"/>
                  </a:cubicBezTo>
                  <a:cubicBezTo>
                    <a:pt x="90" y="302"/>
                    <a:pt x="78" y="235"/>
                    <a:pt x="56" y="179"/>
                  </a:cubicBezTo>
                  <a:cubicBezTo>
                    <a:pt x="56" y="157"/>
                    <a:pt x="45" y="124"/>
                    <a:pt x="45" y="90"/>
                  </a:cubicBezTo>
                  <a:cubicBezTo>
                    <a:pt x="34" y="68"/>
                    <a:pt x="34" y="35"/>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5"/>
            <p:cNvSpPr/>
            <p:nvPr/>
          </p:nvSpPr>
          <p:spPr>
            <a:xfrm>
              <a:off x="2534314" y="4519966"/>
              <a:ext cx="22537" cy="5442"/>
            </a:xfrm>
            <a:custGeom>
              <a:avLst/>
              <a:gdLst/>
              <a:ahLst/>
              <a:cxnLst/>
              <a:rect l="l" t="t" r="r" b="b"/>
              <a:pathLst>
                <a:path w="646" h="156" extrusionOk="0">
                  <a:moveTo>
                    <a:pt x="167" y="0"/>
                  </a:moveTo>
                  <a:cubicBezTo>
                    <a:pt x="112" y="12"/>
                    <a:pt x="56" y="23"/>
                    <a:pt x="1" y="67"/>
                  </a:cubicBezTo>
                  <a:lnTo>
                    <a:pt x="1" y="79"/>
                  </a:lnTo>
                  <a:lnTo>
                    <a:pt x="23" y="79"/>
                  </a:lnTo>
                  <a:cubicBezTo>
                    <a:pt x="78" y="67"/>
                    <a:pt x="123" y="67"/>
                    <a:pt x="167" y="67"/>
                  </a:cubicBezTo>
                  <a:cubicBezTo>
                    <a:pt x="223" y="67"/>
                    <a:pt x="278" y="67"/>
                    <a:pt x="323" y="79"/>
                  </a:cubicBezTo>
                  <a:cubicBezTo>
                    <a:pt x="379" y="89"/>
                    <a:pt x="434" y="112"/>
                    <a:pt x="490" y="123"/>
                  </a:cubicBezTo>
                  <a:cubicBezTo>
                    <a:pt x="535" y="145"/>
                    <a:pt x="590" y="156"/>
                    <a:pt x="646" y="156"/>
                  </a:cubicBezTo>
                  <a:cubicBezTo>
                    <a:pt x="545" y="134"/>
                    <a:pt x="446" y="67"/>
                    <a:pt x="345" y="34"/>
                  </a:cubicBezTo>
                  <a:cubicBezTo>
                    <a:pt x="290" y="12"/>
                    <a:pt x="223" y="0"/>
                    <a:pt x="1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5"/>
            <p:cNvSpPr/>
            <p:nvPr/>
          </p:nvSpPr>
          <p:spPr>
            <a:xfrm>
              <a:off x="2524231" y="4509884"/>
              <a:ext cx="3140" cy="25259"/>
            </a:xfrm>
            <a:custGeom>
              <a:avLst/>
              <a:gdLst/>
              <a:ahLst/>
              <a:cxnLst/>
              <a:rect l="l" t="t" r="r" b="b"/>
              <a:pathLst>
                <a:path w="90" h="724" extrusionOk="0">
                  <a:moveTo>
                    <a:pt x="78" y="0"/>
                  </a:moveTo>
                  <a:cubicBezTo>
                    <a:pt x="56" y="56"/>
                    <a:pt x="33" y="123"/>
                    <a:pt x="23" y="178"/>
                  </a:cubicBezTo>
                  <a:cubicBezTo>
                    <a:pt x="11" y="234"/>
                    <a:pt x="11" y="301"/>
                    <a:pt x="11" y="356"/>
                  </a:cubicBezTo>
                  <a:cubicBezTo>
                    <a:pt x="0" y="479"/>
                    <a:pt x="0" y="601"/>
                    <a:pt x="0" y="723"/>
                  </a:cubicBezTo>
                  <a:cubicBezTo>
                    <a:pt x="23" y="601"/>
                    <a:pt x="45" y="479"/>
                    <a:pt x="56" y="368"/>
                  </a:cubicBezTo>
                  <a:cubicBezTo>
                    <a:pt x="67" y="301"/>
                    <a:pt x="89" y="245"/>
                    <a:pt x="89" y="190"/>
                  </a:cubicBezTo>
                  <a:lnTo>
                    <a:pt x="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5"/>
            <p:cNvSpPr/>
            <p:nvPr/>
          </p:nvSpPr>
          <p:spPr>
            <a:xfrm>
              <a:off x="2519173" y="4495789"/>
              <a:ext cx="24875" cy="6768"/>
            </a:xfrm>
            <a:custGeom>
              <a:avLst/>
              <a:gdLst/>
              <a:ahLst/>
              <a:cxnLst/>
              <a:rect l="l" t="t" r="r" b="b"/>
              <a:pathLst>
                <a:path w="713" h="194" extrusionOk="0">
                  <a:moveTo>
                    <a:pt x="226" y="1"/>
                  </a:moveTo>
                  <a:cubicBezTo>
                    <a:pt x="214" y="1"/>
                    <a:pt x="202" y="2"/>
                    <a:pt x="190" y="4"/>
                  </a:cubicBezTo>
                  <a:cubicBezTo>
                    <a:pt x="123" y="4"/>
                    <a:pt x="57" y="15"/>
                    <a:pt x="0" y="48"/>
                  </a:cubicBezTo>
                  <a:lnTo>
                    <a:pt x="12" y="48"/>
                  </a:lnTo>
                  <a:cubicBezTo>
                    <a:pt x="49" y="48"/>
                    <a:pt x="86" y="43"/>
                    <a:pt x="126" y="43"/>
                  </a:cubicBezTo>
                  <a:cubicBezTo>
                    <a:pt x="147" y="43"/>
                    <a:pt x="168" y="45"/>
                    <a:pt x="190" y="48"/>
                  </a:cubicBezTo>
                  <a:cubicBezTo>
                    <a:pt x="245" y="48"/>
                    <a:pt x="312" y="48"/>
                    <a:pt x="368" y="60"/>
                  </a:cubicBezTo>
                  <a:cubicBezTo>
                    <a:pt x="490" y="82"/>
                    <a:pt x="601" y="137"/>
                    <a:pt x="712" y="193"/>
                  </a:cubicBezTo>
                  <a:cubicBezTo>
                    <a:pt x="613" y="115"/>
                    <a:pt x="501" y="60"/>
                    <a:pt x="379" y="26"/>
                  </a:cubicBezTo>
                  <a:cubicBezTo>
                    <a:pt x="324" y="17"/>
                    <a:pt x="278" y="1"/>
                    <a:pt x="22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5"/>
            <p:cNvSpPr/>
            <p:nvPr/>
          </p:nvSpPr>
          <p:spPr>
            <a:xfrm>
              <a:off x="2505217" y="4484275"/>
              <a:ext cx="4675" cy="38062"/>
            </a:xfrm>
            <a:custGeom>
              <a:avLst/>
              <a:gdLst/>
              <a:ahLst/>
              <a:cxnLst/>
              <a:rect l="l" t="t" r="r" b="b"/>
              <a:pathLst>
                <a:path w="134" h="1091" extrusionOk="0">
                  <a:moveTo>
                    <a:pt x="123" y="0"/>
                  </a:moveTo>
                  <a:cubicBezTo>
                    <a:pt x="67" y="78"/>
                    <a:pt x="34" y="167"/>
                    <a:pt x="22" y="267"/>
                  </a:cubicBezTo>
                  <a:cubicBezTo>
                    <a:pt x="0" y="356"/>
                    <a:pt x="12" y="456"/>
                    <a:pt x="34" y="545"/>
                  </a:cubicBezTo>
                  <a:cubicBezTo>
                    <a:pt x="45" y="645"/>
                    <a:pt x="78" y="734"/>
                    <a:pt x="89" y="823"/>
                  </a:cubicBezTo>
                  <a:cubicBezTo>
                    <a:pt x="111" y="912"/>
                    <a:pt x="123" y="1001"/>
                    <a:pt x="89" y="1090"/>
                  </a:cubicBezTo>
                  <a:lnTo>
                    <a:pt x="101" y="1090"/>
                  </a:lnTo>
                  <a:cubicBezTo>
                    <a:pt x="134" y="1001"/>
                    <a:pt x="134" y="901"/>
                    <a:pt x="123" y="812"/>
                  </a:cubicBezTo>
                  <a:cubicBezTo>
                    <a:pt x="111" y="723"/>
                    <a:pt x="89" y="634"/>
                    <a:pt x="78" y="545"/>
                  </a:cubicBezTo>
                  <a:cubicBezTo>
                    <a:pt x="67" y="456"/>
                    <a:pt x="78" y="356"/>
                    <a:pt x="78" y="267"/>
                  </a:cubicBezTo>
                  <a:cubicBezTo>
                    <a:pt x="89" y="178"/>
                    <a:pt x="111" y="89"/>
                    <a:pt x="1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5"/>
            <p:cNvSpPr/>
            <p:nvPr/>
          </p:nvSpPr>
          <p:spPr>
            <a:xfrm>
              <a:off x="2460176" y="4379506"/>
              <a:ext cx="108709" cy="65519"/>
            </a:xfrm>
            <a:custGeom>
              <a:avLst/>
              <a:gdLst/>
              <a:ahLst/>
              <a:cxnLst/>
              <a:rect l="l" t="t" r="r" b="b"/>
              <a:pathLst>
                <a:path w="3116" h="1878" extrusionOk="0">
                  <a:moveTo>
                    <a:pt x="3093" y="0"/>
                  </a:moveTo>
                  <a:cubicBezTo>
                    <a:pt x="2993" y="34"/>
                    <a:pt x="2637" y="134"/>
                    <a:pt x="2181" y="178"/>
                  </a:cubicBezTo>
                  <a:cubicBezTo>
                    <a:pt x="1636" y="234"/>
                    <a:pt x="858" y="311"/>
                    <a:pt x="557" y="590"/>
                  </a:cubicBezTo>
                  <a:cubicBezTo>
                    <a:pt x="279" y="845"/>
                    <a:pt x="157" y="1335"/>
                    <a:pt x="146" y="1391"/>
                  </a:cubicBezTo>
                  <a:lnTo>
                    <a:pt x="134" y="1391"/>
                  </a:lnTo>
                  <a:lnTo>
                    <a:pt x="12" y="1424"/>
                  </a:lnTo>
                  <a:cubicBezTo>
                    <a:pt x="1" y="1435"/>
                    <a:pt x="1" y="1435"/>
                    <a:pt x="12" y="1446"/>
                  </a:cubicBezTo>
                  <a:cubicBezTo>
                    <a:pt x="57" y="1502"/>
                    <a:pt x="346" y="1824"/>
                    <a:pt x="635" y="1869"/>
                  </a:cubicBezTo>
                  <a:cubicBezTo>
                    <a:pt x="670" y="1875"/>
                    <a:pt x="706" y="1878"/>
                    <a:pt x="742" y="1878"/>
                  </a:cubicBezTo>
                  <a:cubicBezTo>
                    <a:pt x="1025" y="1878"/>
                    <a:pt x="1341" y="1687"/>
                    <a:pt x="1736" y="1391"/>
                  </a:cubicBezTo>
                  <a:cubicBezTo>
                    <a:pt x="2148" y="1090"/>
                    <a:pt x="2959" y="178"/>
                    <a:pt x="3104" y="12"/>
                  </a:cubicBezTo>
                  <a:cubicBezTo>
                    <a:pt x="3115" y="12"/>
                    <a:pt x="3104" y="0"/>
                    <a:pt x="309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5"/>
            <p:cNvSpPr/>
            <p:nvPr/>
          </p:nvSpPr>
          <p:spPr>
            <a:xfrm>
              <a:off x="2501728" y="4379506"/>
              <a:ext cx="67158" cy="60948"/>
            </a:xfrm>
            <a:custGeom>
              <a:avLst/>
              <a:gdLst/>
              <a:ahLst/>
              <a:cxnLst/>
              <a:rect l="l" t="t" r="r" b="b"/>
              <a:pathLst>
                <a:path w="1925" h="1747" extrusionOk="0">
                  <a:moveTo>
                    <a:pt x="1902" y="0"/>
                  </a:moveTo>
                  <a:cubicBezTo>
                    <a:pt x="1802" y="34"/>
                    <a:pt x="1446" y="134"/>
                    <a:pt x="990" y="178"/>
                  </a:cubicBezTo>
                  <a:cubicBezTo>
                    <a:pt x="868" y="190"/>
                    <a:pt x="734" y="212"/>
                    <a:pt x="601" y="222"/>
                  </a:cubicBezTo>
                  <a:cubicBezTo>
                    <a:pt x="557" y="323"/>
                    <a:pt x="523" y="423"/>
                    <a:pt x="490" y="534"/>
                  </a:cubicBezTo>
                  <a:cubicBezTo>
                    <a:pt x="468" y="667"/>
                    <a:pt x="434" y="801"/>
                    <a:pt x="401" y="934"/>
                  </a:cubicBezTo>
                  <a:cubicBezTo>
                    <a:pt x="367" y="1068"/>
                    <a:pt x="300" y="1201"/>
                    <a:pt x="245" y="1324"/>
                  </a:cubicBezTo>
                  <a:cubicBezTo>
                    <a:pt x="178" y="1458"/>
                    <a:pt x="100" y="1579"/>
                    <a:pt x="33" y="1702"/>
                  </a:cubicBezTo>
                  <a:cubicBezTo>
                    <a:pt x="23" y="1713"/>
                    <a:pt x="11" y="1735"/>
                    <a:pt x="0" y="1747"/>
                  </a:cubicBezTo>
                  <a:cubicBezTo>
                    <a:pt x="167" y="1668"/>
                    <a:pt x="345" y="1535"/>
                    <a:pt x="545" y="1391"/>
                  </a:cubicBezTo>
                  <a:cubicBezTo>
                    <a:pt x="957" y="1090"/>
                    <a:pt x="1768" y="178"/>
                    <a:pt x="1913" y="12"/>
                  </a:cubicBezTo>
                  <a:cubicBezTo>
                    <a:pt x="1924" y="12"/>
                    <a:pt x="1913" y="0"/>
                    <a:pt x="190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5"/>
            <p:cNvSpPr/>
            <p:nvPr/>
          </p:nvSpPr>
          <p:spPr>
            <a:xfrm>
              <a:off x="2531593" y="4388019"/>
              <a:ext cx="11652" cy="14409"/>
            </a:xfrm>
            <a:custGeom>
              <a:avLst/>
              <a:gdLst/>
              <a:ahLst/>
              <a:cxnLst/>
              <a:rect l="l" t="t" r="r" b="b"/>
              <a:pathLst>
                <a:path w="334" h="413" extrusionOk="0">
                  <a:moveTo>
                    <a:pt x="334" y="1"/>
                  </a:moveTo>
                  <a:lnTo>
                    <a:pt x="334" y="1"/>
                  </a:lnTo>
                  <a:cubicBezTo>
                    <a:pt x="301" y="23"/>
                    <a:pt x="257" y="45"/>
                    <a:pt x="223" y="79"/>
                  </a:cubicBezTo>
                  <a:cubicBezTo>
                    <a:pt x="190" y="101"/>
                    <a:pt x="156" y="134"/>
                    <a:pt x="123" y="168"/>
                  </a:cubicBezTo>
                  <a:cubicBezTo>
                    <a:pt x="89" y="201"/>
                    <a:pt x="56" y="235"/>
                    <a:pt x="34" y="279"/>
                  </a:cubicBezTo>
                  <a:cubicBezTo>
                    <a:pt x="12" y="312"/>
                    <a:pt x="0" y="368"/>
                    <a:pt x="0" y="413"/>
                  </a:cubicBezTo>
                  <a:cubicBezTo>
                    <a:pt x="23" y="368"/>
                    <a:pt x="34" y="324"/>
                    <a:pt x="67" y="290"/>
                  </a:cubicBezTo>
                  <a:cubicBezTo>
                    <a:pt x="89" y="257"/>
                    <a:pt x="112" y="223"/>
                    <a:pt x="145" y="179"/>
                  </a:cubicBezTo>
                  <a:cubicBezTo>
                    <a:pt x="168" y="146"/>
                    <a:pt x="201" y="112"/>
                    <a:pt x="234" y="90"/>
                  </a:cubicBezTo>
                  <a:cubicBezTo>
                    <a:pt x="267" y="57"/>
                    <a:pt x="301" y="23"/>
                    <a:pt x="3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5"/>
            <p:cNvSpPr/>
            <p:nvPr/>
          </p:nvSpPr>
          <p:spPr>
            <a:xfrm>
              <a:off x="2539757" y="4396950"/>
              <a:ext cx="11269" cy="1605"/>
            </a:xfrm>
            <a:custGeom>
              <a:avLst/>
              <a:gdLst/>
              <a:ahLst/>
              <a:cxnLst/>
              <a:rect l="l" t="t" r="r" b="b"/>
              <a:pathLst>
                <a:path w="323" h="46" extrusionOk="0">
                  <a:moveTo>
                    <a:pt x="322" y="1"/>
                  </a:moveTo>
                  <a:cubicBezTo>
                    <a:pt x="267" y="1"/>
                    <a:pt x="211" y="12"/>
                    <a:pt x="156" y="12"/>
                  </a:cubicBezTo>
                  <a:lnTo>
                    <a:pt x="78" y="12"/>
                  </a:lnTo>
                  <a:cubicBezTo>
                    <a:pt x="56" y="12"/>
                    <a:pt x="33" y="12"/>
                    <a:pt x="0" y="23"/>
                  </a:cubicBezTo>
                  <a:cubicBezTo>
                    <a:pt x="23" y="34"/>
                    <a:pt x="56" y="45"/>
                    <a:pt x="78" y="45"/>
                  </a:cubicBezTo>
                  <a:cubicBezTo>
                    <a:pt x="112" y="45"/>
                    <a:pt x="134" y="45"/>
                    <a:pt x="167" y="34"/>
                  </a:cubicBezTo>
                  <a:cubicBezTo>
                    <a:pt x="211" y="23"/>
                    <a:pt x="267" y="12"/>
                    <a:pt x="32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5"/>
            <p:cNvSpPr/>
            <p:nvPr/>
          </p:nvSpPr>
          <p:spPr>
            <a:xfrm>
              <a:off x="2499391" y="4390775"/>
              <a:ext cx="22537" cy="26410"/>
            </a:xfrm>
            <a:custGeom>
              <a:avLst/>
              <a:gdLst/>
              <a:ahLst/>
              <a:cxnLst/>
              <a:rect l="l" t="t" r="r" b="b"/>
              <a:pathLst>
                <a:path w="646" h="757" extrusionOk="0">
                  <a:moveTo>
                    <a:pt x="634" y="0"/>
                  </a:moveTo>
                  <a:cubicBezTo>
                    <a:pt x="579" y="55"/>
                    <a:pt x="512" y="111"/>
                    <a:pt x="456" y="166"/>
                  </a:cubicBezTo>
                  <a:cubicBezTo>
                    <a:pt x="389" y="222"/>
                    <a:pt x="312" y="267"/>
                    <a:pt x="245" y="322"/>
                  </a:cubicBezTo>
                  <a:cubicBezTo>
                    <a:pt x="179" y="367"/>
                    <a:pt x="123" y="445"/>
                    <a:pt x="90" y="512"/>
                  </a:cubicBezTo>
                  <a:cubicBezTo>
                    <a:pt x="67" y="556"/>
                    <a:pt x="45" y="589"/>
                    <a:pt x="34" y="634"/>
                  </a:cubicBezTo>
                  <a:cubicBezTo>
                    <a:pt x="23" y="667"/>
                    <a:pt x="1" y="712"/>
                    <a:pt x="11" y="756"/>
                  </a:cubicBezTo>
                  <a:lnTo>
                    <a:pt x="23" y="756"/>
                  </a:lnTo>
                  <a:cubicBezTo>
                    <a:pt x="11" y="712"/>
                    <a:pt x="45" y="678"/>
                    <a:pt x="56" y="645"/>
                  </a:cubicBezTo>
                  <a:cubicBezTo>
                    <a:pt x="78" y="611"/>
                    <a:pt x="100" y="567"/>
                    <a:pt x="123" y="534"/>
                  </a:cubicBezTo>
                  <a:cubicBezTo>
                    <a:pt x="167" y="467"/>
                    <a:pt x="212" y="400"/>
                    <a:pt x="268" y="344"/>
                  </a:cubicBezTo>
                  <a:cubicBezTo>
                    <a:pt x="334" y="289"/>
                    <a:pt x="401" y="245"/>
                    <a:pt x="468" y="189"/>
                  </a:cubicBezTo>
                  <a:cubicBezTo>
                    <a:pt x="523" y="122"/>
                    <a:pt x="590" y="67"/>
                    <a:pt x="6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5"/>
            <p:cNvSpPr/>
            <p:nvPr/>
          </p:nvSpPr>
          <p:spPr>
            <a:xfrm>
              <a:off x="2509474" y="4412859"/>
              <a:ext cx="20235" cy="4326"/>
            </a:xfrm>
            <a:custGeom>
              <a:avLst/>
              <a:gdLst/>
              <a:ahLst/>
              <a:cxnLst/>
              <a:rect l="l" t="t" r="r" b="b"/>
              <a:pathLst>
                <a:path w="580" h="124" extrusionOk="0">
                  <a:moveTo>
                    <a:pt x="1" y="1"/>
                  </a:moveTo>
                  <a:lnTo>
                    <a:pt x="1" y="12"/>
                  </a:lnTo>
                  <a:cubicBezTo>
                    <a:pt x="34" y="45"/>
                    <a:pt x="90" y="67"/>
                    <a:pt x="134" y="79"/>
                  </a:cubicBezTo>
                  <a:cubicBezTo>
                    <a:pt x="179" y="101"/>
                    <a:pt x="234" y="101"/>
                    <a:pt x="278" y="101"/>
                  </a:cubicBezTo>
                  <a:cubicBezTo>
                    <a:pt x="379" y="123"/>
                    <a:pt x="479" y="123"/>
                    <a:pt x="579" y="123"/>
                  </a:cubicBezTo>
                  <a:lnTo>
                    <a:pt x="579" y="112"/>
                  </a:lnTo>
                  <a:cubicBezTo>
                    <a:pt x="479" y="101"/>
                    <a:pt x="390" y="79"/>
                    <a:pt x="290" y="57"/>
                  </a:cubicBezTo>
                  <a:cubicBezTo>
                    <a:pt x="246" y="45"/>
                    <a:pt x="201" y="23"/>
                    <a:pt x="145" y="23"/>
                  </a:cubicBezTo>
                  <a:cubicBezTo>
                    <a:pt x="100" y="12"/>
                    <a:pt x="45" y="1"/>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5"/>
            <p:cNvSpPr/>
            <p:nvPr/>
          </p:nvSpPr>
          <p:spPr>
            <a:xfrm>
              <a:off x="2476504" y="4425279"/>
              <a:ext cx="33004" cy="8303"/>
            </a:xfrm>
            <a:custGeom>
              <a:avLst/>
              <a:gdLst/>
              <a:ahLst/>
              <a:cxnLst/>
              <a:rect l="l" t="t" r="r" b="b"/>
              <a:pathLst>
                <a:path w="946" h="238" extrusionOk="0">
                  <a:moveTo>
                    <a:pt x="12" y="0"/>
                  </a:moveTo>
                  <a:lnTo>
                    <a:pt x="0" y="12"/>
                  </a:lnTo>
                  <a:cubicBezTo>
                    <a:pt x="56" y="79"/>
                    <a:pt x="123" y="123"/>
                    <a:pt x="200" y="168"/>
                  </a:cubicBezTo>
                  <a:cubicBezTo>
                    <a:pt x="279" y="201"/>
                    <a:pt x="367" y="212"/>
                    <a:pt x="445" y="223"/>
                  </a:cubicBezTo>
                  <a:cubicBezTo>
                    <a:pt x="530" y="234"/>
                    <a:pt x="615" y="237"/>
                    <a:pt x="700" y="237"/>
                  </a:cubicBezTo>
                  <a:cubicBezTo>
                    <a:pt x="782" y="237"/>
                    <a:pt x="864" y="234"/>
                    <a:pt x="946" y="234"/>
                  </a:cubicBezTo>
                  <a:lnTo>
                    <a:pt x="946" y="223"/>
                  </a:lnTo>
                  <a:cubicBezTo>
                    <a:pt x="779" y="212"/>
                    <a:pt x="612" y="212"/>
                    <a:pt x="456" y="178"/>
                  </a:cubicBezTo>
                  <a:cubicBezTo>
                    <a:pt x="378" y="156"/>
                    <a:pt x="301" y="134"/>
                    <a:pt x="222" y="101"/>
                  </a:cubicBezTo>
                  <a:cubicBezTo>
                    <a:pt x="156" y="79"/>
                    <a:pt x="78" y="45"/>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5"/>
            <p:cNvSpPr/>
            <p:nvPr/>
          </p:nvSpPr>
          <p:spPr>
            <a:xfrm>
              <a:off x="2470294" y="4397334"/>
              <a:ext cx="23305" cy="29933"/>
            </a:xfrm>
            <a:custGeom>
              <a:avLst/>
              <a:gdLst/>
              <a:ahLst/>
              <a:cxnLst/>
              <a:rect l="l" t="t" r="r" b="b"/>
              <a:pathLst>
                <a:path w="668" h="858" extrusionOk="0">
                  <a:moveTo>
                    <a:pt x="667" y="1"/>
                  </a:moveTo>
                  <a:lnTo>
                    <a:pt x="457" y="190"/>
                  </a:lnTo>
                  <a:cubicBezTo>
                    <a:pt x="390" y="257"/>
                    <a:pt x="323" y="312"/>
                    <a:pt x="256" y="379"/>
                  </a:cubicBezTo>
                  <a:lnTo>
                    <a:pt x="156" y="479"/>
                  </a:lnTo>
                  <a:lnTo>
                    <a:pt x="111" y="524"/>
                  </a:lnTo>
                  <a:cubicBezTo>
                    <a:pt x="89" y="546"/>
                    <a:pt x="78" y="568"/>
                    <a:pt x="67" y="591"/>
                  </a:cubicBezTo>
                  <a:cubicBezTo>
                    <a:pt x="45" y="624"/>
                    <a:pt x="22" y="668"/>
                    <a:pt x="12" y="724"/>
                  </a:cubicBezTo>
                  <a:cubicBezTo>
                    <a:pt x="0" y="746"/>
                    <a:pt x="0" y="769"/>
                    <a:pt x="12" y="791"/>
                  </a:cubicBezTo>
                  <a:lnTo>
                    <a:pt x="12" y="858"/>
                  </a:lnTo>
                  <a:lnTo>
                    <a:pt x="22" y="858"/>
                  </a:lnTo>
                  <a:lnTo>
                    <a:pt x="22" y="791"/>
                  </a:lnTo>
                  <a:cubicBezTo>
                    <a:pt x="22" y="769"/>
                    <a:pt x="34" y="746"/>
                    <a:pt x="34" y="724"/>
                  </a:cubicBezTo>
                  <a:cubicBezTo>
                    <a:pt x="56" y="680"/>
                    <a:pt x="78" y="646"/>
                    <a:pt x="101" y="613"/>
                  </a:cubicBezTo>
                  <a:cubicBezTo>
                    <a:pt x="123" y="568"/>
                    <a:pt x="156" y="535"/>
                    <a:pt x="190" y="502"/>
                  </a:cubicBezTo>
                  <a:lnTo>
                    <a:pt x="279" y="401"/>
                  </a:lnTo>
                  <a:cubicBezTo>
                    <a:pt x="345" y="334"/>
                    <a:pt x="412" y="268"/>
                    <a:pt x="479" y="212"/>
                  </a:cubicBezTo>
                  <a:lnTo>
                    <a:pt x="667" y="12"/>
                  </a:lnTo>
                  <a:lnTo>
                    <a:pt x="66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5"/>
            <p:cNvSpPr/>
            <p:nvPr/>
          </p:nvSpPr>
          <p:spPr>
            <a:xfrm>
              <a:off x="2386876" y="4436932"/>
              <a:ext cx="64821" cy="114780"/>
            </a:xfrm>
            <a:custGeom>
              <a:avLst/>
              <a:gdLst/>
              <a:ahLst/>
              <a:cxnLst/>
              <a:rect l="l" t="t" r="r" b="b"/>
              <a:pathLst>
                <a:path w="1858" h="3290" extrusionOk="0">
                  <a:moveTo>
                    <a:pt x="411" y="0"/>
                  </a:moveTo>
                  <a:cubicBezTo>
                    <a:pt x="411" y="0"/>
                    <a:pt x="189" y="234"/>
                    <a:pt x="111" y="546"/>
                  </a:cubicBezTo>
                  <a:cubicBezTo>
                    <a:pt x="22" y="868"/>
                    <a:pt x="0" y="1302"/>
                    <a:pt x="223" y="1791"/>
                  </a:cubicBezTo>
                  <a:cubicBezTo>
                    <a:pt x="445" y="2281"/>
                    <a:pt x="668" y="2403"/>
                    <a:pt x="934" y="2558"/>
                  </a:cubicBezTo>
                  <a:cubicBezTo>
                    <a:pt x="1335" y="2792"/>
                    <a:pt x="1657" y="3203"/>
                    <a:pt x="1724" y="3282"/>
                  </a:cubicBezTo>
                  <a:cubicBezTo>
                    <a:pt x="1724" y="3287"/>
                    <a:pt x="1727" y="3290"/>
                    <a:pt x="1730" y="3290"/>
                  </a:cubicBezTo>
                  <a:cubicBezTo>
                    <a:pt x="1732" y="3290"/>
                    <a:pt x="1735" y="3287"/>
                    <a:pt x="1735" y="3282"/>
                  </a:cubicBezTo>
                  <a:cubicBezTo>
                    <a:pt x="1758" y="3181"/>
                    <a:pt x="1857" y="2703"/>
                    <a:pt x="1824" y="2036"/>
                  </a:cubicBezTo>
                  <a:cubicBezTo>
                    <a:pt x="1790" y="1280"/>
                    <a:pt x="1624" y="746"/>
                    <a:pt x="1379" y="457"/>
                  </a:cubicBezTo>
                  <a:cubicBezTo>
                    <a:pt x="1145" y="178"/>
                    <a:pt x="823" y="134"/>
                    <a:pt x="700" y="111"/>
                  </a:cubicBezTo>
                  <a:cubicBezTo>
                    <a:pt x="589" y="89"/>
                    <a:pt x="478" y="56"/>
                    <a:pt x="456" y="56"/>
                  </a:cubicBezTo>
                  <a:lnTo>
                    <a:pt x="41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5"/>
            <p:cNvSpPr/>
            <p:nvPr/>
          </p:nvSpPr>
          <p:spPr>
            <a:xfrm>
              <a:off x="2419461" y="4449352"/>
              <a:ext cx="32236" cy="102360"/>
            </a:xfrm>
            <a:custGeom>
              <a:avLst/>
              <a:gdLst/>
              <a:ahLst/>
              <a:cxnLst/>
              <a:rect l="l" t="t" r="r" b="b"/>
              <a:pathLst>
                <a:path w="924" h="2934" extrusionOk="0">
                  <a:moveTo>
                    <a:pt x="345" y="0"/>
                  </a:moveTo>
                  <a:cubicBezTo>
                    <a:pt x="245" y="200"/>
                    <a:pt x="211" y="434"/>
                    <a:pt x="211" y="667"/>
                  </a:cubicBezTo>
                  <a:cubicBezTo>
                    <a:pt x="211" y="845"/>
                    <a:pt x="223" y="1035"/>
                    <a:pt x="223" y="1223"/>
                  </a:cubicBezTo>
                  <a:cubicBezTo>
                    <a:pt x="211" y="1391"/>
                    <a:pt x="178" y="1569"/>
                    <a:pt x="134" y="1735"/>
                  </a:cubicBezTo>
                  <a:cubicBezTo>
                    <a:pt x="100" y="1891"/>
                    <a:pt x="45" y="2047"/>
                    <a:pt x="0" y="2202"/>
                  </a:cubicBezTo>
                  <a:cubicBezTo>
                    <a:pt x="401" y="2436"/>
                    <a:pt x="723" y="2847"/>
                    <a:pt x="790" y="2926"/>
                  </a:cubicBezTo>
                  <a:cubicBezTo>
                    <a:pt x="790" y="2931"/>
                    <a:pt x="793" y="2934"/>
                    <a:pt x="796" y="2934"/>
                  </a:cubicBezTo>
                  <a:cubicBezTo>
                    <a:pt x="798" y="2934"/>
                    <a:pt x="801" y="2931"/>
                    <a:pt x="801" y="2926"/>
                  </a:cubicBezTo>
                  <a:cubicBezTo>
                    <a:pt x="824" y="2825"/>
                    <a:pt x="923" y="2347"/>
                    <a:pt x="890" y="1680"/>
                  </a:cubicBezTo>
                  <a:cubicBezTo>
                    <a:pt x="856" y="924"/>
                    <a:pt x="690" y="390"/>
                    <a:pt x="445" y="101"/>
                  </a:cubicBezTo>
                  <a:cubicBezTo>
                    <a:pt x="423" y="67"/>
                    <a:pt x="389" y="34"/>
                    <a:pt x="34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5"/>
            <p:cNvSpPr/>
            <p:nvPr/>
          </p:nvSpPr>
          <p:spPr>
            <a:xfrm>
              <a:off x="2409379" y="4447538"/>
              <a:ext cx="26410" cy="13467"/>
            </a:xfrm>
            <a:custGeom>
              <a:avLst/>
              <a:gdLst/>
              <a:ahLst/>
              <a:cxnLst/>
              <a:rect l="l" t="t" r="r" b="b"/>
              <a:pathLst>
                <a:path w="757" h="386" extrusionOk="0">
                  <a:moveTo>
                    <a:pt x="169" y="0"/>
                  </a:moveTo>
                  <a:cubicBezTo>
                    <a:pt x="112" y="0"/>
                    <a:pt x="54" y="6"/>
                    <a:pt x="0" y="19"/>
                  </a:cubicBezTo>
                  <a:lnTo>
                    <a:pt x="11" y="19"/>
                  </a:lnTo>
                  <a:cubicBezTo>
                    <a:pt x="47" y="14"/>
                    <a:pt x="83" y="11"/>
                    <a:pt x="119" y="11"/>
                  </a:cubicBezTo>
                  <a:cubicBezTo>
                    <a:pt x="227" y="11"/>
                    <a:pt x="334" y="36"/>
                    <a:pt x="434" y="86"/>
                  </a:cubicBezTo>
                  <a:cubicBezTo>
                    <a:pt x="500" y="119"/>
                    <a:pt x="556" y="163"/>
                    <a:pt x="601" y="219"/>
                  </a:cubicBezTo>
                  <a:cubicBezTo>
                    <a:pt x="656" y="264"/>
                    <a:pt x="701" y="319"/>
                    <a:pt x="745" y="386"/>
                  </a:cubicBezTo>
                  <a:lnTo>
                    <a:pt x="757" y="386"/>
                  </a:lnTo>
                  <a:cubicBezTo>
                    <a:pt x="734" y="308"/>
                    <a:pt x="690" y="242"/>
                    <a:pt x="634" y="186"/>
                  </a:cubicBezTo>
                  <a:cubicBezTo>
                    <a:pt x="589" y="130"/>
                    <a:pt x="523" y="86"/>
                    <a:pt x="445" y="52"/>
                  </a:cubicBezTo>
                  <a:cubicBezTo>
                    <a:pt x="362" y="18"/>
                    <a:pt x="265" y="0"/>
                    <a:pt x="16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5"/>
            <p:cNvSpPr/>
            <p:nvPr/>
          </p:nvSpPr>
          <p:spPr>
            <a:xfrm>
              <a:off x="2418694" y="4462924"/>
              <a:ext cx="24072" cy="21386"/>
            </a:xfrm>
            <a:custGeom>
              <a:avLst/>
              <a:gdLst/>
              <a:ahLst/>
              <a:cxnLst/>
              <a:rect l="l" t="t" r="r" b="b"/>
              <a:pathLst>
                <a:path w="690" h="613" extrusionOk="0">
                  <a:moveTo>
                    <a:pt x="0" y="1"/>
                  </a:moveTo>
                  <a:cubicBezTo>
                    <a:pt x="45" y="68"/>
                    <a:pt x="100" y="123"/>
                    <a:pt x="167" y="167"/>
                  </a:cubicBezTo>
                  <a:cubicBezTo>
                    <a:pt x="223" y="212"/>
                    <a:pt x="300" y="245"/>
                    <a:pt x="356" y="290"/>
                  </a:cubicBezTo>
                  <a:cubicBezTo>
                    <a:pt x="411" y="334"/>
                    <a:pt x="467" y="390"/>
                    <a:pt x="523" y="446"/>
                  </a:cubicBezTo>
                  <a:cubicBezTo>
                    <a:pt x="579" y="501"/>
                    <a:pt x="623" y="557"/>
                    <a:pt x="690" y="612"/>
                  </a:cubicBezTo>
                  <a:cubicBezTo>
                    <a:pt x="645" y="545"/>
                    <a:pt x="601" y="479"/>
                    <a:pt x="545" y="423"/>
                  </a:cubicBezTo>
                  <a:cubicBezTo>
                    <a:pt x="490" y="367"/>
                    <a:pt x="434" y="312"/>
                    <a:pt x="367" y="268"/>
                  </a:cubicBezTo>
                  <a:cubicBezTo>
                    <a:pt x="312" y="223"/>
                    <a:pt x="233" y="189"/>
                    <a:pt x="167" y="156"/>
                  </a:cubicBezTo>
                  <a:cubicBezTo>
                    <a:pt x="100" y="112"/>
                    <a:pt x="45" y="68"/>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5"/>
            <p:cNvSpPr/>
            <p:nvPr/>
          </p:nvSpPr>
          <p:spPr>
            <a:xfrm>
              <a:off x="2429928" y="4487764"/>
              <a:ext cx="16746" cy="16327"/>
            </a:xfrm>
            <a:custGeom>
              <a:avLst/>
              <a:gdLst/>
              <a:ahLst/>
              <a:cxnLst/>
              <a:rect l="l" t="t" r="r" b="b"/>
              <a:pathLst>
                <a:path w="480" h="468" extrusionOk="0">
                  <a:moveTo>
                    <a:pt x="0" y="1"/>
                  </a:moveTo>
                  <a:cubicBezTo>
                    <a:pt x="45" y="45"/>
                    <a:pt x="89" y="78"/>
                    <a:pt x="145" y="100"/>
                  </a:cubicBezTo>
                  <a:cubicBezTo>
                    <a:pt x="201" y="122"/>
                    <a:pt x="245" y="156"/>
                    <a:pt x="279" y="189"/>
                  </a:cubicBezTo>
                  <a:cubicBezTo>
                    <a:pt x="312" y="234"/>
                    <a:pt x="334" y="290"/>
                    <a:pt x="368" y="334"/>
                  </a:cubicBezTo>
                  <a:cubicBezTo>
                    <a:pt x="390" y="389"/>
                    <a:pt x="423" y="434"/>
                    <a:pt x="479" y="468"/>
                  </a:cubicBezTo>
                  <a:cubicBezTo>
                    <a:pt x="445" y="412"/>
                    <a:pt x="423" y="367"/>
                    <a:pt x="401" y="312"/>
                  </a:cubicBezTo>
                  <a:cubicBezTo>
                    <a:pt x="379" y="268"/>
                    <a:pt x="346" y="211"/>
                    <a:pt x="301" y="167"/>
                  </a:cubicBezTo>
                  <a:cubicBezTo>
                    <a:pt x="267" y="122"/>
                    <a:pt x="201" y="100"/>
                    <a:pt x="156" y="78"/>
                  </a:cubicBezTo>
                  <a:cubicBezTo>
                    <a:pt x="101" y="67"/>
                    <a:pt x="45" y="45"/>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5"/>
            <p:cNvSpPr/>
            <p:nvPr/>
          </p:nvSpPr>
          <p:spPr>
            <a:xfrm>
              <a:off x="2435371" y="4507162"/>
              <a:ext cx="12420" cy="17897"/>
            </a:xfrm>
            <a:custGeom>
              <a:avLst/>
              <a:gdLst/>
              <a:ahLst/>
              <a:cxnLst/>
              <a:rect l="l" t="t" r="r" b="b"/>
              <a:pathLst>
                <a:path w="356" h="513" extrusionOk="0">
                  <a:moveTo>
                    <a:pt x="0" y="1"/>
                  </a:moveTo>
                  <a:cubicBezTo>
                    <a:pt x="67" y="78"/>
                    <a:pt x="134" y="167"/>
                    <a:pt x="190" y="256"/>
                  </a:cubicBezTo>
                  <a:cubicBezTo>
                    <a:pt x="212" y="301"/>
                    <a:pt x="234" y="345"/>
                    <a:pt x="267" y="390"/>
                  </a:cubicBezTo>
                  <a:cubicBezTo>
                    <a:pt x="289" y="423"/>
                    <a:pt x="323" y="468"/>
                    <a:pt x="345" y="512"/>
                  </a:cubicBezTo>
                  <a:lnTo>
                    <a:pt x="356" y="512"/>
                  </a:lnTo>
                  <a:cubicBezTo>
                    <a:pt x="334" y="468"/>
                    <a:pt x="311" y="412"/>
                    <a:pt x="289" y="367"/>
                  </a:cubicBezTo>
                  <a:cubicBezTo>
                    <a:pt x="267" y="323"/>
                    <a:pt x="234" y="278"/>
                    <a:pt x="200" y="234"/>
                  </a:cubicBezTo>
                  <a:cubicBezTo>
                    <a:pt x="145" y="156"/>
                    <a:pt x="78" y="78"/>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5"/>
            <p:cNvSpPr/>
            <p:nvPr/>
          </p:nvSpPr>
          <p:spPr>
            <a:xfrm>
              <a:off x="2431114" y="4517245"/>
              <a:ext cx="7780" cy="11269"/>
            </a:xfrm>
            <a:custGeom>
              <a:avLst/>
              <a:gdLst/>
              <a:ahLst/>
              <a:cxnLst/>
              <a:rect l="l" t="t" r="r" b="b"/>
              <a:pathLst>
                <a:path w="223" h="323" extrusionOk="0">
                  <a:moveTo>
                    <a:pt x="200" y="1"/>
                  </a:moveTo>
                  <a:cubicBezTo>
                    <a:pt x="200" y="12"/>
                    <a:pt x="178" y="23"/>
                    <a:pt x="167" y="34"/>
                  </a:cubicBezTo>
                  <a:lnTo>
                    <a:pt x="134" y="68"/>
                  </a:lnTo>
                  <a:cubicBezTo>
                    <a:pt x="111" y="90"/>
                    <a:pt x="100" y="123"/>
                    <a:pt x="78" y="145"/>
                  </a:cubicBezTo>
                  <a:cubicBezTo>
                    <a:pt x="67" y="179"/>
                    <a:pt x="45" y="201"/>
                    <a:pt x="22" y="234"/>
                  </a:cubicBezTo>
                  <a:cubicBezTo>
                    <a:pt x="11" y="256"/>
                    <a:pt x="0" y="290"/>
                    <a:pt x="0" y="323"/>
                  </a:cubicBezTo>
                  <a:cubicBezTo>
                    <a:pt x="22" y="268"/>
                    <a:pt x="78" y="223"/>
                    <a:pt x="122" y="179"/>
                  </a:cubicBezTo>
                  <a:cubicBezTo>
                    <a:pt x="144" y="157"/>
                    <a:pt x="167" y="134"/>
                    <a:pt x="189" y="101"/>
                  </a:cubicBezTo>
                  <a:cubicBezTo>
                    <a:pt x="189" y="90"/>
                    <a:pt x="200" y="68"/>
                    <a:pt x="211" y="56"/>
                  </a:cubicBezTo>
                  <a:cubicBezTo>
                    <a:pt x="211" y="45"/>
                    <a:pt x="223" y="12"/>
                    <a:pt x="2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5"/>
            <p:cNvSpPr/>
            <p:nvPr/>
          </p:nvSpPr>
          <p:spPr>
            <a:xfrm>
              <a:off x="2422567" y="4492439"/>
              <a:ext cx="10117" cy="26794"/>
            </a:xfrm>
            <a:custGeom>
              <a:avLst/>
              <a:gdLst/>
              <a:ahLst/>
              <a:cxnLst/>
              <a:rect l="l" t="t" r="r" b="b"/>
              <a:pathLst>
                <a:path w="290" h="768" extrusionOk="0">
                  <a:moveTo>
                    <a:pt x="290" y="0"/>
                  </a:moveTo>
                  <a:cubicBezTo>
                    <a:pt x="256" y="22"/>
                    <a:pt x="245" y="55"/>
                    <a:pt x="234" y="89"/>
                  </a:cubicBezTo>
                  <a:lnTo>
                    <a:pt x="189" y="178"/>
                  </a:lnTo>
                  <a:lnTo>
                    <a:pt x="100" y="367"/>
                  </a:lnTo>
                  <a:cubicBezTo>
                    <a:pt x="78" y="433"/>
                    <a:pt x="45" y="489"/>
                    <a:pt x="23" y="556"/>
                  </a:cubicBezTo>
                  <a:cubicBezTo>
                    <a:pt x="11" y="623"/>
                    <a:pt x="0" y="712"/>
                    <a:pt x="45" y="767"/>
                  </a:cubicBezTo>
                  <a:cubicBezTo>
                    <a:pt x="45" y="700"/>
                    <a:pt x="56" y="645"/>
                    <a:pt x="89" y="578"/>
                  </a:cubicBezTo>
                  <a:cubicBezTo>
                    <a:pt x="112" y="512"/>
                    <a:pt x="134" y="456"/>
                    <a:pt x="156" y="389"/>
                  </a:cubicBezTo>
                  <a:lnTo>
                    <a:pt x="223" y="189"/>
                  </a:lnTo>
                  <a:lnTo>
                    <a:pt x="256" y="89"/>
                  </a:lnTo>
                  <a:cubicBezTo>
                    <a:pt x="267" y="55"/>
                    <a:pt x="267" y="22"/>
                    <a:pt x="2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5"/>
            <p:cNvSpPr/>
            <p:nvPr/>
          </p:nvSpPr>
          <p:spPr>
            <a:xfrm>
              <a:off x="2410914" y="4472623"/>
              <a:ext cx="13222" cy="31085"/>
            </a:xfrm>
            <a:custGeom>
              <a:avLst/>
              <a:gdLst/>
              <a:ahLst/>
              <a:cxnLst/>
              <a:rect l="l" t="t" r="r" b="b"/>
              <a:pathLst>
                <a:path w="379" h="891" extrusionOk="0">
                  <a:moveTo>
                    <a:pt x="379" y="0"/>
                  </a:moveTo>
                  <a:lnTo>
                    <a:pt x="379" y="0"/>
                  </a:lnTo>
                  <a:cubicBezTo>
                    <a:pt x="345" y="67"/>
                    <a:pt x="312" y="145"/>
                    <a:pt x="268" y="212"/>
                  </a:cubicBezTo>
                  <a:cubicBezTo>
                    <a:pt x="234" y="290"/>
                    <a:pt x="179" y="346"/>
                    <a:pt x="123" y="412"/>
                  </a:cubicBezTo>
                  <a:cubicBezTo>
                    <a:pt x="68" y="479"/>
                    <a:pt x="23" y="556"/>
                    <a:pt x="11" y="635"/>
                  </a:cubicBezTo>
                  <a:cubicBezTo>
                    <a:pt x="1" y="724"/>
                    <a:pt x="11" y="801"/>
                    <a:pt x="23" y="890"/>
                  </a:cubicBezTo>
                  <a:cubicBezTo>
                    <a:pt x="34" y="801"/>
                    <a:pt x="45" y="724"/>
                    <a:pt x="56" y="645"/>
                  </a:cubicBezTo>
                  <a:cubicBezTo>
                    <a:pt x="78" y="568"/>
                    <a:pt x="100" y="501"/>
                    <a:pt x="145" y="435"/>
                  </a:cubicBezTo>
                  <a:cubicBezTo>
                    <a:pt x="201" y="368"/>
                    <a:pt x="256" y="301"/>
                    <a:pt x="290" y="223"/>
                  </a:cubicBezTo>
                  <a:cubicBezTo>
                    <a:pt x="323" y="156"/>
                    <a:pt x="357" y="7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5"/>
            <p:cNvSpPr/>
            <p:nvPr/>
          </p:nvSpPr>
          <p:spPr>
            <a:xfrm>
              <a:off x="2396191" y="4452074"/>
              <a:ext cx="17095" cy="37295"/>
            </a:xfrm>
            <a:custGeom>
              <a:avLst/>
              <a:gdLst/>
              <a:ahLst/>
              <a:cxnLst/>
              <a:rect l="l" t="t" r="r" b="b"/>
              <a:pathLst>
                <a:path w="490" h="1069" extrusionOk="0">
                  <a:moveTo>
                    <a:pt x="490" y="0"/>
                  </a:moveTo>
                  <a:cubicBezTo>
                    <a:pt x="423" y="78"/>
                    <a:pt x="356" y="156"/>
                    <a:pt x="278" y="223"/>
                  </a:cubicBezTo>
                  <a:cubicBezTo>
                    <a:pt x="200" y="290"/>
                    <a:pt x="122" y="367"/>
                    <a:pt x="78" y="456"/>
                  </a:cubicBezTo>
                  <a:cubicBezTo>
                    <a:pt x="22" y="556"/>
                    <a:pt x="0" y="656"/>
                    <a:pt x="0" y="767"/>
                  </a:cubicBezTo>
                  <a:cubicBezTo>
                    <a:pt x="11" y="868"/>
                    <a:pt x="33" y="968"/>
                    <a:pt x="67" y="1068"/>
                  </a:cubicBezTo>
                  <a:cubicBezTo>
                    <a:pt x="67" y="968"/>
                    <a:pt x="55" y="868"/>
                    <a:pt x="67" y="767"/>
                  </a:cubicBezTo>
                  <a:cubicBezTo>
                    <a:pt x="67" y="668"/>
                    <a:pt x="78" y="567"/>
                    <a:pt x="111" y="478"/>
                  </a:cubicBezTo>
                  <a:cubicBezTo>
                    <a:pt x="156" y="389"/>
                    <a:pt x="233" y="322"/>
                    <a:pt x="300" y="245"/>
                  </a:cubicBezTo>
                  <a:cubicBezTo>
                    <a:pt x="367" y="167"/>
                    <a:pt x="433" y="89"/>
                    <a:pt x="490" y="11"/>
                  </a:cubicBezTo>
                  <a:lnTo>
                    <a:pt x="49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5"/>
            <p:cNvSpPr/>
            <p:nvPr/>
          </p:nvSpPr>
          <p:spPr>
            <a:xfrm>
              <a:off x="2336008" y="4321905"/>
              <a:ext cx="132363" cy="61123"/>
            </a:xfrm>
            <a:custGeom>
              <a:avLst/>
              <a:gdLst/>
              <a:ahLst/>
              <a:cxnLst/>
              <a:rect l="l" t="t" r="r" b="b"/>
              <a:pathLst>
                <a:path w="3794" h="1752" extrusionOk="0">
                  <a:moveTo>
                    <a:pt x="1716" y="0"/>
                  </a:moveTo>
                  <a:cubicBezTo>
                    <a:pt x="1511" y="0"/>
                    <a:pt x="1282" y="32"/>
                    <a:pt x="1024" y="116"/>
                  </a:cubicBezTo>
                  <a:cubicBezTo>
                    <a:pt x="213" y="383"/>
                    <a:pt x="12" y="1151"/>
                    <a:pt x="1" y="1206"/>
                  </a:cubicBezTo>
                  <a:lnTo>
                    <a:pt x="1" y="1218"/>
                  </a:lnTo>
                  <a:cubicBezTo>
                    <a:pt x="23" y="1251"/>
                    <a:pt x="379" y="1740"/>
                    <a:pt x="880" y="1752"/>
                  </a:cubicBezTo>
                  <a:cubicBezTo>
                    <a:pt x="889" y="1752"/>
                    <a:pt x="898" y="1752"/>
                    <a:pt x="907" y="1752"/>
                  </a:cubicBezTo>
                  <a:cubicBezTo>
                    <a:pt x="1282" y="1752"/>
                    <a:pt x="1775" y="1537"/>
                    <a:pt x="2014" y="1429"/>
                  </a:cubicBezTo>
                  <a:cubicBezTo>
                    <a:pt x="2259" y="1317"/>
                    <a:pt x="2759" y="1107"/>
                    <a:pt x="3048" y="1028"/>
                  </a:cubicBezTo>
                  <a:cubicBezTo>
                    <a:pt x="3305" y="961"/>
                    <a:pt x="3705" y="761"/>
                    <a:pt x="3782" y="717"/>
                  </a:cubicBezTo>
                  <a:cubicBezTo>
                    <a:pt x="3794" y="717"/>
                    <a:pt x="3794" y="706"/>
                    <a:pt x="3782" y="695"/>
                  </a:cubicBezTo>
                  <a:cubicBezTo>
                    <a:pt x="3683" y="650"/>
                    <a:pt x="3171" y="395"/>
                    <a:pt x="2793" y="261"/>
                  </a:cubicBezTo>
                  <a:cubicBezTo>
                    <a:pt x="2503" y="154"/>
                    <a:pt x="2166" y="0"/>
                    <a:pt x="171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5"/>
            <p:cNvSpPr/>
            <p:nvPr/>
          </p:nvSpPr>
          <p:spPr>
            <a:xfrm>
              <a:off x="2374839" y="4330592"/>
              <a:ext cx="93533" cy="51668"/>
            </a:xfrm>
            <a:custGeom>
              <a:avLst/>
              <a:gdLst/>
              <a:ahLst/>
              <a:cxnLst/>
              <a:rect l="l" t="t" r="r" b="b"/>
              <a:pathLst>
                <a:path w="2681" h="1481" extrusionOk="0">
                  <a:moveTo>
                    <a:pt x="1646" y="1"/>
                  </a:moveTo>
                  <a:cubicBezTo>
                    <a:pt x="1424" y="67"/>
                    <a:pt x="1213" y="179"/>
                    <a:pt x="1035" y="324"/>
                  </a:cubicBezTo>
                  <a:cubicBezTo>
                    <a:pt x="924" y="413"/>
                    <a:pt x="823" y="512"/>
                    <a:pt x="746" y="623"/>
                  </a:cubicBezTo>
                  <a:cubicBezTo>
                    <a:pt x="657" y="724"/>
                    <a:pt x="590" y="835"/>
                    <a:pt x="501" y="946"/>
                  </a:cubicBezTo>
                  <a:cubicBezTo>
                    <a:pt x="423" y="1046"/>
                    <a:pt x="334" y="1147"/>
                    <a:pt x="212" y="1213"/>
                  </a:cubicBezTo>
                  <a:cubicBezTo>
                    <a:pt x="133" y="1258"/>
                    <a:pt x="0" y="1302"/>
                    <a:pt x="22" y="1424"/>
                  </a:cubicBezTo>
                  <a:cubicBezTo>
                    <a:pt x="22" y="1447"/>
                    <a:pt x="34" y="1469"/>
                    <a:pt x="44" y="1480"/>
                  </a:cubicBezTo>
                  <a:cubicBezTo>
                    <a:pt x="367" y="1424"/>
                    <a:pt x="712" y="1269"/>
                    <a:pt x="901" y="1180"/>
                  </a:cubicBezTo>
                  <a:cubicBezTo>
                    <a:pt x="1146" y="1068"/>
                    <a:pt x="1646" y="858"/>
                    <a:pt x="1935" y="779"/>
                  </a:cubicBezTo>
                  <a:cubicBezTo>
                    <a:pt x="2192" y="712"/>
                    <a:pt x="2592" y="512"/>
                    <a:pt x="2669" y="468"/>
                  </a:cubicBezTo>
                  <a:cubicBezTo>
                    <a:pt x="2681" y="468"/>
                    <a:pt x="2681" y="457"/>
                    <a:pt x="2669" y="446"/>
                  </a:cubicBezTo>
                  <a:cubicBezTo>
                    <a:pt x="2570" y="401"/>
                    <a:pt x="2058" y="146"/>
                    <a:pt x="1680" y="12"/>
                  </a:cubicBezTo>
                  <a:cubicBezTo>
                    <a:pt x="1668" y="1"/>
                    <a:pt x="1658" y="1"/>
                    <a:pt x="16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5"/>
            <p:cNvSpPr/>
            <p:nvPr/>
          </p:nvSpPr>
          <p:spPr>
            <a:xfrm>
              <a:off x="2339113" y="4335616"/>
              <a:ext cx="37713" cy="29166"/>
            </a:xfrm>
            <a:custGeom>
              <a:avLst/>
              <a:gdLst/>
              <a:ahLst/>
              <a:cxnLst/>
              <a:rect l="l" t="t" r="r" b="b"/>
              <a:pathLst>
                <a:path w="1081" h="836" extrusionOk="0">
                  <a:moveTo>
                    <a:pt x="1047" y="0"/>
                  </a:moveTo>
                  <a:cubicBezTo>
                    <a:pt x="936" y="0"/>
                    <a:pt x="826" y="52"/>
                    <a:pt x="735" y="113"/>
                  </a:cubicBezTo>
                  <a:cubicBezTo>
                    <a:pt x="635" y="180"/>
                    <a:pt x="557" y="257"/>
                    <a:pt x="468" y="335"/>
                  </a:cubicBezTo>
                  <a:cubicBezTo>
                    <a:pt x="390" y="413"/>
                    <a:pt x="302" y="491"/>
                    <a:pt x="235" y="591"/>
                  </a:cubicBezTo>
                  <a:cubicBezTo>
                    <a:pt x="190" y="635"/>
                    <a:pt x="168" y="680"/>
                    <a:pt x="124" y="724"/>
                  </a:cubicBezTo>
                  <a:cubicBezTo>
                    <a:pt x="90" y="769"/>
                    <a:pt x="57" y="813"/>
                    <a:pt x="1" y="825"/>
                  </a:cubicBezTo>
                  <a:lnTo>
                    <a:pt x="1" y="835"/>
                  </a:lnTo>
                  <a:cubicBezTo>
                    <a:pt x="57" y="825"/>
                    <a:pt x="101" y="780"/>
                    <a:pt x="146" y="736"/>
                  </a:cubicBezTo>
                  <a:cubicBezTo>
                    <a:pt x="179" y="691"/>
                    <a:pt x="213" y="647"/>
                    <a:pt x="257" y="602"/>
                  </a:cubicBezTo>
                  <a:cubicBezTo>
                    <a:pt x="334" y="524"/>
                    <a:pt x="413" y="447"/>
                    <a:pt x="502" y="368"/>
                  </a:cubicBezTo>
                  <a:lnTo>
                    <a:pt x="779" y="157"/>
                  </a:lnTo>
                  <a:cubicBezTo>
                    <a:pt x="868" y="91"/>
                    <a:pt x="957" y="35"/>
                    <a:pt x="1080" y="12"/>
                  </a:cubicBezTo>
                  <a:lnTo>
                    <a:pt x="1080" y="2"/>
                  </a:lnTo>
                  <a:cubicBezTo>
                    <a:pt x="1069" y="1"/>
                    <a:pt x="1058" y="0"/>
                    <a:pt x="10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5"/>
            <p:cNvSpPr/>
            <p:nvPr/>
          </p:nvSpPr>
          <p:spPr>
            <a:xfrm>
              <a:off x="2348847" y="4363597"/>
              <a:ext cx="31434" cy="12036"/>
            </a:xfrm>
            <a:custGeom>
              <a:avLst/>
              <a:gdLst/>
              <a:ahLst/>
              <a:cxnLst/>
              <a:rect l="l" t="t" r="r" b="b"/>
              <a:pathLst>
                <a:path w="901" h="345" extrusionOk="0">
                  <a:moveTo>
                    <a:pt x="0" y="0"/>
                  </a:moveTo>
                  <a:cubicBezTo>
                    <a:pt x="111" y="134"/>
                    <a:pt x="256" y="223"/>
                    <a:pt x="411" y="278"/>
                  </a:cubicBezTo>
                  <a:cubicBezTo>
                    <a:pt x="490" y="312"/>
                    <a:pt x="567" y="334"/>
                    <a:pt x="656" y="345"/>
                  </a:cubicBezTo>
                  <a:cubicBezTo>
                    <a:pt x="734" y="345"/>
                    <a:pt x="823" y="345"/>
                    <a:pt x="901" y="334"/>
                  </a:cubicBezTo>
                  <a:lnTo>
                    <a:pt x="901" y="323"/>
                  </a:lnTo>
                  <a:cubicBezTo>
                    <a:pt x="823" y="323"/>
                    <a:pt x="734" y="323"/>
                    <a:pt x="656" y="312"/>
                  </a:cubicBezTo>
                  <a:cubicBezTo>
                    <a:pt x="579" y="300"/>
                    <a:pt x="490" y="290"/>
                    <a:pt x="411" y="256"/>
                  </a:cubicBezTo>
                  <a:cubicBezTo>
                    <a:pt x="256" y="211"/>
                    <a:pt x="111" y="12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5"/>
            <p:cNvSpPr/>
            <p:nvPr/>
          </p:nvSpPr>
          <p:spPr>
            <a:xfrm>
              <a:off x="2362035" y="4331779"/>
              <a:ext cx="38062" cy="30282"/>
            </a:xfrm>
            <a:custGeom>
              <a:avLst/>
              <a:gdLst/>
              <a:ahLst/>
              <a:cxnLst/>
              <a:rect l="l" t="t" r="r" b="b"/>
              <a:pathLst>
                <a:path w="1091" h="868" extrusionOk="0">
                  <a:moveTo>
                    <a:pt x="1079" y="0"/>
                  </a:moveTo>
                  <a:cubicBezTo>
                    <a:pt x="979" y="45"/>
                    <a:pt x="856" y="67"/>
                    <a:pt x="757" y="122"/>
                  </a:cubicBezTo>
                  <a:cubicBezTo>
                    <a:pt x="646" y="189"/>
                    <a:pt x="579" y="290"/>
                    <a:pt x="500" y="379"/>
                  </a:cubicBezTo>
                  <a:lnTo>
                    <a:pt x="278" y="656"/>
                  </a:lnTo>
                  <a:cubicBezTo>
                    <a:pt x="201" y="745"/>
                    <a:pt x="112" y="834"/>
                    <a:pt x="0" y="868"/>
                  </a:cubicBezTo>
                  <a:cubicBezTo>
                    <a:pt x="122" y="846"/>
                    <a:pt x="211" y="757"/>
                    <a:pt x="290" y="668"/>
                  </a:cubicBezTo>
                  <a:lnTo>
                    <a:pt x="523" y="389"/>
                  </a:lnTo>
                  <a:cubicBezTo>
                    <a:pt x="601" y="312"/>
                    <a:pt x="668" y="211"/>
                    <a:pt x="767" y="156"/>
                  </a:cubicBezTo>
                  <a:cubicBezTo>
                    <a:pt x="868" y="89"/>
                    <a:pt x="990" y="67"/>
                    <a:pt x="10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5"/>
            <p:cNvSpPr/>
            <p:nvPr/>
          </p:nvSpPr>
          <p:spPr>
            <a:xfrm>
              <a:off x="2375990" y="4359026"/>
              <a:ext cx="32236" cy="9943"/>
            </a:xfrm>
            <a:custGeom>
              <a:avLst/>
              <a:gdLst/>
              <a:ahLst/>
              <a:cxnLst/>
              <a:rect l="l" t="t" r="r" b="b"/>
              <a:pathLst>
                <a:path w="924" h="285" extrusionOk="0">
                  <a:moveTo>
                    <a:pt x="119" y="1"/>
                  </a:moveTo>
                  <a:cubicBezTo>
                    <a:pt x="78" y="1"/>
                    <a:pt x="40" y="3"/>
                    <a:pt x="1" y="9"/>
                  </a:cubicBezTo>
                  <a:lnTo>
                    <a:pt x="1" y="20"/>
                  </a:lnTo>
                  <a:cubicBezTo>
                    <a:pt x="78" y="20"/>
                    <a:pt x="167" y="20"/>
                    <a:pt x="234" y="43"/>
                  </a:cubicBezTo>
                  <a:cubicBezTo>
                    <a:pt x="312" y="65"/>
                    <a:pt x="367" y="120"/>
                    <a:pt x="434" y="176"/>
                  </a:cubicBezTo>
                  <a:cubicBezTo>
                    <a:pt x="501" y="220"/>
                    <a:pt x="590" y="265"/>
                    <a:pt x="668" y="276"/>
                  </a:cubicBezTo>
                  <a:cubicBezTo>
                    <a:pt x="713" y="281"/>
                    <a:pt x="754" y="284"/>
                    <a:pt x="796" y="284"/>
                  </a:cubicBezTo>
                  <a:cubicBezTo>
                    <a:pt x="837" y="284"/>
                    <a:pt x="879" y="281"/>
                    <a:pt x="924" y="276"/>
                  </a:cubicBezTo>
                  <a:cubicBezTo>
                    <a:pt x="846" y="253"/>
                    <a:pt x="757" y="231"/>
                    <a:pt x="679" y="220"/>
                  </a:cubicBezTo>
                  <a:cubicBezTo>
                    <a:pt x="612" y="198"/>
                    <a:pt x="535" y="176"/>
                    <a:pt x="468" y="131"/>
                  </a:cubicBezTo>
                  <a:lnTo>
                    <a:pt x="367" y="65"/>
                  </a:lnTo>
                  <a:cubicBezTo>
                    <a:pt x="323" y="43"/>
                    <a:pt x="290" y="20"/>
                    <a:pt x="246" y="9"/>
                  </a:cubicBezTo>
                  <a:cubicBezTo>
                    <a:pt x="201" y="3"/>
                    <a:pt x="159" y="1"/>
                    <a:pt x="11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5"/>
            <p:cNvSpPr/>
            <p:nvPr/>
          </p:nvSpPr>
          <p:spPr>
            <a:xfrm>
              <a:off x="2397342" y="4337570"/>
              <a:ext cx="35725" cy="18665"/>
            </a:xfrm>
            <a:custGeom>
              <a:avLst/>
              <a:gdLst/>
              <a:ahLst/>
              <a:cxnLst/>
              <a:rect l="l" t="t" r="r" b="b"/>
              <a:pathLst>
                <a:path w="1024" h="535" extrusionOk="0">
                  <a:moveTo>
                    <a:pt x="1023" y="1"/>
                  </a:moveTo>
                  <a:cubicBezTo>
                    <a:pt x="934" y="23"/>
                    <a:pt x="845" y="57"/>
                    <a:pt x="746" y="101"/>
                  </a:cubicBezTo>
                  <a:cubicBezTo>
                    <a:pt x="657" y="146"/>
                    <a:pt x="578" y="201"/>
                    <a:pt x="501" y="257"/>
                  </a:cubicBezTo>
                  <a:cubicBezTo>
                    <a:pt x="423" y="324"/>
                    <a:pt x="345" y="379"/>
                    <a:pt x="267" y="435"/>
                  </a:cubicBezTo>
                  <a:cubicBezTo>
                    <a:pt x="190" y="490"/>
                    <a:pt x="89" y="524"/>
                    <a:pt x="0" y="524"/>
                  </a:cubicBezTo>
                  <a:lnTo>
                    <a:pt x="0" y="535"/>
                  </a:lnTo>
                  <a:cubicBezTo>
                    <a:pt x="101" y="535"/>
                    <a:pt x="190" y="502"/>
                    <a:pt x="279" y="457"/>
                  </a:cubicBezTo>
                  <a:cubicBezTo>
                    <a:pt x="368" y="401"/>
                    <a:pt x="445" y="346"/>
                    <a:pt x="523" y="290"/>
                  </a:cubicBezTo>
                  <a:cubicBezTo>
                    <a:pt x="601" y="235"/>
                    <a:pt x="679" y="190"/>
                    <a:pt x="768" y="146"/>
                  </a:cubicBezTo>
                  <a:cubicBezTo>
                    <a:pt x="857" y="90"/>
                    <a:pt x="946" y="57"/>
                    <a:pt x="10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5"/>
            <p:cNvSpPr/>
            <p:nvPr/>
          </p:nvSpPr>
          <p:spPr>
            <a:xfrm>
              <a:off x="2426823" y="4344129"/>
              <a:ext cx="20619" cy="7850"/>
            </a:xfrm>
            <a:custGeom>
              <a:avLst/>
              <a:gdLst/>
              <a:ahLst/>
              <a:cxnLst/>
              <a:rect l="l" t="t" r="r" b="b"/>
              <a:pathLst>
                <a:path w="591" h="225" extrusionOk="0">
                  <a:moveTo>
                    <a:pt x="572" y="0"/>
                  </a:moveTo>
                  <a:cubicBezTo>
                    <a:pt x="522" y="0"/>
                    <a:pt x="474" y="38"/>
                    <a:pt x="435" y="58"/>
                  </a:cubicBezTo>
                  <a:cubicBezTo>
                    <a:pt x="390" y="80"/>
                    <a:pt x="346" y="114"/>
                    <a:pt x="301" y="124"/>
                  </a:cubicBezTo>
                  <a:cubicBezTo>
                    <a:pt x="201" y="169"/>
                    <a:pt x="101" y="203"/>
                    <a:pt x="0" y="213"/>
                  </a:cubicBezTo>
                  <a:lnTo>
                    <a:pt x="0" y="225"/>
                  </a:lnTo>
                  <a:cubicBezTo>
                    <a:pt x="101" y="213"/>
                    <a:pt x="212" y="191"/>
                    <a:pt x="312" y="147"/>
                  </a:cubicBezTo>
                  <a:cubicBezTo>
                    <a:pt x="356" y="136"/>
                    <a:pt x="412" y="114"/>
                    <a:pt x="457" y="80"/>
                  </a:cubicBezTo>
                  <a:cubicBezTo>
                    <a:pt x="501" y="58"/>
                    <a:pt x="534" y="13"/>
                    <a:pt x="590" y="2"/>
                  </a:cubicBezTo>
                  <a:cubicBezTo>
                    <a:pt x="584" y="1"/>
                    <a:pt x="578" y="0"/>
                    <a:pt x="57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5"/>
            <p:cNvSpPr/>
            <p:nvPr/>
          </p:nvSpPr>
          <p:spPr>
            <a:xfrm>
              <a:off x="2415589" y="4353514"/>
              <a:ext cx="16327" cy="4291"/>
            </a:xfrm>
            <a:custGeom>
              <a:avLst/>
              <a:gdLst/>
              <a:ahLst/>
              <a:cxnLst/>
              <a:rect l="l" t="t" r="r" b="b"/>
              <a:pathLst>
                <a:path w="468" h="123" extrusionOk="0">
                  <a:moveTo>
                    <a:pt x="0" y="0"/>
                  </a:moveTo>
                  <a:lnTo>
                    <a:pt x="0" y="11"/>
                  </a:lnTo>
                  <a:cubicBezTo>
                    <a:pt x="78" y="11"/>
                    <a:pt x="156" y="33"/>
                    <a:pt x="233" y="67"/>
                  </a:cubicBezTo>
                  <a:cubicBezTo>
                    <a:pt x="267" y="78"/>
                    <a:pt x="312" y="100"/>
                    <a:pt x="345" y="100"/>
                  </a:cubicBezTo>
                  <a:cubicBezTo>
                    <a:pt x="389" y="112"/>
                    <a:pt x="434" y="122"/>
                    <a:pt x="467" y="122"/>
                  </a:cubicBezTo>
                  <a:lnTo>
                    <a:pt x="356" y="78"/>
                  </a:lnTo>
                  <a:cubicBezTo>
                    <a:pt x="322" y="67"/>
                    <a:pt x="278" y="55"/>
                    <a:pt x="245" y="45"/>
                  </a:cubicBezTo>
                  <a:cubicBezTo>
                    <a:pt x="167" y="11"/>
                    <a:pt x="78"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5"/>
            <p:cNvSpPr/>
            <p:nvPr/>
          </p:nvSpPr>
          <p:spPr>
            <a:xfrm>
              <a:off x="2227366" y="4286354"/>
              <a:ext cx="560328" cy="264308"/>
            </a:xfrm>
            <a:custGeom>
              <a:avLst/>
              <a:gdLst/>
              <a:ahLst/>
              <a:cxnLst/>
              <a:rect l="l" t="t" r="r" b="b"/>
              <a:pathLst>
                <a:path w="16061" h="7576" extrusionOk="0">
                  <a:moveTo>
                    <a:pt x="34" y="1"/>
                  </a:moveTo>
                  <a:cubicBezTo>
                    <a:pt x="45" y="45"/>
                    <a:pt x="45" y="101"/>
                    <a:pt x="34" y="156"/>
                  </a:cubicBezTo>
                  <a:cubicBezTo>
                    <a:pt x="23" y="190"/>
                    <a:pt x="12" y="223"/>
                    <a:pt x="1" y="245"/>
                  </a:cubicBezTo>
                  <a:cubicBezTo>
                    <a:pt x="957" y="1313"/>
                    <a:pt x="2069" y="2214"/>
                    <a:pt x="3293" y="2959"/>
                  </a:cubicBezTo>
                  <a:cubicBezTo>
                    <a:pt x="3482" y="3070"/>
                    <a:pt x="3682" y="3182"/>
                    <a:pt x="3883" y="3293"/>
                  </a:cubicBezTo>
                  <a:cubicBezTo>
                    <a:pt x="4427" y="3727"/>
                    <a:pt x="4928" y="4227"/>
                    <a:pt x="5306" y="4806"/>
                  </a:cubicBezTo>
                  <a:cubicBezTo>
                    <a:pt x="5506" y="5117"/>
                    <a:pt x="5673" y="5451"/>
                    <a:pt x="5796" y="5796"/>
                  </a:cubicBezTo>
                  <a:cubicBezTo>
                    <a:pt x="5918" y="6140"/>
                    <a:pt x="6007" y="6496"/>
                    <a:pt x="6051" y="6864"/>
                  </a:cubicBezTo>
                  <a:lnTo>
                    <a:pt x="6096" y="6864"/>
                  </a:lnTo>
                  <a:cubicBezTo>
                    <a:pt x="6063" y="6485"/>
                    <a:pt x="5984" y="6129"/>
                    <a:pt x="5851" y="5774"/>
                  </a:cubicBezTo>
                  <a:cubicBezTo>
                    <a:pt x="5729" y="5418"/>
                    <a:pt x="5562" y="5084"/>
                    <a:pt x="5361" y="4773"/>
                  </a:cubicBezTo>
                  <a:cubicBezTo>
                    <a:pt x="5072" y="4305"/>
                    <a:pt x="4694" y="3883"/>
                    <a:pt x="4294" y="3515"/>
                  </a:cubicBezTo>
                  <a:lnTo>
                    <a:pt x="4294" y="3515"/>
                  </a:lnTo>
                  <a:cubicBezTo>
                    <a:pt x="5151" y="3960"/>
                    <a:pt x="6040" y="4328"/>
                    <a:pt x="6952" y="4650"/>
                  </a:cubicBezTo>
                  <a:lnTo>
                    <a:pt x="7319" y="4917"/>
                  </a:lnTo>
                  <a:cubicBezTo>
                    <a:pt x="7442" y="5017"/>
                    <a:pt x="7564" y="5128"/>
                    <a:pt x="7675" y="5250"/>
                  </a:cubicBezTo>
                  <a:cubicBezTo>
                    <a:pt x="7897" y="5495"/>
                    <a:pt x="8120" y="5740"/>
                    <a:pt x="8309" y="6007"/>
                  </a:cubicBezTo>
                  <a:cubicBezTo>
                    <a:pt x="8398" y="6140"/>
                    <a:pt x="8487" y="6274"/>
                    <a:pt x="8565" y="6419"/>
                  </a:cubicBezTo>
                  <a:cubicBezTo>
                    <a:pt x="8609" y="6496"/>
                    <a:pt x="8643" y="6563"/>
                    <a:pt x="8687" y="6641"/>
                  </a:cubicBezTo>
                  <a:cubicBezTo>
                    <a:pt x="8732" y="6708"/>
                    <a:pt x="8776" y="6785"/>
                    <a:pt x="8832" y="6852"/>
                  </a:cubicBezTo>
                  <a:cubicBezTo>
                    <a:pt x="9021" y="7119"/>
                    <a:pt x="9254" y="7364"/>
                    <a:pt x="9499" y="7575"/>
                  </a:cubicBezTo>
                  <a:lnTo>
                    <a:pt x="9533" y="7542"/>
                  </a:lnTo>
                  <a:cubicBezTo>
                    <a:pt x="9288" y="7319"/>
                    <a:pt x="9066" y="7074"/>
                    <a:pt x="8876" y="6808"/>
                  </a:cubicBezTo>
                  <a:lnTo>
                    <a:pt x="8743" y="6607"/>
                  </a:lnTo>
                  <a:cubicBezTo>
                    <a:pt x="8698" y="6541"/>
                    <a:pt x="8665" y="6463"/>
                    <a:pt x="8621" y="6396"/>
                  </a:cubicBezTo>
                  <a:cubicBezTo>
                    <a:pt x="8542" y="6241"/>
                    <a:pt x="8453" y="6107"/>
                    <a:pt x="8364" y="5962"/>
                  </a:cubicBezTo>
                  <a:cubicBezTo>
                    <a:pt x="8176" y="5695"/>
                    <a:pt x="7953" y="5440"/>
                    <a:pt x="7731" y="5195"/>
                  </a:cubicBezTo>
                  <a:cubicBezTo>
                    <a:pt x="7620" y="5072"/>
                    <a:pt x="7497" y="4961"/>
                    <a:pt x="7375" y="4850"/>
                  </a:cubicBezTo>
                  <a:lnTo>
                    <a:pt x="7242" y="4750"/>
                  </a:lnTo>
                  <a:lnTo>
                    <a:pt x="7242" y="4750"/>
                  </a:lnTo>
                  <a:cubicBezTo>
                    <a:pt x="7274" y="4761"/>
                    <a:pt x="7297" y="4773"/>
                    <a:pt x="7331" y="4783"/>
                  </a:cubicBezTo>
                  <a:lnTo>
                    <a:pt x="7864" y="4951"/>
                  </a:lnTo>
                  <a:cubicBezTo>
                    <a:pt x="8042" y="5006"/>
                    <a:pt x="8220" y="5062"/>
                    <a:pt x="8398" y="5106"/>
                  </a:cubicBezTo>
                  <a:cubicBezTo>
                    <a:pt x="8754" y="5206"/>
                    <a:pt x="9110" y="5295"/>
                    <a:pt x="9477" y="5362"/>
                  </a:cubicBezTo>
                  <a:cubicBezTo>
                    <a:pt x="9677" y="5395"/>
                    <a:pt x="9866" y="5428"/>
                    <a:pt x="10067" y="5462"/>
                  </a:cubicBezTo>
                  <a:cubicBezTo>
                    <a:pt x="10334" y="5562"/>
                    <a:pt x="10589" y="5685"/>
                    <a:pt x="10834" y="5818"/>
                  </a:cubicBezTo>
                  <a:cubicBezTo>
                    <a:pt x="10956" y="5895"/>
                    <a:pt x="11068" y="5974"/>
                    <a:pt x="11179" y="6073"/>
                  </a:cubicBezTo>
                  <a:cubicBezTo>
                    <a:pt x="11278" y="6174"/>
                    <a:pt x="11390" y="6274"/>
                    <a:pt x="11490" y="6374"/>
                  </a:cubicBezTo>
                  <a:cubicBezTo>
                    <a:pt x="11690" y="6574"/>
                    <a:pt x="11891" y="6797"/>
                    <a:pt x="12101" y="6985"/>
                  </a:cubicBezTo>
                  <a:lnTo>
                    <a:pt x="12736" y="7575"/>
                  </a:lnTo>
                  <a:lnTo>
                    <a:pt x="12769" y="7542"/>
                  </a:lnTo>
                  <a:lnTo>
                    <a:pt x="12146" y="6941"/>
                  </a:lnTo>
                  <a:cubicBezTo>
                    <a:pt x="11924" y="6752"/>
                    <a:pt x="11735" y="6541"/>
                    <a:pt x="11535" y="6330"/>
                  </a:cubicBezTo>
                  <a:cubicBezTo>
                    <a:pt x="11434" y="6229"/>
                    <a:pt x="11323" y="6118"/>
                    <a:pt x="11223" y="6029"/>
                  </a:cubicBezTo>
                  <a:cubicBezTo>
                    <a:pt x="11112" y="5929"/>
                    <a:pt x="10989" y="5829"/>
                    <a:pt x="10867" y="5762"/>
                  </a:cubicBezTo>
                  <a:cubicBezTo>
                    <a:pt x="10689" y="5662"/>
                    <a:pt x="10511" y="5573"/>
                    <a:pt x="10334" y="5495"/>
                  </a:cubicBezTo>
                  <a:lnTo>
                    <a:pt x="10334" y="5495"/>
                  </a:lnTo>
                  <a:cubicBezTo>
                    <a:pt x="10778" y="5540"/>
                    <a:pt x="11234" y="5573"/>
                    <a:pt x="11690" y="5573"/>
                  </a:cubicBezTo>
                  <a:cubicBezTo>
                    <a:pt x="12424" y="5573"/>
                    <a:pt x="13169" y="5507"/>
                    <a:pt x="13893" y="5351"/>
                  </a:cubicBezTo>
                  <a:cubicBezTo>
                    <a:pt x="14627" y="5206"/>
                    <a:pt x="15338" y="5028"/>
                    <a:pt x="16061" y="4884"/>
                  </a:cubicBezTo>
                  <a:lnTo>
                    <a:pt x="16050" y="4839"/>
                  </a:lnTo>
                  <a:cubicBezTo>
                    <a:pt x="15327" y="4973"/>
                    <a:pt x="14604" y="5161"/>
                    <a:pt x="13881" y="5295"/>
                  </a:cubicBezTo>
                  <a:cubicBezTo>
                    <a:pt x="13159" y="5440"/>
                    <a:pt x="12424" y="5495"/>
                    <a:pt x="11690" y="5495"/>
                  </a:cubicBezTo>
                  <a:cubicBezTo>
                    <a:pt x="10956" y="5484"/>
                    <a:pt x="10222" y="5406"/>
                    <a:pt x="9499" y="5262"/>
                  </a:cubicBezTo>
                  <a:cubicBezTo>
                    <a:pt x="9343" y="5240"/>
                    <a:pt x="9187" y="5206"/>
                    <a:pt x="9043" y="5161"/>
                  </a:cubicBezTo>
                  <a:cubicBezTo>
                    <a:pt x="9333" y="5128"/>
                    <a:pt x="9622" y="5084"/>
                    <a:pt x="9899" y="5006"/>
                  </a:cubicBezTo>
                  <a:cubicBezTo>
                    <a:pt x="10277" y="4906"/>
                    <a:pt x="10633" y="4739"/>
                    <a:pt x="10956" y="4539"/>
                  </a:cubicBezTo>
                  <a:cubicBezTo>
                    <a:pt x="11290" y="4338"/>
                    <a:pt x="11590" y="4116"/>
                    <a:pt x="11924" y="3916"/>
                  </a:cubicBezTo>
                  <a:cubicBezTo>
                    <a:pt x="12247" y="3716"/>
                    <a:pt x="12569" y="3527"/>
                    <a:pt x="12902" y="3337"/>
                  </a:cubicBezTo>
                  <a:lnTo>
                    <a:pt x="12880" y="3293"/>
                  </a:lnTo>
                  <a:cubicBezTo>
                    <a:pt x="12546" y="3482"/>
                    <a:pt x="12213" y="3671"/>
                    <a:pt x="11891" y="3871"/>
                  </a:cubicBezTo>
                  <a:cubicBezTo>
                    <a:pt x="11557" y="4061"/>
                    <a:pt x="11256" y="4294"/>
                    <a:pt x="10923" y="4483"/>
                  </a:cubicBezTo>
                  <a:cubicBezTo>
                    <a:pt x="10600" y="4684"/>
                    <a:pt x="10255" y="4839"/>
                    <a:pt x="9889" y="4939"/>
                  </a:cubicBezTo>
                  <a:cubicBezTo>
                    <a:pt x="9533" y="5028"/>
                    <a:pt x="9177" y="5084"/>
                    <a:pt x="8821" y="5117"/>
                  </a:cubicBezTo>
                  <a:cubicBezTo>
                    <a:pt x="8687" y="5084"/>
                    <a:pt x="8554" y="5040"/>
                    <a:pt x="8421" y="5006"/>
                  </a:cubicBezTo>
                  <a:cubicBezTo>
                    <a:pt x="8243" y="4951"/>
                    <a:pt x="8075" y="4906"/>
                    <a:pt x="7897" y="4839"/>
                  </a:cubicBezTo>
                  <a:cubicBezTo>
                    <a:pt x="7719" y="4783"/>
                    <a:pt x="7541" y="4728"/>
                    <a:pt x="7375" y="4672"/>
                  </a:cubicBezTo>
                  <a:cubicBezTo>
                    <a:pt x="6941" y="4528"/>
                    <a:pt x="6518" y="4361"/>
                    <a:pt x="6096" y="4194"/>
                  </a:cubicBezTo>
                  <a:cubicBezTo>
                    <a:pt x="6307" y="4194"/>
                    <a:pt x="6518" y="4172"/>
                    <a:pt x="6718" y="4128"/>
                  </a:cubicBezTo>
                  <a:cubicBezTo>
                    <a:pt x="7030" y="4071"/>
                    <a:pt x="7331" y="3982"/>
                    <a:pt x="7620" y="3871"/>
                  </a:cubicBezTo>
                  <a:cubicBezTo>
                    <a:pt x="8209" y="3638"/>
                    <a:pt x="8754" y="3337"/>
                    <a:pt x="9288" y="3015"/>
                  </a:cubicBezTo>
                  <a:lnTo>
                    <a:pt x="9266" y="2981"/>
                  </a:lnTo>
                  <a:cubicBezTo>
                    <a:pt x="8732" y="3293"/>
                    <a:pt x="8176" y="3594"/>
                    <a:pt x="7597" y="3805"/>
                  </a:cubicBezTo>
                  <a:cubicBezTo>
                    <a:pt x="7308" y="3916"/>
                    <a:pt x="7019" y="4005"/>
                    <a:pt x="6708" y="4061"/>
                  </a:cubicBezTo>
                  <a:cubicBezTo>
                    <a:pt x="6512" y="4093"/>
                    <a:pt x="6311" y="4114"/>
                    <a:pt x="6112" y="4114"/>
                  </a:cubicBezTo>
                  <a:cubicBezTo>
                    <a:pt x="6039" y="4114"/>
                    <a:pt x="5967" y="4111"/>
                    <a:pt x="5895" y="4105"/>
                  </a:cubicBezTo>
                  <a:cubicBezTo>
                    <a:pt x="5017" y="3738"/>
                    <a:pt x="4172" y="3315"/>
                    <a:pt x="3371" y="2826"/>
                  </a:cubicBezTo>
                  <a:cubicBezTo>
                    <a:pt x="3070" y="2637"/>
                    <a:pt x="2770" y="2448"/>
                    <a:pt x="2481" y="2237"/>
                  </a:cubicBezTo>
                  <a:lnTo>
                    <a:pt x="2481" y="2237"/>
                  </a:lnTo>
                  <a:cubicBezTo>
                    <a:pt x="2559" y="2247"/>
                    <a:pt x="2637" y="2259"/>
                    <a:pt x="2714" y="2259"/>
                  </a:cubicBezTo>
                  <a:cubicBezTo>
                    <a:pt x="2850" y="2277"/>
                    <a:pt x="2993" y="2295"/>
                    <a:pt x="3137" y="2295"/>
                  </a:cubicBezTo>
                  <a:cubicBezTo>
                    <a:pt x="3170" y="2295"/>
                    <a:pt x="3204" y="2294"/>
                    <a:pt x="3238" y="2292"/>
                  </a:cubicBezTo>
                  <a:cubicBezTo>
                    <a:pt x="3426" y="2292"/>
                    <a:pt x="3593" y="2270"/>
                    <a:pt x="3771" y="2237"/>
                  </a:cubicBezTo>
                  <a:cubicBezTo>
                    <a:pt x="3949" y="2214"/>
                    <a:pt x="4116" y="2181"/>
                    <a:pt x="4294" y="2148"/>
                  </a:cubicBezTo>
                  <a:cubicBezTo>
                    <a:pt x="4639" y="2081"/>
                    <a:pt x="4983" y="2025"/>
                    <a:pt x="5329" y="1970"/>
                  </a:cubicBezTo>
                  <a:lnTo>
                    <a:pt x="6374" y="1803"/>
                  </a:lnTo>
                  <a:lnTo>
                    <a:pt x="6362" y="1758"/>
                  </a:lnTo>
                  <a:lnTo>
                    <a:pt x="5317" y="1903"/>
                  </a:lnTo>
                  <a:cubicBezTo>
                    <a:pt x="4973" y="1958"/>
                    <a:pt x="4627" y="2003"/>
                    <a:pt x="4283" y="2059"/>
                  </a:cubicBezTo>
                  <a:cubicBezTo>
                    <a:pt x="4105" y="2092"/>
                    <a:pt x="3927" y="2114"/>
                    <a:pt x="3760" y="2148"/>
                  </a:cubicBezTo>
                  <a:cubicBezTo>
                    <a:pt x="3582" y="2170"/>
                    <a:pt x="3416" y="2192"/>
                    <a:pt x="3238" y="2192"/>
                  </a:cubicBezTo>
                  <a:cubicBezTo>
                    <a:pt x="3070" y="2192"/>
                    <a:pt x="2892" y="2170"/>
                    <a:pt x="2726" y="2148"/>
                  </a:cubicBezTo>
                  <a:cubicBezTo>
                    <a:pt x="2570" y="2126"/>
                    <a:pt x="2425" y="2103"/>
                    <a:pt x="2270" y="2081"/>
                  </a:cubicBezTo>
                  <a:cubicBezTo>
                    <a:pt x="1458" y="1469"/>
                    <a:pt x="702" y="779"/>
                    <a:pt x="3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5"/>
            <p:cNvSpPr/>
            <p:nvPr/>
          </p:nvSpPr>
          <p:spPr>
            <a:xfrm>
              <a:off x="1665488" y="4338861"/>
              <a:ext cx="126537" cy="98871"/>
            </a:xfrm>
            <a:custGeom>
              <a:avLst/>
              <a:gdLst/>
              <a:ahLst/>
              <a:cxnLst/>
              <a:rect l="l" t="t" r="r" b="b"/>
              <a:pathLst>
                <a:path w="3627" h="2834" extrusionOk="0">
                  <a:moveTo>
                    <a:pt x="2891" y="0"/>
                  </a:moveTo>
                  <a:cubicBezTo>
                    <a:pt x="2588" y="0"/>
                    <a:pt x="2068" y="135"/>
                    <a:pt x="1736" y="320"/>
                  </a:cubicBezTo>
                  <a:cubicBezTo>
                    <a:pt x="1369" y="532"/>
                    <a:pt x="1213" y="865"/>
                    <a:pt x="947" y="1488"/>
                  </a:cubicBezTo>
                  <a:cubicBezTo>
                    <a:pt x="702" y="2044"/>
                    <a:pt x="123" y="2689"/>
                    <a:pt x="12" y="2811"/>
                  </a:cubicBezTo>
                  <a:cubicBezTo>
                    <a:pt x="1" y="2823"/>
                    <a:pt x="12" y="2833"/>
                    <a:pt x="12" y="2833"/>
                  </a:cubicBezTo>
                  <a:cubicBezTo>
                    <a:pt x="179" y="2789"/>
                    <a:pt x="957" y="2600"/>
                    <a:pt x="1313" y="2511"/>
                  </a:cubicBezTo>
                  <a:cubicBezTo>
                    <a:pt x="1703" y="2400"/>
                    <a:pt x="2459" y="2055"/>
                    <a:pt x="2882" y="1666"/>
                  </a:cubicBezTo>
                  <a:cubicBezTo>
                    <a:pt x="3282" y="1288"/>
                    <a:pt x="3482" y="509"/>
                    <a:pt x="3493" y="453"/>
                  </a:cubicBezTo>
                  <a:lnTo>
                    <a:pt x="3493" y="443"/>
                  </a:lnTo>
                  <a:lnTo>
                    <a:pt x="3616" y="376"/>
                  </a:lnTo>
                  <a:cubicBezTo>
                    <a:pt x="3627" y="376"/>
                    <a:pt x="3627" y="364"/>
                    <a:pt x="3616" y="364"/>
                  </a:cubicBezTo>
                  <a:cubicBezTo>
                    <a:pt x="3560" y="309"/>
                    <a:pt x="3248" y="42"/>
                    <a:pt x="3004" y="8"/>
                  </a:cubicBezTo>
                  <a:cubicBezTo>
                    <a:pt x="2971" y="3"/>
                    <a:pt x="2933" y="0"/>
                    <a:pt x="289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5"/>
            <p:cNvSpPr/>
            <p:nvPr/>
          </p:nvSpPr>
          <p:spPr>
            <a:xfrm>
              <a:off x="1665488" y="4341861"/>
              <a:ext cx="83067" cy="95871"/>
            </a:xfrm>
            <a:custGeom>
              <a:avLst/>
              <a:gdLst/>
              <a:ahLst/>
              <a:cxnLst/>
              <a:rect l="l" t="t" r="r" b="b"/>
              <a:pathLst>
                <a:path w="2381" h="2748" extrusionOk="0">
                  <a:moveTo>
                    <a:pt x="2348" y="1"/>
                  </a:moveTo>
                  <a:lnTo>
                    <a:pt x="2348" y="1"/>
                  </a:lnTo>
                  <a:cubicBezTo>
                    <a:pt x="2136" y="56"/>
                    <a:pt x="1914" y="134"/>
                    <a:pt x="1736" y="234"/>
                  </a:cubicBezTo>
                  <a:cubicBezTo>
                    <a:pt x="1369" y="446"/>
                    <a:pt x="1213" y="779"/>
                    <a:pt x="947" y="1402"/>
                  </a:cubicBezTo>
                  <a:cubicBezTo>
                    <a:pt x="702" y="1958"/>
                    <a:pt x="123" y="2603"/>
                    <a:pt x="12" y="2725"/>
                  </a:cubicBezTo>
                  <a:cubicBezTo>
                    <a:pt x="1" y="2737"/>
                    <a:pt x="12" y="2747"/>
                    <a:pt x="12" y="2747"/>
                  </a:cubicBezTo>
                  <a:cubicBezTo>
                    <a:pt x="179" y="2703"/>
                    <a:pt x="957" y="2514"/>
                    <a:pt x="1313" y="2425"/>
                  </a:cubicBezTo>
                  <a:cubicBezTo>
                    <a:pt x="1424" y="2391"/>
                    <a:pt x="1558" y="2347"/>
                    <a:pt x="1703" y="2280"/>
                  </a:cubicBezTo>
                  <a:cubicBezTo>
                    <a:pt x="1747" y="2203"/>
                    <a:pt x="1780" y="2114"/>
                    <a:pt x="1814" y="2036"/>
                  </a:cubicBezTo>
                  <a:cubicBezTo>
                    <a:pt x="1869" y="1847"/>
                    <a:pt x="1891" y="1657"/>
                    <a:pt x="1925" y="1479"/>
                  </a:cubicBezTo>
                  <a:cubicBezTo>
                    <a:pt x="1948" y="1279"/>
                    <a:pt x="1980" y="1091"/>
                    <a:pt x="2059" y="923"/>
                  </a:cubicBezTo>
                  <a:cubicBezTo>
                    <a:pt x="2136" y="757"/>
                    <a:pt x="2237" y="601"/>
                    <a:pt x="2303" y="434"/>
                  </a:cubicBezTo>
                  <a:cubicBezTo>
                    <a:pt x="2359" y="290"/>
                    <a:pt x="2381" y="145"/>
                    <a:pt x="234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5"/>
            <p:cNvSpPr/>
            <p:nvPr/>
          </p:nvSpPr>
          <p:spPr>
            <a:xfrm>
              <a:off x="1701179" y="4407661"/>
              <a:ext cx="6664" cy="16886"/>
            </a:xfrm>
            <a:custGeom>
              <a:avLst/>
              <a:gdLst/>
              <a:ahLst/>
              <a:cxnLst/>
              <a:rect l="l" t="t" r="r" b="b"/>
              <a:pathLst>
                <a:path w="191" h="484" extrusionOk="0">
                  <a:moveTo>
                    <a:pt x="171" y="0"/>
                  </a:moveTo>
                  <a:cubicBezTo>
                    <a:pt x="168" y="0"/>
                    <a:pt x="168" y="5"/>
                    <a:pt x="168" y="5"/>
                  </a:cubicBezTo>
                  <a:cubicBezTo>
                    <a:pt x="168" y="5"/>
                    <a:pt x="179" y="5"/>
                    <a:pt x="168" y="16"/>
                  </a:cubicBezTo>
                  <a:cubicBezTo>
                    <a:pt x="168" y="28"/>
                    <a:pt x="157" y="38"/>
                    <a:pt x="157" y="50"/>
                  </a:cubicBezTo>
                  <a:cubicBezTo>
                    <a:pt x="146" y="72"/>
                    <a:pt x="134" y="94"/>
                    <a:pt x="134" y="117"/>
                  </a:cubicBezTo>
                  <a:cubicBezTo>
                    <a:pt x="112" y="150"/>
                    <a:pt x="90" y="194"/>
                    <a:pt x="79" y="228"/>
                  </a:cubicBezTo>
                  <a:cubicBezTo>
                    <a:pt x="45" y="317"/>
                    <a:pt x="1" y="394"/>
                    <a:pt x="1" y="483"/>
                  </a:cubicBezTo>
                  <a:cubicBezTo>
                    <a:pt x="23" y="394"/>
                    <a:pt x="57" y="317"/>
                    <a:pt x="101" y="239"/>
                  </a:cubicBezTo>
                  <a:cubicBezTo>
                    <a:pt x="124" y="206"/>
                    <a:pt x="146" y="161"/>
                    <a:pt x="157" y="127"/>
                  </a:cubicBezTo>
                  <a:cubicBezTo>
                    <a:pt x="168" y="105"/>
                    <a:pt x="168" y="83"/>
                    <a:pt x="179" y="61"/>
                  </a:cubicBezTo>
                  <a:lnTo>
                    <a:pt x="179" y="28"/>
                  </a:lnTo>
                  <a:cubicBezTo>
                    <a:pt x="179" y="16"/>
                    <a:pt x="190" y="16"/>
                    <a:pt x="179" y="5"/>
                  </a:cubicBezTo>
                  <a:cubicBezTo>
                    <a:pt x="175" y="2"/>
                    <a:pt x="173" y="0"/>
                    <a:pt x="17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5"/>
            <p:cNvSpPr/>
            <p:nvPr/>
          </p:nvSpPr>
          <p:spPr>
            <a:xfrm>
              <a:off x="1693852" y="4393461"/>
              <a:ext cx="32969" cy="10117"/>
            </a:xfrm>
            <a:custGeom>
              <a:avLst/>
              <a:gdLst/>
              <a:ahLst/>
              <a:cxnLst/>
              <a:rect l="l" t="t" r="r" b="b"/>
              <a:pathLst>
                <a:path w="945" h="290" extrusionOk="0">
                  <a:moveTo>
                    <a:pt x="945" y="0"/>
                  </a:moveTo>
                  <a:cubicBezTo>
                    <a:pt x="868" y="12"/>
                    <a:pt x="789" y="23"/>
                    <a:pt x="700" y="23"/>
                  </a:cubicBezTo>
                  <a:cubicBezTo>
                    <a:pt x="623" y="23"/>
                    <a:pt x="534" y="45"/>
                    <a:pt x="456" y="79"/>
                  </a:cubicBezTo>
                  <a:cubicBezTo>
                    <a:pt x="378" y="112"/>
                    <a:pt x="300" y="145"/>
                    <a:pt x="233" y="190"/>
                  </a:cubicBezTo>
                  <a:lnTo>
                    <a:pt x="0" y="290"/>
                  </a:lnTo>
                  <a:lnTo>
                    <a:pt x="0" y="290"/>
                  </a:lnTo>
                  <a:lnTo>
                    <a:pt x="233" y="201"/>
                  </a:lnTo>
                  <a:cubicBezTo>
                    <a:pt x="311" y="178"/>
                    <a:pt x="389" y="145"/>
                    <a:pt x="467" y="112"/>
                  </a:cubicBezTo>
                  <a:cubicBezTo>
                    <a:pt x="545" y="79"/>
                    <a:pt x="623" y="79"/>
                    <a:pt x="700" y="67"/>
                  </a:cubicBezTo>
                  <a:cubicBezTo>
                    <a:pt x="789" y="57"/>
                    <a:pt x="868" y="45"/>
                    <a:pt x="945" y="12"/>
                  </a:cubicBezTo>
                  <a:lnTo>
                    <a:pt x="945"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5"/>
            <p:cNvSpPr/>
            <p:nvPr/>
          </p:nvSpPr>
          <p:spPr>
            <a:xfrm>
              <a:off x="1708959" y="4373819"/>
              <a:ext cx="45458" cy="9210"/>
            </a:xfrm>
            <a:custGeom>
              <a:avLst/>
              <a:gdLst/>
              <a:ahLst/>
              <a:cxnLst/>
              <a:rect l="l" t="t" r="r" b="b"/>
              <a:pathLst>
                <a:path w="1303" h="264" extrusionOk="0">
                  <a:moveTo>
                    <a:pt x="1105" y="0"/>
                  </a:moveTo>
                  <a:cubicBezTo>
                    <a:pt x="1059" y="0"/>
                    <a:pt x="1014" y="3"/>
                    <a:pt x="968" y="7"/>
                  </a:cubicBezTo>
                  <a:cubicBezTo>
                    <a:pt x="857" y="19"/>
                    <a:pt x="746" y="30"/>
                    <a:pt x="635" y="52"/>
                  </a:cubicBezTo>
                  <a:cubicBezTo>
                    <a:pt x="412" y="108"/>
                    <a:pt x="201" y="175"/>
                    <a:pt x="0" y="264"/>
                  </a:cubicBezTo>
                  <a:cubicBezTo>
                    <a:pt x="212" y="185"/>
                    <a:pt x="423" y="130"/>
                    <a:pt x="645" y="96"/>
                  </a:cubicBezTo>
                  <a:cubicBezTo>
                    <a:pt x="746" y="74"/>
                    <a:pt x="857" y="63"/>
                    <a:pt x="968" y="52"/>
                  </a:cubicBezTo>
                  <a:lnTo>
                    <a:pt x="1302" y="19"/>
                  </a:lnTo>
                  <a:cubicBezTo>
                    <a:pt x="1236" y="6"/>
                    <a:pt x="1171" y="0"/>
                    <a:pt x="110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5"/>
            <p:cNvSpPr/>
            <p:nvPr/>
          </p:nvSpPr>
          <p:spPr>
            <a:xfrm>
              <a:off x="1723333" y="4382227"/>
              <a:ext cx="20584" cy="32620"/>
            </a:xfrm>
            <a:custGeom>
              <a:avLst/>
              <a:gdLst/>
              <a:ahLst/>
              <a:cxnLst/>
              <a:rect l="l" t="t" r="r" b="b"/>
              <a:pathLst>
                <a:path w="590" h="935" extrusionOk="0">
                  <a:moveTo>
                    <a:pt x="567" y="0"/>
                  </a:moveTo>
                  <a:lnTo>
                    <a:pt x="567" y="11"/>
                  </a:lnTo>
                  <a:cubicBezTo>
                    <a:pt x="567" y="56"/>
                    <a:pt x="545" y="89"/>
                    <a:pt x="523" y="122"/>
                  </a:cubicBezTo>
                  <a:cubicBezTo>
                    <a:pt x="500" y="167"/>
                    <a:pt x="467" y="201"/>
                    <a:pt x="434" y="233"/>
                  </a:cubicBezTo>
                  <a:cubicBezTo>
                    <a:pt x="378" y="312"/>
                    <a:pt x="322" y="379"/>
                    <a:pt x="278" y="456"/>
                  </a:cubicBezTo>
                  <a:cubicBezTo>
                    <a:pt x="167" y="601"/>
                    <a:pt x="56" y="757"/>
                    <a:pt x="0" y="935"/>
                  </a:cubicBezTo>
                  <a:cubicBezTo>
                    <a:pt x="67" y="767"/>
                    <a:pt x="189" y="623"/>
                    <a:pt x="300" y="478"/>
                  </a:cubicBezTo>
                  <a:cubicBezTo>
                    <a:pt x="356" y="411"/>
                    <a:pt x="423" y="334"/>
                    <a:pt x="478" y="256"/>
                  </a:cubicBezTo>
                  <a:cubicBezTo>
                    <a:pt x="500" y="223"/>
                    <a:pt x="523" y="189"/>
                    <a:pt x="545" y="144"/>
                  </a:cubicBezTo>
                  <a:cubicBezTo>
                    <a:pt x="567" y="100"/>
                    <a:pt x="589" y="56"/>
                    <a:pt x="56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5"/>
            <p:cNvSpPr/>
            <p:nvPr/>
          </p:nvSpPr>
          <p:spPr>
            <a:xfrm>
              <a:off x="1758256" y="4361259"/>
              <a:ext cx="18246" cy="33004"/>
            </a:xfrm>
            <a:custGeom>
              <a:avLst/>
              <a:gdLst/>
              <a:ahLst/>
              <a:cxnLst/>
              <a:rect l="l" t="t" r="r" b="b"/>
              <a:pathLst>
                <a:path w="523" h="946" extrusionOk="0">
                  <a:moveTo>
                    <a:pt x="478" y="1"/>
                  </a:moveTo>
                  <a:lnTo>
                    <a:pt x="478" y="11"/>
                  </a:lnTo>
                  <a:cubicBezTo>
                    <a:pt x="478" y="100"/>
                    <a:pt x="456" y="179"/>
                    <a:pt x="423" y="256"/>
                  </a:cubicBezTo>
                  <a:cubicBezTo>
                    <a:pt x="389" y="334"/>
                    <a:pt x="345" y="423"/>
                    <a:pt x="312" y="501"/>
                  </a:cubicBezTo>
                  <a:cubicBezTo>
                    <a:pt x="223" y="657"/>
                    <a:pt x="122" y="802"/>
                    <a:pt x="0" y="935"/>
                  </a:cubicBezTo>
                  <a:lnTo>
                    <a:pt x="11" y="946"/>
                  </a:lnTo>
                  <a:cubicBezTo>
                    <a:pt x="134" y="824"/>
                    <a:pt x="256" y="679"/>
                    <a:pt x="345" y="523"/>
                  </a:cubicBezTo>
                  <a:cubicBezTo>
                    <a:pt x="401" y="446"/>
                    <a:pt x="445" y="367"/>
                    <a:pt x="478" y="278"/>
                  </a:cubicBezTo>
                  <a:cubicBezTo>
                    <a:pt x="512" y="189"/>
                    <a:pt x="523" y="90"/>
                    <a:pt x="47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5"/>
            <p:cNvSpPr/>
            <p:nvPr/>
          </p:nvSpPr>
          <p:spPr>
            <a:xfrm>
              <a:off x="1734985" y="4352537"/>
              <a:ext cx="48145" cy="8373"/>
            </a:xfrm>
            <a:custGeom>
              <a:avLst/>
              <a:gdLst/>
              <a:ahLst/>
              <a:cxnLst/>
              <a:rect l="l" t="t" r="r" b="b"/>
              <a:pathLst>
                <a:path w="1380" h="240" extrusionOk="0">
                  <a:moveTo>
                    <a:pt x="852" y="0"/>
                  </a:moveTo>
                  <a:cubicBezTo>
                    <a:pt x="792" y="0"/>
                    <a:pt x="734" y="6"/>
                    <a:pt x="678" y="17"/>
                  </a:cubicBezTo>
                  <a:cubicBezTo>
                    <a:pt x="433" y="39"/>
                    <a:pt x="211" y="106"/>
                    <a:pt x="0" y="229"/>
                  </a:cubicBezTo>
                  <a:lnTo>
                    <a:pt x="11" y="239"/>
                  </a:lnTo>
                  <a:cubicBezTo>
                    <a:pt x="111" y="184"/>
                    <a:pt x="222" y="140"/>
                    <a:pt x="334" y="117"/>
                  </a:cubicBezTo>
                  <a:cubicBezTo>
                    <a:pt x="445" y="83"/>
                    <a:pt x="567" y="61"/>
                    <a:pt x="678" y="61"/>
                  </a:cubicBezTo>
                  <a:cubicBezTo>
                    <a:pt x="710" y="58"/>
                    <a:pt x="744" y="57"/>
                    <a:pt x="777" y="57"/>
                  </a:cubicBezTo>
                  <a:cubicBezTo>
                    <a:pt x="860" y="57"/>
                    <a:pt x="944" y="65"/>
                    <a:pt x="1023" y="73"/>
                  </a:cubicBezTo>
                  <a:cubicBezTo>
                    <a:pt x="1134" y="83"/>
                    <a:pt x="1256" y="117"/>
                    <a:pt x="1368" y="117"/>
                  </a:cubicBezTo>
                  <a:lnTo>
                    <a:pt x="1379" y="117"/>
                  </a:lnTo>
                  <a:cubicBezTo>
                    <a:pt x="1323" y="95"/>
                    <a:pt x="1256" y="73"/>
                    <a:pt x="1201" y="61"/>
                  </a:cubicBezTo>
                  <a:cubicBezTo>
                    <a:pt x="1145" y="39"/>
                    <a:pt x="1090" y="28"/>
                    <a:pt x="1034" y="17"/>
                  </a:cubicBezTo>
                  <a:cubicBezTo>
                    <a:pt x="973" y="6"/>
                    <a:pt x="912" y="0"/>
                    <a:pt x="85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5"/>
            <p:cNvSpPr/>
            <p:nvPr/>
          </p:nvSpPr>
          <p:spPr>
            <a:xfrm>
              <a:off x="1750860" y="4272538"/>
              <a:ext cx="88893" cy="43749"/>
            </a:xfrm>
            <a:custGeom>
              <a:avLst/>
              <a:gdLst/>
              <a:ahLst/>
              <a:cxnLst/>
              <a:rect l="l" t="t" r="r" b="b"/>
              <a:pathLst>
                <a:path w="2548" h="1254" extrusionOk="0">
                  <a:moveTo>
                    <a:pt x="1431" y="0"/>
                  </a:moveTo>
                  <a:cubicBezTo>
                    <a:pt x="1353" y="0"/>
                    <a:pt x="1282" y="7"/>
                    <a:pt x="1224" y="19"/>
                  </a:cubicBezTo>
                  <a:cubicBezTo>
                    <a:pt x="969" y="75"/>
                    <a:pt x="134" y="197"/>
                    <a:pt x="12" y="208"/>
                  </a:cubicBezTo>
                  <a:cubicBezTo>
                    <a:pt x="12" y="219"/>
                    <a:pt x="1" y="219"/>
                    <a:pt x="12" y="230"/>
                  </a:cubicBezTo>
                  <a:cubicBezTo>
                    <a:pt x="67" y="319"/>
                    <a:pt x="435" y="908"/>
                    <a:pt x="991" y="1142"/>
                  </a:cubicBezTo>
                  <a:cubicBezTo>
                    <a:pt x="1190" y="1225"/>
                    <a:pt x="1399" y="1253"/>
                    <a:pt x="1591" y="1253"/>
                  </a:cubicBezTo>
                  <a:cubicBezTo>
                    <a:pt x="1966" y="1253"/>
                    <a:pt x="2274" y="1146"/>
                    <a:pt x="2303" y="1131"/>
                  </a:cubicBezTo>
                  <a:cubicBezTo>
                    <a:pt x="2314" y="1120"/>
                    <a:pt x="2358" y="1053"/>
                    <a:pt x="2415" y="953"/>
                  </a:cubicBezTo>
                  <a:cubicBezTo>
                    <a:pt x="2459" y="842"/>
                    <a:pt x="2548" y="497"/>
                    <a:pt x="2281" y="263"/>
                  </a:cubicBezTo>
                  <a:cubicBezTo>
                    <a:pt x="2081" y="81"/>
                    <a:pt x="1710" y="0"/>
                    <a:pt x="143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5"/>
            <p:cNvSpPr/>
            <p:nvPr/>
          </p:nvSpPr>
          <p:spPr>
            <a:xfrm>
              <a:off x="1750860" y="4276271"/>
              <a:ext cx="68345" cy="39911"/>
            </a:xfrm>
            <a:custGeom>
              <a:avLst/>
              <a:gdLst/>
              <a:ahLst/>
              <a:cxnLst/>
              <a:rect l="l" t="t" r="r" b="b"/>
              <a:pathLst>
                <a:path w="1959" h="1144" extrusionOk="0">
                  <a:moveTo>
                    <a:pt x="690" y="1"/>
                  </a:moveTo>
                  <a:cubicBezTo>
                    <a:pt x="390" y="57"/>
                    <a:pt x="79" y="101"/>
                    <a:pt x="12" y="101"/>
                  </a:cubicBezTo>
                  <a:cubicBezTo>
                    <a:pt x="12" y="112"/>
                    <a:pt x="1" y="112"/>
                    <a:pt x="12" y="123"/>
                  </a:cubicBezTo>
                  <a:cubicBezTo>
                    <a:pt x="67" y="212"/>
                    <a:pt x="435" y="801"/>
                    <a:pt x="991" y="1035"/>
                  </a:cubicBezTo>
                  <a:cubicBezTo>
                    <a:pt x="1197" y="1115"/>
                    <a:pt x="1411" y="1143"/>
                    <a:pt x="1605" y="1143"/>
                  </a:cubicBezTo>
                  <a:cubicBezTo>
                    <a:pt x="1735" y="1143"/>
                    <a:pt x="1856" y="1131"/>
                    <a:pt x="1958" y="1113"/>
                  </a:cubicBezTo>
                  <a:cubicBezTo>
                    <a:pt x="1925" y="1024"/>
                    <a:pt x="1847" y="957"/>
                    <a:pt x="1792" y="902"/>
                  </a:cubicBezTo>
                  <a:cubicBezTo>
                    <a:pt x="1569" y="668"/>
                    <a:pt x="1291" y="490"/>
                    <a:pt x="1035" y="301"/>
                  </a:cubicBezTo>
                  <a:cubicBezTo>
                    <a:pt x="913" y="212"/>
                    <a:pt x="791" y="123"/>
                    <a:pt x="69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5"/>
            <p:cNvSpPr/>
            <p:nvPr/>
          </p:nvSpPr>
          <p:spPr>
            <a:xfrm>
              <a:off x="1764815" y="4292983"/>
              <a:ext cx="19467" cy="1954"/>
            </a:xfrm>
            <a:custGeom>
              <a:avLst/>
              <a:gdLst/>
              <a:ahLst/>
              <a:cxnLst/>
              <a:rect l="l" t="t" r="r" b="b"/>
              <a:pathLst>
                <a:path w="558" h="56" extrusionOk="0">
                  <a:moveTo>
                    <a:pt x="557" y="0"/>
                  </a:moveTo>
                  <a:cubicBezTo>
                    <a:pt x="502" y="0"/>
                    <a:pt x="457" y="11"/>
                    <a:pt x="413" y="11"/>
                  </a:cubicBezTo>
                  <a:cubicBezTo>
                    <a:pt x="368" y="22"/>
                    <a:pt x="324" y="33"/>
                    <a:pt x="279" y="33"/>
                  </a:cubicBezTo>
                  <a:cubicBezTo>
                    <a:pt x="253" y="37"/>
                    <a:pt x="226" y="38"/>
                    <a:pt x="198" y="38"/>
                  </a:cubicBezTo>
                  <a:cubicBezTo>
                    <a:pt x="132" y="38"/>
                    <a:pt x="64" y="30"/>
                    <a:pt x="1" y="22"/>
                  </a:cubicBezTo>
                  <a:lnTo>
                    <a:pt x="1" y="22"/>
                  </a:lnTo>
                  <a:cubicBezTo>
                    <a:pt x="90" y="45"/>
                    <a:pt x="190" y="55"/>
                    <a:pt x="279" y="55"/>
                  </a:cubicBezTo>
                  <a:cubicBezTo>
                    <a:pt x="324" y="55"/>
                    <a:pt x="368" y="55"/>
                    <a:pt x="424" y="45"/>
                  </a:cubicBezTo>
                  <a:cubicBezTo>
                    <a:pt x="468" y="33"/>
                    <a:pt x="513" y="22"/>
                    <a:pt x="5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5"/>
            <p:cNvSpPr/>
            <p:nvPr/>
          </p:nvSpPr>
          <p:spPr>
            <a:xfrm>
              <a:off x="1777235" y="4279795"/>
              <a:ext cx="18665" cy="19014"/>
            </a:xfrm>
            <a:custGeom>
              <a:avLst/>
              <a:gdLst/>
              <a:ahLst/>
              <a:cxnLst/>
              <a:rect l="l" t="t" r="r" b="b"/>
              <a:pathLst>
                <a:path w="535" h="545" extrusionOk="0">
                  <a:moveTo>
                    <a:pt x="1" y="0"/>
                  </a:moveTo>
                  <a:cubicBezTo>
                    <a:pt x="101" y="89"/>
                    <a:pt x="190" y="178"/>
                    <a:pt x="279" y="267"/>
                  </a:cubicBezTo>
                  <a:lnTo>
                    <a:pt x="413" y="400"/>
                  </a:lnTo>
                  <a:cubicBezTo>
                    <a:pt x="457" y="445"/>
                    <a:pt x="502" y="489"/>
                    <a:pt x="535" y="545"/>
                  </a:cubicBezTo>
                  <a:lnTo>
                    <a:pt x="535" y="534"/>
                  </a:lnTo>
                  <a:cubicBezTo>
                    <a:pt x="524" y="478"/>
                    <a:pt x="490" y="423"/>
                    <a:pt x="446" y="367"/>
                  </a:cubicBezTo>
                  <a:cubicBezTo>
                    <a:pt x="401" y="322"/>
                    <a:pt x="357" y="278"/>
                    <a:pt x="302" y="233"/>
                  </a:cubicBezTo>
                  <a:cubicBezTo>
                    <a:pt x="201" y="156"/>
                    <a:pt x="112" y="78"/>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5"/>
            <p:cNvSpPr/>
            <p:nvPr/>
          </p:nvSpPr>
          <p:spPr>
            <a:xfrm>
              <a:off x="1788120" y="4304217"/>
              <a:ext cx="24875" cy="5477"/>
            </a:xfrm>
            <a:custGeom>
              <a:avLst/>
              <a:gdLst/>
              <a:ahLst/>
              <a:cxnLst/>
              <a:rect l="l" t="t" r="r" b="b"/>
              <a:pathLst>
                <a:path w="713" h="157" extrusionOk="0">
                  <a:moveTo>
                    <a:pt x="712" y="0"/>
                  </a:moveTo>
                  <a:cubicBezTo>
                    <a:pt x="645" y="23"/>
                    <a:pt x="590" y="45"/>
                    <a:pt x="534" y="67"/>
                  </a:cubicBezTo>
                  <a:cubicBezTo>
                    <a:pt x="479" y="79"/>
                    <a:pt x="423" y="101"/>
                    <a:pt x="368" y="112"/>
                  </a:cubicBezTo>
                  <a:cubicBezTo>
                    <a:pt x="301" y="123"/>
                    <a:pt x="245" y="134"/>
                    <a:pt x="190" y="134"/>
                  </a:cubicBezTo>
                  <a:cubicBezTo>
                    <a:pt x="123" y="134"/>
                    <a:pt x="67" y="134"/>
                    <a:pt x="0" y="156"/>
                  </a:cubicBezTo>
                  <a:cubicBezTo>
                    <a:pt x="67" y="145"/>
                    <a:pt x="123" y="145"/>
                    <a:pt x="190" y="145"/>
                  </a:cubicBezTo>
                  <a:cubicBezTo>
                    <a:pt x="245" y="145"/>
                    <a:pt x="312" y="145"/>
                    <a:pt x="368" y="134"/>
                  </a:cubicBezTo>
                  <a:cubicBezTo>
                    <a:pt x="435" y="123"/>
                    <a:pt x="490" y="112"/>
                    <a:pt x="546" y="89"/>
                  </a:cubicBezTo>
                  <a:cubicBezTo>
                    <a:pt x="601" y="67"/>
                    <a:pt x="657" y="45"/>
                    <a:pt x="7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5"/>
            <p:cNvSpPr/>
            <p:nvPr/>
          </p:nvSpPr>
          <p:spPr>
            <a:xfrm>
              <a:off x="1791226" y="4276690"/>
              <a:ext cx="27980" cy="31434"/>
            </a:xfrm>
            <a:custGeom>
              <a:avLst/>
              <a:gdLst/>
              <a:ahLst/>
              <a:cxnLst/>
              <a:rect l="l" t="t" r="r" b="b"/>
              <a:pathLst>
                <a:path w="802" h="901" extrusionOk="0">
                  <a:moveTo>
                    <a:pt x="0" y="0"/>
                  </a:moveTo>
                  <a:lnTo>
                    <a:pt x="0" y="11"/>
                  </a:lnTo>
                  <a:cubicBezTo>
                    <a:pt x="145" y="144"/>
                    <a:pt x="289" y="289"/>
                    <a:pt x="423" y="433"/>
                  </a:cubicBezTo>
                  <a:lnTo>
                    <a:pt x="623" y="656"/>
                  </a:lnTo>
                  <a:cubicBezTo>
                    <a:pt x="690" y="734"/>
                    <a:pt x="746" y="812"/>
                    <a:pt x="790" y="901"/>
                  </a:cubicBezTo>
                  <a:lnTo>
                    <a:pt x="801" y="901"/>
                  </a:lnTo>
                  <a:cubicBezTo>
                    <a:pt x="768" y="801"/>
                    <a:pt x="712" y="712"/>
                    <a:pt x="657" y="634"/>
                  </a:cubicBezTo>
                  <a:cubicBezTo>
                    <a:pt x="590" y="556"/>
                    <a:pt x="512" y="478"/>
                    <a:pt x="445" y="411"/>
                  </a:cubicBezTo>
                  <a:cubicBezTo>
                    <a:pt x="301" y="267"/>
                    <a:pt x="156" y="134"/>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5"/>
            <p:cNvSpPr/>
            <p:nvPr/>
          </p:nvSpPr>
          <p:spPr>
            <a:xfrm>
              <a:off x="1825765" y="4284819"/>
              <a:ext cx="2372" cy="25259"/>
            </a:xfrm>
            <a:custGeom>
              <a:avLst/>
              <a:gdLst/>
              <a:ahLst/>
              <a:cxnLst/>
              <a:rect l="l" t="t" r="r" b="b"/>
              <a:pathLst>
                <a:path w="68" h="724" extrusionOk="0">
                  <a:moveTo>
                    <a:pt x="1" y="0"/>
                  </a:moveTo>
                  <a:lnTo>
                    <a:pt x="1" y="12"/>
                  </a:lnTo>
                  <a:cubicBezTo>
                    <a:pt x="23" y="34"/>
                    <a:pt x="11" y="67"/>
                    <a:pt x="11" y="89"/>
                  </a:cubicBezTo>
                  <a:cubicBezTo>
                    <a:pt x="1" y="123"/>
                    <a:pt x="1" y="156"/>
                    <a:pt x="1" y="190"/>
                  </a:cubicBezTo>
                  <a:cubicBezTo>
                    <a:pt x="1" y="245"/>
                    <a:pt x="11" y="312"/>
                    <a:pt x="11" y="368"/>
                  </a:cubicBezTo>
                  <a:lnTo>
                    <a:pt x="34" y="546"/>
                  </a:lnTo>
                  <a:cubicBezTo>
                    <a:pt x="34" y="612"/>
                    <a:pt x="45" y="668"/>
                    <a:pt x="11" y="724"/>
                  </a:cubicBezTo>
                  <a:cubicBezTo>
                    <a:pt x="34" y="701"/>
                    <a:pt x="56" y="668"/>
                    <a:pt x="56" y="645"/>
                  </a:cubicBezTo>
                  <a:cubicBezTo>
                    <a:pt x="67" y="612"/>
                    <a:pt x="67" y="579"/>
                    <a:pt x="67" y="546"/>
                  </a:cubicBezTo>
                  <a:cubicBezTo>
                    <a:pt x="67" y="490"/>
                    <a:pt x="45" y="423"/>
                    <a:pt x="45" y="368"/>
                  </a:cubicBezTo>
                  <a:cubicBezTo>
                    <a:pt x="34" y="301"/>
                    <a:pt x="23" y="245"/>
                    <a:pt x="23" y="190"/>
                  </a:cubicBezTo>
                  <a:cubicBezTo>
                    <a:pt x="11" y="156"/>
                    <a:pt x="11" y="123"/>
                    <a:pt x="23" y="89"/>
                  </a:cubicBezTo>
                  <a:cubicBezTo>
                    <a:pt x="23" y="67"/>
                    <a:pt x="23" y="34"/>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5"/>
            <p:cNvSpPr/>
            <p:nvPr/>
          </p:nvSpPr>
          <p:spPr>
            <a:xfrm>
              <a:off x="1806472" y="4329825"/>
              <a:ext cx="87637" cy="107279"/>
            </a:xfrm>
            <a:custGeom>
              <a:avLst/>
              <a:gdLst/>
              <a:ahLst/>
              <a:cxnLst/>
              <a:rect l="l" t="t" r="r" b="b"/>
              <a:pathLst>
                <a:path w="2512" h="3075" extrusionOk="0">
                  <a:moveTo>
                    <a:pt x="2344" y="0"/>
                  </a:moveTo>
                  <a:cubicBezTo>
                    <a:pt x="2289" y="0"/>
                    <a:pt x="1943" y="34"/>
                    <a:pt x="1476" y="356"/>
                  </a:cubicBezTo>
                  <a:cubicBezTo>
                    <a:pt x="954" y="702"/>
                    <a:pt x="876" y="1102"/>
                    <a:pt x="687" y="1458"/>
                  </a:cubicBezTo>
                  <a:cubicBezTo>
                    <a:pt x="520" y="1792"/>
                    <a:pt x="75" y="2882"/>
                    <a:pt x="8" y="3059"/>
                  </a:cubicBezTo>
                  <a:cubicBezTo>
                    <a:pt x="1" y="3067"/>
                    <a:pt x="4" y="3075"/>
                    <a:pt x="10" y="3075"/>
                  </a:cubicBezTo>
                  <a:cubicBezTo>
                    <a:pt x="13" y="3075"/>
                    <a:pt x="16" y="3074"/>
                    <a:pt x="20" y="3070"/>
                  </a:cubicBezTo>
                  <a:cubicBezTo>
                    <a:pt x="109" y="3015"/>
                    <a:pt x="475" y="2793"/>
                    <a:pt x="764" y="2637"/>
                  </a:cubicBezTo>
                  <a:cubicBezTo>
                    <a:pt x="1110" y="2459"/>
                    <a:pt x="1810" y="2114"/>
                    <a:pt x="2166" y="1424"/>
                  </a:cubicBezTo>
                  <a:cubicBezTo>
                    <a:pt x="2511" y="779"/>
                    <a:pt x="2378" y="79"/>
                    <a:pt x="23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5"/>
            <p:cNvSpPr/>
            <p:nvPr/>
          </p:nvSpPr>
          <p:spPr>
            <a:xfrm>
              <a:off x="1806472" y="4356968"/>
              <a:ext cx="38725" cy="80137"/>
            </a:xfrm>
            <a:custGeom>
              <a:avLst/>
              <a:gdLst/>
              <a:ahLst/>
              <a:cxnLst/>
              <a:rect l="l" t="t" r="r" b="b"/>
              <a:pathLst>
                <a:path w="1110" h="2297" extrusionOk="0">
                  <a:moveTo>
                    <a:pt x="1031" y="1"/>
                  </a:moveTo>
                  <a:cubicBezTo>
                    <a:pt x="876" y="235"/>
                    <a:pt x="798" y="468"/>
                    <a:pt x="687" y="680"/>
                  </a:cubicBezTo>
                  <a:cubicBezTo>
                    <a:pt x="520" y="1014"/>
                    <a:pt x="75" y="2104"/>
                    <a:pt x="8" y="2281"/>
                  </a:cubicBezTo>
                  <a:cubicBezTo>
                    <a:pt x="1" y="2289"/>
                    <a:pt x="4" y="2297"/>
                    <a:pt x="10" y="2297"/>
                  </a:cubicBezTo>
                  <a:cubicBezTo>
                    <a:pt x="13" y="2297"/>
                    <a:pt x="16" y="2296"/>
                    <a:pt x="20" y="2292"/>
                  </a:cubicBezTo>
                  <a:cubicBezTo>
                    <a:pt x="109" y="2237"/>
                    <a:pt x="475" y="2015"/>
                    <a:pt x="764" y="1859"/>
                  </a:cubicBezTo>
                  <a:cubicBezTo>
                    <a:pt x="821" y="1837"/>
                    <a:pt x="876" y="1803"/>
                    <a:pt x="942" y="1770"/>
                  </a:cubicBezTo>
                  <a:cubicBezTo>
                    <a:pt x="976" y="1647"/>
                    <a:pt x="1009" y="1514"/>
                    <a:pt x="1031" y="1392"/>
                  </a:cubicBezTo>
                  <a:cubicBezTo>
                    <a:pt x="1087" y="1135"/>
                    <a:pt x="1110" y="868"/>
                    <a:pt x="1110" y="602"/>
                  </a:cubicBezTo>
                  <a:cubicBezTo>
                    <a:pt x="1110" y="480"/>
                    <a:pt x="1098" y="357"/>
                    <a:pt x="1076" y="223"/>
                  </a:cubicBezTo>
                  <a:cubicBezTo>
                    <a:pt x="1065" y="157"/>
                    <a:pt x="1054" y="90"/>
                    <a:pt x="1043" y="35"/>
                  </a:cubicBezTo>
                  <a:cubicBezTo>
                    <a:pt x="1031" y="23"/>
                    <a:pt x="1031" y="13"/>
                    <a:pt x="103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5"/>
            <p:cNvSpPr/>
            <p:nvPr/>
          </p:nvSpPr>
          <p:spPr>
            <a:xfrm>
              <a:off x="1826916" y="4407835"/>
              <a:ext cx="2372" cy="15909"/>
            </a:xfrm>
            <a:custGeom>
              <a:avLst/>
              <a:gdLst/>
              <a:ahLst/>
              <a:cxnLst/>
              <a:rect l="l" t="t" r="r" b="b"/>
              <a:pathLst>
                <a:path w="68" h="456" extrusionOk="0">
                  <a:moveTo>
                    <a:pt x="34" y="0"/>
                  </a:moveTo>
                  <a:cubicBezTo>
                    <a:pt x="34" y="45"/>
                    <a:pt x="45" y="78"/>
                    <a:pt x="34" y="112"/>
                  </a:cubicBezTo>
                  <a:lnTo>
                    <a:pt x="34" y="223"/>
                  </a:lnTo>
                  <a:cubicBezTo>
                    <a:pt x="23" y="300"/>
                    <a:pt x="1" y="379"/>
                    <a:pt x="1" y="456"/>
                  </a:cubicBezTo>
                  <a:cubicBezTo>
                    <a:pt x="12" y="379"/>
                    <a:pt x="34" y="312"/>
                    <a:pt x="57" y="234"/>
                  </a:cubicBezTo>
                  <a:cubicBezTo>
                    <a:pt x="67" y="189"/>
                    <a:pt x="67" y="156"/>
                    <a:pt x="67" y="112"/>
                  </a:cubicBezTo>
                  <a:cubicBezTo>
                    <a:pt x="67" y="78"/>
                    <a:pt x="57" y="33"/>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5"/>
            <p:cNvSpPr/>
            <p:nvPr/>
          </p:nvSpPr>
          <p:spPr>
            <a:xfrm>
              <a:off x="1821125" y="4398101"/>
              <a:ext cx="14374" cy="9001"/>
            </a:xfrm>
            <a:custGeom>
              <a:avLst/>
              <a:gdLst/>
              <a:ahLst/>
              <a:cxnLst/>
              <a:rect l="l" t="t" r="r" b="b"/>
              <a:pathLst>
                <a:path w="412" h="258" extrusionOk="0">
                  <a:moveTo>
                    <a:pt x="411" y="1"/>
                  </a:moveTo>
                  <a:cubicBezTo>
                    <a:pt x="367" y="1"/>
                    <a:pt x="334" y="12"/>
                    <a:pt x="289" y="35"/>
                  </a:cubicBezTo>
                  <a:cubicBezTo>
                    <a:pt x="255" y="45"/>
                    <a:pt x="211" y="68"/>
                    <a:pt x="189" y="101"/>
                  </a:cubicBezTo>
                  <a:cubicBezTo>
                    <a:pt x="122" y="157"/>
                    <a:pt x="67" y="213"/>
                    <a:pt x="0" y="246"/>
                  </a:cubicBezTo>
                  <a:lnTo>
                    <a:pt x="0" y="257"/>
                  </a:lnTo>
                  <a:lnTo>
                    <a:pt x="100" y="190"/>
                  </a:lnTo>
                  <a:cubicBezTo>
                    <a:pt x="134" y="168"/>
                    <a:pt x="167" y="134"/>
                    <a:pt x="200" y="112"/>
                  </a:cubicBezTo>
                  <a:cubicBezTo>
                    <a:pt x="233" y="90"/>
                    <a:pt x="267" y="79"/>
                    <a:pt x="300" y="57"/>
                  </a:cubicBezTo>
                  <a:cubicBezTo>
                    <a:pt x="334" y="35"/>
                    <a:pt x="378" y="23"/>
                    <a:pt x="411" y="12"/>
                  </a:cubicBezTo>
                  <a:lnTo>
                    <a:pt x="411"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5"/>
            <p:cNvSpPr/>
            <p:nvPr/>
          </p:nvSpPr>
          <p:spPr>
            <a:xfrm>
              <a:off x="1845163" y="4381041"/>
              <a:ext cx="5059" cy="29166"/>
            </a:xfrm>
            <a:custGeom>
              <a:avLst/>
              <a:gdLst/>
              <a:ahLst/>
              <a:cxnLst/>
              <a:rect l="l" t="t" r="r" b="b"/>
              <a:pathLst>
                <a:path w="145" h="836" extrusionOk="0">
                  <a:moveTo>
                    <a:pt x="56" y="1"/>
                  </a:moveTo>
                  <a:lnTo>
                    <a:pt x="45" y="12"/>
                  </a:lnTo>
                  <a:cubicBezTo>
                    <a:pt x="90" y="67"/>
                    <a:pt x="112" y="134"/>
                    <a:pt x="112" y="201"/>
                  </a:cubicBezTo>
                  <a:lnTo>
                    <a:pt x="112" y="423"/>
                  </a:lnTo>
                  <a:cubicBezTo>
                    <a:pt x="100" y="568"/>
                    <a:pt x="23" y="690"/>
                    <a:pt x="1" y="835"/>
                  </a:cubicBezTo>
                  <a:lnTo>
                    <a:pt x="11" y="835"/>
                  </a:lnTo>
                  <a:cubicBezTo>
                    <a:pt x="23" y="768"/>
                    <a:pt x="45" y="702"/>
                    <a:pt x="78" y="635"/>
                  </a:cubicBezTo>
                  <a:cubicBezTo>
                    <a:pt x="100" y="568"/>
                    <a:pt x="123" y="501"/>
                    <a:pt x="134" y="423"/>
                  </a:cubicBezTo>
                  <a:cubicBezTo>
                    <a:pt x="145" y="346"/>
                    <a:pt x="145" y="279"/>
                    <a:pt x="145" y="201"/>
                  </a:cubicBezTo>
                  <a:cubicBezTo>
                    <a:pt x="134" y="134"/>
                    <a:pt x="112" y="57"/>
                    <a:pt x="5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5"/>
            <p:cNvSpPr/>
            <p:nvPr/>
          </p:nvSpPr>
          <p:spPr>
            <a:xfrm>
              <a:off x="1836999" y="4369109"/>
              <a:ext cx="17897" cy="5756"/>
            </a:xfrm>
            <a:custGeom>
              <a:avLst/>
              <a:gdLst/>
              <a:ahLst/>
              <a:cxnLst/>
              <a:rect l="l" t="t" r="r" b="b"/>
              <a:pathLst>
                <a:path w="513" h="165" extrusionOk="0">
                  <a:moveTo>
                    <a:pt x="446" y="1"/>
                  </a:moveTo>
                  <a:cubicBezTo>
                    <a:pt x="423" y="1"/>
                    <a:pt x="401" y="4"/>
                    <a:pt x="379" y="9"/>
                  </a:cubicBezTo>
                  <a:cubicBezTo>
                    <a:pt x="334" y="20"/>
                    <a:pt x="290" y="31"/>
                    <a:pt x="245" y="53"/>
                  </a:cubicBezTo>
                  <a:cubicBezTo>
                    <a:pt x="168" y="98"/>
                    <a:pt x="90" y="142"/>
                    <a:pt x="1" y="165"/>
                  </a:cubicBezTo>
                  <a:cubicBezTo>
                    <a:pt x="90" y="154"/>
                    <a:pt x="179" y="120"/>
                    <a:pt x="257" y="87"/>
                  </a:cubicBezTo>
                  <a:lnTo>
                    <a:pt x="390" y="53"/>
                  </a:lnTo>
                  <a:cubicBezTo>
                    <a:pt x="435" y="43"/>
                    <a:pt x="468" y="31"/>
                    <a:pt x="512" y="9"/>
                  </a:cubicBezTo>
                  <a:cubicBezTo>
                    <a:pt x="490" y="4"/>
                    <a:pt x="468" y="1"/>
                    <a:pt x="4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5"/>
            <p:cNvSpPr/>
            <p:nvPr/>
          </p:nvSpPr>
          <p:spPr>
            <a:xfrm>
              <a:off x="1861456" y="4360073"/>
              <a:ext cx="9350" cy="34190"/>
            </a:xfrm>
            <a:custGeom>
              <a:avLst/>
              <a:gdLst/>
              <a:ahLst/>
              <a:cxnLst/>
              <a:rect l="l" t="t" r="r" b="b"/>
              <a:pathLst>
                <a:path w="268" h="980" extrusionOk="0">
                  <a:moveTo>
                    <a:pt x="1" y="1"/>
                  </a:moveTo>
                  <a:cubicBezTo>
                    <a:pt x="45" y="68"/>
                    <a:pt x="78" y="157"/>
                    <a:pt x="123" y="235"/>
                  </a:cubicBezTo>
                  <a:cubicBezTo>
                    <a:pt x="157" y="312"/>
                    <a:pt x="201" y="391"/>
                    <a:pt x="223" y="468"/>
                  </a:cubicBezTo>
                  <a:cubicBezTo>
                    <a:pt x="234" y="557"/>
                    <a:pt x="223" y="635"/>
                    <a:pt x="201" y="724"/>
                  </a:cubicBezTo>
                  <a:cubicBezTo>
                    <a:pt x="179" y="813"/>
                    <a:pt x="145" y="891"/>
                    <a:pt x="145" y="980"/>
                  </a:cubicBezTo>
                  <a:cubicBezTo>
                    <a:pt x="157" y="891"/>
                    <a:pt x="189" y="813"/>
                    <a:pt x="223" y="735"/>
                  </a:cubicBezTo>
                  <a:cubicBezTo>
                    <a:pt x="256" y="646"/>
                    <a:pt x="268" y="557"/>
                    <a:pt x="256" y="468"/>
                  </a:cubicBezTo>
                  <a:cubicBezTo>
                    <a:pt x="234" y="368"/>
                    <a:pt x="201" y="290"/>
                    <a:pt x="157" y="213"/>
                  </a:cubicBezTo>
                  <a:cubicBezTo>
                    <a:pt x="112" y="134"/>
                    <a:pt x="68" y="57"/>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5"/>
            <p:cNvSpPr/>
            <p:nvPr/>
          </p:nvSpPr>
          <p:spPr>
            <a:xfrm>
              <a:off x="1848268" y="4349467"/>
              <a:ext cx="20584" cy="6419"/>
            </a:xfrm>
            <a:custGeom>
              <a:avLst/>
              <a:gdLst/>
              <a:ahLst/>
              <a:cxnLst/>
              <a:rect l="l" t="t" r="r" b="b"/>
              <a:pathLst>
                <a:path w="590" h="184" extrusionOk="0">
                  <a:moveTo>
                    <a:pt x="481" y="0"/>
                  </a:moveTo>
                  <a:cubicBezTo>
                    <a:pt x="466" y="0"/>
                    <a:pt x="451" y="2"/>
                    <a:pt x="434" y="5"/>
                  </a:cubicBezTo>
                  <a:cubicBezTo>
                    <a:pt x="379" y="5"/>
                    <a:pt x="334" y="27"/>
                    <a:pt x="278" y="50"/>
                  </a:cubicBezTo>
                  <a:lnTo>
                    <a:pt x="145" y="116"/>
                  </a:lnTo>
                  <a:cubicBezTo>
                    <a:pt x="100" y="139"/>
                    <a:pt x="56" y="161"/>
                    <a:pt x="1" y="171"/>
                  </a:cubicBezTo>
                  <a:lnTo>
                    <a:pt x="11" y="183"/>
                  </a:lnTo>
                  <a:cubicBezTo>
                    <a:pt x="56" y="171"/>
                    <a:pt x="100" y="149"/>
                    <a:pt x="156" y="127"/>
                  </a:cubicBezTo>
                  <a:cubicBezTo>
                    <a:pt x="201" y="105"/>
                    <a:pt x="245" y="82"/>
                    <a:pt x="290" y="72"/>
                  </a:cubicBezTo>
                  <a:cubicBezTo>
                    <a:pt x="334" y="50"/>
                    <a:pt x="390" y="38"/>
                    <a:pt x="434" y="38"/>
                  </a:cubicBezTo>
                  <a:cubicBezTo>
                    <a:pt x="490" y="27"/>
                    <a:pt x="535" y="27"/>
                    <a:pt x="590" y="16"/>
                  </a:cubicBezTo>
                  <a:cubicBezTo>
                    <a:pt x="551" y="8"/>
                    <a:pt x="517" y="0"/>
                    <a:pt x="48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5"/>
            <p:cNvSpPr/>
            <p:nvPr/>
          </p:nvSpPr>
          <p:spPr>
            <a:xfrm>
              <a:off x="1877365" y="4339908"/>
              <a:ext cx="7431" cy="33422"/>
            </a:xfrm>
            <a:custGeom>
              <a:avLst/>
              <a:gdLst/>
              <a:ahLst/>
              <a:cxnLst/>
              <a:rect l="l" t="t" r="r" b="b"/>
              <a:pathLst>
                <a:path w="213" h="958" extrusionOk="0">
                  <a:moveTo>
                    <a:pt x="0" y="1"/>
                  </a:moveTo>
                  <a:cubicBezTo>
                    <a:pt x="12" y="45"/>
                    <a:pt x="34" y="90"/>
                    <a:pt x="56" y="123"/>
                  </a:cubicBezTo>
                  <a:cubicBezTo>
                    <a:pt x="79" y="156"/>
                    <a:pt x="101" y="190"/>
                    <a:pt x="112" y="235"/>
                  </a:cubicBezTo>
                  <a:cubicBezTo>
                    <a:pt x="134" y="301"/>
                    <a:pt x="156" y="379"/>
                    <a:pt x="156" y="468"/>
                  </a:cubicBezTo>
                  <a:cubicBezTo>
                    <a:pt x="156" y="546"/>
                    <a:pt x="134" y="623"/>
                    <a:pt x="123" y="702"/>
                  </a:cubicBezTo>
                  <a:lnTo>
                    <a:pt x="56" y="946"/>
                  </a:lnTo>
                  <a:lnTo>
                    <a:pt x="56" y="957"/>
                  </a:lnTo>
                  <a:lnTo>
                    <a:pt x="145" y="712"/>
                  </a:lnTo>
                  <a:cubicBezTo>
                    <a:pt x="178" y="635"/>
                    <a:pt x="201" y="557"/>
                    <a:pt x="201" y="468"/>
                  </a:cubicBezTo>
                  <a:cubicBezTo>
                    <a:pt x="212" y="379"/>
                    <a:pt x="212" y="290"/>
                    <a:pt x="168" y="201"/>
                  </a:cubicBezTo>
                  <a:cubicBezTo>
                    <a:pt x="123" y="123"/>
                    <a:pt x="56" y="67"/>
                    <a:pt x="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5"/>
            <p:cNvSpPr/>
            <p:nvPr/>
          </p:nvSpPr>
          <p:spPr>
            <a:xfrm>
              <a:off x="1852943" y="4233987"/>
              <a:ext cx="99743" cy="55994"/>
            </a:xfrm>
            <a:custGeom>
              <a:avLst/>
              <a:gdLst/>
              <a:ahLst/>
              <a:cxnLst/>
              <a:rect l="l" t="t" r="r" b="b"/>
              <a:pathLst>
                <a:path w="2859" h="1605" extrusionOk="0">
                  <a:moveTo>
                    <a:pt x="11" y="1"/>
                  </a:moveTo>
                  <a:cubicBezTo>
                    <a:pt x="11" y="1"/>
                    <a:pt x="0" y="11"/>
                    <a:pt x="11" y="11"/>
                  </a:cubicBezTo>
                  <a:cubicBezTo>
                    <a:pt x="67" y="100"/>
                    <a:pt x="367" y="512"/>
                    <a:pt x="567" y="757"/>
                  </a:cubicBezTo>
                  <a:cubicBezTo>
                    <a:pt x="789" y="1024"/>
                    <a:pt x="1079" y="1368"/>
                    <a:pt x="1691" y="1536"/>
                  </a:cubicBezTo>
                  <a:cubicBezTo>
                    <a:pt x="1869" y="1586"/>
                    <a:pt x="2024" y="1605"/>
                    <a:pt x="2155" y="1605"/>
                  </a:cubicBezTo>
                  <a:cubicBezTo>
                    <a:pt x="2482" y="1605"/>
                    <a:pt x="2658" y="1491"/>
                    <a:pt x="2658" y="1491"/>
                  </a:cubicBezTo>
                  <a:cubicBezTo>
                    <a:pt x="2658" y="1491"/>
                    <a:pt x="2803" y="1424"/>
                    <a:pt x="2836" y="1257"/>
                  </a:cubicBezTo>
                  <a:cubicBezTo>
                    <a:pt x="2858" y="1101"/>
                    <a:pt x="2680" y="557"/>
                    <a:pt x="2358" y="301"/>
                  </a:cubicBezTo>
                  <a:cubicBezTo>
                    <a:pt x="2047" y="34"/>
                    <a:pt x="1869" y="1"/>
                    <a:pt x="1679" y="1"/>
                  </a:cubicBezTo>
                  <a:cubicBezTo>
                    <a:pt x="1479" y="11"/>
                    <a:pt x="1001" y="1"/>
                    <a:pt x="745" y="23"/>
                  </a:cubicBezTo>
                  <a:cubicBezTo>
                    <a:pt x="714" y="24"/>
                    <a:pt x="679" y="25"/>
                    <a:pt x="642" y="25"/>
                  </a:cubicBezTo>
                  <a:cubicBezTo>
                    <a:pt x="414" y="25"/>
                    <a:pt x="97" y="1"/>
                    <a:pt x="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5"/>
            <p:cNvSpPr/>
            <p:nvPr/>
          </p:nvSpPr>
          <p:spPr>
            <a:xfrm>
              <a:off x="1852943" y="4233987"/>
              <a:ext cx="67926" cy="55506"/>
            </a:xfrm>
            <a:custGeom>
              <a:avLst/>
              <a:gdLst/>
              <a:ahLst/>
              <a:cxnLst/>
              <a:rect l="l" t="t" r="r" b="b"/>
              <a:pathLst>
                <a:path w="1947" h="1591" extrusionOk="0">
                  <a:moveTo>
                    <a:pt x="11" y="1"/>
                  </a:moveTo>
                  <a:cubicBezTo>
                    <a:pt x="11" y="1"/>
                    <a:pt x="0" y="11"/>
                    <a:pt x="11" y="11"/>
                  </a:cubicBezTo>
                  <a:cubicBezTo>
                    <a:pt x="67" y="100"/>
                    <a:pt x="367" y="512"/>
                    <a:pt x="567" y="757"/>
                  </a:cubicBezTo>
                  <a:cubicBezTo>
                    <a:pt x="789" y="1024"/>
                    <a:pt x="1079" y="1368"/>
                    <a:pt x="1691" y="1536"/>
                  </a:cubicBezTo>
                  <a:cubicBezTo>
                    <a:pt x="1780" y="1568"/>
                    <a:pt x="1869" y="1580"/>
                    <a:pt x="1946" y="1591"/>
                  </a:cubicBezTo>
                  <a:lnTo>
                    <a:pt x="1913" y="1524"/>
                  </a:lnTo>
                  <a:cubicBezTo>
                    <a:pt x="1835" y="1380"/>
                    <a:pt x="1701" y="1269"/>
                    <a:pt x="1579" y="1157"/>
                  </a:cubicBezTo>
                  <a:cubicBezTo>
                    <a:pt x="1446" y="1024"/>
                    <a:pt x="1357" y="879"/>
                    <a:pt x="1290" y="723"/>
                  </a:cubicBezTo>
                  <a:cubicBezTo>
                    <a:pt x="1212" y="557"/>
                    <a:pt x="1157" y="390"/>
                    <a:pt x="1090" y="234"/>
                  </a:cubicBezTo>
                  <a:cubicBezTo>
                    <a:pt x="1056" y="156"/>
                    <a:pt x="1023" y="90"/>
                    <a:pt x="979" y="11"/>
                  </a:cubicBezTo>
                  <a:cubicBezTo>
                    <a:pt x="890" y="11"/>
                    <a:pt x="812" y="11"/>
                    <a:pt x="745" y="23"/>
                  </a:cubicBezTo>
                  <a:cubicBezTo>
                    <a:pt x="714" y="24"/>
                    <a:pt x="679" y="25"/>
                    <a:pt x="642" y="25"/>
                  </a:cubicBezTo>
                  <a:cubicBezTo>
                    <a:pt x="414" y="25"/>
                    <a:pt x="97" y="1"/>
                    <a:pt x="1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5"/>
            <p:cNvSpPr/>
            <p:nvPr/>
          </p:nvSpPr>
          <p:spPr>
            <a:xfrm>
              <a:off x="1864945" y="4245639"/>
              <a:ext cx="12839" cy="4047"/>
            </a:xfrm>
            <a:custGeom>
              <a:avLst/>
              <a:gdLst/>
              <a:ahLst/>
              <a:cxnLst/>
              <a:rect l="l" t="t" r="r" b="b"/>
              <a:pathLst>
                <a:path w="368" h="116" extrusionOk="0">
                  <a:moveTo>
                    <a:pt x="368" y="0"/>
                  </a:moveTo>
                  <a:lnTo>
                    <a:pt x="368" y="0"/>
                  </a:lnTo>
                  <a:cubicBezTo>
                    <a:pt x="334" y="11"/>
                    <a:pt x="312" y="33"/>
                    <a:pt x="279" y="45"/>
                  </a:cubicBezTo>
                  <a:cubicBezTo>
                    <a:pt x="257" y="56"/>
                    <a:pt x="223" y="78"/>
                    <a:pt x="190" y="89"/>
                  </a:cubicBezTo>
                  <a:cubicBezTo>
                    <a:pt x="167" y="94"/>
                    <a:pt x="142" y="96"/>
                    <a:pt x="117" y="96"/>
                  </a:cubicBezTo>
                  <a:cubicBezTo>
                    <a:pt x="79" y="96"/>
                    <a:pt x="40" y="91"/>
                    <a:pt x="0" y="78"/>
                  </a:cubicBezTo>
                  <a:lnTo>
                    <a:pt x="0" y="78"/>
                  </a:lnTo>
                  <a:cubicBezTo>
                    <a:pt x="51" y="103"/>
                    <a:pt x="101" y="116"/>
                    <a:pt x="151" y="116"/>
                  </a:cubicBezTo>
                  <a:cubicBezTo>
                    <a:pt x="168" y="116"/>
                    <a:pt x="184" y="114"/>
                    <a:pt x="201" y="112"/>
                  </a:cubicBezTo>
                  <a:cubicBezTo>
                    <a:pt x="234" y="100"/>
                    <a:pt x="267" y="89"/>
                    <a:pt x="301" y="67"/>
                  </a:cubicBezTo>
                  <a:cubicBezTo>
                    <a:pt x="323" y="56"/>
                    <a:pt x="356" y="23"/>
                    <a:pt x="3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5"/>
            <p:cNvSpPr/>
            <p:nvPr/>
          </p:nvSpPr>
          <p:spPr>
            <a:xfrm>
              <a:off x="1878551" y="4238662"/>
              <a:ext cx="7396" cy="10885"/>
            </a:xfrm>
            <a:custGeom>
              <a:avLst/>
              <a:gdLst/>
              <a:ahLst/>
              <a:cxnLst/>
              <a:rect l="l" t="t" r="r" b="b"/>
              <a:pathLst>
                <a:path w="212" h="312" extrusionOk="0">
                  <a:moveTo>
                    <a:pt x="0" y="0"/>
                  </a:moveTo>
                  <a:cubicBezTo>
                    <a:pt x="22" y="67"/>
                    <a:pt x="67" y="111"/>
                    <a:pt x="100" y="156"/>
                  </a:cubicBezTo>
                  <a:cubicBezTo>
                    <a:pt x="122" y="178"/>
                    <a:pt x="134" y="211"/>
                    <a:pt x="144" y="233"/>
                  </a:cubicBezTo>
                  <a:cubicBezTo>
                    <a:pt x="167" y="256"/>
                    <a:pt x="178" y="278"/>
                    <a:pt x="189" y="312"/>
                  </a:cubicBezTo>
                  <a:lnTo>
                    <a:pt x="200" y="312"/>
                  </a:lnTo>
                  <a:cubicBezTo>
                    <a:pt x="211" y="278"/>
                    <a:pt x="200" y="245"/>
                    <a:pt x="189" y="211"/>
                  </a:cubicBezTo>
                  <a:cubicBezTo>
                    <a:pt x="178" y="178"/>
                    <a:pt x="144" y="156"/>
                    <a:pt x="122" y="134"/>
                  </a:cubicBezTo>
                  <a:cubicBezTo>
                    <a:pt x="78" y="89"/>
                    <a:pt x="33" y="55"/>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5"/>
            <p:cNvSpPr/>
            <p:nvPr/>
          </p:nvSpPr>
          <p:spPr>
            <a:xfrm>
              <a:off x="1877749" y="4256490"/>
              <a:ext cx="22154" cy="6629"/>
            </a:xfrm>
            <a:custGeom>
              <a:avLst/>
              <a:gdLst/>
              <a:ahLst/>
              <a:cxnLst/>
              <a:rect l="l" t="t" r="r" b="b"/>
              <a:pathLst>
                <a:path w="635" h="190" extrusionOk="0">
                  <a:moveTo>
                    <a:pt x="612" y="1"/>
                  </a:moveTo>
                  <a:lnTo>
                    <a:pt x="612" y="11"/>
                  </a:lnTo>
                  <a:cubicBezTo>
                    <a:pt x="568" y="34"/>
                    <a:pt x="523" y="67"/>
                    <a:pt x="479" y="78"/>
                  </a:cubicBezTo>
                  <a:cubicBezTo>
                    <a:pt x="434" y="100"/>
                    <a:pt x="379" y="123"/>
                    <a:pt x="335" y="134"/>
                  </a:cubicBezTo>
                  <a:cubicBezTo>
                    <a:pt x="279" y="145"/>
                    <a:pt x="223" y="145"/>
                    <a:pt x="167" y="145"/>
                  </a:cubicBezTo>
                  <a:cubicBezTo>
                    <a:pt x="112" y="156"/>
                    <a:pt x="56" y="156"/>
                    <a:pt x="1" y="179"/>
                  </a:cubicBezTo>
                  <a:lnTo>
                    <a:pt x="1" y="189"/>
                  </a:lnTo>
                  <a:cubicBezTo>
                    <a:pt x="42" y="181"/>
                    <a:pt x="83" y="179"/>
                    <a:pt x="124" y="179"/>
                  </a:cubicBezTo>
                  <a:cubicBezTo>
                    <a:pt x="170" y="179"/>
                    <a:pt x="216" y="182"/>
                    <a:pt x="262" y="182"/>
                  </a:cubicBezTo>
                  <a:cubicBezTo>
                    <a:pt x="286" y="182"/>
                    <a:pt x="310" y="181"/>
                    <a:pt x="335" y="179"/>
                  </a:cubicBezTo>
                  <a:cubicBezTo>
                    <a:pt x="390" y="179"/>
                    <a:pt x="457" y="167"/>
                    <a:pt x="501" y="134"/>
                  </a:cubicBezTo>
                  <a:cubicBezTo>
                    <a:pt x="557" y="112"/>
                    <a:pt x="602" y="67"/>
                    <a:pt x="634" y="23"/>
                  </a:cubicBezTo>
                  <a:lnTo>
                    <a:pt x="634" y="11"/>
                  </a:lnTo>
                  <a:lnTo>
                    <a:pt x="624"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5"/>
            <p:cNvSpPr/>
            <p:nvPr/>
          </p:nvSpPr>
          <p:spPr>
            <a:xfrm>
              <a:off x="1904159" y="4241348"/>
              <a:ext cx="7396" cy="24107"/>
            </a:xfrm>
            <a:custGeom>
              <a:avLst/>
              <a:gdLst/>
              <a:ahLst/>
              <a:cxnLst/>
              <a:rect l="l" t="t" r="r" b="b"/>
              <a:pathLst>
                <a:path w="212" h="691" extrusionOk="0">
                  <a:moveTo>
                    <a:pt x="0" y="1"/>
                  </a:moveTo>
                  <a:lnTo>
                    <a:pt x="0" y="1"/>
                  </a:lnTo>
                  <a:cubicBezTo>
                    <a:pt x="23" y="112"/>
                    <a:pt x="55" y="235"/>
                    <a:pt x="89" y="346"/>
                  </a:cubicBezTo>
                  <a:cubicBezTo>
                    <a:pt x="100" y="401"/>
                    <a:pt x="111" y="468"/>
                    <a:pt x="134" y="524"/>
                  </a:cubicBezTo>
                  <a:cubicBezTo>
                    <a:pt x="144" y="579"/>
                    <a:pt x="167" y="635"/>
                    <a:pt x="200" y="690"/>
                  </a:cubicBezTo>
                  <a:lnTo>
                    <a:pt x="211" y="690"/>
                  </a:lnTo>
                  <a:cubicBezTo>
                    <a:pt x="211" y="623"/>
                    <a:pt x="200" y="568"/>
                    <a:pt x="189" y="501"/>
                  </a:cubicBezTo>
                  <a:cubicBezTo>
                    <a:pt x="178" y="445"/>
                    <a:pt x="156" y="390"/>
                    <a:pt x="134" y="334"/>
                  </a:cubicBezTo>
                  <a:lnTo>
                    <a:pt x="0"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5"/>
            <p:cNvSpPr/>
            <p:nvPr/>
          </p:nvSpPr>
          <p:spPr>
            <a:xfrm>
              <a:off x="1898717" y="4273934"/>
              <a:ext cx="24875" cy="5896"/>
            </a:xfrm>
            <a:custGeom>
              <a:avLst/>
              <a:gdLst/>
              <a:ahLst/>
              <a:cxnLst/>
              <a:rect l="l" t="t" r="r" b="b"/>
              <a:pathLst>
                <a:path w="713" h="169" extrusionOk="0">
                  <a:moveTo>
                    <a:pt x="712" y="1"/>
                  </a:moveTo>
                  <a:lnTo>
                    <a:pt x="712" y="1"/>
                  </a:lnTo>
                  <a:cubicBezTo>
                    <a:pt x="656" y="23"/>
                    <a:pt x="601" y="57"/>
                    <a:pt x="545" y="68"/>
                  </a:cubicBezTo>
                  <a:cubicBezTo>
                    <a:pt x="490" y="90"/>
                    <a:pt x="434" y="112"/>
                    <a:pt x="367" y="124"/>
                  </a:cubicBezTo>
                  <a:cubicBezTo>
                    <a:pt x="296" y="145"/>
                    <a:pt x="216" y="152"/>
                    <a:pt x="136" y="152"/>
                  </a:cubicBezTo>
                  <a:cubicBezTo>
                    <a:pt x="91" y="152"/>
                    <a:pt x="45" y="150"/>
                    <a:pt x="1" y="146"/>
                  </a:cubicBezTo>
                  <a:lnTo>
                    <a:pt x="1" y="146"/>
                  </a:lnTo>
                  <a:cubicBezTo>
                    <a:pt x="75" y="160"/>
                    <a:pt x="155" y="169"/>
                    <a:pt x="233" y="169"/>
                  </a:cubicBezTo>
                  <a:cubicBezTo>
                    <a:pt x="282" y="169"/>
                    <a:pt x="331" y="165"/>
                    <a:pt x="379" y="157"/>
                  </a:cubicBezTo>
                  <a:cubicBezTo>
                    <a:pt x="434" y="157"/>
                    <a:pt x="501" y="134"/>
                    <a:pt x="557" y="112"/>
                  </a:cubicBezTo>
                  <a:cubicBezTo>
                    <a:pt x="612" y="90"/>
                    <a:pt x="668" y="45"/>
                    <a:pt x="7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5"/>
            <p:cNvSpPr/>
            <p:nvPr/>
          </p:nvSpPr>
          <p:spPr>
            <a:xfrm>
              <a:off x="1923557" y="4246791"/>
              <a:ext cx="14792" cy="35341"/>
            </a:xfrm>
            <a:custGeom>
              <a:avLst/>
              <a:gdLst/>
              <a:ahLst/>
              <a:cxnLst/>
              <a:rect l="l" t="t" r="r" b="b"/>
              <a:pathLst>
                <a:path w="424" h="1013" extrusionOk="0">
                  <a:moveTo>
                    <a:pt x="0" y="0"/>
                  </a:moveTo>
                  <a:cubicBezTo>
                    <a:pt x="0" y="89"/>
                    <a:pt x="33" y="178"/>
                    <a:pt x="78" y="267"/>
                  </a:cubicBezTo>
                  <a:cubicBezTo>
                    <a:pt x="134" y="345"/>
                    <a:pt x="189" y="423"/>
                    <a:pt x="234" y="501"/>
                  </a:cubicBezTo>
                  <a:cubicBezTo>
                    <a:pt x="278" y="579"/>
                    <a:pt x="312" y="657"/>
                    <a:pt x="334" y="746"/>
                  </a:cubicBezTo>
                  <a:cubicBezTo>
                    <a:pt x="367" y="835"/>
                    <a:pt x="379" y="912"/>
                    <a:pt x="401" y="1013"/>
                  </a:cubicBezTo>
                  <a:cubicBezTo>
                    <a:pt x="423" y="912"/>
                    <a:pt x="411" y="823"/>
                    <a:pt x="389" y="724"/>
                  </a:cubicBezTo>
                  <a:cubicBezTo>
                    <a:pt x="367" y="635"/>
                    <a:pt x="322" y="546"/>
                    <a:pt x="278" y="467"/>
                  </a:cubicBezTo>
                  <a:cubicBezTo>
                    <a:pt x="223" y="390"/>
                    <a:pt x="156" y="323"/>
                    <a:pt x="112" y="245"/>
                  </a:cubicBezTo>
                  <a:cubicBezTo>
                    <a:pt x="56" y="168"/>
                    <a:pt x="11" y="89"/>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5"/>
            <p:cNvSpPr/>
            <p:nvPr/>
          </p:nvSpPr>
          <p:spPr>
            <a:xfrm>
              <a:off x="1924709" y="4306798"/>
              <a:ext cx="79962" cy="94650"/>
            </a:xfrm>
            <a:custGeom>
              <a:avLst/>
              <a:gdLst/>
              <a:ahLst/>
              <a:cxnLst/>
              <a:rect l="l" t="t" r="r" b="b"/>
              <a:pathLst>
                <a:path w="2292" h="2713" extrusionOk="0">
                  <a:moveTo>
                    <a:pt x="1675" y="1"/>
                  </a:moveTo>
                  <a:cubicBezTo>
                    <a:pt x="1627" y="1"/>
                    <a:pt x="1580" y="5"/>
                    <a:pt x="1535" y="15"/>
                  </a:cubicBezTo>
                  <a:cubicBezTo>
                    <a:pt x="1224" y="94"/>
                    <a:pt x="991" y="416"/>
                    <a:pt x="712" y="894"/>
                  </a:cubicBezTo>
                  <a:cubicBezTo>
                    <a:pt x="457" y="1339"/>
                    <a:pt x="67" y="2496"/>
                    <a:pt x="0" y="2707"/>
                  </a:cubicBezTo>
                  <a:cubicBezTo>
                    <a:pt x="0" y="2707"/>
                    <a:pt x="5" y="2712"/>
                    <a:pt x="9" y="2712"/>
                  </a:cubicBezTo>
                  <a:cubicBezTo>
                    <a:pt x="11" y="2712"/>
                    <a:pt x="12" y="2711"/>
                    <a:pt x="12" y="2707"/>
                  </a:cubicBezTo>
                  <a:cubicBezTo>
                    <a:pt x="101" y="2640"/>
                    <a:pt x="390" y="2407"/>
                    <a:pt x="779" y="2185"/>
                  </a:cubicBezTo>
                  <a:cubicBezTo>
                    <a:pt x="1258" y="1918"/>
                    <a:pt x="1947" y="1550"/>
                    <a:pt x="2114" y="1172"/>
                  </a:cubicBezTo>
                  <a:cubicBezTo>
                    <a:pt x="2259" y="828"/>
                    <a:pt x="2192" y="327"/>
                    <a:pt x="2180" y="272"/>
                  </a:cubicBezTo>
                  <a:lnTo>
                    <a:pt x="2180" y="260"/>
                  </a:lnTo>
                  <a:lnTo>
                    <a:pt x="2281" y="183"/>
                  </a:lnTo>
                  <a:cubicBezTo>
                    <a:pt x="2291" y="183"/>
                    <a:pt x="2291" y="171"/>
                    <a:pt x="2281" y="171"/>
                  </a:cubicBezTo>
                  <a:cubicBezTo>
                    <a:pt x="2215" y="133"/>
                    <a:pt x="1934" y="1"/>
                    <a:pt x="167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5"/>
            <p:cNvSpPr/>
            <p:nvPr/>
          </p:nvSpPr>
          <p:spPr>
            <a:xfrm>
              <a:off x="1924709" y="4319358"/>
              <a:ext cx="39248" cy="82090"/>
            </a:xfrm>
            <a:custGeom>
              <a:avLst/>
              <a:gdLst/>
              <a:ahLst/>
              <a:cxnLst/>
              <a:rect l="l" t="t" r="r" b="b"/>
              <a:pathLst>
                <a:path w="1125" h="2353" extrusionOk="0">
                  <a:moveTo>
                    <a:pt x="1068" y="1"/>
                  </a:moveTo>
                  <a:cubicBezTo>
                    <a:pt x="957" y="145"/>
                    <a:pt x="835" y="323"/>
                    <a:pt x="712" y="534"/>
                  </a:cubicBezTo>
                  <a:cubicBezTo>
                    <a:pt x="457" y="979"/>
                    <a:pt x="67" y="2136"/>
                    <a:pt x="0" y="2347"/>
                  </a:cubicBezTo>
                  <a:cubicBezTo>
                    <a:pt x="0" y="2347"/>
                    <a:pt x="5" y="2352"/>
                    <a:pt x="9" y="2352"/>
                  </a:cubicBezTo>
                  <a:cubicBezTo>
                    <a:pt x="11" y="2352"/>
                    <a:pt x="12" y="2351"/>
                    <a:pt x="12" y="2347"/>
                  </a:cubicBezTo>
                  <a:cubicBezTo>
                    <a:pt x="101" y="2280"/>
                    <a:pt x="390" y="2047"/>
                    <a:pt x="779" y="1825"/>
                  </a:cubicBezTo>
                  <a:cubicBezTo>
                    <a:pt x="890" y="1769"/>
                    <a:pt x="1001" y="1702"/>
                    <a:pt x="1124" y="1635"/>
                  </a:cubicBezTo>
                  <a:cubicBezTo>
                    <a:pt x="1124" y="1524"/>
                    <a:pt x="1113" y="1413"/>
                    <a:pt x="1102" y="1301"/>
                  </a:cubicBezTo>
                  <a:cubicBezTo>
                    <a:pt x="1080" y="1168"/>
                    <a:pt x="1046" y="1034"/>
                    <a:pt x="1024" y="901"/>
                  </a:cubicBezTo>
                  <a:cubicBezTo>
                    <a:pt x="1013" y="768"/>
                    <a:pt x="1013" y="623"/>
                    <a:pt x="1013" y="478"/>
                  </a:cubicBezTo>
                  <a:cubicBezTo>
                    <a:pt x="1024" y="334"/>
                    <a:pt x="1046" y="189"/>
                    <a:pt x="1057" y="56"/>
                  </a:cubicBezTo>
                  <a:cubicBezTo>
                    <a:pt x="1068" y="33"/>
                    <a:pt x="1068" y="11"/>
                    <a:pt x="106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5"/>
            <p:cNvSpPr/>
            <p:nvPr/>
          </p:nvSpPr>
          <p:spPr>
            <a:xfrm>
              <a:off x="1944490" y="4365934"/>
              <a:ext cx="6245" cy="17862"/>
            </a:xfrm>
            <a:custGeom>
              <a:avLst/>
              <a:gdLst/>
              <a:ahLst/>
              <a:cxnLst/>
              <a:rect l="l" t="t" r="r" b="b"/>
              <a:pathLst>
                <a:path w="179" h="512" extrusionOk="0">
                  <a:moveTo>
                    <a:pt x="145" y="0"/>
                  </a:moveTo>
                  <a:cubicBezTo>
                    <a:pt x="157" y="55"/>
                    <a:pt x="145" y="89"/>
                    <a:pt x="145" y="134"/>
                  </a:cubicBezTo>
                  <a:lnTo>
                    <a:pt x="112" y="267"/>
                  </a:lnTo>
                  <a:cubicBezTo>
                    <a:pt x="101" y="312"/>
                    <a:pt x="78" y="356"/>
                    <a:pt x="68" y="389"/>
                  </a:cubicBezTo>
                  <a:cubicBezTo>
                    <a:pt x="45" y="434"/>
                    <a:pt x="23" y="478"/>
                    <a:pt x="1" y="512"/>
                  </a:cubicBezTo>
                  <a:cubicBezTo>
                    <a:pt x="34" y="478"/>
                    <a:pt x="56" y="445"/>
                    <a:pt x="78" y="401"/>
                  </a:cubicBezTo>
                  <a:cubicBezTo>
                    <a:pt x="101" y="356"/>
                    <a:pt x="123" y="322"/>
                    <a:pt x="134" y="278"/>
                  </a:cubicBezTo>
                  <a:cubicBezTo>
                    <a:pt x="157" y="233"/>
                    <a:pt x="167" y="189"/>
                    <a:pt x="167" y="144"/>
                  </a:cubicBezTo>
                  <a:cubicBezTo>
                    <a:pt x="179" y="100"/>
                    <a:pt x="167" y="45"/>
                    <a:pt x="1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5"/>
            <p:cNvSpPr/>
            <p:nvPr/>
          </p:nvSpPr>
          <p:spPr>
            <a:xfrm>
              <a:off x="1934024" y="4373296"/>
              <a:ext cx="10117" cy="5442"/>
            </a:xfrm>
            <a:custGeom>
              <a:avLst/>
              <a:gdLst/>
              <a:ahLst/>
              <a:cxnLst/>
              <a:rect l="l" t="t" r="r" b="b"/>
              <a:pathLst>
                <a:path w="290" h="156" extrusionOk="0">
                  <a:moveTo>
                    <a:pt x="289" y="0"/>
                  </a:moveTo>
                  <a:cubicBezTo>
                    <a:pt x="256" y="0"/>
                    <a:pt x="234" y="12"/>
                    <a:pt x="200" y="22"/>
                  </a:cubicBezTo>
                  <a:cubicBezTo>
                    <a:pt x="178" y="22"/>
                    <a:pt x="156" y="45"/>
                    <a:pt x="134" y="56"/>
                  </a:cubicBezTo>
                  <a:lnTo>
                    <a:pt x="0" y="156"/>
                  </a:lnTo>
                  <a:cubicBezTo>
                    <a:pt x="56" y="123"/>
                    <a:pt x="101" y="101"/>
                    <a:pt x="145" y="78"/>
                  </a:cubicBezTo>
                  <a:cubicBezTo>
                    <a:pt x="168" y="67"/>
                    <a:pt x="190" y="56"/>
                    <a:pt x="223" y="45"/>
                  </a:cubicBezTo>
                  <a:lnTo>
                    <a:pt x="289" y="12"/>
                  </a:lnTo>
                  <a:lnTo>
                    <a:pt x="2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5"/>
            <p:cNvSpPr/>
            <p:nvPr/>
          </p:nvSpPr>
          <p:spPr>
            <a:xfrm>
              <a:off x="1963505" y="4339908"/>
              <a:ext cx="10536" cy="33038"/>
            </a:xfrm>
            <a:custGeom>
              <a:avLst/>
              <a:gdLst/>
              <a:ahLst/>
              <a:cxnLst/>
              <a:rect l="l" t="t" r="r" b="b"/>
              <a:pathLst>
                <a:path w="302" h="947" extrusionOk="0">
                  <a:moveTo>
                    <a:pt x="267" y="1"/>
                  </a:moveTo>
                  <a:lnTo>
                    <a:pt x="267" y="1"/>
                  </a:lnTo>
                  <a:cubicBezTo>
                    <a:pt x="290" y="34"/>
                    <a:pt x="279" y="79"/>
                    <a:pt x="279" y="123"/>
                  </a:cubicBezTo>
                  <a:cubicBezTo>
                    <a:pt x="267" y="156"/>
                    <a:pt x="267" y="201"/>
                    <a:pt x="257" y="245"/>
                  </a:cubicBezTo>
                  <a:cubicBezTo>
                    <a:pt x="245" y="324"/>
                    <a:pt x="235" y="401"/>
                    <a:pt x="201" y="479"/>
                  </a:cubicBezTo>
                  <a:cubicBezTo>
                    <a:pt x="168" y="557"/>
                    <a:pt x="112" y="623"/>
                    <a:pt x="79" y="702"/>
                  </a:cubicBezTo>
                  <a:cubicBezTo>
                    <a:pt x="45" y="779"/>
                    <a:pt x="23" y="857"/>
                    <a:pt x="1" y="946"/>
                  </a:cubicBezTo>
                  <a:lnTo>
                    <a:pt x="101" y="712"/>
                  </a:lnTo>
                  <a:cubicBezTo>
                    <a:pt x="146" y="635"/>
                    <a:pt x="190" y="568"/>
                    <a:pt x="235" y="502"/>
                  </a:cubicBezTo>
                  <a:cubicBezTo>
                    <a:pt x="267" y="423"/>
                    <a:pt x="301" y="334"/>
                    <a:pt x="301" y="245"/>
                  </a:cubicBezTo>
                  <a:lnTo>
                    <a:pt x="301" y="123"/>
                  </a:lnTo>
                  <a:cubicBezTo>
                    <a:pt x="301" y="79"/>
                    <a:pt x="301" y="34"/>
                    <a:pt x="2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5"/>
            <p:cNvSpPr/>
            <p:nvPr/>
          </p:nvSpPr>
          <p:spPr>
            <a:xfrm>
              <a:off x="1945642" y="4346885"/>
              <a:ext cx="20235" cy="5094"/>
            </a:xfrm>
            <a:custGeom>
              <a:avLst/>
              <a:gdLst/>
              <a:ahLst/>
              <a:cxnLst/>
              <a:rect l="l" t="t" r="r" b="b"/>
              <a:pathLst>
                <a:path w="580" h="146" extrusionOk="0">
                  <a:moveTo>
                    <a:pt x="424" y="1"/>
                  </a:moveTo>
                  <a:cubicBezTo>
                    <a:pt x="379" y="1"/>
                    <a:pt x="335" y="23"/>
                    <a:pt x="279" y="35"/>
                  </a:cubicBezTo>
                  <a:cubicBezTo>
                    <a:pt x="190" y="68"/>
                    <a:pt x="90" y="101"/>
                    <a:pt x="1" y="134"/>
                  </a:cubicBezTo>
                  <a:lnTo>
                    <a:pt x="1" y="146"/>
                  </a:lnTo>
                  <a:cubicBezTo>
                    <a:pt x="101" y="124"/>
                    <a:pt x="190" y="101"/>
                    <a:pt x="290" y="79"/>
                  </a:cubicBezTo>
                  <a:cubicBezTo>
                    <a:pt x="346" y="79"/>
                    <a:pt x="391" y="79"/>
                    <a:pt x="435" y="57"/>
                  </a:cubicBezTo>
                  <a:cubicBezTo>
                    <a:pt x="490" y="45"/>
                    <a:pt x="535" y="35"/>
                    <a:pt x="579" y="12"/>
                  </a:cubicBezTo>
                  <a:cubicBezTo>
                    <a:pt x="535" y="1"/>
                    <a:pt x="480" y="1"/>
                    <a:pt x="4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5"/>
            <p:cNvSpPr/>
            <p:nvPr/>
          </p:nvSpPr>
          <p:spPr>
            <a:xfrm>
              <a:off x="1958062" y="4320789"/>
              <a:ext cx="33038" cy="8303"/>
            </a:xfrm>
            <a:custGeom>
              <a:avLst/>
              <a:gdLst/>
              <a:ahLst/>
              <a:cxnLst/>
              <a:rect l="l" t="t" r="r" b="b"/>
              <a:pathLst>
                <a:path w="947" h="238" extrusionOk="0">
                  <a:moveTo>
                    <a:pt x="657" y="1"/>
                  </a:moveTo>
                  <a:cubicBezTo>
                    <a:pt x="590" y="1"/>
                    <a:pt x="520" y="19"/>
                    <a:pt x="457" y="37"/>
                  </a:cubicBezTo>
                  <a:cubicBezTo>
                    <a:pt x="290" y="81"/>
                    <a:pt x="146" y="160"/>
                    <a:pt x="1" y="226"/>
                  </a:cubicBezTo>
                  <a:lnTo>
                    <a:pt x="1" y="237"/>
                  </a:lnTo>
                  <a:cubicBezTo>
                    <a:pt x="157" y="182"/>
                    <a:pt x="312" y="115"/>
                    <a:pt x="468" y="93"/>
                  </a:cubicBezTo>
                  <a:cubicBezTo>
                    <a:pt x="546" y="71"/>
                    <a:pt x="624" y="71"/>
                    <a:pt x="702" y="59"/>
                  </a:cubicBezTo>
                  <a:cubicBezTo>
                    <a:pt x="779" y="59"/>
                    <a:pt x="858" y="59"/>
                    <a:pt x="947" y="71"/>
                  </a:cubicBezTo>
                  <a:lnTo>
                    <a:pt x="947" y="59"/>
                  </a:lnTo>
                  <a:cubicBezTo>
                    <a:pt x="868" y="26"/>
                    <a:pt x="791" y="4"/>
                    <a:pt x="702" y="4"/>
                  </a:cubicBezTo>
                  <a:cubicBezTo>
                    <a:pt x="687" y="2"/>
                    <a:pt x="672" y="1"/>
                    <a:pt x="6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5"/>
            <p:cNvSpPr/>
            <p:nvPr/>
          </p:nvSpPr>
          <p:spPr>
            <a:xfrm>
              <a:off x="1986426" y="4318940"/>
              <a:ext cx="11652" cy="36527"/>
            </a:xfrm>
            <a:custGeom>
              <a:avLst/>
              <a:gdLst/>
              <a:ahLst/>
              <a:cxnLst/>
              <a:rect l="l" t="t" r="r" b="b"/>
              <a:pathLst>
                <a:path w="334" h="1047" extrusionOk="0">
                  <a:moveTo>
                    <a:pt x="267" y="1"/>
                  </a:moveTo>
                  <a:cubicBezTo>
                    <a:pt x="267" y="23"/>
                    <a:pt x="278" y="45"/>
                    <a:pt x="278" y="68"/>
                  </a:cubicBezTo>
                  <a:cubicBezTo>
                    <a:pt x="289" y="90"/>
                    <a:pt x="300" y="112"/>
                    <a:pt x="300" y="134"/>
                  </a:cubicBezTo>
                  <a:cubicBezTo>
                    <a:pt x="300" y="179"/>
                    <a:pt x="300" y="223"/>
                    <a:pt x="289" y="268"/>
                  </a:cubicBezTo>
                  <a:cubicBezTo>
                    <a:pt x="278" y="312"/>
                    <a:pt x="267" y="357"/>
                    <a:pt x="245" y="401"/>
                  </a:cubicBezTo>
                  <a:lnTo>
                    <a:pt x="200" y="524"/>
                  </a:lnTo>
                  <a:lnTo>
                    <a:pt x="100" y="791"/>
                  </a:lnTo>
                  <a:lnTo>
                    <a:pt x="0" y="1046"/>
                  </a:lnTo>
                  <a:lnTo>
                    <a:pt x="122" y="791"/>
                  </a:lnTo>
                  <a:cubicBezTo>
                    <a:pt x="156" y="713"/>
                    <a:pt x="200" y="624"/>
                    <a:pt x="233" y="535"/>
                  </a:cubicBezTo>
                  <a:lnTo>
                    <a:pt x="289" y="413"/>
                  </a:lnTo>
                  <a:cubicBezTo>
                    <a:pt x="300" y="391"/>
                    <a:pt x="312" y="368"/>
                    <a:pt x="312" y="346"/>
                  </a:cubicBezTo>
                  <a:cubicBezTo>
                    <a:pt x="322" y="324"/>
                    <a:pt x="322" y="302"/>
                    <a:pt x="334" y="279"/>
                  </a:cubicBezTo>
                  <a:cubicBezTo>
                    <a:pt x="334" y="223"/>
                    <a:pt x="334" y="179"/>
                    <a:pt x="322" y="134"/>
                  </a:cubicBezTo>
                  <a:cubicBezTo>
                    <a:pt x="322" y="112"/>
                    <a:pt x="312" y="79"/>
                    <a:pt x="300" y="68"/>
                  </a:cubicBezTo>
                  <a:lnTo>
                    <a:pt x="26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5"/>
            <p:cNvSpPr/>
            <p:nvPr/>
          </p:nvSpPr>
          <p:spPr>
            <a:xfrm>
              <a:off x="1968145" y="4195574"/>
              <a:ext cx="91615" cy="89242"/>
            </a:xfrm>
            <a:custGeom>
              <a:avLst/>
              <a:gdLst/>
              <a:ahLst/>
              <a:cxnLst/>
              <a:rect l="l" t="t" r="r" b="b"/>
              <a:pathLst>
                <a:path w="2626" h="2558" extrusionOk="0">
                  <a:moveTo>
                    <a:pt x="13" y="0"/>
                  </a:moveTo>
                  <a:cubicBezTo>
                    <a:pt x="1" y="0"/>
                    <a:pt x="1" y="0"/>
                    <a:pt x="1" y="12"/>
                  </a:cubicBezTo>
                  <a:cubicBezTo>
                    <a:pt x="13" y="111"/>
                    <a:pt x="112" y="590"/>
                    <a:pt x="413" y="1191"/>
                  </a:cubicBezTo>
                  <a:cubicBezTo>
                    <a:pt x="735" y="1869"/>
                    <a:pt x="1103" y="2303"/>
                    <a:pt x="1436" y="2459"/>
                  </a:cubicBezTo>
                  <a:cubicBezTo>
                    <a:pt x="1594" y="2535"/>
                    <a:pt x="1743" y="2557"/>
                    <a:pt x="1869" y="2557"/>
                  </a:cubicBezTo>
                  <a:cubicBezTo>
                    <a:pt x="2019" y="2557"/>
                    <a:pt x="2137" y="2526"/>
                    <a:pt x="2203" y="2514"/>
                  </a:cubicBezTo>
                  <a:cubicBezTo>
                    <a:pt x="2314" y="2481"/>
                    <a:pt x="2437" y="2469"/>
                    <a:pt x="2448" y="2469"/>
                  </a:cubicBezTo>
                  <a:lnTo>
                    <a:pt x="2459" y="2469"/>
                  </a:lnTo>
                  <a:lnTo>
                    <a:pt x="2515" y="2492"/>
                  </a:lnTo>
                  <a:cubicBezTo>
                    <a:pt x="2515" y="2492"/>
                    <a:pt x="2626" y="2202"/>
                    <a:pt x="2581" y="1880"/>
                  </a:cubicBezTo>
                  <a:cubicBezTo>
                    <a:pt x="2526" y="1557"/>
                    <a:pt x="2381" y="1146"/>
                    <a:pt x="1981" y="779"/>
                  </a:cubicBezTo>
                  <a:cubicBezTo>
                    <a:pt x="1592" y="423"/>
                    <a:pt x="1325" y="401"/>
                    <a:pt x="1024" y="356"/>
                  </a:cubicBezTo>
                  <a:cubicBezTo>
                    <a:pt x="569" y="289"/>
                    <a:pt x="102" y="56"/>
                    <a:pt x="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5"/>
            <p:cNvSpPr/>
            <p:nvPr/>
          </p:nvSpPr>
          <p:spPr>
            <a:xfrm>
              <a:off x="1968145" y="4195574"/>
              <a:ext cx="55541" cy="87707"/>
            </a:xfrm>
            <a:custGeom>
              <a:avLst/>
              <a:gdLst/>
              <a:ahLst/>
              <a:cxnLst/>
              <a:rect l="l" t="t" r="r" b="b"/>
              <a:pathLst>
                <a:path w="1592" h="2514" extrusionOk="0">
                  <a:moveTo>
                    <a:pt x="13" y="0"/>
                  </a:moveTo>
                  <a:cubicBezTo>
                    <a:pt x="1" y="0"/>
                    <a:pt x="1" y="0"/>
                    <a:pt x="1" y="12"/>
                  </a:cubicBezTo>
                  <a:cubicBezTo>
                    <a:pt x="13" y="111"/>
                    <a:pt x="112" y="590"/>
                    <a:pt x="413" y="1191"/>
                  </a:cubicBezTo>
                  <a:cubicBezTo>
                    <a:pt x="735" y="1869"/>
                    <a:pt x="1103" y="2303"/>
                    <a:pt x="1436" y="2459"/>
                  </a:cubicBezTo>
                  <a:cubicBezTo>
                    <a:pt x="1481" y="2481"/>
                    <a:pt x="1525" y="2503"/>
                    <a:pt x="1570" y="2514"/>
                  </a:cubicBezTo>
                  <a:cubicBezTo>
                    <a:pt x="1592" y="2291"/>
                    <a:pt x="1525" y="2058"/>
                    <a:pt x="1436" y="1858"/>
                  </a:cubicBezTo>
                  <a:cubicBezTo>
                    <a:pt x="1369" y="1680"/>
                    <a:pt x="1280" y="1513"/>
                    <a:pt x="1214" y="1346"/>
                  </a:cubicBezTo>
                  <a:cubicBezTo>
                    <a:pt x="1147" y="1179"/>
                    <a:pt x="1113" y="1013"/>
                    <a:pt x="1080" y="845"/>
                  </a:cubicBezTo>
                  <a:cubicBezTo>
                    <a:pt x="1058" y="679"/>
                    <a:pt x="1036" y="512"/>
                    <a:pt x="1024" y="356"/>
                  </a:cubicBezTo>
                  <a:cubicBezTo>
                    <a:pt x="569" y="289"/>
                    <a:pt x="102" y="56"/>
                    <a:pt x="1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5"/>
            <p:cNvSpPr/>
            <p:nvPr/>
          </p:nvSpPr>
          <p:spPr>
            <a:xfrm>
              <a:off x="2014721" y="4274352"/>
              <a:ext cx="29166" cy="6245"/>
            </a:xfrm>
            <a:custGeom>
              <a:avLst/>
              <a:gdLst/>
              <a:ahLst/>
              <a:cxnLst/>
              <a:rect l="l" t="t" r="r" b="b"/>
              <a:pathLst>
                <a:path w="836" h="179" extrusionOk="0">
                  <a:moveTo>
                    <a:pt x="1" y="0"/>
                  </a:moveTo>
                  <a:lnTo>
                    <a:pt x="1" y="0"/>
                  </a:lnTo>
                  <a:cubicBezTo>
                    <a:pt x="57" y="56"/>
                    <a:pt x="112" y="100"/>
                    <a:pt x="190" y="134"/>
                  </a:cubicBezTo>
                  <a:cubicBezTo>
                    <a:pt x="257" y="167"/>
                    <a:pt x="334" y="178"/>
                    <a:pt x="413" y="178"/>
                  </a:cubicBezTo>
                  <a:cubicBezTo>
                    <a:pt x="568" y="178"/>
                    <a:pt x="712" y="134"/>
                    <a:pt x="835" y="33"/>
                  </a:cubicBezTo>
                  <a:lnTo>
                    <a:pt x="835" y="33"/>
                  </a:lnTo>
                  <a:cubicBezTo>
                    <a:pt x="716" y="103"/>
                    <a:pt x="587" y="146"/>
                    <a:pt x="458" y="146"/>
                  </a:cubicBezTo>
                  <a:cubicBezTo>
                    <a:pt x="443" y="146"/>
                    <a:pt x="428" y="146"/>
                    <a:pt x="413" y="145"/>
                  </a:cubicBezTo>
                  <a:cubicBezTo>
                    <a:pt x="334" y="134"/>
                    <a:pt x="268" y="122"/>
                    <a:pt x="201" y="89"/>
                  </a:cubicBezTo>
                  <a:cubicBezTo>
                    <a:pt x="134" y="67"/>
                    <a:pt x="67" y="33"/>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5"/>
            <p:cNvSpPr/>
            <p:nvPr/>
          </p:nvSpPr>
          <p:spPr>
            <a:xfrm>
              <a:off x="1999195" y="4255722"/>
              <a:ext cx="30317" cy="10117"/>
            </a:xfrm>
            <a:custGeom>
              <a:avLst/>
              <a:gdLst/>
              <a:ahLst/>
              <a:cxnLst/>
              <a:rect l="l" t="t" r="r" b="b"/>
              <a:pathLst>
                <a:path w="869" h="290" extrusionOk="0">
                  <a:moveTo>
                    <a:pt x="1" y="1"/>
                  </a:moveTo>
                  <a:lnTo>
                    <a:pt x="1" y="1"/>
                  </a:lnTo>
                  <a:cubicBezTo>
                    <a:pt x="67" y="45"/>
                    <a:pt x="134" y="78"/>
                    <a:pt x="201" y="112"/>
                  </a:cubicBezTo>
                  <a:cubicBezTo>
                    <a:pt x="268" y="145"/>
                    <a:pt x="346" y="167"/>
                    <a:pt x="423" y="189"/>
                  </a:cubicBezTo>
                  <a:cubicBezTo>
                    <a:pt x="502" y="201"/>
                    <a:pt x="579" y="201"/>
                    <a:pt x="657" y="211"/>
                  </a:cubicBezTo>
                  <a:cubicBezTo>
                    <a:pt x="724" y="223"/>
                    <a:pt x="802" y="256"/>
                    <a:pt x="868" y="290"/>
                  </a:cubicBezTo>
                  <a:cubicBezTo>
                    <a:pt x="802" y="245"/>
                    <a:pt x="735" y="211"/>
                    <a:pt x="657" y="201"/>
                  </a:cubicBezTo>
                  <a:lnTo>
                    <a:pt x="423" y="167"/>
                  </a:lnTo>
                  <a:cubicBezTo>
                    <a:pt x="357" y="145"/>
                    <a:pt x="290" y="112"/>
                    <a:pt x="213" y="89"/>
                  </a:cubicBezTo>
                  <a:cubicBezTo>
                    <a:pt x="146" y="56"/>
                    <a:pt x="79"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5"/>
            <p:cNvSpPr/>
            <p:nvPr/>
          </p:nvSpPr>
          <p:spPr>
            <a:xfrm>
              <a:off x="1987578" y="4239010"/>
              <a:ext cx="21735" cy="8582"/>
            </a:xfrm>
            <a:custGeom>
              <a:avLst/>
              <a:gdLst/>
              <a:ahLst/>
              <a:cxnLst/>
              <a:rect l="l" t="t" r="r" b="b"/>
              <a:pathLst>
                <a:path w="623" h="246" extrusionOk="0">
                  <a:moveTo>
                    <a:pt x="0" y="1"/>
                  </a:moveTo>
                  <a:lnTo>
                    <a:pt x="0" y="12"/>
                  </a:lnTo>
                  <a:cubicBezTo>
                    <a:pt x="45" y="35"/>
                    <a:pt x="89" y="68"/>
                    <a:pt x="134" y="112"/>
                  </a:cubicBezTo>
                  <a:cubicBezTo>
                    <a:pt x="178" y="146"/>
                    <a:pt x="223" y="179"/>
                    <a:pt x="279" y="201"/>
                  </a:cubicBezTo>
                  <a:cubicBezTo>
                    <a:pt x="311" y="221"/>
                    <a:pt x="348" y="225"/>
                    <a:pt x="384" y="225"/>
                  </a:cubicBezTo>
                  <a:cubicBezTo>
                    <a:pt x="409" y="225"/>
                    <a:pt x="434" y="223"/>
                    <a:pt x="457" y="223"/>
                  </a:cubicBezTo>
                  <a:cubicBezTo>
                    <a:pt x="512" y="223"/>
                    <a:pt x="568" y="223"/>
                    <a:pt x="623" y="246"/>
                  </a:cubicBezTo>
                  <a:cubicBezTo>
                    <a:pt x="568" y="213"/>
                    <a:pt x="512" y="213"/>
                    <a:pt x="457" y="201"/>
                  </a:cubicBezTo>
                  <a:cubicBezTo>
                    <a:pt x="400" y="201"/>
                    <a:pt x="345" y="201"/>
                    <a:pt x="289" y="168"/>
                  </a:cubicBezTo>
                  <a:cubicBezTo>
                    <a:pt x="245" y="146"/>
                    <a:pt x="200" y="112"/>
                    <a:pt x="156" y="79"/>
                  </a:cubicBezTo>
                  <a:cubicBezTo>
                    <a:pt x="111" y="45"/>
                    <a:pt x="56" y="12"/>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5"/>
            <p:cNvSpPr/>
            <p:nvPr/>
          </p:nvSpPr>
          <p:spPr>
            <a:xfrm>
              <a:off x="1978262" y="4220031"/>
              <a:ext cx="18281" cy="12036"/>
            </a:xfrm>
            <a:custGeom>
              <a:avLst/>
              <a:gdLst/>
              <a:ahLst/>
              <a:cxnLst/>
              <a:rect l="l" t="t" r="r" b="b"/>
              <a:pathLst>
                <a:path w="524" h="345" extrusionOk="0">
                  <a:moveTo>
                    <a:pt x="0" y="0"/>
                  </a:moveTo>
                  <a:cubicBezTo>
                    <a:pt x="34" y="45"/>
                    <a:pt x="78" y="78"/>
                    <a:pt x="123" y="111"/>
                  </a:cubicBezTo>
                  <a:cubicBezTo>
                    <a:pt x="156" y="144"/>
                    <a:pt x="200" y="167"/>
                    <a:pt x="245" y="200"/>
                  </a:cubicBezTo>
                  <a:cubicBezTo>
                    <a:pt x="334" y="256"/>
                    <a:pt x="434" y="300"/>
                    <a:pt x="523" y="345"/>
                  </a:cubicBezTo>
                  <a:lnTo>
                    <a:pt x="523" y="334"/>
                  </a:lnTo>
                  <a:cubicBezTo>
                    <a:pt x="434" y="289"/>
                    <a:pt x="345" y="233"/>
                    <a:pt x="256" y="178"/>
                  </a:cubicBezTo>
                  <a:cubicBezTo>
                    <a:pt x="223" y="144"/>
                    <a:pt x="178" y="111"/>
                    <a:pt x="134" y="89"/>
                  </a:cubicBezTo>
                  <a:cubicBezTo>
                    <a:pt x="89" y="55"/>
                    <a:pt x="56" y="23"/>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5"/>
            <p:cNvSpPr/>
            <p:nvPr/>
          </p:nvSpPr>
          <p:spPr>
            <a:xfrm>
              <a:off x="1989113" y="4210297"/>
              <a:ext cx="3559" cy="13222"/>
            </a:xfrm>
            <a:custGeom>
              <a:avLst/>
              <a:gdLst/>
              <a:ahLst/>
              <a:cxnLst/>
              <a:rect l="l" t="t" r="r" b="b"/>
              <a:pathLst>
                <a:path w="102" h="379" extrusionOk="0">
                  <a:moveTo>
                    <a:pt x="90" y="1"/>
                  </a:moveTo>
                  <a:cubicBezTo>
                    <a:pt x="90" y="68"/>
                    <a:pt x="57" y="124"/>
                    <a:pt x="34" y="190"/>
                  </a:cubicBezTo>
                  <a:cubicBezTo>
                    <a:pt x="23" y="213"/>
                    <a:pt x="12" y="245"/>
                    <a:pt x="12" y="279"/>
                  </a:cubicBezTo>
                  <a:cubicBezTo>
                    <a:pt x="12" y="302"/>
                    <a:pt x="1" y="312"/>
                    <a:pt x="1" y="334"/>
                  </a:cubicBezTo>
                  <a:cubicBezTo>
                    <a:pt x="1" y="346"/>
                    <a:pt x="12" y="379"/>
                    <a:pt x="34" y="379"/>
                  </a:cubicBezTo>
                  <a:cubicBezTo>
                    <a:pt x="34" y="368"/>
                    <a:pt x="45" y="357"/>
                    <a:pt x="45" y="334"/>
                  </a:cubicBezTo>
                  <a:cubicBezTo>
                    <a:pt x="57" y="324"/>
                    <a:pt x="67" y="312"/>
                    <a:pt x="67" y="290"/>
                  </a:cubicBezTo>
                  <a:cubicBezTo>
                    <a:pt x="79" y="268"/>
                    <a:pt x="79" y="235"/>
                    <a:pt x="90" y="201"/>
                  </a:cubicBezTo>
                  <a:cubicBezTo>
                    <a:pt x="90" y="168"/>
                    <a:pt x="101" y="134"/>
                    <a:pt x="101" y="101"/>
                  </a:cubicBezTo>
                  <a:cubicBezTo>
                    <a:pt x="101" y="68"/>
                    <a:pt x="101" y="35"/>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5"/>
            <p:cNvSpPr/>
            <p:nvPr/>
          </p:nvSpPr>
          <p:spPr>
            <a:xfrm>
              <a:off x="2002301" y="4216159"/>
              <a:ext cx="3907" cy="27945"/>
            </a:xfrm>
            <a:custGeom>
              <a:avLst/>
              <a:gdLst/>
              <a:ahLst/>
              <a:cxnLst/>
              <a:rect l="l" t="t" r="r" b="b"/>
              <a:pathLst>
                <a:path w="112" h="801" extrusionOk="0">
                  <a:moveTo>
                    <a:pt x="1" y="0"/>
                  </a:moveTo>
                  <a:lnTo>
                    <a:pt x="1" y="0"/>
                  </a:lnTo>
                  <a:cubicBezTo>
                    <a:pt x="23" y="67"/>
                    <a:pt x="35" y="122"/>
                    <a:pt x="35" y="189"/>
                  </a:cubicBezTo>
                  <a:cubicBezTo>
                    <a:pt x="45" y="255"/>
                    <a:pt x="45" y="322"/>
                    <a:pt x="57" y="389"/>
                  </a:cubicBezTo>
                  <a:lnTo>
                    <a:pt x="67" y="601"/>
                  </a:lnTo>
                  <a:lnTo>
                    <a:pt x="79" y="700"/>
                  </a:lnTo>
                  <a:cubicBezTo>
                    <a:pt x="79" y="734"/>
                    <a:pt x="90" y="767"/>
                    <a:pt x="79" y="801"/>
                  </a:cubicBezTo>
                  <a:cubicBezTo>
                    <a:pt x="101" y="767"/>
                    <a:pt x="90" y="734"/>
                    <a:pt x="101" y="700"/>
                  </a:cubicBezTo>
                  <a:lnTo>
                    <a:pt x="101" y="601"/>
                  </a:lnTo>
                  <a:lnTo>
                    <a:pt x="101" y="389"/>
                  </a:lnTo>
                  <a:cubicBezTo>
                    <a:pt x="101" y="322"/>
                    <a:pt x="112" y="255"/>
                    <a:pt x="101" y="189"/>
                  </a:cubicBezTo>
                  <a:cubicBezTo>
                    <a:pt x="90" y="111"/>
                    <a:pt x="67"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5"/>
            <p:cNvSpPr/>
            <p:nvPr/>
          </p:nvSpPr>
          <p:spPr>
            <a:xfrm>
              <a:off x="2019780" y="4225439"/>
              <a:ext cx="4710" cy="33806"/>
            </a:xfrm>
            <a:custGeom>
              <a:avLst/>
              <a:gdLst/>
              <a:ahLst/>
              <a:cxnLst/>
              <a:rect l="l" t="t" r="r" b="b"/>
              <a:pathLst>
                <a:path w="135" h="969" extrusionOk="0">
                  <a:moveTo>
                    <a:pt x="1" y="1"/>
                  </a:moveTo>
                  <a:lnTo>
                    <a:pt x="1" y="12"/>
                  </a:lnTo>
                  <a:cubicBezTo>
                    <a:pt x="23" y="90"/>
                    <a:pt x="56" y="167"/>
                    <a:pt x="67" y="246"/>
                  </a:cubicBezTo>
                  <a:cubicBezTo>
                    <a:pt x="78" y="323"/>
                    <a:pt x="90" y="401"/>
                    <a:pt x="67" y="479"/>
                  </a:cubicBezTo>
                  <a:cubicBezTo>
                    <a:pt x="45" y="557"/>
                    <a:pt x="23" y="635"/>
                    <a:pt x="23" y="723"/>
                  </a:cubicBezTo>
                  <a:lnTo>
                    <a:pt x="23" y="968"/>
                  </a:lnTo>
                  <a:lnTo>
                    <a:pt x="34" y="968"/>
                  </a:lnTo>
                  <a:cubicBezTo>
                    <a:pt x="34" y="879"/>
                    <a:pt x="34" y="802"/>
                    <a:pt x="45" y="723"/>
                  </a:cubicBezTo>
                  <a:cubicBezTo>
                    <a:pt x="56" y="635"/>
                    <a:pt x="78" y="568"/>
                    <a:pt x="100" y="479"/>
                  </a:cubicBezTo>
                  <a:cubicBezTo>
                    <a:pt x="123" y="401"/>
                    <a:pt x="134" y="312"/>
                    <a:pt x="112" y="234"/>
                  </a:cubicBezTo>
                  <a:cubicBezTo>
                    <a:pt x="90" y="145"/>
                    <a:pt x="45" y="78"/>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5"/>
            <p:cNvSpPr/>
            <p:nvPr/>
          </p:nvSpPr>
          <p:spPr>
            <a:xfrm>
              <a:off x="2037642" y="4233603"/>
              <a:ext cx="8547" cy="40016"/>
            </a:xfrm>
            <a:custGeom>
              <a:avLst/>
              <a:gdLst/>
              <a:ahLst/>
              <a:cxnLst/>
              <a:rect l="l" t="t" r="r" b="b"/>
              <a:pathLst>
                <a:path w="245" h="1147" extrusionOk="0">
                  <a:moveTo>
                    <a:pt x="0" y="0"/>
                  </a:moveTo>
                  <a:lnTo>
                    <a:pt x="0" y="0"/>
                  </a:lnTo>
                  <a:cubicBezTo>
                    <a:pt x="33" y="101"/>
                    <a:pt x="89" y="190"/>
                    <a:pt x="122" y="279"/>
                  </a:cubicBezTo>
                  <a:cubicBezTo>
                    <a:pt x="156" y="368"/>
                    <a:pt x="189" y="457"/>
                    <a:pt x="189" y="556"/>
                  </a:cubicBezTo>
                  <a:cubicBezTo>
                    <a:pt x="189" y="657"/>
                    <a:pt x="144" y="746"/>
                    <a:pt x="112" y="845"/>
                  </a:cubicBezTo>
                  <a:cubicBezTo>
                    <a:pt x="78" y="946"/>
                    <a:pt x="45" y="1046"/>
                    <a:pt x="33" y="1146"/>
                  </a:cubicBezTo>
                  <a:cubicBezTo>
                    <a:pt x="67" y="1046"/>
                    <a:pt x="100" y="946"/>
                    <a:pt x="144" y="857"/>
                  </a:cubicBezTo>
                  <a:cubicBezTo>
                    <a:pt x="178" y="768"/>
                    <a:pt x="223" y="667"/>
                    <a:pt x="233" y="556"/>
                  </a:cubicBezTo>
                  <a:cubicBezTo>
                    <a:pt x="245" y="457"/>
                    <a:pt x="223" y="345"/>
                    <a:pt x="178" y="256"/>
                  </a:cubicBezTo>
                  <a:cubicBezTo>
                    <a:pt x="134" y="156"/>
                    <a:pt x="67" y="78"/>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5"/>
            <p:cNvSpPr/>
            <p:nvPr/>
          </p:nvSpPr>
          <p:spPr>
            <a:xfrm>
              <a:off x="2029862" y="4316463"/>
              <a:ext cx="119141" cy="76927"/>
            </a:xfrm>
            <a:custGeom>
              <a:avLst/>
              <a:gdLst/>
              <a:ahLst/>
              <a:cxnLst/>
              <a:rect l="l" t="t" r="r" b="b"/>
              <a:pathLst>
                <a:path w="3415" h="2205" extrusionOk="0">
                  <a:moveTo>
                    <a:pt x="2590" y="0"/>
                  </a:moveTo>
                  <a:cubicBezTo>
                    <a:pt x="2481" y="0"/>
                    <a:pt x="2369" y="17"/>
                    <a:pt x="2258" y="61"/>
                  </a:cubicBezTo>
                  <a:cubicBezTo>
                    <a:pt x="1914" y="205"/>
                    <a:pt x="1524" y="606"/>
                    <a:pt x="1346" y="806"/>
                  </a:cubicBezTo>
                  <a:cubicBezTo>
                    <a:pt x="1168" y="1006"/>
                    <a:pt x="790" y="1396"/>
                    <a:pt x="557" y="1585"/>
                  </a:cubicBezTo>
                  <a:cubicBezTo>
                    <a:pt x="345" y="1740"/>
                    <a:pt x="68" y="2086"/>
                    <a:pt x="1" y="2163"/>
                  </a:cubicBezTo>
                  <a:cubicBezTo>
                    <a:pt x="1" y="2163"/>
                    <a:pt x="1" y="2175"/>
                    <a:pt x="12" y="2175"/>
                  </a:cubicBezTo>
                  <a:cubicBezTo>
                    <a:pt x="96" y="2183"/>
                    <a:pt x="452" y="2204"/>
                    <a:pt x="793" y="2204"/>
                  </a:cubicBezTo>
                  <a:cubicBezTo>
                    <a:pt x="900" y="2204"/>
                    <a:pt x="1006" y="2202"/>
                    <a:pt x="1102" y="2197"/>
                  </a:cubicBezTo>
                  <a:cubicBezTo>
                    <a:pt x="1546" y="2163"/>
                    <a:pt x="2125" y="2197"/>
                    <a:pt x="2781" y="1618"/>
                  </a:cubicBezTo>
                  <a:cubicBezTo>
                    <a:pt x="3415" y="1062"/>
                    <a:pt x="3304" y="272"/>
                    <a:pt x="3293" y="217"/>
                  </a:cubicBezTo>
                  <a:lnTo>
                    <a:pt x="3293" y="205"/>
                  </a:lnTo>
                  <a:cubicBezTo>
                    <a:pt x="3259" y="188"/>
                    <a:pt x="2949" y="0"/>
                    <a:pt x="25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5"/>
            <p:cNvSpPr/>
            <p:nvPr/>
          </p:nvSpPr>
          <p:spPr>
            <a:xfrm>
              <a:off x="2029862" y="4323231"/>
              <a:ext cx="74136" cy="70159"/>
            </a:xfrm>
            <a:custGeom>
              <a:avLst/>
              <a:gdLst/>
              <a:ahLst/>
              <a:cxnLst/>
              <a:rect l="l" t="t" r="r" b="b"/>
              <a:pathLst>
                <a:path w="2125" h="2011" extrusionOk="0">
                  <a:moveTo>
                    <a:pt x="2025" y="1"/>
                  </a:moveTo>
                  <a:cubicBezTo>
                    <a:pt x="1747" y="179"/>
                    <a:pt x="1491" y="456"/>
                    <a:pt x="1346" y="612"/>
                  </a:cubicBezTo>
                  <a:cubicBezTo>
                    <a:pt x="1168" y="812"/>
                    <a:pt x="790" y="1202"/>
                    <a:pt x="557" y="1391"/>
                  </a:cubicBezTo>
                  <a:cubicBezTo>
                    <a:pt x="345" y="1546"/>
                    <a:pt x="68" y="1892"/>
                    <a:pt x="1" y="1969"/>
                  </a:cubicBezTo>
                  <a:cubicBezTo>
                    <a:pt x="1" y="1969"/>
                    <a:pt x="1" y="1981"/>
                    <a:pt x="12" y="1981"/>
                  </a:cubicBezTo>
                  <a:cubicBezTo>
                    <a:pt x="96" y="1989"/>
                    <a:pt x="452" y="2010"/>
                    <a:pt x="793" y="2010"/>
                  </a:cubicBezTo>
                  <a:cubicBezTo>
                    <a:pt x="900" y="2010"/>
                    <a:pt x="1006" y="2008"/>
                    <a:pt x="1102" y="2003"/>
                  </a:cubicBezTo>
                  <a:cubicBezTo>
                    <a:pt x="1113" y="1991"/>
                    <a:pt x="1124" y="1991"/>
                    <a:pt x="1135" y="1991"/>
                  </a:cubicBezTo>
                  <a:cubicBezTo>
                    <a:pt x="1302" y="1835"/>
                    <a:pt x="1457" y="1658"/>
                    <a:pt x="1569" y="1447"/>
                  </a:cubicBezTo>
                  <a:cubicBezTo>
                    <a:pt x="1635" y="1324"/>
                    <a:pt x="1680" y="1202"/>
                    <a:pt x="1714" y="1057"/>
                  </a:cubicBezTo>
                  <a:cubicBezTo>
                    <a:pt x="1747" y="935"/>
                    <a:pt x="1769" y="802"/>
                    <a:pt x="1803" y="668"/>
                  </a:cubicBezTo>
                  <a:cubicBezTo>
                    <a:pt x="1836" y="545"/>
                    <a:pt x="1892" y="423"/>
                    <a:pt x="1969" y="312"/>
                  </a:cubicBezTo>
                  <a:cubicBezTo>
                    <a:pt x="2025" y="234"/>
                    <a:pt x="2125" y="145"/>
                    <a:pt x="2058" y="45"/>
                  </a:cubicBezTo>
                  <a:cubicBezTo>
                    <a:pt x="2047" y="23"/>
                    <a:pt x="2036" y="11"/>
                    <a:pt x="202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5"/>
            <p:cNvSpPr/>
            <p:nvPr/>
          </p:nvSpPr>
          <p:spPr>
            <a:xfrm>
              <a:off x="2118339" y="4324801"/>
              <a:ext cx="23340" cy="41167"/>
            </a:xfrm>
            <a:custGeom>
              <a:avLst/>
              <a:gdLst/>
              <a:ahLst/>
              <a:cxnLst/>
              <a:rect l="l" t="t" r="r" b="b"/>
              <a:pathLst>
                <a:path w="669" h="1180" extrusionOk="0">
                  <a:moveTo>
                    <a:pt x="668" y="0"/>
                  </a:moveTo>
                  <a:lnTo>
                    <a:pt x="668" y="0"/>
                  </a:lnTo>
                  <a:cubicBezTo>
                    <a:pt x="612" y="23"/>
                    <a:pt x="590" y="89"/>
                    <a:pt x="567" y="134"/>
                  </a:cubicBezTo>
                  <a:cubicBezTo>
                    <a:pt x="557" y="189"/>
                    <a:pt x="535" y="245"/>
                    <a:pt x="523" y="300"/>
                  </a:cubicBezTo>
                  <a:cubicBezTo>
                    <a:pt x="479" y="411"/>
                    <a:pt x="434" y="512"/>
                    <a:pt x="379" y="623"/>
                  </a:cubicBezTo>
                  <a:lnTo>
                    <a:pt x="223" y="923"/>
                  </a:lnTo>
                  <a:cubicBezTo>
                    <a:pt x="167" y="1024"/>
                    <a:pt x="100" y="1112"/>
                    <a:pt x="1" y="1179"/>
                  </a:cubicBezTo>
                  <a:cubicBezTo>
                    <a:pt x="112" y="1145"/>
                    <a:pt x="212" y="1056"/>
                    <a:pt x="268" y="957"/>
                  </a:cubicBezTo>
                  <a:cubicBezTo>
                    <a:pt x="334" y="856"/>
                    <a:pt x="379" y="745"/>
                    <a:pt x="423" y="634"/>
                  </a:cubicBezTo>
                  <a:cubicBezTo>
                    <a:pt x="468" y="534"/>
                    <a:pt x="512" y="423"/>
                    <a:pt x="545" y="312"/>
                  </a:cubicBezTo>
                  <a:cubicBezTo>
                    <a:pt x="567" y="256"/>
                    <a:pt x="579" y="200"/>
                    <a:pt x="590" y="144"/>
                  </a:cubicBezTo>
                  <a:cubicBezTo>
                    <a:pt x="601" y="89"/>
                    <a:pt x="624" y="33"/>
                    <a:pt x="6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5"/>
            <p:cNvSpPr/>
            <p:nvPr/>
          </p:nvSpPr>
          <p:spPr>
            <a:xfrm>
              <a:off x="2099325" y="4325882"/>
              <a:ext cx="33806" cy="5512"/>
            </a:xfrm>
            <a:custGeom>
              <a:avLst/>
              <a:gdLst/>
              <a:ahLst/>
              <a:cxnLst/>
              <a:rect l="l" t="t" r="r" b="b"/>
              <a:pathLst>
                <a:path w="969" h="158" extrusionOk="0">
                  <a:moveTo>
                    <a:pt x="540" y="0"/>
                  </a:moveTo>
                  <a:cubicBezTo>
                    <a:pt x="520" y="0"/>
                    <a:pt x="499" y="1"/>
                    <a:pt x="479" y="2"/>
                  </a:cubicBezTo>
                  <a:cubicBezTo>
                    <a:pt x="390" y="14"/>
                    <a:pt x="312" y="24"/>
                    <a:pt x="234" y="47"/>
                  </a:cubicBezTo>
                  <a:cubicBezTo>
                    <a:pt x="145" y="69"/>
                    <a:pt x="67" y="103"/>
                    <a:pt x="0" y="158"/>
                  </a:cubicBezTo>
                  <a:cubicBezTo>
                    <a:pt x="79" y="125"/>
                    <a:pt x="156" y="103"/>
                    <a:pt x="234" y="80"/>
                  </a:cubicBezTo>
                  <a:cubicBezTo>
                    <a:pt x="312" y="58"/>
                    <a:pt x="401" y="36"/>
                    <a:pt x="479" y="24"/>
                  </a:cubicBezTo>
                  <a:cubicBezTo>
                    <a:pt x="505" y="23"/>
                    <a:pt x="532" y="22"/>
                    <a:pt x="558" y="22"/>
                  </a:cubicBezTo>
                  <a:cubicBezTo>
                    <a:pt x="698" y="22"/>
                    <a:pt x="835" y="47"/>
                    <a:pt x="957" y="103"/>
                  </a:cubicBezTo>
                  <a:lnTo>
                    <a:pt x="968" y="103"/>
                  </a:lnTo>
                  <a:cubicBezTo>
                    <a:pt x="832" y="34"/>
                    <a:pt x="686" y="0"/>
                    <a:pt x="54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5"/>
            <p:cNvSpPr/>
            <p:nvPr/>
          </p:nvSpPr>
          <p:spPr>
            <a:xfrm>
              <a:off x="2098558" y="4336035"/>
              <a:ext cx="22921" cy="43121"/>
            </a:xfrm>
            <a:custGeom>
              <a:avLst/>
              <a:gdLst/>
              <a:ahLst/>
              <a:cxnLst/>
              <a:rect l="l" t="t" r="r" b="b"/>
              <a:pathLst>
                <a:path w="657" h="1236" extrusionOk="0">
                  <a:moveTo>
                    <a:pt x="657" y="0"/>
                  </a:moveTo>
                  <a:cubicBezTo>
                    <a:pt x="556" y="67"/>
                    <a:pt x="512" y="190"/>
                    <a:pt x="479" y="301"/>
                  </a:cubicBezTo>
                  <a:lnTo>
                    <a:pt x="368" y="645"/>
                  </a:lnTo>
                  <a:cubicBezTo>
                    <a:pt x="334" y="757"/>
                    <a:pt x="301" y="868"/>
                    <a:pt x="234" y="968"/>
                  </a:cubicBezTo>
                  <a:cubicBezTo>
                    <a:pt x="167" y="1057"/>
                    <a:pt x="67" y="1135"/>
                    <a:pt x="0" y="1224"/>
                  </a:cubicBezTo>
                  <a:lnTo>
                    <a:pt x="0" y="1235"/>
                  </a:lnTo>
                  <a:cubicBezTo>
                    <a:pt x="89" y="1146"/>
                    <a:pt x="190" y="1080"/>
                    <a:pt x="256" y="979"/>
                  </a:cubicBezTo>
                  <a:cubicBezTo>
                    <a:pt x="334" y="879"/>
                    <a:pt x="356" y="757"/>
                    <a:pt x="390" y="645"/>
                  </a:cubicBezTo>
                  <a:lnTo>
                    <a:pt x="489" y="301"/>
                  </a:lnTo>
                  <a:cubicBezTo>
                    <a:pt x="523" y="190"/>
                    <a:pt x="568" y="79"/>
                    <a:pt x="6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5"/>
            <p:cNvSpPr/>
            <p:nvPr/>
          </p:nvSpPr>
          <p:spPr>
            <a:xfrm>
              <a:off x="2076438" y="4343780"/>
              <a:ext cx="33422" cy="4710"/>
            </a:xfrm>
            <a:custGeom>
              <a:avLst/>
              <a:gdLst/>
              <a:ahLst/>
              <a:cxnLst/>
              <a:rect l="l" t="t" r="r" b="b"/>
              <a:pathLst>
                <a:path w="958" h="135" extrusionOk="0">
                  <a:moveTo>
                    <a:pt x="957" y="1"/>
                  </a:moveTo>
                  <a:lnTo>
                    <a:pt x="957" y="1"/>
                  </a:lnTo>
                  <a:cubicBezTo>
                    <a:pt x="879" y="35"/>
                    <a:pt x="801" y="68"/>
                    <a:pt x="723" y="68"/>
                  </a:cubicBezTo>
                  <a:cubicBezTo>
                    <a:pt x="705" y="73"/>
                    <a:pt x="687" y="75"/>
                    <a:pt x="668" y="75"/>
                  </a:cubicBezTo>
                  <a:cubicBezTo>
                    <a:pt x="609" y="75"/>
                    <a:pt x="549" y="52"/>
                    <a:pt x="490" y="35"/>
                  </a:cubicBezTo>
                  <a:cubicBezTo>
                    <a:pt x="437" y="21"/>
                    <a:pt x="385" y="16"/>
                    <a:pt x="334" y="16"/>
                  </a:cubicBezTo>
                  <a:cubicBezTo>
                    <a:pt x="300" y="16"/>
                    <a:pt x="266" y="19"/>
                    <a:pt x="234" y="23"/>
                  </a:cubicBezTo>
                  <a:cubicBezTo>
                    <a:pt x="145" y="45"/>
                    <a:pt x="78" y="79"/>
                    <a:pt x="1" y="124"/>
                  </a:cubicBezTo>
                  <a:lnTo>
                    <a:pt x="1" y="134"/>
                  </a:lnTo>
                  <a:cubicBezTo>
                    <a:pt x="89" y="124"/>
                    <a:pt x="167" y="101"/>
                    <a:pt x="245" y="90"/>
                  </a:cubicBezTo>
                  <a:cubicBezTo>
                    <a:pt x="300" y="82"/>
                    <a:pt x="355" y="74"/>
                    <a:pt x="410" y="74"/>
                  </a:cubicBezTo>
                  <a:cubicBezTo>
                    <a:pt x="433" y="74"/>
                    <a:pt x="455" y="76"/>
                    <a:pt x="478" y="79"/>
                  </a:cubicBezTo>
                  <a:cubicBezTo>
                    <a:pt x="512" y="90"/>
                    <a:pt x="557" y="101"/>
                    <a:pt x="601" y="101"/>
                  </a:cubicBezTo>
                  <a:cubicBezTo>
                    <a:pt x="623" y="107"/>
                    <a:pt x="646" y="109"/>
                    <a:pt x="666" y="109"/>
                  </a:cubicBezTo>
                  <a:cubicBezTo>
                    <a:pt x="687" y="109"/>
                    <a:pt x="707" y="107"/>
                    <a:pt x="723" y="101"/>
                  </a:cubicBezTo>
                  <a:cubicBezTo>
                    <a:pt x="812" y="90"/>
                    <a:pt x="879" y="45"/>
                    <a:pt x="9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5"/>
            <p:cNvSpPr/>
            <p:nvPr/>
          </p:nvSpPr>
          <p:spPr>
            <a:xfrm>
              <a:off x="2065588" y="4355433"/>
              <a:ext cx="25991" cy="31085"/>
            </a:xfrm>
            <a:custGeom>
              <a:avLst/>
              <a:gdLst/>
              <a:ahLst/>
              <a:cxnLst/>
              <a:rect l="l" t="t" r="r" b="b"/>
              <a:pathLst>
                <a:path w="745" h="891" extrusionOk="0">
                  <a:moveTo>
                    <a:pt x="745" y="0"/>
                  </a:moveTo>
                  <a:cubicBezTo>
                    <a:pt x="645" y="34"/>
                    <a:pt x="578" y="101"/>
                    <a:pt x="512" y="178"/>
                  </a:cubicBezTo>
                  <a:cubicBezTo>
                    <a:pt x="456" y="267"/>
                    <a:pt x="411" y="346"/>
                    <a:pt x="356" y="435"/>
                  </a:cubicBezTo>
                  <a:cubicBezTo>
                    <a:pt x="312" y="512"/>
                    <a:pt x="245" y="590"/>
                    <a:pt x="189" y="668"/>
                  </a:cubicBezTo>
                  <a:cubicBezTo>
                    <a:pt x="122" y="746"/>
                    <a:pt x="67" y="813"/>
                    <a:pt x="0" y="890"/>
                  </a:cubicBezTo>
                  <a:lnTo>
                    <a:pt x="11" y="890"/>
                  </a:lnTo>
                  <a:cubicBezTo>
                    <a:pt x="78" y="835"/>
                    <a:pt x="156" y="768"/>
                    <a:pt x="223" y="690"/>
                  </a:cubicBezTo>
                  <a:cubicBezTo>
                    <a:pt x="289" y="623"/>
                    <a:pt x="344" y="534"/>
                    <a:pt x="389" y="445"/>
                  </a:cubicBezTo>
                  <a:cubicBezTo>
                    <a:pt x="433" y="368"/>
                    <a:pt x="478" y="279"/>
                    <a:pt x="534" y="201"/>
                  </a:cubicBezTo>
                  <a:cubicBezTo>
                    <a:pt x="589" y="112"/>
                    <a:pt x="656" y="45"/>
                    <a:pt x="7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5"/>
            <p:cNvSpPr/>
            <p:nvPr/>
          </p:nvSpPr>
          <p:spPr>
            <a:xfrm>
              <a:off x="2050063" y="4370958"/>
              <a:ext cx="15909" cy="15176"/>
            </a:xfrm>
            <a:custGeom>
              <a:avLst/>
              <a:gdLst/>
              <a:ahLst/>
              <a:cxnLst/>
              <a:rect l="l" t="t" r="r" b="b"/>
              <a:pathLst>
                <a:path w="456" h="435" extrusionOk="0">
                  <a:moveTo>
                    <a:pt x="456" y="0"/>
                  </a:moveTo>
                  <a:lnTo>
                    <a:pt x="456" y="0"/>
                  </a:lnTo>
                  <a:cubicBezTo>
                    <a:pt x="367" y="56"/>
                    <a:pt x="278" y="112"/>
                    <a:pt x="200" y="190"/>
                  </a:cubicBezTo>
                  <a:cubicBezTo>
                    <a:pt x="156" y="223"/>
                    <a:pt x="122" y="267"/>
                    <a:pt x="89" y="312"/>
                  </a:cubicBezTo>
                  <a:cubicBezTo>
                    <a:pt x="67" y="356"/>
                    <a:pt x="45" y="401"/>
                    <a:pt x="0" y="435"/>
                  </a:cubicBezTo>
                  <a:cubicBezTo>
                    <a:pt x="55" y="423"/>
                    <a:pt x="89" y="368"/>
                    <a:pt x="122" y="323"/>
                  </a:cubicBezTo>
                  <a:cubicBezTo>
                    <a:pt x="156" y="290"/>
                    <a:pt x="178" y="245"/>
                    <a:pt x="223" y="201"/>
                  </a:cubicBezTo>
                  <a:cubicBezTo>
                    <a:pt x="289" y="134"/>
                    <a:pt x="367" y="56"/>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5"/>
            <p:cNvSpPr/>
            <p:nvPr/>
          </p:nvSpPr>
          <p:spPr>
            <a:xfrm>
              <a:off x="2058959" y="4364748"/>
              <a:ext cx="16746" cy="3140"/>
            </a:xfrm>
            <a:custGeom>
              <a:avLst/>
              <a:gdLst/>
              <a:ahLst/>
              <a:cxnLst/>
              <a:rect l="l" t="t" r="r" b="b"/>
              <a:pathLst>
                <a:path w="480" h="90" extrusionOk="0">
                  <a:moveTo>
                    <a:pt x="479" y="0"/>
                  </a:moveTo>
                  <a:cubicBezTo>
                    <a:pt x="401" y="34"/>
                    <a:pt x="324" y="45"/>
                    <a:pt x="235" y="45"/>
                  </a:cubicBezTo>
                  <a:lnTo>
                    <a:pt x="112" y="45"/>
                  </a:lnTo>
                  <a:cubicBezTo>
                    <a:pt x="79" y="56"/>
                    <a:pt x="34" y="67"/>
                    <a:pt x="1" y="79"/>
                  </a:cubicBezTo>
                  <a:lnTo>
                    <a:pt x="1" y="89"/>
                  </a:lnTo>
                  <a:lnTo>
                    <a:pt x="123" y="79"/>
                  </a:lnTo>
                  <a:cubicBezTo>
                    <a:pt x="156" y="79"/>
                    <a:pt x="201" y="79"/>
                    <a:pt x="235" y="67"/>
                  </a:cubicBezTo>
                  <a:cubicBezTo>
                    <a:pt x="324" y="56"/>
                    <a:pt x="401" y="45"/>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5"/>
            <p:cNvSpPr/>
            <p:nvPr/>
          </p:nvSpPr>
          <p:spPr>
            <a:xfrm>
              <a:off x="1693050" y="4215740"/>
              <a:ext cx="580912" cy="208802"/>
            </a:xfrm>
            <a:custGeom>
              <a:avLst/>
              <a:gdLst/>
              <a:ahLst/>
              <a:cxnLst/>
              <a:rect l="l" t="t" r="r" b="b"/>
              <a:pathLst>
                <a:path w="16651" h="5985" extrusionOk="0">
                  <a:moveTo>
                    <a:pt x="8420" y="0"/>
                  </a:moveTo>
                  <a:lnTo>
                    <a:pt x="8375" y="23"/>
                  </a:lnTo>
                  <a:cubicBezTo>
                    <a:pt x="8553" y="346"/>
                    <a:pt x="8776" y="657"/>
                    <a:pt x="9020" y="924"/>
                  </a:cubicBezTo>
                  <a:cubicBezTo>
                    <a:pt x="9277" y="1202"/>
                    <a:pt x="9554" y="1446"/>
                    <a:pt x="9866" y="1658"/>
                  </a:cubicBezTo>
                  <a:cubicBezTo>
                    <a:pt x="10322" y="1970"/>
                    <a:pt x="10834" y="2203"/>
                    <a:pt x="11356" y="2381"/>
                  </a:cubicBezTo>
                  <a:cubicBezTo>
                    <a:pt x="10914" y="2350"/>
                    <a:pt x="10472" y="2336"/>
                    <a:pt x="10030" y="2336"/>
                  </a:cubicBezTo>
                  <a:cubicBezTo>
                    <a:pt x="9504" y="2336"/>
                    <a:pt x="8979" y="2356"/>
                    <a:pt x="8454" y="2392"/>
                  </a:cubicBezTo>
                  <a:lnTo>
                    <a:pt x="8019" y="2292"/>
                  </a:lnTo>
                  <a:cubicBezTo>
                    <a:pt x="7864" y="2247"/>
                    <a:pt x="7708" y="2192"/>
                    <a:pt x="7552" y="2125"/>
                  </a:cubicBezTo>
                  <a:cubicBezTo>
                    <a:pt x="7252" y="1992"/>
                    <a:pt x="6963" y="1847"/>
                    <a:pt x="6685" y="1680"/>
                  </a:cubicBezTo>
                  <a:cubicBezTo>
                    <a:pt x="6541" y="1591"/>
                    <a:pt x="6407" y="1502"/>
                    <a:pt x="6274" y="1402"/>
                  </a:cubicBezTo>
                  <a:cubicBezTo>
                    <a:pt x="6207" y="1347"/>
                    <a:pt x="6151" y="1302"/>
                    <a:pt x="6074" y="1246"/>
                  </a:cubicBezTo>
                  <a:lnTo>
                    <a:pt x="5873" y="1113"/>
                  </a:lnTo>
                  <a:cubicBezTo>
                    <a:pt x="5584" y="946"/>
                    <a:pt x="5273" y="813"/>
                    <a:pt x="4961" y="712"/>
                  </a:cubicBezTo>
                  <a:lnTo>
                    <a:pt x="4939" y="757"/>
                  </a:lnTo>
                  <a:cubicBezTo>
                    <a:pt x="5250" y="857"/>
                    <a:pt x="5562" y="991"/>
                    <a:pt x="5840" y="1169"/>
                  </a:cubicBezTo>
                  <a:cubicBezTo>
                    <a:pt x="5906" y="1202"/>
                    <a:pt x="5973" y="1258"/>
                    <a:pt x="6040" y="1302"/>
                  </a:cubicBezTo>
                  <a:cubicBezTo>
                    <a:pt x="6106" y="1347"/>
                    <a:pt x="6173" y="1402"/>
                    <a:pt x="6240" y="1446"/>
                  </a:cubicBezTo>
                  <a:cubicBezTo>
                    <a:pt x="6363" y="1558"/>
                    <a:pt x="6507" y="1647"/>
                    <a:pt x="6640" y="1736"/>
                  </a:cubicBezTo>
                  <a:cubicBezTo>
                    <a:pt x="6929" y="1914"/>
                    <a:pt x="7219" y="2069"/>
                    <a:pt x="7519" y="2203"/>
                  </a:cubicBezTo>
                  <a:cubicBezTo>
                    <a:pt x="7675" y="2269"/>
                    <a:pt x="7831" y="2325"/>
                    <a:pt x="7997" y="2370"/>
                  </a:cubicBezTo>
                  <a:cubicBezTo>
                    <a:pt x="8053" y="2392"/>
                    <a:pt x="8108" y="2403"/>
                    <a:pt x="8153" y="2414"/>
                  </a:cubicBezTo>
                  <a:cubicBezTo>
                    <a:pt x="8120" y="2414"/>
                    <a:pt x="8086" y="2425"/>
                    <a:pt x="8053" y="2425"/>
                  </a:cubicBezTo>
                  <a:cubicBezTo>
                    <a:pt x="7875" y="2437"/>
                    <a:pt x="7686" y="2459"/>
                    <a:pt x="7508" y="2481"/>
                  </a:cubicBezTo>
                  <a:cubicBezTo>
                    <a:pt x="7319" y="2492"/>
                    <a:pt x="7130" y="2514"/>
                    <a:pt x="6952" y="2536"/>
                  </a:cubicBezTo>
                  <a:cubicBezTo>
                    <a:pt x="6585" y="2592"/>
                    <a:pt x="6218" y="2659"/>
                    <a:pt x="5862" y="2737"/>
                  </a:cubicBezTo>
                  <a:cubicBezTo>
                    <a:pt x="5662" y="2781"/>
                    <a:pt x="5473" y="2826"/>
                    <a:pt x="5273" y="2882"/>
                  </a:cubicBezTo>
                  <a:cubicBezTo>
                    <a:pt x="4994" y="2882"/>
                    <a:pt x="4717" y="2882"/>
                    <a:pt x="4427" y="2848"/>
                  </a:cubicBezTo>
                  <a:cubicBezTo>
                    <a:pt x="4294" y="2837"/>
                    <a:pt x="4149" y="2793"/>
                    <a:pt x="4015" y="2748"/>
                  </a:cubicBezTo>
                  <a:cubicBezTo>
                    <a:pt x="3882" y="2704"/>
                    <a:pt x="3749" y="2659"/>
                    <a:pt x="3615" y="2603"/>
                  </a:cubicBezTo>
                  <a:cubicBezTo>
                    <a:pt x="3348" y="2492"/>
                    <a:pt x="3081" y="2370"/>
                    <a:pt x="2804" y="2281"/>
                  </a:cubicBezTo>
                  <a:lnTo>
                    <a:pt x="1981" y="1992"/>
                  </a:lnTo>
                  <a:lnTo>
                    <a:pt x="1969" y="2036"/>
                  </a:lnTo>
                  <a:lnTo>
                    <a:pt x="2781" y="2336"/>
                  </a:lnTo>
                  <a:cubicBezTo>
                    <a:pt x="3059" y="2425"/>
                    <a:pt x="3315" y="2548"/>
                    <a:pt x="3593" y="2659"/>
                  </a:cubicBezTo>
                  <a:cubicBezTo>
                    <a:pt x="3726" y="2714"/>
                    <a:pt x="3860" y="2770"/>
                    <a:pt x="3993" y="2815"/>
                  </a:cubicBezTo>
                  <a:cubicBezTo>
                    <a:pt x="4138" y="2859"/>
                    <a:pt x="4282" y="2904"/>
                    <a:pt x="4427" y="2915"/>
                  </a:cubicBezTo>
                  <a:cubicBezTo>
                    <a:pt x="4628" y="2937"/>
                    <a:pt x="4816" y="2948"/>
                    <a:pt x="5016" y="2959"/>
                  </a:cubicBezTo>
                  <a:cubicBezTo>
                    <a:pt x="4583" y="3082"/>
                    <a:pt x="4161" y="3237"/>
                    <a:pt x="3738" y="3415"/>
                  </a:cubicBezTo>
                  <a:cubicBezTo>
                    <a:pt x="3059" y="3705"/>
                    <a:pt x="2403" y="4061"/>
                    <a:pt x="1803" y="4483"/>
                  </a:cubicBezTo>
                  <a:cubicBezTo>
                    <a:pt x="1190" y="4906"/>
                    <a:pt x="612" y="5361"/>
                    <a:pt x="1" y="5773"/>
                  </a:cubicBezTo>
                  <a:lnTo>
                    <a:pt x="23" y="5806"/>
                  </a:lnTo>
                  <a:cubicBezTo>
                    <a:pt x="634" y="5395"/>
                    <a:pt x="1224" y="4950"/>
                    <a:pt x="1836" y="4538"/>
                  </a:cubicBezTo>
                  <a:cubicBezTo>
                    <a:pt x="2448" y="4116"/>
                    <a:pt x="3093" y="3771"/>
                    <a:pt x="3771" y="3493"/>
                  </a:cubicBezTo>
                  <a:cubicBezTo>
                    <a:pt x="4450" y="3204"/>
                    <a:pt x="5161" y="2981"/>
                    <a:pt x="5873" y="2837"/>
                  </a:cubicBezTo>
                  <a:lnTo>
                    <a:pt x="6340" y="2737"/>
                  </a:lnTo>
                  <a:lnTo>
                    <a:pt x="6340" y="2737"/>
                  </a:lnTo>
                  <a:cubicBezTo>
                    <a:pt x="6084" y="2892"/>
                    <a:pt x="5840" y="3048"/>
                    <a:pt x="5606" y="3226"/>
                  </a:cubicBezTo>
                  <a:cubicBezTo>
                    <a:pt x="5306" y="3471"/>
                    <a:pt x="5039" y="3760"/>
                    <a:pt x="4816" y="4071"/>
                  </a:cubicBezTo>
                  <a:cubicBezTo>
                    <a:pt x="4594" y="4383"/>
                    <a:pt x="4405" y="4716"/>
                    <a:pt x="4183" y="5028"/>
                  </a:cubicBezTo>
                  <a:cubicBezTo>
                    <a:pt x="3971" y="5339"/>
                    <a:pt x="3738" y="5651"/>
                    <a:pt x="3504" y="5951"/>
                  </a:cubicBezTo>
                  <a:lnTo>
                    <a:pt x="3548" y="5984"/>
                  </a:lnTo>
                  <a:cubicBezTo>
                    <a:pt x="3782" y="5673"/>
                    <a:pt x="4015" y="5373"/>
                    <a:pt x="4227" y="5062"/>
                  </a:cubicBezTo>
                  <a:cubicBezTo>
                    <a:pt x="4460" y="4750"/>
                    <a:pt x="4650" y="4416"/>
                    <a:pt x="4872" y="4116"/>
                  </a:cubicBezTo>
                  <a:cubicBezTo>
                    <a:pt x="5095" y="3804"/>
                    <a:pt x="5350" y="3515"/>
                    <a:pt x="5651" y="3282"/>
                  </a:cubicBezTo>
                  <a:cubicBezTo>
                    <a:pt x="5940" y="3070"/>
                    <a:pt x="6251" y="2882"/>
                    <a:pt x="6563" y="2704"/>
                  </a:cubicBezTo>
                  <a:cubicBezTo>
                    <a:pt x="6696" y="2681"/>
                    <a:pt x="6830" y="2659"/>
                    <a:pt x="6963" y="2648"/>
                  </a:cubicBezTo>
                  <a:cubicBezTo>
                    <a:pt x="7152" y="2625"/>
                    <a:pt x="7330" y="2603"/>
                    <a:pt x="7519" y="2581"/>
                  </a:cubicBezTo>
                  <a:cubicBezTo>
                    <a:pt x="7697" y="2570"/>
                    <a:pt x="7886" y="2548"/>
                    <a:pt x="8064" y="2536"/>
                  </a:cubicBezTo>
                  <a:cubicBezTo>
                    <a:pt x="8520" y="2503"/>
                    <a:pt x="8976" y="2481"/>
                    <a:pt x="9432" y="2470"/>
                  </a:cubicBezTo>
                  <a:lnTo>
                    <a:pt x="9432" y="2470"/>
                  </a:lnTo>
                  <a:cubicBezTo>
                    <a:pt x="9232" y="2559"/>
                    <a:pt x="9054" y="2659"/>
                    <a:pt x="8876" y="2781"/>
                  </a:cubicBezTo>
                  <a:cubicBezTo>
                    <a:pt x="8609" y="2959"/>
                    <a:pt x="8375" y="3159"/>
                    <a:pt x="8153" y="3371"/>
                  </a:cubicBezTo>
                  <a:cubicBezTo>
                    <a:pt x="7708" y="3816"/>
                    <a:pt x="7319" y="4305"/>
                    <a:pt x="6963" y="4805"/>
                  </a:cubicBezTo>
                  <a:lnTo>
                    <a:pt x="6996" y="4839"/>
                  </a:lnTo>
                  <a:cubicBezTo>
                    <a:pt x="7364" y="4338"/>
                    <a:pt x="7753" y="3849"/>
                    <a:pt x="8197" y="3426"/>
                  </a:cubicBezTo>
                  <a:cubicBezTo>
                    <a:pt x="8420" y="3204"/>
                    <a:pt x="8654" y="3015"/>
                    <a:pt x="8909" y="2837"/>
                  </a:cubicBezTo>
                  <a:cubicBezTo>
                    <a:pt x="9143" y="2692"/>
                    <a:pt x="9388" y="2559"/>
                    <a:pt x="9643" y="2470"/>
                  </a:cubicBezTo>
                  <a:cubicBezTo>
                    <a:pt x="9719" y="2469"/>
                    <a:pt x="9794" y="2468"/>
                    <a:pt x="9870" y="2468"/>
                  </a:cubicBezTo>
                  <a:cubicBezTo>
                    <a:pt x="10740" y="2468"/>
                    <a:pt x="11609" y="2526"/>
                    <a:pt x="12468" y="2659"/>
                  </a:cubicBezTo>
                  <a:cubicBezTo>
                    <a:pt x="12824" y="2704"/>
                    <a:pt x="13169" y="2770"/>
                    <a:pt x="13514" y="2848"/>
                  </a:cubicBezTo>
                  <a:cubicBezTo>
                    <a:pt x="13447" y="2870"/>
                    <a:pt x="13370" y="2892"/>
                    <a:pt x="13303" y="2915"/>
                  </a:cubicBezTo>
                  <a:cubicBezTo>
                    <a:pt x="13125" y="2959"/>
                    <a:pt x="12958" y="3015"/>
                    <a:pt x="12791" y="3092"/>
                  </a:cubicBezTo>
                  <a:cubicBezTo>
                    <a:pt x="12636" y="3159"/>
                    <a:pt x="12480" y="3260"/>
                    <a:pt x="12335" y="3349"/>
                  </a:cubicBezTo>
                  <a:cubicBezTo>
                    <a:pt x="12179" y="3448"/>
                    <a:pt x="12035" y="3537"/>
                    <a:pt x="11890" y="3638"/>
                  </a:cubicBezTo>
                  <a:cubicBezTo>
                    <a:pt x="11601" y="3838"/>
                    <a:pt x="11301" y="4027"/>
                    <a:pt x="11012" y="4216"/>
                  </a:cubicBezTo>
                  <a:lnTo>
                    <a:pt x="10122" y="4772"/>
                  </a:lnTo>
                  <a:lnTo>
                    <a:pt x="10144" y="4817"/>
                  </a:lnTo>
                  <a:lnTo>
                    <a:pt x="11045" y="4271"/>
                  </a:lnTo>
                  <a:cubicBezTo>
                    <a:pt x="11345" y="4083"/>
                    <a:pt x="11645" y="3905"/>
                    <a:pt x="11934" y="3715"/>
                  </a:cubicBezTo>
                  <a:cubicBezTo>
                    <a:pt x="12090" y="3616"/>
                    <a:pt x="12235" y="3527"/>
                    <a:pt x="12379" y="3438"/>
                  </a:cubicBezTo>
                  <a:cubicBezTo>
                    <a:pt x="12535" y="3349"/>
                    <a:pt x="12680" y="3248"/>
                    <a:pt x="12836" y="3181"/>
                  </a:cubicBezTo>
                  <a:cubicBezTo>
                    <a:pt x="12991" y="3115"/>
                    <a:pt x="13158" y="3070"/>
                    <a:pt x="13336" y="3026"/>
                  </a:cubicBezTo>
                  <a:cubicBezTo>
                    <a:pt x="13481" y="2981"/>
                    <a:pt x="13625" y="2937"/>
                    <a:pt x="13770" y="2904"/>
                  </a:cubicBezTo>
                  <a:cubicBezTo>
                    <a:pt x="14759" y="3137"/>
                    <a:pt x="15738" y="3482"/>
                    <a:pt x="16650" y="3938"/>
                  </a:cubicBezTo>
                  <a:cubicBezTo>
                    <a:pt x="16628" y="3893"/>
                    <a:pt x="16606" y="3849"/>
                    <a:pt x="16595" y="3782"/>
                  </a:cubicBezTo>
                  <a:cubicBezTo>
                    <a:pt x="16584" y="3760"/>
                    <a:pt x="16584" y="3727"/>
                    <a:pt x="16584" y="3693"/>
                  </a:cubicBezTo>
                  <a:cubicBezTo>
                    <a:pt x="15283" y="3082"/>
                    <a:pt x="13904" y="2704"/>
                    <a:pt x="12491" y="2503"/>
                  </a:cubicBezTo>
                  <a:cubicBezTo>
                    <a:pt x="12268" y="2470"/>
                    <a:pt x="12035" y="2447"/>
                    <a:pt x="11813" y="2425"/>
                  </a:cubicBezTo>
                  <a:cubicBezTo>
                    <a:pt x="11145" y="2247"/>
                    <a:pt x="10489" y="1980"/>
                    <a:pt x="9910" y="1591"/>
                  </a:cubicBezTo>
                  <a:cubicBezTo>
                    <a:pt x="9599" y="1391"/>
                    <a:pt x="9321" y="1157"/>
                    <a:pt x="9065" y="890"/>
                  </a:cubicBezTo>
                  <a:cubicBezTo>
                    <a:pt x="8820" y="623"/>
                    <a:pt x="8598" y="323"/>
                    <a:pt x="84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5"/>
            <p:cNvSpPr/>
            <p:nvPr/>
          </p:nvSpPr>
          <p:spPr>
            <a:xfrm>
              <a:off x="2142412" y="4320510"/>
              <a:ext cx="333315" cy="383309"/>
            </a:xfrm>
            <a:custGeom>
              <a:avLst/>
              <a:gdLst/>
              <a:ahLst/>
              <a:cxnLst/>
              <a:rect l="l" t="t" r="r" b="b"/>
              <a:pathLst>
                <a:path w="9554" h="10987" extrusionOk="0">
                  <a:moveTo>
                    <a:pt x="1024" y="0"/>
                  </a:moveTo>
                  <a:lnTo>
                    <a:pt x="723" y="57"/>
                  </a:lnTo>
                  <a:cubicBezTo>
                    <a:pt x="723" y="57"/>
                    <a:pt x="0" y="857"/>
                    <a:pt x="490" y="2059"/>
                  </a:cubicBezTo>
                  <a:cubicBezTo>
                    <a:pt x="990" y="3270"/>
                    <a:pt x="2013" y="4305"/>
                    <a:pt x="2447" y="5084"/>
                  </a:cubicBezTo>
                  <a:cubicBezTo>
                    <a:pt x="2880" y="5862"/>
                    <a:pt x="3337" y="6563"/>
                    <a:pt x="3915" y="7052"/>
                  </a:cubicBezTo>
                  <a:cubicBezTo>
                    <a:pt x="4504" y="7531"/>
                    <a:pt x="6295" y="8743"/>
                    <a:pt x="7218" y="9388"/>
                  </a:cubicBezTo>
                  <a:cubicBezTo>
                    <a:pt x="8152" y="10033"/>
                    <a:pt x="8775" y="10277"/>
                    <a:pt x="8965" y="10567"/>
                  </a:cubicBezTo>
                  <a:cubicBezTo>
                    <a:pt x="9109" y="10789"/>
                    <a:pt x="9198" y="10934"/>
                    <a:pt x="9232" y="10979"/>
                  </a:cubicBezTo>
                  <a:cubicBezTo>
                    <a:pt x="9232" y="10984"/>
                    <a:pt x="9237" y="10987"/>
                    <a:pt x="9243" y="10987"/>
                  </a:cubicBezTo>
                  <a:cubicBezTo>
                    <a:pt x="9248" y="10987"/>
                    <a:pt x="9254" y="10984"/>
                    <a:pt x="9254" y="10979"/>
                  </a:cubicBezTo>
                  <a:cubicBezTo>
                    <a:pt x="9309" y="10833"/>
                    <a:pt x="9554" y="10211"/>
                    <a:pt x="9387" y="9555"/>
                  </a:cubicBezTo>
                  <a:cubicBezTo>
                    <a:pt x="9198" y="8809"/>
                    <a:pt x="8708" y="8120"/>
                    <a:pt x="8286" y="7141"/>
                  </a:cubicBezTo>
                  <a:cubicBezTo>
                    <a:pt x="7853" y="6151"/>
                    <a:pt x="7608" y="6129"/>
                    <a:pt x="6951" y="5495"/>
                  </a:cubicBezTo>
                  <a:cubicBezTo>
                    <a:pt x="6284" y="4861"/>
                    <a:pt x="4716" y="4027"/>
                    <a:pt x="3893" y="3171"/>
                  </a:cubicBezTo>
                  <a:cubicBezTo>
                    <a:pt x="3058" y="2314"/>
                    <a:pt x="1958" y="1213"/>
                    <a:pt x="1568" y="779"/>
                  </a:cubicBezTo>
                  <a:cubicBezTo>
                    <a:pt x="1179" y="346"/>
                    <a:pt x="1024" y="0"/>
                    <a:pt x="102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5"/>
            <p:cNvSpPr/>
            <p:nvPr/>
          </p:nvSpPr>
          <p:spPr>
            <a:xfrm>
              <a:off x="2207200" y="4358154"/>
              <a:ext cx="221989" cy="206848"/>
            </a:xfrm>
            <a:custGeom>
              <a:avLst/>
              <a:gdLst/>
              <a:ahLst/>
              <a:cxnLst/>
              <a:rect l="l" t="t" r="r" b="b"/>
              <a:pathLst>
                <a:path w="6363" h="5929" extrusionOk="0">
                  <a:moveTo>
                    <a:pt x="0" y="1"/>
                  </a:moveTo>
                  <a:lnTo>
                    <a:pt x="0" y="1"/>
                  </a:lnTo>
                  <a:cubicBezTo>
                    <a:pt x="34" y="423"/>
                    <a:pt x="168" y="990"/>
                    <a:pt x="546" y="1635"/>
                  </a:cubicBezTo>
                  <a:cubicBezTo>
                    <a:pt x="1324" y="2948"/>
                    <a:pt x="1369" y="2503"/>
                    <a:pt x="1992" y="3526"/>
                  </a:cubicBezTo>
                  <a:cubicBezTo>
                    <a:pt x="2625" y="4539"/>
                    <a:pt x="2614" y="4104"/>
                    <a:pt x="3593" y="4739"/>
                  </a:cubicBezTo>
                  <a:cubicBezTo>
                    <a:pt x="4572" y="5372"/>
                    <a:pt x="4672" y="5161"/>
                    <a:pt x="5350" y="5495"/>
                  </a:cubicBezTo>
                  <a:cubicBezTo>
                    <a:pt x="5650" y="5629"/>
                    <a:pt x="6028" y="5795"/>
                    <a:pt x="6362" y="5928"/>
                  </a:cubicBezTo>
                  <a:cubicBezTo>
                    <a:pt x="5973" y="5072"/>
                    <a:pt x="5729" y="5016"/>
                    <a:pt x="5094" y="4416"/>
                  </a:cubicBezTo>
                  <a:cubicBezTo>
                    <a:pt x="4427" y="3782"/>
                    <a:pt x="2859" y="2948"/>
                    <a:pt x="2036" y="2092"/>
                  </a:cubicBezTo>
                  <a:cubicBezTo>
                    <a:pt x="1357" y="1402"/>
                    <a:pt x="501" y="53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5"/>
            <p:cNvSpPr/>
            <p:nvPr/>
          </p:nvSpPr>
          <p:spPr>
            <a:xfrm>
              <a:off x="2165299" y="4320510"/>
              <a:ext cx="132712" cy="260400"/>
            </a:xfrm>
            <a:custGeom>
              <a:avLst/>
              <a:gdLst/>
              <a:ahLst/>
              <a:cxnLst/>
              <a:rect l="l" t="t" r="r" b="b"/>
              <a:pathLst>
                <a:path w="3804" h="7464" extrusionOk="0">
                  <a:moveTo>
                    <a:pt x="368" y="0"/>
                  </a:moveTo>
                  <a:cubicBezTo>
                    <a:pt x="22" y="601"/>
                    <a:pt x="34" y="1246"/>
                    <a:pt x="200" y="1802"/>
                  </a:cubicBezTo>
                  <a:cubicBezTo>
                    <a:pt x="323" y="2180"/>
                    <a:pt x="501" y="2536"/>
                    <a:pt x="701" y="2870"/>
                  </a:cubicBezTo>
                  <a:cubicBezTo>
                    <a:pt x="901" y="3215"/>
                    <a:pt x="1135" y="3537"/>
                    <a:pt x="1391" y="3849"/>
                  </a:cubicBezTo>
                  <a:cubicBezTo>
                    <a:pt x="1646" y="4160"/>
                    <a:pt x="1925" y="4461"/>
                    <a:pt x="2147" y="4795"/>
                  </a:cubicBezTo>
                  <a:cubicBezTo>
                    <a:pt x="2380" y="5139"/>
                    <a:pt x="2547" y="5506"/>
                    <a:pt x="2703" y="5885"/>
                  </a:cubicBezTo>
                  <a:cubicBezTo>
                    <a:pt x="2859" y="6251"/>
                    <a:pt x="2992" y="6619"/>
                    <a:pt x="3259" y="6930"/>
                  </a:cubicBezTo>
                  <a:cubicBezTo>
                    <a:pt x="3370" y="7052"/>
                    <a:pt x="3482" y="7175"/>
                    <a:pt x="3593" y="7308"/>
                  </a:cubicBezTo>
                  <a:cubicBezTo>
                    <a:pt x="3660" y="7353"/>
                    <a:pt x="3726" y="7408"/>
                    <a:pt x="3804" y="7464"/>
                  </a:cubicBezTo>
                  <a:cubicBezTo>
                    <a:pt x="3737" y="7363"/>
                    <a:pt x="3670" y="7274"/>
                    <a:pt x="3593" y="7197"/>
                  </a:cubicBezTo>
                  <a:cubicBezTo>
                    <a:pt x="3459" y="7041"/>
                    <a:pt x="3314" y="6896"/>
                    <a:pt x="3193" y="6741"/>
                  </a:cubicBezTo>
                  <a:cubicBezTo>
                    <a:pt x="3081" y="6574"/>
                    <a:pt x="2992" y="6396"/>
                    <a:pt x="2914" y="6218"/>
                  </a:cubicBezTo>
                  <a:cubicBezTo>
                    <a:pt x="2758" y="5840"/>
                    <a:pt x="2614" y="5473"/>
                    <a:pt x="2425" y="5117"/>
                  </a:cubicBezTo>
                  <a:cubicBezTo>
                    <a:pt x="2236" y="4772"/>
                    <a:pt x="1991" y="4461"/>
                    <a:pt x="1735" y="4149"/>
                  </a:cubicBezTo>
                  <a:cubicBezTo>
                    <a:pt x="1480" y="3849"/>
                    <a:pt x="1223" y="3549"/>
                    <a:pt x="1001" y="3226"/>
                  </a:cubicBezTo>
                  <a:cubicBezTo>
                    <a:pt x="779" y="2892"/>
                    <a:pt x="578" y="2548"/>
                    <a:pt x="423" y="2180"/>
                  </a:cubicBezTo>
                  <a:cubicBezTo>
                    <a:pt x="134" y="1547"/>
                    <a:pt x="0" y="801"/>
                    <a:pt x="390" y="45"/>
                  </a:cubicBezTo>
                  <a:lnTo>
                    <a:pt x="368"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5"/>
            <p:cNvSpPr/>
            <p:nvPr/>
          </p:nvSpPr>
          <p:spPr>
            <a:xfrm>
              <a:off x="2177685" y="4329441"/>
              <a:ext cx="133166" cy="260784"/>
            </a:xfrm>
            <a:custGeom>
              <a:avLst/>
              <a:gdLst/>
              <a:ahLst/>
              <a:cxnLst/>
              <a:rect l="l" t="t" r="r" b="b"/>
              <a:pathLst>
                <a:path w="3817" h="7475" extrusionOk="0">
                  <a:moveTo>
                    <a:pt x="157" y="1"/>
                  </a:moveTo>
                  <a:cubicBezTo>
                    <a:pt x="124" y="78"/>
                    <a:pt x="90" y="167"/>
                    <a:pt x="68" y="256"/>
                  </a:cubicBezTo>
                  <a:cubicBezTo>
                    <a:pt x="1" y="545"/>
                    <a:pt x="57" y="802"/>
                    <a:pt x="157" y="1046"/>
                  </a:cubicBezTo>
                  <a:cubicBezTo>
                    <a:pt x="213" y="1190"/>
                    <a:pt x="279" y="1324"/>
                    <a:pt x="324" y="1457"/>
                  </a:cubicBezTo>
                  <a:cubicBezTo>
                    <a:pt x="379" y="1602"/>
                    <a:pt x="391" y="1758"/>
                    <a:pt x="413" y="1914"/>
                  </a:cubicBezTo>
                  <a:cubicBezTo>
                    <a:pt x="435" y="2058"/>
                    <a:pt x="457" y="2203"/>
                    <a:pt x="524" y="2336"/>
                  </a:cubicBezTo>
                  <a:cubicBezTo>
                    <a:pt x="591" y="2470"/>
                    <a:pt x="668" y="2592"/>
                    <a:pt x="757" y="2715"/>
                  </a:cubicBezTo>
                  <a:cubicBezTo>
                    <a:pt x="1125" y="3237"/>
                    <a:pt x="1491" y="3748"/>
                    <a:pt x="1847" y="4260"/>
                  </a:cubicBezTo>
                  <a:cubicBezTo>
                    <a:pt x="2037" y="4527"/>
                    <a:pt x="2203" y="4794"/>
                    <a:pt x="2337" y="5083"/>
                  </a:cubicBezTo>
                  <a:cubicBezTo>
                    <a:pt x="2482" y="5362"/>
                    <a:pt x="2604" y="5651"/>
                    <a:pt x="2749" y="5928"/>
                  </a:cubicBezTo>
                  <a:cubicBezTo>
                    <a:pt x="3004" y="6440"/>
                    <a:pt x="3338" y="6929"/>
                    <a:pt x="3705" y="7386"/>
                  </a:cubicBezTo>
                  <a:cubicBezTo>
                    <a:pt x="3738" y="7419"/>
                    <a:pt x="3782" y="7441"/>
                    <a:pt x="3816" y="7475"/>
                  </a:cubicBezTo>
                  <a:cubicBezTo>
                    <a:pt x="3505" y="7018"/>
                    <a:pt x="3182" y="6585"/>
                    <a:pt x="2915" y="6106"/>
                  </a:cubicBezTo>
                  <a:cubicBezTo>
                    <a:pt x="2615" y="5573"/>
                    <a:pt x="2403" y="4994"/>
                    <a:pt x="2070" y="4483"/>
                  </a:cubicBezTo>
                  <a:cubicBezTo>
                    <a:pt x="1736" y="3960"/>
                    <a:pt x="1358" y="3471"/>
                    <a:pt x="1002" y="2959"/>
                  </a:cubicBezTo>
                  <a:lnTo>
                    <a:pt x="735" y="2592"/>
                  </a:lnTo>
                  <a:cubicBezTo>
                    <a:pt x="646" y="2458"/>
                    <a:pt x="557" y="2325"/>
                    <a:pt x="524" y="2169"/>
                  </a:cubicBezTo>
                  <a:cubicBezTo>
                    <a:pt x="480" y="2025"/>
                    <a:pt x="468" y="1880"/>
                    <a:pt x="446" y="1736"/>
                  </a:cubicBezTo>
                  <a:cubicBezTo>
                    <a:pt x="424" y="1591"/>
                    <a:pt x="391" y="1457"/>
                    <a:pt x="335" y="1313"/>
                  </a:cubicBezTo>
                  <a:cubicBezTo>
                    <a:pt x="223" y="1057"/>
                    <a:pt x="90" y="802"/>
                    <a:pt x="101" y="490"/>
                  </a:cubicBezTo>
                  <a:cubicBezTo>
                    <a:pt x="101" y="345"/>
                    <a:pt x="134" y="201"/>
                    <a:pt x="190" y="45"/>
                  </a:cubicBezTo>
                  <a:cubicBezTo>
                    <a:pt x="179" y="34"/>
                    <a:pt x="168" y="11"/>
                    <a:pt x="1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5"/>
            <p:cNvSpPr/>
            <p:nvPr/>
          </p:nvSpPr>
          <p:spPr>
            <a:xfrm>
              <a:off x="2155984" y="4340675"/>
              <a:ext cx="98592" cy="199103"/>
            </a:xfrm>
            <a:custGeom>
              <a:avLst/>
              <a:gdLst/>
              <a:ahLst/>
              <a:cxnLst/>
              <a:rect l="l" t="t" r="r" b="b"/>
              <a:pathLst>
                <a:path w="2826" h="5707" extrusionOk="0">
                  <a:moveTo>
                    <a:pt x="45" y="1"/>
                  </a:moveTo>
                  <a:cubicBezTo>
                    <a:pt x="34" y="45"/>
                    <a:pt x="12" y="90"/>
                    <a:pt x="0" y="134"/>
                  </a:cubicBezTo>
                  <a:cubicBezTo>
                    <a:pt x="22" y="235"/>
                    <a:pt x="45" y="346"/>
                    <a:pt x="67" y="446"/>
                  </a:cubicBezTo>
                  <a:cubicBezTo>
                    <a:pt x="134" y="757"/>
                    <a:pt x="178" y="1069"/>
                    <a:pt x="245" y="1369"/>
                  </a:cubicBezTo>
                  <a:cubicBezTo>
                    <a:pt x="378" y="1970"/>
                    <a:pt x="790" y="2425"/>
                    <a:pt x="1179" y="2893"/>
                  </a:cubicBezTo>
                  <a:cubicBezTo>
                    <a:pt x="1579" y="3371"/>
                    <a:pt x="1925" y="3871"/>
                    <a:pt x="2214" y="4405"/>
                  </a:cubicBezTo>
                  <a:cubicBezTo>
                    <a:pt x="2402" y="4773"/>
                    <a:pt x="2570" y="5139"/>
                    <a:pt x="2692" y="5529"/>
                  </a:cubicBezTo>
                  <a:cubicBezTo>
                    <a:pt x="2736" y="5596"/>
                    <a:pt x="2781" y="5651"/>
                    <a:pt x="2825" y="5707"/>
                  </a:cubicBezTo>
                  <a:cubicBezTo>
                    <a:pt x="2725" y="5317"/>
                    <a:pt x="2570" y="4951"/>
                    <a:pt x="2392" y="4583"/>
                  </a:cubicBezTo>
                  <a:cubicBezTo>
                    <a:pt x="2125" y="4049"/>
                    <a:pt x="1791" y="3538"/>
                    <a:pt x="1424" y="3060"/>
                  </a:cubicBezTo>
                  <a:cubicBezTo>
                    <a:pt x="1046" y="2581"/>
                    <a:pt x="590" y="2148"/>
                    <a:pt x="390" y="1580"/>
                  </a:cubicBezTo>
                  <a:cubicBezTo>
                    <a:pt x="279" y="1291"/>
                    <a:pt x="256" y="969"/>
                    <a:pt x="190" y="668"/>
                  </a:cubicBezTo>
                  <a:cubicBezTo>
                    <a:pt x="145" y="446"/>
                    <a:pt x="101" y="223"/>
                    <a:pt x="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5"/>
            <p:cNvSpPr/>
            <p:nvPr/>
          </p:nvSpPr>
          <p:spPr>
            <a:xfrm>
              <a:off x="2195548" y="4345734"/>
              <a:ext cx="152912" cy="270483"/>
            </a:xfrm>
            <a:custGeom>
              <a:avLst/>
              <a:gdLst/>
              <a:ahLst/>
              <a:cxnLst/>
              <a:rect l="l" t="t" r="r" b="b"/>
              <a:pathLst>
                <a:path w="4383" h="7753" extrusionOk="0">
                  <a:moveTo>
                    <a:pt x="1" y="1"/>
                  </a:moveTo>
                  <a:cubicBezTo>
                    <a:pt x="34" y="134"/>
                    <a:pt x="90" y="256"/>
                    <a:pt x="156" y="367"/>
                  </a:cubicBezTo>
                  <a:cubicBezTo>
                    <a:pt x="257" y="535"/>
                    <a:pt x="390" y="690"/>
                    <a:pt x="445" y="868"/>
                  </a:cubicBezTo>
                  <a:cubicBezTo>
                    <a:pt x="512" y="1046"/>
                    <a:pt x="502" y="1247"/>
                    <a:pt x="512" y="1435"/>
                  </a:cubicBezTo>
                  <a:cubicBezTo>
                    <a:pt x="524" y="1813"/>
                    <a:pt x="724" y="2125"/>
                    <a:pt x="924" y="2426"/>
                  </a:cubicBezTo>
                  <a:cubicBezTo>
                    <a:pt x="1147" y="2759"/>
                    <a:pt x="1369" y="3081"/>
                    <a:pt x="1580" y="3415"/>
                  </a:cubicBezTo>
                  <a:cubicBezTo>
                    <a:pt x="1792" y="3738"/>
                    <a:pt x="1992" y="4082"/>
                    <a:pt x="2192" y="4416"/>
                  </a:cubicBezTo>
                  <a:cubicBezTo>
                    <a:pt x="2381" y="4761"/>
                    <a:pt x="2548" y="5106"/>
                    <a:pt x="2726" y="5451"/>
                  </a:cubicBezTo>
                  <a:cubicBezTo>
                    <a:pt x="2815" y="5617"/>
                    <a:pt x="2915" y="5773"/>
                    <a:pt x="3026" y="5929"/>
                  </a:cubicBezTo>
                  <a:cubicBezTo>
                    <a:pt x="3137" y="6084"/>
                    <a:pt x="3270" y="6240"/>
                    <a:pt x="3404" y="6385"/>
                  </a:cubicBezTo>
                  <a:cubicBezTo>
                    <a:pt x="3660" y="6674"/>
                    <a:pt x="3893" y="6974"/>
                    <a:pt x="4083" y="7297"/>
                  </a:cubicBezTo>
                  <a:cubicBezTo>
                    <a:pt x="4160" y="7430"/>
                    <a:pt x="4239" y="7564"/>
                    <a:pt x="4305" y="7697"/>
                  </a:cubicBezTo>
                  <a:cubicBezTo>
                    <a:pt x="4328" y="7720"/>
                    <a:pt x="4350" y="7730"/>
                    <a:pt x="4383" y="7753"/>
                  </a:cubicBezTo>
                  <a:cubicBezTo>
                    <a:pt x="4350" y="7697"/>
                    <a:pt x="4328" y="7641"/>
                    <a:pt x="4294" y="7586"/>
                  </a:cubicBezTo>
                  <a:cubicBezTo>
                    <a:pt x="4138" y="7253"/>
                    <a:pt x="3938" y="6941"/>
                    <a:pt x="3705" y="6652"/>
                  </a:cubicBezTo>
                  <a:cubicBezTo>
                    <a:pt x="3471" y="6351"/>
                    <a:pt x="3193" y="6084"/>
                    <a:pt x="2993" y="5762"/>
                  </a:cubicBezTo>
                  <a:cubicBezTo>
                    <a:pt x="2781" y="5439"/>
                    <a:pt x="2615" y="5083"/>
                    <a:pt x="2437" y="4739"/>
                  </a:cubicBezTo>
                  <a:cubicBezTo>
                    <a:pt x="2259" y="4405"/>
                    <a:pt x="2059" y="4072"/>
                    <a:pt x="1858" y="3749"/>
                  </a:cubicBezTo>
                  <a:cubicBezTo>
                    <a:pt x="1658" y="3426"/>
                    <a:pt x="1446" y="3104"/>
                    <a:pt x="1246" y="2781"/>
                  </a:cubicBezTo>
                  <a:cubicBezTo>
                    <a:pt x="1035" y="2470"/>
                    <a:pt x="779" y="2159"/>
                    <a:pt x="657" y="1803"/>
                  </a:cubicBezTo>
                  <a:cubicBezTo>
                    <a:pt x="590" y="1625"/>
                    <a:pt x="568" y="1435"/>
                    <a:pt x="568" y="1247"/>
                  </a:cubicBezTo>
                  <a:cubicBezTo>
                    <a:pt x="557" y="1057"/>
                    <a:pt x="534" y="879"/>
                    <a:pt x="445" y="723"/>
                  </a:cubicBezTo>
                  <a:cubicBezTo>
                    <a:pt x="334" y="512"/>
                    <a:pt x="156" y="323"/>
                    <a:pt x="79" y="90"/>
                  </a:cubicBezTo>
                  <a:lnTo>
                    <a:pt x="45" y="56"/>
                  </a:lnTo>
                  <a:cubicBezTo>
                    <a:pt x="34" y="34"/>
                    <a:pt x="23"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5"/>
            <p:cNvSpPr/>
            <p:nvPr/>
          </p:nvSpPr>
          <p:spPr>
            <a:xfrm>
              <a:off x="2267348" y="4420255"/>
              <a:ext cx="204127" cy="260365"/>
            </a:xfrm>
            <a:custGeom>
              <a:avLst/>
              <a:gdLst/>
              <a:ahLst/>
              <a:cxnLst/>
              <a:rect l="l" t="t" r="r" b="b"/>
              <a:pathLst>
                <a:path w="5851" h="7463" extrusionOk="0">
                  <a:moveTo>
                    <a:pt x="1" y="0"/>
                  </a:moveTo>
                  <a:lnTo>
                    <a:pt x="1" y="0"/>
                  </a:lnTo>
                  <a:cubicBezTo>
                    <a:pt x="23" y="33"/>
                    <a:pt x="45" y="78"/>
                    <a:pt x="78" y="112"/>
                  </a:cubicBezTo>
                  <a:cubicBezTo>
                    <a:pt x="278" y="401"/>
                    <a:pt x="490" y="678"/>
                    <a:pt x="712" y="968"/>
                  </a:cubicBezTo>
                  <a:cubicBezTo>
                    <a:pt x="1157" y="1546"/>
                    <a:pt x="1602" y="2114"/>
                    <a:pt x="2013" y="2703"/>
                  </a:cubicBezTo>
                  <a:cubicBezTo>
                    <a:pt x="2213" y="3014"/>
                    <a:pt x="2391" y="3337"/>
                    <a:pt x="2581" y="3637"/>
                  </a:cubicBezTo>
                  <a:cubicBezTo>
                    <a:pt x="2770" y="3948"/>
                    <a:pt x="3004" y="4215"/>
                    <a:pt x="3248" y="4482"/>
                  </a:cubicBezTo>
                  <a:cubicBezTo>
                    <a:pt x="3504" y="4738"/>
                    <a:pt x="3726" y="5016"/>
                    <a:pt x="3893" y="5339"/>
                  </a:cubicBezTo>
                  <a:cubicBezTo>
                    <a:pt x="4060" y="5650"/>
                    <a:pt x="4183" y="5995"/>
                    <a:pt x="4282" y="6351"/>
                  </a:cubicBezTo>
                  <a:cubicBezTo>
                    <a:pt x="4338" y="6573"/>
                    <a:pt x="4393" y="6807"/>
                    <a:pt x="4449" y="7052"/>
                  </a:cubicBezTo>
                  <a:cubicBezTo>
                    <a:pt x="4482" y="7062"/>
                    <a:pt x="4516" y="7085"/>
                    <a:pt x="4538" y="7096"/>
                  </a:cubicBezTo>
                  <a:cubicBezTo>
                    <a:pt x="4494" y="6907"/>
                    <a:pt x="4449" y="6718"/>
                    <a:pt x="4393" y="6529"/>
                  </a:cubicBezTo>
                  <a:cubicBezTo>
                    <a:pt x="4215" y="5851"/>
                    <a:pt x="3971" y="5194"/>
                    <a:pt x="3504" y="4660"/>
                  </a:cubicBezTo>
                  <a:cubicBezTo>
                    <a:pt x="3271" y="4393"/>
                    <a:pt x="3026" y="4138"/>
                    <a:pt x="2814" y="3859"/>
                  </a:cubicBezTo>
                  <a:cubicBezTo>
                    <a:pt x="2603" y="3570"/>
                    <a:pt x="2425" y="3259"/>
                    <a:pt x="2236" y="2959"/>
                  </a:cubicBezTo>
                  <a:cubicBezTo>
                    <a:pt x="1847" y="2369"/>
                    <a:pt x="1424" y="1791"/>
                    <a:pt x="979" y="1224"/>
                  </a:cubicBezTo>
                  <a:cubicBezTo>
                    <a:pt x="923" y="1145"/>
                    <a:pt x="868" y="1068"/>
                    <a:pt x="801" y="990"/>
                  </a:cubicBezTo>
                  <a:lnTo>
                    <a:pt x="801" y="990"/>
                  </a:lnTo>
                  <a:cubicBezTo>
                    <a:pt x="923" y="1113"/>
                    <a:pt x="1046" y="1234"/>
                    <a:pt x="1168" y="1346"/>
                  </a:cubicBezTo>
                  <a:cubicBezTo>
                    <a:pt x="1435" y="1602"/>
                    <a:pt x="1669" y="1869"/>
                    <a:pt x="1847" y="2180"/>
                  </a:cubicBezTo>
                  <a:cubicBezTo>
                    <a:pt x="2025" y="2469"/>
                    <a:pt x="2181" y="2781"/>
                    <a:pt x="2381" y="3058"/>
                  </a:cubicBezTo>
                  <a:cubicBezTo>
                    <a:pt x="2480" y="3204"/>
                    <a:pt x="2592" y="3337"/>
                    <a:pt x="2725" y="3459"/>
                  </a:cubicBezTo>
                  <a:cubicBezTo>
                    <a:pt x="2859" y="3570"/>
                    <a:pt x="3004" y="3681"/>
                    <a:pt x="3159" y="3782"/>
                  </a:cubicBezTo>
                  <a:cubicBezTo>
                    <a:pt x="3471" y="3993"/>
                    <a:pt x="3726" y="4227"/>
                    <a:pt x="3926" y="4527"/>
                  </a:cubicBezTo>
                  <a:cubicBezTo>
                    <a:pt x="4138" y="4805"/>
                    <a:pt x="4294" y="5127"/>
                    <a:pt x="4449" y="5428"/>
                  </a:cubicBezTo>
                  <a:cubicBezTo>
                    <a:pt x="4616" y="5739"/>
                    <a:pt x="4794" y="6039"/>
                    <a:pt x="5006" y="6328"/>
                  </a:cubicBezTo>
                  <a:cubicBezTo>
                    <a:pt x="5228" y="6618"/>
                    <a:pt x="5461" y="6896"/>
                    <a:pt x="5673" y="7196"/>
                  </a:cubicBezTo>
                  <a:cubicBezTo>
                    <a:pt x="5728" y="7285"/>
                    <a:pt x="5784" y="7363"/>
                    <a:pt x="5839" y="7463"/>
                  </a:cubicBezTo>
                  <a:cubicBezTo>
                    <a:pt x="5851" y="7418"/>
                    <a:pt x="5851" y="7385"/>
                    <a:pt x="5851" y="7352"/>
                  </a:cubicBezTo>
                  <a:cubicBezTo>
                    <a:pt x="5695" y="7096"/>
                    <a:pt x="5517" y="6874"/>
                    <a:pt x="5339" y="6640"/>
                  </a:cubicBezTo>
                  <a:cubicBezTo>
                    <a:pt x="5105" y="6351"/>
                    <a:pt x="4883" y="6051"/>
                    <a:pt x="4694" y="5739"/>
                  </a:cubicBezTo>
                  <a:cubicBezTo>
                    <a:pt x="4516" y="5439"/>
                    <a:pt x="4371" y="5117"/>
                    <a:pt x="4193" y="4816"/>
                  </a:cubicBezTo>
                  <a:cubicBezTo>
                    <a:pt x="4015" y="4527"/>
                    <a:pt x="3815" y="4249"/>
                    <a:pt x="3560" y="4015"/>
                  </a:cubicBezTo>
                  <a:cubicBezTo>
                    <a:pt x="3281" y="3770"/>
                    <a:pt x="2925" y="3582"/>
                    <a:pt x="2670" y="3325"/>
                  </a:cubicBezTo>
                  <a:cubicBezTo>
                    <a:pt x="2414" y="3058"/>
                    <a:pt x="2247" y="2747"/>
                    <a:pt x="2069" y="2436"/>
                  </a:cubicBezTo>
                  <a:cubicBezTo>
                    <a:pt x="1902" y="2136"/>
                    <a:pt x="1724" y="1835"/>
                    <a:pt x="1479" y="1568"/>
                  </a:cubicBezTo>
                  <a:cubicBezTo>
                    <a:pt x="1135" y="1179"/>
                    <a:pt x="690" y="834"/>
                    <a:pt x="401" y="401"/>
                  </a:cubicBezTo>
                  <a:cubicBezTo>
                    <a:pt x="367" y="378"/>
                    <a:pt x="334" y="345"/>
                    <a:pt x="312" y="312"/>
                  </a:cubicBez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5"/>
            <p:cNvSpPr/>
            <p:nvPr/>
          </p:nvSpPr>
          <p:spPr>
            <a:xfrm>
              <a:off x="2318948" y="4464494"/>
              <a:ext cx="139724" cy="159889"/>
            </a:xfrm>
            <a:custGeom>
              <a:avLst/>
              <a:gdLst/>
              <a:ahLst/>
              <a:cxnLst/>
              <a:rect l="l" t="t" r="r" b="b"/>
              <a:pathLst>
                <a:path w="4005" h="4583" extrusionOk="0">
                  <a:moveTo>
                    <a:pt x="0" y="0"/>
                  </a:moveTo>
                  <a:lnTo>
                    <a:pt x="0" y="0"/>
                  </a:lnTo>
                  <a:cubicBezTo>
                    <a:pt x="145" y="223"/>
                    <a:pt x="312" y="445"/>
                    <a:pt x="512" y="645"/>
                  </a:cubicBezTo>
                  <a:cubicBezTo>
                    <a:pt x="880" y="1034"/>
                    <a:pt x="1369" y="1335"/>
                    <a:pt x="1792" y="1691"/>
                  </a:cubicBezTo>
                  <a:cubicBezTo>
                    <a:pt x="2002" y="1869"/>
                    <a:pt x="2192" y="2057"/>
                    <a:pt x="2348" y="2280"/>
                  </a:cubicBezTo>
                  <a:cubicBezTo>
                    <a:pt x="2503" y="2514"/>
                    <a:pt x="2603" y="2781"/>
                    <a:pt x="2726" y="3036"/>
                  </a:cubicBezTo>
                  <a:cubicBezTo>
                    <a:pt x="2848" y="3281"/>
                    <a:pt x="3003" y="3503"/>
                    <a:pt x="3215" y="3703"/>
                  </a:cubicBezTo>
                  <a:cubicBezTo>
                    <a:pt x="3426" y="3893"/>
                    <a:pt x="3660" y="4071"/>
                    <a:pt x="3826" y="4293"/>
                  </a:cubicBezTo>
                  <a:cubicBezTo>
                    <a:pt x="3893" y="4393"/>
                    <a:pt x="3949" y="4482"/>
                    <a:pt x="4004" y="4583"/>
                  </a:cubicBezTo>
                  <a:cubicBezTo>
                    <a:pt x="3938" y="4460"/>
                    <a:pt x="3871" y="4326"/>
                    <a:pt x="3804" y="4193"/>
                  </a:cubicBezTo>
                  <a:cubicBezTo>
                    <a:pt x="3705" y="4071"/>
                    <a:pt x="3593" y="3960"/>
                    <a:pt x="3471" y="3849"/>
                  </a:cubicBezTo>
                  <a:cubicBezTo>
                    <a:pt x="3248" y="3648"/>
                    <a:pt x="3026" y="3459"/>
                    <a:pt x="2881" y="3203"/>
                  </a:cubicBezTo>
                  <a:cubicBezTo>
                    <a:pt x="2736" y="2969"/>
                    <a:pt x="2647" y="2703"/>
                    <a:pt x="2514" y="2458"/>
                  </a:cubicBezTo>
                  <a:cubicBezTo>
                    <a:pt x="2381" y="2225"/>
                    <a:pt x="2214" y="2013"/>
                    <a:pt x="2014" y="1813"/>
                  </a:cubicBezTo>
                  <a:cubicBezTo>
                    <a:pt x="1614" y="1446"/>
                    <a:pt x="1135" y="1145"/>
                    <a:pt x="734" y="767"/>
                  </a:cubicBezTo>
                  <a:cubicBezTo>
                    <a:pt x="512" y="567"/>
                    <a:pt x="312" y="345"/>
                    <a:pt x="145" y="100"/>
                  </a:cubicBezTo>
                  <a:cubicBezTo>
                    <a:pt x="101" y="67"/>
                    <a:pt x="45" y="33"/>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5"/>
            <p:cNvSpPr/>
            <p:nvPr/>
          </p:nvSpPr>
          <p:spPr>
            <a:xfrm>
              <a:off x="2464084" y="4637156"/>
              <a:ext cx="7012" cy="24491"/>
            </a:xfrm>
            <a:custGeom>
              <a:avLst/>
              <a:gdLst/>
              <a:ahLst/>
              <a:cxnLst/>
              <a:rect l="l" t="t" r="r" b="b"/>
              <a:pathLst>
                <a:path w="201" h="702" extrusionOk="0">
                  <a:moveTo>
                    <a:pt x="0" y="0"/>
                  </a:moveTo>
                  <a:cubicBezTo>
                    <a:pt x="22" y="56"/>
                    <a:pt x="45" y="123"/>
                    <a:pt x="67" y="190"/>
                  </a:cubicBezTo>
                  <a:cubicBezTo>
                    <a:pt x="123" y="356"/>
                    <a:pt x="167" y="534"/>
                    <a:pt x="200" y="701"/>
                  </a:cubicBezTo>
                  <a:cubicBezTo>
                    <a:pt x="200" y="635"/>
                    <a:pt x="178" y="556"/>
                    <a:pt x="167" y="479"/>
                  </a:cubicBezTo>
                  <a:cubicBezTo>
                    <a:pt x="123" y="312"/>
                    <a:pt x="67" y="156"/>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5"/>
            <p:cNvSpPr/>
            <p:nvPr/>
          </p:nvSpPr>
          <p:spPr>
            <a:xfrm>
              <a:off x="2237100" y="4389205"/>
              <a:ext cx="175763" cy="270867"/>
            </a:xfrm>
            <a:custGeom>
              <a:avLst/>
              <a:gdLst/>
              <a:ahLst/>
              <a:cxnLst/>
              <a:rect l="l" t="t" r="r" b="b"/>
              <a:pathLst>
                <a:path w="5038" h="7764" extrusionOk="0">
                  <a:moveTo>
                    <a:pt x="0" y="1"/>
                  </a:moveTo>
                  <a:cubicBezTo>
                    <a:pt x="223" y="434"/>
                    <a:pt x="522" y="824"/>
                    <a:pt x="812" y="1212"/>
                  </a:cubicBezTo>
                  <a:cubicBezTo>
                    <a:pt x="1246" y="1780"/>
                    <a:pt x="1657" y="2347"/>
                    <a:pt x="2047" y="2937"/>
                  </a:cubicBezTo>
                  <a:cubicBezTo>
                    <a:pt x="2435" y="3515"/>
                    <a:pt x="2825" y="4104"/>
                    <a:pt x="3214" y="4694"/>
                  </a:cubicBezTo>
                  <a:cubicBezTo>
                    <a:pt x="3592" y="5283"/>
                    <a:pt x="3982" y="5861"/>
                    <a:pt x="4348" y="6451"/>
                  </a:cubicBezTo>
                  <a:cubicBezTo>
                    <a:pt x="4582" y="6852"/>
                    <a:pt x="4793" y="7263"/>
                    <a:pt x="4949" y="7708"/>
                  </a:cubicBezTo>
                  <a:cubicBezTo>
                    <a:pt x="4983" y="7730"/>
                    <a:pt x="5005" y="7742"/>
                    <a:pt x="5038" y="7764"/>
                  </a:cubicBezTo>
                  <a:cubicBezTo>
                    <a:pt x="4905" y="7386"/>
                    <a:pt x="4738" y="7030"/>
                    <a:pt x="4538" y="6685"/>
                  </a:cubicBezTo>
                  <a:cubicBezTo>
                    <a:pt x="4204" y="6084"/>
                    <a:pt x="3815" y="5517"/>
                    <a:pt x="3436" y="4939"/>
                  </a:cubicBezTo>
                  <a:lnTo>
                    <a:pt x="2269" y="3170"/>
                  </a:lnTo>
                  <a:cubicBezTo>
                    <a:pt x="1879" y="2581"/>
                    <a:pt x="1468" y="2003"/>
                    <a:pt x="1056" y="1435"/>
                  </a:cubicBezTo>
                  <a:cubicBezTo>
                    <a:pt x="745" y="1012"/>
                    <a:pt x="423" y="601"/>
                    <a:pt x="156" y="167"/>
                  </a:cubicBezTo>
                  <a:cubicBezTo>
                    <a:pt x="100" y="112"/>
                    <a:pt x="45" y="56"/>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5"/>
            <p:cNvSpPr/>
            <p:nvPr/>
          </p:nvSpPr>
          <p:spPr>
            <a:xfrm>
              <a:off x="2222342" y="4374063"/>
              <a:ext cx="173461" cy="274739"/>
            </a:xfrm>
            <a:custGeom>
              <a:avLst/>
              <a:gdLst/>
              <a:ahLst/>
              <a:cxnLst/>
              <a:rect l="l" t="t" r="r" b="b"/>
              <a:pathLst>
                <a:path w="4972" h="7875" extrusionOk="0">
                  <a:moveTo>
                    <a:pt x="0" y="0"/>
                  </a:moveTo>
                  <a:lnTo>
                    <a:pt x="0" y="0"/>
                  </a:lnTo>
                  <a:cubicBezTo>
                    <a:pt x="89" y="490"/>
                    <a:pt x="290" y="946"/>
                    <a:pt x="579" y="1347"/>
                  </a:cubicBezTo>
                  <a:cubicBezTo>
                    <a:pt x="790" y="1646"/>
                    <a:pt x="1068" y="1913"/>
                    <a:pt x="1301" y="2192"/>
                  </a:cubicBezTo>
                  <a:cubicBezTo>
                    <a:pt x="1558" y="2481"/>
                    <a:pt x="1746" y="2803"/>
                    <a:pt x="1902" y="3137"/>
                  </a:cubicBezTo>
                  <a:cubicBezTo>
                    <a:pt x="2058" y="3470"/>
                    <a:pt x="2191" y="3816"/>
                    <a:pt x="2358" y="4138"/>
                  </a:cubicBezTo>
                  <a:cubicBezTo>
                    <a:pt x="2525" y="4461"/>
                    <a:pt x="2736" y="4750"/>
                    <a:pt x="2981" y="5028"/>
                  </a:cubicBezTo>
                  <a:cubicBezTo>
                    <a:pt x="3226" y="5306"/>
                    <a:pt x="3481" y="5584"/>
                    <a:pt x="3715" y="5873"/>
                  </a:cubicBezTo>
                  <a:cubicBezTo>
                    <a:pt x="3948" y="6162"/>
                    <a:pt x="4160" y="6473"/>
                    <a:pt x="4360" y="6785"/>
                  </a:cubicBezTo>
                  <a:cubicBezTo>
                    <a:pt x="4561" y="7130"/>
                    <a:pt x="4749" y="7474"/>
                    <a:pt x="4916" y="7842"/>
                  </a:cubicBezTo>
                  <a:cubicBezTo>
                    <a:pt x="4916" y="7842"/>
                    <a:pt x="4927" y="7842"/>
                    <a:pt x="4927" y="7853"/>
                  </a:cubicBezTo>
                  <a:cubicBezTo>
                    <a:pt x="4949" y="7864"/>
                    <a:pt x="4961" y="7875"/>
                    <a:pt x="4972" y="7875"/>
                  </a:cubicBezTo>
                  <a:cubicBezTo>
                    <a:pt x="4850" y="7586"/>
                    <a:pt x="4705" y="7308"/>
                    <a:pt x="4549" y="7030"/>
                  </a:cubicBezTo>
                  <a:cubicBezTo>
                    <a:pt x="4182" y="6396"/>
                    <a:pt x="3748" y="5806"/>
                    <a:pt x="3259" y="5262"/>
                  </a:cubicBezTo>
                  <a:cubicBezTo>
                    <a:pt x="3014" y="4972"/>
                    <a:pt x="2759" y="4694"/>
                    <a:pt x="2559" y="4382"/>
                  </a:cubicBezTo>
                  <a:cubicBezTo>
                    <a:pt x="2369" y="4071"/>
                    <a:pt x="2225" y="3727"/>
                    <a:pt x="2069" y="3393"/>
                  </a:cubicBezTo>
                  <a:cubicBezTo>
                    <a:pt x="1924" y="3059"/>
                    <a:pt x="1780" y="2736"/>
                    <a:pt x="1568" y="2437"/>
                  </a:cubicBezTo>
                  <a:cubicBezTo>
                    <a:pt x="1357" y="2136"/>
                    <a:pt x="1079" y="1869"/>
                    <a:pt x="834" y="1591"/>
                  </a:cubicBezTo>
                  <a:cubicBezTo>
                    <a:pt x="456" y="1146"/>
                    <a:pt x="189" y="623"/>
                    <a:pt x="56" y="56"/>
                  </a:cubicBezTo>
                  <a:cubicBezTo>
                    <a:pt x="33" y="34"/>
                    <a:pt x="11" y="23"/>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5"/>
            <p:cNvSpPr/>
            <p:nvPr/>
          </p:nvSpPr>
          <p:spPr>
            <a:xfrm>
              <a:off x="2237100" y="4389205"/>
              <a:ext cx="94301" cy="133514"/>
            </a:xfrm>
            <a:custGeom>
              <a:avLst/>
              <a:gdLst/>
              <a:ahLst/>
              <a:cxnLst/>
              <a:rect l="l" t="t" r="r" b="b"/>
              <a:pathLst>
                <a:path w="2703" h="3827" extrusionOk="0">
                  <a:moveTo>
                    <a:pt x="0" y="1"/>
                  </a:moveTo>
                  <a:lnTo>
                    <a:pt x="0" y="1"/>
                  </a:lnTo>
                  <a:cubicBezTo>
                    <a:pt x="223" y="434"/>
                    <a:pt x="522" y="824"/>
                    <a:pt x="812" y="1212"/>
                  </a:cubicBezTo>
                  <a:cubicBezTo>
                    <a:pt x="1246" y="1780"/>
                    <a:pt x="1657" y="2347"/>
                    <a:pt x="2047" y="2937"/>
                  </a:cubicBezTo>
                  <a:cubicBezTo>
                    <a:pt x="2225" y="3204"/>
                    <a:pt x="2413" y="3481"/>
                    <a:pt x="2591" y="3760"/>
                  </a:cubicBezTo>
                  <a:cubicBezTo>
                    <a:pt x="2625" y="3782"/>
                    <a:pt x="2669" y="3804"/>
                    <a:pt x="2702" y="3827"/>
                  </a:cubicBezTo>
                  <a:cubicBezTo>
                    <a:pt x="2558" y="3604"/>
                    <a:pt x="2413" y="3382"/>
                    <a:pt x="2269" y="3170"/>
                  </a:cubicBezTo>
                  <a:cubicBezTo>
                    <a:pt x="1879" y="2581"/>
                    <a:pt x="1468" y="2003"/>
                    <a:pt x="1056" y="1435"/>
                  </a:cubicBezTo>
                  <a:cubicBezTo>
                    <a:pt x="745" y="1012"/>
                    <a:pt x="423" y="601"/>
                    <a:pt x="156" y="167"/>
                  </a:cubicBezTo>
                  <a:cubicBezTo>
                    <a:pt x="144" y="156"/>
                    <a:pt x="144" y="145"/>
                    <a:pt x="134" y="145"/>
                  </a:cubicBezTo>
                  <a:cubicBezTo>
                    <a:pt x="100" y="112"/>
                    <a:pt x="67" y="78"/>
                    <a:pt x="45" y="45"/>
                  </a:cubicBezTo>
                  <a:cubicBezTo>
                    <a:pt x="22" y="33"/>
                    <a:pt x="11" y="1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5"/>
            <p:cNvSpPr/>
            <p:nvPr/>
          </p:nvSpPr>
          <p:spPr>
            <a:xfrm>
              <a:off x="2318948" y="4464494"/>
              <a:ext cx="90812" cy="92382"/>
            </a:xfrm>
            <a:custGeom>
              <a:avLst/>
              <a:gdLst/>
              <a:ahLst/>
              <a:cxnLst/>
              <a:rect l="l" t="t" r="r" b="b"/>
              <a:pathLst>
                <a:path w="2603" h="2648" extrusionOk="0">
                  <a:moveTo>
                    <a:pt x="0" y="0"/>
                  </a:moveTo>
                  <a:cubicBezTo>
                    <a:pt x="145" y="223"/>
                    <a:pt x="312" y="445"/>
                    <a:pt x="512" y="645"/>
                  </a:cubicBezTo>
                  <a:cubicBezTo>
                    <a:pt x="880" y="1034"/>
                    <a:pt x="1369" y="1335"/>
                    <a:pt x="1792" y="1691"/>
                  </a:cubicBezTo>
                  <a:cubicBezTo>
                    <a:pt x="2002" y="1869"/>
                    <a:pt x="2192" y="2057"/>
                    <a:pt x="2348" y="2280"/>
                  </a:cubicBezTo>
                  <a:cubicBezTo>
                    <a:pt x="2414" y="2380"/>
                    <a:pt x="2470" y="2502"/>
                    <a:pt x="2526" y="2614"/>
                  </a:cubicBezTo>
                  <a:cubicBezTo>
                    <a:pt x="2559" y="2625"/>
                    <a:pt x="2581" y="2636"/>
                    <a:pt x="2603" y="2647"/>
                  </a:cubicBezTo>
                  <a:cubicBezTo>
                    <a:pt x="2581" y="2581"/>
                    <a:pt x="2548" y="2525"/>
                    <a:pt x="2514" y="2458"/>
                  </a:cubicBezTo>
                  <a:cubicBezTo>
                    <a:pt x="2381" y="2225"/>
                    <a:pt x="2214" y="2013"/>
                    <a:pt x="2014" y="1813"/>
                  </a:cubicBezTo>
                  <a:cubicBezTo>
                    <a:pt x="1614" y="1446"/>
                    <a:pt x="1135" y="1145"/>
                    <a:pt x="734" y="767"/>
                  </a:cubicBezTo>
                  <a:cubicBezTo>
                    <a:pt x="512" y="567"/>
                    <a:pt x="312" y="345"/>
                    <a:pt x="145" y="100"/>
                  </a:cubicBezTo>
                  <a:cubicBezTo>
                    <a:pt x="134" y="89"/>
                    <a:pt x="123" y="89"/>
                    <a:pt x="112" y="78"/>
                  </a:cubicBezTo>
                  <a:cubicBezTo>
                    <a:pt x="67" y="55"/>
                    <a:pt x="34" y="2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5"/>
            <p:cNvSpPr/>
            <p:nvPr/>
          </p:nvSpPr>
          <p:spPr>
            <a:xfrm>
              <a:off x="2267348" y="4420255"/>
              <a:ext cx="97057" cy="119525"/>
            </a:xfrm>
            <a:custGeom>
              <a:avLst/>
              <a:gdLst/>
              <a:ahLst/>
              <a:cxnLst/>
              <a:rect l="l" t="t" r="r" b="b"/>
              <a:pathLst>
                <a:path w="2782" h="3426" extrusionOk="0">
                  <a:moveTo>
                    <a:pt x="1" y="0"/>
                  </a:moveTo>
                  <a:lnTo>
                    <a:pt x="1" y="0"/>
                  </a:lnTo>
                  <a:cubicBezTo>
                    <a:pt x="23" y="33"/>
                    <a:pt x="45" y="78"/>
                    <a:pt x="78" y="112"/>
                  </a:cubicBezTo>
                  <a:cubicBezTo>
                    <a:pt x="278" y="401"/>
                    <a:pt x="490" y="678"/>
                    <a:pt x="712" y="968"/>
                  </a:cubicBezTo>
                  <a:cubicBezTo>
                    <a:pt x="1157" y="1546"/>
                    <a:pt x="1602" y="2114"/>
                    <a:pt x="2013" y="2703"/>
                  </a:cubicBezTo>
                  <a:cubicBezTo>
                    <a:pt x="2125" y="2881"/>
                    <a:pt x="2236" y="3058"/>
                    <a:pt x="2336" y="3236"/>
                  </a:cubicBezTo>
                  <a:cubicBezTo>
                    <a:pt x="2369" y="3259"/>
                    <a:pt x="2403" y="3270"/>
                    <a:pt x="2436" y="3281"/>
                  </a:cubicBezTo>
                  <a:cubicBezTo>
                    <a:pt x="2369" y="3181"/>
                    <a:pt x="2302" y="3070"/>
                    <a:pt x="2236" y="2959"/>
                  </a:cubicBezTo>
                  <a:cubicBezTo>
                    <a:pt x="1847" y="2369"/>
                    <a:pt x="1424" y="1791"/>
                    <a:pt x="979" y="1224"/>
                  </a:cubicBezTo>
                  <a:cubicBezTo>
                    <a:pt x="923" y="1145"/>
                    <a:pt x="868" y="1068"/>
                    <a:pt x="801" y="990"/>
                  </a:cubicBezTo>
                  <a:lnTo>
                    <a:pt x="801" y="990"/>
                  </a:lnTo>
                  <a:cubicBezTo>
                    <a:pt x="923" y="1113"/>
                    <a:pt x="1046" y="1234"/>
                    <a:pt x="1168" y="1346"/>
                  </a:cubicBezTo>
                  <a:cubicBezTo>
                    <a:pt x="1435" y="1602"/>
                    <a:pt x="1669" y="1869"/>
                    <a:pt x="1847" y="2180"/>
                  </a:cubicBezTo>
                  <a:cubicBezTo>
                    <a:pt x="2025" y="2469"/>
                    <a:pt x="2181" y="2781"/>
                    <a:pt x="2381" y="3058"/>
                  </a:cubicBezTo>
                  <a:cubicBezTo>
                    <a:pt x="2458" y="3170"/>
                    <a:pt x="2536" y="3270"/>
                    <a:pt x="2636" y="3370"/>
                  </a:cubicBezTo>
                  <a:cubicBezTo>
                    <a:pt x="2692" y="3392"/>
                    <a:pt x="2737" y="3414"/>
                    <a:pt x="2781" y="3426"/>
                  </a:cubicBezTo>
                  <a:cubicBezTo>
                    <a:pt x="2747" y="3392"/>
                    <a:pt x="2703" y="3359"/>
                    <a:pt x="2670" y="3325"/>
                  </a:cubicBezTo>
                  <a:cubicBezTo>
                    <a:pt x="2414" y="3058"/>
                    <a:pt x="2247" y="2747"/>
                    <a:pt x="2069" y="2436"/>
                  </a:cubicBezTo>
                  <a:cubicBezTo>
                    <a:pt x="1902" y="2136"/>
                    <a:pt x="1724" y="1835"/>
                    <a:pt x="1479" y="1568"/>
                  </a:cubicBezTo>
                  <a:cubicBezTo>
                    <a:pt x="1135" y="1179"/>
                    <a:pt x="690" y="834"/>
                    <a:pt x="401" y="401"/>
                  </a:cubicBezTo>
                  <a:cubicBezTo>
                    <a:pt x="367" y="378"/>
                    <a:pt x="334" y="345"/>
                    <a:pt x="312" y="312"/>
                  </a:cubicBezTo>
                  <a:cubicBezTo>
                    <a:pt x="256" y="267"/>
                    <a:pt x="211" y="223"/>
                    <a:pt x="167" y="167"/>
                  </a:cubicBezTo>
                  <a:lnTo>
                    <a:pt x="134" y="134"/>
                  </a:lnTo>
                  <a:lnTo>
                    <a:pt x="11" y="11"/>
                  </a:ln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5"/>
            <p:cNvSpPr/>
            <p:nvPr/>
          </p:nvSpPr>
          <p:spPr>
            <a:xfrm>
              <a:off x="2207968" y="4365516"/>
              <a:ext cx="7431" cy="27596"/>
            </a:xfrm>
            <a:custGeom>
              <a:avLst/>
              <a:gdLst/>
              <a:ahLst/>
              <a:cxnLst/>
              <a:rect l="l" t="t" r="r" b="b"/>
              <a:pathLst>
                <a:path w="213" h="791" extrusionOk="0">
                  <a:moveTo>
                    <a:pt x="0" y="1"/>
                  </a:moveTo>
                  <a:lnTo>
                    <a:pt x="0" y="1"/>
                  </a:lnTo>
                  <a:cubicBezTo>
                    <a:pt x="12" y="57"/>
                    <a:pt x="23" y="101"/>
                    <a:pt x="34" y="156"/>
                  </a:cubicBezTo>
                  <a:cubicBezTo>
                    <a:pt x="57" y="201"/>
                    <a:pt x="79" y="257"/>
                    <a:pt x="89" y="301"/>
                  </a:cubicBezTo>
                  <a:cubicBezTo>
                    <a:pt x="123" y="390"/>
                    <a:pt x="134" y="490"/>
                    <a:pt x="146" y="591"/>
                  </a:cubicBezTo>
                  <a:lnTo>
                    <a:pt x="212" y="791"/>
                  </a:lnTo>
                  <a:lnTo>
                    <a:pt x="212" y="680"/>
                  </a:lnTo>
                  <a:cubicBezTo>
                    <a:pt x="201" y="490"/>
                    <a:pt x="178" y="312"/>
                    <a:pt x="89" y="156"/>
                  </a:cubicBezTo>
                  <a:cubicBezTo>
                    <a:pt x="67" y="101"/>
                    <a:pt x="34" y="57"/>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5"/>
            <p:cNvSpPr/>
            <p:nvPr/>
          </p:nvSpPr>
          <p:spPr>
            <a:xfrm>
              <a:off x="2222342" y="4374063"/>
              <a:ext cx="79578" cy="133898"/>
            </a:xfrm>
            <a:custGeom>
              <a:avLst/>
              <a:gdLst/>
              <a:ahLst/>
              <a:cxnLst/>
              <a:rect l="l" t="t" r="r" b="b"/>
              <a:pathLst>
                <a:path w="2281" h="3838" extrusionOk="0">
                  <a:moveTo>
                    <a:pt x="0" y="0"/>
                  </a:moveTo>
                  <a:lnTo>
                    <a:pt x="0" y="0"/>
                  </a:lnTo>
                  <a:cubicBezTo>
                    <a:pt x="89" y="490"/>
                    <a:pt x="290" y="946"/>
                    <a:pt x="579" y="1347"/>
                  </a:cubicBezTo>
                  <a:cubicBezTo>
                    <a:pt x="790" y="1646"/>
                    <a:pt x="1068" y="1913"/>
                    <a:pt x="1301" y="2192"/>
                  </a:cubicBezTo>
                  <a:cubicBezTo>
                    <a:pt x="1558" y="2481"/>
                    <a:pt x="1746" y="2803"/>
                    <a:pt x="1902" y="3137"/>
                  </a:cubicBezTo>
                  <a:cubicBezTo>
                    <a:pt x="2002" y="3359"/>
                    <a:pt x="2091" y="3582"/>
                    <a:pt x="2191" y="3804"/>
                  </a:cubicBezTo>
                  <a:cubicBezTo>
                    <a:pt x="2225" y="3816"/>
                    <a:pt x="2247" y="3826"/>
                    <a:pt x="2280" y="3838"/>
                  </a:cubicBezTo>
                  <a:cubicBezTo>
                    <a:pt x="2203" y="3693"/>
                    <a:pt x="2136" y="3537"/>
                    <a:pt x="2069" y="3393"/>
                  </a:cubicBezTo>
                  <a:cubicBezTo>
                    <a:pt x="1924" y="3059"/>
                    <a:pt x="1780" y="2736"/>
                    <a:pt x="1568" y="2437"/>
                  </a:cubicBezTo>
                  <a:cubicBezTo>
                    <a:pt x="1357" y="2136"/>
                    <a:pt x="1079" y="1869"/>
                    <a:pt x="834" y="1591"/>
                  </a:cubicBezTo>
                  <a:cubicBezTo>
                    <a:pt x="456" y="1146"/>
                    <a:pt x="189" y="623"/>
                    <a:pt x="56" y="56"/>
                  </a:cubicBezTo>
                  <a:cubicBezTo>
                    <a:pt x="45" y="45"/>
                    <a:pt x="33" y="34"/>
                    <a:pt x="11" y="23"/>
                  </a:cubicBezTo>
                  <a:cubicBezTo>
                    <a:pt x="11" y="12"/>
                    <a:pt x="0"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5"/>
            <p:cNvSpPr/>
            <p:nvPr/>
          </p:nvSpPr>
          <p:spPr>
            <a:xfrm>
              <a:off x="2110176" y="4338372"/>
              <a:ext cx="164564" cy="364400"/>
            </a:xfrm>
            <a:custGeom>
              <a:avLst/>
              <a:gdLst/>
              <a:ahLst/>
              <a:cxnLst/>
              <a:rect l="l" t="t" r="r" b="b"/>
              <a:pathLst>
                <a:path w="4717" h="10445" extrusionOk="0">
                  <a:moveTo>
                    <a:pt x="1503" y="0"/>
                  </a:moveTo>
                  <a:lnTo>
                    <a:pt x="1335" y="323"/>
                  </a:lnTo>
                  <a:cubicBezTo>
                    <a:pt x="1814" y="1079"/>
                    <a:pt x="2259" y="1858"/>
                    <a:pt x="2659" y="2669"/>
                  </a:cubicBezTo>
                  <a:cubicBezTo>
                    <a:pt x="2860" y="3070"/>
                    <a:pt x="3060" y="3470"/>
                    <a:pt x="3238" y="3882"/>
                  </a:cubicBezTo>
                  <a:cubicBezTo>
                    <a:pt x="3282" y="3982"/>
                    <a:pt x="3315" y="4071"/>
                    <a:pt x="3360" y="4171"/>
                  </a:cubicBezTo>
                  <a:cubicBezTo>
                    <a:pt x="3204" y="4605"/>
                    <a:pt x="3015" y="5039"/>
                    <a:pt x="2815" y="5450"/>
                  </a:cubicBezTo>
                  <a:cubicBezTo>
                    <a:pt x="2593" y="5884"/>
                    <a:pt x="2348" y="6307"/>
                    <a:pt x="2069" y="6707"/>
                  </a:cubicBezTo>
                  <a:cubicBezTo>
                    <a:pt x="1792" y="7108"/>
                    <a:pt x="1469" y="7474"/>
                    <a:pt x="1124" y="7819"/>
                  </a:cubicBezTo>
                  <a:cubicBezTo>
                    <a:pt x="769" y="8153"/>
                    <a:pt x="401" y="8475"/>
                    <a:pt x="1" y="8764"/>
                  </a:cubicBezTo>
                  <a:lnTo>
                    <a:pt x="79" y="8876"/>
                  </a:lnTo>
                  <a:cubicBezTo>
                    <a:pt x="490" y="8586"/>
                    <a:pt x="868" y="8275"/>
                    <a:pt x="1236" y="7931"/>
                  </a:cubicBezTo>
                  <a:cubicBezTo>
                    <a:pt x="1592" y="7585"/>
                    <a:pt x="1936" y="7219"/>
                    <a:pt x="2225" y="6818"/>
                  </a:cubicBezTo>
                  <a:cubicBezTo>
                    <a:pt x="2514" y="6418"/>
                    <a:pt x="2771" y="5984"/>
                    <a:pt x="3004" y="5551"/>
                  </a:cubicBezTo>
                  <a:cubicBezTo>
                    <a:pt x="3182" y="5205"/>
                    <a:pt x="3349" y="4849"/>
                    <a:pt x="3493" y="4493"/>
                  </a:cubicBezTo>
                  <a:cubicBezTo>
                    <a:pt x="3493" y="4493"/>
                    <a:pt x="3493" y="4505"/>
                    <a:pt x="3505" y="4505"/>
                  </a:cubicBezTo>
                  <a:cubicBezTo>
                    <a:pt x="3549" y="4605"/>
                    <a:pt x="3582" y="4716"/>
                    <a:pt x="3627" y="4816"/>
                  </a:cubicBezTo>
                  <a:cubicBezTo>
                    <a:pt x="3660" y="4928"/>
                    <a:pt x="3705" y="5027"/>
                    <a:pt x="3749" y="5128"/>
                  </a:cubicBezTo>
                  <a:cubicBezTo>
                    <a:pt x="4038" y="5973"/>
                    <a:pt x="4239" y="6863"/>
                    <a:pt x="4372" y="7753"/>
                  </a:cubicBezTo>
                  <a:cubicBezTo>
                    <a:pt x="4494" y="8631"/>
                    <a:pt x="4561" y="9543"/>
                    <a:pt x="4516" y="10433"/>
                  </a:cubicBezTo>
                  <a:lnTo>
                    <a:pt x="4694" y="10444"/>
                  </a:lnTo>
                  <a:cubicBezTo>
                    <a:pt x="4716" y="9988"/>
                    <a:pt x="4716" y="9532"/>
                    <a:pt x="4694" y="9076"/>
                  </a:cubicBezTo>
                  <a:cubicBezTo>
                    <a:pt x="4672" y="8620"/>
                    <a:pt x="4628" y="8175"/>
                    <a:pt x="4572" y="7719"/>
                  </a:cubicBezTo>
                  <a:cubicBezTo>
                    <a:pt x="4506" y="7263"/>
                    <a:pt x="4427" y="6818"/>
                    <a:pt x="4328" y="6374"/>
                  </a:cubicBezTo>
                  <a:cubicBezTo>
                    <a:pt x="4272" y="6151"/>
                    <a:pt x="4227" y="5929"/>
                    <a:pt x="4160" y="5717"/>
                  </a:cubicBezTo>
                  <a:cubicBezTo>
                    <a:pt x="4105" y="5494"/>
                    <a:pt x="4027" y="5272"/>
                    <a:pt x="3960" y="5061"/>
                  </a:cubicBezTo>
                  <a:cubicBezTo>
                    <a:pt x="3827" y="4627"/>
                    <a:pt x="3683" y="4194"/>
                    <a:pt x="3493" y="3771"/>
                  </a:cubicBezTo>
                  <a:cubicBezTo>
                    <a:pt x="3327" y="3348"/>
                    <a:pt x="3126" y="2936"/>
                    <a:pt x="2937" y="2525"/>
                  </a:cubicBezTo>
                  <a:cubicBezTo>
                    <a:pt x="2737" y="2125"/>
                    <a:pt x="2514" y="1724"/>
                    <a:pt x="2292" y="1324"/>
                  </a:cubicBezTo>
                  <a:cubicBezTo>
                    <a:pt x="2069" y="924"/>
                    <a:pt x="1747" y="378"/>
                    <a:pt x="150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5"/>
            <p:cNvSpPr/>
            <p:nvPr/>
          </p:nvSpPr>
          <p:spPr>
            <a:xfrm>
              <a:off x="2161392" y="4699885"/>
              <a:ext cx="115303" cy="112652"/>
            </a:xfrm>
            <a:custGeom>
              <a:avLst/>
              <a:gdLst/>
              <a:ahLst/>
              <a:cxnLst/>
              <a:rect l="l" t="t" r="r" b="b"/>
              <a:pathLst>
                <a:path w="3305" h="3229" extrusionOk="0">
                  <a:moveTo>
                    <a:pt x="2113" y="1"/>
                  </a:moveTo>
                  <a:cubicBezTo>
                    <a:pt x="2026" y="1"/>
                    <a:pt x="1937" y="5"/>
                    <a:pt x="1847" y="16"/>
                  </a:cubicBezTo>
                  <a:cubicBezTo>
                    <a:pt x="1269" y="82"/>
                    <a:pt x="524" y="705"/>
                    <a:pt x="312" y="1049"/>
                  </a:cubicBezTo>
                  <a:cubicBezTo>
                    <a:pt x="101" y="1383"/>
                    <a:pt x="1" y="1517"/>
                    <a:pt x="35" y="1817"/>
                  </a:cubicBezTo>
                  <a:cubicBezTo>
                    <a:pt x="68" y="2107"/>
                    <a:pt x="134" y="2162"/>
                    <a:pt x="146" y="2307"/>
                  </a:cubicBezTo>
                  <a:cubicBezTo>
                    <a:pt x="168" y="2451"/>
                    <a:pt x="168" y="2607"/>
                    <a:pt x="312" y="2640"/>
                  </a:cubicBezTo>
                  <a:cubicBezTo>
                    <a:pt x="342" y="2648"/>
                    <a:pt x="370" y="2651"/>
                    <a:pt x="399" y="2651"/>
                  </a:cubicBezTo>
                  <a:cubicBezTo>
                    <a:pt x="502" y="2651"/>
                    <a:pt x="605" y="2613"/>
                    <a:pt x="735" y="2596"/>
                  </a:cubicBezTo>
                  <a:cubicBezTo>
                    <a:pt x="822" y="2584"/>
                    <a:pt x="894" y="2550"/>
                    <a:pt x="956" y="2550"/>
                  </a:cubicBezTo>
                  <a:cubicBezTo>
                    <a:pt x="1004" y="2550"/>
                    <a:pt x="1045" y="2571"/>
                    <a:pt x="1080" y="2640"/>
                  </a:cubicBezTo>
                  <a:cubicBezTo>
                    <a:pt x="1158" y="2785"/>
                    <a:pt x="1269" y="3019"/>
                    <a:pt x="1447" y="3118"/>
                  </a:cubicBezTo>
                  <a:cubicBezTo>
                    <a:pt x="1576" y="3194"/>
                    <a:pt x="1576" y="3229"/>
                    <a:pt x="1619" y="3229"/>
                  </a:cubicBezTo>
                  <a:cubicBezTo>
                    <a:pt x="1639" y="3229"/>
                    <a:pt x="1669" y="3221"/>
                    <a:pt x="1725" y="3207"/>
                  </a:cubicBezTo>
                  <a:cubicBezTo>
                    <a:pt x="1914" y="3174"/>
                    <a:pt x="1836" y="3118"/>
                    <a:pt x="1992" y="3051"/>
                  </a:cubicBezTo>
                  <a:cubicBezTo>
                    <a:pt x="2136" y="2985"/>
                    <a:pt x="2326" y="3029"/>
                    <a:pt x="2359" y="2762"/>
                  </a:cubicBezTo>
                  <a:cubicBezTo>
                    <a:pt x="2381" y="2485"/>
                    <a:pt x="2526" y="2018"/>
                    <a:pt x="2815" y="1395"/>
                  </a:cubicBezTo>
                  <a:cubicBezTo>
                    <a:pt x="3104" y="772"/>
                    <a:pt x="3305" y="605"/>
                    <a:pt x="3305" y="605"/>
                  </a:cubicBezTo>
                  <a:lnTo>
                    <a:pt x="2971" y="127"/>
                  </a:lnTo>
                  <a:cubicBezTo>
                    <a:pt x="2971" y="127"/>
                    <a:pt x="2577" y="1"/>
                    <a:pt x="2113"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5"/>
            <p:cNvSpPr/>
            <p:nvPr/>
          </p:nvSpPr>
          <p:spPr>
            <a:xfrm>
              <a:off x="2218469" y="4700409"/>
              <a:ext cx="58227" cy="103616"/>
            </a:xfrm>
            <a:custGeom>
              <a:avLst/>
              <a:gdLst/>
              <a:ahLst/>
              <a:cxnLst/>
              <a:rect l="l" t="t" r="r" b="b"/>
              <a:pathLst>
                <a:path w="1669" h="2970" extrusionOk="0">
                  <a:moveTo>
                    <a:pt x="700" y="1"/>
                  </a:moveTo>
                  <a:cubicBezTo>
                    <a:pt x="589" y="67"/>
                    <a:pt x="490" y="167"/>
                    <a:pt x="423" y="278"/>
                  </a:cubicBezTo>
                  <a:cubicBezTo>
                    <a:pt x="334" y="445"/>
                    <a:pt x="300" y="623"/>
                    <a:pt x="300" y="812"/>
                  </a:cubicBezTo>
                  <a:cubicBezTo>
                    <a:pt x="289" y="990"/>
                    <a:pt x="322" y="1179"/>
                    <a:pt x="278" y="1357"/>
                  </a:cubicBezTo>
                  <a:cubicBezTo>
                    <a:pt x="233" y="1580"/>
                    <a:pt x="78" y="1769"/>
                    <a:pt x="33" y="1991"/>
                  </a:cubicBezTo>
                  <a:cubicBezTo>
                    <a:pt x="0" y="2213"/>
                    <a:pt x="89" y="2436"/>
                    <a:pt x="223" y="2614"/>
                  </a:cubicBezTo>
                  <a:cubicBezTo>
                    <a:pt x="322" y="2747"/>
                    <a:pt x="445" y="2859"/>
                    <a:pt x="579" y="2970"/>
                  </a:cubicBezTo>
                  <a:cubicBezTo>
                    <a:pt x="645" y="2937"/>
                    <a:pt x="700" y="2881"/>
                    <a:pt x="723" y="2747"/>
                  </a:cubicBezTo>
                  <a:cubicBezTo>
                    <a:pt x="745" y="2470"/>
                    <a:pt x="890" y="2003"/>
                    <a:pt x="1179" y="1380"/>
                  </a:cubicBezTo>
                  <a:cubicBezTo>
                    <a:pt x="1468" y="757"/>
                    <a:pt x="1669" y="590"/>
                    <a:pt x="1669" y="590"/>
                  </a:cubicBezTo>
                  <a:lnTo>
                    <a:pt x="1335" y="112"/>
                  </a:lnTo>
                  <a:cubicBezTo>
                    <a:pt x="1335" y="112"/>
                    <a:pt x="1056" y="23"/>
                    <a:pt x="700"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5"/>
            <p:cNvSpPr/>
            <p:nvPr/>
          </p:nvSpPr>
          <p:spPr>
            <a:xfrm>
              <a:off x="2195966" y="4706619"/>
              <a:ext cx="39981" cy="30317"/>
            </a:xfrm>
            <a:custGeom>
              <a:avLst/>
              <a:gdLst/>
              <a:ahLst/>
              <a:cxnLst/>
              <a:rect l="l" t="t" r="r" b="b"/>
              <a:pathLst>
                <a:path w="1146" h="869" extrusionOk="0">
                  <a:moveTo>
                    <a:pt x="0" y="0"/>
                  </a:moveTo>
                  <a:lnTo>
                    <a:pt x="0" y="868"/>
                  </a:lnTo>
                  <a:lnTo>
                    <a:pt x="1145" y="868"/>
                  </a:lnTo>
                  <a:lnTo>
                    <a:pt x="1145"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5"/>
            <p:cNvSpPr/>
            <p:nvPr/>
          </p:nvSpPr>
          <p:spPr>
            <a:xfrm>
              <a:off x="2233192" y="4706200"/>
              <a:ext cx="33004" cy="5094"/>
            </a:xfrm>
            <a:custGeom>
              <a:avLst/>
              <a:gdLst/>
              <a:ahLst/>
              <a:cxnLst/>
              <a:rect l="l" t="t" r="r" b="b"/>
              <a:pathLst>
                <a:path w="946" h="146" extrusionOk="0">
                  <a:moveTo>
                    <a:pt x="234" y="1"/>
                  </a:moveTo>
                  <a:cubicBezTo>
                    <a:pt x="179" y="1"/>
                    <a:pt x="134" y="1"/>
                    <a:pt x="90" y="12"/>
                  </a:cubicBezTo>
                  <a:lnTo>
                    <a:pt x="78" y="12"/>
                  </a:lnTo>
                  <a:cubicBezTo>
                    <a:pt x="56" y="45"/>
                    <a:pt x="23" y="79"/>
                    <a:pt x="1" y="112"/>
                  </a:cubicBezTo>
                  <a:lnTo>
                    <a:pt x="1" y="124"/>
                  </a:lnTo>
                  <a:lnTo>
                    <a:pt x="101" y="90"/>
                  </a:lnTo>
                  <a:cubicBezTo>
                    <a:pt x="167" y="79"/>
                    <a:pt x="246" y="68"/>
                    <a:pt x="323" y="68"/>
                  </a:cubicBezTo>
                  <a:cubicBezTo>
                    <a:pt x="345" y="68"/>
                    <a:pt x="357" y="79"/>
                    <a:pt x="379" y="79"/>
                  </a:cubicBezTo>
                  <a:cubicBezTo>
                    <a:pt x="568" y="79"/>
                    <a:pt x="757" y="101"/>
                    <a:pt x="946" y="146"/>
                  </a:cubicBezTo>
                  <a:lnTo>
                    <a:pt x="946" y="134"/>
                  </a:lnTo>
                  <a:cubicBezTo>
                    <a:pt x="924" y="124"/>
                    <a:pt x="901" y="112"/>
                    <a:pt x="879" y="112"/>
                  </a:cubicBezTo>
                  <a:lnTo>
                    <a:pt x="879" y="124"/>
                  </a:lnTo>
                  <a:cubicBezTo>
                    <a:pt x="868" y="112"/>
                    <a:pt x="868" y="112"/>
                    <a:pt x="868" y="101"/>
                  </a:cubicBezTo>
                  <a:cubicBezTo>
                    <a:pt x="713" y="57"/>
                    <a:pt x="545" y="23"/>
                    <a:pt x="3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5"/>
            <p:cNvSpPr/>
            <p:nvPr/>
          </p:nvSpPr>
          <p:spPr>
            <a:xfrm>
              <a:off x="2203711" y="4720574"/>
              <a:ext cx="26026" cy="30701"/>
            </a:xfrm>
            <a:custGeom>
              <a:avLst/>
              <a:gdLst/>
              <a:ahLst/>
              <a:cxnLst/>
              <a:rect l="l" t="t" r="r" b="b"/>
              <a:pathLst>
                <a:path w="746" h="880" extrusionOk="0">
                  <a:moveTo>
                    <a:pt x="745" y="1"/>
                  </a:moveTo>
                  <a:lnTo>
                    <a:pt x="745" y="1"/>
                  </a:lnTo>
                  <a:cubicBezTo>
                    <a:pt x="712" y="23"/>
                    <a:pt x="690" y="34"/>
                    <a:pt x="668" y="56"/>
                  </a:cubicBezTo>
                  <a:cubicBezTo>
                    <a:pt x="512" y="157"/>
                    <a:pt x="379" y="279"/>
                    <a:pt x="278" y="424"/>
                  </a:cubicBezTo>
                  <a:cubicBezTo>
                    <a:pt x="167" y="568"/>
                    <a:pt x="78" y="723"/>
                    <a:pt x="1" y="879"/>
                  </a:cubicBezTo>
                  <a:cubicBezTo>
                    <a:pt x="122" y="746"/>
                    <a:pt x="223" y="612"/>
                    <a:pt x="334" y="479"/>
                  </a:cubicBezTo>
                  <a:cubicBezTo>
                    <a:pt x="456" y="345"/>
                    <a:pt x="567" y="212"/>
                    <a:pt x="701" y="112"/>
                  </a:cubicBezTo>
                  <a:cubicBezTo>
                    <a:pt x="712" y="101"/>
                    <a:pt x="723" y="90"/>
                    <a:pt x="735" y="90"/>
                  </a:cubicBezTo>
                  <a:cubicBezTo>
                    <a:pt x="735" y="56"/>
                    <a:pt x="735" y="34"/>
                    <a:pt x="74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5"/>
            <p:cNvSpPr/>
            <p:nvPr/>
          </p:nvSpPr>
          <p:spPr>
            <a:xfrm>
              <a:off x="2229320" y="4713597"/>
              <a:ext cx="33422" cy="10117"/>
            </a:xfrm>
            <a:custGeom>
              <a:avLst/>
              <a:gdLst/>
              <a:ahLst/>
              <a:cxnLst/>
              <a:rect l="l" t="t" r="r" b="b"/>
              <a:pathLst>
                <a:path w="958" h="290" extrusionOk="0">
                  <a:moveTo>
                    <a:pt x="957" y="1"/>
                  </a:moveTo>
                  <a:cubicBezTo>
                    <a:pt x="779" y="11"/>
                    <a:pt x="601" y="23"/>
                    <a:pt x="423" y="45"/>
                  </a:cubicBezTo>
                  <a:cubicBezTo>
                    <a:pt x="278" y="67"/>
                    <a:pt x="134" y="123"/>
                    <a:pt x="11" y="201"/>
                  </a:cubicBezTo>
                  <a:cubicBezTo>
                    <a:pt x="1" y="234"/>
                    <a:pt x="1" y="256"/>
                    <a:pt x="1" y="290"/>
                  </a:cubicBezTo>
                  <a:cubicBezTo>
                    <a:pt x="123" y="189"/>
                    <a:pt x="268" y="123"/>
                    <a:pt x="434" y="90"/>
                  </a:cubicBezTo>
                  <a:cubicBezTo>
                    <a:pt x="601" y="56"/>
                    <a:pt x="779" y="34"/>
                    <a:pt x="957" y="11"/>
                  </a:cubicBezTo>
                  <a:lnTo>
                    <a:pt x="957"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5"/>
            <p:cNvSpPr/>
            <p:nvPr/>
          </p:nvSpPr>
          <p:spPr>
            <a:xfrm>
              <a:off x="2218469" y="4734564"/>
              <a:ext cx="10501" cy="16327"/>
            </a:xfrm>
            <a:custGeom>
              <a:avLst/>
              <a:gdLst/>
              <a:ahLst/>
              <a:cxnLst/>
              <a:rect l="l" t="t" r="r" b="b"/>
              <a:pathLst>
                <a:path w="301" h="468" extrusionOk="0">
                  <a:moveTo>
                    <a:pt x="300" y="0"/>
                  </a:moveTo>
                  <a:cubicBezTo>
                    <a:pt x="267" y="33"/>
                    <a:pt x="233" y="78"/>
                    <a:pt x="211" y="122"/>
                  </a:cubicBezTo>
                  <a:cubicBezTo>
                    <a:pt x="144" y="245"/>
                    <a:pt x="78" y="356"/>
                    <a:pt x="0" y="467"/>
                  </a:cubicBezTo>
                  <a:cubicBezTo>
                    <a:pt x="122" y="401"/>
                    <a:pt x="211" y="289"/>
                    <a:pt x="289" y="178"/>
                  </a:cubicBezTo>
                  <a:cubicBezTo>
                    <a:pt x="300" y="178"/>
                    <a:pt x="300" y="167"/>
                    <a:pt x="300" y="167"/>
                  </a:cubicBezTo>
                  <a:lnTo>
                    <a:pt x="300"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5"/>
            <p:cNvSpPr/>
            <p:nvPr/>
          </p:nvSpPr>
          <p:spPr>
            <a:xfrm>
              <a:off x="2228936" y="4717085"/>
              <a:ext cx="33004" cy="23305"/>
            </a:xfrm>
            <a:custGeom>
              <a:avLst/>
              <a:gdLst/>
              <a:ahLst/>
              <a:cxnLst/>
              <a:rect l="l" t="t" r="r" b="b"/>
              <a:pathLst>
                <a:path w="946" h="668" extrusionOk="0">
                  <a:moveTo>
                    <a:pt x="934" y="0"/>
                  </a:moveTo>
                  <a:cubicBezTo>
                    <a:pt x="835" y="89"/>
                    <a:pt x="701" y="112"/>
                    <a:pt x="568" y="145"/>
                  </a:cubicBezTo>
                  <a:cubicBezTo>
                    <a:pt x="501" y="156"/>
                    <a:pt x="434" y="178"/>
                    <a:pt x="368" y="201"/>
                  </a:cubicBezTo>
                  <a:cubicBezTo>
                    <a:pt x="301" y="223"/>
                    <a:pt x="234" y="267"/>
                    <a:pt x="178" y="312"/>
                  </a:cubicBezTo>
                  <a:cubicBezTo>
                    <a:pt x="111" y="368"/>
                    <a:pt x="56" y="435"/>
                    <a:pt x="0" y="501"/>
                  </a:cubicBezTo>
                  <a:lnTo>
                    <a:pt x="0" y="668"/>
                  </a:lnTo>
                  <a:cubicBezTo>
                    <a:pt x="78" y="556"/>
                    <a:pt x="145" y="457"/>
                    <a:pt x="234" y="368"/>
                  </a:cubicBezTo>
                  <a:cubicBezTo>
                    <a:pt x="323" y="279"/>
                    <a:pt x="445" y="234"/>
                    <a:pt x="578" y="190"/>
                  </a:cubicBezTo>
                  <a:cubicBezTo>
                    <a:pt x="701" y="156"/>
                    <a:pt x="845" y="112"/>
                    <a:pt x="946" y="12"/>
                  </a:cubicBezTo>
                  <a:lnTo>
                    <a:pt x="934"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5"/>
            <p:cNvSpPr/>
            <p:nvPr/>
          </p:nvSpPr>
          <p:spPr>
            <a:xfrm>
              <a:off x="2233192" y="4722912"/>
              <a:ext cx="25259" cy="23305"/>
            </a:xfrm>
            <a:custGeom>
              <a:avLst/>
              <a:gdLst/>
              <a:ahLst/>
              <a:cxnLst/>
              <a:rect l="l" t="t" r="r" b="b"/>
              <a:pathLst>
                <a:path w="724" h="668" extrusionOk="0">
                  <a:moveTo>
                    <a:pt x="723" y="1"/>
                  </a:moveTo>
                  <a:lnTo>
                    <a:pt x="723" y="1"/>
                  </a:lnTo>
                  <a:cubicBezTo>
                    <a:pt x="590" y="78"/>
                    <a:pt x="468" y="156"/>
                    <a:pt x="357" y="256"/>
                  </a:cubicBezTo>
                  <a:cubicBezTo>
                    <a:pt x="278" y="312"/>
                    <a:pt x="212" y="367"/>
                    <a:pt x="145" y="434"/>
                  </a:cubicBezTo>
                  <a:cubicBezTo>
                    <a:pt x="90" y="501"/>
                    <a:pt x="34" y="579"/>
                    <a:pt x="1" y="668"/>
                  </a:cubicBezTo>
                  <a:cubicBezTo>
                    <a:pt x="78" y="612"/>
                    <a:pt x="145" y="557"/>
                    <a:pt x="212" y="490"/>
                  </a:cubicBezTo>
                  <a:lnTo>
                    <a:pt x="223" y="478"/>
                  </a:lnTo>
                  <a:cubicBezTo>
                    <a:pt x="390" y="245"/>
                    <a:pt x="568" y="100"/>
                    <a:pt x="7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5"/>
            <p:cNvSpPr/>
            <p:nvPr/>
          </p:nvSpPr>
          <p:spPr>
            <a:xfrm>
              <a:off x="2273558" y="4702676"/>
              <a:ext cx="120327" cy="94789"/>
            </a:xfrm>
            <a:custGeom>
              <a:avLst/>
              <a:gdLst/>
              <a:ahLst/>
              <a:cxnLst/>
              <a:rect l="l" t="t" r="r" b="b"/>
              <a:pathLst>
                <a:path w="3449" h="2717" extrusionOk="0">
                  <a:moveTo>
                    <a:pt x="803" y="1"/>
                  </a:moveTo>
                  <a:cubicBezTo>
                    <a:pt x="545" y="1"/>
                    <a:pt x="145" y="247"/>
                    <a:pt x="145" y="247"/>
                  </a:cubicBezTo>
                  <a:lnTo>
                    <a:pt x="1" y="536"/>
                  </a:lnTo>
                  <a:cubicBezTo>
                    <a:pt x="1" y="536"/>
                    <a:pt x="2" y="536"/>
                    <a:pt x="4" y="536"/>
                  </a:cubicBezTo>
                  <a:cubicBezTo>
                    <a:pt x="20" y="536"/>
                    <a:pt x="104" y="545"/>
                    <a:pt x="223" y="714"/>
                  </a:cubicBezTo>
                  <a:cubicBezTo>
                    <a:pt x="356" y="914"/>
                    <a:pt x="245" y="1214"/>
                    <a:pt x="312" y="1671"/>
                  </a:cubicBezTo>
                  <a:cubicBezTo>
                    <a:pt x="379" y="2126"/>
                    <a:pt x="646" y="2227"/>
                    <a:pt x="879" y="2471"/>
                  </a:cubicBezTo>
                  <a:cubicBezTo>
                    <a:pt x="1020" y="2634"/>
                    <a:pt x="1112" y="2675"/>
                    <a:pt x="1229" y="2675"/>
                  </a:cubicBezTo>
                  <a:cubicBezTo>
                    <a:pt x="1296" y="2675"/>
                    <a:pt x="1371" y="2661"/>
                    <a:pt x="1469" y="2649"/>
                  </a:cubicBezTo>
                  <a:cubicBezTo>
                    <a:pt x="1500" y="2644"/>
                    <a:pt x="1531" y="2642"/>
                    <a:pt x="1561" y="2642"/>
                  </a:cubicBezTo>
                  <a:cubicBezTo>
                    <a:pt x="1659" y="2642"/>
                    <a:pt x="1753" y="2665"/>
                    <a:pt x="1847" y="2682"/>
                  </a:cubicBezTo>
                  <a:cubicBezTo>
                    <a:pt x="1958" y="2705"/>
                    <a:pt x="2069" y="2716"/>
                    <a:pt x="2191" y="2716"/>
                  </a:cubicBezTo>
                  <a:cubicBezTo>
                    <a:pt x="2447" y="2694"/>
                    <a:pt x="2447" y="2638"/>
                    <a:pt x="2681" y="2482"/>
                  </a:cubicBezTo>
                  <a:cubicBezTo>
                    <a:pt x="2925" y="2326"/>
                    <a:pt x="3103" y="2438"/>
                    <a:pt x="3214" y="2326"/>
                  </a:cubicBezTo>
                  <a:cubicBezTo>
                    <a:pt x="3326" y="2227"/>
                    <a:pt x="3448" y="1815"/>
                    <a:pt x="3293" y="1604"/>
                  </a:cubicBezTo>
                  <a:cubicBezTo>
                    <a:pt x="3137" y="1404"/>
                    <a:pt x="3059" y="992"/>
                    <a:pt x="2770" y="658"/>
                  </a:cubicBezTo>
                  <a:cubicBezTo>
                    <a:pt x="2646" y="516"/>
                    <a:pt x="2523" y="473"/>
                    <a:pt x="2404" y="473"/>
                  </a:cubicBezTo>
                  <a:cubicBezTo>
                    <a:pt x="2246" y="473"/>
                    <a:pt x="2096" y="550"/>
                    <a:pt x="1969" y="569"/>
                  </a:cubicBezTo>
                  <a:cubicBezTo>
                    <a:pt x="1920" y="578"/>
                    <a:pt x="1880" y="583"/>
                    <a:pt x="1846" y="583"/>
                  </a:cubicBezTo>
                  <a:cubicBezTo>
                    <a:pt x="1719" y="583"/>
                    <a:pt x="1676" y="514"/>
                    <a:pt x="1535" y="347"/>
                  </a:cubicBezTo>
                  <a:cubicBezTo>
                    <a:pt x="1346" y="146"/>
                    <a:pt x="1101" y="13"/>
                    <a:pt x="834" y="2"/>
                  </a:cubicBezTo>
                  <a:cubicBezTo>
                    <a:pt x="824" y="1"/>
                    <a:pt x="814" y="1"/>
                    <a:pt x="803"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5"/>
            <p:cNvSpPr/>
            <p:nvPr/>
          </p:nvSpPr>
          <p:spPr>
            <a:xfrm>
              <a:off x="2273558" y="4702676"/>
              <a:ext cx="74903" cy="93603"/>
            </a:xfrm>
            <a:custGeom>
              <a:avLst/>
              <a:gdLst/>
              <a:ahLst/>
              <a:cxnLst/>
              <a:rect l="l" t="t" r="r" b="b"/>
              <a:pathLst>
                <a:path w="2147" h="2683" extrusionOk="0">
                  <a:moveTo>
                    <a:pt x="803" y="1"/>
                  </a:moveTo>
                  <a:cubicBezTo>
                    <a:pt x="545" y="1"/>
                    <a:pt x="145" y="247"/>
                    <a:pt x="145" y="247"/>
                  </a:cubicBezTo>
                  <a:lnTo>
                    <a:pt x="1" y="536"/>
                  </a:lnTo>
                  <a:cubicBezTo>
                    <a:pt x="1" y="536"/>
                    <a:pt x="2" y="536"/>
                    <a:pt x="4" y="536"/>
                  </a:cubicBezTo>
                  <a:cubicBezTo>
                    <a:pt x="20" y="536"/>
                    <a:pt x="104" y="545"/>
                    <a:pt x="223" y="714"/>
                  </a:cubicBezTo>
                  <a:cubicBezTo>
                    <a:pt x="356" y="914"/>
                    <a:pt x="245" y="1214"/>
                    <a:pt x="312" y="1671"/>
                  </a:cubicBezTo>
                  <a:cubicBezTo>
                    <a:pt x="379" y="2126"/>
                    <a:pt x="646" y="2227"/>
                    <a:pt x="879" y="2471"/>
                  </a:cubicBezTo>
                  <a:cubicBezTo>
                    <a:pt x="1020" y="2634"/>
                    <a:pt x="1112" y="2675"/>
                    <a:pt x="1229" y="2675"/>
                  </a:cubicBezTo>
                  <a:cubicBezTo>
                    <a:pt x="1296" y="2675"/>
                    <a:pt x="1371" y="2661"/>
                    <a:pt x="1469" y="2649"/>
                  </a:cubicBezTo>
                  <a:cubicBezTo>
                    <a:pt x="1502" y="2644"/>
                    <a:pt x="1535" y="2642"/>
                    <a:pt x="1567" y="2642"/>
                  </a:cubicBezTo>
                  <a:cubicBezTo>
                    <a:pt x="1670" y="2642"/>
                    <a:pt x="1764" y="2665"/>
                    <a:pt x="1858" y="2682"/>
                  </a:cubicBezTo>
                  <a:cubicBezTo>
                    <a:pt x="1880" y="2549"/>
                    <a:pt x="1936" y="2427"/>
                    <a:pt x="1991" y="2304"/>
                  </a:cubicBezTo>
                  <a:cubicBezTo>
                    <a:pt x="2080" y="2082"/>
                    <a:pt x="2147" y="1826"/>
                    <a:pt x="2025" y="1626"/>
                  </a:cubicBezTo>
                  <a:cubicBezTo>
                    <a:pt x="1958" y="1515"/>
                    <a:pt x="1847" y="1437"/>
                    <a:pt x="1758" y="1337"/>
                  </a:cubicBezTo>
                  <a:cubicBezTo>
                    <a:pt x="1568" y="1103"/>
                    <a:pt x="1602" y="781"/>
                    <a:pt x="1535" y="492"/>
                  </a:cubicBezTo>
                  <a:cubicBezTo>
                    <a:pt x="1513" y="413"/>
                    <a:pt x="1491" y="347"/>
                    <a:pt x="1457" y="280"/>
                  </a:cubicBezTo>
                  <a:cubicBezTo>
                    <a:pt x="1279" y="113"/>
                    <a:pt x="1068" y="13"/>
                    <a:pt x="834" y="2"/>
                  </a:cubicBezTo>
                  <a:cubicBezTo>
                    <a:pt x="824" y="1"/>
                    <a:pt x="814" y="1"/>
                    <a:pt x="80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5"/>
            <p:cNvSpPr/>
            <p:nvPr/>
          </p:nvSpPr>
          <p:spPr>
            <a:xfrm>
              <a:off x="2289467" y="4722144"/>
              <a:ext cx="53203" cy="53169"/>
            </a:xfrm>
            <a:custGeom>
              <a:avLst/>
              <a:gdLst/>
              <a:ahLst/>
              <a:cxnLst/>
              <a:rect l="l" t="t" r="r" b="b"/>
              <a:pathLst>
                <a:path w="1525" h="1524" extrusionOk="0">
                  <a:moveTo>
                    <a:pt x="0" y="0"/>
                  </a:moveTo>
                  <a:cubicBezTo>
                    <a:pt x="1" y="0"/>
                    <a:pt x="2" y="0"/>
                    <a:pt x="2" y="1"/>
                  </a:cubicBezTo>
                  <a:lnTo>
                    <a:pt x="2" y="1"/>
                  </a:lnTo>
                  <a:cubicBezTo>
                    <a:pt x="2" y="0"/>
                    <a:pt x="1" y="0"/>
                    <a:pt x="0" y="0"/>
                  </a:cubicBezTo>
                  <a:close/>
                  <a:moveTo>
                    <a:pt x="2" y="1"/>
                  </a:moveTo>
                  <a:cubicBezTo>
                    <a:pt x="12" y="2"/>
                    <a:pt x="12" y="11"/>
                    <a:pt x="22" y="11"/>
                  </a:cubicBezTo>
                  <a:cubicBezTo>
                    <a:pt x="190" y="45"/>
                    <a:pt x="334" y="145"/>
                    <a:pt x="467" y="245"/>
                  </a:cubicBezTo>
                  <a:cubicBezTo>
                    <a:pt x="623" y="345"/>
                    <a:pt x="779" y="456"/>
                    <a:pt x="901" y="589"/>
                  </a:cubicBezTo>
                  <a:cubicBezTo>
                    <a:pt x="968" y="656"/>
                    <a:pt x="1023" y="734"/>
                    <a:pt x="1068" y="812"/>
                  </a:cubicBezTo>
                  <a:cubicBezTo>
                    <a:pt x="1112" y="890"/>
                    <a:pt x="1146" y="968"/>
                    <a:pt x="1191" y="1057"/>
                  </a:cubicBezTo>
                  <a:cubicBezTo>
                    <a:pt x="1224" y="1146"/>
                    <a:pt x="1268" y="1224"/>
                    <a:pt x="1324" y="1313"/>
                  </a:cubicBezTo>
                  <a:cubicBezTo>
                    <a:pt x="1369" y="1390"/>
                    <a:pt x="1435" y="1469"/>
                    <a:pt x="1513" y="1524"/>
                  </a:cubicBezTo>
                  <a:lnTo>
                    <a:pt x="1524" y="1513"/>
                  </a:lnTo>
                  <a:cubicBezTo>
                    <a:pt x="1402" y="1368"/>
                    <a:pt x="1346" y="1190"/>
                    <a:pt x="1280" y="1024"/>
                  </a:cubicBezTo>
                  <a:cubicBezTo>
                    <a:pt x="1235" y="935"/>
                    <a:pt x="1201" y="846"/>
                    <a:pt x="1146" y="757"/>
                  </a:cubicBezTo>
                  <a:cubicBezTo>
                    <a:pt x="1090" y="678"/>
                    <a:pt x="1023" y="601"/>
                    <a:pt x="957" y="534"/>
                  </a:cubicBezTo>
                  <a:cubicBezTo>
                    <a:pt x="812" y="401"/>
                    <a:pt x="657" y="300"/>
                    <a:pt x="501" y="201"/>
                  </a:cubicBezTo>
                  <a:cubicBezTo>
                    <a:pt x="346" y="112"/>
                    <a:pt x="179" y="12"/>
                    <a:pt x="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5"/>
            <p:cNvSpPr/>
            <p:nvPr/>
          </p:nvSpPr>
          <p:spPr>
            <a:xfrm>
              <a:off x="2330217" y="4739588"/>
              <a:ext cx="28329" cy="27980"/>
            </a:xfrm>
            <a:custGeom>
              <a:avLst/>
              <a:gdLst/>
              <a:ahLst/>
              <a:cxnLst/>
              <a:rect l="l" t="t" r="r" b="b"/>
              <a:pathLst>
                <a:path w="812" h="802" extrusionOk="0">
                  <a:moveTo>
                    <a:pt x="0" y="0"/>
                  </a:moveTo>
                  <a:lnTo>
                    <a:pt x="0" y="0"/>
                  </a:lnTo>
                  <a:cubicBezTo>
                    <a:pt x="23" y="89"/>
                    <a:pt x="56" y="168"/>
                    <a:pt x="100" y="234"/>
                  </a:cubicBezTo>
                  <a:cubicBezTo>
                    <a:pt x="134" y="267"/>
                    <a:pt x="167" y="301"/>
                    <a:pt x="189" y="346"/>
                  </a:cubicBezTo>
                  <a:cubicBezTo>
                    <a:pt x="267" y="412"/>
                    <a:pt x="345" y="468"/>
                    <a:pt x="389" y="546"/>
                  </a:cubicBezTo>
                  <a:cubicBezTo>
                    <a:pt x="512" y="657"/>
                    <a:pt x="645" y="757"/>
                    <a:pt x="801" y="801"/>
                  </a:cubicBezTo>
                  <a:lnTo>
                    <a:pt x="812" y="791"/>
                  </a:lnTo>
                  <a:cubicBezTo>
                    <a:pt x="623" y="690"/>
                    <a:pt x="468" y="534"/>
                    <a:pt x="334" y="379"/>
                  </a:cubicBezTo>
                  <a:cubicBezTo>
                    <a:pt x="223" y="257"/>
                    <a:pt x="122" y="123"/>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5"/>
            <p:cNvSpPr/>
            <p:nvPr/>
          </p:nvSpPr>
          <p:spPr>
            <a:xfrm>
              <a:off x="2287897" y="4714748"/>
              <a:ext cx="55925" cy="43888"/>
            </a:xfrm>
            <a:custGeom>
              <a:avLst/>
              <a:gdLst/>
              <a:ahLst/>
              <a:cxnLst/>
              <a:rect l="l" t="t" r="r" b="b"/>
              <a:pathLst>
                <a:path w="1603" h="1258" extrusionOk="0">
                  <a:moveTo>
                    <a:pt x="101" y="1"/>
                  </a:moveTo>
                  <a:cubicBezTo>
                    <a:pt x="67" y="1"/>
                    <a:pt x="34" y="12"/>
                    <a:pt x="1" y="23"/>
                  </a:cubicBezTo>
                  <a:lnTo>
                    <a:pt x="1" y="34"/>
                  </a:lnTo>
                  <a:cubicBezTo>
                    <a:pt x="34" y="23"/>
                    <a:pt x="57" y="12"/>
                    <a:pt x="90" y="12"/>
                  </a:cubicBezTo>
                  <a:cubicBezTo>
                    <a:pt x="112" y="12"/>
                    <a:pt x="134" y="23"/>
                    <a:pt x="156" y="23"/>
                  </a:cubicBezTo>
                  <a:cubicBezTo>
                    <a:pt x="201" y="34"/>
                    <a:pt x="257" y="57"/>
                    <a:pt x="301" y="90"/>
                  </a:cubicBezTo>
                  <a:lnTo>
                    <a:pt x="568" y="257"/>
                  </a:lnTo>
                  <a:cubicBezTo>
                    <a:pt x="746" y="379"/>
                    <a:pt x="913" y="512"/>
                    <a:pt x="1068" y="657"/>
                  </a:cubicBezTo>
                  <a:cubicBezTo>
                    <a:pt x="1157" y="746"/>
                    <a:pt x="1236" y="846"/>
                    <a:pt x="1313" y="946"/>
                  </a:cubicBezTo>
                  <a:cubicBezTo>
                    <a:pt x="1269" y="880"/>
                    <a:pt x="1236" y="801"/>
                    <a:pt x="1213" y="712"/>
                  </a:cubicBezTo>
                  <a:lnTo>
                    <a:pt x="1113" y="613"/>
                  </a:lnTo>
                  <a:cubicBezTo>
                    <a:pt x="946" y="468"/>
                    <a:pt x="779" y="334"/>
                    <a:pt x="591" y="223"/>
                  </a:cubicBezTo>
                  <a:cubicBezTo>
                    <a:pt x="502" y="168"/>
                    <a:pt x="401" y="112"/>
                    <a:pt x="312" y="67"/>
                  </a:cubicBezTo>
                  <a:cubicBezTo>
                    <a:pt x="257" y="34"/>
                    <a:pt x="212" y="12"/>
                    <a:pt x="156" y="12"/>
                  </a:cubicBezTo>
                  <a:cubicBezTo>
                    <a:pt x="134" y="1"/>
                    <a:pt x="123" y="1"/>
                    <a:pt x="101" y="1"/>
                  </a:cubicBezTo>
                  <a:close/>
                  <a:moveTo>
                    <a:pt x="1402" y="1058"/>
                  </a:moveTo>
                  <a:lnTo>
                    <a:pt x="1402" y="1058"/>
                  </a:lnTo>
                  <a:cubicBezTo>
                    <a:pt x="1412" y="1066"/>
                    <a:pt x="1422" y="1075"/>
                    <a:pt x="1433" y="1083"/>
                  </a:cubicBezTo>
                  <a:lnTo>
                    <a:pt x="1433" y="1083"/>
                  </a:lnTo>
                  <a:cubicBezTo>
                    <a:pt x="1423" y="1074"/>
                    <a:pt x="1413" y="1065"/>
                    <a:pt x="1402" y="1058"/>
                  </a:cubicBezTo>
                  <a:close/>
                  <a:moveTo>
                    <a:pt x="1433" y="1083"/>
                  </a:moveTo>
                  <a:cubicBezTo>
                    <a:pt x="1451" y="1102"/>
                    <a:pt x="1466" y="1124"/>
                    <a:pt x="1480" y="1147"/>
                  </a:cubicBezTo>
                  <a:cubicBezTo>
                    <a:pt x="1525" y="1180"/>
                    <a:pt x="1569" y="1224"/>
                    <a:pt x="1602" y="1258"/>
                  </a:cubicBezTo>
                  <a:cubicBezTo>
                    <a:pt x="1564" y="1190"/>
                    <a:pt x="1500" y="1139"/>
                    <a:pt x="1433" y="1083"/>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5"/>
            <p:cNvSpPr/>
            <p:nvPr/>
          </p:nvSpPr>
          <p:spPr>
            <a:xfrm>
              <a:off x="2327879" y="4725249"/>
              <a:ext cx="32236" cy="21770"/>
            </a:xfrm>
            <a:custGeom>
              <a:avLst/>
              <a:gdLst/>
              <a:ahLst/>
              <a:cxnLst/>
              <a:rect l="l" t="t" r="r" b="b"/>
              <a:pathLst>
                <a:path w="924" h="624" extrusionOk="0">
                  <a:moveTo>
                    <a:pt x="1" y="0"/>
                  </a:moveTo>
                  <a:cubicBezTo>
                    <a:pt x="11" y="45"/>
                    <a:pt x="11" y="89"/>
                    <a:pt x="23" y="122"/>
                  </a:cubicBezTo>
                  <a:cubicBezTo>
                    <a:pt x="112" y="223"/>
                    <a:pt x="212" y="312"/>
                    <a:pt x="323" y="401"/>
                  </a:cubicBezTo>
                  <a:cubicBezTo>
                    <a:pt x="412" y="456"/>
                    <a:pt x="501" y="523"/>
                    <a:pt x="601" y="556"/>
                  </a:cubicBezTo>
                  <a:cubicBezTo>
                    <a:pt x="656" y="579"/>
                    <a:pt x="712" y="601"/>
                    <a:pt x="757" y="612"/>
                  </a:cubicBezTo>
                  <a:cubicBezTo>
                    <a:pt x="801" y="612"/>
                    <a:pt x="846" y="623"/>
                    <a:pt x="890" y="623"/>
                  </a:cubicBezTo>
                  <a:lnTo>
                    <a:pt x="923" y="623"/>
                  </a:lnTo>
                  <a:lnTo>
                    <a:pt x="923" y="612"/>
                  </a:lnTo>
                  <a:cubicBezTo>
                    <a:pt x="712" y="579"/>
                    <a:pt x="535" y="467"/>
                    <a:pt x="367" y="334"/>
                  </a:cubicBezTo>
                  <a:cubicBezTo>
                    <a:pt x="245" y="233"/>
                    <a:pt x="123" y="112"/>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5"/>
            <p:cNvSpPr/>
            <p:nvPr/>
          </p:nvSpPr>
          <p:spPr>
            <a:xfrm>
              <a:off x="2299550" y="4710491"/>
              <a:ext cx="29131" cy="19049"/>
            </a:xfrm>
            <a:custGeom>
              <a:avLst/>
              <a:gdLst/>
              <a:ahLst/>
              <a:cxnLst/>
              <a:rect l="l" t="t" r="r" b="b"/>
              <a:pathLst>
                <a:path w="835" h="546" extrusionOk="0">
                  <a:moveTo>
                    <a:pt x="79" y="1"/>
                  </a:moveTo>
                  <a:cubicBezTo>
                    <a:pt x="45" y="1"/>
                    <a:pt x="23" y="11"/>
                    <a:pt x="0" y="23"/>
                  </a:cubicBezTo>
                  <a:cubicBezTo>
                    <a:pt x="45" y="34"/>
                    <a:pt x="89" y="34"/>
                    <a:pt x="134" y="56"/>
                  </a:cubicBezTo>
                  <a:cubicBezTo>
                    <a:pt x="334" y="112"/>
                    <a:pt x="512" y="234"/>
                    <a:pt x="668" y="379"/>
                  </a:cubicBezTo>
                  <a:lnTo>
                    <a:pt x="835" y="545"/>
                  </a:lnTo>
                  <a:cubicBezTo>
                    <a:pt x="823" y="512"/>
                    <a:pt x="823" y="468"/>
                    <a:pt x="813" y="423"/>
                  </a:cubicBezTo>
                  <a:cubicBezTo>
                    <a:pt x="779" y="390"/>
                    <a:pt x="746" y="357"/>
                    <a:pt x="712" y="334"/>
                  </a:cubicBezTo>
                  <a:cubicBezTo>
                    <a:pt x="546" y="189"/>
                    <a:pt x="356" y="67"/>
                    <a:pt x="145" y="11"/>
                  </a:cubicBezTo>
                  <a:cubicBezTo>
                    <a:pt x="123" y="11"/>
                    <a:pt x="101" y="1"/>
                    <a:pt x="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5"/>
            <p:cNvSpPr/>
            <p:nvPr/>
          </p:nvSpPr>
          <p:spPr>
            <a:xfrm>
              <a:off x="2222342" y="4717469"/>
              <a:ext cx="114501" cy="117152"/>
            </a:xfrm>
            <a:custGeom>
              <a:avLst/>
              <a:gdLst/>
              <a:ahLst/>
              <a:cxnLst/>
              <a:rect l="l" t="t" r="r" b="b"/>
              <a:pathLst>
                <a:path w="3282" h="3358" extrusionOk="0">
                  <a:moveTo>
                    <a:pt x="1380" y="1"/>
                  </a:moveTo>
                  <a:cubicBezTo>
                    <a:pt x="1380" y="1"/>
                    <a:pt x="801" y="123"/>
                    <a:pt x="401" y="846"/>
                  </a:cubicBezTo>
                  <a:cubicBezTo>
                    <a:pt x="0" y="1569"/>
                    <a:pt x="156" y="1981"/>
                    <a:pt x="634" y="2503"/>
                  </a:cubicBezTo>
                  <a:cubicBezTo>
                    <a:pt x="1101" y="3037"/>
                    <a:pt x="1235" y="3126"/>
                    <a:pt x="1368" y="3137"/>
                  </a:cubicBezTo>
                  <a:cubicBezTo>
                    <a:pt x="1385" y="3143"/>
                    <a:pt x="1399" y="3145"/>
                    <a:pt x="1412" y="3145"/>
                  </a:cubicBezTo>
                  <a:cubicBezTo>
                    <a:pt x="1424" y="3145"/>
                    <a:pt x="1435" y="3143"/>
                    <a:pt x="1446" y="3137"/>
                  </a:cubicBezTo>
                  <a:cubicBezTo>
                    <a:pt x="1501" y="3137"/>
                    <a:pt x="1524" y="3137"/>
                    <a:pt x="1624" y="3215"/>
                  </a:cubicBezTo>
                  <a:cubicBezTo>
                    <a:pt x="1743" y="3297"/>
                    <a:pt x="1787" y="3357"/>
                    <a:pt x="1854" y="3357"/>
                  </a:cubicBezTo>
                  <a:cubicBezTo>
                    <a:pt x="1868" y="3357"/>
                    <a:pt x="1884" y="3354"/>
                    <a:pt x="1902" y="3348"/>
                  </a:cubicBezTo>
                  <a:cubicBezTo>
                    <a:pt x="1991" y="3315"/>
                    <a:pt x="2236" y="2837"/>
                    <a:pt x="2369" y="2715"/>
                  </a:cubicBezTo>
                  <a:cubicBezTo>
                    <a:pt x="2502" y="2604"/>
                    <a:pt x="2591" y="2604"/>
                    <a:pt x="2692" y="2581"/>
                  </a:cubicBezTo>
                  <a:cubicBezTo>
                    <a:pt x="2781" y="2570"/>
                    <a:pt x="3081" y="2225"/>
                    <a:pt x="3103" y="2047"/>
                  </a:cubicBezTo>
                  <a:cubicBezTo>
                    <a:pt x="3125" y="1869"/>
                    <a:pt x="3281" y="1625"/>
                    <a:pt x="2892" y="1069"/>
                  </a:cubicBezTo>
                  <a:cubicBezTo>
                    <a:pt x="2502" y="501"/>
                    <a:pt x="2169" y="290"/>
                    <a:pt x="2025" y="190"/>
                  </a:cubicBezTo>
                  <a:cubicBezTo>
                    <a:pt x="1880" y="90"/>
                    <a:pt x="1679" y="23"/>
                    <a:pt x="1679" y="23"/>
                  </a:cubicBezTo>
                  <a:lnTo>
                    <a:pt x="1380" y="1"/>
                  </a:ln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5"/>
            <p:cNvSpPr/>
            <p:nvPr/>
          </p:nvSpPr>
          <p:spPr>
            <a:xfrm>
              <a:off x="2251439" y="4717853"/>
              <a:ext cx="22154" cy="82718"/>
            </a:xfrm>
            <a:custGeom>
              <a:avLst/>
              <a:gdLst/>
              <a:ahLst/>
              <a:cxnLst/>
              <a:rect l="l" t="t" r="r" b="b"/>
              <a:pathLst>
                <a:path w="635" h="2371" extrusionOk="0">
                  <a:moveTo>
                    <a:pt x="623" y="1"/>
                  </a:moveTo>
                  <a:cubicBezTo>
                    <a:pt x="501" y="179"/>
                    <a:pt x="368" y="346"/>
                    <a:pt x="256" y="534"/>
                  </a:cubicBezTo>
                  <a:cubicBezTo>
                    <a:pt x="156" y="724"/>
                    <a:pt x="67" y="924"/>
                    <a:pt x="34" y="1147"/>
                  </a:cubicBezTo>
                  <a:cubicBezTo>
                    <a:pt x="0" y="1358"/>
                    <a:pt x="0" y="1592"/>
                    <a:pt x="56" y="1802"/>
                  </a:cubicBezTo>
                  <a:cubicBezTo>
                    <a:pt x="123" y="2014"/>
                    <a:pt x="223" y="2214"/>
                    <a:pt x="378" y="2370"/>
                  </a:cubicBezTo>
                  <a:lnTo>
                    <a:pt x="390" y="2359"/>
                  </a:lnTo>
                  <a:cubicBezTo>
                    <a:pt x="301" y="2170"/>
                    <a:pt x="234" y="1970"/>
                    <a:pt x="190" y="1769"/>
                  </a:cubicBezTo>
                  <a:cubicBezTo>
                    <a:pt x="156" y="1569"/>
                    <a:pt x="123" y="1369"/>
                    <a:pt x="145" y="1157"/>
                  </a:cubicBezTo>
                  <a:cubicBezTo>
                    <a:pt x="156" y="957"/>
                    <a:pt x="223" y="757"/>
                    <a:pt x="323" y="568"/>
                  </a:cubicBezTo>
                  <a:cubicBezTo>
                    <a:pt x="412" y="379"/>
                    <a:pt x="523" y="190"/>
                    <a:pt x="635" y="12"/>
                  </a:cubicBezTo>
                  <a:lnTo>
                    <a:pt x="623"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5"/>
            <p:cNvSpPr/>
            <p:nvPr/>
          </p:nvSpPr>
          <p:spPr>
            <a:xfrm>
              <a:off x="2275477" y="4722144"/>
              <a:ext cx="17514" cy="61716"/>
            </a:xfrm>
            <a:custGeom>
              <a:avLst/>
              <a:gdLst/>
              <a:ahLst/>
              <a:cxnLst/>
              <a:rect l="l" t="t" r="r" b="b"/>
              <a:pathLst>
                <a:path w="502" h="1769" extrusionOk="0">
                  <a:moveTo>
                    <a:pt x="23" y="0"/>
                  </a:moveTo>
                  <a:cubicBezTo>
                    <a:pt x="1" y="78"/>
                    <a:pt x="12" y="156"/>
                    <a:pt x="35" y="234"/>
                  </a:cubicBezTo>
                  <a:cubicBezTo>
                    <a:pt x="57" y="312"/>
                    <a:pt x="101" y="389"/>
                    <a:pt x="134" y="456"/>
                  </a:cubicBezTo>
                  <a:cubicBezTo>
                    <a:pt x="212" y="589"/>
                    <a:pt x="268" y="734"/>
                    <a:pt x="301" y="879"/>
                  </a:cubicBezTo>
                  <a:cubicBezTo>
                    <a:pt x="334" y="1034"/>
                    <a:pt x="346" y="1179"/>
                    <a:pt x="357" y="1335"/>
                  </a:cubicBezTo>
                  <a:cubicBezTo>
                    <a:pt x="368" y="1479"/>
                    <a:pt x="357" y="1624"/>
                    <a:pt x="279" y="1758"/>
                  </a:cubicBezTo>
                  <a:lnTo>
                    <a:pt x="290" y="1768"/>
                  </a:lnTo>
                  <a:cubicBezTo>
                    <a:pt x="357" y="1724"/>
                    <a:pt x="413" y="1657"/>
                    <a:pt x="446" y="1580"/>
                  </a:cubicBezTo>
                  <a:cubicBezTo>
                    <a:pt x="479" y="1501"/>
                    <a:pt x="490" y="1412"/>
                    <a:pt x="490" y="1335"/>
                  </a:cubicBezTo>
                  <a:cubicBezTo>
                    <a:pt x="502" y="1168"/>
                    <a:pt x="457" y="1001"/>
                    <a:pt x="401" y="856"/>
                  </a:cubicBezTo>
                  <a:cubicBezTo>
                    <a:pt x="357" y="701"/>
                    <a:pt x="279" y="556"/>
                    <a:pt x="190" y="423"/>
                  </a:cubicBezTo>
                  <a:cubicBezTo>
                    <a:pt x="146" y="356"/>
                    <a:pt x="112" y="290"/>
                    <a:pt x="79" y="223"/>
                  </a:cubicBezTo>
                  <a:cubicBezTo>
                    <a:pt x="45" y="156"/>
                    <a:pt x="35" y="78"/>
                    <a:pt x="35"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5"/>
            <p:cNvSpPr/>
            <p:nvPr/>
          </p:nvSpPr>
          <p:spPr>
            <a:xfrm>
              <a:off x="2281338" y="4724482"/>
              <a:ext cx="31050" cy="54704"/>
            </a:xfrm>
            <a:custGeom>
              <a:avLst/>
              <a:gdLst/>
              <a:ahLst/>
              <a:cxnLst/>
              <a:rect l="l" t="t" r="r" b="b"/>
              <a:pathLst>
                <a:path w="890" h="1568" extrusionOk="0">
                  <a:moveTo>
                    <a:pt x="0" y="0"/>
                  </a:moveTo>
                  <a:lnTo>
                    <a:pt x="0" y="0"/>
                  </a:lnTo>
                  <a:cubicBezTo>
                    <a:pt x="122" y="89"/>
                    <a:pt x="245" y="200"/>
                    <a:pt x="344" y="312"/>
                  </a:cubicBezTo>
                  <a:cubicBezTo>
                    <a:pt x="445" y="423"/>
                    <a:pt x="534" y="556"/>
                    <a:pt x="601" y="690"/>
                  </a:cubicBezTo>
                  <a:cubicBezTo>
                    <a:pt x="667" y="823"/>
                    <a:pt x="712" y="967"/>
                    <a:pt x="756" y="1112"/>
                  </a:cubicBezTo>
                  <a:cubicBezTo>
                    <a:pt x="801" y="1256"/>
                    <a:pt x="823" y="1412"/>
                    <a:pt x="856" y="1568"/>
                  </a:cubicBezTo>
                  <a:cubicBezTo>
                    <a:pt x="890" y="1412"/>
                    <a:pt x="878" y="1246"/>
                    <a:pt x="845" y="1090"/>
                  </a:cubicBezTo>
                  <a:cubicBezTo>
                    <a:pt x="811" y="934"/>
                    <a:pt x="745" y="789"/>
                    <a:pt x="667" y="656"/>
                  </a:cubicBezTo>
                  <a:cubicBezTo>
                    <a:pt x="589" y="512"/>
                    <a:pt x="489" y="389"/>
                    <a:pt x="378" y="278"/>
                  </a:cubicBezTo>
                  <a:cubicBezTo>
                    <a:pt x="267" y="167"/>
                    <a:pt x="133" y="78"/>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5"/>
            <p:cNvSpPr/>
            <p:nvPr/>
          </p:nvSpPr>
          <p:spPr>
            <a:xfrm>
              <a:off x="2240205" y="4722528"/>
              <a:ext cx="26794" cy="48529"/>
            </a:xfrm>
            <a:custGeom>
              <a:avLst/>
              <a:gdLst/>
              <a:ahLst/>
              <a:cxnLst/>
              <a:rect l="l" t="t" r="r" b="b"/>
              <a:pathLst>
                <a:path w="768" h="1391" extrusionOk="0">
                  <a:moveTo>
                    <a:pt x="767" y="0"/>
                  </a:moveTo>
                  <a:cubicBezTo>
                    <a:pt x="522" y="134"/>
                    <a:pt x="322" y="345"/>
                    <a:pt x="189" y="590"/>
                  </a:cubicBezTo>
                  <a:cubicBezTo>
                    <a:pt x="122" y="701"/>
                    <a:pt x="55" y="835"/>
                    <a:pt x="33" y="979"/>
                  </a:cubicBezTo>
                  <a:cubicBezTo>
                    <a:pt x="11" y="1112"/>
                    <a:pt x="0" y="1257"/>
                    <a:pt x="33" y="1391"/>
                  </a:cubicBezTo>
                  <a:cubicBezTo>
                    <a:pt x="55" y="1257"/>
                    <a:pt x="77" y="1124"/>
                    <a:pt x="111" y="990"/>
                  </a:cubicBezTo>
                  <a:cubicBezTo>
                    <a:pt x="144" y="868"/>
                    <a:pt x="189" y="734"/>
                    <a:pt x="245" y="612"/>
                  </a:cubicBezTo>
                  <a:cubicBezTo>
                    <a:pt x="367" y="378"/>
                    <a:pt x="545" y="167"/>
                    <a:pt x="767" y="12"/>
                  </a:cubicBezTo>
                  <a:lnTo>
                    <a:pt x="767"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5"/>
            <p:cNvSpPr/>
            <p:nvPr/>
          </p:nvSpPr>
          <p:spPr>
            <a:xfrm>
              <a:off x="2265813" y="4723679"/>
              <a:ext cx="7012" cy="44656"/>
            </a:xfrm>
            <a:custGeom>
              <a:avLst/>
              <a:gdLst/>
              <a:ahLst/>
              <a:cxnLst/>
              <a:rect l="l" t="t" r="r" b="b"/>
              <a:pathLst>
                <a:path w="201" h="1280" extrusionOk="0">
                  <a:moveTo>
                    <a:pt x="189" y="1"/>
                  </a:moveTo>
                  <a:cubicBezTo>
                    <a:pt x="134" y="101"/>
                    <a:pt x="89" y="201"/>
                    <a:pt x="67" y="301"/>
                  </a:cubicBezTo>
                  <a:cubicBezTo>
                    <a:pt x="33" y="412"/>
                    <a:pt x="11" y="523"/>
                    <a:pt x="11" y="634"/>
                  </a:cubicBezTo>
                  <a:cubicBezTo>
                    <a:pt x="0" y="746"/>
                    <a:pt x="0" y="857"/>
                    <a:pt x="33" y="968"/>
                  </a:cubicBezTo>
                  <a:cubicBezTo>
                    <a:pt x="55" y="1079"/>
                    <a:pt x="100" y="1180"/>
                    <a:pt x="167" y="1279"/>
                  </a:cubicBezTo>
                  <a:lnTo>
                    <a:pt x="178" y="1269"/>
                  </a:lnTo>
                  <a:cubicBezTo>
                    <a:pt x="156" y="1158"/>
                    <a:pt x="122" y="1057"/>
                    <a:pt x="111" y="957"/>
                  </a:cubicBezTo>
                  <a:cubicBezTo>
                    <a:pt x="100" y="846"/>
                    <a:pt x="78" y="746"/>
                    <a:pt x="78" y="634"/>
                  </a:cubicBezTo>
                  <a:cubicBezTo>
                    <a:pt x="67" y="424"/>
                    <a:pt x="111" y="201"/>
                    <a:pt x="20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5"/>
            <p:cNvSpPr/>
            <p:nvPr/>
          </p:nvSpPr>
          <p:spPr>
            <a:xfrm>
              <a:off x="2242507" y="4630144"/>
              <a:ext cx="119559" cy="84253"/>
            </a:xfrm>
            <a:custGeom>
              <a:avLst/>
              <a:gdLst/>
              <a:ahLst/>
              <a:cxnLst/>
              <a:rect l="l" t="t" r="r" b="b"/>
              <a:pathLst>
                <a:path w="3427" h="2415" extrusionOk="0">
                  <a:moveTo>
                    <a:pt x="1702" y="1"/>
                  </a:moveTo>
                  <a:cubicBezTo>
                    <a:pt x="1519" y="12"/>
                    <a:pt x="1448" y="253"/>
                    <a:pt x="1268" y="253"/>
                  </a:cubicBezTo>
                  <a:cubicBezTo>
                    <a:pt x="1251" y="253"/>
                    <a:pt x="1232" y="251"/>
                    <a:pt x="1213" y="246"/>
                  </a:cubicBezTo>
                  <a:cubicBezTo>
                    <a:pt x="1058" y="205"/>
                    <a:pt x="904" y="135"/>
                    <a:pt x="771" y="135"/>
                  </a:cubicBezTo>
                  <a:cubicBezTo>
                    <a:pt x="722" y="135"/>
                    <a:pt x="676" y="144"/>
                    <a:pt x="634" y="168"/>
                  </a:cubicBezTo>
                  <a:cubicBezTo>
                    <a:pt x="479" y="257"/>
                    <a:pt x="535" y="312"/>
                    <a:pt x="390" y="391"/>
                  </a:cubicBezTo>
                  <a:cubicBezTo>
                    <a:pt x="256" y="457"/>
                    <a:pt x="1" y="457"/>
                    <a:pt x="34" y="713"/>
                  </a:cubicBezTo>
                  <a:cubicBezTo>
                    <a:pt x="68" y="969"/>
                    <a:pt x="679" y="1669"/>
                    <a:pt x="701" y="1892"/>
                  </a:cubicBezTo>
                  <a:cubicBezTo>
                    <a:pt x="723" y="2104"/>
                    <a:pt x="735" y="2248"/>
                    <a:pt x="735" y="2248"/>
                  </a:cubicBezTo>
                  <a:lnTo>
                    <a:pt x="1368" y="2415"/>
                  </a:lnTo>
                  <a:cubicBezTo>
                    <a:pt x="1368" y="2415"/>
                    <a:pt x="1658" y="2292"/>
                    <a:pt x="2247" y="2170"/>
                  </a:cubicBezTo>
                  <a:cubicBezTo>
                    <a:pt x="2848" y="2037"/>
                    <a:pt x="3026" y="2081"/>
                    <a:pt x="3182" y="1914"/>
                  </a:cubicBezTo>
                  <a:cubicBezTo>
                    <a:pt x="3348" y="1748"/>
                    <a:pt x="3415" y="1725"/>
                    <a:pt x="3415" y="1614"/>
                  </a:cubicBezTo>
                  <a:cubicBezTo>
                    <a:pt x="3426" y="1491"/>
                    <a:pt x="3271" y="1147"/>
                    <a:pt x="3159" y="969"/>
                  </a:cubicBezTo>
                  <a:cubicBezTo>
                    <a:pt x="3037" y="791"/>
                    <a:pt x="3037" y="802"/>
                    <a:pt x="2814" y="658"/>
                  </a:cubicBezTo>
                  <a:cubicBezTo>
                    <a:pt x="2603" y="524"/>
                    <a:pt x="2514" y="602"/>
                    <a:pt x="2325" y="401"/>
                  </a:cubicBezTo>
                  <a:cubicBezTo>
                    <a:pt x="2125" y="213"/>
                    <a:pt x="1914" y="1"/>
                    <a:pt x="1702"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5"/>
            <p:cNvSpPr/>
            <p:nvPr/>
          </p:nvSpPr>
          <p:spPr>
            <a:xfrm>
              <a:off x="2242507" y="4634819"/>
              <a:ext cx="81532" cy="79578"/>
            </a:xfrm>
            <a:custGeom>
              <a:avLst/>
              <a:gdLst/>
              <a:ahLst/>
              <a:cxnLst/>
              <a:rect l="l" t="t" r="r" b="b"/>
              <a:pathLst>
                <a:path w="2337" h="2281" extrusionOk="0">
                  <a:moveTo>
                    <a:pt x="771" y="1"/>
                  </a:moveTo>
                  <a:cubicBezTo>
                    <a:pt x="722" y="1"/>
                    <a:pt x="676" y="10"/>
                    <a:pt x="634" y="34"/>
                  </a:cubicBezTo>
                  <a:cubicBezTo>
                    <a:pt x="479" y="123"/>
                    <a:pt x="535" y="178"/>
                    <a:pt x="390" y="257"/>
                  </a:cubicBezTo>
                  <a:cubicBezTo>
                    <a:pt x="256" y="323"/>
                    <a:pt x="1" y="323"/>
                    <a:pt x="34" y="579"/>
                  </a:cubicBezTo>
                  <a:cubicBezTo>
                    <a:pt x="68" y="835"/>
                    <a:pt x="679" y="1535"/>
                    <a:pt x="701" y="1758"/>
                  </a:cubicBezTo>
                  <a:cubicBezTo>
                    <a:pt x="723" y="1970"/>
                    <a:pt x="735" y="2114"/>
                    <a:pt x="735" y="2114"/>
                  </a:cubicBezTo>
                  <a:lnTo>
                    <a:pt x="1368" y="2281"/>
                  </a:lnTo>
                  <a:cubicBezTo>
                    <a:pt x="1368" y="2281"/>
                    <a:pt x="1658" y="2158"/>
                    <a:pt x="2247" y="2036"/>
                  </a:cubicBezTo>
                  <a:cubicBezTo>
                    <a:pt x="2280" y="2025"/>
                    <a:pt x="2314" y="2014"/>
                    <a:pt x="2336" y="2014"/>
                  </a:cubicBezTo>
                  <a:cubicBezTo>
                    <a:pt x="2258" y="1947"/>
                    <a:pt x="2147" y="1891"/>
                    <a:pt x="2070" y="1869"/>
                  </a:cubicBezTo>
                  <a:cubicBezTo>
                    <a:pt x="1892" y="1824"/>
                    <a:pt x="1714" y="1824"/>
                    <a:pt x="1536" y="1780"/>
                  </a:cubicBezTo>
                  <a:cubicBezTo>
                    <a:pt x="1358" y="1725"/>
                    <a:pt x="1190" y="1591"/>
                    <a:pt x="1180" y="1413"/>
                  </a:cubicBezTo>
                  <a:cubicBezTo>
                    <a:pt x="1168" y="1302"/>
                    <a:pt x="1224" y="1191"/>
                    <a:pt x="1269" y="1090"/>
                  </a:cubicBezTo>
                  <a:cubicBezTo>
                    <a:pt x="1380" y="779"/>
                    <a:pt x="1368" y="435"/>
                    <a:pt x="1279" y="123"/>
                  </a:cubicBezTo>
                  <a:cubicBezTo>
                    <a:pt x="1257" y="123"/>
                    <a:pt x="1235" y="123"/>
                    <a:pt x="1213" y="112"/>
                  </a:cubicBezTo>
                  <a:cubicBezTo>
                    <a:pt x="1058" y="71"/>
                    <a:pt x="904" y="1"/>
                    <a:pt x="77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5"/>
            <p:cNvSpPr/>
            <p:nvPr/>
          </p:nvSpPr>
          <p:spPr>
            <a:xfrm>
              <a:off x="2288665" y="4658508"/>
              <a:ext cx="4326" cy="7012"/>
            </a:xfrm>
            <a:custGeom>
              <a:avLst/>
              <a:gdLst/>
              <a:ahLst/>
              <a:cxnLst/>
              <a:rect l="l" t="t" r="r" b="b"/>
              <a:pathLst>
                <a:path w="124" h="201" extrusionOk="0">
                  <a:moveTo>
                    <a:pt x="124" y="0"/>
                  </a:moveTo>
                  <a:cubicBezTo>
                    <a:pt x="90" y="23"/>
                    <a:pt x="57" y="33"/>
                    <a:pt x="23" y="56"/>
                  </a:cubicBezTo>
                  <a:cubicBezTo>
                    <a:pt x="13" y="98"/>
                    <a:pt x="12" y="151"/>
                    <a:pt x="2" y="194"/>
                  </a:cubicBezTo>
                  <a:lnTo>
                    <a:pt x="2" y="194"/>
                  </a:lnTo>
                  <a:cubicBezTo>
                    <a:pt x="6" y="189"/>
                    <a:pt x="12" y="189"/>
                    <a:pt x="12" y="189"/>
                  </a:cubicBezTo>
                  <a:lnTo>
                    <a:pt x="124" y="11"/>
                  </a:lnTo>
                  <a:lnTo>
                    <a:pt x="124" y="0"/>
                  </a:lnTo>
                  <a:close/>
                  <a:moveTo>
                    <a:pt x="2" y="194"/>
                  </a:moveTo>
                  <a:lnTo>
                    <a:pt x="2" y="194"/>
                  </a:lnTo>
                  <a:cubicBezTo>
                    <a:pt x="1" y="196"/>
                    <a:pt x="1" y="198"/>
                    <a:pt x="1" y="201"/>
                  </a:cubicBezTo>
                  <a:cubicBezTo>
                    <a:pt x="1" y="198"/>
                    <a:pt x="2" y="196"/>
                    <a:pt x="2" y="194"/>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5"/>
            <p:cNvSpPr/>
            <p:nvPr/>
          </p:nvSpPr>
          <p:spPr>
            <a:xfrm>
              <a:off x="2273174" y="4710108"/>
              <a:ext cx="1186" cy="1989"/>
            </a:xfrm>
            <a:custGeom>
              <a:avLst/>
              <a:gdLst/>
              <a:ahLst/>
              <a:cxnLst/>
              <a:rect l="l" t="t" r="r" b="b"/>
              <a:pathLst>
                <a:path w="34" h="57" extrusionOk="0">
                  <a:moveTo>
                    <a:pt x="22" y="0"/>
                  </a:moveTo>
                  <a:cubicBezTo>
                    <a:pt x="12" y="12"/>
                    <a:pt x="12" y="34"/>
                    <a:pt x="0" y="45"/>
                  </a:cubicBezTo>
                  <a:lnTo>
                    <a:pt x="12" y="56"/>
                  </a:lnTo>
                  <a:cubicBezTo>
                    <a:pt x="22" y="34"/>
                    <a:pt x="34" y="22"/>
                    <a:pt x="34" y="0"/>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5"/>
            <p:cNvSpPr/>
            <p:nvPr/>
          </p:nvSpPr>
          <p:spPr>
            <a:xfrm>
              <a:off x="2273942" y="4660427"/>
              <a:ext cx="15560" cy="49715"/>
            </a:xfrm>
            <a:custGeom>
              <a:avLst/>
              <a:gdLst/>
              <a:ahLst/>
              <a:cxnLst/>
              <a:rect l="l" t="t" r="r" b="b"/>
              <a:pathLst>
                <a:path w="446" h="1425" extrusionOk="0">
                  <a:moveTo>
                    <a:pt x="445" y="1"/>
                  </a:moveTo>
                  <a:cubicBezTo>
                    <a:pt x="356" y="67"/>
                    <a:pt x="279" y="146"/>
                    <a:pt x="212" y="235"/>
                  </a:cubicBezTo>
                  <a:cubicBezTo>
                    <a:pt x="168" y="290"/>
                    <a:pt x="134" y="356"/>
                    <a:pt x="111" y="423"/>
                  </a:cubicBezTo>
                  <a:cubicBezTo>
                    <a:pt x="79" y="490"/>
                    <a:pt x="56" y="557"/>
                    <a:pt x="45" y="635"/>
                  </a:cubicBezTo>
                  <a:cubicBezTo>
                    <a:pt x="12" y="768"/>
                    <a:pt x="0" y="924"/>
                    <a:pt x="12" y="1058"/>
                  </a:cubicBezTo>
                  <a:cubicBezTo>
                    <a:pt x="12" y="1179"/>
                    <a:pt x="22" y="1302"/>
                    <a:pt x="0" y="1424"/>
                  </a:cubicBezTo>
                  <a:lnTo>
                    <a:pt x="12" y="1424"/>
                  </a:lnTo>
                  <a:cubicBezTo>
                    <a:pt x="67" y="1313"/>
                    <a:pt x="67" y="1179"/>
                    <a:pt x="79" y="1058"/>
                  </a:cubicBezTo>
                  <a:cubicBezTo>
                    <a:pt x="79" y="924"/>
                    <a:pt x="101" y="791"/>
                    <a:pt x="145" y="657"/>
                  </a:cubicBezTo>
                  <a:cubicBezTo>
                    <a:pt x="190" y="534"/>
                    <a:pt x="267" y="423"/>
                    <a:pt x="323" y="301"/>
                  </a:cubicBezTo>
                  <a:cubicBezTo>
                    <a:pt x="356" y="245"/>
                    <a:pt x="390" y="201"/>
                    <a:pt x="423" y="146"/>
                  </a:cubicBezTo>
                  <a:cubicBezTo>
                    <a:pt x="434" y="101"/>
                    <a:pt x="434" y="45"/>
                    <a:pt x="445"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5"/>
            <p:cNvSpPr/>
            <p:nvPr/>
          </p:nvSpPr>
          <p:spPr>
            <a:xfrm>
              <a:off x="2290618" y="4658508"/>
              <a:ext cx="27596" cy="36876"/>
            </a:xfrm>
            <a:custGeom>
              <a:avLst/>
              <a:gdLst/>
              <a:ahLst/>
              <a:cxnLst/>
              <a:rect l="l" t="t" r="r" b="b"/>
              <a:pathLst>
                <a:path w="791" h="1057" extrusionOk="0">
                  <a:moveTo>
                    <a:pt x="790" y="0"/>
                  </a:moveTo>
                  <a:cubicBezTo>
                    <a:pt x="624" y="67"/>
                    <a:pt x="501" y="201"/>
                    <a:pt x="401" y="334"/>
                  </a:cubicBezTo>
                  <a:cubicBezTo>
                    <a:pt x="301" y="478"/>
                    <a:pt x="223" y="623"/>
                    <a:pt x="134" y="779"/>
                  </a:cubicBezTo>
                  <a:cubicBezTo>
                    <a:pt x="90" y="856"/>
                    <a:pt x="45" y="945"/>
                    <a:pt x="1" y="1024"/>
                  </a:cubicBezTo>
                  <a:cubicBezTo>
                    <a:pt x="12" y="1034"/>
                    <a:pt x="34" y="1046"/>
                    <a:pt x="45" y="1057"/>
                  </a:cubicBezTo>
                  <a:cubicBezTo>
                    <a:pt x="101" y="968"/>
                    <a:pt x="145" y="890"/>
                    <a:pt x="201" y="812"/>
                  </a:cubicBezTo>
                  <a:cubicBezTo>
                    <a:pt x="279" y="668"/>
                    <a:pt x="379" y="523"/>
                    <a:pt x="468" y="389"/>
                  </a:cubicBezTo>
                  <a:cubicBezTo>
                    <a:pt x="557" y="245"/>
                    <a:pt x="657" y="112"/>
                    <a:pt x="790" y="11"/>
                  </a:cubicBezTo>
                  <a:lnTo>
                    <a:pt x="790"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5"/>
            <p:cNvSpPr/>
            <p:nvPr/>
          </p:nvSpPr>
          <p:spPr>
            <a:xfrm>
              <a:off x="2276663" y="4711643"/>
              <a:ext cx="3524" cy="3559"/>
            </a:xfrm>
            <a:custGeom>
              <a:avLst/>
              <a:gdLst/>
              <a:ahLst/>
              <a:cxnLst/>
              <a:rect l="l" t="t" r="r" b="b"/>
              <a:pathLst>
                <a:path w="101" h="102" extrusionOk="0">
                  <a:moveTo>
                    <a:pt x="90" y="1"/>
                  </a:moveTo>
                  <a:cubicBezTo>
                    <a:pt x="56" y="34"/>
                    <a:pt x="23" y="67"/>
                    <a:pt x="1" y="101"/>
                  </a:cubicBezTo>
                  <a:lnTo>
                    <a:pt x="100"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5"/>
            <p:cNvSpPr/>
            <p:nvPr/>
          </p:nvSpPr>
          <p:spPr>
            <a:xfrm>
              <a:off x="2279768" y="4694199"/>
              <a:ext cx="12455" cy="17479"/>
            </a:xfrm>
            <a:custGeom>
              <a:avLst/>
              <a:gdLst/>
              <a:ahLst/>
              <a:cxnLst/>
              <a:rect l="l" t="t" r="r" b="b"/>
              <a:pathLst>
                <a:path w="357" h="501" extrusionOk="0">
                  <a:moveTo>
                    <a:pt x="312" y="1"/>
                  </a:moveTo>
                  <a:cubicBezTo>
                    <a:pt x="278" y="67"/>
                    <a:pt x="245" y="134"/>
                    <a:pt x="201" y="189"/>
                  </a:cubicBezTo>
                  <a:cubicBezTo>
                    <a:pt x="145" y="300"/>
                    <a:pt x="67" y="401"/>
                    <a:pt x="1" y="501"/>
                  </a:cubicBezTo>
                  <a:lnTo>
                    <a:pt x="11" y="501"/>
                  </a:lnTo>
                  <a:cubicBezTo>
                    <a:pt x="89" y="412"/>
                    <a:pt x="167" y="312"/>
                    <a:pt x="234" y="211"/>
                  </a:cubicBezTo>
                  <a:cubicBezTo>
                    <a:pt x="278" y="156"/>
                    <a:pt x="323" y="90"/>
                    <a:pt x="356" y="34"/>
                  </a:cubicBezTo>
                  <a:cubicBezTo>
                    <a:pt x="345" y="23"/>
                    <a:pt x="323" y="11"/>
                    <a:pt x="3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5"/>
            <p:cNvSpPr/>
            <p:nvPr/>
          </p:nvSpPr>
          <p:spPr>
            <a:xfrm>
              <a:off x="2279001" y="4712410"/>
              <a:ext cx="4291" cy="4326"/>
            </a:xfrm>
            <a:custGeom>
              <a:avLst/>
              <a:gdLst/>
              <a:ahLst/>
              <a:cxnLst/>
              <a:rect l="l" t="t" r="r" b="b"/>
              <a:pathLst>
                <a:path w="123" h="124" extrusionOk="0">
                  <a:moveTo>
                    <a:pt x="100" y="1"/>
                  </a:moveTo>
                  <a:cubicBezTo>
                    <a:pt x="67" y="35"/>
                    <a:pt x="33" y="79"/>
                    <a:pt x="0" y="124"/>
                  </a:cubicBezTo>
                  <a:lnTo>
                    <a:pt x="11" y="124"/>
                  </a:lnTo>
                  <a:lnTo>
                    <a:pt x="12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5"/>
            <p:cNvSpPr/>
            <p:nvPr/>
          </p:nvSpPr>
          <p:spPr>
            <a:xfrm>
              <a:off x="2295677" y="4678290"/>
              <a:ext cx="25642" cy="19049"/>
            </a:xfrm>
            <a:custGeom>
              <a:avLst/>
              <a:gdLst/>
              <a:ahLst/>
              <a:cxnLst/>
              <a:rect l="l" t="t" r="r" b="b"/>
              <a:pathLst>
                <a:path w="735" h="546" extrusionOk="0">
                  <a:moveTo>
                    <a:pt x="723" y="0"/>
                  </a:moveTo>
                  <a:cubicBezTo>
                    <a:pt x="590" y="12"/>
                    <a:pt x="457" y="89"/>
                    <a:pt x="345" y="167"/>
                  </a:cubicBezTo>
                  <a:cubicBezTo>
                    <a:pt x="234" y="256"/>
                    <a:pt x="145" y="368"/>
                    <a:pt x="56" y="467"/>
                  </a:cubicBezTo>
                  <a:cubicBezTo>
                    <a:pt x="34" y="490"/>
                    <a:pt x="12" y="501"/>
                    <a:pt x="0" y="523"/>
                  </a:cubicBezTo>
                  <a:cubicBezTo>
                    <a:pt x="0" y="523"/>
                    <a:pt x="12" y="523"/>
                    <a:pt x="12" y="534"/>
                  </a:cubicBezTo>
                  <a:cubicBezTo>
                    <a:pt x="34" y="534"/>
                    <a:pt x="45" y="534"/>
                    <a:pt x="67" y="546"/>
                  </a:cubicBezTo>
                  <a:lnTo>
                    <a:pt x="101" y="512"/>
                  </a:lnTo>
                  <a:cubicBezTo>
                    <a:pt x="200" y="412"/>
                    <a:pt x="301" y="323"/>
                    <a:pt x="400" y="234"/>
                  </a:cubicBezTo>
                  <a:cubicBezTo>
                    <a:pt x="501" y="145"/>
                    <a:pt x="601" y="67"/>
                    <a:pt x="734" y="12"/>
                  </a:cubicBezTo>
                  <a:lnTo>
                    <a:pt x="723"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5"/>
            <p:cNvSpPr/>
            <p:nvPr/>
          </p:nvSpPr>
          <p:spPr>
            <a:xfrm>
              <a:off x="2282455" y="4696536"/>
              <a:ext cx="15560" cy="15909"/>
            </a:xfrm>
            <a:custGeom>
              <a:avLst/>
              <a:gdLst/>
              <a:ahLst/>
              <a:cxnLst/>
              <a:rect l="l" t="t" r="r" b="b"/>
              <a:pathLst>
                <a:path w="446" h="456" extrusionOk="0">
                  <a:moveTo>
                    <a:pt x="379" y="0"/>
                  </a:moveTo>
                  <a:cubicBezTo>
                    <a:pt x="246" y="144"/>
                    <a:pt x="124" y="300"/>
                    <a:pt x="1" y="456"/>
                  </a:cubicBezTo>
                  <a:lnTo>
                    <a:pt x="23" y="456"/>
                  </a:lnTo>
                  <a:lnTo>
                    <a:pt x="190" y="278"/>
                  </a:lnTo>
                  <a:lnTo>
                    <a:pt x="446" y="23"/>
                  </a:lnTo>
                  <a:cubicBezTo>
                    <a:pt x="424" y="11"/>
                    <a:pt x="413" y="11"/>
                    <a:pt x="391" y="11"/>
                  </a:cubicBezTo>
                  <a:cubicBezTo>
                    <a:pt x="391" y="0"/>
                    <a:pt x="379" y="0"/>
                    <a:pt x="37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5"/>
            <p:cNvSpPr/>
            <p:nvPr/>
          </p:nvSpPr>
          <p:spPr>
            <a:xfrm>
              <a:off x="2283641" y="4713597"/>
              <a:ext cx="4291" cy="3907"/>
            </a:xfrm>
            <a:custGeom>
              <a:avLst/>
              <a:gdLst/>
              <a:ahLst/>
              <a:cxnLst/>
              <a:rect l="l" t="t" r="r" b="b"/>
              <a:pathLst>
                <a:path w="123" h="112" extrusionOk="0">
                  <a:moveTo>
                    <a:pt x="90" y="1"/>
                  </a:moveTo>
                  <a:cubicBezTo>
                    <a:pt x="56" y="34"/>
                    <a:pt x="34" y="67"/>
                    <a:pt x="1" y="112"/>
                  </a:cubicBezTo>
                  <a:lnTo>
                    <a:pt x="11" y="112"/>
                  </a:lnTo>
                  <a:cubicBezTo>
                    <a:pt x="45" y="78"/>
                    <a:pt x="78" y="34"/>
                    <a:pt x="1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5"/>
            <p:cNvSpPr/>
            <p:nvPr/>
          </p:nvSpPr>
          <p:spPr>
            <a:xfrm>
              <a:off x="2308063" y="4697304"/>
              <a:ext cx="13641" cy="2721"/>
            </a:xfrm>
            <a:custGeom>
              <a:avLst/>
              <a:gdLst/>
              <a:ahLst/>
              <a:cxnLst/>
              <a:rect l="l" t="t" r="r" b="b"/>
              <a:pathLst>
                <a:path w="391" h="78" extrusionOk="0">
                  <a:moveTo>
                    <a:pt x="302" y="1"/>
                  </a:moveTo>
                  <a:cubicBezTo>
                    <a:pt x="223" y="1"/>
                    <a:pt x="146" y="11"/>
                    <a:pt x="68" y="23"/>
                  </a:cubicBezTo>
                  <a:cubicBezTo>
                    <a:pt x="45" y="33"/>
                    <a:pt x="23" y="33"/>
                    <a:pt x="1" y="45"/>
                  </a:cubicBezTo>
                  <a:lnTo>
                    <a:pt x="168" y="78"/>
                  </a:lnTo>
                  <a:cubicBezTo>
                    <a:pt x="246" y="56"/>
                    <a:pt x="312" y="33"/>
                    <a:pt x="391" y="11"/>
                  </a:cubicBezTo>
                  <a:lnTo>
                    <a:pt x="391"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5"/>
            <p:cNvSpPr/>
            <p:nvPr/>
          </p:nvSpPr>
          <p:spPr>
            <a:xfrm>
              <a:off x="2286746" y="4698874"/>
              <a:ext cx="27212" cy="14757"/>
            </a:xfrm>
            <a:custGeom>
              <a:avLst/>
              <a:gdLst/>
              <a:ahLst/>
              <a:cxnLst/>
              <a:rect l="l" t="t" r="r" b="b"/>
              <a:pathLst>
                <a:path w="780" h="423" extrusionOk="0">
                  <a:moveTo>
                    <a:pt x="612" y="0"/>
                  </a:moveTo>
                  <a:cubicBezTo>
                    <a:pt x="535" y="33"/>
                    <a:pt x="456" y="67"/>
                    <a:pt x="390" y="111"/>
                  </a:cubicBezTo>
                  <a:cubicBezTo>
                    <a:pt x="290" y="166"/>
                    <a:pt x="201" y="222"/>
                    <a:pt x="123" y="300"/>
                  </a:cubicBezTo>
                  <a:cubicBezTo>
                    <a:pt x="78" y="334"/>
                    <a:pt x="45" y="378"/>
                    <a:pt x="1" y="423"/>
                  </a:cubicBezTo>
                  <a:lnTo>
                    <a:pt x="34" y="423"/>
                  </a:lnTo>
                  <a:cubicBezTo>
                    <a:pt x="145" y="322"/>
                    <a:pt x="278" y="233"/>
                    <a:pt x="412" y="166"/>
                  </a:cubicBezTo>
                  <a:cubicBezTo>
                    <a:pt x="512" y="122"/>
                    <a:pt x="601" y="100"/>
                    <a:pt x="701" y="55"/>
                  </a:cubicBezTo>
                  <a:cubicBezTo>
                    <a:pt x="735" y="55"/>
                    <a:pt x="757" y="45"/>
                    <a:pt x="779" y="33"/>
                  </a:cubicBezTo>
                  <a:lnTo>
                    <a:pt x="612"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5"/>
            <p:cNvSpPr/>
            <p:nvPr/>
          </p:nvSpPr>
          <p:spPr>
            <a:xfrm>
              <a:off x="2154833" y="4631295"/>
              <a:ext cx="118338" cy="98243"/>
            </a:xfrm>
            <a:custGeom>
              <a:avLst/>
              <a:gdLst/>
              <a:ahLst/>
              <a:cxnLst/>
              <a:rect l="l" t="t" r="r" b="b"/>
              <a:pathLst>
                <a:path w="3392" h="2816" extrusionOk="0">
                  <a:moveTo>
                    <a:pt x="1994" y="0"/>
                  </a:moveTo>
                  <a:cubicBezTo>
                    <a:pt x="1896" y="0"/>
                    <a:pt x="1820" y="40"/>
                    <a:pt x="1701" y="79"/>
                  </a:cubicBezTo>
                  <a:cubicBezTo>
                    <a:pt x="1513" y="158"/>
                    <a:pt x="1546" y="135"/>
                    <a:pt x="1435" y="291"/>
                  </a:cubicBezTo>
                  <a:cubicBezTo>
                    <a:pt x="1313" y="457"/>
                    <a:pt x="1279" y="724"/>
                    <a:pt x="1179" y="880"/>
                  </a:cubicBezTo>
                  <a:cubicBezTo>
                    <a:pt x="1115" y="962"/>
                    <a:pt x="1074" y="969"/>
                    <a:pt x="1001" y="969"/>
                  </a:cubicBezTo>
                  <a:cubicBezTo>
                    <a:pt x="984" y="969"/>
                    <a:pt x="966" y="969"/>
                    <a:pt x="945" y="969"/>
                  </a:cubicBezTo>
                  <a:cubicBezTo>
                    <a:pt x="901" y="958"/>
                    <a:pt x="856" y="958"/>
                    <a:pt x="789" y="958"/>
                  </a:cubicBezTo>
                  <a:cubicBezTo>
                    <a:pt x="545" y="969"/>
                    <a:pt x="490" y="991"/>
                    <a:pt x="322" y="1147"/>
                  </a:cubicBezTo>
                  <a:cubicBezTo>
                    <a:pt x="156" y="1303"/>
                    <a:pt x="111" y="1403"/>
                    <a:pt x="55" y="1837"/>
                  </a:cubicBezTo>
                  <a:cubicBezTo>
                    <a:pt x="0" y="2271"/>
                    <a:pt x="55" y="2337"/>
                    <a:pt x="189" y="2526"/>
                  </a:cubicBezTo>
                  <a:cubicBezTo>
                    <a:pt x="322" y="2704"/>
                    <a:pt x="256" y="2815"/>
                    <a:pt x="401" y="2815"/>
                  </a:cubicBezTo>
                  <a:cubicBezTo>
                    <a:pt x="545" y="2815"/>
                    <a:pt x="522" y="2682"/>
                    <a:pt x="756" y="2449"/>
                  </a:cubicBezTo>
                  <a:cubicBezTo>
                    <a:pt x="990" y="2204"/>
                    <a:pt x="1513" y="2059"/>
                    <a:pt x="2035" y="1982"/>
                  </a:cubicBezTo>
                  <a:cubicBezTo>
                    <a:pt x="2105" y="1971"/>
                    <a:pt x="2174" y="1967"/>
                    <a:pt x="2240" y="1967"/>
                  </a:cubicBezTo>
                  <a:cubicBezTo>
                    <a:pt x="2753" y="1967"/>
                    <a:pt x="3137" y="2237"/>
                    <a:pt x="3137" y="2237"/>
                  </a:cubicBezTo>
                  <a:lnTo>
                    <a:pt x="3381" y="2204"/>
                  </a:lnTo>
                  <a:cubicBezTo>
                    <a:pt x="3381" y="2204"/>
                    <a:pt x="3392" y="1826"/>
                    <a:pt x="3348" y="1470"/>
                  </a:cubicBezTo>
                  <a:cubicBezTo>
                    <a:pt x="3303" y="1125"/>
                    <a:pt x="3147" y="813"/>
                    <a:pt x="3003" y="558"/>
                  </a:cubicBezTo>
                  <a:cubicBezTo>
                    <a:pt x="2847" y="302"/>
                    <a:pt x="2514" y="202"/>
                    <a:pt x="2247" y="69"/>
                  </a:cubicBezTo>
                  <a:cubicBezTo>
                    <a:pt x="2138" y="19"/>
                    <a:pt x="2061" y="0"/>
                    <a:pt x="1994"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5"/>
            <p:cNvSpPr/>
            <p:nvPr/>
          </p:nvSpPr>
          <p:spPr>
            <a:xfrm>
              <a:off x="2230471" y="4661857"/>
              <a:ext cx="42702" cy="47482"/>
            </a:xfrm>
            <a:custGeom>
              <a:avLst/>
              <a:gdLst/>
              <a:ahLst/>
              <a:cxnLst/>
              <a:rect l="l" t="t" r="r" b="b"/>
              <a:pathLst>
                <a:path w="1224" h="1361" extrusionOk="0">
                  <a:moveTo>
                    <a:pt x="112" y="0"/>
                  </a:moveTo>
                  <a:cubicBezTo>
                    <a:pt x="101" y="0"/>
                    <a:pt x="90" y="1"/>
                    <a:pt x="79" y="4"/>
                  </a:cubicBezTo>
                  <a:cubicBezTo>
                    <a:pt x="12" y="38"/>
                    <a:pt x="1" y="137"/>
                    <a:pt x="23" y="204"/>
                  </a:cubicBezTo>
                  <a:cubicBezTo>
                    <a:pt x="57" y="338"/>
                    <a:pt x="123" y="471"/>
                    <a:pt x="212" y="572"/>
                  </a:cubicBezTo>
                  <a:cubicBezTo>
                    <a:pt x="312" y="671"/>
                    <a:pt x="435" y="760"/>
                    <a:pt x="502" y="894"/>
                  </a:cubicBezTo>
                  <a:cubicBezTo>
                    <a:pt x="546" y="972"/>
                    <a:pt x="557" y="1072"/>
                    <a:pt x="568" y="1172"/>
                  </a:cubicBezTo>
                  <a:cubicBezTo>
                    <a:pt x="813" y="1250"/>
                    <a:pt x="969" y="1361"/>
                    <a:pt x="969" y="1361"/>
                  </a:cubicBezTo>
                  <a:lnTo>
                    <a:pt x="1213" y="1328"/>
                  </a:lnTo>
                  <a:cubicBezTo>
                    <a:pt x="1213" y="1328"/>
                    <a:pt x="1224" y="1128"/>
                    <a:pt x="1202" y="883"/>
                  </a:cubicBezTo>
                  <a:lnTo>
                    <a:pt x="735" y="549"/>
                  </a:lnTo>
                  <a:cubicBezTo>
                    <a:pt x="568" y="427"/>
                    <a:pt x="401" y="305"/>
                    <a:pt x="279" y="137"/>
                  </a:cubicBezTo>
                  <a:cubicBezTo>
                    <a:pt x="257" y="105"/>
                    <a:pt x="235" y="60"/>
                    <a:pt x="201" y="38"/>
                  </a:cubicBezTo>
                  <a:cubicBezTo>
                    <a:pt x="176" y="12"/>
                    <a:pt x="145" y="0"/>
                    <a:pt x="1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5"/>
            <p:cNvSpPr/>
            <p:nvPr/>
          </p:nvSpPr>
          <p:spPr>
            <a:xfrm>
              <a:off x="2252206" y="4661613"/>
              <a:ext cx="17897" cy="29515"/>
            </a:xfrm>
            <a:custGeom>
              <a:avLst/>
              <a:gdLst/>
              <a:ahLst/>
              <a:cxnLst/>
              <a:rect l="l" t="t" r="r" b="b"/>
              <a:pathLst>
                <a:path w="513" h="846" extrusionOk="0">
                  <a:moveTo>
                    <a:pt x="0" y="0"/>
                  </a:moveTo>
                  <a:cubicBezTo>
                    <a:pt x="79" y="112"/>
                    <a:pt x="156" y="211"/>
                    <a:pt x="223" y="334"/>
                  </a:cubicBezTo>
                  <a:cubicBezTo>
                    <a:pt x="290" y="445"/>
                    <a:pt x="356" y="556"/>
                    <a:pt x="401" y="678"/>
                  </a:cubicBezTo>
                  <a:cubicBezTo>
                    <a:pt x="412" y="712"/>
                    <a:pt x="423" y="757"/>
                    <a:pt x="445" y="790"/>
                  </a:cubicBezTo>
                  <a:cubicBezTo>
                    <a:pt x="468" y="812"/>
                    <a:pt x="490" y="823"/>
                    <a:pt x="512" y="846"/>
                  </a:cubicBezTo>
                  <a:cubicBezTo>
                    <a:pt x="501" y="779"/>
                    <a:pt x="479" y="712"/>
                    <a:pt x="457" y="656"/>
                  </a:cubicBezTo>
                  <a:cubicBezTo>
                    <a:pt x="423" y="523"/>
                    <a:pt x="368" y="401"/>
                    <a:pt x="290" y="290"/>
                  </a:cubicBezTo>
                  <a:cubicBezTo>
                    <a:pt x="212" y="178"/>
                    <a:pt x="112" y="67"/>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5"/>
            <p:cNvSpPr/>
            <p:nvPr/>
          </p:nvSpPr>
          <p:spPr>
            <a:xfrm>
              <a:off x="2270453" y="4709305"/>
              <a:ext cx="802" cy="2791"/>
            </a:xfrm>
            <a:custGeom>
              <a:avLst/>
              <a:gdLst/>
              <a:ahLst/>
              <a:cxnLst/>
              <a:rect l="l" t="t" r="r" b="b"/>
              <a:pathLst>
                <a:path w="23" h="80" extrusionOk="0">
                  <a:moveTo>
                    <a:pt x="11" y="1"/>
                  </a:moveTo>
                  <a:cubicBezTo>
                    <a:pt x="11" y="23"/>
                    <a:pt x="1" y="57"/>
                    <a:pt x="1" y="79"/>
                  </a:cubicBezTo>
                  <a:lnTo>
                    <a:pt x="11" y="79"/>
                  </a:lnTo>
                  <a:cubicBezTo>
                    <a:pt x="11" y="57"/>
                    <a:pt x="23" y="23"/>
                    <a:pt x="23" y="1"/>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5"/>
            <p:cNvSpPr/>
            <p:nvPr/>
          </p:nvSpPr>
          <p:spPr>
            <a:xfrm>
              <a:off x="2270837" y="4708538"/>
              <a:ext cx="419" cy="802"/>
            </a:xfrm>
            <a:custGeom>
              <a:avLst/>
              <a:gdLst/>
              <a:ahLst/>
              <a:cxnLst/>
              <a:rect l="l" t="t" r="r" b="b"/>
              <a:pathLst>
                <a:path w="12" h="23" extrusionOk="0">
                  <a:moveTo>
                    <a:pt x="0" y="1"/>
                  </a:moveTo>
                  <a:lnTo>
                    <a:pt x="0" y="23"/>
                  </a:lnTo>
                  <a:lnTo>
                    <a:pt x="12" y="23"/>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5"/>
            <p:cNvSpPr/>
            <p:nvPr/>
          </p:nvSpPr>
          <p:spPr>
            <a:xfrm>
              <a:off x="2267732" y="4689140"/>
              <a:ext cx="3907" cy="19432"/>
            </a:xfrm>
            <a:custGeom>
              <a:avLst/>
              <a:gdLst/>
              <a:ahLst/>
              <a:cxnLst/>
              <a:rect l="l" t="t" r="r" b="b"/>
              <a:pathLst>
                <a:path w="112" h="557" extrusionOk="0">
                  <a:moveTo>
                    <a:pt x="0" y="1"/>
                  </a:moveTo>
                  <a:lnTo>
                    <a:pt x="0" y="1"/>
                  </a:lnTo>
                  <a:cubicBezTo>
                    <a:pt x="56" y="179"/>
                    <a:pt x="89" y="368"/>
                    <a:pt x="89" y="557"/>
                  </a:cubicBezTo>
                  <a:lnTo>
                    <a:pt x="101" y="557"/>
                  </a:lnTo>
                  <a:cubicBezTo>
                    <a:pt x="112" y="457"/>
                    <a:pt x="112" y="356"/>
                    <a:pt x="101" y="257"/>
                  </a:cubicBezTo>
                  <a:lnTo>
                    <a:pt x="67" y="57"/>
                  </a:lnTo>
                  <a:cubicBezTo>
                    <a:pt x="45" y="34"/>
                    <a:pt x="23" y="23"/>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5"/>
            <p:cNvSpPr/>
            <p:nvPr/>
          </p:nvSpPr>
          <p:spPr>
            <a:xfrm>
              <a:off x="2266162" y="4708956"/>
              <a:ext cx="837" cy="2721"/>
            </a:xfrm>
            <a:custGeom>
              <a:avLst/>
              <a:gdLst/>
              <a:ahLst/>
              <a:cxnLst/>
              <a:rect l="l" t="t" r="r" b="b"/>
              <a:pathLst>
                <a:path w="24" h="78" extrusionOk="0">
                  <a:moveTo>
                    <a:pt x="1" y="0"/>
                  </a:moveTo>
                  <a:cubicBezTo>
                    <a:pt x="1" y="22"/>
                    <a:pt x="12" y="55"/>
                    <a:pt x="12" y="78"/>
                  </a:cubicBezTo>
                  <a:lnTo>
                    <a:pt x="23" y="78"/>
                  </a:lnTo>
                  <a:cubicBezTo>
                    <a:pt x="23" y="55"/>
                    <a:pt x="23" y="22"/>
                    <a:pt x="1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5"/>
            <p:cNvSpPr/>
            <p:nvPr/>
          </p:nvSpPr>
          <p:spPr>
            <a:xfrm>
              <a:off x="2214178" y="4663148"/>
              <a:ext cx="17514" cy="7012"/>
            </a:xfrm>
            <a:custGeom>
              <a:avLst/>
              <a:gdLst/>
              <a:ahLst/>
              <a:cxnLst/>
              <a:rect l="l" t="t" r="r" b="b"/>
              <a:pathLst>
                <a:path w="502" h="201" extrusionOk="0">
                  <a:moveTo>
                    <a:pt x="12" y="1"/>
                  </a:moveTo>
                  <a:lnTo>
                    <a:pt x="0" y="11"/>
                  </a:lnTo>
                  <a:cubicBezTo>
                    <a:pt x="168" y="78"/>
                    <a:pt x="334" y="134"/>
                    <a:pt x="501" y="201"/>
                  </a:cubicBezTo>
                  <a:cubicBezTo>
                    <a:pt x="501" y="189"/>
                    <a:pt x="490" y="179"/>
                    <a:pt x="490" y="167"/>
                  </a:cubicBezTo>
                  <a:cubicBezTo>
                    <a:pt x="490" y="145"/>
                    <a:pt x="479" y="123"/>
                    <a:pt x="479" y="100"/>
                  </a:cubicBezTo>
                  <a:cubicBezTo>
                    <a:pt x="323" y="45"/>
                    <a:pt x="168" y="11"/>
                    <a:pt x="12"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5"/>
            <p:cNvSpPr/>
            <p:nvPr/>
          </p:nvSpPr>
          <p:spPr>
            <a:xfrm>
              <a:off x="2230889" y="4666637"/>
              <a:ext cx="35725" cy="42353"/>
            </a:xfrm>
            <a:custGeom>
              <a:avLst/>
              <a:gdLst/>
              <a:ahLst/>
              <a:cxnLst/>
              <a:rect l="l" t="t" r="r" b="b"/>
              <a:pathLst>
                <a:path w="1024" h="1214" extrusionOk="0">
                  <a:moveTo>
                    <a:pt x="0" y="0"/>
                  </a:moveTo>
                  <a:cubicBezTo>
                    <a:pt x="0" y="23"/>
                    <a:pt x="11" y="45"/>
                    <a:pt x="11" y="67"/>
                  </a:cubicBezTo>
                  <a:cubicBezTo>
                    <a:pt x="11" y="79"/>
                    <a:pt x="22" y="89"/>
                    <a:pt x="22" y="101"/>
                  </a:cubicBezTo>
                  <a:cubicBezTo>
                    <a:pt x="22" y="101"/>
                    <a:pt x="33" y="101"/>
                    <a:pt x="45" y="112"/>
                  </a:cubicBezTo>
                  <a:cubicBezTo>
                    <a:pt x="200" y="178"/>
                    <a:pt x="367" y="257"/>
                    <a:pt x="512" y="368"/>
                  </a:cubicBezTo>
                  <a:cubicBezTo>
                    <a:pt x="656" y="479"/>
                    <a:pt x="779" y="613"/>
                    <a:pt x="856" y="768"/>
                  </a:cubicBezTo>
                  <a:cubicBezTo>
                    <a:pt x="934" y="912"/>
                    <a:pt x="990" y="1058"/>
                    <a:pt x="1012" y="1213"/>
                  </a:cubicBezTo>
                  <a:lnTo>
                    <a:pt x="1023" y="1213"/>
                  </a:lnTo>
                  <a:cubicBezTo>
                    <a:pt x="1012" y="1058"/>
                    <a:pt x="967" y="902"/>
                    <a:pt x="901" y="746"/>
                  </a:cubicBezTo>
                  <a:cubicBezTo>
                    <a:pt x="823" y="579"/>
                    <a:pt x="700" y="423"/>
                    <a:pt x="556" y="301"/>
                  </a:cubicBezTo>
                  <a:cubicBezTo>
                    <a:pt x="411" y="178"/>
                    <a:pt x="255" y="79"/>
                    <a:pt x="78" y="23"/>
                  </a:cubicBezTo>
                  <a:cubicBezTo>
                    <a:pt x="55" y="12"/>
                    <a:pt x="22" y="0"/>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5"/>
            <p:cNvSpPr/>
            <p:nvPr/>
          </p:nvSpPr>
          <p:spPr>
            <a:xfrm>
              <a:off x="2224261" y="4682162"/>
              <a:ext cx="22537" cy="8582"/>
            </a:xfrm>
            <a:custGeom>
              <a:avLst/>
              <a:gdLst/>
              <a:ahLst/>
              <a:cxnLst/>
              <a:rect l="l" t="t" r="r" b="b"/>
              <a:pathLst>
                <a:path w="646" h="246" extrusionOk="0">
                  <a:moveTo>
                    <a:pt x="1" y="0"/>
                  </a:moveTo>
                  <a:lnTo>
                    <a:pt x="1" y="12"/>
                  </a:lnTo>
                  <a:cubicBezTo>
                    <a:pt x="112" y="56"/>
                    <a:pt x="223" y="89"/>
                    <a:pt x="334" y="134"/>
                  </a:cubicBezTo>
                  <a:cubicBezTo>
                    <a:pt x="435" y="178"/>
                    <a:pt x="546" y="201"/>
                    <a:pt x="646" y="245"/>
                  </a:cubicBezTo>
                  <a:cubicBezTo>
                    <a:pt x="613" y="201"/>
                    <a:pt x="568" y="156"/>
                    <a:pt x="524" y="112"/>
                  </a:cubicBezTo>
                  <a:cubicBezTo>
                    <a:pt x="468" y="89"/>
                    <a:pt x="413" y="67"/>
                    <a:pt x="357" y="56"/>
                  </a:cubicBezTo>
                  <a:cubicBezTo>
                    <a:pt x="235" y="23"/>
                    <a:pt x="123" y="12"/>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5"/>
            <p:cNvSpPr/>
            <p:nvPr/>
          </p:nvSpPr>
          <p:spPr>
            <a:xfrm>
              <a:off x="2242507" y="4686035"/>
              <a:ext cx="21770" cy="21386"/>
            </a:xfrm>
            <a:custGeom>
              <a:avLst/>
              <a:gdLst/>
              <a:ahLst/>
              <a:cxnLst/>
              <a:rect l="l" t="t" r="r" b="b"/>
              <a:pathLst>
                <a:path w="624" h="613" extrusionOk="0">
                  <a:moveTo>
                    <a:pt x="1" y="1"/>
                  </a:moveTo>
                  <a:cubicBezTo>
                    <a:pt x="45" y="45"/>
                    <a:pt x="90" y="90"/>
                    <a:pt x="123" y="134"/>
                  </a:cubicBezTo>
                  <a:cubicBezTo>
                    <a:pt x="123" y="146"/>
                    <a:pt x="134" y="146"/>
                    <a:pt x="134" y="146"/>
                  </a:cubicBezTo>
                  <a:cubicBezTo>
                    <a:pt x="245" y="190"/>
                    <a:pt x="345" y="257"/>
                    <a:pt x="434" y="324"/>
                  </a:cubicBezTo>
                  <a:cubicBezTo>
                    <a:pt x="479" y="356"/>
                    <a:pt x="523" y="401"/>
                    <a:pt x="557" y="445"/>
                  </a:cubicBezTo>
                  <a:cubicBezTo>
                    <a:pt x="590" y="490"/>
                    <a:pt x="601" y="557"/>
                    <a:pt x="590" y="613"/>
                  </a:cubicBezTo>
                  <a:lnTo>
                    <a:pt x="601" y="613"/>
                  </a:lnTo>
                  <a:cubicBezTo>
                    <a:pt x="624" y="557"/>
                    <a:pt x="601" y="490"/>
                    <a:pt x="579" y="435"/>
                  </a:cubicBezTo>
                  <a:cubicBezTo>
                    <a:pt x="545" y="379"/>
                    <a:pt x="501" y="334"/>
                    <a:pt x="456" y="290"/>
                  </a:cubicBezTo>
                  <a:cubicBezTo>
                    <a:pt x="367" y="212"/>
                    <a:pt x="268" y="146"/>
                    <a:pt x="167" y="90"/>
                  </a:cubicBezTo>
                  <a:cubicBezTo>
                    <a:pt x="112" y="57"/>
                    <a:pt x="56" y="34"/>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5"/>
            <p:cNvSpPr/>
            <p:nvPr/>
          </p:nvSpPr>
          <p:spPr>
            <a:xfrm>
              <a:off x="2262289" y="4708154"/>
              <a:ext cx="1605" cy="1989"/>
            </a:xfrm>
            <a:custGeom>
              <a:avLst/>
              <a:gdLst/>
              <a:ahLst/>
              <a:cxnLst/>
              <a:rect l="l" t="t" r="r" b="b"/>
              <a:pathLst>
                <a:path w="46" h="57" extrusionOk="0">
                  <a:moveTo>
                    <a:pt x="1" y="1"/>
                  </a:moveTo>
                  <a:cubicBezTo>
                    <a:pt x="12" y="12"/>
                    <a:pt x="23" y="34"/>
                    <a:pt x="34" y="45"/>
                  </a:cubicBezTo>
                  <a:lnTo>
                    <a:pt x="45" y="56"/>
                  </a:lnTo>
                  <a:cubicBezTo>
                    <a:pt x="45" y="45"/>
                    <a:pt x="34" y="23"/>
                    <a:pt x="34" y="12"/>
                  </a:cubicBezTo>
                  <a:cubicBezTo>
                    <a:pt x="23" y="12"/>
                    <a:pt x="12" y="1"/>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5"/>
            <p:cNvSpPr/>
            <p:nvPr/>
          </p:nvSpPr>
          <p:spPr>
            <a:xfrm>
              <a:off x="2263475" y="4709724"/>
              <a:ext cx="419" cy="802"/>
            </a:xfrm>
            <a:custGeom>
              <a:avLst/>
              <a:gdLst/>
              <a:ahLst/>
              <a:cxnLst/>
              <a:rect l="l" t="t" r="r" b="b"/>
              <a:pathLst>
                <a:path w="12" h="23" extrusionOk="0">
                  <a:moveTo>
                    <a:pt x="0" y="0"/>
                  </a:moveTo>
                  <a:cubicBezTo>
                    <a:pt x="0" y="11"/>
                    <a:pt x="0" y="11"/>
                    <a:pt x="11" y="23"/>
                  </a:cubicBezTo>
                  <a:lnTo>
                    <a:pt x="11" y="11"/>
                  </a:lnTo>
                  <a:lnTo>
                    <a:pt x="0" y="0"/>
                  </a:ln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5"/>
            <p:cNvSpPr/>
            <p:nvPr/>
          </p:nvSpPr>
          <p:spPr>
            <a:xfrm>
              <a:off x="2223493" y="4691861"/>
              <a:ext cx="26026" cy="5059"/>
            </a:xfrm>
            <a:custGeom>
              <a:avLst/>
              <a:gdLst/>
              <a:ahLst/>
              <a:cxnLst/>
              <a:rect l="l" t="t" r="r" b="b"/>
              <a:pathLst>
                <a:path w="746" h="145" extrusionOk="0">
                  <a:moveTo>
                    <a:pt x="0" y="1"/>
                  </a:moveTo>
                  <a:lnTo>
                    <a:pt x="0" y="12"/>
                  </a:lnTo>
                  <a:cubicBezTo>
                    <a:pt x="34" y="56"/>
                    <a:pt x="89" y="90"/>
                    <a:pt x="156" y="101"/>
                  </a:cubicBezTo>
                  <a:lnTo>
                    <a:pt x="334" y="101"/>
                  </a:lnTo>
                  <a:cubicBezTo>
                    <a:pt x="379" y="101"/>
                    <a:pt x="423" y="90"/>
                    <a:pt x="457" y="90"/>
                  </a:cubicBezTo>
                  <a:cubicBezTo>
                    <a:pt x="524" y="90"/>
                    <a:pt x="590" y="101"/>
                    <a:pt x="657" y="112"/>
                  </a:cubicBezTo>
                  <a:cubicBezTo>
                    <a:pt x="690" y="123"/>
                    <a:pt x="712" y="134"/>
                    <a:pt x="746" y="145"/>
                  </a:cubicBezTo>
                  <a:cubicBezTo>
                    <a:pt x="734" y="123"/>
                    <a:pt x="734" y="101"/>
                    <a:pt x="724" y="68"/>
                  </a:cubicBezTo>
                  <a:cubicBezTo>
                    <a:pt x="702" y="68"/>
                    <a:pt x="690" y="56"/>
                    <a:pt x="679" y="56"/>
                  </a:cubicBezTo>
                  <a:cubicBezTo>
                    <a:pt x="590" y="23"/>
                    <a:pt x="512" y="12"/>
                    <a:pt x="423" y="12"/>
                  </a:cubicBezTo>
                  <a:cubicBezTo>
                    <a:pt x="390" y="12"/>
                    <a:pt x="356" y="12"/>
                    <a:pt x="323" y="23"/>
                  </a:cubicBezTo>
                  <a:cubicBezTo>
                    <a:pt x="257" y="23"/>
                    <a:pt x="201" y="34"/>
                    <a:pt x="145" y="34"/>
                  </a:cubicBezTo>
                  <a:cubicBezTo>
                    <a:pt x="101" y="34"/>
                    <a:pt x="45" y="34"/>
                    <a:pt x="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5"/>
            <p:cNvSpPr/>
            <p:nvPr/>
          </p:nvSpPr>
          <p:spPr>
            <a:xfrm>
              <a:off x="2248717" y="4694199"/>
              <a:ext cx="14792" cy="14374"/>
            </a:xfrm>
            <a:custGeom>
              <a:avLst/>
              <a:gdLst/>
              <a:ahLst/>
              <a:cxnLst/>
              <a:rect l="l" t="t" r="r" b="b"/>
              <a:pathLst>
                <a:path w="424" h="412" extrusionOk="0">
                  <a:moveTo>
                    <a:pt x="1" y="1"/>
                  </a:moveTo>
                  <a:cubicBezTo>
                    <a:pt x="11" y="34"/>
                    <a:pt x="11" y="56"/>
                    <a:pt x="23" y="78"/>
                  </a:cubicBezTo>
                  <a:cubicBezTo>
                    <a:pt x="179" y="145"/>
                    <a:pt x="312" y="256"/>
                    <a:pt x="390" y="401"/>
                  </a:cubicBezTo>
                  <a:cubicBezTo>
                    <a:pt x="401" y="401"/>
                    <a:pt x="412" y="412"/>
                    <a:pt x="423" y="412"/>
                  </a:cubicBezTo>
                  <a:cubicBezTo>
                    <a:pt x="379" y="323"/>
                    <a:pt x="323" y="245"/>
                    <a:pt x="245" y="167"/>
                  </a:cubicBezTo>
                  <a:cubicBezTo>
                    <a:pt x="179" y="100"/>
                    <a:pt x="90" y="45"/>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5"/>
            <p:cNvSpPr/>
            <p:nvPr/>
          </p:nvSpPr>
          <p:spPr>
            <a:xfrm>
              <a:off x="2256498" y="4703723"/>
              <a:ext cx="39981" cy="34608"/>
            </a:xfrm>
            <a:custGeom>
              <a:avLst/>
              <a:gdLst/>
              <a:ahLst/>
              <a:cxnLst/>
              <a:rect l="l" t="t" r="r" b="b"/>
              <a:pathLst>
                <a:path w="1146" h="992" extrusionOk="0">
                  <a:moveTo>
                    <a:pt x="200" y="495"/>
                  </a:moveTo>
                  <a:cubicBezTo>
                    <a:pt x="200" y="506"/>
                    <a:pt x="200" y="506"/>
                    <a:pt x="211" y="517"/>
                  </a:cubicBezTo>
                  <a:cubicBezTo>
                    <a:pt x="223" y="561"/>
                    <a:pt x="245" y="617"/>
                    <a:pt x="256" y="662"/>
                  </a:cubicBezTo>
                  <a:cubicBezTo>
                    <a:pt x="233" y="617"/>
                    <a:pt x="211" y="561"/>
                    <a:pt x="189" y="517"/>
                  </a:cubicBezTo>
                  <a:cubicBezTo>
                    <a:pt x="189" y="506"/>
                    <a:pt x="189" y="495"/>
                    <a:pt x="178" y="495"/>
                  </a:cubicBezTo>
                  <a:close/>
                  <a:moveTo>
                    <a:pt x="812" y="595"/>
                  </a:moveTo>
                  <a:cubicBezTo>
                    <a:pt x="812" y="595"/>
                    <a:pt x="812" y="606"/>
                    <a:pt x="823" y="606"/>
                  </a:cubicBezTo>
                  <a:cubicBezTo>
                    <a:pt x="823" y="673"/>
                    <a:pt x="823" y="739"/>
                    <a:pt x="801" y="806"/>
                  </a:cubicBezTo>
                  <a:lnTo>
                    <a:pt x="801" y="706"/>
                  </a:lnTo>
                  <a:cubicBezTo>
                    <a:pt x="812" y="673"/>
                    <a:pt x="812" y="628"/>
                    <a:pt x="812" y="595"/>
                  </a:cubicBezTo>
                  <a:close/>
                  <a:moveTo>
                    <a:pt x="445" y="0"/>
                  </a:moveTo>
                  <a:cubicBezTo>
                    <a:pt x="377" y="0"/>
                    <a:pt x="309" y="8"/>
                    <a:pt x="245" y="17"/>
                  </a:cubicBezTo>
                  <a:cubicBezTo>
                    <a:pt x="233" y="17"/>
                    <a:pt x="223" y="27"/>
                    <a:pt x="223" y="27"/>
                  </a:cubicBezTo>
                  <a:cubicBezTo>
                    <a:pt x="211" y="39"/>
                    <a:pt x="211" y="39"/>
                    <a:pt x="211" y="50"/>
                  </a:cubicBezTo>
                  <a:lnTo>
                    <a:pt x="211" y="61"/>
                  </a:lnTo>
                  <a:cubicBezTo>
                    <a:pt x="200" y="61"/>
                    <a:pt x="189" y="61"/>
                    <a:pt x="189" y="72"/>
                  </a:cubicBezTo>
                  <a:cubicBezTo>
                    <a:pt x="178" y="72"/>
                    <a:pt x="178" y="83"/>
                    <a:pt x="178" y="83"/>
                  </a:cubicBezTo>
                  <a:cubicBezTo>
                    <a:pt x="167" y="83"/>
                    <a:pt x="156" y="94"/>
                    <a:pt x="156" y="106"/>
                  </a:cubicBezTo>
                  <a:cubicBezTo>
                    <a:pt x="144" y="116"/>
                    <a:pt x="144" y="139"/>
                    <a:pt x="134" y="150"/>
                  </a:cubicBezTo>
                  <a:lnTo>
                    <a:pt x="111" y="150"/>
                  </a:lnTo>
                  <a:cubicBezTo>
                    <a:pt x="0" y="250"/>
                    <a:pt x="78" y="428"/>
                    <a:pt x="134" y="539"/>
                  </a:cubicBezTo>
                  <a:cubicBezTo>
                    <a:pt x="156" y="606"/>
                    <a:pt x="189" y="662"/>
                    <a:pt x="233" y="717"/>
                  </a:cubicBezTo>
                  <a:cubicBezTo>
                    <a:pt x="256" y="751"/>
                    <a:pt x="278" y="784"/>
                    <a:pt x="300" y="806"/>
                  </a:cubicBezTo>
                  <a:cubicBezTo>
                    <a:pt x="312" y="840"/>
                    <a:pt x="334" y="862"/>
                    <a:pt x="367" y="862"/>
                  </a:cubicBezTo>
                  <a:cubicBezTo>
                    <a:pt x="401" y="862"/>
                    <a:pt x="389" y="828"/>
                    <a:pt x="367" y="818"/>
                  </a:cubicBezTo>
                  <a:cubicBezTo>
                    <a:pt x="356" y="818"/>
                    <a:pt x="345" y="795"/>
                    <a:pt x="334" y="784"/>
                  </a:cubicBezTo>
                  <a:cubicBezTo>
                    <a:pt x="334" y="773"/>
                    <a:pt x="322" y="762"/>
                    <a:pt x="312" y="751"/>
                  </a:cubicBezTo>
                  <a:lnTo>
                    <a:pt x="312" y="739"/>
                  </a:lnTo>
                  <a:cubicBezTo>
                    <a:pt x="322" y="739"/>
                    <a:pt x="334" y="739"/>
                    <a:pt x="322" y="717"/>
                  </a:cubicBezTo>
                  <a:cubicBezTo>
                    <a:pt x="313" y="697"/>
                    <a:pt x="312" y="669"/>
                    <a:pt x="304" y="640"/>
                  </a:cubicBezTo>
                  <a:lnTo>
                    <a:pt x="304" y="640"/>
                  </a:lnTo>
                  <a:cubicBezTo>
                    <a:pt x="314" y="642"/>
                    <a:pt x="324" y="650"/>
                    <a:pt x="334" y="650"/>
                  </a:cubicBezTo>
                  <a:cubicBezTo>
                    <a:pt x="345" y="695"/>
                    <a:pt x="345" y="739"/>
                    <a:pt x="356" y="784"/>
                  </a:cubicBezTo>
                  <a:cubicBezTo>
                    <a:pt x="367" y="795"/>
                    <a:pt x="389" y="806"/>
                    <a:pt x="411" y="806"/>
                  </a:cubicBezTo>
                  <a:cubicBezTo>
                    <a:pt x="411" y="818"/>
                    <a:pt x="411" y="828"/>
                    <a:pt x="401" y="850"/>
                  </a:cubicBezTo>
                  <a:cubicBezTo>
                    <a:pt x="401" y="862"/>
                    <a:pt x="411" y="873"/>
                    <a:pt x="423" y="873"/>
                  </a:cubicBezTo>
                  <a:cubicBezTo>
                    <a:pt x="434" y="873"/>
                    <a:pt x="445" y="873"/>
                    <a:pt x="456" y="862"/>
                  </a:cubicBezTo>
                  <a:lnTo>
                    <a:pt x="490" y="729"/>
                  </a:lnTo>
                  <a:lnTo>
                    <a:pt x="490" y="650"/>
                  </a:lnTo>
                  <a:lnTo>
                    <a:pt x="500" y="650"/>
                  </a:lnTo>
                  <a:lnTo>
                    <a:pt x="500" y="695"/>
                  </a:lnTo>
                  <a:cubicBezTo>
                    <a:pt x="500" y="739"/>
                    <a:pt x="490" y="795"/>
                    <a:pt x="478" y="840"/>
                  </a:cubicBezTo>
                  <a:cubicBezTo>
                    <a:pt x="478" y="862"/>
                    <a:pt x="512" y="873"/>
                    <a:pt x="522" y="873"/>
                  </a:cubicBezTo>
                  <a:cubicBezTo>
                    <a:pt x="522" y="881"/>
                    <a:pt x="534" y="889"/>
                    <a:pt x="544" y="889"/>
                  </a:cubicBezTo>
                  <a:cubicBezTo>
                    <a:pt x="549" y="889"/>
                    <a:pt x="553" y="887"/>
                    <a:pt x="556" y="884"/>
                  </a:cubicBezTo>
                  <a:cubicBezTo>
                    <a:pt x="567" y="884"/>
                    <a:pt x="579" y="862"/>
                    <a:pt x="579" y="850"/>
                  </a:cubicBezTo>
                  <a:cubicBezTo>
                    <a:pt x="589" y="840"/>
                    <a:pt x="601" y="828"/>
                    <a:pt x="601" y="806"/>
                  </a:cubicBezTo>
                  <a:cubicBezTo>
                    <a:pt x="611" y="795"/>
                    <a:pt x="623" y="773"/>
                    <a:pt x="623" y="751"/>
                  </a:cubicBezTo>
                  <a:lnTo>
                    <a:pt x="623" y="751"/>
                  </a:lnTo>
                  <a:cubicBezTo>
                    <a:pt x="623" y="795"/>
                    <a:pt x="623" y="840"/>
                    <a:pt x="611" y="884"/>
                  </a:cubicBezTo>
                  <a:cubicBezTo>
                    <a:pt x="611" y="903"/>
                    <a:pt x="630" y="915"/>
                    <a:pt x="648" y="915"/>
                  </a:cubicBezTo>
                  <a:cubicBezTo>
                    <a:pt x="661" y="915"/>
                    <a:pt x="674" y="909"/>
                    <a:pt x="678" y="895"/>
                  </a:cubicBezTo>
                  <a:cubicBezTo>
                    <a:pt x="690" y="840"/>
                    <a:pt x="700" y="773"/>
                    <a:pt x="700" y="706"/>
                  </a:cubicBezTo>
                  <a:lnTo>
                    <a:pt x="700" y="628"/>
                  </a:lnTo>
                  <a:cubicBezTo>
                    <a:pt x="700" y="640"/>
                    <a:pt x="700" y="662"/>
                    <a:pt x="712" y="673"/>
                  </a:cubicBezTo>
                  <a:cubicBezTo>
                    <a:pt x="712" y="729"/>
                    <a:pt x="700" y="795"/>
                    <a:pt x="700" y="850"/>
                  </a:cubicBezTo>
                  <a:cubicBezTo>
                    <a:pt x="694" y="872"/>
                    <a:pt x="719" y="890"/>
                    <a:pt x="741" y="890"/>
                  </a:cubicBezTo>
                  <a:cubicBezTo>
                    <a:pt x="753" y="890"/>
                    <a:pt x="763" y="885"/>
                    <a:pt x="767" y="873"/>
                  </a:cubicBezTo>
                  <a:lnTo>
                    <a:pt x="767" y="840"/>
                  </a:lnTo>
                  <a:lnTo>
                    <a:pt x="789" y="840"/>
                  </a:lnTo>
                  <a:cubicBezTo>
                    <a:pt x="789" y="850"/>
                    <a:pt x="789" y="850"/>
                    <a:pt x="779" y="862"/>
                  </a:cubicBezTo>
                  <a:cubicBezTo>
                    <a:pt x="770" y="886"/>
                    <a:pt x="797" y="904"/>
                    <a:pt x="817" y="904"/>
                  </a:cubicBezTo>
                  <a:cubicBezTo>
                    <a:pt x="824" y="904"/>
                    <a:pt x="831" y="901"/>
                    <a:pt x="834" y="895"/>
                  </a:cubicBezTo>
                  <a:cubicBezTo>
                    <a:pt x="878" y="806"/>
                    <a:pt x="901" y="706"/>
                    <a:pt x="901" y="617"/>
                  </a:cubicBezTo>
                  <a:lnTo>
                    <a:pt x="901" y="561"/>
                  </a:lnTo>
                  <a:cubicBezTo>
                    <a:pt x="901" y="584"/>
                    <a:pt x="901" y="595"/>
                    <a:pt x="912" y="606"/>
                  </a:cubicBezTo>
                  <a:lnTo>
                    <a:pt x="912" y="640"/>
                  </a:lnTo>
                  <a:cubicBezTo>
                    <a:pt x="923" y="695"/>
                    <a:pt x="923" y="751"/>
                    <a:pt x="923" y="806"/>
                  </a:cubicBezTo>
                  <a:cubicBezTo>
                    <a:pt x="923" y="828"/>
                    <a:pt x="923" y="862"/>
                    <a:pt x="912" y="884"/>
                  </a:cubicBezTo>
                  <a:cubicBezTo>
                    <a:pt x="912" y="917"/>
                    <a:pt x="912" y="939"/>
                    <a:pt x="923" y="973"/>
                  </a:cubicBezTo>
                  <a:cubicBezTo>
                    <a:pt x="930" y="986"/>
                    <a:pt x="940" y="992"/>
                    <a:pt x="949" y="992"/>
                  </a:cubicBezTo>
                  <a:cubicBezTo>
                    <a:pt x="956" y="992"/>
                    <a:pt x="963" y="989"/>
                    <a:pt x="967" y="984"/>
                  </a:cubicBezTo>
                  <a:cubicBezTo>
                    <a:pt x="1001" y="962"/>
                    <a:pt x="1001" y="939"/>
                    <a:pt x="1001" y="907"/>
                  </a:cubicBezTo>
                  <a:cubicBezTo>
                    <a:pt x="1012" y="884"/>
                    <a:pt x="1012" y="850"/>
                    <a:pt x="1012" y="818"/>
                  </a:cubicBezTo>
                  <a:cubicBezTo>
                    <a:pt x="1012" y="762"/>
                    <a:pt x="1001" y="706"/>
                    <a:pt x="1001" y="650"/>
                  </a:cubicBezTo>
                  <a:cubicBezTo>
                    <a:pt x="990" y="640"/>
                    <a:pt x="990" y="640"/>
                    <a:pt x="990" y="628"/>
                  </a:cubicBezTo>
                  <a:lnTo>
                    <a:pt x="990" y="606"/>
                  </a:lnTo>
                  <a:cubicBezTo>
                    <a:pt x="1001" y="617"/>
                    <a:pt x="1001" y="617"/>
                    <a:pt x="1012" y="617"/>
                  </a:cubicBezTo>
                  <a:cubicBezTo>
                    <a:pt x="1023" y="617"/>
                    <a:pt x="1046" y="606"/>
                    <a:pt x="1034" y="595"/>
                  </a:cubicBezTo>
                  <a:cubicBezTo>
                    <a:pt x="1023" y="528"/>
                    <a:pt x="1012" y="462"/>
                    <a:pt x="979" y="406"/>
                  </a:cubicBezTo>
                  <a:lnTo>
                    <a:pt x="979" y="406"/>
                  </a:lnTo>
                  <a:cubicBezTo>
                    <a:pt x="1034" y="484"/>
                    <a:pt x="1068" y="584"/>
                    <a:pt x="1090" y="673"/>
                  </a:cubicBezTo>
                  <a:cubicBezTo>
                    <a:pt x="1096" y="685"/>
                    <a:pt x="1112" y="694"/>
                    <a:pt x="1125" y="694"/>
                  </a:cubicBezTo>
                  <a:cubicBezTo>
                    <a:pt x="1136" y="694"/>
                    <a:pt x="1145" y="688"/>
                    <a:pt x="1145" y="673"/>
                  </a:cubicBezTo>
                  <a:cubicBezTo>
                    <a:pt x="1123" y="561"/>
                    <a:pt x="1090" y="450"/>
                    <a:pt x="1023" y="361"/>
                  </a:cubicBezTo>
                  <a:cubicBezTo>
                    <a:pt x="1001" y="306"/>
                    <a:pt x="957" y="261"/>
                    <a:pt x="923" y="228"/>
                  </a:cubicBezTo>
                  <a:cubicBezTo>
                    <a:pt x="890" y="195"/>
                    <a:pt x="845" y="150"/>
                    <a:pt x="801" y="128"/>
                  </a:cubicBezTo>
                  <a:lnTo>
                    <a:pt x="767" y="94"/>
                  </a:lnTo>
                  <a:lnTo>
                    <a:pt x="756" y="94"/>
                  </a:lnTo>
                  <a:lnTo>
                    <a:pt x="723" y="61"/>
                  </a:lnTo>
                  <a:cubicBezTo>
                    <a:pt x="638" y="15"/>
                    <a:pt x="542" y="0"/>
                    <a:pt x="4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5"/>
            <p:cNvSpPr/>
            <p:nvPr/>
          </p:nvSpPr>
          <p:spPr>
            <a:xfrm>
              <a:off x="2262289" y="4706619"/>
              <a:ext cx="26828" cy="24107"/>
            </a:xfrm>
            <a:custGeom>
              <a:avLst/>
              <a:gdLst/>
              <a:ahLst/>
              <a:cxnLst/>
              <a:rect l="l" t="t" r="r" b="b"/>
              <a:pathLst>
                <a:path w="769" h="691" extrusionOk="0">
                  <a:moveTo>
                    <a:pt x="534" y="0"/>
                  </a:moveTo>
                  <a:lnTo>
                    <a:pt x="123" y="11"/>
                  </a:lnTo>
                  <a:cubicBezTo>
                    <a:pt x="123" y="11"/>
                    <a:pt x="1" y="178"/>
                    <a:pt x="67" y="401"/>
                  </a:cubicBezTo>
                  <a:cubicBezTo>
                    <a:pt x="100" y="551"/>
                    <a:pt x="256" y="691"/>
                    <a:pt x="457" y="691"/>
                  </a:cubicBezTo>
                  <a:cubicBezTo>
                    <a:pt x="464" y="691"/>
                    <a:pt x="472" y="690"/>
                    <a:pt x="479" y="690"/>
                  </a:cubicBezTo>
                  <a:cubicBezTo>
                    <a:pt x="702" y="668"/>
                    <a:pt x="768" y="501"/>
                    <a:pt x="757" y="356"/>
                  </a:cubicBezTo>
                  <a:cubicBezTo>
                    <a:pt x="724" y="145"/>
                    <a:pt x="534" y="0"/>
                    <a:pt x="5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5"/>
            <p:cNvSpPr/>
            <p:nvPr/>
          </p:nvSpPr>
          <p:spPr>
            <a:xfrm>
              <a:off x="2255695" y="4696885"/>
              <a:ext cx="44656" cy="36248"/>
            </a:xfrm>
            <a:custGeom>
              <a:avLst/>
              <a:gdLst/>
              <a:ahLst/>
              <a:cxnLst/>
              <a:rect l="l" t="t" r="r" b="b"/>
              <a:pathLst>
                <a:path w="1280" h="1039" extrusionOk="0">
                  <a:moveTo>
                    <a:pt x="1035" y="401"/>
                  </a:moveTo>
                  <a:cubicBezTo>
                    <a:pt x="1046" y="424"/>
                    <a:pt x="1046" y="435"/>
                    <a:pt x="1057" y="446"/>
                  </a:cubicBezTo>
                  <a:cubicBezTo>
                    <a:pt x="1099" y="549"/>
                    <a:pt x="1101" y="653"/>
                    <a:pt x="1111" y="757"/>
                  </a:cubicBezTo>
                  <a:lnTo>
                    <a:pt x="1111" y="757"/>
                  </a:lnTo>
                  <a:cubicBezTo>
                    <a:pt x="1103" y="684"/>
                    <a:pt x="1084" y="613"/>
                    <a:pt x="1057" y="546"/>
                  </a:cubicBezTo>
                  <a:cubicBezTo>
                    <a:pt x="1057" y="502"/>
                    <a:pt x="1046" y="457"/>
                    <a:pt x="1035" y="401"/>
                  </a:cubicBezTo>
                  <a:close/>
                  <a:moveTo>
                    <a:pt x="491" y="0"/>
                  </a:moveTo>
                  <a:cubicBezTo>
                    <a:pt x="481" y="0"/>
                    <a:pt x="472" y="4"/>
                    <a:pt x="468" y="13"/>
                  </a:cubicBezTo>
                  <a:lnTo>
                    <a:pt x="468" y="35"/>
                  </a:lnTo>
                  <a:cubicBezTo>
                    <a:pt x="468" y="23"/>
                    <a:pt x="457" y="23"/>
                    <a:pt x="457" y="23"/>
                  </a:cubicBezTo>
                  <a:cubicBezTo>
                    <a:pt x="451" y="18"/>
                    <a:pt x="443" y="15"/>
                    <a:pt x="435" y="15"/>
                  </a:cubicBezTo>
                  <a:cubicBezTo>
                    <a:pt x="426" y="15"/>
                    <a:pt x="418" y="18"/>
                    <a:pt x="412" y="23"/>
                  </a:cubicBezTo>
                  <a:cubicBezTo>
                    <a:pt x="401" y="23"/>
                    <a:pt x="401" y="35"/>
                    <a:pt x="401" y="35"/>
                  </a:cubicBezTo>
                  <a:lnTo>
                    <a:pt x="390" y="45"/>
                  </a:lnTo>
                  <a:lnTo>
                    <a:pt x="379" y="45"/>
                  </a:lnTo>
                  <a:cubicBezTo>
                    <a:pt x="379" y="57"/>
                    <a:pt x="368" y="57"/>
                    <a:pt x="368" y="57"/>
                  </a:cubicBezTo>
                  <a:lnTo>
                    <a:pt x="368" y="68"/>
                  </a:lnTo>
                  <a:lnTo>
                    <a:pt x="357" y="57"/>
                  </a:lnTo>
                  <a:cubicBezTo>
                    <a:pt x="349" y="49"/>
                    <a:pt x="341" y="41"/>
                    <a:pt x="329" y="41"/>
                  </a:cubicBezTo>
                  <a:cubicBezTo>
                    <a:pt x="324" y="41"/>
                    <a:pt x="319" y="42"/>
                    <a:pt x="312" y="45"/>
                  </a:cubicBezTo>
                  <a:cubicBezTo>
                    <a:pt x="301" y="45"/>
                    <a:pt x="290" y="57"/>
                    <a:pt x="279" y="68"/>
                  </a:cubicBezTo>
                  <a:cubicBezTo>
                    <a:pt x="246" y="79"/>
                    <a:pt x="223" y="102"/>
                    <a:pt x="212" y="124"/>
                  </a:cubicBezTo>
                  <a:cubicBezTo>
                    <a:pt x="201" y="124"/>
                    <a:pt x="190" y="124"/>
                    <a:pt x="179" y="134"/>
                  </a:cubicBezTo>
                  <a:cubicBezTo>
                    <a:pt x="45" y="246"/>
                    <a:pt x="1" y="457"/>
                    <a:pt x="34" y="624"/>
                  </a:cubicBezTo>
                  <a:cubicBezTo>
                    <a:pt x="68" y="791"/>
                    <a:pt x="167" y="947"/>
                    <a:pt x="312" y="1036"/>
                  </a:cubicBezTo>
                  <a:cubicBezTo>
                    <a:pt x="316" y="1038"/>
                    <a:pt x="320" y="1039"/>
                    <a:pt x="324" y="1039"/>
                  </a:cubicBezTo>
                  <a:cubicBezTo>
                    <a:pt x="341" y="1039"/>
                    <a:pt x="353" y="1020"/>
                    <a:pt x="335" y="1002"/>
                  </a:cubicBezTo>
                  <a:cubicBezTo>
                    <a:pt x="212" y="902"/>
                    <a:pt x="134" y="769"/>
                    <a:pt x="112" y="613"/>
                  </a:cubicBezTo>
                  <a:cubicBezTo>
                    <a:pt x="112" y="569"/>
                    <a:pt x="112" y="513"/>
                    <a:pt x="123" y="457"/>
                  </a:cubicBezTo>
                  <a:lnTo>
                    <a:pt x="123" y="513"/>
                  </a:lnTo>
                  <a:cubicBezTo>
                    <a:pt x="134" y="646"/>
                    <a:pt x="179" y="780"/>
                    <a:pt x="268" y="891"/>
                  </a:cubicBezTo>
                  <a:cubicBezTo>
                    <a:pt x="276" y="899"/>
                    <a:pt x="288" y="902"/>
                    <a:pt x="299" y="902"/>
                  </a:cubicBezTo>
                  <a:cubicBezTo>
                    <a:pt x="320" y="902"/>
                    <a:pt x="337" y="890"/>
                    <a:pt x="323" y="869"/>
                  </a:cubicBezTo>
                  <a:cubicBezTo>
                    <a:pt x="246" y="769"/>
                    <a:pt x="212" y="658"/>
                    <a:pt x="201" y="535"/>
                  </a:cubicBezTo>
                  <a:lnTo>
                    <a:pt x="201" y="535"/>
                  </a:lnTo>
                  <a:cubicBezTo>
                    <a:pt x="234" y="658"/>
                    <a:pt x="290" y="780"/>
                    <a:pt x="368" y="880"/>
                  </a:cubicBezTo>
                  <a:cubicBezTo>
                    <a:pt x="372" y="889"/>
                    <a:pt x="382" y="892"/>
                    <a:pt x="393" y="892"/>
                  </a:cubicBezTo>
                  <a:cubicBezTo>
                    <a:pt x="410" y="892"/>
                    <a:pt x="426" y="882"/>
                    <a:pt x="412" y="869"/>
                  </a:cubicBezTo>
                  <a:cubicBezTo>
                    <a:pt x="345" y="757"/>
                    <a:pt x="290" y="624"/>
                    <a:pt x="279" y="490"/>
                  </a:cubicBezTo>
                  <a:cubicBezTo>
                    <a:pt x="268" y="446"/>
                    <a:pt x="268" y="401"/>
                    <a:pt x="279" y="357"/>
                  </a:cubicBezTo>
                  <a:lnTo>
                    <a:pt x="279" y="368"/>
                  </a:lnTo>
                  <a:cubicBezTo>
                    <a:pt x="279" y="401"/>
                    <a:pt x="290" y="435"/>
                    <a:pt x="290" y="480"/>
                  </a:cubicBezTo>
                  <a:cubicBezTo>
                    <a:pt x="312" y="602"/>
                    <a:pt x="379" y="735"/>
                    <a:pt x="490" y="813"/>
                  </a:cubicBezTo>
                  <a:cubicBezTo>
                    <a:pt x="493" y="816"/>
                    <a:pt x="498" y="818"/>
                    <a:pt x="502" y="818"/>
                  </a:cubicBezTo>
                  <a:cubicBezTo>
                    <a:pt x="516" y="818"/>
                    <a:pt x="532" y="807"/>
                    <a:pt x="523" y="791"/>
                  </a:cubicBezTo>
                  <a:cubicBezTo>
                    <a:pt x="490" y="735"/>
                    <a:pt x="457" y="691"/>
                    <a:pt x="434" y="646"/>
                  </a:cubicBezTo>
                  <a:cubicBezTo>
                    <a:pt x="412" y="591"/>
                    <a:pt x="390" y="535"/>
                    <a:pt x="379" y="480"/>
                  </a:cubicBezTo>
                  <a:cubicBezTo>
                    <a:pt x="368" y="435"/>
                    <a:pt x="368" y="391"/>
                    <a:pt x="368" y="347"/>
                  </a:cubicBezTo>
                  <a:lnTo>
                    <a:pt x="368" y="347"/>
                  </a:lnTo>
                  <a:cubicBezTo>
                    <a:pt x="368" y="357"/>
                    <a:pt x="368" y="369"/>
                    <a:pt x="379" y="379"/>
                  </a:cubicBezTo>
                  <a:cubicBezTo>
                    <a:pt x="379" y="468"/>
                    <a:pt x="412" y="557"/>
                    <a:pt x="457" y="624"/>
                  </a:cubicBezTo>
                  <a:cubicBezTo>
                    <a:pt x="462" y="634"/>
                    <a:pt x="476" y="639"/>
                    <a:pt x="490" y="639"/>
                  </a:cubicBezTo>
                  <a:cubicBezTo>
                    <a:pt x="507" y="639"/>
                    <a:pt x="523" y="631"/>
                    <a:pt x="523" y="613"/>
                  </a:cubicBezTo>
                  <a:cubicBezTo>
                    <a:pt x="490" y="535"/>
                    <a:pt x="468" y="468"/>
                    <a:pt x="457" y="379"/>
                  </a:cubicBezTo>
                  <a:lnTo>
                    <a:pt x="457" y="357"/>
                  </a:lnTo>
                  <a:lnTo>
                    <a:pt x="468" y="357"/>
                  </a:lnTo>
                  <a:cubicBezTo>
                    <a:pt x="479" y="424"/>
                    <a:pt x="501" y="490"/>
                    <a:pt x="523" y="546"/>
                  </a:cubicBezTo>
                  <a:cubicBezTo>
                    <a:pt x="529" y="558"/>
                    <a:pt x="543" y="563"/>
                    <a:pt x="556" y="563"/>
                  </a:cubicBezTo>
                  <a:cubicBezTo>
                    <a:pt x="568" y="563"/>
                    <a:pt x="579" y="558"/>
                    <a:pt x="579" y="546"/>
                  </a:cubicBezTo>
                  <a:lnTo>
                    <a:pt x="547" y="388"/>
                  </a:lnTo>
                  <a:lnTo>
                    <a:pt x="547" y="388"/>
                  </a:lnTo>
                  <a:cubicBezTo>
                    <a:pt x="554" y="404"/>
                    <a:pt x="581" y="413"/>
                    <a:pt x="590" y="413"/>
                  </a:cubicBezTo>
                  <a:cubicBezTo>
                    <a:pt x="602" y="502"/>
                    <a:pt x="590" y="602"/>
                    <a:pt x="545" y="691"/>
                  </a:cubicBezTo>
                  <a:cubicBezTo>
                    <a:pt x="538" y="706"/>
                    <a:pt x="552" y="722"/>
                    <a:pt x="569" y="722"/>
                  </a:cubicBezTo>
                  <a:cubicBezTo>
                    <a:pt x="576" y="722"/>
                    <a:pt x="583" y="719"/>
                    <a:pt x="590" y="713"/>
                  </a:cubicBezTo>
                  <a:cubicBezTo>
                    <a:pt x="602" y="691"/>
                    <a:pt x="624" y="658"/>
                    <a:pt x="634" y="635"/>
                  </a:cubicBezTo>
                  <a:lnTo>
                    <a:pt x="634" y="635"/>
                  </a:lnTo>
                  <a:lnTo>
                    <a:pt x="602" y="802"/>
                  </a:lnTo>
                  <a:cubicBezTo>
                    <a:pt x="593" y="826"/>
                    <a:pt x="619" y="849"/>
                    <a:pt x="643" y="849"/>
                  </a:cubicBezTo>
                  <a:cubicBezTo>
                    <a:pt x="652" y="849"/>
                    <a:pt x="662" y="845"/>
                    <a:pt x="668" y="836"/>
                  </a:cubicBezTo>
                  <a:cubicBezTo>
                    <a:pt x="713" y="713"/>
                    <a:pt x="735" y="591"/>
                    <a:pt x="735" y="468"/>
                  </a:cubicBezTo>
                  <a:cubicBezTo>
                    <a:pt x="735" y="445"/>
                    <a:pt x="735" y="422"/>
                    <a:pt x="731" y="402"/>
                  </a:cubicBezTo>
                  <a:lnTo>
                    <a:pt x="731" y="402"/>
                  </a:lnTo>
                  <a:cubicBezTo>
                    <a:pt x="739" y="428"/>
                    <a:pt x="746" y="454"/>
                    <a:pt x="746" y="480"/>
                  </a:cubicBezTo>
                  <a:cubicBezTo>
                    <a:pt x="757" y="569"/>
                    <a:pt x="746" y="668"/>
                    <a:pt x="723" y="757"/>
                  </a:cubicBezTo>
                  <a:cubicBezTo>
                    <a:pt x="723" y="771"/>
                    <a:pt x="741" y="781"/>
                    <a:pt x="756" y="781"/>
                  </a:cubicBezTo>
                  <a:cubicBezTo>
                    <a:pt x="766" y="781"/>
                    <a:pt x="775" y="777"/>
                    <a:pt x="779" y="769"/>
                  </a:cubicBezTo>
                  <a:cubicBezTo>
                    <a:pt x="812" y="668"/>
                    <a:pt x="835" y="546"/>
                    <a:pt x="824" y="435"/>
                  </a:cubicBezTo>
                  <a:lnTo>
                    <a:pt x="835" y="435"/>
                  </a:lnTo>
                  <a:cubicBezTo>
                    <a:pt x="846" y="468"/>
                    <a:pt x="857" y="513"/>
                    <a:pt x="868" y="557"/>
                  </a:cubicBezTo>
                  <a:cubicBezTo>
                    <a:pt x="891" y="680"/>
                    <a:pt x="901" y="802"/>
                    <a:pt x="857" y="913"/>
                  </a:cubicBezTo>
                  <a:cubicBezTo>
                    <a:pt x="849" y="937"/>
                    <a:pt x="875" y="960"/>
                    <a:pt x="894" y="960"/>
                  </a:cubicBezTo>
                  <a:cubicBezTo>
                    <a:pt x="902" y="960"/>
                    <a:pt x="910" y="956"/>
                    <a:pt x="913" y="947"/>
                  </a:cubicBezTo>
                  <a:cubicBezTo>
                    <a:pt x="935" y="913"/>
                    <a:pt x="946" y="869"/>
                    <a:pt x="957" y="824"/>
                  </a:cubicBezTo>
                  <a:cubicBezTo>
                    <a:pt x="957" y="838"/>
                    <a:pt x="984" y="852"/>
                    <a:pt x="1004" y="852"/>
                  </a:cubicBezTo>
                  <a:cubicBezTo>
                    <a:pt x="1015" y="852"/>
                    <a:pt x="1024" y="848"/>
                    <a:pt x="1024" y="836"/>
                  </a:cubicBezTo>
                  <a:lnTo>
                    <a:pt x="1024" y="824"/>
                  </a:lnTo>
                  <a:cubicBezTo>
                    <a:pt x="1035" y="824"/>
                    <a:pt x="1035" y="824"/>
                    <a:pt x="1046" y="813"/>
                  </a:cubicBezTo>
                  <a:lnTo>
                    <a:pt x="1046" y="891"/>
                  </a:lnTo>
                  <a:cubicBezTo>
                    <a:pt x="1046" y="905"/>
                    <a:pt x="1069" y="919"/>
                    <a:pt x="1088" y="919"/>
                  </a:cubicBezTo>
                  <a:cubicBezTo>
                    <a:pt x="1099" y="919"/>
                    <a:pt x="1109" y="914"/>
                    <a:pt x="1113" y="902"/>
                  </a:cubicBezTo>
                  <a:cubicBezTo>
                    <a:pt x="1117" y="863"/>
                    <a:pt x="1117" y="823"/>
                    <a:pt x="1114" y="784"/>
                  </a:cubicBezTo>
                  <a:lnTo>
                    <a:pt x="1114" y="784"/>
                  </a:lnTo>
                  <a:cubicBezTo>
                    <a:pt x="1117" y="802"/>
                    <a:pt x="1143" y="816"/>
                    <a:pt x="1163" y="816"/>
                  </a:cubicBezTo>
                  <a:cubicBezTo>
                    <a:pt x="1178" y="816"/>
                    <a:pt x="1191" y="809"/>
                    <a:pt x="1191" y="791"/>
                  </a:cubicBezTo>
                  <a:cubicBezTo>
                    <a:pt x="1191" y="668"/>
                    <a:pt x="1180" y="546"/>
                    <a:pt x="1124" y="435"/>
                  </a:cubicBezTo>
                  <a:lnTo>
                    <a:pt x="1124" y="435"/>
                  </a:lnTo>
                  <a:cubicBezTo>
                    <a:pt x="1124" y="435"/>
                    <a:pt x="1135" y="435"/>
                    <a:pt x="1135" y="446"/>
                  </a:cubicBezTo>
                  <a:cubicBezTo>
                    <a:pt x="1191" y="524"/>
                    <a:pt x="1235" y="624"/>
                    <a:pt x="1247" y="735"/>
                  </a:cubicBezTo>
                  <a:cubicBezTo>
                    <a:pt x="1247" y="742"/>
                    <a:pt x="1257" y="748"/>
                    <a:pt x="1267" y="748"/>
                  </a:cubicBezTo>
                  <a:cubicBezTo>
                    <a:pt x="1274" y="748"/>
                    <a:pt x="1280" y="745"/>
                    <a:pt x="1280" y="735"/>
                  </a:cubicBezTo>
                  <a:cubicBezTo>
                    <a:pt x="1280" y="602"/>
                    <a:pt x="1213" y="480"/>
                    <a:pt x="1135" y="379"/>
                  </a:cubicBezTo>
                  <a:cubicBezTo>
                    <a:pt x="1091" y="312"/>
                    <a:pt x="1046" y="257"/>
                    <a:pt x="990" y="201"/>
                  </a:cubicBezTo>
                  <a:cubicBezTo>
                    <a:pt x="968" y="168"/>
                    <a:pt x="935" y="146"/>
                    <a:pt x="901" y="146"/>
                  </a:cubicBezTo>
                  <a:cubicBezTo>
                    <a:pt x="891" y="146"/>
                    <a:pt x="879" y="146"/>
                    <a:pt x="868" y="157"/>
                  </a:cubicBezTo>
                  <a:cubicBezTo>
                    <a:pt x="846" y="134"/>
                    <a:pt x="835" y="124"/>
                    <a:pt x="812" y="112"/>
                  </a:cubicBezTo>
                  <a:cubicBezTo>
                    <a:pt x="805" y="105"/>
                    <a:pt x="792" y="97"/>
                    <a:pt x="780" y="97"/>
                  </a:cubicBezTo>
                  <a:cubicBezTo>
                    <a:pt x="776" y="97"/>
                    <a:pt x="771" y="98"/>
                    <a:pt x="768" y="102"/>
                  </a:cubicBezTo>
                  <a:cubicBezTo>
                    <a:pt x="768" y="90"/>
                    <a:pt x="757" y="79"/>
                    <a:pt x="746" y="79"/>
                  </a:cubicBezTo>
                  <a:cubicBezTo>
                    <a:pt x="735" y="57"/>
                    <a:pt x="723" y="57"/>
                    <a:pt x="701" y="57"/>
                  </a:cubicBezTo>
                  <a:cubicBezTo>
                    <a:pt x="691" y="68"/>
                    <a:pt x="691" y="79"/>
                    <a:pt x="701" y="90"/>
                  </a:cubicBezTo>
                  <a:cubicBezTo>
                    <a:pt x="657" y="68"/>
                    <a:pt x="602" y="45"/>
                    <a:pt x="557" y="45"/>
                  </a:cubicBezTo>
                  <a:cubicBezTo>
                    <a:pt x="545" y="35"/>
                    <a:pt x="535" y="35"/>
                    <a:pt x="523" y="35"/>
                  </a:cubicBezTo>
                  <a:lnTo>
                    <a:pt x="523" y="23"/>
                  </a:lnTo>
                  <a:cubicBezTo>
                    <a:pt x="523" y="10"/>
                    <a:pt x="506" y="0"/>
                    <a:pt x="49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5"/>
            <p:cNvSpPr/>
            <p:nvPr/>
          </p:nvSpPr>
          <p:spPr>
            <a:xfrm>
              <a:off x="2260754" y="4697513"/>
              <a:ext cx="12420" cy="25433"/>
            </a:xfrm>
            <a:custGeom>
              <a:avLst/>
              <a:gdLst/>
              <a:ahLst/>
              <a:cxnLst/>
              <a:rect l="l" t="t" r="r" b="b"/>
              <a:pathLst>
                <a:path w="356" h="729" extrusionOk="0">
                  <a:moveTo>
                    <a:pt x="326" y="1"/>
                  </a:moveTo>
                  <a:cubicBezTo>
                    <a:pt x="311" y="1"/>
                    <a:pt x="297" y="9"/>
                    <a:pt x="289" y="17"/>
                  </a:cubicBezTo>
                  <a:lnTo>
                    <a:pt x="279" y="17"/>
                  </a:lnTo>
                  <a:cubicBezTo>
                    <a:pt x="267" y="17"/>
                    <a:pt x="267" y="17"/>
                    <a:pt x="256" y="27"/>
                  </a:cubicBezTo>
                  <a:cubicBezTo>
                    <a:pt x="250" y="15"/>
                    <a:pt x="239" y="9"/>
                    <a:pt x="230" y="9"/>
                  </a:cubicBezTo>
                  <a:cubicBezTo>
                    <a:pt x="223" y="9"/>
                    <a:pt x="216" y="12"/>
                    <a:pt x="212" y="17"/>
                  </a:cubicBezTo>
                  <a:cubicBezTo>
                    <a:pt x="190" y="50"/>
                    <a:pt x="178" y="84"/>
                    <a:pt x="167" y="106"/>
                  </a:cubicBezTo>
                  <a:lnTo>
                    <a:pt x="145" y="106"/>
                  </a:lnTo>
                  <a:cubicBezTo>
                    <a:pt x="123" y="106"/>
                    <a:pt x="101" y="128"/>
                    <a:pt x="89" y="150"/>
                  </a:cubicBezTo>
                  <a:cubicBezTo>
                    <a:pt x="34" y="228"/>
                    <a:pt x="0" y="339"/>
                    <a:pt x="0" y="439"/>
                  </a:cubicBezTo>
                  <a:cubicBezTo>
                    <a:pt x="0" y="446"/>
                    <a:pt x="12" y="452"/>
                    <a:pt x="21" y="452"/>
                  </a:cubicBezTo>
                  <a:cubicBezTo>
                    <a:pt x="28" y="452"/>
                    <a:pt x="34" y="449"/>
                    <a:pt x="34" y="439"/>
                  </a:cubicBezTo>
                  <a:cubicBezTo>
                    <a:pt x="45" y="383"/>
                    <a:pt x="56" y="328"/>
                    <a:pt x="89" y="284"/>
                  </a:cubicBezTo>
                  <a:lnTo>
                    <a:pt x="89" y="284"/>
                  </a:lnTo>
                  <a:cubicBezTo>
                    <a:pt x="78" y="328"/>
                    <a:pt x="67" y="383"/>
                    <a:pt x="78" y="439"/>
                  </a:cubicBezTo>
                  <a:cubicBezTo>
                    <a:pt x="89" y="528"/>
                    <a:pt x="111" y="617"/>
                    <a:pt x="145" y="706"/>
                  </a:cubicBezTo>
                  <a:cubicBezTo>
                    <a:pt x="145" y="717"/>
                    <a:pt x="156" y="729"/>
                    <a:pt x="167" y="729"/>
                  </a:cubicBezTo>
                  <a:cubicBezTo>
                    <a:pt x="178" y="729"/>
                    <a:pt x="200" y="717"/>
                    <a:pt x="190" y="706"/>
                  </a:cubicBezTo>
                  <a:cubicBezTo>
                    <a:pt x="167" y="628"/>
                    <a:pt x="145" y="551"/>
                    <a:pt x="145" y="462"/>
                  </a:cubicBezTo>
                  <a:cubicBezTo>
                    <a:pt x="134" y="383"/>
                    <a:pt x="156" y="317"/>
                    <a:pt x="178" y="250"/>
                  </a:cubicBezTo>
                  <a:cubicBezTo>
                    <a:pt x="178" y="239"/>
                    <a:pt x="190" y="239"/>
                    <a:pt x="190" y="239"/>
                  </a:cubicBezTo>
                  <a:cubicBezTo>
                    <a:pt x="200" y="228"/>
                    <a:pt x="200" y="205"/>
                    <a:pt x="200" y="195"/>
                  </a:cubicBezTo>
                  <a:lnTo>
                    <a:pt x="212" y="183"/>
                  </a:lnTo>
                  <a:cubicBezTo>
                    <a:pt x="212" y="173"/>
                    <a:pt x="223" y="161"/>
                    <a:pt x="223" y="150"/>
                  </a:cubicBezTo>
                  <a:cubicBezTo>
                    <a:pt x="223" y="173"/>
                    <a:pt x="223" y="183"/>
                    <a:pt x="234" y="205"/>
                  </a:cubicBezTo>
                  <a:cubicBezTo>
                    <a:pt x="234" y="205"/>
                    <a:pt x="245" y="217"/>
                    <a:pt x="256" y="217"/>
                  </a:cubicBezTo>
                  <a:cubicBezTo>
                    <a:pt x="256" y="217"/>
                    <a:pt x="267" y="217"/>
                    <a:pt x="267" y="205"/>
                  </a:cubicBezTo>
                  <a:cubicBezTo>
                    <a:pt x="267" y="183"/>
                    <a:pt x="279" y="161"/>
                    <a:pt x="289" y="150"/>
                  </a:cubicBezTo>
                  <a:cubicBezTo>
                    <a:pt x="301" y="128"/>
                    <a:pt x="301" y="116"/>
                    <a:pt x="312" y="94"/>
                  </a:cubicBezTo>
                  <a:cubicBezTo>
                    <a:pt x="323" y="84"/>
                    <a:pt x="334" y="61"/>
                    <a:pt x="345" y="50"/>
                  </a:cubicBezTo>
                  <a:cubicBezTo>
                    <a:pt x="345" y="50"/>
                    <a:pt x="345" y="39"/>
                    <a:pt x="356" y="39"/>
                  </a:cubicBezTo>
                  <a:cubicBezTo>
                    <a:pt x="356" y="27"/>
                    <a:pt x="345" y="17"/>
                    <a:pt x="345" y="5"/>
                  </a:cubicBezTo>
                  <a:cubicBezTo>
                    <a:pt x="339" y="2"/>
                    <a:pt x="332" y="1"/>
                    <a:pt x="32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5"/>
            <p:cNvSpPr/>
            <p:nvPr/>
          </p:nvSpPr>
          <p:spPr>
            <a:xfrm>
              <a:off x="2278233" y="4698315"/>
              <a:ext cx="3907" cy="11024"/>
            </a:xfrm>
            <a:custGeom>
              <a:avLst/>
              <a:gdLst/>
              <a:ahLst/>
              <a:cxnLst/>
              <a:rect l="l" t="t" r="r" b="b"/>
              <a:pathLst>
                <a:path w="112" h="316" extrusionOk="0">
                  <a:moveTo>
                    <a:pt x="21" y="0"/>
                  </a:moveTo>
                  <a:cubicBezTo>
                    <a:pt x="17" y="0"/>
                    <a:pt x="14" y="1"/>
                    <a:pt x="11" y="4"/>
                  </a:cubicBezTo>
                  <a:cubicBezTo>
                    <a:pt x="0" y="16"/>
                    <a:pt x="0" y="27"/>
                    <a:pt x="11" y="38"/>
                  </a:cubicBezTo>
                  <a:cubicBezTo>
                    <a:pt x="22" y="49"/>
                    <a:pt x="22" y="71"/>
                    <a:pt x="22" y="83"/>
                  </a:cubicBezTo>
                  <a:cubicBezTo>
                    <a:pt x="33" y="105"/>
                    <a:pt x="33" y="127"/>
                    <a:pt x="33" y="150"/>
                  </a:cubicBezTo>
                  <a:cubicBezTo>
                    <a:pt x="45" y="194"/>
                    <a:pt x="45" y="249"/>
                    <a:pt x="55" y="294"/>
                  </a:cubicBezTo>
                  <a:cubicBezTo>
                    <a:pt x="55" y="305"/>
                    <a:pt x="67" y="316"/>
                    <a:pt x="77" y="316"/>
                  </a:cubicBezTo>
                  <a:cubicBezTo>
                    <a:pt x="77" y="316"/>
                    <a:pt x="100" y="316"/>
                    <a:pt x="100" y="305"/>
                  </a:cubicBezTo>
                  <a:cubicBezTo>
                    <a:pt x="111" y="283"/>
                    <a:pt x="111" y="261"/>
                    <a:pt x="111" y="227"/>
                  </a:cubicBezTo>
                  <a:cubicBezTo>
                    <a:pt x="111" y="205"/>
                    <a:pt x="111" y="172"/>
                    <a:pt x="100" y="150"/>
                  </a:cubicBezTo>
                  <a:cubicBezTo>
                    <a:pt x="100" y="105"/>
                    <a:pt x="89" y="49"/>
                    <a:pt x="45" y="16"/>
                  </a:cubicBezTo>
                  <a:cubicBezTo>
                    <a:pt x="36" y="8"/>
                    <a:pt x="29" y="0"/>
                    <a:pt x="2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5"/>
            <p:cNvSpPr/>
            <p:nvPr/>
          </p:nvSpPr>
          <p:spPr>
            <a:xfrm>
              <a:off x="2280850" y="4698804"/>
              <a:ext cx="7501" cy="15211"/>
            </a:xfrm>
            <a:custGeom>
              <a:avLst/>
              <a:gdLst/>
              <a:ahLst/>
              <a:cxnLst/>
              <a:rect l="l" t="t" r="r" b="b"/>
              <a:pathLst>
                <a:path w="215" h="436" extrusionOk="0">
                  <a:moveTo>
                    <a:pt x="26" y="1"/>
                  </a:moveTo>
                  <a:cubicBezTo>
                    <a:pt x="12" y="1"/>
                    <a:pt x="0" y="10"/>
                    <a:pt x="14" y="24"/>
                  </a:cubicBezTo>
                  <a:cubicBezTo>
                    <a:pt x="58" y="79"/>
                    <a:pt x="81" y="146"/>
                    <a:pt x="114" y="202"/>
                  </a:cubicBezTo>
                  <a:cubicBezTo>
                    <a:pt x="136" y="269"/>
                    <a:pt x="147" y="336"/>
                    <a:pt x="158" y="402"/>
                  </a:cubicBezTo>
                  <a:cubicBezTo>
                    <a:pt x="170" y="425"/>
                    <a:pt x="180" y="425"/>
                    <a:pt x="192" y="435"/>
                  </a:cubicBezTo>
                  <a:cubicBezTo>
                    <a:pt x="203" y="435"/>
                    <a:pt x="214" y="425"/>
                    <a:pt x="214" y="413"/>
                  </a:cubicBezTo>
                  <a:cubicBezTo>
                    <a:pt x="214" y="380"/>
                    <a:pt x="214" y="336"/>
                    <a:pt x="203" y="302"/>
                  </a:cubicBezTo>
                  <a:lnTo>
                    <a:pt x="170" y="202"/>
                  </a:lnTo>
                  <a:cubicBezTo>
                    <a:pt x="136" y="136"/>
                    <a:pt x="91" y="69"/>
                    <a:pt x="47" y="13"/>
                  </a:cubicBezTo>
                  <a:cubicBezTo>
                    <a:pt x="43" y="4"/>
                    <a:pt x="34" y="1"/>
                    <a:pt x="2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5"/>
            <p:cNvSpPr/>
            <p:nvPr/>
          </p:nvSpPr>
          <p:spPr>
            <a:xfrm>
              <a:off x="2288072" y="4706200"/>
              <a:ext cx="5303" cy="20409"/>
            </a:xfrm>
            <a:custGeom>
              <a:avLst/>
              <a:gdLst/>
              <a:ahLst/>
              <a:cxnLst/>
              <a:rect l="l" t="t" r="r" b="b"/>
              <a:pathLst>
                <a:path w="152" h="585" extrusionOk="0">
                  <a:moveTo>
                    <a:pt x="21" y="0"/>
                  </a:moveTo>
                  <a:cubicBezTo>
                    <a:pt x="10" y="0"/>
                    <a:pt x="0" y="10"/>
                    <a:pt x="7" y="23"/>
                  </a:cubicBezTo>
                  <a:cubicBezTo>
                    <a:pt x="18" y="68"/>
                    <a:pt x="40" y="112"/>
                    <a:pt x="52" y="157"/>
                  </a:cubicBezTo>
                  <a:cubicBezTo>
                    <a:pt x="74" y="201"/>
                    <a:pt x="85" y="246"/>
                    <a:pt x="96" y="290"/>
                  </a:cubicBezTo>
                  <a:cubicBezTo>
                    <a:pt x="118" y="379"/>
                    <a:pt x="129" y="480"/>
                    <a:pt x="118" y="569"/>
                  </a:cubicBezTo>
                  <a:cubicBezTo>
                    <a:pt x="118" y="576"/>
                    <a:pt x="129" y="584"/>
                    <a:pt x="136" y="584"/>
                  </a:cubicBezTo>
                  <a:cubicBezTo>
                    <a:pt x="139" y="584"/>
                    <a:pt x="141" y="583"/>
                    <a:pt x="141" y="579"/>
                  </a:cubicBezTo>
                  <a:cubicBezTo>
                    <a:pt x="151" y="480"/>
                    <a:pt x="151" y="379"/>
                    <a:pt x="129" y="290"/>
                  </a:cubicBezTo>
                  <a:cubicBezTo>
                    <a:pt x="118" y="190"/>
                    <a:pt x="96" y="90"/>
                    <a:pt x="40" y="12"/>
                  </a:cubicBezTo>
                  <a:cubicBezTo>
                    <a:pt x="36" y="4"/>
                    <a:pt x="28" y="0"/>
                    <a:pt x="2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5"/>
            <p:cNvSpPr/>
            <p:nvPr/>
          </p:nvSpPr>
          <p:spPr>
            <a:xfrm>
              <a:off x="2286362" y="4701176"/>
              <a:ext cx="8547" cy="13222"/>
            </a:xfrm>
            <a:custGeom>
              <a:avLst/>
              <a:gdLst/>
              <a:ahLst/>
              <a:cxnLst/>
              <a:rect l="l" t="t" r="r" b="b"/>
              <a:pathLst>
                <a:path w="245" h="379" extrusionOk="0">
                  <a:moveTo>
                    <a:pt x="34" y="1"/>
                  </a:moveTo>
                  <a:cubicBezTo>
                    <a:pt x="22" y="1"/>
                    <a:pt x="0" y="1"/>
                    <a:pt x="0" y="23"/>
                  </a:cubicBezTo>
                  <a:lnTo>
                    <a:pt x="0" y="45"/>
                  </a:lnTo>
                  <a:cubicBezTo>
                    <a:pt x="12" y="45"/>
                    <a:pt x="22" y="56"/>
                    <a:pt x="22" y="56"/>
                  </a:cubicBezTo>
                  <a:lnTo>
                    <a:pt x="34" y="56"/>
                  </a:lnTo>
                  <a:cubicBezTo>
                    <a:pt x="45" y="68"/>
                    <a:pt x="45" y="68"/>
                    <a:pt x="56" y="68"/>
                  </a:cubicBezTo>
                  <a:lnTo>
                    <a:pt x="67" y="78"/>
                  </a:lnTo>
                  <a:cubicBezTo>
                    <a:pt x="67" y="90"/>
                    <a:pt x="78" y="100"/>
                    <a:pt x="89" y="112"/>
                  </a:cubicBezTo>
                  <a:cubicBezTo>
                    <a:pt x="89" y="123"/>
                    <a:pt x="101" y="134"/>
                    <a:pt x="111" y="145"/>
                  </a:cubicBezTo>
                  <a:lnTo>
                    <a:pt x="145" y="212"/>
                  </a:lnTo>
                  <a:cubicBezTo>
                    <a:pt x="178" y="256"/>
                    <a:pt x="200" y="301"/>
                    <a:pt x="200" y="357"/>
                  </a:cubicBezTo>
                  <a:cubicBezTo>
                    <a:pt x="200" y="367"/>
                    <a:pt x="212" y="367"/>
                    <a:pt x="223" y="379"/>
                  </a:cubicBezTo>
                  <a:cubicBezTo>
                    <a:pt x="234" y="379"/>
                    <a:pt x="245" y="367"/>
                    <a:pt x="245" y="357"/>
                  </a:cubicBezTo>
                  <a:cubicBezTo>
                    <a:pt x="245" y="301"/>
                    <a:pt x="223" y="256"/>
                    <a:pt x="200" y="212"/>
                  </a:cubicBezTo>
                  <a:cubicBezTo>
                    <a:pt x="190" y="179"/>
                    <a:pt x="167" y="156"/>
                    <a:pt x="156" y="134"/>
                  </a:cubicBezTo>
                  <a:lnTo>
                    <a:pt x="167" y="134"/>
                  </a:lnTo>
                  <a:lnTo>
                    <a:pt x="167" y="112"/>
                  </a:lnTo>
                  <a:cubicBezTo>
                    <a:pt x="156" y="90"/>
                    <a:pt x="134" y="56"/>
                    <a:pt x="111" y="45"/>
                  </a:cubicBezTo>
                  <a:cubicBezTo>
                    <a:pt x="89" y="23"/>
                    <a:pt x="67" y="11"/>
                    <a:pt x="3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5"/>
            <p:cNvSpPr/>
            <p:nvPr/>
          </p:nvSpPr>
          <p:spPr>
            <a:xfrm>
              <a:off x="2272372" y="4698874"/>
              <a:ext cx="35" cy="384"/>
            </a:xfrm>
            <a:custGeom>
              <a:avLst/>
              <a:gdLst/>
              <a:ahLst/>
              <a:cxnLst/>
              <a:rect l="l" t="t" r="r" b="b"/>
              <a:pathLst>
                <a:path w="1" h="11" extrusionOk="0">
                  <a:moveTo>
                    <a:pt x="1" y="11"/>
                  </a:moveTo>
                  <a:lnTo>
                    <a:pt x="1" y="11"/>
                  </a:lnTo>
                  <a:cubicBezTo>
                    <a:pt x="1" y="0"/>
                    <a:pt x="1" y="0"/>
                    <a:pt x="1" y="1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5"/>
            <p:cNvSpPr/>
            <p:nvPr/>
          </p:nvSpPr>
          <p:spPr>
            <a:xfrm>
              <a:off x="2272372" y="4699223"/>
              <a:ext cx="35" cy="35"/>
            </a:xfrm>
            <a:custGeom>
              <a:avLst/>
              <a:gdLst/>
              <a:ahLst/>
              <a:cxnLst/>
              <a:rect l="l" t="t" r="r" b="b"/>
              <a:pathLst>
                <a:path w="1" h="1" extrusionOk="0">
                  <a:moveTo>
                    <a:pt x="1" y="1"/>
                  </a:moveTo>
                  <a:lnTo>
                    <a:pt x="1"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5"/>
            <p:cNvSpPr/>
            <p:nvPr/>
          </p:nvSpPr>
          <p:spPr>
            <a:xfrm>
              <a:off x="2272372" y="4697304"/>
              <a:ext cx="5896" cy="9873"/>
            </a:xfrm>
            <a:custGeom>
              <a:avLst/>
              <a:gdLst/>
              <a:ahLst/>
              <a:cxnLst/>
              <a:rect l="l" t="t" r="r" b="b"/>
              <a:pathLst>
                <a:path w="169" h="283" extrusionOk="0">
                  <a:moveTo>
                    <a:pt x="67" y="1"/>
                  </a:moveTo>
                  <a:cubicBezTo>
                    <a:pt x="67" y="1"/>
                    <a:pt x="57" y="1"/>
                    <a:pt x="57" y="11"/>
                  </a:cubicBezTo>
                  <a:lnTo>
                    <a:pt x="45" y="11"/>
                  </a:lnTo>
                  <a:cubicBezTo>
                    <a:pt x="35" y="11"/>
                    <a:pt x="35" y="23"/>
                    <a:pt x="35" y="23"/>
                  </a:cubicBezTo>
                  <a:cubicBezTo>
                    <a:pt x="23" y="23"/>
                    <a:pt x="23" y="23"/>
                    <a:pt x="23" y="33"/>
                  </a:cubicBezTo>
                  <a:cubicBezTo>
                    <a:pt x="12" y="33"/>
                    <a:pt x="12" y="45"/>
                    <a:pt x="12" y="45"/>
                  </a:cubicBezTo>
                  <a:cubicBezTo>
                    <a:pt x="1" y="45"/>
                    <a:pt x="1" y="45"/>
                    <a:pt x="1" y="56"/>
                  </a:cubicBezTo>
                  <a:lnTo>
                    <a:pt x="12" y="56"/>
                  </a:lnTo>
                  <a:lnTo>
                    <a:pt x="12" y="67"/>
                  </a:lnTo>
                  <a:lnTo>
                    <a:pt x="12" y="78"/>
                  </a:lnTo>
                  <a:lnTo>
                    <a:pt x="12" y="90"/>
                  </a:lnTo>
                  <a:lnTo>
                    <a:pt x="35" y="90"/>
                  </a:lnTo>
                  <a:lnTo>
                    <a:pt x="35" y="100"/>
                  </a:lnTo>
                  <a:lnTo>
                    <a:pt x="57" y="122"/>
                  </a:lnTo>
                  <a:cubicBezTo>
                    <a:pt x="57" y="122"/>
                    <a:pt x="79" y="122"/>
                    <a:pt x="79" y="112"/>
                  </a:cubicBezTo>
                  <a:cubicBezTo>
                    <a:pt x="90" y="100"/>
                    <a:pt x="90" y="90"/>
                    <a:pt x="101" y="67"/>
                  </a:cubicBezTo>
                  <a:lnTo>
                    <a:pt x="101" y="78"/>
                  </a:lnTo>
                  <a:lnTo>
                    <a:pt x="101" y="90"/>
                  </a:lnTo>
                  <a:cubicBezTo>
                    <a:pt x="112" y="90"/>
                    <a:pt x="112" y="100"/>
                    <a:pt x="112" y="100"/>
                  </a:cubicBezTo>
                  <a:lnTo>
                    <a:pt x="112" y="156"/>
                  </a:lnTo>
                  <a:cubicBezTo>
                    <a:pt x="112" y="189"/>
                    <a:pt x="112" y="223"/>
                    <a:pt x="101" y="267"/>
                  </a:cubicBezTo>
                  <a:cubicBezTo>
                    <a:pt x="101" y="275"/>
                    <a:pt x="112" y="283"/>
                    <a:pt x="123" y="283"/>
                  </a:cubicBezTo>
                  <a:cubicBezTo>
                    <a:pt x="127" y="283"/>
                    <a:pt x="131" y="282"/>
                    <a:pt x="134" y="278"/>
                  </a:cubicBezTo>
                  <a:cubicBezTo>
                    <a:pt x="146" y="234"/>
                    <a:pt x="156" y="201"/>
                    <a:pt x="156" y="156"/>
                  </a:cubicBezTo>
                  <a:cubicBezTo>
                    <a:pt x="168" y="134"/>
                    <a:pt x="168" y="112"/>
                    <a:pt x="168" y="90"/>
                  </a:cubicBezTo>
                  <a:cubicBezTo>
                    <a:pt x="168" y="78"/>
                    <a:pt x="168" y="67"/>
                    <a:pt x="156" y="67"/>
                  </a:cubicBezTo>
                  <a:cubicBezTo>
                    <a:pt x="156" y="45"/>
                    <a:pt x="134" y="45"/>
                    <a:pt x="124" y="33"/>
                  </a:cubicBezTo>
                  <a:lnTo>
                    <a:pt x="101" y="33"/>
                  </a:lnTo>
                  <a:cubicBezTo>
                    <a:pt x="112" y="23"/>
                    <a:pt x="101" y="11"/>
                    <a:pt x="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5"/>
            <p:cNvSpPr/>
            <p:nvPr/>
          </p:nvSpPr>
          <p:spPr>
            <a:xfrm>
              <a:off x="2275896" y="4699641"/>
              <a:ext cx="35" cy="35"/>
            </a:xfrm>
            <a:custGeom>
              <a:avLst/>
              <a:gdLst/>
              <a:ahLst/>
              <a:cxnLst/>
              <a:rect l="l" t="t" r="r" b="b"/>
              <a:pathLst>
                <a:path w="1" h="1" extrusionOk="0">
                  <a:moveTo>
                    <a:pt x="0" y="0"/>
                  </a:move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5"/>
            <p:cNvSpPr/>
            <p:nvPr/>
          </p:nvSpPr>
          <p:spPr>
            <a:xfrm>
              <a:off x="2258033" y="4706654"/>
              <a:ext cx="3140" cy="19223"/>
            </a:xfrm>
            <a:custGeom>
              <a:avLst/>
              <a:gdLst/>
              <a:ahLst/>
              <a:cxnLst/>
              <a:rect l="l" t="t" r="r" b="b"/>
              <a:pathLst>
                <a:path w="90" h="551" extrusionOk="0">
                  <a:moveTo>
                    <a:pt x="51" y="1"/>
                  </a:moveTo>
                  <a:cubicBezTo>
                    <a:pt x="44" y="1"/>
                    <a:pt x="37" y="3"/>
                    <a:pt x="34" y="10"/>
                  </a:cubicBezTo>
                  <a:cubicBezTo>
                    <a:pt x="1" y="88"/>
                    <a:pt x="1" y="188"/>
                    <a:pt x="1" y="277"/>
                  </a:cubicBezTo>
                  <a:cubicBezTo>
                    <a:pt x="1" y="366"/>
                    <a:pt x="23" y="455"/>
                    <a:pt x="45" y="533"/>
                  </a:cubicBezTo>
                  <a:cubicBezTo>
                    <a:pt x="51" y="544"/>
                    <a:pt x="62" y="550"/>
                    <a:pt x="71" y="550"/>
                  </a:cubicBezTo>
                  <a:cubicBezTo>
                    <a:pt x="81" y="550"/>
                    <a:pt x="90" y="544"/>
                    <a:pt x="90" y="533"/>
                  </a:cubicBezTo>
                  <a:cubicBezTo>
                    <a:pt x="67" y="455"/>
                    <a:pt x="45" y="366"/>
                    <a:pt x="45" y="277"/>
                  </a:cubicBezTo>
                  <a:cubicBezTo>
                    <a:pt x="56" y="200"/>
                    <a:pt x="67" y="111"/>
                    <a:pt x="78" y="22"/>
                  </a:cubicBezTo>
                  <a:cubicBezTo>
                    <a:pt x="86" y="14"/>
                    <a:pt x="67" y="1"/>
                    <a:pt x="5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5"/>
            <p:cNvSpPr/>
            <p:nvPr/>
          </p:nvSpPr>
          <p:spPr>
            <a:xfrm>
              <a:off x="2284792" y="4713213"/>
              <a:ext cx="3559" cy="13641"/>
            </a:xfrm>
            <a:custGeom>
              <a:avLst/>
              <a:gdLst/>
              <a:ahLst/>
              <a:cxnLst/>
              <a:rect l="l" t="t" r="r" b="b"/>
              <a:pathLst>
                <a:path w="102" h="391" extrusionOk="0">
                  <a:moveTo>
                    <a:pt x="23" y="0"/>
                  </a:moveTo>
                  <a:cubicBezTo>
                    <a:pt x="12" y="0"/>
                    <a:pt x="1" y="12"/>
                    <a:pt x="1" y="22"/>
                  </a:cubicBezTo>
                  <a:cubicBezTo>
                    <a:pt x="34" y="134"/>
                    <a:pt x="57" y="256"/>
                    <a:pt x="45" y="368"/>
                  </a:cubicBezTo>
                  <a:cubicBezTo>
                    <a:pt x="45" y="381"/>
                    <a:pt x="58" y="391"/>
                    <a:pt x="68" y="391"/>
                  </a:cubicBezTo>
                  <a:cubicBezTo>
                    <a:pt x="74" y="391"/>
                    <a:pt x="79" y="387"/>
                    <a:pt x="79" y="378"/>
                  </a:cubicBezTo>
                  <a:cubicBezTo>
                    <a:pt x="101" y="256"/>
                    <a:pt x="101" y="134"/>
                    <a:pt x="45" y="22"/>
                  </a:cubicBezTo>
                  <a:cubicBezTo>
                    <a:pt x="45" y="12"/>
                    <a:pt x="34" y="0"/>
                    <a:pt x="2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5"/>
            <p:cNvSpPr/>
            <p:nvPr/>
          </p:nvSpPr>
          <p:spPr>
            <a:xfrm>
              <a:off x="2047411" y="4644134"/>
              <a:ext cx="20898" cy="20758"/>
            </a:xfrm>
            <a:custGeom>
              <a:avLst/>
              <a:gdLst/>
              <a:ahLst/>
              <a:cxnLst/>
              <a:rect l="l" t="t" r="r" b="b"/>
              <a:pathLst>
                <a:path w="599" h="595" extrusionOk="0">
                  <a:moveTo>
                    <a:pt x="499" y="0"/>
                  </a:moveTo>
                  <a:cubicBezTo>
                    <a:pt x="432" y="12"/>
                    <a:pt x="376" y="45"/>
                    <a:pt x="309" y="79"/>
                  </a:cubicBezTo>
                  <a:cubicBezTo>
                    <a:pt x="287" y="89"/>
                    <a:pt x="254" y="112"/>
                    <a:pt x="232" y="134"/>
                  </a:cubicBezTo>
                  <a:cubicBezTo>
                    <a:pt x="210" y="156"/>
                    <a:pt x="187" y="178"/>
                    <a:pt x="198" y="212"/>
                  </a:cubicBezTo>
                  <a:lnTo>
                    <a:pt x="210" y="223"/>
                  </a:lnTo>
                  <a:cubicBezTo>
                    <a:pt x="165" y="267"/>
                    <a:pt x="109" y="301"/>
                    <a:pt x="65" y="346"/>
                  </a:cubicBezTo>
                  <a:cubicBezTo>
                    <a:pt x="45" y="365"/>
                    <a:pt x="78" y="403"/>
                    <a:pt x="109" y="403"/>
                  </a:cubicBezTo>
                  <a:cubicBezTo>
                    <a:pt x="113" y="403"/>
                    <a:pt x="117" y="402"/>
                    <a:pt x="121" y="401"/>
                  </a:cubicBezTo>
                  <a:lnTo>
                    <a:pt x="121" y="401"/>
                  </a:lnTo>
                  <a:cubicBezTo>
                    <a:pt x="121" y="412"/>
                    <a:pt x="109" y="412"/>
                    <a:pt x="109" y="412"/>
                  </a:cubicBezTo>
                  <a:cubicBezTo>
                    <a:pt x="65" y="457"/>
                    <a:pt x="20" y="512"/>
                    <a:pt x="9" y="568"/>
                  </a:cubicBezTo>
                  <a:cubicBezTo>
                    <a:pt x="1" y="584"/>
                    <a:pt x="23" y="594"/>
                    <a:pt x="39" y="594"/>
                  </a:cubicBezTo>
                  <a:cubicBezTo>
                    <a:pt x="45" y="594"/>
                    <a:pt x="51" y="593"/>
                    <a:pt x="54" y="590"/>
                  </a:cubicBezTo>
                  <a:cubicBezTo>
                    <a:pt x="76" y="568"/>
                    <a:pt x="87" y="546"/>
                    <a:pt x="109" y="524"/>
                  </a:cubicBezTo>
                  <a:cubicBezTo>
                    <a:pt x="131" y="501"/>
                    <a:pt x="154" y="479"/>
                    <a:pt x="176" y="468"/>
                  </a:cubicBezTo>
                  <a:lnTo>
                    <a:pt x="309" y="368"/>
                  </a:lnTo>
                  <a:cubicBezTo>
                    <a:pt x="354" y="346"/>
                    <a:pt x="398" y="323"/>
                    <a:pt x="443" y="312"/>
                  </a:cubicBezTo>
                  <a:cubicBezTo>
                    <a:pt x="465" y="301"/>
                    <a:pt x="487" y="301"/>
                    <a:pt x="510" y="301"/>
                  </a:cubicBezTo>
                  <a:cubicBezTo>
                    <a:pt x="521" y="295"/>
                    <a:pt x="535" y="295"/>
                    <a:pt x="547" y="295"/>
                  </a:cubicBezTo>
                  <a:cubicBezTo>
                    <a:pt x="560" y="295"/>
                    <a:pt x="571" y="295"/>
                    <a:pt x="576" y="290"/>
                  </a:cubicBezTo>
                  <a:cubicBezTo>
                    <a:pt x="599" y="279"/>
                    <a:pt x="599" y="257"/>
                    <a:pt x="576" y="245"/>
                  </a:cubicBezTo>
                  <a:cubicBezTo>
                    <a:pt x="554" y="223"/>
                    <a:pt x="527" y="215"/>
                    <a:pt x="498" y="215"/>
                  </a:cubicBezTo>
                  <a:cubicBezTo>
                    <a:pt x="468" y="215"/>
                    <a:pt x="438" y="223"/>
                    <a:pt x="410" y="234"/>
                  </a:cubicBezTo>
                  <a:cubicBezTo>
                    <a:pt x="354" y="245"/>
                    <a:pt x="321" y="267"/>
                    <a:pt x="276" y="290"/>
                  </a:cubicBezTo>
                  <a:cubicBezTo>
                    <a:pt x="321" y="257"/>
                    <a:pt x="376" y="223"/>
                    <a:pt x="432" y="201"/>
                  </a:cubicBezTo>
                  <a:lnTo>
                    <a:pt x="566" y="134"/>
                  </a:lnTo>
                  <a:cubicBezTo>
                    <a:pt x="599" y="112"/>
                    <a:pt x="588" y="89"/>
                    <a:pt x="566" y="67"/>
                  </a:cubicBezTo>
                  <a:cubicBezTo>
                    <a:pt x="588" y="34"/>
                    <a:pt x="532" y="0"/>
                    <a:pt x="49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5"/>
            <p:cNvSpPr/>
            <p:nvPr/>
          </p:nvSpPr>
          <p:spPr>
            <a:xfrm>
              <a:off x="2062588" y="4675847"/>
              <a:ext cx="30492" cy="15350"/>
            </a:xfrm>
            <a:custGeom>
              <a:avLst/>
              <a:gdLst/>
              <a:ahLst/>
              <a:cxnLst/>
              <a:rect l="l" t="t" r="r" b="b"/>
              <a:pathLst>
                <a:path w="874" h="440" extrusionOk="0">
                  <a:moveTo>
                    <a:pt x="464" y="315"/>
                  </a:moveTo>
                  <a:cubicBezTo>
                    <a:pt x="460" y="319"/>
                    <a:pt x="456" y="322"/>
                    <a:pt x="453" y="326"/>
                  </a:cubicBezTo>
                  <a:lnTo>
                    <a:pt x="453" y="326"/>
                  </a:lnTo>
                  <a:cubicBezTo>
                    <a:pt x="453" y="319"/>
                    <a:pt x="458" y="316"/>
                    <a:pt x="464" y="315"/>
                  </a:cubicBezTo>
                  <a:close/>
                  <a:moveTo>
                    <a:pt x="589" y="1"/>
                  </a:moveTo>
                  <a:cubicBezTo>
                    <a:pt x="584" y="1"/>
                    <a:pt x="579" y="2"/>
                    <a:pt x="575" y="3"/>
                  </a:cubicBezTo>
                  <a:cubicBezTo>
                    <a:pt x="519" y="26"/>
                    <a:pt x="486" y="59"/>
                    <a:pt x="442" y="92"/>
                  </a:cubicBezTo>
                  <a:cubicBezTo>
                    <a:pt x="398" y="126"/>
                    <a:pt x="364" y="148"/>
                    <a:pt x="319" y="171"/>
                  </a:cubicBezTo>
                  <a:cubicBezTo>
                    <a:pt x="230" y="226"/>
                    <a:pt x="141" y="270"/>
                    <a:pt x="42" y="304"/>
                  </a:cubicBezTo>
                  <a:cubicBezTo>
                    <a:pt x="0" y="314"/>
                    <a:pt x="45" y="372"/>
                    <a:pt x="78" y="372"/>
                  </a:cubicBezTo>
                  <a:cubicBezTo>
                    <a:pt x="81" y="372"/>
                    <a:pt x="84" y="372"/>
                    <a:pt x="86" y="371"/>
                  </a:cubicBezTo>
                  <a:cubicBezTo>
                    <a:pt x="136" y="351"/>
                    <a:pt x="196" y="330"/>
                    <a:pt x="249" y="310"/>
                  </a:cubicBezTo>
                  <a:lnTo>
                    <a:pt x="249" y="310"/>
                  </a:lnTo>
                  <a:cubicBezTo>
                    <a:pt x="245" y="322"/>
                    <a:pt x="254" y="339"/>
                    <a:pt x="264" y="349"/>
                  </a:cubicBezTo>
                  <a:cubicBezTo>
                    <a:pt x="272" y="356"/>
                    <a:pt x="285" y="364"/>
                    <a:pt x="300" y="364"/>
                  </a:cubicBezTo>
                  <a:cubicBezTo>
                    <a:pt x="306" y="364"/>
                    <a:pt x="313" y="363"/>
                    <a:pt x="319" y="359"/>
                  </a:cubicBezTo>
                  <a:cubicBezTo>
                    <a:pt x="341" y="349"/>
                    <a:pt x="375" y="337"/>
                    <a:pt x="408" y="326"/>
                  </a:cubicBezTo>
                  <a:lnTo>
                    <a:pt x="452" y="326"/>
                  </a:lnTo>
                  <a:cubicBezTo>
                    <a:pt x="420" y="354"/>
                    <a:pt x="382" y="374"/>
                    <a:pt x="353" y="393"/>
                  </a:cubicBezTo>
                  <a:cubicBezTo>
                    <a:pt x="333" y="403"/>
                    <a:pt x="357" y="439"/>
                    <a:pt x="379" y="439"/>
                  </a:cubicBezTo>
                  <a:cubicBezTo>
                    <a:pt x="381" y="439"/>
                    <a:pt x="384" y="439"/>
                    <a:pt x="386" y="438"/>
                  </a:cubicBezTo>
                  <a:cubicBezTo>
                    <a:pt x="486" y="404"/>
                    <a:pt x="564" y="349"/>
                    <a:pt x="642" y="293"/>
                  </a:cubicBezTo>
                  <a:cubicBezTo>
                    <a:pt x="720" y="237"/>
                    <a:pt x="809" y="181"/>
                    <a:pt x="865" y="104"/>
                  </a:cubicBezTo>
                  <a:cubicBezTo>
                    <a:pt x="874" y="75"/>
                    <a:pt x="833" y="46"/>
                    <a:pt x="808" y="46"/>
                  </a:cubicBezTo>
                  <a:cubicBezTo>
                    <a:pt x="804" y="46"/>
                    <a:pt x="801" y="46"/>
                    <a:pt x="798" y="48"/>
                  </a:cubicBezTo>
                  <a:cubicBezTo>
                    <a:pt x="764" y="70"/>
                    <a:pt x="731" y="104"/>
                    <a:pt x="697" y="126"/>
                  </a:cubicBezTo>
                  <a:cubicBezTo>
                    <a:pt x="697" y="115"/>
                    <a:pt x="687" y="104"/>
                    <a:pt x="675" y="92"/>
                  </a:cubicBezTo>
                  <a:cubicBezTo>
                    <a:pt x="670" y="87"/>
                    <a:pt x="662" y="84"/>
                    <a:pt x="652" y="84"/>
                  </a:cubicBezTo>
                  <a:cubicBezTo>
                    <a:pt x="642" y="84"/>
                    <a:pt x="631" y="87"/>
                    <a:pt x="620" y="92"/>
                  </a:cubicBezTo>
                  <a:lnTo>
                    <a:pt x="598" y="92"/>
                  </a:lnTo>
                  <a:cubicBezTo>
                    <a:pt x="620" y="82"/>
                    <a:pt x="631" y="70"/>
                    <a:pt x="631" y="48"/>
                  </a:cubicBezTo>
                  <a:cubicBezTo>
                    <a:pt x="649" y="21"/>
                    <a:pt x="614" y="1"/>
                    <a:pt x="58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5"/>
            <p:cNvSpPr/>
            <p:nvPr/>
          </p:nvSpPr>
          <p:spPr>
            <a:xfrm>
              <a:off x="2066635" y="4682302"/>
              <a:ext cx="26515" cy="19432"/>
            </a:xfrm>
            <a:custGeom>
              <a:avLst/>
              <a:gdLst/>
              <a:ahLst/>
              <a:cxnLst/>
              <a:rect l="l" t="t" r="r" b="b"/>
              <a:pathLst>
                <a:path w="760" h="557" extrusionOk="0">
                  <a:moveTo>
                    <a:pt x="696" y="1"/>
                  </a:moveTo>
                  <a:cubicBezTo>
                    <a:pt x="687" y="1"/>
                    <a:pt x="678" y="3"/>
                    <a:pt x="670" y="8"/>
                  </a:cubicBezTo>
                  <a:cubicBezTo>
                    <a:pt x="626" y="52"/>
                    <a:pt x="593" y="119"/>
                    <a:pt x="548" y="164"/>
                  </a:cubicBezTo>
                  <a:cubicBezTo>
                    <a:pt x="504" y="208"/>
                    <a:pt x="448" y="253"/>
                    <a:pt x="403" y="286"/>
                  </a:cubicBezTo>
                  <a:cubicBezTo>
                    <a:pt x="292" y="375"/>
                    <a:pt x="170" y="431"/>
                    <a:pt x="48" y="486"/>
                  </a:cubicBezTo>
                  <a:cubicBezTo>
                    <a:pt x="0" y="505"/>
                    <a:pt x="43" y="557"/>
                    <a:pt x="84" y="557"/>
                  </a:cubicBezTo>
                  <a:cubicBezTo>
                    <a:pt x="91" y="557"/>
                    <a:pt x="97" y="556"/>
                    <a:pt x="104" y="552"/>
                  </a:cubicBezTo>
                  <a:cubicBezTo>
                    <a:pt x="237" y="497"/>
                    <a:pt x="359" y="441"/>
                    <a:pt x="482" y="352"/>
                  </a:cubicBezTo>
                  <a:cubicBezTo>
                    <a:pt x="537" y="319"/>
                    <a:pt x="593" y="275"/>
                    <a:pt x="648" y="219"/>
                  </a:cubicBezTo>
                  <a:cubicBezTo>
                    <a:pt x="693" y="174"/>
                    <a:pt x="737" y="119"/>
                    <a:pt x="759" y="52"/>
                  </a:cubicBezTo>
                  <a:cubicBezTo>
                    <a:pt x="759" y="26"/>
                    <a:pt x="726" y="1"/>
                    <a:pt x="69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5"/>
            <p:cNvSpPr/>
            <p:nvPr/>
          </p:nvSpPr>
          <p:spPr>
            <a:xfrm>
              <a:off x="2053342" y="4660427"/>
              <a:ext cx="24665" cy="14653"/>
            </a:xfrm>
            <a:custGeom>
              <a:avLst/>
              <a:gdLst/>
              <a:ahLst/>
              <a:cxnLst/>
              <a:rect l="l" t="t" r="r" b="b"/>
              <a:pathLst>
                <a:path w="707" h="420" extrusionOk="0">
                  <a:moveTo>
                    <a:pt x="618" y="1"/>
                  </a:moveTo>
                  <a:cubicBezTo>
                    <a:pt x="596" y="1"/>
                    <a:pt x="574" y="12"/>
                    <a:pt x="551" y="12"/>
                  </a:cubicBezTo>
                  <a:cubicBezTo>
                    <a:pt x="544" y="12"/>
                    <a:pt x="536" y="7"/>
                    <a:pt x="529" y="7"/>
                  </a:cubicBezTo>
                  <a:cubicBezTo>
                    <a:pt x="525" y="7"/>
                    <a:pt x="521" y="8"/>
                    <a:pt x="517" y="12"/>
                  </a:cubicBezTo>
                  <a:cubicBezTo>
                    <a:pt x="362" y="45"/>
                    <a:pt x="218" y="146"/>
                    <a:pt x="106" y="257"/>
                  </a:cubicBezTo>
                  <a:cubicBezTo>
                    <a:pt x="95" y="267"/>
                    <a:pt x="95" y="279"/>
                    <a:pt x="95" y="290"/>
                  </a:cubicBezTo>
                  <a:cubicBezTo>
                    <a:pt x="84" y="301"/>
                    <a:pt x="73" y="324"/>
                    <a:pt x="62" y="334"/>
                  </a:cubicBezTo>
                  <a:lnTo>
                    <a:pt x="50" y="334"/>
                  </a:lnTo>
                  <a:cubicBezTo>
                    <a:pt x="40" y="356"/>
                    <a:pt x="28" y="368"/>
                    <a:pt x="17" y="379"/>
                  </a:cubicBezTo>
                  <a:cubicBezTo>
                    <a:pt x="0" y="396"/>
                    <a:pt x="23" y="420"/>
                    <a:pt x="44" y="420"/>
                  </a:cubicBezTo>
                  <a:cubicBezTo>
                    <a:pt x="50" y="420"/>
                    <a:pt x="57" y="418"/>
                    <a:pt x="62" y="412"/>
                  </a:cubicBezTo>
                  <a:cubicBezTo>
                    <a:pt x="106" y="390"/>
                    <a:pt x="139" y="356"/>
                    <a:pt x="173" y="324"/>
                  </a:cubicBezTo>
                  <a:cubicBezTo>
                    <a:pt x="218" y="301"/>
                    <a:pt x="262" y="267"/>
                    <a:pt x="295" y="235"/>
                  </a:cubicBezTo>
                  <a:cubicBezTo>
                    <a:pt x="307" y="235"/>
                    <a:pt x="307" y="223"/>
                    <a:pt x="317" y="223"/>
                  </a:cubicBezTo>
                  <a:cubicBezTo>
                    <a:pt x="351" y="201"/>
                    <a:pt x="384" y="190"/>
                    <a:pt x="406" y="178"/>
                  </a:cubicBezTo>
                  <a:cubicBezTo>
                    <a:pt x="495" y="134"/>
                    <a:pt x="584" y="112"/>
                    <a:pt x="663" y="67"/>
                  </a:cubicBezTo>
                  <a:cubicBezTo>
                    <a:pt x="707" y="45"/>
                    <a:pt x="651" y="1"/>
                    <a:pt x="61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5"/>
            <p:cNvSpPr/>
            <p:nvPr/>
          </p:nvSpPr>
          <p:spPr>
            <a:xfrm>
              <a:off x="2054459" y="4664753"/>
              <a:ext cx="25503" cy="19886"/>
            </a:xfrm>
            <a:custGeom>
              <a:avLst/>
              <a:gdLst/>
              <a:ahLst/>
              <a:cxnLst/>
              <a:rect l="l" t="t" r="r" b="b"/>
              <a:pathLst>
                <a:path w="731" h="570" extrusionOk="0">
                  <a:moveTo>
                    <a:pt x="635" y="0"/>
                  </a:moveTo>
                  <a:cubicBezTo>
                    <a:pt x="597" y="0"/>
                    <a:pt x="561" y="14"/>
                    <a:pt x="530" y="22"/>
                  </a:cubicBezTo>
                  <a:cubicBezTo>
                    <a:pt x="485" y="44"/>
                    <a:pt x="441" y="66"/>
                    <a:pt x="408" y="88"/>
                  </a:cubicBezTo>
                  <a:cubicBezTo>
                    <a:pt x="308" y="143"/>
                    <a:pt x="219" y="200"/>
                    <a:pt x="130" y="255"/>
                  </a:cubicBezTo>
                  <a:cubicBezTo>
                    <a:pt x="92" y="283"/>
                    <a:pt x="126" y="327"/>
                    <a:pt x="164" y="327"/>
                  </a:cubicBezTo>
                  <a:cubicBezTo>
                    <a:pt x="171" y="327"/>
                    <a:pt x="179" y="325"/>
                    <a:pt x="186" y="321"/>
                  </a:cubicBezTo>
                  <a:cubicBezTo>
                    <a:pt x="275" y="266"/>
                    <a:pt x="364" y="210"/>
                    <a:pt x="453" y="166"/>
                  </a:cubicBezTo>
                  <a:cubicBezTo>
                    <a:pt x="495" y="144"/>
                    <a:pt x="528" y="134"/>
                    <a:pt x="570" y="113"/>
                  </a:cubicBezTo>
                  <a:lnTo>
                    <a:pt x="570" y="113"/>
                  </a:lnTo>
                  <a:cubicBezTo>
                    <a:pt x="460" y="167"/>
                    <a:pt x="362" y="211"/>
                    <a:pt x="275" y="277"/>
                  </a:cubicBezTo>
                  <a:cubicBezTo>
                    <a:pt x="219" y="311"/>
                    <a:pt x="163" y="344"/>
                    <a:pt x="119" y="388"/>
                  </a:cubicBezTo>
                  <a:cubicBezTo>
                    <a:pt x="85" y="422"/>
                    <a:pt x="41" y="466"/>
                    <a:pt x="18" y="522"/>
                  </a:cubicBezTo>
                  <a:cubicBezTo>
                    <a:pt x="0" y="549"/>
                    <a:pt x="34" y="569"/>
                    <a:pt x="60" y="569"/>
                  </a:cubicBezTo>
                  <a:cubicBezTo>
                    <a:pt x="65" y="569"/>
                    <a:pt x="70" y="568"/>
                    <a:pt x="74" y="566"/>
                  </a:cubicBezTo>
                  <a:lnTo>
                    <a:pt x="208" y="433"/>
                  </a:lnTo>
                  <a:lnTo>
                    <a:pt x="341" y="333"/>
                  </a:lnTo>
                  <a:lnTo>
                    <a:pt x="641" y="166"/>
                  </a:lnTo>
                  <a:cubicBezTo>
                    <a:pt x="675" y="143"/>
                    <a:pt x="641" y="99"/>
                    <a:pt x="608" y="99"/>
                  </a:cubicBezTo>
                  <a:cubicBezTo>
                    <a:pt x="641" y="88"/>
                    <a:pt x="675" y="88"/>
                    <a:pt x="708" y="77"/>
                  </a:cubicBezTo>
                  <a:cubicBezTo>
                    <a:pt x="730" y="54"/>
                    <a:pt x="697" y="22"/>
                    <a:pt x="686" y="10"/>
                  </a:cubicBezTo>
                  <a:cubicBezTo>
                    <a:pt x="669" y="3"/>
                    <a:pt x="651" y="0"/>
                    <a:pt x="63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5"/>
            <p:cNvSpPr/>
            <p:nvPr/>
          </p:nvSpPr>
          <p:spPr>
            <a:xfrm>
              <a:off x="2063634" y="4676057"/>
              <a:ext cx="7012" cy="4570"/>
            </a:xfrm>
            <a:custGeom>
              <a:avLst/>
              <a:gdLst/>
              <a:ahLst/>
              <a:cxnLst/>
              <a:rect l="l" t="t" r="r" b="b"/>
              <a:pathLst>
                <a:path w="201" h="131" extrusionOk="0">
                  <a:moveTo>
                    <a:pt x="158" y="0"/>
                  </a:moveTo>
                  <a:cubicBezTo>
                    <a:pt x="148" y="0"/>
                    <a:pt x="139" y="3"/>
                    <a:pt x="134" y="9"/>
                  </a:cubicBezTo>
                  <a:cubicBezTo>
                    <a:pt x="123" y="20"/>
                    <a:pt x="111" y="20"/>
                    <a:pt x="101" y="31"/>
                  </a:cubicBezTo>
                  <a:lnTo>
                    <a:pt x="101" y="42"/>
                  </a:lnTo>
                  <a:lnTo>
                    <a:pt x="89" y="42"/>
                  </a:lnTo>
                  <a:lnTo>
                    <a:pt x="78" y="53"/>
                  </a:lnTo>
                  <a:cubicBezTo>
                    <a:pt x="67" y="53"/>
                    <a:pt x="56" y="64"/>
                    <a:pt x="45" y="64"/>
                  </a:cubicBezTo>
                  <a:cubicBezTo>
                    <a:pt x="34" y="76"/>
                    <a:pt x="22" y="76"/>
                    <a:pt x="12" y="86"/>
                  </a:cubicBezTo>
                  <a:cubicBezTo>
                    <a:pt x="0" y="86"/>
                    <a:pt x="0" y="109"/>
                    <a:pt x="0" y="120"/>
                  </a:cubicBezTo>
                  <a:cubicBezTo>
                    <a:pt x="12" y="131"/>
                    <a:pt x="22" y="131"/>
                    <a:pt x="45" y="131"/>
                  </a:cubicBezTo>
                  <a:cubicBezTo>
                    <a:pt x="67" y="131"/>
                    <a:pt x="101" y="120"/>
                    <a:pt x="123" y="109"/>
                  </a:cubicBezTo>
                  <a:cubicBezTo>
                    <a:pt x="145" y="86"/>
                    <a:pt x="167" y="76"/>
                    <a:pt x="190" y="53"/>
                  </a:cubicBezTo>
                  <a:cubicBezTo>
                    <a:pt x="200" y="42"/>
                    <a:pt x="200" y="20"/>
                    <a:pt x="190" y="9"/>
                  </a:cubicBezTo>
                  <a:cubicBezTo>
                    <a:pt x="178" y="3"/>
                    <a:pt x="167" y="0"/>
                    <a:pt x="15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5"/>
            <p:cNvSpPr/>
            <p:nvPr/>
          </p:nvSpPr>
          <p:spPr>
            <a:xfrm>
              <a:off x="2049260" y="4636005"/>
              <a:ext cx="60181" cy="51668"/>
            </a:xfrm>
            <a:custGeom>
              <a:avLst/>
              <a:gdLst/>
              <a:ahLst/>
              <a:cxnLst/>
              <a:rect l="l" t="t" r="r" b="b"/>
              <a:pathLst>
                <a:path w="1725" h="1481" extrusionOk="0">
                  <a:moveTo>
                    <a:pt x="579" y="0"/>
                  </a:moveTo>
                  <a:cubicBezTo>
                    <a:pt x="579" y="0"/>
                    <a:pt x="1" y="601"/>
                    <a:pt x="579" y="1168"/>
                  </a:cubicBezTo>
                  <a:cubicBezTo>
                    <a:pt x="822" y="1410"/>
                    <a:pt x="1062" y="1481"/>
                    <a:pt x="1260" y="1481"/>
                  </a:cubicBezTo>
                  <a:cubicBezTo>
                    <a:pt x="1533" y="1481"/>
                    <a:pt x="1724" y="1346"/>
                    <a:pt x="1724" y="1346"/>
                  </a:cubicBezTo>
                  <a:lnTo>
                    <a:pt x="1558" y="623"/>
                  </a:lnTo>
                  <a:lnTo>
                    <a:pt x="1336" y="356"/>
                  </a:lnTo>
                  <a:lnTo>
                    <a:pt x="579"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5"/>
            <p:cNvSpPr/>
            <p:nvPr/>
          </p:nvSpPr>
          <p:spPr>
            <a:xfrm>
              <a:off x="2043190" y="4640610"/>
              <a:ext cx="60460" cy="59902"/>
            </a:xfrm>
            <a:custGeom>
              <a:avLst/>
              <a:gdLst/>
              <a:ahLst/>
              <a:cxnLst/>
              <a:rect l="l" t="t" r="r" b="b"/>
              <a:pathLst>
                <a:path w="1733" h="1717" extrusionOk="0">
                  <a:moveTo>
                    <a:pt x="718" y="0"/>
                  </a:moveTo>
                  <a:cubicBezTo>
                    <a:pt x="605" y="0"/>
                    <a:pt x="485" y="48"/>
                    <a:pt x="386" y="101"/>
                  </a:cubicBezTo>
                  <a:cubicBezTo>
                    <a:pt x="230" y="190"/>
                    <a:pt x="86" y="302"/>
                    <a:pt x="8" y="480"/>
                  </a:cubicBezTo>
                  <a:cubicBezTo>
                    <a:pt x="0" y="495"/>
                    <a:pt x="20" y="511"/>
                    <a:pt x="36" y="511"/>
                  </a:cubicBezTo>
                  <a:cubicBezTo>
                    <a:pt x="43" y="511"/>
                    <a:pt x="49" y="508"/>
                    <a:pt x="52" y="502"/>
                  </a:cubicBezTo>
                  <a:cubicBezTo>
                    <a:pt x="130" y="346"/>
                    <a:pt x="275" y="246"/>
                    <a:pt x="420" y="168"/>
                  </a:cubicBezTo>
                  <a:cubicBezTo>
                    <a:pt x="519" y="108"/>
                    <a:pt x="627" y="67"/>
                    <a:pt x="744" y="67"/>
                  </a:cubicBezTo>
                  <a:cubicBezTo>
                    <a:pt x="758" y="67"/>
                    <a:pt x="772" y="67"/>
                    <a:pt x="786" y="68"/>
                  </a:cubicBezTo>
                  <a:cubicBezTo>
                    <a:pt x="786" y="79"/>
                    <a:pt x="798" y="91"/>
                    <a:pt x="808" y="91"/>
                  </a:cubicBezTo>
                  <a:cubicBezTo>
                    <a:pt x="820" y="101"/>
                    <a:pt x="831" y="101"/>
                    <a:pt x="842" y="113"/>
                  </a:cubicBezTo>
                  <a:cubicBezTo>
                    <a:pt x="808" y="113"/>
                    <a:pt x="786" y="113"/>
                    <a:pt x="753" y="124"/>
                  </a:cubicBezTo>
                  <a:cubicBezTo>
                    <a:pt x="697" y="135"/>
                    <a:pt x="642" y="157"/>
                    <a:pt x="575" y="180"/>
                  </a:cubicBezTo>
                  <a:cubicBezTo>
                    <a:pt x="453" y="246"/>
                    <a:pt x="331" y="324"/>
                    <a:pt x="208" y="380"/>
                  </a:cubicBezTo>
                  <a:cubicBezTo>
                    <a:pt x="179" y="399"/>
                    <a:pt x="200" y="426"/>
                    <a:pt x="221" y="426"/>
                  </a:cubicBezTo>
                  <a:cubicBezTo>
                    <a:pt x="224" y="426"/>
                    <a:pt x="227" y="426"/>
                    <a:pt x="230" y="424"/>
                  </a:cubicBezTo>
                  <a:cubicBezTo>
                    <a:pt x="364" y="368"/>
                    <a:pt x="486" y="302"/>
                    <a:pt x="608" y="246"/>
                  </a:cubicBezTo>
                  <a:cubicBezTo>
                    <a:pt x="664" y="224"/>
                    <a:pt x="720" y="202"/>
                    <a:pt x="786" y="190"/>
                  </a:cubicBezTo>
                  <a:cubicBezTo>
                    <a:pt x="820" y="180"/>
                    <a:pt x="842" y="180"/>
                    <a:pt x="875" y="180"/>
                  </a:cubicBezTo>
                  <a:cubicBezTo>
                    <a:pt x="776" y="224"/>
                    <a:pt x="675" y="269"/>
                    <a:pt x="586" y="324"/>
                  </a:cubicBezTo>
                  <a:cubicBezTo>
                    <a:pt x="519" y="358"/>
                    <a:pt x="453" y="402"/>
                    <a:pt x="397" y="435"/>
                  </a:cubicBezTo>
                  <a:cubicBezTo>
                    <a:pt x="341" y="480"/>
                    <a:pt x="264" y="513"/>
                    <a:pt x="230" y="569"/>
                  </a:cubicBezTo>
                  <a:cubicBezTo>
                    <a:pt x="219" y="591"/>
                    <a:pt x="242" y="602"/>
                    <a:pt x="264" y="602"/>
                  </a:cubicBezTo>
                  <a:cubicBezTo>
                    <a:pt x="319" y="591"/>
                    <a:pt x="375" y="546"/>
                    <a:pt x="430" y="502"/>
                  </a:cubicBezTo>
                  <a:cubicBezTo>
                    <a:pt x="442" y="502"/>
                    <a:pt x="453" y="491"/>
                    <a:pt x="464" y="491"/>
                  </a:cubicBezTo>
                  <a:cubicBezTo>
                    <a:pt x="519" y="457"/>
                    <a:pt x="575" y="424"/>
                    <a:pt x="642" y="391"/>
                  </a:cubicBezTo>
                  <a:cubicBezTo>
                    <a:pt x="697" y="358"/>
                    <a:pt x="753" y="335"/>
                    <a:pt x="820" y="302"/>
                  </a:cubicBezTo>
                  <a:cubicBezTo>
                    <a:pt x="831" y="302"/>
                    <a:pt x="842" y="302"/>
                    <a:pt x="853" y="291"/>
                  </a:cubicBezTo>
                  <a:lnTo>
                    <a:pt x="875" y="313"/>
                  </a:lnTo>
                  <a:cubicBezTo>
                    <a:pt x="886" y="313"/>
                    <a:pt x="897" y="313"/>
                    <a:pt x="908" y="303"/>
                  </a:cubicBezTo>
                  <a:lnTo>
                    <a:pt x="908" y="303"/>
                  </a:lnTo>
                  <a:cubicBezTo>
                    <a:pt x="896" y="314"/>
                    <a:pt x="875" y="324"/>
                    <a:pt x="865" y="324"/>
                  </a:cubicBezTo>
                  <a:cubicBezTo>
                    <a:pt x="798" y="358"/>
                    <a:pt x="742" y="391"/>
                    <a:pt x="675" y="424"/>
                  </a:cubicBezTo>
                  <a:cubicBezTo>
                    <a:pt x="564" y="480"/>
                    <a:pt x="453" y="558"/>
                    <a:pt x="341" y="647"/>
                  </a:cubicBezTo>
                  <a:cubicBezTo>
                    <a:pt x="323" y="656"/>
                    <a:pt x="349" y="672"/>
                    <a:pt x="366" y="672"/>
                  </a:cubicBezTo>
                  <a:cubicBezTo>
                    <a:pt x="370" y="672"/>
                    <a:pt x="373" y="671"/>
                    <a:pt x="375" y="669"/>
                  </a:cubicBezTo>
                  <a:cubicBezTo>
                    <a:pt x="486" y="602"/>
                    <a:pt x="598" y="536"/>
                    <a:pt x="709" y="480"/>
                  </a:cubicBezTo>
                  <a:cubicBezTo>
                    <a:pt x="720" y="469"/>
                    <a:pt x="731" y="469"/>
                    <a:pt x="742" y="457"/>
                  </a:cubicBezTo>
                  <a:cubicBezTo>
                    <a:pt x="753" y="469"/>
                    <a:pt x="764" y="469"/>
                    <a:pt x="776" y="469"/>
                  </a:cubicBezTo>
                  <a:lnTo>
                    <a:pt x="875" y="435"/>
                  </a:lnTo>
                  <a:cubicBezTo>
                    <a:pt x="875" y="447"/>
                    <a:pt x="875" y="447"/>
                    <a:pt x="887" y="457"/>
                  </a:cubicBezTo>
                  <a:lnTo>
                    <a:pt x="865" y="457"/>
                  </a:lnTo>
                  <a:cubicBezTo>
                    <a:pt x="720" y="524"/>
                    <a:pt x="575" y="602"/>
                    <a:pt x="442" y="691"/>
                  </a:cubicBezTo>
                  <a:cubicBezTo>
                    <a:pt x="423" y="700"/>
                    <a:pt x="444" y="727"/>
                    <a:pt x="458" y="727"/>
                  </a:cubicBezTo>
                  <a:cubicBezTo>
                    <a:pt x="460" y="727"/>
                    <a:pt x="462" y="726"/>
                    <a:pt x="464" y="724"/>
                  </a:cubicBezTo>
                  <a:cubicBezTo>
                    <a:pt x="598" y="657"/>
                    <a:pt x="731" y="591"/>
                    <a:pt x="865" y="536"/>
                  </a:cubicBezTo>
                  <a:cubicBezTo>
                    <a:pt x="909" y="524"/>
                    <a:pt x="942" y="502"/>
                    <a:pt x="986" y="491"/>
                  </a:cubicBezTo>
                  <a:lnTo>
                    <a:pt x="986" y="491"/>
                  </a:lnTo>
                  <a:cubicBezTo>
                    <a:pt x="976" y="502"/>
                    <a:pt x="964" y="502"/>
                    <a:pt x="954" y="513"/>
                  </a:cubicBezTo>
                  <a:cubicBezTo>
                    <a:pt x="931" y="513"/>
                    <a:pt x="931" y="536"/>
                    <a:pt x="942" y="546"/>
                  </a:cubicBezTo>
                  <a:cubicBezTo>
                    <a:pt x="964" y="569"/>
                    <a:pt x="976" y="569"/>
                    <a:pt x="998" y="569"/>
                  </a:cubicBezTo>
                  <a:cubicBezTo>
                    <a:pt x="1016" y="560"/>
                    <a:pt x="1034" y="551"/>
                    <a:pt x="1052" y="547"/>
                  </a:cubicBezTo>
                  <a:lnTo>
                    <a:pt x="1052" y="547"/>
                  </a:lnTo>
                  <a:cubicBezTo>
                    <a:pt x="1043" y="559"/>
                    <a:pt x="1054" y="580"/>
                    <a:pt x="1065" y="591"/>
                  </a:cubicBezTo>
                  <a:cubicBezTo>
                    <a:pt x="1072" y="599"/>
                    <a:pt x="1086" y="607"/>
                    <a:pt x="1097" y="607"/>
                  </a:cubicBezTo>
                  <a:cubicBezTo>
                    <a:pt x="1102" y="607"/>
                    <a:pt x="1106" y="605"/>
                    <a:pt x="1109" y="602"/>
                  </a:cubicBezTo>
                  <a:cubicBezTo>
                    <a:pt x="1120" y="602"/>
                    <a:pt x="1120" y="602"/>
                    <a:pt x="1131" y="591"/>
                  </a:cubicBezTo>
                  <a:lnTo>
                    <a:pt x="1131" y="602"/>
                  </a:lnTo>
                  <a:cubicBezTo>
                    <a:pt x="1131" y="602"/>
                    <a:pt x="1120" y="602"/>
                    <a:pt x="1120" y="613"/>
                  </a:cubicBezTo>
                  <a:cubicBezTo>
                    <a:pt x="1109" y="613"/>
                    <a:pt x="1098" y="625"/>
                    <a:pt x="1098" y="625"/>
                  </a:cubicBezTo>
                  <a:cubicBezTo>
                    <a:pt x="1065" y="647"/>
                    <a:pt x="1031" y="669"/>
                    <a:pt x="1009" y="680"/>
                  </a:cubicBezTo>
                  <a:cubicBezTo>
                    <a:pt x="942" y="714"/>
                    <a:pt x="875" y="746"/>
                    <a:pt x="808" y="769"/>
                  </a:cubicBezTo>
                  <a:cubicBezTo>
                    <a:pt x="687" y="825"/>
                    <a:pt x="553" y="880"/>
                    <a:pt x="430" y="958"/>
                  </a:cubicBezTo>
                  <a:cubicBezTo>
                    <a:pt x="411" y="967"/>
                    <a:pt x="433" y="994"/>
                    <a:pt x="447" y="994"/>
                  </a:cubicBezTo>
                  <a:cubicBezTo>
                    <a:pt x="449" y="994"/>
                    <a:pt x="451" y="993"/>
                    <a:pt x="453" y="991"/>
                  </a:cubicBezTo>
                  <a:cubicBezTo>
                    <a:pt x="586" y="914"/>
                    <a:pt x="731" y="869"/>
                    <a:pt x="865" y="825"/>
                  </a:cubicBezTo>
                  <a:cubicBezTo>
                    <a:pt x="931" y="791"/>
                    <a:pt x="998" y="769"/>
                    <a:pt x="1065" y="736"/>
                  </a:cubicBezTo>
                  <a:cubicBezTo>
                    <a:pt x="1075" y="736"/>
                    <a:pt x="1075" y="724"/>
                    <a:pt x="1087" y="724"/>
                  </a:cubicBezTo>
                  <a:cubicBezTo>
                    <a:pt x="1020" y="769"/>
                    <a:pt x="942" y="813"/>
                    <a:pt x="875" y="847"/>
                  </a:cubicBezTo>
                  <a:cubicBezTo>
                    <a:pt x="842" y="869"/>
                    <a:pt x="875" y="902"/>
                    <a:pt x="897" y="902"/>
                  </a:cubicBezTo>
                  <a:cubicBezTo>
                    <a:pt x="907" y="906"/>
                    <a:pt x="916" y="907"/>
                    <a:pt x="925" y="907"/>
                  </a:cubicBezTo>
                  <a:cubicBezTo>
                    <a:pt x="936" y="907"/>
                    <a:pt x="947" y="905"/>
                    <a:pt x="958" y="901"/>
                  </a:cubicBezTo>
                  <a:lnTo>
                    <a:pt x="958" y="901"/>
                  </a:lnTo>
                  <a:cubicBezTo>
                    <a:pt x="862" y="952"/>
                    <a:pt x="758" y="992"/>
                    <a:pt x="653" y="1013"/>
                  </a:cubicBezTo>
                  <a:cubicBezTo>
                    <a:pt x="602" y="1024"/>
                    <a:pt x="636" y="1081"/>
                    <a:pt x="676" y="1081"/>
                  </a:cubicBezTo>
                  <a:cubicBezTo>
                    <a:pt x="680" y="1081"/>
                    <a:pt x="683" y="1081"/>
                    <a:pt x="687" y="1080"/>
                  </a:cubicBezTo>
                  <a:cubicBezTo>
                    <a:pt x="808" y="1058"/>
                    <a:pt x="942" y="1036"/>
                    <a:pt x="1042" y="958"/>
                  </a:cubicBezTo>
                  <a:cubicBezTo>
                    <a:pt x="1053" y="958"/>
                    <a:pt x="1053" y="958"/>
                    <a:pt x="1065" y="947"/>
                  </a:cubicBezTo>
                  <a:cubicBezTo>
                    <a:pt x="1065" y="947"/>
                    <a:pt x="1075" y="936"/>
                    <a:pt x="1087" y="936"/>
                  </a:cubicBezTo>
                  <a:lnTo>
                    <a:pt x="1151" y="903"/>
                  </a:lnTo>
                  <a:lnTo>
                    <a:pt x="1151" y="903"/>
                  </a:lnTo>
                  <a:cubicBezTo>
                    <a:pt x="1108" y="926"/>
                    <a:pt x="1075" y="959"/>
                    <a:pt x="1042" y="980"/>
                  </a:cubicBezTo>
                  <a:cubicBezTo>
                    <a:pt x="909" y="1069"/>
                    <a:pt x="764" y="1136"/>
                    <a:pt x="620" y="1191"/>
                  </a:cubicBezTo>
                  <a:cubicBezTo>
                    <a:pt x="586" y="1203"/>
                    <a:pt x="631" y="1236"/>
                    <a:pt x="653" y="1236"/>
                  </a:cubicBezTo>
                  <a:cubicBezTo>
                    <a:pt x="808" y="1181"/>
                    <a:pt x="954" y="1114"/>
                    <a:pt x="1098" y="1036"/>
                  </a:cubicBezTo>
                  <a:cubicBezTo>
                    <a:pt x="1164" y="991"/>
                    <a:pt x="1231" y="947"/>
                    <a:pt x="1298" y="892"/>
                  </a:cubicBezTo>
                  <a:cubicBezTo>
                    <a:pt x="1309" y="880"/>
                    <a:pt x="1332" y="869"/>
                    <a:pt x="1354" y="858"/>
                  </a:cubicBezTo>
                  <a:lnTo>
                    <a:pt x="1354" y="858"/>
                  </a:lnTo>
                  <a:cubicBezTo>
                    <a:pt x="1298" y="924"/>
                    <a:pt x="1231" y="991"/>
                    <a:pt x="1164" y="1036"/>
                  </a:cubicBezTo>
                  <a:cubicBezTo>
                    <a:pt x="1136" y="1065"/>
                    <a:pt x="1174" y="1094"/>
                    <a:pt x="1206" y="1094"/>
                  </a:cubicBezTo>
                  <a:cubicBezTo>
                    <a:pt x="1211" y="1094"/>
                    <a:pt x="1216" y="1093"/>
                    <a:pt x="1220" y="1092"/>
                  </a:cubicBezTo>
                  <a:cubicBezTo>
                    <a:pt x="1276" y="1058"/>
                    <a:pt x="1320" y="1013"/>
                    <a:pt x="1376" y="969"/>
                  </a:cubicBezTo>
                  <a:cubicBezTo>
                    <a:pt x="1387" y="936"/>
                    <a:pt x="1409" y="914"/>
                    <a:pt x="1431" y="892"/>
                  </a:cubicBezTo>
                  <a:cubicBezTo>
                    <a:pt x="1431" y="902"/>
                    <a:pt x="1443" y="902"/>
                    <a:pt x="1454" y="914"/>
                  </a:cubicBezTo>
                  <a:cubicBezTo>
                    <a:pt x="1443" y="936"/>
                    <a:pt x="1421" y="958"/>
                    <a:pt x="1409" y="980"/>
                  </a:cubicBezTo>
                  <a:cubicBezTo>
                    <a:pt x="1398" y="1003"/>
                    <a:pt x="1387" y="1025"/>
                    <a:pt x="1365" y="1036"/>
                  </a:cubicBezTo>
                  <a:cubicBezTo>
                    <a:pt x="1354" y="1058"/>
                    <a:pt x="1342" y="1069"/>
                    <a:pt x="1332" y="1092"/>
                  </a:cubicBezTo>
                  <a:cubicBezTo>
                    <a:pt x="1320" y="1102"/>
                    <a:pt x="1332" y="1114"/>
                    <a:pt x="1342" y="1125"/>
                  </a:cubicBezTo>
                  <a:cubicBezTo>
                    <a:pt x="1342" y="1125"/>
                    <a:pt x="1352" y="1130"/>
                    <a:pt x="1362" y="1130"/>
                  </a:cubicBezTo>
                  <a:cubicBezTo>
                    <a:pt x="1367" y="1130"/>
                    <a:pt x="1372" y="1128"/>
                    <a:pt x="1376" y="1125"/>
                  </a:cubicBezTo>
                  <a:cubicBezTo>
                    <a:pt x="1398" y="1114"/>
                    <a:pt x="1421" y="1102"/>
                    <a:pt x="1443" y="1080"/>
                  </a:cubicBezTo>
                  <a:cubicBezTo>
                    <a:pt x="1454" y="1069"/>
                    <a:pt x="1465" y="1047"/>
                    <a:pt x="1476" y="1036"/>
                  </a:cubicBezTo>
                  <a:cubicBezTo>
                    <a:pt x="1485" y="1040"/>
                    <a:pt x="1494" y="1043"/>
                    <a:pt x="1503" y="1043"/>
                  </a:cubicBezTo>
                  <a:cubicBezTo>
                    <a:pt x="1515" y="1043"/>
                    <a:pt x="1525" y="1038"/>
                    <a:pt x="1532" y="1025"/>
                  </a:cubicBezTo>
                  <a:cubicBezTo>
                    <a:pt x="1543" y="1013"/>
                    <a:pt x="1543" y="1003"/>
                    <a:pt x="1554" y="980"/>
                  </a:cubicBezTo>
                  <a:lnTo>
                    <a:pt x="1554" y="991"/>
                  </a:lnTo>
                  <a:cubicBezTo>
                    <a:pt x="1543" y="1003"/>
                    <a:pt x="1543" y="1013"/>
                    <a:pt x="1532" y="1036"/>
                  </a:cubicBezTo>
                  <a:cubicBezTo>
                    <a:pt x="1510" y="1069"/>
                    <a:pt x="1487" y="1114"/>
                    <a:pt x="1454" y="1147"/>
                  </a:cubicBezTo>
                  <a:cubicBezTo>
                    <a:pt x="1398" y="1214"/>
                    <a:pt x="1332" y="1270"/>
                    <a:pt x="1265" y="1314"/>
                  </a:cubicBezTo>
                  <a:cubicBezTo>
                    <a:pt x="1198" y="1369"/>
                    <a:pt x="1131" y="1414"/>
                    <a:pt x="1053" y="1458"/>
                  </a:cubicBezTo>
                  <a:cubicBezTo>
                    <a:pt x="986" y="1492"/>
                    <a:pt x="897" y="1514"/>
                    <a:pt x="865" y="1570"/>
                  </a:cubicBezTo>
                  <a:cubicBezTo>
                    <a:pt x="846" y="1597"/>
                    <a:pt x="880" y="1617"/>
                    <a:pt x="899" y="1617"/>
                  </a:cubicBezTo>
                  <a:cubicBezTo>
                    <a:pt x="903" y="1617"/>
                    <a:pt x="907" y="1616"/>
                    <a:pt x="909" y="1614"/>
                  </a:cubicBezTo>
                  <a:cubicBezTo>
                    <a:pt x="954" y="1603"/>
                    <a:pt x="998" y="1570"/>
                    <a:pt x="1031" y="1559"/>
                  </a:cubicBezTo>
                  <a:cubicBezTo>
                    <a:pt x="1075" y="1537"/>
                    <a:pt x="1109" y="1514"/>
                    <a:pt x="1142" y="1503"/>
                  </a:cubicBezTo>
                  <a:cubicBezTo>
                    <a:pt x="1198" y="1470"/>
                    <a:pt x="1243" y="1436"/>
                    <a:pt x="1287" y="1403"/>
                  </a:cubicBezTo>
                  <a:cubicBezTo>
                    <a:pt x="1298" y="1414"/>
                    <a:pt x="1309" y="1425"/>
                    <a:pt x="1320" y="1425"/>
                  </a:cubicBezTo>
                  <a:cubicBezTo>
                    <a:pt x="1342" y="1425"/>
                    <a:pt x="1354" y="1414"/>
                    <a:pt x="1365" y="1414"/>
                  </a:cubicBezTo>
                  <a:cubicBezTo>
                    <a:pt x="1342" y="1425"/>
                    <a:pt x="1332" y="1448"/>
                    <a:pt x="1309" y="1458"/>
                  </a:cubicBezTo>
                  <a:cubicBezTo>
                    <a:pt x="1298" y="1470"/>
                    <a:pt x="1309" y="1481"/>
                    <a:pt x="1320" y="1492"/>
                  </a:cubicBezTo>
                  <a:cubicBezTo>
                    <a:pt x="1220" y="1559"/>
                    <a:pt x="1120" y="1614"/>
                    <a:pt x="1020" y="1658"/>
                  </a:cubicBezTo>
                  <a:cubicBezTo>
                    <a:pt x="990" y="1678"/>
                    <a:pt x="1022" y="1716"/>
                    <a:pt x="1054" y="1716"/>
                  </a:cubicBezTo>
                  <a:cubicBezTo>
                    <a:pt x="1058" y="1716"/>
                    <a:pt x="1061" y="1716"/>
                    <a:pt x="1065" y="1715"/>
                  </a:cubicBezTo>
                  <a:cubicBezTo>
                    <a:pt x="1198" y="1648"/>
                    <a:pt x="1320" y="1592"/>
                    <a:pt x="1443" y="1503"/>
                  </a:cubicBezTo>
                  <a:cubicBezTo>
                    <a:pt x="1498" y="1458"/>
                    <a:pt x="1554" y="1414"/>
                    <a:pt x="1599" y="1359"/>
                  </a:cubicBezTo>
                  <a:cubicBezTo>
                    <a:pt x="1609" y="1336"/>
                    <a:pt x="1643" y="1303"/>
                    <a:pt x="1654" y="1280"/>
                  </a:cubicBezTo>
                  <a:lnTo>
                    <a:pt x="1654" y="1292"/>
                  </a:lnTo>
                  <a:lnTo>
                    <a:pt x="1621" y="1359"/>
                  </a:lnTo>
                  <a:cubicBezTo>
                    <a:pt x="1621" y="1369"/>
                    <a:pt x="1632" y="1381"/>
                    <a:pt x="1643" y="1392"/>
                  </a:cubicBezTo>
                  <a:lnTo>
                    <a:pt x="1665" y="1392"/>
                  </a:lnTo>
                  <a:lnTo>
                    <a:pt x="1676" y="1381"/>
                  </a:lnTo>
                  <a:cubicBezTo>
                    <a:pt x="1688" y="1359"/>
                    <a:pt x="1698" y="1347"/>
                    <a:pt x="1710" y="1325"/>
                  </a:cubicBezTo>
                  <a:cubicBezTo>
                    <a:pt x="1720" y="1303"/>
                    <a:pt x="1732" y="1280"/>
                    <a:pt x="1732" y="1258"/>
                  </a:cubicBezTo>
                  <a:lnTo>
                    <a:pt x="1732" y="1247"/>
                  </a:lnTo>
                  <a:cubicBezTo>
                    <a:pt x="1732" y="1236"/>
                    <a:pt x="1720" y="1225"/>
                    <a:pt x="1720" y="1225"/>
                  </a:cubicBezTo>
                  <a:lnTo>
                    <a:pt x="1676" y="1225"/>
                  </a:lnTo>
                  <a:cubicBezTo>
                    <a:pt x="1688" y="1214"/>
                    <a:pt x="1688" y="1203"/>
                    <a:pt x="1688" y="1181"/>
                  </a:cubicBezTo>
                  <a:cubicBezTo>
                    <a:pt x="1688" y="1165"/>
                    <a:pt x="1671" y="1149"/>
                    <a:pt x="1653" y="1149"/>
                  </a:cubicBezTo>
                  <a:cubicBezTo>
                    <a:pt x="1646" y="1149"/>
                    <a:pt x="1638" y="1152"/>
                    <a:pt x="1632" y="1158"/>
                  </a:cubicBezTo>
                  <a:cubicBezTo>
                    <a:pt x="1643" y="1147"/>
                    <a:pt x="1643" y="1125"/>
                    <a:pt x="1654" y="1114"/>
                  </a:cubicBezTo>
                  <a:cubicBezTo>
                    <a:pt x="1654" y="1102"/>
                    <a:pt x="1643" y="1092"/>
                    <a:pt x="1643" y="1092"/>
                  </a:cubicBezTo>
                  <a:cubicBezTo>
                    <a:pt x="1654" y="1069"/>
                    <a:pt x="1654" y="1047"/>
                    <a:pt x="1643" y="1036"/>
                  </a:cubicBezTo>
                  <a:cubicBezTo>
                    <a:pt x="1643" y="1025"/>
                    <a:pt x="1632" y="1025"/>
                    <a:pt x="1621" y="1013"/>
                  </a:cubicBezTo>
                  <a:cubicBezTo>
                    <a:pt x="1632" y="991"/>
                    <a:pt x="1643" y="958"/>
                    <a:pt x="1643" y="936"/>
                  </a:cubicBezTo>
                  <a:cubicBezTo>
                    <a:pt x="1643" y="914"/>
                    <a:pt x="1621" y="902"/>
                    <a:pt x="1609" y="902"/>
                  </a:cubicBezTo>
                  <a:lnTo>
                    <a:pt x="1599" y="902"/>
                  </a:lnTo>
                  <a:cubicBezTo>
                    <a:pt x="1599" y="892"/>
                    <a:pt x="1587" y="880"/>
                    <a:pt x="1576" y="880"/>
                  </a:cubicBezTo>
                  <a:lnTo>
                    <a:pt x="1565" y="880"/>
                  </a:lnTo>
                  <a:cubicBezTo>
                    <a:pt x="1565" y="869"/>
                    <a:pt x="1554" y="858"/>
                    <a:pt x="1543" y="847"/>
                  </a:cubicBezTo>
                  <a:cubicBezTo>
                    <a:pt x="1554" y="803"/>
                    <a:pt x="1565" y="758"/>
                    <a:pt x="1520" y="724"/>
                  </a:cubicBezTo>
                  <a:cubicBezTo>
                    <a:pt x="1520" y="724"/>
                    <a:pt x="1510" y="724"/>
                    <a:pt x="1510" y="714"/>
                  </a:cubicBezTo>
                  <a:cubicBezTo>
                    <a:pt x="1498" y="691"/>
                    <a:pt x="1498" y="669"/>
                    <a:pt x="1487" y="647"/>
                  </a:cubicBezTo>
                  <a:cubicBezTo>
                    <a:pt x="1465" y="580"/>
                    <a:pt x="1431" y="524"/>
                    <a:pt x="1365" y="491"/>
                  </a:cubicBezTo>
                  <a:lnTo>
                    <a:pt x="1332" y="491"/>
                  </a:lnTo>
                  <a:cubicBezTo>
                    <a:pt x="1320" y="469"/>
                    <a:pt x="1309" y="447"/>
                    <a:pt x="1298" y="435"/>
                  </a:cubicBezTo>
                  <a:lnTo>
                    <a:pt x="1332" y="402"/>
                  </a:lnTo>
                  <a:cubicBezTo>
                    <a:pt x="1332" y="380"/>
                    <a:pt x="1320" y="358"/>
                    <a:pt x="1298" y="346"/>
                  </a:cubicBezTo>
                  <a:cubicBezTo>
                    <a:pt x="1287" y="335"/>
                    <a:pt x="1265" y="335"/>
                    <a:pt x="1243" y="335"/>
                  </a:cubicBezTo>
                  <a:cubicBezTo>
                    <a:pt x="1243" y="335"/>
                    <a:pt x="1243" y="324"/>
                    <a:pt x="1231" y="324"/>
                  </a:cubicBezTo>
                  <a:cubicBezTo>
                    <a:pt x="1224" y="316"/>
                    <a:pt x="1216" y="308"/>
                    <a:pt x="1204" y="308"/>
                  </a:cubicBezTo>
                  <a:cubicBezTo>
                    <a:pt x="1199" y="308"/>
                    <a:pt x="1193" y="310"/>
                    <a:pt x="1187" y="313"/>
                  </a:cubicBezTo>
                  <a:lnTo>
                    <a:pt x="1176" y="313"/>
                  </a:lnTo>
                  <a:lnTo>
                    <a:pt x="1176" y="302"/>
                  </a:lnTo>
                  <a:cubicBezTo>
                    <a:pt x="1176" y="302"/>
                    <a:pt x="1176" y="291"/>
                    <a:pt x="1164" y="291"/>
                  </a:cubicBezTo>
                  <a:cubicBezTo>
                    <a:pt x="1176" y="269"/>
                    <a:pt x="1176" y="257"/>
                    <a:pt x="1164" y="246"/>
                  </a:cubicBezTo>
                  <a:cubicBezTo>
                    <a:pt x="1154" y="235"/>
                    <a:pt x="1142" y="224"/>
                    <a:pt x="1120" y="224"/>
                  </a:cubicBezTo>
                  <a:lnTo>
                    <a:pt x="1120" y="213"/>
                  </a:lnTo>
                  <a:cubicBezTo>
                    <a:pt x="1098" y="180"/>
                    <a:pt x="1065" y="157"/>
                    <a:pt x="1031" y="135"/>
                  </a:cubicBezTo>
                  <a:cubicBezTo>
                    <a:pt x="1020" y="124"/>
                    <a:pt x="998" y="124"/>
                    <a:pt x="986" y="124"/>
                  </a:cubicBezTo>
                  <a:cubicBezTo>
                    <a:pt x="976" y="124"/>
                    <a:pt x="976" y="135"/>
                    <a:pt x="964" y="135"/>
                  </a:cubicBezTo>
                  <a:cubicBezTo>
                    <a:pt x="964" y="124"/>
                    <a:pt x="954" y="124"/>
                    <a:pt x="954" y="124"/>
                  </a:cubicBezTo>
                  <a:lnTo>
                    <a:pt x="942" y="113"/>
                  </a:lnTo>
                  <a:cubicBezTo>
                    <a:pt x="942" y="101"/>
                    <a:pt x="942" y="91"/>
                    <a:pt x="931" y="91"/>
                  </a:cubicBezTo>
                  <a:cubicBezTo>
                    <a:pt x="920" y="79"/>
                    <a:pt x="920" y="79"/>
                    <a:pt x="909" y="79"/>
                  </a:cubicBezTo>
                  <a:cubicBezTo>
                    <a:pt x="897" y="68"/>
                    <a:pt x="887" y="68"/>
                    <a:pt x="887" y="57"/>
                  </a:cubicBezTo>
                  <a:lnTo>
                    <a:pt x="865" y="35"/>
                  </a:lnTo>
                  <a:cubicBezTo>
                    <a:pt x="819" y="10"/>
                    <a:pt x="769" y="0"/>
                    <a:pt x="71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5"/>
            <p:cNvSpPr/>
            <p:nvPr/>
          </p:nvSpPr>
          <p:spPr>
            <a:xfrm>
              <a:off x="2080799" y="4674208"/>
              <a:ext cx="21281" cy="17479"/>
            </a:xfrm>
            <a:custGeom>
              <a:avLst/>
              <a:gdLst/>
              <a:ahLst/>
              <a:cxnLst/>
              <a:rect l="l" t="t" r="r" b="b"/>
              <a:pathLst>
                <a:path w="610" h="501" extrusionOk="0">
                  <a:moveTo>
                    <a:pt x="552" y="1"/>
                  </a:moveTo>
                  <a:cubicBezTo>
                    <a:pt x="540" y="1"/>
                    <a:pt x="528" y="6"/>
                    <a:pt x="521" y="17"/>
                  </a:cubicBezTo>
                  <a:lnTo>
                    <a:pt x="509" y="28"/>
                  </a:lnTo>
                  <a:lnTo>
                    <a:pt x="487" y="28"/>
                  </a:lnTo>
                  <a:cubicBezTo>
                    <a:pt x="353" y="218"/>
                    <a:pt x="187" y="351"/>
                    <a:pt x="9" y="485"/>
                  </a:cubicBezTo>
                  <a:cubicBezTo>
                    <a:pt x="1" y="492"/>
                    <a:pt x="4" y="500"/>
                    <a:pt x="11" y="500"/>
                  </a:cubicBezTo>
                  <a:cubicBezTo>
                    <a:pt x="13" y="500"/>
                    <a:pt x="17" y="499"/>
                    <a:pt x="20" y="495"/>
                  </a:cubicBezTo>
                  <a:cubicBezTo>
                    <a:pt x="168" y="400"/>
                    <a:pt x="317" y="295"/>
                    <a:pt x="436" y="170"/>
                  </a:cubicBezTo>
                  <a:lnTo>
                    <a:pt x="436" y="170"/>
                  </a:lnTo>
                  <a:cubicBezTo>
                    <a:pt x="431" y="176"/>
                    <a:pt x="426" y="185"/>
                    <a:pt x="420" y="195"/>
                  </a:cubicBezTo>
                  <a:cubicBezTo>
                    <a:pt x="376" y="240"/>
                    <a:pt x="320" y="284"/>
                    <a:pt x="264" y="329"/>
                  </a:cubicBezTo>
                  <a:cubicBezTo>
                    <a:pt x="242" y="340"/>
                    <a:pt x="276" y="362"/>
                    <a:pt x="298" y="362"/>
                  </a:cubicBezTo>
                  <a:cubicBezTo>
                    <a:pt x="343" y="329"/>
                    <a:pt x="376" y="307"/>
                    <a:pt x="420" y="273"/>
                  </a:cubicBezTo>
                  <a:lnTo>
                    <a:pt x="420" y="273"/>
                  </a:lnTo>
                  <a:cubicBezTo>
                    <a:pt x="398" y="329"/>
                    <a:pt x="376" y="373"/>
                    <a:pt x="343" y="418"/>
                  </a:cubicBezTo>
                  <a:cubicBezTo>
                    <a:pt x="334" y="442"/>
                    <a:pt x="355" y="460"/>
                    <a:pt x="376" y="460"/>
                  </a:cubicBezTo>
                  <a:cubicBezTo>
                    <a:pt x="384" y="460"/>
                    <a:pt x="392" y="457"/>
                    <a:pt x="398" y="451"/>
                  </a:cubicBezTo>
                  <a:cubicBezTo>
                    <a:pt x="432" y="418"/>
                    <a:pt x="465" y="373"/>
                    <a:pt x="487" y="329"/>
                  </a:cubicBezTo>
                  <a:lnTo>
                    <a:pt x="487" y="317"/>
                  </a:lnTo>
                  <a:lnTo>
                    <a:pt x="543" y="262"/>
                  </a:lnTo>
                  <a:cubicBezTo>
                    <a:pt x="565" y="240"/>
                    <a:pt x="587" y="228"/>
                    <a:pt x="598" y="206"/>
                  </a:cubicBezTo>
                  <a:cubicBezTo>
                    <a:pt x="610" y="184"/>
                    <a:pt x="576" y="162"/>
                    <a:pt x="554" y="162"/>
                  </a:cubicBezTo>
                  <a:cubicBezTo>
                    <a:pt x="565" y="117"/>
                    <a:pt x="587" y="84"/>
                    <a:pt x="587" y="50"/>
                  </a:cubicBezTo>
                  <a:cubicBezTo>
                    <a:pt x="587" y="50"/>
                    <a:pt x="598" y="50"/>
                    <a:pt x="598" y="40"/>
                  </a:cubicBezTo>
                  <a:cubicBezTo>
                    <a:pt x="598" y="18"/>
                    <a:pt x="575" y="1"/>
                    <a:pt x="55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5"/>
            <p:cNvSpPr/>
            <p:nvPr/>
          </p:nvSpPr>
          <p:spPr>
            <a:xfrm>
              <a:off x="2098174" y="4684116"/>
              <a:ext cx="3907" cy="4291"/>
            </a:xfrm>
            <a:custGeom>
              <a:avLst/>
              <a:gdLst/>
              <a:ahLst/>
              <a:cxnLst/>
              <a:rect l="l" t="t" r="r" b="b"/>
              <a:pathLst>
                <a:path w="112" h="123" extrusionOk="0">
                  <a:moveTo>
                    <a:pt x="89" y="0"/>
                  </a:moveTo>
                  <a:cubicBezTo>
                    <a:pt x="78" y="0"/>
                    <a:pt x="56" y="0"/>
                    <a:pt x="45" y="11"/>
                  </a:cubicBezTo>
                  <a:cubicBezTo>
                    <a:pt x="45" y="23"/>
                    <a:pt x="33" y="33"/>
                    <a:pt x="23" y="45"/>
                  </a:cubicBezTo>
                  <a:cubicBezTo>
                    <a:pt x="11" y="67"/>
                    <a:pt x="11" y="78"/>
                    <a:pt x="0" y="89"/>
                  </a:cubicBezTo>
                  <a:cubicBezTo>
                    <a:pt x="0" y="100"/>
                    <a:pt x="11" y="112"/>
                    <a:pt x="23" y="122"/>
                  </a:cubicBezTo>
                  <a:lnTo>
                    <a:pt x="33" y="122"/>
                  </a:lnTo>
                  <a:cubicBezTo>
                    <a:pt x="45" y="122"/>
                    <a:pt x="45" y="122"/>
                    <a:pt x="45" y="112"/>
                  </a:cubicBezTo>
                  <a:lnTo>
                    <a:pt x="78" y="78"/>
                  </a:lnTo>
                  <a:cubicBezTo>
                    <a:pt x="89" y="67"/>
                    <a:pt x="89" y="45"/>
                    <a:pt x="100" y="33"/>
                  </a:cubicBezTo>
                  <a:cubicBezTo>
                    <a:pt x="112" y="23"/>
                    <a:pt x="89" y="11"/>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5"/>
            <p:cNvSpPr/>
            <p:nvPr/>
          </p:nvSpPr>
          <p:spPr>
            <a:xfrm>
              <a:off x="2069565" y="4655682"/>
              <a:ext cx="19188" cy="13013"/>
            </a:xfrm>
            <a:custGeom>
              <a:avLst/>
              <a:gdLst/>
              <a:ahLst/>
              <a:cxnLst/>
              <a:rect l="l" t="t" r="r" b="b"/>
              <a:pathLst>
                <a:path w="550" h="373" extrusionOk="0">
                  <a:moveTo>
                    <a:pt x="496" y="0"/>
                  </a:moveTo>
                  <a:cubicBezTo>
                    <a:pt x="492" y="0"/>
                    <a:pt x="489" y="1"/>
                    <a:pt x="487" y="3"/>
                  </a:cubicBezTo>
                  <a:cubicBezTo>
                    <a:pt x="442" y="37"/>
                    <a:pt x="408" y="70"/>
                    <a:pt x="375" y="104"/>
                  </a:cubicBezTo>
                  <a:cubicBezTo>
                    <a:pt x="342" y="137"/>
                    <a:pt x="309" y="170"/>
                    <a:pt x="275" y="193"/>
                  </a:cubicBezTo>
                  <a:cubicBezTo>
                    <a:pt x="198" y="259"/>
                    <a:pt x="109" y="304"/>
                    <a:pt x="20" y="337"/>
                  </a:cubicBezTo>
                  <a:cubicBezTo>
                    <a:pt x="0" y="347"/>
                    <a:pt x="22" y="373"/>
                    <a:pt x="43" y="373"/>
                  </a:cubicBezTo>
                  <a:cubicBezTo>
                    <a:pt x="46" y="373"/>
                    <a:pt x="49" y="372"/>
                    <a:pt x="52" y="371"/>
                  </a:cubicBezTo>
                  <a:cubicBezTo>
                    <a:pt x="141" y="337"/>
                    <a:pt x="230" y="292"/>
                    <a:pt x="319" y="237"/>
                  </a:cubicBezTo>
                  <a:cubicBezTo>
                    <a:pt x="353" y="203"/>
                    <a:pt x="398" y="181"/>
                    <a:pt x="431" y="148"/>
                  </a:cubicBezTo>
                  <a:cubicBezTo>
                    <a:pt x="464" y="126"/>
                    <a:pt x="487" y="104"/>
                    <a:pt x="509" y="70"/>
                  </a:cubicBezTo>
                  <a:lnTo>
                    <a:pt x="531" y="70"/>
                  </a:lnTo>
                  <a:cubicBezTo>
                    <a:pt x="542" y="70"/>
                    <a:pt x="542" y="70"/>
                    <a:pt x="542" y="59"/>
                  </a:cubicBezTo>
                  <a:lnTo>
                    <a:pt x="542" y="48"/>
                  </a:lnTo>
                  <a:lnTo>
                    <a:pt x="531" y="37"/>
                  </a:lnTo>
                  <a:cubicBezTo>
                    <a:pt x="549" y="19"/>
                    <a:pt x="515" y="0"/>
                    <a:pt x="49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5"/>
            <p:cNvSpPr/>
            <p:nvPr/>
          </p:nvSpPr>
          <p:spPr>
            <a:xfrm>
              <a:off x="2076543" y="4657566"/>
              <a:ext cx="19711" cy="17862"/>
            </a:xfrm>
            <a:custGeom>
              <a:avLst/>
              <a:gdLst/>
              <a:ahLst/>
              <a:cxnLst/>
              <a:rect l="l" t="t" r="r" b="b"/>
              <a:pathLst>
                <a:path w="565" h="512" extrusionOk="0">
                  <a:moveTo>
                    <a:pt x="364" y="116"/>
                  </a:moveTo>
                  <a:cubicBezTo>
                    <a:pt x="364" y="127"/>
                    <a:pt x="376" y="139"/>
                    <a:pt x="386" y="139"/>
                  </a:cubicBezTo>
                  <a:cubicBezTo>
                    <a:pt x="386" y="149"/>
                    <a:pt x="386" y="149"/>
                    <a:pt x="398" y="149"/>
                  </a:cubicBezTo>
                  <a:lnTo>
                    <a:pt x="398" y="161"/>
                  </a:lnTo>
                  <a:lnTo>
                    <a:pt x="353" y="161"/>
                  </a:lnTo>
                  <a:cubicBezTo>
                    <a:pt x="353" y="149"/>
                    <a:pt x="342" y="149"/>
                    <a:pt x="342" y="149"/>
                  </a:cubicBezTo>
                  <a:lnTo>
                    <a:pt x="320" y="149"/>
                  </a:lnTo>
                  <a:cubicBezTo>
                    <a:pt x="331" y="139"/>
                    <a:pt x="342" y="139"/>
                    <a:pt x="353" y="127"/>
                  </a:cubicBezTo>
                  <a:lnTo>
                    <a:pt x="364" y="116"/>
                  </a:lnTo>
                  <a:close/>
                  <a:moveTo>
                    <a:pt x="395" y="1"/>
                  </a:moveTo>
                  <a:cubicBezTo>
                    <a:pt x="388" y="1"/>
                    <a:pt x="382" y="2"/>
                    <a:pt x="376" y="5"/>
                  </a:cubicBezTo>
                  <a:cubicBezTo>
                    <a:pt x="353" y="16"/>
                    <a:pt x="342" y="38"/>
                    <a:pt x="331" y="50"/>
                  </a:cubicBezTo>
                  <a:cubicBezTo>
                    <a:pt x="297" y="83"/>
                    <a:pt x="264" y="105"/>
                    <a:pt x="231" y="127"/>
                  </a:cubicBezTo>
                  <a:cubicBezTo>
                    <a:pt x="164" y="183"/>
                    <a:pt x="97" y="228"/>
                    <a:pt x="20" y="272"/>
                  </a:cubicBezTo>
                  <a:cubicBezTo>
                    <a:pt x="1" y="281"/>
                    <a:pt x="22" y="307"/>
                    <a:pt x="43" y="307"/>
                  </a:cubicBezTo>
                  <a:cubicBezTo>
                    <a:pt x="46" y="307"/>
                    <a:pt x="49" y="307"/>
                    <a:pt x="53" y="305"/>
                  </a:cubicBezTo>
                  <a:cubicBezTo>
                    <a:pt x="119" y="272"/>
                    <a:pt x="186" y="238"/>
                    <a:pt x="253" y="194"/>
                  </a:cubicBezTo>
                  <a:cubicBezTo>
                    <a:pt x="264" y="194"/>
                    <a:pt x="264" y="183"/>
                    <a:pt x="275" y="183"/>
                  </a:cubicBezTo>
                  <a:cubicBezTo>
                    <a:pt x="275" y="183"/>
                    <a:pt x="287" y="183"/>
                    <a:pt x="287" y="194"/>
                  </a:cubicBezTo>
                  <a:lnTo>
                    <a:pt x="309" y="194"/>
                  </a:lnTo>
                  <a:cubicBezTo>
                    <a:pt x="309" y="205"/>
                    <a:pt x="309" y="205"/>
                    <a:pt x="320" y="205"/>
                  </a:cubicBezTo>
                  <a:cubicBezTo>
                    <a:pt x="320" y="205"/>
                    <a:pt x="325" y="210"/>
                    <a:pt x="328" y="210"/>
                  </a:cubicBezTo>
                  <a:cubicBezTo>
                    <a:pt x="330" y="210"/>
                    <a:pt x="331" y="209"/>
                    <a:pt x="331" y="205"/>
                  </a:cubicBezTo>
                  <a:lnTo>
                    <a:pt x="364" y="205"/>
                  </a:lnTo>
                  <a:cubicBezTo>
                    <a:pt x="353" y="216"/>
                    <a:pt x="342" y="228"/>
                    <a:pt x="331" y="228"/>
                  </a:cubicBezTo>
                  <a:cubicBezTo>
                    <a:pt x="312" y="247"/>
                    <a:pt x="334" y="274"/>
                    <a:pt x="355" y="274"/>
                  </a:cubicBezTo>
                  <a:cubicBezTo>
                    <a:pt x="358" y="274"/>
                    <a:pt x="361" y="273"/>
                    <a:pt x="364" y="272"/>
                  </a:cubicBezTo>
                  <a:cubicBezTo>
                    <a:pt x="386" y="260"/>
                    <a:pt x="398" y="250"/>
                    <a:pt x="420" y="238"/>
                  </a:cubicBezTo>
                  <a:cubicBezTo>
                    <a:pt x="420" y="238"/>
                    <a:pt x="425" y="243"/>
                    <a:pt x="431" y="243"/>
                  </a:cubicBezTo>
                  <a:cubicBezTo>
                    <a:pt x="435" y="243"/>
                    <a:pt x="439" y="242"/>
                    <a:pt x="442" y="238"/>
                  </a:cubicBezTo>
                  <a:lnTo>
                    <a:pt x="442" y="238"/>
                  </a:lnTo>
                  <a:cubicBezTo>
                    <a:pt x="431" y="250"/>
                    <a:pt x="431" y="250"/>
                    <a:pt x="431" y="260"/>
                  </a:cubicBezTo>
                  <a:cubicBezTo>
                    <a:pt x="412" y="270"/>
                    <a:pt x="442" y="296"/>
                    <a:pt x="458" y="296"/>
                  </a:cubicBezTo>
                  <a:cubicBezTo>
                    <a:pt x="461" y="296"/>
                    <a:pt x="463" y="296"/>
                    <a:pt x="465" y="294"/>
                  </a:cubicBezTo>
                  <a:lnTo>
                    <a:pt x="475" y="294"/>
                  </a:lnTo>
                  <a:cubicBezTo>
                    <a:pt x="475" y="305"/>
                    <a:pt x="487" y="317"/>
                    <a:pt x="509" y="317"/>
                  </a:cubicBezTo>
                  <a:lnTo>
                    <a:pt x="509" y="339"/>
                  </a:lnTo>
                  <a:cubicBezTo>
                    <a:pt x="509" y="349"/>
                    <a:pt x="498" y="361"/>
                    <a:pt x="498" y="383"/>
                  </a:cubicBezTo>
                  <a:lnTo>
                    <a:pt x="498" y="483"/>
                  </a:lnTo>
                  <a:cubicBezTo>
                    <a:pt x="498" y="497"/>
                    <a:pt x="516" y="511"/>
                    <a:pt x="529" y="511"/>
                  </a:cubicBezTo>
                  <a:cubicBezTo>
                    <a:pt x="536" y="511"/>
                    <a:pt x="542" y="506"/>
                    <a:pt x="542" y="494"/>
                  </a:cubicBezTo>
                  <a:cubicBezTo>
                    <a:pt x="554" y="450"/>
                    <a:pt x="564" y="406"/>
                    <a:pt x="564" y="361"/>
                  </a:cubicBezTo>
                  <a:cubicBezTo>
                    <a:pt x="564" y="327"/>
                    <a:pt x="554" y="305"/>
                    <a:pt x="542" y="294"/>
                  </a:cubicBezTo>
                  <a:cubicBezTo>
                    <a:pt x="554" y="272"/>
                    <a:pt x="554" y="260"/>
                    <a:pt x="554" y="250"/>
                  </a:cubicBezTo>
                  <a:cubicBezTo>
                    <a:pt x="564" y="238"/>
                    <a:pt x="554" y="228"/>
                    <a:pt x="542" y="216"/>
                  </a:cubicBezTo>
                  <a:lnTo>
                    <a:pt x="542" y="183"/>
                  </a:lnTo>
                  <a:cubicBezTo>
                    <a:pt x="542" y="165"/>
                    <a:pt x="527" y="146"/>
                    <a:pt x="509" y="146"/>
                  </a:cubicBezTo>
                  <a:cubicBezTo>
                    <a:pt x="505" y="146"/>
                    <a:pt x="502" y="147"/>
                    <a:pt x="498" y="149"/>
                  </a:cubicBezTo>
                  <a:lnTo>
                    <a:pt x="498" y="139"/>
                  </a:lnTo>
                  <a:cubicBezTo>
                    <a:pt x="498" y="127"/>
                    <a:pt x="487" y="127"/>
                    <a:pt x="475" y="116"/>
                  </a:cubicBezTo>
                  <a:cubicBezTo>
                    <a:pt x="475" y="105"/>
                    <a:pt x="475" y="105"/>
                    <a:pt x="465" y="94"/>
                  </a:cubicBezTo>
                  <a:cubicBezTo>
                    <a:pt x="465" y="83"/>
                    <a:pt x="453" y="83"/>
                    <a:pt x="453" y="83"/>
                  </a:cubicBezTo>
                  <a:lnTo>
                    <a:pt x="453" y="72"/>
                  </a:lnTo>
                  <a:cubicBezTo>
                    <a:pt x="453" y="60"/>
                    <a:pt x="442" y="60"/>
                    <a:pt x="442" y="50"/>
                  </a:cubicBezTo>
                  <a:cubicBezTo>
                    <a:pt x="442" y="38"/>
                    <a:pt x="442" y="38"/>
                    <a:pt x="431" y="27"/>
                  </a:cubicBezTo>
                  <a:cubicBezTo>
                    <a:pt x="431" y="11"/>
                    <a:pt x="413" y="1"/>
                    <a:pt x="39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5"/>
            <p:cNvSpPr/>
            <p:nvPr/>
          </p:nvSpPr>
          <p:spPr>
            <a:xfrm>
              <a:off x="2060250" y="4647413"/>
              <a:ext cx="23968" cy="9245"/>
            </a:xfrm>
            <a:custGeom>
              <a:avLst/>
              <a:gdLst/>
              <a:ahLst/>
              <a:cxnLst/>
              <a:rect l="l" t="t" r="r" b="b"/>
              <a:pathLst>
                <a:path w="687" h="265" extrusionOk="0">
                  <a:moveTo>
                    <a:pt x="550" y="0"/>
                  </a:moveTo>
                  <a:cubicBezTo>
                    <a:pt x="531" y="0"/>
                    <a:pt x="512" y="3"/>
                    <a:pt x="497" y="7"/>
                  </a:cubicBezTo>
                  <a:cubicBezTo>
                    <a:pt x="442" y="18"/>
                    <a:pt x="386" y="40"/>
                    <a:pt x="331" y="62"/>
                  </a:cubicBezTo>
                  <a:cubicBezTo>
                    <a:pt x="220" y="107"/>
                    <a:pt x="119" y="163"/>
                    <a:pt x="20" y="229"/>
                  </a:cubicBezTo>
                  <a:cubicBezTo>
                    <a:pt x="1" y="239"/>
                    <a:pt x="22" y="265"/>
                    <a:pt x="43" y="265"/>
                  </a:cubicBezTo>
                  <a:cubicBezTo>
                    <a:pt x="46" y="265"/>
                    <a:pt x="49" y="264"/>
                    <a:pt x="53" y="262"/>
                  </a:cubicBezTo>
                  <a:cubicBezTo>
                    <a:pt x="142" y="218"/>
                    <a:pt x="231" y="163"/>
                    <a:pt x="319" y="129"/>
                  </a:cubicBezTo>
                  <a:cubicBezTo>
                    <a:pt x="364" y="118"/>
                    <a:pt x="408" y="107"/>
                    <a:pt x="442" y="96"/>
                  </a:cubicBezTo>
                  <a:cubicBezTo>
                    <a:pt x="475" y="84"/>
                    <a:pt x="497" y="84"/>
                    <a:pt x="531" y="84"/>
                  </a:cubicBezTo>
                  <a:cubicBezTo>
                    <a:pt x="509" y="96"/>
                    <a:pt x="497" y="96"/>
                    <a:pt x="487" y="107"/>
                  </a:cubicBezTo>
                  <a:cubicBezTo>
                    <a:pt x="465" y="118"/>
                    <a:pt x="465" y="129"/>
                    <a:pt x="475" y="140"/>
                  </a:cubicBezTo>
                  <a:cubicBezTo>
                    <a:pt x="487" y="163"/>
                    <a:pt x="509" y="163"/>
                    <a:pt x="531" y="163"/>
                  </a:cubicBezTo>
                  <a:cubicBezTo>
                    <a:pt x="542" y="151"/>
                    <a:pt x="553" y="151"/>
                    <a:pt x="564" y="140"/>
                  </a:cubicBezTo>
                  <a:lnTo>
                    <a:pt x="598" y="140"/>
                  </a:lnTo>
                  <a:cubicBezTo>
                    <a:pt x="609" y="140"/>
                    <a:pt x="609" y="140"/>
                    <a:pt x="620" y="151"/>
                  </a:cubicBezTo>
                  <a:lnTo>
                    <a:pt x="586" y="151"/>
                  </a:lnTo>
                  <a:cubicBezTo>
                    <a:pt x="586" y="151"/>
                    <a:pt x="576" y="163"/>
                    <a:pt x="576" y="173"/>
                  </a:cubicBezTo>
                  <a:cubicBezTo>
                    <a:pt x="576" y="173"/>
                    <a:pt x="576" y="185"/>
                    <a:pt x="586" y="185"/>
                  </a:cubicBezTo>
                  <a:cubicBezTo>
                    <a:pt x="586" y="196"/>
                    <a:pt x="586" y="196"/>
                    <a:pt x="598" y="196"/>
                  </a:cubicBezTo>
                  <a:lnTo>
                    <a:pt x="609" y="207"/>
                  </a:lnTo>
                  <a:cubicBezTo>
                    <a:pt x="609" y="207"/>
                    <a:pt x="620" y="207"/>
                    <a:pt x="631" y="196"/>
                  </a:cubicBezTo>
                  <a:lnTo>
                    <a:pt x="675" y="196"/>
                  </a:lnTo>
                  <a:lnTo>
                    <a:pt x="687" y="185"/>
                  </a:lnTo>
                  <a:cubicBezTo>
                    <a:pt x="687" y="173"/>
                    <a:pt x="687" y="173"/>
                    <a:pt x="675" y="163"/>
                  </a:cubicBezTo>
                  <a:lnTo>
                    <a:pt x="665" y="151"/>
                  </a:lnTo>
                  <a:lnTo>
                    <a:pt x="642" y="151"/>
                  </a:lnTo>
                  <a:lnTo>
                    <a:pt x="653" y="140"/>
                  </a:lnTo>
                  <a:cubicBezTo>
                    <a:pt x="653" y="129"/>
                    <a:pt x="653" y="118"/>
                    <a:pt x="665" y="107"/>
                  </a:cubicBezTo>
                  <a:lnTo>
                    <a:pt x="653" y="96"/>
                  </a:lnTo>
                  <a:lnTo>
                    <a:pt x="665" y="96"/>
                  </a:lnTo>
                  <a:cubicBezTo>
                    <a:pt x="665" y="74"/>
                    <a:pt x="653" y="51"/>
                    <a:pt x="631" y="40"/>
                  </a:cubicBezTo>
                  <a:cubicBezTo>
                    <a:pt x="624" y="10"/>
                    <a:pt x="587" y="0"/>
                    <a:pt x="55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5"/>
            <p:cNvSpPr/>
            <p:nvPr/>
          </p:nvSpPr>
          <p:spPr>
            <a:xfrm>
              <a:off x="2083242" y="4654426"/>
              <a:ext cx="3035" cy="1989"/>
            </a:xfrm>
            <a:custGeom>
              <a:avLst/>
              <a:gdLst/>
              <a:ahLst/>
              <a:cxnLst/>
              <a:rect l="l" t="t" r="r" b="b"/>
              <a:pathLst>
                <a:path w="87" h="57" extrusionOk="0">
                  <a:moveTo>
                    <a:pt x="32" y="0"/>
                  </a:moveTo>
                  <a:cubicBezTo>
                    <a:pt x="10" y="0"/>
                    <a:pt x="1" y="33"/>
                    <a:pt x="28" y="51"/>
                  </a:cubicBezTo>
                  <a:cubicBezTo>
                    <a:pt x="36" y="55"/>
                    <a:pt x="44" y="57"/>
                    <a:pt x="51" y="57"/>
                  </a:cubicBezTo>
                  <a:cubicBezTo>
                    <a:pt x="79" y="57"/>
                    <a:pt x="86" y="24"/>
                    <a:pt x="50" y="6"/>
                  </a:cubicBezTo>
                  <a:cubicBezTo>
                    <a:pt x="44" y="2"/>
                    <a:pt x="38" y="0"/>
                    <a:pt x="3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5"/>
            <p:cNvSpPr/>
            <p:nvPr/>
          </p:nvSpPr>
          <p:spPr>
            <a:xfrm>
              <a:off x="2071798" y="4634435"/>
              <a:ext cx="53552" cy="51633"/>
            </a:xfrm>
            <a:custGeom>
              <a:avLst/>
              <a:gdLst/>
              <a:ahLst/>
              <a:cxnLst/>
              <a:rect l="l" t="t" r="r" b="b"/>
              <a:pathLst>
                <a:path w="1535" h="1480" extrusionOk="0">
                  <a:moveTo>
                    <a:pt x="55" y="1"/>
                  </a:moveTo>
                  <a:cubicBezTo>
                    <a:pt x="55" y="1"/>
                    <a:pt x="0" y="68"/>
                    <a:pt x="22" y="134"/>
                  </a:cubicBezTo>
                  <a:cubicBezTo>
                    <a:pt x="33" y="201"/>
                    <a:pt x="134" y="323"/>
                    <a:pt x="322" y="401"/>
                  </a:cubicBezTo>
                  <a:cubicBezTo>
                    <a:pt x="512" y="479"/>
                    <a:pt x="556" y="568"/>
                    <a:pt x="678" y="812"/>
                  </a:cubicBezTo>
                  <a:cubicBezTo>
                    <a:pt x="801" y="1046"/>
                    <a:pt x="1034" y="1313"/>
                    <a:pt x="1034" y="1313"/>
                  </a:cubicBezTo>
                  <a:lnTo>
                    <a:pt x="1345" y="1480"/>
                  </a:lnTo>
                  <a:lnTo>
                    <a:pt x="1479" y="1246"/>
                  </a:lnTo>
                  <a:cubicBezTo>
                    <a:pt x="1479" y="1246"/>
                    <a:pt x="1357" y="1224"/>
                    <a:pt x="1323" y="1168"/>
                  </a:cubicBezTo>
                  <a:cubicBezTo>
                    <a:pt x="1279" y="1101"/>
                    <a:pt x="1323" y="957"/>
                    <a:pt x="1379" y="746"/>
                  </a:cubicBezTo>
                  <a:cubicBezTo>
                    <a:pt x="1446" y="535"/>
                    <a:pt x="1535" y="501"/>
                    <a:pt x="1523" y="367"/>
                  </a:cubicBezTo>
                  <a:cubicBezTo>
                    <a:pt x="1501" y="245"/>
                    <a:pt x="1490" y="312"/>
                    <a:pt x="1424" y="256"/>
                  </a:cubicBezTo>
                  <a:cubicBezTo>
                    <a:pt x="1357" y="201"/>
                    <a:pt x="1335" y="167"/>
                    <a:pt x="1234" y="100"/>
                  </a:cubicBezTo>
                  <a:cubicBezTo>
                    <a:pt x="1161" y="44"/>
                    <a:pt x="1106" y="29"/>
                    <a:pt x="1026" y="29"/>
                  </a:cubicBezTo>
                  <a:cubicBezTo>
                    <a:pt x="996" y="29"/>
                    <a:pt x="962" y="31"/>
                    <a:pt x="923" y="34"/>
                  </a:cubicBezTo>
                  <a:cubicBezTo>
                    <a:pt x="767" y="45"/>
                    <a:pt x="690" y="68"/>
                    <a:pt x="400" y="78"/>
                  </a:cubicBezTo>
                  <a:cubicBezTo>
                    <a:pt x="383" y="79"/>
                    <a:pt x="366" y="79"/>
                    <a:pt x="350" y="79"/>
                  </a:cubicBezTo>
                  <a:cubicBezTo>
                    <a:pt x="105" y="79"/>
                    <a:pt x="55" y="1"/>
                    <a:pt x="5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5"/>
            <p:cNvSpPr/>
            <p:nvPr/>
          </p:nvSpPr>
          <p:spPr>
            <a:xfrm>
              <a:off x="2071798" y="4634435"/>
              <a:ext cx="53552" cy="51633"/>
            </a:xfrm>
            <a:custGeom>
              <a:avLst/>
              <a:gdLst/>
              <a:ahLst/>
              <a:cxnLst/>
              <a:rect l="l" t="t" r="r" b="b"/>
              <a:pathLst>
                <a:path w="1535" h="1480" extrusionOk="0">
                  <a:moveTo>
                    <a:pt x="55" y="1"/>
                  </a:moveTo>
                  <a:cubicBezTo>
                    <a:pt x="55" y="1"/>
                    <a:pt x="0" y="68"/>
                    <a:pt x="22" y="134"/>
                  </a:cubicBezTo>
                  <a:cubicBezTo>
                    <a:pt x="33" y="201"/>
                    <a:pt x="134" y="323"/>
                    <a:pt x="322" y="401"/>
                  </a:cubicBezTo>
                  <a:cubicBezTo>
                    <a:pt x="512" y="479"/>
                    <a:pt x="556" y="568"/>
                    <a:pt x="678" y="812"/>
                  </a:cubicBezTo>
                  <a:cubicBezTo>
                    <a:pt x="801" y="1046"/>
                    <a:pt x="1034" y="1313"/>
                    <a:pt x="1034" y="1313"/>
                  </a:cubicBezTo>
                  <a:lnTo>
                    <a:pt x="1345" y="1480"/>
                  </a:lnTo>
                  <a:lnTo>
                    <a:pt x="1479" y="1246"/>
                  </a:lnTo>
                  <a:cubicBezTo>
                    <a:pt x="1479" y="1246"/>
                    <a:pt x="1357" y="1224"/>
                    <a:pt x="1323" y="1168"/>
                  </a:cubicBezTo>
                  <a:cubicBezTo>
                    <a:pt x="1279" y="1101"/>
                    <a:pt x="1323" y="957"/>
                    <a:pt x="1379" y="746"/>
                  </a:cubicBezTo>
                  <a:cubicBezTo>
                    <a:pt x="1446" y="535"/>
                    <a:pt x="1535" y="501"/>
                    <a:pt x="1523" y="367"/>
                  </a:cubicBezTo>
                  <a:cubicBezTo>
                    <a:pt x="1513" y="357"/>
                    <a:pt x="1513" y="334"/>
                    <a:pt x="1513" y="323"/>
                  </a:cubicBezTo>
                  <a:cubicBezTo>
                    <a:pt x="1457" y="312"/>
                    <a:pt x="1412" y="312"/>
                    <a:pt x="1357" y="301"/>
                  </a:cubicBezTo>
                  <a:cubicBezTo>
                    <a:pt x="1268" y="301"/>
                    <a:pt x="1174" y="306"/>
                    <a:pt x="1081" y="306"/>
                  </a:cubicBezTo>
                  <a:cubicBezTo>
                    <a:pt x="1035" y="306"/>
                    <a:pt x="989" y="304"/>
                    <a:pt x="945" y="301"/>
                  </a:cubicBezTo>
                  <a:cubicBezTo>
                    <a:pt x="779" y="278"/>
                    <a:pt x="623" y="223"/>
                    <a:pt x="489" y="134"/>
                  </a:cubicBezTo>
                  <a:cubicBezTo>
                    <a:pt x="467" y="112"/>
                    <a:pt x="445" y="100"/>
                    <a:pt x="433" y="78"/>
                  </a:cubicBezTo>
                  <a:lnTo>
                    <a:pt x="400" y="78"/>
                  </a:lnTo>
                  <a:cubicBezTo>
                    <a:pt x="383" y="79"/>
                    <a:pt x="366" y="79"/>
                    <a:pt x="350" y="79"/>
                  </a:cubicBezTo>
                  <a:cubicBezTo>
                    <a:pt x="105" y="79"/>
                    <a:pt x="55" y="1"/>
                    <a:pt x="5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5"/>
            <p:cNvSpPr/>
            <p:nvPr/>
          </p:nvSpPr>
          <p:spPr>
            <a:xfrm>
              <a:off x="2108640" y="4668591"/>
              <a:ext cx="40783" cy="28782"/>
            </a:xfrm>
            <a:custGeom>
              <a:avLst/>
              <a:gdLst/>
              <a:ahLst/>
              <a:cxnLst/>
              <a:rect l="l" t="t" r="r" b="b"/>
              <a:pathLst>
                <a:path w="1169" h="825" extrusionOk="0">
                  <a:moveTo>
                    <a:pt x="156" y="1"/>
                  </a:moveTo>
                  <a:lnTo>
                    <a:pt x="0" y="379"/>
                  </a:lnTo>
                  <a:cubicBezTo>
                    <a:pt x="22" y="545"/>
                    <a:pt x="145" y="557"/>
                    <a:pt x="301" y="623"/>
                  </a:cubicBezTo>
                  <a:cubicBezTo>
                    <a:pt x="457" y="679"/>
                    <a:pt x="601" y="812"/>
                    <a:pt x="701" y="824"/>
                  </a:cubicBezTo>
                  <a:cubicBezTo>
                    <a:pt x="704" y="824"/>
                    <a:pt x="707" y="824"/>
                    <a:pt x="710" y="824"/>
                  </a:cubicBezTo>
                  <a:cubicBezTo>
                    <a:pt x="800" y="824"/>
                    <a:pt x="780" y="653"/>
                    <a:pt x="813" y="534"/>
                  </a:cubicBezTo>
                  <a:cubicBezTo>
                    <a:pt x="857" y="412"/>
                    <a:pt x="857" y="389"/>
                    <a:pt x="890" y="379"/>
                  </a:cubicBezTo>
                  <a:cubicBezTo>
                    <a:pt x="892" y="378"/>
                    <a:pt x="894" y="378"/>
                    <a:pt x="897" y="378"/>
                  </a:cubicBezTo>
                  <a:cubicBezTo>
                    <a:pt x="926" y="378"/>
                    <a:pt x="940" y="448"/>
                    <a:pt x="1013" y="478"/>
                  </a:cubicBezTo>
                  <a:cubicBezTo>
                    <a:pt x="1090" y="512"/>
                    <a:pt x="1124" y="534"/>
                    <a:pt x="1124" y="534"/>
                  </a:cubicBezTo>
                  <a:cubicBezTo>
                    <a:pt x="1124" y="534"/>
                    <a:pt x="1127" y="538"/>
                    <a:pt x="1128" y="538"/>
                  </a:cubicBezTo>
                  <a:cubicBezTo>
                    <a:pt x="1131" y="538"/>
                    <a:pt x="1131" y="525"/>
                    <a:pt x="1102" y="445"/>
                  </a:cubicBezTo>
                  <a:cubicBezTo>
                    <a:pt x="1057" y="334"/>
                    <a:pt x="1168" y="323"/>
                    <a:pt x="1013" y="223"/>
                  </a:cubicBezTo>
                  <a:cubicBezTo>
                    <a:pt x="922" y="160"/>
                    <a:pt x="893" y="141"/>
                    <a:pt x="834" y="141"/>
                  </a:cubicBezTo>
                  <a:cubicBezTo>
                    <a:pt x="799" y="141"/>
                    <a:pt x="754" y="148"/>
                    <a:pt x="679" y="156"/>
                  </a:cubicBezTo>
                  <a:cubicBezTo>
                    <a:pt x="500" y="165"/>
                    <a:pt x="456" y="255"/>
                    <a:pt x="359" y="255"/>
                  </a:cubicBezTo>
                  <a:cubicBezTo>
                    <a:pt x="342" y="255"/>
                    <a:pt x="323" y="252"/>
                    <a:pt x="301" y="245"/>
                  </a:cubicBezTo>
                  <a:cubicBezTo>
                    <a:pt x="156" y="201"/>
                    <a:pt x="156" y="1"/>
                    <a:pt x="1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5"/>
            <p:cNvSpPr/>
            <p:nvPr/>
          </p:nvSpPr>
          <p:spPr>
            <a:xfrm>
              <a:off x="2061681" y="4606489"/>
              <a:ext cx="30317" cy="45319"/>
            </a:xfrm>
            <a:custGeom>
              <a:avLst/>
              <a:gdLst/>
              <a:ahLst/>
              <a:cxnLst/>
              <a:rect l="l" t="t" r="r" b="b"/>
              <a:pathLst>
                <a:path w="869" h="1299" extrusionOk="0">
                  <a:moveTo>
                    <a:pt x="535" y="1"/>
                  </a:moveTo>
                  <a:cubicBezTo>
                    <a:pt x="434" y="1"/>
                    <a:pt x="323" y="157"/>
                    <a:pt x="278" y="301"/>
                  </a:cubicBezTo>
                  <a:cubicBezTo>
                    <a:pt x="223" y="434"/>
                    <a:pt x="312" y="446"/>
                    <a:pt x="201" y="624"/>
                  </a:cubicBezTo>
                  <a:cubicBezTo>
                    <a:pt x="90" y="812"/>
                    <a:pt x="1" y="812"/>
                    <a:pt x="90" y="957"/>
                  </a:cubicBezTo>
                  <a:cubicBezTo>
                    <a:pt x="167" y="1102"/>
                    <a:pt x="357" y="1046"/>
                    <a:pt x="446" y="1135"/>
                  </a:cubicBezTo>
                  <a:cubicBezTo>
                    <a:pt x="512" y="1221"/>
                    <a:pt x="644" y="1298"/>
                    <a:pt x="715" y="1298"/>
                  </a:cubicBezTo>
                  <a:cubicBezTo>
                    <a:pt x="727" y="1298"/>
                    <a:pt x="738" y="1296"/>
                    <a:pt x="746" y="1291"/>
                  </a:cubicBezTo>
                  <a:cubicBezTo>
                    <a:pt x="868" y="1235"/>
                    <a:pt x="757" y="1224"/>
                    <a:pt x="612" y="891"/>
                  </a:cubicBezTo>
                  <a:cubicBezTo>
                    <a:pt x="456" y="557"/>
                    <a:pt x="490" y="624"/>
                    <a:pt x="512" y="379"/>
                  </a:cubicBezTo>
                  <a:cubicBezTo>
                    <a:pt x="545" y="134"/>
                    <a:pt x="646" y="123"/>
                    <a:pt x="735" y="101"/>
                  </a:cubicBezTo>
                  <a:cubicBezTo>
                    <a:pt x="812" y="90"/>
                    <a:pt x="846" y="56"/>
                    <a:pt x="846" y="56"/>
                  </a:cubicBezTo>
                  <a:cubicBezTo>
                    <a:pt x="846" y="56"/>
                    <a:pt x="624" y="12"/>
                    <a:pt x="5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5"/>
            <p:cNvSpPr/>
            <p:nvPr/>
          </p:nvSpPr>
          <p:spPr>
            <a:xfrm>
              <a:off x="2076020" y="4647692"/>
              <a:ext cx="59030" cy="40714"/>
            </a:xfrm>
            <a:custGeom>
              <a:avLst/>
              <a:gdLst/>
              <a:ahLst/>
              <a:cxnLst/>
              <a:rect l="l" t="t" r="r" b="b"/>
              <a:pathLst>
                <a:path w="1692" h="1167" extrusionOk="0">
                  <a:moveTo>
                    <a:pt x="809" y="1"/>
                  </a:moveTo>
                  <a:cubicBezTo>
                    <a:pt x="766" y="1"/>
                    <a:pt x="722" y="3"/>
                    <a:pt x="680" y="10"/>
                  </a:cubicBezTo>
                  <a:cubicBezTo>
                    <a:pt x="468" y="32"/>
                    <a:pt x="13" y="88"/>
                    <a:pt x="35" y="266"/>
                  </a:cubicBezTo>
                  <a:cubicBezTo>
                    <a:pt x="45" y="343"/>
                    <a:pt x="1" y="299"/>
                    <a:pt x="112" y="377"/>
                  </a:cubicBezTo>
                  <a:cubicBezTo>
                    <a:pt x="213" y="466"/>
                    <a:pt x="279" y="466"/>
                    <a:pt x="446" y="632"/>
                  </a:cubicBezTo>
                  <a:cubicBezTo>
                    <a:pt x="602" y="800"/>
                    <a:pt x="513" y="788"/>
                    <a:pt x="602" y="978"/>
                  </a:cubicBezTo>
                  <a:cubicBezTo>
                    <a:pt x="680" y="1166"/>
                    <a:pt x="646" y="1122"/>
                    <a:pt x="824" y="1156"/>
                  </a:cubicBezTo>
                  <a:cubicBezTo>
                    <a:pt x="835" y="1157"/>
                    <a:pt x="846" y="1158"/>
                    <a:pt x="856" y="1158"/>
                  </a:cubicBezTo>
                  <a:cubicBezTo>
                    <a:pt x="995" y="1158"/>
                    <a:pt x="1019" y="1016"/>
                    <a:pt x="1102" y="777"/>
                  </a:cubicBezTo>
                  <a:cubicBezTo>
                    <a:pt x="1202" y="521"/>
                    <a:pt x="1291" y="410"/>
                    <a:pt x="1414" y="310"/>
                  </a:cubicBezTo>
                  <a:cubicBezTo>
                    <a:pt x="1536" y="221"/>
                    <a:pt x="1691" y="43"/>
                    <a:pt x="1692" y="43"/>
                  </a:cubicBezTo>
                  <a:lnTo>
                    <a:pt x="1692" y="43"/>
                  </a:lnTo>
                  <a:cubicBezTo>
                    <a:pt x="1691" y="43"/>
                    <a:pt x="1642" y="72"/>
                    <a:pt x="1497" y="72"/>
                  </a:cubicBezTo>
                  <a:cubicBezTo>
                    <a:pt x="1461" y="72"/>
                    <a:pt x="1418" y="70"/>
                    <a:pt x="1369" y="66"/>
                  </a:cubicBezTo>
                  <a:cubicBezTo>
                    <a:pt x="1180" y="48"/>
                    <a:pt x="992" y="1"/>
                    <a:pt x="80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5"/>
            <p:cNvSpPr/>
            <p:nvPr/>
          </p:nvSpPr>
          <p:spPr>
            <a:xfrm>
              <a:off x="2275477" y="3990291"/>
              <a:ext cx="255760" cy="330245"/>
            </a:xfrm>
            <a:custGeom>
              <a:avLst/>
              <a:gdLst/>
              <a:ahLst/>
              <a:cxnLst/>
              <a:rect l="l" t="t" r="r" b="b"/>
              <a:pathLst>
                <a:path w="7331" h="9466" extrusionOk="0">
                  <a:moveTo>
                    <a:pt x="2092" y="1"/>
                  </a:moveTo>
                  <a:lnTo>
                    <a:pt x="1970" y="90"/>
                  </a:lnTo>
                  <a:cubicBezTo>
                    <a:pt x="2259" y="523"/>
                    <a:pt x="2504" y="990"/>
                    <a:pt x="2715" y="1469"/>
                  </a:cubicBezTo>
                  <a:cubicBezTo>
                    <a:pt x="2937" y="1958"/>
                    <a:pt x="3115" y="2448"/>
                    <a:pt x="3238" y="2959"/>
                  </a:cubicBezTo>
                  <a:cubicBezTo>
                    <a:pt x="3360" y="3471"/>
                    <a:pt x="3438" y="3993"/>
                    <a:pt x="3493" y="4517"/>
                  </a:cubicBezTo>
                  <a:cubicBezTo>
                    <a:pt x="3538" y="5006"/>
                    <a:pt x="3560" y="5506"/>
                    <a:pt x="3538" y="6007"/>
                  </a:cubicBezTo>
                  <a:lnTo>
                    <a:pt x="3304" y="6240"/>
                  </a:lnTo>
                  <a:cubicBezTo>
                    <a:pt x="2959" y="6585"/>
                    <a:pt x="2603" y="6919"/>
                    <a:pt x="2247" y="7241"/>
                  </a:cubicBezTo>
                  <a:cubicBezTo>
                    <a:pt x="1525" y="7886"/>
                    <a:pt x="779" y="8498"/>
                    <a:pt x="1" y="9077"/>
                  </a:cubicBezTo>
                  <a:lnTo>
                    <a:pt x="35" y="9465"/>
                  </a:lnTo>
                  <a:cubicBezTo>
                    <a:pt x="435" y="9176"/>
                    <a:pt x="979" y="8754"/>
                    <a:pt x="1358" y="8442"/>
                  </a:cubicBezTo>
                  <a:cubicBezTo>
                    <a:pt x="1736" y="8131"/>
                    <a:pt x="2103" y="7819"/>
                    <a:pt x="2470" y="7486"/>
                  </a:cubicBezTo>
                  <a:cubicBezTo>
                    <a:pt x="2826" y="7152"/>
                    <a:pt x="3182" y="6808"/>
                    <a:pt x="3515" y="6462"/>
                  </a:cubicBezTo>
                  <a:cubicBezTo>
                    <a:pt x="3861" y="6107"/>
                    <a:pt x="4183" y="5740"/>
                    <a:pt x="4494" y="5350"/>
                  </a:cubicBezTo>
                  <a:cubicBezTo>
                    <a:pt x="4639" y="5162"/>
                    <a:pt x="4795" y="4972"/>
                    <a:pt x="4939" y="4772"/>
                  </a:cubicBezTo>
                  <a:cubicBezTo>
                    <a:pt x="5095" y="4572"/>
                    <a:pt x="5228" y="4372"/>
                    <a:pt x="5373" y="4171"/>
                  </a:cubicBezTo>
                  <a:cubicBezTo>
                    <a:pt x="5640" y="3760"/>
                    <a:pt x="5907" y="3348"/>
                    <a:pt x="6140" y="2915"/>
                  </a:cubicBezTo>
                  <a:cubicBezTo>
                    <a:pt x="6374" y="2492"/>
                    <a:pt x="6597" y="2047"/>
                    <a:pt x="6797" y="1603"/>
                  </a:cubicBezTo>
                  <a:cubicBezTo>
                    <a:pt x="6997" y="1158"/>
                    <a:pt x="7175" y="701"/>
                    <a:pt x="7331" y="234"/>
                  </a:cubicBezTo>
                  <a:lnTo>
                    <a:pt x="7141" y="179"/>
                  </a:lnTo>
                  <a:cubicBezTo>
                    <a:pt x="6841" y="1091"/>
                    <a:pt x="6429" y="1969"/>
                    <a:pt x="5952" y="2814"/>
                  </a:cubicBezTo>
                  <a:cubicBezTo>
                    <a:pt x="5473" y="3660"/>
                    <a:pt x="4928" y="4460"/>
                    <a:pt x="4294" y="5195"/>
                  </a:cubicBezTo>
                  <a:lnTo>
                    <a:pt x="4061" y="5461"/>
                  </a:lnTo>
                  <a:cubicBezTo>
                    <a:pt x="3972" y="5550"/>
                    <a:pt x="3893" y="5639"/>
                    <a:pt x="3805" y="5728"/>
                  </a:cubicBezTo>
                  <a:lnTo>
                    <a:pt x="3794" y="5740"/>
                  </a:lnTo>
                  <a:cubicBezTo>
                    <a:pt x="3794" y="5317"/>
                    <a:pt x="3760" y="4905"/>
                    <a:pt x="3716" y="4483"/>
                  </a:cubicBezTo>
                  <a:cubicBezTo>
                    <a:pt x="3660" y="3960"/>
                    <a:pt x="3571" y="3427"/>
                    <a:pt x="3438" y="2903"/>
                  </a:cubicBezTo>
                  <a:cubicBezTo>
                    <a:pt x="3304" y="2381"/>
                    <a:pt x="3104" y="1880"/>
                    <a:pt x="2882" y="1402"/>
                  </a:cubicBezTo>
                  <a:cubicBezTo>
                    <a:pt x="2648" y="924"/>
                    <a:pt x="2392" y="457"/>
                    <a:pt x="209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5"/>
            <p:cNvSpPr/>
            <p:nvPr/>
          </p:nvSpPr>
          <p:spPr>
            <a:xfrm>
              <a:off x="2437673" y="3866368"/>
              <a:ext cx="103267" cy="127060"/>
            </a:xfrm>
            <a:custGeom>
              <a:avLst/>
              <a:gdLst/>
              <a:ahLst/>
              <a:cxnLst/>
              <a:rect l="l" t="t" r="r" b="b"/>
              <a:pathLst>
                <a:path w="2960" h="3642" extrusionOk="0">
                  <a:moveTo>
                    <a:pt x="2280" y="1"/>
                  </a:moveTo>
                  <a:cubicBezTo>
                    <a:pt x="2247" y="1"/>
                    <a:pt x="2218" y="30"/>
                    <a:pt x="2092" y="49"/>
                  </a:cubicBezTo>
                  <a:cubicBezTo>
                    <a:pt x="1869" y="71"/>
                    <a:pt x="1658" y="271"/>
                    <a:pt x="1525" y="394"/>
                  </a:cubicBezTo>
                  <a:cubicBezTo>
                    <a:pt x="1487" y="429"/>
                    <a:pt x="1453" y="443"/>
                    <a:pt x="1421" y="443"/>
                  </a:cubicBezTo>
                  <a:cubicBezTo>
                    <a:pt x="1340" y="443"/>
                    <a:pt x="1269" y="357"/>
                    <a:pt x="1158" y="294"/>
                  </a:cubicBezTo>
                  <a:cubicBezTo>
                    <a:pt x="1002" y="205"/>
                    <a:pt x="913" y="105"/>
                    <a:pt x="757" y="83"/>
                  </a:cubicBezTo>
                  <a:cubicBezTo>
                    <a:pt x="747" y="81"/>
                    <a:pt x="737" y="81"/>
                    <a:pt x="728" y="81"/>
                  </a:cubicBezTo>
                  <a:cubicBezTo>
                    <a:pt x="594" y="81"/>
                    <a:pt x="541" y="225"/>
                    <a:pt x="468" y="350"/>
                  </a:cubicBezTo>
                  <a:cubicBezTo>
                    <a:pt x="391" y="494"/>
                    <a:pt x="312" y="528"/>
                    <a:pt x="157" y="805"/>
                  </a:cubicBezTo>
                  <a:cubicBezTo>
                    <a:pt x="1" y="1094"/>
                    <a:pt x="57" y="1262"/>
                    <a:pt x="134" y="1684"/>
                  </a:cubicBezTo>
                  <a:cubicBezTo>
                    <a:pt x="213" y="2107"/>
                    <a:pt x="724" y="3030"/>
                    <a:pt x="1269" y="3319"/>
                  </a:cubicBezTo>
                  <a:cubicBezTo>
                    <a:pt x="1814" y="3608"/>
                    <a:pt x="2448" y="3642"/>
                    <a:pt x="2448" y="3642"/>
                  </a:cubicBezTo>
                  <a:lnTo>
                    <a:pt x="2959" y="3297"/>
                  </a:lnTo>
                  <a:cubicBezTo>
                    <a:pt x="2959" y="3297"/>
                    <a:pt x="2826" y="3052"/>
                    <a:pt x="2781" y="2307"/>
                  </a:cubicBezTo>
                  <a:cubicBezTo>
                    <a:pt x="2737" y="1573"/>
                    <a:pt x="2771" y="1050"/>
                    <a:pt x="2848" y="761"/>
                  </a:cubicBezTo>
                  <a:cubicBezTo>
                    <a:pt x="2937" y="483"/>
                    <a:pt x="2726" y="449"/>
                    <a:pt x="2603" y="328"/>
                  </a:cubicBezTo>
                  <a:cubicBezTo>
                    <a:pt x="2481" y="194"/>
                    <a:pt x="2570" y="182"/>
                    <a:pt x="2403" y="71"/>
                  </a:cubicBezTo>
                  <a:cubicBezTo>
                    <a:pt x="2331" y="18"/>
                    <a:pt x="2305" y="1"/>
                    <a:pt x="2280"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5"/>
            <p:cNvSpPr/>
            <p:nvPr/>
          </p:nvSpPr>
          <p:spPr>
            <a:xfrm>
              <a:off x="2492413" y="3883219"/>
              <a:ext cx="48529" cy="110210"/>
            </a:xfrm>
            <a:custGeom>
              <a:avLst/>
              <a:gdLst/>
              <a:ahLst/>
              <a:cxnLst/>
              <a:rect l="l" t="t" r="r" b="b"/>
              <a:pathLst>
                <a:path w="1391" h="3159" extrusionOk="0">
                  <a:moveTo>
                    <a:pt x="1235" y="0"/>
                  </a:moveTo>
                  <a:cubicBezTo>
                    <a:pt x="1057" y="55"/>
                    <a:pt x="879" y="122"/>
                    <a:pt x="735" y="223"/>
                  </a:cubicBezTo>
                  <a:cubicBezTo>
                    <a:pt x="534" y="345"/>
                    <a:pt x="356" y="534"/>
                    <a:pt x="312" y="767"/>
                  </a:cubicBezTo>
                  <a:cubicBezTo>
                    <a:pt x="256" y="1012"/>
                    <a:pt x="334" y="1257"/>
                    <a:pt x="300" y="1501"/>
                  </a:cubicBezTo>
                  <a:cubicBezTo>
                    <a:pt x="267" y="1701"/>
                    <a:pt x="167" y="1869"/>
                    <a:pt x="100" y="2057"/>
                  </a:cubicBezTo>
                  <a:cubicBezTo>
                    <a:pt x="33" y="2235"/>
                    <a:pt x="0" y="2436"/>
                    <a:pt x="33" y="2636"/>
                  </a:cubicBezTo>
                  <a:cubicBezTo>
                    <a:pt x="56" y="2781"/>
                    <a:pt x="100" y="2914"/>
                    <a:pt x="189" y="3036"/>
                  </a:cubicBezTo>
                  <a:cubicBezTo>
                    <a:pt x="567" y="3147"/>
                    <a:pt x="879" y="3159"/>
                    <a:pt x="879" y="3159"/>
                  </a:cubicBezTo>
                  <a:lnTo>
                    <a:pt x="1390" y="2814"/>
                  </a:lnTo>
                  <a:cubicBezTo>
                    <a:pt x="1390" y="2814"/>
                    <a:pt x="1257" y="2569"/>
                    <a:pt x="1212" y="1824"/>
                  </a:cubicBezTo>
                  <a:cubicBezTo>
                    <a:pt x="1168" y="1090"/>
                    <a:pt x="1202" y="567"/>
                    <a:pt x="1279" y="278"/>
                  </a:cubicBezTo>
                  <a:cubicBezTo>
                    <a:pt x="1324" y="134"/>
                    <a:pt x="1291" y="55"/>
                    <a:pt x="1235"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5"/>
            <p:cNvSpPr/>
            <p:nvPr/>
          </p:nvSpPr>
          <p:spPr>
            <a:xfrm>
              <a:off x="2466037" y="3934017"/>
              <a:ext cx="28747" cy="45842"/>
            </a:xfrm>
            <a:custGeom>
              <a:avLst/>
              <a:gdLst/>
              <a:ahLst/>
              <a:cxnLst/>
              <a:rect l="l" t="t" r="r" b="b"/>
              <a:pathLst>
                <a:path w="824" h="1314" extrusionOk="0">
                  <a:moveTo>
                    <a:pt x="11" y="1"/>
                  </a:moveTo>
                  <a:lnTo>
                    <a:pt x="0" y="12"/>
                  </a:lnTo>
                  <a:cubicBezTo>
                    <a:pt x="33" y="213"/>
                    <a:pt x="111" y="413"/>
                    <a:pt x="211" y="601"/>
                  </a:cubicBezTo>
                  <a:cubicBezTo>
                    <a:pt x="267" y="690"/>
                    <a:pt x="322" y="779"/>
                    <a:pt x="378" y="858"/>
                  </a:cubicBezTo>
                  <a:cubicBezTo>
                    <a:pt x="433" y="947"/>
                    <a:pt x="500" y="1036"/>
                    <a:pt x="567" y="1113"/>
                  </a:cubicBezTo>
                  <a:cubicBezTo>
                    <a:pt x="645" y="1191"/>
                    <a:pt x="723" y="1269"/>
                    <a:pt x="823" y="1313"/>
                  </a:cubicBezTo>
                  <a:cubicBezTo>
                    <a:pt x="801" y="1269"/>
                    <a:pt x="789" y="1224"/>
                    <a:pt x="789" y="1180"/>
                  </a:cubicBezTo>
                  <a:lnTo>
                    <a:pt x="789" y="1169"/>
                  </a:lnTo>
                  <a:cubicBezTo>
                    <a:pt x="745" y="1135"/>
                    <a:pt x="700" y="1091"/>
                    <a:pt x="667" y="1036"/>
                  </a:cubicBezTo>
                  <a:cubicBezTo>
                    <a:pt x="601" y="957"/>
                    <a:pt x="556" y="868"/>
                    <a:pt x="500" y="779"/>
                  </a:cubicBezTo>
                  <a:cubicBezTo>
                    <a:pt x="456" y="690"/>
                    <a:pt x="401" y="601"/>
                    <a:pt x="345" y="524"/>
                  </a:cubicBezTo>
                  <a:cubicBezTo>
                    <a:pt x="223" y="357"/>
                    <a:pt x="122" y="179"/>
                    <a:pt x="1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5"/>
            <p:cNvSpPr/>
            <p:nvPr/>
          </p:nvSpPr>
          <p:spPr>
            <a:xfrm>
              <a:off x="2493564" y="3974801"/>
              <a:ext cx="33038" cy="12804"/>
            </a:xfrm>
            <a:custGeom>
              <a:avLst/>
              <a:gdLst/>
              <a:ahLst/>
              <a:cxnLst/>
              <a:rect l="l" t="t" r="r" b="b"/>
              <a:pathLst>
                <a:path w="947" h="367" extrusionOk="0">
                  <a:moveTo>
                    <a:pt x="0" y="0"/>
                  </a:moveTo>
                  <a:lnTo>
                    <a:pt x="0" y="11"/>
                  </a:lnTo>
                  <a:cubicBezTo>
                    <a:pt x="0" y="55"/>
                    <a:pt x="12" y="100"/>
                    <a:pt x="34" y="144"/>
                  </a:cubicBezTo>
                  <a:lnTo>
                    <a:pt x="34" y="156"/>
                  </a:lnTo>
                  <a:cubicBezTo>
                    <a:pt x="123" y="200"/>
                    <a:pt x="234" y="245"/>
                    <a:pt x="334" y="267"/>
                  </a:cubicBezTo>
                  <a:cubicBezTo>
                    <a:pt x="501" y="311"/>
                    <a:pt x="679" y="344"/>
                    <a:pt x="857" y="356"/>
                  </a:cubicBezTo>
                  <a:cubicBezTo>
                    <a:pt x="857" y="356"/>
                    <a:pt x="868" y="356"/>
                    <a:pt x="868" y="344"/>
                  </a:cubicBezTo>
                  <a:lnTo>
                    <a:pt x="879" y="356"/>
                  </a:lnTo>
                  <a:lnTo>
                    <a:pt x="868" y="356"/>
                  </a:lnTo>
                  <a:cubicBezTo>
                    <a:pt x="890" y="367"/>
                    <a:pt x="924" y="367"/>
                    <a:pt x="946" y="367"/>
                  </a:cubicBezTo>
                  <a:lnTo>
                    <a:pt x="946" y="356"/>
                  </a:lnTo>
                  <a:cubicBezTo>
                    <a:pt x="746" y="311"/>
                    <a:pt x="546" y="267"/>
                    <a:pt x="356" y="200"/>
                  </a:cubicBezTo>
                  <a:cubicBezTo>
                    <a:pt x="257" y="166"/>
                    <a:pt x="168" y="122"/>
                    <a:pt x="79" y="67"/>
                  </a:cubicBezTo>
                  <a:cubicBezTo>
                    <a:pt x="56" y="55"/>
                    <a:pt x="23" y="33"/>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5"/>
            <p:cNvSpPr/>
            <p:nvPr/>
          </p:nvSpPr>
          <p:spPr>
            <a:xfrm>
              <a:off x="2479574" y="3922399"/>
              <a:ext cx="14792" cy="41167"/>
            </a:xfrm>
            <a:custGeom>
              <a:avLst/>
              <a:gdLst/>
              <a:ahLst/>
              <a:cxnLst/>
              <a:rect l="l" t="t" r="r" b="b"/>
              <a:pathLst>
                <a:path w="424" h="1180" extrusionOk="0">
                  <a:moveTo>
                    <a:pt x="1" y="0"/>
                  </a:moveTo>
                  <a:cubicBezTo>
                    <a:pt x="23" y="190"/>
                    <a:pt x="45" y="378"/>
                    <a:pt x="102" y="568"/>
                  </a:cubicBezTo>
                  <a:cubicBezTo>
                    <a:pt x="157" y="746"/>
                    <a:pt x="246" y="924"/>
                    <a:pt x="346" y="1090"/>
                  </a:cubicBezTo>
                  <a:cubicBezTo>
                    <a:pt x="368" y="1124"/>
                    <a:pt x="391" y="1146"/>
                    <a:pt x="413" y="1179"/>
                  </a:cubicBezTo>
                  <a:cubicBezTo>
                    <a:pt x="413" y="1146"/>
                    <a:pt x="424" y="1112"/>
                    <a:pt x="424" y="1079"/>
                  </a:cubicBezTo>
                  <a:cubicBezTo>
                    <a:pt x="424" y="1068"/>
                    <a:pt x="413" y="1057"/>
                    <a:pt x="413" y="1046"/>
                  </a:cubicBezTo>
                  <a:cubicBezTo>
                    <a:pt x="312" y="890"/>
                    <a:pt x="246" y="712"/>
                    <a:pt x="191" y="534"/>
                  </a:cubicBezTo>
                  <a:cubicBezTo>
                    <a:pt x="124" y="356"/>
                    <a:pt x="79" y="178"/>
                    <a:pt x="13"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5"/>
            <p:cNvSpPr/>
            <p:nvPr/>
          </p:nvSpPr>
          <p:spPr>
            <a:xfrm>
              <a:off x="2493948" y="3960043"/>
              <a:ext cx="30317" cy="23305"/>
            </a:xfrm>
            <a:custGeom>
              <a:avLst/>
              <a:gdLst/>
              <a:ahLst/>
              <a:cxnLst/>
              <a:rect l="l" t="t" r="r" b="b"/>
              <a:pathLst>
                <a:path w="869" h="668" extrusionOk="0">
                  <a:moveTo>
                    <a:pt x="12" y="0"/>
                  </a:moveTo>
                  <a:cubicBezTo>
                    <a:pt x="12" y="33"/>
                    <a:pt x="1" y="67"/>
                    <a:pt x="1" y="100"/>
                  </a:cubicBezTo>
                  <a:cubicBezTo>
                    <a:pt x="90" y="223"/>
                    <a:pt x="212" y="334"/>
                    <a:pt x="345" y="411"/>
                  </a:cubicBezTo>
                  <a:cubicBezTo>
                    <a:pt x="523" y="500"/>
                    <a:pt x="691" y="579"/>
                    <a:pt x="857" y="668"/>
                  </a:cubicBezTo>
                  <a:lnTo>
                    <a:pt x="868" y="656"/>
                  </a:lnTo>
                  <a:cubicBezTo>
                    <a:pt x="701" y="567"/>
                    <a:pt x="535" y="478"/>
                    <a:pt x="379" y="379"/>
                  </a:cubicBezTo>
                  <a:cubicBezTo>
                    <a:pt x="223" y="278"/>
                    <a:pt x="112" y="156"/>
                    <a:pt x="1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5"/>
            <p:cNvSpPr/>
            <p:nvPr/>
          </p:nvSpPr>
          <p:spPr>
            <a:xfrm>
              <a:off x="2494332" y="3928609"/>
              <a:ext cx="6664" cy="20584"/>
            </a:xfrm>
            <a:custGeom>
              <a:avLst/>
              <a:gdLst/>
              <a:ahLst/>
              <a:cxnLst/>
              <a:rect l="l" t="t" r="r" b="b"/>
              <a:pathLst>
                <a:path w="191" h="590" extrusionOk="0">
                  <a:moveTo>
                    <a:pt x="1" y="0"/>
                  </a:moveTo>
                  <a:cubicBezTo>
                    <a:pt x="34" y="145"/>
                    <a:pt x="57" y="289"/>
                    <a:pt x="79" y="434"/>
                  </a:cubicBezTo>
                  <a:cubicBezTo>
                    <a:pt x="90" y="479"/>
                    <a:pt x="101" y="534"/>
                    <a:pt x="112" y="590"/>
                  </a:cubicBezTo>
                  <a:cubicBezTo>
                    <a:pt x="146" y="534"/>
                    <a:pt x="168" y="479"/>
                    <a:pt x="190" y="423"/>
                  </a:cubicBezTo>
                  <a:lnTo>
                    <a:pt x="179" y="412"/>
                  </a:lnTo>
                  <a:cubicBezTo>
                    <a:pt x="146" y="267"/>
                    <a:pt x="101" y="123"/>
                    <a:pt x="12"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5"/>
            <p:cNvSpPr/>
            <p:nvPr/>
          </p:nvSpPr>
          <p:spPr>
            <a:xfrm>
              <a:off x="2498205" y="3943332"/>
              <a:ext cx="26828" cy="35725"/>
            </a:xfrm>
            <a:custGeom>
              <a:avLst/>
              <a:gdLst/>
              <a:ahLst/>
              <a:cxnLst/>
              <a:rect l="l" t="t" r="r" b="b"/>
              <a:pathLst>
                <a:path w="769" h="1024" extrusionOk="0">
                  <a:moveTo>
                    <a:pt x="79" y="1"/>
                  </a:moveTo>
                  <a:cubicBezTo>
                    <a:pt x="57" y="57"/>
                    <a:pt x="35" y="112"/>
                    <a:pt x="1" y="168"/>
                  </a:cubicBezTo>
                  <a:cubicBezTo>
                    <a:pt x="35" y="257"/>
                    <a:pt x="68" y="346"/>
                    <a:pt x="112" y="435"/>
                  </a:cubicBezTo>
                  <a:cubicBezTo>
                    <a:pt x="157" y="502"/>
                    <a:pt x="201" y="557"/>
                    <a:pt x="257" y="613"/>
                  </a:cubicBezTo>
                  <a:cubicBezTo>
                    <a:pt x="312" y="657"/>
                    <a:pt x="379" y="702"/>
                    <a:pt x="435" y="746"/>
                  </a:cubicBezTo>
                  <a:cubicBezTo>
                    <a:pt x="557" y="824"/>
                    <a:pt x="680" y="902"/>
                    <a:pt x="757" y="1024"/>
                  </a:cubicBezTo>
                  <a:lnTo>
                    <a:pt x="769" y="1024"/>
                  </a:lnTo>
                  <a:cubicBezTo>
                    <a:pt x="702" y="890"/>
                    <a:pt x="579" y="791"/>
                    <a:pt x="468" y="702"/>
                  </a:cubicBezTo>
                  <a:cubicBezTo>
                    <a:pt x="357" y="613"/>
                    <a:pt x="246" y="512"/>
                    <a:pt x="190" y="390"/>
                  </a:cubicBezTo>
                  <a:cubicBezTo>
                    <a:pt x="134" y="268"/>
                    <a:pt x="112" y="134"/>
                    <a:pt x="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5"/>
            <p:cNvSpPr/>
            <p:nvPr/>
          </p:nvSpPr>
          <p:spPr>
            <a:xfrm>
              <a:off x="2507171" y="3939075"/>
              <a:ext cx="16327" cy="33004"/>
            </a:xfrm>
            <a:custGeom>
              <a:avLst/>
              <a:gdLst/>
              <a:ahLst/>
              <a:cxnLst/>
              <a:rect l="l" t="t" r="r" b="b"/>
              <a:pathLst>
                <a:path w="468" h="946" extrusionOk="0">
                  <a:moveTo>
                    <a:pt x="0" y="1"/>
                  </a:moveTo>
                  <a:cubicBezTo>
                    <a:pt x="11" y="100"/>
                    <a:pt x="33" y="201"/>
                    <a:pt x="67" y="290"/>
                  </a:cubicBezTo>
                  <a:cubicBezTo>
                    <a:pt x="100" y="390"/>
                    <a:pt x="144" y="468"/>
                    <a:pt x="200" y="557"/>
                  </a:cubicBezTo>
                  <a:cubicBezTo>
                    <a:pt x="278" y="690"/>
                    <a:pt x="367" y="824"/>
                    <a:pt x="467" y="946"/>
                  </a:cubicBezTo>
                  <a:cubicBezTo>
                    <a:pt x="356" y="790"/>
                    <a:pt x="233" y="568"/>
                    <a:pt x="156" y="268"/>
                  </a:cubicBezTo>
                  <a:cubicBezTo>
                    <a:pt x="144" y="268"/>
                    <a:pt x="144" y="268"/>
                    <a:pt x="144" y="256"/>
                  </a:cubicBezTo>
                  <a:cubicBezTo>
                    <a:pt x="100" y="167"/>
                    <a:pt x="67" y="90"/>
                    <a:pt x="1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5"/>
            <p:cNvSpPr/>
            <p:nvPr/>
          </p:nvSpPr>
          <p:spPr>
            <a:xfrm>
              <a:off x="2537803" y="3920654"/>
              <a:ext cx="139724" cy="95243"/>
            </a:xfrm>
            <a:custGeom>
              <a:avLst/>
              <a:gdLst/>
              <a:ahLst/>
              <a:cxnLst/>
              <a:rect l="l" t="t" r="r" b="b"/>
              <a:pathLst>
                <a:path w="4005" h="2730" extrusionOk="0">
                  <a:moveTo>
                    <a:pt x="1942" y="1"/>
                  </a:moveTo>
                  <a:cubicBezTo>
                    <a:pt x="1865" y="1"/>
                    <a:pt x="1775" y="28"/>
                    <a:pt x="1646" y="95"/>
                  </a:cubicBezTo>
                  <a:cubicBezTo>
                    <a:pt x="1313" y="250"/>
                    <a:pt x="1013" y="250"/>
                    <a:pt x="768" y="685"/>
                  </a:cubicBezTo>
                  <a:cubicBezTo>
                    <a:pt x="523" y="1107"/>
                    <a:pt x="512" y="1463"/>
                    <a:pt x="301" y="1597"/>
                  </a:cubicBezTo>
                  <a:cubicBezTo>
                    <a:pt x="170" y="1686"/>
                    <a:pt x="86" y="1703"/>
                    <a:pt x="41" y="1703"/>
                  </a:cubicBezTo>
                  <a:cubicBezTo>
                    <a:pt x="13" y="1703"/>
                    <a:pt x="0" y="1696"/>
                    <a:pt x="0" y="1696"/>
                  </a:cubicBezTo>
                  <a:lnTo>
                    <a:pt x="0" y="1696"/>
                  </a:lnTo>
                  <a:lnTo>
                    <a:pt x="34" y="2041"/>
                  </a:lnTo>
                  <a:cubicBezTo>
                    <a:pt x="34" y="2041"/>
                    <a:pt x="368" y="2475"/>
                    <a:pt x="635" y="2564"/>
                  </a:cubicBezTo>
                  <a:cubicBezTo>
                    <a:pt x="734" y="2592"/>
                    <a:pt x="834" y="2605"/>
                    <a:pt x="934" y="2605"/>
                  </a:cubicBezTo>
                  <a:cubicBezTo>
                    <a:pt x="1116" y="2605"/>
                    <a:pt x="1297" y="2561"/>
                    <a:pt x="1468" y="2475"/>
                  </a:cubicBezTo>
                  <a:cubicBezTo>
                    <a:pt x="1627" y="2402"/>
                    <a:pt x="1707" y="2353"/>
                    <a:pt x="1790" y="2353"/>
                  </a:cubicBezTo>
                  <a:cubicBezTo>
                    <a:pt x="1847" y="2353"/>
                    <a:pt x="1906" y="2376"/>
                    <a:pt x="1992" y="2430"/>
                  </a:cubicBezTo>
                  <a:cubicBezTo>
                    <a:pt x="2151" y="2523"/>
                    <a:pt x="2310" y="2729"/>
                    <a:pt x="2561" y="2729"/>
                  </a:cubicBezTo>
                  <a:cubicBezTo>
                    <a:pt x="2642" y="2729"/>
                    <a:pt x="2733" y="2707"/>
                    <a:pt x="2837" y="2653"/>
                  </a:cubicBezTo>
                  <a:cubicBezTo>
                    <a:pt x="3260" y="2430"/>
                    <a:pt x="3493" y="2052"/>
                    <a:pt x="3727" y="1908"/>
                  </a:cubicBezTo>
                  <a:cubicBezTo>
                    <a:pt x="3971" y="1763"/>
                    <a:pt x="4004" y="1307"/>
                    <a:pt x="3938" y="1152"/>
                  </a:cubicBezTo>
                  <a:cubicBezTo>
                    <a:pt x="3871" y="1007"/>
                    <a:pt x="3638" y="1051"/>
                    <a:pt x="3460" y="796"/>
                  </a:cubicBezTo>
                  <a:cubicBezTo>
                    <a:pt x="3282" y="551"/>
                    <a:pt x="3304" y="495"/>
                    <a:pt x="3048" y="373"/>
                  </a:cubicBezTo>
                  <a:cubicBezTo>
                    <a:pt x="2803" y="250"/>
                    <a:pt x="2558" y="284"/>
                    <a:pt x="2303" y="151"/>
                  </a:cubicBezTo>
                  <a:cubicBezTo>
                    <a:pt x="2149" y="63"/>
                    <a:pt x="2060" y="1"/>
                    <a:pt x="1942"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5"/>
            <p:cNvSpPr/>
            <p:nvPr/>
          </p:nvSpPr>
          <p:spPr>
            <a:xfrm>
              <a:off x="2537803" y="3920654"/>
              <a:ext cx="94336" cy="90917"/>
            </a:xfrm>
            <a:custGeom>
              <a:avLst/>
              <a:gdLst/>
              <a:ahLst/>
              <a:cxnLst/>
              <a:rect l="l" t="t" r="r" b="b"/>
              <a:pathLst>
                <a:path w="2704" h="2606" extrusionOk="0">
                  <a:moveTo>
                    <a:pt x="1942" y="1"/>
                  </a:moveTo>
                  <a:cubicBezTo>
                    <a:pt x="1865" y="1"/>
                    <a:pt x="1775" y="28"/>
                    <a:pt x="1646" y="95"/>
                  </a:cubicBezTo>
                  <a:cubicBezTo>
                    <a:pt x="1313" y="250"/>
                    <a:pt x="1013" y="250"/>
                    <a:pt x="768" y="685"/>
                  </a:cubicBezTo>
                  <a:cubicBezTo>
                    <a:pt x="523" y="1107"/>
                    <a:pt x="512" y="1463"/>
                    <a:pt x="301" y="1597"/>
                  </a:cubicBezTo>
                  <a:cubicBezTo>
                    <a:pt x="170" y="1686"/>
                    <a:pt x="86" y="1703"/>
                    <a:pt x="41" y="1703"/>
                  </a:cubicBezTo>
                  <a:cubicBezTo>
                    <a:pt x="13" y="1703"/>
                    <a:pt x="0" y="1696"/>
                    <a:pt x="0" y="1696"/>
                  </a:cubicBezTo>
                  <a:lnTo>
                    <a:pt x="0" y="1696"/>
                  </a:lnTo>
                  <a:lnTo>
                    <a:pt x="34" y="2041"/>
                  </a:lnTo>
                  <a:cubicBezTo>
                    <a:pt x="34" y="2041"/>
                    <a:pt x="368" y="2475"/>
                    <a:pt x="635" y="2564"/>
                  </a:cubicBezTo>
                  <a:cubicBezTo>
                    <a:pt x="732" y="2592"/>
                    <a:pt x="835" y="2606"/>
                    <a:pt x="939" y="2606"/>
                  </a:cubicBezTo>
                  <a:cubicBezTo>
                    <a:pt x="1085" y="2606"/>
                    <a:pt x="1232" y="2578"/>
                    <a:pt x="1369" y="2519"/>
                  </a:cubicBezTo>
                  <a:cubicBezTo>
                    <a:pt x="1424" y="2464"/>
                    <a:pt x="1480" y="2408"/>
                    <a:pt x="1524" y="2341"/>
                  </a:cubicBezTo>
                  <a:cubicBezTo>
                    <a:pt x="1702" y="2074"/>
                    <a:pt x="1814" y="1741"/>
                    <a:pt x="2081" y="1574"/>
                  </a:cubicBezTo>
                  <a:cubicBezTo>
                    <a:pt x="2203" y="1508"/>
                    <a:pt x="2358" y="1485"/>
                    <a:pt x="2469" y="1396"/>
                  </a:cubicBezTo>
                  <a:cubicBezTo>
                    <a:pt x="2670" y="1241"/>
                    <a:pt x="2703" y="951"/>
                    <a:pt x="2692" y="695"/>
                  </a:cubicBezTo>
                  <a:cubicBezTo>
                    <a:pt x="2692" y="562"/>
                    <a:pt x="2681" y="418"/>
                    <a:pt x="2703" y="273"/>
                  </a:cubicBezTo>
                  <a:cubicBezTo>
                    <a:pt x="2570" y="250"/>
                    <a:pt x="2437" y="228"/>
                    <a:pt x="2303" y="151"/>
                  </a:cubicBezTo>
                  <a:cubicBezTo>
                    <a:pt x="2149" y="63"/>
                    <a:pt x="2060" y="1"/>
                    <a:pt x="194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5"/>
            <p:cNvSpPr/>
            <p:nvPr/>
          </p:nvSpPr>
          <p:spPr>
            <a:xfrm>
              <a:off x="2554096" y="3952647"/>
              <a:ext cx="74171" cy="33806"/>
            </a:xfrm>
            <a:custGeom>
              <a:avLst/>
              <a:gdLst/>
              <a:ahLst/>
              <a:cxnLst/>
              <a:rect l="l" t="t" r="r" b="b"/>
              <a:pathLst>
                <a:path w="2126" h="969" extrusionOk="0">
                  <a:moveTo>
                    <a:pt x="2114" y="1"/>
                  </a:moveTo>
                  <a:cubicBezTo>
                    <a:pt x="2025" y="23"/>
                    <a:pt x="1925" y="79"/>
                    <a:pt x="1836" y="134"/>
                  </a:cubicBezTo>
                  <a:cubicBezTo>
                    <a:pt x="1758" y="201"/>
                    <a:pt x="1680" y="268"/>
                    <a:pt x="1614" y="334"/>
                  </a:cubicBezTo>
                  <a:cubicBezTo>
                    <a:pt x="1535" y="413"/>
                    <a:pt x="1469" y="479"/>
                    <a:pt x="1391" y="535"/>
                  </a:cubicBezTo>
                  <a:cubicBezTo>
                    <a:pt x="1313" y="601"/>
                    <a:pt x="1235" y="646"/>
                    <a:pt x="1146" y="690"/>
                  </a:cubicBezTo>
                  <a:cubicBezTo>
                    <a:pt x="969" y="779"/>
                    <a:pt x="768" y="824"/>
                    <a:pt x="568" y="880"/>
                  </a:cubicBezTo>
                  <a:cubicBezTo>
                    <a:pt x="435" y="902"/>
                    <a:pt x="301" y="935"/>
                    <a:pt x="156" y="935"/>
                  </a:cubicBezTo>
                  <a:lnTo>
                    <a:pt x="0" y="935"/>
                  </a:lnTo>
                  <a:cubicBezTo>
                    <a:pt x="79" y="957"/>
                    <a:pt x="145" y="969"/>
                    <a:pt x="223" y="969"/>
                  </a:cubicBezTo>
                  <a:cubicBezTo>
                    <a:pt x="346" y="969"/>
                    <a:pt x="468" y="946"/>
                    <a:pt x="579" y="924"/>
                  </a:cubicBezTo>
                  <a:cubicBezTo>
                    <a:pt x="779" y="890"/>
                    <a:pt x="979" y="846"/>
                    <a:pt x="1179" y="769"/>
                  </a:cubicBezTo>
                  <a:cubicBezTo>
                    <a:pt x="1268" y="735"/>
                    <a:pt x="1369" y="680"/>
                    <a:pt x="1458" y="623"/>
                  </a:cubicBezTo>
                  <a:cubicBezTo>
                    <a:pt x="1535" y="557"/>
                    <a:pt x="1614" y="490"/>
                    <a:pt x="1680" y="413"/>
                  </a:cubicBezTo>
                  <a:cubicBezTo>
                    <a:pt x="1824" y="268"/>
                    <a:pt x="1947" y="112"/>
                    <a:pt x="2125" y="12"/>
                  </a:cubicBezTo>
                  <a:lnTo>
                    <a:pt x="2114"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5"/>
            <p:cNvSpPr/>
            <p:nvPr/>
          </p:nvSpPr>
          <p:spPr>
            <a:xfrm>
              <a:off x="2602207" y="3966637"/>
              <a:ext cx="38830" cy="17095"/>
            </a:xfrm>
            <a:custGeom>
              <a:avLst/>
              <a:gdLst/>
              <a:ahLst/>
              <a:cxnLst/>
              <a:rect l="l" t="t" r="r" b="b"/>
              <a:pathLst>
                <a:path w="1113" h="490" extrusionOk="0">
                  <a:moveTo>
                    <a:pt x="1046" y="0"/>
                  </a:moveTo>
                  <a:cubicBezTo>
                    <a:pt x="890" y="0"/>
                    <a:pt x="746" y="34"/>
                    <a:pt x="601" y="89"/>
                  </a:cubicBezTo>
                  <a:cubicBezTo>
                    <a:pt x="524" y="145"/>
                    <a:pt x="413" y="178"/>
                    <a:pt x="324" y="222"/>
                  </a:cubicBezTo>
                  <a:lnTo>
                    <a:pt x="190" y="289"/>
                  </a:lnTo>
                  <a:cubicBezTo>
                    <a:pt x="112" y="345"/>
                    <a:pt x="57" y="412"/>
                    <a:pt x="1" y="489"/>
                  </a:cubicBezTo>
                  <a:cubicBezTo>
                    <a:pt x="168" y="412"/>
                    <a:pt x="324" y="323"/>
                    <a:pt x="479" y="245"/>
                  </a:cubicBezTo>
                  <a:cubicBezTo>
                    <a:pt x="679" y="134"/>
                    <a:pt x="880" y="45"/>
                    <a:pt x="1113" y="12"/>
                  </a:cubicBezTo>
                  <a:lnTo>
                    <a:pt x="1113"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5"/>
            <p:cNvSpPr/>
            <p:nvPr/>
          </p:nvSpPr>
          <p:spPr>
            <a:xfrm>
              <a:off x="2550223" y="3969742"/>
              <a:ext cx="72985" cy="24491"/>
            </a:xfrm>
            <a:custGeom>
              <a:avLst/>
              <a:gdLst/>
              <a:ahLst/>
              <a:cxnLst/>
              <a:rect l="l" t="t" r="r" b="b"/>
              <a:pathLst>
                <a:path w="2092" h="702" extrusionOk="0">
                  <a:moveTo>
                    <a:pt x="2091" y="0"/>
                  </a:moveTo>
                  <a:lnTo>
                    <a:pt x="2091" y="0"/>
                  </a:lnTo>
                  <a:cubicBezTo>
                    <a:pt x="2036" y="22"/>
                    <a:pt x="1980" y="45"/>
                    <a:pt x="1925" y="78"/>
                  </a:cubicBezTo>
                  <a:cubicBezTo>
                    <a:pt x="1891" y="89"/>
                    <a:pt x="1847" y="111"/>
                    <a:pt x="1814" y="133"/>
                  </a:cubicBezTo>
                  <a:cubicBezTo>
                    <a:pt x="1903" y="89"/>
                    <a:pt x="2014" y="56"/>
                    <a:pt x="2091" y="0"/>
                  </a:cubicBezTo>
                  <a:close/>
                  <a:moveTo>
                    <a:pt x="1680" y="200"/>
                  </a:moveTo>
                  <a:lnTo>
                    <a:pt x="1680" y="200"/>
                  </a:lnTo>
                  <a:cubicBezTo>
                    <a:pt x="1557" y="279"/>
                    <a:pt x="1435" y="345"/>
                    <a:pt x="1313" y="390"/>
                  </a:cubicBezTo>
                  <a:cubicBezTo>
                    <a:pt x="1102" y="489"/>
                    <a:pt x="890" y="556"/>
                    <a:pt x="657" y="601"/>
                  </a:cubicBezTo>
                  <a:lnTo>
                    <a:pt x="323" y="667"/>
                  </a:lnTo>
                  <a:cubicBezTo>
                    <a:pt x="279" y="679"/>
                    <a:pt x="245" y="679"/>
                    <a:pt x="212" y="679"/>
                  </a:cubicBezTo>
                  <a:lnTo>
                    <a:pt x="156" y="679"/>
                  </a:lnTo>
                  <a:cubicBezTo>
                    <a:pt x="101" y="667"/>
                    <a:pt x="45" y="645"/>
                    <a:pt x="0" y="601"/>
                  </a:cubicBezTo>
                  <a:lnTo>
                    <a:pt x="0" y="612"/>
                  </a:lnTo>
                  <a:cubicBezTo>
                    <a:pt x="34" y="657"/>
                    <a:pt x="89" y="679"/>
                    <a:pt x="145" y="690"/>
                  </a:cubicBezTo>
                  <a:cubicBezTo>
                    <a:pt x="178" y="701"/>
                    <a:pt x="200" y="701"/>
                    <a:pt x="234" y="701"/>
                  </a:cubicBezTo>
                  <a:cubicBezTo>
                    <a:pt x="267" y="701"/>
                    <a:pt x="289" y="701"/>
                    <a:pt x="323" y="690"/>
                  </a:cubicBezTo>
                  <a:cubicBezTo>
                    <a:pt x="445" y="679"/>
                    <a:pt x="556" y="667"/>
                    <a:pt x="668" y="645"/>
                  </a:cubicBezTo>
                  <a:cubicBezTo>
                    <a:pt x="902" y="601"/>
                    <a:pt x="1124" y="545"/>
                    <a:pt x="1346" y="456"/>
                  </a:cubicBezTo>
                  <a:cubicBezTo>
                    <a:pt x="1391" y="445"/>
                    <a:pt x="1446" y="423"/>
                    <a:pt x="1491" y="400"/>
                  </a:cubicBezTo>
                  <a:cubicBezTo>
                    <a:pt x="1547" y="323"/>
                    <a:pt x="1602" y="256"/>
                    <a:pt x="1680" y="20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5"/>
            <p:cNvSpPr/>
            <p:nvPr/>
          </p:nvSpPr>
          <p:spPr>
            <a:xfrm>
              <a:off x="2594078" y="3985651"/>
              <a:ext cx="40749" cy="11269"/>
            </a:xfrm>
            <a:custGeom>
              <a:avLst/>
              <a:gdLst/>
              <a:ahLst/>
              <a:cxnLst/>
              <a:rect l="l" t="t" r="r" b="b"/>
              <a:pathLst>
                <a:path w="1168" h="323" extrusionOk="0">
                  <a:moveTo>
                    <a:pt x="824" y="0"/>
                  </a:moveTo>
                  <a:cubicBezTo>
                    <a:pt x="701" y="0"/>
                    <a:pt x="590" y="23"/>
                    <a:pt x="478" y="56"/>
                  </a:cubicBezTo>
                  <a:cubicBezTo>
                    <a:pt x="334" y="100"/>
                    <a:pt x="201" y="156"/>
                    <a:pt x="67" y="211"/>
                  </a:cubicBezTo>
                  <a:cubicBezTo>
                    <a:pt x="45" y="256"/>
                    <a:pt x="23" y="290"/>
                    <a:pt x="0" y="323"/>
                  </a:cubicBezTo>
                  <a:cubicBezTo>
                    <a:pt x="167" y="267"/>
                    <a:pt x="334" y="201"/>
                    <a:pt x="501" y="145"/>
                  </a:cubicBezTo>
                  <a:cubicBezTo>
                    <a:pt x="646" y="89"/>
                    <a:pt x="801" y="56"/>
                    <a:pt x="957" y="56"/>
                  </a:cubicBezTo>
                  <a:cubicBezTo>
                    <a:pt x="1024" y="56"/>
                    <a:pt x="1090" y="67"/>
                    <a:pt x="1168" y="78"/>
                  </a:cubicBezTo>
                  <a:lnTo>
                    <a:pt x="1168" y="67"/>
                  </a:lnTo>
                  <a:cubicBezTo>
                    <a:pt x="1113" y="45"/>
                    <a:pt x="1057" y="33"/>
                    <a:pt x="1001" y="23"/>
                  </a:cubicBezTo>
                  <a:cubicBezTo>
                    <a:pt x="945" y="11"/>
                    <a:pt x="879" y="0"/>
                    <a:pt x="824"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5"/>
            <p:cNvSpPr/>
            <p:nvPr/>
          </p:nvSpPr>
          <p:spPr>
            <a:xfrm>
              <a:off x="2560306" y="3993013"/>
              <a:ext cx="36143" cy="9734"/>
            </a:xfrm>
            <a:custGeom>
              <a:avLst/>
              <a:gdLst/>
              <a:ahLst/>
              <a:cxnLst/>
              <a:rect l="l" t="t" r="r" b="b"/>
              <a:pathLst>
                <a:path w="1036" h="279" extrusionOk="0">
                  <a:moveTo>
                    <a:pt x="1035" y="0"/>
                  </a:moveTo>
                  <a:lnTo>
                    <a:pt x="801" y="101"/>
                  </a:lnTo>
                  <a:cubicBezTo>
                    <a:pt x="623" y="178"/>
                    <a:pt x="435" y="234"/>
                    <a:pt x="234" y="234"/>
                  </a:cubicBezTo>
                  <a:cubicBezTo>
                    <a:pt x="212" y="234"/>
                    <a:pt x="178" y="223"/>
                    <a:pt x="145" y="223"/>
                  </a:cubicBezTo>
                  <a:cubicBezTo>
                    <a:pt x="89" y="223"/>
                    <a:pt x="45" y="212"/>
                    <a:pt x="0" y="201"/>
                  </a:cubicBezTo>
                  <a:lnTo>
                    <a:pt x="0" y="201"/>
                  </a:lnTo>
                  <a:cubicBezTo>
                    <a:pt x="12" y="223"/>
                    <a:pt x="34" y="234"/>
                    <a:pt x="67" y="257"/>
                  </a:cubicBezTo>
                  <a:cubicBezTo>
                    <a:pt x="89" y="257"/>
                    <a:pt x="112" y="267"/>
                    <a:pt x="134" y="267"/>
                  </a:cubicBezTo>
                  <a:cubicBezTo>
                    <a:pt x="190" y="279"/>
                    <a:pt x="234" y="279"/>
                    <a:pt x="279" y="279"/>
                  </a:cubicBezTo>
                  <a:cubicBezTo>
                    <a:pt x="468" y="279"/>
                    <a:pt x="657" y="234"/>
                    <a:pt x="823" y="168"/>
                  </a:cubicBezTo>
                  <a:cubicBezTo>
                    <a:pt x="879" y="156"/>
                    <a:pt x="924" y="134"/>
                    <a:pt x="968" y="112"/>
                  </a:cubicBezTo>
                  <a:cubicBezTo>
                    <a:pt x="991" y="79"/>
                    <a:pt x="1013" y="45"/>
                    <a:pt x="103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5"/>
            <p:cNvSpPr/>
            <p:nvPr/>
          </p:nvSpPr>
          <p:spPr>
            <a:xfrm>
              <a:off x="2506369" y="3871183"/>
              <a:ext cx="117222" cy="114885"/>
            </a:xfrm>
            <a:custGeom>
              <a:avLst/>
              <a:gdLst/>
              <a:ahLst/>
              <a:cxnLst/>
              <a:rect l="l" t="t" r="r" b="b"/>
              <a:pathLst>
                <a:path w="3360" h="3293" extrusionOk="0">
                  <a:moveTo>
                    <a:pt x="2521" y="0"/>
                  </a:moveTo>
                  <a:cubicBezTo>
                    <a:pt x="2468" y="0"/>
                    <a:pt x="2402" y="31"/>
                    <a:pt x="2280" y="67"/>
                  </a:cubicBezTo>
                  <a:cubicBezTo>
                    <a:pt x="2217" y="85"/>
                    <a:pt x="2179" y="93"/>
                    <a:pt x="2151" y="93"/>
                  </a:cubicBezTo>
                  <a:cubicBezTo>
                    <a:pt x="2095" y="93"/>
                    <a:pt x="2080" y="63"/>
                    <a:pt x="1991" y="34"/>
                  </a:cubicBezTo>
                  <a:cubicBezTo>
                    <a:pt x="1968" y="28"/>
                    <a:pt x="1944" y="24"/>
                    <a:pt x="1916" y="24"/>
                  </a:cubicBezTo>
                  <a:cubicBezTo>
                    <a:pt x="1784" y="24"/>
                    <a:pt x="1571" y="103"/>
                    <a:pt x="1002" y="378"/>
                  </a:cubicBezTo>
                  <a:cubicBezTo>
                    <a:pt x="323" y="723"/>
                    <a:pt x="1" y="1079"/>
                    <a:pt x="123" y="1957"/>
                  </a:cubicBezTo>
                  <a:cubicBezTo>
                    <a:pt x="246" y="2837"/>
                    <a:pt x="779" y="3192"/>
                    <a:pt x="779" y="3192"/>
                  </a:cubicBezTo>
                  <a:lnTo>
                    <a:pt x="1079" y="3292"/>
                  </a:lnTo>
                  <a:cubicBezTo>
                    <a:pt x="1079" y="3292"/>
                    <a:pt x="1313" y="3292"/>
                    <a:pt x="1491" y="3248"/>
                  </a:cubicBezTo>
                  <a:cubicBezTo>
                    <a:pt x="1680" y="3203"/>
                    <a:pt x="2092" y="3114"/>
                    <a:pt x="2703" y="2714"/>
                  </a:cubicBezTo>
                  <a:cubicBezTo>
                    <a:pt x="3315" y="2313"/>
                    <a:pt x="3259" y="1991"/>
                    <a:pt x="3304" y="1813"/>
                  </a:cubicBezTo>
                  <a:cubicBezTo>
                    <a:pt x="3360" y="1624"/>
                    <a:pt x="3192" y="1157"/>
                    <a:pt x="3104" y="1112"/>
                  </a:cubicBezTo>
                  <a:cubicBezTo>
                    <a:pt x="3004" y="1057"/>
                    <a:pt x="2915" y="1013"/>
                    <a:pt x="2837" y="857"/>
                  </a:cubicBezTo>
                  <a:cubicBezTo>
                    <a:pt x="2748" y="690"/>
                    <a:pt x="2681" y="101"/>
                    <a:pt x="2603" y="34"/>
                  </a:cubicBezTo>
                  <a:cubicBezTo>
                    <a:pt x="2575" y="10"/>
                    <a:pt x="2550" y="0"/>
                    <a:pt x="2521"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5"/>
            <p:cNvSpPr/>
            <p:nvPr/>
          </p:nvSpPr>
          <p:spPr>
            <a:xfrm>
              <a:off x="2529674" y="3896791"/>
              <a:ext cx="30666" cy="86172"/>
            </a:xfrm>
            <a:custGeom>
              <a:avLst/>
              <a:gdLst/>
              <a:ahLst/>
              <a:cxnLst/>
              <a:rect l="l" t="t" r="r" b="b"/>
              <a:pathLst>
                <a:path w="879" h="2470" extrusionOk="0">
                  <a:moveTo>
                    <a:pt x="868" y="0"/>
                  </a:moveTo>
                  <a:cubicBezTo>
                    <a:pt x="656" y="101"/>
                    <a:pt x="478" y="256"/>
                    <a:pt x="334" y="445"/>
                  </a:cubicBezTo>
                  <a:cubicBezTo>
                    <a:pt x="178" y="634"/>
                    <a:pt x="100" y="868"/>
                    <a:pt x="45" y="1102"/>
                  </a:cubicBezTo>
                  <a:cubicBezTo>
                    <a:pt x="0" y="1335"/>
                    <a:pt x="0" y="1569"/>
                    <a:pt x="33" y="1802"/>
                  </a:cubicBezTo>
                  <a:cubicBezTo>
                    <a:pt x="67" y="2024"/>
                    <a:pt x="134" y="2247"/>
                    <a:pt x="200" y="2469"/>
                  </a:cubicBezTo>
                  <a:lnTo>
                    <a:pt x="211" y="2469"/>
                  </a:lnTo>
                  <a:cubicBezTo>
                    <a:pt x="167" y="2247"/>
                    <a:pt x="122" y="2014"/>
                    <a:pt x="111" y="1791"/>
                  </a:cubicBezTo>
                  <a:cubicBezTo>
                    <a:pt x="89" y="1569"/>
                    <a:pt x="100" y="1335"/>
                    <a:pt x="156" y="1124"/>
                  </a:cubicBezTo>
                  <a:cubicBezTo>
                    <a:pt x="223" y="912"/>
                    <a:pt x="334" y="723"/>
                    <a:pt x="445" y="534"/>
                  </a:cubicBezTo>
                  <a:cubicBezTo>
                    <a:pt x="567" y="345"/>
                    <a:pt x="712" y="178"/>
                    <a:pt x="878" y="12"/>
                  </a:cubicBezTo>
                  <a:lnTo>
                    <a:pt x="868"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5"/>
            <p:cNvSpPr/>
            <p:nvPr/>
          </p:nvSpPr>
          <p:spPr>
            <a:xfrm>
              <a:off x="2541292" y="3921596"/>
              <a:ext cx="36109" cy="58646"/>
            </a:xfrm>
            <a:custGeom>
              <a:avLst/>
              <a:gdLst/>
              <a:ahLst/>
              <a:cxnLst/>
              <a:rect l="l" t="t" r="r" b="b"/>
              <a:pathLst>
                <a:path w="1035" h="1681" extrusionOk="0">
                  <a:moveTo>
                    <a:pt x="957" y="1"/>
                  </a:moveTo>
                  <a:lnTo>
                    <a:pt x="935" y="12"/>
                  </a:lnTo>
                  <a:cubicBezTo>
                    <a:pt x="957" y="179"/>
                    <a:pt x="913" y="324"/>
                    <a:pt x="846" y="468"/>
                  </a:cubicBezTo>
                  <a:cubicBezTo>
                    <a:pt x="779" y="613"/>
                    <a:pt x="713" y="769"/>
                    <a:pt x="624" y="902"/>
                  </a:cubicBezTo>
                  <a:cubicBezTo>
                    <a:pt x="523" y="1036"/>
                    <a:pt x="412" y="1158"/>
                    <a:pt x="290" y="1258"/>
                  </a:cubicBezTo>
                  <a:cubicBezTo>
                    <a:pt x="223" y="1313"/>
                    <a:pt x="157" y="1369"/>
                    <a:pt x="101" y="1447"/>
                  </a:cubicBezTo>
                  <a:cubicBezTo>
                    <a:pt x="45" y="1513"/>
                    <a:pt x="1" y="1592"/>
                    <a:pt x="1" y="1681"/>
                  </a:cubicBezTo>
                  <a:lnTo>
                    <a:pt x="12" y="1681"/>
                  </a:lnTo>
                  <a:cubicBezTo>
                    <a:pt x="34" y="1602"/>
                    <a:pt x="78" y="1536"/>
                    <a:pt x="134" y="1469"/>
                  </a:cubicBezTo>
                  <a:cubicBezTo>
                    <a:pt x="189" y="1414"/>
                    <a:pt x="268" y="1369"/>
                    <a:pt x="335" y="1325"/>
                  </a:cubicBezTo>
                  <a:cubicBezTo>
                    <a:pt x="468" y="1224"/>
                    <a:pt x="601" y="1102"/>
                    <a:pt x="713" y="969"/>
                  </a:cubicBezTo>
                  <a:cubicBezTo>
                    <a:pt x="824" y="835"/>
                    <a:pt x="924" y="690"/>
                    <a:pt x="990" y="524"/>
                  </a:cubicBezTo>
                  <a:cubicBezTo>
                    <a:pt x="1013" y="446"/>
                    <a:pt x="1035" y="357"/>
                    <a:pt x="1035" y="257"/>
                  </a:cubicBezTo>
                  <a:cubicBezTo>
                    <a:pt x="1024" y="168"/>
                    <a:pt x="1002" y="79"/>
                    <a:pt x="957"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5"/>
            <p:cNvSpPr/>
            <p:nvPr/>
          </p:nvSpPr>
          <p:spPr>
            <a:xfrm>
              <a:off x="2547118" y="3936773"/>
              <a:ext cx="51250" cy="43086"/>
            </a:xfrm>
            <a:custGeom>
              <a:avLst/>
              <a:gdLst/>
              <a:ahLst/>
              <a:cxnLst/>
              <a:rect l="l" t="t" r="r" b="b"/>
              <a:pathLst>
                <a:path w="1469" h="1235" extrusionOk="0">
                  <a:moveTo>
                    <a:pt x="1468" y="0"/>
                  </a:moveTo>
                  <a:lnTo>
                    <a:pt x="1468" y="0"/>
                  </a:lnTo>
                  <a:cubicBezTo>
                    <a:pt x="1379" y="144"/>
                    <a:pt x="1290" y="278"/>
                    <a:pt x="1191" y="411"/>
                  </a:cubicBezTo>
                  <a:cubicBezTo>
                    <a:pt x="1090" y="534"/>
                    <a:pt x="991" y="667"/>
                    <a:pt x="868" y="779"/>
                  </a:cubicBezTo>
                  <a:cubicBezTo>
                    <a:pt x="746" y="878"/>
                    <a:pt x="612" y="979"/>
                    <a:pt x="457" y="1056"/>
                  </a:cubicBezTo>
                  <a:cubicBezTo>
                    <a:pt x="312" y="1123"/>
                    <a:pt x="156" y="1190"/>
                    <a:pt x="0" y="1224"/>
                  </a:cubicBezTo>
                  <a:lnTo>
                    <a:pt x="0" y="1234"/>
                  </a:lnTo>
                  <a:cubicBezTo>
                    <a:pt x="168" y="1212"/>
                    <a:pt x="323" y="1167"/>
                    <a:pt x="479" y="1101"/>
                  </a:cubicBezTo>
                  <a:cubicBezTo>
                    <a:pt x="635" y="1034"/>
                    <a:pt x="790" y="945"/>
                    <a:pt x="924" y="834"/>
                  </a:cubicBezTo>
                  <a:cubicBezTo>
                    <a:pt x="1057" y="734"/>
                    <a:pt x="1179" y="611"/>
                    <a:pt x="1280" y="467"/>
                  </a:cubicBezTo>
                  <a:cubicBezTo>
                    <a:pt x="1369" y="322"/>
                    <a:pt x="1435" y="166"/>
                    <a:pt x="1468"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5"/>
            <p:cNvSpPr/>
            <p:nvPr/>
          </p:nvSpPr>
          <p:spPr>
            <a:xfrm>
              <a:off x="2518405" y="3917340"/>
              <a:ext cx="13606" cy="58611"/>
            </a:xfrm>
            <a:custGeom>
              <a:avLst/>
              <a:gdLst/>
              <a:ahLst/>
              <a:cxnLst/>
              <a:rect l="l" t="t" r="r" b="b"/>
              <a:pathLst>
                <a:path w="390" h="1680" extrusionOk="0">
                  <a:moveTo>
                    <a:pt x="190" y="1"/>
                  </a:moveTo>
                  <a:cubicBezTo>
                    <a:pt x="111" y="123"/>
                    <a:pt x="56" y="268"/>
                    <a:pt x="34" y="424"/>
                  </a:cubicBezTo>
                  <a:cubicBezTo>
                    <a:pt x="0" y="568"/>
                    <a:pt x="12" y="723"/>
                    <a:pt x="34" y="869"/>
                  </a:cubicBezTo>
                  <a:cubicBezTo>
                    <a:pt x="79" y="1168"/>
                    <a:pt x="200" y="1447"/>
                    <a:pt x="390" y="1680"/>
                  </a:cubicBezTo>
                  <a:lnTo>
                    <a:pt x="390" y="1669"/>
                  </a:lnTo>
                  <a:cubicBezTo>
                    <a:pt x="234" y="1425"/>
                    <a:pt x="134" y="1146"/>
                    <a:pt x="101" y="857"/>
                  </a:cubicBezTo>
                  <a:cubicBezTo>
                    <a:pt x="89" y="713"/>
                    <a:pt x="111" y="579"/>
                    <a:pt x="123" y="434"/>
                  </a:cubicBezTo>
                  <a:cubicBezTo>
                    <a:pt x="134" y="290"/>
                    <a:pt x="167" y="145"/>
                    <a:pt x="20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5"/>
            <p:cNvSpPr/>
            <p:nvPr/>
          </p:nvSpPr>
          <p:spPr>
            <a:xfrm>
              <a:off x="2537035" y="3932098"/>
              <a:ext cx="17862" cy="45040"/>
            </a:xfrm>
            <a:custGeom>
              <a:avLst/>
              <a:gdLst/>
              <a:ahLst/>
              <a:cxnLst/>
              <a:rect l="l" t="t" r="r" b="b"/>
              <a:pathLst>
                <a:path w="512" h="1291" extrusionOk="0">
                  <a:moveTo>
                    <a:pt x="501" y="1"/>
                  </a:moveTo>
                  <a:cubicBezTo>
                    <a:pt x="400" y="67"/>
                    <a:pt x="311" y="156"/>
                    <a:pt x="245" y="256"/>
                  </a:cubicBezTo>
                  <a:cubicBezTo>
                    <a:pt x="167" y="357"/>
                    <a:pt x="123" y="468"/>
                    <a:pt x="89" y="579"/>
                  </a:cubicBezTo>
                  <a:cubicBezTo>
                    <a:pt x="56" y="690"/>
                    <a:pt x="22" y="812"/>
                    <a:pt x="12" y="935"/>
                  </a:cubicBezTo>
                  <a:cubicBezTo>
                    <a:pt x="0" y="1046"/>
                    <a:pt x="12" y="1168"/>
                    <a:pt x="22" y="1291"/>
                  </a:cubicBezTo>
                  <a:lnTo>
                    <a:pt x="34" y="1291"/>
                  </a:lnTo>
                  <a:cubicBezTo>
                    <a:pt x="22" y="1057"/>
                    <a:pt x="67" y="812"/>
                    <a:pt x="156" y="601"/>
                  </a:cubicBezTo>
                  <a:cubicBezTo>
                    <a:pt x="200" y="501"/>
                    <a:pt x="256" y="401"/>
                    <a:pt x="311" y="300"/>
                  </a:cubicBezTo>
                  <a:cubicBezTo>
                    <a:pt x="378" y="201"/>
                    <a:pt x="445" y="112"/>
                    <a:pt x="512" y="11"/>
                  </a:cubicBezTo>
                  <a:lnTo>
                    <a:pt x="501"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5"/>
            <p:cNvSpPr/>
            <p:nvPr/>
          </p:nvSpPr>
          <p:spPr>
            <a:xfrm>
              <a:off x="2477272" y="3990675"/>
              <a:ext cx="137003" cy="92487"/>
            </a:xfrm>
            <a:custGeom>
              <a:avLst/>
              <a:gdLst/>
              <a:ahLst/>
              <a:cxnLst/>
              <a:rect l="l" t="t" r="r" b="b"/>
              <a:pathLst>
                <a:path w="3927" h="2651" extrusionOk="0">
                  <a:moveTo>
                    <a:pt x="1435" y="1"/>
                  </a:moveTo>
                  <a:cubicBezTo>
                    <a:pt x="1435" y="1"/>
                    <a:pt x="1379" y="134"/>
                    <a:pt x="1268" y="346"/>
                  </a:cubicBezTo>
                  <a:cubicBezTo>
                    <a:pt x="1169" y="557"/>
                    <a:pt x="267" y="1024"/>
                    <a:pt x="134" y="1258"/>
                  </a:cubicBezTo>
                  <a:cubicBezTo>
                    <a:pt x="0" y="1491"/>
                    <a:pt x="267" y="1602"/>
                    <a:pt x="368" y="1725"/>
                  </a:cubicBezTo>
                  <a:cubicBezTo>
                    <a:pt x="479" y="1858"/>
                    <a:pt x="412" y="1891"/>
                    <a:pt x="534" y="2036"/>
                  </a:cubicBezTo>
                  <a:cubicBezTo>
                    <a:pt x="657" y="2192"/>
                    <a:pt x="912" y="2158"/>
                    <a:pt x="1146" y="2192"/>
                  </a:cubicBezTo>
                  <a:cubicBezTo>
                    <a:pt x="1379" y="2214"/>
                    <a:pt x="1335" y="2536"/>
                    <a:pt x="1547" y="2625"/>
                  </a:cubicBezTo>
                  <a:cubicBezTo>
                    <a:pt x="1590" y="2643"/>
                    <a:pt x="1639" y="2650"/>
                    <a:pt x="1690" y="2650"/>
                  </a:cubicBezTo>
                  <a:cubicBezTo>
                    <a:pt x="1873" y="2650"/>
                    <a:pt x="2097" y="2554"/>
                    <a:pt x="2314" y="2459"/>
                  </a:cubicBezTo>
                  <a:cubicBezTo>
                    <a:pt x="2411" y="2418"/>
                    <a:pt x="2482" y="2406"/>
                    <a:pt x="2546" y="2406"/>
                  </a:cubicBezTo>
                  <a:cubicBezTo>
                    <a:pt x="2585" y="2406"/>
                    <a:pt x="2621" y="2410"/>
                    <a:pt x="2659" y="2415"/>
                  </a:cubicBezTo>
                  <a:cubicBezTo>
                    <a:pt x="2692" y="2415"/>
                    <a:pt x="2727" y="2417"/>
                    <a:pt x="2767" y="2417"/>
                  </a:cubicBezTo>
                  <a:cubicBezTo>
                    <a:pt x="2810" y="2417"/>
                    <a:pt x="2858" y="2414"/>
                    <a:pt x="2914" y="2403"/>
                  </a:cubicBezTo>
                  <a:cubicBezTo>
                    <a:pt x="3181" y="2348"/>
                    <a:pt x="3181" y="2359"/>
                    <a:pt x="3371" y="2225"/>
                  </a:cubicBezTo>
                  <a:cubicBezTo>
                    <a:pt x="3559" y="2092"/>
                    <a:pt x="3849" y="1802"/>
                    <a:pt x="3882" y="1681"/>
                  </a:cubicBezTo>
                  <a:cubicBezTo>
                    <a:pt x="3927" y="1569"/>
                    <a:pt x="3871" y="1525"/>
                    <a:pt x="3771" y="1291"/>
                  </a:cubicBezTo>
                  <a:cubicBezTo>
                    <a:pt x="3671" y="1058"/>
                    <a:pt x="3482" y="1035"/>
                    <a:pt x="2926" y="668"/>
                  </a:cubicBezTo>
                  <a:cubicBezTo>
                    <a:pt x="2380" y="312"/>
                    <a:pt x="2147" y="79"/>
                    <a:pt x="2147" y="79"/>
                  </a:cubicBezTo>
                  <a:lnTo>
                    <a:pt x="1435" y="1"/>
                  </a:ln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5"/>
            <p:cNvSpPr/>
            <p:nvPr/>
          </p:nvSpPr>
          <p:spPr>
            <a:xfrm>
              <a:off x="2477272" y="3990675"/>
              <a:ext cx="105186" cy="76857"/>
            </a:xfrm>
            <a:custGeom>
              <a:avLst/>
              <a:gdLst/>
              <a:ahLst/>
              <a:cxnLst/>
              <a:rect l="l" t="t" r="r" b="b"/>
              <a:pathLst>
                <a:path w="3015" h="2203" extrusionOk="0">
                  <a:moveTo>
                    <a:pt x="1435" y="1"/>
                  </a:moveTo>
                  <a:cubicBezTo>
                    <a:pt x="1435" y="1"/>
                    <a:pt x="1379" y="134"/>
                    <a:pt x="1268" y="346"/>
                  </a:cubicBezTo>
                  <a:cubicBezTo>
                    <a:pt x="1169" y="546"/>
                    <a:pt x="267" y="1024"/>
                    <a:pt x="134" y="1258"/>
                  </a:cubicBezTo>
                  <a:cubicBezTo>
                    <a:pt x="0" y="1491"/>
                    <a:pt x="267" y="1602"/>
                    <a:pt x="368" y="1725"/>
                  </a:cubicBezTo>
                  <a:cubicBezTo>
                    <a:pt x="479" y="1858"/>
                    <a:pt x="412" y="1891"/>
                    <a:pt x="534" y="2036"/>
                  </a:cubicBezTo>
                  <a:cubicBezTo>
                    <a:pt x="657" y="2192"/>
                    <a:pt x="912" y="2158"/>
                    <a:pt x="1146" y="2192"/>
                  </a:cubicBezTo>
                  <a:cubicBezTo>
                    <a:pt x="1169" y="2192"/>
                    <a:pt x="1191" y="2192"/>
                    <a:pt x="1201" y="2203"/>
                  </a:cubicBezTo>
                  <a:cubicBezTo>
                    <a:pt x="1424" y="1925"/>
                    <a:pt x="1569" y="1592"/>
                    <a:pt x="1580" y="1236"/>
                  </a:cubicBezTo>
                  <a:cubicBezTo>
                    <a:pt x="1580" y="1113"/>
                    <a:pt x="1569" y="979"/>
                    <a:pt x="1613" y="880"/>
                  </a:cubicBezTo>
                  <a:cubicBezTo>
                    <a:pt x="1696" y="714"/>
                    <a:pt x="1895" y="645"/>
                    <a:pt x="2075" y="645"/>
                  </a:cubicBezTo>
                  <a:cubicBezTo>
                    <a:pt x="2088" y="645"/>
                    <a:pt x="2101" y="645"/>
                    <a:pt x="2113" y="646"/>
                  </a:cubicBezTo>
                  <a:cubicBezTo>
                    <a:pt x="2303" y="668"/>
                    <a:pt x="2492" y="735"/>
                    <a:pt x="2681" y="757"/>
                  </a:cubicBezTo>
                  <a:cubicBezTo>
                    <a:pt x="2715" y="761"/>
                    <a:pt x="2751" y="763"/>
                    <a:pt x="2789" y="763"/>
                  </a:cubicBezTo>
                  <a:cubicBezTo>
                    <a:pt x="2862" y="763"/>
                    <a:pt x="2941" y="753"/>
                    <a:pt x="3015" y="724"/>
                  </a:cubicBezTo>
                  <a:cubicBezTo>
                    <a:pt x="2993" y="712"/>
                    <a:pt x="2959" y="690"/>
                    <a:pt x="2926" y="668"/>
                  </a:cubicBezTo>
                  <a:cubicBezTo>
                    <a:pt x="2380" y="312"/>
                    <a:pt x="2147" y="79"/>
                    <a:pt x="2147" y="79"/>
                  </a:cubicBezTo>
                  <a:lnTo>
                    <a:pt x="1435"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5"/>
            <p:cNvSpPr/>
            <p:nvPr/>
          </p:nvSpPr>
          <p:spPr>
            <a:xfrm>
              <a:off x="2533930" y="3989140"/>
              <a:ext cx="802" cy="2337"/>
            </a:xfrm>
            <a:custGeom>
              <a:avLst/>
              <a:gdLst/>
              <a:ahLst/>
              <a:cxnLst/>
              <a:rect l="l" t="t" r="r" b="b"/>
              <a:pathLst>
                <a:path w="23" h="67" extrusionOk="0">
                  <a:moveTo>
                    <a:pt x="22" y="0"/>
                  </a:moveTo>
                  <a:lnTo>
                    <a:pt x="0" y="12"/>
                  </a:lnTo>
                  <a:lnTo>
                    <a:pt x="0" y="56"/>
                  </a:lnTo>
                  <a:lnTo>
                    <a:pt x="22" y="67"/>
                  </a:lnTo>
                  <a:lnTo>
                    <a:pt x="22"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5"/>
            <p:cNvSpPr/>
            <p:nvPr/>
          </p:nvSpPr>
          <p:spPr>
            <a:xfrm>
              <a:off x="2530023" y="4041891"/>
              <a:ext cx="3140" cy="8199"/>
            </a:xfrm>
            <a:custGeom>
              <a:avLst/>
              <a:gdLst/>
              <a:ahLst/>
              <a:cxnLst/>
              <a:rect l="l" t="t" r="r" b="b"/>
              <a:pathLst>
                <a:path w="90" h="235" extrusionOk="0">
                  <a:moveTo>
                    <a:pt x="35" y="1"/>
                  </a:moveTo>
                  <a:cubicBezTo>
                    <a:pt x="35" y="45"/>
                    <a:pt x="23" y="101"/>
                    <a:pt x="1" y="146"/>
                  </a:cubicBezTo>
                  <a:cubicBezTo>
                    <a:pt x="23" y="179"/>
                    <a:pt x="57" y="213"/>
                    <a:pt x="79" y="235"/>
                  </a:cubicBezTo>
                  <a:lnTo>
                    <a:pt x="90" y="235"/>
                  </a:lnTo>
                  <a:lnTo>
                    <a:pt x="45" y="12"/>
                  </a:lnTo>
                  <a:cubicBezTo>
                    <a:pt x="45" y="12"/>
                    <a:pt x="45" y="1"/>
                    <a:pt x="3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5"/>
            <p:cNvSpPr/>
            <p:nvPr/>
          </p:nvSpPr>
          <p:spPr>
            <a:xfrm>
              <a:off x="2524231" y="3991094"/>
              <a:ext cx="10501" cy="55890"/>
            </a:xfrm>
            <a:custGeom>
              <a:avLst/>
              <a:gdLst/>
              <a:ahLst/>
              <a:cxnLst/>
              <a:rect l="l" t="t" r="r" b="b"/>
              <a:pathLst>
                <a:path w="301" h="1602" extrusionOk="0">
                  <a:moveTo>
                    <a:pt x="278" y="0"/>
                  </a:moveTo>
                  <a:cubicBezTo>
                    <a:pt x="256" y="134"/>
                    <a:pt x="201" y="256"/>
                    <a:pt x="145" y="367"/>
                  </a:cubicBezTo>
                  <a:cubicBezTo>
                    <a:pt x="89" y="512"/>
                    <a:pt x="33" y="656"/>
                    <a:pt x="11" y="812"/>
                  </a:cubicBezTo>
                  <a:cubicBezTo>
                    <a:pt x="0" y="890"/>
                    <a:pt x="0" y="967"/>
                    <a:pt x="0" y="1046"/>
                  </a:cubicBezTo>
                  <a:cubicBezTo>
                    <a:pt x="0" y="1123"/>
                    <a:pt x="11" y="1212"/>
                    <a:pt x="23" y="1279"/>
                  </a:cubicBezTo>
                  <a:cubicBezTo>
                    <a:pt x="56" y="1402"/>
                    <a:pt x="100" y="1501"/>
                    <a:pt x="167" y="1602"/>
                  </a:cubicBezTo>
                  <a:cubicBezTo>
                    <a:pt x="189" y="1557"/>
                    <a:pt x="201" y="1501"/>
                    <a:pt x="201" y="1457"/>
                  </a:cubicBezTo>
                  <a:lnTo>
                    <a:pt x="167" y="1257"/>
                  </a:lnTo>
                  <a:cubicBezTo>
                    <a:pt x="156" y="1112"/>
                    <a:pt x="122" y="967"/>
                    <a:pt x="134" y="823"/>
                  </a:cubicBezTo>
                  <a:cubicBezTo>
                    <a:pt x="145" y="678"/>
                    <a:pt x="167" y="545"/>
                    <a:pt x="223" y="401"/>
                  </a:cubicBezTo>
                  <a:cubicBezTo>
                    <a:pt x="256" y="278"/>
                    <a:pt x="300" y="144"/>
                    <a:pt x="300" y="11"/>
                  </a:cubicBezTo>
                  <a:lnTo>
                    <a:pt x="278"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5"/>
            <p:cNvSpPr/>
            <p:nvPr/>
          </p:nvSpPr>
          <p:spPr>
            <a:xfrm>
              <a:off x="2538571" y="3987186"/>
              <a:ext cx="2372" cy="4710"/>
            </a:xfrm>
            <a:custGeom>
              <a:avLst/>
              <a:gdLst/>
              <a:ahLst/>
              <a:cxnLst/>
              <a:rect l="l" t="t" r="r" b="b"/>
              <a:pathLst>
                <a:path w="68" h="135" extrusionOk="0">
                  <a:moveTo>
                    <a:pt x="1" y="1"/>
                  </a:moveTo>
                  <a:cubicBezTo>
                    <a:pt x="23" y="45"/>
                    <a:pt x="34" y="90"/>
                    <a:pt x="45" y="134"/>
                  </a:cubicBezTo>
                  <a:lnTo>
                    <a:pt x="67" y="134"/>
                  </a:lnTo>
                  <a:cubicBezTo>
                    <a:pt x="57" y="90"/>
                    <a:pt x="34" y="45"/>
                    <a:pt x="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5"/>
            <p:cNvSpPr/>
            <p:nvPr/>
          </p:nvSpPr>
          <p:spPr>
            <a:xfrm>
              <a:off x="2544781" y="4013178"/>
              <a:ext cx="13641" cy="46993"/>
            </a:xfrm>
            <a:custGeom>
              <a:avLst/>
              <a:gdLst/>
              <a:ahLst/>
              <a:cxnLst/>
              <a:rect l="l" t="t" r="r" b="b"/>
              <a:pathLst>
                <a:path w="391" h="1347" extrusionOk="0">
                  <a:moveTo>
                    <a:pt x="57" y="1"/>
                  </a:moveTo>
                  <a:cubicBezTo>
                    <a:pt x="34" y="12"/>
                    <a:pt x="12" y="12"/>
                    <a:pt x="1" y="12"/>
                  </a:cubicBezTo>
                  <a:lnTo>
                    <a:pt x="34" y="312"/>
                  </a:lnTo>
                  <a:cubicBezTo>
                    <a:pt x="57" y="502"/>
                    <a:pt x="79" y="680"/>
                    <a:pt x="123" y="858"/>
                  </a:cubicBezTo>
                  <a:cubicBezTo>
                    <a:pt x="178" y="1036"/>
                    <a:pt x="245" y="1213"/>
                    <a:pt x="379" y="1347"/>
                  </a:cubicBezTo>
                  <a:lnTo>
                    <a:pt x="390" y="1335"/>
                  </a:lnTo>
                  <a:cubicBezTo>
                    <a:pt x="301" y="1180"/>
                    <a:pt x="257" y="1013"/>
                    <a:pt x="212" y="835"/>
                  </a:cubicBezTo>
                  <a:cubicBezTo>
                    <a:pt x="178" y="657"/>
                    <a:pt x="134" y="490"/>
                    <a:pt x="101" y="301"/>
                  </a:cubicBezTo>
                  <a:cubicBezTo>
                    <a:pt x="89" y="201"/>
                    <a:pt x="67" y="101"/>
                    <a:pt x="57"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5"/>
            <p:cNvSpPr/>
            <p:nvPr/>
          </p:nvSpPr>
          <p:spPr>
            <a:xfrm>
              <a:off x="2540141" y="3991861"/>
              <a:ext cx="6629" cy="21770"/>
            </a:xfrm>
            <a:custGeom>
              <a:avLst/>
              <a:gdLst/>
              <a:ahLst/>
              <a:cxnLst/>
              <a:rect l="l" t="t" r="r" b="b"/>
              <a:pathLst>
                <a:path w="190" h="624" extrusionOk="0">
                  <a:moveTo>
                    <a:pt x="0" y="0"/>
                  </a:moveTo>
                  <a:cubicBezTo>
                    <a:pt x="45" y="134"/>
                    <a:pt x="67" y="256"/>
                    <a:pt x="89" y="389"/>
                  </a:cubicBezTo>
                  <a:cubicBezTo>
                    <a:pt x="111" y="468"/>
                    <a:pt x="123" y="545"/>
                    <a:pt x="134" y="623"/>
                  </a:cubicBezTo>
                  <a:cubicBezTo>
                    <a:pt x="145" y="623"/>
                    <a:pt x="167" y="623"/>
                    <a:pt x="190" y="612"/>
                  </a:cubicBezTo>
                  <a:cubicBezTo>
                    <a:pt x="167" y="534"/>
                    <a:pt x="156" y="456"/>
                    <a:pt x="134" y="379"/>
                  </a:cubicBezTo>
                  <a:cubicBezTo>
                    <a:pt x="111" y="256"/>
                    <a:pt x="67" y="122"/>
                    <a:pt x="2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5"/>
            <p:cNvSpPr/>
            <p:nvPr/>
          </p:nvSpPr>
          <p:spPr>
            <a:xfrm>
              <a:off x="2541676" y="3986419"/>
              <a:ext cx="2756" cy="5861"/>
            </a:xfrm>
            <a:custGeom>
              <a:avLst/>
              <a:gdLst/>
              <a:ahLst/>
              <a:cxnLst/>
              <a:rect l="l" t="t" r="r" b="b"/>
              <a:pathLst>
                <a:path w="79" h="168" extrusionOk="0">
                  <a:moveTo>
                    <a:pt x="12" y="1"/>
                  </a:moveTo>
                  <a:lnTo>
                    <a:pt x="1" y="11"/>
                  </a:lnTo>
                  <a:cubicBezTo>
                    <a:pt x="23" y="56"/>
                    <a:pt x="34" y="112"/>
                    <a:pt x="57" y="167"/>
                  </a:cubicBezTo>
                  <a:lnTo>
                    <a:pt x="79" y="167"/>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5"/>
            <p:cNvSpPr/>
            <p:nvPr/>
          </p:nvSpPr>
          <p:spPr>
            <a:xfrm>
              <a:off x="2550607" y="4013178"/>
              <a:ext cx="18281" cy="28398"/>
            </a:xfrm>
            <a:custGeom>
              <a:avLst/>
              <a:gdLst/>
              <a:ahLst/>
              <a:cxnLst/>
              <a:rect l="l" t="t" r="r" b="b"/>
              <a:pathLst>
                <a:path w="524" h="814" extrusionOk="0">
                  <a:moveTo>
                    <a:pt x="1" y="1"/>
                  </a:moveTo>
                  <a:cubicBezTo>
                    <a:pt x="11" y="23"/>
                    <a:pt x="23" y="57"/>
                    <a:pt x="23" y="79"/>
                  </a:cubicBezTo>
                  <a:cubicBezTo>
                    <a:pt x="78" y="223"/>
                    <a:pt x="123" y="357"/>
                    <a:pt x="201" y="490"/>
                  </a:cubicBezTo>
                  <a:cubicBezTo>
                    <a:pt x="278" y="624"/>
                    <a:pt x="390" y="746"/>
                    <a:pt x="523" y="813"/>
                  </a:cubicBezTo>
                  <a:lnTo>
                    <a:pt x="523" y="802"/>
                  </a:lnTo>
                  <a:cubicBezTo>
                    <a:pt x="423" y="702"/>
                    <a:pt x="345" y="579"/>
                    <a:pt x="278" y="446"/>
                  </a:cubicBezTo>
                  <a:cubicBezTo>
                    <a:pt x="223" y="324"/>
                    <a:pt x="156" y="190"/>
                    <a:pt x="90" y="57"/>
                  </a:cubicBezTo>
                  <a:cubicBezTo>
                    <a:pt x="90" y="35"/>
                    <a:pt x="78" y="23"/>
                    <a:pt x="78" y="12"/>
                  </a:cubicBezTo>
                  <a:cubicBezTo>
                    <a:pt x="56" y="12"/>
                    <a:pt x="34" y="1"/>
                    <a:pt x="1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5"/>
            <p:cNvSpPr/>
            <p:nvPr/>
          </p:nvSpPr>
          <p:spPr>
            <a:xfrm>
              <a:off x="2543629" y="3992245"/>
              <a:ext cx="9734" cy="21386"/>
            </a:xfrm>
            <a:custGeom>
              <a:avLst/>
              <a:gdLst/>
              <a:ahLst/>
              <a:cxnLst/>
              <a:rect l="l" t="t" r="r" b="b"/>
              <a:pathLst>
                <a:path w="279" h="613" extrusionOk="0">
                  <a:moveTo>
                    <a:pt x="1" y="0"/>
                  </a:moveTo>
                  <a:cubicBezTo>
                    <a:pt x="56" y="200"/>
                    <a:pt x="122" y="401"/>
                    <a:pt x="201" y="601"/>
                  </a:cubicBezTo>
                  <a:lnTo>
                    <a:pt x="211" y="601"/>
                  </a:lnTo>
                  <a:cubicBezTo>
                    <a:pt x="234" y="601"/>
                    <a:pt x="256" y="612"/>
                    <a:pt x="278" y="612"/>
                  </a:cubicBezTo>
                  <a:cubicBezTo>
                    <a:pt x="223" y="489"/>
                    <a:pt x="167" y="368"/>
                    <a:pt x="122" y="245"/>
                  </a:cubicBezTo>
                  <a:lnTo>
                    <a:pt x="23"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5"/>
            <p:cNvSpPr/>
            <p:nvPr/>
          </p:nvSpPr>
          <p:spPr>
            <a:xfrm>
              <a:off x="2546734" y="3987570"/>
              <a:ext cx="2721" cy="5477"/>
            </a:xfrm>
            <a:custGeom>
              <a:avLst/>
              <a:gdLst/>
              <a:ahLst/>
              <a:cxnLst/>
              <a:rect l="l" t="t" r="r" b="b"/>
              <a:pathLst>
                <a:path w="78" h="157" extrusionOk="0">
                  <a:moveTo>
                    <a:pt x="1" y="1"/>
                  </a:moveTo>
                  <a:cubicBezTo>
                    <a:pt x="11" y="57"/>
                    <a:pt x="23" y="101"/>
                    <a:pt x="45" y="156"/>
                  </a:cubicBezTo>
                  <a:lnTo>
                    <a:pt x="78" y="156"/>
                  </a:lnTo>
                  <a:cubicBezTo>
                    <a:pt x="45" y="101"/>
                    <a:pt x="23" y="57"/>
                    <a:pt x="1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5"/>
            <p:cNvSpPr/>
            <p:nvPr/>
          </p:nvSpPr>
          <p:spPr>
            <a:xfrm>
              <a:off x="2563795" y="4015934"/>
              <a:ext cx="13257" cy="6594"/>
            </a:xfrm>
            <a:custGeom>
              <a:avLst/>
              <a:gdLst/>
              <a:ahLst/>
              <a:cxnLst/>
              <a:rect l="l" t="t" r="r" b="b"/>
              <a:pathLst>
                <a:path w="380" h="189" extrusionOk="0">
                  <a:moveTo>
                    <a:pt x="1" y="0"/>
                  </a:moveTo>
                  <a:lnTo>
                    <a:pt x="1" y="0"/>
                  </a:lnTo>
                  <a:cubicBezTo>
                    <a:pt x="23" y="11"/>
                    <a:pt x="45" y="33"/>
                    <a:pt x="56" y="44"/>
                  </a:cubicBezTo>
                  <a:cubicBezTo>
                    <a:pt x="157" y="111"/>
                    <a:pt x="256" y="166"/>
                    <a:pt x="368" y="189"/>
                  </a:cubicBezTo>
                  <a:lnTo>
                    <a:pt x="379" y="189"/>
                  </a:lnTo>
                  <a:cubicBezTo>
                    <a:pt x="312" y="133"/>
                    <a:pt x="246" y="77"/>
                    <a:pt x="190" y="33"/>
                  </a:cubicBezTo>
                  <a:cubicBezTo>
                    <a:pt x="123" y="22"/>
                    <a:pt x="68" y="11"/>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5"/>
            <p:cNvSpPr/>
            <p:nvPr/>
          </p:nvSpPr>
          <p:spPr>
            <a:xfrm>
              <a:off x="2548304" y="3993013"/>
              <a:ext cx="22119" cy="24072"/>
            </a:xfrm>
            <a:custGeom>
              <a:avLst/>
              <a:gdLst/>
              <a:ahLst/>
              <a:cxnLst/>
              <a:rect l="l" t="t" r="r" b="b"/>
              <a:pathLst>
                <a:path w="634" h="690" extrusionOk="0">
                  <a:moveTo>
                    <a:pt x="0" y="0"/>
                  </a:moveTo>
                  <a:cubicBezTo>
                    <a:pt x="22" y="56"/>
                    <a:pt x="45" y="112"/>
                    <a:pt x="77" y="168"/>
                  </a:cubicBezTo>
                  <a:cubicBezTo>
                    <a:pt x="134" y="267"/>
                    <a:pt x="189" y="368"/>
                    <a:pt x="267" y="457"/>
                  </a:cubicBezTo>
                  <a:cubicBezTo>
                    <a:pt x="322" y="524"/>
                    <a:pt x="378" y="590"/>
                    <a:pt x="445" y="657"/>
                  </a:cubicBezTo>
                  <a:cubicBezTo>
                    <a:pt x="512" y="668"/>
                    <a:pt x="567" y="679"/>
                    <a:pt x="634" y="690"/>
                  </a:cubicBezTo>
                  <a:cubicBezTo>
                    <a:pt x="611" y="668"/>
                    <a:pt x="589" y="645"/>
                    <a:pt x="556" y="635"/>
                  </a:cubicBezTo>
                  <a:cubicBezTo>
                    <a:pt x="478" y="556"/>
                    <a:pt x="389" y="490"/>
                    <a:pt x="311" y="412"/>
                  </a:cubicBezTo>
                  <a:cubicBezTo>
                    <a:pt x="200" y="290"/>
                    <a:pt x="111" y="145"/>
                    <a:pt x="33"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5"/>
            <p:cNvSpPr/>
            <p:nvPr/>
          </p:nvSpPr>
          <p:spPr>
            <a:xfrm>
              <a:off x="2407041" y="3930074"/>
              <a:ext cx="124967" cy="121688"/>
            </a:xfrm>
            <a:custGeom>
              <a:avLst/>
              <a:gdLst/>
              <a:ahLst/>
              <a:cxnLst/>
              <a:rect l="l" t="t" r="r" b="b"/>
              <a:pathLst>
                <a:path w="3582" h="3488" extrusionOk="0">
                  <a:moveTo>
                    <a:pt x="776" y="1"/>
                  </a:moveTo>
                  <a:cubicBezTo>
                    <a:pt x="692" y="1"/>
                    <a:pt x="680" y="113"/>
                    <a:pt x="512" y="225"/>
                  </a:cubicBezTo>
                  <a:cubicBezTo>
                    <a:pt x="312" y="358"/>
                    <a:pt x="223" y="415"/>
                    <a:pt x="112" y="859"/>
                  </a:cubicBezTo>
                  <a:cubicBezTo>
                    <a:pt x="1" y="1315"/>
                    <a:pt x="1" y="1438"/>
                    <a:pt x="112" y="1660"/>
                  </a:cubicBezTo>
                  <a:cubicBezTo>
                    <a:pt x="211" y="1883"/>
                    <a:pt x="268" y="1916"/>
                    <a:pt x="501" y="2027"/>
                  </a:cubicBezTo>
                  <a:cubicBezTo>
                    <a:pt x="735" y="2127"/>
                    <a:pt x="812" y="2083"/>
                    <a:pt x="857" y="2261"/>
                  </a:cubicBezTo>
                  <a:cubicBezTo>
                    <a:pt x="901" y="2449"/>
                    <a:pt x="824" y="2739"/>
                    <a:pt x="879" y="2950"/>
                  </a:cubicBezTo>
                  <a:cubicBezTo>
                    <a:pt x="935" y="3161"/>
                    <a:pt x="913" y="3117"/>
                    <a:pt x="1079" y="3262"/>
                  </a:cubicBezTo>
                  <a:cubicBezTo>
                    <a:pt x="1219" y="3402"/>
                    <a:pt x="1278" y="3488"/>
                    <a:pt x="1522" y="3488"/>
                  </a:cubicBezTo>
                  <a:cubicBezTo>
                    <a:pt x="1550" y="3488"/>
                    <a:pt x="1580" y="3487"/>
                    <a:pt x="1613" y="3484"/>
                  </a:cubicBezTo>
                  <a:cubicBezTo>
                    <a:pt x="1924" y="3462"/>
                    <a:pt x="2314" y="3484"/>
                    <a:pt x="2559" y="3295"/>
                  </a:cubicBezTo>
                  <a:cubicBezTo>
                    <a:pt x="2803" y="3095"/>
                    <a:pt x="3081" y="2839"/>
                    <a:pt x="3271" y="2516"/>
                  </a:cubicBezTo>
                  <a:cubicBezTo>
                    <a:pt x="3448" y="2183"/>
                    <a:pt x="3582" y="1794"/>
                    <a:pt x="3582" y="1794"/>
                  </a:cubicBezTo>
                  <a:lnTo>
                    <a:pt x="3348" y="1671"/>
                  </a:lnTo>
                  <a:cubicBezTo>
                    <a:pt x="3348" y="1671"/>
                    <a:pt x="3203" y="1707"/>
                    <a:pt x="2988" y="1707"/>
                  </a:cubicBezTo>
                  <a:cubicBezTo>
                    <a:pt x="2757" y="1707"/>
                    <a:pt x="2446" y="1666"/>
                    <a:pt x="2147" y="1493"/>
                  </a:cubicBezTo>
                  <a:cubicBezTo>
                    <a:pt x="1657" y="1204"/>
                    <a:pt x="1180" y="859"/>
                    <a:pt x="1046" y="526"/>
                  </a:cubicBezTo>
                  <a:cubicBezTo>
                    <a:pt x="913" y="192"/>
                    <a:pt x="979" y="69"/>
                    <a:pt x="834" y="14"/>
                  </a:cubicBezTo>
                  <a:cubicBezTo>
                    <a:pt x="811" y="5"/>
                    <a:pt x="792" y="1"/>
                    <a:pt x="776"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5"/>
            <p:cNvSpPr/>
            <p:nvPr/>
          </p:nvSpPr>
          <p:spPr>
            <a:xfrm>
              <a:off x="2472248" y="3988338"/>
              <a:ext cx="59762" cy="36004"/>
            </a:xfrm>
            <a:custGeom>
              <a:avLst/>
              <a:gdLst/>
              <a:ahLst/>
              <a:cxnLst/>
              <a:rect l="l" t="t" r="r" b="b"/>
              <a:pathLst>
                <a:path w="1713" h="1032" extrusionOk="0">
                  <a:moveTo>
                    <a:pt x="1479" y="1"/>
                  </a:moveTo>
                  <a:cubicBezTo>
                    <a:pt x="1479" y="1"/>
                    <a:pt x="1319" y="36"/>
                    <a:pt x="1088" y="36"/>
                  </a:cubicBezTo>
                  <a:cubicBezTo>
                    <a:pt x="1060" y="36"/>
                    <a:pt x="1031" y="36"/>
                    <a:pt x="1001" y="35"/>
                  </a:cubicBezTo>
                  <a:cubicBezTo>
                    <a:pt x="967" y="124"/>
                    <a:pt x="912" y="223"/>
                    <a:pt x="834" y="290"/>
                  </a:cubicBezTo>
                  <a:cubicBezTo>
                    <a:pt x="712" y="391"/>
                    <a:pt x="556" y="424"/>
                    <a:pt x="423" y="490"/>
                  </a:cubicBezTo>
                  <a:cubicBezTo>
                    <a:pt x="289" y="557"/>
                    <a:pt x="167" y="658"/>
                    <a:pt x="89" y="779"/>
                  </a:cubicBezTo>
                  <a:cubicBezTo>
                    <a:pt x="45" y="846"/>
                    <a:pt x="0" y="947"/>
                    <a:pt x="67" y="1002"/>
                  </a:cubicBezTo>
                  <a:cubicBezTo>
                    <a:pt x="88" y="1023"/>
                    <a:pt x="118" y="1031"/>
                    <a:pt x="148" y="1031"/>
                  </a:cubicBezTo>
                  <a:cubicBezTo>
                    <a:pt x="166" y="1031"/>
                    <a:pt x="184" y="1028"/>
                    <a:pt x="200" y="1024"/>
                  </a:cubicBezTo>
                  <a:cubicBezTo>
                    <a:pt x="233" y="1013"/>
                    <a:pt x="278" y="980"/>
                    <a:pt x="312" y="957"/>
                  </a:cubicBezTo>
                  <a:cubicBezTo>
                    <a:pt x="500" y="835"/>
                    <a:pt x="723" y="769"/>
                    <a:pt x="934" y="713"/>
                  </a:cubicBezTo>
                  <a:cubicBezTo>
                    <a:pt x="1135" y="668"/>
                    <a:pt x="1335" y="613"/>
                    <a:pt x="1535" y="569"/>
                  </a:cubicBezTo>
                  <a:cubicBezTo>
                    <a:pt x="1646" y="324"/>
                    <a:pt x="1713" y="124"/>
                    <a:pt x="1713" y="124"/>
                  </a:cubicBezTo>
                  <a:lnTo>
                    <a:pt x="1479"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5"/>
            <p:cNvSpPr/>
            <p:nvPr/>
          </p:nvSpPr>
          <p:spPr>
            <a:xfrm>
              <a:off x="2530442" y="3987989"/>
              <a:ext cx="1186" cy="3140"/>
            </a:xfrm>
            <a:custGeom>
              <a:avLst/>
              <a:gdLst/>
              <a:ahLst/>
              <a:cxnLst/>
              <a:rect l="l" t="t" r="r" b="b"/>
              <a:pathLst>
                <a:path w="34" h="90" extrusionOk="0">
                  <a:moveTo>
                    <a:pt x="33" y="0"/>
                  </a:moveTo>
                  <a:lnTo>
                    <a:pt x="33" y="0"/>
                  </a:lnTo>
                  <a:cubicBezTo>
                    <a:pt x="23" y="22"/>
                    <a:pt x="11" y="55"/>
                    <a:pt x="0" y="78"/>
                  </a:cubicBezTo>
                  <a:lnTo>
                    <a:pt x="11" y="89"/>
                  </a:lnTo>
                  <a:cubicBezTo>
                    <a:pt x="23" y="55"/>
                    <a:pt x="33" y="22"/>
                    <a:pt x="33" y="0"/>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5"/>
            <p:cNvSpPr/>
            <p:nvPr/>
          </p:nvSpPr>
          <p:spPr>
            <a:xfrm>
              <a:off x="2530023" y="3990675"/>
              <a:ext cx="837" cy="1221"/>
            </a:xfrm>
            <a:custGeom>
              <a:avLst/>
              <a:gdLst/>
              <a:ahLst/>
              <a:cxnLst/>
              <a:rect l="l" t="t" r="r" b="b"/>
              <a:pathLst>
                <a:path w="24" h="35" extrusionOk="0">
                  <a:moveTo>
                    <a:pt x="12" y="1"/>
                  </a:moveTo>
                  <a:cubicBezTo>
                    <a:pt x="12" y="12"/>
                    <a:pt x="1" y="23"/>
                    <a:pt x="1" y="23"/>
                  </a:cubicBezTo>
                  <a:lnTo>
                    <a:pt x="23" y="34"/>
                  </a:lnTo>
                  <a:lnTo>
                    <a:pt x="23" y="12"/>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5"/>
            <p:cNvSpPr/>
            <p:nvPr/>
          </p:nvSpPr>
          <p:spPr>
            <a:xfrm>
              <a:off x="2493181" y="4008922"/>
              <a:ext cx="29515" cy="22537"/>
            </a:xfrm>
            <a:custGeom>
              <a:avLst/>
              <a:gdLst/>
              <a:ahLst/>
              <a:cxnLst/>
              <a:rect l="l" t="t" r="r" b="b"/>
              <a:pathLst>
                <a:path w="846" h="646" extrusionOk="0">
                  <a:moveTo>
                    <a:pt x="846" y="1"/>
                  </a:moveTo>
                  <a:lnTo>
                    <a:pt x="846" y="1"/>
                  </a:lnTo>
                  <a:cubicBezTo>
                    <a:pt x="812" y="11"/>
                    <a:pt x="779" y="11"/>
                    <a:pt x="757" y="23"/>
                  </a:cubicBezTo>
                  <a:cubicBezTo>
                    <a:pt x="723" y="56"/>
                    <a:pt x="701" y="90"/>
                    <a:pt x="668" y="123"/>
                  </a:cubicBezTo>
                  <a:cubicBezTo>
                    <a:pt x="567" y="223"/>
                    <a:pt x="456" y="312"/>
                    <a:pt x="357" y="401"/>
                  </a:cubicBezTo>
                  <a:cubicBezTo>
                    <a:pt x="245" y="490"/>
                    <a:pt x="123" y="568"/>
                    <a:pt x="1" y="646"/>
                  </a:cubicBezTo>
                  <a:lnTo>
                    <a:pt x="11" y="646"/>
                  </a:lnTo>
                  <a:cubicBezTo>
                    <a:pt x="145" y="612"/>
                    <a:pt x="278" y="557"/>
                    <a:pt x="401" y="468"/>
                  </a:cubicBezTo>
                  <a:cubicBezTo>
                    <a:pt x="523" y="390"/>
                    <a:pt x="624" y="278"/>
                    <a:pt x="723" y="167"/>
                  </a:cubicBezTo>
                  <a:cubicBezTo>
                    <a:pt x="768" y="112"/>
                    <a:pt x="812" y="56"/>
                    <a:pt x="846"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5"/>
            <p:cNvSpPr/>
            <p:nvPr/>
          </p:nvSpPr>
          <p:spPr>
            <a:xfrm>
              <a:off x="2519591" y="3991443"/>
              <a:ext cx="11269" cy="18316"/>
            </a:xfrm>
            <a:custGeom>
              <a:avLst/>
              <a:gdLst/>
              <a:ahLst/>
              <a:cxnLst/>
              <a:rect l="l" t="t" r="r" b="b"/>
              <a:pathLst>
                <a:path w="323" h="525" extrusionOk="0">
                  <a:moveTo>
                    <a:pt x="300" y="1"/>
                  </a:moveTo>
                  <a:cubicBezTo>
                    <a:pt x="233" y="190"/>
                    <a:pt x="122" y="368"/>
                    <a:pt x="0" y="524"/>
                  </a:cubicBezTo>
                  <a:cubicBezTo>
                    <a:pt x="22" y="512"/>
                    <a:pt x="55" y="512"/>
                    <a:pt x="89" y="502"/>
                  </a:cubicBezTo>
                  <a:cubicBezTo>
                    <a:pt x="133" y="435"/>
                    <a:pt x="166" y="368"/>
                    <a:pt x="200" y="302"/>
                  </a:cubicBezTo>
                  <a:cubicBezTo>
                    <a:pt x="255" y="213"/>
                    <a:pt x="289" y="112"/>
                    <a:pt x="322" y="12"/>
                  </a:cubicBezTo>
                  <a:lnTo>
                    <a:pt x="300"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5"/>
            <p:cNvSpPr/>
            <p:nvPr/>
          </p:nvSpPr>
          <p:spPr>
            <a:xfrm>
              <a:off x="2525766" y="3986803"/>
              <a:ext cx="1989" cy="2756"/>
            </a:xfrm>
            <a:custGeom>
              <a:avLst/>
              <a:gdLst/>
              <a:ahLst/>
              <a:cxnLst/>
              <a:rect l="l" t="t" r="r" b="b"/>
              <a:pathLst>
                <a:path w="57" h="79" extrusionOk="0">
                  <a:moveTo>
                    <a:pt x="45" y="0"/>
                  </a:moveTo>
                  <a:cubicBezTo>
                    <a:pt x="34" y="23"/>
                    <a:pt x="12" y="45"/>
                    <a:pt x="1" y="67"/>
                  </a:cubicBezTo>
                  <a:lnTo>
                    <a:pt x="12" y="79"/>
                  </a:lnTo>
                  <a:cubicBezTo>
                    <a:pt x="34" y="56"/>
                    <a:pt x="45" y="34"/>
                    <a:pt x="5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5"/>
            <p:cNvSpPr/>
            <p:nvPr/>
          </p:nvSpPr>
          <p:spPr>
            <a:xfrm>
              <a:off x="2455920" y="4014748"/>
              <a:ext cx="20235" cy="3524"/>
            </a:xfrm>
            <a:custGeom>
              <a:avLst/>
              <a:gdLst/>
              <a:ahLst/>
              <a:cxnLst/>
              <a:rect l="l" t="t" r="r" b="b"/>
              <a:pathLst>
                <a:path w="580" h="101" extrusionOk="0">
                  <a:moveTo>
                    <a:pt x="1" y="0"/>
                  </a:moveTo>
                  <a:cubicBezTo>
                    <a:pt x="167" y="56"/>
                    <a:pt x="345" y="89"/>
                    <a:pt x="513" y="101"/>
                  </a:cubicBezTo>
                  <a:cubicBezTo>
                    <a:pt x="523" y="67"/>
                    <a:pt x="535" y="45"/>
                    <a:pt x="557" y="22"/>
                  </a:cubicBezTo>
                  <a:lnTo>
                    <a:pt x="579"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5"/>
            <p:cNvSpPr/>
            <p:nvPr/>
          </p:nvSpPr>
          <p:spPr>
            <a:xfrm>
              <a:off x="2473783" y="3989140"/>
              <a:ext cx="52401" cy="29131"/>
            </a:xfrm>
            <a:custGeom>
              <a:avLst/>
              <a:gdLst/>
              <a:ahLst/>
              <a:cxnLst/>
              <a:rect l="l" t="t" r="r" b="b"/>
              <a:pathLst>
                <a:path w="1502" h="835" extrusionOk="0">
                  <a:moveTo>
                    <a:pt x="1491" y="0"/>
                  </a:moveTo>
                  <a:cubicBezTo>
                    <a:pt x="1413" y="156"/>
                    <a:pt x="1291" y="279"/>
                    <a:pt x="1168" y="390"/>
                  </a:cubicBezTo>
                  <a:cubicBezTo>
                    <a:pt x="1012" y="512"/>
                    <a:pt x="846" y="612"/>
                    <a:pt x="656" y="657"/>
                  </a:cubicBezTo>
                  <a:cubicBezTo>
                    <a:pt x="468" y="712"/>
                    <a:pt x="278" y="724"/>
                    <a:pt x="90" y="734"/>
                  </a:cubicBezTo>
                  <a:lnTo>
                    <a:pt x="67" y="734"/>
                  </a:lnTo>
                  <a:lnTo>
                    <a:pt x="45" y="756"/>
                  </a:lnTo>
                  <a:cubicBezTo>
                    <a:pt x="23" y="779"/>
                    <a:pt x="11" y="801"/>
                    <a:pt x="1" y="835"/>
                  </a:cubicBezTo>
                  <a:lnTo>
                    <a:pt x="134" y="835"/>
                  </a:lnTo>
                  <a:cubicBezTo>
                    <a:pt x="323" y="835"/>
                    <a:pt x="512" y="801"/>
                    <a:pt x="679" y="734"/>
                  </a:cubicBezTo>
                  <a:cubicBezTo>
                    <a:pt x="879" y="667"/>
                    <a:pt x="1057" y="568"/>
                    <a:pt x="1202" y="423"/>
                  </a:cubicBezTo>
                  <a:cubicBezTo>
                    <a:pt x="1324" y="312"/>
                    <a:pt x="1435" y="167"/>
                    <a:pt x="1502" y="12"/>
                  </a:cubicBezTo>
                  <a:lnTo>
                    <a:pt x="1491"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5"/>
            <p:cNvSpPr/>
            <p:nvPr/>
          </p:nvSpPr>
          <p:spPr>
            <a:xfrm>
              <a:off x="2473399" y="3999223"/>
              <a:ext cx="26026" cy="3907"/>
            </a:xfrm>
            <a:custGeom>
              <a:avLst/>
              <a:gdLst/>
              <a:ahLst/>
              <a:cxnLst/>
              <a:rect l="l" t="t" r="r" b="b"/>
              <a:pathLst>
                <a:path w="746" h="112" extrusionOk="0">
                  <a:moveTo>
                    <a:pt x="0" y="0"/>
                  </a:moveTo>
                  <a:lnTo>
                    <a:pt x="0" y="12"/>
                  </a:lnTo>
                  <a:cubicBezTo>
                    <a:pt x="123" y="56"/>
                    <a:pt x="245" y="89"/>
                    <a:pt x="378" y="101"/>
                  </a:cubicBezTo>
                  <a:cubicBezTo>
                    <a:pt x="423" y="101"/>
                    <a:pt x="467" y="112"/>
                    <a:pt x="512" y="112"/>
                  </a:cubicBezTo>
                  <a:cubicBezTo>
                    <a:pt x="534" y="112"/>
                    <a:pt x="545" y="101"/>
                    <a:pt x="568" y="101"/>
                  </a:cubicBezTo>
                  <a:cubicBezTo>
                    <a:pt x="623" y="79"/>
                    <a:pt x="690" y="56"/>
                    <a:pt x="746" y="23"/>
                  </a:cubicBezTo>
                  <a:lnTo>
                    <a:pt x="667" y="23"/>
                  </a:lnTo>
                  <a:cubicBezTo>
                    <a:pt x="578" y="23"/>
                    <a:pt x="479" y="12"/>
                    <a:pt x="378" y="12"/>
                  </a:cubicBezTo>
                  <a:cubicBezTo>
                    <a:pt x="279" y="12"/>
                    <a:pt x="178" y="0"/>
                    <a:pt x="78"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5"/>
            <p:cNvSpPr/>
            <p:nvPr/>
          </p:nvSpPr>
          <p:spPr>
            <a:xfrm>
              <a:off x="2493181" y="3989908"/>
              <a:ext cx="29515" cy="12839"/>
            </a:xfrm>
            <a:custGeom>
              <a:avLst/>
              <a:gdLst/>
              <a:ahLst/>
              <a:cxnLst/>
              <a:rect l="l" t="t" r="r" b="b"/>
              <a:pathLst>
                <a:path w="846" h="368" extrusionOk="0">
                  <a:moveTo>
                    <a:pt x="834" y="0"/>
                  </a:moveTo>
                  <a:cubicBezTo>
                    <a:pt x="824" y="56"/>
                    <a:pt x="779" y="112"/>
                    <a:pt x="735" y="145"/>
                  </a:cubicBezTo>
                  <a:cubicBezTo>
                    <a:pt x="679" y="178"/>
                    <a:pt x="624" y="201"/>
                    <a:pt x="557" y="223"/>
                  </a:cubicBezTo>
                  <a:cubicBezTo>
                    <a:pt x="446" y="257"/>
                    <a:pt x="312" y="279"/>
                    <a:pt x="189" y="279"/>
                  </a:cubicBezTo>
                  <a:cubicBezTo>
                    <a:pt x="189" y="290"/>
                    <a:pt x="179" y="290"/>
                    <a:pt x="179" y="290"/>
                  </a:cubicBezTo>
                  <a:cubicBezTo>
                    <a:pt x="123" y="323"/>
                    <a:pt x="56" y="346"/>
                    <a:pt x="1" y="368"/>
                  </a:cubicBezTo>
                  <a:cubicBezTo>
                    <a:pt x="67" y="368"/>
                    <a:pt x="134" y="368"/>
                    <a:pt x="201" y="356"/>
                  </a:cubicBezTo>
                  <a:cubicBezTo>
                    <a:pt x="323" y="334"/>
                    <a:pt x="456" y="312"/>
                    <a:pt x="579" y="257"/>
                  </a:cubicBezTo>
                  <a:cubicBezTo>
                    <a:pt x="634" y="234"/>
                    <a:pt x="690" y="212"/>
                    <a:pt x="745" y="168"/>
                  </a:cubicBezTo>
                  <a:cubicBezTo>
                    <a:pt x="802" y="123"/>
                    <a:pt x="834" y="67"/>
                    <a:pt x="84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5"/>
            <p:cNvSpPr/>
            <p:nvPr/>
          </p:nvSpPr>
          <p:spPr>
            <a:xfrm>
              <a:off x="2521894" y="3987186"/>
              <a:ext cx="1954" cy="1605"/>
            </a:xfrm>
            <a:custGeom>
              <a:avLst/>
              <a:gdLst/>
              <a:ahLst/>
              <a:cxnLst/>
              <a:rect l="l" t="t" r="r" b="b"/>
              <a:pathLst>
                <a:path w="56" h="46" extrusionOk="0">
                  <a:moveTo>
                    <a:pt x="45" y="1"/>
                  </a:moveTo>
                  <a:cubicBezTo>
                    <a:pt x="34" y="23"/>
                    <a:pt x="11" y="34"/>
                    <a:pt x="1" y="45"/>
                  </a:cubicBezTo>
                  <a:cubicBezTo>
                    <a:pt x="11" y="45"/>
                    <a:pt x="23" y="45"/>
                    <a:pt x="23" y="34"/>
                  </a:cubicBezTo>
                  <a:lnTo>
                    <a:pt x="56"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5"/>
            <p:cNvSpPr/>
            <p:nvPr/>
          </p:nvSpPr>
          <p:spPr>
            <a:xfrm>
              <a:off x="2523464" y="3986803"/>
              <a:ext cx="802" cy="419"/>
            </a:xfrm>
            <a:custGeom>
              <a:avLst/>
              <a:gdLst/>
              <a:ahLst/>
              <a:cxnLst/>
              <a:rect l="l" t="t" r="r" b="b"/>
              <a:pathLst>
                <a:path w="23" h="12" extrusionOk="0">
                  <a:moveTo>
                    <a:pt x="11" y="0"/>
                  </a:moveTo>
                  <a:cubicBezTo>
                    <a:pt x="11" y="12"/>
                    <a:pt x="0" y="12"/>
                    <a:pt x="0" y="12"/>
                  </a:cubicBezTo>
                  <a:lnTo>
                    <a:pt x="22" y="12"/>
                  </a:lnTo>
                  <a:lnTo>
                    <a:pt x="11" y="0"/>
                  </a:ln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5"/>
            <p:cNvSpPr/>
            <p:nvPr/>
          </p:nvSpPr>
          <p:spPr>
            <a:xfrm>
              <a:off x="2476504" y="3988338"/>
              <a:ext cx="27945" cy="8582"/>
            </a:xfrm>
            <a:custGeom>
              <a:avLst/>
              <a:gdLst/>
              <a:ahLst/>
              <a:cxnLst/>
              <a:rect l="l" t="t" r="r" b="b"/>
              <a:pathLst>
                <a:path w="801" h="246" extrusionOk="0">
                  <a:moveTo>
                    <a:pt x="123" y="1"/>
                  </a:moveTo>
                  <a:cubicBezTo>
                    <a:pt x="78" y="1"/>
                    <a:pt x="34" y="12"/>
                    <a:pt x="0" y="23"/>
                  </a:cubicBezTo>
                  <a:lnTo>
                    <a:pt x="0" y="35"/>
                  </a:lnTo>
                  <a:lnTo>
                    <a:pt x="34" y="35"/>
                  </a:lnTo>
                  <a:cubicBezTo>
                    <a:pt x="145" y="35"/>
                    <a:pt x="234" y="90"/>
                    <a:pt x="323" y="146"/>
                  </a:cubicBezTo>
                  <a:cubicBezTo>
                    <a:pt x="434" y="213"/>
                    <a:pt x="568" y="246"/>
                    <a:pt x="690" y="246"/>
                  </a:cubicBezTo>
                  <a:lnTo>
                    <a:pt x="746" y="246"/>
                  </a:lnTo>
                  <a:cubicBezTo>
                    <a:pt x="768" y="235"/>
                    <a:pt x="779" y="213"/>
                    <a:pt x="801" y="190"/>
                  </a:cubicBezTo>
                  <a:lnTo>
                    <a:pt x="790" y="190"/>
                  </a:lnTo>
                  <a:cubicBezTo>
                    <a:pt x="756" y="190"/>
                    <a:pt x="723" y="179"/>
                    <a:pt x="701" y="179"/>
                  </a:cubicBezTo>
                  <a:cubicBezTo>
                    <a:pt x="578" y="168"/>
                    <a:pt x="479" y="124"/>
                    <a:pt x="367" y="68"/>
                  </a:cubicBezTo>
                  <a:cubicBezTo>
                    <a:pt x="311" y="45"/>
                    <a:pt x="256" y="12"/>
                    <a:pt x="19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5"/>
            <p:cNvSpPr/>
            <p:nvPr/>
          </p:nvSpPr>
          <p:spPr>
            <a:xfrm>
              <a:off x="2502496" y="3988338"/>
              <a:ext cx="20200" cy="8582"/>
            </a:xfrm>
            <a:custGeom>
              <a:avLst/>
              <a:gdLst/>
              <a:ahLst/>
              <a:cxnLst/>
              <a:rect l="l" t="t" r="r" b="b"/>
              <a:pathLst>
                <a:path w="579" h="246" extrusionOk="0">
                  <a:moveTo>
                    <a:pt x="579" y="1"/>
                  </a:moveTo>
                  <a:lnTo>
                    <a:pt x="579" y="1"/>
                  </a:lnTo>
                  <a:cubicBezTo>
                    <a:pt x="576" y="4"/>
                    <a:pt x="573" y="8"/>
                    <a:pt x="570" y="12"/>
                  </a:cubicBezTo>
                  <a:lnTo>
                    <a:pt x="570" y="12"/>
                  </a:lnTo>
                  <a:cubicBezTo>
                    <a:pt x="575" y="10"/>
                    <a:pt x="579" y="8"/>
                    <a:pt x="579" y="1"/>
                  </a:cubicBezTo>
                  <a:close/>
                  <a:moveTo>
                    <a:pt x="570" y="12"/>
                  </a:moveTo>
                  <a:lnTo>
                    <a:pt x="570" y="12"/>
                  </a:lnTo>
                  <a:cubicBezTo>
                    <a:pt x="566" y="12"/>
                    <a:pt x="561" y="12"/>
                    <a:pt x="557" y="12"/>
                  </a:cubicBezTo>
                  <a:cubicBezTo>
                    <a:pt x="412" y="124"/>
                    <a:pt x="234" y="179"/>
                    <a:pt x="56" y="190"/>
                  </a:cubicBezTo>
                  <a:cubicBezTo>
                    <a:pt x="34" y="213"/>
                    <a:pt x="23" y="235"/>
                    <a:pt x="1" y="246"/>
                  </a:cubicBezTo>
                  <a:cubicBezTo>
                    <a:pt x="112" y="246"/>
                    <a:pt x="223" y="223"/>
                    <a:pt x="323" y="179"/>
                  </a:cubicBezTo>
                  <a:cubicBezTo>
                    <a:pt x="408" y="147"/>
                    <a:pt x="503" y="85"/>
                    <a:pt x="570" y="12"/>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5"/>
            <p:cNvSpPr/>
            <p:nvPr/>
          </p:nvSpPr>
          <p:spPr>
            <a:xfrm>
              <a:off x="2517254" y="3965346"/>
              <a:ext cx="46296" cy="33248"/>
            </a:xfrm>
            <a:custGeom>
              <a:avLst/>
              <a:gdLst/>
              <a:ahLst/>
              <a:cxnLst/>
              <a:rect l="l" t="t" r="r" b="b"/>
              <a:pathLst>
                <a:path w="1327" h="953" extrusionOk="0">
                  <a:moveTo>
                    <a:pt x="423" y="171"/>
                  </a:moveTo>
                  <a:lnTo>
                    <a:pt x="423" y="171"/>
                  </a:lnTo>
                  <a:cubicBezTo>
                    <a:pt x="389" y="215"/>
                    <a:pt x="356" y="249"/>
                    <a:pt x="322" y="293"/>
                  </a:cubicBezTo>
                  <a:cubicBezTo>
                    <a:pt x="312" y="293"/>
                    <a:pt x="312" y="304"/>
                    <a:pt x="300" y="316"/>
                  </a:cubicBezTo>
                  <a:cubicBezTo>
                    <a:pt x="289" y="316"/>
                    <a:pt x="289" y="304"/>
                    <a:pt x="278" y="304"/>
                  </a:cubicBezTo>
                  <a:cubicBezTo>
                    <a:pt x="289" y="304"/>
                    <a:pt x="300" y="293"/>
                    <a:pt x="300" y="282"/>
                  </a:cubicBezTo>
                  <a:cubicBezTo>
                    <a:pt x="345" y="249"/>
                    <a:pt x="378" y="204"/>
                    <a:pt x="423" y="171"/>
                  </a:cubicBezTo>
                  <a:close/>
                  <a:moveTo>
                    <a:pt x="1024" y="237"/>
                  </a:moveTo>
                  <a:cubicBezTo>
                    <a:pt x="1024" y="316"/>
                    <a:pt x="1001" y="382"/>
                    <a:pt x="967" y="449"/>
                  </a:cubicBezTo>
                  <a:lnTo>
                    <a:pt x="957" y="449"/>
                  </a:lnTo>
                  <a:cubicBezTo>
                    <a:pt x="967" y="415"/>
                    <a:pt x="990" y="382"/>
                    <a:pt x="990" y="338"/>
                  </a:cubicBezTo>
                  <a:lnTo>
                    <a:pt x="1024" y="237"/>
                  </a:lnTo>
                  <a:close/>
                  <a:moveTo>
                    <a:pt x="600" y="1"/>
                  </a:moveTo>
                  <a:cubicBezTo>
                    <a:pt x="570" y="1"/>
                    <a:pt x="550" y="19"/>
                    <a:pt x="523" y="37"/>
                  </a:cubicBezTo>
                  <a:cubicBezTo>
                    <a:pt x="490" y="49"/>
                    <a:pt x="456" y="71"/>
                    <a:pt x="423" y="93"/>
                  </a:cubicBezTo>
                  <a:cubicBezTo>
                    <a:pt x="367" y="138"/>
                    <a:pt x="300" y="193"/>
                    <a:pt x="245" y="237"/>
                  </a:cubicBezTo>
                  <a:cubicBezTo>
                    <a:pt x="156" y="326"/>
                    <a:pt x="0" y="482"/>
                    <a:pt x="78" y="615"/>
                  </a:cubicBezTo>
                  <a:cubicBezTo>
                    <a:pt x="78" y="627"/>
                    <a:pt x="89" y="627"/>
                    <a:pt x="100" y="627"/>
                  </a:cubicBezTo>
                  <a:cubicBezTo>
                    <a:pt x="100" y="649"/>
                    <a:pt x="100" y="671"/>
                    <a:pt x="112" y="682"/>
                  </a:cubicBezTo>
                  <a:cubicBezTo>
                    <a:pt x="112" y="694"/>
                    <a:pt x="112" y="704"/>
                    <a:pt x="122" y="716"/>
                  </a:cubicBezTo>
                  <a:lnTo>
                    <a:pt x="122" y="727"/>
                  </a:lnTo>
                  <a:cubicBezTo>
                    <a:pt x="122" y="738"/>
                    <a:pt x="134" y="749"/>
                    <a:pt x="134" y="749"/>
                  </a:cubicBezTo>
                  <a:lnTo>
                    <a:pt x="134" y="760"/>
                  </a:lnTo>
                  <a:cubicBezTo>
                    <a:pt x="134" y="771"/>
                    <a:pt x="134" y="783"/>
                    <a:pt x="144" y="783"/>
                  </a:cubicBezTo>
                  <a:cubicBezTo>
                    <a:pt x="144" y="793"/>
                    <a:pt x="144" y="805"/>
                    <a:pt x="156" y="805"/>
                  </a:cubicBezTo>
                  <a:cubicBezTo>
                    <a:pt x="293" y="883"/>
                    <a:pt x="439" y="953"/>
                    <a:pt x="594" y="953"/>
                  </a:cubicBezTo>
                  <a:cubicBezTo>
                    <a:pt x="614" y="953"/>
                    <a:pt x="635" y="952"/>
                    <a:pt x="656" y="949"/>
                  </a:cubicBezTo>
                  <a:cubicBezTo>
                    <a:pt x="668" y="949"/>
                    <a:pt x="690" y="938"/>
                    <a:pt x="701" y="927"/>
                  </a:cubicBezTo>
                  <a:lnTo>
                    <a:pt x="712" y="927"/>
                  </a:lnTo>
                  <a:cubicBezTo>
                    <a:pt x="719" y="930"/>
                    <a:pt x="724" y="932"/>
                    <a:pt x="729" y="932"/>
                  </a:cubicBezTo>
                  <a:cubicBezTo>
                    <a:pt x="742" y="932"/>
                    <a:pt x="752" y="924"/>
                    <a:pt x="767" y="916"/>
                  </a:cubicBezTo>
                  <a:cubicBezTo>
                    <a:pt x="812" y="905"/>
                    <a:pt x="868" y="882"/>
                    <a:pt x="923" y="860"/>
                  </a:cubicBezTo>
                  <a:cubicBezTo>
                    <a:pt x="979" y="838"/>
                    <a:pt x="1024" y="805"/>
                    <a:pt x="1079" y="771"/>
                  </a:cubicBezTo>
                  <a:cubicBezTo>
                    <a:pt x="1179" y="704"/>
                    <a:pt x="1257" y="605"/>
                    <a:pt x="1313" y="493"/>
                  </a:cubicBezTo>
                  <a:cubicBezTo>
                    <a:pt x="1327" y="480"/>
                    <a:pt x="1310" y="470"/>
                    <a:pt x="1293" y="470"/>
                  </a:cubicBezTo>
                  <a:cubicBezTo>
                    <a:pt x="1283" y="470"/>
                    <a:pt x="1272" y="474"/>
                    <a:pt x="1268" y="482"/>
                  </a:cubicBezTo>
                  <a:cubicBezTo>
                    <a:pt x="1212" y="571"/>
                    <a:pt x="1135" y="649"/>
                    <a:pt x="1046" y="704"/>
                  </a:cubicBezTo>
                  <a:cubicBezTo>
                    <a:pt x="1101" y="660"/>
                    <a:pt x="1145" y="605"/>
                    <a:pt x="1179" y="538"/>
                  </a:cubicBezTo>
                  <a:cubicBezTo>
                    <a:pt x="1190" y="526"/>
                    <a:pt x="1179" y="516"/>
                    <a:pt x="1168" y="504"/>
                  </a:cubicBezTo>
                  <a:lnTo>
                    <a:pt x="1145" y="504"/>
                  </a:lnTo>
                  <a:lnTo>
                    <a:pt x="1145" y="482"/>
                  </a:lnTo>
                  <a:cubicBezTo>
                    <a:pt x="1157" y="482"/>
                    <a:pt x="1157" y="482"/>
                    <a:pt x="1157" y="471"/>
                  </a:cubicBezTo>
                  <a:cubicBezTo>
                    <a:pt x="1190" y="415"/>
                    <a:pt x="1224" y="360"/>
                    <a:pt x="1246" y="304"/>
                  </a:cubicBezTo>
                  <a:cubicBezTo>
                    <a:pt x="1257" y="271"/>
                    <a:pt x="1257" y="237"/>
                    <a:pt x="1268" y="215"/>
                  </a:cubicBezTo>
                  <a:cubicBezTo>
                    <a:pt x="1279" y="182"/>
                    <a:pt x="1290" y="148"/>
                    <a:pt x="1268" y="126"/>
                  </a:cubicBezTo>
                  <a:cubicBezTo>
                    <a:pt x="1261" y="113"/>
                    <a:pt x="1248" y="108"/>
                    <a:pt x="1235" y="108"/>
                  </a:cubicBezTo>
                  <a:cubicBezTo>
                    <a:pt x="1226" y="108"/>
                    <a:pt x="1217" y="110"/>
                    <a:pt x="1212" y="115"/>
                  </a:cubicBezTo>
                  <a:cubicBezTo>
                    <a:pt x="1190" y="138"/>
                    <a:pt x="1179" y="171"/>
                    <a:pt x="1179" y="193"/>
                  </a:cubicBezTo>
                  <a:cubicBezTo>
                    <a:pt x="1168" y="227"/>
                    <a:pt x="1157" y="259"/>
                    <a:pt x="1145" y="282"/>
                  </a:cubicBezTo>
                  <a:cubicBezTo>
                    <a:pt x="1135" y="338"/>
                    <a:pt x="1101" y="393"/>
                    <a:pt x="1079" y="449"/>
                  </a:cubicBezTo>
                  <a:cubicBezTo>
                    <a:pt x="1068" y="460"/>
                    <a:pt x="1068" y="471"/>
                    <a:pt x="1056" y="482"/>
                  </a:cubicBezTo>
                  <a:lnTo>
                    <a:pt x="1024" y="516"/>
                  </a:lnTo>
                  <a:cubicBezTo>
                    <a:pt x="1034" y="493"/>
                    <a:pt x="1046" y="482"/>
                    <a:pt x="1046" y="471"/>
                  </a:cubicBezTo>
                  <a:cubicBezTo>
                    <a:pt x="1090" y="371"/>
                    <a:pt x="1112" y="271"/>
                    <a:pt x="1101" y="160"/>
                  </a:cubicBezTo>
                  <a:cubicBezTo>
                    <a:pt x="1096" y="146"/>
                    <a:pt x="1082" y="139"/>
                    <a:pt x="1068" y="139"/>
                  </a:cubicBezTo>
                  <a:cubicBezTo>
                    <a:pt x="1048" y="139"/>
                    <a:pt x="1028" y="151"/>
                    <a:pt x="1034" y="171"/>
                  </a:cubicBezTo>
                  <a:cubicBezTo>
                    <a:pt x="1034" y="182"/>
                    <a:pt x="1024" y="182"/>
                    <a:pt x="1024" y="193"/>
                  </a:cubicBezTo>
                  <a:lnTo>
                    <a:pt x="1012" y="193"/>
                  </a:lnTo>
                  <a:cubicBezTo>
                    <a:pt x="1012" y="182"/>
                    <a:pt x="1012" y="171"/>
                    <a:pt x="1024" y="160"/>
                  </a:cubicBezTo>
                  <a:cubicBezTo>
                    <a:pt x="1024" y="136"/>
                    <a:pt x="1001" y="125"/>
                    <a:pt x="978" y="125"/>
                  </a:cubicBezTo>
                  <a:cubicBezTo>
                    <a:pt x="959" y="125"/>
                    <a:pt x="939" y="133"/>
                    <a:pt x="935" y="148"/>
                  </a:cubicBezTo>
                  <a:cubicBezTo>
                    <a:pt x="923" y="215"/>
                    <a:pt x="901" y="271"/>
                    <a:pt x="878" y="326"/>
                  </a:cubicBezTo>
                  <a:cubicBezTo>
                    <a:pt x="868" y="348"/>
                    <a:pt x="856" y="360"/>
                    <a:pt x="856" y="371"/>
                  </a:cubicBezTo>
                  <a:lnTo>
                    <a:pt x="846" y="371"/>
                  </a:lnTo>
                  <a:cubicBezTo>
                    <a:pt x="868" y="348"/>
                    <a:pt x="878" y="316"/>
                    <a:pt x="890" y="293"/>
                  </a:cubicBezTo>
                  <a:cubicBezTo>
                    <a:pt x="912" y="227"/>
                    <a:pt x="935" y="160"/>
                    <a:pt x="945" y="93"/>
                  </a:cubicBezTo>
                  <a:cubicBezTo>
                    <a:pt x="945" y="73"/>
                    <a:pt x="923" y="62"/>
                    <a:pt x="902" y="62"/>
                  </a:cubicBezTo>
                  <a:cubicBezTo>
                    <a:pt x="887" y="62"/>
                    <a:pt x="872" y="68"/>
                    <a:pt x="868" y="82"/>
                  </a:cubicBezTo>
                  <a:cubicBezTo>
                    <a:pt x="868" y="126"/>
                    <a:pt x="846" y="182"/>
                    <a:pt x="834" y="227"/>
                  </a:cubicBezTo>
                  <a:lnTo>
                    <a:pt x="834" y="160"/>
                  </a:lnTo>
                  <a:cubicBezTo>
                    <a:pt x="834" y="138"/>
                    <a:pt x="834" y="115"/>
                    <a:pt x="823" y="104"/>
                  </a:cubicBezTo>
                  <a:cubicBezTo>
                    <a:pt x="823" y="93"/>
                    <a:pt x="823" y="71"/>
                    <a:pt x="812" y="59"/>
                  </a:cubicBezTo>
                  <a:cubicBezTo>
                    <a:pt x="806" y="54"/>
                    <a:pt x="798" y="51"/>
                    <a:pt x="790" y="51"/>
                  </a:cubicBezTo>
                  <a:cubicBezTo>
                    <a:pt x="782" y="51"/>
                    <a:pt x="773" y="54"/>
                    <a:pt x="767" y="59"/>
                  </a:cubicBezTo>
                  <a:cubicBezTo>
                    <a:pt x="767" y="55"/>
                    <a:pt x="760" y="52"/>
                    <a:pt x="751" y="52"/>
                  </a:cubicBezTo>
                  <a:cubicBezTo>
                    <a:pt x="738" y="52"/>
                    <a:pt x="723" y="58"/>
                    <a:pt x="723" y="71"/>
                  </a:cubicBezTo>
                  <a:cubicBezTo>
                    <a:pt x="712" y="126"/>
                    <a:pt x="701" y="182"/>
                    <a:pt x="678" y="227"/>
                  </a:cubicBezTo>
                  <a:cubicBezTo>
                    <a:pt x="678" y="249"/>
                    <a:pt x="668" y="259"/>
                    <a:pt x="668" y="271"/>
                  </a:cubicBezTo>
                  <a:lnTo>
                    <a:pt x="656" y="271"/>
                  </a:lnTo>
                  <a:cubicBezTo>
                    <a:pt x="668" y="249"/>
                    <a:pt x="668" y="215"/>
                    <a:pt x="678" y="193"/>
                  </a:cubicBezTo>
                  <a:cubicBezTo>
                    <a:pt x="690" y="138"/>
                    <a:pt x="701" y="93"/>
                    <a:pt x="701" y="37"/>
                  </a:cubicBezTo>
                  <a:cubicBezTo>
                    <a:pt x="701" y="26"/>
                    <a:pt x="690" y="15"/>
                    <a:pt x="678" y="15"/>
                  </a:cubicBezTo>
                  <a:cubicBezTo>
                    <a:pt x="668" y="15"/>
                    <a:pt x="645" y="26"/>
                    <a:pt x="645" y="37"/>
                  </a:cubicBezTo>
                  <a:cubicBezTo>
                    <a:pt x="645" y="49"/>
                    <a:pt x="634" y="71"/>
                    <a:pt x="634" y="82"/>
                  </a:cubicBezTo>
                  <a:cubicBezTo>
                    <a:pt x="629" y="77"/>
                    <a:pt x="621" y="75"/>
                    <a:pt x="612" y="75"/>
                  </a:cubicBezTo>
                  <a:cubicBezTo>
                    <a:pt x="599" y="75"/>
                    <a:pt x="585" y="80"/>
                    <a:pt x="579" y="93"/>
                  </a:cubicBezTo>
                  <a:cubicBezTo>
                    <a:pt x="545" y="126"/>
                    <a:pt x="523" y="171"/>
                    <a:pt x="500" y="204"/>
                  </a:cubicBezTo>
                  <a:cubicBezTo>
                    <a:pt x="478" y="204"/>
                    <a:pt x="467" y="204"/>
                    <a:pt x="456" y="215"/>
                  </a:cubicBezTo>
                  <a:cubicBezTo>
                    <a:pt x="478" y="182"/>
                    <a:pt x="500" y="160"/>
                    <a:pt x="523" y="138"/>
                  </a:cubicBezTo>
                  <a:cubicBezTo>
                    <a:pt x="534" y="115"/>
                    <a:pt x="523" y="115"/>
                    <a:pt x="512" y="104"/>
                  </a:cubicBezTo>
                  <a:lnTo>
                    <a:pt x="523" y="104"/>
                  </a:lnTo>
                  <a:lnTo>
                    <a:pt x="556" y="71"/>
                  </a:lnTo>
                  <a:cubicBezTo>
                    <a:pt x="567" y="71"/>
                    <a:pt x="589" y="49"/>
                    <a:pt x="601" y="49"/>
                  </a:cubicBezTo>
                  <a:cubicBezTo>
                    <a:pt x="623" y="49"/>
                    <a:pt x="656" y="15"/>
                    <a:pt x="623" y="4"/>
                  </a:cubicBezTo>
                  <a:cubicBezTo>
                    <a:pt x="615" y="2"/>
                    <a:pt x="607" y="1"/>
                    <a:pt x="60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5"/>
            <p:cNvSpPr/>
            <p:nvPr/>
          </p:nvSpPr>
          <p:spPr>
            <a:xfrm>
              <a:off x="2523813" y="3970963"/>
              <a:ext cx="31085" cy="26375"/>
            </a:xfrm>
            <a:custGeom>
              <a:avLst/>
              <a:gdLst/>
              <a:ahLst/>
              <a:cxnLst/>
              <a:rect l="l" t="t" r="r" b="b"/>
              <a:pathLst>
                <a:path w="891" h="756" extrusionOk="0">
                  <a:moveTo>
                    <a:pt x="481" y="0"/>
                  </a:moveTo>
                  <a:cubicBezTo>
                    <a:pt x="336" y="0"/>
                    <a:pt x="205" y="75"/>
                    <a:pt x="134" y="177"/>
                  </a:cubicBezTo>
                  <a:cubicBezTo>
                    <a:pt x="1" y="365"/>
                    <a:pt x="45" y="588"/>
                    <a:pt x="45" y="588"/>
                  </a:cubicBezTo>
                  <a:lnTo>
                    <a:pt x="468" y="755"/>
                  </a:lnTo>
                  <a:cubicBezTo>
                    <a:pt x="468" y="755"/>
                    <a:pt x="702" y="688"/>
                    <a:pt x="813" y="488"/>
                  </a:cubicBezTo>
                  <a:cubicBezTo>
                    <a:pt x="891" y="355"/>
                    <a:pt x="880" y="155"/>
                    <a:pt x="668" y="43"/>
                  </a:cubicBezTo>
                  <a:cubicBezTo>
                    <a:pt x="606" y="14"/>
                    <a:pt x="542" y="0"/>
                    <a:pt x="48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5"/>
            <p:cNvSpPr/>
            <p:nvPr/>
          </p:nvSpPr>
          <p:spPr>
            <a:xfrm>
              <a:off x="2515300" y="3965416"/>
              <a:ext cx="50482" cy="39667"/>
            </a:xfrm>
            <a:custGeom>
              <a:avLst/>
              <a:gdLst/>
              <a:ahLst/>
              <a:cxnLst/>
              <a:rect l="l" t="t" r="r" b="b"/>
              <a:pathLst>
                <a:path w="1447" h="1137" extrusionOk="0">
                  <a:moveTo>
                    <a:pt x="589" y="0"/>
                  </a:moveTo>
                  <a:cubicBezTo>
                    <a:pt x="586" y="0"/>
                    <a:pt x="582" y="1"/>
                    <a:pt x="579" y="2"/>
                  </a:cubicBezTo>
                  <a:cubicBezTo>
                    <a:pt x="401" y="35"/>
                    <a:pt x="234" y="146"/>
                    <a:pt x="145" y="302"/>
                  </a:cubicBezTo>
                  <a:cubicBezTo>
                    <a:pt x="56" y="458"/>
                    <a:pt x="0" y="692"/>
                    <a:pt x="89" y="858"/>
                  </a:cubicBezTo>
                  <a:cubicBezTo>
                    <a:pt x="101" y="858"/>
                    <a:pt x="111" y="870"/>
                    <a:pt x="123" y="870"/>
                  </a:cubicBezTo>
                  <a:cubicBezTo>
                    <a:pt x="134" y="903"/>
                    <a:pt x="145" y="925"/>
                    <a:pt x="168" y="959"/>
                  </a:cubicBezTo>
                  <a:lnTo>
                    <a:pt x="200" y="992"/>
                  </a:lnTo>
                  <a:cubicBezTo>
                    <a:pt x="206" y="997"/>
                    <a:pt x="215" y="1000"/>
                    <a:pt x="223" y="1000"/>
                  </a:cubicBezTo>
                  <a:cubicBezTo>
                    <a:pt x="231" y="1000"/>
                    <a:pt x="240" y="997"/>
                    <a:pt x="245" y="992"/>
                  </a:cubicBezTo>
                  <a:lnTo>
                    <a:pt x="256" y="992"/>
                  </a:lnTo>
                  <a:lnTo>
                    <a:pt x="256" y="1003"/>
                  </a:lnTo>
                  <a:lnTo>
                    <a:pt x="267" y="1014"/>
                  </a:lnTo>
                  <a:lnTo>
                    <a:pt x="279" y="1014"/>
                  </a:lnTo>
                  <a:lnTo>
                    <a:pt x="279" y="1036"/>
                  </a:lnTo>
                  <a:cubicBezTo>
                    <a:pt x="279" y="1048"/>
                    <a:pt x="279" y="1048"/>
                    <a:pt x="289" y="1058"/>
                  </a:cubicBezTo>
                  <a:cubicBezTo>
                    <a:pt x="289" y="1066"/>
                    <a:pt x="301" y="1074"/>
                    <a:pt x="315" y="1074"/>
                  </a:cubicBezTo>
                  <a:cubicBezTo>
                    <a:pt x="321" y="1074"/>
                    <a:pt x="327" y="1073"/>
                    <a:pt x="334" y="1070"/>
                  </a:cubicBezTo>
                  <a:lnTo>
                    <a:pt x="345" y="1070"/>
                  </a:lnTo>
                  <a:lnTo>
                    <a:pt x="345" y="1092"/>
                  </a:lnTo>
                  <a:cubicBezTo>
                    <a:pt x="340" y="1103"/>
                    <a:pt x="351" y="1109"/>
                    <a:pt x="363" y="1109"/>
                  </a:cubicBezTo>
                  <a:cubicBezTo>
                    <a:pt x="376" y="1109"/>
                    <a:pt x="390" y="1103"/>
                    <a:pt x="390" y="1092"/>
                  </a:cubicBezTo>
                  <a:cubicBezTo>
                    <a:pt x="401" y="1092"/>
                    <a:pt x="401" y="1081"/>
                    <a:pt x="401" y="1081"/>
                  </a:cubicBezTo>
                  <a:cubicBezTo>
                    <a:pt x="412" y="1081"/>
                    <a:pt x="423" y="1092"/>
                    <a:pt x="434" y="1092"/>
                  </a:cubicBezTo>
                  <a:cubicBezTo>
                    <a:pt x="490" y="1103"/>
                    <a:pt x="546" y="1103"/>
                    <a:pt x="601" y="1103"/>
                  </a:cubicBezTo>
                  <a:cubicBezTo>
                    <a:pt x="590" y="1103"/>
                    <a:pt x="590" y="1125"/>
                    <a:pt x="601" y="1125"/>
                  </a:cubicBezTo>
                  <a:cubicBezTo>
                    <a:pt x="612" y="1137"/>
                    <a:pt x="635" y="1137"/>
                    <a:pt x="645" y="1137"/>
                  </a:cubicBezTo>
                  <a:cubicBezTo>
                    <a:pt x="657" y="1125"/>
                    <a:pt x="668" y="1114"/>
                    <a:pt x="679" y="1114"/>
                  </a:cubicBezTo>
                  <a:cubicBezTo>
                    <a:pt x="690" y="1125"/>
                    <a:pt x="701" y="1125"/>
                    <a:pt x="724" y="1125"/>
                  </a:cubicBezTo>
                  <a:cubicBezTo>
                    <a:pt x="746" y="1114"/>
                    <a:pt x="768" y="1114"/>
                    <a:pt x="790" y="1103"/>
                  </a:cubicBezTo>
                  <a:cubicBezTo>
                    <a:pt x="801" y="1114"/>
                    <a:pt x="813" y="1114"/>
                    <a:pt x="823" y="1125"/>
                  </a:cubicBezTo>
                  <a:cubicBezTo>
                    <a:pt x="832" y="1128"/>
                    <a:pt x="842" y="1130"/>
                    <a:pt x="853" y="1130"/>
                  </a:cubicBezTo>
                  <a:cubicBezTo>
                    <a:pt x="880" y="1130"/>
                    <a:pt x="910" y="1119"/>
                    <a:pt x="934" y="1103"/>
                  </a:cubicBezTo>
                  <a:cubicBezTo>
                    <a:pt x="1013" y="1070"/>
                    <a:pt x="1080" y="1025"/>
                    <a:pt x="1157" y="981"/>
                  </a:cubicBezTo>
                  <a:cubicBezTo>
                    <a:pt x="1268" y="903"/>
                    <a:pt x="1379" y="814"/>
                    <a:pt x="1446" y="680"/>
                  </a:cubicBezTo>
                  <a:cubicBezTo>
                    <a:pt x="1446" y="666"/>
                    <a:pt x="1429" y="657"/>
                    <a:pt x="1416" y="657"/>
                  </a:cubicBezTo>
                  <a:cubicBezTo>
                    <a:pt x="1408" y="657"/>
                    <a:pt x="1402" y="661"/>
                    <a:pt x="1402" y="669"/>
                  </a:cubicBezTo>
                  <a:cubicBezTo>
                    <a:pt x="1346" y="769"/>
                    <a:pt x="1268" y="858"/>
                    <a:pt x="1179" y="914"/>
                  </a:cubicBezTo>
                  <a:cubicBezTo>
                    <a:pt x="1179" y="914"/>
                    <a:pt x="1178" y="914"/>
                    <a:pt x="1178" y="914"/>
                  </a:cubicBezTo>
                  <a:lnTo>
                    <a:pt x="1178" y="914"/>
                  </a:lnTo>
                  <a:cubicBezTo>
                    <a:pt x="1262" y="817"/>
                    <a:pt x="1326" y="710"/>
                    <a:pt x="1369" y="591"/>
                  </a:cubicBezTo>
                  <a:cubicBezTo>
                    <a:pt x="1382" y="564"/>
                    <a:pt x="1355" y="550"/>
                    <a:pt x="1329" y="550"/>
                  </a:cubicBezTo>
                  <a:cubicBezTo>
                    <a:pt x="1312" y="550"/>
                    <a:pt x="1295" y="556"/>
                    <a:pt x="1290" y="569"/>
                  </a:cubicBezTo>
                  <a:cubicBezTo>
                    <a:pt x="1235" y="680"/>
                    <a:pt x="1179" y="791"/>
                    <a:pt x="1102" y="880"/>
                  </a:cubicBezTo>
                  <a:cubicBezTo>
                    <a:pt x="1090" y="892"/>
                    <a:pt x="1080" y="903"/>
                    <a:pt x="1057" y="914"/>
                  </a:cubicBezTo>
                  <a:cubicBezTo>
                    <a:pt x="1090" y="870"/>
                    <a:pt x="1124" y="825"/>
                    <a:pt x="1146" y="781"/>
                  </a:cubicBezTo>
                  <a:cubicBezTo>
                    <a:pt x="1224" y="680"/>
                    <a:pt x="1290" y="569"/>
                    <a:pt x="1324" y="447"/>
                  </a:cubicBezTo>
                  <a:cubicBezTo>
                    <a:pt x="1330" y="423"/>
                    <a:pt x="1313" y="412"/>
                    <a:pt x="1295" y="412"/>
                  </a:cubicBezTo>
                  <a:cubicBezTo>
                    <a:pt x="1279" y="412"/>
                    <a:pt x="1262" y="420"/>
                    <a:pt x="1257" y="435"/>
                  </a:cubicBezTo>
                  <a:lnTo>
                    <a:pt x="1224" y="502"/>
                  </a:lnTo>
                  <a:cubicBezTo>
                    <a:pt x="1224" y="491"/>
                    <a:pt x="1224" y="491"/>
                    <a:pt x="1213" y="480"/>
                  </a:cubicBezTo>
                  <a:lnTo>
                    <a:pt x="1224" y="480"/>
                  </a:lnTo>
                  <a:cubicBezTo>
                    <a:pt x="1224" y="461"/>
                    <a:pt x="1201" y="449"/>
                    <a:pt x="1180" y="449"/>
                  </a:cubicBezTo>
                  <a:cubicBezTo>
                    <a:pt x="1165" y="449"/>
                    <a:pt x="1151" y="455"/>
                    <a:pt x="1146" y="469"/>
                  </a:cubicBezTo>
                  <a:cubicBezTo>
                    <a:pt x="1157" y="425"/>
                    <a:pt x="1157" y="369"/>
                    <a:pt x="1157" y="324"/>
                  </a:cubicBezTo>
                  <a:cubicBezTo>
                    <a:pt x="1157" y="304"/>
                    <a:pt x="1140" y="295"/>
                    <a:pt x="1122" y="295"/>
                  </a:cubicBezTo>
                  <a:cubicBezTo>
                    <a:pt x="1102" y="295"/>
                    <a:pt x="1080" y="307"/>
                    <a:pt x="1080" y="324"/>
                  </a:cubicBezTo>
                  <a:cubicBezTo>
                    <a:pt x="1080" y="458"/>
                    <a:pt x="1023" y="591"/>
                    <a:pt x="957" y="692"/>
                  </a:cubicBezTo>
                  <a:cubicBezTo>
                    <a:pt x="934" y="736"/>
                    <a:pt x="902" y="769"/>
                    <a:pt x="868" y="814"/>
                  </a:cubicBezTo>
                  <a:lnTo>
                    <a:pt x="868" y="803"/>
                  </a:lnTo>
                  <a:lnTo>
                    <a:pt x="857" y="803"/>
                  </a:lnTo>
                  <a:cubicBezTo>
                    <a:pt x="912" y="692"/>
                    <a:pt x="946" y="569"/>
                    <a:pt x="946" y="447"/>
                  </a:cubicBezTo>
                  <a:cubicBezTo>
                    <a:pt x="946" y="432"/>
                    <a:pt x="935" y="426"/>
                    <a:pt x="922" y="426"/>
                  </a:cubicBezTo>
                  <a:cubicBezTo>
                    <a:pt x="907" y="426"/>
                    <a:pt x="890" y="435"/>
                    <a:pt x="890" y="447"/>
                  </a:cubicBezTo>
                  <a:cubicBezTo>
                    <a:pt x="879" y="536"/>
                    <a:pt x="846" y="636"/>
                    <a:pt x="801" y="725"/>
                  </a:cubicBezTo>
                  <a:cubicBezTo>
                    <a:pt x="790" y="758"/>
                    <a:pt x="768" y="791"/>
                    <a:pt x="746" y="825"/>
                  </a:cubicBezTo>
                  <a:cubicBezTo>
                    <a:pt x="757" y="791"/>
                    <a:pt x="768" y="769"/>
                    <a:pt x="779" y="736"/>
                  </a:cubicBezTo>
                  <a:cubicBezTo>
                    <a:pt x="835" y="613"/>
                    <a:pt x="857" y="480"/>
                    <a:pt x="857" y="336"/>
                  </a:cubicBezTo>
                  <a:cubicBezTo>
                    <a:pt x="857" y="320"/>
                    <a:pt x="840" y="312"/>
                    <a:pt x="822" y="312"/>
                  </a:cubicBezTo>
                  <a:cubicBezTo>
                    <a:pt x="801" y="312"/>
                    <a:pt x="779" y="323"/>
                    <a:pt x="779" y="346"/>
                  </a:cubicBezTo>
                  <a:cubicBezTo>
                    <a:pt x="768" y="403"/>
                    <a:pt x="757" y="469"/>
                    <a:pt x="746" y="524"/>
                  </a:cubicBezTo>
                  <a:cubicBezTo>
                    <a:pt x="746" y="491"/>
                    <a:pt x="746" y="458"/>
                    <a:pt x="734" y="425"/>
                  </a:cubicBezTo>
                  <a:cubicBezTo>
                    <a:pt x="729" y="415"/>
                    <a:pt x="718" y="409"/>
                    <a:pt x="706" y="409"/>
                  </a:cubicBezTo>
                  <a:cubicBezTo>
                    <a:pt x="693" y="409"/>
                    <a:pt x="679" y="417"/>
                    <a:pt x="679" y="435"/>
                  </a:cubicBezTo>
                  <a:cubicBezTo>
                    <a:pt x="690" y="547"/>
                    <a:pt x="668" y="647"/>
                    <a:pt x="623" y="736"/>
                  </a:cubicBezTo>
                  <a:cubicBezTo>
                    <a:pt x="614" y="731"/>
                    <a:pt x="603" y="729"/>
                    <a:pt x="592" y="729"/>
                  </a:cubicBezTo>
                  <a:cubicBezTo>
                    <a:pt x="579" y="729"/>
                    <a:pt x="566" y="733"/>
                    <a:pt x="559" y="743"/>
                  </a:cubicBezTo>
                  <a:lnTo>
                    <a:pt x="559" y="743"/>
                  </a:lnTo>
                  <a:cubicBezTo>
                    <a:pt x="592" y="690"/>
                    <a:pt x="624" y="646"/>
                    <a:pt x="657" y="591"/>
                  </a:cubicBezTo>
                  <a:cubicBezTo>
                    <a:pt x="673" y="575"/>
                    <a:pt x="647" y="565"/>
                    <a:pt x="628" y="565"/>
                  </a:cubicBezTo>
                  <a:cubicBezTo>
                    <a:pt x="621" y="565"/>
                    <a:pt x="615" y="566"/>
                    <a:pt x="612" y="569"/>
                  </a:cubicBezTo>
                  <a:cubicBezTo>
                    <a:pt x="556" y="625"/>
                    <a:pt x="512" y="680"/>
                    <a:pt x="479" y="747"/>
                  </a:cubicBezTo>
                  <a:cubicBezTo>
                    <a:pt x="467" y="747"/>
                    <a:pt x="467" y="736"/>
                    <a:pt x="467" y="736"/>
                  </a:cubicBezTo>
                  <a:lnTo>
                    <a:pt x="457" y="736"/>
                  </a:lnTo>
                  <a:cubicBezTo>
                    <a:pt x="467" y="736"/>
                    <a:pt x="467" y="725"/>
                    <a:pt x="467" y="714"/>
                  </a:cubicBezTo>
                  <a:cubicBezTo>
                    <a:pt x="512" y="636"/>
                    <a:pt x="568" y="569"/>
                    <a:pt x="623" y="502"/>
                  </a:cubicBezTo>
                  <a:cubicBezTo>
                    <a:pt x="640" y="478"/>
                    <a:pt x="613" y="465"/>
                    <a:pt x="589" y="465"/>
                  </a:cubicBezTo>
                  <a:cubicBezTo>
                    <a:pt x="581" y="465"/>
                    <a:pt x="574" y="466"/>
                    <a:pt x="568" y="469"/>
                  </a:cubicBezTo>
                  <a:cubicBezTo>
                    <a:pt x="490" y="514"/>
                    <a:pt x="434" y="603"/>
                    <a:pt x="390" y="680"/>
                  </a:cubicBezTo>
                  <a:cubicBezTo>
                    <a:pt x="389" y="681"/>
                    <a:pt x="389" y="681"/>
                    <a:pt x="389" y="682"/>
                  </a:cubicBezTo>
                  <a:lnTo>
                    <a:pt x="389" y="682"/>
                  </a:lnTo>
                  <a:cubicBezTo>
                    <a:pt x="401" y="648"/>
                    <a:pt x="418" y="614"/>
                    <a:pt x="434" y="580"/>
                  </a:cubicBezTo>
                  <a:cubicBezTo>
                    <a:pt x="467" y="536"/>
                    <a:pt x="501" y="480"/>
                    <a:pt x="546" y="435"/>
                  </a:cubicBezTo>
                  <a:cubicBezTo>
                    <a:pt x="601" y="403"/>
                    <a:pt x="645" y="369"/>
                    <a:pt x="701" y="336"/>
                  </a:cubicBezTo>
                  <a:cubicBezTo>
                    <a:pt x="724" y="314"/>
                    <a:pt x="690" y="291"/>
                    <a:pt x="668" y="291"/>
                  </a:cubicBezTo>
                  <a:cubicBezTo>
                    <a:pt x="534" y="324"/>
                    <a:pt x="412" y="435"/>
                    <a:pt x="345" y="547"/>
                  </a:cubicBezTo>
                  <a:cubicBezTo>
                    <a:pt x="323" y="580"/>
                    <a:pt x="301" y="625"/>
                    <a:pt x="289" y="658"/>
                  </a:cubicBezTo>
                  <a:cubicBezTo>
                    <a:pt x="289" y="658"/>
                    <a:pt x="283" y="658"/>
                    <a:pt x="280" y="664"/>
                  </a:cubicBezTo>
                  <a:lnTo>
                    <a:pt x="280" y="664"/>
                  </a:lnTo>
                  <a:cubicBezTo>
                    <a:pt x="291" y="610"/>
                    <a:pt x="312" y="567"/>
                    <a:pt x="334" y="524"/>
                  </a:cubicBezTo>
                  <a:cubicBezTo>
                    <a:pt x="401" y="403"/>
                    <a:pt x="501" y="291"/>
                    <a:pt x="623" y="213"/>
                  </a:cubicBezTo>
                  <a:cubicBezTo>
                    <a:pt x="640" y="196"/>
                    <a:pt x="618" y="173"/>
                    <a:pt x="597" y="173"/>
                  </a:cubicBezTo>
                  <a:cubicBezTo>
                    <a:pt x="590" y="173"/>
                    <a:pt x="584" y="175"/>
                    <a:pt x="579" y="180"/>
                  </a:cubicBezTo>
                  <a:cubicBezTo>
                    <a:pt x="457" y="247"/>
                    <a:pt x="356" y="346"/>
                    <a:pt x="279" y="458"/>
                  </a:cubicBezTo>
                  <a:cubicBezTo>
                    <a:pt x="334" y="346"/>
                    <a:pt x="412" y="235"/>
                    <a:pt x="523" y="169"/>
                  </a:cubicBezTo>
                  <a:cubicBezTo>
                    <a:pt x="552" y="149"/>
                    <a:pt x="522" y="122"/>
                    <a:pt x="493" y="122"/>
                  </a:cubicBezTo>
                  <a:cubicBezTo>
                    <a:pt x="488" y="122"/>
                    <a:pt x="483" y="123"/>
                    <a:pt x="479" y="124"/>
                  </a:cubicBezTo>
                  <a:cubicBezTo>
                    <a:pt x="356" y="202"/>
                    <a:pt x="245" y="314"/>
                    <a:pt x="190" y="447"/>
                  </a:cubicBezTo>
                  <a:cubicBezTo>
                    <a:pt x="183" y="460"/>
                    <a:pt x="176" y="470"/>
                    <a:pt x="172" y="480"/>
                  </a:cubicBezTo>
                  <a:lnTo>
                    <a:pt x="172" y="480"/>
                  </a:lnTo>
                  <a:cubicBezTo>
                    <a:pt x="182" y="432"/>
                    <a:pt x="194" y="385"/>
                    <a:pt x="223" y="346"/>
                  </a:cubicBezTo>
                  <a:cubicBezTo>
                    <a:pt x="301" y="202"/>
                    <a:pt x="434" y="91"/>
                    <a:pt x="590" y="47"/>
                  </a:cubicBezTo>
                  <a:cubicBezTo>
                    <a:pt x="619" y="36"/>
                    <a:pt x="614" y="0"/>
                    <a:pt x="5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5"/>
            <p:cNvSpPr/>
            <p:nvPr/>
          </p:nvSpPr>
          <p:spPr>
            <a:xfrm>
              <a:off x="2519940" y="3975394"/>
              <a:ext cx="12873" cy="27736"/>
            </a:xfrm>
            <a:custGeom>
              <a:avLst/>
              <a:gdLst/>
              <a:ahLst/>
              <a:cxnLst/>
              <a:rect l="l" t="t" r="r" b="b"/>
              <a:pathLst>
                <a:path w="369" h="795" extrusionOk="0">
                  <a:moveTo>
                    <a:pt x="329" y="0"/>
                  </a:moveTo>
                  <a:cubicBezTo>
                    <a:pt x="317" y="0"/>
                    <a:pt x="309" y="8"/>
                    <a:pt x="301" y="16"/>
                  </a:cubicBezTo>
                  <a:cubicBezTo>
                    <a:pt x="245" y="94"/>
                    <a:pt x="179" y="172"/>
                    <a:pt x="134" y="261"/>
                  </a:cubicBezTo>
                  <a:cubicBezTo>
                    <a:pt x="112" y="305"/>
                    <a:pt x="90" y="361"/>
                    <a:pt x="79" y="416"/>
                  </a:cubicBezTo>
                  <a:cubicBezTo>
                    <a:pt x="79" y="361"/>
                    <a:pt x="79" y="294"/>
                    <a:pt x="90" y="238"/>
                  </a:cubicBezTo>
                  <a:cubicBezTo>
                    <a:pt x="96" y="225"/>
                    <a:pt x="84" y="220"/>
                    <a:pt x="73" y="220"/>
                  </a:cubicBezTo>
                  <a:cubicBezTo>
                    <a:pt x="65" y="220"/>
                    <a:pt x="57" y="223"/>
                    <a:pt x="57" y="228"/>
                  </a:cubicBezTo>
                  <a:cubicBezTo>
                    <a:pt x="12" y="327"/>
                    <a:pt x="1" y="450"/>
                    <a:pt x="35" y="550"/>
                  </a:cubicBezTo>
                  <a:cubicBezTo>
                    <a:pt x="45" y="572"/>
                    <a:pt x="45" y="606"/>
                    <a:pt x="79" y="617"/>
                  </a:cubicBezTo>
                  <a:lnTo>
                    <a:pt x="90" y="617"/>
                  </a:lnTo>
                  <a:cubicBezTo>
                    <a:pt x="90" y="661"/>
                    <a:pt x="90" y="695"/>
                    <a:pt x="101" y="728"/>
                  </a:cubicBezTo>
                  <a:cubicBezTo>
                    <a:pt x="101" y="744"/>
                    <a:pt x="119" y="755"/>
                    <a:pt x="137" y="755"/>
                  </a:cubicBezTo>
                  <a:cubicBezTo>
                    <a:pt x="144" y="755"/>
                    <a:pt x="150" y="753"/>
                    <a:pt x="156" y="750"/>
                  </a:cubicBezTo>
                  <a:lnTo>
                    <a:pt x="168" y="750"/>
                  </a:lnTo>
                  <a:cubicBezTo>
                    <a:pt x="168" y="762"/>
                    <a:pt x="179" y="762"/>
                    <a:pt x="179" y="762"/>
                  </a:cubicBezTo>
                  <a:cubicBezTo>
                    <a:pt x="179" y="784"/>
                    <a:pt x="201" y="795"/>
                    <a:pt x="235" y="795"/>
                  </a:cubicBezTo>
                  <a:cubicBezTo>
                    <a:pt x="245" y="784"/>
                    <a:pt x="245" y="784"/>
                    <a:pt x="245" y="772"/>
                  </a:cubicBezTo>
                  <a:cubicBezTo>
                    <a:pt x="257" y="772"/>
                    <a:pt x="257" y="772"/>
                    <a:pt x="257" y="762"/>
                  </a:cubicBezTo>
                  <a:cubicBezTo>
                    <a:pt x="257" y="762"/>
                    <a:pt x="245" y="762"/>
                    <a:pt x="245" y="750"/>
                  </a:cubicBezTo>
                  <a:cubicBezTo>
                    <a:pt x="245" y="739"/>
                    <a:pt x="245" y="717"/>
                    <a:pt x="235" y="695"/>
                  </a:cubicBezTo>
                  <a:lnTo>
                    <a:pt x="235" y="628"/>
                  </a:lnTo>
                  <a:cubicBezTo>
                    <a:pt x="235" y="617"/>
                    <a:pt x="223" y="584"/>
                    <a:pt x="235" y="572"/>
                  </a:cubicBezTo>
                  <a:cubicBezTo>
                    <a:pt x="245" y="561"/>
                    <a:pt x="235" y="550"/>
                    <a:pt x="223" y="550"/>
                  </a:cubicBezTo>
                  <a:lnTo>
                    <a:pt x="201" y="550"/>
                  </a:lnTo>
                  <a:cubicBezTo>
                    <a:pt x="179" y="572"/>
                    <a:pt x="168" y="584"/>
                    <a:pt x="168" y="606"/>
                  </a:cubicBezTo>
                  <a:lnTo>
                    <a:pt x="168" y="572"/>
                  </a:lnTo>
                  <a:lnTo>
                    <a:pt x="168" y="550"/>
                  </a:lnTo>
                  <a:lnTo>
                    <a:pt x="168" y="505"/>
                  </a:lnTo>
                  <a:cubicBezTo>
                    <a:pt x="168" y="495"/>
                    <a:pt x="156" y="495"/>
                    <a:pt x="156" y="495"/>
                  </a:cubicBezTo>
                  <a:cubicBezTo>
                    <a:pt x="156" y="406"/>
                    <a:pt x="168" y="327"/>
                    <a:pt x="212" y="261"/>
                  </a:cubicBezTo>
                  <a:cubicBezTo>
                    <a:pt x="245" y="172"/>
                    <a:pt x="301" y="105"/>
                    <a:pt x="357" y="28"/>
                  </a:cubicBezTo>
                  <a:cubicBezTo>
                    <a:pt x="368" y="16"/>
                    <a:pt x="357" y="5"/>
                    <a:pt x="346" y="5"/>
                  </a:cubicBezTo>
                  <a:cubicBezTo>
                    <a:pt x="339" y="2"/>
                    <a:pt x="334" y="0"/>
                    <a:pt x="32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5"/>
            <p:cNvSpPr/>
            <p:nvPr/>
          </p:nvSpPr>
          <p:spPr>
            <a:xfrm>
              <a:off x="2533930" y="3994548"/>
              <a:ext cx="7396" cy="10536"/>
            </a:xfrm>
            <a:custGeom>
              <a:avLst/>
              <a:gdLst/>
              <a:ahLst/>
              <a:cxnLst/>
              <a:rect l="l" t="t" r="r" b="b"/>
              <a:pathLst>
                <a:path w="212" h="302" extrusionOk="0">
                  <a:moveTo>
                    <a:pt x="190" y="1"/>
                  </a:moveTo>
                  <a:cubicBezTo>
                    <a:pt x="178" y="1"/>
                    <a:pt x="167" y="12"/>
                    <a:pt x="156" y="23"/>
                  </a:cubicBezTo>
                  <a:cubicBezTo>
                    <a:pt x="134" y="57"/>
                    <a:pt x="111" y="112"/>
                    <a:pt x="89" y="157"/>
                  </a:cubicBezTo>
                  <a:cubicBezTo>
                    <a:pt x="78" y="179"/>
                    <a:pt x="67" y="201"/>
                    <a:pt x="56" y="213"/>
                  </a:cubicBezTo>
                  <a:cubicBezTo>
                    <a:pt x="45" y="235"/>
                    <a:pt x="34" y="246"/>
                    <a:pt x="12" y="257"/>
                  </a:cubicBezTo>
                  <a:cubicBezTo>
                    <a:pt x="0" y="257"/>
                    <a:pt x="0" y="279"/>
                    <a:pt x="0" y="290"/>
                  </a:cubicBezTo>
                  <a:cubicBezTo>
                    <a:pt x="12" y="302"/>
                    <a:pt x="34" y="302"/>
                    <a:pt x="45" y="302"/>
                  </a:cubicBezTo>
                  <a:cubicBezTo>
                    <a:pt x="101" y="279"/>
                    <a:pt x="134" y="223"/>
                    <a:pt x="156" y="179"/>
                  </a:cubicBezTo>
                  <a:cubicBezTo>
                    <a:pt x="167" y="157"/>
                    <a:pt x="190" y="134"/>
                    <a:pt x="200" y="101"/>
                  </a:cubicBezTo>
                  <a:cubicBezTo>
                    <a:pt x="212" y="79"/>
                    <a:pt x="212" y="57"/>
                    <a:pt x="212" y="23"/>
                  </a:cubicBezTo>
                  <a:cubicBezTo>
                    <a:pt x="212" y="12"/>
                    <a:pt x="200" y="1"/>
                    <a:pt x="1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5"/>
            <p:cNvSpPr/>
            <p:nvPr/>
          </p:nvSpPr>
          <p:spPr>
            <a:xfrm>
              <a:off x="2536477" y="3992629"/>
              <a:ext cx="13781" cy="12943"/>
            </a:xfrm>
            <a:custGeom>
              <a:avLst/>
              <a:gdLst/>
              <a:ahLst/>
              <a:cxnLst/>
              <a:rect l="l" t="t" r="r" b="b"/>
              <a:pathLst>
                <a:path w="395" h="371" extrusionOk="0">
                  <a:moveTo>
                    <a:pt x="361" y="1"/>
                  </a:moveTo>
                  <a:cubicBezTo>
                    <a:pt x="350" y="1"/>
                    <a:pt x="327" y="1"/>
                    <a:pt x="327" y="23"/>
                  </a:cubicBezTo>
                  <a:cubicBezTo>
                    <a:pt x="283" y="78"/>
                    <a:pt x="239" y="145"/>
                    <a:pt x="194" y="201"/>
                  </a:cubicBezTo>
                  <a:cubicBezTo>
                    <a:pt x="139" y="256"/>
                    <a:pt x="83" y="301"/>
                    <a:pt x="28" y="345"/>
                  </a:cubicBezTo>
                  <a:cubicBezTo>
                    <a:pt x="0" y="354"/>
                    <a:pt x="17" y="371"/>
                    <a:pt x="36" y="371"/>
                  </a:cubicBezTo>
                  <a:cubicBezTo>
                    <a:pt x="41" y="371"/>
                    <a:pt x="46" y="370"/>
                    <a:pt x="50" y="367"/>
                  </a:cubicBezTo>
                  <a:cubicBezTo>
                    <a:pt x="127" y="334"/>
                    <a:pt x="183" y="290"/>
                    <a:pt x="250" y="223"/>
                  </a:cubicBezTo>
                  <a:cubicBezTo>
                    <a:pt x="272" y="201"/>
                    <a:pt x="305" y="167"/>
                    <a:pt x="327" y="134"/>
                  </a:cubicBezTo>
                  <a:cubicBezTo>
                    <a:pt x="350" y="100"/>
                    <a:pt x="372" y="67"/>
                    <a:pt x="384" y="34"/>
                  </a:cubicBezTo>
                  <a:cubicBezTo>
                    <a:pt x="394" y="11"/>
                    <a:pt x="372" y="11"/>
                    <a:pt x="36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5"/>
            <p:cNvSpPr/>
            <p:nvPr/>
          </p:nvSpPr>
          <p:spPr>
            <a:xfrm>
              <a:off x="2546525" y="3982232"/>
              <a:ext cx="13048" cy="18735"/>
            </a:xfrm>
            <a:custGeom>
              <a:avLst/>
              <a:gdLst/>
              <a:ahLst/>
              <a:cxnLst/>
              <a:rect l="l" t="t" r="r" b="b"/>
              <a:pathLst>
                <a:path w="374" h="537" extrusionOk="0">
                  <a:moveTo>
                    <a:pt x="362" y="1"/>
                  </a:moveTo>
                  <a:cubicBezTo>
                    <a:pt x="356" y="1"/>
                    <a:pt x="351" y="4"/>
                    <a:pt x="351" y="9"/>
                  </a:cubicBezTo>
                  <a:cubicBezTo>
                    <a:pt x="318" y="98"/>
                    <a:pt x="273" y="187"/>
                    <a:pt x="207" y="276"/>
                  </a:cubicBezTo>
                  <a:cubicBezTo>
                    <a:pt x="185" y="321"/>
                    <a:pt x="151" y="354"/>
                    <a:pt x="118" y="398"/>
                  </a:cubicBezTo>
                  <a:cubicBezTo>
                    <a:pt x="84" y="432"/>
                    <a:pt x="51" y="465"/>
                    <a:pt x="17" y="510"/>
                  </a:cubicBezTo>
                  <a:cubicBezTo>
                    <a:pt x="1" y="526"/>
                    <a:pt x="15" y="536"/>
                    <a:pt x="32" y="536"/>
                  </a:cubicBezTo>
                  <a:cubicBezTo>
                    <a:pt x="38" y="536"/>
                    <a:pt x="45" y="535"/>
                    <a:pt x="51" y="532"/>
                  </a:cubicBezTo>
                  <a:cubicBezTo>
                    <a:pt x="128" y="477"/>
                    <a:pt x="195" y="376"/>
                    <a:pt x="251" y="299"/>
                  </a:cubicBezTo>
                  <a:cubicBezTo>
                    <a:pt x="306" y="210"/>
                    <a:pt x="351" y="109"/>
                    <a:pt x="373" y="9"/>
                  </a:cubicBezTo>
                  <a:cubicBezTo>
                    <a:pt x="373" y="4"/>
                    <a:pt x="368" y="1"/>
                    <a:pt x="36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5"/>
            <p:cNvSpPr/>
            <p:nvPr/>
          </p:nvSpPr>
          <p:spPr>
            <a:xfrm>
              <a:off x="2543246" y="3994967"/>
              <a:ext cx="13606" cy="10501"/>
            </a:xfrm>
            <a:custGeom>
              <a:avLst/>
              <a:gdLst/>
              <a:ahLst/>
              <a:cxnLst/>
              <a:rect l="l" t="t" r="r" b="b"/>
              <a:pathLst>
                <a:path w="390" h="301" extrusionOk="0">
                  <a:moveTo>
                    <a:pt x="367" y="0"/>
                  </a:moveTo>
                  <a:cubicBezTo>
                    <a:pt x="356" y="0"/>
                    <a:pt x="334" y="0"/>
                    <a:pt x="334" y="11"/>
                  </a:cubicBezTo>
                  <a:cubicBezTo>
                    <a:pt x="311" y="67"/>
                    <a:pt x="267" y="100"/>
                    <a:pt x="222" y="134"/>
                  </a:cubicBezTo>
                  <a:cubicBezTo>
                    <a:pt x="200" y="156"/>
                    <a:pt x="178" y="167"/>
                    <a:pt x="156" y="189"/>
                  </a:cubicBezTo>
                  <a:cubicBezTo>
                    <a:pt x="145" y="201"/>
                    <a:pt x="133" y="201"/>
                    <a:pt x="123" y="211"/>
                  </a:cubicBezTo>
                  <a:cubicBezTo>
                    <a:pt x="111" y="223"/>
                    <a:pt x="101" y="223"/>
                    <a:pt x="89" y="234"/>
                  </a:cubicBezTo>
                  <a:lnTo>
                    <a:pt x="78" y="245"/>
                  </a:lnTo>
                  <a:lnTo>
                    <a:pt x="12" y="245"/>
                  </a:lnTo>
                  <a:cubicBezTo>
                    <a:pt x="12" y="256"/>
                    <a:pt x="0" y="256"/>
                    <a:pt x="0" y="267"/>
                  </a:cubicBezTo>
                  <a:cubicBezTo>
                    <a:pt x="0" y="290"/>
                    <a:pt x="12" y="300"/>
                    <a:pt x="34" y="300"/>
                  </a:cubicBezTo>
                  <a:cubicBezTo>
                    <a:pt x="56" y="300"/>
                    <a:pt x="89" y="300"/>
                    <a:pt x="123" y="290"/>
                  </a:cubicBezTo>
                  <a:cubicBezTo>
                    <a:pt x="156" y="278"/>
                    <a:pt x="178" y="267"/>
                    <a:pt x="200" y="245"/>
                  </a:cubicBezTo>
                  <a:cubicBezTo>
                    <a:pt x="212" y="234"/>
                    <a:pt x="212" y="234"/>
                    <a:pt x="212" y="223"/>
                  </a:cubicBezTo>
                  <a:lnTo>
                    <a:pt x="212" y="211"/>
                  </a:lnTo>
                  <a:cubicBezTo>
                    <a:pt x="234" y="201"/>
                    <a:pt x="256" y="178"/>
                    <a:pt x="279" y="156"/>
                  </a:cubicBezTo>
                  <a:cubicBezTo>
                    <a:pt x="323" y="122"/>
                    <a:pt x="356" y="78"/>
                    <a:pt x="378" y="23"/>
                  </a:cubicBezTo>
                  <a:cubicBezTo>
                    <a:pt x="390" y="11"/>
                    <a:pt x="367" y="0"/>
                    <a:pt x="3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5"/>
            <p:cNvSpPr/>
            <p:nvPr/>
          </p:nvSpPr>
          <p:spPr>
            <a:xfrm>
              <a:off x="2528488" y="4001560"/>
              <a:ext cx="35" cy="419"/>
            </a:xfrm>
            <a:custGeom>
              <a:avLst/>
              <a:gdLst/>
              <a:ahLst/>
              <a:cxnLst/>
              <a:rect l="l" t="t" r="r" b="b"/>
              <a:pathLst>
                <a:path w="1" h="12" extrusionOk="0">
                  <a:moveTo>
                    <a:pt x="0" y="0"/>
                  </a:moveTo>
                  <a:lnTo>
                    <a:pt x="0" y="0"/>
                  </a:lnTo>
                  <a:cubicBezTo>
                    <a:pt x="0" y="12"/>
                    <a:pt x="0" y="12"/>
                    <a:pt x="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5"/>
            <p:cNvSpPr/>
            <p:nvPr/>
          </p:nvSpPr>
          <p:spPr>
            <a:xfrm>
              <a:off x="2528488" y="4001560"/>
              <a:ext cx="35" cy="35"/>
            </a:xfrm>
            <a:custGeom>
              <a:avLst/>
              <a:gdLst/>
              <a:ahLst/>
              <a:cxnLst/>
              <a:rect l="l" t="t" r="r" b="b"/>
              <a:pathLst>
                <a:path w="1" h="1" extrusionOk="0">
                  <a:moveTo>
                    <a:pt x="0" y="0"/>
                  </a:moveTo>
                  <a:lnTo>
                    <a:pt x="0"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5"/>
            <p:cNvSpPr/>
            <p:nvPr/>
          </p:nvSpPr>
          <p:spPr>
            <a:xfrm>
              <a:off x="2528104" y="3995141"/>
              <a:ext cx="7815" cy="9175"/>
            </a:xfrm>
            <a:custGeom>
              <a:avLst/>
              <a:gdLst/>
              <a:ahLst/>
              <a:cxnLst/>
              <a:rect l="l" t="t" r="r" b="b"/>
              <a:pathLst>
                <a:path w="224" h="263" extrusionOk="0">
                  <a:moveTo>
                    <a:pt x="206" y="1"/>
                  </a:moveTo>
                  <a:cubicBezTo>
                    <a:pt x="198" y="1"/>
                    <a:pt x="189" y="7"/>
                    <a:pt x="189" y="18"/>
                  </a:cubicBezTo>
                  <a:cubicBezTo>
                    <a:pt x="179" y="51"/>
                    <a:pt x="167" y="95"/>
                    <a:pt x="156" y="129"/>
                  </a:cubicBezTo>
                  <a:cubicBezTo>
                    <a:pt x="145" y="140"/>
                    <a:pt x="134" y="162"/>
                    <a:pt x="134" y="173"/>
                  </a:cubicBezTo>
                  <a:cubicBezTo>
                    <a:pt x="123" y="184"/>
                    <a:pt x="123" y="184"/>
                    <a:pt x="123" y="196"/>
                  </a:cubicBezTo>
                  <a:lnTo>
                    <a:pt x="112" y="196"/>
                  </a:lnTo>
                  <a:cubicBezTo>
                    <a:pt x="123" y="196"/>
                    <a:pt x="112" y="206"/>
                    <a:pt x="112" y="206"/>
                  </a:cubicBezTo>
                  <a:lnTo>
                    <a:pt x="112" y="162"/>
                  </a:lnTo>
                  <a:cubicBezTo>
                    <a:pt x="112" y="140"/>
                    <a:pt x="90" y="140"/>
                    <a:pt x="78" y="140"/>
                  </a:cubicBezTo>
                  <a:cubicBezTo>
                    <a:pt x="78" y="140"/>
                    <a:pt x="67" y="140"/>
                    <a:pt x="67" y="151"/>
                  </a:cubicBezTo>
                  <a:cubicBezTo>
                    <a:pt x="56" y="151"/>
                    <a:pt x="56" y="151"/>
                    <a:pt x="56" y="162"/>
                  </a:cubicBezTo>
                  <a:cubicBezTo>
                    <a:pt x="49" y="162"/>
                    <a:pt x="46" y="157"/>
                    <a:pt x="42" y="157"/>
                  </a:cubicBezTo>
                  <a:cubicBezTo>
                    <a:pt x="40" y="157"/>
                    <a:pt x="37" y="158"/>
                    <a:pt x="34" y="162"/>
                  </a:cubicBezTo>
                  <a:cubicBezTo>
                    <a:pt x="23" y="162"/>
                    <a:pt x="23" y="162"/>
                    <a:pt x="23" y="173"/>
                  </a:cubicBezTo>
                  <a:lnTo>
                    <a:pt x="11" y="184"/>
                  </a:lnTo>
                  <a:cubicBezTo>
                    <a:pt x="11" y="196"/>
                    <a:pt x="1" y="196"/>
                    <a:pt x="11" y="196"/>
                  </a:cubicBezTo>
                  <a:lnTo>
                    <a:pt x="11" y="206"/>
                  </a:lnTo>
                  <a:lnTo>
                    <a:pt x="11" y="218"/>
                  </a:lnTo>
                  <a:lnTo>
                    <a:pt x="23" y="229"/>
                  </a:lnTo>
                  <a:cubicBezTo>
                    <a:pt x="23" y="229"/>
                    <a:pt x="23" y="240"/>
                    <a:pt x="34" y="240"/>
                  </a:cubicBezTo>
                  <a:lnTo>
                    <a:pt x="34" y="251"/>
                  </a:lnTo>
                  <a:cubicBezTo>
                    <a:pt x="45" y="262"/>
                    <a:pt x="45" y="262"/>
                    <a:pt x="56" y="262"/>
                  </a:cubicBezTo>
                  <a:lnTo>
                    <a:pt x="67" y="262"/>
                  </a:lnTo>
                  <a:cubicBezTo>
                    <a:pt x="90" y="262"/>
                    <a:pt x="100" y="262"/>
                    <a:pt x="100" y="251"/>
                  </a:cubicBezTo>
                  <a:lnTo>
                    <a:pt x="100" y="240"/>
                  </a:lnTo>
                  <a:cubicBezTo>
                    <a:pt x="112" y="251"/>
                    <a:pt x="112" y="251"/>
                    <a:pt x="123" y="251"/>
                  </a:cubicBezTo>
                  <a:cubicBezTo>
                    <a:pt x="134" y="251"/>
                    <a:pt x="156" y="251"/>
                    <a:pt x="167" y="240"/>
                  </a:cubicBezTo>
                  <a:cubicBezTo>
                    <a:pt x="179" y="229"/>
                    <a:pt x="179" y="218"/>
                    <a:pt x="179" y="206"/>
                  </a:cubicBezTo>
                  <a:cubicBezTo>
                    <a:pt x="189" y="184"/>
                    <a:pt x="201" y="162"/>
                    <a:pt x="201" y="151"/>
                  </a:cubicBezTo>
                  <a:cubicBezTo>
                    <a:pt x="212" y="107"/>
                    <a:pt x="223" y="62"/>
                    <a:pt x="223" y="18"/>
                  </a:cubicBezTo>
                  <a:cubicBezTo>
                    <a:pt x="223" y="7"/>
                    <a:pt x="215" y="1"/>
                    <a:pt x="20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5"/>
            <p:cNvSpPr/>
            <p:nvPr/>
          </p:nvSpPr>
          <p:spPr>
            <a:xfrm>
              <a:off x="2531977" y="4002328"/>
              <a:ext cx="35" cy="35"/>
            </a:xfrm>
            <a:custGeom>
              <a:avLst/>
              <a:gdLst/>
              <a:ahLst/>
              <a:cxnLst/>
              <a:rect l="l" t="t" r="r" b="b"/>
              <a:pathLst>
                <a:path w="1" h="1" extrusionOk="0">
                  <a:moveTo>
                    <a:pt x="1" y="0"/>
                  </a:move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5"/>
            <p:cNvSpPr/>
            <p:nvPr/>
          </p:nvSpPr>
          <p:spPr>
            <a:xfrm>
              <a:off x="2518021" y="3969986"/>
              <a:ext cx="9524" cy="19397"/>
            </a:xfrm>
            <a:custGeom>
              <a:avLst/>
              <a:gdLst/>
              <a:ahLst/>
              <a:cxnLst/>
              <a:rect l="l" t="t" r="r" b="b"/>
              <a:pathLst>
                <a:path w="273" h="556" extrusionOk="0">
                  <a:moveTo>
                    <a:pt x="237" y="0"/>
                  </a:moveTo>
                  <a:cubicBezTo>
                    <a:pt x="231" y="0"/>
                    <a:pt x="226" y="1"/>
                    <a:pt x="223" y="5"/>
                  </a:cubicBezTo>
                  <a:cubicBezTo>
                    <a:pt x="156" y="82"/>
                    <a:pt x="112" y="160"/>
                    <a:pt x="67" y="249"/>
                  </a:cubicBezTo>
                  <a:cubicBezTo>
                    <a:pt x="33" y="338"/>
                    <a:pt x="1" y="438"/>
                    <a:pt x="1" y="538"/>
                  </a:cubicBezTo>
                  <a:cubicBezTo>
                    <a:pt x="6" y="550"/>
                    <a:pt x="20" y="555"/>
                    <a:pt x="32" y="555"/>
                  </a:cubicBezTo>
                  <a:cubicBezTo>
                    <a:pt x="45" y="555"/>
                    <a:pt x="56" y="550"/>
                    <a:pt x="56" y="538"/>
                  </a:cubicBezTo>
                  <a:cubicBezTo>
                    <a:pt x="78" y="449"/>
                    <a:pt x="90" y="349"/>
                    <a:pt x="122" y="272"/>
                  </a:cubicBezTo>
                  <a:cubicBezTo>
                    <a:pt x="156" y="183"/>
                    <a:pt x="201" y="104"/>
                    <a:pt x="256" y="27"/>
                  </a:cubicBezTo>
                  <a:cubicBezTo>
                    <a:pt x="272" y="11"/>
                    <a:pt x="253" y="0"/>
                    <a:pt x="23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5"/>
            <p:cNvSpPr/>
            <p:nvPr/>
          </p:nvSpPr>
          <p:spPr>
            <a:xfrm>
              <a:off x="2546351" y="3979581"/>
              <a:ext cx="7780" cy="13083"/>
            </a:xfrm>
            <a:custGeom>
              <a:avLst/>
              <a:gdLst/>
              <a:ahLst/>
              <a:cxnLst/>
              <a:rect l="l" t="t" r="r" b="b"/>
              <a:pathLst>
                <a:path w="223" h="375" extrusionOk="0">
                  <a:moveTo>
                    <a:pt x="202" y="0"/>
                  </a:moveTo>
                  <a:cubicBezTo>
                    <a:pt x="195" y="0"/>
                    <a:pt x="190" y="3"/>
                    <a:pt x="190" y="7"/>
                  </a:cubicBezTo>
                  <a:cubicBezTo>
                    <a:pt x="145" y="141"/>
                    <a:pt x="89" y="241"/>
                    <a:pt x="0" y="352"/>
                  </a:cubicBezTo>
                  <a:cubicBezTo>
                    <a:pt x="0" y="352"/>
                    <a:pt x="12" y="363"/>
                    <a:pt x="12" y="375"/>
                  </a:cubicBezTo>
                  <a:cubicBezTo>
                    <a:pt x="22" y="375"/>
                    <a:pt x="34" y="375"/>
                    <a:pt x="44" y="363"/>
                  </a:cubicBezTo>
                  <a:cubicBezTo>
                    <a:pt x="145" y="274"/>
                    <a:pt x="200" y="141"/>
                    <a:pt x="222" y="19"/>
                  </a:cubicBezTo>
                  <a:cubicBezTo>
                    <a:pt x="222" y="6"/>
                    <a:pt x="211" y="0"/>
                    <a:pt x="2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5"/>
            <p:cNvSpPr/>
            <p:nvPr/>
          </p:nvSpPr>
          <p:spPr>
            <a:xfrm>
              <a:off x="2287688" y="3948216"/>
              <a:ext cx="18490" cy="27631"/>
            </a:xfrm>
            <a:custGeom>
              <a:avLst/>
              <a:gdLst/>
              <a:ahLst/>
              <a:cxnLst/>
              <a:rect l="l" t="t" r="r" b="b"/>
              <a:pathLst>
                <a:path w="530" h="792" extrusionOk="0">
                  <a:moveTo>
                    <a:pt x="74" y="1"/>
                  </a:moveTo>
                  <a:cubicBezTo>
                    <a:pt x="57" y="1"/>
                    <a:pt x="40" y="9"/>
                    <a:pt x="40" y="28"/>
                  </a:cubicBezTo>
                  <a:cubicBezTo>
                    <a:pt x="29" y="83"/>
                    <a:pt x="51" y="161"/>
                    <a:pt x="85" y="217"/>
                  </a:cubicBezTo>
                  <a:cubicBezTo>
                    <a:pt x="85" y="217"/>
                    <a:pt x="85" y="223"/>
                    <a:pt x="90" y="227"/>
                  </a:cubicBezTo>
                  <a:lnTo>
                    <a:pt x="90" y="227"/>
                  </a:lnTo>
                  <a:cubicBezTo>
                    <a:pt x="85" y="226"/>
                    <a:pt x="80" y="225"/>
                    <a:pt x="75" y="225"/>
                  </a:cubicBezTo>
                  <a:cubicBezTo>
                    <a:pt x="41" y="225"/>
                    <a:pt x="0" y="245"/>
                    <a:pt x="18" y="273"/>
                  </a:cubicBezTo>
                  <a:cubicBezTo>
                    <a:pt x="40" y="328"/>
                    <a:pt x="73" y="384"/>
                    <a:pt x="107" y="439"/>
                  </a:cubicBezTo>
                  <a:cubicBezTo>
                    <a:pt x="107" y="451"/>
                    <a:pt x="96" y="451"/>
                    <a:pt x="96" y="451"/>
                  </a:cubicBezTo>
                  <a:cubicBezTo>
                    <a:pt x="63" y="484"/>
                    <a:pt x="73" y="517"/>
                    <a:pt x="96" y="550"/>
                  </a:cubicBezTo>
                  <a:cubicBezTo>
                    <a:pt x="118" y="573"/>
                    <a:pt x="129" y="606"/>
                    <a:pt x="152" y="639"/>
                  </a:cubicBezTo>
                  <a:cubicBezTo>
                    <a:pt x="196" y="695"/>
                    <a:pt x="251" y="740"/>
                    <a:pt x="318" y="784"/>
                  </a:cubicBezTo>
                  <a:cubicBezTo>
                    <a:pt x="326" y="789"/>
                    <a:pt x="334" y="791"/>
                    <a:pt x="343" y="791"/>
                  </a:cubicBezTo>
                  <a:cubicBezTo>
                    <a:pt x="374" y="791"/>
                    <a:pt x="407" y="765"/>
                    <a:pt x="407" y="740"/>
                  </a:cubicBezTo>
                  <a:cubicBezTo>
                    <a:pt x="429" y="728"/>
                    <a:pt x="452" y="706"/>
                    <a:pt x="429" y="673"/>
                  </a:cubicBezTo>
                  <a:cubicBezTo>
                    <a:pt x="396" y="629"/>
                    <a:pt x="363" y="595"/>
                    <a:pt x="318" y="562"/>
                  </a:cubicBezTo>
                  <a:cubicBezTo>
                    <a:pt x="274" y="506"/>
                    <a:pt x="241" y="461"/>
                    <a:pt x="207" y="406"/>
                  </a:cubicBezTo>
                  <a:lnTo>
                    <a:pt x="207" y="406"/>
                  </a:lnTo>
                  <a:cubicBezTo>
                    <a:pt x="229" y="439"/>
                    <a:pt x="263" y="484"/>
                    <a:pt x="307" y="517"/>
                  </a:cubicBezTo>
                  <a:cubicBezTo>
                    <a:pt x="344" y="544"/>
                    <a:pt x="401" y="579"/>
                    <a:pt x="452" y="579"/>
                  </a:cubicBezTo>
                  <a:cubicBezTo>
                    <a:pt x="464" y="579"/>
                    <a:pt x="475" y="577"/>
                    <a:pt x="485" y="573"/>
                  </a:cubicBezTo>
                  <a:cubicBezTo>
                    <a:pt x="508" y="573"/>
                    <a:pt x="530" y="540"/>
                    <a:pt x="508" y="528"/>
                  </a:cubicBezTo>
                  <a:cubicBezTo>
                    <a:pt x="485" y="506"/>
                    <a:pt x="463" y="506"/>
                    <a:pt x="441" y="495"/>
                  </a:cubicBezTo>
                  <a:cubicBezTo>
                    <a:pt x="419" y="484"/>
                    <a:pt x="396" y="461"/>
                    <a:pt x="374" y="451"/>
                  </a:cubicBezTo>
                  <a:cubicBezTo>
                    <a:pt x="340" y="417"/>
                    <a:pt x="307" y="372"/>
                    <a:pt x="274" y="339"/>
                  </a:cubicBezTo>
                  <a:cubicBezTo>
                    <a:pt x="229" y="295"/>
                    <a:pt x="196" y="239"/>
                    <a:pt x="174" y="194"/>
                  </a:cubicBezTo>
                  <a:cubicBezTo>
                    <a:pt x="152" y="161"/>
                    <a:pt x="140" y="139"/>
                    <a:pt x="129" y="105"/>
                  </a:cubicBezTo>
                  <a:cubicBezTo>
                    <a:pt x="118" y="83"/>
                    <a:pt x="107" y="50"/>
                    <a:pt x="107" y="16"/>
                  </a:cubicBezTo>
                  <a:cubicBezTo>
                    <a:pt x="102" y="6"/>
                    <a:pt x="88" y="1"/>
                    <a:pt x="7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5"/>
            <p:cNvSpPr/>
            <p:nvPr/>
          </p:nvSpPr>
          <p:spPr>
            <a:xfrm>
              <a:off x="2313366" y="3930702"/>
              <a:ext cx="27212" cy="21805"/>
            </a:xfrm>
            <a:custGeom>
              <a:avLst/>
              <a:gdLst/>
              <a:ahLst/>
              <a:cxnLst/>
              <a:rect l="l" t="t" r="r" b="b"/>
              <a:pathLst>
                <a:path w="780" h="625" extrusionOk="0">
                  <a:moveTo>
                    <a:pt x="77" y="1"/>
                  </a:moveTo>
                  <a:cubicBezTo>
                    <a:pt x="46" y="1"/>
                    <a:pt x="0" y="35"/>
                    <a:pt x="27" y="63"/>
                  </a:cubicBezTo>
                  <a:cubicBezTo>
                    <a:pt x="116" y="130"/>
                    <a:pt x="194" y="207"/>
                    <a:pt x="261" y="296"/>
                  </a:cubicBezTo>
                  <a:cubicBezTo>
                    <a:pt x="294" y="340"/>
                    <a:pt x="316" y="385"/>
                    <a:pt x="350" y="429"/>
                  </a:cubicBezTo>
                  <a:cubicBezTo>
                    <a:pt x="383" y="474"/>
                    <a:pt x="405" y="530"/>
                    <a:pt x="439" y="574"/>
                  </a:cubicBezTo>
                  <a:cubicBezTo>
                    <a:pt x="447" y="582"/>
                    <a:pt x="460" y="586"/>
                    <a:pt x="474" y="586"/>
                  </a:cubicBezTo>
                  <a:cubicBezTo>
                    <a:pt x="500" y="586"/>
                    <a:pt x="528" y="574"/>
                    <a:pt x="528" y="552"/>
                  </a:cubicBezTo>
                  <a:cubicBezTo>
                    <a:pt x="528" y="530"/>
                    <a:pt x="516" y="508"/>
                    <a:pt x="506" y="496"/>
                  </a:cubicBezTo>
                  <a:lnTo>
                    <a:pt x="528" y="496"/>
                  </a:lnTo>
                  <a:cubicBezTo>
                    <a:pt x="536" y="512"/>
                    <a:pt x="550" y="523"/>
                    <a:pt x="565" y="523"/>
                  </a:cubicBezTo>
                  <a:cubicBezTo>
                    <a:pt x="571" y="523"/>
                    <a:pt x="577" y="522"/>
                    <a:pt x="583" y="518"/>
                  </a:cubicBezTo>
                  <a:cubicBezTo>
                    <a:pt x="595" y="518"/>
                    <a:pt x="617" y="508"/>
                    <a:pt x="617" y="496"/>
                  </a:cubicBezTo>
                  <a:cubicBezTo>
                    <a:pt x="639" y="530"/>
                    <a:pt x="661" y="574"/>
                    <a:pt x="694" y="607"/>
                  </a:cubicBezTo>
                  <a:cubicBezTo>
                    <a:pt x="698" y="619"/>
                    <a:pt x="710" y="624"/>
                    <a:pt x="724" y="624"/>
                  </a:cubicBezTo>
                  <a:cubicBezTo>
                    <a:pt x="749" y="624"/>
                    <a:pt x="780" y="607"/>
                    <a:pt x="773" y="585"/>
                  </a:cubicBezTo>
                  <a:cubicBezTo>
                    <a:pt x="750" y="486"/>
                    <a:pt x="684" y="397"/>
                    <a:pt x="628" y="308"/>
                  </a:cubicBezTo>
                  <a:cubicBezTo>
                    <a:pt x="572" y="219"/>
                    <a:pt x="506" y="130"/>
                    <a:pt x="427" y="63"/>
                  </a:cubicBezTo>
                  <a:cubicBezTo>
                    <a:pt x="422" y="58"/>
                    <a:pt x="416" y="55"/>
                    <a:pt x="409" y="55"/>
                  </a:cubicBezTo>
                  <a:cubicBezTo>
                    <a:pt x="387" y="55"/>
                    <a:pt x="363" y="79"/>
                    <a:pt x="372" y="96"/>
                  </a:cubicBezTo>
                  <a:cubicBezTo>
                    <a:pt x="405" y="130"/>
                    <a:pt x="427" y="174"/>
                    <a:pt x="461" y="207"/>
                  </a:cubicBezTo>
                  <a:lnTo>
                    <a:pt x="461" y="219"/>
                  </a:lnTo>
                  <a:lnTo>
                    <a:pt x="439" y="196"/>
                  </a:lnTo>
                  <a:cubicBezTo>
                    <a:pt x="427" y="196"/>
                    <a:pt x="417" y="185"/>
                    <a:pt x="405" y="185"/>
                  </a:cubicBezTo>
                  <a:cubicBezTo>
                    <a:pt x="372" y="163"/>
                    <a:pt x="350" y="140"/>
                    <a:pt x="328" y="107"/>
                  </a:cubicBezTo>
                  <a:cubicBezTo>
                    <a:pt x="316" y="96"/>
                    <a:pt x="283" y="96"/>
                    <a:pt x="272" y="96"/>
                  </a:cubicBezTo>
                  <a:cubicBezTo>
                    <a:pt x="249" y="107"/>
                    <a:pt x="239" y="130"/>
                    <a:pt x="249" y="140"/>
                  </a:cubicBezTo>
                  <a:lnTo>
                    <a:pt x="249" y="152"/>
                  </a:lnTo>
                  <a:cubicBezTo>
                    <a:pt x="205" y="96"/>
                    <a:pt x="150" y="51"/>
                    <a:pt x="94" y="7"/>
                  </a:cubicBezTo>
                  <a:cubicBezTo>
                    <a:pt x="90" y="3"/>
                    <a:pt x="83" y="1"/>
                    <a:pt x="7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5"/>
            <p:cNvSpPr/>
            <p:nvPr/>
          </p:nvSpPr>
          <p:spPr>
            <a:xfrm>
              <a:off x="2322472" y="3919608"/>
              <a:ext cx="20200" cy="28084"/>
            </a:xfrm>
            <a:custGeom>
              <a:avLst/>
              <a:gdLst/>
              <a:ahLst/>
              <a:cxnLst/>
              <a:rect l="l" t="t" r="r" b="b"/>
              <a:pathLst>
                <a:path w="579" h="805" extrusionOk="0">
                  <a:moveTo>
                    <a:pt x="73" y="0"/>
                  </a:moveTo>
                  <a:cubicBezTo>
                    <a:pt x="38" y="0"/>
                    <a:pt x="1" y="26"/>
                    <a:pt x="33" y="58"/>
                  </a:cubicBezTo>
                  <a:cubicBezTo>
                    <a:pt x="133" y="158"/>
                    <a:pt x="233" y="270"/>
                    <a:pt x="311" y="392"/>
                  </a:cubicBezTo>
                  <a:cubicBezTo>
                    <a:pt x="344" y="448"/>
                    <a:pt x="378" y="514"/>
                    <a:pt x="400" y="581"/>
                  </a:cubicBezTo>
                  <a:cubicBezTo>
                    <a:pt x="433" y="648"/>
                    <a:pt x="445" y="715"/>
                    <a:pt x="478" y="781"/>
                  </a:cubicBezTo>
                  <a:cubicBezTo>
                    <a:pt x="483" y="796"/>
                    <a:pt x="503" y="805"/>
                    <a:pt x="522" y="805"/>
                  </a:cubicBezTo>
                  <a:cubicBezTo>
                    <a:pt x="544" y="805"/>
                    <a:pt x="567" y="794"/>
                    <a:pt x="567" y="770"/>
                  </a:cubicBezTo>
                  <a:cubicBezTo>
                    <a:pt x="578" y="703"/>
                    <a:pt x="556" y="626"/>
                    <a:pt x="534" y="559"/>
                  </a:cubicBezTo>
                  <a:cubicBezTo>
                    <a:pt x="500" y="492"/>
                    <a:pt x="467" y="425"/>
                    <a:pt x="423" y="359"/>
                  </a:cubicBezTo>
                  <a:cubicBezTo>
                    <a:pt x="334" y="236"/>
                    <a:pt x="222" y="114"/>
                    <a:pt x="111" y="13"/>
                  </a:cubicBezTo>
                  <a:cubicBezTo>
                    <a:pt x="102" y="4"/>
                    <a:pt x="88" y="0"/>
                    <a:pt x="7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5"/>
            <p:cNvSpPr/>
            <p:nvPr/>
          </p:nvSpPr>
          <p:spPr>
            <a:xfrm>
              <a:off x="2298922" y="3940610"/>
              <a:ext cx="19502" cy="22677"/>
            </a:xfrm>
            <a:custGeom>
              <a:avLst/>
              <a:gdLst/>
              <a:ahLst/>
              <a:cxnLst/>
              <a:rect l="l" t="t" r="r" b="b"/>
              <a:pathLst>
                <a:path w="559" h="650" extrusionOk="0">
                  <a:moveTo>
                    <a:pt x="40" y="1"/>
                  </a:moveTo>
                  <a:cubicBezTo>
                    <a:pt x="21" y="1"/>
                    <a:pt x="0" y="13"/>
                    <a:pt x="8" y="34"/>
                  </a:cubicBezTo>
                  <a:cubicBezTo>
                    <a:pt x="18" y="56"/>
                    <a:pt x="18" y="68"/>
                    <a:pt x="30" y="79"/>
                  </a:cubicBezTo>
                  <a:lnTo>
                    <a:pt x="30" y="90"/>
                  </a:lnTo>
                  <a:cubicBezTo>
                    <a:pt x="41" y="113"/>
                    <a:pt x="52" y="135"/>
                    <a:pt x="52" y="145"/>
                  </a:cubicBezTo>
                  <a:cubicBezTo>
                    <a:pt x="41" y="157"/>
                    <a:pt x="41" y="168"/>
                    <a:pt x="41" y="190"/>
                  </a:cubicBezTo>
                  <a:cubicBezTo>
                    <a:pt x="119" y="346"/>
                    <a:pt x="219" y="501"/>
                    <a:pt x="364" y="602"/>
                  </a:cubicBezTo>
                  <a:cubicBezTo>
                    <a:pt x="371" y="602"/>
                    <a:pt x="378" y="607"/>
                    <a:pt x="389" y="607"/>
                  </a:cubicBezTo>
                  <a:cubicBezTo>
                    <a:pt x="394" y="607"/>
                    <a:pt x="401" y="605"/>
                    <a:pt x="408" y="602"/>
                  </a:cubicBezTo>
                  <a:cubicBezTo>
                    <a:pt x="419" y="624"/>
                    <a:pt x="441" y="635"/>
                    <a:pt x="463" y="646"/>
                  </a:cubicBezTo>
                  <a:cubicBezTo>
                    <a:pt x="469" y="648"/>
                    <a:pt x="475" y="649"/>
                    <a:pt x="482" y="649"/>
                  </a:cubicBezTo>
                  <a:cubicBezTo>
                    <a:pt x="516" y="649"/>
                    <a:pt x="558" y="627"/>
                    <a:pt x="530" y="590"/>
                  </a:cubicBezTo>
                  <a:cubicBezTo>
                    <a:pt x="475" y="524"/>
                    <a:pt x="386" y="457"/>
                    <a:pt x="319" y="390"/>
                  </a:cubicBezTo>
                  <a:cubicBezTo>
                    <a:pt x="297" y="368"/>
                    <a:pt x="275" y="335"/>
                    <a:pt x="252" y="301"/>
                  </a:cubicBezTo>
                  <a:cubicBezTo>
                    <a:pt x="241" y="301"/>
                    <a:pt x="241" y="290"/>
                    <a:pt x="230" y="279"/>
                  </a:cubicBezTo>
                  <a:cubicBezTo>
                    <a:pt x="208" y="234"/>
                    <a:pt x="174" y="190"/>
                    <a:pt x="152" y="145"/>
                  </a:cubicBezTo>
                  <a:cubicBezTo>
                    <a:pt x="119" y="101"/>
                    <a:pt x="97" y="56"/>
                    <a:pt x="63" y="12"/>
                  </a:cubicBezTo>
                  <a:cubicBezTo>
                    <a:pt x="59" y="4"/>
                    <a:pt x="50" y="1"/>
                    <a:pt x="4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5"/>
            <p:cNvSpPr/>
            <p:nvPr/>
          </p:nvSpPr>
          <p:spPr>
            <a:xfrm>
              <a:off x="2303388" y="3931609"/>
              <a:ext cx="19083" cy="28119"/>
            </a:xfrm>
            <a:custGeom>
              <a:avLst/>
              <a:gdLst/>
              <a:ahLst/>
              <a:cxnLst/>
              <a:rect l="l" t="t" r="r" b="b"/>
              <a:pathLst>
                <a:path w="547" h="806" extrusionOk="0">
                  <a:moveTo>
                    <a:pt x="374" y="620"/>
                  </a:moveTo>
                  <a:lnTo>
                    <a:pt x="374" y="620"/>
                  </a:lnTo>
                  <a:cubicBezTo>
                    <a:pt x="387" y="633"/>
                    <a:pt x="400" y="646"/>
                    <a:pt x="413" y="660"/>
                  </a:cubicBezTo>
                  <a:cubicBezTo>
                    <a:pt x="400" y="646"/>
                    <a:pt x="387" y="633"/>
                    <a:pt x="374" y="620"/>
                  </a:cubicBezTo>
                  <a:close/>
                  <a:moveTo>
                    <a:pt x="57" y="0"/>
                  </a:moveTo>
                  <a:cubicBezTo>
                    <a:pt x="36" y="0"/>
                    <a:pt x="13" y="11"/>
                    <a:pt x="13" y="37"/>
                  </a:cubicBezTo>
                  <a:cubicBezTo>
                    <a:pt x="13" y="92"/>
                    <a:pt x="46" y="159"/>
                    <a:pt x="68" y="215"/>
                  </a:cubicBezTo>
                  <a:lnTo>
                    <a:pt x="169" y="381"/>
                  </a:lnTo>
                  <a:cubicBezTo>
                    <a:pt x="175" y="390"/>
                    <a:pt x="182" y="398"/>
                    <a:pt x="188" y="406"/>
                  </a:cubicBezTo>
                  <a:lnTo>
                    <a:pt x="188" y="406"/>
                  </a:lnTo>
                  <a:cubicBezTo>
                    <a:pt x="160" y="373"/>
                    <a:pt x="132" y="338"/>
                    <a:pt x="102" y="304"/>
                  </a:cubicBezTo>
                  <a:cubicBezTo>
                    <a:pt x="96" y="294"/>
                    <a:pt x="84" y="290"/>
                    <a:pt x="71" y="290"/>
                  </a:cubicBezTo>
                  <a:cubicBezTo>
                    <a:pt x="39" y="290"/>
                    <a:pt x="0" y="316"/>
                    <a:pt x="24" y="348"/>
                  </a:cubicBezTo>
                  <a:cubicBezTo>
                    <a:pt x="91" y="437"/>
                    <a:pt x="157" y="537"/>
                    <a:pt x="236" y="626"/>
                  </a:cubicBezTo>
                  <a:cubicBezTo>
                    <a:pt x="268" y="660"/>
                    <a:pt x="302" y="704"/>
                    <a:pt x="335" y="737"/>
                  </a:cubicBezTo>
                  <a:cubicBezTo>
                    <a:pt x="375" y="767"/>
                    <a:pt x="414" y="806"/>
                    <a:pt x="470" y="806"/>
                  </a:cubicBezTo>
                  <a:cubicBezTo>
                    <a:pt x="476" y="806"/>
                    <a:pt x="484" y="805"/>
                    <a:pt x="491" y="804"/>
                  </a:cubicBezTo>
                  <a:cubicBezTo>
                    <a:pt x="502" y="804"/>
                    <a:pt x="547" y="782"/>
                    <a:pt x="535" y="759"/>
                  </a:cubicBezTo>
                  <a:cubicBezTo>
                    <a:pt x="513" y="726"/>
                    <a:pt x="480" y="704"/>
                    <a:pt x="446" y="693"/>
                  </a:cubicBezTo>
                  <a:lnTo>
                    <a:pt x="446" y="693"/>
                  </a:lnTo>
                  <a:cubicBezTo>
                    <a:pt x="451" y="694"/>
                    <a:pt x="456" y="695"/>
                    <a:pt x="461" y="695"/>
                  </a:cubicBezTo>
                  <a:cubicBezTo>
                    <a:pt x="494" y="695"/>
                    <a:pt x="531" y="666"/>
                    <a:pt x="502" y="637"/>
                  </a:cubicBezTo>
                  <a:cubicBezTo>
                    <a:pt x="424" y="548"/>
                    <a:pt x="335" y="448"/>
                    <a:pt x="268" y="348"/>
                  </a:cubicBezTo>
                  <a:cubicBezTo>
                    <a:pt x="236" y="292"/>
                    <a:pt x="202" y="248"/>
                    <a:pt x="179" y="193"/>
                  </a:cubicBezTo>
                  <a:cubicBezTo>
                    <a:pt x="147" y="137"/>
                    <a:pt x="124" y="70"/>
                    <a:pt x="91" y="15"/>
                  </a:cubicBezTo>
                  <a:cubicBezTo>
                    <a:pt x="86" y="5"/>
                    <a:pt x="72" y="0"/>
                    <a:pt x="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5"/>
            <p:cNvSpPr/>
            <p:nvPr/>
          </p:nvSpPr>
          <p:spPr>
            <a:xfrm>
              <a:off x="2311168" y="3938796"/>
              <a:ext cx="6245" cy="6524"/>
            </a:xfrm>
            <a:custGeom>
              <a:avLst/>
              <a:gdLst/>
              <a:ahLst/>
              <a:cxnLst/>
              <a:rect l="l" t="t" r="r" b="b"/>
              <a:pathLst>
                <a:path w="179" h="187" extrusionOk="0">
                  <a:moveTo>
                    <a:pt x="34" y="0"/>
                  </a:moveTo>
                  <a:cubicBezTo>
                    <a:pt x="26" y="0"/>
                    <a:pt x="18" y="3"/>
                    <a:pt x="13" y="9"/>
                  </a:cubicBezTo>
                  <a:cubicBezTo>
                    <a:pt x="1" y="19"/>
                    <a:pt x="1" y="31"/>
                    <a:pt x="13" y="42"/>
                  </a:cubicBezTo>
                  <a:cubicBezTo>
                    <a:pt x="13" y="53"/>
                    <a:pt x="23" y="64"/>
                    <a:pt x="35" y="76"/>
                  </a:cubicBezTo>
                  <a:cubicBezTo>
                    <a:pt x="45" y="76"/>
                    <a:pt x="57" y="86"/>
                    <a:pt x="57" y="98"/>
                  </a:cubicBezTo>
                  <a:lnTo>
                    <a:pt x="68" y="108"/>
                  </a:lnTo>
                  <a:cubicBezTo>
                    <a:pt x="68" y="120"/>
                    <a:pt x="79" y="120"/>
                    <a:pt x="68" y="120"/>
                  </a:cubicBezTo>
                  <a:lnTo>
                    <a:pt x="79" y="120"/>
                  </a:lnTo>
                  <a:lnTo>
                    <a:pt x="79" y="131"/>
                  </a:lnTo>
                  <a:cubicBezTo>
                    <a:pt x="90" y="142"/>
                    <a:pt x="90" y="153"/>
                    <a:pt x="102" y="165"/>
                  </a:cubicBezTo>
                  <a:cubicBezTo>
                    <a:pt x="112" y="187"/>
                    <a:pt x="134" y="187"/>
                    <a:pt x="157" y="187"/>
                  </a:cubicBezTo>
                  <a:cubicBezTo>
                    <a:pt x="168" y="175"/>
                    <a:pt x="179" y="165"/>
                    <a:pt x="179" y="142"/>
                  </a:cubicBezTo>
                  <a:cubicBezTo>
                    <a:pt x="168" y="120"/>
                    <a:pt x="146" y="86"/>
                    <a:pt x="134" y="64"/>
                  </a:cubicBezTo>
                  <a:cubicBezTo>
                    <a:pt x="112" y="42"/>
                    <a:pt x="90" y="19"/>
                    <a:pt x="57" y="9"/>
                  </a:cubicBezTo>
                  <a:cubicBezTo>
                    <a:pt x="51" y="3"/>
                    <a:pt x="43" y="0"/>
                    <a:pt x="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5"/>
            <p:cNvSpPr/>
            <p:nvPr/>
          </p:nvSpPr>
          <p:spPr>
            <a:xfrm>
              <a:off x="2287897" y="3940680"/>
              <a:ext cx="70647" cy="44586"/>
            </a:xfrm>
            <a:custGeom>
              <a:avLst/>
              <a:gdLst/>
              <a:ahLst/>
              <a:cxnLst/>
              <a:rect l="l" t="t" r="r" b="b"/>
              <a:pathLst>
                <a:path w="2025" h="1278" extrusionOk="0">
                  <a:moveTo>
                    <a:pt x="1283" y="1"/>
                  </a:moveTo>
                  <a:cubicBezTo>
                    <a:pt x="1143" y="1"/>
                    <a:pt x="982" y="31"/>
                    <a:pt x="801" y="111"/>
                  </a:cubicBezTo>
                  <a:cubicBezTo>
                    <a:pt x="1" y="466"/>
                    <a:pt x="357" y="1278"/>
                    <a:pt x="357" y="1278"/>
                  </a:cubicBezTo>
                  <a:lnTo>
                    <a:pt x="1246" y="1223"/>
                  </a:lnTo>
                  <a:lnTo>
                    <a:pt x="1569" y="1045"/>
                  </a:lnTo>
                  <a:lnTo>
                    <a:pt x="2025" y="377"/>
                  </a:lnTo>
                  <a:cubicBezTo>
                    <a:pt x="2025" y="377"/>
                    <a:pt x="1776" y="1"/>
                    <a:pt x="128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5"/>
            <p:cNvSpPr/>
            <p:nvPr/>
          </p:nvSpPr>
          <p:spPr>
            <a:xfrm>
              <a:off x="2282106" y="3924806"/>
              <a:ext cx="71415" cy="56308"/>
            </a:xfrm>
            <a:custGeom>
              <a:avLst/>
              <a:gdLst/>
              <a:ahLst/>
              <a:cxnLst/>
              <a:rect l="l" t="t" r="r" b="b"/>
              <a:pathLst>
                <a:path w="2047" h="1614" extrusionOk="0">
                  <a:moveTo>
                    <a:pt x="1520" y="0"/>
                  </a:moveTo>
                  <a:cubicBezTo>
                    <a:pt x="1494" y="0"/>
                    <a:pt x="1466" y="19"/>
                    <a:pt x="1491" y="42"/>
                  </a:cubicBezTo>
                  <a:cubicBezTo>
                    <a:pt x="1568" y="143"/>
                    <a:pt x="1646" y="232"/>
                    <a:pt x="1713" y="332"/>
                  </a:cubicBezTo>
                  <a:cubicBezTo>
                    <a:pt x="1702" y="332"/>
                    <a:pt x="1691" y="343"/>
                    <a:pt x="1691" y="365"/>
                  </a:cubicBezTo>
                  <a:cubicBezTo>
                    <a:pt x="1713" y="388"/>
                    <a:pt x="1724" y="410"/>
                    <a:pt x="1735" y="432"/>
                  </a:cubicBezTo>
                  <a:lnTo>
                    <a:pt x="1702" y="398"/>
                  </a:lnTo>
                  <a:cubicBezTo>
                    <a:pt x="1679" y="398"/>
                    <a:pt x="1669" y="398"/>
                    <a:pt x="1657" y="410"/>
                  </a:cubicBezTo>
                  <a:cubicBezTo>
                    <a:pt x="1624" y="354"/>
                    <a:pt x="1590" y="309"/>
                    <a:pt x="1546" y="254"/>
                  </a:cubicBezTo>
                  <a:cubicBezTo>
                    <a:pt x="1513" y="220"/>
                    <a:pt x="1491" y="187"/>
                    <a:pt x="1457" y="165"/>
                  </a:cubicBezTo>
                  <a:cubicBezTo>
                    <a:pt x="1424" y="121"/>
                    <a:pt x="1390" y="87"/>
                    <a:pt x="1357" y="54"/>
                  </a:cubicBezTo>
                  <a:cubicBezTo>
                    <a:pt x="1353" y="46"/>
                    <a:pt x="1342" y="42"/>
                    <a:pt x="1330" y="42"/>
                  </a:cubicBezTo>
                  <a:cubicBezTo>
                    <a:pt x="1308" y="42"/>
                    <a:pt x="1283" y="54"/>
                    <a:pt x="1290" y="76"/>
                  </a:cubicBezTo>
                  <a:cubicBezTo>
                    <a:pt x="1313" y="154"/>
                    <a:pt x="1390" y="210"/>
                    <a:pt x="1435" y="265"/>
                  </a:cubicBezTo>
                  <a:cubicBezTo>
                    <a:pt x="1501" y="332"/>
                    <a:pt x="1557" y="410"/>
                    <a:pt x="1602" y="487"/>
                  </a:cubicBezTo>
                  <a:cubicBezTo>
                    <a:pt x="1646" y="566"/>
                    <a:pt x="1691" y="643"/>
                    <a:pt x="1713" y="732"/>
                  </a:cubicBezTo>
                  <a:cubicBezTo>
                    <a:pt x="1735" y="776"/>
                    <a:pt x="1746" y="832"/>
                    <a:pt x="1758" y="877"/>
                  </a:cubicBezTo>
                  <a:lnTo>
                    <a:pt x="1758" y="921"/>
                  </a:lnTo>
                  <a:cubicBezTo>
                    <a:pt x="1758" y="932"/>
                    <a:pt x="1746" y="932"/>
                    <a:pt x="1746" y="932"/>
                  </a:cubicBezTo>
                  <a:lnTo>
                    <a:pt x="1746" y="888"/>
                  </a:lnTo>
                  <a:cubicBezTo>
                    <a:pt x="1746" y="865"/>
                    <a:pt x="1724" y="855"/>
                    <a:pt x="1702" y="855"/>
                  </a:cubicBezTo>
                  <a:cubicBezTo>
                    <a:pt x="1691" y="832"/>
                    <a:pt x="1691" y="810"/>
                    <a:pt x="1679" y="788"/>
                  </a:cubicBezTo>
                  <a:cubicBezTo>
                    <a:pt x="1669" y="766"/>
                    <a:pt x="1646" y="743"/>
                    <a:pt x="1624" y="721"/>
                  </a:cubicBezTo>
                  <a:cubicBezTo>
                    <a:pt x="1624" y="710"/>
                    <a:pt x="1602" y="710"/>
                    <a:pt x="1590" y="710"/>
                  </a:cubicBezTo>
                  <a:cubicBezTo>
                    <a:pt x="1580" y="721"/>
                    <a:pt x="1568" y="721"/>
                    <a:pt x="1568" y="743"/>
                  </a:cubicBezTo>
                  <a:cubicBezTo>
                    <a:pt x="1580" y="766"/>
                    <a:pt x="1580" y="788"/>
                    <a:pt x="1590" y="810"/>
                  </a:cubicBezTo>
                  <a:cubicBezTo>
                    <a:pt x="1602" y="832"/>
                    <a:pt x="1602" y="855"/>
                    <a:pt x="1613" y="877"/>
                  </a:cubicBezTo>
                  <a:cubicBezTo>
                    <a:pt x="1613" y="910"/>
                    <a:pt x="1624" y="944"/>
                    <a:pt x="1624" y="966"/>
                  </a:cubicBezTo>
                  <a:cubicBezTo>
                    <a:pt x="1613" y="966"/>
                    <a:pt x="1602" y="977"/>
                    <a:pt x="1590" y="977"/>
                  </a:cubicBezTo>
                  <a:cubicBezTo>
                    <a:pt x="1590" y="944"/>
                    <a:pt x="1580" y="910"/>
                    <a:pt x="1568" y="888"/>
                  </a:cubicBezTo>
                  <a:cubicBezTo>
                    <a:pt x="1535" y="810"/>
                    <a:pt x="1501" y="754"/>
                    <a:pt x="1457" y="699"/>
                  </a:cubicBezTo>
                  <a:cubicBezTo>
                    <a:pt x="1449" y="687"/>
                    <a:pt x="1436" y="682"/>
                    <a:pt x="1423" y="682"/>
                  </a:cubicBezTo>
                  <a:cubicBezTo>
                    <a:pt x="1399" y="682"/>
                    <a:pt x="1376" y="699"/>
                    <a:pt x="1390" y="721"/>
                  </a:cubicBezTo>
                  <a:cubicBezTo>
                    <a:pt x="1435" y="810"/>
                    <a:pt x="1479" y="899"/>
                    <a:pt x="1501" y="988"/>
                  </a:cubicBezTo>
                  <a:lnTo>
                    <a:pt x="1468" y="921"/>
                  </a:lnTo>
                  <a:cubicBezTo>
                    <a:pt x="1424" y="843"/>
                    <a:pt x="1368" y="776"/>
                    <a:pt x="1313" y="710"/>
                  </a:cubicBezTo>
                  <a:cubicBezTo>
                    <a:pt x="1212" y="566"/>
                    <a:pt x="1079" y="443"/>
                    <a:pt x="945" y="332"/>
                  </a:cubicBezTo>
                  <a:cubicBezTo>
                    <a:pt x="939" y="325"/>
                    <a:pt x="929" y="322"/>
                    <a:pt x="920" y="322"/>
                  </a:cubicBezTo>
                  <a:cubicBezTo>
                    <a:pt x="898" y="322"/>
                    <a:pt x="877" y="338"/>
                    <a:pt x="901" y="354"/>
                  </a:cubicBezTo>
                  <a:cubicBezTo>
                    <a:pt x="1023" y="477"/>
                    <a:pt x="1135" y="598"/>
                    <a:pt x="1234" y="732"/>
                  </a:cubicBezTo>
                  <a:cubicBezTo>
                    <a:pt x="1268" y="776"/>
                    <a:pt x="1290" y="821"/>
                    <a:pt x="1313" y="865"/>
                  </a:cubicBezTo>
                  <a:cubicBezTo>
                    <a:pt x="1301" y="843"/>
                    <a:pt x="1290" y="821"/>
                    <a:pt x="1268" y="799"/>
                  </a:cubicBezTo>
                  <a:cubicBezTo>
                    <a:pt x="1257" y="799"/>
                    <a:pt x="1257" y="788"/>
                    <a:pt x="1246" y="776"/>
                  </a:cubicBezTo>
                  <a:cubicBezTo>
                    <a:pt x="1246" y="766"/>
                    <a:pt x="1234" y="766"/>
                    <a:pt x="1234" y="754"/>
                  </a:cubicBezTo>
                  <a:cubicBezTo>
                    <a:pt x="1157" y="643"/>
                    <a:pt x="1034" y="566"/>
                    <a:pt x="923" y="499"/>
                  </a:cubicBezTo>
                  <a:cubicBezTo>
                    <a:pt x="917" y="495"/>
                    <a:pt x="909" y="493"/>
                    <a:pt x="901" y="493"/>
                  </a:cubicBezTo>
                  <a:cubicBezTo>
                    <a:pt x="865" y="493"/>
                    <a:pt x="820" y="527"/>
                    <a:pt x="856" y="554"/>
                  </a:cubicBezTo>
                  <a:cubicBezTo>
                    <a:pt x="967" y="621"/>
                    <a:pt x="1056" y="710"/>
                    <a:pt x="1145" y="810"/>
                  </a:cubicBezTo>
                  <a:cubicBezTo>
                    <a:pt x="1123" y="788"/>
                    <a:pt x="1101" y="766"/>
                    <a:pt x="1068" y="754"/>
                  </a:cubicBezTo>
                  <a:cubicBezTo>
                    <a:pt x="1046" y="754"/>
                    <a:pt x="990" y="766"/>
                    <a:pt x="1023" y="799"/>
                  </a:cubicBezTo>
                  <a:cubicBezTo>
                    <a:pt x="1070" y="855"/>
                    <a:pt x="1116" y="918"/>
                    <a:pt x="1157" y="977"/>
                  </a:cubicBezTo>
                  <a:lnTo>
                    <a:pt x="1157" y="977"/>
                  </a:lnTo>
                  <a:cubicBezTo>
                    <a:pt x="1105" y="925"/>
                    <a:pt x="1053" y="874"/>
                    <a:pt x="1001" y="832"/>
                  </a:cubicBezTo>
                  <a:cubicBezTo>
                    <a:pt x="878" y="721"/>
                    <a:pt x="757" y="621"/>
                    <a:pt x="656" y="499"/>
                  </a:cubicBezTo>
                  <a:cubicBezTo>
                    <a:pt x="653" y="492"/>
                    <a:pt x="647" y="490"/>
                    <a:pt x="640" y="490"/>
                  </a:cubicBezTo>
                  <a:cubicBezTo>
                    <a:pt x="624" y="490"/>
                    <a:pt x="604" y="505"/>
                    <a:pt x="612" y="521"/>
                  </a:cubicBezTo>
                  <a:cubicBezTo>
                    <a:pt x="701" y="655"/>
                    <a:pt x="812" y="754"/>
                    <a:pt x="923" y="865"/>
                  </a:cubicBezTo>
                  <a:cubicBezTo>
                    <a:pt x="979" y="910"/>
                    <a:pt x="1034" y="966"/>
                    <a:pt x="1090" y="1021"/>
                  </a:cubicBezTo>
                  <a:cubicBezTo>
                    <a:pt x="1112" y="1055"/>
                    <a:pt x="1135" y="1077"/>
                    <a:pt x="1157" y="1110"/>
                  </a:cubicBezTo>
                  <a:cubicBezTo>
                    <a:pt x="1157" y="1122"/>
                    <a:pt x="1168" y="1132"/>
                    <a:pt x="1168" y="1132"/>
                  </a:cubicBezTo>
                  <a:lnTo>
                    <a:pt x="1168" y="1144"/>
                  </a:lnTo>
                  <a:cubicBezTo>
                    <a:pt x="1179" y="1144"/>
                    <a:pt x="1179" y="1144"/>
                    <a:pt x="1179" y="1155"/>
                  </a:cubicBezTo>
                  <a:cubicBezTo>
                    <a:pt x="1168" y="1155"/>
                    <a:pt x="1168" y="1144"/>
                    <a:pt x="1157" y="1144"/>
                  </a:cubicBezTo>
                  <a:cubicBezTo>
                    <a:pt x="1149" y="1136"/>
                    <a:pt x="1135" y="1128"/>
                    <a:pt x="1120" y="1128"/>
                  </a:cubicBezTo>
                  <a:cubicBezTo>
                    <a:pt x="1114" y="1128"/>
                    <a:pt x="1107" y="1129"/>
                    <a:pt x="1101" y="1132"/>
                  </a:cubicBezTo>
                  <a:cubicBezTo>
                    <a:pt x="1090" y="1144"/>
                    <a:pt x="1079" y="1155"/>
                    <a:pt x="1090" y="1177"/>
                  </a:cubicBezTo>
                  <a:lnTo>
                    <a:pt x="1090" y="1188"/>
                  </a:lnTo>
                  <a:lnTo>
                    <a:pt x="1034" y="1132"/>
                  </a:lnTo>
                  <a:cubicBezTo>
                    <a:pt x="1029" y="1127"/>
                    <a:pt x="1018" y="1124"/>
                    <a:pt x="1007" y="1124"/>
                  </a:cubicBezTo>
                  <a:cubicBezTo>
                    <a:pt x="995" y="1124"/>
                    <a:pt x="984" y="1127"/>
                    <a:pt x="979" y="1132"/>
                  </a:cubicBezTo>
                  <a:cubicBezTo>
                    <a:pt x="957" y="1144"/>
                    <a:pt x="945" y="1166"/>
                    <a:pt x="967" y="1177"/>
                  </a:cubicBezTo>
                  <a:cubicBezTo>
                    <a:pt x="979" y="1188"/>
                    <a:pt x="979" y="1199"/>
                    <a:pt x="990" y="1211"/>
                  </a:cubicBezTo>
                  <a:lnTo>
                    <a:pt x="890" y="1110"/>
                  </a:lnTo>
                  <a:cubicBezTo>
                    <a:pt x="779" y="999"/>
                    <a:pt x="668" y="888"/>
                    <a:pt x="567" y="776"/>
                  </a:cubicBezTo>
                  <a:cubicBezTo>
                    <a:pt x="561" y="770"/>
                    <a:pt x="552" y="767"/>
                    <a:pt x="544" y="767"/>
                  </a:cubicBezTo>
                  <a:cubicBezTo>
                    <a:pt x="524" y="767"/>
                    <a:pt x="507" y="783"/>
                    <a:pt x="523" y="799"/>
                  </a:cubicBezTo>
                  <a:cubicBezTo>
                    <a:pt x="634" y="932"/>
                    <a:pt x="734" y="1066"/>
                    <a:pt x="856" y="1188"/>
                  </a:cubicBezTo>
                  <a:cubicBezTo>
                    <a:pt x="868" y="1188"/>
                    <a:pt x="868" y="1199"/>
                    <a:pt x="878" y="1199"/>
                  </a:cubicBezTo>
                  <a:cubicBezTo>
                    <a:pt x="868" y="1211"/>
                    <a:pt x="856" y="1211"/>
                    <a:pt x="856" y="1211"/>
                  </a:cubicBezTo>
                  <a:cubicBezTo>
                    <a:pt x="823" y="1188"/>
                    <a:pt x="801" y="1166"/>
                    <a:pt x="767" y="1144"/>
                  </a:cubicBezTo>
                  <a:lnTo>
                    <a:pt x="734" y="1144"/>
                  </a:lnTo>
                  <a:cubicBezTo>
                    <a:pt x="734" y="1132"/>
                    <a:pt x="723" y="1122"/>
                    <a:pt x="712" y="1110"/>
                  </a:cubicBezTo>
                  <a:cubicBezTo>
                    <a:pt x="623" y="1010"/>
                    <a:pt x="534" y="899"/>
                    <a:pt x="456" y="788"/>
                  </a:cubicBezTo>
                  <a:cubicBezTo>
                    <a:pt x="447" y="779"/>
                    <a:pt x="435" y="776"/>
                    <a:pt x="425" y="776"/>
                  </a:cubicBezTo>
                  <a:cubicBezTo>
                    <a:pt x="409" y="776"/>
                    <a:pt x="398" y="785"/>
                    <a:pt x="411" y="799"/>
                  </a:cubicBezTo>
                  <a:cubicBezTo>
                    <a:pt x="478" y="921"/>
                    <a:pt x="567" y="1043"/>
                    <a:pt x="656" y="1155"/>
                  </a:cubicBezTo>
                  <a:cubicBezTo>
                    <a:pt x="701" y="1211"/>
                    <a:pt x="757" y="1266"/>
                    <a:pt x="801" y="1322"/>
                  </a:cubicBezTo>
                  <a:lnTo>
                    <a:pt x="846" y="1366"/>
                  </a:lnTo>
                  <a:cubicBezTo>
                    <a:pt x="834" y="1355"/>
                    <a:pt x="823" y="1355"/>
                    <a:pt x="812" y="1344"/>
                  </a:cubicBezTo>
                  <a:cubicBezTo>
                    <a:pt x="812" y="1344"/>
                    <a:pt x="789" y="1344"/>
                    <a:pt x="789" y="1355"/>
                  </a:cubicBezTo>
                  <a:lnTo>
                    <a:pt x="779" y="1355"/>
                  </a:lnTo>
                  <a:lnTo>
                    <a:pt x="757" y="1333"/>
                  </a:lnTo>
                  <a:cubicBezTo>
                    <a:pt x="701" y="1277"/>
                    <a:pt x="656" y="1221"/>
                    <a:pt x="601" y="1166"/>
                  </a:cubicBezTo>
                  <a:lnTo>
                    <a:pt x="467" y="999"/>
                  </a:lnTo>
                  <a:cubicBezTo>
                    <a:pt x="456" y="988"/>
                    <a:pt x="445" y="988"/>
                    <a:pt x="445" y="977"/>
                  </a:cubicBezTo>
                  <a:cubicBezTo>
                    <a:pt x="401" y="921"/>
                    <a:pt x="367" y="855"/>
                    <a:pt x="312" y="810"/>
                  </a:cubicBezTo>
                  <a:cubicBezTo>
                    <a:pt x="306" y="807"/>
                    <a:pt x="300" y="806"/>
                    <a:pt x="294" y="806"/>
                  </a:cubicBezTo>
                  <a:cubicBezTo>
                    <a:pt x="279" y="806"/>
                    <a:pt x="267" y="816"/>
                    <a:pt x="267" y="832"/>
                  </a:cubicBezTo>
                  <a:cubicBezTo>
                    <a:pt x="278" y="899"/>
                    <a:pt x="334" y="966"/>
                    <a:pt x="378" y="1033"/>
                  </a:cubicBezTo>
                  <a:cubicBezTo>
                    <a:pt x="423" y="1088"/>
                    <a:pt x="467" y="1155"/>
                    <a:pt x="523" y="1211"/>
                  </a:cubicBezTo>
                  <a:cubicBezTo>
                    <a:pt x="601" y="1310"/>
                    <a:pt x="678" y="1389"/>
                    <a:pt x="757" y="1478"/>
                  </a:cubicBezTo>
                  <a:cubicBezTo>
                    <a:pt x="723" y="1466"/>
                    <a:pt x="701" y="1444"/>
                    <a:pt x="678" y="1433"/>
                  </a:cubicBezTo>
                  <a:cubicBezTo>
                    <a:pt x="612" y="1399"/>
                    <a:pt x="567" y="1355"/>
                    <a:pt x="523" y="1300"/>
                  </a:cubicBezTo>
                  <a:cubicBezTo>
                    <a:pt x="411" y="1199"/>
                    <a:pt x="322" y="1077"/>
                    <a:pt x="211" y="977"/>
                  </a:cubicBezTo>
                  <a:cubicBezTo>
                    <a:pt x="207" y="975"/>
                    <a:pt x="203" y="974"/>
                    <a:pt x="198" y="974"/>
                  </a:cubicBezTo>
                  <a:cubicBezTo>
                    <a:pt x="175" y="974"/>
                    <a:pt x="148" y="992"/>
                    <a:pt x="167" y="1010"/>
                  </a:cubicBezTo>
                  <a:cubicBezTo>
                    <a:pt x="278" y="1122"/>
                    <a:pt x="356" y="1244"/>
                    <a:pt x="467" y="1355"/>
                  </a:cubicBezTo>
                  <a:cubicBezTo>
                    <a:pt x="512" y="1399"/>
                    <a:pt x="567" y="1444"/>
                    <a:pt x="623" y="1488"/>
                  </a:cubicBezTo>
                  <a:cubicBezTo>
                    <a:pt x="645" y="1500"/>
                    <a:pt x="668" y="1522"/>
                    <a:pt x="690" y="1533"/>
                  </a:cubicBezTo>
                  <a:lnTo>
                    <a:pt x="656" y="1533"/>
                  </a:lnTo>
                  <a:cubicBezTo>
                    <a:pt x="645" y="1533"/>
                    <a:pt x="634" y="1544"/>
                    <a:pt x="634" y="1544"/>
                  </a:cubicBezTo>
                  <a:cubicBezTo>
                    <a:pt x="500" y="1510"/>
                    <a:pt x="389" y="1411"/>
                    <a:pt x="300" y="1310"/>
                  </a:cubicBezTo>
                  <a:cubicBezTo>
                    <a:pt x="178" y="1177"/>
                    <a:pt x="78" y="1010"/>
                    <a:pt x="67" y="832"/>
                  </a:cubicBezTo>
                  <a:cubicBezTo>
                    <a:pt x="62" y="818"/>
                    <a:pt x="50" y="812"/>
                    <a:pt x="37" y="812"/>
                  </a:cubicBezTo>
                  <a:cubicBezTo>
                    <a:pt x="19" y="812"/>
                    <a:pt x="0" y="824"/>
                    <a:pt x="0" y="843"/>
                  </a:cubicBezTo>
                  <a:cubicBezTo>
                    <a:pt x="11" y="1043"/>
                    <a:pt x="111" y="1211"/>
                    <a:pt x="245" y="1366"/>
                  </a:cubicBezTo>
                  <a:cubicBezTo>
                    <a:pt x="348" y="1490"/>
                    <a:pt x="489" y="1613"/>
                    <a:pt x="659" y="1613"/>
                  </a:cubicBezTo>
                  <a:cubicBezTo>
                    <a:pt x="673" y="1613"/>
                    <a:pt x="687" y="1613"/>
                    <a:pt x="701" y="1611"/>
                  </a:cubicBezTo>
                  <a:cubicBezTo>
                    <a:pt x="712" y="1611"/>
                    <a:pt x="712" y="1599"/>
                    <a:pt x="723" y="1599"/>
                  </a:cubicBezTo>
                  <a:cubicBezTo>
                    <a:pt x="734" y="1599"/>
                    <a:pt x="734" y="1589"/>
                    <a:pt x="745" y="1589"/>
                  </a:cubicBezTo>
                  <a:lnTo>
                    <a:pt x="779" y="1589"/>
                  </a:lnTo>
                  <a:cubicBezTo>
                    <a:pt x="789" y="1589"/>
                    <a:pt x="801" y="1577"/>
                    <a:pt x="801" y="1567"/>
                  </a:cubicBezTo>
                  <a:lnTo>
                    <a:pt x="812" y="1567"/>
                  </a:lnTo>
                  <a:cubicBezTo>
                    <a:pt x="823" y="1567"/>
                    <a:pt x="823" y="1567"/>
                    <a:pt x="834" y="1555"/>
                  </a:cubicBezTo>
                  <a:cubicBezTo>
                    <a:pt x="846" y="1567"/>
                    <a:pt x="846" y="1567"/>
                    <a:pt x="846" y="1577"/>
                  </a:cubicBezTo>
                  <a:cubicBezTo>
                    <a:pt x="851" y="1583"/>
                    <a:pt x="859" y="1586"/>
                    <a:pt x="869" y="1586"/>
                  </a:cubicBezTo>
                  <a:cubicBezTo>
                    <a:pt x="878" y="1586"/>
                    <a:pt x="890" y="1583"/>
                    <a:pt x="901" y="1577"/>
                  </a:cubicBezTo>
                  <a:cubicBezTo>
                    <a:pt x="935" y="1577"/>
                    <a:pt x="979" y="1555"/>
                    <a:pt x="1012" y="1533"/>
                  </a:cubicBezTo>
                  <a:lnTo>
                    <a:pt x="1023" y="1533"/>
                  </a:lnTo>
                  <a:cubicBezTo>
                    <a:pt x="1046" y="1533"/>
                    <a:pt x="1056" y="1533"/>
                    <a:pt x="1068" y="1522"/>
                  </a:cubicBezTo>
                  <a:cubicBezTo>
                    <a:pt x="1090" y="1510"/>
                    <a:pt x="1101" y="1500"/>
                    <a:pt x="1090" y="1488"/>
                  </a:cubicBezTo>
                  <a:cubicBezTo>
                    <a:pt x="1101" y="1478"/>
                    <a:pt x="1112" y="1478"/>
                    <a:pt x="1112" y="1466"/>
                  </a:cubicBezTo>
                  <a:lnTo>
                    <a:pt x="1123" y="1466"/>
                  </a:lnTo>
                  <a:cubicBezTo>
                    <a:pt x="1134" y="1472"/>
                    <a:pt x="1145" y="1475"/>
                    <a:pt x="1155" y="1475"/>
                  </a:cubicBezTo>
                  <a:cubicBezTo>
                    <a:pt x="1165" y="1475"/>
                    <a:pt x="1173" y="1472"/>
                    <a:pt x="1179" y="1466"/>
                  </a:cubicBezTo>
                  <a:lnTo>
                    <a:pt x="1190" y="1466"/>
                  </a:lnTo>
                  <a:cubicBezTo>
                    <a:pt x="1201" y="1478"/>
                    <a:pt x="1224" y="1478"/>
                    <a:pt x="1257" y="1478"/>
                  </a:cubicBezTo>
                  <a:cubicBezTo>
                    <a:pt x="1279" y="1478"/>
                    <a:pt x="1301" y="1455"/>
                    <a:pt x="1301" y="1433"/>
                  </a:cubicBezTo>
                  <a:cubicBezTo>
                    <a:pt x="1301" y="1411"/>
                    <a:pt x="1290" y="1399"/>
                    <a:pt x="1279" y="1389"/>
                  </a:cubicBezTo>
                  <a:cubicBezTo>
                    <a:pt x="1301" y="1377"/>
                    <a:pt x="1323" y="1355"/>
                    <a:pt x="1335" y="1344"/>
                  </a:cubicBezTo>
                  <a:cubicBezTo>
                    <a:pt x="1346" y="1355"/>
                    <a:pt x="1368" y="1355"/>
                    <a:pt x="1379" y="1355"/>
                  </a:cubicBezTo>
                  <a:cubicBezTo>
                    <a:pt x="1446" y="1344"/>
                    <a:pt x="1513" y="1300"/>
                    <a:pt x="1557" y="1244"/>
                  </a:cubicBezTo>
                  <a:cubicBezTo>
                    <a:pt x="1580" y="1233"/>
                    <a:pt x="1590" y="1211"/>
                    <a:pt x="1602" y="1188"/>
                  </a:cubicBezTo>
                  <a:cubicBezTo>
                    <a:pt x="1613" y="1188"/>
                    <a:pt x="1613" y="1177"/>
                    <a:pt x="1624" y="1177"/>
                  </a:cubicBezTo>
                  <a:cubicBezTo>
                    <a:pt x="1679" y="1166"/>
                    <a:pt x="1691" y="1122"/>
                    <a:pt x="1691" y="1066"/>
                  </a:cubicBezTo>
                  <a:cubicBezTo>
                    <a:pt x="1702" y="1066"/>
                    <a:pt x="1724" y="1055"/>
                    <a:pt x="1724" y="1043"/>
                  </a:cubicBezTo>
                  <a:cubicBezTo>
                    <a:pt x="1731" y="1043"/>
                    <a:pt x="1734" y="1048"/>
                    <a:pt x="1738" y="1048"/>
                  </a:cubicBezTo>
                  <a:cubicBezTo>
                    <a:pt x="1740" y="1048"/>
                    <a:pt x="1742" y="1047"/>
                    <a:pt x="1746" y="1043"/>
                  </a:cubicBezTo>
                  <a:cubicBezTo>
                    <a:pt x="1746" y="1043"/>
                    <a:pt x="1758" y="1043"/>
                    <a:pt x="1768" y="1033"/>
                  </a:cubicBezTo>
                  <a:lnTo>
                    <a:pt x="1780" y="1033"/>
                  </a:lnTo>
                  <a:cubicBezTo>
                    <a:pt x="1783" y="1036"/>
                    <a:pt x="1787" y="1037"/>
                    <a:pt x="1791" y="1037"/>
                  </a:cubicBezTo>
                  <a:cubicBezTo>
                    <a:pt x="1802" y="1037"/>
                    <a:pt x="1816" y="1029"/>
                    <a:pt x="1824" y="1021"/>
                  </a:cubicBezTo>
                  <a:cubicBezTo>
                    <a:pt x="1835" y="988"/>
                    <a:pt x="1835" y="954"/>
                    <a:pt x="1835" y="932"/>
                  </a:cubicBezTo>
                  <a:cubicBezTo>
                    <a:pt x="1847" y="932"/>
                    <a:pt x="1857" y="932"/>
                    <a:pt x="1869" y="921"/>
                  </a:cubicBezTo>
                  <a:cubicBezTo>
                    <a:pt x="1879" y="910"/>
                    <a:pt x="1879" y="888"/>
                    <a:pt x="1879" y="865"/>
                  </a:cubicBezTo>
                  <a:cubicBezTo>
                    <a:pt x="1891" y="865"/>
                    <a:pt x="1902" y="855"/>
                    <a:pt x="1902" y="843"/>
                  </a:cubicBezTo>
                  <a:lnTo>
                    <a:pt x="1902" y="799"/>
                  </a:lnTo>
                  <a:cubicBezTo>
                    <a:pt x="1906" y="807"/>
                    <a:pt x="1916" y="811"/>
                    <a:pt x="1926" y="811"/>
                  </a:cubicBezTo>
                  <a:cubicBezTo>
                    <a:pt x="1943" y="811"/>
                    <a:pt x="1962" y="802"/>
                    <a:pt x="1968" y="788"/>
                  </a:cubicBezTo>
                  <a:cubicBezTo>
                    <a:pt x="1968" y="776"/>
                    <a:pt x="1980" y="754"/>
                    <a:pt x="1980" y="743"/>
                  </a:cubicBezTo>
                  <a:lnTo>
                    <a:pt x="1980" y="754"/>
                  </a:lnTo>
                  <a:lnTo>
                    <a:pt x="2013" y="754"/>
                  </a:lnTo>
                  <a:cubicBezTo>
                    <a:pt x="2024" y="754"/>
                    <a:pt x="2024" y="754"/>
                    <a:pt x="2035" y="743"/>
                  </a:cubicBezTo>
                  <a:cubicBezTo>
                    <a:pt x="2047" y="743"/>
                    <a:pt x="2047" y="732"/>
                    <a:pt x="2047" y="721"/>
                  </a:cubicBezTo>
                  <a:lnTo>
                    <a:pt x="2047" y="655"/>
                  </a:lnTo>
                  <a:cubicBezTo>
                    <a:pt x="2047" y="632"/>
                    <a:pt x="2035" y="610"/>
                    <a:pt x="2035" y="588"/>
                  </a:cubicBezTo>
                  <a:cubicBezTo>
                    <a:pt x="2024" y="576"/>
                    <a:pt x="2024" y="576"/>
                    <a:pt x="2024" y="566"/>
                  </a:cubicBezTo>
                  <a:lnTo>
                    <a:pt x="2002" y="566"/>
                  </a:lnTo>
                  <a:cubicBezTo>
                    <a:pt x="1980" y="566"/>
                    <a:pt x="1968" y="576"/>
                    <a:pt x="1968" y="588"/>
                  </a:cubicBezTo>
                  <a:lnTo>
                    <a:pt x="1968" y="665"/>
                  </a:lnTo>
                  <a:lnTo>
                    <a:pt x="1968" y="677"/>
                  </a:lnTo>
                  <a:cubicBezTo>
                    <a:pt x="1968" y="643"/>
                    <a:pt x="1946" y="610"/>
                    <a:pt x="1946" y="576"/>
                  </a:cubicBezTo>
                  <a:cubicBezTo>
                    <a:pt x="1913" y="509"/>
                    <a:pt x="1879" y="432"/>
                    <a:pt x="1847" y="376"/>
                  </a:cubicBezTo>
                  <a:cubicBezTo>
                    <a:pt x="1758" y="243"/>
                    <a:pt x="1657" y="121"/>
                    <a:pt x="1546" y="9"/>
                  </a:cubicBezTo>
                  <a:cubicBezTo>
                    <a:pt x="1540" y="3"/>
                    <a:pt x="1530" y="0"/>
                    <a:pt x="15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5"/>
            <p:cNvSpPr/>
            <p:nvPr/>
          </p:nvSpPr>
          <p:spPr>
            <a:xfrm>
              <a:off x="2332903" y="3934261"/>
              <a:ext cx="17409" cy="25014"/>
            </a:xfrm>
            <a:custGeom>
              <a:avLst/>
              <a:gdLst/>
              <a:ahLst/>
              <a:cxnLst/>
              <a:rect l="l" t="t" r="r" b="b"/>
              <a:pathLst>
                <a:path w="499" h="717" extrusionOk="0">
                  <a:moveTo>
                    <a:pt x="304" y="475"/>
                  </a:moveTo>
                  <a:cubicBezTo>
                    <a:pt x="314" y="486"/>
                    <a:pt x="324" y="507"/>
                    <a:pt x="324" y="528"/>
                  </a:cubicBezTo>
                  <a:cubicBezTo>
                    <a:pt x="318" y="510"/>
                    <a:pt x="311" y="492"/>
                    <a:pt x="304" y="475"/>
                  </a:cubicBezTo>
                  <a:close/>
                  <a:moveTo>
                    <a:pt x="22" y="1"/>
                  </a:moveTo>
                  <a:cubicBezTo>
                    <a:pt x="12" y="1"/>
                    <a:pt x="1" y="9"/>
                    <a:pt x="1" y="16"/>
                  </a:cubicBezTo>
                  <a:cubicBezTo>
                    <a:pt x="134" y="216"/>
                    <a:pt x="246" y="428"/>
                    <a:pt x="312" y="661"/>
                  </a:cubicBezTo>
                  <a:cubicBezTo>
                    <a:pt x="324" y="661"/>
                    <a:pt x="334" y="673"/>
                    <a:pt x="334" y="673"/>
                  </a:cubicBezTo>
                  <a:lnTo>
                    <a:pt x="334" y="683"/>
                  </a:lnTo>
                  <a:cubicBezTo>
                    <a:pt x="340" y="706"/>
                    <a:pt x="363" y="717"/>
                    <a:pt x="383" y="717"/>
                  </a:cubicBezTo>
                  <a:cubicBezTo>
                    <a:pt x="404" y="717"/>
                    <a:pt x="423" y="706"/>
                    <a:pt x="423" y="683"/>
                  </a:cubicBezTo>
                  <a:cubicBezTo>
                    <a:pt x="435" y="639"/>
                    <a:pt x="435" y="594"/>
                    <a:pt x="435" y="561"/>
                  </a:cubicBezTo>
                  <a:lnTo>
                    <a:pt x="435" y="550"/>
                  </a:lnTo>
                  <a:cubicBezTo>
                    <a:pt x="441" y="553"/>
                    <a:pt x="449" y="554"/>
                    <a:pt x="456" y="554"/>
                  </a:cubicBezTo>
                  <a:cubicBezTo>
                    <a:pt x="477" y="554"/>
                    <a:pt x="499" y="544"/>
                    <a:pt x="490" y="528"/>
                  </a:cubicBezTo>
                  <a:cubicBezTo>
                    <a:pt x="490" y="495"/>
                    <a:pt x="468" y="472"/>
                    <a:pt x="457" y="450"/>
                  </a:cubicBezTo>
                  <a:cubicBezTo>
                    <a:pt x="446" y="428"/>
                    <a:pt x="435" y="394"/>
                    <a:pt x="435" y="372"/>
                  </a:cubicBezTo>
                  <a:cubicBezTo>
                    <a:pt x="423" y="372"/>
                    <a:pt x="423" y="361"/>
                    <a:pt x="423" y="361"/>
                  </a:cubicBezTo>
                  <a:cubicBezTo>
                    <a:pt x="423" y="305"/>
                    <a:pt x="413" y="250"/>
                    <a:pt x="391" y="194"/>
                  </a:cubicBezTo>
                  <a:cubicBezTo>
                    <a:pt x="386" y="186"/>
                    <a:pt x="377" y="183"/>
                    <a:pt x="366" y="183"/>
                  </a:cubicBezTo>
                  <a:cubicBezTo>
                    <a:pt x="347" y="183"/>
                    <a:pt x="324" y="195"/>
                    <a:pt x="324" y="216"/>
                  </a:cubicBezTo>
                  <a:cubicBezTo>
                    <a:pt x="334" y="272"/>
                    <a:pt x="334" y="327"/>
                    <a:pt x="334" y="384"/>
                  </a:cubicBezTo>
                  <a:cubicBezTo>
                    <a:pt x="312" y="339"/>
                    <a:pt x="279" y="295"/>
                    <a:pt x="246" y="261"/>
                  </a:cubicBezTo>
                  <a:cubicBezTo>
                    <a:pt x="242" y="254"/>
                    <a:pt x="236" y="251"/>
                    <a:pt x="230" y="251"/>
                  </a:cubicBezTo>
                  <a:cubicBezTo>
                    <a:pt x="214" y="251"/>
                    <a:pt x="197" y="267"/>
                    <a:pt x="213" y="283"/>
                  </a:cubicBezTo>
                  <a:cubicBezTo>
                    <a:pt x="242" y="334"/>
                    <a:pt x="273" y="393"/>
                    <a:pt x="295" y="453"/>
                  </a:cubicBezTo>
                  <a:lnTo>
                    <a:pt x="295" y="453"/>
                  </a:lnTo>
                  <a:cubicBezTo>
                    <a:pt x="227" y="294"/>
                    <a:pt x="131" y="150"/>
                    <a:pt x="35" y="5"/>
                  </a:cubicBezTo>
                  <a:cubicBezTo>
                    <a:pt x="31" y="2"/>
                    <a:pt x="27" y="1"/>
                    <a:pt x="2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5"/>
            <p:cNvSpPr/>
            <p:nvPr/>
          </p:nvSpPr>
          <p:spPr>
            <a:xfrm>
              <a:off x="2348847" y="3944518"/>
              <a:ext cx="3140" cy="5059"/>
            </a:xfrm>
            <a:custGeom>
              <a:avLst/>
              <a:gdLst/>
              <a:ahLst/>
              <a:cxnLst/>
              <a:rect l="l" t="t" r="r" b="b"/>
              <a:pathLst>
                <a:path w="90" h="145" extrusionOk="0">
                  <a:moveTo>
                    <a:pt x="33" y="1"/>
                  </a:moveTo>
                  <a:cubicBezTo>
                    <a:pt x="23" y="1"/>
                    <a:pt x="0" y="11"/>
                    <a:pt x="0" y="23"/>
                  </a:cubicBezTo>
                  <a:cubicBezTo>
                    <a:pt x="11" y="45"/>
                    <a:pt x="11" y="56"/>
                    <a:pt x="11" y="78"/>
                  </a:cubicBezTo>
                  <a:cubicBezTo>
                    <a:pt x="11" y="90"/>
                    <a:pt x="11" y="112"/>
                    <a:pt x="23" y="122"/>
                  </a:cubicBezTo>
                  <a:cubicBezTo>
                    <a:pt x="23" y="145"/>
                    <a:pt x="33" y="145"/>
                    <a:pt x="55" y="145"/>
                  </a:cubicBezTo>
                  <a:cubicBezTo>
                    <a:pt x="67" y="145"/>
                    <a:pt x="89" y="134"/>
                    <a:pt x="78" y="122"/>
                  </a:cubicBezTo>
                  <a:lnTo>
                    <a:pt x="78" y="67"/>
                  </a:lnTo>
                  <a:cubicBezTo>
                    <a:pt x="67" y="56"/>
                    <a:pt x="67" y="33"/>
                    <a:pt x="67" y="23"/>
                  </a:cubicBezTo>
                  <a:cubicBezTo>
                    <a:pt x="55" y="11"/>
                    <a:pt x="55" y="11"/>
                    <a:pt x="5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5"/>
            <p:cNvSpPr/>
            <p:nvPr/>
          </p:nvSpPr>
          <p:spPr>
            <a:xfrm>
              <a:off x="2312563" y="3953275"/>
              <a:ext cx="15351" cy="19607"/>
            </a:xfrm>
            <a:custGeom>
              <a:avLst/>
              <a:gdLst/>
              <a:ahLst/>
              <a:cxnLst/>
              <a:rect l="l" t="t" r="r" b="b"/>
              <a:pathLst>
                <a:path w="440" h="562" extrusionOk="0">
                  <a:moveTo>
                    <a:pt x="41" y="1"/>
                  </a:moveTo>
                  <a:cubicBezTo>
                    <a:pt x="20" y="1"/>
                    <a:pt x="1" y="11"/>
                    <a:pt x="17" y="27"/>
                  </a:cubicBezTo>
                  <a:cubicBezTo>
                    <a:pt x="94" y="105"/>
                    <a:pt x="161" y="183"/>
                    <a:pt x="217" y="272"/>
                  </a:cubicBezTo>
                  <a:lnTo>
                    <a:pt x="284" y="405"/>
                  </a:lnTo>
                  <a:cubicBezTo>
                    <a:pt x="306" y="450"/>
                    <a:pt x="328" y="506"/>
                    <a:pt x="351" y="550"/>
                  </a:cubicBezTo>
                  <a:cubicBezTo>
                    <a:pt x="354" y="558"/>
                    <a:pt x="364" y="562"/>
                    <a:pt x="374" y="562"/>
                  </a:cubicBezTo>
                  <a:cubicBezTo>
                    <a:pt x="394" y="562"/>
                    <a:pt x="417" y="549"/>
                    <a:pt x="417" y="528"/>
                  </a:cubicBezTo>
                  <a:lnTo>
                    <a:pt x="428" y="528"/>
                  </a:lnTo>
                  <a:lnTo>
                    <a:pt x="428" y="517"/>
                  </a:lnTo>
                  <a:cubicBezTo>
                    <a:pt x="428" y="517"/>
                    <a:pt x="428" y="506"/>
                    <a:pt x="440" y="506"/>
                  </a:cubicBezTo>
                  <a:lnTo>
                    <a:pt x="428" y="506"/>
                  </a:lnTo>
                  <a:lnTo>
                    <a:pt x="428" y="494"/>
                  </a:lnTo>
                  <a:cubicBezTo>
                    <a:pt x="417" y="494"/>
                    <a:pt x="417" y="484"/>
                    <a:pt x="417" y="484"/>
                  </a:cubicBezTo>
                  <a:lnTo>
                    <a:pt x="406" y="484"/>
                  </a:lnTo>
                  <a:cubicBezTo>
                    <a:pt x="395" y="450"/>
                    <a:pt x="373" y="417"/>
                    <a:pt x="361" y="383"/>
                  </a:cubicBezTo>
                  <a:cubicBezTo>
                    <a:pt x="339" y="339"/>
                    <a:pt x="306" y="294"/>
                    <a:pt x="272" y="250"/>
                  </a:cubicBezTo>
                  <a:cubicBezTo>
                    <a:pt x="217" y="161"/>
                    <a:pt x="139" y="83"/>
                    <a:pt x="62" y="5"/>
                  </a:cubicBezTo>
                  <a:cubicBezTo>
                    <a:pt x="56" y="2"/>
                    <a:pt x="48" y="1"/>
                    <a:pt x="4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5"/>
            <p:cNvSpPr/>
            <p:nvPr/>
          </p:nvSpPr>
          <p:spPr>
            <a:xfrm>
              <a:off x="2319576" y="3955961"/>
              <a:ext cx="22119" cy="16188"/>
            </a:xfrm>
            <a:custGeom>
              <a:avLst/>
              <a:gdLst/>
              <a:ahLst/>
              <a:cxnLst/>
              <a:rect l="l" t="t" r="r" b="b"/>
              <a:pathLst>
                <a:path w="634" h="464" extrusionOk="0">
                  <a:moveTo>
                    <a:pt x="305" y="284"/>
                  </a:moveTo>
                  <a:lnTo>
                    <a:pt x="316" y="295"/>
                  </a:lnTo>
                  <a:lnTo>
                    <a:pt x="328" y="295"/>
                  </a:lnTo>
                  <a:cubicBezTo>
                    <a:pt x="338" y="306"/>
                    <a:pt x="338" y="306"/>
                    <a:pt x="350" y="306"/>
                  </a:cubicBezTo>
                  <a:lnTo>
                    <a:pt x="338" y="306"/>
                  </a:lnTo>
                  <a:cubicBezTo>
                    <a:pt x="338" y="306"/>
                    <a:pt x="338" y="318"/>
                    <a:pt x="328" y="318"/>
                  </a:cubicBezTo>
                  <a:cubicBezTo>
                    <a:pt x="316" y="318"/>
                    <a:pt x="294" y="328"/>
                    <a:pt x="305" y="340"/>
                  </a:cubicBezTo>
                  <a:cubicBezTo>
                    <a:pt x="294" y="328"/>
                    <a:pt x="294" y="318"/>
                    <a:pt x="283" y="318"/>
                  </a:cubicBezTo>
                  <a:cubicBezTo>
                    <a:pt x="283" y="306"/>
                    <a:pt x="272" y="295"/>
                    <a:pt x="261" y="284"/>
                  </a:cubicBezTo>
                  <a:close/>
                  <a:moveTo>
                    <a:pt x="608" y="0"/>
                  </a:moveTo>
                  <a:cubicBezTo>
                    <a:pt x="594" y="0"/>
                    <a:pt x="578" y="6"/>
                    <a:pt x="572" y="17"/>
                  </a:cubicBezTo>
                  <a:lnTo>
                    <a:pt x="539" y="117"/>
                  </a:lnTo>
                  <a:cubicBezTo>
                    <a:pt x="539" y="140"/>
                    <a:pt x="528" y="150"/>
                    <a:pt x="528" y="173"/>
                  </a:cubicBezTo>
                  <a:lnTo>
                    <a:pt x="516" y="184"/>
                  </a:lnTo>
                  <a:cubicBezTo>
                    <a:pt x="506" y="184"/>
                    <a:pt x="483" y="184"/>
                    <a:pt x="472" y="195"/>
                  </a:cubicBezTo>
                  <a:cubicBezTo>
                    <a:pt x="469" y="188"/>
                    <a:pt x="462" y="186"/>
                    <a:pt x="454" y="186"/>
                  </a:cubicBezTo>
                  <a:cubicBezTo>
                    <a:pt x="434" y="186"/>
                    <a:pt x="408" y="201"/>
                    <a:pt x="417" y="217"/>
                  </a:cubicBezTo>
                  <a:cubicBezTo>
                    <a:pt x="417" y="229"/>
                    <a:pt x="417" y="229"/>
                    <a:pt x="427" y="239"/>
                  </a:cubicBezTo>
                  <a:cubicBezTo>
                    <a:pt x="417" y="229"/>
                    <a:pt x="405" y="229"/>
                    <a:pt x="394" y="229"/>
                  </a:cubicBezTo>
                  <a:cubicBezTo>
                    <a:pt x="383" y="217"/>
                    <a:pt x="372" y="195"/>
                    <a:pt x="361" y="184"/>
                  </a:cubicBezTo>
                  <a:cubicBezTo>
                    <a:pt x="354" y="178"/>
                    <a:pt x="345" y="175"/>
                    <a:pt x="335" y="175"/>
                  </a:cubicBezTo>
                  <a:cubicBezTo>
                    <a:pt x="313" y="175"/>
                    <a:pt x="290" y="191"/>
                    <a:pt x="305" y="206"/>
                  </a:cubicBezTo>
                  <a:cubicBezTo>
                    <a:pt x="316" y="217"/>
                    <a:pt x="328" y="229"/>
                    <a:pt x="338" y="251"/>
                  </a:cubicBezTo>
                  <a:cubicBezTo>
                    <a:pt x="328" y="239"/>
                    <a:pt x="316" y="229"/>
                    <a:pt x="305" y="229"/>
                  </a:cubicBezTo>
                  <a:cubicBezTo>
                    <a:pt x="294" y="229"/>
                    <a:pt x="294" y="217"/>
                    <a:pt x="283" y="217"/>
                  </a:cubicBezTo>
                  <a:cubicBezTo>
                    <a:pt x="283" y="229"/>
                    <a:pt x="272" y="229"/>
                    <a:pt x="272" y="229"/>
                  </a:cubicBezTo>
                  <a:lnTo>
                    <a:pt x="239" y="229"/>
                  </a:lnTo>
                  <a:lnTo>
                    <a:pt x="239" y="239"/>
                  </a:lnTo>
                  <a:cubicBezTo>
                    <a:pt x="227" y="229"/>
                    <a:pt x="227" y="217"/>
                    <a:pt x="216" y="206"/>
                  </a:cubicBezTo>
                  <a:cubicBezTo>
                    <a:pt x="172" y="140"/>
                    <a:pt x="116" y="84"/>
                    <a:pt x="49" y="28"/>
                  </a:cubicBezTo>
                  <a:cubicBezTo>
                    <a:pt x="46" y="22"/>
                    <a:pt x="40" y="19"/>
                    <a:pt x="34" y="19"/>
                  </a:cubicBezTo>
                  <a:cubicBezTo>
                    <a:pt x="18" y="19"/>
                    <a:pt x="0" y="35"/>
                    <a:pt x="16" y="51"/>
                  </a:cubicBezTo>
                  <a:cubicBezTo>
                    <a:pt x="71" y="117"/>
                    <a:pt x="127" y="184"/>
                    <a:pt x="172" y="262"/>
                  </a:cubicBezTo>
                  <a:cubicBezTo>
                    <a:pt x="194" y="306"/>
                    <a:pt x="216" y="340"/>
                    <a:pt x="239" y="384"/>
                  </a:cubicBezTo>
                  <a:cubicBezTo>
                    <a:pt x="249" y="407"/>
                    <a:pt x="249" y="429"/>
                    <a:pt x="261" y="451"/>
                  </a:cubicBezTo>
                  <a:cubicBezTo>
                    <a:pt x="274" y="457"/>
                    <a:pt x="290" y="464"/>
                    <a:pt x="306" y="464"/>
                  </a:cubicBezTo>
                  <a:cubicBezTo>
                    <a:pt x="318" y="464"/>
                    <a:pt x="329" y="460"/>
                    <a:pt x="338" y="451"/>
                  </a:cubicBezTo>
                  <a:cubicBezTo>
                    <a:pt x="338" y="440"/>
                    <a:pt x="350" y="440"/>
                    <a:pt x="338" y="429"/>
                  </a:cubicBezTo>
                  <a:lnTo>
                    <a:pt x="350" y="429"/>
                  </a:lnTo>
                  <a:cubicBezTo>
                    <a:pt x="361" y="429"/>
                    <a:pt x="361" y="417"/>
                    <a:pt x="372" y="417"/>
                  </a:cubicBezTo>
                  <a:lnTo>
                    <a:pt x="372" y="407"/>
                  </a:lnTo>
                  <a:cubicBezTo>
                    <a:pt x="372" y="407"/>
                    <a:pt x="383" y="395"/>
                    <a:pt x="394" y="395"/>
                  </a:cubicBezTo>
                  <a:cubicBezTo>
                    <a:pt x="405" y="395"/>
                    <a:pt x="405" y="384"/>
                    <a:pt x="417" y="373"/>
                  </a:cubicBezTo>
                  <a:cubicBezTo>
                    <a:pt x="427" y="373"/>
                    <a:pt x="439" y="373"/>
                    <a:pt x="439" y="362"/>
                  </a:cubicBezTo>
                  <a:lnTo>
                    <a:pt x="450" y="351"/>
                  </a:lnTo>
                  <a:cubicBezTo>
                    <a:pt x="454" y="355"/>
                    <a:pt x="463" y="358"/>
                    <a:pt x="472" y="358"/>
                  </a:cubicBezTo>
                  <a:cubicBezTo>
                    <a:pt x="485" y="358"/>
                    <a:pt x="499" y="353"/>
                    <a:pt x="506" y="340"/>
                  </a:cubicBezTo>
                  <a:lnTo>
                    <a:pt x="506" y="295"/>
                  </a:lnTo>
                  <a:cubicBezTo>
                    <a:pt x="528" y="295"/>
                    <a:pt x="539" y="295"/>
                    <a:pt x="539" y="273"/>
                  </a:cubicBezTo>
                  <a:cubicBezTo>
                    <a:pt x="550" y="262"/>
                    <a:pt x="539" y="239"/>
                    <a:pt x="539" y="229"/>
                  </a:cubicBezTo>
                  <a:cubicBezTo>
                    <a:pt x="561" y="217"/>
                    <a:pt x="583" y="195"/>
                    <a:pt x="595" y="173"/>
                  </a:cubicBezTo>
                  <a:cubicBezTo>
                    <a:pt x="605" y="117"/>
                    <a:pt x="617" y="73"/>
                    <a:pt x="628" y="17"/>
                  </a:cubicBezTo>
                  <a:cubicBezTo>
                    <a:pt x="633" y="6"/>
                    <a:pt x="622" y="0"/>
                    <a:pt x="60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5"/>
            <p:cNvSpPr/>
            <p:nvPr/>
          </p:nvSpPr>
          <p:spPr>
            <a:xfrm>
              <a:off x="2298608" y="3961823"/>
              <a:ext cx="23096" cy="16432"/>
            </a:xfrm>
            <a:custGeom>
              <a:avLst/>
              <a:gdLst/>
              <a:ahLst/>
              <a:cxnLst/>
              <a:rect l="l" t="t" r="r" b="b"/>
              <a:pathLst>
                <a:path w="662" h="471" extrusionOk="0">
                  <a:moveTo>
                    <a:pt x="40" y="0"/>
                  </a:moveTo>
                  <a:cubicBezTo>
                    <a:pt x="20" y="0"/>
                    <a:pt x="0" y="11"/>
                    <a:pt x="17" y="27"/>
                  </a:cubicBezTo>
                  <a:cubicBezTo>
                    <a:pt x="94" y="127"/>
                    <a:pt x="172" y="227"/>
                    <a:pt x="261" y="316"/>
                  </a:cubicBezTo>
                  <a:cubicBezTo>
                    <a:pt x="306" y="360"/>
                    <a:pt x="361" y="394"/>
                    <a:pt x="405" y="427"/>
                  </a:cubicBezTo>
                  <a:cubicBezTo>
                    <a:pt x="435" y="449"/>
                    <a:pt x="473" y="471"/>
                    <a:pt x="509" y="471"/>
                  </a:cubicBezTo>
                  <a:cubicBezTo>
                    <a:pt x="528" y="471"/>
                    <a:pt x="546" y="465"/>
                    <a:pt x="561" y="449"/>
                  </a:cubicBezTo>
                  <a:cubicBezTo>
                    <a:pt x="583" y="449"/>
                    <a:pt x="606" y="439"/>
                    <a:pt x="606" y="417"/>
                  </a:cubicBezTo>
                  <a:lnTo>
                    <a:pt x="606" y="405"/>
                  </a:lnTo>
                  <a:lnTo>
                    <a:pt x="606" y="394"/>
                  </a:lnTo>
                  <a:cubicBezTo>
                    <a:pt x="617" y="383"/>
                    <a:pt x="617" y="372"/>
                    <a:pt x="617" y="360"/>
                  </a:cubicBezTo>
                  <a:lnTo>
                    <a:pt x="606" y="350"/>
                  </a:lnTo>
                  <a:lnTo>
                    <a:pt x="650" y="350"/>
                  </a:lnTo>
                  <a:lnTo>
                    <a:pt x="662" y="338"/>
                  </a:lnTo>
                  <a:lnTo>
                    <a:pt x="662" y="328"/>
                  </a:lnTo>
                  <a:cubicBezTo>
                    <a:pt x="662" y="316"/>
                    <a:pt x="650" y="316"/>
                    <a:pt x="650" y="316"/>
                  </a:cubicBezTo>
                  <a:lnTo>
                    <a:pt x="639" y="305"/>
                  </a:lnTo>
                  <a:lnTo>
                    <a:pt x="628" y="305"/>
                  </a:lnTo>
                  <a:lnTo>
                    <a:pt x="617" y="294"/>
                  </a:lnTo>
                  <a:cubicBezTo>
                    <a:pt x="606" y="283"/>
                    <a:pt x="595" y="283"/>
                    <a:pt x="595" y="283"/>
                  </a:cubicBezTo>
                  <a:lnTo>
                    <a:pt x="561" y="283"/>
                  </a:lnTo>
                  <a:cubicBezTo>
                    <a:pt x="561" y="294"/>
                    <a:pt x="550" y="294"/>
                    <a:pt x="550" y="305"/>
                  </a:cubicBezTo>
                  <a:lnTo>
                    <a:pt x="550" y="328"/>
                  </a:lnTo>
                  <a:cubicBezTo>
                    <a:pt x="561" y="328"/>
                    <a:pt x="561" y="338"/>
                    <a:pt x="573" y="338"/>
                  </a:cubicBezTo>
                  <a:lnTo>
                    <a:pt x="583" y="338"/>
                  </a:lnTo>
                  <a:cubicBezTo>
                    <a:pt x="573" y="338"/>
                    <a:pt x="561" y="350"/>
                    <a:pt x="561" y="350"/>
                  </a:cubicBezTo>
                  <a:cubicBezTo>
                    <a:pt x="550" y="338"/>
                    <a:pt x="539" y="338"/>
                    <a:pt x="528" y="328"/>
                  </a:cubicBezTo>
                  <a:lnTo>
                    <a:pt x="494" y="294"/>
                  </a:lnTo>
                  <a:cubicBezTo>
                    <a:pt x="489" y="288"/>
                    <a:pt x="481" y="286"/>
                    <a:pt x="471" y="286"/>
                  </a:cubicBezTo>
                  <a:cubicBezTo>
                    <a:pt x="462" y="286"/>
                    <a:pt x="450" y="288"/>
                    <a:pt x="439" y="294"/>
                  </a:cubicBezTo>
                  <a:cubicBezTo>
                    <a:pt x="428" y="294"/>
                    <a:pt x="417" y="316"/>
                    <a:pt x="428" y="328"/>
                  </a:cubicBezTo>
                  <a:cubicBezTo>
                    <a:pt x="433" y="339"/>
                    <a:pt x="439" y="347"/>
                    <a:pt x="445" y="352"/>
                  </a:cubicBezTo>
                  <a:lnTo>
                    <a:pt x="445" y="352"/>
                  </a:lnTo>
                  <a:cubicBezTo>
                    <a:pt x="427" y="344"/>
                    <a:pt x="409" y="336"/>
                    <a:pt x="383" y="328"/>
                  </a:cubicBezTo>
                  <a:cubicBezTo>
                    <a:pt x="350" y="305"/>
                    <a:pt x="316" y="272"/>
                    <a:pt x="284" y="249"/>
                  </a:cubicBezTo>
                  <a:cubicBezTo>
                    <a:pt x="205" y="172"/>
                    <a:pt x="128" y="94"/>
                    <a:pt x="61" y="5"/>
                  </a:cubicBezTo>
                  <a:cubicBezTo>
                    <a:pt x="55" y="2"/>
                    <a:pt x="48" y="0"/>
                    <a:pt x="4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5"/>
            <p:cNvSpPr/>
            <p:nvPr/>
          </p:nvSpPr>
          <p:spPr>
            <a:xfrm>
              <a:off x="2321285" y="3970894"/>
              <a:ext cx="3524" cy="2023"/>
            </a:xfrm>
            <a:custGeom>
              <a:avLst/>
              <a:gdLst/>
              <a:ahLst/>
              <a:cxnLst/>
              <a:rect l="l" t="t" r="r" b="b"/>
              <a:pathLst>
                <a:path w="101" h="58" extrusionOk="0">
                  <a:moveTo>
                    <a:pt x="45" y="1"/>
                  </a:moveTo>
                  <a:cubicBezTo>
                    <a:pt x="4" y="11"/>
                    <a:pt x="1" y="58"/>
                    <a:pt x="33" y="58"/>
                  </a:cubicBezTo>
                  <a:cubicBezTo>
                    <a:pt x="37" y="58"/>
                    <a:pt x="41" y="57"/>
                    <a:pt x="45" y="56"/>
                  </a:cubicBezTo>
                  <a:cubicBezTo>
                    <a:pt x="101" y="56"/>
                    <a:pt x="89" y="1"/>
                    <a:pt x="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5"/>
            <p:cNvSpPr/>
            <p:nvPr/>
          </p:nvSpPr>
          <p:spPr>
            <a:xfrm>
              <a:off x="2302655" y="3954601"/>
              <a:ext cx="67961" cy="47517"/>
            </a:xfrm>
            <a:custGeom>
              <a:avLst/>
              <a:gdLst/>
              <a:ahLst/>
              <a:cxnLst/>
              <a:rect l="l" t="t" r="r" b="b"/>
              <a:pathLst>
                <a:path w="1948" h="1362" extrusionOk="0">
                  <a:moveTo>
                    <a:pt x="1903" y="1"/>
                  </a:moveTo>
                  <a:lnTo>
                    <a:pt x="1535" y="45"/>
                  </a:lnTo>
                  <a:cubicBezTo>
                    <a:pt x="1535" y="45"/>
                    <a:pt x="1179" y="223"/>
                    <a:pt x="968" y="412"/>
                  </a:cubicBezTo>
                  <a:cubicBezTo>
                    <a:pt x="757" y="601"/>
                    <a:pt x="679" y="679"/>
                    <a:pt x="457" y="679"/>
                  </a:cubicBezTo>
                  <a:cubicBezTo>
                    <a:pt x="234" y="690"/>
                    <a:pt x="89" y="768"/>
                    <a:pt x="45" y="824"/>
                  </a:cubicBezTo>
                  <a:cubicBezTo>
                    <a:pt x="0" y="890"/>
                    <a:pt x="34" y="979"/>
                    <a:pt x="34" y="979"/>
                  </a:cubicBezTo>
                  <a:cubicBezTo>
                    <a:pt x="34" y="979"/>
                    <a:pt x="58" y="961"/>
                    <a:pt x="123" y="961"/>
                  </a:cubicBezTo>
                  <a:cubicBezTo>
                    <a:pt x="182" y="961"/>
                    <a:pt x="274" y="976"/>
                    <a:pt x="412" y="1035"/>
                  </a:cubicBezTo>
                  <a:cubicBezTo>
                    <a:pt x="690" y="1157"/>
                    <a:pt x="768" y="1213"/>
                    <a:pt x="912" y="1291"/>
                  </a:cubicBezTo>
                  <a:cubicBezTo>
                    <a:pt x="1012" y="1337"/>
                    <a:pt x="1075" y="1362"/>
                    <a:pt x="1144" y="1362"/>
                  </a:cubicBezTo>
                  <a:cubicBezTo>
                    <a:pt x="1175" y="1362"/>
                    <a:pt x="1208" y="1357"/>
                    <a:pt x="1246" y="1346"/>
                  </a:cubicBezTo>
                  <a:cubicBezTo>
                    <a:pt x="1379" y="1302"/>
                    <a:pt x="1413" y="1279"/>
                    <a:pt x="1502" y="1257"/>
                  </a:cubicBezTo>
                  <a:cubicBezTo>
                    <a:pt x="1521" y="1250"/>
                    <a:pt x="1536" y="1248"/>
                    <a:pt x="1547" y="1248"/>
                  </a:cubicBezTo>
                  <a:cubicBezTo>
                    <a:pt x="1563" y="1248"/>
                    <a:pt x="1573" y="1252"/>
                    <a:pt x="1583" y="1252"/>
                  </a:cubicBezTo>
                  <a:cubicBezTo>
                    <a:pt x="1599" y="1252"/>
                    <a:pt x="1613" y="1241"/>
                    <a:pt x="1646" y="1180"/>
                  </a:cubicBezTo>
                  <a:cubicBezTo>
                    <a:pt x="1713" y="1057"/>
                    <a:pt x="1636" y="979"/>
                    <a:pt x="1658" y="745"/>
                  </a:cubicBezTo>
                  <a:cubicBezTo>
                    <a:pt x="1680" y="512"/>
                    <a:pt x="1680" y="357"/>
                    <a:pt x="1747" y="312"/>
                  </a:cubicBezTo>
                  <a:cubicBezTo>
                    <a:pt x="1777" y="287"/>
                    <a:pt x="1821" y="280"/>
                    <a:pt x="1860" y="280"/>
                  </a:cubicBezTo>
                  <a:cubicBezTo>
                    <a:pt x="1907" y="280"/>
                    <a:pt x="1947" y="290"/>
                    <a:pt x="1947" y="290"/>
                  </a:cubicBezTo>
                  <a:lnTo>
                    <a:pt x="1903"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5"/>
            <p:cNvSpPr/>
            <p:nvPr/>
          </p:nvSpPr>
          <p:spPr>
            <a:xfrm>
              <a:off x="2302655" y="3954601"/>
              <a:ext cx="67961" cy="42737"/>
            </a:xfrm>
            <a:custGeom>
              <a:avLst/>
              <a:gdLst/>
              <a:ahLst/>
              <a:cxnLst/>
              <a:rect l="l" t="t" r="r" b="b"/>
              <a:pathLst>
                <a:path w="1948" h="1225" extrusionOk="0">
                  <a:moveTo>
                    <a:pt x="1903" y="1"/>
                  </a:moveTo>
                  <a:lnTo>
                    <a:pt x="1535" y="45"/>
                  </a:lnTo>
                  <a:cubicBezTo>
                    <a:pt x="1535" y="45"/>
                    <a:pt x="1179" y="223"/>
                    <a:pt x="968" y="412"/>
                  </a:cubicBezTo>
                  <a:cubicBezTo>
                    <a:pt x="757" y="601"/>
                    <a:pt x="679" y="679"/>
                    <a:pt x="457" y="679"/>
                  </a:cubicBezTo>
                  <a:cubicBezTo>
                    <a:pt x="234" y="690"/>
                    <a:pt x="89" y="768"/>
                    <a:pt x="45" y="824"/>
                  </a:cubicBezTo>
                  <a:cubicBezTo>
                    <a:pt x="0" y="890"/>
                    <a:pt x="34" y="979"/>
                    <a:pt x="34" y="979"/>
                  </a:cubicBezTo>
                  <a:cubicBezTo>
                    <a:pt x="34" y="979"/>
                    <a:pt x="58" y="961"/>
                    <a:pt x="123" y="961"/>
                  </a:cubicBezTo>
                  <a:cubicBezTo>
                    <a:pt x="182" y="961"/>
                    <a:pt x="274" y="976"/>
                    <a:pt x="412" y="1035"/>
                  </a:cubicBezTo>
                  <a:cubicBezTo>
                    <a:pt x="423" y="1035"/>
                    <a:pt x="423" y="1046"/>
                    <a:pt x="434" y="1046"/>
                  </a:cubicBezTo>
                  <a:cubicBezTo>
                    <a:pt x="467" y="1035"/>
                    <a:pt x="490" y="1024"/>
                    <a:pt x="523" y="1024"/>
                  </a:cubicBezTo>
                  <a:cubicBezTo>
                    <a:pt x="607" y="1002"/>
                    <a:pt x="693" y="991"/>
                    <a:pt x="779" y="991"/>
                  </a:cubicBezTo>
                  <a:cubicBezTo>
                    <a:pt x="865" y="991"/>
                    <a:pt x="951" y="1002"/>
                    <a:pt x="1035" y="1024"/>
                  </a:cubicBezTo>
                  <a:cubicBezTo>
                    <a:pt x="1179" y="1068"/>
                    <a:pt x="1313" y="1135"/>
                    <a:pt x="1458" y="1180"/>
                  </a:cubicBezTo>
                  <a:cubicBezTo>
                    <a:pt x="1513" y="1202"/>
                    <a:pt x="1557" y="1213"/>
                    <a:pt x="1613" y="1224"/>
                  </a:cubicBezTo>
                  <a:cubicBezTo>
                    <a:pt x="1624" y="1213"/>
                    <a:pt x="1636" y="1202"/>
                    <a:pt x="1646" y="1180"/>
                  </a:cubicBezTo>
                  <a:cubicBezTo>
                    <a:pt x="1713" y="1057"/>
                    <a:pt x="1636" y="979"/>
                    <a:pt x="1658" y="745"/>
                  </a:cubicBezTo>
                  <a:cubicBezTo>
                    <a:pt x="1680" y="512"/>
                    <a:pt x="1680" y="357"/>
                    <a:pt x="1747" y="312"/>
                  </a:cubicBezTo>
                  <a:cubicBezTo>
                    <a:pt x="1777" y="287"/>
                    <a:pt x="1821" y="280"/>
                    <a:pt x="1860" y="280"/>
                  </a:cubicBezTo>
                  <a:cubicBezTo>
                    <a:pt x="1907" y="280"/>
                    <a:pt x="1947" y="290"/>
                    <a:pt x="1947" y="290"/>
                  </a:cubicBezTo>
                  <a:lnTo>
                    <a:pt x="1903"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5"/>
            <p:cNvSpPr/>
            <p:nvPr/>
          </p:nvSpPr>
          <p:spPr>
            <a:xfrm>
              <a:off x="2356976" y="3948600"/>
              <a:ext cx="42249" cy="26514"/>
            </a:xfrm>
            <a:custGeom>
              <a:avLst/>
              <a:gdLst/>
              <a:ahLst/>
              <a:cxnLst/>
              <a:rect l="l" t="t" r="r" b="b"/>
              <a:pathLst>
                <a:path w="1211" h="760" extrusionOk="0">
                  <a:moveTo>
                    <a:pt x="831" y="1"/>
                  </a:moveTo>
                  <a:cubicBezTo>
                    <a:pt x="722" y="1"/>
                    <a:pt x="553" y="50"/>
                    <a:pt x="401" y="50"/>
                  </a:cubicBezTo>
                  <a:cubicBezTo>
                    <a:pt x="223" y="61"/>
                    <a:pt x="101" y="28"/>
                    <a:pt x="0" y="183"/>
                  </a:cubicBezTo>
                  <a:lnTo>
                    <a:pt x="12" y="618"/>
                  </a:lnTo>
                  <a:cubicBezTo>
                    <a:pt x="12" y="618"/>
                    <a:pt x="96" y="428"/>
                    <a:pt x="245" y="428"/>
                  </a:cubicBezTo>
                  <a:cubicBezTo>
                    <a:pt x="249" y="428"/>
                    <a:pt x="253" y="428"/>
                    <a:pt x="257" y="428"/>
                  </a:cubicBezTo>
                  <a:cubicBezTo>
                    <a:pt x="423" y="450"/>
                    <a:pt x="401" y="573"/>
                    <a:pt x="601" y="673"/>
                  </a:cubicBezTo>
                  <a:cubicBezTo>
                    <a:pt x="721" y="736"/>
                    <a:pt x="760" y="760"/>
                    <a:pt x="821" y="760"/>
                  </a:cubicBezTo>
                  <a:cubicBezTo>
                    <a:pt x="856" y="760"/>
                    <a:pt x="899" y="752"/>
                    <a:pt x="968" y="739"/>
                  </a:cubicBezTo>
                  <a:cubicBezTo>
                    <a:pt x="1157" y="695"/>
                    <a:pt x="1046" y="640"/>
                    <a:pt x="1146" y="539"/>
                  </a:cubicBezTo>
                  <a:cubicBezTo>
                    <a:pt x="1208" y="470"/>
                    <a:pt x="1211" y="460"/>
                    <a:pt x="1207" y="460"/>
                  </a:cubicBezTo>
                  <a:cubicBezTo>
                    <a:pt x="1205" y="460"/>
                    <a:pt x="1202" y="462"/>
                    <a:pt x="1202" y="462"/>
                  </a:cubicBezTo>
                  <a:cubicBezTo>
                    <a:pt x="1202" y="462"/>
                    <a:pt x="1157" y="473"/>
                    <a:pt x="1068" y="473"/>
                  </a:cubicBezTo>
                  <a:cubicBezTo>
                    <a:pt x="983" y="482"/>
                    <a:pt x="946" y="533"/>
                    <a:pt x="916" y="533"/>
                  </a:cubicBezTo>
                  <a:cubicBezTo>
                    <a:pt x="911" y="533"/>
                    <a:pt x="906" y="532"/>
                    <a:pt x="902" y="529"/>
                  </a:cubicBezTo>
                  <a:cubicBezTo>
                    <a:pt x="868" y="506"/>
                    <a:pt x="879" y="484"/>
                    <a:pt x="890" y="351"/>
                  </a:cubicBezTo>
                  <a:cubicBezTo>
                    <a:pt x="902" y="206"/>
                    <a:pt x="991" y="28"/>
                    <a:pt x="879" y="5"/>
                  </a:cubicBezTo>
                  <a:cubicBezTo>
                    <a:pt x="865" y="2"/>
                    <a:pt x="849" y="1"/>
                    <a:pt x="8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5"/>
            <p:cNvSpPr/>
            <p:nvPr/>
          </p:nvSpPr>
          <p:spPr>
            <a:xfrm>
              <a:off x="2291770" y="3975987"/>
              <a:ext cx="36143" cy="45772"/>
            </a:xfrm>
            <a:custGeom>
              <a:avLst/>
              <a:gdLst/>
              <a:ahLst/>
              <a:cxnLst/>
              <a:rect l="l" t="t" r="r" b="b"/>
              <a:pathLst>
                <a:path w="1036" h="1312" extrusionOk="0">
                  <a:moveTo>
                    <a:pt x="852" y="1"/>
                  </a:moveTo>
                  <a:cubicBezTo>
                    <a:pt x="770" y="1"/>
                    <a:pt x="651" y="28"/>
                    <a:pt x="569" y="66"/>
                  </a:cubicBezTo>
                  <a:cubicBezTo>
                    <a:pt x="545" y="76"/>
                    <a:pt x="521" y="80"/>
                    <a:pt x="496" y="80"/>
                  </a:cubicBezTo>
                  <a:cubicBezTo>
                    <a:pt x="430" y="80"/>
                    <a:pt x="357" y="54"/>
                    <a:pt x="284" y="54"/>
                  </a:cubicBezTo>
                  <a:cubicBezTo>
                    <a:pt x="238" y="54"/>
                    <a:pt x="191" y="64"/>
                    <a:pt x="146" y="100"/>
                  </a:cubicBezTo>
                  <a:cubicBezTo>
                    <a:pt x="1" y="221"/>
                    <a:pt x="90" y="255"/>
                    <a:pt x="134" y="478"/>
                  </a:cubicBezTo>
                  <a:cubicBezTo>
                    <a:pt x="168" y="700"/>
                    <a:pt x="79" y="678"/>
                    <a:pt x="79" y="844"/>
                  </a:cubicBezTo>
                  <a:cubicBezTo>
                    <a:pt x="68" y="1012"/>
                    <a:pt x="124" y="1200"/>
                    <a:pt x="223" y="1234"/>
                  </a:cubicBezTo>
                  <a:cubicBezTo>
                    <a:pt x="312" y="1267"/>
                    <a:pt x="557" y="1311"/>
                    <a:pt x="557" y="1311"/>
                  </a:cubicBezTo>
                  <a:cubicBezTo>
                    <a:pt x="557" y="1311"/>
                    <a:pt x="535" y="1267"/>
                    <a:pt x="457" y="1212"/>
                  </a:cubicBezTo>
                  <a:cubicBezTo>
                    <a:pt x="379" y="1156"/>
                    <a:pt x="279" y="1111"/>
                    <a:pt x="346" y="856"/>
                  </a:cubicBezTo>
                  <a:cubicBezTo>
                    <a:pt x="413" y="600"/>
                    <a:pt x="357" y="656"/>
                    <a:pt x="635" y="377"/>
                  </a:cubicBezTo>
                  <a:cubicBezTo>
                    <a:pt x="913" y="110"/>
                    <a:pt x="1036" y="132"/>
                    <a:pt x="935" y="21"/>
                  </a:cubicBezTo>
                  <a:cubicBezTo>
                    <a:pt x="921" y="7"/>
                    <a:pt x="890" y="1"/>
                    <a:pt x="85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5"/>
            <p:cNvSpPr/>
            <p:nvPr/>
          </p:nvSpPr>
          <p:spPr>
            <a:xfrm>
              <a:off x="2312738" y="3946088"/>
              <a:ext cx="58227" cy="51599"/>
            </a:xfrm>
            <a:custGeom>
              <a:avLst/>
              <a:gdLst/>
              <a:ahLst/>
              <a:cxnLst/>
              <a:rect l="l" t="t" r="r" b="b"/>
              <a:pathLst>
                <a:path w="1669" h="1479" extrusionOk="0">
                  <a:moveTo>
                    <a:pt x="1095" y="0"/>
                  </a:moveTo>
                  <a:cubicBezTo>
                    <a:pt x="1056" y="0"/>
                    <a:pt x="1038" y="30"/>
                    <a:pt x="946" y="122"/>
                  </a:cubicBezTo>
                  <a:cubicBezTo>
                    <a:pt x="779" y="278"/>
                    <a:pt x="880" y="300"/>
                    <a:pt x="646" y="400"/>
                  </a:cubicBezTo>
                  <a:cubicBezTo>
                    <a:pt x="423" y="512"/>
                    <a:pt x="356" y="489"/>
                    <a:pt x="212" y="522"/>
                  </a:cubicBezTo>
                  <a:cubicBezTo>
                    <a:pt x="79" y="567"/>
                    <a:pt x="134" y="545"/>
                    <a:pt x="101" y="611"/>
                  </a:cubicBezTo>
                  <a:cubicBezTo>
                    <a:pt x="0" y="789"/>
                    <a:pt x="435" y="1023"/>
                    <a:pt x="646" y="1123"/>
                  </a:cubicBezTo>
                  <a:cubicBezTo>
                    <a:pt x="846" y="1234"/>
                    <a:pt x="1113" y="1268"/>
                    <a:pt x="1357" y="1335"/>
                  </a:cubicBezTo>
                  <a:cubicBezTo>
                    <a:pt x="1602" y="1412"/>
                    <a:pt x="1669" y="1479"/>
                    <a:pt x="1669" y="1479"/>
                  </a:cubicBezTo>
                  <a:cubicBezTo>
                    <a:pt x="1669" y="1479"/>
                    <a:pt x="1580" y="1246"/>
                    <a:pt x="1491" y="1101"/>
                  </a:cubicBezTo>
                  <a:cubicBezTo>
                    <a:pt x="1402" y="967"/>
                    <a:pt x="1369" y="811"/>
                    <a:pt x="1369" y="522"/>
                  </a:cubicBezTo>
                  <a:cubicBezTo>
                    <a:pt x="1369" y="222"/>
                    <a:pt x="1413" y="67"/>
                    <a:pt x="1235" y="33"/>
                  </a:cubicBezTo>
                  <a:cubicBezTo>
                    <a:pt x="1158" y="15"/>
                    <a:pt x="1121" y="0"/>
                    <a:pt x="109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5"/>
            <p:cNvSpPr/>
            <p:nvPr/>
          </p:nvSpPr>
          <p:spPr>
            <a:xfrm>
              <a:off x="2423334" y="4131729"/>
              <a:ext cx="128107" cy="102255"/>
            </a:xfrm>
            <a:custGeom>
              <a:avLst/>
              <a:gdLst/>
              <a:ahLst/>
              <a:cxnLst/>
              <a:rect l="l" t="t" r="r" b="b"/>
              <a:pathLst>
                <a:path w="3672" h="2931" extrusionOk="0">
                  <a:moveTo>
                    <a:pt x="2473" y="1"/>
                  </a:moveTo>
                  <a:cubicBezTo>
                    <a:pt x="2350" y="1"/>
                    <a:pt x="2204" y="49"/>
                    <a:pt x="2047" y="140"/>
                  </a:cubicBezTo>
                  <a:cubicBezTo>
                    <a:pt x="1847" y="262"/>
                    <a:pt x="1502" y="729"/>
                    <a:pt x="957" y="1052"/>
                  </a:cubicBezTo>
                  <a:cubicBezTo>
                    <a:pt x="633" y="1233"/>
                    <a:pt x="361" y="1271"/>
                    <a:pt x="192" y="1271"/>
                  </a:cubicBezTo>
                  <a:cubicBezTo>
                    <a:pt x="70" y="1271"/>
                    <a:pt x="1" y="1252"/>
                    <a:pt x="1" y="1252"/>
                  </a:cubicBezTo>
                  <a:lnTo>
                    <a:pt x="1" y="1252"/>
                  </a:lnTo>
                  <a:lnTo>
                    <a:pt x="245" y="2554"/>
                  </a:lnTo>
                  <a:cubicBezTo>
                    <a:pt x="245" y="2554"/>
                    <a:pt x="1324" y="2831"/>
                    <a:pt x="2258" y="2920"/>
                  </a:cubicBezTo>
                  <a:cubicBezTo>
                    <a:pt x="2331" y="2927"/>
                    <a:pt x="2402" y="2930"/>
                    <a:pt x="2468" y="2930"/>
                  </a:cubicBezTo>
                  <a:cubicBezTo>
                    <a:pt x="3262" y="2930"/>
                    <a:pt x="3595" y="2475"/>
                    <a:pt x="3627" y="2331"/>
                  </a:cubicBezTo>
                  <a:cubicBezTo>
                    <a:pt x="3671" y="2186"/>
                    <a:pt x="3515" y="2186"/>
                    <a:pt x="3449" y="2097"/>
                  </a:cubicBezTo>
                  <a:cubicBezTo>
                    <a:pt x="3370" y="2020"/>
                    <a:pt x="3449" y="1842"/>
                    <a:pt x="3370" y="1642"/>
                  </a:cubicBezTo>
                  <a:cubicBezTo>
                    <a:pt x="3304" y="1452"/>
                    <a:pt x="3059" y="1241"/>
                    <a:pt x="3037" y="1118"/>
                  </a:cubicBezTo>
                  <a:cubicBezTo>
                    <a:pt x="3004" y="985"/>
                    <a:pt x="3070" y="874"/>
                    <a:pt x="3093" y="740"/>
                  </a:cubicBezTo>
                  <a:cubicBezTo>
                    <a:pt x="3115" y="596"/>
                    <a:pt x="3004" y="562"/>
                    <a:pt x="2959" y="374"/>
                  </a:cubicBezTo>
                  <a:cubicBezTo>
                    <a:pt x="2925" y="184"/>
                    <a:pt x="2725" y="73"/>
                    <a:pt x="2592" y="18"/>
                  </a:cubicBezTo>
                  <a:cubicBezTo>
                    <a:pt x="2555" y="6"/>
                    <a:pt x="2516" y="1"/>
                    <a:pt x="2473"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5"/>
            <p:cNvSpPr/>
            <p:nvPr/>
          </p:nvSpPr>
          <p:spPr>
            <a:xfrm>
              <a:off x="2423334" y="4169966"/>
              <a:ext cx="125351" cy="64019"/>
            </a:xfrm>
            <a:custGeom>
              <a:avLst/>
              <a:gdLst/>
              <a:ahLst/>
              <a:cxnLst/>
              <a:rect l="l" t="t" r="r" b="b"/>
              <a:pathLst>
                <a:path w="3593" h="1835" extrusionOk="0">
                  <a:moveTo>
                    <a:pt x="879" y="0"/>
                  </a:moveTo>
                  <a:lnTo>
                    <a:pt x="879" y="0"/>
                  </a:lnTo>
                  <a:cubicBezTo>
                    <a:pt x="592" y="144"/>
                    <a:pt x="351" y="175"/>
                    <a:pt x="195" y="175"/>
                  </a:cubicBezTo>
                  <a:cubicBezTo>
                    <a:pt x="72" y="175"/>
                    <a:pt x="1" y="156"/>
                    <a:pt x="1" y="156"/>
                  </a:cubicBezTo>
                  <a:lnTo>
                    <a:pt x="1" y="156"/>
                  </a:lnTo>
                  <a:lnTo>
                    <a:pt x="245" y="1458"/>
                  </a:lnTo>
                  <a:cubicBezTo>
                    <a:pt x="245" y="1458"/>
                    <a:pt x="1324" y="1735"/>
                    <a:pt x="2258" y="1824"/>
                  </a:cubicBezTo>
                  <a:cubicBezTo>
                    <a:pt x="2333" y="1831"/>
                    <a:pt x="2405" y="1835"/>
                    <a:pt x="2473" y="1835"/>
                  </a:cubicBezTo>
                  <a:cubicBezTo>
                    <a:pt x="3150" y="1835"/>
                    <a:pt x="3482" y="1505"/>
                    <a:pt x="3593" y="1312"/>
                  </a:cubicBezTo>
                  <a:lnTo>
                    <a:pt x="3593" y="1312"/>
                  </a:lnTo>
                  <a:cubicBezTo>
                    <a:pt x="3560" y="1324"/>
                    <a:pt x="3538" y="1324"/>
                    <a:pt x="3504" y="1324"/>
                  </a:cubicBezTo>
                  <a:cubicBezTo>
                    <a:pt x="3315" y="1369"/>
                    <a:pt x="3137" y="1480"/>
                    <a:pt x="2959" y="1569"/>
                  </a:cubicBezTo>
                  <a:cubicBezTo>
                    <a:pt x="2823" y="1637"/>
                    <a:pt x="2673" y="1698"/>
                    <a:pt x="2525" y="1698"/>
                  </a:cubicBezTo>
                  <a:cubicBezTo>
                    <a:pt x="2480" y="1698"/>
                    <a:pt x="2436" y="1693"/>
                    <a:pt x="2392" y="1680"/>
                  </a:cubicBezTo>
                  <a:cubicBezTo>
                    <a:pt x="2247" y="1635"/>
                    <a:pt x="2136" y="1524"/>
                    <a:pt x="1991" y="1502"/>
                  </a:cubicBezTo>
                  <a:cubicBezTo>
                    <a:pt x="1972" y="1500"/>
                    <a:pt x="1952" y="1499"/>
                    <a:pt x="1934" y="1499"/>
                  </a:cubicBezTo>
                  <a:cubicBezTo>
                    <a:pt x="1857" y="1499"/>
                    <a:pt x="1785" y="1515"/>
                    <a:pt x="1714" y="1524"/>
                  </a:cubicBezTo>
                  <a:cubicBezTo>
                    <a:pt x="1698" y="1526"/>
                    <a:pt x="1682" y="1527"/>
                    <a:pt x="1666" y="1527"/>
                  </a:cubicBezTo>
                  <a:cubicBezTo>
                    <a:pt x="1582" y="1527"/>
                    <a:pt x="1503" y="1502"/>
                    <a:pt x="1447" y="1446"/>
                  </a:cubicBezTo>
                  <a:cubicBezTo>
                    <a:pt x="1358" y="1346"/>
                    <a:pt x="1413" y="1191"/>
                    <a:pt x="1457" y="1068"/>
                  </a:cubicBezTo>
                  <a:cubicBezTo>
                    <a:pt x="1513" y="946"/>
                    <a:pt x="1469" y="868"/>
                    <a:pt x="1380" y="768"/>
                  </a:cubicBezTo>
                  <a:cubicBezTo>
                    <a:pt x="1324" y="690"/>
                    <a:pt x="1324" y="590"/>
                    <a:pt x="1224" y="590"/>
                  </a:cubicBezTo>
                  <a:cubicBezTo>
                    <a:pt x="1135" y="578"/>
                    <a:pt x="1035" y="578"/>
                    <a:pt x="957" y="523"/>
                  </a:cubicBezTo>
                  <a:cubicBezTo>
                    <a:pt x="868" y="467"/>
                    <a:pt x="824" y="356"/>
                    <a:pt x="824" y="245"/>
                  </a:cubicBezTo>
                  <a:cubicBezTo>
                    <a:pt x="824" y="167"/>
                    <a:pt x="846" y="78"/>
                    <a:pt x="87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5"/>
            <p:cNvSpPr/>
            <p:nvPr/>
          </p:nvSpPr>
          <p:spPr>
            <a:xfrm>
              <a:off x="2431882" y="4152104"/>
              <a:ext cx="62100" cy="30910"/>
            </a:xfrm>
            <a:custGeom>
              <a:avLst/>
              <a:gdLst/>
              <a:ahLst/>
              <a:cxnLst/>
              <a:rect l="l" t="t" r="r" b="b"/>
              <a:pathLst>
                <a:path w="1780" h="886" extrusionOk="0">
                  <a:moveTo>
                    <a:pt x="1780" y="0"/>
                  </a:moveTo>
                  <a:lnTo>
                    <a:pt x="1780" y="0"/>
                  </a:lnTo>
                  <a:cubicBezTo>
                    <a:pt x="1613" y="34"/>
                    <a:pt x="1469" y="123"/>
                    <a:pt x="1324" y="212"/>
                  </a:cubicBezTo>
                  <a:cubicBezTo>
                    <a:pt x="1179" y="301"/>
                    <a:pt x="1046" y="401"/>
                    <a:pt x="912" y="501"/>
                  </a:cubicBezTo>
                  <a:cubicBezTo>
                    <a:pt x="767" y="590"/>
                    <a:pt x="634" y="679"/>
                    <a:pt x="478" y="746"/>
                  </a:cubicBezTo>
                  <a:cubicBezTo>
                    <a:pt x="334" y="813"/>
                    <a:pt x="178" y="846"/>
                    <a:pt x="0" y="846"/>
                  </a:cubicBezTo>
                  <a:lnTo>
                    <a:pt x="0" y="857"/>
                  </a:lnTo>
                  <a:cubicBezTo>
                    <a:pt x="61" y="877"/>
                    <a:pt x="124" y="886"/>
                    <a:pt x="187" y="886"/>
                  </a:cubicBezTo>
                  <a:cubicBezTo>
                    <a:pt x="299" y="886"/>
                    <a:pt x="413" y="859"/>
                    <a:pt x="512" y="823"/>
                  </a:cubicBezTo>
                  <a:cubicBezTo>
                    <a:pt x="678" y="768"/>
                    <a:pt x="812" y="657"/>
                    <a:pt x="945" y="557"/>
                  </a:cubicBezTo>
                  <a:cubicBezTo>
                    <a:pt x="1079" y="457"/>
                    <a:pt x="1212" y="346"/>
                    <a:pt x="1346" y="245"/>
                  </a:cubicBezTo>
                  <a:cubicBezTo>
                    <a:pt x="1479" y="145"/>
                    <a:pt x="1624" y="57"/>
                    <a:pt x="178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5"/>
            <p:cNvSpPr/>
            <p:nvPr/>
          </p:nvSpPr>
          <p:spPr>
            <a:xfrm>
              <a:off x="2430696" y="4161000"/>
              <a:ext cx="81148" cy="29933"/>
            </a:xfrm>
            <a:custGeom>
              <a:avLst/>
              <a:gdLst/>
              <a:ahLst/>
              <a:cxnLst/>
              <a:rect l="l" t="t" r="r" b="b"/>
              <a:pathLst>
                <a:path w="2326" h="858" extrusionOk="0">
                  <a:moveTo>
                    <a:pt x="2270" y="0"/>
                  </a:moveTo>
                  <a:cubicBezTo>
                    <a:pt x="2077" y="0"/>
                    <a:pt x="1886" y="53"/>
                    <a:pt x="1713" y="124"/>
                  </a:cubicBezTo>
                  <a:cubicBezTo>
                    <a:pt x="1513" y="202"/>
                    <a:pt x="1335" y="302"/>
                    <a:pt x="1147" y="391"/>
                  </a:cubicBezTo>
                  <a:cubicBezTo>
                    <a:pt x="957" y="480"/>
                    <a:pt x="768" y="558"/>
                    <a:pt x="579" y="635"/>
                  </a:cubicBezTo>
                  <a:cubicBezTo>
                    <a:pt x="390" y="724"/>
                    <a:pt x="201" y="791"/>
                    <a:pt x="1" y="847"/>
                  </a:cubicBezTo>
                  <a:lnTo>
                    <a:pt x="1" y="858"/>
                  </a:lnTo>
                  <a:cubicBezTo>
                    <a:pt x="212" y="858"/>
                    <a:pt x="423" y="803"/>
                    <a:pt x="623" y="736"/>
                  </a:cubicBezTo>
                  <a:cubicBezTo>
                    <a:pt x="824" y="669"/>
                    <a:pt x="1002" y="558"/>
                    <a:pt x="1180" y="457"/>
                  </a:cubicBezTo>
                  <a:cubicBezTo>
                    <a:pt x="1369" y="358"/>
                    <a:pt x="1547" y="257"/>
                    <a:pt x="1736" y="168"/>
                  </a:cubicBezTo>
                  <a:cubicBezTo>
                    <a:pt x="1914" y="79"/>
                    <a:pt x="2114" y="12"/>
                    <a:pt x="2326" y="2"/>
                  </a:cubicBezTo>
                  <a:cubicBezTo>
                    <a:pt x="2307" y="1"/>
                    <a:pt x="2288" y="0"/>
                    <a:pt x="227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5"/>
            <p:cNvSpPr/>
            <p:nvPr/>
          </p:nvSpPr>
          <p:spPr>
            <a:xfrm>
              <a:off x="2433417" y="4184340"/>
              <a:ext cx="72217" cy="12943"/>
            </a:xfrm>
            <a:custGeom>
              <a:avLst/>
              <a:gdLst/>
              <a:ahLst/>
              <a:cxnLst/>
              <a:rect l="l" t="t" r="r" b="b"/>
              <a:pathLst>
                <a:path w="2070" h="371" extrusionOk="0">
                  <a:moveTo>
                    <a:pt x="2070" y="0"/>
                  </a:moveTo>
                  <a:cubicBezTo>
                    <a:pt x="1892" y="0"/>
                    <a:pt x="1714" y="45"/>
                    <a:pt x="1546" y="89"/>
                  </a:cubicBezTo>
                  <a:cubicBezTo>
                    <a:pt x="1380" y="134"/>
                    <a:pt x="1213" y="189"/>
                    <a:pt x="1035" y="222"/>
                  </a:cubicBezTo>
                  <a:cubicBezTo>
                    <a:pt x="868" y="255"/>
                    <a:pt x="690" y="267"/>
                    <a:pt x="523" y="289"/>
                  </a:cubicBezTo>
                  <a:cubicBezTo>
                    <a:pt x="345" y="300"/>
                    <a:pt x="179" y="311"/>
                    <a:pt x="1" y="322"/>
                  </a:cubicBezTo>
                  <a:cubicBezTo>
                    <a:pt x="128" y="356"/>
                    <a:pt x="261" y="371"/>
                    <a:pt x="396" y="371"/>
                  </a:cubicBezTo>
                  <a:cubicBezTo>
                    <a:pt x="438" y="371"/>
                    <a:pt x="481" y="369"/>
                    <a:pt x="523" y="367"/>
                  </a:cubicBezTo>
                  <a:cubicBezTo>
                    <a:pt x="701" y="367"/>
                    <a:pt x="879" y="334"/>
                    <a:pt x="1057" y="289"/>
                  </a:cubicBezTo>
                  <a:cubicBezTo>
                    <a:pt x="1224" y="245"/>
                    <a:pt x="1391" y="189"/>
                    <a:pt x="1558" y="134"/>
                  </a:cubicBezTo>
                  <a:cubicBezTo>
                    <a:pt x="1724" y="77"/>
                    <a:pt x="1892" y="22"/>
                    <a:pt x="207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5"/>
            <p:cNvSpPr/>
            <p:nvPr/>
          </p:nvSpPr>
          <p:spPr>
            <a:xfrm>
              <a:off x="2433801" y="4201785"/>
              <a:ext cx="95906" cy="10641"/>
            </a:xfrm>
            <a:custGeom>
              <a:avLst/>
              <a:gdLst/>
              <a:ahLst/>
              <a:cxnLst/>
              <a:rect l="l" t="t" r="r" b="b"/>
              <a:pathLst>
                <a:path w="2749" h="305" extrusionOk="0">
                  <a:moveTo>
                    <a:pt x="1" y="0"/>
                  </a:moveTo>
                  <a:lnTo>
                    <a:pt x="1" y="12"/>
                  </a:lnTo>
                  <a:cubicBezTo>
                    <a:pt x="212" y="111"/>
                    <a:pt x="435" y="190"/>
                    <a:pt x="657" y="245"/>
                  </a:cubicBezTo>
                  <a:cubicBezTo>
                    <a:pt x="839" y="288"/>
                    <a:pt x="1027" y="305"/>
                    <a:pt x="1212" y="305"/>
                  </a:cubicBezTo>
                  <a:cubicBezTo>
                    <a:pt x="1265" y="305"/>
                    <a:pt x="1317" y="303"/>
                    <a:pt x="1369" y="301"/>
                  </a:cubicBezTo>
                  <a:cubicBezTo>
                    <a:pt x="1491" y="301"/>
                    <a:pt x="1602" y="289"/>
                    <a:pt x="1725" y="267"/>
                  </a:cubicBezTo>
                  <a:cubicBezTo>
                    <a:pt x="1836" y="245"/>
                    <a:pt x="1958" y="212"/>
                    <a:pt x="2069" y="178"/>
                  </a:cubicBezTo>
                  <a:cubicBezTo>
                    <a:pt x="2275" y="116"/>
                    <a:pt x="2480" y="55"/>
                    <a:pt x="2694" y="55"/>
                  </a:cubicBezTo>
                  <a:cubicBezTo>
                    <a:pt x="2712" y="55"/>
                    <a:pt x="2730" y="55"/>
                    <a:pt x="2748" y="56"/>
                  </a:cubicBezTo>
                  <a:lnTo>
                    <a:pt x="2748" y="45"/>
                  </a:lnTo>
                  <a:cubicBezTo>
                    <a:pt x="2699" y="38"/>
                    <a:pt x="2649" y="35"/>
                    <a:pt x="2599" y="35"/>
                  </a:cubicBezTo>
                  <a:cubicBezTo>
                    <a:pt x="2415" y="35"/>
                    <a:pt x="2231" y="76"/>
                    <a:pt x="2047" y="111"/>
                  </a:cubicBezTo>
                  <a:cubicBezTo>
                    <a:pt x="1849" y="161"/>
                    <a:pt x="1650" y="202"/>
                    <a:pt x="1444" y="202"/>
                  </a:cubicBezTo>
                  <a:cubicBezTo>
                    <a:pt x="1419" y="202"/>
                    <a:pt x="1394" y="202"/>
                    <a:pt x="1369" y="200"/>
                  </a:cubicBezTo>
                  <a:cubicBezTo>
                    <a:pt x="1135" y="200"/>
                    <a:pt x="913" y="156"/>
                    <a:pt x="690" y="111"/>
                  </a:cubicBezTo>
                  <a:cubicBezTo>
                    <a:pt x="457" y="78"/>
                    <a:pt x="235" y="34"/>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5"/>
            <p:cNvSpPr/>
            <p:nvPr/>
          </p:nvSpPr>
          <p:spPr>
            <a:xfrm>
              <a:off x="2396540" y="4204890"/>
              <a:ext cx="159122" cy="126118"/>
            </a:xfrm>
            <a:custGeom>
              <a:avLst/>
              <a:gdLst/>
              <a:ahLst/>
              <a:cxnLst/>
              <a:rect l="l" t="t" r="r" b="b"/>
              <a:pathLst>
                <a:path w="4561" h="3615" extrusionOk="0">
                  <a:moveTo>
                    <a:pt x="835" y="0"/>
                  </a:moveTo>
                  <a:lnTo>
                    <a:pt x="1" y="256"/>
                  </a:lnTo>
                  <a:cubicBezTo>
                    <a:pt x="1" y="256"/>
                    <a:pt x="423" y="2080"/>
                    <a:pt x="735" y="2725"/>
                  </a:cubicBezTo>
                  <a:cubicBezTo>
                    <a:pt x="1046" y="3371"/>
                    <a:pt x="1513" y="3448"/>
                    <a:pt x="1792" y="3537"/>
                  </a:cubicBezTo>
                  <a:cubicBezTo>
                    <a:pt x="1956" y="3599"/>
                    <a:pt x="2158" y="3614"/>
                    <a:pt x="2374" y="3614"/>
                  </a:cubicBezTo>
                  <a:cubicBezTo>
                    <a:pt x="2510" y="3614"/>
                    <a:pt x="2651" y="3608"/>
                    <a:pt x="2793" y="3604"/>
                  </a:cubicBezTo>
                  <a:cubicBezTo>
                    <a:pt x="3149" y="3604"/>
                    <a:pt x="3149" y="3371"/>
                    <a:pt x="3305" y="3226"/>
                  </a:cubicBezTo>
                  <a:cubicBezTo>
                    <a:pt x="3367" y="3167"/>
                    <a:pt x="3414" y="3158"/>
                    <a:pt x="3458" y="3158"/>
                  </a:cubicBezTo>
                  <a:cubicBezTo>
                    <a:pt x="3480" y="3158"/>
                    <a:pt x="3501" y="3160"/>
                    <a:pt x="3523" y="3160"/>
                  </a:cubicBezTo>
                  <a:cubicBezTo>
                    <a:pt x="3570" y="3160"/>
                    <a:pt x="3621" y="3151"/>
                    <a:pt x="3693" y="3092"/>
                  </a:cubicBezTo>
                  <a:cubicBezTo>
                    <a:pt x="3883" y="2959"/>
                    <a:pt x="3772" y="2703"/>
                    <a:pt x="3805" y="2603"/>
                  </a:cubicBezTo>
                  <a:cubicBezTo>
                    <a:pt x="3849" y="2503"/>
                    <a:pt x="3861" y="2491"/>
                    <a:pt x="4094" y="2392"/>
                  </a:cubicBezTo>
                  <a:cubicBezTo>
                    <a:pt x="4328" y="2291"/>
                    <a:pt x="4361" y="2069"/>
                    <a:pt x="4461" y="1880"/>
                  </a:cubicBezTo>
                  <a:cubicBezTo>
                    <a:pt x="4561" y="1691"/>
                    <a:pt x="4472" y="1546"/>
                    <a:pt x="4239" y="1458"/>
                  </a:cubicBezTo>
                  <a:cubicBezTo>
                    <a:pt x="3994" y="1369"/>
                    <a:pt x="3861" y="1401"/>
                    <a:pt x="3527" y="1357"/>
                  </a:cubicBezTo>
                  <a:cubicBezTo>
                    <a:pt x="3193" y="1324"/>
                    <a:pt x="2593" y="1124"/>
                    <a:pt x="2037" y="912"/>
                  </a:cubicBezTo>
                  <a:cubicBezTo>
                    <a:pt x="1481" y="701"/>
                    <a:pt x="835" y="0"/>
                    <a:pt x="835"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5"/>
            <p:cNvSpPr/>
            <p:nvPr/>
          </p:nvSpPr>
          <p:spPr>
            <a:xfrm>
              <a:off x="2396540" y="4204890"/>
              <a:ext cx="62518" cy="121095"/>
            </a:xfrm>
            <a:custGeom>
              <a:avLst/>
              <a:gdLst/>
              <a:ahLst/>
              <a:cxnLst/>
              <a:rect l="l" t="t" r="r" b="b"/>
              <a:pathLst>
                <a:path w="1792" h="3471" extrusionOk="0">
                  <a:moveTo>
                    <a:pt x="835" y="0"/>
                  </a:moveTo>
                  <a:lnTo>
                    <a:pt x="1" y="256"/>
                  </a:lnTo>
                  <a:cubicBezTo>
                    <a:pt x="1" y="256"/>
                    <a:pt x="423" y="2080"/>
                    <a:pt x="735" y="2725"/>
                  </a:cubicBezTo>
                  <a:cubicBezTo>
                    <a:pt x="969" y="3215"/>
                    <a:pt x="1291" y="3381"/>
                    <a:pt x="1558" y="3470"/>
                  </a:cubicBezTo>
                  <a:cubicBezTo>
                    <a:pt x="1691" y="3348"/>
                    <a:pt x="1792" y="3193"/>
                    <a:pt x="1758" y="3025"/>
                  </a:cubicBezTo>
                  <a:cubicBezTo>
                    <a:pt x="1725" y="2903"/>
                    <a:pt x="1625" y="2803"/>
                    <a:pt x="1592" y="2681"/>
                  </a:cubicBezTo>
                  <a:cubicBezTo>
                    <a:pt x="1558" y="2536"/>
                    <a:pt x="1625" y="2402"/>
                    <a:pt x="1658" y="2258"/>
                  </a:cubicBezTo>
                  <a:cubicBezTo>
                    <a:pt x="1758" y="1913"/>
                    <a:pt x="1703" y="1524"/>
                    <a:pt x="1513" y="1224"/>
                  </a:cubicBezTo>
                  <a:cubicBezTo>
                    <a:pt x="1458" y="1146"/>
                    <a:pt x="1402" y="1068"/>
                    <a:pt x="1392" y="968"/>
                  </a:cubicBezTo>
                  <a:cubicBezTo>
                    <a:pt x="1369" y="868"/>
                    <a:pt x="1414" y="756"/>
                    <a:pt x="1447" y="657"/>
                  </a:cubicBezTo>
                  <a:cubicBezTo>
                    <a:pt x="1458" y="623"/>
                    <a:pt x="1458" y="601"/>
                    <a:pt x="1469" y="568"/>
                  </a:cubicBezTo>
                  <a:cubicBezTo>
                    <a:pt x="1113" y="301"/>
                    <a:pt x="835" y="0"/>
                    <a:pt x="835"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5"/>
            <p:cNvSpPr/>
            <p:nvPr/>
          </p:nvSpPr>
          <p:spPr>
            <a:xfrm>
              <a:off x="2411298" y="4211867"/>
              <a:ext cx="41551" cy="79195"/>
            </a:xfrm>
            <a:custGeom>
              <a:avLst/>
              <a:gdLst/>
              <a:ahLst/>
              <a:cxnLst/>
              <a:rect l="l" t="t" r="r" b="b"/>
              <a:pathLst>
                <a:path w="1191" h="2270" extrusionOk="0">
                  <a:moveTo>
                    <a:pt x="12" y="0"/>
                  </a:moveTo>
                  <a:lnTo>
                    <a:pt x="0" y="12"/>
                  </a:lnTo>
                  <a:cubicBezTo>
                    <a:pt x="57" y="223"/>
                    <a:pt x="134" y="423"/>
                    <a:pt x="212" y="623"/>
                  </a:cubicBezTo>
                  <a:cubicBezTo>
                    <a:pt x="290" y="823"/>
                    <a:pt x="390" y="1013"/>
                    <a:pt x="479" y="1213"/>
                  </a:cubicBezTo>
                  <a:cubicBezTo>
                    <a:pt x="568" y="1413"/>
                    <a:pt x="646" y="1602"/>
                    <a:pt x="735" y="1814"/>
                  </a:cubicBezTo>
                  <a:cubicBezTo>
                    <a:pt x="824" y="2002"/>
                    <a:pt x="969" y="2202"/>
                    <a:pt x="1191" y="2269"/>
                  </a:cubicBezTo>
                  <a:lnTo>
                    <a:pt x="1191" y="2259"/>
                  </a:lnTo>
                  <a:cubicBezTo>
                    <a:pt x="1001" y="2158"/>
                    <a:pt x="880" y="1969"/>
                    <a:pt x="813" y="1769"/>
                  </a:cubicBezTo>
                  <a:cubicBezTo>
                    <a:pt x="746" y="1580"/>
                    <a:pt x="679" y="1369"/>
                    <a:pt x="601" y="1157"/>
                  </a:cubicBezTo>
                  <a:cubicBezTo>
                    <a:pt x="534" y="957"/>
                    <a:pt x="468" y="746"/>
                    <a:pt x="368" y="556"/>
                  </a:cubicBezTo>
                  <a:cubicBezTo>
                    <a:pt x="267" y="368"/>
                    <a:pt x="156" y="178"/>
                    <a:pt x="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5"/>
            <p:cNvSpPr/>
            <p:nvPr/>
          </p:nvSpPr>
          <p:spPr>
            <a:xfrm>
              <a:off x="2415170" y="4211100"/>
              <a:ext cx="62135" cy="78043"/>
            </a:xfrm>
            <a:custGeom>
              <a:avLst/>
              <a:gdLst/>
              <a:ahLst/>
              <a:cxnLst/>
              <a:rect l="l" t="t" r="r" b="b"/>
              <a:pathLst>
                <a:path w="1781" h="2237" extrusionOk="0">
                  <a:moveTo>
                    <a:pt x="12" y="0"/>
                  </a:moveTo>
                  <a:lnTo>
                    <a:pt x="1" y="12"/>
                  </a:lnTo>
                  <a:cubicBezTo>
                    <a:pt x="146" y="200"/>
                    <a:pt x="268" y="400"/>
                    <a:pt x="390" y="612"/>
                  </a:cubicBezTo>
                  <a:cubicBezTo>
                    <a:pt x="512" y="812"/>
                    <a:pt x="635" y="1023"/>
                    <a:pt x="779" y="1223"/>
                  </a:cubicBezTo>
                  <a:cubicBezTo>
                    <a:pt x="924" y="1413"/>
                    <a:pt x="1068" y="1613"/>
                    <a:pt x="1213" y="1802"/>
                  </a:cubicBezTo>
                  <a:cubicBezTo>
                    <a:pt x="1280" y="1902"/>
                    <a:pt x="1369" y="1991"/>
                    <a:pt x="1458" y="2069"/>
                  </a:cubicBezTo>
                  <a:cubicBezTo>
                    <a:pt x="1547" y="2147"/>
                    <a:pt x="1658" y="2214"/>
                    <a:pt x="1780" y="2236"/>
                  </a:cubicBezTo>
                  <a:lnTo>
                    <a:pt x="1780" y="2224"/>
                  </a:lnTo>
                  <a:cubicBezTo>
                    <a:pt x="1669" y="2192"/>
                    <a:pt x="1558" y="2125"/>
                    <a:pt x="1480" y="2047"/>
                  </a:cubicBezTo>
                  <a:cubicBezTo>
                    <a:pt x="1391" y="1969"/>
                    <a:pt x="1313" y="1869"/>
                    <a:pt x="1246" y="1780"/>
                  </a:cubicBezTo>
                  <a:cubicBezTo>
                    <a:pt x="1102" y="1579"/>
                    <a:pt x="969" y="1379"/>
                    <a:pt x="835" y="1179"/>
                  </a:cubicBezTo>
                  <a:cubicBezTo>
                    <a:pt x="702" y="979"/>
                    <a:pt x="601" y="768"/>
                    <a:pt x="468" y="568"/>
                  </a:cubicBezTo>
                  <a:cubicBezTo>
                    <a:pt x="334" y="367"/>
                    <a:pt x="190" y="167"/>
                    <a:pt x="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5"/>
            <p:cNvSpPr/>
            <p:nvPr/>
          </p:nvSpPr>
          <p:spPr>
            <a:xfrm>
              <a:off x="2414403" y="4205273"/>
              <a:ext cx="72985" cy="57843"/>
            </a:xfrm>
            <a:custGeom>
              <a:avLst/>
              <a:gdLst/>
              <a:ahLst/>
              <a:cxnLst/>
              <a:rect l="l" t="t" r="r" b="b"/>
              <a:pathLst>
                <a:path w="2092" h="1658" extrusionOk="0">
                  <a:moveTo>
                    <a:pt x="12" y="1"/>
                  </a:moveTo>
                  <a:lnTo>
                    <a:pt x="0" y="11"/>
                  </a:lnTo>
                  <a:cubicBezTo>
                    <a:pt x="156" y="167"/>
                    <a:pt x="301" y="334"/>
                    <a:pt x="445" y="501"/>
                  </a:cubicBezTo>
                  <a:cubicBezTo>
                    <a:pt x="601" y="668"/>
                    <a:pt x="757" y="812"/>
                    <a:pt x="935" y="968"/>
                  </a:cubicBezTo>
                  <a:cubicBezTo>
                    <a:pt x="1102" y="1113"/>
                    <a:pt x="1291" y="1246"/>
                    <a:pt x="1480" y="1368"/>
                  </a:cubicBezTo>
                  <a:cubicBezTo>
                    <a:pt x="1669" y="1479"/>
                    <a:pt x="1869" y="1580"/>
                    <a:pt x="2081" y="1657"/>
                  </a:cubicBezTo>
                  <a:lnTo>
                    <a:pt x="2091" y="1647"/>
                  </a:lnTo>
                  <a:cubicBezTo>
                    <a:pt x="1891" y="1546"/>
                    <a:pt x="1691" y="1435"/>
                    <a:pt x="1513" y="1313"/>
                  </a:cubicBezTo>
                  <a:cubicBezTo>
                    <a:pt x="1335" y="1180"/>
                    <a:pt x="1157" y="1046"/>
                    <a:pt x="1001" y="890"/>
                  </a:cubicBezTo>
                  <a:cubicBezTo>
                    <a:pt x="846" y="735"/>
                    <a:pt x="702" y="567"/>
                    <a:pt x="546" y="412"/>
                  </a:cubicBezTo>
                  <a:cubicBezTo>
                    <a:pt x="379" y="256"/>
                    <a:pt x="212" y="100"/>
                    <a:pt x="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5"/>
            <p:cNvSpPr/>
            <p:nvPr/>
          </p:nvSpPr>
          <p:spPr>
            <a:xfrm>
              <a:off x="2297631" y="4209146"/>
              <a:ext cx="128840" cy="121618"/>
            </a:xfrm>
            <a:custGeom>
              <a:avLst/>
              <a:gdLst/>
              <a:ahLst/>
              <a:cxnLst/>
              <a:rect l="l" t="t" r="r" b="b"/>
              <a:pathLst>
                <a:path w="3693" h="3486" extrusionOk="0">
                  <a:moveTo>
                    <a:pt x="2369" y="1"/>
                  </a:moveTo>
                  <a:cubicBezTo>
                    <a:pt x="2369" y="1"/>
                    <a:pt x="2124" y="367"/>
                    <a:pt x="1913" y="601"/>
                  </a:cubicBezTo>
                  <a:cubicBezTo>
                    <a:pt x="1701" y="835"/>
                    <a:pt x="1412" y="1135"/>
                    <a:pt x="1112" y="1235"/>
                  </a:cubicBezTo>
                  <a:cubicBezTo>
                    <a:pt x="823" y="1346"/>
                    <a:pt x="411" y="1346"/>
                    <a:pt x="211" y="1635"/>
                  </a:cubicBezTo>
                  <a:cubicBezTo>
                    <a:pt x="0" y="1936"/>
                    <a:pt x="89" y="2136"/>
                    <a:pt x="289" y="2169"/>
                  </a:cubicBezTo>
                  <a:cubicBezTo>
                    <a:pt x="490" y="2203"/>
                    <a:pt x="556" y="2248"/>
                    <a:pt x="712" y="2369"/>
                  </a:cubicBezTo>
                  <a:cubicBezTo>
                    <a:pt x="868" y="2492"/>
                    <a:pt x="967" y="2592"/>
                    <a:pt x="957" y="2737"/>
                  </a:cubicBezTo>
                  <a:cubicBezTo>
                    <a:pt x="945" y="2870"/>
                    <a:pt x="890" y="3059"/>
                    <a:pt x="1190" y="3104"/>
                  </a:cubicBezTo>
                  <a:cubicBezTo>
                    <a:pt x="1311" y="3127"/>
                    <a:pt x="1392" y="3129"/>
                    <a:pt x="1451" y="3129"/>
                  </a:cubicBezTo>
                  <a:cubicBezTo>
                    <a:pt x="1463" y="3129"/>
                    <a:pt x="1473" y="3129"/>
                    <a:pt x="1483" y="3129"/>
                  </a:cubicBezTo>
                  <a:cubicBezTo>
                    <a:pt x="1546" y="3129"/>
                    <a:pt x="1585" y="3132"/>
                    <a:pt x="1635" y="3170"/>
                  </a:cubicBezTo>
                  <a:cubicBezTo>
                    <a:pt x="1735" y="3249"/>
                    <a:pt x="1757" y="3471"/>
                    <a:pt x="1958" y="3482"/>
                  </a:cubicBezTo>
                  <a:cubicBezTo>
                    <a:pt x="1997" y="3484"/>
                    <a:pt x="2039" y="3486"/>
                    <a:pt x="2083" y="3486"/>
                  </a:cubicBezTo>
                  <a:cubicBezTo>
                    <a:pt x="2260" y="3486"/>
                    <a:pt x="2468" y="3456"/>
                    <a:pt x="2692" y="3304"/>
                  </a:cubicBezTo>
                  <a:cubicBezTo>
                    <a:pt x="2981" y="3126"/>
                    <a:pt x="3270" y="3071"/>
                    <a:pt x="3481" y="2414"/>
                  </a:cubicBezTo>
                  <a:cubicBezTo>
                    <a:pt x="3693" y="1769"/>
                    <a:pt x="3448" y="434"/>
                    <a:pt x="3448" y="434"/>
                  </a:cubicBezTo>
                  <a:lnTo>
                    <a:pt x="2369" y="1"/>
                  </a:ln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5"/>
            <p:cNvSpPr/>
            <p:nvPr/>
          </p:nvSpPr>
          <p:spPr>
            <a:xfrm>
              <a:off x="2314691" y="4209146"/>
              <a:ext cx="106721" cy="54843"/>
            </a:xfrm>
            <a:custGeom>
              <a:avLst/>
              <a:gdLst/>
              <a:ahLst/>
              <a:cxnLst/>
              <a:rect l="l" t="t" r="r" b="b"/>
              <a:pathLst>
                <a:path w="3059" h="1572" extrusionOk="0">
                  <a:moveTo>
                    <a:pt x="1880" y="1"/>
                  </a:moveTo>
                  <a:cubicBezTo>
                    <a:pt x="1880" y="1"/>
                    <a:pt x="1635" y="367"/>
                    <a:pt x="1424" y="601"/>
                  </a:cubicBezTo>
                  <a:cubicBezTo>
                    <a:pt x="1212" y="835"/>
                    <a:pt x="923" y="1135"/>
                    <a:pt x="623" y="1235"/>
                  </a:cubicBezTo>
                  <a:cubicBezTo>
                    <a:pt x="445" y="1313"/>
                    <a:pt x="201" y="1336"/>
                    <a:pt x="1" y="1413"/>
                  </a:cubicBezTo>
                  <a:cubicBezTo>
                    <a:pt x="45" y="1480"/>
                    <a:pt x="112" y="1536"/>
                    <a:pt x="189" y="1558"/>
                  </a:cubicBezTo>
                  <a:cubicBezTo>
                    <a:pt x="225" y="1568"/>
                    <a:pt x="261" y="1572"/>
                    <a:pt x="297" y="1572"/>
                  </a:cubicBezTo>
                  <a:cubicBezTo>
                    <a:pt x="383" y="1572"/>
                    <a:pt x="470" y="1548"/>
                    <a:pt x="557" y="1524"/>
                  </a:cubicBezTo>
                  <a:cubicBezTo>
                    <a:pt x="824" y="1447"/>
                    <a:pt x="1079" y="1346"/>
                    <a:pt x="1324" y="1213"/>
                  </a:cubicBezTo>
                  <a:cubicBezTo>
                    <a:pt x="1390" y="1180"/>
                    <a:pt x="1469" y="1135"/>
                    <a:pt x="1546" y="1135"/>
                  </a:cubicBezTo>
                  <a:cubicBezTo>
                    <a:pt x="1635" y="1146"/>
                    <a:pt x="1724" y="1202"/>
                    <a:pt x="1825" y="1213"/>
                  </a:cubicBezTo>
                  <a:cubicBezTo>
                    <a:pt x="1836" y="1214"/>
                    <a:pt x="1848" y="1214"/>
                    <a:pt x="1859" y="1214"/>
                  </a:cubicBezTo>
                  <a:cubicBezTo>
                    <a:pt x="1958" y="1214"/>
                    <a:pt x="2058" y="1178"/>
                    <a:pt x="2157" y="1178"/>
                  </a:cubicBezTo>
                  <a:cubicBezTo>
                    <a:pt x="2168" y="1178"/>
                    <a:pt x="2180" y="1179"/>
                    <a:pt x="2191" y="1180"/>
                  </a:cubicBezTo>
                  <a:cubicBezTo>
                    <a:pt x="2292" y="1190"/>
                    <a:pt x="2369" y="1247"/>
                    <a:pt x="2458" y="1269"/>
                  </a:cubicBezTo>
                  <a:cubicBezTo>
                    <a:pt x="2530" y="1293"/>
                    <a:pt x="2601" y="1302"/>
                    <a:pt x="2673" y="1302"/>
                  </a:cubicBezTo>
                  <a:cubicBezTo>
                    <a:pt x="2801" y="1302"/>
                    <a:pt x="2930" y="1271"/>
                    <a:pt x="3059" y="1235"/>
                  </a:cubicBezTo>
                  <a:cubicBezTo>
                    <a:pt x="3026" y="790"/>
                    <a:pt x="2959" y="434"/>
                    <a:pt x="2959" y="434"/>
                  </a:cubicBezTo>
                  <a:lnTo>
                    <a:pt x="1880"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5"/>
            <p:cNvSpPr/>
            <p:nvPr/>
          </p:nvSpPr>
          <p:spPr>
            <a:xfrm>
              <a:off x="2348429" y="4213402"/>
              <a:ext cx="40016" cy="53203"/>
            </a:xfrm>
            <a:custGeom>
              <a:avLst/>
              <a:gdLst/>
              <a:ahLst/>
              <a:cxnLst/>
              <a:rect l="l" t="t" r="r" b="b"/>
              <a:pathLst>
                <a:path w="1147" h="1525" extrusionOk="0">
                  <a:moveTo>
                    <a:pt x="1124" y="1"/>
                  </a:moveTo>
                  <a:cubicBezTo>
                    <a:pt x="1080" y="146"/>
                    <a:pt x="1002" y="279"/>
                    <a:pt x="902" y="413"/>
                  </a:cubicBezTo>
                  <a:cubicBezTo>
                    <a:pt x="813" y="535"/>
                    <a:pt x="713" y="646"/>
                    <a:pt x="601" y="769"/>
                  </a:cubicBezTo>
                  <a:cubicBezTo>
                    <a:pt x="479" y="880"/>
                    <a:pt x="368" y="980"/>
                    <a:pt x="257" y="1102"/>
                  </a:cubicBezTo>
                  <a:cubicBezTo>
                    <a:pt x="146" y="1224"/>
                    <a:pt x="35" y="1358"/>
                    <a:pt x="1" y="1525"/>
                  </a:cubicBezTo>
                  <a:lnTo>
                    <a:pt x="12" y="1525"/>
                  </a:lnTo>
                  <a:cubicBezTo>
                    <a:pt x="57" y="1369"/>
                    <a:pt x="179" y="1258"/>
                    <a:pt x="290" y="1147"/>
                  </a:cubicBezTo>
                  <a:cubicBezTo>
                    <a:pt x="413" y="1036"/>
                    <a:pt x="535" y="935"/>
                    <a:pt x="657" y="835"/>
                  </a:cubicBezTo>
                  <a:cubicBezTo>
                    <a:pt x="779" y="724"/>
                    <a:pt x="913" y="613"/>
                    <a:pt x="1002" y="468"/>
                  </a:cubicBezTo>
                  <a:cubicBezTo>
                    <a:pt x="1091" y="334"/>
                    <a:pt x="1147" y="168"/>
                    <a:pt x="1135"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5"/>
            <p:cNvSpPr/>
            <p:nvPr/>
          </p:nvSpPr>
          <p:spPr>
            <a:xfrm>
              <a:off x="2365524" y="4218077"/>
              <a:ext cx="29131" cy="67158"/>
            </a:xfrm>
            <a:custGeom>
              <a:avLst/>
              <a:gdLst/>
              <a:ahLst/>
              <a:cxnLst/>
              <a:rect l="l" t="t" r="r" b="b"/>
              <a:pathLst>
                <a:path w="835" h="1925" extrusionOk="0">
                  <a:moveTo>
                    <a:pt x="812" y="0"/>
                  </a:moveTo>
                  <a:cubicBezTo>
                    <a:pt x="756" y="167"/>
                    <a:pt x="701" y="334"/>
                    <a:pt x="645" y="490"/>
                  </a:cubicBezTo>
                  <a:cubicBezTo>
                    <a:pt x="578" y="657"/>
                    <a:pt x="534" y="823"/>
                    <a:pt x="457" y="979"/>
                  </a:cubicBezTo>
                  <a:cubicBezTo>
                    <a:pt x="378" y="1135"/>
                    <a:pt x="289" y="1280"/>
                    <a:pt x="200" y="1424"/>
                  </a:cubicBezTo>
                  <a:cubicBezTo>
                    <a:pt x="111" y="1580"/>
                    <a:pt x="22" y="1747"/>
                    <a:pt x="0" y="1925"/>
                  </a:cubicBezTo>
                  <a:lnTo>
                    <a:pt x="12" y="1925"/>
                  </a:lnTo>
                  <a:cubicBezTo>
                    <a:pt x="56" y="1758"/>
                    <a:pt x="145" y="1602"/>
                    <a:pt x="256" y="1468"/>
                  </a:cubicBezTo>
                  <a:cubicBezTo>
                    <a:pt x="356" y="1324"/>
                    <a:pt x="457" y="1179"/>
                    <a:pt x="546" y="1023"/>
                  </a:cubicBezTo>
                  <a:cubicBezTo>
                    <a:pt x="634" y="868"/>
                    <a:pt x="723" y="701"/>
                    <a:pt x="768" y="534"/>
                  </a:cubicBezTo>
                  <a:cubicBezTo>
                    <a:pt x="812" y="356"/>
                    <a:pt x="835" y="178"/>
                    <a:pt x="82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5"/>
            <p:cNvSpPr/>
            <p:nvPr/>
          </p:nvSpPr>
          <p:spPr>
            <a:xfrm>
              <a:off x="2390330" y="4210716"/>
              <a:ext cx="19851" cy="78776"/>
            </a:xfrm>
            <a:custGeom>
              <a:avLst/>
              <a:gdLst/>
              <a:ahLst/>
              <a:cxnLst/>
              <a:rect l="l" t="t" r="r" b="b"/>
              <a:pathLst>
                <a:path w="569" h="2258" extrusionOk="0">
                  <a:moveTo>
                    <a:pt x="468" y="0"/>
                  </a:moveTo>
                  <a:cubicBezTo>
                    <a:pt x="457" y="201"/>
                    <a:pt x="446" y="389"/>
                    <a:pt x="424" y="579"/>
                  </a:cubicBezTo>
                  <a:cubicBezTo>
                    <a:pt x="391" y="767"/>
                    <a:pt x="379" y="957"/>
                    <a:pt x="335" y="1135"/>
                  </a:cubicBezTo>
                  <a:cubicBezTo>
                    <a:pt x="302" y="1323"/>
                    <a:pt x="235" y="1501"/>
                    <a:pt x="157" y="1691"/>
                  </a:cubicBezTo>
                  <a:cubicBezTo>
                    <a:pt x="90" y="1869"/>
                    <a:pt x="23" y="2058"/>
                    <a:pt x="1" y="2247"/>
                  </a:cubicBezTo>
                  <a:lnTo>
                    <a:pt x="12" y="2258"/>
                  </a:lnTo>
                  <a:cubicBezTo>
                    <a:pt x="57" y="2069"/>
                    <a:pt x="146" y="1891"/>
                    <a:pt x="235" y="1713"/>
                  </a:cubicBezTo>
                  <a:cubicBezTo>
                    <a:pt x="312" y="1546"/>
                    <a:pt x="401" y="1357"/>
                    <a:pt x="457" y="1168"/>
                  </a:cubicBezTo>
                  <a:cubicBezTo>
                    <a:pt x="513" y="979"/>
                    <a:pt x="569" y="790"/>
                    <a:pt x="569" y="589"/>
                  </a:cubicBezTo>
                  <a:cubicBezTo>
                    <a:pt x="569" y="389"/>
                    <a:pt x="546" y="189"/>
                    <a:pt x="49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5"/>
            <p:cNvSpPr/>
            <p:nvPr/>
          </p:nvSpPr>
          <p:spPr>
            <a:xfrm>
              <a:off x="2396540" y="4211867"/>
              <a:ext cx="18316" cy="96673"/>
            </a:xfrm>
            <a:custGeom>
              <a:avLst/>
              <a:gdLst/>
              <a:ahLst/>
              <a:cxnLst/>
              <a:rect l="l" t="t" r="r" b="b"/>
              <a:pathLst>
                <a:path w="525" h="2771" extrusionOk="0">
                  <a:moveTo>
                    <a:pt x="401" y="0"/>
                  </a:moveTo>
                  <a:lnTo>
                    <a:pt x="401" y="0"/>
                  </a:lnTo>
                  <a:cubicBezTo>
                    <a:pt x="413" y="245"/>
                    <a:pt x="423" y="490"/>
                    <a:pt x="423" y="724"/>
                  </a:cubicBezTo>
                  <a:cubicBezTo>
                    <a:pt x="423" y="968"/>
                    <a:pt x="423" y="1201"/>
                    <a:pt x="413" y="1446"/>
                  </a:cubicBezTo>
                  <a:cubicBezTo>
                    <a:pt x="391" y="1680"/>
                    <a:pt x="368" y="1925"/>
                    <a:pt x="335" y="2158"/>
                  </a:cubicBezTo>
                  <a:cubicBezTo>
                    <a:pt x="312" y="2269"/>
                    <a:pt x="279" y="2392"/>
                    <a:pt x="223" y="2492"/>
                  </a:cubicBezTo>
                  <a:cubicBezTo>
                    <a:pt x="168" y="2603"/>
                    <a:pt x="101" y="2703"/>
                    <a:pt x="1" y="2770"/>
                  </a:cubicBezTo>
                  <a:cubicBezTo>
                    <a:pt x="112" y="2714"/>
                    <a:pt x="190" y="2614"/>
                    <a:pt x="246" y="2503"/>
                  </a:cubicBezTo>
                  <a:cubicBezTo>
                    <a:pt x="312" y="2403"/>
                    <a:pt x="346" y="2281"/>
                    <a:pt x="368" y="2158"/>
                  </a:cubicBezTo>
                  <a:cubicBezTo>
                    <a:pt x="423" y="1925"/>
                    <a:pt x="457" y="1691"/>
                    <a:pt x="480" y="1446"/>
                  </a:cubicBezTo>
                  <a:cubicBezTo>
                    <a:pt x="502" y="1201"/>
                    <a:pt x="524" y="968"/>
                    <a:pt x="512" y="724"/>
                  </a:cubicBezTo>
                  <a:cubicBezTo>
                    <a:pt x="502" y="479"/>
                    <a:pt x="468" y="234"/>
                    <a:pt x="40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5"/>
            <p:cNvSpPr/>
            <p:nvPr/>
          </p:nvSpPr>
          <p:spPr>
            <a:xfrm>
              <a:off x="2372118" y="4056649"/>
              <a:ext cx="103616" cy="121095"/>
            </a:xfrm>
            <a:custGeom>
              <a:avLst/>
              <a:gdLst/>
              <a:ahLst/>
              <a:cxnLst/>
              <a:rect l="l" t="t" r="r" b="b"/>
              <a:pathLst>
                <a:path w="2970" h="3471" extrusionOk="0">
                  <a:moveTo>
                    <a:pt x="1806" y="1"/>
                  </a:moveTo>
                  <a:cubicBezTo>
                    <a:pt x="1650" y="1"/>
                    <a:pt x="1453" y="23"/>
                    <a:pt x="1313" y="23"/>
                  </a:cubicBezTo>
                  <a:cubicBezTo>
                    <a:pt x="1306" y="22"/>
                    <a:pt x="1300" y="22"/>
                    <a:pt x="1293" y="22"/>
                  </a:cubicBezTo>
                  <a:cubicBezTo>
                    <a:pt x="1052" y="22"/>
                    <a:pt x="761" y="208"/>
                    <a:pt x="512" y="479"/>
                  </a:cubicBezTo>
                  <a:cubicBezTo>
                    <a:pt x="245" y="746"/>
                    <a:pt x="45" y="1035"/>
                    <a:pt x="23" y="1469"/>
                  </a:cubicBezTo>
                  <a:cubicBezTo>
                    <a:pt x="1" y="1903"/>
                    <a:pt x="379" y="3115"/>
                    <a:pt x="379" y="3115"/>
                  </a:cubicBezTo>
                  <a:lnTo>
                    <a:pt x="1446" y="3471"/>
                  </a:lnTo>
                  <a:cubicBezTo>
                    <a:pt x="1446" y="3471"/>
                    <a:pt x="2181" y="3382"/>
                    <a:pt x="2569" y="2892"/>
                  </a:cubicBezTo>
                  <a:cubicBezTo>
                    <a:pt x="2959" y="2403"/>
                    <a:pt x="2925" y="1814"/>
                    <a:pt x="2948" y="1569"/>
                  </a:cubicBezTo>
                  <a:cubicBezTo>
                    <a:pt x="2970" y="1313"/>
                    <a:pt x="2970" y="1335"/>
                    <a:pt x="2892" y="1235"/>
                  </a:cubicBezTo>
                  <a:cubicBezTo>
                    <a:pt x="2803" y="1146"/>
                    <a:pt x="2592" y="1024"/>
                    <a:pt x="2470" y="868"/>
                  </a:cubicBezTo>
                  <a:cubicBezTo>
                    <a:pt x="2336" y="712"/>
                    <a:pt x="2181" y="657"/>
                    <a:pt x="2158" y="534"/>
                  </a:cubicBezTo>
                  <a:cubicBezTo>
                    <a:pt x="2124" y="412"/>
                    <a:pt x="2114" y="156"/>
                    <a:pt x="2047" y="56"/>
                  </a:cubicBezTo>
                  <a:cubicBezTo>
                    <a:pt x="2018" y="13"/>
                    <a:pt x="1924" y="1"/>
                    <a:pt x="1806"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5"/>
            <p:cNvSpPr/>
            <p:nvPr/>
          </p:nvSpPr>
          <p:spPr>
            <a:xfrm>
              <a:off x="2374839" y="4123844"/>
              <a:ext cx="98208" cy="53901"/>
            </a:xfrm>
            <a:custGeom>
              <a:avLst/>
              <a:gdLst/>
              <a:ahLst/>
              <a:cxnLst/>
              <a:rect l="l" t="t" r="r" b="b"/>
              <a:pathLst>
                <a:path w="2815" h="1545" extrusionOk="0">
                  <a:moveTo>
                    <a:pt x="137" y="0"/>
                  </a:moveTo>
                  <a:cubicBezTo>
                    <a:pt x="88" y="0"/>
                    <a:pt x="43" y="17"/>
                    <a:pt x="0" y="43"/>
                  </a:cubicBezTo>
                  <a:cubicBezTo>
                    <a:pt x="101" y="555"/>
                    <a:pt x="301" y="1189"/>
                    <a:pt x="301" y="1189"/>
                  </a:cubicBezTo>
                  <a:lnTo>
                    <a:pt x="1368" y="1545"/>
                  </a:lnTo>
                  <a:cubicBezTo>
                    <a:pt x="1368" y="1545"/>
                    <a:pt x="2103" y="1456"/>
                    <a:pt x="2491" y="966"/>
                  </a:cubicBezTo>
                  <a:cubicBezTo>
                    <a:pt x="2681" y="733"/>
                    <a:pt x="2770" y="477"/>
                    <a:pt x="2814" y="254"/>
                  </a:cubicBezTo>
                  <a:cubicBezTo>
                    <a:pt x="2756" y="230"/>
                    <a:pt x="2691" y="217"/>
                    <a:pt x="2630" y="217"/>
                  </a:cubicBezTo>
                  <a:cubicBezTo>
                    <a:pt x="2609" y="217"/>
                    <a:pt x="2589" y="218"/>
                    <a:pt x="2570" y="221"/>
                  </a:cubicBezTo>
                  <a:cubicBezTo>
                    <a:pt x="2506" y="234"/>
                    <a:pt x="2435" y="254"/>
                    <a:pt x="2371" y="254"/>
                  </a:cubicBezTo>
                  <a:cubicBezTo>
                    <a:pt x="2323" y="254"/>
                    <a:pt x="2280" y="243"/>
                    <a:pt x="2247" y="210"/>
                  </a:cubicBezTo>
                  <a:lnTo>
                    <a:pt x="2180" y="110"/>
                  </a:lnTo>
                  <a:cubicBezTo>
                    <a:pt x="2154" y="89"/>
                    <a:pt x="2121" y="81"/>
                    <a:pt x="2086" y="81"/>
                  </a:cubicBezTo>
                  <a:cubicBezTo>
                    <a:pt x="2047" y="81"/>
                    <a:pt x="2005" y="92"/>
                    <a:pt x="1969" y="110"/>
                  </a:cubicBezTo>
                  <a:cubicBezTo>
                    <a:pt x="1902" y="143"/>
                    <a:pt x="1846" y="199"/>
                    <a:pt x="1791" y="232"/>
                  </a:cubicBezTo>
                  <a:cubicBezTo>
                    <a:pt x="1668" y="321"/>
                    <a:pt x="1513" y="343"/>
                    <a:pt x="1368" y="377"/>
                  </a:cubicBezTo>
                  <a:cubicBezTo>
                    <a:pt x="1309" y="386"/>
                    <a:pt x="1246" y="395"/>
                    <a:pt x="1186" y="395"/>
                  </a:cubicBezTo>
                  <a:cubicBezTo>
                    <a:pt x="1099" y="395"/>
                    <a:pt x="1016" y="376"/>
                    <a:pt x="957" y="310"/>
                  </a:cubicBezTo>
                  <a:cubicBezTo>
                    <a:pt x="901" y="244"/>
                    <a:pt x="868" y="155"/>
                    <a:pt x="790" y="132"/>
                  </a:cubicBezTo>
                  <a:cubicBezTo>
                    <a:pt x="782" y="131"/>
                    <a:pt x="775" y="130"/>
                    <a:pt x="767" y="130"/>
                  </a:cubicBezTo>
                  <a:cubicBezTo>
                    <a:pt x="680" y="130"/>
                    <a:pt x="600" y="233"/>
                    <a:pt x="513" y="233"/>
                  </a:cubicBezTo>
                  <a:cubicBezTo>
                    <a:pt x="509" y="233"/>
                    <a:pt x="505" y="233"/>
                    <a:pt x="501" y="232"/>
                  </a:cubicBezTo>
                  <a:cubicBezTo>
                    <a:pt x="412" y="221"/>
                    <a:pt x="378" y="121"/>
                    <a:pt x="311" y="66"/>
                  </a:cubicBezTo>
                  <a:cubicBezTo>
                    <a:pt x="248" y="19"/>
                    <a:pt x="190" y="0"/>
                    <a:pt x="137"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5"/>
            <p:cNvSpPr/>
            <p:nvPr/>
          </p:nvSpPr>
          <p:spPr>
            <a:xfrm>
              <a:off x="2381817" y="4069837"/>
              <a:ext cx="34574" cy="105570"/>
            </a:xfrm>
            <a:custGeom>
              <a:avLst/>
              <a:gdLst/>
              <a:ahLst/>
              <a:cxnLst/>
              <a:rect l="l" t="t" r="r" b="b"/>
              <a:pathLst>
                <a:path w="991" h="3026" extrusionOk="0">
                  <a:moveTo>
                    <a:pt x="991" y="1"/>
                  </a:moveTo>
                  <a:cubicBezTo>
                    <a:pt x="734" y="123"/>
                    <a:pt x="523" y="324"/>
                    <a:pt x="356" y="557"/>
                  </a:cubicBezTo>
                  <a:cubicBezTo>
                    <a:pt x="200" y="801"/>
                    <a:pt x="89" y="1080"/>
                    <a:pt x="45" y="1357"/>
                  </a:cubicBezTo>
                  <a:cubicBezTo>
                    <a:pt x="0" y="1647"/>
                    <a:pt x="0" y="1936"/>
                    <a:pt x="56" y="2225"/>
                  </a:cubicBezTo>
                  <a:cubicBezTo>
                    <a:pt x="111" y="2503"/>
                    <a:pt x="212" y="2770"/>
                    <a:pt x="345" y="3026"/>
                  </a:cubicBezTo>
                  <a:lnTo>
                    <a:pt x="356" y="3015"/>
                  </a:lnTo>
                  <a:cubicBezTo>
                    <a:pt x="279" y="2748"/>
                    <a:pt x="212" y="2470"/>
                    <a:pt x="167" y="2203"/>
                  </a:cubicBezTo>
                  <a:cubicBezTo>
                    <a:pt x="134" y="1925"/>
                    <a:pt x="111" y="1647"/>
                    <a:pt x="145" y="1380"/>
                  </a:cubicBezTo>
                  <a:cubicBezTo>
                    <a:pt x="178" y="1102"/>
                    <a:pt x="267" y="835"/>
                    <a:pt x="412" y="590"/>
                  </a:cubicBezTo>
                  <a:cubicBezTo>
                    <a:pt x="546" y="356"/>
                    <a:pt x="746" y="146"/>
                    <a:pt x="991" y="12"/>
                  </a:cubicBezTo>
                  <a:lnTo>
                    <a:pt x="991"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5"/>
            <p:cNvSpPr/>
            <p:nvPr/>
          </p:nvSpPr>
          <p:spPr>
            <a:xfrm>
              <a:off x="2391900" y="4093526"/>
              <a:ext cx="17862" cy="84637"/>
            </a:xfrm>
            <a:custGeom>
              <a:avLst/>
              <a:gdLst/>
              <a:ahLst/>
              <a:cxnLst/>
              <a:rect l="l" t="t" r="r" b="b"/>
              <a:pathLst>
                <a:path w="512" h="2426" extrusionOk="0">
                  <a:moveTo>
                    <a:pt x="501" y="0"/>
                  </a:moveTo>
                  <a:cubicBezTo>
                    <a:pt x="201" y="300"/>
                    <a:pt x="12" y="723"/>
                    <a:pt x="0" y="1157"/>
                  </a:cubicBezTo>
                  <a:cubicBezTo>
                    <a:pt x="0" y="1380"/>
                    <a:pt x="34" y="1590"/>
                    <a:pt x="89" y="1802"/>
                  </a:cubicBezTo>
                  <a:cubicBezTo>
                    <a:pt x="145" y="2013"/>
                    <a:pt x="201" y="2213"/>
                    <a:pt x="245" y="2425"/>
                  </a:cubicBezTo>
                  <a:lnTo>
                    <a:pt x="257" y="2425"/>
                  </a:lnTo>
                  <a:cubicBezTo>
                    <a:pt x="257" y="2203"/>
                    <a:pt x="212" y="1991"/>
                    <a:pt x="178" y="1780"/>
                  </a:cubicBezTo>
                  <a:cubicBezTo>
                    <a:pt x="134" y="1580"/>
                    <a:pt x="79" y="1368"/>
                    <a:pt x="79" y="1157"/>
                  </a:cubicBezTo>
                  <a:cubicBezTo>
                    <a:pt x="67" y="745"/>
                    <a:pt x="223" y="323"/>
                    <a:pt x="5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5"/>
            <p:cNvSpPr/>
            <p:nvPr/>
          </p:nvSpPr>
          <p:spPr>
            <a:xfrm>
              <a:off x="2400447" y="4092340"/>
              <a:ext cx="35725" cy="86940"/>
            </a:xfrm>
            <a:custGeom>
              <a:avLst/>
              <a:gdLst/>
              <a:ahLst/>
              <a:cxnLst/>
              <a:rect l="l" t="t" r="r" b="b"/>
              <a:pathLst>
                <a:path w="1024" h="2492" extrusionOk="0">
                  <a:moveTo>
                    <a:pt x="1013" y="1"/>
                  </a:moveTo>
                  <a:cubicBezTo>
                    <a:pt x="857" y="168"/>
                    <a:pt x="712" y="346"/>
                    <a:pt x="556" y="524"/>
                  </a:cubicBezTo>
                  <a:cubicBezTo>
                    <a:pt x="400" y="702"/>
                    <a:pt x="267" y="890"/>
                    <a:pt x="156" y="1102"/>
                  </a:cubicBezTo>
                  <a:cubicBezTo>
                    <a:pt x="111" y="1213"/>
                    <a:pt x="67" y="1325"/>
                    <a:pt x="34" y="1436"/>
                  </a:cubicBezTo>
                  <a:cubicBezTo>
                    <a:pt x="12" y="1558"/>
                    <a:pt x="0" y="1681"/>
                    <a:pt x="12" y="1802"/>
                  </a:cubicBezTo>
                  <a:cubicBezTo>
                    <a:pt x="45" y="2047"/>
                    <a:pt x="145" y="2247"/>
                    <a:pt x="123" y="2481"/>
                  </a:cubicBezTo>
                  <a:lnTo>
                    <a:pt x="145" y="2492"/>
                  </a:lnTo>
                  <a:cubicBezTo>
                    <a:pt x="190" y="2381"/>
                    <a:pt x="200" y="2247"/>
                    <a:pt x="190" y="2136"/>
                  </a:cubicBezTo>
                  <a:cubicBezTo>
                    <a:pt x="178" y="2014"/>
                    <a:pt x="156" y="1903"/>
                    <a:pt x="156" y="1792"/>
                  </a:cubicBezTo>
                  <a:cubicBezTo>
                    <a:pt x="145" y="1580"/>
                    <a:pt x="178" y="1358"/>
                    <a:pt x="256" y="1147"/>
                  </a:cubicBezTo>
                  <a:cubicBezTo>
                    <a:pt x="345" y="935"/>
                    <a:pt x="467" y="746"/>
                    <a:pt x="612" y="557"/>
                  </a:cubicBezTo>
                  <a:cubicBezTo>
                    <a:pt x="746" y="379"/>
                    <a:pt x="890" y="190"/>
                    <a:pt x="102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5"/>
            <p:cNvSpPr/>
            <p:nvPr/>
          </p:nvSpPr>
          <p:spPr>
            <a:xfrm>
              <a:off x="2408960" y="4117599"/>
              <a:ext cx="34608" cy="61681"/>
            </a:xfrm>
            <a:custGeom>
              <a:avLst/>
              <a:gdLst/>
              <a:ahLst/>
              <a:cxnLst/>
              <a:rect l="l" t="t" r="r" b="b"/>
              <a:pathLst>
                <a:path w="992" h="1768" extrusionOk="0">
                  <a:moveTo>
                    <a:pt x="980" y="0"/>
                  </a:moveTo>
                  <a:cubicBezTo>
                    <a:pt x="846" y="100"/>
                    <a:pt x="713" y="211"/>
                    <a:pt x="591" y="344"/>
                  </a:cubicBezTo>
                  <a:cubicBezTo>
                    <a:pt x="479" y="467"/>
                    <a:pt x="379" y="611"/>
                    <a:pt x="301" y="767"/>
                  </a:cubicBezTo>
                  <a:cubicBezTo>
                    <a:pt x="213" y="923"/>
                    <a:pt x="156" y="1101"/>
                    <a:pt x="134" y="1268"/>
                  </a:cubicBezTo>
                  <a:cubicBezTo>
                    <a:pt x="101" y="1434"/>
                    <a:pt x="79" y="1602"/>
                    <a:pt x="1" y="1757"/>
                  </a:cubicBezTo>
                  <a:lnTo>
                    <a:pt x="12" y="1768"/>
                  </a:lnTo>
                  <a:cubicBezTo>
                    <a:pt x="134" y="1635"/>
                    <a:pt x="179" y="1446"/>
                    <a:pt x="213" y="1290"/>
                  </a:cubicBezTo>
                  <a:cubicBezTo>
                    <a:pt x="257" y="1123"/>
                    <a:pt x="290" y="957"/>
                    <a:pt x="357" y="801"/>
                  </a:cubicBezTo>
                  <a:cubicBezTo>
                    <a:pt x="502" y="489"/>
                    <a:pt x="724" y="222"/>
                    <a:pt x="99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5"/>
            <p:cNvSpPr/>
            <p:nvPr/>
          </p:nvSpPr>
          <p:spPr>
            <a:xfrm>
              <a:off x="2410146" y="4124926"/>
              <a:ext cx="47761" cy="57111"/>
            </a:xfrm>
            <a:custGeom>
              <a:avLst/>
              <a:gdLst/>
              <a:ahLst/>
              <a:cxnLst/>
              <a:rect l="l" t="t" r="r" b="b"/>
              <a:pathLst>
                <a:path w="1369" h="1637" extrusionOk="0">
                  <a:moveTo>
                    <a:pt x="1357" y="1"/>
                  </a:moveTo>
                  <a:cubicBezTo>
                    <a:pt x="1324" y="168"/>
                    <a:pt x="1224" y="324"/>
                    <a:pt x="1113" y="457"/>
                  </a:cubicBezTo>
                  <a:cubicBezTo>
                    <a:pt x="1002" y="591"/>
                    <a:pt x="868" y="702"/>
                    <a:pt x="735" y="813"/>
                  </a:cubicBezTo>
                  <a:cubicBezTo>
                    <a:pt x="601" y="924"/>
                    <a:pt x="445" y="1036"/>
                    <a:pt x="334" y="1180"/>
                  </a:cubicBezTo>
                  <a:cubicBezTo>
                    <a:pt x="323" y="1191"/>
                    <a:pt x="312" y="1214"/>
                    <a:pt x="300" y="1224"/>
                  </a:cubicBezTo>
                  <a:cubicBezTo>
                    <a:pt x="323" y="1158"/>
                    <a:pt x="345" y="1080"/>
                    <a:pt x="356" y="1013"/>
                  </a:cubicBezTo>
                  <a:cubicBezTo>
                    <a:pt x="389" y="902"/>
                    <a:pt x="412" y="802"/>
                    <a:pt x="468" y="702"/>
                  </a:cubicBezTo>
                  <a:cubicBezTo>
                    <a:pt x="512" y="613"/>
                    <a:pt x="601" y="524"/>
                    <a:pt x="701" y="502"/>
                  </a:cubicBezTo>
                  <a:lnTo>
                    <a:pt x="701" y="490"/>
                  </a:lnTo>
                  <a:cubicBezTo>
                    <a:pt x="590" y="502"/>
                    <a:pt x="490" y="591"/>
                    <a:pt x="434" y="680"/>
                  </a:cubicBezTo>
                  <a:cubicBezTo>
                    <a:pt x="367" y="779"/>
                    <a:pt x="334" y="891"/>
                    <a:pt x="290" y="991"/>
                  </a:cubicBezTo>
                  <a:cubicBezTo>
                    <a:pt x="256" y="1102"/>
                    <a:pt x="211" y="1191"/>
                    <a:pt x="167" y="1291"/>
                  </a:cubicBezTo>
                  <a:cubicBezTo>
                    <a:pt x="122" y="1392"/>
                    <a:pt x="67" y="1481"/>
                    <a:pt x="1" y="1580"/>
                  </a:cubicBezTo>
                  <a:lnTo>
                    <a:pt x="11" y="1580"/>
                  </a:lnTo>
                  <a:cubicBezTo>
                    <a:pt x="56" y="1558"/>
                    <a:pt x="90" y="1525"/>
                    <a:pt x="134" y="1481"/>
                  </a:cubicBezTo>
                  <a:lnTo>
                    <a:pt x="134" y="1481"/>
                  </a:lnTo>
                  <a:cubicBezTo>
                    <a:pt x="100" y="1536"/>
                    <a:pt x="78" y="1580"/>
                    <a:pt x="56" y="1636"/>
                  </a:cubicBezTo>
                  <a:lnTo>
                    <a:pt x="67" y="1636"/>
                  </a:lnTo>
                  <a:lnTo>
                    <a:pt x="434" y="1258"/>
                  </a:lnTo>
                  <a:cubicBezTo>
                    <a:pt x="557" y="1135"/>
                    <a:pt x="668" y="1013"/>
                    <a:pt x="801" y="891"/>
                  </a:cubicBezTo>
                  <a:cubicBezTo>
                    <a:pt x="935" y="769"/>
                    <a:pt x="1057" y="646"/>
                    <a:pt x="1168" y="490"/>
                  </a:cubicBezTo>
                  <a:cubicBezTo>
                    <a:pt x="1268" y="346"/>
                    <a:pt x="1357" y="179"/>
                    <a:pt x="1368"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5"/>
            <p:cNvSpPr/>
            <p:nvPr/>
          </p:nvSpPr>
          <p:spPr>
            <a:xfrm>
              <a:off x="2257265" y="4028250"/>
              <a:ext cx="134282" cy="159192"/>
            </a:xfrm>
            <a:custGeom>
              <a:avLst/>
              <a:gdLst/>
              <a:ahLst/>
              <a:cxnLst/>
              <a:rect l="l" t="t" r="r" b="b"/>
              <a:pathLst>
                <a:path w="3849" h="4563" extrusionOk="0">
                  <a:moveTo>
                    <a:pt x="1495" y="1"/>
                  </a:moveTo>
                  <a:cubicBezTo>
                    <a:pt x="1483" y="1"/>
                    <a:pt x="1470" y="1"/>
                    <a:pt x="1457" y="3"/>
                  </a:cubicBezTo>
                  <a:cubicBezTo>
                    <a:pt x="1257" y="25"/>
                    <a:pt x="1024" y="414"/>
                    <a:pt x="834" y="481"/>
                  </a:cubicBezTo>
                  <a:cubicBezTo>
                    <a:pt x="634" y="547"/>
                    <a:pt x="478" y="592"/>
                    <a:pt x="234" y="814"/>
                  </a:cubicBezTo>
                  <a:cubicBezTo>
                    <a:pt x="0" y="1037"/>
                    <a:pt x="0" y="1371"/>
                    <a:pt x="156" y="1782"/>
                  </a:cubicBezTo>
                  <a:cubicBezTo>
                    <a:pt x="312" y="2194"/>
                    <a:pt x="623" y="2794"/>
                    <a:pt x="1090" y="3328"/>
                  </a:cubicBezTo>
                  <a:cubicBezTo>
                    <a:pt x="1558" y="3862"/>
                    <a:pt x="2203" y="4207"/>
                    <a:pt x="2480" y="4307"/>
                  </a:cubicBezTo>
                  <a:cubicBezTo>
                    <a:pt x="2759" y="4407"/>
                    <a:pt x="3259" y="4563"/>
                    <a:pt x="3259" y="4563"/>
                  </a:cubicBezTo>
                  <a:lnTo>
                    <a:pt x="3849" y="3773"/>
                  </a:lnTo>
                  <a:cubicBezTo>
                    <a:pt x="3849" y="3773"/>
                    <a:pt x="3303" y="3128"/>
                    <a:pt x="3115" y="2549"/>
                  </a:cubicBezTo>
                  <a:cubicBezTo>
                    <a:pt x="2937" y="1983"/>
                    <a:pt x="2803" y="1815"/>
                    <a:pt x="2781" y="1504"/>
                  </a:cubicBezTo>
                  <a:cubicBezTo>
                    <a:pt x="2759" y="1204"/>
                    <a:pt x="2736" y="715"/>
                    <a:pt x="2636" y="614"/>
                  </a:cubicBezTo>
                  <a:cubicBezTo>
                    <a:pt x="2525" y="503"/>
                    <a:pt x="2091" y="448"/>
                    <a:pt x="1913" y="292"/>
                  </a:cubicBezTo>
                  <a:cubicBezTo>
                    <a:pt x="1748" y="136"/>
                    <a:pt x="1659" y="1"/>
                    <a:pt x="1495"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5"/>
            <p:cNvSpPr/>
            <p:nvPr/>
          </p:nvSpPr>
          <p:spPr>
            <a:xfrm>
              <a:off x="2270069" y="4106714"/>
              <a:ext cx="121478" cy="80730"/>
            </a:xfrm>
            <a:custGeom>
              <a:avLst/>
              <a:gdLst/>
              <a:ahLst/>
              <a:cxnLst/>
              <a:rect l="l" t="t" r="r" b="b"/>
              <a:pathLst>
                <a:path w="3482" h="2314" extrusionOk="0">
                  <a:moveTo>
                    <a:pt x="0" y="1"/>
                  </a:moveTo>
                  <a:cubicBezTo>
                    <a:pt x="167" y="334"/>
                    <a:pt x="412" y="723"/>
                    <a:pt x="723" y="1079"/>
                  </a:cubicBezTo>
                  <a:cubicBezTo>
                    <a:pt x="1191" y="1613"/>
                    <a:pt x="1836" y="1958"/>
                    <a:pt x="2113" y="2058"/>
                  </a:cubicBezTo>
                  <a:cubicBezTo>
                    <a:pt x="2392" y="2158"/>
                    <a:pt x="2892" y="2314"/>
                    <a:pt x="2892" y="2314"/>
                  </a:cubicBezTo>
                  <a:lnTo>
                    <a:pt x="3482" y="1524"/>
                  </a:lnTo>
                  <a:cubicBezTo>
                    <a:pt x="3482" y="1524"/>
                    <a:pt x="3225" y="1224"/>
                    <a:pt x="3003" y="846"/>
                  </a:cubicBezTo>
                  <a:cubicBezTo>
                    <a:pt x="2948" y="846"/>
                    <a:pt x="2881" y="857"/>
                    <a:pt x="2814" y="890"/>
                  </a:cubicBezTo>
                  <a:cubicBezTo>
                    <a:pt x="2748" y="923"/>
                    <a:pt x="2692" y="979"/>
                    <a:pt x="2625" y="979"/>
                  </a:cubicBezTo>
                  <a:cubicBezTo>
                    <a:pt x="2613" y="982"/>
                    <a:pt x="2601" y="983"/>
                    <a:pt x="2590" y="983"/>
                  </a:cubicBezTo>
                  <a:cubicBezTo>
                    <a:pt x="2506" y="983"/>
                    <a:pt x="2436" y="918"/>
                    <a:pt x="2358" y="879"/>
                  </a:cubicBezTo>
                  <a:cubicBezTo>
                    <a:pt x="2256" y="823"/>
                    <a:pt x="2139" y="798"/>
                    <a:pt x="2025" y="798"/>
                  </a:cubicBezTo>
                  <a:cubicBezTo>
                    <a:pt x="2002" y="798"/>
                    <a:pt x="1980" y="799"/>
                    <a:pt x="1958" y="801"/>
                  </a:cubicBezTo>
                  <a:cubicBezTo>
                    <a:pt x="1891" y="812"/>
                    <a:pt x="1836" y="868"/>
                    <a:pt x="1802" y="923"/>
                  </a:cubicBezTo>
                  <a:cubicBezTo>
                    <a:pt x="1802" y="935"/>
                    <a:pt x="1802" y="935"/>
                    <a:pt x="1791" y="935"/>
                  </a:cubicBezTo>
                  <a:cubicBezTo>
                    <a:pt x="1763" y="939"/>
                    <a:pt x="1735" y="940"/>
                    <a:pt x="1707" y="940"/>
                  </a:cubicBezTo>
                  <a:cubicBezTo>
                    <a:pt x="1241" y="940"/>
                    <a:pt x="741" y="438"/>
                    <a:pt x="301" y="145"/>
                  </a:cubicBezTo>
                  <a:cubicBezTo>
                    <a:pt x="212" y="90"/>
                    <a:pt x="123" y="34"/>
                    <a:pt x="34"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5"/>
            <p:cNvSpPr/>
            <p:nvPr/>
          </p:nvSpPr>
          <p:spPr>
            <a:xfrm>
              <a:off x="2302655" y="4080338"/>
              <a:ext cx="72601" cy="100127"/>
            </a:xfrm>
            <a:custGeom>
              <a:avLst/>
              <a:gdLst/>
              <a:ahLst/>
              <a:cxnLst/>
              <a:rect l="l" t="t" r="r" b="b"/>
              <a:pathLst>
                <a:path w="2081" h="2870" extrusionOk="0">
                  <a:moveTo>
                    <a:pt x="23" y="0"/>
                  </a:moveTo>
                  <a:lnTo>
                    <a:pt x="0" y="11"/>
                  </a:lnTo>
                  <a:cubicBezTo>
                    <a:pt x="112" y="122"/>
                    <a:pt x="168" y="267"/>
                    <a:pt x="200" y="401"/>
                  </a:cubicBezTo>
                  <a:cubicBezTo>
                    <a:pt x="245" y="545"/>
                    <a:pt x="257" y="701"/>
                    <a:pt x="301" y="846"/>
                  </a:cubicBezTo>
                  <a:cubicBezTo>
                    <a:pt x="378" y="1145"/>
                    <a:pt x="534" y="1424"/>
                    <a:pt x="712" y="1669"/>
                  </a:cubicBezTo>
                  <a:cubicBezTo>
                    <a:pt x="902" y="1913"/>
                    <a:pt x="1080" y="2158"/>
                    <a:pt x="1302" y="2358"/>
                  </a:cubicBezTo>
                  <a:cubicBezTo>
                    <a:pt x="1535" y="2569"/>
                    <a:pt x="1780" y="2759"/>
                    <a:pt x="2069" y="2870"/>
                  </a:cubicBezTo>
                  <a:lnTo>
                    <a:pt x="2081" y="2848"/>
                  </a:lnTo>
                  <a:cubicBezTo>
                    <a:pt x="1847" y="2658"/>
                    <a:pt x="1636" y="2458"/>
                    <a:pt x="1424" y="2235"/>
                  </a:cubicBezTo>
                  <a:cubicBezTo>
                    <a:pt x="1224" y="2025"/>
                    <a:pt x="1013" y="1813"/>
                    <a:pt x="823" y="1580"/>
                  </a:cubicBezTo>
                  <a:cubicBezTo>
                    <a:pt x="635" y="1357"/>
                    <a:pt x="467" y="1101"/>
                    <a:pt x="378" y="823"/>
                  </a:cubicBezTo>
                  <a:cubicBezTo>
                    <a:pt x="334" y="678"/>
                    <a:pt x="301" y="534"/>
                    <a:pt x="257" y="389"/>
                  </a:cubicBezTo>
                  <a:cubicBezTo>
                    <a:pt x="200" y="245"/>
                    <a:pt x="134" y="100"/>
                    <a:pt x="2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5"/>
            <p:cNvSpPr/>
            <p:nvPr/>
          </p:nvSpPr>
          <p:spPr>
            <a:xfrm>
              <a:off x="2327879" y="4088083"/>
              <a:ext cx="53971" cy="80765"/>
            </a:xfrm>
            <a:custGeom>
              <a:avLst/>
              <a:gdLst/>
              <a:ahLst/>
              <a:cxnLst/>
              <a:rect l="l" t="t" r="r" b="b"/>
              <a:pathLst>
                <a:path w="1547" h="2315" extrusionOk="0">
                  <a:moveTo>
                    <a:pt x="11" y="1"/>
                  </a:moveTo>
                  <a:lnTo>
                    <a:pt x="1" y="11"/>
                  </a:lnTo>
                  <a:cubicBezTo>
                    <a:pt x="67" y="234"/>
                    <a:pt x="145" y="456"/>
                    <a:pt x="234" y="679"/>
                  </a:cubicBezTo>
                  <a:cubicBezTo>
                    <a:pt x="323" y="901"/>
                    <a:pt x="412" y="1124"/>
                    <a:pt x="535" y="1324"/>
                  </a:cubicBezTo>
                  <a:cubicBezTo>
                    <a:pt x="646" y="1536"/>
                    <a:pt x="779" y="1746"/>
                    <a:pt x="946" y="1914"/>
                  </a:cubicBezTo>
                  <a:cubicBezTo>
                    <a:pt x="1124" y="2092"/>
                    <a:pt x="1324" y="2236"/>
                    <a:pt x="1546" y="2314"/>
                  </a:cubicBezTo>
                  <a:lnTo>
                    <a:pt x="1546" y="2303"/>
                  </a:lnTo>
                  <a:cubicBezTo>
                    <a:pt x="1368" y="2158"/>
                    <a:pt x="1202" y="2003"/>
                    <a:pt x="1046" y="1825"/>
                  </a:cubicBezTo>
                  <a:cubicBezTo>
                    <a:pt x="901" y="1647"/>
                    <a:pt x="757" y="1469"/>
                    <a:pt x="624" y="1269"/>
                  </a:cubicBezTo>
                  <a:cubicBezTo>
                    <a:pt x="501" y="1079"/>
                    <a:pt x="390" y="868"/>
                    <a:pt x="301" y="656"/>
                  </a:cubicBezTo>
                  <a:cubicBezTo>
                    <a:pt x="189" y="446"/>
                    <a:pt x="100" y="223"/>
                    <a:pt x="1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5"/>
            <p:cNvSpPr/>
            <p:nvPr/>
          </p:nvSpPr>
          <p:spPr>
            <a:xfrm>
              <a:off x="2339113" y="4083025"/>
              <a:ext cx="47377" cy="79613"/>
            </a:xfrm>
            <a:custGeom>
              <a:avLst/>
              <a:gdLst/>
              <a:ahLst/>
              <a:cxnLst/>
              <a:rect l="l" t="t" r="r" b="b"/>
              <a:pathLst>
                <a:path w="1358" h="2282" extrusionOk="0">
                  <a:moveTo>
                    <a:pt x="1" y="1"/>
                  </a:moveTo>
                  <a:cubicBezTo>
                    <a:pt x="101" y="201"/>
                    <a:pt x="168" y="413"/>
                    <a:pt x="235" y="624"/>
                  </a:cubicBezTo>
                  <a:cubicBezTo>
                    <a:pt x="312" y="835"/>
                    <a:pt x="390" y="1058"/>
                    <a:pt x="490" y="1258"/>
                  </a:cubicBezTo>
                  <a:cubicBezTo>
                    <a:pt x="591" y="1458"/>
                    <a:pt x="702" y="1658"/>
                    <a:pt x="846" y="1825"/>
                  </a:cubicBezTo>
                  <a:cubicBezTo>
                    <a:pt x="991" y="2003"/>
                    <a:pt x="1157" y="2158"/>
                    <a:pt x="1347" y="2281"/>
                  </a:cubicBezTo>
                  <a:lnTo>
                    <a:pt x="1358" y="2270"/>
                  </a:lnTo>
                  <a:cubicBezTo>
                    <a:pt x="1214" y="2103"/>
                    <a:pt x="1068" y="1936"/>
                    <a:pt x="935" y="1758"/>
                  </a:cubicBezTo>
                  <a:cubicBezTo>
                    <a:pt x="813" y="1580"/>
                    <a:pt x="680" y="1402"/>
                    <a:pt x="568" y="1213"/>
                  </a:cubicBezTo>
                  <a:cubicBezTo>
                    <a:pt x="457" y="1024"/>
                    <a:pt x="368" y="813"/>
                    <a:pt x="290" y="613"/>
                  </a:cubicBezTo>
                  <a:cubicBezTo>
                    <a:pt x="201" y="401"/>
                    <a:pt x="124" y="190"/>
                    <a:pt x="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5"/>
            <p:cNvSpPr/>
            <p:nvPr/>
          </p:nvSpPr>
          <p:spPr>
            <a:xfrm>
              <a:off x="2298399" y="4117599"/>
              <a:ext cx="72217" cy="64786"/>
            </a:xfrm>
            <a:custGeom>
              <a:avLst/>
              <a:gdLst/>
              <a:ahLst/>
              <a:cxnLst/>
              <a:rect l="l" t="t" r="r" b="b"/>
              <a:pathLst>
                <a:path w="2070" h="1857" extrusionOk="0">
                  <a:moveTo>
                    <a:pt x="0" y="0"/>
                  </a:moveTo>
                  <a:cubicBezTo>
                    <a:pt x="122" y="200"/>
                    <a:pt x="245" y="411"/>
                    <a:pt x="379" y="601"/>
                  </a:cubicBezTo>
                  <a:cubicBezTo>
                    <a:pt x="523" y="801"/>
                    <a:pt x="668" y="989"/>
                    <a:pt x="834" y="1167"/>
                  </a:cubicBezTo>
                  <a:cubicBezTo>
                    <a:pt x="990" y="1345"/>
                    <a:pt x="1179" y="1501"/>
                    <a:pt x="1390" y="1624"/>
                  </a:cubicBezTo>
                  <a:cubicBezTo>
                    <a:pt x="1590" y="1746"/>
                    <a:pt x="1824" y="1835"/>
                    <a:pt x="2069" y="1857"/>
                  </a:cubicBezTo>
                  <a:lnTo>
                    <a:pt x="2069" y="1846"/>
                  </a:lnTo>
                  <a:cubicBezTo>
                    <a:pt x="1847" y="1768"/>
                    <a:pt x="1635" y="1657"/>
                    <a:pt x="1446" y="1535"/>
                  </a:cubicBezTo>
                  <a:cubicBezTo>
                    <a:pt x="1246" y="1401"/>
                    <a:pt x="1068" y="1268"/>
                    <a:pt x="890" y="1101"/>
                  </a:cubicBezTo>
                  <a:cubicBezTo>
                    <a:pt x="723" y="934"/>
                    <a:pt x="567" y="756"/>
                    <a:pt x="423" y="567"/>
                  </a:cubicBezTo>
                  <a:cubicBezTo>
                    <a:pt x="278" y="389"/>
                    <a:pt x="145" y="189"/>
                    <a:pt x="1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5"/>
            <p:cNvSpPr/>
            <p:nvPr/>
          </p:nvSpPr>
          <p:spPr>
            <a:xfrm>
              <a:off x="2237449" y="4113308"/>
              <a:ext cx="148656" cy="131247"/>
            </a:xfrm>
            <a:custGeom>
              <a:avLst/>
              <a:gdLst/>
              <a:ahLst/>
              <a:cxnLst/>
              <a:rect l="l" t="t" r="r" b="b"/>
              <a:pathLst>
                <a:path w="4261" h="3762" extrusionOk="0">
                  <a:moveTo>
                    <a:pt x="1" y="0"/>
                  </a:moveTo>
                  <a:lnTo>
                    <a:pt x="1102" y="3348"/>
                  </a:lnTo>
                  <a:cubicBezTo>
                    <a:pt x="1102" y="3348"/>
                    <a:pt x="1046" y="3615"/>
                    <a:pt x="1214" y="3704"/>
                  </a:cubicBezTo>
                  <a:cubicBezTo>
                    <a:pt x="1286" y="3747"/>
                    <a:pt x="1395" y="3762"/>
                    <a:pt x="1514" y="3762"/>
                  </a:cubicBezTo>
                  <a:cubicBezTo>
                    <a:pt x="1704" y="3762"/>
                    <a:pt x="1918" y="3725"/>
                    <a:pt x="2047" y="3704"/>
                  </a:cubicBezTo>
                  <a:cubicBezTo>
                    <a:pt x="2425" y="3638"/>
                    <a:pt x="2837" y="3504"/>
                    <a:pt x="3315" y="3326"/>
                  </a:cubicBezTo>
                  <a:cubicBezTo>
                    <a:pt x="3794" y="3159"/>
                    <a:pt x="4261" y="2859"/>
                    <a:pt x="4261" y="2859"/>
                  </a:cubicBezTo>
                  <a:lnTo>
                    <a:pt x="3816" y="1925"/>
                  </a:lnTo>
                  <a:cubicBezTo>
                    <a:pt x="3816" y="1925"/>
                    <a:pt x="2603" y="1424"/>
                    <a:pt x="2047" y="902"/>
                  </a:cubicBezTo>
                  <a:cubicBezTo>
                    <a:pt x="1491" y="390"/>
                    <a:pt x="1491" y="267"/>
                    <a:pt x="1046" y="145"/>
                  </a:cubicBezTo>
                  <a:cubicBezTo>
                    <a:pt x="591" y="22"/>
                    <a:pt x="1" y="0"/>
                    <a:pt x="1"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5"/>
            <p:cNvSpPr/>
            <p:nvPr/>
          </p:nvSpPr>
          <p:spPr>
            <a:xfrm>
              <a:off x="2308865" y="4179282"/>
              <a:ext cx="76090" cy="37923"/>
            </a:xfrm>
            <a:custGeom>
              <a:avLst/>
              <a:gdLst/>
              <a:ahLst/>
              <a:cxnLst/>
              <a:rect l="l" t="t" r="r" b="b"/>
              <a:pathLst>
                <a:path w="2181" h="1087" extrusionOk="0">
                  <a:moveTo>
                    <a:pt x="1669" y="0"/>
                  </a:moveTo>
                  <a:cubicBezTo>
                    <a:pt x="1513" y="67"/>
                    <a:pt x="1346" y="145"/>
                    <a:pt x="1179" y="178"/>
                  </a:cubicBezTo>
                  <a:cubicBezTo>
                    <a:pt x="979" y="222"/>
                    <a:pt x="768" y="222"/>
                    <a:pt x="568" y="267"/>
                  </a:cubicBezTo>
                  <a:cubicBezTo>
                    <a:pt x="368" y="311"/>
                    <a:pt x="156" y="412"/>
                    <a:pt x="56" y="590"/>
                  </a:cubicBezTo>
                  <a:cubicBezTo>
                    <a:pt x="22" y="634"/>
                    <a:pt x="0" y="690"/>
                    <a:pt x="12" y="734"/>
                  </a:cubicBezTo>
                  <a:cubicBezTo>
                    <a:pt x="34" y="823"/>
                    <a:pt x="134" y="879"/>
                    <a:pt x="223" y="890"/>
                  </a:cubicBezTo>
                  <a:cubicBezTo>
                    <a:pt x="312" y="901"/>
                    <a:pt x="412" y="890"/>
                    <a:pt x="501" y="934"/>
                  </a:cubicBezTo>
                  <a:cubicBezTo>
                    <a:pt x="579" y="968"/>
                    <a:pt x="645" y="1035"/>
                    <a:pt x="734" y="1068"/>
                  </a:cubicBezTo>
                  <a:cubicBezTo>
                    <a:pt x="774" y="1081"/>
                    <a:pt x="821" y="1086"/>
                    <a:pt x="869" y="1086"/>
                  </a:cubicBezTo>
                  <a:cubicBezTo>
                    <a:pt x="902" y="1086"/>
                    <a:pt x="936" y="1084"/>
                    <a:pt x="968" y="1079"/>
                  </a:cubicBezTo>
                  <a:cubicBezTo>
                    <a:pt x="1146" y="1057"/>
                    <a:pt x="1324" y="1045"/>
                    <a:pt x="1502" y="1001"/>
                  </a:cubicBezTo>
                  <a:cubicBezTo>
                    <a:pt x="1669" y="968"/>
                    <a:pt x="1824" y="912"/>
                    <a:pt x="2002" y="901"/>
                  </a:cubicBezTo>
                  <a:lnTo>
                    <a:pt x="2180" y="901"/>
                  </a:lnTo>
                  <a:lnTo>
                    <a:pt x="1769" y="34"/>
                  </a:lnTo>
                  <a:lnTo>
                    <a:pt x="1669"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5"/>
            <p:cNvSpPr/>
            <p:nvPr/>
          </p:nvSpPr>
          <p:spPr>
            <a:xfrm>
              <a:off x="2274326" y="4125344"/>
              <a:ext cx="105953" cy="57041"/>
            </a:xfrm>
            <a:custGeom>
              <a:avLst/>
              <a:gdLst/>
              <a:ahLst/>
              <a:cxnLst/>
              <a:rect l="l" t="t" r="r" b="b"/>
              <a:pathLst>
                <a:path w="3037" h="1635" extrusionOk="0">
                  <a:moveTo>
                    <a:pt x="1" y="0"/>
                  </a:moveTo>
                  <a:lnTo>
                    <a:pt x="1" y="11"/>
                  </a:lnTo>
                  <a:cubicBezTo>
                    <a:pt x="278" y="112"/>
                    <a:pt x="523" y="290"/>
                    <a:pt x="735" y="478"/>
                  </a:cubicBezTo>
                  <a:cubicBezTo>
                    <a:pt x="957" y="678"/>
                    <a:pt x="1158" y="890"/>
                    <a:pt x="1380" y="1090"/>
                  </a:cubicBezTo>
                  <a:cubicBezTo>
                    <a:pt x="1602" y="1291"/>
                    <a:pt x="1858" y="1457"/>
                    <a:pt x="2147" y="1546"/>
                  </a:cubicBezTo>
                  <a:cubicBezTo>
                    <a:pt x="2340" y="1605"/>
                    <a:pt x="2542" y="1635"/>
                    <a:pt x="2742" y="1635"/>
                  </a:cubicBezTo>
                  <a:cubicBezTo>
                    <a:pt x="2841" y="1635"/>
                    <a:pt x="2940" y="1628"/>
                    <a:pt x="3037" y="1613"/>
                  </a:cubicBezTo>
                  <a:lnTo>
                    <a:pt x="3037" y="1602"/>
                  </a:lnTo>
                  <a:cubicBezTo>
                    <a:pt x="2737" y="1602"/>
                    <a:pt x="2448" y="1568"/>
                    <a:pt x="2181" y="1469"/>
                  </a:cubicBezTo>
                  <a:cubicBezTo>
                    <a:pt x="1902" y="1368"/>
                    <a:pt x="1647" y="1224"/>
                    <a:pt x="1424" y="1034"/>
                  </a:cubicBezTo>
                  <a:cubicBezTo>
                    <a:pt x="1202" y="856"/>
                    <a:pt x="990" y="646"/>
                    <a:pt x="768" y="445"/>
                  </a:cubicBezTo>
                  <a:cubicBezTo>
                    <a:pt x="535" y="256"/>
                    <a:pt x="290" y="89"/>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5"/>
            <p:cNvSpPr/>
            <p:nvPr/>
          </p:nvSpPr>
          <p:spPr>
            <a:xfrm>
              <a:off x="2286746" y="4162954"/>
              <a:ext cx="97825" cy="27247"/>
            </a:xfrm>
            <a:custGeom>
              <a:avLst/>
              <a:gdLst/>
              <a:ahLst/>
              <a:cxnLst/>
              <a:rect l="l" t="t" r="r" b="b"/>
              <a:pathLst>
                <a:path w="2804" h="781" extrusionOk="0">
                  <a:moveTo>
                    <a:pt x="1" y="1"/>
                  </a:moveTo>
                  <a:lnTo>
                    <a:pt x="1" y="12"/>
                  </a:lnTo>
                  <a:cubicBezTo>
                    <a:pt x="245" y="57"/>
                    <a:pt x="468" y="157"/>
                    <a:pt x="690" y="257"/>
                  </a:cubicBezTo>
                  <a:cubicBezTo>
                    <a:pt x="901" y="368"/>
                    <a:pt x="1124" y="480"/>
                    <a:pt x="1346" y="579"/>
                  </a:cubicBezTo>
                  <a:cubicBezTo>
                    <a:pt x="1569" y="680"/>
                    <a:pt x="1813" y="769"/>
                    <a:pt x="2069" y="779"/>
                  </a:cubicBezTo>
                  <a:cubicBezTo>
                    <a:pt x="2092" y="780"/>
                    <a:pt x="2114" y="781"/>
                    <a:pt x="2136" y="781"/>
                  </a:cubicBezTo>
                  <a:cubicBezTo>
                    <a:pt x="2367" y="781"/>
                    <a:pt x="2590" y="726"/>
                    <a:pt x="2804" y="635"/>
                  </a:cubicBezTo>
                  <a:lnTo>
                    <a:pt x="2804" y="624"/>
                  </a:lnTo>
                  <a:cubicBezTo>
                    <a:pt x="2620" y="649"/>
                    <a:pt x="2437" y="680"/>
                    <a:pt x="2259" y="680"/>
                  </a:cubicBezTo>
                  <a:cubicBezTo>
                    <a:pt x="2199" y="680"/>
                    <a:pt x="2139" y="677"/>
                    <a:pt x="2080" y="668"/>
                  </a:cubicBezTo>
                  <a:cubicBezTo>
                    <a:pt x="1847" y="646"/>
                    <a:pt x="1613" y="591"/>
                    <a:pt x="1380" y="502"/>
                  </a:cubicBezTo>
                  <a:cubicBezTo>
                    <a:pt x="1157" y="413"/>
                    <a:pt x="935" y="302"/>
                    <a:pt x="713" y="213"/>
                  </a:cubicBezTo>
                  <a:cubicBezTo>
                    <a:pt x="479" y="112"/>
                    <a:pt x="245" y="35"/>
                    <a:pt x="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5"/>
            <p:cNvSpPr/>
            <p:nvPr/>
          </p:nvSpPr>
          <p:spPr>
            <a:xfrm>
              <a:off x="2301085" y="4191318"/>
              <a:ext cx="88510" cy="7257"/>
            </a:xfrm>
            <a:custGeom>
              <a:avLst/>
              <a:gdLst/>
              <a:ahLst/>
              <a:cxnLst/>
              <a:rect l="l" t="t" r="r" b="b"/>
              <a:pathLst>
                <a:path w="2537" h="208" extrusionOk="0">
                  <a:moveTo>
                    <a:pt x="1" y="0"/>
                  </a:moveTo>
                  <a:lnTo>
                    <a:pt x="1" y="11"/>
                  </a:lnTo>
                  <a:cubicBezTo>
                    <a:pt x="413" y="111"/>
                    <a:pt x="835" y="167"/>
                    <a:pt x="1258" y="189"/>
                  </a:cubicBezTo>
                  <a:cubicBezTo>
                    <a:pt x="1389" y="202"/>
                    <a:pt x="1517" y="207"/>
                    <a:pt x="1643" y="207"/>
                  </a:cubicBezTo>
                  <a:cubicBezTo>
                    <a:pt x="1730" y="207"/>
                    <a:pt x="1816" y="205"/>
                    <a:pt x="1903" y="200"/>
                  </a:cubicBezTo>
                  <a:cubicBezTo>
                    <a:pt x="2114" y="178"/>
                    <a:pt x="2326" y="156"/>
                    <a:pt x="2537" y="100"/>
                  </a:cubicBezTo>
                  <a:lnTo>
                    <a:pt x="2537" y="89"/>
                  </a:lnTo>
                  <a:cubicBezTo>
                    <a:pt x="2314" y="89"/>
                    <a:pt x="2114" y="111"/>
                    <a:pt x="1903" y="111"/>
                  </a:cubicBezTo>
                  <a:cubicBezTo>
                    <a:pt x="1691" y="111"/>
                    <a:pt x="1480" y="122"/>
                    <a:pt x="1269" y="122"/>
                  </a:cubicBezTo>
                  <a:cubicBezTo>
                    <a:pt x="846" y="122"/>
                    <a:pt x="423" y="78"/>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5"/>
            <p:cNvSpPr/>
            <p:nvPr/>
          </p:nvSpPr>
          <p:spPr>
            <a:xfrm>
              <a:off x="2320134" y="4198680"/>
              <a:ext cx="71031" cy="11199"/>
            </a:xfrm>
            <a:custGeom>
              <a:avLst/>
              <a:gdLst/>
              <a:ahLst/>
              <a:cxnLst/>
              <a:rect l="l" t="t" r="r" b="b"/>
              <a:pathLst>
                <a:path w="2036" h="321" extrusionOk="0">
                  <a:moveTo>
                    <a:pt x="2024" y="0"/>
                  </a:moveTo>
                  <a:cubicBezTo>
                    <a:pt x="1857" y="22"/>
                    <a:pt x="1691" y="56"/>
                    <a:pt x="1524" y="78"/>
                  </a:cubicBezTo>
                  <a:cubicBezTo>
                    <a:pt x="1357" y="111"/>
                    <a:pt x="1190" y="156"/>
                    <a:pt x="1023" y="190"/>
                  </a:cubicBezTo>
                  <a:cubicBezTo>
                    <a:pt x="690" y="245"/>
                    <a:pt x="345" y="267"/>
                    <a:pt x="0" y="267"/>
                  </a:cubicBezTo>
                  <a:lnTo>
                    <a:pt x="0" y="279"/>
                  </a:lnTo>
                  <a:cubicBezTo>
                    <a:pt x="209" y="306"/>
                    <a:pt x="417" y="320"/>
                    <a:pt x="626" y="320"/>
                  </a:cubicBezTo>
                  <a:cubicBezTo>
                    <a:pt x="762" y="320"/>
                    <a:pt x="898" y="314"/>
                    <a:pt x="1034" y="301"/>
                  </a:cubicBezTo>
                  <a:cubicBezTo>
                    <a:pt x="1212" y="279"/>
                    <a:pt x="1390" y="267"/>
                    <a:pt x="1557" y="212"/>
                  </a:cubicBezTo>
                  <a:cubicBezTo>
                    <a:pt x="1724" y="167"/>
                    <a:pt x="1879" y="101"/>
                    <a:pt x="2035" y="12"/>
                  </a:cubicBezTo>
                  <a:lnTo>
                    <a:pt x="2024"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5"/>
            <p:cNvSpPr/>
            <p:nvPr/>
          </p:nvSpPr>
          <p:spPr>
            <a:xfrm>
              <a:off x="2337962" y="4207192"/>
              <a:ext cx="54355" cy="9838"/>
            </a:xfrm>
            <a:custGeom>
              <a:avLst/>
              <a:gdLst/>
              <a:ahLst/>
              <a:cxnLst/>
              <a:rect l="l" t="t" r="r" b="b"/>
              <a:pathLst>
                <a:path w="1558" h="282" extrusionOk="0">
                  <a:moveTo>
                    <a:pt x="1412" y="1"/>
                  </a:moveTo>
                  <a:cubicBezTo>
                    <a:pt x="1322" y="1"/>
                    <a:pt x="1232" y="13"/>
                    <a:pt x="1146" y="35"/>
                  </a:cubicBezTo>
                  <a:cubicBezTo>
                    <a:pt x="1024" y="57"/>
                    <a:pt x="901" y="112"/>
                    <a:pt x="768" y="146"/>
                  </a:cubicBezTo>
                  <a:cubicBezTo>
                    <a:pt x="646" y="190"/>
                    <a:pt x="523" y="223"/>
                    <a:pt x="390" y="235"/>
                  </a:cubicBezTo>
                  <a:cubicBezTo>
                    <a:pt x="347" y="243"/>
                    <a:pt x="302" y="246"/>
                    <a:pt x="258" y="246"/>
                  </a:cubicBezTo>
                  <a:cubicBezTo>
                    <a:pt x="175" y="246"/>
                    <a:pt x="91" y="234"/>
                    <a:pt x="12" y="213"/>
                  </a:cubicBezTo>
                  <a:lnTo>
                    <a:pt x="1" y="213"/>
                  </a:lnTo>
                  <a:cubicBezTo>
                    <a:pt x="103" y="259"/>
                    <a:pt x="221" y="282"/>
                    <a:pt x="336" y="282"/>
                  </a:cubicBezTo>
                  <a:cubicBezTo>
                    <a:pt x="358" y="282"/>
                    <a:pt x="380" y="281"/>
                    <a:pt x="401" y="279"/>
                  </a:cubicBezTo>
                  <a:cubicBezTo>
                    <a:pt x="535" y="279"/>
                    <a:pt x="668" y="245"/>
                    <a:pt x="790" y="213"/>
                  </a:cubicBezTo>
                  <a:cubicBezTo>
                    <a:pt x="924" y="179"/>
                    <a:pt x="1046" y="157"/>
                    <a:pt x="1168" y="112"/>
                  </a:cubicBezTo>
                  <a:cubicBezTo>
                    <a:pt x="1302" y="79"/>
                    <a:pt x="1424" y="45"/>
                    <a:pt x="1558" y="23"/>
                  </a:cubicBezTo>
                  <a:lnTo>
                    <a:pt x="1558" y="12"/>
                  </a:lnTo>
                  <a:cubicBezTo>
                    <a:pt x="1510" y="4"/>
                    <a:pt x="1461" y="1"/>
                    <a:pt x="14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5"/>
            <p:cNvSpPr/>
            <p:nvPr/>
          </p:nvSpPr>
          <p:spPr>
            <a:xfrm>
              <a:off x="2218051" y="4108179"/>
              <a:ext cx="80765" cy="135643"/>
            </a:xfrm>
            <a:custGeom>
              <a:avLst/>
              <a:gdLst/>
              <a:ahLst/>
              <a:cxnLst/>
              <a:rect l="l" t="t" r="r" b="b"/>
              <a:pathLst>
                <a:path w="2315" h="3888" extrusionOk="0">
                  <a:moveTo>
                    <a:pt x="759" y="0"/>
                  </a:moveTo>
                  <a:cubicBezTo>
                    <a:pt x="628" y="0"/>
                    <a:pt x="481" y="59"/>
                    <a:pt x="401" y="181"/>
                  </a:cubicBezTo>
                  <a:cubicBezTo>
                    <a:pt x="235" y="414"/>
                    <a:pt x="1" y="715"/>
                    <a:pt x="67" y="915"/>
                  </a:cubicBezTo>
                  <a:cubicBezTo>
                    <a:pt x="134" y="1138"/>
                    <a:pt x="301" y="1126"/>
                    <a:pt x="390" y="1326"/>
                  </a:cubicBezTo>
                  <a:cubicBezTo>
                    <a:pt x="468" y="1526"/>
                    <a:pt x="357" y="1694"/>
                    <a:pt x="379" y="2016"/>
                  </a:cubicBezTo>
                  <a:cubicBezTo>
                    <a:pt x="401" y="2349"/>
                    <a:pt x="858" y="3128"/>
                    <a:pt x="1002" y="3239"/>
                  </a:cubicBezTo>
                  <a:cubicBezTo>
                    <a:pt x="1147" y="3340"/>
                    <a:pt x="1592" y="3785"/>
                    <a:pt x="1770" y="3851"/>
                  </a:cubicBezTo>
                  <a:cubicBezTo>
                    <a:pt x="1820" y="3875"/>
                    <a:pt x="1884" y="3887"/>
                    <a:pt x="1950" y="3887"/>
                  </a:cubicBezTo>
                  <a:cubicBezTo>
                    <a:pt x="2100" y="3887"/>
                    <a:pt x="2258" y="3823"/>
                    <a:pt x="2281" y="3684"/>
                  </a:cubicBezTo>
                  <a:cubicBezTo>
                    <a:pt x="2314" y="3495"/>
                    <a:pt x="2214" y="3617"/>
                    <a:pt x="2148" y="3451"/>
                  </a:cubicBezTo>
                  <a:cubicBezTo>
                    <a:pt x="2092" y="3295"/>
                    <a:pt x="1980" y="3083"/>
                    <a:pt x="1881" y="2895"/>
                  </a:cubicBezTo>
                  <a:cubicBezTo>
                    <a:pt x="1770" y="2705"/>
                    <a:pt x="2003" y="2616"/>
                    <a:pt x="1980" y="2450"/>
                  </a:cubicBezTo>
                  <a:cubicBezTo>
                    <a:pt x="1970" y="2272"/>
                    <a:pt x="1658" y="2094"/>
                    <a:pt x="1580" y="1905"/>
                  </a:cubicBezTo>
                  <a:cubicBezTo>
                    <a:pt x="1491" y="1704"/>
                    <a:pt x="1580" y="1638"/>
                    <a:pt x="1580" y="1227"/>
                  </a:cubicBezTo>
                  <a:cubicBezTo>
                    <a:pt x="1580" y="815"/>
                    <a:pt x="1458" y="893"/>
                    <a:pt x="1258" y="670"/>
                  </a:cubicBezTo>
                  <a:cubicBezTo>
                    <a:pt x="1058" y="459"/>
                    <a:pt x="1102" y="270"/>
                    <a:pt x="1002" y="114"/>
                  </a:cubicBezTo>
                  <a:cubicBezTo>
                    <a:pt x="962" y="39"/>
                    <a:pt x="866" y="0"/>
                    <a:pt x="75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5"/>
            <p:cNvSpPr/>
            <p:nvPr/>
          </p:nvSpPr>
          <p:spPr>
            <a:xfrm>
              <a:off x="2224261" y="4132950"/>
              <a:ext cx="41935" cy="99883"/>
            </a:xfrm>
            <a:custGeom>
              <a:avLst/>
              <a:gdLst/>
              <a:ahLst/>
              <a:cxnLst/>
              <a:rect l="l" t="t" r="r" b="b"/>
              <a:pathLst>
                <a:path w="1202" h="2863" extrusionOk="0">
                  <a:moveTo>
                    <a:pt x="741" y="0"/>
                  </a:moveTo>
                  <a:cubicBezTo>
                    <a:pt x="721" y="0"/>
                    <a:pt x="703" y="8"/>
                    <a:pt x="680" y="16"/>
                  </a:cubicBezTo>
                  <a:lnTo>
                    <a:pt x="346" y="183"/>
                  </a:lnTo>
                  <a:cubicBezTo>
                    <a:pt x="223" y="238"/>
                    <a:pt x="112" y="294"/>
                    <a:pt x="12" y="383"/>
                  </a:cubicBezTo>
                  <a:lnTo>
                    <a:pt x="1" y="394"/>
                  </a:lnTo>
                  <a:cubicBezTo>
                    <a:pt x="79" y="450"/>
                    <a:pt x="156" y="494"/>
                    <a:pt x="212" y="616"/>
                  </a:cubicBezTo>
                  <a:cubicBezTo>
                    <a:pt x="290" y="816"/>
                    <a:pt x="179" y="984"/>
                    <a:pt x="201" y="1306"/>
                  </a:cubicBezTo>
                  <a:cubicBezTo>
                    <a:pt x="223" y="1639"/>
                    <a:pt x="680" y="2418"/>
                    <a:pt x="824" y="2529"/>
                  </a:cubicBezTo>
                  <a:cubicBezTo>
                    <a:pt x="890" y="2585"/>
                    <a:pt x="1046" y="2719"/>
                    <a:pt x="1202" y="2863"/>
                  </a:cubicBezTo>
                  <a:cubicBezTo>
                    <a:pt x="1157" y="2652"/>
                    <a:pt x="1024" y="2462"/>
                    <a:pt x="890" y="2285"/>
                  </a:cubicBezTo>
                  <a:cubicBezTo>
                    <a:pt x="813" y="2173"/>
                    <a:pt x="724" y="2062"/>
                    <a:pt x="668" y="1929"/>
                  </a:cubicBezTo>
                  <a:cubicBezTo>
                    <a:pt x="613" y="1795"/>
                    <a:pt x="591" y="1651"/>
                    <a:pt x="613" y="1518"/>
                  </a:cubicBezTo>
                  <a:cubicBezTo>
                    <a:pt x="635" y="1429"/>
                    <a:pt x="680" y="1350"/>
                    <a:pt x="668" y="1261"/>
                  </a:cubicBezTo>
                  <a:cubicBezTo>
                    <a:pt x="657" y="1184"/>
                    <a:pt x="613" y="1106"/>
                    <a:pt x="613" y="1028"/>
                  </a:cubicBezTo>
                  <a:cubicBezTo>
                    <a:pt x="591" y="905"/>
                    <a:pt x="668" y="783"/>
                    <a:pt x="724" y="672"/>
                  </a:cubicBezTo>
                  <a:cubicBezTo>
                    <a:pt x="813" y="494"/>
                    <a:pt x="846" y="305"/>
                    <a:pt x="824" y="116"/>
                  </a:cubicBezTo>
                  <a:cubicBezTo>
                    <a:pt x="824" y="72"/>
                    <a:pt x="813" y="16"/>
                    <a:pt x="768" y="5"/>
                  </a:cubicBezTo>
                  <a:cubicBezTo>
                    <a:pt x="758" y="1"/>
                    <a:pt x="750" y="0"/>
                    <a:pt x="74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5"/>
            <p:cNvSpPr/>
            <p:nvPr/>
          </p:nvSpPr>
          <p:spPr>
            <a:xfrm>
              <a:off x="2356209" y="4150883"/>
              <a:ext cx="90463" cy="85998"/>
            </a:xfrm>
            <a:custGeom>
              <a:avLst/>
              <a:gdLst/>
              <a:ahLst/>
              <a:cxnLst/>
              <a:rect l="l" t="t" r="r" b="b"/>
              <a:pathLst>
                <a:path w="2593" h="2465" extrusionOk="0">
                  <a:moveTo>
                    <a:pt x="1092" y="1"/>
                  </a:moveTo>
                  <a:cubicBezTo>
                    <a:pt x="891" y="1"/>
                    <a:pt x="696" y="42"/>
                    <a:pt x="578" y="136"/>
                  </a:cubicBezTo>
                  <a:cubicBezTo>
                    <a:pt x="457" y="236"/>
                    <a:pt x="378" y="369"/>
                    <a:pt x="323" y="458"/>
                  </a:cubicBezTo>
                  <a:cubicBezTo>
                    <a:pt x="308" y="488"/>
                    <a:pt x="278" y="508"/>
                    <a:pt x="243" y="508"/>
                  </a:cubicBezTo>
                  <a:cubicBezTo>
                    <a:pt x="226" y="508"/>
                    <a:pt x="208" y="503"/>
                    <a:pt x="190" y="492"/>
                  </a:cubicBezTo>
                  <a:cubicBezTo>
                    <a:pt x="178" y="480"/>
                    <a:pt x="156" y="470"/>
                    <a:pt x="145" y="470"/>
                  </a:cubicBezTo>
                  <a:cubicBezTo>
                    <a:pt x="78" y="480"/>
                    <a:pt x="123" y="559"/>
                    <a:pt x="67" y="614"/>
                  </a:cubicBezTo>
                  <a:cubicBezTo>
                    <a:pt x="22" y="658"/>
                    <a:pt x="12" y="670"/>
                    <a:pt x="0" y="737"/>
                  </a:cubicBezTo>
                  <a:cubicBezTo>
                    <a:pt x="0" y="803"/>
                    <a:pt x="34" y="848"/>
                    <a:pt x="56" y="915"/>
                  </a:cubicBezTo>
                  <a:cubicBezTo>
                    <a:pt x="78" y="981"/>
                    <a:pt x="45" y="1014"/>
                    <a:pt x="56" y="1081"/>
                  </a:cubicBezTo>
                  <a:cubicBezTo>
                    <a:pt x="67" y="1148"/>
                    <a:pt x="190" y="1237"/>
                    <a:pt x="279" y="1281"/>
                  </a:cubicBezTo>
                  <a:cubicBezTo>
                    <a:pt x="356" y="1315"/>
                    <a:pt x="312" y="1437"/>
                    <a:pt x="334" y="1493"/>
                  </a:cubicBezTo>
                  <a:cubicBezTo>
                    <a:pt x="356" y="1537"/>
                    <a:pt x="479" y="1537"/>
                    <a:pt x="523" y="1548"/>
                  </a:cubicBezTo>
                  <a:cubicBezTo>
                    <a:pt x="556" y="1560"/>
                    <a:pt x="534" y="1738"/>
                    <a:pt x="568" y="1771"/>
                  </a:cubicBezTo>
                  <a:cubicBezTo>
                    <a:pt x="590" y="1804"/>
                    <a:pt x="590" y="1871"/>
                    <a:pt x="612" y="1916"/>
                  </a:cubicBezTo>
                  <a:cubicBezTo>
                    <a:pt x="635" y="1971"/>
                    <a:pt x="712" y="1938"/>
                    <a:pt x="768" y="1960"/>
                  </a:cubicBezTo>
                  <a:cubicBezTo>
                    <a:pt x="835" y="1982"/>
                    <a:pt x="801" y="2160"/>
                    <a:pt x="845" y="2227"/>
                  </a:cubicBezTo>
                  <a:cubicBezTo>
                    <a:pt x="866" y="2257"/>
                    <a:pt x="893" y="2265"/>
                    <a:pt x="925" y="2265"/>
                  </a:cubicBezTo>
                  <a:cubicBezTo>
                    <a:pt x="955" y="2265"/>
                    <a:pt x="989" y="2258"/>
                    <a:pt x="1026" y="2258"/>
                  </a:cubicBezTo>
                  <a:cubicBezTo>
                    <a:pt x="1036" y="2258"/>
                    <a:pt x="1047" y="2259"/>
                    <a:pt x="1057" y="2260"/>
                  </a:cubicBezTo>
                  <a:cubicBezTo>
                    <a:pt x="1146" y="2271"/>
                    <a:pt x="1191" y="2427"/>
                    <a:pt x="1257" y="2460"/>
                  </a:cubicBezTo>
                  <a:cubicBezTo>
                    <a:pt x="1269" y="2463"/>
                    <a:pt x="1279" y="2465"/>
                    <a:pt x="1288" y="2465"/>
                  </a:cubicBezTo>
                  <a:cubicBezTo>
                    <a:pt x="1334" y="2465"/>
                    <a:pt x="1361" y="2433"/>
                    <a:pt x="1418" y="2433"/>
                  </a:cubicBezTo>
                  <a:cubicBezTo>
                    <a:pt x="1430" y="2433"/>
                    <a:pt x="1443" y="2435"/>
                    <a:pt x="1458" y="2438"/>
                  </a:cubicBezTo>
                  <a:cubicBezTo>
                    <a:pt x="1495" y="2449"/>
                    <a:pt x="1554" y="2453"/>
                    <a:pt x="1617" y="2453"/>
                  </a:cubicBezTo>
                  <a:cubicBezTo>
                    <a:pt x="1742" y="2453"/>
                    <a:pt x="1880" y="2438"/>
                    <a:pt x="1880" y="2438"/>
                  </a:cubicBezTo>
                  <a:cubicBezTo>
                    <a:pt x="1880" y="2438"/>
                    <a:pt x="1935" y="2416"/>
                    <a:pt x="2047" y="2393"/>
                  </a:cubicBezTo>
                  <a:cubicBezTo>
                    <a:pt x="2147" y="2360"/>
                    <a:pt x="2136" y="2227"/>
                    <a:pt x="2136" y="2227"/>
                  </a:cubicBezTo>
                  <a:cubicBezTo>
                    <a:pt x="2136" y="2227"/>
                    <a:pt x="2336" y="2171"/>
                    <a:pt x="2425" y="2015"/>
                  </a:cubicBezTo>
                  <a:cubicBezTo>
                    <a:pt x="2481" y="1926"/>
                    <a:pt x="2469" y="1849"/>
                    <a:pt x="2447" y="1804"/>
                  </a:cubicBezTo>
                  <a:cubicBezTo>
                    <a:pt x="2436" y="1760"/>
                    <a:pt x="2425" y="1726"/>
                    <a:pt x="2447" y="1682"/>
                  </a:cubicBezTo>
                  <a:cubicBezTo>
                    <a:pt x="2469" y="1637"/>
                    <a:pt x="2503" y="1560"/>
                    <a:pt x="2536" y="1459"/>
                  </a:cubicBezTo>
                  <a:cubicBezTo>
                    <a:pt x="2592" y="1259"/>
                    <a:pt x="2503" y="1004"/>
                    <a:pt x="2358" y="747"/>
                  </a:cubicBezTo>
                  <a:cubicBezTo>
                    <a:pt x="2202" y="503"/>
                    <a:pt x="1880" y="213"/>
                    <a:pt x="1591" y="92"/>
                  </a:cubicBezTo>
                  <a:cubicBezTo>
                    <a:pt x="1455" y="34"/>
                    <a:pt x="1271" y="1"/>
                    <a:pt x="1092"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5"/>
            <p:cNvSpPr/>
            <p:nvPr/>
          </p:nvSpPr>
          <p:spPr>
            <a:xfrm>
              <a:off x="2356209" y="4159500"/>
              <a:ext cx="87358" cy="77380"/>
            </a:xfrm>
            <a:custGeom>
              <a:avLst/>
              <a:gdLst/>
              <a:ahLst/>
              <a:cxnLst/>
              <a:rect l="l" t="t" r="r" b="b"/>
              <a:pathLst>
                <a:path w="2504" h="2218" extrusionOk="0">
                  <a:moveTo>
                    <a:pt x="467" y="0"/>
                  </a:moveTo>
                  <a:cubicBezTo>
                    <a:pt x="401" y="78"/>
                    <a:pt x="356" y="144"/>
                    <a:pt x="323" y="211"/>
                  </a:cubicBezTo>
                  <a:cubicBezTo>
                    <a:pt x="308" y="241"/>
                    <a:pt x="278" y="261"/>
                    <a:pt x="243" y="261"/>
                  </a:cubicBezTo>
                  <a:cubicBezTo>
                    <a:pt x="226" y="261"/>
                    <a:pt x="208" y="256"/>
                    <a:pt x="190" y="245"/>
                  </a:cubicBezTo>
                  <a:cubicBezTo>
                    <a:pt x="178" y="233"/>
                    <a:pt x="156" y="223"/>
                    <a:pt x="145" y="223"/>
                  </a:cubicBezTo>
                  <a:cubicBezTo>
                    <a:pt x="78" y="233"/>
                    <a:pt x="123" y="312"/>
                    <a:pt x="67" y="367"/>
                  </a:cubicBezTo>
                  <a:cubicBezTo>
                    <a:pt x="22" y="411"/>
                    <a:pt x="12" y="423"/>
                    <a:pt x="0" y="490"/>
                  </a:cubicBezTo>
                  <a:cubicBezTo>
                    <a:pt x="0" y="556"/>
                    <a:pt x="34" y="601"/>
                    <a:pt x="56" y="668"/>
                  </a:cubicBezTo>
                  <a:cubicBezTo>
                    <a:pt x="78" y="734"/>
                    <a:pt x="45" y="767"/>
                    <a:pt x="56" y="834"/>
                  </a:cubicBezTo>
                  <a:cubicBezTo>
                    <a:pt x="67" y="901"/>
                    <a:pt x="190" y="990"/>
                    <a:pt x="279" y="1034"/>
                  </a:cubicBezTo>
                  <a:cubicBezTo>
                    <a:pt x="356" y="1068"/>
                    <a:pt x="312" y="1190"/>
                    <a:pt x="334" y="1246"/>
                  </a:cubicBezTo>
                  <a:cubicBezTo>
                    <a:pt x="356" y="1290"/>
                    <a:pt x="479" y="1290"/>
                    <a:pt x="523" y="1301"/>
                  </a:cubicBezTo>
                  <a:cubicBezTo>
                    <a:pt x="556" y="1313"/>
                    <a:pt x="534" y="1491"/>
                    <a:pt x="568" y="1524"/>
                  </a:cubicBezTo>
                  <a:cubicBezTo>
                    <a:pt x="590" y="1557"/>
                    <a:pt x="590" y="1624"/>
                    <a:pt x="612" y="1669"/>
                  </a:cubicBezTo>
                  <a:cubicBezTo>
                    <a:pt x="635" y="1724"/>
                    <a:pt x="712" y="1691"/>
                    <a:pt x="768" y="1713"/>
                  </a:cubicBezTo>
                  <a:cubicBezTo>
                    <a:pt x="835" y="1735"/>
                    <a:pt x="801" y="1913"/>
                    <a:pt x="845" y="1980"/>
                  </a:cubicBezTo>
                  <a:cubicBezTo>
                    <a:pt x="866" y="2010"/>
                    <a:pt x="893" y="2018"/>
                    <a:pt x="925" y="2018"/>
                  </a:cubicBezTo>
                  <a:cubicBezTo>
                    <a:pt x="955" y="2018"/>
                    <a:pt x="989" y="2011"/>
                    <a:pt x="1026" y="2011"/>
                  </a:cubicBezTo>
                  <a:cubicBezTo>
                    <a:pt x="1036" y="2011"/>
                    <a:pt x="1047" y="2012"/>
                    <a:pt x="1057" y="2013"/>
                  </a:cubicBezTo>
                  <a:cubicBezTo>
                    <a:pt x="1146" y="2024"/>
                    <a:pt x="1191" y="2180"/>
                    <a:pt x="1257" y="2213"/>
                  </a:cubicBezTo>
                  <a:cubicBezTo>
                    <a:pt x="1269" y="2216"/>
                    <a:pt x="1279" y="2218"/>
                    <a:pt x="1288" y="2218"/>
                  </a:cubicBezTo>
                  <a:cubicBezTo>
                    <a:pt x="1334" y="2218"/>
                    <a:pt x="1361" y="2186"/>
                    <a:pt x="1418" y="2186"/>
                  </a:cubicBezTo>
                  <a:cubicBezTo>
                    <a:pt x="1430" y="2186"/>
                    <a:pt x="1443" y="2188"/>
                    <a:pt x="1458" y="2191"/>
                  </a:cubicBezTo>
                  <a:cubicBezTo>
                    <a:pt x="1495" y="2202"/>
                    <a:pt x="1554" y="2206"/>
                    <a:pt x="1617" y="2206"/>
                  </a:cubicBezTo>
                  <a:cubicBezTo>
                    <a:pt x="1742" y="2206"/>
                    <a:pt x="1880" y="2191"/>
                    <a:pt x="1880" y="2191"/>
                  </a:cubicBezTo>
                  <a:cubicBezTo>
                    <a:pt x="1880" y="2191"/>
                    <a:pt x="1935" y="2169"/>
                    <a:pt x="2047" y="2146"/>
                  </a:cubicBezTo>
                  <a:cubicBezTo>
                    <a:pt x="2147" y="2113"/>
                    <a:pt x="2136" y="1980"/>
                    <a:pt x="2136" y="1980"/>
                  </a:cubicBezTo>
                  <a:cubicBezTo>
                    <a:pt x="2136" y="1980"/>
                    <a:pt x="2336" y="1924"/>
                    <a:pt x="2425" y="1768"/>
                  </a:cubicBezTo>
                  <a:cubicBezTo>
                    <a:pt x="2481" y="1679"/>
                    <a:pt x="2469" y="1602"/>
                    <a:pt x="2447" y="1557"/>
                  </a:cubicBezTo>
                  <a:cubicBezTo>
                    <a:pt x="2436" y="1513"/>
                    <a:pt x="2425" y="1479"/>
                    <a:pt x="2447" y="1435"/>
                  </a:cubicBezTo>
                  <a:cubicBezTo>
                    <a:pt x="2459" y="1402"/>
                    <a:pt x="2481" y="1357"/>
                    <a:pt x="2503" y="1301"/>
                  </a:cubicBezTo>
                  <a:cubicBezTo>
                    <a:pt x="2469" y="1301"/>
                    <a:pt x="2425" y="1301"/>
                    <a:pt x="2392" y="1279"/>
                  </a:cubicBezTo>
                  <a:cubicBezTo>
                    <a:pt x="2358" y="1268"/>
                    <a:pt x="2336" y="1246"/>
                    <a:pt x="2291" y="1234"/>
                  </a:cubicBezTo>
                  <a:cubicBezTo>
                    <a:pt x="2258" y="1234"/>
                    <a:pt x="2214" y="1268"/>
                    <a:pt x="2169" y="1279"/>
                  </a:cubicBezTo>
                  <a:cubicBezTo>
                    <a:pt x="2158" y="1290"/>
                    <a:pt x="2125" y="1290"/>
                    <a:pt x="2103" y="1290"/>
                  </a:cubicBezTo>
                  <a:cubicBezTo>
                    <a:pt x="2089" y="1286"/>
                    <a:pt x="2072" y="1283"/>
                    <a:pt x="2056" y="1283"/>
                  </a:cubicBezTo>
                  <a:cubicBezTo>
                    <a:pt x="2034" y="1283"/>
                    <a:pt x="2011" y="1288"/>
                    <a:pt x="1991" y="1301"/>
                  </a:cubicBezTo>
                  <a:cubicBezTo>
                    <a:pt x="1958" y="1313"/>
                    <a:pt x="1935" y="1323"/>
                    <a:pt x="1902" y="1335"/>
                  </a:cubicBezTo>
                  <a:cubicBezTo>
                    <a:pt x="1875" y="1344"/>
                    <a:pt x="1845" y="1349"/>
                    <a:pt x="1817" y="1349"/>
                  </a:cubicBezTo>
                  <a:cubicBezTo>
                    <a:pt x="1777" y="1349"/>
                    <a:pt x="1739" y="1339"/>
                    <a:pt x="1713" y="1313"/>
                  </a:cubicBezTo>
                  <a:cubicBezTo>
                    <a:pt x="1680" y="1290"/>
                    <a:pt x="1668" y="1257"/>
                    <a:pt x="1636" y="1246"/>
                  </a:cubicBezTo>
                  <a:cubicBezTo>
                    <a:pt x="1626" y="1244"/>
                    <a:pt x="1617" y="1243"/>
                    <a:pt x="1608" y="1243"/>
                  </a:cubicBezTo>
                  <a:cubicBezTo>
                    <a:pt x="1573" y="1243"/>
                    <a:pt x="1540" y="1257"/>
                    <a:pt x="1513" y="1257"/>
                  </a:cubicBezTo>
                  <a:cubicBezTo>
                    <a:pt x="1424" y="1246"/>
                    <a:pt x="1391" y="1123"/>
                    <a:pt x="1324" y="1079"/>
                  </a:cubicBezTo>
                  <a:cubicBezTo>
                    <a:pt x="1280" y="1046"/>
                    <a:pt x="1224" y="1034"/>
                    <a:pt x="1168" y="1034"/>
                  </a:cubicBezTo>
                  <a:cubicBezTo>
                    <a:pt x="1112" y="1023"/>
                    <a:pt x="1057" y="1012"/>
                    <a:pt x="1023" y="979"/>
                  </a:cubicBezTo>
                  <a:cubicBezTo>
                    <a:pt x="979" y="945"/>
                    <a:pt x="1023" y="890"/>
                    <a:pt x="1013" y="846"/>
                  </a:cubicBezTo>
                  <a:cubicBezTo>
                    <a:pt x="990" y="767"/>
                    <a:pt x="879" y="767"/>
                    <a:pt x="868" y="700"/>
                  </a:cubicBezTo>
                  <a:cubicBezTo>
                    <a:pt x="857" y="645"/>
                    <a:pt x="823" y="611"/>
                    <a:pt x="768" y="601"/>
                  </a:cubicBezTo>
                  <a:lnTo>
                    <a:pt x="590" y="545"/>
                  </a:lnTo>
                  <a:cubicBezTo>
                    <a:pt x="534" y="534"/>
                    <a:pt x="479" y="512"/>
                    <a:pt x="457" y="467"/>
                  </a:cubicBezTo>
                  <a:cubicBezTo>
                    <a:pt x="423" y="401"/>
                    <a:pt x="479" y="334"/>
                    <a:pt x="501" y="267"/>
                  </a:cubicBezTo>
                  <a:cubicBezTo>
                    <a:pt x="523" y="178"/>
                    <a:pt x="512" y="78"/>
                    <a:pt x="4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5"/>
            <p:cNvSpPr/>
            <p:nvPr/>
          </p:nvSpPr>
          <p:spPr>
            <a:xfrm>
              <a:off x="2397726" y="4162535"/>
              <a:ext cx="11269" cy="16188"/>
            </a:xfrm>
            <a:custGeom>
              <a:avLst/>
              <a:gdLst/>
              <a:ahLst/>
              <a:cxnLst/>
              <a:rect l="l" t="t" r="r" b="b"/>
              <a:pathLst>
                <a:path w="323" h="464" extrusionOk="0">
                  <a:moveTo>
                    <a:pt x="222" y="0"/>
                  </a:moveTo>
                  <a:cubicBezTo>
                    <a:pt x="198" y="0"/>
                    <a:pt x="174" y="11"/>
                    <a:pt x="156" y="35"/>
                  </a:cubicBezTo>
                  <a:cubicBezTo>
                    <a:pt x="145" y="35"/>
                    <a:pt x="145" y="47"/>
                    <a:pt x="145" y="47"/>
                  </a:cubicBezTo>
                  <a:cubicBezTo>
                    <a:pt x="134" y="57"/>
                    <a:pt x="134" y="69"/>
                    <a:pt x="134" y="80"/>
                  </a:cubicBezTo>
                  <a:cubicBezTo>
                    <a:pt x="134" y="91"/>
                    <a:pt x="145" y="113"/>
                    <a:pt x="156" y="124"/>
                  </a:cubicBezTo>
                  <a:lnTo>
                    <a:pt x="123" y="158"/>
                  </a:lnTo>
                  <a:cubicBezTo>
                    <a:pt x="100" y="191"/>
                    <a:pt x="78" y="213"/>
                    <a:pt x="67" y="247"/>
                  </a:cubicBezTo>
                  <a:cubicBezTo>
                    <a:pt x="45" y="269"/>
                    <a:pt x="34" y="302"/>
                    <a:pt x="23" y="336"/>
                  </a:cubicBezTo>
                  <a:cubicBezTo>
                    <a:pt x="11" y="369"/>
                    <a:pt x="1" y="413"/>
                    <a:pt x="11" y="447"/>
                  </a:cubicBezTo>
                  <a:cubicBezTo>
                    <a:pt x="17" y="458"/>
                    <a:pt x="31" y="464"/>
                    <a:pt x="44" y="464"/>
                  </a:cubicBezTo>
                  <a:cubicBezTo>
                    <a:pt x="56" y="464"/>
                    <a:pt x="67" y="458"/>
                    <a:pt x="67" y="447"/>
                  </a:cubicBezTo>
                  <a:cubicBezTo>
                    <a:pt x="78" y="425"/>
                    <a:pt x="78" y="413"/>
                    <a:pt x="78" y="391"/>
                  </a:cubicBezTo>
                  <a:cubicBezTo>
                    <a:pt x="90" y="380"/>
                    <a:pt x="90" y="358"/>
                    <a:pt x="100" y="347"/>
                  </a:cubicBezTo>
                  <a:cubicBezTo>
                    <a:pt x="112" y="324"/>
                    <a:pt x="123" y="291"/>
                    <a:pt x="145" y="269"/>
                  </a:cubicBezTo>
                  <a:cubicBezTo>
                    <a:pt x="156" y="247"/>
                    <a:pt x="179" y="213"/>
                    <a:pt x="201" y="191"/>
                  </a:cubicBezTo>
                  <a:lnTo>
                    <a:pt x="223" y="169"/>
                  </a:lnTo>
                  <a:lnTo>
                    <a:pt x="223" y="180"/>
                  </a:lnTo>
                  <a:cubicBezTo>
                    <a:pt x="234" y="180"/>
                    <a:pt x="245" y="180"/>
                    <a:pt x="245" y="191"/>
                  </a:cubicBezTo>
                  <a:lnTo>
                    <a:pt x="268" y="191"/>
                  </a:lnTo>
                  <a:cubicBezTo>
                    <a:pt x="278" y="191"/>
                    <a:pt x="301" y="180"/>
                    <a:pt x="312" y="169"/>
                  </a:cubicBezTo>
                  <a:cubicBezTo>
                    <a:pt x="312" y="158"/>
                    <a:pt x="312" y="158"/>
                    <a:pt x="323" y="146"/>
                  </a:cubicBezTo>
                  <a:lnTo>
                    <a:pt x="323" y="124"/>
                  </a:lnTo>
                  <a:lnTo>
                    <a:pt x="323" y="91"/>
                  </a:lnTo>
                  <a:cubicBezTo>
                    <a:pt x="312" y="69"/>
                    <a:pt x="301" y="47"/>
                    <a:pt x="278" y="24"/>
                  </a:cubicBezTo>
                  <a:cubicBezTo>
                    <a:pt x="263" y="9"/>
                    <a:pt x="243" y="0"/>
                    <a:pt x="22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5"/>
            <p:cNvSpPr/>
            <p:nvPr/>
          </p:nvSpPr>
          <p:spPr>
            <a:xfrm>
              <a:off x="2420229" y="4168815"/>
              <a:ext cx="19432" cy="9699"/>
            </a:xfrm>
            <a:custGeom>
              <a:avLst/>
              <a:gdLst/>
              <a:ahLst/>
              <a:cxnLst/>
              <a:rect l="l" t="t" r="r" b="b"/>
              <a:pathLst>
                <a:path w="557" h="278" extrusionOk="0">
                  <a:moveTo>
                    <a:pt x="434" y="0"/>
                  </a:moveTo>
                  <a:lnTo>
                    <a:pt x="423" y="11"/>
                  </a:lnTo>
                  <a:cubicBezTo>
                    <a:pt x="412" y="22"/>
                    <a:pt x="412" y="22"/>
                    <a:pt x="412" y="33"/>
                  </a:cubicBezTo>
                  <a:cubicBezTo>
                    <a:pt x="412" y="33"/>
                    <a:pt x="401" y="33"/>
                    <a:pt x="401" y="45"/>
                  </a:cubicBezTo>
                  <a:lnTo>
                    <a:pt x="401" y="55"/>
                  </a:lnTo>
                  <a:lnTo>
                    <a:pt x="401" y="67"/>
                  </a:lnTo>
                  <a:cubicBezTo>
                    <a:pt x="367" y="67"/>
                    <a:pt x="345" y="67"/>
                    <a:pt x="312" y="78"/>
                  </a:cubicBezTo>
                  <a:cubicBezTo>
                    <a:pt x="278" y="89"/>
                    <a:pt x="234" y="100"/>
                    <a:pt x="201" y="122"/>
                  </a:cubicBezTo>
                  <a:cubicBezTo>
                    <a:pt x="156" y="144"/>
                    <a:pt x="123" y="167"/>
                    <a:pt x="90" y="189"/>
                  </a:cubicBezTo>
                  <a:cubicBezTo>
                    <a:pt x="67" y="200"/>
                    <a:pt x="56" y="211"/>
                    <a:pt x="34" y="223"/>
                  </a:cubicBezTo>
                  <a:cubicBezTo>
                    <a:pt x="23" y="223"/>
                    <a:pt x="1" y="233"/>
                    <a:pt x="1" y="256"/>
                  </a:cubicBezTo>
                  <a:cubicBezTo>
                    <a:pt x="1" y="278"/>
                    <a:pt x="23" y="278"/>
                    <a:pt x="34" y="278"/>
                  </a:cubicBezTo>
                  <a:cubicBezTo>
                    <a:pt x="67" y="267"/>
                    <a:pt x="100" y="245"/>
                    <a:pt x="134" y="223"/>
                  </a:cubicBezTo>
                  <a:cubicBezTo>
                    <a:pt x="167" y="211"/>
                    <a:pt x="201" y="189"/>
                    <a:pt x="234" y="178"/>
                  </a:cubicBezTo>
                  <a:cubicBezTo>
                    <a:pt x="268" y="156"/>
                    <a:pt x="301" y="144"/>
                    <a:pt x="334" y="134"/>
                  </a:cubicBezTo>
                  <a:cubicBezTo>
                    <a:pt x="357" y="134"/>
                    <a:pt x="390" y="122"/>
                    <a:pt x="412" y="122"/>
                  </a:cubicBezTo>
                  <a:cubicBezTo>
                    <a:pt x="412" y="134"/>
                    <a:pt x="423" y="134"/>
                    <a:pt x="423" y="134"/>
                  </a:cubicBezTo>
                  <a:cubicBezTo>
                    <a:pt x="423" y="134"/>
                    <a:pt x="434" y="144"/>
                    <a:pt x="446" y="144"/>
                  </a:cubicBezTo>
                  <a:lnTo>
                    <a:pt x="468" y="144"/>
                  </a:lnTo>
                  <a:cubicBezTo>
                    <a:pt x="475" y="148"/>
                    <a:pt x="481" y="149"/>
                    <a:pt x="487" y="149"/>
                  </a:cubicBezTo>
                  <a:cubicBezTo>
                    <a:pt x="499" y="149"/>
                    <a:pt x="508" y="144"/>
                    <a:pt x="523" y="144"/>
                  </a:cubicBezTo>
                  <a:lnTo>
                    <a:pt x="535" y="134"/>
                  </a:lnTo>
                  <a:cubicBezTo>
                    <a:pt x="545" y="122"/>
                    <a:pt x="557" y="122"/>
                    <a:pt x="557" y="111"/>
                  </a:cubicBezTo>
                  <a:lnTo>
                    <a:pt x="557" y="78"/>
                  </a:lnTo>
                  <a:lnTo>
                    <a:pt x="557" y="67"/>
                  </a:lnTo>
                  <a:cubicBezTo>
                    <a:pt x="557" y="55"/>
                    <a:pt x="545" y="55"/>
                    <a:pt x="545" y="45"/>
                  </a:cubicBezTo>
                  <a:lnTo>
                    <a:pt x="535" y="33"/>
                  </a:lnTo>
                  <a:cubicBezTo>
                    <a:pt x="523" y="22"/>
                    <a:pt x="512" y="11"/>
                    <a:pt x="501" y="11"/>
                  </a:cubicBezTo>
                  <a:cubicBezTo>
                    <a:pt x="490" y="0"/>
                    <a:pt x="479" y="0"/>
                    <a:pt x="4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5"/>
            <p:cNvSpPr/>
            <p:nvPr/>
          </p:nvSpPr>
          <p:spPr>
            <a:xfrm>
              <a:off x="2425462" y="4189190"/>
              <a:ext cx="27387" cy="6210"/>
            </a:xfrm>
            <a:custGeom>
              <a:avLst/>
              <a:gdLst/>
              <a:ahLst/>
              <a:cxnLst/>
              <a:rect l="l" t="t" r="r" b="b"/>
              <a:pathLst>
                <a:path w="785" h="178" extrusionOk="0">
                  <a:moveTo>
                    <a:pt x="677" y="0"/>
                  </a:moveTo>
                  <a:cubicBezTo>
                    <a:pt x="671" y="0"/>
                    <a:pt x="666" y="2"/>
                    <a:pt x="662" y="5"/>
                  </a:cubicBezTo>
                  <a:lnTo>
                    <a:pt x="629" y="5"/>
                  </a:lnTo>
                  <a:cubicBezTo>
                    <a:pt x="629" y="17"/>
                    <a:pt x="618" y="17"/>
                    <a:pt x="618" y="27"/>
                  </a:cubicBezTo>
                  <a:cubicBezTo>
                    <a:pt x="607" y="39"/>
                    <a:pt x="607" y="39"/>
                    <a:pt x="607" y="50"/>
                  </a:cubicBezTo>
                  <a:cubicBezTo>
                    <a:pt x="607" y="61"/>
                    <a:pt x="595" y="72"/>
                    <a:pt x="595" y="72"/>
                  </a:cubicBezTo>
                  <a:cubicBezTo>
                    <a:pt x="595" y="83"/>
                    <a:pt x="595" y="83"/>
                    <a:pt x="607" y="83"/>
                  </a:cubicBezTo>
                  <a:lnTo>
                    <a:pt x="585" y="83"/>
                  </a:lnTo>
                  <a:cubicBezTo>
                    <a:pt x="563" y="94"/>
                    <a:pt x="540" y="94"/>
                    <a:pt x="518" y="94"/>
                  </a:cubicBezTo>
                  <a:lnTo>
                    <a:pt x="373" y="94"/>
                  </a:lnTo>
                  <a:cubicBezTo>
                    <a:pt x="273" y="94"/>
                    <a:pt x="173" y="83"/>
                    <a:pt x="73" y="61"/>
                  </a:cubicBezTo>
                  <a:cubicBezTo>
                    <a:pt x="69" y="60"/>
                    <a:pt x="65" y="60"/>
                    <a:pt x="61" y="60"/>
                  </a:cubicBezTo>
                  <a:cubicBezTo>
                    <a:pt x="23" y="60"/>
                    <a:pt x="0" y="107"/>
                    <a:pt x="51" y="116"/>
                  </a:cubicBezTo>
                  <a:cubicBezTo>
                    <a:pt x="162" y="161"/>
                    <a:pt x="284" y="172"/>
                    <a:pt x="418" y="172"/>
                  </a:cubicBezTo>
                  <a:cubicBezTo>
                    <a:pt x="436" y="176"/>
                    <a:pt x="456" y="177"/>
                    <a:pt x="476" y="177"/>
                  </a:cubicBezTo>
                  <a:cubicBezTo>
                    <a:pt x="517" y="177"/>
                    <a:pt x="559" y="172"/>
                    <a:pt x="595" y="172"/>
                  </a:cubicBezTo>
                  <a:cubicBezTo>
                    <a:pt x="618" y="172"/>
                    <a:pt x="640" y="161"/>
                    <a:pt x="652" y="150"/>
                  </a:cubicBezTo>
                  <a:lnTo>
                    <a:pt x="662" y="150"/>
                  </a:lnTo>
                  <a:cubicBezTo>
                    <a:pt x="674" y="161"/>
                    <a:pt x="674" y="161"/>
                    <a:pt x="684" y="161"/>
                  </a:cubicBezTo>
                  <a:lnTo>
                    <a:pt x="718" y="161"/>
                  </a:lnTo>
                  <a:cubicBezTo>
                    <a:pt x="729" y="161"/>
                    <a:pt x="729" y="161"/>
                    <a:pt x="741" y="150"/>
                  </a:cubicBezTo>
                  <a:lnTo>
                    <a:pt x="751" y="150"/>
                  </a:lnTo>
                  <a:cubicBezTo>
                    <a:pt x="763" y="139"/>
                    <a:pt x="773" y="128"/>
                    <a:pt x="773" y="116"/>
                  </a:cubicBezTo>
                  <a:cubicBezTo>
                    <a:pt x="785" y="106"/>
                    <a:pt x="785" y="106"/>
                    <a:pt x="785" y="94"/>
                  </a:cubicBezTo>
                  <a:cubicBezTo>
                    <a:pt x="785" y="83"/>
                    <a:pt x="785" y="83"/>
                    <a:pt x="773" y="72"/>
                  </a:cubicBezTo>
                  <a:lnTo>
                    <a:pt x="773" y="61"/>
                  </a:lnTo>
                  <a:cubicBezTo>
                    <a:pt x="773" y="61"/>
                    <a:pt x="773" y="50"/>
                    <a:pt x="763" y="50"/>
                  </a:cubicBezTo>
                  <a:cubicBezTo>
                    <a:pt x="763" y="39"/>
                    <a:pt x="751" y="39"/>
                    <a:pt x="751" y="27"/>
                  </a:cubicBezTo>
                  <a:cubicBezTo>
                    <a:pt x="741" y="27"/>
                    <a:pt x="741" y="27"/>
                    <a:pt x="741" y="17"/>
                  </a:cubicBezTo>
                  <a:cubicBezTo>
                    <a:pt x="729" y="17"/>
                    <a:pt x="718" y="5"/>
                    <a:pt x="707" y="5"/>
                  </a:cubicBezTo>
                  <a:cubicBezTo>
                    <a:pt x="700" y="5"/>
                    <a:pt x="687" y="0"/>
                    <a:pt x="67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5"/>
            <p:cNvSpPr/>
            <p:nvPr/>
          </p:nvSpPr>
          <p:spPr>
            <a:xfrm>
              <a:off x="2409379" y="4181026"/>
              <a:ext cx="16711" cy="10571"/>
            </a:xfrm>
            <a:custGeom>
              <a:avLst/>
              <a:gdLst/>
              <a:ahLst/>
              <a:cxnLst/>
              <a:rect l="l" t="t" r="r" b="b"/>
              <a:pathLst>
                <a:path w="479" h="303" extrusionOk="0">
                  <a:moveTo>
                    <a:pt x="393" y="0"/>
                  </a:moveTo>
                  <a:cubicBezTo>
                    <a:pt x="378" y="0"/>
                    <a:pt x="362" y="6"/>
                    <a:pt x="345" y="17"/>
                  </a:cubicBezTo>
                  <a:cubicBezTo>
                    <a:pt x="345" y="17"/>
                    <a:pt x="334" y="28"/>
                    <a:pt x="334" y="39"/>
                  </a:cubicBezTo>
                  <a:lnTo>
                    <a:pt x="334" y="51"/>
                  </a:lnTo>
                  <a:cubicBezTo>
                    <a:pt x="267" y="61"/>
                    <a:pt x="211" y="95"/>
                    <a:pt x="167" y="128"/>
                  </a:cubicBezTo>
                  <a:cubicBezTo>
                    <a:pt x="112" y="162"/>
                    <a:pt x="55" y="206"/>
                    <a:pt x="23" y="251"/>
                  </a:cubicBezTo>
                  <a:cubicBezTo>
                    <a:pt x="0" y="261"/>
                    <a:pt x="11" y="295"/>
                    <a:pt x="33" y="295"/>
                  </a:cubicBezTo>
                  <a:cubicBezTo>
                    <a:pt x="42" y="300"/>
                    <a:pt x="53" y="302"/>
                    <a:pt x="64" y="302"/>
                  </a:cubicBezTo>
                  <a:cubicBezTo>
                    <a:pt x="79" y="302"/>
                    <a:pt x="94" y="297"/>
                    <a:pt x="100" y="284"/>
                  </a:cubicBezTo>
                  <a:cubicBezTo>
                    <a:pt x="134" y="251"/>
                    <a:pt x="189" y="206"/>
                    <a:pt x="233" y="172"/>
                  </a:cubicBezTo>
                  <a:cubicBezTo>
                    <a:pt x="245" y="172"/>
                    <a:pt x="245" y="172"/>
                    <a:pt x="267" y="162"/>
                  </a:cubicBezTo>
                  <a:cubicBezTo>
                    <a:pt x="278" y="150"/>
                    <a:pt x="289" y="150"/>
                    <a:pt x="300" y="140"/>
                  </a:cubicBezTo>
                  <a:cubicBezTo>
                    <a:pt x="312" y="140"/>
                    <a:pt x="322" y="140"/>
                    <a:pt x="334" y="128"/>
                  </a:cubicBezTo>
                  <a:lnTo>
                    <a:pt x="334" y="140"/>
                  </a:lnTo>
                  <a:cubicBezTo>
                    <a:pt x="348" y="161"/>
                    <a:pt x="371" y="168"/>
                    <a:pt x="395" y="168"/>
                  </a:cubicBezTo>
                  <a:cubicBezTo>
                    <a:pt x="408" y="168"/>
                    <a:pt x="422" y="166"/>
                    <a:pt x="434" y="162"/>
                  </a:cubicBezTo>
                  <a:cubicBezTo>
                    <a:pt x="445" y="150"/>
                    <a:pt x="467" y="140"/>
                    <a:pt x="467" y="128"/>
                  </a:cubicBezTo>
                  <a:cubicBezTo>
                    <a:pt x="478" y="128"/>
                    <a:pt x="478" y="117"/>
                    <a:pt x="478" y="117"/>
                  </a:cubicBezTo>
                  <a:lnTo>
                    <a:pt x="478" y="95"/>
                  </a:lnTo>
                  <a:lnTo>
                    <a:pt x="478" y="83"/>
                  </a:lnTo>
                  <a:cubicBezTo>
                    <a:pt x="478" y="61"/>
                    <a:pt x="467" y="51"/>
                    <a:pt x="467" y="39"/>
                  </a:cubicBezTo>
                  <a:cubicBezTo>
                    <a:pt x="456" y="39"/>
                    <a:pt x="456" y="39"/>
                    <a:pt x="456" y="28"/>
                  </a:cubicBezTo>
                  <a:cubicBezTo>
                    <a:pt x="445" y="28"/>
                    <a:pt x="445" y="17"/>
                    <a:pt x="434" y="17"/>
                  </a:cubicBezTo>
                  <a:cubicBezTo>
                    <a:pt x="423" y="6"/>
                    <a:pt x="409" y="0"/>
                    <a:pt x="39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5"/>
            <p:cNvSpPr/>
            <p:nvPr/>
          </p:nvSpPr>
          <p:spPr>
            <a:xfrm>
              <a:off x="2387539" y="4142126"/>
              <a:ext cx="9838" cy="15350"/>
            </a:xfrm>
            <a:custGeom>
              <a:avLst/>
              <a:gdLst/>
              <a:ahLst/>
              <a:cxnLst/>
              <a:rect l="l" t="t" r="r" b="b"/>
              <a:pathLst>
                <a:path w="282" h="440" extrusionOk="0">
                  <a:moveTo>
                    <a:pt x="191" y="0"/>
                  </a:moveTo>
                  <a:cubicBezTo>
                    <a:pt x="181" y="0"/>
                    <a:pt x="170" y="3"/>
                    <a:pt x="159" y="9"/>
                  </a:cubicBezTo>
                  <a:cubicBezTo>
                    <a:pt x="148" y="9"/>
                    <a:pt x="137" y="9"/>
                    <a:pt x="125" y="20"/>
                  </a:cubicBezTo>
                  <a:cubicBezTo>
                    <a:pt x="125" y="20"/>
                    <a:pt x="115" y="31"/>
                    <a:pt x="115" y="42"/>
                  </a:cubicBezTo>
                  <a:lnTo>
                    <a:pt x="115" y="76"/>
                  </a:lnTo>
                  <a:cubicBezTo>
                    <a:pt x="115" y="76"/>
                    <a:pt x="115" y="86"/>
                    <a:pt x="125" y="86"/>
                  </a:cubicBezTo>
                  <a:cubicBezTo>
                    <a:pt x="125" y="86"/>
                    <a:pt x="125" y="98"/>
                    <a:pt x="137" y="98"/>
                  </a:cubicBezTo>
                  <a:lnTo>
                    <a:pt x="137" y="108"/>
                  </a:lnTo>
                  <a:cubicBezTo>
                    <a:pt x="115" y="142"/>
                    <a:pt x="92" y="187"/>
                    <a:pt x="70" y="231"/>
                  </a:cubicBezTo>
                  <a:cubicBezTo>
                    <a:pt x="48" y="286"/>
                    <a:pt x="26" y="343"/>
                    <a:pt x="14" y="398"/>
                  </a:cubicBezTo>
                  <a:cubicBezTo>
                    <a:pt x="1" y="425"/>
                    <a:pt x="32" y="440"/>
                    <a:pt x="62" y="440"/>
                  </a:cubicBezTo>
                  <a:cubicBezTo>
                    <a:pt x="81" y="440"/>
                    <a:pt x="99" y="433"/>
                    <a:pt x="103" y="420"/>
                  </a:cubicBezTo>
                  <a:cubicBezTo>
                    <a:pt x="125" y="365"/>
                    <a:pt x="148" y="309"/>
                    <a:pt x="159" y="254"/>
                  </a:cubicBezTo>
                  <a:cubicBezTo>
                    <a:pt x="181" y="209"/>
                    <a:pt x="192" y="165"/>
                    <a:pt x="204" y="120"/>
                  </a:cubicBezTo>
                  <a:lnTo>
                    <a:pt x="214" y="120"/>
                  </a:lnTo>
                  <a:cubicBezTo>
                    <a:pt x="226" y="120"/>
                    <a:pt x="237" y="108"/>
                    <a:pt x="237" y="108"/>
                  </a:cubicBezTo>
                  <a:cubicBezTo>
                    <a:pt x="248" y="108"/>
                    <a:pt x="259" y="108"/>
                    <a:pt x="259" y="98"/>
                  </a:cubicBezTo>
                  <a:cubicBezTo>
                    <a:pt x="259" y="98"/>
                    <a:pt x="270" y="98"/>
                    <a:pt x="270" y="86"/>
                  </a:cubicBezTo>
                  <a:cubicBezTo>
                    <a:pt x="270" y="86"/>
                    <a:pt x="281" y="76"/>
                    <a:pt x="281" y="64"/>
                  </a:cubicBezTo>
                  <a:cubicBezTo>
                    <a:pt x="281" y="53"/>
                    <a:pt x="270" y="53"/>
                    <a:pt x="270" y="42"/>
                  </a:cubicBezTo>
                  <a:cubicBezTo>
                    <a:pt x="259" y="42"/>
                    <a:pt x="259" y="31"/>
                    <a:pt x="248" y="31"/>
                  </a:cubicBezTo>
                  <a:cubicBezTo>
                    <a:pt x="237" y="20"/>
                    <a:pt x="226" y="20"/>
                    <a:pt x="214" y="9"/>
                  </a:cubicBezTo>
                  <a:cubicBezTo>
                    <a:pt x="209" y="3"/>
                    <a:pt x="201" y="0"/>
                    <a:pt x="19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5"/>
            <p:cNvSpPr/>
            <p:nvPr/>
          </p:nvSpPr>
          <p:spPr>
            <a:xfrm>
              <a:off x="2388027" y="4142788"/>
              <a:ext cx="7012" cy="13083"/>
            </a:xfrm>
            <a:custGeom>
              <a:avLst/>
              <a:gdLst/>
              <a:ahLst/>
              <a:cxnLst/>
              <a:rect l="l" t="t" r="r" b="b"/>
              <a:pathLst>
                <a:path w="201" h="375" extrusionOk="0">
                  <a:moveTo>
                    <a:pt x="123" y="1"/>
                  </a:moveTo>
                  <a:lnTo>
                    <a:pt x="111" y="12"/>
                  </a:lnTo>
                  <a:lnTo>
                    <a:pt x="101" y="12"/>
                  </a:lnTo>
                  <a:lnTo>
                    <a:pt x="101" y="23"/>
                  </a:lnTo>
                  <a:cubicBezTo>
                    <a:pt x="89" y="23"/>
                    <a:pt x="89" y="23"/>
                    <a:pt x="89" y="34"/>
                  </a:cubicBezTo>
                  <a:lnTo>
                    <a:pt x="89" y="45"/>
                  </a:lnTo>
                  <a:lnTo>
                    <a:pt x="89" y="57"/>
                  </a:lnTo>
                  <a:lnTo>
                    <a:pt x="89" y="67"/>
                  </a:lnTo>
                  <a:lnTo>
                    <a:pt x="101" y="79"/>
                  </a:lnTo>
                  <a:lnTo>
                    <a:pt x="111" y="89"/>
                  </a:lnTo>
                  <a:cubicBezTo>
                    <a:pt x="89" y="134"/>
                    <a:pt x="67" y="168"/>
                    <a:pt x="56" y="212"/>
                  </a:cubicBezTo>
                  <a:lnTo>
                    <a:pt x="22" y="279"/>
                  </a:lnTo>
                  <a:cubicBezTo>
                    <a:pt x="12" y="301"/>
                    <a:pt x="0" y="324"/>
                    <a:pt x="0" y="356"/>
                  </a:cubicBezTo>
                  <a:cubicBezTo>
                    <a:pt x="0" y="370"/>
                    <a:pt x="16" y="375"/>
                    <a:pt x="31" y="375"/>
                  </a:cubicBezTo>
                  <a:cubicBezTo>
                    <a:pt x="41" y="375"/>
                    <a:pt x="51" y="372"/>
                    <a:pt x="56" y="368"/>
                  </a:cubicBezTo>
                  <a:cubicBezTo>
                    <a:pt x="78" y="346"/>
                    <a:pt x="78" y="312"/>
                    <a:pt x="89" y="290"/>
                  </a:cubicBezTo>
                  <a:cubicBezTo>
                    <a:pt x="101" y="267"/>
                    <a:pt x="111" y="245"/>
                    <a:pt x="111" y="223"/>
                  </a:cubicBezTo>
                  <a:cubicBezTo>
                    <a:pt x="123" y="178"/>
                    <a:pt x="145" y="134"/>
                    <a:pt x="156" y="101"/>
                  </a:cubicBezTo>
                  <a:lnTo>
                    <a:pt x="167" y="101"/>
                  </a:lnTo>
                  <a:lnTo>
                    <a:pt x="178" y="89"/>
                  </a:lnTo>
                  <a:lnTo>
                    <a:pt x="190" y="89"/>
                  </a:lnTo>
                  <a:cubicBezTo>
                    <a:pt x="190" y="89"/>
                    <a:pt x="190" y="79"/>
                    <a:pt x="200" y="79"/>
                  </a:cubicBezTo>
                  <a:lnTo>
                    <a:pt x="200" y="67"/>
                  </a:lnTo>
                  <a:lnTo>
                    <a:pt x="200" y="45"/>
                  </a:lnTo>
                  <a:lnTo>
                    <a:pt x="190" y="45"/>
                  </a:lnTo>
                  <a:cubicBezTo>
                    <a:pt x="190" y="34"/>
                    <a:pt x="190" y="34"/>
                    <a:pt x="178" y="34"/>
                  </a:cubicBezTo>
                  <a:lnTo>
                    <a:pt x="167" y="34"/>
                  </a:lnTo>
                  <a:cubicBezTo>
                    <a:pt x="167" y="30"/>
                    <a:pt x="167" y="29"/>
                    <a:pt x="167" y="29"/>
                  </a:cubicBezTo>
                  <a:cubicBezTo>
                    <a:pt x="166" y="29"/>
                    <a:pt x="164" y="34"/>
                    <a:pt x="156" y="34"/>
                  </a:cubicBezTo>
                  <a:lnTo>
                    <a:pt x="156" y="23"/>
                  </a:lnTo>
                  <a:cubicBezTo>
                    <a:pt x="156" y="12"/>
                    <a:pt x="156" y="12"/>
                    <a:pt x="145" y="12"/>
                  </a:cubicBezTo>
                  <a:lnTo>
                    <a:pt x="134" y="12"/>
                  </a:lnTo>
                  <a:lnTo>
                    <a:pt x="134"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5"/>
            <p:cNvSpPr/>
            <p:nvPr/>
          </p:nvSpPr>
          <p:spPr>
            <a:xfrm>
              <a:off x="2397342" y="4162291"/>
              <a:ext cx="8547" cy="15455"/>
            </a:xfrm>
            <a:custGeom>
              <a:avLst/>
              <a:gdLst/>
              <a:ahLst/>
              <a:cxnLst/>
              <a:rect l="l" t="t" r="r" b="b"/>
              <a:pathLst>
                <a:path w="245" h="443" extrusionOk="0">
                  <a:moveTo>
                    <a:pt x="191" y="1"/>
                  </a:moveTo>
                  <a:cubicBezTo>
                    <a:pt x="181" y="1"/>
                    <a:pt x="173" y="3"/>
                    <a:pt x="167" y="9"/>
                  </a:cubicBezTo>
                  <a:cubicBezTo>
                    <a:pt x="145" y="31"/>
                    <a:pt x="123" y="64"/>
                    <a:pt x="123" y="87"/>
                  </a:cubicBezTo>
                  <a:cubicBezTo>
                    <a:pt x="134" y="98"/>
                    <a:pt x="134" y="120"/>
                    <a:pt x="145" y="131"/>
                  </a:cubicBezTo>
                  <a:lnTo>
                    <a:pt x="134" y="131"/>
                  </a:lnTo>
                  <a:cubicBezTo>
                    <a:pt x="67" y="209"/>
                    <a:pt x="12" y="309"/>
                    <a:pt x="0" y="420"/>
                  </a:cubicBezTo>
                  <a:cubicBezTo>
                    <a:pt x="0" y="432"/>
                    <a:pt x="22" y="443"/>
                    <a:pt x="34" y="443"/>
                  </a:cubicBezTo>
                  <a:cubicBezTo>
                    <a:pt x="45" y="443"/>
                    <a:pt x="67" y="443"/>
                    <a:pt x="78" y="432"/>
                  </a:cubicBezTo>
                  <a:cubicBezTo>
                    <a:pt x="101" y="331"/>
                    <a:pt x="134" y="242"/>
                    <a:pt x="190" y="165"/>
                  </a:cubicBezTo>
                  <a:cubicBezTo>
                    <a:pt x="200" y="165"/>
                    <a:pt x="223" y="165"/>
                    <a:pt x="234" y="153"/>
                  </a:cubicBezTo>
                  <a:cubicBezTo>
                    <a:pt x="234" y="153"/>
                    <a:pt x="245" y="153"/>
                    <a:pt x="245" y="143"/>
                  </a:cubicBezTo>
                  <a:lnTo>
                    <a:pt x="245" y="131"/>
                  </a:lnTo>
                  <a:cubicBezTo>
                    <a:pt x="245" y="120"/>
                    <a:pt x="245" y="109"/>
                    <a:pt x="234" y="109"/>
                  </a:cubicBezTo>
                  <a:cubicBezTo>
                    <a:pt x="234" y="98"/>
                    <a:pt x="234" y="98"/>
                    <a:pt x="223" y="98"/>
                  </a:cubicBezTo>
                  <a:lnTo>
                    <a:pt x="223" y="87"/>
                  </a:lnTo>
                  <a:lnTo>
                    <a:pt x="212" y="76"/>
                  </a:lnTo>
                  <a:lnTo>
                    <a:pt x="212" y="64"/>
                  </a:lnTo>
                  <a:lnTo>
                    <a:pt x="223" y="54"/>
                  </a:lnTo>
                  <a:cubicBezTo>
                    <a:pt x="223" y="42"/>
                    <a:pt x="234" y="42"/>
                    <a:pt x="234" y="31"/>
                  </a:cubicBezTo>
                  <a:cubicBezTo>
                    <a:pt x="234" y="20"/>
                    <a:pt x="223" y="9"/>
                    <a:pt x="223" y="9"/>
                  </a:cubicBezTo>
                  <a:cubicBezTo>
                    <a:pt x="211" y="3"/>
                    <a:pt x="200" y="1"/>
                    <a:pt x="19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5"/>
            <p:cNvSpPr/>
            <p:nvPr/>
          </p:nvSpPr>
          <p:spPr>
            <a:xfrm>
              <a:off x="2418799" y="4168396"/>
              <a:ext cx="18560" cy="11443"/>
            </a:xfrm>
            <a:custGeom>
              <a:avLst/>
              <a:gdLst/>
              <a:ahLst/>
              <a:cxnLst/>
              <a:rect l="l" t="t" r="r" b="b"/>
              <a:pathLst>
                <a:path w="532" h="328" extrusionOk="0">
                  <a:moveTo>
                    <a:pt x="497" y="1"/>
                  </a:moveTo>
                  <a:cubicBezTo>
                    <a:pt x="487" y="1"/>
                    <a:pt x="475" y="1"/>
                    <a:pt x="475" y="12"/>
                  </a:cubicBezTo>
                  <a:cubicBezTo>
                    <a:pt x="453" y="23"/>
                    <a:pt x="442" y="34"/>
                    <a:pt x="431" y="57"/>
                  </a:cubicBezTo>
                  <a:cubicBezTo>
                    <a:pt x="353" y="79"/>
                    <a:pt x="286" y="101"/>
                    <a:pt x="208" y="146"/>
                  </a:cubicBezTo>
                  <a:cubicBezTo>
                    <a:pt x="175" y="156"/>
                    <a:pt x="141" y="179"/>
                    <a:pt x="108" y="212"/>
                  </a:cubicBezTo>
                  <a:cubicBezTo>
                    <a:pt x="75" y="235"/>
                    <a:pt x="30" y="257"/>
                    <a:pt x="8" y="301"/>
                  </a:cubicBezTo>
                  <a:cubicBezTo>
                    <a:pt x="0" y="318"/>
                    <a:pt x="22" y="328"/>
                    <a:pt x="38" y="328"/>
                  </a:cubicBezTo>
                  <a:cubicBezTo>
                    <a:pt x="44" y="328"/>
                    <a:pt x="50" y="326"/>
                    <a:pt x="52" y="324"/>
                  </a:cubicBezTo>
                  <a:cubicBezTo>
                    <a:pt x="86" y="301"/>
                    <a:pt x="108" y="268"/>
                    <a:pt x="141" y="245"/>
                  </a:cubicBezTo>
                  <a:lnTo>
                    <a:pt x="242" y="179"/>
                  </a:lnTo>
                  <a:cubicBezTo>
                    <a:pt x="297" y="146"/>
                    <a:pt x="353" y="123"/>
                    <a:pt x="420" y="112"/>
                  </a:cubicBezTo>
                  <a:lnTo>
                    <a:pt x="420" y="123"/>
                  </a:lnTo>
                  <a:cubicBezTo>
                    <a:pt x="431" y="146"/>
                    <a:pt x="453" y="156"/>
                    <a:pt x="475" y="168"/>
                  </a:cubicBezTo>
                  <a:cubicBezTo>
                    <a:pt x="487" y="168"/>
                    <a:pt x="497" y="168"/>
                    <a:pt x="509" y="156"/>
                  </a:cubicBezTo>
                  <a:cubicBezTo>
                    <a:pt x="520" y="156"/>
                    <a:pt x="531" y="146"/>
                    <a:pt x="531" y="134"/>
                  </a:cubicBezTo>
                  <a:lnTo>
                    <a:pt x="531" y="112"/>
                  </a:lnTo>
                  <a:lnTo>
                    <a:pt x="509" y="90"/>
                  </a:lnTo>
                  <a:lnTo>
                    <a:pt x="509" y="79"/>
                  </a:lnTo>
                  <a:cubicBezTo>
                    <a:pt x="520" y="67"/>
                    <a:pt x="520" y="45"/>
                    <a:pt x="531" y="34"/>
                  </a:cubicBezTo>
                  <a:lnTo>
                    <a:pt x="531" y="23"/>
                  </a:lnTo>
                  <a:cubicBezTo>
                    <a:pt x="531" y="12"/>
                    <a:pt x="520" y="12"/>
                    <a:pt x="52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5"/>
            <p:cNvSpPr/>
            <p:nvPr/>
          </p:nvSpPr>
          <p:spPr>
            <a:xfrm>
              <a:off x="2409553" y="4181235"/>
              <a:ext cx="13815" cy="10257"/>
            </a:xfrm>
            <a:custGeom>
              <a:avLst/>
              <a:gdLst/>
              <a:ahLst/>
              <a:cxnLst/>
              <a:rect l="l" t="t" r="r" b="b"/>
              <a:pathLst>
                <a:path w="396" h="294" extrusionOk="0">
                  <a:moveTo>
                    <a:pt x="362" y="0"/>
                  </a:moveTo>
                  <a:cubicBezTo>
                    <a:pt x="351" y="0"/>
                    <a:pt x="340" y="0"/>
                    <a:pt x="329" y="11"/>
                  </a:cubicBezTo>
                  <a:cubicBezTo>
                    <a:pt x="317" y="22"/>
                    <a:pt x="317" y="33"/>
                    <a:pt x="307" y="45"/>
                  </a:cubicBezTo>
                  <a:cubicBezTo>
                    <a:pt x="251" y="67"/>
                    <a:pt x="196" y="89"/>
                    <a:pt x="151" y="122"/>
                  </a:cubicBezTo>
                  <a:cubicBezTo>
                    <a:pt x="95" y="166"/>
                    <a:pt x="40" y="200"/>
                    <a:pt x="18" y="255"/>
                  </a:cubicBezTo>
                  <a:cubicBezTo>
                    <a:pt x="1" y="281"/>
                    <a:pt x="22" y="293"/>
                    <a:pt x="43" y="293"/>
                  </a:cubicBezTo>
                  <a:cubicBezTo>
                    <a:pt x="50" y="293"/>
                    <a:pt x="57" y="292"/>
                    <a:pt x="62" y="289"/>
                  </a:cubicBezTo>
                  <a:cubicBezTo>
                    <a:pt x="107" y="245"/>
                    <a:pt x="139" y="200"/>
                    <a:pt x="196" y="166"/>
                  </a:cubicBezTo>
                  <a:cubicBezTo>
                    <a:pt x="228" y="134"/>
                    <a:pt x="262" y="111"/>
                    <a:pt x="307" y="100"/>
                  </a:cubicBezTo>
                  <a:cubicBezTo>
                    <a:pt x="307" y="122"/>
                    <a:pt x="329" y="134"/>
                    <a:pt x="340" y="134"/>
                  </a:cubicBezTo>
                  <a:cubicBezTo>
                    <a:pt x="346" y="137"/>
                    <a:pt x="353" y="138"/>
                    <a:pt x="359" y="138"/>
                  </a:cubicBezTo>
                  <a:cubicBezTo>
                    <a:pt x="374" y="138"/>
                    <a:pt x="388" y="130"/>
                    <a:pt x="396" y="122"/>
                  </a:cubicBezTo>
                  <a:lnTo>
                    <a:pt x="396" y="89"/>
                  </a:lnTo>
                  <a:lnTo>
                    <a:pt x="384" y="77"/>
                  </a:lnTo>
                  <a:cubicBezTo>
                    <a:pt x="396" y="77"/>
                    <a:pt x="396" y="89"/>
                    <a:pt x="396" y="89"/>
                  </a:cubicBezTo>
                  <a:lnTo>
                    <a:pt x="396" y="89"/>
                  </a:lnTo>
                  <a:cubicBezTo>
                    <a:pt x="396" y="77"/>
                    <a:pt x="384" y="77"/>
                    <a:pt x="384" y="67"/>
                  </a:cubicBezTo>
                  <a:lnTo>
                    <a:pt x="384" y="55"/>
                  </a:lnTo>
                  <a:lnTo>
                    <a:pt x="396" y="45"/>
                  </a:lnTo>
                  <a:lnTo>
                    <a:pt x="396" y="22"/>
                  </a:lnTo>
                  <a:cubicBezTo>
                    <a:pt x="396" y="11"/>
                    <a:pt x="384" y="11"/>
                    <a:pt x="384" y="11"/>
                  </a:cubicBezTo>
                  <a:cubicBezTo>
                    <a:pt x="373" y="0"/>
                    <a:pt x="362" y="0"/>
                    <a:pt x="36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5"/>
            <p:cNvSpPr/>
            <p:nvPr/>
          </p:nvSpPr>
          <p:spPr>
            <a:xfrm>
              <a:off x="2426160" y="4190899"/>
              <a:ext cx="25921" cy="5373"/>
            </a:xfrm>
            <a:custGeom>
              <a:avLst/>
              <a:gdLst/>
              <a:ahLst/>
              <a:cxnLst/>
              <a:rect l="l" t="t" r="r" b="b"/>
              <a:pathLst>
                <a:path w="743" h="154" extrusionOk="0">
                  <a:moveTo>
                    <a:pt x="598" y="1"/>
                  </a:moveTo>
                  <a:cubicBezTo>
                    <a:pt x="587" y="1"/>
                    <a:pt x="575" y="12"/>
                    <a:pt x="565" y="23"/>
                  </a:cubicBezTo>
                  <a:lnTo>
                    <a:pt x="565" y="57"/>
                  </a:lnTo>
                  <a:cubicBezTo>
                    <a:pt x="565" y="67"/>
                    <a:pt x="575" y="67"/>
                    <a:pt x="575" y="79"/>
                  </a:cubicBezTo>
                  <a:lnTo>
                    <a:pt x="476" y="79"/>
                  </a:lnTo>
                  <a:cubicBezTo>
                    <a:pt x="446" y="79"/>
                    <a:pt x="411" y="84"/>
                    <a:pt x="378" y="84"/>
                  </a:cubicBezTo>
                  <a:cubicBezTo>
                    <a:pt x="362" y="84"/>
                    <a:pt x="346" y="83"/>
                    <a:pt x="331" y="79"/>
                  </a:cubicBezTo>
                  <a:cubicBezTo>
                    <a:pt x="231" y="79"/>
                    <a:pt x="131" y="67"/>
                    <a:pt x="31" y="57"/>
                  </a:cubicBezTo>
                  <a:cubicBezTo>
                    <a:pt x="28" y="55"/>
                    <a:pt x="25" y="54"/>
                    <a:pt x="22" y="54"/>
                  </a:cubicBezTo>
                  <a:cubicBezTo>
                    <a:pt x="6" y="54"/>
                    <a:pt x="0" y="79"/>
                    <a:pt x="19" y="79"/>
                  </a:cubicBezTo>
                  <a:cubicBezTo>
                    <a:pt x="75" y="90"/>
                    <a:pt x="120" y="112"/>
                    <a:pt x="175" y="123"/>
                  </a:cubicBezTo>
                  <a:cubicBezTo>
                    <a:pt x="220" y="134"/>
                    <a:pt x="276" y="146"/>
                    <a:pt x="331" y="146"/>
                  </a:cubicBezTo>
                  <a:cubicBezTo>
                    <a:pt x="353" y="151"/>
                    <a:pt x="378" y="154"/>
                    <a:pt x="405" y="154"/>
                  </a:cubicBezTo>
                  <a:cubicBezTo>
                    <a:pt x="431" y="154"/>
                    <a:pt x="459" y="151"/>
                    <a:pt x="487" y="146"/>
                  </a:cubicBezTo>
                  <a:cubicBezTo>
                    <a:pt x="531" y="146"/>
                    <a:pt x="575" y="146"/>
                    <a:pt x="620" y="112"/>
                  </a:cubicBezTo>
                  <a:cubicBezTo>
                    <a:pt x="632" y="123"/>
                    <a:pt x="642" y="123"/>
                    <a:pt x="654" y="123"/>
                  </a:cubicBezTo>
                  <a:cubicBezTo>
                    <a:pt x="664" y="123"/>
                    <a:pt x="664" y="134"/>
                    <a:pt x="676" y="134"/>
                  </a:cubicBezTo>
                  <a:cubicBezTo>
                    <a:pt x="698" y="134"/>
                    <a:pt x="709" y="134"/>
                    <a:pt x="721" y="123"/>
                  </a:cubicBezTo>
                  <a:cubicBezTo>
                    <a:pt x="731" y="123"/>
                    <a:pt x="743" y="112"/>
                    <a:pt x="743" y="101"/>
                  </a:cubicBezTo>
                  <a:cubicBezTo>
                    <a:pt x="743" y="101"/>
                    <a:pt x="743" y="90"/>
                    <a:pt x="731" y="79"/>
                  </a:cubicBezTo>
                  <a:cubicBezTo>
                    <a:pt x="721" y="57"/>
                    <a:pt x="687" y="57"/>
                    <a:pt x="664" y="57"/>
                  </a:cubicBezTo>
                  <a:cubicBezTo>
                    <a:pt x="664" y="45"/>
                    <a:pt x="654" y="45"/>
                    <a:pt x="654" y="45"/>
                  </a:cubicBezTo>
                  <a:cubicBezTo>
                    <a:pt x="642" y="45"/>
                    <a:pt x="642" y="34"/>
                    <a:pt x="632" y="34"/>
                  </a:cubicBezTo>
                  <a:lnTo>
                    <a:pt x="632" y="23"/>
                  </a:lnTo>
                  <a:cubicBezTo>
                    <a:pt x="620" y="12"/>
                    <a:pt x="609" y="1"/>
                    <a:pt x="59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5"/>
            <p:cNvSpPr/>
            <p:nvPr/>
          </p:nvSpPr>
          <p:spPr>
            <a:xfrm>
              <a:off x="2386073" y="4174223"/>
              <a:ext cx="35" cy="419"/>
            </a:xfrm>
            <a:custGeom>
              <a:avLst/>
              <a:gdLst/>
              <a:ahLst/>
              <a:cxnLst/>
              <a:rect l="l" t="t" r="r" b="b"/>
              <a:pathLst>
                <a:path w="1" h="12" extrusionOk="0">
                  <a:moveTo>
                    <a:pt x="1" y="1"/>
                  </a:moveTo>
                  <a:lnTo>
                    <a:pt x="1" y="1"/>
                  </a:lnTo>
                  <a:lnTo>
                    <a:pt x="1" y="12"/>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5"/>
            <p:cNvSpPr/>
            <p:nvPr/>
          </p:nvSpPr>
          <p:spPr>
            <a:xfrm>
              <a:off x="2380247" y="4159953"/>
              <a:ext cx="7012" cy="17793"/>
            </a:xfrm>
            <a:custGeom>
              <a:avLst/>
              <a:gdLst/>
              <a:ahLst/>
              <a:cxnLst/>
              <a:rect l="l" t="t" r="r" b="b"/>
              <a:pathLst>
                <a:path w="201" h="510" extrusionOk="0">
                  <a:moveTo>
                    <a:pt x="141" y="1"/>
                  </a:moveTo>
                  <a:cubicBezTo>
                    <a:pt x="129" y="1"/>
                    <a:pt x="118" y="4"/>
                    <a:pt x="112" y="9"/>
                  </a:cubicBezTo>
                  <a:cubicBezTo>
                    <a:pt x="79" y="32"/>
                    <a:pt x="57" y="42"/>
                    <a:pt x="35" y="76"/>
                  </a:cubicBezTo>
                  <a:cubicBezTo>
                    <a:pt x="23" y="87"/>
                    <a:pt x="12" y="98"/>
                    <a:pt x="12" y="121"/>
                  </a:cubicBezTo>
                  <a:cubicBezTo>
                    <a:pt x="1" y="121"/>
                    <a:pt x="1" y="131"/>
                    <a:pt x="1" y="143"/>
                  </a:cubicBezTo>
                  <a:cubicBezTo>
                    <a:pt x="1" y="154"/>
                    <a:pt x="1" y="154"/>
                    <a:pt x="12" y="165"/>
                  </a:cubicBezTo>
                  <a:cubicBezTo>
                    <a:pt x="12" y="165"/>
                    <a:pt x="12" y="176"/>
                    <a:pt x="23" y="176"/>
                  </a:cubicBezTo>
                  <a:cubicBezTo>
                    <a:pt x="23" y="187"/>
                    <a:pt x="23" y="187"/>
                    <a:pt x="35" y="187"/>
                  </a:cubicBezTo>
                  <a:cubicBezTo>
                    <a:pt x="35" y="198"/>
                    <a:pt x="23" y="198"/>
                    <a:pt x="23" y="210"/>
                  </a:cubicBezTo>
                  <a:lnTo>
                    <a:pt x="35" y="220"/>
                  </a:lnTo>
                  <a:lnTo>
                    <a:pt x="35" y="232"/>
                  </a:lnTo>
                  <a:cubicBezTo>
                    <a:pt x="45" y="232"/>
                    <a:pt x="45" y="243"/>
                    <a:pt x="57" y="243"/>
                  </a:cubicBezTo>
                  <a:cubicBezTo>
                    <a:pt x="57" y="254"/>
                    <a:pt x="45" y="254"/>
                    <a:pt x="45" y="265"/>
                  </a:cubicBezTo>
                  <a:cubicBezTo>
                    <a:pt x="35" y="276"/>
                    <a:pt x="35" y="287"/>
                    <a:pt x="23" y="309"/>
                  </a:cubicBezTo>
                  <a:cubicBezTo>
                    <a:pt x="23" y="309"/>
                    <a:pt x="23" y="321"/>
                    <a:pt x="35" y="332"/>
                  </a:cubicBezTo>
                  <a:cubicBezTo>
                    <a:pt x="35" y="332"/>
                    <a:pt x="35" y="343"/>
                    <a:pt x="45" y="343"/>
                  </a:cubicBezTo>
                  <a:cubicBezTo>
                    <a:pt x="45" y="354"/>
                    <a:pt x="57" y="354"/>
                    <a:pt x="67" y="354"/>
                  </a:cubicBezTo>
                  <a:cubicBezTo>
                    <a:pt x="79" y="354"/>
                    <a:pt x="90" y="354"/>
                    <a:pt x="90" y="343"/>
                  </a:cubicBezTo>
                  <a:lnTo>
                    <a:pt x="90" y="354"/>
                  </a:lnTo>
                  <a:cubicBezTo>
                    <a:pt x="90" y="365"/>
                    <a:pt x="79" y="376"/>
                    <a:pt x="79" y="388"/>
                  </a:cubicBezTo>
                  <a:cubicBezTo>
                    <a:pt x="79" y="398"/>
                    <a:pt x="79" y="410"/>
                    <a:pt x="90" y="410"/>
                  </a:cubicBezTo>
                  <a:cubicBezTo>
                    <a:pt x="90" y="421"/>
                    <a:pt x="101" y="432"/>
                    <a:pt x="101" y="432"/>
                  </a:cubicBezTo>
                  <a:cubicBezTo>
                    <a:pt x="112" y="443"/>
                    <a:pt x="112" y="443"/>
                    <a:pt x="124" y="443"/>
                  </a:cubicBezTo>
                  <a:cubicBezTo>
                    <a:pt x="112" y="443"/>
                    <a:pt x="112" y="454"/>
                    <a:pt x="112" y="454"/>
                  </a:cubicBezTo>
                  <a:cubicBezTo>
                    <a:pt x="101" y="465"/>
                    <a:pt x="101" y="465"/>
                    <a:pt x="101" y="477"/>
                  </a:cubicBezTo>
                  <a:cubicBezTo>
                    <a:pt x="101" y="487"/>
                    <a:pt x="101" y="487"/>
                    <a:pt x="112" y="487"/>
                  </a:cubicBezTo>
                  <a:lnTo>
                    <a:pt x="112" y="499"/>
                  </a:lnTo>
                  <a:lnTo>
                    <a:pt x="124" y="510"/>
                  </a:lnTo>
                  <a:lnTo>
                    <a:pt x="168" y="510"/>
                  </a:lnTo>
                  <a:cubicBezTo>
                    <a:pt x="168" y="510"/>
                    <a:pt x="179" y="510"/>
                    <a:pt x="179" y="499"/>
                  </a:cubicBezTo>
                  <a:cubicBezTo>
                    <a:pt x="190" y="499"/>
                    <a:pt x="190" y="499"/>
                    <a:pt x="190" y="487"/>
                  </a:cubicBezTo>
                  <a:lnTo>
                    <a:pt x="190" y="477"/>
                  </a:lnTo>
                  <a:cubicBezTo>
                    <a:pt x="190" y="465"/>
                    <a:pt x="201" y="465"/>
                    <a:pt x="201" y="454"/>
                  </a:cubicBezTo>
                  <a:lnTo>
                    <a:pt x="201" y="443"/>
                  </a:lnTo>
                  <a:lnTo>
                    <a:pt x="201" y="432"/>
                  </a:lnTo>
                  <a:cubicBezTo>
                    <a:pt x="190" y="432"/>
                    <a:pt x="190" y="432"/>
                    <a:pt x="190" y="421"/>
                  </a:cubicBezTo>
                  <a:lnTo>
                    <a:pt x="168" y="421"/>
                  </a:lnTo>
                  <a:lnTo>
                    <a:pt x="168" y="410"/>
                  </a:lnTo>
                  <a:lnTo>
                    <a:pt x="168" y="388"/>
                  </a:lnTo>
                  <a:lnTo>
                    <a:pt x="168" y="365"/>
                  </a:lnTo>
                  <a:cubicBezTo>
                    <a:pt x="179" y="343"/>
                    <a:pt x="179" y="332"/>
                    <a:pt x="190" y="309"/>
                  </a:cubicBezTo>
                  <a:cubicBezTo>
                    <a:pt x="190" y="309"/>
                    <a:pt x="190" y="299"/>
                    <a:pt x="179" y="287"/>
                  </a:cubicBezTo>
                  <a:lnTo>
                    <a:pt x="168" y="276"/>
                  </a:lnTo>
                  <a:cubicBezTo>
                    <a:pt x="146" y="276"/>
                    <a:pt x="124" y="276"/>
                    <a:pt x="124" y="287"/>
                  </a:cubicBezTo>
                  <a:cubicBezTo>
                    <a:pt x="112" y="299"/>
                    <a:pt x="112" y="299"/>
                    <a:pt x="112" y="309"/>
                  </a:cubicBezTo>
                  <a:lnTo>
                    <a:pt x="112" y="299"/>
                  </a:lnTo>
                  <a:cubicBezTo>
                    <a:pt x="112" y="287"/>
                    <a:pt x="124" y="276"/>
                    <a:pt x="124" y="265"/>
                  </a:cubicBezTo>
                  <a:lnTo>
                    <a:pt x="134" y="254"/>
                  </a:lnTo>
                  <a:lnTo>
                    <a:pt x="134" y="243"/>
                  </a:lnTo>
                  <a:lnTo>
                    <a:pt x="146" y="243"/>
                  </a:lnTo>
                  <a:cubicBezTo>
                    <a:pt x="146" y="232"/>
                    <a:pt x="156" y="232"/>
                    <a:pt x="156" y="220"/>
                  </a:cubicBezTo>
                  <a:lnTo>
                    <a:pt x="146" y="210"/>
                  </a:lnTo>
                  <a:cubicBezTo>
                    <a:pt x="134" y="198"/>
                    <a:pt x="124" y="198"/>
                    <a:pt x="112" y="198"/>
                  </a:cubicBezTo>
                  <a:cubicBezTo>
                    <a:pt x="112" y="198"/>
                    <a:pt x="112" y="187"/>
                    <a:pt x="124" y="187"/>
                  </a:cubicBezTo>
                  <a:cubicBezTo>
                    <a:pt x="124" y="187"/>
                    <a:pt x="124" y="176"/>
                    <a:pt x="134" y="165"/>
                  </a:cubicBezTo>
                  <a:cubicBezTo>
                    <a:pt x="146" y="165"/>
                    <a:pt x="146" y="154"/>
                    <a:pt x="146" y="154"/>
                  </a:cubicBezTo>
                  <a:cubicBezTo>
                    <a:pt x="146" y="143"/>
                    <a:pt x="146" y="131"/>
                    <a:pt x="134" y="131"/>
                  </a:cubicBezTo>
                  <a:cubicBezTo>
                    <a:pt x="124" y="121"/>
                    <a:pt x="124" y="121"/>
                    <a:pt x="112" y="121"/>
                  </a:cubicBezTo>
                  <a:cubicBezTo>
                    <a:pt x="124" y="109"/>
                    <a:pt x="124" y="98"/>
                    <a:pt x="134" y="87"/>
                  </a:cubicBezTo>
                  <a:cubicBezTo>
                    <a:pt x="146" y="76"/>
                    <a:pt x="156" y="65"/>
                    <a:pt x="179" y="65"/>
                  </a:cubicBezTo>
                  <a:cubicBezTo>
                    <a:pt x="179" y="54"/>
                    <a:pt x="190" y="42"/>
                    <a:pt x="190" y="32"/>
                  </a:cubicBezTo>
                  <a:cubicBezTo>
                    <a:pt x="190" y="20"/>
                    <a:pt x="179" y="20"/>
                    <a:pt x="179" y="9"/>
                  </a:cubicBezTo>
                  <a:cubicBezTo>
                    <a:pt x="168" y="4"/>
                    <a:pt x="154" y="1"/>
                    <a:pt x="14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5"/>
            <p:cNvSpPr/>
            <p:nvPr/>
          </p:nvSpPr>
          <p:spPr>
            <a:xfrm>
              <a:off x="2361616" y="4169722"/>
              <a:ext cx="14025" cy="25887"/>
            </a:xfrm>
            <a:custGeom>
              <a:avLst/>
              <a:gdLst/>
              <a:ahLst/>
              <a:cxnLst/>
              <a:rect l="l" t="t" r="r" b="b"/>
              <a:pathLst>
                <a:path w="402" h="742" extrusionOk="0">
                  <a:moveTo>
                    <a:pt x="128" y="0"/>
                  </a:moveTo>
                  <a:cubicBezTo>
                    <a:pt x="118" y="0"/>
                    <a:pt x="108" y="5"/>
                    <a:pt x="101" y="19"/>
                  </a:cubicBezTo>
                  <a:cubicBezTo>
                    <a:pt x="68" y="63"/>
                    <a:pt x="35" y="108"/>
                    <a:pt x="23" y="163"/>
                  </a:cubicBezTo>
                  <a:cubicBezTo>
                    <a:pt x="12" y="174"/>
                    <a:pt x="12" y="185"/>
                    <a:pt x="12" y="207"/>
                  </a:cubicBezTo>
                  <a:cubicBezTo>
                    <a:pt x="1" y="230"/>
                    <a:pt x="35" y="241"/>
                    <a:pt x="57" y="241"/>
                  </a:cubicBezTo>
                  <a:cubicBezTo>
                    <a:pt x="45" y="274"/>
                    <a:pt x="35" y="308"/>
                    <a:pt x="68" y="318"/>
                  </a:cubicBezTo>
                  <a:lnTo>
                    <a:pt x="112" y="318"/>
                  </a:lnTo>
                  <a:cubicBezTo>
                    <a:pt x="101" y="352"/>
                    <a:pt x="90" y="375"/>
                    <a:pt x="101" y="407"/>
                  </a:cubicBezTo>
                  <a:cubicBezTo>
                    <a:pt x="112" y="430"/>
                    <a:pt x="146" y="430"/>
                    <a:pt x="168" y="430"/>
                  </a:cubicBezTo>
                  <a:cubicBezTo>
                    <a:pt x="168" y="441"/>
                    <a:pt x="157" y="452"/>
                    <a:pt x="157" y="474"/>
                  </a:cubicBezTo>
                  <a:cubicBezTo>
                    <a:pt x="157" y="496"/>
                    <a:pt x="157" y="530"/>
                    <a:pt x="179" y="541"/>
                  </a:cubicBezTo>
                  <a:cubicBezTo>
                    <a:pt x="190" y="553"/>
                    <a:pt x="213" y="563"/>
                    <a:pt x="235" y="563"/>
                  </a:cubicBezTo>
                  <a:lnTo>
                    <a:pt x="235" y="619"/>
                  </a:lnTo>
                  <a:cubicBezTo>
                    <a:pt x="244" y="637"/>
                    <a:pt x="267" y="655"/>
                    <a:pt x="294" y="655"/>
                  </a:cubicBezTo>
                  <a:cubicBezTo>
                    <a:pt x="300" y="655"/>
                    <a:pt x="306" y="654"/>
                    <a:pt x="312" y="652"/>
                  </a:cubicBezTo>
                  <a:lnTo>
                    <a:pt x="312" y="674"/>
                  </a:lnTo>
                  <a:lnTo>
                    <a:pt x="312" y="708"/>
                  </a:lnTo>
                  <a:lnTo>
                    <a:pt x="324" y="719"/>
                  </a:lnTo>
                  <a:cubicBezTo>
                    <a:pt x="324" y="730"/>
                    <a:pt x="324" y="730"/>
                    <a:pt x="335" y="730"/>
                  </a:cubicBezTo>
                  <a:cubicBezTo>
                    <a:pt x="335" y="741"/>
                    <a:pt x="346" y="741"/>
                    <a:pt x="357" y="741"/>
                  </a:cubicBezTo>
                  <a:lnTo>
                    <a:pt x="379" y="741"/>
                  </a:lnTo>
                  <a:lnTo>
                    <a:pt x="391" y="730"/>
                  </a:lnTo>
                  <a:lnTo>
                    <a:pt x="391" y="697"/>
                  </a:lnTo>
                  <a:lnTo>
                    <a:pt x="391" y="674"/>
                  </a:lnTo>
                  <a:lnTo>
                    <a:pt x="391" y="630"/>
                  </a:lnTo>
                  <a:cubicBezTo>
                    <a:pt x="401" y="630"/>
                    <a:pt x="401" y="630"/>
                    <a:pt x="391" y="619"/>
                  </a:cubicBezTo>
                  <a:lnTo>
                    <a:pt x="391" y="608"/>
                  </a:lnTo>
                  <a:cubicBezTo>
                    <a:pt x="391" y="608"/>
                    <a:pt x="379" y="597"/>
                    <a:pt x="368" y="597"/>
                  </a:cubicBezTo>
                  <a:lnTo>
                    <a:pt x="335" y="597"/>
                  </a:lnTo>
                  <a:lnTo>
                    <a:pt x="335" y="608"/>
                  </a:lnTo>
                  <a:cubicBezTo>
                    <a:pt x="324" y="597"/>
                    <a:pt x="324" y="597"/>
                    <a:pt x="335" y="597"/>
                  </a:cubicBezTo>
                  <a:lnTo>
                    <a:pt x="324" y="597"/>
                  </a:lnTo>
                  <a:lnTo>
                    <a:pt x="324" y="585"/>
                  </a:lnTo>
                  <a:lnTo>
                    <a:pt x="324" y="541"/>
                  </a:lnTo>
                  <a:lnTo>
                    <a:pt x="324" y="430"/>
                  </a:lnTo>
                  <a:cubicBezTo>
                    <a:pt x="324" y="408"/>
                    <a:pt x="305" y="396"/>
                    <a:pt x="286" y="396"/>
                  </a:cubicBezTo>
                  <a:cubicBezTo>
                    <a:pt x="276" y="396"/>
                    <a:pt x="265" y="400"/>
                    <a:pt x="257" y="407"/>
                  </a:cubicBezTo>
                  <a:cubicBezTo>
                    <a:pt x="257" y="385"/>
                    <a:pt x="257" y="352"/>
                    <a:pt x="268" y="330"/>
                  </a:cubicBezTo>
                  <a:cubicBezTo>
                    <a:pt x="268" y="330"/>
                    <a:pt x="257" y="318"/>
                    <a:pt x="257" y="308"/>
                  </a:cubicBezTo>
                  <a:lnTo>
                    <a:pt x="235" y="308"/>
                  </a:lnTo>
                  <a:cubicBezTo>
                    <a:pt x="213" y="308"/>
                    <a:pt x="190" y="308"/>
                    <a:pt x="190" y="318"/>
                  </a:cubicBezTo>
                  <a:cubicBezTo>
                    <a:pt x="190" y="308"/>
                    <a:pt x="201" y="286"/>
                    <a:pt x="201" y="274"/>
                  </a:cubicBezTo>
                  <a:cubicBezTo>
                    <a:pt x="201" y="252"/>
                    <a:pt x="213" y="230"/>
                    <a:pt x="213" y="207"/>
                  </a:cubicBezTo>
                  <a:cubicBezTo>
                    <a:pt x="213" y="185"/>
                    <a:pt x="223" y="174"/>
                    <a:pt x="223" y="152"/>
                  </a:cubicBezTo>
                  <a:cubicBezTo>
                    <a:pt x="223" y="136"/>
                    <a:pt x="200" y="125"/>
                    <a:pt x="183" y="125"/>
                  </a:cubicBezTo>
                  <a:cubicBezTo>
                    <a:pt x="176" y="125"/>
                    <a:pt x="171" y="127"/>
                    <a:pt x="168" y="130"/>
                  </a:cubicBezTo>
                  <a:lnTo>
                    <a:pt x="168" y="96"/>
                  </a:lnTo>
                  <a:cubicBezTo>
                    <a:pt x="179" y="85"/>
                    <a:pt x="157" y="63"/>
                    <a:pt x="146" y="63"/>
                  </a:cubicBezTo>
                  <a:cubicBezTo>
                    <a:pt x="146" y="52"/>
                    <a:pt x="157" y="52"/>
                    <a:pt x="157" y="41"/>
                  </a:cubicBezTo>
                  <a:cubicBezTo>
                    <a:pt x="168" y="29"/>
                    <a:pt x="157" y="7"/>
                    <a:pt x="146" y="7"/>
                  </a:cubicBezTo>
                  <a:cubicBezTo>
                    <a:pt x="141" y="3"/>
                    <a:pt x="135" y="0"/>
                    <a:pt x="12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5"/>
            <p:cNvSpPr/>
            <p:nvPr/>
          </p:nvSpPr>
          <p:spPr>
            <a:xfrm>
              <a:off x="2374455" y="4195574"/>
              <a:ext cx="3489" cy="2337"/>
            </a:xfrm>
            <a:custGeom>
              <a:avLst/>
              <a:gdLst/>
              <a:ahLst/>
              <a:cxnLst/>
              <a:rect l="l" t="t" r="r" b="b"/>
              <a:pathLst>
                <a:path w="100" h="67" extrusionOk="0">
                  <a:moveTo>
                    <a:pt x="11" y="0"/>
                  </a:moveTo>
                  <a:lnTo>
                    <a:pt x="0" y="12"/>
                  </a:lnTo>
                  <a:lnTo>
                    <a:pt x="0" y="22"/>
                  </a:lnTo>
                  <a:lnTo>
                    <a:pt x="0" y="34"/>
                  </a:lnTo>
                  <a:lnTo>
                    <a:pt x="0" y="45"/>
                  </a:lnTo>
                  <a:cubicBezTo>
                    <a:pt x="0" y="45"/>
                    <a:pt x="0" y="56"/>
                    <a:pt x="11" y="56"/>
                  </a:cubicBezTo>
                  <a:cubicBezTo>
                    <a:pt x="11" y="67"/>
                    <a:pt x="23" y="67"/>
                    <a:pt x="23" y="67"/>
                  </a:cubicBezTo>
                  <a:lnTo>
                    <a:pt x="78" y="67"/>
                  </a:lnTo>
                  <a:lnTo>
                    <a:pt x="89" y="56"/>
                  </a:lnTo>
                  <a:cubicBezTo>
                    <a:pt x="100" y="56"/>
                    <a:pt x="100" y="45"/>
                    <a:pt x="100" y="45"/>
                  </a:cubicBezTo>
                  <a:lnTo>
                    <a:pt x="100" y="34"/>
                  </a:lnTo>
                  <a:lnTo>
                    <a:pt x="100" y="22"/>
                  </a:lnTo>
                  <a:lnTo>
                    <a:pt x="100" y="12"/>
                  </a:lnTo>
                  <a:cubicBezTo>
                    <a:pt x="100" y="12"/>
                    <a:pt x="89" y="12"/>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5"/>
            <p:cNvSpPr/>
            <p:nvPr/>
          </p:nvSpPr>
          <p:spPr>
            <a:xfrm>
              <a:off x="2389562" y="4208762"/>
              <a:ext cx="40469" cy="15071"/>
            </a:xfrm>
            <a:custGeom>
              <a:avLst/>
              <a:gdLst/>
              <a:ahLst/>
              <a:cxnLst/>
              <a:rect l="l" t="t" r="r" b="b"/>
              <a:pathLst>
                <a:path w="1160" h="432" extrusionOk="0">
                  <a:moveTo>
                    <a:pt x="123" y="0"/>
                  </a:moveTo>
                  <a:cubicBezTo>
                    <a:pt x="112" y="0"/>
                    <a:pt x="101" y="0"/>
                    <a:pt x="90" y="12"/>
                  </a:cubicBezTo>
                  <a:cubicBezTo>
                    <a:pt x="67" y="34"/>
                    <a:pt x="34" y="45"/>
                    <a:pt x="12" y="56"/>
                  </a:cubicBezTo>
                  <a:cubicBezTo>
                    <a:pt x="1" y="79"/>
                    <a:pt x="12" y="89"/>
                    <a:pt x="23" y="101"/>
                  </a:cubicBezTo>
                  <a:cubicBezTo>
                    <a:pt x="23" y="101"/>
                    <a:pt x="23" y="112"/>
                    <a:pt x="12" y="123"/>
                  </a:cubicBezTo>
                  <a:cubicBezTo>
                    <a:pt x="1" y="134"/>
                    <a:pt x="12" y="145"/>
                    <a:pt x="23" y="156"/>
                  </a:cubicBezTo>
                  <a:cubicBezTo>
                    <a:pt x="32" y="165"/>
                    <a:pt x="44" y="169"/>
                    <a:pt x="55" y="169"/>
                  </a:cubicBezTo>
                  <a:cubicBezTo>
                    <a:pt x="70" y="169"/>
                    <a:pt x="83" y="163"/>
                    <a:pt x="90" y="156"/>
                  </a:cubicBezTo>
                  <a:lnTo>
                    <a:pt x="101" y="145"/>
                  </a:lnTo>
                  <a:lnTo>
                    <a:pt x="123" y="145"/>
                  </a:lnTo>
                  <a:lnTo>
                    <a:pt x="112" y="156"/>
                  </a:lnTo>
                  <a:cubicBezTo>
                    <a:pt x="112" y="190"/>
                    <a:pt x="123" y="223"/>
                    <a:pt x="146" y="234"/>
                  </a:cubicBezTo>
                  <a:cubicBezTo>
                    <a:pt x="152" y="236"/>
                    <a:pt x="158" y="237"/>
                    <a:pt x="163" y="237"/>
                  </a:cubicBezTo>
                  <a:cubicBezTo>
                    <a:pt x="187" y="237"/>
                    <a:pt x="205" y="221"/>
                    <a:pt x="223" y="212"/>
                  </a:cubicBezTo>
                  <a:cubicBezTo>
                    <a:pt x="223" y="223"/>
                    <a:pt x="223" y="234"/>
                    <a:pt x="235" y="245"/>
                  </a:cubicBezTo>
                  <a:cubicBezTo>
                    <a:pt x="241" y="264"/>
                    <a:pt x="254" y="272"/>
                    <a:pt x="268" y="272"/>
                  </a:cubicBezTo>
                  <a:cubicBezTo>
                    <a:pt x="279" y="272"/>
                    <a:pt x="291" y="267"/>
                    <a:pt x="301" y="257"/>
                  </a:cubicBezTo>
                  <a:cubicBezTo>
                    <a:pt x="301" y="257"/>
                    <a:pt x="301" y="245"/>
                    <a:pt x="312" y="245"/>
                  </a:cubicBezTo>
                  <a:cubicBezTo>
                    <a:pt x="324" y="245"/>
                    <a:pt x="324" y="234"/>
                    <a:pt x="324" y="234"/>
                  </a:cubicBezTo>
                  <a:cubicBezTo>
                    <a:pt x="334" y="234"/>
                    <a:pt x="334" y="234"/>
                    <a:pt x="334" y="245"/>
                  </a:cubicBezTo>
                  <a:lnTo>
                    <a:pt x="346" y="245"/>
                  </a:lnTo>
                  <a:lnTo>
                    <a:pt x="346" y="257"/>
                  </a:lnTo>
                  <a:cubicBezTo>
                    <a:pt x="346" y="257"/>
                    <a:pt x="346" y="267"/>
                    <a:pt x="334" y="279"/>
                  </a:cubicBezTo>
                  <a:lnTo>
                    <a:pt x="346" y="289"/>
                  </a:lnTo>
                  <a:cubicBezTo>
                    <a:pt x="357" y="301"/>
                    <a:pt x="357" y="301"/>
                    <a:pt x="368" y="301"/>
                  </a:cubicBezTo>
                  <a:cubicBezTo>
                    <a:pt x="379" y="301"/>
                    <a:pt x="401" y="301"/>
                    <a:pt x="401" y="289"/>
                  </a:cubicBezTo>
                  <a:lnTo>
                    <a:pt x="423" y="289"/>
                  </a:lnTo>
                  <a:cubicBezTo>
                    <a:pt x="423" y="323"/>
                    <a:pt x="446" y="334"/>
                    <a:pt x="468" y="334"/>
                  </a:cubicBezTo>
                  <a:cubicBezTo>
                    <a:pt x="468" y="334"/>
                    <a:pt x="457" y="334"/>
                    <a:pt x="457" y="346"/>
                  </a:cubicBezTo>
                  <a:lnTo>
                    <a:pt x="457" y="368"/>
                  </a:lnTo>
                  <a:cubicBezTo>
                    <a:pt x="446" y="378"/>
                    <a:pt x="435" y="390"/>
                    <a:pt x="435" y="401"/>
                  </a:cubicBezTo>
                  <a:cubicBezTo>
                    <a:pt x="435" y="412"/>
                    <a:pt x="446" y="423"/>
                    <a:pt x="457" y="423"/>
                  </a:cubicBezTo>
                  <a:cubicBezTo>
                    <a:pt x="474" y="429"/>
                    <a:pt x="487" y="432"/>
                    <a:pt x="500" y="432"/>
                  </a:cubicBezTo>
                  <a:cubicBezTo>
                    <a:pt x="512" y="432"/>
                    <a:pt x="523" y="429"/>
                    <a:pt x="535" y="423"/>
                  </a:cubicBezTo>
                  <a:cubicBezTo>
                    <a:pt x="568" y="423"/>
                    <a:pt x="591" y="412"/>
                    <a:pt x="613" y="390"/>
                  </a:cubicBezTo>
                  <a:cubicBezTo>
                    <a:pt x="613" y="390"/>
                    <a:pt x="623" y="378"/>
                    <a:pt x="623" y="368"/>
                  </a:cubicBezTo>
                  <a:cubicBezTo>
                    <a:pt x="623" y="356"/>
                    <a:pt x="613" y="346"/>
                    <a:pt x="613" y="346"/>
                  </a:cubicBezTo>
                  <a:cubicBezTo>
                    <a:pt x="601" y="334"/>
                    <a:pt x="601" y="334"/>
                    <a:pt x="591" y="334"/>
                  </a:cubicBezTo>
                  <a:lnTo>
                    <a:pt x="623" y="301"/>
                  </a:lnTo>
                  <a:cubicBezTo>
                    <a:pt x="635" y="312"/>
                    <a:pt x="646" y="323"/>
                    <a:pt x="657" y="323"/>
                  </a:cubicBezTo>
                  <a:cubicBezTo>
                    <a:pt x="680" y="323"/>
                    <a:pt x="702" y="323"/>
                    <a:pt x="712" y="312"/>
                  </a:cubicBezTo>
                  <a:cubicBezTo>
                    <a:pt x="724" y="334"/>
                    <a:pt x="746" y="334"/>
                    <a:pt x="769" y="334"/>
                  </a:cubicBezTo>
                  <a:cubicBezTo>
                    <a:pt x="801" y="323"/>
                    <a:pt x="835" y="312"/>
                    <a:pt x="857" y="279"/>
                  </a:cubicBezTo>
                  <a:cubicBezTo>
                    <a:pt x="880" y="279"/>
                    <a:pt x="902" y="257"/>
                    <a:pt x="924" y="234"/>
                  </a:cubicBezTo>
                  <a:cubicBezTo>
                    <a:pt x="937" y="247"/>
                    <a:pt x="954" y="253"/>
                    <a:pt x="970" y="253"/>
                  </a:cubicBezTo>
                  <a:cubicBezTo>
                    <a:pt x="981" y="253"/>
                    <a:pt x="992" y="250"/>
                    <a:pt x="1002" y="245"/>
                  </a:cubicBezTo>
                  <a:cubicBezTo>
                    <a:pt x="1035" y="223"/>
                    <a:pt x="1058" y="200"/>
                    <a:pt x="1080" y="178"/>
                  </a:cubicBezTo>
                  <a:cubicBezTo>
                    <a:pt x="1102" y="145"/>
                    <a:pt x="1113" y="123"/>
                    <a:pt x="1135" y="89"/>
                  </a:cubicBezTo>
                  <a:cubicBezTo>
                    <a:pt x="1160" y="57"/>
                    <a:pt x="1125" y="36"/>
                    <a:pt x="1091" y="36"/>
                  </a:cubicBezTo>
                  <a:cubicBezTo>
                    <a:pt x="1079" y="36"/>
                    <a:pt x="1067" y="39"/>
                    <a:pt x="1058" y="45"/>
                  </a:cubicBezTo>
                  <a:lnTo>
                    <a:pt x="1046" y="56"/>
                  </a:lnTo>
                  <a:lnTo>
                    <a:pt x="1046" y="45"/>
                  </a:lnTo>
                  <a:cubicBezTo>
                    <a:pt x="1024" y="45"/>
                    <a:pt x="1013" y="45"/>
                    <a:pt x="991" y="56"/>
                  </a:cubicBezTo>
                  <a:lnTo>
                    <a:pt x="957" y="89"/>
                  </a:lnTo>
                  <a:cubicBezTo>
                    <a:pt x="946" y="89"/>
                    <a:pt x="935" y="89"/>
                    <a:pt x="935" y="101"/>
                  </a:cubicBezTo>
                  <a:cubicBezTo>
                    <a:pt x="935" y="89"/>
                    <a:pt x="935" y="79"/>
                    <a:pt x="946" y="67"/>
                  </a:cubicBezTo>
                  <a:cubicBezTo>
                    <a:pt x="946" y="42"/>
                    <a:pt x="922" y="30"/>
                    <a:pt x="900" y="30"/>
                  </a:cubicBezTo>
                  <a:cubicBezTo>
                    <a:pt x="892" y="30"/>
                    <a:pt x="885" y="31"/>
                    <a:pt x="880" y="34"/>
                  </a:cubicBezTo>
                  <a:cubicBezTo>
                    <a:pt x="868" y="45"/>
                    <a:pt x="857" y="56"/>
                    <a:pt x="835" y="67"/>
                  </a:cubicBezTo>
                  <a:cubicBezTo>
                    <a:pt x="824" y="89"/>
                    <a:pt x="813" y="101"/>
                    <a:pt x="801" y="112"/>
                  </a:cubicBezTo>
                  <a:lnTo>
                    <a:pt x="801" y="123"/>
                  </a:lnTo>
                  <a:cubicBezTo>
                    <a:pt x="798" y="119"/>
                    <a:pt x="793" y="118"/>
                    <a:pt x="788" y="118"/>
                  </a:cubicBezTo>
                  <a:cubicBezTo>
                    <a:pt x="777" y="118"/>
                    <a:pt x="765" y="123"/>
                    <a:pt x="757" y="123"/>
                  </a:cubicBezTo>
                  <a:cubicBezTo>
                    <a:pt x="757" y="123"/>
                    <a:pt x="746" y="112"/>
                    <a:pt x="735" y="112"/>
                  </a:cubicBezTo>
                  <a:cubicBezTo>
                    <a:pt x="724" y="112"/>
                    <a:pt x="702" y="112"/>
                    <a:pt x="690" y="123"/>
                  </a:cubicBezTo>
                  <a:cubicBezTo>
                    <a:pt x="680" y="112"/>
                    <a:pt x="646" y="112"/>
                    <a:pt x="635" y="112"/>
                  </a:cubicBezTo>
                  <a:cubicBezTo>
                    <a:pt x="623" y="101"/>
                    <a:pt x="601" y="89"/>
                    <a:pt x="579" y="89"/>
                  </a:cubicBezTo>
                  <a:cubicBezTo>
                    <a:pt x="572" y="76"/>
                    <a:pt x="553" y="66"/>
                    <a:pt x="534" y="66"/>
                  </a:cubicBezTo>
                  <a:cubicBezTo>
                    <a:pt x="522" y="66"/>
                    <a:pt x="510" y="70"/>
                    <a:pt x="502" y="79"/>
                  </a:cubicBezTo>
                  <a:cubicBezTo>
                    <a:pt x="479" y="79"/>
                    <a:pt x="468" y="79"/>
                    <a:pt x="457" y="89"/>
                  </a:cubicBezTo>
                  <a:cubicBezTo>
                    <a:pt x="446" y="101"/>
                    <a:pt x="435" y="123"/>
                    <a:pt x="435" y="134"/>
                  </a:cubicBezTo>
                  <a:lnTo>
                    <a:pt x="413" y="134"/>
                  </a:lnTo>
                  <a:cubicBezTo>
                    <a:pt x="413" y="134"/>
                    <a:pt x="423" y="134"/>
                    <a:pt x="423" y="123"/>
                  </a:cubicBezTo>
                  <a:cubicBezTo>
                    <a:pt x="435" y="112"/>
                    <a:pt x="423" y="101"/>
                    <a:pt x="413" y="89"/>
                  </a:cubicBezTo>
                  <a:cubicBezTo>
                    <a:pt x="390" y="89"/>
                    <a:pt x="368" y="89"/>
                    <a:pt x="357" y="101"/>
                  </a:cubicBezTo>
                  <a:cubicBezTo>
                    <a:pt x="346" y="123"/>
                    <a:pt x="324" y="134"/>
                    <a:pt x="301" y="156"/>
                  </a:cubicBezTo>
                  <a:cubicBezTo>
                    <a:pt x="301" y="156"/>
                    <a:pt x="290" y="156"/>
                    <a:pt x="290" y="168"/>
                  </a:cubicBezTo>
                  <a:cubicBezTo>
                    <a:pt x="290" y="145"/>
                    <a:pt x="279" y="134"/>
                    <a:pt x="268" y="123"/>
                  </a:cubicBezTo>
                  <a:cubicBezTo>
                    <a:pt x="261" y="120"/>
                    <a:pt x="254" y="118"/>
                    <a:pt x="248" y="118"/>
                  </a:cubicBezTo>
                  <a:cubicBezTo>
                    <a:pt x="233" y="118"/>
                    <a:pt x="220" y="126"/>
                    <a:pt x="212" y="134"/>
                  </a:cubicBezTo>
                  <a:cubicBezTo>
                    <a:pt x="201" y="134"/>
                    <a:pt x="201" y="145"/>
                    <a:pt x="201" y="145"/>
                  </a:cubicBezTo>
                  <a:lnTo>
                    <a:pt x="201" y="101"/>
                  </a:lnTo>
                  <a:cubicBezTo>
                    <a:pt x="190" y="89"/>
                    <a:pt x="179" y="79"/>
                    <a:pt x="168" y="79"/>
                  </a:cubicBezTo>
                  <a:lnTo>
                    <a:pt x="156" y="79"/>
                  </a:lnTo>
                  <a:cubicBezTo>
                    <a:pt x="156" y="67"/>
                    <a:pt x="146" y="56"/>
                    <a:pt x="146" y="56"/>
                  </a:cubicBezTo>
                  <a:cubicBezTo>
                    <a:pt x="146" y="45"/>
                    <a:pt x="156" y="34"/>
                    <a:pt x="156" y="23"/>
                  </a:cubicBezTo>
                  <a:cubicBezTo>
                    <a:pt x="156" y="12"/>
                    <a:pt x="134" y="0"/>
                    <a:pt x="12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5"/>
            <p:cNvSpPr/>
            <p:nvPr/>
          </p:nvSpPr>
          <p:spPr>
            <a:xfrm>
              <a:off x="2422950" y="4216368"/>
              <a:ext cx="11304" cy="7082"/>
            </a:xfrm>
            <a:custGeom>
              <a:avLst/>
              <a:gdLst/>
              <a:ahLst/>
              <a:cxnLst/>
              <a:rect l="l" t="t" r="r" b="b"/>
              <a:pathLst>
                <a:path w="324" h="203" extrusionOk="0">
                  <a:moveTo>
                    <a:pt x="144" y="0"/>
                  </a:moveTo>
                  <a:cubicBezTo>
                    <a:pt x="134" y="0"/>
                    <a:pt x="123" y="8"/>
                    <a:pt x="123" y="16"/>
                  </a:cubicBezTo>
                  <a:cubicBezTo>
                    <a:pt x="123" y="27"/>
                    <a:pt x="123" y="27"/>
                    <a:pt x="111" y="39"/>
                  </a:cubicBezTo>
                  <a:cubicBezTo>
                    <a:pt x="111" y="49"/>
                    <a:pt x="111" y="49"/>
                    <a:pt x="101" y="49"/>
                  </a:cubicBezTo>
                  <a:cubicBezTo>
                    <a:pt x="101" y="61"/>
                    <a:pt x="89" y="83"/>
                    <a:pt x="78" y="94"/>
                  </a:cubicBezTo>
                  <a:cubicBezTo>
                    <a:pt x="67" y="94"/>
                    <a:pt x="67" y="105"/>
                    <a:pt x="56" y="105"/>
                  </a:cubicBezTo>
                  <a:lnTo>
                    <a:pt x="56" y="116"/>
                  </a:lnTo>
                  <a:lnTo>
                    <a:pt x="45" y="116"/>
                  </a:lnTo>
                  <a:cubicBezTo>
                    <a:pt x="22" y="138"/>
                    <a:pt x="12" y="150"/>
                    <a:pt x="0" y="172"/>
                  </a:cubicBezTo>
                  <a:cubicBezTo>
                    <a:pt x="0" y="183"/>
                    <a:pt x="12" y="194"/>
                    <a:pt x="12" y="194"/>
                  </a:cubicBezTo>
                  <a:cubicBezTo>
                    <a:pt x="17" y="200"/>
                    <a:pt x="25" y="202"/>
                    <a:pt x="34" y="202"/>
                  </a:cubicBezTo>
                  <a:cubicBezTo>
                    <a:pt x="42" y="202"/>
                    <a:pt x="50" y="200"/>
                    <a:pt x="56" y="194"/>
                  </a:cubicBezTo>
                  <a:cubicBezTo>
                    <a:pt x="67" y="194"/>
                    <a:pt x="78" y="183"/>
                    <a:pt x="89" y="172"/>
                  </a:cubicBezTo>
                  <a:lnTo>
                    <a:pt x="101" y="160"/>
                  </a:lnTo>
                  <a:cubicBezTo>
                    <a:pt x="101" y="160"/>
                    <a:pt x="111" y="172"/>
                    <a:pt x="111" y="183"/>
                  </a:cubicBezTo>
                  <a:lnTo>
                    <a:pt x="134" y="183"/>
                  </a:lnTo>
                  <a:cubicBezTo>
                    <a:pt x="137" y="187"/>
                    <a:pt x="141" y="188"/>
                    <a:pt x="145" y="188"/>
                  </a:cubicBezTo>
                  <a:cubicBezTo>
                    <a:pt x="151" y="188"/>
                    <a:pt x="156" y="183"/>
                    <a:pt x="156" y="183"/>
                  </a:cubicBezTo>
                  <a:cubicBezTo>
                    <a:pt x="167" y="183"/>
                    <a:pt x="178" y="172"/>
                    <a:pt x="178" y="172"/>
                  </a:cubicBezTo>
                  <a:cubicBezTo>
                    <a:pt x="190" y="172"/>
                    <a:pt x="190" y="160"/>
                    <a:pt x="190" y="160"/>
                  </a:cubicBezTo>
                  <a:lnTo>
                    <a:pt x="223" y="128"/>
                  </a:lnTo>
                  <a:lnTo>
                    <a:pt x="279" y="128"/>
                  </a:lnTo>
                  <a:cubicBezTo>
                    <a:pt x="289" y="116"/>
                    <a:pt x="289" y="116"/>
                    <a:pt x="301" y="116"/>
                  </a:cubicBezTo>
                  <a:cubicBezTo>
                    <a:pt x="301" y="105"/>
                    <a:pt x="312" y="105"/>
                    <a:pt x="312" y="105"/>
                  </a:cubicBezTo>
                  <a:cubicBezTo>
                    <a:pt x="312" y="94"/>
                    <a:pt x="323" y="94"/>
                    <a:pt x="323" y="83"/>
                  </a:cubicBezTo>
                  <a:lnTo>
                    <a:pt x="323" y="71"/>
                  </a:lnTo>
                  <a:cubicBezTo>
                    <a:pt x="323" y="71"/>
                    <a:pt x="323" y="61"/>
                    <a:pt x="312" y="61"/>
                  </a:cubicBezTo>
                  <a:lnTo>
                    <a:pt x="312" y="49"/>
                  </a:lnTo>
                  <a:lnTo>
                    <a:pt x="301" y="49"/>
                  </a:lnTo>
                  <a:lnTo>
                    <a:pt x="289" y="39"/>
                  </a:lnTo>
                  <a:lnTo>
                    <a:pt x="267" y="39"/>
                  </a:lnTo>
                  <a:cubicBezTo>
                    <a:pt x="267" y="49"/>
                    <a:pt x="256" y="49"/>
                    <a:pt x="256" y="49"/>
                  </a:cubicBezTo>
                  <a:lnTo>
                    <a:pt x="245" y="49"/>
                  </a:lnTo>
                  <a:cubicBezTo>
                    <a:pt x="245" y="49"/>
                    <a:pt x="234" y="39"/>
                    <a:pt x="223" y="39"/>
                  </a:cubicBezTo>
                  <a:cubicBezTo>
                    <a:pt x="200" y="39"/>
                    <a:pt x="190" y="49"/>
                    <a:pt x="190" y="61"/>
                  </a:cubicBezTo>
                  <a:lnTo>
                    <a:pt x="190" y="71"/>
                  </a:lnTo>
                  <a:lnTo>
                    <a:pt x="178" y="71"/>
                  </a:lnTo>
                  <a:cubicBezTo>
                    <a:pt x="178" y="83"/>
                    <a:pt x="167" y="83"/>
                    <a:pt x="167" y="94"/>
                  </a:cubicBezTo>
                  <a:cubicBezTo>
                    <a:pt x="156" y="105"/>
                    <a:pt x="145" y="105"/>
                    <a:pt x="145" y="116"/>
                  </a:cubicBezTo>
                  <a:cubicBezTo>
                    <a:pt x="134" y="116"/>
                    <a:pt x="134" y="128"/>
                    <a:pt x="123" y="128"/>
                  </a:cubicBezTo>
                  <a:cubicBezTo>
                    <a:pt x="134" y="128"/>
                    <a:pt x="134" y="116"/>
                    <a:pt x="134" y="116"/>
                  </a:cubicBezTo>
                  <a:cubicBezTo>
                    <a:pt x="156" y="83"/>
                    <a:pt x="178" y="61"/>
                    <a:pt x="178" y="16"/>
                  </a:cubicBezTo>
                  <a:cubicBezTo>
                    <a:pt x="178" y="5"/>
                    <a:pt x="167" y="5"/>
                    <a:pt x="156" y="5"/>
                  </a:cubicBezTo>
                  <a:cubicBezTo>
                    <a:pt x="153" y="2"/>
                    <a:pt x="149" y="0"/>
                    <a:pt x="14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5"/>
            <p:cNvSpPr/>
            <p:nvPr/>
          </p:nvSpPr>
          <p:spPr>
            <a:xfrm>
              <a:off x="2431463" y="4209111"/>
              <a:ext cx="8199" cy="6280"/>
            </a:xfrm>
            <a:custGeom>
              <a:avLst/>
              <a:gdLst/>
              <a:ahLst/>
              <a:cxnLst/>
              <a:rect l="l" t="t" r="r" b="b"/>
              <a:pathLst>
                <a:path w="235" h="180" extrusionOk="0">
                  <a:moveTo>
                    <a:pt x="101" y="1"/>
                  </a:moveTo>
                  <a:cubicBezTo>
                    <a:pt x="92" y="1"/>
                    <a:pt x="83" y="4"/>
                    <a:pt x="79" y="13"/>
                  </a:cubicBezTo>
                  <a:lnTo>
                    <a:pt x="45" y="79"/>
                  </a:lnTo>
                  <a:lnTo>
                    <a:pt x="23" y="102"/>
                  </a:lnTo>
                  <a:cubicBezTo>
                    <a:pt x="23" y="113"/>
                    <a:pt x="23" y="113"/>
                    <a:pt x="12" y="124"/>
                  </a:cubicBezTo>
                  <a:cubicBezTo>
                    <a:pt x="12" y="124"/>
                    <a:pt x="1" y="135"/>
                    <a:pt x="1" y="146"/>
                  </a:cubicBezTo>
                  <a:cubicBezTo>
                    <a:pt x="1" y="168"/>
                    <a:pt x="23" y="180"/>
                    <a:pt x="45" y="180"/>
                  </a:cubicBezTo>
                  <a:cubicBezTo>
                    <a:pt x="68" y="168"/>
                    <a:pt x="90" y="158"/>
                    <a:pt x="90" y="135"/>
                  </a:cubicBezTo>
                  <a:lnTo>
                    <a:pt x="90" y="124"/>
                  </a:lnTo>
                  <a:cubicBezTo>
                    <a:pt x="90" y="124"/>
                    <a:pt x="90" y="113"/>
                    <a:pt x="101" y="113"/>
                  </a:cubicBezTo>
                  <a:cubicBezTo>
                    <a:pt x="101" y="113"/>
                    <a:pt x="101" y="124"/>
                    <a:pt x="112" y="124"/>
                  </a:cubicBezTo>
                  <a:lnTo>
                    <a:pt x="168" y="124"/>
                  </a:lnTo>
                  <a:lnTo>
                    <a:pt x="168" y="135"/>
                  </a:lnTo>
                  <a:lnTo>
                    <a:pt x="223" y="135"/>
                  </a:lnTo>
                  <a:lnTo>
                    <a:pt x="223" y="124"/>
                  </a:lnTo>
                  <a:lnTo>
                    <a:pt x="235" y="124"/>
                  </a:lnTo>
                  <a:lnTo>
                    <a:pt x="235" y="102"/>
                  </a:lnTo>
                  <a:lnTo>
                    <a:pt x="235" y="91"/>
                  </a:lnTo>
                  <a:cubicBezTo>
                    <a:pt x="235" y="91"/>
                    <a:pt x="223" y="91"/>
                    <a:pt x="223" y="79"/>
                  </a:cubicBezTo>
                  <a:lnTo>
                    <a:pt x="213" y="79"/>
                  </a:lnTo>
                  <a:lnTo>
                    <a:pt x="213" y="57"/>
                  </a:lnTo>
                  <a:lnTo>
                    <a:pt x="201" y="46"/>
                  </a:lnTo>
                  <a:lnTo>
                    <a:pt x="190" y="46"/>
                  </a:lnTo>
                  <a:cubicBezTo>
                    <a:pt x="190" y="35"/>
                    <a:pt x="190" y="35"/>
                    <a:pt x="179" y="35"/>
                  </a:cubicBezTo>
                  <a:lnTo>
                    <a:pt x="168" y="35"/>
                  </a:lnTo>
                  <a:cubicBezTo>
                    <a:pt x="168" y="35"/>
                    <a:pt x="168" y="24"/>
                    <a:pt x="157" y="24"/>
                  </a:cubicBezTo>
                  <a:lnTo>
                    <a:pt x="124" y="24"/>
                  </a:lnTo>
                  <a:cubicBezTo>
                    <a:pt x="130" y="10"/>
                    <a:pt x="116" y="1"/>
                    <a:pt x="10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5"/>
            <p:cNvSpPr/>
            <p:nvPr/>
          </p:nvSpPr>
          <p:spPr>
            <a:xfrm>
              <a:off x="2386457" y="4204959"/>
              <a:ext cx="21770" cy="19258"/>
            </a:xfrm>
            <a:custGeom>
              <a:avLst/>
              <a:gdLst/>
              <a:ahLst/>
              <a:cxnLst/>
              <a:rect l="l" t="t" r="r" b="b"/>
              <a:pathLst>
                <a:path w="624" h="552" extrusionOk="0">
                  <a:moveTo>
                    <a:pt x="61" y="0"/>
                  </a:moveTo>
                  <a:cubicBezTo>
                    <a:pt x="44" y="0"/>
                    <a:pt x="28" y="7"/>
                    <a:pt x="23" y="20"/>
                  </a:cubicBezTo>
                  <a:cubicBezTo>
                    <a:pt x="12" y="43"/>
                    <a:pt x="12" y="65"/>
                    <a:pt x="12" y="87"/>
                  </a:cubicBezTo>
                  <a:cubicBezTo>
                    <a:pt x="1" y="109"/>
                    <a:pt x="1" y="132"/>
                    <a:pt x="1" y="154"/>
                  </a:cubicBezTo>
                  <a:cubicBezTo>
                    <a:pt x="1" y="165"/>
                    <a:pt x="1" y="176"/>
                    <a:pt x="12" y="188"/>
                  </a:cubicBezTo>
                  <a:cubicBezTo>
                    <a:pt x="23" y="210"/>
                    <a:pt x="45" y="210"/>
                    <a:pt x="57" y="210"/>
                  </a:cubicBezTo>
                  <a:lnTo>
                    <a:pt x="67" y="210"/>
                  </a:lnTo>
                  <a:cubicBezTo>
                    <a:pt x="67" y="232"/>
                    <a:pt x="79" y="243"/>
                    <a:pt x="101" y="243"/>
                  </a:cubicBezTo>
                  <a:cubicBezTo>
                    <a:pt x="112" y="243"/>
                    <a:pt x="134" y="243"/>
                    <a:pt x="146" y="232"/>
                  </a:cubicBezTo>
                  <a:lnTo>
                    <a:pt x="146" y="232"/>
                  </a:lnTo>
                  <a:cubicBezTo>
                    <a:pt x="134" y="254"/>
                    <a:pt x="134" y="277"/>
                    <a:pt x="146" y="287"/>
                  </a:cubicBezTo>
                  <a:cubicBezTo>
                    <a:pt x="157" y="298"/>
                    <a:pt x="171" y="304"/>
                    <a:pt x="184" y="304"/>
                  </a:cubicBezTo>
                  <a:cubicBezTo>
                    <a:pt x="198" y="304"/>
                    <a:pt x="212" y="298"/>
                    <a:pt x="223" y="287"/>
                  </a:cubicBezTo>
                  <a:lnTo>
                    <a:pt x="223" y="277"/>
                  </a:lnTo>
                  <a:lnTo>
                    <a:pt x="235" y="277"/>
                  </a:lnTo>
                  <a:lnTo>
                    <a:pt x="235" y="321"/>
                  </a:lnTo>
                  <a:cubicBezTo>
                    <a:pt x="235" y="332"/>
                    <a:pt x="223" y="354"/>
                    <a:pt x="235" y="366"/>
                  </a:cubicBezTo>
                  <a:lnTo>
                    <a:pt x="235" y="376"/>
                  </a:lnTo>
                  <a:lnTo>
                    <a:pt x="245" y="376"/>
                  </a:lnTo>
                  <a:cubicBezTo>
                    <a:pt x="257" y="388"/>
                    <a:pt x="257" y="388"/>
                    <a:pt x="268" y="388"/>
                  </a:cubicBezTo>
                  <a:lnTo>
                    <a:pt x="290" y="388"/>
                  </a:lnTo>
                  <a:cubicBezTo>
                    <a:pt x="290" y="376"/>
                    <a:pt x="301" y="376"/>
                    <a:pt x="301" y="366"/>
                  </a:cubicBezTo>
                  <a:lnTo>
                    <a:pt x="301" y="354"/>
                  </a:lnTo>
                  <a:lnTo>
                    <a:pt x="312" y="343"/>
                  </a:lnTo>
                  <a:cubicBezTo>
                    <a:pt x="312" y="366"/>
                    <a:pt x="324" y="388"/>
                    <a:pt x="334" y="410"/>
                  </a:cubicBezTo>
                  <a:cubicBezTo>
                    <a:pt x="334" y="421"/>
                    <a:pt x="334" y="432"/>
                    <a:pt x="346" y="432"/>
                  </a:cubicBezTo>
                  <a:cubicBezTo>
                    <a:pt x="346" y="455"/>
                    <a:pt x="357" y="465"/>
                    <a:pt x="357" y="477"/>
                  </a:cubicBezTo>
                  <a:cubicBezTo>
                    <a:pt x="368" y="499"/>
                    <a:pt x="390" y="499"/>
                    <a:pt x="413" y="499"/>
                  </a:cubicBezTo>
                  <a:cubicBezTo>
                    <a:pt x="435" y="499"/>
                    <a:pt x="446" y="487"/>
                    <a:pt x="446" y="477"/>
                  </a:cubicBezTo>
                  <a:cubicBezTo>
                    <a:pt x="457" y="477"/>
                    <a:pt x="457" y="487"/>
                    <a:pt x="457" y="487"/>
                  </a:cubicBezTo>
                  <a:cubicBezTo>
                    <a:pt x="465" y="496"/>
                    <a:pt x="478" y="503"/>
                    <a:pt x="489" y="503"/>
                  </a:cubicBezTo>
                  <a:cubicBezTo>
                    <a:pt x="494" y="503"/>
                    <a:pt x="498" y="502"/>
                    <a:pt x="502" y="499"/>
                  </a:cubicBezTo>
                  <a:cubicBezTo>
                    <a:pt x="512" y="521"/>
                    <a:pt x="512" y="532"/>
                    <a:pt x="535" y="543"/>
                  </a:cubicBezTo>
                  <a:cubicBezTo>
                    <a:pt x="540" y="549"/>
                    <a:pt x="549" y="552"/>
                    <a:pt x="559" y="552"/>
                  </a:cubicBezTo>
                  <a:cubicBezTo>
                    <a:pt x="568" y="552"/>
                    <a:pt x="579" y="549"/>
                    <a:pt x="591" y="543"/>
                  </a:cubicBezTo>
                  <a:cubicBezTo>
                    <a:pt x="601" y="532"/>
                    <a:pt x="624" y="510"/>
                    <a:pt x="601" y="499"/>
                  </a:cubicBezTo>
                  <a:cubicBezTo>
                    <a:pt x="601" y="499"/>
                    <a:pt x="601" y="487"/>
                    <a:pt x="591" y="487"/>
                  </a:cubicBezTo>
                  <a:cubicBezTo>
                    <a:pt x="591" y="477"/>
                    <a:pt x="579" y="465"/>
                    <a:pt x="579" y="455"/>
                  </a:cubicBezTo>
                  <a:cubicBezTo>
                    <a:pt x="568" y="432"/>
                    <a:pt x="568" y="410"/>
                    <a:pt x="546" y="398"/>
                  </a:cubicBezTo>
                  <a:cubicBezTo>
                    <a:pt x="535" y="388"/>
                    <a:pt x="524" y="376"/>
                    <a:pt x="502" y="376"/>
                  </a:cubicBezTo>
                  <a:lnTo>
                    <a:pt x="490" y="388"/>
                  </a:lnTo>
                  <a:lnTo>
                    <a:pt x="490" y="366"/>
                  </a:lnTo>
                  <a:cubicBezTo>
                    <a:pt x="479" y="354"/>
                    <a:pt x="468" y="354"/>
                    <a:pt x="468" y="343"/>
                  </a:cubicBezTo>
                  <a:cubicBezTo>
                    <a:pt x="462" y="332"/>
                    <a:pt x="451" y="327"/>
                    <a:pt x="440" y="327"/>
                  </a:cubicBezTo>
                  <a:cubicBezTo>
                    <a:pt x="429" y="327"/>
                    <a:pt x="418" y="332"/>
                    <a:pt x="413" y="343"/>
                  </a:cubicBezTo>
                  <a:cubicBezTo>
                    <a:pt x="401" y="332"/>
                    <a:pt x="390" y="321"/>
                    <a:pt x="379" y="321"/>
                  </a:cubicBezTo>
                  <a:lnTo>
                    <a:pt x="368" y="321"/>
                  </a:lnTo>
                  <a:cubicBezTo>
                    <a:pt x="368" y="299"/>
                    <a:pt x="357" y="277"/>
                    <a:pt x="357" y="254"/>
                  </a:cubicBezTo>
                  <a:cubicBezTo>
                    <a:pt x="346" y="243"/>
                    <a:pt x="334" y="232"/>
                    <a:pt x="324" y="232"/>
                  </a:cubicBezTo>
                  <a:cubicBezTo>
                    <a:pt x="312" y="232"/>
                    <a:pt x="290" y="243"/>
                    <a:pt x="290" y="254"/>
                  </a:cubicBezTo>
                  <a:cubicBezTo>
                    <a:pt x="290" y="275"/>
                    <a:pt x="294" y="291"/>
                    <a:pt x="298" y="305"/>
                  </a:cubicBezTo>
                  <a:lnTo>
                    <a:pt x="298" y="305"/>
                  </a:lnTo>
                  <a:cubicBezTo>
                    <a:pt x="290" y="296"/>
                    <a:pt x="290" y="286"/>
                    <a:pt x="290" y="277"/>
                  </a:cubicBezTo>
                  <a:cubicBezTo>
                    <a:pt x="290" y="265"/>
                    <a:pt x="290" y="265"/>
                    <a:pt x="279" y="254"/>
                  </a:cubicBezTo>
                  <a:cubicBezTo>
                    <a:pt x="279" y="254"/>
                    <a:pt x="274" y="249"/>
                    <a:pt x="267" y="249"/>
                  </a:cubicBezTo>
                  <a:cubicBezTo>
                    <a:pt x="264" y="249"/>
                    <a:pt x="260" y="250"/>
                    <a:pt x="257" y="254"/>
                  </a:cubicBezTo>
                  <a:lnTo>
                    <a:pt x="235" y="254"/>
                  </a:lnTo>
                  <a:cubicBezTo>
                    <a:pt x="235" y="243"/>
                    <a:pt x="235" y="243"/>
                    <a:pt x="223" y="232"/>
                  </a:cubicBezTo>
                  <a:lnTo>
                    <a:pt x="223" y="210"/>
                  </a:lnTo>
                  <a:cubicBezTo>
                    <a:pt x="212" y="188"/>
                    <a:pt x="212" y="165"/>
                    <a:pt x="201" y="143"/>
                  </a:cubicBezTo>
                  <a:cubicBezTo>
                    <a:pt x="201" y="130"/>
                    <a:pt x="193" y="125"/>
                    <a:pt x="185" y="125"/>
                  </a:cubicBezTo>
                  <a:cubicBezTo>
                    <a:pt x="179" y="125"/>
                    <a:pt x="172" y="127"/>
                    <a:pt x="168" y="132"/>
                  </a:cubicBezTo>
                  <a:cubicBezTo>
                    <a:pt x="156" y="132"/>
                    <a:pt x="156" y="143"/>
                    <a:pt x="146" y="143"/>
                  </a:cubicBezTo>
                  <a:lnTo>
                    <a:pt x="146" y="87"/>
                  </a:lnTo>
                  <a:cubicBezTo>
                    <a:pt x="146" y="65"/>
                    <a:pt x="134" y="65"/>
                    <a:pt x="123" y="65"/>
                  </a:cubicBezTo>
                  <a:lnTo>
                    <a:pt x="90" y="65"/>
                  </a:lnTo>
                  <a:cubicBezTo>
                    <a:pt x="90" y="54"/>
                    <a:pt x="101" y="43"/>
                    <a:pt x="101" y="32"/>
                  </a:cubicBezTo>
                  <a:cubicBezTo>
                    <a:pt x="107" y="12"/>
                    <a:pt x="84" y="0"/>
                    <a:pt x="6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5"/>
            <p:cNvSpPr/>
            <p:nvPr/>
          </p:nvSpPr>
          <p:spPr>
            <a:xfrm>
              <a:off x="2411298" y="4213228"/>
              <a:ext cx="14897" cy="9559"/>
            </a:xfrm>
            <a:custGeom>
              <a:avLst/>
              <a:gdLst/>
              <a:ahLst/>
              <a:cxnLst/>
              <a:rect l="l" t="t" r="r" b="b"/>
              <a:pathLst>
                <a:path w="427" h="274" extrusionOk="0">
                  <a:moveTo>
                    <a:pt x="380" y="1"/>
                  </a:moveTo>
                  <a:cubicBezTo>
                    <a:pt x="367" y="1"/>
                    <a:pt x="354" y="5"/>
                    <a:pt x="346" y="17"/>
                  </a:cubicBezTo>
                  <a:cubicBezTo>
                    <a:pt x="334" y="28"/>
                    <a:pt x="323" y="40"/>
                    <a:pt x="312" y="62"/>
                  </a:cubicBezTo>
                  <a:cubicBezTo>
                    <a:pt x="301" y="72"/>
                    <a:pt x="290" y="72"/>
                    <a:pt x="290" y="95"/>
                  </a:cubicBezTo>
                  <a:lnTo>
                    <a:pt x="290" y="106"/>
                  </a:lnTo>
                  <a:lnTo>
                    <a:pt x="290" y="117"/>
                  </a:lnTo>
                  <a:cubicBezTo>
                    <a:pt x="279" y="106"/>
                    <a:pt x="279" y="106"/>
                    <a:pt x="267" y="106"/>
                  </a:cubicBezTo>
                  <a:cubicBezTo>
                    <a:pt x="261" y="100"/>
                    <a:pt x="251" y="93"/>
                    <a:pt x="242" y="93"/>
                  </a:cubicBezTo>
                  <a:cubicBezTo>
                    <a:pt x="235" y="93"/>
                    <a:pt x="228" y="97"/>
                    <a:pt x="223" y="106"/>
                  </a:cubicBezTo>
                  <a:cubicBezTo>
                    <a:pt x="223" y="106"/>
                    <a:pt x="223" y="117"/>
                    <a:pt x="212" y="117"/>
                  </a:cubicBezTo>
                  <a:cubicBezTo>
                    <a:pt x="212" y="95"/>
                    <a:pt x="201" y="84"/>
                    <a:pt x="178" y="72"/>
                  </a:cubicBezTo>
                  <a:cubicBezTo>
                    <a:pt x="168" y="72"/>
                    <a:pt x="146" y="72"/>
                    <a:pt x="134" y="95"/>
                  </a:cubicBezTo>
                  <a:cubicBezTo>
                    <a:pt x="134" y="106"/>
                    <a:pt x="123" y="117"/>
                    <a:pt x="123" y="129"/>
                  </a:cubicBezTo>
                  <a:lnTo>
                    <a:pt x="112" y="129"/>
                  </a:lnTo>
                  <a:cubicBezTo>
                    <a:pt x="112" y="117"/>
                    <a:pt x="101" y="112"/>
                    <a:pt x="88" y="112"/>
                  </a:cubicBezTo>
                  <a:cubicBezTo>
                    <a:pt x="76" y="112"/>
                    <a:pt x="62" y="117"/>
                    <a:pt x="57" y="129"/>
                  </a:cubicBezTo>
                  <a:lnTo>
                    <a:pt x="57" y="139"/>
                  </a:lnTo>
                  <a:cubicBezTo>
                    <a:pt x="45" y="139"/>
                    <a:pt x="45" y="151"/>
                    <a:pt x="45" y="151"/>
                  </a:cubicBezTo>
                  <a:cubicBezTo>
                    <a:pt x="45" y="161"/>
                    <a:pt x="34" y="161"/>
                    <a:pt x="34" y="161"/>
                  </a:cubicBezTo>
                  <a:cubicBezTo>
                    <a:pt x="23" y="161"/>
                    <a:pt x="12" y="173"/>
                    <a:pt x="12" y="184"/>
                  </a:cubicBezTo>
                  <a:cubicBezTo>
                    <a:pt x="0" y="195"/>
                    <a:pt x="0" y="218"/>
                    <a:pt x="0" y="240"/>
                  </a:cubicBezTo>
                  <a:cubicBezTo>
                    <a:pt x="0" y="261"/>
                    <a:pt x="24" y="273"/>
                    <a:pt x="47" y="273"/>
                  </a:cubicBezTo>
                  <a:cubicBezTo>
                    <a:pt x="59" y="273"/>
                    <a:pt x="71" y="270"/>
                    <a:pt x="79" y="262"/>
                  </a:cubicBezTo>
                  <a:cubicBezTo>
                    <a:pt x="89" y="250"/>
                    <a:pt x="89" y="240"/>
                    <a:pt x="101" y="228"/>
                  </a:cubicBezTo>
                  <a:cubicBezTo>
                    <a:pt x="104" y="232"/>
                    <a:pt x="109" y="233"/>
                    <a:pt x="115" y="233"/>
                  </a:cubicBezTo>
                  <a:cubicBezTo>
                    <a:pt x="130" y="233"/>
                    <a:pt x="149" y="225"/>
                    <a:pt x="156" y="218"/>
                  </a:cubicBezTo>
                  <a:lnTo>
                    <a:pt x="156" y="206"/>
                  </a:lnTo>
                  <a:cubicBezTo>
                    <a:pt x="168" y="206"/>
                    <a:pt x="178" y="218"/>
                    <a:pt x="190" y="218"/>
                  </a:cubicBezTo>
                  <a:cubicBezTo>
                    <a:pt x="201" y="218"/>
                    <a:pt x="223" y="218"/>
                    <a:pt x="234" y="206"/>
                  </a:cubicBezTo>
                  <a:cubicBezTo>
                    <a:pt x="242" y="214"/>
                    <a:pt x="255" y="222"/>
                    <a:pt x="271" y="222"/>
                  </a:cubicBezTo>
                  <a:cubicBezTo>
                    <a:pt x="277" y="222"/>
                    <a:pt x="283" y="221"/>
                    <a:pt x="290" y="218"/>
                  </a:cubicBezTo>
                  <a:lnTo>
                    <a:pt x="323" y="184"/>
                  </a:lnTo>
                  <a:cubicBezTo>
                    <a:pt x="334" y="173"/>
                    <a:pt x="346" y="151"/>
                    <a:pt x="356" y="129"/>
                  </a:cubicBezTo>
                  <a:cubicBezTo>
                    <a:pt x="356" y="129"/>
                    <a:pt x="356" y="117"/>
                    <a:pt x="368" y="117"/>
                  </a:cubicBezTo>
                  <a:cubicBezTo>
                    <a:pt x="379" y="95"/>
                    <a:pt x="401" y="62"/>
                    <a:pt x="412" y="40"/>
                  </a:cubicBezTo>
                  <a:cubicBezTo>
                    <a:pt x="427" y="18"/>
                    <a:pt x="404" y="1"/>
                    <a:pt x="38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5"/>
            <p:cNvSpPr/>
            <p:nvPr/>
          </p:nvSpPr>
          <p:spPr>
            <a:xfrm>
              <a:off x="2426055" y="4211867"/>
              <a:ext cx="10885" cy="5756"/>
            </a:xfrm>
            <a:custGeom>
              <a:avLst/>
              <a:gdLst/>
              <a:ahLst/>
              <a:cxnLst/>
              <a:rect l="l" t="t" r="r" b="b"/>
              <a:pathLst>
                <a:path w="312" h="165" extrusionOk="0">
                  <a:moveTo>
                    <a:pt x="111" y="0"/>
                  </a:moveTo>
                  <a:cubicBezTo>
                    <a:pt x="101" y="0"/>
                    <a:pt x="89" y="12"/>
                    <a:pt x="78" y="23"/>
                  </a:cubicBezTo>
                  <a:lnTo>
                    <a:pt x="67" y="34"/>
                  </a:lnTo>
                  <a:cubicBezTo>
                    <a:pt x="56" y="56"/>
                    <a:pt x="56" y="67"/>
                    <a:pt x="45" y="79"/>
                  </a:cubicBezTo>
                  <a:cubicBezTo>
                    <a:pt x="34" y="89"/>
                    <a:pt x="34" y="101"/>
                    <a:pt x="22" y="101"/>
                  </a:cubicBezTo>
                  <a:cubicBezTo>
                    <a:pt x="22" y="111"/>
                    <a:pt x="12" y="111"/>
                    <a:pt x="12" y="123"/>
                  </a:cubicBezTo>
                  <a:lnTo>
                    <a:pt x="0" y="123"/>
                  </a:lnTo>
                  <a:lnTo>
                    <a:pt x="0" y="145"/>
                  </a:lnTo>
                  <a:cubicBezTo>
                    <a:pt x="0" y="156"/>
                    <a:pt x="12" y="156"/>
                    <a:pt x="22" y="156"/>
                  </a:cubicBezTo>
                  <a:cubicBezTo>
                    <a:pt x="28" y="162"/>
                    <a:pt x="37" y="165"/>
                    <a:pt x="46" y="165"/>
                  </a:cubicBezTo>
                  <a:cubicBezTo>
                    <a:pt x="56" y="165"/>
                    <a:pt x="67" y="162"/>
                    <a:pt x="78" y="156"/>
                  </a:cubicBezTo>
                  <a:lnTo>
                    <a:pt x="78" y="145"/>
                  </a:lnTo>
                  <a:cubicBezTo>
                    <a:pt x="89" y="145"/>
                    <a:pt x="89" y="156"/>
                    <a:pt x="89" y="156"/>
                  </a:cubicBezTo>
                  <a:lnTo>
                    <a:pt x="134" y="156"/>
                  </a:lnTo>
                  <a:cubicBezTo>
                    <a:pt x="134" y="156"/>
                    <a:pt x="134" y="145"/>
                    <a:pt x="145" y="145"/>
                  </a:cubicBezTo>
                  <a:lnTo>
                    <a:pt x="156" y="134"/>
                  </a:lnTo>
                  <a:lnTo>
                    <a:pt x="167" y="123"/>
                  </a:lnTo>
                  <a:lnTo>
                    <a:pt x="167" y="111"/>
                  </a:lnTo>
                  <a:cubicBezTo>
                    <a:pt x="190" y="123"/>
                    <a:pt x="212" y="123"/>
                    <a:pt x="223" y="123"/>
                  </a:cubicBezTo>
                  <a:cubicBezTo>
                    <a:pt x="234" y="123"/>
                    <a:pt x="234" y="111"/>
                    <a:pt x="245" y="111"/>
                  </a:cubicBezTo>
                  <a:lnTo>
                    <a:pt x="245" y="123"/>
                  </a:lnTo>
                  <a:lnTo>
                    <a:pt x="267" y="123"/>
                  </a:lnTo>
                  <a:cubicBezTo>
                    <a:pt x="279" y="111"/>
                    <a:pt x="289" y="111"/>
                    <a:pt x="301" y="101"/>
                  </a:cubicBezTo>
                  <a:lnTo>
                    <a:pt x="301" y="89"/>
                  </a:lnTo>
                  <a:lnTo>
                    <a:pt x="312" y="89"/>
                  </a:lnTo>
                  <a:cubicBezTo>
                    <a:pt x="312" y="79"/>
                    <a:pt x="312" y="79"/>
                    <a:pt x="301" y="79"/>
                  </a:cubicBezTo>
                  <a:lnTo>
                    <a:pt x="301" y="67"/>
                  </a:lnTo>
                  <a:cubicBezTo>
                    <a:pt x="301" y="56"/>
                    <a:pt x="289" y="56"/>
                    <a:pt x="289" y="56"/>
                  </a:cubicBezTo>
                  <a:lnTo>
                    <a:pt x="279" y="56"/>
                  </a:lnTo>
                  <a:cubicBezTo>
                    <a:pt x="271" y="56"/>
                    <a:pt x="268" y="51"/>
                    <a:pt x="264" y="51"/>
                  </a:cubicBezTo>
                  <a:cubicBezTo>
                    <a:pt x="262" y="51"/>
                    <a:pt x="260" y="52"/>
                    <a:pt x="256" y="56"/>
                  </a:cubicBezTo>
                  <a:cubicBezTo>
                    <a:pt x="251" y="51"/>
                    <a:pt x="248" y="48"/>
                    <a:pt x="245" y="48"/>
                  </a:cubicBezTo>
                  <a:cubicBezTo>
                    <a:pt x="242" y="48"/>
                    <a:pt x="239" y="51"/>
                    <a:pt x="234" y="56"/>
                  </a:cubicBezTo>
                  <a:lnTo>
                    <a:pt x="234" y="45"/>
                  </a:lnTo>
                  <a:lnTo>
                    <a:pt x="167" y="45"/>
                  </a:lnTo>
                  <a:cubicBezTo>
                    <a:pt x="167" y="56"/>
                    <a:pt x="156" y="56"/>
                    <a:pt x="156" y="56"/>
                  </a:cubicBezTo>
                  <a:cubicBezTo>
                    <a:pt x="156" y="45"/>
                    <a:pt x="145" y="45"/>
                    <a:pt x="145" y="45"/>
                  </a:cubicBezTo>
                  <a:lnTo>
                    <a:pt x="134" y="45"/>
                  </a:lnTo>
                  <a:cubicBezTo>
                    <a:pt x="134" y="34"/>
                    <a:pt x="134" y="34"/>
                    <a:pt x="145" y="34"/>
                  </a:cubicBezTo>
                  <a:cubicBezTo>
                    <a:pt x="145" y="23"/>
                    <a:pt x="134" y="12"/>
                    <a:pt x="11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5"/>
            <p:cNvSpPr/>
            <p:nvPr/>
          </p:nvSpPr>
          <p:spPr>
            <a:xfrm>
              <a:off x="1853711" y="3900977"/>
              <a:ext cx="76857" cy="71205"/>
            </a:xfrm>
            <a:custGeom>
              <a:avLst/>
              <a:gdLst/>
              <a:ahLst/>
              <a:cxnLst/>
              <a:rect l="l" t="t" r="r" b="b"/>
              <a:pathLst>
                <a:path w="2203" h="2041" extrusionOk="0">
                  <a:moveTo>
                    <a:pt x="689" y="0"/>
                  </a:moveTo>
                  <a:cubicBezTo>
                    <a:pt x="444" y="0"/>
                    <a:pt x="262" y="101"/>
                    <a:pt x="156" y="191"/>
                  </a:cubicBezTo>
                  <a:cubicBezTo>
                    <a:pt x="0" y="325"/>
                    <a:pt x="45" y="458"/>
                    <a:pt x="122" y="626"/>
                  </a:cubicBezTo>
                  <a:cubicBezTo>
                    <a:pt x="201" y="804"/>
                    <a:pt x="345" y="1271"/>
                    <a:pt x="656" y="1637"/>
                  </a:cubicBezTo>
                  <a:cubicBezTo>
                    <a:pt x="968" y="2016"/>
                    <a:pt x="1224" y="2016"/>
                    <a:pt x="1491" y="2038"/>
                  </a:cubicBezTo>
                  <a:cubicBezTo>
                    <a:pt x="1505" y="2039"/>
                    <a:pt x="1518" y="2040"/>
                    <a:pt x="1532" y="2040"/>
                  </a:cubicBezTo>
                  <a:cubicBezTo>
                    <a:pt x="1786" y="2040"/>
                    <a:pt x="2035" y="1760"/>
                    <a:pt x="2035" y="1760"/>
                  </a:cubicBezTo>
                  <a:cubicBezTo>
                    <a:pt x="2035" y="1760"/>
                    <a:pt x="2136" y="1593"/>
                    <a:pt x="2147" y="1426"/>
                  </a:cubicBezTo>
                  <a:cubicBezTo>
                    <a:pt x="2158" y="1271"/>
                    <a:pt x="2203" y="1182"/>
                    <a:pt x="1958" y="748"/>
                  </a:cubicBezTo>
                  <a:cubicBezTo>
                    <a:pt x="1713" y="314"/>
                    <a:pt x="1524" y="258"/>
                    <a:pt x="1079" y="80"/>
                  </a:cubicBezTo>
                  <a:cubicBezTo>
                    <a:pt x="936" y="23"/>
                    <a:pt x="805" y="0"/>
                    <a:pt x="6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5"/>
            <p:cNvSpPr/>
            <p:nvPr/>
          </p:nvSpPr>
          <p:spPr>
            <a:xfrm>
              <a:off x="1853711" y="3907257"/>
              <a:ext cx="65588" cy="65030"/>
            </a:xfrm>
            <a:custGeom>
              <a:avLst/>
              <a:gdLst/>
              <a:ahLst/>
              <a:cxnLst/>
              <a:rect l="l" t="t" r="r" b="b"/>
              <a:pathLst>
                <a:path w="1880" h="1864" extrusionOk="0">
                  <a:moveTo>
                    <a:pt x="167" y="1"/>
                  </a:moveTo>
                  <a:cubicBezTo>
                    <a:pt x="167" y="11"/>
                    <a:pt x="167" y="11"/>
                    <a:pt x="156" y="11"/>
                  </a:cubicBezTo>
                  <a:cubicBezTo>
                    <a:pt x="0" y="145"/>
                    <a:pt x="45" y="278"/>
                    <a:pt x="122" y="446"/>
                  </a:cubicBezTo>
                  <a:cubicBezTo>
                    <a:pt x="201" y="624"/>
                    <a:pt x="345" y="1091"/>
                    <a:pt x="656" y="1457"/>
                  </a:cubicBezTo>
                  <a:cubicBezTo>
                    <a:pt x="968" y="1836"/>
                    <a:pt x="1224" y="1836"/>
                    <a:pt x="1491" y="1858"/>
                  </a:cubicBezTo>
                  <a:cubicBezTo>
                    <a:pt x="1509" y="1862"/>
                    <a:pt x="1527" y="1864"/>
                    <a:pt x="1545" y="1864"/>
                  </a:cubicBezTo>
                  <a:cubicBezTo>
                    <a:pt x="1626" y="1864"/>
                    <a:pt x="1707" y="1826"/>
                    <a:pt x="1780" y="1780"/>
                  </a:cubicBezTo>
                  <a:cubicBezTo>
                    <a:pt x="1835" y="1680"/>
                    <a:pt x="1880" y="1569"/>
                    <a:pt x="1869" y="1447"/>
                  </a:cubicBezTo>
                  <a:cubicBezTo>
                    <a:pt x="1824" y="1146"/>
                    <a:pt x="1491" y="1035"/>
                    <a:pt x="1335" y="812"/>
                  </a:cubicBezTo>
                  <a:cubicBezTo>
                    <a:pt x="1257" y="690"/>
                    <a:pt x="1202" y="557"/>
                    <a:pt x="1101" y="446"/>
                  </a:cubicBezTo>
                  <a:cubicBezTo>
                    <a:pt x="1024" y="334"/>
                    <a:pt x="912" y="256"/>
                    <a:pt x="790" y="189"/>
                  </a:cubicBezTo>
                  <a:cubicBezTo>
                    <a:pt x="601" y="90"/>
                    <a:pt x="389" y="11"/>
                    <a:pt x="16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5"/>
            <p:cNvSpPr/>
            <p:nvPr/>
          </p:nvSpPr>
          <p:spPr>
            <a:xfrm>
              <a:off x="1890169" y="3956520"/>
              <a:ext cx="29550" cy="5477"/>
            </a:xfrm>
            <a:custGeom>
              <a:avLst/>
              <a:gdLst/>
              <a:ahLst/>
              <a:cxnLst/>
              <a:rect l="l" t="t" r="r" b="b"/>
              <a:pathLst>
                <a:path w="847" h="157" extrusionOk="0">
                  <a:moveTo>
                    <a:pt x="824" y="1"/>
                  </a:moveTo>
                  <a:cubicBezTo>
                    <a:pt x="690" y="57"/>
                    <a:pt x="557" y="112"/>
                    <a:pt x="424" y="124"/>
                  </a:cubicBezTo>
                  <a:cubicBezTo>
                    <a:pt x="401" y="127"/>
                    <a:pt x="379" y="129"/>
                    <a:pt x="357" y="129"/>
                  </a:cubicBezTo>
                  <a:cubicBezTo>
                    <a:pt x="234" y="129"/>
                    <a:pt x="114" y="81"/>
                    <a:pt x="1" y="35"/>
                  </a:cubicBezTo>
                  <a:lnTo>
                    <a:pt x="1" y="35"/>
                  </a:lnTo>
                  <a:cubicBezTo>
                    <a:pt x="68" y="68"/>
                    <a:pt x="134" y="101"/>
                    <a:pt x="201" y="124"/>
                  </a:cubicBezTo>
                  <a:cubicBezTo>
                    <a:pt x="268" y="146"/>
                    <a:pt x="345" y="157"/>
                    <a:pt x="424" y="157"/>
                  </a:cubicBezTo>
                  <a:cubicBezTo>
                    <a:pt x="568" y="157"/>
                    <a:pt x="713" y="101"/>
                    <a:pt x="846" y="68"/>
                  </a:cubicBezTo>
                  <a:lnTo>
                    <a:pt x="824"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5"/>
            <p:cNvSpPr/>
            <p:nvPr/>
          </p:nvSpPr>
          <p:spPr>
            <a:xfrm>
              <a:off x="1870387" y="3936773"/>
              <a:ext cx="38062" cy="10920"/>
            </a:xfrm>
            <a:custGeom>
              <a:avLst/>
              <a:gdLst/>
              <a:ahLst/>
              <a:cxnLst/>
              <a:rect l="l" t="t" r="r" b="b"/>
              <a:pathLst>
                <a:path w="1091" h="313" extrusionOk="0">
                  <a:moveTo>
                    <a:pt x="0" y="0"/>
                  </a:moveTo>
                  <a:cubicBezTo>
                    <a:pt x="309" y="202"/>
                    <a:pt x="668" y="312"/>
                    <a:pt x="1039" y="312"/>
                  </a:cubicBezTo>
                  <a:cubicBezTo>
                    <a:pt x="1056" y="312"/>
                    <a:pt x="1073" y="312"/>
                    <a:pt x="1090" y="312"/>
                  </a:cubicBezTo>
                  <a:lnTo>
                    <a:pt x="1046" y="245"/>
                  </a:lnTo>
                  <a:cubicBezTo>
                    <a:pt x="1004" y="247"/>
                    <a:pt x="963" y="248"/>
                    <a:pt x="922" y="248"/>
                  </a:cubicBezTo>
                  <a:cubicBezTo>
                    <a:pt x="594" y="248"/>
                    <a:pt x="297" y="168"/>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5"/>
            <p:cNvSpPr/>
            <p:nvPr/>
          </p:nvSpPr>
          <p:spPr>
            <a:xfrm>
              <a:off x="1872690" y="3929516"/>
              <a:ext cx="19083" cy="3768"/>
            </a:xfrm>
            <a:custGeom>
              <a:avLst/>
              <a:gdLst/>
              <a:ahLst/>
              <a:cxnLst/>
              <a:rect l="l" t="t" r="r" b="b"/>
              <a:pathLst>
                <a:path w="547" h="108" extrusionOk="0">
                  <a:moveTo>
                    <a:pt x="453" y="1"/>
                  </a:moveTo>
                  <a:cubicBezTo>
                    <a:pt x="438" y="1"/>
                    <a:pt x="427" y="8"/>
                    <a:pt x="401" y="8"/>
                  </a:cubicBezTo>
                  <a:lnTo>
                    <a:pt x="268" y="8"/>
                  </a:lnTo>
                  <a:cubicBezTo>
                    <a:pt x="223" y="13"/>
                    <a:pt x="179" y="16"/>
                    <a:pt x="134" y="16"/>
                  </a:cubicBezTo>
                  <a:cubicBezTo>
                    <a:pt x="90" y="16"/>
                    <a:pt x="45" y="13"/>
                    <a:pt x="1" y="8"/>
                  </a:cubicBezTo>
                  <a:lnTo>
                    <a:pt x="1" y="8"/>
                  </a:lnTo>
                  <a:cubicBezTo>
                    <a:pt x="90" y="30"/>
                    <a:pt x="179" y="41"/>
                    <a:pt x="268" y="41"/>
                  </a:cubicBezTo>
                  <a:cubicBezTo>
                    <a:pt x="312" y="41"/>
                    <a:pt x="357" y="52"/>
                    <a:pt x="401" y="52"/>
                  </a:cubicBezTo>
                  <a:cubicBezTo>
                    <a:pt x="446" y="63"/>
                    <a:pt x="524" y="85"/>
                    <a:pt x="546" y="108"/>
                  </a:cubicBezTo>
                  <a:lnTo>
                    <a:pt x="502" y="19"/>
                  </a:lnTo>
                  <a:cubicBezTo>
                    <a:pt x="478" y="5"/>
                    <a:pt x="464" y="1"/>
                    <a:pt x="45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5"/>
            <p:cNvSpPr/>
            <p:nvPr/>
          </p:nvSpPr>
          <p:spPr>
            <a:xfrm>
              <a:off x="1902206" y="3919294"/>
              <a:ext cx="15944" cy="35725"/>
            </a:xfrm>
            <a:custGeom>
              <a:avLst/>
              <a:gdLst/>
              <a:ahLst/>
              <a:cxnLst/>
              <a:rect l="l" t="t" r="r" b="b"/>
              <a:pathLst>
                <a:path w="457" h="1024" extrusionOk="0">
                  <a:moveTo>
                    <a:pt x="0" y="0"/>
                  </a:moveTo>
                  <a:cubicBezTo>
                    <a:pt x="156" y="111"/>
                    <a:pt x="267" y="279"/>
                    <a:pt x="334" y="457"/>
                  </a:cubicBezTo>
                  <a:cubicBezTo>
                    <a:pt x="390" y="635"/>
                    <a:pt x="401" y="823"/>
                    <a:pt x="390" y="1023"/>
                  </a:cubicBezTo>
                  <a:lnTo>
                    <a:pt x="457" y="1023"/>
                  </a:lnTo>
                  <a:cubicBezTo>
                    <a:pt x="445" y="823"/>
                    <a:pt x="434" y="623"/>
                    <a:pt x="368" y="445"/>
                  </a:cubicBezTo>
                  <a:cubicBezTo>
                    <a:pt x="289" y="267"/>
                    <a:pt x="156" y="1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5"/>
            <p:cNvSpPr/>
            <p:nvPr/>
          </p:nvSpPr>
          <p:spPr>
            <a:xfrm>
              <a:off x="1878133" y="3904536"/>
              <a:ext cx="24491" cy="37295"/>
            </a:xfrm>
            <a:custGeom>
              <a:avLst/>
              <a:gdLst/>
              <a:ahLst/>
              <a:cxnLst/>
              <a:rect l="l" t="t" r="r" b="b"/>
              <a:pathLst>
                <a:path w="702" h="1069" extrusionOk="0">
                  <a:moveTo>
                    <a:pt x="1" y="0"/>
                  </a:moveTo>
                  <a:lnTo>
                    <a:pt x="1" y="0"/>
                  </a:lnTo>
                  <a:cubicBezTo>
                    <a:pt x="123" y="156"/>
                    <a:pt x="245" y="323"/>
                    <a:pt x="357" y="490"/>
                  </a:cubicBezTo>
                  <a:cubicBezTo>
                    <a:pt x="413" y="568"/>
                    <a:pt x="468" y="646"/>
                    <a:pt x="524" y="735"/>
                  </a:cubicBezTo>
                  <a:cubicBezTo>
                    <a:pt x="557" y="779"/>
                    <a:pt x="579" y="824"/>
                    <a:pt x="601" y="857"/>
                  </a:cubicBezTo>
                  <a:cubicBezTo>
                    <a:pt x="623" y="902"/>
                    <a:pt x="623" y="957"/>
                    <a:pt x="613" y="991"/>
                  </a:cubicBezTo>
                  <a:lnTo>
                    <a:pt x="690" y="1068"/>
                  </a:lnTo>
                  <a:cubicBezTo>
                    <a:pt x="702" y="1035"/>
                    <a:pt x="702" y="935"/>
                    <a:pt x="702" y="902"/>
                  </a:cubicBezTo>
                  <a:cubicBezTo>
                    <a:pt x="690" y="880"/>
                    <a:pt x="680" y="846"/>
                    <a:pt x="668" y="824"/>
                  </a:cubicBezTo>
                  <a:cubicBezTo>
                    <a:pt x="635" y="779"/>
                    <a:pt x="601" y="746"/>
                    <a:pt x="579" y="702"/>
                  </a:cubicBezTo>
                  <a:cubicBezTo>
                    <a:pt x="512" y="623"/>
                    <a:pt x="457" y="546"/>
                    <a:pt x="390" y="468"/>
                  </a:cubicBezTo>
                  <a:cubicBezTo>
                    <a:pt x="268" y="301"/>
                    <a:pt x="134" y="156"/>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5"/>
            <p:cNvSpPr/>
            <p:nvPr/>
          </p:nvSpPr>
          <p:spPr>
            <a:xfrm>
              <a:off x="1875028" y="3911932"/>
              <a:ext cx="9350" cy="13222"/>
            </a:xfrm>
            <a:custGeom>
              <a:avLst/>
              <a:gdLst/>
              <a:ahLst/>
              <a:cxnLst/>
              <a:rect l="l" t="t" r="r" b="b"/>
              <a:pathLst>
                <a:path w="268" h="379" extrusionOk="0">
                  <a:moveTo>
                    <a:pt x="1" y="0"/>
                  </a:moveTo>
                  <a:cubicBezTo>
                    <a:pt x="57" y="55"/>
                    <a:pt x="101" y="111"/>
                    <a:pt x="146" y="178"/>
                  </a:cubicBezTo>
                  <a:cubicBezTo>
                    <a:pt x="156" y="200"/>
                    <a:pt x="179" y="233"/>
                    <a:pt x="190" y="267"/>
                  </a:cubicBezTo>
                  <a:cubicBezTo>
                    <a:pt x="212" y="300"/>
                    <a:pt x="212" y="334"/>
                    <a:pt x="201" y="345"/>
                  </a:cubicBezTo>
                  <a:lnTo>
                    <a:pt x="257" y="378"/>
                  </a:lnTo>
                  <a:cubicBezTo>
                    <a:pt x="268" y="345"/>
                    <a:pt x="268" y="322"/>
                    <a:pt x="268" y="300"/>
                  </a:cubicBezTo>
                  <a:cubicBezTo>
                    <a:pt x="257" y="278"/>
                    <a:pt x="245" y="256"/>
                    <a:pt x="235" y="245"/>
                  </a:cubicBezTo>
                  <a:cubicBezTo>
                    <a:pt x="212" y="211"/>
                    <a:pt x="190" y="178"/>
                    <a:pt x="168" y="156"/>
                  </a:cubicBezTo>
                  <a:cubicBezTo>
                    <a:pt x="112" y="100"/>
                    <a:pt x="57"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5"/>
            <p:cNvSpPr/>
            <p:nvPr/>
          </p:nvSpPr>
          <p:spPr>
            <a:xfrm>
              <a:off x="1890553" y="3997025"/>
              <a:ext cx="72985" cy="51215"/>
            </a:xfrm>
            <a:custGeom>
              <a:avLst/>
              <a:gdLst/>
              <a:ahLst/>
              <a:cxnLst/>
              <a:rect l="l" t="t" r="r" b="b"/>
              <a:pathLst>
                <a:path w="2092" h="1468" extrusionOk="0">
                  <a:moveTo>
                    <a:pt x="871" y="0"/>
                  </a:moveTo>
                  <a:cubicBezTo>
                    <a:pt x="535" y="0"/>
                    <a:pt x="156" y="103"/>
                    <a:pt x="90" y="219"/>
                  </a:cubicBezTo>
                  <a:cubicBezTo>
                    <a:pt x="1" y="375"/>
                    <a:pt x="123" y="686"/>
                    <a:pt x="235" y="886"/>
                  </a:cubicBezTo>
                  <a:cubicBezTo>
                    <a:pt x="346" y="1098"/>
                    <a:pt x="568" y="1276"/>
                    <a:pt x="835" y="1398"/>
                  </a:cubicBezTo>
                  <a:cubicBezTo>
                    <a:pt x="937" y="1445"/>
                    <a:pt x="1081" y="1467"/>
                    <a:pt x="1232" y="1467"/>
                  </a:cubicBezTo>
                  <a:cubicBezTo>
                    <a:pt x="1476" y="1467"/>
                    <a:pt x="1739" y="1408"/>
                    <a:pt x="1869" y="1298"/>
                  </a:cubicBezTo>
                  <a:cubicBezTo>
                    <a:pt x="2081" y="1120"/>
                    <a:pt x="2092" y="831"/>
                    <a:pt x="2047" y="686"/>
                  </a:cubicBezTo>
                  <a:cubicBezTo>
                    <a:pt x="2047" y="686"/>
                    <a:pt x="2036" y="609"/>
                    <a:pt x="1869" y="419"/>
                  </a:cubicBezTo>
                  <a:cubicBezTo>
                    <a:pt x="1713" y="219"/>
                    <a:pt x="1547" y="164"/>
                    <a:pt x="1191" y="41"/>
                  </a:cubicBezTo>
                  <a:cubicBezTo>
                    <a:pt x="1099" y="12"/>
                    <a:pt x="988" y="0"/>
                    <a:pt x="87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5"/>
            <p:cNvSpPr/>
            <p:nvPr/>
          </p:nvSpPr>
          <p:spPr>
            <a:xfrm>
              <a:off x="1905694" y="4010387"/>
              <a:ext cx="56308" cy="37958"/>
            </a:xfrm>
            <a:custGeom>
              <a:avLst/>
              <a:gdLst/>
              <a:ahLst/>
              <a:cxnLst/>
              <a:rect l="l" t="t" r="r" b="b"/>
              <a:pathLst>
                <a:path w="1614" h="1088" extrusionOk="0">
                  <a:moveTo>
                    <a:pt x="354" y="1"/>
                  </a:moveTo>
                  <a:cubicBezTo>
                    <a:pt x="304" y="1"/>
                    <a:pt x="256" y="8"/>
                    <a:pt x="212" y="26"/>
                  </a:cubicBezTo>
                  <a:cubicBezTo>
                    <a:pt x="90" y="81"/>
                    <a:pt x="23" y="192"/>
                    <a:pt x="11" y="315"/>
                  </a:cubicBezTo>
                  <a:cubicBezTo>
                    <a:pt x="1" y="459"/>
                    <a:pt x="56" y="582"/>
                    <a:pt x="134" y="693"/>
                  </a:cubicBezTo>
                  <a:cubicBezTo>
                    <a:pt x="223" y="815"/>
                    <a:pt x="345" y="915"/>
                    <a:pt x="456" y="1004"/>
                  </a:cubicBezTo>
                  <a:cubicBezTo>
                    <a:pt x="490" y="1027"/>
                    <a:pt x="512" y="1037"/>
                    <a:pt x="535" y="1059"/>
                  </a:cubicBezTo>
                  <a:cubicBezTo>
                    <a:pt x="616" y="1078"/>
                    <a:pt x="708" y="1087"/>
                    <a:pt x="803" y="1087"/>
                  </a:cubicBezTo>
                  <a:cubicBezTo>
                    <a:pt x="1047" y="1087"/>
                    <a:pt x="1307" y="1027"/>
                    <a:pt x="1435" y="915"/>
                  </a:cubicBezTo>
                  <a:cubicBezTo>
                    <a:pt x="1536" y="826"/>
                    <a:pt x="1591" y="726"/>
                    <a:pt x="1613" y="626"/>
                  </a:cubicBezTo>
                  <a:cubicBezTo>
                    <a:pt x="1435" y="448"/>
                    <a:pt x="1224" y="303"/>
                    <a:pt x="990" y="192"/>
                  </a:cubicBezTo>
                  <a:cubicBezTo>
                    <a:pt x="857" y="137"/>
                    <a:pt x="713" y="81"/>
                    <a:pt x="579" y="36"/>
                  </a:cubicBezTo>
                  <a:cubicBezTo>
                    <a:pt x="506" y="16"/>
                    <a:pt x="428" y="1"/>
                    <a:pt x="35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5"/>
            <p:cNvSpPr/>
            <p:nvPr/>
          </p:nvSpPr>
          <p:spPr>
            <a:xfrm>
              <a:off x="1942188" y="4020575"/>
              <a:ext cx="17095" cy="18665"/>
            </a:xfrm>
            <a:custGeom>
              <a:avLst/>
              <a:gdLst/>
              <a:ahLst/>
              <a:cxnLst/>
              <a:rect l="l" t="t" r="r" b="b"/>
              <a:pathLst>
                <a:path w="490" h="535" extrusionOk="0">
                  <a:moveTo>
                    <a:pt x="411" y="0"/>
                  </a:moveTo>
                  <a:cubicBezTo>
                    <a:pt x="334" y="89"/>
                    <a:pt x="289" y="201"/>
                    <a:pt x="233" y="290"/>
                  </a:cubicBezTo>
                  <a:cubicBezTo>
                    <a:pt x="178" y="389"/>
                    <a:pt x="100" y="478"/>
                    <a:pt x="0" y="534"/>
                  </a:cubicBezTo>
                  <a:cubicBezTo>
                    <a:pt x="111" y="490"/>
                    <a:pt x="189" y="401"/>
                    <a:pt x="256" y="312"/>
                  </a:cubicBezTo>
                  <a:cubicBezTo>
                    <a:pt x="322" y="223"/>
                    <a:pt x="423" y="89"/>
                    <a:pt x="490" y="11"/>
                  </a:cubicBezTo>
                  <a:lnTo>
                    <a:pt x="41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5"/>
            <p:cNvSpPr/>
            <p:nvPr/>
          </p:nvSpPr>
          <p:spPr>
            <a:xfrm>
              <a:off x="1922790" y="4019807"/>
              <a:ext cx="23689" cy="17095"/>
            </a:xfrm>
            <a:custGeom>
              <a:avLst/>
              <a:gdLst/>
              <a:ahLst/>
              <a:cxnLst/>
              <a:rect l="l" t="t" r="r" b="b"/>
              <a:pathLst>
                <a:path w="679" h="490" extrusionOk="0">
                  <a:moveTo>
                    <a:pt x="656" y="0"/>
                  </a:moveTo>
                  <a:cubicBezTo>
                    <a:pt x="545" y="89"/>
                    <a:pt x="467" y="211"/>
                    <a:pt x="367" y="312"/>
                  </a:cubicBezTo>
                  <a:cubicBezTo>
                    <a:pt x="267" y="401"/>
                    <a:pt x="134" y="467"/>
                    <a:pt x="0" y="490"/>
                  </a:cubicBezTo>
                  <a:cubicBezTo>
                    <a:pt x="134" y="467"/>
                    <a:pt x="267" y="411"/>
                    <a:pt x="378" y="322"/>
                  </a:cubicBezTo>
                  <a:cubicBezTo>
                    <a:pt x="490" y="233"/>
                    <a:pt x="567" y="122"/>
                    <a:pt x="678" y="45"/>
                  </a:cubicBezTo>
                  <a:lnTo>
                    <a:pt x="656"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5"/>
            <p:cNvSpPr/>
            <p:nvPr/>
          </p:nvSpPr>
          <p:spPr>
            <a:xfrm>
              <a:off x="1909183" y="4020958"/>
              <a:ext cx="15176" cy="6245"/>
            </a:xfrm>
            <a:custGeom>
              <a:avLst/>
              <a:gdLst/>
              <a:ahLst/>
              <a:cxnLst/>
              <a:rect l="l" t="t" r="r" b="b"/>
              <a:pathLst>
                <a:path w="435" h="179" extrusionOk="0">
                  <a:moveTo>
                    <a:pt x="356" y="0"/>
                  </a:moveTo>
                  <a:cubicBezTo>
                    <a:pt x="234" y="78"/>
                    <a:pt x="134" y="123"/>
                    <a:pt x="0" y="178"/>
                  </a:cubicBezTo>
                  <a:cubicBezTo>
                    <a:pt x="134" y="145"/>
                    <a:pt x="301" y="78"/>
                    <a:pt x="435" y="22"/>
                  </a:cubicBezTo>
                  <a:lnTo>
                    <a:pt x="356"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5"/>
            <p:cNvSpPr/>
            <p:nvPr/>
          </p:nvSpPr>
          <p:spPr>
            <a:xfrm>
              <a:off x="1906846" y="4006445"/>
              <a:ext cx="35376" cy="14164"/>
            </a:xfrm>
            <a:custGeom>
              <a:avLst/>
              <a:gdLst/>
              <a:ahLst/>
              <a:cxnLst/>
              <a:rect l="l" t="t" r="r" b="b"/>
              <a:pathLst>
                <a:path w="1014" h="406" extrusionOk="0">
                  <a:moveTo>
                    <a:pt x="189" y="0"/>
                  </a:moveTo>
                  <a:cubicBezTo>
                    <a:pt x="126" y="0"/>
                    <a:pt x="63" y="8"/>
                    <a:pt x="1" y="16"/>
                  </a:cubicBezTo>
                  <a:cubicBezTo>
                    <a:pt x="45" y="10"/>
                    <a:pt x="90" y="8"/>
                    <a:pt x="134" y="8"/>
                  </a:cubicBezTo>
                  <a:cubicBezTo>
                    <a:pt x="179" y="8"/>
                    <a:pt x="223" y="10"/>
                    <a:pt x="268" y="16"/>
                  </a:cubicBezTo>
                  <a:cubicBezTo>
                    <a:pt x="357" y="27"/>
                    <a:pt x="446" y="50"/>
                    <a:pt x="524" y="82"/>
                  </a:cubicBezTo>
                  <a:cubicBezTo>
                    <a:pt x="690" y="149"/>
                    <a:pt x="824" y="260"/>
                    <a:pt x="924" y="405"/>
                  </a:cubicBezTo>
                  <a:lnTo>
                    <a:pt x="1013" y="405"/>
                  </a:lnTo>
                  <a:cubicBezTo>
                    <a:pt x="902" y="260"/>
                    <a:pt x="702" y="116"/>
                    <a:pt x="535" y="50"/>
                  </a:cubicBezTo>
                  <a:cubicBezTo>
                    <a:pt x="446" y="27"/>
                    <a:pt x="357" y="5"/>
                    <a:pt x="268" y="5"/>
                  </a:cubicBezTo>
                  <a:cubicBezTo>
                    <a:pt x="241" y="2"/>
                    <a:pt x="215" y="0"/>
                    <a:pt x="18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5"/>
            <p:cNvSpPr/>
            <p:nvPr/>
          </p:nvSpPr>
          <p:spPr>
            <a:xfrm>
              <a:off x="1913823" y="4013597"/>
              <a:ext cx="18665" cy="7780"/>
            </a:xfrm>
            <a:custGeom>
              <a:avLst/>
              <a:gdLst/>
              <a:ahLst/>
              <a:cxnLst/>
              <a:rect l="l" t="t" r="r" b="b"/>
              <a:pathLst>
                <a:path w="535" h="223" extrusionOk="0">
                  <a:moveTo>
                    <a:pt x="1" y="0"/>
                  </a:moveTo>
                  <a:cubicBezTo>
                    <a:pt x="90" y="11"/>
                    <a:pt x="179" y="45"/>
                    <a:pt x="257" y="89"/>
                  </a:cubicBezTo>
                  <a:cubicBezTo>
                    <a:pt x="290" y="100"/>
                    <a:pt x="335" y="122"/>
                    <a:pt x="368" y="156"/>
                  </a:cubicBezTo>
                  <a:cubicBezTo>
                    <a:pt x="401" y="178"/>
                    <a:pt x="424" y="189"/>
                    <a:pt x="457" y="223"/>
                  </a:cubicBezTo>
                  <a:lnTo>
                    <a:pt x="535" y="200"/>
                  </a:lnTo>
                  <a:cubicBezTo>
                    <a:pt x="502" y="178"/>
                    <a:pt x="435" y="134"/>
                    <a:pt x="391" y="111"/>
                  </a:cubicBezTo>
                  <a:cubicBezTo>
                    <a:pt x="357" y="89"/>
                    <a:pt x="312" y="67"/>
                    <a:pt x="268" y="55"/>
                  </a:cubicBezTo>
                  <a:cubicBezTo>
                    <a:pt x="179" y="23"/>
                    <a:pt x="90" y="0"/>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5"/>
            <p:cNvSpPr/>
            <p:nvPr/>
          </p:nvSpPr>
          <p:spPr>
            <a:xfrm>
              <a:off x="1935559" y="4004282"/>
              <a:ext cx="24491" cy="17095"/>
            </a:xfrm>
            <a:custGeom>
              <a:avLst/>
              <a:gdLst/>
              <a:ahLst/>
              <a:cxnLst/>
              <a:rect l="l" t="t" r="r" b="b"/>
              <a:pathLst>
                <a:path w="702" h="490" extrusionOk="0">
                  <a:moveTo>
                    <a:pt x="1" y="0"/>
                  </a:moveTo>
                  <a:lnTo>
                    <a:pt x="1" y="0"/>
                  </a:lnTo>
                  <a:cubicBezTo>
                    <a:pt x="68" y="23"/>
                    <a:pt x="134" y="45"/>
                    <a:pt x="201" y="78"/>
                  </a:cubicBezTo>
                  <a:cubicBezTo>
                    <a:pt x="268" y="100"/>
                    <a:pt x="334" y="134"/>
                    <a:pt x="401" y="167"/>
                  </a:cubicBezTo>
                  <a:cubicBezTo>
                    <a:pt x="468" y="201"/>
                    <a:pt x="524" y="245"/>
                    <a:pt x="557" y="312"/>
                  </a:cubicBezTo>
                  <a:cubicBezTo>
                    <a:pt x="601" y="367"/>
                    <a:pt x="635" y="434"/>
                    <a:pt x="668" y="490"/>
                  </a:cubicBezTo>
                  <a:lnTo>
                    <a:pt x="702" y="478"/>
                  </a:lnTo>
                  <a:cubicBezTo>
                    <a:pt x="657" y="411"/>
                    <a:pt x="624" y="356"/>
                    <a:pt x="579" y="290"/>
                  </a:cubicBezTo>
                  <a:cubicBezTo>
                    <a:pt x="535" y="233"/>
                    <a:pt x="468" y="189"/>
                    <a:pt x="413" y="156"/>
                  </a:cubicBezTo>
                  <a:cubicBezTo>
                    <a:pt x="346" y="122"/>
                    <a:pt x="279" y="100"/>
                    <a:pt x="212" y="67"/>
                  </a:cubicBezTo>
                  <a:cubicBezTo>
                    <a:pt x="146" y="45"/>
                    <a:pt x="68" y="23"/>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5"/>
            <p:cNvSpPr/>
            <p:nvPr/>
          </p:nvSpPr>
          <p:spPr>
            <a:xfrm>
              <a:off x="2037224" y="4149696"/>
              <a:ext cx="64437" cy="62379"/>
            </a:xfrm>
            <a:custGeom>
              <a:avLst/>
              <a:gdLst/>
              <a:ahLst/>
              <a:cxnLst/>
              <a:rect l="l" t="t" r="r" b="b"/>
              <a:pathLst>
                <a:path w="1847" h="1788" extrusionOk="0">
                  <a:moveTo>
                    <a:pt x="533" y="0"/>
                  </a:moveTo>
                  <a:cubicBezTo>
                    <a:pt x="323" y="0"/>
                    <a:pt x="125" y="175"/>
                    <a:pt x="67" y="481"/>
                  </a:cubicBezTo>
                  <a:cubicBezTo>
                    <a:pt x="1" y="837"/>
                    <a:pt x="268" y="1171"/>
                    <a:pt x="546" y="1438"/>
                  </a:cubicBezTo>
                  <a:cubicBezTo>
                    <a:pt x="758" y="1658"/>
                    <a:pt x="1046" y="1787"/>
                    <a:pt x="1262" y="1787"/>
                  </a:cubicBezTo>
                  <a:cubicBezTo>
                    <a:pt x="1318" y="1787"/>
                    <a:pt x="1370" y="1778"/>
                    <a:pt x="1414" y="1760"/>
                  </a:cubicBezTo>
                  <a:cubicBezTo>
                    <a:pt x="1636" y="1671"/>
                    <a:pt x="1825" y="1416"/>
                    <a:pt x="1836" y="1204"/>
                  </a:cubicBezTo>
                  <a:cubicBezTo>
                    <a:pt x="1836" y="1204"/>
                    <a:pt x="1847" y="1070"/>
                    <a:pt x="1725" y="804"/>
                  </a:cubicBezTo>
                  <a:cubicBezTo>
                    <a:pt x="1602" y="548"/>
                    <a:pt x="1491" y="514"/>
                    <a:pt x="1302" y="415"/>
                  </a:cubicBezTo>
                  <a:cubicBezTo>
                    <a:pt x="1113" y="314"/>
                    <a:pt x="868" y="92"/>
                    <a:pt x="635" y="14"/>
                  </a:cubicBezTo>
                  <a:cubicBezTo>
                    <a:pt x="601" y="5"/>
                    <a:pt x="567" y="0"/>
                    <a:pt x="53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5"/>
            <p:cNvSpPr/>
            <p:nvPr/>
          </p:nvSpPr>
          <p:spPr>
            <a:xfrm>
              <a:off x="2037224" y="4161803"/>
              <a:ext cx="42737" cy="50098"/>
            </a:xfrm>
            <a:custGeom>
              <a:avLst/>
              <a:gdLst/>
              <a:ahLst/>
              <a:cxnLst/>
              <a:rect l="l" t="t" r="r" b="b"/>
              <a:pathLst>
                <a:path w="1225" h="1436" extrusionOk="0">
                  <a:moveTo>
                    <a:pt x="112" y="1"/>
                  </a:moveTo>
                  <a:cubicBezTo>
                    <a:pt x="90" y="45"/>
                    <a:pt x="79" y="90"/>
                    <a:pt x="67" y="134"/>
                  </a:cubicBezTo>
                  <a:cubicBezTo>
                    <a:pt x="1" y="490"/>
                    <a:pt x="268" y="824"/>
                    <a:pt x="546" y="1091"/>
                  </a:cubicBezTo>
                  <a:cubicBezTo>
                    <a:pt x="735" y="1291"/>
                    <a:pt x="991" y="1413"/>
                    <a:pt x="1202" y="1435"/>
                  </a:cubicBezTo>
                  <a:cubicBezTo>
                    <a:pt x="1224" y="1358"/>
                    <a:pt x="1213" y="1280"/>
                    <a:pt x="1191" y="1213"/>
                  </a:cubicBezTo>
                  <a:cubicBezTo>
                    <a:pt x="1135" y="1035"/>
                    <a:pt x="1024" y="879"/>
                    <a:pt x="913" y="746"/>
                  </a:cubicBezTo>
                  <a:cubicBezTo>
                    <a:pt x="779" y="602"/>
                    <a:pt x="646" y="468"/>
                    <a:pt x="502" y="345"/>
                  </a:cubicBezTo>
                  <a:lnTo>
                    <a:pt x="268" y="145"/>
                  </a:lnTo>
                  <a:cubicBezTo>
                    <a:pt x="223" y="101"/>
                    <a:pt x="168" y="45"/>
                    <a:pt x="1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5"/>
            <p:cNvSpPr/>
            <p:nvPr/>
          </p:nvSpPr>
          <p:spPr>
            <a:xfrm>
              <a:off x="2050063" y="4181235"/>
              <a:ext cx="28747" cy="8199"/>
            </a:xfrm>
            <a:custGeom>
              <a:avLst/>
              <a:gdLst/>
              <a:ahLst/>
              <a:cxnLst/>
              <a:rect l="l" t="t" r="r" b="b"/>
              <a:pathLst>
                <a:path w="824" h="235" extrusionOk="0">
                  <a:moveTo>
                    <a:pt x="789" y="0"/>
                  </a:moveTo>
                  <a:cubicBezTo>
                    <a:pt x="745" y="55"/>
                    <a:pt x="690" y="100"/>
                    <a:pt x="634" y="144"/>
                  </a:cubicBezTo>
                  <a:cubicBezTo>
                    <a:pt x="567" y="178"/>
                    <a:pt x="500" y="211"/>
                    <a:pt x="434" y="211"/>
                  </a:cubicBezTo>
                  <a:cubicBezTo>
                    <a:pt x="418" y="212"/>
                    <a:pt x="402" y="213"/>
                    <a:pt x="386" y="213"/>
                  </a:cubicBezTo>
                  <a:cubicBezTo>
                    <a:pt x="258" y="213"/>
                    <a:pt x="129" y="173"/>
                    <a:pt x="0" y="134"/>
                  </a:cubicBezTo>
                  <a:lnTo>
                    <a:pt x="0" y="134"/>
                  </a:lnTo>
                  <a:cubicBezTo>
                    <a:pt x="131" y="184"/>
                    <a:pt x="254" y="235"/>
                    <a:pt x="392" y="235"/>
                  </a:cubicBezTo>
                  <a:cubicBezTo>
                    <a:pt x="406" y="235"/>
                    <a:pt x="420" y="234"/>
                    <a:pt x="434" y="233"/>
                  </a:cubicBezTo>
                  <a:cubicBezTo>
                    <a:pt x="512" y="233"/>
                    <a:pt x="579" y="211"/>
                    <a:pt x="645" y="166"/>
                  </a:cubicBezTo>
                  <a:cubicBezTo>
                    <a:pt x="712" y="134"/>
                    <a:pt x="767" y="77"/>
                    <a:pt x="823" y="22"/>
                  </a:cubicBezTo>
                  <a:lnTo>
                    <a:pt x="7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5"/>
            <p:cNvSpPr/>
            <p:nvPr/>
          </p:nvSpPr>
          <p:spPr>
            <a:xfrm>
              <a:off x="2066739" y="4187445"/>
              <a:ext cx="27945" cy="11129"/>
            </a:xfrm>
            <a:custGeom>
              <a:avLst/>
              <a:gdLst/>
              <a:ahLst/>
              <a:cxnLst/>
              <a:rect l="l" t="t" r="r" b="b"/>
              <a:pathLst>
                <a:path w="801" h="319" extrusionOk="0">
                  <a:moveTo>
                    <a:pt x="779" y="0"/>
                  </a:moveTo>
                  <a:cubicBezTo>
                    <a:pt x="712" y="33"/>
                    <a:pt x="645" y="55"/>
                    <a:pt x="578" y="89"/>
                  </a:cubicBezTo>
                  <a:cubicBezTo>
                    <a:pt x="523" y="122"/>
                    <a:pt x="456" y="166"/>
                    <a:pt x="400" y="200"/>
                  </a:cubicBezTo>
                  <a:cubicBezTo>
                    <a:pt x="367" y="222"/>
                    <a:pt x="345" y="245"/>
                    <a:pt x="311" y="255"/>
                  </a:cubicBezTo>
                  <a:lnTo>
                    <a:pt x="212" y="289"/>
                  </a:lnTo>
                  <a:cubicBezTo>
                    <a:pt x="173" y="302"/>
                    <a:pt x="134" y="308"/>
                    <a:pt x="93" y="308"/>
                  </a:cubicBezTo>
                  <a:cubicBezTo>
                    <a:pt x="64" y="308"/>
                    <a:pt x="33" y="305"/>
                    <a:pt x="0" y="300"/>
                  </a:cubicBezTo>
                  <a:lnTo>
                    <a:pt x="0" y="300"/>
                  </a:lnTo>
                  <a:cubicBezTo>
                    <a:pt x="39" y="313"/>
                    <a:pt x="83" y="318"/>
                    <a:pt x="126" y="318"/>
                  </a:cubicBezTo>
                  <a:cubicBezTo>
                    <a:pt x="155" y="318"/>
                    <a:pt x="184" y="316"/>
                    <a:pt x="212" y="311"/>
                  </a:cubicBezTo>
                  <a:cubicBezTo>
                    <a:pt x="245" y="300"/>
                    <a:pt x="289" y="289"/>
                    <a:pt x="323" y="278"/>
                  </a:cubicBezTo>
                  <a:cubicBezTo>
                    <a:pt x="356" y="267"/>
                    <a:pt x="378" y="245"/>
                    <a:pt x="412" y="233"/>
                  </a:cubicBezTo>
                  <a:cubicBezTo>
                    <a:pt x="479" y="200"/>
                    <a:pt x="534" y="166"/>
                    <a:pt x="601" y="133"/>
                  </a:cubicBezTo>
                  <a:lnTo>
                    <a:pt x="801" y="67"/>
                  </a:lnTo>
                  <a:lnTo>
                    <a:pt x="77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5"/>
            <p:cNvSpPr/>
            <p:nvPr/>
          </p:nvSpPr>
          <p:spPr>
            <a:xfrm>
              <a:off x="2053517" y="4164908"/>
              <a:ext cx="14409" cy="13606"/>
            </a:xfrm>
            <a:custGeom>
              <a:avLst/>
              <a:gdLst/>
              <a:ahLst/>
              <a:cxnLst/>
              <a:rect l="l" t="t" r="r" b="b"/>
              <a:pathLst>
                <a:path w="413" h="390" extrusionOk="0">
                  <a:moveTo>
                    <a:pt x="1" y="1"/>
                  </a:moveTo>
                  <a:cubicBezTo>
                    <a:pt x="57" y="1"/>
                    <a:pt x="90" y="34"/>
                    <a:pt x="124" y="68"/>
                  </a:cubicBezTo>
                  <a:lnTo>
                    <a:pt x="235" y="157"/>
                  </a:lnTo>
                  <a:lnTo>
                    <a:pt x="335" y="256"/>
                  </a:lnTo>
                  <a:cubicBezTo>
                    <a:pt x="346" y="279"/>
                    <a:pt x="346" y="301"/>
                    <a:pt x="357" y="323"/>
                  </a:cubicBezTo>
                  <a:cubicBezTo>
                    <a:pt x="368" y="345"/>
                    <a:pt x="379" y="368"/>
                    <a:pt x="401" y="390"/>
                  </a:cubicBezTo>
                  <a:lnTo>
                    <a:pt x="413" y="357"/>
                  </a:lnTo>
                  <a:cubicBezTo>
                    <a:pt x="391" y="345"/>
                    <a:pt x="379" y="279"/>
                    <a:pt x="346" y="246"/>
                  </a:cubicBezTo>
                  <a:lnTo>
                    <a:pt x="246" y="145"/>
                  </a:lnTo>
                  <a:lnTo>
                    <a:pt x="134" y="56"/>
                  </a:lnTo>
                  <a:cubicBezTo>
                    <a:pt x="101" y="23"/>
                    <a:pt x="57" y="1"/>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5"/>
            <p:cNvSpPr/>
            <p:nvPr/>
          </p:nvSpPr>
          <p:spPr>
            <a:xfrm>
              <a:off x="2067123" y="4159500"/>
              <a:ext cx="25259" cy="28329"/>
            </a:xfrm>
            <a:custGeom>
              <a:avLst/>
              <a:gdLst/>
              <a:ahLst/>
              <a:cxnLst/>
              <a:rect l="l" t="t" r="r" b="b"/>
              <a:pathLst>
                <a:path w="724" h="812" extrusionOk="0">
                  <a:moveTo>
                    <a:pt x="1" y="0"/>
                  </a:moveTo>
                  <a:lnTo>
                    <a:pt x="423" y="345"/>
                  </a:lnTo>
                  <a:cubicBezTo>
                    <a:pt x="468" y="378"/>
                    <a:pt x="501" y="411"/>
                    <a:pt x="534" y="434"/>
                  </a:cubicBezTo>
                  <a:cubicBezTo>
                    <a:pt x="567" y="467"/>
                    <a:pt x="579" y="500"/>
                    <a:pt x="590" y="545"/>
                  </a:cubicBezTo>
                  <a:lnTo>
                    <a:pt x="668" y="812"/>
                  </a:lnTo>
                  <a:lnTo>
                    <a:pt x="723" y="789"/>
                  </a:lnTo>
                  <a:lnTo>
                    <a:pt x="634" y="534"/>
                  </a:lnTo>
                  <a:cubicBezTo>
                    <a:pt x="623" y="478"/>
                    <a:pt x="601" y="434"/>
                    <a:pt x="557" y="411"/>
                  </a:cubicBezTo>
                  <a:cubicBezTo>
                    <a:pt x="523" y="378"/>
                    <a:pt x="478" y="356"/>
                    <a:pt x="445" y="322"/>
                  </a:cubicBezTo>
                  <a:lnTo>
                    <a:pt x="1"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5"/>
            <p:cNvSpPr/>
            <p:nvPr/>
          </p:nvSpPr>
          <p:spPr>
            <a:xfrm>
              <a:off x="2114048" y="4125623"/>
              <a:ext cx="52052" cy="75357"/>
            </a:xfrm>
            <a:custGeom>
              <a:avLst/>
              <a:gdLst/>
              <a:ahLst/>
              <a:cxnLst/>
              <a:rect l="l" t="t" r="r" b="b"/>
              <a:pathLst>
                <a:path w="1492" h="2160" extrusionOk="0">
                  <a:moveTo>
                    <a:pt x="514" y="1"/>
                  </a:moveTo>
                  <a:cubicBezTo>
                    <a:pt x="492" y="1"/>
                    <a:pt x="469" y="1"/>
                    <a:pt x="446" y="3"/>
                  </a:cubicBezTo>
                  <a:cubicBezTo>
                    <a:pt x="157" y="37"/>
                    <a:pt x="57" y="137"/>
                    <a:pt x="35" y="270"/>
                  </a:cubicBezTo>
                  <a:cubicBezTo>
                    <a:pt x="1" y="393"/>
                    <a:pt x="346" y="1382"/>
                    <a:pt x="457" y="1616"/>
                  </a:cubicBezTo>
                  <a:cubicBezTo>
                    <a:pt x="579" y="1849"/>
                    <a:pt x="702" y="2050"/>
                    <a:pt x="813" y="2106"/>
                  </a:cubicBezTo>
                  <a:cubicBezTo>
                    <a:pt x="813" y="2106"/>
                    <a:pt x="863" y="2160"/>
                    <a:pt x="948" y="2160"/>
                  </a:cubicBezTo>
                  <a:cubicBezTo>
                    <a:pt x="991" y="2160"/>
                    <a:pt x="1043" y="2146"/>
                    <a:pt x="1102" y="2106"/>
                  </a:cubicBezTo>
                  <a:cubicBezTo>
                    <a:pt x="1291" y="1983"/>
                    <a:pt x="1469" y="1594"/>
                    <a:pt x="1436" y="1271"/>
                  </a:cubicBezTo>
                  <a:cubicBezTo>
                    <a:pt x="1402" y="949"/>
                    <a:pt x="1491" y="549"/>
                    <a:pt x="1214" y="326"/>
                  </a:cubicBezTo>
                  <a:cubicBezTo>
                    <a:pt x="947" y="121"/>
                    <a:pt x="775" y="1"/>
                    <a:pt x="51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5"/>
            <p:cNvSpPr/>
            <p:nvPr/>
          </p:nvSpPr>
          <p:spPr>
            <a:xfrm>
              <a:off x="2114048" y="4125728"/>
              <a:ext cx="24107" cy="54355"/>
            </a:xfrm>
            <a:custGeom>
              <a:avLst/>
              <a:gdLst/>
              <a:ahLst/>
              <a:cxnLst/>
              <a:rect l="l" t="t" r="r" b="b"/>
              <a:pathLst>
                <a:path w="691" h="1558" extrusionOk="0">
                  <a:moveTo>
                    <a:pt x="446" y="0"/>
                  </a:moveTo>
                  <a:cubicBezTo>
                    <a:pt x="157" y="34"/>
                    <a:pt x="57" y="134"/>
                    <a:pt x="35" y="267"/>
                  </a:cubicBezTo>
                  <a:cubicBezTo>
                    <a:pt x="1" y="378"/>
                    <a:pt x="302" y="1246"/>
                    <a:pt x="435" y="1557"/>
                  </a:cubicBezTo>
                  <a:cubicBezTo>
                    <a:pt x="457" y="1535"/>
                    <a:pt x="468" y="1513"/>
                    <a:pt x="490" y="1491"/>
                  </a:cubicBezTo>
                  <a:cubicBezTo>
                    <a:pt x="591" y="1357"/>
                    <a:pt x="658" y="1191"/>
                    <a:pt x="668" y="1013"/>
                  </a:cubicBezTo>
                  <a:cubicBezTo>
                    <a:pt x="690" y="835"/>
                    <a:pt x="646" y="667"/>
                    <a:pt x="591" y="501"/>
                  </a:cubicBezTo>
                  <a:lnTo>
                    <a:pt x="524" y="234"/>
                  </a:lnTo>
                  <a:cubicBezTo>
                    <a:pt x="513" y="156"/>
                    <a:pt x="502" y="78"/>
                    <a:pt x="50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5"/>
            <p:cNvSpPr/>
            <p:nvPr/>
          </p:nvSpPr>
          <p:spPr>
            <a:xfrm>
              <a:off x="2141226" y="4173071"/>
              <a:ext cx="17095" cy="24526"/>
            </a:xfrm>
            <a:custGeom>
              <a:avLst/>
              <a:gdLst/>
              <a:ahLst/>
              <a:cxnLst/>
              <a:rect l="l" t="t" r="r" b="b"/>
              <a:pathLst>
                <a:path w="490" h="703" extrusionOk="0">
                  <a:moveTo>
                    <a:pt x="479" y="0"/>
                  </a:moveTo>
                  <a:lnTo>
                    <a:pt x="479" y="12"/>
                  </a:lnTo>
                  <a:cubicBezTo>
                    <a:pt x="479" y="12"/>
                    <a:pt x="490" y="0"/>
                    <a:pt x="479" y="0"/>
                  </a:cubicBezTo>
                  <a:close/>
                  <a:moveTo>
                    <a:pt x="445" y="34"/>
                  </a:moveTo>
                  <a:lnTo>
                    <a:pt x="445" y="34"/>
                  </a:lnTo>
                  <a:cubicBezTo>
                    <a:pt x="435" y="45"/>
                    <a:pt x="423" y="67"/>
                    <a:pt x="412" y="78"/>
                  </a:cubicBezTo>
                  <a:cubicBezTo>
                    <a:pt x="401" y="111"/>
                    <a:pt x="379" y="145"/>
                    <a:pt x="368" y="190"/>
                  </a:cubicBezTo>
                  <a:cubicBezTo>
                    <a:pt x="346" y="256"/>
                    <a:pt x="323" y="334"/>
                    <a:pt x="301" y="400"/>
                  </a:cubicBezTo>
                  <a:cubicBezTo>
                    <a:pt x="279" y="479"/>
                    <a:pt x="245" y="545"/>
                    <a:pt x="190" y="590"/>
                  </a:cubicBezTo>
                  <a:cubicBezTo>
                    <a:pt x="168" y="612"/>
                    <a:pt x="134" y="634"/>
                    <a:pt x="101" y="634"/>
                  </a:cubicBezTo>
                  <a:cubicBezTo>
                    <a:pt x="87" y="639"/>
                    <a:pt x="73" y="641"/>
                    <a:pt x="61" y="641"/>
                  </a:cubicBezTo>
                  <a:cubicBezTo>
                    <a:pt x="44" y="641"/>
                    <a:pt x="30" y="636"/>
                    <a:pt x="23" y="623"/>
                  </a:cubicBezTo>
                  <a:lnTo>
                    <a:pt x="0" y="690"/>
                  </a:lnTo>
                  <a:cubicBezTo>
                    <a:pt x="19" y="699"/>
                    <a:pt x="36" y="703"/>
                    <a:pt x="52" y="703"/>
                  </a:cubicBezTo>
                  <a:cubicBezTo>
                    <a:pt x="74" y="703"/>
                    <a:pt x="93" y="696"/>
                    <a:pt x="112" y="690"/>
                  </a:cubicBezTo>
                  <a:cubicBezTo>
                    <a:pt x="156" y="679"/>
                    <a:pt x="190" y="657"/>
                    <a:pt x="223" y="623"/>
                  </a:cubicBezTo>
                  <a:cubicBezTo>
                    <a:pt x="279" y="568"/>
                    <a:pt x="312" y="489"/>
                    <a:pt x="334" y="412"/>
                  </a:cubicBezTo>
                  <a:cubicBezTo>
                    <a:pt x="356" y="334"/>
                    <a:pt x="368" y="267"/>
                    <a:pt x="390" y="190"/>
                  </a:cubicBezTo>
                  <a:cubicBezTo>
                    <a:pt x="390" y="156"/>
                    <a:pt x="401" y="123"/>
                    <a:pt x="423" y="89"/>
                  </a:cubicBezTo>
                  <a:cubicBezTo>
                    <a:pt x="435" y="67"/>
                    <a:pt x="445" y="56"/>
                    <a:pt x="445" y="34"/>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5"/>
            <p:cNvSpPr/>
            <p:nvPr/>
          </p:nvSpPr>
          <p:spPr>
            <a:xfrm>
              <a:off x="2129225" y="4168013"/>
              <a:ext cx="12036" cy="22921"/>
            </a:xfrm>
            <a:custGeom>
              <a:avLst/>
              <a:gdLst/>
              <a:ahLst/>
              <a:cxnLst/>
              <a:rect l="l" t="t" r="r" b="b"/>
              <a:pathLst>
                <a:path w="345" h="657" extrusionOk="0">
                  <a:moveTo>
                    <a:pt x="0" y="1"/>
                  </a:moveTo>
                  <a:lnTo>
                    <a:pt x="55" y="167"/>
                  </a:lnTo>
                  <a:cubicBezTo>
                    <a:pt x="67" y="212"/>
                    <a:pt x="89" y="268"/>
                    <a:pt x="111" y="323"/>
                  </a:cubicBezTo>
                  <a:cubicBezTo>
                    <a:pt x="122" y="379"/>
                    <a:pt x="167" y="424"/>
                    <a:pt x="200" y="468"/>
                  </a:cubicBezTo>
                  <a:lnTo>
                    <a:pt x="322" y="657"/>
                  </a:lnTo>
                  <a:lnTo>
                    <a:pt x="344" y="568"/>
                  </a:lnTo>
                  <a:lnTo>
                    <a:pt x="233" y="446"/>
                  </a:lnTo>
                  <a:cubicBezTo>
                    <a:pt x="200" y="401"/>
                    <a:pt x="156" y="357"/>
                    <a:pt x="144" y="312"/>
                  </a:cubicBezTo>
                  <a:cubicBezTo>
                    <a:pt x="111" y="256"/>
                    <a:pt x="89" y="212"/>
                    <a:pt x="67" y="157"/>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5"/>
            <p:cNvSpPr/>
            <p:nvPr/>
          </p:nvSpPr>
          <p:spPr>
            <a:xfrm>
              <a:off x="2140459" y="4157930"/>
              <a:ext cx="18665" cy="25259"/>
            </a:xfrm>
            <a:custGeom>
              <a:avLst/>
              <a:gdLst/>
              <a:ahLst/>
              <a:cxnLst/>
              <a:rect l="l" t="t" r="r" b="b"/>
              <a:pathLst>
                <a:path w="535" h="724" extrusionOk="0">
                  <a:moveTo>
                    <a:pt x="534" y="1"/>
                  </a:moveTo>
                  <a:cubicBezTo>
                    <a:pt x="457" y="123"/>
                    <a:pt x="390" y="256"/>
                    <a:pt x="301" y="379"/>
                  </a:cubicBezTo>
                  <a:lnTo>
                    <a:pt x="167" y="545"/>
                  </a:lnTo>
                  <a:cubicBezTo>
                    <a:pt x="111" y="601"/>
                    <a:pt x="56" y="646"/>
                    <a:pt x="0" y="668"/>
                  </a:cubicBezTo>
                  <a:lnTo>
                    <a:pt x="22" y="723"/>
                  </a:lnTo>
                  <a:cubicBezTo>
                    <a:pt x="89" y="690"/>
                    <a:pt x="156" y="634"/>
                    <a:pt x="200" y="579"/>
                  </a:cubicBezTo>
                  <a:cubicBezTo>
                    <a:pt x="245" y="512"/>
                    <a:pt x="289" y="456"/>
                    <a:pt x="323" y="390"/>
                  </a:cubicBezTo>
                  <a:cubicBezTo>
                    <a:pt x="401" y="268"/>
                    <a:pt x="467" y="134"/>
                    <a:pt x="5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5"/>
            <p:cNvSpPr/>
            <p:nvPr/>
          </p:nvSpPr>
          <p:spPr>
            <a:xfrm>
              <a:off x="2123014" y="4148615"/>
              <a:ext cx="18246" cy="24107"/>
            </a:xfrm>
            <a:custGeom>
              <a:avLst/>
              <a:gdLst/>
              <a:ahLst/>
              <a:cxnLst/>
              <a:rect l="l" t="t" r="r" b="b"/>
              <a:pathLst>
                <a:path w="523" h="691" extrusionOk="0">
                  <a:moveTo>
                    <a:pt x="0" y="1"/>
                  </a:moveTo>
                  <a:cubicBezTo>
                    <a:pt x="67" y="34"/>
                    <a:pt x="111" y="90"/>
                    <a:pt x="144" y="157"/>
                  </a:cubicBezTo>
                  <a:cubicBezTo>
                    <a:pt x="189" y="212"/>
                    <a:pt x="211" y="278"/>
                    <a:pt x="245" y="345"/>
                  </a:cubicBezTo>
                  <a:cubicBezTo>
                    <a:pt x="278" y="412"/>
                    <a:pt x="322" y="468"/>
                    <a:pt x="367" y="523"/>
                  </a:cubicBezTo>
                  <a:cubicBezTo>
                    <a:pt x="389" y="557"/>
                    <a:pt x="411" y="579"/>
                    <a:pt x="433" y="612"/>
                  </a:cubicBezTo>
                  <a:cubicBezTo>
                    <a:pt x="445" y="624"/>
                    <a:pt x="467" y="634"/>
                    <a:pt x="478" y="646"/>
                  </a:cubicBezTo>
                  <a:lnTo>
                    <a:pt x="490" y="657"/>
                  </a:lnTo>
                  <a:cubicBezTo>
                    <a:pt x="490" y="668"/>
                    <a:pt x="512" y="690"/>
                    <a:pt x="512" y="690"/>
                  </a:cubicBezTo>
                  <a:cubicBezTo>
                    <a:pt x="522" y="690"/>
                    <a:pt x="522" y="634"/>
                    <a:pt x="522" y="634"/>
                  </a:cubicBezTo>
                  <a:lnTo>
                    <a:pt x="500" y="612"/>
                  </a:lnTo>
                  <a:lnTo>
                    <a:pt x="467" y="579"/>
                  </a:lnTo>
                  <a:cubicBezTo>
                    <a:pt x="445" y="557"/>
                    <a:pt x="411" y="535"/>
                    <a:pt x="389" y="501"/>
                  </a:cubicBezTo>
                  <a:cubicBezTo>
                    <a:pt x="345" y="456"/>
                    <a:pt x="300" y="390"/>
                    <a:pt x="267" y="334"/>
                  </a:cubicBezTo>
                  <a:cubicBezTo>
                    <a:pt x="233" y="268"/>
                    <a:pt x="200" y="212"/>
                    <a:pt x="156" y="145"/>
                  </a:cubicBezTo>
                  <a:cubicBezTo>
                    <a:pt x="122" y="90"/>
                    <a:pt x="67" y="34"/>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5"/>
            <p:cNvSpPr/>
            <p:nvPr/>
          </p:nvSpPr>
          <p:spPr>
            <a:xfrm>
              <a:off x="2142761" y="4160651"/>
              <a:ext cx="35" cy="35"/>
            </a:xfrm>
            <a:custGeom>
              <a:avLst/>
              <a:gdLst/>
              <a:ahLst/>
              <a:cxnLst/>
              <a:rect l="l" t="t" r="r" b="b"/>
              <a:pathLst>
                <a:path w="1" h="1" extrusionOk="0">
                  <a:moveTo>
                    <a:pt x="1" y="0"/>
                  </a:moveTo>
                  <a:lnTo>
                    <a:pt x="1" y="0"/>
                  </a:ln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5"/>
            <p:cNvSpPr/>
            <p:nvPr/>
          </p:nvSpPr>
          <p:spPr>
            <a:xfrm>
              <a:off x="2142412" y="4144777"/>
              <a:ext cx="12036" cy="16676"/>
            </a:xfrm>
            <a:custGeom>
              <a:avLst/>
              <a:gdLst/>
              <a:ahLst/>
              <a:cxnLst/>
              <a:rect l="l" t="t" r="r" b="b"/>
              <a:pathLst>
                <a:path w="345" h="478" extrusionOk="0">
                  <a:moveTo>
                    <a:pt x="344" y="1"/>
                  </a:moveTo>
                  <a:lnTo>
                    <a:pt x="344" y="1"/>
                  </a:lnTo>
                  <a:cubicBezTo>
                    <a:pt x="333" y="45"/>
                    <a:pt x="300" y="77"/>
                    <a:pt x="267" y="111"/>
                  </a:cubicBezTo>
                  <a:lnTo>
                    <a:pt x="189" y="222"/>
                  </a:lnTo>
                  <a:lnTo>
                    <a:pt x="100" y="333"/>
                  </a:lnTo>
                  <a:cubicBezTo>
                    <a:pt x="78" y="366"/>
                    <a:pt x="55" y="400"/>
                    <a:pt x="23" y="422"/>
                  </a:cubicBezTo>
                  <a:lnTo>
                    <a:pt x="0" y="422"/>
                  </a:lnTo>
                  <a:lnTo>
                    <a:pt x="11" y="455"/>
                  </a:lnTo>
                  <a:lnTo>
                    <a:pt x="23" y="477"/>
                  </a:lnTo>
                  <a:cubicBezTo>
                    <a:pt x="55" y="444"/>
                    <a:pt x="100" y="388"/>
                    <a:pt x="122" y="344"/>
                  </a:cubicBezTo>
                  <a:lnTo>
                    <a:pt x="200" y="233"/>
                  </a:lnTo>
                  <a:lnTo>
                    <a:pt x="278" y="121"/>
                  </a:lnTo>
                  <a:cubicBezTo>
                    <a:pt x="300" y="77"/>
                    <a:pt x="333" y="45"/>
                    <a:pt x="34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5"/>
            <p:cNvSpPr/>
            <p:nvPr/>
          </p:nvSpPr>
          <p:spPr>
            <a:xfrm>
              <a:off x="2032200" y="4026471"/>
              <a:ext cx="62484" cy="58925"/>
            </a:xfrm>
            <a:custGeom>
              <a:avLst/>
              <a:gdLst/>
              <a:ahLst/>
              <a:cxnLst/>
              <a:rect l="l" t="t" r="r" b="b"/>
              <a:pathLst>
                <a:path w="1791" h="1689" extrusionOk="0">
                  <a:moveTo>
                    <a:pt x="610" y="0"/>
                  </a:moveTo>
                  <a:cubicBezTo>
                    <a:pt x="328" y="0"/>
                    <a:pt x="177" y="122"/>
                    <a:pt x="100" y="410"/>
                  </a:cubicBezTo>
                  <a:cubicBezTo>
                    <a:pt x="1" y="754"/>
                    <a:pt x="323" y="999"/>
                    <a:pt x="534" y="1177"/>
                  </a:cubicBezTo>
                  <a:cubicBezTo>
                    <a:pt x="745" y="1355"/>
                    <a:pt x="901" y="1589"/>
                    <a:pt x="1046" y="1688"/>
                  </a:cubicBezTo>
                  <a:lnTo>
                    <a:pt x="1035" y="1544"/>
                  </a:lnTo>
                  <a:cubicBezTo>
                    <a:pt x="1035" y="1544"/>
                    <a:pt x="1046" y="1510"/>
                    <a:pt x="1101" y="1488"/>
                  </a:cubicBezTo>
                  <a:cubicBezTo>
                    <a:pt x="1110" y="1482"/>
                    <a:pt x="1117" y="1480"/>
                    <a:pt x="1125" y="1480"/>
                  </a:cubicBezTo>
                  <a:cubicBezTo>
                    <a:pt x="1135" y="1480"/>
                    <a:pt x="1146" y="1482"/>
                    <a:pt x="1163" y="1482"/>
                  </a:cubicBezTo>
                  <a:cubicBezTo>
                    <a:pt x="1205" y="1482"/>
                    <a:pt x="1285" y="1468"/>
                    <a:pt x="1469" y="1366"/>
                  </a:cubicBezTo>
                  <a:cubicBezTo>
                    <a:pt x="1791" y="1199"/>
                    <a:pt x="1724" y="699"/>
                    <a:pt x="1580" y="443"/>
                  </a:cubicBezTo>
                  <a:cubicBezTo>
                    <a:pt x="1435" y="176"/>
                    <a:pt x="1123" y="54"/>
                    <a:pt x="757" y="9"/>
                  </a:cubicBezTo>
                  <a:cubicBezTo>
                    <a:pt x="704" y="3"/>
                    <a:pt x="656" y="0"/>
                    <a:pt x="61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5"/>
            <p:cNvSpPr/>
            <p:nvPr/>
          </p:nvSpPr>
          <p:spPr>
            <a:xfrm>
              <a:off x="2032200" y="4026366"/>
              <a:ext cx="29515" cy="46226"/>
            </a:xfrm>
            <a:custGeom>
              <a:avLst/>
              <a:gdLst/>
              <a:ahLst/>
              <a:cxnLst/>
              <a:rect l="l" t="t" r="r" b="b"/>
              <a:pathLst>
                <a:path w="846" h="1325" extrusionOk="0">
                  <a:moveTo>
                    <a:pt x="534" y="1"/>
                  </a:moveTo>
                  <a:cubicBezTo>
                    <a:pt x="300" y="23"/>
                    <a:pt x="167" y="157"/>
                    <a:pt x="100" y="413"/>
                  </a:cubicBezTo>
                  <a:cubicBezTo>
                    <a:pt x="1" y="757"/>
                    <a:pt x="323" y="1002"/>
                    <a:pt x="534" y="1180"/>
                  </a:cubicBezTo>
                  <a:cubicBezTo>
                    <a:pt x="590" y="1224"/>
                    <a:pt x="634" y="1269"/>
                    <a:pt x="690" y="1325"/>
                  </a:cubicBezTo>
                  <a:cubicBezTo>
                    <a:pt x="745" y="1247"/>
                    <a:pt x="779" y="1135"/>
                    <a:pt x="790" y="1058"/>
                  </a:cubicBezTo>
                  <a:cubicBezTo>
                    <a:pt x="834" y="902"/>
                    <a:pt x="846" y="724"/>
                    <a:pt x="812" y="546"/>
                  </a:cubicBezTo>
                  <a:cubicBezTo>
                    <a:pt x="768" y="357"/>
                    <a:pt x="668" y="157"/>
                    <a:pt x="5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5"/>
            <p:cNvSpPr/>
            <p:nvPr/>
          </p:nvSpPr>
          <p:spPr>
            <a:xfrm>
              <a:off x="2069042" y="4054312"/>
              <a:ext cx="14025" cy="18665"/>
            </a:xfrm>
            <a:custGeom>
              <a:avLst/>
              <a:gdLst/>
              <a:ahLst/>
              <a:cxnLst/>
              <a:rect l="l" t="t" r="r" b="b"/>
              <a:pathLst>
                <a:path w="402" h="535" extrusionOk="0">
                  <a:moveTo>
                    <a:pt x="401" y="1"/>
                  </a:moveTo>
                  <a:lnTo>
                    <a:pt x="379" y="45"/>
                  </a:lnTo>
                  <a:cubicBezTo>
                    <a:pt x="368" y="67"/>
                    <a:pt x="357" y="90"/>
                    <a:pt x="346" y="123"/>
                  </a:cubicBezTo>
                  <a:cubicBezTo>
                    <a:pt x="312" y="168"/>
                    <a:pt x="290" y="223"/>
                    <a:pt x="257" y="268"/>
                  </a:cubicBezTo>
                  <a:cubicBezTo>
                    <a:pt x="223" y="312"/>
                    <a:pt x="179" y="357"/>
                    <a:pt x="134" y="390"/>
                  </a:cubicBezTo>
                  <a:cubicBezTo>
                    <a:pt x="101" y="423"/>
                    <a:pt x="57" y="457"/>
                    <a:pt x="1" y="468"/>
                  </a:cubicBezTo>
                  <a:lnTo>
                    <a:pt x="12" y="535"/>
                  </a:lnTo>
                  <a:cubicBezTo>
                    <a:pt x="90" y="512"/>
                    <a:pt x="134" y="468"/>
                    <a:pt x="168" y="423"/>
                  </a:cubicBezTo>
                  <a:cubicBezTo>
                    <a:pt x="213" y="379"/>
                    <a:pt x="245" y="334"/>
                    <a:pt x="279" y="279"/>
                  </a:cubicBezTo>
                  <a:cubicBezTo>
                    <a:pt x="312" y="235"/>
                    <a:pt x="334" y="179"/>
                    <a:pt x="357" y="123"/>
                  </a:cubicBezTo>
                  <a:cubicBezTo>
                    <a:pt x="368" y="101"/>
                    <a:pt x="379" y="67"/>
                    <a:pt x="390" y="45"/>
                  </a:cubicBezTo>
                  <a:lnTo>
                    <a:pt x="401"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5"/>
            <p:cNvSpPr/>
            <p:nvPr/>
          </p:nvSpPr>
          <p:spPr>
            <a:xfrm>
              <a:off x="2065937" y="4036867"/>
              <a:ext cx="5094" cy="22921"/>
            </a:xfrm>
            <a:custGeom>
              <a:avLst/>
              <a:gdLst/>
              <a:ahLst/>
              <a:cxnLst/>
              <a:rect l="l" t="t" r="r" b="b"/>
              <a:pathLst>
                <a:path w="146" h="657" extrusionOk="0">
                  <a:moveTo>
                    <a:pt x="146" y="1"/>
                  </a:moveTo>
                  <a:lnTo>
                    <a:pt x="146" y="1"/>
                  </a:lnTo>
                  <a:cubicBezTo>
                    <a:pt x="124" y="100"/>
                    <a:pt x="90" y="201"/>
                    <a:pt x="68" y="300"/>
                  </a:cubicBezTo>
                  <a:lnTo>
                    <a:pt x="57" y="379"/>
                  </a:lnTo>
                  <a:lnTo>
                    <a:pt x="45" y="456"/>
                  </a:lnTo>
                  <a:cubicBezTo>
                    <a:pt x="35" y="512"/>
                    <a:pt x="23" y="557"/>
                    <a:pt x="1" y="590"/>
                  </a:cubicBezTo>
                  <a:lnTo>
                    <a:pt x="45" y="656"/>
                  </a:lnTo>
                  <a:cubicBezTo>
                    <a:pt x="68" y="612"/>
                    <a:pt x="90" y="512"/>
                    <a:pt x="90" y="468"/>
                  </a:cubicBezTo>
                  <a:lnTo>
                    <a:pt x="90" y="389"/>
                  </a:lnTo>
                  <a:lnTo>
                    <a:pt x="101" y="312"/>
                  </a:lnTo>
                  <a:cubicBezTo>
                    <a:pt x="112" y="211"/>
                    <a:pt x="134" y="100"/>
                    <a:pt x="1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5"/>
            <p:cNvSpPr/>
            <p:nvPr/>
          </p:nvSpPr>
          <p:spPr>
            <a:xfrm>
              <a:off x="2042666" y="4051207"/>
              <a:ext cx="26061" cy="17897"/>
            </a:xfrm>
            <a:custGeom>
              <a:avLst/>
              <a:gdLst/>
              <a:ahLst/>
              <a:cxnLst/>
              <a:rect l="l" t="t" r="r" b="b"/>
              <a:pathLst>
                <a:path w="747" h="513" extrusionOk="0">
                  <a:moveTo>
                    <a:pt x="0" y="1"/>
                  </a:moveTo>
                  <a:lnTo>
                    <a:pt x="0" y="1"/>
                  </a:lnTo>
                  <a:cubicBezTo>
                    <a:pt x="45" y="67"/>
                    <a:pt x="89" y="123"/>
                    <a:pt x="145" y="179"/>
                  </a:cubicBezTo>
                  <a:cubicBezTo>
                    <a:pt x="201" y="223"/>
                    <a:pt x="279" y="268"/>
                    <a:pt x="346" y="301"/>
                  </a:cubicBezTo>
                  <a:lnTo>
                    <a:pt x="746" y="512"/>
                  </a:lnTo>
                  <a:lnTo>
                    <a:pt x="746" y="446"/>
                  </a:lnTo>
                  <a:lnTo>
                    <a:pt x="356" y="268"/>
                  </a:lnTo>
                  <a:cubicBezTo>
                    <a:pt x="290" y="245"/>
                    <a:pt x="212" y="212"/>
                    <a:pt x="156" y="168"/>
                  </a:cubicBezTo>
                  <a:cubicBezTo>
                    <a:pt x="101" y="123"/>
                    <a:pt x="45" y="57"/>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5"/>
            <p:cNvSpPr/>
            <p:nvPr/>
          </p:nvSpPr>
          <p:spPr>
            <a:xfrm>
              <a:off x="2045388" y="4040740"/>
              <a:ext cx="18281" cy="9734"/>
            </a:xfrm>
            <a:custGeom>
              <a:avLst/>
              <a:gdLst/>
              <a:ahLst/>
              <a:cxnLst/>
              <a:rect l="l" t="t" r="r" b="b"/>
              <a:pathLst>
                <a:path w="524" h="279" extrusionOk="0">
                  <a:moveTo>
                    <a:pt x="1" y="1"/>
                  </a:moveTo>
                  <a:lnTo>
                    <a:pt x="1" y="1"/>
                  </a:lnTo>
                  <a:cubicBezTo>
                    <a:pt x="34" y="34"/>
                    <a:pt x="67" y="68"/>
                    <a:pt x="112" y="100"/>
                  </a:cubicBezTo>
                  <a:cubicBezTo>
                    <a:pt x="156" y="123"/>
                    <a:pt x="201" y="145"/>
                    <a:pt x="245" y="179"/>
                  </a:cubicBezTo>
                  <a:lnTo>
                    <a:pt x="367" y="246"/>
                  </a:lnTo>
                  <a:cubicBezTo>
                    <a:pt x="390" y="268"/>
                    <a:pt x="412" y="278"/>
                    <a:pt x="446" y="278"/>
                  </a:cubicBezTo>
                  <a:cubicBezTo>
                    <a:pt x="479" y="278"/>
                    <a:pt x="501" y="278"/>
                    <a:pt x="523" y="268"/>
                  </a:cubicBezTo>
                  <a:lnTo>
                    <a:pt x="512" y="223"/>
                  </a:lnTo>
                  <a:cubicBezTo>
                    <a:pt x="490" y="234"/>
                    <a:pt x="468" y="234"/>
                    <a:pt x="446" y="234"/>
                  </a:cubicBezTo>
                  <a:cubicBezTo>
                    <a:pt x="423" y="234"/>
                    <a:pt x="412" y="234"/>
                    <a:pt x="390" y="223"/>
                  </a:cubicBezTo>
                  <a:lnTo>
                    <a:pt x="256" y="157"/>
                  </a:lnTo>
                  <a:cubicBezTo>
                    <a:pt x="167" y="112"/>
                    <a:pt x="68"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5"/>
            <p:cNvSpPr/>
            <p:nvPr/>
          </p:nvSpPr>
          <p:spPr>
            <a:xfrm>
              <a:off x="1954608" y="3954252"/>
              <a:ext cx="72566" cy="70612"/>
            </a:xfrm>
            <a:custGeom>
              <a:avLst/>
              <a:gdLst/>
              <a:ahLst/>
              <a:cxnLst/>
              <a:rect l="l" t="t" r="r" b="b"/>
              <a:pathLst>
                <a:path w="2080" h="2024" extrusionOk="0">
                  <a:moveTo>
                    <a:pt x="352" y="0"/>
                  </a:moveTo>
                  <a:cubicBezTo>
                    <a:pt x="232" y="0"/>
                    <a:pt x="144" y="16"/>
                    <a:pt x="89" y="77"/>
                  </a:cubicBezTo>
                  <a:cubicBezTo>
                    <a:pt x="0" y="189"/>
                    <a:pt x="22" y="745"/>
                    <a:pt x="178" y="967"/>
                  </a:cubicBezTo>
                  <a:cubicBezTo>
                    <a:pt x="334" y="1178"/>
                    <a:pt x="623" y="1457"/>
                    <a:pt x="801" y="1601"/>
                  </a:cubicBezTo>
                  <a:cubicBezTo>
                    <a:pt x="979" y="1756"/>
                    <a:pt x="1123" y="1968"/>
                    <a:pt x="1279" y="1990"/>
                  </a:cubicBezTo>
                  <a:cubicBezTo>
                    <a:pt x="1446" y="2023"/>
                    <a:pt x="1479" y="2023"/>
                    <a:pt x="1479" y="2023"/>
                  </a:cubicBezTo>
                  <a:cubicBezTo>
                    <a:pt x="1479" y="2023"/>
                    <a:pt x="1701" y="2023"/>
                    <a:pt x="1891" y="1734"/>
                  </a:cubicBezTo>
                  <a:cubicBezTo>
                    <a:pt x="2080" y="1434"/>
                    <a:pt x="2069" y="1078"/>
                    <a:pt x="1746" y="745"/>
                  </a:cubicBezTo>
                  <a:cubicBezTo>
                    <a:pt x="1412" y="411"/>
                    <a:pt x="878" y="33"/>
                    <a:pt x="611" y="11"/>
                  </a:cubicBezTo>
                  <a:cubicBezTo>
                    <a:pt x="513" y="6"/>
                    <a:pt x="426" y="0"/>
                    <a:pt x="35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5"/>
            <p:cNvSpPr/>
            <p:nvPr/>
          </p:nvSpPr>
          <p:spPr>
            <a:xfrm>
              <a:off x="1954608" y="3954217"/>
              <a:ext cx="35306" cy="60181"/>
            </a:xfrm>
            <a:custGeom>
              <a:avLst/>
              <a:gdLst/>
              <a:ahLst/>
              <a:cxnLst/>
              <a:rect l="l" t="t" r="r" b="b"/>
              <a:pathLst>
                <a:path w="1012" h="1725" extrusionOk="0">
                  <a:moveTo>
                    <a:pt x="456" y="0"/>
                  </a:moveTo>
                  <a:cubicBezTo>
                    <a:pt x="278" y="0"/>
                    <a:pt x="156" y="0"/>
                    <a:pt x="89" y="78"/>
                  </a:cubicBezTo>
                  <a:cubicBezTo>
                    <a:pt x="0" y="190"/>
                    <a:pt x="22" y="746"/>
                    <a:pt x="178" y="968"/>
                  </a:cubicBezTo>
                  <a:cubicBezTo>
                    <a:pt x="334" y="1179"/>
                    <a:pt x="623" y="1458"/>
                    <a:pt x="801" y="1602"/>
                  </a:cubicBezTo>
                  <a:cubicBezTo>
                    <a:pt x="845" y="1646"/>
                    <a:pt x="890" y="1691"/>
                    <a:pt x="934" y="1725"/>
                  </a:cubicBezTo>
                  <a:cubicBezTo>
                    <a:pt x="1012" y="1435"/>
                    <a:pt x="856" y="1124"/>
                    <a:pt x="745" y="857"/>
                  </a:cubicBezTo>
                  <a:cubicBezTo>
                    <a:pt x="667" y="679"/>
                    <a:pt x="623" y="479"/>
                    <a:pt x="567" y="289"/>
                  </a:cubicBezTo>
                  <a:cubicBezTo>
                    <a:pt x="534" y="200"/>
                    <a:pt x="500" y="101"/>
                    <a:pt x="467" y="12"/>
                  </a:cubicBezTo>
                  <a:cubicBezTo>
                    <a:pt x="467" y="12"/>
                    <a:pt x="456" y="12"/>
                    <a:pt x="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5"/>
            <p:cNvSpPr/>
            <p:nvPr/>
          </p:nvSpPr>
          <p:spPr>
            <a:xfrm>
              <a:off x="1967377" y="3990291"/>
              <a:ext cx="34190" cy="26026"/>
            </a:xfrm>
            <a:custGeom>
              <a:avLst/>
              <a:gdLst/>
              <a:ahLst/>
              <a:cxnLst/>
              <a:rect l="l" t="t" r="r" b="b"/>
              <a:pathLst>
                <a:path w="980" h="746" extrusionOk="0">
                  <a:moveTo>
                    <a:pt x="1" y="1"/>
                  </a:moveTo>
                  <a:lnTo>
                    <a:pt x="1" y="1"/>
                  </a:lnTo>
                  <a:cubicBezTo>
                    <a:pt x="134" y="145"/>
                    <a:pt x="290" y="290"/>
                    <a:pt x="446" y="424"/>
                  </a:cubicBezTo>
                  <a:cubicBezTo>
                    <a:pt x="524" y="490"/>
                    <a:pt x="591" y="568"/>
                    <a:pt x="680" y="624"/>
                  </a:cubicBezTo>
                  <a:cubicBezTo>
                    <a:pt x="724" y="657"/>
                    <a:pt x="769" y="679"/>
                    <a:pt x="824" y="691"/>
                  </a:cubicBezTo>
                  <a:cubicBezTo>
                    <a:pt x="868" y="713"/>
                    <a:pt x="924" y="723"/>
                    <a:pt x="957" y="746"/>
                  </a:cubicBezTo>
                  <a:lnTo>
                    <a:pt x="979" y="713"/>
                  </a:lnTo>
                  <a:cubicBezTo>
                    <a:pt x="935" y="679"/>
                    <a:pt x="880" y="668"/>
                    <a:pt x="835" y="657"/>
                  </a:cubicBezTo>
                  <a:cubicBezTo>
                    <a:pt x="779" y="646"/>
                    <a:pt x="746" y="624"/>
                    <a:pt x="702" y="602"/>
                  </a:cubicBezTo>
                  <a:cubicBezTo>
                    <a:pt x="613" y="545"/>
                    <a:pt x="535" y="479"/>
                    <a:pt x="457" y="412"/>
                  </a:cubicBezTo>
                  <a:cubicBezTo>
                    <a:pt x="301" y="279"/>
                    <a:pt x="146" y="1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5"/>
            <p:cNvSpPr/>
            <p:nvPr/>
          </p:nvSpPr>
          <p:spPr>
            <a:xfrm>
              <a:off x="2000382" y="3988756"/>
              <a:ext cx="15141" cy="26026"/>
            </a:xfrm>
            <a:custGeom>
              <a:avLst/>
              <a:gdLst/>
              <a:ahLst/>
              <a:cxnLst/>
              <a:rect l="l" t="t" r="r" b="b"/>
              <a:pathLst>
                <a:path w="434" h="746" extrusionOk="0">
                  <a:moveTo>
                    <a:pt x="434" y="0"/>
                  </a:moveTo>
                  <a:lnTo>
                    <a:pt x="434" y="0"/>
                  </a:lnTo>
                  <a:cubicBezTo>
                    <a:pt x="423" y="78"/>
                    <a:pt x="367" y="122"/>
                    <a:pt x="334" y="178"/>
                  </a:cubicBezTo>
                  <a:cubicBezTo>
                    <a:pt x="290" y="234"/>
                    <a:pt x="245" y="300"/>
                    <a:pt x="211" y="356"/>
                  </a:cubicBezTo>
                  <a:cubicBezTo>
                    <a:pt x="189" y="423"/>
                    <a:pt x="156" y="478"/>
                    <a:pt x="122" y="545"/>
                  </a:cubicBezTo>
                  <a:cubicBezTo>
                    <a:pt x="90" y="601"/>
                    <a:pt x="45" y="656"/>
                    <a:pt x="1" y="690"/>
                  </a:cubicBezTo>
                  <a:lnTo>
                    <a:pt x="33" y="745"/>
                  </a:lnTo>
                  <a:cubicBezTo>
                    <a:pt x="100" y="701"/>
                    <a:pt x="134" y="634"/>
                    <a:pt x="167" y="567"/>
                  </a:cubicBezTo>
                  <a:cubicBezTo>
                    <a:pt x="189" y="501"/>
                    <a:pt x="223" y="434"/>
                    <a:pt x="245" y="367"/>
                  </a:cubicBezTo>
                  <a:cubicBezTo>
                    <a:pt x="267" y="312"/>
                    <a:pt x="300" y="245"/>
                    <a:pt x="345" y="189"/>
                  </a:cubicBezTo>
                  <a:cubicBezTo>
                    <a:pt x="379" y="134"/>
                    <a:pt x="434" y="78"/>
                    <a:pt x="43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5"/>
            <p:cNvSpPr/>
            <p:nvPr/>
          </p:nvSpPr>
          <p:spPr>
            <a:xfrm>
              <a:off x="1993788" y="3976336"/>
              <a:ext cx="4291" cy="24875"/>
            </a:xfrm>
            <a:custGeom>
              <a:avLst/>
              <a:gdLst/>
              <a:ahLst/>
              <a:cxnLst/>
              <a:rect l="l" t="t" r="r" b="b"/>
              <a:pathLst>
                <a:path w="123" h="713" extrusionOk="0">
                  <a:moveTo>
                    <a:pt x="112" y="1"/>
                  </a:moveTo>
                  <a:cubicBezTo>
                    <a:pt x="123" y="11"/>
                    <a:pt x="111" y="23"/>
                    <a:pt x="101" y="33"/>
                  </a:cubicBezTo>
                  <a:cubicBezTo>
                    <a:pt x="101" y="45"/>
                    <a:pt x="78" y="56"/>
                    <a:pt x="78" y="67"/>
                  </a:cubicBezTo>
                  <a:lnTo>
                    <a:pt x="111" y="33"/>
                  </a:lnTo>
                  <a:cubicBezTo>
                    <a:pt x="111" y="23"/>
                    <a:pt x="123" y="11"/>
                    <a:pt x="112" y="1"/>
                  </a:cubicBezTo>
                  <a:close/>
                  <a:moveTo>
                    <a:pt x="78" y="67"/>
                  </a:moveTo>
                  <a:lnTo>
                    <a:pt x="78" y="67"/>
                  </a:lnTo>
                  <a:cubicBezTo>
                    <a:pt x="56" y="90"/>
                    <a:pt x="45" y="112"/>
                    <a:pt x="34" y="145"/>
                  </a:cubicBezTo>
                  <a:cubicBezTo>
                    <a:pt x="12" y="201"/>
                    <a:pt x="0" y="256"/>
                    <a:pt x="0" y="323"/>
                  </a:cubicBezTo>
                  <a:cubicBezTo>
                    <a:pt x="12" y="434"/>
                    <a:pt x="34" y="557"/>
                    <a:pt x="0" y="656"/>
                  </a:cubicBezTo>
                  <a:lnTo>
                    <a:pt x="45" y="712"/>
                  </a:lnTo>
                  <a:cubicBezTo>
                    <a:pt x="67" y="646"/>
                    <a:pt x="56" y="545"/>
                    <a:pt x="56" y="490"/>
                  </a:cubicBezTo>
                  <a:lnTo>
                    <a:pt x="22" y="323"/>
                  </a:lnTo>
                  <a:cubicBezTo>
                    <a:pt x="22" y="256"/>
                    <a:pt x="22" y="201"/>
                    <a:pt x="45" y="145"/>
                  </a:cubicBezTo>
                  <a:cubicBezTo>
                    <a:pt x="45" y="122"/>
                    <a:pt x="56" y="90"/>
                    <a:pt x="78" y="67"/>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5"/>
            <p:cNvSpPr/>
            <p:nvPr/>
          </p:nvSpPr>
          <p:spPr>
            <a:xfrm>
              <a:off x="1964272" y="3979023"/>
              <a:ext cx="31503" cy="26828"/>
            </a:xfrm>
            <a:custGeom>
              <a:avLst/>
              <a:gdLst/>
              <a:ahLst/>
              <a:cxnLst/>
              <a:rect l="l" t="t" r="r" b="b"/>
              <a:pathLst>
                <a:path w="903" h="769" extrusionOk="0">
                  <a:moveTo>
                    <a:pt x="1" y="1"/>
                  </a:moveTo>
                  <a:lnTo>
                    <a:pt x="1" y="1"/>
                  </a:lnTo>
                  <a:cubicBezTo>
                    <a:pt x="124" y="134"/>
                    <a:pt x="290" y="235"/>
                    <a:pt x="435" y="346"/>
                  </a:cubicBezTo>
                  <a:cubicBezTo>
                    <a:pt x="579" y="457"/>
                    <a:pt x="769" y="635"/>
                    <a:pt x="902" y="769"/>
                  </a:cubicBezTo>
                  <a:lnTo>
                    <a:pt x="902" y="668"/>
                  </a:lnTo>
                  <a:cubicBezTo>
                    <a:pt x="757" y="546"/>
                    <a:pt x="613" y="424"/>
                    <a:pt x="457" y="324"/>
                  </a:cubicBezTo>
                  <a:cubicBezTo>
                    <a:pt x="302" y="213"/>
                    <a:pt x="134" y="12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5"/>
            <p:cNvSpPr/>
            <p:nvPr/>
          </p:nvSpPr>
          <p:spPr>
            <a:xfrm>
              <a:off x="1965075" y="3971277"/>
              <a:ext cx="23689" cy="17095"/>
            </a:xfrm>
            <a:custGeom>
              <a:avLst/>
              <a:gdLst/>
              <a:ahLst/>
              <a:cxnLst/>
              <a:rect l="l" t="t" r="r" b="b"/>
              <a:pathLst>
                <a:path w="679" h="490" extrusionOk="0">
                  <a:moveTo>
                    <a:pt x="0" y="1"/>
                  </a:moveTo>
                  <a:lnTo>
                    <a:pt x="311" y="279"/>
                  </a:lnTo>
                  <a:lnTo>
                    <a:pt x="390" y="346"/>
                  </a:lnTo>
                  <a:cubicBezTo>
                    <a:pt x="423" y="368"/>
                    <a:pt x="445" y="401"/>
                    <a:pt x="479" y="412"/>
                  </a:cubicBezTo>
                  <a:cubicBezTo>
                    <a:pt x="512" y="435"/>
                    <a:pt x="545" y="435"/>
                    <a:pt x="578" y="445"/>
                  </a:cubicBezTo>
                  <a:cubicBezTo>
                    <a:pt x="612" y="457"/>
                    <a:pt x="645" y="468"/>
                    <a:pt x="657" y="490"/>
                  </a:cubicBezTo>
                  <a:lnTo>
                    <a:pt x="679" y="479"/>
                  </a:lnTo>
                  <a:cubicBezTo>
                    <a:pt x="657" y="435"/>
                    <a:pt x="623" y="423"/>
                    <a:pt x="590" y="412"/>
                  </a:cubicBezTo>
                  <a:cubicBezTo>
                    <a:pt x="545" y="412"/>
                    <a:pt x="512" y="412"/>
                    <a:pt x="489" y="390"/>
                  </a:cubicBezTo>
                  <a:cubicBezTo>
                    <a:pt x="456" y="379"/>
                    <a:pt x="434" y="356"/>
                    <a:pt x="400" y="334"/>
                  </a:cubicBezTo>
                  <a:lnTo>
                    <a:pt x="323" y="267"/>
                  </a:ln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5"/>
            <p:cNvSpPr/>
            <p:nvPr/>
          </p:nvSpPr>
          <p:spPr>
            <a:xfrm>
              <a:off x="1964272" y="4074861"/>
              <a:ext cx="89242" cy="66844"/>
            </a:xfrm>
            <a:custGeom>
              <a:avLst/>
              <a:gdLst/>
              <a:ahLst/>
              <a:cxnLst/>
              <a:rect l="l" t="t" r="r" b="b"/>
              <a:pathLst>
                <a:path w="2558" h="1916" extrusionOk="0">
                  <a:moveTo>
                    <a:pt x="776" y="1"/>
                  </a:moveTo>
                  <a:cubicBezTo>
                    <a:pt x="769" y="1"/>
                    <a:pt x="763" y="1"/>
                    <a:pt x="757" y="2"/>
                  </a:cubicBezTo>
                  <a:cubicBezTo>
                    <a:pt x="591" y="24"/>
                    <a:pt x="368" y="313"/>
                    <a:pt x="257" y="413"/>
                  </a:cubicBezTo>
                  <a:cubicBezTo>
                    <a:pt x="146" y="502"/>
                    <a:pt x="1" y="713"/>
                    <a:pt x="12" y="802"/>
                  </a:cubicBezTo>
                  <a:cubicBezTo>
                    <a:pt x="23" y="891"/>
                    <a:pt x="190" y="1047"/>
                    <a:pt x="390" y="1236"/>
                  </a:cubicBezTo>
                  <a:cubicBezTo>
                    <a:pt x="591" y="1425"/>
                    <a:pt x="846" y="1470"/>
                    <a:pt x="1013" y="1547"/>
                  </a:cubicBezTo>
                  <a:cubicBezTo>
                    <a:pt x="1169" y="1614"/>
                    <a:pt x="1592" y="1892"/>
                    <a:pt x="1958" y="1915"/>
                  </a:cubicBezTo>
                  <a:cubicBezTo>
                    <a:pt x="1970" y="1915"/>
                    <a:pt x="1982" y="1916"/>
                    <a:pt x="1994" y="1916"/>
                  </a:cubicBezTo>
                  <a:cubicBezTo>
                    <a:pt x="2341" y="1916"/>
                    <a:pt x="2558" y="1608"/>
                    <a:pt x="2526" y="1425"/>
                  </a:cubicBezTo>
                  <a:cubicBezTo>
                    <a:pt x="2526" y="1425"/>
                    <a:pt x="2526" y="1391"/>
                    <a:pt x="2470" y="1258"/>
                  </a:cubicBezTo>
                  <a:cubicBezTo>
                    <a:pt x="2415" y="1136"/>
                    <a:pt x="2303" y="1147"/>
                    <a:pt x="2192" y="1025"/>
                  </a:cubicBezTo>
                  <a:cubicBezTo>
                    <a:pt x="2081" y="914"/>
                    <a:pt x="2215" y="847"/>
                    <a:pt x="1948" y="491"/>
                  </a:cubicBezTo>
                  <a:cubicBezTo>
                    <a:pt x="1690" y="158"/>
                    <a:pt x="976" y="1"/>
                    <a:pt x="77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5"/>
            <p:cNvSpPr/>
            <p:nvPr/>
          </p:nvSpPr>
          <p:spPr>
            <a:xfrm>
              <a:off x="1964272" y="4090421"/>
              <a:ext cx="68345" cy="51250"/>
            </a:xfrm>
            <a:custGeom>
              <a:avLst/>
              <a:gdLst/>
              <a:ahLst/>
              <a:cxnLst/>
              <a:rect l="l" t="t" r="r" b="b"/>
              <a:pathLst>
                <a:path w="1959" h="1469" extrusionOk="0">
                  <a:moveTo>
                    <a:pt x="223" y="0"/>
                  </a:moveTo>
                  <a:cubicBezTo>
                    <a:pt x="124" y="100"/>
                    <a:pt x="1" y="278"/>
                    <a:pt x="12" y="356"/>
                  </a:cubicBezTo>
                  <a:cubicBezTo>
                    <a:pt x="23" y="445"/>
                    <a:pt x="190" y="601"/>
                    <a:pt x="390" y="790"/>
                  </a:cubicBezTo>
                  <a:cubicBezTo>
                    <a:pt x="591" y="979"/>
                    <a:pt x="846" y="1024"/>
                    <a:pt x="1013" y="1101"/>
                  </a:cubicBezTo>
                  <a:cubicBezTo>
                    <a:pt x="1169" y="1168"/>
                    <a:pt x="1592" y="1446"/>
                    <a:pt x="1958" y="1469"/>
                  </a:cubicBezTo>
                  <a:cubicBezTo>
                    <a:pt x="1958" y="1380"/>
                    <a:pt x="1936" y="1301"/>
                    <a:pt x="1892" y="1224"/>
                  </a:cubicBezTo>
                  <a:cubicBezTo>
                    <a:pt x="1770" y="1024"/>
                    <a:pt x="1558" y="912"/>
                    <a:pt x="1347" y="834"/>
                  </a:cubicBezTo>
                  <a:cubicBezTo>
                    <a:pt x="1236" y="790"/>
                    <a:pt x="1125" y="745"/>
                    <a:pt x="1013" y="690"/>
                  </a:cubicBezTo>
                  <a:cubicBezTo>
                    <a:pt x="902" y="634"/>
                    <a:pt x="813" y="557"/>
                    <a:pt x="724" y="468"/>
                  </a:cubicBezTo>
                  <a:cubicBezTo>
                    <a:pt x="557" y="312"/>
                    <a:pt x="423" y="122"/>
                    <a:pt x="2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5"/>
            <p:cNvSpPr/>
            <p:nvPr/>
          </p:nvSpPr>
          <p:spPr>
            <a:xfrm>
              <a:off x="1978262" y="4095061"/>
              <a:ext cx="31469" cy="17130"/>
            </a:xfrm>
            <a:custGeom>
              <a:avLst/>
              <a:gdLst/>
              <a:ahLst/>
              <a:cxnLst/>
              <a:rect l="l" t="t" r="r" b="b"/>
              <a:pathLst>
                <a:path w="902" h="491" extrusionOk="0">
                  <a:moveTo>
                    <a:pt x="0" y="1"/>
                  </a:moveTo>
                  <a:lnTo>
                    <a:pt x="0" y="1"/>
                  </a:lnTo>
                  <a:cubicBezTo>
                    <a:pt x="167" y="23"/>
                    <a:pt x="334" y="68"/>
                    <a:pt x="490" y="145"/>
                  </a:cubicBezTo>
                  <a:cubicBezTo>
                    <a:pt x="635" y="223"/>
                    <a:pt x="768" y="345"/>
                    <a:pt x="845" y="490"/>
                  </a:cubicBezTo>
                  <a:lnTo>
                    <a:pt x="901" y="479"/>
                  </a:lnTo>
                  <a:cubicBezTo>
                    <a:pt x="801" y="335"/>
                    <a:pt x="645" y="201"/>
                    <a:pt x="490" y="123"/>
                  </a:cubicBezTo>
                  <a:cubicBezTo>
                    <a:pt x="334" y="56"/>
                    <a:pt x="167" y="12"/>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5"/>
            <p:cNvSpPr/>
            <p:nvPr/>
          </p:nvSpPr>
          <p:spPr>
            <a:xfrm>
              <a:off x="1991066" y="4114843"/>
              <a:ext cx="29899" cy="8199"/>
            </a:xfrm>
            <a:custGeom>
              <a:avLst/>
              <a:gdLst/>
              <a:ahLst/>
              <a:cxnLst/>
              <a:rect l="l" t="t" r="r" b="b"/>
              <a:pathLst>
                <a:path w="857" h="235" extrusionOk="0">
                  <a:moveTo>
                    <a:pt x="779" y="1"/>
                  </a:moveTo>
                  <a:cubicBezTo>
                    <a:pt x="512" y="112"/>
                    <a:pt x="290" y="168"/>
                    <a:pt x="1" y="235"/>
                  </a:cubicBezTo>
                  <a:cubicBezTo>
                    <a:pt x="290" y="190"/>
                    <a:pt x="579" y="134"/>
                    <a:pt x="857" y="35"/>
                  </a:cubicBezTo>
                  <a:lnTo>
                    <a:pt x="779"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5"/>
            <p:cNvSpPr/>
            <p:nvPr/>
          </p:nvSpPr>
          <p:spPr>
            <a:xfrm>
              <a:off x="2018593" y="4120285"/>
              <a:ext cx="24491" cy="12071"/>
            </a:xfrm>
            <a:custGeom>
              <a:avLst/>
              <a:gdLst/>
              <a:ahLst/>
              <a:cxnLst/>
              <a:rect l="l" t="t" r="r" b="b"/>
              <a:pathLst>
                <a:path w="702" h="346" extrusionOk="0">
                  <a:moveTo>
                    <a:pt x="658" y="0"/>
                  </a:moveTo>
                  <a:lnTo>
                    <a:pt x="591" y="67"/>
                  </a:lnTo>
                  <a:cubicBezTo>
                    <a:pt x="569" y="79"/>
                    <a:pt x="546" y="101"/>
                    <a:pt x="512" y="112"/>
                  </a:cubicBezTo>
                  <a:cubicBezTo>
                    <a:pt x="457" y="145"/>
                    <a:pt x="401" y="168"/>
                    <a:pt x="346" y="190"/>
                  </a:cubicBezTo>
                  <a:lnTo>
                    <a:pt x="1" y="346"/>
                  </a:lnTo>
                  <a:lnTo>
                    <a:pt x="1" y="346"/>
                  </a:lnTo>
                  <a:lnTo>
                    <a:pt x="357" y="223"/>
                  </a:lnTo>
                  <a:cubicBezTo>
                    <a:pt x="424" y="201"/>
                    <a:pt x="480" y="178"/>
                    <a:pt x="535" y="156"/>
                  </a:cubicBezTo>
                  <a:cubicBezTo>
                    <a:pt x="569" y="145"/>
                    <a:pt x="591" y="123"/>
                    <a:pt x="624" y="112"/>
                  </a:cubicBezTo>
                  <a:cubicBezTo>
                    <a:pt x="646" y="89"/>
                    <a:pt x="680" y="67"/>
                    <a:pt x="702" y="45"/>
                  </a:cubicBezTo>
                  <a:lnTo>
                    <a:pt x="658"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5"/>
            <p:cNvSpPr/>
            <p:nvPr/>
          </p:nvSpPr>
          <p:spPr>
            <a:xfrm>
              <a:off x="1995323" y="4084595"/>
              <a:ext cx="45040" cy="36109"/>
            </a:xfrm>
            <a:custGeom>
              <a:avLst/>
              <a:gdLst/>
              <a:ahLst/>
              <a:cxnLst/>
              <a:rect l="l" t="t" r="r" b="b"/>
              <a:pathLst>
                <a:path w="1291" h="1035" extrusionOk="0">
                  <a:moveTo>
                    <a:pt x="1" y="0"/>
                  </a:moveTo>
                  <a:cubicBezTo>
                    <a:pt x="146" y="56"/>
                    <a:pt x="290" y="111"/>
                    <a:pt x="445" y="111"/>
                  </a:cubicBezTo>
                  <a:cubicBezTo>
                    <a:pt x="512" y="111"/>
                    <a:pt x="590" y="111"/>
                    <a:pt x="657" y="145"/>
                  </a:cubicBezTo>
                  <a:cubicBezTo>
                    <a:pt x="724" y="167"/>
                    <a:pt x="791" y="212"/>
                    <a:pt x="846" y="267"/>
                  </a:cubicBezTo>
                  <a:cubicBezTo>
                    <a:pt x="957" y="368"/>
                    <a:pt x="1068" y="467"/>
                    <a:pt x="1157" y="590"/>
                  </a:cubicBezTo>
                  <a:cubicBezTo>
                    <a:pt x="1191" y="645"/>
                    <a:pt x="1169" y="724"/>
                    <a:pt x="1179" y="801"/>
                  </a:cubicBezTo>
                  <a:cubicBezTo>
                    <a:pt x="1191" y="879"/>
                    <a:pt x="1213" y="957"/>
                    <a:pt x="1246" y="1035"/>
                  </a:cubicBezTo>
                  <a:lnTo>
                    <a:pt x="1291" y="1013"/>
                  </a:lnTo>
                  <a:cubicBezTo>
                    <a:pt x="1258" y="946"/>
                    <a:pt x="1236" y="879"/>
                    <a:pt x="1224" y="801"/>
                  </a:cubicBezTo>
                  <a:cubicBezTo>
                    <a:pt x="1213" y="768"/>
                    <a:pt x="1213" y="734"/>
                    <a:pt x="1213" y="690"/>
                  </a:cubicBezTo>
                  <a:cubicBezTo>
                    <a:pt x="1213" y="645"/>
                    <a:pt x="1202" y="612"/>
                    <a:pt x="1179" y="579"/>
                  </a:cubicBezTo>
                  <a:cubicBezTo>
                    <a:pt x="1091" y="445"/>
                    <a:pt x="979" y="345"/>
                    <a:pt x="857" y="245"/>
                  </a:cubicBezTo>
                  <a:cubicBezTo>
                    <a:pt x="801" y="200"/>
                    <a:pt x="735" y="156"/>
                    <a:pt x="668" y="123"/>
                  </a:cubicBezTo>
                  <a:cubicBezTo>
                    <a:pt x="619" y="102"/>
                    <a:pt x="570" y="94"/>
                    <a:pt x="523" y="94"/>
                  </a:cubicBezTo>
                  <a:cubicBezTo>
                    <a:pt x="496" y="94"/>
                    <a:pt x="470" y="96"/>
                    <a:pt x="445" y="101"/>
                  </a:cubicBezTo>
                  <a:cubicBezTo>
                    <a:pt x="290" y="101"/>
                    <a:pt x="146" y="56"/>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5"/>
            <p:cNvSpPr/>
            <p:nvPr/>
          </p:nvSpPr>
          <p:spPr>
            <a:xfrm>
              <a:off x="2005824" y="4097399"/>
              <a:ext cx="24456" cy="21351"/>
            </a:xfrm>
            <a:custGeom>
              <a:avLst/>
              <a:gdLst/>
              <a:ahLst/>
              <a:cxnLst/>
              <a:rect l="l" t="t" r="r" b="b"/>
              <a:pathLst>
                <a:path w="701" h="612" extrusionOk="0">
                  <a:moveTo>
                    <a:pt x="0" y="1"/>
                  </a:moveTo>
                  <a:lnTo>
                    <a:pt x="0" y="1"/>
                  </a:lnTo>
                  <a:cubicBezTo>
                    <a:pt x="55" y="45"/>
                    <a:pt x="122" y="90"/>
                    <a:pt x="189" y="123"/>
                  </a:cubicBezTo>
                  <a:cubicBezTo>
                    <a:pt x="256" y="167"/>
                    <a:pt x="322" y="201"/>
                    <a:pt x="378" y="256"/>
                  </a:cubicBezTo>
                  <a:cubicBezTo>
                    <a:pt x="500" y="357"/>
                    <a:pt x="589" y="478"/>
                    <a:pt x="678" y="612"/>
                  </a:cubicBezTo>
                  <a:lnTo>
                    <a:pt x="701" y="590"/>
                  </a:lnTo>
                  <a:cubicBezTo>
                    <a:pt x="612" y="468"/>
                    <a:pt x="512" y="345"/>
                    <a:pt x="389" y="245"/>
                  </a:cubicBezTo>
                  <a:cubicBezTo>
                    <a:pt x="334" y="189"/>
                    <a:pt x="267" y="156"/>
                    <a:pt x="200" y="123"/>
                  </a:cubicBezTo>
                  <a:cubicBezTo>
                    <a:pt x="134" y="78"/>
                    <a:pt x="55" y="4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5"/>
            <p:cNvSpPr/>
            <p:nvPr/>
          </p:nvSpPr>
          <p:spPr>
            <a:xfrm>
              <a:off x="1879703" y="3921247"/>
              <a:ext cx="375634" cy="452456"/>
            </a:xfrm>
            <a:custGeom>
              <a:avLst/>
              <a:gdLst/>
              <a:ahLst/>
              <a:cxnLst/>
              <a:rect l="l" t="t" r="r" b="b"/>
              <a:pathLst>
                <a:path w="10767" h="12969" extrusionOk="0">
                  <a:moveTo>
                    <a:pt x="22" y="0"/>
                  </a:moveTo>
                  <a:lnTo>
                    <a:pt x="0" y="33"/>
                  </a:lnTo>
                  <a:lnTo>
                    <a:pt x="2491" y="2347"/>
                  </a:lnTo>
                  <a:lnTo>
                    <a:pt x="3059" y="2914"/>
                  </a:lnTo>
                  <a:cubicBezTo>
                    <a:pt x="2758" y="2847"/>
                    <a:pt x="2447" y="2825"/>
                    <a:pt x="2136" y="2825"/>
                  </a:cubicBezTo>
                  <a:cubicBezTo>
                    <a:pt x="2071" y="2823"/>
                    <a:pt x="2006" y="2822"/>
                    <a:pt x="1940" y="2822"/>
                  </a:cubicBezTo>
                  <a:cubicBezTo>
                    <a:pt x="1647" y="2822"/>
                    <a:pt x="1348" y="2842"/>
                    <a:pt x="1057" y="2870"/>
                  </a:cubicBezTo>
                  <a:lnTo>
                    <a:pt x="1057" y="2892"/>
                  </a:lnTo>
                  <a:cubicBezTo>
                    <a:pt x="1310" y="2884"/>
                    <a:pt x="1558" y="2871"/>
                    <a:pt x="1805" y="2871"/>
                  </a:cubicBezTo>
                  <a:cubicBezTo>
                    <a:pt x="1915" y="2871"/>
                    <a:pt x="2025" y="2874"/>
                    <a:pt x="2136" y="2880"/>
                  </a:cubicBezTo>
                  <a:cubicBezTo>
                    <a:pt x="2481" y="2892"/>
                    <a:pt x="2837" y="2925"/>
                    <a:pt x="3170" y="3025"/>
                  </a:cubicBezTo>
                  <a:cubicBezTo>
                    <a:pt x="3749" y="3604"/>
                    <a:pt x="4305" y="4204"/>
                    <a:pt x="4849" y="4805"/>
                  </a:cubicBezTo>
                  <a:cubicBezTo>
                    <a:pt x="5217" y="5228"/>
                    <a:pt x="5583" y="5650"/>
                    <a:pt x="5895" y="6117"/>
                  </a:cubicBezTo>
                  <a:cubicBezTo>
                    <a:pt x="5739" y="6051"/>
                    <a:pt x="5583" y="5995"/>
                    <a:pt x="5428" y="5950"/>
                  </a:cubicBezTo>
                  <a:cubicBezTo>
                    <a:pt x="5205" y="5873"/>
                    <a:pt x="4983" y="5794"/>
                    <a:pt x="4750" y="5728"/>
                  </a:cubicBezTo>
                  <a:cubicBezTo>
                    <a:pt x="4516" y="5661"/>
                    <a:pt x="4271" y="5628"/>
                    <a:pt x="4049" y="5561"/>
                  </a:cubicBezTo>
                  <a:cubicBezTo>
                    <a:pt x="3826" y="5495"/>
                    <a:pt x="3604" y="5394"/>
                    <a:pt x="3359" y="5361"/>
                  </a:cubicBezTo>
                  <a:lnTo>
                    <a:pt x="3359" y="5383"/>
                  </a:lnTo>
                  <a:cubicBezTo>
                    <a:pt x="3593" y="5428"/>
                    <a:pt x="3804" y="5527"/>
                    <a:pt x="4038" y="5606"/>
                  </a:cubicBezTo>
                  <a:cubicBezTo>
                    <a:pt x="4260" y="5683"/>
                    <a:pt x="4505" y="5717"/>
                    <a:pt x="4727" y="5794"/>
                  </a:cubicBezTo>
                  <a:cubicBezTo>
                    <a:pt x="4950" y="5861"/>
                    <a:pt x="5183" y="5950"/>
                    <a:pt x="5406" y="6028"/>
                  </a:cubicBezTo>
                  <a:cubicBezTo>
                    <a:pt x="5617" y="6106"/>
                    <a:pt x="5828" y="6173"/>
                    <a:pt x="6006" y="6284"/>
                  </a:cubicBezTo>
                  <a:cubicBezTo>
                    <a:pt x="6129" y="6473"/>
                    <a:pt x="6240" y="6662"/>
                    <a:pt x="6351" y="6851"/>
                  </a:cubicBezTo>
                  <a:cubicBezTo>
                    <a:pt x="6507" y="7085"/>
                    <a:pt x="6641" y="7341"/>
                    <a:pt x="6774" y="7586"/>
                  </a:cubicBezTo>
                  <a:cubicBezTo>
                    <a:pt x="6851" y="7719"/>
                    <a:pt x="6918" y="7852"/>
                    <a:pt x="6985" y="7986"/>
                  </a:cubicBezTo>
                  <a:cubicBezTo>
                    <a:pt x="6940" y="7964"/>
                    <a:pt x="6896" y="7952"/>
                    <a:pt x="6863" y="7941"/>
                  </a:cubicBezTo>
                  <a:cubicBezTo>
                    <a:pt x="6774" y="7919"/>
                    <a:pt x="6696" y="7875"/>
                    <a:pt x="6618" y="7841"/>
                  </a:cubicBezTo>
                  <a:cubicBezTo>
                    <a:pt x="6451" y="7763"/>
                    <a:pt x="6295" y="7685"/>
                    <a:pt x="6129" y="7618"/>
                  </a:cubicBezTo>
                  <a:cubicBezTo>
                    <a:pt x="5795" y="7485"/>
                    <a:pt x="5462" y="7363"/>
                    <a:pt x="5128" y="7240"/>
                  </a:cubicBezTo>
                  <a:lnTo>
                    <a:pt x="5116" y="7274"/>
                  </a:lnTo>
                  <a:cubicBezTo>
                    <a:pt x="5450" y="7396"/>
                    <a:pt x="5784" y="7529"/>
                    <a:pt x="6107" y="7663"/>
                  </a:cubicBezTo>
                  <a:cubicBezTo>
                    <a:pt x="6273" y="7741"/>
                    <a:pt x="6429" y="7819"/>
                    <a:pt x="6596" y="7897"/>
                  </a:cubicBezTo>
                  <a:cubicBezTo>
                    <a:pt x="6673" y="7930"/>
                    <a:pt x="6752" y="7974"/>
                    <a:pt x="6841" y="7997"/>
                  </a:cubicBezTo>
                  <a:cubicBezTo>
                    <a:pt x="6907" y="8030"/>
                    <a:pt x="6985" y="8041"/>
                    <a:pt x="7029" y="8075"/>
                  </a:cubicBezTo>
                  <a:cubicBezTo>
                    <a:pt x="7207" y="8409"/>
                    <a:pt x="7375" y="8764"/>
                    <a:pt x="7519" y="9109"/>
                  </a:cubicBezTo>
                  <a:lnTo>
                    <a:pt x="7553" y="9209"/>
                  </a:lnTo>
                  <a:lnTo>
                    <a:pt x="7585" y="9309"/>
                  </a:lnTo>
                  <a:lnTo>
                    <a:pt x="7619" y="9509"/>
                  </a:lnTo>
                  <a:cubicBezTo>
                    <a:pt x="7630" y="9643"/>
                    <a:pt x="7630" y="9788"/>
                    <a:pt x="7641" y="9932"/>
                  </a:cubicBezTo>
                  <a:cubicBezTo>
                    <a:pt x="7641" y="10210"/>
                    <a:pt x="7641" y="10500"/>
                    <a:pt x="7630" y="10777"/>
                  </a:cubicBezTo>
                  <a:lnTo>
                    <a:pt x="7630" y="10799"/>
                  </a:lnTo>
                  <a:lnTo>
                    <a:pt x="7664" y="11000"/>
                  </a:lnTo>
                  <a:lnTo>
                    <a:pt x="7664" y="11044"/>
                  </a:lnTo>
                  <a:lnTo>
                    <a:pt x="7719" y="11066"/>
                  </a:lnTo>
                  <a:cubicBezTo>
                    <a:pt x="7975" y="11189"/>
                    <a:pt x="8242" y="11333"/>
                    <a:pt x="8497" y="11467"/>
                  </a:cubicBezTo>
                  <a:cubicBezTo>
                    <a:pt x="8754" y="11600"/>
                    <a:pt x="9009" y="11734"/>
                    <a:pt x="9265" y="11879"/>
                  </a:cubicBezTo>
                  <a:cubicBezTo>
                    <a:pt x="9521" y="12012"/>
                    <a:pt x="9755" y="12168"/>
                    <a:pt x="9977" y="12356"/>
                  </a:cubicBezTo>
                  <a:cubicBezTo>
                    <a:pt x="10088" y="12445"/>
                    <a:pt x="10188" y="12546"/>
                    <a:pt x="10289" y="12646"/>
                  </a:cubicBezTo>
                  <a:cubicBezTo>
                    <a:pt x="10333" y="12702"/>
                    <a:pt x="10378" y="12746"/>
                    <a:pt x="10422" y="12801"/>
                  </a:cubicBezTo>
                  <a:cubicBezTo>
                    <a:pt x="10444" y="12835"/>
                    <a:pt x="10455" y="12857"/>
                    <a:pt x="10477" y="12890"/>
                  </a:cubicBezTo>
                  <a:cubicBezTo>
                    <a:pt x="10499" y="12913"/>
                    <a:pt x="10511" y="12946"/>
                    <a:pt x="10522" y="12969"/>
                  </a:cubicBezTo>
                  <a:lnTo>
                    <a:pt x="10766" y="12868"/>
                  </a:lnTo>
                  <a:cubicBezTo>
                    <a:pt x="10744" y="12824"/>
                    <a:pt x="10711" y="12779"/>
                    <a:pt x="10689" y="12746"/>
                  </a:cubicBezTo>
                  <a:lnTo>
                    <a:pt x="10622" y="12646"/>
                  </a:lnTo>
                  <a:cubicBezTo>
                    <a:pt x="10566" y="12591"/>
                    <a:pt x="10522" y="12534"/>
                    <a:pt x="10467" y="12479"/>
                  </a:cubicBezTo>
                  <a:cubicBezTo>
                    <a:pt x="10366" y="12368"/>
                    <a:pt x="10255" y="12257"/>
                    <a:pt x="10133" y="12168"/>
                  </a:cubicBezTo>
                  <a:cubicBezTo>
                    <a:pt x="9899" y="11978"/>
                    <a:pt x="9643" y="11812"/>
                    <a:pt x="9377" y="11678"/>
                  </a:cubicBezTo>
                  <a:cubicBezTo>
                    <a:pt x="9110" y="11545"/>
                    <a:pt x="8853" y="11412"/>
                    <a:pt x="8586" y="11278"/>
                  </a:cubicBezTo>
                  <a:cubicBezTo>
                    <a:pt x="8342" y="11155"/>
                    <a:pt x="8086" y="11033"/>
                    <a:pt x="7842" y="10911"/>
                  </a:cubicBezTo>
                  <a:cubicBezTo>
                    <a:pt x="7830" y="10866"/>
                    <a:pt x="7819" y="10811"/>
                    <a:pt x="7797" y="10766"/>
                  </a:cubicBezTo>
                  <a:cubicBezTo>
                    <a:pt x="7797" y="10488"/>
                    <a:pt x="7797" y="10199"/>
                    <a:pt x="7775" y="9921"/>
                  </a:cubicBezTo>
                  <a:cubicBezTo>
                    <a:pt x="7763" y="9776"/>
                    <a:pt x="7753" y="9643"/>
                    <a:pt x="7730" y="9499"/>
                  </a:cubicBezTo>
                  <a:cubicBezTo>
                    <a:pt x="7719" y="9420"/>
                    <a:pt x="7708" y="9354"/>
                    <a:pt x="7697" y="9276"/>
                  </a:cubicBezTo>
                  <a:cubicBezTo>
                    <a:pt x="7686" y="9254"/>
                    <a:pt x="7686" y="9232"/>
                    <a:pt x="7674" y="9209"/>
                  </a:cubicBezTo>
                  <a:cubicBezTo>
                    <a:pt x="7708" y="8998"/>
                    <a:pt x="7674" y="8775"/>
                    <a:pt x="7641" y="8575"/>
                  </a:cubicBezTo>
                  <a:cubicBezTo>
                    <a:pt x="7597" y="8364"/>
                    <a:pt x="7553" y="8142"/>
                    <a:pt x="7530" y="7930"/>
                  </a:cubicBezTo>
                  <a:cubicBezTo>
                    <a:pt x="7496" y="7707"/>
                    <a:pt x="7496" y="7485"/>
                    <a:pt x="7508" y="7274"/>
                  </a:cubicBezTo>
                  <a:cubicBezTo>
                    <a:pt x="7519" y="7052"/>
                    <a:pt x="7553" y="6829"/>
                    <a:pt x="7608" y="6617"/>
                  </a:cubicBezTo>
                  <a:lnTo>
                    <a:pt x="7597" y="6617"/>
                  </a:lnTo>
                  <a:cubicBezTo>
                    <a:pt x="7530" y="6829"/>
                    <a:pt x="7486" y="7052"/>
                    <a:pt x="7474" y="7263"/>
                  </a:cubicBezTo>
                  <a:cubicBezTo>
                    <a:pt x="7452" y="7485"/>
                    <a:pt x="7464" y="7707"/>
                    <a:pt x="7486" y="7930"/>
                  </a:cubicBezTo>
                  <a:cubicBezTo>
                    <a:pt x="7508" y="8152"/>
                    <a:pt x="7541" y="8364"/>
                    <a:pt x="7585" y="8587"/>
                  </a:cubicBezTo>
                  <a:cubicBezTo>
                    <a:pt x="7608" y="8742"/>
                    <a:pt x="7630" y="8909"/>
                    <a:pt x="7630" y="9076"/>
                  </a:cubicBezTo>
                  <a:lnTo>
                    <a:pt x="7619" y="9064"/>
                  </a:lnTo>
                  <a:cubicBezTo>
                    <a:pt x="7519" y="8809"/>
                    <a:pt x="7397" y="8542"/>
                    <a:pt x="7274" y="8286"/>
                  </a:cubicBezTo>
                  <a:cubicBezTo>
                    <a:pt x="7152" y="8030"/>
                    <a:pt x="7019" y="7774"/>
                    <a:pt x="6896" y="7529"/>
                  </a:cubicBezTo>
                  <a:cubicBezTo>
                    <a:pt x="6629" y="7018"/>
                    <a:pt x="6340" y="6528"/>
                    <a:pt x="6028" y="6051"/>
                  </a:cubicBezTo>
                  <a:cubicBezTo>
                    <a:pt x="5817" y="5750"/>
                    <a:pt x="5595" y="5461"/>
                    <a:pt x="5350" y="5194"/>
                  </a:cubicBezTo>
                  <a:lnTo>
                    <a:pt x="5406" y="4849"/>
                  </a:lnTo>
                  <a:cubicBezTo>
                    <a:pt x="5428" y="4704"/>
                    <a:pt x="5462" y="4560"/>
                    <a:pt x="5462" y="4405"/>
                  </a:cubicBezTo>
                  <a:cubicBezTo>
                    <a:pt x="5472" y="4249"/>
                    <a:pt x="5439" y="4104"/>
                    <a:pt x="5383" y="3960"/>
                  </a:cubicBezTo>
                  <a:cubicBezTo>
                    <a:pt x="5339" y="3815"/>
                    <a:pt x="5284" y="3681"/>
                    <a:pt x="5261" y="3537"/>
                  </a:cubicBezTo>
                  <a:lnTo>
                    <a:pt x="5239" y="3537"/>
                  </a:lnTo>
                  <a:cubicBezTo>
                    <a:pt x="5261" y="3693"/>
                    <a:pt x="5306" y="3826"/>
                    <a:pt x="5350" y="3970"/>
                  </a:cubicBezTo>
                  <a:cubicBezTo>
                    <a:pt x="5406" y="4115"/>
                    <a:pt x="5428" y="4260"/>
                    <a:pt x="5417" y="4405"/>
                  </a:cubicBezTo>
                  <a:cubicBezTo>
                    <a:pt x="5417" y="4549"/>
                    <a:pt x="5383" y="4694"/>
                    <a:pt x="5350" y="4849"/>
                  </a:cubicBezTo>
                  <a:lnTo>
                    <a:pt x="5306" y="5127"/>
                  </a:lnTo>
                  <a:lnTo>
                    <a:pt x="4938" y="4727"/>
                  </a:lnTo>
                  <a:cubicBezTo>
                    <a:pt x="4649" y="4405"/>
                    <a:pt x="4349" y="4082"/>
                    <a:pt x="4049" y="3770"/>
                  </a:cubicBezTo>
                  <a:lnTo>
                    <a:pt x="3848" y="3292"/>
                  </a:lnTo>
                  <a:cubicBezTo>
                    <a:pt x="3782" y="3125"/>
                    <a:pt x="3670" y="2969"/>
                    <a:pt x="3581" y="2814"/>
                  </a:cubicBezTo>
                  <a:cubicBezTo>
                    <a:pt x="3404" y="2502"/>
                    <a:pt x="3292" y="2146"/>
                    <a:pt x="3104" y="1835"/>
                  </a:cubicBezTo>
                  <a:lnTo>
                    <a:pt x="3059" y="1857"/>
                  </a:lnTo>
                  <a:cubicBezTo>
                    <a:pt x="3237" y="2169"/>
                    <a:pt x="3348" y="2524"/>
                    <a:pt x="3526" y="2847"/>
                  </a:cubicBezTo>
                  <a:cubicBezTo>
                    <a:pt x="3604" y="3014"/>
                    <a:pt x="3715" y="3159"/>
                    <a:pt x="3771" y="3325"/>
                  </a:cubicBezTo>
                  <a:lnTo>
                    <a:pt x="3882" y="3592"/>
                  </a:lnTo>
                  <a:cubicBezTo>
                    <a:pt x="3448" y="3147"/>
                    <a:pt x="3003" y="2714"/>
                    <a:pt x="2558" y="2280"/>
                  </a:cubicBezTo>
                  <a:cubicBezTo>
                    <a:pt x="1725" y="1513"/>
                    <a:pt x="868" y="757"/>
                    <a:pt x="2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5"/>
            <p:cNvSpPr/>
            <p:nvPr/>
          </p:nvSpPr>
          <p:spPr>
            <a:xfrm>
              <a:off x="2230087" y="4257641"/>
              <a:ext cx="319779" cy="330978"/>
            </a:xfrm>
            <a:custGeom>
              <a:avLst/>
              <a:gdLst/>
              <a:ahLst/>
              <a:cxnLst/>
              <a:rect l="l" t="t" r="r" b="b"/>
              <a:pathLst>
                <a:path w="9166" h="9487" extrusionOk="0">
                  <a:moveTo>
                    <a:pt x="3318" y="1"/>
                  </a:moveTo>
                  <a:cubicBezTo>
                    <a:pt x="3031" y="1"/>
                    <a:pt x="2742" y="61"/>
                    <a:pt x="2470" y="168"/>
                  </a:cubicBezTo>
                  <a:cubicBezTo>
                    <a:pt x="1836" y="401"/>
                    <a:pt x="1336" y="880"/>
                    <a:pt x="891" y="1380"/>
                  </a:cubicBezTo>
                  <a:cubicBezTo>
                    <a:pt x="757" y="1525"/>
                    <a:pt x="624" y="1669"/>
                    <a:pt x="513" y="1836"/>
                  </a:cubicBezTo>
                  <a:cubicBezTo>
                    <a:pt x="390" y="1992"/>
                    <a:pt x="290" y="2170"/>
                    <a:pt x="278" y="2359"/>
                  </a:cubicBezTo>
                  <a:cubicBezTo>
                    <a:pt x="278" y="2392"/>
                    <a:pt x="312" y="2425"/>
                    <a:pt x="345" y="2425"/>
                  </a:cubicBezTo>
                  <a:cubicBezTo>
                    <a:pt x="1" y="2904"/>
                    <a:pt x="12" y="3560"/>
                    <a:pt x="223" y="4105"/>
                  </a:cubicBezTo>
                  <a:lnTo>
                    <a:pt x="212" y="4105"/>
                  </a:lnTo>
                  <a:cubicBezTo>
                    <a:pt x="179" y="4450"/>
                    <a:pt x="157" y="4795"/>
                    <a:pt x="145" y="5139"/>
                  </a:cubicBezTo>
                  <a:cubicBezTo>
                    <a:pt x="145" y="5451"/>
                    <a:pt x="145" y="5762"/>
                    <a:pt x="201" y="6073"/>
                  </a:cubicBezTo>
                  <a:cubicBezTo>
                    <a:pt x="312" y="6597"/>
                    <a:pt x="612" y="7030"/>
                    <a:pt x="990" y="7375"/>
                  </a:cubicBezTo>
                  <a:lnTo>
                    <a:pt x="990" y="7397"/>
                  </a:lnTo>
                  <a:cubicBezTo>
                    <a:pt x="1035" y="7808"/>
                    <a:pt x="1346" y="8109"/>
                    <a:pt x="1680" y="8320"/>
                  </a:cubicBezTo>
                  <a:cubicBezTo>
                    <a:pt x="1880" y="8431"/>
                    <a:pt x="2092" y="8532"/>
                    <a:pt x="2303" y="8621"/>
                  </a:cubicBezTo>
                  <a:cubicBezTo>
                    <a:pt x="2426" y="8674"/>
                    <a:pt x="2558" y="8720"/>
                    <a:pt x="2690" y="8720"/>
                  </a:cubicBezTo>
                  <a:cubicBezTo>
                    <a:pt x="2724" y="8720"/>
                    <a:pt x="2758" y="8717"/>
                    <a:pt x="2792" y="8710"/>
                  </a:cubicBezTo>
                  <a:cubicBezTo>
                    <a:pt x="3137" y="8977"/>
                    <a:pt x="3560" y="9132"/>
                    <a:pt x="3993" y="9210"/>
                  </a:cubicBezTo>
                  <a:cubicBezTo>
                    <a:pt x="4272" y="9254"/>
                    <a:pt x="4549" y="9277"/>
                    <a:pt x="4828" y="9277"/>
                  </a:cubicBezTo>
                  <a:cubicBezTo>
                    <a:pt x="4956" y="9282"/>
                    <a:pt x="5086" y="9285"/>
                    <a:pt x="5218" y="9285"/>
                  </a:cubicBezTo>
                  <a:cubicBezTo>
                    <a:pt x="5350" y="9285"/>
                    <a:pt x="5484" y="9282"/>
                    <a:pt x="5617" y="9277"/>
                  </a:cubicBezTo>
                  <a:cubicBezTo>
                    <a:pt x="5639" y="9266"/>
                    <a:pt x="5673" y="9266"/>
                    <a:pt x="5695" y="9266"/>
                  </a:cubicBezTo>
                  <a:cubicBezTo>
                    <a:pt x="5884" y="9366"/>
                    <a:pt x="6096" y="9432"/>
                    <a:pt x="6296" y="9466"/>
                  </a:cubicBezTo>
                  <a:cubicBezTo>
                    <a:pt x="6385" y="9481"/>
                    <a:pt x="6473" y="9487"/>
                    <a:pt x="6562" y="9487"/>
                  </a:cubicBezTo>
                  <a:cubicBezTo>
                    <a:pt x="6740" y="9487"/>
                    <a:pt x="6918" y="9462"/>
                    <a:pt x="7097" y="9432"/>
                  </a:cubicBezTo>
                  <a:cubicBezTo>
                    <a:pt x="7230" y="9422"/>
                    <a:pt x="7374" y="9399"/>
                    <a:pt x="7508" y="9355"/>
                  </a:cubicBezTo>
                  <a:cubicBezTo>
                    <a:pt x="7641" y="9321"/>
                    <a:pt x="7753" y="9254"/>
                    <a:pt x="7864" y="9177"/>
                  </a:cubicBezTo>
                  <a:cubicBezTo>
                    <a:pt x="8076" y="9021"/>
                    <a:pt x="8242" y="8809"/>
                    <a:pt x="8365" y="8587"/>
                  </a:cubicBezTo>
                  <a:cubicBezTo>
                    <a:pt x="8431" y="8454"/>
                    <a:pt x="8476" y="8309"/>
                    <a:pt x="8520" y="8164"/>
                  </a:cubicBezTo>
                  <a:cubicBezTo>
                    <a:pt x="8520" y="8131"/>
                    <a:pt x="8531" y="8087"/>
                    <a:pt x="8543" y="8042"/>
                  </a:cubicBezTo>
                  <a:cubicBezTo>
                    <a:pt x="8598" y="7976"/>
                    <a:pt x="8642" y="7909"/>
                    <a:pt x="8687" y="7842"/>
                  </a:cubicBezTo>
                  <a:cubicBezTo>
                    <a:pt x="8765" y="7719"/>
                    <a:pt x="8832" y="7608"/>
                    <a:pt x="8865" y="7464"/>
                  </a:cubicBezTo>
                  <a:cubicBezTo>
                    <a:pt x="8899" y="7341"/>
                    <a:pt x="8899" y="7208"/>
                    <a:pt x="8899" y="7074"/>
                  </a:cubicBezTo>
                  <a:cubicBezTo>
                    <a:pt x="8899" y="6941"/>
                    <a:pt x="8899" y="6807"/>
                    <a:pt x="8909" y="6674"/>
                  </a:cubicBezTo>
                  <a:cubicBezTo>
                    <a:pt x="8932" y="6541"/>
                    <a:pt x="8965" y="6396"/>
                    <a:pt x="8998" y="6263"/>
                  </a:cubicBezTo>
                  <a:cubicBezTo>
                    <a:pt x="9065" y="5974"/>
                    <a:pt x="9132" y="5695"/>
                    <a:pt x="9143" y="5406"/>
                  </a:cubicBezTo>
                  <a:cubicBezTo>
                    <a:pt x="9166" y="5117"/>
                    <a:pt x="9154" y="4828"/>
                    <a:pt x="9143" y="4550"/>
                  </a:cubicBezTo>
                  <a:cubicBezTo>
                    <a:pt x="9132" y="4261"/>
                    <a:pt x="9087" y="3960"/>
                    <a:pt x="8943" y="3705"/>
                  </a:cubicBezTo>
                  <a:cubicBezTo>
                    <a:pt x="8843" y="3549"/>
                    <a:pt x="8721" y="3416"/>
                    <a:pt x="8553" y="3337"/>
                  </a:cubicBezTo>
                  <a:cubicBezTo>
                    <a:pt x="8543" y="3137"/>
                    <a:pt x="8520" y="2937"/>
                    <a:pt x="8498" y="2748"/>
                  </a:cubicBezTo>
                  <a:cubicBezTo>
                    <a:pt x="8476" y="2526"/>
                    <a:pt x="8442" y="2314"/>
                    <a:pt x="8365" y="2103"/>
                  </a:cubicBezTo>
                  <a:cubicBezTo>
                    <a:pt x="8220" y="1681"/>
                    <a:pt x="7908" y="1358"/>
                    <a:pt x="7519" y="1135"/>
                  </a:cubicBezTo>
                  <a:cubicBezTo>
                    <a:pt x="7108" y="890"/>
                    <a:pt x="6640" y="791"/>
                    <a:pt x="6185" y="713"/>
                  </a:cubicBezTo>
                  <a:cubicBezTo>
                    <a:pt x="5696" y="417"/>
                    <a:pt x="5131" y="207"/>
                    <a:pt x="4565" y="207"/>
                  </a:cubicBezTo>
                  <a:cubicBezTo>
                    <a:pt x="4448" y="207"/>
                    <a:pt x="4332" y="216"/>
                    <a:pt x="4216" y="235"/>
                  </a:cubicBezTo>
                  <a:cubicBezTo>
                    <a:pt x="3938" y="72"/>
                    <a:pt x="3629" y="1"/>
                    <a:pt x="331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5"/>
            <p:cNvSpPr/>
            <p:nvPr/>
          </p:nvSpPr>
          <p:spPr>
            <a:xfrm>
              <a:off x="2280047" y="4257676"/>
              <a:ext cx="95976" cy="37434"/>
            </a:xfrm>
            <a:custGeom>
              <a:avLst/>
              <a:gdLst/>
              <a:ahLst/>
              <a:cxnLst/>
              <a:rect l="l" t="t" r="r" b="b"/>
              <a:pathLst>
                <a:path w="2751" h="1073" extrusionOk="0">
                  <a:moveTo>
                    <a:pt x="1869" y="0"/>
                  </a:moveTo>
                  <a:cubicBezTo>
                    <a:pt x="1763" y="0"/>
                    <a:pt x="1656" y="8"/>
                    <a:pt x="1550" y="22"/>
                  </a:cubicBezTo>
                  <a:cubicBezTo>
                    <a:pt x="1204" y="145"/>
                    <a:pt x="893" y="333"/>
                    <a:pt x="593" y="534"/>
                  </a:cubicBezTo>
                  <a:cubicBezTo>
                    <a:pt x="493" y="600"/>
                    <a:pt x="381" y="667"/>
                    <a:pt x="270" y="745"/>
                  </a:cubicBezTo>
                  <a:cubicBezTo>
                    <a:pt x="181" y="812"/>
                    <a:pt x="81" y="879"/>
                    <a:pt x="25" y="978"/>
                  </a:cubicBezTo>
                  <a:cubicBezTo>
                    <a:pt x="1" y="1029"/>
                    <a:pt x="51" y="1073"/>
                    <a:pt x="96" y="1073"/>
                  </a:cubicBezTo>
                  <a:cubicBezTo>
                    <a:pt x="111" y="1073"/>
                    <a:pt x="126" y="1068"/>
                    <a:pt x="137" y="1057"/>
                  </a:cubicBezTo>
                  <a:cubicBezTo>
                    <a:pt x="671" y="523"/>
                    <a:pt x="1461" y="378"/>
                    <a:pt x="2183" y="278"/>
                  </a:cubicBezTo>
                  <a:lnTo>
                    <a:pt x="2751" y="211"/>
                  </a:lnTo>
                  <a:cubicBezTo>
                    <a:pt x="2478" y="63"/>
                    <a:pt x="2175" y="0"/>
                    <a:pt x="186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5"/>
            <p:cNvSpPr/>
            <p:nvPr/>
          </p:nvSpPr>
          <p:spPr>
            <a:xfrm>
              <a:off x="2230471" y="4289005"/>
              <a:ext cx="310080" cy="299684"/>
            </a:xfrm>
            <a:custGeom>
              <a:avLst/>
              <a:gdLst/>
              <a:ahLst/>
              <a:cxnLst/>
              <a:rect l="l" t="t" r="r" b="b"/>
              <a:pathLst>
                <a:path w="8888" h="8590" extrusionOk="0">
                  <a:moveTo>
                    <a:pt x="5598" y="1"/>
                  </a:moveTo>
                  <a:cubicBezTo>
                    <a:pt x="5584" y="1"/>
                    <a:pt x="5587" y="27"/>
                    <a:pt x="5606" y="36"/>
                  </a:cubicBezTo>
                  <a:cubicBezTo>
                    <a:pt x="5751" y="70"/>
                    <a:pt x="5895" y="103"/>
                    <a:pt x="6040" y="159"/>
                  </a:cubicBezTo>
                  <a:cubicBezTo>
                    <a:pt x="6162" y="225"/>
                    <a:pt x="6263" y="314"/>
                    <a:pt x="6340" y="436"/>
                  </a:cubicBezTo>
                  <a:cubicBezTo>
                    <a:pt x="6474" y="648"/>
                    <a:pt x="6563" y="881"/>
                    <a:pt x="6619" y="1126"/>
                  </a:cubicBezTo>
                  <a:cubicBezTo>
                    <a:pt x="6685" y="1360"/>
                    <a:pt x="6708" y="1605"/>
                    <a:pt x="6696" y="1849"/>
                  </a:cubicBezTo>
                  <a:cubicBezTo>
                    <a:pt x="6685" y="2127"/>
                    <a:pt x="6629" y="2405"/>
                    <a:pt x="6596" y="2683"/>
                  </a:cubicBezTo>
                  <a:cubicBezTo>
                    <a:pt x="6585" y="2850"/>
                    <a:pt x="6574" y="3006"/>
                    <a:pt x="6530" y="3162"/>
                  </a:cubicBezTo>
                  <a:cubicBezTo>
                    <a:pt x="6507" y="3261"/>
                    <a:pt x="6463" y="3340"/>
                    <a:pt x="6441" y="3429"/>
                  </a:cubicBezTo>
                  <a:cubicBezTo>
                    <a:pt x="6340" y="3295"/>
                    <a:pt x="6229" y="3172"/>
                    <a:pt x="6107" y="3061"/>
                  </a:cubicBezTo>
                  <a:cubicBezTo>
                    <a:pt x="6096" y="3053"/>
                    <a:pt x="6085" y="3050"/>
                    <a:pt x="6075" y="3050"/>
                  </a:cubicBezTo>
                  <a:cubicBezTo>
                    <a:pt x="6045" y="3050"/>
                    <a:pt x="6026" y="3081"/>
                    <a:pt x="6051" y="3106"/>
                  </a:cubicBezTo>
                  <a:lnTo>
                    <a:pt x="6085" y="3139"/>
                  </a:lnTo>
                  <a:cubicBezTo>
                    <a:pt x="6063" y="3150"/>
                    <a:pt x="6063" y="3162"/>
                    <a:pt x="6073" y="3184"/>
                  </a:cubicBezTo>
                  <a:cubicBezTo>
                    <a:pt x="6263" y="3484"/>
                    <a:pt x="6496" y="3785"/>
                    <a:pt x="6429" y="4163"/>
                  </a:cubicBezTo>
                  <a:cubicBezTo>
                    <a:pt x="6396" y="4351"/>
                    <a:pt x="6273" y="4485"/>
                    <a:pt x="6107" y="4585"/>
                  </a:cubicBezTo>
                  <a:cubicBezTo>
                    <a:pt x="5962" y="4685"/>
                    <a:pt x="5796" y="4774"/>
                    <a:pt x="5628" y="4841"/>
                  </a:cubicBezTo>
                  <a:cubicBezTo>
                    <a:pt x="5515" y="4888"/>
                    <a:pt x="5393" y="4919"/>
                    <a:pt x="5272" y="4919"/>
                  </a:cubicBezTo>
                  <a:cubicBezTo>
                    <a:pt x="5193" y="4919"/>
                    <a:pt x="5114" y="4905"/>
                    <a:pt x="5039" y="4875"/>
                  </a:cubicBezTo>
                  <a:cubicBezTo>
                    <a:pt x="5035" y="4874"/>
                    <a:pt x="5031" y="4873"/>
                    <a:pt x="5027" y="4873"/>
                  </a:cubicBezTo>
                  <a:cubicBezTo>
                    <a:pt x="4979" y="4873"/>
                    <a:pt x="4954" y="4932"/>
                    <a:pt x="4995" y="4964"/>
                  </a:cubicBezTo>
                  <a:cubicBezTo>
                    <a:pt x="5223" y="5117"/>
                    <a:pt x="5499" y="5213"/>
                    <a:pt x="5770" y="5213"/>
                  </a:cubicBezTo>
                  <a:cubicBezTo>
                    <a:pt x="5987" y="5213"/>
                    <a:pt x="6202" y="5151"/>
                    <a:pt x="6385" y="5008"/>
                  </a:cubicBezTo>
                  <a:cubicBezTo>
                    <a:pt x="6563" y="4852"/>
                    <a:pt x="6708" y="4652"/>
                    <a:pt x="6763" y="4418"/>
                  </a:cubicBezTo>
                  <a:cubicBezTo>
                    <a:pt x="6830" y="4185"/>
                    <a:pt x="6763" y="3951"/>
                    <a:pt x="6652" y="3751"/>
                  </a:cubicBezTo>
                  <a:cubicBezTo>
                    <a:pt x="6619" y="3684"/>
                    <a:pt x="6585" y="3629"/>
                    <a:pt x="6552" y="3573"/>
                  </a:cubicBezTo>
                  <a:cubicBezTo>
                    <a:pt x="6997" y="3306"/>
                    <a:pt x="7286" y="2839"/>
                    <a:pt x="7274" y="2305"/>
                  </a:cubicBezTo>
                  <a:cubicBezTo>
                    <a:pt x="7274" y="2194"/>
                    <a:pt x="7264" y="2072"/>
                    <a:pt x="7252" y="1949"/>
                  </a:cubicBezTo>
                  <a:lnTo>
                    <a:pt x="7252" y="1949"/>
                  </a:lnTo>
                  <a:cubicBezTo>
                    <a:pt x="7252" y="1949"/>
                    <a:pt x="7264" y="1961"/>
                    <a:pt x="7274" y="1961"/>
                  </a:cubicBezTo>
                  <a:cubicBezTo>
                    <a:pt x="7541" y="2183"/>
                    <a:pt x="7709" y="2517"/>
                    <a:pt x="7808" y="2828"/>
                  </a:cubicBezTo>
                  <a:cubicBezTo>
                    <a:pt x="7942" y="3261"/>
                    <a:pt x="8020" y="3706"/>
                    <a:pt x="8087" y="4151"/>
                  </a:cubicBezTo>
                  <a:cubicBezTo>
                    <a:pt x="8120" y="4385"/>
                    <a:pt x="8154" y="4618"/>
                    <a:pt x="8120" y="4852"/>
                  </a:cubicBezTo>
                  <a:cubicBezTo>
                    <a:pt x="8109" y="4974"/>
                    <a:pt x="8075" y="5085"/>
                    <a:pt x="8053" y="5208"/>
                  </a:cubicBezTo>
                  <a:cubicBezTo>
                    <a:pt x="8020" y="5330"/>
                    <a:pt x="7998" y="5453"/>
                    <a:pt x="7953" y="5575"/>
                  </a:cubicBezTo>
                  <a:cubicBezTo>
                    <a:pt x="7875" y="5775"/>
                    <a:pt x="7719" y="5975"/>
                    <a:pt x="7519" y="6098"/>
                  </a:cubicBezTo>
                  <a:cubicBezTo>
                    <a:pt x="7421" y="6156"/>
                    <a:pt x="7308" y="6174"/>
                    <a:pt x="7193" y="6174"/>
                  </a:cubicBezTo>
                  <a:cubicBezTo>
                    <a:pt x="7085" y="6174"/>
                    <a:pt x="6976" y="6158"/>
                    <a:pt x="6874" y="6142"/>
                  </a:cubicBezTo>
                  <a:cubicBezTo>
                    <a:pt x="6340" y="6064"/>
                    <a:pt x="5840" y="5853"/>
                    <a:pt x="5406" y="5530"/>
                  </a:cubicBezTo>
                  <a:cubicBezTo>
                    <a:pt x="5390" y="5523"/>
                    <a:pt x="5364" y="5515"/>
                    <a:pt x="5338" y="5515"/>
                  </a:cubicBezTo>
                  <a:cubicBezTo>
                    <a:pt x="5327" y="5515"/>
                    <a:pt x="5316" y="5516"/>
                    <a:pt x="5306" y="5520"/>
                  </a:cubicBezTo>
                  <a:cubicBezTo>
                    <a:pt x="5284" y="5542"/>
                    <a:pt x="5284" y="5586"/>
                    <a:pt x="5306" y="5609"/>
                  </a:cubicBezTo>
                  <a:cubicBezTo>
                    <a:pt x="5484" y="5797"/>
                    <a:pt x="5717" y="5920"/>
                    <a:pt x="5962" y="6009"/>
                  </a:cubicBezTo>
                  <a:cubicBezTo>
                    <a:pt x="6085" y="6064"/>
                    <a:pt x="6196" y="6098"/>
                    <a:pt x="6318" y="6142"/>
                  </a:cubicBezTo>
                  <a:cubicBezTo>
                    <a:pt x="6118" y="6120"/>
                    <a:pt x="5918" y="6086"/>
                    <a:pt x="5717" y="6064"/>
                  </a:cubicBezTo>
                  <a:cubicBezTo>
                    <a:pt x="5351" y="5997"/>
                    <a:pt x="4973" y="5942"/>
                    <a:pt x="4627" y="5787"/>
                  </a:cubicBezTo>
                  <a:cubicBezTo>
                    <a:pt x="4294" y="5631"/>
                    <a:pt x="3949" y="5441"/>
                    <a:pt x="3638" y="5230"/>
                  </a:cubicBezTo>
                  <a:cubicBezTo>
                    <a:pt x="3349" y="5030"/>
                    <a:pt x="3082" y="4808"/>
                    <a:pt x="2859" y="4529"/>
                  </a:cubicBezTo>
                  <a:cubicBezTo>
                    <a:pt x="2737" y="4396"/>
                    <a:pt x="2637" y="4240"/>
                    <a:pt x="2559" y="4074"/>
                  </a:cubicBezTo>
                  <a:cubicBezTo>
                    <a:pt x="2470" y="3906"/>
                    <a:pt x="2403" y="3718"/>
                    <a:pt x="2348" y="3528"/>
                  </a:cubicBezTo>
                  <a:lnTo>
                    <a:pt x="2348" y="3518"/>
                  </a:lnTo>
                  <a:cubicBezTo>
                    <a:pt x="2348" y="3480"/>
                    <a:pt x="2302" y="3452"/>
                    <a:pt x="2265" y="3452"/>
                  </a:cubicBezTo>
                  <a:cubicBezTo>
                    <a:pt x="2248" y="3452"/>
                    <a:pt x="2232" y="3459"/>
                    <a:pt x="2225" y="3473"/>
                  </a:cubicBezTo>
                  <a:cubicBezTo>
                    <a:pt x="2003" y="3829"/>
                    <a:pt x="2269" y="4296"/>
                    <a:pt x="2447" y="4618"/>
                  </a:cubicBezTo>
                  <a:cubicBezTo>
                    <a:pt x="2659" y="4974"/>
                    <a:pt x="2926" y="5297"/>
                    <a:pt x="3238" y="5586"/>
                  </a:cubicBezTo>
                  <a:cubicBezTo>
                    <a:pt x="3282" y="5631"/>
                    <a:pt x="3349" y="5675"/>
                    <a:pt x="3393" y="5731"/>
                  </a:cubicBezTo>
                  <a:cubicBezTo>
                    <a:pt x="3293" y="5698"/>
                    <a:pt x="3182" y="5664"/>
                    <a:pt x="3082" y="5619"/>
                  </a:cubicBezTo>
                  <a:cubicBezTo>
                    <a:pt x="2681" y="5453"/>
                    <a:pt x="2326" y="5208"/>
                    <a:pt x="1992" y="4952"/>
                  </a:cubicBezTo>
                  <a:cubicBezTo>
                    <a:pt x="1881" y="4863"/>
                    <a:pt x="1780" y="4786"/>
                    <a:pt x="1669" y="4697"/>
                  </a:cubicBezTo>
                  <a:cubicBezTo>
                    <a:pt x="1614" y="4630"/>
                    <a:pt x="1558" y="4552"/>
                    <a:pt x="1502" y="4474"/>
                  </a:cubicBezTo>
                  <a:cubicBezTo>
                    <a:pt x="1236" y="4107"/>
                    <a:pt x="1024" y="3684"/>
                    <a:pt x="913" y="3239"/>
                  </a:cubicBezTo>
                  <a:cubicBezTo>
                    <a:pt x="791" y="2761"/>
                    <a:pt x="813" y="2260"/>
                    <a:pt x="957" y="1783"/>
                  </a:cubicBezTo>
                  <a:cubicBezTo>
                    <a:pt x="1046" y="1482"/>
                    <a:pt x="1169" y="1193"/>
                    <a:pt x="1313" y="915"/>
                  </a:cubicBezTo>
                  <a:cubicBezTo>
                    <a:pt x="1469" y="637"/>
                    <a:pt x="1658" y="403"/>
                    <a:pt x="1891" y="192"/>
                  </a:cubicBezTo>
                  <a:cubicBezTo>
                    <a:pt x="1919" y="165"/>
                    <a:pt x="1872" y="131"/>
                    <a:pt x="1836" y="131"/>
                  </a:cubicBezTo>
                  <a:cubicBezTo>
                    <a:pt x="1828" y="131"/>
                    <a:pt x="1820" y="132"/>
                    <a:pt x="1814" y="136"/>
                  </a:cubicBezTo>
                  <a:lnTo>
                    <a:pt x="1313" y="503"/>
                  </a:lnTo>
                  <a:cubicBezTo>
                    <a:pt x="1157" y="637"/>
                    <a:pt x="1002" y="782"/>
                    <a:pt x="857" y="926"/>
                  </a:cubicBezTo>
                  <a:cubicBezTo>
                    <a:pt x="613" y="1182"/>
                    <a:pt x="390" y="1471"/>
                    <a:pt x="201" y="1771"/>
                  </a:cubicBezTo>
                  <a:cubicBezTo>
                    <a:pt x="1" y="2216"/>
                    <a:pt x="34" y="2750"/>
                    <a:pt x="212" y="3206"/>
                  </a:cubicBezTo>
                  <a:lnTo>
                    <a:pt x="201" y="3206"/>
                  </a:lnTo>
                  <a:lnTo>
                    <a:pt x="201" y="3217"/>
                  </a:lnTo>
                  <a:cubicBezTo>
                    <a:pt x="346" y="3506"/>
                    <a:pt x="534" y="3773"/>
                    <a:pt x="757" y="4007"/>
                  </a:cubicBezTo>
                  <a:cubicBezTo>
                    <a:pt x="791" y="4052"/>
                    <a:pt x="824" y="4084"/>
                    <a:pt x="868" y="4118"/>
                  </a:cubicBezTo>
                  <a:cubicBezTo>
                    <a:pt x="868" y="4541"/>
                    <a:pt x="924" y="4964"/>
                    <a:pt x="1068" y="5364"/>
                  </a:cubicBezTo>
                  <a:cubicBezTo>
                    <a:pt x="1224" y="5787"/>
                    <a:pt x="1480" y="6165"/>
                    <a:pt x="1780" y="6476"/>
                  </a:cubicBezTo>
                  <a:cubicBezTo>
                    <a:pt x="1814" y="6509"/>
                    <a:pt x="1836" y="6531"/>
                    <a:pt x="1869" y="6554"/>
                  </a:cubicBezTo>
                  <a:cubicBezTo>
                    <a:pt x="1802" y="6531"/>
                    <a:pt x="1747" y="6521"/>
                    <a:pt x="1691" y="6487"/>
                  </a:cubicBezTo>
                  <a:cubicBezTo>
                    <a:pt x="1313" y="6331"/>
                    <a:pt x="957" y="6120"/>
                    <a:pt x="635" y="5876"/>
                  </a:cubicBezTo>
                  <a:cubicBezTo>
                    <a:pt x="534" y="5797"/>
                    <a:pt x="445" y="5720"/>
                    <a:pt x="346" y="5642"/>
                  </a:cubicBezTo>
                  <a:lnTo>
                    <a:pt x="346" y="5642"/>
                  </a:lnTo>
                  <a:cubicBezTo>
                    <a:pt x="502" y="5953"/>
                    <a:pt x="724" y="6242"/>
                    <a:pt x="979" y="6476"/>
                  </a:cubicBezTo>
                  <a:lnTo>
                    <a:pt x="979" y="6487"/>
                  </a:lnTo>
                  <a:cubicBezTo>
                    <a:pt x="1124" y="6576"/>
                    <a:pt x="1291" y="6654"/>
                    <a:pt x="1458" y="6721"/>
                  </a:cubicBezTo>
                  <a:cubicBezTo>
                    <a:pt x="1469" y="6721"/>
                    <a:pt x="1480" y="6721"/>
                    <a:pt x="1480" y="6732"/>
                  </a:cubicBezTo>
                  <a:cubicBezTo>
                    <a:pt x="1769" y="7099"/>
                    <a:pt x="2081" y="7466"/>
                    <a:pt x="2437" y="7777"/>
                  </a:cubicBezTo>
                  <a:cubicBezTo>
                    <a:pt x="2517" y="7801"/>
                    <a:pt x="2603" y="7820"/>
                    <a:pt x="2686" y="7820"/>
                  </a:cubicBezTo>
                  <a:cubicBezTo>
                    <a:pt x="2718" y="7820"/>
                    <a:pt x="2750" y="7817"/>
                    <a:pt x="2781" y="7811"/>
                  </a:cubicBezTo>
                  <a:cubicBezTo>
                    <a:pt x="3126" y="8078"/>
                    <a:pt x="3549" y="8233"/>
                    <a:pt x="3982" y="8311"/>
                  </a:cubicBezTo>
                  <a:cubicBezTo>
                    <a:pt x="4261" y="8355"/>
                    <a:pt x="4538" y="8378"/>
                    <a:pt x="4817" y="8378"/>
                  </a:cubicBezTo>
                  <a:lnTo>
                    <a:pt x="5017" y="8378"/>
                  </a:lnTo>
                  <a:cubicBezTo>
                    <a:pt x="5173" y="8355"/>
                    <a:pt x="5339" y="8311"/>
                    <a:pt x="5473" y="8244"/>
                  </a:cubicBezTo>
                  <a:cubicBezTo>
                    <a:pt x="5506" y="8289"/>
                    <a:pt x="5551" y="8333"/>
                    <a:pt x="5584" y="8378"/>
                  </a:cubicBezTo>
                  <a:lnTo>
                    <a:pt x="5606" y="8378"/>
                  </a:lnTo>
                  <a:cubicBezTo>
                    <a:pt x="5628" y="8367"/>
                    <a:pt x="5662" y="8367"/>
                    <a:pt x="5684" y="8367"/>
                  </a:cubicBezTo>
                  <a:cubicBezTo>
                    <a:pt x="5873" y="8467"/>
                    <a:pt x="6085" y="8533"/>
                    <a:pt x="6285" y="8567"/>
                  </a:cubicBezTo>
                  <a:cubicBezTo>
                    <a:pt x="6396" y="8589"/>
                    <a:pt x="6507" y="8589"/>
                    <a:pt x="6619" y="8589"/>
                  </a:cubicBezTo>
                  <a:cubicBezTo>
                    <a:pt x="6574" y="8567"/>
                    <a:pt x="6518" y="8556"/>
                    <a:pt x="6474" y="8533"/>
                  </a:cubicBezTo>
                  <a:cubicBezTo>
                    <a:pt x="6273" y="8456"/>
                    <a:pt x="6063" y="8367"/>
                    <a:pt x="5885" y="8244"/>
                  </a:cubicBezTo>
                  <a:cubicBezTo>
                    <a:pt x="5773" y="8167"/>
                    <a:pt x="5684" y="8078"/>
                    <a:pt x="5584" y="7989"/>
                  </a:cubicBezTo>
                  <a:cubicBezTo>
                    <a:pt x="5618" y="7989"/>
                    <a:pt x="5640" y="7977"/>
                    <a:pt x="5662" y="7977"/>
                  </a:cubicBezTo>
                  <a:cubicBezTo>
                    <a:pt x="5964" y="8032"/>
                    <a:pt x="6258" y="8072"/>
                    <a:pt x="6558" y="8072"/>
                  </a:cubicBezTo>
                  <a:cubicBezTo>
                    <a:pt x="6622" y="8072"/>
                    <a:pt x="6687" y="8070"/>
                    <a:pt x="6752" y="8066"/>
                  </a:cubicBezTo>
                  <a:cubicBezTo>
                    <a:pt x="7008" y="8055"/>
                    <a:pt x="7252" y="8022"/>
                    <a:pt x="7497" y="7955"/>
                  </a:cubicBezTo>
                  <a:cubicBezTo>
                    <a:pt x="7620" y="7922"/>
                    <a:pt x="7731" y="7888"/>
                    <a:pt x="7842" y="7821"/>
                  </a:cubicBezTo>
                  <a:cubicBezTo>
                    <a:pt x="7953" y="7744"/>
                    <a:pt x="8031" y="7644"/>
                    <a:pt x="8109" y="7544"/>
                  </a:cubicBezTo>
                  <a:cubicBezTo>
                    <a:pt x="8309" y="7288"/>
                    <a:pt x="8509" y="7032"/>
                    <a:pt x="8698" y="6765"/>
                  </a:cubicBezTo>
                  <a:cubicBezTo>
                    <a:pt x="8754" y="6687"/>
                    <a:pt x="8809" y="6598"/>
                    <a:pt x="8865" y="6509"/>
                  </a:cubicBezTo>
                  <a:cubicBezTo>
                    <a:pt x="8888" y="6420"/>
                    <a:pt x="8888" y="6331"/>
                    <a:pt x="8888" y="6242"/>
                  </a:cubicBezTo>
                  <a:lnTo>
                    <a:pt x="8888" y="6242"/>
                  </a:lnTo>
                  <a:cubicBezTo>
                    <a:pt x="8821" y="6353"/>
                    <a:pt x="8754" y="6465"/>
                    <a:pt x="8676" y="6576"/>
                  </a:cubicBezTo>
                  <a:cubicBezTo>
                    <a:pt x="8631" y="6643"/>
                    <a:pt x="8576" y="6709"/>
                    <a:pt x="8532" y="6776"/>
                  </a:cubicBezTo>
                  <a:cubicBezTo>
                    <a:pt x="8665" y="6554"/>
                    <a:pt x="8776" y="6331"/>
                    <a:pt x="8888" y="6098"/>
                  </a:cubicBezTo>
                  <a:lnTo>
                    <a:pt x="8888" y="5931"/>
                  </a:lnTo>
                  <a:cubicBezTo>
                    <a:pt x="8676" y="6309"/>
                    <a:pt x="8487" y="6709"/>
                    <a:pt x="8198" y="7043"/>
                  </a:cubicBezTo>
                  <a:cubicBezTo>
                    <a:pt x="7931" y="7332"/>
                    <a:pt x="7608" y="7577"/>
                    <a:pt x="7230" y="7688"/>
                  </a:cubicBezTo>
                  <a:cubicBezTo>
                    <a:pt x="7064" y="7744"/>
                    <a:pt x="6874" y="7766"/>
                    <a:pt x="6696" y="7766"/>
                  </a:cubicBezTo>
                  <a:cubicBezTo>
                    <a:pt x="6496" y="7755"/>
                    <a:pt x="6296" y="7700"/>
                    <a:pt x="6096" y="7633"/>
                  </a:cubicBezTo>
                  <a:cubicBezTo>
                    <a:pt x="5684" y="7477"/>
                    <a:pt x="5284" y="7288"/>
                    <a:pt x="4950" y="6988"/>
                  </a:cubicBezTo>
                  <a:cubicBezTo>
                    <a:pt x="4772" y="6820"/>
                    <a:pt x="4617" y="6632"/>
                    <a:pt x="4461" y="6454"/>
                  </a:cubicBezTo>
                  <a:cubicBezTo>
                    <a:pt x="4439" y="6432"/>
                    <a:pt x="4417" y="6409"/>
                    <a:pt x="4405" y="6387"/>
                  </a:cubicBezTo>
                  <a:lnTo>
                    <a:pt x="4405" y="6387"/>
                  </a:lnTo>
                  <a:cubicBezTo>
                    <a:pt x="4761" y="6576"/>
                    <a:pt x="5139" y="6732"/>
                    <a:pt x="5551" y="6732"/>
                  </a:cubicBezTo>
                  <a:cubicBezTo>
                    <a:pt x="6007" y="6732"/>
                    <a:pt x="6451" y="6576"/>
                    <a:pt x="6830" y="6331"/>
                  </a:cubicBezTo>
                  <a:cubicBezTo>
                    <a:pt x="7009" y="6388"/>
                    <a:pt x="7188" y="6437"/>
                    <a:pt x="7374" y="6437"/>
                  </a:cubicBezTo>
                  <a:cubicBezTo>
                    <a:pt x="7407" y="6437"/>
                    <a:pt x="7441" y="6435"/>
                    <a:pt x="7475" y="6432"/>
                  </a:cubicBezTo>
                  <a:cubicBezTo>
                    <a:pt x="7697" y="6420"/>
                    <a:pt x="7976" y="6343"/>
                    <a:pt x="8087" y="6131"/>
                  </a:cubicBezTo>
                  <a:cubicBezTo>
                    <a:pt x="8220" y="5898"/>
                    <a:pt x="8275" y="5619"/>
                    <a:pt x="8342" y="5352"/>
                  </a:cubicBezTo>
                  <a:cubicBezTo>
                    <a:pt x="8398" y="5097"/>
                    <a:pt x="8443" y="4830"/>
                    <a:pt x="8465" y="4563"/>
                  </a:cubicBezTo>
                  <a:cubicBezTo>
                    <a:pt x="8487" y="4341"/>
                    <a:pt x="8487" y="4129"/>
                    <a:pt x="8443" y="3906"/>
                  </a:cubicBezTo>
                  <a:cubicBezTo>
                    <a:pt x="8676" y="3584"/>
                    <a:pt x="8799" y="3195"/>
                    <a:pt x="8854" y="2806"/>
                  </a:cubicBezTo>
                  <a:cubicBezTo>
                    <a:pt x="8865" y="2772"/>
                    <a:pt x="8865" y="2739"/>
                    <a:pt x="8865" y="2717"/>
                  </a:cubicBezTo>
                  <a:cubicBezTo>
                    <a:pt x="8776" y="2594"/>
                    <a:pt x="8676" y="2494"/>
                    <a:pt x="8542" y="2438"/>
                  </a:cubicBezTo>
                  <a:cubicBezTo>
                    <a:pt x="8532" y="2238"/>
                    <a:pt x="8509" y="2038"/>
                    <a:pt x="8487" y="1849"/>
                  </a:cubicBezTo>
                  <a:lnTo>
                    <a:pt x="8487" y="1783"/>
                  </a:lnTo>
                  <a:cubicBezTo>
                    <a:pt x="8387" y="1615"/>
                    <a:pt x="8265" y="1460"/>
                    <a:pt x="8109" y="1326"/>
                  </a:cubicBezTo>
                  <a:cubicBezTo>
                    <a:pt x="8020" y="1237"/>
                    <a:pt x="7931" y="1160"/>
                    <a:pt x="7820" y="1115"/>
                  </a:cubicBezTo>
                  <a:cubicBezTo>
                    <a:pt x="7719" y="1081"/>
                    <a:pt x="7608" y="1071"/>
                    <a:pt x="7497" y="1071"/>
                  </a:cubicBezTo>
                  <a:cubicBezTo>
                    <a:pt x="7386" y="1081"/>
                    <a:pt x="7274" y="1093"/>
                    <a:pt x="7175" y="1126"/>
                  </a:cubicBezTo>
                  <a:cubicBezTo>
                    <a:pt x="7141" y="1137"/>
                    <a:pt x="7108" y="1148"/>
                    <a:pt x="7074" y="1170"/>
                  </a:cubicBezTo>
                  <a:cubicBezTo>
                    <a:pt x="7030" y="1037"/>
                    <a:pt x="6975" y="903"/>
                    <a:pt x="6896" y="782"/>
                  </a:cubicBezTo>
                  <a:cubicBezTo>
                    <a:pt x="6730" y="515"/>
                    <a:pt x="6496" y="303"/>
                    <a:pt x="6218" y="159"/>
                  </a:cubicBezTo>
                  <a:cubicBezTo>
                    <a:pt x="6207" y="153"/>
                    <a:pt x="6196" y="150"/>
                    <a:pt x="6186" y="150"/>
                  </a:cubicBezTo>
                  <a:cubicBezTo>
                    <a:pt x="6176" y="150"/>
                    <a:pt x="6168" y="153"/>
                    <a:pt x="6162" y="159"/>
                  </a:cubicBezTo>
                  <a:cubicBezTo>
                    <a:pt x="6129" y="147"/>
                    <a:pt x="6096" y="125"/>
                    <a:pt x="6063" y="114"/>
                  </a:cubicBezTo>
                  <a:cubicBezTo>
                    <a:pt x="5918" y="48"/>
                    <a:pt x="5762" y="14"/>
                    <a:pt x="5606" y="3"/>
                  </a:cubicBezTo>
                  <a:cubicBezTo>
                    <a:pt x="5603" y="1"/>
                    <a:pt x="5600" y="1"/>
                    <a:pt x="559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5"/>
            <p:cNvSpPr/>
            <p:nvPr/>
          </p:nvSpPr>
          <p:spPr>
            <a:xfrm>
              <a:off x="2355825" y="4335232"/>
              <a:ext cx="76473" cy="72461"/>
            </a:xfrm>
            <a:custGeom>
              <a:avLst/>
              <a:gdLst/>
              <a:ahLst/>
              <a:cxnLst/>
              <a:rect l="l" t="t" r="r" b="b"/>
              <a:pathLst>
                <a:path w="2192" h="2077" extrusionOk="0">
                  <a:moveTo>
                    <a:pt x="1197" y="0"/>
                  </a:moveTo>
                  <a:cubicBezTo>
                    <a:pt x="954" y="0"/>
                    <a:pt x="713" y="97"/>
                    <a:pt x="512" y="235"/>
                  </a:cubicBezTo>
                  <a:cubicBezTo>
                    <a:pt x="379" y="324"/>
                    <a:pt x="267" y="435"/>
                    <a:pt x="189" y="569"/>
                  </a:cubicBezTo>
                  <a:cubicBezTo>
                    <a:pt x="122" y="702"/>
                    <a:pt x="89" y="858"/>
                    <a:pt x="67" y="1002"/>
                  </a:cubicBezTo>
                  <a:cubicBezTo>
                    <a:pt x="0" y="1325"/>
                    <a:pt x="11" y="1669"/>
                    <a:pt x="100" y="1981"/>
                  </a:cubicBezTo>
                  <a:cubicBezTo>
                    <a:pt x="100" y="1992"/>
                    <a:pt x="122" y="2015"/>
                    <a:pt x="134" y="2015"/>
                  </a:cubicBezTo>
                  <a:cubicBezTo>
                    <a:pt x="134" y="2025"/>
                    <a:pt x="145" y="2037"/>
                    <a:pt x="145" y="2037"/>
                  </a:cubicBezTo>
                  <a:cubicBezTo>
                    <a:pt x="145" y="2062"/>
                    <a:pt x="172" y="2076"/>
                    <a:pt x="195" y="2076"/>
                  </a:cubicBezTo>
                  <a:cubicBezTo>
                    <a:pt x="213" y="2076"/>
                    <a:pt x="228" y="2067"/>
                    <a:pt x="223" y="2048"/>
                  </a:cubicBezTo>
                  <a:lnTo>
                    <a:pt x="223" y="2015"/>
                  </a:lnTo>
                  <a:lnTo>
                    <a:pt x="223" y="1981"/>
                  </a:lnTo>
                  <a:cubicBezTo>
                    <a:pt x="211" y="1959"/>
                    <a:pt x="211" y="1926"/>
                    <a:pt x="201" y="1903"/>
                  </a:cubicBezTo>
                  <a:cubicBezTo>
                    <a:pt x="134" y="1459"/>
                    <a:pt x="156" y="980"/>
                    <a:pt x="456" y="613"/>
                  </a:cubicBezTo>
                  <a:cubicBezTo>
                    <a:pt x="601" y="458"/>
                    <a:pt x="790" y="335"/>
                    <a:pt x="1012" y="302"/>
                  </a:cubicBezTo>
                  <a:cubicBezTo>
                    <a:pt x="1057" y="293"/>
                    <a:pt x="1102" y="289"/>
                    <a:pt x="1147" y="289"/>
                  </a:cubicBezTo>
                  <a:cubicBezTo>
                    <a:pt x="1338" y="289"/>
                    <a:pt x="1529" y="362"/>
                    <a:pt x="1691" y="480"/>
                  </a:cubicBezTo>
                  <a:cubicBezTo>
                    <a:pt x="1802" y="557"/>
                    <a:pt x="1869" y="658"/>
                    <a:pt x="1924" y="780"/>
                  </a:cubicBezTo>
                  <a:cubicBezTo>
                    <a:pt x="1969" y="891"/>
                    <a:pt x="2002" y="1014"/>
                    <a:pt x="2069" y="1125"/>
                  </a:cubicBezTo>
                  <a:cubicBezTo>
                    <a:pt x="2082" y="1144"/>
                    <a:pt x="2117" y="1163"/>
                    <a:pt x="2142" y="1163"/>
                  </a:cubicBezTo>
                  <a:cubicBezTo>
                    <a:pt x="2161" y="1163"/>
                    <a:pt x="2174" y="1153"/>
                    <a:pt x="2169" y="1125"/>
                  </a:cubicBezTo>
                  <a:cubicBezTo>
                    <a:pt x="2124" y="858"/>
                    <a:pt x="2191" y="591"/>
                    <a:pt x="2002" y="369"/>
                  </a:cubicBezTo>
                  <a:cubicBezTo>
                    <a:pt x="1913" y="268"/>
                    <a:pt x="1791" y="191"/>
                    <a:pt x="1669" y="135"/>
                  </a:cubicBezTo>
                  <a:cubicBezTo>
                    <a:pt x="1535" y="68"/>
                    <a:pt x="1390" y="13"/>
                    <a:pt x="1235" y="1"/>
                  </a:cubicBezTo>
                  <a:cubicBezTo>
                    <a:pt x="1222" y="1"/>
                    <a:pt x="1210" y="0"/>
                    <a:pt x="119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5"/>
            <p:cNvSpPr/>
            <p:nvPr/>
          </p:nvSpPr>
          <p:spPr>
            <a:xfrm>
              <a:off x="2301085" y="4276341"/>
              <a:ext cx="113349" cy="129921"/>
            </a:xfrm>
            <a:custGeom>
              <a:avLst/>
              <a:gdLst/>
              <a:ahLst/>
              <a:cxnLst/>
              <a:rect l="l" t="t" r="r" b="b"/>
              <a:pathLst>
                <a:path w="3249" h="3724" extrusionOk="0">
                  <a:moveTo>
                    <a:pt x="2171" y="1"/>
                  </a:moveTo>
                  <a:cubicBezTo>
                    <a:pt x="1783" y="1"/>
                    <a:pt x="1398" y="83"/>
                    <a:pt x="1058" y="277"/>
                  </a:cubicBezTo>
                  <a:cubicBezTo>
                    <a:pt x="735" y="455"/>
                    <a:pt x="479" y="722"/>
                    <a:pt x="324" y="1044"/>
                  </a:cubicBezTo>
                  <a:cubicBezTo>
                    <a:pt x="235" y="1234"/>
                    <a:pt x="168" y="1434"/>
                    <a:pt x="124" y="1622"/>
                  </a:cubicBezTo>
                  <a:cubicBezTo>
                    <a:pt x="68" y="1834"/>
                    <a:pt x="23" y="2034"/>
                    <a:pt x="12" y="2245"/>
                  </a:cubicBezTo>
                  <a:cubicBezTo>
                    <a:pt x="1" y="2468"/>
                    <a:pt x="23" y="2702"/>
                    <a:pt x="57" y="2924"/>
                  </a:cubicBezTo>
                  <a:cubicBezTo>
                    <a:pt x="90" y="3179"/>
                    <a:pt x="124" y="3424"/>
                    <a:pt x="157" y="3669"/>
                  </a:cubicBezTo>
                  <a:cubicBezTo>
                    <a:pt x="157" y="3702"/>
                    <a:pt x="192" y="3724"/>
                    <a:pt x="223" y="3724"/>
                  </a:cubicBezTo>
                  <a:cubicBezTo>
                    <a:pt x="244" y="3724"/>
                    <a:pt x="263" y="3714"/>
                    <a:pt x="268" y="3691"/>
                  </a:cubicBezTo>
                  <a:cubicBezTo>
                    <a:pt x="324" y="3213"/>
                    <a:pt x="479" y="2746"/>
                    <a:pt x="657" y="2301"/>
                  </a:cubicBezTo>
                  <a:cubicBezTo>
                    <a:pt x="746" y="2079"/>
                    <a:pt x="868" y="1867"/>
                    <a:pt x="1058" y="1711"/>
                  </a:cubicBezTo>
                  <a:cubicBezTo>
                    <a:pt x="1206" y="1584"/>
                    <a:pt x="1384" y="1477"/>
                    <a:pt x="1574" y="1477"/>
                  </a:cubicBezTo>
                  <a:cubicBezTo>
                    <a:pt x="1583" y="1477"/>
                    <a:pt x="1593" y="1478"/>
                    <a:pt x="1602" y="1478"/>
                  </a:cubicBezTo>
                  <a:cubicBezTo>
                    <a:pt x="1625" y="1478"/>
                    <a:pt x="1658" y="1467"/>
                    <a:pt x="1658" y="1434"/>
                  </a:cubicBezTo>
                  <a:cubicBezTo>
                    <a:pt x="1658" y="1256"/>
                    <a:pt x="1758" y="1111"/>
                    <a:pt x="1869" y="967"/>
                  </a:cubicBezTo>
                  <a:cubicBezTo>
                    <a:pt x="1981" y="822"/>
                    <a:pt x="2103" y="688"/>
                    <a:pt x="2247" y="588"/>
                  </a:cubicBezTo>
                  <a:cubicBezTo>
                    <a:pt x="2526" y="388"/>
                    <a:pt x="2882" y="354"/>
                    <a:pt x="3204" y="322"/>
                  </a:cubicBezTo>
                  <a:cubicBezTo>
                    <a:pt x="3238" y="310"/>
                    <a:pt x="3248" y="277"/>
                    <a:pt x="3238" y="255"/>
                  </a:cubicBezTo>
                  <a:cubicBezTo>
                    <a:pt x="3238" y="243"/>
                    <a:pt x="3226" y="243"/>
                    <a:pt x="3226" y="233"/>
                  </a:cubicBezTo>
                  <a:cubicBezTo>
                    <a:pt x="3238" y="221"/>
                    <a:pt x="3226" y="188"/>
                    <a:pt x="3193" y="177"/>
                  </a:cubicBezTo>
                  <a:cubicBezTo>
                    <a:pt x="2868" y="66"/>
                    <a:pt x="2518" y="1"/>
                    <a:pt x="21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5"/>
            <p:cNvSpPr/>
            <p:nvPr/>
          </p:nvSpPr>
          <p:spPr>
            <a:xfrm>
              <a:off x="2338067" y="4285551"/>
              <a:ext cx="74310" cy="64193"/>
            </a:xfrm>
            <a:custGeom>
              <a:avLst/>
              <a:gdLst/>
              <a:ahLst/>
              <a:cxnLst/>
              <a:rect l="l" t="t" r="r" b="b"/>
              <a:pathLst>
                <a:path w="2130" h="1840" extrusionOk="0">
                  <a:moveTo>
                    <a:pt x="1899" y="1"/>
                  </a:moveTo>
                  <a:cubicBezTo>
                    <a:pt x="1632" y="1"/>
                    <a:pt x="1361" y="82"/>
                    <a:pt x="1143" y="246"/>
                  </a:cubicBezTo>
                  <a:cubicBezTo>
                    <a:pt x="799" y="502"/>
                    <a:pt x="654" y="903"/>
                    <a:pt x="398" y="1225"/>
                  </a:cubicBezTo>
                  <a:cubicBezTo>
                    <a:pt x="265" y="1414"/>
                    <a:pt x="75" y="1559"/>
                    <a:pt x="9" y="1781"/>
                  </a:cubicBezTo>
                  <a:cubicBezTo>
                    <a:pt x="1" y="1813"/>
                    <a:pt x="44" y="1839"/>
                    <a:pt x="78" y="1839"/>
                  </a:cubicBezTo>
                  <a:cubicBezTo>
                    <a:pt x="91" y="1839"/>
                    <a:pt x="103" y="1835"/>
                    <a:pt x="109" y="1826"/>
                  </a:cubicBezTo>
                  <a:cubicBezTo>
                    <a:pt x="186" y="1637"/>
                    <a:pt x="342" y="1503"/>
                    <a:pt x="465" y="1348"/>
                  </a:cubicBezTo>
                  <a:cubicBezTo>
                    <a:pt x="587" y="1192"/>
                    <a:pt x="676" y="1025"/>
                    <a:pt x="776" y="847"/>
                  </a:cubicBezTo>
                  <a:cubicBezTo>
                    <a:pt x="876" y="680"/>
                    <a:pt x="977" y="502"/>
                    <a:pt x="1121" y="369"/>
                  </a:cubicBezTo>
                  <a:cubicBezTo>
                    <a:pt x="1232" y="258"/>
                    <a:pt x="1377" y="179"/>
                    <a:pt x="1533" y="124"/>
                  </a:cubicBezTo>
                  <a:cubicBezTo>
                    <a:pt x="1657" y="78"/>
                    <a:pt x="1787" y="58"/>
                    <a:pt x="1918" y="58"/>
                  </a:cubicBezTo>
                  <a:cubicBezTo>
                    <a:pt x="1975" y="58"/>
                    <a:pt x="2032" y="62"/>
                    <a:pt x="2089" y="68"/>
                  </a:cubicBezTo>
                  <a:cubicBezTo>
                    <a:pt x="2093" y="69"/>
                    <a:pt x="2096" y="70"/>
                    <a:pt x="2100" y="70"/>
                  </a:cubicBezTo>
                  <a:cubicBezTo>
                    <a:pt x="2129" y="70"/>
                    <a:pt x="2108" y="23"/>
                    <a:pt x="2077" y="13"/>
                  </a:cubicBezTo>
                  <a:cubicBezTo>
                    <a:pt x="2019" y="5"/>
                    <a:pt x="1959" y="1"/>
                    <a:pt x="189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5"/>
            <p:cNvSpPr/>
            <p:nvPr/>
          </p:nvSpPr>
          <p:spPr>
            <a:xfrm>
              <a:off x="2453199" y="4308822"/>
              <a:ext cx="15560" cy="90673"/>
            </a:xfrm>
            <a:custGeom>
              <a:avLst/>
              <a:gdLst/>
              <a:ahLst/>
              <a:cxnLst/>
              <a:rect l="l" t="t" r="r" b="b"/>
              <a:pathLst>
                <a:path w="446" h="2599" extrusionOk="0">
                  <a:moveTo>
                    <a:pt x="31" y="1"/>
                  </a:moveTo>
                  <a:cubicBezTo>
                    <a:pt x="14" y="1"/>
                    <a:pt x="0" y="12"/>
                    <a:pt x="12" y="36"/>
                  </a:cubicBezTo>
                  <a:cubicBezTo>
                    <a:pt x="212" y="424"/>
                    <a:pt x="357" y="836"/>
                    <a:pt x="324" y="1281"/>
                  </a:cubicBezTo>
                  <a:cubicBezTo>
                    <a:pt x="301" y="1492"/>
                    <a:pt x="245" y="1704"/>
                    <a:pt x="201" y="1904"/>
                  </a:cubicBezTo>
                  <a:cubicBezTo>
                    <a:pt x="146" y="2127"/>
                    <a:pt x="79" y="2337"/>
                    <a:pt x="79" y="2560"/>
                  </a:cubicBezTo>
                  <a:cubicBezTo>
                    <a:pt x="79" y="2582"/>
                    <a:pt x="102" y="2599"/>
                    <a:pt x="122" y="2599"/>
                  </a:cubicBezTo>
                  <a:cubicBezTo>
                    <a:pt x="132" y="2599"/>
                    <a:pt x="142" y="2594"/>
                    <a:pt x="146" y="2582"/>
                  </a:cubicBezTo>
                  <a:cubicBezTo>
                    <a:pt x="201" y="2360"/>
                    <a:pt x="257" y="2137"/>
                    <a:pt x="301" y="1915"/>
                  </a:cubicBezTo>
                  <a:cubicBezTo>
                    <a:pt x="357" y="1704"/>
                    <a:pt x="401" y="1482"/>
                    <a:pt x="413" y="1259"/>
                  </a:cubicBezTo>
                  <a:cubicBezTo>
                    <a:pt x="446" y="814"/>
                    <a:pt x="279" y="414"/>
                    <a:pt x="67" y="24"/>
                  </a:cubicBezTo>
                  <a:cubicBezTo>
                    <a:pt x="62" y="9"/>
                    <a:pt x="46" y="1"/>
                    <a:pt x="3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5"/>
            <p:cNvSpPr/>
            <p:nvPr/>
          </p:nvSpPr>
          <p:spPr>
            <a:xfrm>
              <a:off x="2518126" y="4347234"/>
              <a:ext cx="13118" cy="78706"/>
            </a:xfrm>
            <a:custGeom>
              <a:avLst/>
              <a:gdLst/>
              <a:ahLst/>
              <a:cxnLst/>
              <a:rect l="l" t="t" r="r" b="b"/>
              <a:pathLst>
                <a:path w="376" h="2256" extrusionOk="0">
                  <a:moveTo>
                    <a:pt x="203" y="0"/>
                  </a:moveTo>
                  <a:cubicBezTo>
                    <a:pt x="194" y="0"/>
                    <a:pt x="186" y="4"/>
                    <a:pt x="186" y="13"/>
                  </a:cubicBezTo>
                  <a:cubicBezTo>
                    <a:pt x="198" y="35"/>
                    <a:pt x="186" y="58"/>
                    <a:pt x="186" y="80"/>
                  </a:cubicBezTo>
                  <a:cubicBezTo>
                    <a:pt x="186" y="91"/>
                    <a:pt x="198" y="91"/>
                    <a:pt x="208" y="91"/>
                  </a:cubicBezTo>
                  <a:cubicBezTo>
                    <a:pt x="231" y="247"/>
                    <a:pt x="253" y="403"/>
                    <a:pt x="264" y="558"/>
                  </a:cubicBezTo>
                  <a:cubicBezTo>
                    <a:pt x="275" y="747"/>
                    <a:pt x="275" y="937"/>
                    <a:pt x="264" y="1115"/>
                  </a:cubicBezTo>
                  <a:cubicBezTo>
                    <a:pt x="231" y="1493"/>
                    <a:pt x="131" y="1849"/>
                    <a:pt x="8" y="2193"/>
                  </a:cubicBezTo>
                  <a:cubicBezTo>
                    <a:pt x="1" y="2224"/>
                    <a:pt x="32" y="2256"/>
                    <a:pt x="59" y="2256"/>
                  </a:cubicBezTo>
                  <a:cubicBezTo>
                    <a:pt x="70" y="2256"/>
                    <a:pt x="80" y="2250"/>
                    <a:pt x="87" y="2237"/>
                  </a:cubicBezTo>
                  <a:cubicBezTo>
                    <a:pt x="253" y="1893"/>
                    <a:pt x="331" y="1515"/>
                    <a:pt x="353" y="1137"/>
                  </a:cubicBezTo>
                  <a:cubicBezTo>
                    <a:pt x="376" y="769"/>
                    <a:pt x="353" y="369"/>
                    <a:pt x="231" y="13"/>
                  </a:cubicBezTo>
                  <a:cubicBezTo>
                    <a:pt x="231" y="7"/>
                    <a:pt x="216" y="0"/>
                    <a:pt x="20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5"/>
            <p:cNvSpPr/>
            <p:nvPr/>
          </p:nvSpPr>
          <p:spPr>
            <a:xfrm>
              <a:off x="2259184" y="4429640"/>
              <a:ext cx="144783" cy="64367"/>
            </a:xfrm>
            <a:custGeom>
              <a:avLst/>
              <a:gdLst/>
              <a:ahLst/>
              <a:cxnLst/>
              <a:rect l="l" t="t" r="r" b="b"/>
              <a:pathLst>
                <a:path w="4150" h="1845" extrusionOk="0">
                  <a:moveTo>
                    <a:pt x="50" y="0"/>
                  </a:moveTo>
                  <a:cubicBezTo>
                    <a:pt x="14" y="0"/>
                    <a:pt x="0" y="49"/>
                    <a:pt x="45" y="76"/>
                  </a:cubicBezTo>
                  <a:lnTo>
                    <a:pt x="57" y="76"/>
                  </a:lnTo>
                  <a:cubicBezTo>
                    <a:pt x="57" y="87"/>
                    <a:pt x="57" y="87"/>
                    <a:pt x="67" y="87"/>
                  </a:cubicBezTo>
                  <a:cubicBezTo>
                    <a:pt x="423" y="599"/>
                    <a:pt x="868" y="1066"/>
                    <a:pt x="1391" y="1422"/>
                  </a:cubicBezTo>
                  <a:cubicBezTo>
                    <a:pt x="1624" y="1578"/>
                    <a:pt x="1881" y="1722"/>
                    <a:pt x="2158" y="1788"/>
                  </a:cubicBezTo>
                  <a:cubicBezTo>
                    <a:pt x="2292" y="1822"/>
                    <a:pt x="2437" y="1845"/>
                    <a:pt x="2581" y="1845"/>
                  </a:cubicBezTo>
                  <a:cubicBezTo>
                    <a:pt x="2726" y="1845"/>
                    <a:pt x="2870" y="1811"/>
                    <a:pt x="3015" y="1788"/>
                  </a:cubicBezTo>
                  <a:cubicBezTo>
                    <a:pt x="3182" y="1756"/>
                    <a:pt x="3359" y="1733"/>
                    <a:pt x="3537" y="1733"/>
                  </a:cubicBezTo>
                  <a:cubicBezTo>
                    <a:pt x="3579" y="1731"/>
                    <a:pt x="3619" y="1730"/>
                    <a:pt x="3660" y="1730"/>
                  </a:cubicBezTo>
                  <a:cubicBezTo>
                    <a:pt x="3767" y="1730"/>
                    <a:pt x="3871" y="1736"/>
                    <a:pt x="3974" y="1736"/>
                  </a:cubicBezTo>
                  <a:cubicBezTo>
                    <a:pt x="4010" y="1736"/>
                    <a:pt x="4046" y="1736"/>
                    <a:pt x="4083" y="1733"/>
                  </a:cubicBezTo>
                  <a:cubicBezTo>
                    <a:pt x="4150" y="1733"/>
                    <a:pt x="4116" y="1667"/>
                    <a:pt x="4071" y="1655"/>
                  </a:cubicBezTo>
                  <a:cubicBezTo>
                    <a:pt x="3932" y="1634"/>
                    <a:pt x="3791" y="1626"/>
                    <a:pt x="3649" y="1626"/>
                  </a:cubicBezTo>
                  <a:cubicBezTo>
                    <a:pt x="3485" y="1626"/>
                    <a:pt x="3321" y="1637"/>
                    <a:pt x="3159" y="1655"/>
                  </a:cubicBezTo>
                  <a:cubicBezTo>
                    <a:pt x="3015" y="1677"/>
                    <a:pt x="2870" y="1711"/>
                    <a:pt x="2714" y="1733"/>
                  </a:cubicBezTo>
                  <a:cubicBezTo>
                    <a:pt x="2655" y="1738"/>
                    <a:pt x="2596" y="1740"/>
                    <a:pt x="2538" y="1740"/>
                  </a:cubicBezTo>
                  <a:cubicBezTo>
                    <a:pt x="2453" y="1740"/>
                    <a:pt x="2371" y="1735"/>
                    <a:pt x="2292" y="1722"/>
                  </a:cubicBezTo>
                  <a:cubicBezTo>
                    <a:pt x="1725" y="1622"/>
                    <a:pt x="1246" y="1232"/>
                    <a:pt x="835" y="844"/>
                  </a:cubicBezTo>
                  <a:cubicBezTo>
                    <a:pt x="579" y="610"/>
                    <a:pt x="346" y="343"/>
                    <a:pt x="134" y="53"/>
                  </a:cubicBezTo>
                  <a:cubicBezTo>
                    <a:pt x="123" y="43"/>
                    <a:pt x="112" y="31"/>
                    <a:pt x="101" y="31"/>
                  </a:cubicBezTo>
                  <a:cubicBezTo>
                    <a:pt x="101" y="21"/>
                    <a:pt x="90" y="9"/>
                    <a:pt x="79" y="9"/>
                  </a:cubicBezTo>
                  <a:cubicBezTo>
                    <a:pt x="68" y="3"/>
                    <a:pt x="59"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5"/>
            <p:cNvSpPr/>
            <p:nvPr/>
          </p:nvSpPr>
          <p:spPr>
            <a:xfrm>
              <a:off x="2344068" y="4512291"/>
              <a:ext cx="158843" cy="58541"/>
            </a:xfrm>
            <a:custGeom>
              <a:avLst/>
              <a:gdLst/>
              <a:ahLst/>
              <a:cxnLst/>
              <a:rect l="l" t="t" r="r" b="b"/>
              <a:pathLst>
                <a:path w="4553" h="1678" extrusionOk="0">
                  <a:moveTo>
                    <a:pt x="1051" y="1"/>
                  </a:moveTo>
                  <a:cubicBezTo>
                    <a:pt x="1025" y="1"/>
                    <a:pt x="1002" y="15"/>
                    <a:pt x="1015" y="42"/>
                  </a:cubicBezTo>
                  <a:cubicBezTo>
                    <a:pt x="1494" y="776"/>
                    <a:pt x="2283" y="1221"/>
                    <a:pt x="3118" y="1455"/>
                  </a:cubicBezTo>
                  <a:cubicBezTo>
                    <a:pt x="2751" y="1478"/>
                    <a:pt x="2395" y="1510"/>
                    <a:pt x="2028" y="1555"/>
                  </a:cubicBezTo>
                  <a:cubicBezTo>
                    <a:pt x="1878" y="1571"/>
                    <a:pt x="1723" y="1586"/>
                    <a:pt x="1571" y="1586"/>
                  </a:cubicBezTo>
                  <a:cubicBezTo>
                    <a:pt x="1507" y="1586"/>
                    <a:pt x="1445" y="1584"/>
                    <a:pt x="1383" y="1577"/>
                  </a:cubicBezTo>
                  <a:cubicBezTo>
                    <a:pt x="1171" y="1555"/>
                    <a:pt x="960" y="1500"/>
                    <a:pt x="760" y="1433"/>
                  </a:cubicBezTo>
                  <a:cubicBezTo>
                    <a:pt x="538" y="1355"/>
                    <a:pt x="304" y="1255"/>
                    <a:pt x="81" y="1166"/>
                  </a:cubicBezTo>
                  <a:cubicBezTo>
                    <a:pt x="74" y="1163"/>
                    <a:pt x="66" y="1162"/>
                    <a:pt x="60" y="1162"/>
                  </a:cubicBezTo>
                  <a:cubicBezTo>
                    <a:pt x="18" y="1162"/>
                    <a:pt x="0" y="1214"/>
                    <a:pt x="48" y="1233"/>
                  </a:cubicBezTo>
                  <a:cubicBezTo>
                    <a:pt x="437" y="1411"/>
                    <a:pt x="838" y="1577"/>
                    <a:pt x="1272" y="1644"/>
                  </a:cubicBezTo>
                  <a:cubicBezTo>
                    <a:pt x="1383" y="1661"/>
                    <a:pt x="1495" y="1668"/>
                    <a:pt x="1607" y="1668"/>
                  </a:cubicBezTo>
                  <a:cubicBezTo>
                    <a:pt x="1933" y="1668"/>
                    <a:pt x="2261" y="1610"/>
                    <a:pt x="2584" y="1577"/>
                  </a:cubicBezTo>
                  <a:cubicBezTo>
                    <a:pt x="2829" y="1544"/>
                    <a:pt x="3074" y="1522"/>
                    <a:pt x="3318" y="1500"/>
                  </a:cubicBezTo>
                  <a:cubicBezTo>
                    <a:pt x="3396" y="1522"/>
                    <a:pt x="3485" y="1544"/>
                    <a:pt x="3563" y="1555"/>
                  </a:cubicBezTo>
                  <a:cubicBezTo>
                    <a:pt x="3863" y="1611"/>
                    <a:pt x="4163" y="1655"/>
                    <a:pt x="4475" y="1678"/>
                  </a:cubicBezTo>
                  <a:cubicBezTo>
                    <a:pt x="4552" y="1678"/>
                    <a:pt x="4508" y="1589"/>
                    <a:pt x="4453" y="1577"/>
                  </a:cubicBezTo>
                  <a:cubicBezTo>
                    <a:pt x="3941" y="1522"/>
                    <a:pt x="3429" y="1455"/>
                    <a:pt x="2928" y="1300"/>
                  </a:cubicBezTo>
                  <a:cubicBezTo>
                    <a:pt x="2461" y="1155"/>
                    <a:pt x="2016" y="932"/>
                    <a:pt x="1638" y="621"/>
                  </a:cubicBezTo>
                  <a:cubicBezTo>
                    <a:pt x="1427" y="443"/>
                    <a:pt x="1238" y="243"/>
                    <a:pt x="1094" y="20"/>
                  </a:cubicBezTo>
                  <a:cubicBezTo>
                    <a:pt x="1085" y="7"/>
                    <a:pt x="1067" y="1"/>
                    <a:pt x="10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5"/>
            <p:cNvSpPr/>
            <p:nvPr/>
          </p:nvSpPr>
          <p:spPr>
            <a:xfrm>
              <a:off x="2335590" y="4401171"/>
              <a:ext cx="154028" cy="111884"/>
            </a:xfrm>
            <a:custGeom>
              <a:avLst/>
              <a:gdLst/>
              <a:ahLst/>
              <a:cxnLst/>
              <a:rect l="l" t="t" r="r" b="b"/>
              <a:pathLst>
                <a:path w="4415" h="3207" extrusionOk="0">
                  <a:moveTo>
                    <a:pt x="38" y="1"/>
                  </a:moveTo>
                  <a:cubicBezTo>
                    <a:pt x="18" y="1"/>
                    <a:pt x="1" y="12"/>
                    <a:pt x="13" y="36"/>
                  </a:cubicBezTo>
                  <a:cubicBezTo>
                    <a:pt x="302" y="602"/>
                    <a:pt x="680" y="1126"/>
                    <a:pt x="1147" y="1559"/>
                  </a:cubicBezTo>
                  <a:cubicBezTo>
                    <a:pt x="1381" y="1771"/>
                    <a:pt x="1637" y="1971"/>
                    <a:pt x="1904" y="2137"/>
                  </a:cubicBezTo>
                  <a:cubicBezTo>
                    <a:pt x="2049" y="2226"/>
                    <a:pt x="2204" y="2315"/>
                    <a:pt x="2360" y="2394"/>
                  </a:cubicBezTo>
                  <a:cubicBezTo>
                    <a:pt x="2482" y="2493"/>
                    <a:pt x="2627" y="2582"/>
                    <a:pt x="2771" y="2661"/>
                  </a:cubicBezTo>
                  <a:cubicBezTo>
                    <a:pt x="2938" y="2750"/>
                    <a:pt x="3105" y="2838"/>
                    <a:pt x="3283" y="2905"/>
                  </a:cubicBezTo>
                  <a:cubicBezTo>
                    <a:pt x="3616" y="3049"/>
                    <a:pt x="3984" y="3150"/>
                    <a:pt x="4350" y="3205"/>
                  </a:cubicBezTo>
                  <a:cubicBezTo>
                    <a:pt x="4354" y="3206"/>
                    <a:pt x="4358" y="3206"/>
                    <a:pt x="4362" y="3206"/>
                  </a:cubicBezTo>
                  <a:cubicBezTo>
                    <a:pt x="4414" y="3206"/>
                    <a:pt x="4392" y="3127"/>
                    <a:pt x="4340" y="3116"/>
                  </a:cubicBezTo>
                  <a:cubicBezTo>
                    <a:pt x="3995" y="3049"/>
                    <a:pt x="3639" y="2950"/>
                    <a:pt x="3305" y="2816"/>
                  </a:cubicBezTo>
                  <a:cubicBezTo>
                    <a:pt x="3149" y="2750"/>
                    <a:pt x="2983" y="2671"/>
                    <a:pt x="2827" y="2594"/>
                  </a:cubicBezTo>
                  <a:cubicBezTo>
                    <a:pt x="2805" y="2572"/>
                    <a:pt x="2783" y="2560"/>
                    <a:pt x="2760" y="2549"/>
                  </a:cubicBezTo>
                  <a:lnTo>
                    <a:pt x="2760" y="2549"/>
                  </a:lnTo>
                  <a:cubicBezTo>
                    <a:pt x="2913" y="2596"/>
                    <a:pt x="3072" y="2625"/>
                    <a:pt x="3230" y="2625"/>
                  </a:cubicBezTo>
                  <a:cubicBezTo>
                    <a:pt x="3372" y="2625"/>
                    <a:pt x="3514" y="2602"/>
                    <a:pt x="3650" y="2549"/>
                  </a:cubicBezTo>
                  <a:cubicBezTo>
                    <a:pt x="3702" y="2529"/>
                    <a:pt x="3647" y="2459"/>
                    <a:pt x="3603" y="2459"/>
                  </a:cubicBezTo>
                  <a:cubicBezTo>
                    <a:pt x="3600" y="2459"/>
                    <a:pt x="3597" y="2460"/>
                    <a:pt x="3594" y="2460"/>
                  </a:cubicBezTo>
                  <a:cubicBezTo>
                    <a:pt x="3471" y="2495"/>
                    <a:pt x="3349" y="2510"/>
                    <a:pt x="3228" y="2510"/>
                  </a:cubicBezTo>
                  <a:cubicBezTo>
                    <a:pt x="2801" y="2510"/>
                    <a:pt x="2390" y="2318"/>
                    <a:pt x="2026" y="2093"/>
                  </a:cubicBezTo>
                  <a:cubicBezTo>
                    <a:pt x="1503" y="1781"/>
                    <a:pt x="1036" y="1370"/>
                    <a:pt x="658" y="892"/>
                  </a:cubicBezTo>
                  <a:cubicBezTo>
                    <a:pt x="435" y="625"/>
                    <a:pt x="247" y="325"/>
                    <a:pt x="80" y="24"/>
                  </a:cubicBezTo>
                  <a:cubicBezTo>
                    <a:pt x="75" y="9"/>
                    <a:pt x="55"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5"/>
            <p:cNvSpPr/>
            <p:nvPr/>
          </p:nvSpPr>
          <p:spPr>
            <a:xfrm>
              <a:off x="2333915" y="4278190"/>
              <a:ext cx="67961" cy="53866"/>
            </a:xfrm>
            <a:custGeom>
              <a:avLst/>
              <a:gdLst/>
              <a:ahLst/>
              <a:cxnLst/>
              <a:rect l="l" t="t" r="r" b="b"/>
              <a:pathLst>
                <a:path w="1948" h="1544" extrusionOk="0">
                  <a:moveTo>
                    <a:pt x="1850" y="0"/>
                  </a:moveTo>
                  <a:cubicBezTo>
                    <a:pt x="1847" y="0"/>
                    <a:pt x="1843" y="1"/>
                    <a:pt x="1840" y="2"/>
                  </a:cubicBezTo>
                  <a:cubicBezTo>
                    <a:pt x="1452" y="124"/>
                    <a:pt x="1096" y="301"/>
                    <a:pt x="784" y="558"/>
                  </a:cubicBezTo>
                  <a:cubicBezTo>
                    <a:pt x="473" y="802"/>
                    <a:pt x="184" y="1114"/>
                    <a:pt x="16" y="1480"/>
                  </a:cubicBezTo>
                  <a:cubicBezTo>
                    <a:pt x="1" y="1512"/>
                    <a:pt x="35" y="1543"/>
                    <a:pt x="68" y="1543"/>
                  </a:cubicBezTo>
                  <a:cubicBezTo>
                    <a:pt x="82" y="1543"/>
                    <a:pt x="96" y="1538"/>
                    <a:pt x="105" y="1525"/>
                  </a:cubicBezTo>
                  <a:cubicBezTo>
                    <a:pt x="328" y="1203"/>
                    <a:pt x="562" y="902"/>
                    <a:pt x="862" y="647"/>
                  </a:cubicBezTo>
                  <a:cubicBezTo>
                    <a:pt x="1162" y="402"/>
                    <a:pt x="1507" y="212"/>
                    <a:pt x="1885" y="91"/>
                  </a:cubicBezTo>
                  <a:cubicBezTo>
                    <a:pt x="1947" y="70"/>
                    <a:pt x="1893" y="0"/>
                    <a:pt x="18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5"/>
            <p:cNvSpPr/>
            <p:nvPr/>
          </p:nvSpPr>
          <p:spPr>
            <a:xfrm>
              <a:off x="2259603" y="4282691"/>
              <a:ext cx="61960" cy="112094"/>
            </a:xfrm>
            <a:custGeom>
              <a:avLst/>
              <a:gdLst/>
              <a:ahLst/>
              <a:cxnLst/>
              <a:rect l="l" t="t" r="r" b="b"/>
              <a:pathLst>
                <a:path w="1776" h="3213" extrusionOk="0">
                  <a:moveTo>
                    <a:pt x="1717" y="0"/>
                  </a:moveTo>
                  <a:cubicBezTo>
                    <a:pt x="1711" y="0"/>
                    <a:pt x="1706" y="2"/>
                    <a:pt x="1701" y="6"/>
                  </a:cubicBezTo>
                  <a:cubicBezTo>
                    <a:pt x="1491" y="172"/>
                    <a:pt x="1313" y="362"/>
                    <a:pt x="1123" y="562"/>
                  </a:cubicBezTo>
                  <a:cubicBezTo>
                    <a:pt x="945" y="740"/>
                    <a:pt x="779" y="929"/>
                    <a:pt x="634" y="1141"/>
                  </a:cubicBezTo>
                  <a:cubicBezTo>
                    <a:pt x="356" y="1519"/>
                    <a:pt x="144" y="1941"/>
                    <a:pt x="55" y="2408"/>
                  </a:cubicBezTo>
                  <a:cubicBezTo>
                    <a:pt x="0" y="2653"/>
                    <a:pt x="0" y="2909"/>
                    <a:pt x="45" y="3165"/>
                  </a:cubicBezTo>
                  <a:cubicBezTo>
                    <a:pt x="51" y="3195"/>
                    <a:pt x="84" y="3212"/>
                    <a:pt x="112" y="3212"/>
                  </a:cubicBezTo>
                  <a:cubicBezTo>
                    <a:pt x="135" y="3212"/>
                    <a:pt x="156" y="3201"/>
                    <a:pt x="156" y="3175"/>
                  </a:cubicBezTo>
                  <a:cubicBezTo>
                    <a:pt x="22" y="2219"/>
                    <a:pt x="556" y="1351"/>
                    <a:pt x="1168" y="673"/>
                  </a:cubicBezTo>
                  <a:cubicBezTo>
                    <a:pt x="1357" y="462"/>
                    <a:pt x="1568" y="261"/>
                    <a:pt x="1757" y="51"/>
                  </a:cubicBezTo>
                  <a:cubicBezTo>
                    <a:pt x="1775" y="33"/>
                    <a:pt x="1742" y="0"/>
                    <a:pt x="171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5"/>
            <p:cNvSpPr/>
            <p:nvPr/>
          </p:nvSpPr>
          <p:spPr>
            <a:xfrm>
              <a:off x="2251439" y="4290296"/>
              <a:ext cx="45563" cy="103965"/>
            </a:xfrm>
            <a:custGeom>
              <a:avLst/>
              <a:gdLst/>
              <a:ahLst/>
              <a:cxnLst/>
              <a:rect l="l" t="t" r="r" b="b"/>
              <a:pathLst>
                <a:path w="1306" h="2980" extrusionOk="0">
                  <a:moveTo>
                    <a:pt x="1228" y="0"/>
                  </a:moveTo>
                  <a:cubicBezTo>
                    <a:pt x="1218" y="0"/>
                    <a:pt x="1209" y="3"/>
                    <a:pt x="1201" y="11"/>
                  </a:cubicBezTo>
                  <a:cubicBezTo>
                    <a:pt x="568" y="577"/>
                    <a:pt x="156" y="1367"/>
                    <a:pt x="34" y="2213"/>
                  </a:cubicBezTo>
                  <a:cubicBezTo>
                    <a:pt x="0" y="2457"/>
                    <a:pt x="0" y="2691"/>
                    <a:pt x="22" y="2935"/>
                  </a:cubicBezTo>
                  <a:cubicBezTo>
                    <a:pt x="22" y="2961"/>
                    <a:pt x="52" y="2979"/>
                    <a:pt x="78" y="2979"/>
                  </a:cubicBezTo>
                  <a:cubicBezTo>
                    <a:pt x="96" y="2979"/>
                    <a:pt x="111" y="2970"/>
                    <a:pt x="111" y="2947"/>
                  </a:cubicBezTo>
                  <a:cubicBezTo>
                    <a:pt x="111" y="2112"/>
                    <a:pt x="334" y="1301"/>
                    <a:pt x="823" y="600"/>
                  </a:cubicBezTo>
                  <a:cubicBezTo>
                    <a:pt x="957" y="411"/>
                    <a:pt x="1112" y="233"/>
                    <a:pt x="1280" y="66"/>
                  </a:cubicBezTo>
                  <a:cubicBezTo>
                    <a:pt x="1305" y="40"/>
                    <a:pt x="1264" y="0"/>
                    <a:pt x="122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5"/>
            <p:cNvSpPr/>
            <p:nvPr/>
          </p:nvSpPr>
          <p:spPr>
            <a:xfrm>
              <a:off x="2478179" y="4348106"/>
              <a:ext cx="36562" cy="71798"/>
            </a:xfrm>
            <a:custGeom>
              <a:avLst/>
              <a:gdLst/>
              <a:ahLst/>
              <a:cxnLst/>
              <a:rect l="l" t="t" r="r" b="b"/>
              <a:pathLst>
                <a:path w="1048" h="2058" extrusionOk="0">
                  <a:moveTo>
                    <a:pt x="18" y="1"/>
                  </a:moveTo>
                  <a:cubicBezTo>
                    <a:pt x="8" y="1"/>
                    <a:pt x="0" y="14"/>
                    <a:pt x="8" y="22"/>
                  </a:cubicBezTo>
                  <a:cubicBezTo>
                    <a:pt x="41" y="55"/>
                    <a:pt x="63" y="99"/>
                    <a:pt x="85" y="133"/>
                  </a:cubicBezTo>
                  <a:cubicBezTo>
                    <a:pt x="119" y="166"/>
                    <a:pt x="142" y="210"/>
                    <a:pt x="174" y="244"/>
                  </a:cubicBezTo>
                  <a:cubicBezTo>
                    <a:pt x="231" y="311"/>
                    <a:pt x="286" y="388"/>
                    <a:pt x="342" y="467"/>
                  </a:cubicBezTo>
                  <a:cubicBezTo>
                    <a:pt x="453" y="622"/>
                    <a:pt x="542" y="778"/>
                    <a:pt x="619" y="945"/>
                  </a:cubicBezTo>
                  <a:cubicBezTo>
                    <a:pt x="787" y="1290"/>
                    <a:pt x="886" y="1646"/>
                    <a:pt x="953" y="2024"/>
                  </a:cubicBezTo>
                  <a:cubicBezTo>
                    <a:pt x="959" y="2042"/>
                    <a:pt x="990" y="2057"/>
                    <a:pt x="1014" y="2057"/>
                  </a:cubicBezTo>
                  <a:cubicBezTo>
                    <a:pt x="1033" y="2057"/>
                    <a:pt x="1047" y="2048"/>
                    <a:pt x="1042" y="2024"/>
                  </a:cubicBezTo>
                  <a:cubicBezTo>
                    <a:pt x="1009" y="1634"/>
                    <a:pt x="886" y="1268"/>
                    <a:pt x="720" y="922"/>
                  </a:cubicBezTo>
                  <a:cubicBezTo>
                    <a:pt x="631" y="756"/>
                    <a:pt x="530" y="589"/>
                    <a:pt x="419" y="433"/>
                  </a:cubicBezTo>
                  <a:cubicBezTo>
                    <a:pt x="364" y="356"/>
                    <a:pt x="308" y="277"/>
                    <a:pt x="241" y="210"/>
                  </a:cubicBezTo>
                  <a:cubicBezTo>
                    <a:pt x="219" y="178"/>
                    <a:pt x="186" y="133"/>
                    <a:pt x="152" y="99"/>
                  </a:cubicBezTo>
                  <a:cubicBezTo>
                    <a:pt x="119" y="66"/>
                    <a:pt x="75" y="44"/>
                    <a:pt x="30" y="10"/>
                  </a:cubicBezTo>
                  <a:cubicBezTo>
                    <a:pt x="27" y="3"/>
                    <a:pt x="22" y="1"/>
                    <a:pt x="1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5"/>
            <p:cNvSpPr/>
            <p:nvPr/>
          </p:nvSpPr>
          <p:spPr>
            <a:xfrm>
              <a:off x="2472457" y="4325464"/>
              <a:ext cx="43086" cy="14304"/>
            </a:xfrm>
            <a:custGeom>
              <a:avLst/>
              <a:gdLst/>
              <a:ahLst/>
              <a:cxnLst/>
              <a:rect l="l" t="t" r="r" b="b"/>
              <a:pathLst>
                <a:path w="1235" h="410" extrusionOk="0">
                  <a:moveTo>
                    <a:pt x="241" y="0"/>
                  </a:moveTo>
                  <a:cubicBezTo>
                    <a:pt x="144" y="0"/>
                    <a:pt x="59" y="30"/>
                    <a:pt x="16" y="125"/>
                  </a:cubicBezTo>
                  <a:cubicBezTo>
                    <a:pt x="1" y="149"/>
                    <a:pt x="29" y="173"/>
                    <a:pt x="56" y="173"/>
                  </a:cubicBezTo>
                  <a:cubicBezTo>
                    <a:pt x="66" y="173"/>
                    <a:pt x="77" y="169"/>
                    <a:pt x="83" y="159"/>
                  </a:cubicBezTo>
                  <a:cubicBezTo>
                    <a:pt x="115" y="95"/>
                    <a:pt x="182" y="71"/>
                    <a:pt x="254" y="71"/>
                  </a:cubicBezTo>
                  <a:cubicBezTo>
                    <a:pt x="282" y="71"/>
                    <a:pt x="311" y="75"/>
                    <a:pt x="338" y="81"/>
                  </a:cubicBezTo>
                  <a:cubicBezTo>
                    <a:pt x="427" y="103"/>
                    <a:pt x="528" y="125"/>
                    <a:pt x="617" y="159"/>
                  </a:cubicBezTo>
                  <a:cubicBezTo>
                    <a:pt x="806" y="226"/>
                    <a:pt x="995" y="315"/>
                    <a:pt x="1173" y="404"/>
                  </a:cubicBezTo>
                  <a:cubicBezTo>
                    <a:pt x="1180" y="407"/>
                    <a:pt x="1187" y="409"/>
                    <a:pt x="1193" y="409"/>
                  </a:cubicBezTo>
                  <a:cubicBezTo>
                    <a:pt x="1223" y="409"/>
                    <a:pt x="1234" y="367"/>
                    <a:pt x="1206" y="348"/>
                  </a:cubicBezTo>
                  <a:cubicBezTo>
                    <a:pt x="995" y="237"/>
                    <a:pt x="773" y="137"/>
                    <a:pt x="550" y="59"/>
                  </a:cubicBezTo>
                  <a:cubicBezTo>
                    <a:pt x="463" y="35"/>
                    <a:pt x="345" y="0"/>
                    <a:pt x="24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5"/>
            <p:cNvSpPr/>
            <p:nvPr/>
          </p:nvSpPr>
          <p:spPr>
            <a:xfrm>
              <a:off x="2299550" y="4298879"/>
              <a:ext cx="21526" cy="92487"/>
            </a:xfrm>
            <a:custGeom>
              <a:avLst/>
              <a:gdLst/>
              <a:ahLst/>
              <a:cxnLst/>
              <a:rect l="l" t="t" r="r" b="b"/>
              <a:pathLst>
                <a:path w="617" h="2651" extrusionOk="0">
                  <a:moveTo>
                    <a:pt x="565" y="0"/>
                  </a:moveTo>
                  <a:cubicBezTo>
                    <a:pt x="556" y="0"/>
                    <a:pt x="549" y="3"/>
                    <a:pt x="546" y="9"/>
                  </a:cubicBezTo>
                  <a:cubicBezTo>
                    <a:pt x="168" y="610"/>
                    <a:pt x="0" y="1322"/>
                    <a:pt x="67" y="2022"/>
                  </a:cubicBezTo>
                  <a:cubicBezTo>
                    <a:pt x="79" y="2222"/>
                    <a:pt x="123" y="2422"/>
                    <a:pt x="190" y="2612"/>
                  </a:cubicBezTo>
                  <a:cubicBezTo>
                    <a:pt x="196" y="2637"/>
                    <a:pt x="223" y="2651"/>
                    <a:pt x="244" y="2651"/>
                  </a:cubicBezTo>
                  <a:cubicBezTo>
                    <a:pt x="260" y="2651"/>
                    <a:pt x="272" y="2642"/>
                    <a:pt x="267" y="2622"/>
                  </a:cubicBezTo>
                  <a:cubicBezTo>
                    <a:pt x="101" y="1944"/>
                    <a:pt x="112" y="1233"/>
                    <a:pt x="356" y="576"/>
                  </a:cubicBezTo>
                  <a:cubicBezTo>
                    <a:pt x="423" y="387"/>
                    <a:pt x="501" y="209"/>
                    <a:pt x="601" y="42"/>
                  </a:cubicBezTo>
                  <a:cubicBezTo>
                    <a:pt x="617" y="18"/>
                    <a:pt x="587" y="0"/>
                    <a:pt x="56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5"/>
            <p:cNvSpPr/>
            <p:nvPr/>
          </p:nvSpPr>
          <p:spPr>
            <a:xfrm>
              <a:off x="2258800" y="4435188"/>
              <a:ext cx="17897" cy="61960"/>
            </a:xfrm>
            <a:custGeom>
              <a:avLst/>
              <a:gdLst/>
              <a:ahLst/>
              <a:cxnLst/>
              <a:rect l="l" t="t" r="r" b="b"/>
              <a:pathLst>
                <a:path w="513" h="1776" extrusionOk="0">
                  <a:moveTo>
                    <a:pt x="30" y="0"/>
                  </a:moveTo>
                  <a:cubicBezTo>
                    <a:pt x="20" y="0"/>
                    <a:pt x="12" y="5"/>
                    <a:pt x="12" y="17"/>
                  </a:cubicBezTo>
                  <a:cubicBezTo>
                    <a:pt x="1" y="618"/>
                    <a:pt x="134" y="1229"/>
                    <a:pt x="424" y="1752"/>
                  </a:cubicBezTo>
                  <a:cubicBezTo>
                    <a:pt x="434" y="1767"/>
                    <a:pt x="456" y="1776"/>
                    <a:pt x="475" y="1776"/>
                  </a:cubicBezTo>
                  <a:cubicBezTo>
                    <a:pt x="496" y="1776"/>
                    <a:pt x="513" y="1765"/>
                    <a:pt x="501" y="1741"/>
                  </a:cubicBezTo>
                  <a:cubicBezTo>
                    <a:pt x="379" y="1474"/>
                    <a:pt x="279" y="1196"/>
                    <a:pt x="201" y="918"/>
                  </a:cubicBezTo>
                  <a:cubicBezTo>
                    <a:pt x="134" y="628"/>
                    <a:pt x="90" y="329"/>
                    <a:pt x="78" y="39"/>
                  </a:cubicBezTo>
                  <a:cubicBezTo>
                    <a:pt x="78" y="17"/>
                    <a:pt x="50" y="0"/>
                    <a:pt x="3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5"/>
            <p:cNvSpPr/>
            <p:nvPr/>
          </p:nvSpPr>
          <p:spPr>
            <a:xfrm>
              <a:off x="2462270" y="4414952"/>
              <a:ext cx="46854" cy="9245"/>
            </a:xfrm>
            <a:custGeom>
              <a:avLst/>
              <a:gdLst/>
              <a:ahLst/>
              <a:cxnLst/>
              <a:rect l="l" t="t" r="r" b="b"/>
              <a:pathLst>
                <a:path w="1343" h="265" extrusionOk="0">
                  <a:moveTo>
                    <a:pt x="1011" y="1"/>
                  </a:moveTo>
                  <a:cubicBezTo>
                    <a:pt x="678" y="1"/>
                    <a:pt x="346" y="77"/>
                    <a:pt x="41" y="207"/>
                  </a:cubicBezTo>
                  <a:cubicBezTo>
                    <a:pt x="1" y="218"/>
                    <a:pt x="43" y="265"/>
                    <a:pt x="77" y="265"/>
                  </a:cubicBezTo>
                  <a:cubicBezTo>
                    <a:pt x="80" y="265"/>
                    <a:pt x="83" y="264"/>
                    <a:pt x="86" y="264"/>
                  </a:cubicBezTo>
                  <a:cubicBezTo>
                    <a:pt x="395" y="127"/>
                    <a:pt x="734" y="65"/>
                    <a:pt x="1072" y="65"/>
                  </a:cubicBezTo>
                  <a:cubicBezTo>
                    <a:pt x="1147" y="65"/>
                    <a:pt x="1223" y="68"/>
                    <a:pt x="1298" y="74"/>
                  </a:cubicBezTo>
                  <a:cubicBezTo>
                    <a:pt x="1342" y="74"/>
                    <a:pt x="1320" y="19"/>
                    <a:pt x="1287" y="19"/>
                  </a:cubicBezTo>
                  <a:cubicBezTo>
                    <a:pt x="1196" y="7"/>
                    <a:pt x="1103" y="1"/>
                    <a:pt x="101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5"/>
            <p:cNvSpPr/>
            <p:nvPr/>
          </p:nvSpPr>
          <p:spPr>
            <a:xfrm>
              <a:off x="2464991" y="4423988"/>
              <a:ext cx="23584" cy="4082"/>
            </a:xfrm>
            <a:custGeom>
              <a:avLst/>
              <a:gdLst/>
              <a:ahLst/>
              <a:cxnLst/>
              <a:rect l="l" t="t" r="r" b="b"/>
              <a:pathLst>
                <a:path w="676" h="117" extrusionOk="0">
                  <a:moveTo>
                    <a:pt x="494" y="0"/>
                  </a:moveTo>
                  <a:cubicBezTo>
                    <a:pt x="347" y="0"/>
                    <a:pt x="196" y="15"/>
                    <a:pt x="52" y="49"/>
                  </a:cubicBezTo>
                  <a:cubicBezTo>
                    <a:pt x="0" y="59"/>
                    <a:pt x="35" y="117"/>
                    <a:pt x="76" y="117"/>
                  </a:cubicBezTo>
                  <a:cubicBezTo>
                    <a:pt x="79" y="117"/>
                    <a:pt x="82" y="117"/>
                    <a:pt x="85" y="116"/>
                  </a:cubicBezTo>
                  <a:cubicBezTo>
                    <a:pt x="221" y="82"/>
                    <a:pt x="363" y="67"/>
                    <a:pt x="507" y="67"/>
                  </a:cubicBezTo>
                  <a:cubicBezTo>
                    <a:pt x="552" y="67"/>
                    <a:pt x="597" y="69"/>
                    <a:pt x="641" y="71"/>
                  </a:cubicBezTo>
                  <a:cubicBezTo>
                    <a:pt x="664" y="71"/>
                    <a:pt x="675" y="60"/>
                    <a:pt x="675" y="37"/>
                  </a:cubicBezTo>
                  <a:cubicBezTo>
                    <a:pt x="675" y="15"/>
                    <a:pt x="653" y="5"/>
                    <a:pt x="631" y="5"/>
                  </a:cubicBezTo>
                  <a:cubicBezTo>
                    <a:pt x="586" y="2"/>
                    <a:pt x="540" y="0"/>
                    <a:pt x="49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5"/>
            <p:cNvSpPr/>
            <p:nvPr/>
          </p:nvSpPr>
          <p:spPr>
            <a:xfrm>
              <a:off x="2466805" y="4433373"/>
              <a:ext cx="12315" cy="2442"/>
            </a:xfrm>
            <a:custGeom>
              <a:avLst/>
              <a:gdLst/>
              <a:ahLst/>
              <a:cxnLst/>
              <a:rect l="l" t="t" r="r" b="b"/>
              <a:pathLst>
                <a:path w="353" h="70" extrusionOk="0">
                  <a:moveTo>
                    <a:pt x="319" y="1"/>
                  </a:moveTo>
                  <a:cubicBezTo>
                    <a:pt x="317" y="1"/>
                    <a:pt x="314" y="1"/>
                    <a:pt x="312" y="2"/>
                  </a:cubicBezTo>
                  <a:cubicBezTo>
                    <a:pt x="211" y="2"/>
                    <a:pt x="112" y="13"/>
                    <a:pt x="11" y="25"/>
                  </a:cubicBezTo>
                  <a:cubicBezTo>
                    <a:pt x="0" y="25"/>
                    <a:pt x="0" y="35"/>
                    <a:pt x="0" y="47"/>
                  </a:cubicBezTo>
                  <a:cubicBezTo>
                    <a:pt x="11" y="58"/>
                    <a:pt x="23" y="69"/>
                    <a:pt x="45" y="69"/>
                  </a:cubicBezTo>
                  <a:cubicBezTo>
                    <a:pt x="134" y="58"/>
                    <a:pt x="234" y="47"/>
                    <a:pt x="323" y="35"/>
                  </a:cubicBezTo>
                  <a:cubicBezTo>
                    <a:pt x="352" y="35"/>
                    <a:pt x="338" y="1"/>
                    <a:pt x="31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5"/>
            <p:cNvSpPr/>
            <p:nvPr/>
          </p:nvSpPr>
          <p:spPr>
            <a:xfrm>
              <a:off x="2461746" y="4444014"/>
              <a:ext cx="29515" cy="4256"/>
            </a:xfrm>
            <a:custGeom>
              <a:avLst/>
              <a:gdLst/>
              <a:ahLst/>
              <a:cxnLst/>
              <a:rect l="l" t="t" r="r" b="b"/>
              <a:pathLst>
                <a:path w="846" h="122" extrusionOk="0">
                  <a:moveTo>
                    <a:pt x="232" y="1"/>
                  </a:moveTo>
                  <a:cubicBezTo>
                    <a:pt x="167" y="1"/>
                    <a:pt x="101" y="3"/>
                    <a:pt x="34" y="9"/>
                  </a:cubicBezTo>
                  <a:cubicBezTo>
                    <a:pt x="0" y="9"/>
                    <a:pt x="23" y="42"/>
                    <a:pt x="45" y="42"/>
                  </a:cubicBezTo>
                  <a:cubicBezTo>
                    <a:pt x="77" y="40"/>
                    <a:pt x="110" y="40"/>
                    <a:pt x="142" y="40"/>
                  </a:cubicBezTo>
                  <a:cubicBezTo>
                    <a:pt x="366" y="40"/>
                    <a:pt x="589" y="71"/>
                    <a:pt x="813" y="120"/>
                  </a:cubicBezTo>
                  <a:cubicBezTo>
                    <a:pt x="816" y="121"/>
                    <a:pt x="819" y="122"/>
                    <a:pt x="822" y="122"/>
                  </a:cubicBezTo>
                  <a:cubicBezTo>
                    <a:pt x="845" y="122"/>
                    <a:pt x="842" y="85"/>
                    <a:pt x="813" y="76"/>
                  </a:cubicBezTo>
                  <a:cubicBezTo>
                    <a:pt x="621" y="26"/>
                    <a:pt x="429" y="1"/>
                    <a:pt x="23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5"/>
            <p:cNvSpPr/>
            <p:nvPr/>
          </p:nvSpPr>
          <p:spPr>
            <a:xfrm>
              <a:off x="2452850" y="4455946"/>
              <a:ext cx="45110" cy="12664"/>
            </a:xfrm>
            <a:custGeom>
              <a:avLst/>
              <a:gdLst/>
              <a:ahLst/>
              <a:cxnLst/>
              <a:rect l="l" t="t" r="r" b="b"/>
              <a:pathLst>
                <a:path w="1293" h="363" extrusionOk="0">
                  <a:moveTo>
                    <a:pt x="44" y="1"/>
                  </a:moveTo>
                  <a:cubicBezTo>
                    <a:pt x="0" y="1"/>
                    <a:pt x="22" y="67"/>
                    <a:pt x="67" y="67"/>
                  </a:cubicBezTo>
                  <a:cubicBezTo>
                    <a:pt x="467" y="100"/>
                    <a:pt x="856" y="211"/>
                    <a:pt x="1234" y="356"/>
                  </a:cubicBezTo>
                  <a:cubicBezTo>
                    <a:pt x="1243" y="361"/>
                    <a:pt x="1250" y="363"/>
                    <a:pt x="1257" y="363"/>
                  </a:cubicBezTo>
                  <a:cubicBezTo>
                    <a:pt x="1285" y="363"/>
                    <a:pt x="1292" y="330"/>
                    <a:pt x="1256" y="312"/>
                  </a:cubicBezTo>
                  <a:cubicBezTo>
                    <a:pt x="890" y="122"/>
                    <a:pt x="467" y="33"/>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5"/>
            <p:cNvSpPr/>
            <p:nvPr/>
          </p:nvSpPr>
          <p:spPr>
            <a:xfrm>
              <a:off x="2448558" y="4461703"/>
              <a:ext cx="23933" cy="9106"/>
            </a:xfrm>
            <a:custGeom>
              <a:avLst/>
              <a:gdLst/>
              <a:ahLst/>
              <a:cxnLst/>
              <a:rect l="l" t="t" r="r" b="b"/>
              <a:pathLst>
                <a:path w="686" h="261" extrusionOk="0">
                  <a:moveTo>
                    <a:pt x="16" y="0"/>
                  </a:moveTo>
                  <a:cubicBezTo>
                    <a:pt x="0" y="0"/>
                    <a:pt x="3" y="37"/>
                    <a:pt x="22" y="46"/>
                  </a:cubicBezTo>
                  <a:cubicBezTo>
                    <a:pt x="234" y="102"/>
                    <a:pt x="434" y="180"/>
                    <a:pt x="645" y="258"/>
                  </a:cubicBezTo>
                  <a:cubicBezTo>
                    <a:pt x="650" y="260"/>
                    <a:pt x="654" y="260"/>
                    <a:pt x="658" y="260"/>
                  </a:cubicBezTo>
                  <a:cubicBezTo>
                    <a:pt x="681" y="260"/>
                    <a:pt x="685" y="234"/>
                    <a:pt x="657" y="224"/>
                  </a:cubicBezTo>
                  <a:cubicBezTo>
                    <a:pt x="467" y="113"/>
                    <a:pt x="245" y="58"/>
                    <a:pt x="22" y="2"/>
                  </a:cubicBezTo>
                  <a:cubicBezTo>
                    <a:pt x="20" y="1"/>
                    <a:pt x="18" y="0"/>
                    <a:pt x="1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5"/>
            <p:cNvSpPr/>
            <p:nvPr/>
          </p:nvSpPr>
          <p:spPr>
            <a:xfrm>
              <a:off x="2439627" y="4467599"/>
              <a:ext cx="27038" cy="12908"/>
            </a:xfrm>
            <a:custGeom>
              <a:avLst/>
              <a:gdLst/>
              <a:ahLst/>
              <a:cxnLst/>
              <a:rect l="l" t="t" r="r" b="b"/>
              <a:pathLst>
                <a:path w="775" h="370" extrusionOk="0">
                  <a:moveTo>
                    <a:pt x="56" y="0"/>
                  </a:moveTo>
                  <a:cubicBezTo>
                    <a:pt x="34" y="0"/>
                    <a:pt x="1" y="0"/>
                    <a:pt x="1" y="33"/>
                  </a:cubicBezTo>
                  <a:cubicBezTo>
                    <a:pt x="1" y="55"/>
                    <a:pt x="23" y="78"/>
                    <a:pt x="45" y="89"/>
                  </a:cubicBezTo>
                  <a:cubicBezTo>
                    <a:pt x="167" y="111"/>
                    <a:pt x="278" y="144"/>
                    <a:pt x="390" y="200"/>
                  </a:cubicBezTo>
                  <a:cubicBezTo>
                    <a:pt x="501" y="245"/>
                    <a:pt x="601" y="312"/>
                    <a:pt x="713" y="367"/>
                  </a:cubicBezTo>
                  <a:cubicBezTo>
                    <a:pt x="717" y="368"/>
                    <a:pt x="722" y="369"/>
                    <a:pt x="726" y="369"/>
                  </a:cubicBezTo>
                  <a:cubicBezTo>
                    <a:pt x="754" y="369"/>
                    <a:pt x="775" y="340"/>
                    <a:pt x="746" y="312"/>
                  </a:cubicBezTo>
                  <a:cubicBezTo>
                    <a:pt x="657" y="233"/>
                    <a:pt x="535" y="167"/>
                    <a:pt x="423" y="122"/>
                  </a:cubicBezTo>
                  <a:cubicBezTo>
                    <a:pt x="301" y="67"/>
                    <a:pt x="189" y="33"/>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5"/>
            <p:cNvSpPr/>
            <p:nvPr/>
          </p:nvSpPr>
          <p:spPr>
            <a:xfrm>
              <a:off x="2433801" y="4469378"/>
              <a:ext cx="12873" cy="9489"/>
            </a:xfrm>
            <a:custGeom>
              <a:avLst/>
              <a:gdLst/>
              <a:ahLst/>
              <a:cxnLst/>
              <a:rect l="l" t="t" r="r" b="b"/>
              <a:pathLst>
                <a:path w="369" h="272" extrusionOk="0">
                  <a:moveTo>
                    <a:pt x="39" y="0"/>
                  </a:moveTo>
                  <a:cubicBezTo>
                    <a:pt x="24" y="0"/>
                    <a:pt x="12" y="10"/>
                    <a:pt x="12" y="27"/>
                  </a:cubicBezTo>
                  <a:cubicBezTo>
                    <a:pt x="1" y="49"/>
                    <a:pt x="34" y="71"/>
                    <a:pt x="45" y="71"/>
                  </a:cubicBezTo>
                  <a:cubicBezTo>
                    <a:pt x="90" y="93"/>
                    <a:pt x="134" y="116"/>
                    <a:pt x="179" y="149"/>
                  </a:cubicBezTo>
                  <a:cubicBezTo>
                    <a:pt x="223" y="182"/>
                    <a:pt x="257" y="216"/>
                    <a:pt x="290" y="249"/>
                  </a:cubicBezTo>
                  <a:cubicBezTo>
                    <a:pt x="301" y="261"/>
                    <a:pt x="324" y="271"/>
                    <a:pt x="346" y="271"/>
                  </a:cubicBezTo>
                  <a:cubicBezTo>
                    <a:pt x="356" y="261"/>
                    <a:pt x="368" y="249"/>
                    <a:pt x="356" y="238"/>
                  </a:cubicBezTo>
                  <a:cubicBezTo>
                    <a:pt x="324" y="182"/>
                    <a:pt x="279" y="138"/>
                    <a:pt x="235" y="93"/>
                  </a:cubicBezTo>
                  <a:cubicBezTo>
                    <a:pt x="179" y="60"/>
                    <a:pt x="123" y="27"/>
                    <a:pt x="57" y="4"/>
                  </a:cubicBezTo>
                  <a:cubicBezTo>
                    <a:pt x="51" y="2"/>
                    <a:pt x="45" y="0"/>
                    <a:pt x="3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5"/>
            <p:cNvSpPr/>
            <p:nvPr/>
          </p:nvSpPr>
          <p:spPr>
            <a:xfrm>
              <a:off x="2425253" y="4311613"/>
              <a:ext cx="9769" cy="40016"/>
            </a:xfrm>
            <a:custGeom>
              <a:avLst/>
              <a:gdLst/>
              <a:ahLst/>
              <a:cxnLst/>
              <a:rect l="l" t="t" r="r" b="b"/>
              <a:pathLst>
                <a:path w="280" h="1147" extrusionOk="0">
                  <a:moveTo>
                    <a:pt x="223" y="1"/>
                  </a:moveTo>
                  <a:cubicBezTo>
                    <a:pt x="211" y="1"/>
                    <a:pt x="201" y="7"/>
                    <a:pt x="201" y="22"/>
                  </a:cubicBezTo>
                  <a:cubicBezTo>
                    <a:pt x="201" y="211"/>
                    <a:pt x="179" y="389"/>
                    <a:pt x="146" y="567"/>
                  </a:cubicBezTo>
                  <a:cubicBezTo>
                    <a:pt x="134" y="656"/>
                    <a:pt x="112" y="745"/>
                    <a:pt x="90" y="834"/>
                  </a:cubicBezTo>
                  <a:cubicBezTo>
                    <a:pt x="57" y="923"/>
                    <a:pt x="23" y="1012"/>
                    <a:pt x="1" y="1112"/>
                  </a:cubicBezTo>
                  <a:cubicBezTo>
                    <a:pt x="1" y="1134"/>
                    <a:pt x="24" y="1146"/>
                    <a:pt x="47" y="1146"/>
                  </a:cubicBezTo>
                  <a:cubicBezTo>
                    <a:pt x="59" y="1146"/>
                    <a:pt x="71" y="1142"/>
                    <a:pt x="79" y="1135"/>
                  </a:cubicBezTo>
                  <a:cubicBezTo>
                    <a:pt x="124" y="1056"/>
                    <a:pt x="146" y="967"/>
                    <a:pt x="179" y="878"/>
                  </a:cubicBezTo>
                  <a:cubicBezTo>
                    <a:pt x="201" y="789"/>
                    <a:pt x="223" y="700"/>
                    <a:pt x="235" y="601"/>
                  </a:cubicBezTo>
                  <a:cubicBezTo>
                    <a:pt x="268" y="423"/>
                    <a:pt x="279" y="233"/>
                    <a:pt x="279" y="45"/>
                  </a:cubicBezTo>
                  <a:cubicBezTo>
                    <a:pt x="279" y="23"/>
                    <a:pt x="246" y="1"/>
                    <a:pt x="2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5"/>
            <p:cNvSpPr/>
            <p:nvPr/>
          </p:nvSpPr>
          <p:spPr>
            <a:xfrm>
              <a:off x="2429370" y="4324208"/>
              <a:ext cx="14060" cy="32515"/>
            </a:xfrm>
            <a:custGeom>
              <a:avLst/>
              <a:gdLst/>
              <a:ahLst/>
              <a:cxnLst/>
              <a:rect l="l" t="t" r="r" b="b"/>
              <a:pathLst>
                <a:path w="403" h="932" extrusionOk="0">
                  <a:moveTo>
                    <a:pt x="354" y="0"/>
                  </a:moveTo>
                  <a:cubicBezTo>
                    <a:pt x="343" y="0"/>
                    <a:pt x="332" y="5"/>
                    <a:pt x="328" y="17"/>
                  </a:cubicBezTo>
                  <a:cubicBezTo>
                    <a:pt x="306" y="173"/>
                    <a:pt x="261" y="317"/>
                    <a:pt x="206" y="462"/>
                  </a:cubicBezTo>
                  <a:cubicBezTo>
                    <a:pt x="150" y="606"/>
                    <a:pt x="83" y="740"/>
                    <a:pt x="16" y="885"/>
                  </a:cubicBezTo>
                  <a:cubicBezTo>
                    <a:pt x="1" y="908"/>
                    <a:pt x="35" y="932"/>
                    <a:pt x="65" y="932"/>
                  </a:cubicBezTo>
                  <a:cubicBezTo>
                    <a:pt x="77" y="932"/>
                    <a:pt x="88" y="928"/>
                    <a:pt x="95" y="918"/>
                  </a:cubicBezTo>
                  <a:cubicBezTo>
                    <a:pt x="261" y="662"/>
                    <a:pt x="350" y="339"/>
                    <a:pt x="395" y="40"/>
                  </a:cubicBezTo>
                  <a:cubicBezTo>
                    <a:pt x="402" y="18"/>
                    <a:pt x="376" y="0"/>
                    <a:pt x="3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5"/>
            <p:cNvSpPr/>
            <p:nvPr/>
          </p:nvSpPr>
          <p:spPr>
            <a:xfrm>
              <a:off x="2426997" y="4340989"/>
              <a:ext cx="20688" cy="28329"/>
            </a:xfrm>
            <a:custGeom>
              <a:avLst/>
              <a:gdLst/>
              <a:ahLst/>
              <a:cxnLst/>
              <a:rect l="l" t="t" r="r" b="b"/>
              <a:pathLst>
                <a:path w="593" h="812" extrusionOk="0">
                  <a:moveTo>
                    <a:pt x="544" y="0"/>
                  </a:moveTo>
                  <a:cubicBezTo>
                    <a:pt x="534" y="0"/>
                    <a:pt x="525" y="4"/>
                    <a:pt x="519" y="14"/>
                  </a:cubicBezTo>
                  <a:cubicBezTo>
                    <a:pt x="374" y="270"/>
                    <a:pt x="207" y="537"/>
                    <a:pt x="18" y="770"/>
                  </a:cubicBezTo>
                  <a:cubicBezTo>
                    <a:pt x="1" y="788"/>
                    <a:pt x="30" y="811"/>
                    <a:pt x="49" y="811"/>
                  </a:cubicBezTo>
                  <a:cubicBezTo>
                    <a:pt x="55" y="811"/>
                    <a:pt x="60" y="809"/>
                    <a:pt x="62" y="804"/>
                  </a:cubicBezTo>
                  <a:cubicBezTo>
                    <a:pt x="274" y="582"/>
                    <a:pt x="452" y="325"/>
                    <a:pt x="585" y="48"/>
                  </a:cubicBezTo>
                  <a:cubicBezTo>
                    <a:pt x="593" y="24"/>
                    <a:pt x="567" y="0"/>
                    <a:pt x="5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5"/>
            <p:cNvSpPr/>
            <p:nvPr/>
          </p:nvSpPr>
          <p:spPr>
            <a:xfrm>
              <a:off x="2381433" y="4294239"/>
              <a:ext cx="9908" cy="23444"/>
            </a:xfrm>
            <a:custGeom>
              <a:avLst/>
              <a:gdLst/>
              <a:ahLst/>
              <a:cxnLst/>
              <a:rect l="l" t="t" r="r" b="b"/>
              <a:pathLst>
                <a:path w="284" h="672" extrusionOk="0">
                  <a:moveTo>
                    <a:pt x="27" y="0"/>
                  </a:moveTo>
                  <a:cubicBezTo>
                    <a:pt x="11" y="0"/>
                    <a:pt x="0" y="9"/>
                    <a:pt x="11" y="31"/>
                  </a:cubicBezTo>
                  <a:cubicBezTo>
                    <a:pt x="45" y="131"/>
                    <a:pt x="90" y="231"/>
                    <a:pt x="122" y="331"/>
                  </a:cubicBezTo>
                  <a:cubicBezTo>
                    <a:pt x="156" y="431"/>
                    <a:pt x="178" y="531"/>
                    <a:pt x="211" y="642"/>
                  </a:cubicBezTo>
                  <a:cubicBezTo>
                    <a:pt x="211" y="660"/>
                    <a:pt x="234" y="672"/>
                    <a:pt x="253" y="672"/>
                  </a:cubicBezTo>
                  <a:cubicBezTo>
                    <a:pt x="269" y="672"/>
                    <a:pt x="284" y="663"/>
                    <a:pt x="278" y="642"/>
                  </a:cubicBezTo>
                  <a:cubicBezTo>
                    <a:pt x="256" y="431"/>
                    <a:pt x="178" y="209"/>
                    <a:pt x="67" y="19"/>
                  </a:cubicBezTo>
                  <a:cubicBezTo>
                    <a:pt x="62" y="8"/>
                    <a:pt x="42" y="0"/>
                    <a:pt x="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5"/>
            <p:cNvSpPr/>
            <p:nvPr/>
          </p:nvSpPr>
          <p:spPr>
            <a:xfrm>
              <a:off x="2386631" y="4291762"/>
              <a:ext cx="8792" cy="22502"/>
            </a:xfrm>
            <a:custGeom>
              <a:avLst/>
              <a:gdLst/>
              <a:ahLst/>
              <a:cxnLst/>
              <a:rect l="l" t="t" r="r" b="b"/>
              <a:pathLst>
                <a:path w="252" h="645" extrusionOk="0">
                  <a:moveTo>
                    <a:pt x="21" y="1"/>
                  </a:moveTo>
                  <a:cubicBezTo>
                    <a:pt x="10" y="1"/>
                    <a:pt x="0" y="10"/>
                    <a:pt x="7" y="24"/>
                  </a:cubicBezTo>
                  <a:cubicBezTo>
                    <a:pt x="52" y="113"/>
                    <a:pt x="96" y="213"/>
                    <a:pt x="118" y="313"/>
                  </a:cubicBezTo>
                  <a:cubicBezTo>
                    <a:pt x="151" y="413"/>
                    <a:pt x="174" y="513"/>
                    <a:pt x="185" y="614"/>
                  </a:cubicBezTo>
                  <a:cubicBezTo>
                    <a:pt x="191" y="633"/>
                    <a:pt x="213" y="645"/>
                    <a:pt x="230" y="645"/>
                  </a:cubicBezTo>
                  <a:cubicBezTo>
                    <a:pt x="242" y="645"/>
                    <a:pt x="252" y="638"/>
                    <a:pt x="252" y="624"/>
                  </a:cubicBezTo>
                  <a:cubicBezTo>
                    <a:pt x="240" y="402"/>
                    <a:pt x="163" y="191"/>
                    <a:pt x="40" y="13"/>
                  </a:cubicBezTo>
                  <a:cubicBezTo>
                    <a:pt x="36" y="4"/>
                    <a:pt x="28" y="1"/>
                    <a:pt x="2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5"/>
            <p:cNvSpPr/>
            <p:nvPr/>
          </p:nvSpPr>
          <p:spPr>
            <a:xfrm>
              <a:off x="2397517" y="4296751"/>
              <a:ext cx="6838" cy="37190"/>
            </a:xfrm>
            <a:custGeom>
              <a:avLst/>
              <a:gdLst/>
              <a:ahLst/>
              <a:cxnLst/>
              <a:rect l="l" t="t" r="r" b="b"/>
              <a:pathLst>
                <a:path w="196" h="1066" extrusionOk="0">
                  <a:moveTo>
                    <a:pt x="31" y="0"/>
                  </a:moveTo>
                  <a:cubicBezTo>
                    <a:pt x="15" y="0"/>
                    <a:pt x="1" y="9"/>
                    <a:pt x="7" y="26"/>
                  </a:cubicBezTo>
                  <a:cubicBezTo>
                    <a:pt x="62" y="181"/>
                    <a:pt x="96" y="348"/>
                    <a:pt x="106" y="515"/>
                  </a:cubicBezTo>
                  <a:cubicBezTo>
                    <a:pt x="118" y="693"/>
                    <a:pt x="96" y="859"/>
                    <a:pt x="84" y="1027"/>
                  </a:cubicBezTo>
                  <a:cubicBezTo>
                    <a:pt x="84" y="1048"/>
                    <a:pt x="108" y="1065"/>
                    <a:pt x="128" y="1065"/>
                  </a:cubicBezTo>
                  <a:cubicBezTo>
                    <a:pt x="138" y="1065"/>
                    <a:pt x="147" y="1060"/>
                    <a:pt x="151" y="1049"/>
                  </a:cubicBezTo>
                  <a:cubicBezTo>
                    <a:pt x="195" y="882"/>
                    <a:pt x="195" y="715"/>
                    <a:pt x="185" y="537"/>
                  </a:cubicBezTo>
                  <a:cubicBezTo>
                    <a:pt x="173" y="359"/>
                    <a:pt x="129" y="192"/>
                    <a:pt x="73" y="26"/>
                  </a:cubicBezTo>
                  <a:cubicBezTo>
                    <a:pt x="68" y="9"/>
                    <a:pt x="48" y="0"/>
                    <a:pt x="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5"/>
            <p:cNvSpPr/>
            <p:nvPr/>
          </p:nvSpPr>
          <p:spPr>
            <a:xfrm>
              <a:off x="2336811" y="4363736"/>
              <a:ext cx="15385" cy="15560"/>
            </a:xfrm>
            <a:custGeom>
              <a:avLst/>
              <a:gdLst/>
              <a:ahLst/>
              <a:cxnLst/>
              <a:rect l="l" t="t" r="r" b="b"/>
              <a:pathLst>
                <a:path w="441" h="446" extrusionOk="0">
                  <a:moveTo>
                    <a:pt x="44" y="0"/>
                  </a:moveTo>
                  <a:cubicBezTo>
                    <a:pt x="35" y="0"/>
                    <a:pt x="27" y="3"/>
                    <a:pt x="22" y="7"/>
                  </a:cubicBezTo>
                  <a:cubicBezTo>
                    <a:pt x="0" y="29"/>
                    <a:pt x="12" y="52"/>
                    <a:pt x="34" y="63"/>
                  </a:cubicBezTo>
                  <a:cubicBezTo>
                    <a:pt x="101" y="108"/>
                    <a:pt x="156" y="174"/>
                    <a:pt x="212" y="230"/>
                  </a:cubicBezTo>
                  <a:cubicBezTo>
                    <a:pt x="279" y="296"/>
                    <a:pt x="323" y="363"/>
                    <a:pt x="378" y="430"/>
                  </a:cubicBezTo>
                  <a:cubicBezTo>
                    <a:pt x="388" y="440"/>
                    <a:pt x="403" y="445"/>
                    <a:pt x="415" y="445"/>
                  </a:cubicBezTo>
                  <a:cubicBezTo>
                    <a:pt x="429" y="445"/>
                    <a:pt x="440" y="437"/>
                    <a:pt x="434" y="419"/>
                  </a:cubicBezTo>
                  <a:cubicBezTo>
                    <a:pt x="400" y="330"/>
                    <a:pt x="345" y="263"/>
                    <a:pt x="289" y="197"/>
                  </a:cubicBezTo>
                  <a:cubicBezTo>
                    <a:pt x="222" y="130"/>
                    <a:pt x="156" y="63"/>
                    <a:pt x="78" y="19"/>
                  </a:cubicBezTo>
                  <a:cubicBezTo>
                    <a:pt x="72" y="6"/>
                    <a:pt x="57" y="0"/>
                    <a:pt x="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5"/>
            <p:cNvSpPr/>
            <p:nvPr/>
          </p:nvSpPr>
          <p:spPr>
            <a:xfrm>
              <a:off x="2345324" y="4364992"/>
              <a:ext cx="11548" cy="13397"/>
            </a:xfrm>
            <a:custGeom>
              <a:avLst/>
              <a:gdLst/>
              <a:ahLst/>
              <a:cxnLst/>
              <a:rect l="l" t="t" r="r" b="b"/>
              <a:pathLst>
                <a:path w="331" h="384" extrusionOk="0">
                  <a:moveTo>
                    <a:pt x="34" y="0"/>
                  </a:moveTo>
                  <a:cubicBezTo>
                    <a:pt x="30" y="0"/>
                    <a:pt x="26" y="2"/>
                    <a:pt x="23" y="5"/>
                  </a:cubicBezTo>
                  <a:cubicBezTo>
                    <a:pt x="1" y="16"/>
                    <a:pt x="1" y="38"/>
                    <a:pt x="12" y="49"/>
                  </a:cubicBezTo>
                  <a:cubicBezTo>
                    <a:pt x="57" y="105"/>
                    <a:pt x="101" y="161"/>
                    <a:pt x="134" y="216"/>
                  </a:cubicBezTo>
                  <a:cubicBezTo>
                    <a:pt x="156" y="238"/>
                    <a:pt x="179" y="272"/>
                    <a:pt x="201" y="294"/>
                  </a:cubicBezTo>
                  <a:cubicBezTo>
                    <a:pt x="223" y="327"/>
                    <a:pt x="245" y="349"/>
                    <a:pt x="268" y="372"/>
                  </a:cubicBezTo>
                  <a:cubicBezTo>
                    <a:pt x="276" y="379"/>
                    <a:pt x="286" y="383"/>
                    <a:pt x="296" y="383"/>
                  </a:cubicBezTo>
                  <a:cubicBezTo>
                    <a:pt x="315" y="383"/>
                    <a:pt x="331" y="371"/>
                    <a:pt x="324" y="349"/>
                  </a:cubicBezTo>
                  <a:cubicBezTo>
                    <a:pt x="290" y="294"/>
                    <a:pt x="245" y="238"/>
                    <a:pt x="201" y="183"/>
                  </a:cubicBezTo>
                  <a:cubicBezTo>
                    <a:pt x="156" y="127"/>
                    <a:pt x="112" y="72"/>
                    <a:pt x="79" y="27"/>
                  </a:cubicBezTo>
                  <a:cubicBezTo>
                    <a:pt x="63" y="11"/>
                    <a:pt x="47" y="0"/>
                    <a:pt x="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5"/>
            <p:cNvSpPr/>
            <p:nvPr/>
          </p:nvSpPr>
          <p:spPr>
            <a:xfrm>
              <a:off x="2353453" y="4386169"/>
              <a:ext cx="4466" cy="2826"/>
            </a:xfrm>
            <a:custGeom>
              <a:avLst/>
              <a:gdLst/>
              <a:ahLst/>
              <a:cxnLst/>
              <a:rect l="l" t="t" r="r" b="b"/>
              <a:pathLst>
                <a:path w="128" h="81" extrusionOk="0">
                  <a:moveTo>
                    <a:pt x="51" y="0"/>
                  </a:moveTo>
                  <a:cubicBezTo>
                    <a:pt x="14" y="0"/>
                    <a:pt x="1" y="49"/>
                    <a:pt x="46" y="76"/>
                  </a:cubicBezTo>
                  <a:cubicBezTo>
                    <a:pt x="54" y="79"/>
                    <a:pt x="61" y="80"/>
                    <a:pt x="68" y="80"/>
                  </a:cubicBezTo>
                  <a:cubicBezTo>
                    <a:pt x="109" y="80"/>
                    <a:pt x="127" y="28"/>
                    <a:pt x="79" y="9"/>
                  </a:cubicBezTo>
                  <a:cubicBezTo>
                    <a:pt x="69" y="3"/>
                    <a:pt x="59" y="0"/>
                    <a:pt x="5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5"/>
            <p:cNvSpPr/>
            <p:nvPr/>
          </p:nvSpPr>
          <p:spPr>
            <a:xfrm>
              <a:off x="2463491" y="4512884"/>
              <a:ext cx="9141" cy="33841"/>
            </a:xfrm>
            <a:custGeom>
              <a:avLst/>
              <a:gdLst/>
              <a:ahLst/>
              <a:cxnLst/>
              <a:rect l="l" t="t" r="r" b="b"/>
              <a:pathLst>
                <a:path w="262" h="970" extrusionOk="0">
                  <a:moveTo>
                    <a:pt x="37" y="1"/>
                  </a:moveTo>
                  <a:cubicBezTo>
                    <a:pt x="17" y="1"/>
                    <a:pt x="1" y="9"/>
                    <a:pt x="6" y="25"/>
                  </a:cubicBezTo>
                  <a:cubicBezTo>
                    <a:pt x="62" y="170"/>
                    <a:pt x="95" y="326"/>
                    <a:pt x="128" y="482"/>
                  </a:cubicBezTo>
                  <a:cubicBezTo>
                    <a:pt x="162" y="637"/>
                    <a:pt x="173" y="793"/>
                    <a:pt x="195" y="949"/>
                  </a:cubicBezTo>
                  <a:cubicBezTo>
                    <a:pt x="195" y="961"/>
                    <a:pt x="212" y="970"/>
                    <a:pt x="227" y="970"/>
                  </a:cubicBezTo>
                  <a:cubicBezTo>
                    <a:pt x="240" y="970"/>
                    <a:pt x="251" y="964"/>
                    <a:pt x="251" y="949"/>
                  </a:cubicBezTo>
                  <a:cubicBezTo>
                    <a:pt x="262" y="793"/>
                    <a:pt x="240" y="637"/>
                    <a:pt x="207" y="482"/>
                  </a:cubicBezTo>
                  <a:cubicBezTo>
                    <a:pt x="184" y="326"/>
                    <a:pt x="140" y="170"/>
                    <a:pt x="84" y="25"/>
                  </a:cubicBezTo>
                  <a:cubicBezTo>
                    <a:pt x="78" y="9"/>
                    <a:pt x="56" y="1"/>
                    <a:pt x="3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5"/>
            <p:cNvSpPr/>
            <p:nvPr/>
          </p:nvSpPr>
          <p:spPr>
            <a:xfrm>
              <a:off x="2469875" y="4516024"/>
              <a:ext cx="8966" cy="30457"/>
            </a:xfrm>
            <a:custGeom>
              <a:avLst/>
              <a:gdLst/>
              <a:ahLst/>
              <a:cxnLst/>
              <a:rect l="l" t="t" r="r" b="b"/>
              <a:pathLst>
                <a:path w="257" h="873" extrusionOk="0">
                  <a:moveTo>
                    <a:pt x="33" y="1"/>
                  </a:moveTo>
                  <a:cubicBezTo>
                    <a:pt x="14" y="1"/>
                    <a:pt x="0" y="12"/>
                    <a:pt x="12" y="36"/>
                  </a:cubicBezTo>
                  <a:cubicBezTo>
                    <a:pt x="113" y="291"/>
                    <a:pt x="168" y="558"/>
                    <a:pt x="179" y="837"/>
                  </a:cubicBezTo>
                  <a:cubicBezTo>
                    <a:pt x="179" y="856"/>
                    <a:pt x="207" y="872"/>
                    <a:pt x="229" y="872"/>
                  </a:cubicBezTo>
                  <a:cubicBezTo>
                    <a:pt x="244" y="872"/>
                    <a:pt x="257" y="865"/>
                    <a:pt x="257" y="847"/>
                  </a:cubicBezTo>
                  <a:cubicBezTo>
                    <a:pt x="257" y="570"/>
                    <a:pt x="190" y="281"/>
                    <a:pt x="79" y="24"/>
                  </a:cubicBezTo>
                  <a:cubicBezTo>
                    <a:pt x="69" y="9"/>
                    <a:pt x="49"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5"/>
            <p:cNvSpPr/>
            <p:nvPr/>
          </p:nvSpPr>
          <p:spPr>
            <a:xfrm>
              <a:off x="2493948" y="4511837"/>
              <a:ext cx="13606" cy="24456"/>
            </a:xfrm>
            <a:custGeom>
              <a:avLst/>
              <a:gdLst/>
              <a:ahLst/>
              <a:cxnLst/>
              <a:rect l="l" t="t" r="r" b="b"/>
              <a:pathLst>
                <a:path w="390" h="701" extrusionOk="0">
                  <a:moveTo>
                    <a:pt x="34" y="0"/>
                  </a:moveTo>
                  <a:cubicBezTo>
                    <a:pt x="12" y="0"/>
                    <a:pt x="1" y="22"/>
                    <a:pt x="12" y="33"/>
                  </a:cubicBezTo>
                  <a:cubicBezTo>
                    <a:pt x="68" y="144"/>
                    <a:pt x="123" y="245"/>
                    <a:pt x="179" y="356"/>
                  </a:cubicBezTo>
                  <a:lnTo>
                    <a:pt x="246" y="522"/>
                  </a:lnTo>
                  <a:cubicBezTo>
                    <a:pt x="268" y="579"/>
                    <a:pt x="290" y="634"/>
                    <a:pt x="323" y="690"/>
                  </a:cubicBezTo>
                  <a:cubicBezTo>
                    <a:pt x="329" y="695"/>
                    <a:pt x="346" y="701"/>
                    <a:pt x="361" y="701"/>
                  </a:cubicBezTo>
                  <a:cubicBezTo>
                    <a:pt x="376" y="701"/>
                    <a:pt x="390" y="695"/>
                    <a:pt x="390" y="678"/>
                  </a:cubicBezTo>
                  <a:cubicBezTo>
                    <a:pt x="390" y="623"/>
                    <a:pt x="357" y="567"/>
                    <a:pt x="335" y="512"/>
                  </a:cubicBezTo>
                  <a:cubicBezTo>
                    <a:pt x="312" y="456"/>
                    <a:pt x="290" y="401"/>
                    <a:pt x="256" y="345"/>
                  </a:cubicBezTo>
                  <a:cubicBezTo>
                    <a:pt x="201" y="233"/>
                    <a:pt x="145" y="134"/>
                    <a:pt x="78" y="22"/>
                  </a:cubicBezTo>
                  <a:cubicBezTo>
                    <a:pt x="68" y="11"/>
                    <a:pt x="45" y="0"/>
                    <a:pt x="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5"/>
            <p:cNvSpPr/>
            <p:nvPr/>
          </p:nvSpPr>
          <p:spPr>
            <a:xfrm>
              <a:off x="2499495" y="4512047"/>
              <a:ext cx="11583" cy="15490"/>
            </a:xfrm>
            <a:custGeom>
              <a:avLst/>
              <a:gdLst/>
              <a:ahLst/>
              <a:cxnLst/>
              <a:rect l="l" t="t" r="r" b="b"/>
              <a:pathLst>
                <a:path w="332" h="444" extrusionOk="0">
                  <a:moveTo>
                    <a:pt x="19" y="0"/>
                  </a:moveTo>
                  <a:cubicBezTo>
                    <a:pt x="10" y="0"/>
                    <a:pt x="1" y="8"/>
                    <a:pt x="8" y="16"/>
                  </a:cubicBezTo>
                  <a:cubicBezTo>
                    <a:pt x="109" y="150"/>
                    <a:pt x="198" y="283"/>
                    <a:pt x="287" y="427"/>
                  </a:cubicBezTo>
                  <a:cubicBezTo>
                    <a:pt x="287" y="436"/>
                    <a:pt x="292" y="443"/>
                    <a:pt x="303" y="443"/>
                  </a:cubicBezTo>
                  <a:cubicBezTo>
                    <a:pt x="308" y="443"/>
                    <a:pt x="313" y="442"/>
                    <a:pt x="320" y="439"/>
                  </a:cubicBezTo>
                  <a:cubicBezTo>
                    <a:pt x="331" y="439"/>
                    <a:pt x="331" y="427"/>
                    <a:pt x="331" y="417"/>
                  </a:cubicBezTo>
                  <a:cubicBezTo>
                    <a:pt x="253" y="261"/>
                    <a:pt x="142" y="128"/>
                    <a:pt x="31" y="5"/>
                  </a:cubicBezTo>
                  <a:cubicBezTo>
                    <a:pt x="27" y="2"/>
                    <a:pt x="23" y="0"/>
                    <a:pt x="1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5"/>
            <p:cNvSpPr/>
            <p:nvPr/>
          </p:nvSpPr>
          <p:spPr>
            <a:xfrm>
              <a:off x="2513381" y="4497079"/>
              <a:ext cx="14548" cy="9245"/>
            </a:xfrm>
            <a:custGeom>
              <a:avLst/>
              <a:gdLst/>
              <a:ahLst/>
              <a:cxnLst/>
              <a:rect l="l" t="t" r="r" b="b"/>
              <a:pathLst>
                <a:path w="417" h="265" extrusionOk="0">
                  <a:moveTo>
                    <a:pt x="45" y="1"/>
                  </a:moveTo>
                  <a:cubicBezTo>
                    <a:pt x="22" y="1"/>
                    <a:pt x="0" y="1"/>
                    <a:pt x="0" y="23"/>
                  </a:cubicBezTo>
                  <a:cubicBezTo>
                    <a:pt x="0" y="45"/>
                    <a:pt x="22" y="56"/>
                    <a:pt x="33" y="67"/>
                  </a:cubicBezTo>
                  <a:cubicBezTo>
                    <a:pt x="156" y="100"/>
                    <a:pt x="255" y="178"/>
                    <a:pt x="344" y="256"/>
                  </a:cubicBezTo>
                  <a:cubicBezTo>
                    <a:pt x="354" y="262"/>
                    <a:pt x="364" y="265"/>
                    <a:pt x="374" y="265"/>
                  </a:cubicBezTo>
                  <a:cubicBezTo>
                    <a:pt x="398" y="265"/>
                    <a:pt x="416" y="247"/>
                    <a:pt x="400" y="223"/>
                  </a:cubicBezTo>
                  <a:cubicBezTo>
                    <a:pt x="311" y="122"/>
                    <a:pt x="178" y="45"/>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5"/>
            <p:cNvSpPr/>
            <p:nvPr/>
          </p:nvSpPr>
          <p:spPr>
            <a:xfrm>
              <a:off x="2517254" y="4485566"/>
              <a:ext cx="10501" cy="6594"/>
            </a:xfrm>
            <a:custGeom>
              <a:avLst/>
              <a:gdLst/>
              <a:ahLst/>
              <a:cxnLst/>
              <a:rect l="l" t="t" r="r" b="b"/>
              <a:pathLst>
                <a:path w="301" h="189" extrusionOk="0">
                  <a:moveTo>
                    <a:pt x="29" y="1"/>
                  </a:moveTo>
                  <a:cubicBezTo>
                    <a:pt x="17" y="1"/>
                    <a:pt x="7" y="6"/>
                    <a:pt x="0" y="19"/>
                  </a:cubicBezTo>
                  <a:cubicBezTo>
                    <a:pt x="0" y="30"/>
                    <a:pt x="11" y="52"/>
                    <a:pt x="23" y="64"/>
                  </a:cubicBezTo>
                  <a:cubicBezTo>
                    <a:pt x="100" y="108"/>
                    <a:pt x="178" y="141"/>
                    <a:pt x="256" y="185"/>
                  </a:cubicBezTo>
                  <a:cubicBezTo>
                    <a:pt x="262" y="185"/>
                    <a:pt x="270" y="188"/>
                    <a:pt x="277" y="188"/>
                  </a:cubicBezTo>
                  <a:cubicBezTo>
                    <a:pt x="284" y="188"/>
                    <a:pt x="289" y="186"/>
                    <a:pt x="289" y="175"/>
                  </a:cubicBezTo>
                  <a:cubicBezTo>
                    <a:pt x="300" y="163"/>
                    <a:pt x="300" y="153"/>
                    <a:pt x="289" y="141"/>
                  </a:cubicBezTo>
                  <a:lnTo>
                    <a:pt x="55" y="8"/>
                  </a:lnTo>
                  <a:cubicBezTo>
                    <a:pt x="46" y="3"/>
                    <a:pt x="37" y="1"/>
                    <a:pt x="2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5"/>
            <p:cNvSpPr/>
            <p:nvPr/>
          </p:nvSpPr>
          <p:spPr>
            <a:xfrm>
              <a:off x="2523813" y="4446073"/>
              <a:ext cx="12873" cy="5617"/>
            </a:xfrm>
            <a:custGeom>
              <a:avLst/>
              <a:gdLst/>
              <a:ahLst/>
              <a:cxnLst/>
              <a:rect l="l" t="t" r="r" b="b"/>
              <a:pathLst>
                <a:path w="369" h="161" extrusionOk="0">
                  <a:moveTo>
                    <a:pt x="40" y="1"/>
                  </a:moveTo>
                  <a:cubicBezTo>
                    <a:pt x="24" y="1"/>
                    <a:pt x="12" y="11"/>
                    <a:pt x="12" y="27"/>
                  </a:cubicBezTo>
                  <a:cubicBezTo>
                    <a:pt x="1" y="50"/>
                    <a:pt x="35" y="72"/>
                    <a:pt x="57" y="83"/>
                  </a:cubicBezTo>
                  <a:cubicBezTo>
                    <a:pt x="146" y="106"/>
                    <a:pt x="246" y="150"/>
                    <a:pt x="346" y="161"/>
                  </a:cubicBezTo>
                  <a:cubicBezTo>
                    <a:pt x="357" y="161"/>
                    <a:pt x="368" y="150"/>
                    <a:pt x="368" y="139"/>
                  </a:cubicBezTo>
                  <a:cubicBezTo>
                    <a:pt x="368" y="128"/>
                    <a:pt x="357" y="116"/>
                    <a:pt x="346" y="106"/>
                  </a:cubicBezTo>
                  <a:cubicBezTo>
                    <a:pt x="257" y="61"/>
                    <a:pt x="157" y="39"/>
                    <a:pt x="57" y="5"/>
                  </a:cubicBezTo>
                  <a:cubicBezTo>
                    <a:pt x="51" y="2"/>
                    <a:pt x="45"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5"/>
            <p:cNvSpPr/>
            <p:nvPr/>
          </p:nvSpPr>
          <p:spPr>
            <a:xfrm>
              <a:off x="2528383" y="4435990"/>
              <a:ext cx="4745" cy="2826"/>
            </a:xfrm>
            <a:custGeom>
              <a:avLst/>
              <a:gdLst/>
              <a:ahLst/>
              <a:cxnLst/>
              <a:rect l="l" t="t" r="r" b="b"/>
              <a:pathLst>
                <a:path w="136" h="81" extrusionOk="0">
                  <a:moveTo>
                    <a:pt x="60" y="0"/>
                  </a:moveTo>
                  <a:cubicBezTo>
                    <a:pt x="18" y="0"/>
                    <a:pt x="0" y="52"/>
                    <a:pt x="48" y="72"/>
                  </a:cubicBezTo>
                  <a:cubicBezTo>
                    <a:pt x="59" y="78"/>
                    <a:pt x="69" y="81"/>
                    <a:pt x="78" y="81"/>
                  </a:cubicBezTo>
                  <a:cubicBezTo>
                    <a:pt x="117" y="81"/>
                    <a:pt x="136" y="32"/>
                    <a:pt x="82" y="5"/>
                  </a:cubicBezTo>
                  <a:cubicBezTo>
                    <a:pt x="74" y="2"/>
                    <a:pt x="66" y="0"/>
                    <a:pt x="6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5"/>
            <p:cNvSpPr/>
            <p:nvPr/>
          </p:nvSpPr>
          <p:spPr>
            <a:xfrm>
              <a:off x="2275128" y="4395659"/>
              <a:ext cx="29899" cy="11443"/>
            </a:xfrm>
            <a:custGeom>
              <a:avLst/>
              <a:gdLst/>
              <a:ahLst/>
              <a:cxnLst/>
              <a:rect l="l" t="t" r="r" b="b"/>
              <a:pathLst>
                <a:path w="857" h="328" extrusionOk="0">
                  <a:moveTo>
                    <a:pt x="129" y="1"/>
                  </a:moveTo>
                  <a:cubicBezTo>
                    <a:pt x="101" y="1"/>
                    <a:pt x="73" y="2"/>
                    <a:pt x="45" y="4"/>
                  </a:cubicBezTo>
                  <a:cubicBezTo>
                    <a:pt x="0" y="4"/>
                    <a:pt x="33" y="60"/>
                    <a:pt x="67" y="60"/>
                  </a:cubicBezTo>
                  <a:cubicBezTo>
                    <a:pt x="300" y="60"/>
                    <a:pt x="534" y="127"/>
                    <a:pt x="734" y="249"/>
                  </a:cubicBezTo>
                  <a:cubicBezTo>
                    <a:pt x="659" y="229"/>
                    <a:pt x="579" y="218"/>
                    <a:pt x="501" y="218"/>
                  </a:cubicBezTo>
                  <a:cubicBezTo>
                    <a:pt x="404" y="218"/>
                    <a:pt x="308" y="234"/>
                    <a:pt x="222" y="271"/>
                  </a:cubicBezTo>
                  <a:cubicBezTo>
                    <a:pt x="200" y="271"/>
                    <a:pt x="200" y="293"/>
                    <a:pt x="211" y="305"/>
                  </a:cubicBezTo>
                  <a:cubicBezTo>
                    <a:pt x="219" y="312"/>
                    <a:pt x="227" y="320"/>
                    <a:pt x="238" y="320"/>
                  </a:cubicBezTo>
                  <a:cubicBezTo>
                    <a:pt x="243" y="320"/>
                    <a:pt x="249" y="319"/>
                    <a:pt x="255" y="316"/>
                  </a:cubicBezTo>
                  <a:cubicBezTo>
                    <a:pt x="339" y="305"/>
                    <a:pt x="421" y="296"/>
                    <a:pt x="504" y="296"/>
                  </a:cubicBezTo>
                  <a:cubicBezTo>
                    <a:pt x="588" y="296"/>
                    <a:pt x="672" y="305"/>
                    <a:pt x="756" y="327"/>
                  </a:cubicBezTo>
                  <a:cubicBezTo>
                    <a:pt x="767" y="327"/>
                    <a:pt x="801" y="327"/>
                    <a:pt x="801" y="293"/>
                  </a:cubicBezTo>
                  <a:lnTo>
                    <a:pt x="801" y="283"/>
                  </a:lnTo>
                  <a:cubicBezTo>
                    <a:pt x="806" y="288"/>
                    <a:pt x="814" y="291"/>
                    <a:pt x="823" y="291"/>
                  </a:cubicBezTo>
                  <a:cubicBezTo>
                    <a:pt x="831" y="291"/>
                    <a:pt x="840" y="288"/>
                    <a:pt x="845" y="283"/>
                  </a:cubicBezTo>
                  <a:cubicBezTo>
                    <a:pt x="856" y="271"/>
                    <a:pt x="845" y="249"/>
                    <a:pt x="834" y="238"/>
                  </a:cubicBezTo>
                  <a:cubicBezTo>
                    <a:pt x="624" y="88"/>
                    <a:pt x="378" y="1"/>
                    <a:pt x="12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5"/>
            <p:cNvSpPr/>
            <p:nvPr/>
          </p:nvSpPr>
          <p:spPr>
            <a:xfrm>
              <a:off x="2286885" y="4408219"/>
              <a:ext cx="18525" cy="8617"/>
            </a:xfrm>
            <a:custGeom>
              <a:avLst/>
              <a:gdLst/>
              <a:ahLst/>
              <a:cxnLst/>
              <a:rect l="l" t="t" r="r" b="b"/>
              <a:pathLst>
                <a:path w="531" h="247" extrusionOk="0">
                  <a:moveTo>
                    <a:pt x="464" y="0"/>
                  </a:moveTo>
                  <a:cubicBezTo>
                    <a:pt x="430" y="12"/>
                    <a:pt x="386" y="34"/>
                    <a:pt x="353" y="45"/>
                  </a:cubicBezTo>
                  <a:cubicBezTo>
                    <a:pt x="319" y="56"/>
                    <a:pt x="274" y="78"/>
                    <a:pt x="241" y="89"/>
                  </a:cubicBezTo>
                  <a:cubicBezTo>
                    <a:pt x="163" y="123"/>
                    <a:pt x="96" y="156"/>
                    <a:pt x="30" y="190"/>
                  </a:cubicBezTo>
                  <a:cubicBezTo>
                    <a:pt x="0" y="209"/>
                    <a:pt x="32" y="247"/>
                    <a:pt x="55" y="247"/>
                  </a:cubicBezTo>
                  <a:cubicBezTo>
                    <a:pt x="58" y="247"/>
                    <a:pt x="61" y="246"/>
                    <a:pt x="63" y="245"/>
                  </a:cubicBezTo>
                  <a:cubicBezTo>
                    <a:pt x="141" y="223"/>
                    <a:pt x="219" y="200"/>
                    <a:pt x="297" y="167"/>
                  </a:cubicBezTo>
                  <a:cubicBezTo>
                    <a:pt x="330" y="145"/>
                    <a:pt x="375" y="134"/>
                    <a:pt x="408" y="111"/>
                  </a:cubicBezTo>
                  <a:cubicBezTo>
                    <a:pt x="442" y="101"/>
                    <a:pt x="486" y="89"/>
                    <a:pt x="519" y="67"/>
                  </a:cubicBezTo>
                  <a:cubicBezTo>
                    <a:pt x="531" y="56"/>
                    <a:pt x="519" y="34"/>
                    <a:pt x="519" y="22"/>
                  </a:cubicBezTo>
                  <a:cubicBezTo>
                    <a:pt x="508" y="12"/>
                    <a:pt x="486" y="0"/>
                    <a:pt x="46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5"/>
            <p:cNvSpPr/>
            <p:nvPr/>
          </p:nvSpPr>
          <p:spPr>
            <a:xfrm>
              <a:off x="2289293" y="4431838"/>
              <a:ext cx="20235" cy="18421"/>
            </a:xfrm>
            <a:custGeom>
              <a:avLst/>
              <a:gdLst/>
              <a:ahLst/>
              <a:cxnLst/>
              <a:rect l="l" t="t" r="r" b="b"/>
              <a:pathLst>
                <a:path w="580" h="528" extrusionOk="0">
                  <a:moveTo>
                    <a:pt x="515" y="0"/>
                  </a:moveTo>
                  <a:cubicBezTo>
                    <a:pt x="511" y="0"/>
                    <a:pt x="509" y="1"/>
                    <a:pt x="506" y="2"/>
                  </a:cubicBezTo>
                  <a:cubicBezTo>
                    <a:pt x="294" y="102"/>
                    <a:pt x="116" y="269"/>
                    <a:pt x="17" y="480"/>
                  </a:cubicBezTo>
                  <a:cubicBezTo>
                    <a:pt x="1" y="504"/>
                    <a:pt x="30" y="527"/>
                    <a:pt x="56" y="527"/>
                  </a:cubicBezTo>
                  <a:cubicBezTo>
                    <a:pt x="67" y="527"/>
                    <a:pt x="77" y="523"/>
                    <a:pt x="83" y="514"/>
                  </a:cubicBezTo>
                  <a:cubicBezTo>
                    <a:pt x="195" y="324"/>
                    <a:pt x="350" y="168"/>
                    <a:pt x="551" y="57"/>
                  </a:cubicBezTo>
                  <a:cubicBezTo>
                    <a:pt x="580" y="37"/>
                    <a:pt x="540" y="0"/>
                    <a:pt x="51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5"/>
            <p:cNvSpPr/>
            <p:nvPr/>
          </p:nvSpPr>
          <p:spPr>
            <a:xfrm>
              <a:off x="2298782" y="4435222"/>
              <a:ext cx="13990" cy="13467"/>
            </a:xfrm>
            <a:custGeom>
              <a:avLst/>
              <a:gdLst/>
              <a:ahLst/>
              <a:cxnLst/>
              <a:rect l="l" t="t" r="r" b="b"/>
              <a:pathLst>
                <a:path w="401" h="386" extrusionOk="0">
                  <a:moveTo>
                    <a:pt x="331" y="0"/>
                  </a:moveTo>
                  <a:cubicBezTo>
                    <a:pt x="324" y="0"/>
                    <a:pt x="317" y="2"/>
                    <a:pt x="311" y="5"/>
                  </a:cubicBezTo>
                  <a:cubicBezTo>
                    <a:pt x="167" y="61"/>
                    <a:pt x="56" y="183"/>
                    <a:pt x="12" y="328"/>
                  </a:cubicBezTo>
                  <a:cubicBezTo>
                    <a:pt x="0" y="350"/>
                    <a:pt x="12" y="372"/>
                    <a:pt x="34" y="383"/>
                  </a:cubicBezTo>
                  <a:cubicBezTo>
                    <a:pt x="39" y="383"/>
                    <a:pt x="51" y="386"/>
                    <a:pt x="62" y="386"/>
                  </a:cubicBezTo>
                  <a:cubicBezTo>
                    <a:pt x="73" y="386"/>
                    <a:pt x="84" y="383"/>
                    <a:pt x="89" y="372"/>
                  </a:cubicBezTo>
                  <a:cubicBezTo>
                    <a:pt x="145" y="239"/>
                    <a:pt x="245" y="138"/>
                    <a:pt x="378" y="83"/>
                  </a:cubicBezTo>
                  <a:cubicBezTo>
                    <a:pt x="400" y="71"/>
                    <a:pt x="400" y="49"/>
                    <a:pt x="378" y="27"/>
                  </a:cubicBezTo>
                  <a:cubicBezTo>
                    <a:pt x="370" y="11"/>
                    <a:pt x="350" y="0"/>
                    <a:pt x="3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5"/>
            <p:cNvSpPr/>
            <p:nvPr/>
          </p:nvSpPr>
          <p:spPr>
            <a:xfrm>
              <a:off x="2311168" y="4449352"/>
              <a:ext cx="6664" cy="5094"/>
            </a:xfrm>
            <a:custGeom>
              <a:avLst/>
              <a:gdLst/>
              <a:ahLst/>
              <a:cxnLst/>
              <a:rect l="l" t="t" r="r" b="b"/>
              <a:pathLst>
                <a:path w="191" h="146" extrusionOk="0">
                  <a:moveTo>
                    <a:pt x="102" y="0"/>
                  </a:moveTo>
                  <a:cubicBezTo>
                    <a:pt x="102" y="0"/>
                    <a:pt x="90" y="0"/>
                    <a:pt x="79" y="12"/>
                  </a:cubicBezTo>
                  <a:lnTo>
                    <a:pt x="45" y="45"/>
                  </a:lnTo>
                  <a:cubicBezTo>
                    <a:pt x="35" y="45"/>
                    <a:pt x="23" y="45"/>
                    <a:pt x="23" y="56"/>
                  </a:cubicBezTo>
                  <a:cubicBezTo>
                    <a:pt x="13" y="56"/>
                    <a:pt x="13" y="67"/>
                    <a:pt x="13" y="67"/>
                  </a:cubicBezTo>
                  <a:lnTo>
                    <a:pt x="13" y="78"/>
                  </a:lnTo>
                  <a:cubicBezTo>
                    <a:pt x="1" y="78"/>
                    <a:pt x="1" y="89"/>
                    <a:pt x="1" y="89"/>
                  </a:cubicBezTo>
                  <a:cubicBezTo>
                    <a:pt x="1" y="111"/>
                    <a:pt x="13" y="123"/>
                    <a:pt x="13" y="123"/>
                  </a:cubicBezTo>
                  <a:cubicBezTo>
                    <a:pt x="23" y="134"/>
                    <a:pt x="35" y="145"/>
                    <a:pt x="57" y="145"/>
                  </a:cubicBezTo>
                  <a:cubicBezTo>
                    <a:pt x="68" y="145"/>
                    <a:pt x="90" y="145"/>
                    <a:pt x="102" y="134"/>
                  </a:cubicBezTo>
                  <a:cubicBezTo>
                    <a:pt x="112" y="123"/>
                    <a:pt x="124" y="123"/>
                    <a:pt x="134" y="111"/>
                  </a:cubicBezTo>
                  <a:cubicBezTo>
                    <a:pt x="146" y="101"/>
                    <a:pt x="157" y="89"/>
                    <a:pt x="179" y="78"/>
                  </a:cubicBezTo>
                  <a:cubicBezTo>
                    <a:pt x="190" y="67"/>
                    <a:pt x="190" y="56"/>
                    <a:pt x="190" y="45"/>
                  </a:cubicBezTo>
                  <a:cubicBezTo>
                    <a:pt x="179" y="34"/>
                    <a:pt x="168" y="22"/>
                    <a:pt x="168" y="12"/>
                  </a:cubicBezTo>
                  <a:cubicBezTo>
                    <a:pt x="146" y="0"/>
                    <a:pt x="134" y="0"/>
                    <a:pt x="12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5"/>
            <p:cNvSpPr/>
            <p:nvPr/>
          </p:nvSpPr>
          <p:spPr>
            <a:xfrm>
              <a:off x="2273174" y="4356619"/>
              <a:ext cx="29619" cy="12246"/>
            </a:xfrm>
            <a:custGeom>
              <a:avLst/>
              <a:gdLst/>
              <a:ahLst/>
              <a:cxnLst/>
              <a:rect l="l" t="t" r="r" b="b"/>
              <a:pathLst>
                <a:path w="849" h="351" extrusionOk="0">
                  <a:moveTo>
                    <a:pt x="44" y="0"/>
                  </a:moveTo>
                  <a:cubicBezTo>
                    <a:pt x="22" y="0"/>
                    <a:pt x="0" y="23"/>
                    <a:pt x="0" y="45"/>
                  </a:cubicBezTo>
                  <a:cubicBezTo>
                    <a:pt x="12" y="67"/>
                    <a:pt x="34" y="78"/>
                    <a:pt x="56" y="89"/>
                  </a:cubicBezTo>
                  <a:cubicBezTo>
                    <a:pt x="311" y="122"/>
                    <a:pt x="545" y="223"/>
                    <a:pt x="779" y="345"/>
                  </a:cubicBezTo>
                  <a:cubicBezTo>
                    <a:pt x="785" y="349"/>
                    <a:pt x="792" y="351"/>
                    <a:pt x="798" y="351"/>
                  </a:cubicBezTo>
                  <a:cubicBezTo>
                    <a:pt x="826" y="351"/>
                    <a:pt x="849" y="316"/>
                    <a:pt x="812" y="289"/>
                  </a:cubicBezTo>
                  <a:cubicBezTo>
                    <a:pt x="590" y="122"/>
                    <a:pt x="323" y="33"/>
                    <a:pt x="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5"/>
            <p:cNvSpPr/>
            <p:nvPr/>
          </p:nvSpPr>
          <p:spPr>
            <a:xfrm>
              <a:off x="2274326" y="4340396"/>
              <a:ext cx="24107" cy="17060"/>
            </a:xfrm>
            <a:custGeom>
              <a:avLst/>
              <a:gdLst/>
              <a:ahLst/>
              <a:cxnLst/>
              <a:rect l="l" t="t" r="r" b="b"/>
              <a:pathLst>
                <a:path w="691" h="489" extrusionOk="0">
                  <a:moveTo>
                    <a:pt x="34" y="1"/>
                  </a:moveTo>
                  <a:cubicBezTo>
                    <a:pt x="26" y="1"/>
                    <a:pt x="17" y="3"/>
                    <a:pt x="11" y="9"/>
                  </a:cubicBezTo>
                  <a:cubicBezTo>
                    <a:pt x="1" y="20"/>
                    <a:pt x="1" y="43"/>
                    <a:pt x="23" y="53"/>
                  </a:cubicBezTo>
                  <a:cubicBezTo>
                    <a:pt x="212" y="198"/>
                    <a:pt x="412" y="342"/>
                    <a:pt x="624" y="476"/>
                  </a:cubicBezTo>
                  <a:cubicBezTo>
                    <a:pt x="630" y="483"/>
                    <a:pt x="640" y="489"/>
                    <a:pt x="651" y="489"/>
                  </a:cubicBezTo>
                  <a:cubicBezTo>
                    <a:pt x="660" y="489"/>
                    <a:pt x="669" y="485"/>
                    <a:pt x="679" y="476"/>
                  </a:cubicBezTo>
                  <a:cubicBezTo>
                    <a:pt x="690" y="465"/>
                    <a:pt x="679" y="443"/>
                    <a:pt x="668" y="431"/>
                  </a:cubicBezTo>
                  <a:cubicBezTo>
                    <a:pt x="468" y="276"/>
                    <a:pt x="268" y="142"/>
                    <a:pt x="56" y="9"/>
                  </a:cubicBezTo>
                  <a:cubicBezTo>
                    <a:pt x="51" y="3"/>
                    <a:pt x="42" y="1"/>
                    <a:pt x="3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5"/>
            <p:cNvSpPr/>
            <p:nvPr/>
          </p:nvSpPr>
          <p:spPr>
            <a:xfrm>
              <a:off x="2285560" y="4339419"/>
              <a:ext cx="14025" cy="11164"/>
            </a:xfrm>
            <a:custGeom>
              <a:avLst/>
              <a:gdLst/>
              <a:ahLst/>
              <a:cxnLst/>
              <a:rect l="l" t="t" r="r" b="b"/>
              <a:pathLst>
                <a:path w="402" h="320" extrusionOk="0">
                  <a:moveTo>
                    <a:pt x="30" y="1"/>
                  </a:moveTo>
                  <a:cubicBezTo>
                    <a:pt x="20" y="1"/>
                    <a:pt x="12" y="4"/>
                    <a:pt x="12" y="15"/>
                  </a:cubicBezTo>
                  <a:cubicBezTo>
                    <a:pt x="1" y="37"/>
                    <a:pt x="12" y="59"/>
                    <a:pt x="35" y="59"/>
                  </a:cubicBezTo>
                  <a:cubicBezTo>
                    <a:pt x="146" y="115"/>
                    <a:pt x="235" y="204"/>
                    <a:pt x="324" y="293"/>
                  </a:cubicBezTo>
                  <a:cubicBezTo>
                    <a:pt x="332" y="309"/>
                    <a:pt x="346" y="320"/>
                    <a:pt x="362" y="320"/>
                  </a:cubicBezTo>
                  <a:cubicBezTo>
                    <a:pt x="367" y="320"/>
                    <a:pt x="373" y="318"/>
                    <a:pt x="379" y="315"/>
                  </a:cubicBezTo>
                  <a:cubicBezTo>
                    <a:pt x="401" y="304"/>
                    <a:pt x="401" y="282"/>
                    <a:pt x="391" y="271"/>
                  </a:cubicBezTo>
                  <a:cubicBezTo>
                    <a:pt x="302" y="160"/>
                    <a:pt x="179" y="71"/>
                    <a:pt x="57" y="4"/>
                  </a:cubicBezTo>
                  <a:cubicBezTo>
                    <a:pt x="51" y="4"/>
                    <a:pt x="40"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5"/>
            <p:cNvSpPr/>
            <p:nvPr/>
          </p:nvSpPr>
          <p:spPr>
            <a:xfrm>
              <a:off x="2294526" y="4336942"/>
              <a:ext cx="8547" cy="7431"/>
            </a:xfrm>
            <a:custGeom>
              <a:avLst/>
              <a:gdLst/>
              <a:ahLst/>
              <a:cxnLst/>
              <a:rect l="l" t="t" r="r" b="b"/>
              <a:pathLst>
                <a:path w="245" h="213" extrusionOk="0">
                  <a:moveTo>
                    <a:pt x="33" y="1"/>
                  </a:moveTo>
                  <a:cubicBezTo>
                    <a:pt x="24" y="1"/>
                    <a:pt x="16" y="3"/>
                    <a:pt x="11" y="8"/>
                  </a:cubicBezTo>
                  <a:cubicBezTo>
                    <a:pt x="0" y="30"/>
                    <a:pt x="11" y="41"/>
                    <a:pt x="22" y="63"/>
                  </a:cubicBezTo>
                  <a:cubicBezTo>
                    <a:pt x="45" y="86"/>
                    <a:pt x="67" y="108"/>
                    <a:pt x="100" y="130"/>
                  </a:cubicBezTo>
                  <a:lnTo>
                    <a:pt x="134" y="164"/>
                  </a:lnTo>
                  <a:cubicBezTo>
                    <a:pt x="144" y="175"/>
                    <a:pt x="156" y="186"/>
                    <a:pt x="178" y="197"/>
                  </a:cubicBezTo>
                  <a:cubicBezTo>
                    <a:pt x="186" y="205"/>
                    <a:pt x="199" y="213"/>
                    <a:pt x="210" y="213"/>
                  </a:cubicBezTo>
                  <a:cubicBezTo>
                    <a:pt x="215" y="213"/>
                    <a:pt x="219" y="211"/>
                    <a:pt x="223" y="208"/>
                  </a:cubicBezTo>
                  <a:cubicBezTo>
                    <a:pt x="245" y="197"/>
                    <a:pt x="233" y="175"/>
                    <a:pt x="223" y="164"/>
                  </a:cubicBezTo>
                  <a:cubicBezTo>
                    <a:pt x="211" y="152"/>
                    <a:pt x="200" y="130"/>
                    <a:pt x="189" y="119"/>
                  </a:cubicBezTo>
                  <a:cubicBezTo>
                    <a:pt x="178" y="108"/>
                    <a:pt x="167" y="97"/>
                    <a:pt x="144" y="86"/>
                  </a:cubicBezTo>
                  <a:cubicBezTo>
                    <a:pt x="122" y="63"/>
                    <a:pt x="100" y="41"/>
                    <a:pt x="67" y="19"/>
                  </a:cubicBezTo>
                  <a:cubicBezTo>
                    <a:pt x="60" y="6"/>
                    <a:pt x="46"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5"/>
            <p:cNvSpPr/>
            <p:nvPr/>
          </p:nvSpPr>
          <p:spPr>
            <a:xfrm>
              <a:off x="2473887" y="4297448"/>
              <a:ext cx="12350" cy="23758"/>
            </a:xfrm>
            <a:custGeom>
              <a:avLst/>
              <a:gdLst/>
              <a:ahLst/>
              <a:cxnLst/>
              <a:rect l="l" t="t" r="r" b="b"/>
              <a:pathLst>
                <a:path w="354" h="681" extrusionOk="0">
                  <a:moveTo>
                    <a:pt x="310" y="0"/>
                  </a:moveTo>
                  <a:cubicBezTo>
                    <a:pt x="300" y="0"/>
                    <a:pt x="290" y="5"/>
                    <a:pt x="287" y="16"/>
                  </a:cubicBezTo>
                  <a:cubicBezTo>
                    <a:pt x="265" y="128"/>
                    <a:pt x="220" y="239"/>
                    <a:pt x="176" y="339"/>
                  </a:cubicBezTo>
                  <a:lnTo>
                    <a:pt x="8" y="639"/>
                  </a:lnTo>
                  <a:cubicBezTo>
                    <a:pt x="0" y="656"/>
                    <a:pt x="31" y="680"/>
                    <a:pt x="56" y="680"/>
                  </a:cubicBezTo>
                  <a:cubicBezTo>
                    <a:pt x="63" y="680"/>
                    <a:pt x="70" y="678"/>
                    <a:pt x="75" y="673"/>
                  </a:cubicBezTo>
                  <a:cubicBezTo>
                    <a:pt x="220" y="495"/>
                    <a:pt x="309" y="261"/>
                    <a:pt x="354" y="39"/>
                  </a:cubicBezTo>
                  <a:cubicBezTo>
                    <a:pt x="354" y="17"/>
                    <a:pt x="330" y="0"/>
                    <a:pt x="31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5"/>
            <p:cNvSpPr/>
            <p:nvPr/>
          </p:nvSpPr>
          <p:spPr>
            <a:xfrm>
              <a:off x="2476888" y="4301181"/>
              <a:ext cx="13501" cy="23340"/>
            </a:xfrm>
            <a:custGeom>
              <a:avLst/>
              <a:gdLst/>
              <a:ahLst/>
              <a:cxnLst/>
              <a:rect l="l" t="t" r="r" b="b"/>
              <a:pathLst>
                <a:path w="387" h="669" extrusionOk="0">
                  <a:moveTo>
                    <a:pt x="350" y="1"/>
                  </a:moveTo>
                  <a:cubicBezTo>
                    <a:pt x="343" y="1"/>
                    <a:pt x="337" y="3"/>
                    <a:pt x="334" y="10"/>
                  </a:cubicBezTo>
                  <a:cubicBezTo>
                    <a:pt x="268" y="110"/>
                    <a:pt x="234" y="221"/>
                    <a:pt x="179" y="321"/>
                  </a:cubicBezTo>
                  <a:cubicBezTo>
                    <a:pt x="122" y="433"/>
                    <a:pt x="45" y="532"/>
                    <a:pt x="1" y="633"/>
                  </a:cubicBezTo>
                  <a:cubicBezTo>
                    <a:pt x="1" y="651"/>
                    <a:pt x="22" y="669"/>
                    <a:pt x="37" y="669"/>
                  </a:cubicBezTo>
                  <a:cubicBezTo>
                    <a:pt x="40" y="669"/>
                    <a:pt x="43" y="668"/>
                    <a:pt x="45" y="666"/>
                  </a:cubicBezTo>
                  <a:cubicBezTo>
                    <a:pt x="134" y="577"/>
                    <a:pt x="179" y="466"/>
                    <a:pt x="234" y="354"/>
                  </a:cubicBezTo>
                  <a:cubicBezTo>
                    <a:pt x="290" y="255"/>
                    <a:pt x="345" y="143"/>
                    <a:pt x="379" y="32"/>
                  </a:cubicBezTo>
                  <a:cubicBezTo>
                    <a:pt x="386" y="16"/>
                    <a:pt x="366" y="1"/>
                    <a:pt x="3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5"/>
            <p:cNvSpPr/>
            <p:nvPr/>
          </p:nvSpPr>
          <p:spPr>
            <a:xfrm>
              <a:off x="2487878" y="4299577"/>
              <a:ext cx="11792" cy="19118"/>
            </a:xfrm>
            <a:custGeom>
              <a:avLst/>
              <a:gdLst/>
              <a:ahLst/>
              <a:cxnLst/>
              <a:rect l="l" t="t" r="r" b="b"/>
              <a:pathLst>
                <a:path w="338" h="548" extrusionOk="0">
                  <a:moveTo>
                    <a:pt x="281" y="1"/>
                  </a:moveTo>
                  <a:cubicBezTo>
                    <a:pt x="268" y="1"/>
                    <a:pt x="256" y="7"/>
                    <a:pt x="252" y="22"/>
                  </a:cubicBezTo>
                  <a:cubicBezTo>
                    <a:pt x="230" y="111"/>
                    <a:pt x="197" y="189"/>
                    <a:pt x="153" y="267"/>
                  </a:cubicBezTo>
                  <a:cubicBezTo>
                    <a:pt x="108" y="356"/>
                    <a:pt x="64" y="423"/>
                    <a:pt x="19" y="501"/>
                  </a:cubicBezTo>
                  <a:cubicBezTo>
                    <a:pt x="1" y="528"/>
                    <a:pt x="35" y="548"/>
                    <a:pt x="61" y="548"/>
                  </a:cubicBezTo>
                  <a:cubicBezTo>
                    <a:pt x="66" y="548"/>
                    <a:pt x="71" y="547"/>
                    <a:pt x="74" y="545"/>
                  </a:cubicBezTo>
                  <a:cubicBezTo>
                    <a:pt x="208" y="412"/>
                    <a:pt x="286" y="222"/>
                    <a:pt x="331" y="44"/>
                  </a:cubicBezTo>
                  <a:cubicBezTo>
                    <a:pt x="338" y="23"/>
                    <a:pt x="307" y="1"/>
                    <a:pt x="28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5"/>
            <p:cNvSpPr/>
            <p:nvPr/>
          </p:nvSpPr>
          <p:spPr>
            <a:xfrm>
              <a:off x="2497856" y="4314055"/>
              <a:ext cx="3907" cy="4919"/>
            </a:xfrm>
            <a:custGeom>
              <a:avLst/>
              <a:gdLst/>
              <a:ahLst/>
              <a:cxnLst/>
              <a:rect l="l" t="t" r="r" b="b"/>
              <a:pathLst>
                <a:path w="112" h="141" extrusionOk="0">
                  <a:moveTo>
                    <a:pt x="63" y="1"/>
                  </a:moveTo>
                  <a:cubicBezTo>
                    <a:pt x="50" y="1"/>
                    <a:pt x="40" y="6"/>
                    <a:pt x="33" y="19"/>
                  </a:cubicBezTo>
                  <a:cubicBezTo>
                    <a:pt x="22" y="30"/>
                    <a:pt x="22" y="41"/>
                    <a:pt x="11" y="64"/>
                  </a:cubicBezTo>
                  <a:cubicBezTo>
                    <a:pt x="11" y="74"/>
                    <a:pt x="0" y="86"/>
                    <a:pt x="0" y="86"/>
                  </a:cubicBezTo>
                  <a:lnTo>
                    <a:pt x="0" y="108"/>
                  </a:lnTo>
                  <a:lnTo>
                    <a:pt x="0" y="130"/>
                  </a:lnTo>
                  <a:cubicBezTo>
                    <a:pt x="11" y="130"/>
                    <a:pt x="11" y="141"/>
                    <a:pt x="22" y="141"/>
                  </a:cubicBezTo>
                  <a:lnTo>
                    <a:pt x="55" y="141"/>
                  </a:lnTo>
                  <a:cubicBezTo>
                    <a:pt x="67" y="130"/>
                    <a:pt x="67" y="130"/>
                    <a:pt x="67" y="119"/>
                  </a:cubicBezTo>
                  <a:cubicBezTo>
                    <a:pt x="78" y="119"/>
                    <a:pt x="78" y="108"/>
                    <a:pt x="78" y="108"/>
                  </a:cubicBezTo>
                  <a:cubicBezTo>
                    <a:pt x="89" y="108"/>
                    <a:pt x="89" y="97"/>
                    <a:pt x="89" y="97"/>
                  </a:cubicBezTo>
                  <a:cubicBezTo>
                    <a:pt x="100" y="86"/>
                    <a:pt x="100" y="64"/>
                    <a:pt x="111" y="52"/>
                  </a:cubicBezTo>
                  <a:lnTo>
                    <a:pt x="111" y="30"/>
                  </a:lnTo>
                  <a:cubicBezTo>
                    <a:pt x="100" y="19"/>
                    <a:pt x="100" y="8"/>
                    <a:pt x="89" y="8"/>
                  </a:cubicBezTo>
                  <a:cubicBezTo>
                    <a:pt x="80" y="3"/>
                    <a:pt x="71" y="1"/>
                    <a:pt x="6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5"/>
            <p:cNvSpPr/>
            <p:nvPr/>
          </p:nvSpPr>
          <p:spPr>
            <a:xfrm>
              <a:off x="2502880" y="4318940"/>
              <a:ext cx="1570" cy="837"/>
            </a:xfrm>
            <a:custGeom>
              <a:avLst/>
              <a:gdLst/>
              <a:ahLst/>
              <a:cxnLst/>
              <a:rect l="l" t="t" r="r" b="b"/>
              <a:pathLst>
                <a:path w="45" h="24" extrusionOk="0">
                  <a:moveTo>
                    <a:pt x="0" y="1"/>
                  </a:moveTo>
                  <a:lnTo>
                    <a:pt x="0" y="13"/>
                  </a:lnTo>
                  <a:lnTo>
                    <a:pt x="0" y="23"/>
                  </a:lnTo>
                  <a:lnTo>
                    <a:pt x="34" y="23"/>
                  </a:lnTo>
                  <a:cubicBezTo>
                    <a:pt x="45" y="23"/>
                    <a:pt x="45" y="13"/>
                    <a:pt x="45" y="13"/>
                  </a:cubicBezTo>
                  <a:lnTo>
                    <a:pt x="34"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5"/>
            <p:cNvSpPr/>
            <p:nvPr/>
          </p:nvSpPr>
          <p:spPr>
            <a:xfrm>
              <a:off x="2478458" y="4456330"/>
              <a:ext cx="23305" cy="8547"/>
            </a:xfrm>
            <a:custGeom>
              <a:avLst/>
              <a:gdLst/>
              <a:ahLst/>
              <a:cxnLst/>
              <a:rect l="l" t="t" r="r" b="b"/>
              <a:pathLst>
                <a:path w="668" h="245" extrusionOk="0">
                  <a:moveTo>
                    <a:pt x="11" y="0"/>
                  </a:moveTo>
                  <a:cubicBezTo>
                    <a:pt x="0" y="0"/>
                    <a:pt x="0" y="22"/>
                    <a:pt x="11" y="22"/>
                  </a:cubicBezTo>
                  <a:cubicBezTo>
                    <a:pt x="223" y="101"/>
                    <a:pt x="433" y="168"/>
                    <a:pt x="645" y="245"/>
                  </a:cubicBezTo>
                  <a:cubicBezTo>
                    <a:pt x="667" y="245"/>
                    <a:pt x="667" y="212"/>
                    <a:pt x="645" y="212"/>
                  </a:cubicBezTo>
                  <a:cubicBezTo>
                    <a:pt x="433" y="134"/>
                    <a:pt x="223" y="67"/>
                    <a:pt x="1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5"/>
            <p:cNvSpPr/>
            <p:nvPr/>
          </p:nvSpPr>
          <p:spPr>
            <a:xfrm>
              <a:off x="2388027" y="4346257"/>
              <a:ext cx="6245" cy="32969"/>
            </a:xfrm>
            <a:custGeom>
              <a:avLst/>
              <a:gdLst/>
              <a:ahLst/>
              <a:cxnLst/>
              <a:rect l="l" t="t" r="r" b="b"/>
              <a:pathLst>
                <a:path w="179" h="945" extrusionOk="0">
                  <a:moveTo>
                    <a:pt x="38" y="1"/>
                  </a:moveTo>
                  <a:cubicBezTo>
                    <a:pt x="20" y="1"/>
                    <a:pt x="6" y="10"/>
                    <a:pt x="12" y="30"/>
                  </a:cubicBezTo>
                  <a:cubicBezTo>
                    <a:pt x="78" y="320"/>
                    <a:pt x="67" y="609"/>
                    <a:pt x="0" y="898"/>
                  </a:cubicBezTo>
                  <a:cubicBezTo>
                    <a:pt x="0" y="921"/>
                    <a:pt x="39" y="945"/>
                    <a:pt x="66" y="945"/>
                  </a:cubicBezTo>
                  <a:cubicBezTo>
                    <a:pt x="77" y="945"/>
                    <a:pt x="86" y="941"/>
                    <a:pt x="89" y="931"/>
                  </a:cubicBezTo>
                  <a:cubicBezTo>
                    <a:pt x="178" y="642"/>
                    <a:pt x="167" y="330"/>
                    <a:pt x="89" y="30"/>
                  </a:cubicBezTo>
                  <a:cubicBezTo>
                    <a:pt x="83" y="12"/>
                    <a:pt x="58"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5"/>
            <p:cNvSpPr/>
            <p:nvPr/>
          </p:nvSpPr>
          <p:spPr>
            <a:xfrm>
              <a:off x="2395005" y="4346013"/>
              <a:ext cx="5861" cy="32201"/>
            </a:xfrm>
            <a:custGeom>
              <a:avLst/>
              <a:gdLst/>
              <a:ahLst/>
              <a:cxnLst/>
              <a:rect l="l" t="t" r="r" b="b"/>
              <a:pathLst>
                <a:path w="168" h="923" extrusionOk="0">
                  <a:moveTo>
                    <a:pt x="95" y="1"/>
                  </a:moveTo>
                  <a:cubicBezTo>
                    <a:pt x="80" y="1"/>
                    <a:pt x="67" y="8"/>
                    <a:pt x="67" y="26"/>
                  </a:cubicBezTo>
                  <a:cubicBezTo>
                    <a:pt x="79" y="304"/>
                    <a:pt x="34" y="593"/>
                    <a:pt x="0" y="871"/>
                  </a:cubicBezTo>
                  <a:cubicBezTo>
                    <a:pt x="0" y="899"/>
                    <a:pt x="31" y="923"/>
                    <a:pt x="57" y="923"/>
                  </a:cubicBezTo>
                  <a:cubicBezTo>
                    <a:pt x="72" y="923"/>
                    <a:pt x="85" y="914"/>
                    <a:pt x="89" y="893"/>
                  </a:cubicBezTo>
                  <a:cubicBezTo>
                    <a:pt x="168" y="616"/>
                    <a:pt x="168" y="315"/>
                    <a:pt x="145" y="37"/>
                  </a:cubicBezTo>
                  <a:cubicBezTo>
                    <a:pt x="145" y="17"/>
                    <a:pt x="117" y="1"/>
                    <a:pt x="9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5"/>
            <p:cNvSpPr/>
            <p:nvPr/>
          </p:nvSpPr>
          <p:spPr>
            <a:xfrm>
              <a:off x="2401075" y="4354282"/>
              <a:ext cx="10257" cy="24317"/>
            </a:xfrm>
            <a:custGeom>
              <a:avLst/>
              <a:gdLst/>
              <a:ahLst/>
              <a:cxnLst/>
              <a:rect l="l" t="t" r="r" b="b"/>
              <a:pathLst>
                <a:path w="294" h="697" extrusionOk="0">
                  <a:moveTo>
                    <a:pt x="172" y="1"/>
                  </a:moveTo>
                  <a:cubicBezTo>
                    <a:pt x="149" y="1"/>
                    <a:pt x="127" y="11"/>
                    <a:pt x="138" y="33"/>
                  </a:cubicBezTo>
                  <a:cubicBezTo>
                    <a:pt x="172" y="234"/>
                    <a:pt x="138" y="456"/>
                    <a:pt x="16" y="634"/>
                  </a:cubicBezTo>
                  <a:cubicBezTo>
                    <a:pt x="0" y="666"/>
                    <a:pt x="40" y="697"/>
                    <a:pt x="76" y="697"/>
                  </a:cubicBezTo>
                  <a:cubicBezTo>
                    <a:pt x="91" y="697"/>
                    <a:pt x="106" y="692"/>
                    <a:pt x="116" y="679"/>
                  </a:cubicBezTo>
                  <a:cubicBezTo>
                    <a:pt x="249" y="490"/>
                    <a:pt x="293" y="256"/>
                    <a:pt x="216" y="45"/>
                  </a:cubicBezTo>
                  <a:cubicBezTo>
                    <a:pt x="216" y="23"/>
                    <a:pt x="194" y="1"/>
                    <a:pt x="17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5"/>
            <p:cNvSpPr/>
            <p:nvPr/>
          </p:nvSpPr>
          <p:spPr>
            <a:xfrm>
              <a:off x="2412065" y="4366702"/>
              <a:ext cx="4326" cy="9210"/>
            </a:xfrm>
            <a:custGeom>
              <a:avLst/>
              <a:gdLst/>
              <a:ahLst/>
              <a:cxnLst/>
              <a:rect l="l" t="t" r="r" b="b"/>
              <a:pathLst>
                <a:path w="124" h="264" extrusionOk="0">
                  <a:moveTo>
                    <a:pt x="67" y="0"/>
                  </a:moveTo>
                  <a:cubicBezTo>
                    <a:pt x="57" y="0"/>
                    <a:pt x="35" y="11"/>
                    <a:pt x="35" y="33"/>
                  </a:cubicBezTo>
                  <a:lnTo>
                    <a:pt x="35" y="45"/>
                  </a:lnTo>
                  <a:lnTo>
                    <a:pt x="35" y="56"/>
                  </a:lnTo>
                  <a:cubicBezTo>
                    <a:pt x="45" y="67"/>
                    <a:pt x="35" y="67"/>
                    <a:pt x="35" y="78"/>
                  </a:cubicBezTo>
                  <a:lnTo>
                    <a:pt x="35" y="122"/>
                  </a:lnTo>
                  <a:cubicBezTo>
                    <a:pt x="35" y="134"/>
                    <a:pt x="35" y="156"/>
                    <a:pt x="23" y="167"/>
                  </a:cubicBezTo>
                  <a:lnTo>
                    <a:pt x="23" y="178"/>
                  </a:lnTo>
                  <a:cubicBezTo>
                    <a:pt x="23" y="189"/>
                    <a:pt x="12" y="201"/>
                    <a:pt x="12" y="201"/>
                  </a:cubicBezTo>
                  <a:cubicBezTo>
                    <a:pt x="1" y="223"/>
                    <a:pt x="23" y="245"/>
                    <a:pt x="35" y="256"/>
                  </a:cubicBezTo>
                  <a:cubicBezTo>
                    <a:pt x="44" y="261"/>
                    <a:pt x="55" y="263"/>
                    <a:pt x="65" y="263"/>
                  </a:cubicBezTo>
                  <a:cubicBezTo>
                    <a:pt x="79" y="263"/>
                    <a:pt x="90" y="258"/>
                    <a:pt x="90" y="245"/>
                  </a:cubicBezTo>
                  <a:cubicBezTo>
                    <a:pt x="112" y="211"/>
                    <a:pt x="124" y="178"/>
                    <a:pt x="124" y="145"/>
                  </a:cubicBezTo>
                  <a:lnTo>
                    <a:pt x="124" y="45"/>
                  </a:lnTo>
                  <a:cubicBezTo>
                    <a:pt x="112" y="23"/>
                    <a:pt x="90" y="0"/>
                    <a:pt x="6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5"/>
            <p:cNvSpPr/>
            <p:nvPr/>
          </p:nvSpPr>
          <p:spPr>
            <a:xfrm>
              <a:off x="2376723" y="4358329"/>
              <a:ext cx="7431" cy="22851"/>
            </a:xfrm>
            <a:custGeom>
              <a:avLst/>
              <a:gdLst/>
              <a:ahLst/>
              <a:cxnLst/>
              <a:rect l="l" t="t" r="r" b="b"/>
              <a:pathLst>
                <a:path w="213" h="655" extrusionOk="0">
                  <a:moveTo>
                    <a:pt x="41" y="1"/>
                  </a:moveTo>
                  <a:cubicBezTo>
                    <a:pt x="20" y="1"/>
                    <a:pt x="0" y="15"/>
                    <a:pt x="13" y="40"/>
                  </a:cubicBezTo>
                  <a:cubicBezTo>
                    <a:pt x="79" y="229"/>
                    <a:pt x="124" y="418"/>
                    <a:pt x="136" y="619"/>
                  </a:cubicBezTo>
                  <a:cubicBezTo>
                    <a:pt x="136" y="638"/>
                    <a:pt x="159" y="654"/>
                    <a:pt x="179" y="654"/>
                  </a:cubicBezTo>
                  <a:cubicBezTo>
                    <a:pt x="192" y="654"/>
                    <a:pt x="202" y="647"/>
                    <a:pt x="202" y="629"/>
                  </a:cubicBezTo>
                  <a:cubicBezTo>
                    <a:pt x="213" y="418"/>
                    <a:pt x="158" y="218"/>
                    <a:pt x="79" y="29"/>
                  </a:cubicBezTo>
                  <a:cubicBezTo>
                    <a:pt x="75" y="9"/>
                    <a:pt x="57" y="1"/>
                    <a:pt x="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5"/>
            <p:cNvSpPr/>
            <p:nvPr/>
          </p:nvSpPr>
          <p:spPr>
            <a:xfrm>
              <a:off x="2370164" y="4410208"/>
              <a:ext cx="4431" cy="2861"/>
            </a:xfrm>
            <a:custGeom>
              <a:avLst/>
              <a:gdLst/>
              <a:ahLst/>
              <a:cxnLst/>
              <a:rect l="l" t="t" r="r" b="b"/>
              <a:pathLst>
                <a:path w="127" h="82" extrusionOk="0">
                  <a:moveTo>
                    <a:pt x="50" y="1"/>
                  </a:moveTo>
                  <a:cubicBezTo>
                    <a:pt x="13" y="1"/>
                    <a:pt x="0" y="50"/>
                    <a:pt x="45" y="77"/>
                  </a:cubicBezTo>
                  <a:cubicBezTo>
                    <a:pt x="53" y="80"/>
                    <a:pt x="60" y="81"/>
                    <a:pt x="67" y="81"/>
                  </a:cubicBezTo>
                  <a:cubicBezTo>
                    <a:pt x="109" y="81"/>
                    <a:pt x="126" y="29"/>
                    <a:pt x="79" y="10"/>
                  </a:cubicBezTo>
                  <a:cubicBezTo>
                    <a:pt x="68" y="4"/>
                    <a:pt x="58"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5"/>
            <p:cNvSpPr/>
            <p:nvPr/>
          </p:nvSpPr>
          <p:spPr>
            <a:xfrm>
              <a:off x="2446779" y="4455911"/>
              <a:ext cx="48075" cy="15002"/>
            </a:xfrm>
            <a:custGeom>
              <a:avLst/>
              <a:gdLst/>
              <a:ahLst/>
              <a:cxnLst/>
              <a:rect l="l" t="t" r="r" b="b"/>
              <a:pathLst>
                <a:path w="1378" h="430" extrusionOk="0">
                  <a:moveTo>
                    <a:pt x="50" y="0"/>
                  </a:moveTo>
                  <a:cubicBezTo>
                    <a:pt x="1" y="0"/>
                    <a:pt x="32" y="68"/>
                    <a:pt x="73" y="68"/>
                  </a:cubicBezTo>
                  <a:cubicBezTo>
                    <a:pt x="508" y="101"/>
                    <a:pt x="919" y="235"/>
                    <a:pt x="1297" y="424"/>
                  </a:cubicBezTo>
                  <a:cubicBezTo>
                    <a:pt x="1306" y="428"/>
                    <a:pt x="1314" y="429"/>
                    <a:pt x="1322" y="429"/>
                  </a:cubicBezTo>
                  <a:cubicBezTo>
                    <a:pt x="1361" y="429"/>
                    <a:pt x="1377" y="385"/>
                    <a:pt x="1331" y="357"/>
                  </a:cubicBezTo>
                  <a:cubicBezTo>
                    <a:pt x="941" y="146"/>
                    <a:pt x="508" y="24"/>
                    <a:pt x="63" y="2"/>
                  </a:cubicBezTo>
                  <a:cubicBezTo>
                    <a:pt x="58" y="1"/>
                    <a:pt x="54"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5"/>
            <p:cNvSpPr/>
            <p:nvPr/>
          </p:nvSpPr>
          <p:spPr>
            <a:xfrm>
              <a:off x="2452571" y="4451969"/>
              <a:ext cx="23968" cy="5163"/>
            </a:xfrm>
            <a:custGeom>
              <a:avLst/>
              <a:gdLst/>
              <a:ahLst/>
              <a:cxnLst/>
              <a:rect l="l" t="t" r="r" b="b"/>
              <a:pathLst>
                <a:path w="687" h="148" extrusionOk="0">
                  <a:moveTo>
                    <a:pt x="159" y="0"/>
                  </a:moveTo>
                  <a:cubicBezTo>
                    <a:pt x="127" y="0"/>
                    <a:pt x="95" y="1"/>
                    <a:pt x="63" y="3"/>
                  </a:cubicBezTo>
                  <a:cubicBezTo>
                    <a:pt x="1" y="3"/>
                    <a:pt x="26" y="71"/>
                    <a:pt x="66" y="71"/>
                  </a:cubicBezTo>
                  <a:cubicBezTo>
                    <a:pt x="69" y="71"/>
                    <a:pt x="72" y="71"/>
                    <a:pt x="75" y="70"/>
                  </a:cubicBezTo>
                  <a:cubicBezTo>
                    <a:pt x="263" y="70"/>
                    <a:pt x="453" y="92"/>
                    <a:pt x="631" y="147"/>
                  </a:cubicBezTo>
                  <a:cubicBezTo>
                    <a:pt x="653" y="147"/>
                    <a:pt x="675" y="147"/>
                    <a:pt x="675" y="125"/>
                  </a:cubicBezTo>
                  <a:cubicBezTo>
                    <a:pt x="686" y="103"/>
                    <a:pt x="664" y="81"/>
                    <a:pt x="642" y="81"/>
                  </a:cubicBezTo>
                  <a:cubicBezTo>
                    <a:pt x="484" y="25"/>
                    <a:pt x="319" y="0"/>
                    <a:pt x="1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5"/>
            <p:cNvSpPr/>
            <p:nvPr/>
          </p:nvSpPr>
          <p:spPr>
            <a:xfrm>
              <a:off x="2457246" y="4435711"/>
              <a:ext cx="40644" cy="4745"/>
            </a:xfrm>
            <a:custGeom>
              <a:avLst/>
              <a:gdLst/>
              <a:ahLst/>
              <a:cxnLst/>
              <a:rect l="l" t="t" r="r" b="b"/>
              <a:pathLst>
                <a:path w="1165" h="136" extrusionOk="0">
                  <a:moveTo>
                    <a:pt x="494" y="1"/>
                  </a:moveTo>
                  <a:cubicBezTo>
                    <a:pt x="345" y="1"/>
                    <a:pt x="195" y="12"/>
                    <a:pt x="52" y="35"/>
                  </a:cubicBezTo>
                  <a:cubicBezTo>
                    <a:pt x="0" y="46"/>
                    <a:pt x="44" y="103"/>
                    <a:pt x="77" y="103"/>
                  </a:cubicBezTo>
                  <a:cubicBezTo>
                    <a:pt x="80" y="103"/>
                    <a:pt x="82" y="103"/>
                    <a:pt x="85" y="102"/>
                  </a:cubicBezTo>
                  <a:cubicBezTo>
                    <a:pt x="263" y="91"/>
                    <a:pt x="430" y="80"/>
                    <a:pt x="608" y="80"/>
                  </a:cubicBezTo>
                  <a:cubicBezTo>
                    <a:pt x="774" y="91"/>
                    <a:pt x="942" y="113"/>
                    <a:pt x="1120" y="136"/>
                  </a:cubicBezTo>
                  <a:cubicBezTo>
                    <a:pt x="1164" y="136"/>
                    <a:pt x="1142" y="80"/>
                    <a:pt x="1108" y="69"/>
                  </a:cubicBezTo>
                  <a:cubicBezTo>
                    <a:pt x="913" y="23"/>
                    <a:pt x="704" y="1"/>
                    <a:pt x="49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5"/>
            <p:cNvSpPr/>
            <p:nvPr/>
          </p:nvSpPr>
          <p:spPr>
            <a:xfrm>
              <a:off x="2469317" y="4371656"/>
              <a:ext cx="24561" cy="31817"/>
            </a:xfrm>
            <a:custGeom>
              <a:avLst/>
              <a:gdLst/>
              <a:ahLst/>
              <a:cxnLst/>
              <a:rect l="l" t="t" r="r" b="b"/>
              <a:pathLst>
                <a:path w="704" h="912" extrusionOk="0">
                  <a:moveTo>
                    <a:pt x="654" y="0"/>
                  </a:moveTo>
                  <a:cubicBezTo>
                    <a:pt x="645" y="0"/>
                    <a:pt x="635" y="4"/>
                    <a:pt x="629" y="14"/>
                  </a:cubicBezTo>
                  <a:cubicBezTo>
                    <a:pt x="440" y="303"/>
                    <a:pt x="228" y="593"/>
                    <a:pt x="17" y="859"/>
                  </a:cubicBezTo>
                  <a:cubicBezTo>
                    <a:pt x="0" y="885"/>
                    <a:pt x="29" y="911"/>
                    <a:pt x="54" y="911"/>
                  </a:cubicBezTo>
                  <a:cubicBezTo>
                    <a:pt x="61" y="911"/>
                    <a:pt x="68" y="909"/>
                    <a:pt x="73" y="904"/>
                  </a:cubicBezTo>
                  <a:cubicBezTo>
                    <a:pt x="295" y="637"/>
                    <a:pt x="507" y="348"/>
                    <a:pt x="695" y="47"/>
                  </a:cubicBezTo>
                  <a:cubicBezTo>
                    <a:pt x="704" y="24"/>
                    <a:pt x="678" y="0"/>
                    <a:pt x="6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5"/>
            <p:cNvSpPr/>
            <p:nvPr/>
          </p:nvSpPr>
          <p:spPr>
            <a:xfrm>
              <a:off x="2465130" y="4376471"/>
              <a:ext cx="31852" cy="35132"/>
            </a:xfrm>
            <a:custGeom>
              <a:avLst/>
              <a:gdLst/>
              <a:ahLst/>
              <a:cxnLst/>
              <a:rect l="l" t="t" r="r" b="b"/>
              <a:pathLst>
                <a:path w="913" h="1007" extrusionOk="0">
                  <a:moveTo>
                    <a:pt x="873" y="0"/>
                  </a:moveTo>
                  <a:cubicBezTo>
                    <a:pt x="864" y="0"/>
                    <a:pt x="856" y="3"/>
                    <a:pt x="849" y="10"/>
                  </a:cubicBezTo>
                  <a:cubicBezTo>
                    <a:pt x="605" y="354"/>
                    <a:pt x="326" y="665"/>
                    <a:pt x="26" y="955"/>
                  </a:cubicBezTo>
                  <a:cubicBezTo>
                    <a:pt x="0" y="981"/>
                    <a:pt x="34" y="1006"/>
                    <a:pt x="61" y="1006"/>
                  </a:cubicBezTo>
                  <a:cubicBezTo>
                    <a:pt x="69" y="1006"/>
                    <a:pt x="76" y="1004"/>
                    <a:pt x="81" y="999"/>
                  </a:cubicBezTo>
                  <a:cubicBezTo>
                    <a:pt x="404" y="732"/>
                    <a:pt x="671" y="388"/>
                    <a:pt x="904" y="32"/>
                  </a:cubicBezTo>
                  <a:cubicBezTo>
                    <a:pt x="913" y="16"/>
                    <a:pt x="893" y="0"/>
                    <a:pt x="87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5"/>
            <p:cNvSpPr/>
            <p:nvPr/>
          </p:nvSpPr>
          <p:spPr>
            <a:xfrm>
              <a:off x="2466212" y="4399078"/>
              <a:ext cx="19816" cy="15560"/>
            </a:xfrm>
            <a:custGeom>
              <a:avLst/>
              <a:gdLst/>
              <a:ahLst/>
              <a:cxnLst/>
              <a:rect l="l" t="t" r="r" b="b"/>
              <a:pathLst>
                <a:path w="568" h="446" extrusionOk="0">
                  <a:moveTo>
                    <a:pt x="501" y="1"/>
                  </a:moveTo>
                  <a:cubicBezTo>
                    <a:pt x="494" y="1"/>
                    <a:pt x="489" y="3"/>
                    <a:pt x="485" y="7"/>
                  </a:cubicBezTo>
                  <a:cubicBezTo>
                    <a:pt x="340" y="140"/>
                    <a:pt x="184" y="262"/>
                    <a:pt x="28" y="373"/>
                  </a:cubicBezTo>
                  <a:cubicBezTo>
                    <a:pt x="0" y="402"/>
                    <a:pt x="43" y="445"/>
                    <a:pt x="77" y="445"/>
                  </a:cubicBezTo>
                  <a:cubicBezTo>
                    <a:pt x="83" y="445"/>
                    <a:pt x="90" y="444"/>
                    <a:pt x="95" y="440"/>
                  </a:cubicBezTo>
                  <a:cubicBezTo>
                    <a:pt x="262" y="340"/>
                    <a:pt x="406" y="207"/>
                    <a:pt x="540" y="62"/>
                  </a:cubicBezTo>
                  <a:cubicBezTo>
                    <a:pt x="567" y="35"/>
                    <a:pt x="528" y="1"/>
                    <a:pt x="50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5"/>
            <p:cNvSpPr/>
            <p:nvPr/>
          </p:nvSpPr>
          <p:spPr>
            <a:xfrm>
              <a:off x="2445663" y="4321068"/>
              <a:ext cx="11443" cy="27910"/>
            </a:xfrm>
            <a:custGeom>
              <a:avLst/>
              <a:gdLst/>
              <a:ahLst/>
              <a:cxnLst/>
              <a:rect l="l" t="t" r="r" b="b"/>
              <a:pathLst>
                <a:path w="328" h="800" extrusionOk="0">
                  <a:moveTo>
                    <a:pt x="297" y="1"/>
                  </a:moveTo>
                  <a:cubicBezTo>
                    <a:pt x="290" y="1"/>
                    <a:pt x="283" y="6"/>
                    <a:pt x="283" y="18"/>
                  </a:cubicBezTo>
                  <a:cubicBezTo>
                    <a:pt x="250" y="274"/>
                    <a:pt x="162" y="530"/>
                    <a:pt x="16" y="752"/>
                  </a:cubicBezTo>
                  <a:cubicBezTo>
                    <a:pt x="1" y="776"/>
                    <a:pt x="29" y="799"/>
                    <a:pt x="55" y="799"/>
                  </a:cubicBezTo>
                  <a:cubicBezTo>
                    <a:pt x="66" y="799"/>
                    <a:pt x="77" y="795"/>
                    <a:pt x="83" y="785"/>
                  </a:cubicBezTo>
                  <a:cubicBezTo>
                    <a:pt x="228" y="563"/>
                    <a:pt x="317" y="296"/>
                    <a:pt x="328" y="29"/>
                  </a:cubicBezTo>
                  <a:cubicBezTo>
                    <a:pt x="328" y="15"/>
                    <a:pt x="310" y="1"/>
                    <a:pt x="29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5"/>
            <p:cNvSpPr/>
            <p:nvPr/>
          </p:nvSpPr>
          <p:spPr>
            <a:xfrm>
              <a:off x="2445523" y="4339035"/>
              <a:ext cx="12246" cy="19781"/>
            </a:xfrm>
            <a:custGeom>
              <a:avLst/>
              <a:gdLst/>
              <a:ahLst/>
              <a:cxnLst/>
              <a:rect l="l" t="t" r="r" b="b"/>
              <a:pathLst>
                <a:path w="351" h="567" extrusionOk="0">
                  <a:moveTo>
                    <a:pt x="298" y="1"/>
                  </a:moveTo>
                  <a:cubicBezTo>
                    <a:pt x="288" y="1"/>
                    <a:pt x="280" y="5"/>
                    <a:pt x="277" y="15"/>
                  </a:cubicBezTo>
                  <a:cubicBezTo>
                    <a:pt x="221" y="204"/>
                    <a:pt x="121" y="371"/>
                    <a:pt x="10" y="527"/>
                  </a:cubicBezTo>
                  <a:cubicBezTo>
                    <a:pt x="1" y="544"/>
                    <a:pt x="25" y="567"/>
                    <a:pt x="47" y="567"/>
                  </a:cubicBezTo>
                  <a:cubicBezTo>
                    <a:pt x="53" y="567"/>
                    <a:pt x="60" y="565"/>
                    <a:pt x="65" y="559"/>
                  </a:cubicBezTo>
                  <a:cubicBezTo>
                    <a:pt x="198" y="415"/>
                    <a:pt x="287" y="237"/>
                    <a:pt x="343" y="37"/>
                  </a:cubicBezTo>
                  <a:cubicBezTo>
                    <a:pt x="351" y="22"/>
                    <a:pt x="321" y="1"/>
                    <a:pt x="29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5"/>
            <p:cNvSpPr/>
            <p:nvPr/>
          </p:nvSpPr>
          <p:spPr>
            <a:xfrm>
              <a:off x="2361930" y="4372214"/>
              <a:ext cx="13711" cy="34678"/>
            </a:xfrm>
            <a:custGeom>
              <a:avLst/>
              <a:gdLst/>
              <a:ahLst/>
              <a:cxnLst/>
              <a:rect l="l" t="t" r="r" b="b"/>
              <a:pathLst>
                <a:path w="393" h="994" extrusionOk="0">
                  <a:moveTo>
                    <a:pt x="50" y="1"/>
                  </a:moveTo>
                  <a:cubicBezTo>
                    <a:pt x="24" y="1"/>
                    <a:pt x="1" y="16"/>
                    <a:pt x="14" y="43"/>
                  </a:cubicBezTo>
                  <a:cubicBezTo>
                    <a:pt x="103" y="176"/>
                    <a:pt x="170" y="320"/>
                    <a:pt x="214" y="476"/>
                  </a:cubicBezTo>
                  <a:cubicBezTo>
                    <a:pt x="259" y="643"/>
                    <a:pt x="281" y="799"/>
                    <a:pt x="293" y="955"/>
                  </a:cubicBezTo>
                  <a:cubicBezTo>
                    <a:pt x="293" y="976"/>
                    <a:pt x="326" y="993"/>
                    <a:pt x="349" y="993"/>
                  </a:cubicBezTo>
                  <a:cubicBezTo>
                    <a:pt x="361" y="993"/>
                    <a:pt x="370" y="988"/>
                    <a:pt x="370" y="977"/>
                  </a:cubicBezTo>
                  <a:cubicBezTo>
                    <a:pt x="392" y="810"/>
                    <a:pt x="359" y="632"/>
                    <a:pt x="315" y="476"/>
                  </a:cubicBezTo>
                  <a:cubicBezTo>
                    <a:pt x="259" y="310"/>
                    <a:pt x="192" y="165"/>
                    <a:pt x="92" y="20"/>
                  </a:cubicBezTo>
                  <a:cubicBezTo>
                    <a:pt x="84" y="7"/>
                    <a:pt x="66"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5"/>
            <p:cNvSpPr/>
            <p:nvPr/>
          </p:nvSpPr>
          <p:spPr>
            <a:xfrm>
              <a:off x="2368420" y="4370923"/>
              <a:ext cx="9350" cy="25538"/>
            </a:xfrm>
            <a:custGeom>
              <a:avLst/>
              <a:gdLst/>
              <a:ahLst/>
              <a:cxnLst/>
              <a:rect l="l" t="t" r="r" b="b"/>
              <a:pathLst>
                <a:path w="268" h="732" extrusionOk="0">
                  <a:moveTo>
                    <a:pt x="35" y="0"/>
                  </a:moveTo>
                  <a:cubicBezTo>
                    <a:pt x="17" y="0"/>
                    <a:pt x="0" y="11"/>
                    <a:pt x="6" y="35"/>
                  </a:cubicBezTo>
                  <a:cubicBezTo>
                    <a:pt x="95" y="246"/>
                    <a:pt x="151" y="468"/>
                    <a:pt x="196" y="703"/>
                  </a:cubicBezTo>
                  <a:cubicBezTo>
                    <a:pt x="201" y="720"/>
                    <a:pt x="223" y="732"/>
                    <a:pt x="241" y="732"/>
                  </a:cubicBezTo>
                  <a:cubicBezTo>
                    <a:pt x="256" y="732"/>
                    <a:pt x="267" y="723"/>
                    <a:pt x="262" y="703"/>
                  </a:cubicBezTo>
                  <a:cubicBezTo>
                    <a:pt x="228" y="468"/>
                    <a:pt x="151" y="235"/>
                    <a:pt x="73" y="24"/>
                  </a:cubicBezTo>
                  <a:cubicBezTo>
                    <a:pt x="68" y="8"/>
                    <a:pt x="51" y="0"/>
                    <a:pt x="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5"/>
            <p:cNvSpPr/>
            <p:nvPr/>
          </p:nvSpPr>
          <p:spPr>
            <a:xfrm>
              <a:off x="2375223" y="4376401"/>
              <a:ext cx="5477" cy="13222"/>
            </a:xfrm>
            <a:custGeom>
              <a:avLst/>
              <a:gdLst/>
              <a:ahLst/>
              <a:cxnLst/>
              <a:rect l="l" t="t" r="r" b="b"/>
              <a:pathLst>
                <a:path w="157" h="379" extrusionOk="0">
                  <a:moveTo>
                    <a:pt x="33" y="0"/>
                  </a:moveTo>
                  <a:cubicBezTo>
                    <a:pt x="11" y="0"/>
                    <a:pt x="1" y="12"/>
                    <a:pt x="1" y="34"/>
                  </a:cubicBezTo>
                  <a:cubicBezTo>
                    <a:pt x="23" y="134"/>
                    <a:pt x="45" y="245"/>
                    <a:pt x="78" y="345"/>
                  </a:cubicBezTo>
                  <a:cubicBezTo>
                    <a:pt x="90" y="368"/>
                    <a:pt x="100" y="378"/>
                    <a:pt x="122" y="378"/>
                  </a:cubicBezTo>
                  <a:cubicBezTo>
                    <a:pt x="145" y="378"/>
                    <a:pt x="156" y="368"/>
                    <a:pt x="156" y="345"/>
                  </a:cubicBezTo>
                  <a:cubicBezTo>
                    <a:pt x="134" y="245"/>
                    <a:pt x="100" y="134"/>
                    <a:pt x="78" y="34"/>
                  </a:cubicBezTo>
                  <a:cubicBezTo>
                    <a:pt x="67" y="12"/>
                    <a:pt x="56" y="0"/>
                    <a:pt x="3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5"/>
            <p:cNvSpPr/>
            <p:nvPr/>
          </p:nvSpPr>
          <p:spPr>
            <a:xfrm>
              <a:off x="2353732" y="4503987"/>
              <a:ext cx="16083" cy="39388"/>
            </a:xfrm>
            <a:custGeom>
              <a:avLst/>
              <a:gdLst/>
              <a:ahLst/>
              <a:cxnLst/>
              <a:rect l="l" t="t" r="r" b="b"/>
              <a:pathLst>
                <a:path w="461" h="1129" extrusionOk="0">
                  <a:moveTo>
                    <a:pt x="359" y="0"/>
                  </a:moveTo>
                  <a:cubicBezTo>
                    <a:pt x="345" y="0"/>
                    <a:pt x="332" y="7"/>
                    <a:pt x="327" y="25"/>
                  </a:cubicBezTo>
                  <a:cubicBezTo>
                    <a:pt x="283" y="381"/>
                    <a:pt x="160" y="715"/>
                    <a:pt x="16" y="1048"/>
                  </a:cubicBezTo>
                  <a:cubicBezTo>
                    <a:pt x="0" y="1080"/>
                    <a:pt x="30" y="1106"/>
                    <a:pt x="56" y="1106"/>
                  </a:cubicBezTo>
                  <a:cubicBezTo>
                    <a:pt x="67" y="1106"/>
                    <a:pt x="76" y="1102"/>
                    <a:pt x="83" y="1093"/>
                  </a:cubicBezTo>
                  <a:cubicBezTo>
                    <a:pt x="238" y="814"/>
                    <a:pt x="338" y="492"/>
                    <a:pt x="383" y="181"/>
                  </a:cubicBezTo>
                  <a:lnTo>
                    <a:pt x="383" y="181"/>
                  </a:lnTo>
                  <a:cubicBezTo>
                    <a:pt x="360" y="481"/>
                    <a:pt x="294" y="781"/>
                    <a:pt x="182" y="1070"/>
                  </a:cubicBezTo>
                  <a:cubicBezTo>
                    <a:pt x="175" y="1102"/>
                    <a:pt x="207" y="1128"/>
                    <a:pt x="234" y="1128"/>
                  </a:cubicBezTo>
                  <a:cubicBezTo>
                    <a:pt x="245" y="1128"/>
                    <a:pt x="254" y="1124"/>
                    <a:pt x="261" y="1115"/>
                  </a:cubicBezTo>
                  <a:cubicBezTo>
                    <a:pt x="405" y="792"/>
                    <a:pt x="461" y="436"/>
                    <a:pt x="449" y="92"/>
                  </a:cubicBezTo>
                  <a:cubicBezTo>
                    <a:pt x="449" y="73"/>
                    <a:pt x="427" y="55"/>
                    <a:pt x="407" y="55"/>
                  </a:cubicBezTo>
                  <a:cubicBezTo>
                    <a:pt x="402" y="55"/>
                    <a:pt x="398" y="56"/>
                    <a:pt x="394" y="58"/>
                  </a:cubicBezTo>
                  <a:lnTo>
                    <a:pt x="394" y="36"/>
                  </a:lnTo>
                  <a:cubicBezTo>
                    <a:pt x="401" y="16"/>
                    <a:pt x="379" y="0"/>
                    <a:pt x="3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5"/>
            <p:cNvSpPr/>
            <p:nvPr/>
          </p:nvSpPr>
          <p:spPr>
            <a:xfrm>
              <a:off x="2369117" y="4518606"/>
              <a:ext cx="7571" cy="28259"/>
            </a:xfrm>
            <a:custGeom>
              <a:avLst/>
              <a:gdLst/>
              <a:ahLst/>
              <a:cxnLst/>
              <a:rect l="l" t="t" r="r" b="b"/>
              <a:pathLst>
                <a:path w="217" h="810" extrusionOk="0">
                  <a:moveTo>
                    <a:pt x="171" y="1"/>
                  </a:moveTo>
                  <a:cubicBezTo>
                    <a:pt x="161" y="1"/>
                    <a:pt x="153" y="6"/>
                    <a:pt x="153" y="17"/>
                  </a:cubicBezTo>
                  <a:cubicBezTo>
                    <a:pt x="131" y="273"/>
                    <a:pt x="87" y="518"/>
                    <a:pt x="8" y="763"/>
                  </a:cubicBezTo>
                  <a:cubicBezTo>
                    <a:pt x="1" y="786"/>
                    <a:pt x="32" y="810"/>
                    <a:pt x="54" y="810"/>
                  </a:cubicBezTo>
                  <a:cubicBezTo>
                    <a:pt x="64" y="810"/>
                    <a:pt x="72" y="806"/>
                    <a:pt x="75" y="796"/>
                  </a:cubicBezTo>
                  <a:cubicBezTo>
                    <a:pt x="164" y="551"/>
                    <a:pt x="208" y="296"/>
                    <a:pt x="208" y="39"/>
                  </a:cubicBezTo>
                  <a:cubicBezTo>
                    <a:pt x="216" y="18"/>
                    <a:pt x="190" y="1"/>
                    <a:pt x="1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5"/>
            <p:cNvSpPr/>
            <p:nvPr/>
          </p:nvSpPr>
          <p:spPr>
            <a:xfrm>
              <a:off x="2379898" y="4532003"/>
              <a:ext cx="2337" cy="7012"/>
            </a:xfrm>
            <a:custGeom>
              <a:avLst/>
              <a:gdLst/>
              <a:ahLst/>
              <a:cxnLst/>
              <a:rect l="l" t="t" r="r" b="b"/>
              <a:pathLst>
                <a:path w="67" h="201" extrusionOk="0">
                  <a:moveTo>
                    <a:pt x="22" y="1"/>
                  </a:moveTo>
                  <a:cubicBezTo>
                    <a:pt x="11" y="1"/>
                    <a:pt x="0" y="11"/>
                    <a:pt x="0" y="23"/>
                  </a:cubicBezTo>
                  <a:cubicBezTo>
                    <a:pt x="0" y="78"/>
                    <a:pt x="11" y="122"/>
                    <a:pt x="11" y="178"/>
                  </a:cubicBezTo>
                  <a:lnTo>
                    <a:pt x="22" y="189"/>
                  </a:lnTo>
                  <a:cubicBezTo>
                    <a:pt x="33" y="201"/>
                    <a:pt x="45" y="201"/>
                    <a:pt x="45" y="201"/>
                  </a:cubicBezTo>
                  <a:cubicBezTo>
                    <a:pt x="67" y="201"/>
                    <a:pt x="67" y="189"/>
                    <a:pt x="67" y="178"/>
                  </a:cubicBezTo>
                  <a:cubicBezTo>
                    <a:pt x="67" y="134"/>
                    <a:pt x="55" y="78"/>
                    <a:pt x="55" y="23"/>
                  </a:cubicBezTo>
                  <a:cubicBezTo>
                    <a:pt x="55" y="11"/>
                    <a:pt x="33" y="1"/>
                    <a:pt x="2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5"/>
            <p:cNvSpPr/>
            <p:nvPr/>
          </p:nvSpPr>
          <p:spPr>
            <a:xfrm>
              <a:off x="2310121" y="4496452"/>
              <a:ext cx="24561" cy="26724"/>
            </a:xfrm>
            <a:custGeom>
              <a:avLst/>
              <a:gdLst/>
              <a:ahLst/>
              <a:cxnLst/>
              <a:rect l="l" t="t" r="r" b="b"/>
              <a:pathLst>
                <a:path w="704" h="766" extrusionOk="0">
                  <a:moveTo>
                    <a:pt x="627" y="0"/>
                  </a:moveTo>
                  <a:cubicBezTo>
                    <a:pt x="612" y="0"/>
                    <a:pt x="597" y="5"/>
                    <a:pt x="587" y="19"/>
                  </a:cubicBezTo>
                  <a:cubicBezTo>
                    <a:pt x="510" y="140"/>
                    <a:pt x="421" y="263"/>
                    <a:pt x="320" y="374"/>
                  </a:cubicBezTo>
                  <a:cubicBezTo>
                    <a:pt x="231" y="496"/>
                    <a:pt x="120" y="597"/>
                    <a:pt x="20" y="708"/>
                  </a:cubicBezTo>
                  <a:cubicBezTo>
                    <a:pt x="1" y="728"/>
                    <a:pt x="33" y="765"/>
                    <a:pt x="64" y="765"/>
                  </a:cubicBezTo>
                  <a:cubicBezTo>
                    <a:pt x="68" y="765"/>
                    <a:pt x="72" y="765"/>
                    <a:pt x="75" y="763"/>
                  </a:cubicBezTo>
                  <a:cubicBezTo>
                    <a:pt x="209" y="674"/>
                    <a:pt x="309" y="563"/>
                    <a:pt x="409" y="441"/>
                  </a:cubicBezTo>
                  <a:cubicBezTo>
                    <a:pt x="510" y="318"/>
                    <a:pt x="599" y="196"/>
                    <a:pt x="688" y="63"/>
                  </a:cubicBezTo>
                  <a:cubicBezTo>
                    <a:pt x="703" y="32"/>
                    <a:pt x="663" y="0"/>
                    <a:pt x="6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5"/>
            <p:cNvSpPr/>
            <p:nvPr/>
          </p:nvSpPr>
          <p:spPr>
            <a:xfrm>
              <a:off x="2319715" y="4506290"/>
              <a:ext cx="13781" cy="14792"/>
            </a:xfrm>
            <a:custGeom>
              <a:avLst/>
              <a:gdLst/>
              <a:ahLst/>
              <a:cxnLst/>
              <a:rect l="l" t="t" r="r" b="b"/>
              <a:pathLst>
                <a:path w="395" h="424" extrusionOk="0">
                  <a:moveTo>
                    <a:pt x="331" y="1"/>
                  </a:moveTo>
                  <a:cubicBezTo>
                    <a:pt x="319" y="1"/>
                    <a:pt x="308" y="5"/>
                    <a:pt x="301" y="14"/>
                  </a:cubicBezTo>
                  <a:cubicBezTo>
                    <a:pt x="257" y="81"/>
                    <a:pt x="212" y="148"/>
                    <a:pt x="156" y="204"/>
                  </a:cubicBezTo>
                  <a:cubicBezTo>
                    <a:pt x="134" y="237"/>
                    <a:pt x="112" y="259"/>
                    <a:pt x="90" y="293"/>
                  </a:cubicBezTo>
                  <a:cubicBezTo>
                    <a:pt x="57" y="315"/>
                    <a:pt x="34" y="348"/>
                    <a:pt x="12" y="382"/>
                  </a:cubicBezTo>
                  <a:cubicBezTo>
                    <a:pt x="1" y="392"/>
                    <a:pt x="12" y="415"/>
                    <a:pt x="23" y="415"/>
                  </a:cubicBezTo>
                  <a:cubicBezTo>
                    <a:pt x="29" y="420"/>
                    <a:pt x="37" y="423"/>
                    <a:pt x="45" y="423"/>
                  </a:cubicBezTo>
                  <a:cubicBezTo>
                    <a:pt x="54" y="423"/>
                    <a:pt x="62" y="420"/>
                    <a:pt x="67" y="415"/>
                  </a:cubicBezTo>
                  <a:cubicBezTo>
                    <a:pt x="101" y="392"/>
                    <a:pt x="134" y="370"/>
                    <a:pt x="156" y="337"/>
                  </a:cubicBezTo>
                  <a:cubicBezTo>
                    <a:pt x="190" y="303"/>
                    <a:pt x="212" y="281"/>
                    <a:pt x="235" y="248"/>
                  </a:cubicBezTo>
                  <a:cubicBezTo>
                    <a:pt x="290" y="181"/>
                    <a:pt x="334" y="115"/>
                    <a:pt x="379" y="48"/>
                  </a:cubicBezTo>
                  <a:cubicBezTo>
                    <a:pt x="395" y="24"/>
                    <a:pt x="360" y="1"/>
                    <a:pt x="33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5"/>
            <p:cNvSpPr/>
            <p:nvPr/>
          </p:nvSpPr>
          <p:spPr>
            <a:xfrm>
              <a:off x="2285350" y="4507337"/>
              <a:ext cx="30457" cy="28992"/>
            </a:xfrm>
            <a:custGeom>
              <a:avLst/>
              <a:gdLst/>
              <a:ahLst/>
              <a:cxnLst/>
              <a:rect l="l" t="t" r="r" b="b"/>
              <a:pathLst>
                <a:path w="873" h="831" extrusionOk="0">
                  <a:moveTo>
                    <a:pt x="31" y="0"/>
                  </a:moveTo>
                  <a:cubicBezTo>
                    <a:pt x="16" y="0"/>
                    <a:pt x="0" y="8"/>
                    <a:pt x="7" y="29"/>
                  </a:cubicBezTo>
                  <a:cubicBezTo>
                    <a:pt x="41" y="107"/>
                    <a:pt x="118" y="174"/>
                    <a:pt x="174" y="240"/>
                  </a:cubicBezTo>
                  <a:cubicBezTo>
                    <a:pt x="229" y="318"/>
                    <a:pt x="296" y="385"/>
                    <a:pt x="363" y="451"/>
                  </a:cubicBezTo>
                  <a:cubicBezTo>
                    <a:pt x="486" y="585"/>
                    <a:pt x="619" y="708"/>
                    <a:pt x="775" y="819"/>
                  </a:cubicBezTo>
                  <a:cubicBezTo>
                    <a:pt x="786" y="827"/>
                    <a:pt x="798" y="830"/>
                    <a:pt x="809" y="830"/>
                  </a:cubicBezTo>
                  <a:cubicBezTo>
                    <a:pt x="844" y="830"/>
                    <a:pt x="872" y="796"/>
                    <a:pt x="830" y="763"/>
                  </a:cubicBezTo>
                  <a:cubicBezTo>
                    <a:pt x="686" y="651"/>
                    <a:pt x="552" y="530"/>
                    <a:pt x="419" y="396"/>
                  </a:cubicBezTo>
                  <a:cubicBezTo>
                    <a:pt x="352" y="340"/>
                    <a:pt x="296" y="273"/>
                    <a:pt x="229" y="207"/>
                  </a:cubicBezTo>
                  <a:cubicBezTo>
                    <a:pt x="174" y="140"/>
                    <a:pt x="118" y="62"/>
                    <a:pt x="51" y="6"/>
                  </a:cubicBezTo>
                  <a:cubicBezTo>
                    <a:pt x="48" y="2"/>
                    <a:pt x="39" y="0"/>
                    <a:pt x="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5"/>
            <p:cNvSpPr/>
            <p:nvPr/>
          </p:nvSpPr>
          <p:spPr>
            <a:xfrm>
              <a:off x="2305376" y="4490695"/>
              <a:ext cx="6629" cy="7466"/>
            </a:xfrm>
            <a:custGeom>
              <a:avLst/>
              <a:gdLst/>
              <a:ahLst/>
              <a:cxnLst/>
              <a:rect l="l" t="t" r="r" b="b"/>
              <a:pathLst>
                <a:path w="190" h="214" extrusionOk="0">
                  <a:moveTo>
                    <a:pt x="134" y="0"/>
                  </a:moveTo>
                  <a:cubicBezTo>
                    <a:pt x="130" y="0"/>
                    <a:pt x="126" y="2"/>
                    <a:pt x="122" y="6"/>
                  </a:cubicBezTo>
                  <a:cubicBezTo>
                    <a:pt x="100" y="6"/>
                    <a:pt x="100" y="6"/>
                    <a:pt x="90" y="16"/>
                  </a:cubicBezTo>
                  <a:cubicBezTo>
                    <a:pt x="78" y="38"/>
                    <a:pt x="56" y="61"/>
                    <a:pt x="45" y="83"/>
                  </a:cubicBezTo>
                  <a:cubicBezTo>
                    <a:pt x="34" y="95"/>
                    <a:pt x="23" y="105"/>
                    <a:pt x="23" y="117"/>
                  </a:cubicBezTo>
                  <a:cubicBezTo>
                    <a:pt x="11" y="127"/>
                    <a:pt x="11" y="127"/>
                    <a:pt x="11" y="139"/>
                  </a:cubicBezTo>
                  <a:cubicBezTo>
                    <a:pt x="11" y="150"/>
                    <a:pt x="1" y="150"/>
                    <a:pt x="1" y="161"/>
                  </a:cubicBezTo>
                  <a:lnTo>
                    <a:pt x="1" y="184"/>
                  </a:lnTo>
                  <a:cubicBezTo>
                    <a:pt x="11" y="194"/>
                    <a:pt x="11" y="206"/>
                    <a:pt x="23" y="206"/>
                  </a:cubicBezTo>
                  <a:cubicBezTo>
                    <a:pt x="34" y="211"/>
                    <a:pt x="45" y="214"/>
                    <a:pt x="55" y="214"/>
                  </a:cubicBezTo>
                  <a:cubicBezTo>
                    <a:pt x="64" y="214"/>
                    <a:pt x="73" y="211"/>
                    <a:pt x="78" y="206"/>
                  </a:cubicBezTo>
                  <a:cubicBezTo>
                    <a:pt x="90" y="206"/>
                    <a:pt x="90" y="194"/>
                    <a:pt x="100" y="194"/>
                  </a:cubicBezTo>
                  <a:lnTo>
                    <a:pt x="112" y="184"/>
                  </a:lnTo>
                  <a:cubicBezTo>
                    <a:pt x="122" y="161"/>
                    <a:pt x="134" y="150"/>
                    <a:pt x="145" y="139"/>
                  </a:cubicBezTo>
                  <a:cubicBezTo>
                    <a:pt x="156" y="117"/>
                    <a:pt x="167" y="95"/>
                    <a:pt x="189" y="72"/>
                  </a:cubicBezTo>
                  <a:lnTo>
                    <a:pt x="189" y="38"/>
                  </a:lnTo>
                  <a:lnTo>
                    <a:pt x="156" y="6"/>
                  </a:lnTo>
                  <a:cubicBezTo>
                    <a:pt x="149" y="6"/>
                    <a:pt x="141" y="0"/>
                    <a:pt x="1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5"/>
            <p:cNvSpPr/>
            <p:nvPr/>
          </p:nvSpPr>
          <p:spPr>
            <a:xfrm>
              <a:off x="2455745" y="4518954"/>
              <a:ext cx="4884" cy="25189"/>
            </a:xfrm>
            <a:custGeom>
              <a:avLst/>
              <a:gdLst/>
              <a:ahLst/>
              <a:cxnLst/>
              <a:rect l="l" t="t" r="r" b="b"/>
              <a:pathLst>
                <a:path w="140" h="722" extrusionOk="0">
                  <a:moveTo>
                    <a:pt x="27" y="0"/>
                  </a:moveTo>
                  <a:cubicBezTo>
                    <a:pt x="12" y="0"/>
                    <a:pt x="1" y="9"/>
                    <a:pt x="6" y="29"/>
                  </a:cubicBezTo>
                  <a:cubicBezTo>
                    <a:pt x="28" y="130"/>
                    <a:pt x="39" y="241"/>
                    <a:pt x="50" y="352"/>
                  </a:cubicBezTo>
                  <a:cubicBezTo>
                    <a:pt x="50" y="463"/>
                    <a:pt x="39" y="575"/>
                    <a:pt x="39" y="686"/>
                  </a:cubicBezTo>
                  <a:cubicBezTo>
                    <a:pt x="39" y="706"/>
                    <a:pt x="59" y="722"/>
                    <a:pt x="77" y="722"/>
                  </a:cubicBezTo>
                  <a:cubicBezTo>
                    <a:pt x="90" y="722"/>
                    <a:pt x="101" y="714"/>
                    <a:pt x="106" y="697"/>
                  </a:cubicBezTo>
                  <a:cubicBezTo>
                    <a:pt x="139" y="585"/>
                    <a:pt x="139" y="474"/>
                    <a:pt x="128" y="363"/>
                  </a:cubicBezTo>
                  <a:cubicBezTo>
                    <a:pt x="117" y="252"/>
                    <a:pt x="106" y="141"/>
                    <a:pt x="73" y="29"/>
                  </a:cubicBezTo>
                  <a:cubicBezTo>
                    <a:pt x="67" y="12"/>
                    <a:pt x="44" y="0"/>
                    <a:pt x="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5"/>
            <p:cNvSpPr/>
            <p:nvPr/>
          </p:nvSpPr>
          <p:spPr>
            <a:xfrm>
              <a:off x="2449745" y="4527083"/>
              <a:ext cx="5059" cy="26375"/>
            </a:xfrm>
            <a:custGeom>
              <a:avLst/>
              <a:gdLst/>
              <a:ahLst/>
              <a:cxnLst/>
              <a:rect l="l" t="t" r="r" b="b"/>
              <a:pathLst>
                <a:path w="145" h="756" extrusionOk="0">
                  <a:moveTo>
                    <a:pt x="44" y="1"/>
                  </a:moveTo>
                  <a:cubicBezTo>
                    <a:pt x="29" y="1"/>
                    <a:pt x="17" y="10"/>
                    <a:pt x="22" y="30"/>
                  </a:cubicBezTo>
                  <a:cubicBezTo>
                    <a:pt x="33" y="142"/>
                    <a:pt x="33" y="263"/>
                    <a:pt x="33" y="375"/>
                  </a:cubicBezTo>
                  <a:lnTo>
                    <a:pt x="0" y="708"/>
                  </a:lnTo>
                  <a:cubicBezTo>
                    <a:pt x="0" y="732"/>
                    <a:pt x="28" y="756"/>
                    <a:pt x="48" y="756"/>
                  </a:cubicBezTo>
                  <a:cubicBezTo>
                    <a:pt x="56" y="756"/>
                    <a:pt x="63" y="752"/>
                    <a:pt x="67" y="742"/>
                  </a:cubicBezTo>
                  <a:cubicBezTo>
                    <a:pt x="144" y="520"/>
                    <a:pt x="122" y="263"/>
                    <a:pt x="89" y="30"/>
                  </a:cubicBezTo>
                  <a:cubicBezTo>
                    <a:pt x="83" y="12"/>
                    <a:pt x="61"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5"/>
            <p:cNvSpPr/>
            <p:nvPr/>
          </p:nvSpPr>
          <p:spPr>
            <a:xfrm>
              <a:off x="2315075" y="4309101"/>
              <a:ext cx="16083" cy="27840"/>
            </a:xfrm>
            <a:custGeom>
              <a:avLst/>
              <a:gdLst/>
              <a:ahLst/>
              <a:cxnLst/>
              <a:rect l="l" t="t" r="r" b="b"/>
              <a:pathLst>
                <a:path w="461" h="798" extrusionOk="0">
                  <a:moveTo>
                    <a:pt x="40" y="1"/>
                  </a:moveTo>
                  <a:cubicBezTo>
                    <a:pt x="35" y="1"/>
                    <a:pt x="29" y="2"/>
                    <a:pt x="22" y="5"/>
                  </a:cubicBezTo>
                  <a:cubicBezTo>
                    <a:pt x="0" y="5"/>
                    <a:pt x="0" y="28"/>
                    <a:pt x="12" y="38"/>
                  </a:cubicBezTo>
                  <a:cubicBezTo>
                    <a:pt x="200" y="250"/>
                    <a:pt x="323" y="495"/>
                    <a:pt x="390" y="762"/>
                  </a:cubicBezTo>
                  <a:cubicBezTo>
                    <a:pt x="390" y="781"/>
                    <a:pt x="418" y="797"/>
                    <a:pt x="438" y="797"/>
                  </a:cubicBezTo>
                  <a:cubicBezTo>
                    <a:pt x="451" y="797"/>
                    <a:pt x="461" y="790"/>
                    <a:pt x="457" y="772"/>
                  </a:cubicBezTo>
                  <a:cubicBezTo>
                    <a:pt x="423" y="483"/>
                    <a:pt x="279" y="216"/>
                    <a:pt x="78" y="16"/>
                  </a:cubicBezTo>
                  <a:cubicBezTo>
                    <a:pt x="63" y="9"/>
                    <a:pt x="52"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5"/>
            <p:cNvSpPr/>
            <p:nvPr/>
          </p:nvSpPr>
          <p:spPr>
            <a:xfrm>
              <a:off x="2322018" y="4309520"/>
              <a:ext cx="13467" cy="24282"/>
            </a:xfrm>
            <a:custGeom>
              <a:avLst/>
              <a:gdLst/>
              <a:ahLst/>
              <a:cxnLst/>
              <a:rect l="l" t="t" r="r" b="b"/>
              <a:pathLst>
                <a:path w="386" h="696" extrusionOk="0">
                  <a:moveTo>
                    <a:pt x="33" y="0"/>
                  </a:moveTo>
                  <a:cubicBezTo>
                    <a:pt x="15" y="0"/>
                    <a:pt x="1" y="8"/>
                    <a:pt x="13" y="26"/>
                  </a:cubicBezTo>
                  <a:cubicBezTo>
                    <a:pt x="102" y="249"/>
                    <a:pt x="202" y="461"/>
                    <a:pt x="302" y="671"/>
                  </a:cubicBezTo>
                  <a:cubicBezTo>
                    <a:pt x="312" y="687"/>
                    <a:pt x="333" y="696"/>
                    <a:pt x="350" y="696"/>
                  </a:cubicBezTo>
                  <a:cubicBezTo>
                    <a:pt x="370" y="696"/>
                    <a:pt x="386" y="684"/>
                    <a:pt x="380" y="661"/>
                  </a:cubicBezTo>
                  <a:cubicBezTo>
                    <a:pt x="280" y="438"/>
                    <a:pt x="169" y="227"/>
                    <a:pt x="68" y="16"/>
                  </a:cubicBezTo>
                  <a:cubicBezTo>
                    <a:pt x="63" y="6"/>
                    <a:pt x="47" y="0"/>
                    <a:pt x="3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5"/>
            <p:cNvSpPr/>
            <p:nvPr/>
          </p:nvSpPr>
          <p:spPr>
            <a:xfrm>
              <a:off x="2325158" y="4302298"/>
              <a:ext cx="9350" cy="15909"/>
            </a:xfrm>
            <a:custGeom>
              <a:avLst/>
              <a:gdLst/>
              <a:ahLst/>
              <a:cxnLst/>
              <a:rect l="l" t="t" r="r" b="b"/>
              <a:pathLst>
                <a:path w="268" h="456" extrusionOk="0">
                  <a:moveTo>
                    <a:pt x="23" y="0"/>
                  </a:moveTo>
                  <a:cubicBezTo>
                    <a:pt x="12" y="0"/>
                    <a:pt x="0" y="22"/>
                    <a:pt x="12" y="33"/>
                  </a:cubicBezTo>
                  <a:cubicBezTo>
                    <a:pt x="79" y="167"/>
                    <a:pt x="134" y="300"/>
                    <a:pt x="201" y="434"/>
                  </a:cubicBezTo>
                  <a:cubicBezTo>
                    <a:pt x="212" y="445"/>
                    <a:pt x="234" y="456"/>
                    <a:pt x="245" y="456"/>
                  </a:cubicBezTo>
                  <a:cubicBezTo>
                    <a:pt x="267" y="445"/>
                    <a:pt x="267" y="434"/>
                    <a:pt x="267" y="423"/>
                  </a:cubicBezTo>
                  <a:lnTo>
                    <a:pt x="67" y="22"/>
                  </a:lnTo>
                  <a:cubicBezTo>
                    <a:pt x="56" y="11"/>
                    <a:pt x="45" y="0"/>
                    <a:pt x="2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5"/>
            <p:cNvSpPr/>
            <p:nvPr/>
          </p:nvSpPr>
          <p:spPr>
            <a:xfrm>
              <a:off x="2329031" y="4298460"/>
              <a:ext cx="4431" cy="2826"/>
            </a:xfrm>
            <a:custGeom>
              <a:avLst/>
              <a:gdLst/>
              <a:ahLst/>
              <a:cxnLst/>
              <a:rect l="l" t="t" r="r" b="b"/>
              <a:pathLst>
                <a:path w="127" h="81" extrusionOk="0">
                  <a:moveTo>
                    <a:pt x="50" y="1"/>
                  </a:moveTo>
                  <a:cubicBezTo>
                    <a:pt x="14" y="1"/>
                    <a:pt x="0" y="50"/>
                    <a:pt x="45" y="76"/>
                  </a:cubicBezTo>
                  <a:cubicBezTo>
                    <a:pt x="53" y="79"/>
                    <a:pt x="60" y="81"/>
                    <a:pt x="67" y="81"/>
                  </a:cubicBezTo>
                  <a:cubicBezTo>
                    <a:pt x="109" y="81"/>
                    <a:pt x="126" y="29"/>
                    <a:pt x="79" y="10"/>
                  </a:cubicBezTo>
                  <a:cubicBezTo>
                    <a:pt x="68" y="3"/>
                    <a:pt x="59"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5"/>
            <p:cNvSpPr/>
            <p:nvPr/>
          </p:nvSpPr>
          <p:spPr>
            <a:xfrm>
              <a:off x="2331717" y="4289145"/>
              <a:ext cx="4780" cy="2826"/>
            </a:xfrm>
            <a:custGeom>
              <a:avLst/>
              <a:gdLst/>
              <a:ahLst/>
              <a:cxnLst/>
              <a:rect l="l" t="t" r="r" b="b"/>
              <a:pathLst>
                <a:path w="137" h="81" extrusionOk="0">
                  <a:moveTo>
                    <a:pt x="51" y="1"/>
                  </a:moveTo>
                  <a:cubicBezTo>
                    <a:pt x="15" y="1"/>
                    <a:pt x="1" y="50"/>
                    <a:pt x="46" y="76"/>
                  </a:cubicBezTo>
                  <a:cubicBezTo>
                    <a:pt x="54" y="80"/>
                    <a:pt x="62" y="81"/>
                    <a:pt x="69" y="81"/>
                  </a:cubicBezTo>
                  <a:cubicBezTo>
                    <a:pt x="112" y="81"/>
                    <a:pt x="137" y="29"/>
                    <a:pt x="79" y="10"/>
                  </a:cubicBezTo>
                  <a:cubicBezTo>
                    <a:pt x="69" y="3"/>
                    <a:pt x="59" y="1"/>
                    <a:pt x="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5"/>
            <p:cNvSpPr/>
            <p:nvPr/>
          </p:nvSpPr>
          <p:spPr>
            <a:xfrm>
              <a:off x="2373792" y="4420779"/>
              <a:ext cx="7675" cy="23514"/>
            </a:xfrm>
            <a:custGeom>
              <a:avLst/>
              <a:gdLst/>
              <a:ahLst/>
              <a:cxnLst/>
              <a:rect l="l" t="t" r="r" b="b"/>
              <a:pathLst>
                <a:path w="220" h="674" extrusionOk="0">
                  <a:moveTo>
                    <a:pt x="158" y="0"/>
                  </a:moveTo>
                  <a:cubicBezTo>
                    <a:pt x="143" y="0"/>
                    <a:pt x="131" y="9"/>
                    <a:pt x="131" y="30"/>
                  </a:cubicBezTo>
                  <a:cubicBezTo>
                    <a:pt x="119" y="230"/>
                    <a:pt x="74" y="430"/>
                    <a:pt x="8" y="619"/>
                  </a:cubicBezTo>
                  <a:cubicBezTo>
                    <a:pt x="1" y="649"/>
                    <a:pt x="28" y="674"/>
                    <a:pt x="54" y="674"/>
                  </a:cubicBezTo>
                  <a:cubicBezTo>
                    <a:pt x="66" y="674"/>
                    <a:pt x="79" y="667"/>
                    <a:pt x="86" y="653"/>
                  </a:cubicBezTo>
                  <a:cubicBezTo>
                    <a:pt x="186" y="475"/>
                    <a:pt x="220" y="263"/>
                    <a:pt x="220" y="52"/>
                  </a:cubicBezTo>
                  <a:cubicBezTo>
                    <a:pt x="220" y="24"/>
                    <a:pt x="185" y="0"/>
                    <a:pt x="15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5"/>
            <p:cNvSpPr/>
            <p:nvPr/>
          </p:nvSpPr>
          <p:spPr>
            <a:xfrm>
              <a:off x="2381014" y="4425419"/>
              <a:ext cx="5094" cy="22084"/>
            </a:xfrm>
            <a:custGeom>
              <a:avLst/>
              <a:gdLst/>
              <a:ahLst/>
              <a:cxnLst/>
              <a:rect l="l" t="t" r="r" b="b"/>
              <a:pathLst>
                <a:path w="146" h="633" extrusionOk="0">
                  <a:moveTo>
                    <a:pt x="61" y="1"/>
                  </a:moveTo>
                  <a:cubicBezTo>
                    <a:pt x="47" y="1"/>
                    <a:pt x="35" y="10"/>
                    <a:pt x="35" y="30"/>
                  </a:cubicBezTo>
                  <a:cubicBezTo>
                    <a:pt x="57" y="208"/>
                    <a:pt x="35" y="397"/>
                    <a:pt x="1" y="586"/>
                  </a:cubicBezTo>
                  <a:cubicBezTo>
                    <a:pt x="1" y="614"/>
                    <a:pt x="31" y="633"/>
                    <a:pt x="56" y="633"/>
                  </a:cubicBezTo>
                  <a:cubicBezTo>
                    <a:pt x="72" y="633"/>
                    <a:pt x="86" y="626"/>
                    <a:pt x="90" y="609"/>
                  </a:cubicBezTo>
                  <a:cubicBezTo>
                    <a:pt x="146" y="419"/>
                    <a:pt x="134" y="219"/>
                    <a:pt x="102" y="30"/>
                  </a:cubicBezTo>
                  <a:cubicBezTo>
                    <a:pt x="95" y="12"/>
                    <a:pt x="77" y="1"/>
                    <a:pt x="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5"/>
            <p:cNvSpPr/>
            <p:nvPr/>
          </p:nvSpPr>
          <p:spPr>
            <a:xfrm>
              <a:off x="2388027" y="4430722"/>
              <a:ext cx="8547" cy="29829"/>
            </a:xfrm>
            <a:custGeom>
              <a:avLst/>
              <a:gdLst/>
              <a:ahLst/>
              <a:cxnLst/>
              <a:rect l="l" t="t" r="r" b="b"/>
              <a:pathLst>
                <a:path w="245" h="855" extrusionOk="0">
                  <a:moveTo>
                    <a:pt x="45" y="0"/>
                  </a:moveTo>
                  <a:cubicBezTo>
                    <a:pt x="22" y="0"/>
                    <a:pt x="0" y="12"/>
                    <a:pt x="12" y="34"/>
                  </a:cubicBezTo>
                  <a:cubicBezTo>
                    <a:pt x="45" y="156"/>
                    <a:pt x="56" y="289"/>
                    <a:pt x="56" y="423"/>
                  </a:cubicBezTo>
                  <a:cubicBezTo>
                    <a:pt x="56" y="556"/>
                    <a:pt x="22" y="690"/>
                    <a:pt x="0" y="823"/>
                  </a:cubicBezTo>
                  <a:cubicBezTo>
                    <a:pt x="0" y="839"/>
                    <a:pt x="28" y="855"/>
                    <a:pt x="48" y="855"/>
                  </a:cubicBezTo>
                  <a:cubicBezTo>
                    <a:pt x="57" y="855"/>
                    <a:pt x="64" y="852"/>
                    <a:pt x="67" y="845"/>
                  </a:cubicBezTo>
                  <a:cubicBezTo>
                    <a:pt x="101" y="790"/>
                    <a:pt x="123" y="724"/>
                    <a:pt x="134" y="668"/>
                  </a:cubicBezTo>
                  <a:lnTo>
                    <a:pt x="134" y="668"/>
                  </a:lnTo>
                  <a:cubicBezTo>
                    <a:pt x="134" y="701"/>
                    <a:pt x="134" y="724"/>
                    <a:pt x="123" y="756"/>
                  </a:cubicBezTo>
                  <a:cubicBezTo>
                    <a:pt x="123" y="778"/>
                    <a:pt x="146" y="796"/>
                    <a:pt x="166" y="796"/>
                  </a:cubicBezTo>
                  <a:cubicBezTo>
                    <a:pt x="176" y="796"/>
                    <a:pt x="186" y="791"/>
                    <a:pt x="190" y="779"/>
                  </a:cubicBezTo>
                  <a:cubicBezTo>
                    <a:pt x="245" y="579"/>
                    <a:pt x="212" y="378"/>
                    <a:pt x="145" y="190"/>
                  </a:cubicBezTo>
                  <a:cubicBezTo>
                    <a:pt x="145" y="178"/>
                    <a:pt x="134" y="178"/>
                    <a:pt x="134" y="178"/>
                  </a:cubicBezTo>
                  <a:cubicBezTo>
                    <a:pt x="123" y="123"/>
                    <a:pt x="111" y="78"/>
                    <a:pt x="89" y="34"/>
                  </a:cubicBezTo>
                  <a:cubicBezTo>
                    <a:pt x="89" y="12"/>
                    <a:pt x="67"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5"/>
            <p:cNvSpPr/>
            <p:nvPr/>
          </p:nvSpPr>
          <p:spPr>
            <a:xfrm>
              <a:off x="2408960" y="4407800"/>
              <a:ext cx="40818" cy="26096"/>
            </a:xfrm>
            <a:custGeom>
              <a:avLst/>
              <a:gdLst/>
              <a:ahLst/>
              <a:cxnLst/>
              <a:rect l="l" t="t" r="r" b="b"/>
              <a:pathLst>
                <a:path w="1170" h="748" extrusionOk="0">
                  <a:moveTo>
                    <a:pt x="1020" y="0"/>
                  </a:moveTo>
                  <a:cubicBezTo>
                    <a:pt x="1009" y="0"/>
                    <a:pt x="999" y="4"/>
                    <a:pt x="991" y="12"/>
                  </a:cubicBezTo>
                  <a:cubicBezTo>
                    <a:pt x="913" y="101"/>
                    <a:pt x="824" y="168"/>
                    <a:pt x="713" y="212"/>
                  </a:cubicBezTo>
                  <a:cubicBezTo>
                    <a:pt x="657" y="235"/>
                    <a:pt x="601" y="246"/>
                    <a:pt x="546" y="257"/>
                  </a:cubicBezTo>
                  <a:lnTo>
                    <a:pt x="423" y="257"/>
                  </a:lnTo>
                  <a:cubicBezTo>
                    <a:pt x="413" y="257"/>
                    <a:pt x="401" y="257"/>
                    <a:pt x="401" y="268"/>
                  </a:cubicBezTo>
                  <a:cubicBezTo>
                    <a:pt x="390" y="268"/>
                    <a:pt x="379" y="268"/>
                    <a:pt x="379" y="279"/>
                  </a:cubicBezTo>
                  <a:cubicBezTo>
                    <a:pt x="334" y="301"/>
                    <a:pt x="357" y="346"/>
                    <a:pt x="390" y="357"/>
                  </a:cubicBezTo>
                  <a:cubicBezTo>
                    <a:pt x="379" y="357"/>
                    <a:pt x="390" y="357"/>
                    <a:pt x="401" y="368"/>
                  </a:cubicBezTo>
                  <a:cubicBezTo>
                    <a:pt x="413" y="368"/>
                    <a:pt x="413" y="380"/>
                    <a:pt x="423" y="380"/>
                  </a:cubicBezTo>
                  <a:lnTo>
                    <a:pt x="579" y="380"/>
                  </a:lnTo>
                  <a:cubicBezTo>
                    <a:pt x="506" y="396"/>
                    <a:pt x="432" y="406"/>
                    <a:pt x="359" y="406"/>
                  </a:cubicBezTo>
                  <a:cubicBezTo>
                    <a:pt x="332" y="406"/>
                    <a:pt x="306" y="405"/>
                    <a:pt x="279" y="402"/>
                  </a:cubicBezTo>
                  <a:cubicBezTo>
                    <a:pt x="245" y="402"/>
                    <a:pt x="223" y="412"/>
                    <a:pt x="223" y="446"/>
                  </a:cubicBezTo>
                  <a:cubicBezTo>
                    <a:pt x="213" y="469"/>
                    <a:pt x="235" y="501"/>
                    <a:pt x="257" y="513"/>
                  </a:cubicBezTo>
                  <a:cubicBezTo>
                    <a:pt x="301" y="529"/>
                    <a:pt x="346" y="535"/>
                    <a:pt x="389" y="535"/>
                  </a:cubicBezTo>
                  <a:cubicBezTo>
                    <a:pt x="432" y="535"/>
                    <a:pt x="474" y="529"/>
                    <a:pt x="512" y="524"/>
                  </a:cubicBezTo>
                  <a:cubicBezTo>
                    <a:pt x="541" y="524"/>
                    <a:pt x="562" y="516"/>
                    <a:pt x="581" y="514"/>
                  </a:cubicBezTo>
                  <a:lnTo>
                    <a:pt x="581" y="514"/>
                  </a:lnTo>
                  <a:cubicBezTo>
                    <a:pt x="578" y="515"/>
                    <a:pt x="575" y="517"/>
                    <a:pt x="568" y="524"/>
                  </a:cubicBezTo>
                  <a:cubicBezTo>
                    <a:pt x="490" y="546"/>
                    <a:pt x="413" y="568"/>
                    <a:pt x="334" y="580"/>
                  </a:cubicBezTo>
                  <a:cubicBezTo>
                    <a:pt x="287" y="586"/>
                    <a:pt x="236" y="597"/>
                    <a:pt x="188" y="597"/>
                  </a:cubicBezTo>
                  <a:cubicBezTo>
                    <a:pt x="157" y="597"/>
                    <a:pt x="127" y="593"/>
                    <a:pt x="101" y="580"/>
                  </a:cubicBezTo>
                  <a:cubicBezTo>
                    <a:pt x="84" y="574"/>
                    <a:pt x="68" y="568"/>
                    <a:pt x="54" y="568"/>
                  </a:cubicBezTo>
                  <a:cubicBezTo>
                    <a:pt x="40" y="568"/>
                    <a:pt x="29" y="574"/>
                    <a:pt x="23" y="590"/>
                  </a:cubicBezTo>
                  <a:cubicBezTo>
                    <a:pt x="1" y="624"/>
                    <a:pt x="35" y="657"/>
                    <a:pt x="57" y="669"/>
                  </a:cubicBezTo>
                  <a:cubicBezTo>
                    <a:pt x="79" y="679"/>
                    <a:pt x="112" y="679"/>
                    <a:pt x="146" y="691"/>
                  </a:cubicBezTo>
                  <a:cubicBezTo>
                    <a:pt x="146" y="724"/>
                    <a:pt x="179" y="746"/>
                    <a:pt x="213" y="746"/>
                  </a:cubicBezTo>
                  <a:cubicBezTo>
                    <a:pt x="236" y="747"/>
                    <a:pt x="259" y="747"/>
                    <a:pt x="283" y="747"/>
                  </a:cubicBezTo>
                  <a:cubicBezTo>
                    <a:pt x="583" y="747"/>
                    <a:pt x="889" y="678"/>
                    <a:pt x="1147" y="513"/>
                  </a:cubicBezTo>
                  <a:cubicBezTo>
                    <a:pt x="1169" y="501"/>
                    <a:pt x="1147" y="457"/>
                    <a:pt x="1135" y="446"/>
                  </a:cubicBezTo>
                  <a:cubicBezTo>
                    <a:pt x="1119" y="438"/>
                    <a:pt x="1104" y="430"/>
                    <a:pt x="1084" y="430"/>
                  </a:cubicBezTo>
                  <a:cubicBezTo>
                    <a:pt x="1076" y="430"/>
                    <a:pt x="1067" y="432"/>
                    <a:pt x="1058" y="435"/>
                  </a:cubicBezTo>
                  <a:cubicBezTo>
                    <a:pt x="1024" y="446"/>
                    <a:pt x="991" y="457"/>
                    <a:pt x="957" y="479"/>
                  </a:cubicBezTo>
                  <a:cubicBezTo>
                    <a:pt x="1002" y="446"/>
                    <a:pt x="1046" y="424"/>
                    <a:pt x="1091" y="390"/>
                  </a:cubicBezTo>
                  <a:cubicBezTo>
                    <a:pt x="1125" y="368"/>
                    <a:pt x="1068" y="324"/>
                    <a:pt x="1024" y="324"/>
                  </a:cubicBezTo>
                  <a:cubicBezTo>
                    <a:pt x="1058" y="301"/>
                    <a:pt x="1091" y="279"/>
                    <a:pt x="1113" y="257"/>
                  </a:cubicBezTo>
                  <a:cubicBezTo>
                    <a:pt x="1135" y="235"/>
                    <a:pt x="1125" y="202"/>
                    <a:pt x="1102" y="179"/>
                  </a:cubicBezTo>
                  <a:cubicBezTo>
                    <a:pt x="1091" y="168"/>
                    <a:pt x="1074" y="163"/>
                    <a:pt x="1058" y="163"/>
                  </a:cubicBezTo>
                  <a:cubicBezTo>
                    <a:pt x="1041" y="163"/>
                    <a:pt x="1024" y="168"/>
                    <a:pt x="1013" y="179"/>
                  </a:cubicBezTo>
                  <a:cubicBezTo>
                    <a:pt x="980" y="202"/>
                    <a:pt x="947" y="224"/>
                    <a:pt x="924" y="235"/>
                  </a:cubicBezTo>
                  <a:cubicBezTo>
                    <a:pt x="980" y="190"/>
                    <a:pt x="1036" y="146"/>
                    <a:pt x="1080" y="79"/>
                  </a:cubicBezTo>
                  <a:cubicBezTo>
                    <a:pt x="1102" y="57"/>
                    <a:pt x="1091" y="34"/>
                    <a:pt x="1068" y="24"/>
                  </a:cubicBezTo>
                  <a:cubicBezTo>
                    <a:pt x="1055" y="10"/>
                    <a:pt x="1037" y="0"/>
                    <a:pt x="10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5"/>
            <p:cNvSpPr/>
            <p:nvPr/>
          </p:nvSpPr>
          <p:spPr>
            <a:xfrm>
              <a:off x="2381817" y="4382053"/>
              <a:ext cx="62170" cy="35655"/>
            </a:xfrm>
            <a:custGeom>
              <a:avLst/>
              <a:gdLst/>
              <a:ahLst/>
              <a:cxnLst/>
              <a:rect l="l" t="t" r="r" b="b"/>
              <a:pathLst>
                <a:path w="1782" h="1022" extrusionOk="0">
                  <a:moveTo>
                    <a:pt x="888" y="1"/>
                  </a:moveTo>
                  <a:cubicBezTo>
                    <a:pt x="881" y="1"/>
                    <a:pt x="874" y="2"/>
                    <a:pt x="868" y="5"/>
                  </a:cubicBezTo>
                  <a:cubicBezTo>
                    <a:pt x="712" y="16"/>
                    <a:pt x="568" y="61"/>
                    <a:pt x="434" y="149"/>
                  </a:cubicBezTo>
                  <a:cubicBezTo>
                    <a:pt x="378" y="183"/>
                    <a:pt x="312" y="228"/>
                    <a:pt x="256" y="272"/>
                  </a:cubicBezTo>
                  <a:cubicBezTo>
                    <a:pt x="256" y="283"/>
                    <a:pt x="256" y="295"/>
                    <a:pt x="245" y="295"/>
                  </a:cubicBezTo>
                  <a:cubicBezTo>
                    <a:pt x="167" y="339"/>
                    <a:pt x="89" y="384"/>
                    <a:pt x="22" y="439"/>
                  </a:cubicBezTo>
                  <a:cubicBezTo>
                    <a:pt x="0" y="461"/>
                    <a:pt x="12" y="483"/>
                    <a:pt x="34" y="505"/>
                  </a:cubicBezTo>
                  <a:cubicBezTo>
                    <a:pt x="40" y="519"/>
                    <a:pt x="55" y="524"/>
                    <a:pt x="70" y="524"/>
                  </a:cubicBezTo>
                  <a:cubicBezTo>
                    <a:pt x="81" y="524"/>
                    <a:pt x="92" y="521"/>
                    <a:pt x="101" y="517"/>
                  </a:cubicBezTo>
                  <a:cubicBezTo>
                    <a:pt x="145" y="505"/>
                    <a:pt x="178" y="483"/>
                    <a:pt x="223" y="461"/>
                  </a:cubicBezTo>
                  <a:lnTo>
                    <a:pt x="223" y="461"/>
                  </a:lnTo>
                  <a:cubicBezTo>
                    <a:pt x="196" y="497"/>
                    <a:pt x="242" y="534"/>
                    <a:pt x="279" y="534"/>
                  </a:cubicBezTo>
                  <a:cubicBezTo>
                    <a:pt x="287" y="534"/>
                    <a:pt x="295" y="532"/>
                    <a:pt x="301" y="528"/>
                  </a:cubicBezTo>
                  <a:cubicBezTo>
                    <a:pt x="323" y="528"/>
                    <a:pt x="334" y="517"/>
                    <a:pt x="345" y="517"/>
                  </a:cubicBezTo>
                  <a:cubicBezTo>
                    <a:pt x="356" y="517"/>
                    <a:pt x="356" y="517"/>
                    <a:pt x="356" y="528"/>
                  </a:cubicBezTo>
                  <a:cubicBezTo>
                    <a:pt x="368" y="539"/>
                    <a:pt x="390" y="539"/>
                    <a:pt x="401" y="539"/>
                  </a:cubicBezTo>
                  <a:cubicBezTo>
                    <a:pt x="467" y="517"/>
                    <a:pt x="523" y="483"/>
                    <a:pt x="579" y="450"/>
                  </a:cubicBezTo>
                  <a:lnTo>
                    <a:pt x="590" y="450"/>
                  </a:lnTo>
                  <a:cubicBezTo>
                    <a:pt x="590" y="470"/>
                    <a:pt x="615" y="497"/>
                    <a:pt x="643" y="497"/>
                  </a:cubicBezTo>
                  <a:cubicBezTo>
                    <a:pt x="648" y="497"/>
                    <a:pt x="652" y="496"/>
                    <a:pt x="657" y="495"/>
                  </a:cubicBezTo>
                  <a:cubicBezTo>
                    <a:pt x="668" y="483"/>
                    <a:pt x="679" y="483"/>
                    <a:pt x="690" y="472"/>
                  </a:cubicBezTo>
                  <a:cubicBezTo>
                    <a:pt x="690" y="483"/>
                    <a:pt x="701" y="495"/>
                    <a:pt x="701" y="505"/>
                  </a:cubicBezTo>
                  <a:cubicBezTo>
                    <a:pt x="690" y="505"/>
                    <a:pt x="679" y="505"/>
                    <a:pt x="679" y="517"/>
                  </a:cubicBezTo>
                  <a:cubicBezTo>
                    <a:pt x="645" y="528"/>
                    <a:pt x="668" y="561"/>
                    <a:pt x="701" y="561"/>
                  </a:cubicBezTo>
                  <a:cubicBezTo>
                    <a:pt x="701" y="580"/>
                    <a:pt x="723" y="598"/>
                    <a:pt x="743" y="598"/>
                  </a:cubicBezTo>
                  <a:cubicBezTo>
                    <a:pt x="748" y="598"/>
                    <a:pt x="752" y="597"/>
                    <a:pt x="757" y="594"/>
                  </a:cubicBezTo>
                  <a:cubicBezTo>
                    <a:pt x="857" y="572"/>
                    <a:pt x="957" y="561"/>
                    <a:pt x="1057" y="550"/>
                  </a:cubicBezTo>
                  <a:lnTo>
                    <a:pt x="1057" y="550"/>
                  </a:lnTo>
                  <a:cubicBezTo>
                    <a:pt x="1001" y="572"/>
                    <a:pt x="946" y="584"/>
                    <a:pt x="890" y="606"/>
                  </a:cubicBezTo>
                  <a:lnTo>
                    <a:pt x="857" y="606"/>
                  </a:lnTo>
                  <a:lnTo>
                    <a:pt x="845" y="617"/>
                  </a:lnTo>
                  <a:cubicBezTo>
                    <a:pt x="835" y="617"/>
                    <a:pt x="835" y="628"/>
                    <a:pt x="835" y="628"/>
                  </a:cubicBezTo>
                  <a:lnTo>
                    <a:pt x="801" y="628"/>
                  </a:lnTo>
                  <a:cubicBezTo>
                    <a:pt x="790" y="628"/>
                    <a:pt x="790" y="639"/>
                    <a:pt x="779" y="639"/>
                  </a:cubicBezTo>
                  <a:cubicBezTo>
                    <a:pt x="768" y="639"/>
                    <a:pt x="746" y="650"/>
                    <a:pt x="724" y="650"/>
                  </a:cubicBezTo>
                  <a:cubicBezTo>
                    <a:pt x="712" y="661"/>
                    <a:pt x="712" y="661"/>
                    <a:pt x="701" y="661"/>
                  </a:cubicBezTo>
                  <a:cubicBezTo>
                    <a:pt x="679" y="661"/>
                    <a:pt x="657" y="661"/>
                    <a:pt x="657" y="683"/>
                  </a:cubicBezTo>
                  <a:cubicBezTo>
                    <a:pt x="645" y="695"/>
                    <a:pt x="645" y="695"/>
                    <a:pt x="657" y="706"/>
                  </a:cubicBezTo>
                  <a:cubicBezTo>
                    <a:pt x="645" y="717"/>
                    <a:pt x="645" y="717"/>
                    <a:pt x="635" y="717"/>
                  </a:cubicBezTo>
                  <a:cubicBezTo>
                    <a:pt x="623" y="728"/>
                    <a:pt x="612" y="739"/>
                    <a:pt x="612" y="750"/>
                  </a:cubicBezTo>
                  <a:cubicBezTo>
                    <a:pt x="601" y="762"/>
                    <a:pt x="601" y="762"/>
                    <a:pt x="601" y="772"/>
                  </a:cubicBezTo>
                  <a:lnTo>
                    <a:pt x="601" y="795"/>
                  </a:lnTo>
                  <a:cubicBezTo>
                    <a:pt x="601" y="806"/>
                    <a:pt x="612" y="817"/>
                    <a:pt x="623" y="828"/>
                  </a:cubicBezTo>
                  <a:cubicBezTo>
                    <a:pt x="635" y="828"/>
                    <a:pt x="645" y="839"/>
                    <a:pt x="657" y="839"/>
                  </a:cubicBezTo>
                  <a:cubicBezTo>
                    <a:pt x="668" y="839"/>
                    <a:pt x="690" y="839"/>
                    <a:pt x="701" y="828"/>
                  </a:cubicBezTo>
                  <a:cubicBezTo>
                    <a:pt x="712" y="817"/>
                    <a:pt x="724" y="817"/>
                    <a:pt x="724" y="806"/>
                  </a:cubicBezTo>
                  <a:lnTo>
                    <a:pt x="724" y="795"/>
                  </a:lnTo>
                  <a:lnTo>
                    <a:pt x="734" y="806"/>
                  </a:lnTo>
                  <a:cubicBezTo>
                    <a:pt x="746" y="795"/>
                    <a:pt x="757" y="795"/>
                    <a:pt x="768" y="795"/>
                  </a:cubicBezTo>
                  <a:cubicBezTo>
                    <a:pt x="779" y="795"/>
                    <a:pt x="790" y="784"/>
                    <a:pt x="801" y="784"/>
                  </a:cubicBezTo>
                  <a:cubicBezTo>
                    <a:pt x="813" y="772"/>
                    <a:pt x="823" y="772"/>
                    <a:pt x="835" y="772"/>
                  </a:cubicBezTo>
                  <a:cubicBezTo>
                    <a:pt x="813" y="784"/>
                    <a:pt x="801" y="806"/>
                    <a:pt x="790" y="817"/>
                  </a:cubicBezTo>
                  <a:lnTo>
                    <a:pt x="790" y="851"/>
                  </a:lnTo>
                  <a:lnTo>
                    <a:pt x="813" y="873"/>
                  </a:lnTo>
                  <a:cubicBezTo>
                    <a:pt x="835" y="873"/>
                    <a:pt x="857" y="873"/>
                    <a:pt x="868" y="861"/>
                  </a:cubicBezTo>
                  <a:cubicBezTo>
                    <a:pt x="868" y="839"/>
                    <a:pt x="879" y="828"/>
                    <a:pt x="890" y="817"/>
                  </a:cubicBezTo>
                  <a:cubicBezTo>
                    <a:pt x="890" y="806"/>
                    <a:pt x="902" y="806"/>
                    <a:pt x="902" y="795"/>
                  </a:cubicBezTo>
                  <a:lnTo>
                    <a:pt x="902" y="806"/>
                  </a:lnTo>
                  <a:cubicBezTo>
                    <a:pt x="912" y="784"/>
                    <a:pt x="924" y="772"/>
                    <a:pt x="934" y="762"/>
                  </a:cubicBezTo>
                  <a:cubicBezTo>
                    <a:pt x="946" y="750"/>
                    <a:pt x="946" y="739"/>
                    <a:pt x="934" y="728"/>
                  </a:cubicBezTo>
                  <a:lnTo>
                    <a:pt x="946" y="728"/>
                  </a:lnTo>
                  <a:cubicBezTo>
                    <a:pt x="957" y="717"/>
                    <a:pt x="968" y="717"/>
                    <a:pt x="968" y="717"/>
                  </a:cubicBezTo>
                  <a:cubicBezTo>
                    <a:pt x="991" y="706"/>
                    <a:pt x="991" y="695"/>
                    <a:pt x="991" y="683"/>
                  </a:cubicBezTo>
                  <a:cubicBezTo>
                    <a:pt x="1090" y="650"/>
                    <a:pt x="1201" y="628"/>
                    <a:pt x="1302" y="606"/>
                  </a:cubicBezTo>
                  <a:lnTo>
                    <a:pt x="1302" y="606"/>
                  </a:lnTo>
                  <a:cubicBezTo>
                    <a:pt x="1290" y="617"/>
                    <a:pt x="1280" y="617"/>
                    <a:pt x="1268" y="628"/>
                  </a:cubicBezTo>
                  <a:lnTo>
                    <a:pt x="1135" y="695"/>
                  </a:lnTo>
                  <a:cubicBezTo>
                    <a:pt x="1046" y="750"/>
                    <a:pt x="957" y="806"/>
                    <a:pt x="879" y="873"/>
                  </a:cubicBezTo>
                  <a:cubicBezTo>
                    <a:pt x="857" y="884"/>
                    <a:pt x="868" y="906"/>
                    <a:pt x="879" y="917"/>
                  </a:cubicBezTo>
                  <a:lnTo>
                    <a:pt x="868" y="917"/>
                  </a:lnTo>
                  <a:cubicBezTo>
                    <a:pt x="835" y="928"/>
                    <a:pt x="845" y="973"/>
                    <a:pt x="857" y="995"/>
                  </a:cubicBezTo>
                  <a:cubicBezTo>
                    <a:pt x="873" y="1011"/>
                    <a:pt x="895" y="1022"/>
                    <a:pt x="919" y="1022"/>
                  </a:cubicBezTo>
                  <a:cubicBezTo>
                    <a:pt x="928" y="1022"/>
                    <a:pt x="937" y="1020"/>
                    <a:pt x="946" y="1017"/>
                  </a:cubicBezTo>
                  <a:cubicBezTo>
                    <a:pt x="1013" y="995"/>
                    <a:pt x="1068" y="973"/>
                    <a:pt x="1124" y="950"/>
                  </a:cubicBezTo>
                  <a:cubicBezTo>
                    <a:pt x="1135" y="962"/>
                    <a:pt x="1146" y="973"/>
                    <a:pt x="1157" y="973"/>
                  </a:cubicBezTo>
                  <a:cubicBezTo>
                    <a:pt x="1167" y="976"/>
                    <a:pt x="1177" y="977"/>
                    <a:pt x="1186" y="977"/>
                  </a:cubicBezTo>
                  <a:cubicBezTo>
                    <a:pt x="1209" y="977"/>
                    <a:pt x="1230" y="969"/>
                    <a:pt x="1246" y="962"/>
                  </a:cubicBezTo>
                  <a:cubicBezTo>
                    <a:pt x="1280" y="962"/>
                    <a:pt x="1302" y="950"/>
                    <a:pt x="1324" y="940"/>
                  </a:cubicBezTo>
                  <a:cubicBezTo>
                    <a:pt x="1369" y="928"/>
                    <a:pt x="1424" y="906"/>
                    <a:pt x="1468" y="884"/>
                  </a:cubicBezTo>
                  <a:cubicBezTo>
                    <a:pt x="1569" y="851"/>
                    <a:pt x="1646" y="806"/>
                    <a:pt x="1735" y="750"/>
                  </a:cubicBezTo>
                  <a:cubicBezTo>
                    <a:pt x="1782" y="713"/>
                    <a:pt x="1735" y="653"/>
                    <a:pt x="1687" y="653"/>
                  </a:cubicBezTo>
                  <a:cubicBezTo>
                    <a:pt x="1677" y="653"/>
                    <a:pt x="1667" y="656"/>
                    <a:pt x="1658" y="661"/>
                  </a:cubicBezTo>
                  <a:cubicBezTo>
                    <a:pt x="1658" y="661"/>
                    <a:pt x="1646" y="673"/>
                    <a:pt x="1636" y="673"/>
                  </a:cubicBezTo>
                  <a:cubicBezTo>
                    <a:pt x="1646" y="661"/>
                    <a:pt x="1669" y="650"/>
                    <a:pt x="1680" y="639"/>
                  </a:cubicBezTo>
                  <a:cubicBezTo>
                    <a:pt x="1702" y="628"/>
                    <a:pt x="1691" y="594"/>
                    <a:pt x="1669" y="572"/>
                  </a:cubicBezTo>
                  <a:lnTo>
                    <a:pt x="1669" y="550"/>
                  </a:lnTo>
                  <a:cubicBezTo>
                    <a:pt x="1669" y="528"/>
                    <a:pt x="1636" y="517"/>
                    <a:pt x="1613" y="517"/>
                  </a:cubicBezTo>
                  <a:cubicBezTo>
                    <a:pt x="1524" y="505"/>
                    <a:pt x="1446" y="505"/>
                    <a:pt x="1357" y="505"/>
                  </a:cubicBezTo>
                  <a:cubicBezTo>
                    <a:pt x="1346" y="495"/>
                    <a:pt x="1335" y="483"/>
                    <a:pt x="1324" y="483"/>
                  </a:cubicBezTo>
                  <a:lnTo>
                    <a:pt x="1424" y="483"/>
                  </a:lnTo>
                  <a:cubicBezTo>
                    <a:pt x="1435" y="483"/>
                    <a:pt x="1458" y="472"/>
                    <a:pt x="1458" y="450"/>
                  </a:cubicBezTo>
                  <a:cubicBezTo>
                    <a:pt x="1446" y="439"/>
                    <a:pt x="1424" y="428"/>
                    <a:pt x="1413" y="416"/>
                  </a:cubicBezTo>
                  <a:lnTo>
                    <a:pt x="1335" y="416"/>
                  </a:lnTo>
                  <a:cubicBezTo>
                    <a:pt x="1369" y="416"/>
                    <a:pt x="1391" y="406"/>
                    <a:pt x="1424" y="406"/>
                  </a:cubicBezTo>
                  <a:cubicBezTo>
                    <a:pt x="1480" y="406"/>
                    <a:pt x="1458" y="339"/>
                    <a:pt x="1413" y="339"/>
                  </a:cubicBezTo>
                  <a:cubicBezTo>
                    <a:pt x="1313" y="339"/>
                    <a:pt x="1213" y="339"/>
                    <a:pt x="1112" y="350"/>
                  </a:cubicBezTo>
                  <a:cubicBezTo>
                    <a:pt x="1112" y="339"/>
                    <a:pt x="1102" y="317"/>
                    <a:pt x="1079" y="317"/>
                  </a:cubicBezTo>
                  <a:cubicBezTo>
                    <a:pt x="957" y="317"/>
                    <a:pt x="835" y="339"/>
                    <a:pt x="724" y="384"/>
                  </a:cubicBezTo>
                  <a:cubicBezTo>
                    <a:pt x="734" y="372"/>
                    <a:pt x="746" y="372"/>
                    <a:pt x="757" y="361"/>
                  </a:cubicBezTo>
                  <a:cubicBezTo>
                    <a:pt x="823" y="339"/>
                    <a:pt x="890" y="327"/>
                    <a:pt x="968" y="317"/>
                  </a:cubicBezTo>
                  <a:cubicBezTo>
                    <a:pt x="1053" y="304"/>
                    <a:pt x="1139" y="298"/>
                    <a:pt x="1224" y="298"/>
                  </a:cubicBezTo>
                  <a:cubicBezTo>
                    <a:pt x="1283" y="298"/>
                    <a:pt x="1343" y="301"/>
                    <a:pt x="1402" y="305"/>
                  </a:cubicBezTo>
                  <a:cubicBezTo>
                    <a:pt x="1458" y="305"/>
                    <a:pt x="1446" y="238"/>
                    <a:pt x="1402" y="238"/>
                  </a:cubicBezTo>
                  <a:cubicBezTo>
                    <a:pt x="1320" y="222"/>
                    <a:pt x="1233" y="212"/>
                    <a:pt x="1143" y="212"/>
                  </a:cubicBezTo>
                  <a:cubicBezTo>
                    <a:pt x="1111" y="212"/>
                    <a:pt x="1078" y="213"/>
                    <a:pt x="1046" y="216"/>
                  </a:cubicBezTo>
                  <a:cubicBezTo>
                    <a:pt x="1201" y="183"/>
                    <a:pt x="1369" y="161"/>
                    <a:pt x="1524" y="161"/>
                  </a:cubicBezTo>
                  <a:cubicBezTo>
                    <a:pt x="1602" y="161"/>
                    <a:pt x="1569" y="72"/>
                    <a:pt x="1502" y="61"/>
                  </a:cubicBezTo>
                  <a:cubicBezTo>
                    <a:pt x="1413" y="61"/>
                    <a:pt x="1335" y="61"/>
                    <a:pt x="1246" y="72"/>
                  </a:cubicBezTo>
                  <a:cubicBezTo>
                    <a:pt x="1235" y="50"/>
                    <a:pt x="1213" y="38"/>
                    <a:pt x="1201" y="38"/>
                  </a:cubicBezTo>
                  <a:cubicBezTo>
                    <a:pt x="1112" y="50"/>
                    <a:pt x="1013" y="61"/>
                    <a:pt x="924" y="72"/>
                  </a:cubicBezTo>
                  <a:cubicBezTo>
                    <a:pt x="934" y="61"/>
                    <a:pt x="946" y="50"/>
                    <a:pt x="934" y="28"/>
                  </a:cubicBezTo>
                  <a:cubicBezTo>
                    <a:pt x="927" y="11"/>
                    <a:pt x="907" y="1"/>
                    <a:pt x="88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5"/>
            <p:cNvSpPr/>
            <p:nvPr/>
          </p:nvSpPr>
          <p:spPr>
            <a:xfrm>
              <a:off x="2387225" y="4384390"/>
              <a:ext cx="35376" cy="11443"/>
            </a:xfrm>
            <a:custGeom>
              <a:avLst/>
              <a:gdLst/>
              <a:ahLst/>
              <a:cxnLst/>
              <a:rect l="l" t="t" r="r" b="b"/>
              <a:pathLst>
                <a:path w="1014" h="328" extrusionOk="0">
                  <a:moveTo>
                    <a:pt x="376" y="0"/>
                  </a:moveTo>
                  <a:cubicBezTo>
                    <a:pt x="370" y="0"/>
                    <a:pt x="363" y="2"/>
                    <a:pt x="357" y="5"/>
                  </a:cubicBezTo>
                  <a:cubicBezTo>
                    <a:pt x="302" y="27"/>
                    <a:pt x="246" y="50"/>
                    <a:pt x="179" y="82"/>
                  </a:cubicBezTo>
                  <a:cubicBezTo>
                    <a:pt x="157" y="94"/>
                    <a:pt x="124" y="105"/>
                    <a:pt x="101" y="127"/>
                  </a:cubicBezTo>
                  <a:cubicBezTo>
                    <a:pt x="68" y="139"/>
                    <a:pt x="35" y="161"/>
                    <a:pt x="23" y="194"/>
                  </a:cubicBezTo>
                  <a:cubicBezTo>
                    <a:pt x="23" y="216"/>
                    <a:pt x="35" y="228"/>
                    <a:pt x="57" y="238"/>
                  </a:cubicBezTo>
                  <a:lnTo>
                    <a:pt x="45" y="238"/>
                  </a:lnTo>
                  <a:cubicBezTo>
                    <a:pt x="35" y="250"/>
                    <a:pt x="23" y="250"/>
                    <a:pt x="12" y="272"/>
                  </a:cubicBezTo>
                  <a:cubicBezTo>
                    <a:pt x="1" y="294"/>
                    <a:pt x="35" y="327"/>
                    <a:pt x="57" y="327"/>
                  </a:cubicBezTo>
                  <a:cubicBezTo>
                    <a:pt x="79" y="327"/>
                    <a:pt x="90" y="317"/>
                    <a:pt x="101" y="317"/>
                  </a:cubicBezTo>
                  <a:cubicBezTo>
                    <a:pt x="112" y="305"/>
                    <a:pt x="124" y="305"/>
                    <a:pt x="134" y="294"/>
                  </a:cubicBezTo>
                  <a:cubicBezTo>
                    <a:pt x="157" y="283"/>
                    <a:pt x="168" y="272"/>
                    <a:pt x="190" y="260"/>
                  </a:cubicBezTo>
                  <a:cubicBezTo>
                    <a:pt x="201" y="272"/>
                    <a:pt x="213" y="272"/>
                    <a:pt x="223" y="272"/>
                  </a:cubicBezTo>
                  <a:cubicBezTo>
                    <a:pt x="235" y="260"/>
                    <a:pt x="257" y="250"/>
                    <a:pt x="279" y="250"/>
                  </a:cubicBezTo>
                  <a:lnTo>
                    <a:pt x="290" y="250"/>
                  </a:lnTo>
                  <a:cubicBezTo>
                    <a:pt x="299" y="266"/>
                    <a:pt x="319" y="276"/>
                    <a:pt x="337" y="276"/>
                  </a:cubicBezTo>
                  <a:cubicBezTo>
                    <a:pt x="344" y="276"/>
                    <a:pt x="351" y="275"/>
                    <a:pt x="357" y="272"/>
                  </a:cubicBezTo>
                  <a:cubicBezTo>
                    <a:pt x="490" y="228"/>
                    <a:pt x="635" y="205"/>
                    <a:pt x="769" y="171"/>
                  </a:cubicBezTo>
                  <a:cubicBezTo>
                    <a:pt x="791" y="171"/>
                    <a:pt x="802" y="149"/>
                    <a:pt x="791" y="127"/>
                  </a:cubicBezTo>
                  <a:cubicBezTo>
                    <a:pt x="858" y="116"/>
                    <a:pt x="924" y="105"/>
                    <a:pt x="991" y="105"/>
                  </a:cubicBezTo>
                  <a:cubicBezTo>
                    <a:pt x="1002" y="105"/>
                    <a:pt x="1013" y="82"/>
                    <a:pt x="1013" y="72"/>
                  </a:cubicBezTo>
                  <a:cubicBezTo>
                    <a:pt x="1002" y="50"/>
                    <a:pt x="980" y="38"/>
                    <a:pt x="957" y="38"/>
                  </a:cubicBezTo>
                  <a:cubicBezTo>
                    <a:pt x="924" y="35"/>
                    <a:pt x="891" y="34"/>
                    <a:pt x="858" y="34"/>
                  </a:cubicBezTo>
                  <a:cubicBezTo>
                    <a:pt x="758" y="34"/>
                    <a:pt x="657" y="46"/>
                    <a:pt x="557" y="72"/>
                  </a:cubicBezTo>
                  <a:cubicBezTo>
                    <a:pt x="490" y="82"/>
                    <a:pt x="424" y="105"/>
                    <a:pt x="368" y="127"/>
                  </a:cubicBezTo>
                  <a:cubicBezTo>
                    <a:pt x="346" y="127"/>
                    <a:pt x="312" y="139"/>
                    <a:pt x="290" y="149"/>
                  </a:cubicBezTo>
                  <a:lnTo>
                    <a:pt x="268" y="149"/>
                  </a:lnTo>
                  <a:cubicBezTo>
                    <a:pt x="257" y="149"/>
                    <a:pt x="246" y="161"/>
                    <a:pt x="235" y="161"/>
                  </a:cubicBezTo>
                  <a:lnTo>
                    <a:pt x="246" y="149"/>
                  </a:lnTo>
                  <a:cubicBezTo>
                    <a:pt x="302" y="116"/>
                    <a:pt x="357" y="94"/>
                    <a:pt x="413" y="60"/>
                  </a:cubicBezTo>
                  <a:cubicBezTo>
                    <a:pt x="424" y="50"/>
                    <a:pt x="424" y="27"/>
                    <a:pt x="413" y="16"/>
                  </a:cubicBezTo>
                  <a:cubicBezTo>
                    <a:pt x="405" y="8"/>
                    <a:pt x="391" y="0"/>
                    <a:pt x="37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5"/>
            <p:cNvSpPr/>
            <p:nvPr/>
          </p:nvSpPr>
          <p:spPr>
            <a:xfrm>
              <a:off x="2420613" y="4399671"/>
              <a:ext cx="419" cy="419"/>
            </a:xfrm>
            <a:custGeom>
              <a:avLst/>
              <a:gdLst/>
              <a:ahLst/>
              <a:cxnLst/>
              <a:rect l="l" t="t" r="r" b="b"/>
              <a:pathLst>
                <a:path w="12" h="12" extrusionOk="0">
                  <a:moveTo>
                    <a:pt x="12" y="0"/>
                  </a:moveTo>
                  <a:lnTo>
                    <a:pt x="0" y="12"/>
                  </a:lnTo>
                  <a:cubicBezTo>
                    <a:pt x="0" y="12"/>
                    <a:pt x="12" y="12"/>
                    <a:pt x="1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5"/>
            <p:cNvSpPr/>
            <p:nvPr/>
          </p:nvSpPr>
          <p:spPr>
            <a:xfrm>
              <a:off x="2408192" y="4393984"/>
              <a:ext cx="15560" cy="6908"/>
            </a:xfrm>
            <a:custGeom>
              <a:avLst/>
              <a:gdLst/>
              <a:ahLst/>
              <a:cxnLst/>
              <a:rect l="l" t="t" r="r" b="b"/>
              <a:pathLst>
                <a:path w="446" h="198" extrusionOk="0">
                  <a:moveTo>
                    <a:pt x="293" y="1"/>
                  </a:moveTo>
                  <a:cubicBezTo>
                    <a:pt x="267" y="1"/>
                    <a:pt x="240" y="3"/>
                    <a:pt x="212" y="8"/>
                  </a:cubicBezTo>
                  <a:cubicBezTo>
                    <a:pt x="156" y="8"/>
                    <a:pt x="89" y="19"/>
                    <a:pt x="34" y="30"/>
                  </a:cubicBezTo>
                  <a:cubicBezTo>
                    <a:pt x="12" y="30"/>
                    <a:pt x="1" y="52"/>
                    <a:pt x="12" y="74"/>
                  </a:cubicBezTo>
                  <a:cubicBezTo>
                    <a:pt x="21" y="93"/>
                    <a:pt x="45" y="111"/>
                    <a:pt x="66" y="111"/>
                  </a:cubicBezTo>
                  <a:cubicBezTo>
                    <a:pt x="71" y="111"/>
                    <a:pt x="75" y="110"/>
                    <a:pt x="79" y="108"/>
                  </a:cubicBezTo>
                  <a:lnTo>
                    <a:pt x="134" y="108"/>
                  </a:lnTo>
                  <a:cubicBezTo>
                    <a:pt x="146" y="119"/>
                    <a:pt x="168" y="130"/>
                    <a:pt x="190" y="130"/>
                  </a:cubicBezTo>
                  <a:lnTo>
                    <a:pt x="223" y="130"/>
                  </a:lnTo>
                  <a:cubicBezTo>
                    <a:pt x="212" y="141"/>
                    <a:pt x="212" y="153"/>
                    <a:pt x="223" y="163"/>
                  </a:cubicBezTo>
                  <a:cubicBezTo>
                    <a:pt x="235" y="175"/>
                    <a:pt x="245" y="186"/>
                    <a:pt x="257" y="186"/>
                  </a:cubicBezTo>
                  <a:cubicBezTo>
                    <a:pt x="267" y="197"/>
                    <a:pt x="267" y="197"/>
                    <a:pt x="279" y="197"/>
                  </a:cubicBezTo>
                  <a:cubicBezTo>
                    <a:pt x="290" y="197"/>
                    <a:pt x="301" y="197"/>
                    <a:pt x="301" y="186"/>
                  </a:cubicBezTo>
                  <a:cubicBezTo>
                    <a:pt x="312" y="186"/>
                    <a:pt x="323" y="186"/>
                    <a:pt x="334" y="175"/>
                  </a:cubicBezTo>
                  <a:lnTo>
                    <a:pt x="356" y="175"/>
                  </a:lnTo>
                  <a:cubicBezTo>
                    <a:pt x="379" y="163"/>
                    <a:pt x="390" y="163"/>
                    <a:pt x="401" y="153"/>
                  </a:cubicBezTo>
                  <a:lnTo>
                    <a:pt x="412" y="153"/>
                  </a:lnTo>
                  <a:cubicBezTo>
                    <a:pt x="423" y="153"/>
                    <a:pt x="435" y="141"/>
                    <a:pt x="435" y="141"/>
                  </a:cubicBezTo>
                  <a:cubicBezTo>
                    <a:pt x="445" y="130"/>
                    <a:pt x="445" y="119"/>
                    <a:pt x="435" y="119"/>
                  </a:cubicBezTo>
                  <a:cubicBezTo>
                    <a:pt x="435" y="97"/>
                    <a:pt x="412" y="86"/>
                    <a:pt x="401" y="86"/>
                  </a:cubicBezTo>
                  <a:lnTo>
                    <a:pt x="401" y="74"/>
                  </a:lnTo>
                  <a:lnTo>
                    <a:pt x="412" y="74"/>
                  </a:lnTo>
                  <a:cubicBezTo>
                    <a:pt x="435" y="64"/>
                    <a:pt x="412" y="30"/>
                    <a:pt x="401" y="19"/>
                  </a:cubicBezTo>
                  <a:cubicBezTo>
                    <a:pt x="368" y="6"/>
                    <a:pt x="332" y="1"/>
                    <a:pt x="29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5"/>
            <p:cNvSpPr/>
            <p:nvPr/>
          </p:nvSpPr>
          <p:spPr>
            <a:xfrm>
              <a:off x="2419043" y="4401625"/>
              <a:ext cx="15211" cy="3140"/>
            </a:xfrm>
            <a:custGeom>
              <a:avLst/>
              <a:gdLst/>
              <a:ahLst/>
              <a:cxnLst/>
              <a:rect l="l" t="t" r="r" b="b"/>
              <a:pathLst>
                <a:path w="436" h="90" extrusionOk="0">
                  <a:moveTo>
                    <a:pt x="213" y="0"/>
                  </a:moveTo>
                  <a:cubicBezTo>
                    <a:pt x="157" y="0"/>
                    <a:pt x="101" y="11"/>
                    <a:pt x="45" y="11"/>
                  </a:cubicBezTo>
                  <a:cubicBezTo>
                    <a:pt x="23" y="11"/>
                    <a:pt x="1" y="23"/>
                    <a:pt x="12" y="45"/>
                  </a:cubicBezTo>
                  <a:cubicBezTo>
                    <a:pt x="12" y="67"/>
                    <a:pt x="45" y="89"/>
                    <a:pt x="68" y="89"/>
                  </a:cubicBezTo>
                  <a:lnTo>
                    <a:pt x="235" y="89"/>
                  </a:lnTo>
                  <a:cubicBezTo>
                    <a:pt x="290" y="78"/>
                    <a:pt x="346" y="78"/>
                    <a:pt x="401" y="67"/>
                  </a:cubicBezTo>
                  <a:cubicBezTo>
                    <a:pt x="435" y="56"/>
                    <a:pt x="413" y="11"/>
                    <a:pt x="391" y="11"/>
                  </a:cubicBezTo>
                  <a:cubicBezTo>
                    <a:pt x="357" y="0"/>
                    <a:pt x="324" y="0"/>
                    <a:pt x="3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5"/>
            <p:cNvSpPr/>
            <p:nvPr/>
          </p:nvSpPr>
          <p:spPr>
            <a:xfrm>
              <a:off x="2422950" y="4404625"/>
              <a:ext cx="16711" cy="7989"/>
            </a:xfrm>
            <a:custGeom>
              <a:avLst/>
              <a:gdLst/>
              <a:ahLst/>
              <a:cxnLst/>
              <a:rect l="l" t="t" r="r" b="b"/>
              <a:pathLst>
                <a:path w="479" h="229" extrusionOk="0">
                  <a:moveTo>
                    <a:pt x="325" y="0"/>
                  </a:moveTo>
                  <a:cubicBezTo>
                    <a:pt x="291" y="0"/>
                    <a:pt x="257" y="3"/>
                    <a:pt x="223" y="3"/>
                  </a:cubicBezTo>
                  <a:cubicBezTo>
                    <a:pt x="156" y="3"/>
                    <a:pt x="89" y="14"/>
                    <a:pt x="34" y="14"/>
                  </a:cubicBezTo>
                  <a:cubicBezTo>
                    <a:pt x="12" y="14"/>
                    <a:pt x="0" y="36"/>
                    <a:pt x="12" y="48"/>
                  </a:cubicBezTo>
                  <a:cubicBezTo>
                    <a:pt x="12" y="70"/>
                    <a:pt x="34" y="81"/>
                    <a:pt x="56" y="81"/>
                  </a:cubicBezTo>
                  <a:lnTo>
                    <a:pt x="289" y="81"/>
                  </a:lnTo>
                  <a:cubicBezTo>
                    <a:pt x="245" y="92"/>
                    <a:pt x="200" y="103"/>
                    <a:pt x="167" y="115"/>
                  </a:cubicBezTo>
                  <a:cubicBezTo>
                    <a:pt x="134" y="115"/>
                    <a:pt x="123" y="137"/>
                    <a:pt x="134" y="170"/>
                  </a:cubicBezTo>
                  <a:cubicBezTo>
                    <a:pt x="145" y="170"/>
                    <a:pt x="145" y="181"/>
                    <a:pt x="156" y="181"/>
                  </a:cubicBezTo>
                  <a:lnTo>
                    <a:pt x="156" y="192"/>
                  </a:lnTo>
                  <a:cubicBezTo>
                    <a:pt x="165" y="210"/>
                    <a:pt x="189" y="229"/>
                    <a:pt x="216" y="229"/>
                  </a:cubicBezTo>
                  <a:cubicBezTo>
                    <a:pt x="222" y="229"/>
                    <a:pt x="228" y="228"/>
                    <a:pt x="234" y="226"/>
                  </a:cubicBezTo>
                  <a:cubicBezTo>
                    <a:pt x="279" y="226"/>
                    <a:pt x="323" y="204"/>
                    <a:pt x="368" y="192"/>
                  </a:cubicBezTo>
                  <a:cubicBezTo>
                    <a:pt x="390" y="181"/>
                    <a:pt x="401" y="170"/>
                    <a:pt x="423" y="159"/>
                  </a:cubicBezTo>
                  <a:cubicBezTo>
                    <a:pt x="434" y="159"/>
                    <a:pt x="445" y="148"/>
                    <a:pt x="457" y="137"/>
                  </a:cubicBezTo>
                  <a:lnTo>
                    <a:pt x="479" y="115"/>
                  </a:lnTo>
                  <a:lnTo>
                    <a:pt x="479" y="92"/>
                  </a:lnTo>
                  <a:cubicBezTo>
                    <a:pt x="479" y="81"/>
                    <a:pt x="467" y="70"/>
                    <a:pt x="467" y="59"/>
                  </a:cubicBezTo>
                  <a:cubicBezTo>
                    <a:pt x="457" y="59"/>
                    <a:pt x="457" y="59"/>
                    <a:pt x="445" y="48"/>
                  </a:cubicBezTo>
                  <a:lnTo>
                    <a:pt x="445" y="36"/>
                  </a:lnTo>
                  <a:cubicBezTo>
                    <a:pt x="445" y="26"/>
                    <a:pt x="434" y="14"/>
                    <a:pt x="423" y="14"/>
                  </a:cubicBezTo>
                  <a:cubicBezTo>
                    <a:pt x="390" y="3"/>
                    <a:pt x="357" y="0"/>
                    <a:pt x="32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5"/>
            <p:cNvSpPr/>
            <p:nvPr/>
          </p:nvSpPr>
          <p:spPr>
            <a:xfrm>
              <a:off x="2421380" y="4413871"/>
              <a:ext cx="21002" cy="17130"/>
            </a:xfrm>
            <a:custGeom>
              <a:avLst/>
              <a:gdLst/>
              <a:ahLst/>
              <a:cxnLst/>
              <a:rect l="l" t="t" r="r" b="b"/>
              <a:pathLst>
                <a:path w="602" h="491" extrusionOk="0">
                  <a:moveTo>
                    <a:pt x="410" y="1"/>
                  </a:moveTo>
                  <a:cubicBezTo>
                    <a:pt x="403" y="1"/>
                    <a:pt x="396" y="2"/>
                    <a:pt x="390" y="5"/>
                  </a:cubicBezTo>
                  <a:cubicBezTo>
                    <a:pt x="334" y="28"/>
                    <a:pt x="279" y="50"/>
                    <a:pt x="235" y="72"/>
                  </a:cubicBezTo>
                  <a:cubicBezTo>
                    <a:pt x="223" y="72"/>
                    <a:pt x="212" y="83"/>
                    <a:pt x="212" y="94"/>
                  </a:cubicBezTo>
                  <a:lnTo>
                    <a:pt x="212" y="105"/>
                  </a:lnTo>
                  <a:cubicBezTo>
                    <a:pt x="201" y="105"/>
                    <a:pt x="201" y="117"/>
                    <a:pt x="190" y="127"/>
                  </a:cubicBezTo>
                  <a:cubicBezTo>
                    <a:pt x="190" y="139"/>
                    <a:pt x="190" y="150"/>
                    <a:pt x="201" y="161"/>
                  </a:cubicBezTo>
                  <a:cubicBezTo>
                    <a:pt x="201" y="172"/>
                    <a:pt x="212" y="172"/>
                    <a:pt x="212" y="183"/>
                  </a:cubicBezTo>
                  <a:cubicBezTo>
                    <a:pt x="223" y="194"/>
                    <a:pt x="235" y="194"/>
                    <a:pt x="257" y="194"/>
                  </a:cubicBezTo>
                  <a:lnTo>
                    <a:pt x="257" y="206"/>
                  </a:lnTo>
                  <a:cubicBezTo>
                    <a:pt x="245" y="216"/>
                    <a:pt x="235" y="216"/>
                    <a:pt x="212" y="228"/>
                  </a:cubicBezTo>
                  <a:cubicBezTo>
                    <a:pt x="179" y="238"/>
                    <a:pt x="134" y="250"/>
                    <a:pt x="112" y="295"/>
                  </a:cubicBezTo>
                  <a:cubicBezTo>
                    <a:pt x="101" y="327"/>
                    <a:pt x="146" y="372"/>
                    <a:pt x="179" y="372"/>
                  </a:cubicBezTo>
                  <a:cubicBezTo>
                    <a:pt x="201" y="372"/>
                    <a:pt x="212" y="372"/>
                    <a:pt x="234" y="362"/>
                  </a:cubicBezTo>
                  <a:lnTo>
                    <a:pt x="234" y="362"/>
                  </a:lnTo>
                  <a:cubicBezTo>
                    <a:pt x="212" y="372"/>
                    <a:pt x="201" y="372"/>
                    <a:pt x="190" y="372"/>
                  </a:cubicBezTo>
                  <a:cubicBezTo>
                    <a:pt x="168" y="384"/>
                    <a:pt x="146" y="384"/>
                    <a:pt x="123" y="394"/>
                  </a:cubicBezTo>
                  <a:lnTo>
                    <a:pt x="90" y="394"/>
                  </a:lnTo>
                  <a:cubicBezTo>
                    <a:pt x="81" y="390"/>
                    <a:pt x="68" y="387"/>
                    <a:pt x="55" y="387"/>
                  </a:cubicBezTo>
                  <a:cubicBezTo>
                    <a:pt x="37" y="387"/>
                    <a:pt x="19" y="393"/>
                    <a:pt x="12" y="406"/>
                  </a:cubicBezTo>
                  <a:cubicBezTo>
                    <a:pt x="1" y="439"/>
                    <a:pt x="23" y="461"/>
                    <a:pt x="45" y="473"/>
                  </a:cubicBezTo>
                  <a:cubicBezTo>
                    <a:pt x="69" y="487"/>
                    <a:pt x="95" y="491"/>
                    <a:pt x="121" y="491"/>
                  </a:cubicBezTo>
                  <a:cubicBezTo>
                    <a:pt x="156" y="491"/>
                    <a:pt x="191" y="483"/>
                    <a:pt x="223" y="483"/>
                  </a:cubicBezTo>
                  <a:cubicBezTo>
                    <a:pt x="257" y="473"/>
                    <a:pt x="279" y="473"/>
                    <a:pt x="301" y="461"/>
                  </a:cubicBezTo>
                  <a:cubicBezTo>
                    <a:pt x="334" y="450"/>
                    <a:pt x="368" y="450"/>
                    <a:pt x="390" y="439"/>
                  </a:cubicBezTo>
                  <a:cubicBezTo>
                    <a:pt x="413" y="428"/>
                    <a:pt x="413" y="394"/>
                    <a:pt x="401" y="372"/>
                  </a:cubicBezTo>
                  <a:cubicBezTo>
                    <a:pt x="401" y="361"/>
                    <a:pt x="390" y="361"/>
                    <a:pt x="379" y="350"/>
                  </a:cubicBezTo>
                  <a:cubicBezTo>
                    <a:pt x="435" y="339"/>
                    <a:pt x="502" y="339"/>
                    <a:pt x="546" y="305"/>
                  </a:cubicBezTo>
                  <a:cubicBezTo>
                    <a:pt x="601" y="272"/>
                    <a:pt x="546" y="216"/>
                    <a:pt x="502" y="216"/>
                  </a:cubicBezTo>
                  <a:lnTo>
                    <a:pt x="446" y="216"/>
                  </a:lnTo>
                  <a:cubicBezTo>
                    <a:pt x="435" y="216"/>
                    <a:pt x="423" y="216"/>
                    <a:pt x="413" y="228"/>
                  </a:cubicBezTo>
                  <a:lnTo>
                    <a:pt x="379" y="228"/>
                  </a:lnTo>
                  <a:cubicBezTo>
                    <a:pt x="401" y="216"/>
                    <a:pt x="401" y="206"/>
                    <a:pt x="390" y="183"/>
                  </a:cubicBezTo>
                  <a:lnTo>
                    <a:pt x="413" y="183"/>
                  </a:lnTo>
                  <a:cubicBezTo>
                    <a:pt x="435" y="172"/>
                    <a:pt x="435" y="139"/>
                    <a:pt x="413" y="127"/>
                  </a:cubicBezTo>
                  <a:lnTo>
                    <a:pt x="413" y="117"/>
                  </a:lnTo>
                  <a:cubicBezTo>
                    <a:pt x="423" y="105"/>
                    <a:pt x="435" y="94"/>
                    <a:pt x="457" y="94"/>
                  </a:cubicBezTo>
                  <a:cubicBezTo>
                    <a:pt x="468" y="83"/>
                    <a:pt x="468" y="72"/>
                    <a:pt x="479" y="61"/>
                  </a:cubicBezTo>
                  <a:cubicBezTo>
                    <a:pt x="479" y="50"/>
                    <a:pt x="468" y="38"/>
                    <a:pt x="468" y="28"/>
                  </a:cubicBezTo>
                  <a:cubicBezTo>
                    <a:pt x="452" y="11"/>
                    <a:pt x="430" y="1"/>
                    <a:pt x="41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5"/>
            <p:cNvSpPr/>
            <p:nvPr/>
          </p:nvSpPr>
          <p:spPr>
            <a:xfrm>
              <a:off x="2378712" y="4392694"/>
              <a:ext cx="55122" cy="42842"/>
            </a:xfrm>
            <a:custGeom>
              <a:avLst/>
              <a:gdLst/>
              <a:ahLst/>
              <a:cxnLst/>
              <a:rect l="l" t="t" r="r" b="b"/>
              <a:pathLst>
                <a:path w="1580" h="1228" extrusionOk="0">
                  <a:moveTo>
                    <a:pt x="708" y="1"/>
                  </a:moveTo>
                  <a:cubicBezTo>
                    <a:pt x="594" y="1"/>
                    <a:pt x="478" y="15"/>
                    <a:pt x="368" y="45"/>
                  </a:cubicBezTo>
                  <a:cubicBezTo>
                    <a:pt x="289" y="67"/>
                    <a:pt x="190" y="111"/>
                    <a:pt x="123" y="178"/>
                  </a:cubicBezTo>
                  <a:cubicBezTo>
                    <a:pt x="111" y="178"/>
                    <a:pt x="111" y="178"/>
                    <a:pt x="111" y="190"/>
                  </a:cubicBezTo>
                  <a:cubicBezTo>
                    <a:pt x="0" y="279"/>
                    <a:pt x="0" y="434"/>
                    <a:pt x="56" y="568"/>
                  </a:cubicBezTo>
                  <a:cubicBezTo>
                    <a:pt x="111" y="712"/>
                    <a:pt x="212" y="857"/>
                    <a:pt x="323" y="968"/>
                  </a:cubicBezTo>
                  <a:cubicBezTo>
                    <a:pt x="481" y="1126"/>
                    <a:pt x="688" y="1228"/>
                    <a:pt x="904" y="1228"/>
                  </a:cubicBezTo>
                  <a:cubicBezTo>
                    <a:pt x="977" y="1228"/>
                    <a:pt x="1051" y="1216"/>
                    <a:pt x="1124" y="1191"/>
                  </a:cubicBezTo>
                  <a:cubicBezTo>
                    <a:pt x="1391" y="1102"/>
                    <a:pt x="1580" y="801"/>
                    <a:pt x="1502" y="523"/>
                  </a:cubicBezTo>
                  <a:cubicBezTo>
                    <a:pt x="1424" y="234"/>
                    <a:pt x="1157" y="56"/>
                    <a:pt x="879" y="12"/>
                  </a:cubicBezTo>
                  <a:cubicBezTo>
                    <a:pt x="823" y="4"/>
                    <a:pt x="766" y="1"/>
                    <a:pt x="70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5"/>
            <p:cNvSpPr/>
            <p:nvPr/>
          </p:nvSpPr>
          <p:spPr>
            <a:xfrm>
              <a:off x="2374037" y="4375703"/>
              <a:ext cx="75148" cy="69845"/>
            </a:xfrm>
            <a:custGeom>
              <a:avLst/>
              <a:gdLst/>
              <a:ahLst/>
              <a:cxnLst/>
              <a:rect l="l" t="t" r="r" b="b"/>
              <a:pathLst>
                <a:path w="2154" h="2002" extrusionOk="0">
                  <a:moveTo>
                    <a:pt x="760" y="95"/>
                  </a:moveTo>
                  <a:cubicBezTo>
                    <a:pt x="788" y="95"/>
                    <a:pt x="817" y="96"/>
                    <a:pt x="846" y="98"/>
                  </a:cubicBezTo>
                  <a:cubicBezTo>
                    <a:pt x="791" y="109"/>
                    <a:pt x="746" y="109"/>
                    <a:pt x="702" y="121"/>
                  </a:cubicBezTo>
                  <a:cubicBezTo>
                    <a:pt x="680" y="121"/>
                    <a:pt x="668" y="121"/>
                    <a:pt x="657" y="131"/>
                  </a:cubicBezTo>
                  <a:lnTo>
                    <a:pt x="635" y="131"/>
                  </a:lnTo>
                  <a:cubicBezTo>
                    <a:pt x="601" y="143"/>
                    <a:pt x="557" y="154"/>
                    <a:pt x="524" y="176"/>
                  </a:cubicBezTo>
                  <a:cubicBezTo>
                    <a:pt x="479" y="187"/>
                    <a:pt x="423" y="210"/>
                    <a:pt x="379" y="243"/>
                  </a:cubicBezTo>
                  <a:cubicBezTo>
                    <a:pt x="401" y="220"/>
                    <a:pt x="423" y="198"/>
                    <a:pt x="446" y="187"/>
                  </a:cubicBezTo>
                  <a:cubicBezTo>
                    <a:pt x="544" y="116"/>
                    <a:pt x="648" y="95"/>
                    <a:pt x="760" y="95"/>
                  </a:cubicBezTo>
                  <a:close/>
                  <a:moveTo>
                    <a:pt x="915" y="111"/>
                  </a:moveTo>
                  <a:lnTo>
                    <a:pt x="1169" y="143"/>
                  </a:lnTo>
                  <a:cubicBezTo>
                    <a:pt x="1002" y="176"/>
                    <a:pt x="824" y="198"/>
                    <a:pt x="657" y="254"/>
                  </a:cubicBezTo>
                  <a:cubicBezTo>
                    <a:pt x="668" y="243"/>
                    <a:pt x="668" y="243"/>
                    <a:pt x="680" y="243"/>
                  </a:cubicBezTo>
                  <a:cubicBezTo>
                    <a:pt x="746" y="210"/>
                    <a:pt x="835" y="198"/>
                    <a:pt x="913" y="187"/>
                  </a:cubicBezTo>
                  <a:cubicBezTo>
                    <a:pt x="935" y="176"/>
                    <a:pt x="947" y="165"/>
                    <a:pt x="935" y="143"/>
                  </a:cubicBezTo>
                  <a:cubicBezTo>
                    <a:pt x="935" y="125"/>
                    <a:pt x="928" y="115"/>
                    <a:pt x="915" y="111"/>
                  </a:cubicBezTo>
                  <a:close/>
                  <a:moveTo>
                    <a:pt x="1058" y="677"/>
                  </a:moveTo>
                  <a:lnTo>
                    <a:pt x="1058" y="677"/>
                  </a:lnTo>
                  <a:cubicBezTo>
                    <a:pt x="913" y="821"/>
                    <a:pt x="735" y="932"/>
                    <a:pt x="535" y="988"/>
                  </a:cubicBezTo>
                  <a:cubicBezTo>
                    <a:pt x="657" y="832"/>
                    <a:pt x="858" y="732"/>
                    <a:pt x="1058" y="677"/>
                  </a:cubicBezTo>
                  <a:close/>
                  <a:moveTo>
                    <a:pt x="753" y="1804"/>
                  </a:moveTo>
                  <a:lnTo>
                    <a:pt x="753" y="1804"/>
                  </a:lnTo>
                  <a:cubicBezTo>
                    <a:pt x="785" y="1823"/>
                    <a:pt x="827" y="1834"/>
                    <a:pt x="868" y="1844"/>
                  </a:cubicBezTo>
                  <a:cubicBezTo>
                    <a:pt x="903" y="1861"/>
                    <a:pt x="939" y="1875"/>
                    <a:pt x="977" y="1885"/>
                  </a:cubicBezTo>
                  <a:lnTo>
                    <a:pt x="977" y="1885"/>
                  </a:lnTo>
                  <a:cubicBezTo>
                    <a:pt x="897" y="1872"/>
                    <a:pt x="820" y="1846"/>
                    <a:pt x="753" y="1804"/>
                  </a:cubicBezTo>
                  <a:close/>
                  <a:moveTo>
                    <a:pt x="712" y="1"/>
                  </a:moveTo>
                  <a:cubicBezTo>
                    <a:pt x="573" y="1"/>
                    <a:pt x="439" y="28"/>
                    <a:pt x="324" y="121"/>
                  </a:cubicBezTo>
                  <a:cubicBezTo>
                    <a:pt x="245" y="187"/>
                    <a:pt x="179" y="276"/>
                    <a:pt x="146" y="388"/>
                  </a:cubicBezTo>
                  <a:cubicBezTo>
                    <a:pt x="156" y="299"/>
                    <a:pt x="179" y="220"/>
                    <a:pt x="190" y="131"/>
                  </a:cubicBezTo>
                  <a:cubicBezTo>
                    <a:pt x="197" y="102"/>
                    <a:pt x="156" y="77"/>
                    <a:pt x="124" y="77"/>
                  </a:cubicBezTo>
                  <a:cubicBezTo>
                    <a:pt x="107" y="77"/>
                    <a:pt x="94" y="83"/>
                    <a:pt x="90" y="98"/>
                  </a:cubicBezTo>
                  <a:cubicBezTo>
                    <a:pt x="12" y="254"/>
                    <a:pt x="1" y="432"/>
                    <a:pt x="12" y="610"/>
                  </a:cubicBezTo>
                  <a:lnTo>
                    <a:pt x="12" y="632"/>
                  </a:lnTo>
                  <a:cubicBezTo>
                    <a:pt x="12" y="687"/>
                    <a:pt x="1" y="732"/>
                    <a:pt x="12" y="788"/>
                  </a:cubicBezTo>
                  <a:cubicBezTo>
                    <a:pt x="12" y="932"/>
                    <a:pt x="35" y="1077"/>
                    <a:pt x="45" y="1221"/>
                  </a:cubicBezTo>
                  <a:cubicBezTo>
                    <a:pt x="45" y="1251"/>
                    <a:pt x="80" y="1271"/>
                    <a:pt x="113" y="1271"/>
                  </a:cubicBezTo>
                  <a:cubicBezTo>
                    <a:pt x="130" y="1271"/>
                    <a:pt x="146" y="1266"/>
                    <a:pt x="156" y="1255"/>
                  </a:cubicBezTo>
                  <a:cubicBezTo>
                    <a:pt x="156" y="1322"/>
                    <a:pt x="190" y="1389"/>
                    <a:pt x="235" y="1444"/>
                  </a:cubicBezTo>
                  <a:cubicBezTo>
                    <a:pt x="257" y="1478"/>
                    <a:pt x="302" y="1510"/>
                    <a:pt x="346" y="1544"/>
                  </a:cubicBezTo>
                  <a:cubicBezTo>
                    <a:pt x="390" y="1567"/>
                    <a:pt x="435" y="1599"/>
                    <a:pt x="490" y="1611"/>
                  </a:cubicBezTo>
                  <a:cubicBezTo>
                    <a:pt x="490" y="1611"/>
                    <a:pt x="502" y="1611"/>
                    <a:pt x="502" y="1622"/>
                  </a:cubicBezTo>
                  <a:cubicBezTo>
                    <a:pt x="490" y="1622"/>
                    <a:pt x="490" y="1633"/>
                    <a:pt x="502" y="1655"/>
                  </a:cubicBezTo>
                  <a:cubicBezTo>
                    <a:pt x="579" y="1811"/>
                    <a:pt x="735" y="1922"/>
                    <a:pt x="913" y="1978"/>
                  </a:cubicBezTo>
                  <a:cubicBezTo>
                    <a:pt x="982" y="1994"/>
                    <a:pt x="1052" y="2001"/>
                    <a:pt x="1121" y="2001"/>
                  </a:cubicBezTo>
                  <a:cubicBezTo>
                    <a:pt x="1240" y="2001"/>
                    <a:pt x="1356" y="1980"/>
                    <a:pt x="1469" y="1945"/>
                  </a:cubicBezTo>
                  <a:cubicBezTo>
                    <a:pt x="1521" y="1924"/>
                    <a:pt x="1467" y="1855"/>
                    <a:pt x="1423" y="1855"/>
                  </a:cubicBezTo>
                  <a:cubicBezTo>
                    <a:pt x="1420" y="1855"/>
                    <a:pt x="1417" y="1855"/>
                    <a:pt x="1414" y="1856"/>
                  </a:cubicBezTo>
                  <a:cubicBezTo>
                    <a:pt x="1322" y="1880"/>
                    <a:pt x="1219" y="1895"/>
                    <a:pt x="1117" y="1895"/>
                  </a:cubicBezTo>
                  <a:cubicBezTo>
                    <a:pt x="1116" y="1895"/>
                    <a:pt x="1116" y="1895"/>
                    <a:pt x="1115" y="1895"/>
                  </a:cubicBezTo>
                  <a:lnTo>
                    <a:pt x="1115" y="1895"/>
                  </a:lnTo>
                  <a:cubicBezTo>
                    <a:pt x="1129" y="1894"/>
                    <a:pt x="1143" y="1892"/>
                    <a:pt x="1157" y="1889"/>
                  </a:cubicBezTo>
                  <a:cubicBezTo>
                    <a:pt x="1169" y="1878"/>
                    <a:pt x="1180" y="1866"/>
                    <a:pt x="1180" y="1856"/>
                  </a:cubicBezTo>
                  <a:cubicBezTo>
                    <a:pt x="1202" y="1856"/>
                    <a:pt x="1214" y="1844"/>
                    <a:pt x="1236" y="1844"/>
                  </a:cubicBezTo>
                  <a:cubicBezTo>
                    <a:pt x="1246" y="1833"/>
                    <a:pt x="1246" y="1833"/>
                    <a:pt x="1246" y="1822"/>
                  </a:cubicBezTo>
                  <a:cubicBezTo>
                    <a:pt x="1525" y="1822"/>
                    <a:pt x="1814" y="1777"/>
                    <a:pt x="2081" y="1688"/>
                  </a:cubicBezTo>
                  <a:cubicBezTo>
                    <a:pt x="2154" y="1668"/>
                    <a:pt x="2099" y="1588"/>
                    <a:pt x="2037" y="1588"/>
                  </a:cubicBezTo>
                  <a:cubicBezTo>
                    <a:pt x="2033" y="1588"/>
                    <a:pt x="2029" y="1588"/>
                    <a:pt x="2025" y="1589"/>
                  </a:cubicBezTo>
                  <a:cubicBezTo>
                    <a:pt x="1769" y="1650"/>
                    <a:pt x="1493" y="1712"/>
                    <a:pt x="1224" y="1712"/>
                  </a:cubicBezTo>
                  <a:cubicBezTo>
                    <a:pt x="1202" y="1712"/>
                    <a:pt x="1180" y="1712"/>
                    <a:pt x="1157" y="1711"/>
                  </a:cubicBezTo>
                  <a:lnTo>
                    <a:pt x="1157" y="1688"/>
                  </a:lnTo>
                  <a:cubicBezTo>
                    <a:pt x="1169" y="1688"/>
                    <a:pt x="1169" y="1700"/>
                    <a:pt x="1180" y="1700"/>
                  </a:cubicBezTo>
                  <a:cubicBezTo>
                    <a:pt x="1246" y="1700"/>
                    <a:pt x="1313" y="1688"/>
                    <a:pt x="1380" y="1678"/>
                  </a:cubicBezTo>
                  <a:cubicBezTo>
                    <a:pt x="1447" y="1666"/>
                    <a:pt x="1503" y="1644"/>
                    <a:pt x="1569" y="1622"/>
                  </a:cubicBezTo>
                  <a:cubicBezTo>
                    <a:pt x="1636" y="1611"/>
                    <a:pt x="1691" y="1589"/>
                    <a:pt x="1747" y="1555"/>
                  </a:cubicBezTo>
                  <a:cubicBezTo>
                    <a:pt x="1803" y="1533"/>
                    <a:pt x="1859" y="1488"/>
                    <a:pt x="1914" y="1455"/>
                  </a:cubicBezTo>
                  <a:cubicBezTo>
                    <a:pt x="1925" y="1444"/>
                    <a:pt x="1914" y="1411"/>
                    <a:pt x="1903" y="1399"/>
                  </a:cubicBezTo>
                  <a:cubicBezTo>
                    <a:pt x="1895" y="1392"/>
                    <a:pt x="1876" y="1384"/>
                    <a:pt x="1858" y="1384"/>
                  </a:cubicBezTo>
                  <a:cubicBezTo>
                    <a:pt x="1850" y="1384"/>
                    <a:pt x="1843" y="1385"/>
                    <a:pt x="1836" y="1389"/>
                  </a:cubicBezTo>
                  <a:cubicBezTo>
                    <a:pt x="1725" y="1433"/>
                    <a:pt x="1614" y="1488"/>
                    <a:pt x="1491" y="1533"/>
                  </a:cubicBezTo>
                  <a:cubicBezTo>
                    <a:pt x="1436" y="1555"/>
                    <a:pt x="1380" y="1567"/>
                    <a:pt x="1325" y="1577"/>
                  </a:cubicBezTo>
                  <a:cubicBezTo>
                    <a:pt x="1302" y="1589"/>
                    <a:pt x="1269" y="1599"/>
                    <a:pt x="1236" y="1599"/>
                  </a:cubicBezTo>
                  <a:cubicBezTo>
                    <a:pt x="1402" y="1533"/>
                    <a:pt x="1558" y="1433"/>
                    <a:pt x="1658" y="1288"/>
                  </a:cubicBezTo>
                  <a:cubicBezTo>
                    <a:pt x="1676" y="1253"/>
                    <a:pt x="1632" y="1226"/>
                    <a:pt x="1596" y="1226"/>
                  </a:cubicBezTo>
                  <a:cubicBezTo>
                    <a:pt x="1586" y="1226"/>
                    <a:pt x="1577" y="1228"/>
                    <a:pt x="1569" y="1233"/>
                  </a:cubicBezTo>
                  <a:cubicBezTo>
                    <a:pt x="1402" y="1366"/>
                    <a:pt x="1224" y="1478"/>
                    <a:pt x="1013" y="1533"/>
                  </a:cubicBezTo>
                  <a:cubicBezTo>
                    <a:pt x="956" y="1549"/>
                    <a:pt x="888" y="1559"/>
                    <a:pt x="816" y="1559"/>
                  </a:cubicBezTo>
                  <a:cubicBezTo>
                    <a:pt x="789" y="1559"/>
                    <a:pt x="762" y="1558"/>
                    <a:pt x="735" y="1555"/>
                  </a:cubicBezTo>
                  <a:cubicBezTo>
                    <a:pt x="835" y="1544"/>
                    <a:pt x="935" y="1522"/>
                    <a:pt x="1013" y="1500"/>
                  </a:cubicBezTo>
                  <a:cubicBezTo>
                    <a:pt x="1076" y="1479"/>
                    <a:pt x="1041" y="1410"/>
                    <a:pt x="1000" y="1410"/>
                  </a:cubicBezTo>
                  <a:cubicBezTo>
                    <a:pt x="997" y="1410"/>
                    <a:pt x="994" y="1410"/>
                    <a:pt x="991" y="1411"/>
                  </a:cubicBezTo>
                  <a:lnTo>
                    <a:pt x="935" y="1411"/>
                  </a:lnTo>
                  <a:cubicBezTo>
                    <a:pt x="957" y="1411"/>
                    <a:pt x="980" y="1399"/>
                    <a:pt x="991" y="1399"/>
                  </a:cubicBezTo>
                  <a:cubicBezTo>
                    <a:pt x="1214" y="1332"/>
                    <a:pt x="1436" y="1255"/>
                    <a:pt x="1580" y="1066"/>
                  </a:cubicBezTo>
                  <a:cubicBezTo>
                    <a:pt x="1607" y="1030"/>
                    <a:pt x="1554" y="979"/>
                    <a:pt x="1510" y="979"/>
                  </a:cubicBezTo>
                  <a:cubicBezTo>
                    <a:pt x="1499" y="979"/>
                    <a:pt x="1489" y="982"/>
                    <a:pt x="1480" y="988"/>
                  </a:cubicBezTo>
                  <a:cubicBezTo>
                    <a:pt x="1335" y="1132"/>
                    <a:pt x="1147" y="1221"/>
                    <a:pt x="957" y="1277"/>
                  </a:cubicBezTo>
                  <a:cubicBezTo>
                    <a:pt x="851" y="1310"/>
                    <a:pt x="719" y="1349"/>
                    <a:pt x="595" y="1349"/>
                  </a:cubicBezTo>
                  <a:cubicBezTo>
                    <a:pt x="551" y="1349"/>
                    <a:pt x="509" y="1344"/>
                    <a:pt x="468" y="1332"/>
                  </a:cubicBezTo>
                  <a:lnTo>
                    <a:pt x="568" y="1300"/>
                  </a:lnTo>
                  <a:cubicBezTo>
                    <a:pt x="579" y="1288"/>
                    <a:pt x="591" y="1288"/>
                    <a:pt x="601" y="1288"/>
                  </a:cubicBezTo>
                  <a:cubicBezTo>
                    <a:pt x="713" y="1266"/>
                    <a:pt x="824" y="1233"/>
                    <a:pt x="935" y="1188"/>
                  </a:cubicBezTo>
                  <a:cubicBezTo>
                    <a:pt x="1102" y="1132"/>
                    <a:pt x="1258" y="1055"/>
                    <a:pt x="1402" y="944"/>
                  </a:cubicBezTo>
                  <a:cubicBezTo>
                    <a:pt x="1443" y="913"/>
                    <a:pt x="1372" y="864"/>
                    <a:pt x="1334" y="864"/>
                  </a:cubicBezTo>
                  <a:cubicBezTo>
                    <a:pt x="1331" y="864"/>
                    <a:pt x="1328" y="864"/>
                    <a:pt x="1325" y="865"/>
                  </a:cubicBezTo>
                  <a:cubicBezTo>
                    <a:pt x="1174" y="941"/>
                    <a:pt x="1033" y="1016"/>
                    <a:pt x="883" y="1072"/>
                  </a:cubicBezTo>
                  <a:lnTo>
                    <a:pt x="883" y="1072"/>
                  </a:lnTo>
                  <a:cubicBezTo>
                    <a:pt x="911" y="1055"/>
                    <a:pt x="943" y="1038"/>
                    <a:pt x="969" y="1021"/>
                  </a:cubicBezTo>
                  <a:cubicBezTo>
                    <a:pt x="1013" y="988"/>
                    <a:pt x="991" y="944"/>
                    <a:pt x="947" y="932"/>
                  </a:cubicBezTo>
                  <a:cubicBezTo>
                    <a:pt x="1068" y="855"/>
                    <a:pt x="1169" y="754"/>
                    <a:pt x="1246" y="632"/>
                  </a:cubicBezTo>
                  <a:cubicBezTo>
                    <a:pt x="1264" y="606"/>
                    <a:pt x="1220" y="566"/>
                    <a:pt x="1184" y="566"/>
                  </a:cubicBezTo>
                  <a:cubicBezTo>
                    <a:pt x="1174" y="566"/>
                    <a:pt x="1165" y="569"/>
                    <a:pt x="1157" y="576"/>
                  </a:cubicBezTo>
                  <a:cubicBezTo>
                    <a:pt x="1147" y="554"/>
                    <a:pt x="1125" y="554"/>
                    <a:pt x="1102" y="554"/>
                  </a:cubicBezTo>
                  <a:cubicBezTo>
                    <a:pt x="913" y="576"/>
                    <a:pt x="724" y="643"/>
                    <a:pt x="568" y="754"/>
                  </a:cubicBezTo>
                  <a:cubicBezTo>
                    <a:pt x="512" y="799"/>
                    <a:pt x="457" y="843"/>
                    <a:pt x="413" y="899"/>
                  </a:cubicBezTo>
                  <a:cubicBezTo>
                    <a:pt x="423" y="877"/>
                    <a:pt x="446" y="855"/>
                    <a:pt x="457" y="832"/>
                  </a:cubicBezTo>
                  <a:cubicBezTo>
                    <a:pt x="535" y="721"/>
                    <a:pt x="635" y="632"/>
                    <a:pt x="746" y="554"/>
                  </a:cubicBezTo>
                  <a:cubicBezTo>
                    <a:pt x="786" y="524"/>
                    <a:pt x="719" y="486"/>
                    <a:pt x="688" y="486"/>
                  </a:cubicBezTo>
                  <a:cubicBezTo>
                    <a:pt x="685" y="486"/>
                    <a:pt x="682" y="486"/>
                    <a:pt x="680" y="487"/>
                  </a:cubicBezTo>
                  <a:cubicBezTo>
                    <a:pt x="512" y="543"/>
                    <a:pt x="390" y="677"/>
                    <a:pt x="302" y="821"/>
                  </a:cubicBezTo>
                  <a:cubicBezTo>
                    <a:pt x="346" y="743"/>
                    <a:pt x="401" y="677"/>
                    <a:pt x="457" y="598"/>
                  </a:cubicBezTo>
                  <a:cubicBezTo>
                    <a:pt x="479" y="576"/>
                    <a:pt x="468" y="543"/>
                    <a:pt x="446" y="532"/>
                  </a:cubicBezTo>
                  <a:cubicBezTo>
                    <a:pt x="490" y="477"/>
                    <a:pt x="568" y="432"/>
                    <a:pt x="635" y="410"/>
                  </a:cubicBezTo>
                  <a:cubicBezTo>
                    <a:pt x="835" y="321"/>
                    <a:pt x="1058" y="309"/>
                    <a:pt x="1258" y="232"/>
                  </a:cubicBezTo>
                  <a:cubicBezTo>
                    <a:pt x="1302" y="210"/>
                    <a:pt x="1269" y="165"/>
                    <a:pt x="1236" y="143"/>
                  </a:cubicBezTo>
                  <a:lnTo>
                    <a:pt x="1335" y="143"/>
                  </a:lnTo>
                  <a:cubicBezTo>
                    <a:pt x="1391" y="131"/>
                    <a:pt x="1347" y="54"/>
                    <a:pt x="1302" y="54"/>
                  </a:cubicBezTo>
                  <a:cubicBezTo>
                    <a:pt x="1114" y="54"/>
                    <a:pt x="907" y="1"/>
                    <a:pt x="71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5"/>
            <p:cNvSpPr/>
            <p:nvPr/>
          </p:nvSpPr>
          <p:spPr>
            <a:xfrm>
              <a:off x="2375990" y="4384913"/>
              <a:ext cx="25433" cy="39179"/>
            </a:xfrm>
            <a:custGeom>
              <a:avLst/>
              <a:gdLst/>
              <a:ahLst/>
              <a:cxnLst/>
              <a:rect l="l" t="t" r="r" b="b"/>
              <a:pathLst>
                <a:path w="729" h="1123" extrusionOk="0">
                  <a:moveTo>
                    <a:pt x="253" y="0"/>
                  </a:moveTo>
                  <a:cubicBezTo>
                    <a:pt x="242" y="0"/>
                    <a:pt x="232" y="4"/>
                    <a:pt x="223" y="12"/>
                  </a:cubicBezTo>
                  <a:cubicBezTo>
                    <a:pt x="134" y="124"/>
                    <a:pt x="78" y="245"/>
                    <a:pt x="45" y="390"/>
                  </a:cubicBezTo>
                  <a:cubicBezTo>
                    <a:pt x="34" y="423"/>
                    <a:pt x="23" y="479"/>
                    <a:pt x="23" y="524"/>
                  </a:cubicBezTo>
                  <a:cubicBezTo>
                    <a:pt x="1" y="591"/>
                    <a:pt x="11" y="680"/>
                    <a:pt x="23" y="746"/>
                  </a:cubicBezTo>
                  <a:cubicBezTo>
                    <a:pt x="34" y="846"/>
                    <a:pt x="56" y="947"/>
                    <a:pt x="90" y="1046"/>
                  </a:cubicBezTo>
                  <a:cubicBezTo>
                    <a:pt x="99" y="1065"/>
                    <a:pt x="123" y="1083"/>
                    <a:pt x="144" y="1083"/>
                  </a:cubicBezTo>
                  <a:cubicBezTo>
                    <a:pt x="148" y="1083"/>
                    <a:pt x="153" y="1082"/>
                    <a:pt x="157" y="1080"/>
                  </a:cubicBezTo>
                  <a:lnTo>
                    <a:pt x="167" y="1091"/>
                  </a:lnTo>
                  <a:cubicBezTo>
                    <a:pt x="175" y="1106"/>
                    <a:pt x="200" y="1122"/>
                    <a:pt x="222" y="1122"/>
                  </a:cubicBezTo>
                  <a:cubicBezTo>
                    <a:pt x="231" y="1122"/>
                    <a:pt x="239" y="1119"/>
                    <a:pt x="246" y="1113"/>
                  </a:cubicBezTo>
                  <a:cubicBezTo>
                    <a:pt x="390" y="1024"/>
                    <a:pt x="535" y="947"/>
                    <a:pt x="679" y="868"/>
                  </a:cubicBezTo>
                  <a:cubicBezTo>
                    <a:pt x="728" y="839"/>
                    <a:pt x="674" y="775"/>
                    <a:pt x="629" y="775"/>
                  </a:cubicBezTo>
                  <a:cubicBezTo>
                    <a:pt x="623" y="775"/>
                    <a:pt x="617" y="777"/>
                    <a:pt x="612" y="779"/>
                  </a:cubicBezTo>
                  <a:cubicBezTo>
                    <a:pt x="579" y="802"/>
                    <a:pt x="545" y="813"/>
                    <a:pt x="523" y="824"/>
                  </a:cubicBezTo>
                  <a:cubicBezTo>
                    <a:pt x="568" y="791"/>
                    <a:pt x="624" y="746"/>
                    <a:pt x="668" y="713"/>
                  </a:cubicBezTo>
                  <a:cubicBezTo>
                    <a:pt x="708" y="673"/>
                    <a:pt x="650" y="633"/>
                    <a:pt x="605" y="633"/>
                  </a:cubicBezTo>
                  <a:cubicBezTo>
                    <a:pt x="600" y="633"/>
                    <a:pt x="595" y="634"/>
                    <a:pt x="590" y="635"/>
                  </a:cubicBezTo>
                  <a:cubicBezTo>
                    <a:pt x="523" y="668"/>
                    <a:pt x="456" y="713"/>
                    <a:pt x="390" y="769"/>
                  </a:cubicBezTo>
                  <a:cubicBezTo>
                    <a:pt x="390" y="757"/>
                    <a:pt x="379" y="746"/>
                    <a:pt x="357" y="735"/>
                  </a:cubicBezTo>
                  <a:cubicBezTo>
                    <a:pt x="379" y="713"/>
                    <a:pt x="390" y="690"/>
                    <a:pt x="401" y="668"/>
                  </a:cubicBezTo>
                  <a:cubicBezTo>
                    <a:pt x="423" y="646"/>
                    <a:pt x="390" y="613"/>
                    <a:pt x="379" y="601"/>
                  </a:cubicBezTo>
                  <a:cubicBezTo>
                    <a:pt x="366" y="595"/>
                    <a:pt x="349" y="589"/>
                    <a:pt x="333" y="589"/>
                  </a:cubicBezTo>
                  <a:cubicBezTo>
                    <a:pt x="321" y="589"/>
                    <a:pt x="310" y="592"/>
                    <a:pt x="301" y="601"/>
                  </a:cubicBezTo>
                  <a:cubicBezTo>
                    <a:pt x="268" y="624"/>
                    <a:pt x="246" y="646"/>
                    <a:pt x="223" y="680"/>
                  </a:cubicBezTo>
                  <a:lnTo>
                    <a:pt x="223" y="646"/>
                  </a:lnTo>
                  <a:cubicBezTo>
                    <a:pt x="246" y="524"/>
                    <a:pt x="268" y="413"/>
                    <a:pt x="312" y="302"/>
                  </a:cubicBezTo>
                  <a:cubicBezTo>
                    <a:pt x="328" y="270"/>
                    <a:pt x="282" y="239"/>
                    <a:pt x="250" y="239"/>
                  </a:cubicBezTo>
                  <a:cubicBezTo>
                    <a:pt x="237" y="239"/>
                    <a:pt x="226" y="244"/>
                    <a:pt x="223" y="257"/>
                  </a:cubicBezTo>
                  <a:cubicBezTo>
                    <a:pt x="189" y="334"/>
                    <a:pt x="157" y="423"/>
                    <a:pt x="145" y="512"/>
                  </a:cubicBezTo>
                  <a:cubicBezTo>
                    <a:pt x="145" y="479"/>
                    <a:pt x="145" y="435"/>
                    <a:pt x="157" y="401"/>
                  </a:cubicBezTo>
                  <a:cubicBezTo>
                    <a:pt x="179" y="279"/>
                    <a:pt x="234" y="168"/>
                    <a:pt x="301" y="57"/>
                  </a:cubicBezTo>
                  <a:cubicBezTo>
                    <a:pt x="317" y="32"/>
                    <a:pt x="284" y="0"/>
                    <a:pt x="25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5"/>
            <p:cNvSpPr/>
            <p:nvPr/>
          </p:nvSpPr>
          <p:spPr>
            <a:xfrm>
              <a:off x="2383771" y="4423570"/>
              <a:ext cx="37155" cy="11757"/>
            </a:xfrm>
            <a:custGeom>
              <a:avLst/>
              <a:gdLst/>
              <a:ahLst/>
              <a:cxnLst/>
              <a:rect l="l" t="t" r="r" b="b"/>
              <a:pathLst>
                <a:path w="1065" h="337" extrusionOk="0">
                  <a:moveTo>
                    <a:pt x="681" y="1"/>
                  </a:moveTo>
                  <a:cubicBezTo>
                    <a:pt x="673" y="1"/>
                    <a:pt x="665" y="2"/>
                    <a:pt x="656" y="5"/>
                  </a:cubicBezTo>
                  <a:cubicBezTo>
                    <a:pt x="567" y="39"/>
                    <a:pt x="467" y="72"/>
                    <a:pt x="367" y="94"/>
                  </a:cubicBezTo>
                  <a:cubicBezTo>
                    <a:pt x="322" y="101"/>
                    <a:pt x="267" y="114"/>
                    <a:pt x="213" y="114"/>
                  </a:cubicBezTo>
                  <a:cubicBezTo>
                    <a:pt x="173" y="114"/>
                    <a:pt x="133" y="107"/>
                    <a:pt x="100" y="83"/>
                  </a:cubicBezTo>
                  <a:cubicBezTo>
                    <a:pt x="87" y="77"/>
                    <a:pt x="71" y="70"/>
                    <a:pt x="55" y="70"/>
                  </a:cubicBezTo>
                  <a:cubicBezTo>
                    <a:pt x="43" y="70"/>
                    <a:pt x="32" y="74"/>
                    <a:pt x="23" y="83"/>
                  </a:cubicBezTo>
                  <a:cubicBezTo>
                    <a:pt x="0" y="94"/>
                    <a:pt x="11" y="128"/>
                    <a:pt x="33" y="138"/>
                  </a:cubicBezTo>
                  <a:cubicBezTo>
                    <a:pt x="78" y="172"/>
                    <a:pt x="134" y="195"/>
                    <a:pt x="189" y="205"/>
                  </a:cubicBezTo>
                  <a:cubicBezTo>
                    <a:pt x="178" y="205"/>
                    <a:pt x="167" y="205"/>
                    <a:pt x="167" y="217"/>
                  </a:cubicBezTo>
                  <a:cubicBezTo>
                    <a:pt x="144" y="250"/>
                    <a:pt x="178" y="272"/>
                    <a:pt x="189" y="283"/>
                  </a:cubicBezTo>
                  <a:cubicBezTo>
                    <a:pt x="265" y="325"/>
                    <a:pt x="358" y="336"/>
                    <a:pt x="450" y="336"/>
                  </a:cubicBezTo>
                  <a:cubicBezTo>
                    <a:pt x="506" y="336"/>
                    <a:pt x="561" y="332"/>
                    <a:pt x="612" y="328"/>
                  </a:cubicBezTo>
                  <a:cubicBezTo>
                    <a:pt x="745" y="306"/>
                    <a:pt x="890" y="272"/>
                    <a:pt x="1012" y="217"/>
                  </a:cubicBezTo>
                  <a:cubicBezTo>
                    <a:pt x="1064" y="196"/>
                    <a:pt x="1010" y="127"/>
                    <a:pt x="966" y="127"/>
                  </a:cubicBezTo>
                  <a:cubicBezTo>
                    <a:pt x="963" y="127"/>
                    <a:pt x="960" y="127"/>
                    <a:pt x="957" y="128"/>
                  </a:cubicBezTo>
                  <a:cubicBezTo>
                    <a:pt x="834" y="161"/>
                    <a:pt x="712" y="195"/>
                    <a:pt x="589" y="217"/>
                  </a:cubicBezTo>
                  <a:cubicBezTo>
                    <a:pt x="534" y="227"/>
                    <a:pt x="467" y="239"/>
                    <a:pt x="411" y="239"/>
                  </a:cubicBezTo>
                  <a:cubicBezTo>
                    <a:pt x="345" y="239"/>
                    <a:pt x="289" y="239"/>
                    <a:pt x="233" y="205"/>
                  </a:cubicBezTo>
                  <a:cubicBezTo>
                    <a:pt x="278" y="205"/>
                    <a:pt x="334" y="205"/>
                    <a:pt x="389" y="195"/>
                  </a:cubicBezTo>
                  <a:cubicBezTo>
                    <a:pt x="512" y="183"/>
                    <a:pt x="623" y="150"/>
                    <a:pt x="723" y="83"/>
                  </a:cubicBezTo>
                  <a:cubicBezTo>
                    <a:pt x="745" y="72"/>
                    <a:pt x="745" y="49"/>
                    <a:pt x="734" y="27"/>
                  </a:cubicBezTo>
                  <a:cubicBezTo>
                    <a:pt x="718" y="11"/>
                    <a:pt x="702" y="1"/>
                    <a:pt x="68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5"/>
            <p:cNvSpPr/>
            <p:nvPr/>
          </p:nvSpPr>
          <p:spPr>
            <a:xfrm>
              <a:off x="2392667" y="4432990"/>
              <a:ext cx="27805" cy="14199"/>
            </a:xfrm>
            <a:custGeom>
              <a:avLst/>
              <a:gdLst/>
              <a:ahLst/>
              <a:cxnLst/>
              <a:rect l="l" t="t" r="r" b="b"/>
              <a:pathLst>
                <a:path w="797" h="407" extrusionOk="0">
                  <a:moveTo>
                    <a:pt x="690" y="1"/>
                  </a:moveTo>
                  <a:cubicBezTo>
                    <a:pt x="687" y="1"/>
                    <a:pt x="683" y="1"/>
                    <a:pt x="680" y="2"/>
                  </a:cubicBezTo>
                  <a:cubicBezTo>
                    <a:pt x="591" y="13"/>
                    <a:pt x="490" y="36"/>
                    <a:pt x="401" y="58"/>
                  </a:cubicBezTo>
                  <a:cubicBezTo>
                    <a:pt x="357" y="58"/>
                    <a:pt x="301" y="69"/>
                    <a:pt x="257" y="80"/>
                  </a:cubicBezTo>
                  <a:cubicBezTo>
                    <a:pt x="234" y="80"/>
                    <a:pt x="207" y="85"/>
                    <a:pt x="185" y="85"/>
                  </a:cubicBezTo>
                  <a:cubicBezTo>
                    <a:pt x="174" y="85"/>
                    <a:pt x="164" y="84"/>
                    <a:pt x="156" y="80"/>
                  </a:cubicBezTo>
                  <a:cubicBezTo>
                    <a:pt x="147" y="75"/>
                    <a:pt x="136" y="73"/>
                    <a:pt x="125" y="73"/>
                  </a:cubicBezTo>
                  <a:cubicBezTo>
                    <a:pt x="110" y="73"/>
                    <a:pt x="96" y="78"/>
                    <a:pt x="90" y="91"/>
                  </a:cubicBezTo>
                  <a:lnTo>
                    <a:pt x="45" y="91"/>
                  </a:lnTo>
                  <a:cubicBezTo>
                    <a:pt x="12" y="91"/>
                    <a:pt x="1" y="113"/>
                    <a:pt x="12" y="147"/>
                  </a:cubicBezTo>
                  <a:cubicBezTo>
                    <a:pt x="67" y="247"/>
                    <a:pt x="168" y="313"/>
                    <a:pt x="279" y="347"/>
                  </a:cubicBezTo>
                  <a:cubicBezTo>
                    <a:pt x="390" y="380"/>
                    <a:pt x="524" y="380"/>
                    <a:pt x="635" y="402"/>
                  </a:cubicBezTo>
                  <a:cubicBezTo>
                    <a:pt x="641" y="405"/>
                    <a:pt x="649" y="407"/>
                    <a:pt x="657" y="407"/>
                  </a:cubicBezTo>
                  <a:cubicBezTo>
                    <a:pt x="678" y="407"/>
                    <a:pt x="702" y="396"/>
                    <a:pt x="702" y="380"/>
                  </a:cubicBezTo>
                  <a:cubicBezTo>
                    <a:pt x="702" y="347"/>
                    <a:pt x="680" y="313"/>
                    <a:pt x="646" y="313"/>
                  </a:cubicBezTo>
                  <a:cubicBezTo>
                    <a:pt x="546" y="280"/>
                    <a:pt x="435" y="280"/>
                    <a:pt x="324" y="258"/>
                  </a:cubicBezTo>
                  <a:cubicBezTo>
                    <a:pt x="268" y="236"/>
                    <a:pt x="201" y="214"/>
                    <a:pt x="156" y="169"/>
                  </a:cubicBezTo>
                  <a:lnTo>
                    <a:pt x="156" y="169"/>
                  </a:lnTo>
                  <a:cubicBezTo>
                    <a:pt x="190" y="180"/>
                    <a:pt x="223" y="180"/>
                    <a:pt x="257" y="180"/>
                  </a:cubicBezTo>
                  <a:lnTo>
                    <a:pt x="279" y="180"/>
                  </a:lnTo>
                  <a:lnTo>
                    <a:pt x="279" y="202"/>
                  </a:lnTo>
                  <a:cubicBezTo>
                    <a:pt x="279" y="224"/>
                    <a:pt x="312" y="236"/>
                    <a:pt x="334" y="247"/>
                  </a:cubicBezTo>
                  <a:lnTo>
                    <a:pt x="423" y="247"/>
                  </a:lnTo>
                  <a:cubicBezTo>
                    <a:pt x="446" y="247"/>
                    <a:pt x="468" y="247"/>
                    <a:pt x="479" y="236"/>
                  </a:cubicBezTo>
                  <a:cubicBezTo>
                    <a:pt x="502" y="236"/>
                    <a:pt x="524" y="224"/>
                    <a:pt x="534" y="224"/>
                  </a:cubicBezTo>
                  <a:cubicBezTo>
                    <a:pt x="557" y="214"/>
                    <a:pt x="557" y="191"/>
                    <a:pt x="546" y="180"/>
                  </a:cubicBezTo>
                  <a:cubicBezTo>
                    <a:pt x="534" y="158"/>
                    <a:pt x="512" y="147"/>
                    <a:pt x="490" y="147"/>
                  </a:cubicBezTo>
                  <a:cubicBezTo>
                    <a:pt x="568" y="135"/>
                    <a:pt x="646" y="125"/>
                    <a:pt x="724" y="91"/>
                  </a:cubicBezTo>
                  <a:cubicBezTo>
                    <a:pt x="796" y="70"/>
                    <a:pt x="743" y="1"/>
                    <a:pt x="6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5"/>
            <p:cNvSpPr/>
            <p:nvPr/>
          </p:nvSpPr>
          <p:spPr>
            <a:xfrm>
              <a:off x="1882005" y="4265630"/>
              <a:ext cx="312418" cy="268773"/>
            </a:xfrm>
            <a:custGeom>
              <a:avLst/>
              <a:gdLst/>
              <a:ahLst/>
              <a:cxnLst/>
              <a:rect l="l" t="t" r="r" b="b"/>
              <a:pathLst>
                <a:path w="8955" h="7704" extrusionOk="0">
                  <a:moveTo>
                    <a:pt x="6007" y="1"/>
                  </a:moveTo>
                  <a:cubicBezTo>
                    <a:pt x="5970" y="1"/>
                    <a:pt x="5933" y="2"/>
                    <a:pt x="5896" y="6"/>
                  </a:cubicBezTo>
                  <a:cubicBezTo>
                    <a:pt x="5740" y="16"/>
                    <a:pt x="5584" y="39"/>
                    <a:pt x="5462" y="128"/>
                  </a:cubicBezTo>
                  <a:cubicBezTo>
                    <a:pt x="5329" y="105"/>
                    <a:pt x="5206" y="95"/>
                    <a:pt x="5084" y="83"/>
                  </a:cubicBezTo>
                  <a:cubicBezTo>
                    <a:pt x="4940" y="73"/>
                    <a:pt x="4792" y="65"/>
                    <a:pt x="4643" y="65"/>
                  </a:cubicBezTo>
                  <a:cubicBezTo>
                    <a:pt x="4469" y="65"/>
                    <a:pt x="4295" y="76"/>
                    <a:pt x="4128" y="105"/>
                  </a:cubicBezTo>
                  <a:cubicBezTo>
                    <a:pt x="3983" y="128"/>
                    <a:pt x="3827" y="184"/>
                    <a:pt x="3693" y="261"/>
                  </a:cubicBezTo>
                  <a:cubicBezTo>
                    <a:pt x="3541" y="202"/>
                    <a:pt x="3381" y="174"/>
                    <a:pt x="3218" y="174"/>
                  </a:cubicBezTo>
                  <a:cubicBezTo>
                    <a:pt x="3048" y="174"/>
                    <a:pt x="2875" y="204"/>
                    <a:pt x="2704" y="261"/>
                  </a:cubicBezTo>
                  <a:cubicBezTo>
                    <a:pt x="2504" y="328"/>
                    <a:pt x="2326" y="417"/>
                    <a:pt x="2136" y="506"/>
                  </a:cubicBezTo>
                  <a:cubicBezTo>
                    <a:pt x="1981" y="584"/>
                    <a:pt x="1836" y="673"/>
                    <a:pt x="1681" y="762"/>
                  </a:cubicBezTo>
                  <a:cubicBezTo>
                    <a:pt x="1402" y="940"/>
                    <a:pt x="1135" y="1173"/>
                    <a:pt x="1013" y="1485"/>
                  </a:cubicBezTo>
                  <a:cubicBezTo>
                    <a:pt x="924" y="1696"/>
                    <a:pt x="913" y="1929"/>
                    <a:pt x="935" y="2152"/>
                  </a:cubicBezTo>
                  <a:cubicBezTo>
                    <a:pt x="468" y="2663"/>
                    <a:pt x="179" y="3298"/>
                    <a:pt x="79" y="3987"/>
                  </a:cubicBezTo>
                  <a:cubicBezTo>
                    <a:pt x="45" y="4188"/>
                    <a:pt x="35" y="4399"/>
                    <a:pt x="35" y="4599"/>
                  </a:cubicBezTo>
                  <a:cubicBezTo>
                    <a:pt x="23" y="4788"/>
                    <a:pt x="1" y="4999"/>
                    <a:pt x="101" y="5177"/>
                  </a:cubicBezTo>
                  <a:cubicBezTo>
                    <a:pt x="179" y="5333"/>
                    <a:pt x="312" y="5456"/>
                    <a:pt x="435" y="5577"/>
                  </a:cubicBezTo>
                  <a:cubicBezTo>
                    <a:pt x="524" y="5678"/>
                    <a:pt x="613" y="5755"/>
                    <a:pt x="713" y="5844"/>
                  </a:cubicBezTo>
                  <a:cubicBezTo>
                    <a:pt x="690" y="6067"/>
                    <a:pt x="746" y="6301"/>
                    <a:pt x="858" y="6501"/>
                  </a:cubicBezTo>
                  <a:cubicBezTo>
                    <a:pt x="991" y="6756"/>
                    <a:pt x="1202" y="6979"/>
                    <a:pt x="1469" y="7102"/>
                  </a:cubicBezTo>
                  <a:cubicBezTo>
                    <a:pt x="1731" y="7224"/>
                    <a:pt x="2028" y="7250"/>
                    <a:pt x="2321" y="7250"/>
                  </a:cubicBezTo>
                  <a:cubicBezTo>
                    <a:pt x="2401" y="7250"/>
                    <a:pt x="2480" y="7248"/>
                    <a:pt x="2559" y="7246"/>
                  </a:cubicBezTo>
                  <a:cubicBezTo>
                    <a:pt x="2637" y="7246"/>
                    <a:pt x="2704" y="7235"/>
                    <a:pt x="2781" y="7235"/>
                  </a:cubicBezTo>
                  <a:cubicBezTo>
                    <a:pt x="3026" y="7391"/>
                    <a:pt x="3305" y="7513"/>
                    <a:pt x="3582" y="7591"/>
                  </a:cubicBezTo>
                  <a:cubicBezTo>
                    <a:pt x="3866" y="7672"/>
                    <a:pt x="4157" y="7704"/>
                    <a:pt x="4450" y="7704"/>
                  </a:cubicBezTo>
                  <a:cubicBezTo>
                    <a:pt x="4639" y="7704"/>
                    <a:pt x="4829" y="7690"/>
                    <a:pt x="5017" y="7668"/>
                  </a:cubicBezTo>
                  <a:cubicBezTo>
                    <a:pt x="5273" y="7646"/>
                    <a:pt x="5517" y="7602"/>
                    <a:pt x="5751" y="7557"/>
                  </a:cubicBezTo>
                  <a:cubicBezTo>
                    <a:pt x="5985" y="7524"/>
                    <a:pt x="6219" y="7468"/>
                    <a:pt x="6441" y="7391"/>
                  </a:cubicBezTo>
                  <a:cubicBezTo>
                    <a:pt x="6808" y="7257"/>
                    <a:pt x="7119" y="7001"/>
                    <a:pt x="7341" y="6690"/>
                  </a:cubicBezTo>
                  <a:cubicBezTo>
                    <a:pt x="7364" y="6657"/>
                    <a:pt x="7386" y="6612"/>
                    <a:pt x="7408" y="6578"/>
                  </a:cubicBezTo>
                  <a:cubicBezTo>
                    <a:pt x="7831" y="6334"/>
                    <a:pt x="8176" y="5956"/>
                    <a:pt x="8376" y="5511"/>
                  </a:cubicBezTo>
                  <a:cubicBezTo>
                    <a:pt x="8431" y="5411"/>
                    <a:pt x="8465" y="5300"/>
                    <a:pt x="8488" y="5189"/>
                  </a:cubicBezTo>
                  <a:cubicBezTo>
                    <a:pt x="8599" y="5066"/>
                    <a:pt x="8676" y="4910"/>
                    <a:pt x="8743" y="4754"/>
                  </a:cubicBezTo>
                  <a:cubicBezTo>
                    <a:pt x="8955" y="4188"/>
                    <a:pt x="8910" y="3543"/>
                    <a:pt x="8665" y="2997"/>
                  </a:cubicBezTo>
                  <a:cubicBezTo>
                    <a:pt x="8532" y="2720"/>
                    <a:pt x="8342" y="2475"/>
                    <a:pt x="8109" y="2275"/>
                  </a:cubicBezTo>
                  <a:cubicBezTo>
                    <a:pt x="8109" y="2219"/>
                    <a:pt x="8098" y="2163"/>
                    <a:pt x="8087" y="2107"/>
                  </a:cubicBezTo>
                  <a:cubicBezTo>
                    <a:pt x="8053" y="1874"/>
                    <a:pt x="7998" y="1640"/>
                    <a:pt x="7909" y="1418"/>
                  </a:cubicBezTo>
                  <a:cubicBezTo>
                    <a:pt x="7831" y="1207"/>
                    <a:pt x="7720" y="995"/>
                    <a:pt x="7598" y="806"/>
                  </a:cubicBezTo>
                  <a:cubicBezTo>
                    <a:pt x="7364" y="473"/>
                    <a:pt x="7042" y="161"/>
                    <a:pt x="6619" y="61"/>
                  </a:cubicBezTo>
                  <a:cubicBezTo>
                    <a:pt x="6496" y="28"/>
                    <a:pt x="6363" y="16"/>
                    <a:pt x="6229" y="6"/>
                  </a:cubicBezTo>
                  <a:cubicBezTo>
                    <a:pt x="6155" y="6"/>
                    <a:pt x="6081" y="1"/>
                    <a:pt x="6007"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5"/>
            <p:cNvSpPr/>
            <p:nvPr/>
          </p:nvSpPr>
          <p:spPr>
            <a:xfrm>
              <a:off x="2011755" y="4511000"/>
              <a:ext cx="97092" cy="16606"/>
            </a:xfrm>
            <a:custGeom>
              <a:avLst/>
              <a:gdLst/>
              <a:ahLst/>
              <a:cxnLst/>
              <a:rect l="l" t="t" r="r" b="b"/>
              <a:pathLst>
                <a:path w="2783" h="476" extrusionOk="0">
                  <a:moveTo>
                    <a:pt x="2701" y="0"/>
                  </a:moveTo>
                  <a:cubicBezTo>
                    <a:pt x="2696" y="0"/>
                    <a:pt x="2692" y="1"/>
                    <a:pt x="2688" y="2"/>
                  </a:cubicBezTo>
                  <a:cubicBezTo>
                    <a:pt x="2432" y="60"/>
                    <a:pt x="2175" y="76"/>
                    <a:pt x="1916" y="76"/>
                  </a:cubicBezTo>
                  <a:cubicBezTo>
                    <a:pt x="1579" y="76"/>
                    <a:pt x="1240" y="48"/>
                    <a:pt x="901" y="48"/>
                  </a:cubicBezTo>
                  <a:cubicBezTo>
                    <a:pt x="800" y="48"/>
                    <a:pt x="698" y="51"/>
                    <a:pt x="597" y="57"/>
                  </a:cubicBezTo>
                  <a:cubicBezTo>
                    <a:pt x="442" y="79"/>
                    <a:pt x="286" y="102"/>
                    <a:pt x="130" y="135"/>
                  </a:cubicBezTo>
                  <a:cubicBezTo>
                    <a:pt x="119" y="135"/>
                    <a:pt x="108" y="124"/>
                    <a:pt x="97" y="124"/>
                  </a:cubicBezTo>
                  <a:cubicBezTo>
                    <a:pt x="89" y="120"/>
                    <a:pt x="80" y="118"/>
                    <a:pt x="72" y="118"/>
                  </a:cubicBezTo>
                  <a:cubicBezTo>
                    <a:pt x="34" y="118"/>
                    <a:pt x="1" y="152"/>
                    <a:pt x="19" y="180"/>
                  </a:cubicBezTo>
                  <a:cubicBezTo>
                    <a:pt x="10" y="189"/>
                    <a:pt x="16" y="205"/>
                    <a:pt x="30" y="205"/>
                  </a:cubicBezTo>
                  <a:cubicBezTo>
                    <a:pt x="33" y="205"/>
                    <a:pt x="37" y="204"/>
                    <a:pt x="41" y="202"/>
                  </a:cubicBezTo>
                  <a:lnTo>
                    <a:pt x="53" y="202"/>
                  </a:lnTo>
                  <a:cubicBezTo>
                    <a:pt x="427" y="386"/>
                    <a:pt x="840" y="476"/>
                    <a:pt x="1255" y="476"/>
                  </a:cubicBezTo>
                  <a:cubicBezTo>
                    <a:pt x="1567" y="476"/>
                    <a:pt x="1880" y="425"/>
                    <a:pt x="2177" y="324"/>
                  </a:cubicBezTo>
                  <a:cubicBezTo>
                    <a:pt x="2377" y="257"/>
                    <a:pt x="2566" y="168"/>
                    <a:pt x="2733" y="57"/>
                  </a:cubicBezTo>
                  <a:cubicBezTo>
                    <a:pt x="2782" y="37"/>
                    <a:pt x="2735" y="0"/>
                    <a:pt x="270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5"/>
            <p:cNvSpPr/>
            <p:nvPr/>
          </p:nvSpPr>
          <p:spPr>
            <a:xfrm>
              <a:off x="1902973" y="4265805"/>
              <a:ext cx="289915" cy="252620"/>
            </a:xfrm>
            <a:custGeom>
              <a:avLst/>
              <a:gdLst/>
              <a:ahLst/>
              <a:cxnLst/>
              <a:rect l="l" t="t" r="r" b="b"/>
              <a:pathLst>
                <a:path w="8310" h="7241" extrusionOk="0">
                  <a:moveTo>
                    <a:pt x="5250" y="1"/>
                  </a:moveTo>
                  <a:cubicBezTo>
                    <a:pt x="5106" y="11"/>
                    <a:pt x="4973" y="45"/>
                    <a:pt x="4861" y="123"/>
                  </a:cubicBezTo>
                  <a:lnTo>
                    <a:pt x="4627" y="90"/>
                  </a:lnTo>
                  <a:lnTo>
                    <a:pt x="4627" y="90"/>
                  </a:lnTo>
                  <a:cubicBezTo>
                    <a:pt x="4973" y="223"/>
                    <a:pt x="5295" y="401"/>
                    <a:pt x="5606" y="612"/>
                  </a:cubicBezTo>
                  <a:cubicBezTo>
                    <a:pt x="5373" y="624"/>
                    <a:pt x="5139" y="668"/>
                    <a:pt x="4928" y="757"/>
                  </a:cubicBezTo>
                  <a:cubicBezTo>
                    <a:pt x="4716" y="834"/>
                    <a:pt x="4528" y="946"/>
                    <a:pt x="4350" y="1079"/>
                  </a:cubicBezTo>
                  <a:cubicBezTo>
                    <a:pt x="4294" y="1046"/>
                    <a:pt x="4227" y="1012"/>
                    <a:pt x="4149" y="990"/>
                  </a:cubicBezTo>
                  <a:cubicBezTo>
                    <a:pt x="3994" y="923"/>
                    <a:pt x="3838" y="890"/>
                    <a:pt x="3671" y="868"/>
                  </a:cubicBezTo>
                  <a:cubicBezTo>
                    <a:pt x="3459" y="834"/>
                    <a:pt x="3241" y="820"/>
                    <a:pt x="3026" y="820"/>
                  </a:cubicBezTo>
                  <a:cubicBezTo>
                    <a:pt x="2959" y="820"/>
                    <a:pt x="2892" y="821"/>
                    <a:pt x="2825" y="824"/>
                  </a:cubicBezTo>
                  <a:cubicBezTo>
                    <a:pt x="2870" y="713"/>
                    <a:pt x="2926" y="601"/>
                    <a:pt x="3003" y="501"/>
                  </a:cubicBezTo>
                  <a:cubicBezTo>
                    <a:pt x="3104" y="357"/>
                    <a:pt x="3226" y="234"/>
                    <a:pt x="3371" y="145"/>
                  </a:cubicBezTo>
                  <a:lnTo>
                    <a:pt x="3371" y="145"/>
                  </a:lnTo>
                  <a:cubicBezTo>
                    <a:pt x="3270" y="167"/>
                    <a:pt x="3181" y="212"/>
                    <a:pt x="3092" y="256"/>
                  </a:cubicBezTo>
                  <a:cubicBezTo>
                    <a:pt x="2981" y="212"/>
                    <a:pt x="2870" y="189"/>
                    <a:pt x="2759" y="179"/>
                  </a:cubicBezTo>
                  <a:cubicBezTo>
                    <a:pt x="2681" y="323"/>
                    <a:pt x="2625" y="479"/>
                    <a:pt x="2603" y="634"/>
                  </a:cubicBezTo>
                  <a:cubicBezTo>
                    <a:pt x="2592" y="701"/>
                    <a:pt x="2592" y="768"/>
                    <a:pt x="2592" y="834"/>
                  </a:cubicBezTo>
                  <a:cubicBezTo>
                    <a:pt x="2303" y="857"/>
                    <a:pt x="2002" y="890"/>
                    <a:pt x="1747" y="1046"/>
                  </a:cubicBezTo>
                  <a:cubicBezTo>
                    <a:pt x="1513" y="1202"/>
                    <a:pt x="1335" y="1435"/>
                    <a:pt x="1235" y="1680"/>
                  </a:cubicBezTo>
                  <a:cubicBezTo>
                    <a:pt x="1191" y="1769"/>
                    <a:pt x="1169" y="1858"/>
                    <a:pt x="1146" y="1947"/>
                  </a:cubicBezTo>
                  <a:cubicBezTo>
                    <a:pt x="1146" y="1780"/>
                    <a:pt x="1169" y="1613"/>
                    <a:pt x="1224" y="1447"/>
                  </a:cubicBezTo>
                  <a:cubicBezTo>
                    <a:pt x="1313" y="1157"/>
                    <a:pt x="1469" y="901"/>
                    <a:pt x="1647" y="668"/>
                  </a:cubicBezTo>
                  <a:cubicBezTo>
                    <a:pt x="1758" y="535"/>
                    <a:pt x="1881" y="412"/>
                    <a:pt x="2002" y="290"/>
                  </a:cubicBezTo>
                  <a:lnTo>
                    <a:pt x="2002" y="290"/>
                  </a:lnTo>
                  <a:cubicBezTo>
                    <a:pt x="1836" y="357"/>
                    <a:pt x="1691" y="434"/>
                    <a:pt x="1535" y="501"/>
                  </a:cubicBezTo>
                  <a:cubicBezTo>
                    <a:pt x="1380" y="579"/>
                    <a:pt x="1235" y="668"/>
                    <a:pt x="1080" y="757"/>
                  </a:cubicBezTo>
                  <a:cubicBezTo>
                    <a:pt x="801" y="935"/>
                    <a:pt x="534" y="1168"/>
                    <a:pt x="412" y="1480"/>
                  </a:cubicBezTo>
                  <a:cubicBezTo>
                    <a:pt x="323" y="1691"/>
                    <a:pt x="312" y="1924"/>
                    <a:pt x="334" y="2147"/>
                  </a:cubicBezTo>
                  <a:cubicBezTo>
                    <a:pt x="301" y="2181"/>
                    <a:pt x="267" y="2214"/>
                    <a:pt x="245" y="2258"/>
                  </a:cubicBezTo>
                  <a:cubicBezTo>
                    <a:pt x="257" y="2292"/>
                    <a:pt x="257" y="2336"/>
                    <a:pt x="267" y="2381"/>
                  </a:cubicBezTo>
                  <a:cubicBezTo>
                    <a:pt x="323" y="2581"/>
                    <a:pt x="412" y="2770"/>
                    <a:pt x="512" y="2937"/>
                  </a:cubicBezTo>
                  <a:cubicBezTo>
                    <a:pt x="468" y="3037"/>
                    <a:pt x="423" y="3137"/>
                    <a:pt x="390" y="3237"/>
                  </a:cubicBezTo>
                  <a:cubicBezTo>
                    <a:pt x="312" y="3449"/>
                    <a:pt x="257" y="3659"/>
                    <a:pt x="234" y="3882"/>
                  </a:cubicBezTo>
                  <a:cubicBezTo>
                    <a:pt x="212" y="4104"/>
                    <a:pt x="212" y="4327"/>
                    <a:pt x="279" y="4539"/>
                  </a:cubicBezTo>
                  <a:cubicBezTo>
                    <a:pt x="334" y="4727"/>
                    <a:pt x="445" y="4894"/>
                    <a:pt x="590" y="5039"/>
                  </a:cubicBezTo>
                  <a:cubicBezTo>
                    <a:pt x="868" y="5328"/>
                    <a:pt x="1246" y="5483"/>
                    <a:pt x="1624" y="5595"/>
                  </a:cubicBezTo>
                  <a:cubicBezTo>
                    <a:pt x="1964" y="5703"/>
                    <a:pt x="2322" y="5761"/>
                    <a:pt x="2679" y="5761"/>
                  </a:cubicBezTo>
                  <a:cubicBezTo>
                    <a:pt x="2802" y="5761"/>
                    <a:pt x="2926" y="5754"/>
                    <a:pt x="3048" y="5740"/>
                  </a:cubicBezTo>
                  <a:cubicBezTo>
                    <a:pt x="3515" y="5673"/>
                    <a:pt x="3982" y="5483"/>
                    <a:pt x="4338" y="5172"/>
                  </a:cubicBezTo>
                  <a:cubicBezTo>
                    <a:pt x="4385" y="5135"/>
                    <a:pt x="4330" y="5090"/>
                    <a:pt x="4284" y="5090"/>
                  </a:cubicBezTo>
                  <a:cubicBezTo>
                    <a:pt x="4276" y="5090"/>
                    <a:pt x="4268" y="5091"/>
                    <a:pt x="4261" y="5095"/>
                  </a:cubicBezTo>
                  <a:cubicBezTo>
                    <a:pt x="3972" y="5239"/>
                    <a:pt x="3649" y="5295"/>
                    <a:pt x="3326" y="5317"/>
                  </a:cubicBezTo>
                  <a:cubicBezTo>
                    <a:pt x="3191" y="5322"/>
                    <a:pt x="3057" y="5327"/>
                    <a:pt x="2923" y="5327"/>
                  </a:cubicBezTo>
                  <a:cubicBezTo>
                    <a:pt x="2759" y="5327"/>
                    <a:pt x="2596" y="5319"/>
                    <a:pt x="2437" y="5295"/>
                  </a:cubicBezTo>
                  <a:cubicBezTo>
                    <a:pt x="2147" y="5250"/>
                    <a:pt x="1869" y="5150"/>
                    <a:pt x="1647" y="4961"/>
                  </a:cubicBezTo>
                  <a:cubicBezTo>
                    <a:pt x="1424" y="4772"/>
                    <a:pt x="1280" y="4505"/>
                    <a:pt x="1191" y="4238"/>
                  </a:cubicBezTo>
                  <a:cubicBezTo>
                    <a:pt x="1135" y="4049"/>
                    <a:pt x="1102" y="3871"/>
                    <a:pt x="1090" y="3682"/>
                  </a:cubicBezTo>
                  <a:lnTo>
                    <a:pt x="1090" y="3570"/>
                  </a:lnTo>
                  <a:cubicBezTo>
                    <a:pt x="1169" y="3627"/>
                    <a:pt x="1246" y="3671"/>
                    <a:pt x="1335" y="3726"/>
                  </a:cubicBezTo>
                  <a:cubicBezTo>
                    <a:pt x="1614" y="3882"/>
                    <a:pt x="1925" y="3982"/>
                    <a:pt x="2259" y="3993"/>
                  </a:cubicBezTo>
                  <a:cubicBezTo>
                    <a:pt x="2262" y="3994"/>
                    <a:pt x="2266" y="3994"/>
                    <a:pt x="2269" y="3994"/>
                  </a:cubicBezTo>
                  <a:cubicBezTo>
                    <a:pt x="2305" y="3994"/>
                    <a:pt x="2311" y="3937"/>
                    <a:pt x="2281" y="3926"/>
                  </a:cubicBezTo>
                  <a:cubicBezTo>
                    <a:pt x="2281" y="3916"/>
                    <a:pt x="2281" y="3916"/>
                    <a:pt x="2269" y="3904"/>
                  </a:cubicBezTo>
                  <a:cubicBezTo>
                    <a:pt x="2147" y="3815"/>
                    <a:pt x="2025" y="3738"/>
                    <a:pt x="1913" y="3637"/>
                  </a:cubicBezTo>
                  <a:cubicBezTo>
                    <a:pt x="1792" y="3538"/>
                    <a:pt x="1691" y="3415"/>
                    <a:pt x="1591" y="3293"/>
                  </a:cubicBezTo>
                  <a:cubicBezTo>
                    <a:pt x="1502" y="3182"/>
                    <a:pt x="1424" y="3059"/>
                    <a:pt x="1357" y="2925"/>
                  </a:cubicBezTo>
                  <a:cubicBezTo>
                    <a:pt x="1502" y="2592"/>
                    <a:pt x="1703" y="2280"/>
                    <a:pt x="1970" y="2036"/>
                  </a:cubicBezTo>
                  <a:cubicBezTo>
                    <a:pt x="2336" y="1702"/>
                    <a:pt x="2815" y="1491"/>
                    <a:pt x="3304" y="1447"/>
                  </a:cubicBezTo>
                  <a:cubicBezTo>
                    <a:pt x="3371" y="1435"/>
                    <a:pt x="3438" y="1430"/>
                    <a:pt x="3504" y="1430"/>
                  </a:cubicBezTo>
                  <a:cubicBezTo>
                    <a:pt x="3571" y="1430"/>
                    <a:pt x="3638" y="1435"/>
                    <a:pt x="3705" y="1447"/>
                  </a:cubicBezTo>
                  <a:cubicBezTo>
                    <a:pt x="3794" y="1457"/>
                    <a:pt x="3871" y="1480"/>
                    <a:pt x="3938" y="1524"/>
                  </a:cubicBezTo>
                  <a:cubicBezTo>
                    <a:pt x="3826" y="1680"/>
                    <a:pt x="3738" y="1847"/>
                    <a:pt x="3671" y="2036"/>
                  </a:cubicBezTo>
                  <a:cubicBezTo>
                    <a:pt x="3660" y="2069"/>
                    <a:pt x="3649" y="2114"/>
                    <a:pt x="3638" y="2147"/>
                  </a:cubicBezTo>
                  <a:cubicBezTo>
                    <a:pt x="3638" y="2147"/>
                    <a:pt x="3638" y="2158"/>
                    <a:pt x="3626" y="2158"/>
                  </a:cubicBezTo>
                  <a:lnTo>
                    <a:pt x="3626" y="2169"/>
                  </a:lnTo>
                  <a:cubicBezTo>
                    <a:pt x="3626" y="2203"/>
                    <a:pt x="3616" y="2225"/>
                    <a:pt x="3616" y="2247"/>
                  </a:cubicBezTo>
                  <a:cubicBezTo>
                    <a:pt x="3602" y="2288"/>
                    <a:pt x="3642" y="2312"/>
                    <a:pt x="3678" y="2312"/>
                  </a:cubicBezTo>
                  <a:cubicBezTo>
                    <a:pt x="3701" y="2312"/>
                    <a:pt x="3722" y="2302"/>
                    <a:pt x="3727" y="2280"/>
                  </a:cubicBezTo>
                  <a:cubicBezTo>
                    <a:pt x="3760" y="2181"/>
                    <a:pt x="3782" y="2092"/>
                    <a:pt x="3826" y="2003"/>
                  </a:cubicBezTo>
                  <a:cubicBezTo>
                    <a:pt x="4060" y="1669"/>
                    <a:pt x="4360" y="1380"/>
                    <a:pt x="4716" y="1168"/>
                  </a:cubicBezTo>
                  <a:cubicBezTo>
                    <a:pt x="4928" y="1057"/>
                    <a:pt x="5150" y="968"/>
                    <a:pt x="5373" y="913"/>
                  </a:cubicBezTo>
                  <a:cubicBezTo>
                    <a:pt x="5482" y="885"/>
                    <a:pt x="5598" y="865"/>
                    <a:pt x="5710" y="865"/>
                  </a:cubicBezTo>
                  <a:cubicBezTo>
                    <a:pt x="5735" y="865"/>
                    <a:pt x="5760" y="866"/>
                    <a:pt x="5784" y="868"/>
                  </a:cubicBezTo>
                  <a:cubicBezTo>
                    <a:pt x="5929" y="879"/>
                    <a:pt x="6040" y="935"/>
                    <a:pt x="6140" y="1024"/>
                  </a:cubicBezTo>
                  <a:cubicBezTo>
                    <a:pt x="6340" y="1202"/>
                    <a:pt x="6463" y="1469"/>
                    <a:pt x="6552" y="1714"/>
                  </a:cubicBezTo>
                  <a:cubicBezTo>
                    <a:pt x="6641" y="1969"/>
                    <a:pt x="6696" y="2236"/>
                    <a:pt x="6718" y="2503"/>
                  </a:cubicBezTo>
                  <a:cubicBezTo>
                    <a:pt x="6752" y="2770"/>
                    <a:pt x="6763" y="3048"/>
                    <a:pt x="6663" y="3315"/>
                  </a:cubicBezTo>
                  <a:cubicBezTo>
                    <a:pt x="6574" y="3538"/>
                    <a:pt x="6385" y="3716"/>
                    <a:pt x="6174" y="3837"/>
                  </a:cubicBezTo>
                  <a:cubicBezTo>
                    <a:pt x="5907" y="3993"/>
                    <a:pt x="5618" y="4094"/>
                    <a:pt x="5317" y="4171"/>
                  </a:cubicBezTo>
                  <a:cubicBezTo>
                    <a:pt x="5005" y="4260"/>
                    <a:pt x="4672" y="4305"/>
                    <a:pt x="4350" y="4316"/>
                  </a:cubicBezTo>
                  <a:cubicBezTo>
                    <a:pt x="4294" y="4316"/>
                    <a:pt x="4261" y="4371"/>
                    <a:pt x="4316" y="4394"/>
                  </a:cubicBezTo>
                  <a:cubicBezTo>
                    <a:pt x="4532" y="4492"/>
                    <a:pt x="4760" y="4537"/>
                    <a:pt x="4987" y="4537"/>
                  </a:cubicBezTo>
                  <a:cubicBezTo>
                    <a:pt x="5300" y="4537"/>
                    <a:pt x="5612" y="4453"/>
                    <a:pt x="5895" y="4305"/>
                  </a:cubicBezTo>
                  <a:lnTo>
                    <a:pt x="5895" y="4305"/>
                  </a:lnTo>
                  <a:cubicBezTo>
                    <a:pt x="5762" y="4905"/>
                    <a:pt x="5428" y="5451"/>
                    <a:pt x="4950" y="5829"/>
                  </a:cubicBezTo>
                  <a:cubicBezTo>
                    <a:pt x="4496" y="6174"/>
                    <a:pt x="3937" y="6356"/>
                    <a:pt x="3372" y="6356"/>
                  </a:cubicBezTo>
                  <a:cubicBezTo>
                    <a:pt x="3245" y="6356"/>
                    <a:pt x="3119" y="6347"/>
                    <a:pt x="2993" y="6329"/>
                  </a:cubicBezTo>
                  <a:cubicBezTo>
                    <a:pt x="2559" y="6262"/>
                    <a:pt x="2147" y="6129"/>
                    <a:pt x="1736" y="5973"/>
                  </a:cubicBezTo>
                  <a:cubicBezTo>
                    <a:pt x="1731" y="5971"/>
                    <a:pt x="1726" y="5971"/>
                    <a:pt x="1720" y="5971"/>
                  </a:cubicBezTo>
                  <a:cubicBezTo>
                    <a:pt x="1679" y="5971"/>
                    <a:pt x="1608" y="6001"/>
                    <a:pt x="1647" y="6040"/>
                  </a:cubicBezTo>
                  <a:cubicBezTo>
                    <a:pt x="1680" y="6073"/>
                    <a:pt x="1713" y="6106"/>
                    <a:pt x="1736" y="6140"/>
                  </a:cubicBezTo>
                  <a:cubicBezTo>
                    <a:pt x="1641" y="6151"/>
                    <a:pt x="1547" y="6156"/>
                    <a:pt x="1452" y="6156"/>
                  </a:cubicBezTo>
                  <a:cubicBezTo>
                    <a:pt x="954" y="6156"/>
                    <a:pt x="453" y="6010"/>
                    <a:pt x="23" y="5740"/>
                  </a:cubicBezTo>
                  <a:lnTo>
                    <a:pt x="0" y="5740"/>
                  </a:lnTo>
                  <a:cubicBezTo>
                    <a:pt x="34" y="5773"/>
                    <a:pt x="79" y="5806"/>
                    <a:pt x="112" y="5839"/>
                  </a:cubicBezTo>
                  <a:cubicBezTo>
                    <a:pt x="89" y="6062"/>
                    <a:pt x="145" y="6296"/>
                    <a:pt x="257" y="6496"/>
                  </a:cubicBezTo>
                  <a:cubicBezTo>
                    <a:pt x="257" y="6507"/>
                    <a:pt x="267" y="6529"/>
                    <a:pt x="279" y="6541"/>
                  </a:cubicBezTo>
                  <a:lnTo>
                    <a:pt x="323" y="6541"/>
                  </a:lnTo>
                  <a:cubicBezTo>
                    <a:pt x="412" y="6630"/>
                    <a:pt x="512" y="6707"/>
                    <a:pt x="613" y="6774"/>
                  </a:cubicBezTo>
                  <a:cubicBezTo>
                    <a:pt x="724" y="6840"/>
                    <a:pt x="835" y="6896"/>
                    <a:pt x="946" y="6952"/>
                  </a:cubicBezTo>
                  <a:cubicBezTo>
                    <a:pt x="1169" y="7063"/>
                    <a:pt x="1413" y="7141"/>
                    <a:pt x="1647" y="7186"/>
                  </a:cubicBezTo>
                  <a:cubicBezTo>
                    <a:pt x="1780" y="7219"/>
                    <a:pt x="1913" y="7230"/>
                    <a:pt x="2036" y="7241"/>
                  </a:cubicBezTo>
                  <a:cubicBezTo>
                    <a:pt x="2081" y="7241"/>
                    <a:pt x="2136" y="7230"/>
                    <a:pt x="2180" y="7230"/>
                  </a:cubicBezTo>
                  <a:lnTo>
                    <a:pt x="2192" y="7241"/>
                  </a:lnTo>
                  <a:cubicBezTo>
                    <a:pt x="2514" y="7241"/>
                    <a:pt x="2848" y="7186"/>
                    <a:pt x="3148" y="7085"/>
                  </a:cubicBezTo>
                  <a:cubicBezTo>
                    <a:pt x="3382" y="7008"/>
                    <a:pt x="3593" y="6907"/>
                    <a:pt x="3804" y="6774"/>
                  </a:cubicBezTo>
                  <a:cubicBezTo>
                    <a:pt x="3826" y="6763"/>
                    <a:pt x="3860" y="6741"/>
                    <a:pt x="3883" y="6718"/>
                  </a:cubicBezTo>
                  <a:cubicBezTo>
                    <a:pt x="4079" y="6762"/>
                    <a:pt x="4279" y="6785"/>
                    <a:pt x="4479" y="6785"/>
                  </a:cubicBezTo>
                  <a:cubicBezTo>
                    <a:pt x="4733" y="6785"/>
                    <a:pt x="4985" y="6749"/>
                    <a:pt x="5228" y="6674"/>
                  </a:cubicBezTo>
                  <a:cubicBezTo>
                    <a:pt x="5394" y="6830"/>
                    <a:pt x="5629" y="6908"/>
                    <a:pt x="5850" y="6908"/>
                  </a:cubicBezTo>
                  <a:cubicBezTo>
                    <a:pt x="5865" y="6908"/>
                    <a:pt x="5880" y="6908"/>
                    <a:pt x="5895" y="6907"/>
                  </a:cubicBezTo>
                  <a:cubicBezTo>
                    <a:pt x="6162" y="6907"/>
                    <a:pt x="6441" y="6830"/>
                    <a:pt x="6696" y="6729"/>
                  </a:cubicBezTo>
                  <a:cubicBezTo>
                    <a:pt x="6718" y="6718"/>
                    <a:pt x="6730" y="6696"/>
                    <a:pt x="6740" y="6685"/>
                  </a:cubicBezTo>
                  <a:cubicBezTo>
                    <a:pt x="6763" y="6652"/>
                    <a:pt x="6785" y="6607"/>
                    <a:pt x="6807" y="6573"/>
                  </a:cubicBezTo>
                  <a:cubicBezTo>
                    <a:pt x="7230" y="6329"/>
                    <a:pt x="7575" y="5951"/>
                    <a:pt x="7775" y="5506"/>
                  </a:cubicBezTo>
                  <a:cubicBezTo>
                    <a:pt x="7830" y="5406"/>
                    <a:pt x="7864" y="5295"/>
                    <a:pt x="7887" y="5184"/>
                  </a:cubicBezTo>
                  <a:cubicBezTo>
                    <a:pt x="7998" y="5061"/>
                    <a:pt x="8075" y="4905"/>
                    <a:pt x="8142" y="4749"/>
                  </a:cubicBezTo>
                  <a:cubicBezTo>
                    <a:pt x="8275" y="4383"/>
                    <a:pt x="8309" y="3982"/>
                    <a:pt x="8242" y="3604"/>
                  </a:cubicBezTo>
                  <a:lnTo>
                    <a:pt x="8242" y="3604"/>
                  </a:lnTo>
                  <a:lnTo>
                    <a:pt x="8242" y="3615"/>
                  </a:lnTo>
                  <a:cubicBezTo>
                    <a:pt x="8298" y="3926"/>
                    <a:pt x="8209" y="4227"/>
                    <a:pt x="8075" y="4505"/>
                  </a:cubicBezTo>
                  <a:cubicBezTo>
                    <a:pt x="7942" y="4783"/>
                    <a:pt x="7753" y="5039"/>
                    <a:pt x="7564" y="5273"/>
                  </a:cubicBezTo>
                  <a:cubicBezTo>
                    <a:pt x="7363" y="5517"/>
                    <a:pt x="7152" y="5728"/>
                    <a:pt x="6930" y="5940"/>
                  </a:cubicBezTo>
                  <a:cubicBezTo>
                    <a:pt x="6708" y="6140"/>
                    <a:pt x="6463" y="6340"/>
                    <a:pt x="6184" y="6462"/>
                  </a:cubicBezTo>
                  <a:cubicBezTo>
                    <a:pt x="6010" y="6536"/>
                    <a:pt x="5819" y="6579"/>
                    <a:pt x="5632" y="6579"/>
                  </a:cubicBezTo>
                  <a:cubicBezTo>
                    <a:pt x="5594" y="6579"/>
                    <a:pt x="5555" y="6577"/>
                    <a:pt x="5517" y="6573"/>
                  </a:cubicBezTo>
                  <a:cubicBezTo>
                    <a:pt x="5962" y="6373"/>
                    <a:pt x="6329" y="6051"/>
                    <a:pt x="6552" y="5617"/>
                  </a:cubicBezTo>
                  <a:cubicBezTo>
                    <a:pt x="6696" y="5362"/>
                    <a:pt x="6774" y="5061"/>
                    <a:pt x="6774" y="4761"/>
                  </a:cubicBezTo>
                  <a:cubicBezTo>
                    <a:pt x="7063" y="4516"/>
                    <a:pt x="7264" y="4193"/>
                    <a:pt x="7442" y="3860"/>
                  </a:cubicBezTo>
                  <a:lnTo>
                    <a:pt x="7775" y="3126"/>
                  </a:lnTo>
                  <a:cubicBezTo>
                    <a:pt x="7820" y="3004"/>
                    <a:pt x="7875" y="2870"/>
                    <a:pt x="7919" y="2737"/>
                  </a:cubicBezTo>
                  <a:cubicBezTo>
                    <a:pt x="7808" y="2559"/>
                    <a:pt x="7675" y="2403"/>
                    <a:pt x="7508" y="2270"/>
                  </a:cubicBezTo>
                  <a:cubicBezTo>
                    <a:pt x="7508" y="2214"/>
                    <a:pt x="7497" y="2158"/>
                    <a:pt x="7486" y="2102"/>
                  </a:cubicBezTo>
                  <a:cubicBezTo>
                    <a:pt x="7475" y="2025"/>
                    <a:pt x="7452" y="1936"/>
                    <a:pt x="7442" y="1847"/>
                  </a:cubicBezTo>
                  <a:cubicBezTo>
                    <a:pt x="7419" y="1847"/>
                    <a:pt x="7408" y="1858"/>
                    <a:pt x="7408" y="1869"/>
                  </a:cubicBezTo>
                  <a:cubicBezTo>
                    <a:pt x="7464" y="2725"/>
                    <a:pt x="7286" y="3582"/>
                    <a:pt x="6852" y="4316"/>
                  </a:cubicBezTo>
                  <a:cubicBezTo>
                    <a:pt x="6730" y="4516"/>
                    <a:pt x="6585" y="4717"/>
                    <a:pt x="6429" y="4894"/>
                  </a:cubicBezTo>
                  <a:cubicBezTo>
                    <a:pt x="6392" y="4931"/>
                    <a:pt x="6439" y="4953"/>
                    <a:pt x="6475" y="4953"/>
                  </a:cubicBezTo>
                  <a:cubicBezTo>
                    <a:pt x="6483" y="4953"/>
                    <a:pt x="6490" y="4952"/>
                    <a:pt x="6496" y="4950"/>
                  </a:cubicBezTo>
                  <a:lnTo>
                    <a:pt x="6596" y="4883"/>
                  </a:lnTo>
                  <a:lnTo>
                    <a:pt x="6596" y="4883"/>
                  </a:lnTo>
                  <a:cubicBezTo>
                    <a:pt x="6474" y="5239"/>
                    <a:pt x="6318" y="5595"/>
                    <a:pt x="6040" y="5862"/>
                  </a:cubicBezTo>
                  <a:cubicBezTo>
                    <a:pt x="5707" y="6173"/>
                    <a:pt x="5262" y="6307"/>
                    <a:pt x="4817" y="6363"/>
                  </a:cubicBezTo>
                  <a:cubicBezTo>
                    <a:pt x="4739" y="6373"/>
                    <a:pt x="4650" y="6373"/>
                    <a:pt x="4561" y="6385"/>
                  </a:cubicBezTo>
                  <a:cubicBezTo>
                    <a:pt x="4683" y="6329"/>
                    <a:pt x="4795" y="6262"/>
                    <a:pt x="4906" y="6185"/>
                  </a:cubicBezTo>
                  <a:cubicBezTo>
                    <a:pt x="5195" y="5984"/>
                    <a:pt x="5440" y="5728"/>
                    <a:pt x="5618" y="5439"/>
                  </a:cubicBezTo>
                  <a:cubicBezTo>
                    <a:pt x="5851" y="5072"/>
                    <a:pt x="5996" y="4650"/>
                    <a:pt x="6040" y="4227"/>
                  </a:cubicBezTo>
                  <a:cubicBezTo>
                    <a:pt x="6062" y="4216"/>
                    <a:pt x="6073" y="4205"/>
                    <a:pt x="6095" y="4193"/>
                  </a:cubicBezTo>
                  <a:cubicBezTo>
                    <a:pt x="6340" y="4027"/>
                    <a:pt x="6563" y="3804"/>
                    <a:pt x="6740" y="3560"/>
                  </a:cubicBezTo>
                  <a:cubicBezTo>
                    <a:pt x="6829" y="3437"/>
                    <a:pt x="6918" y="3315"/>
                    <a:pt x="6997" y="3182"/>
                  </a:cubicBezTo>
                  <a:cubicBezTo>
                    <a:pt x="7074" y="3037"/>
                    <a:pt x="7152" y="2892"/>
                    <a:pt x="7197" y="2725"/>
                  </a:cubicBezTo>
                  <a:cubicBezTo>
                    <a:pt x="7241" y="2559"/>
                    <a:pt x="7252" y="2392"/>
                    <a:pt x="7208" y="2225"/>
                  </a:cubicBezTo>
                  <a:cubicBezTo>
                    <a:pt x="7175" y="2058"/>
                    <a:pt x="7108" y="1914"/>
                    <a:pt x="7041" y="1758"/>
                  </a:cubicBezTo>
                  <a:cubicBezTo>
                    <a:pt x="6941" y="1502"/>
                    <a:pt x="6819" y="1235"/>
                    <a:pt x="6629" y="1024"/>
                  </a:cubicBezTo>
                  <a:cubicBezTo>
                    <a:pt x="6429" y="790"/>
                    <a:pt x="6162" y="656"/>
                    <a:pt x="5862" y="624"/>
                  </a:cubicBezTo>
                  <a:cubicBezTo>
                    <a:pt x="5851" y="612"/>
                    <a:pt x="5840" y="612"/>
                    <a:pt x="5828" y="612"/>
                  </a:cubicBezTo>
                  <a:cubicBezTo>
                    <a:pt x="5684" y="367"/>
                    <a:pt x="5484" y="167"/>
                    <a:pt x="52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5"/>
            <p:cNvSpPr/>
            <p:nvPr/>
          </p:nvSpPr>
          <p:spPr>
            <a:xfrm>
              <a:off x="2027141" y="4349746"/>
              <a:ext cx="44691" cy="63391"/>
            </a:xfrm>
            <a:custGeom>
              <a:avLst/>
              <a:gdLst/>
              <a:ahLst/>
              <a:cxnLst/>
              <a:rect l="l" t="t" r="r" b="b"/>
              <a:pathLst>
                <a:path w="1281" h="1817" extrusionOk="0">
                  <a:moveTo>
                    <a:pt x="133" y="1"/>
                  </a:moveTo>
                  <a:cubicBezTo>
                    <a:pt x="101" y="1"/>
                    <a:pt x="68" y="3"/>
                    <a:pt x="34" y="8"/>
                  </a:cubicBezTo>
                  <a:cubicBezTo>
                    <a:pt x="12" y="8"/>
                    <a:pt x="1" y="42"/>
                    <a:pt x="12" y="64"/>
                  </a:cubicBezTo>
                  <a:cubicBezTo>
                    <a:pt x="34" y="86"/>
                    <a:pt x="190" y="119"/>
                    <a:pt x="245" y="153"/>
                  </a:cubicBezTo>
                  <a:cubicBezTo>
                    <a:pt x="534" y="341"/>
                    <a:pt x="768" y="475"/>
                    <a:pt x="868" y="831"/>
                  </a:cubicBezTo>
                  <a:cubicBezTo>
                    <a:pt x="969" y="1198"/>
                    <a:pt x="724" y="1498"/>
                    <a:pt x="501" y="1754"/>
                  </a:cubicBezTo>
                  <a:cubicBezTo>
                    <a:pt x="475" y="1789"/>
                    <a:pt x="517" y="1817"/>
                    <a:pt x="558" y="1817"/>
                  </a:cubicBezTo>
                  <a:cubicBezTo>
                    <a:pt x="569" y="1817"/>
                    <a:pt x="581" y="1814"/>
                    <a:pt x="590" y="1810"/>
                  </a:cubicBezTo>
                  <a:cubicBezTo>
                    <a:pt x="890" y="1632"/>
                    <a:pt x="1224" y="1387"/>
                    <a:pt x="1246" y="1009"/>
                  </a:cubicBezTo>
                  <a:cubicBezTo>
                    <a:pt x="1280" y="608"/>
                    <a:pt x="946" y="341"/>
                    <a:pt x="635" y="163"/>
                  </a:cubicBezTo>
                  <a:cubicBezTo>
                    <a:pt x="492" y="78"/>
                    <a:pt x="325" y="1"/>
                    <a:pt x="1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5"/>
            <p:cNvSpPr/>
            <p:nvPr/>
          </p:nvSpPr>
          <p:spPr>
            <a:xfrm>
              <a:off x="2057599" y="4345141"/>
              <a:ext cx="102883" cy="139655"/>
            </a:xfrm>
            <a:custGeom>
              <a:avLst/>
              <a:gdLst/>
              <a:ahLst/>
              <a:cxnLst/>
              <a:rect l="l" t="t" r="r" b="b"/>
              <a:pathLst>
                <a:path w="2949" h="4003" extrusionOk="0">
                  <a:moveTo>
                    <a:pt x="2898" y="0"/>
                  </a:moveTo>
                  <a:cubicBezTo>
                    <a:pt x="2878" y="0"/>
                    <a:pt x="2859" y="9"/>
                    <a:pt x="2854" y="29"/>
                  </a:cubicBezTo>
                  <a:cubicBezTo>
                    <a:pt x="2765" y="485"/>
                    <a:pt x="2565" y="930"/>
                    <a:pt x="2264" y="1286"/>
                  </a:cubicBezTo>
                  <a:cubicBezTo>
                    <a:pt x="2053" y="1553"/>
                    <a:pt x="1786" y="1764"/>
                    <a:pt x="1497" y="1931"/>
                  </a:cubicBezTo>
                  <a:cubicBezTo>
                    <a:pt x="1285" y="2020"/>
                    <a:pt x="1063" y="2075"/>
                    <a:pt x="830" y="2097"/>
                  </a:cubicBezTo>
                  <a:cubicBezTo>
                    <a:pt x="738" y="2110"/>
                    <a:pt x="644" y="2116"/>
                    <a:pt x="550" y="2116"/>
                  </a:cubicBezTo>
                  <a:cubicBezTo>
                    <a:pt x="393" y="2116"/>
                    <a:pt x="233" y="2099"/>
                    <a:pt x="73" y="2064"/>
                  </a:cubicBezTo>
                  <a:cubicBezTo>
                    <a:pt x="69" y="2063"/>
                    <a:pt x="65" y="2063"/>
                    <a:pt x="61" y="2063"/>
                  </a:cubicBezTo>
                  <a:cubicBezTo>
                    <a:pt x="23" y="2063"/>
                    <a:pt x="0" y="2111"/>
                    <a:pt x="51" y="2131"/>
                  </a:cubicBezTo>
                  <a:cubicBezTo>
                    <a:pt x="219" y="2169"/>
                    <a:pt x="392" y="2186"/>
                    <a:pt x="566" y="2186"/>
                  </a:cubicBezTo>
                  <a:cubicBezTo>
                    <a:pt x="646" y="2186"/>
                    <a:pt x="727" y="2183"/>
                    <a:pt x="807" y="2176"/>
                  </a:cubicBezTo>
                  <a:lnTo>
                    <a:pt x="807" y="2176"/>
                  </a:lnTo>
                  <a:cubicBezTo>
                    <a:pt x="640" y="2208"/>
                    <a:pt x="484" y="2231"/>
                    <a:pt x="318" y="2253"/>
                  </a:cubicBezTo>
                  <a:cubicBezTo>
                    <a:pt x="251" y="2265"/>
                    <a:pt x="274" y="2342"/>
                    <a:pt x="340" y="2342"/>
                  </a:cubicBezTo>
                  <a:cubicBezTo>
                    <a:pt x="362" y="2343"/>
                    <a:pt x="384" y="2343"/>
                    <a:pt x="405" y="2343"/>
                  </a:cubicBezTo>
                  <a:cubicBezTo>
                    <a:pt x="630" y="2343"/>
                    <a:pt x="861" y="2291"/>
                    <a:pt x="1074" y="2220"/>
                  </a:cubicBezTo>
                  <a:cubicBezTo>
                    <a:pt x="1219" y="2186"/>
                    <a:pt x="1352" y="2131"/>
                    <a:pt x="1475" y="2064"/>
                  </a:cubicBezTo>
                  <a:lnTo>
                    <a:pt x="1475" y="2064"/>
                  </a:lnTo>
                  <a:cubicBezTo>
                    <a:pt x="1352" y="2665"/>
                    <a:pt x="1085" y="3221"/>
                    <a:pt x="629" y="3644"/>
                  </a:cubicBezTo>
                  <a:cubicBezTo>
                    <a:pt x="573" y="3699"/>
                    <a:pt x="507" y="3755"/>
                    <a:pt x="440" y="3810"/>
                  </a:cubicBezTo>
                  <a:cubicBezTo>
                    <a:pt x="407" y="3832"/>
                    <a:pt x="373" y="3866"/>
                    <a:pt x="340" y="3888"/>
                  </a:cubicBezTo>
                  <a:cubicBezTo>
                    <a:pt x="307" y="3911"/>
                    <a:pt x="262" y="3933"/>
                    <a:pt x="240" y="3977"/>
                  </a:cubicBezTo>
                  <a:cubicBezTo>
                    <a:pt x="231" y="3986"/>
                    <a:pt x="244" y="4002"/>
                    <a:pt x="261" y="4002"/>
                  </a:cubicBezTo>
                  <a:cubicBezTo>
                    <a:pt x="265" y="4002"/>
                    <a:pt x="269" y="4002"/>
                    <a:pt x="274" y="4000"/>
                  </a:cubicBezTo>
                  <a:cubicBezTo>
                    <a:pt x="351" y="3988"/>
                    <a:pt x="418" y="3933"/>
                    <a:pt x="484" y="3888"/>
                  </a:cubicBezTo>
                  <a:cubicBezTo>
                    <a:pt x="551" y="3844"/>
                    <a:pt x="607" y="3799"/>
                    <a:pt x="674" y="3743"/>
                  </a:cubicBezTo>
                  <a:cubicBezTo>
                    <a:pt x="796" y="3632"/>
                    <a:pt x="907" y="3521"/>
                    <a:pt x="1008" y="3399"/>
                  </a:cubicBezTo>
                  <a:cubicBezTo>
                    <a:pt x="1208" y="3143"/>
                    <a:pt x="1364" y="2854"/>
                    <a:pt x="1475" y="2554"/>
                  </a:cubicBezTo>
                  <a:cubicBezTo>
                    <a:pt x="1530" y="2386"/>
                    <a:pt x="1574" y="2208"/>
                    <a:pt x="1586" y="2020"/>
                  </a:cubicBezTo>
                  <a:lnTo>
                    <a:pt x="1586" y="2008"/>
                  </a:lnTo>
                  <a:cubicBezTo>
                    <a:pt x="1641" y="1975"/>
                    <a:pt x="1697" y="1942"/>
                    <a:pt x="1764" y="1909"/>
                  </a:cubicBezTo>
                  <a:cubicBezTo>
                    <a:pt x="1786" y="1886"/>
                    <a:pt x="1808" y="1864"/>
                    <a:pt x="1841" y="1853"/>
                  </a:cubicBezTo>
                  <a:cubicBezTo>
                    <a:pt x="2075" y="1708"/>
                    <a:pt x="2286" y="1530"/>
                    <a:pt x="2464" y="1319"/>
                  </a:cubicBezTo>
                  <a:cubicBezTo>
                    <a:pt x="2609" y="1141"/>
                    <a:pt x="2731" y="941"/>
                    <a:pt x="2809" y="718"/>
                  </a:cubicBezTo>
                  <a:cubicBezTo>
                    <a:pt x="2820" y="696"/>
                    <a:pt x="2798" y="685"/>
                    <a:pt x="2776" y="685"/>
                  </a:cubicBezTo>
                  <a:cubicBezTo>
                    <a:pt x="2854" y="473"/>
                    <a:pt x="2921" y="263"/>
                    <a:pt x="2943" y="40"/>
                  </a:cubicBezTo>
                  <a:cubicBezTo>
                    <a:pt x="2949" y="15"/>
                    <a:pt x="2923" y="0"/>
                    <a:pt x="289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5"/>
            <p:cNvSpPr/>
            <p:nvPr/>
          </p:nvSpPr>
          <p:spPr>
            <a:xfrm>
              <a:off x="1949165" y="4290575"/>
              <a:ext cx="129468" cy="76753"/>
            </a:xfrm>
            <a:custGeom>
              <a:avLst/>
              <a:gdLst/>
              <a:ahLst/>
              <a:cxnLst/>
              <a:rect l="l" t="t" r="r" b="b"/>
              <a:pathLst>
                <a:path w="3711" h="2200" extrusionOk="0">
                  <a:moveTo>
                    <a:pt x="3641" y="1"/>
                  </a:moveTo>
                  <a:cubicBezTo>
                    <a:pt x="3636" y="1"/>
                    <a:pt x="3631" y="1"/>
                    <a:pt x="3626" y="3"/>
                  </a:cubicBezTo>
                  <a:cubicBezTo>
                    <a:pt x="3270" y="169"/>
                    <a:pt x="2914" y="358"/>
                    <a:pt x="2636" y="648"/>
                  </a:cubicBezTo>
                  <a:cubicBezTo>
                    <a:pt x="2569" y="714"/>
                    <a:pt x="2502" y="792"/>
                    <a:pt x="2447" y="881"/>
                  </a:cubicBezTo>
                  <a:cubicBezTo>
                    <a:pt x="2258" y="792"/>
                    <a:pt x="2047" y="714"/>
                    <a:pt x="1835" y="703"/>
                  </a:cubicBezTo>
                  <a:cubicBezTo>
                    <a:pt x="1735" y="703"/>
                    <a:pt x="1624" y="714"/>
                    <a:pt x="1535" y="759"/>
                  </a:cubicBezTo>
                  <a:cubicBezTo>
                    <a:pt x="1435" y="803"/>
                    <a:pt x="1357" y="881"/>
                    <a:pt x="1279" y="947"/>
                  </a:cubicBezTo>
                  <a:cubicBezTo>
                    <a:pt x="1190" y="1026"/>
                    <a:pt x="1113" y="1081"/>
                    <a:pt x="1001" y="1125"/>
                  </a:cubicBezTo>
                  <a:cubicBezTo>
                    <a:pt x="912" y="1170"/>
                    <a:pt x="812" y="1204"/>
                    <a:pt x="712" y="1237"/>
                  </a:cubicBezTo>
                  <a:cubicBezTo>
                    <a:pt x="534" y="1315"/>
                    <a:pt x="367" y="1426"/>
                    <a:pt x="245" y="1582"/>
                  </a:cubicBezTo>
                  <a:cubicBezTo>
                    <a:pt x="112" y="1738"/>
                    <a:pt x="0" y="1948"/>
                    <a:pt x="0" y="2160"/>
                  </a:cubicBezTo>
                  <a:cubicBezTo>
                    <a:pt x="0" y="2185"/>
                    <a:pt x="25" y="2199"/>
                    <a:pt x="48" y="2199"/>
                  </a:cubicBezTo>
                  <a:cubicBezTo>
                    <a:pt x="66" y="2199"/>
                    <a:pt x="84" y="2191"/>
                    <a:pt x="89" y="2171"/>
                  </a:cubicBezTo>
                  <a:cubicBezTo>
                    <a:pt x="134" y="1993"/>
                    <a:pt x="189" y="1827"/>
                    <a:pt x="300" y="1682"/>
                  </a:cubicBezTo>
                  <a:cubicBezTo>
                    <a:pt x="412" y="1537"/>
                    <a:pt x="545" y="1415"/>
                    <a:pt x="712" y="1348"/>
                  </a:cubicBezTo>
                  <a:cubicBezTo>
                    <a:pt x="890" y="1259"/>
                    <a:pt x="1090" y="1214"/>
                    <a:pt x="1246" y="1103"/>
                  </a:cubicBezTo>
                  <a:cubicBezTo>
                    <a:pt x="1324" y="1048"/>
                    <a:pt x="1390" y="981"/>
                    <a:pt x="1469" y="915"/>
                  </a:cubicBezTo>
                  <a:cubicBezTo>
                    <a:pt x="1546" y="848"/>
                    <a:pt x="1647" y="803"/>
                    <a:pt x="1746" y="792"/>
                  </a:cubicBezTo>
                  <a:cubicBezTo>
                    <a:pt x="1768" y="790"/>
                    <a:pt x="1789" y="789"/>
                    <a:pt x="1811" y="789"/>
                  </a:cubicBezTo>
                  <a:cubicBezTo>
                    <a:pt x="2013" y="789"/>
                    <a:pt x="2222" y="877"/>
                    <a:pt x="2403" y="947"/>
                  </a:cubicBezTo>
                  <a:lnTo>
                    <a:pt x="2403" y="959"/>
                  </a:lnTo>
                  <a:cubicBezTo>
                    <a:pt x="2292" y="1170"/>
                    <a:pt x="2236" y="1404"/>
                    <a:pt x="2269" y="1649"/>
                  </a:cubicBezTo>
                  <a:cubicBezTo>
                    <a:pt x="2275" y="1676"/>
                    <a:pt x="2303" y="1690"/>
                    <a:pt x="2329" y="1690"/>
                  </a:cubicBezTo>
                  <a:cubicBezTo>
                    <a:pt x="2355" y="1690"/>
                    <a:pt x="2381" y="1676"/>
                    <a:pt x="2381" y="1649"/>
                  </a:cubicBezTo>
                  <a:cubicBezTo>
                    <a:pt x="2325" y="1293"/>
                    <a:pt x="2492" y="937"/>
                    <a:pt x="2736" y="681"/>
                  </a:cubicBezTo>
                  <a:cubicBezTo>
                    <a:pt x="2992" y="414"/>
                    <a:pt x="3348" y="247"/>
                    <a:pt x="3671" y="58"/>
                  </a:cubicBezTo>
                  <a:cubicBezTo>
                    <a:pt x="3710" y="38"/>
                    <a:pt x="3680" y="1"/>
                    <a:pt x="36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5"/>
            <p:cNvSpPr/>
            <p:nvPr/>
          </p:nvSpPr>
          <p:spPr>
            <a:xfrm>
              <a:off x="1929349" y="4292808"/>
              <a:ext cx="54529" cy="106232"/>
            </a:xfrm>
            <a:custGeom>
              <a:avLst/>
              <a:gdLst/>
              <a:ahLst/>
              <a:cxnLst/>
              <a:rect l="l" t="t" r="r" b="b"/>
              <a:pathLst>
                <a:path w="1563" h="3045" extrusionOk="0">
                  <a:moveTo>
                    <a:pt x="1498" y="0"/>
                  </a:moveTo>
                  <a:cubicBezTo>
                    <a:pt x="1492" y="0"/>
                    <a:pt x="1486" y="2"/>
                    <a:pt x="1480" y="5"/>
                  </a:cubicBezTo>
                  <a:cubicBezTo>
                    <a:pt x="1402" y="27"/>
                    <a:pt x="1325" y="60"/>
                    <a:pt x="1246" y="105"/>
                  </a:cubicBezTo>
                  <a:lnTo>
                    <a:pt x="1236" y="105"/>
                  </a:lnTo>
                  <a:cubicBezTo>
                    <a:pt x="1169" y="139"/>
                    <a:pt x="1102" y="172"/>
                    <a:pt x="1046" y="216"/>
                  </a:cubicBezTo>
                  <a:cubicBezTo>
                    <a:pt x="635" y="495"/>
                    <a:pt x="312" y="917"/>
                    <a:pt x="124" y="1362"/>
                  </a:cubicBezTo>
                  <a:cubicBezTo>
                    <a:pt x="68" y="1529"/>
                    <a:pt x="1" y="1718"/>
                    <a:pt x="1" y="1896"/>
                  </a:cubicBezTo>
                  <a:cubicBezTo>
                    <a:pt x="1" y="1920"/>
                    <a:pt x="20" y="1931"/>
                    <a:pt x="39" y="1931"/>
                  </a:cubicBezTo>
                  <a:cubicBezTo>
                    <a:pt x="56" y="1931"/>
                    <a:pt x="74" y="1922"/>
                    <a:pt x="79" y="1907"/>
                  </a:cubicBezTo>
                  <a:cubicBezTo>
                    <a:pt x="134" y="1763"/>
                    <a:pt x="168" y="1607"/>
                    <a:pt x="223" y="1462"/>
                  </a:cubicBezTo>
                  <a:cubicBezTo>
                    <a:pt x="279" y="1306"/>
                    <a:pt x="346" y="1162"/>
                    <a:pt x="423" y="1028"/>
                  </a:cubicBezTo>
                  <a:cubicBezTo>
                    <a:pt x="435" y="1017"/>
                    <a:pt x="457" y="995"/>
                    <a:pt x="468" y="972"/>
                  </a:cubicBezTo>
                  <a:lnTo>
                    <a:pt x="468" y="972"/>
                  </a:lnTo>
                  <a:cubicBezTo>
                    <a:pt x="413" y="1095"/>
                    <a:pt x="379" y="1217"/>
                    <a:pt x="357" y="1351"/>
                  </a:cubicBezTo>
                  <a:cubicBezTo>
                    <a:pt x="346" y="1373"/>
                    <a:pt x="368" y="1384"/>
                    <a:pt x="401" y="1395"/>
                  </a:cubicBezTo>
                  <a:cubicBezTo>
                    <a:pt x="268" y="1629"/>
                    <a:pt x="179" y="1874"/>
                    <a:pt x="168" y="2141"/>
                  </a:cubicBezTo>
                  <a:cubicBezTo>
                    <a:pt x="156" y="2307"/>
                    <a:pt x="179" y="2485"/>
                    <a:pt x="235" y="2641"/>
                  </a:cubicBezTo>
                  <a:cubicBezTo>
                    <a:pt x="257" y="2719"/>
                    <a:pt x="302" y="2796"/>
                    <a:pt x="346" y="2863"/>
                  </a:cubicBezTo>
                  <a:cubicBezTo>
                    <a:pt x="401" y="2930"/>
                    <a:pt x="457" y="2986"/>
                    <a:pt x="524" y="3041"/>
                  </a:cubicBezTo>
                  <a:cubicBezTo>
                    <a:pt x="528" y="3043"/>
                    <a:pt x="534" y="3044"/>
                    <a:pt x="539" y="3044"/>
                  </a:cubicBezTo>
                  <a:cubicBezTo>
                    <a:pt x="564" y="3044"/>
                    <a:pt x="597" y="3026"/>
                    <a:pt x="579" y="3008"/>
                  </a:cubicBezTo>
                  <a:cubicBezTo>
                    <a:pt x="346" y="2786"/>
                    <a:pt x="257" y="2441"/>
                    <a:pt x="279" y="2141"/>
                  </a:cubicBezTo>
                  <a:cubicBezTo>
                    <a:pt x="302" y="1763"/>
                    <a:pt x="490" y="1417"/>
                    <a:pt x="680" y="1106"/>
                  </a:cubicBezTo>
                  <a:cubicBezTo>
                    <a:pt x="702" y="1068"/>
                    <a:pt x="668" y="1046"/>
                    <a:pt x="634" y="1046"/>
                  </a:cubicBezTo>
                  <a:cubicBezTo>
                    <a:pt x="617" y="1046"/>
                    <a:pt x="601" y="1051"/>
                    <a:pt x="591" y="1061"/>
                  </a:cubicBezTo>
                  <a:cubicBezTo>
                    <a:pt x="557" y="1128"/>
                    <a:pt x="512" y="1195"/>
                    <a:pt x="479" y="1251"/>
                  </a:cubicBezTo>
                  <a:cubicBezTo>
                    <a:pt x="535" y="1051"/>
                    <a:pt x="624" y="851"/>
                    <a:pt x="746" y="673"/>
                  </a:cubicBezTo>
                  <a:cubicBezTo>
                    <a:pt x="802" y="584"/>
                    <a:pt x="880" y="505"/>
                    <a:pt x="947" y="439"/>
                  </a:cubicBezTo>
                  <a:cubicBezTo>
                    <a:pt x="991" y="406"/>
                    <a:pt x="1024" y="372"/>
                    <a:pt x="1068" y="339"/>
                  </a:cubicBezTo>
                  <a:cubicBezTo>
                    <a:pt x="1214" y="228"/>
                    <a:pt x="1369" y="139"/>
                    <a:pt x="1525" y="60"/>
                  </a:cubicBezTo>
                  <a:cubicBezTo>
                    <a:pt x="1562" y="42"/>
                    <a:pt x="1529" y="0"/>
                    <a:pt x="149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5"/>
            <p:cNvSpPr/>
            <p:nvPr/>
          </p:nvSpPr>
          <p:spPr>
            <a:xfrm>
              <a:off x="1963609" y="4474786"/>
              <a:ext cx="152458" cy="45598"/>
            </a:xfrm>
            <a:custGeom>
              <a:avLst/>
              <a:gdLst/>
              <a:ahLst/>
              <a:cxnLst/>
              <a:rect l="l" t="t" r="r" b="b"/>
              <a:pathLst>
                <a:path w="4370" h="1307" extrusionOk="0">
                  <a:moveTo>
                    <a:pt x="20" y="1"/>
                  </a:moveTo>
                  <a:cubicBezTo>
                    <a:pt x="10" y="1"/>
                    <a:pt x="1" y="8"/>
                    <a:pt x="9" y="17"/>
                  </a:cubicBezTo>
                  <a:cubicBezTo>
                    <a:pt x="42" y="83"/>
                    <a:pt x="98" y="116"/>
                    <a:pt x="153" y="150"/>
                  </a:cubicBezTo>
                  <a:lnTo>
                    <a:pt x="353" y="250"/>
                  </a:lnTo>
                  <a:cubicBezTo>
                    <a:pt x="487" y="306"/>
                    <a:pt x="620" y="350"/>
                    <a:pt x="754" y="383"/>
                  </a:cubicBezTo>
                  <a:cubicBezTo>
                    <a:pt x="1043" y="462"/>
                    <a:pt x="1344" y="494"/>
                    <a:pt x="1633" y="528"/>
                  </a:cubicBezTo>
                  <a:lnTo>
                    <a:pt x="1866" y="561"/>
                  </a:lnTo>
                  <a:cubicBezTo>
                    <a:pt x="1499" y="951"/>
                    <a:pt x="1010" y="1206"/>
                    <a:pt x="465" y="1229"/>
                  </a:cubicBezTo>
                  <a:cubicBezTo>
                    <a:pt x="409" y="1240"/>
                    <a:pt x="409" y="1307"/>
                    <a:pt x="465" y="1307"/>
                  </a:cubicBezTo>
                  <a:cubicBezTo>
                    <a:pt x="1043" y="1295"/>
                    <a:pt x="1633" y="1028"/>
                    <a:pt x="2000" y="583"/>
                  </a:cubicBezTo>
                  <a:cubicBezTo>
                    <a:pt x="2211" y="606"/>
                    <a:pt x="2434" y="640"/>
                    <a:pt x="2656" y="662"/>
                  </a:cubicBezTo>
                  <a:cubicBezTo>
                    <a:pt x="2854" y="690"/>
                    <a:pt x="3062" y="723"/>
                    <a:pt x="3267" y="723"/>
                  </a:cubicBezTo>
                  <a:cubicBezTo>
                    <a:pt x="3383" y="723"/>
                    <a:pt x="3500" y="712"/>
                    <a:pt x="3613" y="684"/>
                  </a:cubicBezTo>
                  <a:cubicBezTo>
                    <a:pt x="3902" y="617"/>
                    <a:pt x="4191" y="439"/>
                    <a:pt x="4347" y="183"/>
                  </a:cubicBezTo>
                  <a:cubicBezTo>
                    <a:pt x="4369" y="146"/>
                    <a:pt x="4325" y="118"/>
                    <a:pt x="4284" y="118"/>
                  </a:cubicBezTo>
                  <a:cubicBezTo>
                    <a:pt x="4265" y="118"/>
                    <a:pt x="4246" y="124"/>
                    <a:pt x="4236" y="139"/>
                  </a:cubicBezTo>
                  <a:cubicBezTo>
                    <a:pt x="4080" y="339"/>
                    <a:pt x="3880" y="506"/>
                    <a:pt x="3623" y="583"/>
                  </a:cubicBezTo>
                  <a:cubicBezTo>
                    <a:pt x="3510" y="618"/>
                    <a:pt x="3394" y="631"/>
                    <a:pt x="3276" y="631"/>
                  </a:cubicBezTo>
                  <a:cubicBezTo>
                    <a:pt x="3093" y="631"/>
                    <a:pt x="2906" y="600"/>
                    <a:pt x="2723" y="573"/>
                  </a:cubicBezTo>
                  <a:lnTo>
                    <a:pt x="2066" y="494"/>
                  </a:lnTo>
                  <a:cubicBezTo>
                    <a:pt x="2078" y="472"/>
                    <a:pt x="2088" y="462"/>
                    <a:pt x="2100" y="439"/>
                  </a:cubicBezTo>
                  <a:cubicBezTo>
                    <a:pt x="2122" y="401"/>
                    <a:pt x="2084" y="374"/>
                    <a:pt x="2046" y="374"/>
                  </a:cubicBezTo>
                  <a:cubicBezTo>
                    <a:pt x="2028" y="374"/>
                    <a:pt x="2010" y="380"/>
                    <a:pt x="2000" y="395"/>
                  </a:cubicBezTo>
                  <a:cubicBezTo>
                    <a:pt x="1977" y="428"/>
                    <a:pt x="1955" y="450"/>
                    <a:pt x="1933" y="472"/>
                  </a:cubicBezTo>
                  <a:lnTo>
                    <a:pt x="1755" y="450"/>
                  </a:lnTo>
                  <a:cubicBezTo>
                    <a:pt x="1466" y="417"/>
                    <a:pt x="1188" y="383"/>
                    <a:pt x="899" y="328"/>
                  </a:cubicBezTo>
                  <a:cubicBezTo>
                    <a:pt x="754" y="294"/>
                    <a:pt x="598" y="261"/>
                    <a:pt x="454" y="205"/>
                  </a:cubicBezTo>
                  <a:cubicBezTo>
                    <a:pt x="387" y="172"/>
                    <a:pt x="309" y="139"/>
                    <a:pt x="242" y="106"/>
                  </a:cubicBezTo>
                  <a:cubicBezTo>
                    <a:pt x="175" y="72"/>
                    <a:pt x="109" y="27"/>
                    <a:pt x="31" y="5"/>
                  </a:cubicBezTo>
                  <a:cubicBezTo>
                    <a:pt x="28" y="2"/>
                    <a:pt x="24" y="1"/>
                    <a:pt x="2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5"/>
            <p:cNvSpPr/>
            <p:nvPr/>
          </p:nvSpPr>
          <p:spPr>
            <a:xfrm>
              <a:off x="2012383" y="4507232"/>
              <a:ext cx="99081" cy="14234"/>
            </a:xfrm>
            <a:custGeom>
              <a:avLst/>
              <a:gdLst/>
              <a:ahLst/>
              <a:cxnLst/>
              <a:rect l="l" t="t" r="r" b="b"/>
              <a:pathLst>
                <a:path w="2840" h="408" extrusionOk="0">
                  <a:moveTo>
                    <a:pt x="2761" y="1"/>
                  </a:moveTo>
                  <a:cubicBezTo>
                    <a:pt x="2748" y="1"/>
                    <a:pt x="2735" y="3"/>
                    <a:pt x="2726" y="9"/>
                  </a:cubicBezTo>
                  <a:cubicBezTo>
                    <a:pt x="2593" y="98"/>
                    <a:pt x="2459" y="187"/>
                    <a:pt x="2292" y="232"/>
                  </a:cubicBezTo>
                  <a:cubicBezTo>
                    <a:pt x="2136" y="276"/>
                    <a:pt x="1970" y="310"/>
                    <a:pt x="1814" y="321"/>
                  </a:cubicBezTo>
                  <a:cubicBezTo>
                    <a:pt x="1780" y="322"/>
                    <a:pt x="1745" y="322"/>
                    <a:pt x="1710" y="322"/>
                  </a:cubicBezTo>
                  <a:cubicBezTo>
                    <a:pt x="1369" y="322"/>
                    <a:pt x="1034" y="274"/>
                    <a:pt x="690" y="254"/>
                  </a:cubicBezTo>
                  <a:cubicBezTo>
                    <a:pt x="579" y="243"/>
                    <a:pt x="468" y="243"/>
                    <a:pt x="357" y="243"/>
                  </a:cubicBezTo>
                  <a:cubicBezTo>
                    <a:pt x="257" y="254"/>
                    <a:pt x="134" y="254"/>
                    <a:pt x="35" y="288"/>
                  </a:cubicBezTo>
                  <a:cubicBezTo>
                    <a:pt x="1" y="299"/>
                    <a:pt x="23" y="332"/>
                    <a:pt x="57" y="332"/>
                  </a:cubicBezTo>
                  <a:cubicBezTo>
                    <a:pt x="76" y="334"/>
                    <a:pt x="96" y="335"/>
                    <a:pt x="116" y="335"/>
                  </a:cubicBezTo>
                  <a:cubicBezTo>
                    <a:pt x="199" y="335"/>
                    <a:pt x="287" y="321"/>
                    <a:pt x="368" y="321"/>
                  </a:cubicBezTo>
                  <a:cubicBezTo>
                    <a:pt x="468" y="321"/>
                    <a:pt x="569" y="332"/>
                    <a:pt x="680" y="332"/>
                  </a:cubicBezTo>
                  <a:cubicBezTo>
                    <a:pt x="880" y="355"/>
                    <a:pt x="1091" y="377"/>
                    <a:pt x="1291" y="388"/>
                  </a:cubicBezTo>
                  <a:cubicBezTo>
                    <a:pt x="1418" y="400"/>
                    <a:pt x="1546" y="408"/>
                    <a:pt x="1674" y="408"/>
                  </a:cubicBezTo>
                  <a:cubicBezTo>
                    <a:pt x="1895" y="408"/>
                    <a:pt x="2115" y="384"/>
                    <a:pt x="2326" y="321"/>
                  </a:cubicBezTo>
                  <a:cubicBezTo>
                    <a:pt x="2504" y="266"/>
                    <a:pt x="2682" y="187"/>
                    <a:pt x="2815" y="54"/>
                  </a:cubicBezTo>
                  <a:cubicBezTo>
                    <a:pt x="2839" y="21"/>
                    <a:pt x="2798" y="1"/>
                    <a:pt x="27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5"/>
            <p:cNvSpPr/>
            <p:nvPr/>
          </p:nvSpPr>
          <p:spPr>
            <a:xfrm>
              <a:off x="1921987" y="4479600"/>
              <a:ext cx="99394" cy="29585"/>
            </a:xfrm>
            <a:custGeom>
              <a:avLst/>
              <a:gdLst/>
              <a:ahLst/>
              <a:cxnLst/>
              <a:rect l="l" t="t" r="r" b="b"/>
              <a:pathLst>
                <a:path w="2849" h="848" extrusionOk="0">
                  <a:moveTo>
                    <a:pt x="55" y="1"/>
                  </a:moveTo>
                  <a:cubicBezTo>
                    <a:pt x="28" y="1"/>
                    <a:pt x="1" y="16"/>
                    <a:pt x="23" y="45"/>
                  </a:cubicBezTo>
                  <a:cubicBezTo>
                    <a:pt x="256" y="334"/>
                    <a:pt x="590" y="557"/>
                    <a:pt x="935" y="690"/>
                  </a:cubicBezTo>
                  <a:cubicBezTo>
                    <a:pt x="1208" y="795"/>
                    <a:pt x="1498" y="847"/>
                    <a:pt x="1784" y="847"/>
                  </a:cubicBezTo>
                  <a:cubicBezTo>
                    <a:pt x="1895" y="847"/>
                    <a:pt x="2005" y="839"/>
                    <a:pt x="2114" y="824"/>
                  </a:cubicBezTo>
                  <a:cubicBezTo>
                    <a:pt x="2347" y="801"/>
                    <a:pt x="2592" y="735"/>
                    <a:pt x="2792" y="623"/>
                  </a:cubicBezTo>
                  <a:cubicBezTo>
                    <a:pt x="2848" y="596"/>
                    <a:pt x="2810" y="552"/>
                    <a:pt x="2763" y="552"/>
                  </a:cubicBezTo>
                  <a:cubicBezTo>
                    <a:pt x="2755" y="552"/>
                    <a:pt x="2746" y="553"/>
                    <a:pt x="2737" y="557"/>
                  </a:cubicBezTo>
                  <a:cubicBezTo>
                    <a:pt x="2547" y="623"/>
                    <a:pt x="2369" y="679"/>
                    <a:pt x="2181" y="724"/>
                  </a:cubicBezTo>
                  <a:cubicBezTo>
                    <a:pt x="2060" y="745"/>
                    <a:pt x="1935" y="753"/>
                    <a:pt x="1808" y="753"/>
                  </a:cubicBezTo>
                  <a:cubicBezTo>
                    <a:pt x="1736" y="753"/>
                    <a:pt x="1664" y="750"/>
                    <a:pt x="1591" y="746"/>
                  </a:cubicBezTo>
                  <a:cubicBezTo>
                    <a:pt x="1224" y="712"/>
                    <a:pt x="868" y="590"/>
                    <a:pt x="568" y="401"/>
                  </a:cubicBezTo>
                  <a:cubicBezTo>
                    <a:pt x="390" y="290"/>
                    <a:pt x="234" y="156"/>
                    <a:pt x="90" y="12"/>
                  </a:cubicBezTo>
                  <a:cubicBezTo>
                    <a:pt x="82" y="5"/>
                    <a:pt x="69" y="1"/>
                    <a:pt x="5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5"/>
            <p:cNvSpPr/>
            <p:nvPr/>
          </p:nvSpPr>
          <p:spPr>
            <a:xfrm>
              <a:off x="1910370" y="4363387"/>
              <a:ext cx="26410" cy="88405"/>
            </a:xfrm>
            <a:custGeom>
              <a:avLst/>
              <a:gdLst/>
              <a:ahLst/>
              <a:cxnLst/>
              <a:rect l="l" t="t" r="r" b="b"/>
              <a:pathLst>
                <a:path w="757" h="2534" extrusionOk="0">
                  <a:moveTo>
                    <a:pt x="320" y="1"/>
                  </a:moveTo>
                  <a:cubicBezTo>
                    <a:pt x="305" y="1"/>
                    <a:pt x="290" y="6"/>
                    <a:pt x="278" y="17"/>
                  </a:cubicBezTo>
                  <a:cubicBezTo>
                    <a:pt x="167" y="140"/>
                    <a:pt x="100" y="329"/>
                    <a:pt x="55" y="496"/>
                  </a:cubicBezTo>
                  <a:cubicBezTo>
                    <a:pt x="11" y="684"/>
                    <a:pt x="0" y="862"/>
                    <a:pt x="11" y="1052"/>
                  </a:cubicBezTo>
                  <a:cubicBezTo>
                    <a:pt x="22" y="1252"/>
                    <a:pt x="55" y="1463"/>
                    <a:pt x="100" y="1663"/>
                  </a:cubicBezTo>
                  <a:cubicBezTo>
                    <a:pt x="144" y="1853"/>
                    <a:pt x="178" y="2053"/>
                    <a:pt x="256" y="2231"/>
                  </a:cubicBezTo>
                  <a:cubicBezTo>
                    <a:pt x="329" y="2397"/>
                    <a:pt x="469" y="2533"/>
                    <a:pt x="649" y="2533"/>
                  </a:cubicBezTo>
                  <a:cubicBezTo>
                    <a:pt x="662" y="2533"/>
                    <a:pt x="676" y="2532"/>
                    <a:pt x="690" y="2531"/>
                  </a:cubicBezTo>
                  <a:cubicBezTo>
                    <a:pt x="757" y="2531"/>
                    <a:pt x="757" y="2464"/>
                    <a:pt x="690" y="2453"/>
                  </a:cubicBezTo>
                  <a:cubicBezTo>
                    <a:pt x="534" y="2442"/>
                    <a:pt x="423" y="2286"/>
                    <a:pt x="378" y="2153"/>
                  </a:cubicBezTo>
                  <a:cubicBezTo>
                    <a:pt x="312" y="1986"/>
                    <a:pt x="278" y="1808"/>
                    <a:pt x="233" y="1630"/>
                  </a:cubicBezTo>
                  <a:cubicBezTo>
                    <a:pt x="156" y="1274"/>
                    <a:pt x="100" y="907"/>
                    <a:pt x="167" y="551"/>
                  </a:cubicBezTo>
                  <a:cubicBezTo>
                    <a:pt x="189" y="462"/>
                    <a:pt x="211" y="373"/>
                    <a:pt x="245" y="296"/>
                  </a:cubicBezTo>
                  <a:cubicBezTo>
                    <a:pt x="278" y="207"/>
                    <a:pt x="322" y="118"/>
                    <a:pt x="356" y="39"/>
                  </a:cubicBezTo>
                  <a:cubicBezTo>
                    <a:pt x="371" y="18"/>
                    <a:pt x="347" y="1"/>
                    <a:pt x="32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5"/>
            <p:cNvSpPr/>
            <p:nvPr/>
          </p:nvSpPr>
          <p:spPr>
            <a:xfrm>
              <a:off x="2117921" y="4361364"/>
              <a:ext cx="54006" cy="80834"/>
            </a:xfrm>
            <a:custGeom>
              <a:avLst/>
              <a:gdLst/>
              <a:ahLst/>
              <a:cxnLst/>
              <a:rect l="l" t="t" r="r" b="b"/>
              <a:pathLst>
                <a:path w="1548" h="2317" extrusionOk="0">
                  <a:moveTo>
                    <a:pt x="1486" y="0"/>
                  </a:moveTo>
                  <a:cubicBezTo>
                    <a:pt x="1461" y="0"/>
                    <a:pt x="1436" y="14"/>
                    <a:pt x="1436" y="42"/>
                  </a:cubicBezTo>
                  <a:cubicBezTo>
                    <a:pt x="1370" y="742"/>
                    <a:pt x="1080" y="1421"/>
                    <a:pt x="547" y="1889"/>
                  </a:cubicBezTo>
                  <a:cubicBezTo>
                    <a:pt x="391" y="2022"/>
                    <a:pt x="235" y="2144"/>
                    <a:pt x="57" y="2233"/>
                  </a:cubicBezTo>
                  <a:cubicBezTo>
                    <a:pt x="1" y="2270"/>
                    <a:pt x="47" y="2316"/>
                    <a:pt x="90" y="2316"/>
                  </a:cubicBezTo>
                  <a:cubicBezTo>
                    <a:pt x="98" y="2316"/>
                    <a:pt x="105" y="2315"/>
                    <a:pt x="112" y="2311"/>
                  </a:cubicBezTo>
                  <a:cubicBezTo>
                    <a:pt x="780" y="1988"/>
                    <a:pt x="1269" y="1355"/>
                    <a:pt x="1459" y="654"/>
                  </a:cubicBezTo>
                  <a:cubicBezTo>
                    <a:pt x="1514" y="453"/>
                    <a:pt x="1548" y="253"/>
                    <a:pt x="1536" y="42"/>
                  </a:cubicBezTo>
                  <a:cubicBezTo>
                    <a:pt x="1536" y="14"/>
                    <a:pt x="1511" y="0"/>
                    <a:pt x="148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5"/>
            <p:cNvSpPr/>
            <p:nvPr/>
          </p:nvSpPr>
          <p:spPr>
            <a:xfrm>
              <a:off x="2145866" y="4390705"/>
              <a:ext cx="38865" cy="77694"/>
            </a:xfrm>
            <a:custGeom>
              <a:avLst/>
              <a:gdLst/>
              <a:ahLst/>
              <a:cxnLst/>
              <a:rect l="l" t="t" r="r" b="b"/>
              <a:pathLst>
                <a:path w="1114" h="2227" extrusionOk="0">
                  <a:moveTo>
                    <a:pt x="847" y="1"/>
                  </a:moveTo>
                  <a:cubicBezTo>
                    <a:pt x="832" y="1"/>
                    <a:pt x="817" y="10"/>
                    <a:pt x="824" y="24"/>
                  </a:cubicBezTo>
                  <a:cubicBezTo>
                    <a:pt x="957" y="346"/>
                    <a:pt x="1002" y="702"/>
                    <a:pt x="935" y="1048"/>
                  </a:cubicBezTo>
                  <a:cubicBezTo>
                    <a:pt x="868" y="1347"/>
                    <a:pt x="713" y="1637"/>
                    <a:pt x="480" y="1859"/>
                  </a:cubicBezTo>
                  <a:cubicBezTo>
                    <a:pt x="413" y="1915"/>
                    <a:pt x="346" y="1970"/>
                    <a:pt x="268" y="2015"/>
                  </a:cubicBezTo>
                  <a:lnTo>
                    <a:pt x="168" y="2081"/>
                  </a:lnTo>
                  <a:cubicBezTo>
                    <a:pt x="124" y="2104"/>
                    <a:pt x="79" y="2115"/>
                    <a:pt x="45" y="2148"/>
                  </a:cubicBezTo>
                  <a:cubicBezTo>
                    <a:pt x="1" y="2193"/>
                    <a:pt x="68" y="2226"/>
                    <a:pt x="112" y="2226"/>
                  </a:cubicBezTo>
                  <a:cubicBezTo>
                    <a:pt x="190" y="2215"/>
                    <a:pt x="268" y="2160"/>
                    <a:pt x="335" y="2115"/>
                  </a:cubicBezTo>
                  <a:cubicBezTo>
                    <a:pt x="401" y="2071"/>
                    <a:pt x="468" y="2026"/>
                    <a:pt x="524" y="1970"/>
                  </a:cubicBezTo>
                  <a:cubicBezTo>
                    <a:pt x="658" y="1859"/>
                    <a:pt x="769" y="1737"/>
                    <a:pt x="846" y="1592"/>
                  </a:cubicBezTo>
                  <a:cubicBezTo>
                    <a:pt x="1036" y="1292"/>
                    <a:pt x="1113" y="936"/>
                    <a:pt x="1069" y="580"/>
                  </a:cubicBezTo>
                  <a:cubicBezTo>
                    <a:pt x="1046" y="380"/>
                    <a:pt x="980" y="191"/>
                    <a:pt x="868" y="13"/>
                  </a:cubicBezTo>
                  <a:cubicBezTo>
                    <a:pt x="864" y="4"/>
                    <a:pt x="856" y="1"/>
                    <a:pt x="84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5"/>
            <p:cNvSpPr/>
            <p:nvPr/>
          </p:nvSpPr>
          <p:spPr>
            <a:xfrm>
              <a:off x="2054703" y="4268596"/>
              <a:ext cx="44761" cy="22119"/>
            </a:xfrm>
            <a:custGeom>
              <a:avLst/>
              <a:gdLst/>
              <a:ahLst/>
              <a:cxnLst/>
              <a:rect l="l" t="t" r="r" b="b"/>
              <a:pathLst>
                <a:path w="1283" h="634" extrusionOk="0">
                  <a:moveTo>
                    <a:pt x="206" y="1"/>
                  </a:moveTo>
                  <a:cubicBezTo>
                    <a:pt x="155" y="1"/>
                    <a:pt x="105" y="4"/>
                    <a:pt x="56" y="10"/>
                  </a:cubicBezTo>
                  <a:cubicBezTo>
                    <a:pt x="1" y="20"/>
                    <a:pt x="23" y="87"/>
                    <a:pt x="67" y="87"/>
                  </a:cubicBezTo>
                  <a:cubicBezTo>
                    <a:pt x="103" y="84"/>
                    <a:pt x="138" y="82"/>
                    <a:pt x="173" y="82"/>
                  </a:cubicBezTo>
                  <a:cubicBezTo>
                    <a:pt x="578" y="82"/>
                    <a:pt x="953" y="313"/>
                    <a:pt x="1157" y="610"/>
                  </a:cubicBezTo>
                  <a:cubicBezTo>
                    <a:pt x="1169" y="627"/>
                    <a:pt x="1191" y="634"/>
                    <a:pt x="1211" y="634"/>
                  </a:cubicBezTo>
                  <a:cubicBezTo>
                    <a:pt x="1247" y="634"/>
                    <a:pt x="1283" y="612"/>
                    <a:pt x="1269" y="576"/>
                  </a:cubicBezTo>
                  <a:cubicBezTo>
                    <a:pt x="1059" y="209"/>
                    <a:pt x="628" y="1"/>
                    <a:pt x="206"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5"/>
            <p:cNvSpPr/>
            <p:nvPr/>
          </p:nvSpPr>
          <p:spPr>
            <a:xfrm>
              <a:off x="1966924" y="4416487"/>
              <a:ext cx="84393" cy="27491"/>
            </a:xfrm>
            <a:custGeom>
              <a:avLst/>
              <a:gdLst/>
              <a:ahLst/>
              <a:cxnLst/>
              <a:rect l="l" t="t" r="r" b="b"/>
              <a:pathLst>
                <a:path w="2419" h="788" extrusionOk="0">
                  <a:moveTo>
                    <a:pt x="1823" y="1"/>
                  </a:moveTo>
                  <a:cubicBezTo>
                    <a:pt x="1811" y="1"/>
                    <a:pt x="1801" y="3"/>
                    <a:pt x="1793" y="8"/>
                  </a:cubicBezTo>
                  <a:cubicBezTo>
                    <a:pt x="1526" y="264"/>
                    <a:pt x="1282" y="553"/>
                    <a:pt x="915" y="653"/>
                  </a:cubicBezTo>
                  <a:cubicBezTo>
                    <a:pt x="843" y="674"/>
                    <a:pt x="766" y="685"/>
                    <a:pt x="689" y="685"/>
                  </a:cubicBezTo>
                  <a:cubicBezTo>
                    <a:pt x="446" y="685"/>
                    <a:pt x="204" y="575"/>
                    <a:pt x="103" y="331"/>
                  </a:cubicBezTo>
                  <a:cubicBezTo>
                    <a:pt x="99" y="317"/>
                    <a:pt x="80" y="311"/>
                    <a:pt x="61" y="311"/>
                  </a:cubicBezTo>
                  <a:cubicBezTo>
                    <a:pt x="32" y="311"/>
                    <a:pt x="0" y="326"/>
                    <a:pt x="14" y="353"/>
                  </a:cubicBezTo>
                  <a:cubicBezTo>
                    <a:pt x="103" y="608"/>
                    <a:pt x="359" y="764"/>
                    <a:pt x="626" y="786"/>
                  </a:cubicBezTo>
                  <a:cubicBezTo>
                    <a:pt x="644" y="787"/>
                    <a:pt x="662" y="788"/>
                    <a:pt x="681" y="788"/>
                  </a:cubicBezTo>
                  <a:cubicBezTo>
                    <a:pt x="871" y="788"/>
                    <a:pt x="1053" y="733"/>
                    <a:pt x="1226" y="642"/>
                  </a:cubicBezTo>
                  <a:lnTo>
                    <a:pt x="1249" y="642"/>
                  </a:lnTo>
                  <a:cubicBezTo>
                    <a:pt x="1281" y="636"/>
                    <a:pt x="1314" y="633"/>
                    <a:pt x="1346" y="633"/>
                  </a:cubicBezTo>
                  <a:cubicBezTo>
                    <a:pt x="1425" y="633"/>
                    <a:pt x="1504" y="649"/>
                    <a:pt x="1582" y="664"/>
                  </a:cubicBezTo>
                  <a:cubicBezTo>
                    <a:pt x="1664" y="681"/>
                    <a:pt x="1739" y="691"/>
                    <a:pt x="1813" y="691"/>
                  </a:cubicBezTo>
                  <a:cubicBezTo>
                    <a:pt x="1840" y="691"/>
                    <a:pt x="1867" y="690"/>
                    <a:pt x="1894" y="687"/>
                  </a:cubicBezTo>
                  <a:cubicBezTo>
                    <a:pt x="2082" y="664"/>
                    <a:pt x="2272" y="598"/>
                    <a:pt x="2394" y="453"/>
                  </a:cubicBezTo>
                  <a:cubicBezTo>
                    <a:pt x="2419" y="420"/>
                    <a:pt x="2383" y="399"/>
                    <a:pt x="2354" y="399"/>
                  </a:cubicBezTo>
                  <a:cubicBezTo>
                    <a:pt x="2343" y="399"/>
                    <a:pt x="2333" y="402"/>
                    <a:pt x="2327" y="408"/>
                  </a:cubicBezTo>
                  <a:cubicBezTo>
                    <a:pt x="2171" y="519"/>
                    <a:pt x="2005" y="608"/>
                    <a:pt x="1816" y="608"/>
                  </a:cubicBezTo>
                  <a:cubicBezTo>
                    <a:pt x="1801" y="609"/>
                    <a:pt x="1786" y="610"/>
                    <a:pt x="1772" y="610"/>
                  </a:cubicBezTo>
                  <a:cubicBezTo>
                    <a:pt x="1631" y="610"/>
                    <a:pt x="1490" y="564"/>
                    <a:pt x="1348" y="564"/>
                  </a:cubicBezTo>
                  <a:cubicBezTo>
                    <a:pt x="1393" y="531"/>
                    <a:pt x="1449" y="497"/>
                    <a:pt x="1493" y="464"/>
                  </a:cubicBezTo>
                  <a:cubicBezTo>
                    <a:pt x="1638" y="341"/>
                    <a:pt x="1760" y="208"/>
                    <a:pt x="1882" y="64"/>
                  </a:cubicBezTo>
                  <a:cubicBezTo>
                    <a:pt x="1917" y="29"/>
                    <a:pt x="1864" y="1"/>
                    <a:pt x="18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5"/>
            <p:cNvSpPr/>
            <p:nvPr/>
          </p:nvSpPr>
          <p:spPr>
            <a:xfrm>
              <a:off x="2047725" y="4352153"/>
              <a:ext cx="31434" cy="55018"/>
            </a:xfrm>
            <a:custGeom>
              <a:avLst/>
              <a:gdLst/>
              <a:ahLst/>
              <a:cxnLst/>
              <a:rect l="l" t="t" r="r" b="b"/>
              <a:pathLst>
                <a:path w="901" h="1577" extrusionOk="0">
                  <a:moveTo>
                    <a:pt x="58" y="0"/>
                  </a:moveTo>
                  <a:cubicBezTo>
                    <a:pt x="31" y="0"/>
                    <a:pt x="0" y="18"/>
                    <a:pt x="0" y="50"/>
                  </a:cubicBezTo>
                  <a:cubicBezTo>
                    <a:pt x="45" y="228"/>
                    <a:pt x="234" y="295"/>
                    <a:pt x="379" y="351"/>
                  </a:cubicBezTo>
                  <a:cubicBezTo>
                    <a:pt x="468" y="373"/>
                    <a:pt x="557" y="406"/>
                    <a:pt x="623" y="462"/>
                  </a:cubicBezTo>
                  <a:cubicBezTo>
                    <a:pt x="678" y="517"/>
                    <a:pt x="723" y="595"/>
                    <a:pt x="745" y="662"/>
                  </a:cubicBezTo>
                  <a:cubicBezTo>
                    <a:pt x="790" y="818"/>
                    <a:pt x="767" y="996"/>
                    <a:pt x="690" y="1129"/>
                  </a:cubicBezTo>
                  <a:cubicBezTo>
                    <a:pt x="646" y="1218"/>
                    <a:pt x="590" y="1285"/>
                    <a:pt x="523" y="1352"/>
                  </a:cubicBezTo>
                  <a:cubicBezTo>
                    <a:pt x="468" y="1407"/>
                    <a:pt x="379" y="1451"/>
                    <a:pt x="323" y="1518"/>
                  </a:cubicBezTo>
                  <a:cubicBezTo>
                    <a:pt x="295" y="1555"/>
                    <a:pt x="344" y="1577"/>
                    <a:pt x="381" y="1577"/>
                  </a:cubicBezTo>
                  <a:cubicBezTo>
                    <a:pt x="388" y="1577"/>
                    <a:pt x="395" y="1576"/>
                    <a:pt x="401" y="1574"/>
                  </a:cubicBezTo>
                  <a:cubicBezTo>
                    <a:pt x="468" y="1552"/>
                    <a:pt x="523" y="1496"/>
                    <a:pt x="579" y="1451"/>
                  </a:cubicBezTo>
                  <a:cubicBezTo>
                    <a:pt x="634" y="1407"/>
                    <a:pt x="678" y="1352"/>
                    <a:pt x="723" y="1296"/>
                  </a:cubicBezTo>
                  <a:cubicBezTo>
                    <a:pt x="812" y="1184"/>
                    <a:pt x="879" y="1063"/>
                    <a:pt x="890" y="918"/>
                  </a:cubicBezTo>
                  <a:cubicBezTo>
                    <a:pt x="901" y="796"/>
                    <a:pt x="879" y="662"/>
                    <a:pt x="824" y="551"/>
                  </a:cubicBezTo>
                  <a:cubicBezTo>
                    <a:pt x="757" y="417"/>
                    <a:pt x="646" y="339"/>
                    <a:pt x="501" y="295"/>
                  </a:cubicBezTo>
                  <a:cubicBezTo>
                    <a:pt x="356" y="240"/>
                    <a:pt x="156" y="206"/>
                    <a:pt x="100" y="28"/>
                  </a:cubicBezTo>
                  <a:cubicBezTo>
                    <a:pt x="96" y="9"/>
                    <a:pt x="78" y="0"/>
                    <a:pt x="5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5"/>
            <p:cNvSpPr/>
            <p:nvPr/>
          </p:nvSpPr>
          <p:spPr>
            <a:xfrm>
              <a:off x="2038968" y="4385158"/>
              <a:ext cx="20793" cy="29340"/>
            </a:xfrm>
            <a:custGeom>
              <a:avLst/>
              <a:gdLst/>
              <a:ahLst/>
              <a:cxnLst/>
              <a:rect l="l" t="t" r="r" b="b"/>
              <a:pathLst>
                <a:path w="596" h="841" extrusionOk="0">
                  <a:moveTo>
                    <a:pt x="535" y="1"/>
                  </a:moveTo>
                  <a:cubicBezTo>
                    <a:pt x="517" y="1"/>
                    <a:pt x="496" y="9"/>
                    <a:pt x="496" y="28"/>
                  </a:cubicBezTo>
                  <a:cubicBezTo>
                    <a:pt x="518" y="161"/>
                    <a:pt x="485" y="295"/>
                    <a:pt x="429" y="416"/>
                  </a:cubicBezTo>
                  <a:cubicBezTo>
                    <a:pt x="407" y="416"/>
                    <a:pt x="385" y="416"/>
                    <a:pt x="373" y="439"/>
                  </a:cubicBezTo>
                  <a:cubicBezTo>
                    <a:pt x="351" y="517"/>
                    <a:pt x="307" y="584"/>
                    <a:pt x="251" y="639"/>
                  </a:cubicBezTo>
                  <a:cubicBezTo>
                    <a:pt x="195" y="683"/>
                    <a:pt x="140" y="728"/>
                    <a:pt x="62" y="750"/>
                  </a:cubicBezTo>
                  <a:cubicBezTo>
                    <a:pt x="0" y="781"/>
                    <a:pt x="52" y="840"/>
                    <a:pt x="105" y="840"/>
                  </a:cubicBezTo>
                  <a:cubicBezTo>
                    <a:pt x="109" y="840"/>
                    <a:pt x="114" y="840"/>
                    <a:pt x="118" y="839"/>
                  </a:cubicBezTo>
                  <a:lnTo>
                    <a:pt x="129" y="839"/>
                  </a:lnTo>
                  <a:cubicBezTo>
                    <a:pt x="274" y="795"/>
                    <a:pt x="396" y="695"/>
                    <a:pt x="452" y="561"/>
                  </a:cubicBezTo>
                  <a:cubicBezTo>
                    <a:pt x="551" y="406"/>
                    <a:pt x="596" y="206"/>
                    <a:pt x="563" y="16"/>
                  </a:cubicBezTo>
                  <a:cubicBezTo>
                    <a:pt x="563" y="6"/>
                    <a:pt x="550" y="1"/>
                    <a:pt x="53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5"/>
            <p:cNvSpPr/>
            <p:nvPr/>
          </p:nvSpPr>
          <p:spPr>
            <a:xfrm>
              <a:off x="1971250" y="4354247"/>
              <a:ext cx="41446" cy="42772"/>
            </a:xfrm>
            <a:custGeom>
              <a:avLst/>
              <a:gdLst/>
              <a:ahLst/>
              <a:cxnLst/>
              <a:rect l="l" t="t" r="r" b="b"/>
              <a:pathLst>
                <a:path w="1188" h="1226" extrusionOk="0">
                  <a:moveTo>
                    <a:pt x="1135" y="0"/>
                  </a:moveTo>
                  <a:cubicBezTo>
                    <a:pt x="1132" y="0"/>
                    <a:pt x="1128" y="1"/>
                    <a:pt x="1125" y="2"/>
                  </a:cubicBezTo>
                  <a:cubicBezTo>
                    <a:pt x="802" y="34"/>
                    <a:pt x="446" y="146"/>
                    <a:pt x="190" y="368"/>
                  </a:cubicBezTo>
                  <a:cubicBezTo>
                    <a:pt x="79" y="469"/>
                    <a:pt x="1" y="602"/>
                    <a:pt x="1" y="769"/>
                  </a:cubicBezTo>
                  <a:cubicBezTo>
                    <a:pt x="1" y="936"/>
                    <a:pt x="79" y="1080"/>
                    <a:pt x="179" y="1213"/>
                  </a:cubicBezTo>
                  <a:cubicBezTo>
                    <a:pt x="183" y="1221"/>
                    <a:pt x="193" y="1225"/>
                    <a:pt x="203" y="1225"/>
                  </a:cubicBezTo>
                  <a:cubicBezTo>
                    <a:pt x="221" y="1225"/>
                    <a:pt x="242" y="1213"/>
                    <a:pt x="235" y="1191"/>
                  </a:cubicBezTo>
                  <a:cubicBezTo>
                    <a:pt x="168" y="1069"/>
                    <a:pt x="102" y="924"/>
                    <a:pt x="102" y="769"/>
                  </a:cubicBezTo>
                  <a:cubicBezTo>
                    <a:pt x="90" y="613"/>
                    <a:pt x="168" y="491"/>
                    <a:pt x="290" y="390"/>
                  </a:cubicBezTo>
                  <a:cubicBezTo>
                    <a:pt x="524" y="202"/>
                    <a:pt x="836" y="101"/>
                    <a:pt x="1135" y="68"/>
                  </a:cubicBezTo>
                  <a:cubicBezTo>
                    <a:pt x="1187" y="58"/>
                    <a:pt x="1172" y="0"/>
                    <a:pt x="11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5"/>
            <p:cNvSpPr/>
            <p:nvPr/>
          </p:nvSpPr>
          <p:spPr>
            <a:xfrm>
              <a:off x="1968563" y="4392694"/>
              <a:ext cx="40609" cy="20828"/>
            </a:xfrm>
            <a:custGeom>
              <a:avLst/>
              <a:gdLst/>
              <a:ahLst/>
              <a:cxnLst/>
              <a:rect l="l" t="t" r="r" b="b"/>
              <a:pathLst>
                <a:path w="1164" h="597" extrusionOk="0">
                  <a:moveTo>
                    <a:pt x="20" y="0"/>
                  </a:moveTo>
                  <a:cubicBezTo>
                    <a:pt x="9" y="0"/>
                    <a:pt x="1" y="6"/>
                    <a:pt x="1" y="22"/>
                  </a:cubicBezTo>
                  <a:cubicBezTo>
                    <a:pt x="1" y="67"/>
                    <a:pt x="23" y="111"/>
                    <a:pt x="56" y="156"/>
                  </a:cubicBezTo>
                  <a:cubicBezTo>
                    <a:pt x="78" y="200"/>
                    <a:pt x="112" y="245"/>
                    <a:pt x="156" y="289"/>
                  </a:cubicBezTo>
                  <a:cubicBezTo>
                    <a:pt x="223" y="368"/>
                    <a:pt x="312" y="434"/>
                    <a:pt x="412" y="490"/>
                  </a:cubicBezTo>
                  <a:cubicBezTo>
                    <a:pt x="541" y="557"/>
                    <a:pt x="686" y="596"/>
                    <a:pt x="833" y="596"/>
                  </a:cubicBezTo>
                  <a:cubicBezTo>
                    <a:pt x="927" y="596"/>
                    <a:pt x="1021" y="580"/>
                    <a:pt x="1113" y="546"/>
                  </a:cubicBezTo>
                  <a:cubicBezTo>
                    <a:pt x="1164" y="535"/>
                    <a:pt x="1121" y="478"/>
                    <a:pt x="1079" y="478"/>
                  </a:cubicBezTo>
                  <a:cubicBezTo>
                    <a:pt x="1075" y="478"/>
                    <a:pt x="1072" y="478"/>
                    <a:pt x="1068" y="479"/>
                  </a:cubicBezTo>
                  <a:cubicBezTo>
                    <a:pt x="994" y="495"/>
                    <a:pt x="917" y="504"/>
                    <a:pt x="839" y="504"/>
                  </a:cubicBezTo>
                  <a:cubicBezTo>
                    <a:pt x="708" y="504"/>
                    <a:pt x="575" y="479"/>
                    <a:pt x="456" y="423"/>
                  </a:cubicBezTo>
                  <a:cubicBezTo>
                    <a:pt x="367" y="378"/>
                    <a:pt x="290" y="312"/>
                    <a:pt x="223" y="245"/>
                  </a:cubicBezTo>
                  <a:cubicBezTo>
                    <a:pt x="189" y="212"/>
                    <a:pt x="156" y="178"/>
                    <a:pt x="134" y="134"/>
                  </a:cubicBezTo>
                  <a:cubicBezTo>
                    <a:pt x="100" y="101"/>
                    <a:pt x="90" y="45"/>
                    <a:pt x="56" y="12"/>
                  </a:cubicBezTo>
                  <a:cubicBezTo>
                    <a:pt x="45" y="6"/>
                    <a:pt x="31" y="0"/>
                    <a:pt x="2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5"/>
            <p:cNvSpPr/>
            <p:nvPr/>
          </p:nvSpPr>
          <p:spPr>
            <a:xfrm>
              <a:off x="1896309" y="4459121"/>
              <a:ext cx="49366" cy="19537"/>
            </a:xfrm>
            <a:custGeom>
              <a:avLst/>
              <a:gdLst/>
              <a:ahLst/>
              <a:cxnLst/>
              <a:rect l="l" t="t" r="r" b="b"/>
              <a:pathLst>
                <a:path w="1415" h="560" extrusionOk="0">
                  <a:moveTo>
                    <a:pt x="68" y="0"/>
                  </a:moveTo>
                  <a:cubicBezTo>
                    <a:pt x="35" y="0"/>
                    <a:pt x="1" y="19"/>
                    <a:pt x="25" y="43"/>
                  </a:cubicBezTo>
                  <a:cubicBezTo>
                    <a:pt x="301" y="367"/>
                    <a:pt x="724" y="560"/>
                    <a:pt x="1146" y="560"/>
                  </a:cubicBezTo>
                  <a:cubicBezTo>
                    <a:pt x="1218" y="560"/>
                    <a:pt x="1289" y="554"/>
                    <a:pt x="1360" y="543"/>
                  </a:cubicBezTo>
                  <a:cubicBezTo>
                    <a:pt x="1382" y="532"/>
                    <a:pt x="1415" y="510"/>
                    <a:pt x="1404" y="488"/>
                  </a:cubicBezTo>
                  <a:cubicBezTo>
                    <a:pt x="1396" y="472"/>
                    <a:pt x="1376" y="461"/>
                    <a:pt x="1357" y="461"/>
                  </a:cubicBezTo>
                  <a:cubicBezTo>
                    <a:pt x="1350" y="461"/>
                    <a:pt x="1343" y="463"/>
                    <a:pt x="1337" y="466"/>
                  </a:cubicBezTo>
                  <a:cubicBezTo>
                    <a:pt x="1280" y="473"/>
                    <a:pt x="1222" y="476"/>
                    <a:pt x="1165" y="476"/>
                  </a:cubicBezTo>
                  <a:cubicBezTo>
                    <a:pt x="766" y="476"/>
                    <a:pt x="375" y="311"/>
                    <a:pt x="102" y="9"/>
                  </a:cubicBezTo>
                  <a:cubicBezTo>
                    <a:pt x="93" y="3"/>
                    <a:pt x="81" y="0"/>
                    <a:pt x="6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5"/>
            <p:cNvSpPr/>
            <p:nvPr/>
          </p:nvSpPr>
          <p:spPr>
            <a:xfrm>
              <a:off x="2052540" y="4304566"/>
              <a:ext cx="48249" cy="45389"/>
            </a:xfrm>
            <a:custGeom>
              <a:avLst/>
              <a:gdLst/>
              <a:ahLst/>
              <a:cxnLst/>
              <a:rect l="l" t="t" r="r" b="b"/>
              <a:pathLst>
                <a:path w="1383" h="1301" extrusionOk="0">
                  <a:moveTo>
                    <a:pt x="1330" y="0"/>
                  </a:moveTo>
                  <a:cubicBezTo>
                    <a:pt x="1327" y="0"/>
                    <a:pt x="1323" y="1"/>
                    <a:pt x="1319" y="2"/>
                  </a:cubicBezTo>
                  <a:cubicBezTo>
                    <a:pt x="1019" y="91"/>
                    <a:pt x="741" y="257"/>
                    <a:pt x="508" y="469"/>
                  </a:cubicBezTo>
                  <a:cubicBezTo>
                    <a:pt x="285" y="691"/>
                    <a:pt x="85" y="958"/>
                    <a:pt x="7" y="1258"/>
                  </a:cubicBezTo>
                  <a:cubicBezTo>
                    <a:pt x="0" y="1285"/>
                    <a:pt x="22" y="1300"/>
                    <a:pt x="43" y="1300"/>
                  </a:cubicBezTo>
                  <a:cubicBezTo>
                    <a:pt x="56" y="1300"/>
                    <a:pt x="69" y="1294"/>
                    <a:pt x="73" y="1281"/>
                  </a:cubicBezTo>
                  <a:cubicBezTo>
                    <a:pt x="207" y="1003"/>
                    <a:pt x="352" y="736"/>
                    <a:pt x="574" y="524"/>
                  </a:cubicBezTo>
                  <a:cubicBezTo>
                    <a:pt x="797" y="302"/>
                    <a:pt x="1064" y="146"/>
                    <a:pt x="1353" y="46"/>
                  </a:cubicBezTo>
                  <a:cubicBezTo>
                    <a:pt x="1382" y="36"/>
                    <a:pt x="1359" y="0"/>
                    <a:pt x="133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5"/>
            <p:cNvSpPr/>
            <p:nvPr/>
          </p:nvSpPr>
          <p:spPr>
            <a:xfrm>
              <a:off x="2058157" y="4308054"/>
              <a:ext cx="56553" cy="37818"/>
            </a:xfrm>
            <a:custGeom>
              <a:avLst/>
              <a:gdLst/>
              <a:ahLst/>
              <a:cxnLst/>
              <a:rect l="l" t="t" r="r" b="b"/>
              <a:pathLst>
                <a:path w="1621" h="1084" extrusionOk="0">
                  <a:moveTo>
                    <a:pt x="1548" y="0"/>
                  </a:moveTo>
                  <a:cubicBezTo>
                    <a:pt x="1544" y="0"/>
                    <a:pt x="1540" y="1"/>
                    <a:pt x="1536" y="2"/>
                  </a:cubicBezTo>
                  <a:cubicBezTo>
                    <a:pt x="1236" y="80"/>
                    <a:pt x="958" y="224"/>
                    <a:pt x="702" y="402"/>
                  </a:cubicBezTo>
                  <a:cubicBezTo>
                    <a:pt x="446" y="569"/>
                    <a:pt x="202" y="780"/>
                    <a:pt x="24" y="1036"/>
                  </a:cubicBezTo>
                  <a:cubicBezTo>
                    <a:pt x="0" y="1060"/>
                    <a:pt x="32" y="1083"/>
                    <a:pt x="61" y="1083"/>
                  </a:cubicBezTo>
                  <a:cubicBezTo>
                    <a:pt x="72" y="1083"/>
                    <a:pt x="84" y="1079"/>
                    <a:pt x="90" y="1069"/>
                  </a:cubicBezTo>
                  <a:cubicBezTo>
                    <a:pt x="291" y="836"/>
                    <a:pt x="513" y="624"/>
                    <a:pt x="769" y="458"/>
                  </a:cubicBezTo>
                  <a:cubicBezTo>
                    <a:pt x="1014" y="291"/>
                    <a:pt x="1291" y="169"/>
                    <a:pt x="1570" y="68"/>
                  </a:cubicBezTo>
                  <a:cubicBezTo>
                    <a:pt x="1620" y="48"/>
                    <a:pt x="1588" y="0"/>
                    <a:pt x="15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5"/>
            <p:cNvSpPr/>
            <p:nvPr/>
          </p:nvSpPr>
          <p:spPr>
            <a:xfrm>
              <a:off x="2094650" y="4317823"/>
              <a:ext cx="15560" cy="6001"/>
            </a:xfrm>
            <a:custGeom>
              <a:avLst/>
              <a:gdLst/>
              <a:ahLst/>
              <a:cxnLst/>
              <a:rect l="l" t="t" r="r" b="b"/>
              <a:pathLst>
                <a:path w="446" h="172" extrusionOk="0">
                  <a:moveTo>
                    <a:pt x="413" y="0"/>
                  </a:moveTo>
                  <a:cubicBezTo>
                    <a:pt x="279" y="11"/>
                    <a:pt x="146" y="55"/>
                    <a:pt x="23" y="111"/>
                  </a:cubicBezTo>
                  <a:cubicBezTo>
                    <a:pt x="12" y="122"/>
                    <a:pt x="1" y="134"/>
                    <a:pt x="12" y="156"/>
                  </a:cubicBezTo>
                  <a:cubicBezTo>
                    <a:pt x="20" y="163"/>
                    <a:pt x="33" y="171"/>
                    <a:pt x="48" y="171"/>
                  </a:cubicBezTo>
                  <a:cubicBezTo>
                    <a:pt x="54" y="171"/>
                    <a:pt x="61" y="170"/>
                    <a:pt x="68" y="166"/>
                  </a:cubicBezTo>
                  <a:cubicBezTo>
                    <a:pt x="179" y="111"/>
                    <a:pt x="302" y="89"/>
                    <a:pt x="423" y="55"/>
                  </a:cubicBezTo>
                  <a:cubicBezTo>
                    <a:pt x="435" y="55"/>
                    <a:pt x="446" y="45"/>
                    <a:pt x="446" y="33"/>
                  </a:cubicBezTo>
                  <a:cubicBezTo>
                    <a:pt x="446" y="11"/>
                    <a:pt x="423" y="0"/>
                    <a:pt x="41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5"/>
            <p:cNvSpPr/>
            <p:nvPr/>
          </p:nvSpPr>
          <p:spPr>
            <a:xfrm>
              <a:off x="2073508" y="4391647"/>
              <a:ext cx="48215" cy="7745"/>
            </a:xfrm>
            <a:custGeom>
              <a:avLst/>
              <a:gdLst/>
              <a:ahLst/>
              <a:cxnLst/>
              <a:rect l="l" t="t" r="r" b="b"/>
              <a:pathLst>
                <a:path w="1382" h="222" extrusionOk="0">
                  <a:moveTo>
                    <a:pt x="943" y="0"/>
                  </a:moveTo>
                  <a:cubicBezTo>
                    <a:pt x="639" y="0"/>
                    <a:pt x="331" y="55"/>
                    <a:pt x="51" y="164"/>
                  </a:cubicBezTo>
                  <a:cubicBezTo>
                    <a:pt x="0" y="174"/>
                    <a:pt x="33" y="221"/>
                    <a:pt x="73" y="221"/>
                  </a:cubicBezTo>
                  <a:cubicBezTo>
                    <a:pt x="77" y="221"/>
                    <a:pt x="81" y="221"/>
                    <a:pt x="85" y="220"/>
                  </a:cubicBezTo>
                  <a:cubicBezTo>
                    <a:pt x="285" y="164"/>
                    <a:pt x="496" y="119"/>
                    <a:pt x="696" y="97"/>
                  </a:cubicBezTo>
                  <a:cubicBezTo>
                    <a:pt x="782" y="93"/>
                    <a:pt x="869" y="90"/>
                    <a:pt x="955" y="90"/>
                  </a:cubicBezTo>
                  <a:cubicBezTo>
                    <a:pt x="1078" y="90"/>
                    <a:pt x="1200" y="95"/>
                    <a:pt x="1319" y="109"/>
                  </a:cubicBezTo>
                  <a:cubicBezTo>
                    <a:pt x="1322" y="109"/>
                    <a:pt x="1326" y="110"/>
                    <a:pt x="1329" y="110"/>
                  </a:cubicBezTo>
                  <a:cubicBezTo>
                    <a:pt x="1376" y="110"/>
                    <a:pt x="1382" y="41"/>
                    <a:pt x="1330" y="30"/>
                  </a:cubicBezTo>
                  <a:cubicBezTo>
                    <a:pt x="1203" y="10"/>
                    <a:pt x="1074" y="0"/>
                    <a:pt x="9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5"/>
            <p:cNvSpPr/>
            <p:nvPr/>
          </p:nvSpPr>
          <p:spPr>
            <a:xfrm>
              <a:off x="2098558" y="4386344"/>
              <a:ext cx="24072" cy="5477"/>
            </a:xfrm>
            <a:custGeom>
              <a:avLst/>
              <a:gdLst/>
              <a:ahLst/>
              <a:cxnLst/>
              <a:rect l="l" t="t" r="r" b="b"/>
              <a:pathLst>
                <a:path w="690" h="157" extrusionOk="0">
                  <a:moveTo>
                    <a:pt x="230" y="1"/>
                  </a:moveTo>
                  <a:cubicBezTo>
                    <a:pt x="167" y="1"/>
                    <a:pt x="105" y="6"/>
                    <a:pt x="45" y="16"/>
                  </a:cubicBezTo>
                  <a:cubicBezTo>
                    <a:pt x="22" y="16"/>
                    <a:pt x="0" y="38"/>
                    <a:pt x="0" y="60"/>
                  </a:cubicBezTo>
                  <a:cubicBezTo>
                    <a:pt x="12" y="93"/>
                    <a:pt x="45" y="93"/>
                    <a:pt x="67" y="93"/>
                  </a:cubicBezTo>
                  <a:cubicBezTo>
                    <a:pt x="119" y="84"/>
                    <a:pt x="170" y="80"/>
                    <a:pt x="220" y="80"/>
                  </a:cubicBezTo>
                  <a:cubicBezTo>
                    <a:pt x="354" y="80"/>
                    <a:pt x="483" y="109"/>
                    <a:pt x="612" y="149"/>
                  </a:cubicBezTo>
                  <a:cubicBezTo>
                    <a:pt x="621" y="154"/>
                    <a:pt x="630" y="156"/>
                    <a:pt x="640" y="156"/>
                  </a:cubicBezTo>
                  <a:cubicBezTo>
                    <a:pt x="653" y="156"/>
                    <a:pt x="666" y="151"/>
                    <a:pt x="679" y="138"/>
                  </a:cubicBezTo>
                  <a:cubicBezTo>
                    <a:pt x="690" y="115"/>
                    <a:pt x="679" y="93"/>
                    <a:pt x="657" y="83"/>
                  </a:cubicBezTo>
                  <a:cubicBezTo>
                    <a:pt x="524" y="28"/>
                    <a:pt x="376" y="1"/>
                    <a:pt x="2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5"/>
            <p:cNvSpPr/>
            <p:nvPr/>
          </p:nvSpPr>
          <p:spPr>
            <a:xfrm>
              <a:off x="1887866" y="4393077"/>
              <a:ext cx="22886" cy="4570"/>
            </a:xfrm>
            <a:custGeom>
              <a:avLst/>
              <a:gdLst/>
              <a:ahLst/>
              <a:cxnLst/>
              <a:rect l="l" t="t" r="r" b="b"/>
              <a:pathLst>
                <a:path w="656" h="131" extrusionOk="0">
                  <a:moveTo>
                    <a:pt x="322" y="1"/>
                  </a:moveTo>
                  <a:cubicBezTo>
                    <a:pt x="278" y="1"/>
                    <a:pt x="223" y="1"/>
                    <a:pt x="178" y="11"/>
                  </a:cubicBezTo>
                  <a:cubicBezTo>
                    <a:pt x="144" y="11"/>
                    <a:pt x="122" y="11"/>
                    <a:pt x="100" y="23"/>
                  </a:cubicBezTo>
                  <a:cubicBezTo>
                    <a:pt x="78" y="23"/>
                    <a:pt x="67" y="23"/>
                    <a:pt x="55" y="34"/>
                  </a:cubicBezTo>
                  <a:cubicBezTo>
                    <a:pt x="45" y="34"/>
                    <a:pt x="45" y="45"/>
                    <a:pt x="33" y="45"/>
                  </a:cubicBezTo>
                  <a:cubicBezTo>
                    <a:pt x="0" y="56"/>
                    <a:pt x="33" y="78"/>
                    <a:pt x="55" y="78"/>
                  </a:cubicBezTo>
                  <a:lnTo>
                    <a:pt x="111" y="78"/>
                  </a:lnTo>
                  <a:cubicBezTo>
                    <a:pt x="134" y="78"/>
                    <a:pt x="156" y="68"/>
                    <a:pt x="178" y="68"/>
                  </a:cubicBezTo>
                  <a:lnTo>
                    <a:pt x="312" y="68"/>
                  </a:lnTo>
                  <a:cubicBezTo>
                    <a:pt x="411" y="78"/>
                    <a:pt x="500" y="100"/>
                    <a:pt x="589" y="123"/>
                  </a:cubicBezTo>
                  <a:cubicBezTo>
                    <a:pt x="594" y="128"/>
                    <a:pt x="603" y="130"/>
                    <a:pt x="612" y="130"/>
                  </a:cubicBezTo>
                  <a:cubicBezTo>
                    <a:pt x="625" y="130"/>
                    <a:pt x="639" y="125"/>
                    <a:pt x="645" y="112"/>
                  </a:cubicBezTo>
                  <a:cubicBezTo>
                    <a:pt x="656" y="100"/>
                    <a:pt x="645" y="78"/>
                    <a:pt x="634" y="78"/>
                  </a:cubicBezTo>
                  <a:cubicBezTo>
                    <a:pt x="534" y="34"/>
                    <a:pt x="433" y="11"/>
                    <a:pt x="32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5"/>
            <p:cNvSpPr/>
            <p:nvPr/>
          </p:nvSpPr>
          <p:spPr>
            <a:xfrm>
              <a:off x="1899484" y="4388647"/>
              <a:ext cx="13222" cy="5408"/>
            </a:xfrm>
            <a:custGeom>
              <a:avLst/>
              <a:gdLst/>
              <a:ahLst/>
              <a:cxnLst/>
              <a:rect l="l" t="t" r="r" b="b"/>
              <a:pathLst>
                <a:path w="379" h="155" extrusionOk="0">
                  <a:moveTo>
                    <a:pt x="42" y="1"/>
                  </a:moveTo>
                  <a:cubicBezTo>
                    <a:pt x="29" y="1"/>
                    <a:pt x="11" y="8"/>
                    <a:pt x="11" y="17"/>
                  </a:cubicBezTo>
                  <a:cubicBezTo>
                    <a:pt x="1" y="39"/>
                    <a:pt x="11" y="61"/>
                    <a:pt x="23" y="61"/>
                  </a:cubicBezTo>
                  <a:cubicBezTo>
                    <a:pt x="123" y="94"/>
                    <a:pt x="223" y="128"/>
                    <a:pt x="323" y="150"/>
                  </a:cubicBezTo>
                  <a:cubicBezTo>
                    <a:pt x="329" y="153"/>
                    <a:pt x="335" y="154"/>
                    <a:pt x="340" y="154"/>
                  </a:cubicBezTo>
                  <a:cubicBezTo>
                    <a:pt x="352" y="154"/>
                    <a:pt x="360" y="147"/>
                    <a:pt x="367" y="138"/>
                  </a:cubicBezTo>
                  <a:cubicBezTo>
                    <a:pt x="379" y="116"/>
                    <a:pt x="367" y="106"/>
                    <a:pt x="357" y="106"/>
                  </a:cubicBezTo>
                  <a:cubicBezTo>
                    <a:pt x="256" y="61"/>
                    <a:pt x="157" y="39"/>
                    <a:pt x="56" y="5"/>
                  </a:cubicBezTo>
                  <a:cubicBezTo>
                    <a:pt x="53" y="2"/>
                    <a:pt x="48" y="1"/>
                    <a:pt x="4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5"/>
            <p:cNvSpPr/>
            <p:nvPr/>
          </p:nvSpPr>
          <p:spPr>
            <a:xfrm>
              <a:off x="1904159" y="4377692"/>
              <a:ext cx="9594" cy="5024"/>
            </a:xfrm>
            <a:custGeom>
              <a:avLst/>
              <a:gdLst/>
              <a:ahLst/>
              <a:cxnLst/>
              <a:rect l="l" t="t" r="r" b="b"/>
              <a:pathLst>
                <a:path w="275" h="144" extrusionOk="0">
                  <a:moveTo>
                    <a:pt x="45" y="1"/>
                  </a:moveTo>
                  <a:cubicBezTo>
                    <a:pt x="32" y="1"/>
                    <a:pt x="18" y="6"/>
                    <a:pt x="11" y="19"/>
                  </a:cubicBezTo>
                  <a:cubicBezTo>
                    <a:pt x="0" y="30"/>
                    <a:pt x="11" y="52"/>
                    <a:pt x="33" y="52"/>
                  </a:cubicBezTo>
                  <a:cubicBezTo>
                    <a:pt x="55" y="74"/>
                    <a:pt x="89" y="86"/>
                    <a:pt x="122" y="97"/>
                  </a:cubicBezTo>
                  <a:cubicBezTo>
                    <a:pt x="134" y="108"/>
                    <a:pt x="156" y="119"/>
                    <a:pt x="167" y="119"/>
                  </a:cubicBezTo>
                  <a:cubicBezTo>
                    <a:pt x="189" y="130"/>
                    <a:pt x="200" y="141"/>
                    <a:pt x="223" y="141"/>
                  </a:cubicBezTo>
                  <a:cubicBezTo>
                    <a:pt x="226" y="143"/>
                    <a:pt x="229" y="143"/>
                    <a:pt x="233" y="143"/>
                  </a:cubicBezTo>
                  <a:cubicBezTo>
                    <a:pt x="253" y="143"/>
                    <a:pt x="275" y="117"/>
                    <a:pt x="256" y="108"/>
                  </a:cubicBezTo>
                  <a:cubicBezTo>
                    <a:pt x="233" y="97"/>
                    <a:pt x="223" y="86"/>
                    <a:pt x="211" y="74"/>
                  </a:cubicBezTo>
                  <a:cubicBezTo>
                    <a:pt x="189" y="64"/>
                    <a:pt x="178" y="64"/>
                    <a:pt x="167" y="52"/>
                  </a:cubicBezTo>
                  <a:cubicBezTo>
                    <a:pt x="134" y="30"/>
                    <a:pt x="100" y="19"/>
                    <a:pt x="67" y="8"/>
                  </a:cubicBezTo>
                  <a:cubicBezTo>
                    <a:pt x="62" y="3"/>
                    <a:pt x="54"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5"/>
            <p:cNvSpPr/>
            <p:nvPr/>
          </p:nvSpPr>
          <p:spPr>
            <a:xfrm>
              <a:off x="1908800" y="4367086"/>
              <a:ext cx="3907" cy="2337"/>
            </a:xfrm>
            <a:custGeom>
              <a:avLst/>
              <a:gdLst/>
              <a:ahLst/>
              <a:cxnLst/>
              <a:rect l="l" t="t" r="r" b="b"/>
              <a:pathLst>
                <a:path w="112" h="67" extrusionOk="0">
                  <a:moveTo>
                    <a:pt x="56" y="0"/>
                  </a:moveTo>
                  <a:cubicBezTo>
                    <a:pt x="1" y="0"/>
                    <a:pt x="1" y="67"/>
                    <a:pt x="56" y="67"/>
                  </a:cubicBezTo>
                  <a:cubicBezTo>
                    <a:pt x="112" y="67"/>
                    <a:pt x="112"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5"/>
            <p:cNvSpPr/>
            <p:nvPr/>
          </p:nvSpPr>
          <p:spPr>
            <a:xfrm>
              <a:off x="1894321" y="4434664"/>
              <a:ext cx="24979" cy="12560"/>
            </a:xfrm>
            <a:custGeom>
              <a:avLst/>
              <a:gdLst/>
              <a:ahLst/>
              <a:cxnLst/>
              <a:rect l="l" t="t" r="r" b="b"/>
              <a:pathLst>
                <a:path w="716" h="360" extrusionOk="0">
                  <a:moveTo>
                    <a:pt x="552" y="0"/>
                  </a:moveTo>
                  <a:cubicBezTo>
                    <a:pt x="336" y="0"/>
                    <a:pt x="110" y="111"/>
                    <a:pt x="15" y="310"/>
                  </a:cubicBezTo>
                  <a:cubicBezTo>
                    <a:pt x="0" y="340"/>
                    <a:pt x="40" y="359"/>
                    <a:pt x="75" y="359"/>
                  </a:cubicBezTo>
                  <a:cubicBezTo>
                    <a:pt x="92" y="359"/>
                    <a:pt x="108" y="355"/>
                    <a:pt x="115" y="344"/>
                  </a:cubicBezTo>
                  <a:cubicBezTo>
                    <a:pt x="210" y="192"/>
                    <a:pt x="369" y="89"/>
                    <a:pt x="544" y="89"/>
                  </a:cubicBezTo>
                  <a:cubicBezTo>
                    <a:pt x="575" y="89"/>
                    <a:pt x="607" y="92"/>
                    <a:pt x="638" y="99"/>
                  </a:cubicBezTo>
                  <a:cubicBezTo>
                    <a:pt x="660" y="99"/>
                    <a:pt x="693" y="87"/>
                    <a:pt x="705" y="65"/>
                  </a:cubicBezTo>
                  <a:cubicBezTo>
                    <a:pt x="716" y="32"/>
                    <a:pt x="693" y="10"/>
                    <a:pt x="660" y="10"/>
                  </a:cubicBezTo>
                  <a:cubicBezTo>
                    <a:pt x="625" y="4"/>
                    <a:pt x="588" y="0"/>
                    <a:pt x="55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5"/>
            <p:cNvSpPr/>
            <p:nvPr/>
          </p:nvSpPr>
          <p:spPr>
            <a:xfrm>
              <a:off x="1901682" y="4440770"/>
              <a:ext cx="17618" cy="9559"/>
            </a:xfrm>
            <a:custGeom>
              <a:avLst/>
              <a:gdLst/>
              <a:ahLst/>
              <a:cxnLst/>
              <a:rect l="l" t="t" r="r" b="b"/>
              <a:pathLst>
                <a:path w="505" h="274" extrusionOk="0">
                  <a:moveTo>
                    <a:pt x="443" y="0"/>
                  </a:moveTo>
                  <a:cubicBezTo>
                    <a:pt x="273" y="0"/>
                    <a:pt x="99" y="87"/>
                    <a:pt x="15" y="224"/>
                  </a:cubicBezTo>
                  <a:cubicBezTo>
                    <a:pt x="0" y="254"/>
                    <a:pt x="25" y="273"/>
                    <a:pt x="50" y="273"/>
                  </a:cubicBezTo>
                  <a:cubicBezTo>
                    <a:pt x="62" y="273"/>
                    <a:pt x="75" y="269"/>
                    <a:pt x="82" y="258"/>
                  </a:cubicBezTo>
                  <a:cubicBezTo>
                    <a:pt x="171" y="135"/>
                    <a:pt x="316" y="57"/>
                    <a:pt x="472" y="57"/>
                  </a:cubicBezTo>
                  <a:cubicBezTo>
                    <a:pt x="482" y="57"/>
                    <a:pt x="505" y="46"/>
                    <a:pt x="505" y="35"/>
                  </a:cubicBezTo>
                  <a:cubicBezTo>
                    <a:pt x="505" y="13"/>
                    <a:pt x="482" y="1"/>
                    <a:pt x="472" y="1"/>
                  </a:cubicBezTo>
                  <a:cubicBezTo>
                    <a:pt x="462" y="1"/>
                    <a:pt x="452" y="0"/>
                    <a:pt x="4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5"/>
            <p:cNvSpPr/>
            <p:nvPr/>
          </p:nvSpPr>
          <p:spPr>
            <a:xfrm>
              <a:off x="1913056" y="4450364"/>
              <a:ext cx="9769" cy="15316"/>
            </a:xfrm>
            <a:custGeom>
              <a:avLst/>
              <a:gdLst/>
              <a:ahLst/>
              <a:cxnLst/>
              <a:rect l="l" t="t" r="r" b="b"/>
              <a:pathLst>
                <a:path w="280" h="439" extrusionOk="0">
                  <a:moveTo>
                    <a:pt x="205" y="0"/>
                  </a:moveTo>
                  <a:cubicBezTo>
                    <a:pt x="190" y="0"/>
                    <a:pt x="176" y="11"/>
                    <a:pt x="168" y="27"/>
                  </a:cubicBezTo>
                  <a:cubicBezTo>
                    <a:pt x="112" y="149"/>
                    <a:pt x="45" y="272"/>
                    <a:pt x="1" y="394"/>
                  </a:cubicBezTo>
                  <a:cubicBezTo>
                    <a:pt x="1" y="416"/>
                    <a:pt x="12" y="427"/>
                    <a:pt x="34" y="438"/>
                  </a:cubicBezTo>
                  <a:cubicBezTo>
                    <a:pt x="57" y="438"/>
                    <a:pt x="79" y="427"/>
                    <a:pt x="90" y="405"/>
                  </a:cubicBezTo>
                  <a:cubicBezTo>
                    <a:pt x="156" y="294"/>
                    <a:pt x="212" y="171"/>
                    <a:pt x="268" y="49"/>
                  </a:cubicBezTo>
                  <a:cubicBezTo>
                    <a:pt x="279" y="27"/>
                    <a:pt x="245" y="5"/>
                    <a:pt x="223" y="5"/>
                  </a:cubicBezTo>
                  <a:cubicBezTo>
                    <a:pt x="217" y="2"/>
                    <a:pt x="211" y="0"/>
                    <a:pt x="20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5"/>
            <p:cNvSpPr/>
            <p:nvPr/>
          </p:nvSpPr>
          <p:spPr>
            <a:xfrm>
              <a:off x="2053098" y="4428140"/>
              <a:ext cx="26305" cy="33178"/>
            </a:xfrm>
            <a:custGeom>
              <a:avLst/>
              <a:gdLst/>
              <a:ahLst/>
              <a:cxnLst/>
              <a:rect l="l" t="t" r="r" b="b"/>
              <a:pathLst>
                <a:path w="754" h="951" extrusionOk="0">
                  <a:moveTo>
                    <a:pt x="65" y="0"/>
                  </a:moveTo>
                  <a:cubicBezTo>
                    <a:pt x="33" y="0"/>
                    <a:pt x="1" y="26"/>
                    <a:pt x="35" y="52"/>
                  </a:cubicBezTo>
                  <a:cubicBezTo>
                    <a:pt x="314" y="286"/>
                    <a:pt x="524" y="586"/>
                    <a:pt x="670" y="931"/>
                  </a:cubicBezTo>
                  <a:cubicBezTo>
                    <a:pt x="674" y="944"/>
                    <a:pt x="689" y="950"/>
                    <a:pt x="704" y="950"/>
                  </a:cubicBezTo>
                  <a:cubicBezTo>
                    <a:pt x="728" y="950"/>
                    <a:pt x="754" y="936"/>
                    <a:pt x="747" y="909"/>
                  </a:cubicBezTo>
                  <a:cubicBezTo>
                    <a:pt x="625" y="553"/>
                    <a:pt x="391" y="241"/>
                    <a:pt x="91" y="7"/>
                  </a:cubicBezTo>
                  <a:cubicBezTo>
                    <a:pt x="84" y="2"/>
                    <a:pt x="74" y="0"/>
                    <a:pt x="6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5"/>
            <p:cNvSpPr/>
            <p:nvPr/>
          </p:nvSpPr>
          <p:spPr>
            <a:xfrm>
              <a:off x="2065065" y="4432397"/>
              <a:ext cx="18107" cy="19328"/>
            </a:xfrm>
            <a:custGeom>
              <a:avLst/>
              <a:gdLst/>
              <a:ahLst/>
              <a:cxnLst/>
              <a:rect l="l" t="t" r="r" b="b"/>
              <a:pathLst>
                <a:path w="519" h="554" extrusionOk="0">
                  <a:moveTo>
                    <a:pt x="51" y="1"/>
                  </a:moveTo>
                  <a:cubicBezTo>
                    <a:pt x="27" y="1"/>
                    <a:pt x="1" y="24"/>
                    <a:pt x="26" y="41"/>
                  </a:cubicBezTo>
                  <a:cubicBezTo>
                    <a:pt x="104" y="108"/>
                    <a:pt x="181" y="186"/>
                    <a:pt x="248" y="275"/>
                  </a:cubicBezTo>
                  <a:cubicBezTo>
                    <a:pt x="327" y="353"/>
                    <a:pt x="382" y="442"/>
                    <a:pt x="438" y="542"/>
                  </a:cubicBezTo>
                  <a:cubicBezTo>
                    <a:pt x="446" y="550"/>
                    <a:pt x="459" y="554"/>
                    <a:pt x="472" y="554"/>
                  </a:cubicBezTo>
                  <a:cubicBezTo>
                    <a:pt x="496" y="554"/>
                    <a:pt x="519" y="541"/>
                    <a:pt x="504" y="520"/>
                  </a:cubicBezTo>
                  <a:cubicBezTo>
                    <a:pt x="404" y="320"/>
                    <a:pt x="248" y="142"/>
                    <a:pt x="70" y="8"/>
                  </a:cubicBezTo>
                  <a:cubicBezTo>
                    <a:pt x="65" y="3"/>
                    <a:pt x="58" y="1"/>
                    <a:pt x="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5"/>
            <p:cNvSpPr/>
            <p:nvPr/>
          </p:nvSpPr>
          <p:spPr>
            <a:xfrm>
              <a:off x="2077974" y="4436862"/>
              <a:ext cx="8966" cy="7745"/>
            </a:xfrm>
            <a:custGeom>
              <a:avLst/>
              <a:gdLst/>
              <a:ahLst/>
              <a:cxnLst/>
              <a:rect l="l" t="t" r="r" b="b"/>
              <a:pathLst>
                <a:path w="257" h="222" extrusionOk="0">
                  <a:moveTo>
                    <a:pt x="45" y="1"/>
                  </a:moveTo>
                  <a:cubicBezTo>
                    <a:pt x="32" y="1"/>
                    <a:pt x="18" y="7"/>
                    <a:pt x="12" y="14"/>
                  </a:cubicBezTo>
                  <a:cubicBezTo>
                    <a:pt x="1" y="24"/>
                    <a:pt x="1" y="36"/>
                    <a:pt x="12" y="58"/>
                  </a:cubicBezTo>
                  <a:cubicBezTo>
                    <a:pt x="45" y="80"/>
                    <a:pt x="68" y="113"/>
                    <a:pt x="101" y="136"/>
                  </a:cubicBezTo>
                  <a:cubicBezTo>
                    <a:pt x="112" y="147"/>
                    <a:pt x="134" y="158"/>
                    <a:pt x="145" y="180"/>
                  </a:cubicBezTo>
                  <a:cubicBezTo>
                    <a:pt x="167" y="192"/>
                    <a:pt x="179" y="202"/>
                    <a:pt x="201" y="214"/>
                  </a:cubicBezTo>
                  <a:cubicBezTo>
                    <a:pt x="207" y="219"/>
                    <a:pt x="215" y="222"/>
                    <a:pt x="223" y="222"/>
                  </a:cubicBezTo>
                  <a:cubicBezTo>
                    <a:pt x="231" y="222"/>
                    <a:pt x="240" y="219"/>
                    <a:pt x="246" y="214"/>
                  </a:cubicBezTo>
                  <a:cubicBezTo>
                    <a:pt x="256" y="214"/>
                    <a:pt x="256" y="192"/>
                    <a:pt x="256" y="180"/>
                  </a:cubicBezTo>
                  <a:cubicBezTo>
                    <a:pt x="234" y="169"/>
                    <a:pt x="223" y="147"/>
                    <a:pt x="212" y="136"/>
                  </a:cubicBezTo>
                  <a:cubicBezTo>
                    <a:pt x="190" y="125"/>
                    <a:pt x="179" y="103"/>
                    <a:pt x="167" y="91"/>
                  </a:cubicBezTo>
                  <a:cubicBezTo>
                    <a:pt x="134" y="69"/>
                    <a:pt x="101" y="36"/>
                    <a:pt x="68" y="14"/>
                  </a:cubicBezTo>
                  <a:cubicBezTo>
                    <a:pt x="63" y="4"/>
                    <a:pt x="54"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5"/>
            <p:cNvSpPr/>
            <p:nvPr/>
          </p:nvSpPr>
          <p:spPr>
            <a:xfrm>
              <a:off x="2140459" y="4429571"/>
              <a:ext cx="30003" cy="7222"/>
            </a:xfrm>
            <a:custGeom>
              <a:avLst/>
              <a:gdLst/>
              <a:ahLst/>
              <a:cxnLst/>
              <a:rect l="l" t="t" r="r" b="b"/>
              <a:pathLst>
                <a:path w="860" h="207" extrusionOk="0">
                  <a:moveTo>
                    <a:pt x="213" y="1"/>
                  </a:moveTo>
                  <a:cubicBezTo>
                    <a:pt x="157" y="1"/>
                    <a:pt x="101" y="4"/>
                    <a:pt x="45" y="11"/>
                  </a:cubicBezTo>
                  <a:cubicBezTo>
                    <a:pt x="22" y="11"/>
                    <a:pt x="0" y="33"/>
                    <a:pt x="12" y="55"/>
                  </a:cubicBezTo>
                  <a:cubicBezTo>
                    <a:pt x="22" y="78"/>
                    <a:pt x="45" y="78"/>
                    <a:pt x="67" y="78"/>
                  </a:cubicBezTo>
                  <a:cubicBezTo>
                    <a:pt x="115" y="71"/>
                    <a:pt x="163" y="68"/>
                    <a:pt x="211" y="68"/>
                  </a:cubicBezTo>
                  <a:cubicBezTo>
                    <a:pt x="407" y="68"/>
                    <a:pt x="600" y="120"/>
                    <a:pt x="779" y="200"/>
                  </a:cubicBezTo>
                  <a:cubicBezTo>
                    <a:pt x="783" y="205"/>
                    <a:pt x="789" y="207"/>
                    <a:pt x="795" y="207"/>
                  </a:cubicBezTo>
                  <a:cubicBezTo>
                    <a:pt x="822" y="207"/>
                    <a:pt x="859" y="174"/>
                    <a:pt x="823" y="156"/>
                  </a:cubicBezTo>
                  <a:cubicBezTo>
                    <a:pt x="639" y="50"/>
                    <a:pt x="426" y="1"/>
                    <a:pt x="21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5"/>
            <p:cNvSpPr/>
            <p:nvPr/>
          </p:nvSpPr>
          <p:spPr>
            <a:xfrm>
              <a:off x="2153263" y="4427442"/>
              <a:ext cx="20584" cy="7850"/>
            </a:xfrm>
            <a:custGeom>
              <a:avLst/>
              <a:gdLst/>
              <a:ahLst/>
              <a:cxnLst/>
              <a:rect l="l" t="t" r="r" b="b"/>
              <a:pathLst>
                <a:path w="590" h="225" extrusionOk="0">
                  <a:moveTo>
                    <a:pt x="44" y="1"/>
                  </a:moveTo>
                  <a:cubicBezTo>
                    <a:pt x="33" y="1"/>
                    <a:pt x="20" y="9"/>
                    <a:pt x="11" y="17"/>
                  </a:cubicBezTo>
                  <a:cubicBezTo>
                    <a:pt x="1" y="39"/>
                    <a:pt x="23" y="50"/>
                    <a:pt x="45" y="61"/>
                  </a:cubicBezTo>
                  <a:cubicBezTo>
                    <a:pt x="212" y="84"/>
                    <a:pt x="379" y="139"/>
                    <a:pt x="535" y="217"/>
                  </a:cubicBezTo>
                  <a:cubicBezTo>
                    <a:pt x="540" y="222"/>
                    <a:pt x="548" y="225"/>
                    <a:pt x="556" y="225"/>
                  </a:cubicBezTo>
                  <a:cubicBezTo>
                    <a:pt x="565" y="225"/>
                    <a:pt x="573" y="222"/>
                    <a:pt x="579" y="217"/>
                  </a:cubicBezTo>
                  <a:cubicBezTo>
                    <a:pt x="590" y="205"/>
                    <a:pt x="590" y="183"/>
                    <a:pt x="579" y="172"/>
                  </a:cubicBezTo>
                  <a:cubicBezTo>
                    <a:pt x="423" y="84"/>
                    <a:pt x="245" y="27"/>
                    <a:pt x="56" y="5"/>
                  </a:cubicBezTo>
                  <a:cubicBezTo>
                    <a:pt x="53" y="2"/>
                    <a:pt x="49"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5"/>
            <p:cNvSpPr/>
            <p:nvPr/>
          </p:nvSpPr>
          <p:spPr>
            <a:xfrm>
              <a:off x="2168021" y="4427233"/>
              <a:ext cx="8164" cy="4186"/>
            </a:xfrm>
            <a:custGeom>
              <a:avLst/>
              <a:gdLst/>
              <a:ahLst/>
              <a:cxnLst/>
              <a:rect l="l" t="t" r="r" b="b"/>
              <a:pathLst>
                <a:path w="234" h="120" extrusionOk="0">
                  <a:moveTo>
                    <a:pt x="33" y="1"/>
                  </a:moveTo>
                  <a:cubicBezTo>
                    <a:pt x="23" y="1"/>
                    <a:pt x="0" y="11"/>
                    <a:pt x="0" y="33"/>
                  </a:cubicBezTo>
                  <a:cubicBezTo>
                    <a:pt x="0" y="56"/>
                    <a:pt x="23" y="67"/>
                    <a:pt x="33" y="67"/>
                  </a:cubicBezTo>
                  <a:lnTo>
                    <a:pt x="78" y="67"/>
                  </a:lnTo>
                  <a:lnTo>
                    <a:pt x="89" y="78"/>
                  </a:lnTo>
                  <a:lnTo>
                    <a:pt x="112" y="78"/>
                  </a:lnTo>
                  <a:cubicBezTo>
                    <a:pt x="122" y="90"/>
                    <a:pt x="134" y="90"/>
                    <a:pt x="144" y="100"/>
                  </a:cubicBezTo>
                  <a:cubicBezTo>
                    <a:pt x="156" y="100"/>
                    <a:pt x="178" y="112"/>
                    <a:pt x="189" y="112"/>
                  </a:cubicBezTo>
                  <a:cubicBezTo>
                    <a:pt x="195" y="117"/>
                    <a:pt x="200" y="120"/>
                    <a:pt x="206" y="120"/>
                  </a:cubicBezTo>
                  <a:cubicBezTo>
                    <a:pt x="211" y="120"/>
                    <a:pt x="217" y="117"/>
                    <a:pt x="223" y="112"/>
                  </a:cubicBezTo>
                  <a:cubicBezTo>
                    <a:pt x="233" y="100"/>
                    <a:pt x="233" y="90"/>
                    <a:pt x="233" y="78"/>
                  </a:cubicBezTo>
                  <a:cubicBezTo>
                    <a:pt x="223" y="67"/>
                    <a:pt x="211" y="56"/>
                    <a:pt x="189" y="45"/>
                  </a:cubicBezTo>
                  <a:cubicBezTo>
                    <a:pt x="178" y="45"/>
                    <a:pt x="167" y="33"/>
                    <a:pt x="144" y="23"/>
                  </a:cubicBezTo>
                  <a:cubicBezTo>
                    <a:pt x="112" y="11"/>
                    <a:pt x="78"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5"/>
            <p:cNvSpPr/>
            <p:nvPr/>
          </p:nvSpPr>
          <p:spPr>
            <a:xfrm>
              <a:off x="2164497" y="4406649"/>
              <a:ext cx="10920" cy="4710"/>
            </a:xfrm>
            <a:custGeom>
              <a:avLst/>
              <a:gdLst/>
              <a:ahLst/>
              <a:cxnLst/>
              <a:rect l="l" t="t" r="r" b="b"/>
              <a:pathLst>
                <a:path w="313" h="135" extrusionOk="0">
                  <a:moveTo>
                    <a:pt x="68" y="1"/>
                  </a:moveTo>
                  <a:cubicBezTo>
                    <a:pt x="45" y="1"/>
                    <a:pt x="23" y="1"/>
                    <a:pt x="12" y="12"/>
                  </a:cubicBezTo>
                  <a:cubicBezTo>
                    <a:pt x="1" y="34"/>
                    <a:pt x="12" y="57"/>
                    <a:pt x="23" y="57"/>
                  </a:cubicBezTo>
                  <a:cubicBezTo>
                    <a:pt x="112" y="79"/>
                    <a:pt x="190" y="112"/>
                    <a:pt x="268" y="134"/>
                  </a:cubicBezTo>
                  <a:cubicBezTo>
                    <a:pt x="279" y="134"/>
                    <a:pt x="302" y="134"/>
                    <a:pt x="302" y="112"/>
                  </a:cubicBezTo>
                  <a:cubicBezTo>
                    <a:pt x="312" y="101"/>
                    <a:pt x="302" y="90"/>
                    <a:pt x="290" y="79"/>
                  </a:cubicBezTo>
                  <a:cubicBezTo>
                    <a:pt x="257" y="67"/>
                    <a:pt x="223" y="57"/>
                    <a:pt x="179" y="45"/>
                  </a:cubicBezTo>
                  <a:lnTo>
                    <a:pt x="68"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5"/>
            <p:cNvSpPr/>
            <p:nvPr/>
          </p:nvSpPr>
          <p:spPr>
            <a:xfrm>
              <a:off x="2015314" y="4269817"/>
              <a:ext cx="17130" cy="24770"/>
            </a:xfrm>
            <a:custGeom>
              <a:avLst/>
              <a:gdLst/>
              <a:ahLst/>
              <a:cxnLst/>
              <a:rect l="l" t="t" r="r" b="b"/>
              <a:pathLst>
                <a:path w="491" h="710" extrusionOk="0">
                  <a:moveTo>
                    <a:pt x="421" y="0"/>
                  </a:moveTo>
                  <a:cubicBezTo>
                    <a:pt x="412" y="0"/>
                    <a:pt x="403" y="3"/>
                    <a:pt x="396" y="8"/>
                  </a:cubicBezTo>
                  <a:cubicBezTo>
                    <a:pt x="295" y="97"/>
                    <a:pt x="206" y="197"/>
                    <a:pt x="139" y="308"/>
                  </a:cubicBezTo>
                  <a:cubicBezTo>
                    <a:pt x="73" y="420"/>
                    <a:pt x="6" y="541"/>
                    <a:pt x="6" y="675"/>
                  </a:cubicBezTo>
                  <a:cubicBezTo>
                    <a:pt x="0" y="699"/>
                    <a:pt x="20" y="710"/>
                    <a:pt x="41" y="710"/>
                  </a:cubicBezTo>
                  <a:cubicBezTo>
                    <a:pt x="59" y="710"/>
                    <a:pt x="79" y="702"/>
                    <a:pt x="84" y="686"/>
                  </a:cubicBezTo>
                  <a:cubicBezTo>
                    <a:pt x="129" y="575"/>
                    <a:pt x="173" y="452"/>
                    <a:pt x="240" y="341"/>
                  </a:cubicBezTo>
                  <a:cubicBezTo>
                    <a:pt x="295" y="230"/>
                    <a:pt x="384" y="141"/>
                    <a:pt x="473" y="52"/>
                  </a:cubicBezTo>
                  <a:cubicBezTo>
                    <a:pt x="490" y="27"/>
                    <a:pt x="454" y="0"/>
                    <a:pt x="42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5"/>
            <p:cNvSpPr/>
            <p:nvPr/>
          </p:nvSpPr>
          <p:spPr>
            <a:xfrm>
              <a:off x="2021629" y="4274631"/>
              <a:ext cx="16676" cy="19921"/>
            </a:xfrm>
            <a:custGeom>
              <a:avLst/>
              <a:gdLst/>
              <a:ahLst/>
              <a:cxnLst/>
              <a:rect l="l" t="t" r="r" b="b"/>
              <a:pathLst>
                <a:path w="478" h="571" extrusionOk="0">
                  <a:moveTo>
                    <a:pt x="418" y="0"/>
                  </a:moveTo>
                  <a:cubicBezTo>
                    <a:pt x="412" y="0"/>
                    <a:pt x="407" y="1"/>
                    <a:pt x="403" y="3"/>
                  </a:cubicBezTo>
                  <a:cubicBezTo>
                    <a:pt x="314" y="81"/>
                    <a:pt x="248" y="159"/>
                    <a:pt x="181" y="248"/>
                  </a:cubicBezTo>
                  <a:cubicBezTo>
                    <a:pt x="114" y="337"/>
                    <a:pt x="47" y="426"/>
                    <a:pt x="14" y="537"/>
                  </a:cubicBezTo>
                  <a:cubicBezTo>
                    <a:pt x="0" y="559"/>
                    <a:pt x="27" y="571"/>
                    <a:pt x="51" y="571"/>
                  </a:cubicBezTo>
                  <a:cubicBezTo>
                    <a:pt x="65" y="571"/>
                    <a:pt x="77" y="567"/>
                    <a:pt x="81" y="559"/>
                  </a:cubicBezTo>
                  <a:cubicBezTo>
                    <a:pt x="136" y="470"/>
                    <a:pt x="192" y="371"/>
                    <a:pt x="259" y="282"/>
                  </a:cubicBezTo>
                  <a:cubicBezTo>
                    <a:pt x="314" y="203"/>
                    <a:pt x="381" y="114"/>
                    <a:pt x="459" y="37"/>
                  </a:cubicBezTo>
                  <a:cubicBezTo>
                    <a:pt x="478" y="19"/>
                    <a:pt x="443" y="0"/>
                    <a:pt x="41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5"/>
            <p:cNvSpPr/>
            <p:nvPr/>
          </p:nvSpPr>
          <p:spPr>
            <a:xfrm>
              <a:off x="2024594" y="4268072"/>
              <a:ext cx="37365" cy="34539"/>
            </a:xfrm>
            <a:custGeom>
              <a:avLst/>
              <a:gdLst/>
              <a:ahLst/>
              <a:cxnLst/>
              <a:rect l="l" t="t" r="r" b="b"/>
              <a:pathLst>
                <a:path w="1071" h="990" extrusionOk="0">
                  <a:moveTo>
                    <a:pt x="1007" y="1"/>
                  </a:moveTo>
                  <a:cubicBezTo>
                    <a:pt x="1003" y="1"/>
                    <a:pt x="1000" y="1"/>
                    <a:pt x="997" y="2"/>
                  </a:cubicBezTo>
                  <a:cubicBezTo>
                    <a:pt x="541" y="136"/>
                    <a:pt x="163" y="502"/>
                    <a:pt x="7" y="947"/>
                  </a:cubicBezTo>
                  <a:cubicBezTo>
                    <a:pt x="0" y="974"/>
                    <a:pt x="30" y="989"/>
                    <a:pt x="58" y="989"/>
                  </a:cubicBezTo>
                  <a:cubicBezTo>
                    <a:pt x="75" y="989"/>
                    <a:pt x="92" y="983"/>
                    <a:pt x="96" y="970"/>
                  </a:cubicBezTo>
                  <a:cubicBezTo>
                    <a:pt x="252" y="536"/>
                    <a:pt x="607" y="213"/>
                    <a:pt x="1030" y="58"/>
                  </a:cubicBezTo>
                  <a:cubicBezTo>
                    <a:pt x="1070" y="48"/>
                    <a:pt x="1038" y="1"/>
                    <a:pt x="100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5"/>
            <p:cNvSpPr/>
            <p:nvPr/>
          </p:nvSpPr>
          <p:spPr>
            <a:xfrm>
              <a:off x="2053168" y="4275818"/>
              <a:ext cx="13222" cy="11024"/>
            </a:xfrm>
            <a:custGeom>
              <a:avLst/>
              <a:gdLst/>
              <a:ahLst/>
              <a:cxnLst/>
              <a:rect l="l" t="t" r="r" b="b"/>
              <a:pathLst>
                <a:path w="379" h="316" extrusionOk="0">
                  <a:moveTo>
                    <a:pt x="321" y="1"/>
                  </a:moveTo>
                  <a:cubicBezTo>
                    <a:pt x="310" y="1"/>
                    <a:pt x="299" y="4"/>
                    <a:pt x="289" y="14"/>
                  </a:cubicBezTo>
                  <a:cubicBezTo>
                    <a:pt x="200" y="92"/>
                    <a:pt x="111" y="169"/>
                    <a:pt x="22" y="258"/>
                  </a:cubicBezTo>
                  <a:cubicBezTo>
                    <a:pt x="0" y="270"/>
                    <a:pt x="0" y="292"/>
                    <a:pt x="22" y="303"/>
                  </a:cubicBezTo>
                  <a:cubicBezTo>
                    <a:pt x="29" y="309"/>
                    <a:pt x="42" y="316"/>
                    <a:pt x="57" y="316"/>
                  </a:cubicBezTo>
                  <a:cubicBezTo>
                    <a:pt x="68" y="316"/>
                    <a:pt x="80" y="312"/>
                    <a:pt x="89" y="303"/>
                  </a:cubicBezTo>
                  <a:cubicBezTo>
                    <a:pt x="178" y="225"/>
                    <a:pt x="267" y="147"/>
                    <a:pt x="367" y="70"/>
                  </a:cubicBezTo>
                  <a:cubicBezTo>
                    <a:pt x="378" y="47"/>
                    <a:pt x="378" y="25"/>
                    <a:pt x="367" y="14"/>
                  </a:cubicBezTo>
                  <a:cubicBezTo>
                    <a:pt x="354" y="7"/>
                    <a:pt x="337" y="1"/>
                    <a:pt x="32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5"/>
            <p:cNvSpPr/>
            <p:nvPr/>
          </p:nvSpPr>
          <p:spPr>
            <a:xfrm>
              <a:off x="1972820" y="4274945"/>
              <a:ext cx="7152" cy="15804"/>
            </a:xfrm>
            <a:custGeom>
              <a:avLst/>
              <a:gdLst/>
              <a:ahLst/>
              <a:cxnLst/>
              <a:rect l="l" t="t" r="r" b="b"/>
              <a:pathLst>
                <a:path w="205" h="453" extrusionOk="0">
                  <a:moveTo>
                    <a:pt x="155" y="1"/>
                  </a:moveTo>
                  <a:cubicBezTo>
                    <a:pt x="143" y="1"/>
                    <a:pt x="131" y="5"/>
                    <a:pt x="123" y="16"/>
                  </a:cubicBezTo>
                  <a:cubicBezTo>
                    <a:pt x="45" y="139"/>
                    <a:pt x="0" y="283"/>
                    <a:pt x="0" y="428"/>
                  </a:cubicBezTo>
                  <a:cubicBezTo>
                    <a:pt x="0" y="445"/>
                    <a:pt x="17" y="453"/>
                    <a:pt x="35" y="453"/>
                  </a:cubicBezTo>
                  <a:cubicBezTo>
                    <a:pt x="53" y="453"/>
                    <a:pt x="73" y="445"/>
                    <a:pt x="79" y="428"/>
                  </a:cubicBezTo>
                  <a:cubicBezTo>
                    <a:pt x="89" y="295"/>
                    <a:pt x="123" y="161"/>
                    <a:pt x="190" y="50"/>
                  </a:cubicBezTo>
                  <a:cubicBezTo>
                    <a:pt x="205" y="20"/>
                    <a:pt x="180" y="1"/>
                    <a:pt x="15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5"/>
            <p:cNvSpPr/>
            <p:nvPr/>
          </p:nvSpPr>
          <p:spPr>
            <a:xfrm>
              <a:off x="1977460" y="4281260"/>
              <a:ext cx="3384" cy="9803"/>
            </a:xfrm>
            <a:custGeom>
              <a:avLst/>
              <a:gdLst/>
              <a:ahLst/>
              <a:cxnLst/>
              <a:rect l="l" t="t" r="r" b="b"/>
              <a:pathLst>
                <a:path w="97" h="281" extrusionOk="0">
                  <a:moveTo>
                    <a:pt x="71" y="1"/>
                  </a:moveTo>
                  <a:cubicBezTo>
                    <a:pt x="61" y="1"/>
                    <a:pt x="50" y="4"/>
                    <a:pt x="45" y="13"/>
                  </a:cubicBezTo>
                  <a:cubicBezTo>
                    <a:pt x="35" y="92"/>
                    <a:pt x="12" y="181"/>
                    <a:pt x="1" y="258"/>
                  </a:cubicBezTo>
                  <a:cubicBezTo>
                    <a:pt x="1" y="270"/>
                    <a:pt x="12" y="280"/>
                    <a:pt x="23" y="280"/>
                  </a:cubicBezTo>
                  <a:cubicBezTo>
                    <a:pt x="35" y="280"/>
                    <a:pt x="45" y="280"/>
                    <a:pt x="45" y="270"/>
                  </a:cubicBezTo>
                  <a:cubicBezTo>
                    <a:pt x="68" y="181"/>
                    <a:pt x="79" y="102"/>
                    <a:pt x="90" y="13"/>
                  </a:cubicBezTo>
                  <a:cubicBezTo>
                    <a:pt x="97" y="7"/>
                    <a:pt x="84" y="1"/>
                    <a:pt x="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5"/>
            <p:cNvSpPr/>
            <p:nvPr/>
          </p:nvSpPr>
          <p:spPr>
            <a:xfrm>
              <a:off x="2097546" y="4343396"/>
              <a:ext cx="39842" cy="12176"/>
            </a:xfrm>
            <a:custGeom>
              <a:avLst/>
              <a:gdLst/>
              <a:ahLst/>
              <a:cxnLst/>
              <a:rect l="l" t="t" r="r" b="b"/>
              <a:pathLst>
                <a:path w="1142" h="349" extrusionOk="0">
                  <a:moveTo>
                    <a:pt x="910" y="1"/>
                  </a:moveTo>
                  <a:cubicBezTo>
                    <a:pt x="588" y="1"/>
                    <a:pt x="260" y="98"/>
                    <a:pt x="18" y="313"/>
                  </a:cubicBezTo>
                  <a:cubicBezTo>
                    <a:pt x="0" y="331"/>
                    <a:pt x="26" y="349"/>
                    <a:pt x="42" y="349"/>
                  </a:cubicBezTo>
                  <a:cubicBezTo>
                    <a:pt x="46" y="349"/>
                    <a:pt x="49" y="348"/>
                    <a:pt x="51" y="345"/>
                  </a:cubicBezTo>
                  <a:cubicBezTo>
                    <a:pt x="308" y="166"/>
                    <a:pt x="605" y="58"/>
                    <a:pt x="914" y="58"/>
                  </a:cubicBezTo>
                  <a:cubicBezTo>
                    <a:pt x="967" y="58"/>
                    <a:pt x="1021" y="61"/>
                    <a:pt x="1075" y="68"/>
                  </a:cubicBezTo>
                  <a:cubicBezTo>
                    <a:pt x="1119" y="68"/>
                    <a:pt x="1141" y="23"/>
                    <a:pt x="1097" y="12"/>
                  </a:cubicBezTo>
                  <a:cubicBezTo>
                    <a:pt x="1035" y="5"/>
                    <a:pt x="972" y="1"/>
                    <a:pt x="91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5"/>
            <p:cNvSpPr/>
            <p:nvPr/>
          </p:nvSpPr>
          <p:spPr>
            <a:xfrm>
              <a:off x="2110804" y="4348246"/>
              <a:ext cx="28398" cy="4989"/>
            </a:xfrm>
            <a:custGeom>
              <a:avLst/>
              <a:gdLst/>
              <a:ahLst/>
              <a:cxnLst/>
              <a:rect l="l" t="t" r="r" b="b"/>
              <a:pathLst>
                <a:path w="814" h="143" extrusionOk="0">
                  <a:moveTo>
                    <a:pt x="463" y="1"/>
                  </a:moveTo>
                  <a:cubicBezTo>
                    <a:pt x="317" y="1"/>
                    <a:pt x="172" y="31"/>
                    <a:pt x="39" y="95"/>
                  </a:cubicBezTo>
                  <a:cubicBezTo>
                    <a:pt x="0" y="114"/>
                    <a:pt x="28" y="142"/>
                    <a:pt x="57" y="142"/>
                  </a:cubicBezTo>
                  <a:cubicBezTo>
                    <a:pt x="62" y="142"/>
                    <a:pt x="67" y="141"/>
                    <a:pt x="72" y="140"/>
                  </a:cubicBezTo>
                  <a:cubicBezTo>
                    <a:pt x="206" y="86"/>
                    <a:pt x="349" y="56"/>
                    <a:pt x="490" y="56"/>
                  </a:cubicBezTo>
                  <a:cubicBezTo>
                    <a:pt x="582" y="56"/>
                    <a:pt x="674" y="69"/>
                    <a:pt x="761" y="95"/>
                  </a:cubicBezTo>
                  <a:cubicBezTo>
                    <a:pt x="765" y="97"/>
                    <a:pt x="769" y="97"/>
                    <a:pt x="772" y="97"/>
                  </a:cubicBezTo>
                  <a:cubicBezTo>
                    <a:pt x="799" y="97"/>
                    <a:pt x="813" y="61"/>
                    <a:pt x="783" y="51"/>
                  </a:cubicBezTo>
                  <a:cubicBezTo>
                    <a:pt x="679" y="18"/>
                    <a:pt x="571" y="1"/>
                    <a:pt x="46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5"/>
            <p:cNvSpPr/>
            <p:nvPr/>
          </p:nvSpPr>
          <p:spPr>
            <a:xfrm>
              <a:off x="2119909" y="4273585"/>
              <a:ext cx="6594" cy="11548"/>
            </a:xfrm>
            <a:custGeom>
              <a:avLst/>
              <a:gdLst/>
              <a:ahLst/>
              <a:cxnLst/>
              <a:rect l="l" t="t" r="r" b="b"/>
              <a:pathLst>
                <a:path w="189" h="331" extrusionOk="0">
                  <a:moveTo>
                    <a:pt x="156" y="0"/>
                  </a:moveTo>
                  <a:cubicBezTo>
                    <a:pt x="144" y="0"/>
                    <a:pt x="122" y="0"/>
                    <a:pt x="111" y="11"/>
                  </a:cubicBezTo>
                  <a:cubicBezTo>
                    <a:pt x="78" y="55"/>
                    <a:pt x="45" y="100"/>
                    <a:pt x="22" y="156"/>
                  </a:cubicBezTo>
                  <a:cubicBezTo>
                    <a:pt x="22" y="178"/>
                    <a:pt x="11" y="211"/>
                    <a:pt x="0" y="233"/>
                  </a:cubicBezTo>
                  <a:cubicBezTo>
                    <a:pt x="0" y="267"/>
                    <a:pt x="0" y="289"/>
                    <a:pt x="11" y="322"/>
                  </a:cubicBezTo>
                  <a:cubicBezTo>
                    <a:pt x="11" y="328"/>
                    <a:pt x="22" y="331"/>
                    <a:pt x="33" y="331"/>
                  </a:cubicBezTo>
                  <a:cubicBezTo>
                    <a:pt x="44" y="331"/>
                    <a:pt x="55" y="328"/>
                    <a:pt x="55" y="322"/>
                  </a:cubicBezTo>
                  <a:cubicBezTo>
                    <a:pt x="67" y="300"/>
                    <a:pt x="67" y="267"/>
                    <a:pt x="78" y="245"/>
                  </a:cubicBezTo>
                  <a:cubicBezTo>
                    <a:pt x="78" y="223"/>
                    <a:pt x="89" y="200"/>
                    <a:pt x="100" y="167"/>
                  </a:cubicBezTo>
                  <a:cubicBezTo>
                    <a:pt x="111" y="122"/>
                    <a:pt x="144" y="78"/>
                    <a:pt x="178" y="45"/>
                  </a:cubicBezTo>
                  <a:cubicBezTo>
                    <a:pt x="189" y="22"/>
                    <a:pt x="178" y="11"/>
                    <a:pt x="1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5"/>
            <p:cNvSpPr/>
            <p:nvPr/>
          </p:nvSpPr>
          <p:spPr>
            <a:xfrm>
              <a:off x="2124550" y="4282098"/>
              <a:ext cx="4291" cy="7396"/>
            </a:xfrm>
            <a:custGeom>
              <a:avLst/>
              <a:gdLst/>
              <a:ahLst/>
              <a:cxnLst/>
              <a:rect l="l" t="t" r="r" b="b"/>
              <a:pathLst>
                <a:path w="123" h="212" extrusionOk="0">
                  <a:moveTo>
                    <a:pt x="90" y="1"/>
                  </a:moveTo>
                  <a:cubicBezTo>
                    <a:pt x="78" y="1"/>
                    <a:pt x="56" y="1"/>
                    <a:pt x="45" y="12"/>
                  </a:cubicBezTo>
                  <a:cubicBezTo>
                    <a:pt x="34" y="45"/>
                    <a:pt x="34" y="78"/>
                    <a:pt x="23" y="100"/>
                  </a:cubicBezTo>
                  <a:cubicBezTo>
                    <a:pt x="23" y="112"/>
                    <a:pt x="11" y="134"/>
                    <a:pt x="11" y="145"/>
                  </a:cubicBezTo>
                  <a:cubicBezTo>
                    <a:pt x="11" y="157"/>
                    <a:pt x="1" y="179"/>
                    <a:pt x="1" y="189"/>
                  </a:cubicBezTo>
                  <a:cubicBezTo>
                    <a:pt x="1" y="201"/>
                    <a:pt x="23" y="212"/>
                    <a:pt x="34" y="212"/>
                  </a:cubicBezTo>
                  <a:cubicBezTo>
                    <a:pt x="45" y="212"/>
                    <a:pt x="56" y="212"/>
                    <a:pt x="67" y="201"/>
                  </a:cubicBezTo>
                  <a:cubicBezTo>
                    <a:pt x="78" y="179"/>
                    <a:pt x="78" y="167"/>
                    <a:pt x="78" y="157"/>
                  </a:cubicBezTo>
                  <a:cubicBezTo>
                    <a:pt x="90" y="145"/>
                    <a:pt x="90" y="134"/>
                    <a:pt x="90" y="112"/>
                  </a:cubicBezTo>
                  <a:cubicBezTo>
                    <a:pt x="100" y="90"/>
                    <a:pt x="112" y="56"/>
                    <a:pt x="112" y="34"/>
                  </a:cubicBezTo>
                  <a:cubicBezTo>
                    <a:pt x="123" y="12"/>
                    <a:pt x="112" y="1"/>
                    <a:pt x="9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5"/>
            <p:cNvSpPr/>
            <p:nvPr/>
          </p:nvSpPr>
          <p:spPr>
            <a:xfrm>
              <a:off x="2035165" y="4452667"/>
              <a:ext cx="17234" cy="30038"/>
            </a:xfrm>
            <a:custGeom>
              <a:avLst/>
              <a:gdLst/>
              <a:ahLst/>
              <a:cxnLst/>
              <a:rect l="l" t="t" r="r" b="b"/>
              <a:pathLst>
                <a:path w="494" h="861" extrusionOk="0">
                  <a:moveTo>
                    <a:pt x="59" y="1"/>
                  </a:moveTo>
                  <a:cubicBezTo>
                    <a:pt x="30" y="1"/>
                    <a:pt x="0" y="20"/>
                    <a:pt x="15" y="50"/>
                  </a:cubicBezTo>
                  <a:cubicBezTo>
                    <a:pt x="160" y="239"/>
                    <a:pt x="238" y="461"/>
                    <a:pt x="282" y="695"/>
                  </a:cubicBezTo>
                  <a:cubicBezTo>
                    <a:pt x="288" y="710"/>
                    <a:pt x="307" y="719"/>
                    <a:pt x="326" y="719"/>
                  </a:cubicBezTo>
                  <a:cubicBezTo>
                    <a:pt x="349" y="719"/>
                    <a:pt x="371" y="708"/>
                    <a:pt x="371" y="684"/>
                  </a:cubicBezTo>
                  <a:cubicBezTo>
                    <a:pt x="371" y="661"/>
                    <a:pt x="360" y="639"/>
                    <a:pt x="360" y="617"/>
                  </a:cubicBezTo>
                  <a:lnTo>
                    <a:pt x="360" y="617"/>
                  </a:lnTo>
                  <a:cubicBezTo>
                    <a:pt x="393" y="684"/>
                    <a:pt x="416" y="762"/>
                    <a:pt x="438" y="839"/>
                  </a:cubicBezTo>
                  <a:cubicBezTo>
                    <a:pt x="438" y="855"/>
                    <a:pt x="449" y="861"/>
                    <a:pt x="462" y="861"/>
                  </a:cubicBezTo>
                  <a:cubicBezTo>
                    <a:pt x="477" y="861"/>
                    <a:pt x="494" y="852"/>
                    <a:pt x="494" y="839"/>
                  </a:cubicBezTo>
                  <a:cubicBezTo>
                    <a:pt x="472" y="673"/>
                    <a:pt x="393" y="528"/>
                    <a:pt x="304" y="384"/>
                  </a:cubicBezTo>
                  <a:lnTo>
                    <a:pt x="294" y="384"/>
                  </a:lnTo>
                  <a:cubicBezTo>
                    <a:pt x="249" y="250"/>
                    <a:pt x="171" y="127"/>
                    <a:pt x="94" y="16"/>
                  </a:cubicBezTo>
                  <a:cubicBezTo>
                    <a:pt x="86" y="5"/>
                    <a:pt x="73" y="1"/>
                    <a:pt x="5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5"/>
            <p:cNvSpPr/>
            <p:nvPr/>
          </p:nvSpPr>
          <p:spPr>
            <a:xfrm>
              <a:off x="2053691" y="4467250"/>
              <a:ext cx="6070" cy="12385"/>
            </a:xfrm>
            <a:custGeom>
              <a:avLst/>
              <a:gdLst/>
              <a:ahLst/>
              <a:cxnLst/>
              <a:rect l="l" t="t" r="r" b="b"/>
              <a:pathLst>
                <a:path w="174" h="355" extrusionOk="0">
                  <a:moveTo>
                    <a:pt x="40" y="1"/>
                  </a:moveTo>
                  <a:cubicBezTo>
                    <a:pt x="20" y="1"/>
                    <a:pt x="1" y="13"/>
                    <a:pt x="7" y="32"/>
                  </a:cubicBezTo>
                  <a:cubicBezTo>
                    <a:pt x="18" y="88"/>
                    <a:pt x="40" y="132"/>
                    <a:pt x="52" y="188"/>
                  </a:cubicBezTo>
                  <a:cubicBezTo>
                    <a:pt x="63" y="210"/>
                    <a:pt x="74" y="233"/>
                    <a:pt x="74" y="255"/>
                  </a:cubicBezTo>
                  <a:cubicBezTo>
                    <a:pt x="85" y="288"/>
                    <a:pt x="96" y="310"/>
                    <a:pt x="119" y="332"/>
                  </a:cubicBezTo>
                  <a:cubicBezTo>
                    <a:pt x="119" y="344"/>
                    <a:pt x="129" y="355"/>
                    <a:pt x="152" y="355"/>
                  </a:cubicBezTo>
                  <a:cubicBezTo>
                    <a:pt x="163" y="355"/>
                    <a:pt x="174" y="344"/>
                    <a:pt x="174" y="332"/>
                  </a:cubicBezTo>
                  <a:cubicBezTo>
                    <a:pt x="174" y="299"/>
                    <a:pt x="163" y="277"/>
                    <a:pt x="163" y="243"/>
                  </a:cubicBezTo>
                  <a:lnTo>
                    <a:pt x="129" y="177"/>
                  </a:lnTo>
                  <a:cubicBezTo>
                    <a:pt x="107" y="121"/>
                    <a:pt x="96" y="65"/>
                    <a:pt x="74" y="21"/>
                  </a:cubicBezTo>
                  <a:cubicBezTo>
                    <a:pt x="69" y="7"/>
                    <a:pt x="55"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5"/>
            <p:cNvSpPr/>
            <p:nvPr/>
          </p:nvSpPr>
          <p:spPr>
            <a:xfrm>
              <a:off x="1936745" y="4451515"/>
              <a:ext cx="9734" cy="18142"/>
            </a:xfrm>
            <a:custGeom>
              <a:avLst/>
              <a:gdLst/>
              <a:ahLst/>
              <a:cxnLst/>
              <a:rect l="l" t="t" r="r" b="b"/>
              <a:pathLst>
                <a:path w="279" h="520" extrusionOk="0">
                  <a:moveTo>
                    <a:pt x="226" y="0"/>
                  </a:moveTo>
                  <a:cubicBezTo>
                    <a:pt x="210" y="0"/>
                    <a:pt x="194" y="8"/>
                    <a:pt x="178" y="16"/>
                  </a:cubicBezTo>
                  <a:cubicBezTo>
                    <a:pt x="78" y="138"/>
                    <a:pt x="1" y="328"/>
                    <a:pt x="33" y="494"/>
                  </a:cubicBezTo>
                  <a:cubicBezTo>
                    <a:pt x="33" y="511"/>
                    <a:pt x="53" y="520"/>
                    <a:pt x="73" y="520"/>
                  </a:cubicBezTo>
                  <a:cubicBezTo>
                    <a:pt x="92" y="520"/>
                    <a:pt x="112" y="511"/>
                    <a:pt x="112" y="494"/>
                  </a:cubicBezTo>
                  <a:cubicBezTo>
                    <a:pt x="112" y="417"/>
                    <a:pt x="122" y="328"/>
                    <a:pt x="145" y="261"/>
                  </a:cubicBezTo>
                  <a:cubicBezTo>
                    <a:pt x="167" y="183"/>
                    <a:pt x="211" y="116"/>
                    <a:pt x="256" y="49"/>
                  </a:cubicBezTo>
                  <a:cubicBezTo>
                    <a:pt x="278" y="39"/>
                    <a:pt x="256" y="16"/>
                    <a:pt x="245" y="5"/>
                  </a:cubicBezTo>
                  <a:cubicBezTo>
                    <a:pt x="239" y="2"/>
                    <a:pt x="232" y="0"/>
                    <a:pt x="22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5"/>
            <p:cNvSpPr/>
            <p:nvPr/>
          </p:nvSpPr>
          <p:spPr>
            <a:xfrm>
              <a:off x="1944490" y="4455179"/>
              <a:ext cx="5861" cy="8861"/>
            </a:xfrm>
            <a:custGeom>
              <a:avLst/>
              <a:gdLst/>
              <a:ahLst/>
              <a:cxnLst/>
              <a:rect l="l" t="t" r="r" b="b"/>
              <a:pathLst>
                <a:path w="168" h="254" extrusionOk="0">
                  <a:moveTo>
                    <a:pt x="112" y="0"/>
                  </a:moveTo>
                  <a:cubicBezTo>
                    <a:pt x="78" y="33"/>
                    <a:pt x="45" y="67"/>
                    <a:pt x="34" y="112"/>
                  </a:cubicBezTo>
                  <a:cubicBezTo>
                    <a:pt x="23" y="134"/>
                    <a:pt x="12" y="156"/>
                    <a:pt x="12" y="167"/>
                  </a:cubicBezTo>
                  <a:cubicBezTo>
                    <a:pt x="12" y="201"/>
                    <a:pt x="1" y="223"/>
                    <a:pt x="23" y="245"/>
                  </a:cubicBezTo>
                  <a:cubicBezTo>
                    <a:pt x="29" y="250"/>
                    <a:pt x="37" y="253"/>
                    <a:pt x="45" y="253"/>
                  </a:cubicBezTo>
                  <a:cubicBezTo>
                    <a:pt x="53" y="253"/>
                    <a:pt x="62" y="250"/>
                    <a:pt x="68" y="245"/>
                  </a:cubicBezTo>
                  <a:cubicBezTo>
                    <a:pt x="78" y="233"/>
                    <a:pt x="78" y="223"/>
                    <a:pt x="78" y="211"/>
                  </a:cubicBezTo>
                  <a:cubicBezTo>
                    <a:pt x="90" y="201"/>
                    <a:pt x="90" y="189"/>
                    <a:pt x="90" y="178"/>
                  </a:cubicBezTo>
                  <a:cubicBezTo>
                    <a:pt x="90" y="167"/>
                    <a:pt x="101" y="144"/>
                    <a:pt x="101" y="134"/>
                  </a:cubicBezTo>
                  <a:cubicBezTo>
                    <a:pt x="112" y="89"/>
                    <a:pt x="134" y="67"/>
                    <a:pt x="157" y="33"/>
                  </a:cubicBezTo>
                  <a:cubicBezTo>
                    <a:pt x="167" y="23"/>
                    <a:pt x="167" y="11"/>
                    <a:pt x="15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5"/>
            <p:cNvSpPr/>
            <p:nvPr/>
          </p:nvSpPr>
          <p:spPr>
            <a:xfrm>
              <a:off x="1945223" y="4408952"/>
              <a:ext cx="36562" cy="10885"/>
            </a:xfrm>
            <a:custGeom>
              <a:avLst/>
              <a:gdLst/>
              <a:ahLst/>
              <a:cxnLst/>
              <a:rect l="l" t="t" r="r" b="b"/>
              <a:pathLst>
                <a:path w="1048" h="312" extrusionOk="0">
                  <a:moveTo>
                    <a:pt x="770" y="1"/>
                  </a:moveTo>
                  <a:cubicBezTo>
                    <a:pt x="503" y="1"/>
                    <a:pt x="230" y="88"/>
                    <a:pt x="24" y="268"/>
                  </a:cubicBezTo>
                  <a:cubicBezTo>
                    <a:pt x="0" y="293"/>
                    <a:pt x="28" y="311"/>
                    <a:pt x="54" y="311"/>
                  </a:cubicBezTo>
                  <a:cubicBezTo>
                    <a:pt x="64" y="311"/>
                    <a:pt x="73" y="308"/>
                    <a:pt x="80" y="302"/>
                  </a:cubicBezTo>
                  <a:cubicBezTo>
                    <a:pt x="297" y="148"/>
                    <a:pt x="544" y="53"/>
                    <a:pt x="803" y="53"/>
                  </a:cubicBezTo>
                  <a:cubicBezTo>
                    <a:pt x="862" y="53"/>
                    <a:pt x="921" y="58"/>
                    <a:pt x="981" y="68"/>
                  </a:cubicBezTo>
                  <a:cubicBezTo>
                    <a:pt x="1025" y="68"/>
                    <a:pt x="1048" y="24"/>
                    <a:pt x="1003" y="24"/>
                  </a:cubicBezTo>
                  <a:cubicBezTo>
                    <a:pt x="927" y="8"/>
                    <a:pt x="849" y="1"/>
                    <a:pt x="77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5"/>
            <p:cNvSpPr/>
            <p:nvPr/>
          </p:nvSpPr>
          <p:spPr>
            <a:xfrm>
              <a:off x="1945083" y="4417081"/>
              <a:ext cx="20653" cy="8931"/>
            </a:xfrm>
            <a:custGeom>
              <a:avLst/>
              <a:gdLst/>
              <a:ahLst/>
              <a:cxnLst/>
              <a:rect l="l" t="t" r="r" b="b"/>
              <a:pathLst>
                <a:path w="592" h="256" extrusionOk="0">
                  <a:moveTo>
                    <a:pt x="552" y="1"/>
                  </a:moveTo>
                  <a:cubicBezTo>
                    <a:pt x="548" y="1"/>
                    <a:pt x="544" y="1"/>
                    <a:pt x="540" y="2"/>
                  </a:cubicBezTo>
                  <a:cubicBezTo>
                    <a:pt x="351" y="13"/>
                    <a:pt x="173" y="91"/>
                    <a:pt x="17" y="213"/>
                  </a:cubicBezTo>
                  <a:cubicBezTo>
                    <a:pt x="1" y="238"/>
                    <a:pt x="20" y="256"/>
                    <a:pt x="40" y="256"/>
                  </a:cubicBezTo>
                  <a:cubicBezTo>
                    <a:pt x="47" y="256"/>
                    <a:pt x="55" y="253"/>
                    <a:pt x="61" y="247"/>
                  </a:cubicBezTo>
                  <a:cubicBezTo>
                    <a:pt x="206" y="136"/>
                    <a:pt x="373" y="69"/>
                    <a:pt x="551" y="47"/>
                  </a:cubicBezTo>
                  <a:cubicBezTo>
                    <a:pt x="591" y="47"/>
                    <a:pt x="586" y="1"/>
                    <a:pt x="55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5"/>
            <p:cNvSpPr/>
            <p:nvPr/>
          </p:nvSpPr>
          <p:spPr>
            <a:xfrm>
              <a:off x="1962353" y="4420639"/>
              <a:ext cx="11269" cy="4082"/>
            </a:xfrm>
            <a:custGeom>
              <a:avLst/>
              <a:gdLst/>
              <a:ahLst/>
              <a:cxnLst/>
              <a:rect l="l" t="t" r="r" b="b"/>
              <a:pathLst>
                <a:path w="323" h="117" extrusionOk="0">
                  <a:moveTo>
                    <a:pt x="278" y="0"/>
                  </a:moveTo>
                  <a:cubicBezTo>
                    <a:pt x="245" y="12"/>
                    <a:pt x="201" y="22"/>
                    <a:pt x="156" y="22"/>
                  </a:cubicBezTo>
                  <a:cubicBezTo>
                    <a:pt x="122" y="34"/>
                    <a:pt x="78" y="44"/>
                    <a:pt x="34" y="56"/>
                  </a:cubicBezTo>
                  <a:cubicBezTo>
                    <a:pt x="23" y="67"/>
                    <a:pt x="1" y="78"/>
                    <a:pt x="11" y="101"/>
                  </a:cubicBezTo>
                  <a:cubicBezTo>
                    <a:pt x="11" y="108"/>
                    <a:pt x="28" y="116"/>
                    <a:pt x="42" y="116"/>
                  </a:cubicBezTo>
                  <a:cubicBezTo>
                    <a:pt x="47" y="116"/>
                    <a:pt x="53" y="115"/>
                    <a:pt x="56" y="111"/>
                  </a:cubicBezTo>
                  <a:cubicBezTo>
                    <a:pt x="100" y="111"/>
                    <a:pt x="145" y="101"/>
                    <a:pt x="179" y="89"/>
                  </a:cubicBezTo>
                  <a:cubicBezTo>
                    <a:pt x="223" y="78"/>
                    <a:pt x="268" y="56"/>
                    <a:pt x="312" y="44"/>
                  </a:cubicBezTo>
                  <a:cubicBezTo>
                    <a:pt x="323" y="44"/>
                    <a:pt x="323" y="34"/>
                    <a:pt x="323" y="22"/>
                  </a:cubicBezTo>
                  <a:cubicBezTo>
                    <a:pt x="312" y="0"/>
                    <a:pt x="300" y="0"/>
                    <a:pt x="27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5"/>
            <p:cNvSpPr/>
            <p:nvPr/>
          </p:nvSpPr>
          <p:spPr>
            <a:xfrm>
              <a:off x="1921220" y="4406126"/>
              <a:ext cx="38306" cy="5233"/>
            </a:xfrm>
            <a:custGeom>
              <a:avLst/>
              <a:gdLst/>
              <a:ahLst/>
              <a:cxnLst/>
              <a:rect l="l" t="t" r="r" b="b"/>
              <a:pathLst>
                <a:path w="1098" h="150" extrusionOk="0">
                  <a:moveTo>
                    <a:pt x="134" y="0"/>
                  </a:moveTo>
                  <a:cubicBezTo>
                    <a:pt x="104" y="0"/>
                    <a:pt x="75" y="2"/>
                    <a:pt x="45" y="5"/>
                  </a:cubicBezTo>
                  <a:cubicBezTo>
                    <a:pt x="1" y="5"/>
                    <a:pt x="1" y="49"/>
                    <a:pt x="45" y="49"/>
                  </a:cubicBezTo>
                  <a:cubicBezTo>
                    <a:pt x="145" y="49"/>
                    <a:pt x="234" y="60"/>
                    <a:pt x="334" y="72"/>
                  </a:cubicBezTo>
                  <a:cubicBezTo>
                    <a:pt x="423" y="94"/>
                    <a:pt x="523" y="127"/>
                    <a:pt x="612" y="138"/>
                  </a:cubicBezTo>
                  <a:lnTo>
                    <a:pt x="634" y="138"/>
                  </a:lnTo>
                  <a:cubicBezTo>
                    <a:pt x="646" y="149"/>
                    <a:pt x="668" y="149"/>
                    <a:pt x="679" y="149"/>
                  </a:cubicBezTo>
                  <a:cubicBezTo>
                    <a:pt x="812" y="138"/>
                    <a:pt x="935" y="116"/>
                    <a:pt x="1068" y="105"/>
                  </a:cubicBezTo>
                  <a:cubicBezTo>
                    <a:pt x="1098" y="95"/>
                    <a:pt x="1092" y="58"/>
                    <a:pt x="1067" y="58"/>
                  </a:cubicBezTo>
                  <a:cubicBezTo>
                    <a:pt x="1064" y="58"/>
                    <a:pt x="1060" y="59"/>
                    <a:pt x="1057" y="60"/>
                  </a:cubicBezTo>
                  <a:lnTo>
                    <a:pt x="656" y="94"/>
                  </a:lnTo>
                  <a:lnTo>
                    <a:pt x="646" y="105"/>
                  </a:lnTo>
                  <a:cubicBezTo>
                    <a:pt x="646" y="94"/>
                    <a:pt x="646" y="94"/>
                    <a:pt x="634" y="94"/>
                  </a:cubicBezTo>
                  <a:cubicBezTo>
                    <a:pt x="545" y="49"/>
                    <a:pt x="446" y="27"/>
                    <a:pt x="345" y="16"/>
                  </a:cubicBezTo>
                  <a:cubicBezTo>
                    <a:pt x="275" y="8"/>
                    <a:pt x="204" y="0"/>
                    <a:pt x="1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5"/>
            <p:cNvSpPr/>
            <p:nvPr/>
          </p:nvSpPr>
          <p:spPr>
            <a:xfrm>
              <a:off x="1996509" y="4417150"/>
              <a:ext cx="6594" cy="12943"/>
            </a:xfrm>
            <a:custGeom>
              <a:avLst/>
              <a:gdLst/>
              <a:ahLst/>
              <a:cxnLst/>
              <a:rect l="l" t="t" r="r" b="b"/>
              <a:pathLst>
                <a:path w="189" h="371" extrusionOk="0">
                  <a:moveTo>
                    <a:pt x="156" y="0"/>
                  </a:moveTo>
                  <a:cubicBezTo>
                    <a:pt x="134" y="0"/>
                    <a:pt x="100" y="0"/>
                    <a:pt x="89" y="11"/>
                  </a:cubicBezTo>
                  <a:cubicBezTo>
                    <a:pt x="56" y="67"/>
                    <a:pt x="33" y="122"/>
                    <a:pt x="23" y="178"/>
                  </a:cubicBezTo>
                  <a:cubicBezTo>
                    <a:pt x="11" y="201"/>
                    <a:pt x="11" y="233"/>
                    <a:pt x="11" y="256"/>
                  </a:cubicBezTo>
                  <a:cubicBezTo>
                    <a:pt x="0" y="290"/>
                    <a:pt x="11" y="322"/>
                    <a:pt x="11" y="345"/>
                  </a:cubicBezTo>
                  <a:cubicBezTo>
                    <a:pt x="17" y="362"/>
                    <a:pt x="36" y="370"/>
                    <a:pt x="55" y="370"/>
                  </a:cubicBezTo>
                  <a:cubicBezTo>
                    <a:pt x="73" y="370"/>
                    <a:pt x="89" y="362"/>
                    <a:pt x="89" y="345"/>
                  </a:cubicBezTo>
                  <a:cubicBezTo>
                    <a:pt x="100" y="300"/>
                    <a:pt x="112" y="245"/>
                    <a:pt x="122" y="189"/>
                  </a:cubicBezTo>
                  <a:cubicBezTo>
                    <a:pt x="134" y="144"/>
                    <a:pt x="156" y="89"/>
                    <a:pt x="178" y="45"/>
                  </a:cubicBezTo>
                  <a:cubicBezTo>
                    <a:pt x="189" y="23"/>
                    <a:pt x="167" y="11"/>
                    <a:pt x="1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5"/>
            <p:cNvSpPr/>
            <p:nvPr/>
          </p:nvSpPr>
          <p:spPr>
            <a:xfrm>
              <a:off x="2003870" y="4419069"/>
              <a:ext cx="3907" cy="9350"/>
            </a:xfrm>
            <a:custGeom>
              <a:avLst/>
              <a:gdLst/>
              <a:ahLst/>
              <a:cxnLst/>
              <a:rect l="l" t="t" r="r" b="b"/>
              <a:pathLst>
                <a:path w="112" h="268" extrusionOk="0">
                  <a:moveTo>
                    <a:pt x="79" y="1"/>
                  </a:moveTo>
                  <a:cubicBezTo>
                    <a:pt x="67" y="1"/>
                    <a:pt x="45" y="1"/>
                    <a:pt x="45" y="23"/>
                  </a:cubicBezTo>
                  <a:cubicBezTo>
                    <a:pt x="22" y="57"/>
                    <a:pt x="12" y="89"/>
                    <a:pt x="0" y="123"/>
                  </a:cubicBezTo>
                  <a:lnTo>
                    <a:pt x="0" y="190"/>
                  </a:lnTo>
                  <a:cubicBezTo>
                    <a:pt x="0" y="201"/>
                    <a:pt x="0" y="223"/>
                    <a:pt x="12" y="245"/>
                  </a:cubicBezTo>
                  <a:cubicBezTo>
                    <a:pt x="12" y="257"/>
                    <a:pt x="34" y="267"/>
                    <a:pt x="45" y="267"/>
                  </a:cubicBezTo>
                  <a:cubicBezTo>
                    <a:pt x="56" y="267"/>
                    <a:pt x="79" y="257"/>
                    <a:pt x="79" y="235"/>
                  </a:cubicBezTo>
                  <a:lnTo>
                    <a:pt x="79" y="190"/>
                  </a:lnTo>
                  <a:lnTo>
                    <a:pt x="79" y="134"/>
                  </a:lnTo>
                  <a:cubicBezTo>
                    <a:pt x="79" y="101"/>
                    <a:pt x="89" y="67"/>
                    <a:pt x="101" y="34"/>
                  </a:cubicBezTo>
                  <a:cubicBezTo>
                    <a:pt x="111" y="23"/>
                    <a:pt x="89" y="1"/>
                    <a:pt x="7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5"/>
            <p:cNvSpPr/>
            <p:nvPr/>
          </p:nvSpPr>
          <p:spPr>
            <a:xfrm>
              <a:off x="1995288" y="4323719"/>
              <a:ext cx="13257" cy="21665"/>
            </a:xfrm>
            <a:custGeom>
              <a:avLst/>
              <a:gdLst/>
              <a:ahLst/>
              <a:cxnLst/>
              <a:rect l="l" t="t" r="r" b="b"/>
              <a:pathLst>
                <a:path w="380" h="621" extrusionOk="0">
                  <a:moveTo>
                    <a:pt x="54" y="0"/>
                  </a:moveTo>
                  <a:cubicBezTo>
                    <a:pt x="28" y="0"/>
                    <a:pt x="0" y="18"/>
                    <a:pt x="24" y="42"/>
                  </a:cubicBezTo>
                  <a:cubicBezTo>
                    <a:pt x="80" y="131"/>
                    <a:pt x="135" y="220"/>
                    <a:pt x="179" y="309"/>
                  </a:cubicBezTo>
                  <a:cubicBezTo>
                    <a:pt x="224" y="409"/>
                    <a:pt x="258" y="498"/>
                    <a:pt x="291" y="598"/>
                  </a:cubicBezTo>
                  <a:cubicBezTo>
                    <a:pt x="302" y="620"/>
                    <a:pt x="325" y="620"/>
                    <a:pt x="335" y="620"/>
                  </a:cubicBezTo>
                  <a:cubicBezTo>
                    <a:pt x="357" y="620"/>
                    <a:pt x="380" y="610"/>
                    <a:pt x="380" y="587"/>
                  </a:cubicBezTo>
                  <a:cubicBezTo>
                    <a:pt x="357" y="487"/>
                    <a:pt x="313" y="387"/>
                    <a:pt x="268" y="287"/>
                  </a:cubicBezTo>
                  <a:cubicBezTo>
                    <a:pt x="213" y="187"/>
                    <a:pt x="157" y="98"/>
                    <a:pt x="80" y="9"/>
                  </a:cubicBezTo>
                  <a:cubicBezTo>
                    <a:pt x="74" y="3"/>
                    <a:pt x="64" y="0"/>
                    <a:pt x="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5"/>
            <p:cNvSpPr/>
            <p:nvPr/>
          </p:nvSpPr>
          <p:spPr>
            <a:xfrm>
              <a:off x="2003626" y="4327104"/>
              <a:ext cx="8652" cy="20165"/>
            </a:xfrm>
            <a:custGeom>
              <a:avLst/>
              <a:gdLst/>
              <a:ahLst/>
              <a:cxnLst/>
              <a:rect l="l" t="t" r="r" b="b"/>
              <a:pathLst>
                <a:path w="248" h="578" extrusionOk="0">
                  <a:moveTo>
                    <a:pt x="35" y="0"/>
                  </a:moveTo>
                  <a:cubicBezTo>
                    <a:pt x="17" y="0"/>
                    <a:pt x="0" y="13"/>
                    <a:pt x="7" y="34"/>
                  </a:cubicBezTo>
                  <a:cubicBezTo>
                    <a:pt x="96" y="190"/>
                    <a:pt x="152" y="379"/>
                    <a:pt x="185" y="557"/>
                  </a:cubicBezTo>
                  <a:cubicBezTo>
                    <a:pt x="190" y="572"/>
                    <a:pt x="205" y="578"/>
                    <a:pt x="218" y="578"/>
                  </a:cubicBezTo>
                  <a:cubicBezTo>
                    <a:pt x="233" y="578"/>
                    <a:pt x="247" y="569"/>
                    <a:pt x="241" y="557"/>
                  </a:cubicBezTo>
                  <a:cubicBezTo>
                    <a:pt x="230" y="357"/>
                    <a:pt x="152" y="179"/>
                    <a:pt x="63" y="12"/>
                  </a:cubicBezTo>
                  <a:cubicBezTo>
                    <a:pt x="55" y="4"/>
                    <a:pt x="45" y="0"/>
                    <a:pt x="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5"/>
            <p:cNvSpPr/>
            <p:nvPr/>
          </p:nvSpPr>
          <p:spPr>
            <a:xfrm>
              <a:off x="2015663" y="4334570"/>
              <a:ext cx="7117" cy="17688"/>
            </a:xfrm>
            <a:custGeom>
              <a:avLst/>
              <a:gdLst/>
              <a:ahLst/>
              <a:cxnLst/>
              <a:rect l="l" t="t" r="r" b="b"/>
              <a:pathLst>
                <a:path w="204" h="507" extrusionOk="0">
                  <a:moveTo>
                    <a:pt x="38" y="0"/>
                  </a:moveTo>
                  <a:cubicBezTo>
                    <a:pt x="20" y="0"/>
                    <a:pt x="1" y="12"/>
                    <a:pt x="7" y="32"/>
                  </a:cubicBezTo>
                  <a:cubicBezTo>
                    <a:pt x="40" y="176"/>
                    <a:pt x="74" y="332"/>
                    <a:pt x="119" y="487"/>
                  </a:cubicBezTo>
                  <a:cubicBezTo>
                    <a:pt x="123" y="501"/>
                    <a:pt x="138" y="507"/>
                    <a:pt x="153" y="507"/>
                  </a:cubicBezTo>
                  <a:cubicBezTo>
                    <a:pt x="177" y="507"/>
                    <a:pt x="203" y="492"/>
                    <a:pt x="196" y="465"/>
                  </a:cubicBezTo>
                  <a:cubicBezTo>
                    <a:pt x="163" y="321"/>
                    <a:pt x="107" y="165"/>
                    <a:pt x="63" y="20"/>
                  </a:cubicBezTo>
                  <a:cubicBezTo>
                    <a:pt x="63" y="6"/>
                    <a:pt x="51" y="0"/>
                    <a:pt x="3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5"/>
            <p:cNvSpPr/>
            <p:nvPr/>
          </p:nvSpPr>
          <p:spPr>
            <a:xfrm>
              <a:off x="2102744" y="4453295"/>
              <a:ext cx="10815" cy="16920"/>
            </a:xfrm>
            <a:custGeom>
              <a:avLst/>
              <a:gdLst/>
              <a:ahLst/>
              <a:cxnLst/>
              <a:rect l="l" t="t" r="r" b="b"/>
              <a:pathLst>
                <a:path w="310" h="485" extrusionOk="0">
                  <a:moveTo>
                    <a:pt x="64" y="1"/>
                  </a:moveTo>
                  <a:cubicBezTo>
                    <a:pt x="35" y="1"/>
                    <a:pt x="1" y="19"/>
                    <a:pt x="25" y="43"/>
                  </a:cubicBezTo>
                  <a:cubicBezTo>
                    <a:pt x="114" y="176"/>
                    <a:pt x="181" y="310"/>
                    <a:pt x="236" y="465"/>
                  </a:cubicBezTo>
                  <a:cubicBezTo>
                    <a:pt x="240" y="479"/>
                    <a:pt x="254" y="485"/>
                    <a:pt x="267" y="485"/>
                  </a:cubicBezTo>
                  <a:cubicBezTo>
                    <a:pt x="288" y="485"/>
                    <a:pt x="310" y="470"/>
                    <a:pt x="303" y="443"/>
                  </a:cubicBezTo>
                  <a:cubicBezTo>
                    <a:pt x="270" y="287"/>
                    <a:pt x="191" y="143"/>
                    <a:pt x="92" y="10"/>
                  </a:cubicBezTo>
                  <a:cubicBezTo>
                    <a:pt x="86" y="4"/>
                    <a:pt x="75" y="1"/>
                    <a:pt x="6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5"/>
            <p:cNvSpPr/>
            <p:nvPr/>
          </p:nvSpPr>
          <p:spPr>
            <a:xfrm>
              <a:off x="2109548" y="4457446"/>
              <a:ext cx="7291" cy="9175"/>
            </a:xfrm>
            <a:custGeom>
              <a:avLst/>
              <a:gdLst/>
              <a:ahLst/>
              <a:cxnLst/>
              <a:rect l="l" t="t" r="r" b="b"/>
              <a:pathLst>
                <a:path w="209" h="263" extrusionOk="0">
                  <a:moveTo>
                    <a:pt x="30" y="1"/>
                  </a:moveTo>
                  <a:cubicBezTo>
                    <a:pt x="15" y="1"/>
                    <a:pt x="1" y="10"/>
                    <a:pt x="8" y="24"/>
                  </a:cubicBezTo>
                  <a:lnTo>
                    <a:pt x="85" y="146"/>
                  </a:lnTo>
                  <a:cubicBezTo>
                    <a:pt x="108" y="180"/>
                    <a:pt x="130" y="213"/>
                    <a:pt x="164" y="257"/>
                  </a:cubicBezTo>
                  <a:cubicBezTo>
                    <a:pt x="164" y="257"/>
                    <a:pt x="174" y="263"/>
                    <a:pt x="180" y="263"/>
                  </a:cubicBezTo>
                  <a:cubicBezTo>
                    <a:pt x="183" y="263"/>
                    <a:pt x="186" y="261"/>
                    <a:pt x="186" y="257"/>
                  </a:cubicBezTo>
                  <a:cubicBezTo>
                    <a:pt x="197" y="257"/>
                    <a:pt x="208" y="247"/>
                    <a:pt x="208" y="235"/>
                  </a:cubicBezTo>
                  <a:cubicBezTo>
                    <a:pt x="186" y="202"/>
                    <a:pt x="152" y="158"/>
                    <a:pt x="130" y="124"/>
                  </a:cubicBezTo>
                  <a:cubicBezTo>
                    <a:pt x="108" y="79"/>
                    <a:pt x="75" y="47"/>
                    <a:pt x="53" y="13"/>
                  </a:cubicBezTo>
                  <a:cubicBezTo>
                    <a:pt x="48" y="4"/>
                    <a:pt x="39"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5"/>
            <p:cNvSpPr/>
            <p:nvPr/>
          </p:nvSpPr>
          <p:spPr>
            <a:xfrm>
              <a:off x="2115618" y="4460203"/>
              <a:ext cx="3907" cy="2372"/>
            </a:xfrm>
            <a:custGeom>
              <a:avLst/>
              <a:gdLst/>
              <a:ahLst/>
              <a:cxnLst/>
              <a:rect l="l" t="t" r="r" b="b"/>
              <a:pathLst>
                <a:path w="112" h="68" extrusionOk="0">
                  <a:moveTo>
                    <a:pt x="56" y="0"/>
                  </a:moveTo>
                  <a:cubicBezTo>
                    <a:pt x="0" y="0"/>
                    <a:pt x="0" y="67"/>
                    <a:pt x="56" y="67"/>
                  </a:cubicBezTo>
                  <a:cubicBezTo>
                    <a:pt x="112" y="67"/>
                    <a:pt x="112"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5"/>
            <p:cNvSpPr/>
            <p:nvPr/>
          </p:nvSpPr>
          <p:spPr>
            <a:xfrm>
              <a:off x="2057738" y="4330174"/>
              <a:ext cx="38376" cy="25607"/>
            </a:xfrm>
            <a:custGeom>
              <a:avLst/>
              <a:gdLst/>
              <a:ahLst/>
              <a:cxnLst/>
              <a:rect l="l" t="t" r="r" b="b"/>
              <a:pathLst>
                <a:path w="1100" h="734" extrusionOk="0">
                  <a:moveTo>
                    <a:pt x="1048" y="0"/>
                  </a:moveTo>
                  <a:cubicBezTo>
                    <a:pt x="1044" y="0"/>
                    <a:pt x="1040" y="1"/>
                    <a:pt x="1037" y="2"/>
                  </a:cubicBezTo>
                  <a:cubicBezTo>
                    <a:pt x="648" y="124"/>
                    <a:pt x="280" y="369"/>
                    <a:pt x="25" y="692"/>
                  </a:cubicBezTo>
                  <a:cubicBezTo>
                    <a:pt x="1" y="715"/>
                    <a:pt x="34" y="733"/>
                    <a:pt x="63" y="733"/>
                  </a:cubicBezTo>
                  <a:cubicBezTo>
                    <a:pt x="75" y="733"/>
                    <a:pt x="85" y="731"/>
                    <a:pt x="92" y="724"/>
                  </a:cubicBezTo>
                  <a:cubicBezTo>
                    <a:pt x="359" y="425"/>
                    <a:pt x="692" y="202"/>
                    <a:pt x="1070" y="57"/>
                  </a:cubicBezTo>
                  <a:cubicBezTo>
                    <a:pt x="1100" y="37"/>
                    <a:pt x="1077" y="0"/>
                    <a:pt x="10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5"/>
            <p:cNvSpPr/>
            <p:nvPr/>
          </p:nvSpPr>
          <p:spPr>
            <a:xfrm>
              <a:off x="2075496" y="4328673"/>
              <a:ext cx="44447" cy="18351"/>
            </a:xfrm>
            <a:custGeom>
              <a:avLst/>
              <a:gdLst/>
              <a:ahLst/>
              <a:cxnLst/>
              <a:rect l="l" t="t" r="r" b="b"/>
              <a:pathLst>
                <a:path w="1274" h="526" extrusionOk="0">
                  <a:moveTo>
                    <a:pt x="1206" y="0"/>
                  </a:moveTo>
                  <a:cubicBezTo>
                    <a:pt x="784" y="67"/>
                    <a:pt x="372" y="234"/>
                    <a:pt x="28" y="490"/>
                  </a:cubicBezTo>
                  <a:cubicBezTo>
                    <a:pt x="0" y="508"/>
                    <a:pt x="24" y="526"/>
                    <a:pt x="52" y="526"/>
                  </a:cubicBezTo>
                  <a:cubicBezTo>
                    <a:pt x="59" y="526"/>
                    <a:pt x="66" y="525"/>
                    <a:pt x="72" y="523"/>
                  </a:cubicBezTo>
                  <a:cubicBezTo>
                    <a:pt x="416" y="290"/>
                    <a:pt x="817" y="134"/>
                    <a:pt x="1229" y="45"/>
                  </a:cubicBezTo>
                  <a:cubicBezTo>
                    <a:pt x="1273" y="45"/>
                    <a:pt x="1251" y="0"/>
                    <a:pt x="120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5"/>
            <p:cNvSpPr/>
            <p:nvPr/>
          </p:nvSpPr>
          <p:spPr>
            <a:xfrm>
              <a:off x="2046155" y="4319114"/>
              <a:ext cx="16083" cy="27212"/>
            </a:xfrm>
            <a:custGeom>
              <a:avLst/>
              <a:gdLst/>
              <a:ahLst/>
              <a:cxnLst/>
              <a:rect l="l" t="t" r="r" b="b"/>
              <a:pathLst>
                <a:path w="461" h="780" extrusionOk="0">
                  <a:moveTo>
                    <a:pt x="405" y="0"/>
                  </a:moveTo>
                  <a:cubicBezTo>
                    <a:pt x="396" y="0"/>
                    <a:pt x="387" y="2"/>
                    <a:pt x="379" y="8"/>
                  </a:cubicBezTo>
                  <a:cubicBezTo>
                    <a:pt x="167" y="196"/>
                    <a:pt x="12" y="463"/>
                    <a:pt x="1" y="752"/>
                  </a:cubicBezTo>
                  <a:cubicBezTo>
                    <a:pt x="1" y="771"/>
                    <a:pt x="21" y="779"/>
                    <a:pt x="41" y="779"/>
                  </a:cubicBezTo>
                  <a:cubicBezTo>
                    <a:pt x="58" y="779"/>
                    <a:pt x="74" y="774"/>
                    <a:pt x="78" y="764"/>
                  </a:cubicBezTo>
                  <a:cubicBezTo>
                    <a:pt x="123" y="485"/>
                    <a:pt x="223" y="241"/>
                    <a:pt x="434" y="40"/>
                  </a:cubicBezTo>
                  <a:cubicBezTo>
                    <a:pt x="460" y="23"/>
                    <a:pt x="433" y="0"/>
                    <a:pt x="40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5"/>
            <p:cNvSpPr/>
            <p:nvPr/>
          </p:nvSpPr>
          <p:spPr>
            <a:xfrm>
              <a:off x="1960086" y="4348734"/>
              <a:ext cx="17828" cy="15037"/>
            </a:xfrm>
            <a:custGeom>
              <a:avLst/>
              <a:gdLst/>
              <a:ahLst/>
              <a:cxnLst/>
              <a:rect l="l" t="t" r="r" b="b"/>
              <a:pathLst>
                <a:path w="511" h="431" extrusionOk="0">
                  <a:moveTo>
                    <a:pt x="30" y="1"/>
                  </a:moveTo>
                  <a:cubicBezTo>
                    <a:pt x="14" y="1"/>
                    <a:pt x="1" y="17"/>
                    <a:pt x="10" y="26"/>
                  </a:cubicBezTo>
                  <a:cubicBezTo>
                    <a:pt x="10" y="48"/>
                    <a:pt x="21" y="59"/>
                    <a:pt x="21" y="81"/>
                  </a:cubicBezTo>
                  <a:cubicBezTo>
                    <a:pt x="26" y="91"/>
                    <a:pt x="34" y="94"/>
                    <a:pt x="44" y="94"/>
                  </a:cubicBezTo>
                  <a:cubicBezTo>
                    <a:pt x="56" y="94"/>
                    <a:pt x="70" y="88"/>
                    <a:pt x="76" y="81"/>
                  </a:cubicBezTo>
                  <a:cubicBezTo>
                    <a:pt x="99" y="93"/>
                    <a:pt x="110" y="103"/>
                    <a:pt x="132" y="115"/>
                  </a:cubicBezTo>
                  <a:cubicBezTo>
                    <a:pt x="177" y="148"/>
                    <a:pt x="210" y="170"/>
                    <a:pt x="244" y="204"/>
                  </a:cubicBezTo>
                  <a:cubicBezTo>
                    <a:pt x="310" y="271"/>
                    <a:pt x="377" y="338"/>
                    <a:pt x="432" y="415"/>
                  </a:cubicBezTo>
                  <a:cubicBezTo>
                    <a:pt x="440" y="423"/>
                    <a:pt x="454" y="431"/>
                    <a:pt x="465" y="431"/>
                  </a:cubicBezTo>
                  <a:cubicBezTo>
                    <a:pt x="469" y="431"/>
                    <a:pt x="474" y="430"/>
                    <a:pt x="477" y="426"/>
                  </a:cubicBezTo>
                  <a:cubicBezTo>
                    <a:pt x="488" y="426"/>
                    <a:pt x="510" y="415"/>
                    <a:pt x="499" y="393"/>
                  </a:cubicBezTo>
                  <a:cubicBezTo>
                    <a:pt x="454" y="304"/>
                    <a:pt x="388" y="226"/>
                    <a:pt x="310" y="160"/>
                  </a:cubicBezTo>
                  <a:cubicBezTo>
                    <a:pt x="232" y="93"/>
                    <a:pt x="143" y="37"/>
                    <a:pt x="43" y="4"/>
                  </a:cubicBezTo>
                  <a:cubicBezTo>
                    <a:pt x="39" y="2"/>
                    <a:pt x="35"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5"/>
            <p:cNvSpPr/>
            <p:nvPr/>
          </p:nvSpPr>
          <p:spPr>
            <a:xfrm>
              <a:off x="1971668" y="4351944"/>
              <a:ext cx="11827" cy="11234"/>
            </a:xfrm>
            <a:custGeom>
              <a:avLst/>
              <a:gdLst/>
              <a:ahLst/>
              <a:cxnLst/>
              <a:rect l="l" t="t" r="r" b="b"/>
              <a:pathLst>
                <a:path w="339" h="322" extrusionOk="0">
                  <a:moveTo>
                    <a:pt x="23" y="1"/>
                  </a:moveTo>
                  <a:cubicBezTo>
                    <a:pt x="11" y="11"/>
                    <a:pt x="1" y="23"/>
                    <a:pt x="11" y="34"/>
                  </a:cubicBezTo>
                  <a:cubicBezTo>
                    <a:pt x="100" y="134"/>
                    <a:pt x="178" y="223"/>
                    <a:pt x="278" y="312"/>
                  </a:cubicBezTo>
                  <a:cubicBezTo>
                    <a:pt x="282" y="319"/>
                    <a:pt x="289" y="321"/>
                    <a:pt x="296" y="321"/>
                  </a:cubicBezTo>
                  <a:cubicBezTo>
                    <a:pt x="315" y="321"/>
                    <a:pt x="338" y="306"/>
                    <a:pt x="323" y="290"/>
                  </a:cubicBezTo>
                  <a:cubicBezTo>
                    <a:pt x="245" y="189"/>
                    <a:pt x="156" y="100"/>
                    <a:pt x="67" y="11"/>
                  </a:cubicBezTo>
                  <a:cubicBezTo>
                    <a:pt x="56" y="1"/>
                    <a:pt x="33"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5"/>
            <p:cNvSpPr/>
            <p:nvPr/>
          </p:nvSpPr>
          <p:spPr>
            <a:xfrm>
              <a:off x="1977879" y="4350862"/>
              <a:ext cx="8931" cy="7605"/>
            </a:xfrm>
            <a:custGeom>
              <a:avLst/>
              <a:gdLst/>
              <a:ahLst/>
              <a:cxnLst/>
              <a:rect l="l" t="t" r="r" b="b"/>
              <a:pathLst>
                <a:path w="256" h="218" extrusionOk="0">
                  <a:moveTo>
                    <a:pt x="28" y="1"/>
                  </a:moveTo>
                  <a:cubicBezTo>
                    <a:pt x="23" y="1"/>
                    <a:pt x="17" y="4"/>
                    <a:pt x="11" y="10"/>
                  </a:cubicBezTo>
                  <a:cubicBezTo>
                    <a:pt x="0" y="20"/>
                    <a:pt x="0" y="32"/>
                    <a:pt x="11" y="42"/>
                  </a:cubicBezTo>
                  <a:cubicBezTo>
                    <a:pt x="78" y="99"/>
                    <a:pt x="134" y="154"/>
                    <a:pt x="201" y="210"/>
                  </a:cubicBezTo>
                  <a:cubicBezTo>
                    <a:pt x="206" y="215"/>
                    <a:pt x="214" y="218"/>
                    <a:pt x="223" y="218"/>
                  </a:cubicBezTo>
                  <a:cubicBezTo>
                    <a:pt x="231" y="218"/>
                    <a:pt x="239" y="215"/>
                    <a:pt x="245" y="210"/>
                  </a:cubicBezTo>
                  <a:cubicBezTo>
                    <a:pt x="256" y="198"/>
                    <a:pt x="256" y="188"/>
                    <a:pt x="245" y="176"/>
                  </a:cubicBezTo>
                  <a:lnTo>
                    <a:pt x="45" y="10"/>
                  </a:lnTo>
                  <a:cubicBezTo>
                    <a:pt x="39" y="4"/>
                    <a:pt x="34" y="1"/>
                    <a:pt x="2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5"/>
            <p:cNvSpPr/>
            <p:nvPr/>
          </p:nvSpPr>
          <p:spPr>
            <a:xfrm>
              <a:off x="2044202" y="4369807"/>
              <a:ext cx="12873" cy="7780"/>
            </a:xfrm>
            <a:custGeom>
              <a:avLst/>
              <a:gdLst/>
              <a:ahLst/>
              <a:cxnLst/>
              <a:rect l="l" t="t" r="r" b="b"/>
              <a:pathLst>
                <a:path w="369" h="223" extrusionOk="0">
                  <a:moveTo>
                    <a:pt x="335" y="0"/>
                  </a:moveTo>
                  <a:cubicBezTo>
                    <a:pt x="213" y="23"/>
                    <a:pt x="90" y="89"/>
                    <a:pt x="12" y="178"/>
                  </a:cubicBezTo>
                  <a:cubicBezTo>
                    <a:pt x="1" y="189"/>
                    <a:pt x="12" y="211"/>
                    <a:pt x="23" y="223"/>
                  </a:cubicBezTo>
                  <a:cubicBezTo>
                    <a:pt x="35" y="223"/>
                    <a:pt x="57" y="223"/>
                    <a:pt x="68" y="211"/>
                  </a:cubicBezTo>
                  <a:cubicBezTo>
                    <a:pt x="146" y="134"/>
                    <a:pt x="246" y="78"/>
                    <a:pt x="346" y="45"/>
                  </a:cubicBezTo>
                  <a:cubicBezTo>
                    <a:pt x="357" y="45"/>
                    <a:pt x="368" y="33"/>
                    <a:pt x="368" y="23"/>
                  </a:cubicBezTo>
                  <a:cubicBezTo>
                    <a:pt x="368" y="11"/>
                    <a:pt x="346" y="0"/>
                    <a:pt x="3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5"/>
            <p:cNvSpPr/>
            <p:nvPr/>
          </p:nvSpPr>
          <p:spPr>
            <a:xfrm>
              <a:off x="2046958" y="4378354"/>
              <a:ext cx="10501" cy="2896"/>
            </a:xfrm>
            <a:custGeom>
              <a:avLst/>
              <a:gdLst/>
              <a:ahLst/>
              <a:cxnLst/>
              <a:rect l="l" t="t" r="r" b="b"/>
              <a:pathLst>
                <a:path w="301" h="83" extrusionOk="0">
                  <a:moveTo>
                    <a:pt x="144" y="0"/>
                  </a:moveTo>
                  <a:cubicBezTo>
                    <a:pt x="100" y="0"/>
                    <a:pt x="55" y="11"/>
                    <a:pt x="22" y="33"/>
                  </a:cubicBezTo>
                  <a:cubicBezTo>
                    <a:pt x="0" y="45"/>
                    <a:pt x="0" y="55"/>
                    <a:pt x="11" y="67"/>
                  </a:cubicBezTo>
                  <a:cubicBezTo>
                    <a:pt x="11" y="74"/>
                    <a:pt x="22" y="82"/>
                    <a:pt x="36" y="82"/>
                  </a:cubicBezTo>
                  <a:cubicBezTo>
                    <a:pt x="42" y="82"/>
                    <a:pt x="49" y="81"/>
                    <a:pt x="55" y="78"/>
                  </a:cubicBezTo>
                  <a:cubicBezTo>
                    <a:pt x="67" y="67"/>
                    <a:pt x="78" y="67"/>
                    <a:pt x="100" y="67"/>
                  </a:cubicBezTo>
                  <a:cubicBezTo>
                    <a:pt x="122" y="55"/>
                    <a:pt x="134" y="55"/>
                    <a:pt x="144" y="55"/>
                  </a:cubicBezTo>
                  <a:lnTo>
                    <a:pt x="223" y="55"/>
                  </a:lnTo>
                  <a:cubicBezTo>
                    <a:pt x="233" y="55"/>
                    <a:pt x="245" y="67"/>
                    <a:pt x="256" y="67"/>
                  </a:cubicBezTo>
                  <a:cubicBezTo>
                    <a:pt x="267" y="67"/>
                    <a:pt x="289" y="67"/>
                    <a:pt x="289" y="55"/>
                  </a:cubicBezTo>
                  <a:cubicBezTo>
                    <a:pt x="300" y="33"/>
                    <a:pt x="289" y="22"/>
                    <a:pt x="278" y="22"/>
                  </a:cubicBezTo>
                  <a:cubicBezTo>
                    <a:pt x="233" y="0"/>
                    <a:pt x="189" y="0"/>
                    <a:pt x="1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5"/>
            <p:cNvSpPr/>
            <p:nvPr/>
          </p:nvSpPr>
          <p:spPr>
            <a:xfrm>
              <a:off x="1982903" y="4414813"/>
              <a:ext cx="10117" cy="19432"/>
            </a:xfrm>
            <a:custGeom>
              <a:avLst/>
              <a:gdLst/>
              <a:ahLst/>
              <a:cxnLst/>
              <a:rect l="l" t="t" r="r" b="b"/>
              <a:pathLst>
                <a:path w="290" h="557" extrusionOk="0">
                  <a:moveTo>
                    <a:pt x="268" y="1"/>
                  </a:moveTo>
                  <a:cubicBezTo>
                    <a:pt x="245" y="1"/>
                    <a:pt x="235" y="1"/>
                    <a:pt x="212" y="11"/>
                  </a:cubicBezTo>
                  <a:cubicBezTo>
                    <a:pt x="90" y="156"/>
                    <a:pt x="1" y="334"/>
                    <a:pt x="1" y="523"/>
                  </a:cubicBezTo>
                  <a:cubicBezTo>
                    <a:pt x="1" y="545"/>
                    <a:pt x="17" y="556"/>
                    <a:pt x="35" y="556"/>
                  </a:cubicBezTo>
                  <a:cubicBezTo>
                    <a:pt x="54" y="556"/>
                    <a:pt x="73" y="545"/>
                    <a:pt x="79" y="523"/>
                  </a:cubicBezTo>
                  <a:cubicBezTo>
                    <a:pt x="90" y="345"/>
                    <a:pt x="156" y="179"/>
                    <a:pt x="279" y="45"/>
                  </a:cubicBezTo>
                  <a:cubicBezTo>
                    <a:pt x="290" y="23"/>
                    <a:pt x="279" y="11"/>
                    <a:pt x="26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5"/>
            <p:cNvSpPr/>
            <p:nvPr/>
          </p:nvSpPr>
          <p:spPr>
            <a:xfrm>
              <a:off x="1984473" y="4426814"/>
              <a:ext cx="5442" cy="12455"/>
            </a:xfrm>
            <a:custGeom>
              <a:avLst/>
              <a:gdLst/>
              <a:ahLst/>
              <a:cxnLst/>
              <a:rect l="l" t="t" r="r" b="b"/>
              <a:pathLst>
                <a:path w="156" h="357" extrusionOk="0">
                  <a:moveTo>
                    <a:pt x="123" y="1"/>
                  </a:moveTo>
                  <a:cubicBezTo>
                    <a:pt x="111" y="1"/>
                    <a:pt x="78" y="1"/>
                    <a:pt x="78" y="23"/>
                  </a:cubicBezTo>
                  <a:cubicBezTo>
                    <a:pt x="67" y="79"/>
                    <a:pt x="45" y="124"/>
                    <a:pt x="34" y="179"/>
                  </a:cubicBezTo>
                  <a:cubicBezTo>
                    <a:pt x="34" y="201"/>
                    <a:pt x="22" y="223"/>
                    <a:pt x="22" y="257"/>
                  </a:cubicBezTo>
                  <a:cubicBezTo>
                    <a:pt x="12" y="279"/>
                    <a:pt x="12" y="312"/>
                    <a:pt x="12" y="335"/>
                  </a:cubicBezTo>
                  <a:cubicBezTo>
                    <a:pt x="0" y="346"/>
                    <a:pt x="22" y="357"/>
                    <a:pt x="34" y="357"/>
                  </a:cubicBezTo>
                  <a:cubicBezTo>
                    <a:pt x="45" y="357"/>
                    <a:pt x="56" y="357"/>
                    <a:pt x="67" y="346"/>
                  </a:cubicBezTo>
                  <a:cubicBezTo>
                    <a:pt x="78" y="312"/>
                    <a:pt x="89" y="290"/>
                    <a:pt x="89" y="268"/>
                  </a:cubicBezTo>
                  <a:cubicBezTo>
                    <a:pt x="101" y="246"/>
                    <a:pt x="101" y="213"/>
                    <a:pt x="111" y="190"/>
                  </a:cubicBezTo>
                  <a:cubicBezTo>
                    <a:pt x="123" y="134"/>
                    <a:pt x="134" y="90"/>
                    <a:pt x="145" y="35"/>
                  </a:cubicBezTo>
                  <a:cubicBezTo>
                    <a:pt x="156" y="23"/>
                    <a:pt x="134" y="13"/>
                    <a:pt x="1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5"/>
            <p:cNvSpPr/>
            <p:nvPr/>
          </p:nvSpPr>
          <p:spPr>
            <a:xfrm>
              <a:off x="2022431" y="4461842"/>
              <a:ext cx="12734" cy="24979"/>
            </a:xfrm>
            <a:custGeom>
              <a:avLst/>
              <a:gdLst/>
              <a:ahLst/>
              <a:cxnLst/>
              <a:rect l="l" t="t" r="r" b="b"/>
              <a:pathLst>
                <a:path w="365" h="716" extrusionOk="0">
                  <a:moveTo>
                    <a:pt x="39" y="0"/>
                  </a:moveTo>
                  <a:cubicBezTo>
                    <a:pt x="18" y="0"/>
                    <a:pt x="1" y="12"/>
                    <a:pt x="14" y="32"/>
                  </a:cubicBezTo>
                  <a:cubicBezTo>
                    <a:pt x="58" y="143"/>
                    <a:pt x="103" y="254"/>
                    <a:pt x="136" y="365"/>
                  </a:cubicBezTo>
                  <a:cubicBezTo>
                    <a:pt x="169" y="477"/>
                    <a:pt x="192" y="588"/>
                    <a:pt x="236" y="699"/>
                  </a:cubicBezTo>
                  <a:cubicBezTo>
                    <a:pt x="241" y="710"/>
                    <a:pt x="258" y="716"/>
                    <a:pt x="272" y="716"/>
                  </a:cubicBezTo>
                  <a:cubicBezTo>
                    <a:pt x="286" y="716"/>
                    <a:pt x="297" y="710"/>
                    <a:pt x="291" y="699"/>
                  </a:cubicBezTo>
                  <a:cubicBezTo>
                    <a:pt x="291" y="664"/>
                    <a:pt x="291" y="629"/>
                    <a:pt x="286" y="594"/>
                  </a:cubicBezTo>
                  <a:lnTo>
                    <a:pt x="286" y="594"/>
                  </a:lnTo>
                  <a:cubicBezTo>
                    <a:pt x="290" y="605"/>
                    <a:pt x="296" y="615"/>
                    <a:pt x="303" y="621"/>
                  </a:cubicBezTo>
                  <a:cubicBezTo>
                    <a:pt x="307" y="635"/>
                    <a:pt x="320" y="641"/>
                    <a:pt x="332" y="641"/>
                  </a:cubicBezTo>
                  <a:cubicBezTo>
                    <a:pt x="349" y="641"/>
                    <a:pt x="365" y="629"/>
                    <a:pt x="358" y="610"/>
                  </a:cubicBezTo>
                  <a:cubicBezTo>
                    <a:pt x="358" y="588"/>
                    <a:pt x="347" y="566"/>
                    <a:pt x="336" y="532"/>
                  </a:cubicBezTo>
                  <a:cubicBezTo>
                    <a:pt x="336" y="510"/>
                    <a:pt x="325" y="487"/>
                    <a:pt x="314" y="454"/>
                  </a:cubicBezTo>
                  <a:cubicBezTo>
                    <a:pt x="291" y="410"/>
                    <a:pt x="281" y="354"/>
                    <a:pt x="258" y="309"/>
                  </a:cubicBezTo>
                  <a:cubicBezTo>
                    <a:pt x="253" y="298"/>
                    <a:pt x="239" y="293"/>
                    <a:pt x="225" y="293"/>
                  </a:cubicBezTo>
                  <a:cubicBezTo>
                    <a:pt x="211" y="293"/>
                    <a:pt x="197" y="298"/>
                    <a:pt x="192" y="309"/>
                  </a:cubicBezTo>
                  <a:cubicBezTo>
                    <a:pt x="158" y="210"/>
                    <a:pt x="125" y="109"/>
                    <a:pt x="80" y="20"/>
                  </a:cubicBezTo>
                  <a:cubicBezTo>
                    <a:pt x="71" y="6"/>
                    <a:pt x="54" y="0"/>
                    <a:pt x="3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5"/>
            <p:cNvSpPr/>
            <p:nvPr/>
          </p:nvSpPr>
          <p:spPr>
            <a:xfrm>
              <a:off x="2144331" y="4436130"/>
              <a:ext cx="20200" cy="7710"/>
            </a:xfrm>
            <a:custGeom>
              <a:avLst/>
              <a:gdLst/>
              <a:ahLst/>
              <a:cxnLst/>
              <a:rect l="l" t="t" r="r" b="b"/>
              <a:pathLst>
                <a:path w="579" h="221" extrusionOk="0">
                  <a:moveTo>
                    <a:pt x="56" y="1"/>
                  </a:moveTo>
                  <a:cubicBezTo>
                    <a:pt x="45" y="1"/>
                    <a:pt x="12" y="1"/>
                    <a:pt x="12" y="23"/>
                  </a:cubicBezTo>
                  <a:cubicBezTo>
                    <a:pt x="0" y="45"/>
                    <a:pt x="23" y="68"/>
                    <a:pt x="34" y="68"/>
                  </a:cubicBezTo>
                  <a:cubicBezTo>
                    <a:pt x="123" y="79"/>
                    <a:pt x="201" y="90"/>
                    <a:pt x="279" y="124"/>
                  </a:cubicBezTo>
                  <a:cubicBezTo>
                    <a:pt x="356" y="146"/>
                    <a:pt x="435" y="190"/>
                    <a:pt x="512" y="213"/>
                  </a:cubicBezTo>
                  <a:cubicBezTo>
                    <a:pt x="523" y="218"/>
                    <a:pt x="532" y="221"/>
                    <a:pt x="540" y="221"/>
                  </a:cubicBezTo>
                  <a:cubicBezTo>
                    <a:pt x="549" y="221"/>
                    <a:pt x="557" y="218"/>
                    <a:pt x="568" y="213"/>
                  </a:cubicBezTo>
                  <a:cubicBezTo>
                    <a:pt x="579" y="201"/>
                    <a:pt x="568" y="179"/>
                    <a:pt x="557" y="168"/>
                  </a:cubicBezTo>
                  <a:cubicBezTo>
                    <a:pt x="490" y="112"/>
                    <a:pt x="401" y="79"/>
                    <a:pt x="323" y="57"/>
                  </a:cubicBezTo>
                  <a:cubicBezTo>
                    <a:pt x="234" y="35"/>
                    <a:pt x="145" y="12"/>
                    <a:pt x="56"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5"/>
            <p:cNvSpPr/>
            <p:nvPr/>
          </p:nvSpPr>
          <p:spPr>
            <a:xfrm>
              <a:off x="2150925" y="4444677"/>
              <a:ext cx="11304" cy="6524"/>
            </a:xfrm>
            <a:custGeom>
              <a:avLst/>
              <a:gdLst/>
              <a:ahLst/>
              <a:cxnLst/>
              <a:rect l="l" t="t" r="r" b="b"/>
              <a:pathLst>
                <a:path w="324" h="187" extrusionOk="0">
                  <a:moveTo>
                    <a:pt x="45" y="1"/>
                  </a:moveTo>
                  <a:cubicBezTo>
                    <a:pt x="23" y="1"/>
                    <a:pt x="1" y="12"/>
                    <a:pt x="1" y="34"/>
                  </a:cubicBezTo>
                  <a:cubicBezTo>
                    <a:pt x="1" y="57"/>
                    <a:pt x="23" y="67"/>
                    <a:pt x="45" y="67"/>
                  </a:cubicBezTo>
                  <a:lnTo>
                    <a:pt x="112" y="67"/>
                  </a:lnTo>
                  <a:lnTo>
                    <a:pt x="123" y="79"/>
                  </a:lnTo>
                  <a:cubicBezTo>
                    <a:pt x="134" y="79"/>
                    <a:pt x="145" y="90"/>
                    <a:pt x="157" y="90"/>
                  </a:cubicBezTo>
                  <a:lnTo>
                    <a:pt x="167" y="90"/>
                  </a:lnTo>
                  <a:cubicBezTo>
                    <a:pt x="167" y="101"/>
                    <a:pt x="179" y="101"/>
                    <a:pt x="179" y="101"/>
                  </a:cubicBezTo>
                  <a:lnTo>
                    <a:pt x="201" y="123"/>
                  </a:lnTo>
                  <a:cubicBezTo>
                    <a:pt x="212" y="123"/>
                    <a:pt x="212" y="123"/>
                    <a:pt x="212" y="134"/>
                  </a:cubicBezTo>
                  <a:cubicBezTo>
                    <a:pt x="223" y="134"/>
                    <a:pt x="223" y="146"/>
                    <a:pt x="234" y="146"/>
                  </a:cubicBezTo>
                  <a:lnTo>
                    <a:pt x="234" y="156"/>
                  </a:lnTo>
                  <a:cubicBezTo>
                    <a:pt x="246" y="156"/>
                    <a:pt x="246" y="168"/>
                    <a:pt x="246" y="168"/>
                  </a:cubicBezTo>
                  <a:cubicBezTo>
                    <a:pt x="252" y="181"/>
                    <a:pt x="262" y="186"/>
                    <a:pt x="274" y="186"/>
                  </a:cubicBezTo>
                  <a:cubicBezTo>
                    <a:pt x="282" y="186"/>
                    <a:pt x="291" y="183"/>
                    <a:pt x="301" y="179"/>
                  </a:cubicBezTo>
                  <a:cubicBezTo>
                    <a:pt x="312" y="179"/>
                    <a:pt x="323" y="168"/>
                    <a:pt x="323" y="146"/>
                  </a:cubicBezTo>
                  <a:cubicBezTo>
                    <a:pt x="312" y="123"/>
                    <a:pt x="290" y="101"/>
                    <a:pt x="268" y="79"/>
                  </a:cubicBezTo>
                  <a:cubicBezTo>
                    <a:pt x="246" y="57"/>
                    <a:pt x="223" y="45"/>
                    <a:pt x="201" y="34"/>
                  </a:cubicBezTo>
                  <a:cubicBezTo>
                    <a:pt x="157" y="12"/>
                    <a:pt x="101"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5"/>
            <p:cNvSpPr/>
            <p:nvPr/>
          </p:nvSpPr>
          <p:spPr>
            <a:xfrm>
              <a:off x="2112897" y="4414638"/>
              <a:ext cx="17130" cy="15246"/>
            </a:xfrm>
            <a:custGeom>
              <a:avLst/>
              <a:gdLst/>
              <a:ahLst/>
              <a:cxnLst/>
              <a:rect l="l" t="t" r="r" b="b"/>
              <a:pathLst>
                <a:path w="491" h="437" extrusionOk="0">
                  <a:moveTo>
                    <a:pt x="44" y="1"/>
                  </a:moveTo>
                  <a:cubicBezTo>
                    <a:pt x="33" y="1"/>
                    <a:pt x="20" y="9"/>
                    <a:pt x="12" y="16"/>
                  </a:cubicBezTo>
                  <a:cubicBezTo>
                    <a:pt x="1" y="28"/>
                    <a:pt x="1" y="39"/>
                    <a:pt x="12" y="50"/>
                  </a:cubicBezTo>
                  <a:cubicBezTo>
                    <a:pt x="90" y="95"/>
                    <a:pt x="167" y="150"/>
                    <a:pt x="234" y="216"/>
                  </a:cubicBezTo>
                  <a:cubicBezTo>
                    <a:pt x="301" y="283"/>
                    <a:pt x="357" y="362"/>
                    <a:pt x="424" y="428"/>
                  </a:cubicBezTo>
                  <a:cubicBezTo>
                    <a:pt x="429" y="434"/>
                    <a:pt x="435" y="436"/>
                    <a:pt x="440" y="436"/>
                  </a:cubicBezTo>
                  <a:cubicBezTo>
                    <a:pt x="446" y="436"/>
                    <a:pt x="451" y="434"/>
                    <a:pt x="457" y="428"/>
                  </a:cubicBezTo>
                  <a:cubicBezTo>
                    <a:pt x="468" y="428"/>
                    <a:pt x="490" y="417"/>
                    <a:pt x="479" y="406"/>
                  </a:cubicBezTo>
                  <a:cubicBezTo>
                    <a:pt x="446" y="317"/>
                    <a:pt x="368" y="239"/>
                    <a:pt x="301" y="172"/>
                  </a:cubicBezTo>
                  <a:cubicBezTo>
                    <a:pt x="223" y="105"/>
                    <a:pt x="145" y="50"/>
                    <a:pt x="56" y="6"/>
                  </a:cubicBezTo>
                  <a:cubicBezTo>
                    <a:pt x="53" y="2"/>
                    <a:pt x="49"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5"/>
            <p:cNvSpPr/>
            <p:nvPr/>
          </p:nvSpPr>
          <p:spPr>
            <a:xfrm>
              <a:off x="2122003" y="4417255"/>
              <a:ext cx="12664" cy="10676"/>
            </a:xfrm>
            <a:custGeom>
              <a:avLst/>
              <a:gdLst/>
              <a:ahLst/>
              <a:cxnLst/>
              <a:rect l="l" t="t" r="r" b="b"/>
              <a:pathLst>
                <a:path w="363" h="306" extrusionOk="0">
                  <a:moveTo>
                    <a:pt x="44" y="1"/>
                  </a:moveTo>
                  <a:cubicBezTo>
                    <a:pt x="23" y="1"/>
                    <a:pt x="0" y="25"/>
                    <a:pt x="18" y="42"/>
                  </a:cubicBezTo>
                  <a:cubicBezTo>
                    <a:pt x="74" y="86"/>
                    <a:pt x="118" y="131"/>
                    <a:pt x="163" y="175"/>
                  </a:cubicBezTo>
                  <a:lnTo>
                    <a:pt x="229" y="242"/>
                  </a:lnTo>
                  <a:lnTo>
                    <a:pt x="262" y="275"/>
                  </a:lnTo>
                  <a:cubicBezTo>
                    <a:pt x="285" y="287"/>
                    <a:pt x="296" y="287"/>
                    <a:pt x="307" y="297"/>
                  </a:cubicBezTo>
                  <a:cubicBezTo>
                    <a:pt x="313" y="303"/>
                    <a:pt x="318" y="306"/>
                    <a:pt x="324" y="306"/>
                  </a:cubicBezTo>
                  <a:cubicBezTo>
                    <a:pt x="329" y="306"/>
                    <a:pt x="335" y="303"/>
                    <a:pt x="341" y="297"/>
                  </a:cubicBezTo>
                  <a:cubicBezTo>
                    <a:pt x="351" y="297"/>
                    <a:pt x="363" y="287"/>
                    <a:pt x="351" y="275"/>
                  </a:cubicBezTo>
                  <a:lnTo>
                    <a:pt x="318" y="242"/>
                  </a:lnTo>
                  <a:lnTo>
                    <a:pt x="285" y="208"/>
                  </a:lnTo>
                  <a:cubicBezTo>
                    <a:pt x="262" y="186"/>
                    <a:pt x="240" y="164"/>
                    <a:pt x="207" y="141"/>
                  </a:cubicBezTo>
                  <a:cubicBezTo>
                    <a:pt x="163" y="97"/>
                    <a:pt x="118" y="53"/>
                    <a:pt x="62" y="8"/>
                  </a:cubicBezTo>
                  <a:cubicBezTo>
                    <a:pt x="57" y="3"/>
                    <a:pt x="51"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5"/>
            <p:cNvSpPr/>
            <p:nvPr/>
          </p:nvSpPr>
          <p:spPr>
            <a:xfrm>
              <a:off x="2131527" y="4418302"/>
              <a:ext cx="3524" cy="2337"/>
            </a:xfrm>
            <a:custGeom>
              <a:avLst/>
              <a:gdLst/>
              <a:ahLst/>
              <a:cxnLst/>
              <a:rect l="l" t="t" r="r" b="b"/>
              <a:pathLst>
                <a:path w="101" h="67" extrusionOk="0">
                  <a:moveTo>
                    <a:pt x="56" y="0"/>
                  </a:moveTo>
                  <a:cubicBezTo>
                    <a:pt x="1" y="0"/>
                    <a:pt x="1" y="67"/>
                    <a:pt x="56" y="67"/>
                  </a:cubicBezTo>
                  <a:cubicBezTo>
                    <a:pt x="101" y="67"/>
                    <a:pt x="101"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5"/>
            <p:cNvSpPr/>
            <p:nvPr/>
          </p:nvSpPr>
          <p:spPr>
            <a:xfrm>
              <a:off x="2041515" y="4273794"/>
              <a:ext cx="18246" cy="12908"/>
            </a:xfrm>
            <a:custGeom>
              <a:avLst/>
              <a:gdLst/>
              <a:ahLst/>
              <a:cxnLst/>
              <a:rect l="l" t="t" r="r" b="b"/>
              <a:pathLst>
                <a:path w="523" h="370" extrusionOk="0">
                  <a:moveTo>
                    <a:pt x="459" y="0"/>
                  </a:moveTo>
                  <a:cubicBezTo>
                    <a:pt x="454" y="0"/>
                    <a:pt x="449" y="2"/>
                    <a:pt x="445" y="5"/>
                  </a:cubicBezTo>
                  <a:cubicBezTo>
                    <a:pt x="356" y="39"/>
                    <a:pt x="278" y="83"/>
                    <a:pt x="201" y="138"/>
                  </a:cubicBezTo>
                  <a:cubicBezTo>
                    <a:pt x="167" y="161"/>
                    <a:pt x="134" y="194"/>
                    <a:pt x="100" y="217"/>
                  </a:cubicBezTo>
                  <a:cubicBezTo>
                    <a:pt x="67" y="250"/>
                    <a:pt x="33" y="283"/>
                    <a:pt x="11" y="328"/>
                  </a:cubicBezTo>
                  <a:cubicBezTo>
                    <a:pt x="1" y="338"/>
                    <a:pt x="23" y="361"/>
                    <a:pt x="33" y="361"/>
                  </a:cubicBezTo>
                  <a:cubicBezTo>
                    <a:pt x="39" y="367"/>
                    <a:pt x="48" y="369"/>
                    <a:pt x="56" y="369"/>
                  </a:cubicBezTo>
                  <a:cubicBezTo>
                    <a:pt x="64" y="369"/>
                    <a:pt x="73" y="367"/>
                    <a:pt x="78" y="361"/>
                  </a:cubicBezTo>
                  <a:cubicBezTo>
                    <a:pt x="112" y="328"/>
                    <a:pt x="145" y="306"/>
                    <a:pt x="178" y="272"/>
                  </a:cubicBezTo>
                  <a:cubicBezTo>
                    <a:pt x="201" y="239"/>
                    <a:pt x="234" y="217"/>
                    <a:pt x="267" y="194"/>
                  </a:cubicBezTo>
                  <a:cubicBezTo>
                    <a:pt x="345" y="138"/>
                    <a:pt x="412" y="105"/>
                    <a:pt x="490" y="72"/>
                  </a:cubicBezTo>
                  <a:cubicBezTo>
                    <a:pt x="512" y="61"/>
                    <a:pt x="523" y="39"/>
                    <a:pt x="501" y="16"/>
                  </a:cubicBezTo>
                  <a:cubicBezTo>
                    <a:pt x="493" y="8"/>
                    <a:pt x="474" y="0"/>
                    <a:pt x="4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5"/>
            <p:cNvSpPr/>
            <p:nvPr/>
          </p:nvSpPr>
          <p:spPr>
            <a:xfrm>
              <a:off x="2047551" y="4279795"/>
              <a:ext cx="32410" cy="16641"/>
            </a:xfrm>
            <a:custGeom>
              <a:avLst/>
              <a:gdLst/>
              <a:ahLst/>
              <a:cxnLst/>
              <a:rect l="l" t="t" r="r" b="b"/>
              <a:pathLst>
                <a:path w="929" h="477" extrusionOk="0">
                  <a:moveTo>
                    <a:pt x="861" y="0"/>
                  </a:moveTo>
                  <a:cubicBezTo>
                    <a:pt x="695" y="33"/>
                    <a:pt x="539" y="89"/>
                    <a:pt x="394" y="156"/>
                  </a:cubicBezTo>
                  <a:cubicBezTo>
                    <a:pt x="328" y="200"/>
                    <a:pt x="261" y="233"/>
                    <a:pt x="194" y="289"/>
                  </a:cubicBezTo>
                  <a:cubicBezTo>
                    <a:pt x="127" y="334"/>
                    <a:pt x="72" y="389"/>
                    <a:pt x="16" y="445"/>
                  </a:cubicBezTo>
                  <a:cubicBezTo>
                    <a:pt x="0" y="461"/>
                    <a:pt x="24" y="476"/>
                    <a:pt x="47" y="476"/>
                  </a:cubicBezTo>
                  <a:cubicBezTo>
                    <a:pt x="56" y="476"/>
                    <a:pt x="66" y="474"/>
                    <a:pt x="72" y="467"/>
                  </a:cubicBezTo>
                  <a:cubicBezTo>
                    <a:pt x="305" y="267"/>
                    <a:pt x="584" y="134"/>
                    <a:pt x="873" y="55"/>
                  </a:cubicBezTo>
                  <a:cubicBezTo>
                    <a:pt x="928" y="45"/>
                    <a:pt x="895" y="0"/>
                    <a:pt x="86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5"/>
            <p:cNvSpPr/>
            <p:nvPr/>
          </p:nvSpPr>
          <p:spPr>
            <a:xfrm>
              <a:off x="1966226" y="4281714"/>
              <a:ext cx="5477" cy="13222"/>
            </a:xfrm>
            <a:custGeom>
              <a:avLst/>
              <a:gdLst/>
              <a:ahLst/>
              <a:cxnLst/>
              <a:rect l="l" t="t" r="r" b="b"/>
              <a:pathLst>
                <a:path w="157" h="379" extrusionOk="0">
                  <a:moveTo>
                    <a:pt x="112" y="0"/>
                  </a:moveTo>
                  <a:cubicBezTo>
                    <a:pt x="100" y="0"/>
                    <a:pt x="56" y="0"/>
                    <a:pt x="56" y="23"/>
                  </a:cubicBezTo>
                  <a:lnTo>
                    <a:pt x="23" y="190"/>
                  </a:lnTo>
                  <a:cubicBezTo>
                    <a:pt x="11" y="245"/>
                    <a:pt x="1" y="301"/>
                    <a:pt x="1" y="356"/>
                  </a:cubicBezTo>
                  <a:cubicBezTo>
                    <a:pt x="1" y="368"/>
                    <a:pt x="11" y="378"/>
                    <a:pt x="34" y="378"/>
                  </a:cubicBezTo>
                  <a:cubicBezTo>
                    <a:pt x="45" y="378"/>
                    <a:pt x="68" y="378"/>
                    <a:pt x="68" y="368"/>
                  </a:cubicBezTo>
                  <a:cubicBezTo>
                    <a:pt x="78" y="345"/>
                    <a:pt x="90" y="312"/>
                    <a:pt x="100" y="289"/>
                  </a:cubicBezTo>
                  <a:cubicBezTo>
                    <a:pt x="112" y="257"/>
                    <a:pt x="112" y="234"/>
                    <a:pt x="112" y="212"/>
                  </a:cubicBezTo>
                  <a:lnTo>
                    <a:pt x="145" y="45"/>
                  </a:lnTo>
                  <a:cubicBezTo>
                    <a:pt x="157" y="23"/>
                    <a:pt x="134" y="0"/>
                    <a:pt x="11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5"/>
            <p:cNvSpPr/>
            <p:nvPr/>
          </p:nvSpPr>
          <p:spPr>
            <a:xfrm>
              <a:off x="1891739" y="4429466"/>
              <a:ext cx="21212" cy="8582"/>
            </a:xfrm>
            <a:custGeom>
              <a:avLst/>
              <a:gdLst/>
              <a:ahLst/>
              <a:cxnLst/>
              <a:rect l="l" t="t" r="r" b="b"/>
              <a:pathLst>
                <a:path w="608" h="246" extrusionOk="0">
                  <a:moveTo>
                    <a:pt x="570" y="1"/>
                  </a:moveTo>
                  <a:cubicBezTo>
                    <a:pt x="565" y="1"/>
                    <a:pt x="561" y="2"/>
                    <a:pt x="556" y="3"/>
                  </a:cubicBezTo>
                  <a:cubicBezTo>
                    <a:pt x="456" y="26"/>
                    <a:pt x="367" y="58"/>
                    <a:pt x="278" y="92"/>
                  </a:cubicBezTo>
                  <a:cubicBezTo>
                    <a:pt x="233" y="114"/>
                    <a:pt x="189" y="125"/>
                    <a:pt x="145" y="147"/>
                  </a:cubicBezTo>
                  <a:cubicBezTo>
                    <a:pt x="100" y="170"/>
                    <a:pt x="56" y="192"/>
                    <a:pt x="11" y="203"/>
                  </a:cubicBezTo>
                  <a:cubicBezTo>
                    <a:pt x="0" y="214"/>
                    <a:pt x="0" y="226"/>
                    <a:pt x="11" y="236"/>
                  </a:cubicBezTo>
                  <a:cubicBezTo>
                    <a:pt x="11" y="242"/>
                    <a:pt x="17" y="245"/>
                    <a:pt x="24" y="245"/>
                  </a:cubicBezTo>
                  <a:cubicBezTo>
                    <a:pt x="31" y="245"/>
                    <a:pt x="39" y="242"/>
                    <a:pt x="45" y="236"/>
                  </a:cubicBezTo>
                  <a:cubicBezTo>
                    <a:pt x="89" y="226"/>
                    <a:pt x="145" y="214"/>
                    <a:pt x="189" y="192"/>
                  </a:cubicBezTo>
                  <a:cubicBezTo>
                    <a:pt x="233" y="181"/>
                    <a:pt x="278" y="170"/>
                    <a:pt x="322" y="147"/>
                  </a:cubicBezTo>
                  <a:cubicBezTo>
                    <a:pt x="411" y="114"/>
                    <a:pt x="490" y="92"/>
                    <a:pt x="579" y="48"/>
                  </a:cubicBezTo>
                  <a:cubicBezTo>
                    <a:pt x="607" y="29"/>
                    <a:pt x="595" y="1"/>
                    <a:pt x="57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5"/>
            <p:cNvSpPr/>
            <p:nvPr/>
          </p:nvSpPr>
          <p:spPr>
            <a:xfrm>
              <a:off x="2011895" y="4469727"/>
              <a:ext cx="6733" cy="13501"/>
            </a:xfrm>
            <a:custGeom>
              <a:avLst/>
              <a:gdLst/>
              <a:ahLst/>
              <a:cxnLst/>
              <a:rect l="l" t="t" r="r" b="b"/>
              <a:pathLst>
                <a:path w="193" h="387" extrusionOk="0">
                  <a:moveTo>
                    <a:pt x="45" y="0"/>
                  </a:moveTo>
                  <a:cubicBezTo>
                    <a:pt x="24" y="0"/>
                    <a:pt x="0" y="17"/>
                    <a:pt x="15" y="39"/>
                  </a:cubicBezTo>
                  <a:cubicBezTo>
                    <a:pt x="37" y="83"/>
                    <a:pt x="71" y="139"/>
                    <a:pt x="82" y="195"/>
                  </a:cubicBezTo>
                  <a:cubicBezTo>
                    <a:pt x="104" y="251"/>
                    <a:pt x="115" y="306"/>
                    <a:pt x="126" y="362"/>
                  </a:cubicBezTo>
                  <a:cubicBezTo>
                    <a:pt x="126" y="378"/>
                    <a:pt x="143" y="387"/>
                    <a:pt x="159" y="387"/>
                  </a:cubicBezTo>
                  <a:cubicBezTo>
                    <a:pt x="176" y="387"/>
                    <a:pt x="193" y="378"/>
                    <a:pt x="193" y="362"/>
                  </a:cubicBezTo>
                  <a:cubicBezTo>
                    <a:pt x="193" y="295"/>
                    <a:pt x="182" y="239"/>
                    <a:pt x="160" y="184"/>
                  </a:cubicBezTo>
                  <a:cubicBezTo>
                    <a:pt x="138" y="117"/>
                    <a:pt x="115" y="61"/>
                    <a:pt x="71" y="17"/>
                  </a:cubicBezTo>
                  <a:cubicBezTo>
                    <a:pt x="67" y="5"/>
                    <a:pt x="56"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5"/>
            <p:cNvSpPr/>
            <p:nvPr/>
          </p:nvSpPr>
          <p:spPr>
            <a:xfrm>
              <a:off x="2042492" y="4501789"/>
              <a:ext cx="16502" cy="17967"/>
            </a:xfrm>
            <a:custGeom>
              <a:avLst/>
              <a:gdLst/>
              <a:ahLst/>
              <a:cxnLst/>
              <a:rect l="l" t="t" r="r" b="b"/>
              <a:pathLst>
                <a:path w="473" h="515" extrusionOk="0">
                  <a:moveTo>
                    <a:pt x="58" y="1"/>
                  </a:moveTo>
                  <a:cubicBezTo>
                    <a:pt x="31" y="1"/>
                    <a:pt x="1" y="19"/>
                    <a:pt x="17" y="43"/>
                  </a:cubicBezTo>
                  <a:cubicBezTo>
                    <a:pt x="61" y="99"/>
                    <a:pt x="94" y="165"/>
                    <a:pt x="128" y="232"/>
                  </a:cubicBezTo>
                  <a:cubicBezTo>
                    <a:pt x="150" y="266"/>
                    <a:pt x="161" y="299"/>
                    <a:pt x="183" y="333"/>
                  </a:cubicBezTo>
                  <a:cubicBezTo>
                    <a:pt x="195" y="366"/>
                    <a:pt x="217" y="399"/>
                    <a:pt x="239" y="432"/>
                  </a:cubicBezTo>
                  <a:cubicBezTo>
                    <a:pt x="243" y="437"/>
                    <a:pt x="254" y="439"/>
                    <a:pt x="265" y="439"/>
                  </a:cubicBezTo>
                  <a:cubicBezTo>
                    <a:pt x="284" y="439"/>
                    <a:pt x="306" y="431"/>
                    <a:pt x="306" y="410"/>
                  </a:cubicBezTo>
                  <a:cubicBezTo>
                    <a:pt x="306" y="377"/>
                    <a:pt x="284" y="343"/>
                    <a:pt x="272" y="310"/>
                  </a:cubicBezTo>
                  <a:cubicBezTo>
                    <a:pt x="250" y="266"/>
                    <a:pt x="239" y="232"/>
                    <a:pt x="217" y="199"/>
                  </a:cubicBezTo>
                  <a:lnTo>
                    <a:pt x="217" y="199"/>
                  </a:lnTo>
                  <a:cubicBezTo>
                    <a:pt x="262" y="232"/>
                    <a:pt x="295" y="277"/>
                    <a:pt x="328" y="321"/>
                  </a:cubicBezTo>
                  <a:cubicBezTo>
                    <a:pt x="351" y="355"/>
                    <a:pt x="361" y="377"/>
                    <a:pt x="373" y="410"/>
                  </a:cubicBezTo>
                  <a:cubicBezTo>
                    <a:pt x="384" y="432"/>
                    <a:pt x="395" y="466"/>
                    <a:pt x="406" y="499"/>
                  </a:cubicBezTo>
                  <a:cubicBezTo>
                    <a:pt x="411" y="509"/>
                    <a:pt x="425" y="515"/>
                    <a:pt x="439" y="515"/>
                  </a:cubicBezTo>
                  <a:cubicBezTo>
                    <a:pt x="456" y="515"/>
                    <a:pt x="473" y="506"/>
                    <a:pt x="473" y="488"/>
                  </a:cubicBezTo>
                  <a:cubicBezTo>
                    <a:pt x="462" y="455"/>
                    <a:pt x="462" y="422"/>
                    <a:pt x="440" y="388"/>
                  </a:cubicBezTo>
                  <a:cubicBezTo>
                    <a:pt x="428" y="355"/>
                    <a:pt x="406" y="333"/>
                    <a:pt x="395" y="299"/>
                  </a:cubicBezTo>
                  <a:cubicBezTo>
                    <a:pt x="351" y="244"/>
                    <a:pt x="306" y="199"/>
                    <a:pt x="239" y="155"/>
                  </a:cubicBezTo>
                  <a:cubicBezTo>
                    <a:pt x="234" y="149"/>
                    <a:pt x="228" y="146"/>
                    <a:pt x="223" y="146"/>
                  </a:cubicBezTo>
                  <a:cubicBezTo>
                    <a:pt x="217" y="146"/>
                    <a:pt x="211" y="149"/>
                    <a:pt x="206" y="155"/>
                  </a:cubicBezTo>
                  <a:cubicBezTo>
                    <a:pt x="195" y="155"/>
                    <a:pt x="195" y="165"/>
                    <a:pt x="195" y="165"/>
                  </a:cubicBezTo>
                  <a:cubicBezTo>
                    <a:pt x="161" y="110"/>
                    <a:pt x="128" y="66"/>
                    <a:pt x="84" y="10"/>
                  </a:cubicBezTo>
                  <a:cubicBezTo>
                    <a:pt x="78" y="3"/>
                    <a:pt x="68" y="1"/>
                    <a:pt x="5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5"/>
            <p:cNvSpPr/>
            <p:nvPr/>
          </p:nvSpPr>
          <p:spPr>
            <a:xfrm>
              <a:off x="2062483" y="4512186"/>
              <a:ext cx="4291" cy="4710"/>
            </a:xfrm>
            <a:custGeom>
              <a:avLst/>
              <a:gdLst/>
              <a:ahLst/>
              <a:cxnLst/>
              <a:rect l="l" t="t" r="r" b="b"/>
              <a:pathLst>
                <a:path w="123" h="135" extrusionOk="0">
                  <a:moveTo>
                    <a:pt x="11" y="1"/>
                  </a:moveTo>
                  <a:cubicBezTo>
                    <a:pt x="11" y="1"/>
                    <a:pt x="0" y="12"/>
                    <a:pt x="0" y="23"/>
                  </a:cubicBezTo>
                  <a:lnTo>
                    <a:pt x="0" y="35"/>
                  </a:lnTo>
                  <a:cubicBezTo>
                    <a:pt x="11" y="57"/>
                    <a:pt x="22" y="68"/>
                    <a:pt x="33" y="79"/>
                  </a:cubicBezTo>
                  <a:cubicBezTo>
                    <a:pt x="33" y="90"/>
                    <a:pt x="45" y="101"/>
                    <a:pt x="45" y="101"/>
                  </a:cubicBezTo>
                  <a:cubicBezTo>
                    <a:pt x="55" y="112"/>
                    <a:pt x="55" y="124"/>
                    <a:pt x="67" y="124"/>
                  </a:cubicBezTo>
                  <a:cubicBezTo>
                    <a:pt x="78" y="134"/>
                    <a:pt x="89" y="134"/>
                    <a:pt x="100" y="134"/>
                  </a:cubicBezTo>
                  <a:cubicBezTo>
                    <a:pt x="111" y="134"/>
                    <a:pt x="122" y="124"/>
                    <a:pt x="122" y="112"/>
                  </a:cubicBezTo>
                  <a:cubicBezTo>
                    <a:pt x="111" y="101"/>
                    <a:pt x="111" y="90"/>
                    <a:pt x="111" y="90"/>
                  </a:cubicBezTo>
                  <a:cubicBezTo>
                    <a:pt x="100" y="79"/>
                    <a:pt x="100" y="68"/>
                    <a:pt x="89" y="57"/>
                  </a:cubicBezTo>
                  <a:cubicBezTo>
                    <a:pt x="78" y="45"/>
                    <a:pt x="67" y="23"/>
                    <a:pt x="55" y="12"/>
                  </a:cubicBezTo>
                  <a:cubicBezTo>
                    <a:pt x="55" y="1"/>
                    <a:pt x="45"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5"/>
            <p:cNvSpPr/>
            <p:nvPr/>
          </p:nvSpPr>
          <p:spPr>
            <a:xfrm>
              <a:off x="2012802" y="4523839"/>
              <a:ext cx="4152" cy="7431"/>
            </a:xfrm>
            <a:custGeom>
              <a:avLst/>
              <a:gdLst/>
              <a:ahLst/>
              <a:cxnLst/>
              <a:rect l="l" t="t" r="r" b="b"/>
              <a:pathLst>
                <a:path w="119" h="213" extrusionOk="0">
                  <a:moveTo>
                    <a:pt x="23" y="1"/>
                  </a:moveTo>
                  <a:cubicBezTo>
                    <a:pt x="11" y="12"/>
                    <a:pt x="0" y="12"/>
                    <a:pt x="0" y="34"/>
                  </a:cubicBezTo>
                  <a:lnTo>
                    <a:pt x="67" y="201"/>
                  </a:lnTo>
                  <a:cubicBezTo>
                    <a:pt x="67" y="209"/>
                    <a:pt x="75" y="213"/>
                    <a:pt x="85" y="213"/>
                  </a:cubicBezTo>
                  <a:cubicBezTo>
                    <a:pt x="100" y="213"/>
                    <a:pt x="118" y="204"/>
                    <a:pt x="112" y="190"/>
                  </a:cubicBezTo>
                  <a:cubicBezTo>
                    <a:pt x="100" y="134"/>
                    <a:pt x="78" y="79"/>
                    <a:pt x="56" y="23"/>
                  </a:cubicBezTo>
                  <a:cubicBezTo>
                    <a:pt x="56" y="1"/>
                    <a:pt x="33"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5"/>
            <p:cNvSpPr/>
            <p:nvPr/>
          </p:nvSpPr>
          <p:spPr>
            <a:xfrm>
              <a:off x="2129225" y="4466517"/>
              <a:ext cx="10117" cy="8233"/>
            </a:xfrm>
            <a:custGeom>
              <a:avLst/>
              <a:gdLst/>
              <a:ahLst/>
              <a:cxnLst/>
              <a:rect l="l" t="t" r="r" b="b"/>
              <a:pathLst>
                <a:path w="290" h="236" extrusionOk="0">
                  <a:moveTo>
                    <a:pt x="43" y="0"/>
                  </a:moveTo>
                  <a:cubicBezTo>
                    <a:pt x="33" y="0"/>
                    <a:pt x="22" y="3"/>
                    <a:pt x="11" y="9"/>
                  </a:cubicBezTo>
                  <a:cubicBezTo>
                    <a:pt x="0" y="9"/>
                    <a:pt x="0" y="20"/>
                    <a:pt x="0" y="31"/>
                  </a:cubicBezTo>
                  <a:cubicBezTo>
                    <a:pt x="0" y="42"/>
                    <a:pt x="0" y="53"/>
                    <a:pt x="11" y="53"/>
                  </a:cubicBezTo>
                  <a:cubicBezTo>
                    <a:pt x="22" y="64"/>
                    <a:pt x="45" y="76"/>
                    <a:pt x="55" y="86"/>
                  </a:cubicBezTo>
                  <a:cubicBezTo>
                    <a:pt x="55" y="86"/>
                    <a:pt x="67" y="86"/>
                    <a:pt x="67" y="98"/>
                  </a:cubicBezTo>
                  <a:lnTo>
                    <a:pt x="89" y="120"/>
                  </a:lnTo>
                  <a:cubicBezTo>
                    <a:pt x="100" y="131"/>
                    <a:pt x="111" y="153"/>
                    <a:pt x="122" y="165"/>
                  </a:cubicBezTo>
                  <a:cubicBezTo>
                    <a:pt x="122" y="175"/>
                    <a:pt x="134" y="175"/>
                    <a:pt x="134" y="187"/>
                  </a:cubicBezTo>
                  <a:lnTo>
                    <a:pt x="144" y="198"/>
                  </a:lnTo>
                  <a:lnTo>
                    <a:pt x="156" y="209"/>
                  </a:lnTo>
                  <a:cubicBezTo>
                    <a:pt x="160" y="214"/>
                    <a:pt x="168" y="216"/>
                    <a:pt x="177" y="216"/>
                  </a:cubicBezTo>
                  <a:cubicBezTo>
                    <a:pt x="190" y="216"/>
                    <a:pt x="205" y="211"/>
                    <a:pt x="211" y="198"/>
                  </a:cubicBezTo>
                  <a:lnTo>
                    <a:pt x="211" y="187"/>
                  </a:lnTo>
                  <a:cubicBezTo>
                    <a:pt x="211" y="209"/>
                    <a:pt x="223" y="220"/>
                    <a:pt x="233" y="220"/>
                  </a:cubicBezTo>
                  <a:cubicBezTo>
                    <a:pt x="233" y="228"/>
                    <a:pt x="244" y="236"/>
                    <a:pt x="255" y="236"/>
                  </a:cubicBezTo>
                  <a:cubicBezTo>
                    <a:pt x="259" y="236"/>
                    <a:pt x="264" y="235"/>
                    <a:pt x="267" y="231"/>
                  </a:cubicBezTo>
                  <a:cubicBezTo>
                    <a:pt x="278" y="231"/>
                    <a:pt x="289" y="220"/>
                    <a:pt x="278" y="209"/>
                  </a:cubicBezTo>
                  <a:cubicBezTo>
                    <a:pt x="278" y="187"/>
                    <a:pt x="267" y="175"/>
                    <a:pt x="255" y="165"/>
                  </a:cubicBezTo>
                  <a:cubicBezTo>
                    <a:pt x="255" y="142"/>
                    <a:pt x="245" y="131"/>
                    <a:pt x="233" y="120"/>
                  </a:cubicBezTo>
                  <a:lnTo>
                    <a:pt x="189" y="31"/>
                  </a:lnTo>
                  <a:cubicBezTo>
                    <a:pt x="183" y="25"/>
                    <a:pt x="178" y="23"/>
                    <a:pt x="172" y="23"/>
                  </a:cubicBezTo>
                  <a:cubicBezTo>
                    <a:pt x="167" y="23"/>
                    <a:pt x="161" y="25"/>
                    <a:pt x="156" y="31"/>
                  </a:cubicBezTo>
                  <a:cubicBezTo>
                    <a:pt x="144" y="31"/>
                    <a:pt x="134" y="42"/>
                    <a:pt x="134" y="53"/>
                  </a:cubicBezTo>
                  <a:lnTo>
                    <a:pt x="144" y="64"/>
                  </a:lnTo>
                  <a:cubicBezTo>
                    <a:pt x="122" y="42"/>
                    <a:pt x="100" y="20"/>
                    <a:pt x="67" y="9"/>
                  </a:cubicBezTo>
                  <a:cubicBezTo>
                    <a:pt x="61" y="3"/>
                    <a:pt x="53" y="0"/>
                    <a:pt x="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5"/>
            <p:cNvSpPr/>
            <p:nvPr/>
          </p:nvSpPr>
          <p:spPr>
            <a:xfrm>
              <a:off x="2138889" y="4470704"/>
              <a:ext cx="3907" cy="2337"/>
            </a:xfrm>
            <a:custGeom>
              <a:avLst/>
              <a:gdLst/>
              <a:ahLst/>
              <a:cxnLst/>
              <a:rect l="l" t="t" r="r" b="b"/>
              <a:pathLst>
                <a:path w="112" h="67" extrusionOk="0">
                  <a:moveTo>
                    <a:pt x="57" y="0"/>
                  </a:moveTo>
                  <a:cubicBezTo>
                    <a:pt x="1" y="0"/>
                    <a:pt x="1" y="67"/>
                    <a:pt x="57" y="67"/>
                  </a:cubicBezTo>
                  <a:cubicBezTo>
                    <a:pt x="112" y="67"/>
                    <a:pt x="112" y="0"/>
                    <a:pt x="5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5"/>
            <p:cNvSpPr/>
            <p:nvPr/>
          </p:nvSpPr>
          <p:spPr>
            <a:xfrm>
              <a:off x="2175382" y="4381529"/>
              <a:ext cx="10501" cy="6175"/>
            </a:xfrm>
            <a:custGeom>
              <a:avLst/>
              <a:gdLst/>
              <a:ahLst/>
              <a:cxnLst/>
              <a:rect l="l" t="t" r="r" b="b"/>
              <a:pathLst>
                <a:path w="301" h="177" extrusionOk="0">
                  <a:moveTo>
                    <a:pt x="128" y="1"/>
                  </a:moveTo>
                  <a:cubicBezTo>
                    <a:pt x="120" y="1"/>
                    <a:pt x="112" y="3"/>
                    <a:pt x="101" y="9"/>
                  </a:cubicBezTo>
                  <a:cubicBezTo>
                    <a:pt x="89" y="20"/>
                    <a:pt x="89" y="31"/>
                    <a:pt x="101" y="43"/>
                  </a:cubicBezTo>
                  <a:cubicBezTo>
                    <a:pt x="123" y="65"/>
                    <a:pt x="145" y="76"/>
                    <a:pt x="167" y="87"/>
                  </a:cubicBezTo>
                  <a:lnTo>
                    <a:pt x="156" y="87"/>
                  </a:lnTo>
                  <a:lnTo>
                    <a:pt x="79" y="53"/>
                  </a:lnTo>
                  <a:lnTo>
                    <a:pt x="45" y="53"/>
                  </a:lnTo>
                  <a:cubicBezTo>
                    <a:pt x="34" y="53"/>
                    <a:pt x="22" y="65"/>
                    <a:pt x="12" y="65"/>
                  </a:cubicBezTo>
                  <a:cubicBezTo>
                    <a:pt x="0" y="87"/>
                    <a:pt x="12" y="109"/>
                    <a:pt x="34" y="120"/>
                  </a:cubicBezTo>
                  <a:cubicBezTo>
                    <a:pt x="56" y="120"/>
                    <a:pt x="89" y="132"/>
                    <a:pt x="111" y="142"/>
                  </a:cubicBezTo>
                  <a:cubicBezTo>
                    <a:pt x="134" y="154"/>
                    <a:pt x="145" y="154"/>
                    <a:pt x="156" y="164"/>
                  </a:cubicBezTo>
                  <a:cubicBezTo>
                    <a:pt x="178" y="164"/>
                    <a:pt x="190" y="176"/>
                    <a:pt x="212" y="176"/>
                  </a:cubicBezTo>
                  <a:cubicBezTo>
                    <a:pt x="223" y="176"/>
                    <a:pt x="245" y="176"/>
                    <a:pt x="256" y="154"/>
                  </a:cubicBezTo>
                  <a:cubicBezTo>
                    <a:pt x="267" y="154"/>
                    <a:pt x="256" y="142"/>
                    <a:pt x="256" y="132"/>
                  </a:cubicBezTo>
                  <a:lnTo>
                    <a:pt x="256" y="132"/>
                  </a:lnTo>
                  <a:cubicBezTo>
                    <a:pt x="262" y="137"/>
                    <a:pt x="267" y="140"/>
                    <a:pt x="273" y="140"/>
                  </a:cubicBezTo>
                  <a:cubicBezTo>
                    <a:pt x="278" y="140"/>
                    <a:pt x="284" y="137"/>
                    <a:pt x="289" y="132"/>
                  </a:cubicBezTo>
                  <a:cubicBezTo>
                    <a:pt x="289" y="120"/>
                    <a:pt x="301" y="109"/>
                    <a:pt x="289" y="109"/>
                  </a:cubicBezTo>
                  <a:lnTo>
                    <a:pt x="256" y="76"/>
                  </a:lnTo>
                  <a:cubicBezTo>
                    <a:pt x="245" y="65"/>
                    <a:pt x="234" y="65"/>
                    <a:pt x="223" y="53"/>
                  </a:cubicBezTo>
                  <a:cubicBezTo>
                    <a:pt x="200" y="43"/>
                    <a:pt x="178" y="20"/>
                    <a:pt x="156" y="9"/>
                  </a:cubicBezTo>
                  <a:cubicBezTo>
                    <a:pt x="145" y="3"/>
                    <a:pt x="137" y="1"/>
                    <a:pt x="12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5"/>
            <p:cNvSpPr/>
            <p:nvPr/>
          </p:nvSpPr>
          <p:spPr>
            <a:xfrm>
              <a:off x="1974774" y="4375982"/>
              <a:ext cx="14792" cy="6524"/>
            </a:xfrm>
            <a:custGeom>
              <a:avLst/>
              <a:gdLst/>
              <a:ahLst/>
              <a:cxnLst/>
              <a:rect l="l" t="t" r="r" b="b"/>
              <a:pathLst>
                <a:path w="424" h="187" extrusionOk="0">
                  <a:moveTo>
                    <a:pt x="124" y="0"/>
                  </a:moveTo>
                  <a:cubicBezTo>
                    <a:pt x="97" y="0"/>
                    <a:pt x="70" y="4"/>
                    <a:pt x="45" y="12"/>
                  </a:cubicBezTo>
                  <a:cubicBezTo>
                    <a:pt x="23" y="12"/>
                    <a:pt x="1" y="34"/>
                    <a:pt x="11" y="57"/>
                  </a:cubicBezTo>
                  <a:cubicBezTo>
                    <a:pt x="20" y="73"/>
                    <a:pt x="34" y="83"/>
                    <a:pt x="49" y="83"/>
                  </a:cubicBezTo>
                  <a:cubicBezTo>
                    <a:pt x="55" y="83"/>
                    <a:pt x="61" y="82"/>
                    <a:pt x="67" y="79"/>
                  </a:cubicBezTo>
                  <a:cubicBezTo>
                    <a:pt x="78" y="79"/>
                    <a:pt x="100" y="79"/>
                    <a:pt x="112" y="68"/>
                  </a:cubicBezTo>
                  <a:lnTo>
                    <a:pt x="156" y="68"/>
                  </a:lnTo>
                  <a:cubicBezTo>
                    <a:pt x="156" y="79"/>
                    <a:pt x="167" y="79"/>
                    <a:pt x="178" y="79"/>
                  </a:cubicBezTo>
                  <a:lnTo>
                    <a:pt x="201" y="79"/>
                  </a:lnTo>
                  <a:cubicBezTo>
                    <a:pt x="201" y="79"/>
                    <a:pt x="211" y="79"/>
                    <a:pt x="211" y="90"/>
                  </a:cubicBezTo>
                  <a:cubicBezTo>
                    <a:pt x="223" y="90"/>
                    <a:pt x="234" y="90"/>
                    <a:pt x="245" y="101"/>
                  </a:cubicBezTo>
                  <a:lnTo>
                    <a:pt x="256" y="101"/>
                  </a:lnTo>
                  <a:lnTo>
                    <a:pt x="256" y="113"/>
                  </a:lnTo>
                  <a:cubicBezTo>
                    <a:pt x="267" y="113"/>
                    <a:pt x="267" y="113"/>
                    <a:pt x="278" y="123"/>
                  </a:cubicBezTo>
                  <a:cubicBezTo>
                    <a:pt x="300" y="135"/>
                    <a:pt x="323" y="157"/>
                    <a:pt x="334" y="168"/>
                  </a:cubicBezTo>
                  <a:cubicBezTo>
                    <a:pt x="347" y="181"/>
                    <a:pt x="356" y="186"/>
                    <a:pt x="366" y="186"/>
                  </a:cubicBezTo>
                  <a:cubicBezTo>
                    <a:pt x="373" y="186"/>
                    <a:pt x="380" y="184"/>
                    <a:pt x="389" y="179"/>
                  </a:cubicBezTo>
                  <a:cubicBezTo>
                    <a:pt x="401" y="179"/>
                    <a:pt x="423" y="168"/>
                    <a:pt x="412" y="146"/>
                  </a:cubicBezTo>
                  <a:cubicBezTo>
                    <a:pt x="401" y="113"/>
                    <a:pt x="379" y="90"/>
                    <a:pt x="345" y="68"/>
                  </a:cubicBezTo>
                  <a:cubicBezTo>
                    <a:pt x="323" y="46"/>
                    <a:pt x="290" y="34"/>
                    <a:pt x="256" y="24"/>
                  </a:cubicBezTo>
                  <a:cubicBezTo>
                    <a:pt x="214" y="10"/>
                    <a:pt x="169" y="0"/>
                    <a:pt x="12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5"/>
            <p:cNvSpPr/>
            <p:nvPr/>
          </p:nvSpPr>
          <p:spPr>
            <a:xfrm>
              <a:off x="1979030" y="4372144"/>
              <a:ext cx="10117" cy="6489"/>
            </a:xfrm>
            <a:custGeom>
              <a:avLst/>
              <a:gdLst/>
              <a:ahLst/>
              <a:cxnLst/>
              <a:rect l="l" t="t" r="r" b="b"/>
              <a:pathLst>
                <a:path w="290" h="186" extrusionOk="0">
                  <a:moveTo>
                    <a:pt x="23" y="0"/>
                  </a:moveTo>
                  <a:cubicBezTo>
                    <a:pt x="12" y="0"/>
                    <a:pt x="0" y="11"/>
                    <a:pt x="0" y="22"/>
                  </a:cubicBezTo>
                  <a:cubicBezTo>
                    <a:pt x="0" y="33"/>
                    <a:pt x="12" y="45"/>
                    <a:pt x="23" y="45"/>
                  </a:cubicBezTo>
                  <a:lnTo>
                    <a:pt x="56" y="45"/>
                  </a:lnTo>
                  <a:lnTo>
                    <a:pt x="67" y="55"/>
                  </a:lnTo>
                  <a:lnTo>
                    <a:pt x="79" y="55"/>
                  </a:lnTo>
                  <a:cubicBezTo>
                    <a:pt x="101" y="67"/>
                    <a:pt x="123" y="67"/>
                    <a:pt x="134" y="78"/>
                  </a:cubicBezTo>
                  <a:cubicBezTo>
                    <a:pt x="145" y="89"/>
                    <a:pt x="156" y="89"/>
                    <a:pt x="156" y="100"/>
                  </a:cubicBezTo>
                  <a:lnTo>
                    <a:pt x="178" y="122"/>
                  </a:lnTo>
                  <a:lnTo>
                    <a:pt x="223" y="167"/>
                  </a:lnTo>
                  <a:cubicBezTo>
                    <a:pt x="230" y="180"/>
                    <a:pt x="240" y="185"/>
                    <a:pt x="250" y="185"/>
                  </a:cubicBezTo>
                  <a:cubicBezTo>
                    <a:pt x="257" y="185"/>
                    <a:pt x="263" y="182"/>
                    <a:pt x="267" y="178"/>
                  </a:cubicBezTo>
                  <a:cubicBezTo>
                    <a:pt x="279" y="178"/>
                    <a:pt x="290" y="167"/>
                    <a:pt x="290" y="156"/>
                  </a:cubicBezTo>
                  <a:cubicBezTo>
                    <a:pt x="279" y="134"/>
                    <a:pt x="279" y="122"/>
                    <a:pt x="267" y="111"/>
                  </a:cubicBezTo>
                  <a:lnTo>
                    <a:pt x="245" y="89"/>
                  </a:lnTo>
                  <a:cubicBezTo>
                    <a:pt x="223" y="67"/>
                    <a:pt x="201" y="55"/>
                    <a:pt x="178" y="33"/>
                  </a:cubicBezTo>
                  <a:cubicBezTo>
                    <a:pt x="134" y="11"/>
                    <a:pt x="79" y="0"/>
                    <a:pt x="2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5"/>
            <p:cNvSpPr/>
            <p:nvPr/>
          </p:nvSpPr>
          <p:spPr>
            <a:xfrm>
              <a:off x="1989113" y="4369039"/>
              <a:ext cx="3140" cy="2721"/>
            </a:xfrm>
            <a:custGeom>
              <a:avLst/>
              <a:gdLst/>
              <a:ahLst/>
              <a:cxnLst/>
              <a:rect l="l" t="t" r="r" b="b"/>
              <a:pathLst>
                <a:path w="90" h="78" extrusionOk="0">
                  <a:moveTo>
                    <a:pt x="34" y="0"/>
                  </a:moveTo>
                  <a:cubicBezTo>
                    <a:pt x="23" y="0"/>
                    <a:pt x="23" y="11"/>
                    <a:pt x="12" y="11"/>
                  </a:cubicBezTo>
                  <a:cubicBezTo>
                    <a:pt x="12" y="11"/>
                    <a:pt x="1" y="11"/>
                    <a:pt x="1" y="22"/>
                  </a:cubicBezTo>
                  <a:lnTo>
                    <a:pt x="1" y="33"/>
                  </a:lnTo>
                  <a:lnTo>
                    <a:pt x="1" y="55"/>
                  </a:lnTo>
                  <a:cubicBezTo>
                    <a:pt x="12" y="55"/>
                    <a:pt x="12" y="55"/>
                    <a:pt x="23" y="67"/>
                  </a:cubicBezTo>
                  <a:cubicBezTo>
                    <a:pt x="23" y="67"/>
                    <a:pt x="34" y="67"/>
                    <a:pt x="34" y="78"/>
                  </a:cubicBezTo>
                  <a:lnTo>
                    <a:pt x="67" y="78"/>
                  </a:lnTo>
                  <a:cubicBezTo>
                    <a:pt x="67" y="78"/>
                    <a:pt x="79" y="78"/>
                    <a:pt x="79" y="67"/>
                  </a:cubicBezTo>
                  <a:cubicBezTo>
                    <a:pt x="90" y="67"/>
                    <a:pt x="90" y="67"/>
                    <a:pt x="90" y="55"/>
                  </a:cubicBezTo>
                  <a:lnTo>
                    <a:pt x="90" y="45"/>
                  </a:lnTo>
                  <a:cubicBezTo>
                    <a:pt x="90" y="33"/>
                    <a:pt x="79" y="33"/>
                    <a:pt x="79" y="22"/>
                  </a:cubicBezTo>
                  <a:cubicBezTo>
                    <a:pt x="79" y="22"/>
                    <a:pt x="79" y="11"/>
                    <a:pt x="67" y="11"/>
                  </a:cubicBezTo>
                  <a:lnTo>
                    <a:pt x="57" y="0"/>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5"/>
            <p:cNvSpPr/>
            <p:nvPr/>
          </p:nvSpPr>
          <p:spPr>
            <a:xfrm>
              <a:off x="2079369" y="4356968"/>
              <a:ext cx="50238" cy="17304"/>
            </a:xfrm>
            <a:custGeom>
              <a:avLst/>
              <a:gdLst/>
              <a:ahLst/>
              <a:cxnLst/>
              <a:rect l="l" t="t" r="r" b="b"/>
              <a:pathLst>
                <a:path w="1440" h="496" extrusionOk="0">
                  <a:moveTo>
                    <a:pt x="1207" y="1"/>
                  </a:moveTo>
                  <a:cubicBezTo>
                    <a:pt x="1026" y="1"/>
                    <a:pt x="843" y="39"/>
                    <a:pt x="673" y="90"/>
                  </a:cubicBezTo>
                  <a:cubicBezTo>
                    <a:pt x="450" y="168"/>
                    <a:pt x="239" y="279"/>
                    <a:pt x="50" y="424"/>
                  </a:cubicBezTo>
                  <a:cubicBezTo>
                    <a:pt x="0" y="457"/>
                    <a:pt x="42" y="496"/>
                    <a:pt x="86" y="496"/>
                  </a:cubicBezTo>
                  <a:cubicBezTo>
                    <a:pt x="101" y="496"/>
                    <a:pt x="116" y="491"/>
                    <a:pt x="127" y="480"/>
                  </a:cubicBezTo>
                  <a:cubicBezTo>
                    <a:pt x="305" y="357"/>
                    <a:pt x="506" y="246"/>
                    <a:pt x="717" y="179"/>
                  </a:cubicBezTo>
                  <a:cubicBezTo>
                    <a:pt x="928" y="124"/>
                    <a:pt x="1140" y="102"/>
                    <a:pt x="1362" y="90"/>
                  </a:cubicBezTo>
                  <a:cubicBezTo>
                    <a:pt x="1418" y="90"/>
                    <a:pt x="1440" y="23"/>
                    <a:pt x="1373" y="13"/>
                  </a:cubicBezTo>
                  <a:cubicBezTo>
                    <a:pt x="1318" y="5"/>
                    <a:pt x="1262" y="1"/>
                    <a:pt x="120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5"/>
            <p:cNvSpPr/>
            <p:nvPr/>
          </p:nvSpPr>
          <p:spPr>
            <a:xfrm>
              <a:off x="2111362" y="4361887"/>
              <a:ext cx="17723" cy="3733"/>
            </a:xfrm>
            <a:custGeom>
              <a:avLst/>
              <a:gdLst/>
              <a:ahLst/>
              <a:cxnLst/>
              <a:rect l="l" t="t" r="r" b="b"/>
              <a:pathLst>
                <a:path w="508" h="107" extrusionOk="0">
                  <a:moveTo>
                    <a:pt x="190" y="0"/>
                  </a:moveTo>
                  <a:cubicBezTo>
                    <a:pt x="139" y="0"/>
                    <a:pt x="92" y="8"/>
                    <a:pt x="45" y="16"/>
                  </a:cubicBezTo>
                  <a:cubicBezTo>
                    <a:pt x="23" y="27"/>
                    <a:pt x="1" y="38"/>
                    <a:pt x="11" y="60"/>
                  </a:cubicBezTo>
                  <a:cubicBezTo>
                    <a:pt x="11" y="76"/>
                    <a:pt x="29" y="87"/>
                    <a:pt x="48" y="87"/>
                  </a:cubicBezTo>
                  <a:cubicBezTo>
                    <a:pt x="54" y="87"/>
                    <a:pt x="61" y="86"/>
                    <a:pt x="67" y="82"/>
                  </a:cubicBezTo>
                  <a:cubicBezTo>
                    <a:pt x="110" y="75"/>
                    <a:pt x="153" y="71"/>
                    <a:pt x="196" y="71"/>
                  </a:cubicBezTo>
                  <a:cubicBezTo>
                    <a:pt x="275" y="71"/>
                    <a:pt x="355" y="83"/>
                    <a:pt x="434" y="105"/>
                  </a:cubicBezTo>
                  <a:cubicBezTo>
                    <a:pt x="438" y="106"/>
                    <a:pt x="442" y="107"/>
                    <a:pt x="445" y="107"/>
                  </a:cubicBezTo>
                  <a:cubicBezTo>
                    <a:pt x="476" y="107"/>
                    <a:pt x="507" y="69"/>
                    <a:pt x="468" y="49"/>
                  </a:cubicBezTo>
                  <a:cubicBezTo>
                    <a:pt x="401" y="16"/>
                    <a:pt x="334" y="5"/>
                    <a:pt x="256" y="5"/>
                  </a:cubicBezTo>
                  <a:cubicBezTo>
                    <a:pt x="233" y="2"/>
                    <a:pt x="211" y="0"/>
                    <a:pt x="19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5"/>
            <p:cNvSpPr/>
            <p:nvPr/>
          </p:nvSpPr>
          <p:spPr>
            <a:xfrm>
              <a:off x="1996090" y="4367818"/>
              <a:ext cx="44691" cy="40609"/>
            </a:xfrm>
            <a:custGeom>
              <a:avLst/>
              <a:gdLst/>
              <a:ahLst/>
              <a:cxnLst/>
              <a:rect l="l" t="t" r="r" b="b"/>
              <a:pathLst>
                <a:path w="1281" h="1164" extrusionOk="0">
                  <a:moveTo>
                    <a:pt x="688" y="1"/>
                  </a:moveTo>
                  <a:cubicBezTo>
                    <a:pt x="553" y="1"/>
                    <a:pt x="418" y="42"/>
                    <a:pt x="302" y="113"/>
                  </a:cubicBezTo>
                  <a:cubicBezTo>
                    <a:pt x="179" y="191"/>
                    <a:pt x="68" y="291"/>
                    <a:pt x="35" y="436"/>
                  </a:cubicBezTo>
                  <a:cubicBezTo>
                    <a:pt x="1" y="557"/>
                    <a:pt x="23" y="703"/>
                    <a:pt x="90" y="814"/>
                  </a:cubicBezTo>
                  <a:cubicBezTo>
                    <a:pt x="200" y="1033"/>
                    <a:pt x="426" y="1163"/>
                    <a:pt x="672" y="1163"/>
                  </a:cubicBezTo>
                  <a:cubicBezTo>
                    <a:pt x="700" y="1163"/>
                    <a:pt x="729" y="1162"/>
                    <a:pt x="757" y="1158"/>
                  </a:cubicBezTo>
                  <a:cubicBezTo>
                    <a:pt x="880" y="1136"/>
                    <a:pt x="1013" y="1081"/>
                    <a:pt x="1113" y="992"/>
                  </a:cubicBezTo>
                  <a:cubicBezTo>
                    <a:pt x="1224" y="891"/>
                    <a:pt x="1280" y="758"/>
                    <a:pt x="1280" y="602"/>
                  </a:cubicBezTo>
                  <a:cubicBezTo>
                    <a:pt x="1280" y="446"/>
                    <a:pt x="1258" y="268"/>
                    <a:pt x="1135" y="157"/>
                  </a:cubicBezTo>
                  <a:cubicBezTo>
                    <a:pt x="1091" y="113"/>
                    <a:pt x="1036" y="80"/>
                    <a:pt x="969" y="68"/>
                  </a:cubicBezTo>
                  <a:cubicBezTo>
                    <a:pt x="880" y="22"/>
                    <a:pt x="784" y="1"/>
                    <a:pt x="68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5"/>
            <p:cNvSpPr/>
            <p:nvPr/>
          </p:nvSpPr>
          <p:spPr>
            <a:xfrm>
              <a:off x="1988729" y="4361957"/>
              <a:ext cx="59483" cy="50168"/>
            </a:xfrm>
            <a:custGeom>
              <a:avLst/>
              <a:gdLst/>
              <a:ahLst/>
              <a:cxnLst/>
              <a:rect l="l" t="t" r="r" b="b"/>
              <a:pathLst>
                <a:path w="1705" h="1438" extrusionOk="0">
                  <a:moveTo>
                    <a:pt x="1002" y="181"/>
                  </a:moveTo>
                  <a:cubicBezTo>
                    <a:pt x="1002" y="192"/>
                    <a:pt x="1013" y="214"/>
                    <a:pt x="1013" y="225"/>
                  </a:cubicBezTo>
                  <a:cubicBezTo>
                    <a:pt x="1024" y="248"/>
                    <a:pt x="1024" y="270"/>
                    <a:pt x="1035" y="292"/>
                  </a:cubicBezTo>
                  <a:cubicBezTo>
                    <a:pt x="1035" y="325"/>
                    <a:pt x="1035" y="359"/>
                    <a:pt x="1046" y="381"/>
                  </a:cubicBezTo>
                  <a:cubicBezTo>
                    <a:pt x="1046" y="403"/>
                    <a:pt x="1057" y="414"/>
                    <a:pt x="1079" y="414"/>
                  </a:cubicBezTo>
                  <a:cubicBezTo>
                    <a:pt x="1102" y="414"/>
                    <a:pt x="1124" y="414"/>
                    <a:pt x="1135" y="392"/>
                  </a:cubicBezTo>
                  <a:lnTo>
                    <a:pt x="1135" y="337"/>
                  </a:lnTo>
                  <a:lnTo>
                    <a:pt x="1135" y="325"/>
                  </a:lnTo>
                  <a:cubicBezTo>
                    <a:pt x="1146" y="347"/>
                    <a:pt x="1158" y="381"/>
                    <a:pt x="1168" y="414"/>
                  </a:cubicBezTo>
                  <a:cubicBezTo>
                    <a:pt x="1168" y="426"/>
                    <a:pt x="1188" y="435"/>
                    <a:pt x="1207" y="435"/>
                  </a:cubicBezTo>
                  <a:cubicBezTo>
                    <a:pt x="1222" y="435"/>
                    <a:pt x="1235" y="429"/>
                    <a:pt x="1235" y="414"/>
                  </a:cubicBezTo>
                  <a:cubicBezTo>
                    <a:pt x="1247" y="392"/>
                    <a:pt x="1247" y="370"/>
                    <a:pt x="1247" y="337"/>
                  </a:cubicBezTo>
                  <a:lnTo>
                    <a:pt x="1247" y="270"/>
                  </a:lnTo>
                  <a:cubicBezTo>
                    <a:pt x="1291" y="337"/>
                    <a:pt x="1313" y="414"/>
                    <a:pt x="1346" y="481"/>
                  </a:cubicBezTo>
                  <a:cubicBezTo>
                    <a:pt x="1352" y="498"/>
                    <a:pt x="1369" y="506"/>
                    <a:pt x="1385" y="506"/>
                  </a:cubicBezTo>
                  <a:cubicBezTo>
                    <a:pt x="1402" y="506"/>
                    <a:pt x="1419" y="498"/>
                    <a:pt x="1425" y="481"/>
                  </a:cubicBezTo>
                  <a:cubicBezTo>
                    <a:pt x="1425" y="492"/>
                    <a:pt x="1435" y="492"/>
                    <a:pt x="1435" y="503"/>
                  </a:cubicBezTo>
                  <a:cubicBezTo>
                    <a:pt x="1447" y="515"/>
                    <a:pt x="1447" y="525"/>
                    <a:pt x="1457" y="537"/>
                  </a:cubicBezTo>
                  <a:lnTo>
                    <a:pt x="1457" y="637"/>
                  </a:lnTo>
                  <a:cubicBezTo>
                    <a:pt x="1447" y="648"/>
                    <a:pt x="1447" y="659"/>
                    <a:pt x="1435" y="670"/>
                  </a:cubicBezTo>
                  <a:cubicBezTo>
                    <a:pt x="1435" y="770"/>
                    <a:pt x="1425" y="859"/>
                    <a:pt x="1391" y="948"/>
                  </a:cubicBezTo>
                  <a:cubicBezTo>
                    <a:pt x="1391" y="848"/>
                    <a:pt x="1368" y="737"/>
                    <a:pt x="1324" y="648"/>
                  </a:cubicBezTo>
                  <a:cubicBezTo>
                    <a:pt x="1315" y="629"/>
                    <a:pt x="1292" y="620"/>
                    <a:pt x="1270" y="620"/>
                  </a:cubicBezTo>
                  <a:cubicBezTo>
                    <a:pt x="1240" y="620"/>
                    <a:pt x="1211" y="638"/>
                    <a:pt x="1224" y="670"/>
                  </a:cubicBezTo>
                  <a:cubicBezTo>
                    <a:pt x="1224" y="681"/>
                    <a:pt x="1235" y="703"/>
                    <a:pt x="1247" y="725"/>
                  </a:cubicBezTo>
                  <a:cubicBezTo>
                    <a:pt x="1235" y="718"/>
                    <a:pt x="1221" y="714"/>
                    <a:pt x="1206" y="714"/>
                  </a:cubicBezTo>
                  <a:cubicBezTo>
                    <a:pt x="1177" y="714"/>
                    <a:pt x="1150" y="730"/>
                    <a:pt x="1158" y="759"/>
                  </a:cubicBezTo>
                  <a:cubicBezTo>
                    <a:pt x="1168" y="837"/>
                    <a:pt x="1180" y="903"/>
                    <a:pt x="1180" y="982"/>
                  </a:cubicBezTo>
                  <a:lnTo>
                    <a:pt x="1180" y="1093"/>
                  </a:lnTo>
                  <a:cubicBezTo>
                    <a:pt x="1180" y="1104"/>
                    <a:pt x="1168" y="1104"/>
                    <a:pt x="1168" y="1115"/>
                  </a:cubicBezTo>
                  <a:cubicBezTo>
                    <a:pt x="1168" y="1048"/>
                    <a:pt x="1146" y="982"/>
                    <a:pt x="1124" y="915"/>
                  </a:cubicBezTo>
                  <a:cubicBezTo>
                    <a:pt x="1124" y="893"/>
                    <a:pt x="1102" y="893"/>
                    <a:pt x="1091" y="893"/>
                  </a:cubicBezTo>
                  <a:cubicBezTo>
                    <a:pt x="1079" y="893"/>
                    <a:pt x="1057" y="903"/>
                    <a:pt x="1057" y="915"/>
                  </a:cubicBezTo>
                  <a:cubicBezTo>
                    <a:pt x="1069" y="982"/>
                    <a:pt x="1079" y="1048"/>
                    <a:pt x="1079" y="1115"/>
                  </a:cubicBezTo>
                  <a:cubicBezTo>
                    <a:pt x="1079" y="1148"/>
                    <a:pt x="1079" y="1182"/>
                    <a:pt x="1069" y="1215"/>
                  </a:cubicBezTo>
                  <a:lnTo>
                    <a:pt x="1069" y="1204"/>
                  </a:lnTo>
                  <a:cubicBezTo>
                    <a:pt x="1069" y="1182"/>
                    <a:pt x="1069" y="1148"/>
                    <a:pt x="1057" y="1126"/>
                  </a:cubicBezTo>
                  <a:cubicBezTo>
                    <a:pt x="1057" y="1071"/>
                    <a:pt x="1057" y="1015"/>
                    <a:pt x="1046" y="960"/>
                  </a:cubicBezTo>
                  <a:cubicBezTo>
                    <a:pt x="1046" y="937"/>
                    <a:pt x="1024" y="926"/>
                    <a:pt x="1002" y="926"/>
                  </a:cubicBezTo>
                  <a:cubicBezTo>
                    <a:pt x="980" y="926"/>
                    <a:pt x="946" y="937"/>
                    <a:pt x="946" y="960"/>
                  </a:cubicBezTo>
                  <a:cubicBezTo>
                    <a:pt x="957" y="1015"/>
                    <a:pt x="957" y="1071"/>
                    <a:pt x="957" y="1126"/>
                  </a:cubicBezTo>
                  <a:lnTo>
                    <a:pt x="957" y="1204"/>
                  </a:lnTo>
                  <a:lnTo>
                    <a:pt x="957" y="1226"/>
                  </a:lnTo>
                  <a:lnTo>
                    <a:pt x="891" y="1160"/>
                  </a:lnTo>
                  <a:cubicBezTo>
                    <a:pt x="846" y="1093"/>
                    <a:pt x="802" y="1037"/>
                    <a:pt x="768" y="960"/>
                  </a:cubicBezTo>
                  <a:cubicBezTo>
                    <a:pt x="757" y="948"/>
                    <a:pt x="735" y="937"/>
                    <a:pt x="713" y="937"/>
                  </a:cubicBezTo>
                  <a:cubicBezTo>
                    <a:pt x="690" y="937"/>
                    <a:pt x="668" y="960"/>
                    <a:pt x="679" y="982"/>
                  </a:cubicBezTo>
                  <a:cubicBezTo>
                    <a:pt x="713" y="1059"/>
                    <a:pt x="768" y="1137"/>
                    <a:pt x="824" y="1215"/>
                  </a:cubicBezTo>
                  <a:cubicBezTo>
                    <a:pt x="812" y="1204"/>
                    <a:pt x="790" y="1193"/>
                    <a:pt x="779" y="1182"/>
                  </a:cubicBezTo>
                  <a:cubicBezTo>
                    <a:pt x="735" y="1137"/>
                    <a:pt x="701" y="1081"/>
                    <a:pt x="668" y="1037"/>
                  </a:cubicBezTo>
                  <a:cubicBezTo>
                    <a:pt x="660" y="1029"/>
                    <a:pt x="647" y="1021"/>
                    <a:pt x="636" y="1021"/>
                  </a:cubicBezTo>
                  <a:cubicBezTo>
                    <a:pt x="631" y="1021"/>
                    <a:pt x="627" y="1023"/>
                    <a:pt x="624" y="1026"/>
                  </a:cubicBezTo>
                  <a:cubicBezTo>
                    <a:pt x="612" y="1026"/>
                    <a:pt x="601" y="1037"/>
                    <a:pt x="601" y="1059"/>
                  </a:cubicBezTo>
                  <a:cubicBezTo>
                    <a:pt x="634" y="1115"/>
                    <a:pt x="668" y="1182"/>
                    <a:pt x="723" y="1226"/>
                  </a:cubicBezTo>
                  <a:cubicBezTo>
                    <a:pt x="723" y="1230"/>
                    <a:pt x="723" y="1233"/>
                    <a:pt x="724" y="1235"/>
                  </a:cubicBezTo>
                  <a:lnTo>
                    <a:pt x="724" y="1235"/>
                  </a:lnTo>
                  <a:cubicBezTo>
                    <a:pt x="716" y="1231"/>
                    <a:pt x="709" y="1226"/>
                    <a:pt x="701" y="1226"/>
                  </a:cubicBezTo>
                  <a:lnTo>
                    <a:pt x="701" y="1215"/>
                  </a:lnTo>
                  <a:cubicBezTo>
                    <a:pt x="690" y="1215"/>
                    <a:pt x="690" y="1215"/>
                    <a:pt x="679" y="1204"/>
                  </a:cubicBezTo>
                  <a:cubicBezTo>
                    <a:pt x="679" y="1193"/>
                    <a:pt x="668" y="1193"/>
                    <a:pt x="646" y="1193"/>
                  </a:cubicBezTo>
                  <a:cubicBezTo>
                    <a:pt x="646" y="1182"/>
                    <a:pt x="646" y="1182"/>
                    <a:pt x="634" y="1182"/>
                  </a:cubicBezTo>
                  <a:cubicBezTo>
                    <a:pt x="601" y="1148"/>
                    <a:pt x="579" y="1115"/>
                    <a:pt x="557" y="1071"/>
                  </a:cubicBezTo>
                  <a:cubicBezTo>
                    <a:pt x="557" y="1048"/>
                    <a:pt x="545" y="1026"/>
                    <a:pt x="535" y="1004"/>
                  </a:cubicBezTo>
                  <a:cubicBezTo>
                    <a:pt x="535" y="992"/>
                    <a:pt x="523" y="982"/>
                    <a:pt x="523" y="982"/>
                  </a:cubicBezTo>
                  <a:lnTo>
                    <a:pt x="523" y="960"/>
                  </a:lnTo>
                  <a:cubicBezTo>
                    <a:pt x="532" y="933"/>
                    <a:pt x="508" y="908"/>
                    <a:pt x="480" y="908"/>
                  </a:cubicBezTo>
                  <a:cubicBezTo>
                    <a:pt x="472" y="908"/>
                    <a:pt x="464" y="910"/>
                    <a:pt x="456" y="915"/>
                  </a:cubicBezTo>
                  <a:cubicBezTo>
                    <a:pt x="412" y="926"/>
                    <a:pt x="424" y="970"/>
                    <a:pt x="434" y="1004"/>
                  </a:cubicBezTo>
                  <a:cubicBezTo>
                    <a:pt x="446" y="1026"/>
                    <a:pt x="456" y="1059"/>
                    <a:pt x="456" y="1081"/>
                  </a:cubicBezTo>
                  <a:cubicBezTo>
                    <a:pt x="451" y="1076"/>
                    <a:pt x="443" y="1073"/>
                    <a:pt x="435" y="1073"/>
                  </a:cubicBezTo>
                  <a:cubicBezTo>
                    <a:pt x="426" y="1073"/>
                    <a:pt x="418" y="1076"/>
                    <a:pt x="412" y="1081"/>
                  </a:cubicBezTo>
                  <a:lnTo>
                    <a:pt x="401" y="1081"/>
                  </a:lnTo>
                  <a:cubicBezTo>
                    <a:pt x="401" y="1081"/>
                    <a:pt x="401" y="1071"/>
                    <a:pt x="390" y="1071"/>
                  </a:cubicBezTo>
                  <a:lnTo>
                    <a:pt x="390" y="1059"/>
                  </a:lnTo>
                  <a:lnTo>
                    <a:pt x="379" y="1048"/>
                  </a:lnTo>
                  <a:cubicBezTo>
                    <a:pt x="379" y="1026"/>
                    <a:pt x="367" y="1015"/>
                    <a:pt x="357" y="992"/>
                  </a:cubicBezTo>
                  <a:cubicBezTo>
                    <a:pt x="345" y="960"/>
                    <a:pt x="345" y="937"/>
                    <a:pt x="345" y="893"/>
                  </a:cubicBezTo>
                  <a:cubicBezTo>
                    <a:pt x="345" y="867"/>
                    <a:pt x="320" y="855"/>
                    <a:pt x="294" y="855"/>
                  </a:cubicBezTo>
                  <a:cubicBezTo>
                    <a:pt x="285" y="855"/>
                    <a:pt x="276" y="856"/>
                    <a:pt x="268" y="859"/>
                  </a:cubicBezTo>
                  <a:lnTo>
                    <a:pt x="268" y="848"/>
                  </a:lnTo>
                  <a:cubicBezTo>
                    <a:pt x="268" y="848"/>
                    <a:pt x="256" y="837"/>
                    <a:pt x="256" y="826"/>
                  </a:cubicBezTo>
                  <a:lnTo>
                    <a:pt x="256" y="826"/>
                  </a:lnTo>
                  <a:cubicBezTo>
                    <a:pt x="262" y="829"/>
                    <a:pt x="268" y="830"/>
                    <a:pt x="274" y="830"/>
                  </a:cubicBezTo>
                  <a:cubicBezTo>
                    <a:pt x="293" y="830"/>
                    <a:pt x="312" y="818"/>
                    <a:pt x="312" y="792"/>
                  </a:cubicBezTo>
                  <a:cubicBezTo>
                    <a:pt x="323" y="748"/>
                    <a:pt x="312" y="703"/>
                    <a:pt x="312" y="670"/>
                  </a:cubicBezTo>
                  <a:cubicBezTo>
                    <a:pt x="312" y="626"/>
                    <a:pt x="323" y="581"/>
                    <a:pt x="323" y="537"/>
                  </a:cubicBezTo>
                  <a:cubicBezTo>
                    <a:pt x="335" y="525"/>
                    <a:pt x="335" y="503"/>
                    <a:pt x="335" y="492"/>
                  </a:cubicBezTo>
                  <a:cubicBezTo>
                    <a:pt x="357" y="492"/>
                    <a:pt x="390" y="492"/>
                    <a:pt x="390" y="470"/>
                  </a:cubicBezTo>
                  <a:cubicBezTo>
                    <a:pt x="424" y="436"/>
                    <a:pt x="434" y="403"/>
                    <a:pt x="456" y="370"/>
                  </a:cubicBezTo>
                  <a:cubicBezTo>
                    <a:pt x="468" y="337"/>
                    <a:pt x="490" y="314"/>
                    <a:pt x="501" y="292"/>
                  </a:cubicBezTo>
                  <a:lnTo>
                    <a:pt x="501" y="292"/>
                  </a:lnTo>
                  <a:cubicBezTo>
                    <a:pt x="490" y="325"/>
                    <a:pt x="479" y="359"/>
                    <a:pt x="479" y="392"/>
                  </a:cubicBezTo>
                  <a:cubicBezTo>
                    <a:pt x="479" y="414"/>
                    <a:pt x="490" y="426"/>
                    <a:pt x="501" y="426"/>
                  </a:cubicBezTo>
                  <a:cubicBezTo>
                    <a:pt x="501" y="470"/>
                    <a:pt x="501" y="503"/>
                    <a:pt x="513" y="548"/>
                  </a:cubicBezTo>
                  <a:cubicBezTo>
                    <a:pt x="518" y="564"/>
                    <a:pt x="537" y="573"/>
                    <a:pt x="557" y="573"/>
                  </a:cubicBezTo>
                  <a:cubicBezTo>
                    <a:pt x="576" y="573"/>
                    <a:pt x="596" y="564"/>
                    <a:pt x="601" y="548"/>
                  </a:cubicBezTo>
                  <a:cubicBezTo>
                    <a:pt x="624" y="503"/>
                    <a:pt x="624" y="470"/>
                    <a:pt x="634" y="426"/>
                  </a:cubicBezTo>
                  <a:cubicBezTo>
                    <a:pt x="646" y="381"/>
                    <a:pt x="657" y="347"/>
                    <a:pt x="668" y="314"/>
                  </a:cubicBezTo>
                  <a:lnTo>
                    <a:pt x="735" y="214"/>
                  </a:lnTo>
                  <a:lnTo>
                    <a:pt x="746" y="203"/>
                  </a:lnTo>
                  <a:lnTo>
                    <a:pt x="713" y="270"/>
                  </a:lnTo>
                  <a:cubicBezTo>
                    <a:pt x="701" y="303"/>
                    <a:pt x="690" y="325"/>
                    <a:pt x="690" y="359"/>
                  </a:cubicBezTo>
                  <a:cubicBezTo>
                    <a:pt x="679" y="392"/>
                    <a:pt x="679" y="426"/>
                    <a:pt x="679" y="459"/>
                  </a:cubicBezTo>
                  <a:cubicBezTo>
                    <a:pt x="679" y="481"/>
                    <a:pt x="701" y="492"/>
                    <a:pt x="723" y="492"/>
                  </a:cubicBezTo>
                  <a:cubicBezTo>
                    <a:pt x="735" y="492"/>
                    <a:pt x="757" y="492"/>
                    <a:pt x="768" y="481"/>
                  </a:cubicBezTo>
                  <a:lnTo>
                    <a:pt x="768" y="559"/>
                  </a:lnTo>
                  <a:cubicBezTo>
                    <a:pt x="774" y="577"/>
                    <a:pt x="796" y="588"/>
                    <a:pt x="815" y="588"/>
                  </a:cubicBezTo>
                  <a:cubicBezTo>
                    <a:pt x="832" y="588"/>
                    <a:pt x="846" y="580"/>
                    <a:pt x="846" y="559"/>
                  </a:cubicBezTo>
                  <a:lnTo>
                    <a:pt x="846" y="448"/>
                  </a:lnTo>
                  <a:cubicBezTo>
                    <a:pt x="857" y="453"/>
                    <a:pt x="868" y="456"/>
                    <a:pt x="878" y="456"/>
                  </a:cubicBezTo>
                  <a:cubicBezTo>
                    <a:pt x="888" y="456"/>
                    <a:pt x="896" y="453"/>
                    <a:pt x="901" y="448"/>
                  </a:cubicBezTo>
                  <a:cubicBezTo>
                    <a:pt x="913" y="436"/>
                    <a:pt x="924" y="426"/>
                    <a:pt x="935" y="403"/>
                  </a:cubicBezTo>
                  <a:cubicBezTo>
                    <a:pt x="935" y="392"/>
                    <a:pt x="946" y="381"/>
                    <a:pt x="946" y="370"/>
                  </a:cubicBezTo>
                  <a:cubicBezTo>
                    <a:pt x="957" y="347"/>
                    <a:pt x="957" y="325"/>
                    <a:pt x="957" y="303"/>
                  </a:cubicBezTo>
                  <a:cubicBezTo>
                    <a:pt x="968" y="258"/>
                    <a:pt x="968" y="214"/>
                    <a:pt x="968" y="181"/>
                  </a:cubicBezTo>
                  <a:close/>
                  <a:moveTo>
                    <a:pt x="866" y="1"/>
                  </a:moveTo>
                  <a:cubicBezTo>
                    <a:pt x="852" y="1"/>
                    <a:pt x="838" y="1"/>
                    <a:pt x="824" y="3"/>
                  </a:cubicBezTo>
                  <a:cubicBezTo>
                    <a:pt x="679" y="25"/>
                    <a:pt x="535" y="70"/>
                    <a:pt x="401" y="147"/>
                  </a:cubicBezTo>
                  <a:cubicBezTo>
                    <a:pt x="390" y="147"/>
                    <a:pt x="367" y="147"/>
                    <a:pt x="357" y="159"/>
                  </a:cubicBezTo>
                  <a:cubicBezTo>
                    <a:pt x="345" y="169"/>
                    <a:pt x="335" y="169"/>
                    <a:pt x="323" y="181"/>
                  </a:cubicBezTo>
                  <a:cubicBezTo>
                    <a:pt x="179" y="270"/>
                    <a:pt x="68" y="448"/>
                    <a:pt x="12" y="604"/>
                  </a:cubicBezTo>
                  <a:cubicBezTo>
                    <a:pt x="1" y="626"/>
                    <a:pt x="23" y="648"/>
                    <a:pt x="45" y="648"/>
                  </a:cubicBezTo>
                  <a:cubicBezTo>
                    <a:pt x="51" y="651"/>
                    <a:pt x="57" y="652"/>
                    <a:pt x="63" y="652"/>
                  </a:cubicBezTo>
                  <a:cubicBezTo>
                    <a:pt x="79" y="652"/>
                    <a:pt x="93" y="642"/>
                    <a:pt x="101" y="626"/>
                  </a:cubicBezTo>
                  <a:lnTo>
                    <a:pt x="112" y="614"/>
                  </a:lnTo>
                  <a:lnTo>
                    <a:pt x="112" y="614"/>
                  </a:lnTo>
                  <a:cubicBezTo>
                    <a:pt x="101" y="670"/>
                    <a:pt x="101" y="715"/>
                    <a:pt x="101" y="759"/>
                  </a:cubicBezTo>
                  <a:cubicBezTo>
                    <a:pt x="101" y="814"/>
                    <a:pt x="90" y="871"/>
                    <a:pt x="101" y="915"/>
                  </a:cubicBezTo>
                  <a:cubicBezTo>
                    <a:pt x="101" y="937"/>
                    <a:pt x="120" y="948"/>
                    <a:pt x="141" y="948"/>
                  </a:cubicBezTo>
                  <a:cubicBezTo>
                    <a:pt x="162" y="948"/>
                    <a:pt x="184" y="937"/>
                    <a:pt x="190" y="915"/>
                  </a:cubicBezTo>
                  <a:lnTo>
                    <a:pt x="190" y="881"/>
                  </a:lnTo>
                  <a:lnTo>
                    <a:pt x="201" y="881"/>
                  </a:lnTo>
                  <a:cubicBezTo>
                    <a:pt x="212" y="893"/>
                    <a:pt x="223" y="893"/>
                    <a:pt x="234" y="893"/>
                  </a:cubicBezTo>
                  <a:cubicBezTo>
                    <a:pt x="223" y="982"/>
                    <a:pt x="256" y="1071"/>
                    <a:pt x="301" y="1137"/>
                  </a:cubicBezTo>
                  <a:lnTo>
                    <a:pt x="345" y="1182"/>
                  </a:lnTo>
                  <a:cubicBezTo>
                    <a:pt x="323" y="1182"/>
                    <a:pt x="301" y="1204"/>
                    <a:pt x="323" y="1226"/>
                  </a:cubicBezTo>
                  <a:cubicBezTo>
                    <a:pt x="456" y="1348"/>
                    <a:pt x="601" y="1437"/>
                    <a:pt x="790" y="1437"/>
                  </a:cubicBezTo>
                  <a:cubicBezTo>
                    <a:pt x="879" y="1427"/>
                    <a:pt x="980" y="1404"/>
                    <a:pt x="1069" y="1393"/>
                  </a:cubicBezTo>
                  <a:cubicBezTo>
                    <a:pt x="1113" y="1382"/>
                    <a:pt x="1168" y="1360"/>
                    <a:pt x="1213" y="1338"/>
                  </a:cubicBezTo>
                  <a:cubicBezTo>
                    <a:pt x="1269" y="1338"/>
                    <a:pt x="1324" y="1304"/>
                    <a:pt x="1368" y="1259"/>
                  </a:cubicBezTo>
                  <a:cubicBezTo>
                    <a:pt x="1413" y="1226"/>
                    <a:pt x="1457" y="1182"/>
                    <a:pt x="1502" y="1137"/>
                  </a:cubicBezTo>
                  <a:cubicBezTo>
                    <a:pt x="1580" y="1037"/>
                    <a:pt x="1647" y="937"/>
                    <a:pt x="1691" y="814"/>
                  </a:cubicBezTo>
                  <a:cubicBezTo>
                    <a:pt x="1705" y="788"/>
                    <a:pt x="1673" y="773"/>
                    <a:pt x="1642" y="773"/>
                  </a:cubicBezTo>
                  <a:cubicBezTo>
                    <a:pt x="1621" y="773"/>
                    <a:pt x="1600" y="779"/>
                    <a:pt x="1591" y="792"/>
                  </a:cubicBezTo>
                  <a:cubicBezTo>
                    <a:pt x="1569" y="859"/>
                    <a:pt x="1536" y="915"/>
                    <a:pt x="1502" y="970"/>
                  </a:cubicBezTo>
                  <a:lnTo>
                    <a:pt x="1502" y="948"/>
                  </a:lnTo>
                  <a:lnTo>
                    <a:pt x="1536" y="881"/>
                  </a:lnTo>
                  <a:cubicBezTo>
                    <a:pt x="1546" y="859"/>
                    <a:pt x="1558" y="837"/>
                    <a:pt x="1558" y="826"/>
                  </a:cubicBezTo>
                  <a:cubicBezTo>
                    <a:pt x="1580" y="782"/>
                    <a:pt x="1591" y="737"/>
                    <a:pt x="1613" y="703"/>
                  </a:cubicBezTo>
                  <a:cubicBezTo>
                    <a:pt x="1613" y="681"/>
                    <a:pt x="1602" y="670"/>
                    <a:pt x="1580" y="670"/>
                  </a:cubicBezTo>
                  <a:lnTo>
                    <a:pt x="1569" y="670"/>
                  </a:lnTo>
                  <a:cubicBezTo>
                    <a:pt x="1569" y="581"/>
                    <a:pt x="1558" y="492"/>
                    <a:pt x="1546" y="403"/>
                  </a:cubicBezTo>
                  <a:cubicBezTo>
                    <a:pt x="1546" y="392"/>
                    <a:pt x="1558" y="381"/>
                    <a:pt x="1546" y="381"/>
                  </a:cubicBezTo>
                  <a:cubicBezTo>
                    <a:pt x="1546" y="370"/>
                    <a:pt x="1536" y="359"/>
                    <a:pt x="1536" y="347"/>
                  </a:cubicBezTo>
                  <a:lnTo>
                    <a:pt x="1524" y="347"/>
                  </a:lnTo>
                  <a:lnTo>
                    <a:pt x="1524" y="337"/>
                  </a:lnTo>
                  <a:cubicBezTo>
                    <a:pt x="1524" y="314"/>
                    <a:pt x="1514" y="314"/>
                    <a:pt x="1491" y="314"/>
                  </a:cubicBezTo>
                  <a:cubicBezTo>
                    <a:pt x="1491" y="303"/>
                    <a:pt x="1480" y="292"/>
                    <a:pt x="1469" y="292"/>
                  </a:cubicBezTo>
                  <a:lnTo>
                    <a:pt x="1391" y="214"/>
                  </a:lnTo>
                  <a:cubicBezTo>
                    <a:pt x="1380" y="214"/>
                    <a:pt x="1380" y="203"/>
                    <a:pt x="1380" y="203"/>
                  </a:cubicBezTo>
                  <a:cubicBezTo>
                    <a:pt x="1380" y="192"/>
                    <a:pt x="1380" y="192"/>
                    <a:pt x="1368" y="181"/>
                  </a:cubicBezTo>
                  <a:cubicBezTo>
                    <a:pt x="1313" y="103"/>
                    <a:pt x="1213" y="80"/>
                    <a:pt x="1124" y="47"/>
                  </a:cubicBezTo>
                  <a:cubicBezTo>
                    <a:pt x="1038" y="28"/>
                    <a:pt x="952" y="1"/>
                    <a:pt x="86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5"/>
            <p:cNvSpPr/>
            <p:nvPr/>
          </p:nvSpPr>
          <p:spPr>
            <a:xfrm>
              <a:off x="2012034" y="4384146"/>
              <a:ext cx="4291" cy="3140"/>
            </a:xfrm>
            <a:custGeom>
              <a:avLst/>
              <a:gdLst/>
              <a:ahLst/>
              <a:cxnLst/>
              <a:rect l="l" t="t" r="r" b="b"/>
              <a:pathLst>
                <a:path w="123" h="90" extrusionOk="0">
                  <a:moveTo>
                    <a:pt x="33" y="1"/>
                  </a:moveTo>
                  <a:cubicBezTo>
                    <a:pt x="33" y="1"/>
                    <a:pt x="22" y="1"/>
                    <a:pt x="22" y="12"/>
                  </a:cubicBezTo>
                  <a:cubicBezTo>
                    <a:pt x="11" y="12"/>
                    <a:pt x="11" y="12"/>
                    <a:pt x="11" y="23"/>
                  </a:cubicBezTo>
                  <a:cubicBezTo>
                    <a:pt x="0" y="23"/>
                    <a:pt x="0" y="34"/>
                    <a:pt x="0" y="34"/>
                  </a:cubicBezTo>
                  <a:cubicBezTo>
                    <a:pt x="0" y="34"/>
                    <a:pt x="0" y="45"/>
                    <a:pt x="11" y="45"/>
                  </a:cubicBezTo>
                  <a:cubicBezTo>
                    <a:pt x="11" y="57"/>
                    <a:pt x="11" y="57"/>
                    <a:pt x="22" y="57"/>
                  </a:cubicBezTo>
                  <a:cubicBezTo>
                    <a:pt x="22" y="67"/>
                    <a:pt x="33" y="67"/>
                    <a:pt x="33" y="67"/>
                  </a:cubicBezTo>
                  <a:cubicBezTo>
                    <a:pt x="45" y="67"/>
                    <a:pt x="45" y="67"/>
                    <a:pt x="45" y="79"/>
                  </a:cubicBezTo>
                  <a:lnTo>
                    <a:pt x="67" y="79"/>
                  </a:lnTo>
                  <a:lnTo>
                    <a:pt x="67" y="89"/>
                  </a:lnTo>
                  <a:lnTo>
                    <a:pt x="111" y="89"/>
                  </a:lnTo>
                  <a:lnTo>
                    <a:pt x="111" y="79"/>
                  </a:lnTo>
                  <a:lnTo>
                    <a:pt x="122" y="79"/>
                  </a:lnTo>
                  <a:lnTo>
                    <a:pt x="122" y="67"/>
                  </a:lnTo>
                  <a:lnTo>
                    <a:pt x="122" y="57"/>
                  </a:lnTo>
                  <a:lnTo>
                    <a:pt x="122" y="45"/>
                  </a:lnTo>
                  <a:lnTo>
                    <a:pt x="111" y="34"/>
                  </a:lnTo>
                  <a:lnTo>
                    <a:pt x="111" y="23"/>
                  </a:lnTo>
                  <a:lnTo>
                    <a:pt x="100" y="23"/>
                  </a:lnTo>
                  <a:cubicBezTo>
                    <a:pt x="100" y="12"/>
                    <a:pt x="100" y="12"/>
                    <a:pt x="89" y="12"/>
                  </a:cubicBezTo>
                  <a:lnTo>
                    <a:pt x="78" y="1"/>
                  </a:ln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5"/>
            <p:cNvSpPr/>
            <p:nvPr/>
          </p:nvSpPr>
          <p:spPr>
            <a:xfrm>
              <a:off x="2019780" y="4381460"/>
              <a:ext cx="3907" cy="3489"/>
            </a:xfrm>
            <a:custGeom>
              <a:avLst/>
              <a:gdLst/>
              <a:ahLst/>
              <a:cxnLst/>
              <a:rect l="l" t="t" r="r" b="b"/>
              <a:pathLst>
                <a:path w="112" h="100" extrusionOk="0">
                  <a:moveTo>
                    <a:pt x="45" y="0"/>
                  </a:moveTo>
                  <a:cubicBezTo>
                    <a:pt x="45" y="0"/>
                    <a:pt x="34" y="0"/>
                    <a:pt x="23" y="11"/>
                  </a:cubicBezTo>
                  <a:lnTo>
                    <a:pt x="11" y="11"/>
                  </a:lnTo>
                  <a:cubicBezTo>
                    <a:pt x="11" y="22"/>
                    <a:pt x="1" y="22"/>
                    <a:pt x="1" y="33"/>
                  </a:cubicBezTo>
                  <a:lnTo>
                    <a:pt x="1" y="45"/>
                  </a:lnTo>
                  <a:cubicBezTo>
                    <a:pt x="1" y="55"/>
                    <a:pt x="1" y="55"/>
                    <a:pt x="11" y="67"/>
                  </a:cubicBezTo>
                  <a:lnTo>
                    <a:pt x="23" y="78"/>
                  </a:lnTo>
                  <a:cubicBezTo>
                    <a:pt x="23" y="89"/>
                    <a:pt x="34" y="89"/>
                    <a:pt x="34" y="89"/>
                  </a:cubicBezTo>
                  <a:lnTo>
                    <a:pt x="45" y="89"/>
                  </a:lnTo>
                  <a:lnTo>
                    <a:pt x="45" y="100"/>
                  </a:lnTo>
                  <a:lnTo>
                    <a:pt x="90" y="100"/>
                  </a:lnTo>
                  <a:lnTo>
                    <a:pt x="100" y="89"/>
                  </a:lnTo>
                  <a:cubicBezTo>
                    <a:pt x="112" y="89"/>
                    <a:pt x="112" y="78"/>
                    <a:pt x="112" y="78"/>
                  </a:cubicBezTo>
                  <a:lnTo>
                    <a:pt x="112" y="55"/>
                  </a:lnTo>
                  <a:lnTo>
                    <a:pt x="112" y="45"/>
                  </a:lnTo>
                  <a:lnTo>
                    <a:pt x="112" y="33"/>
                  </a:lnTo>
                  <a:lnTo>
                    <a:pt x="100" y="22"/>
                  </a:lnTo>
                  <a:lnTo>
                    <a:pt x="90" y="11"/>
                  </a:lnTo>
                  <a:cubicBezTo>
                    <a:pt x="78" y="11"/>
                    <a:pt x="78" y="0"/>
                    <a:pt x="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5"/>
            <p:cNvSpPr/>
            <p:nvPr/>
          </p:nvSpPr>
          <p:spPr>
            <a:xfrm>
              <a:off x="2031014" y="4377936"/>
              <a:ext cx="3559" cy="2372"/>
            </a:xfrm>
            <a:custGeom>
              <a:avLst/>
              <a:gdLst/>
              <a:ahLst/>
              <a:cxnLst/>
              <a:rect l="l" t="t" r="r" b="b"/>
              <a:pathLst>
                <a:path w="102" h="68" extrusionOk="0">
                  <a:moveTo>
                    <a:pt x="57" y="1"/>
                  </a:moveTo>
                  <a:cubicBezTo>
                    <a:pt x="1" y="1"/>
                    <a:pt x="1" y="67"/>
                    <a:pt x="57" y="67"/>
                  </a:cubicBezTo>
                  <a:cubicBezTo>
                    <a:pt x="101" y="67"/>
                    <a:pt x="101" y="1"/>
                    <a:pt x="5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5"/>
            <p:cNvSpPr/>
            <p:nvPr/>
          </p:nvSpPr>
          <p:spPr>
            <a:xfrm>
              <a:off x="2020931" y="4387739"/>
              <a:ext cx="3907" cy="3838"/>
            </a:xfrm>
            <a:custGeom>
              <a:avLst/>
              <a:gdLst/>
              <a:ahLst/>
              <a:cxnLst/>
              <a:rect l="l" t="t" r="r" b="b"/>
              <a:pathLst>
                <a:path w="112" h="110" extrusionOk="0">
                  <a:moveTo>
                    <a:pt x="67" y="1"/>
                  </a:moveTo>
                  <a:cubicBezTo>
                    <a:pt x="65" y="1"/>
                    <a:pt x="62" y="3"/>
                    <a:pt x="57" y="9"/>
                  </a:cubicBezTo>
                  <a:lnTo>
                    <a:pt x="45" y="9"/>
                  </a:lnTo>
                  <a:cubicBezTo>
                    <a:pt x="34" y="9"/>
                    <a:pt x="34" y="9"/>
                    <a:pt x="34" y="20"/>
                  </a:cubicBezTo>
                  <a:cubicBezTo>
                    <a:pt x="23" y="31"/>
                    <a:pt x="12" y="43"/>
                    <a:pt x="12" y="53"/>
                  </a:cubicBezTo>
                  <a:cubicBezTo>
                    <a:pt x="1" y="53"/>
                    <a:pt x="1" y="65"/>
                    <a:pt x="1" y="65"/>
                  </a:cubicBezTo>
                  <a:lnTo>
                    <a:pt x="1" y="75"/>
                  </a:lnTo>
                  <a:cubicBezTo>
                    <a:pt x="12" y="87"/>
                    <a:pt x="12" y="87"/>
                    <a:pt x="12" y="98"/>
                  </a:cubicBezTo>
                  <a:lnTo>
                    <a:pt x="34" y="98"/>
                  </a:lnTo>
                  <a:cubicBezTo>
                    <a:pt x="34" y="109"/>
                    <a:pt x="45" y="109"/>
                    <a:pt x="57" y="109"/>
                  </a:cubicBezTo>
                  <a:cubicBezTo>
                    <a:pt x="57" y="109"/>
                    <a:pt x="67" y="109"/>
                    <a:pt x="67" y="98"/>
                  </a:cubicBezTo>
                  <a:lnTo>
                    <a:pt x="90" y="98"/>
                  </a:lnTo>
                  <a:cubicBezTo>
                    <a:pt x="90" y="87"/>
                    <a:pt x="101" y="87"/>
                    <a:pt x="101" y="75"/>
                  </a:cubicBezTo>
                  <a:cubicBezTo>
                    <a:pt x="101" y="65"/>
                    <a:pt x="112" y="53"/>
                    <a:pt x="112" y="43"/>
                  </a:cubicBezTo>
                  <a:lnTo>
                    <a:pt x="112" y="31"/>
                  </a:lnTo>
                  <a:lnTo>
                    <a:pt x="112" y="20"/>
                  </a:lnTo>
                  <a:lnTo>
                    <a:pt x="101" y="9"/>
                  </a:lnTo>
                  <a:lnTo>
                    <a:pt x="79" y="9"/>
                  </a:lnTo>
                  <a:cubicBezTo>
                    <a:pt x="73" y="3"/>
                    <a:pt x="70" y="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5"/>
            <p:cNvSpPr/>
            <p:nvPr/>
          </p:nvSpPr>
          <p:spPr>
            <a:xfrm>
              <a:off x="2017826" y="4393077"/>
              <a:ext cx="3559" cy="2372"/>
            </a:xfrm>
            <a:custGeom>
              <a:avLst/>
              <a:gdLst/>
              <a:ahLst/>
              <a:cxnLst/>
              <a:rect l="l" t="t" r="r" b="b"/>
              <a:pathLst>
                <a:path w="102" h="68" extrusionOk="0">
                  <a:moveTo>
                    <a:pt x="57" y="1"/>
                  </a:moveTo>
                  <a:cubicBezTo>
                    <a:pt x="1" y="1"/>
                    <a:pt x="1" y="68"/>
                    <a:pt x="57" y="68"/>
                  </a:cubicBezTo>
                  <a:cubicBezTo>
                    <a:pt x="101" y="68"/>
                    <a:pt x="101" y="1"/>
                    <a:pt x="5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5"/>
            <p:cNvSpPr/>
            <p:nvPr/>
          </p:nvSpPr>
          <p:spPr>
            <a:xfrm>
              <a:off x="1994172" y="4363283"/>
              <a:ext cx="21770" cy="18176"/>
            </a:xfrm>
            <a:custGeom>
              <a:avLst/>
              <a:gdLst/>
              <a:ahLst/>
              <a:cxnLst/>
              <a:rect l="l" t="t" r="r" b="b"/>
              <a:pathLst>
                <a:path w="624" h="521" extrusionOk="0">
                  <a:moveTo>
                    <a:pt x="573" y="1"/>
                  </a:moveTo>
                  <a:cubicBezTo>
                    <a:pt x="568" y="1"/>
                    <a:pt x="562" y="4"/>
                    <a:pt x="557" y="9"/>
                  </a:cubicBezTo>
                  <a:cubicBezTo>
                    <a:pt x="545" y="9"/>
                    <a:pt x="534" y="20"/>
                    <a:pt x="534" y="32"/>
                  </a:cubicBezTo>
                  <a:cubicBezTo>
                    <a:pt x="534" y="42"/>
                    <a:pt x="523" y="42"/>
                    <a:pt x="523" y="54"/>
                  </a:cubicBezTo>
                  <a:lnTo>
                    <a:pt x="523" y="65"/>
                  </a:lnTo>
                  <a:cubicBezTo>
                    <a:pt x="523" y="54"/>
                    <a:pt x="512" y="54"/>
                    <a:pt x="512" y="54"/>
                  </a:cubicBezTo>
                  <a:lnTo>
                    <a:pt x="490" y="54"/>
                  </a:lnTo>
                  <a:cubicBezTo>
                    <a:pt x="490" y="42"/>
                    <a:pt x="478" y="32"/>
                    <a:pt x="468" y="20"/>
                  </a:cubicBezTo>
                  <a:cubicBezTo>
                    <a:pt x="445" y="20"/>
                    <a:pt x="423" y="20"/>
                    <a:pt x="412" y="32"/>
                  </a:cubicBezTo>
                  <a:cubicBezTo>
                    <a:pt x="389" y="32"/>
                    <a:pt x="367" y="32"/>
                    <a:pt x="357" y="42"/>
                  </a:cubicBezTo>
                  <a:cubicBezTo>
                    <a:pt x="300" y="87"/>
                    <a:pt x="245" y="143"/>
                    <a:pt x="201" y="198"/>
                  </a:cubicBezTo>
                  <a:cubicBezTo>
                    <a:pt x="189" y="210"/>
                    <a:pt x="179" y="220"/>
                    <a:pt x="179" y="243"/>
                  </a:cubicBezTo>
                  <a:cubicBezTo>
                    <a:pt x="167" y="232"/>
                    <a:pt x="167" y="220"/>
                    <a:pt x="156" y="220"/>
                  </a:cubicBezTo>
                  <a:cubicBezTo>
                    <a:pt x="147" y="216"/>
                    <a:pt x="136" y="213"/>
                    <a:pt x="126" y="213"/>
                  </a:cubicBezTo>
                  <a:cubicBezTo>
                    <a:pt x="110" y="213"/>
                    <a:pt x="96" y="219"/>
                    <a:pt x="90" y="232"/>
                  </a:cubicBezTo>
                  <a:cubicBezTo>
                    <a:pt x="67" y="265"/>
                    <a:pt x="34" y="309"/>
                    <a:pt x="23" y="354"/>
                  </a:cubicBezTo>
                  <a:cubicBezTo>
                    <a:pt x="11" y="376"/>
                    <a:pt x="11" y="398"/>
                    <a:pt x="11" y="421"/>
                  </a:cubicBezTo>
                  <a:cubicBezTo>
                    <a:pt x="1" y="443"/>
                    <a:pt x="1" y="465"/>
                    <a:pt x="11" y="487"/>
                  </a:cubicBezTo>
                  <a:cubicBezTo>
                    <a:pt x="11" y="510"/>
                    <a:pt x="34" y="521"/>
                    <a:pt x="56" y="521"/>
                  </a:cubicBezTo>
                  <a:cubicBezTo>
                    <a:pt x="78" y="521"/>
                    <a:pt x="100" y="510"/>
                    <a:pt x="100" y="487"/>
                  </a:cubicBezTo>
                  <a:lnTo>
                    <a:pt x="100" y="454"/>
                  </a:lnTo>
                  <a:lnTo>
                    <a:pt x="112" y="443"/>
                  </a:lnTo>
                  <a:lnTo>
                    <a:pt x="112" y="432"/>
                  </a:lnTo>
                  <a:lnTo>
                    <a:pt x="112" y="421"/>
                  </a:lnTo>
                  <a:lnTo>
                    <a:pt x="112" y="410"/>
                  </a:lnTo>
                  <a:lnTo>
                    <a:pt x="112" y="398"/>
                  </a:lnTo>
                  <a:cubicBezTo>
                    <a:pt x="119" y="407"/>
                    <a:pt x="139" y="414"/>
                    <a:pt x="153" y="414"/>
                  </a:cubicBezTo>
                  <a:cubicBezTo>
                    <a:pt x="159" y="414"/>
                    <a:pt x="164" y="413"/>
                    <a:pt x="167" y="410"/>
                  </a:cubicBezTo>
                  <a:lnTo>
                    <a:pt x="211" y="365"/>
                  </a:lnTo>
                  <a:cubicBezTo>
                    <a:pt x="211" y="354"/>
                    <a:pt x="223" y="332"/>
                    <a:pt x="234" y="321"/>
                  </a:cubicBezTo>
                  <a:cubicBezTo>
                    <a:pt x="245" y="287"/>
                    <a:pt x="268" y="265"/>
                    <a:pt x="290" y="232"/>
                  </a:cubicBezTo>
                  <a:cubicBezTo>
                    <a:pt x="312" y="210"/>
                    <a:pt x="334" y="176"/>
                    <a:pt x="357" y="154"/>
                  </a:cubicBezTo>
                  <a:lnTo>
                    <a:pt x="357" y="187"/>
                  </a:lnTo>
                  <a:cubicBezTo>
                    <a:pt x="357" y="210"/>
                    <a:pt x="357" y="220"/>
                    <a:pt x="367" y="243"/>
                  </a:cubicBezTo>
                  <a:cubicBezTo>
                    <a:pt x="367" y="254"/>
                    <a:pt x="379" y="254"/>
                    <a:pt x="379" y="254"/>
                  </a:cubicBezTo>
                  <a:cubicBezTo>
                    <a:pt x="379" y="265"/>
                    <a:pt x="389" y="276"/>
                    <a:pt x="389" y="276"/>
                  </a:cubicBezTo>
                  <a:cubicBezTo>
                    <a:pt x="389" y="296"/>
                    <a:pt x="408" y="307"/>
                    <a:pt x="426" y="307"/>
                  </a:cubicBezTo>
                  <a:cubicBezTo>
                    <a:pt x="439" y="307"/>
                    <a:pt x="452" y="301"/>
                    <a:pt x="456" y="287"/>
                  </a:cubicBezTo>
                  <a:cubicBezTo>
                    <a:pt x="468" y="276"/>
                    <a:pt x="468" y="265"/>
                    <a:pt x="468" y="265"/>
                  </a:cubicBezTo>
                  <a:cubicBezTo>
                    <a:pt x="478" y="254"/>
                    <a:pt x="478" y="243"/>
                    <a:pt x="478" y="232"/>
                  </a:cubicBezTo>
                  <a:cubicBezTo>
                    <a:pt x="478" y="220"/>
                    <a:pt x="490" y="198"/>
                    <a:pt x="490" y="187"/>
                  </a:cubicBezTo>
                  <a:cubicBezTo>
                    <a:pt x="501" y="154"/>
                    <a:pt x="512" y="131"/>
                    <a:pt x="523" y="98"/>
                  </a:cubicBezTo>
                  <a:cubicBezTo>
                    <a:pt x="523" y="109"/>
                    <a:pt x="534" y="109"/>
                    <a:pt x="534" y="109"/>
                  </a:cubicBezTo>
                  <a:lnTo>
                    <a:pt x="545" y="121"/>
                  </a:lnTo>
                  <a:lnTo>
                    <a:pt x="579" y="121"/>
                  </a:lnTo>
                  <a:lnTo>
                    <a:pt x="590" y="109"/>
                  </a:lnTo>
                  <a:cubicBezTo>
                    <a:pt x="601" y="109"/>
                    <a:pt x="601" y="98"/>
                    <a:pt x="601" y="98"/>
                  </a:cubicBezTo>
                  <a:lnTo>
                    <a:pt x="612" y="87"/>
                  </a:lnTo>
                  <a:lnTo>
                    <a:pt x="612" y="76"/>
                  </a:lnTo>
                  <a:cubicBezTo>
                    <a:pt x="612" y="65"/>
                    <a:pt x="623" y="54"/>
                    <a:pt x="623" y="42"/>
                  </a:cubicBezTo>
                  <a:lnTo>
                    <a:pt x="623" y="32"/>
                  </a:lnTo>
                  <a:cubicBezTo>
                    <a:pt x="623" y="32"/>
                    <a:pt x="623" y="20"/>
                    <a:pt x="612" y="20"/>
                  </a:cubicBezTo>
                  <a:cubicBezTo>
                    <a:pt x="612" y="20"/>
                    <a:pt x="612" y="9"/>
                    <a:pt x="601" y="9"/>
                  </a:cubicBezTo>
                  <a:lnTo>
                    <a:pt x="590" y="9"/>
                  </a:lnTo>
                  <a:cubicBezTo>
                    <a:pt x="584" y="4"/>
                    <a:pt x="579" y="1"/>
                    <a:pt x="57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5"/>
            <p:cNvSpPr/>
            <p:nvPr/>
          </p:nvSpPr>
          <p:spPr>
            <a:xfrm>
              <a:off x="2016291" y="4361259"/>
              <a:ext cx="5094" cy="11269"/>
            </a:xfrm>
            <a:custGeom>
              <a:avLst/>
              <a:gdLst/>
              <a:ahLst/>
              <a:cxnLst/>
              <a:rect l="l" t="t" r="r" b="b"/>
              <a:pathLst>
                <a:path w="146" h="323" extrusionOk="0">
                  <a:moveTo>
                    <a:pt x="45" y="1"/>
                  </a:moveTo>
                  <a:cubicBezTo>
                    <a:pt x="22" y="11"/>
                    <a:pt x="0" y="23"/>
                    <a:pt x="12" y="45"/>
                  </a:cubicBezTo>
                  <a:cubicBezTo>
                    <a:pt x="22" y="90"/>
                    <a:pt x="34" y="123"/>
                    <a:pt x="45" y="167"/>
                  </a:cubicBezTo>
                  <a:lnTo>
                    <a:pt x="45" y="234"/>
                  </a:lnTo>
                  <a:lnTo>
                    <a:pt x="45" y="268"/>
                  </a:lnTo>
                  <a:lnTo>
                    <a:pt x="45" y="301"/>
                  </a:lnTo>
                  <a:cubicBezTo>
                    <a:pt x="56" y="323"/>
                    <a:pt x="78" y="323"/>
                    <a:pt x="89" y="323"/>
                  </a:cubicBezTo>
                  <a:cubicBezTo>
                    <a:pt x="111" y="323"/>
                    <a:pt x="123" y="323"/>
                    <a:pt x="134" y="301"/>
                  </a:cubicBezTo>
                  <a:cubicBezTo>
                    <a:pt x="145" y="278"/>
                    <a:pt x="145" y="256"/>
                    <a:pt x="145" y="223"/>
                  </a:cubicBezTo>
                  <a:cubicBezTo>
                    <a:pt x="145" y="201"/>
                    <a:pt x="145" y="179"/>
                    <a:pt x="134" y="167"/>
                  </a:cubicBezTo>
                  <a:cubicBezTo>
                    <a:pt x="134" y="112"/>
                    <a:pt x="111" y="67"/>
                    <a:pt x="101" y="23"/>
                  </a:cubicBezTo>
                  <a:cubicBezTo>
                    <a:pt x="89" y="1"/>
                    <a:pt x="67" y="1"/>
                    <a:pt x="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5"/>
            <p:cNvSpPr/>
            <p:nvPr/>
          </p:nvSpPr>
          <p:spPr>
            <a:xfrm>
              <a:off x="2021350" y="4362411"/>
              <a:ext cx="5826" cy="7954"/>
            </a:xfrm>
            <a:custGeom>
              <a:avLst/>
              <a:gdLst/>
              <a:ahLst/>
              <a:cxnLst/>
              <a:rect l="l" t="t" r="r" b="b"/>
              <a:pathLst>
                <a:path w="167" h="228" extrusionOk="0">
                  <a:moveTo>
                    <a:pt x="33" y="1"/>
                  </a:moveTo>
                  <a:cubicBezTo>
                    <a:pt x="22" y="1"/>
                    <a:pt x="0" y="23"/>
                    <a:pt x="11" y="34"/>
                  </a:cubicBezTo>
                  <a:cubicBezTo>
                    <a:pt x="22" y="67"/>
                    <a:pt x="33" y="90"/>
                    <a:pt x="45" y="123"/>
                  </a:cubicBezTo>
                  <a:cubicBezTo>
                    <a:pt x="45" y="134"/>
                    <a:pt x="55" y="146"/>
                    <a:pt x="55" y="168"/>
                  </a:cubicBezTo>
                  <a:cubicBezTo>
                    <a:pt x="67" y="179"/>
                    <a:pt x="78" y="190"/>
                    <a:pt x="78" y="212"/>
                  </a:cubicBezTo>
                  <a:cubicBezTo>
                    <a:pt x="86" y="220"/>
                    <a:pt x="99" y="228"/>
                    <a:pt x="114" y="228"/>
                  </a:cubicBezTo>
                  <a:cubicBezTo>
                    <a:pt x="120" y="228"/>
                    <a:pt x="127" y="227"/>
                    <a:pt x="134" y="223"/>
                  </a:cubicBezTo>
                  <a:cubicBezTo>
                    <a:pt x="156" y="223"/>
                    <a:pt x="167" y="212"/>
                    <a:pt x="167" y="190"/>
                  </a:cubicBezTo>
                  <a:cubicBezTo>
                    <a:pt x="156" y="179"/>
                    <a:pt x="156" y="156"/>
                    <a:pt x="144" y="146"/>
                  </a:cubicBezTo>
                  <a:cubicBezTo>
                    <a:pt x="144" y="134"/>
                    <a:pt x="134" y="123"/>
                    <a:pt x="122" y="101"/>
                  </a:cubicBezTo>
                  <a:cubicBezTo>
                    <a:pt x="111" y="79"/>
                    <a:pt x="100" y="45"/>
                    <a:pt x="89" y="23"/>
                  </a:cubicBezTo>
                  <a:cubicBezTo>
                    <a:pt x="78" y="1"/>
                    <a:pt x="55" y="1"/>
                    <a:pt x="3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5"/>
            <p:cNvSpPr/>
            <p:nvPr/>
          </p:nvSpPr>
          <p:spPr>
            <a:xfrm>
              <a:off x="2026757" y="4362829"/>
              <a:ext cx="17479" cy="20967"/>
            </a:xfrm>
            <a:custGeom>
              <a:avLst/>
              <a:gdLst/>
              <a:ahLst/>
              <a:cxnLst/>
              <a:rect l="l" t="t" r="r" b="b"/>
              <a:pathLst>
                <a:path w="501" h="601" extrusionOk="0">
                  <a:moveTo>
                    <a:pt x="68" y="0"/>
                  </a:moveTo>
                  <a:cubicBezTo>
                    <a:pt x="45" y="0"/>
                    <a:pt x="12" y="0"/>
                    <a:pt x="1" y="22"/>
                  </a:cubicBezTo>
                  <a:cubicBezTo>
                    <a:pt x="1" y="55"/>
                    <a:pt x="23" y="67"/>
                    <a:pt x="45" y="67"/>
                  </a:cubicBezTo>
                  <a:lnTo>
                    <a:pt x="34" y="67"/>
                  </a:lnTo>
                  <a:cubicBezTo>
                    <a:pt x="34" y="78"/>
                    <a:pt x="45" y="78"/>
                    <a:pt x="45" y="78"/>
                  </a:cubicBezTo>
                  <a:lnTo>
                    <a:pt x="56" y="89"/>
                  </a:lnTo>
                  <a:cubicBezTo>
                    <a:pt x="68" y="100"/>
                    <a:pt x="68" y="100"/>
                    <a:pt x="68" y="111"/>
                  </a:cubicBezTo>
                  <a:cubicBezTo>
                    <a:pt x="78" y="122"/>
                    <a:pt x="78" y="134"/>
                    <a:pt x="90" y="144"/>
                  </a:cubicBezTo>
                  <a:lnTo>
                    <a:pt x="123" y="211"/>
                  </a:lnTo>
                  <a:cubicBezTo>
                    <a:pt x="123" y="223"/>
                    <a:pt x="134" y="233"/>
                    <a:pt x="145" y="245"/>
                  </a:cubicBezTo>
                  <a:cubicBezTo>
                    <a:pt x="145" y="267"/>
                    <a:pt x="157" y="267"/>
                    <a:pt x="167" y="278"/>
                  </a:cubicBezTo>
                  <a:cubicBezTo>
                    <a:pt x="179" y="300"/>
                    <a:pt x="201" y="300"/>
                    <a:pt x="223" y="300"/>
                  </a:cubicBezTo>
                  <a:cubicBezTo>
                    <a:pt x="234" y="289"/>
                    <a:pt x="246" y="289"/>
                    <a:pt x="246" y="278"/>
                  </a:cubicBezTo>
                  <a:cubicBezTo>
                    <a:pt x="256" y="278"/>
                    <a:pt x="256" y="289"/>
                    <a:pt x="256" y="289"/>
                  </a:cubicBezTo>
                  <a:cubicBezTo>
                    <a:pt x="268" y="322"/>
                    <a:pt x="278" y="345"/>
                    <a:pt x="290" y="378"/>
                  </a:cubicBezTo>
                  <a:cubicBezTo>
                    <a:pt x="301" y="401"/>
                    <a:pt x="312" y="445"/>
                    <a:pt x="345" y="456"/>
                  </a:cubicBezTo>
                  <a:cubicBezTo>
                    <a:pt x="356" y="462"/>
                    <a:pt x="365" y="464"/>
                    <a:pt x="373" y="464"/>
                  </a:cubicBezTo>
                  <a:cubicBezTo>
                    <a:pt x="382" y="464"/>
                    <a:pt x="390" y="462"/>
                    <a:pt x="401" y="456"/>
                  </a:cubicBezTo>
                  <a:cubicBezTo>
                    <a:pt x="401" y="500"/>
                    <a:pt x="412" y="534"/>
                    <a:pt x="424" y="579"/>
                  </a:cubicBezTo>
                  <a:cubicBezTo>
                    <a:pt x="424" y="589"/>
                    <a:pt x="446" y="601"/>
                    <a:pt x="468" y="601"/>
                  </a:cubicBezTo>
                  <a:cubicBezTo>
                    <a:pt x="479" y="601"/>
                    <a:pt x="501" y="589"/>
                    <a:pt x="501" y="567"/>
                  </a:cubicBezTo>
                  <a:lnTo>
                    <a:pt x="501" y="523"/>
                  </a:lnTo>
                  <a:lnTo>
                    <a:pt x="501" y="478"/>
                  </a:lnTo>
                  <a:cubicBezTo>
                    <a:pt x="501" y="456"/>
                    <a:pt x="490" y="423"/>
                    <a:pt x="479" y="401"/>
                  </a:cubicBezTo>
                  <a:cubicBezTo>
                    <a:pt x="468" y="345"/>
                    <a:pt x="434" y="312"/>
                    <a:pt x="390" y="267"/>
                  </a:cubicBezTo>
                  <a:lnTo>
                    <a:pt x="357" y="267"/>
                  </a:lnTo>
                  <a:cubicBezTo>
                    <a:pt x="323" y="211"/>
                    <a:pt x="301" y="167"/>
                    <a:pt x="278" y="111"/>
                  </a:cubicBezTo>
                  <a:cubicBezTo>
                    <a:pt x="268" y="89"/>
                    <a:pt x="246" y="89"/>
                    <a:pt x="223" y="89"/>
                  </a:cubicBezTo>
                  <a:cubicBezTo>
                    <a:pt x="201" y="89"/>
                    <a:pt x="190" y="100"/>
                    <a:pt x="190" y="122"/>
                  </a:cubicBezTo>
                  <a:cubicBezTo>
                    <a:pt x="179" y="111"/>
                    <a:pt x="179" y="100"/>
                    <a:pt x="179" y="100"/>
                  </a:cubicBezTo>
                  <a:cubicBezTo>
                    <a:pt x="145" y="55"/>
                    <a:pt x="123" y="11"/>
                    <a:pt x="6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5"/>
            <p:cNvSpPr/>
            <p:nvPr/>
          </p:nvSpPr>
          <p:spPr>
            <a:xfrm>
              <a:off x="2027909" y="4391821"/>
              <a:ext cx="13641" cy="16432"/>
            </a:xfrm>
            <a:custGeom>
              <a:avLst/>
              <a:gdLst/>
              <a:ahLst/>
              <a:cxnLst/>
              <a:rect l="l" t="t" r="r" b="b"/>
              <a:pathLst>
                <a:path w="391" h="471" extrusionOk="0">
                  <a:moveTo>
                    <a:pt x="96" y="1"/>
                  </a:moveTo>
                  <a:cubicBezTo>
                    <a:pt x="76" y="1"/>
                    <a:pt x="57" y="9"/>
                    <a:pt x="57" y="25"/>
                  </a:cubicBezTo>
                  <a:lnTo>
                    <a:pt x="57" y="237"/>
                  </a:lnTo>
                  <a:cubicBezTo>
                    <a:pt x="57" y="270"/>
                    <a:pt x="68" y="304"/>
                    <a:pt x="68" y="337"/>
                  </a:cubicBezTo>
                  <a:cubicBezTo>
                    <a:pt x="68" y="370"/>
                    <a:pt x="57" y="393"/>
                    <a:pt x="57" y="415"/>
                  </a:cubicBezTo>
                  <a:lnTo>
                    <a:pt x="57" y="426"/>
                  </a:lnTo>
                  <a:cubicBezTo>
                    <a:pt x="45" y="426"/>
                    <a:pt x="45" y="415"/>
                    <a:pt x="35" y="415"/>
                  </a:cubicBezTo>
                  <a:cubicBezTo>
                    <a:pt x="1" y="415"/>
                    <a:pt x="1" y="470"/>
                    <a:pt x="35" y="470"/>
                  </a:cubicBezTo>
                  <a:cubicBezTo>
                    <a:pt x="57" y="470"/>
                    <a:pt x="68" y="459"/>
                    <a:pt x="68" y="448"/>
                  </a:cubicBezTo>
                  <a:lnTo>
                    <a:pt x="112" y="448"/>
                  </a:lnTo>
                  <a:cubicBezTo>
                    <a:pt x="112" y="448"/>
                    <a:pt x="112" y="437"/>
                    <a:pt x="124" y="437"/>
                  </a:cubicBezTo>
                  <a:cubicBezTo>
                    <a:pt x="124" y="437"/>
                    <a:pt x="124" y="448"/>
                    <a:pt x="134" y="448"/>
                  </a:cubicBezTo>
                  <a:cubicBezTo>
                    <a:pt x="146" y="448"/>
                    <a:pt x="168" y="448"/>
                    <a:pt x="179" y="437"/>
                  </a:cubicBezTo>
                  <a:lnTo>
                    <a:pt x="190" y="437"/>
                  </a:lnTo>
                  <a:cubicBezTo>
                    <a:pt x="201" y="437"/>
                    <a:pt x="201" y="437"/>
                    <a:pt x="213" y="426"/>
                  </a:cubicBezTo>
                  <a:cubicBezTo>
                    <a:pt x="223" y="426"/>
                    <a:pt x="245" y="426"/>
                    <a:pt x="245" y="415"/>
                  </a:cubicBezTo>
                  <a:cubicBezTo>
                    <a:pt x="290" y="348"/>
                    <a:pt x="334" y="292"/>
                    <a:pt x="379" y="237"/>
                  </a:cubicBezTo>
                  <a:cubicBezTo>
                    <a:pt x="391" y="225"/>
                    <a:pt x="379" y="203"/>
                    <a:pt x="368" y="203"/>
                  </a:cubicBezTo>
                  <a:cubicBezTo>
                    <a:pt x="362" y="198"/>
                    <a:pt x="354" y="195"/>
                    <a:pt x="346" y="195"/>
                  </a:cubicBezTo>
                  <a:cubicBezTo>
                    <a:pt x="337" y="195"/>
                    <a:pt x="329" y="198"/>
                    <a:pt x="324" y="203"/>
                  </a:cubicBezTo>
                  <a:cubicBezTo>
                    <a:pt x="324" y="192"/>
                    <a:pt x="312" y="192"/>
                    <a:pt x="312" y="192"/>
                  </a:cubicBezTo>
                  <a:cubicBezTo>
                    <a:pt x="305" y="189"/>
                    <a:pt x="299" y="187"/>
                    <a:pt x="293" y="187"/>
                  </a:cubicBezTo>
                  <a:cubicBezTo>
                    <a:pt x="283" y="187"/>
                    <a:pt x="275" y="192"/>
                    <a:pt x="268" y="192"/>
                  </a:cubicBezTo>
                  <a:cubicBezTo>
                    <a:pt x="245" y="203"/>
                    <a:pt x="235" y="225"/>
                    <a:pt x="213" y="248"/>
                  </a:cubicBezTo>
                  <a:lnTo>
                    <a:pt x="213" y="170"/>
                  </a:lnTo>
                  <a:cubicBezTo>
                    <a:pt x="213" y="148"/>
                    <a:pt x="179" y="136"/>
                    <a:pt x="157" y="136"/>
                  </a:cubicBezTo>
                  <a:lnTo>
                    <a:pt x="146" y="136"/>
                  </a:lnTo>
                  <a:cubicBezTo>
                    <a:pt x="146" y="104"/>
                    <a:pt x="134" y="70"/>
                    <a:pt x="134" y="25"/>
                  </a:cubicBezTo>
                  <a:cubicBezTo>
                    <a:pt x="134" y="9"/>
                    <a:pt x="115" y="1"/>
                    <a:pt x="9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5"/>
            <p:cNvSpPr/>
            <p:nvPr/>
          </p:nvSpPr>
          <p:spPr>
            <a:xfrm>
              <a:off x="2001638" y="4400892"/>
              <a:ext cx="22433" cy="10850"/>
            </a:xfrm>
            <a:custGeom>
              <a:avLst/>
              <a:gdLst/>
              <a:ahLst/>
              <a:cxnLst/>
              <a:rect l="l" t="t" r="r" b="b"/>
              <a:pathLst>
                <a:path w="643" h="311" extrusionOk="0">
                  <a:moveTo>
                    <a:pt x="46" y="1"/>
                  </a:moveTo>
                  <a:cubicBezTo>
                    <a:pt x="27" y="1"/>
                    <a:pt x="1" y="16"/>
                    <a:pt x="9" y="32"/>
                  </a:cubicBezTo>
                  <a:cubicBezTo>
                    <a:pt x="98" y="177"/>
                    <a:pt x="254" y="299"/>
                    <a:pt x="432" y="311"/>
                  </a:cubicBezTo>
                  <a:cubicBezTo>
                    <a:pt x="442" y="311"/>
                    <a:pt x="442" y="311"/>
                    <a:pt x="454" y="299"/>
                  </a:cubicBezTo>
                  <a:cubicBezTo>
                    <a:pt x="461" y="299"/>
                    <a:pt x="473" y="304"/>
                    <a:pt x="484" y="304"/>
                  </a:cubicBezTo>
                  <a:cubicBezTo>
                    <a:pt x="490" y="304"/>
                    <a:pt x="495" y="303"/>
                    <a:pt x="498" y="299"/>
                  </a:cubicBezTo>
                  <a:cubicBezTo>
                    <a:pt x="509" y="299"/>
                    <a:pt x="521" y="299"/>
                    <a:pt x="531" y="288"/>
                  </a:cubicBezTo>
                  <a:cubicBezTo>
                    <a:pt x="542" y="294"/>
                    <a:pt x="554" y="296"/>
                    <a:pt x="565" y="296"/>
                  </a:cubicBezTo>
                  <a:cubicBezTo>
                    <a:pt x="576" y="296"/>
                    <a:pt x="587" y="294"/>
                    <a:pt x="598" y="288"/>
                  </a:cubicBezTo>
                  <a:cubicBezTo>
                    <a:pt x="610" y="288"/>
                    <a:pt x="620" y="277"/>
                    <a:pt x="620" y="266"/>
                  </a:cubicBezTo>
                  <a:lnTo>
                    <a:pt x="620" y="244"/>
                  </a:lnTo>
                  <a:lnTo>
                    <a:pt x="620" y="232"/>
                  </a:lnTo>
                  <a:lnTo>
                    <a:pt x="632" y="222"/>
                  </a:lnTo>
                  <a:lnTo>
                    <a:pt x="643" y="210"/>
                  </a:lnTo>
                  <a:lnTo>
                    <a:pt x="643" y="199"/>
                  </a:lnTo>
                  <a:lnTo>
                    <a:pt x="632" y="188"/>
                  </a:lnTo>
                  <a:lnTo>
                    <a:pt x="632" y="177"/>
                  </a:lnTo>
                  <a:cubicBezTo>
                    <a:pt x="632" y="166"/>
                    <a:pt x="632" y="166"/>
                    <a:pt x="620" y="166"/>
                  </a:cubicBezTo>
                  <a:cubicBezTo>
                    <a:pt x="620" y="155"/>
                    <a:pt x="620" y="155"/>
                    <a:pt x="610" y="155"/>
                  </a:cubicBezTo>
                  <a:cubicBezTo>
                    <a:pt x="610" y="143"/>
                    <a:pt x="598" y="143"/>
                    <a:pt x="598" y="143"/>
                  </a:cubicBezTo>
                  <a:cubicBezTo>
                    <a:pt x="587" y="143"/>
                    <a:pt x="587" y="133"/>
                    <a:pt x="576" y="133"/>
                  </a:cubicBezTo>
                  <a:lnTo>
                    <a:pt x="565" y="143"/>
                  </a:lnTo>
                  <a:cubicBezTo>
                    <a:pt x="554" y="143"/>
                    <a:pt x="543" y="143"/>
                    <a:pt x="543" y="155"/>
                  </a:cubicBezTo>
                  <a:lnTo>
                    <a:pt x="531" y="155"/>
                  </a:lnTo>
                  <a:cubicBezTo>
                    <a:pt x="521" y="155"/>
                    <a:pt x="521" y="143"/>
                    <a:pt x="509" y="143"/>
                  </a:cubicBezTo>
                  <a:cubicBezTo>
                    <a:pt x="498" y="133"/>
                    <a:pt x="487" y="133"/>
                    <a:pt x="465" y="133"/>
                  </a:cubicBezTo>
                  <a:cubicBezTo>
                    <a:pt x="454" y="143"/>
                    <a:pt x="442" y="143"/>
                    <a:pt x="442" y="155"/>
                  </a:cubicBezTo>
                  <a:cubicBezTo>
                    <a:pt x="432" y="155"/>
                    <a:pt x="432" y="166"/>
                    <a:pt x="432" y="177"/>
                  </a:cubicBezTo>
                  <a:lnTo>
                    <a:pt x="409" y="177"/>
                  </a:lnTo>
                  <a:cubicBezTo>
                    <a:pt x="409" y="188"/>
                    <a:pt x="398" y="188"/>
                    <a:pt x="398" y="199"/>
                  </a:cubicBezTo>
                  <a:cubicBezTo>
                    <a:pt x="387" y="188"/>
                    <a:pt x="365" y="188"/>
                    <a:pt x="353" y="177"/>
                  </a:cubicBezTo>
                  <a:lnTo>
                    <a:pt x="343" y="177"/>
                  </a:lnTo>
                  <a:lnTo>
                    <a:pt x="343" y="166"/>
                  </a:lnTo>
                  <a:lnTo>
                    <a:pt x="331" y="166"/>
                  </a:lnTo>
                  <a:lnTo>
                    <a:pt x="309" y="143"/>
                  </a:lnTo>
                  <a:cubicBezTo>
                    <a:pt x="298" y="138"/>
                    <a:pt x="287" y="135"/>
                    <a:pt x="276" y="135"/>
                  </a:cubicBezTo>
                  <a:cubicBezTo>
                    <a:pt x="264" y="135"/>
                    <a:pt x="253" y="138"/>
                    <a:pt x="242" y="143"/>
                  </a:cubicBezTo>
                  <a:cubicBezTo>
                    <a:pt x="231" y="155"/>
                    <a:pt x="231" y="166"/>
                    <a:pt x="242" y="177"/>
                  </a:cubicBezTo>
                  <a:lnTo>
                    <a:pt x="231" y="177"/>
                  </a:lnTo>
                  <a:cubicBezTo>
                    <a:pt x="165" y="133"/>
                    <a:pt x="109" y="77"/>
                    <a:pt x="64" y="10"/>
                  </a:cubicBezTo>
                  <a:cubicBezTo>
                    <a:pt x="61" y="3"/>
                    <a:pt x="54" y="1"/>
                    <a:pt x="4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5"/>
            <p:cNvSpPr/>
            <p:nvPr/>
          </p:nvSpPr>
          <p:spPr>
            <a:xfrm>
              <a:off x="2025222" y="4407068"/>
              <a:ext cx="802" cy="802"/>
            </a:xfrm>
            <a:custGeom>
              <a:avLst/>
              <a:gdLst/>
              <a:ahLst/>
              <a:cxnLst/>
              <a:rect l="l" t="t" r="r" b="b"/>
              <a:pathLst>
                <a:path w="23" h="23" extrusionOk="0">
                  <a:moveTo>
                    <a:pt x="11" y="0"/>
                  </a:moveTo>
                  <a:cubicBezTo>
                    <a:pt x="0" y="0"/>
                    <a:pt x="0" y="0"/>
                    <a:pt x="0" y="11"/>
                  </a:cubicBezTo>
                  <a:cubicBezTo>
                    <a:pt x="0" y="11"/>
                    <a:pt x="0" y="22"/>
                    <a:pt x="11" y="22"/>
                  </a:cubicBezTo>
                  <a:lnTo>
                    <a:pt x="23" y="11"/>
                  </a:lnTo>
                  <a:lnTo>
                    <a:pt x="11"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5"/>
            <p:cNvSpPr/>
            <p:nvPr/>
          </p:nvSpPr>
          <p:spPr>
            <a:xfrm>
              <a:off x="1994939" y="4383378"/>
              <a:ext cx="3524" cy="3140"/>
            </a:xfrm>
            <a:custGeom>
              <a:avLst/>
              <a:gdLst/>
              <a:ahLst/>
              <a:cxnLst/>
              <a:rect l="l" t="t" r="r" b="b"/>
              <a:pathLst>
                <a:path w="101" h="90" extrusionOk="0">
                  <a:moveTo>
                    <a:pt x="45" y="0"/>
                  </a:moveTo>
                  <a:cubicBezTo>
                    <a:pt x="34" y="0"/>
                    <a:pt x="34" y="0"/>
                    <a:pt x="23" y="12"/>
                  </a:cubicBezTo>
                  <a:cubicBezTo>
                    <a:pt x="23" y="12"/>
                    <a:pt x="12" y="12"/>
                    <a:pt x="12" y="23"/>
                  </a:cubicBezTo>
                  <a:lnTo>
                    <a:pt x="1" y="34"/>
                  </a:lnTo>
                  <a:cubicBezTo>
                    <a:pt x="1" y="45"/>
                    <a:pt x="12" y="56"/>
                    <a:pt x="12" y="56"/>
                  </a:cubicBezTo>
                  <a:cubicBezTo>
                    <a:pt x="12" y="67"/>
                    <a:pt x="23" y="67"/>
                    <a:pt x="23" y="67"/>
                  </a:cubicBezTo>
                  <a:lnTo>
                    <a:pt x="23" y="79"/>
                  </a:lnTo>
                  <a:cubicBezTo>
                    <a:pt x="34" y="79"/>
                    <a:pt x="34" y="79"/>
                    <a:pt x="45" y="89"/>
                  </a:cubicBezTo>
                  <a:lnTo>
                    <a:pt x="68" y="89"/>
                  </a:lnTo>
                  <a:cubicBezTo>
                    <a:pt x="78" y="89"/>
                    <a:pt x="78" y="89"/>
                    <a:pt x="78" y="79"/>
                  </a:cubicBezTo>
                  <a:lnTo>
                    <a:pt x="90" y="79"/>
                  </a:lnTo>
                  <a:cubicBezTo>
                    <a:pt x="101" y="79"/>
                    <a:pt x="101" y="67"/>
                    <a:pt x="101" y="67"/>
                  </a:cubicBezTo>
                  <a:lnTo>
                    <a:pt x="101" y="56"/>
                  </a:lnTo>
                  <a:lnTo>
                    <a:pt x="101" y="34"/>
                  </a:lnTo>
                  <a:lnTo>
                    <a:pt x="101" y="23"/>
                  </a:lnTo>
                  <a:cubicBezTo>
                    <a:pt x="90" y="12"/>
                    <a:pt x="90" y="12"/>
                    <a:pt x="78" y="12"/>
                  </a:cubicBezTo>
                  <a:cubicBezTo>
                    <a:pt x="78" y="0"/>
                    <a:pt x="68" y="0"/>
                    <a:pt x="6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5"/>
            <p:cNvSpPr/>
            <p:nvPr/>
          </p:nvSpPr>
          <p:spPr>
            <a:xfrm>
              <a:off x="1915533" y="4399846"/>
              <a:ext cx="27631" cy="7326"/>
            </a:xfrm>
            <a:custGeom>
              <a:avLst/>
              <a:gdLst/>
              <a:ahLst/>
              <a:cxnLst/>
              <a:rect l="l" t="t" r="r" b="b"/>
              <a:pathLst>
                <a:path w="792" h="210" extrusionOk="0">
                  <a:moveTo>
                    <a:pt x="241" y="1"/>
                  </a:moveTo>
                  <a:cubicBezTo>
                    <a:pt x="177" y="1"/>
                    <a:pt x="113" y="7"/>
                    <a:pt x="52" y="18"/>
                  </a:cubicBezTo>
                  <a:cubicBezTo>
                    <a:pt x="1" y="28"/>
                    <a:pt x="25" y="86"/>
                    <a:pt x="64" y="86"/>
                  </a:cubicBezTo>
                  <a:cubicBezTo>
                    <a:pt x="68" y="86"/>
                    <a:pt x="71" y="85"/>
                    <a:pt x="75" y="84"/>
                  </a:cubicBezTo>
                  <a:cubicBezTo>
                    <a:pt x="130" y="73"/>
                    <a:pt x="186" y="68"/>
                    <a:pt x="242" y="68"/>
                  </a:cubicBezTo>
                  <a:cubicBezTo>
                    <a:pt x="297" y="68"/>
                    <a:pt x="353" y="73"/>
                    <a:pt x="408" y="84"/>
                  </a:cubicBezTo>
                  <a:cubicBezTo>
                    <a:pt x="520" y="107"/>
                    <a:pt x="619" y="163"/>
                    <a:pt x="720" y="207"/>
                  </a:cubicBezTo>
                  <a:cubicBezTo>
                    <a:pt x="725" y="209"/>
                    <a:pt x="731" y="210"/>
                    <a:pt x="737" y="210"/>
                  </a:cubicBezTo>
                  <a:cubicBezTo>
                    <a:pt x="766" y="210"/>
                    <a:pt x="791" y="190"/>
                    <a:pt x="764" y="163"/>
                  </a:cubicBezTo>
                  <a:cubicBezTo>
                    <a:pt x="675" y="84"/>
                    <a:pt x="542" y="40"/>
                    <a:pt x="431" y="18"/>
                  </a:cubicBezTo>
                  <a:cubicBezTo>
                    <a:pt x="369" y="7"/>
                    <a:pt x="305" y="1"/>
                    <a:pt x="2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5"/>
            <p:cNvSpPr/>
            <p:nvPr/>
          </p:nvSpPr>
          <p:spPr>
            <a:xfrm>
              <a:off x="1933221" y="4411568"/>
              <a:ext cx="9769" cy="3942"/>
            </a:xfrm>
            <a:custGeom>
              <a:avLst/>
              <a:gdLst/>
              <a:ahLst/>
              <a:cxnLst/>
              <a:rect l="l" t="t" r="r" b="b"/>
              <a:pathLst>
                <a:path w="280" h="113" extrusionOk="0">
                  <a:moveTo>
                    <a:pt x="50" y="0"/>
                  </a:moveTo>
                  <a:cubicBezTo>
                    <a:pt x="34" y="0"/>
                    <a:pt x="20" y="11"/>
                    <a:pt x="13" y="27"/>
                  </a:cubicBezTo>
                  <a:cubicBezTo>
                    <a:pt x="1" y="49"/>
                    <a:pt x="23" y="60"/>
                    <a:pt x="45" y="71"/>
                  </a:cubicBezTo>
                  <a:cubicBezTo>
                    <a:pt x="79" y="82"/>
                    <a:pt x="112" y="82"/>
                    <a:pt x="146" y="94"/>
                  </a:cubicBezTo>
                  <a:cubicBezTo>
                    <a:pt x="157" y="94"/>
                    <a:pt x="168" y="104"/>
                    <a:pt x="191" y="104"/>
                  </a:cubicBezTo>
                  <a:cubicBezTo>
                    <a:pt x="202" y="110"/>
                    <a:pt x="213" y="113"/>
                    <a:pt x="224" y="113"/>
                  </a:cubicBezTo>
                  <a:cubicBezTo>
                    <a:pt x="235" y="113"/>
                    <a:pt x="246" y="110"/>
                    <a:pt x="257" y="104"/>
                  </a:cubicBezTo>
                  <a:cubicBezTo>
                    <a:pt x="279" y="104"/>
                    <a:pt x="279" y="82"/>
                    <a:pt x="268" y="71"/>
                  </a:cubicBezTo>
                  <a:cubicBezTo>
                    <a:pt x="257" y="49"/>
                    <a:pt x="235" y="38"/>
                    <a:pt x="213" y="38"/>
                  </a:cubicBezTo>
                  <a:cubicBezTo>
                    <a:pt x="201" y="27"/>
                    <a:pt x="179" y="27"/>
                    <a:pt x="168" y="27"/>
                  </a:cubicBezTo>
                  <a:cubicBezTo>
                    <a:pt x="134" y="15"/>
                    <a:pt x="102" y="5"/>
                    <a:pt x="68" y="5"/>
                  </a:cubicBezTo>
                  <a:cubicBezTo>
                    <a:pt x="62" y="2"/>
                    <a:pt x="56"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5"/>
            <p:cNvSpPr/>
            <p:nvPr/>
          </p:nvSpPr>
          <p:spPr>
            <a:xfrm>
              <a:off x="1955376" y="4478414"/>
              <a:ext cx="17897" cy="24840"/>
            </a:xfrm>
            <a:custGeom>
              <a:avLst/>
              <a:gdLst/>
              <a:ahLst/>
              <a:cxnLst/>
              <a:rect l="l" t="t" r="r" b="b"/>
              <a:pathLst>
                <a:path w="513" h="712" extrusionOk="0">
                  <a:moveTo>
                    <a:pt x="354" y="1"/>
                  </a:moveTo>
                  <a:cubicBezTo>
                    <a:pt x="342" y="1"/>
                    <a:pt x="331" y="4"/>
                    <a:pt x="322" y="12"/>
                  </a:cubicBezTo>
                  <a:cubicBezTo>
                    <a:pt x="234" y="91"/>
                    <a:pt x="167" y="180"/>
                    <a:pt x="112" y="279"/>
                  </a:cubicBezTo>
                  <a:cubicBezTo>
                    <a:pt x="45" y="380"/>
                    <a:pt x="0" y="491"/>
                    <a:pt x="67" y="602"/>
                  </a:cubicBezTo>
                  <a:cubicBezTo>
                    <a:pt x="75" y="610"/>
                    <a:pt x="94" y="618"/>
                    <a:pt x="112" y="618"/>
                  </a:cubicBezTo>
                  <a:cubicBezTo>
                    <a:pt x="120" y="618"/>
                    <a:pt x="127" y="616"/>
                    <a:pt x="134" y="613"/>
                  </a:cubicBezTo>
                  <a:lnTo>
                    <a:pt x="134" y="613"/>
                  </a:lnTo>
                  <a:cubicBezTo>
                    <a:pt x="134" y="635"/>
                    <a:pt x="134" y="657"/>
                    <a:pt x="122" y="680"/>
                  </a:cubicBezTo>
                  <a:cubicBezTo>
                    <a:pt x="122" y="699"/>
                    <a:pt x="149" y="711"/>
                    <a:pt x="173" y="711"/>
                  </a:cubicBezTo>
                  <a:cubicBezTo>
                    <a:pt x="190" y="711"/>
                    <a:pt x="207" y="705"/>
                    <a:pt x="211" y="691"/>
                  </a:cubicBezTo>
                  <a:lnTo>
                    <a:pt x="278" y="558"/>
                  </a:lnTo>
                  <a:cubicBezTo>
                    <a:pt x="290" y="513"/>
                    <a:pt x="312" y="469"/>
                    <a:pt x="334" y="424"/>
                  </a:cubicBezTo>
                  <a:cubicBezTo>
                    <a:pt x="379" y="335"/>
                    <a:pt x="434" y="257"/>
                    <a:pt x="500" y="180"/>
                  </a:cubicBezTo>
                  <a:cubicBezTo>
                    <a:pt x="512" y="168"/>
                    <a:pt x="500" y="146"/>
                    <a:pt x="490" y="135"/>
                  </a:cubicBezTo>
                  <a:cubicBezTo>
                    <a:pt x="483" y="132"/>
                    <a:pt x="476" y="130"/>
                    <a:pt x="468" y="130"/>
                  </a:cubicBezTo>
                  <a:cubicBezTo>
                    <a:pt x="450" y="130"/>
                    <a:pt x="431" y="138"/>
                    <a:pt x="423" y="146"/>
                  </a:cubicBezTo>
                  <a:cubicBezTo>
                    <a:pt x="356" y="224"/>
                    <a:pt x="290" y="302"/>
                    <a:pt x="245" y="390"/>
                  </a:cubicBezTo>
                  <a:cubicBezTo>
                    <a:pt x="211" y="447"/>
                    <a:pt x="178" y="491"/>
                    <a:pt x="156" y="546"/>
                  </a:cubicBezTo>
                  <a:cubicBezTo>
                    <a:pt x="134" y="469"/>
                    <a:pt x="178" y="380"/>
                    <a:pt x="223" y="302"/>
                  </a:cubicBezTo>
                  <a:cubicBezTo>
                    <a:pt x="267" y="224"/>
                    <a:pt x="334" y="146"/>
                    <a:pt x="401" y="68"/>
                  </a:cubicBezTo>
                  <a:cubicBezTo>
                    <a:pt x="435" y="35"/>
                    <a:pt x="392" y="1"/>
                    <a:pt x="35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5"/>
            <p:cNvSpPr/>
            <p:nvPr/>
          </p:nvSpPr>
          <p:spPr>
            <a:xfrm>
              <a:off x="1964691" y="4494742"/>
              <a:ext cx="7012" cy="14862"/>
            </a:xfrm>
            <a:custGeom>
              <a:avLst/>
              <a:gdLst/>
              <a:ahLst/>
              <a:cxnLst/>
              <a:rect l="l" t="t" r="r" b="b"/>
              <a:pathLst>
                <a:path w="201" h="426" extrusionOk="0">
                  <a:moveTo>
                    <a:pt x="178" y="1"/>
                  </a:moveTo>
                  <a:cubicBezTo>
                    <a:pt x="156" y="1"/>
                    <a:pt x="134" y="1"/>
                    <a:pt x="134" y="23"/>
                  </a:cubicBezTo>
                  <a:cubicBezTo>
                    <a:pt x="100" y="78"/>
                    <a:pt x="67" y="134"/>
                    <a:pt x="45" y="201"/>
                  </a:cubicBezTo>
                  <a:cubicBezTo>
                    <a:pt x="23" y="268"/>
                    <a:pt x="11" y="334"/>
                    <a:pt x="0" y="401"/>
                  </a:cubicBezTo>
                  <a:cubicBezTo>
                    <a:pt x="0" y="418"/>
                    <a:pt x="20" y="426"/>
                    <a:pt x="39" y="426"/>
                  </a:cubicBezTo>
                  <a:cubicBezTo>
                    <a:pt x="58" y="426"/>
                    <a:pt x="78" y="418"/>
                    <a:pt x="78" y="401"/>
                  </a:cubicBezTo>
                  <a:cubicBezTo>
                    <a:pt x="112" y="278"/>
                    <a:pt x="144" y="156"/>
                    <a:pt x="201" y="34"/>
                  </a:cubicBezTo>
                  <a:cubicBezTo>
                    <a:pt x="201" y="11"/>
                    <a:pt x="189" y="1"/>
                    <a:pt x="17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5"/>
            <p:cNvSpPr/>
            <p:nvPr/>
          </p:nvSpPr>
          <p:spPr>
            <a:xfrm>
              <a:off x="1984473" y="4294169"/>
              <a:ext cx="5338" cy="27212"/>
            </a:xfrm>
            <a:custGeom>
              <a:avLst/>
              <a:gdLst/>
              <a:ahLst/>
              <a:cxnLst/>
              <a:rect l="l" t="t" r="r" b="b"/>
              <a:pathLst>
                <a:path w="153" h="780" extrusionOk="0">
                  <a:moveTo>
                    <a:pt x="96" y="0"/>
                  </a:moveTo>
                  <a:cubicBezTo>
                    <a:pt x="83" y="0"/>
                    <a:pt x="71" y="6"/>
                    <a:pt x="67" y="21"/>
                  </a:cubicBezTo>
                  <a:cubicBezTo>
                    <a:pt x="22" y="144"/>
                    <a:pt x="0" y="266"/>
                    <a:pt x="0" y="389"/>
                  </a:cubicBezTo>
                  <a:cubicBezTo>
                    <a:pt x="0" y="511"/>
                    <a:pt x="0" y="644"/>
                    <a:pt x="56" y="755"/>
                  </a:cubicBezTo>
                  <a:cubicBezTo>
                    <a:pt x="61" y="771"/>
                    <a:pt x="81" y="780"/>
                    <a:pt x="100" y="780"/>
                  </a:cubicBezTo>
                  <a:cubicBezTo>
                    <a:pt x="123" y="780"/>
                    <a:pt x="145" y="769"/>
                    <a:pt x="145" y="745"/>
                  </a:cubicBezTo>
                  <a:cubicBezTo>
                    <a:pt x="134" y="634"/>
                    <a:pt x="101" y="511"/>
                    <a:pt x="101" y="400"/>
                  </a:cubicBezTo>
                  <a:cubicBezTo>
                    <a:pt x="101" y="278"/>
                    <a:pt x="123" y="155"/>
                    <a:pt x="145" y="44"/>
                  </a:cubicBezTo>
                  <a:cubicBezTo>
                    <a:pt x="152" y="22"/>
                    <a:pt x="121" y="0"/>
                    <a:pt x="9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5"/>
            <p:cNvSpPr/>
            <p:nvPr/>
          </p:nvSpPr>
          <p:spPr>
            <a:xfrm>
              <a:off x="1989880" y="4302577"/>
              <a:ext cx="4326" cy="21526"/>
            </a:xfrm>
            <a:custGeom>
              <a:avLst/>
              <a:gdLst/>
              <a:ahLst/>
              <a:cxnLst/>
              <a:rect l="l" t="t" r="r" b="b"/>
              <a:pathLst>
                <a:path w="124" h="617" extrusionOk="0">
                  <a:moveTo>
                    <a:pt x="68" y="0"/>
                  </a:moveTo>
                  <a:cubicBezTo>
                    <a:pt x="45" y="0"/>
                    <a:pt x="23" y="9"/>
                    <a:pt x="23" y="25"/>
                  </a:cubicBezTo>
                  <a:cubicBezTo>
                    <a:pt x="12" y="126"/>
                    <a:pt x="1" y="215"/>
                    <a:pt x="1" y="314"/>
                  </a:cubicBezTo>
                  <a:cubicBezTo>
                    <a:pt x="1" y="403"/>
                    <a:pt x="1" y="504"/>
                    <a:pt x="35" y="593"/>
                  </a:cubicBezTo>
                  <a:cubicBezTo>
                    <a:pt x="40" y="608"/>
                    <a:pt x="56" y="616"/>
                    <a:pt x="74" y="616"/>
                  </a:cubicBezTo>
                  <a:cubicBezTo>
                    <a:pt x="95" y="616"/>
                    <a:pt x="117" y="605"/>
                    <a:pt x="124" y="581"/>
                  </a:cubicBezTo>
                  <a:cubicBezTo>
                    <a:pt x="124" y="537"/>
                    <a:pt x="112" y="492"/>
                    <a:pt x="112" y="448"/>
                  </a:cubicBezTo>
                  <a:cubicBezTo>
                    <a:pt x="112" y="403"/>
                    <a:pt x="101" y="348"/>
                    <a:pt x="101" y="304"/>
                  </a:cubicBezTo>
                  <a:cubicBezTo>
                    <a:pt x="101" y="215"/>
                    <a:pt x="101" y="126"/>
                    <a:pt x="112" y="25"/>
                  </a:cubicBezTo>
                  <a:cubicBezTo>
                    <a:pt x="112" y="9"/>
                    <a:pt x="90" y="0"/>
                    <a:pt x="6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5"/>
            <p:cNvSpPr/>
            <p:nvPr/>
          </p:nvSpPr>
          <p:spPr>
            <a:xfrm>
              <a:off x="1993962" y="4296960"/>
              <a:ext cx="12734" cy="25154"/>
            </a:xfrm>
            <a:custGeom>
              <a:avLst/>
              <a:gdLst/>
              <a:ahLst/>
              <a:cxnLst/>
              <a:rect l="l" t="t" r="r" b="b"/>
              <a:pathLst>
                <a:path w="365" h="721" extrusionOk="0">
                  <a:moveTo>
                    <a:pt x="316" y="0"/>
                  </a:moveTo>
                  <a:cubicBezTo>
                    <a:pt x="300" y="0"/>
                    <a:pt x="282" y="6"/>
                    <a:pt x="274" y="20"/>
                  </a:cubicBezTo>
                  <a:cubicBezTo>
                    <a:pt x="118" y="208"/>
                    <a:pt x="40" y="442"/>
                    <a:pt x="7" y="687"/>
                  </a:cubicBezTo>
                  <a:cubicBezTo>
                    <a:pt x="1" y="709"/>
                    <a:pt x="26" y="720"/>
                    <a:pt x="52" y="720"/>
                  </a:cubicBezTo>
                  <a:cubicBezTo>
                    <a:pt x="78" y="720"/>
                    <a:pt x="106" y="709"/>
                    <a:pt x="106" y="687"/>
                  </a:cubicBezTo>
                  <a:cubicBezTo>
                    <a:pt x="151" y="453"/>
                    <a:pt x="251" y="242"/>
                    <a:pt x="351" y="42"/>
                  </a:cubicBezTo>
                  <a:cubicBezTo>
                    <a:pt x="364" y="15"/>
                    <a:pt x="341" y="0"/>
                    <a:pt x="31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5"/>
            <p:cNvSpPr/>
            <p:nvPr/>
          </p:nvSpPr>
          <p:spPr>
            <a:xfrm>
              <a:off x="1954189" y="4311718"/>
              <a:ext cx="15804" cy="18176"/>
            </a:xfrm>
            <a:custGeom>
              <a:avLst/>
              <a:gdLst/>
              <a:ahLst/>
              <a:cxnLst/>
              <a:rect l="l" t="t" r="r" b="b"/>
              <a:pathLst>
                <a:path w="453" h="521" extrusionOk="0">
                  <a:moveTo>
                    <a:pt x="49" y="1"/>
                  </a:moveTo>
                  <a:cubicBezTo>
                    <a:pt x="41" y="1"/>
                    <a:pt x="32" y="3"/>
                    <a:pt x="23" y="8"/>
                  </a:cubicBezTo>
                  <a:cubicBezTo>
                    <a:pt x="12" y="8"/>
                    <a:pt x="1" y="30"/>
                    <a:pt x="12" y="52"/>
                  </a:cubicBezTo>
                  <a:cubicBezTo>
                    <a:pt x="146" y="186"/>
                    <a:pt x="268" y="353"/>
                    <a:pt x="379" y="509"/>
                  </a:cubicBezTo>
                  <a:cubicBezTo>
                    <a:pt x="387" y="517"/>
                    <a:pt x="399" y="520"/>
                    <a:pt x="410" y="520"/>
                  </a:cubicBezTo>
                  <a:cubicBezTo>
                    <a:pt x="432" y="520"/>
                    <a:pt x="453" y="508"/>
                    <a:pt x="445" y="486"/>
                  </a:cubicBezTo>
                  <a:cubicBezTo>
                    <a:pt x="356" y="309"/>
                    <a:pt x="223" y="153"/>
                    <a:pt x="79" y="19"/>
                  </a:cubicBezTo>
                  <a:cubicBezTo>
                    <a:pt x="72" y="6"/>
                    <a:pt x="61" y="1"/>
                    <a:pt x="4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5"/>
            <p:cNvSpPr/>
            <p:nvPr/>
          </p:nvSpPr>
          <p:spPr>
            <a:xfrm>
              <a:off x="1964516" y="4316323"/>
              <a:ext cx="9001" cy="10187"/>
            </a:xfrm>
            <a:custGeom>
              <a:avLst/>
              <a:gdLst/>
              <a:ahLst/>
              <a:cxnLst/>
              <a:rect l="l" t="t" r="r" b="b"/>
              <a:pathLst>
                <a:path w="258" h="292" extrusionOk="0">
                  <a:moveTo>
                    <a:pt x="43" y="0"/>
                  </a:moveTo>
                  <a:cubicBezTo>
                    <a:pt x="24" y="0"/>
                    <a:pt x="0" y="16"/>
                    <a:pt x="16" y="32"/>
                  </a:cubicBezTo>
                  <a:cubicBezTo>
                    <a:pt x="50" y="76"/>
                    <a:pt x="72" y="120"/>
                    <a:pt x="105" y="154"/>
                  </a:cubicBezTo>
                  <a:cubicBezTo>
                    <a:pt x="117" y="177"/>
                    <a:pt x="139" y="199"/>
                    <a:pt x="149" y="221"/>
                  </a:cubicBezTo>
                  <a:cubicBezTo>
                    <a:pt x="161" y="243"/>
                    <a:pt x="183" y="266"/>
                    <a:pt x="194" y="288"/>
                  </a:cubicBezTo>
                  <a:cubicBezTo>
                    <a:pt x="200" y="291"/>
                    <a:pt x="207" y="292"/>
                    <a:pt x="215" y="292"/>
                  </a:cubicBezTo>
                  <a:cubicBezTo>
                    <a:pt x="236" y="292"/>
                    <a:pt x="258" y="282"/>
                    <a:pt x="250" y="266"/>
                  </a:cubicBezTo>
                  <a:cubicBezTo>
                    <a:pt x="228" y="243"/>
                    <a:pt x="216" y="221"/>
                    <a:pt x="206" y="199"/>
                  </a:cubicBezTo>
                  <a:cubicBezTo>
                    <a:pt x="183" y="177"/>
                    <a:pt x="172" y="154"/>
                    <a:pt x="161" y="132"/>
                  </a:cubicBezTo>
                  <a:cubicBezTo>
                    <a:pt x="127" y="98"/>
                    <a:pt x="94" y="54"/>
                    <a:pt x="60" y="9"/>
                  </a:cubicBezTo>
                  <a:cubicBezTo>
                    <a:pt x="57" y="3"/>
                    <a:pt x="50" y="0"/>
                    <a:pt x="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5"/>
            <p:cNvSpPr/>
            <p:nvPr/>
          </p:nvSpPr>
          <p:spPr>
            <a:xfrm>
              <a:off x="1920034" y="4311822"/>
              <a:ext cx="14688" cy="11966"/>
            </a:xfrm>
            <a:custGeom>
              <a:avLst/>
              <a:gdLst/>
              <a:ahLst/>
              <a:cxnLst/>
              <a:rect l="l" t="t" r="r" b="b"/>
              <a:pathLst>
                <a:path w="421" h="343" extrusionOk="0">
                  <a:moveTo>
                    <a:pt x="38" y="1"/>
                  </a:moveTo>
                  <a:cubicBezTo>
                    <a:pt x="19" y="1"/>
                    <a:pt x="1" y="11"/>
                    <a:pt x="1" y="27"/>
                  </a:cubicBezTo>
                  <a:cubicBezTo>
                    <a:pt x="12" y="39"/>
                    <a:pt x="12" y="49"/>
                    <a:pt x="12" y="61"/>
                  </a:cubicBezTo>
                  <a:cubicBezTo>
                    <a:pt x="12" y="72"/>
                    <a:pt x="35" y="72"/>
                    <a:pt x="45" y="72"/>
                  </a:cubicBezTo>
                  <a:cubicBezTo>
                    <a:pt x="90" y="116"/>
                    <a:pt x="146" y="150"/>
                    <a:pt x="190" y="194"/>
                  </a:cubicBezTo>
                  <a:cubicBezTo>
                    <a:pt x="246" y="239"/>
                    <a:pt x="302" y="294"/>
                    <a:pt x="357" y="338"/>
                  </a:cubicBezTo>
                  <a:cubicBezTo>
                    <a:pt x="363" y="342"/>
                    <a:pt x="370" y="343"/>
                    <a:pt x="378" y="343"/>
                  </a:cubicBezTo>
                  <a:cubicBezTo>
                    <a:pt x="399" y="343"/>
                    <a:pt x="421" y="332"/>
                    <a:pt x="413" y="316"/>
                  </a:cubicBezTo>
                  <a:cubicBezTo>
                    <a:pt x="368" y="249"/>
                    <a:pt x="302" y="194"/>
                    <a:pt x="246" y="150"/>
                  </a:cubicBezTo>
                  <a:cubicBezTo>
                    <a:pt x="190" y="94"/>
                    <a:pt x="124" y="49"/>
                    <a:pt x="57" y="5"/>
                  </a:cubicBezTo>
                  <a:cubicBezTo>
                    <a:pt x="51" y="2"/>
                    <a:pt x="44"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5"/>
            <p:cNvSpPr/>
            <p:nvPr/>
          </p:nvSpPr>
          <p:spPr>
            <a:xfrm>
              <a:off x="1929349" y="4313148"/>
              <a:ext cx="7431" cy="7012"/>
            </a:xfrm>
            <a:custGeom>
              <a:avLst/>
              <a:gdLst/>
              <a:ahLst/>
              <a:cxnLst/>
              <a:rect l="l" t="t" r="r" b="b"/>
              <a:pathLst>
                <a:path w="213" h="201" extrusionOk="0">
                  <a:moveTo>
                    <a:pt x="23" y="1"/>
                  </a:moveTo>
                  <a:cubicBezTo>
                    <a:pt x="12" y="11"/>
                    <a:pt x="1" y="23"/>
                    <a:pt x="12" y="34"/>
                  </a:cubicBezTo>
                  <a:cubicBezTo>
                    <a:pt x="57" y="90"/>
                    <a:pt x="101" y="145"/>
                    <a:pt x="156" y="189"/>
                  </a:cubicBezTo>
                  <a:cubicBezTo>
                    <a:pt x="156" y="201"/>
                    <a:pt x="179" y="201"/>
                    <a:pt x="190" y="201"/>
                  </a:cubicBezTo>
                  <a:cubicBezTo>
                    <a:pt x="201" y="189"/>
                    <a:pt x="213" y="179"/>
                    <a:pt x="201" y="167"/>
                  </a:cubicBezTo>
                  <a:cubicBezTo>
                    <a:pt x="156" y="112"/>
                    <a:pt x="112" y="67"/>
                    <a:pt x="68" y="11"/>
                  </a:cubicBezTo>
                  <a:cubicBezTo>
                    <a:pt x="57" y="1"/>
                    <a:pt x="35"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5"/>
            <p:cNvSpPr/>
            <p:nvPr/>
          </p:nvSpPr>
          <p:spPr>
            <a:xfrm>
              <a:off x="1934791" y="4314404"/>
              <a:ext cx="5477" cy="5373"/>
            </a:xfrm>
            <a:custGeom>
              <a:avLst/>
              <a:gdLst/>
              <a:ahLst/>
              <a:cxnLst/>
              <a:rect l="l" t="t" r="r" b="b"/>
              <a:pathLst>
                <a:path w="157" h="154" extrusionOk="0">
                  <a:moveTo>
                    <a:pt x="40" y="0"/>
                  </a:moveTo>
                  <a:cubicBezTo>
                    <a:pt x="34" y="0"/>
                    <a:pt x="29" y="3"/>
                    <a:pt x="23" y="9"/>
                  </a:cubicBezTo>
                  <a:cubicBezTo>
                    <a:pt x="12" y="9"/>
                    <a:pt x="12" y="20"/>
                    <a:pt x="12" y="20"/>
                  </a:cubicBezTo>
                  <a:cubicBezTo>
                    <a:pt x="0" y="31"/>
                    <a:pt x="0" y="42"/>
                    <a:pt x="12" y="42"/>
                  </a:cubicBezTo>
                  <a:cubicBezTo>
                    <a:pt x="23" y="64"/>
                    <a:pt x="34" y="76"/>
                    <a:pt x="57" y="98"/>
                  </a:cubicBezTo>
                  <a:cubicBezTo>
                    <a:pt x="57" y="109"/>
                    <a:pt x="67" y="120"/>
                    <a:pt x="79" y="120"/>
                  </a:cubicBezTo>
                  <a:lnTo>
                    <a:pt x="101" y="143"/>
                  </a:lnTo>
                  <a:cubicBezTo>
                    <a:pt x="112" y="153"/>
                    <a:pt x="123" y="153"/>
                    <a:pt x="123" y="153"/>
                  </a:cubicBezTo>
                  <a:lnTo>
                    <a:pt x="146" y="153"/>
                  </a:lnTo>
                  <a:cubicBezTo>
                    <a:pt x="146" y="143"/>
                    <a:pt x="156" y="143"/>
                    <a:pt x="156" y="131"/>
                  </a:cubicBezTo>
                  <a:lnTo>
                    <a:pt x="156" y="120"/>
                  </a:lnTo>
                  <a:cubicBezTo>
                    <a:pt x="146" y="109"/>
                    <a:pt x="146" y="98"/>
                    <a:pt x="134" y="87"/>
                  </a:cubicBezTo>
                  <a:lnTo>
                    <a:pt x="112" y="64"/>
                  </a:lnTo>
                  <a:cubicBezTo>
                    <a:pt x="101" y="54"/>
                    <a:pt x="89" y="31"/>
                    <a:pt x="79" y="20"/>
                  </a:cubicBezTo>
                  <a:cubicBezTo>
                    <a:pt x="67" y="9"/>
                    <a:pt x="57" y="9"/>
                    <a:pt x="57" y="9"/>
                  </a:cubicBezTo>
                  <a:cubicBezTo>
                    <a:pt x="51" y="3"/>
                    <a:pt x="45" y="0"/>
                    <a:pt x="4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5"/>
            <p:cNvSpPr/>
            <p:nvPr/>
          </p:nvSpPr>
          <p:spPr>
            <a:xfrm>
              <a:off x="1940618" y="4311613"/>
              <a:ext cx="3524" cy="2337"/>
            </a:xfrm>
            <a:custGeom>
              <a:avLst/>
              <a:gdLst/>
              <a:ahLst/>
              <a:cxnLst/>
              <a:rect l="l" t="t" r="r" b="b"/>
              <a:pathLst>
                <a:path w="101" h="67" extrusionOk="0">
                  <a:moveTo>
                    <a:pt x="45" y="0"/>
                  </a:moveTo>
                  <a:cubicBezTo>
                    <a:pt x="1" y="0"/>
                    <a:pt x="1" y="67"/>
                    <a:pt x="45" y="67"/>
                  </a:cubicBezTo>
                  <a:cubicBezTo>
                    <a:pt x="100" y="67"/>
                    <a:pt x="100"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5"/>
            <p:cNvSpPr/>
            <p:nvPr/>
          </p:nvSpPr>
          <p:spPr>
            <a:xfrm>
              <a:off x="2118025" y="4295181"/>
              <a:ext cx="32934" cy="66530"/>
            </a:xfrm>
            <a:custGeom>
              <a:avLst/>
              <a:gdLst/>
              <a:ahLst/>
              <a:cxnLst/>
              <a:rect l="l" t="t" r="r" b="b"/>
              <a:pathLst>
                <a:path w="944" h="1907" extrusionOk="0">
                  <a:moveTo>
                    <a:pt x="41" y="1"/>
                  </a:moveTo>
                  <a:cubicBezTo>
                    <a:pt x="21" y="1"/>
                    <a:pt x="0" y="19"/>
                    <a:pt x="10" y="37"/>
                  </a:cubicBezTo>
                  <a:cubicBezTo>
                    <a:pt x="32" y="71"/>
                    <a:pt x="65" y="93"/>
                    <a:pt x="99" y="126"/>
                  </a:cubicBezTo>
                  <a:cubicBezTo>
                    <a:pt x="121" y="148"/>
                    <a:pt x="143" y="182"/>
                    <a:pt x="165" y="215"/>
                  </a:cubicBezTo>
                  <a:cubicBezTo>
                    <a:pt x="210" y="282"/>
                    <a:pt x="254" y="348"/>
                    <a:pt x="287" y="415"/>
                  </a:cubicBezTo>
                  <a:cubicBezTo>
                    <a:pt x="366" y="571"/>
                    <a:pt x="410" y="738"/>
                    <a:pt x="477" y="894"/>
                  </a:cubicBezTo>
                  <a:cubicBezTo>
                    <a:pt x="544" y="1060"/>
                    <a:pt x="621" y="1205"/>
                    <a:pt x="688" y="1361"/>
                  </a:cubicBezTo>
                  <a:cubicBezTo>
                    <a:pt x="722" y="1438"/>
                    <a:pt x="744" y="1517"/>
                    <a:pt x="754" y="1594"/>
                  </a:cubicBezTo>
                  <a:cubicBezTo>
                    <a:pt x="754" y="1683"/>
                    <a:pt x="744" y="1761"/>
                    <a:pt x="722" y="1850"/>
                  </a:cubicBezTo>
                  <a:cubicBezTo>
                    <a:pt x="714" y="1885"/>
                    <a:pt x="752" y="1907"/>
                    <a:pt x="789" y="1907"/>
                  </a:cubicBezTo>
                  <a:cubicBezTo>
                    <a:pt x="810" y="1907"/>
                    <a:pt x="831" y="1900"/>
                    <a:pt x="843" y="1883"/>
                  </a:cubicBezTo>
                  <a:cubicBezTo>
                    <a:pt x="944" y="1739"/>
                    <a:pt x="910" y="1539"/>
                    <a:pt x="855" y="1383"/>
                  </a:cubicBezTo>
                  <a:cubicBezTo>
                    <a:pt x="788" y="1205"/>
                    <a:pt x="677" y="1049"/>
                    <a:pt x="599" y="872"/>
                  </a:cubicBezTo>
                  <a:cubicBezTo>
                    <a:pt x="532" y="694"/>
                    <a:pt x="465" y="516"/>
                    <a:pt x="376" y="348"/>
                  </a:cubicBezTo>
                  <a:cubicBezTo>
                    <a:pt x="343" y="282"/>
                    <a:pt x="299" y="215"/>
                    <a:pt x="243" y="148"/>
                  </a:cubicBezTo>
                  <a:cubicBezTo>
                    <a:pt x="188" y="93"/>
                    <a:pt x="132" y="26"/>
                    <a:pt x="54" y="4"/>
                  </a:cubicBezTo>
                  <a:cubicBezTo>
                    <a:pt x="50" y="2"/>
                    <a:pt x="45" y="1"/>
                    <a:pt x="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5"/>
            <p:cNvSpPr/>
            <p:nvPr/>
          </p:nvSpPr>
          <p:spPr>
            <a:xfrm>
              <a:off x="2146425" y="4327104"/>
              <a:ext cx="9978" cy="30143"/>
            </a:xfrm>
            <a:custGeom>
              <a:avLst/>
              <a:gdLst/>
              <a:ahLst/>
              <a:cxnLst/>
              <a:rect l="l" t="t" r="r" b="b"/>
              <a:pathLst>
                <a:path w="286" h="864" extrusionOk="0">
                  <a:moveTo>
                    <a:pt x="61" y="1"/>
                  </a:moveTo>
                  <a:cubicBezTo>
                    <a:pt x="32" y="1"/>
                    <a:pt x="0" y="16"/>
                    <a:pt x="7" y="45"/>
                  </a:cubicBezTo>
                  <a:cubicBezTo>
                    <a:pt x="63" y="167"/>
                    <a:pt x="96" y="290"/>
                    <a:pt x="118" y="424"/>
                  </a:cubicBezTo>
                  <a:cubicBezTo>
                    <a:pt x="141" y="557"/>
                    <a:pt x="141" y="691"/>
                    <a:pt x="118" y="824"/>
                  </a:cubicBezTo>
                  <a:cubicBezTo>
                    <a:pt x="112" y="849"/>
                    <a:pt x="145" y="863"/>
                    <a:pt x="176" y="863"/>
                  </a:cubicBezTo>
                  <a:cubicBezTo>
                    <a:pt x="201" y="863"/>
                    <a:pt x="225" y="854"/>
                    <a:pt x="230" y="835"/>
                  </a:cubicBezTo>
                  <a:cubicBezTo>
                    <a:pt x="286" y="557"/>
                    <a:pt x="252" y="256"/>
                    <a:pt x="96" y="12"/>
                  </a:cubicBezTo>
                  <a:cubicBezTo>
                    <a:pt x="89" y="4"/>
                    <a:pt x="75" y="1"/>
                    <a:pt x="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5"/>
            <p:cNvSpPr/>
            <p:nvPr/>
          </p:nvSpPr>
          <p:spPr>
            <a:xfrm>
              <a:off x="1937722" y="4450050"/>
              <a:ext cx="116873" cy="19432"/>
            </a:xfrm>
            <a:custGeom>
              <a:avLst/>
              <a:gdLst/>
              <a:ahLst/>
              <a:cxnLst/>
              <a:rect l="l" t="t" r="r" b="b"/>
              <a:pathLst>
                <a:path w="3350" h="557" extrusionOk="0">
                  <a:moveTo>
                    <a:pt x="80" y="1"/>
                  </a:moveTo>
                  <a:cubicBezTo>
                    <a:pt x="40" y="1"/>
                    <a:pt x="0" y="39"/>
                    <a:pt x="50" y="69"/>
                  </a:cubicBezTo>
                  <a:cubicBezTo>
                    <a:pt x="428" y="281"/>
                    <a:pt x="818" y="481"/>
                    <a:pt x="1251" y="536"/>
                  </a:cubicBezTo>
                  <a:cubicBezTo>
                    <a:pt x="1361" y="550"/>
                    <a:pt x="1472" y="556"/>
                    <a:pt x="1582" y="556"/>
                  </a:cubicBezTo>
                  <a:cubicBezTo>
                    <a:pt x="1916" y="556"/>
                    <a:pt x="2249" y="498"/>
                    <a:pt x="2575" y="414"/>
                  </a:cubicBezTo>
                  <a:cubicBezTo>
                    <a:pt x="2808" y="348"/>
                    <a:pt x="3053" y="269"/>
                    <a:pt x="3287" y="180"/>
                  </a:cubicBezTo>
                  <a:cubicBezTo>
                    <a:pt x="3349" y="159"/>
                    <a:pt x="3304" y="90"/>
                    <a:pt x="3244" y="90"/>
                  </a:cubicBezTo>
                  <a:cubicBezTo>
                    <a:pt x="3239" y="90"/>
                    <a:pt x="3235" y="91"/>
                    <a:pt x="3231" y="91"/>
                  </a:cubicBezTo>
                  <a:cubicBezTo>
                    <a:pt x="2830" y="225"/>
                    <a:pt x="2419" y="358"/>
                    <a:pt x="1997" y="414"/>
                  </a:cubicBezTo>
                  <a:cubicBezTo>
                    <a:pt x="1865" y="435"/>
                    <a:pt x="1733" y="445"/>
                    <a:pt x="1604" y="445"/>
                  </a:cubicBezTo>
                  <a:cubicBezTo>
                    <a:pt x="1307" y="445"/>
                    <a:pt x="1018" y="392"/>
                    <a:pt x="740" y="291"/>
                  </a:cubicBezTo>
                  <a:cubicBezTo>
                    <a:pt x="517" y="202"/>
                    <a:pt x="306" y="103"/>
                    <a:pt x="94" y="2"/>
                  </a:cubicBezTo>
                  <a:cubicBezTo>
                    <a:pt x="90" y="1"/>
                    <a:pt x="85" y="1"/>
                    <a:pt x="8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5"/>
            <p:cNvSpPr/>
            <p:nvPr/>
          </p:nvSpPr>
          <p:spPr>
            <a:xfrm>
              <a:off x="1940234" y="4377726"/>
              <a:ext cx="14409" cy="2861"/>
            </a:xfrm>
            <a:custGeom>
              <a:avLst/>
              <a:gdLst/>
              <a:ahLst/>
              <a:cxnLst/>
              <a:rect l="l" t="t" r="r" b="b"/>
              <a:pathLst>
                <a:path w="413" h="82" extrusionOk="0">
                  <a:moveTo>
                    <a:pt x="225" y="1"/>
                  </a:moveTo>
                  <a:cubicBezTo>
                    <a:pt x="153" y="1"/>
                    <a:pt x="80" y="15"/>
                    <a:pt x="12" y="40"/>
                  </a:cubicBezTo>
                  <a:cubicBezTo>
                    <a:pt x="0" y="40"/>
                    <a:pt x="0" y="63"/>
                    <a:pt x="0" y="73"/>
                  </a:cubicBezTo>
                  <a:cubicBezTo>
                    <a:pt x="6" y="79"/>
                    <a:pt x="14" y="82"/>
                    <a:pt x="23" y="82"/>
                  </a:cubicBezTo>
                  <a:cubicBezTo>
                    <a:pt x="31" y="82"/>
                    <a:pt x="39" y="79"/>
                    <a:pt x="45" y="73"/>
                  </a:cubicBezTo>
                  <a:cubicBezTo>
                    <a:pt x="90" y="58"/>
                    <a:pt x="138" y="52"/>
                    <a:pt x="187" y="52"/>
                  </a:cubicBezTo>
                  <a:cubicBezTo>
                    <a:pt x="246" y="52"/>
                    <a:pt x="307" y="61"/>
                    <a:pt x="368" y="73"/>
                  </a:cubicBezTo>
                  <a:cubicBezTo>
                    <a:pt x="378" y="73"/>
                    <a:pt x="401" y="73"/>
                    <a:pt x="401" y="63"/>
                  </a:cubicBezTo>
                  <a:cubicBezTo>
                    <a:pt x="412" y="51"/>
                    <a:pt x="401" y="40"/>
                    <a:pt x="390" y="29"/>
                  </a:cubicBezTo>
                  <a:cubicBezTo>
                    <a:pt x="336" y="9"/>
                    <a:pt x="281" y="1"/>
                    <a:pt x="22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5"/>
            <p:cNvSpPr/>
            <p:nvPr/>
          </p:nvSpPr>
          <p:spPr>
            <a:xfrm>
              <a:off x="1939432" y="4382018"/>
              <a:ext cx="19467" cy="3698"/>
            </a:xfrm>
            <a:custGeom>
              <a:avLst/>
              <a:gdLst/>
              <a:ahLst/>
              <a:cxnLst/>
              <a:rect l="l" t="t" r="r" b="b"/>
              <a:pathLst>
                <a:path w="558" h="106" extrusionOk="0">
                  <a:moveTo>
                    <a:pt x="309" y="0"/>
                  </a:moveTo>
                  <a:cubicBezTo>
                    <a:pt x="216" y="0"/>
                    <a:pt x="122" y="14"/>
                    <a:pt x="35" y="39"/>
                  </a:cubicBezTo>
                  <a:cubicBezTo>
                    <a:pt x="23" y="51"/>
                    <a:pt x="1" y="62"/>
                    <a:pt x="13" y="84"/>
                  </a:cubicBezTo>
                  <a:cubicBezTo>
                    <a:pt x="13" y="95"/>
                    <a:pt x="45" y="106"/>
                    <a:pt x="57" y="106"/>
                  </a:cubicBezTo>
                  <a:cubicBezTo>
                    <a:pt x="141" y="80"/>
                    <a:pt x="230" y="69"/>
                    <a:pt x="318" y="69"/>
                  </a:cubicBezTo>
                  <a:cubicBezTo>
                    <a:pt x="380" y="69"/>
                    <a:pt x="442" y="75"/>
                    <a:pt x="502" y="84"/>
                  </a:cubicBezTo>
                  <a:cubicBezTo>
                    <a:pt x="524" y="84"/>
                    <a:pt x="546" y="84"/>
                    <a:pt x="557" y="62"/>
                  </a:cubicBezTo>
                  <a:cubicBezTo>
                    <a:pt x="557" y="51"/>
                    <a:pt x="546" y="29"/>
                    <a:pt x="524" y="29"/>
                  </a:cubicBezTo>
                  <a:cubicBezTo>
                    <a:pt x="455" y="9"/>
                    <a:pt x="383" y="0"/>
                    <a:pt x="30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5"/>
            <p:cNvSpPr/>
            <p:nvPr/>
          </p:nvSpPr>
          <p:spPr>
            <a:xfrm>
              <a:off x="1935210" y="4437072"/>
              <a:ext cx="24072" cy="13467"/>
            </a:xfrm>
            <a:custGeom>
              <a:avLst/>
              <a:gdLst/>
              <a:ahLst/>
              <a:cxnLst/>
              <a:rect l="l" t="t" r="r" b="b"/>
              <a:pathLst>
                <a:path w="690" h="386" extrusionOk="0">
                  <a:moveTo>
                    <a:pt x="645" y="0"/>
                  </a:moveTo>
                  <a:cubicBezTo>
                    <a:pt x="636" y="0"/>
                    <a:pt x="627" y="3"/>
                    <a:pt x="623" y="8"/>
                  </a:cubicBezTo>
                  <a:cubicBezTo>
                    <a:pt x="512" y="41"/>
                    <a:pt x="400" y="97"/>
                    <a:pt x="289" y="152"/>
                  </a:cubicBezTo>
                  <a:cubicBezTo>
                    <a:pt x="245" y="174"/>
                    <a:pt x="189" y="208"/>
                    <a:pt x="144" y="241"/>
                  </a:cubicBezTo>
                  <a:cubicBezTo>
                    <a:pt x="89" y="275"/>
                    <a:pt x="33" y="297"/>
                    <a:pt x="11" y="352"/>
                  </a:cubicBezTo>
                  <a:cubicBezTo>
                    <a:pt x="0" y="374"/>
                    <a:pt x="45" y="386"/>
                    <a:pt x="55" y="386"/>
                  </a:cubicBezTo>
                  <a:cubicBezTo>
                    <a:pt x="111" y="364"/>
                    <a:pt x="156" y="330"/>
                    <a:pt x="200" y="297"/>
                  </a:cubicBezTo>
                  <a:cubicBezTo>
                    <a:pt x="255" y="263"/>
                    <a:pt x="300" y="241"/>
                    <a:pt x="356" y="208"/>
                  </a:cubicBezTo>
                  <a:cubicBezTo>
                    <a:pt x="456" y="152"/>
                    <a:pt x="556" y="107"/>
                    <a:pt x="667" y="63"/>
                  </a:cubicBezTo>
                  <a:cubicBezTo>
                    <a:pt x="678" y="52"/>
                    <a:pt x="690" y="30"/>
                    <a:pt x="678" y="18"/>
                  </a:cubicBezTo>
                  <a:cubicBezTo>
                    <a:pt x="672" y="5"/>
                    <a:pt x="658" y="0"/>
                    <a:pt x="6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5"/>
            <p:cNvSpPr/>
            <p:nvPr/>
          </p:nvSpPr>
          <p:spPr>
            <a:xfrm>
              <a:off x="1945572" y="4443142"/>
              <a:ext cx="13711" cy="8199"/>
            </a:xfrm>
            <a:custGeom>
              <a:avLst/>
              <a:gdLst/>
              <a:ahLst/>
              <a:cxnLst/>
              <a:rect l="l" t="t" r="r" b="b"/>
              <a:pathLst>
                <a:path w="393" h="235" extrusionOk="0">
                  <a:moveTo>
                    <a:pt x="348" y="0"/>
                  </a:moveTo>
                  <a:cubicBezTo>
                    <a:pt x="215" y="22"/>
                    <a:pt x="92" y="89"/>
                    <a:pt x="14" y="200"/>
                  </a:cubicBezTo>
                  <a:cubicBezTo>
                    <a:pt x="0" y="222"/>
                    <a:pt x="18" y="234"/>
                    <a:pt x="38" y="234"/>
                  </a:cubicBezTo>
                  <a:cubicBezTo>
                    <a:pt x="50" y="234"/>
                    <a:pt x="62" y="230"/>
                    <a:pt x="70" y="223"/>
                  </a:cubicBezTo>
                  <a:cubicBezTo>
                    <a:pt x="148" y="134"/>
                    <a:pt x="248" y="78"/>
                    <a:pt x="370" y="56"/>
                  </a:cubicBezTo>
                  <a:cubicBezTo>
                    <a:pt x="381" y="56"/>
                    <a:pt x="393" y="34"/>
                    <a:pt x="393" y="22"/>
                  </a:cubicBezTo>
                  <a:cubicBezTo>
                    <a:pt x="381" y="0"/>
                    <a:pt x="359" y="0"/>
                    <a:pt x="3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5"/>
            <p:cNvSpPr/>
            <p:nvPr/>
          </p:nvSpPr>
          <p:spPr>
            <a:xfrm>
              <a:off x="1955376" y="4446247"/>
              <a:ext cx="8931" cy="5896"/>
            </a:xfrm>
            <a:custGeom>
              <a:avLst/>
              <a:gdLst/>
              <a:ahLst/>
              <a:cxnLst/>
              <a:rect l="l" t="t" r="r" b="b"/>
              <a:pathLst>
                <a:path w="256" h="169" extrusionOk="0">
                  <a:moveTo>
                    <a:pt x="189" y="0"/>
                  </a:moveTo>
                  <a:cubicBezTo>
                    <a:pt x="178" y="12"/>
                    <a:pt x="156" y="12"/>
                    <a:pt x="134" y="22"/>
                  </a:cubicBezTo>
                  <a:cubicBezTo>
                    <a:pt x="122" y="34"/>
                    <a:pt x="100" y="45"/>
                    <a:pt x="89" y="45"/>
                  </a:cubicBezTo>
                  <a:cubicBezTo>
                    <a:pt x="56" y="67"/>
                    <a:pt x="33" y="89"/>
                    <a:pt x="11" y="111"/>
                  </a:cubicBezTo>
                  <a:cubicBezTo>
                    <a:pt x="0" y="111"/>
                    <a:pt x="0" y="123"/>
                    <a:pt x="0" y="134"/>
                  </a:cubicBezTo>
                  <a:cubicBezTo>
                    <a:pt x="0" y="145"/>
                    <a:pt x="0" y="156"/>
                    <a:pt x="11" y="156"/>
                  </a:cubicBezTo>
                  <a:cubicBezTo>
                    <a:pt x="18" y="162"/>
                    <a:pt x="31" y="169"/>
                    <a:pt x="46" y="169"/>
                  </a:cubicBezTo>
                  <a:cubicBezTo>
                    <a:pt x="57" y="169"/>
                    <a:pt x="68" y="165"/>
                    <a:pt x="78" y="156"/>
                  </a:cubicBezTo>
                  <a:cubicBezTo>
                    <a:pt x="100" y="134"/>
                    <a:pt x="122" y="123"/>
                    <a:pt x="156" y="101"/>
                  </a:cubicBezTo>
                  <a:lnTo>
                    <a:pt x="167" y="101"/>
                  </a:lnTo>
                  <a:cubicBezTo>
                    <a:pt x="167" y="89"/>
                    <a:pt x="178" y="89"/>
                    <a:pt x="189" y="89"/>
                  </a:cubicBezTo>
                  <a:cubicBezTo>
                    <a:pt x="189" y="78"/>
                    <a:pt x="201" y="78"/>
                    <a:pt x="189" y="78"/>
                  </a:cubicBezTo>
                  <a:lnTo>
                    <a:pt x="201" y="78"/>
                  </a:lnTo>
                  <a:cubicBezTo>
                    <a:pt x="211" y="67"/>
                    <a:pt x="223" y="67"/>
                    <a:pt x="223" y="67"/>
                  </a:cubicBezTo>
                  <a:cubicBezTo>
                    <a:pt x="245" y="56"/>
                    <a:pt x="256" y="45"/>
                    <a:pt x="245" y="22"/>
                  </a:cubicBezTo>
                  <a:cubicBezTo>
                    <a:pt x="234" y="12"/>
                    <a:pt x="211" y="0"/>
                    <a:pt x="18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5"/>
            <p:cNvSpPr/>
            <p:nvPr/>
          </p:nvSpPr>
          <p:spPr>
            <a:xfrm>
              <a:off x="1929698" y="4432257"/>
              <a:ext cx="28050" cy="12385"/>
            </a:xfrm>
            <a:custGeom>
              <a:avLst/>
              <a:gdLst/>
              <a:ahLst/>
              <a:cxnLst/>
              <a:rect l="l" t="t" r="r" b="b"/>
              <a:pathLst>
                <a:path w="804" h="355" extrusionOk="0">
                  <a:moveTo>
                    <a:pt x="747" y="1"/>
                  </a:moveTo>
                  <a:cubicBezTo>
                    <a:pt x="480" y="34"/>
                    <a:pt x="225" y="134"/>
                    <a:pt x="25" y="312"/>
                  </a:cubicBezTo>
                  <a:cubicBezTo>
                    <a:pt x="0" y="336"/>
                    <a:pt x="23" y="355"/>
                    <a:pt x="45" y="355"/>
                  </a:cubicBezTo>
                  <a:cubicBezTo>
                    <a:pt x="54" y="355"/>
                    <a:pt x="63" y="352"/>
                    <a:pt x="69" y="346"/>
                  </a:cubicBezTo>
                  <a:cubicBezTo>
                    <a:pt x="280" y="201"/>
                    <a:pt x="514" y="90"/>
                    <a:pt x="769" y="57"/>
                  </a:cubicBezTo>
                  <a:cubicBezTo>
                    <a:pt x="781" y="57"/>
                    <a:pt x="803" y="45"/>
                    <a:pt x="792" y="23"/>
                  </a:cubicBezTo>
                  <a:cubicBezTo>
                    <a:pt x="792" y="1"/>
                    <a:pt x="759" y="1"/>
                    <a:pt x="74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5"/>
            <p:cNvSpPr/>
            <p:nvPr/>
          </p:nvSpPr>
          <p:spPr>
            <a:xfrm>
              <a:off x="2214562" y="4265560"/>
              <a:ext cx="241387" cy="125665"/>
            </a:xfrm>
            <a:custGeom>
              <a:avLst/>
              <a:gdLst/>
              <a:ahLst/>
              <a:cxnLst/>
              <a:rect l="l" t="t" r="r" b="b"/>
              <a:pathLst>
                <a:path w="6919" h="3602" extrusionOk="0">
                  <a:moveTo>
                    <a:pt x="5298" y="1"/>
                  </a:moveTo>
                  <a:cubicBezTo>
                    <a:pt x="4885" y="1"/>
                    <a:pt x="4437" y="96"/>
                    <a:pt x="3983" y="275"/>
                  </a:cubicBezTo>
                  <a:cubicBezTo>
                    <a:pt x="3360" y="530"/>
                    <a:pt x="1425" y="1565"/>
                    <a:pt x="891" y="1765"/>
                  </a:cubicBezTo>
                  <a:cubicBezTo>
                    <a:pt x="345" y="1954"/>
                    <a:pt x="190" y="1987"/>
                    <a:pt x="190" y="1987"/>
                  </a:cubicBezTo>
                  <a:lnTo>
                    <a:pt x="1" y="2744"/>
                  </a:lnTo>
                  <a:cubicBezTo>
                    <a:pt x="1" y="2744"/>
                    <a:pt x="323" y="3035"/>
                    <a:pt x="623" y="3035"/>
                  </a:cubicBezTo>
                  <a:cubicBezTo>
                    <a:pt x="638" y="3035"/>
                    <a:pt x="653" y="3035"/>
                    <a:pt x="668" y="3033"/>
                  </a:cubicBezTo>
                  <a:cubicBezTo>
                    <a:pt x="731" y="3026"/>
                    <a:pt x="796" y="3023"/>
                    <a:pt x="865" y="3023"/>
                  </a:cubicBezTo>
                  <a:cubicBezTo>
                    <a:pt x="1152" y="3023"/>
                    <a:pt x="1484" y="3079"/>
                    <a:pt x="1781" y="3177"/>
                  </a:cubicBezTo>
                  <a:cubicBezTo>
                    <a:pt x="2147" y="3300"/>
                    <a:pt x="3504" y="3511"/>
                    <a:pt x="3949" y="3589"/>
                  </a:cubicBezTo>
                  <a:cubicBezTo>
                    <a:pt x="3998" y="3598"/>
                    <a:pt x="4049" y="3601"/>
                    <a:pt x="4100" y="3601"/>
                  </a:cubicBezTo>
                  <a:cubicBezTo>
                    <a:pt x="4517" y="3601"/>
                    <a:pt x="4997" y="3354"/>
                    <a:pt x="5195" y="3344"/>
                  </a:cubicBezTo>
                  <a:cubicBezTo>
                    <a:pt x="5217" y="3344"/>
                    <a:pt x="5244" y="3345"/>
                    <a:pt x="5276" y="3345"/>
                  </a:cubicBezTo>
                  <a:cubicBezTo>
                    <a:pt x="5562" y="3345"/>
                    <a:pt x="6192" y="3327"/>
                    <a:pt x="6452" y="2966"/>
                  </a:cubicBezTo>
                  <a:cubicBezTo>
                    <a:pt x="6752" y="2566"/>
                    <a:pt x="6919" y="1743"/>
                    <a:pt x="6786" y="1242"/>
                  </a:cubicBezTo>
                  <a:cubicBezTo>
                    <a:pt x="6663" y="742"/>
                    <a:pt x="6262" y="141"/>
                    <a:pt x="5740" y="41"/>
                  </a:cubicBezTo>
                  <a:cubicBezTo>
                    <a:pt x="5598" y="14"/>
                    <a:pt x="5451" y="1"/>
                    <a:pt x="529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5"/>
            <p:cNvSpPr/>
            <p:nvPr/>
          </p:nvSpPr>
          <p:spPr>
            <a:xfrm>
              <a:off x="2214562" y="4265560"/>
              <a:ext cx="207616" cy="104837"/>
            </a:xfrm>
            <a:custGeom>
              <a:avLst/>
              <a:gdLst/>
              <a:ahLst/>
              <a:cxnLst/>
              <a:rect l="l" t="t" r="r" b="b"/>
              <a:pathLst>
                <a:path w="5951" h="3005" extrusionOk="0">
                  <a:moveTo>
                    <a:pt x="5298" y="1"/>
                  </a:moveTo>
                  <a:cubicBezTo>
                    <a:pt x="4885" y="1"/>
                    <a:pt x="4437" y="96"/>
                    <a:pt x="3983" y="275"/>
                  </a:cubicBezTo>
                  <a:cubicBezTo>
                    <a:pt x="3360" y="530"/>
                    <a:pt x="1425" y="1565"/>
                    <a:pt x="891" y="1765"/>
                  </a:cubicBezTo>
                  <a:cubicBezTo>
                    <a:pt x="345" y="1954"/>
                    <a:pt x="190" y="1987"/>
                    <a:pt x="190" y="1987"/>
                  </a:cubicBezTo>
                  <a:lnTo>
                    <a:pt x="1" y="2744"/>
                  </a:lnTo>
                  <a:cubicBezTo>
                    <a:pt x="1" y="2744"/>
                    <a:pt x="179" y="2910"/>
                    <a:pt x="401" y="2999"/>
                  </a:cubicBezTo>
                  <a:cubicBezTo>
                    <a:pt x="427" y="3003"/>
                    <a:pt x="453" y="3004"/>
                    <a:pt x="479" y="3004"/>
                  </a:cubicBezTo>
                  <a:cubicBezTo>
                    <a:pt x="622" y="3004"/>
                    <a:pt x="770" y="2956"/>
                    <a:pt x="901" y="2899"/>
                  </a:cubicBezTo>
                  <a:cubicBezTo>
                    <a:pt x="1069" y="2810"/>
                    <a:pt x="1235" y="2699"/>
                    <a:pt x="1413" y="2621"/>
                  </a:cubicBezTo>
                  <a:cubicBezTo>
                    <a:pt x="1781" y="2465"/>
                    <a:pt x="2181" y="2465"/>
                    <a:pt x="2581" y="2410"/>
                  </a:cubicBezTo>
                  <a:cubicBezTo>
                    <a:pt x="2903" y="2366"/>
                    <a:pt x="3226" y="2287"/>
                    <a:pt x="3538" y="2176"/>
                  </a:cubicBezTo>
                  <a:cubicBezTo>
                    <a:pt x="3827" y="2076"/>
                    <a:pt x="4116" y="1943"/>
                    <a:pt x="4361" y="1753"/>
                  </a:cubicBezTo>
                  <a:cubicBezTo>
                    <a:pt x="4494" y="1654"/>
                    <a:pt x="4606" y="1520"/>
                    <a:pt x="4727" y="1398"/>
                  </a:cubicBezTo>
                  <a:cubicBezTo>
                    <a:pt x="4828" y="1276"/>
                    <a:pt x="4928" y="1142"/>
                    <a:pt x="5006" y="997"/>
                  </a:cubicBezTo>
                  <a:cubicBezTo>
                    <a:pt x="5050" y="897"/>
                    <a:pt x="5095" y="786"/>
                    <a:pt x="5150" y="686"/>
                  </a:cubicBezTo>
                  <a:cubicBezTo>
                    <a:pt x="5284" y="441"/>
                    <a:pt x="5540" y="297"/>
                    <a:pt x="5795" y="186"/>
                  </a:cubicBezTo>
                  <a:cubicBezTo>
                    <a:pt x="5840" y="163"/>
                    <a:pt x="5896" y="141"/>
                    <a:pt x="5951" y="107"/>
                  </a:cubicBezTo>
                  <a:cubicBezTo>
                    <a:pt x="5884" y="85"/>
                    <a:pt x="5817" y="63"/>
                    <a:pt x="5740" y="41"/>
                  </a:cubicBezTo>
                  <a:cubicBezTo>
                    <a:pt x="5598" y="14"/>
                    <a:pt x="5451" y="1"/>
                    <a:pt x="529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5"/>
            <p:cNvSpPr/>
            <p:nvPr/>
          </p:nvSpPr>
          <p:spPr>
            <a:xfrm>
              <a:off x="2222726" y="4346432"/>
              <a:ext cx="118373" cy="13327"/>
            </a:xfrm>
            <a:custGeom>
              <a:avLst/>
              <a:gdLst/>
              <a:ahLst/>
              <a:cxnLst/>
              <a:rect l="l" t="t" r="r" b="b"/>
              <a:pathLst>
                <a:path w="3393" h="382" extrusionOk="0">
                  <a:moveTo>
                    <a:pt x="2197" y="0"/>
                  </a:moveTo>
                  <a:cubicBezTo>
                    <a:pt x="2170" y="0"/>
                    <a:pt x="2142" y="1"/>
                    <a:pt x="2113" y="3"/>
                  </a:cubicBezTo>
                  <a:cubicBezTo>
                    <a:pt x="1969" y="3"/>
                    <a:pt x="1824" y="25"/>
                    <a:pt x="1680" y="58"/>
                  </a:cubicBezTo>
                  <a:cubicBezTo>
                    <a:pt x="1391" y="114"/>
                    <a:pt x="1124" y="203"/>
                    <a:pt x="835" y="270"/>
                  </a:cubicBezTo>
                  <a:cubicBezTo>
                    <a:pt x="701" y="303"/>
                    <a:pt x="556" y="325"/>
                    <a:pt x="423" y="337"/>
                  </a:cubicBezTo>
                  <a:cubicBezTo>
                    <a:pt x="401" y="338"/>
                    <a:pt x="378" y="339"/>
                    <a:pt x="356" y="339"/>
                  </a:cubicBezTo>
                  <a:cubicBezTo>
                    <a:pt x="234" y="339"/>
                    <a:pt x="115" y="313"/>
                    <a:pt x="12" y="248"/>
                  </a:cubicBezTo>
                  <a:lnTo>
                    <a:pt x="0" y="258"/>
                  </a:lnTo>
                  <a:cubicBezTo>
                    <a:pt x="123" y="347"/>
                    <a:pt x="279" y="381"/>
                    <a:pt x="423" y="381"/>
                  </a:cubicBezTo>
                  <a:cubicBezTo>
                    <a:pt x="568" y="381"/>
                    <a:pt x="712" y="359"/>
                    <a:pt x="857" y="337"/>
                  </a:cubicBezTo>
                  <a:cubicBezTo>
                    <a:pt x="1135" y="281"/>
                    <a:pt x="1413" y="203"/>
                    <a:pt x="1691" y="159"/>
                  </a:cubicBezTo>
                  <a:cubicBezTo>
                    <a:pt x="1836" y="137"/>
                    <a:pt x="1980" y="125"/>
                    <a:pt x="2113" y="125"/>
                  </a:cubicBezTo>
                  <a:cubicBezTo>
                    <a:pt x="2258" y="125"/>
                    <a:pt x="2392" y="147"/>
                    <a:pt x="2525" y="169"/>
                  </a:cubicBezTo>
                  <a:cubicBezTo>
                    <a:pt x="2785" y="222"/>
                    <a:pt x="3056" y="293"/>
                    <a:pt x="3336" y="293"/>
                  </a:cubicBezTo>
                  <a:cubicBezTo>
                    <a:pt x="3355" y="293"/>
                    <a:pt x="3374" y="293"/>
                    <a:pt x="3393" y="292"/>
                  </a:cubicBezTo>
                  <a:lnTo>
                    <a:pt x="3393" y="270"/>
                  </a:lnTo>
                  <a:cubicBezTo>
                    <a:pt x="3104" y="214"/>
                    <a:pt x="2847" y="114"/>
                    <a:pt x="2558" y="48"/>
                  </a:cubicBezTo>
                  <a:cubicBezTo>
                    <a:pt x="2440" y="20"/>
                    <a:pt x="2322" y="0"/>
                    <a:pt x="219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5"/>
            <p:cNvSpPr/>
            <p:nvPr/>
          </p:nvSpPr>
          <p:spPr>
            <a:xfrm>
              <a:off x="2234343" y="4324382"/>
              <a:ext cx="155668" cy="23724"/>
            </a:xfrm>
            <a:custGeom>
              <a:avLst/>
              <a:gdLst/>
              <a:ahLst/>
              <a:cxnLst/>
              <a:rect l="l" t="t" r="r" b="b"/>
              <a:pathLst>
                <a:path w="4462" h="680" extrusionOk="0">
                  <a:moveTo>
                    <a:pt x="4461" y="1"/>
                  </a:moveTo>
                  <a:cubicBezTo>
                    <a:pt x="4261" y="61"/>
                    <a:pt x="4060" y="79"/>
                    <a:pt x="3858" y="79"/>
                  </a:cubicBezTo>
                  <a:cubicBezTo>
                    <a:pt x="3690" y="79"/>
                    <a:pt x="3521" y="67"/>
                    <a:pt x="3349" y="57"/>
                  </a:cubicBezTo>
                  <a:cubicBezTo>
                    <a:pt x="3248" y="45"/>
                    <a:pt x="3159" y="35"/>
                    <a:pt x="3060" y="35"/>
                  </a:cubicBezTo>
                  <a:cubicBezTo>
                    <a:pt x="2971" y="35"/>
                    <a:pt x="2870" y="35"/>
                    <a:pt x="2771" y="45"/>
                  </a:cubicBezTo>
                  <a:cubicBezTo>
                    <a:pt x="2581" y="57"/>
                    <a:pt x="2392" y="79"/>
                    <a:pt x="2203" y="101"/>
                  </a:cubicBezTo>
                  <a:cubicBezTo>
                    <a:pt x="1825" y="168"/>
                    <a:pt x="1458" y="279"/>
                    <a:pt x="1102" y="401"/>
                  </a:cubicBezTo>
                  <a:cubicBezTo>
                    <a:pt x="735" y="524"/>
                    <a:pt x="379" y="635"/>
                    <a:pt x="1" y="668"/>
                  </a:cubicBezTo>
                  <a:lnTo>
                    <a:pt x="1" y="680"/>
                  </a:lnTo>
                  <a:cubicBezTo>
                    <a:pt x="379" y="668"/>
                    <a:pt x="757" y="579"/>
                    <a:pt x="1125" y="479"/>
                  </a:cubicBezTo>
                  <a:cubicBezTo>
                    <a:pt x="1491" y="379"/>
                    <a:pt x="1847" y="279"/>
                    <a:pt x="2225" y="235"/>
                  </a:cubicBezTo>
                  <a:cubicBezTo>
                    <a:pt x="2429" y="210"/>
                    <a:pt x="2632" y="202"/>
                    <a:pt x="2838" y="202"/>
                  </a:cubicBezTo>
                  <a:cubicBezTo>
                    <a:pt x="3003" y="202"/>
                    <a:pt x="3169" y="207"/>
                    <a:pt x="3337" y="212"/>
                  </a:cubicBezTo>
                  <a:cubicBezTo>
                    <a:pt x="3412" y="212"/>
                    <a:pt x="3488" y="214"/>
                    <a:pt x="3565" y="214"/>
                  </a:cubicBezTo>
                  <a:cubicBezTo>
                    <a:pt x="3683" y="214"/>
                    <a:pt x="3801" y="210"/>
                    <a:pt x="3916" y="190"/>
                  </a:cubicBezTo>
                  <a:cubicBezTo>
                    <a:pt x="4105" y="168"/>
                    <a:pt x="4306" y="112"/>
                    <a:pt x="4461" y="12"/>
                  </a:cubicBezTo>
                  <a:lnTo>
                    <a:pt x="446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5"/>
            <p:cNvSpPr/>
            <p:nvPr/>
          </p:nvSpPr>
          <p:spPr>
            <a:xfrm>
              <a:off x="2242124" y="4295669"/>
              <a:ext cx="146702" cy="42353"/>
            </a:xfrm>
            <a:custGeom>
              <a:avLst/>
              <a:gdLst/>
              <a:ahLst/>
              <a:cxnLst/>
              <a:rect l="l" t="t" r="r" b="b"/>
              <a:pathLst>
                <a:path w="4205" h="1214" extrusionOk="0">
                  <a:moveTo>
                    <a:pt x="4204" y="1"/>
                  </a:moveTo>
                  <a:cubicBezTo>
                    <a:pt x="3848" y="112"/>
                    <a:pt x="3482" y="146"/>
                    <a:pt x="3114" y="179"/>
                  </a:cubicBezTo>
                  <a:cubicBezTo>
                    <a:pt x="2759" y="212"/>
                    <a:pt x="2392" y="268"/>
                    <a:pt x="2024" y="346"/>
                  </a:cubicBezTo>
                  <a:cubicBezTo>
                    <a:pt x="1669" y="423"/>
                    <a:pt x="1302" y="524"/>
                    <a:pt x="968" y="657"/>
                  </a:cubicBezTo>
                  <a:cubicBezTo>
                    <a:pt x="623" y="801"/>
                    <a:pt x="289" y="979"/>
                    <a:pt x="0" y="1202"/>
                  </a:cubicBezTo>
                  <a:lnTo>
                    <a:pt x="12" y="1213"/>
                  </a:lnTo>
                  <a:cubicBezTo>
                    <a:pt x="312" y="1002"/>
                    <a:pt x="635" y="835"/>
                    <a:pt x="979" y="712"/>
                  </a:cubicBezTo>
                  <a:cubicBezTo>
                    <a:pt x="1324" y="579"/>
                    <a:pt x="1680" y="490"/>
                    <a:pt x="2047" y="423"/>
                  </a:cubicBezTo>
                  <a:cubicBezTo>
                    <a:pt x="2403" y="357"/>
                    <a:pt x="2770" y="324"/>
                    <a:pt x="3137" y="279"/>
                  </a:cubicBezTo>
                  <a:cubicBezTo>
                    <a:pt x="3493" y="223"/>
                    <a:pt x="3871" y="179"/>
                    <a:pt x="4204" y="12"/>
                  </a:cubicBezTo>
                  <a:lnTo>
                    <a:pt x="420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5"/>
            <p:cNvSpPr/>
            <p:nvPr/>
          </p:nvSpPr>
          <p:spPr>
            <a:xfrm>
              <a:off x="2221156" y="4143172"/>
              <a:ext cx="180089" cy="198719"/>
            </a:xfrm>
            <a:custGeom>
              <a:avLst/>
              <a:gdLst/>
              <a:ahLst/>
              <a:cxnLst/>
              <a:rect l="l" t="t" r="r" b="b"/>
              <a:pathLst>
                <a:path w="5162" h="5696" extrusionOk="0">
                  <a:moveTo>
                    <a:pt x="3177" y="0"/>
                  </a:moveTo>
                  <a:cubicBezTo>
                    <a:pt x="3112" y="0"/>
                    <a:pt x="3043" y="4"/>
                    <a:pt x="2971" y="12"/>
                  </a:cubicBezTo>
                  <a:cubicBezTo>
                    <a:pt x="2348" y="78"/>
                    <a:pt x="1491" y="1302"/>
                    <a:pt x="1202" y="1814"/>
                  </a:cubicBezTo>
                  <a:cubicBezTo>
                    <a:pt x="913" y="2337"/>
                    <a:pt x="835" y="3315"/>
                    <a:pt x="712" y="4105"/>
                  </a:cubicBezTo>
                  <a:cubicBezTo>
                    <a:pt x="579" y="4895"/>
                    <a:pt x="1" y="5117"/>
                    <a:pt x="1" y="5117"/>
                  </a:cubicBezTo>
                  <a:lnTo>
                    <a:pt x="67" y="5696"/>
                  </a:lnTo>
                  <a:cubicBezTo>
                    <a:pt x="67" y="5696"/>
                    <a:pt x="423" y="5673"/>
                    <a:pt x="702" y="5562"/>
                  </a:cubicBezTo>
                  <a:cubicBezTo>
                    <a:pt x="979" y="5462"/>
                    <a:pt x="1725" y="5284"/>
                    <a:pt x="2192" y="5061"/>
                  </a:cubicBezTo>
                  <a:cubicBezTo>
                    <a:pt x="2648" y="4828"/>
                    <a:pt x="3304" y="4628"/>
                    <a:pt x="3827" y="4383"/>
                  </a:cubicBezTo>
                  <a:cubicBezTo>
                    <a:pt x="4338" y="4139"/>
                    <a:pt x="4483" y="3783"/>
                    <a:pt x="4706" y="3437"/>
                  </a:cubicBezTo>
                  <a:cubicBezTo>
                    <a:pt x="4917" y="3081"/>
                    <a:pt x="5161" y="2503"/>
                    <a:pt x="5106" y="2036"/>
                  </a:cubicBezTo>
                  <a:cubicBezTo>
                    <a:pt x="5050" y="1569"/>
                    <a:pt x="4583" y="1458"/>
                    <a:pt x="4494" y="1447"/>
                  </a:cubicBezTo>
                  <a:cubicBezTo>
                    <a:pt x="4394" y="1425"/>
                    <a:pt x="4350" y="1324"/>
                    <a:pt x="4272" y="1257"/>
                  </a:cubicBezTo>
                  <a:cubicBezTo>
                    <a:pt x="4194" y="1191"/>
                    <a:pt x="4083" y="724"/>
                    <a:pt x="3994" y="457"/>
                  </a:cubicBezTo>
                  <a:cubicBezTo>
                    <a:pt x="3925" y="211"/>
                    <a:pt x="3665" y="0"/>
                    <a:pt x="3177"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5"/>
            <p:cNvSpPr/>
            <p:nvPr/>
          </p:nvSpPr>
          <p:spPr>
            <a:xfrm>
              <a:off x="2221156" y="4256490"/>
              <a:ext cx="96255" cy="85405"/>
            </a:xfrm>
            <a:custGeom>
              <a:avLst/>
              <a:gdLst/>
              <a:ahLst/>
              <a:cxnLst/>
              <a:rect l="l" t="t" r="r" b="b"/>
              <a:pathLst>
                <a:path w="2759" h="2448" extrusionOk="0">
                  <a:moveTo>
                    <a:pt x="2214" y="1"/>
                  </a:moveTo>
                  <a:cubicBezTo>
                    <a:pt x="2125" y="11"/>
                    <a:pt x="2047" y="78"/>
                    <a:pt x="1970" y="134"/>
                  </a:cubicBezTo>
                  <a:cubicBezTo>
                    <a:pt x="1780" y="245"/>
                    <a:pt x="1513" y="212"/>
                    <a:pt x="1302" y="301"/>
                  </a:cubicBezTo>
                  <a:cubicBezTo>
                    <a:pt x="1102" y="379"/>
                    <a:pt x="969" y="545"/>
                    <a:pt x="779" y="657"/>
                  </a:cubicBezTo>
                  <a:cubicBezTo>
                    <a:pt x="769" y="657"/>
                    <a:pt x="746" y="668"/>
                    <a:pt x="735" y="679"/>
                  </a:cubicBezTo>
                  <a:cubicBezTo>
                    <a:pt x="724" y="735"/>
                    <a:pt x="712" y="802"/>
                    <a:pt x="712" y="857"/>
                  </a:cubicBezTo>
                  <a:cubicBezTo>
                    <a:pt x="579" y="1647"/>
                    <a:pt x="1" y="1869"/>
                    <a:pt x="1" y="1869"/>
                  </a:cubicBezTo>
                  <a:lnTo>
                    <a:pt x="67" y="2448"/>
                  </a:lnTo>
                  <a:lnTo>
                    <a:pt x="90" y="2448"/>
                  </a:lnTo>
                  <a:cubicBezTo>
                    <a:pt x="779" y="2280"/>
                    <a:pt x="1424" y="1924"/>
                    <a:pt x="1925" y="1424"/>
                  </a:cubicBezTo>
                  <a:lnTo>
                    <a:pt x="2158" y="1190"/>
                  </a:lnTo>
                  <a:cubicBezTo>
                    <a:pt x="2247" y="1079"/>
                    <a:pt x="2270" y="1068"/>
                    <a:pt x="2359" y="957"/>
                  </a:cubicBezTo>
                  <a:cubicBezTo>
                    <a:pt x="2481" y="802"/>
                    <a:pt x="2648" y="557"/>
                    <a:pt x="2714" y="379"/>
                  </a:cubicBezTo>
                  <a:cubicBezTo>
                    <a:pt x="2737" y="334"/>
                    <a:pt x="2759" y="278"/>
                    <a:pt x="2737" y="234"/>
                  </a:cubicBezTo>
                  <a:cubicBezTo>
                    <a:pt x="2714" y="189"/>
                    <a:pt x="2682" y="167"/>
                    <a:pt x="2648" y="145"/>
                  </a:cubicBezTo>
                  <a:cubicBezTo>
                    <a:pt x="2548" y="100"/>
                    <a:pt x="2448" y="56"/>
                    <a:pt x="2348" y="23"/>
                  </a:cubicBezTo>
                  <a:cubicBezTo>
                    <a:pt x="2303" y="11"/>
                    <a:pt x="2259" y="1"/>
                    <a:pt x="221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5"/>
            <p:cNvSpPr/>
            <p:nvPr/>
          </p:nvSpPr>
          <p:spPr>
            <a:xfrm>
              <a:off x="2215713" y="4217275"/>
              <a:ext cx="77660" cy="115687"/>
            </a:xfrm>
            <a:custGeom>
              <a:avLst/>
              <a:gdLst/>
              <a:ahLst/>
              <a:cxnLst/>
              <a:rect l="l" t="t" r="r" b="b"/>
              <a:pathLst>
                <a:path w="2226" h="3316" extrusionOk="0">
                  <a:moveTo>
                    <a:pt x="2215" y="1"/>
                  </a:moveTo>
                  <a:cubicBezTo>
                    <a:pt x="2003" y="268"/>
                    <a:pt x="1847" y="591"/>
                    <a:pt x="1714" y="913"/>
                  </a:cubicBezTo>
                  <a:cubicBezTo>
                    <a:pt x="1636" y="1069"/>
                    <a:pt x="1580" y="1236"/>
                    <a:pt x="1525" y="1392"/>
                  </a:cubicBezTo>
                  <a:cubicBezTo>
                    <a:pt x="1469" y="1558"/>
                    <a:pt x="1414" y="1736"/>
                    <a:pt x="1358" y="1892"/>
                  </a:cubicBezTo>
                  <a:cubicBezTo>
                    <a:pt x="1325" y="1970"/>
                    <a:pt x="1303" y="2047"/>
                    <a:pt x="1269" y="2126"/>
                  </a:cubicBezTo>
                  <a:cubicBezTo>
                    <a:pt x="1236" y="2192"/>
                    <a:pt x="1180" y="2270"/>
                    <a:pt x="1135" y="2337"/>
                  </a:cubicBezTo>
                  <a:cubicBezTo>
                    <a:pt x="1046" y="2482"/>
                    <a:pt x="947" y="2626"/>
                    <a:pt x="836" y="2749"/>
                  </a:cubicBezTo>
                  <a:cubicBezTo>
                    <a:pt x="779" y="2815"/>
                    <a:pt x="724" y="2882"/>
                    <a:pt x="658" y="2949"/>
                  </a:cubicBezTo>
                  <a:cubicBezTo>
                    <a:pt x="602" y="3004"/>
                    <a:pt x="546" y="3071"/>
                    <a:pt x="468" y="3115"/>
                  </a:cubicBezTo>
                  <a:cubicBezTo>
                    <a:pt x="335" y="3216"/>
                    <a:pt x="168" y="3260"/>
                    <a:pt x="1" y="3305"/>
                  </a:cubicBezTo>
                  <a:lnTo>
                    <a:pt x="1" y="3315"/>
                  </a:lnTo>
                  <a:cubicBezTo>
                    <a:pt x="168" y="3282"/>
                    <a:pt x="346" y="3249"/>
                    <a:pt x="502" y="3149"/>
                  </a:cubicBezTo>
                  <a:cubicBezTo>
                    <a:pt x="579" y="3105"/>
                    <a:pt x="646" y="3048"/>
                    <a:pt x="702" y="2993"/>
                  </a:cubicBezTo>
                  <a:cubicBezTo>
                    <a:pt x="769" y="2927"/>
                    <a:pt x="836" y="2871"/>
                    <a:pt x="891" y="2804"/>
                  </a:cubicBezTo>
                  <a:cubicBezTo>
                    <a:pt x="1013" y="2670"/>
                    <a:pt x="1125" y="2537"/>
                    <a:pt x="1224" y="2393"/>
                  </a:cubicBezTo>
                  <a:cubicBezTo>
                    <a:pt x="1269" y="2326"/>
                    <a:pt x="1313" y="2259"/>
                    <a:pt x="1369" y="2170"/>
                  </a:cubicBezTo>
                  <a:lnTo>
                    <a:pt x="1469" y="1936"/>
                  </a:lnTo>
                  <a:cubicBezTo>
                    <a:pt x="1536" y="1758"/>
                    <a:pt x="1592" y="1614"/>
                    <a:pt x="1669" y="1447"/>
                  </a:cubicBezTo>
                  <a:cubicBezTo>
                    <a:pt x="1736" y="1291"/>
                    <a:pt x="1792" y="1125"/>
                    <a:pt x="1847" y="969"/>
                  </a:cubicBezTo>
                  <a:cubicBezTo>
                    <a:pt x="1970" y="646"/>
                    <a:pt x="2092" y="324"/>
                    <a:pt x="222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5"/>
            <p:cNvSpPr/>
            <p:nvPr/>
          </p:nvSpPr>
          <p:spPr>
            <a:xfrm>
              <a:off x="2227366" y="4238243"/>
              <a:ext cx="111780" cy="93952"/>
            </a:xfrm>
            <a:custGeom>
              <a:avLst/>
              <a:gdLst/>
              <a:ahLst/>
              <a:cxnLst/>
              <a:rect l="l" t="t" r="r" b="b"/>
              <a:pathLst>
                <a:path w="3204" h="2693" extrusionOk="0">
                  <a:moveTo>
                    <a:pt x="3204" y="1"/>
                  </a:moveTo>
                  <a:cubicBezTo>
                    <a:pt x="2870" y="134"/>
                    <a:pt x="2559" y="346"/>
                    <a:pt x="2292" y="590"/>
                  </a:cubicBezTo>
                  <a:cubicBezTo>
                    <a:pt x="2225" y="646"/>
                    <a:pt x="2158" y="712"/>
                    <a:pt x="2092" y="779"/>
                  </a:cubicBezTo>
                  <a:cubicBezTo>
                    <a:pt x="2036" y="846"/>
                    <a:pt x="1980" y="913"/>
                    <a:pt x="1925" y="991"/>
                  </a:cubicBezTo>
                  <a:cubicBezTo>
                    <a:pt x="1814" y="1135"/>
                    <a:pt x="1713" y="1291"/>
                    <a:pt x="1624" y="1446"/>
                  </a:cubicBezTo>
                  <a:cubicBezTo>
                    <a:pt x="1535" y="1591"/>
                    <a:pt x="1436" y="1747"/>
                    <a:pt x="1335" y="1881"/>
                  </a:cubicBezTo>
                  <a:cubicBezTo>
                    <a:pt x="1224" y="2025"/>
                    <a:pt x="1102" y="2148"/>
                    <a:pt x="957" y="2259"/>
                  </a:cubicBezTo>
                  <a:cubicBezTo>
                    <a:pt x="690" y="2470"/>
                    <a:pt x="356" y="2615"/>
                    <a:pt x="1" y="2681"/>
                  </a:cubicBezTo>
                  <a:lnTo>
                    <a:pt x="1" y="2692"/>
                  </a:lnTo>
                  <a:cubicBezTo>
                    <a:pt x="356" y="2648"/>
                    <a:pt x="712" y="2526"/>
                    <a:pt x="1013" y="2314"/>
                  </a:cubicBezTo>
                  <a:cubicBezTo>
                    <a:pt x="1157" y="2214"/>
                    <a:pt x="1291" y="2092"/>
                    <a:pt x="1414" y="1947"/>
                  </a:cubicBezTo>
                  <a:cubicBezTo>
                    <a:pt x="1535" y="1814"/>
                    <a:pt x="1624" y="1658"/>
                    <a:pt x="1725" y="1513"/>
                  </a:cubicBezTo>
                  <a:cubicBezTo>
                    <a:pt x="1925" y="1213"/>
                    <a:pt x="2148" y="946"/>
                    <a:pt x="2392" y="702"/>
                  </a:cubicBezTo>
                  <a:cubicBezTo>
                    <a:pt x="2648" y="445"/>
                    <a:pt x="2915" y="223"/>
                    <a:pt x="3204" y="12"/>
                  </a:cubicBezTo>
                  <a:lnTo>
                    <a:pt x="320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5"/>
            <p:cNvSpPr/>
            <p:nvPr/>
          </p:nvSpPr>
          <p:spPr>
            <a:xfrm>
              <a:off x="2237449" y="4272015"/>
              <a:ext cx="116454" cy="62484"/>
            </a:xfrm>
            <a:custGeom>
              <a:avLst/>
              <a:gdLst/>
              <a:ahLst/>
              <a:cxnLst/>
              <a:rect l="l" t="t" r="r" b="b"/>
              <a:pathLst>
                <a:path w="3338" h="1791" extrusionOk="0">
                  <a:moveTo>
                    <a:pt x="3327" y="1"/>
                  </a:moveTo>
                  <a:cubicBezTo>
                    <a:pt x="3026" y="112"/>
                    <a:pt x="2748" y="268"/>
                    <a:pt x="2481" y="434"/>
                  </a:cubicBezTo>
                  <a:cubicBezTo>
                    <a:pt x="2215" y="612"/>
                    <a:pt x="1970" y="801"/>
                    <a:pt x="1703" y="990"/>
                  </a:cubicBezTo>
                  <a:cubicBezTo>
                    <a:pt x="1447" y="1168"/>
                    <a:pt x="1180" y="1346"/>
                    <a:pt x="902" y="1479"/>
                  </a:cubicBezTo>
                  <a:cubicBezTo>
                    <a:pt x="624" y="1624"/>
                    <a:pt x="324" y="1736"/>
                    <a:pt x="1" y="1780"/>
                  </a:cubicBezTo>
                  <a:lnTo>
                    <a:pt x="12" y="1791"/>
                  </a:lnTo>
                  <a:cubicBezTo>
                    <a:pt x="324" y="1758"/>
                    <a:pt x="624" y="1657"/>
                    <a:pt x="913" y="1524"/>
                  </a:cubicBezTo>
                  <a:cubicBezTo>
                    <a:pt x="1202" y="1380"/>
                    <a:pt x="1480" y="1213"/>
                    <a:pt x="1747" y="1035"/>
                  </a:cubicBezTo>
                  <a:cubicBezTo>
                    <a:pt x="2003" y="868"/>
                    <a:pt x="2270" y="679"/>
                    <a:pt x="2526" y="501"/>
                  </a:cubicBezTo>
                  <a:cubicBezTo>
                    <a:pt x="2781" y="323"/>
                    <a:pt x="3048" y="156"/>
                    <a:pt x="3337" y="11"/>
                  </a:cubicBezTo>
                  <a:lnTo>
                    <a:pt x="3327"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5"/>
            <p:cNvSpPr/>
            <p:nvPr/>
          </p:nvSpPr>
          <p:spPr>
            <a:xfrm>
              <a:off x="2083416" y="4357387"/>
              <a:ext cx="124583" cy="195265"/>
            </a:xfrm>
            <a:custGeom>
              <a:avLst/>
              <a:gdLst/>
              <a:ahLst/>
              <a:cxnLst/>
              <a:rect l="l" t="t" r="r" b="b"/>
              <a:pathLst>
                <a:path w="3571" h="5597" extrusionOk="0">
                  <a:moveTo>
                    <a:pt x="3059" y="1"/>
                  </a:moveTo>
                  <a:lnTo>
                    <a:pt x="3059" y="1"/>
                  </a:lnTo>
                  <a:cubicBezTo>
                    <a:pt x="3059" y="1"/>
                    <a:pt x="3081" y="67"/>
                    <a:pt x="2814" y="256"/>
                  </a:cubicBezTo>
                  <a:cubicBezTo>
                    <a:pt x="2559" y="456"/>
                    <a:pt x="1524" y="968"/>
                    <a:pt x="1046" y="1568"/>
                  </a:cubicBezTo>
                  <a:cubicBezTo>
                    <a:pt x="557" y="2158"/>
                    <a:pt x="23" y="3248"/>
                    <a:pt x="11" y="3882"/>
                  </a:cubicBezTo>
                  <a:cubicBezTo>
                    <a:pt x="1" y="4516"/>
                    <a:pt x="223" y="4927"/>
                    <a:pt x="456" y="5161"/>
                  </a:cubicBezTo>
                  <a:cubicBezTo>
                    <a:pt x="661" y="5376"/>
                    <a:pt x="1113" y="5497"/>
                    <a:pt x="1418" y="5497"/>
                  </a:cubicBezTo>
                  <a:cubicBezTo>
                    <a:pt x="1443" y="5497"/>
                    <a:pt x="1468" y="5497"/>
                    <a:pt x="1491" y="5495"/>
                  </a:cubicBezTo>
                  <a:cubicBezTo>
                    <a:pt x="1588" y="5484"/>
                    <a:pt x="1691" y="5479"/>
                    <a:pt x="1794" y="5479"/>
                  </a:cubicBezTo>
                  <a:cubicBezTo>
                    <a:pt x="2011" y="5479"/>
                    <a:pt x="2226" y="5501"/>
                    <a:pt x="2369" y="5539"/>
                  </a:cubicBezTo>
                  <a:cubicBezTo>
                    <a:pt x="2464" y="5565"/>
                    <a:pt x="2546" y="5597"/>
                    <a:pt x="2630" y="5597"/>
                  </a:cubicBezTo>
                  <a:cubicBezTo>
                    <a:pt x="2724" y="5597"/>
                    <a:pt x="2819" y="5557"/>
                    <a:pt x="2937" y="5428"/>
                  </a:cubicBezTo>
                  <a:cubicBezTo>
                    <a:pt x="3159" y="5183"/>
                    <a:pt x="3204" y="4949"/>
                    <a:pt x="3192" y="4583"/>
                  </a:cubicBezTo>
                  <a:cubicBezTo>
                    <a:pt x="3170" y="4205"/>
                    <a:pt x="2937" y="3493"/>
                    <a:pt x="2992" y="3192"/>
                  </a:cubicBezTo>
                  <a:cubicBezTo>
                    <a:pt x="3037" y="2881"/>
                    <a:pt x="3182" y="2403"/>
                    <a:pt x="3293" y="1746"/>
                  </a:cubicBezTo>
                  <a:cubicBezTo>
                    <a:pt x="3393" y="1079"/>
                    <a:pt x="3570" y="334"/>
                    <a:pt x="3570" y="334"/>
                  </a:cubicBezTo>
                  <a:lnTo>
                    <a:pt x="3059" y="1"/>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5"/>
            <p:cNvSpPr/>
            <p:nvPr/>
          </p:nvSpPr>
          <p:spPr>
            <a:xfrm>
              <a:off x="2103198" y="4359305"/>
              <a:ext cx="104802" cy="193347"/>
            </a:xfrm>
            <a:custGeom>
              <a:avLst/>
              <a:gdLst/>
              <a:ahLst/>
              <a:cxnLst/>
              <a:rect l="l" t="t" r="r" b="b"/>
              <a:pathLst>
                <a:path w="3004" h="5542" extrusionOk="0">
                  <a:moveTo>
                    <a:pt x="2581" y="1"/>
                  </a:moveTo>
                  <a:lnTo>
                    <a:pt x="2581" y="12"/>
                  </a:lnTo>
                  <a:cubicBezTo>
                    <a:pt x="2503" y="123"/>
                    <a:pt x="2447" y="268"/>
                    <a:pt x="2381" y="390"/>
                  </a:cubicBezTo>
                  <a:cubicBezTo>
                    <a:pt x="2292" y="524"/>
                    <a:pt x="2214" y="646"/>
                    <a:pt x="2158" y="791"/>
                  </a:cubicBezTo>
                  <a:cubicBezTo>
                    <a:pt x="2025" y="1102"/>
                    <a:pt x="2036" y="1458"/>
                    <a:pt x="2036" y="1792"/>
                  </a:cubicBezTo>
                  <a:cubicBezTo>
                    <a:pt x="2036" y="2381"/>
                    <a:pt x="1992" y="2971"/>
                    <a:pt x="1936" y="3560"/>
                  </a:cubicBezTo>
                  <a:cubicBezTo>
                    <a:pt x="1936" y="3627"/>
                    <a:pt x="1936" y="3693"/>
                    <a:pt x="1914" y="3760"/>
                  </a:cubicBezTo>
                  <a:cubicBezTo>
                    <a:pt x="1836" y="3960"/>
                    <a:pt x="1624" y="4061"/>
                    <a:pt x="1424" y="4138"/>
                  </a:cubicBezTo>
                  <a:cubicBezTo>
                    <a:pt x="1124" y="4249"/>
                    <a:pt x="813" y="4350"/>
                    <a:pt x="601" y="4583"/>
                  </a:cubicBezTo>
                  <a:cubicBezTo>
                    <a:pt x="445" y="4739"/>
                    <a:pt x="356" y="4961"/>
                    <a:pt x="178" y="5095"/>
                  </a:cubicBezTo>
                  <a:cubicBezTo>
                    <a:pt x="123" y="5139"/>
                    <a:pt x="57" y="5173"/>
                    <a:pt x="0" y="5206"/>
                  </a:cubicBezTo>
                  <a:cubicBezTo>
                    <a:pt x="231" y="5356"/>
                    <a:pt x="586" y="5443"/>
                    <a:pt x="842" y="5443"/>
                  </a:cubicBezTo>
                  <a:cubicBezTo>
                    <a:pt x="870" y="5443"/>
                    <a:pt x="898" y="5442"/>
                    <a:pt x="924" y="5440"/>
                  </a:cubicBezTo>
                  <a:cubicBezTo>
                    <a:pt x="1021" y="5429"/>
                    <a:pt x="1124" y="5424"/>
                    <a:pt x="1227" y="5424"/>
                  </a:cubicBezTo>
                  <a:cubicBezTo>
                    <a:pt x="1444" y="5424"/>
                    <a:pt x="1659" y="5446"/>
                    <a:pt x="1802" y="5484"/>
                  </a:cubicBezTo>
                  <a:cubicBezTo>
                    <a:pt x="1897" y="5510"/>
                    <a:pt x="1979" y="5542"/>
                    <a:pt x="2063" y="5542"/>
                  </a:cubicBezTo>
                  <a:cubicBezTo>
                    <a:pt x="2157" y="5542"/>
                    <a:pt x="2252" y="5502"/>
                    <a:pt x="2370" y="5373"/>
                  </a:cubicBezTo>
                  <a:cubicBezTo>
                    <a:pt x="2592" y="5128"/>
                    <a:pt x="2637" y="4894"/>
                    <a:pt x="2625" y="4528"/>
                  </a:cubicBezTo>
                  <a:cubicBezTo>
                    <a:pt x="2603" y="4150"/>
                    <a:pt x="2370" y="3438"/>
                    <a:pt x="2425" y="3137"/>
                  </a:cubicBezTo>
                  <a:cubicBezTo>
                    <a:pt x="2470" y="2826"/>
                    <a:pt x="2615" y="2348"/>
                    <a:pt x="2726" y="1691"/>
                  </a:cubicBezTo>
                  <a:cubicBezTo>
                    <a:pt x="2826" y="1024"/>
                    <a:pt x="3003" y="279"/>
                    <a:pt x="3003" y="279"/>
                  </a:cubicBezTo>
                  <a:lnTo>
                    <a:pt x="258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5"/>
            <p:cNvSpPr/>
            <p:nvPr/>
          </p:nvSpPr>
          <p:spPr>
            <a:xfrm>
              <a:off x="2162962" y="4354665"/>
              <a:ext cx="32236" cy="34957"/>
            </a:xfrm>
            <a:custGeom>
              <a:avLst/>
              <a:gdLst/>
              <a:ahLst/>
              <a:cxnLst/>
              <a:rect l="l" t="t" r="r" b="b"/>
              <a:pathLst>
                <a:path w="924" h="1002" extrusionOk="0">
                  <a:moveTo>
                    <a:pt x="912" y="0"/>
                  </a:moveTo>
                  <a:cubicBezTo>
                    <a:pt x="868" y="101"/>
                    <a:pt x="801" y="190"/>
                    <a:pt x="724" y="279"/>
                  </a:cubicBezTo>
                  <a:cubicBezTo>
                    <a:pt x="645" y="356"/>
                    <a:pt x="556" y="423"/>
                    <a:pt x="467" y="490"/>
                  </a:cubicBezTo>
                  <a:cubicBezTo>
                    <a:pt x="378" y="556"/>
                    <a:pt x="279" y="623"/>
                    <a:pt x="201" y="701"/>
                  </a:cubicBezTo>
                  <a:cubicBezTo>
                    <a:pt x="112" y="790"/>
                    <a:pt x="34" y="879"/>
                    <a:pt x="0" y="1001"/>
                  </a:cubicBezTo>
                  <a:lnTo>
                    <a:pt x="12" y="1001"/>
                  </a:lnTo>
                  <a:cubicBezTo>
                    <a:pt x="89" y="924"/>
                    <a:pt x="168" y="846"/>
                    <a:pt x="257" y="779"/>
                  </a:cubicBezTo>
                  <a:cubicBezTo>
                    <a:pt x="346" y="701"/>
                    <a:pt x="423" y="623"/>
                    <a:pt x="512" y="546"/>
                  </a:cubicBezTo>
                  <a:cubicBezTo>
                    <a:pt x="601" y="479"/>
                    <a:pt x="679" y="390"/>
                    <a:pt x="757" y="301"/>
                  </a:cubicBezTo>
                  <a:cubicBezTo>
                    <a:pt x="835" y="212"/>
                    <a:pt x="890" y="111"/>
                    <a:pt x="92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5"/>
            <p:cNvSpPr/>
            <p:nvPr/>
          </p:nvSpPr>
          <p:spPr>
            <a:xfrm>
              <a:off x="2109408" y="4358538"/>
              <a:ext cx="93568" cy="128874"/>
            </a:xfrm>
            <a:custGeom>
              <a:avLst/>
              <a:gdLst/>
              <a:ahLst/>
              <a:cxnLst/>
              <a:rect l="l" t="t" r="r" b="b"/>
              <a:pathLst>
                <a:path w="2682" h="3694" extrusionOk="0">
                  <a:moveTo>
                    <a:pt x="2670" y="0"/>
                  </a:moveTo>
                  <a:cubicBezTo>
                    <a:pt x="2470" y="334"/>
                    <a:pt x="2214" y="623"/>
                    <a:pt x="1947" y="902"/>
                  </a:cubicBezTo>
                  <a:cubicBezTo>
                    <a:pt x="1680" y="1169"/>
                    <a:pt x="1391" y="1424"/>
                    <a:pt x="1124" y="1703"/>
                  </a:cubicBezTo>
                  <a:cubicBezTo>
                    <a:pt x="846" y="1970"/>
                    <a:pt x="568" y="2259"/>
                    <a:pt x="368" y="2592"/>
                  </a:cubicBezTo>
                  <a:cubicBezTo>
                    <a:pt x="168" y="2926"/>
                    <a:pt x="12" y="3304"/>
                    <a:pt x="0" y="3693"/>
                  </a:cubicBezTo>
                  <a:lnTo>
                    <a:pt x="12" y="3693"/>
                  </a:lnTo>
                  <a:cubicBezTo>
                    <a:pt x="112" y="3326"/>
                    <a:pt x="290" y="2981"/>
                    <a:pt x="501" y="2670"/>
                  </a:cubicBezTo>
                  <a:cubicBezTo>
                    <a:pt x="712" y="2358"/>
                    <a:pt x="946" y="2069"/>
                    <a:pt x="1213" y="1792"/>
                  </a:cubicBezTo>
                  <a:cubicBezTo>
                    <a:pt x="1469" y="1502"/>
                    <a:pt x="1747" y="1235"/>
                    <a:pt x="2002" y="946"/>
                  </a:cubicBezTo>
                  <a:cubicBezTo>
                    <a:pt x="2259" y="657"/>
                    <a:pt x="2503" y="356"/>
                    <a:pt x="2681" y="12"/>
                  </a:cubicBezTo>
                  <a:lnTo>
                    <a:pt x="2670"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5"/>
            <p:cNvSpPr/>
            <p:nvPr/>
          </p:nvSpPr>
          <p:spPr>
            <a:xfrm>
              <a:off x="2162578" y="4362027"/>
              <a:ext cx="43086" cy="86207"/>
            </a:xfrm>
            <a:custGeom>
              <a:avLst/>
              <a:gdLst/>
              <a:ahLst/>
              <a:cxnLst/>
              <a:rect l="l" t="t" r="r" b="b"/>
              <a:pathLst>
                <a:path w="1235" h="2471" extrusionOk="0">
                  <a:moveTo>
                    <a:pt x="1224" y="1"/>
                  </a:moveTo>
                  <a:cubicBezTo>
                    <a:pt x="1202" y="234"/>
                    <a:pt x="1101" y="457"/>
                    <a:pt x="990" y="646"/>
                  </a:cubicBezTo>
                  <a:cubicBezTo>
                    <a:pt x="879" y="846"/>
                    <a:pt x="735" y="1024"/>
                    <a:pt x="590" y="1213"/>
                  </a:cubicBezTo>
                  <a:cubicBezTo>
                    <a:pt x="446" y="1391"/>
                    <a:pt x="290" y="1569"/>
                    <a:pt x="189" y="1781"/>
                  </a:cubicBezTo>
                  <a:cubicBezTo>
                    <a:pt x="78" y="1991"/>
                    <a:pt x="1" y="2236"/>
                    <a:pt x="23" y="2470"/>
                  </a:cubicBezTo>
                  <a:lnTo>
                    <a:pt x="34" y="2470"/>
                  </a:lnTo>
                  <a:cubicBezTo>
                    <a:pt x="90" y="2248"/>
                    <a:pt x="179" y="2036"/>
                    <a:pt x="290" y="1847"/>
                  </a:cubicBezTo>
                  <a:cubicBezTo>
                    <a:pt x="412" y="1647"/>
                    <a:pt x="534" y="1458"/>
                    <a:pt x="668" y="1269"/>
                  </a:cubicBezTo>
                  <a:cubicBezTo>
                    <a:pt x="801" y="1079"/>
                    <a:pt x="935" y="891"/>
                    <a:pt x="1046" y="679"/>
                  </a:cubicBezTo>
                  <a:cubicBezTo>
                    <a:pt x="1146" y="468"/>
                    <a:pt x="1224" y="246"/>
                    <a:pt x="1235" y="12"/>
                  </a:cubicBezTo>
                  <a:lnTo>
                    <a:pt x="122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5"/>
            <p:cNvSpPr/>
            <p:nvPr/>
          </p:nvSpPr>
          <p:spPr>
            <a:xfrm>
              <a:off x="2164497" y="4373679"/>
              <a:ext cx="40818" cy="96255"/>
            </a:xfrm>
            <a:custGeom>
              <a:avLst/>
              <a:gdLst/>
              <a:ahLst/>
              <a:cxnLst/>
              <a:rect l="l" t="t" r="r" b="b"/>
              <a:pathLst>
                <a:path w="1170" h="2759" extrusionOk="0">
                  <a:moveTo>
                    <a:pt x="1169" y="1"/>
                  </a:moveTo>
                  <a:cubicBezTo>
                    <a:pt x="1113" y="245"/>
                    <a:pt x="1002" y="468"/>
                    <a:pt x="880" y="690"/>
                  </a:cubicBezTo>
                  <a:cubicBezTo>
                    <a:pt x="757" y="901"/>
                    <a:pt x="624" y="1124"/>
                    <a:pt x="512" y="1346"/>
                  </a:cubicBezTo>
                  <a:cubicBezTo>
                    <a:pt x="401" y="1568"/>
                    <a:pt x="290" y="1791"/>
                    <a:pt x="201" y="2036"/>
                  </a:cubicBezTo>
                  <a:cubicBezTo>
                    <a:pt x="112" y="2270"/>
                    <a:pt x="45" y="2514"/>
                    <a:pt x="1" y="2759"/>
                  </a:cubicBezTo>
                  <a:lnTo>
                    <a:pt x="12" y="2759"/>
                  </a:lnTo>
                  <a:cubicBezTo>
                    <a:pt x="101" y="2525"/>
                    <a:pt x="190" y="2292"/>
                    <a:pt x="290" y="2069"/>
                  </a:cubicBezTo>
                  <a:cubicBezTo>
                    <a:pt x="379" y="1835"/>
                    <a:pt x="479" y="1602"/>
                    <a:pt x="579" y="1380"/>
                  </a:cubicBezTo>
                  <a:cubicBezTo>
                    <a:pt x="680" y="1157"/>
                    <a:pt x="802" y="935"/>
                    <a:pt x="924" y="712"/>
                  </a:cubicBezTo>
                  <a:cubicBezTo>
                    <a:pt x="1036" y="490"/>
                    <a:pt x="1135" y="245"/>
                    <a:pt x="116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5"/>
            <p:cNvSpPr/>
            <p:nvPr/>
          </p:nvSpPr>
          <p:spPr>
            <a:xfrm>
              <a:off x="1985240" y="4248779"/>
              <a:ext cx="203743" cy="127758"/>
            </a:xfrm>
            <a:custGeom>
              <a:avLst/>
              <a:gdLst/>
              <a:ahLst/>
              <a:cxnLst/>
              <a:rect l="l" t="t" r="r" b="b"/>
              <a:pathLst>
                <a:path w="5840" h="3662" extrusionOk="0">
                  <a:moveTo>
                    <a:pt x="1529" y="0"/>
                  </a:moveTo>
                  <a:cubicBezTo>
                    <a:pt x="1311" y="0"/>
                    <a:pt x="1112" y="48"/>
                    <a:pt x="924" y="166"/>
                  </a:cubicBezTo>
                  <a:cubicBezTo>
                    <a:pt x="479" y="455"/>
                    <a:pt x="512" y="555"/>
                    <a:pt x="257" y="900"/>
                  </a:cubicBezTo>
                  <a:cubicBezTo>
                    <a:pt x="0" y="1233"/>
                    <a:pt x="23" y="1645"/>
                    <a:pt x="123" y="2145"/>
                  </a:cubicBezTo>
                  <a:cubicBezTo>
                    <a:pt x="212" y="2635"/>
                    <a:pt x="323" y="3269"/>
                    <a:pt x="813" y="3480"/>
                  </a:cubicBezTo>
                  <a:cubicBezTo>
                    <a:pt x="1159" y="3627"/>
                    <a:pt x="1473" y="3661"/>
                    <a:pt x="1733" y="3661"/>
                  </a:cubicBezTo>
                  <a:cubicBezTo>
                    <a:pt x="1849" y="3661"/>
                    <a:pt x="1954" y="3654"/>
                    <a:pt x="2047" y="3647"/>
                  </a:cubicBezTo>
                  <a:cubicBezTo>
                    <a:pt x="2348" y="3625"/>
                    <a:pt x="2959" y="3603"/>
                    <a:pt x="3270" y="3502"/>
                  </a:cubicBezTo>
                  <a:cubicBezTo>
                    <a:pt x="3582" y="3413"/>
                    <a:pt x="4538" y="3203"/>
                    <a:pt x="4983" y="3124"/>
                  </a:cubicBezTo>
                  <a:cubicBezTo>
                    <a:pt x="5428" y="3035"/>
                    <a:pt x="5795" y="3035"/>
                    <a:pt x="5795" y="3035"/>
                  </a:cubicBezTo>
                  <a:lnTo>
                    <a:pt x="5840" y="2202"/>
                  </a:lnTo>
                  <a:lnTo>
                    <a:pt x="5840" y="2202"/>
                  </a:lnTo>
                  <a:cubicBezTo>
                    <a:pt x="5840" y="2202"/>
                    <a:pt x="5825" y="2205"/>
                    <a:pt x="5795" y="2205"/>
                  </a:cubicBezTo>
                  <a:cubicBezTo>
                    <a:pt x="5689" y="2205"/>
                    <a:pt x="5394" y="2158"/>
                    <a:pt x="4883" y="1734"/>
                  </a:cubicBezTo>
                  <a:cubicBezTo>
                    <a:pt x="4216" y="1189"/>
                    <a:pt x="3226" y="410"/>
                    <a:pt x="2548" y="210"/>
                  </a:cubicBezTo>
                  <a:cubicBezTo>
                    <a:pt x="2157" y="89"/>
                    <a:pt x="1825" y="0"/>
                    <a:pt x="1529"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5"/>
            <p:cNvSpPr/>
            <p:nvPr/>
          </p:nvSpPr>
          <p:spPr>
            <a:xfrm>
              <a:off x="2074101" y="4328185"/>
              <a:ext cx="114885" cy="46679"/>
            </a:xfrm>
            <a:custGeom>
              <a:avLst/>
              <a:gdLst/>
              <a:ahLst/>
              <a:cxnLst/>
              <a:rect l="l" t="t" r="r" b="b"/>
              <a:pathLst>
                <a:path w="3293" h="1338" extrusionOk="0">
                  <a:moveTo>
                    <a:pt x="3293" y="25"/>
                  </a:moveTo>
                  <a:lnTo>
                    <a:pt x="3292" y="37"/>
                  </a:lnTo>
                  <a:lnTo>
                    <a:pt x="3292" y="37"/>
                  </a:lnTo>
                  <a:cubicBezTo>
                    <a:pt x="3292" y="37"/>
                    <a:pt x="3293" y="37"/>
                    <a:pt x="3293" y="37"/>
                  </a:cubicBezTo>
                  <a:lnTo>
                    <a:pt x="3293" y="25"/>
                  </a:lnTo>
                  <a:close/>
                  <a:moveTo>
                    <a:pt x="2632" y="0"/>
                  </a:moveTo>
                  <a:cubicBezTo>
                    <a:pt x="2522" y="0"/>
                    <a:pt x="2412" y="18"/>
                    <a:pt x="2303" y="37"/>
                  </a:cubicBezTo>
                  <a:cubicBezTo>
                    <a:pt x="2247" y="47"/>
                    <a:pt x="2181" y="59"/>
                    <a:pt x="2125" y="92"/>
                  </a:cubicBezTo>
                  <a:cubicBezTo>
                    <a:pt x="2069" y="114"/>
                    <a:pt x="2025" y="159"/>
                    <a:pt x="1969" y="192"/>
                  </a:cubicBezTo>
                  <a:cubicBezTo>
                    <a:pt x="1780" y="359"/>
                    <a:pt x="1580" y="492"/>
                    <a:pt x="1346" y="593"/>
                  </a:cubicBezTo>
                  <a:cubicBezTo>
                    <a:pt x="1224" y="637"/>
                    <a:pt x="1101" y="682"/>
                    <a:pt x="980" y="737"/>
                  </a:cubicBezTo>
                  <a:cubicBezTo>
                    <a:pt x="723" y="860"/>
                    <a:pt x="501" y="1071"/>
                    <a:pt x="245" y="1216"/>
                  </a:cubicBezTo>
                  <a:cubicBezTo>
                    <a:pt x="167" y="1249"/>
                    <a:pt x="78" y="1282"/>
                    <a:pt x="1" y="1338"/>
                  </a:cubicBezTo>
                  <a:cubicBezTo>
                    <a:pt x="268" y="1315"/>
                    <a:pt x="545" y="1282"/>
                    <a:pt x="723" y="1226"/>
                  </a:cubicBezTo>
                  <a:cubicBezTo>
                    <a:pt x="1035" y="1137"/>
                    <a:pt x="1991" y="927"/>
                    <a:pt x="2436" y="848"/>
                  </a:cubicBezTo>
                  <a:cubicBezTo>
                    <a:pt x="2881" y="759"/>
                    <a:pt x="3248" y="759"/>
                    <a:pt x="3248" y="759"/>
                  </a:cubicBezTo>
                  <a:lnTo>
                    <a:pt x="3292" y="37"/>
                  </a:lnTo>
                  <a:lnTo>
                    <a:pt x="3292" y="37"/>
                  </a:lnTo>
                  <a:cubicBezTo>
                    <a:pt x="3192" y="59"/>
                    <a:pt x="3093" y="70"/>
                    <a:pt x="3004" y="70"/>
                  </a:cubicBezTo>
                  <a:cubicBezTo>
                    <a:pt x="2903" y="59"/>
                    <a:pt x="2804" y="25"/>
                    <a:pt x="2703" y="3"/>
                  </a:cubicBezTo>
                  <a:cubicBezTo>
                    <a:pt x="2679" y="1"/>
                    <a:pt x="2656" y="0"/>
                    <a:pt x="263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5"/>
            <p:cNvSpPr/>
            <p:nvPr/>
          </p:nvSpPr>
          <p:spPr>
            <a:xfrm>
              <a:off x="2113281" y="4349641"/>
              <a:ext cx="71066" cy="9350"/>
            </a:xfrm>
            <a:custGeom>
              <a:avLst/>
              <a:gdLst/>
              <a:ahLst/>
              <a:cxnLst/>
              <a:rect l="l" t="t" r="r" b="b"/>
              <a:pathLst>
                <a:path w="2037" h="268" extrusionOk="0">
                  <a:moveTo>
                    <a:pt x="2025" y="0"/>
                  </a:moveTo>
                  <a:cubicBezTo>
                    <a:pt x="1869" y="67"/>
                    <a:pt x="1703" y="122"/>
                    <a:pt x="1536" y="122"/>
                  </a:cubicBezTo>
                  <a:cubicBezTo>
                    <a:pt x="1447" y="122"/>
                    <a:pt x="1369" y="100"/>
                    <a:pt x="1280" y="89"/>
                  </a:cubicBezTo>
                  <a:lnTo>
                    <a:pt x="1013" y="55"/>
                  </a:lnTo>
                  <a:cubicBezTo>
                    <a:pt x="972" y="53"/>
                    <a:pt x="930" y="51"/>
                    <a:pt x="887" y="51"/>
                  </a:cubicBezTo>
                  <a:cubicBezTo>
                    <a:pt x="758" y="51"/>
                    <a:pt x="624" y="64"/>
                    <a:pt x="490" y="89"/>
                  </a:cubicBezTo>
                  <a:cubicBezTo>
                    <a:pt x="324" y="122"/>
                    <a:pt x="156" y="178"/>
                    <a:pt x="1" y="255"/>
                  </a:cubicBezTo>
                  <a:lnTo>
                    <a:pt x="1" y="267"/>
                  </a:lnTo>
                  <a:cubicBezTo>
                    <a:pt x="168" y="223"/>
                    <a:pt x="334" y="178"/>
                    <a:pt x="502" y="156"/>
                  </a:cubicBezTo>
                  <a:cubicBezTo>
                    <a:pt x="680" y="134"/>
                    <a:pt x="846" y="122"/>
                    <a:pt x="1013" y="122"/>
                  </a:cubicBezTo>
                  <a:cubicBezTo>
                    <a:pt x="1102" y="122"/>
                    <a:pt x="1191" y="134"/>
                    <a:pt x="1269" y="134"/>
                  </a:cubicBezTo>
                  <a:cubicBezTo>
                    <a:pt x="1358" y="144"/>
                    <a:pt x="1447" y="156"/>
                    <a:pt x="1536" y="156"/>
                  </a:cubicBezTo>
                  <a:cubicBezTo>
                    <a:pt x="1713" y="156"/>
                    <a:pt x="1881" y="77"/>
                    <a:pt x="2036" y="11"/>
                  </a:cubicBezTo>
                  <a:lnTo>
                    <a:pt x="202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5"/>
            <p:cNvSpPr/>
            <p:nvPr/>
          </p:nvSpPr>
          <p:spPr>
            <a:xfrm>
              <a:off x="2067123" y="4283668"/>
              <a:ext cx="117222" cy="52017"/>
            </a:xfrm>
            <a:custGeom>
              <a:avLst/>
              <a:gdLst/>
              <a:ahLst/>
              <a:cxnLst/>
              <a:rect l="l" t="t" r="r" b="b"/>
              <a:pathLst>
                <a:path w="3360" h="1491" extrusionOk="0">
                  <a:moveTo>
                    <a:pt x="234" y="0"/>
                  </a:moveTo>
                  <a:cubicBezTo>
                    <a:pt x="156" y="0"/>
                    <a:pt x="78" y="11"/>
                    <a:pt x="1" y="33"/>
                  </a:cubicBezTo>
                  <a:lnTo>
                    <a:pt x="1" y="45"/>
                  </a:lnTo>
                  <a:cubicBezTo>
                    <a:pt x="24" y="43"/>
                    <a:pt x="47" y="42"/>
                    <a:pt x="70" y="42"/>
                  </a:cubicBezTo>
                  <a:cubicBezTo>
                    <a:pt x="355" y="42"/>
                    <a:pt x="623" y="163"/>
                    <a:pt x="890" y="256"/>
                  </a:cubicBezTo>
                  <a:cubicBezTo>
                    <a:pt x="1180" y="367"/>
                    <a:pt x="1457" y="467"/>
                    <a:pt x="1736" y="612"/>
                  </a:cubicBezTo>
                  <a:cubicBezTo>
                    <a:pt x="2013" y="745"/>
                    <a:pt x="2280" y="901"/>
                    <a:pt x="2525" y="1090"/>
                  </a:cubicBezTo>
                  <a:cubicBezTo>
                    <a:pt x="2658" y="1168"/>
                    <a:pt x="2781" y="1268"/>
                    <a:pt x="2915" y="1346"/>
                  </a:cubicBezTo>
                  <a:cubicBezTo>
                    <a:pt x="3048" y="1424"/>
                    <a:pt x="3204" y="1491"/>
                    <a:pt x="3359" y="1491"/>
                  </a:cubicBezTo>
                  <a:lnTo>
                    <a:pt x="3359" y="1479"/>
                  </a:lnTo>
                  <a:cubicBezTo>
                    <a:pt x="3204" y="1468"/>
                    <a:pt x="3059" y="1402"/>
                    <a:pt x="2937" y="1313"/>
                  </a:cubicBezTo>
                  <a:cubicBezTo>
                    <a:pt x="2803" y="1234"/>
                    <a:pt x="2692" y="1135"/>
                    <a:pt x="2569" y="1034"/>
                  </a:cubicBezTo>
                  <a:cubicBezTo>
                    <a:pt x="2314" y="846"/>
                    <a:pt x="2058" y="678"/>
                    <a:pt x="1780" y="523"/>
                  </a:cubicBezTo>
                  <a:cubicBezTo>
                    <a:pt x="1513" y="367"/>
                    <a:pt x="1224" y="233"/>
                    <a:pt x="923" y="134"/>
                  </a:cubicBezTo>
                  <a:cubicBezTo>
                    <a:pt x="779" y="89"/>
                    <a:pt x="623" y="45"/>
                    <a:pt x="468" y="23"/>
                  </a:cubicBezTo>
                  <a:cubicBezTo>
                    <a:pt x="389" y="0"/>
                    <a:pt x="312" y="0"/>
                    <a:pt x="23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5"/>
            <p:cNvSpPr/>
            <p:nvPr/>
          </p:nvSpPr>
          <p:spPr>
            <a:xfrm>
              <a:off x="2035305" y="4307706"/>
              <a:ext cx="147086" cy="33701"/>
            </a:xfrm>
            <a:custGeom>
              <a:avLst/>
              <a:gdLst/>
              <a:ahLst/>
              <a:cxnLst/>
              <a:rect l="l" t="t" r="r" b="b"/>
              <a:pathLst>
                <a:path w="4216" h="966" extrusionOk="0">
                  <a:moveTo>
                    <a:pt x="11" y="1"/>
                  </a:moveTo>
                  <a:lnTo>
                    <a:pt x="1" y="12"/>
                  </a:lnTo>
                  <a:cubicBezTo>
                    <a:pt x="156" y="112"/>
                    <a:pt x="334" y="179"/>
                    <a:pt x="523" y="212"/>
                  </a:cubicBezTo>
                  <a:cubicBezTo>
                    <a:pt x="701" y="246"/>
                    <a:pt x="890" y="256"/>
                    <a:pt x="1068" y="268"/>
                  </a:cubicBezTo>
                  <a:cubicBezTo>
                    <a:pt x="1139" y="270"/>
                    <a:pt x="1210" y="270"/>
                    <a:pt x="1281" y="270"/>
                  </a:cubicBezTo>
                  <a:cubicBezTo>
                    <a:pt x="1332" y="270"/>
                    <a:pt x="1383" y="270"/>
                    <a:pt x="1434" y="270"/>
                  </a:cubicBezTo>
                  <a:cubicBezTo>
                    <a:pt x="1677" y="270"/>
                    <a:pt x="1917" y="275"/>
                    <a:pt x="2147" y="335"/>
                  </a:cubicBezTo>
                  <a:cubicBezTo>
                    <a:pt x="2492" y="424"/>
                    <a:pt x="2803" y="601"/>
                    <a:pt x="3137" y="746"/>
                  </a:cubicBezTo>
                  <a:cubicBezTo>
                    <a:pt x="3315" y="824"/>
                    <a:pt x="3481" y="891"/>
                    <a:pt x="3659" y="924"/>
                  </a:cubicBezTo>
                  <a:cubicBezTo>
                    <a:pt x="3774" y="951"/>
                    <a:pt x="3889" y="965"/>
                    <a:pt x="4001" y="965"/>
                  </a:cubicBezTo>
                  <a:cubicBezTo>
                    <a:pt x="4074" y="965"/>
                    <a:pt x="4145" y="959"/>
                    <a:pt x="4215" y="946"/>
                  </a:cubicBezTo>
                  <a:lnTo>
                    <a:pt x="4215" y="924"/>
                  </a:lnTo>
                  <a:cubicBezTo>
                    <a:pt x="4165" y="930"/>
                    <a:pt x="4115" y="932"/>
                    <a:pt x="4066" y="932"/>
                  </a:cubicBezTo>
                  <a:cubicBezTo>
                    <a:pt x="3931" y="932"/>
                    <a:pt x="3801" y="912"/>
                    <a:pt x="3671" y="879"/>
                  </a:cubicBezTo>
                  <a:cubicBezTo>
                    <a:pt x="3504" y="835"/>
                    <a:pt x="3337" y="757"/>
                    <a:pt x="3170" y="679"/>
                  </a:cubicBezTo>
                  <a:cubicBezTo>
                    <a:pt x="2848" y="523"/>
                    <a:pt x="2536" y="323"/>
                    <a:pt x="2181" y="212"/>
                  </a:cubicBezTo>
                  <a:cubicBezTo>
                    <a:pt x="1885" y="132"/>
                    <a:pt x="1583" y="108"/>
                    <a:pt x="1285" y="108"/>
                  </a:cubicBezTo>
                  <a:cubicBezTo>
                    <a:pt x="1212" y="108"/>
                    <a:pt x="1140" y="110"/>
                    <a:pt x="1068" y="112"/>
                  </a:cubicBezTo>
                  <a:cubicBezTo>
                    <a:pt x="987" y="115"/>
                    <a:pt x="906" y="116"/>
                    <a:pt x="825" y="116"/>
                  </a:cubicBezTo>
                  <a:cubicBezTo>
                    <a:pt x="550" y="116"/>
                    <a:pt x="278" y="95"/>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5"/>
            <p:cNvSpPr/>
            <p:nvPr/>
          </p:nvSpPr>
          <p:spPr>
            <a:xfrm>
              <a:off x="2086905" y="4338896"/>
              <a:ext cx="97441" cy="8827"/>
            </a:xfrm>
            <a:custGeom>
              <a:avLst/>
              <a:gdLst/>
              <a:ahLst/>
              <a:cxnLst/>
              <a:rect l="l" t="t" r="r" b="b"/>
              <a:pathLst>
                <a:path w="2793" h="253" extrusionOk="0">
                  <a:moveTo>
                    <a:pt x="837" y="0"/>
                  </a:moveTo>
                  <a:cubicBezTo>
                    <a:pt x="785" y="0"/>
                    <a:pt x="732" y="3"/>
                    <a:pt x="679" y="7"/>
                  </a:cubicBezTo>
                  <a:cubicBezTo>
                    <a:pt x="445" y="30"/>
                    <a:pt x="190" y="96"/>
                    <a:pt x="0" y="241"/>
                  </a:cubicBezTo>
                  <a:lnTo>
                    <a:pt x="12" y="252"/>
                  </a:lnTo>
                  <a:cubicBezTo>
                    <a:pt x="234" y="163"/>
                    <a:pt x="457" y="130"/>
                    <a:pt x="690" y="119"/>
                  </a:cubicBezTo>
                  <a:cubicBezTo>
                    <a:pt x="912" y="119"/>
                    <a:pt x="1146" y="130"/>
                    <a:pt x="1380" y="152"/>
                  </a:cubicBezTo>
                  <a:cubicBezTo>
                    <a:pt x="1614" y="175"/>
                    <a:pt x="1847" y="208"/>
                    <a:pt x="2091" y="219"/>
                  </a:cubicBezTo>
                  <a:cubicBezTo>
                    <a:pt x="2128" y="221"/>
                    <a:pt x="2165" y="222"/>
                    <a:pt x="2203" y="222"/>
                  </a:cubicBezTo>
                  <a:cubicBezTo>
                    <a:pt x="2402" y="222"/>
                    <a:pt x="2605" y="197"/>
                    <a:pt x="2792" y="141"/>
                  </a:cubicBezTo>
                  <a:lnTo>
                    <a:pt x="2792" y="130"/>
                  </a:lnTo>
                  <a:cubicBezTo>
                    <a:pt x="2649" y="164"/>
                    <a:pt x="2507" y="177"/>
                    <a:pt x="2364" y="177"/>
                  </a:cubicBezTo>
                  <a:cubicBezTo>
                    <a:pt x="2273" y="177"/>
                    <a:pt x="2182" y="172"/>
                    <a:pt x="2091" y="163"/>
                  </a:cubicBezTo>
                  <a:cubicBezTo>
                    <a:pt x="1858" y="141"/>
                    <a:pt x="1624" y="96"/>
                    <a:pt x="1391" y="63"/>
                  </a:cubicBezTo>
                  <a:cubicBezTo>
                    <a:pt x="1208" y="29"/>
                    <a:pt x="1025" y="0"/>
                    <a:pt x="83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5"/>
            <p:cNvSpPr/>
            <p:nvPr/>
          </p:nvSpPr>
          <p:spPr>
            <a:xfrm>
              <a:off x="2102047" y="4128833"/>
              <a:ext cx="133131" cy="203743"/>
            </a:xfrm>
            <a:custGeom>
              <a:avLst/>
              <a:gdLst/>
              <a:ahLst/>
              <a:cxnLst/>
              <a:rect l="l" t="t" r="r" b="b"/>
              <a:pathLst>
                <a:path w="3816" h="5840" extrusionOk="0">
                  <a:moveTo>
                    <a:pt x="2953" y="0"/>
                  </a:moveTo>
                  <a:cubicBezTo>
                    <a:pt x="2951" y="0"/>
                    <a:pt x="2949" y="0"/>
                    <a:pt x="2948" y="0"/>
                  </a:cubicBezTo>
                  <a:cubicBezTo>
                    <a:pt x="2670" y="0"/>
                    <a:pt x="2636" y="56"/>
                    <a:pt x="2480" y="56"/>
                  </a:cubicBezTo>
                  <a:cubicBezTo>
                    <a:pt x="2325" y="67"/>
                    <a:pt x="2336" y="123"/>
                    <a:pt x="2191" y="156"/>
                  </a:cubicBezTo>
                  <a:cubicBezTo>
                    <a:pt x="2180" y="159"/>
                    <a:pt x="2168" y="161"/>
                    <a:pt x="2154" y="161"/>
                  </a:cubicBezTo>
                  <a:cubicBezTo>
                    <a:pt x="2040" y="161"/>
                    <a:pt x="1859" y="40"/>
                    <a:pt x="1646" y="40"/>
                  </a:cubicBezTo>
                  <a:cubicBezTo>
                    <a:pt x="1576" y="40"/>
                    <a:pt x="1501" y="53"/>
                    <a:pt x="1424" y="89"/>
                  </a:cubicBezTo>
                  <a:cubicBezTo>
                    <a:pt x="1091" y="245"/>
                    <a:pt x="1002" y="378"/>
                    <a:pt x="834" y="467"/>
                  </a:cubicBezTo>
                  <a:cubicBezTo>
                    <a:pt x="679" y="568"/>
                    <a:pt x="179" y="845"/>
                    <a:pt x="90" y="1490"/>
                  </a:cubicBezTo>
                  <a:cubicBezTo>
                    <a:pt x="1" y="2125"/>
                    <a:pt x="356" y="2981"/>
                    <a:pt x="857" y="3715"/>
                  </a:cubicBezTo>
                  <a:cubicBezTo>
                    <a:pt x="1357" y="4449"/>
                    <a:pt x="1791" y="4705"/>
                    <a:pt x="2025" y="5027"/>
                  </a:cubicBezTo>
                  <a:cubicBezTo>
                    <a:pt x="2258" y="5350"/>
                    <a:pt x="2480" y="5840"/>
                    <a:pt x="2480" y="5840"/>
                  </a:cubicBezTo>
                  <a:lnTo>
                    <a:pt x="3671" y="5517"/>
                  </a:lnTo>
                  <a:cubicBezTo>
                    <a:pt x="3671" y="5517"/>
                    <a:pt x="3582" y="5294"/>
                    <a:pt x="3659" y="4416"/>
                  </a:cubicBezTo>
                  <a:cubicBezTo>
                    <a:pt x="3738" y="3537"/>
                    <a:pt x="3815" y="3559"/>
                    <a:pt x="3748" y="3092"/>
                  </a:cubicBezTo>
                  <a:cubicBezTo>
                    <a:pt x="3682" y="2637"/>
                    <a:pt x="3481" y="1646"/>
                    <a:pt x="3448" y="1224"/>
                  </a:cubicBezTo>
                  <a:cubicBezTo>
                    <a:pt x="3426" y="804"/>
                    <a:pt x="3229" y="0"/>
                    <a:pt x="295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5"/>
            <p:cNvSpPr/>
            <p:nvPr/>
          </p:nvSpPr>
          <p:spPr>
            <a:xfrm>
              <a:off x="2176150" y="4268317"/>
              <a:ext cx="55122" cy="64263"/>
            </a:xfrm>
            <a:custGeom>
              <a:avLst/>
              <a:gdLst/>
              <a:ahLst/>
              <a:cxnLst/>
              <a:rect l="l" t="t" r="r" b="b"/>
              <a:pathLst>
                <a:path w="1580" h="1842" extrusionOk="0">
                  <a:moveTo>
                    <a:pt x="1530" y="0"/>
                  </a:moveTo>
                  <a:cubicBezTo>
                    <a:pt x="1455" y="0"/>
                    <a:pt x="1377" y="37"/>
                    <a:pt x="1313" y="73"/>
                  </a:cubicBezTo>
                  <a:cubicBezTo>
                    <a:pt x="969" y="307"/>
                    <a:pt x="712" y="663"/>
                    <a:pt x="368" y="885"/>
                  </a:cubicBezTo>
                  <a:cubicBezTo>
                    <a:pt x="234" y="974"/>
                    <a:pt x="89" y="1052"/>
                    <a:pt x="0" y="1174"/>
                  </a:cubicBezTo>
                  <a:cubicBezTo>
                    <a:pt x="190" y="1474"/>
                    <a:pt x="356" y="1842"/>
                    <a:pt x="356" y="1842"/>
                  </a:cubicBezTo>
                  <a:lnTo>
                    <a:pt x="1547" y="1519"/>
                  </a:lnTo>
                  <a:cubicBezTo>
                    <a:pt x="1547" y="1519"/>
                    <a:pt x="1458" y="1296"/>
                    <a:pt x="1535" y="418"/>
                  </a:cubicBezTo>
                  <a:cubicBezTo>
                    <a:pt x="1547" y="251"/>
                    <a:pt x="1569" y="117"/>
                    <a:pt x="1580" y="6"/>
                  </a:cubicBezTo>
                  <a:cubicBezTo>
                    <a:pt x="1563" y="2"/>
                    <a:pt x="1547" y="0"/>
                    <a:pt x="153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5"/>
            <p:cNvSpPr/>
            <p:nvPr/>
          </p:nvSpPr>
          <p:spPr>
            <a:xfrm>
              <a:off x="2140459" y="4223904"/>
              <a:ext cx="55890" cy="110244"/>
            </a:xfrm>
            <a:custGeom>
              <a:avLst/>
              <a:gdLst/>
              <a:ahLst/>
              <a:cxnLst/>
              <a:rect l="l" t="t" r="r" b="b"/>
              <a:pathLst>
                <a:path w="1602" h="3160" extrusionOk="0">
                  <a:moveTo>
                    <a:pt x="0" y="0"/>
                  </a:moveTo>
                  <a:cubicBezTo>
                    <a:pt x="34" y="300"/>
                    <a:pt x="145" y="579"/>
                    <a:pt x="279" y="846"/>
                  </a:cubicBezTo>
                  <a:cubicBezTo>
                    <a:pt x="412" y="1113"/>
                    <a:pt x="579" y="1368"/>
                    <a:pt x="746" y="1613"/>
                  </a:cubicBezTo>
                  <a:cubicBezTo>
                    <a:pt x="912" y="1857"/>
                    <a:pt x="1080" y="2102"/>
                    <a:pt x="1224" y="2358"/>
                  </a:cubicBezTo>
                  <a:cubicBezTo>
                    <a:pt x="1369" y="2603"/>
                    <a:pt x="1502" y="2870"/>
                    <a:pt x="1591" y="3159"/>
                  </a:cubicBezTo>
                  <a:lnTo>
                    <a:pt x="1602" y="3148"/>
                  </a:lnTo>
                  <a:cubicBezTo>
                    <a:pt x="1524" y="2870"/>
                    <a:pt x="1402" y="2592"/>
                    <a:pt x="1268" y="2325"/>
                  </a:cubicBezTo>
                  <a:cubicBezTo>
                    <a:pt x="1124" y="2069"/>
                    <a:pt x="968" y="1813"/>
                    <a:pt x="813" y="1568"/>
                  </a:cubicBezTo>
                  <a:cubicBezTo>
                    <a:pt x="657" y="1313"/>
                    <a:pt x="512" y="1057"/>
                    <a:pt x="368" y="801"/>
                  </a:cubicBezTo>
                  <a:cubicBezTo>
                    <a:pt x="223" y="545"/>
                    <a:pt x="101" y="278"/>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5"/>
            <p:cNvSpPr/>
            <p:nvPr/>
          </p:nvSpPr>
          <p:spPr>
            <a:xfrm>
              <a:off x="2169172" y="4195191"/>
              <a:ext cx="38062" cy="143213"/>
            </a:xfrm>
            <a:custGeom>
              <a:avLst/>
              <a:gdLst/>
              <a:ahLst/>
              <a:cxnLst/>
              <a:rect l="l" t="t" r="r" b="b"/>
              <a:pathLst>
                <a:path w="1091" h="4105" extrusionOk="0">
                  <a:moveTo>
                    <a:pt x="12" y="0"/>
                  </a:moveTo>
                  <a:cubicBezTo>
                    <a:pt x="56" y="356"/>
                    <a:pt x="0" y="701"/>
                    <a:pt x="12" y="1068"/>
                  </a:cubicBezTo>
                  <a:cubicBezTo>
                    <a:pt x="23" y="1435"/>
                    <a:pt x="134" y="1791"/>
                    <a:pt x="257" y="2124"/>
                  </a:cubicBezTo>
                  <a:cubicBezTo>
                    <a:pt x="378" y="2458"/>
                    <a:pt x="523" y="2781"/>
                    <a:pt x="668" y="3115"/>
                  </a:cubicBezTo>
                  <a:lnTo>
                    <a:pt x="1080" y="4104"/>
                  </a:lnTo>
                  <a:lnTo>
                    <a:pt x="1090" y="4093"/>
                  </a:lnTo>
                  <a:lnTo>
                    <a:pt x="724" y="3092"/>
                  </a:lnTo>
                  <a:cubicBezTo>
                    <a:pt x="601" y="2759"/>
                    <a:pt x="479" y="2425"/>
                    <a:pt x="368" y="2091"/>
                  </a:cubicBezTo>
                  <a:cubicBezTo>
                    <a:pt x="257" y="1746"/>
                    <a:pt x="178" y="1402"/>
                    <a:pt x="156" y="1057"/>
                  </a:cubicBezTo>
                  <a:cubicBezTo>
                    <a:pt x="145" y="890"/>
                    <a:pt x="145" y="712"/>
                    <a:pt x="123" y="534"/>
                  </a:cubicBezTo>
                  <a:cubicBezTo>
                    <a:pt x="111" y="434"/>
                    <a:pt x="111" y="345"/>
                    <a:pt x="89" y="256"/>
                  </a:cubicBezTo>
                  <a:cubicBezTo>
                    <a:pt x="79" y="167"/>
                    <a:pt x="56" y="78"/>
                    <a:pt x="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5"/>
            <p:cNvSpPr/>
            <p:nvPr/>
          </p:nvSpPr>
          <p:spPr>
            <a:xfrm>
              <a:off x="2194012" y="4186259"/>
              <a:ext cx="19816" cy="147086"/>
            </a:xfrm>
            <a:custGeom>
              <a:avLst/>
              <a:gdLst/>
              <a:ahLst/>
              <a:cxnLst/>
              <a:rect l="l" t="t" r="r" b="b"/>
              <a:pathLst>
                <a:path w="568" h="4216" extrusionOk="0">
                  <a:moveTo>
                    <a:pt x="145" y="0"/>
                  </a:moveTo>
                  <a:cubicBezTo>
                    <a:pt x="67" y="345"/>
                    <a:pt x="22" y="701"/>
                    <a:pt x="12" y="1068"/>
                  </a:cubicBezTo>
                  <a:cubicBezTo>
                    <a:pt x="0" y="1424"/>
                    <a:pt x="22" y="1780"/>
                    <a:pt x="78" y="2136"/>
                  </a:cubicBezTo>
                  <a:cubicBezTo>
                    <a:pt x="111" y="2314"/>
                    <a:pt x="145" y="2492"/>
                    <a:pt x="190" y="2670"/>
                  </a:cubicBezTo>
                  <a:lnTo>
                    <a:pt x="256" y="2926"/>
                  </a:lnTo>
                  <a:cubicBezTo>
                    <a:pt x="289" y="3015"/>
                    <a:pt x="312" y="3092"/>
                    <a:pt x="334" y="3181"/>
                  </a:cubicBezTo>
                  <a:cubicBezTo>
                    <a:pt x="434" y="3515"/>
                    <a:pt x="512" y="3860"/>
                    <a:pt x="467" y="4216"/>
                  </a:cubicBezTo>
                  <a:lnTo>
                    <a:pt x="489" y="4216"/>
                  </a:lnTo>
                  <a:cubicBezTo>
                    <a:pt x="546" y="4049"/>
                    <a:pt x="568" y="3860"/>
                    <a:pt x="568" y="3682"/>
                  </a:cubicBezTo>
                  <a:cubicBezTo>
                    <a:pt x="556" y="3493"/>
                    <a:pt x="523" y="3315"/>
                    <a:pt x="489" y="3137"/>
                  </a:cubicBezTo>
                  <a:cubicBezTo>
                    <a:pt x="400" y="2792"/>
                    <a:pt x="267" y="2459"/>
                    <a:pt x="200" y="2113"/>
                  </a:cubicBezTo>
                  <a:cubicBezTo>
                    <a:pt x="134" y="1769"/>
                    <a:pt x="89" y="1413"/>
                    <a:pt x="89" y="1068"/>
                  </a:cubicBezTo>
                  <a:cubicBezTo>
                    <a:pt x="78" y="712"/>
                    <a:pt x="101" y="356"/>
                    <a:pt x="156" y="12"/>
                  </a:cubicBezTo>
                  <a:lnTo>
                    <a:pt x="14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5"/>
            <p:cNvSpPr/>
            <p:nvPr/>
          </p:nvSpPr>
          <p:spPr>
            <a:xfrm>
              <a:off x="2217283" y="4208762"/>
              <a:ext cx="9350" cy="123432"/>
            </a:xfrm>
            <a:custGeom>
              <a:avLst/>
              <a:gdLst/>
              <a:ahLst/>
              <a:cxnLst/>
              <a:rect l="l" t="t" r="r" b="b"/>
              <a:pathLst>
                <a:path w="268" h="3538" extrusionOk="0">
                  <a:moveTo>
                    <a:pt x="45" y="0"/>
                  </a:moveTo>
                  <a:cubicBezTo>
                    <a:pt x="89" y="289"/>
                    <a:pt x="134" y="590"/>
                    <a:pt x="145" y="879"/>
                  </a:cubicBezTo>
                  <a:cubicBezTo>
                    <a:pt x="156" y="1179"/>
                    <a:pt x="168" y="1468"/>
                    <a:pt x="156" y="1769"/>
                  </a:cubicBezTo>
                  <a:cubicBezTo>
                    <a:pt x="145" y="1913"/>
                    <a:pt x="134" y="2058"/>
                    <a:pt x="112" y="2214"/>
                  </a:cubicBezTo>
                  <a:cubicBezTo>
                    <a:pt x="89" y="2358"/>
                    <a:pt x="67" y="2503"/>
                    <a:pt x="34" y="2647"/>
                  </a:cubicBezTo>
                  <a:cubicBezTo>
                    <a:pt x="12" y="2792"/>
                    <a:pt x="0" y="2948"/>
                    <a:pt x="0" y="3092"/>
                  </a:cubicBezTo>
                  <a:cubicBezTo>
                    <a:pt x="0" y="3248"/>
                    <a:pt x="23" y="3393"/>
                    <a:pt x="79" y="3537"/>
                  </a:cubicBezTo>
                  <a:lnTo>
                    <a:pt x="89" y="3537"/>
                  </a:lnTo>
                  <a:cubicBezTo>
                    <a:pt x="45" y="3393"/>
                    <a:pt x="23" y="3248"/>
                    <a:pt x="23" y="3092"/>
                  </a:cubicBezTo>
                  <a:cubicBezTo>
                    <a:pt x="34" y="2948"/>
                    <a:pt x="56" y="2803"/>
                    <a:pt x="89" y="2659"/>
                  </a:cubicBezTo>
                  <a:cubicBezTo>
                    <a:pt x="112" y="2514"/>
                    <a:pt x="145" y="2370"/>
                    <a:pt x="178" y="2225"/>
                  </a:cubicBezTo>
                  <a:cubicBezTo>
                    <a:pt x="201" y="2069"/>
                    <a:pt x="223" y="1925"/>
                    <a:pt x="234" y="1769"/>
                  </a:cubicBezTo>
                  <a:cubicBezTo>
                    <a:pt x="257" y="1480"/>
                    <a:pt x="267" y="1179"/>
                    <a:pt x="245" y="879"/>
                  </a:cubicBezTo>
                  <a:cubicBezTo>
                    <a:pt x="212" y="579"/>
                    <a:pt x="156" y="279"/>
                    <a:pt x="5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5"/>
            <p:cNvSpPr/>
            <p:nvPr/>
          </p:nvSpPr>
          <p:spPr>
            <a:xfrm>
              <a:off x="2202944" y="4356619"/>
              <a:ext cx="182008" cy="191253"/>
            </a:xfrm>
            <a:custGeom>
              <a:avLst/>
              <a:gdLst/>
              <a:ahLst/>
              <a:cxnLst/>
              <a:rect l="l" t="t" r="r" b="b"/>
              <a:pathLst>
                <a:path w="5217" h="5482" extrusionOk="0">
                  <a:moveTo>
                    <a:pt x="734" y="0"/>
                  </a:moveTo>
                  <a:lnTo>
                    <a:pt x="0" y="423"/>
                  </a:lnTo>
                  <a:cubicBezTo>
                    <a:pt x="0" y="423"/>
                    <a:pt x="156" y="967"/>
                    <a:pt x="189" y="1580"/>
                  </a:cubicBezTo>
                  <a:cubicBezTo>
                    <a:pt x="233" y="2202"/>
                    <a:pt x="312" y="3337"/>
                    <a:pt x="467" y="3782"/>
                  </a:cubicBezTo>
                  <a:cubicBezTo>
                    <a:pt x="623" y="4237"/>
                    <a:pt x="1046" y="5028"/>
                    <a:pt x="1323" y="5283"/>
                  </a:cubicBezTo>
                  <a:cubicBezTo>
                    <a:pt x="1499" y="5444"/>
                    <a:pt x="1630" y="5482"/>
                    <a:pt x="1790" y="5482"/>
                  </a:cubicBezTo>
                  <a:cubicBezTo>
                    <a:pt x="1883" y="5482"/>
                    <a:pt x="1986" y="5469"/>
                    <a:pt x="2114" y="5461"/>
                  </a:cubicBezTo>
                  <a:cubicBezTo>
                    <a:pt x="2447" y="5450"/>
                    <a:pt x="2692" y="5350"/>
                    <a:pt x="2970" y="5172"/>
                  </a:cubicBezTo>
                  <a:cubicBezTo>
                    <a:pt x="3236" y="4994"/>
                    <a:pt x="4116" y="4115"/>
                    <a:pt x="4438" y="3970"/>
                  </a:cubicBezTo>
                  <a:cubicBezTo>
                    <a:pt x="4761" y="3826"/>
                    <a:pt x="5060" y="3537"/>
                    <a:pt x="5117" y="3348"/>
                  </a:cubicBezTo>
                  <a:cubicBezTo>
                    <a:pt x="5172" y="3159"/>
                    <a:pt x="5216" y="2969"/>
                    <a:pt x="5016" y="2870"/>
                  </a:cubicBezTo>
                  <a:cubicBezTo>
                    <a:pt x="4816" y="2769"/>
                    <a:pt x="3960" y="2091"/>
                    <a:pt x="3526" y="2057"/>
                  </a:cubicBezTo>
                  <a:cubicBezTo>
                    <a:pt x="3092" y="2013"/>
                    <a:pt x="2614" y="1735"/>
                    <a:pt x="2458" y="1568"/>
                  </a:cubicBezTo>
                  <a:cubicBezTo>
                    <a:pt x="2291" y="1412"/>
                    <a:pt x="1936" y="1145"/>
                    <a:pt x="1613" y="767"/>
                  </a:cubicBezTo>
                  <a:cubicBezTo>
                    <a:pt x="1279" y="378"/>
                    <a:pt x="734" y="0"/>
                    <a:pt x="73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5"/>
            <p:cNvSpPr/>
            <p:nvPr/>
          </p:nvSpPr>
          <p:spPr>
            <a:xfrm>
              <a:off x="2209154" y="4356619"/>
              <a:ext cx="175798" cy="125246"/>
            </a:xfrm>
            <a:custGeom>
              <a:avLst/>
              <a:gdLst/>
              <a:ahLst/>
              <a:cxnLst/>
              <a:rect l="l" t="t" r="r" b="b"/>
              <a:pathLst>
                <a:path w="5039" h="3590" extrusionOk="0">
                  <a:moveTo>
                    <a:pt x="556" y="0"/>
                  </a:moveTo>
                  <a:lnTo>
                    <a:pt x="0" y="322"/>
                  </a:lnTo>
                  <a:cubicBezTo>
                    <a:pt x="45" y="367"/>
                    <a:pt x="100" y="423"/>
                    <a:pt x="156" y="467"/>
                  </a:cubicBezTo>
                  <a:cubicBezTo>
                    <a:pt x="456" y="745"/>
                    <a:pt x="678" y="1079"/>
                    <a:pt x="912" y="1412"/>
                  </a:cubicBezTo>
                  <a:cubicBezTo>
                    <a:pt x="1113" y="1713"/>
                    <a:pt x="1301" y="2002"/>
                    <a:pt x="1580" y="2235"/>
                  </a:cubicBezTo>
                  <a:cubicBezTo>
                    <a:pt x="1724" y="2347"/>
                    <a:pt x="1879" y="2458"/>
                    <a:pt x="2035" y="2558"/>
                  </a:cubicBezTo>
                  <a:cubicBezTo>
                    <a:pt x="2180" y="2658"/>
                    <a:pt x="2314" y="2769"/>
                    <a:pt x="2480" y="2836"/>
                  </a:cubicBezTo>
                  <a:cubicBezTo>
                    <a:pt x="2603" y="2880"/>
                    <a:pt x="2747" y="2903"/>
                    <a:pt x="2870" y="2903"/>
                  </a:cubicBezTo>
                  <a:cubicBezTo>
                    <a:pt x="2969" y="2903"/>
                    <a:pt x="3048" y="2880"/>
                    <a:pt x="3125" y="2870"/>
                  </a:cubicBezTo>
                  <a:cubicBezTo>
                    <a:pt x="3281" y="2870"/>
                    <a:pt x="3448" y="2880"/>
                    <a:pt x="3604" y="2892"/>
                  </a:cubicBezTo>
                  <a:cubicBezTo>
                    <a:pt x="3748" y="2892"/>
                    <a:pt x="3881" y="2969"/>
                    <a:pt x="4027" y="3026"/>
                  </a:cubicBezTo>
                  <a:cubicBezTo>
                    <a:pt x="4148" y="3058"/>
                    <a:pt x="4182" y="3159"/>
                    <a:pt x="4249" y="3270"/>
                  </a:cubicBezTo>
                  <a:cubicBezTo>
                    <a:pt x="4349" y="3414"/>
                    <a:pt x="4449" y="3537"/>
                    <a:pt x="4638" y="3582"/>
                  </a:cubicBezTo>
                  <a:cubicBezTo>
                    <a:pt x="4666" y="3587"/>
                    <a:pt x="4691" y="3590"/>
                    <a:pt x="4716" y="3590"/>
                  </a:cubicBezTo>
                  <a:cubicBezTo>
                    <a:pt x="4741" y="3590"/>
                    <a:pt x="4766" y="3587"/>
                    <a:pt x="4793" y="3582"/>
                  </a:cubicBezTo>
                  <a:cubicBezTo>
                    <a:pt x="4860" y="3503"/>
                    <a:pt x="4916" y="3414"/>
                    <a:pt x="4939" y="3348"/>
                  </a:cubicBezTo>
                  <a:cubicBezTo>
                    <a:pt x="4994" y="3159"/>
                    <a:pt x="5038" y="2969"/>
                    <a:pt x="4838" y="2870"/>
                  </a:cubicBezTo>
                  <a:cubicBezTo>
                    <a:pt x="4638" y="2769"/>
                    <a:pt x="3782" y="2091"/>
                    <a:pt x="3348" y="2057"/>
                  </a:cubicBezTo>
                  <a:cubicBezTo>
                    <a:pt x="2914" y="2013"/>
                    <a:pt x="2436" y="1735"/>
                    <a:pt x="2280" y="1568"/>
                  </a:cubicBezTo>
                  <a:cubicBezTo>
                    <a:pt x="2113" y="1412"/>
                    <a:pt x="1758" y="1145"/>
                    <a:pt x="1435" y="767"/>
                  </a:cubicBezTo>
                  <a:cubicBezTo>
                    <a:pt x="1101" y="378"/>
                    <a:pt x="556" y="0"/>
                    <a:pt x="55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5"/>
            <p:cNvSpPr/>
            <p:nvPr/>
          </p:nvSpPr>
          <p:spPr>
            <a:xfrm>
              <a:off x="2206049" y="4361259"/>
              <a:ext cx="24072" cy="85788"/>
            </a:xfrm>
            <a:custGeom>
              <a:avLst/>
              <a:gdLst/>
              <a:ahLst/>
              <a:cxnLst/>
              <a:rect l="l" t="t" r="r" b="b"/>
              <a:pathLst>
                <a:path w="690" h="2459" extrusionOk="0">
                  <a:moveTo>
                    <a:pt x="0" y="1"/>
                  </a:moveTo>
                  <a:cubicBezTo>
                    <a:pt x="89" y="201"/>
                    <a:pt x="134" y="412"/>
                    <a:pt x="167" y="624"/>
                  </a:cubicBezTo>
                  <a:cubicBezTo>
                    <a:pt x="201" y="834"/>
                    <a:pt x="223" y="1046"/>
                    <a:pt x="233" y="1257"/>
                  </a:cubicBezTo>
                  <a:cubicBezTo>
                    <a:pt x="256" y="1469"/>
                    <a:pt x="278" y="1691"/>
                    <a:pt x="356" y="1902"/>
                  </a:cubicBezTo>
                  <a:cubicBezTo>
                    <a:pt x="423" y="2102"/>
                    <a:pt x="523" y="2303"/>
                    <a:pt x="690" y="2458"/>
                  </a:cubicBezTo>
                  <a:lnTo>
                    <a:pt x="690" y="2448"/>
                  </a:lnTo>
                  <a:cubicBezTo>
                    <a:pt x="579" y="2270"/>
                    <a:pt x="500" y="2069"/>
                    <a:pt x="445" y="1869"/>
                  </a:cubicBezTo>
                  <a:cubicBezTo>
                    <a:pt x="389" y="1669"/>
                    <a:pt x="345" y="1457"/>
                    <a:pt x="322" y="1246"/>
                  </a:cubicBezTo>
                  <a:cubicBezTo>
                    <a:pt x="289" y="1035"/>
                    <a:pt x="267" y="824"/>
                    <a:pt x="223" y="612"/>
                  </a:cubicBezTo>
                  <a:cubicBezTo>
                    <a:pt x="178" y="401"/>
                    <a:pt x="112" y="189"/>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5"/>
            <p:cNvSpPr/>
            <p:nvPr/>
          </p:nvSpPr>
          <p:spPr>
            <a:xfrm>
              <a:off x="2212259" y="4356968"/>
              <a:ext cx="50831" cy="123851"/>
            </a:xfrm>
            <a:custGeom>
              <a:avLst/>
              <a:gdLst/>
              <a:ahLst/>
              <a:cxnLst/>
              <a:rect l="l" t="t" r="r" b="b"/>
              <a:pathLst>
                <a:path w="1457" h="3550" extrusionOk="0">
                  <a:moveTo>
                    <a:pt x="11" y="1"/>
                  </a:moveTo>
                  <a:lnTo>
                    <a:pt x="0" y="13"/>
                  </a:lnTo>
                  <a:cubicBezTo>
                    <a:pt x="156" y="290"/>
                    <a:pt x="256" y="602"/>
                    <a:pt x="334" y="913"/>
                  </a:cubicBezTo>
                  <a:cubicBezTo>
                    <a:pt x="411" y="1224"/>
                    <a:pt x="456" y="1536"/>
                    <a:pt x="534" y="1847"/>
                  </a:cubicBezTo>
                  <a:cubicBezTo>
                    <a:pt x="567" y="2015"/>
                    <a:pt x="612" y="2170"/>
                    <a:pt x="656" y="2326"/>
                  </a:cubicBezTo>
                  <a:cubicBezTo>
                    <a:pt x="712" y="2482"/>
                    <a:pt x="767" y="2637"/>
                    <a:pt x="846" y="2782"/>
                  </a:cubicBezTo>
                  <a:cubicBezTo>
                    <a:pt x="1001" y="3071"/>
                    <a:pt x="1201" y="3338"/>
                    <a:pt x="1446" y="3549"/>
                  </a:cubicBezTo>
                  <a:lnTo>
                    <a:pt x="1457" y="3538"/>
                  </a:lnTo>
                  <a:cubicBezTo>
                    <a:pt x="1279" y="3271"/>
                    <a:pt x="1123" y="2993"/>
                    <a:pt x="990" y="2704"/>
                  </a:cubicBezTo>
                  <a:cubicBezTo>
                    <a:pt x="856" y="2426"/>
                    <a:pt x="734" y="2126"/>
                    <a:pt x="656" y="1825"/>
                  </a:cubicBezTo>
                  <a:cubicBezTo>
                    <a:pt x="567" y="1514"/>
                    <a:pt x="500" y="1202"/>
                    <a:pt x="401" y="891"/>
                  </a:cubicBezTo>
                  <a:cubicBezTo>
                    <a:pt x="312" y="579"/>
                    <a:pt x="189" y="279"/>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5"/>
            <p:cNvSpPr/>
            <p:nvPr/>
          </p:nvSpPr>
          <p:spPr>
            <a:xfrm>
              <a:off x="2214178" y="4350793"/>
              <a:ext cx="76473" cy="95103"/>
            </a:xfrm>
            <a:custGeom>
              <a:avLst/>
              <a:gdLst/>
              <a:ahLst/>
              <a:cxnLst/>
              <a:rect l="l" t="t" r="r" b="b"/>
              <a:pathLst>
                <a:path w="2192" h="2726" extrusionOk="0">
                  <a:moveTo>
                    <a:pt x="0" y="0"/>
                  </a:moveTo>
                  <a:lnTo>
                    <a:pt x="0" y="12"/>
                  </a:lnTo>
                  <a:cubicBezTo>
                    <a:pt x="234" y="190"/>
                    <a:pt x="401" y="434"/>
                    <a:pt x="546" y="690"/>
                  </a:cubicBezTo>
                  <a:cubicBezTo>
                    <a:pt x="690" y="934"/>
                    <a:pt x="813" y="1201"/>
                    <a:pt x="969" y="1457"/>
                  </a:cubicBezTo>
                  <a:cubicBezTo>
                    <a:pt x="1113" y="1713"/>
                    <a:pt x="1291" y="1958"/>
                    <a:pt x="1502" y="2158"/>
                  </a:cubicBezTo>
                  <a:cubicBezTo>
                    <a:pt x="1713" y="2369"/>
                    <a:pt x="1947" y="2547"/>
                    <a:pt x="2192" y="2725"/>
                  </a:cubicBezTo>
                  <a:lnTo>
                    <a:pt x="2192" y="2714"/>
                  </a:lnTo>
                  <a:cubicBezTo>
                    <a:pt x="1980" y="2514"/>
                    <a:pt x="1758" y="2313"/>
                    <a:pt x="1558" y="2103"/>
                  </a:cubicBezTo>
                  <a:cubicBezTo>
                    <a:pt x="1357" y="1902"/>
                    <a:pt x="1169" y="1680"/>
                    <a:pt x="1024" y="1424"/>
                  </a:cubicBezTo>
                  <a:cubicBezTo>
                    <a:pt x="868" y="1179"/>
                    <a:pt x="734" y="912"/>
                    <a:pt x="579" y="667"/>
                  </a:cubicBezTo>
                  <a:cubicBezTo>
                    <a:pt x="423" y="412"/>
                    <a:pt x="245" y="178"/>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5"/>
            <p:cNvSpPr/>
            <p:nvPr/>
          </p:nvSpPr>
          <p:spPr>
            <a:xfrm>
              <a:off x="2217667" y="4345734"/>
              <a:ext cx="81148" cy="84637"/>
            </a:xfrm>
            <a:custGeom>
              <a:avLst/>
              <a:gdLst/>
              <a:ahLst/>
              <a:cxnLst/>
              <a:rect l="l" t="t" r="r" b="b"/>
              <a:pathLst>
                <a:path w="2326" h="2426" extrusionOk="0">
                  <a:moveTo>
                    <a:pt x="1" y="1"/>
                  </a:moveTo>
                  <a:lnTo>
                    <a:pt x="1" y="1"/>
                  </a:lnTo>
                  <a:cubicBezTo>
                    <a:pt x="223" y="167"/>
                    <a:pt x="401" y="390"/>
                    <a:pt x="568" y="612"/>
                  </a:cubicBezTo>
                  <a:cubicBezTo>
                    <a:pt x="735" y="846"/>
                    <a:pt x="891" y="1079"/>
                    <a:pt x="1057" y="1302"/>
                  </a:cubicBezTo>
                  <a:cubicBezTo>
                    <a:pt x="1235" y="1524"/>
                    <a:pt x="1425" y="1747"/>
                    <a:pt x="1635" y="1936"/>
                  </a:cubicBezTo>
                  <a:cubicBezTo>
                    <a:pt x="1847" y="2114"/>
                    <a:pt x="2080" y="2292"/>
                    <a:pt x="2325" y="2426"/>
                  </a:cubicBezTo>
                  <a:lnTo>
                    <a:pt x="2325" y="2414"/>
                  </a:lnTo>
                  <a:cubicBezTo>
                    <a:pt x="2114" y="2236"/>
                    <a:pt x="1902" y="2047"/>
                    <a:pt x="1702" y="1858"/>
                  </a:cubicBezTo>
                  <a:cubicBezTo>
                    <a:pt x="1502" y="1658"/>
                    <a:pt x="1302" y="1469"/>
                    <a:pt x="1124" y="1257"/>
                  </a:cubicBezTo>
                  <a:cubicBezTo>
                    <a:pt x="946" y="1035"/>
                    <a:pt x="780" y="802"/>
                    <a:pt x="612" y="579"/>
                  </a:cubicBezTo>
                  <a:cubicBezTo>
                    <a:pt x="434" y="367"/>
                    <a:pt x="234" y="157"/>
                    <a:pt x="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5"/>
            <p:cNvSpPr/>
            <p:nvPr/>
          </p:nvSpPr>
          <p:spPr>
            <a:xfrm>
              <a:off x="2174998" y="4307950"/>
              <a:ext cx="75322" cy="72601"/>
            </a:xfrm>
            <a:custGeom>
              <a:avLst/>
              <a:gdLst/>
              <a:ahLst/>
              <a:cxnLst/>
              <a:rect l="l" t="t" r="r" b="b"/>
              <a:pathLst>
                <a:path w="2159" h="2081" extrusionOk="0">
                  <a:moveTo>
                    <a:pt x="1104" y="0"/>
                  </a:moveTo>
                  <a:cubicBezTo>
                    <a:pt x="1077" y="0"/>
                    <a:pt x="1050" y="8"/>
                    <a:pt x="1034" y="16"/>
                  </a:cubicBezTo>
                  <a:cubicBezTo>
                    <a:pt x="1012" y="27"/>
                    <a:pt x="1002" y="49"/>
                    <a:pt x="979" y="49"/>
                  </a:cubicBezTo>
                  <a:cubicBezTo>
                    <a:pt x="975" y="51"/>
                    <a:pt x="971" y="52"/>
                    <a:pt x="966" y="52"/>
                  </a:cubicBezTo>
                  <a:cubicBezTo>
                    <a:pt x="948" y="52"/>
                    <a:pt x="928" y="36"/>
                    <a:pt x="901" y="27"/>
                  </a:cubicBezTo>
                  <a:cubicBezTo>
                    <a:pt x="857" y="27"/>
                    <a:pt x="824" y="38"/>
                    <a:pt x="790" y="71"/>
                  </a:cubicBezTo>
                  <a:cubicBezTo>
                    <a:pt x="768" y="105"/>
                    <a:pt x="735" y="127"/>
                    <a:pt x="701" y="138"/>
                  </a:cubicBezTo>
                  <a:cubicBezTo>
                    <a:pt x="696" y="143"/>
                    <a:pt x="690" y="146"/>
                    <a:pt x="683" y="146"/>
                  </a:cubicBezTo>
                  <a:cubicBezTo>
                    <a:pt x="673" y="146"/>
                    <a:pt x="663" y="140"/>
                    <a:pt x="656" y="127"/>
                  </a:cubicBezTo>
                  <a:cubicBezTo>
                    <a:pt x="641" y="119"/>
                    <a:pt x="614" y="111"/>
                    <a:pt x="587" y="111"/>
                  </a:cubicBezTo>
                  <a:cubicBezTo>
                    <a:pt x="577" y="111"/>
                    <a:pt x="566" y="113"/>
                    <a:pt x="557" y="116"/>
                  </a:cubicBezTo>
                  <a:cubicBezTo>
                    <a:pt x="501" y="138"/>
                    <a:pt x="490" y="183"/>
                    <a:pt x="478" y="239"/>
                  </a:cubicBezTo>
                  <a:cubicBezTo>
                    <a:pt x="474" y="230"/>
                    <a:pt x="467" y="226"/>
                    <a:pt x="458" y="226"/>
                  </a:cubicBezTo>
                  <a:cubicBezTo>
                    <a:pt x="443" y="226"/>
                    <a:pt x="425" y="236"/>
                    <a:pt x="412" y="249"/>
                  </a:cubicBezTo>
                  <a:cubicBezTo>
                    <a:pt x="389" y="272"/>
                    <a:pt x="345" y="272"/>
                    <a:pt x="300" y="283"/>
                  </a:cubicBezTo>
                  <a:cubicBezTo>
                    <a:pt x="278" y="294"/>
                    <a:pt x="245" y="305"/>
                    <a:pt x="223" y="316"/>
                  </a:cubicBezTo>
                  <a:cubicBezTo>
                    <a:pt x="189" y="350"/>
                    <a:pt x="178" y="383"/>
                    <a:pt x="178" y="417"/>
                  </a:cubicBezTo>
                  <a:cubicBezTo>
                    <a:pt x="167" y="427"/>
                    <a:pt x="156" y="439"/>
                    <a:pt x="145" y="461"/>
                  </a:cubicBezTo>
                  <a:cubicBezTo>
                    <a:pt x="122" y="494"/>
                    <a:pt x="145" y="538"/>
                    <a:pt x="134" y="583"/>
                  </a:cubicBezTo>
                  <a:cubicBezTo>
                    <a:pt x="122" y="650"/>
                    <a:pt x="33" y="672"/>
                    <a:pt x="45" y="750"/>
                  </a:cubicBezTo>
                  <a:cubicBezTo>
                    <a:pt x="56" y="783"/>
                    <a:pt x="90" y="805"/>
                    <a:pt x="112" y="828"/>
                  </a:cubicBezTo>
                  <a:cubicBezTo>
                    <a:pt x="122" y="839"/>
                    <a:pt x="122" y="850"/>
                    <a:pt x="122" y="861"/>
                  </a:cubicBezTo>
                  <a:cubicBezTo>
                    <a:pt x="112" y="872"/>
                    <a:pt x="78" y="884"/>
                    <a:pt x="67" y="894"/>
                  </a:cubicBezTo>
                  <a:cubicBezTo>
                    <a:pt x="45" y="917"/>
                    <a:pt x="33" y="939"/>
                    <a:pt x="45" y="973"/>
                  </a:cubicBezTo>
                  <a:cubicBezTo>
                    <a:pt x="56" y="1017"/>
                    <a:pt x="45" y="1039"/>
                    <a:pt x="23" y="1072"/>
                  </a:cubicBezTo>
                  <a:cubicBezTo>
                    <a:pt x="11" y="1106"/>
                    <a:pt x="1" y="1139"/>
                    <a:pt x="1" y="1173"/>
                  </a:cubicBezTo>
                  <a:cubicBezTo>
                    <a:pt x="23" y="1217"/>
                    <a:pt x="56" y="1240"/>
                    <a:pt x="78" y="1284"/>
                  </a:cubicBezTo>
                  <a:cubicBezTo>
                    <a:pt x="100" y="1329"/>
                    <a:pt x="100" y="1384"/>
                    <a:pt x="122" y="1428"/>
                  </a:cubicBezTo>
                  <a:cubicBezTo>
                    <a:pt x="145" y="1484"/>
                    <a:pt x="178" y="1529"/>
                    <a:pt x="201" y="1584"/>
                  </a:cubicBezTo>
                  <a:cubicBezTo>
                    <a:pt x="245" y="1662"/>
                    <a:pt x="300" y="1751"/>
                    <a:pt x="367" y="1806"/>
                  </a:cubicBezTo>
                  <a:cubicBezTo>
                    <a:pt x="412" y="1840"/>
                    <a:pt x="445" y="1851"/>
                    <a:pt x="478" y="1885"/>
                  </a:cubicBezTo>
                  <a:cubicBezTo>
                    <a:pt x="512" y="1918"/>
                    <a:pt x="545" y="1929"/>
                    <a:pt x="579" y="1951"/>
                  </a:cubicBezTo>
                  <a:cubicBezTo>
                    <a:pt x="623" y="1962"/>
                    <a:pt x="634" y="2007"/>
                    <a:pt x="668" y="2029"/>
                  </a:cubicBezTo>
                  <a:cubicBezTo>
                    <a:pt x="687" y="2042"/>
                    <a:pt x="707" y="2047"/>
                    <a:pt x="727" y="2047"/>
                  </a:cubicBezTo>
                  <a:cubicBezTo>
                    <a:pt x="740" y="2047"/>
                    <a:pt x="754" y="2045"/>
                    <a:pt x="768" y="2040"/>
                  </a:cubicBezTo>
                  <a:cubicBezTo>
                    <a:pt x="796" y="2026"/>
                    <a:pt x="815" y="2012"/>
                    <a:pt x="837" y="2012"/>
                  </a:cubicBezTo>
                  <a:cubicBezTo>
                    <a:pt x="849" y="2012"/>
                    <a:pt x="863" y="2017"/>
                    <a:pt x="879" y="2029"/>
                  </a:cubicBezTo>
                  <a:cubicBezTo>
                    <a:pt x="913" y="2051"/>
                    <a:pt x="945" y="2073"/>
                    <a:pt x="990" y="2073"/>
                  </a:cubicBezTo>
                  <a:cubicBezTo>
                    <a:pt x="1007" y="2078"/>
                    <a:pt x="1024" y="2080"/>
                    <a:pt x="1040" y="2080"/>
                  </a:cubicBezTo>
                  <a:cubicBezTo>
                    <a:pt x="1101" y="2080"/>
                    <a:pt x="1158" y="2051"/>
                    <a:pt x="1202" y="2007"/>
                  </a:cubicBezTo>
                  <a:cubicBezTo>
                    <a:pt x="1222" y="1987"/>
                    <a:pt x="1250" y="1983"/>
                    <a:pt x="1279" y="1983"/>
                  </a:cubicBezTo>
                  <a:cubicBezTo>
                    <a:pt x="1298" y="1983"/>
                    <a:pt x="1318" y="1984"/>
                    <a:pt x="1335" y="1984"/>
                  </a:cubicBezTo>
                  <a:cubicBezTo>
                    <a:pt x="1380" y="1974"/>
                    <a:pt x="1424" y="1951"/>
                    <a:pt x="1469" y="1940"/>
                  </a:cubicBezTo>
                  <a:cubicBezTo>
                    <a:pt x="1558" y="1885"/>
                    <a:pt x="1647" y="1829"/>
                    <a:pt x="1724" y="1762"/>
                  </a:cubicBezTo>
                  <a:cubicBezTo>
                    <a:pt x="1758" y="1717"/>
                    <a:pt x="1791" y="1684"/>
                    <a:pt x="1835" y="1651"/>
                  </a:cubicBezTo>
                  <a:cubicBezTo>
                    <a:pt x="1869" y="1618"/>
                    <a:pt x="1914" y="1595"/>
                    <a:pt x="1936" y="1539"/>
                  </a:cubicBezTo>
                  <a:cubicBezTo>
                    <a:pt x="1958" y="1507"/>
                    <a:pt x="1958" y="1462"/>
                    <a:pt x="1980" y="1418"/>
                  </a:cubicBezTo>
                  <a:cubicBezTo>
                    <a:pt x="2003" y="1373"/>
                    <a:pt x="2047" y="1339"/>
                    <a:pt x="2069" y="1284"/>
                  </a:cubicBezTo>
                  <a:cubicBezTo>
                    <a:pt x="2092" y="1262"/>
                    <a:pt x="2102" y="1217"/>
                    <a:pt x="2102" y="1184"/>
                  </a:cubicBezTo>
                  <a:cubicBezTo>
                    <a:pt x="2092" y="1161"/>
                    <a:pt x="2092" y="1151"/>
                    <a:pt x="2080" y="1128"/>
                  </a:cubicBezTo>
                  <a:cubicBezTo>
                    <a:pt x="2069" y="1095"/>
                    <a:pt x="2058" y="1095"/>
                    <a:pt x="2080" y="1072"/>
                  </a:cubicBezTo>
                  <a:cubicBezTo>
                    <a:pt x="2158" y="1006"/>
                    <a:pt x="2114" y="928"/>
                    <a:pt x="2069" y="850"/>
                  </a:cubicBezTo>
                  <a:cubicBezTo>
                    <a:pt x="2013" y="761"/>
                    <a:pt x="2047" y="650"/>
                    <a:pt x="2003" y="561"/>
                  </a:cubicBezTo>
                  <a:cubicBezTo>
                    <a:pt x="1991" y="550"/>
                    <a:pt x="1980" y="528"/>
                    <a:pt x="1958" y="516"/>
                  </a:cubicBezTo>
                  <a:cubicBezTo>
                    <a:pt x="1946" y="506"/>
                    <a:pt x="1914" y="494"/>
                    <a:pt x="1902" y="483"/>
                  </a:cubicBezTo>
                  <a:cubicBezTo>
                    <a:pt x="1869" y="439"/>
                    <a:pt x="1891" y="372"/>
                    <a:pt x="1869" y="338"/>
                  </a:cubicBezTo>
                  <a:cubicBezTo>
                    <a:pt x="1835" y="272"/>
                    <a:pt x="1769" y="249"/>
                    <a:pt x="1702" y="239"/>
                  </a:cubicBezTo>
                  <a:cubicBezTo>
                    <a:pt x="1680" y="239"/>
                    <a:pt x="1669" y="239"/>
                    <a:pt x="1657" y="216"/>
                  </a:cubicBezTo>
                  <a:cubicBezTo>
                    <a:pt x="1647" y="194"/>
                    <a:pt x="1624" y="160"/>
                    <a:pt x="1591" y="150"/>
                  </a:cubicBezTo>
                  <a:cubicBezTo>
                    <a:pt x="1568" y="138"/>
                    <a:pt x="1546" y="127"/>
                    <a:pt x="1513" y="127"/>
                  </a:cubicBezTo>
                  <a:cubicBezTo>
                    <a:pt x="1504" y="127"/>
                    <a:pt x="1474" y="141"/>
                    <a:pt x="1451" y="141"/>
                  </a:cubicBezTo>
                  <a:cubicBezTo>
                    <a:pt x="1445" y="141"/>
                    <a:pt x="1439" y="140"/>
                    <a:pt x="1435" y="138"/>
                  </a:cubicBezTo>
                  <a:cubicBezTo>
                    <a:pt x="1435" y="138"/>
                    <a:pt x="1424" y="116"/>
                    <a:pt x="1424" y="105"/>
                  </a:cubicBezTo>
                  <a:cubicBezTo>
                    <a:pt x="1413" y="94"/>
                    <a:pt x="1413" y="83"/>
                    <a:pt x="1402" y="71"/>
                  </a:cubicBezTo>
                  <a:cubicBezTo>
                    <a:pt x="1380" y="61"/>
                    <a:pt x="1346" y="38"/>
                    <a:pt x="1324" y="38"/>
                  </a:cubicBezTo>
                  <a:cubicBezTo>
                    <a:pt x="1301" y="27"/>
                    <a:pt x="1268" y="27"/>
                    <a:pt x="1246" y="27"/>
                  </a:cubicBezTo>
                  <a:cubicBezTo>
                    <a:pt x="1238" y="27"/>
                    <a:pt x="1188" y="51"/>
                    <a:pt x="1162" y="51"/>
                  </a:cubicBezTo>
                  <a:cubicBezTo>
                    <a:pt x="1152" y="51"/>
                    <a:pt x="1146" y="47"/>
                    <a:pt x="1146" y="38"/>
                  </a:cubicBezTo>
                  <a:cubicBezTo>
                    <a:pt x="1157" y="27"/>
                    <a:pt x="1146" y="16"/>
                    <a:pt x="1135" y="5"/>
                  </a:cubicBezTo>
                  <a:cubicBezTo>
                    <a:pt x="1125" y="1"/>
                    <a:pt x="1114" y="0"/>
                    <a:pt x="1104"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5"/>
            <p:cNvSpPr/>
            <p:nvPr/>
          </p:nvSpPr>
          <p:spPr>
            <a:xfrm>
              <a:off x="2179255" y="4331779"/>
              <a:ext cx="71066" cy="48773"/>
            </a:xfrm>
            <a:custGeom>
              <a:avLst/>
              <a:gdLst/>
              <a:ahLst/>
              <a:cxnLst/>
              <a:rect l="l" t="t" r="r" b="b"/>
              <a:pathLst>
                <a:path w="2037" h="1398" extrusionOk="0">
                  <a:moveTo>
                    <a:pt x="1913" y="0"/>
                  </a:moveTo>
                  <a:cubicBezTo>
                    <a:pt x="1903" y="0"/>
                    <a:pt x="1891" y="11"/>
                    <a:pt x="1891" y="33"/>
                  </a:cubicBezTo>
                  <a:cubicBezTo>
                    <a:pt x="1869" y="67"/>
                    <a:pt x="1881" y="122"/>
                    <a:pt x="1858" y="156"/>
                  </a:cubicBezTo>
                  <a:cubicBezTo>
                    <a:pt x="1847" y="178"/>
                    <a:pt x="1824" y="178"/>
                    <a:pt x="1802" y="189"/>
                  </a:cubicBezTo>
                  <a:cubicBezTo>
                    <a:pt x="1747" y="234"/>
                    <a:pt x="1725" y="312"/>
                    <a:pt x="1758" y="379"/>
                  </a:cubicBezTo>
                  <a:cubicBezTo>
                    <a:pt x="1725" y="379"/>
                    <a:pt x="1703" y="379"/>
                    <a:pt x="1680" y="401"/>
                  </a:cubicBezTo>
                  <a:cubicBezTo>
                    <a:pt x="1647" y="423"/>
                    <a:pt x="1658" y="478"/>
                    <a:pt x="1614" y="501"/>
                  </a:cubicBezTo>
                  <a:cubicBezTo>
                    <a:pt x="1611" y="503"/>
                    <a:pt x="1608" y="504"/>
                    <a:pt x="1605" y="504"/>
                  </a:cubicBezTo>
                  <a:cubicBezTo>
                    <a:pt x="1596" y="504"/>
                    <a:pt x="1584" y="498"/>
                    <a:pt x="1571" y="498"/>
                  </a:cubicBezTo>
                  <a:cubicBezTo>
                    <a:pt x="1567" y="498"/>
                    <a:pt x="1562" y="498"/>
                    <a:pt x="1558" y="501"/>
                  </a:cubicBezTo>
                  <a:cubicBezTo>
                    <a:pt x="1525" y="523"/>
                    <a:pt x="1525" y="545"/>
                    <a:pt x="1525" y="579"/>
                  </a:cubicBezTo>
                  <a:cubicBezTo>
                    <a:pt x="1525" y="634"/>
                    <a:pt x="1525" y="678"/>
                    <a:pt x="1458" y="678"/>
                  </a:cubicBezTo>
                  <a:cubicBezTo>
                    <a:pt x="1446" y="678"/>
                    <a:pt x="1446" y="656"/>
                    <a:pt x="1436" y="656"/>
                  </a:cubicBezTo>
                  <a:cubicBezTo>
                    <a:pt x="1424" y="656"/>
                    <a:pt x="1413" y="668"/>
                    <a:pt x="1402" y="668"/>
                  </a:cubicBezTo>
                  <a:lnTo>
                    <a:pt x="1335" y="701"/>
                  </a:lnTo>
                  <a:cubicBezTo>
                    <a:pt x="1329" y="675"/>
                    <a:pt x="1314" y="665"/>
                    <a:pt x="1297" y="665"/>
                  </a:cubicBezTo>
                  <a:cubicBezTo>
                    <a:pt x="1255" y="665"/>
                    <a:pt x="1195" y="722"/>
                    <a:pt x="1179" y="745"/>
                  </a:cubicBezTo>
                  <a:cubicBezTo>
                    <a:pt x="1169" y="779"/>
                    <a:pt x="1169" y="834"/>
                    <a:pt x="1157" y="856"/>
                  </a:cubicBezTo>
                  <a:cubicBezTo>
                    <a:pt x="1151" y="860"/>
                    <a:pt x="1146" y="861"/>
                    <a:pt x="1141" y="861"/>
                  </a:cubicBezTo>
                  <a:cubicBezTo>
                    <a:pt x="1129" y="861"/>
                    <a:pt x="1121" y="850"/>
                    <a:pt x="1113" y="834"/>
                  </a:cubicBezTo>
                  <a:cubicBezTo>
                    <a:pt x="1080" y="834"/>
                    <a:pt x="1057" y="868"/>
                    <a:pt x="1024" y="879"/>
                  </a:cubicBezTo>
                  <a:cubicBezTo>
                    <a:pt x="1007" y="887"/>
                    <a:pt x="995" y="889"/>
                    <a:pt x="985" y="889"/>
                  </a:cubicBezTo>
                  <a:cubicBezTo>
                    <a:pt x="974" y="889"/>
                    <a:pt x="966" y="887"/>
                    <a:pt x="955" y="887"/>
                  </a:cubicBezTo>
                  <a:cubicBezTo>
                    <a:pt x="949" y="887"/>
                    <a:pt x="943" y="888"/>
                    <a:pt x="935" y="890"/>
                  </a:cubicBezTo>
                  <a:cubicBezTo>
                    <a:pt x="835" y="901"/>
                    <a:pt x="902" y="957"/>
                    <a:pt x="857" y="1001"/>
                  </a:cubicBezTo>
                  <a:cubicBezTo>
                    <a:pt x="846" y="1024"/>
                    <a:pt x="823" y="1034"/>
                    <a:pt x="791" y="1034"/>
                  </a:cubicBezTo>
                  <a:cubicBezTo>
                    <a:pt x="768" y="1024"/>
                    <a:pt x="768" y="1012"/>
                    <a:pt x="757" y="1001"/>
                  </a:cubicBezTo>
                  <a:cubicBezTo>
                    <a:pt x="740" y="990"/>
                    <a:pt x="729" y="987"/>
                    <a:pt x="716" y="987"/>
                  </a:cubicBezTo>
                  <a:cubicBezTo>
                    <a:pt x="703" y="987"/>
                    <a:pt x="690" y="990"/>
                    <a:pt x="668" y="990"/>
                  </a:cubicBezTo>
                  <a:cubicBezTo>
                    <a:pt x="635" y="990"/>
                    <a:pt x="601" y="945"/>
                    <a:pt x="568" y="945"/>
                  </a:cubicBezTo>
                  <a:cubicBezTo>
                    <a:pt x="524" y="945"/>
                    <a:pt x="512" y="979"/>
                    <a:pt x="479" y="990"/>
                  </a:cubicBezTo>
                  <a:cubicBezTo>
                    <a:pt x="445" y="990"/>
                    <a:pt x="390" y="979"/>
                    <a:pt x="356" y="979"/>
                  </a:cubicBezTo>
                  <a:cubicBezTo>
                    <a:pt x="312" y="968"/>
                    <a:pt x="267" y="935"/>
                    <a:pt x="223" y="912"/>
                  </a:cubicBezTo>
                  <a:cubicBezTo>
                    <a:pt x="178" y="879"/>
                    <a:pt x="134" y="856"/>
                    <a:pt x="89" y="824"/>
                  </a:cubicBezTo>
                  <a:cubicBezTo>
                    <a:pt x="56" y="801"/>
                    <a:pt x="34" y="767"/>
                    <a:pt x="0" y="745"/>
                  </a:cubicBezTo>
                  <a:lnTo>
                    <a:pt x="0" y="745"/>
                  </a:lnTo>
                  <a:cubicBezTo>
                    <a:pt x="23" y="801"/>
                    <a:pt x="56" y="846"/>
                    <a:pt x="79" y="901"/>
                  </a:cubicBezTo>
                  <a:cubicBezTo>
                    <a:pt x="123" y="979"/>
                    <a:pt x="178" y="1068"/>
                    <a:pt x="245" y="1123"/>
                  </a:cubicBezTo>
                  <a:cubicBezTo>
                    <a:pt x="290" y="1157"/>
                    <a:pt x="323" y="1168"/>
                    <a:pt x="356" y="1202"/>
                  </a:cubicBezTo>
                  <a:cubicBezTo>
                    <a:pt x="390" y="1235"/>
                    <a:pt x="423" y="1246"/>
                    <a:pt x="457" y="1268"/>
                  </a:cubicBezTo>
                  <a:cubicBezTo>
                    <a:pt x="501" y="1279"/>
                    <a:pt x="512" y="1324"/>
                    <a:pt x="546" y="1346"/>
                  </a:cubicBezTo>
                  <a:cubicBezTo>
                    <a:pt x="565" y="1359"/>
                    <a:pt x="585" y="1364"/>
                    <a:pt x="605" y="1364"/>
                  </a:cubicBezTo>
                  <a:cubicBezTo>
                    <a:pt x="618" y="1364"/>
                    <a:pt x="632" y="1362"/>
                    <a:pt x="646" y="1357"/>
                  </a:cubicBezTo>
                  <a:cubicBezTo>
                    <a:pt x="674" y="1343"/>
                    <a:pt x="693" y="1329"/>
                    <a:pt x="715" y="1329"/>
                  </a:cubicBezTo>
                  <a:cubicBezTo>
                    <a:pt x="727" y="1329"/>
                    <a:pt x="741" y="1334"/>
                    <a:pt x="757" y="1346"/>
                  </a:cubicBezTo>
                  <a:cubicBezTo>
                    <a:pt x="791" y="1368"/>
                    <a:pt x="823" y="1390"/>
                    <a:pt x="868" y="1390"/>
                  </a:cubicBezTo>
                  <a:cubicBezTo>
                    <a:pt x="885" y="1395"/>
                    <a:pt x="902" y="1397"/>
                    <a:pt x="918" y="1397"/>
                  </a:cubicBezTo>
                  <a:cubicBezTo>
                    <a:pt x="979" y="1397"/>
                    <a:pt x="1036" y="1368"/>
                    <a:pt x="1080" y="1324"/>
                  </a:cubicBezTo>
                  <a:cubicBezTo>
                    <a:pt x="1100" y="1304"/>
                    <a:pt x="1128" y="1300"/>
                    <a:pt x="1157" y="1300"/>
                  </a:cubicBezTo>
                  <a:cubicBezTo>
                    <a:pt x="1176" y="1300"/>
                    <a:pt x="1196" y="1301"/>
                    <a:pt x="1213" y="1301"/>
                  </a:cubicBezTo>
                  <a:cubicBezTo>
                    <a:pt x="1258" y="1291"/>
                    <a:pt x="1302" y="1268"/>
                    <a:pt x="1347" y="1257"/>
                  </a:cubicBezTo>
                  <a:cubicBezTo>
                    <a:pt x="1436" y="1202"/>
                    <a:pt x="1525" y="1146"/>
                    <a:pt x="1602" y="1079"/>
                  </a:cubicBezTo>
                  <a:cubicBezTo>
                    <a:pt x="1636" y="1034"/>
                    <a:pt x="1669" y="1001"/>
                    <a:pt x="1713" y="968"/>
                  </a:cubicBezTo>
                  <a:cubicBezTo>
                    <a:pt x="1747" y="935"/>
                    <a:pt x="1792" y="912"/>
                    <a:pt x="1814" y="856"/>
                  </a:cubicBezTo>
                  <a:cubicBezTo>
                    <a:pt x="1836" y="824"/>
                    <a:pt x="1836" y="779"/>
                    <a:pt x="1858" y="735"/>
                  </a:cubicBezTo>
                  <a:cubicBezTo>
                    <a:pt x="1881" y="690"/>
                    <a:pt x="1925" y="656"/>
                    <a:pt x="1947" y="601"/>
                  </a:cubicBezTo>
                  <a:cubicBezTo>
                    <a:pt x="1970" y="579"/>
                    <a:pt x="1980" y="534"/>
                    <a:pt x="1980" y="501"/>
                  </a:cubicBezTo>
                  <a:cubicBezTo>
                    <a:pt x="1970" y="478"/>
                    <a:pt x="1970" y="468"/>
                    <a:pt x="1958" y="445"/>
                  </a:cubicBezTo>
                  <a:cubicBezTo>
                    <a:pt x="1947" y="412"/>
                    <a:pt x="1936" y="412"/>
                    <a:pt x="1958" y="389"/>
                  </a:cubicBezTo>
                  <a:cubicBezTo>
                    <a:pt x="2036" y="323"/>
                    <a:pt x="1992" y="245"/>
                    <a:pt x="1947" y="167"/>
                  </a:cubicBezTo>
                  <a:cubicBezTo>
                    <a:pt x="1913" y="112"/>
                    <a:pt x="1913" y="56"/>
                    <a:pt x="191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5"/>
            <p:cNvSpPr/>
            <p:nvPr/>
          </p:nvSpPr>
          <p:spPr>
            <a:xfrm>
              <a:off x="2192059" y="4322742"/>
              <a:ext cx="34190" cy="31957"/>
            </a:xfrm>
            <a:custGeom>
              <a:avLst/>
              <a:gdLst/>
              <a:ahLst/>
              <a:cxnLst/>
              <a:rect l="l" t="t" r="r" b="b"/>
              <a:pathLst>
                <a:path w="980" h="916" extrusionOk="0">
                  <a:moveTo>
                    <a:pt x="681" y="0"/>
                  </a:moveTo>
                  <a:cubicBezTo>
                    <a:pt x="649" y="0"/>
                    <a:pt x="617" y="11"/>
                    <a:pt x="624" y="37"/>
                  </a:cubicBezTo>
                  <a:cubicBezTo>
                    <a:pt x="590" y="48"/>
                    <a:pt x="579" y="48"/>
                    <a:pt x="557" y="70"/>
                  </a:cubicBezTo>
                  <a:cubicBezTo>
                    <a:pt x="529" y="61"/>
                    <a:pt x="493" y="20"/>
                    <a:pt x="456" y="20"/>
                  </a:cubicBezTo>
                  <a:cubicBezTo>
                    <a:pt x="449" y="20"/>
                    <a:pt x="441" y="22"/>
                    <a:pt x="434" y="25"/>
                  </a:cubicBezTo>
                  <a:cubicBezTo>
                    <a:pt x="439" y="46"/>
                    <a:pt x="435" y="53"/>
                    <a:pt x="428" y="53"/>
                  </a:cubicBezTo>
                  <a:cubicBezTo>
                    <a:pt x="416" y="53"/>
                    <a:pt x="393" y="33"/>
                    <a:pt x="379" y="25"/>
                  </a:cubicBezTo>
                  <a:cubicBezTo>
                    <a:pt x="368" y="25"/>
                    <a:pt x="323" y="37"/>
                    <a:pt x="312" y="48"/>
                  </a:cubicBezTo>
                  <a:cubicBezTo>
                    <a:pt x="256" y="70"/>
                    <a:pt x="256" y="126"/>
                    <a:pt x="256" y="181"/>
                  </a:cubicBezTo>
                  <a:cubicBezTo>
                    <a:pt x="179" y="203"/>
                    <a:pt x="78" y="304"/>
                    <a:pt x="112" y="393"/>
                  </a:cubicBezTo>
                  <a:cubicBezTo>
                    <a:pt x="68" y="415"/>
                    <a:pt x="23" y="470"/>
                    <a:pt x="12" y="515"/>
                  </a:cubicBezTo>
                  <a:cubicBezTo>
                    <a:pt x="1" y="582"/>
                    <a:pt x="23" y="582"/>
                    <a:pt x="68" y="604"/>
                  </a:cubicBezTo>
                  <a:cubicBezTo>
                    <a:pt x="123" y="648"/>
                    <a:pt x="101" y="671"/>
                    <a:pt x="90" y="727"/>
                  </a:cubicBezTo>
                  <a:cubicBezTo>
                    <a:pt x="78" y="782"/>
                    <a:pt x="112" y="882"/>
                    <a:pt x="167" y="905"/>
                  </a:cubicBezTo>
                  <a:cubicBezTo>
                    <a:pt x="190" y="915"/>
                    <a:pt x="246" y="915"/>
                    <a:pt x="256" y="915"/>
                  </a:cubicBezTo>
                  <a:cubicBezTo>
                    <a:pt x="312" y="915"/>
                    <a:pt x="335" y="882"/>
                    <a:pt x="368" y="860"/>
                  </a:cubicBezTo>
                  <a:cubicBezTo>
                    <a:pt x="390" y="848"/>
                    <a:pt x="424" y="848"/>
                    <a:pt x="434" y="838"/>
                  </a:cubicBezTo>
                  <a:cubicBezTo>
                    <a:pt x="456" y="826"/>
                    <a:pt x="468" y="771"/>
                    <a:pt x="490" y="771"/>
                  </a:cubicBezTo>
                  <a:cubicBezTo>
                    <a:pt x="501" y="771"/>
                    <a:pt x="513" y="793"/>
                    <a:pt x="523" y="793"/>
                  </a:cubicBezTo>
                  <a:cubicBezTo>
                    <a:pt x="557" y="816"/>
                    <a:pt x="579" y="816"/>
                    <a:pt x="612" y="816"/>
                  </a:cubicBezTo>
                  <a:cubicBezTo>
                    <a:pt x="646" y="804"/>
                    <a:pt x="668" y="793"/>
                    <a:pt x="701" y="782"/>
                  </a:cubicBezTo>
                  <a:cubicBezTo>
                    <a:pt x="746" y="760"/>
                    <a:pt x="757" y="749"/>
                    <a:pt x="757" y="704"/>
                  </a:cubicBezTo>
                  <a:cubicBezTo>
                    <a:pt x="768" y="682"/>
                    <a:pt x="757" y="648"/>
                    <a:pt x="779" y="626"/>
                  </a:cubicBezTo>
                  <a:cubicBezTo>
                    <a:pt x="802" y="604"/>
                    <a:pt x="857" y="604"/>
                    <a:pt x="891" y="571"/>
                  </a:cubicBezTo>
                  <a:cubicBezTo>
                    <a:pt x="946" y="537"/>
                    <a:pt x="980" y="504"/>
                    <a:pt x="957" y="437"/>
                  </a:cubicBezTo>
                  <a:cubicBezTo>
                    <a:pt x="946" y="393"/>
                    <a:pt x="913" y="359"/>
                    <a:pt x="879" y="337"/>
                  </a:cubicBezTo>
                  <a:cubicBezTo>
                    <a:pt x="924" y="270"/>
                    <a:pt x="980" y="193"/>
                    <a:pt x="913" y="126"/>
                  </a:cubicBezTo>
                  <a:cubicBezTo>
                    <a:pt x="891" y="92"/>
                    <a:pt x="868" y="82"/>
                    <a:pt x="835" y="82"/>
                  </a:cubicBezTo>
                  <a:cubicBezTo>
                    <a:pt x="817" y="82"/>
                    <a:pt x="793" y="96"/>
                    <a:pt x="778" y="96"/>
                  </a:cubicBezTo>
                  <a:cubicBezTo>
                    <a:pt x="774" y="96"/>
                    <a:pt x="770" y="95"/>
                    <a:pt x="768" y="92"/>
                  </a:cubicBezTo>
                  <a:cubicBezTo>
                    <a:pt x="723" y="82"/>
                    <a:pt x="757" y="37"/>
                    <a:pt x="735" y="15"/>
                  </a:cubicBezTo>
                  <a:cubicBezTo>
                    <a:pt x="726" y="6"/>
                    <a:pt x="703" y="0"/>
                    <a:pt x="68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644"/>
        <p:cNvGrpSpPr/>
        <p:nvPr/>
      </p:nvGrpSpPr>
      <p:grpSpPr>
        <a:xfrm>
          <a:off x="0" y="0"/>
          <a:ext cx="0" cy="0"/>
          <a:chOff x="0" y="0"/>
          <a:chExt cx="0" cy="0"/>
        </a:xfrm>
      </p:grpSpPr>
      <p:sp>
        <p:nvSpPr>
          <p:cNvPr id="2645" name="Google Shape;2645;p6"/>
          <p:cNvSpPr txBox="1">
            <a:spLocks noGrp="1"/>
          </p:cNvSpPr>
          <p:nvPr>
            <p:ph type="title"/>
          </p:nvPr>
        </p:nvSpPr>
        <p:spPr>
          <a:xfrm>
            <a:off x="720000" y="540000"/>
            <a:ext cx="7704000" cy="477600"/>
          </a:xfrm>
          <a:prstGeom prst="rect">
            <a:avLst/>
          </a:prstGeom>
        </p:spPr>
        <p:txBody>
          <a:bodyPr spcFirstLastPara="1" wrap="square" lIns="91425" tIns="0" rIns="91425" bIns="0"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grpSp>
        <p:nvGrpSpPr>
          <p:cNvPr id="2646" name="Google Shape;2646;p6"/>
          <p:cNvGrpSpPr/>
          <p:nvPr/>
        </p:nvGrpSpPr>
        <p:grpSpPr>
          <a:xfrm>
            <a:off x="178275" y="177600"/>
            <a:ext cx="8787300" cy="4788300"/>
            <a:chOff x="178275" y="177600"/>
            <a:chExt cx="8787300" cy="4788300"/>
          </a:xfrm>
        </p:grpSpPr>
        <p:sp>
          <p:nvSpPr>
            <p:cNvPr id="2647" name="Google Shape;2647;p6"/>
            <p:cNvSpPr/>
            <p:nvPr/>
          </p:nvSpPr>
          <p:spPr>
            <a:xfrm>
              <a:off x="178275" y="177600"/>
              <a:ext cx="8787300" cy="4788300"/>
            </a:xfrm>
            <a:prstGeom prst="round2DiagRect">
              <a:avLst>
                <a:gd name="adj1" fmla="val 9845"/>
                <a:gd name="adj2" fmla="val 0"/>
              </a:avLst>
            </a:pr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6"/>
            <p:cNvSpPr/>
            <p:nvPr/>
          </p:nvSpPr>
          <p:spPr>
            <a:xfrm>
              <a:off x="288825" y="294900"/>
              <a:ext cx="8566500" cy="4551600"/>
            </a:xfrm>
            <a:prstGeom prst="round2DiagRect">
              <a:avLst>
                <a:gd name="adj1" fmla="val 8839"/>
                <a:gd name="adj2" fmla="val 0"/>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9" name="Google Shape;2649;p6"/>
          <p:cNvGrpSpPr/>
          <p:nvPr/>
        </p:nvGrpSpPr>
        <p:grpSpPr>
          <a:xfrm rot="2433810">
            <a:off x="60873" y="178480"/>
            <a:ext cx="1290891" cy="1085115"/>
            <a:chOff x="4168732" y="1578984"/>
            <a:chExt cx="556852" cy="468086"/>
          </a:xfrm>
        </p:grpSpPr>
        <p:sp>
          <p:nvSpPr>
            <p:cNvPr id="2650" name="Google Shape;2650;p6"/>
            <p:cNvSpPr/>
            <p:nvPr/>
          </p:nvSpPr>
          <p:spPr>
            <a:xfrm>
              <a:off x="4624270" y="1578984"/>
              <a:ext cx="88510" cy="100232"/>
            </a:xfrm>
            <a:custGeom>
              <a:avLst/>
              <a:gdLst/>
              <a:ahLst/>
              <a:cxnLst/>
              <a:rect l="l" t="t" r="r" b="b"/>
              <a:pathLst>
                <a:path w="2537" h="2873" extrusionOk="0">
                  <a:moveTo>
                    <a:pt x="1467" y="0"/>
                  </a:moveTo>
                  <a:cubicBezTo>
                    <a:pt x="1275" y="0"/>
                    <a:pt x="631" y="347"/>
                    <a:pt x="323" y="826"/>
                  </a:cubicBezTo>
                  <a:cubicBezTo>
                    <a:pt x="1" y="1315"/>
                    <a:pt x="1" y="1926"/>
                    <a:pt x="179" y="2294"/>
                  </a:cubicBezTo>
                  <a:cubicBezTo>
                    <a:pt x="345" y="2660"/>
                    <a:pt x="679" y="2872"/>
                    <a:pt x="679" y="2872"/>
                  </a:cubicBezTo>
                  <a:cubicBezTo>
                    <a:pt x="679" y="2872"/>
                    <a:pt x="1091" y="2594"/>
                    <a:pt x="1246" y="2527"/>
                  </a:cubicBezTo>
                  <a:cubicBezTo>
                    <a:pt x="1390" y="2472"/>
                    <a:pt x="1969" y="2393"/>
                    <a:pt x="2225" y="2227"/>
                  </a:cubicBezTo>
                  <a:cubicBezTo>
                    <a:pt x="2480" y="2071"/>
                    <a:pt x="2536" y="1682"/>
                    <a:pt x="2503" y="1449"/>
                  </a:cubicBezTo>
                  <a:cubicBezTo>
                    <a:pt x="2458" y="1215"/>
                    <a:pt x="1991" y="503"/>
                    <a:pt x="1902" y="381"/>
                  </a:cubicBezTo>
                  <a:cubicBezTo>
                    <a:pt x="1813" y="270"/>
                    <a:pt x="1647" y="25"/>
                    <a:pt x="1491" y="3"/>
                  </a:cubicBezTo>
                  <a:cubicBezTo>
                    <a:pt x="1484" y="1"/>
                    <a:pt x="1476" y="0"/>
                    <a:pt x="1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6"/>
            <p:cNvSpPr/>
            <p:nvPr/>
          </p:nvSpPr>
          <p:spPr>
            <a:xfrm>
              <a:off x="4624654" y="1578984"/>
              <a:ext cx="61332" cy="73927"/>
            </a:xfrm>
            <a:custGeom>
              <a:avLst/>
              <a:gdLst/>
              <a:ahLst/>
              <a:cxnLst/>
              <a:rect l="l" t="t" r="r" b="b"/>
              <a:pathLst>
                <a:path w="1758" h="2119" extrusionOk="0">
                  <a:moveTo>
                    <a:pt x="1456" y="0"/>
                  </a:moveTo>
                  <a:cubicBezTo>
                    <a:pt x="1264" y="0"/>
                    <a:pt x="620" y="347"/>
                    <a:pt x="312" y="826"/>
                  </a:cubicBezTo>
                  <a:cubicBezTo>
                    <a:pt x="45" y="1226"/>
                    <a:pt x="0" y="1704"/>
                    <a:pt x="89" y="2071"/>
                  </a:cubicBezTo>
                  <a:cubicBezTo>
                    <a:pt x="181" y="2099"/>
                    <a:pt x="281" y="2119"/>
                    <a:pt x="382" y="2119"/>
                  </a:cubicBezTo>
                  <a:cubicBezTo>
                    <a:pt x="403" y="2119"/>
                    <a:pt x="424" y="2118"/>
                    <a:pt x="445" y="2116"/>
                  </a:cubicBezTo>
                  <a:cubicBezTo>
                    <a:pt x="746" y="2094"/>
                    <a:pt x="1013" y="1949"/>
                    <a:pt x="1224" y="1738"/>
                  </a:cubicBezTo>
                  <a:cubicBezTo>
                    <a:pt x="1424" y="1538"/>
                    <a:pt x="1580" y="1281"/>
                    <a:pt x="1658" y="1014"/>
                  </a:cubicBezTo>
                  <a:cubicBezTo>
                    <a:pt x="1747" y="737"/>
                    <a:pt x="1758" y="448"/>
                    <a:pt x="1713" y="158"/>
                  </a:cubicBezTo>
                  <a:cubicBezTo>
                    <a:pt x="1636" y="80"/>
                    <a:pt x="1557" y="13"/>
                    <a:pt x="1480" y="3"/>
                  </a:cubicBezTo>
                  <a:cubicBezTo>
                    <a:pt x="1473" y="1"/>
                    <a:pt x="1465" y="0"/>
                    <a:pt x="1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6"/>
            <p:cNvSpPr/>
            <p:nvPr/>
          </p:nvSpPr>
          <p:spPr>
            <a:xfrm>
              <a:off x="4663066" y="1592625"/>
              <a:ext cx="9350" cy="29515"/>
            </a:xfrm>
            <a:custGeom>
              <a:avLst/>
              <a:gdLst/>
              <a:ahLst/>
              <a:cxnLst/>
              <a:rect l="l" t="t" r="r" b="b"/>
              <a:pathLst>
                <a:path w="268" h="846" extrusionOk="0">
                  <a:moveTo>
                    <a:pt x="1" y="1"/>
                  </a:moveTo>
                  <a:cubicBezTo>
                    <a:pt x="68" y="134"/>
                    <a:pt x="123" y="279"/>
                    <a:pt x="157" y="412"/>
                  </a:cubicBezTo>
                  <a:cubicBezTo>
                    <a:pt x="179" y="490"/>
                    <a:pt x="189" y="557"/>
                    <a:pt x="201" y="635"/>
                  </a:cubicBezTo>
                  <a:cubicBezTo>
                    <a:pt x="212" y="702"/>
                    <a:pt x="223" y="768"/>
                    <a:pt x="201" y="835"/>
                  </a:cubicBezTo>
                  <a:lnTo>
                    <a:pt x="256" y="846"/>
                  </a:lnTo>
                  <a:cubicBezTo>
                    <a:pt x="268" y="768"/>
                    <a:pt x="256" y="690"/>
                    <a:pt x="246" y="623"/>
                  </a:cubicBezTo>
                  <a:cubicBezTo>
                    <a:pt x="223" y="546"/>
                    <a:pt x="201" y="479"/>
                    <a:pt x="179" y="412"/>
                  </a:cubicBezTo>
                  <a:cubicBezTo>
                    <a:pt x="134" y="267"/>
                    <a:pt x="78" y="1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6"/>
            <p:cNvSpPr/>
            <p:nvPr/>
          </p:nvSpPr>
          <p:spPr>
            <a:xfrm>
              <a:off x="4674300" y="1603127"/>
              <a:ext cx="21770" cy="11652"/>
            </a:xfrm>
            <a:custGeom>
              <a:avLst/>
              <a:gdLst/>
              <a:ahLst/>
              <a:cxnLst/>
              <a:rect l="l" t="t" r="r" b="b"/>
              <a:pathLst>
                <a:path w="624" h="334" extrusionOk="0">
                  <a:moveTo>
                    <a:pt x="624" y="0"/>
                  </a:moveTo>
                  <a:lnTo>
                    <a:pt x="624" y="0"/>
                  </a:lnTo>
                  <a:cubicBezTo>
                    <a:pt x="391" y="67"/>
                    <a:pt x="213" y="122"/>
                    <a:pt x="1" y="233"/>
                  </a:cubicBezTo>
                  <a:lnTo>
                    <a:pt x="1" y="334"/>
                  </a:lnTo>
                  <a:cubicBezTo>
                    <a:pt x="201" y="200"/>
                    <a:pt x="401" y="89"/>
                    <a:pt x="6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6"/>
            <p:cNvSpPr/>
            <p:nvPr/>
          </p:nvSpPr>
          <p:spPr>
            <a:xfrm>
              <a:off x="4661531" y="1628735"/>
              <a:ext cx="36492" cy="20584"/>
            </a:xfrm>
            <a:custGeom>
              <a:avLst/>
              <a:gdLst/>
              <a:ahLst/>
              <a:cxnLst/>
              <a:rect l="l" t="t" r="r" b="b"/>
              <a:pathLst>
                <a:path w="1046" h="590" extrusionOk="0">
                  <a:moveTo>
                    <a:pt x="1046" y="0"/>
                  </a:moveTo>
                  <a:cubicBezTo>
                    <a:pt x="668" y="45"/>
                    <a:pt x="322" y="167"/>
                    <a:pt x="23" y="434"/>
                  </a:cubicBezTo>
                  <a:lnTo>
                    <a:pt x="0" y="589"/>
                  </a:lnTo>
                  <a:cubicBezTo>
                    <a:pt x="267" y="322"/>
                    <a:pt x="668" y="67"/>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6"/>
            <p:cNvSpPr/>
            <p:nvPr/>
          </p:nvSpPr>
          <p:spPr>
            <a:xfrm>
              <a:off x="4643668" y="1628316"/>
              <a:ext cx="14374" cy="33422"/>
            </a:xfrm>
            <a:custGeom>
              <a:avLst/>
              <a:gdLst/>
              <a:ahLst/>
              <a:cxnLst/>
              <a:rect l="l" t="t" r="r" b="b"/>
              <a:pathLst>
                <a:path w="412" h="958" extrusionOk="0">
                  <a:moveTo>
                    <a:pt x="1" y="1"/>
                  </a:moveTo>
                  <a:cubicBezTo>
                    <a:pt x="223" y="268"/>
                    <a:pt x="345" y="613"/>
                    <a:pt x="323" y="957"/>
                  </a:cubicBezTo>
                  <a:lnTo>
                    <a:pt x="412" y="868"/>
                  </a:lnTo>
                  <a:cubicBezTo>
                    <a:pt x="401" y="512"/>
                    <a:pt x="245" y="2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6"/>
            <p:cNvSpPr/>
            <p:nvPr/>
          </p:nvSpPr>
          <p:spPr>
            <a:xfrm>
              <a:off x="4550935" y="1641783"/>
              <a:ext cx="67542" cy="87986"/>
            </a:xfrm>
            <a:custGeom>
              <a:avLst/>
              <a:gdLst/>
              <a:ahLst/>
              <a:cxnLst/>
              <a:rect l="l" t="t" r="r" b="b"/>
              <a:pathLst>
                <a:path w="1936" h="2522" extrusionOk="0">
                  <a:moveTo>
                    <a:pt x="1143" y="0"/>
                  </a:moveTo>
                  <a:cubicBezTo>
                    <a:pt x="1129" y="0"/>
                    <a:pt x="1115" y="2"/>
                    <a:pt x="1102" y="4"/>
                  </a:cubicBezTo>
                  <a:cubicBezTo>
                    <a:pt x="734" y="71"/>
                    <a:pt x="423" y="571"/>
                    <a:pt x="279" y="828"/>
                  </a:cubicBezTo>
                  <a:cubicBezTo>
                    <a:pt x="0" y="1295"/>
                    <a:pt x="0" y="1829"/>
                    <a:pt x="368" y="2207"/>
                  </a:cubicBezTo>
                  <a:cubicBezTo>
                    <a:pt x="649" y="2488"/>
                    <a:pt x="991" y="2521"/>
                    <a:pt x="1133" y="2521"/>
                  </a:cubicBezTo>
                  <a:cubicBezTo>
                    <a:pt x="1176" y="2521"/>
                    <a:pt x="1201" y="2518"/>
                    <a:pt x="1201" y="2518"/>
                  </a:cubicBezTo>
                  <a:cubicBezTo>
                    <a:pt x="1208" y="2518"/>
                    <a:pt x="1216" y="2519"/>
                    <a:pt x="1225" y="2519"/>
                  </a:cubicBezTo>
                  <a:cubicBezTo>
                    <a:pt x="1277" y="2519"/>
                    <a:pt x="1376" y="2503"/>
                    <a:pt x="1602" y="2296"/>
                  </a:cubicBezTo>
                  <a:cubicBezTo>
                    <a:pt x="1880" y="2039"/>
                    <a:pt x="1935" y="1594"/>
                    <a:pt x="1891" y="1261"/>
                  </a:cubicBezTo>
                  <a:cubicBezTo>
                    <a:pt x="1838" y="929"/>
                    <a:pt x="1496" y="0"/>
                    <a:pt x="114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6"/>
            <p:cNvSpPr/>
            <p:nvPr/>
          </p:nvSpPr>
          <p:spPr>
            <a:xfrm>
              <a:off x="4551319" y="1641678"/>
              <a:ext cx="50482" cy="70787"/>
            </a:xfrm>
            <a:custGeom>
              <a:avLst/>
              <a:gdLst/>
              <a:ahLst/>
              <a:cxnLst/>
              <a:rect l="l" t="t" r="r" b="b"/>
              <a:pathLst>
                <a:path w="1447" h="2029" extrusionOk="0">
                  <a:moveTo>
                    <a:pt x="1139" y="1"/>
                  </a:moveTo>
                  <a:cubicBezTo>
                    <a:pt x="1123" y="1"/>
                    <a:pt x="1107" y="3"/>
                    <a:pt x="1091" y="7"/>
                  </a:cubicBezTo>
                  <a:cubicBezTo>
                    <a:pt x="723" y="74"/>
                    <a:pt x="412" y="574"/>
                    <a:pt x="268" y="831"/>
                  </a:cubicBezTo>
                  <a:cubicBezTo>
                    <a:pt x="34" y="1231"/>
                    <a:pt x="1" y="1676"/>
                    <a:pt x="212" y="2020"/>
                  </a:cubicBezTo>
                  <a:cubicBezTo>
                    <a:pt x="245" y="2026"/>
                    <a:pt x="278" y="2029"/>
                    <a:pt x="312" y="2029"/>
                  </a:cubicBezTo>
                  <a:cubicBezTo>
                    <a:pt x="345" y="2029"/>
                    <a:pt x="378" y="2026"/>
                    <a:pt x="412" y="2020"/>
                  </a:cubicBezTo>
                  <a:cubicBezTo>
                    <a:pt x="668" y="1965"/>
                    <a:pt x="868" y="1775"/>
                    <a:pt x="957" y="1531"/>
                  </a:cubicBezTo>
                  <a:cubicBezTo>
                    <a:pt x="1002" y="1420"/>
                    <a:pt x="1024" y="1286"/>
                    <a:pt x="1046" y="1164"/>
                  </a:cubicBezTo>
                  <a:cubicBezTo>
                    <a:pt x="1079" y="1031"/>
                    <a:pt x="1124" y="897"/>
                    <a:pt x="1180" y="774"/>
                  </a:cubicBezTo>
                  <a:cubicBezTo>
                    <a:pt x="1257" y="586"/>
                    <a:pt x="1368" y="408"/>
                    <a:pt x="1447" y="218"/>
                  </a:cubicBezTo>
                  <a:cubicBezTo>
                    <a:pt x="1350" y="93"/>
                    <a:pt x="1245" y="1"/>
                    <a:pt x="113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6"/>
            <p:cNvSpPr/>
            <p:nvPr/>
          </p:nvSpPr>
          <p:spPr>
            <a:xfrm>
              <a:off x="4568763" y="1669868"/>
              <a:ext cx="19851" cy="17862"/>
            </a:xfrm>
            <a:custGeom>
              <a:avLst/>
              <a:gdLst/>
              <a:ahLst/>
              <a:cxnLst/>
              <a:rect l="l" t="t" r="r" b="b"/>
              <a:pathLst>
                <a:path w="569" h="512" extrusionOk="0">
                  <a:moveTo>
                    <a:pt x="1" y="0"/>
                  </a:moveTo>
                  <a:cubicBezTo>
                    <a:pt x="112" y="67"/>
                    <a:pt x="212" y="144"/>
                    <a:pt x="312" y="223"/>
                  </a:cubicBezTo>
                  <a:cubicBezTo>
                    <a:pt x="401" y="312"/>
                    <a:pt x="490" y="401"/>
                    <a:pt x="557" y="512"/>
                  </a:cubicBezTo>
                  <a:lnTo>
                    <a:pt x="568" y="401"/>
                  </a:lnTo>
                  <a:cubicBezTo>
                    <a:pt x="490" y="300"/>
                    <a:pt x="435" y="267"/>
                    <a:pt x="334" y="200"/>
                  </a:cubicBezTo>
                  <a:cubicBezTo>
                    <a:pt x="235" y="122"/>
                    <a:pt x="112" y="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6"/>
            <p:cNvSpPr/>
            <p:nvPr/>
          </p:nvSpPr>
          <p:spPr>
            <a:xfrm>
              <a:off x="4591685" y="1684975"/>
              <a:ext cx="23305" cy="38481"/>
            </a:xfrm>
            <a:custGeom>
              <a:avLst/>
              <a:gdLst/>
              <a:ahLst/>
              <a:cxnLst/>
              <a:rect l="l" t="t" r="r" b="b"/>
              <a:pathLst>
                <a:path w="668" h="1103" extrusionOk="0">
                  <a:moveTo>
                    <a:pt x="656" y="1"/>
                  </a:moveTo>
                  <a:cubicBezTo>
                    <a:pt x="656" y="223"/>
                    <a:pt x="589" y="435"/>
                    <a:pt x="456" y="601"/>
                  </a:cubicBezTo>
                  <a:cubicBezTo>
                    <a:pt x="401" y="690"/>
                    <a:pt x="322" y="768"/>
                    <a:pt x="245" y="835"/>
                  </a:cubicBezTo>
                  <a:cubicBezTo>
                    <a:pt x="167" y="913"/>
                    <a:pt x="89" y="979"/>
                    <a:pt x="0" y="1046"/>
                  </a:cubicBezTo>
                  <a:lnTo>
                    <a:pt x="56" y="1102"/>
                  </a:lnTo>
                  <a:cubicBezTo>
                    <a:pt x="134" y="1035"/>
                    <a:pt x="211" y="957"/>
                    <a:pt x="290" y="880"/>
                  </a:cubicBezTo>
                  <a:cubicBezTo>
                    <a:pt x="356" y="801"/>
                    <a:pt x="434" y="712"/>
                    <a:pt x="490" y="623"/>
                  </a:cubicBezTo>
                  <a:cubicBezTo>
                    <a:pt x="612" y="445"/>
                    <a:pt x="668" y="223"/>
                    <a:pt x="6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6"/>
            <p:cNvSpPr/>
            <p:nvPr/>
          </p:nvSpPr>
          <p:spPr>
            <a:xfrm>
              <a:off x="4568414" y="1710199"/>
              <a:ext cx="25642" cy="18665"/>
            </a:xfrm>
            <a:custGeom>
              <a:avLst/>
              <a:gdLst/>
              <a:ahLst/>
              <a:cxnLst/>
              <a:rect l="l" t="t" r="r" b="b"/>
              <a:pathLst>
                <a:path w="735" h="535" extrusionOk="0">
                  <a:moveTo>
                    <a:pt x="0" y="1"/>
                  </a:moveTo>
                  <a:lnTo>
                    <a:pt x="0" y="1"/>
                  </a:lnTo>
                  <a:cubicBezTo>
                    <a:pt x="278" y="112"/>
                    <a:pt x="522" y="301"/>
                    <a:pt x="690" y="535"/>
                  </a:cubicBezTo>
                  <a:lnTo>
                    <a:pt x="734" y="501"/>
                  </a:lnTo>
                  <a:cubicBezTo>
                    <a:pt x="545" y="268"/>
                    <a:pt x="289"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6"/>
            <p:cNvSpPr/>
            <p:nvPr/>
          </p:nvSpPr>
          <p:spPr>
            <a:xfrm>
              <a:off x="4574206" y="1690417"/>
              <a:ext cx="17897" cy="17095"/>
            </a:xfrm>
            <a:custGeom>
              <a:avLst/>
              <a:gdLst/>
              <a:ahLst/>
              <a:cxnLst/>
              <a:rect l="l" t="t" r="r" b="b"/>
              <a:pathLst>
                <a:path w="513" h="490" extrusionOk="0">
                  <a:moveTo>
                    <a:pt x="0" y="0"/>
                  </a:moveTo>
                  <a:lnTo>
                    <a:pt x="0" y="0"/>
                  </a:lnTo>
                  <a:cubicBezTo>
                    <a:pt x="79" y="79"/>
                    <a:pt x="178" y="145"/>
                    <a:pt x="267" y="223"/>
                  </a:cubicBezTo>
                  <a:cubicBezTo>
                    <a:pt x="356" y="289"/>
                    <a:pt x="435" y="378"/>
                    <a:pt x="457" y="490"/>
                  </a:cubicBezTo>
                  <a:lnTo>
                    <a:pt x="512" y="467"/>
                  </a:lnTo>
                  <a:cubicBezTo>
                    <a:pt x="501" y="412"/>
                    <a:pt x="468" y="356"/>
                    <a:pt x="423" y="312"/>
                  </a:cubicBezTo>
                  <a:cubicBezTo>
                    <a:pt x="379" y="267"/>
                    <a:pt x="334" y="234"/>
                    <a:pt x="290" y="200"/>
                  </a:cubicBezTo>
                  <a:cubicBezTo>
                    <a:pt x="190" y="134"/>
                    <a:pt x="89" y="7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6"/>
            <p:cNvSpPr/>
            <p:nvPr/>
          </p:nvSpPr>
          <p:spPr>
            <a:xfrm>
              <a:off x="4585475" y="1655878"/>
              <a:ext cx="14792" cy="20235"/>
            </a:xfrm>
            <a:custGeom>
              <a:avLst/>
              <a:gdLst/>
              <a:ahLst/>
              <a:cxnLst/>
              <a:rect l="l" t="t" r="r" b="b"/>
              <a:pathLst>
                <a:path w="424" h="580" extrusionOk="0">
                  <a:moveTo>
                    <a:pt x="423" y="1"/>
                  </a:moveTo>
                  <a:cubicBezTo>
                    <a:pt x="201" y="90"/>
                    <a:pt x="33" y="268"/>
                    <a:pt x="0" y="512"/>
                  </a:cubicBezTo>
                  <a:lnTo>
                    <a:pt x="33" y="579"/>
                  </a:lnTo>
                  <a:cubicBezTo>
                    <a:pt x="45" y="357"/>
                    <a:pt x="201" y="101"/>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6"/>
            <p:cNvSpPr/>
            <p:nvPr/>
          </p:nvSpPr>
          <p:spPr>
            <a:xfrm>
              <a:off x="4589731" y="1676846"/>
              <a:ext cx="19432" cy="22537"/>
            </a:xfrm>
            <a:custGeom>
              <a:avLst/>
              <a:gdLst/>
              <a:ahLst/>
              <a:cxnLst/>
              <a:rect l="l" t="t" r="r" b="b"/>
              <a:pathLst>
                <a:path w="557" h="646" extrusionOk="0">
                  <a:moveTo>
                    <a:pt x="556" y="0"/>
                  </a:moveTo>
                  <a:cubicBezTo>
                    <a:pt x="323" y="134"/>
                    <a:pt x="123" y="345"/>
                    <a:pt x="0" y="589"/>
                  </a:cubicBezTo>
                  <a:lnTo>
                    <a:pt x="34" y="646"/>
                  </a:lnTo>
                  <a:cubicBezTo>
                    <a:pt x="145" y="401"/>
                    <a:pt x="334" y="156"/>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6"/>
            <p:cNvSpPr/>
            <p:nvPr/>
          </p:nvSpPr>
          <p:spPr>
            <a:xfrm>
              <a:off x="4480286" y="1734656"/>
              <a:ext cx="63670" cy="75741"/>
            </a:xfrm>
            <a:custGeom>
              <a:avLst/>
              <a:gdLst/>
              <a:ahLst/>
              <a:cxnLst/>
              <a:rect l="l" t="t" r="r" b="b"/>
              <a:pathLst>
                <a:path w="1825" h="2171" extrusionOk="0">
                  <a:moveTo>
                    <a:pt x="547" y="0"/>
                  </a:moveTo>
                  <a:cubicBezTo>
                    <a:pt x="477" y="0"/>
                    <a:pt x="415" y="15"/>
                    <a:pt x="368" y="45"/>
                  </a:cubicBezTo>
                  <a:cubicBezTo>
                    <a:pt x="101" y="212"/>
                    <a:pt x="23" y="434"/>
                    <a:pt x="12" y="668"/>
                  </a:cubicBezTo>
                  <a:cubicBezTo>
                    <a:pt x="1" y="890"/>
                    <a:pt x="134" y="1824"/>
                    <a:pt x="502" y="2047"/>
                  </a:cubicBezTo>
                  <a:cubicBezTo>
                    <a:pt x="661" y="2144"/>
                    <a:pt x="800" y="2171"/>
                    <a:pt x="906" y="2171"/>
                  </a:cubicBezTo>
                  <a:cubicBezTo>
                    <a:pt x="1043" y="2171"/>
                    <a:pt x="1125" y="2125"/>
                    <a:pt x="1125" y="2125"/>
                  </a:cubicBezTo>
                  <a:cubicBezTo>
                    <a:pt x="1125" y="2125"/>
                    <a:pt x="1236" y="2091"/>
                    <a:pt x="1380" y="1980"/>
                  </a:cubicBezTo>
                  <a:cubicBezTo>
                    <a:pt x="1536" y="1858"/>
                    <a:pt x="1825" y="1413"/>
                    <a:pt x="1625" y="835"/>
                  </a:cubicBezTo>
                  <a:cubicBezTo>
                    <a:pt x="1468" y="345"/>
                    <a:pt x="896" y="0"/>
                    <a:pt x="5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6"/>
            <p:cNvSpPr/>
            <p:nvPr/>
          </p:nvSpPr>
          <p:spPr>
            <a:xfrm>
              <a:off x="4484193" y="1734656"/>
              <a:ext cx="56657" cy="56378"/>
            </a:xfrm>
            <a:custGeom>
              <a:avLst/>
              <a:gdLst/>
              <a:ahLst/>
              <a:cxnLst/>
              <a:rect l="l" t="t" r="r" b="b"/>
              <a:pathLst>
                <a:path w="1624" h="1616" extrusionOk="0">
                  <a:moveTo>
                    <a:pt x="435" y="0"/>
                  </a:moveTo>
                  <a:cubicBezTo>
                    <a:pt x="365" y="0"/>
                    <a:pt x="303" y="15"/>
                    <a:pt x="256" y="45"/>
                  </a:cubicBezTo>
                  <a:cubicBezTo>
                    <a:pt x="134" y="123"/>
                    <a:pt x="56" y="200"/>
                    <a:pt x="0" y="289"/>
                  </a:cubicBezTo>
                  <a:cubicBezTo>
                    <a:pt x="45" y="401"/>
                    <a:pt x="101" y="523"/>
                    <a:pt x="156" y="623"/>
                  </a:cubicBezTo>
                  <a:cubicBezTo>
                    <a:pt x="256" y="846"/>
                    <a:pt x="378" y="1057"/>
                    <a:pt x="545" y="1224"/>
                  </a:cubicBezTo>
                  <a:cubicBezTo>
                    <a:pt x="755" y="1452"/>
                    <a:pt x="1055" y="1616"/>
                    <a:pt x="1360" y="1616"/>
                  </a:cubicBezTo>
                  <a:cubicBezTo>
                    <a:pt x="1411" y="1616"/>
                    <a:pt x="1462" y="1611"/>
                    <a:pt x="1513" y="1602"/>
                  </a:cubicBezTo>
                  <a:cubicBezTo>
                    <a:pt x="1591" y="1402"/>
                    <a:pt x="1624" y="1135"/>
                    <a:pt x="1513" y="835"/>
                  </a:cubicBezTo>
                  <a:cubicBezTo>
                    <a:pt x="1356" y="345"/>
                    <a:pt x="784" y="0"/>
                    <a:pt x="4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6"/>
            <p:cNvSpPr/>
            <p:nvPr/>
          </p:nvSpPr>
          <p:spPr>
            <a:xfrm>
              <a:off x="4509418" y="1747843"/>
              <a:ext cx="11269" cy="33806"/>
            </a:xfrm>
            <a:custGeom>
              <a:avLst/>
              <a:gdLst/>
              <a:ahLst/>
              <a:cxnLst/>
              <a:rect l="l" t="t" r="r" b="b"/>
              <a:pathLst>
                <a:path w="323" h="969" extrusionOk="0">
                  <a:moveTo>
                    <a:pt x="312" y="0"/>
                  </a:moveTo>
                  <a:cubicBezTo>
                    <a:pt x="312" y="178"/>
                    <a:pt x="245" y="334"/>
                    <a:pt x="178" y="479"/>
                  </a:cubicBezTo>
                  <a:cubicBezTo>
                    <a:pt x="112" y="635"/>
                    <a:pt x="45" y="734"/>
                    <a:pt x="0" y="912"/>
                  </a:cubicBezTo>
                  <a:lnTo>
                    <a:pt x="67" y="968"/>
                  </a:lnTo>
                  <a:cubicBezTo>
                    <a:pt x="89" y="813"/>
                    <a:pt x="156" y="657"/>
                    <a:pt x="211" y="501"/>
                  </a:cubicBezTo>
                  <a:cubicBezTo>
                    <a:pt x="267" y="346"/>
                    <a:pt x="323" y="178"/>
                    <a:pt x="3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6"/>
            <p:cNvSpPr/>
            <p:nvPr/>
          </p:nvSpPr>
          <p:spPr>
            <a:xfrm>
              <a:off x="4490787" y="1788209"/>
              <a:ext cx="27561" cy="17862"/>
            </a:xfrm>
            <a:custGeom>
              <a:avLst/>
              <a:gdLst/>
              <a:ahLst/>
              <a:cxnLst/>
              <a:rect l="l" t="t" r="r" b="b"/>
              <a:pathLst>
                <a:path w="790" h="512" extrusionOk="0">
                  <a:moveTo>
                    <a:pt x="1" y="0"/>
                  </a:moveTo>
                  <a:lnTo>
                    <a:pt x="1" y="0"/>
                  </a:lnTo>
                  <a:cubicBezTo>
                    <a:pt x="67" y="145"/>
                    <a:pt x="179" y="267"/>
                    <a:pt x="312" y="345"/>
                  </a:cubicBezTo>
                  <a:cubicBezTo>
                    <a:pt x="445" y="423"/>
                    <a:pt x="634" y="489"/>
                    <a:pt x="790" y="512"/>
                  </a:cubicBezTo>
                  <a:lnTo>
                    <a:pt x="757" y="445"/>
                  </a:lnTo>
                  <a:cubicBezTo>
                    <a:pt x="612" y="434"/>
                    <a:pt x="456" y="390"/>
                    <a:pt x="323" y="323"/>
                  </a:cubicBezTo>
                  <a:cubicBezTo>
                    <a:pt x="189" y="245"/>
                    <a:pt x="67" y="1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6"/>
            <p:cNvSpPr/>
            <p:nvPr/>
          </p:nvSpPr>
          <p:spPr>
            <a:xfrm>
              <a:off x="4516779" y="1761799"/>
              <a:ext cx="13990" cy="39632"/>
            </a:xfrm>
            <a:custGeom>
              <a:avLst/>
              <a:gdLst/>
              <a:ahLst/>
              <a:cxnLst/>
              <a:rect l="l" t="t" r="r" b="b"/>
              <a:pathLst>
                <a:path w="401" h="1136" extrusionOk="0">
                  <a:moveTo>
                    <a:pt x="378" y="1"/>
                  </a:moveTo>
                  <a:cubicBezTo>
                    <a:pt x="390" y="101"/>
                    <a:pt x="368" y="201"/>
                    <a:pt x="334" y="302"/>
                  </a:cubicBezTo>
                  <a:lnTo>
                    <a:pt x="267" y="601"/>
                  </a:lnTo>
                  <a:cubicBezTo>
                    <a:pt x="257" y="702"/>
                    <a:pt x="234" y="802"/>
                    <a:pt x="190" y="891"/>
                  </a:cubicBezTo>
                  <a:cubicBezTo>
                    <a:pt x="168" y="935"/>
                    <a:pt x="145" y="980"/>
                    <a:pt x="112" y="1013"/>
                  </a:cubicBezTo>
                  <a:cubicBezTo>
                    <a:pt x="82" y="1043"/>
                    <a:pt x="43" y="1082"/>
                    <a:pt x="11" y="1082"/>
                  </a:cubicBezTo>
                  <a:cubicBezTo>
                    <a:pt x="7" y="1082"/>
                    <a:pt x="4" y="1081"/>
                    <a:pt x="0" y="1080"/>
                  </a:cubicBezTo>
                  <a:lnTo>
                    <a:pt x="0" y="1135"/>
                  </a:lnTo>
                  <a:cubicBezTo>
                    <a:pt x="34" y="1135"/>
                    <a:pt x="67" y="1125"/>
                    <a:pt x="89" y="1102"/>
                  </a:cubicBezTo>
                  <a:lnTo>
                    <a:pt x="145" y="1046"/>
                  </a:lnTo>
                  <a:cubicBezTo>
                    <a:pt x="178" y="1002"/>
                    <a:pt x="201" y="957"/>
                    <a:pt x="223" y="902"/>
                  </a:cubicBezTo>
                  <a:cubicBezTo>
                    <a:pt x="267" y="813"/>
                    <a:pt x="279" y="702"/>
                    <a:pt x="301" y="601"/>
                  </a:cubicBezTo>
                  <a:cubicBezTo>
                    <a:pt x="312" y="502"/>
                    <a:pt x="323" y="401"/>
                    <a:pt x="356" y="302"/>
                  </a:cubicBezTo>
                  <a:cubicBezTo>
                    <a:pt x="378" y="201"/>
                    <a:pt x="401" y="101"/>
                    <a:pt x="3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6"/>
            <p:cNvSpPr/>
            <p:nvPr/>
          </p:nvSpPr>
          <p:spPr>
            <a:xfrm>
              <a:off x="4491555" y="1776940"/>
              <a:ext cx="23340" cy="17514"/>
            </a:xfrm>
            <a:custGeom>
              <a:avLst/>
              <a:gdLst/>
              <a:ahLst/>
              <a:cxnLst/>
              <a:rect l="l" t="t" r="r" b="b"/>
              <a:pathLst>
                <a:path w="669" h="502" extrusionOk="0">
                  <a:moveTo>
                    <a:pt x="1" y="1"/>
                  </a:moveTo>
                  <a:lnTo>
                    <a:pt x="1" y="1"/>
                  </a:lnTo>
                  <a:cubicBezTo>
                    <a:pt x="123" y="56"/>
                    <a:pt x="246" y="112"/>
                    <a:pt x="357" y="190"/>
                  </a:cubicBezTo>
                  <a:cubicBezTo>
                    <a:pt x="456" y="256"/>
                    <a:pt x="590" y="390"/>
                    <a:pt x="657" y="501"/>
                  </a:cubicBezTo>
                  <a:lnTo>
                    <a:pt x="668" y="424"/>
                  </a:lnTo>
                  <a:cubicBezTo>
                    <a:pt x="590" y="312"/>
                    <a:pt x="479" y="234"/>
                    <a:pt x="367" y="167"/>
                  </a:cubicBezTo>
                  <a:cubicBezTo>
                    <a:pt x="246" y="101"/>
                    <a:pt x="123" y="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6"/>
            <p:cNvSpPr/>
            <p:nvPr/>
          </p:nvSpPr>
          <p:spPr>
            <a:xfrm>
              <a:off x="4486147" y="1746273"/>
              <a:ext cx="23689" cy="26828"/>
            </a:xfrm>
            <a:custGeom>
              <a:avLst/>
              <a:gdLst/>
              <a:ahLst/>
              <a:cxnLst/>
              <a:rect l="l" t="t" r="r" b="b"/>
              <a:pathLst>
                <a:path w="679" h="769" extrusionOk="0">
                  <a:moveTo>
                    <a:pt x="678" y="1"/>
                  </a:moveTo>
                  <a:lnTo>
                    <a:pt x="678" y="1"/>
                  </a:lnTo>
                  <a:cubicBezTo>
                    <a:pt x="534" y="124"/>
                    <a:pt x="456" y="324"/>
                    <a:pt x="478" y="513"/>
                  </a:cubicBezTo>
                  <a:cubicBezTo>
                    <a:pt x="433" y="480"/>
                    <a:pt x="389" y="446"/>
                    <a:pt x="344" y="424"/>
                  </a:cubicBezTo>
                  <a:cubicBezTo>
                    <a:pt x="233" y="357"/>
                    <a:pt x="122" y="312"/>
                    <a:pt x="0" y="268"/>
                  </a:cubicBezTo>
                  <a:lnTo>
                    <a:pt x="0" y="268"/>
                  </a:lnTo>
                  <a:cubicBezTo>
                    <a:pt x="111" y="324"/>
                    <a:pt x="223" y="379"/>
                    <a:pt x="322" y="457"/>
                  </a:cubicBezTo>
                  <a:cubicBezTo>
                    <a:pt x="378" y="490"/>
                    <a:pt x="423" y="535"/>
                    <a:pt x="467" y="579"/>
                  </a:cubicBezTo>
                  <a:cubicBezTo>
                    <a:pt x="489" y="601"/>
                    <a:pt x="500" y="624"/>
                    <a:pt x="512" y="646"/>
                  </a:cubicBezTo>
                  <a:cubicBezTo>
                    <a:pt x="534" y="668"/>
                    <a:pt x="567" y="735"/>
                    <a:pt x="589" y="769"/>
                  </a:cubicBezTo>
                  <a:lnTo>
                    <a:pt x="589" y="713"/>
                  </a:lnTo>
                  <a:cubicBezTo>
                    <a:pt x="578" y="690"/>
                    <a:pt x="556" y="613"/>
                    <a:pt x="534" y="591"/>
                  </a:cubicBezTo>
                  <a:cubicBezTo>
                    <a:pt x="524" y="560"/>
                    <a:pt x="532" y="557"/>
                    <a:pt x="517" y="541"/>
                  </a:cubicBezTo>
                  <a:lnTo>
                    <a:pt x="517" y="541"/>
                  </a:lnTo>
                  <a:lnTo>
                    <a:pt x="534" y="546"/>
                  </a:lnTo>
                  <a:cubicBezTo>
                    <a:pt x="478" y="368"/>
                    <a:pt x="545" y="134"/>
                    <a:pt x="6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6"/>
            <p:cNvSpPr/>
            <p:nvPr/>
          </p:nvSpPr>
          <p:spPr>
            <a:xfrm>
              <a:off x="4377470" y="1793652"/>
              <a:ext cx="69496" cy="61297"/>
            </a:xfrm>
            <a:custGeom>
              <a:avLst/>
              <a:gdLst/>
              <a:ahLst/>
              <a:cxnLst/>
              <a:rect l="l" t="t" r="r" b="b"/>
              <a:pathLst>
                <a:path w="1992" h="1757" extrusionOk="0">
                  <a:moveTo>
                    <a:pt x="1341" y="1"/>
                  </a:moveTo>
                  <a:cubicBezTo>
                    <a:pt x="1118" y="1"/>
                    <a:pt x="866" y="106"/>
                    <a:pt x="668" y="234"/>
                  </a:cubicBezTo>
                  <a:cubicBezTo>
                    <a:pt x="335" y="445"/>
                    <a:pt x="101" y="745"/>
                    <a:pt x="56" y="890"/>
                  </a:cubicBezTo>
                  <a:cubicBezTo>
                    <a:pt x="23" y="1023"/>
                    <a:pt x="1" y="1068"/>
                    <a:pt x="1" y="1068"/>
                  </a:cubicBezTo>
                  <a:lnTo>
                    <a:pt x="101" y="1012"/>
                  </a:lnTo>
                  <a:cubicBezTo>
                    <a:pt x="101" y="1012"/>
                    <a:pt x="201" y="1290"/>
                    <a:pt x="312" y="1479"/>
                  </a:cubicBezTo>
                  <a:cubicBezTo>
                    <a:pt x="384" y="1595"/>
                    <a:pt x="540" y="1757"/>
                    <a:pt x="768" y="1757"/>
                  </a:cubicBezTo>
                  <a:cubicBezTo>
                    <a:pt x="892" y="1757"/>
                    <a:pt x="1037" y="1709"/>
                    <a:pt x="1202" y="1579"/>
                  </a:cubicBezTo>
                  <a:cubicBezTo>
                    <a:pt x="1669" y="1213"/>
                    <a:pt x="1991" y="578"/>
                    <a:pt x="1758" y="212"/>
                  </a:cubicBezTo>
                  <a:cubicBezTo>
                    <a:pt x="1658" y="60"/>
                    <a:pt x="1508" y="1"/>
                    <a:pt x="13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6"/>
            <p:cNvSpPr/>
            <p:nvPr/>
          </p:nvSpPr>
          <p:spPr>
            <a:xfrm>
              <a:off x="4386401" y="1793652"/>
              <a:ext cx="55890" cy="23793"/>
            </a:xfrm>
            <a:custGeom>
              <a:avLst/>
              <a:gdLst/>
              <a:ahLst/>
              <a:cxnLst/>
              <a:rect l="l" t="t" r="r" b="b"/>
              <a:pathLst>
                <a:path w="1602" h="682" extrusionOk="0">
                  <a:moveTo>
                    <a:pt x="1085" y="1"/>
                  </a:moveTo>
                  <a:cubicBezTo>
                    <a:pt x="862" y="1"/>
                    <a:pt x="610" y="106"/>
                    <a:pt x="412" y="234"/>
                  </a:cubicBezTo>
                  <a:cubicBezTo>
                    <a:pt x="245" y="333"/>
                    <a:pt x="101" y="467"/>
                    <a:pt x="0" y="590"/>
                  </a:cubicBezTo>
                  <a:cubicBezTo>
                    <a:pt x="23" y="612"/>
                    <a:pt x="45" y="634"/>
                    <a:pt x="67" y="645"/>
                  </a:cubicBezTo>
                  <a:cubicBezTo>
                    <a:pt x="121" y="670"/>
                    <a:pt x="178" y="681"/>
                    <a:pt x="235" y="681"/>
                  </a:cubicBezTo>
                  <a:cubicBezTo>
                    <a:pt x="356" y="681"/>
                    <a:pt x="477" y="631"/>
                    <a:pt x="568" y="556"/>
                  </a:cubicBezTo>
                  <a:cubicBezTo>
                    <a:pt x="601" y="523"/>
                    <a:pt x="635" y="478"/>
                    <a:pt x="690" y="467"/>
                  </a:cubicBezTo>
                  <a:cubicBezTo>
                    <a:pt x="705" y="461"/>
                    <a:pt x="721" y="458"/>
                    <a:pt x="737" y="458"/>
                  </a:cubicBezTo>
                  <a:cubicBezTo>
                    <a:pt x="777" y="458"/>
                    <a:pt x="817" y="476"/>
                    <a:pt x="857" y="501"/>
                  </a:cubicBezTo>
                  <a:cubicBezTo>
                    <a:pt x="935" y="556"/>
                    <a:pt x="1001" y="634"/>
                    <a:pt x="1102" y="656"/>
                  </a:cubicBezTo>
                  <a:cubicBezTo>
                    <a:pt x="1151" y="674"/>
                    <a:pt x="1200" y="680"/>
                    <a:pt x="1249" y="680"/>
                  </a:cubicBezTo>
                  <a:cubicBezTo>
                    <a:pt x="1355" y="680"/>
                    <a:pt x="1462" y="649"/>
                    <a:pt x="1569" y="634"/>
                  </a:cubicBezTo>
                  <a:cubicBezTo>
                    <a:pt x="1602" y="478"/>
                    <a:pt x="1580" y="333"/>
                    <a:pt x="1502" y="212"/>
                  </a:cubicBezTo>
                  <a:cubicBezTo>
                    <a:pt x="1402" y="60"/>
                    <a:pt x="1252" y="1"/>
                    <a:pt x="10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6"/>
            <p:cNvSpPr/>
            <p:nvPr/>
          </p:nvSpPr>
          <p:spPr>
            <a:xfrm>
              <a:off x="4386017" y="1825435"/>
              <a:ext cx="29131" cy="17269"/>
            </a:xfrm>
            <a:custGeom>
              <a:avLst/>
              <a:gdLst/>
              <a:ahLst/>
              <a:cxnLst/>
              <a:rect l="l" t="t" r="r" b="b"/>
              <a:pathLst>
                <a:path w="835" h="495" extrusionOk="0">
                  <a:moveTo>
                    <a:pt x="34" y="1"/>
                  </a:moveTo>
                  <a:lnTo>
                    <a:pt x="1" y="57"/>
                  </a:lnTo>
                  <a:cubicBezTo>
                    <a:pt x="145" y="124"/>
                    <a:pt x="290" y="201"/>
                    <a:pt x="412" y="302"/>
                  </a:cubicBezTo>
                  <a:cubicBezTo>
                    <a:pt x="468" y="357"/>
                    <a:pt x="534" y="413"/>
                    <a:pt x="601" y="446"/>
                  </a:cubicBezTo>
                  <a:cubicBezTo>
                    <a:pt x="660" y="480"/>
                    <a:pt x="720" y="494"/>
                    <a:pt x="779" y="494"/>
                  </a:cubicBezTo>
                  <a:cubicBezTo>
                    <a:pt x="797" y="494"/>
                    <a:pt x="816" y="493"/>
                    <a:pt x="834" y="490"/>
                  </a:cubicBezTo>
                  <a:lnTo>
                    <a:pt x="834" y="490"/>
                  </a:lnTo>
                  <a:cubicBezTo>
                    <a:pt x="821" y="492"/>
                    <a:pt x="807" y="493"/>
                    <a:pt x="793" y="493"/>
                  </a:cubicBezTo>
                  <a:cubicBezTo>
                    <a:pt x="730" y="493"/>
                    <a:pt x="667" y="472"/>
                    <a:pt x="612" y="435"/>
                  </a:cubicBezTo>
                  <a:cubicBezTo>
                    <a:pt x="545" y="391"/>
                    <a:pt x="478" y="334"/>
                    <a:pt x="423" y="279"/>
                  </a:cubicBezTo>
                  <a:cubicBezTo>
                    <a:pt x="312" y="179"/>
                    <a:pt x="167" y="79"/>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6"/>
            <p:cNvSpPr/>
            <p:nvPr/>
          </p:nvSpPr>
          <p:spPr>
            <a:xfrm>
              <a:off x="4400008" y="1820237"/>
              <a:ext cx="25991" cy="12629"/>
            </a:xfrm>
            <a:custGeom>
              <a:avLst/>
              <a:gdLst/>
              <a:ahLst/>
              <a:cxnLst/>
              <a:rect l="l" t="t" r="r" b="b"/>
              <a:pathLst>
                <a:path w="745" h="362" extrusionOk="0">
                  <a:moveTo>
                    <a:pt x="1" y="49"/>
                  </a:moveTo>
                  <a:cubicBezTo>
                    <a:pt x="1" y="50"/>
                    <a:pt x="0" y="50"/>
                    <a:pt x="0" y="50"/>
                  </a:cubicBezTo>
                  <a:lnTo>
                    <a:pt x="1" y="49"/>
                  </a:lnTo>
                  <a:close/>
                  <a:moveTo>
                    <a:pt x="99" y="1"/>
                  </a:moveTo>
                  <a:cubicBezTo>
                    <a:pt x="86" y="1"/>
                    <a:pt x="72" y="2"/>
                    <a:pt x="55" y="6"/>
                  </a:cubicBezTo>
                  <a:lnTo>
                    <a:pt x="1" y="49"/>
                  </a:lnTo>
                  <a:lnTo>
                    <a:pt x="1" y="49"/>
                  </a:lnTo>
                  <a:cubicBezTo>
                    <a:pt x="4" y="48"/>
                    <a:pt x="9" y="47"/>
                    <a:pt x="16" y="47"/>
                  </a:cubicBezTo>
                  <a:cubicBezTo>
                    <a:pt x="48" y="47"/>
                    <a:pt x="118" y="63"/>
                    <a:pt x="144" y="72"/>
                  </a:cubicBezTo>
                  <a:cubicBezTo>
                    <a:pt x="166" y="83"/>
                    <a:pt x="200" y="95"/>
                    <a:pt x="222" y="105"/>
                  </a:cubicBezTo>
                  <a:cubicBezTo>
                    <a:pt x="289" y="139"/>
                    <a:pt x="344" y="161"/>
                    <a:pt x="400" y="194"/>
                  </a:cubicBezTo>
                  <a:cubicBezTo>
                    <a:pt x="456" y="228"/>
                    <a:pt x="500" y="261"/>
                    <a:pt x="556" y="295"/>
                  </a:cubicBezTo>
                  <a:cubicBezTo>
                    <a:pt x="611" y="328"/>
                    <a:pt x="678" y="350"/>
                    <a:pt x="745" y="362"/>
                  </a:cubicBezTo>
                  <a:cubicBezTo>
                    <a:pt x="678" y="350"/>
                    <a:pt x="623" y="317"/>
                    <a:pt x="567" y="283"/>
                  </a:cubicBezTo>
                  <a:cubicBezTo>
                    <a:pt x="522" y="239"/>
                    <a:pt x="467" y="206"/>
                    <a:pt x="411" y="161"/>
                  </a:cubicBezTo>
                  <a:cubicBezTo>
                    <a:pt x="367" y="128"/>
                    <a:pt x="311" y="95"/>
                    <a:pt x="255" y="61"/>
                  </a:cubicBezTo>
                  <a:cubicBezTo>
                    <a:pt x="222" y="39"/>
                    <a:pt x="200" y="28"/>
                    <a:pt x="166" y="16"/>
                  </a:cubicBezTo>
                  <a:cubicBezTo>
                    <a:pt x="151" y="9"/>
                    <a:pt x="130" y="1"/>
                    <a:pt x="9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6"/>
            <p:cNvSpPr/>
            <p:nvPr/>
          </p:nvSpPr>
          <p:spPr>
            <a:xfrm>
              <a:off x="4415114" y="1815352"/>
              <a:ext cx="22154" cy="3907"/>
            </a:xfrm>
            <a:custGeom>
              <a:avLst/>
              <a:gdLst/>
              <a:ahLst/>
              <a:cxnLst/>
              <a:rect l="l" t="t" r="r" b="b"/>
              <a:pathLst>
                <a:path w="635" h="112" extrusionOk="0">
                  <a:moveTo>
                    <a:pt x="635" y="1"/>
                  </a:moveTo>
                  <a:lnTo>
                    <a:pt x="635" y="1"/>
                  </a:lnTo>
                  <a:cubicBezTo>
                    <a:pt x="572" y="63"/>
                    <a:pt x="483" y="82"/>
                    <a:pt x="398" y="82"/>
                  </a:cubicBezTo>
                  <a:cubicBezTo>
                    <a:pt x="376" y="82"/>
                    <a:pt x="355" y="81"/>
                    <a:pt x="334" y="79"/>
                  </a:cubicBezTo>
                  <a:cubicBezTo>
                    <a:pt x="279" y="79"/>
                    <a:pt x="223" y="67"/>
                    <a:pt x="168" y="57"/>
                  </a:cubicBezTo>
                  <a:cubicBezTo>
                    <a:pt x="123" y="57"/>
                    <a:pt x="67" y="34"/>
                    <a:pt x="34" y="12"/>
                  </a:cubicBezTo>
                  <a:lnTo>
                    <a:pt x="0" y="57"/>
                  </a:lnTo>
                  <a:cubicBezTo>
                    <a:pt x="56" y="90"/>
                    <a:pt x="112" y="90"/>
                    <a:pt x="168" y="101"/>
                  </a:cubicBezTo>
                  <a:cubicBezTo>
                    <a:pt x="223" y="101"/>
                    <a:pt x="279" y="112"/>
                    <a:pt x="334" y="112"/>
                  </a:cubicBezTo>
                  <a:cubicBezTo>
                    <a:pt x="445" y="112"/>
                    <a:pt x="556" y="79"/>
                    <a:pt x="6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6"/>
            <p:cNvSpPr/>
            <p:nvPr/>
          </p:nvSpPr>
          <p:spPr>
            <a:xfrm>
              <a:off x="4388739" y="1806456"/>
              <a:ext cx="14374" cy="19014"/>
            </a:xfrm>
            <a:custGeom>
              <a:avLst/>
              <a:gdLst/>
              <a:ahLst/>
              <a:cxnLst/>
              <a:rect l="l" t="t" r="r" b="b"/>
              <a:pathLst>
                <a:path w="412" h="545" extrusionOk="0">
                  <a:moveTo>
                    <a:pt x="412" y="0"/>
                  </a:moveTo>
                  <a:cubicBezTo>
                    <a:pt x="311" y="55"/>
                    <a:pt x="234" y="144"/>
                    <a:pt x="167" y="233"/>
                  </a:cubicBezTo>
                  <a:cubicBezTo>
                    <a:pt x="133" y="278"/>
                    <a:pt x="101" y="334"/>
                    <a:pt x="78" y="389"/>
                  </a:cubicBezTo>
                  <a:cubicBezTo>
                    <a:pt x="56" y="434"/>
                    <a:pt x="34" y="490"/>
                    <a:pt x="0" y="523"/>
                  </a:cubicBezTo>
                  <a:lnTo>
                    <a:pt x="34" y="545"/>
                  </a:lnTo>
                  <a:cubicBezTo>
                    <a:pt x="78" y="500"/>
                    <a:pt x="101" y="456"/>
                    <a:pt x="123" y="401"/>
                  </a:cubicBezTo>
                  <a:cubicBezTo>
                    <a:pt x="133" y="345"/>
                    <a:pt x="156" y="300"/>
                    <a:pt x="190" y="245"/>
                  </a:cubicBezTo>
                  <a:cubicBezTo>
                    <a:pt x="245" y="156"/>
                    <a:pt x="323" y="67"/>
                    <a:pt x="4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6"/>
            <p:cNvSpPr/>
            <p:nvPr/>
          </p:nvSpPr>
          <p:spPr>
            <a:xfrm>
              <a:off x="4407334" y="1799478"/>
              <a:ext cx="13257" cy="19781"/>
            </a:xfrm>
            <a:custGeom>
              <a:avLst/>
              <a:gdLst/>
              <a:ahLst/>
              <a:cxnLst/>
              <a:rect l="l" t="t" r="r" b="b"/>
              <a:pathLst>
                <a:path w="380" h="567" extrusionOk="0">
                  <a:moveTo>
                    <a:pt x="379" y="0"/>
                  </a:moveTo>
                  <a:cubicBezTo>
                    <a:pt x="290" y="67"/>
                    <a:pt x="190" y="144"/>
                    <a:pt x="134" y="245"/>
                  </a:cubicBezTo>
                  <a:cubicBezTo>
                    <a:pt x="101" y="300"/>
                    <a:pt x="90" y="367"/>
                    <a:pt x="79" y="411"/>
                  </a:cubicBezTo>
                  <a:cubicBezTo>
                    <a:pt x="57" y="467"/>
                    <a:pt x="35" y="522"/>
                    <a:pt x="1" y="556"/>
                  </a:cubicBezTo>
                  <a:lnTo>
                    <a:pt x="57" y="567"/>
                  </a:lnTo>
                  <a:cubicBezTo>
                    <a:pt x="112" y="512"/>
                    <a:pt x="101" y="489"/>
                    <a:pt x="112" y="423"/>
                  </a:cubicBezTo>
                  <a:cubicBezTo>
                    <a:pt x="124" y="367"/>
                    <a:pt x="134" y="311"/>
                    <a:pt x="157" y="255"/>
                  </a:cubicBezTo>
                  <a:cubicBezTo>
                    <a:pt x="201" y="156"/>
                    <a:pt x="290" y="77"/>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6"/>
            <p:cNvSpPr/>
            <p:nvPr/>
          </p:nvSpPr>
          <p:spPr>
            <a:xfrm>
              <a:off x="4412777" y="1810328"/>
              <a:ext cx="6245" cy="7012"/>
            </a:xfrm>
            <a:custGeom>
              <a:avLst/>
              <a:gdLst/>
              <a:ahLst/>
              <a:cxnLst/>
              <a:rect l="l" t="t" r="r" b="b"/>
              <a:pathLst>
                <a:path w="179" h="201" extrusionOk="0">
                  <a:moveTo>
                    <a:pt x="179" y="0"/>
                  </a:moveTo>
                  <a:lnTo>
                    <a:pt x="179" y="0"/>
                  </a:lnTo>
                  <a:cubicBezTo>
                    <a:pt x="146" y="23"/>
                    <a:pt x="112" y="56"/>
                    <a:pt x="79" y="78"/>
                  </a:cubicBezTo>
                  <a:cubicBezTo>
                    <a:pt x="45" y="112"/>
                    <a:pt x="12" y="145"/>
                    <a:pt x="1" y="189"/>
                  </a:cubicBezTo>
                  <a:lnTo>
                    <a:pt x="57" y="201"/>
                  </a:lnTo>
                  <a:cubicBezTo>
                    <a:pt x="57" y="134"/>
                    <a:pt x="123" y="67"/>
                    <a:pt x="1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6"/>
            <p:cNvSpPr/>
            <p:nvPr/>
          </p:nvSpPr>
          <p:spPr>
            <a:xfrm>
              <a:off x="4311879" y="1736958"/>
              <a:ext cx="62518" cy="71275"/>
            </a:xfrm>
            <a:custGeom>
              <a:avLst/>
              <a:gdLst/>
              <a:ahLst/>
              <a:cxnLst/>
              <a:rect l="l" t="t" r="r" b="b"/>
              <a:pathLst>
                <a:path w="1792" h="2043" extrusionOk="0">
                  <a:moveTo>
                    <a:pt x="733" y="1"/>
                  </a:moveTo>
                  <a:cubicBezTo>
                    <a:pt x="699" y="1"/>
                    <a:pt x="670" y="5"/>
                    <a:pt x="646" y="13"/>
                  </a:cubicBezTo>
                  <a:cubicBezTo>
                    <a:pt x="457" y="79"/>
                    <a:pt x="257" y="302"/>
                    <a:pt x="190" y="569"/>
                  </a:cubicBezTo>
                  <a:cubicBezTo>
                    <a:pt x="112" y="824"/>
                    <a:pt x="1" y="1447"/>
                    <a:pt x="346" y="1814"/>
                  </a:cubicBezTo>
                  <a:cubicBezTo>
                    <a:pt x="524" y="1998"/>
                    <a:pt x="689" y="2042"/>
                    <a:pt x="809" y="2042"/>
                  </a:cubicBezTo>
                  <a:cubicBezTo>
                    <a:pt x="921" y="2042"/>
                    <a:pt x="991" y="2003"/>
                    <a:pt x="991" y="2003"/>
                  </a:cubicBezTo>
                  <a:cubicBezTo>
                    <a:pt x="991" y="2003"/>
                    <a:pt x="1313" y="1926"/>
                    <a:pt x="1481" y="1725"/>
                  </a:cubicBezTo>
                  <a:cubicBezTo>
                    <a:pt x="1658" y="1525"/>
                    <a:pt x="1792" y="935"/>
                    <a:pt x="1625" y="557"/>
                  </a:cubicBezTo>
                  <a:cubicBezTo>
                    <a:pt x="1478" y="214"/>
                    <a:pt x="985" y="1"/>
                    <a:pt x="7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6"/>
            <p:cNvSpPr/>
            <p:nvPr/>
          </p:nvSpPr>
          <p:spPr>
            <a:xfrm>
              <a:off x="4311879" y="1736923"/>
              <a:ext cx="38481" cy="68379"/>
            </a:xfrm>
            <a:custGeom>
              <a:avLst/>
              <a:gdLst/>
              <a:ahLst/>
              <a:cxnLst/>
              <a:rect l="l" t="t" r="r" b="b"/>
              <a:pathLst>
                <a:path w="1103" h="1960" extrusionOk="0">
                  <a:moveTo>
                    <a:pt x="733" y="0"/>
                  </a:moveTo>
                  <a:cubicBezTo>
                    <a:pt x="699" y="0"/>
                    <a:pt x="669" y="5"/>
                    <a:pt x="646" y="14"/>
                  </a:cubicBezTo>
                  <a:cubicBezTo>
                    <a:pt x="457" y="80"/>
                    <a:pt x="257" y="303"/>
                    <a:pt x="190" y="570"/>
                  </a:cubicBezTo>
                  <a:cubicBezTo>
                    <a:pt x="112" y="825"/>
                    <a:pt x="1" y="1448"/>
                    <a:pt x="346" y="1815"/>
                  </a:cubicBezTo>
                  <a:cubicBezTo>
                    <a:pt x="413" y="1882"/>
                    <a:pt x="468" y="1927"/>
                    <a:pt x="535" y="1959"/>
                  </a:cubicBezTo>
                  <a:cubicBezTo>
                    <a:pt x="569" y="1826"/>
                    <a:pt x="569" y="1682"/>
                    <a:pt x="557" y="1537"/>
                  </a:cubicBezTo>
                  <a:cubicBezTo>
                    <a:pt x="546" y="1448"/>
                    <a:pt x="535" y="1370"/>
                    <a:pt x="524" y="1292"/>
                  </a:cubicBezTo>
                  <a:cubicBezTo>
                    <a:pt x="512" y="1215"/>
                    <a:pt x="490" y="1148"/>
                    <a:pt x="502" y="1070"/>
                  </a:cubicBezTo>
                  <a:cubicBezTo>
                    <a:pt x="512" y="992"/>
                    <a:pt x="579" y="948"/>
                    <a:pt x="635" y="892"/>
                  </a:cubicBezTo>
                  <a:cubicBezTo>
                    <a:pt x="690" y="847"/>
                    <a:pt x="746" y="803"/>
                    <a:pt x="791" y="748"/>
                  </a:cubicBezTo>
                  <a:cubicBezTo>
                    <a:pt x="891" y="647"/>
                    <a:pt x="957" y="514"/>
                    <a:pt x="1013" y="392"/>
                  </a:cubicBezTo>
                  <a:cubicBezTo>
                    <a:pt x="1058" y="291"/>
                    <a:pt x="1080" y="191"/>
                    <a:pt x="1102" y="91"/>
                  </a:cubicBezTo>
                  <a:cubicBezTo>
                    <a:pt x="963" y="34"/>
                    <a:pt x="829" y="0"/>
                    <a:pt x="73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6"/>
            <p:cNvSpPr/>
            <p:nvPr/>
          </p:nvSpPr>
          <p:spPr>
            <a:xfrm>
              <a:off x="4323148" y="1780848"/>
              <a:ext cx="24107" cy="18246"/>
            </a:xfrm>
            <a:custGeom>
              <a:avLst/>
              <a:gdLst/>
              <a:ahLst/>
              <a:cxnLst/>
              <a:rect l="l" t="t" r="r" b="b"/>
              <a:pathLst>
                <a:path w="691" h="523" extrusionOk="0">
                  <a:moveTo>
                    <a:pt x="1" y="0"/>
                  </a:moveTo>
                  <a:lnTo>
                    <a:pt x="1" y="0"/>
                  </a:lnTo>
                  <a:cubicBezTo>
                    <a:pt x="123" y="55"/>
                    <a:pt x="234" y="122"/>
                    <a:pt x="357" y="200"/>
                  </a:cubicBezTo>
                  <a:cubicBezTo>
                    <a:pt x="412" y="233"/>
                    <a:pt x="468" y="278"/>
                    <a:pt x="512" y="312"/>
                  </a:cubicBezTo>
                  <a:cubicBezTo>
                    <a:pt x="568" y="356"/>
                    <a:pt x="646" y="467"/>
                    <a:pt x="657" y="523"/>
                  </a:cubicBezTo>
                  <a:lnTo>
                    <a:pt x="690" y="456"/>
                  </a:lnTo>
                  <a:cubicBezTo>
                    <a:pt x="679" y="378"/>
                    <a:pt x="601" y="322"/>
                    <a:pt x="545" y="278"/>
                  </a:cubicBezTo>
                  <a:cubicBezTo>
                    <a:pt x="479" y="245"/>
                    <a:pt x="423" y="211"/>
                    <a:pt x="367" y="178"/>
                  </a:cubicBezTo>
                  <a:cubicBezTo>
                    <a:pt x="246" y="100"/>
                    <a:pt x="123"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6"/>
            <p:cNvSpPr/>
            <p:nvPr/>
          </p:nvSpPr>
          <p:spPr>
            <a:xfrm>
              <a:off x="4345651" y="1767241"/>
              <a:ext cx="16711" cy="25642"/>
            </a:xfrm>
            <a:custGeom>
              <a:avLst/>
              <a:gdLst/>
              <a:ahLst/>
              <a:cxnLst/>
              <a:rect l="l" t="t" r="r" b="b"/>
              <a:pathLst>
                <a:path w="479" h="735" extrusionOk="0">
                  <a:moveTo>
                    <a:pt x="479" y="0"/>
                  </a:moveTo>
                  <a:lnTo>
                    <a:pt x="479" y="0"/>
                  </a:lnTo>
                  <a:cubicBezTo>
                    <a:pt x="256" y="178"/>
                    <a:pt x="101" y="368"/>
                    <a:pt x="1" y="635"/>
                  </a:cubicBezTo>
                  <a:lnTo>
                    <a:pt x="45" y="735"/>
                  </a:lnTo>
                  <a:cubicBezTo>
                    <a:pt x="112" y="468"/>
                    <a:pt x="268" y="190"/>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6"/>
            <p:cNvSpPr/>
            <p:nvPr/>
          </p:nvSpPr>
          <p:spPr>
            <a:xfrm>
              <a:off x="4346454" y="1780080"/>
              <a:ext cx="15909" cy="23654"/>
            </a:xfrm>
            <a:custGeom>
              <a:avLst/>
              <a:gdLst/>
              <a:ahLst/>
              <a:cxnLst/>
              <a:rect l="l" t="t" r="r" b="b"/>
              <a:pathLst>
                <a:path w="456" h="678" extrusionOk="0">
                  <a:moveTo>
                    <a:pt x="456" y="0"/>
                  </a:moveTo>
                  <a:cubicBezTo>
                    <a:pt x="400" y="134"/>
                    <a:pt x="334" y="255"/>
                    <a:pt x="267" y="378"/>
                  </a:cubicBezTo>
                  <a:cubicBezTo>
                    <a:pt x="233" y="433"/>
                    <a:pt x="200" y="500"/>
                    <a:pt x="167" y="556"/>
                  </a:cubicBezTo>
                  <a:cubicBezTo>
                    <a:pt x="122" y="611"/>
                    <a:pt x="67" y="623"/>
                    <a:pt x="0" y="633"/>
                  </a:cubicBezTo>
                  <a:lnTo>
                    <a:pt x="0" y="678"/>
                  </a:lnTo>
                  <a:cubicBezTo>
                    <a:pt x="33" y="678"/>
                    <a:pt x="78" y="667"/>
                    <a:pt x="111" y="656"/>
                  </a:cubicBezTo>
                  <a:cubicBezTo>
                    <a:pt x="144" y="645"/>
                    <a:pt x="178" y="611"/>
                    <a:pt x="200" y="578"/>
                  </a:cubicBezTo>
                  <a:cubicBezTo>
                    <a:pt x="233" y="512"/>
                    <a:pt x="267" y="456"/>
                    <a:pt x="289" y="389"/>
                  </a:cubicBezTo>
                  <a:cubicBezTo>
                    <a:pt x="356" y="267"/>
                    <a:pt x="401" y="134"/>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6"/>
            <p:cNvSpPr/>
            <p:nvPr/>
          </p:nvSpPr>
          <p:spPr>
            <a:xfrm>
              <a:off x="4384482" y="1681207"/>
              <a:ext cx="74903" cy="82997"/>
            </a:xfrm>
            <a:custGeom>
              <a:avLst/>
              <a:gdLst/>
              <a:ahLst/>
              <a:cxnLst/>
              <a:rect l="l" t="t" r="r" b="b"/>
              <a:pathLst>
                <a:path w="2147" h="2379" extrusionOk="0">
                  <a:moveTo>
                    <a:pt x="1363" y="0"/>
                  </a:moveTo>
                  <a:cubicBezTo>
                    <a:pt x="1336" y="0"/>
                    <a:pt x="1308" y="3"/>
                    <a:pt x="1279" y="9"/>
                  </a:cubicBezTo>
                  <a:cubicBezTo>
                    <a:pt x="801" y="120"/>
                    <a:pt x="322" y="665"/>
                    <a:pt x="167" y="1321"/>
                  </a:cubicBezTo>
                  <a:cubicBezTo>
                    <a:pt x="0" y="1977"/>
                    <a:pt x="245" y="2345"/>
                    <a:pt x="245" y="2345"/>
                  </a:cubicBezTo>
                  <a:cubicBezTo>
                    <a:pt x="245" y="2345"/>
                    <a:pt x="322" y="2367"/>
                    <a:pt x="611" y="2378"/>
                  </a:cubicBezTo>
                  <a:cubicBezTo>
                    <a:pt x="620" y="2378"/>
                    <a:pt x="629" y="2378"/>
                    <a:pt x="639" y="2378"/>
                  </a:cubicBezTo>
                  <a:cubicBezTo>
                    <a:pt x="938" y="2378"/>
                    <a:pt x="1522" y="2202"/>
                    <a:pt x="1824" y="1922"/>
                  </a:cubicBezTo>
                  <a:cubicBezTo>
                    <a:pt x="2146" y="1643"/>
                    <a:pt x="2080" y="1065"/>
                    <a:pt x="2035" y="876"/>
                  </a:cubicBezTo>
                  <a:cubicBezTo>
                    <a:pt x="2004" y="698"/>
                    <a:pt x="1786" y="0"/>
                    <a:pt x="136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6"/>
            <p:cNvSpPr/>
            <p:nvPr/>
          </p:nvSpPr>
          <p:spPr>
            <a:xfrm>
              <a:off x="4388355" y="1681172"/>
              <a:ext cx="62902" cy="61681"/>
            </a:xfrm>
            <a:custGeom>
              <a:avLst/>
              <a:gdLst/>
              <a:ahLst/>
              <a:cxnLst/>
              <a:rect l="l" t="t" r="r" b="b"/>
              <a:pathLst>
                <a:path w="1803" h="1768" extrusionOk="0">
                  <a:moveTo>
                    <a:pt x="1257" y="0"/>
                  </a:moveTo>
                  <a:cubicBezTo>
                    <a:pt x="1228" y="0"/>
                    <a:pt x="1198" y="3"/>
                    <a:pt x="1168" y="10"/>
                  </a:cubicBezTo>
                  <a:cubicBezTo>
                    <a:pt x="690" y="121"/>
                    <a:pt x="211" y="666"/>
                    <a:pt x="56" y="1322"/>
                  </a:cubicBezTo>
                  <a:cubicBezTo>
                    <a:pt x="11" y="1489"/>
                    <a:pt x="0" y="1634"/>
                    <a:pt x="0" y="1767"/>
                  </a:cubicBezTo>
                  <a:cubicBezTo>
                    <a:pt x="11" y="1767"/>
                    <a:pt x="23" y="1756"/>
                    <a:pt x="45" y="1756"/>
                  </a:cubicBezTo>
                  <a:cubicBezTo>
                    <a:pt x="167" y="1701"/>
                    <a:pt x="278" y="1589"/>
                    <a:pt x="367" y="1489"/>
                  </a:cubicBezTo>
                  <a:cubicBezTo>
                    <a:pt x="567" y="1278"/>
                    <a:pt x="745" y="1033"/>
                    <a:pt x="990" y="888"/>
                  </a:cubicBezTo>
                  <a:cubicBezTo>
                    <a:pt x="1135" y="811"/>
                    <a:pt x="1279" y="788"/>
                    <a:pt x="1424" y="744"/>
                  </a:cubicBezTo>
                  <a:cubicBezTo>
                    <a:pt x="1568" y="710"/>
                    <a:pt x="1679" y="643"/>
                    <a:pt x="1780" y="532"/>
                  </a:cubicBezTo>
                  <a:cubicBezTo>
                    <a:pt x="1791" y="522"/>
                    <a:pt x="1802" y="522"/>
                    <a:pt x="1802" y="510"/>
                  </a:cubicBezTo>
                  <a:cubicBezTo>
                    <a:pt x="1691" y="260"/>
                    <a:pt x="1518" y="0"/>
                    <a:pt x="12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6"/>
            <p:cNvSpPr/>
            <p:nvPr/>
          </p:nvSpPr>
          <p:spPr>
            <a:xfrm>
              <a:off x="4392995" y="1718747"/>
              <a:ext cx="7396" cy="34957"/>
            </a:xfrm>
            <a:custGeom>
              <a:avLst/>
              <a:gdLst/>
              <a:ahLst/>
              <a:cxnLst/>
              <a:rect l="l" t="t" r="r" b="b"/>
              <a:pathLst>
                <a:path w="212" h="1002" extrusionOk="0">
                  <a:moveTo>
                    <a:pt x="212" y="1"/>
                  </a:moveTo>
                  <a:cubicBezTo>
                    <a:pt x="34" y="290"/>
                    <a:pt x="1" y="679"/>
                    <a:pt x="145" y="1002"/>
                  </a:cubicBezTo>
                  <a:lnTo>
                    <a:pt x="201" y="979"/>
                  </a:lnTo>
                  <a:cubicBezTo>
                    <a:pt x="45" y="679"/>
                    <a:pt x="45" y="301"/>
                    <a:pt x="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6"/>
            <p:cNvSpPr/>
            <p:nvPr/>
          </p:nvSpPr>
          <p:spPr>
            <a:xfrm>
              <a:off x="4406985" y="1701686"/>
              <a:ext cx="3140" cy="36876"/>
            </a:xfrm>
            <a:custGeom>
              <a:avLst/>
              <a:gdLst/>
              <a:ahLst/>
              <a:cxnLst/>
              <a:rect l="l" t="t" r="r" b="b"/>
              <a:pathLst>
                <a:path w="90" h="1057" extrusionOk="0">
                  <a:moveTo>
                    <a:pt x="89" y="0"/>
                  </a:moveTo>
                  <a:lnTo>
                    <a:pt x="89" y="0"/>
                  </a:lnTo>
                  <a:cubicBezTo>
                    <a:pt x="11" y="55"/>
                    <a:pt x="0" y="167"/>
                    <a:pt x="11" y="256"/>
                  </a:cubicBezTo>
                  <a:cubicBezTo>
                    <a:pt x="22" y="345"/>
                    <a:pt x="33" y="434"/>
                    <a:pt x="33" y="523"/>
                  </a:cubicBezTo>
                  <a:cubicBezTo>
                    <a:pt x="45" y="701"/>
                    <a:pt x="45" y="878"/>
                    <a:pt x="11" y="1056"/>
                  </a:cubicBezTo>
                  <a:lnTo>
                    <a:pt x="67" y="990"/>
                  </a:lnTo>
                  <a:cubicBezTo>
                    <a:pt x="89" y="812"/>
                    <a:pt x="89" y="701"/>
                    <a:pt x="67" y="523"/>
                  </a:cubicBezTo>
                  <a:cubicBezTo>
                    <a:pt x="55" y="434"/>
                    <a:pt x="45" y="345"/>
                    <a:pt x="22" y="256"/>
                  </a:cubicBezTo>
                  <a:cubicBezTo>
                    <a:pt x="11" y="167"/>
                    <a:pt x="22" y="67"/>
                    <a:pt x="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6"/>
            <p:cNvSpPr/>
            <p:nvPr/>
          </p:nvSpPr>
          <p:spPr>
            <a:xfrm>
              <a:off x="4418987" y="1689650"/>
              <a:ext cx="4326" cy="28364"/>
            </a:xfrm>
            <a:custGeom>
              <a:avLst/>
              <a:gdLst/>
              <a:ahLst/>
              <a:cxnLst/>
              <a:rect l="l" t="t" r="r" b="b"/>
              <a:pathLst>
                <a:path w="124" h="813" extrusionOk="0">
                  <a:moveTo>
                    <a:pt x="67" y="0"/>
                  </a:moveTo>
                  <a:cubicBezTo>
                    <a:pt x="34" y="56"/>
                    <a:pt x="12" y="134"/>
                    <a:pt x="12" y="200"/>
                  </a:cubicBezTo>
                  <a:cubicBezTo>
                    <a:pt x="1" y="267"/>
                    <a:pt x="12" y="345"/>
                    <a:pt x="23" y="412"/>
                  </a:cubicBezTo>
                  <a:cubicBezTo>
                    <a:pt x="34" y="545"/>
                    <a:pt x="67" y="690"/>
                    <a:pt x="45" y="812"/>
                  </a:cubicBezTo>
                  <a:lnTo>
                    <a:pt x="101" y="790"/>
                  </a:lnTo>
                  <a:cubicBezTo>
                    <a:pt x="123" y="645"/>
                    <a:pt x="67" y="534"/>
                    <a:pt x="45" y="400"/>
                  </a:cubicBezTo>
                  <a:cubicBezTo>
                    <a:pt x="34" y="334"/>
                    <a:pt x="23" y="267"/>
                    <a:pt x="23" y="200"/>
                  </a:cubicBezTo>
                  <a:cubicBezTo>
                    <a:pt x="23" y="134"/>
                    <a:pt x="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6"/>
            <p:cNvSpPr/>
            <p:nvPr/>
          </p:nvSpPr>
          <p:spPr>
            <a:xfrm>
              <a:off x="4416649" y="1704024"/>
              <a:ext cx="29933" cy="20584"/>
            </a:xfrm>
            <a:custGeom>
              <a:avLst/>
              <a:gdLst/>
              <a:ahLst/>
              <a:cxnLst/>
              <a:rect l="l" t="t" r="r" b="b"/>
              <a:pathLst>
                <a:path w="858" h="590" extrusionOk="0">
                  <a:moveTo>
                    <a:pt x="858" y="0"/>
                  </a:moveTo>
                  <a:lnTo>
                    <a:pt x="858" y="0"/>
                  </a:lnTo>
                  <a:cubicBezTo>
                    <a:pt x="702" y="55"/>
                    <a:pt x="568" y="133"/>
                    <a:pt x="446" y="245"/>
                  </a:cubicBezTo>
                  <a:cubicBezTo>
                    <a:pt x="379" y="289"/>
                    <a:pt x="324" y="356"/>
                    <a:pt x="268" y="400"/>
                  </a:cubicBezTo>
                  <a:cubicBezTo>
                    <a:pt x="201" y="456"/>
                    <a:pt x="146" y="489"/>
                    <a:pt x="79" y="489"/>
                  </a:cubicBezTo>
                  <a:lnTo>
                    <a:pt x="1" y="589"/>
                  </a:lnTo>
                  <a:cubicBezTo>
                    <a:pt x="101" y="578"/>
                    <a:pt x="246" y="500"/>
                    <a:pt x="302" y="445"/>
                  </a:cubicBezTo>
                  <a:cubicBezTo>
                    <a:pt x="357" y="389"/>
                    <a:pt x="413" y="322"/>
                    <a:pt x="468" y="267"/>
                  </a:cubicBezTo>
                  <a:cubicBezTo>
                    <a:pt x="579" y="156"/>
                    <a:pt x="713" y="67"/>
                    <a:pt x="85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6"/>
            <p:cNvSpPr/>
            <p:nvPr/>
          </p:nvSpPr>
          <p:spPr>
            <a:xfrm>
              <a:off x="4402694" y="1721468"/>
              <a:ext cx="42353" cy="25921"/>
            </a:xfrm>
            <a:custGeom>
              <a:avLst/>
              <a:gdLst/>
              <a:ahLst/>
              <a:cxnLst/>
              <a:rect l="l" t="t" r="r" b="b"/>
              <a:pathLst>
                <a:path w="1214" h="743" extrusionOk="0">
                  <a:moveTo>
                    <a:pt x="1213" y="0"/>
                  </a:moveTo>
                  <a:lnTo>
                    <a:pt x="623" y="412"/>
                  </a:lnTo>
                  <a:lnTo>
                    <a:pt x="323" y="612"/>
                  </a:lnTo>
                  <a:cubicBezTo>
                    <a:pt x="267" y="645"/>
                    <a:pt x="212" y="667"/>
                    <a:pt x="168" y="667"/>
                  </a:cubicBezTo>
                  <a:cubicBezTo>
                    <a:pt x="156" y="671"/>
                    <a:pt x="146" y="673"/>
                    <a:pt x="137" y="673"/>
                  </a:cubicBezTo>
                  <a:cubicBezTo>
                    <a:pt x="119" y="673"/>
                    <a:pt x="104" y="667"/>
                    <a:pt x="89" y="667"/>
                  </a:cubicBezTo>
                  <a:cubicBezTo>
                    <a:pt x="79" y="657"/>
                    <a:pt x="67" y="657"/>
                    <a:pt x="45" y="645"/>
                  </a:cubicBezTo>
                  <a:lnTo>
                    <a:pt x="12" y="645"/>
                  </a:lnTo>
                  <a:cubicBezTo>
                    <a:pt x="9" y="642"/>
                    <a:pt x="7" y="641"/>
                    <a:pt x="7" y="641"/>
                  </a:cubicBezTo>
                  <a:lnTo>
                    <a:pt x="7" y="641"/>
                  </a:lnTo>
                  <a:cubicBezTo>
                    <a:pt x="5" y="641"/>
                    <a:pt x="9" y="651"/>
                    <a:pt x="0" y="667"/>
                  </a:cubicBezTo>
                  <a:lnTo>
                    <a:pt x="12" y="712"/>
                  </a:lnTo>
                  <a:cubicBezTo>
                    <a:pt x="12" y="712"/>
                    <a:pt x="56" y="734"/>
                    <a:pt x="67" y="734"/>
                  </a:cubicBezTo>
                  <a:cubicBezTo>
                    <a:pt x="84" y="740"/>
                    <a:pt x="101" y="743"/>
                    <a:pt x="117" y="743"/>
                  </a:cubicBezTo>
                  <a:cubicBezTo>
                    <a:pt x="134" y="743"/>
                    <a:pt x="151" y="740"/>
                    <a:pt x="168" y="734"/>
                  </a:cubicBezTo>
                  <a:cubicBezTo>
                    <a:pt x="245" y="734"/>
                    <a:pt x="301" y="701"/>
                    <a:pt x="346" y="667"/>
                  </a:cubicBezTo>
                  <a:cubicBezTo>
                    <a:pt x="445" y="590"/>
                    <a:pt x="546" y="512"/>
                    <a:pt x="646" y="445"/>
                  </a:cubicBezTo>
                  <a:lnTo>
                    <a:pt x="121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6"/>
            <p:cNvSpPr/>
            <p:nvPr/>
          </p:nvSpPr>
          <p:spPr>
            <a:xfrm>
              <a:off x="4395333" y="1742820"/>
              <a:ext cx="39214" cy="17095"/>
            </a:xfrm>
            <a:custGeom>
              <a:avLst/>
              <a:gdLst/>
              <a:ahLst/>
              <a:cxnLst/>
              <a:rect l="l" t="t" r="r" b="b"/>
              <a:pathLst>
                <a:path w="1124" h="490" extrusionOk="0">
                  <a:moveTo>
                    <a:pt x="1123" y="0"/>
                  </a:moveTo>
                  <a:lnTo>
                    <a:pt x="1123" y="0"/>
                  </a:lnTo>
                  <a:cubicBezTo>
                    <a:pt x="968" y="144"/>
                    <a:pt x="790" y="245"/>
                    <a:pt x="601" y="322"/>
                  </a:cubicBezTo>
                  <a:cubicBezTo>
                    <a:pt x="501" y="367"/>
                    <a:pt x="401" y="401"/>
                    <a:pt x="300" y="434"/>
                  </a:cubicBezTo>
                  <a:cubicBezTo>
                    <a:pt x="266" y="442"/>
                    <a:pt x="230" y="446"/>
                    <a:pt x="193" y="446"/>
                  </a:cubicBezTo>
                  <a:cubicBezTo>
                    <a:pt x="134" y="446"/>
                    <a:pt x="73" y="437"/>
                    <a:pt x="11" y="423"/>
                  </a:cubicBezTo>
                  <a:lnTo>
                    <a:pt x="1" y="467"/>
                  </a:lnTo>
                  <a:cubicBezTo>
                    <a:pt x="45" y="478"/>
                    <a:pt x="100" y="490"/>
                    <a:pt x="156" y="490"/>
                  </a:cubicBezTo>
                  <a:cubicBezTo>
                    <a:pt x="211" y="490"/>
                    <a:pt x="267" y="478"/>
                    <a:pt x="312" y="467"/>
                  </a:cubicBezTo>
                  <a:cubicBezTo>
                    <a:pt x="423" y="434"/>
                    <a:pt x="512" y="389"/>
                    <a:pt x="612" y="345"/>
                  </a:cubicBezTo>
                  <a:cubicBezTo>
                    <a:pt x="790" y="256"/>
                    <a:pt x="979" y="144"/>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6"/>
            <p:cNvSpPr/>
            <p:nvPr/>
          </p:nvSpPr>
          <p:spPr>
            <a:xfrm>
              <a:off x="4289028" y="1929786"/>
              <a:ext cx="83416" cy="59065"/>
            </a:xfrm>
            <a:custGeom>
              <a:avLst/>
              <a:gdLst/>
              <a:ahLst/>
              <a:cxnLst/>
              <a:rect l="l" t="t" r="r" b="b"/>
              <a:pathLst>
                <a:path w="2391" h="1693" extrusionOk="0">
                  <a:moveTo>
                    <a:pt x="1404" y="1"/>
                  </a:moveTo>
                  <a:cubicBezTo>
                    <a:pt x="1245" y="1"/>
                    <a:pt x="1085" y="14"/>
                    <a:pt x="945" y="47"/>
                  </a:cubicBezTo>
                  <a:cubicBezTo>
                    <a:pt x="456" y="146"/>
                    <a:pt x="200" y="346"/>
                    <a:pt x="144" y="413"/>
                  </a:cubicBezTo>
                  <a:cubicBezTo>
                    <a:pt x="89" y="469"/>
                    <a:pt x="67" y="536"/>
                    <a:pt x="67" y="536"/>
                  </a:cubicBezTo>
                  <a:cubicBezTo>
                    <a:pt x="67" y="536"/>
                    <a:pt x="0" y="692"/>
                    <a:pt x="134" y="1070"/>
                  </a:cubicBezTo>
                  <a:cubicBezTo>
                    <a:pt x="263" y="1399"/>
                    <a:pt x="617" y="1693"/>
                    <a:pt x="1034" y="1693"/>
                  </a:cubicBezTo>
                  <a:cubicBezTo>
                    <a:pt x="1082" y="1693"/>
                    <a:pt x="1130" y="1689"/>
                    <a:pt x="1179" y="1681"/>
                  </a:cubicBezTo>
                  <a:cubicBezTo>
                    <a:pt x="1657" y="1614"/>
                    <a:pt x="2047" y="1315"/>
                    <a:pt x="2224" y="892"/>
                  </a:cubicBezTo>
                  <a:cubicBezTo>
                    <a:pt x="2391" y="469"/>
                    <a:pt x="2324" y="269"/>
                    <a:pt x="2235" y="158"/>
                  </a:cubicBezTo>
                  <a:cubicBezTo>
                    <a:pt x="2165" y="79"/>
                    <a:pt x="1788" y="1"/>
                    <a:pt x="14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6"/>
            <p:cNvSpPr/>
            <p:nvPr/>
          </p:nvSpPr>
          <p:spPr>
            <a:xfrm>
              <a:off x="4314217" y="1929786"/>
              <a:ext cx="57878" cy="27247"/>
            </a:xfrm>
            <a:custGeom>
              <a:avLst/>
              <a:gdLst/>
              <a:ahLst/>
              <a:cxnLst/>
              <a:rect l="l" t="t" r="r" b="b"/>
              <a:pathLst>
                <a:path w="1659" h="781" extrusionOk="0">
                  <a:moveTo>
                    <a:pt x="682" y="1"/>
                  </a:moveTo>
                  <a:cubicBezTo>
                    <a:pt x="523" y="1"/>
                    <a:pt x="363" y="14"/>
                    <a:pt x="223" y="47"/>
                  </a:cubicBezTo>
                  <a:cubicBezTo>
                    <a:pt x="146" y="57"/>
                    <a:pt x="67" y="80"/>
                    <a:pt x="1" y="102"/>
                  </a:cubicBezTo>
                  <a:cubicBezTo>
                    <a:pt x="279" y="403"/>
                    <a:pt x="635" y="613"/>
                    <a:pt x="1035" y="714"/>
                  </a:cubicBezTo>
                  <a:cubicBezTo>
                    <a:pt x="1202" y="758"/>
                    <a:pt x="1369" y="781"/>
                    <a:pt x="1535" y="781"/>
                  </a:cubicBezTo>
                  <a:cubicBezTo>
                    <a:pt x="1658" y="435"/>
                    <a:pt x="1602" y="257"/>
                    <a:pt x="1513" y="158"/>
                  </a:cubicBezTo>
                  <a:cubicBezTo>
                    <a:pt x="1443" y="79"/>
                    <a:pt x="1066" y="1"/>
                    <a:pt x="68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6"/>
            <p:cNvSpPr/>
            <p:nvPr/>
          </p:nvSpPr>
          <p:spPr>
            <a:xfrm>
              <a:off x="4291330" y="1948451"/>
              <a:ext cx="22537" cy="30317"/>
            </a:xfrm>
            <a:custGeom>
              <a:avLst/>
              <a:gdLst/>
              <a:ahLst/>
              <a:cxnLst/>
              <a:rect l="l" t="t" r="r" b="b"/>
              <a:pathLst>
                <a:path w="646" h="869" extrusionOk="0">
                  <a:moveTo>
                    <a:pt x="78" y="1"/>
                  </a:moveTo>
                  <a:lnTo>
                    <a:pt x="1" y="12"/>
                  </a:lnTo>
                  <a:cubicBezTo>
                    <a:pt x="56" y="78"/>
                    <a:pt x="134" y="179"/>
                    <a:pt x="179" y="256"/>
                  </a:cubicBezTo>
                  <a:cubicBezTo>
                    <a:pt x="223" y="323"/>
                    <a:pt x="256" y="412"/>
                    <a:pt x="290" y="490"/>
                  </a:cubicBezTo>
                  <a:cubicBezTo>
                    <a:pt x="334" y="568"/>
                    <a:pt x="367" y="646"/>
                    <a:pt x="434" y="713"/>
                  </a:cubicBezTo>
                  <a:cubicBezTo>
                    <a:pt x="490" y="790"/>
                    <a:pt x="557" y="846"/>
                    <a:pt x="646" y="869"/>
                  </a:cubicBezTo>
                  <a:cubicBezTo>
                    <a:pt x="557" y="835"/>
                    <a:pt x="490" y="780"/>
                    <a:pt x="446" y="713"/>
                  </a:cubicBezTo>
                  <a:cubicBezTo>
                    <a:pt x="390" y="635"/>
                    <a:pt x="345" y="557"/>
                    <a:pt x="312" y="479"/>
                  </a:cubicBezTo>
                  <a:cubicBezTo>
                    <a:pt x="278" y="401"/>
                    <a:pt x="256" y="312"/>
                    <a:pt x="212" y="234"/>
                  </a:cubicBezTo>
                  <a:cubicBezTo>
                    <a:pt x="179" y="157"/>
                    <a:pt x="134" y="78"/>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6"/>
            <p:cNvSpPr/>
            <p:nvPr/>
          </p:nvSpPr>
          <p:spPr>
            <a:xfrm>
              <a:off x="4302564" y="1948451"/>
              <a:ext cx="29550" cy="29550"/>
            </a:xfrm>
            <a:custGeom>
              <a:avLst/>
              <a:gdLst/>
              <a:ahLst/>
              <a:cxnLst/>
              <a:rect l="l" t="t" r="r" b="b"/>
              <a:pathLst>
                <a:path w="847" h="847" extrusionOk="0">
                  <a:moveTo>
                    <a:pt x="112" y="1"/>
                  </a:moveTo>
                  <a:lnTo>
                    <a:pt x="1" y="12"/>
                  </a:lnTo>
                  <a:cubicBezTo>
                    <a:pt x="68" y="56"/>
                    <a:pt x="201" y="157"/>
                    <a:pt x="257" y="234"/>
                  </a:cubicBezTo>
                  <a:lnTo>
                    <a:pt x="424" y="468"/>
                  </a:lnTo>
                  <a:cubicBezTo>
                    <a:pt x="468" y="546"/>
                    <a:pt x="535" y="624"/>
                    <a:pt x="601" y="691"/>
                  </a:cubicBezTo>
                  <a:cubicBezTo>
                    <a:pt x="668" y="757"/>
                    <a:pt x="747" y="812"/>
                    <a:pt x="846" y="846"/>
                  </a:cubicBezTo>
                  <a:cubicBezTo>
                    <a:pt x="747" y="812"/>
                    <a:pt x="680" y="746"/>
                    <a:pt x="613" y="679"/>
                  </a:cubicBezTo>
                  <a:cubicBezTo>
                    <a:pt x="546" y="612"/>
                    <a:pt x="502" y="535"/>
                    <a:pt x="457" y="446"/>
                  </a:cubicBezTo>
                  <a:cubicBezTo>
                    <a:pt x="401" y="368"/>
                    <a:pt x="357" y="279"/>
                    <a:pt x="302" y="201"/>
                  </a:cubicBezTo>
                  <a:cubicBezTo>
                    <a:pt x="246" y="123"/>
                    <a:pt x="201" y="56"/>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6"/>
            <p:cNvSpPr/>
            <p:nvPr/>
          </p:nvSpPr>
          <p:spPr>
            <a:xfrm>
              <a:off x="4323532" y="1950021"/>
              <a:ext cx="29166" cy="19049"/>
            </a:xfrm>
            <a:custGeom>
              <a:avLst/>
              <a:gdLst/>
              <a:ahLst/>
              <a:cxnLst/>
              <a:rect l="l" t="t" r="r" b="b"/>
              <a:pathLst>
                <a:path w="836" h="546" extrusionOk="0">
                  <a:moveTo>
                    <a:pt x="0" y="0"/>
                  </a:moveTo>
                  <a:cubicBezTo>
                    <a:pt x="123" y="100"/>
                    <a:pt x="257" y="256"/>
                    <a:pt x="390" y="367"/>
                  </a:cubicBezTo>
                  <a:cubicBezTo>
                    <a:pt x="512" y="468"/>
                    <a:pt x="668" y="545"/>
                    <a:pt x="835" y="545"/>
                  </a:cubicBezTo>
                  <a:cubicBezTo>
                    <a:pt x="668" y="534"/>
                    <a:pt x="524" y="445"/>
                    <a:pt x="412" y="334"/>
                  </a:cubicBezTo>
                  <a:cubicBezTo>
                    <a:pt x="301" y="223"/>
                    <a:pt x="235" y="122"/>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6"/>
            <p:cNvSpPr/>
            <p:nvPr/>
          </p:nvSpPr>
          <p:spPr>
            <a:xfrm>
              <a:off x="4296354" y="1936834"/>
              <a:ext cx="27212" cy="12455"/>
            </a:xfrm>
            <a:custGeom>
              <a:avLst/>
              <a:gdLst/>
              <a:ahLst/>
              <a:cxnLst/>
              <a:rect l="l" t="t" r="r" b="b"/>
              <a:pathLst>
                <a:path w="780" h="357" extrusionOk="0">
                  <a:moveTo>
                    <a:pt x="779" y="0"/>
                  </a:moveTo>
                  <a:cubicBezTo>
                    <a:pt x="502" y="33"/>
                    <a:pt x="223" y="144"/>
                    <a:pt x="1" y="312"/>
                  </a:cubicBezTo>
                  <a:lnTo>
                    <a:pt x="35" y="356"/>
                  </a:lnTo>
                  <a:cubicBezTo>
                    <a:pt x="246" y="178"/>
                    <a:pt x="502" y="55"/>
                    <a:pt x="7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6"/>
            <p:cNvSpPr/>
            <p:nvPr/>
          </p:nvSpPr>
          <p:spPr>
            <a:xfrm>
              <a:off x="4313833" y="1933729"/>
              <a:ext cx="36911" cy="15909"/>
            </a:xfrm>
            <a:custGeom>
              <a:avLst/>
              <a:gdLst/>
              <a:ahLst/>
              <a:cxnLst/>
              <a:rect l="l" t="t" r="r" b="b"/>
              <a:pathLst>
                <a:path w="1058" h="456" extrusionOk="0">
                  <a:moveTo>
                    <a:pt x="1057" y="0"/>
                  </a:moveTo>
                  <a:cubicBezTo>
                    <a:pt x="690" y="78"/>
                    <a:pt x="335" y="211"/>
                    <a:pt x="1" y="411"/>
                  </a:cubicBezTo>
                  <a:lnTo>
                    <a:pt x="78" y="456"/>
                  </a:lnTo>
                  <a:cubicBezTo>
                    <a:pt x="390" y="233"/>
                    <a:pt x="701" y="100"/>
                    <a:pt x="10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6"/>
            <p:cNvSpPr/>
            <p:nvPr/>
          </p:nvSpPr>
          <p:spPr>
            <a:xfrm>
              <a:off x="4328975" y="1945765"/>
              <a:ext cx="32620" cy="5826"/>
            </a:xfrm>
            <a:custGeom>
              <a:avLst/>
              <a:gdLst/>
              <a:ahLst/>
              <a:cxnLst/>
              <a:rect l="l" t="t" r="r" b="b"/>
              <a:pathLst>
                <a:path w="935" h="167" extrusionOk="0">
                  <a:moveTo>
                    <a:pt x="732" y="0"/>
                  </a:moveTo>
                  <a:cubicBezTo>
                    <a:pt x="485" y="0"/>
                    <a:pt x="236" y="48"/>
                    <a:pt x="0" y="145"/>
                  </a:cubicBezTo>
                  <a:lnTo>
                    <a:pt x="12" y="167"/>
                  </a:lnTo>
                  <a:cubicBezTo>
                    <a:pt x="256" y="49"/>
                    <a:pt x="544" y="9"/>
                    <a:pt x="822" y="9"/>
                  </a:cubicBezTo>
                  <a:cubicBezTo>
                    <a:pt x="860" y="9"/>
                    <a:pt x="897" y="10"/>
                    <a:pt x="934" y="11"/>
                  </a:cubicBezTo>
                  <a:cubicBezTo>
                    <a:pt x="867" y="4"/>
                    <a:pt x="799" y="0"/>
                    <a:pt x="73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6"/>
            <p:cNvSpPr/>
            <p:nvPr/>
          </p:nvSpPr>
          <p:spPr>
            <a:xfrm>
              <a:off x="4197794" y="1870650"/>
              <a:ext cx="53238" cy="80625"/>
            </a:xfrm>
            <a:custGeom>
              <a:avLst/>
              <a:gdLst/>
              <a:ahLst/>
              <a:cxnLst/>
              <a:rect l="l" t="t" r="r" b="b"/>
              <a:pathLst>
                <a:path w="1526" h="2311" extrusionOk="0">
                  <a:moveTo>
                    <a:pt x="935" y="0"/>
                  </a:moveTo>
                  <a:cubicBezTo>
                    <a:pt x="487" y="0"/>
                    <a:pt x="131" y="455"/>
                    <a:pt x="79" y="685"/>
                  </a:cubicBezTo>
                  <a:cubicBezTo>
                    <a:pt x="23" y="919"/>
                    <a:pt x="1" y="1396"/>
                    <a:pt x="312" y="1908"/>
                  </a:cubicBezTo>
                  <a:cubicBezTo>
                    <a:pt x="516" y="2255"/>
                    <a:pt x="658" y="2310"/>
                    <a:pt x="729" y="2310"/>
                  </a:cubicBezTo>
                  <a:cubicBezTo>
                    <a:pt x="762" y="2310"/>
                    <a:pt x="779" y="2298"/>
                    <a:pt x="779" y="2298"/>
                  </a:cubicBezTo>
                  <a:lnTo>
                    <a:pt x="791" y="2231"/>
                  </a:lnTo>
                  <a:cubicBezTo>
                    <a:pt x="791" y="2231"/>
                    <a:pt x="1002" y="2197"/>
                    <a:pt x="1147" y="2019"/>
                  </a:cubicBezTo>
                  <a:cubicBezTo>
                    <a:pt x="1291" y="1853"/>
                    <a:pt x="1336" y="1708"/>
                    <a:pt x="1425" y="1330"/>
                  </a:cubicBezTo>
                  <a:cubicBezTo>
                    <a:pt x="1525" y="952"/>
                    <a:pt x="1525" y="84"/>
                    <a:pt x="1024" y="7"/>
                  </a:cubicBezTo>
                  <a:cubicBezTo>
                    <a:pt x="994" y="2"/>
                    <a:pt x="964" y="0"/>
                    <a:pt x="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6"/>
            <p:cNvSpPr/>
            <p:nvPr/>
          </p:nvSpPr>
          <p:spPr>
            <a:xfrm>
              <a:off x="4198213" y="1870650"/>
              <a:ext cx="37295" cy="60774"/>
            </a:xfrm>
            <a:custGeom>
              <a:avLst/>
              <a:gdLst/>
              <a:ahLst/>
              <a:cxnLst/>
              <a:rect l="l" t="t" r="r" b="b"/>
              <a:pathLst>
                <a:path w="1069" h="1742" extrusionOk="0">
                  <a:moveTo>
                    <a:pt x="923" y="0"/>
                  </a:moveTo>
                  <a:cubicBezTo>
                    <a:pt x="475" y="0"/>
                    <a:pt x="119" y="455"/>
                    <a:pt x="67" y="685"/>
                  </a:cubicBezTo>
                  <a:cubicBezTo>
                    <a:pt x="23" y="896"/>
                    <a:pt x="0" y="1297"/>
                    <a:pt x="211" y="1742"/>
                  </a:cubicBezTo>
                  <a:cubicBezTo>
                    <a:pt x="300" y="1663"/>
                    <a:pt x="379" y="1564"/>
                    <a:pt x="445" y="1463"/>
                  </a:cubicBezTo>
                  <a:cubicBezTo>
                    <a:pt x="623" y="1230"/>
                    <a:pt x="757" y="963"/>
                    <a:pt x="856" y="685"/>
                  </a:cubicBezTo>
                  <a:cubicBezTo>
                    <a:pt x="901" y="551"/>
                    <a:pt x="945" y="407"/>
                    <a:pt x="990" y="262"/>
                  </a:cubicBezTo>
                  <a:cubicBezTo>
                    <a:pt x="1012" y="185"/>
                    <a:pt x="1034" y="96"/>
                    <a:pt x="1068" y="29"/>
                  </a:cubicBezTo>
                  <a:cubicBezTo>
                    <a:pt x="1057" y="17"/>
                    <a:pt x="1034" y="17"/>
                    <a:pt x="1012" y="7"/>
                  </a:cubicBezTo>
                  <a:cubicBezTo>
                    <a:pt x="982" y="2"/>
                    <a:pt x="952" y="0"/>
                    <a:pt x="9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6"/>
            <p:cNvSpPr/>
            <p:nvPr/>
          </p:nvSpPr>
          <p:spPr>
            <a:xfrm>
              <a:off x="4227694" y="1876302"/>
              <a:ext cx="9350" cy="26410"/>
            </a:xfrm>
            <a:custGeom>
              <a:avLst/>
              <a:gdLst/>
              <a:ahLst/>
              <a:cxnLst/>
              <a:rect l="l" t="t" r="r" b="b"/>
              <a:pathLst>
                <a:path w="268" h="757" extrusionOk="0">
                  <a:moveTo>
                    <a:pt x="268" y="0"/>
                  </a:moveTo>
                  <a:lnTo>
                    <a:pt x="268" y="0"/>
                  </a:lnTo>
                  <a:cubicBezTo>
                    <a:pt x="212" y="245"/>
                    <a:pt x="123" y="467"/>
                    <a:pt x="1" y="678"/>
                  </a:cubicBezTo>
                  <a:lnTo>
                    <a:pt x="34" y="757"/>
                  </a:lnTo>
                  <a:cubicBezTo>
                    <a:pt x="145" y="523"/>
                    <a:pt x="223" y="245"/>
                    <a:pt x="2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6"/>
            <p:cNvSpPr/>
            <p:nvPr/>
          </p:nvSpPr>
          <p:spPr>
            <a:xfrm>
              <a:off x="4215657" y="1894130"/>
              <a:ext cx="13990" cy="17479"/>
            </a:xfrm>
            <a:custGeom>
              <a:avLst/>
              <a:gdLst/>
              <a:ahLst/>
              <a:cxnLst/>
              <a:rect l="l" t="t" r="r" b="b"/>
              <a:pathLst>
                <a:path w="401" h="501" extrusionOk="0">
                  <a:moveTo>
                    <a:pt x="1" y="1"/>
                  </a:moveTo>
                  <a:lnTo>
                    <a:pt x="1" y="1"/>
                  </a:lnTo>
                  <a:cubicBezTo>
                    <a:pt x="79" y="78"/>
                    <a:pt x="168" y="145"/>
                    <a:pt x="235" y="223"/>
                  </a:cubicBezTo>
                  <a:cubicBezTo>
                    <a:pt x="267" y="256"/>
                    <a:pt x="301" y="301"/>
                    <a:pt x="324" y="345"/>
                  </a:cubicBezTo>
                  <a:cubicBezTo>
                    <a:pt x="346" y="390"/>
                    <a:pt x="356" y="446"/>
                    <a:pt x="368" y="501"/>
                  </a:cubicBezTo>
                  <a:lnTo>
                    <a:pt x="401" y="468"/>
                  </a:lnTo>
                  <a:cubicBezTo>
                    <a:pt x="390" y="412"/>
                    <a:pt x="390" y="379"/>
                    <a:pt x="356" y="335"/>
                  </a:cubicBezTo>
                  <a:cubicBezTo>
                    <a:pt x="334" y="279"/>
                    <a:pt x="301" y="234"/>
                    <a:pt x="257" y="201"/>
                  </a:cubicBezTo>
                  <a:cubicBezTo>
                    <a:pt x="178" y="123"/>
                    <a:pt x="90"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6"/>
            <p:cNvSpPr/>
            <p:nvPr/>
          </p:nvSpPr>
          <p:spPr>
            <a:xfrm>
              <a:off x="4228077" y="1895282"/>
              <a:ext cx="13641" cy="29166"/>
            </a:xfrm>
            <a:custGeom>
              <a:avLst/>
              <a:gdLst/>
              <a:ahLst/>
              <a:cxnLst/>
              <a:rect l="l" t="t" r="r" b="b"/>
              <a:pathLst>
                <a:path w="391" h="836" extrusionOk="0">
                  <a:moveTo>
                    <a:pt x="390" y="1"/>
                  </a:moveTo>
                  <a:cubicBezTo>
                    <a:pt x="312" y="268"/>
                    <a:pt x="178" y="512"/>
                    <a:pt x="0" y="713"/>
                  </a:cubicBezTo>
                  <a:lnTo>
                    <a:pt x="34" y="835"/>
                  </a:lnTo>
                  <a:cubicBezTo>
                    <a:pt x="201" y="601"/>
                    <a:pt x="334" y="268"/>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6"/>
            <p:cNvSpPr/>
            <p:nvPr/>
          </p:nvSpPr>
          <p:spPr>
            <a:xfrm>
              <a:off x="4208680" y="1919355"/>
              <a:ext cx="18665" cy="19851"/>
            </a:xfrm>
            <a:custGeom>
              <a:avLst/>
              <a:gdLst/>
              <a:ahLst/>
              <a:cxnLst/>
              <a:rect l="l" t="t" r="r" b="b"/>
              <a:pathLst>
                <a:path w="535" h="569" extrusionOk="0">
                  <a:moveTo>
                    <a:pt x="0" y="0"/>
                  </a:moveTo>
                  <a:cubicBezTo>
                    <a:pt x="89" y="101"/>
                    <a:pt x="201" y="168"/>
                    <a:pt x="290" y="257"/>
                  </a:cubicBezTo>
                  <a:cubicBezTo>
                    <a:pt x="390" y="334"/>
                    <a:pt x="457" y="445"/>
                    <a:pt x="490" y="568"/>
                  </a:cubicBezTo>
                  <a:lnTo>
                    <a:pt x="534" y="556"/>
                  </a:lnTo>
                  <a:cubicBezTo>
                    <a:pt x="501" y="423"/>
                    <a:pt x="412" y="312"/>
                    <a:pt x="312" y="234"/>
                  </a:cubicBezTo>
                  <a:cubicBezTo>
                    <a:pt x="212" y="145"/>
                    <a:pt x="101"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6"/>
            <p:cNvSpPr/>
            <p:nvPr/>
          </p:nvSpPr>
          <p:spPr>
            <a:xfrm>
              <a:off x="4227694" y="1909656"/>
              <a:ext cx="15944" cy="26794"/>
            </a:xfrm>
            <a:custGeom>
              <a:avLst/>
              <a:gdLst/>
              <a:ahLst/>
              <a:cxnLst/>
              <a:rect l="l" t="t" r="r" b="b"/>
              <a:pathLst>
                <a:path w="457" h="768" extrusionOk="0">
                  <a:moveTo>
                    <a:pt x="456" y="1"/>
                  </a:moveTo>
                  <a:cubicBezTo>
                    <a:pt x="456" y="78"/>
                    <a:pt x="434" y="145"/>
                    <a:pt x="401" y="212"/>
                  </a:cubicBezTo>
                  <a:cubicBezTo>
                    <a:pt x="367" y="278"/>
                    <a:pt x="334" y="334"/>
                    <a:pt x="290" y="390"/>
                  </a:cubicBezTo>
                  <a:cubicBezTo>
                    <a:pt x="201" y="512"/>
                    <a:pt x="123" y="624"/>
                    <a:pt x="1" y="713"/>
                  </a:cubicBezTo>
                  <a:lnTo>
                    <a:pt x="1" y="768"/>
                  </a:lnTo>
                  <a:cubicBezTo>
                    <a:pt x="123" y="679"/>
                    <a:pt x="234" y="523"/>
                    <a:pt x="312" y="412"/>
                  </a:cubicBezTo>
                  <a:cubicBezTo>
                    <a:pt x="345" y="345"/>
                    <a:pt x="390" y="290"/>
                    <a:pt x="412" y="212"/>
                  </a:cubicBezTo>
                  <a:cubicBezTo>
                    <a:pt x="446" y="145"/>
                    <a:pt x="456" y="78"/>
                    <a:pt x="4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6"/>
            <p:cNvSpPr/>
            <p:nvPr/>
          </p:nvSpPr>
          <p:spPr>
            <a:xfrm>
              <a:off x="4436466" y="1913214"/>
              <a:ext cx="87742" cy="66635"/>
            </a:xfrm>
            <a:custGeom>
              <a:avLst/>
              <a:gdLst/>
              <a:ahLst/>
              <a:cxnLst/>
              <a:rect l="l" t="t" r="r" b="b"/>
              <a:pathLst>
                <a:path w="2515" h="1910" extrusionOk="0">
                  <a:moveTo>
                    <a:pt x="1142" y="0"/>
                  </a:moveTo>
                  <a:cubicBezTo>
                    <a:pt x="1070" y="0"/>
                    <a:pt x="997" y="7"/>
                    <a:pt x="923" y="21"/>
                  </a:cubicBezTo>
                  <a:cubicBezTo>
                    <a:pt x="456" y="99"/>
                    <a:pt x="312" y="199"/>
                    <a:pt x="312" y="199"/>
                  </a:cubicBezTo>
                  <a:lnTo>
                    <a:pt x="389" y="265"/>
                  </a:lnTo>
                  <a:cubicBezTo>
                    <a:pt x="389" y="265"/>
                    <a:pt x="0" y="666"/>
                    <a:pt x="56" y="1111"/>
                  </a:cubicBezTo>
                  <a:cubicBezTo>
                    <a:pt x="122" y="1545"/>
                    <a:pt x="468" y="1812"/>
                    <a:pt x="990" y="1889"/>
                  </a:cubicBezTo>
                  <a:cubicBezTo>
                    <a:pt x="1068" y="1903"/>
                    <a:pt x="1147" y="1909"/>
                    <a:pt x="1225" y="1909"/>
                  </a:cubicBezTo>
                  <a:cubicBezTo>
                    <a:pt x="1655" y="1909"/>
                    <a:pt x="2062" y="1717"/>
                    <a:pt x="2269" y="1500"/>
                  </a:cubicBezTo>
                  <a:cubicBezTo>
                    <a:pt x="2514" y="1244"/>
                    <a:pt x="2514" y="722"/>
                    <a:pt x="2180" y="433"/>
                  </a:cubicBezTo>
                  <a:cubicBezTo>
                    <a:pt x="1899" y="189"/>
                    <a:pt x="1531" y="0"/>
                    <a:pt x="11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6"/>
            <p:cNvSpPr/>
            <p:nvPr/>
          </p:nvSpPr>
          <p:spPr>
            <a:xfrm>
              <a:off x="4488450" y="1916249"/>
              <a:ext cx="35760" cy="56692"/>
            </a:xfrm>
            <a:custGeom>
              <a:avLst/>
              <a:gdLst/>
              <a:ahLst/>
              <a:cxnLst/>
              <a:rect l="l" t="t" r="r" b="b"/>
              <a:pathLst>
                <a:path w="1025" h="1625" extrusionOk="0">
                  <a:moveTo>
                    <a:pt x="123" y="0"/>
                  </a:moveTo>
                  <a:cubicBezTo>
                    <a:pt x="112" y="45"/>
                    <a:pt x="112" y="79"/>
                    <a:pt x="101" y="112"/>
                  </a:cubicBezTo>
                  <a:cubicBezTo>
                    <a:pt x="78" y="245"/>
                    <a:pt x="56" y="368"/>
                    <a:pt x="34" y="490"/>
                  </a:cubicBezTo>
                  <a:cubicBezTo>
                    <a:pt x="12" y="724"/>
                    <a:pt x="1" y="968"/>
                    <a:pt x="90" y="1202"/>
                  </a:cubicBezTo>
                  <a:cubicBezTo>
                    <a:pt x="157" y="1391"/>
                    <a:pt x="301" y="1547"/>
                    <a:pt x="490" y="1624"/>
                  </a:cubicBezTo>
                  <a:cubicBezTo>
                    <a:pt x="601" y="1569"/>
                    <a:pt x="701" y="1491"/>
                    <a:pt x="779" y="1413"/>
                  </a:cubicBezTo>
                  <a:cubicBezTo>
                    <a:pt x="1024" y="1157"/>
                    <a:pt x="1024" y="635"/>
                    <a:pt x="690" y="346"/>
                  </a:cubicBezTo>
                  <a:cubicBezTo>
                    <a:pt x="523" y="201"/>
                    <a:pt x="335" y="79"/>
                    <a:pt x="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6"/>
            <p:cNvSpPr/>
            <p:nvPr/>
          </p:nvSpPr>
          <p:spPr>
            <a:xfrm>
              <a:off x="4449654" y="1923646"/>
              <a:ext cx="4291" cy="39981"/>
            </a:xfrm>
            <a:custGeom>
              <a:avLst/>
              <a:gdLst/>
              <a:ahLst/>
              <a:cxnLst/>
              <a:rect l="l" t="t" r="r" b="b"/>
              <a:pathLst>
                <a:path w="123" h="1146" extrusionOk="0">
                  <a:moveTo>
                    <a:pt x="78" y="0"/>
                  </a:moveTo>
                  <a:lnTo>
                    <a:pt x="23" y="11"/>
                  </a:lnTo>
                  <a:cubicBezTo>
                    <a:pt x="56" y="33"/>
                    <a:pt x="67" y="100"/>
                    <a:pt x="67" y="144"/>
                  </a:cubicBezTo>
                  <a:cubicBezTo>
                    <a:pt x="67" y="200"/>
                    <a:pt x="56" y="245"/>
                    <a:pt x="45" y="289"/>
                  </a:cubicBezTo>
                  <a:cubicBezTo>
                    <a:pt x="23" y="389"/>
                    <a:pt x="11" y="478"/>
                    <a:pt x="1" y="579"/>
                  </a:cubicBezTo>
                  <a:cubicBezTo>
                    <a:pt x="1" y="678"/>
                    <a:pt x="1" y="779"/>
                    <a:pt x="11" y="868"/>
                  </a:cubicBezTo>
                  <a:cubicBezTo>
                    <a:pt x="23" y="967"/>
                    <a:pt x="56" y="1068"/>
                    <a:pt x="112" y="1145"/>
                  </a:cubicBezTo>
                  <a:cubicBezTo>
                    <a:pt x="56" y="1068"/>
                    <a:pt x="34" y="967"/>
                    <a:pt x="23" y="868"/>
                  </a:cubicBezTo>
                  <a:cubicBezTo>
                    <a:pt x="11" y="779"/>
                    <a:pt x="23" y="678"/>
                    <a:pt x="34" y="579"/>
                  </a:cubicBezTo>
                  <a:cubicBezTo>
                    <a:pt x="45" y="490"/>
                    <a:pt x="56" y="389"/>
                    <a:pt x="78" y="300"/>
                  </a:cubicBezTo>
                  <a:cubicBezTo>
                    <a:pt x="100" y="256"/>
                    <a:pt x="112" y="200"/>
                    <a:pt x="112" y="156"/>
                  </a:cubicBezTo>
                  <a:cubicBezTo>
                    <a:pt x="123" y="100"/>
                    <a:pt x="112" y="45"/>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6"/>
            <p:cNvSpPr/>
            <p:nvPr/>
          </p:nvSpPr>
          <p:spPr>
            <a:xfrm>
              <a:off x="4477983" y="1946498"/>
              <a:ext cx="22154" cy="21421"/>
            </a:xfrm>
            <a:custGeom>
              <a:avLst/>
              <a:gdLst/>
              <a:ahLst/>
              <a:cxnLst/>
              <a:rect l="l" t="t" r="r" b="b"/>
              <a:pathLst>
                <a:path w="635" h="614" extrusionOk="0">
                  <a:moveTo>
                    <a:pt x="0" y="1"/>
                  </a:moveTo>
                  <a:lnTo>
                    <a:pt x="0" y="1"/>
                  </a:lnTo>
                  <a:cubicBezTo>
                    <a:pt x="78" y="112"/>
                    <a:pt x="212" y="279"/>
                    <a:pt x="301" y="379"/>
                  </a:cubicBezTo>
                  <a:cubicBezTo>
                    <a:pt x="401" y="480"/>
                    <a:pt x="512" y="557"/>
                    <a:pt x="635" y="613"/>
                  </a:cubicBezTo>
                  <a:cubicBezTo>
                    <a:pt x="512" y="546"/>
                    <a:pt x="412" y="457"/>
                    <a:pt x="323" y="357"/>
                  </a:cubicBezTo>
                  <a:cubicBezTo>
                    <a:pt x="234" y="257"/>
                    <a:pt x="167" y="146"/>
                    <a:pt x="101" y="35"/>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6"/>
            <p:cNvSpPr/>
            <p:nvPr/>
          </p:nvSpPr>
          <p:spPr>
            <a:xfrm>
              <a:off x="4455096" y="1919355"/>
              <a:ext cx="19432" cy="8513"/>
            </a:xfrm>
            <a:custGeom>
              <a:avLst/>
              <a:gdLst/>
              <a:ahLst/>
              <a:cxnLst/>
              <a:rect l="l" t="t" r="r" b="b"/>
              <a:pathLst>
                <a:path w="557" h="244" extrusionOk="0">
                  <a:moveTo>
                    <a:pt x="556" y="0"/>
                  </a:moveTo>
                  <a:lnTo>
                    <a:pt x="556" y="0"/>
                  </a:lnTo>
                  <a:cubicBezTo>
                    <a:pt x="467" y="34"/>
                    <a:pt x="379" y="101"/>
                    <a:pt x="290" y="145"/>
                  </a:cubicBezTo>
                  <a:cubicBezTo>
                    <a:pt x="231" y="167"/>
                    <a:pt x="164" y="184"/>
                    <a:pt x="102" y="184"/>
                  </a:cubicBezTo>
                  <a:cubicBezTo>
                    <a:pt x="69" y="184"/>
                    <a:pt x="38" y="179"/>
                    <a:pt x="11" y="168"/>
                  </a:cubicBezTo>
                  <a:lnTo>
                    <a:pt x="0" y="223"/>
                  </a:lnTo>
                  <a:cubicBezTo>
                    <a:pt x="38" y="231"/>
                    <a:pt x="71" y="244"/>
                    <a:pt x="107" y="244"/>
                  </a:cubicBezTo>
                  <a:cubicBezTo>
                    <a:pt x="122" y="244"/>
                    <a:pt x="139" y="241"/>
                    <a:pt x="156" y="234"/>
                  </a:cubicBezTo>
                  <a:cubicBezTo>
                    <a:pt x="211" y="223"/>
                    <a:pt x="256" y="201"/>
                    <a:pt x="300" y="178"/>
                  </a:cubicBezTo>
                  <a:cubicBezTo>
                    <a:pt x="389" y="123"/>
                    <a:pt x="467" y="45"/>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6"/>
            <p:cNvSpPr/>
            <p:nvPr/>
          </p:nvSpPr>
          <p:spPr>
            <a:xfrm>
              <a:off x="4459353" y="1930623"/>
              <a:ext cx="36911" cy="39597"/>
            </a:xfrm>
            <a:custGeom>
              <a:avLst/>
              <a:gdLst/>
              <a:ahLst/>
              <a:cxnLst/>
              <a:rect l="l" t="t" r="r" b="b"/>
              <a:pathLst>
                <a:path w="1058" h="1135" extrusionOk="0">
                  <a:moveTo>
                    <a:pt x="0" y="0"/>
                  </a:moveTo>
                  <a:cubicBezTo>
                    <a:pt x="134" y="156"/>
                    <a:pt x="190" y="389"/>
                    <a:pt x="245" y="589"/>
                  </a:cubicBezTo>
                  <a:cubicBezTo>
                    <a:pt x="267" y="690"/>
                    <a:pt x="301" y="790"/>
                    <a:pt x="345" y="890"/>
                  </a:cubicBezTo>
                  <a:cubicBezTo>
                    <a:pt x="390" y="979"/>
                    <a:pt x="445" y="1068"/>
                    <a:pt x="523" y="1135"/>
                  </a:cubicBezTo>
                  <a:cubicBezTo>
                    <a:pt x="457" y="1068"/>
                    <a:pt x="401" y="968"/>
                    <a:pt x="368" y="879"/>
                  </a:cubicBezTo>
                  <a:cubicBezTo>
                    <a:pt x="323" y="779"/>
                    <a:pt x="301" y="678"/>
                    <a:pt x="279" y="579"/>
                  </a:cubicBezTo>
                  <a:cubicBezTo>
                    <a:pt x="257" y="478"/>
                    <a:pt x="245" y="379"/>
                    <a:pt x="212" y="278"/>
                  </a:cubicBezTo>
                  <a:cubicBezTo>
                    <a:pt x="200" y="233"/>
                    <a:pt x="190" y="201"/>
                    <a:pt x="168" y="156"/>
                  </a:cubicBezTo>
                  <a:lnTo>
                    <a:pt x="168" y="156"/>
                  </a:lnTo>
                  <a:cubicBezTo>
                    <a:pt x="245" y="178"/>
                    <a:pt x="323" y="189"/>
                    <a:pt x="398" y="189"/>
                  </a:cubicBezTo>
                  <a:cubicBezTo>
                    <a:pt x="473" y="189"/>
                    <a:pt x="546" y="178"/>
                    <a:pt x="612" y="156"/>
                  </a:cubicBezTo>
                  <a:cubicBezTo>
                    <a:pt x="690" y="134"/>
                    <a:pt x="757" y="100"/>
                    <a:pt x="835" y="78"/>
                  </a:cubicBezTo>
                  <a:cubicBezTo>
                    <a:pt x="889" y="60"/>
                    <a:pt x="950" y="42"/>
                    <a:pt x="1013" y="42"/>
                  </a:cubicBezTo>
                  <a:cubicBezTo>
                    <a:pt x="1028" y="42"/>
                    <a:pt x="1043" y="43"/>
                    <a:pt x="1057" y="45"/>
                  </a:cubicBezTo>
                  <a:cubicBezTo>
                    <a:pt x="1036" y="42"/>
                    <a:pt x="1015" y="40"/>
                    <a:pt x="994" y="40"/>
                  </a:cubicBezTo>
                  <a:cubicBezTo>
                    <a:pt x="938" y="40"/>
                    <a:pt x="884" y="51"/>
                    <a:pt x="835" y="67"/>
                  </a:cubicBezTo>
                  <a:cubicBezTo>
                    <a:pt x="757" y="89"/>
                    <a:pt x="679" y="112"/>
                    <a:pt x="612" y="134"/>
                  </a:cubicBezTo>
                  <a:cubicBezTo>
                    <a:pt x="558" y="146"/>
                    <a:pt x="502" y="152"/>
                    <a:pt x="446" y="152"/>
                  </a:cubicBezTo>
                  <a:cubicBezTo>
                    <a:pt x="352" y="152"/>
                    <a:pt x="258" y="135"/>
                    <a:pt x="168" y="100"/>
                  </a:cubicBezTo>
                  <a:lnTo>
                    <a:pt x="156" y="134"/>
                  </a:lnTo>
                  <a:cubicBezTo>
                    <a:pt x="134" y="78"/>
                    <a:pt x="111" y="56"/>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6"/>
            <p:cNvSpPr/>
            <p:nvPr/>
          </p:nvSpPr>
          <p:spPr>
            <a:xfrm>
              <a:off x="4477181" y="1943811"/>
              <a:ext cx="38062" cy="8582"/>
            </a:xfrm>
            <a:custGeom>
              <a:avLst/>
              <a:gdLst/>
              <a:ahLst/>
              <a:cxnLst/>
              <a:rect l="l" t="t" r="r" b="b"/>
              <a:pathLst>
                <a:path w="1091" h="246" extrusionOk="0">
                  <a:moveTo>
                    <a:pt x="1" y="1"/>
                  </a:moveTo>
                  <a:lnTo>
                    <a:pt x="35" y="78"/>
                  </a:lnTo>
                  <a:cubicBezTo>
                    <a:pt x="223" y="122"/>
                    <a:pt x="368" y="145"/>
                    <a:pt x="557" y="145"/>
                  </a:cubicBezTo>
                  <a:cubicBezTo>
                    <a:pt x="628" y="137"/>
                    <a:pt x="693" y="129"/>
                    <a:pt x="760" y="129"/>
                  </a:cubicBezTo>
                  <a:cubicBezTo>
                    <a:pt x="788" y="129"/>
                    <a:pt x="817" y="131"/>
                    <a:pt x="846" y="134"/>
                  </a:cubicBezTo>
                  <a:cubicBezTo>
                    <a:pt x="935" y="145"/>
                    <a:pt x="1024" y="167"/>
                    <a:pt x="1091" y="245"/>
                  </a:cubicBezTo>
                  <a:cubicBezTo>
                    <a:pt x="1036" y="167"/>
                    <a:pt x="935" y="134"/>
                    <a:pt x="846" y="122"/>
                  </a:cubicBezTo>
                  <a:cubicBezTo>
                    <a:pt x="746" y="112"/>
                    <a:pt x="658" y="112"/>
                    <a:pt x="557" y="112"/>
                  </a:cubicBezTo>
                  <a:cubicBezTo>
                    <a:pt x="379" y="112"/>
                    <a:pt x="179"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6"/>
            <p:cNvSpPr/>
            <p:nvPr/>
          </p:nvSpPr>
          <p:spPr>
            <a:xfrm>
              <a:off x="4545876" y="1846543"/>
              <a:ext cx="93533" cy="60111"/>
            </a:xfrm>
            <a:custGeom>
              <a:avLst/>
              <a:gdLst/>
              <a:ahLst/>
              <a:cxnLst/>
              <a:rect l="l" t="t" r="r" b="b"/>
              <a:pathLst>
                <a:path w="2681" h="1723" extrusionOk="0">
                  <a:moveTo>
                    <a:pt x="1392" y="1"/>
                  </a:moveTo>
                  <a:cubicBezTo>
                    <a:pt x="1176" y="1"/>
                    <a:pt x="947" y="28"/>
                    <a:pt x="723" y="97"/>
                  </a:cubicBezTo>
                  <a:cubicBezTo>
                    <a:pt x="246" y="230"/>
                    <a:pt x="12" y="486"/>
                    <a:pt x="12" y="486"/>
                  </a:cubicBezTo>
                  <a:lnTo>
                    <a:pt x="90" y="486"/>
                  </a:lnTo>
                  <a:cubicBezTo>
                    <a:pt x="90" y="486"/>
                    <a:pt x="1" y="698"/>
                    <a:pt x="256" y="1131"/>
                  </a:cubicBezTo>
                  <a:cubicBezTo>
                    <a:pt x="452" y="1487"/>
                    <a:pt x="670" y="1722"/>
                    <a:pt x="1079" y="1722"/>
                  </a:cubicBezTo>
                  <a:cubicBezTo>
                    <a:pt x="1181" y="1722"/>
                    <a:pt x="1296" y="1707"/>
                    <a:pt x="1425" y="1676"/>
                  </a:cubicBezTo>
                  <a:cubicBezTo>
                    <a:pt x="2058" y="1509"/>
                    <a:pt x="2470" y="1120"/>
                    <a:pt x="2581" y="842"/>
                  </a:cubicBezTo>
                  <a:cubicBezTo>
                    <a:pt x="2681" y="553"/>
                    <a:pt x="2648" y="397"/>
                    <a:pt x="2448" y="253"/>
                  </a:cubicBezTo>
                  <a:cubicBezTo>
                    <a:pt x="2294" y="137"/>
                    <a:pt x="1875" y="1"/>
                    <a:pt x="13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6"/>
            <p:cNvSpPr/>
            <p:nvPr/>
          </p:nvSpPr>
          <p:spPr>
            <a:xfrm>
              <a:off x="4577311" y="1846543"/>
              <a:ext cx="62100" cy="53448"/>
            </a:xfrm>
            <a:custGeom>
              <a:avLst/>
              <a:gdLst/>
              <a:ahLst/>
              <a:cxnLst/>
              <a:rect l="l" t="t" r="r" b="b"/>
              <a:pathLst>
                <a:path w="1780" h="1532" extrusionOk="0">
                  <a:moveTo>
                    <a:pt x="498" y="1"/>
                  </a:moveTo>
                  <a:cubicBezTo>
                    <a:pt x="337" y="1"/>
                    <a:pt x="168" y="16"/>
                    <a:pt x="0" y="52"/>
                  </a:cubicBezTo>
                  <a:cubicBezTo>
                    <a:pt x="212" y="308"/>
                    <a:pt x="657" y="386"/>
                    <a:pt x="791" y="720"/>
                  </a:cubicBezTo>
                  <a:cubicBezTo>
                    <a:pt x="868" y="898"/>
                    <a:pt x="813" y="1076"/>
                    <a:pt x="813" y="1254"/>
                  </a:cubicBezTo>
                  <a:cubicBezTo>
                    <a:pt x="813" y="1365"/>
                    <a:pt x="857" y="1465"/>
                    <a:pt x="924" y="1531"/>
                  </a:cubicBezTo>
                  <a:cubicBezTo>
                    <a:pt x="1335" y="1343"/>
                    <a:pt x="1602" y="1053"/>
                    <a:pt x="1680" y="842"/>
                  </a:cubicBezTo>
                  <a:cubicBezTo>
                    <a:pt x="1780" y="553"/>
                    <a:pt x="1747" y="397"/>
                    <a:pt x="1547" y="253"/>
                  </a:cubicBezTo>
                  <a:cubicBezTo>
                    <a:pt x="1397" y="136"/>
                    <a:pt x="979" y="1"/>
                    <a:pt x="49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6"/>
            <p:cNvSpPr/>
            <p:nvPr/>
          </p:nvSpPr>
          <p:spPr>
            <a:xfrm>
              <a:off x="4552470" y="1863463"/>
              <a:ext cx="26061" cy="28747"/>
            </a:xfrm>
            <a:custGeom>
              <a:avLst/>
              <a:gdLst/>
              <a:ahLst/>
              <a:cxnLst/>
              <a:rect l="l" t="t" r="r" b="b"/>
              <a:pathLst>
                <a:path w="747" h="824" extrusionOk="0">
                  <a:moveTo>
                    <a:pt x="34" y="1"/>
                  </a:moveTo>
                  <a:lnTo>
                    <a:pt x="1" y="45"/>
                  </a:lnTo>
                  <a:cubicBezTo>
                    <a:pt x="67" y="101"/>
                    <a:pt x="123" y="168"/>
                    <a:pt x="168" y="257"/>
                  </a:cubicBezTo>
                  <a:lnTo>
                    <a:pt x="301" y="490"/>
                  </a:lnTo>
                  <a:cubicBezTo>
                    <a:pt x="413" y="646"/>
                    <a:pt x="568" y="769"/>
                    <a:pt x="746" y="824"/>
                  </a:cubicBezTo>
                  <a:cubicBezTo>
                    <a:pt x="568" y="757"/>
                    <a:pt x="423" y="635"/>
                    <a:pt x="324" y="479"/>
                  </a:cubicBezTo>
                  <a:cubicBezTo>
                    <a:pt x="279" y="401"/>
                    <a:pt x="245" y="312"/>
                    <a:pt x="201" y="235"/>
                  </a:cubicBezTo>
                  <a:cubicBezTo>
                    <a:pt x="156" y="146"/>
                    <a:pt x="112" y="68"/>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6"/>
            <p:cNvSpPr/>
            <p:nvPr/>
          </p:nvSpPr>
          <p:spPr>
            <a:xfrm>
              <a:off x="4566077" y="1865417"/>
              <a:ext cx="34957" cy="27980"/>
            </a:xfrm>
            <a:custGeom>
              <a:avLst/>
              <a:gdLst/>
              <a:ahLst/>
              <a:cxnLst/>
              <a:rect l="l" t="t" r="r" b="b"/>
              <a:pathLst>
                <a:path w="1002" h="802" extrusionOk="0">
                  <a:moveTo>
                    <a:pt x="134" y="1"/>
                  </a:moveTo>
                  <a:lnTo>
                    <a:pt x="0" y="34"/>
                  </a:lnTo>
                  <a:cubicBezTo>
                    <a:pt x="89" y="68"/>
                    <a:pt x="256" y="167"/>
                    <a:pt x="322" y="234"/>
                  </a:cubicBezTo>
                  <a:cubicBezTo>
                    <a:pt x="401" y="301"/>
                    <a:pt x="456" y="379"/>
                    <a:pt x="523" y="456"/>
                  </a:cubicBezTo>
                  <a:cubicBezTo>
                    <a:pt x="589" y="535"/>
                    <a:pt x="656" y="612"/>
                    <a:pt x="734" y="679"/>
                  </a:cubicBezTo>
                  <a:cubicBezTo>
                    <a:pt x="812" y="735"/>
                    <a:pt x="901" y="802"/>
                    <a:pt x="1001" y="802"/>
                  </a:cubicBezTo>
                  <a:cubicBezTo>
                    <a:pt x="901" y="790"/>
                    <a:pt x="812" y="723"/>
                    <a:pt x="745" y="657"/>
                  </a:cubicBezTo>
                  <a:cubicBezTo>
                    <a:pt x="678" y="590"/>
                    <a:pt x="612" y="512"/>
                    <a:pt x="556" y="434"/>
                  </a:cubicBezTo>
                  <a:cubicBezTo>
                    <a:pt x="500" y="357"/>
                    <a:pt x="434" y="268"/>
                    <a:pt x="367" y="201"/>
                  </a:cubicBezTo>
                  <a:cubicBezTo>
                    <a:pt x="300" y="123"/>
                    <a:pt x="223" y="56"/>
                    <a:pt x="1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6"/>
            <p:cNvSpPr/>
            <p:nvPr/>
          </p:nvSpPr>
          <p:spPr>
            <a:xfrm>
              <a:off x="4594022" y="1872430"/>
              <a:ext cx="22886" cy="15141"/>
            </a:xfrm>
            <a:custGeom>
              <a:avLst/>
              <a:gdLst/>
              <a:ahLst/>
              <a:cxnLst/>
              <a:rect l="l" t="t" r="r" b="b"/>
              <a:pathLst>
                <a:path w="656" h="434" extrusionOk="0">
                  <a:moveTo>
                    <a:pt x="0" y="0"/>
                  </a:moveTo>
                  <a:cubicBezTo>
                    <a:pt x="45" y="45"/>
                    <a:pt x="134" y="100"/>
                    <a:pt x="189" y="144"/>
                  </a:cubicBezTo>
                  <a:cubicBezTo>
                    <a:pt x="233" y="178"/>
                    <a:pt x="278" y="222"/>
                    <a:pt x="322" y="255"/>
                  </a:cubicBezTo>
                  <a:cubicBezTo>
                    <a:pt x="378" y="300"/>
                    <a:pt x="423" y="344"/>
                    <a:pt x="478" y="378"/>
                  </a:cubicBezTo>
                  <a:cubicBezTo>
                    <a:pt x="534" y="411"/>
                    <a:pt x="589" y="433"/>
                    <a:pt x="656" y="433"/>
                  </a:cubicBezTo>
                  <a:cubicBezTo>
                    <a:pt x="589" y="423"/>
                    <a:pt x="534" y="400"/>
                    <a:pt x="478" y="367"/>
                  </a:cubicBezTo>
                  <a:cubicBezTo>
                    <a:pt x="433" y="334"/>
                    <a:pt x="389" y="289"/>
                    <a:pt x="344" y="245"/>
                  </a:cubicBezTo>
                  <a:cubicBezTo>
                    <a:pt x="300" y="200"/>
                    <a:pt x="255" y="144"/>
                    <a:pt x="211" y="111"/>
                  </a:cubicBezTo>
                  <a:cubicBezTo>
                    <a:pt x="156" y="67"/>
                    <a:pt x="122" y="45"/>
                    <a:pt x="7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6"/>
            <p:cNvSpPr/>
            <p:nvPr/>
          </p:nvSpPr>
          <p:spPr>
            <a:xfrm>
              <a:off x="4552889" y="1849403"/>
              <a:ext cx="35725" cy="16048"/>
            </a:xfrm>
            <a:custGeom>
              <a:avLst/>
              <a:gdLst/>
              <a:ahLst/>
              <a:cxnLst/>
              <a:rect l="l" t="t" r="r" b="b"/>
              <a:pathLst>
                <a:path w="1024" h="460" extrusionOk="0">
                  <a:moveTo>
                    <a:pt x="979" y="1"/>
                  </a:moveTo>
                  <a:cubicBezTo>
                    <a:pt x="905" y="1"/>
                    <a:pt x="832" y="22"/>
                    <a:pt x="767" y="59"/>
                  </a:cubicBezTo>
                  <a:cubicBezTo>
                    <a:pt x="690" y="92"/>
                    <a:pt x="611" y="137"/>
                    <a:pt x="534" y="181"/>
                  </a:cubicBezTo>
                  <a:cubicBezTo>
                    <a:pt x="456" y="226"/>
                    <a:pt x="389" y="270"/>
                    <a:pt x="312" y="304"/>
                  </a:cubicBezTo>
                  <a:cubicBezTo>
                    <a:pt x="233" y="337"/>
                    <a:pt x="78" y="382"/>
                    <a:pt x="0" y="393"/>
                  </a:cubicBezTo>
                  <a:lnTo>
                    <a:pt x="89" y="460"/>
                  </a:lnTo>
                  <a:cubicBezTo>
                    <a:pt x="178" y="448"/>
                    <a:pt x="256" y="404"/>
                    <a:pt x="334" y="359"/>
                  </a:cubicBezTo>
                  <a:cubicBezTo>
                    <a:pt x="411" y="315"/>
                    <a:pt x="490" y="260"/>
                    <a:pt x="556" y="215"/>
                  </a:cubicBezTo>
                  <a:cubicBezTo>
                    <a:pt x="634" y="171"/>
                    <a:pt x="700" y="115"/>
                    <a:pt x="779" y="70"/>
                  </a:cubicBezTo>
                  <a:cubicBezTo>
                    <a:pt x="848" y="41"/>
                    <a:pt x="918" y="2"/>
                    <a:pt x="996" y="2"/>
                  </a:cubicBezTo>
                  <a:cubicBezTo>
                    <a:pt x="1005" y="2"/>
                    <a:pt x="1014" y="2"/>
                    <a:pt x="1023" y="3"/>
                  </a:cubicBezTo>
                  <a:cubicBezTo>
                    <a:pt x="1009" y="2"/>
                    <a:pt x="994" y="1"/>
                    <a:pt x="9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6"/>
            <p:cNvSpPr/>
            <p:nvPr/>
          </p:nvSpPr>
          <p:spPr>
            <a:xfrm>
              <a:off x="4575741" y="1856486"/>
              <a:ext cx="26061" cy="11304"/>
            </a:xfrm>
            <a:custGeom>
              <a:avLst/>
              <a:gdLst/>
              <a:ahLst/>
              <a:cxnLst/>
              <a:rect l="l" t="t" r="r" b="b"/>
              <a:pathLst>
                <a:path w="747" h="324" extrusionOk="0">
                  <a:moveTo>
                    <a:pt x="747" y="1"/>
                  </a:moveTo>
                  <a:lnTo>
                    <a:pt x="747" y="1"/>
                  </a:lnTo>
                  <a:cubicBezTo>
                    <a:pt x="613" y="23"/>
                    <a:pt x="502" y="101"/>
                    <a:pt x="379" y="168"/>
                  </a:cubicBezTo>
                  <a:cubicBezTo>
                    <a:pt x="324" y="201"/>
                    <a:pt x="268" y="235"/>
                    <a:pt x="201" y="245"/>
                  </a:cubicBezTo>
                  <a:cubicBezTo>
                    <a:pt x="146" y="268"/>
                    <a:pt x="79" y="268"/>
                    <a:pt x="1" y="279"/>
                  </a:cubicBezTo>
                  <a:lnTo>
                    <a:pt x="12" y="324"/>
                  </a:lnTo>
                  <a:cubicBezTo>
                    <a:pt x="79" y="324"/>
                    <a:pt x="146" y="312"/>
                    <a:pt x="213" y="290"/>
                  </a:cubicBezTo>
                  <a:cubicBezTo>
                    <a:pt x="279" y="268"/>
                    <a:pt x="346" y="235"/>
                    <a:pt x="401" y="190"/>
                  </a:cubicBezTo>
                  <a:cubicBezTo>
                    <a:pt x="513" y="123"/>
                    <a:pt x="613" y="34"/>
                    <a:pt x="74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6"/>
            <p:cNvSpPr/>
            <p:nvPr/>
          </p:nvSpPr>
          <p:spPr>
            <a:xfrm>
              <a:off x="4599814" y="1872255"/>
              <a:ext cx="27980" cy="4221"/>
            </a:xfrm>
            <a:custGeom>
              <a:avLst/>
              <a:gdLst/>
              <a:ahLst/>
              <a:cxnLst/>
              <a:rect l="l" t="t" r="r" b="b"/>
              <a:pathLst>
                <a:path w="802" h="121" extrusionOk="0">
                  <a:moveTo>
                    <a:pt x="587" y="0"/>
                  </a:moveTo>
                  <a:cubicBezTo>
                    <a:pt x="543" y="0"/>
                    <a:pt x="494" y="11"/>
                    <a:pt x="445" y="27"/>
                  </a:cubicBezTo>
                  <a:cubicBezTo>
                    <a:pt x="390" y="38"/>
                    <a:pt x="334" y="60"/>
                    <a:pt x="267" y="60"/>
                  </a:cubicBezTo>
                  <a:cubicBezTo>
                    <a:pt x="251" y="64"/>
                    <a:pt x="226" y="65"/>
                    <a:pt x="197" y="65"/>
                  </a:cubicBezTo>
                  <a:cubicBezTo>
                    <a:pt x="129" y="65"/>
                    <a:pt x="40" y="57"/>
                    <a:pt x="0" y="50"/>
                  </a:cubicBezTo>
                  <a:lnTo>
                    <a:pt x="0" y="50"/>
                  </a:lnTo>
                  <a:lnTo>
                    <a:pt x="79" y="116"/>
                  </a:lnTo>
                  <a:cubicBezTo>
                    <a:pt x="98" y="119"/>
                    <a:pt x="118" y="121"/>
                    <a:pt x="137" y="121"/>
                  </a:cubicBezTo>
                  <a:cubicBezTo>
                    <a:pt x="184" y="121"/>
                    <a:pt x="232" y="113"/>
                    <a:pt x="279" y="105"/>
                  </a:cubicBezTo>
                  <a:cubicBezTo>
                    <a:pt x="334" y="94"/>
                    <a:pt x="401" y="72"/>
                    <a:pt x="457" y="50"/>
                  </a:cubicBezTo>
                  <a:cubicBezTo>
                    <a:pt x="512" y="27"/>
                    <a:pt x="579" y="16"/>
                    <a:pt x="635" y="16"/>
                  </a:cubicBezTo>
                  <a:cubicBezTo>
                    <a:pt x="702" y="27"/>
                    <a:pt x="757" y="60"/>
                    <a:pt x="801" y="94"/>
                  </a:cubicBezTo>
                  <a:cubicBezTo>
                    <a:pt x="757" y="50"/>
                    <a:pt x="702" y="16"/>
                    <a:pt x="635" y="5"/>
                  </a:cubicBezTo>
                  <a:cubicBezTo>
                    <a:pt x="620" y="2"/>
                    <a:pt x="604" y="0"/>
                    <a:pt x="58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6"/>
            <p:cNvSpPr/>
            <p:nvPr/>
          </p:nvSpPr>
          <p:spPr>
            <a:xfrm>
              <a:off x="4628945" y="1707233"/>
              <a:ext cx="96638" cy="74520"/>
            </a:xfrm>
            <a:custGeom>
              <a:avLst/>
              <a:gdLst/>
              <a:ahLst/>
              <a:cxnLst/>
              <a:rect l="l" t="t" r="r" b="b"/>
              <a:pathLst>
                <a:path w="2770" h="2136" extrusionOk="0">
                  <a:moveTo>
                    <a:pt x="2097" y="1"/>
                  </a:moveTo>
                  <a:cubicBezTo>
                    <a:pt x="1746" y="1"/>
                    <a:pt x="1300" y="84"/>
                    <a:pt x="979" y="264"/>
                  </a:cubicBezTo>
                  <a:cubicBezTo>
                    <a:pt x="423" y="575"/>
                    <a:pt x="312" y="675"/>
                    <a:pt x="156" y="986"/>
                  </a:cubicBezTo>
                  <a:cubicBezTo>
                    <a:pt x="11" y="1298"/>
                    <a:pt x="22" y="1487"/>
                    <a:pt x="22" y="1487"/>
                  </a:cubicBezTo>
                  <a:cubicBezTo>
                    <a:pt x="0" y="1654"/>
                    <a:pt x="33" y="2066"/>
                    <a:pt x="433" y="2132"/>
                  </a:cubicBezTo>
                  <a:cubicBezTo>
                    <a:pt x="450" y="2135"/>
                    <a:pt x="468" y="2136"/>
                    <a:pt x="487" y="2136"/>
                  </a:cubicBezTo>
                  <a:cubicBezTo>
                    <a:pt x="920" y="2136"/>
                    <a:pt x="1892" y="1553"/>
                    <a:pt x="2191" y="1287"/>
                  </a:cubicBezTo>
                  <a:cubicBezTo>
                    <a:pt x="2491" y="998"/>
                    <a:pt x="2769" y="319"/>
                    <a:pt x="2625" y="130"/>
                  </a:cubicBezTo>
                  <a:cubicBezTo>
                    <a:pt x="2559" y="46"/>
                    <a:pt x="2354" y="1"/>
                    <a:pt x="209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6"/>
            <p:cNvSpPr/>
            <p:nvPr/>
          </p:nvSpPr>
          <p:spPr>
            <a:xfrm>
              <a:off x="4637074" y="1707233"/>
              <a:ext cx="86172" cy="29410"/>
            </a:xfrm>
            <a:custGeom>
              <a:avLst/>
              <a:gdLst/>
              <a:ahLst/>
              <a:cxnLst/>
              <a:rect l="l" t="t" r="r" b="b"/>
              <a:pathLst>
                <a:path w="2470" h="843" extrusionOk="0">
                  <a:moveTo>
                    <a:pt x="1864" y="1"/>
                  </a:moveTo>
                  <a:cubicBezTo>
                    <a:pt x="1513" y="1"/>
                    <a:pt x="1067" y="84"/>
                    <a:pt x="746" y="264"/>
                  </a:cubicBezTo>
                  <a:cubicBezTo>
                    <a:pt x="289" y="519"/>
                    <a:pt x="123" y="631"/>
                    <a:pt x="0" y="842"/>
                  </a:cubicBezTo>
                  <a:cubicBezTo>
                    <a:pt x="212" y="753"/>
                    <a:pt x="445" y="687"/>
                    <a:pt x="679" y="664"/>
                  </a:cubicBezTo>
                  <a:cubicBezTo>
                    <a:pt x="774" y="654"/>
                    <a:pt x="868" y="650"/>
                    <a:pt x="963" y="650"/>
                  </a:cubicBezTo>
                  <a:cubicBezTo>
                    <a:pt x="1191" y="650"/>
                    <a:pt x="1419" y="674"/>
                    <a:pt x="1646" y="697"/>
                  </a:cubicBezTo>
                  <a:cubicBezTo>
                    <a:pt x="1764" y="708"/>
                    <a:pt x="1879" y="717"/>
                    <a:pt x="1994" y="717"/>
                  </a:cubicBezTo>
                  <a:cubicBezTo>
                    <a:pt x="2107" y="717"/>
                    <a:pt x="2220" y="709"/>
                    <a:pt x="2336" y="687"/>
                  </a:cubicBezTo>
                  <a:cubicBezTo>
                    <a:pt x="2425" y="453"/>
                    <a:pt x="2469" y="230"/>
                    <a:pt x="2392" y="130"/>
                  </a:cubicBezTo>
                  <a:cubicBezTo>
                    <a:pt x="2326" y="46"/>
                    <a:pt x="2121" y="1"/>
                    <a:pt x="186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6"/>
            <p:cNvSpPr/>
            <p:nvPr/>
          </p:nvSpPr>
          <p:spPr>
            <a:xfrm>
              <a:off x="4638610" y="1749553"/>
              <a:ext cx="39632" cy="7257"/>
            </a:xfrm>
            <a:custGeom>
              <a:avLst/>
              <a:gdLst/>
              <a:ahLst/>
              <a:cxnLst/>
              <a:rect l="l" t="t" r="r" b="b"/>
              <a:pathLst>
                <a:path w="1136" h="208" extrusionOk="0">
                  <a:moveTo>
                    <a:pt x="701" y="0"/>
                  </a:moveTo>
                  <a:cubicBezTo>
                    <a:pt x="664" y="0"/>
                    <a:pt x="627" y="3"/>
                    <a:pt x="591" y="7"/>
                  </a:cubicBezTo>
                  <a:lnTo>
                    <a:pt x="290" y="40"/>
                  </a:lnTo>
                  <a:cubicBezTo>
                    <a:pt x="201" y="52"/>
                    <a:pt x="134" y="85"/>
                    <a:pt x="35" y="85"/>
                  </a:cubicBezTo>
                  <a:lnTo>
                    <a:pt x="1" y="152"/>
                  </a:lnTo>
                  <a:cubicBezTo>
                    <a:pt x="101" y="141"/>
                    <a:pt x="201" y="129"/>
                    <a:pt x="301" y="107"/>
                  </a:cubicBezTo>
                  <a:cubicBezTo>
                    <a:pt x="401" y="96"/>
                    <a:pt x="502" y="74"/>
                    <a:pt x="591" y="52"/>
                  </a:cubicBezTo>
                  <a:cubicBezTo>
                    <a:pt x="645" y="40"/>
                    <a:pt x="701" y="31"/>
                    <a:pt x="754" y="31"/>
                  </a:cubicBezTo>
                  <a:cubicBezTo>
                    <a:pt x="797" y="31"/>
                    <a:pt x="840" y="37"/>
                    <a:pt x="880" y="52"/>
                  </a:cubicBezTo>
                  <a:cubicBezTo>
                    <a:pt x="924" y="63"/>
                    <a:pt x="969" y="85"/>
                    <a:pt x="1013" y="119"/>
                  </a:cubicBezTo>
                  <a:cubicBezTo>
                    <a:pt x="1046" y="152"/>
                    <a:pt x="1080" y="185"/>
                    <a:pt x="1135" y="208"/>
                  </a:cubicBezTo>
                  <a:cubicBezTo>
                    <a:pt x="1080" y="185"/>
                    <a:pt x="1058" y="141"/>
                    <a:pt x="1013" y="107"/>
                  </a:cubicBezTo>
                  <a:cubicBezTo>
                    <a:pt x="979" y="74"/>
                    <a:pt x="935" y="40"/>
                    <a:pt x="890" y="30"/>
                  </a:cubicBezTo>
                  <a:cubicBezTo>
                    <a:pt x="828" y="8"/>
                    <a:pt x="764" y="0"/>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6"/>
            <p:cNvSpPr/>
            <p:nvPr/>
          </p:nvSpPr>
          <p:spPr>
            <a:xfrm>
              <a:off x="4675103" y="1730783"/>
              <a:ext cx="30701" cy="9315"/>
            </a:xfrm>
            <a:custGeom>
              <a:avLst/>
              <a:gdLst/>
              <a:ahLst/>
              <a:cxnLst/>
              <a:rect l="l" t="t" r="r" b="b"/>
              <a:pathLst>
                <a:path w="880" h="267" extrusionOk="0">
                  <a:moveTo>
                    <a:pt x="145" y="0"/>
                  </a:moveTo>
                  <a:cubicBezTo>
                    <a:pt x="111" y="0"/>
                    <a:pt x="101" y="0"/>
                    <a:pt x="56" y="22"/>
                  </a:cubicBezTo>
                  <a:lnTo>
                    <a:pt x="0" y="89"/>
                  </a:lnTo>
                  <a:cubicBezTo>
                    <a:pt x="22" y="78"/>
                    <a:pt x="111" y="67"/>
                    <a:pt x="145" y="67"/>
                  </a:cubicBezTo>
                  <a:lnTo>
                    <a:pt x="256" y="67"/>
                  </a:lnTo>
                  <a:cubicBezTo>
                    <a:pt x="323" y="78"/>
                    <a:pt x="401" y="89"/>
                    <a:pt x="467" y="101"/>
                  </a:cubicBezTo>
                  <a:cubicBezTo>
                    <a:pt x="612" y="133"/>
                    <a:pt x="756" y="190"/>
                    <a:pt x="879" y="267"/>
                  </a:cubicBezTo>
                  <a:cubicBezTo>
                    <a:pt x="756" y="178"/>
                    <a:pt x="623" y="111"/>
                    <a:pt x="479" y="67"/>
                  </a:cubicBezTo>
                  <a:cubicBezTo>
                    <a:pt x="412" y="44"/>
                    <a:pt x="334" y="22"/>
                    <a:pt x="256" y="12"/>
                  </a:cubicBezTo>
                  <a:cubicBezTo>
                    <a:pt x="223" y="12"/>
                    <a:pt x="190" y="0"/>
                    <a:pt x="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6"/>
            <p:cNvSpPr/>
            <p:nvPr/>
          </p:nvSpPr>
          <p:spPr>
            <a:xfrm>
              <a:off x="4692931" y="1723771"/>
              <a:ext cx="17514" cy="3698"/>
            </a:xfrm>
            <a:custGeom>
              <a:avLst/>
              <a:gdLst/>
              <a:ahLst/>
              <a:cxnLst/>
              <a:rect l="l" t="t" r="r" b="b"/>
              <a:pathLst>
                <a:path w="502" h="106" extrusionOk="0">
                  <a:moveTo>
                    <a:pt x="35" y="1"/>
                  </a:moveTo>
                  <a:cubicBezTo>
                    <a:pt x="23" y="1"/>
                    <a:pt x="12" y="1"/>
                    <a:pt x="1" y="23"/>
                  </a:cubicBezTo>
                  <a:lnTo>
                    <a:pt x="79" y="45"/>
                  </a:lnTo>
                  <a:cubicBezTo>
                    <a:pt x="101" y="57"/>
                    <a:pt x="124" y="57"/>
                    <a:pt x="146" y="57"/>
                  </a:cubicBezTo>
                  <a:cubicBezTo>
                    <a:pt x="179" y="68"/>
                    <a:pt x="223" y="68"/>
                    <a:pt x="257" y="79"/>
                  </a:cubicBezTo>
                  <a:cubicBezTo>
                    <a:pt x="322" y="95"/>
                    <a:pt x="381" y="106"/>
                    <a:pt x="439" y="106"/>
                  </a:cubicBezTo>
                  <a:cubicBezTo>
                    <a:pt x="460" y="106"/>
                    <a:pt x="481" y="104"/>
                    <a:pt x="502" y="101"/>
                  </a:cubicBezTo>
                  <a:cubicBezTo>
                    <a:pt x="423" y="101"/>
                    <a:pt x="346" y="79"/>
                    <a:pt x="268" y="57"/>
                  </a:cubicBezTo>
                  <a:cubicBezTo>
                    <a:pt x="235" y="45"/>
                    <a:pt x="190" y="35"/>
                    <a:pt x="146" y="23"/>
                  </a:cubicBezTo>
                  <a:cubicBezTo>
                    <a:pt x="134" y="12"/>
                    <a:pt x="112" y="12"/>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6"/>
            <p:cNvSpPr/>
            <p:nvPr/>
          </p:nvSpPr>
          <p:spPr>
            <a:xfrm>
              <a:off x="4645587" y="1714106"/>
              <a:ext cx="30701" cy="34155"/>
            </a:xfrm>
            <a:custGeom>
              <a:avLst/>
              <a:gdLst/>
              <a:ahLst/>
              <a:cxnLst/>
              <a:rect l="l" t="t" r="r" b="b"/>
              <a:pathLst>
                <a:path w="880" h="979" extrusionOk="0">
                  <a:moveTo>
                    <a:pt x="880" y="0"/>
                  </a:moveTo>
                  <a:cubicBezTo>
                    <a:pt x="724" y="144"/>
                    <a:pt x="601" y="312"/>
                    <a:pt x="480" y="467"/>
                  </a:cubicBezTo>
                  <a:cubicBezTo>
                    <a:pt x="346" y="634"/>
                    <a:pt x="168" y="856"/>
                    <a:pt x="1" y="979"/>
                  </a:cubicBezTo>
                  <a:lnTo>
                    <a:pt x="101" y="979"/>
                  </a:lnTo>
                  <a:cubicBezTo>
                    <a:pt x="268" y="834"/>
                    <a:pt x="391" y="668"/>
                    <a:pt x="513" y="490"/>
                  </a:cubicBezTo>
                  <a:cubicBezTo>
                    <a:pt x="624" y="322"/>
                    <a:pt x="735" y="144"/>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6"/>
            <p:cNvSpPr/>
            <p:nvPr/>
          </p:nvSpPr>
          <p:spPr>
            <a:xfrm>
              <a:off x="4682081" y="1718363"/>
              <a:ext cx="13222" cy="11652"/>
            </a:xfrm>
            <a:custGeom>
              <a:avLst/>
              <a:gdLst/>
              <a:ahLst/>
              <a:cxnLst/>
              <a:rect l="l" t="t" r="r" b="b"/>
              <a:pathLst>
                <a:path w="379" h="334" extrusionOk="0">
                  <a:moveTo>
                    <a:pt x="379" y="0"/>
                  </a:moveTo>
                  <a:cubicBezTo>
                    <a:pt x="234" y="67"/>
                    <a:pt x="112" y="178"/>
                    <a:pt x="0" y="301"/>
                  </a:cubicBezTo>
                  <a:lnTo>
                    <a:pt x="45" y="334"/>
                  </a:lnTo>
                  <a:cubicBezTo>
                    <a:pt x="134" y="200"/>
                    <a:pt x="245" y="8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6"/>
            <p:cNvSpPr/>
            <p:nvPr/>
          </p:nvSpPr>
          <p:spPr>
            <a:xfrm>
              <a:off x="4168732" y="1598835"/>
              <a:ext cx="535104" cy="448235"/>
            </a:xfrm>
            <a:custGeom>
              <a:avLst/>
              <a:gdLst/>
              <a:ahLst/>
              <a:cxnLst/>
              <a:rect l="l" t="t" r="r" b="b"/>
              <a:pathLst>
                <a:path w="15338" h="12848" extrusionOk="0">
                  <a:moveTo>
                    <a:pt x="14592" y="0"/>
                  </a:moveTo>
                  <a:cubicBezTo>
                    <a:pt x="14314" y="890"/>
                    <a:pt x="13980" y="1758"/>
                    <a:pt x="13569" y="2592"/>
                  </a:cubicBezTo>
                  <a:cubicBezTo>
                    <a:pt x="13357" y="3003"/>
                    <a:pt x="13124" y="3404"/>
                    <a:pt x="12868" y="3794"/>
                  </a:cubicBezTo>
                  <a:cubicBezTo>
                    <a:pt x="12702" y="4038"/>
                    <a:pt x="12546" y="4283"/>
                    <a:pt x="12379" y="4516"/>
                  </a:cubicBezTo>
                  <a:cubicBezTo>
                    <a:pt x="12312" y="4338"/>
                    <a:pt x="12257" y="4149"/>
                    <a:pt x="12235" y="3960"/>
                  </a:cubicBezTo>
                  <a:cubicBezTo>
                    <a:pt x="12190" y="3749"/>
                    <a:pt x="12179" y="3527"/>
                    <a:pt x="12156" y="3304"/>
                  </a:cubicBezTo>
                  <a:cubicBezTo>
                    <a:pt x="12134" y="3082"/>
                    <a:pt x="12123" y="2859"/>
                    <a:pt x="12079" y="2637"/>
                  </a:cubicBezTo>
                  <a:cubicBezTo>
                    <a:pt x="12045" y="2414"/>
                    <a:pt x="12001" y="2192"/>
                    <a:pt x="11912" y="1980"/>
                  </a:cubicBezTo>
                  <a:lnTo>
                    <a:pt x="11879" y="1992"/>
                  </a:lnTo>
                  <a:cubicBezTo>
                    <a:pt x="11968" y="2203"/>
                    <a:pt x="12012" y="2414"/>
                    <a:pt x="12034" y="2637"/>
                  </a:cubicBezTo>
                  <a:cubicBezTo>
                    <a:pt x="12067" y="2859"/>
                    <a:pt x="12090" y="3082"/>
                    <a:pt x="12101" y="3304"/>
                  </a:cubicBezTo>
                  <a:cubicBezTo>
                    <a:pt x="12112" y="3527"/>
                    <a:pt x="12134" y="3749"/>
                    <a:pt x="12168" y="3972"/>
                  </a:cubicBezTo>
                  <a:cubicBezTo>
                    <a:pt x="12201" y="4182"/>
                    <a:pt x="12245" y="4394"/>
                    <a:pt x="12324" y="4594"/>
                  </a:cubicBezTo>
                  <a:cubicBezTo>
                    <a:pt x="12245" y="4706"/>
                    <a:pt x="12168" y="4827"/>
                    <a:pt x="12079" y="4939"/>
                  </a:cubicBezTo>
                  <a:cubicBezTo>
                    <a:pt x="11545" y="5695"/>
                    <a:pt x="10977" y="6441"/>
                    <a:pt x="10310" y="7086"/>
                  </a:cubicBezTo>
                  <a:cubicBezTo>
                    <a:pt x="10299" y="7108"/>
                    <a:pt x="10277" y="7130"/>
                    <a:pt x="10255" y="7152"/>
                  </a:cubicBezTo>
                  <a:cubicBezTo>
                    <a:pt x="10255" y="6963"/>
                    <a:pt x="10243" y="6763"/>
                    <a:pt x="10221" y="6574"/>
                  </a:cubicBezTo>
                  <a:cubicBezTo>
                    <a:pt x="10188" y="6340"/>
                    <a:pt x="10110" y="6118"/>
                    <a:pt x="10043" y="5895"/>
                  </a:cubicBezTo>
                  <a:cubicBezTo>
                    <a:pt x="9910" y="5462"/>
                    <a:pt x="9765" y="5005"/>
                    <a:pt x="9554" y="4594"/>
                  </a:cubicBezTo>
                  <a:lnTo>
                    <a:pt x="9521" y="4617"/>
                  </a:lnTo>
                  <a:cubicBezTo>
                    <a:pt x="9732" y="5028"/>
                    <a:pt x="9854" y="5473"/>
                    <a:pt x="9988" y="5917"/>
                  </a:cubicBezTo>
                  <a:cubicBezTo>
                    <a:pt x="10055" y="6140"/>
                    <a:pt x="10121" y="6362"/>
                    <a:pt x="10144" y="6585"/>
                  </a:cubicBezTo>
                  <a:cubicBezTo>
                    <a:pt x="10166" y="6797"/>
                    <a:pt x="10166" y="7019"/>
                    <a:pt x="10166" y="7230"/>
                  </a:cubicBezTo>
                  <a:cubicBezTo>
                    <a:pt x="10043" y="7341"/>
                    <a:pt x="9921" y="7442"/>
                    <a:pt x="9798" y="7541"/>
                  </a:cubicBezTo>
                  <a:lnTo>
                    <a:pt x="9788" y="7553"/>
                  </a:lnTo>
                  <a:lnTo>
                    <a:pt x="9798" y="7553"/>
                  </a:lnTo>
                  <a:cubicBezTo>
                    <a:pt x="9699" y="7620"/>
                    <a:pt x="9610" y="7686"/>
                    <a:pt x="9509" y="7753"/>
                  </a:cubicBezTo>
                  <a:cubicBezTo>
                    <a:pt x="9420" y="7808"/>
                    <a:pt x="9321" y="7875"/>
                    <a:pt x="9220" y="7942"/>
                  </a:cubicBezTo>
                  <a:cubicBezTo>
                    <a:pt x="9031" y="8064"/>
                    <a:pt x="8831" y="8176"/>
                    <a:pt x="8631" y="8298"/>
                  </a:cubicBezTo>
                  <a:cubicBezTo>
                    <a:pt x="8530" y="8354"/>
                    <a:pt x="8419" y="8398"/>
                    <a:pt x="8320" y="8453"/>
                  </a:cubicBezTo>
                  <a:cubicBezTo>
                    <a:pt x="8219" y="8498"/>
                    <a:pt x="8119" y="8554"/>
                    <a:pt x="8019" y="8576"/>
                  </a:cubicBezTo>
                  <a:cubicBezTo>
                    <a:pt x="7685" y="8520"/>
                    <a:pt x="7352" y="8476"/>
                    <a:pt x="7007" y="8476"/>
                  </a:cubicBezTo>
                  <a:cubicBezTo>
                    <a:pt x="6959" y="8472"/>
                    <a:pt x="6909" y="8471"/>
                    <a:pt x="6859" y="8471"/>
                  </a:cubicBezTo>
                  <a:cubicBezTo>
                    <a:pt x="6737" y="8471"/>
                    <a:pt x="6614" y="8479"/>
                    <a:pt x="6496" y="8487"/>
                  </a:cubicBezTo>
                  <a:cubicBezTo>
                    <a:pt x="6318" y="8509"/>
                    <a:pt x="6150" y="8532"/>
                    <a:pt x="5984" y="8554"/>
                  </a:cubicBezTo>
                  <a:cubicBezTo>
                    <a:pt x="5684" y="8603"/>
                    <a:pt x="5375" y="8644"/>
                    <a:pt x="5073" y="8644"/>
                  </a:cubicBezTo>
                  <a:cubicBezTo>
                    <a:pt x="5039" y="8644"/>
                    <a:pt x="5005" y="8644"/>
                    <a:pt x="4971" y="8643"/>
                  </a:cubicBezTo>
                  <a:cubicBezTo>
                    <a:pt x="4805" y="8631"/>
                    <a:pt x="4638" y="8609"/>
                    <a:pt x="4516" y="8542"/>
                  </a:cubicBezTo>
                  <a:cubicBezTo>
                    <a:pt x="4437" y="8498"/>
                    <a:pt x="4371" y="8453"/>
                    <a:pt x="4304" y="8398"/>
                  </a:cubicBezTo>
                  <a:lnTo>
                    <a:pt x="4204" y="8331"/>
                  </a:lnTo>
                  <a:lnTo>
                    <a:pt x="4171" y="8298"/>
                  </a:lnTo>
                  <a:cubicBezTo>
                    <a:pt x="4382" y="8186"/>
                    <a:pt x="4571" y="8064"/>
                    <a:pt x="4738" y="7909"/>
                  </a:cubicBezTo>
                  <a:cubicBezTo>
                    <a:pt x="4838" y="7820"/>
                    <a:pt x="4927" y="7719"/>
                    <a:pt x="5005" y="7608"/>
                  </a:cubicBezTo>
                  <a:cubicBezTo>
                    <a:pt x="5072" y="7519"/>
                    <a:pt x="5127" y="7419"/>
                    <a:pt x="5183" y="7308"/>
                  </a:cubicBezTo>
                  <a:cubicBezTo>
                    <a:pt x="5450" y="7063"/>
                    <a:pt x="5739" y="6829"/>
                    <a:pt x="6051" y="6652"/>
                  </a:cubicBezTo>
                  <a:cubicBezTo>
                    <a:pt x="6217" y="6552"/>
                    <a:pt x="6407" y="6474"/>
                    <a:pt x="6595" y="6418"/>
                  </a:cubicBezTo>
                  <a:cubicBezTo>
                    <a:pt x="6785" y="6352"/>
                    <a:pt x="6973" y="6307"/>
                    <a:pt x="7151" y="6229"/>
                  </a:cubicBezTo>
                  <a:lnTo>
                    <a:pt x="7141" y="6196"/>
                  </a:lnTo>
                  <a:cubicBezTo>
                    <a:pt x="6963" y="6263"/>
                    <a:pt x="6773" y="6318"/>
                    <a:pt x="6573" y="6374"/>
                  </a:cubicBezTo>
                  <a:cubicBezTo>
                    <a:pt x="6384" y="6429"/>
                    <a:pt x="6195" y="6496"/>
                    <a:pt x="6028" y="6596"/>
                  </a:cubicBezTo>
                  <a:cubicBezTo>
                    <a:pt x="5750" y="6752"/>
                    <a:pt x="5495" y="6941"/>
                    <a:pt x="5261" y="7141"/>
                  </a:cubicBezTo>
                  <a:cubicBezTo>
                    <a:pt x="5350" y="6952"/>
                    <a:pt x="5428" y="6763"/>
                    <a:pt x="5517" y="6574"/>
                  </a:cubicBezTo>
                  <a:cubicBezTo>
                    <a:pt x="5616" y="6352"/>
                    <a:pt x="5739" y="6129"/>
                    <a:pt x="5861" y="5907"/>
                  </a:cubicBezTo>
                  <a:cubicBezTo>
                    <a:pt x="6095" y="5450"/>
                    <a:pt x="6318" y="4995"/>
                    <a:pt x="6551" y="4538"/>
                  </a:cubicBezTo>
                  <a:cubicBezTo>
                    <a:pt x="6673" y="4316"/>
                    <a:pt x="6795" y="4093"/>
                    <a:pt x="6940" y="3883"/>
                  </a:cubicBezTo>
                  <a:cubicBezTo>
                    <a:pt x="7085" y="3682"/>
                    <a:pt x="7230" y="3471"/>
                    <a:pt x="7385" y="3270"/>
                  </a:cubicBezTo>
                  <a:lnTo>
                    <a:pt x="7341" y="3237"/>
                  </a:lnTo>
                  <a:cubicBezTo>
                    <a:pt x="7185" y="3438"/>
                    <a:pt x="7040" y="3649"/>
                    <a:pt x="6896" y="3860"/>
                  </a:cubicBezTo>
                  <a:cubicBezTo>
                    <a:pt x="6751" y="4061"/>
                    <a:pt x="6617" y="4283"/>
                    <a:pt x="6496" y="4505"/>
                  </a:cubicBezTo>
                  <a:cubicBezTo>
                    <a:pt x="6251" y="4961"/>
                    <a:pt x="6028" y="5417"/>
                    <a:pt x="5784" y="5862"/>
                  </a:cubicBezTo>
                  <a:cubicBezTo>
                    <a:pt x="5661" y="6085"/>
                    <a:pt x="5539" y="6307"/>
                    <a:pt x="5428" y="6540"/>
                  </a:cubicBezTo>
                  <a:cubicBezTo>
                    <a:pt x="5383" y="6629"/>
                    <a:pt x="5339" y="6730"/>
                    <a:pt x="5305" y="6819"/>
                  </a:cubicBezTo>
                  <a:cubicBezTo>
                    <a:pt x="5228" y="6674"/>
                    <a:pt x="5183" y="6518"/>
                    <a:pt x="5161" y="6362"/>
                  </a:cubicBezTo>
                  <a:cubicBezTo>
                    <a:pt x="5127" y="6174"/>
                    <a:pt x="5127" y="5984"/>
                    <a:pt x="5127" y="5784"/>
                  </a:cubicBezTo>
                  <a:cubicBezTo>
                    <a:pt x="5116" y="5595"/>
                    <a:pt x="5116" y="5395"/>
                    <a:pt x="5094" y="5195"/>
                  </a:cubicBezTo>
                  <a:cubicBezTo>
                    <a:pt x="5060" y="5005"/>
                    <a:pt x="5016" y="4805"/>
                    <a:pt x="4916" y="4639"/>
                  </a:cubicBezTo>
                  <a:lnTo>
                    <a:pt x="4894" y="4650"/>
                  </a:lnTo>
                  <a:cubicBezTo>
                    <a:pt x="4983" y="4817"/>
                    <a:pt x="5027" y="5017"/>
                    <a:pt x="5050" y="5206"/>
                  </a:cubicBezTo>
                  <a:cubicBezTo>
                    <a:pt x="5072" y="5395"/>
                    <a:pt x="5072" y="5595"/>
                    <a:pt x="5072" y="5784"/>
                  </a:cubicBezTo>
                  <a:cubicBezTo>
                    <a:pt x="5072" y="5984"/>
                    <a:pt x="5072" y="6174"/>
                    <a:pt x="5094" y="6374"/>
                  </a:cubicBezTo>
                  <a:cubicBezTo>
                    <a:pt x="5127" y="6563"/>
                    <a:pt x="5172" y="6741"/>
                    <a:pt x="5261" y="6908"/>
                  </a:cubicBezTo>
                  <a:cubicBezTo>
                    <a:pt x="5216" y="7019"/>
                    <a:pt x="5161" y="7130"/>
                    <a:pt x="5105" y="7230"/>
                  </a:cubicBezTo>
                  <a:cubicBezTo>
                    <a:pt x="5094" y="7252"/>
                    <a:pt x="5083" y="7286"/>
                    <a:pt x="5072" y="7308"/>
                  </a:cubicBezTo>
                  <a:lnTo>
                    <a:pt x="5060" y="7308"/>
                  </a:lnTo>
                  <a:cubicBezTo>
                    <a:pt x="5016" y="7397"/>
                    <a:pt x="4971" y="7475"/>
                    <a:pt x="4916" y="7553"/>
                  </a:cubicBezTo>
                  <a:cubicBezTo>
                    <a:pt x="4849" y="7653"/>
                    <a:pt x="4760" y="7742"/>
                    <a:pt x="4672" y="7830"/>
                  </a:cubicBezTo>
                  <a:cubicBezTo>
                    <a:pt x="4482" y="7998"/>
                    <a:pt x="4026" y="8242"/>
                    <a:pt x="4026" y="8242"/>
                  </a:cubicBezTo>
                  <a:lnTo>
                    <a:pt x="3637" y="8631"/>
                  </a:lnTo>
                  <a:lnTo>
                    <a:pt x="3626" y="8631"/>
                  </a:lnTo>
                  <a:lnTo>
                    <a:pt x="3626" y="8643"/>
                  </a:lnTo>
                  <a:cubicBezTo>
                    <a:pt x="3359" y="9009"/>
                    <a:pt x="3081" y="9377"/>
                    <a:pt x="2791" y="9733"/>
                  </a:cubicBezTo>
                  <a:cubicBezTo>
                    <a:pt x="2502" y="10089"/>
                    <a:pt x="2213" y="10433"/>
                    <a:pt x="1879" y="10744"/>
                  </a:cubicBezTo>
                  <a:cubicBezTo>
                    <a:pt x="1780" y="10833"/>
                    <a:pt x="1679" y="10922"/>
                    <a:pt x="1568" y="11011"/>
                  </a:cubicBezTo>
                  <a:lnTo>
                    <a:pt x="1679" y="9877"/>
                  </a:lnTo>
                  <a:lnTo>
                    <a:pt x="1746" y="9210"/>
                  </a:lnTo>
                  <a:cubicBezTo>
                    <a:pt x="1768" y="8987"/>
                    <a:pt x="1768" y="8765"/>
                    <a:pt x="1691" y="8542"/>
                  </a:cubicBezTo>
                  <a:lnTo>
                    <a:pt x="1669" y="8554"/>
                  </a:lnTo>
                  <a:cubicBezTo>
                    <a:pt x="1724" y="8765"/>
                    <a:pt x="1724" y="8987"/>
                    <a:pt x="1691" y="9210"/>
                  </a:cubicBezTo>
                  <a:cubicBezTo>
                    <a:pt x="1669" y="9432"/>
                    <a:pt x="1635" y="9644"/>
                    <a:pt x="1612" y="9866"/>
                  </a:cubicBezTo>
                  <a:lnTo>
                    <a:pt x="1435" y="11134"/>
                  </a:lnTo>
                  <a:lnTo>
                    <a:pt x="1368" y="11201"/>
                  </a:lnTo>
                  <a:cubicBezTo>
                    <a:pt x="1201" y="11367"/>
                    <a:pt x="1046" y="11535"/>
                    <a:pt x="890" y="11701"/>
                  </a:cubicBezTo>
                  <a:cubicBezTo>
                    <a:pt x="579" y="12046"/>
                    <a:pt x="278" y="12391"/>
                    <a:pt x="0" y="12758"/>
                  </a:cubicBezTo>
                  <a:lnTo>
                    <a:pt x="144" y="12847"/>
                  </a:lnTo>
                  <a:cubicBezTo>
                    <a:pt x="423" y="12480"/>
                    <a:pt x="700" y="12146"/>
                    <a:pt x="1012" y="11812"/>
                  </a:cubicBezTo>
                  <a:cubicBezTo>
                    <a:pt x="1157" y="11646"/>
                    <a:pt x="1313" y="11479"/>
                    <a:pt x="1479" y="11312"/>
                  </a:cubicBezTo>
                  <a:cubicBezTo>
                    <a:pt x="1646" y="11156"/>
                    <a:pt x="1813" y="11011"/>
                    <a:pt x="1991" y="10856"/>
                  </a:cubicBezTo>
                  <a:cubicBezTo>
                    <a:pt x="2213" y="10645"/>
                    <a:pt x="2425" y="10411"/>
                    <a:pt x="2625" y="10166"/>
                  </a:cubicBezTo>
                  <a:lnTo>
                    <a:pt x="2692" y="10166"/>
                  </a:lnTo>
                  <a:cubicBezTo>
                    <a:pt x="2736" y="10155"/>
                    <a:pt x="2781" y="10133"/>
                    <a:pt x="2825" y="10122"/>
                  </a:cubicBezTo>
                  <a:cubicBezTo>
                    <a:pt x="2903" y="10077"/>
                    <a:pt x="2992" y="10055"/>
                    <a:pt x="3070" y="10055"/>
                  </a:cubicBezTo>
                  <a:cubicBezTo>
                    <a:pt x="3159" y="10044"/>
                    <a:pt x="3248" y="10044"/>
                    <a:pt x="3348" y="10044"/>
                  </a:cubicBezTo>
                  <a:lnTo>
                    <a:pt x="3614" y="10044"/>
                  </a:lnTo>
                  <a:lnTo>
                    <a:pt x="4160" y="10055"/>
                  </a:lnTo>
                  <a:cubicBezTo>
                    <a:pt x="4338" y="10066"/>
                    <a:pt x="4516" y="10077"/>
                    <a:pt x="4682" y="10144"/>
                  </a:cubicBezTo>
                  <a:lnTo>
                    <a:pt x="4694" y="10111"/>
                  </a:lnTo>
                  <a:cubicBezTo>
                    <a:pt x="4526" y="10033"/>
                    <a:pt x="4338" y="10022"/>
                    <a:pt x="4160" y="10010"/>
                  </a:cubicBezTo>
                  <a:lnTo>
                    <a:pt x="3614" y="10000"/>
                  </a:lnTo>
                  <a:lnTo>
                    <a:pt x="3348" y="9988"/>
                  </a:lnTo>
                  <a:cubicBezTo>
                    <a:pt x="3298" y="9983"/>
                    <a:pt x="3251" y="9980"/>
                    <a:pt x="3205" y="9980"/>
                  </a:cubicBezTo>
                  <a:cubicBezTo>
                    <a:pt x="3159" y="9980"/>
                    <a:pt x="3114" y="9983"/>
                    <a:pt x="3070" y="9988"/>
                  </a:cubicBezTo>
                  <a:cubicBezTo>
                    <a:pt x="3025" y="9988"/>
                    <a:pt x="2981" y="9988"/>
                    <a:pt x="2925" y="10010"/>
                  </a:cubicBezTo>
                  <a:cubicBezTo>
                    <a:pt x="2880" y="10022"/>
                    <a:pt x="2836" y="10033"/>
                    <a:pt x="2803" y="10055"/>
                  </a:cubicBezTo>
                  <a:cubicBezTo>
                    <a:pt x="2769" y="10066"/>
                    <a:pt x="2736" y="10077"/>
                    <a:pt x="2702" y="10077"/>
                  </a:cubicBezTo>
                  <a:cubicBezTo>
                    <a:pt x="2769" y="10000"/>
                    <a:pt x="2847" y="9911"/>
                    <a:pt x="2914" y="9822"/>
                  </a:cubicBezTo>
                  <a:cubicBezTo>
                    <a:pt x="3203" y="9466"/>
                    <a:pt x="3470" y="9098"/>
                    <a:pt x="3737" y="8732"/>
                  </a:cubicBezTo>
                  <a:lnTo>
                    <a:pt x="4071" y="8398"/>
                  </a:lnTo>
                  <a:cubicBezTo>
                    <a:pt x="4082" y="8409"/>
                    <a:pt x="4104" y="8420"/>
                    <a:pt x="4115" y="8431"/>
                  </a:cubicBezTo>
                  <a:cubicBezTo>
                    <a:pt x="4148" y="8465"/>
                    <a:pt x="4182" y="8487"/>
                    <a:pt x="4227" y="8520"/>
                  </a:cubicBezTo>
                  <a:cubicBezTo>
                    <a:pt x="4293" y="8565"/>
                    <a:pt x="4371" y="8609"/>
                    <a:pt x="4437" y="8654"/>
                  </a:cubicBezTo>
                  <a:cubicBezTo>
                    <a:pt x="4615" y="8754"/>
                    <a:pt x="4793" y="8765"/>
                    <a:pt x="4971" y="8776"/>
                  </a:cubicBezTo>
                  <a:cubicBezTo>
                    <a:pt x="5001" y="8777"/>
                    <a:pt x="5030" y="8778"/>
                    <a:pt x="5060" y="8778"/>
                  </a:cubicBezTo>
                  <a:cubicBezTo>
                    <a:pt x="5375" y="8778"/>
                    <a:pt x="5689" y="8728"/>
                    <a:pt x="5995" y="8687"/>
                  </a:cubicBezTo>
                  <a:cubicBezTo>
                    <a:pt x="6173" y="8665"/>
                    <a:pt x="6340" y="8631"/>
                    <a:pt x="6506" y="8621"/>
                  </a:cubicBezTo>
                  <a:cubicBezTo>
                    <a:pt x="6662" y="8598"/>
                    <a:pt x="6818" y="8598"/>
                    <a:pt x="6973" y="8598"/>
                  </a:cubicBezTo>
                  <a:cubicBezTo>
                    <a:pt x="7163" y="8698"/>
                    <a:pt x="7352" y="8799"/>
                    <a:pt x="7529" y="8910"/>
                  </a:cubicBezTo>
                  <a:cubicBezTo>
                    <a:pt x="7719" y="9021"/>
                    <a:pt x="7885" y="9177"/>
                    <a:pt x="8063" y="9321"/>
                  </a:cubicBezTo>
                  <a:cubicBezTo>
                    <a:pt x="8152" y="9388"/>
                    <a:pt x="8241" y="9444"/>
                    <a:pt x="8330" y="9521"/>
                  </a:cubicBezTo>
                  <a:cubicBezTo>
                    <a:pt x="8419" y="9588"/>
                    <a:pt x="8508" y="9666"/>
                    <a:pt x="8587" y="9733"/>
                  </a:cubicBezTo>
                  <a:cubicBezTo>
                    <a:pt x="8764" y="9877"/>
                    <a:pt x="8931" y="10033"/>
                    <a:pt x="9131" y="10144"/>
                  </a:cubicBezTo>
                  <a:lnTo>
                    <a:pt x="9143" y="10111"/>
                  </a:lnTo>
                  <a:cubicBezTo>
                    <a:pt x="8965" y="10000"/>
                    <a:pt x="8797" y="9844"/>
                    <a:pt x="8619" y="9688"/>
                  </a:cubicBezTo>
                  <a:cubicBezTo>
                    <a:pt x="8542" y="9622"/>
                    <a:pt x="8453" y="9543"/>
                    <a:pt x="8375" y="9466"/>
                  </a:cubicBezTo>
                  <a:cubicBezTo>
                    <a:pt x="8286" y="9399"/>
                    <a:pt x="8186" y="9332"/>
                    <a:pt x="8108" y="9266"/>
                  </a:cubicBezTo>
                  <a:cubicBezTo>
                    <a:pt x="7930" y="9121"/>
                    <a:pt x="7763" y="8965"/>
                    <a:pt x="7574" y="8843"/>
                  </a:cubicBezTo>
                  <a:cubicBezTo>
                    <a:pt x="7440" y="8754"/>
                    <a:pt x="7319" y="8676"/>
                    <a:pt x="7185" y="8609"/>
                  </a:cubicBezTo>
                  <a:lnTo>
                    <a:pt x="7185" y="8609"/>
                  </a:lnTo>
                  <a:cubicBezTo>
                    <a:pt x="7463" y="8621"/>
                    <a:pt x="7741" y="8654"/>
                    <a:pt x="8008" y="8710"/>
                  </a:cubicBezTo>
                  <a:lnTo>
                    <a:pt x="8030" y="8710"/>
                  </a:lnTo>
                  <a:lnTo>
                    <a:pt x="8041" y="8698"/>
                  </a:lnTo>
                  <a:cubicBezTo>
                    <a:pt x="8108" y="8687"/>
                    <a:pt x="8152" y="8665"/>
                    <a:pt x="8208" y="8643"/>
                  </a:cubicBezTo>
                  <a:cubicBezTo>
                    <a:pt x="8264" y="8609"/>
                    <a:pt x="8320" y="8587"/>
                    <a:pt x="8375" y="8565"/>
                  </a:cubicBezTo>
                  <a:cubicBezTo>
                    <a:pt x="8475" y="8509"/>
                    <a:pt x="8587" y="8453"/>
                    <a:pt x="8686" y="8398"/>
                  </a:cubicBezTo>
                  <a:lnTo>
                    <a:pt x="9287" y="8031"/>
                  </a:lnTo>
                  <a:cubicBezTo>
                    <a:pt x="9376" y="7964"/>
                    <a:pt x="9476" y="7909"/>
                    <a:pt x="9576" y="7842"/>
                  </a:cubicBezTo>
                  <a:cubicBezTo>
                    <a:pt x="9676" y="7775"/>
                    <a:pt x="9765" y="7709"/>
                    <a:pt x="9865" y="7630"/>
                  </a:cubicBezTo>
                  <a:lnTo>
                    <a:pt x="9877" y="7620"/>
                  </a:lnTo>
                  <a:cubicBezTo>
                    <a:pt x="9966" y="7586"/>
                    <a:pt x="10065" y="7575"/>
                    <a:pt x="10166" y="7575"/>
                  </a:cubicBezTo>
                  <a:cubicBezTo>
                    <a:pt x="10288" y="7575"/>
                    <a:pt x="10399" y="7586"/>
                    <a:pt x="10522" y="7597"/>
                  </a:cubicBezTo>
                  <a:cubicBezTo>
                    <a:pt x="10766" y="7620"/>
                    <a:pt x="11011" y="7630"/>
                    <a:pt x="11244" y="7664"/>
                  </a:cubicBezTo>
                  <a:lnTo>
                    <a:pt x="11612" y="7697"/>
                  </a:lnTo>
                  <a:cubicBezTo>
                    <a:pt x="11723" y="7719"/>
                    <a:pt x="11845" y="7742"/>
                    <a:pt x="11956" y="7775"/>
                  </a:cubicBezTo>
                  <a:cubicBezTo>
                    <a:pt x="12190" y="7842"/>
                    <a:pt x="12413" y="7931"/>
                    <a:pt x="12623" y="8042"/>
                  </a:cubicBezTo>
                  <a:lnTo>
                    <a:pt x="12635" y="8020"/>
                  </a:lnTo>
                  <a:cubicBezTo>
                    <a:pt x="12423" y="7909"/>
                    <a:pt x="12201" y="7808"/>
                    <a:pt x="11968" y="7731"/>
                  </a:cubicBezTo>
                  <a:cubicBezTo>
                    <a:pt x="11856" y="7697"/>
                    <a:pt x="11734" y="7675"/>
                    <a:pt x="11612" y="7653"/>
                  </a:cubicBezTo>
                  <a:cubicBezTo>
                    <a:pt x="11501" y="7630"/>
                    <a:pt x="11378" y="7620"/>
                    <a:pt x="11256" y="7597"/>
                  </a:cubicBezTo>
                  <a:cubicBezTo>
                    <a:pt x="11011" y="7564"/>
                    <a:pt x="10777" y="7541"/>
                    <a:pt x="10532" y="7519"/>
                  </a:cubicBezTo>
                  <a:cubicBezTo>
                    <a:pt x="10411" y="7508"/>
                    <a:pt x="10288" y="7486"/>
                    <a:pt x="10166" y="7486"/>
                  </a:cubicBezTo>
                  <a:lnTo>
                    <a:pt x="10032" y="7486"/>
                  </a:lnTo>
                  <a:cubicBezTo>
                    <a:pt x="10154" y="7386"/>
                    <a:pt x="10277" y="7274"/>
                    <a:pt x="10388" y="7163"/>
                  </a:cubicBezTo>
                  <a:cubicBezTo>
                    <a:pt x="10944" y="6607"/>
                    <a:pt x="11434" y="5984"/>
                    <a:pt x="11901" y="5339"/>
                  </a:cubicBezTo>
                  <a:cubicBezTo>
                    <a:pt x="12156" y="5161"/>
                    <a:pt x="12457" y="5028"/>
                    <a:pt x="12746" y="4884"/>
                  </a:cubicBezTo>
                  <a:cubicBezTo>
                    <a:pt x="13035" y="4750"/>
                    <a:pt x="13325" y="4572"/>
                    <a:pt x="13591" y="4394"/>
                  </a:cubicBezTo>
                  <a:cubicBezTo>
                    <a:pt x="14148" y="4049"/>
                    <a:pt x="14726" y="3749"/>
                    <a:pt x="15337" y="3515"/>
                  </a:cubicBezTo>
                  <a:lnTo>
                    <a:pt x="15315" y="3471"/>
                  </a:lnTo>
                  <a:cubicBezTo>
                    <a:pt x="14704" y="3705"/>
                    <a:pt x="14114" y="3994"/>
                    <a:pt x="13558" y="4338"/>
                  </a:cubicBezTo>
                  <a:cubicBezTo>
                    <a:pt x="13280" y="4516"/>
                    <a:pt x="13013" y="4683"/>
                    <a:pt x="12712" y="4827"/>
                  </a:cubicBezTo>
                  <a:cubicBezTo>
                    <a:pt x="12479" y="4939"/>
                    <a:pt x="12245" y="5039"/>
                    <a:pt x="12012" y="5173"/>
                  </a:cubicBezTo>
                  <a:cubicBezTo>
                    <a:pt x="12057" y="5117"/>
                    <a:pt x="12101" y="5050"/>
                    <a:pt x="12146" y="4995"/>
                  </a:cubicBezTo>
                  <a:cubicBezTo>
                    <a:pt x="12413" y="4605"/>
                    <a:pt x="12679" y="4227"/>
                    <a:pt x="12935" y="3838"/>
                  </a:cubicBezTo>
                  <a:cubicBezTo>
                    <a:pt x="13191" y="3448"/>
                    <a:pt x="13424" y="3037"/>
                    <a:pt x="13624" y="2615"/>
                  </a:cubicBezTo>
                  <a:cubicBezTo>
                    <a:pt x="14036" y="1780"/>
                    <a:pt x="14370" y="902"/>
                    <a:pt x="14637" y="12"/>
                  </a:cubicBezTo>
                  <a:lnTo>
                    <a:pt x="14592"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0" name="Google Shape;2730;p6"/>
          <p:cNvGrpSpPr/>
          <p:nvPr/>
        </p:nvGrpSpPr>
        <p:grpSpPr>
          <a:xfrm rot="-2433810" flipH="1">
            <a:off x="7884298" y="236255"/>
            <a:ext cx="1290891" cy="1085115"/>
            <a:chOff x="4168732" y="1578984"/>
            <a:chExt cx="556852" cy="468086"/>
          </a:xfrm>
        </p:grpSpPr>
        <p:sp>
          <p:nvSpPr>
            <p:cNvPr id="2731" name="Google Shape;2731;p6"/>
            <p:cNvSpPr/>
            <p:nvPr/>
          </p:nvSpPr>
          <p:spPr>
            <a:xfrm>
              <a:off x="4624270" y="1578984"/>
              <a:ext cx="88510" cy="100232"/>
            </a:xfrm>
            <a:custGeom>
              <a:avLst/>
              <a:gdLst/>
              <a:ahLst/>
              <a:cxnLst/>
              <a:rect l="l" t="t" r="r" b="b"/>
              <a:pathLst>
                <a:path w="2537" h="2873" extrusionOk="0">
                  <a:moveTo>
                    <a:pt x="1467" y="0"/>
                  </a:moveTo>
                  <a:cubicBezTo>
                    <a:pt x="1275" y="0"/>
                    <a:pt x="631" y="347"/>
                    <a:pt x="323" y="826"/>
                  </a:cubicBezTo>
                  <a:cubicBezTo>
                    <a:pt x="1" y="1315"/>
                    <a:pt x="1" y="1926"/>
                    <a:pt x="179" y="2294"/>
                  </a:cubicBezTo>
                  <a:cubicBezTo>
                    <a:pt x="345" y="2660"/>
                    <a:pt x="679" y="2872"/>
                    <a:pt x="679" y="2872"/>
                  </a:cubicBezTo>
                  <a:cubicBezTo>
                    <a:pt x="679" y="2872"/>
                    <a:pt x="1091" y="2594"/>
                    <a:pt x="1246" y="2527"/>
                  </a:cubicBezTo>
                  <a:cubicBezTo>
                    <a:pt x="1390" y="2472"/>
                    <a:pt x="1969" y="2393"/>
                    <a:pt x="2225" y="2227"/>
                  </a:cubicBezTo>
                  <a:cubicBezTo>
                    <a:pt x="2480" y="2071"/>
                    <a:pt x="2536" y="1682"/>
                    <a:pt x="2503" y="1449"/>
                  </a:cubicBezTo>
                  <a:cubicBezTo>
                    <a:pt x="2458" y="1215"/>
                    <a:pt x="1991" y="503"/>
                    <a:pt x="1902" y="381"/>
                  </a:cubicBezTo>
                  <a:cubicBezTo>
                    <a:pt x="1813" y="270"/>
                    <a:pt x="1647" y="25"/>
                    <a:pt x="1491" y="3"/>
                  </a:cubicBezTo>
                  <a:cubicBezTo>
                    <a:pt x="1484" y="1"/>
                    <a:pt x="1476" y="0"/>
                    <a:pt x="1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6"/>
            <p:cNvSpPr/>
            <p:nvPr/>
          </p:nvSpPr>
          <p:spPr>
            <a:xfrm>
              <a:off x="4624654" y="1578984"/>
              <a:ext cx="61332" cy="73927"/>
            </a:xfrm>
            <a:custGeom>
              <a:avLst/>
              <a:gdLst/>
              <a:ahLst/>
              <a:cxnLst/>
              <a:rect l="l" t="t" r="r" b="b"/>
              <a:pathLst>
                <a:path w="1758" h="2119" extrusionOk="0">
                  <a:moveTo>
                    <a:pt x="1456" y="0"/>
                  </a:moveTo>
                  <a:cubicBezTo>
                    <a:pt x="1264" y="0"/>
                    <a:pt x="620" y="347"/>
                    <a:pt x="312" y="826"/>
                  </a:cubicBezTo>
                  <a:cubicBezTo>
                    <a:pt x="45" y="1226"/>
                    <a:pt x="0" y="1704"/>
                    <a:pt x="89" y="2071"/>
                  </a:cubicBezTo>
                  <a:cubicBezTo>
                    <a:pt x="181" y="2099"/>
                    <a:pt x="281" y="2119"/>
                    <a:pt x="382" y="2119"/>
                  </a:cubicBezTo>
                  <a:cubicBezTo>
                    <a:pt x="403" y="2119"/>
                    <a:pt x="424" y="2118"/>
                    <a:pt x="445" y="2116"/>
                  </a:cubicBezTo>
                  <a:cubicBezTo>
                    <a:pt x="746" y="2094"/>
                    <a:pt x="1013" y="1949"/>
                    <a:pt x="1224" y="1738"/>
                  </a:cubicBezTo>
                  <a:cubicBezTo>
                    <a:pt x="1424" y="1538"/>
                    <a:pt x="1580" y="1281"/>
                    <a:pt x="1658" y="1014"/>
                  </a:cubicBezTo>
                  <a:cubicBezTo>
                    <a:pt x="1747" y="737"/>
                    <a:pt x="1758" y="448"/>
                    <a:pt x="1713" y="158"/>
                  </a:cubicBezTo>
                  <a:cubicBezTo>
                    <a:pt x="1636" y="80"/>
                    <a:pt x="1557" y="13"/>
                    <a:pt x="1480" y="3"/>
                  </a:cubicBezTo>
                  <a:cubicBezTo>
                    <a:pt x="1473" y="1"/>
                    <a:pt x="1465" y="0"/>
                    <a:pt x="1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6"/>
            <p:cNvSpPr/>
            <p:nvPr/>
          </p:nvSpPr>
          <p:spPr>
            <a:xfrm>
              <a:off x="4663066" y="1592625"/>
              <a:ext cx="9350" cy="29515"/>
            </a:xfrm>
            <a:custGeom>
              <a:avLst/>
              <a:gdLst/>
              <a:ahLst/>
              <a:cxnLst/>
              <a:rect l="l" t="t" r="r" b="b"/>
              <a:pathLst>
                <a:path w="268" h="846" extrusionOk="0">
                  <a:moveTo>
                    <a:pt x="1" y="1"/>
                  </a:moveTo>
                  <a:cubicBezTo>
                    <a:pt x="68" y="134"/>
                    <a:pt x="123" y="279"/>
                    <a:pt x="157" y="412"/>
                  </a:cubicBezTo>
                  <a:cubicBezTo>
                    <a:pt x="179" y="490"/>
                    <a:pt x="189" y="557"/>
                    <a:pt x="201" y="635"/>
                  </a:cubicBezTo>
                  <a:cubicBezTo>
                    <a:pt x="212" y="702"/>
                    <a:pt x="223" y="768"/>
                    <a:pt x="201" y="835"/>
                  </a:cubicBezTo>
                  <a:lnTo>
                    <a:pt x="256" y="846"/>
                  </a:lnTo>
                  <a:cubicBezTo>
                    <a:pt x="268" y="768"/>
                    <a:pt x="256" y="690"/>
                    <a:pt x="246" y="623"/>
                  </a:cubicBezTo>
                  <a:cubicBezTo>
                    <a:pt x="223" y="546"/>
                    <a:pt x="201" y="479"/>
                    <a:pt x="179" y="412"/>
                  </a:cubicBezTo>
                  <a:cubicBezTo>
                    <a:pt x="134" y="267"/>
                    <a:pt x="78" y="1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6"/>
            <p:cNvSpPr/>
            <p:nvPr/>
          </p:nvSpPr>
          <p:spPr>
            <a:xfrm>
              <a:off x="4674300" y="1603127"/>
              <a:ext cx="21770" cy="11652"/>
            </a:xfrm>
            <a:custGeom>
              <a:avLst/>
              <a:gdLst/>
              <a:ahLst/>
              <a:cxnLst/>
              <a:rect l="l" t="t" r="r" b="b"/>
              <a:pathLst>
                <a:path w="624" h="334" extrusionOk="0">
                  <a:moveTo>
                    <a:pt x="624" y="0"/>
                  </a:moveTo>
                  <a:lnTo>
                    <a:pt x="624" y="0"/>
                  </a:lnTo>
                  <a:cubicBezTo>
                    <a:pt x="391" y="67"/>
                    <a:pt x="213" y="122"/>
                    <a:pt x="1" y="233"/>
                  </a:cubicBezTo>
                  <a:lnTo>
                    <a:pt x="1" y="334"/>
                  </a:lnTo>
                  <a:cubicBezTo>
                    <a:pt x="201" y="200"/>
                    <a:pt x="401" y="89"/>
                    <a:pt x="6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6"/>
            <p:cNvSpPr/>
            <p:nvPr/>
          </p:nvSpPr>
          <p:spPr>
            <a:xfrm>
              <a:off x="4661531" y="1628735"/>
              <a:ext cx="36492" cy="20584"/>
            </a:xfrm>
            <a:custGeom>
              <a:avLst/>
              <a:gdLst/>
              <a:ahLst/>
              <a:cxnLst/>
              <a:rect l="l" t="t" r="r" b="b"/>
              <a:pathLst>
                <a:path w="1046" h="590" extrusionOk="0">
                  <a:moveTo>
                    <a:pt x="1046" y="0"/>
                  </a:moveTo>
                  <a:cubicBezTo>
                    <a:pt x="668" y="45"/>
                    <a:pt x="322" y="167"/>
                    <a:pt x="23" y="434"/>
                  </a:cubicBezTo>
                  <a:lnTo>
                    <a:pt x="0" y="589"/>
                  </a:lnTo>
                  <a:cubicBezTo>
                    <a:pt x="267" y="322"/>
                    <a:pt x="668" y="67"/>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6"/>
            <p:cNvSpPr/>
            <p:nvPr/>
          </p:nvSpPr>
          <p:spPr>
            <a:xfrm>
              <a:off x="4643668" y="1628316"/>
              <a:ext cx="14374" cy="33422"/>
            </a:xfrm>
            <a:custGeom>
              <a:avLst/>
              <a:gdLst/>
              <a:ahLst/>
              <a:cxnLst/>
              <a:rect l="l" t="t" r="r" b="b"/>
              <a:pathLst>
                <a:path w="412" h="958" extrusionOk="0">
                  <a:moveTo>
                    <a:pt x="1" y="1"/>
                  </a:moveTo>
                  <a:cubicBezTo>
                    <a:pt x="223" y="268"/>
                    <a:pt x="345" y="613"/>
                    <a:pt x="323" y="957"/>
                  </a:cubicBezTo>
                  <a:lnTo>
                    <a:pt x="412" y="868"/>
                  </a:lnTo>
                  <a:cubicBezTo>
                    <a:pt x="401" y="512"/>
                    <a:pt x="245" y="2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6"/>
            <p:cNvSpPr/>
            <p:nvPr/>
          </p:nvSpPr>
          <p:spPr>
            <a:xfrm>
              <a:off x="4550935" y="1641783"/>
              <a:ext cx="67542" cy="87986"/>
            </a:xfrm>
            <a:custGeom>
              <a:avLst/>
              <a:gdLst/>
              <a:ahLst/>
              <a:cxnLst/>
              <a:rect l="l" t="t" r="r" b="b"/>
              <a:pathLst>
                <a:path w="1936" h="2522" extrusionOk="0">
                  <a:moveTo>
                    <a:pt x="1143" y="0"/>
                  </a:moveTo>
                  <a:cubicBezTo>
                    <a:pt x="1129" y="0"/>
                    <a:pt x="1115" y="2"/>
                    <a:pt x="1102" y="4"/>
                  </a:cubicBezTo>
                  <a:cubicBezTo>
                    <a:pt x="734" y="71"/>
                    <a:pt x="423" y="571"/>
                    <a:pt x="279" y="828"/>
                  </a:cubicBezTo>
                  <a:cubicBezTo>
                    <a:pt x="0" y="1295"/>
                    <a:pt x="0" y="1829"/>
                    <a:pt x="368" y="2207"/>
                  </a:cubicBezTo>
                  <a:cubicBezTo>
                    <a:pt x="649" y="2488"/>
                    <a:pt x="991" y="2521"/>
                    <a:pt x="1133" y="2521"/>
                  </a:cubicBezTo>
                  <a:cubicBezTo>
                    <a:pt x="1176" y="2521"/>
                    <a:pt x="1201" y="2518"/>
                    <a:pt x="1201" y="2518"/>
                  </a:cubicBezTo>
                  <a:cubicBezTo>
                    <a:pt x="1208" y="2518"/>
                    <a:pt x="1216" y="2519"/>
                    <a:pt x="1225" y="2519"/>
                  </a:cubicBezTo>
                  <a:cubicBezTo>
                    <a:pt x="1277" y="2519"/>
                    <a:pt x="1376" y="2503"/>
                    <a:pt x="1602" y="2296"/>
                  </a:cubicBezTo>
                  <a:cubicBezTo>
                    <a:pt x="1880" y="2039"/>
                    <a:pt x="1935" y="1594"/>
                    <a:pt x="1891" y="1261"/>
                  </a:cubicBezTo>
                  <a:cubicBezTo>
                    <a:pt x="1838" y="929"/>
                    <a:pt x="1496" y="0"/>
                    <a:pt x="114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6"/>
            <p:cNvSpPr/>
            <p:nvPr/>
          </p:nvSpPr>
          <p:spPr>
            <a:xfrm>
              <a:off x="4551319" y="1641678"/>
              <a:ext cx="50482" cy="70787"/>
            </a:xfrm>
            <a:custGeom>
              <a:avLst/>
              <a:gdLst/>
              <a:ahLst/>
              <a:cxnLst/>
              <a:rect l="l" t="t" r="r" b="b"/>
              <a:pathLst>
                <a:path w="1447" h="2029" extrusionOk="0">
                  <a:moveTo>
                    <a:pt x="1139" y="1"/>
                  </a:moveTo>
                  <a:cubicBezTo>
                    <a:pt x="1123" y="1"/>
                    <a:pt x="1107" y="3"/>
                    <a:pt x="1091" y="7"/>
                  </a:cubicBezTo>
                  <a:cubicBezTo>
                    <a:pt x="723" y="74"/>
                    <a:pt x="412" y="574"/>
                    <a:pt x="268" y="831"/>
                  </a:cubicBezTo>
                  <a:cubicBezTo>
                    <a:pt x="34" y="1231"/>
                    <a:pt x="1" y="1676"/>
                    <a:pt x="212" y="2020"/>
                  </a:cubicBezTo>
                  <a:cubicBezTo>
                    <a:pt x="245" y="2026"/>
                    <a:pt x="278" y="2029"/>
                    <a:pt x="312" y="2029"/>
                  </a:cubicBezTo>
                  <a:cubicBezTo>
                    <a:pt x="345" y="2029"/>
                    <a:pt x="378" y="2026"/>
                    <a:pt x="412" y="2020"/>
                  </a:cubicBezTo>
                  <a:cubicBezTo>
                    <a:pt x="668" y="1965"/>
                    <a:pt x="868" y="1775"/>
                    <a:pt x="957" y="1531"/>
                  </a:cubicBezTo>
                  <a:cubicBezTo>
                    <a:pt x="1002" y="1420"/>
                    <a:pt x="1024" y="1286"/>
                    <a:pt x="1046" y="1164"/>
                  </a:cubicBezTo>
                  <a:cubicBezTo>
                    <a:pt x="1079" y="1031"/>
                    <a:pt x="1124" y="897"/>
                    <a:pt x="1180" y="774"/>
                  </a:cubicBezTo>
                  <a:cubicBezTo>
                    <a:pt x="1257" y="586"/>
                    <a:pt x="1368" y="408"/>
                    <a:pt x="1447" y="218"/>
                  </a:cubicBezTo>
                  <a:cubicBezTo>
                    <a:pt x="1350" y="93"/>
                    <a:pt x="1245" y="1"/>
                    <a:pt x="113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6"/>
            <p:cNvSpPr/>
            <p:nvPr/>
          </p:nvSpPr>
          <p:spPr>
            <a:xfrm>
              <a:off x="4568763" y="1669868"/>
              <a:ext cx="19851" cy="17862"/>
            </a:xfrm>
            <a:custGeom>
              <a:avLst/>
              <a:gdLst/>
              <a:ahLst/>
              <a:cxnLst/>
              <a:rect l="l" t="t" r="r" b="b"/>
              <a:pathLst>
                <a:path w="569" h="512" extrusionOk="0">
                  <a:moveTo>
                    <a:pt x="1" y="0"/>
                  </a:moveTo>
                  <a:cubicBezTo>
                    <a:pt x="112" y="67"/>
                    <a:pt x="212" y="144"/>
                    <a:pt x="312" y="223"/>
                  </a:cubicBezTo>
                  <a:cubicBezTo>
                    <a:pt x="401" y="312"/>
                    <a:pt x="490" y="401"/>
                    <a:pt x="557" y="512"/>
                  </a:cubicBezTo>
                  <a:lnTo>
                    <a:pt x="568" y="401"/>
                  </a:lnTo>
                  <a:cubicBezTo>
                    <a:pt x="490" y="300"/>
                    <a:pt x="435" y="267"/>
                    <a:pt x="334" y="200"/>
                  </a:cubicBezTo>
                  <a:cubicBezTo>
                    <a:pt x="235" y="122"/>
                    <a:pt x="112" y="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6"/>
            <p:cNvSpPr/>
            <p:nvPr/>
          </p:nvSpPr>
          <p:spPr>
            <a:xfrm>
              <a:off x="4591685" y="1684975"/>
              <a:ext cx="23305" cy="38481"/>
            </a:xfrm>
            <a:custGeom>
              <a:avLst/>
              <a:gdLst/>
              <a:ahLst/>
              <a:cxnLst/>
              <a:rect l="l" t="t" r="r" b="b"/>
              <a:pathLst>
                <a:path w="668" h="1103" extrusionOk="0">
                  <a:moveTo>
                    <a:pt x="656" y="1"/>
                  </a:moveTo>
                  <a:cubicBezTo>
                    <a:pt x="656" y="223"/>
                    <a:pt x="589" y="435"/>
                    <a:pt x="456" y="601"/>
                  </a:cubicBezTo>
                  <a:cubicBezTo>
                    <a:pt x="401" y="690"/>
                    <a:pt x="322" y="768"/>
                    <a:pt x="245" y="835"/>
                  </a:cubicBezTo>
                  <a:cubicBezTo>
                    <a:pt x="167" y="913"/>
                    <a:pt x="89" y="979"/>
                    <a:pt x="0" y="1046"/>
                  </a:cubicBezTo>
                  <a:lnTo>
                    <a:pt x="56" y="1102"/>
                  </a:lnTo>
                  <a:cubicBezTo>
                    <a:pt x="134" y="1035"/>
                    <a:pt x="211" y="957"/>
                    <a:pt x="290" y="880"/>
                  </a:cubicBezTo>
                  <a:cubicBezTo>
                    <a:pt x="356" y="801"/>
                    <a:pt x="434" y="712"/>
                    <a:pt x="490" y="623"/>
                  </a:cubicBezTo>
                  <a:cubicBezTo>
                    <a:pt x="612" y="445"/>
                    <a:pt x="668" y="223"/>
                    <a:pt x="6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6"/>
            <p:cNvSpPr/>
            <p:nvPr/>
          </p:nvSpPr>
          <p:spPr>
            <a:xfrm>
              <a:off x="4568414" y="1710199"/>
              <a:ext cx="25642" cy="18665"/>
            </a:xfrm>
            <a:custGeom>
              <a:avLst/>
              <a:gdLst/>
              <a:ahLst/>
              <a:cxnLst/>
              <a:rect l="l" t="t" r="r" b="b"/>
              <a:pathLst>
                <a:path w="735" h="535" extrusionOk="0">
                  <a:moveTo>
                    <a:pt x="0" y="1"/>
                  </a:moveTo>
                  <a:lnTo>
                    <a:pt x="0" y="1"/>
                  </a:lnTo>
                  <a:cubicBezTo>
                    <a:pt x="278" y="112"/>
                    <a:pt x="522" y="301"/>
                    <a:pt x="690" y="535"/>
                  </a:cubicBezTo>
                  <a:lnTo>
                    <a:pt x="734" y="501"/>
                  </a:lnTo>
                  <a:cubicBezTo>
                    <a:pt x="545" y="268"/>
                    <a:pt x="289"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6"/>
            <p:cNvSpPr/>
            <p:nvPr/>
          </p:nvSpPr>
          <p:spPr>
            <a:xfrm>
              <a:off x="4574206" y="1690417"/>
              <a:ext cx="17897" cy="17095"/>
            </a:xfrm>
            <a:custGeom>
              <a:avLst/>
              <a:gdLst/>
              <a:ahLst/>
              <a:cxnLst/>
              <a:rect l="l" t="t" r="r" b="b"/>
              <a:pathLst>
                <a:path w="513" h="490" extrusionOk="0">
                  <a:moveTo>
                    <a:pt x="0" y="0"/>
                  </a:moveTo>
                  <a:lnTo>
                    <a:pt x="0" y="0"/>
                  </a:lnTo>
                  <a:cubicBezTo>
                    <a:pt x="79" y="79"/>
                    <a:pt x="178" y="145"/>
                    <a:pt x="267" y="223"/>
                  </a:cubicBezTo>
                  <a:cubicBezTo>
                    <a:pt x="356" y="289"/>
                    <a:pt x="435" y="378"/>
                    <a:pt x="457" y="490"/>
                  </a:cubicBezTo>
                  <a:lnTo>
                    <a:pt x="512" y="467"/>
                  </a:lnTo>
                  <a:cubicBezTo>
                    <a:pt x="501" y="412"/>
                    <a:pt x="468" y="356"/>
                    <a:pt x="423" y="312"/>
                  </a:cubicBezTo>
                  <a:cubicBezTo>
                    <a:pt x="379" y="267"/>
                    <a:pt x="334" y="234"/>
                    <a:pt x="290" y="200"/>
                  </a:cubicBezTo>
                  <a:cubicBezTo>
                    <a:pt x="190" y="134"/>
                    <a:pt x="89" y="7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6"/>
            <p:cNvSpPr/>
            <p:nvPr/>
          </p:nvSpPr>
          <p:spPr>
            <a:xfrm>
              <a:off x="4585475" y="1655878"/>
              <a:ext cx="14792" cy="20235"/>
            </a:xfrm>
            <a:custGeom>
              <a:avLst/>
              <a:gdLst/>
              <a:ahLst/>
              <a:cxnLst/>
              <a:rect l="l" t="t" r="r" b="b"/>
              <a:pathLst>
                <a:path w="424" h="580" extrusionOk="0">
                  <a:moveTo>
                    <a:pt x="423" y="1"/>
                  </a:moveTo>
                  <a:cubicBezTo>
                    <a:pt x="201" y="90"/>
                    <a:pt x="33" y="268"/>
                    <a:pt x="0" y="512"/>
                  </a:cubicBezTo>
                  <a:lnTo>
                    <a:pt x="33" y="579"/>
                  </a:lnTo>
                  <a:cubicBezTo>
                    <a:pt x="45" y="357"/>
                    <a:pt x="201" y="101"/>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6"/>
            <p:cNvSpPr/>
            <p:nvPr/>
          </p:nvSpPr>
          <p:spPr>
            <a:xfrm>
              <a:off x="4589731" y="1676846"/>
              <a:ext cx="19432" cy="22537"/>
            </a:xfrm>
            <a:custGeom>
              <a:avLst/>
              <a:gdLst/>
              <a:ahLst/>
              <a:cxnLst/>
              <a:rect l="l" t="t" r="r" b="b"/>
              <a:pathLst>
                <a:path w="557" h="646" extrusionOk="0">
                  <a:moveTo>
                    <a:pt x="556" y="0"/>
                  </a:moveTo>
                  <a:cubicBezTo>
                    <a:pt x="323" y="134"/>
                    <a:pt x="123" y="345"/>
                    <a:pt x="0" y="589"/>
                  </a:cubicBezTo>
                  <a:lnTo>
                    <a:pt x="34" y="646"/>
                  </a:lnTo>
                  <a:cubicBezTo>
                    <a:pt x="145" y="401"/>
                    <a:pt x="334" y="156"/>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6"/>
            <p:cNvSpPr/>
            <p:nvPr/>
          </p:nvSpPr>
          <p:spPr>
            <a:xfrm>
              <a:off x="4480286" y="1734656"/>
              <a:ext cx="63670" cy="75741"/>
            </a:xfrm>
            <a:custGeom>
              <a:avLst/>
              <a:gdLst/>
              <a:ahLst/>
              <a:cxnLst/>
              <a:rect l="l" t="t" r="r" b="b"/>
              <a:pathLst>
                <a:path w="1825" h="2171" extrusionOk="0">
                  <a:moveTo>
                    <a:pt x="547" y="0"/>
                  </a:moveTo>
                  <a:cubicBezTo>
                    <a:pt x="477" y="0"/>
                    <a:pt x="415" y="15"/>
                    <a:pt x="368" y="45"/>
                  </a:cubicBezTo>
                  <a:cubicBezTo>
                    <a:pt x="101" y="212"/>
                    <a:pt x="23" y="434"/>
                    <a:pt x="12" y="668"/>
                  </a:cubicBezTo>
                  <a:cubicBezTo>
                    <a:pt x="1" y="890"/>
                    <a:pt x="134" y="1824"/>
                    <a:pt x="502" y="2047"/>
                  </a:cubicBezTo>
                  <a:cubicBezTo>
                    <a:pt x="661" y="2144"/>
                    <a:pt x="800" y="2171"/>
                    <a:pt x="906" y="2171"/>
                  </a:cubicBezTo>
                  <a:cubicBezTo>
                    <a:pt x="1043" y="2171"/>
                    <a:pt x="1125" y="2125"/>
                    <a:pt x="1125" y="2125"/>
                  </a:cubicBezTo>
                  <a:cubicBezTo>
                    <a:pt x="1125" y="2125"/>
                    <a:pt x="1236" y="2091"/>
                    <a:pt x="1380" y="1980"/>
                  </a:cubicBezTo>
                  <a:cubicBezTo>
                    <a:pt x="1536" y="1858"/>
                    <a:pt x="1825" y="1413"/>
                    <a:pt x="1625" y="835"/>
                  </a:cubicBezTo>
                  <a:cubicBezTo>
                    <a:pt x="1468" y="345"/>
                    <a:pt x="896" y="0"/>
                    <a:pt x="5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6"/>
            <p:cNvSpPr/>
            <p:nvPr/>
          </p:nvSpPr>
          <p:spPr>
            <a:xfrm>
              <a:off x="4484193" y="1734656"/>
              <a:ext cx="56657" cy="56378"/>
            </a:xfrm>
            <a:custGeom>
              <a:avLst/>
              <a:gdLst/>
              <a:ahLst/>
              <a:cxnLst/>
              <a:rect l="l" t="t" r="r" b="b"/>
              <a:pathLst>
                <a:path w="1624" h="1616" extrusionOk="0">
                  <a:moveTo>
                    <a:pt x="435" y="0"/>
                  </a:moveTo>
                  <a:cubicBezTo>
                    <a:pt x="365" y="0"/>
                    <a:pt x="303" y="15"/>
                    <a:pt x="256" y="45"/>
                  </a:cubicBezTo>
                  <a:cubicBezTo>
                    <a:pt x="134" y="123"/>
                    <a:pt x="56" y="200"/>
                    <a:pt x="0" y="289"/>
                  </a:cubicBezTo>
                  <a:cubicBezTo>
                    <a:pt x="45" y="401"/>
                    <a:pt x="101" y="523"/>
                    <a:pt x="156" y="623"/>
                  </a:cubicBezTo>
                  <a:cubicBezTo>
                    <a:pt x="256" y="846"/>
                    <a:pt x="378" y="1057"/>
                    <a:pt x="545" y="1224"/>
                  </a:cubicBezTo>
                  <a:cubicBezTo>
                    <a:pt x="755" y="1452"/>
                    <a:pt x="1055" y="1616"/>
                    <a:pt x="1360" y="1616"/>
                  </a:cubicBezTo>
                  <a:cubicBezTo>
                    <a:pt x="1411" y="1616"/>
                    <a:pt x="1462" y="1611"/>
                    <a:pt x="1513" y="1602"/>
                  </a:cubicBezTo>
                  <a:cubicBezTo>
                    <a:pt x="1591" y="1402"/>
                    <a:pt x="1624" y="1135"/>
                    <a:pt x="1513" y="835"/>
                  </a:cubicBezTo>
                  <a:cubicBezTo>
                    <a:pt x="1356" y="345"/>
                    <a:pt x="784" y="0"/>
                    <a:pt x="4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6"/>
            <p:cNvSpPr/>
            <p:nvPr/>
          </p:nvSpPr>
          <p:spPr>
            <a:xfrm>
              <a:off x="4509418" y="1747843"/>
              <a:ext cx="11269" cy="33806"/>
            </a:xfrm>
            <a:custGeom>
              <a:avLst/>
              <a:gdLst/>
              <a:ahLst/>
              <a:cxnLst/>
              <a:rect l="l" t="t" r="r" b="b"/>
              <a:pathLst>
                <a:path w="323" h="969" extrusionOk="0">
                  <a:moveTo>
                    <a:pt x="312" y="0"/>
                  </a:moveTo>
                  <a:cubicBezTo>
                    <a:pt x="312" y="178"/>
                    <a:pt x="245" y="334"/>
                    <a:pt x="178" y="479"/>
                  </a:cubicBezTo>
                  <a:cubicBezTo>
                    <a:pt x="112" y="635"/>
                    <a:pt x="45" y="734"/>
                    <a:pt x="0" y="912"/>
                  </a:cubicBezTo>
                  <a:lnTo>
                    <a:pt x="67" y="968"/>
                  </a:lnTo>
                  <a:cubicBezTo>
                    <a:pt x="89" y="813"/>
                    <a:pt x="156" y="657"/>
                    <a:pt x="211" y="501"/>
                  </a:cubicBezTo>
                  <a:cubicBezTo>
                    <a:pt x="267" y="346"/>
                    <a:pt x="323" y="178"/>
                    <a:pt x="3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6"/>
            <p:cNvSpPr/>
            <p:nvPr/>
          </p:nvSpPr>
          <p:spPr>
            <a:xfrm>
              <a:off x="4490787" y="1788209"/>
              <a:ext cx="27561" cy="17862"/>
            </a:xfrm>
            <a:custGeom>
              <a:avLst/>
              <a:gdLst/>
              <a:ahLst/>
              <a:cxnLst/>
              <a:rect l="l" t="t" r="r" b="b"/>
              <a:pathLst>
                <a:path w="790" h="512" extrusionOk="0">
                  <a:moveTo>
                    <a:pt x="1" y="0"/>
                  </a:moveTo>
                  <a:lnTo>
                    <a:pt x="1" y="0"/>
                  </a:lnTo>
                  <a:cubicBezTo>
                    <a:pt x="67" y="145"/>
                    <a:pt x="179" y="267"/>
                    <a:pt x="312" y="345"/>
                  </a:cubicBezTo>
                  <a:cubicBezTo>
                    <a:pt x="445" y="423"/>
                    <a:pt x="634" y="489"/>
                    <a:pt x="790" y="512"/>
                  </a:cubicBezTo>
                  <a:lnTo>
                    <a:pt x="757" y="445"/>
                  </a:lnTo>
                  <a:cubicBezTo>
                    <a:pt x="612" y="434"/>
                    <a:pt x="456" y="390"/>
                    <a:pt x="323" y="323"/>
                  </a:cubicBezTo>
                  <a:cubicBezTo>
                    <a:pt x="189" y="245"/>
                    <a:pt x="67" y="1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6"/>
            <p:cNvSpPr/>
            <p:nvPr/>
          </p:nvSpPr>
          <p:spPr>
            <a:xfrm>
              <a:off x="4516779" y="1761799"/>
              <a:ext cx="13990" cy="39632"/>
            </a:xfrm>
            <a:custGeom>
              <a:avLst/>
              <a:gdLst/>
              <a:ahLst/>
              <a:cxnLst/>
              <a:rect l="l" t="t" r="r" b="b"/>
              <a:pathLst>
                <a:path w="401" h="1136" extrusionOk="0">
                  <a:moveTo>
                    <a:pt x="378" y="1"/>
                  </a:moveTo>
                  <a:cubicBezTo>
                    <a:pt x="390" y="101"/>
                    <a:pt x="368" y="201"/>
                    <a:pt x="334" y="302"/>
                  </a:cubicBezTo>
                  <a:lnTo>
                    <a:pt x="267" y="601"/>
                  </a:lnTo>
                  <a:cubicBezTo>
                    <a:pt x="257" y="702"/>
                    <a:pt x="234" y="802"/>
                    <a:pt x="190" y="891"/>
                  </a:cubicBezTo>
                  <a:cubicBezTo>
                    <a:pt x="168" y="935"/>
                    <a:pt x="145" y="980"/>
                    <a:pt x="112" y="1013"/>
                  </a:cubicBezTo>
                  <a:cubicBezTo>
                    <a:pt x="82" y="1043"/>
                    <a:pt x="43" y="1082"/>
                    <a:pt x="11" y="1082"/>
                  </a:cubicBezTo>
                  <a:cubicBezTo>
                    <a:pt x="7" y="1082"/>
                    <a:pt x="4" y="1081"/>
                    <a:pt x="0" y="1080"/>
                  </a:cubicBezTo>
                  <a:lnTo>
                    <a:pt x="0" y="1135"/>
                  </a:lnTo>
                  <a:cubicBezTo>
                    <a:pt x="34" y="1135"/>
                    <a:pt x="67" y="1125"/>
                    <a:pt x="89" y="1102"/>
                  </a:cubicBezTo>
                  <a:lnTo>
                    <a:pt x="145" y="1046"/>
                  </a:lnTo>
                  <a:cubicBezTo>
                    <a:pt x="178" y="1002"/>
                    <a:pt x="201" y="957"/>
                    <a:pt x="223" y="902"/>
                  </a:cubicBezTo>
                  <a:cubicBezTo>
                    <a:pt x="267" y="813"/>
                    <a:pt x="279" y="702"/>
                    <a:pt x="301" y="601"/>
                  </a:cubicBezTo>
                  <a:cubicBezTo>
                    <a:pt x="312" y="502"/>
                    <a:pt x="323" y="401"/>
                    <a:pt x="356" y="302"/>
                  </a:cubicBezTo>
                  <a:cubicBezTo>
                    <a:pt x="378" y="201"/>
                    <a:pt x="401" y="101"/>
                    <a:pt x="3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6"/>
            <p:cNvSpPr/>
            <p:nvPr/>
          </p:nvSpPr>
          <p:spPr>
            <a:xfrm>
              <a:off x="4491555" y="1776940"/>
              <a:ext cx="23340" cy="17514"/>
            </a:xfrm>
            <a:custGeom>
              <a:avLst/>
              <a:gdLst/>
              <a:ahLst/>
              <a:cxnLst/>
              <a:rect l="l" t="t" r="r" b="b"/>
              <a:pathLst>
                <a:path w="669" h="502" extrusionOk="0">
                  <a:moveTo>
                    <a:pt x="1" y="1"/>
                  </a:moveTo>
                  <a:lnTo>
                    <a:pt x="1" y="1"/>
                  </a:lnTo>
                  <a:cubicBezTo>
                    <a:pt x="123" y="56"/>
                    <a:pt x="246" y="112"/>
                    <a:pt x="357" y="190"/>
                  </a:cubicBezTo>
                  <a:cubicBezTo>
                    <a:pt x="456" y="256"/>
                    <a:pt x="590" y="390"/>
                    <a:pt x="657" y="501"/>
                  </a:cubicBezTo>
                  <a:lnTo>
                    <a:pt x="668" y="424"/>
                  </a:lnTo>
                  <a:cubicBezTo>
                    <a:pt x="590" y="312"/>
                    <a:pt x="479" y="234"/>
                    <a:pt x="367" y="167"/>
                  </a:cubicBezTo>
                  <a:cubicBezTo>
                    <a:pt x="246" y="101"/>
                    <a:pt x="123" y="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6"/>
            <p:cNvSpPr/>
            <p:nvPr/>
          </p:nvSpPr>
          <p:spPr>
            <a:xfrm>
              <a:off x="4486147" y="1746273"/>
              <a:ext cx="23689" cy="26828"/>
            </a:xfrm>
            <a:custGeom>
              <a:avLst/>
              <a:gdLst/>
              <a:ahLst/>
              <a:cxnLst/>
              <a:rect l="l" t="t" r="r" b="b"/>
              <a:pathLst>
                <a:path w="679" h="769" extrusionOk="0">
                  <a:moveTo>
                    <a:pt x="678" y="1"/>
                  </a:moveTo>
                  <a:lnTo>
                    <a:pt x="678" y="1"/>
                  </a:lnTo>
                  <a:cubicBezTo>
                    <a:pt x="534" y="124"/>
                    <a:pt x="456" y="324"/>
                    <a:pt x="478" y="513"/>
                  </a:cubicBezTo>
                  <a:cubicBezTo>
                    <a:pt x="433" y="480"/>
                    <a:pt x="389" y="446"/>
                    <a:pt x="344" y="424"/>
                  </a:cubicBezTo>
                  <a:cubicBezTo>
                    <a:pt x="233" y="357"/>
                    <a:pt x="122" y="312"/>
                    <a:pt x="0" y="268"/>
                  </a:cubicBezTo>
                  <a:lnTo>
                    <a:pt x="0" y="268"/>
                  </a:lnTo>
                  <a:cubicBezTo>
                    <a:pt x="111" y="324"/>
                    <a:pt x="223" y="379"/>
                    <a:pt x="322" y="457"/>
                  </a:cubicBezTo>
                  <a:cubicBezTo>
                    <a:pt x="378" y="490"/>
                    <a:pt x="423" y="535"/>
                    <a:pt x="467" y="579"/>
                  </a:cubicBezTo>
                  <a:cubicBezTo>
                    <a:pt x="489" y="601"/>
                    <a:pt x="500" y="624"/>
                    <a:pt x="512" y="646"/>
                  </a:cubicBezTo>
                  <a:cubicBezTo>
                    <a:pt x="534" y="668"/>
                    <a:pt x="567" y="735"/>
                    <a:pt x="589" y="769"/>
                  </a:cubicBezTo>
                  <a:lnTo>
                    <a:pt x="589" y="713"/>
                  </a:lnTo>
                  <a:cubicBezTo>
                    <a:pt x="578" y="690"/>
                    <a:pt x="556" y="613"/>
                    <a:pt x="534" y="591"/>
                  </a:cubicBezTo>
                  <a:cubicBezTo>
                    <a:pt x="524" y="560"/>
                    <a:pt x="532" y="557"/>
                    <a:pt x="517" y="541"/>
                  </a:cubicBezTo>
                  <a:lnTo>
                    <a:pt x="517" y="541"/>
                  </a:lnTo>
                  <a:lnTo>
                    <a:pt x="534" y="546"/>
                  </a:lnTo>
                  <a:cubicBezTo>
                    <a:pt x="478" y="368"/>
                    <a:pt x="545" y="134"/>
                    <a:pt x="6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6"/>
            <p:cNvSpPr/>
            <p:nvPr/>
          </p:nvSpPr>
          <p:spPr>
            <a:xfrm>
              <a:off x="4377470" y="1793652"/>
              <a:ext cx="69496" cy="61297"/>
            </a:xfrm>
            <a:custGeom>
              <a:avLst/>
              <a:gdLst/>
              <a:ahLst/>
              <a:cxnLst/>
              <a:rect l="l" t="t" r="r" b="b"/>
              <a:pathLst>
                <a:path w="1992" h="1757" extrusionOk="0">
                  <a:moveTo>
                    <a:pt x="1341" y="1"/>
                  </a:moveTo>
                  <a:cubicBezTo>
                    <a:pt x="1118" y="1"/>
                    <a:pt x="866" y="106"/>
                    <a:pt x="668" y="234"/>
                  </a:cubicBezTo>
                  <a:cubicBezTo>
                    <a:pt x="335" y="445"/>
                    <a:pt x="101" y="745"/>
                    <a:pt x="56" y="890"/>
                  </a:cubicBezTo>
                  <a:cubicBezTo>
                    <a:pt x="23" y="1023"/>
                    <a:pt x="1" y="1068"/>
                    <a:pt x="1" y="1068"/>
                  </a:cubicBezTo>
                  <a:lnTo>
                    <a:pt x="101" y="1012"/>
                  </a:lnTo>
                  <a:cubicBezTo>
                    <a:pt x="101" y="1012"/>
                    <a:pt x="201" y="1290"/>
                    <a:pt x="312" y="1479"/>
                  </a:cubicBezTo>
                  <a:cubicBezTo>
                    <a:pt x="384" y="1595"/>
                    <a:pt x="540" y="1757"/>
                    <a:pt x="768" y="1757"/>
                  </a:cubicBezTo>
                  <a:cubicBezTo>
                    <a:pt x="892" y="1757"/>
                    <a:pt x="1037" y="1709"/>
                    <a:pt x="1202" y="1579"/>
                  </a:cubicBezTo>
                  <a:cubicBezTo>
                    <a:pt x="1669" y="1213"/>
                    <a:pt x="1991" y="578"/>
                    <a:pt x="1758" y="212"/>
                  </a:cubicBezTo>
                  <a:cubicBezTo>
                    <a:pt x="1658" y="60"/>
                    <a:pt x="1508" y="1"/>
                    <a:pt x="13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6"/>
            <p:cNvSpPr/>
            <p:nvPr/>
          </p:nvSpPr>
          <p:spPr>
            <a:xfrm>
              <a:off x="4386401" y="1793652"/>
              <a:ext cx="55890" cy="23793"/>
            </a:xfrm>
            <a:custGeom>
              <a:avLst/>
              <a:gdLst/>
              <a:ahLst/>
              <a:cxnLst/>
              <a:rect l="l" t="t" r="r" b="b"/>
              <a:pathLst>
                <a:path w="1602" h="682" extrusionOk="0">
                  <a:moveTo>
                    <a:pt x="1085" y="1"/>
                  </a:moveTo>
                  <a:cubicBezTo>
                    <a:pt x="862" y="1"/>
                    <a:pt x="610" y="106"/>
                    <a:pt x="412" y="234"/>
                  </a:cubicBezTo>
                  <a:cubicBezTo>
                    <a:pt x="245" y="333"/>
                    <a:pt x="101" y="467"/>
                    <a:pt x="0" y="590"/>
                  </a:cubicBezTo>
                  <a:cubicBezTo>
                    <a:pt x="23" y="612"/>
                    <a:pt x="45" y="634"/>
                    <a:pt x="67" y="645"/>
                  </a:cubicBezTo>
                  <a:cubicBezTo>
                    <a:pt x="121" y="670"/>
                    <a:pt x="178" y="681"/>
                    <a:pt x="235" y="681"/>
                  </a:cubicBezTo>
                  <a:cubicBezTo>
                    <a:pt x="356" y="681"/>
                    <a:pt x="477" y="631"/>
                    <a:pt x="568" y="556"/>
                  </a:cubicBezTo>
                  <a:cubicBezTo>
                    <a:pt x="601" y="523"/>
                    <a:pt x="635" y="478"/>
                    <a:pt x="690" y="467"/>
                  </a:cubicBezTo>
                  <a:cubicBezTo>
                    <a:pt x="705" y="461"/>
                    <a:pt x="721" y="458"/>
                    <a:pt x="737" y="458"/>
                  </a:cubicBezTo>
                  <a:cubicBezTo>
                    <a:pt x="777" y="458"/>
                    <a:pt x="817" y="476"/>
                    <a:pt x="857" y="501"/>
                  </a:cubicBezTo>
                  <a:cubicBezTo>
                    <a:pt x="935" y="556"/>
                    <a:pt x="1001" y="634"/>
                    <a:pt x="1102" y="656"/>
                  </a:cubicBezTo>
                  <a:cubicBezTo>
                    <a:pt x="1151" y="674"/>
                    <a:pt x="1200" y="680"/>
                    <a:pt x="1249" y="680"/>
                  </a:cubicBezTo>
                  <a:cubicBezTo>
                    <a:pt x="1355" y="680"/>
                    <a:pt x="1462" y="649"/>
                    <a:pt x="1569" y="634"/>
                  </a:cubicBezTo>
                  <a:cubicBezTo>
                    <a:pt x="1602" y="478"/>
                    <a:pt x="1580" y="333"/>
                    <a:pt x="1502" y="212"/>
                  </a:cubicBezTo>
                  <a:cubicBezTo>
                    <a:pt x="1402" y="60"/>
                    <a:pt x="1252" y="1"/>
                    <a:pt x="10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6"/>
            <p:cNvSpPr/>
            <p:nvPr/>
          </p:nvSpPr>
          <p:spPr>
            <a:xfrm>
              <a:off x="4386017" y="1825435"/>
              <a:ext cx="29131" cy="17269"/>
            </a:xfrm>
            <a:custGeom>
              <a:avLst/>
              <a:gdLst/>
              <a:ahLst/>
              <a:cxnLst/>
              <a:rect l="l" t="t" r="r" b="b"/>
              <a:pathLst>
                <a:path w="835" h="495" extrusionOk="0">
                  <a:moveTo>
                    <a:pt x="34" y="1"/>
                  </a:moveTo>
                  <a:lnTo>
                    <a:pt x="1" y="57"/>
                  </a:lnTo>
                  <a:cubicBezTo>
                    <a:pt x="145" y="124"/>
                    <a:pt x="290" y="201"/>
                    <a:pt x="412" y="302"/>
                  </a:cubicBezTo>
                  <a:cubicBezTo>
                    <a:pt x="468" y="357"/>
                    <a:pt x="534" y="413"/>
                    <a:pt x="601" y="446"/>
                  </a:cubicBezTo>
                  <a:cubicBezTo>
                    <a:pt x="660" y="480"/>
                    <a:pt x="720" y="494"/>
                    <a:pt x="779" y="494"/>
                  </a:cubicBezTo>
                  <a:cubicBezTo>
                    <a:pt x="797" y="494"/>
                    <a:pt x="816" y="493"/>
                    <a:pt x="834" y="490"/>
                  </a:cubicBezTo>
                  <a:lnTo>
                    <a:pt x="834" y="490"/>
                  </a:lnTo>
                  <a:cubicBezTo>
                    <a:pt x="821" y="492"/>
                    <a:pt x="807" y="493"/>
                    <a:pt x="793" y="493"/>
                  </a:cubicBezTo>
                  <a:cubicBezTo>
                    <a:pt x="730" y="493"/>
                    <a:pt x="667" y="472"/>
                    <a:pt x="612" y="435"/>
                  </a:cubicBezTo>
                  <a:cubicBezTo>
                    <a:pt x="545" y="391"/>
                    <a:pt x="478" y="334"/>
                    <a:pt x="423" y="279"/>
                  </a:cubicBezTo>
                  <a:cubicBezTo>
                    <a:pt x="312" y="179"/>
                    <a:pt x="167" y="79"/>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6"/>
            <p:cNvSpPr/>
            <p:nvPr/>
          </p:nvSpPr>
          <p:spPr>
            <a:xfrm>
              <a:off x="4400008" y="1820237"/>
              <a:ext cx="25991" cy="12629"/>
            </a:xfrm>
            <a:custGeom>
              <a:avLst/>
              <a:gdLst/>
              <a:ahLst/>
              <a:cxnLst/>
              <a:rect l="l" t="t" r="r" b="b"/>
              <a:pathLst>
                <a:path w="745" h="362" extrusionOk="0">
                  <a:moveTo>
                    <a:pt x="1" y="49"/>
                  </a:moveTo>
                  <a:cubicBezTo>
                    <a:pt x="1" y="50"/>
                    <a:pt x="0" y="50"/>
                    <a:pt x="0" y="50"/>
                  </a:cubicBezTo>
                  <a:lnTo>
                    <a:pt x="1" y="49"/>
                  </a:lnTo>
                  <a:close/>
                  <a:moveTo>
                    <a:pt x="99" y="1"/>
                  </a:moveTo>
                  <a:cubicBezTo>
                    <a:pt x="86" y="1"/>
                    <a:pt x="72" y="2"/>
                    <a:pt x="55" y="6"/>
                  </a:cubicBezTo>
                  <a:lnTo>
                    <a:pt x="1" y="49"/>
                  </a:lnTo>
                  <a:lnTo>
                    <a:pt x="1" y="49"/>
                  </a:lnTo>
                  <a:cubicBezTo>
                    <a:pt x="4" y="48"/>
                    <a:pt x="9" y="47"/>
                    <a:pt x="16" y="47"/>
                  </a:cubicBezTo>
                  <a:cubicBezTo>
                    <a:pt x="48" y="47"/>
                    <a:pt x="118" y="63"/>
                    <a:pt x="144" y="72"/>
                  </a:cubicBezTo>
                  <a:cubicBezTo>
                    <a:pt x="166" y="83"/>
                    <a:pt x="200" y="95"/>
                    <a:pt x="222" y="105"/>
                  </a:cubicBezTo>
                  <a:cubicBezTo>
                    <a:pt x="289" y="139"/>
                    <a:pt x="344" y="161"/>
                    <a:pt x="400" y="194"/>
                  </a:cubicBezTo>
                  <a:cubicBezTo>
                    <a:pt x="456" y="228"/>
                    <a:pt x="500" y="261"/>
                    <a:pt x="556" y="295"/>
                  </a:cubicBezTo>
                  <a:cubicBezTo>
                    <a:pt x="611" y="328"/>
                    <a:pt x="678" y="350"/>
                    <a:pt x="745" y="362"/>
                  </a:cubicBezTo>
                  <a:cubicBezTo>
                    <a:pt x="678" y="350"/>
                    <a:pt x="623" y="317"/>
                    <a:pt x="567" y="283"/>
                  </a:cubicBezTo>
                  <a:cubicBezTo>
                    <a:pt x="522" y="239"/>
                    <a:pt x="467" y="206"/>
                    <a:pt x="411" y="161"/>
                  </a:cubicBezTo>
                  <a:cubicBezTo>
                    <a:pt x="367" y="128"/>
                    <a:pt x="311" y="95"/>
                    <a:pt x="255" y="61"/>
                  </a:cubicBezTo>
                  <a:cubicBezTo>
                    <a:pt x="222" y="39"/>
                    <a:pt x="200" y="28"/>
                    <a:pt x="166" y="16"/>
                  </a:cubicBezTo>
                  <a:cubicBezTo>
                    <a:pt x="151" y="9"/>
                    <a:pt x="130" y="1"/>
                    <a:pt x="9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6"/>
            <p:cNvSpPr/>
            <p:nvPr/>
          </p:nvSpPr>
          <p:spPr>
            <a:xfrm>
              <a:off x="4415114" y="1815352"/>
              <a:ext cx="22154" cy="3907"/>
            </a:xfrm>
            <a:custGeom>
              <a:avLst/>
              <a:gdLst/>
              <a:ahLst/>
              <a:cxnLst/>
              <a:rect l="l" t="t" r="r" b="b"/>
              <a:pathLst>
                <a:path w="635" h="112" extrusionOk="0">
                  <a:moveTo>
                    <a:pt x="635" y="1"/>
                  </a:moveTo>
                  <a:lnTo>
                    <a:pt x="635" y="1"/>
                  </a:lnTo>
                  <a:cubicBezTo>
                    <a:pt x="572" y="63"/>
                    <a:pt x="483" y="82"/>
                    <a:pt x="398" y="82"/>
                  </a:cubicBezTo>
                  <a:cubicBezTo>
                    <a:pt x="376" y="82"/>
                    <a:pt x="355" y="81"/>
                    <a:pt x="334" y="79"/>
                  </a:cubicBezTo>
                  <a:cubicBezTo>
                    <a:pt x="279" y="79"/>
                    <a:pt x="223" y="67"/>
                    <a:pt x="168" y="57"/>
                  </a:cubicBezTo>
                  <a:cubicBezTo>
                    <a:pt x="123" y="57"/>
                    <a:pt x="67" y="34"/>
                    <a:pt x="34" y="12"/>
                  </a:cubicBezTo>
                  <a:lnTo>
                    <a:pt x="0" y="57"/>
                  </a:lnTo>
                  <a:cubicBezTo>
                    <a:pt x="56" y="90"/>
                    <a:pt x="112" y="90"/>
                    <a:pt x="168" y="101"/>
                  </a:cubicBezTo>
                  <a:cubicBezTo>
                    <a:pt x="223" y="101"/>
                    <a:pt x="279" y="112"/>
                    <a:pt x="334" y="112"/>
                  </a:cubicBezTo>
                  <a:cubicBezTo>
                    <a:pt x="445" y="112"/>
                    <a:pt x="556" y="79"/>
                    <a:pt x="6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6"/>
            <p:cNvSpPr/>
            <p:nvPr/>
          </p:nvSpPr>
          <p:spPr>
            <a:xfrm>
              <a:off x="4388739" y="1806456"/>
              <a:ext cx="14374" cy="19014"/>
            </a:xfrm>
            <a:custGeom>
              <a:avLst/>
              <a:gdLst/>
              <a:ahLst/>
              <a:cxnLst/>
              <a:rect l="l" t="t" r="r" b="b"/>
              <a:pathLst>
                <a:path w="412" h="545" extrusionOk="0">
                  <a:moveTo>
                    <a:pt x="412" y="0"/>
                  </a:moveTo>
                  <a:cubicBezTo>
                    <a:pt x="311" y="55"/>
                    <a:pt x="234" y="144"/>
                    <a:pt x="167" y="233"/>
                  </a:cubicBezTo>
                  <a:cubicBezTo>
                    <a:pt x="133" y="278"/>
                    <a:pt x="101" y="334"/>
                    <a:pt x="78" y="389"/>
                  </a:cubicBezTo>
                  <a:cubicBezTo>
                    <a:pt x="56" y="434"/>
                    <a:pt x="34" y="490"/>
                    <a:pt x="0" y="523"/>
                  </a:cubicBezTo>
                  <a:lnTo>
                    <a:pt x="34" y="545"/>
                  </a:lnTo>
                  <a:cubicBezTo>
                    <a:pt x="78" y="500"/>
                    <a:pt x="101" y="456"/>
                    <a:pt x="123" y="401"/>
                  </a:cubicBezTo>
                  <a:cubicBezTo>
                    <a:pt x="133" y="345"/>
                    <a:pt x="156" y="300"/>
                    <a:pt x="190" y="245"/>
                  </a:cubicBezTo>
                  <a:cubicBezTo>
                    <a:pt x="245" y="156"/>
                    <a:pt x="323" y="67"/>
                    <a:pt x="4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6"/>
            <p:cNvSpPr/>
            <p:nvPr/>
          </p:nvSpPr>
          <p:spPr>
            <a:xfrm>
              <a:off x="4407334" y="1799478"/>
              <a:ext cx="13257" cy="19781"/>
            </a:xfrm>
            <a:custGeom>
              <a:avLst/>
              <a:gdLst/>
              <a:ahLst/>
              <a:cxnLst/>
              <a:rect l="l" t="t" r="r" b="b"/>
              <a:pathLst>
                <a:path w="380" h="567" extrusionOk="0">
                  <a:moveTo>
                    <a:pt x="379" y="0"/>
                  </a:moveTo>
                  <a:cubicBezTo>
                    <a:pt x="290" y="67"/>
                    <a:pt x="190" y="144"/>
                    <a:pt x="134" y="245"/>
                  </a:cubicBezTo>
                  <a:cubicBezTo>
                    <a:pt x="101" y="300"/>
                    <a:pt x="90" y="367"/>
                    <a:pt x="79" y="411"/>
                  </a:cubicBezTo>
                  <a:cubicBezTo>
                    <a:pt x="57" y="467"/>
                    <a:pt x="35" y="522"/>
                    <a:pt x="1" y="556"/>
                  </a:cubicBezTo>
                  <a:lnTo>
                    <a:pt x="57" y="567"/>
                  </a:lnTo>
                  <a:cubicBezTo>
                    <a:pt x="112" y="512"/>
                    <a:pt x="101" y="489"/>
                    <a:pt x="112" y="423"/>
                  </a:cubicBezTo>
                  <a:cubicBezTo>
                    <a:pt x="124" y="367"/>
                    <a:pt x="134" y="311"/>
                    <a:pt x="157" y="255"/>
                  </a:cubicBezTo>
                  <a:cubicBezTo>
                    <a:pt x="201" y="156"/>
                    <a:pt x="290" y="77"/>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6"/>
            <p:cNvSpPr/>
            <p:nvPr/>
          </p:nvSpPr>
          <p:spPr>
            <a:xfrm>
              <a:off x="4412777" y="1810328"/>
              <a:ext cx="6245" cy="7012"/>
            </a:xfrm>
            <a:custGeom>
              <a:avLst/>
              <a:gdLst/>
              <a:ahLst/>
              <a:cxnLst/>
              <a:rect l="l" t="t" r="r" b="b"/>
              <a:pathLst>
                <a:path w="179" h="201" extrusionOk="0">
                  <a:moveTo>
                    <a:pt x="179" y="0"/>
                  </a:moveTo>
                  <a:lnTo>
                    <a:pt x="179" y="0"/>
                  </a:lnTo>
                  <a:cubicBezTo>
                    <a:pt x="146" y="23"/>
                    <a:pt x="112" y="56"/>
                    <a:pt x="79" y="78"/>
                  </a:cubicBezTo>
                  <a:cubicBezTo>
                    <a:pt x="45" y="112"/>
                    <a:pt x="12" y="145"/>
                    <a:pt x="1" y="189"/>
                  </a:cubicBezTo>
                  <a:lnTo>
                    <a:pt x="57" y="201"/>
                  </a:lnTo>
                  <a:cubicBezTo>
                    <a:pt x="57" y="134"/>
                    <a:pt x="123" y="67"/>
                    <a:pt x="1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6"/>
            <p:cNvSpPr/>
            <p:nvPr/>
          </p:nvSpPr>
          <p:spPr>
            <a:xfrm>
              <a:off x="4311879" y="1736958"/>
              <a:ext cx="62518" cy="71275"/>
            </a:xfrm>
            <a:custGeom>
              <a:avLst/>
              <a:gdLst/>
              <a:ahLst/>
              <a:cxnLst/>
              <a:rect l="l" t="t" r="r" b="b"/>
              <a:pathLst>
                <a:path w="1792" h="2043" extrusionOk="0">
                  <a:moveTo>
                    <a:pt x="733" y="1"/>
                  </a:moveTo>
                  <a:cubicBezTo>
                    <a:pt x="699" y="1"/>
                    <a:pt x="670" y="5"/>
                    <a:pt x="646" y="13"/>
                  </a:cubicBezTo>
                  <a:cubicBezTo>
                    <a:pt x="457" y="79"/>
                    <a:pt x="257" y="302"/>
                    <a:pt x="190" y="569"/>
                  </a:cubicBezTo>
                  <a:cubicBezTo>
                    <a:pt x="112" y="824"/>
                    <a:pt x="1" y="1447"/>
                    <a:pt x="346" y="1814"/>
                  </a:cubicBezTo>
                  <a:cubicBezTo>
                    <a:pt x="524" y="1998"/>
                    <a:pt x="689" y="2042"/>
                    <a:pt x="809" y="2042"/>
                  </a:cubicBezTo>
                  <a:cubicBezTo>
                    <a:pt x="921" y="2042"/>
                    <a:pt x="991" y="2003"/>
                    <a:pt x="991" y="2003"/>
                  </a:cubicBezTo>
                  <a:cubicBezTo>
                    <a:pt x="991" y="2003"/>
                    <a:pt x="1313" y="1926"/>
                    <a:pt x="1481" y="1725"/>
                  </a:cubicBezTo>
                  <a:cubicBezTo>
                    <a:pt x="1658" y="1525"/>
                    <a:pt x="1792" y="935"/>
                    <a:pt x="1625" y="557"/>
                  </a:cubicBezTo>
                  <a:cubicBezTo>
                    <a:pt x="1478" y="214"/>
                    <a:pt x="985" y="1"/>
                    <a:pt x="7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6"/>
            <p:cNvSpPr/>
            <p:nvPr/>
          </p:nvSpPr>
          <p:spPr>
            <a:xfrm>
              <a:off x="4311879" y="1736923"/>
              <a:ext cx="38481" cy="68379"/>
            </a:xfrm>
            <a:custGeom>
              <a:avLst/>
              <a:gdLst/>
              <a:ahLst/>
              <a:cxnLst/>
              <a:rect l="l" t="t" r="r" b="b"/>
              <a:pathLst>
                <a:path w="1103" h="1960" extrusionOk="0">
                  <a:moveTo>
                    <a:pt x="733" y="0"/>
                  </a:moveTo>
                  <a:cubicBezTo>
                    <a:pt x="699" y="0"/>
                    <a:pt x="669" y="5"/>
                    <a:pt x="646" y="14"/>
                  </a:cubicBezTo>
                  <a:cubicBezTo>
                    <a:pt x="457" y="80"/>
                    <a:pt x="257" y="303"/>
                    <a:pt x="190" y="570"/>
                  </a:cubicBezTo>
                  <a:cubicBezTo>
                    <a:pt x="112" y="825"/>
                    <a:pt x="1" y="1448"/>
                    <a:pt x="346" y="1815"/>
                  </a:cubicBezTo>
                  <a:cubicBezTo>
                    <a:pt x="413" y="1882"/>
                    <a:pt x="468" y="1927"/>
                    <a:pt x="535" y="1959"/>
                  </a:cubicBezTo>
                  <a:cubicBezTo>
                    <a:pt x="569" y="1826"/>
                    <a:pt x="569" y="1682"/>
                    <a:pt x="557" y="1537"/>
                  </a:cubicBezTo>
                  <a:cubicBezTo>
                    <a:pt x="546" y="1448"/>
                    <a:pt x="535" y="1370"/>
                    <a:pt x="524" y="1292"/>
                  </a:cubicBezTo>
                  <a:cubicBezTo>
                    <a:pt x="512" y="1215"/>
                    <a:pt x="490" y="1148"/>
                    <a:pt x="502" y="1070"/>
                  </a:cubicBezTo>
                  <a:cubicBezTo>
                    <a:pt x="512" y="992"/>
                    <a:pt x="579" y="948"/>
                    <a:pt x="635" y="892"/>
                  </a:cubicBezTo>
                  <a:cubicBezTo>
                    <a:pt x="690" y="847"/>
                    <a:pt x="746" y="803"/>
                    <a:pt x="791" y="748"/>
                  </a:cubicBezTo>
                  <a:cubicBezTo>
                    <a:pt x="891" y="647"/>
                    <a:pt x="957" y="514"/>
                    <a:pt x="1013" y="392"/>
                  </a:cubicBezTo>
                  <a:cubicBezTo>
                    <a:pt x="1058" y="291"/>
                    <a:pt x="1080" y="191"/>
                    <a:pt x="1102" y="91"/>
                  </a:cubicBezTo>
                  <a:cubicBezTo>
                    <a:pt x="963" y="34"/>
                    <a:pt x="829" y="0"/>
                    <a:pt x="73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6"/>
            <p:cNvSpPr/>
            <p:nvPr/>
          </p:nvSpPr>
          <p:spPr>
            <a:xfrm>
              <a:off x="4323148" y="1780848"/>
              <a:ext cx="24107" cy="18246"/>
            </a:xfrm>
            <a:custGeom>
              <a:avLst/>
              <a:gdLst/>
              <a:ahLst/>
              <a:cxnLst/>
              <a:rect l="l" t="t" r="r" b="b"/>
              <a:pathLst>
                <a:path w="691" h="523" extrusionOk="0">
                  <a:moveTo>
                    <a:pt x="1" y="0"/>
                  </a:moveTo>
                  <a:lnTo>
                    <a:pt x="1" y="0"/>
                  </a:lnTo>
                  <a:cubicBezTo>
                    <a:pt x="123" y="55"/>
                    <a:pt x="234" y="122"/>
                    <a:pt x="357" y="200"/>
                  </a:cubicBezTo>
                  <a:cubicBezTo>
                    <a:pt x="412" y="233"/>
                    <a:pt x="468" y="278"/>
                    <a:pt x="512" y="312"/>
                  </a:cubicBezTo>
                  <a:cubicBezTo>
                    <a:pt x="568" y="356"/>
                    <a:pt x="646" y="467"/>
                    <a:pt x="657" y="523"/>
                  </a:cubicBezTo>
                  <a:lnTo>
                    <a:pt x="690" y="456"/>
                  </a:lnTo>
                  <a:cubicBezTo>
                    <a:pt x="679" y="378"/>
                    <a:pt x="601" y="322"/>
                    <a:pt x="545" y="278"/>
                  </a:cubicBezTo>
                  <a:cubicBezTo>
                    <a:pt x="479" y="245"/>
                    <a:pt x="423" y="211"/>
                    <a:pt x="367" y="178"/>
                  </a:cubicBezTo>
                  <a:cubicBezTo>
                    <a:pt x="246" y="100"/>
                    <a:pt x="123"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6"/>
            <p:cNvSpPr/>
            <p:nvPr/>
          </p:nvSpPr>
          <p:spPr>
            <a:xfrm>
              <a:off x="4345651" y="1767241"/>
              <a:ext cx="16711" cy="25642"/>
            </a:xfrm>
            <a:custGeom>
              <a:avLst/>
              <a:gdLst/>
              <a:ahLst/>
              <a:cxnLst/>
              <a:rect l="l" t="t" r="r" b="b"/>
              <a:pathLst>
                <a:path w="479" h="735" extrusionOk="0">
                  <a:moveTo>
                    <a:pt x="479" y="0"/>
                  </a:moveTo>
                  <a:lnTo>
                    <a:pt x="479" y="0"/>
                  </a:lnTo>
                  <a:cubicBezTo>
                    <a:pt x="256" y="178"/>
                    <a:pt x="101" y="368"/>
                    <a:pt x="1" y="635"/>
                  </a:cubicBezTo>
                  <a:lnTo>
                    <a:pt x="45" y="735"/>
                  </a:lnTo>
                  <a:cubicBezTo>
                    <a:pt x="112" y="468"/>
                    <a:pt x="268" y="190"/>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6"/>
            <p:cNvSpPr/>
            <p:nvPr/>
          </p:nvSpPr>
          <p:spPr>
            <a:xfrm>
              <a:off x="4346454" y="1780080"/>
              <a:ext cx="15909" cy="23654"/>
            </a:xfrm>
            <a:custGeom>
              <a:avLst/>
              <a:gdLst/>
              <a:ahLst/>
              <a:cxnLst/>
              <a:rect l="l" t="t" r="r" b="b"/>
              <a:pathLst>
                <a:path w="456" h="678" extrusionOk="0">
                  <a:moveTo>
                    <a:pt x="456" y="0"/>
                  </a:moveTo>
                  <a:cubicBezTo>
                    <a:pt x="400" y="134"/>
                    <a:pt x="334" y="255"/>
                    <a:pt x="267" y="378"/>
                  </a:cubicBezTo>
                  <a:cubicBezTo>
                    <a:pt x="233" y="433"/>
                    <a:pt x="200" y="500"/>
                    <a:pt x="167" y="556"/>
                  </a:cubicBezTo>
                  <a:cubicBezTo>
                    <a:pt x="122" y="611"/>
                    <a:pt x="67" y="623"/>
                    <a:pt x="0" y="633"/>
                  </a:cubicBezTo>
                  <a:lnTo>
                    <a:pt x="0" y="678"/>
                  </a:lnTo>
                  <a:cubicBezTo>
                    <a:pt x="33" y="678"/>
                    <a:pt x="78" y="667"/>
                    <a:pt x="111" y="656"/>
                  </a:cubicBezTo>
                  <a:cubicBezTo>
                    <a:pt x="144" y="645"/>
                    <a:pt x="178" y="611"/>
                    <a:pt x="200" y="578"/>
                  </a:cubicBezTo>
                  <a:cubicBezTo>
                    <a:pt x="233" y="512"/>
                    <a:pt x="267" y="456"/>
                    <a:pt x="289" y="389"/>
                  </a:cubicBezTo>
                  <a:cubicBezTo>
                    <a:pt x="356" y="267"/>
                    <a:pt x="401" y="134"/>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6"/>
            <p:cNvSpPr/>
            <p:nvPr/>
          </p:nvSpPr>
          <p:spPr>
            <a:xfrm>
              <a:off x="4384482" y="1681207"/>
              <a:ext cx="74903" cy="82997"/>
            </a:xfrm>
            <a:custGeom>
              <a:avLst/>
              <a:gdLst/>
              <a:ahLst/>
              <a:cxnLst/>
              <a:rect l="l" t="t" r="r" b="b"/>
              <a:pathLst>
                <a:path w="2147" h="2379" extrusionOk="0">
                  <a:moveTo>
                    <a:pt x="1363" y="0"/>
                  </a:moveTo>
                  <a:cubicBezTo>
                    <a:pt x="1336" y="0"/>
                    <a:pt x="1308" y="3"/>
                    <a:pt x="1279" y="9"/>
                  </a:cubicBezTo>
                  <a:cubicBezTo>
                    <a:pt x="801" y="120"/>
                    <a:pt x="322" y="665"/>
                    <a:pt x="167" y="1321"/>
                  </a:cubicBezTo>
                  <a:cubicBezTo>
                    <a:pt x="0" y="1977"/>
                    <a:pt x="245" y="2345"/>
                    <a:pt x="245" y="2345"/>
                  </a:cubicBezTo>
                  <a:cubicBezTo>
                    <a:pt x="245" y="2345"/>
                    <a:pt x="322" y="2367"/>
                    <a:pt x="611" y="2378"/>
                  </a:cubicBezTo>
                  <a:cubicBezTo>
                    <a:pt x="620" y="2378"/>
                    <a:pt x="629" y="2378"/>
                    <a:pt x="639" y="2378"/>
                  </a:cubicBezTo>
                  <a:cubicBezTo>
                    <a:pt x="938" y="2378"/>
                    <a:pt x="1522" y="2202"/>
                    <a:pt x="1824" y="1922"/>
                  </a:cubicBezTo>
                  <a:cubicBezTo>
                    <a:pt x="2146" y="1643"/>
                    <a:pt x="2080" y="1065"/>
                    <a:pt x="2035" y="876"/>
                  </a:cubicBezTo>
                  <a:cubicBezTo>
                    <a:pt x="2004" y="698"/>
                    <a:pt x="1786" y="0"/>
                    <a:pt x="136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6"/>
            <p:cNvSpPr/>
            <p:nvPr/>
          </p:nvSpPr>
          <p:spPr>
            <a:xfrm>
              <a:off x="4388355" y="1681172"/>
              <a:ext cx="62902" cy="61681"/>
            </a:xfrm>
            <a:custGeom>
              <a:avLst/>
              <a:gdLst/>
              <a:ahLst/>
              <a:cxnLst/>
              <a:rect l="l" t="t" r="r" b="b"/>
              <a:pathLst>
                <a:path w="1803" h="1768" extrusionOk="0">
                  <a:moveTo>
                    <a:pt x="1257" y="0"/>
                  </a:moveTo>
                  <a:cubicBezTo>
                    <a:pt x="1228" y="0"/>
                    <a:pt x="1198" y="3"/>
                    <a:pt x="1168" y="10"/>
                  </a:cubicBezTo>
                  <a:cubicBezTo>
                    <a:pt x="690" y="121"/>
                    <a:pt x="211" y="666"/>
                    <a:pt x="56" y="1322"/>
                  </a:cubicBezTo>
                  <a:cubicBezTo>
                    <a:pt x="11" y="1489"/>
                    <a:pt x="0" y="1634"/>
                    <a:pt x="0" y="1767"/>
                  </a:cubicBezTo>
                  <a:cubicBezTo>
                    <a:pt x="11" y="1767"/>
                    <a:pt x="23" y="1756"/>
                    <a:pt x="45" y="1756"/>
                  </a:cubicBezTo>
                  <a:cubicBezTo>
                    <a:pt x="167" y="1701"/>
                    <a:pt x="278" y="1589"/>
                    <a:pt x="367" y="1489"/>
                  </a:cubicBezTo>
                  <a:cubicBezTo>
                    <a:pt x="567" y="1278"/>
                    <a:pt x="745" y="1033"/>
                    <a:pt x="990" y="888"/>
                  </a:cubicBezTo>
                  <a:cubicBezTo>
                    <a:pt x="1135" y="811"/>
                    <a:pt x="1279" y="788"/>
                    <a:pt x="1424" y="744"/>
                  </a:cubicBezTo>
                  <a:cubicBezTo>
                    <a:pt x="1568" y="710"/>
                    <a:pt x="1679" y="643"/>
                    <a:pt x="1780" y="532"/>
                  </a:cubicBezTo>
                  <a:cubicBezTo>
                    <a:pt x="1791" y="522"/>
                    <a:pt x="1802" y="522"/>
                    <a:pt x="1802" y="510"/>
                  </a:cubicBezTo>
                  <a:cubicBezTo>
                    <a:pt x="1691" y="260"/>
                    <a:pt x="1518" y="0"/>
                    <a:pt x="12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6"/>
            <p:cNvSpPr/>
            <p:nvPr/>
          </p:nvSpPr>
          <p:spPr>
            <a:xfrm>
              <a:off x="4392995" y="1718747"/>
              <a:ext cx="7396" cy="34957"/>
            </a:xfrm>
            <a:custGeom>
              <a:avLst/>
              <a:gdLst/>
              <a:ahLst/>
              <a:cxnLst/>
              <a:rect l="l" t="t" r="r" b="b"/>
              <a:pathLst>
                <a:path w="212" h="1002" extrusionOk="0">
                  <a:moveTo>
                    <a:pt x="212" y="1"/>
                  </a:moveTo>
                  <a:cubicBezTo>
                    <a:pt x="34" y="290"/>
                    <a:pt x="1" y="679"/>
                    <a:pt x="145" y="1002"/>
                  </a:cubicBezTo>
                  <a:lnTo>
                    <a:pt x="201" y="979"/>
                  </a:lnTo>
                  <a:cubicBezTo>
                    <a:pt x="45" y="679"/>
                    <a:pt x="45" y="301"/>
                    <a:pt x="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6"/>
            <p:cNvSpPr/>
            <p:nvPr/>
          </p:nvSpPr>
          <p:spPr>
            <a:xfrm>
              <a:off x="4406985" y="1701686"/>
              <a:ext cx="3140" cy="36876"/>
            </a:xfrm>
            <a:custGeom>
              <a:avLst/>
              <a:gdLst/>
              <a:ahLst/>
              <a:cxnLst/>
              <a:rect l="l" t="t" r="r" b="b"/>
              <a:pathLst>
                <a:path w="90" h="1057" extrusionOk="0">
                  <a:moveTo>
                    <a:pt x="89" y="0"/>
                  </a:moveTo>
                  <a:lnTo>
                    <a:pt x="89" y="0"/>
                  </a:lnTo>
                  <a:cubicBezTo>
                    <a:pt x="11" y="55"/>
                    <a:pt x="0" y="167"/>
                    <a:pt x="11" y="256"/>
                  </a:cubicBezTo>
                  <a:cubicBezTo>
                    <a:pt x="22" y="345"/>
                    <a:pt x="33" y="434"/>
                    <a:pt x="33" y="523"/>
                  </a:cubicBezTo>
                  <a:cubicBezTo>
                    <a:pt x="45" y="701"/>
                    <a:pt x="45" y="878"/>
                    <a:pt x="11" y="1056"/>
                  </a:cubicBezTo>
                  <a:lnTo>
                    <a:pt x="67" y="990"/>
                  </a:lnTo>
                  <a:cubicBezTo>
                    <a:pt x="89" y="812"/>
                    <a:pt x="89" y="701"/>
                    <a:pt x="67" y="523"/>
                  </a:cubicBezTo>
                  <a:cubicBezTo>
                    <a:pt x="55" y="434"/>
                    <a:pt x="45" y="345"/>
                    <a:pt x="22" y="256"/>
                  </a:cubicBezTo>
                  <a:cubicBezTo>
                    <a:pt x="11" y="167"/>
                    <a:pt x="22" y="67"/>
                    <a:pt x="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6"/>
            <p:cNvSpPr/>
            <p:nvPr/>
          </p:nvSpPr>
          <p:spPr>
            <a:xfrm>
              <a:off x="4418987" y="1689650"/>
              <a:ext cx="4326" cy="28364"/>
            </a:xfrm>
            <a:custGeom>
              <a:avLst/>
              <a:gdLst/>
              <a:ahLst/>
              <a:cxnLst/>
              <a:rect l="l" t="t" r="r" b="b"/>
              <a:pathLst>
                <a:path w="124" h="813" extrusionOk="0">
                  <a:moveTo>
                    <a:pt x="67" y="0"/>
                  </a:moveTo>
                  <a:cubicBezTo>
                    <a:pt x="34" y="56"/>
                    <a:pt x="12" y="134"/>
                    <a:pt x="12" y="200"/>
                  </a:cubicBezTo>
                  <a:cubicBezTo>
                    <a:pt x="1" y="267"/>
                    <a:pt x="12" y="345"/>
                    <a:pt x="23" y="412"/>
                  </a:cubicBezTo>
                  <a:cubicBezTo>
                    <a:pt x="34" y="545"/>
                    <a:pt x="67" y="690"/>
                    <a:pt x="45" y="812"/>
                  </a:cubicBezTo>
                  <a:lnTo>
                    <a:pt x="101" y="790"/>
                  </a:lnTo>
                  <a:cubicBezTo>
                    <a:pt x="123" y="645"/>
                    <a:pt x="67" y="534"/>
                    <a:pt x="45" y="400"/>
                  </a:cubicBezTo>
                  <a:cubicBezTo>
                    <a:pt x="34" y="334"/>
                    <a:pt x="23" y="267"/>
                    <a:pt x="23" y="200"/>
                  </a:cubicBezTo>
                  <a:cubicBezTo>
                    <a:pt x="23" y="134"/>
                    <a:pt x="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6"/>
            <p:cNvSpPr/>
            <p:nvPr/>
          </p:nvSpPr>
          <p:spPr>
            <a:xfrm>
              <a:off x="4416649" y="1704024"/>
              <a:ext cx="29933" cy="20584"/>
            </a:xfrm>
            <a:custGeom>
              <a:avLst/>
              <a:gdLst/>
              <a:ahLst/>
              <a:cxnLst/>
              <a:rect l="l" t="t" r="r" b="b"/>
              <a:pathLst>
                <a:path w="858" h="590" extrusionOk="0">
                  <a:moveTo>
                    <a:pt x="858" y="0"/>
                  </a:moveTo>
                  <a:lnTo>
                    <a:pt x="858" y="0"/>
                  </a:lnTo>
                  <a:cubicBezTo>
                    <a:pt x="702" y="55"/>
                    <a:pt x="568" y="133"/>
                    <a:pt x="446" y="245"/>
                  </a:cubicBezTo>
                  <a:cubicBezTo>
                    <a:pt x="379" y="289"/>
                    <a:pt x="324" y="356"/>
                    <a:pt x="268" y="400"/>
                  </a:cubicBezTo>
                  <a:cubicBezTo>
                    <a:pt x="201" y="456"/>
                    <a:pt x="146" y="489"/>
                    <a:pt x="79" y="489"/>
                  </a:cubicBezTo>
                  <a:lnTo>
                    <a:pt x="1" y="589"/>
                  </a:lnTo>
                  <a:cubicBezTo>
                    <a:pt x="101" y="578"/>
                    <a:pt x="246" y="500"/>
                    <a:pt x="302" y="445"/>
                  </a:cubicBezTo>
                  <a:cubicBezTo>
                    <a:pt x="357" y="389"/>
                    <a:pt x="413" y="322"/>
                    <a:pt x="468" y="267"/>
                  </a:cubicBezTo>
                  <a:cubicBezTo>
                    <a:pt x="579" y="156"/>
                    <a:pt x="713" y="67"/>
                    <a:pt x="85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6"/>
            <p:cNvSpPr/>
            <p:nvPr/>
          </p:nvSpPr>
          <p:spPr>
            <a:xfrm>
              <a:off x="4402694" y="1721468"/>
              <a:ext cx="42353" cy="25921"/>
            </a:xfrm>
            <a:custGeom>
              <a:avLst/>
              <a:gdLst/>
              <a:ahLst/>
              <a:cxnLst/>
              <a:rect l="l" t="t" r="r" b="b"/>
              <a:pathLst>
                <a:path w="1214" h="743" extrusionOk="0">
                  <a:moveTo>
                    <a:pt x="1213" y="0"/>
                  </a:moveTo>
                  <a:lnTo>
                    <a:pt x="623" y="412"/>
                  </a:lnTo>
                  <a:lnTo>
                    <a:pt x="323" y="612"/>
                  </a:lnTo>
                  <a:cubicBezTo>
                    <a:pt x="267" y="645"/>
                    <a:pt x="212" y="667"/>
                    <a:pt x="168" y="667"/>
                  </a:cubicBezTo>
                  <a:cubicBezTo>
                    <a:pt x="156" y="671"/>
                    <a:pt x="146" y="673"/>
                    <a:pt x="137" y="673"/>
                  </a:cubicBezTo>
                  <a:cubicBezTo>
                    <a:pt x="119" y="673"/>
                    <a:pt x="104" y="667"/>
                    <a:pt x="89" y="667"/>
                  </a:cubicBezTo>
                  <a:cubicBezTo>
                    <a:pt x="79" y="657"/>
                    <a:pt x="67" y="657"/>
                    <a:pt x="45" y="645"/>
                  </a:cubicBezTo>
                  <a:lnTo>
                    <a:pt x="12" y="645"/>
                  </a:lnTo>
                  <a:cubicBezTo>
                    <a:pt x="9" y="642"/>
                    <a:pt x="7" y="641"/>
                    <a:pt x="7" y="641"/>
                  </a:cubicBezTo>
                  <a:lnTo>
                    <a:pt x="7" y="641"/>
                  </a:lnTo>
                  <a:cubicBezTo>
                    <a:pt x="5" y="641"/>
                    <a:pt x="9" y="651"/>
                    <a:pt x="0" y="667"/>
                  </a:cubicBezTo>
                  <a:lnTo>
                    <a:pt x="12" y="712"/>
                  </a:lnTo>
                  <a:cubicBezTo>
                    <a:pt x="12" y="712"/>
                    <a:pt x="56" y="734"/>
                    <a:pt x="67" y="734"/>
                  </a:cubicBezTo>
                  <a:cubicBezTo>
                    <a:pt x="84" y="740"/>
                    <a:pt x="101" y="743"/>
                    <a:pt x="117" y="743"/>
                  </a:cubicBezTo>
                  <a:cubicBezTo>
                    <a:pt x="134" y="743"/>
                    <a:pt x="151" y="740"/>
                    <a:pt x="168" y="734"/>
                  </a:cubicBezTo>
                  <a:cubicBezTo>
                    <a:pt x="245" y="734"/>
                    <a:pt x="301" y="701"/>
                    <a:pt x="346" y="667"/>
                  </a:cubicBezTo>
                  <a:cubicBezTo>
                    <a:pt x="445" y="590"/>
                    <a:pt x="546" y="512"/>
                    <a:pt x="646" y="445"/>
                  </a:cubicBezTo>
                  <a:lnTo>
                    <a:pt x="121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6"/>
            <p:cNvSpPr/>
            <p:nvPr/>
          </p:nvSpPr>
          <p:spPr>
            <a:xfrm>
              <a:off x="4395333" y="1742820"/>
              <a:ext cx="39214" cy="17095"/>
            </a:xfrm>
            <a:custGeom>
              <a:avLst/>
              <a:gdLst/>
              <a:ahLst/>
              <a:cxnLst/>
              <a:rect l="l" t="t" r="r" b="b"/>
              <a:pathLst>
                <a:path w="1124" h="490" extrusionOk="0">
                  <a:moveTo>
                    <a:pt x="1123" y="0"/>
                  </a:moveTo>
                  <a:lnTo>
                    <a:pt x="1123" y="0"/>
                  </a:lnTo>
                  <a:cubicBezTo>
                    <a:pt x="968" y="144"/>
                    <a:pt x="790" y="245"/>
                    <a:pt x="601" y="322"/>
                  </a:cubicBezTo>
                  <a:cubicBezTo>
                    <a:pt x="501" y="367"/>
                    <a:pt x="401" y="401"/>
                    <a:pt x="300" y="434"/>
                  </a:cubicBezTo>
                  <a:cubicBezTo>
                    <a:pt x="266" y="442"/>
                    <a:pt x="230" y="446"/>
                    <a:pt x="193" y="446"/>
                  </a:cubicBezTo>
                  <a:cubicBezTo>
                    <a:pt x="134" y="446"/>
                    <a:pt x="73" y="437"/>
                    <a:pt x="11" y="423"/>
                  </a:cubicBezTo>
                  <a:lnTo>
                    <a:pt x="1" y="467"/>
                  </a:lnTo>
                  <a:cubicBezTo>
                    <a:pt x="45" y="478"/>
                    <a:pt x="100" y="490"/>
                    <a:pt x="156" y="490"/>
                  </a:cubicBezTo>
                  <a:cubicBezTo>
                    <a:pt x="211" y="490"/>
                    <a:pt x="267" y="478"/>
                    <a:pt x="312" y="467"/>
                  </a:cubicBezTo>
                  <a:cubicBezTo>
                    <a:pt x="423" y="434"/>
                    <a:pt x="512" y="389"/>
                    <a:pt x="612" y="345"/>
                  </a:cubicBezTo>
                  <a:cubicBezTo>
                    <a:pt x="790" y="256"/>
                    <a:pt x="979" y="144"/>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6"/>
            <p:cNvSpPr/>
            <p:nvPr/>
          </p:nvSpPr>
          <p:spPr>
            <a:xfrm>
              <a:off x="4289028" y="1929786"/>
              <a:ext cx="83416" cy="59065"/>
            </a:xfrm>
            <a:custGeom>
              <a:avLst/>
              <a:gdLst/>
              <a:ahLst/>
              <a:cxnLst/>
              <a:rect l="l" t="t" r="r" b="b"/>
              <a:pathLst>
                <a:path w="2391" h="1693" extrusionOk="0">
                  <a:moveTo>
                    <a:pt x="1404" y="1"/>
                  </a:moveTo>
                  <a:cubicBezTo>
                    <a:pt x="1245" y="1"/>
                    <a:pt x="1085" y="14"/>
                    <a:pt x="945" y="47"/>
                  </a:cubicBezTo>
                  <a:cubicBezTo>
                    <a:pt x="456" y="146"/>
                    <a:pt x="200" y="346"/>
                    <a:pt x="144" y="413"/>
                  </a:cubicBezTo>
                  <a:cubicBezTo>
                    <a:pt x="89" y="469"/>
                    <a:pt x="67" y="536"/>
                    <a:pt x="67" y="536"/>
                  </a:cubicBezTo>
                  <a:cubicBezTo>
                    <a:pt x="67" y="536"/>
                    <a:pt x="0" y="692"/>
                    <a:pt x="134" y="1070"/>
                  </a:cubicBezTo>
                  <a:cubicBezTo>
                    <a:pt x="263" y="1399"/>
                    <a:pt x="617" y="1693"/>
                    <a:pt x="1034" y="1693"/>
                  </a:cubicBezTo>
                  <a:cubicBezTo>
                    <a:pt x="1082" y="1693"/>
                    <a:pt x="1130" y="1689"/>
                    <a:pt x="1179" y="1681"/>
                  </a:cubicBezTo>
                  <a:cubicBezTo>
                    <a:pt x="1657" y="1614"/>
                    <a:pt x="2047" y="1315"/>
                    <a:pt x="2224" y="892"/>
                  </a:cubicBezTo>
                  <a:cubicBezTo>
                    <a:pt x="2391" y="469"/>
                    <a:pt x="2324" y="269"/>
                    <a:pt x="2235" y="158"/>
                  </a:cubicBezTo>
                  <a:cubicBezTo>
                    <a:pt x="2165" y="79"/>
                    <a:pt x="1788" y="1"/>
                    <a:pt x="14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6"/>
            <p:cNvSpPr/>
            <p:nvPr/>
          </p:nvSpPr>
          <p:spPr>
            <a:xfrm>
              <a:off x="4314217" y="1929786"/>
              <a:ext cx="57878" cy="27247"/>
            </a:xfrm>
            <a:custGeom>
              <a:avLst/>
              <a:gdLst/>
              <a:ahLst/>
              <a:cxnLst/>
              <a:rect l="l" t="t" r="r" b="b"/>
              <a:pathLst>
                <a:path w="1659" h="781" extrusionOk="0">
                  <a:moveTo>
                    <a:pt x="682" y="1"/>
                  </a:moveTo>
                  <a:cubicBezTo>
                    <a:pt x="523" y="1"/>
                    <a:pt x="363" y="14"/>
                    <a:pt x="223" y="47"/>
                  </a:cubicBezTo>
                  <a:cubicBezTo>
                    <a:pt x="146" y="57"/>
                    <a:pt x="67" y="80"/>
                    <a:pt x="1" y="102"/>
                  </a:cubicBezTo>
                  <a:cubicBezTo>
                    <a:pt x="279" y="403"/>
                    <a:pt x="635" y="613"/>
                    <a:pt x="1035" y="714"/>
                  </a:cubicBezTo>
                  <a:cubicBezTo>
                    <a:pt x="1202" y="758"/>
                    <a:pt x="1369" y="781"/>
                    <a:pt x="1535" y="781"/>
                  </a:cubicBezTo>
                  <a:cubicBezTo>
                    <a:pt x="1658" y="435"/>
                    <a:pt x="1602" y="257"/>
                    <a:pt x="1513" y="158"/>
                  </a:cubicBezTo>
                  <a:cubicBezTo>
                    <a:pt x="1443" y="79"/>
                    <a:pt x="1066" y="1"/>
                    <a:pt x="68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6"/>
            <p:cNvSpPr/>
            <p:nvPr/>
          </p:nvSpPr>
          <p:spPr>
            <a:xfrm>
              <a:off x="4291330" y="1948451"/>
              <a:ext cx="22537" cy="30317"/>
            </a:xfrm>
            <a:custGeom>
              <a:avLst/>
              <a:gdLst/>
              <a:ahLst/>
              <a:cxnLst/>
              <a:rect l="l" t="t" r="r" b="b"/>
              <a:pathLst>
                <a:path w="646" h="869" extrusionOk="0">
                  <a:moveTo>
                    <a:pt x="78" y="1"/>
                  </a:moveTo>
                  <a:lnTo>
                    <a:pt x="1" y="12"/>
                  </a:lnTo>
                  <a:cubicBezTo>
                    <a:pt x="56" y="78"/>
                    <a:pt x="134" y="179"/>
                    <a:pt x="179" y="256"/>
                  </a:cubicBezTo>
                  <a:cubicBezTo>
                    <a:pt x="223" y="323"/>
                    <a:pt x="256" y="412"/>
                    <a:pt x="290" y="490"/>
                  </a:cubicBezTo>
                  <a:cubicBezTo>
                    <a:pt x="334" y="568"/>
                    <a:pt x="367" y="646"/>
                    <a:pt x="434" y="713"/>
                  </a:cubicBezTo>
                  <a:cubicBezTo>
                    <a:pt x="490" y="790"/>
                    <a:pt x="557" y="846"/>
                    <a:pt x="646" y="869"/>
                  </a:cubicBezTo>
                  <a:cubicBezTo>
                    <a:pt x="557" y="835"/>
                    <a:pt x="490" y="780"/>
                    <a:pt x="446" y="713"/>
                  </a:cubicBezTo>
                  <a:cubicBezTo>
                    <a:pt x="390" y="635"/>
                    <a:pt x="345" y="557"/>
                    <a:pt x="312" y="479"/>
                  </a:cubicBezTo>
                  <a:cubicBezTo>
                    <a:pt x="278" y="401"/>
                    <a:pt x="256" y="312"/>
                    <a:pt x="212" y="234"/>
                  </a:cubicBezTo>
                  <a:cubicBezTo>
                    <a:pt x="179" y="157"/>
                    <a:pt x="134" y="78"/>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6"/>
            <p:cNvSpPr/>
            <p:nvPr/>
          </p:nvSpPr>
          <p:spPr>
            <a:xfrm>
              <a:off x="4302564" y="1948451"/>
              <a:ext cx="29550" cy="29550"/>
            </a:xfrm>
            <a:custGeom>
              <a:avLst/>
              <a:gdLst/>
              <a:ahLst/>
              <a:cxnLst/>
              <a:rect l="l" t="t" r="r" b="b"/>
              <a:pathLst>
                <a:path w="847" h="847" extrusionOk="0">
                  <a:moveTo>
                    <a:pt x="112" y="1"/>
                  </a:moveTo>
                  <a:lnTo>
                    <a:pt x="1" y="12"/>
                  </a:lnTo>
                  <a:cubicBezTo>
                    <a:pt x="68" y="56"/>
                    <a:pt x="201" y="157"/>
                    <a:pt x="257" y="234"/>
                  </a:cubicBezTo>
                  <a:lnTo>
                    <a:pt x="424" y="468"/>
                  </a:lnTo>
                  <a:cubicBezTo>
                    <a:pt x="468" y="546"/>
                    <a:pt x="535" y="624"/>
                    <a:pt x="601" y="691"/>
                  </a:cubicBezTo>
                  <a:cubicBezTo>
                    <a:pt x="668" y="757"/>
                    <a:pt x="747" y="812"/>
                    <a:pt x="846" y="846"/>
                  </a:cubicBezTo>
                  <a:cubicBezTo>
                    <a:pt x="747" y="812"/>
                    <a:pt x="680" y="746"/>
                    <a:pt x="613" y="679"/>
                  </a:cubicBezTo>
                  <a:cubicBezTo>
                    <a:pt x="546" y="612"/>
                    <a:pt x="502" y="535"/>
                    <a:pt x="457" y="446"/>
                  </a:cubicBezTo>
                  <a:cubicBezTo>
                    <a:pt x="401" y="368"/>
                    <a:pt x="357" y="279"/>
                    <a:pt x="302" y="201"/>
                  </a:cubicBezTo>
                  <a:cubicBezTo>
                    <a:pt x="246" y="123"/>
                    <a:pt x="201" y="56"/>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6"/>
            <p:cNvSpPr/>
            <p:nvPr/>
          </p:nvSpPr>
          <p:spPr>
            <a:xfrm>
              <a:off x="4323532" y="1950021"/>
              <a:ext cx="29166" cy="19049"/>
            </a:xfrm>
            <a:custGeom>
              <a:avLst/>
              <a:gdLst/>
              <a:ahLst/>
              <a:cxnLst/>
              <a:rect l="l" t="t" r="r" b="b"/>
              <a:pathLst>
                <a:path w="836" h="546" extrusionOk="0">
                  <a:moveTo>
                    <a:pt x="0" y="0"/>
                  </a:moveTo>
                  <a:cubicBezTo>
                    <a:pt x="123" y="100"/>
                    <a:pt x="257" y="256"/>
                    <a:pt x="390" y="367"/>
                  </a:cubicBezTo>
                  <a:cubicBezTo>
                    <a:pt x="512" y="468"/>
                    <a:pt x="668" y="545"/>
                    <a:pt x="835" y="545"/>
                  </a:cubicBezTo>
                  <a:cubicBezTo>
                    <a:pt x="668" y="534"/>
                    <a:pt x="524" y="445"/>
                    <a:pt x="412" y="334"/>
                  </a:cubicBezTo>
                  <a:cubicBezTo>
                    <a:pt x="301" y="223"/>
                    <a:pt x="235" y="122"/>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6"/>
            <p:cNvSpPr/>
            <p:nvPr/>
          </p:nvSpPr>
          <p:spPr>
            <a:xfrm>
              <a:off x="4296354" y="1936834"/>
              <a:ext cx="27212" cy="12455"/>
            </a:xfrm>
            <a:custGeom>
              <a:avLst/>
              <a:gdLst/>
              <a:ahLst/>
              <a:cxnLst/>
              <a:rect l="l" t="t" r="r" b="b"/>
              <a:pathLst>
                <a:path w="780" h="357" extrusionOk="0">
                  <a:moveTo>
                    <a:pt x="779" y="0"/>
                  </a:moveTo>
                  <a:cubicBezTo>
                    <a:pt x="502" y="33"/>
                    <a:pt x="223" y="144"/>
                    <a:pt x="1" y="312"/>
                  </a:cubicBezTo>
                  <a:lnTo>
                    <a:pt x="35" y="356"/>
                  </a:lnTo>
                  <a:cubicBezTo>
                    <a:pt x="246" y="178"/>
                    <a:pt x="502" y="55"/>
                    <a:pt x="7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6"/>
            <p:cNvSpPr/>
            <p:nvPr/>
          </p:nvSpPr>
          <p:spPr>
            <a:xfrm>
              <a:off x="4313833" y="1933729"/>
              <a:ext cx="36911" cy="15909"/>
            </a:xfrm>
            <a:custGeom>
              <a:avLst/>
              <a:gdLst/>
              <a:ahLst/>
              <a:cxnLst/>
              <a:rect l="l" t="t" r="r" b="b"/>
              <a:pathLst>
                <a:path w="1058" h="456" extrusionOk="0">
                  <a:moveTo>
                    <a:pt x="1057" y="0"/>
                  </a:moveTo>
                  <a:cubicBezTo>
                    <a:pt x="690" y="78"/>
                    <a:pt x="335" y="211"/>
                    <a:pt x="1" y="411"/>
                  </a:cubicBezTo>
                  <a:lnTo>
                    <a:pt x="78" y="456"/>
                  </a:lnTo>
                  <a:cubicBezTo>
                    <a:pt x="390" y="233"/>
                    <a:pt x="701" y="100"/>
                    <a:pt x="10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6"/>
            <p:cNvSpPr/>
            <p:nvPr/>
          </p:nvSpPr>
          <p:spPr>
            <a:xfrm>
              <a:off x="4328975" y="1945765"/>
              <a:ext cx="32620" cy="5826"/>
            </a:xfrm>
            <a:custGeom>
              <a:avLst/>
              <a:gdLst/>
              <a:ahLst/>
              <a:cxnLst/>
              <a:rect l="l" t="t" r="r" b="b"/>
              <a:pathLst>
                <a:path w="935" h="167" extrusionOk="0">
                  <a:moveTo>
                    <a:pt x="732" y="0"/>
                  </a:moveTo>
                  <a:cubicBezTo>
                    <a:pt x="485" y="0"/>
                    <a:pt x="236" y="48"/>
                    <a:pt x="0" y="145"/>
                  </a:cubicBezTo>
                  <a:lnTo>
                    <a:pt x="12" y="167"/>
                  </a:lnTo>
                  <a:cubicBezTo>
                    <a:pt x="256" y="49"/>
                    <a:pt x="544" y="9"/>
                    <a:pt x="822" y="9"/>
                  </a:cubicBezTo>
                  <a:cubicBezTo>
                    <a:pt x="860" y="9"/>
                    <a:pt x="897" y="10"/>
                    <a:pt x="934" y="11"/>
                  </a:cubicBezTo>
                  <a:cubicBezTo>
                    <a:pt x="867" y="4"/>
                    <a:pt x="799" y="0"/>
                    <a:pt x="73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6"/>
            <p:cNvSpPr/>
            <p:nvPr/>
          </p:nvSpPr>
          <p:spPr>
            <a:xfrm>
              <a:off x="4197794" y="1870650"/>
              <a:ext cx="53238" cy="80625"/>
            </a:xfrm>
            <a:custGeom>
              <a:avLst/>
              <a:gdLst/>
              <a:ahLst/>
              <a:cxnLst/>
              <a:rect l="l" t="t" r="r" b="b"/>
              <a:pathLst>
                <a:path w="1526" h="2311" extrusionOk="0">
                  <a:moveTo>
                    <a:pt x="935" y="0"/>
                  </a:moveTo>
                  <a:cubicBezTo>
                    <a:pt x="487" y="0"/>
                    <a:pt x="131" y="455"/>
                    <a:pt x="79" y="685"/>
                  </a:cubicBezTo>
                  <a:cubicBezTo>
                    <a:pt x="23" y="919"/>
                    <a:pt x="1" y="1396"/>
                    <a:pt x="312" y="1908"/>
                  </a:cubicBezTo>
                  <a:cubicBezTo>
                    <a:pt x="516" y="2255"/>
                    <a:pt x="658" y="2310"/>
                    <a:pt x="729" y="2310"/>
                  </a:cubicBezTo>
                  <a:cubicBezTo>
                    <a:pt x="762" y="2310"/>
                    <a:pt x="779" y="2298"/>
                    <a:pt x="779" y="2298"/>
                  </a:cubicBezTo>
                  <a:lnTo>
                    <a:pt x="791" y="2231"/>
                  </a:lnTo>
                  <a:cubicBezTo>
                    <a:pt x="791" y="2231"/>
                    <a:pt x="1002" y="2197"/>
                    <a:pt x="1147" y="2019"/>
                  </a:cubicBezTo>
                  <a:cubicBezTo>
                    <a:pt x="1291" y="1853"/>
                    <a:pt x="1336" y="1708"/>
                    <a:pt x="1425" y="1330"/>
                  </a:cubicBezTo>
                  <a:cubicBezTo>
                    <a:pt x="1525" y="952"/>
                    <a:pt x="1525" y="84"/>
                    <a:pt x="1024" y="7"/>
                  </a:cubicBezTo>
                  <a:cubicBezTo>
                    <a:pt x="994" y="2"/>
                    <a:pt x="964" y="0"/>
                    <a:pt x="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6"/>
            <p:cNvSpPr/>
            <p:nvPr/>
          </p:nvSpPr>
          <p:spPr>
            <a:xfrm>
              <a:off x="4198213" y="1870650"/>
              <a:ext cx="37295" cy="60774"/>
            </a:xfrm>
            <a:custGeom>
              <a:avLst/>
              <a:gdLst/>
              <a:ahLst/>
              <a:cxnLst/>
              <a:rect l="l" t="t" r="r" b="b"/>
              <a:pathLst>
                <a:path w="1069" h="1742" extrusionOk="0">
                  <a:moveTo>
                    <a:pt x="923" y="0"/>
                  </a:moveTo>
                  <a:cubicBezTo>
                    <a:pt x="475" y="0"/>
                    <a:pt x="119" y="455"/>
                    <a:pt x="67" y="685"/>
                  </a:cubicBezTo>
                  <a:cubicBezTo>
                    <a:pt x="23" y="896"/>
                    <a:pt x="0" y="1297"/>
                    <a:pt x="211" y="1742"/>
                  </a:cubicBezTo>
                  <a:cubicBezTo>
                    <a:pt x="300" y="1663"/>
                    <a:pt x="379" y="1564"/>
                    <a:pt x="445" y="1463"/>
                  </a:cubicBezTo>
                  <a:cubicBezTo>
                    <a:pt x="623" y="1230"/>
                    <a:pt x="757" y="963"/>
                    <a:pt x="856" y="685"/>
                  </a:cubicBezTo>
                  <a:cubicBezTo>
                    <a:pt x="901" y="551"/>
                    <a:pt x="945" y="407"/>
                    <a:pt x="990" y="262"/>
                  </a:cubicBezTo>
                  <a:cubicBezTo>
                    <a:pt x="1012" y="185"/>
                    <a:pt x="1034" y="96"/>
                    <a:pt x="1068" y="29"/>
                  </a:cubicBezTo>
                  <a:cubicBezTo>
                    <a:pt x="1057" y="17"/>
                    <a:pt x="1034" y="17"/>
                    <a:pt x="1012" y="7"/>
                  </a:cubicBezTo>
                  <a:cubicBezTo>
                    <a:pt x="982" y="2"/>
                    <a:pt x="952" y="0"/>
                    <a:pt x="9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6"/>
            <p:cNvSpPr/>
            <p:nvPr/>
          </p:nvSpPr>
          <p:spPr>
            <a:xfrm>
              <a:off x="4227694" y="1876302"/>
              <a:ext cx="9350" cy="26410"/>
            </a:xfrm>
            <a:custGeom>
              <a:avLst/>
              <a:gdLst/>
              <a:ahLst/>
              <a:cxnLst/>
              <a:rect l="l" t="t" r="r" b="b"/>
              <a:pathLst>
                <a:path w="268" h="757" extrusionOk="0">
                  <a:moveTo>
                    <a:pt x="268" y="0"/>
                  </a:moveTo>
                  <a:lnTo>
                    <a:pt x="268" y="0"/>
                  </a:lnTo>
                  <a:cubicBezTo>
                    <a:pt x="212" y="245"/>
                    <a:pt x="123" y="467"/>
                    <a:pt x="1" y="678"/>
                  </a:cubicBezTo>
                  <a:lnTo>
                    <a:pt x="34" y="757"/>
                  </a:lnTo>
                  <a:cubicBezTo>
                    <a:pt x="145" y="523"/>
                    <a:pt x="223" y="245"/>
                    <a:pt x="2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6"/>
            <p:cNvSpPr/>
            <p:nvPr/>
          </p:nvSpPr>
          <p:spPr>
            <a:xfrm>
              <a:off x="4215657" y="1894130"/>
              <a:ext cx="13990" cy="17479"/>
            </a:xfrm>
            <a:custGeom>
              <a:avLst/>
              <a:gdLst/>
              <a:ahLst/>
              <a:cxnLst/>
              <a:rect l="l" t="t" r="r" b="b"/>
              <a:pathLst>
                <a:path w="401" h="501" extrusionOk="0">
                  <a:moveTo>
                    <a:pt x="1" y="1"/>
                  </a:moveTo>
                  <a:lnTo>
                    <a:pt x="1" y="1"/>
                  </a:lnTo>
                  <a:cubicBezTo>
                    <a:pt x="79" y="78"/>
                    <a:pt x="168" y="145"/>
                    <a:pt x="235" y="223"/>
                  </a:cubicBezTo>
                  <a:cubicBezTo>
                    <a:pt x="267" y="256"/>
                    <a:pt x="301" y="301"/>
                    <a:pt x="324" y="345"/>
                  </a:cubicBezTo>
                  <a:cubicBezTo>
                    <a:pt x="346" y="390"/>
                    <a:pt x="356" y="446"/>
                    <a:pt x="368" y="501"/>
                  </a:cubicBezTo>
                  <a:lnTo>
                    <a:pt x="401" y="468"/>
                  </a:lnTo>
                  <a:cubicBezTo>
                    <a:pt x="390" y="412"/>
                    <a:pt x="390" y="379"/>
                    <a:pt x="356" y="335"/>
                  </a:cubicBezTo>
                  <a:cubicBezTo>
                    <a:pt x="334" y="279"/>
                    <a:pt x="301" y="234"/>
                    <a:pt x="257" y="201"/>
                  </a:cubicBezTo>
                  <a:cubicBezTo>
                    <a:pt x="178" y="123"/>
                    <a:pt x="90"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6"/>
            <p:cNvSpPr/>
            <p:nvPr/>
          </p:nvSpPr>
          <p:spPr>
            <a:xfrm>
              <a:off x="4228077" y="1895282"/>
              <a:ext cx="13641" cy="29166"/>
            </a:xfrm>
            <a:custGeom>
              <a:avLst/>
              <a:gdLst/>
              <a:ahLst/>
              <a:cxnLst/>
              <a:rect l="l" t="t" r="r" b="b"/>
              <a:pathLst>
                <a:path w="391" h="836" extrusionOk="0">
                  <a:moveTo>
                    <a:pt x="390" y="1"/>
                  </a:moveTo>
                  <a:cubicBezTo>
                    <a:pt x="312" y="268"/>
                    <a:pt x="178" y="512"/>
                    <a:pt x="0" y="713"/>
                  </a:cubicBezTo>
                  <a:lnTo>
                    <a:pt x="34" y="835"/>
                  </a:lnTo>
                  <a:cubicBezTo>
                    <a:pt x="201" y="601"/>
                    <a:pt x="334" y="268"/>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6"/>
            <p:cNvSpPr/>
            <p:nvPr/>
          </p:nvSpPr>
          <p:spPr>
            <a:xfrm>
              <a:off x="4208680" y="1919355"/>
              <a:ext cx="18665" cy="19851"/>
            </a:xfrm>
            <a:custGeom>
              <a:avLst/>
              <a:gdLst/>
              <a:ahLst/>
              <a:cxnLst/>
              <a:rect l="l" t="t" r="r" b="b"/>
              <a:pathLst>
                <a:path w="535" h="569" extrusionOk="0">
                  <a:moveTo>
                    <a:pt x="0" y="0"/>
                  </a:moveTo>
                  <a:cubicBezTo>
                    <a:pt x="89" y="101"/>
                    <a:pt x="201" y="168"/>
                    <a:pt x="290" y="257"/>
                  </a:cubicBezTo>
                  <a:cubicBezTo>
                    <a:pt x="390" y="334"/>
                    <a:pt x="457" y="445"/>
                    <a:pt x="490" y="568"/>
                  </a:cubicBezTo>
                  <a:lnTo>
                    <a:pt x="534" y="556"/>
                  </a:lnTo>
                  <a:cubicBezTo>
                    <a:pt x="501" y="423"/>
                    <a:pt x="412" y="312"/>
                    <a:pt x="312" y="234"/>
                  </a:cubicBezTo>
                  <a:cubicBezTo>
                    <a:pt x="212" y="145"/>
                    <a:pt x="101"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6"/>
            <p:cNvSpPr/>
            <p:nvPr/>
          </p:nvSpPr>
          <p:spPr>
            <a:xfrm>
              <a:off x="4227694" y="1909656"/>
              <a:ext cx="15944" cy="26794"/>
            </a:xfrm>
            <a:custGeom>
              <a:avLst/>
              <a:gdLst/>
              <a:ahLst/>
              <a:cxnLst/>
              <a:rect l="l" t="t" r="r" b="b"/>
              <a:pathLst>
                <a:path w="457" h="768" extrusionOk="0">
                  <a:moveTo>
                    <a:pt x="456" y="1"/>
                  </a:moveTo>
                  <a:cubicBezTo>
                    <a:pt x="456" y="78"/>
                    <a:pt x="434" y="145"/>
                    <a:pt x="401" y="212"/>
                  </a:cubicBezTo>
                  <a:cubicBezTo>
                    <a:pt x="367" y="278"/>
                    <a:pt x="334" y="334"/>
                    <a:pt x="290" y="390"/>
                  </a:cubicBezTo>
                  <a:cubicBezTo>
                    <a:pt x="201" y="512"/>
                    <a:pt x="123" y="624"/>
                    <a:pt x="1" y="713"/>
                  </a:cubicBezTo>
                  <a:lnTo>
                    <a:pt x="1" y="768"/>
                  </a:lnTo>
                  <a:cubicBezTo>
                    <a:pt x="123" y="679"/>
                    <a:pt x="234" y="523"/>
                    <a:pt x="312" y="412"/>
                  </a:cubicBezTo>
                  <a:cubicBezTo>
                    <a:pt x="345" y="345"/>
                    <a:pt x="390" y="290"/>
                    <a:pt x="412" y="212"/>
                  </a:cubicBezTo>
                  <a:cubicBezTo>
                    <a:pt x="446" y="145"/>
                    <a:pt x="456" y="78"/>
                    <a:pt x="4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6"/>
            <p:cNvSpPr/>
            <p:nvPr/>
          </p:nvSpPr>
          <p:spPr>
            <a:xfrm>
              <a:off x="4436466" y="1913214"/>
              <a:ext cx="87742" cy="66635"/>
            </a:xfrm>
            <a:custGeom>
              <a:avLst/>
              <a:gdLst/>
              <a:ahLst/>
              <a:cxnLst/>
              <a:rect l="l" t="t" r="r" b="b"/>
              <a:pathLst>
                <a:path w="2515" h="1910" extrusionOk="0">
                  <a:moveTo>
                    <a:pt x="1142" y="0"/>
                  </a:moveTo>
                  <a:cubicBezTo>
                    <a:pt x="1070" y="0"/>
                    <a:pt x="997" y="7"/>
                    <a:pt x="923" y="21"/>
                  </a:cubicBezTo>
                  <a:cubicBezTo>
                    <a:pt x="456" y="99"/>
                    <a:pt x="312" y="199"/>
                    <a:pt x="312" y="199"/>
                  </a:cubicBezTo>
                  <a:lnTo>
                    <a:pt x="389" y="265"/>
                  </a:lnTo>
                  <a:cubicBezTo>
                    <a:pt x="389" y="265"/>
                    <a:pt x="0" y="666"/>
                    <a:pt x="56" y="1111"/>
                  </a:cubicBezTo>
                  <a:cubicBezTo>
                    <a:pt x="122" y="1545"/>
                    <a:pt x="468" y="1812"/>
                    <a:pt x="990" y="1889"/>
                  </a:cubicBezTo>
                  <a:cubicBezTo>
                    <a:pt x="1068" y="1903"/>
                    <a:pt x="1147" y="1909"/>
                    <a:pt x="1225" y="1909"/>
                  </a:cubicBezTo>
                  <a:cubicBezTo>
                    <a:pt x="1655" y="1909"/>
                    <a:pt x="2062" y="1717"/>
                    <a:pt x="2269" y="1500"/>
                  </a:cubicBezTo>
                  <a:cubicBezTo>
                    <a:pt x="2514" y="1244"/>
                    <a:pt x="2514" y="722"/>
                    <a:pt x="2180" y="433"/>
                  </a:cubicBezTo>
                  <a:cubicBezTo>
                    <a:pt x="1899" y="189"/>
                    <a:pt x="1531" y="0"/>
                    <a:pt x="11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6"/>
            <p:cNvSpPr/>
            <p:nvPr/>
          </p:nvSpPr>
          <p:spPr>
            <a:xfrm>
              <a:off x="4488450" y="1916249"/>
              <a:ext cx="35760" cy="56692"/>
            </a:xfrm>
            <a:custGeom>
              <a:avLst/>
              <a:gdLst/>
              <a:ahLst/>
              <a:cxnLst/>
              <a:rect l="l" t="t" r="r" b="b"/>
              <a:pathLst>
                <a:path w="1025" h="1625" extrusionOk="0">
                  <a:moveTo>
                    <a:pt x="123" y="0"/>
                  </a:moveTo>
                  <a:cubicBezTo>
                    <a:pt x="112" y="45"/>
                    <a:pt x="112" y="79"/>
                    <a:pt x="101" y="112"/>
                  </a:cubicBezTo>
                  <a:cubicBezTo>
                    <a:pt x="78" y="245"/>
                    <a:pt x="56" y="368"/>
                    <a:pt x="34" y="490"/>
                  </a:cubicBezTo>
                  <a:cubicBezTo>
                    <a:pt x="12" y="724"/>
                    <a:pt x="1" y="968"/>
                    <a:pt x="90" y="1202"/>
                  </a:cubicBezTo>
                  <a:cubicBezTo>
                    <a:pt x="157" y="1391"/>
                    <a:pt x="301" y="1547"/>
                    <a:pt x="490" y="1624"/>
                  </a:cubicBezTo>
                  <a:cubicBezTo>
                    <a:pt x="601" y="1569"/>
                    <a:pt x="701" y="1491"/>
                    <a:pt x="779" y="1413"/>
                  </a:cubicBezTo>
                  <a:cubicBezTo>
                    <a:pt x="1024" y="1157"/>
                    <a:pt x="1024" y="635"/>
                    <a:pt x="690" y="346"/>
                  </a:cubicBezTo>
                  <a:cubicBezTo>
                    <a:pt x="523" y="201"/>
                    <a:pt x="335" y="79"/>
                    <a:pt x="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6"/>
            <p:cNvSpPr/>
            <p:nvPr/>
          </p:nvSpPr>
          <p:spPr>
            <a:xfrm>
              <a:off x="4449654" y="1923646"/>
              <a:ext cx="4291" cy="39981"/>
            </a:xfrm>
            <a:custGeom>
              <a:avLst/>
              <a:gdLst/>
              <a:ahLst/>
              <a:cxnLst/>
              <a:rect l="l" t="t" r="r" b="b"/>
              <a:pathLst>
                <a:path w="123" h="1146" extrusionOk="0">
                  <a:moveTo>
                    <a:pt x="78" y="0"/>
                  </a:moveTo>
                  <a:lnTo>
                    <a:pt x="23" y="11"/>
                  </a:lnTo>
                  <a:cubicBezTo>
                    <a:pt x="56" y="33"/>
                    <a:pt x="67" y="100"/>
                    <a:pt x="67" y="144"/>
                  </a:cubicBezTo>
                  <a:cubicBezTo>
                    <a:pt x="67" y="200"/>
                    <a:pt x="56" y="245"/>
                    <a:pt x="45" y="289"/>
                  </a:cubicBezTo>
                  <a:cubicBezTo>
                    <a:pt x="23" y="389"/>
                    <a:pt x="11" y="478"/>
                    <a:pt x="1" y="579"/>
                  </a:cubicBezTo>
                  <a:cubicBezTo>
                    <a:pt x="1" y="678"/>
                    <a:pt x="1" y="779"/>
                    <a:pt x="11" y="868"/>
                  </a:cubicBezTo>
                  <a:cubicBezTo>
                    <a:pt x="23" y="967"/>
                    <a:pt x="56" y="1068"/>
                    <a:pt x="112" y="1145"/>
                  </a:cubicBezTo>
                  <a:cubicBezTo>
                    <a:pt x="56" y="1068"/>
                    <a:pt x="34" y="967"/>
                    <a:pt x="23" y="868"/>
                  </a:cubicBezTo>
                  <a:cubicBezTo>
                    <a:pt x="11" y="779"/>
                    <a:pt x="23" y="678"/>
                    <a:pt x="34" y="579"/>
                  </a:cubicBezTo>
                  <a:cubicBezTo>
                    <a:pt x="45" y="490"/>
                    <a:pt x="56" y="389"/>
                    <a:pt x="78" y="300"/>
                  </a:cubicBezTo>
                  <a:cubicBezTo>
                    <a:pt x="100" y="256"/>
                    <a:pt x="112" y="200"/>
                    <a:pt x="112" y="156"/>
                  </a:cubicBezTo>
                  <a:cubicBezTo>
                    <a:pt x="123" y="100"/>
                    <a:pt x="112" y="45"/>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6"/>
            <p:cNvSpPr/>
            <p:nvPr/>
          </p:nvSpPr>
          <p:spPr>
            <a:xfrm>
              <a:off x="4477983" y="1946498"/>
              <a:ext cx="22154" cy="21421"/>
            </a:xfrm>
            <a:custGeom>
              <a:avLst/>
              <a:gdLst/>
              <a:ahLst/>
              <a:cxnLst/>
              <a:rect l="l" t="t" r="r" b="b"/>
              <a:pathLst>
                <a:path w="635" h="614" extrusionOk="0">
                  <a:moveTo>
                    <a:pt x="0" y="1"/>
                  </a:moveTo>
                  <a:lnTo>
                    <a:pt x="0" y="1"/>
                  </a:lnTo>
                  <a:cubicBezTo>
                    <a:pt x="78" y="112"/>
                    <a:pt x="212" y="279"/>
                    <a:pt x="301" y="379"/>
                  </a:cubicBezTo>
                  <a:cubicBezTo>
                    <a:pt x="401" y="480"/>
                    <a:pt x="512" y="557"/>
                    <a:pt x="635" y="613"/>
                  </a:cubicBezTo>
                  <a:cubicBezTo>
                    <a:pt x="512" y="546"/>
                    <a:pt x="412" y="457"/>
                    <a:pt x="323" y="357"/>
                  </a:cubicBezTo>
                  <a:cubicBezTo>
                    <a:pt x="234" y="257"/>
                    <a:pt x="167" y="146"/>
                    <a:pt x="101" y="35"/>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6"/>
            <p:cNvSpPr/>
            <p:nvPr/>
          </p:nvSpPr>
          <p:spPr>
            <a:xfrm>
              <a:off x="4455096" y="1919355"/>
              <a:ext cx="19432" cy="8513"/>
            </a:xfrm>
            <a:custGeom>
              <a:avLst/>
              <a:gdLst/>
              <a:ahLst/>
              <a:cxnLst/>
              <a:rect l="l" t="t" r="r" b="b"/>
              <a:pathLst>
                <a:path w="557" h="244" extrusionOk="0">
                  <a:moveTo>
                    <a:pt x="556" y="0"/>
                  </a:moveTo>
                  <a:lnTo>
                    <a:pt x="556" y="0"/>
                  </a:lnTo>
                  <a:cubicBezTo>
                    <a:pt x="467" y="34"/>
                    <a:pt x="379" y="101"/>
                    <a:pt x="290" y="145"/>
                  </a:cubicBezTo>
                  <a:cubicBezTo>
                    <a:pt x="231" y="167"/>
                    <a:pt x="164" y="184"/>
                    <a:pt x="102" y="184"/>
                  </a:cubicBezTo>
                  <a:cubicBezTo>
                    <a:pt x="69" y="184"/>
                    <a:pt x="38" y="179"/>
                    <a:pt x="11" y="168"/>
                  </a:cubicBezTo>
                  <a:lnTo>
                    <a:pt x="0" y="223"/>
                  </a:lnTo>
                  <a:cubicBezTo>
                    <a:pt x="38" y="231"/>
                    <a:pt x="71" y="244"/>
                    <a:pt x="107" y="244"/>
                  </a:cubicBezTo>
                  <a:cubicBezTo>
                    <a:pt x="122" y="244"/>
                    <a:pt x="139" y="241"/>
                    <a:pt x="156" y="234"/>
                  </a:cubicBezTo>
                  <a:cubicBezTo>
                    <a:pt x="211" y="223"/>
                    <a:pt x="256" y="201"/>
                    <a:pt x="300" y="178"/>
                  </a:cubicBezTo>
                  <a:cubicBezTo>
                    <a:pt x="389" y="123"/>
                    <a:pt x="467" y="45"/>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6"/>
            <p:cNvSpPr/>
            <p:nvPr/>
          </p:nvSpPr>
          <p:spPr>
            <a:xfrm>
              <a:off x="4459353" y="1930623"/>
              <a:ext cx="36911" cy="39597"/>
            </a:xfrm>
            <a:custGeom>
              <a:avLst/>
              <a:gdLst/>
              <a:ahLst/>
              <a:cxnLst/>
              <a:rect l="l" t="t" r="r" b="b"/>
              <a:pathLst>
                <a:path w="1058" h="1135" extrusionOk="0">
                  <a:moveTo>
                    <a:pt x="0" y="0"/>
                  </a:moveTo>
                  <a:cubicBezTo>
                    <a:pt x="134" y="156"/>
                    <a:pt x="190" y="389"/>
                    <a:pt x="245" y="589"/>
                  </a:cubicBezTo>
                  <a:cubicBezTo>
                    <a:pt x="267" y="690"/>
                    <a:pt x="301" y="790"/>
                    <a:pt x="345" y="890"/>
                  </a:cubicBezTo>
                  <a:cubicBezTo>
                    <a:pt x="390" y="979"/>
                    <a:pt x="445" y="1068"/>
                    <a:pt x="523" y="1135"/>
                  </a:cubicBezTo>
                  <a:cubicBezTo>
                    <a:pt x="457" y="1068"/>
                    <a:pt x="401" y="968"/>
                    <a:pt x="368" y="879"/>
                  </a:cubicBezTo>
                  <a:cubicBezTo>
                    <a:pt x="323" y="779"/>
                    <a:pt x="301" y="678"/>
                    <a:pt x="279" y="579"/>
                  </a:cubicBezTo>
                  <a:cubicBezTo>
                    <a:pt x="257" y="478"/>
                    <a:pt x="245" y="379"/>
                    <a:pt x="212" y="278"/>
                  </a:cubicBezTo>
                  <a:cubicBezTo>
                    <a:pt x="200" y="233"/>
                    <a:pt x="190" y="201"/>
                    <a:pt x="168" y="156"/>
                  </a:cubicBezTo>
                  <a:lnTo>
                    <a:pt x="168" y="156"/>
                  </a:lnTo>
                  <a:cubicBezTo>
                    <a:pt x="245" y="178"/>
                    <a:pt x="323" y="189"/>
                    <a:pt x="398" y="189"/>
                  </a:cubicBezTo>
                  <a:cubicBezTo>
                    <a:pt x="473" y="189"/>
                    <a:pt x="546" y="178"/>
                    <a:pt x="612" y="156"/>
                  </a:cubicBezTo>
                  <a:cubicBezTo>
                    <a:pt x="690" y="134"/>
                    <a:pt x="757" y="100"/>
                    <a:pt x="835" y="78"/>
                  </a:cubicBezTo>
                  <a:cubicBezTo>
                    <a:pt x="889" y="60"/>
                    <a:pt x="950" y="42"/>
                    <a:pt x="1013" y="42"/>
                  </a:cubicBezTo>
                  <a:cubicBezTo>
                    <a:pt x="1028" y="42"/>
                    <a:pt x="1043" y="43"/>
                    <a:pt x="1057" y="45"/>
                  </a:cubicBezTo>
                  <a:cubicBezTo>
                    <a:pt x="1036" y="42"/>
                    <a:pt x="1015" y="40"/>
                    <a:pt x="994" y="40"/>
                  </a:cubicBezTo>
                  <a:cubicBezTo>
                    <a:pt x="938" y="40"/>
                    <a:pt x="884" y="51"/>
                    <a:pt x="835" y="67"/>
                  </a:cubicBezTo>
                  <a:cubicBezTo>
                    <a:pt x="757" y="89"/>
                    <a:pt x="679" y="112"/>
                    <a:pt x="612" y="134"/>
                  </a:cubicBezTo>
                  <a:cubicBezTo>
                    <a:pt x="558" y="146"/>
                    <a:pt x="502" y="152"/>
                    <a:pt x="446" y="152"/>
                  </a:cubicBezTo>
                  <a:cubicBezTo>
                    <a:pt x="352" y="152"/>
                    <a:pt x="258" y="135"/>
                    <a:pt x="168" y="100"/>
                  </a:cubicBezTo>
                  <a:lnTo>
                    <a:pt x="156" y="134"/>
                  </a:lnTo>
                  <a:cubicBezTo>
                    <a:pt x="134" y="78"/>
                    <a:pt x="111" y="56"/>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6"/>
            <p:cNvSpPr/>
            <p:nvPr/>
          </p:nvSpPr>
          <p:spPr>
            <a:xfrm>
              <a:off x="4477181" y="1943811"/>
              <a:ext cx="38062" cy="8582"/>
            </a:xfrm>
            <a:custGeom>
              <a:avLst/>
              <a:gdLst/>
              <a:ahLst/>
              <a:cxnLst/>
              <a:rect l="l" t="t" r="r" b="b"/>
              <a:pathLst>
                <a:path w="1091" h="246" extrusionOk="0">
                  <a:moveTo>
                    <a:pt x="1" y="1"/>
                  </a:moveTo>
                  <a:lnTo>
                    <a:pt x="35" y="78"/>
                  </a:lnTo>
                  <a:cubicBezTo>
                    <a:pt x="223" y="122"/>
                    <a:pt x="368" y="145"/>
                    <a:pt x="557" y="145"/>
                  </a:cubicBezTo>
                  <a:cubicBezTo>
                    <a:pt x="628" y="137"/>
                    <a:pt x="693" y="129"/>
                    <a:pt x="760" y="129"/>
                  </a:cubicBezTo>
                  <a:cubicBezTo>
                    <a:pt x="788" y="129"/>
                    <a:pt x="817" y="131"/>
                    <a:pt x="846" y="134"/>
                  </a:cubicBezTo>
                  <a:cubicBezTo>
                    <a:pt x="935" y="145"/>
                    <a:pt x="1024" y="167"/>
                    <a:pt x="1091" y="245"/>
                  </a:cubicBezTo>
                  <a:cubicBezTo>
                    <a:pt x="1036" y="167"/>
                    <a:pt x="935" y="134"/>
                    <a:pt x="846" y="122"/>
                  </a:cubicBezTo>
                  <a:cubicBezTo>
                    <a:pt x="746" y="112"/>
                    <a:pt x="658" y="112"/>
                    <a:pt x="557" y="112"/>
                  </a:cubicBezTo>
                  <a:cubicBezTo>
                    <a:pt x="379" y="112"/>
                    <a:pt x="179"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6"/>
            <p:cNvSpPr/>
            <p:nvPr/>
          </p:nvSpPr>
          <p:spPr>
            <a:xfrm>
              <a:off x="4545876" y="1846543"/>
              <a:ext cx="93533" cy="60111"/>
            </a:xfrm>
            <a:custGeom>
              <a:avLst/>
              <a:gdLst/>
              <a:ahLst/>
              <a:cxnLst/>
              <a:rect l="l" t="t" r="r" b="b"/>
              <a:pathLst>
                <a:path w="2681" h="1723" extrusionOk="0">
                  <a:moveTo>
                    <a:pt x="1392" y="1"/>
                  </a:moveTo>
                  <a:cubicBezTo>
                    <a:pt x="1176" y="1"/>
                    <a:pt x="947" y="28"/>
                    <a:pt x="723" y="97"/>
                  </a:cubicBezTo>
                  <a:cubicBezTo>
                    <a:pt x="246" y="230"/>
                    <a:pt x="12" y="486"/>
                    <a:pt x="12" y="486"/>
                  </a:cubicBezTo>
                  <a:lnTo>
                    <a:pt x="90" y="486"/>
                  </a:lnTo>
                  <a:cubicBezTo>
                    <a:pt x="90" y="486"/>
                    <a:pt x="1" y="698"/>
                    <a:pt x="256" y="1131"/>
                  </a:cubicBezTo>
                  <a:cubicBezTo>
                    <a:pt x="452" y="1487"/>
                    <a:pt x="670" y="1722"/>
                    <a:pt x="1079" y="1722"/>
                  </a:cubicBezTo>
                  <a:cubicBezTo>
                    <a:pt x="1181" y="1722"/>
                    <a:pt x="1296" y="1707"/>
                    <a:pt x="1425" y="1676"/>
                  </a:cubicBezTo>
                  <a:cubicBezTo>
                    <a:pt x="2058" y="1509"/>
                    <a:pt x="2470" y="1120"/>
                    <a:pt x="2581" y="842"/>
                  </a:cubicBezTo>
                  <a:cubicBezTo>
                    <a:pt x="2681" y="553"/>
                    <a:pt x="2648" y="397"/>
                    <a:pt x="2448" y="253"/>
                  </a:cubicBezTo>
                  <a:cubicBezTo>
                    <a:pt x="2294" y="137"/>
                    <a:pt x="1875" y="1"/>
                    <a:pt x="13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6"/>
            <p:cNvSpPr/>
            <p:nvPr/>
          </p:nvSpPr>
          <p:spPr>
            <a:xfrm>
              <a:off x="4577311" y="1846543"/>
              <a:ext cx="62100" cy="53448"/>
            </a:xfrm>
            <a:custGeom>
              <a:avLst/>
              <a:gdLst/>
              <a:ahLst/>
              <a:cxnLst/>
              <a:rect l="l" t="t" r="r" b="b"/>
              <a:pathLst>
                <a:path w="1780" h="1532" extrusionOk="0">
                  <a:moveTo>
                    <a:pt x="498" y="1"/>
                  </a:moveTo>
                  <a:cubicBezTo>
                    <a:pt x="337" y="1"/>
                    <a:pt x="168" y="16"/>
                    <a:pt x="0" y="52"/>
                  </a:cubicBezTo>
                  <a:cubicBezTo>
                    <a:pt x="212" y="308"/>
                    <a:pt x="657" y="386"/>
                    <a:pt x="791" y="720"/>
                  </a:cubicBezTo>
                  <a:cubicBezTo>
                    <a:pt x="868" y="898"/>
                    <a:pt x="813" y="1076"/>
                    <a:pt x="813" y="1254"/>
                  </a:cubicBezTo>
                  <a:cubicBezTo>
                    <a:pt x="813" y="1365"/>
                    <a:pt x="857" y="1465"/>
                    <a:pt x="924" y="1531"/>
                  </a:cubicBezTo>
                  <a:cubicBezTo>
                    <a:pt x="1335" y="1343"/>
                    <a:pt x="1602" y="1053"/>
                    <a:pt x="1680" y="842"/>
                  </a:cubicBezTo>
                  <a:cubicBezTo>
                    <a:pt x="1780" y="553"/>
                    <a:pt x="1747" y="397"/>
                    <a:pt x="1547" y="253"/>
                  </a:cubicBezTo>
                  <a:cubicBezTo>
                    <a:pt x="1397" y="136"/>
                    <a:pt x="979" y="1"/>
                    <a:pt x="49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6"/>
            <p:cNvSpPr/>
            <p:nvPr/>
          </p:nvSpPr>
          <p:spPr>
            <a:xfrm>
              <a:off x="4552470" y="1863463"/>
              <a:ext cx="26061" cy="28747"/>
            </a:xfrm>
            <a:custGeom>
              <a:avLst/>
              <a:gdLst/>
              <a:ahLst/>
              <a:cxnLst/>
              <a:rect l="l" t="t" r="r" b="b"/>
              <a:pathLst>
                <a:path w="747" h="824" extrusionOk="0">
                  <a:moveTo>
                    <a:pt x="34" y="1"/>
                  </a:moveTo>
                  <a:lnTo>
                    <a:pt x="1" y="45"/>
                  </a:lnTo>
                  <a:cubicBezTo>
                    <a:pt x="67" y="101"/>
                    <a:pt x="123" y="168"/>
                    <a:pt x="168" y="257"/>
                  </a:cubicBezTo>
                  <a:lnTo>
                    <a:pt x="301" y="490"/>
                  </a:lnTo>
                  <a:cubicBezTo>
                    <a:pt x="413" y="646"/>
                    <a:pt x="568" y="769"/>
                    <a:pt x="746" y="824"/>
                  </a:cubicBezTo>
                  <a:cubicBezTo>
                    <a:pt x="568" y="757"/>
                    <a:pt x="423" y="635"/>
                    <a:pt x="324" y="479"/>
                  </a:cubicBezTo>
                  <a:cubicBezTo>
                    <a:pt x="279" y="401"/>
                    <a:pt x="245" y="312"/>
                    <a:pt x="201" y="235"/>
                  </a:cubicBezTo>
                  <a:cubicBezTo>
                    <a:pt x="156" y="146"/>
                    <a:pt x="112" y="68"/>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6"/>
            <p:cNvSpPr/>
            <p:nvPr/>
          </p:nvSpPr>
          <p:spPr>
            <a:xfrm>
              <a:off x="4566077" y="1865417"/>
              <a:ext cx="34957" cy="27980"/>
            </a:xfrm>
            <a:custGeom>
              <a:avLst/>
              <a:gdLst/>
              <a:ahLst/>
              <a:cxnLst/>
              <a:rect l="l" t="t" r="r" b="b"/>
              <a:pathLst>
                <a:path w="1002" h="802" extrusionOk="0">
                  <a:moveTo>
                    <a:pt x="134" y="1"/>
                  </a:moveTo>
                  <a:lnTo>
                    <a:pt x="0" y="34"/>
                  </a:lnTo>
                  <a:cubicBezTo>
                    <a:pt x="89" y="68"/>
                    <a:pt x="256" y="167"/>
                    <a:pt x="322" y="234"/>
                  </a:cubicBezTo>
                  <a:cubicBezTo>
                    <a:pt x="401" y="301"/>
                    <a:pt x="456" y="379"/>
                    <a:pt x="523" y="456"/>
                  </a:cubicBezTo>
                  <a:cubicBezTo>
                    <a:pt x="589" y="535"/>
                    <a:pt x="656" y="612"/>
                    <a:pt x="734" y="679"/>
                  </a:cubicBezTo>
                  <a:cubicBezTo>
                    <a:pt x="812" y="735"/>
                    <a:pt x="901" y="802"/>
                    <a:pt x="1001" y="802"/>
                  </a:cubicBezTo>
                  <a:cubicBezTo>
                    <a:pt x="901" y="790"/>
                    <a:pt x="812" y="723"/>
                    <a:pt x="745" y="657"/>
                  </a:cubicBezTo>
                  <a:cubicBezTo>
                    <a:pt x="678" y="590"/>
                    <a:pt x="612" y="512"/>
                    <a:pt x="556" y="434"/>
                  </a:cubicBezTo>
                  <a:cubicBezTo>
                    <a:pt x="500" y="357"/>
                    <a:pt x="434" y="268"/>
                    <a:pt x="367" y="201"/>
                  </a:cubicBezTo>
                  <a:cubicBezTo>
                    <a:pt x="300" y="123"/>
                    <a:pt x="223" y="56"/>
                    <a:pt x="1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6"/>
            <p:cNvSpPr/>
            <p:nvPr/>
          </p:nvSpPr>
          <p:spPr>
            <a:xfrm>
              <a:off x="4594022" y="1872430"/>
              <a:ext cx="22886" cy="15141"/>
            </a:xfrm>
            <a:custGeom>
              <a:avLst/>
              <a:gdLst/>
              <a:ahLst/>
              <a:cxnLst/>
              <a:rect l="l" t="t" r="r" b="b"/>
              <a:pathLst>
                <a:path w="656" h="434" extrusionOk="0">
                  <a:moveTo>
                    <a:pt x="0" y="0"/>
                  </a:moveTo>
                  <a:cubicBezTo>
                    <a:pt x="45" y="45"/>
                    <a:pt x="134" y="100"/>
                    <a:pt x="189" y="144"/>
                  </a:cubicBezTo>
                  <a:cubicBezTo>
                    <a:pt x="233" y="178"/>
                    <a:pt x="278" y="222"/>
                    <a:pt x="322" y="255"/>
                  </a:cubicBezTo>
                  <a:cubicBezTo>
                    <a:pt x="378" y="300"/>
                    <a:pt x="423" y="344"/>
                    <a:pt x="478" y="378"/>
                  </a:cubicBezTo>
                  <a:cubicBezTo>
                    <a:pt x="534" y="411"/>
                    <a:pt x="589" y="433"/>
                    <a:pt x="656" y="433"/>
                  </a:cubicBezTo>
                  <a:cubicBezTo>
                    <a:pt x="589" y="423"/>
                    <a:pt x="534" y="400"/>
                    <a:pt x="478" y="367"/>
                  </a:cubicBezTo>
                  <a:cubicBezTo>
                    <a:pt x="433" y="334"/>
                    <a:pt x="389" y="289"/>
                    <a:pt x="344" y="245"/>
                  </a:cubicBezTo>
                  <a:cubicBezTo>
                    <a:pt x="300" y="200"/>
                    <a:pt x="255" y="144"/>
                    <a:pt x="211" y="111"/>
                  </a:cubicBezTo>
                  <a:cubicBezTo>
                    <a:pt x="156" y="67"/>
                    <a:pt x="122" y="45"/>
                    <a:pt x="7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6"/>
            <p:cNvSpPr/>
            <p:nvPr/>
          </p:nvSpPr>
          <p:spPr>
            <a:xfrm>
              <a:off x="4552889" y="1849403"/>
              <a:ext cx="35725" cy="16048"/>
            </a:xfrm>
            <a:custGeom>
              <a:avLst/>
              <a:gdLst/>
              <a:ahLst/>
              <a:cxnLst/>
              <a:rect l="l" t="t" r="r" b="b"/>
              <a:pathLst>
                <a:path w="1024" h="460" extrusionOk="0">
                  <a:moveTo>
                    <a:pt x="979" y="1"/>
                  </a:moveTo>
                  <a:cubicBezTo>
                    <a:pt x="905" y="1"/>
                    <a:pt x="832" y="22"/>
                    <a:pt x="767" y="59"/>
                  </a:cubicBezTo>
                  <a:cubicBezTo>
                    <a:pt x="690" y="92"/>
                    <a:pt x="611" y="137"/>
                    <a:pt x="534" y="181"/>
                  </a:cubicBezTo>
                  <a:cubicBezTo>
                    <a:pt x="456" y="226"/>
                    <a:pt x="389" y="270"/>
                    <a:pt x="312" y="304"/>
                  </a:cubicBezTo>
                  <a:cubicBezTo>
                    <a:pt x="233" y="337"/>
                    <a:pt x="78" y="382"/>
                    <a:pt x="0" y="393"/>
                  </a:cubicBezTo>
                  <a:lnTo>
                    <a:pt x="89" y="460"/>
                  </a:lnTo>
                  <a:cubicBezTo>
                    <a:pt x="178" y="448"/>
                    <a:pt x="256" y="404"/>
                    <a:pt x="334" y="359"/>
                  </a:cubicBezTo>
                  <a:cubicBezTo>
                    <a:pt x="411" y="315"/>
                    <a:pt x="490" y="260"/>
                    <a:pt x="556" y="215"/>
                  </a:cubicBezTo>
                  <a:cubicBezTo>
                    <a:pt x="634" y="171"/>
                    <a:pt x="700" y="115"/>
                    <a:pt x="779" y="70"/>
                  </a:cubicBezTo>
                  <a:cubicBezTo>
                    <a:pt x="848" y="41"/>
                    <a:pt x="918" y="2"/>
                    <a:pt x="996" y="2"/>
                  </a:cubicBezTo>
                  <a:cubicBezTo>
                    <a:pt x="1005" y="2"/>
                    <a:pt x="1014" y="2"/>
                    <a:pt x="1023" y="3"/>
                  </a:cubicBezTo>
                  <a:cubicBezTo>
                    <a:pt x="1009" y="2"/>
                    <a:pt x="994" y="1"/>
                    <a:pt x="9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6"/>
            <p:cNvSpPr/>
            <p:nvPr/>
          </p:nvSpPr>
          <p:spPr>
            <a:xfrm>
              <a:off x="4575741" y="1856486"/>
              <a:ext cx="26061" cy="11304"/>
            </a:xfrm>
            <a:custGeom>
              <a:avLst/>
              <a:gdLst/>
              <a:ahLst/>
              <a:cxnLst/>
              <a:rect l="l" t="t" r="r" b="b"/>
              <a:pathLst>
                <a:path w="747" h="324" extrusionOk="0">
                  <a:moveTo>
                    <a:pt x="747" y="1"/>
                  </a:moveTo>
                  <a:lnTo>
                    <a:pt x="747" y="1"/>
                  </a:lnTo>
                  <a:cubicBezTo>
                    <a:pt x="613" y="23"/>
                    <a:pt x="502" y="101"/>
                    <a:pt x="379" y="168"/>
                  </a:cubicBezTo>
                  <a:cubicBezTo>
                    <a:pt x="324" y="201"/>
                    <a:pt x="268" y="235"/>
                    <a:pt x="201" y="245"/>
                  </a:cubicBezTo>
                  <a:cubicBezTo>
                    <a:pt x="146" y="268"/>
                    <a:pt x="79" y="268"/>
                    <a:pt x="1" y="279"/>
                  </a:cubicBezTo>
                  <a:lnTo>
                    <a:pt x="12" y="324"/>
                  </a:lnTo>
                  <a:cubicBezTo>
                    <a:pt x="79" y="324"/>
                    <a:pt x="146" y="312"/>
                    <a:pt x="213" y="290"/>
                  </a:cubicBezTo>
                  <a:cubicBezTo>
                    <a:pt x="279" y="268"/>
                    <a:pt x="346" y="235"/>
                    <a:pt x="401" y="190"/>
                  </a:cubicBezTo>
                  <a:cubicBezTo>
                    <a:pt x="513" y="123"/>
                    <a:pt x="613" y="34"/>
                    <a:pt x="74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6"/>
            <p:cNvSpPr/>
            <p:nvPr/>
          </p:nvSpPr>
          <p:spPr>
            <a:xfrm>
              <a:off x="4599814" y="1872255"/>
              <a:ext cx="27980" cy="4221"/>
            </a:xfrm>
            <a:custGeom>
              <a:avLst/>
              <a:gdLst/>
              <a:ahLst/>
              <a:cxnLst/>
              <a:rect l="l" t="t" r="r" b="b"/>
              <a:pathLst>
                <a:path w="802" h="121" extrusionOk="0">
                  <a:moveTo>
                    <a:pt x="587" y="0"/>
                  </a:moveTo>
                  <a:cubicBezTo>
                    <a:pt x="543" y="0"/>
                    <a:pt x="494" y="11"/>
                    <a:pt x="445" y="27"/>
                  </a:cubicBezTo>
                  <a:cubicBezTo>
                    <a:pt x="390" y="38"/>
                    <a:pt x="334" y="60"/>
                    <a:pt x="267" y="60"/>
                  </a:cubicBezTo>
                  <a:cubicBezTo>
                    <a:pt x="251" y="64"/>
                    <a:pt x="226" y="65"/>
                    <a:pt x="197" y="65"/>
                  </a:cubicBezTo>
                  <a:cubicBezTo>
                    <a:pt x="129" y="65"/>
                    <a:pt x="40" y="57"/>
                    <a:pt x="0" y="50"/>
                  </a:cubicBezTo>
                  <a:lnTo>
                    <a:pt x="0" y="50"/>
                  </a:lnTo>
                  <a:lnTo>
                    <a:pt x="79" y="116"/>
                  </a:lnTo>
                  <a:cubicBezTo>
                    <a:pt x="98" y="119"/>
                    <a:pt x="118" y="121"/>
                    <a:pt x="137" y="121"/>
                  </a:cubicBezTo>
                  <a:cubicBezTo>
                    <a:pt x="184" y="121"/>
                    <a:pt x="232" y="113"/>
                    <a:pt x="279" y="105"/>
                  </a:cubicBezTo>
                  <a:cubicBezTo>
                    <a:pt x="334" y="94"/>
                    <a:pt x="401" y="72"/>
                    <a:pt x="457" y="50"/>
                  </a:cubicBezTo>
                  <a:cubicBezTo>
                    <a:pt x="512" y="27"/>
                    <a:pt x="579" y="16"/>
                    <a:pt x="635" y="16"/>
                  </a:cubicBezTo>
                  <a:cubicBezTo>
                    <a:pt x="702" y="27"/>
                    <a:pt x="757" y="60"/>
                    <a:pt x="801" y="94"/>
                  </a:cubicBezTo>
                  <a:cubicBezTo>
                    <a:pt x="757" y="50"/>
                    <a:pt x="702" y="16"/>
                    <a:pt x="635" y="5"/>
                  </a:cubicBezTo>
                  <a:cubicBezTo>
                    <a:pt x="620" y="2"/>
                    <a:pt x="604" y="0"/>
                    <a:pt x="58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6"/>
            <p:cNvSpPr/>
            <p:nvPr/>
          </p:nvSpPr>
          <p:spPr>
            <a:xfrm>
              <a:off x="4628945" y="1707233"/>
              <a:ext cx="96638" cy="74520"/>
            </a:xfrm>
            <a:custGeom>
              <a:avLst/>
              <a:gdLst/>
              <a:ahLst/>
              <a:cxnLst/>
              <a:rect l="l" t="t" r="r" b="b"/>
              <a:pathLst>
                <a:path w="2770" h="2136" extrusionOk="0">
                  <a:moveTo>
                    <a:pt x="2097" y="1"/>
                  </a:moveTo>
                  <a:cubicBezTo>
                    <a:pt x="1746" y="1"/>
                    <a:pt x="1300" y="84"/>
                    <a:pt x="979" y="264"/>
                  </a:cubicBezTo>
                  <a:cubicBezTo>
                    <a:pt x="423" y="575"/>
                    <a:pt x="312" y="675"/>
                    <a:pt x="156" y="986"/>
                  </a:cubicBezTo>
                  <a:cubicBezTo>
                    <a:pt x="11" y="1298"/>
                    <a:pt x="22" y="1487"/>
                    <a:pt x="22" y="1487"/>
                  </a:cubicBezTo>
                  <a:cubicBezTo>
                    <a:pt x="0" y="1654"/>
                    <a:pt x="33" y="2066"/>
                    <a:pt x="433" y="2132"/>
                  </a:cubicBezTo>
                  <a:cubicBezTo>
                    <a:pt x="450" y="2135"/>
                    <a:pt x="468" y="2136"/>
                    <a:pt x="487" y="2136"/>
                  </a:cubicBezTo>
                  <a:cubicBezTo>
                    <a:pt x="920" y="2136"/>
                    <a:pt x="1892" y="1553"/>
                    <a:pt x="2191" y="1287"/>
                  </a:cubicBezTo>
                  <a:cubicBezTo>
                    <a:pt x="2491" y="998"/>
                    <a:pt x="2769" y="319"/>
                    <a:pt x="2625" y="130"/>
                  </a:cubicBezTo>
                  <a:cubicBezTo>
                    <a:pt x="2559" y="46"/>
                    <a:pt x="2354" y="1"/>
                    <a:pt x="209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6"/>
            <p:cNvSpPr/>
            <p:nvPr/>
          </p:nvSpPr>
          <p:spPr>
            <a:xfrm>
              <a:off x="4637074" y="1707233"/>
              <a:ext cx="86172" cy="29410"/>
            </a:xfrm>
            <a:custGeom>
              <a:avLst/>
              <a:gdLst/>
              <a:ahLst/>
              <a:cxnLst/>
              <a:rect l="l" t="t" r="r" b="b"/>
              <a:pathLst>
                <a:path w="2470" h="843" extrusionOk="0">
                  <a:moveTo>
                    <a:pt x="1864" y="1"/>
                  </a:moveTo>
                  <a:cubicBezTo>
                    <a:pt x="1513" y="1"/>
                    <a:pt x="1067" y="84"/>
                    <a:pt x="746" y="264"/>
                  </a:cubicBezTo>
                  <a:cubicBezTo>
                    <a:pt x="289" y="519"/>
                    <a:pt x="123" y="631"/>
                    <a:pt x="0" y="842"/>
                  </a:cubicBezTo>
                  <a:cubicBezTo>
                    <a:pt x="212" y="753"/>
                    <a:pt x="445" y="687"/>
                    <a:pt x="679" y="664"/>
                  </a:cubicBezTo>
                  <a:cubicBezTo>
                    <a:pt x="774" y="654"/>
                    <a:pt x="868" y="650"/>
                    <a:pt x="963" y="650"/>
                  </a:cubicBezTo>
                  <a:cubicBezTo>
                    <a:pt x="1191" y="650"/>
                    <a:pt x="1419" y="674"/>
                    <a:pt x="1646" y="697"/>
                  </a:cubicBezTo>
                  <a:cubicBezTo>
                    <a:pt x="1764" y="708"/>
                    <a:pt x="1879" y="717"/>
                    <a:pt x="1994" y="717"/>
                  </a:cubicBezTo>
                  <a:cubicBezTo>
                    <a:pt x="2107" y="717"/>
                    <a:pt x="2220" y="709"/>
                    <a:pt x="2336" y="687"/>
                  </a:cubicBezTo>
                  <a:cubicBezTo>
                    <a:pt x="2425" y="453"/>
                    <a:pt x="2469" y="230"/>
                    <a:pt x="2392" y="130"/>
                  </a:cubicBezTo>
                  <a:cubicBezTo>
                    <a:pt x="2326" y="46"/>
                    <a:pt x="2121" y="1"/>
                    <a:pt x="186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6"/>
            <p:cNvSpPr/>
            <p:nvPr/>
          </p:nvSpPr>
          <p:spPr>
            <a:xfrm>
              <a:off x="4638610" y="1749553"/>
              <a:ext cx="39632" cy="7257"/>
            </a:xfrm>
            <a:custGeom>
              <a:avLst/>
              <a:gdLst/>
              <a:ahLst/>
              <a:cxnLst/>
              <a:rect l="l" t="t" r="r" b="b"/>
              <a:pathLst>
                <a:path w="1136" h="208" extrusionOk="0">
                  <a:moveTo>
                    <a:pt x="701" y="0"/>
                  </a:moveTo>
                  <a:cubicBezTo>
                    <a:pt x="664" y="0"/>
                    <a:pt x="627" y="3"/>
                    <a:pt x="591" y="7"/>
                  </a:cubicBezTo>
                  <a:lnTo>
                    <a:pt x="290" y="40"/>
                  </a:lnTo>
                  <a:cubicBezTo>
                    <a:pt x="201" y="52"/>
                    <a:pt x="134" y="85"/>
                    <a:pt x="35" y="85"/>
                  </a:cubicBezTo>
                  <a:lnTo>
                    <a:pt x="1" y="152"/>
                  </a:lnTo>
                  <a:cubicBezTo>
                    <a:pt x="101" y="141"/>
                    <a:pt x="201" y="129"/>
                    <a:pt x="301" y="107"/>
                  </a:cubicBezTo>
                  <a:cubicBezTo>
                    <a:pt x="401" y="96"/>
                    <a:pt x="502" y="74"/>
                    <a:pt x="591" y="52"/>
                  </a:cubicBezTo>
                  <a:cubicBezTo>
                    <a:pt x="645" y="40"/>
                    <a:pt x="701" y="31"/>
                    <a:pt x="754" y="31"/>
                  </a:cubicBezTo>
                  <a:cubicBezTo>
                    <a:pt x="797" y="31"/>
                    <a:pt x="840" y="37"/>
                    <a:pt x="880" y="52"/>
                  </a:cubicBezTo>
                  <a:cubicBezTo>
                    <a:pt x="924" y="63"/>
                    <a:pt x="969" y="85"/>
                    <a:pt x="1013" y="119"/>
                  </a:cubicBezTo>
                  <a:cubicBezTo>
                    <a:pt x="1046" y="152"/>
                    <a:pt x="1080" y="185"/>
                    <a:pt x="1135" y="208"/>
                  </a:cubicBezTo>
                  <a:cubicBezTo>
                    <a:pt x="1080" y="185"/>
                    <a:pt x="1058" y="141"/>
                    <a:pt x="1013" y="107"/>
                  </a:cubicBezTo>
                  <a:cubicBezTo>
                    <a:pt x="979" y="74"/>
                    <a:pt x="935" y="40"/>
                    <a:pt x="890" y="30"/>
                  </a:cubicBezTo>
                  <a:cubicBezTo>
                    <a:pt x="828" y="8"/>
                    <a:pt x="764" y="0"/>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6"/>
            <p:cNvSpPr/>
            <p:nvPr/>
          </p:nvSpPr>
          <p:spPr>
            <a:xfrm>
              <a:off x="4675103" y="1730783"/>
              <a:ext cx="30701" cy="9315"/>
            </a:xfrm>
            <a:custGeom>
              <a:avLst/>
              <a:gdLst/>
              <a:ahLst/>
              <a:cxnLst/>
              <a:rect l="l" t="t" r="r" b="b"/>
              <a:pathLst>
                <a:path w="880" h="267" extrusionOk="0">
                  <a:moveTo>
                    <a:pt x="145" y="0"/>
                  </a:moveTo>
                  <a:cubicBezTo>
                    <a:pt x="111" y="0"/>
                    <a:pt x="101" y="0"/>
                    <a:pt x="56" y="22"/>
                  </a:cubicBezTo>
                  <a:lnTo>
                    <a:pt x="0" y="89"/>
                  </a:lnTo>
                  <a:cubicBezTo>
                    <a:pt x="22" y="78"/>
                    <a:pt x="111" y="67"/>
                    <a:pt x="145" y="67"/>
                  </a:cubicBezTo>
                  <a:lnTo>
                    <a:pt x="256" y="67"/>
                  </a:lnTo>
                  <a:cubicBezTo>
                    <a:pt x="323" y="78"/>
                    <a:pt x="401" y="89"/>
                    <a:pt x="467" y="101"/>
                  </a:cubicBezTo>
                  <a:cubicBezTo>
                    <a:pt x="612" y="133"/>
                    <a:pt x="756" y="190"/>
                    <a:pt x="879" y="267"/>
                  </a:cubicBezTo>
                  <a:cubicBezTo>
                    <a:pt x="756" y="178"/>
                    <a:pt x="623" y="111"/>
                    <a:pt x="479" y="67"/>
                  </a:cubicBezTo>
                  <a:cubicBezTo>
                    <a:pt x="412" y="44"/>
                    <a:pt x="334" y="22"/>
                    <a:pt x="256" y="12"/>
                  </a:cubicBezTo>
                  <a:cubicBezTo>
                    <a:pt x="223" y="12"/>
                    <a:pt x="190" y="0"/>
                    <a:pt x="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6"/>
            <p:cNvSpPr/>
            <p:nvPr/>
          </p:nvSpPr>
          <p:spPr>
            <a:xfrm>
              <a:off x="4692931" y="1723771"/>
              <a:ext cx="17514" cy="3698"/>
            </a:xfrm>
            <a:custGeom>
              <a:avLst/>
              <a:gdLst/>
              <a:ahLst/>
              <a:cxnLst/>
              <a:rect l="l" t="t" r="r" b="b"/>
              <a:pathLst>
                <a:path w="502" h="106" extrusionOk="0">
                  <a:moveTo>
                    <a:pt x="35" y="1"/>
                  </a:moveTo>
                  <a:cubicBezTo>
                    <a:pt x="23" y="1"/>
                    <a:pt x="12" y="1"/>
                    <a:pt x="1" y="23"/>
                  </a:cubicBezTo>
                  <a:lnTo>
                    <a:pt x="79" y="45"/>
                  </a:lnTo>
                  <a:cubicBezTo>
                    <a:pt x="101" y="57"/>
                    <a:pt x="124" y="57"/>
                    <a:pt x="146" y="57"/>
                  </a:cubicBezTo>
                  <a:cubicBezTo>
                    <a:pt x="179" y="68"/>
                    <a:pt x="223" y="68"/>
                    <a:pt x="257" y="79"/>
                  </a:cubicBezTo>
                  <a:cubicBezTo>
                    <a:pt x="322" y="95"/>
                    <a:pt x="381" y="106"/>
                    <a:pt x="439" y="106"/>
                  </a:cubicBezTo>
                  <a:cubicBezTo>
                    <a:pt x="460" y="106"/>
                    <a:pt x="481" y="104"/>
                    <a:pt x="502" y="101"/>
                  </a:cubicBezTo>
                  <a:cubicBezTo>
                    <a:pt x="423" y="101"/>
                    <a:pt x="346" y="79"/>
                    <a:pt x="268" y="57"/>
                  </a:cubicBezTo>
                  <a:cubicBezTo>
                    <a:pt x="235" y="45"/>
                    <a:pt x="190" y="35"/>
                    <a:pt x="146" y="23"/>
                  </a:cubicBezTo>
                  <a:cubicBezTo>
                    <a:pt x="134" y="12"/>
                    <a:pt x="112" y="12"/>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6"/>
            <p:cNvSpPr/>
            <p:nvPr/>
          </p:nvSpPr>
          <p:spPr>
            <a:xfrm>
              <a:off x="4645587" y="1714106"/>
              <a:ext cx="30701" cy="34155"/>
            </a:xfrm>
            <a:custGeom>
              <a:avLst/>
              <a:gdLst/>
              <a:ahLst/>
              <a:cxnLst/>
              <a:rect l="l" t="t" r="r" b="b"/>
              <a:pathLst>
                <a:path w="880" h="979" extrusionOk="0">
                  <a:moveTo>
                    <a:pt x="880" y="0"/>
                  </a:moveTo>
                  <a:cubicBezTo>
                    <a:pt x="724" y="144"/>
                    <a:pt x="601" y="312"/>
                    <a:pt x="480" y="467"/>
                  </a:cubicBezTo>
                  <a:cubicBezTo>
                    <a:pt x="346" y="634"/>
                    <a:pt x="168" y="856"/>
                    <a:pt x="1" y="979"/>
                  </a:cubicBezTo>
                  <a:lnTo>
                    <a:pt x="101" y="979"/>
                  </a:lnTo>
                  <a:cubicBezTo>
                    <a:pt x="268" y="834"/>
                    <a:pt x="391" y="668"/>
                    <a:pt x="513" y="490"/>
                  </a:cubicBezTo>
                  <a:cubicBezTo>
                    <a:pt x="624" y="322"/>
                    <a:pt x="735" y="144"/>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6"/>
            <p:cNvSpPr/>
            <p:nvPr/>
          </p:nvSpPr>
          <p:spPr>
            <a:xfrm>
              <a:off x="4682081" y="1718363"/>
              <a:ext cx="13222" cy="11652"/>
            </a:xfrm>
            <a:custGeom>
              <a:avLst/>
              <a:gdLst/>
              <a:ahLst/>
              <a:cxnLst/>
              <a:rect l="l" t="t" r="r" b="b"/>
              <a:pathLst>
                <a:path w="379" h="334" extrusionOk="0">
                  <a:moveTo>
                    <a:pt x="379" y="0"/>
                  </a:moveTo>
                  <a:cubicBezTo>
                    <a:pt x="234" y="67"/>
                    <a:pt x="112" y="178"/>
                    <a:pt x="0" y="301"/>
                  </a:cubicBezTo>
                  <a:lnTo>
                    <a:pt x="45" y="334"/>
                  </a:lnTo>
                  <a:cubicBezTo>
                    <a:pt x="134" y="200"/>
                    <a:pt x="245" y="8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6"/>
            <p:cNvSpPr/>
            <p:nvPr/>
          </p:nvSpPr>
          <p:spPr>
            <a:xfrm>
              <a:off x="4168732" y="1598835"/>
              <a:ext cx="535104" cy="448235"/>
            </a:xfrm>
            <a:custGeom>
              <a:avLst/>
              <a:gdLst/>
              <a:ahLst/>
              <a:cxnLst/>
              <a:rect l="l" t="t" r="r" b="b"/>
              <a:pathLst>
                <a:path w="15338" h="12848" extrusionOk="0">
                  <a:moveTo>
                    <a:pt x="14592" y="0"/>
                  </a:moveTo>
                  <a:cubicBezTo>
                    <a:pt x="14314" y="890"/>
                    <a:pt x="13980" y="1758"/>
                    <a:pt x="13569" y="2592"/>
                  </a:cubicBezTo>
                  <a:cubicBezTo>
                    <a:pt x="13357" y="3003"/>
                    <a:pt x="13124" y="3404"/>
                    <a:pt x="12868" y="3794"/>
                  </a:cubicBezTo>
                  <a:cubicBezTo>
                    <a:pt x="12702" y="4038"/>
                    <a:pt x="12546" y="4283"/>
                    <a:pt x="12379" y="4516"/>
                  </a:cubicBezTo>
                  <a:cubicBezTo>
                    <a:pt x="12312" y="4338"/>
                    <a:pt x="12257" y="4149"/>
                    <a:pt x="12235" y="3960"/>
                  </a:cubicBezTo>
                  <a:cubicBezTo>
                    <a:pt x="12190" y="3749"/>
                    <a:pt x="12179" y="3527"/>
                    <a:pt x="12156" y="3304"/>
                  </a:cubicBezTo>
                  <a:cubicBezTo>
                    <a:pt x="12134" y="3082"/>
                    <a:pt x="12123" y="2859"/>
                    <a:pt x="12079" y="2637"/>
                  </a:cubicBezTo>
                  <a:cubicBezTo>
                    <a:pt x="12045" y="2414"/>
                    <a:pt x="12001" y="2192"/>
                    <a:pt x="11912" y="1980"/>
                  </a:cubicBezTo>
                  <a:lnTo>
                    <a:pt x="11879" y="1992"/>
                  </a:lnTo>
                  <a:cubicBezTo>
                    <a:pt x="11968" y="2203"/>
                    <a:pt x="12012" y="2414"/>
                    <a:pt x="12034" y="2637"/>
                  </a:cubicBezTo>
                  <a:cubicBezTo>
                    <a:pt x="12067" y="2859"/>
                    <a:pt x="12090" y="3082"/>
                    <a:pt x="12101" y="3304"/>
                  </a:cubicBezTo>
                  <a:cubicBezTo>
                    <a:pt x="12112" y="3527"/>
                    <a:pt x="12134" y="3749"/>
                    <a:pt x="12168" y="3972"/>
                  </a:cubicBezTo>
                  <a:cubicBezTo>
                    <a:pt x="12201" y="4182"/>
                    <a:pt x="12245" y="4394"/>
                    <a:pt x="12324" y="4594"/>
                  </a:cubicBezTo>
                  <a:cubicBezTo>
                    <a:pt x="12245" y="4706"/>
                    <a:pt x="12168" y="4827"/>
                    <a:pt x="12079" y="4939"/>
                  </a:cubicBezTo>
                  <a:cubicBezTo>
                    <a:pt x="11545" y="5695"/>
                    <a:pt x="10977" y="6441"/>
                    <a:pt x="10310" y="7086"/>
                  </a:cubicBezTo>
                  <a:cubicBezTo>
                    <a:pt x="10299" y="7108"/>
                    <a:pt x="10277" y="7130"/>
                    <a:pt x="10255" y="7152"/>
                  </a:cubicBezTo>
                  <a:cubicBezTo>
                    <a:pt x="10255" y="6963"/>
                    <a:pt x="10243" y="6763"/>
                    <a:pt x="10221" y="6574"/>
                  </a:cubicBezTo>
                  <a:cubicBezTo>
                    <a:pt x="10188" y="6340"/>
                    <a:pt x="10110" y="6118"/>
                    <a:pt x="10043" y="5895"/>
                  </a:cubicBezTo>
                  <a:cubicBezTo>
                    <a:pt x="9910" y="5462"/>
                    <a:pt x="9765" y="5005"/>
                    <a:pt x="9554" y="4594"/>
                  </a:cubicBezTo>
                  <a:lnTo>
                    <a:pt x="9521" y="4617"/>
                  </a:lnTo>
                  <a:cubicBezTo>
                    <a:pt x="9732" y="5028"/>
                    <a:pt x="9854" y="5473"/>
                    <a:pt x="9988" y="5917"/>
                  </a:cubicBezTo>
                  <a:cubicBezTo>
                    <a:pt x="10055" y="6140"/>
                    <a:pt x="10121" y="6362"/>
                    <a:pt x="10144" y="6585"/>
                  </a:cubicBezTo>
                  <a:cubicBezTo>
                    <a:pt x="10166" y="6797"/>
                    <a:pt x="10166" y="7019"/>
                    <a:pt x="10166" y="7230"/>
                  </a:cubicBezTo>
                  <a:cubicBezTo>
                    <a:pt x="10043" y="7341"/>
                    <a:pt x="9921" y="7442"/>
                    <a:pt x="9798" y="7541"/>
                  </a:cubicBezTo>
                  <a:lnTo>
                    <a:pt x="9788" y="7553"/>
                  </a:lnTo>
                  <a:lnTo>
                    <a:pt x="9798" y="7553"/>
                  </a:lnTo>
                  <a:cubicBezTo>
                    <a:pt x="9699" y="7620"/>
                    <a:pt x="9610" y="7686"/>
                    <a:pt x="9509" y="7753"/>
                  </a:cubicBezTo>
                  <a:cubicBezTo>
                    <a:pt x="9420" y="7808"/>
                    <a:pt x="9321" y="7875"/>
                    <a:pt x="9220" y="7942"/>
                  </a:cubicBezTo>
                  <a:cubicBezTo>
                    <a:pt x="9031" y="8064"/>
                    <a:pt x="8831" y="8176"/>
                    <a:pt x="8631" y="8298"/>
                  </a:cubicBezTo>
                  <a:cubicBezTo>
                    <a:pt x="8530" y="8354"/>
                    <a:pt x="8419" y="8398"/>
                    <a:pt x="8320" y="8453"/>
                  </a:cubicBezTo>
                  <a:cubicBezTo>
                    <a:pt x="8219" y="8498"/>
                    <a:pt x="8119" y="8554"/>
                    <a:pt x="8019" y="8576"/>
                  </a:cubicBezTo>
                  <a:cubicBezTo>
                    <a:pt x="7685" y="8520"/>
                    <a:pt x="7352" y="8476"/>
                    <a:pt x="7007" y="8476"/>
                  </a:cubicBezTo>
                  <a:cubicBezTo>
                    <a:pt x="6959" y="8472"/>
                    <a:pt x="6909" y="8471"/>
                    <a:pt x="6859" y="8471"/>
                  </a:cubicBezTo>
                  <a:cubicBezTo>
                    <a:pt x="6737" y="8471"/>
                    <a:pt x="6614" y="8479"/>
                    <a:pt x="6496" y="8487"/>
                  </a:cubicBezTo>
                  <a:cubicBezTo>
                    <a:pt x="6318" y="8509"/>
                    <a:pt x="6150" y="8532"/>
                    <a:pt x="5984" y="8554"/>
                  </a:cubicBezTo>
                  <a:cubicBezTo>
                    <a:pt x="5684" y="8603"/>
                    <a:pt x="5375" y="8644"/>
                    <a:pt x="5073" y="8644"/>
                  </a:cubicBezTo>
                  <a:cubicBezTo>
                    <a:pt x="5039" y="8644"/>
                    <a:pt x="5005" y="8644"/>
                    <a:pt x="4971" y="8643"/>
                  </a:cubicBezTo>
                  <a:cubicBezTo>
                    <a:pt x="4805" y="8631"/>
                    <a:pt x="4638" y="8609"/>
                    <a:pt x="4516" y="8542"/>
                  </a:cubicBezTo>
                  <a:cubicBezTo>
                    <a:pt x="4437" y="8498"/>
                    <a:pt x="4371" y="8453"/>
                    <a:pt x="4304" y="8398"/>
                  </a:cubicBezTo>
                  <a:lnTo>
                    <a:pt x="4204" y="8331"/>
                  </a:lnTo>
                  <a:lnTo>
                    <a:pt x="4171" y="8298"/>
                  </a:lnTo>
                  <a:cubicBezTo>
                    <a:pt x="4382" y="8186"/>
                    <a:pt x="4571" y="8064"/>
                    <a:pt x="4738" y="7909"/>
                  </a:cubicBezTo>
                  <a:cubicBezTo>
                    <a:pt x="4838" y="7820"/>
                    <a:pt x="4927" y="7719"/>
                    <a:pt x="5005" y="7608"/>
                  </a:cubicBezTo>
                  <a:cubicBezTo>
                    <a:pt x="5072" y="7519"/>
                    <a:pt x="5127" y="7419"/>
                    <a:pt x="5183" y="7308"/>
                  </a:cubicBezTo>
                  <a:cubicBezTo>
                    <a:pt x="5450" y="7063"/>
                    <a:pt x="5739" y="6829"/>
                    <a:pt x="6051" y="6652"/>
                  </a:cubicBezTo>
                  <a:cubicBezTo>
                    <a:pt x="6217" y="6552"/>
                    <a:pt x="6407" y="6474"/>
                    <a:pt x="6595" y="6418"/>
                  </a:cubicBezTo>
                  <a:cubicBezTo>
                    <a:pt x="6785" y="6352"/>
                    <a:pt x="6973" y="6307"/>
                    <a:pt x="7151" y="6229"/>
                  </a:cubicBezTo>
                  <a:lnTo>
                    <a:pt x="7141" y="6196"/>
                  </a:lnTo>
                  <a:cubicBezTo>
                    <a:pt x="6963" y="6263"/>
                    <a:pt x="6773" y="6318"/>
                    <a:pt x="6573" y="6374"/>
                  </a:cubicBezTo>
                  <a:cubicBezTo>
                    <a:pt x="6384" y="6429"/>
                    <a:pt x="6195" y="6496"/>
                    <a:pt x="6028" y="6596"/>
                  </a:cubicBezTo>
                  <a:cubicBezTo>
                    <a:pt x="5750" y="6752"/>
                    <a:pt x="5495" y="6941"/>
                    <a:pt x="5261" y="7141"/>
                  </a:cubicBezTo>
                  <a:cubicBezTo>
                    <a:pt x="5350" y="6952"/>
                    <a:pt x="5428" y="6763"/>
                    <a:pt x="5517" y="6574"/>
                  </a:cubicBezTo>
                  <a:cubicBezTo>
                    <a:pt x="5616" y="6352"/>
                    <a:pt x="5739" y="6129"/>
                    <a:pt x="5861" y="5907"/>
                  </a:cubicBezTo>
                  <a:cubicBezTo>
                    <a:pt x="6095" y="5450"/>
                    <a:pt x="6318" y="4995"/>
                    <a:pt x="6551" y="4538"/>
                  </a:cubicBezTo>
                  <a:cubicBezTo>
                    <a:pt x="6673" y="4316"/>
                    <a:pt x="6795" y="4093"/>
                    <a:pt x="6940" y="3883"/>
                  </a:cubicBezTo>
                  <a:cubicBezTo>
                    <a:pt x="7085" y="3682"/>
                    <a:pt x="7230" y="3471"/>
                    <a:pt x="7385" y="3270"/>
                  </a:cubicBezTo>
                  <a:lnTo>
                    <a:pt x="7341" y="3237"/>
                  </a:lnTo>
                  <a:cubicBezTo>
                    <a:pt x="7185" y="3438"/>
                    <a:pt x="7040" y="3649"/>
                    <a:pt x="6896" y="3860"/>
                  </a:cubicBezTo>
                  <a:cubicBezTo>
                    <a:pt x="6751" y="4061"/>
                    <a:pt x="6617" y="4283"/>
                    <a:pt x="6496" y="4505"/>
                  </a:cubicBezTo>
                  <a:cubicBezTo>
                    <a:pt x="6251" y="4961"/>
                    <a:pt x="6028" y="5417"/>
                    <a:pt x="5784" y="5862"/>
                  </a:cubicBezTo>
                  <a:cubicBezTo>
                    <a:pt x="5661" y="6085"/>
                    <a:pt x="5539" y="6307"/>
                    <a:pt x="5428" y="6540"/>
                  </a:cubicBezTo>
                  <a:cubicBezTo>
                    <a:pt x="5383" y="6629"/>
                    <a:pt x="5339" y="6730"/>
                    <a:pt x="5305" y="6819"/>
                  </a:cubicBezTo>
                  <a:cubicBezTo>
                    <a:pt x="5228" y="6674"/>
                    <a:pt x="5183" y="6518"/>
                    <a:pt x="5161" y="6362"/>
                  </a:cubicBezTo>
                  <a:cubicBezTo>
                    <a:pt x="5127" y="6174"/>
                    <a:pt x="5127" y="5984"/>
                    <a:pt x="5127" y="5784"/>
                  </a:cubicBezTo>
                  <a:cubicBezTo>
                    <a:pt x="5116" y="5595"/>
                    <a:pt x="5116" y="5395"/>
                    <a:pt x="5094" y="5195"/>
                  </a:cubicBezTo>
                  <a:cubicBezTo>
                    <a:pt x="5060" y="5005"/>
                    <a:pt x="5016" y="4805"/>
                    <a:pt x="4916" y="4639"/>
                  </a:cubicBezTo>
                  <a:lnTo>
                    <a:pt x="4894" y="4650"/>
                  </a:lnTo>
                  <a:cubicBezTo>
                    <a:pt x="4983" y="4817"/>
                    <a:pt x="5027" y="5017"/>
                    <a:pt x="5050" y="5206"/>
                  </a:cubicBezTo>
                  <a:cubicBezTo>
                    <a:pt x="5072" y="5395"/>
                    <a:pt x="5072" y="5595"/>
                    <a:pt x="5072" y="5784"/>
                  </a:cubicBezTo>
                  <a:cubicBezTo>
                    <a:pt x="5072" y="5984"/>
                    <a:pt x="5072" y="6174"/>
                    <a:pt x="5094" y="6374"/>
                  </a:cubicBezTo>
                  <a:cubicBezTo>
                    <a:pt x="5127" y="6563"/>
                    <a:pt x="5172" y="6741"/>
                    <a:pt x="5261" y="6908"/>
                  </a:cubicBezTo>
                  <a:cubicBezTo>
                    <a:pt x="5216" y="7019"/>
                    <a:pt x="5161" y="7130"/>
                    <a:pt x="5105" y="7230"/>
                  </a:cubicBezTo>
                  <a:cubicBezTo>
                    <a:pt x="5094" y="7252"/>
                    <a:pt x="5083" y="7286"/>
                    <a:pt x="5072" y="7308"/>
                  </a:cubicBezTo>
                  <a:lnTo>
                    <a:pt x="5060" y="7308"/>
                  </a:lnTo>
                  <a:cubicBezTo>
                    <a:pt x="5016" y="7397"/>
                    <a:pt x="4971" y="7475"/>
                    <a:pt x="4916" y="7553"/>
                  </a:cubicBezTo>
                  <a:cubicBezTo>
                    <a:pt x="4849" y="7653"/>
                    <a:pt x="4760" y="7742"/>
                    <a:pt x="4672" y="7830"/>
                  </a:cubicBezTo>
                  <a:cubicBezTo>
                    <a:pt x="4482" y="7998"/>
                    <a:pt x="4026" y="8242"/>
                    <a:pt x="4026" y="8242"/>
                  </a:cubicBezTo>
                  <a:lnTo>
                    <a:pt x="3637" y="8631"/>
                  </a:lnTo>
                  <a:lnTo>
                    <a:pt x="3626" y="8631"/>
                  </a:lnTo>
                  <a:lnTo>
                    <a:pt x="3626" y="8643"/>
                  </a:lnTo>
                  <a:cubicBezTo>
                    <a:pt x="3359" y="9009"/>
                    <a:pt x="3081" y="9377"/>
                    <a:pt x="2791" y="9733"/>
                  </a:cubicBezTo>
                  <a:cubicBezTo>
                    <a:pt x="2502" y="10089"/>
                    <a:pt x="2213" y="10433"/>
                    <a:pt x="1879" y="10744"/>
                  </a:cubicBezTo>
                  <a:cubicBezTo>
                    <a:pt x="1780" y="10833"/>
                    <a:pt x="1679" y="10922"/>
                    <a:pt x="1568" y="11011"/>
                  </a:cubicBezTo>
                  <a:lnTo>
                    <a:pt x="1679" y="9877"/>
                  </a:lnTo>
                  <a:lnTo>
                    <a:pt x="1746" y="9210"/>
                  </a:lnTo>
                  <a:cubicBezTo>
                    <a:pt x="1768" y="8987"/>
                    <a:pt x="1768" y="8765"/>
                    <a:pt x="1691" y="8542"/>
                  </a:cubicBezTo>
                  <a:lnTo>
                    <a:pt x="1669" y="8554"/>
                  </a:lnTo>
                  <a:cubicBezTo>
                    <a:pt x="1724" y="8765"/>
                    <a:pt x="1724" y="8987"/>
                    <a:pt x="1691" y="9210"/>
                  </a:cubicBezTo>
                  <a:cubicBezTo>
                    <a:pt x="1669" y="9432"/>
                    <a:pt x="1635" y="9644"/>
                    <a:pt x="1612" y="9866"/>
                  </a:cubicBezTo>
                  <a:lnTo>
                    <a:pt x="1435" y="11134"/>
                  </a:lnTo>
                  <a:lnTo>
                    <a:pt x="1368" y="11201"/>
                  </a:lnTo>
                  <a:cubicBezTo>
                    <a:pt x="1201" y="11367"/>
                    <a:pt x="1046" y="11535"/>
                    <a:pt x="890" y="11701"/>
                  </a:cubicBezTo>
                  <a:cubicBezTo>
                    <a:pt x="579" y="12046"/>
                    <a:pt x="278" y="12391"/>
                    <a:pt x="0" y="12758"/>
                  </a:cubicBezTo>
                  <a:lnTo>
                    <a:pt x="144" y="12847"/>
                  </a:lnTo>
                  <a:cubicBezTo>
                    <a:pt x="423" y="12480"/>
                    <a:pt x="700" y="12146"/>
                    <a:pt x="1012" y="11812"/>
                  </a:cubicBezTo>
                  <a:cubicBezTo>
                    <a:pt x="1157" y="11646"/>
                    <a:pt x="1313" y="11479"/>
                    <a:pt x="1479" y="11312"/>
                  </a:cubicBezTo>
                  <a:cubicBezTo>
                    <a:pt x="1646" y="11156"/>
                    <a:pt x="1813" y="11011"/>
                    <a:pt x="1991" y="10856"/>
                  </a:cubicBezTo>
                  <a:cubicBezTo>
                    <a:pt x="2213" y="10645"/>
                    <a:pt x="2425" y="10411"/>
                    <a:pt x="2625" y="10166"/>
                  </a:cubicBezTo>
                  <a:lnTo>
                    <a:pt x="2692" y="10166"/>
                  </a:lnTo>
                  <a:cubicBezTo>
                    <a:pt x="2736" y="10155"/>
                    <a:pt x="2781" y="10133"/>
                    <a:pt x="2825" y="10122"/>
                  </a:cubicBezTo>
                  <a:cubicBezTo>
                    <a:pt x="2903" y="10077"/>
                    <a:pt x="2992" y="10055"/>
                    <a:pt x="3070" y="10055"/>
                  </a:cubicBezTo>
                  <a:cubicBezTo>
                    <a:pt x="3159" y="10044"/>
                    <a:pt x="3248" y="10044"/>
                    <a:pt x="3348" y="10044"/>
                  </a:cubicBezTo>
                  <a:lnTo>
                    <a:pt x="3614" y="10044"/>
                  </a:lnTo>
                  <a:lnTo>
                    <a:pt x="4160" y="10055"/>
                  </a:lnTo>
                  <a:cubicBezTo>
                    <a:pt x="4338" y="10066"/>
                    <a:pt x="4516" y="10077"/>
                    <a:pt x="4682" y="10144"/>
                  </a:cubicBezTo>
                  <a:lnTo>
                    <a:pt x="4694" y="10111"/>
                  </a:lnTo>
                  <a:cubicBezTo>
                    <a:pt x="4526" y="10033"/>
                    <a:pt x="4338" y="10022"/>
                    <a:pt x="4160" y="10010"/>
                  </a:cubicBezTo>
                  <a:lnTo>
                    <a:pt x="3614" y="10000"/>
                  </a:lnTo>
                  <a:lnTo>
                    <a:pt x="3348" y="9988"/>
                  </a:lnTo>
                  <a:cubicBezTo>
                    <a:pt x="3298" y="9983"/>
                    <a:pt x="3251" y="9980"/>
                    <a:pt x="3205" y="9980"/>
                  </a:cubicBezTo>
                  <a:cubicBezTo>
                    <a:pt x="3159" y="9980"/>
                    <a:pt x="3114" y="9983"/>
                    <a:pt x="3070" y="9988"/>
                  </a:cubicBezTo>
                  <a:cubicBezTo>
                    <a:pt x="3025" y="9988"/>
                    <a:pt x="2981" y="9988"/>
                    <a:pt x="2925" y="10010"/>
                  </a:cubicBezTo>
                  <a:cubicBezTo>
                    <a:pt x="2880" y="10022"/>
                    <a:pt x="2836" y="10033"/>
                    <a:pt x="2803" y="10055"/>
                  </a:cubicBezTo>
                  <a:cubicBezTo>
                    <a:pt x="2769" y="10066"/>
                    <a:pt x="2736" y="10077"/>
                    <a:pt x="2702" y="10077"/>
                  </a:cubicBezTo>
                  <a:cubicBezTo>
                    <a:pt x="2769" y="10000"/>
                    <a:pt x="2847" y="9911"/>
                    <a:pt x="2914" y="9822"/>
                  </a:cubicBezTo>
                  <a:cubicBezTo>
                    <a:pt x="3203" y="9466"/>
                    <a:pt x="3470" y="9098"/>
                    <a:pt x="3737" y="8732"/>
                  </a:cubicBezTo>
                  <a:lnTo>
                    <a:pt x="4071" y="8398"/>
                  </a:lnTo>
                  <a:cubicBezTo>
                    <a:pt x="4082" y="8409"/>
                    <a:pt x="4104" y="8420"/>
                    <a:pt x="4115" y="8431"/>
                  </a:cubicBezTo>
                  <a:cubicBezTo>
                    <a:pt x="4148" y="8465"/>
                    <a:pt x="4182" y="8487"/>
                    <a:pt x="4227" y="8520"/>
                  </a:cubicBezTo>
                  <a:cubicBezTo>
                    <a:pt x="4293" y="8565"/>
                    <a:pt x="4371" y="8609"/>
                    <a:pt x="4437" y="8654"/>
                  </a:cubicBezTo>
                  <a:cubicBezTo>
                    <a:pt x="4615" y="8754"/>
                    <a:pt x="4793" y="8765"/>
                    <a:pt x="4971" y="8776"/>
                  </a:cubicBezTo>
                  <a:cubicBezTo>
                    <a:pt x="5001" y="8777"/>
                    <a:pt x="5030" y="8778"/>
                    <a:pt x="5060" y="8778"/>
                  </a:cubicBezTo>
                  <a:cubicBezTo>
                    <a:pt x="5375" y="8778"/>
                    <a:pt x="5689" y="8728"/>
                    <a:pt x="5995" y="8687"/>
                  </a:cubicBezTo>
                  <a:cubicBezTo>
                    <a:pt x="6173" y="8665"/>
                    <a:pt x="6340" y="8631"/>
                    <a:pt x="6506" y="8621"/>
                  </a:cubicBezTo>
                  <a:cubicBezTo>
                    <a:pt x="6662" y="8598"/>
                    <a:pt x="6818" y="8598"/>
                    <a:pt x="6973" y="8598"/>
                  </a:cubicBezTo>
                  <a:cubicBezTo>
                    <a:pt x="7163" y="8698"/>
                    <a:pt x="7352" y="8799"/>
                    <a:pt x="7529" y="8910"/>
                  </a:cubicBezTo>
                  <a:cubicBezTo>
                    <a:pt x="7719" y="9021"/>
                    <a:pt x="7885" y="9177"/>
                    <a:pt x="8063" y="9321"/>
                  </a:cubicBezTo>
                  <a:cubicBezTo>
                    <a:pt x="8152" y="9388"/>
                    <a:pt x="8241" y="9444"/>
                    <a:pt x="8330" y="9521"/>
                  </a:cubicBezTo>
                  <a:cubicBezTo>
                    <a:pt x="8419" y="9588"/>
                    <a:pt x="8508" y="9666"/>
                    <a:pt x="8587" y="9733"/>
                  </a:cubicBezTo>
                  <a:cubicBezTo>
                    <a:pt x="8764" y="9877"/>
                    <a:pt x="8931" y="10033"/>
                    <a:pt x="9131" y="10144"/>
                  </a:cubicBezTo>
                  <a:lnTo>
                    <a:pt x="9143" y="10111"/>
                  </a:lnTo>
                  <a:cubicBezTo>
                    <a:pt x="8965" y="10000"/>
                    <a:pt x="8797" y="9844"/>
                    <a:pt x="8619" y="9688"/>
                  </a:cubicBezTo>
                  <a:cubicBezTo>
                    <a:pt x="8542" y="9622"/>
                    <a:pt x="8453" y="9543"/>
                    <a:pt x="8375" y="9466"/>
                  </a:cubicBezTo>
                  <a:cubicBezTo>
                    <a:pt x="8286" y="9399"/>
                    <a:pt x="8186" y="9332"/>
                    <a:pt x="8108" y="9266"/>
                  </a:cubicBezTo>
                  <a:cubicBezTo>
                    <a:pt x="7930" y="9121"/>
                    <a:pt x="7763" y="8965"/>
                    <a:pt x="7574" y="8843"/>
                  </a:cubicBezTo>
                  <a:cubicBezTo>
                    <a:pt x="7440" y="8754"/>
                    <a:pt x="7319" y="8676"/>
                    <a:pt x="7185" y="8609"/>
                  </a:cubicBezTo>
                  <a:lnTo>
                    <a:pt x="7185" y="8609"/>
                  </a:lnTo>
                  <a:cubicBezTo>
                    <a:pt x="7463" y="8621"/>
                    <a:pt x="7741" y="8654"/>
                    <a:pt x="8008" y="8710"/>
                  </a:cubicBezTo>
                  <a:lnTo>
                    <a:pt x="8030" y="8710"/>
                  </a:lnTo>
                  <a:lnTo>
                    <a:pt x="8041" y="8698"/>
                  </a:lnTo>
                  <a:cubicBezTo>
                    <a:pt x="8108" y="8687"/>
                    <a:pt x="8152" y="8665"/>
                    <a:pt x="8208" y="8643"/>
                  </a:cubicBezTo>
                  <a:cubicBezTo>
                    <a:pt x="8264" y="8609"/>
                    <a:pt x="8320" y="8587"/>
                    <a:pt x="8375" y="8565"/>
                  </a:cubicBezTo>
                  <a:cubicBezTo>
                    <a:pt x="8475" y="8509"/>
                    <a:pt x="8587" y="8453"/>
                    <a:pt x="8686" y="8398"/>
                  </a:cubicBezTo>
                  <a:lnTo>
                    <a:pt x="9287" y="8031"/>
                  </a:lnTo>
                  <a:cubicBezTo>
                    <a:pt x="9376" y="7964"/>
                    <a:pt x="9476" y="7909"/>
                    <a:pt x="9576" y="7842"/>
                  </a:cubicBezTo>
                  <a:cubicBezTo>
                    <a:pt x="9676" y="7775"/>
                    <a:pt x="9765" y="7709"/>
                    <a:pt x="9865" y="7630"/>
                  </a:cubicBezTo>
                  <a:lnTo>
                    <a:pt x="9877" y="7620"/>
                  </a:lnTo>
                  <a:cubicBezTo>
                    <a:pt x="9966" y="7586"/>
                    <a:pt x="10065" y="7575"/>
                    <a:pt x="10166" y="7575"/>
                  </a:cubicBezTo>
                  <a:cubicBezTo>
                    <a:pt x="10288" y="7575"/>
                    <a:pt x="10399" y="7586"/>
                    <a:pt x="10522" y="7597"/>
                  </a:cubicBezTo>
                  <a:cubicBezTo>
                    <a:pt x="10766" y="7620"/>
                    <a:pt x="11011" y="7630"/>
                    <a:pt x="11244" y="7664"/>
                  </a:cubicBezTo>
                  <a:lnTo>
                    <a:pt x="11612" y="7697"/>
                  </a:lnTo>
                  <a:cubicBezTo>
                    <a:pt x="11723" y="7719"/>
                    <a:pt x="11845" y="7742"/>
                    <a:pt x="11956" y="7775"/>
                  </a:cubicBezTo>
                  <a:cubicBezTo>
                    <a:pt x="12190" y="7842"/>
                    <a:pt x="12413" y="7931"/>
                    <a:pt x="12623" y="8042"/>
                  </a:cubicBezTo>
                  <a:lnTo>
                    <a:pt x="12635" y="8020"/>
                  </a:lnTo>
                  <a:cubicBezTo>
                    <a:pt x="12423" y="7909"/>
                    <a:pt x="12201" y="7808"/>
                    <a:pt x="11968" y="7731"/>
                  </a:cubicBezTo>
                  <a:cubicBezTo>
                    <a:pt x="11856" y="7697"/>
                    <a:pt x="11734" y="7675"/>
                    <a:pt x="11612" y="7653"/>
                  </a:cubicBezTo>
                  <a:cubicBezTo>
                    <a:pt x="11501" y="7630"/>
                    <a:pt x="11378" y="7620"/>
                    <a:pt x="11256" y="7597"/>
                  </a:cubicBezTo>
                  <a:cubicBezTo>
                    <a:pt x="11011" y="7564"/>
                    <a:pt x="10777" y="7541"/>
                    <a:pt x="10532" y="7519"/>
                  </a:cubicBezTo>
                  <a:cubicBezTo>
                    <a:pt x="10411" y="7508"/>
                    <a:pt x="10288" y="7486"/>
                    <a:pt x="10166" y="7486"/>
                  </a:cubicBezTo>
                  <a:lnTo>
                    <a:pt x="10032" y="7486"/>
                  </a:lnTo>
                  <a:cubicBezTo>
                    <a:pt x="10154" y="7386"/>
                    <a:pt x="10277" y="7274"/>
                    <a:pt x="10388" y="7163"/>
                  </a:cubicBezTo>
                  <a:cubicBezTo>
                    <a:pt x="10944" y="6607"/>
                    <a:pt x="11434" y="5984"/>
                    <a:pt x="11901" y="5339"/>
                  </a:cubicBezTo>
                  <a:cubicBezTo>
                    <a:pt x="12156" y="5161"/>
                    <a:pt x="12457" y="5028"/>
                    <a:pt x="12746" y="4884"/>
                  </a:cubicBezTo>
                  <a:cubicBezTo>
                    <a:pt x="13035" y="4750"/>
                    <a:pt x="13325" y="4572"/>
                    <a:pt x="13591" y="4394"/>
                  </a:cubicBezTo>
                  <a:cubicBezTo>
                    <a:pt x="14148" y="4049"/>
                    <a:pt x="14726" y="3749"/>
                    <a:pt x="15337" y="3515"/>
                  </a:cubicBezTo>
                  <a:lnTo>
                    <a:pt x="15315" y="3471"/>
                  </a:lnTo>
                  <a:cubicBezTo>
                    <a:pt x="14704" y="3705"/>
                    <a:pt x="14114" y="3994"/>
                    <a:pt x="13558" y="4338"/>
                  </a:cubicBezTo>
                  <a:cubicBezTo>
                    <a:pt x="13280" y="4516"/>
                    <a:pt x="13013" y="4683"/>
                    <a:pt x="12712" y="4827"/>
                  </a:cubicBezTo>
                  <a:cubicBezTo>
                    <a:pt x="12479" y="4939"/>
                    <a:pt x="12245" y="5039"/>
                    <a:pt x="12012" y="5173"/>
                  </a:cubicBezTo>
                  <a:cubicBezTo>
                    <a:pt x="12057" y="5117"/>
                    <a:pt x="12101" y="5050"/>
                    <a:pt x="12146" y="4995"/>
                  </a:cubicBezTo>
                  <a:cubicBezTo>
                    <a:pt x="12413" y="4605"/>
                    <a:pt x="12679" y="4227"/>
                    <a:pt x="12935" y="3838"/>
                  </a:cubicBezTo>
                  <a:cubicBezTo>
                    <a:pt x="13191" y="3448"/>
                    <a:pt x="13424" y="3037"/>
                    <a:pt x="13624" y="2615"/>
                  </a:cubicBezTo>
                  <a:cubicBezTo>
                    <a:pt x="14036" y="1780"/>
                    <a:pt x="14370" y="902"/>
                    <a:pt x="14637" y="12"/>
                  </a:cubicBezTo>
                  <a:lnTo>
                    <a:pt x="14592"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811"/>
        <p:cNvGrpSpPr/>
        <p:nvPr/>
      </p:nvGrpSpPr>
      <p:grpSpPr>
        <a:xfrm>
          <a:off x="0" y="0"/>
          <a:ext cx="0" cy="0"/>
          <a:chOff x="0" y="0"/>
          <a:chExt cx="0" cy="0"/>
        </a:xfrm>
      </p:grpSpPr>
      <p:grpSp>
        <p:nvGrpSpPr>
          <p:cNvPr id="2812" name="Google Shape;2812;p7"/>
          <p:cNvGrpSpPr/>
          <p:nvPr/>
        </p:nvGrpSpPr>
        <p:grpSpPr>
          <a:xfrm>
            <a:off x="178275" y="177600"/>
            <a:ext cx="8787300" cy="4788300"/>
            <a:chOff x="178275" y="177600"/>
            <a:chExt cx="8787300" cy="4788300"/>
          </a:xfrm>
        </p:grpSpPr>
        <p:sp>
          <p:nvSpPr>
            <p:cNvPr id="2813" name="Google Shape;2813;p7"/>
            <p:cNvSpPr/>
            <p:nvPr/>
          </p:nvSpPr>
          <p:spPr>
            <a:xfrm>
              <a:off x="178275" y="177600"/>
              <a:ext cx="8787300" cy="4788300"/>
            </a:xfrm>
            <a:prstGeom prst="round2DiagRect">
              <a:avLst>
                <a:gd name="adj1" fmla="val 9845"/>
                <a:gd name="adj2" fmla="val 0"/>
              </a:avLst>
            </a:pr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7"/>
            <p:cNvSpPr/>
            <p:nvPr/>
          </p:nvSpPr>
          <p:spPr>
            <a:xfrm>
              <a:off x="288825" y="294900"/>
              <a:ext cx="8566500" cy="4551600"/>
            </a:xfrm>
            <a:prstGeom prst="round2DiagRect">
              <a:avLst>
                <a:gd name="adj1" fmla="val 8839"/>
                <a:gd name="adj2" fmla="val 0"/>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15" name="Google Shape;2815;p7"/>
          <p:cNvSpPr txBox="1">
            <a:spLocks noGrp="1"/>
          </p:cNvSpPr>
          <p:nvPr>
            <p:ph type="body" idx="1"/>
          </p:nvPr>
        </p:nvSpPr>
        <p:spPr>
          <a:xfrm>
            <a:off x="720000" y="1619800"/>
            <a:ext cx="4039500" cy="2515200"/>
          </a:xfrm>
          <a:prstGeom prst="rect">
            <a:avLst/>
          </a:prstGeom>
        </p:spPr>
        <p:txBody>
          <a:bodyPr spcFirstLastPara="1" wrap="square" lIns="91425" tIns="0" rIns="91425" bIns="0" anchor="t" anchorCtr="0">
            <a:noAutofit/>
          </a:bodyPr>
          <a:lstStyle>
            <a:lvl1pPr marL="457200" lvl="0" indent="-304800">
              <a:spcBef>
                <a:spcPts val="0"/>
              </a:spcBef>
              <a:spcAft>
                <a:spcPts val="0"/>
              </a:spcAft>
              <a:buSzPts val="1200"/>
              <a:buChar char="●"/>
              <a:defRPr/>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
        <p:nvSpPr>
          <p:cNvPr id="2816" name="Google Shape;2816;p7"/>
          <p:cNvSpPr txBox="1">
            <a:spLocks noGrp="1"/>
          </p:cNvSpPr>
          <p:nvPr>
            <p:ph type="title"/>
          </p:nvPr>
        </p:nvSpPr>
        <p:spPr>
          <a:xfrm>
            <a:off x="720000" y="540000"/>
            <a:ext cx="7704000" cy="477600"/>
          </a:xfrm>
          <a:prstGeom prst="rect">
            <a:avLst/>
          </a:prstGeom>
        </p:spPr>
        <p:txBody>
          <a:bodyPr spcFirstLastPara="1" wrap="square" lIns="91425" tIns="0" rIns="91425" bIns="0"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2817" name="Google Shape;2817;p7"/>
          <p:cNvGrpSpPr/>
          <p:nvPr/>
        </p:nvGrpSpPr>
        <p:grpSpPr>
          <a:xfrm rot="2433810">
            <a:off x="60873" y="178480"/>
            <a:ext cx="1290891" cy="1085115"/>
            <a:chOff x="4168732" y="1578984"/>
            <a:chExt cx="556852" cy="468086"/>
          </a:xfrm>
        </p:grpSpPr>
        <p:sp>
          <p:nvSpPr>
            <p:cNvPr id="2818" name="Google Shape;2818;p7"/>
            <p:cNvSpPr/>
            <p:nvPr/>
          </p:nvSpPr>
          <p:spPr>
            <a:xfrm>
              <a:off x="4624270" y="1578984"/>
              <a:ext cx="88510" cy="100232"/>
            </a:xfrm>
            <a:custGeom>
              <a:avLst/>
              <a:gdLst/>
              <a:ahLst/>
              <a:cxnLst/>
              <a:rect l="l" t="t" r="r" b="b"/>
              <a:pathLst>
                <a:path w="2537" h="2873" extrusionOk="0">
                  <a:moveTo>
                    <a:pt x="1467" y="0"/>
                  </a:moveTo>
                  <a:cubicBezTo>
                    <a:pt x="1275" y="0"/>
                    <a:pt x="631" y="347"/>
                    <a:pt x="323" y="826"/>
                  </a:cubicBezTo>
                  <a:cubicBezTo>
                    <a:pt x="1" y="1315"/>
                    <a:pt x="1" y="1926"/>
                    <a:pt x="179" y="2294"/>
                  </a:cubicBezTo>
                  <a:cubicBezTo>
                    <a:pt x="345" y="2660"/>
                    <a:pt x="679" y="2872"/>
                    <a:pt x="679" y="2872"/>
                  </a:cubicBezTo>
                  <a:cubicBezTo>
                    <a:pt x="679" y="2872"/>
                    <a:pt x="1091" y="2594"/>
                    <a:pt x="1246" y="2527"/>
                  </a:cubicBezTo>
                  <a:cubicBezTo>
                    <a:pt x="1390" y="2472"/>
                    <a:pt x="1969" y="2393"/>
                    <a:pt x="2225" y="2227"/>
                  </a:cubicBezTo>
                  <a:cubicBezTo>
                    <a:pt x="2480" y="2071"/>
                    <a:pt x="2536" y="1682"/>
                    <a:pt x="2503" y="1449"/>
                  </a:cubicBezTo>
                  <a:cubicBezTo>
                    <a:pt x="2458" y="1215"/>
                    <a:pt x="1991" y="503"/>
                    <a:pt x="1902" y="381"/>
                  </a:cubicBezTo>
                  <a:cubicBezTo>
                    <a:pt x="1813" y="270"/>
                    <a:pt x="1647" y="25"/>
                    <a:pt x="1491" y="3"/>
                  </a:cubicBezTo>
                  <a:cubicBezTo>
                    <a:pt x="1484" y="1"/>
                    <a:pt x="1476" y="0"/>
                    <a:pt x="1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
            <p:cNvSpPr/>
            <p:nvPr/>
          </p:nvSpPr>
          <p:spPr>
            <a:xfrm>
              <a:off x="4624654" y="1578984"/>
              <a:ext cx="61332" cy="73927"/>
            </a:xfrm>
            <a:custGeom>
              <a:avLst/>
              <a:gdLst/>
              <a:ahLst/>
              <a:cxnLst/>
              <a:rect l="l" t="t" r="r" b="b"/>
              <a:pathLst>
                <a:path w="1758" h="2119" extrusionOk="0">
                  <a:moveTo>
                    <a:pt x="1456" y="0"/>
                  </a:moveTo>
                  <a:cubicBezTo>
                    <a:pt x="1264" y="0"/>
                    <a:pt x="620" y="347"/>
                    <a:pt x="312" y="826"/>
                  </a:cubicBezTo>
                  <a:cubicBezTo>
                    <a:pt x="45" y="1226"/>
                    <a:pt x="0" y="1704"/>
                    <a:pt x="89" y="2071"/>
                  </a:cubicBezTo>
                  <a:cubicBezTo>
                    <a:pt x="181" y="2099"/>
                    <a:pt x="281" y="2119"/>
                    <a:pt x="382" y="2119"/>
                  </a:cubicBezTo>
                  <a:cubicBezTo>
                    <a:pt x="403" y="2119"/>
                    <a:pt x="424" y="2118"/>
                    <a:pt x="445" y="2116"/>
                  </a:cubicBezTo>
                  <a:cubicBezTo>
                    <a:pt x="746" y="2094"/>
                    <a:pt x="1013" y="1949"/>
                    <a:pt x="1224" y="1738"/>
                  </a:cubicBezTo>
                  <a:cubicBezTo>
                    <a:pt x="1424" y="1538"/>
                    <a:pt x="1580" y="1281"/>
                    <a:pt x="1658" y="1014"/>
                  </a:cubicBezTo>
                  <a:cubicBezTo>
                    <a:pt x="1747" y="737"/>
                    <a:pt x="1758" y="448"/>
                    <a:pt x="1713" y="158"/>
                  </a:cubicBezTo>
                  <a:cubicBezTo>
                    <a:pt x="1636" y="80"/>
                    <a:pt x="1557" y="13"/>
                    <a:pt x="1480" y="3"/>
                  </a:cubicBezTo>
                  <a:cubicBezTo>
                    <a:pt x="1473" y="1"/>
                    <a:pt x="1465" y="0"/>
                    <a:pt x="1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
            <p:cNvSpPr/>
            <p:nvPr/>
          </p:nvSpPr>
          <p:spPr>
            <a:xfrm>
              <a:off x="4663066" y="1592625"/>
              <a:ext cx="9350" cy="29515"/>
            </a:xfrm>
            <a:custGeom>
              <a:avLst/>
              <a:gdLst/>
              <a:ahLst/>
              <a:cxnLst/>
              <a:rect l="l" t="t" r="r" b="b"/>
              <a:pathLst>
                <a:path w="268" h="846" extrusionOk="0">
                  <a:moveTo>
                    <a:pt x="1" y="1"/>
                  </a:moveTo>
                  <a:cubicBezTo>
                    <a:pt x="68" y="134"/>
                    <a:pt x="123" y="279"/>
                    <a:pt x="157" y="412"/>
                  </a:cubicBezTo>
                  <a:cubicBezTo>
                    <a:pt x="179" y="490"/>
                    <a:pt x="189" y="557"/>
                    <a:pt x="201" y="635"/>
                  </a:cubicBezTo>
                  <a:cubicBezTo>
                    <a:pt x="212" y="702"/>
                    <a:pt x="223" y="768"/>
                    <a:pt x="201" y="835"/>
                  </a:cubicBezTo>
                  <a:lnTo>
                    <a:pt x="256" y="846"/>
                  </a:lnTo>
                  <a:cubicBezTo>
                    <a:pt x="268" y="768"/>
                    <a:pt x="256" y="690"/>
                    <a:pt x="246" y="623"/>
                  </a:cubicBezTo>
                  <a:cubicBezTo>
                    <a:pt x="223" y="546"/>
                    <a:pt x="201" y="479"/>
                    <a:pt x="179" y="412"/>
                  </a:cubicBezTo>
                  <a:cubicBezTo>
                    <a:pt x="134" y="267"/>
                    <a:pt x="78" y="1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7"/>
            <p:cNvSpPr/>
            <p:nvPr/>
          </p:nvSpPr>
          <p:spPr>
            <a:xfrm>
              <a:off x="4674300" y="1603127"/>
              <a:ext cx="21770" cy="11652"/>
            </a:xfrm>
            <a:custGeom>
              <a:avLst/>
              <a:gdLst/>
              <a:ahLst/>
              <a:cxnLst/>
              <a:rect l="l" t="t" r="r" b="b"/>
              <a:pathLst>
                <a:path w="624" h="334" extrusionOk="0">
                  <a:moveTo>
                    <a:pt x="624" y="0"/>
                  </a:moveTo>
                  <a:lnTo>
                    <a:pt x="624" y="0"/>
                  </a:lnTo>
                  <a:cubicBezTo>
                    <a:pt x="391" y="67"/>
                    <a:pt x="213" y="122"/>
                    <a:pt x="1" y="233"/>
                  </a:cubicBezTo>
                  <a:lnTo>
                    <a:pt x="1" y="334"/>
                  </a:lnTo>
                  <a:cubicBezTo>
                    <a:pt x="201" y="200"/>
                    <a:pt x="401" y="89"/>
                    <a:pt x="6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7"/>
            <p:cNvSpPr/>
            <p:nvPr/>
          </p:nvSpPr>
          <p:spPr>
            <a:xfrm>
              <a:off x="4661531" y="1628735"/>
              <a:ext cx="36492" cy="20584"/>
            </a:xfrm>
            <a:custGeom>
              <a:avLst/>
              <a:gdLst/>
              <a:ahLst/>
              <a:cxnLst/>
              <a:rect l="l" t="t" r="r" b="b"/>
              <a:pathLst>
                <a:path w="1046" h="590" extrusionOk="0">
                  <a:moveTo>
                    <a:pt x="1046" y="0"/>
                  </a:moveTo>
                  <a:cubicBezTo>
                    <a:pt x="668" y="45"/>
                    <a:pt x="322" y="167"/>
                    <a:pt x="23" y="434"/>
                  </a:cubicBezTo>
                  <a:lnTo>
                    <a:pt x="0" y="589"/>
                  </a:lnTo>
                  <a:cubicBezTo>
                    <a:pt x="267" y="322"/>
                    <a:pt x="668" y="67"/>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
            <p:cNvSpPr/>
            <p:nvPr/>
          </p:nvSpPr>
          <p:spPr>
            <a:xfrm>
              <a:off x="4643668" y="1628316"/>
              <a:ext cx="14374" cy="33422"/>
            </a:xfrm>
            <a:custGeom>
              <a:avLst/>
              <a:gdLst/>
              <a:ahLst/>
              <a:cxnLst/>
              <a:rect l="l" t="t" r="r" b="b"/>
              <a:pathLst>
                <a:path w="412" h="958" extrusionOk="0">
                  <a:moveTo>
                    <a:pt x="1" y="1"/>
                  </a:moveTo>
                  <a:cubicBezTo>
                    <a:pt x="223" y="268"/>
                    <a:pt x="345" y="613"/>
                    <a:pt x="323" y="957"/>
                  </a:cubicBezTo>
                  <a:lnTo>
                    <a:pt x="412" y="868"/>
                  </a:lnTo>
                  <a:cubicBezTo>
                    <a:pt x="401" y="512"/>
                    <a:pt x="245" y="2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
            <p:cNvSpPr/>
            <p:nvPr/>
          </p:nvSpPr>
          <p:spPr>
            <a:xfrm>
              <a:off x="4550935" y="1641783"/>
              <a:ext cx="67542" cy="87986"/>
            </a:xfrm>
            <a:custGeom>
              <a:avLst/>
              <a:gdLst/>
              <a:ahLst/>
              <a:cxnLst/>
              <a:rect l="l" t="t" r="r" b="b"/>
              <a:pathLst>
                <a:path w="1936" h="2522" extrusionOk="0">
                  <a:moveTo>
                    <a:pt x="1143" y="0"/>
                  </a:moveTo>
                  <a:cubicBezTo>
                    <a:pt x="1129" y="0"/>
                    <a:pt x="1115" y="2"/>
                    <a:pt x="1102" y="4"/>
                  </a:cubicBezTo>
                  <a:cubicBezTo>
                    <a:pt x="734" y="71"/>
                    <a:pt x="423" y="571"/>
                    <a:pt x="279" y="828"/>
                  </a:cubicBezTo>
                  <a:cubicBezTo>
                    <a:pt x="0" y="1295"/>
                    <a:pt x="0" y="1829"/>
                    <a:pt x="368" y="2207"/>
                  </a:cubicBezTo>
                  <a:cubicBezTo>
                    <a:pt x="649" y="2488"/>
                    <a:pt x="991" y="2521"/>
                    <a:pt x="1133" y="2521"/>
                  </a:cubicBezTo>
                  <a:cubicBezTo>
                    <a:pt x="1176" y="2521"/>
                    <a:pt x="1201" y="2518"/>
                    <a:pt x="1201" y="2518"/>
                  </a:cubicBezTo>
                  <a:cubicBezTo>
                    <a:pt x="1208" y="2518"/>
                    <a:pt x="1216" y="2519"/>
                    <a:pt x="1225" y="2519"/>
                  </a:cubicBezTo>
                  <a:cubicBezTo>
                    <a:pt x="1277" y="2519"/>
                    <a:pt x="1376" y="2503"/>
                    <a:pt x="1602" y="2296"/>
                  </a:cubicBezTo>
                  <a:cubicBezTo>
                    <a:pt x="1880" y="2039"/>
                    <a:pt x="1935" y="1594"/>
                    <a:pt x="1891" y="1261"/>
                  </a:cubicBezTo>
                  <a:cubicBezTo>
                    <a:pt x="1838" y="929"/>
                    <a:pt x="1496" y="0"/>
                    <a:pt x="114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7"/>
            <p:cNvSpPr/>
            <p:nvPr/>
          </p:nvSpPr>
          <p:spPr>
            <a:xfrm>
              <a:off x="4551319" y="1641678"/>
              <a:ext cx="50482" cy="70787"/>
            </a:xfrm>
            <a:custGeom>
              <a:avLst/>
              <a:gdLst/>
              <a:ahLst/>
              <a:cxnLst/>
              <a:rect l="l" t="t" r="r" b="b"/>
              <a:pathLst>
                <a:path w="1447" h="2029" extrusionOk="0">
                  <a:moveTo>
                    <a:pt x="1139" y="1"/>
                  </a:moveTo>
                  <a:cubicBezTo>
                    <a:pt x="1123" y="1"/>
                    <a:pt x="1107" y="3"/>
                    <a:pt x="1091" y="7"/>
                  </a:cubicBezTo>
                  <a:cubicBezTo>
                    <a:pt x="723" y="74"/>
                    <a:pt x="412" y="574"/>
                    <a:pt x="268" y="831"/>
                  </a:cubicBezTo>
                  <a:cubicBezTo>
                    <a:pt x="34" y="1231"/>
                    <a:pt x="1" y="1676"/>
                    <a:pt x="212" y="2020"/>
                  </a:cubicBezTo>
                  <a:cubicBezTo>
                    <a:pt x="245" y="2026"/>
                    <a:pt x="278" y="2029"/>
                    <a:pt x="312" y="2029"/>
                  </a:cubicBezTo>
                  <a:cubicBezTo>
                    <a:pt x="345" y="2029"/>
                    <a:pt x="378" y="2026"/>
                    <a:pt x="412" y="2020"/>
                  </a:cubicBezTo>
                  <a:cubicBezTo>
                    <a:pt x="668" y="1965"/>
                    <a:pt x="868" y="1775"/>
                    <a:pt x="957" y="1531"/>
                  </a:cubicBezTo>
                  <a:cubicBezTo>
                    <a:pt x="1002" y="1420"/>
                    <a:pt x="1024" y="1286"/>
                    <a:pt x="1046" y="1164"/>
                  </a:cubicBezTo>
                  <a:cubicBezTo>
                    <a:pt x="1079" y="1031"/>
                    <a:pt x="1124" y="897"/>
                    <a:pt x="1180" y="774"/>
                  </a:cubicBezTo>
                  <a:cubicBezTo>
                    <a:pt x="1257" y="586"/>
                    <a:pt x="1368" y="408"/>
                    <a:pt x="1447" y="218"/>
                  </a:cubicBezTo>
                  <a:cubicBezTo>
                    <a:pt x="1350" y="93"/>
                    <a:pt x="1245" y="1"/>
                    <a:pt x="113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
            <p:cNvSpPr/>
            <p:nvPr/>
          </p:nvSpPr>
          <p:spPr>
            <a:xfrm>
              <a:off x="4568763" y="1669868"/>
              <a:ext cx="19851" cy="17862"/>
            </a:xfrm>
            <a:custGeom>
              <a:avLst/>
              <a:gdLst/>
              <a:ahLst/>
              <a:cxnLst/>
              <a:rect l="l" t="t" r="r" b="b"/>
              <a:pathLst>
                <a:path w="569" h="512" extrusionOk="0">
                  <a:moveTo>
                    <a:pt x="1" y="0"/>
                  </a:moveTo>
                  <a:cubicBezTo>
                    <a:pt x="112" y="67"/>
                    <a:pt x="212" y="144"/>
                    <a:pt x="312" y="223"/>
                  </a:cubicBezTo>
                  <a:cubicBezTo>
                    <a:pt x="401" y="312"/>
                    <a:pt x="490" y="401"/>
                    <a:pt x="557" y="512"/>
                  </a:cubicBezTo>
                  <a:lnTo>
                    <a:pt x="568" y="401"/>
                  </a:lnTo>
                  <a:cubicBezTo>
                    <a:pt x="490" y="300"/>
                    <a:pt x="435" y="267"/>
                    <a:pt x="334" y="200"/>
                  </a:cubicBezTo>
                  <a:cubicBezTo>
                    <a:pt x="235" y="122"/>
                    <a:pt x="112" y="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
            <p:cNvSpPr/>
            <p:nvPr/>
          </p:nvSpPr>
          <p:spPr>
            <a:xfrm>
              <a:off x="4591685" y="1684975"/>
              <a:ext cx="23305" cy="38481"/>
            </a:xfrm>
            <a:custGeom>
              <a:avLst/>
              <a:gdLst/>
              <a:ahLst/>
              <a:cxnLst/>
              <a:rect l="l" t="t" r="r" b="b"/>
              <a:pathLst>
                <a:path w="668" h="1103" extrusionOk="0">
                  <a:moveTo>
                    <a:pt x="656" y="1"/>
                  </a:moveTo>
                  <a:cubicBezTo>
                    <a:pt x="656" y="223"/>
                    <a:pt x="589" y="435"/>
                    <a:pt x="456" y="601"/>
                  </a:cubicBezTo>
                  <a:cubicBezTo>
                    <a:pt x="401" y="690"/>
                    <a:pt x="322" y="768"/>
                    <a:pt x="245" y="835"/>
                  </a:cubicBezTo>
                  <a:cubicBezTo>
                    <a:pt x="167" y="913"/>
                    <a:pt x="89" y="979"/>
                    <a:pt x="0" y="1046"/>
                  </a:cubicBezTo>
                  <a:lnTo>
                    <a:pt x="56" y="1102"/>
                  </a:lnTo>
                  <a:cubicBezTo>
                    <a:pt x="134" y="1035"/>
                    <a:pt x="211" y="957"/>
                    <a:pt x="290" y="880"/>
                  </a:cubicBezTo>
                  <a:cubicBezTo>
                    <a:pt x="356" y="801"/>
                    <a:pt x="434" y="712"/>
                    <a:pt x="490" y="623"/>
                  </a:cubicBezTo>
                  <a:cubicBezTo>
                    <a:pt x="612" y="445"/>
                    <a:pt x="668" y="223"/>
                    <a:pt x="6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
            <p:cNvSpPr/>
            <p:nvPr/>
          </p:nvSpPr>
          <p:spPr>
            <a:xfrm>
              <a:off x="4568414" y="1710199"/>
              <a:ext cx="25642" cy="18665"/>
            </a:xfrm>
            <a:custGeom>
              <a:avLst/>
              <a:gdLst/>
              <a:ahLst/>
              <a:cxnLst/>
              <a:rect l="l" t="t" r="r" b="b"/>
              <a:pathLst>
                <a:path w="735" h="535" extrusionOk="0">
                  <a:moveTo>
                    <a:pt x="0" y="1"/>
                  </a:moveTo>
                  <a:lnTo>
                    <a:pt x="0" y="1"/>
                  </a:lnTo>
                  <a:cubicBezTo>
                    <a:pt x="278" y="112"/>
                    <a:pt x="522" y="301"/>
                    <a:pt x="690" y="535"/>
                  </a:cubicBezTo>
                  <a:lnTo>
                    <a:pt x="734" y="501"/>
                  </a:lnTo>
                  <a:cubicBezTo>
                    <a:pt x="545" y="268"/>
                    <a:pt x="289"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
            <p:cNvSpPr/>
            <p:nvPr/>
          </p:nvSpPr>
          <p:spPr>
            <a:xfrm>
              <a:off x="4574206" y="1690417"/>
              <a:ext cx="17897" cy="17095"/>
            </a:xfrm>
            <a:custGeom>
              <a:avLst/>
              <a:gdLst/>
              <a:ahLst/>
              <a:cxnLst/>
              <a:rect l="l" t="t" r="r" b="b"/>
              <a:pathLst>
                <a:path w="513" h="490" extrusionOk="0">
                  <a:moveTo>
                    <a:pt x="0" y="0"/>
                  </a:moveTo>
                  <a:lnTo>
                    <a:pt x="0" y="0"/>
                  </a:lnTo>
                  <a:cubicBezTo>
                    <a:pt x="79" y="79"/>
                    <a:pt x="178" y="145"/>
                    <a:pt x="267" y="223"/>
                  </a:cubicBezTo>
                  <a:cubicBezTo>
                    <a:pt x="356" y="289"/>
                    <a:pt x="435" y="378"/>
                    <a:pt x="457" y="490"/>
                  </a:cubicBezTo>
                  <a:lnTo>
                    <a:pt x="512" y="467"/>
                  </a:lnTo>
                  <a:cubicBezTo>
                    <a:pt x="501" y="412"/>
                    <a:pt x="468" y="356"/>
                    <a:pt x="423" y="312"/>
                  </a:cubicBezTo>
                  <a:cubicBezTo>
                    <a:pt x="379" y="267"/>
                    <a:pt x="334" y="234"/>
                    <a:pt x="290" y="200"/>
                  </a:cubicBezTo>
                  <a:cubicBezTo>
                    <a:pt x="190" y="134"/>
                    <a:pt x="89" y="7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
            <p:cNvSpPr/>
            <p:nvPr/>
          </p:nvSpPr>
          <p:spPr>
            <a:xfrm>
              <a:off x="4585475" y="1655878"/>
              <a:ext cx="14792" cy="20235"/>
            </a:xfrm>
            <a:custGeom>
              <a:avLst/>
              <a:gdLst/>
              <a:ahLst/>
              <a:cxnLst/>
              <a:rect l="l" t="t" r="r" b="b"/>
              <a:pathLst>
                <a:path w="424" h="580" extrusionOk="0">
                  <a:moveTo>
                    <a:pt x="423" y="1"/>
                  </a:moveTo>
                  <a:cubicBezTo>
                    <a:pt x="201" y="90"/>
                    <a:pt x="33" y="268"/>
                    <a:pt x="0" y="512"/>
                  </a:cubicBezTo>
                  <a:lnTo>
                    <a:pt x="33" y="579"/>
                  </a:lnTo>
                  <a:cubicBezTo>
                    <a:pt x="45" y="357"/>
                    <a:pt x="201" y="101"/>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
            <p:cNvSpPr/>
            <p:nvPr/>
          </p:nvSpPr>
          <p:spPr>
            <a:xfrm>
              <a:off x="4589731" y="1676846"/>
              <a:ext cx="19432" cy="22537"/>
            </a:xfrm>
            <a:custGeom>
              <a:avLst/>
              <a:gdLst/>
              <a:ahLst/>
              <a:cxnLst/>
              <a:rect l="l" t="t" r="r" b="b"/>
              <a:pathLst>
                <a:path w="557" h="646" extrusionOk="0">
                  <a:moveTo>
                    <a:pt x="556" y="0"/>
                  </a:moveTo>
                  <a:cubicBezTo>
                    <a:pt x="323" y="134"/>
                    <a:pt x="123" y="345"/>
                    <a:pt x="0" y="589"/>
                  </a:cubicBezTo>
                  <a:lnTo>
                    <a:pt x="34" y="646"/>
                  </a:lnTo>
                  <a:cubicBezTo>
                    <a:pt x="145" y="401"/>
                    <a:pt x="334" y="156"/>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
            <p:cNvSpPr/>
            <p:nvPr/>
          </p:nvSpPr>
          <p:spPr>
            <a:xfrm>
              <a:off x="4480286" y="1734656"/>
              <a:ext cx="63670" cy="75741"/>
            </a:xfrm>
            <a:custGeom>
              <a:avLst/>
              <a:gdLst/>
              <a:ahLst/>
              <a:cxnLst/>
              <a:rect l="l" t="t" r="r" b="b"/>
              <a:pathLst>
                <a:path w="1825" h="2171" extrusionOk="0">
                  <a:moveTo>
                    <a:pt x="547" y="0"/>
                  </a:moveTo>
                  <a:cubicBezTo>
                    <a:pt x="477" y="0"/>
                    <a:pt x="415" y="15"/>
                    <a:pt x="368" y="45"/>
                  </a:cubicBezTo>
                  <a:cubicBezTo>
                    <a:pt x="101" y="212"/>
                    <a:pt x="23" y="434"/>
                    <a:pt x="12" y="668"/>
                  </a:cubicBezTo>
                  <a:cubicBezTo>
                    <a:pt x="1" y="890"/>
                    <a:pt x="134" y="1824"/>
                    <a:pt x="502" y="2047"/>
                  </a:cubicBezTo>
                  <a:cubicBezTo>
                    <a:pt x="661" y="2144"/>
                    <a:pt x="800" y="2171"/>
                    <a:pt x="906" y="2171"/>
                  </a:cubicBezTo>
                  <a:cubicBezTo>
                    <a:pt x="1043" y="2171"/>
                    <a:pt x="1125" y="2125"/>
                    <a:pt x="1125" y="2125"/>
                  </a:cubicBezTo>
                  <a:cubicBezTo>
                    <a:pt x="1125" y="2125"/>
                    <a:pt x="1236" y="2091"/>
                    <a:pt x="1380" y="1980"/>
                  </a:cubicBezTo>
                  <a:cubicBezTo>
                    <a:pt x="1536" y="1858"/>
                    <a:pt x="1825" y="1413"/>
                    <a:pt x="1625" y="835"/>
                  </a:cubicBezTo>
                  <a:cubicBezTo>
                    <a:pt x="1468" y="345"/>
                    <a:pt x="896" y="0"/>
                    <a:pt x="5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
            <p:cNvSpPr/>
            <p:nvPr/>
          </p:nvSpPr>
          <p:spPr>
            <a:xfrm>
              <a:off x="4484193" y="1734656"/>
              <a:ext cx="56657" cy="56378"/>
            </a:xfrm>
            <a:custGeom>
              <a:avLst/>
              <a:gdLst/>
              <a:ahLst/>
              <a:cxnLst/>
              <a:rect l="l" t="t" r="r" b="b"/>
              <a:pathLst>
                <a:path w="1624" h="1616" extrusionOk="0">
                  <a:moveTo>
                    <a:pt x="435" y="0"/>
                  </a:moveTo>
                  <a:cubicBezTo>
                    <a:pt x="365" y="0"/>
                    <a:pt x="303" y="15"/>
                    <a:pt x="256" y="45"/>
                  </a:cubicBezTo>
                  <a:cubicBezTo>
                    <a:pt x="134" y="123"/>
                    <a:pt x="56" y="200"/>
                    <a:pt x="0" y="289"/>
                  </a:cubicBezTo>
                  <a:cubicBezTo>
                    <a:pt x="45" y="401"/>
                    <a:pt x="101" y="523"/>
                    <a:pt x="156" y="623"/>
                  </a:cubicBezTo>
                  <a:cubicBezTo>
                    <a:pt x="256" y="846"/>
                    <a:pt x="378" y="1057"/>
                    <a:pt x="545" y="1224"/>
                  </a:cubicBezTo>
                  <a:cubicBezTo>
                    <a:pt x="755" y="1452"/>
                    <a:pt x="1055" y="1616"/>
                    <a:pt x="1360" y="1616"/>
                  </a:cubicBezTo>
                  <a:cubicBezTo>
                    <a:pt x="1411" y="1616"/>
                    <a:pt x="1462" y="1611"/>
                    <a:pt x="1513" y="1602"/>
                  </a:cubicBezTo>
                  <a:cubicBezTo>
                    <a:pt x="1591" y="1402"/>
                    <a:pt x="1624" y="1135"/>
                    <a:pt x="1513" y="835"/>
                  </a:cubicBezTo>
                  <a:cubicBezTo>
                    <a:pt x="1356" y="345"/>
                    <a:pt x="784" y="0"/>
                    <a:pt x="4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
            <p:cNvSpPr/>
            <p:nvPr/>
          </p:nvSpPr>
          <p:spPr>
            <a:xfrm>
              <a:off x="4509418" y="1747843"/>
              <a:ext cx="11269" cy="33806"/>
            </a:xfrm>
            <a:custGeom>
              <a:avLst/>
              <a:gdLst/>
              <a:ahLst/>
              <a:cxnLst/>
              <a:rect l="l" t="t" r="r" b="b"/>
              <a:pathLst>
                <a:path w="323" h="969" extrusionOk="0">
                  <a:moveTo>
                    <a:pt x="312" y="0"/>
                  </a:moveTo>
                  <a:cubicBezTo>
                    <a:pt x="312" y="178"/>
                    <a:pt x="245" y="334"/>
                    <a:pt x="178" y="479"/>
                  </a:cubicBezTo>
                  <a:cubicBezTo>
                    <a:pt x="112" y="635"/>
                    <a:pt x="45" y="734"/>
                    <a:pt x="0" y="912"/>
                  </a:cubicBezTo>
                  <a:lnTo>
                    <a:pt x="67" y="968"/>
                  </a:lnTo>
                  <a:cubicBezTo>
                    <a:pt x="89" y="813"/>
                    <a:pt x="156" y="657"/>
                    <a:pt x="211" y="501"/>
                  </a:cubicBezTo>
                  <a:cubicBezTo>
                    <a:pt x="267" y="346"/>
                    <a:pt x="323" y="178"/>
                    <a:pt x="3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
            <p:cNvSpPr/>
            <p:nvPr/>
          </p:nvSpPr>
          <p:spPr>
            <a:xfrm>
              <a:off x="4490787" y="1788209"/>
              <a:ext cx="27561" cy="17862"/>
            </a:xfrm>
            <a:custGeom>
              <a:avLst/>
              <a:gdLst/>
              <a:ahLst/>
              <a:cxnLst/>
              <a:rect l="l" t="t" r="r" b="b"/>
              <a:pathLst>
                <a:path w="790" h="512" extrusionOk="0">
                  <a:moveTo>
                    <a:pt x="1" y="0"/>
                  </a:moveTo>
                  <a:lnTo>
                    <a:pt x="1" y="0"/>
                  </a:lnTo>
                  <a:cubicBezTo>
                    <a:pt x="67" y="145"/>
                    <a:pt x="179" y="267"/>
                    <a:pt x="312" y="345"/>
                  </a:cubicBezTo>
                  <a:cubicBezTo>
                    <a:pt x="445" y="423"/>
                    <a:pt x="634" y="489"/>
                    <a:pt x="790" y="512"/>
                  </a:cubicBezTo>
                  <a:lnTo>
                    <a:pt x="757" y="445"/>
                  </a:lnTo>
                  <a:cubicBezTo>
                    <a:pt x="612" y="434"/>
                    <a:pt x="456" y="390"/>
                    <a:pt x="323" y="323"/>
                  </a:cubicBezTo>
                  <a:cubicBezTo>
                    <a:pt x="189" y="245"/>
                    <a:pt x="67" y="1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
            <p:cNvSpPr/>
            <p:nvPr/>
          </p:nvSpPr>
          <p:spPr>
            <a:xfrm>
              <a:off x="4516779" y="1761799"/>
              <a:ext cx="13990" cy="39632"/>
            </a:xfrm>
            <a:custGeom>
              <a:avLst/>
              <a:gdLst/>
              <a:ahLst/>
              <a:cxnLst/>
              <a:rect l="l" t="t" r="r" b="b"/>
              <a:pathLst>
                <a:path w="401" h="1136" extrusionOk="0">
                  <a:moveTo>
                    <a:pt x="378" y="1"/>
                  </a:moveTo>
                  <a:cubicBezTo>
                    <a:pt x="390" y="101"/>
                    <a:pt x="368" y="201"/>
                    <a:pt x="334" y="302"/>
                  </a:cubicBezTo>
                  <a:lnTo>
                    <a:pt x="267" y="601"/>
                  </a:lnTo>
                  <a:cubicBezTo>
                    <a:pt x="257" y="702"/>
                    <a:pt x="234" y="802"/>
                    <a:pt x="190" y="891"/>
                  </a:cubicBezTo>
                  <a:cubicBezTo>
                    <a:pt x="168" y="935"/>
                    <a:pt x="145" y="980"/>
                    <a:pt x="112" y="1013"/>
                  </a:cubicBezTo>
                  <a:cubicBezTo>
                    <a:pt x="82" y="1043"/>
                    <a:pt x="43" y="1082"/>
                    <a:pt x="11" y="1082"/>
                  </a:cubicBezTo>
                  <a:cubicBezTo>
                    <a:pt x="7" y="1082"/>
                    <a:pt x="4" y="1081"/>
                    <a:pt x="0" y="1080"/>
                  </a:cubicBezTo>
                  <a:lnTo>
                    <a:pt x="0" y="1135"/>
                  </a:lnTo>
                  <a:cubicBezTo>
                    <a:pt x="34" y="1135"/>
                    <a:pt x="67" y="1125"/>
                    <a:pt x="89" y="1102"/>
                  </a:cubicBezTo>
                  <a:lnTo>
                    <a:pt x="145" y="1046"/>
                  </a:lnTo>
                  <a:cubicBezTo>
                    <a:pt x="178" y="1002"/>
                    <a:pt x="201" y="957"/>
                    <a:pt x="223" y="902"/>
                  </a:cubicBezTo>
                  <a:cubicBezTo>
                    <a:pt x="267" y="813"/>
                    <a:pt x="279" y="702"/>
                    <a:pt x="301" y="601"/>
                  </a:cubicBezTo>
                  <a:cubicBezTo>
                    <a:pt x="312" y="502"/>
                    <a:pt x="323" y="401"/>
                    <a:pt x="356" y="302"/>
                  </a:cubicBezTo>
                  <a:cubicBezTo>
                    <a:pt x="378" y="201"/>
                    <a:pt x="401" y="101"/>
                    <a:pt x="3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
            <p:cNvSpPr/>
            <p:nvPr/>
          </p:nvSpPr>
          <p:spPr>
            <a:xfrm>
              <a:off x="4491555" y="1776940"/>
              <a:ext cx="23340" cy="17514"/>
            </a:xfrm>
            <a:custGeom>
              <a:avLst/>
              <a:gdLst/>
              <a:ahLst/>
              <a:cxnLst/>
              <a:rect l="l" t="t" r="r" b="b"/>
              <a:pathLst>
                <a:path w="669" h="502" extrusionOk="0">
                  <a:moveTo>
                    <a:pt x="1" y="1"/>
                  </a:moveTo>
                  <a:lnTo>
                    <a:pt x="1" y="1"/>
                  </a:lnTo>
                  <a:cubicBezTo>
                    <a:pt x="123" y="56"/>
                    <a:pt x="246" y="112"/>
                    <a:pt x="357" y="190"/>
                  </a:cubicBezTo>
                  <a:cubicBezTo>
                    <a:pt x="456" y="256"/>
                    <a:pt x="590" y="390"/>
                    <a:pt x="657" y="501"/>
                  </a:cubicBezTo>
                  <a:lnTo>
                    <a:pt x="668" y="424"/>
                  </a:lnTo>
                  <a:cubicBezTo>
                    <a:pt x="590" y="312"/>
                    <a:pt x="479" y="234"/>
                    <a:pt x="367" y="167"/>
                  </a:cubicBezTo>
                  <a:cubicBezTo>
                    <a:pt x="246" y="101"/>
                    <a:pt x="123" y="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
            <p:cNvSpPr/>
            <p:nvPr/>
          </p:nvSpPr>
          <p:spPr>
            <a:xfrm>
              <a:off x="4486147" y="1746273"/>
              <a:ext cx="23689" cy="26828"/>
            </a:xfrm>
            <a:custGeom>
              <a:avLst/>
              <a:gdLst/>
              <a:ahLst/>
              <a:cxnLst/>
              <a:rect l="l" t="t" r="r" b="b"/>
              <a:pathLst>
                <a:path w="679" h="769" extrusionOk="0">
                  <a:moveTo>
                    <a:pt x="678" y="1"/>
                  </a:moveTo>
                  <a:lnTo>
                    <a:pt x="678" y="1"/>
                  </a:lnTo>
                  <a:cubicBezTo>
                    <a:pt x="534" y="124"/>
                    <a:pt x="456" y="324"/>
                    <a:pt x="478" y="513"/>
                  </a:cubicBezTo>
                  <a:cubicBezTo>
                    <a:pt x="433" y="480"/>
                    <a:pt x="389" y="446"/>
                    <a:pt x="344" y="424"/>
                  </a:cubicBezTo>
                  <a:cubicBezTo>
                    <a:pt x="233" y="357"/>
                    <a:pt x="122" y="312"/>
                    <a:pt x="0" y="268"/>
                  </a:cubicBezTo>
                  <a:lnTo>
                    <a:pt x="0" y="268"/>
                  </a:lnTo>
                  <a:cubicBezTo>
                    <a:pt x="111" y="324"/>
                    <a:pt x="223" y="379"/>
                    <a:pt x="322" y="457"/>
                  </a:cubicBezTo>
                  <a:cubicBezTo>
                    <a:pt x="378" y="490"/>
                    <a:pt x="423" y="535"/>
                    <a:pt x="467" y="579"/>
                  </a:cubicBezTo>
                  <a:cubicBezTo>
                    <a:pt x="489" y="601"/>
                    <a:pt x="500" y="624"/>
                    <a:pt x="512" y="646"/>
                  </a:cubicBezTo>
                  <a:cubicBezTo>
                    <a:pt x="534" y="668"/>
                    <a:pt x="567" y="735"/>
                    <a:pt x="589" y="769"/>
                  </a:cubicBezTo>
                  <a:lnTo>
                    <a:pt x="589" y="713"/>
                  </a:lnTo>
                  <a:cubicBezTo>
                    <a:pt x="578" y="690"/>
                    <a:pt x="556" y="613"/>
                    <a:pt x="534" y="591"/>
                  </a:cubicBezTo>
                  <a:cubicBezTo>
                    <a:pt x="524" y="560"/>
                    <a:pt x="532" y="557"/>
                    <a:pt x="517" y="541"/>
                  </a:cubicBezTo>
                  <a:lnTo>
                    <a:pt x="517" y="541"/>
                  </a:lnTo>
                  <a:lnTo>
                    <a:pt x="534" y="546"/>
                  </a:lnTo>
                  <a:cubicBezTo>
                    <a:pt x="478" y="368"/>
                    <a:pt x="545" y="134"/>
                    <a:pt x="6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
            <p:cNvSpPr/>
            <p:nvPr/>
          </p:nvSpPr>
          <p:spPr>
            <a:xfrm>
              <a:off x="4377470" y="1793652"/>
              <a:ext cx="69496" cy="61297"/>
            </a:xfrm>
            <a:custGeom>
              <a:avLst/>
              <a:gdLst/>
              <a:ahLst/>
              <a:cxnLst/>
              <a:rect l="l" t="t" r="r" b="b"/>
              <a:pathLst>
                <a:path w="1992" h="1757" extrusionOk="0">
                  <a:moveTo>
                    <a:pt x="1341" y="1"/>
                  </a:moveTo>
                  <a:cubicBezTo>
                    <a:pt x="1118" y="1"/>
                    <a:pt x="866" y="106"/>
                    <a:pt x="668" y="234"/>
                  </a:cubicBezTo>
                  <a:cubicBezTo>
                    <a:pt x="335" y="445"/>
                    <a:pt x="101" y="745"/>
                    <a:pt x="56" y="890"/>
                  </a:cubicBezTo>
                  <a:cubicBezTo>
                    <a:pt x="23" y="1023"/>
                    <a:pt x="1" y="1068"/>
                    <a:pt x="1" y="1068"/>
                  </a:cubicBezTo>
                  <a:lnTo>
                    <a:pt x="101" y="1012"/>
                  </a:lnTo>
                  <a:cubicBezTo>
                    <a:pt x="101" y="1012"/>
                    <a:pt x="201" y="1290"/>
                    <a:pt x="312" y="1479"/>
                  </a:cubicBezTo>
                  <a:cubicBezTo>
                    <a:pt x="384" y="1595"/>
                    <a:pt x="540" y="1757"/>
                    <a:pt x="768" y="1757"/>
                  </a:cubicBezTo>
                  <a:cubicBezTo>
                    <a:pt x="892" y="1757"/>
                    <a:pt x="1037" y="1709"/>
                    <a:pt x="1202" y="1579"/>
                  </a:cubicBezTo>
                  <a:cubicBezTo>
                    <a:pt x="1669" y="1213"/>
                    <a:pt x="1991" y="578"/>
                    <a:pt x="1758" y="212"/>
                  </a:cubicBezTo>
                  <a:cubicBezTo>
                    <a:pt x="1658" y="60"/>
                    <a:pt x="1508" y="1"/>
                    <a:pt x="13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
            <p:cNvSpPr/>
            <p:nvPr/>
          </p:nvSpPr>
          <p:spPr>
            <a:xfrm>
              <a:off x="4386401" y="1793652"/>
              <a:ext cx="55890" cy="23793"/>
            </a:xfrm>
            <a:custGeom>
              <a:avLst/>
              <a:gdLst/>
              <a:ahLst/>
              <a:cxnLst/>
              <a:rect l="l" t="t" r="r" b="b"/>
              <a:pathLst>
                <a:path w="1602" h="682" extrusionOk="0">
                  <a:moveTo>
                    <a:pt x="1085" y="1"/>
                  </a:moveTo>
                  <a:cubicBezTo>
                    <a:pt x="862" y="1"/>
                    <a:pt x="610" y="106"/>
                    <a:pt x="412" y="234"/>
                  </a:cubicBezTo>
                  <a:cubicBezTo>
                    <a:pt x="245" y="333"/>
                    <a:pt x="101" y="467"/>
                    <a:pt x="0" y="590"/>
                  </a:cubicBezTo>
                  <a:cubicBezTo>
                    <a:pt x="23" y="612"/>
                    <a:pt x="45" y="634"/>
                    <a:pt x="67" y="645"/>
                  </a:cubicBezTo>
                  <a:cubicBezTo>
                    <a:pt x="121" y="670"/>
                    <a:pt x="178" y="681"/>
                    <a:pt x="235" y="681"/>
                  </a:cubicBezTo>
                  <a:cubicBezTo>
                    <a:pt x="356" y="681"/>
                    <a:pt x="477" y="631"/>
                    <a:pt x="568" y="556"/>
                  </a:cubicBezTo>
                  <a:cubicBezTo>
                    <a:pt x="601" y="523"/>
                    <a:pt x="635" y="478"/>
                    <a:pt x="690" y="467"/>
                  </a:cubicBezTo>
                  <a:cubicBezTo>
                    <a:pt x="705" y="461"/>
                    <a:pt x="721" y="458"/>
                    <a:pt x="737" y="458"/>
                  </a:cubicBezTo>
                  <a:cubicBezTo>
                    <a:pt x="777" y="458"/>
                    <a:pt x="817" y="476"/>
                    <a:pt x="857" y="501"/>
                  </a:cubicBezTo>
                  <a:cubicBezTo>
                    <a:pt x="935" y="556"/>
                    <a:pt x="1001" y="634"/>
                    <a:pt x="1102" y="656"/>
                  </a:cubicBezTo>
                  <a:cubicBezTo>
                    <a:pt x="1151" y="674"/>
                    <a:pt x="1200" y="680"/>
                    <a:pt x="1249" y="680"/>
                  </a:cubicBezTo>
                  <a:cubicBezTo>
                    <a:pt x="1355" y="680"/>
                    <a:pt x="1462" y="649"/>
                    <a:pt x="1569" y="634"/>
                  </a:cubicBezTo>
                  <a:cubicBezTo>
                    <a:pt x="1602" y="478"/>
                    <a:pt x="1580" y="333"/>
                    <a:pt x="1502" y="212"/>
                  </a:cubicBezTo>
                  <a:cubicBezTo>
                    <a:pt x="1402" y="60"/>
                    <a:pt x="1252" y="1"/>
                    <a:pt x="10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
            <p:cNvSpPr/>
            <p:nvPr/>
          </p:nvSpPr>
          <p:spPr>
            <a:xfrm>
              <a:off x="4386017" y="1825435"/>
              <a:ext cx="29131" cy="17269"/>
            </a:xfrm>
            <a:custGeom>
              <a:avLst/>
              <a:gdLst/>
              <a:ahLst/>
              <a:cxnLst/>
              <a:rect l="l" t="t" r="r" b="b"/>
              <a:pathLst>
                <a:path w="835" h="495" extrusionOk="0">
                  <a:moveTo>
                    <a:pt x="34" y="1"/>
                  </a:moveTo>
                  <a:lnTo>
                    <a:pt x="1" y="57"/>
                  </a:lnTo>
                  <a:cubicBezTo>
                    <a:pt x="145" y="124"/>
                    <a:pt x="290" y="201"/>
                    <a:pt x="412" y="302"/>
                  </a:cubicBezTo>
                  <a:cubicBezTo>
                    <a:pt x="468" y="357"/>
                    <a:pt x="534" y="413"/>
                    <a:pt x="601" y="446"/>
                  </a:cubicBezTo>
                  <a:cubicBezTo>
                    <a:pt x="660" y="480"/>
                    <a:pt x="720" y="494"/>
                    <a:pt x="779" y="494"/>
                  </a:cubicBezTo>
                  <a:cubicBezTo>
                    <a:pt x="797" y="494"/>
                    <a:pt x="816" y="493"/>
                    <a:pt x="834" y="490"/>
                  </a:cubicBezTo>
                  <a:lnTo>
                    <a:pt x="834" y="490"/>
                  </a:lnTo>
                  <a:cubicBezTo>
                    <a:pt x="821" y="492"/>
                    <a:pt x="807" y="493"/>
                    <a:pt x="793" y="493"/>
                  </a:cubicBezTo>
                  <a:cubicBezTo>
                    <a:pt x="730" y="493"/>
                    <a:pt x="667" y="472"/>
                    <a:pt x="612" y="435"/>
                  </a:cubicBezTo>
                  <a:cubicBezTo>
                    <a:pt x="545" y="391"/>
                    <a:pt x="478" y="334"/>
                    <a:pt x="423" y="279"/>
                  </a:cubicBezTo>
                  <a:cubicBezTo>
                    <a:pt x="312" y="179"/>
                    <a:pt x="167" y="79"/>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
            <p:cNvSpPr/>
            <p:nvPr/>
          </p:nvSpPr>
          <p:spPr>
            <a:xfrm>
              <a:off x="4400008" y="1820237"/>
              <a:ext cx="25991" cy="12629"/>
            </a:xfrm>
            <a:custGeom>
              <a:avLst/>
              <a:gdLst/>
              <a:ahLst/>
              <a:cxnLst/>
              <a:rect l="l" t="t" r="r" b="b"/>
              <a:pathLst>
                <a:path w="745" h="362" extrusionOk="0">
                  <a:moveTo>
                    <a:pt x="1" y="49"/>
                  </a:moveTo>
                  <a:cubicBezTo>
                    <a:pt x="1" y="50"/>
                    <a:pt x="0" y="50"/>
                    <a:pt x="0" y="50"/>
                  </a:cubicBezTo>
                  <a:lnTo>
                    <a:pt x="1" y="49"/>
                  </a:lnTo>
                  <a:close/>
                  <a:moveTo>
                    <a:pt x="99" y="1"/>
                  </a:moveTo>
                  <a:cubicBezTo>
                    <a:pt x="86" y="1"/>
                    <a:pt x="72" y="2"/>
                    <a:pt x="55" y="6"/>
                  </a:cubicBezTo>
                  <a:lnTo>
                    <a:pt x="1" y="49"/>
                  </a:lnTo>
                  <a:lnTo>
                    <a:pt x="1" y="49"/>
                  </a:lnTo>
                  <a:cubicBezTo>
                    <a:pt x="4" y="48"/>
                    <a:pt x="9" y="47"/>
                    <a:pt x="16" y="47"/>
                  </a:cubicBezTo>
                  <a:cubicBezTo>
                    <a:pt x="48" y="47"/>
                    <a:pt x="118" y="63"/>
                    <a:pt x="144" y="72"/>
                  </a:cubicBezTo>
                  <a:cubicBezTo>
                    <a:pt x="166" y="83"/>
                    <a:pt x="200" y="95"/>
                    <a:pt x="222" y="105"/>
                  </a:cubicBezTo>
                  <a:cubicBezTo>
                    <a:pt x="289" y="139"/>
                    <a:pt x="344" y="161"/>
                    <a:pt x="400" y="194"/>
                  </a:cubicBezTo>
                  <a:cubicBezTo>
                    <a:pt x="456" y="228"/>
                    <a:pt x="500" y="261"/>
                    <a:pt x="556" y="295"/>
                  </a:cubicBezTo>
                  <a:cubicBezTo>
                    <a:pt x="611" y="328"/>
                    <a:pt x="678" y="350"/>
                    <a:pt x="745" y="362"/>
                  </a:cubicBezTo>
                  <a:cubicBezTo>
                    <a:pt x="678" y="350"/>
                    <a:pt x="623" y="317"/>
                    <a:pt x="567" y="283"/>
                  </a:cubicBezTo>
                  <a:cubicBezTo>
                    <a:pt x="522" y="239"/>
                    <a:pt x="467" y="206"/>
                    <a:pt x="411" y="161"/>
                  </a:cubicBezTo>
                  <a:cubicBezTo>
                    <a:pt x="367" y="128"/>
                    <a:pt x="311" y="95"/>
                    <a:pt x="255" y="61"/>
                  </a:cubicBezTo>
                  <a:cubicBezTo>
                    <a:pt x="222" y="39"/>
                    <a:pt x="200" y="28"/>
                    <a:pt x="166" y="16"/>
                  </a:cubicBezTo>
                  <a:cubicBezTo>
                    <a:pt x="151" y="9"/>
                    <a:pt x="130" y="1"/>
                    <a:pt x="9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
            <p:cNvSpPr/>
            <p:nvPr/>
          </p:nvSpPr>
          <p:spPr>
            <a:xfrm>
              <a:off x="4415114" y="1815352"/>
              <a:ext cx="22154" cy="3907"/>
            </a:xfrm>
            <a:custGeom>
              <a:avLst/>
              <a:gdLst/>
              <a:ahLst/>
              <a:cxnLst/>
              <a:rect l="l" t="t" r="r" b="b"/>
              <a:pathLst>
                <a:path w="635" h="112" extrusionOk="0">
                  <a:moveTo>
                    <a:pt x="635" y="1"/>
                  </a:moveTo>
                  <a:lnTo>
                    <a:pt x="635" y="1"/>
                  </a:lnTo>
                  <a:cubicBezTo>
                    <a:pt x="572" y="63"/>
                    <a:pt x="483" y="82"/>
                    <a:pt x="398" y="82"/>
                  </a:cubicBezTo>
                  <a:cubicBezTo>
                    <a:pt x="376" y="82"/>
                    <a:pt x="355" y="81"/>
                    <a:pt x="334" y="79"/>
                  </a:cubicBezTo>
                  <a:cubicBezTo>
                    <a:pt x="279" y="79"/>
                    <a:pt x="223" y="67"/>
                    <a:pt x="168" y="57"/>
                  </a:cubicBezTo>
                  <a:cubicBezTo>
                    <a:pt x="123" y="57"/>
                    <a:pt x="67" y="34"/>
                    <a:pt x="34" y="12"/>
                  </a:cubicBezTo>
                  <a:lnTo>
                    <a:pt x="0" y="57"/>
                  </a:lnTo>
                  <a:cubicBezTo>
                    <a:pt x="56" y="90"/>
                    <a:pt x="112" y="90"/>
                    <a:pt x="168" y="101"/>
                  </a:cubicBezTo>
                  <a:cubicBezTo>
                    <a:pt x="223" y="101"/>
                    <a:pt x="279" y="112"/>
                    <a:pt x="334" y="112"/>
                  </a:cubicBezTo>
                  <a:cubicBezTo>
                    <a:pt x="445" y="112"/>
                    <a:pt x="556" y="79"/>
                    <a:pt x="6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
            <p:cNvSpPr/>
            <p:nvPr/>
          </p:nvSpPr>
          <p:spPr>
            <a:xfrm>
              <a:off x="4388739" y="1806456"/>
              <a:ext cx="14374" cy="19014"/>
            </a:xfrm>
            <a:custGeom>
              <a:avLst/>
              <a:gdLst/>
              <a:ahLst/>
              <a:cxnLst/>
              <a:rect l="l" t="t" r="r" b="b"/>
              <a:pathLst>
                <a:path w="412" h="545" extrusionOk="0">
                  <a:moveTo>
                    <a:pt x="412" y="0"/>
                  </a:moveTo>
                  <a:cubicBezTo>
                    <a:pt x="311" y="55"/>
                    <a:pt x="234" y="144"/>
                    <a:pt x="167" y="233"/>
                  </a:cubicBezTo>
                  <a:cubicBezTo>
                    <a:pt x="133" y="278"/>
                    <a:pt x="101" y="334"/>
                    <a:pt x="78" y="389"/>
                  </a:cubicBezTo>
                  <a:cubicBezTo>
                    <a:pt x="56" y="434"/>
                    <a:pt x="34" y="490"/>
                    <a:pt x="0" y="523"/>
                  </a:cubicBezTo>
                  <a:lnTo>
                    <a:pt x="34" y="545"/>
                  </a:lnTo>
                  <a:cubicBezTo>
                    <a:pt x="78" y="500"/>
                    <a:pt x="101" y="456"/>
                    <a:pt x="123" y="401"/>
                  </a:cubicBezTo>
                  <a:cubicBezTo>
                    <a:pt x="133" y="345"/>
                    <a:pt x="156" y="300"/>
                    <a:pt x="190" y="245"/>
                  </a:cubicBezTo>
                  <a:cubicBezTo>
                    <a:pt x="245" y="156"/>
                    <a:pt x="323" y="67"/>
                    <a:pt x="4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
            <p:cNvSpPr/>
            <p:nvPr/>
          </p:nvSpPr>
          <p:spPr>
            <a:xfrm>
              <a:off x="4407334" y="1799478"/>
              <a:ext cx="13257" cy="19781"/>
            </a:xfrm>
            <a:custGeom>
              <a:avLst/>
              <a:gdLst/>
              <a:ahLst/>
              <a:cxnLst/>
              <a:rect l="l" t="t" r="r" b="b"/>
              <a:pathLst>
                <a:path w="380" h="567" extrusionOk="0">
                  <a:moveTo>
                    <a:pt x="379" y="0"/>
                  </a:moveTo>
                  <a:cubicBezTo>
                    <a:pt x="290" y="67"/>
                    <a:pt x="190" y="144"/>
                    <a:pt x="134" y="245"/>
                  </a:cubicBezTo>
                  <a:cubicBezTo>
                    <a:pt x="101" y="300"/>
                    <a:pt x="90" y="367"/>
                    <a:pt x="79" y="411"/>
                  </a:cubicBezTo>
                  <a:cubicBezTo>
                    <a:pt x="57" y="467"/>
                    <a:pt x="35" y="522"/>
                    <a:pt x="1" y="556"/>
                  </a:cubicBezTo>
                  <a:lnTo>
                    <a:pt x="57" y="567"/>
                  </a:lnTo>
                  <a:cubicBezTo>
                    <a:pt x="112" y="512"/>
                    <a:pt x="101" y="489"/>
                    <a:pt x="112" y="423"/>
                  </a:cubicBezTo>
                  <a:cubicBezTo>
                    <a:pt x="124" y="367"/>
                    <a:pt x="134" y="311"/>
                    <a:pt x="157" y="255"/>
                  </a:cubicBezTo>
                  <a:cubicBezTo>
                    <a:pt x="201" y="156"/>
                    <a:pt x="290" y="77"/>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
            <p:cNvSpPr/>
            <p:nvPr/>
          </p:nvSpPr>
          <p:spPr>
            <a:xfrm>
              <a:off x="4412777" y="1810328"/>
              <a:ext cx="6245" cy="7012"/>
            </a:xfrm>
            <a:custGeom>
              <a:avLst/>
              <a:gdLst/>
              <a:ahLst/>
              <a:cxnLst/>
              <a:rect l="l" t="t" r="r" b="b"/>
              <a:pathLst>
                <a:path w="179" h="201" extrusionOk="0">
                  <a:moveTo>
                    <a:pt x="179" y="0"/>
                  </a:moveTo>
                  <a:lnTo>
                    <a:pt x="179" y="0"/>
                  </a:lnTo>
                  <a:cubicBezTo>
                    <a:pt x="146" y="23"/>
                    <a:pt x="112" y="56"/>
                    <a:pt x="79" y="78"/>
                  </a:cubicBezTo>
                  <a:cubicBezTo>
                    <a:pt x="45" y="112"/>
                    <a:pt x="12" y="145"/>
                    <a:pt x="1" y="189"/>
                  </a:cubicBezTo>
                  <a:lnTo>
                    <a:pt x="57" y="201"/>
                  </a:lnTo>
                  <a:cubicBezTo>
                    <a:pt x="57" y="134"/>
                    <a:pt x="123" y="67"/>
                    <a:pt x="1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
            <p:cNvSpPr/>
            <p:nvPr/>
          </p:nvSpPr>
          <p:spPr>
            <a:xfrm>
              <a:off x="4311879" y="1736958"/>
              <a:ext cx="62518" cy="71275"/>
            </a:xfrm>
            <a:custGeom>
              <a:avLst/>
              <a:gdLst/>
              <a:ahLst/>
              <a:cxnLst/>
              <a:rect l="l" t="t" r="r" b="b"/>
              <a:pathLst>
                <a:path w="1792" h="2043" extrusionOk="0">
                  <a:moveTo>
                    <a:pt x="733" y="1"/>
                  </a:moveTo>
                  <a:cubicBezTo>
                    <a:pt x="699" y="1"/>
                    <a:pt x="670" y="5"/>
                    <a:pt x="646" y="13"/>
                  </a:cubicBezTo>
                  <a:cubicBezTo>
                    <a:pt x="457" y="79"/>
                    <a:pt x="257" y="302"/>
                    <a:pt x="190" y="569"/>
                  </a:cubicBezTo>
                  <a:cubicBezTo>
                    <a:pt x="112" y="824"/>
                    <a:pt x="1" y="1447"/>
                    <a:pt x="346" y="1814"/>
                  </a:cubicBezTo>
                  <a:cubicBezTo>
                    <a:pt x="524" y="1998"/>
                    <a:pt x="689" y="2042"/>
                    <a:pt x="809" y="2042"/>
                  </a:cubicBezTo>
                  <a:cubicBezTo>
                    <a:pt x="921" y="2042"/>
                    <a:pt x="991" y="2003"/>
                    <a:pt x="991" y="2003"/>
                  </a:cubicBezTo>
                  <a:cubicBezTo>
                    <a:pt x="991" y="2003"/>
                    <a:pt x="1313" y="1926"/>
                    <a:pt x="1481" y="1725"/>
                  </a:cubicBezTo>
                  <a:cubicBezTo>
                    <a:pt x="1658" y="1525"/>
                    <a:pt x="1792" y="935"/>
                    <a:pt x="1625" y="557"/>
                  </a:cubicBezTo>
                  <a:cubicBezTo>
                    <a:pt x="1478" y="214"/>
                    <a:pt x="985" y="1"/>
                    <a:pt x="7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
            <p:cNvSpPr/>
            <p:nvPr/>
          </p:nvSpPr>
          <p:spPr>
            <a:xfrm>
              <a:off x="4311879" y="1736923"/>
              <a:ext cx="38481" cy="68379"/>
            </a:xfrm>
            <a:custGeom>
              <a:avLst/>
              <a:gdLst/>
              <a:ahLst/>
              <a:cxnLst/>
              <a:rect l="l" t="t" r="r" b="b"/>
              <a:pathLst>
                <a:path w="1103" h="1960" extrusionOk="0">
                  <a:moveTo>
                    <a:pt x="733" y="0"/>
                  </a:moveTo>
                  <a:cubicBezTo>
                    <a:pt x="699" y="0"/>
                    <a:pt x="669" y="5"/>
                    <a:pt x="646" y="14"/>
                  </a:cubicBezTo>
                  <a:cubicBezTo>
                    <a:pt x="457" y="80"/>
                    <a:pt x="257" y="303"/>
                    <a:pt x="190" y="570"/>
                  </a:cubicBezTo>
                  <a:cubicBezTo>
                    <a:pt x="112" y="825"/>
                    <a:pt x="1" y="1448"/>
                    <a:pt x="346" y="1815"/>
                  </a:cubicBezTo>
                  <a:cubicBezTo>
                    <a:pt x="413" y="1882"/>
                    <a:pt x="468" y="1927"/>
                    <a:pt x="535" y="1959"/>
                  </a:cubicBezTo>
                  <a:cubicBezTo>
                    <a:pt x="569" y="1826"/>
                    <a:pt x="569" y="1682"/>
                    <a:pt x="557" y="1537"/>
                  </a:cubicBezTo>
                  <a:cubicBezTo>
                    <a:pt x="546" y="1448"/>
                    <a:pt x="535" y="1370"/>
                    <a:pt x="524" y="1292"/>
                  </a:cubicBezTo>
                  <a:cubicBezTo>
                    <a:pt x="512" y="1215"/>
                    <a:pt x="490" y="1148"/>
                    <a:pt x="502" y="1070"/>
                  </a:cubicBezTo>
                  <a:cubicBezTo>
                    <a:pt x="512" y="992"/>
                    <a:pt x="579" y="948"/>
                    <a:pt x="635" y="892"/>
                  </a:cubicBezTo>
                  <a:cubicBezTo>
                    <a:pt x="690" y="847"/>
                    <a:pt x="746" y="803"/>
                    <a:pt x="791" y="748"/>
                  </a:cubicBezTo>
                  <a:cubicBezTo>
                    <a:pt x="891" y="647"/>
                    <a:pt x="957" y="514"/>
                    <a:pt x="1013" y="392"/>
                  </a:cubicBezTo>
                  <a:cubicBezTo>
                    <a:pt x="1058" y="291"/>
                    <a:pt x="1080" y="191"/>
                    <a:pt x="1102" y="91"/>
                  </a:cubicBezTo>
                  <a:cubicBezTo>
                    <a:pt x="963" y="34"/>
                    <a:pt x="829" y="0"/>
                    <a:pt x="73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7"/>
            <p:cNvSpPr/>
            <p:nvPr/>
          </p:nvSpPr>
          <p:spPr>
            <a:xfrm>
              <a:off x="4323148" y="1780848"/>
              <a:ext cx="24107" cy="18246"/>
            </a:xfrm>
            <a:custGeom>
              <a:avLst/>
              <a:gdLst/>
              <a:ahLst/>
              <a:cxnLst/>
              <a:rect l="l" t="t" r="r" b="b"/>
              <a:pathLst>
                <a:path w="691" h="523" extrusionOk="0">
                  <a:moveTo>
                    <a:pt x="1" y="0"/>
                  </a:moveTo>
                  <a:lnTo>
                    <a:pt x="1" y="0"/>
                  </a:lnTo>
                  <a:cubicBezTo>
                    <a:pt x="123" y="55"/>
                    <a:pt x="234" y="122"/>
                    <a:pt x="357" y="200"/>
                  </a:cubicBezTo>
                  <a:cubicBezTo>
                    <a:pt x="412" y="233"/>
                    <a:pt x="468" y="278"/>
                    <a:pt x="512" y="312"/>
                  </a:cubicBezTo>
                  <a:cubicBezTo>
                    <a:pt x="568" y="356"/>
                    <a:pt x="646" y="467"/>
                    <a:pt x="657" y="523"/>
                  </a:cubicBezTo>
                  <a:lnTo>
                    <a:pt x="690" y="456"/>
                  </a:lnTo>
                  <a:cubicBezTo>
                    <a:pt x="679" y="378"/>
                    <a:pt x="601" y="322"/>
                    <a:pt x="545" y="278"/>
                  </a:cubicBezTo>
                  <a:cubicBezTo>
                    <a:pt x="479" y="245"/>
                    <a:pt x="423" y="211"/>
                    <a:pt x="367" y="178"/>
                  </a:cubicBezTo>
                  <a:cubicBezTo>
                    <a:pt x="246" y="100"/>
                    <a:pt x="123"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
            <p:cNvSpPr/>
            <p:nvPr/>
          </p:nvSpPr>
          <p:spPr>
            <a:xfrm>
              <a:off x="4345651" y="1767241"/>
              <a:ext cx="16711" cy="25642"/>
            </a:xfrm>
            <a:custGeom>
              <a:avLst/>
              <a:gdLst/>
              <a:ahLst/>
              <a:cxnLst/>
              <a:rect l="l" t="t" r="r" b="b"/>
              <a:pathLst>
                <a:path w="479" h="735" extrusionOk="0">
                  <a:moveTo>
                    <a:pt x="479" y="0"/>
                  </a:moveTo>
                  <a:lnTo>
                    <a:pt x="479" y="0"/>
                  </a:lnTo>
                  <a:cubicBezTo>
                    <a:pt x="256" y="178"/>
                    <a:pt x="101" y="368"/>
                    <a:pt x="1" y="635"/>
                  </a:cubicBezTo>
                  <a:lnTo>
                    <a:pt x="45" y="735"/>
                  </a:lnTo>
                  <a:cubicBezTo>
                    <a:pt x="112" y="468"/>
                    <a:pt x="268" y="190"/>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
            <p:cNvSpPr/>
            <p:nvPr/>
          </p:nvSpPr>
          <p:spPr>
            <a:xfrm>
              <a:off x="4346454" y="1780080"/>
              <a:ext cx="15909" cy="23654"/>
            </a:xfrm>
            <a:custGeom>
              <a:avLst/>
              <a:gdLst/>
              <a:ahLst/>
              <a:cxnLst/>
              <a:rect l="l" t="t" r="r" b="b"/>
              <a:pathLst>
                <a:path w="456" h="678" extrusionOk="0">
                  <a:moveTo>
                    <a:pt x="456" y="0"/>
                  </a:moveTo>
                  <a:cubicBezTo>
                    <a:pt x="400" y="134"/>
                    <a:pt x="334" y="255"/>
                    <a:pt x="267" y="378"/>
                  </a:cubicBezTo>
                  <a:cubicBezTo>
                    <a:pt x="233" y="433"/>
                    <a:pt x="200" y="500"/>
                    <a:pt x="167" y="556"/>
                  </a:cubicBezTo>
                  <a:cubicBezTo>
                    <a:pt x="122" y="611"/>
                    <a:pt x="67" y="623"/>
                    <a:pt x="0" y="633"/>
                  </a:cubicBezTo>
                  <a:lnTo>
                    <a:pt x="0" y="678"/>
                  </a:lnTo>
                  <a:cubicBezTo>
                    <a:pt x="33" y="678"/>
                    <a:pt x="78" y="667"/>
                    <a:pt x="111" y="656"/>
                  </a:cubicBezTo>
                  <a:cubicBezTo>
                    <a:pt x="144" y="645"/>
                    <a:pt x="178" y="611"/>
                    <a:pt x="200" y="578"/>
                  </a:cubicBezTo>
                  <a:cubicBezTo>
                    <a:pt x="233" y="512"/>
                    <a:pt x="267" y="456"/>
                    <a:pt x="289" y="389"/>
                  </a:cubicBezTo>
                  <a:cubicBezTo>
                    <a:pt x="356" y="267"/>
                    <a:pt x="401" y="134"/>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
            <p:cNvSpPr/>
            <p:nvPr/>
          </p:nvSpPr>
          <p:spPr>
            <a:xfrm>
              <a:off x="4384482" y="1681207"/>
              <a:ext cx="74903" cy="82997"/>
            </a:xfrm>
            <a:custGeom>
              <a:avLst/>
              <a:gdLst/>
              <a:ahLst/>
              <a:cxnLst/>
              <a:rect l="l" t="t" r="r" b="b"/>
              <a:pathLst>
                <a:path w="2147" h="2379" extrusionOk="0">
                  <a:moveTo>
                    <a:pt x="1363" y="0"/>
                  </a:moveTo>
                  <a:cubicBezTo>
                    <a:pt x="1336" y="0"/>
                    <a:pt x="1308" y="3"/>
                    <a:pt x="1279" y="9"/>
                  </a:cubicBezTo>
                  <a:cubicBezTo>
                    <a:pt x="801" y="120"/>
                    <a:pt x="322" y="665"/>
                    <a:pt x="167" y="1321"/>
                  </a:cubicBezTo>
                  <a:cubicBezTo>
                    <a:pt x="0" y="1977"/>
                    <a:pt x="245" y="2345"/>
                    <a:pt x="245" y="2345"/>
                  </a:cubicBezTo>
                  <a:cubicBezTo>
                    <a:pt x="245" y="2345"/>
                    <a:pt x="322" y="2367"/>
                    <a:pt x="611" y="2378"/>
                  </a:cubicBezTo>
                  <a:cubicBezTo>
                    <a:pt x="620" y="2378"/>
                    <a:pt x="629" y="2378"/>
                    <a:pt x="639" y="2378"/>
                  </a:cubicBezTo>
                  <a:cubicBezTo>
                    <a:pt x="938" y="2378"/>
                    <a:pt x="1522" y="2202"/>
                    <a:pt x="1824" y="1922"/>
                  </a:cubicBezTo>
                  <a:cubicBezTo>
                    <a:pt x="2146" y="1643"/>
                    <a:pt x="2080" y="1065"/>
                    <a:pt x="2035" y="876"/>
                  </a:cubicBezTo>
                  <a:cubicBezTo>
                    <a:pt x="2004" y="698"/>
                    <a:pt x="1786" y="0"/>
                    <a:pt x="136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
            <p:cNvSpPr/>
            <p:nvPr/>
          </p:nvSpPr>
          <p:spPr>
            <a:xfrm>
              <a:off x="4388355" y="1681172"/>
              <a:ext cx="62902" cy="61681"/>
            </a:xfrm>
            <a:custGeom>
              <a:avLst/>
              <a:gdLst/>
              <a:ahLst/>
              <a:cxnLst/>
              <a:rect l="l" t="t" r="r" b="b"/>
              <a:pathLst>
                <a:path w="1803" h="1768" extrusionOk="0">
                  <a:moveTo>
                    <a:pt x="1257" y="0"/>
                  </a:moveTo>
                  <a:cubicBezTo>
                    <a:pt x="1228" y="0"/>
                    <a:pt x="1198" y="3"/>
                    <a:pt x="1168" y="10"/>
                  </a:cubicBezTo>
                  <a:cubicBezTo>
                    <a:pt x="690" y="121"/>
                    <a:pt x="211" y="666"/>
                    <a:pt x="56" y="1322"/>
                  </a:cubicBezTo>
                  <a:cubicBezTo>
                    <a:pt x="11" y="1489"/>
                    <a:pt x="0" y="1634"/>
                    <a:pt x="0" y="1767"/>
                  </a:cubicBezTo>
                  <a:cubicBezTo>
                    <a:pt x="11" y="1767"/>
                    <a:pt x="23" y="1756"/>
                    <a:pt x="45" y="1756"/>
                  </a:cubicBezTo>
                  <a:cubicBezTo>
                    <a:pt x="167" y="1701"/>
                    <a:pt x="278" y="1589"/>
                    <a:pt x="367" y="1489"/>
                  </a:cubicBezTo>
                  <a:cubicBezTo>
                    <a:pt x="567" y="1278"/>
                    <a:pt x="745" y="1033"/>
                    <a:pt x="990" y="888"/>
                  </a:cubicBezTo>
                  <a:cubicBezTo>
                    <a:pt x="1135" y="811"/>
                    <a:pt x="1279" y="788"/>
                    <a:pt x="1424" y="744"/>
                  </a:cubicBezTo>
                  <a:cubicBezTo>
                    <a:pt x="1568" y="710"/>
                    <a:pt x="1679" y="643"/>
                    <a:pt x="1780" y="532"/>
                  </a:cubicBezTo>
                  <a:cubicBezTo>
                    <a:pt x="1791" y="522"/>
                    <a:pt x="1802" y="522"/>
                    <a:pt x="1802" y="510"/>
                  </a:cubicBezTo>
                  <a:cubicBezTo>
                    <a:pt x="1691" y="260"/>
                    <a:pt x="1518" y="0"/>
                    <a:pt x="12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
            <p:cNvSpPr/>
            <p:nvPr/>
          </p:nvSpPr>
          <p:spPr>
            <a:xfrm>
              <a:off x="4392995" y="1718747"/>
              <a:ext cx="7396" cy="34957"/>
            </a:xfrm>
            <a:custGeom>
              <a:avLst/>
              <a:gdLst/>
              <a:ahLst/>
              <a:cxnLst/>
              <a:rect l="l" t="t" r="r" b="b"/>
              <a:pathLst>
                <a:path w="212" h="1002" extrusionOk="0">
                  <a:moveTo>
                    <a:pt x="212" y="1"/>
                  </a:moveTo>
                  <a:cubicBezTo>
                    <a:pt x="34" y="290"/>
                    <a:pt x="1" y="679"/>
                    <a:pt x="145" y="1002"/>
                  </a:cubicBezTo>
                  <a:lnTo>
                    <a:pt x="201" y="979"/>
                  </a:lnTo>
                  <a:cubicBezTo>
                    <a:pt x="45" y="679"/>
                    <a:pt x="45" y="301"/>
                    <a:pt x="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
            <p:cNvSpPr/>
            <p:nvPr/>
          </p:nvSpPr>
          <p:spPr>
            <a:xfrm>
              <a:off x="4406985" y="1701686"/>
              <a:ext cx="3140" cy="36876"/>
            </a:xfrm>
            <a:custGeom>
              <a:avLst/>
              <a:gdLst/>
              <a:ahLst/>
              <a:cxnLst/>
              <a:rect l="l" t="t" r="r" b="b"/>
              <a:pathLst>
                <a:path w="90" h="1057" extrusionOk="0">
                  <a:moveTo>
                    <a:pt x="89" y="0"/>
                  </a:moveTo>
                  <a:lnTo>
                    <a:pt x="89" y="0"/>
                  </a:lnTo>
                  <a:cubicBezTo>
                    <a:pt x="11" y="55"/>
                    <a:pt x="0" y="167"/>
                    <a:pt x="11" y="256"/>
                  </a:cubicBezTo>
                  <a:cubicBezTo>
                    <a:pt x="22" y="345"/>
                    <a:pt x="33" y="434"/>
                    <a:pt x="33" y="523"/>
                  </a:cubicBezTo>
                  <a:cubicBezTo>
                    <a:pt x="45" y="701"/>
                    <a:pt x="45" y="878"/>
                    <a:pt x="11" y="1056"/>
                  </a:cubicBezTo>
                  <a:lnTo>
                    <a:pt x="67" y="990"/>
                  </a:lnTo>
                  <a:cubicBezTo>
                    <a:pt x="89" y="812"/>
                    <a:pt x="89" y="701"/>
                    <a:pt x="67" y="523"/>
                  </a:cubicBezTo>
                  <a:cubicBezTo>
                    <a:pt x="55" y="434"/>
                    <a:pt x="45" y="345"/>
                    <a:pt x="22" y="256"/>
                  </a:cubicBezTo>
                  <a:cubicBezTo>
                    <a:pt x="11" y="167"/>
                    <a:pt x="22" y="67"/>
                    <a:pt x="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
            <p:cNvSpPr/>
            <p:nvPr/>
          </p:nvSpPr>
          <p:spPr>
            <a:xfrm>
              <a:off x="4418987" y="1689650"/>
              <a:ext cx="4326" cy="28364"/>
            </a:xfrm>
            <a:custGeom>
              <a:avLst/>
              <a:gdLst/>
              <a:ahLst/>
              <a:cxnLst/>
              <a:rect l="l" t="t" r="r" b="b"/>
              <a:pathLst>
                <a:path w="124" h="813" extrusionOk="0">
                  <a:moveTo>
                    <a:pt x="67" y="0"/>
                  </a:moveTo>
                  <a:cubicBezTo>
                    <a:pt x="34" y="56"/>
                    <a:pt x="12" y="134"/>
                    <a:pt x="12" y="200"/>
                  </a:cubicBezTo>
                  <a:cubicBezTo>
                    <a:pt x="1" y="267"/>
                    <a:pt x="12" y="345"/>
                    <a:pt x="23" y="412"/>
                  </a:cubicBezTo>
                  <a:cubicBezTo>
                    <a:pt x="34" y="545"/>
                    <a:pt x="67" y="690"/>
                    <a:pt x="45" y="812"/>
                  </a:cubicBezTo>
                  <a:lnTo>
                    <a:pt x="101" y="790"/>
                  </a:lnTo>
                  <a:cubicBezTo>
                    <a:pt x="123" y="645"/>
                    <a:pt x="67" y="534"/>
                    <a:pt x="45" y="400"/>
                  </a:cubicBezTo>
                  <a:cubicBezTo>
                    <a:pt x="34" y="334"/>
                    <a:pt x="23" y="267"/>
                    <a:pt x="23" y="200"/>
                  </a:cubicBezTo>
                  <a:cubicBezTo>
                    <a:pt x="23" y="134"/>
                    <a:pt x="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
            <p:cNvSpPr/>
            <p:nvPr/>
          </p:nvSpPr>
          <p:spPr>
            <a:xfrm>
              <a:off x="4416649" y="1704024"/>
              <a:ext cx="29933" cy="20584"/>
            </a:xfrm>
            <a:custGeom>
              <a:avLst/>
              <a:gdLst/>
              <a:ahLst/>
              <a:cxnLst/>
              <a:rect l="l" t="t" r="r" b="b"/>
              <a:pathLst>
                <a:path w="858" h="590" extrusionOk="0">
                  <a:moveTo>
                    <a:pt x="858" y="0"/>
                  </a:moveTo>
                  <a:lnTo>
                    <a:pt x="858" y="0"/>
                  </a:lnTo>
                  <a:cubicBezTo>
                    <a:pt x="702" y="55"/>
                    <a:pt x="568" y="133"/>
                    <a:pt x="446" y="245"/>
                  </a:cubicBezTo>
                  <a:cubicBezTo>
                    <a:pt x="379" y="289"/>
                    <a:pt x="324" y="356"/>
                    <a:pt x="268" y="400"/>
                  </a:cubicBezTo>
                  <a:cubicBezTo>
                    <a:pt x="201" y="456"/>
                    <a:pt x="146" y="489"/>
                    <a:pt x="79" y="489"/>
                  </a:cubicBezTo>
                  <a:lnTo>
                    <a:pt x="1" y="589"/>
                  </a:lnTo>
                  <a:cubicBezTo>
                    <a:pt x="101" y="578"/>
                    <a:pt x="246" y="500"/>
                    <a:pt x="302" y="445"/>
                  </a:cubicBezTo>
                  <a:cubicBezTo>
                    <a:pt x="357" y="389"/>
                    <a:pt x="413" y="322"/>
                    <a:pt x="468" y="267"/>
                  </a:cubicBezTo>
                  <a:cubicBezTo>
                    <a:pt x="579" y="156"/>
                    <a:pt x="713" y="67"/>
                    <a:pt x="85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
            <p:cNvSpPr/>
            <p:nvPr/>
          </p:nvSpPr>
          <p:spPr>
            <a:xfrm>
              <a:off x="4402694" y="1721468"/>
              <a:ext cx="42353" cy="25921"/>
            </a:xfrm>
            <a:custGeom>
              <a:avLst/>
              <a:gdLst/>
              <a:ahLst/>
              <a:cxnLst/>
              <a:rect l="l" t="t" r="r" b="b"/>
              <a:pathLst>
                <a:path w="1214" h="743" extrusionOk="0">
                  <a:moveTo>
                    <a:pt x="1213" y="0"/>
                  </a:moveTo>
                  <a:lnTo>
                    <a:pt x="623" y="412"/>
                  </a:lnTo>
                  <a:lnTo>
                    <a:pt x="323" y="612"/>
                  </a:lnTo>
                  <a:cubicBezTo>
                    <a:pt x="267" y="645"/>
                    <a:pt x="212" y="667"/>
                    <a:pt x="168" y="667"/>
                  </a:cubicBezTo>
                  <a:cubicBezTo>
                    <a:pt x="156" y="671"/>
                    <a:pt x="146" y="673"/>
                    <a:pt x="137" y="673"/>
                  </a:cubicBezTo>
                  <a:cubicBezTo>
                    <a:pt x="119" y="673"/>
                    <a:pt x="104" y="667"/>
                    <a:pt x="89" y="667"/>
                  </a:cubicBezTo>
                  <a:cubicBezTo>
                    <a:pt x="79" y="657"/>
                    <a:pt x="67" y="657"/>
                    <a:pt x="45" y="645"/>
                  </a:cubicBezTo>
                  <a:lnTo>
                    <a:pt x="12" y="645"/>
                  </a:lnTo>
                  <a:cubicBezTo>
                    <a:pt x="9" y="642"/>
                    <a:pt x="7" y="641"/>
                    <a:pt x="7" y="641"/>
                  </a:cubicBezTo>
                  <a:lnTo>
                    <a:pt x="7" y="641"/>
                  </a:lnTo>
                  <a:cubicBezTo>
                    <a:pt x="5" y="641"/>
                    <a:pt x="9" y="651"/>
                    <a:pt x="0" y="667"/>
                  </a:cubicBezTo>
                  <a:lnTo>
                    <a:pt x="12" y="712"/>
                  </a:lnTo>
                  <a:cubicBezTo>
                    <a:pt x="12" y="712"/>
                    <a:pt x="56" y="734"/>
                    <a:pt x="67" y="734"/>
                  </a:cubicBezTo>
                  <a:cubicBezTo>
                    <a:pt x="84" y="740"/>
                    <a:pt x="101" y="743"/>
                    <a:pt x="117" y="743"/>
                  </a:cubicBezTo>
                  <a:cubicBezTo>
                    <a:pt x="134" y="743"/>
                    <a:pt x="151" y="740"/>
                    <a:pt x="168" y="734"/>
                  </a:cubicBezTo>
                  <a:cubicBezTo>
                    <a:pt x="245" y="734"/>
                    <a:pt x="301" y="701"/>
                    <a:pt x="346" y="667"/>
                  </a:cubicBezTo>
                  <a:cubicBezTo>
                    <a:pt x="445" y="590"/>
                    <a:pt x="546" y="512"/>
                    <a:pt x="646" y="445"/>
                  </a:cubicBezTo>
                  <a:lnTo>
                    <a:pt x="121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
            <p:cNvSpPr/>
            <p:nvPr/>
          </p:nvSpPr>
          <p:spPr>
            <a:xfrm>
              <a:off x="4395333" y="1742820"/>
              <a:ext cx="39214" cy="17095"/>
            </a:xfrm>
            <a:custGeom>
              <a:avLst/>
              <a:gdLst/>
              <a:ahLst/>
              <a:cxnLst/>
              <a:rect l="l" t="t" r="r" b="b"/>
              <a:pathLst>
                <a:path w="1124" h="490" extrusionOk="0">
                  <a:moveTo>
                    <a:pt x="1123" y="0"/>
                  </a:moveTo>
                  <a:lnTo>
                    <a:pt x="1123" y="0"/>
                  </a:lnTo>
                  <a:cubicBezTo>
                    <a:pt x="968" y="144"/>
                    <a:pt x="790" y="245"/>
                    <a:pt x="601" y="322"/>
                  </a:cubicBezTo>
                  <a:cubicBezTo>
                    <a:pt x="501" y="367"/>
                    <a:pt x="401" y="401"/>
                    <a:pt x="300" y="434"/>
                  </a:cubicBezTo>
                  <a:cubicBezTo>
                    <a:pt x="266" y="442"/>
                    <a:pt x="230" y="446"/>
                    <a:pt x="193" y="446"/>
                  </a:cubicBezTo>
                  <a:cubicBezTo>
                    <a:pt x="134" y="446"/>
                    <a:pt x="73" y="437"/>
                    <a:pt x="11" y="423"/>
                  </a:cubicBezTo>
                  <a:lnTo>
                    <a:pt x="1" y="467"/>
                  </a:lnTo>
                  <a:cubicBezTo>
                    <a:pt x="45" y="478"/>
                    <a:pt x="100" y="490"/>
                    <a:pt x="156" y="490"/>
                  </a:cubicBezTo>
                  <a:cubicBezTo>
                    <a:pt x="211" y="490"/>
                    <a:pt x="267" y="478"/>
                    <a:pt x="312" y="467"/>
                  </a:cubicBezTo>
                  <a:cubicBezTo>
                    <a:pt x="423" y="434"/>
                    <a:pt x="512" y="389"/>
                    <a:pt x="612" y="345"/>
                  </a:cubicBezTo>
                  <a:cubicBezTo>
                    <a:pt x="790" y="256"/>
                    <a:pt x="979" y="144"/>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
            <p:cNvSpPr/>
            <p:nvPr/>
          </p:nvSpPr>
          <p:spPr>
            <a:xfrm>
              <a:off x="4289028" y="1929786"/>
              <a:ext cx="83416" cy="59065"/>
            </a:xfrm>
            <a:custGeom>
              <a:avLst/>
              <a:gdLst/>
              <a:ahLst/>
              <a:cxnLst/>
              <a:rect l="l" t="t" r="r" b="b"/>
              <a:pathLst>
                <a:path w="2391" h="1693" extrusionOk="0">
                  <a:moveTo>
                    <a:pt x="1404" y="1"/>
                  </a:moveTo>
                  <a:cubicBezTo>
                    <a:pt x="1245" y="1"/>
                    <a:pt x="1085" y="14"/>
                    <a:pt x="945" y="47"/>
                  </a:cubicBezTo>
                  <a:cubicBezTo>
                    <a:pt x="456" y="146"/>
                    <a:pt x="200" y="346"/>
                    <a:pt x="144" y="413"/>
                  </a:cubicBezTo>
                  <a:cubicBezTo>
                    <a:pt x="89" y="469"/>
                    <a:pt x="67" y="536"/>
                    <a:pt x="67" y="536"/>
                  </a:cubicBezTo>
                  <a:cubicBezTo>
                    <a:pt x="67" y="536"/>
                    <a:pt x="0" y="692"/>
                    <a:pt x="134" y="1070"/>
                  </a:cubicBezTo>
                  <a:cubicBezTo>
                    <a:pt x="263" y="1399"/>
                    <a:pt x="617" y="1693"/>
                    <a:pt x="1034" y="1693"/>
                  </a:cubicBezTo>
                  <a:cubicBezTo>
                    <a:pt x="1082" y="1693"/>
                    <a:pt x="1130" y="1689"/>
                    <a:pt x="1179" y="1681"/>
                  </a:cubicBezTo>
                  <a:cubicBezTo>
                    <a:pt x="1657" y="1614"/>
                    <a:pt x="2047" y="1315"/>
                    <a:pt x="2224" y="892"/>
                  </a:cubicBezTo>
                  <a:cubicBezTo>
                    <a:pt x="2391" y="469"/>
                    <a:pt x="2324" y="269"/>
                    <a:pt x="2235" y="158"/>
                  </a:cubicBezTo>
                  <a:cubicBezTo>
                    <a:pt x="2165" y="79"/>
                    <a:pt x="1788" y="1"/>
                    <a:pt x="14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
            <p:cNvSpPr/>
            <p:nvPr/>
          </p:nvSpPr>
          <p:spPr>
            <a:xfrm>
              <a:off x="4314217" y="1929786"/>
              <a:ext cx="57878" cy="27247"/>
            </a:xfrm>
            <a:custGeom>
              <a:avLst/>
              <a:gdLst/>
              <a:ahLst/>
              <a:cxnLst/>
              <a:rect l="l" t="t" r="r" b="b"/>
              <a:pathLst>
                <a:path w="1659" h="781" extrusionOk="0">
                  <a:moveTo>
                    <a:pt x="682" y="1"/>
                  </a:moveTo>
                  <a:cubicBezTo>
                    <a:pt x="523" y="1"/>
                    <a:pt x="363" y="14"/>
                    <a:pt x="223" y="47"/>
                  </a:cubicBezTo>
                  <a:cubicBezTo>
                    <a:pt x="146" y="57"/>
                    <a:pt x="67" y="80"/>
                    <a:pt x="1" y="102"/>
                  </a:cubicBezTo>
                  <a:cubicBezTo>
                    <a:pt x="279" y="403"/>
                    <a:pt x="635" y="613"/>
                    <a:pt x="1035" y="714"/>
                  </a:cubicBezTo>
                  <a:cubicBezTo>
                    <a:pt x="1202" y="758"/>
                    <a:pt x="1369" y="781"/>
                    <a:pt x="1535" y="781"/>
                  </a:cubicBezTo>
                  <a:cubicBezTo>
                    <a:pt x="1658" y="435"/>
                    <a:pt x="1602" y="257"/>
                    <a:pt x="1513" y="158"/>
                  </a:cubicBezTo>
                  <a:cubicBezTo>
                    <a:pt x="1443" y="79"/>
                    <a:pt x="1066" y="1"/>
                    <a:pt x="68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
            <p:cNvSpPr/>
            <p:nvPr/>
          </p:nvSpPr>
          <p:spPr>
            <a:xfrm>
              <a:off x="4291330" y="1948451"/>
              <a:ext cx="22537" cy="30317"/>
            </a:xfrm>
            <a:custGeom>
              <a:avLst/>
              <a:gdLst/>
              <a:ahLst/>
              <a:cxnLst/>
              <a:rect l="l" t="t" r="r" b="b"/>
              <a:pathLst>
                <a:path w="646" h="869" extrusionOk="0">
                  <a:moveTo>
                    <a:pt x="78" y="1"/>
                  </a:moveTo>
                  <a:lnTo>
                    <a:pt x="1" y="12"/>
                  </a:lnTo>
                  <a:cubicBezTo>
                    <a:pt x="56" y="78"/>
                    <a:pt x="134" y="179"/>
                    <a:pt x="179" y="256"/>
                  </a:cubicBezTo>
                  <a:cubicBezTo>
                    <a:pt x="223" y="323"/>
                    <a:pt x="256" y="412"/>
                    <a:pt x="290" y="490"/>
                  </a:cubicBezTo>
                  <a:cubicBezTo>
                    <a:pt x="334" y="568"/>
                    <a:pt x="367" y="646"/>
                    <a:pt x="434" y="713"/>
                  </a:cubicBezTo>
                  <a:cubicBezTo>
                    <a:pt x="490" y="790"/>
                    <a:pt x="557" y="846"/>
                    <a:pt x="646" y="869"/>
                  </a:cubicBezTo>
                  <a:cubicBezTo>
                    <a:pt x="557" y="835"/>
                    <a:pt x="490" y="780"/>
                    <a:pt x="446" y="713"/>
                  </a:cubicBezTo>
                  <a:cubicBezTo>
                    <a:pt x="390" y="635"/>
                    <a:pt x="345" y="557"/>
                    <a:pt x="312" y="479"/>
                  </a:cubicBezTo>
                  <a:cubicBezTo>
                    <a:pt x="278" y="401"/>
                    <a:pt x="256" y="312"/>
                    <a:pt x="212" y="234"/>
                  </a:cubicBezTo>
                  <a:cubicBezTo>
                    <a:pt x="179" y="157"/>
                    <a:pt x="134" y="78"/>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
            <p:cNvSpPr/>
            <p:nvPr/>
          </p:nvSpPr>
          <p:spPr>
            <a:xfrm>
              <a:off x="4302564" y="1948451"/>
              <a:ext cx="29550" cy="29550"/>
            </a:xfrm>
            <a:custGeom>
              <a:avLst/>
              <a:gdLst/>
              <a:ahLst/>
              <a:cxnLst/>
              <a:rect l="l" t="t" r="r" b="b"/>
              <a:pathLst>
                <a:path w="847" h="847" extrusionOk="0">
                  <a:moveTo>
                    <a:pt x="112" y="1"/>
                  </a:moveTo>
                  <a:lnTo>
                    <a:pt x="1" y="12"/>
                  </a:lnTo>
                  <a:cubicBezTo>
                    <a:pt x="68" y="56"/>
                    <a:pt x="201" y="157"/>
                    <a:pt x="257" y="234"/>
                  </a:cubicBezTo>
                  <a:lnTo>
                    <a:pt x="424" y="468"/>
                  </a:lnTo>
                  <a:cubicBezTo>
                    <a:pt x="468" y="546"/>
                    <a:pt x="535" y="624"/>
                    <a:pt x="601" y="691"/>
                  </a:cubicBezTo>
                  <a:cubicBezTo>
                    <a:pt x="668" y="757"/>
                    <a:pt x="747" y="812"/>
                    <a:pt x="846" y="846"/>
                  </a:cubicBezTo>
                  <a:cubicBezTo>
                    <a:pt x="747" y="812"/>
                    <a:pt x="680" y="746"/>
                    <a:pt x="613" y="679"/>
                  </a:cubicBezTo>
                  <a:cubicBezTo>
                    <a:pt x="546" y="612"/>
                    <a:pt x="502" y="535"/>
                    <a:pt x="457" y="446"/>
                  </a:cubicBezTo>
                  <a:cubicBezTo>
                    <a:pt x="401" y="368"/>
                    <a:pt x="357" y="279"/>
                    <a:pt x="302" y="201"/>
                  </a:cubicBezTo>
                  <a:cubicBezTo>
                    <a:pt x="246" y="123"/>
                    <a:pt x="201" y="56"/>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
            <p:cNvSpPr/>
            <p:nvPr/>
          </p:nvSpPr>
          <p:spPr>
            <a:xfrm>
              <a:off x="4323532" y="1950021"/>
              <a:ext cx="29166" cy="19049"/>
            </a:xfrm>
            <a:custGeom>
              <a:avLst/>
              <a:gdLst/>
              <a:ahLst/>
              <a:cxnLst/>
              <a:rect l="l" t="t" r="r" b="b"/>
              <a:pathLst>
                <a:path w="836" h="546" extrusionOk="0">
                  <a:moveTo>
                    <a:pt x="0" y="0"/>
                  </a:moveTo>
                  <a:cubicBezTo>
                    <a:pt x="123" y="100"/>
                    <a:pt x="257" y="256"/>
                    <a:pt x="390" y="367"/>
                  </a:cubicBezTo>
                  <a:cubicBezTo>
                    <a:pt x="512" y="468"/>
                    <a:pt x="668" y="545"/>
                    <a:pt x="835" y="545"/>
                  </a:cubicBezTo>
                  <a:cubicBezTo>
                    <a:pt x="668" y="534"/>
                    <a:pt x="524" y="445"/>
                    <a:pt x="412" y="334"/>
                  </a:cubicBezTo>
                  <a:cubicBezTo>
                    <a:pt x="301" y="223"/>
                    <a:pt x="235" y="122"/>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
            <p:cNvSpPr/>
            <p:nvPr/>
          </p:nvSpPr>
          <p:spPr>
            <a:xfrm>
              <a:off x="4296354" y="1936834"/>
              <a:ext cx="27212" cy="12455"/>
            </a:xfrm>
            <a:custGeom>
              <a:avLst/>
              <a:gdLst/>
              <a:ahLst/>
              <a:cxnLst/>
              <a:rect l="l" t="t" r="r" b="b"/>
              <a:pathLst>
                <a:path w="780" h="357" extrusionOk="0">
                  <a:moveTo>
                    <a:pt x="779" y="0"/>
                  </a:moveTo>
                  <a:cubicBezTo>
                    <a:pt x="502" y="33"/>
                    <a:pt x="223" y="144"/>
                    <a:pt x="1" y="312"/>
                  </a:cubicBezTo>
                  <a:lnTo>
                    <a:pt x="35" y="356"/>
                  </a:lnTo>
                  <a:cubicBezTo>
                    <a:pt x="246" y="178"/>
                    <a:pt x="502" y="55"/>
                    <a:pt x="7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
            <p:cNvSpPr/>
            <p:nvPr/>
          </p:nvSpPr>
          <p:spPr>
            <a:xfrm>
              <a:off x="4313833" y="1933729"/>
              <a:ext cx="36911" cy="15909"/>
            </a:xfrm>
            <a:custGeom>
              <a:avLst/>
              <a:gdLst/>
              <a:ahLst/>
              <a:cxnLst/>
              <a:rect l="l" t="t" r="r" b="b"/>
              <a:pathLst>
                <a:path w="1058" h="456" extrusionOk="0">
                  <a:moveTo>
                    <a:pt x="1057" y="0"/>
                  </a:moveTo>
                  <a:cubicBezTo>
                    <a:pt x="690" y="78"/>
                    <a:pt x="335" y="211"/>
                    <a:pt x="1" y="411"/>
                  </a:cubicBezTo>
                  <a:lnTo>
                    <a:pt x="78" y="456"/>
                  </a:lnTo>
                  <a:cubicBezTo>
                    <a:pt x="390" y="233"/>
                    <a:pt x="701" y="100"/>
                    <a:pt x="10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
            <p:cNvSpPr/>
            <p:nvPr/>
          </p:nvSpPr>
          <p:spPr>
            <a:xfrm>
              <a:off x="4328975" y="1945765"/>
              <a:ext cx="32620" cy="5826"/>
            </a:xfrm>
            <a:custGeom>
              <a:avLst/>
              <a:gdLst/>
              <a:ahLst/>
              <a:cxnLst/>
              <a:rect l="l" t="t" r="r" b="b"/>
              <a:pathLst>
                <a:path w="935" h="167" extrusionOk="0">
                  <a:moveTo>
                    <a:pt x="732" y="0"/>
                  </a:moveTo>
                  <a:cubicBezTo>
                    <a:pt x="485" y="0"/>
                    <a:pt x="236" y="48"/>
                    <a:pt x="0" y="145"/>
                  </a:cubicBezTo>
                  <a:lnTo>
                    <a:pt x="12" y="167"/>
                  </a:lnTo>
                  <a:cubicBezTo>
                    <a:pt x="256" y="49"/>
                    <a:pt x="544" y="9"/>
                    <a:pt x="822" y="9"/>
                  </a:cubicBezTo>
                  <a:cubicBezTo>
                    <a:pt x="860" y="9"/>
                    <a:pt x="897" y="10"/>
                    <a:pt x="934" y="11"/>
                  </a:cubicBezTo>
                  <a:cubicBezTo>
                    <a:pt x="867" y="4"/>
                    <a:pt x="799" y="0"/>
                    <a:pt x="73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
            <p:cNvSpPr/>
            <p:nvPr/>
          </p:nvSpPr>
          <p:spPr>
            <a:xfrm>
              <a:off x="4197794" y="1870650"/>
              <a:ext cx="53238" cy="80625"/>
            </a:xfrm>
            <a:custGeom>
              <a:avLst/>
              <a:gdLst/>
              <a:ahLst/>
              <a:cxnLst/>
              <a:rect l="l" t="t" r="r" b="b"/>
              <a:pathLst>
                <a:path w="1526" h="2311" extrusionOk="0">
                  <a:moveTo>
                    <a:pt x="935" y="0"/>
                  </a:moveTo>
                  <a:cubicBezTo>
                    <a:pt x="487" y="0"/>
                    <a:pt x="131" y="455"/>
                    <a:pt x="79" y="685"/>
                  </a:cubicBezTo>
                  <a:cubicBezTo>
                    <a:pt x="23" y="919"/>
                    <a:pt x="1" y="1396"/>
                    <a:pt x="312" y="1908"/>
                  </a:cubicBezTo>
                  <a:cubicBezTo>
                    <a:pt x="516" y="2255"/>
                    <a:pt x="658" y="2310"/>
                    <a:pt x="729" y="2310"/>
                  </a:cubicBezTo>
                  <a:cubicBezTo>
                    <a:pt x="762" y="2310"/>
                    <a:pt x="779" y="2298"/>
                    <a:pt x="779" y="2298"/>
                  </a:cubicBezTo>
                  <a:lnTo>
                    <a:pt x="791" y="2231"/>
                  </a:lnTo>
                  <a:cubicBezTo>
                    <a:pt x="791" y="2231"/>
                    <a:pt x="1002" y="2197"/>
                    <a:pt x="1147" y="2019"/>
                  </a:cubicBezTo>
                  <a:cubicBezTo>
                    <a:pt x="1291" y="1853"/>
                    <a:pt x="1336" y="1708"/>
                    <a:pt x="1425" y="1330"/>
                  </a:cubicBezTo>
                  <a:cubicBezTo>
                    <a:pt x="1525" y="952"/>
                    <a:pt x="1525" y="84"/>
                    <a:pt x="1024" y="7"/>
                  </a:cubicBezTo>
                  <a:cubicBezTo>
                    <a:pt x="994" y="2"/>
                    <a:pt x="964" y="0"/>
                    <a:pt x="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
            <p:cNvSpPr/>
            <p:nvPr/>
          </p:nvSpPr>
          <p:spPr>
            <a:xfrm>
              <a:off x="4198213" y="1870650"/>
              <a:ext cx="37295" cy="60774"/>
            </a:xfrm>
            <a:custGeom>
              <a:avLst/>
              <a:gdLst/>
              <a:ahLst/>
              <a:cxnLst/>
              <a:rect l="l" t="t" r="r" b="b"/>
              <a:pathLst>
                <a:path w="1069" h="1742" extrusionOk="0">
                  <a:moveTo>
                    <a:pt x="923" y="0"/>
                  </a:moveTo>
                  <a:cubicBezTo>
                    <a:pt x="475" y="0"/>
                    <a:pt x="119" y="455"/>
                    <a:pt x="67" y="685"/>
                  </a:cubicBezTo>
                  <a:cubicBezTo>
                    <a:pt x="23" y="896"/>
                    <a:pt x="0" y="1297"/>
                    <a:pt x="211" y="1742"/>
                  </a:cubicBezTo>
                  <a:cubicBezTo>
                    <a:pt x="300" y="1663"/>
                    <a:pt x="379" y="1564"/>
                    <a:pt x="445" y="1463"/>
                  </a:cubicBezTo>
                  <a:cubicBezTo>
                    <a:pt x="623" y="1230"/>
                    <a:pt x="757" y="963"/>
                    <a:pt x="856" y="685"/>
                  </a:cubicBezTo>
                  <a:cubicBezTo>
                    <a:pt x="901" y="551"/>
                    <a:pt x="945" y="407"/>
                    <a:pt x="990" y="262"/>
                  </a:cubicBezTo>
                  <a:cubicBezTo>
                    <a:pt x="1012" y="185"/>
                    <a:pt x="1034" y="96"/>
                    <a:pt x="1068" y="29"/>
                  </a:cubicBezTo>
                  <a:cubicBezTo>
                    <a:pt x="1057" y="17"/>
                    <a:pt x="1034" y="17"/>
                    <a:pt x="1012" y="7"/>
                  </a:cubicBezTo>
                  <a:cubicBezTo>
                    <a:pt x="982" y="2"/>
                    <a:pt x="952" y="0"/>
                    <a:pt x="9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
            <p:cNvSpPr/>
            <p:nvPr/>
          </p:nvSpPr>
          <p:spPr>
            <a:xfrm>
              <a:off x="4227694" y="1876302"/>
              <a:ext cx="9350" cy="26410"/>
            </a:xfrm>
            <a:custGeom>
              <a:avLst/>
              <a:gdLst/>
              <a:ahLst/>
              <a:cxnLst/>
              <a:rect l="l" t="t" r="r" b="b"/>
              <a:pathLst>
                <a:path w="268" h="757" extrusionOk="0">
                  <a:moveTo>
                    <a:pt x="268" y="0"/>
                  </a:moveTo>
                  <a:lnTo>
                    <a:pt x="268" y="0"/>
                  </a:lnTo>
                  <a:cubicBezTo>
                    <a:pt x="212" y="245"/>
                    <a:pt x="123" y="467"/>
                    <a:pt x="1" y="678"/>
                  </a:cubicBezTo>
                  <a:lnTo>
                    <a:pt x="34" y="757"/>
                  </a:lnTo>
                  <a:cubicBezTo>
                    <a:pt x="145" y="523"/>
                    <a:pt x="223" y="245"/>
                    <a:pt x="2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
            <p:cNvSpPr/>
            <p:nvPr/>
          </p:nvSpPr>
          <p:spPr>
            <a:xfrm>
              <a:off x="4215657" y="1894130"/>
              <a:ext cx="13990" cy="17479"/>
            </a:xfrm>
            <a:custGeom>
              <a:avLst/>
              <a:gdLst/>
              <a:ahLst/>
              <a:cxnLst/>
              <a:rect l="l" t="t" r="r" b="b"/>
              <a:pathLst>
                <a:path w="401" h="501" extrusionOk="0">
                  <a:moveTo>
                    <a:pt x="1" y="1"/>
                  </a:moveTo>
                  <a:lnTo>
                    <a:pt x="1" y="1"/>
                  </a:lnTo>
                  <a:cubicBezTo>
                    <a:pt x="79" y="78"/>
                    <a:pt x="168" y="145"/>
                    <a:pt x="235" y="223"/>
                  </a:cubicBezTo>
                  <a:cubicBezTo>
                    <a:pt x="267" y="256"/>
                    <a:pt x="301" y="301"/>
                    <a:pt x="324" y="345"/>
                  </a:cubicBezTo>
                  <a:cubicBezTo>
                    <a:pt x="346" y="390"/>
                    <a:pt x="356" y="446"/>
                    <a:pt x="368" y="501"/>
                  </a:cubicBezTo>
                  <a:lnTo>
                    <a:pt x="401" y="468"/>
                  </a:lnTo>
                  <a:cubicBezTo>
                    <a:pt x="390" y="412"/>
                    <a:pt x="390" y="379"/>
                    <a:pt x="356" y="335"/>
                  </a:cubicBezTo>
                  <a:cubicBezTo>
                    <a:pt x="334" y="279"/>
                    <a:pt x="301" y="234"/>
                    <a:pt x="257" y="201"/>
                  </a:cubicBezTo>
                  <a:cubicBezTo>
                    <a:pt x="178" y="123"/>
                    <a:pt x="90"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
            <p:cNvSpPr/>
            <p:nvPr/>
          </p:nvSpPr>
          <p:spPr>
            <a:xfrm>
              <a:off x="4228077" y="1895282"/>
              <a:ext cx="13641" cy="29166"/>
            </a:xfrm>
            <a:custGeom>
              <a:avLst/>
              <a:gdLst/>
              <a:ahLst/>
              <a:cxnLst/>
              <a:rect l="l" t="t" r="r" b="b"/>
              <a:pathLst>
                <a:path w="391" h="836" extrusionOk="0">
                  <a:moveTo>
                    <a:pt x="390" y="1"/>
                  </a:moveTo>
                  <a:cubicBezTo>
                    <a:pt x="312" y="268"/>
                    <a:pt x="178" y="512"/>
                    <a:pt x="0" y="713"/>
                  </a:cubicBezTo>
                  <a:lnTo>
                    <a:pt x="34" y="835"/>
                  </a:lnTo>
                  <a:cubicBezTo>
                    <a:pt x="201" y="601"/>
                    <a:pt x="334" y="268"/>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
            <p:cNvSpPr/>
            <p:nvPr/>
          </p:nvSpPr>
          <p:spPr>
            <a:xfrm>
              <a:off x="4208680" y="1919355"/>
              <a:ext cx="18665" cy="19851"/>
            </a:xfrm>
            <a:custGeom>
              <a:avLst/>
              <a:gdLst/>
              <a:ahLst/>
              <a:cxnLst/>
              <a:rect l="l" t="t" r="r" b="b"/>
              <a:pathLst>
                <a:path w="535" h="569" extrusionOk="0">
                  <a:moveTo>
                    <a:pt x="0" y="0"/>
                  </a:moveTo>
                  <a:cubicBezTo>
                    <a:pt x="89" y="101"/>
                    <a:pt x="201" y="168"/>
                    <a:pt x="290" y="257"/>
                  </a:cubicBezTo>
                  <a:cubicBezTo>
                    <a:pt x="390" y="334"/>
                    <a:pt x="457" y="445"/>
                    <a:pt x="490" y="568"/>
                  </a:cubicBezTo>
                  <a:lnTo>
                    <a:pt x="534" y="556"/>
                  </a:lnTo>
                  <a:cubicBezTo>
                    <a:pt x="501" y="423"/>
                    <a:pt x="412" y="312"/>
                    <a:pt x="312" y="234"/>
                  </a:cubicBezTo>
                  <a:cubicBezTo>
                    <a:pt x="212" y="145"/>
                    <a:pt x="101"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
            <p:cNvSpPr/>
            <p:nvPr/>
          </p:nvSpPr>
          <p:spPr>
            <a:xfrm>
              <a:off x="4227694" y="1909656"/>
              <a:ext cx="15944" cy="26794"/>
            </a:xfrm>
            <a:custGeom>
              <a:avLst/>
              <a:gdLst/>
              <a:ahLst/>
              <a:cxnLst/>
              <a:rect l="l" t="t" r="r" b="b"/>
              <a:pathLst>
                <a:path w="457" h="768" extrusionOk="0">
                  <a:moveTo>
                    <a:pt x="456" y="1"/>
                  </a:moveTo>
                  <a:cubicBezTo>
                    <a:pt x="456" y="78"/>
                    <a:pt x="434" y="145"/>
                    <a:pt x="401" y="212"/>
                  </a:cubicBezTo>
                  <a:cubicBezTo>
                    <a:pt x="367" y="278"/>
                    <a:pt x="334" y="334"/>
                    <a:pt x="290" y="390"/>
                  </a:cubicBezTo>
                  <a:cubicBezTo>
                    <a:pt x="201" y="512"/>
                    <a:pt x="123" y="624"/>
                    <a:pt x="1" y="713"/>
                  </a:cubicBezTo>
                  <a:lnTo>
                    <a:pt x="1" y="768"/>
                  </a:lnTo>
                  <a:cubicBezTo>
                    <a:pt x="123" y="679"/>
                    <a:pt x="234" y="523"/>
                    <a:pt x="312" y="412"/>
                  </a:cubicBezTo>
                  <a:cubicBezTo>
                    <a:pt x="345" y="345"/>
                    <a:pt x="390" y="290"/>
                    <a:pt x="412" y="212"/>
                  </a:cubicBezTo>
                  <a:cubicBezTo>
                    <a:pt x="446" y="145"/>
                    <a:pt x="456" y="78"/>
                    <a:pt x="4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
            <p:cNvSpPr/>
            <p:nvPr/>
          </p:nvSpPr>
          <p:spPr>
            <a:xfrm>
              <a:off x="4436466" y="1913214"/>
              <a:ext cx="87742" cy="66635"/>
            </a:xfrm>
            <a:custGeom>
              <a:avLst/>
              <a:gdLst/>
              <a:ahLst/>
              <a:cxnLst/>
              <a:rect l="l" t="t" r="r" b="b"/>
              <a:pathLst>
                <a:path w="2515" h="1910" extrusionOk="0">
                  <a:moveTo>
                    <a:pt x="1142" y="0"/>
                  </a:moveTo>
                  <a:cubicBezTo>
                    <a:pt x="1070" y="0"/>
                    <a:pt x="997" y="7"/>
                    <a:pt x="923" y="21"/>
                  </a:cubicBezTo>
                  <a:cubicBezTo>
                    <a:pt x="456" y="99"/>
                    <a:pt x="312" y="199"/>
                    <a:pt x="312" y="199"/>
                  </a:cubicBezTo>
                  <a:lnTo>
                    <a:pt x="389" y="265"/>
                  </a:lnTo>
                  <a:cubicBezTo>
                    <a:pt x="389" y="265"/>
                    <a:pt x="0" y="666"/>
                    <a:pt x="56" y="1111"/>
                  </a:cubicBezTo>
                  <a:cubicBezTo>
                    <a:pt x="122" y="1545"/>
                    <a:pt x="468" y="1812"/>
                    <a:pt x="990" y="1889"/>
                  </a:cubicBezTo>
                  <a:cubicBezTo>
                    <a:pt x="1068" y="1903"/>
                    <a:pt x="1147" y="1909"/>
                    <a:pt x="1225" y="1909"/>
                  </a:cubicBezTo>
                  <a:cubicBezTo>
                    <a:pt x="1655" y="1909"/>
                    <a:pt x="2062" y="1717"/>
                    <a:pt x="2269" y="1500"/>
                  </a:cubicBezTo>
                  <a:cubicBezTo>
                    <a:pt x="2514" y="1244"/>
                    <a:pt x="2514" y="722"/>
                    <a:pt x="2180" y="433"/>
                  </a:cubicBezTo>
                  <a:cubicBezTo>
                    <a:pt x="1899" y="189"/>
                    <a:pt x="1531" y="0"/>
                    <a:pt x="11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
            <p:cNvSpPr/>
            <p:nvPr/>
          </p:nvSpPr>
          <p:spPr>
            <a:xfrm>
              <a:off x="4488450" y="1916249"/>
              <a:ext cx="35760" cy="56692"/>
            </a:xfrm>
            <a:custGeom>
              <a:avLst/>
              <a:gdLst/>
              <a:ahLst/>
              <a:cxnLst/>
              <a:rect l="l" t="t" r="r" b="b"/>
              <a:pathLst>
                <a:path w="1025" h="1625" extrusionOk="0">
                  <a:moveTo>
                    <a:pt x="123" y="0"/>
                  </a:moveTo>
                  <a:cubicBezTo>
                    <a:pt x="112" y="45"/>
                    <a:pt x="112" y="79"/>
                    <a:pt x="101" y="112"/>
                  </a:cubicBezTo>
                  <a:cubicBezTo>
                    <a:pt x="78" y="245"/>
                    <a:pt x="56" y="368"/>
                    <a:pt x="34" y="490"/>
                  </a:cubicBezTo>
                  <a:cubicBezTo>
                    <a:pt x="12" y="724"/>
                    <a:pt x="1" y="968"/>
                    <a:pt x="90" y="1202"/>
                  </a:cubicBezTo>
                  <a:cubicBezTo>
                    <a:pt x="157" y="1391"/>
                    <a:pt x="301" y="1547"/>
                    <a:pt x="490" y="1624"/>
                  </a:cubicBezTo>
                  <a:cubicBezTo>
                    <a:pt x="601" y="1569"/>
                    <a:pt x="701" y="1491"/>
                    <a:pt x="779" y="1413"/>
                  </a:cubicBezTo>
                  <a:cubicBezTo>
                    <a:pt x="1024" y="1157"/>
                    <a:pt x="1024" y="635"/>
                    <a:pt x="690" y="346"/>
                  </a:cubicBezTo>
                  <a:cubicBezTo>
                    <a:pt x="523" y="201"/>
                    <a:pt x="335" y="79"/>
                    <a:pt x="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
            <p:cNvSpPr/>
            <p:nvPr/>
          </p:nvSpPr>
          <p:spPr>
            <a:xfrm>
              <a:off x="4449654" y="1923646"/>
              <a:ext cx="4291" cy="39981"/>
            </a:xfrm>
            <a:custGeom>
              <a:avLst/>
              <a:gdLst/>
              <a:ahLst/>
              <a:cxnLst/>
              <a:rect l="l" t="t" r="r" b="b"/>
              <a:pathLst>
                <a:path w="123" h="1146" extrusionOk="0">
                  <a:moveTo>
                    <a:pt x="78" y="0"/>
                  </a:moveTo>
                  <a:lnTo>
                    <a:pt x="23" y="11"/>
                  </a:lnTo>
                  <a:cubicBezTo>
                    <a:pt x="56" y="33"/>
                    <a:pt x="67" y="100"/>
                    <a:pt x="67" y="144"/>
                  </a:cubicBezTo>
                  <a:cubicBezTo>
                    <a:pt x="67" y="200"/>
                    <a:pt x="56" y="245"/>
                    <a:pt x="45" y="289"/>
                  </a:cubicBezTo>
                  <a:cubicBezTo>
                    <a:pt x="23" y="389"/>
                    <a:pt x="11" y="478"/>
                    <a:pt x="1" y="579"/>
                  </a:cubicBezTo>
                  <a:cubicBezTo>
                    <a:pt x="1" y="678"/>
                    <a:pt x="1" y="779"/>
                    <a:pt x="11" y="868"/>
                  </a:cubicBezTo>
                  <a:cubicBezTo>
                    <a:pt x="23" y="967"/>
                    <a:pt x="56" y="1068"/>
                    <a:pt x="112" y="1145"/>
                  </a:cubicBezTo>
                  <a:cubicBezTo>
                    <a:pt x="56" y="1068"/>
                    <a:pt x="34" y="967"/>
                    <a:pt x="23" y="868"/>
                  </a:cubicBezTo>
                  <a:cubicBezTo>
                    <a:pt x="11" y="779"/>
                    <a:pt x="23" y="678"/>
                    <a:pt x="34" y="579"/>
                  </a:cubicBezTo>
                  <a:cubicBezTo>
                    <a:pt x="45" y="490"/>
                    <a:pt x="56" y="389"/>
                    <a:pt x="78" y="300"/>
                  </a:cubicBezTo>
                  <a:cubicBezTo>
                    <a:pt x="100" y="256"/>
                    <a:pt x="112" y="200"/>
                    <a:pt x="112" y="156"/>
                  </a:cubicBezTo>
                  <a:cubicBezTo>
                    <a:pt x="123" y="100"/>
                    <a:pt x="112" y="45"/>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
            <p:cNvSpPr/>
            <p:nvPr/>
          </p:nvSpPr>
          <p:spPr>
            <a:xfrm>
              <a:off x="4477983" y="1946498"/>
              <a:ext cx="22154" cy="21421"/>
            </a:xfrm>
            <a:custGeom>
              <a:avLst/>
              <a:gdLst/>
              <a:ahLst/>
              <a:cxnLst/>
              <a:rect l="l" t="t" r="r" b="b"/>
              <a:pathLst>
                <a:path w="635" h="614" extrusionOk="0">
                  <a:moveTo>
                    <a:pt x="0" y="1"/>
                  </a:moveTo>
                  <a:lnTo>
                    <a:pt x="0" y="1"/>
                  </a:lnTo>
                  <a:cubicBezTo>
                    <a:pt x="78" y="112"/>
                    <a:pt x="212" y="279"/>
                    <a:pt x="301" y="379"/>
                  </a:cubicBezTo>
                  <a:cubicBezTo>
                    <a:pt x="401" y="480"/>
                    <a:pt x="512" y="557"/>
                    <a:pt x="635" y="613"/>
                  </a:cubicBezTo>
                  <a:cubicBezTo>
                    <a:pt x="512" y="546"/>
                    <a:pt x="412" y="457"/>
                    <a:pt x="323" y="357"/>
                  </a:cubicBezTo>
                  <a:cubicBezTo>
                    <a:pt x="234" y="257"/>
                    <a:pt x="167" y="146"/>
                    <a:pt x="101" y="35"/>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
            <p:cNvSpPr/>
            <p:nvPr/>
          </p:nvSpPr>
          <p:spPr>
            <a:xfrm>
              <a:off x="4455096" y="1919355"/>
              <a:ext cx="19432" cy="8513"/>
            </a:xfrm>
            <a:custGeom>
              <a:avLst/>
              <a:gdLst/>
              <a:ahLst/>
              <a:cxnLst/>
              <a:rect l="l" t="t" r="r" b="b"/>
              <a:pathLst>
                <a:path w="557" h="244" extrusionOk="0">
                  <a:moveTo>
                    <a:pt x="556" y="0"/>
                  </a:moveTo>
                  <a:lnTo>
                    <a:pt x="556" y="0"/>
                  </a:lnTo>
                  <a:cubicBezTo>
                    <a:pt x="467" y="34"/>
                    <a:pt x="379" y="101"/>
                    <a:pt x="290" y="145"/>
                  </a:cubicBezTo>
                  <a:cubicBezTo>
                    <a:pt x="231" y="167"/>
                    <a:pt x="164" y="184"/>
                    <a:pt x="102" y="184"/>
                  </a:cubicBezTo>
                  <a:cubicBezTo>
                    <a:pt x="69" y="184"/>
                    <a:pt x="38" y="179"/>
                    <a:pt x="11" y="168"/>
                  </a:cubicBezTo>
                  <a:lnTo>
                    <a:pt x="0" y="223"/>
                  </a:lnTo>
                  <a:cubicBezTo>
                    <a:pt x="38" y="231"/>
                    <a:pt x="71" y="244"/>
                    <a:pt x="107" y="244"/>
                  </a:cubicBezTo>
                  <a:cubicBezTo>
                    <a:pt x="122" y="244"/>
                    <a:pt x="139" y="241"/>
                    <a:pt x="156" y="234"/>
                  </a:cubicBezTo>
                  <a:cubicBezTo>
                    <a:pt x="211" y="223"/>
                    <a:pt x="256" y="201"/>
                    <a:pt x="300" y="178"/>
                  </a:cubicBezTo>
                  <a:cubicBezTo>
                    <a:pt x="389" y="123"/>
                    <a:pt x="467" y="45"/>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
            <p:cNvSpPr/>
            <p:nvPr/>
          </p:nvSpPr>
          <p:spPr>
            <a:xfrm>
              <a:off x="4459353" y="1930623"/>
              <a:ext cx="36911" cy="39597"/>
            </a:xfrm>
            <a:custGeom>
              <a:avLst/>
              <a:gdLst/>
              <a:ahLst/>
              <a:cxnLst/>
              <a:rect l="l" t="t" r="r" b="b"/>
              <a:pathLst>
                <a:path w="1058" h="1135" extrusionOk="0">
                  <a:moveTo>
                    <a:pt x="0" y="0"/>
                  </a:moveTo>
                  <a:cubicBezTo>
                    <a:pt x="134" y="156"/>
                    <a:pt x="190" y="389"/>
                    <a:pt x="245" y="589"/>
                  </a:cubicBezTo>
                  <a:cubicBezTo>
                    <a:pt x="267" y="690"/>
                    <a:pt x="301" y="790"/>
                    <a:pt x="345" y="890"/>
                  </a:cubicBezTo>
                  <a:cubicBezTo>
                    <a:pt x="390" y="979"/>
                    <a:pt x="445" y="1068"/>
                    <a:pt x="523" y="1135"/>
                  </a:cubicBezTo>
                  <a:cubicBezTo>
                    <a:pt x="457" y="1068"/>
                    <a:pt x="401" y="968"/>
                    <a:pt x="368" y="879"/>
                  </a:cubicBezTo>
                  <a:cubicBezTo>
                    <a:pt x="323" y="779"/>
                    <a:pt x="301" y="678"/>
                    <a:pt x="279" y="579"/>
                  </a:cubicBezTo>
                  <a:cubicBezTo>
                    <a:pt x="257" y="478"/>
                    <a:pt x="245" y="379"/>
                    <a:pt x="212" y="278"/>
                  </a:cubicBezTo>
                  <a:cubicBezTo>
                    <a:pt x="200" y="233"/>
                    <a:pt x="190" y="201"/>
                    <a:pt x="168" y="156"/>
                  </a:cubicBezTo>
                  <a:lnTo>
                    <a:pt x="168" y="156"/>
                  </a:lnTo>
                  <a:cubicBezTo>
                    <a:pt x="245" y="178"/>
                    <a:pt x="323" y="189"/>
                    <a:pt x="398" y="189"/>
                  </a:cubicBezTo>
                  <a:cubicBezTo>
                    <a:pt x="473" y="189"/>
                    <a:pt x="546" y="178"/>
                    <a:pt x="612" y="156"/>
                  </a:cubicBezTo>
                  <a:cubicBezTo>
                    <a:pt x="690" y="134"/>
                    <a:pt x="757" y="100"/>
                    <a:pt x="835" y="78"/>
                  </a:cubicBezTo>
                  <a:cubicBezTo>
                    <a:pt x="889" y="60"/>
                    <a:pt x="950" y="42"/>
                    <a:pt x="1013" y="42"/>
                  </a:cubicBezTo>
                  <a:cubicBezTo>
                    <a:pt x="1028" y="42"/>
                    <a:pt x="1043" y="43"/>
                    <a:pt x="1057" y="45"/>
                  </a:cubicBezTo>
                  <a:cubicBezTo>
                    <a:pt x="1036" y="42"/>
                    <a:pt x="1015" y="40"/>
                    <a:pt x="994" y="40"/>
                  </a:cubicBezTo>
                  <a:cubicBezTo>
                    <a:pt x="938" y="40"/>
                    <a:pt x="884" y="51"/>
                    <a:pt x="835" y="67"/>
                  </a:cubicBezTo>
                  <a:cubicBezTo>
                    <a:pt x="757" y="89"/>
                    <a:pt x="679" y="112"/>
                    <a:pt x="612" y="134"/>
                  </a:cubicBezTo>
                  <a:cubicBezTo>
                    <a:pt x="558" y="146"/>
                    <a:pt x="502" y="152"/>
                    <a:pt x="446" y="152"/>
                  </a:cubicBezTo>
                  <a:cubicBezTo>
                    <a:pt x="352" y="152"/>
                    <a:pt x="258" y="135"/>
                    <a:pt x="168" y="100"/>
                  </a:cubicBezTo>
                  <a:lnTo>
                    <a:pt x="156" y="134"/>
                  </a:lnTo>
                  <a:cubicBezTo>
                    <a:pt x="134" y="78"/>
                    <a:pt x="111" y="56"/>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
            <p:cNvSpPr/>
            <p:nvPr/>
          </p:nvSpPr>
          <p:spPr>
            <a:xfrm>
              <a:off x="4477181" y="1943811"/>
              <a:ext cx="38062" cy="8582"/>
            </a:xfrm>
            <a:custGeom>
              <a:avLst/>
              <a:gdLst/>
              <a:ahLst/>
              <a:cxnLst/>
              <a:rect l="l" t="t" r="r" b="b"/>
              <a:pathLst>
                <a:path w="1091" h="246" extrusionOk="0">
                  <a:moveTo>
                    <a:pt x="1" y="1"/>
                  </a:moveTo>
                  <a:lnTo>
                    <a:pt x="35" y="78"/>
                  </a:lnTo>
                  <a:cubicBezTo>
                    <a:pt x="223" y="122"/>
                    <a:pt x="368" y="145"/>
                    <a:pt x="557" y="145"/>
                  </a:cubicBezTo>
                  <a:cubicBezTo>
                    <a:pt x="628" y="137"/>
                    <a:pt x="693" y="129"/>
                    <a:pt x="760" y="129"/>
                  </a:cubicBezTo>
                  <a:cubicBezTo>
                    <a:pt x="788" y="129"/>
                    <a:pt x="817" y="131"/>
                    <a:pt x="846" y="134"/>
                  </a:cubicBezTo>
                  <a:cubicBezTo>
                    <a:pt x="935" y="145"/>
                    <a:pt x="1024" y="167"/>
                    <a:pt x="1091" y="245"/>
                  </a:cubicBezTo>
                  <a:cubicBezTo>
                    <a:pt x="1036" y="167"/>
                    <a:pt x="935" y="134"/>
                    <a:pt x="846" y="122"/>
                  </a:cubicBezTo>
                  <a:cubicBezTo>
                    <a:pt x="746" y="112"/>
                    <a:pt x="658" y="112"/>
                    <a:pt x="557" y="112"/>
                  </a:cubicBezTo>
                  <a:cubicBezTo>
                    <a:pt x="379" y="112"/>
                    <a:pt x="179"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
            <p:cNvSpPr/>
            <p:nvPr/>
          </p:nvSpPr>
          <p:spPr>
            <a:xfrm>
              <a:off x="4545876" y="1846543"/>
              <a:ext cx="93533" cy="60111"/>
            </a:xfrm>
            <a:custGeom>
              <a:avLst/>
              <a:gdLst/>
              <a:ahLst/>
              <a:cxnLst/>
              <a:rect l="l" t="t" r="r" b="b"/>
              <a:pathLst>
                <a:path w="2681" h="1723" extrusionOk="0">
                  <a:moveTo>
                    <a:pt x="1392" y="1"/>
                  </a:moveTo>
                  <a:cubicBezTo>
                    <a:pt x="1176" y="1"/>
                    <a:pt x="947" y="28"/>
                    <a:pt x="723" y="97"/>
                  </a:cubicBezTo>
                  <a:cubicBezTo>
                    <a:pt x="246" y="230"/>
                    <a:pt x="12" y="486"/>
                    <a:pt x="12" y="486"/>
                  </a:cubicBezTo>
                  <a:lnTo>
                    <a:pt x="90" y="486"/>
                  </a:lnTo>
                  <a:cubicBezTo>
                    <a:pt x="90" y="486"/>
                    <a:pt x="1" y="698"/>
                    <a:pt x="256" y="1131"/>
                  </a:cubicBezTo>
                  <a:cubicBezTo>
                    <a:pt x="452" y="1487"/>
                    <a:pt x="670" y="1722"/>
                    <a:pt x="1079" y="1722"/>
                  </a:cubicBezTo>
                  <a:cubicBezTo>
                    <a:pt x="1181" y="1722"/>
                    <a:pt x="1296" y="1707"/>
                    <a:pt x="1425" y="1676"/>
                  </a:cubicBezTo>
                  <a:cubicBezTo>
                    <a:pt x="2058" y="1509"/>
                    <a:pt x="2470" y="1120"/>
                    <a:pt x="2581" y="842"/>
                  </a:cubicBezTo>
                  <a:cubicBezTo>
                    <a:pt x="2681" y="553"/>
                    <a:pt x="2648" y="397"/>
                    <a:pt x="2448" y="253"/>
                  </a:cubicBezTo>
                  <a:cubicBezTo>
                    <a:pt x="2294" y="137"/>
                    <a:pt x="1875" y="1"/>
                    <a:pt x="13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
            <p:cNvSpPr/>
            <p:nvPr/>
          </p:nvSpPr>
          <p:spPr>
            <a:xfrm>
              <a:off x="4577311" y="1846543"/>
              <a:ext cx="62100" cy="53448"/>
            </a:xfrm>
            <a:custGeom>
              <a:avLst/>
              <a:gdLst/>
              <a:ahLst/>
              <a:cxnLst/>
              <a:rect l="l" t="t" r="r" b="b"/>
              <a:pathLst>
                <a:path w="1780" h="1532" extrusionOk="0">
                  <a:moveTo>
                    <a:pt x="498" y="1"/>
                  </a:moveTo>
                  <a:cubicBezTo>
                    <a:pt x="337" y="1"/>
                    <a:pt x="168" y="16"/>
                    <a:pt x="0" y="52"/>
                  </a:cubicBezTo>
                  <a:cubicBezTo>
                    <a:pt x="212" y="308"/>
                    <a:pt x="657" y="386"/>
                    <a:pt x="791" y="720"/>
                  </a:cubicBezTo>
                  <a:cubicBezTo>
                    <a:pt x="868" y="898"/>
                    <a:pt x="813" y="1076"/>
                    <a:pt x="813" y="1254"/>
                  </a:cubicBezTo>
                  <a:cubicBezTo>
                    <a:pt x="813" y="1365"/>
                    <a:pt x="857" y="1465"/>
                    <a:pt x="924" y="1531"/>
                  </a:cubicBezTo>
                  <a:cubicBezTo>
                    <a:pt x="1335" y="1343"/>
                    <a:pt x="1602" y="1053"/>
                    <a:pt x="1680" y="842"/>
                  </a:cubicBezTo>
                  <a:cubicBezTo>
                    <a:pt x="1780" y="553"/>
                    <a:pt x="1747" y="397"/>
                    <a:pt x="1547" y="253"/>
                  </a:cubicBezTo>
                  <a:cubicBezTo>
                    <a:pt x="1397" y="136"/>
                    <a:pt x="979" y="1"/>
                    <a:pt x="49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
            <p:cNvSpPr/>
            <p:nvPr/>
          </p:nvSpPr>
          <p:spPr>
            <a:xfrm>
              <a:off x="4552470" y="1863463"/>
              <a:ext cx="26061" cy="28747"/>
            </a:xfrm>
            <a:custGeom>
              <a:avLst/>
              <a:gdLst/>
              <a:ahLst/>
              <a:cxnLst/>
              <a:rect l="l" t="t" r="r" b="b"/>
              <a:pathLst>
                <a:path w="747" h="824" extrusionOk="0">
                  <a:moveTo>
                    <a:pt x="34" y="1"/>
                  </a:moveTo>
                  <a:lnTo>
                    <a:pt x="1" y="45"/>
                  </a:lnTo>
                  <a:cubicBezTo>
                    <a:pt x="67" y="101"/>
                    <a:pt x="123" y="168"/>
                    <a:pt x="168" y="257"/>
                  </a:cubicBezTo>
                  <a:lnTo>
                    <a:pt x="301" y="490"/>
                  </a:lnTo>
                  <a:cubicBezTo>
                    <a:pt x="413" y="646"/>
                    <a:pt x="568" y="769"/>
                    <a:pt x="746" y="824"/>
                  </a:cubicBezTo>
                  <a:cubicBezTo>
                    <a:pt x="568" y="757"/>
                    <a:pt x="423" y="635"/>
                    <a:pt x="324" y="479"/>
                  </a:cubicBezTo>
                  <a:cubicBezTo>
                    <a:pt x="279" y="401"/>
                    <a:pt x="245" y="312"/>
                    <a:pt x="201" y="235"/>
                  </a:cubicBezTo>
                  <a:cubicBezTo>
                    <a:pt x="156" y="146"/>
                    <a:pt x="112" y="68"/>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
            <p:cNvSpPr/>
            <p:nvPr/>
          </p:nvSpPr>
          <p:spPr>
            <a:xfrm>
              <a:off x="4566077" y="1865417"/>
              <a:ext cx="34957" cy="27980"/>
            </a:xfrm>
            <a:custGeom>
              <a:avLst/>
              <a:gdLst/>
              <a:ahLst/>
              <a:cxnLst/>
              <a:rect l="l" t="t" r="r" b="b"/>
              <a:pathLst>
                <a:path w="1002" h="802" extrusionOk="0">
                  <a:moveTo>
                    <a:pt x="134" y="1"/>
                  </a:moveTo>
                  <a:lnTo>
                    <a:pt x="0" y="34"/>
                  </a:lnTo>
                  <a:cubicBezTo>
                    <a:pt x="89" y="68"/>
                    <a:pt x="256" y="167"/>
                    <a:pt x="322" y="234"/>
                  </a:cubicBezTo>
                  <a:cubicBezTo>
                    <a:pt x="401" y="301"/>
                    <a:pt x="456" y="379"/>
                    <a:pt x="523" y="456"/>
                  </a:cubicBezTo>
                  <a:cubicBezTo>
                    <a:pt x="589" y="535"/>
                    <a:pt x="656" y="612"/>
                    <a:pt x="734" y="679"/>
                  </a:cubicBezTo>
                  <a:cubicBezTo>
                    <a:pt x="812" y="735"/>
                    <a:pt x="901" y="802"/>
                    <a:pt x="1001" y="802"/>
                  </a:cubicBezTo>
                  <a:cubicBezTo>
                    <a:pt x="901" y="790"/>
                    <a:pt x="812" y="723"/>
                    <a:pt x="745" y="657"/>
                  </a:cubicBezTo>
                  <a:cubicBezTo>
                    <a:pt x="678" y="590"/>
                    <a:pt x="612" y="512"/>
                    <a:pt x="556" y="434"/>
                  </a:cubicBezTo>
                  <a:cubicBezTo>
                    <a:pt x="500" y="357"/>
                    <a:pt x="434" y="268"/>
                    <a:pt x="367" y="201"/>
                  </a:cubicBezTo>
                  <a:cubicBezTo>
                    <a:pt x="300" y="123"/>
                    <a:pt x="223" y="56"/>
                    <a:pt x="1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
            <p:cNvSpPr/>
            <p:nvPr/>
          </p:nvSpPr>
          <p:spPr>
            <a:xfrm>
              <a:off x="4594022" y="1872430"/>
              <a:ext cx="22886" cy="15141"/>
            </a:xfrm>
            <a:custGeom>
              <a:avLst/>
              <a:gdLst/>
              <a:ahLst/>
              <a:cxnLst/>
              <a:rect l="l" t="t" r="r" b="b"/>
              <a:pathLst>
                <a:path w="656" h="434" extrusionOk="0">
                  <a:moveTo>
                    <a:pt x="0" y="0"/>
                  </a:moveTo>
                  <a:cubicBezTo>
                    <a:pt x="45" y="45"/>
                    <a:pt x="134" y="100"/>
                    <a:pt x="189" y="144"/>
                  </a:cubicBezTo>
                  <a:cubicBezTo>
                    <a:pt x="233" y="178"/>
                    <a:pt x="278" y="222"/>
                    <a:pt x="322" y="255"/>
                  </a:cubicBezTo>
                  <a:cubicBezTo>
                    <a:pt x="378" y="300"/>
                    <a:pt x="423" y="344"/>
                    <a:pt x="478" y="378"/>
                  </a:cubicBezTo>
                  <a:cubicBezTo>
                    <a:pt x="534" y="411"/>
                    <a:pt x="589" y="433"/>
                    <a:pt x="656" y="433"/>
                  </a:cubicBezTo>
                  <a:cubicBezTo>
                    <a:pt x="589" y="423"/>
                    <a:pt x="534" y="400"/>
                    <a:pt x="478" y="367"/>
                  </a:cubicBezTo>
                  <a:cubicBezTo>
                    <a:pt x="433" y="334"/>
                    <a:pt x="389" y="289"/>
                    <a:pt x="344" y="245"/>
                  </a:cubicBezTo>
                  <a:cubicBezTo>
                    <a:pt x="300" y="200"/>
                    <a:pt x="255" y="144"/>
                    <a:pt x="211" y="111"/>
                  </a:cubicBezTo>
                  <a:cubicBezTo>
                    <a:pt x="156" y="67"/>
                    <a:pt x="122" y="45"/>
                    <a:pt x="7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
            <p:cNvSpPr/>
            <p:nvPr/>
          </p:nvSpPr>
          <p:spPr>
            <a:xfrm>
              <a:off x="4552889" y="1849403"/>
              <a:ext cx="35725" cy="16048"/>
            </a:xfrm>
            <a:custGeom>
              <a:avLst/>
              <a:gdLst/>
              <a:ahLst/>
              <a:cxnLst/>
              <a:rect l="l" t="t" r="r" b="b"/>
              <a:pathLst>
                <a:path w="1024" h="460" extrusionOk="0">
                  <a:moveTo>
                    <a:pt x="979" y="1"/>
                  </a:moveTo>
                  <a:cubicBezTo>
                    <a:pt x="905" y="1"/>
                    <a:pt x="832" y="22"/>
                    <a:pt x="767" y="59"/>
                  </a:cubicBezTo>
                  <a:cubicBezTo>
                    <a:pt x="690" y="92"/>
                    <a:pt x="611" y="137"/>
                    <a:pt x="534" y="181"/>
                  </a:cubicBezTo>
                  <a:cubicBezTo>
                    <a:pt x="456" y="226"/>
                    <a:pt x="389" y="270"/>
                    <a:pt x="312" y="304"/>
                  </a:cubicBezTo>
                  <a:cubicBezTo>
                    <a:pt x="233" y="337"/>
                    <a:pt x="78" y="382"/>
                    <a:pt x="0" y="393"/>
                  </a:cubicBezTo>
                  <a:lnTo>
                    <a:pt x="89" y="460"/>
                  </a:lnTo>
                  <a:cubicBezTo>
                    <a:pt x="178" y="448"/>
                    <a:pt x="256" y="404"/>
                    <a:pt x="334" y="359"/>
                  </a:cubicBezTo>
                  <a:cubicBezTo>
                    <a:pt x="411" y="315"/>
                    <a:pt x="490" y="260"/>
                    <a:pt x="556" y="215"/>
                  </a:cubicBezTo>
                  <a:cubicBezTo>
                    <a:pt x="634" y="171"/>
                    <a:pt x="700" y="115"/>
                    <a:pt x="779" y="70"/>
                  </a:cubicBezTo>
                  <a:cubicBezTo>
                    <a:pt x="848" y="41"/>
                    <a:pt x="918" y="2"/>
                    <a:pt x="996" y="2"/>
                  </a:cubicBezTo>
                  <a:cubicBezTo>
                    <a:pt x="1005" y="2"/>
                    <a:pt x="1014" y="2"/>
                    <a:pt x="1023" y="3"/>
                  </a:cubicBezTo>
                  <a:cubicBezTo>
                    <a:pt x="1009" y="2"/>
                    <a:pt x="994" y="1"/>
                    <a:pt x="9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
            <p:cNvSpPr/>
            <p:nvPr/>
          </p:nvSpPr>
          <p:spPr>
            <a:xfrm>
              <a:off x="4575741" y="1856486"/>
              <a:ext cx="26061" cy="11304"/>
            </a:xfrm>
            <a:custGeom>
              <a:avLst/>
              <a:gdLst/>
              <a:ahLst/>
              <a:cxnLst/>
              <a:rect l="l" t="t" r="r" b="b"/>
              <a:pathLst>
                <a:path w="747" h="324" extrusionOk="0">
                  <a:moveTo>
                    <a:pt x="747" y="1"/>
                  </a:moveTo>
                  <a:lnTo>
                    <a:pt x="747" y="1"/>
                  </a:lnTo>
                  <a:cubicBezTo>
                    <a:pt x="613" y="23"/>
                    <a:pt x="502" y="101"/>
                    <a:pt x="379" y="168"/>
                  </a:cubicBezTo>
                  <a:cubicBezTo>
                    <a:pt x="324" y="201"/>
                    <a:pt x="268" y="235"/>
                    <a:pt x="201" y="245"/>
                  </a:cubicBezTo>
                  <a:cubicBezTo>
                    <a:pt x="146" y="268"/>
                    <a:pt x="79" y="268"/>
                    <a:pt x="1" y="279"/>
                  </a:cubicBezTo>
                  <a:lnTo>
                    <a:pt x="12" y="324"/>
                  </a:lnTo>
                  <a:cubicBezTo>
                    <a:pt x="79" y="324"/>
                    <a:pt x="146" y="312"/>
                    <a:pt x="213" y="290"/>
                  </a:cubicBezTo>
                  <a:cubicBezTo>
                    <a:pt x="279" y="268"/>
                    <a:pt x="346" y="235"/>
                    <a:pt x="401" y="190"/>
                  </a:cubicBezTo>
                  <a:cubicBezTo>
                    <a:pt x="513" y="123"/>
                    <a:pt x="613" y="34"/>
                    <a:pt x="74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
            <p:cNvSpPr/>
            <p:nvPr/>
          </p:nvSpPr>
          <p:spPr>
            <a:xfrm>
              <a:off x="4599814" y="1872255"/>
              <a:ext cx="27980" cy="4221"/>
            </a:xfrm>
            <a:custGeom>
              <a:avLst/>
              <a:gdLst/>
              <a:ahLst/>
              <a:cxnLst/>
              <a:rect l="l" t="t" r="r" b="b"/>
              <a:pathLst>
                <a:path w="802" h="121" extrusionOk="0">
                  <a:moveTo>
                    <a:pt x="587" y="0"/>
                  </a:moveTo>
                  <a:cubicBezTo>
                    <a:pt x="543" y="0"/>
                    <a:pt x="494" y="11"/>
                    <a:pt x="445" y="27"/>
                  </a:cubicBezTo>
                  <a:cubicBezTo>
                    <a:pt x="390" y="38"/>
                    <a:pt x="334" y="60"/>
                    <a:pt x="267" y="60"/>
                  </a:cubicBezTo>
                  <a:cubicBezTo>
                    <a:pt x="251" y="64"/>
                    <a:pt x="226" y="65"/>
                    <a:pt x="197" y="65"/>
                  </a:cubicBezTo>
                  <a:cubicBezTo>
                    <a:pt x="129" y="65"/>
                    <a:pt x="40" y="57"/>
                    <a:pt x="0" y="50"/>
                  </a:cubicBezTo>
                  <a:lnTo>
                    <a:pt x="0" y="50"/>
                  </a:lnTo>
                  <a:lnTo>
                    <a:pt x="79" y="116"/>
                  </a:lnTo>
                  <a:cubicBezTo>
                    <a:pt x="98" y="119"/>
                    <a:pt x="118" y="121"/>
                    <a:pt x="137" y="121"/>
                  </a:cubicBezTo>
                  <a:cubicBezTo>
                    <a:pt x="184" y="121"/>
                    <a:pt x="232" y="113"/>
                    <a:pt x="279" y="105"/>
                  </a:cubicBezTo>
                  <a:cubicBezTo>
                    <a:pt x="334" y="94"/>
                    <a:pt x="401" y="72"/>
                    <a:pt x="457" y="50"/>
                  </a:cubicBezTo>
                  <a:cubicBezTo>
                    <a:pt x="512" y="27"/>
                    <a:pt x="579" y="16"/>
                    <a:pt x="635" y="16"/>
                  </a:cubicBezTo>
                  <a:cubicBezTo>
                    <a:pt x="702" y="27"/>
                    <a:pt x="757" y="60"/>
                    <a:pt x="801" y="94"/>
                  </a:cubicBezTo>
                  <a:cubicBezTo>
                    <a:pt x="757" y="50"/>
                    <a:pt x="702" y="16"/>
                    <a:pt x="635" y="5"/>
                  </a:cubicBezTo>
                  <a:cubicBezTo>
                    <a:pt x="620" y="2"/>
                    <a:pt x="604" y="0"/>
                    <a:pt x="58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
            <p:cNvSpPr/>
            <p:nvPr/>
          </p:nvSpPr>
          <p:spPr>
            <a:xfrm>
              <a:off x="4628945" y="1707233"/>
              <a:ext cx="96638" cy="74520"/>
            </a:xfrm>
            <a:custGeom>
              <a:avLst/>
              <a:gdLst/>
              <a:ahLst/>
              <a:cxnLst/>
              <a:rect l="l" t="t" r="r" b="b"/>
              <a:pathLst>
                <a:path w="2770" h="2136" extrusionOk="0">
                  <a:moveTo>
                    <a:pt x="2097" y="1"/>
                  </a:moveTo>
                  <a:cubicBezTo>
                    <a:pt x="1746" y="1"/>
                    <a:pt x="1300" y="84"/>
                    <a:pt x="979" y="264"/>
                  </a:cubicBezTo>
                  <a:cubicBezTo>
                    <a:pt x="423" y="575"/>
                    <a:pt x="312" y="675"/>
                    <a:pt x="156" y="986"/>
                  </a:cubicBezTo>
                  <a:cubicBezTo>
                    <a:pt x="11" y="1298"/>
                    <a:pt x="22" y="1487"/>
                    <a:pt x="22" y="1487"/>
                  </a:cubicBezTo>
                  <a:cubicBezTo>
                    <a:pt x="0" y="1654"/>
                    <a:pt x="33" y="2066"/>
                    <a:pt x="433" y="2132"/>
                  </a:cubicBezTo>
                  <a:cubicBezTo>
                    <a:pt x="450" y="2135"/>
                    <a:pt x="468" y="2136"/>
                    <a:pt x="487" y="2136"/>
                  </a:cubicBezTo>
                  <a:cubicBezTo>
                    <a:pt x="920" y="2136"/>
                    <a:pt x="1892" y="1553"/>
                    <a:pt x="2191" y="1287"/>
                  </a:cubicBezTo>
                  <a:cubicBezTo>
                    <a:pt x="2491" y="998"/>
                    <a:pt x="2769" y="319"/>
                    <a:pt x="2625" y="130"/>
                  </a:cubicBezTo>
                  <a:cubicBezTo>
                    <a:pt x="2559" y="46"/>
                    <a:pt x="2354" y="1"/>
                    <a:pt x="209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
            <p:cNvSpPr/>
            <p:nvPr/>
          </p:nvSpPr>
          <p:spPr>
            <a:xfrm>
              <a:off x="4637074" y="1707233"/>
              <a:ext cx="86172" cy="29410"/>
            </a:xfrm>
            <a:custGeom>
              <a:avLst/>
              <a:gdLst/>
              <a:ahLst/>
              <a:cxnLst/>
              <a:rect l="l" t="t" r="r" b="b"/>
              <a:pathLst>
                <a:path w="2470" h="843" extrusionOk="0">
                  <a:moveTo>
                    <a:pt x="1864" y="1"/>
                  </a:moveTo>
                  <a:cubicBezTo>
                    <a:pt x="1513" y="1"/>
                    <a:pt x="1067" y="84"/>
                    <a:pt x="746" y="264"/>
                  </a:cubicBezTo>
                  <a:cubicBezTo>
                    <a:pt x="289" y="519"/>
                    <a:pt x="123" y="631"/>
                    <a:pt x="0" y="842"/>
                  </a:cubicBezTo>
                  <a:cubicBezTo>
                    <a:pt x="212" y="753"/>
                    <a:pt x="445" y="687"/>
                    <a:pt x="679" y="664"/>
                  </a:cubicBezTo>
                  <a:cubicBezTo>
                    <a:pt x="774" y="654"/>
                    <a:pt x="868" y="650"/>
                    <a:pt x="963" y="650"/>
                  </a:cubicBezTo>
                  <a:cubicBezTo>
                    <a:pt x="1191" y="650"/>
                    <a:pt x="1419" y="674"/>
                    <a:pt x="1646" y="697"/>
                  </a:cubicBezTo>
                  <a:cubicBezTo>
                    <a:pt x="1764" y="708"/>
                    <a:pt x="1879" y="717"/>
                    <a:pt x="1994" y="717"/>
                  </a:cubicBezTo>
                  <a:cubicBezTo>
                    <a:pt x="2107" y="717"/>
                    <a:pt x="2220" y="709"/>
                    <a:pt x="2336" y="687"/>
                  </a:cubicBezTo>
                  <a:cubicBezTo>
                    <a:pt x="2425" y="453"/>
                    <a:pt x="2469" y="230"/>
                    <a:pt x="2392" y="130"/>
                  </a:cubicBezTo>
                  <a:cubicBezTo>
                    <a:pt x="2326" y="46"/>
                    <a:pt x="2121" y="1"/>
                    <a:pt x="186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
            <p:cNvSpPr/>
            <p:nvPr/>
          </p:nvSpPr>
          <p:spPr>
            <a:xfrm>
              <a:off x="4638610" y="1749553"/>
              <a:ext cx="39632" cy="7257"/>
            </a:xfrm>
            <a:custGeom>
              <a:avLst/>
              <a:gdLst/>
              <a:ahLst/>
              <a:cxnLst/>
              <a:rect l="l" t="t" r="r" b="b"/>
              <a:pathLst>
                <a:path w="1136" h="208" extrusionOk="0">
                  <a:moveTo>
                    <a:pt x="701" y="0"/>
                  </a:moveTo>
                  <a:cubicBezTo>
                    <a:pt x="664" y="0"/>
                    <a:pt x="627" y="3"/>
                    <a:pt x="591" y="7"/>
                  </a:cubicBezTo>
                  <a:lnTo>
                    <a:pt x="290" y="40"/>
                  </a:lnTo>
                  <a:cubicBezTo>
                    <a:pt x="201" y="52"/>
                    <a:pt x="134" y="85"/>
                    <a:pt x="35" y="85"/>
                  </a:cubicBezTo>
                  <a:lnTo>
                    <a:pt x="1" y="152"/>
                  </a:lnTo>
                  <a:cubicBezTo>
                    <a:pt x="101" y="141"/>
                    <a:pt x="201" y="129"/>
                    <a:pt x="301" y="107"/>
                  </a:cubicBezTo>
                  <a:cubicBezTo>
                    <a:pt x="401" y="96"/>
                    <a:pt x="502" y="74"/>
                    <a:pt x="591" y="52"/>
                  </a:cubicBezTo>
                  <a:cubicBezTo>
                    <a:pt x="645" y="40"/>
                    <a:pt x="701" y="31"/>
                    <a:pt x="754" y="31"/>
                  </a:cubicBezTo>
                  <a:cubicBezTo>
                    <a:pt x="797" y="31"/>
                    <a:pt x="840" y="37"/>
                    <a:pt x="880" y="52"/>
                  </a:cubicBezTo>
                  <a:cubicBezTo>
                    <a:pt x="924" y="63"/>
                    <a:pt x="969" y="85"/>
                    <a:pt x="1013" y="119"/>
                  </a:cubicBezTo>
                  <a:cubicBezTo>
                    <a:pt x="1046" y="152"/>
                    <a:pt x="1080" y="185"/>
                    <a:pt x="1135" y="208"/>
                  </a:cubicBezTo>
                  <a:cubicBezTo>
                    <a:pt x="1080" y="185"/>
                    <a:pt x="1058" y="141"/>
                    <a:pt x="1013" y="107"/>
                  </a:cubicBezTo>
                  <a:cubicBezTo>
                    <a:pt x="979" y="74"/>
                    <a:pt x="935" y="40"/>
                    <a:pt x="890" y="30"/>
                  </a:cubicBezTo>
                  <a:cubicBezTo>
                    <a:pt x="828" y="8"/>
                    <a:pt x="764" y="0"/>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
            <p:cNvSpPr/>
            <p:nvPr/>
          </p:nvSpPr>
          <p:spPr>
            <a:xfrm>
              <a:off x="4675103" y="1730783"/>
              <a:ext cx="30701" cy="9315"/>
            </a:xfrm>
            <a:custGeom>
              <a:avLst/>
              <a:gdLst/>
              <a:ahLst/>
              <a:cxnLst/>
              <a:rect l="l" t="t" r="r" b="b"/>
              <a:pathLst>
                <a:path w="880" h="267" extrusionOk="0">
                  <a:moveTo>
                    <a:pt x="145" y="0"/>
                  </a:moveTo>
                  <a:cubicBezTo>
                    <a:pt x="111" y="0"/>
                    <a:pt x="101" y="0"/>
                    <a:pt x="56" y="22"/>
                  </a:cubicBezTo>
                  <a:lnTo>
                    <a:pt x="0" y="89"/>
                  </a:lnTo>
                  <a:cubicBezTo>
                    <a:pt x="22" y="78"/>
                    <a:pt x="111" y="67"/>
                    <a:pt x="145" y="67"/>
                  </a:cubicBezTo>
                  <a:lnTo>
                    <a:pt x="256" y="67"/>
                  </a:lnTo>
                  <a:cubicBezTo>
                    <a:pt x="323" y="78"/>
                    <a:pt x="401" y="89"/>
                    <a:pt x="467" y="101"/>
                  </a:cubicBezTo>
                  <a:cubicBezTo>
                    <a:pt x="612" y="133"/>
                    <a:pt x="756" y="190"/>
                    <a:pt x="879" y="267"/>
                  </a:cubicBezTo>
                  <a:cubicBezTo>
                    <a:pt x="756" y="178"/>
                    <a:pt x="623" y="111"/>
                    <a:pt x="479" y="67"/>
                  </a:cubicBezTo>
                  <a:cubicBezTo>
                    <a:pt x="412" y="44"/>
                    <a:pt x="334" y="22"/>
                    <a:pt x="256" y="12"/>
                  </a:cubicBezTo>
                  <a:cubicBezTo>
                    <a:pt x="223" y="12"/>
                    <a:pt x="190" y="0"/>
                    <a:pt x="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
            <p:cNvSpPr/>
            <p:nvPr/>
          </p:nvSpPr>
          <p:spPr>
            <a:xfrm>
              <a:off x="4692931" y="1723771"/>
              <a:ext cx="17514" cy="3698"/>
            </a:xfrm>
            <a:custGeom>
              <a:avLst/>
              <a:gdLst/>
              <a:ahLst/>
              <a:cxnLst/>
              <a:rect l="l" t="t" r="r" b="b"/>
              <a:pathLst>
                <a:path w="502" h="106" extrusionOk="0">
                  <a:moveTo>
                    <a:pt x="35" y="1"/>
                  </a:moveTo>
                  <a:cubicBezTo>
                    <a:pt x="23" y="1"/>
                    <a:pt x="12" y="1"/>
                    <a:pt x="1" y="23"/>
                  </a:cubicBezTo>
                  <a:lnTo>
                    <a:pt x="79" y="45"/>
                  </a:lnTo>
                  <a:cubicBezTo>
                    <a:pt x="101" y="57"/>
                    <a:pt x="124" y="57"/>
                    <a:pt x="146" y="57"/>
                  </a:cubicBezTo>
                  <a:cubicBezTo>
                    <a:pt x="179" y="68"/>
                    <a:pt x="223" y="68"/>
                    <a:pt x="257" y="79"/>
                  </a:cubicBezTo>
                  <a:cubicBezTo>
                    <a:pt x="322" y="95"/>
                    <a:pt x="381" y="106"/>
                    <a:pt x="439" y="106"/>
                  </a:cubicBezTo>
                  <a:cubicBezTo>
                    <a:pt x="460" y="106"/>
                    <a:pt x="481" y="104"/>
                    <a:pt x="502" y="101"/>
                  </a:cubicBezTo>
                  <a:cubicBezTo>
                    <a:pt x="423" y="101"/>
                    <a:pt x="346" y="79"/>
                    <a:pt x="268" y="57"/>
                  </a:cubicBezTo>
                  <a:cubicBezTo>
                    <a:pt x="235" y="45"/>
                    <a:pt x="190" y="35"/>
                    <a:pt x="146" y="23"/>
                  </a:cubicBezTo>
                  <a:cubicBezTo>
                    <a:pt x="134" y="12"/>
                    <a:pt x="112" y="12"/>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
            <p:cNvSpPr/>
            <p:nvPr/>
          </p:nvSpPr>
          <p:spPr>
            <a:xfrm>
              <a:off x="4645587" y="1714106"/>
              <a:ext cx="30701" cy="34155"/>
            </a:xfrm>
            <a:custGeom>
              <a:avLst/>
              <a:gdLst/>
              <a:ahLst/>
              <a:cxnLst/>
              <a:rect l="l" t="t" r="r" b="b"/>
              <a:pathLst>
                <a:path w="880" h="979" extrusionOk="0">
                  <a:moveTo>
                    <a:pt x="880" y="0"/>
                  </a:moveTo>
                  <a:cubicBezTo>
                    <a:pt x="724" y="144"/>
                    <a:pt x="601" y="312"/>
                    <a:pt x="480" y="467"/>
                  </a:cubicBezTo>
                  <a:cubicBezTo>
                    <a:pt x="346" y="634"/>
                    <a:pt x="168" y="856"/>
                    <a:pt x="1" y="979"/>
                  </a:cubicBezTo>
                  <a:lnTo>
                    <a:pt x="101" y="979"/>
                  </a:lnTo>
                  <a:cubicBezTo>
                    <a:pt x="268" y="834"/>
                    <a:pt x="391" y="668"/>
                    <a:pt x="513" y="490"/>
                  </a:cubicBezTo>
                  <a:cubicBezTo>
                    <a:pt x="624" y="322"/>
                    <a:pt x="735" y="144"/>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
            <p:cNvSpPr/>
            <p:nvPr/>
          </p:nvSpPr>
          <p:spPr>
            <a:xfrm>
              <a:off x="4682081" y="1718363"/>
              <a:ext cx="13222" cy="11652"/>
            </a:xfrm>
            <a:custGeom>
              <a:avLst/>
              <a:gdLst/>
              <a:ahLst/>
              <a:cxnLst/>
              <a:rect l="l" t="t" r="r" b="b"/>
              <a:pathLst>
                <a:path w="379" h="334" extrusionOk="0">
                  <a:moveTo>
                    <a:pt x="379" y="0"/>
                  </a:moveTo>
                  <a:cubicBezTo>
                    <a:pt x="234" y="67"/>
                    <a:pt x="112" y="178"/>
                    <a:pt x="0" y="301"/>
                  </a:cubicBezTo>
                  <a:lnTo>
                    <a:pt x="45" y="334"/>
                  </a:lnTo>
                  <a:cubicBezTo>
                    <a:pt x="134" y="200"/>
                    <a:pt x="245" y="8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
            <p:cNvSpPr/>
            <p:nvPr/>
          </p:nvSpPr>
          <p:spPr>
            <a:xfrm>
              <a:off x="4168732" y="1598835"/>
              <a:ext cx="535104" cy="448235"/>
            </a:xfrm>
            <a:custGeom>
              <a:avLst/>
              <a:gdLst/>
              <a:ahLst/>
              <a:cxnLst/>
              <a:rect l="l" t="t" r="r" b="b"/>
              <a:pathLst>
                <a:path w="15338" h="12848" extrusionOk="0">
                  <a:moveTo>
                    <a:pt x="14592" y="0"/>
                  </a:moveTo>
                  <a:cubicBezTo>
                    <a:pt x="14314" y="890"/>
                    <a:pt x="13980" y="1758"/>
                    <a:pt x="13569" y="2592"/>
                  </a:cubicBezTo>
                  <a:cubicBezTo>
                    <a:pt x="13357" y="3003"/>
                    <a:pt x="13124" y="3404"/>
                    <a:pt x="12868" y="3794"/>
                  </a:cubicBezTo>
                  <a:cubicBezTo>
                    <a:pt x="12702" y="4038"/>
                    <a:pt x="12546" y="4283"/>
                    <a:pt x="12379" y="4516"/>
                  </a:cubicBezTo>
                  <a:cubicBezTo>
                    <a:pt x="12312" y="4338"/>
                    <a:pt x="12257" y="4149"/>
                    <a:pt x="12235" y="3960"/>
                  </a:cubicBezTo>
                  <a:cubicBezTo>
                    <a:pt x="12190" y="3749"/>
                    <a:pt x="12179" y="3527"/>
                    <a:pt x="12156" y="3304"/>
                  </a:cubicBezTo>
                  <a:cubicBezTo>
                    <a:pt x="12134" y="3082"/>
                    <a:pt x="12123" y="2859"/>
                    <a:pt x="12079" y="2637"/>
                  </a:cubicBezTo>
                  <a:cubicBezTo>
                    <a:pt x="12045" y="2414"/>
                    <a:pt x="12001" y="2192"/>
                    <a:pt x="11912" y="1980"/>
                  </a:cubicBezTo>
                  <a:lnTo>
                    <a:pt x="11879" y="1992"/>
                  </a:lnTo>
                  <a:cubicBezTo>
                    <a:pt x="11968" y="2203"/>
                    <a:pt x="12012" y="2414"/>
                    <a:pt x="12034" y="2637"/>
                  </a:cubicBezTo>
                  <a:cubicBezTo>
                    <a:pt x="12067" y="2859"/>
                    <a:pt x="12090" y="3082"/>
                    <a:pt x="12101" y="3304"/>
                  </a:cubicBezTo>
                  <a:cubicBezTo>
                    <a:pt x="12112" y="3527"/>
                    <a:pt x="12134" y="3749"/>
                    <a:pt x="12168" y="3972"/>
                  </a:cubicBezTo>
                  <a:cubicBezTo>
                    <a:pt x="12201" y="4182"/>
                    <a:pt x="12245" y="4394"/>
                    <a:pt x="12324" y="4594"/>
                  </a:cubicBezTo>
                  <a:cubicBezTo>
                    <a:pt x="12245" y="4706"/>
                    <a:pt x="12168" y="4827"/>
                    <a:pt x="12079" y="4939"/>
                  </a:cubicBezTo>
                  <a:cubicBezTo>
                    <a:pt x="11545" y="5695"/>
                    <a:pt x="10977" y="6441"/>
                    <a:pt x="10310" y="7086"/>
                  </a:cubicBezTo>
                  <a:cubicBezTo>
                    <a:pt x="10299" y="7108"/>
                    <a:pt x="10277" y="7130"/>
                    <a:pt x="10255" y="7152"/>
                  </a:cubicBezTo>
                  <a:cubicBezTo>
                    <a:pt x="10255" y="6963"/>
                    <a:pt x="10243" y="6763"/>
                    <a:pt x="10221" y="6574"/>
                  </a:cubicBezTo>
                  <a:cubicBezTo>
                    <a:pt x="10188" y="6340"/>
                    <a:pt x="10110" y="6118"/>
                    <a:pt x="10043" y="5895"/>
                  </a:cubicBezTo>
                  <a:cubicBezTo>
                    <a:pt x="9910" y="5462"/>
                    <a:pt x="9765" y="5005"/>
                    <a:pt x="9554" y="4594"/>
                  </a:cubicBezTo>
                  <a:lnTo>
                    <a:pt x="9521" y="4617"/>
                  </a:lnTo>
                  <a:cubicBezTo>
                    <a:pt x="9732" y="5028"/>
                    <a:pt x="9854" y="5473"/>
                    <a:pt x="9988" y="5917"/>
                  </a:cubicBezTo>
                  <a:cubicBezTo>
                    <a:pt x="10055" y="6140"/>
                    <a:pt x="10121" y="6362"/>
                    <a:pt x="10144" y="6585"/>
                  </a:cubicBezTo>
                  <a:cubicBezTo>
                    <a:pt x="10166" y="6797"/>
                    <a:pt x="10166" y="7019"/>
                    <a:pt x="10166" y="7230"/>
                  </a:cubicBezTo>
                  <a:cubicBezTo>
                    <a:pt x="10043" y="7341"/>
                    <a:pt x="9921" y="7442"/>
                    <a:pt x="9798" y="7541"/>
                  </a:cubicBezTo>
                  <a:lnTo>
                    <a:pt x="9788" y="7553"/>
                  </a:lnTo>
                  <a:lnTo>
                    <a:pt x="9798" y="7553"/>
                  </a:lnTo>
                  <a:cubicBezTo>
                    <a:pt x="9699" y="7620"/>
                    <a:pt x="9610" y="7686"/>
                    <a:pt x="9509" y="7753"/>
                  </a:cubicBezTo>
                  <a:cubicBezTo>
                    <a:pt x="9420" y="7808"/>
                    <a:pt x="9321" y="7875"/>
                    <a:pt x="9220" y="7942"/>
                  </a:cubicBezTo>
                  <a:cubicBezTo>
                    <a:pt x="9031" y="8064"/>
                    <a:pt x="8831" y="8176"/>
                    <a:pt x="8631" y="8298"/>
                  </a:cubicBezTo>
                  <a:cubicBezTo>
                    <a:pt x="8530" y="8354"/>
                    <a:pt x="8419" y="8398"/>
                    <a:pt x="8320" y="8453"/>
                  </a:cubicBezTo>
                  <a:cubicBezTo>
                    <a:pt x="8219" y="8498"/>
                    <a:pt x="8119" y="8554"/>
                    <a:pt x="8019" y="8576"/>
                  </a:cubicBezTo>
                  <a:cubicBezTo>
                    <a:pt x="7685" y="8520"/>
                    <a:pt x="7352" y="8476"/>
                    <a:pt x="7007" y="8476"/>
                  </a:cubicBezTo>
                  <a:cubicBezTo>
                    <a:pt x="6959" y="8472"/>
                    <a:pt x="6909" y="8471"/>
                    <a:pt x="6859" y="8471"/>
                  </a:cubicBezTo>
                  <a:cubicBezTo>
                    <a:pt x="6737" y="8471"/>
                    <a:pt x="6614" y="8479"/>
                    <a:pt x="6496" y="8487"/>
                  </a:cubicBezTo>
                  <a:cubicBezTo>
                    <a:pt x="6318" y="8509"/>
                    <a:pt x="6150" y="8532"/>
                    <a:pt x="5984" y="8554"/>
                  </a:cubicBezTo>
                  <a:cubicBezTo>
                    <a:pt x="5684" y="8603"/>
                    <a:pt x="5375" y="8644"/>
                    <a:pt x="5073" y="8644"/>
                  </a:cubicBezTo>
                  <a:cubicBezTo>
                    <a:pt x="5039" y="8644"/>
                    <a:pt x="5005" y="8644"/>
                    <a:pt x="4971" y="8643"/>
                  </a:cubicBezTo>
                  <a:cubicBezTo>
                    <a:pt x="4805" y="8631"/>
                    <a:pt x="4638" y="8609"/>
                    <a:pt x="4516" y="8542"/>
                  </a:cubicBezTo>
                  <a:cubicBezTo>
                    <a:pt x="4437" y="8498"/>
                    <a:pt x="4371" y="8453"/>
                    <a:pt x="4304" y="8398"/>
                  </a:cubicBezTo>
                  <a:lnTo>
                    <a:pt x="4204" y="8331"/>
                  </a:lnTo>
                  <a:lnTo>
                    <a:pt x="4171" y="8298"/>
                  </a:lnTo>
                  <a:cubicBezTo>
                    <a:pt x="4382" y="8186"/>
                    <a:pt x="4571" y="8064"/>
                    <a:pt x="4738" y="7909"/>
                  </a:cubicBezTo>
                  <a:cubicBezTo>
                    <a:pt x="4838" y="7820"/>
                    <a:pt x="4927" y="7719"/>
                    <a:pt x="5005" y="7608"/>
                  </a:cubicBezTo>
                  <a:cubicBezTo>
                    <a:pt x="5072" y="7519"/>
                    <a:pt x="5127" y="7419"/>
                    <a:pt x="5183" y="7308"/>
                  </a:cubicBezTo>
                  <a:cubicBezTo>
                    <a:pt x="5450" y="7063"/>
                    <a:pt x="5739" y="6829"/>
                    <a:pt x="6051" y="6652"/>
                  </a:cubicBezTo>
                  <a:cubicBezTo>
                    <a:pt x="6217" y="6552"/>
                    <a:pt x="6407" y="6474"/>
                    <a:pt x="6595" y="6418"/>
                  </a:cubicBezTo>
                  <a:cubicBezTo>
                    <a:pt x="6785" y="6352"/>
                    <a:pt x="6973" y="6307"/>
                    <a:pt x="7151" y="6229"/>
                  </a:cubicBezTo>
                  <a:lnTo>
                    <a:pt x="7141" y="6196"/>
                  </a:lnTo>
                  <a:cubicBezTo>
                    <a:pt x="6963" y="6263"/>
                    <a:pt x="6773" y="6318"/>
                    <a:pt x="6573" y="6374"/>
                  </a:cubicBezTo>
                  <a:cubicBezTo>
                    <a:pt x="6384" y="6429"/>
                    <a:pt x="6195" y="6496"/>
                    <a:pt x="6028" y="6596"/>
                  </a:cubicBezTo>
                  <a:cubicBezTo>
                    <a:pt x="5750" y="6752"/>
                    <a:pt x="5495" y="6941"/>
                    <a:pt x="5261" y="7141"/>
                  </a:cubicBezTo>
                  <a:cubicBezTo>
                    <a:pt x="5350" y="6952"/>
                    <a:pt x="5428" y="6763"/>
                    <a:pt x="5517" y="6574"/>
                  </a:cubicBezTo>
                  <a:cubicBezTo>
                    <a:pt x="5616" y="6352"/>
                    <a:pt x="5739" y="6129"/>
                    <a:pt x="5861" y="5907"/>
                  </a:cubicBezTo>
                  <a:cubicBezTo>
                    <a:pt x="6095" y="5450"/>
                    <a:pt x="6318" y="4995"/>
                    <a:pt x="6551" y="4538"/>
                  </a:cubicBezTo>
                  <a:cubicBezTo>
                    <a:pt x="6673" y="4316"/>
                    <a:pt x="6795" y="4093"/>
                    <a:pt x="6940" y="3883"/>
                  </a:cubicBezTo>
                  <a:cubicBezTo>
                    <a:pt x="7085" y="3682"/>
                    <a:pt x="7230" y="3471"/>
                    <a:pt x="7385" y="3270"/>
                  </a:cubicBezTo>
                  <a:lnTo>
                    <a:pt x="7341" y="3237"/>
                  </a:lnTo>
                  <a:cubicBezTo>
                    <a:pt x="7185" y="3438"/>
                    <a:pt x="7040" y="3649"/>
                    <a:pt x="6896" y="3860"/>
                  </a:cubicBezTo>
                  <a:cubicBezTo>
                    <a:pt x="6751" y="4061"/>
                    <a:pt x="6617" y="4283"/>
                    <a:pt x="6496" y="4505"/>
                  </a:cubicBezTo>
                  <a:cubicBezTo>
                    <a:pt x="6251" y="4961"/>
                    <a:pt x="6028" y="5417"/>
                    <a:pt x="5784" y="5862"/>
                  </a:cubicBezTo>
                  <a:cubicBezTo>
                    <a:pt x="5661" y="6085"/>
                    <a:pt x="5539" y="6307"/>
                    <a:pt x="5428" y="6540"/>
                  </a:cubicBezTo>
                  <a:cubicBezTo>
                    <a:pt x="5383" y="6629"/>
                    <a:pt x="5339" y="6730"/>
                    <a:pt x="5305" y="6819"/>
                  </a:cubicBezTo>
                  <a:cubicBezTo>
                    <a:pt x="5228" y="6674"/>
                    <a:pt x="5183" y="6518"/>
                    <a:pt x="5161" y="6362"/>
                  </a:cubicBezTo>
                  <a:cubicBezTo>
                    <a:pt x="5127" y="6174"/>
                    <a:pt x="5127" y="5984"/>
                    <a:pt x="5127" y="5784"/>
                  </a:cubicBezTo>
                  <a:cubicBezTo>
                    <a:pt x="5116" y="5595"/>
                    <a:pt x="5116" y="5395"/>
                    <a:pt x="5094" y="5195"/>
                  </a:cubicBezTo>
                  <a:cubicBezTo>
                    <a:pt x="5060" y="5005"/>
                    <a:pt x="5016" y="4805"/>
                    <a:pt x="4916" y="4639"/>
                  </a:cubicBezTo>
                  <a:lnTo>
                    <a:pt x="4894" y="4650"/>
                  </a:lnTo>
                  <a:cubicBezTo>
                    <a:pt x="4983" y="4817"/>
                    <a:pt x="5027" y="5017"/>
                    <a:pt x="5050" y="5206"/>
                  </a:cubicBezTo>
                  <a:cubicBezTo>
                    <a:pt x="5072" y="5395"/>
                    <a:pt x="5072" y="5595"/>
                    <a:pt x="5072" y="5784"/>
                  </a:cubicBezTo>
                  <a:cubicBezTo>
                    <a:pt x="5072" y="5984"/>
                    <a:pt x="5072" y="6174"/>
                    <a:pt x="5094" y="6374"/>
                  </a:cubicBezTo>
                  <a:cubicBezTo>
                    <a:pt x="5127" y="6563"/>
                    <a:pt x="5172" y="6741"/>
                    <a:pt x="5261" y="6908"/>
                  </a:cubicBezTo>
                  <a:cubicBezTo>
                    <a:pt x="5216" y="7019"/>
                    <a:pt x="5161" y="7130"/>
                    <a:pt x="5105" y="7230"/>
                  </a:cubicBezTo>
                  <a:cubicBezTo>
                    <a:pt x="5094" y="7252"/>
                    <a:pt x="5083" y="7286"/>
                    <a:pt x="5072" y="7308"/>
                  </a:cubicBezTo>
                  <a:lnTo>
                    <a:pt x="5060" y="7308"/>
                  </a:lnTo>
                  <a:cubicBezTo>
                    <a:pt x="5016" y="7397"/>
                    <a:pt x="4971" y="7475"/>
                    <a:pt x="4916" y="7553"/>
                  </a:cubicBezTo>
                  <a:cubicBezTo>
                    <a:pt x="4849" y="7653"/>
                    <a:pt x="4760" y="7742"/>
                    <a:pt x="4672" y="7830"/>
                  </a:cubicBezTo>
                  <a:cubicBezTo>
                    <a:pt x="4482" y="7998"/>
                    <a:pt x="4026" y="8242"/>
                    <a:pt x="4026" y="8242"/>
                  </a:cubicBezTo>
                  <a:lnTo>
                    <a:pt x="3637" y="8631"/>
                  </a:lnTo>
                  <a:lnTo>
                    <a:pt x="3626" y="8631"/>
                  </a:lnTo>
                  <a:lnTo>
                    <a:pt x="3626" y="8643"/>
                  </a:lnTo>
                  <a:cubicBezTo>
                    <a:pt x="3359" y="9009"/>
                    <a:pt x="3081" y="9377"/>
                    <a:pt x="2791" y="9733"/>
                  </a:cubicBezTo>
                  <a:cubicBezTo>
                    <a:pt x="2502" y="10089"/>
                    <a:pt x="2213" y="10433"/>
                    <a:pt x="1879" y="10744"/>
                  </a:cubicBezTo>
                  <a:cubicBezTo>
                    <a:pt x="1780" y="10833"/>
                    <a:pt x="1679" y="10922"/>
                    <a:pt x="1568" y="11011"/>
                  </a:cubicBezTo>
                  <a:lnTo>
                    <a:pt x="1679" y="9877"/>
                  </a:lnTo>
                  <a:lnTo>
                    <a:pt x="1746" y="9210"/>
                  </a:lnTo>
                  <a:cubicBezTo>
                    <a:pt x="1768" y="8987"/>
                    <a:pt x="1768" y="8765"/>
                    <a:pt x="1691" y="8542"/>
                  </a:cubicBezTo>
                  <a:lnTo>
                    <a:pt x="1669" y="8554"/>
                  </a:lnTo>
                  <a:cubicBezTo>
                    <a:pt x="1724" y="8765"/>
                    <a:pt x="1724" y="8987"/>
                    <a:pt x="1691" y="9210"/>
                  </a:cubicBezTo>
                  <a:cubicBezTo>
                    <a:pt x="1669" y="9432"/>
                    <a:pt x="1635" y="9644"/>
                    <a:pt x="1612" y="9866"/>
                  </a:cubicBezTo>
                  <a:lnTo>
                    <a:pt x="1435" y="11134"/>
                  </a:lnTo>
                  <a:lnTo>
                    <a:pt x="1368" y="11201"/>
                  </a:lnTo>
                  <a:cubicBezTo>
                    <a:pt x="1201" y="11367"/>
                    <a:pt x="1046" y="11535"/>
                    <a:pt x="890" y="11701"/>
                  </a:cubicBezTo>
                  <a:cubicBezTo>
                    <a:pt x="579" y="12046"/>
                    <a:pt x="278" y="12391"/>
                    <a:pt x="0" y="12758"/>
                  </a:cubicBezTo>
                  <a:lnTo>
                    <a:pt x="144" y="12847"/>
                  </a:lnTo>
                  <a:cubicBezTo>
                    <a:pt x="423" y="12480"/>
                    <a:pt x="700" y="12146"/>
                    <a:pt x="1012" y="11812"/>
                  </a:cubicBezTo>
                  <a:cubicBezTo>
                    <a:pt x="1157" y="11646"/>
                    <a:pt x="1313" y="11479"/>
                    <a:pt x="1479" y="11312"/>
                  </a:cubicBezTo>
                  <a:cubicBezTo>
                    <a:pt x="1646" y="11156"/>
                    <a:pt x="1813" y="11011"/>
                    <a:pt x="1991" y="10856"/>
                  </a:cubicBezTo>
                  <a:cubicBezTo>
                    <a:pt x="2213" y="10645"/>
                    <a:pt x="2425" y="10411"/>
                    <a:pt x="2625" y="10166"/>
                  </a:cubicBezTo>
                  <a:lnTo>
                    <a:pt x="2692" y="10166"/>
                  </a:lnTo>
                  <a:cubicBezTo>
                    <a:pt x="2736" y="10155"/>
                    <a:pt x="2781" y="10133"/>
                    <a:pt x="2825" y="10122"/>
                  </a:cubicBezTo>
                  <a:cubicBezTo>
                    <a:pt x="2903" y="10077"/>
                    <a:pt x="2992" y="10055"/>
                    <a:pt x="3070" y="10055"/>
                  </a:cubicBezTo>
                  <a:cubicBezTo>
                    <a:pt x="3159" y="10044"/>
                    <a:pt x="3248" y="10044"/>
                    <a:pt x="3348" y="10044"/>
                  </a:cubicBezTo>
                  <a:lnTo>
                    <a:pt x="3614" y="10044"/>
                  </a:lnTo>
                  <a:lnTo>
                    <a:pt x="4160" y="10055"/>
                  </a:lnTo>
                  <a:cubicBezTo>
                    <a:pt x="4338" y="10066"/>
                    <a:pt x="4516" y="10077"/>
                    <a:pt x="4682" y="10144"/>
                  </a:cubicBezTo>
                  <a:lnTo>
                    <a:pt x="4694" y="10111"/>
                  </a:lnTo>
                  <a:cubicBezTo>
                    <a:pt x="4526" y="10033"/>
                    <a:pt x="4338" y="10022"/>
                    <a:pt x="4160" y="10010"/>
                  </a:cubicBezTo>
                  <a:lnTo>
                    <a:pt x="3614" y="10000"/>
                  </a:lnTo>
                  <a:lnTo>
                    <a:pt x="3348" y="9988"/>
                  </a:lnTo>
                  <a:cubicBezTo>
                    <a:pt x="3298" y="9983"/>
                    <a:pt x="3251" y="9980"/>
                    <a:pt x="3205" y="9980"/>
                  </a:cubicBezTo>
                  <a:cubicBezTo>
                    <a:pt x="3159" y="9980"/>
                    <a:pt x="3114" y="9983"/>
                    <a:pt x="3070" y="9988"/>
                  </a:cubicBezTo>
                  <a:cubicBezTo>
                    <a:pt x="3025" y="9988"/>
                    <a:pt x="2981" y="9988"/>
                    <a:pt x="2925" y="10010"/>
                  </a:cubicBezTo>
                  <a:cubicBezTo>
                    <a:pt x="2880" y="10022"/>
                    <a:pt x="2836" y="10033"/>
                    <a:pt x="2803" y="10055"/>
                  </a:cubicBezTo>
                  <a:cubicBezTo>
                    <a:pt x="2769" y="10066"/>
                    <a:pt x="2736" y="10077"/>
                    <a:pt x="2702" y="10077"/>
                  </a:cubicBezTo>
                  <a:cubicBezTo>
                    <a:pt x="2769" y="10000"/>
                    <a:pt x="2847" y="9911"/>
                    <a:pt x="2914" y="9822"/>
                  </a:cubicBezTo>
                  <a:cubicBezTo>
                    <a:pt x="3203" y="9466"/>
                    <a:pt x="3470" y="9098"/>
                    <a:pt x="3737" y="8732"/>
                  </a:cubicBezTo>
                  <a:lnTo>
                    <a:pt x="4071" y="8398"/>
                  </a:lnTo>
                  <a:cubicBezTo>
                    <a:pt x="4082" y="8409"/>
                    <a:pt x="4104" y="8420"/>
                    <a:pt x="4115" y="8431"/>
                  </a:cubicBezTo>
                  <a:cubicBezTo>
                    <a:pt x="4148" y="8465"/>
                    <a:pt x="4182" y="8487"/>
                    <a:pt x="4227" y="8520"/>
                  </a:cubicBezTo>
                  <a:cubicBezTo>
                    <a:pt x="4293" y="8565"/>
                    <a:pt x="4371" y="8609"/>
                    <a:pt x="4437" y="8654"/>
                  </a:cubicBezTo>
                  <a:cubicBezTo>
                    <a:pt x="4615" y="8754"/>
                    <a:pt x="4793" y="8765"/>
                    <a:pt x="4971" y="8776"/>
                  </a:cubicBezTo>
                  <a:cubicBezTo>
                    <a:pt x="5001" y="8777"/>
                    <a:pt x="5030" y="8778"/>
                    <a:pt x="5060" y="8778"/>
                  </a:cubicBezTo>
                  <a:cubicBezTo>
                    <a:pt x="5375" y="8778"/>
                    <a:pt x="5689" y="8728"/>
                    <a:pt x="5995" y="8687"/>
                  </a:cubicBezTo>
                  <a:cubicBezTo>
                    <a:pt x="6173" y="8665"/>
                    <a:pt x="6340" y="8631"/>
                    <a:pt x="6506" y="8621"/>
                  </a:cubicBezTo>
                  <a:cubicBezTo>
                    <a:pt x="6662" y="8598"/>
                    <a:pt x="6818" y="8598"/>
                    <a:pt x="6973" y="8598"/>
                  </a:cubicBezTo>
                  <a:cubicBezTo>
                    <a:pt x="7163" y="8698"/>
                    <a:pt x="7352" y="8799"/>
                    <a:pt x="7529" y="8910"/>
                  </a:cubicBezTo>
                  <a:cubicBezTo>
                    <a:pt x="7719" y="9021"/>
                    <a:pt x="7885" y="9177"/>
                    <a:pt x="8063" y="9321"/>
                  </a:cubicBezTo>
                  <a:cubicBezTo>
                    <a:pt x="8152" y="9388"/>
                    <a:pt x="8241" y="9444"/>
                    <a:pt x="8330" y="9521"/>
                  </a:cubicBezTo>
                  <a:cubicBezTo>
                    <a:pt x="8419" y="9588"/>
                    <a:pt x="8508" y="9666"/>
                    <a:pt x="8587" y="9733"/>
                  </a:cubicBezTo>
                  <a:cubicBezTo>
                    <a:pt x="8764" y="9877"/>
                    <a:pt x="8931" y="10033"/>
                    <a:pt x="9131" y="10144"/>
                  </a:cubicBezTo>
                  <a:lnTo>
                    <a:pt x="9143" y="10111"/>
                  </a:lnTo>
                  <a:cubicBezTo>
                    <a:pt x="8965" y="10000"/>
                    <a:pt x="8797" y="9844"/>
                    <a:pt x="8619" y="9688"/>
                  </a:cubicBezTo>
                  <a:cubicBezTo>
                    <a:pt x="8542" y="9622"/>
                    <a:pt x="8453" y="9543"/>
                    <a:pt x="8375" y="9466"/>
                  </a:cubicBezTo>
                  <a:cubicBezTo>
                    <a:pt x="8286" y="9399"/>
                    <a:pt x="8186" y="9332"/>
                    <a:pt x="8108" y="9266"/>
                  </a:cubicBezTo>
                  <a:cubicBezTo>
                    <a:pt x="7930" y="9121"/>
                    <a:pt x="7763" y="8965"/>
                    <a:pt x="7574" y="8843"/>
                  </a:cubicBezTo>
                  <a:cubicBezTo>
                    <a:pt x="7440" y="8754"/>
                    <a:pt x="7319" y="8676"/>
                    <a:pt x="7185" y="8609"/>
                  </a:cubicBezTo>
                  <a:lnTo>
                    <a:pt x="7185" y="8609"/>
                  </a:lnTo>
                  <a:cubicBezTo>
                    <a:pt x="7463" y="8621"/>
                    <a:pt x="7741" y="8654"/>
                    <a:pt x="8008" y="8710"/>
                  </a:cubicBezTo>
                  <a:lnTo>
                    <a:pt x="8030" y="8710"/>
                  </a:lnTo>
                  <a:lnTo>
                    <a:pt x="8041" y="8698"/>
                  </a:lnTo>
                  <a:cubicBezTo>
                    <a:pt x="8108" y="8687"/>
                    <a:pt x="8152" y="8665"/>
                    <a:pt x="8208" y="8643"/>
                  </a:cubicBezTo>
                  <a:cubicBezTo>
                    <a:pt x="8264" y="8609"/>
                    <a:pt x="8320" y="8587"/>
                    <a:pt x="8375" y="8565"/>
                  </a:cubicBezTo>
                  <a:cubicBezTo>
                    <a:pt x="8475" y="8509"/>
                    <a:pt x="8587" y="8453"/>
                    <a:pt x="8686" y="8398"/>
                  </a:cubicBezTo>
                  <a:lnTo>
                    <a:pt x="9287" y="8031"/>
                  </a:lnTo>
                  <a:cubicBezTo>
                    <a:pt x="9376" y="7964"/>
                    <a:pt x="9476" y="7909"/>
                    <a:pt x="9576" y="7842"/>
                  </a:cubicBezTo>
                  <a:cubicBezTo>
                    <a:pt x="9676" y="7775"/>
                    <a:pt x="9765" y="7709"/>
                    <a:pt x="9865" y="7630"/>
                  </a:cubicBezTo>
                  <a:lnTo>
                    <a:pt x="9877" y="7620"/>
                  </a:lnTo>
                  <a:cubicBezTo>
                    <a:pt x="9966" y="7586"/>
                    <a:pt x="10065" y="7575"/>
                    <a:pt x="10166" y="7575"/>
                  </a:cubicBezTo>
                  <a:cubicBezTo>
                    <a:pt x="10288" y="7575"/>
                    <a:pt x="10399" y="7586"/>
                    <a:pt x="10522" y="7597"/>
                  </a:cubicBezTo>
                  <a:cubicBezTo>
                    <a:pt x="10766" y="7620"/>
                    <a:pt x="11011" y="7630"/>
                    <a:pt x="11244" y="7664"/>
                  </a:cubicBezTo>
                  <a:lnTo>
                    <a:pt x="11612" y="7697"/>
                  </a:lnTo>
                  <a:cubicBezTo>
                    <a:pt x="11723" y="7719"/>
                    <a:pt x="11845" y="7742"/>
                    <a:pt x="11956" y="7775"/>
                  </a:cubicBezTo>
                  <a:cubicBezTo>
                    <a:pt x="12190" y="7842"/>
                    <a:pt x="12413" y="7931"/>
                    <a:pt x="12623" y="8042"/>
                  </a:cubicBezTo>
                  <a:lnTo>
                    <a:pt x="12635" y="8020"/>
                  </a:lnTo>
                  <a:cubicBezTo>
                    <a:pt x="12423" y="7909"/>
                    <a:pt x="12201" y="7808"/>
                    <a:pt x="11968" y="7731"/>
                  </a:cubicBezTo>
                  <a:cubicBezTo>
                    <a:pt x="11856" y="7697"/>
                    <a:pt x="11734" y="7675"/>
                    <a:pt x="11612" y="7653"/>
                  </a:cubicBezTo>
                  <a:cubicBezTo>
                    <a:pt x="11501" y="7630"/>
                    <a:pt x="11378" y="7620"/>
                    <a:pt x="11256" y="7597"/>
                  </a:cubicBezTo>
                  <a:cubicBezTo>
                    <a:pt x="11011" y="7564"/>
                    <a:pt x="10777" y="7541"/>
                    <a:pt x="10532" y="7519"/>
                  </a:cubicBezTo>
                  <a:cubicBezTo>
                    <a:pt x="10411" y="7508"/>
                    <a:pt x="10288" y="7486"/>
                    <a:pt x="10166" y="7486"/>
                  </a:cubicBezTo>
                  <a:lnTo>
                    <a:pt x="10032" y="7486"/>
                  </a:lnTo>
                  <a:cubicBezTo>
                    <a:pt x="10154" y="7386"/>
                    <a:pt x="10277" y="7274"/>
                    <a:pt x="10388" y="7163"/>
                  </a:cubicBezTo>
                  <a:cubicBezTo>
                    <a:pt x="10944" y="6607"/>
                    <a:pt x="11434" y="5984"/>
                    <a:pt x="11901" y="5339"/>
                  </a:cubicBezTo>
                  <a:cubicBezTo>
                    <a:pt x="12156" y="5161"/>
                    <a:pt x="12457" y="5028"/>
                    <a:pt x="12746" y="4884"/>
                  </a:cubicBezTo>
                  <a:cubicBezTo>
                    <a:pt x="13035" y="4750"/>
                    <a:pt x="13325" y="4572"/>
                    <a:pt x="13591" y="4394"/>
                  </a:cubicBezTo>
                  <a:cubicBezTo>
                    <a:pt x="14148" y="4049"/>
                    <a:pt x="14726" y="3749"/>
                    <a:pt x="15337" y="3515"/>
                  </a:cubicBezTo>
                  <a:lnTo>
                    <a:pt x="15315" y="3471"/>
                  </a:lnTo>
                  <a:cubicBezTo>
                    <a:pt x="14704" y="3705"/>
                    <a:pt x="14114" y="3994"/>
                    <a:pt x="13558" y="4338"/>
                  </a:cubicBezTo>
                  <a:cubicBezTo>
                    <a:pt x="13280" y="4516"/>
                    <a:pt x="13013" y="4683"/>
                    <a:pt x="12712" y="4827"/>
                  </a:cubicBezTo>
                  <a:cubicBezTo>
                    <a:pt x="12479" y="4939"/>
                    <a:pt x="12245" y="5039"/>
                    <a:pt x="12012" y="5173"/>
                  </a:cubicBezTo>
                  <a:cubicBezTo>
                    <a:pt x="12057" y="5117"/>
                    <a:pt x="12101" y="5050"/>
                    <a:pt x="12146" y="4995"/>
                  </a:cubicBezTo>
                  <a:cubicBezTo>
                    <a:pt x="12413" y="4605"/>
                    <a:pt x="12679" y="4227"/>
                    <a:pt x="12935" y="3838"/>
                  </a:cubicBezTo>
                  <a:cubicBezTo>
                    <a:pt x="13191" y="3448"/>
                    <a:pt x="13424" y="3037"/>
                    <a:pt x="13624" y="2615"/>
                  </a:cubicBezTo>
                  <a:cubicBezTo>
                    <a:pt x="14036" y="1780"/>
                    <a:pt x="14370" y="902"/>
                    <a:pt x="14637" y="12"/>
                  </a:cubicBezTo>
                  <a:lnTo>
                    <a:pt x="14592"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8" name="Google Shape;2898;p7"/>
          <p:cNvGrpSpPr/>
          <p:nvPr/>
        </p:nvGrpSpPr>
        <p:grpSpPr>
          <a:xfrm rot="-2433810" flipH="1">
            <a:off x="7884298" y="236255"/>
            <a:ext cx="1290891" cy="1085115"/>
            <a:chOff x="4168732" y="1578984"/>
            <a:chExt cx="556852" cy="468086"/>
          </a:xfrm>
        </p:grpSpPr>
        <p:sp>
          <p:nvSpPr>
            <p:cNvPr id="2899" name="Google Shape;2899;p7"/>
            <p:cNvSpPr/>
            <p:nvPr/>
          </p:nvSpPr>
          <p:spPr>
            <a:xfrm>
              <a:off x="4624270" y="1578984"/>
              <a:ext cx="88510" cy="100232"/>
            </a:xfrm>
            <a:custGeom>
              <a:avLst/>
              <a:gdLst/>
              <a:ahLst/>
              <a:cxnLst/>
              <a:rect l="l" t="t" r="r" b="b"/>
              <a:pathLst>
                <a:path w="2537" h="2873" extrusionOk="0">
                  <a:moveTo>
                    <a:pt x="1467" y="0"/>
                  </a:moveTo>
                  <a:cubicBezTo>
                    <a:pt x="1275" y="0"/>
                    <a:pt x="631" y="347"/>
                    <a:pt x="323" y="826"/>
                  </a:cubicBezTo>
                  <a:cubicBezTo>
                    <a:pt x="1" y="1315"/>
                    <a:pt x="1" y="1926"/>
                    <a:pt x="179" y="2294"/>
                  </a:cubicBezTo>
                  <a:cubicBezTo>
                    <a:pt x="345" y="2660"/>
                    <a:pt x="679" y="2872"/>
                    <a:pt x="679" y="2872"/>
                  </a:cubicBezTo>
                  <a:cubicBezTo>
                    <a:pt x="679" y="2872"/>
                    <a:pt x="1091" y="2594"/>
                    <a:pt x="1246" y="2527"/>
                  </a:cubicBezTo>
                  <a:cubicBezTo>
                    <a:pt x="1390" y="2472"/>
                    <a:pt x="1969" y="2393"/>
                    <a:pt x="2225" y="2227"/>
                  </a:cubicBezTo>
                  <a:cubicBezTo>
                    <a:pt x="2480" y="2071"/>
                    <a:pt x="2536" y="1682"/>
                    <a:pt x="2503" y="1449"/>
                  </a:cubicBezTo>
                  <a:cubicBezTo>
                    <a:pt x="2458" y="1215"/>
                    <a:pt x="1991" y="503"/>
                    <a:pt x="1902" y="381"/>
                  </a:cubicBezTo>
                  <a:cubicBezTo>
                    <a:pt x="1813" y="270"/>
                    <a:pt x="1647" y="25"/>
                    <a:pt x="1491" y="3"/>
                  </a:cubicBezTo>
                  <a:cubicBezTo>
                    <a:pt x="1484" y="1"/>
                    <a:pt x="1476" y="0"/>
                    <a:pt x="1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
            <p:cNvSpPr/>
            <p:nvPr/>
          </p:nvSpPr>
          <p:spPr>
            <a:xfrm>
              <a:off x="4624654" y="1578984"/>
              <a:ext cx="61332" cy="73927"/>
            </a:xfrm>
            <a:custGeom>
              <a:avLst/>
              <a:gdLst/>
              <a:ahLst/>
              <a:cxnLst/>
              <a:rect l="l" t="t" r="r" b="b"/>
              <a:pathLst>
                <a:path w="1758" h="2119" extrusionOk="0">
                  <a:moveTo>
                    <a:pt x="1456" y="0"/>
                  </a:moveTo>
                  <a:cubicBezTo>
                    <a:pt x="1264" y="0"/>
                    <a:pt x="620" y="347"/>
                    <a:pt x="312" y="826"/>
                  </a:cubicBezTo>
                  <a:cubicBezTo>
                    <a:pt x="45" y="1226"/>
                    <a:pt x="0" y="1704"/>
                    <a:pt x="89" y="2071"/>
                  </a:cubicBezTo>
                  <a:cubicBezTo>
                    <a:pt x="181" y="2099"/>
                    <a:pt x="281" y="2119"/>
                    <a:pt x="382" y="2119"/>
                  </a:cubicBezTo>
                  <a:cubicBezTo>
                    <a:pt x="403" y="2119"/>
                    <a:pt x="424" y="2118"/>
                    <a:pt x="445" y="2116"/>
                  </a:cubicBezTo>
                  <a:cubicBezTo>
                    <a:pt x="746" y="2094"/>
                    <a:pt x="1013" y="1949"/>
                    <a:pt x="1224" y="1738"/>
                  </a:cubicBezTo>
                  <a:cubicBezTo>
                    <a:pt x="1424" y="1538"/>
                    <a:pt x="1580" y="1281"/>
                    <a:pt x="1658" y="1014"/>
                  </a:cubicBezTo>
                  <a:cubicBezTo>
                    <a:pt x="1747" y="737"/>
                    <a:pt x="1758" y="448"/>
                    <a:pt x="1713" y="158"/>
                  </a:cubicBezTo>
                  <a:cubicBezTo>
                    <a:pt x="1636" y="80"/>
                    <a:pt x="1557" y="13"/>
                    <a:pt x="1480" y="3"/>
                  </a:cubicBezTo>
                  <a:cubicBezTo>
                    <a:pt x="1473" y="1"/>
                    <a:pt x="1465" y="0"/>
                    <a:pt x="1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
            <p:cNvSpPr/>
            <p:nvPr/>
          </p:nvSpPr>
          <p:spPr>
            <a:xfrm>
              <a:off x="4663066" y="1592625"/>
              <a:ext cx="9350" cy="29515"/>
            </a:xfrm>
            <a:custGeom>
              <a:avLst/>
              <a:gdLst/>
              <a:ahLst/>
              <a:cxnLst/>
              <a:rect l="l" t="t" r="r" b="b"/>
              <a:pathLst>
                <a:path w="268" h="846" extrusionOk="0">
                  <a:moveTo>
                    <a:pt x="1" y="1"/>
                  </a:moveTo>
                  <a:cubicBezTo>
                    <a:pt x="68" y="134"/>
                    <a:pt x="123" y="279"/>
                    <a:pt x="157" y="412"/>
                  </a:cubicBezTo>
                  <a:cubicBezTo>
                    <a:pt x="179" y="490"/>
                    <a:pt x="189" y="557"/>
                    <a:pt x="201" y="635"/>
                  </a:cubicBezTo>
                  <a:cubicBezTo>
                    <a:pt x="212" y="702"/>
                    <a:pt x="223" y="768"/>
                    <a:pt x="201" y="835"/>
                  </a:cubicBezTo>
                  <a:lnTo>
                    <a:pt x="256" y="846"/>
                  </a:lnTo>
                  <a:cubicBezTo>
                    <a:pt x="268" y="768"/>
                    <a:pt x="256" y="690"/>
                    <a:pt x="246" y="623"/>
                  </a:cubicBezTo>
                  <a:cubicBezTo>
                    <a:pt x="223" y="546"/>
                    <a:pt x="201" y="479"/>
                    <a:pt x="179" y="412"/>
                  </a:cubicBezTo>
                  <a:cubicBezTo>
                    <a:pt x="134" y="267"/>
                    <a:pt x="78" y="1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
            <p:cNvSpPr/>
            <p:nvPr/>
          </p:nvSpPr>
          <p:spPr>
            <a:xfrm>
              <a:off x="4674300" y="1603127"/>
              <a:ext cx="21770" cy="11652"/>
            </a:xfrm>
            <a:custGeom>
              <a:avLst/>
              <a:gdLst/>
              <a:ahLst/>
              <a:cxnLst/>
              <a:rect l="l" t="t" r="r" b="b"/>
              <a:pathLst>
                <a:path w="624" h="334" extrusionOk="0">
                  <a:moveTo>
                    <a:pt x="624" y="0"/>
                  </a:moveTo>
                  <a:lnTo>
                    <a:pt x="624" y="0"/>
                  </a:lnTo>
                  <a:cubicBezTo>
                    <a:pt x="391" y="67"/>
                    <a:pt x="213" y="122"/>
                    <a:pt x="1" y="233"/>
                  </a:cubicBezTo>
                  <a:lnTo>
                    <a:pt x="1" y="334"/>
                  </a:lnTo>
                  <a:cubicBezTo>
                    <a:pt x="201" y="200"/>
                    <a:pt x="401" y="89"/>
                    <a:pt x="6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
            <p:cNvSpPr/>
            <p:nvPr/>
          </p:nvSpPr>
          <p:spPr>
            <a:xfrm>
              <a:off x="4661531" y="1628735"/>
              <a:ext cx="36492" cy="20584"/>
            </a:xfrm>
            <a:custGeom>
              <a:avLst/>
              <a:gdLst/>
              <a:ahLst/>
              <a:cxnLst/>
              <a:rect l="l" t="t" r="r" b="b"/>
              <a:pathLst>
                <a:path w="1046" h="590" extrusionOk="0">
                  <a:moveTo>
                    <a:pt x="1046" y="0"/>
                  </a:moveTo>
                  <a:cubicBezTo>
                    <a:pt x="668" y="45"/>
                    <a:pt x="322" y="167"/>
                    <a:pt x="23" y="434"/>
                  </a:cubicBezTo>
                  <a:lnTo>
                    <a:pt x="0" y="589"/>
                  </a:lnTo>
                  <a:cubicBezTo>
                    <a:pt x="267" y="322"/>
                    <a:pt x="668" y="67"/>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
            <p:cNvSpPr/>
            <p:nvPr/>
          </p:nvSpPr>
          <p:spPr>
            <a:xfrm>
              <a:off x="4643668" y="1628316"/>
              <a:ext cx="14374" cy="33422"/>
            </a:xfrm>
            <a:custGeom>
              <a:avLst/>
              <a:gdLst/>
              <a:ahLst/>
              <a:cxnLst/>
              <a:rect l="l" t="t" r="r" b="b"/>
              <a:pathLst>
                <a:path w="412" h="958" extrusionOk="0">
                  <a:moveTo>
                    <a:pt x="1" y="1"/>
                  </a:moveTo>
                  <a:cubicBezTo>
                    <a:pt x="223" y="268"/>
                    <a:pt x="345" y="613"/>
                    <a:pt x="323" y="957"/>
                  </a:cubicBezTo>
                  <a:lnTo>
                    <a:pt x="412" y="868"/>
                  </a:lnTo>
                  <a:cubicBezTo>
                    <a:pt x="401" y="512"/>
                    <a:pt x="245" y="2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
            <p:cNvSpPr/>
            <p:nvPr/>
          </p:nvSpPr>
          <p:spPr>
            <a:xfrm>
              <a:off x="4550935" y="1641783"/>
              <a:ext cx="67542" cy="87986"/>
            </a:xfrm>
            <a:custGeom>
              <a:avLst/>
              <a:gdLst/>
              <a:ahLst/>
              <a:cxnLst/>
              <a:rect l="l" t="t" r="r" b="b"/>
              <a:pathLst>
                <a:path w="1936" h="2522" extrusionOk="0">
                  <a:moveTo>
                    <a:pt x="1143" y="0"/>
                  </a:moveTo>
                  <a:cubicBezTo>
                    <a:pt x="1129" y="0"/>
                    <a:pt x="1115" y="2"/>
                    <a:pt x="1102" y="4"/>
                  </a:cubicBezTo>
                  <a:cubicBezTo>
                    <a:pt x="734" y="71"/>
                    <a:pt x="423" y="571"/>
                    <a:pt x="279" y="828"/>
                  </a:cubicBezTo>
                  <a:cubicBezTo>
                    <a:pt x="0" y="1295"/>
                    <a:pt x="0" y="1829"/>
                    <a:pt x="368" y="2207"/>
                  </a:cubicBezTo>
                  <a:cubicBezTo>
                    <a:pt x="649" y="2488"/>
                    <a:pt x="991" y="2521"/>
                    <a:pt x="1133" y="2521"/>
                  </a:cubicBezTo>
                  <a:cubicBezTo>
                    <a:pt x="1176" y="2521"/>
                    <a:pt x="1201" y="2518"/>
                    <a:pt x="1201" y="2518"/>
                  </a:cubicBezTo>
                  <a:cubicBezTo>
                    <a:pt x="1208" y="2518"/>
                    <a:pt x="1216" y="2519"/>
                    <a:pt x="1225" y="2519"/>
                  </a:cubicBezTo>
                  <a:cubicBezTo>
                    <a:pt x="1277" y="2519"/>
                    <a:pt x="1376" y="2503"/>
                    <a:pt x="1602" y="2296"/>
                  </a:cubicBezTo>
                  <a:cubicBezTo>
                    <a:pt x="1880" y="2039"/>
                    <a:pt x="1935" y="1594"/>
                    <a:pt x="1891" y="1261"/>
                  </a:cubicBezTo>
                  <a:cubicBezTo>
                    <a:pt x="1838" y="929"/>
                    <a:pt x="1496" y="0"/>
                    <a:pt x="114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
            <p:cNvSpPr/>
            <p:nvPr/>
          </p:nvSpPr>
          <p:spPr>
            <a:xfrm>
              <a:off x="4551319" y="1641678"/>
              <a:ext cx="50482" cy="70787"/>
            </a:xfrm>
            <a:custGeom>
              <a:avLst/>
              <a:gdLst/>
              <a:ahLst/>
              <a:cxnLst/>
              <a:rect l="l" t="t" r="r" b="b"/>
              <a:pathLst>
                <a:path w="1447" h="2029" extrusionOk="0">
                  <a:moveTo>
                    <a:pt x="1139" y="1"/>
                  </a:moveTo>
                  <a:cubicBezTo>
                    <a:pt x="1123" y="1"/>
                    <a:pt x="1107" y="3"/>
                    <a:pt x="1091" y="7"/>
                  </a:cubicBezTo>
                  <a:cubicBezTo>
                    <a:pt x="723" y="74"/>
                    <a:pt x="412" y="574"/>
                    <a:pt x="268" y="831"/>
                  </a:cubicBezTo>
                  <a:cubicBezTo>
                    <a:pt x="34" y="1231"/>
                    <a:pt x="1" y="1676"/>
                    <a:pt x="212" y="2020"/>
                  </a:cubicBezTo>
                  <a:cubicBezTo>
                    <a:pt x="245" y="2026"/>
                    <a:pt x="278" y="2029"/>
                    <a:pt x="312" y="2029"/>
                  </a:cubicBezTo>
                  <a:cubicBezTo>
                    <a:pt x="345" y="2029"/>
                    <a:pt x="378" y="2026"/>
                    <a:pt x="412" y="2020"/>
                  </a:cubicBezTo>
                  <a:cubicBezTo>
                    <a:pt x="668" y="1965"/>
                    <a:pt x="868" y="1775"/>
                    <a:pt x="957" y="1531"/>
                  </a:cubicBezTo>
                  <a:cubicBezTo>
                    <a:pt x="1002" y="1420"/>
                    <a:pt x="1024" y="1286"/>
                    <a:pt x="1046" y="1164"/>
                  </a:cubicBezTo>
                  <a:cubicBezTo>
                    <a:pt x="1079" y="1031"/>
                    <a:pt x="1124" y="897"/>
                    <a:pt x="1180" y="774"/>
                  </a:cubicBezTo>
                  <a:cubicBezTo>
                    <a:pt x="1257" y="586"/>
                    <a:pt x="1368" y="408"/>
                    <a:pt x="1447" y="218"/>
                  </a:cubicBezTo>
                  <a:cubicBezTo>
                    <a:pt x="1350" y="93"/>
                    <a:pt x="1245" y="1"/>
                    <a:pt x="113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
            <p:cNvSpPr/>
            <p:nvPr/>
          </p:nvSpPr>
          <p:spPr>
            <a:xfrm>
              <a:off x="4568763" y="1669868"/>
              <a:ext cx="19851" cy="17862"/>
            </a:xfrm>
            <a:custGeom>
              <a:avLst/>
              <a:gdLst/>
              <a:ahLst/>
              <a:cxnLst/>
              <a:rect l="l" t="t" r="r" b="b"/>
              <a:pathLst>
                <a:path w="569" h="512" extrusionOk="0">
                  <a:moveTo>
                    <a:pt x="1" y="0"/>
                  </a:moveTo>
                  <a:cubicBezTo>
                    <a:pt x="112" y="67"/>
                    <a:pt x="212" y="144"/>
                    <a:pt x="312" y="223"/>
                  </a:cubicBezTo>
                  <a:cubicBezTo>
                    <a:pt x="401" y="312"/>
                    <a:pt x="490" y="401"/>
                    <a:pt x="557" y="512"/>
                  </a:cubicBezTo>
                  <a:lnTo>
                    <a:pt x="568" y="401"/>
                  </a:lnTo>
                  <a:cubicBezTo>
                    <a:pt x="490" y="300"/>
                    <a:pt x="435" y="267"/>
                    <a:pt x="334" y="200"/>
                  </a:cubicBezTo>
                  <a:cubicBezTo>
                    <a:pt x="235" y="122"/>
                    <a:pt x="112" y="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
            <p:cNvSpPr/>
            <p:nvPr/>
          </p:nvSpPr>
          <p:spPr>
            <a:xfrm>
              <a:off x="4591685" y="1684975"/>
              <a:ext cx="23305" cy="38481"/>
            </a:xfrm>
            <a:custGeom>
              <a:avLst/>
              <a:gdLst/>
              <a:ahLst/>
              <a:cxnLst/>
              <a:rect l="l" t="t" r="r" b="b"/>
              <a:pathLst>
                <a:path w="668" h="1103" extrusionOk="0">
                  <a:moveTo>
                    <a:pt x="656" y="1"/>
                  </a:moveTo>
                  <a:cubicBezTo>
                    <a:pt x="656" y="223"/>
                    <a:pt x="589" y="435"/>
                    <a:pt x="456" y="601"/>
                  </a:cubicBezTo>
                  <a:cubicBezTo>
                    <a:pt x="401" y="690"/>
                    <a:pt x="322" y="768"/>
                    <a:pt x="245" y="835"/>
                  </a:cubicBezTo>
                  <a:cubicBezTo>
                    <a:pt x="167" y="913"/>
                    <a:pt x="89" y="979"/>
                    <a:pt x="0" y="1046"/>
                  </a:cubicBezTo>
                  <a:lnTo>
                    <a:pt x="56" y="1102"/>
                  </a:lnTo>
                  <a:cubicBezTo>
                    <a:pt x="134" y="1035"/>
                    <a:pt x="211" y="957"/>
                    <a:pt x="290" y="880"/>
                  </a:cubicBezTo>
                  <a:cubicBezTo>
                    <a:pt x="356" y="801"/>
                    <a:pt x="434" y="712"/>
                    <a:pt x="490" y="623"/>
                  </a:cubicBezTo>
                  <a:cubicBezTo>
                    <a:pt x="612" y="445"/>
                    <a:pt x="668" y="223"/>
                    <a:pt x="6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
            <p:cNvSpPr/>
            <p:nvPr/>
          </p:nvSpPr>
          <p:spPr>
            <a:xfrm>
              <a:off x="4568414" y="1710199"/>
              <a:ext cx="25642" cy="18665"/>
            </a:xfrm>
            <a:custGeom>
              <a:avLst/>
              <a:gdLst/>
              <a:ahLst/>
              <a:cxnLst/>
              <a:rect l="l" t="t" r="r" b="b"/>
              <a:pathLst>
                <a:path w="735" h="535" extrusionOk="0">
                  <a:moveTo>
                    <a:pt x="0" y="1"/>
                  </a:moveTo>
                  <a:lnTo>
                    <a:pt x="0" y="1"/>
                  </a:lnTo>
                  <a:cubicBezTo>
                    <a:pt x="278" y="112"/>
                    <a:pt x="522" y="301"/>
                    <a:pt x="690" y="535"/>
                  </a:cubicBezTo>
                  <a:lnTo>
                    <a:pt x="734" y="501"/>
                  </a:lnTo>
                  <a:cubicBezTo>
                    <a:pt x="545" y="268"/>
                    <a:pt x="289"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
            <p:cNvSpPr/>
            <p:nvPr/>
          </p:nvSpPr>
          <p:spPr>
            <a:xfrm>
              <a:off x="4574206" y="1690417"/>
              <a:ext cx="17897" cy="17095"/>
            </a:xfrm>
            <a:custGeom>
              <a:avLst/>
              <a:gdLst/>
              <a:ahLst/>
              <a:cxnLst/>
              <a:rect l="l" t="t" r="r" b="b"/>
              <a:pathLst>
                <a:path w="513" h="490" extrusionOk="0">
                  <a:moveTo>
                    <a:pt x="0" y="0"/>
                  </a:moveTo>
                  <a:lnTo>
                    <a:pt x="0" y="0"/>
                  </a:lnTo>
                  <a:cubicBezTo>
                    <a:pt x="79" y="79"/>
                    <a:pt x="178" y="145"/>
                    <a:pt x="267" y="223"/>
                  </a:cubicBezTo>
                  <a:cubicBezTo>
                    <a:pt x="356" y="289"/>
                    <a:pt x="435" y="378"/>
                    <a:pt x="457" y="490"/>
                  </a:cubicBezTo>
                  <a:lnTo>
                    <a:pt x="512" y="467"/>
                  </a:lnTo>
                  <a:cubicBezTo>
                    <a:pt x="501" y="412"/>
                    <a:pt x="468" y="356"/>
                    <a:pt x="423" y="312"/>
                  </a:cubicBezTo>
                  <a:cubicBezTo>
                    <a:pt x="379" y="267"/>
                    <a:pt x="334" y="234"/>
                    <a:pt x="290" y="200"/>
                  </a:cubicBezTo>
                  <a:cubicBezTo>
                    <a:pt x="190" y="134"/>
                    <a:pt x="89" y="7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
            <p:cNvSpPr/>
            <p:nvPr/>
          </p:nvSpPr>
          <p:spPr>
            <a:xfrm>
              <a:off x="4585475" y="1655878"/>
              <a:ext cx="14792" cy="20235"/>
            </a:xfrm>
            <a:custGeom>
              <a:avLst/>
              <a:gdLst/>
              <a:ahLst/>
              <a:cxnLst/>
              <a:rect l="l" t="t" r="r" b="b"/>
              <a:pathLst>
                <a:path w="424" h="580" extrusionOk="0">
                  <a:moveTo>
                    <a:pt x="423" y="1"/>
                  </a:moveTo>
                  <a:cubicBezTo>
                    <a:pt x="201" y="90"/>
                    <a:pt x="33" y="268"/>
                    <a:pt x="0" y="512"/>
                  </a:cubicBezTo>
                  <a:lnTo>
                    <a:pt x="33" y="579"/>
                  </a:lnTo>
                  <a:cubicBezTo>
                    <a:pt x="45" y="357"/>
                    <a:pt x="201" y="101"/>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
            <p:cNvSpPr/>
            <p:nvPr/>
          </p:nvSpPr>
          <p:spPr>
            <a:xfrm>
              <a:off x="4589731" y="1676846"/>
              <a:ext cx="19432" cy="22537"/>
            </a:xfrm>
            <a:custGeom>
              <a:avLst/>
              <a:gdLst/>
              <a:ahLst/>
              <a:cxnLst/>
              <a:rect l="l" t="t" r="r" b="b"/>
              <a:pathLst>
                <a:path w="557" h="646" extrusionOk="0">
                  <a:moveTo>
                    <a:pt x="556" y="0"/>
                  </a:moveTo>
                  <a:cubicBezTo>
                    <a:pt x="323" y="134"/>
                    <a:pt x="123" y="345"/>
                    <a:pt x="0" y="589"/>
                  </a:cubicBezTo>
                  <a:lnTo>
                    <a:pt x="34" y="646"/>
                  </a:lnTo>
                  <a:cubicBezTo>
                    <a:pt x="145" y="401"/>
                    <a:pt x="334" y="156"/>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
            <p:cNvSpPr/>
            <p:nvPr/>
          </p:nvSpPr>
          <p:spPr>
            <a:xfrm>
              <a:off x="4480286" y="1734656"/>
              <a:ext cx="63670" cy="75741"/>
            </a:xfrm>
            <a:custGeom>
              <a:avLst/>
              <a:gdLst/>
              <a:ahLst/>
              <a:cxnLst/>
              <a:rect l="l" t="t" r="r" b="b"/>
              <a:pathLst>
                <a:path w="1825" h="2171" extrusionOk="0">
                  <a:moveTo>
                    <a:pt x="547" y="0"/>
                  </a:moveTo>
                  <a:cubicBezTo>
                    <a:pt x="477" y="0"/>
                    <a:pt x="415" y="15"/>
                    <a:pt x="368" y="45"/>
                  </a:cubicBezTo>
                  <a:cubicBezTo>
                    <a:pt x="101" y="212"/>
                    <a:pt x="23" y="434"/>
                    <a:pt x="12" y="668"/>
                  </a:cubicBezTo>
                  <a:cubicBezTo>
                    <a:pt x="1" y="890"/>
                    <a:pt x="134" y="1824"/>
                    <a:pt x="502" y="2047"/>
                  </a:cubicBezTo>
                  <a:cubicBezTo>
                    <a:pt x="661" y="2144"/>
                    <a:pt x="800" y="2171"/>
                    <a:pt x="906" y="2171"/>
                  </a:cubicBezTo>
                  <a:cubicBezTo>
                    <a:pt x="1043" y="2171"/>
                    <a:pt x="1125" y="2125"/>
                    <a:pt x="1125" y="2125"/>
                  </a:cubicBezTo>
                  <a:cubicBezTo>
                    <a:pt x="1125" y="2125"/>
                    <a:pt x="1236" y="2091"/>
                    <a:pt x="1380" y="1980"/>
                  </a:cubicBezTo>
                  <a:cubicBezTo>
                    <a:pt x="1536" y="1858"/>
                    <a:pt x="1825" y="1413"/>
                    <a:pt x="1625" y="835"/>
                  </a:cubicBezTo>
                  <a:cubicBezTo>
                    <a:pt x="1468" y="345"/>
                    <a:pt x="896" y="0"/>
                    <a:pt x="5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
            <p:cNvSpPr/>
            <p:nvPr/>
          </p:nvSpPr>
          <p:spPr>
            <a:xfrm>
              <a:off x="4484193" y="1734656"/>
              <a:ext cx="56657" cy="56378"/>
            </a:xfrm>
            <a:custGeom>
              <a:avLst/>
              <a:gdLst/>
              <a:ahLst/>
              <a:cxnLst/>
              <a:rect l="l" t="t" r="r" b="b"/>
              <a:pathLst>
                <a:path w="1624" h="1616" extrusionOk="0">
                  <a:moveTo>
                    <a:pt x="435" y="0"/>
                  </a:moveTo>
                  <a:cubicBezTo>
                    <a:pt x="365" y="0"/>
                    <a:pt x="303" y="15"/>
                    <a:pt x="256" y="45"/>
                  </a:cubicBezTo>
                  <a:cubicBezTo>
                    <a:pt x="134" y="123"/>
                    <a:pt x="56" y="200"/>
                    <a:pt x="0" y="289"/>
                  </a:cubicBezTo>
                  <a:cubicBezTo>
                    <a:pt x="45" y="401"/>
                    <a:pt x="101" y="523"/>
                    <a:pt x="156" y="623"/>
                  </a:cubicBezTo>
                  <a:cubicBezTo>
                    <a:pt x="256" y="846"/>
                    <a:pt x="378" y="1057"/>
                    <a:pt x="545" y="1224"/>
                  </a:cubicBezTo>
                  <a:cubicBezTo>
                    <a:pt x="755" y="1452"/>
                    <a:pt x="1055" y="1616"/>
                    <a:pt x="1360" y="1616"/>
                  </a:cubicBezTo>
                  <a:cubicBezTo>
                    <a:pt x="1411" y="1616"/>
                    <a:pt x="1462" y="1611"/>
                    <a:pt x="1513" y="1602"/>
                  </a:cubicBezTo>
                  <a:cubicBezTo>
                    <a:pt x="1591" y="1402"/>
                    <a:pt x="1624" y="1135"/>
                    <a:pt x="1513" y="835"/>
                  </a:cubicBezTo>
                  <a:cubicBezTo>
                    <a:pt x="1356" y="345"/>
                    <a:pt x="784" y="0"/>
                    <a:pt x="4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
            <p:cNvSpPr/>
            <p:nvPr/>
          </p:nvSpPr>
          <p:spPr>
            <a:xfrm>
              <a:off x="4509418" y="1747843"/>
              <a:ext cx="11269" cy="33806"/>
            </a:xfrm>
            <a:custGeom>
              <a:avLst/>
              <a:gdLst/>
              <a:ahLst/>
              <a:cxnLst/>
              <a:rect l="l" t="t" r="r" b="b"/>
              <a:pathLst>
                <a:path w="323" h="969" extrusionOk="0">
                  <a:moveTo>
                    <a:pt x="312" y="0"/>
                  </a:moveTo>
                  <a:cubicBezTo>
                    <a:pt x="312" y="178"/>
                    <a:pt x="245" y="334"/>
                    <a:pt x="178" y="479"/>
                  </a:cubicBezTo>
                  <a:cubicBezTo>
                    <a:pt x="112" y="635"/>
                    <a:pt x="45" y="734"/>
                    <a:pt x="0" y="912"/>
                  </a:cubicBezTo>
                  <a:lnTo>
                    <a:pt x="67" y="968"/>
                  </a:lnTo>
                  <a:cubicBezTo>
                    <a:pt x="89" y="813"/>
                    <a:pt x="156" y="657"/>
                    <a:pt x="211" y="501"/>
                  </a:cubicBezTo>
                  <a:cubicBezTo>
                    <a:pt x="267" y="346"/>
                    <a:pt x="323" y="178"/>
                    <a:pt x="3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
            <p:cNvSpPr/>
            <p:nvPr/>
          </p:nvSpPr>
          <p:spPr>
            <a:xfrm>
              <a:off x="4490787" y="1788209"/>
              <a:ext cx="27561" cy="17862"/>
            </a:xfrm>
            <a:custGeom>
              <a:avLst/>
              <a:gdLst/>
              <a:ahLst/>
              <a:cxnLst/>
              <a:rect l="l" t="t" r="r" b="b"/>
              <a:pathLst>
                <a:path w="790" h="512" extrusionOk="0">
                  <a:moveTo>
                    <a:pt x="1" y="0"/>
                  </a:moveTo>
                  <a:lnTo>
                    <a:pt x="1" y="0"/>
                  </a:lnTo>
                  <a:cubicBezTo>
                    <a:pt x="67" y="145"/>
                    <a:pt x="179" y="267"/>
                    <a:pt x="312" y="345"/>
                  </a:cubicBezTo>
                  <a:cubicBezTo>
                    <a:pt x="445" y="423"/>
                    <a:pt x="634" y="489"/>
                    <a:pt x="790" y="512"/>
                  </a:cubicBezTo>
                  <a:lnTo>
                    <a:pt x="757" y="445"/>
                  </a:lnTo>
                  <a:cubicBezTo>
                    <a:pt x="612" y="434"/>
                    <a:pt x="456" y="390"/>
                    <a:pt x="323" y="323"/>
                  </a:cubicBezTo>
                  <a:cubicBezTo>
                    <a:pt x="189" y="245"/>
                    <a:pt x="67" y="1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
            <p:cNvSpPr/>
            <p:nvPr/>
          </p:nvSpPr>
          <p:spPr>
            <a:xfrm>
              <a:off x="4516779" y="1761799"/>
              <a:ext cx="13990" cy="39632"/>
            </a:xfrm>
            <a:custGeom>
              <a:avLst/>
              <a:gdLst/>
              <a:ahLst/>
              <a:cxnLst/>
              <a:rect l="l" t="t" r="r" b="b"/>
              <a:pathLst>
                <a:path w="401" h="1136" extrusionOk="0">
                  <a:moveTo>
                    <a:pt x="378" y="1"/>
                  </a:moveTo>
                  <a:cubicBezTo>
                    <a:pt x="390" y="101"/>
                    <a:pt x="368" y="201"/>
                    <a:pt x="334" y="302"/>
                  </a:cubicBezTo>
                  <a:lnTo>
                    <a:pt x="267" y="601"/>
                  </a:lnTo>
                  <a:cubicBezTo>
                    <a:pt x="257" y="702"/>
                    <a:pt x="234" y="802"/>
                    <a:pt x="190" y="891"/>
                  </a:cubicBezTo>
                  <a:cubicBezTo>
                    <a:pt x="168" y="935"/>
                    <a:pt x="145" y="980"/>
                    <a:pt x="112" y="1013"/>
                  </a:cubicBezTo>
                  <a:cubicBezTo>
                    <a:pt x="82" y="1043"/>
                    <a:pt x="43" y="1082"/>
                    <a:pt x="11" y="1082"/>
                  </a:cubicBezTo>
                  <a:cubicBezTo>
                    <a:pt x="7" y="1082"/>
                    <a:pt x="4" y="1081"/>
                    <a:pt x="0" y="1080"/>
                  </a:cubicBezTo>
                  <a:lnTo>
                    <a:pt x="0" y="1135"/>
                  </a:lnTo>
                  <a:cubicBezTo>
                    <a:pt x="34" y="1135"/>
                    <a:pt x="67" y="1125"/>
                    <a:pt x="89" y="1102"/>
                  </a:cubicBezTo>
                  <a:lnTo>
                    <a:pt x="145" y="1046"/>
                  </a:lnTo>
                  <a:cubicBezTo>
                    <a:pt x="178" y="1002"/>
                    <a:pt x="201" y="957"/>
                    <a:pt x="223" y="902"/>
                  </a:cubicBezTo>
                  <a:cubicBezTo>
                    <a:pt x="267" y="813"/>
                    <a:pt x="279" y="702"/>
                    <a:pt x="301" y="601"/>
                  </a:cubicBezTo>
                  <a:cubicBezTo>
                    <a:pt x="312" y="502"/>
                    <a:pt x="323" y="401"/>
                    <a:pt x="356" y="302"/>
                  </a:cubicBezTo>
                  <a:cubicBezTo>
                    <a:pt x="378" y="201"/>
                    <a:pt x="401" y="101"/>
                    <a:pt x="3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
            <p:cNvSpPr/>
            <p:nvPr/>
          </p:nvSpPr>
          <p:spPr>
            <a:xfrm>
              <a:off x="4491555" y="1776940"/>
              <a:ext cx="23340" cy="17514"/>
            </a:xfrm>
            <a:custGeom>
              <a:avLst/>
              <a:gdLst/>
              <a:ahLst/>
              <a:cxnLst/>
              <a:rect l="l" t="t" r="r" b="b"/>
              <a:pathLst>
                <a:path w="669" h="502" extrusionOk="0">
                  <a:moveTo>
                    <a:pt x="1" y="1"/>
                  </a:moveTo>
                  <a:lnTo>
                    <a:pt x="1" y="1"/>
                  </a:lnTo>
                  <a:cubicBezTo>
                    <a:pt x="123" y="56"/>
                    <a:pt x="246" y="112"/>
                    <a:pt x="357" y="190"/>
                  </a:cubicBezTo>
                  <a:cubicBezTo>
                    <a:pt x="456" y="256"/>
                    <a:pt x="590" y="390"/>
                    <a:pt x="657" y="501"/>
                  </a:cubicBezTo>
                  <a:lnTo>
                    <a:pt x="668" y="424"/>
                  </a:lnTo>
                  <a:cubicBezTo>
                    <a:pt x="590" y="312"/>
                    <a:pt x="479" y="234"/>
                    <a:pt x="367" y="167"/>
                  </a:cubicBezTo>
                  <a:cubicBezTo>
                    <a:pt x="246" y="101"/>
                    <a:pt x="123" y="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
            <p:cNvSpPr/>
            <p:nvPr/>
          </p:nvSpPr>
          <p:spPr>
            <a:xfrm>
              <a:off x="4486147" y="1746273"/>
              <a:ext cx="23689" cy="26828"/>
            </a:xfrm>
            <a:custGeom>
              <a:avLst/>
              <a:gdLst/>
              <a:ahLst/>
              <a:cxnLst/>
              <a:rect l="l" t="t" r="r" b="b"/>
              <a:pathLst>
                <a:path w="679" h="769" extrusionOk="0">
                  <a:moveTo>
                    <a:pt x="678" y="1"/>
                  </a:moveTo>
                  <a:lnTo>
                    <a:pt x="678" y="1"/>
                  </a:lnTo>
                  <a:cubicBezTo>
                    <a:pt x="534" y="124"/>
                    <a:pt x="456" y="324"/>
                    <a:pt x="478" y="513"/>
                  </a:cubicBezTo>
                  <a:cubicBezTo>
                    <a:pt x="433" y="480"/>
                    <a:pt x="389" y="446"/>
                    <a:pt x="344" y="424"/>
                  </a:cubicBezTo>
                  <a:cubicBezTo>
                    <a:pt x="233" y="357"/>
                    <a:pt x="122" y="312"/>
                    <a:pt x="0" y="268"/>
                  </a:cubicBezTo>
                  <a:lnTo>
                    <a:pt x="0" y="268"/>
                  </a:lnTo>
                  <a:cubicBezTo>
                    <a:pt x="111" y="324"/>
                    <a:pt x="223" y="379"/>
                    <a:pt x="322" y="457"/>
                  </a:cubicBezTo>
                  <a:cubicBezTo>
                    <a:pt x="378" y="490"/>
                    <a:pt x="423" y="535"/>
                    <a:pt x="467" y="579"/>
                  </a:cubicBezTo>
                  <a:cubicBezTo>
                    <a:pt x="489" y="601"/>
                    <a:pt x="500" y="624"/>
                    <a:pt x="512" y="646"/>
                  </a:cubicBezTo>
                  <a:cubicBezTo>
                    <a:pt x="534" y="668"/>
                    <a:pt x="567" y="735"/>
                    <a:pt x="589" y="769"/>
                  </a:cubicBezTo>
                  <a:lnTo>
                    <a:pt x="589" y="713"/>
                  </a:lnTo>
                  <a:cubicBezTo>
                    <a:pt x="578" y="690"/>
                    <a:pt x="556" y="613"/>
                    <a:pt x="534" y="591"/>
                  </a:cubicBezTo>
                  <a:cubicBezTo>
                    <a:pt x="524" y="560"/>
                    <a:pt x="532" y="557"/>
                    <a:pt x="517" y="541"/>
                  </a:cubicBezTo>
                  <a:lnTo>
                    <a:pt x="517" y="541"/>
                  </a:lnTo>
                  <a:lnTo>
                    <a:pt x="534" y="546"/>
                  </a:lnTo>
                  <a:cubicBezTo>
                    <a:pt x="478" y="368"/>
                    <a:pt x="545" y="134"/>
                    <a:pt x="6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
            <p:cNvSpPr/>
            <p:nvPr/>
          </p:nvSpPr>
          <p:spPr>
            <a:xfrm>
              <a:off x="4377470" y="1793652"/>
              <a:ext cx="69496" cy="61297"/>
            </a:xfrm>
            <a:custGeom>
              <a:avLst/>
              <a:gdLst/>
              <a:ahLst/>
              <a:cxnLst/>
              <a:rect l="l" t="t" r="r" b="b"/>
              <a:pathLst>
                <a:path w="1992" h="1757" extrusionOk="0">
                  <a:moveTo>
                    <a:pt x="1341" y="1"/>
                  </a:moveTo>
                  <a:cubicBezTo>
                    <a:pt x="1118" y="1"/>
                    <a:pt x="866" y="106"/>
                    <a:pt x="668" y="234"/>
                  </a:cubicBezTo>
                  <a:cubicBezTo>
                    <a:pt x="335" y="445"/>
                    <a:pt x="101" y="745"/>
                    <a:pt x="56" y="890"/>
                  </a:cubicBezTo>
                  <a:cubicBezTo>
                    <a:pt x="23" y="1023"/>
                    <a:pt x="1" y="1068"/>
                    <a:pt x="1" y="1068"/>
                  </a:cubicBezTo>
                  <a:lnTo>
                    <a:pt x="101" y="1012"/>
                  </a:lnTo>
                  <a:cubicBezTo>
                    <a:pt x="101" y="1012"/>
                    <a:pt x="201" y="1290"/>
                    <a:pt x="312" y="1479"/>
                  </a:cubicBezTo>
                  <a:cubicBezTo>
                    <a:pt x="384" y="1595"/>
                    <a:pt x="540" y="1757"/>
                    <a:pt x="768" y="1757"/>
                  </a:cubicBezTo>
                  <a:cubicBezTo>
                    <a:pt x="892" y="1757"/>
                    <a:pt x="1037" y="1709"/>
                    <a:pt x="1202" y="1579"/>
                  </a:cubicBezTo>
                  <a:cubicBezTo>
                    <a:pt x="1669" y="1213"/>
                    <a:pt x="1991" y="578"/>
                    <a:pt x="1758" y="212"/>
                  </a:cubicBezTo>
                  <a:cubicBezTo>
                    <a:pt x="1658" y="60"/>
                    <a:pt x="1508" y="1"/>
                    <a:pt x="13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
            <p:cNvSpPr/>
            <p:nvPr/>
          </p:nvSpPr>
          <p:spPr>
            <a:xfrm>
              <a:off x="4386401" y="1793652"/>
              <a:ext cx="55890" cy="23793"/>
            </a:xfrm>
            <a:custGeom>
              <a:avLst/>
              <a:gdLst/>
              <a:ahLst/>
              <a:cxnLst/>
              <a:rect l="l" t="t" r="r" b="b"/>
              <a:pathLst>
                <a:path w="1602" h="682" extrusionOk="0">
                  <a:moveTo>
                    <a:pt x="1085" y="1"/>
                  </a:moveTo>
                  <a:cubicBezTo>
                    <a:pt x="862" y="1"/>
                    <a:pt x="610" y="106"/>
                    <a:pt x="412" y="234"/>
                  </a:cubicBezTo>
                  <a:cubicBezTo>
                    <a:pt x="245" y="333"/>
                    <a:pt x="101" y="467"/>
                    <a:pt x="0" y="590"/>
                  </a:cubicBezTo>
                  <a:cubicBezTo>
                    <a:pt x="23" y="612"/>
                    <a:pt x="45" y="634"/>
                    <a:pt x="67" y="645"/>
                  </a:cubicBezTo>
                  <a:cubicBezTo>
                    <a:pt x="121" y="670"/>
                    <a:pt x="178" y="681"/>
                    <a:pt x="235" y="681"/>
                  </a:cubicBezTo>
                  <a:cubicBezTo>
                    <a:pt x="356" y="681"/>
                    <a:pt x="477" y="631"/>
                    <a:pt x="568" y="556"/>
                  </a:cubicBezTo>
                  <a:cubicBezTo>
                    <a:pt x="601" y="523"/>
                    <a:pt x="635" y="478"/>
                    <a:pt x="690" y="467"/>
                  </a:cubicBezTo>
                  <a:cubicBezTo>
                    <a:pt x="705" y="461"/>
                    <a:pt x="721" y="458"/>
                    <a:pt x="737" y="458"/>
                  </a:cubicBezTo>
                  <a:cubicBezTo>
                    <a:pt x="777" y="458"/>
                    <a:pt x="817" y="476"/>
                    <a:pt x="857" y="501"/>
                  </a:cubicBezTo>
                  <a:cubicBezTo>
                    <a:pt x="935" y="556"/>
                    <a:pt x="1001" y="634"/>
                    <a:pt x="1102" y="656"/>
                  </a:cubicBezTo>
                  <a:cubicBezTo>
                    <a:pt x="1151" y="674"/>
                    <a:pt x="1200" y="680"/>
                    <a:pt x="1249" y="680"/>
                  </a:cubicBezTo>
                  <a:cubicBezTo>
                    <a:pt x="1355" y="680"/>
                    <a:pt x="1462" y="649"/>
                    <a:pt x="1569" y="634"/>
                  </a:cubicBezTo>
                  <a:cubicBezTo>
                    <a:pt x="1602" y="478"/>
                    <a:pt x="1580" y="333"/>
                    <a:pt x="1502" y="212"/>
                  </a:cubicBezTo>
                  <a:cubicBezTo>
                    <a:pt x="1402" y="60"/>
                    <a:pt x="1252" y="1"/>
                    <a:pt x="10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
            <p:cNvSpPr/>
            <p:nvPr/>
          </p:nvSpPr>
          <p:spPr>
            <a:xfrm>
              <a:off x="4386017" y="1825435"/>
              <a:ext cx="29131" cy="17269"/>
            </a:xfrm>
            <a:custGeom>
              <a:avLst/>
              <a:gdLst/>
              <a:ahLst/>
              <a:cxnLst/>
              <a:rect l="l" t="t" r="r" b="b"/>
              <a:pathLst>
                <a:path w="835" h="495" extrusionOk="0">
                  <a:moveTo>
                    <a:pt x="34" y="1"/>
                  </a:moveTo>
                  <a:lnTo>
                    <a:pt x="1" y="57"/>
                  </a:lnTo>
                  <a:cubicBezTo>
                    <a:pt x="145" y="124"/>
                    <a:pt x="290" y="201"/>
                    <a:pt x="412" y="302"/>
                  </a:cubicBezTo>
                  <a:cubicBezTo>
                    <a:pt x="468" y="357"/>
                    <a:pt x="534" y="413"/>
                    <a:pt x="601" y="446"/>
                  </a:cubicBezTo>
                  <a:cubicBezTo>
                    <a:pt x="660" y="480"/>
                    <a:pt x="720" y="494"/>
                    <a:pt x="779" y="494"/>
                  </a:cubicBezTo>
                  <a:cubicBezTo>
                    <a:pt x="797" y="494"/>
                    <a:pt x="816" y="493"/>
                    <a:pt x="834" y="490"/>
                  </a:cubicBezTo>
                  <a:lnTo>
                    <a:pt x="834" y="490"/>
                  </a:lnTo>
                  <a:cubicBezTo>
                    <a:pt x="821" y="492"/>
                    <a:pt x="807" y="493"/>
                    <a:pt x="793" y="493"/>
                  </a:cubicBezTo>
                  <a:cubicBezTo>
                    <a:pt x="730" y="493"/>
                    <a:pt x="667" y="472"/>
                    <a:pt x="612" y="435"/>
                  </a:cubicBezTo>
                  <a:cubicBezTo>
                    <a:pt x="545" y="391"/>
                    <a:pt x="478" y="334"/>
                    <a:pt x="423" y="279"/>
                  </a:cubicBezTo>
                  <a:cubicBezTo>
                    <a:pt x="312" y="179"/>
                    <a:pt x="167" y="79"/>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
            <p:cNvSpPr/>
            <p:nvPr/>
          </p:nvSpPr>
          <p:spPr>
            <a:xfrm>
              <a:off x="4400008" y="1820237"/>
              <a:ext cx="25991" cy="12629"/>
            </a:xfrm>
            <a:custGeom>
              <a:avLst/>
              <a:gdLst/>
              <a:ahLst/>
              <a:cxnLst/>
              <a:rect l="l" t="t" r="r" b="b"/>
              <a:pathLst>
                <a:path w="745" h="362" extrusionOk="0">
                  <a:moveTo>
                    <a:pt x="1" y="49"/>
                  </a:moveTo>
                  <a:cubicBezTo>
                    <a:pt x="1" y="50"/>
                    <a:pt x="0" y="50"/>
                    <a:pt x="0" y="50"/>
                  </a:cubicBezTo>
                  <a:lnTo>
                    <a:pt x="1" y="49"/>
                  </a:lnTo>
                  <a:close/>
                  <a:moveTo>
                    <a:pt x="99" y="1"/>
                  </a:moveTo>
                  <a:cubicBezTo>
                    <a:pt x="86" y="1"/>
                    <a:pt x="72" y="2"/>
                    <a:pt x="55" y="6"/>
                  </a:cubicBezTo>
                  <a:lnTo>
                    <a:pt x="1" y="49"/>
                  </a:lnTo>
                  <a:lnTo>
                    <a:pt x="1" y="49"/>
                  </a:lnTo>
                  <a:cubicBezTo>
                    <a:pt x="4" y="48"/>
                    <a:pt x="9" y="47"/>
                    <a:pt x="16" y="47"/>
                  </a:cubicBezTo>
                  <a:cubicBezTo>
                    <a:pt x="48" y="47"/>
                    <a:pt x="118" y="63"/>
                    <a:pt x="144" y="72"/>
                  </a:cubicBezTo>
                  <a:cubicBezTo>
                    <a:pt x="166" y="83"/>
                    <a:pt x="200" y="95"/>
                    <a:pt x="222" y="105"/>
                  </a:cubicBezTo>
                  <a:cubicBezTo>
                    <a:pt x="289" y="139"/>
                    <a:pt x="344" y="161"/>
                    <a:pt x="400" y="194"/>
                  </a:cubicBezTo>
                  <a:cubicBezTo>
                    <a:pt x="456" y="228"/>
                    <a:pt x="500" y="261"/>
                    <a:pt x="556" y="295"/>
                  </a:cubicBezTo>
                  <a:cubicBezTo>
                    <a:pt x="611" y="328"/>
                    <a:pt x="678" y="350"/>
                    <a:pt x="745" y="362"/>
                  </a:cubicBezTo>
                  <a:cubicBezTo>
                    <a:pt x="678" y="350"/>
                    <a:pt x="623" y="317"/>
                    <a:pt x="567" y="283"/>
                  </a:cubicBezTo>
                  <a:cubicBezTo>
                    <a:pt x="522" y="239"/>
                    <a:pt x="467" y="206"/>
                    <a:pt x="411" y="161"/>
                  </a:cubicBezTo>
                  <a:cubicBezTo>
                    <a:pt x="367" y="128"/>
                    <a:pt x="311" y="95"/>
                    <a:pt x="255" y="61"/>
                  </a:cubicBezTo>
                  <a:cubicBezTo>
                    <a:pt x="222" y="39"/>
                    <a:pt x="200" y="28"/>
                    <a:pt x="166" y="16"/>
                  </a:cubicBezTo>
                  <a:cubicBezTo>
                    <a:pt x="151" y="9"/>
                    <a:pt x="130" y="1"/>
                    <a:pt x="9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
            <p:cNvSpPr/>
            <p:nvPr/>
          </p:nvSpPr>
          <p:spPr>
            <a:xfrm>
              <a:off x="4415114" y="1815352"/>
              <a:ext cx="22154" cy="3907"/>
            </a:xfrm>
            <a:custGeom>
              <a:avLst/>
              <a:gdLst/>
              <a:ahLst/>
              <a:cxnLst/>
              <a:rect l="l" t="t" r="r" b="b"/>
              <a:pathLst>
                <a:path w="635" h="112" extrusionOk="0">
                  <a:moveTo>
                    <a:pt x="635" y="1"/>
                  </a:moveTo>
                  <a:lnTo>
                    <a:pt x="635" y="1"/>
                  </a:lnTo>
                  <a:cubicBezTo>
                    <a:pt x="572" y="63"/>
                    <a:pt x="483" y="82"/>
                    <a:pt x="398" y="82"/>
                  </a:cubicBezTo>
                  <a:cubicBezTo>
                    <a:pt x="376" y="82"/>
                    <a:pt x="355" y="81"/>
                    <a:pt x="334" y="79"/>
                  </a:cubicBezTo>
                  <a:cubicBezTo>
                    <a:pt x="279" y="79"/>
                    <a:pt x="223" y="67"/>
                    <a:pt x="168" y="57"/>
                  </a:cubicBezTo>
                  <a:cubicBezTo>
                    <a:pt x="123" y="57"/>
                    <a:pt x="67" y="34"/>
                    <a:pt x="34" y="12"/>
                  </a:cubicBezTo>
                  <a:lnTo>
                    <a:pt x="0" y="57"/>
                  </a:lnTo>
                  <a:cubicBezTo>
                    <a:pt x="56" y="90"/>
                    <a:pt x="112" y="90"/>
                    <a:pt x="168" y="101"/>
                  </a:cubicBezTo>
                  <a:cubicBezTo>
                    <a:pt x="223" y="101"/>
                    <a:pt x="279" y="112"/>
                    <a:pt x="334" y="112"/>
                  </a:cubicBezTo>
                  <a:cubicBezTo>
                    <a:pt x="445" y="112"/>
                    <a:pt x="556" y="79"/>
                    <a:pt x="6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
            <p:cNvSpPr/>
            <p:nvPr/>
          </p:nvSpPr>
          <p:spPr>
            <a:xfrm>
              <a:off x="4388739" y="1806456"/>
              <a:ext cx="14374" cy="19014"/>
            </a:xfrm>
            <a:custGeom>
              <a:avLst/>
              <a:gdLst/>
              <a:ahLst/>
              <a:cxnLst/>
              <a:rect l="l" t="t" r="r" b="b"/>
              <a:pathLst>
                <a:path w="412" h="545" extrusionOk="0">
                  <a:moveTo>
                    <a:pt x="412" y="0"/>
                  </a:moveTo>
                  <a:cubicBezTo>
                    <a:pt x="311" y="55"/>
                    <a:pt x="234" y="144"/>
                    <a:pt x="167" y="233"/>
                  </a:cubicBezTo>
                  <a:cubicBezTo>
                    <a:pt x="133" y="278"/>
                    <a:pt x="101" y="334"/>
                    <a:pt x="78" y="389"/>
                  </a:cubicBezTo>
                  <a:cubicBezTo>
                    <a:pt x="56" y="434"/>
                    <a:pt x="34" y="490"/>
                    <a:pt x="0" y="523"/>
                  </a:cubicBezTo>
                  <a:lnTo>
                    <a:pt x="34" y="545"/>
                  </a:lnTo>
                  <a:cubicBezTo>
                    <a:pt x="78" y="500"/>
                    <a:pt x="101" y="456"/>
                    <a:pt x="123" y="401"/>
                  </a:cubicBezTo>
                  <a:cubicBezTo>
                    <a:pt x="133" y="345"/>
                    <a:pt x="156" y="300"/>
                    <a:pt x="190" y="245"/>
                  </a:cubicBezTo>
                  <a:cubicBezTo>
                    <a:pt x="245" y="156"/>
                    <a:pt x="323" y="67"/>
                    <a:pt x="4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
            <p:cNvSpPr/>
            <p:nvPr/>
          </p:nvSpPr>
          <p:spPr>
            <a:xfrm>
              <a:off x="4407334" y="1799478"/>
              <a:ext cx="13257" cy="19781"/>
            </a:xfrm>
            <a:custGeom>
              <a:avLst/>
              <a:gdLst/>
              <a:ahLst/>
              <a:cxnLst/>
              <a:rect l="l" t="t" r="r" b="b"/>
              <a:pathLst>
                <a:path w="380" h="567" extrusionOk="0">
                  <a:moveTo>
                    <a:pt x="379" y="0"/>
                  </a:moveTo>
                  <a:cubicBezTo>
                    <a:pt x="290" y="67"/>
                    <a:pt x="190" y="144"/>
                    <a:pt x="134" y="245"/>
                  </a:cubicBezTo>
                  <a:cubicBezTo>
                    <a:pt x="101" y="300"/>
                    <a:pt x="90" y="367"/>
                    <a:pt x="79" y="411"/>
                  </a:cubicBezTo>
                  <a:cubicBezTo>
                    <a:pt x="57" y="467"/>
                    <a:pt x="35" y="522"/>
                    <a:pt x="1" y="556"/>
                  </a:cubicBezTo>
                  <a:lnTo>
                    <a:pt x="57" y="567"/>
                  </a:lnTo>
                  <a:cubicBezTo>
                    <a:pt x="112" y="512"/>
                    <a:pt x="101" y="489"/>
                    <a:pt x="112" y="423"/>
                  </a:cubicBezTo>
                  <a:cubicBezTo>
                    <a:pt x="124" y="367"/>
                    <a:pt x="134" y="311"/>
                    <a:pt x="157" y="255"/>
                  </a:cubicBezTo>
                  <a:cubicBezTo>
                    <a:pt x="201" y="156"/>
                    <a:pt x="290" y="77"/>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
            <p:cNvSpPr/>
            <p:nvPr/>
          </p:nvSpPr>
          <p:spPr>
            <a:xfrm>
              <a:off x="4412777" y="1810328"/>
              <a:ext cx="6245" cy="7012"/>
            </a:xfrm>
            <a:custGeom>
              <a:avLst/>
              <a:gdLst/>
              <a:ahLst/>
              <a:cxnLst/>
              <a:rect l="l" t="t" r="r" b="b"/>
              <a:pathLst>
                <a:path w="179" h="201" extrusionOk="0">
                  <a:moveTo>
                    <a:pt x="179" y="0"/>
                  </a:moveTo>
                  <a:lnTo>
                    <a:pt x="179" y="0"/>
                  </a:lnTo>
                  <a:cubicBezTo>
                    <a:pt x="146" y="23"/>
                    <a:pt x="112" y="56"/>
                    <a:pt x="79" y="78"/>
                  </a:cubicBezTo>
                  <a:cubicBezTo>
                    <a:pt x="45" y="112"/>
                    <a:pt x="12" y="145"/>
                    <a:pt x="1" y="189"/>
                  </a:cubicBezTo>
                  <a:lnTo>
                    <a:pt x="57" y="201"/>
                  </a:lnTo>
                  <a:cubicBezTo>
                    <a:pt x="57" y="134"/>
                    <a:pt x="123" y="67"/>
                    <a:pt x="1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
            <p:cNvSpPr/>
            <p:nvPr/>
          </p:nvSpPr>
          <p:spPr>
            <a:xfrm>
              <a:off x="4311879" y="1736958"/>
              <a:ext cx="62518" cy="71275"/>
            </a:xfrm>
            <a:custGeom>
              <a:avLst/>
              <a:gdLst/>
              <a:ahLst/>
              <a:cxnLst/>
              <a:rect l="l" t="t" r="r" b="b"/>
              <a:pathLst>
                <a:path w="1792" h="2043" extrusionOk="0">
                  <a:moveTo>
                    <a:pt x="733" y="1"/>
                  </a:moveTo>
                  <a:cubicBezTo>
                    <a:pt x="699" y="1"/>
                    <a:pt x="670" y="5"/>
                    <a:pt x="646" y="13"/>
                  </a:cubicBezTo>
                  <a:cubicBezTo>
                    <a:pt x="457" y="79"/>
                    <a:pt x="257" y="302"/>
                    <a:pt x="190" y="569"/>
                  </a:cubicBezTo>
                  <a:cubicBezTo>
                    <a:pt x="112" y="824"/>
                    <a:pt x="1" y="1447"/>
                    <a:pt x="346" y="1814"/>
                  </a:cubicBezTo>
                  <a:cubicBezTo>
                    <a:pt x="524" y="1998"/>
                    <a:pt x="689" y="2042"/>
                    <a:pt x="809" y="2042"/>
                  </a:cubicBezTo>
                  <a:cubicBezTo>
                    <a:pt x="921" y="2042"/>
                    <a:pt x="991" y="2003"/>
                    <a:pt x="991" y="2003"/>
                  </a:cubicBezTo>
                  <a:cubicBezTo>
                    <a:pt x="991" y="2003"/>
                    <a:pt x="1313" y="1926"/>
                    <a:pt x="1481" y="1725"/>
                  </a:cubicBezTo>
                  <a:cubicBezTo>
                    <a:pt x="1658" y="1525"/>
                    <a:pt x="1792" y="935"/>
                    <a:pt x="1625" y="557"/>
                  </a:cubicBezTo>
                  <a:cubicBezTo>
                    <a:pt x="1478" y="214"/>
                    <a:pt x="985" y="1"/>
                    <a:pt x="7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
            <p:cNvSpPr/>
            <p:nvPr/>
          </p:nvSpPr>
          <p:spPr>
            <a:xfrm>
              <a:off x="4311879" y="1736923"/>
              <a:ext cx="38481" cy="68379"/>
            </a:xfrm>
            <a:custGeom>
              <a:avLst/>
              <a:gdLst/>
              <a:ahLst/>
              <a:cxnLst/>
              <a:rect l="l" t="t" r="r" b="b"/>
              <a:pathLst>
                <a:path w="1103" h="1960" extrusionOk="0">
                  <a:moveTo>
                    <a:pt x="733" y="0"/>
                  </a:moveTo>
                  <a:cubicBezTo>
                    <a:pt x="699" y="0"/>
                    <a:pt x="669" y="5"/>
                    <a:pt x="646" y="14"/>
                  </a:cubicBezTo>
                  <a:cubicBezTo>
                    <a:pt x="457" y="80"/>
                    <a:pt x="257" y="303"/>
                    <a:pt x="190" y="570"/>
                  </a:cubicBezTo>
                  <a:cubicBezTo>
                    <a:pt x="112" y="825"/>
                    <a:pt x="1" y="1448"/>
                    <a:pt x="346" y="1815"/>
                  </a:cubicBezTo>
                  <a:cubicBezTo>
                    <a:pt x="413" y="1882"/>
                    <a:pt x="468" y="1927"/>
                    <a:pt x="535" y="1959"/>
                  </a:cubicBezTo>
                  <a:cubicBezTo>
                    <a:pt x="569" y="1826"/>
                    <a:pt x="569" y="1682"/>
                    <a:pt x="557" y="1537"/>
                  </a:cubicBezTo>
                  <a:cubicBezTo>
                    <a:pt x="546" y="1448"/>
                    <a:pt x="535" y="1370"/>
                    <a:pt x="524" y="1292"/>
                  </a:cubicBezTo>
                  <a:cubicBezTo>
                    <a:pt x="512" y="1215"/>
                    <a:pt x="490" y="1148"/>
                    <a:pt x="502" y="1070"/>
                  </a:cubicBezTo>
                  <a:cubicBezTo>
                    <a:pt x="512" y="992"/>
                    <a:pt x="579" y="948"/>
                    <a:pt x="635" y="892"/>
                  </a:cubicBezTo>
                  <a:cubicBezTo>
                    <a:pt x="690" y="847"/>
                    <a:pt x="746" y="803"/>
                    <a:pt x="791" y="748"/>
                  </a:cubicBezTo>
                  <a:cubicBezTo>
                    <a:pt x="891" y="647"/>
                    <a:pt x="957" y="514"/>
                    <a:pt x="1013" y="392"/>
                  </a:cubicBezTo>
                  <a:cubicBezTo>
                    <a:pt x="1058" y="291"/>
                    <a:pt x="1080" y="191"/>
                    <a:pt x="1102" y="91"/>
                  </a:cubicBezTo>
                  <a:cubicBezTo>
                    <a:pt x="963" y="34"/>
                    <a:pt x="829" y="0"/>
                    <a:pt x="73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
            <p:cNvSpPr/>
            <p:nvPr/>
          </p:nvSpPr>
          <p:spPr>
            <a:xfrm>
              <a:off x="4323148" y="1780848"/>
              <a:ext cx="24107" cy="18246"/>
            </a:xfrm>
            <a:custGeom>
              <a:avLst/>
              <a:gdLst/>
              <a:ahLst/>
              <a:cxnLst/>
              <a:rect l="l" t="t" r="r" b="b"/>
              <a:pathLst>
                <a:path w="691" h="523" extrusionOk="0">
                  <a:moveTo>
                    <a:pt x="1" y="0"/>
                  </a:moveTo>
                  <a:lnTo>
                    <a:pt x="1" y="0"/>
                  </a:lnTo>
                  <a:cubicBezTo>
                    <a:pt x="123" y="55"/>
                    <a:pt x="234" y="122"/>
                    <a:pt x="357" y="200"/>
                  </a:cubicBezTo>
                  <a:cubicBezTo>
                    <a:pt x="412" y="233"/>
                    <a:pt x="468" y="278"/>
                    <a:pt x="512" y="312"/>
                  </a:cubicBezTo>
                  <a:cubicBezTo>
                    <a:pt x="568" y="356"/>
                    <a:pt x="646" y="467"/>
                    <a:pt x="657" y="523"/>
                  </a:cubicBezTo>
                  <a:lnTo>
                    <a:pt x="690" y="456"/>
                  </a:lnTo>
                  <a:cubicBezTo>
                    <a:pt x="679" y="378"/>
                    <a:pt x="601" y="322"/>
                    <a:pt x="545" y="278"/>
                  </a:cubicBezTo>
                  <a:cubicBezTo>
                    <a:pt x="479" y="245"/>
                    <a:pt x="423" y="211"/>
                    <a:pt x="367" y="178"/>
                  </a:cubicBezTo>
                  <a:cubicBezTo>
                    <a:pt x="246" y="100"/>
                    <a:pt x="123"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
            <p:cNvSpPr/>
            <p:nvPr/>
          </p:nvSpPr>
          <p:spPr>
            <a:xfrm>
              <a:off x="4345651" y="1767241"/>
              <a:ext cx="16711" cy="25642"/>
            </a:xfrm>
            <a:custGeom>
              <a:avLst/>
              <a:gdLst/>
              <a:ahLst/>
              <a:cxnLst/>
              <a:rect l="l" t="t" r="r" b="b"/>
              <a:pathLst>
                <a:path w="479" h="735" extrusionOk="0">
                  <a:moveTo>
                    <a:pt x="479" y="0"/>
                  </a:moveTo>
                  <a:lnTo>
                    <a:pt x="479" y="0"/>
                  </a:lnTo>
                  <a:cubicBezTo>
                    <a:pt x="256" y="178"/>
                    <a:pt x="101" y="368"/>
                    <a:pt x="1" y="635"/>
                  </a:cubicBezTo>
                  <a:lnTo>
                    <a:pt x="45" y="735"/>
                  </a:lnTo>
                  <a:cubicBezTo>
                    <a:pt x="112" y="468"/>
                    <a:pt x="268" y="190"/>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
            <p:cNvSpPr/>
            <p:nvPr/>
          </p:nvSpPr>
          <p:spPr>
            <a:xfrm>
              <a:off x="4346454" y="1780080"/>
              <a:ext cx="15909" cy="23654"/>
            </a:xfrm>
            <a:custGeom>
              <a:avLst/>
              <a:gdLst/>
              <a:ahLst/>
              <a:cxnLst/>
              <a:rect l="l" t="t" r="r" b="b"/>
              <a:pathLst>
                <a:path w="456" h="678" extrusionOk="0">
                  <a:moveTo>
                    <a:pt x="456" y="0"/>
                  </a:moveTo>
                  <a:cubicBezTo>
                    <a:pt x="400" y="134"/>
                    <a:pt x="334" y="255"/>
                    <a:pt x="267" y="378"/>
                  </a:cubicBezTo>
                  <a:cubicBezTo>
                    <a:pt x="233" y="433"/>
                    <a:pt x="200" y="500"/>
                    <a:pt x="167" y="556"/>
                  </a:cubicBezTo>
                  <a:cubicBezTo>
                    <a:pt x="122" y="611"/>
                    <a:pt x="67" y="623"/>
                    <a:pt x="0" y="633"/>
                  </a:cubicBezTo>
                  <a:lnTo>
                    <a:pt x="0" y="678"/>
                  </a:lnTo>
                  <a:cubicBezTo>
                    <a:pt x="33" y="678"/>
                    <a:pt x="78" y="667"/>
                    <a:pt x="111" y="656"/>
                  </a:cubicBezTo>
                  <a:cubicBezTo>
                    <a:pt x="144" y="645"/>
                    <a:pt x="178" y="611"/>
                    <a:pt x="200" y="578"/>
                  </a:cubicBezTo>
                  <a:cubicBezTo>
                    <a:pt x="233" y="512"/>
                    <a:pt x="267" y="456"/>
                    <a:pt x="289" y="389"/>
                  </a:cubicBezTo>
                  <a:cubicBezTo>
                    <a:pt x="356" y="267"/>
                    <a:pt x="401" y="134"/>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
            <p:cNvSpPr/>
            <p:nvPr/>
          </p:nvSpPr>
          <p:spPr>
            <a:xfrm>
              <a:off x="4384482" y="1681207"/>
              <a:ext cx="74903" cy="82997"/>
            </a:xfrm>
            <a:custGeom>
              <a:avLst/>
              <a:gdLst/>
              <a:ahLst/>
              <a:cxnLst/>
              <a:rect l="l" t="t" r="r" b="b"/>
              <a:pathLst>
                <a:path w="2147" h="2379" extrusionOk="0">
                  <a:moveTo>
                    <a:pt x="1363" y="0"/>
                  </a:moveTo>
                  <a:cubicBezTo>
                    <a:pt x="1336" y="0"/>
                    <a:pt x="1308" y="3"/>
                    <a:pt x="1279" y="9"/>
                  </a:cubicBezTo>
                  <a:cubicBezTo>
                    <a:pt x="801" y="120"/>
                    <a:pt x="322" y="665"/>
                    <a:pt x="167" y="1321"/>
                  </a:cubicBezTo>
                  <a:cubicBezTo>
                    <a:pt x="0" y="1977"/>
                    <a:pt x="245" y="2345"/>
                    <a:pt x="245" y="2345"/>
                  </a:cubicBezTo>
                  <a:cubicBezTo>
                    <a:pt x="245" y="2345"/>
                    <a:pt x="322" y="2367"/>
                    <a:pt x="611" y="2378"/>
                  </a:cubicBezTo>
                  <a:cubicBezTo>
                    <a:pt x="620" y="2378"/>
                    <a:pt x="629" y="2378"/>
                    <a:pt x="639" y="2378"/>
                  </a:cubicBezTo>
                  <a:cubicBezTo>
                    <a:pt x="938" y="2378"/>
                    <a:pt x="1522" y="2202"/>
                    <a:pt x="1824" y="1922"/>
                  </a:cubicBezTo>
                  <a:cubicBezTo>
                    <a:pt x="2146" y="1643"/>
                    <a:pt x="2080" y="1065"/>
                    <a:pt x="2035" y="876"/>
                  </a:cubicBezTo>
                  <a:cubicBezTo>
                    <a:pt x="2004" y="698"/>
                    <a:pt x="1786" y="0"/>
                    <a:pt x="136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
            <p:cNvSpPr/>
            <p:nvPr/>
          </p:nvSpPr>
          <p:spPr>
            <a:xfrm>
              <a:off x="4388355" y="1681172"/>
              <a:ext cx="62902" cy="61681"/>
            </a:xfrm>
            <a:custGeom>
              <a:avLst/>
              <a:gdLst/>
              <a:ahLst/>
              <a:cxnLst/>
              <a:rect l="l" t="t" r="r" b="b"/>
              <a:pathLst>
                <a:path w="1803" h="1768" extrusionOk="0">
                  <a:moveTo>
                    <a:pt x="1257" y="0"/>
                  </a:moveTo>
                  <a:cubicBezTo>
                    <a:pt x="1228" y="0"/>
                    <a:pt x="1198" y="3"/>
                    <a:pt x="1168" y="10"/>
                  </a:cubicBezTo>
                  <a:cubicBezTo>
                    <a:pt x="690" y="121"/>
                    <a:pt x="211" y="666"/>
                    <a:pt x="56" y="1322"/>
                  </a:cubicBezTo>
                  <a:cubicBezTo>
                    <a:pt x="11" y="1489"/>
                    <a:pt x="0" y="1634"/>
                    <a:pt x="0" y="1767"/>
                  </a:cubicBezTo>
                  <a:cubicBezTo>
                    <a:pt x="11" y="1767"/>
                    <a:pt x="23" y="1756"/>
                    <a:pt x="45" y="1756"/>
                  </a:cubicBezTo>
                  <a:cubicBezTo>
                    <a:pt x="167" y="1701"/>
                    <a:pt x="278" y="1589"/>
                    <a:pt x="367" y="1489"/>
                  </a:cubicBezTo>
                  <a:cubicBezTo>
                    <a:pt x="567" y="1278"/>
                    <a:pt x="745" y="1033"/>
                    <a:pt x="990" y="888"/>
                  </a:cubicBezTo>
                  <a:cubicBezTo>
                    <a:pt x="1135" y="811"/>
                    <a:pt x="1279" y="788"/>
                    <a:pt x="1424" y="744"/>
                  </a:cubicBezTo>
                  <a:cubicBezTo>
                    <a:pt x="1568" y="710"/>
                    <a:pt x="1679" y="643"/>
                    <a:pt x="1780" y="532"/>
                  </a:cubicBezTo>
                  <a:cubicBezTo>
                    <a:pt x="1791" y="522"/>
                    <a:pt x="1802" y="522"/>
                    <a:pt x="1802" y="510"/>
                  </a:cubicBezTo>
                  <a:cubicBezTo>
                    <a:pt x="1691" y="260"/>
                    <a:pt x="1518" y="0"/>
                    <a:pt x="12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
            <p:cNvSpPr/>
            <p:nvPr/>
          </p:nvSpPr>
          <p:spPr>
            <a:xfrm>
              <a:off x="4392995" y="1718747"/>
              <a:ext cx="7396" cy="34957"/>
            </a:xfrm>
            <a:custGeom>
              <a:avLst/>
              <a:gdLst/>
              <a:ahLst/>
              <a:cxnLst/>
              <a:rect l="l" t="t" r="r" b="b"/>
              <a:pathLst>
                <a:path w="212" h="1002" extrusionOk="0">
                  <a:moveTo>
                    <a:pt x="212" y="1"/>
                  </a:moveTo>
                  <a:cubicBezTo>
                    <a:pt x="34" y="290"/>
                    <a:pt x="1" y="679"/>
                    <a:pt x="145" y="1002"/>
                  </a:cubicBezTo>
                  <a:lnTo>
                    <a:pt x="201" y="979"/>
                  </a:lnTo>
                  <a:cubicBezTo>
                    <a:pt x="45" y="679"/>
                    <a:pt x="45" y="301"/>
                    <a:pt x="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
            <p:cNvSpPr/>
            <p:nvPr/>
          </p:nvSpPr>
          <p:spPr>
            <a:xfrm>
              <a:off x="4406985" y="1701686"/>
              <a:ext cx="3140" cy="36876"/>
            </a:xfrm>
            <a:custGeom>
              <a:avLst/>
              <a:gdLst/>
              <a:ahLst/>
              <a:cxnLst/>
              <a:rect l="l" t="t" r="r" b="b"/>
              <a:pathLst>
                <a:path w="90" h="1057" extrusionOk="0">
                  <a:moveTo>
                    <a:pt x="89" y="0"/>
                  </a:moveTo>
                  <a:lnTo>
                    <a:pt x="89" y="0"/>
                  </a:lnTo>
                  <a:cubicBezTo>
                    <a:pt x="11" y="55"/>
                    <a:pt x="0" y="167"/>
                    <a:pt x="11" y="256"/>
                  </a:cubicBezTo>
                  <a:cubicBezTo>
                    <a:pt x="22" y="345"/>
                    <a:pt x="33" y="434"/>
                    <a:pt x="33" y="523"/>
                  </a:cubicBezTo>
                  <a:cubicBezTo>
                    <a:pt x="45" y="701"/>
                    <a:pt x="45" y="878"/>
                    <a:pt x="11" y="1056"/>
                  </a:cubicBezTo>
                  <a:lnTo>
                    <a:pt x="67" y="990"/>
                  </a:lnTo>
                  <a:cubicBezTo>
                    <a:pt x="89" y="812"/>
                    <a:pt x="89" y="701"/>
                    <a:pt x="67" y="523"/>
                  </a:cubicBezTo>
                  <a:cubicBezTo>
                    <a:pt x="55" y="434"/>
                    <a:pt x="45" y="345"/>
                    <a:pt x="22" y="256"/>
                  </a:cubicBezTo>
                  <a:cubicBezTo>
                    <a:pt x="11" y="167"/>
                    <a:pt x="22" y="67"/>
                    <a:pt x="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
            <p:cNvSpPr/>
            <p:nvPr/>
          </p:nvSpPr>
          <p:spPr>
            <a:xfrm>
              <a:off x="4418987" y="1689650"/>
              <a:ext cx="4326" cy="28364"/>
            </a:xfrm>
            <a:custGeom>
              <a:avLst/>
              <a:gdLst/>
              <a:ahLst/>
              <a:cxnLst/>
              <a:rect l="l" t="t" r="r" b="b"/>
              <a:pathLst>
                <a:path w="124" h="813" extrusionOk="0">
                  <a:moveTo>
                    <a:pt x="67" y="0"/>
                  </a:moveTo>
                  <a:cubicBezTo>
                    <a:pt x="34" y="56"/>
                    <a:pt x="12" y="134"/>
                    <a:pt x="12" y="200"/>
                  </a:cubicBezTo>
                  <a:cubicBezTo>
                    <a:pt x="1" y="267"/>
                    <a:pt x="12" y="345"/>
                    <a:pt x="23" y="412"/>
                  </a:cubicBezTo>
                  <a:cubicBezTo>
                    <a:pt x="34" y="545"/>
                    <a:pt x="67" y="690"/>
                    <a:pt x="45" y="812"/>
                  </a:cubicBezTo>
                  <a:lnTo>
                    <a:pt x="101" y="790"/>
                  </a:lnTo>
                  <a:cubicBezTo>
                    <a:pt x="123" y="645"/>
                    <a:pt x="67" y="534"/>
                    <a:pt x="45" y="400"/>
                  </a:cubicBezTo>
                  <a:cubicBezTo>
                    <a:pt x="34" y="334"/>
                    <a:pt x="23" y="267"/>
                    <a:pt x="23" y="200"/>
                  </a:cubicBezTo>
                  <a:cubicBezTo>
                    <a:pt x="23" y="134"/>
                    <a:pt x="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
            <p:cNvSpPr/>
            <p:nvPr/>
          </p:nvSpPr>
          <p:spPr>
            <a:xfrm>
              <a:off x="4416649" y="1704024"/>
              <a:ext cx="29933" cy="20584"/>
            </a:xfrm>
            <a:custGeom>
              <a:avLst/>
              <a:gdLst/>
              <a:ahLst/>
              <a:cxnLst/>
              <a:rect l="l" t="t" r="r" b="b"/>
              <a:pathLst>
                <a:path w="858" h="590" extrusionOk="0">
                  <a:moveTo>
                    <a:pt x="858" y="0"/>
                  </a:moveTo>
                  <a:lnTo>
                    <a:pt x="858" y="0"/>
                  </a:lnTo>
                  <a:cubicBezTo>
                    <a:pt x="702" y="55"/>
                    <a:pt x="568" y="133"/>
                    <a:pt x="446" y="245"/>
                  </a:cubicBezTo>
                  <a:cubicBezTo>
                    <a:pt x="379" y="289"/>
                    <a:pt x="324" y="356"/>
                    <a:pt x="268" y="400"/>
                  </a:cubicBezTo>
                  <a:cubicBezTo>
                    <a:pt x="201" y="456"/>
                    <a:pt x="146" y="489"/>
                    <a:pt x="79" y="489"/>
                  </a:cubicBezTo>
                  <a:lnTo>
                    <a:pt x="1" y="589"/>
                  </a:lnTo>
                  <a:cubicBezTo>
                    <a:pt x="101" y="578"/>
                    <a:pt x="246" y="500"/>
                    <a:pt x="302" y="445"/>
                  </a:cubicBezTo>
                  <a:cubicBezTo>
                    <a:pt x="357" y="389"/>
                    <a:pt x="413" y="322"/>
                    <a:pt x="468" y="267"/>
                  </a:cubicBezTo>
                  <a:cubicBezTo>
                    <a:pt x="579" y="156"/>
                    <a:pt x="713" y="67"/>
                    <a:pt x="85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
            <p:cNvSpPr/>
            <p:nvPr/>
          </p:nvSpPr>
          <p:spPr>
            <a:xfrm>
              <a:off x="4402694" y="1721468"/>
              <a:ext cx="42353" cy="25921"/>
            </a:xfrm>
            <a:custGeom>
              <a:avLst/>
              <a:gdLst/>
              <a:ahLst/>
              <a:cxnLst/>
              <a:rect l="l" t="t" r="r" b="b"/>
              <a:pathLst>
                <a:path w="1214" h="743" extrusionOk="0">
                  <a:moveTo>
                    <a:pt x="1213" y="0"/>
                  </a:moveTo>
                  <a:lnTo>
                    <a:pt x="623" y="412"/>
                  </a:lnTo>
                  <a:lnTo>
                    <a:pt x="323" y="612"/>
                  </a:lnTo>
                  <a:cubicBezTo>
                    <a:pt x="267" y="645"/>
                    <a:pt x="212" y="667"/>
                    <a:pt x="168" y="667"/>
                  </a:cubicBezTo>
                  <a:cubicBezTo>
                    <a:pt x="156" y="671"/>
                    <a:pt x="146" y="673"/>
                    <a:pt x="137" y="673"/>
                  </a:cubicBezTo>
                  <a:cubicBezTo>
                    <a:pt x="119" y="673"/>
                    <a:pt x="104" y="667"/>
                    <a:pt x="89" y="667"/>
                  </a:cubicBezTo>
                  <a:cubicBezTo>
                    <a:pt x="79" y="657"/>
                    <a:pt x="67" y="657"/>
                    <a:pt x="45" y="645"/>
                  </a:cubicBezTo>
                  <a:lnTo>
                    <a:pt x="12" y="645"/>
                  </a:lnTo>
                  <a:cubicBezTo>
                    <a:pt x="9" y="642"/>
                    <a:pt x="7" y="641"/>
                    <a:pt x="7" y="641"/>
                  </a:cubicBezTo>
                  <a:lnTo>
                    <a:pt x="7" y="641"/>
                  </a:lnTo>
                  <a:cubicBezTo>
                    <a:pt x="5" y="641"/>
                    <a:pt x="9" y="651"/>
                    <a:pt x="0" y="667"/>
                  </a:cubicBezTo>
                  <a:lnTo>
                    <a:pt x="12" y="712"/>
                  </a:lnTo>
                  <a:cubicBezTo>
                    <a:pt x="12" y="712"/>
                    <a:pt x="56" y="734"/>
                    <a:pt x="67" y="734"/>
                  </a:cubicBezTo>
                  <a:cubicBezTo>
                    <a:pt x="84" y="740"/>
                    <a:pt x="101" y="743"/>
                    <a:pt x="117" y="743"/>
                  </a:cubicBezTo>
                  <a:cubicBezTo>
                    <a:pt x="134" y="743"/>
                    <a:pt x="151" y="740"/>
                    <a:pt x="168" y="734"/>
                  </a:cubicBezTo>
                  <a:cubicBezTo>
                    <a:pt x="245" y="734"/>
                    <a:pt x="301" y="701"/>
                    <a:pt x="346" y="667"/>
                  </a:cubicBezTo>
                  <a:cubicBezTo>
                    <a:pt x="445" y="590"/>
                    <a:pt x="546" y="512"/>
                    <a:pt x="646" y="445"/>
                  </a:cubicBezTo>
                  <a:lnTo>
                    <a:pt x="121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
            <p:cNvSpPr/>
            <p:nvPr/>
          </p:nvSpPr>
          <p:spPr>
            <a:xfrm>
              <a:off x="4395333" y="1742820"/>
              <a:ext cx="39214" cy="17095"/>
            </a:xfrm>
            <a:custGeom>
              <a:avLst/>
              <a:gdLst/>
              <a:ahLst/>
              <a:cxnLst/>
              <a:rect l="l" t="t" r="r" b="b"/>
              <a:pathLst>
                <a:path w="1124" h="490" extrusionOk="0">
                  <a:moveTo>
                    <a:pt x="1123" y="0"/>
                  </a:moveTo>
                  <a:lnTo>
                    <a:pt x="1123" y="0"/>
                  </a:lnTo>
                  <a:cubicBezTo>
                    <a:pt x="968" y="144"/>
                    <a:pt x="790" y="245"/>
                    <a:pt x="601" y="322"/>
                  </a:cubicBezTo>
                  <a:cubicBezTo>
                    <a:pt x="501" y="367"/>
                    <a:pt x="401" y="401"/>
                    <a:pt x="300" y="434"/>
                  </a:cubicBezTo>
                  <a:cubicBezTo>
                    <a:pt x="266" y="442"/>
                    <a:pt x="230" y="446"/>
                    <a:pt x="193" y="446"/>
                  </a:cubicBezTo>
                  <a:cubicBezTo>
                    <a:pt x="134" y="446"/>
                    <a:pt x="73" y="437"/>
                    <a:pt x="11" y="423"/>
                  </a:cubicBezTo>
                  <a:lnTo>
                    <a:pt x="1" y="467"/>
                  </a:lnTo>
                  <a:cubicBezTo>
                    <a:pt x="45" y="478"/>
                    <a:pt x="100" y="490"/>
                    <a:pt x="156" y="490"/>
                  </a:cubicBezTo>
                  <a:cubicBezTo>
                    <a:pt x="211" y="490"/>
                    <a:pt x="267" y="478"/>
                    <a:pt x="312" y="467"/>
                  </a:cubicBezTo>
                  <a:cubicBezTo>
                    <a:pt x="423" y="434"/>
                    <a:pt x="512" y="389"/>
                    <a:pt x="612" y="345"/>
                  </a:cubicBezTo>
                  <a:cubicBezTo>
                    <a:pt x="790" y="256"/>
                    <a:pt x="979" y="144"/>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
            <p:cNvSpPr/>
            <p:nvPr/>
          </p:nvSpPr>
          <p:spPr>
            <a:xfrm>
              <a:off x="4289028" y="1929786"/>
              <a:ext cx="83416" cy="59065"/>
            </a:xfrm>
            <a:custGeom>
              <a:avLst/>
              <a:gdLst/>
              <a:ahLst/>
              <a:cxnLst/>
              <a:rect l="l" t="t" r="r" b="b"/>
              <a:pathLst>
                <a:path w="2391" h="1693" extrusionOk="0">
                  <a:moveTo>
                    <a:pt x="1404" y="1"/>
                  </a:moveTo>
                  <a:cubicBezTo>
                    <a:pt x="1245" y="1"/>
                    <a:pt x="1085" y="14"/>
                    <a:pt x="945" y="47"/>
                  </a:cubicBezTo>
                  <a:cubicBezTo>
                    <a:pt x="456" y="146"/>
                    <a:pt x="200" y="346"/>
                    <a:pt x="144" y="413"/>
                  </a:cubicBezTo>
                  <a:cubicBezTo>
                    <a:pt x="89" y="469"/>
                    <a:pt x="67" y="536"/>
                    <a:pt x="67" y="536"/>
                  </a:cubicBezTo>
                  <a:cubicBezTo>
                    <a:pt x="67" y="536"/>
                    <a:pt x="0" y="692"/>
                    <a:pt x="134" y="1070"/>
                  </a:cubicBezTo>
                  <a:cubicBezTo>
                    <a:pt x="263" y="1399"/>
                    <a:pt x="617" y="1693"/>
                    <a:pt x="1034" y="1693"/>
                  </a:cubicBezTo>
                  <a:cubicBezTo>
                    <a:pt x="1082" y="1693"/>
                    <a:pt x="1130" y="1689"/>
                    <a:pt x="1179" y="1681"/>
                  </a:cubicBezTo>
                  <a:cubicBezTo>
                    <a:pt x="1657" y="1614"/>
                    <a:pt x="2047" y="1315"/>
                    <a:pt x="2224" y="892"/>
                  </a:cubicBezTo>
                  <a:cubicBezTo>
                    <a:pt x="2391" y="469"/>
                    <a:pt x="2324" y="269"/>
                    <a:pt x="2235" y="158"/>
                  </a:cubicBezTo>
                  <a:cubicBezTo>
                    <a:pt x="2165" y="79"/>
                    <a:pt x="1788" y="1"/>
                    <a:pt x="14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
            <p:cNvSpPr/>
            <p:nvPr/>
          </p:nvSpPr>
          <p:spPr>
            <a:xfrm>
              <a:off x="4314217" y="1929786"/>
              <a:ext cx="57878" cy="27247"/>
            </a:xfrm>
            <a:custGeom>
              <a:avLst/>
              <a:gdLst/>
              <a:ahLst/>
              <a:cxnLst/>
              <a:rect l="l" t="t" r="r" b="b"/>
              <a:pathLst>
                <a:path w="1659" h="781" extrusionOk="0">
                  <a:moveTo>
                    <a:pt x="682" y="1"/>
                  </a:moveTo>
                  <a:cubicBezTo>
                    <a:pt x="523" y="1"/>
                    <a:pt x="363" y="14"/>
                    <a:pt x="223" y="47"/>
                  </a:cubicBezTo>
                  <a:cubicBezTo>
                    <a:pt x="146" y="57"/>
                    <a:pt x="67" y="80"/>
                    <a:pt x="1" y="102"/>
                  </a:cubicBezTo>
                  <a:cubicBezTo>
                    <a:pt x="279" y="403"/>
                    <a:pt x="635" y="613"/>
                    <a:pt x="1035" y="714"/>
                  </a:cubicBezTo>
                  <a:cubicBezTo>
                    <a:pt x="1202" y="758"/>
                    <a:pt x="1369" y="781"/>
                    <a:pt x="1535" y="781"/>
                  </a:cubicBezTo>
                  <a:cubicBezTo>
                    <a:pt x="1658" y="435"/>
                    <a:pt x="1602" y="257"/>
                    <a:pt x="1513" y="158"/>
                  </a:cubicBezTo>
                  <a:cubicBezTo>
                    <a:pt x="1443" y="79"/>
                    <a:pt x="1066" y="1"/>
                    <a:pt x="68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
            <p:cNvSpPr/>
            <p:nvPr/>
          </p:nvSpPr>
          <p:spPr>
            <a:xfrm>
              <a:off x="4291330" y="1948451"/>
              <a:ext cx="22537" cy="30317"/>
            </a:xfrm>
            <a:custGeom>
              <a:avLst/>
              <a:gdLst/>
              <a:ahLst/>
              <a:cxnLst/>
              <a:rect l="l" t="t" r="r" b="b"/>
              <a:pathLst>
                <a:path w="646" h="869" extrusionOk="0">
                  <a:moveTo>
                    <a:pt x="78" y="1"/>
                  </a:moveTo>
                  <a:lnTo>
                    <a:pt x="1" y="12"/>
                  </a:lnTo>
                  <a:cubicBezTo>
                    <a:pt x="56" y="78"/>
                    <a:pt x="134" y="179"/>
                    <a:pt x="179" y="256"/>
                  </a:cubicBezTo>
                  <a:cubicBezTo>
                    <a:pt x="223" y="323"/>
                    <a:pt x="256" y="412"/>
                    <a:pt x="290" y="490"/>
                  </a:cubicBezTo>
                  <a:cubicBezTo>
                    <a:pt x="334" y="568"/>
                    <a:pt x="367" y="646"/>
                    <a:pt x="434" y="713"/>
                  </a:cubicBezTo>
                  <a:cubicBezTo>
                    <a:pt x="490" y="790"/>
                    <a:pt x="557" y="846"/>
                    <a:pt x="646" y="869"/>
                  </a:cubicBezTo>
                  <a:cubicBezTo>
                    <a:pt x="557" y="835"/>
                    <a:pt x="490" y="780"/>
                    <a:pt x="446" y="713"/>
                  </a:cubicBezTo>
                  <a:cubicBezTo>
                    <a:pt x="390" y="635"/>
                    <a:pt x="345" y="557"/>
                    <a:pt x="312" y="479"/>
                  </a:cubicBezTo>
                  <a:cubicBezTo>
                    <a:pt x="278" y="401"/>
                    <a:pt x="256" y="312"/>
                    <a:pt x="212" y="234"/>
                  </a:cubicBezTo>
                  <a:cubicBezTo>
                    <a:pt x="179" y="157"/>
                    <a:pt x="134" y="78"/>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
            <p:cNvSpPr/>
            <p:nvPr/>
          </p:nvSpPr>
          <p:spPr>
            <a:xfrm>
              <a:off x="4302564" y="1948451"/>
              <a:ext cx="29550" cy="29550"/>
            </a:xfrm>
            <a:custGeom>
              <a:avLst/>
              <a:gdLst/>
              <a:ahLst/>
              <a:cxnLst/>
              <a:rect l="l" t="t" r="r" b="b"/>
              <a:pathLst>
                <a:path w="847" h="847" extrusionOk="0">
                  <a:moveTo>
                    <a:pt x="112" y="1"/>
                  </a:moveTo>
                  <a:lnTo>
                    <a:pt x="1" y="12"/>
                  </a:lnTo>
                  <a:cubicBezTo>
                    <a:pt x="68" y="56"/>
                    <a:pt x="201" y="157"/>
                    <a:pt x="257" y="234"/>
                  </a:cubicBezTo>
                  <a:lnTo>
                    <a:pt x="424" y="468"/>
                  </a:lnTo>
                  <a:cubicBezTo>
                    <a:pt x="468" y="546"/>
                    <a:pt x="535" y="624"/>
                    <a:pt x="601" y="691"/>
                  </a:cubicBezTo>
                  <a:cubicBezTo>
                    <a:pt x="668" y="757"/>
                    <a:pt x="747" y="812"/>
                    <a:pt x="846" y="846"/>
                  </a:cubicBezTo>
                  <a:cubicBezTo>
                    <a:pt x="747" y="812"/>
                    <a:pt x="680" y="746"/>
                    <a:pt x="613" y="679"/>
                  </a:cubicBezTo>
                  <a:cubicBezTo>
                    <a:pt x="546" y="612"/>
                    <a:pt x="502" y="535"/>
                    <a:pt x="457" y="446"/>
                  </a:cubicBezTo>
                  <a:cubicBezTo>
                    <a:pt x="401" y="368"/>
                    <a:pt x="357" y="279"/>
                    <a:pt x="302" y="201"/>
                  </a:cubicBezTo>
                  <a:cubicBezTo>
                    <a:pt x="246" y="123"/>
                    <a:pt x="201" y="56"/>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
            <p:cNvSpPr/>
            <p:nvPr/>
          </p:nvSpPr>
          <p:spPr>
            <a:xfrm>
              <a:off x="4323532" y="1950021"/>
              <a:ext cx="29166" cy="19049"/>
            </a:xfrm>
            <a:custGeom>
              <a:avLst/>
              <a:gdLst/>
              <a:ahLst/>
              <a:cxnLst/>
              <a:rect l="l" t="t" r="r" b="b"/>
              <a:pathLst>
                <a:path w="836" h="546" extrusionOk="0">
                  <a:moveTo>
                    <a:pt x="0" y="0"/>
                  </a:moveTo>
                  <a:cubicBezTo>
                    <a:pt x="123" y="100"/>
                    <a:pt x="257" y="256"/>
                    <a:pt x="390" y="367"/>
                  </a:cubicBezTo>
                  <a:cubicBezTo>
                    <a:pt x="512" y="468"/>
                    <a:pt x="668" y="545"/>
                    <a:pt x="835" y="545"/>
                  </a:cubicBezTo>
                  <a:cubicBezTo>
                    <a:pt x="668" y="534"/>
                    <a:pt x="524" y="445"/>
                    <a:pt x="412" y="334"/>
                  </a:cubicBezTo>
                  <a:cubicBezTo>
                    <a:pt x="301" y="223"/>
                    <a:pt x="235" y="122"/>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
            <p:cNvSpPr/>
            <p:nvPr/>
          </p:nvSpPr>
          <p:spPr>
            <a:xfrm>
              <a:off x="4296354" y="1936834"/>
              <a:ext cx="27212" cy="12455"/>
            </a:xfrm>
            <a:custGeom>
              <a:avLst/>
              <a:gdLst/>
              <a:ahLst/>
              <a:cxnLst/>
              <a:rect l="l" t="t" r="r" b="b"/>
              <a:pathLst>
                <a:path w="780" h="357" extrusionOk="0">
                  <a:moveTo>
                    <a:pt x="779" y="0"/>
                  </a:moveTo>
                  <a:cubicBezTo>
                    <a:pt x="502" y="33"/>
                    <a:pt x="223" y="144"/>
                    <a:pt x="1" y="312"/>
                  </a:cubicBezTo>
                  <a:lnTo>
                    <a:pt x="35" y="356"/>
                  </a:lnTo>
                  <a:cubicBezTo>
                    <a:pt x="246" y="178"/>
                    <a:pt x="502" y="55"/>
                    <a:pt x="7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
            <p:cNvSpPr/>
            <p:nvPr/>
          </p:nvSpPr>
          <p:spPr>
            <a:xfrm>
              <a:off x="4313833" y="1933729"/>
              <a:ext cx="36911" cy="15909"/>
            </a:xfrm>
            <a:custGeom>
              <a:avLst/>
              <a:gdLst/>
              <a:ahLst/>
              <a:cxnLst/>
              <a:rect l="l" t="t" r="r" b="b"/>
              <a:pathLst>
                <a:path w="1058" h="456" extrusionOk="0">
                  <a:moveTo>
                    <a:pt x="1057" y="0"/>
                  </a:moveTo>
                  <a:cubicBezTo>
                    <a:pt x="690" y="78"/>
                    <a:pt x="335" y="211"/>
                    <a:pt x="1" y="411"/>
                  </a:cubicBezTo>
                  <a:lnTo>
                    <a:pt x="78" y="456"/>
                  </a:lnTo>
                  <a:cubicBezTo>
                    <a:pt x="390" y="233"/>
                    <a:pt x="701" y="100"/>
                    <a:pt x="10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
            <p:cNvSpPr/>
            <p:nvPr/>
          </p:nvSpPr>
          <p:spPr>
            <a:xfrm>
              <a:off x="4328975" y="1945765"/>
              <a:ext cx="32620" cy="5826"/>
            </a:xfrm>
            <a:custGeom>
              <a:avLst/>
              <a:gdLst/>
              <a:ahLst/>
              <a:cxnLst/>
              <a:rect l="l" t="t" r="r" b="b"/>
              <a:pathLst>
                <a:path w="935" h="167" extrusionOk="0">
                  <a:moveTo>
                    <a:pt x="732" y="0"/>
                  </a:moveTo>
                  <a:cubicBezTo>
                    <a:pt x="485" y="0"/>
                    <a:pt x="236" y="48"/>
                    <a:pt x="0" y="145"/>
                  </a:cubicBezTo>
                  <a:lnTo>
                    <a:pt x="12" y="167"/>
                  </a:lnTo>
                  <a:cubicBezTo>
                    <a:pt x="256" y="49"/>
                    <a:pt x="544" y="9"/>
                    <a:pt x="822" y="9"/>
                  </a:cubicBezTo>
                  <a:cubicBezTo>
                    <a:pt x="860" y="9"/>
                    <a:pt x="897" y="10"/>
                    <a:pt x="934" y="11"/>
                  </a:cubicBezTo>
                  <a:cubicBezTo>
                    <a:pt x="867" y="4"/>
                    <a:pt x="799" y="0"/>
                    <a:pt x="73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
            <p:cNvSpPr/>
            <p:nvPr/>
          </p:nvSpPr>
          <p:spPr>
            <a:xfrm>
              <a:off x="4197794" y="1870650"/>
              <a:ext cx="53238" cy="80625"/>
            </a:xfrm>
            <a:custGeom>
              <a:avLst/>
              <a:gdLst/>
              <a:ahLst/>
              <a:cxnLst/>
              <a:rect l="l" t="t" r="r" b="b"/>
              <a:pathLst>
                <a:path w="1526" h="2311" extrusionOk="0">
                  <a:moveTo>
                    <a:pt x="935" y="0"/>
                  </a:moveTo>
                  <a:cubicBezTo>
                    <a:pt x="487" y="0"/>
                    <a:pt x="131" y="455"/>
                    <a:pt x="79" y="685"/>
                  </a:cubicBezTo>
                  <a:cubicBezTo>
                    <a:pt x="23" y="919"/>
                    <a:pt x="1" y="1396"/>
                    <a:pt x="312" y="1908"/>
                  </a:cubicBezTo>
                  <a:cubicBezTo>
                    <a:pt x="516" y="2255"/>
                    <a:pt x="658" y="2310"/>
                    <a:pt x="729" y="2310"/>
                  </a:cubicBezTo>
                  <a:cubicBezTo>
                    <a:pt x="762" y="2310"/>
                    <a:pt x="779" y="2298"/>
                    <a:pt x="779" y="2298"/>
                  </a:cubicBezTo>
                  <a:lnTo>
                    <a:pt x="791" y="2231"/>
                  </a:lnTo>
                  <a:cubicBezTo>
                    <a:pt x="791" y="2231"/>
                    <a:pt x="1002" y="2197"/>
                    <a:pt x="1147" y="2019"/>
                  </a:cubicBezTo>
                  <a:cubicBezTo>
                    <a:pt x="1291" y="1853"/>
                    <a:pt x="1336" y="1708"/>
                    <a:pt x="1425" y="1330"/>
                  </a:cubicBezTo>
                  <a:cubicBezTo>
                    <a:pt x="1525" y="952"/>
                    <a:pt x="1525" y="84"/>
                    <a:pt x="1024" y="7"/>
                  </a:cubicBezTo>
                  <a:cubicBezTo>
                    <a:pt x="994" y="2"/>
                    <a:pt x="964" y="0"/>
                    <a:pt x="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
            <p:cNvSpPr/>
            <p:nvPr/>
          </p:nvSpPr>
          <p:spPr>
            <a:xfrm>
              <a:off x="4198213" y="1870650"/>
              <a:ext cx="37295" cy="60774"/>
            </a:xfrm>
            <a:custGeom>
              <a:avLst/>
              <a:gdLst/>
              <a:ahLst/>
              <a:cxnLst/>
              <a:rect l="l" t="t" r="r" b="b"/>
              <a:pathLst>
                <a:path w="1069" h="1742" extrusionOk="0">
                  <a:moveTo>
                    <a:pt x="923" y="0"/>
                  </a:moveTo>
                  <a:cubicBezTo>
                    <a:pt x="475" y="0"/>
                    <a:pt x="119" y="455"/>
                    <a:pt x="67" y="685"/>
                  </a:cubicBezTo>
                  <a:cubicBezTo>
                    <a:pt x="23" y="896"/>
                    <a:pt x="0" y="1297"/>
                    <a:pt x="211" y="1742"/>
                  </a:cubicBezTo>
                  <a:cubicBezTo>
                    <a:pt x="300" y="1663"/>
                    <a:pt x="379" y="1564"/>
                    <a:pt x="445" y="1463"/>
                  </a:cubicBezTo>
                  <a:cubicBezTo>
                    <a:pt x="623" y="1230"/>
                    <a:pt x="757" y="963"/>
                    <a:pt x="856" y="685"/>
                  </a:cubicBezTo>
                  <a:cubicBezTo>
                    <a:pt x="901" y="551"/>
                    <a:pt x="945" y="407"/>
                    <a:pt x="990" y="262"/>
                  </a:cubicBezTo>
                  <a:cubicBezTo>
                    <a:pt x="1012" y="185"/>
                    <a:pt x="1034" y="96"/>
                    <a:pt x="1068" y="29"/>
                  </a:cubicBezTo>
                  <a:cubicBezTo>
                    <a:pt x="1057" y="17"/>
                    <a:pt x="1034" y="17"/>
                    <a:pt x="1012" y="7"/>
                  </a:cubicBezTo>
                  <a:cubicBezTo>
                    <a:pt x="982" y="2"/>
                    <a:pt x="952" y="0"/>
                    <a:pt x="9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
            <p:cNvSpPr/>
            <p:nvPr/>
          </p:nvSpPr>
          <p:spPr>
            <a:xfrm>
              <a:off x="4227694" y="1876302"/>
              <a:ext cx="9350" cy="26410"/>
            </a:xfrm>
            <a:custGeom>
              <a:avLst/>
              <a:gdLst/>
              <a:ahLst/>
              <a:cxnLst/>
              <a:rect l="l" t="t" r="r" b="b"/>
              <a:pathLst>
                <a:path w="268" h="757" extrusionOk="0">
                  <a:moveTo>
                    <a:pt x="268" y="0"/>
                  </a:moveTo>
                  <a:lnTo>
                    <a:pt x="268" y="0"/>
                  </a:lnTo>
                  <a:cubicBezTo>
                    <a:pt x="212" y="245"/>
                    <a:pt x="123" y="467"/>
                    <a:pt x="1" y="678"/>
                  </a:cubicBezTo>
                  <a:lnTo>
                    <a:pt x="34" y="757"/>
                  </a:lnTo>
                  <a:cubicBezTo>
                    <a:pt x="145" y="523"/>
                    <a:pt x="223" y="245"/>
                    <a:pt x="2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7"/>
            <p:cNvSpPr/>
            <p:nvPr/>
          </p:nvSpPr>
          <p:spPr>
            <a:xfrm>
              <a:off x="4215657" y="1894130"/>
              <a:ext cx="13990" cy="17479"/>
            </a:xfrm>
            <a:custGeom>
              <a:avLst/>
              <a:gdLst/>
              <a:ahLst/>
              <a:cxnLst/>
              <a:rect l="l" t="t" r="r" b="b"/>
              <a:pathLst>
                <a:path w="401" h="501" extrusionOk="0">
                  <a:moveTo>
                    <a:pt x="1" y="1"/>
                  </a:moveTo>
                  <a:lnTo>
                    <a:pt x="1" y="1"/>
                  </a:lnTo>
                  <a:cubicBezTo>
                    <a:pt x="79" y="78"/>
                    <a:pt x="168" y="145"/>
                    <a:pt x="235" y="223"/>
                  </a:cubicBezTo>
                  <a:cubicBezTo>
                    <a:pt x="267" y="256"/>
                    <a:pt x="301" y="301"/>
                    <a:pt x="324" y="345"/>
                  </a:cubicBezTo>
                  <a:cubicBezTo>
                    <a:pt x="346" y="390"/>
                    <a:pt x="356" y="446"/>
                    <a:pt x="368" y="501"/>
                  </a:cubicBezTo>
                  <a:lnTo>
                    <a:pt x="401" y="468"/>
                  </a:lnTo>
                  <a:cubicBezTo>
                    <a:pt x="390" y="412"/>
                    <a:pt x="390" y="379"/>
                    <a:pt x="356" y="335"/>
                  </a:cubicBezTo>
                  <a:cubicBezTo>
                    <a:pt x="334" y="279"/>
                    <a:pt x="301" y="234"/>
                    <a:pt x="257" y="201"/>
                  </a:cubicBezTo>
                  <a:cubicBezTo>
                    <a:pt x="178" y="123"/>
                    <a:pt x="90"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
            <p:cNvSpPr/>
            <p:nvPr/>
          </p:nvSpPr>
          <p:spPr>
            <a:xfrm>
              <a:off x="4228077" y="1895282"/>
              <a:ext cx="13641" cy="29166"/>
            </a:xfrm>
            <a:custGeom>
              <a:avLst/>
              <a:gdLst/>
              <a:ahLst/>
              <a:cxnLst/>
              <a:rect l="l" t="t" r="r" b="b"/>
              <a:pathLst>
                <a:path w="391" h="836" extrusionOk="0">
                  <a:moveTo>
                    <a:pt x="390" y="1"/>
                  </a:moveTo>
                  <a:cubicBezTo>
                    <a:pt x="312" y="268"/>
                    <a:pt x="178" y="512"/>
                    <a:pt x="0" y="713"/>
                  </a:cubicBezTo>
                  <a:lnTo>
                    <a:pt x="34" y="835"/>
                  </a:lnTo>
                  <a:cubicBezTo>
                    <a:pt x="201" y="601"/>
                    <a:pt x="334" y="268"/>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
            <p:cNvSpPr/>
            <p:nvPr/>
          </p:nvSpPr>
          <p:spPr>
            <a:xfrm>
              <a:off x="4208680" y="1919355"/>
              <a:ext cx="18665" cy="19851"/>
            </a:xfrm>
            <a:custGeom>
              <a:avLst/>
              <a:gdLst/>
              <a:ahLst/>
              <a:cxnLst/>
              <a:rect l="l" t="t" r="r" b="b"/>
              <a:pathLst>
                <a:path w="535" h="569" extrusionOk="0">
                  <a:moveTo>
                    <a:pt x="0" y="0"/>
                  </a:moveTo>
                  <a:cubicBezTo>
                    <a:pt x="89" y="101"/>
                    <a:pt x="201" y="168"/>
                    <a:pt x="290" y="257"/>
                  </a:cubicBezTo>
                  <a:cubicBezTo>
                    <a:pt x="390" y="334"/>
                    <a:pt x="457" y="445"/>
                    <a:pt x="490" y="568"/>
                  </a:cubicBezTo>
                  <a:lnTo>
                    <a:pt x="534" y="556"/>
                  </a:lnTo>
                  <a:cubicBezTo>
                    <a:pt x="501" y="423"/>
                    <a:pt x="412" y="312"/>
                    <a:pt x="312" y="234"/>
                  </a:cubicBezTo>
                  <a:cubicBezTo>
                    <a:pt x="212" y="145"/>
                    <a:pt x="101"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
            <p:cNvSpPr/>
            <p:nvPr/>
          </p:nvSpPr>
          <p:spPr>
            <a:xfrm>
              <a:off x="4227694" y="1909656"/>
              <a:ext cx="15944" cy="26794"/>
            </a:xfrm>
            <a:custGeom>
              <a:avLst/>
              <a:gdLst/>
              <a:ahLst/>
              <a:cxnLst/>
              <a:rect l="l" t="t" r="r" b="b"/>
              <a:pathLst>
                <a:path w="457" h="768" extrusionOk="0">
                  <a:moveTo>
                    <a:pt x="456" y="1"/>
                  </a:moveTo>
                  <a:cubicBezTo>
                    <a:pt x="456" y="78"/>
                    <a:pt x="434" y="145"/>
                    <a:pt x="401" y="212"/>
                  </a:cubicBezTo>
                  <a:cubicBezTo>
                    <a:pt x="367" y="278"/>
                    <a:pt x="334" y="334"/>
                    <a:pt x="290" y="390"/>
                  </a:cubicBezTo>
                  <a:cubicBezTo>
                    <a:pt x="201" y="512"/>
                    <a:pt x="123" y="624"/>
                    <a:pt x="1" y="713"/>
                  </a:cubicBezTo>
                  <a:lnTo>
                    <a:pt x="1" y="768"/>
                  </a:lnTo>
                  <a:cubicBezTo>
                    <a:pt x="123" y="679"/>
                    <a:pt x="234" y="523"/>
                    <a:pt x="312" y="412"/>
                  </a:cubicBezTo>
                  <a:cubicBezTo>
                    <a:pt x="345" y="345"/>
                    <a:pt x="390" y="290"/>
                    <a:pt x="412" y="212"/>
                  </a:cubicBezTo>
                  <a:cubicBezTo>
                    <a:pt x="446" y="145"/>
                    <a:pt x="456" y="78"/>
                    <a:pt x="4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
            <p:cNvSpPr/>
            <p:nvPr/>
          </p:nvSpPr>
          <p:spPr>
            <a:xfrm>
              <a:off x="4436466" y="1913214"/>
              <a:ext cx="87742" cy="66635"/>
            </a:xfrm>
            <a:custGeom>
              <a:avLst/>
              <a:gdLst/>
              <a:ahLst/>
              <a:cxnLst/>
              <a:rect l="l" t="t" r="r" b="b"/>
              <a:pathLst>
                <a:path w="2515" h="1910" extrusionOk="0">
                  <a:moveTo>
                    <a:pt x="1142" y="0"/>
                  </a:moveTo>
                  <a:cubicBezTo>
                    <a:pt x="1070" y="0"/>
                    <a:pt x="997" y="7"/>
                    <a:pt x="923" y="21"/>
                  </a:cubicBezTo>
                  <a:cubicBezTo>
                    <a:pt x="456" y="99"/>
                    <a:pt x="312" y="199"/>
                    <a:pt x="312" y="199"/>
                  </a:cubicBezTo>
                  <a:lnTo>
                    <a:pt x="389" y="265"/>
                  </a:lnTo>
                  <a:cubicBezTo>
                    <a:pt x="389" y="265"/>
                    <a:pt x="0" y="666"/>
                    <a:pt x="56" y="1111"/>
                  </a:cubicBezTo>
                  <a:cubicBezTo>
                    <a:pt x="122" y="1545"/>
                    <a:pt x="468" y="1812"/>
                    <a:pt x="990" y="1889"/>
                  </a:cubicBezTo>
                  <a:cubicBezTo>
                    <a:pt x="1068" y="1903"/>
                    <a:pt x="1147" y="1909"/>
                    <a:pt x="1225" y="1909"/>
                  </a:cubicBezTo>
                  <a:cubicBezTo>
                    <a:pt x="1655" y="1909"/>
                    <a:pt x="2062" y="1717"/>
                    <a:pt x="2269" y="1500"/>
                  </a:cubicBezTo>
                  <a:cubicBezTo>
                    <a:pt x="2514" y="1244"/>
                    <a:pt x="2514" y="722"/>
                    <a:pt x="2180" y="433"/>
                  </a:cubicBezTo>
                  <a:cubicBezTo>
                    <a:pt x="1899" y="189"/>
                    <a:pt x="1531" y="0"/>
                    <a:pt x="11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
            <p:cNvSpPr/>
            <p:nvPr/>
          </p:nvSpPr>
          <p:spPr>
            <a:xfrm>
              <a:off x="4488450" y="1916249"/>
              <a:ext cx="35760" cy="56692"/>
            </a:xfrm>
            <a:custGeom>
              <a:avLst/>
              <a:gdLst/>
              <a:ahLst/>
              <a:cxnLst/>
              <a:rect l="l" t="t" r="r" b="b"/>
              <a:pathLst>
                <a:path w="1025" h="1625" extrusionOk="0">
                  <a:moveTo>
                    <a:pt x="123" y="0"/>
                  </a:moveTo>
                  <a:cubicBezTo>
                    <a:pt x="112" y="45"/>
                    <a:pt x="112" y="79"/>
                    <a:pt x="101" y="112"/>
                  </a:cubicBezTo>
                  <a:cubicBezTo>
                    <a:pt x="78" y="245"/>
                    <a:pt x="56" y="368"/>
                    <a:pt x="34" y="490"/>
                  </a:cubicBezTo>
                  <a:cubicBezTo>
                    <a:pt x="12" y="724"/>
                    <a:pt x="1" y="968"/>
                    <a:pt x="90" y="1202"/>
                  </a:cubicBezTo>
                  <a:cubicBezTo>
                    <a:pt x="157" y="1391"/>
                    <a:pt x="301" y="1547"/>
                    <a:pt x="490" y="1624"/>
                  </a:cubicBezTo>
                  <a:cubicBezTo>
                    <a:pt x="601" y="1569"/>
                    <a:pt x="701" y="1491"/>
                    <a:pt x="779" y="1413"/>
                  </a:cubicBezTo>
                  <a:cubicBezTo>
                    <a:pt x="1024" y="1157"/>
                    <a:pt x="1024" y="635"/>
                    <a:pt x="690" y="346"/>
                  </a:cubicBezTo>
                  <a:cubicBezTo>
                    <a:pt x="523" y="201"/>
                    <a:pt x="335" y="79"/>
                    <a:pt x="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
            <p:cNvSpPr/>
            <p:nvPr/>
          </p:nvSpPr>
          <p:spPr>
            <a:xfrm>
              <a:off x="4449654" y="1923646"/>
              <a:ext cx="4291" cy="39981"/>
            </a:xfrm>
            <a:custGeom>
              <a:avLst/>
              <a:gdLst/>
              <a:ahLst/>
              <a:cxnLst/>
              <a:rect l="l" t="t" r="r" b="b"/>
              <a:pathLst>
                <a:path w="123" h="1146" extrusionOk="0">
                  <a:moveTo>
                    <a:pt x="78" y="0"/>
                  </a:moveTo>
                  <a:lnTo>
                    <a:pt x="23" y="11"/>
                  </a:lnTo>
                  <a:cubicBezTo>
                    <a:pt x="56" y="33"/>
                    <a:pt x="67" y="100"/>
                    <a:pt x="67" y="144"/>
                  </a:cubicBezTo>
                  <a:cubicBezTo>
                    <a:pt x="67" y="200"/>
                    <a:pt x="56" y="245"/>
                    <a:pt x="45" y="289"/>
                  </a:cubicBezTo>
                  <a:cubicBezTo>
                    <a:pt x="23" y="389"/>
                    <a:pt x="11" y="478"/>
                    <a:pt x="1" y="579"/>
                  </a:cubicBezTo>
                  <a:cubicBezTo>
                    <a:pt x="1" y="678"/>
                    <a:pt x="1" y="779"/>
                    <a:pt x="11" y="868"/>
                  </a:cubicBezTo>
                  <a:cubicBezTo>
                    <a:pt x="23" y="967"/>
                    <a:pt x="56" y="1068"/>
                    <a:pt x="112" y="1145"/>
                  </a:cubicBezTo>
                  <a:cubicBezTo>
                    <a:pt x="56" y="1068"/>
                    <a:pt x="34" y="967"/>
                    <a:pt x="23" y="868"/>
                  </a:cubicBezTo>
                  <a:cubicBezTo>
                    <a:pt x="11" y="779"/>
                    <a:pt x="23" y="678"/>
                    <a:pt x="34" y="579"/>
                  </a:cubicBezTo>
                  <a:cubicBezTo>
                    <a:pt x="45" y="490"/>
                    <a:pt x="56" y="389"/>
                    <a:pt x="78" y="300"/>
                  </a:cubicBezTo>
                  <a:cubicBezTo>
                    <a:pt x="100" y="256"/>
                    <a:pt x="112" y="200"/>
                    <a:pt x="112" y="156"/>
                  </a:cubicBezTo>
                  <a:cubicBezTo>
                    <a:pt x="123" y="100"/>
                    <a:pt x="112" y="45"/>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
            <p:cNvSpPr/>
            <p:nvPr/>
          </p:nvSpPr>
          <p:spPr>
            <a:xfrm>
              <a:off x="4477983" y="1946498"/>
              <a:ext cx="22154" cy="21421"/>
            </a:xfrm>
            <a:custGeom>
              <a:avLst/>
              <a:gdLst/>
              <a:ahLst/>
              <a:cxnLst/>
              <a:rect l="l" t="t" r="r" b="b"/>
              <a:pathLst>
                <a:path w="635" h="614" extrusionOk="0">
                  <a:moveTo>
                    <a:pt x="0" y="1"/>
                  </a:moveTo>
                  <a:lnTo>
                    <a:pt x="0" y="1"/>
                  </a:lnTo>
                  <a:cubicBezTo>
                    <a:pt x="78" y="112"/>
                    <a:pt x="212" y="279"/>
                    <a:pt x="301" y="379"/>
                  </a:cubicBezTo>
                  <a:cubicBezTo>
                    <a:pt x="401" y="480"/>
                    <a:pt x="512" y="557"/>
                    <a:pt x="635" y="613"/>
                  </a:cubicBezTo>
                  <a:cubicBezTo>
                    <a:pt x="512" y="546"/>
                    <a:pt x="412" y="457"/>
                    <a:pt x="323" y="357"/>
                  </a:cubicBezTo>
                  <a:cubicBezTo>
                    <a:pt x="234" y="257"/>
                    <a:pt x="167" y="146"/>
                    <a:pt x="101" y="35"/>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
            <p:cNvSpPr/>
            <p:nvPr/>
          </p:nvSpPr>
          <p:spPr>
            <a:xfrm>
              <a:off x="4455096" y="1919355"/>
              <a:ext cx="19432" cy="8513"/>
            </a:xfrm>
            <a:custGeom>
              <a:avLst/>
              <a:gdLst/>
              <a:ahLst/>
              <a:cxnLst/>
              <a:rect l="l" t="t" r="r" b="b"/>
              <a:pathLst>
                <a:path w="557" h="244" extrusionOk="0">
                  <a:moveTo>
                    <a:pt x="556" y="0"/>
                  </a:moveTo>
                  <a:lnTo>
                    <a:pt x="556" y="0"/>
                  </a:lnTo>
                  <a:cubicBezTo>
                    <a:pt x="467" y="34"/>
                    <a:pt x="379" y="101"/>
                    <a:pt x="290" y="145"/>
                  </a:cubicBezTo>
                  <a:cubicBezTo>
                    <a:pt x="231" y="167"/>
                    <a:pt x="164" y="184"/>
                    <a:pt x="102" y="184"/>
                  </a:cubicBezTo>
                  <a:cubicBezTo>
                    <a:pt x="69" y="184"/>
                    <a:pt x="38" y="179"/>
                    <a:pt x="11" y="168"/>
                  </a:cubicBezTo>
                  <a:lnTo>
                    <a:pt x="0" y="223"/>
                  </a:lnTo>
                  <a:cubicBezTo>
                    <a:pt x="38" y="231"/>
                    <a:pt x="71" y="244"/>
                    <a:pt x="107" y="244"/>
                  </a:cubicBezTo>
                  <a:cubicBezTo>
                    <a:pt x="122" y="244"/>
                    <a:pt x="139" y="241"/>
                    <a:pt x="156" y="234"/>
                  </a:cubicBezTo>
                  <a:cubicBezTo>
                    <a:pt x="211" y="223"/>
                    <a:pt x="256" y="201"/>
                    <a:pt x="300" y="178"/>
                  </a:cubicBezTo>
                  <a:cubicBezTo>
                    <a:pt x="389" y="123"/>
                    <a:pt x="467" y="45"/>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
            <p:cNvSpPr/>
            <p:nvPr/>
          </p:nvSpPr>
          <p:spPr>
            <a:xfrm>
              <a:off x="4459353" y="1930623"/>
              <a:ext cx="36911" cy="39597"/>
            </a:xfrm>
            <a:custGeom>
              <a:avLst/>
              <a:gdLst/>
              <a:ahLst/>
              <a:cxnLst/>
              <a:rect l="l" t="t" r="r" b="b"/>
              <a:pathLst>
                <a:path w="1058" h="1135" extrusionOk="0">
                  <a:moveTo>
                    <a:pt x="0" y="0"/>
                  </a:moveTo>
                  <a:cubicBezTo>
                    <a:pt x="134" y="156"/>
                    <a:pt x="190" y="389"/>
                    <a:pt x="245" y="589"/>
                  </a:cubicBezTo>
                  <a:cubicBezTo>
                    <a:pt x="267" y="690"/>
                    <a:pt x="301" y="790"/>
                    <a:pt x="345" y="890"/>
                  </a:cubicBezTo>
                  <a:cubicBezTo>
                    <a:pt x="390" y="979"/>
                    <a:pt x="445" y="1068"/>
                    <a:pt x="523" y="1135"/>
                  </a:cubicBezTo>
                  <a:cubicBezTo>
                    <a:pt x="457" y="1068"/>
                    <a:pt x="401" y="968"/>
                    <a:pt x="368" y="879"/>
                  </a:cubicBezTo>
                  <a:cubicBezTo>
                    <a:pt x="323" y="779"/>
                    <a:pt x="301" y="678"/>
                    <a:pt x="279" y="579"/>
                  </a:cubicBezTo>
                  <a:cubicBezTo>
                    <a:pt x="257" y="478"/>
                    <a:pt x="245" y="379"/>
                    <a:pt x="212" y="278"/>
                  </a:cubicBezTo>
                  <a:cubicBezTo>
                    <a:pt x="200" y="233"/>
                    <a:pt x="190" y="201"/>
                    <a:pt x="168" y="156"/>
                  </a:cubicBezTo>
                  <a:lnTo>
                    <a:pt x="168" y="156"/>
                  </a:lnTo>
                  <a:cubicBezTo>
                    <a:pt x="245" y="178"/>
                    <a:pt x="323" y="189"/>
                    <a:pt x="398" y="189"/>
                  </a:cubicBezTo>
                  <a:cubicBezTo>
                    <a:pt x="473" y="189"/>
                    <a:pt x="546" y="178"/>
                    <a:pt x="612" y="156"/>
                  </a:cubicBezTo>
                  <a:cubicBezTo>
                    <a:pt x="690" y="134"/>
                    <a:pt x="757" y="100"/>
                    <a:pt x="835" y="78"/>
                  </a:cubicBezTo>
                  <a:cubicBezTo>
                    <a:pt x="889" y="60"/>
                    <a:pt x="950" y="42"/>
                    <a:pt x="1013" y="42"/>
                  </a:cubicBezTo>
                  <a:cubicBezTo>
                    <a:pt x="1028" y="42"/>
                    <a:pt x="1043" y="43"/>
                    <a:pt x="1057" y="45"/>
                  </a:cubicBezTo>
                  <a:cubicBezTo>
                    <a:pt x="1036" y="42"/>
                    <a:pt x="1015" y="40"/>
                    <a:pt x="994" y="40"/>
                  </a:cubicBezTo>
                  <a:cubicBezTo>
                    <a:pt x="938" y="40"/>
                    <a:pt x="884" y="51"/>
                    <a:pt x="835" y="67"/>
                  </a:cubicBezTo>
                  <a:cubicBezTo>
                    <a:pt x="757" y="89"/>
                    <a:pt x="679" y="112"/>
                    <a:pt x="612" y="134"/>
                  </a:cubicBezTo>
                  <a:cubicBezTo>
                    <a:pt x="558" y="146"/>
                    <a:pt x="502" y="152"/>
                    <a:pt x="446" y="152"/>
                  </a:cubicBezTo>
                  <a:cubicBezTo>
                    <a:pt x="352" y="152"/>
                    <a:pt x="258" y="135"/>
                    <a:pt x="168" y="100"/>
                  </a:cubicBezTo>
                  <a:lnTo>
                    <a:pt x="156" y="134"/>
                  </a:lnTo>
                  <a:cubicBezTo>
                    <a:pt x="134" y="78"/>
                    <a:pt x="111" y="56"/>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
            <p:cNvSpPr/>
            <p:nvPr/>
          </p:nvSpPr>
          <p:spPr>
            <a:xfrm>
              <a:off x="4477181" y="1943811"/>
              <a:ext cx="38062" cy="8582"/>
            </a:xfrm>
            <a:custGeom>
              <a:avLst/>
              <a:gdLst/>
              <a:ahLst/>
              <a:cxnLst/>
              <a:rect l="l" t="t" r="r" b="b"/>
              <a:pathLst>
                <a:path w="1091" h="246" extrusionOk="0">
                  <a:moveTo>
                    <a:pt x="1" y="1"/>
                  </a:moveTo>
                  <a:lnTo>
                    <a:pt x="35" y="78"/>
                  </a:lnTo>
                  <a:cubicBezTo>
                    <a:pt x="223" y="122"/>
                    <a:pt x="368" y="145"/>
                    <a:pt x="557" y="145"/>
                  </a:cubicBezTo>
                  <a:cubicBezTo>
                    <a:pt x="628" y="137"/>
                    <a:pt x="693" y="129"/>
                    <a:pt x="760" y="129"/>
                  </a:cubicBezTo>
                  <a:cubicBezTo>
                    <a:pt x="788" y="129"/>
                    <a:pt x="817" y="131"/>
                    <a:pt x="846" y="134"/>
                  </a:cubicBezTo>
                  <a:cubicBezTo>
                    <a:pt x="935" y="145"/>
                    <a:pt x="1024" y="167"/>
                    <a:pt x="1091" y="245"/>
                  </a:cubicBezTo>
                  <a:cubicBezTo>
                    <a:pt x="1036" y="167"/>
                    <a:pt x="935" y="134"/>
                    <a:pt x="846" y="122"/>
                  </a:cubicBezTo>
                  <a:cubicBezTo>
                    <a:pt x="746" y="112"/>
                    <a:pt x="658" y="112"/>
                    <a:pt x="557" y="112"/>
                  </a:cubicBezTo>
                  <a:cubicBezTo>
                    <a:pt x="379" y="112"/>
                    <a:pt x="179"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
            <p:cNvSpPr/>
            <p:nvPr/>
          </p:nvSpPr>
          <p:spPr>
            <a:xfrm>
              <a:off x="4545876" y="1846543"/>
              <a:ext cx="93533" cy="60111"/>
            </a:xfrm>
            <a:custGeom>
              <a:avLst/>
              <a:gdLst/>
              <a:ahLst/>
              <a:cxnLst/>
              <a:rect l="l" t="t" r="r" b="b"/>
              <a:pathLst>
                <a:path w="2681" h="1723" extrusionOk="0">
                  <a:moveTo>
                    <a:pt x="1392" y="1"/>
                  </a:moveTo>
                  <a:cubicBezTo>
                    <a:pt x="1176" y="1"/>
                    <a:pt x="947" y="28"/>
                    <a:pt x="723" y="97"/>
                  </a:cubicBezTo>
                  <a:cubicBezTo>
                    <a:pt x="246" y="230"/>
                    <a:pt x="12" y="486"/>
                    <a:pt x="12" y="486"/>
                  </a:cubicBezTo>
                  <a:lnTo>
                    <a:pt x="90" y="486"/>
                  </a:lnTo>
                  <a:cubicBezTo>
                    <a:pt x="90" y="486"/>
                    <a:pt x="1" y="698"/>
                    <a:pt x="256" y="1131"/>
                  </a:cubicBezTo>
                  <a:cubicBezTo>
                    <a:pt x="452" y="1487"/>
                    <a:pt x="670" y="1722"/>
                    <a:pt x="1079" y="1722"/>
                  </a:cubicBezTo>
                  <a:cubicBezTo>
                    <a:pt x="1181" y="1722"/>
                    <a:pt x="1296" y="1707"/>
                    <a:pt x="1425" y="1676"/>
                  </a:cubicBezTo>
                  <a:cubicBezTo>
                    <a:pt x="2058" y="1509"/>
                    <a:pt x="2470" y="1120"/>
                    <a:pt x="2581" y="842"/>
                  </a:cubicBezTo>
                  <a:cubicBezTo>
                    <a:pt x="2681" y="553"/>
                    <a:pt x="2648" y="397"/>
                    <a:pt x="2448" y="253"/>
                  </a:cubicBezTo>
                  <a:cubicBezTo>
                    <a:pt x="2294" y="137"/>
                    <a:pt x="1875" y="1"/>
                    <a:pt x="13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
            <p:cNvSpPr/>
            <p:nvPr/>
          </p:nvSpPr>
          <p:spPr>
            <a:xfrm>
              <a:off x="4577311" y="1846543"/>
              <a:ext cx="62100" cy="53448"/>
            </a:xfrm>
            <a:custGeom>
              <a:avLst/>
              <a:gdLst/>
              <a:ahLst/>
              <a:cxnLst/>
              <a:rect l="l" t="t" r="r" b="b"/>
              <a:pathLst>
                <a:path w="1780" h="1532" extrusionOk="0">
                  <a:moveTo>
                    <a:pt x="498" y="1"/>
                  </a:moveTo>
                  <a:cubicBezTo>
                    <a:pt x="337" y="1"/>
                    <a:pt x="168" y="16"/>
                    <a:pt x="0" y="52"/>
                  </a:cubicBezTo>
                  <a:cubicBezTo>
                    <a:pt x="212" y="308"/>
                    <a:pt x="657" y="386"/>
                    <a:pt x="791" y="720"/>
                  </a:cubicBezTo>
                  <a:cubicBezTo>
                    <a:pt x="868" y="898"/>
                    <a:pt x="813" y="1076"/>
                    <a:pt x="813" y="1254"/>
                  </a:cubicBezTo>
                  <a:cubicBezTo>
                    <a:pt x="813" y="1365"/>
                    <a:pt x="857" y="1465"/>
                    <a:pt x="924" y="1531"/>
                  </a:cubicBezTo>
                  <a:cubicBezTo>
                    <a:pt x="1335" y="1343"/>
                    <a:pt x="1602" y="1053"/>
                    <a:pt x="1680" y="842"/>
                  </a:cubicBezTo>
                  <a:cubicBezTo>
                    <a:pt x="1780" y="553"/>
                    <a:pt x="1747" y="397"/>
                    <a:pt x="1547" y="253"/>
                  </a:cubicBezTo>
                  <a:cubicBezTo>
                    <a:pt x="1397" y="136"/>
                    <a:pt x="979" y="1"/>
                    <a:pt x="49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
            <p:cNvSpPr/>
            <p:nvPr/>
          </p:nvSpPr>
          <p:spPr>
            <a:xfrm>
              <a:off x="4552470" y="1863463"/>
              <a:ext cx="26061" cy="28747"/>
            </a:xfrm>
            <a:custGeom>
              <a:avLst/>
              <a:gdLst/>
              <a:ahLst/>
              <a:cxnLst/>
              <a:rect l="l" t="t" r="r" b="b"/>
              <a:pathLst>
                <a:path w="747" h="824" extrusionOk="0">
                  <a:moveTo>
                    <a:pt x="34" y="1"/>
                  </a:moveTo>
                  <a:lnTo>
                    <a:pt x="1" y="45"/>
                  </a:lnTo>
                  <a:cubicBezTo>
                    <a:pt x="67" y="101"/>
                    <a:pt x="123" y="168"/>
                    <a:pt x="168" y="257"/>
                  </a:cubicBezTo>
                  <a:lnTo>
                    <a:pt x="301" y="490"/>
                  </a:lnTo>
                  <a:cubicBezTo>
                    <a:pt x="413" y="646"/>
                    <a:pt x="568" y="769"/>
                    <a:pt x="746" y="824"/>
                  </a:cubicBezTo>
                  <a:cubicBezTo>
                    <a:pt x="568" y="757"/>
                    <a:pt x="423" y="635"/>
                    <a:pt x="324" y="479"/>
                  </a:cubicBezTo>
                  <a:cubicBezTo>
                    <a:pt x="279" y="401"/>
                    <a:pt x="245" y="312"/>
                    <a:pt x="201" y="235"/>
                  </a:cubicBezTo>
                  <a:cubicBezTo>
                    <a:pt x="156" y="146"/>
                    <a:pt x="112" y="68"/>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
            <p:cNvSpPr/>
            <p:nvPr/>
          </p:nvSpPr>
          <p:spPr>
            <a:xfrm>
              <a:off x="4566077" y="1865417"/>
              <a:ext cx="34957" cy="27980"/>
            </a:xfrm>
            <a:custGeom>
              <a:avLst/>
              <a:gdLst/>
              <a:ahLst/>
              <a:cxnLst/>
              <a:rect l="l" t="t" r="r" b="b"/>
              <a:pathLst>
                <a:path w="1002" h="802" extrusionOk="0">
                  <a:moveTo>
                    <a:pt x="134" y="1"/>
                  </a:moveTo>
                  <a:lnTo>
                    <a:pt x="0" y="34"/>
                  </a:lnTo>
                  <a:cubicBezTo>
                    <a:pt x="89" y="68"/>
                    <a:pt x="256" y="167"/>
                    <a:pt x="322" y="234"/>
                  </a:cubicBezTo>
                  <a:cubicBezTo>
                    <a:pt x="401" y="301"/>
                    <a:pt x="456" y="379"/>
                    <a:pt x="523" y="456"/>
                  </a:cubicBezTo>
                  <a:cubicBezTo>
                    <a:pt x="589" y="535"/>
                    <a:pt x="656" y="612"/>
                    <a:pt x="734" y="679"/>
                  </a:cubicBezTo>
                  <a:cubicBezTo>
                    <a:pt x="812" y="735"/>
                    <a:pt x="901" y="802"/>
                    <a:pt x="1001" y="802"/>
                  </a:cubicBezTo>
                  <a:cubicBezTo>
                    <a:pt x="901" y="790"/>
                    <a:pt x="812" y="723"/>
                    <a:pt x="745" y="657"/>
                  </a:cubicBezTo>
                  <a:cubicBezTo>
                    <a:pt x="678" y="590"/>
                    <a:pt x="612" y="512"/>
                    <a:pt x="556" y="434"/>
                  </a:cubicBezTo>
                  <a:cubicBezTo>
                    <a:pt x="500" y="357"/>
                    <a:pt x="434" y="268"/>
                    <a:pt x="367" y="201"/>
                  </a:cubicBezTo>
                  <a:cubicBezTo>
                    <a:pt x="300" y="123"/>
                    <a:pt x="223" y="56"/>
                    <a:pt x="1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
            <p:cNvSpPr/>
            <p:nvPr/>
          </p:nvSpPr>
          <p:spPr>
            <a:xfrm>
              <a:off x="4594022" y="1872430"/>
              <a:ext cx="22886" cy="15141"/>
            </a:xfrm>
            <a:custGeom>
              <a:avLst/>
              <a:gdLst/>
              <a:ahLst/>
              <a:cxnLst/>
              <a:rect l="l" t="t" r="r" b="b"/>
              <a:pathLst>
                <a:path w="656" h="434" extrusionOk="0">
                  <a:moveTo>
                    <a:pt x="0" y="0"/>
                  </a:moveTo>
                  <a:cubicBezTo>
                    <a:pt x="45" y="45"/>
                    <a:pt x="134" y="100"/>
                    <a:pt x="189" y="144"/>
                  </a:cubicBezTo>
                  <a:cubicBezTo>
                    <a:pt x="233" y="178"/>
                    <a:pt x="278" y="222"/>
                    <a:pt x="322" y="255"/>
                  </a:cubicBezTo>
                  <a:cubicBezTo>
                    <a:pt x="378" y="300"/>
                    <a:pt x="423" y="344"/>
                    <a:pt x="478" y="378"/>
                  </a:cubicBezTo>
                  <a:cubicBezTo>
                    <a:pt x="534" y="411"/>
                    <a:pt x="589" y="433"/>
                    <a:pt x="656" y="433"/>
                  </a:cubicBezTo>
                  <a:cubicBezTo>
                    <a:pt x="589" y="423"/>
                    <a:pt x="534" y="400"/>
                    <a:pt x="478" y="367"/>
                  </a:cubicBezTo>
                  <a:cubicBezTo>
                    <a:pt x="433" y="334"/>
                    <a:pt x="389" y="289"/>
                    <a:pt x="344" y="245"/>
                  </a:cubicBezTo>
                  <a:cubicBezTo>
                    <a:pt x="300" y="200"/>
                    <a:pt x="255" y="144"/>
                    <a:pt x="211" y="111"/>
                  </a:cubicBezTo>
                  <a:cubicBezTo>
                    <a:pt x="156" y="67"/>
                    <a:pt x="122" y="45"/>
                    <a:pt x="7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
            <p:cNvSpPr/>
            <p:nvPr/>
          </p:nvSpPr>
          <p:spPr>
            <a:xfrm>
              <a:off x="4552889" y="1849403"/>
              <a:ext cx="35725" cy="16048"/>
            </a:xfrm>
            <a:custGeom>
              <a:avLst/>
              <a:gdLst/>
              <a:ahLst/>
              <a:cxnLst/>
              <a:rect l="l" t="t" r="r" b="b"/>
              <a:pathLst>
                <a:path w="1024" h="460" extrusionOk="0">
                  <a:moveTo>
                    <a:pt x="979" y="1"/>
                  </a:moveTo>
                  <a:cubicBezTo>
                    <a:pt x="905" y="1"/>
                    <a:pt x="832" y="22"/>
                    <a:pt x="767" y="59"/>
                  </a:cubicBezTo>
                  <a:cubicBezTo>
                    <a:pt x="690" y="92"/>
                    <a:pt x="611" y="137"/>
                    <a:pt x="534" y="181"/>
                  </a:cubicBezTo>
                  <a:cubicBezTo>
                    <a:pt x="456" y="226"/>
                    <a:pt x="389" y="270"/>
                    <a:pt x="312" y="304"/>
                  </a:cubicBezTo>
                  <a:cubicBezTo>
                    <a:pt x="233" y="337"/>
                    <a:pt x="78" y="382"/>
                    <a:pt x="0" y="393"/>
                  </a:cubicBezTo>
                  <a:lnTo>
                    <a:pt x="89" y="460"/>
                  </a:lnTo>
                  <a:cubicBezTo>
                    <a:pt x="178" y="448"/>
                    <a:pt x="256" y="404"/>
                    <a:pt x="334" y="359"/>
                  </a:cubicBezTo>
                  <a:cubicBezTo>
                    <a:pt x="411" y="315"/>
                    <a:pt x="490" y="260"/>
                    <a:pt x="556" y="215"/>
                  </a:cubicBezTo>
                  <a:cubicBezTo>
                    <a:pt x="634" y="171"/>
                    <a:pt x="700" y="115"/>
                    <a:pt x="779" y="70"/>
                  </a:cubicBezTo>
                  <a:cubicBezTo>
                    <a:pt x="848" y="41"/>
                    <a:pt x="918" y="2"/>
                    <a:pt x="996" y="2"/>
                  </a:cubicBezTo>
                  <a:cubicBezTo>
                    <a:pt x="1005" y="2"/>
                    <a:pt x="1014" y="2"/>
                    <a:pt x="1023" y="3"/>
                  </a:cubicBezTo>
                  <a:cubicBezTo>
                    <a:pt x="1009" y="2"/>
                    <a:pt x="994" y="1"/>
                    <a:pt x="9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
            <p:cNvSpPr/>
            <p:nvPr/>
          </p:nvSpPr>
          <p:spPr>
            <a:xfrm>
              <a:off x="4575741" y="1856486"/>
              <a:ext cx="26061" cy="11304"/>
            </a:xfrm>
            <a:custGeom>
              <a:avLst/>
              <a:gdLst/>
              <a:ahLst/>
              <a:cxnLst/>
              <a:rect l="l" t="t" r="r" b="b"/>
              <a:pathLst>
                <a:path w="747" h="324" extrusionOk="0">
                  <a:moveTo>
                    <a:pt x="747" y="1"/>
                  </a:moveTo>
                  <a:lnTo>
                    <a:pt x="747" y="1"/>
                  </a:lnTo>
                  <a:cubicBezTo>
                    <a:pt x="613" y="23"/>
                    <a:pt x="502" y="101"/>
                    <a:pt x="379" y="168"/>
                  </a:cubicBezTo>
                  <a:cubicBezTo>
                    <a:pt x="324" y="201"/>
                    <a:pt x="268" y="235"/>
                    <a:pt x="201" y="245"/>
                  </a:cubicBezTo>
                  <a:cubicBezTo>
                    <a:pt x="146" y="268"/>
                    <a:pt x="79" y="268"/>
                    <a:pt x="1" y="279"/>
                  </a:cubicBezTo>
                  <a:lnTo>
                    <a:pt x="12" y="324"/>
                  </a:lnTo>
                  <a:cubicBezTo>
                    <a:pt x="79" y="324"/>
                    <a:pt x="146" y="312"/>
                    <a:pt x="213" y="290"/>
                  </a:cubicBezTo>
                  <a:cubicBezTo>
                    <a:pt x="279" y="268"/>
                    <a:pt x="346" y="235"/>
                    <a:pt x="401" y="190"/>
                  </a:cubicBezTo>
                  <a:cubicBezTo>
                    <a:pt x="513" y="123"/>
                    <a:pt x="613" y="34"/>
                    <a:pt x="74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
            <p:cNvSpPr/>
            <p:nvPr/>
          </p:nvSpPr>
          <p:spPr>
            <a:xfrm>
              <a:off x="4599814" y="1872255"/>
              <a:ext cx="27980" cy="4221"/>
            </a:xfrm>
            <a:custGeom>
              <a:avLst/>
              <a:gdLst/>
              <a:ahLst/>
              <a:cxnLst/>
              <a:rect l="l" t="t" r="r" b="b"/>
              <a:pathLst>
                <a:path w="802" h="121" extrusionOk="0">
                  <a:moveTo>
                    <a:pt x="587" y="0"/>
                  </a:moveTo>
                  <a:cubicBezTo>
                    <a:pt x="543" y="0"/>
                    <a:pt x="494" y="11"/>
                    <a:pt x="445" y="27"/>
                  </a:cubicBezTo>
                  <a:cubicBezTo>
                    <a:pt x="390" y="38"/>
                    <a:pt x="334" y="60"/>
                    <a:pt x="267" y="60"/>
                  </a:cubicBezTo>
                  <a:cubicBezTo>
                    <a:pt x="251" y="64"/>
                    <a:pt x="226" y="65"/>
                    <a:pt x="197" y="65"/>
                  </a:cubicBezTo>
                  <a:cubicBezTo>
                    <a:pt x="129" y="65"/>
                    <a:pt x="40" y="57"/>
                    <a:pt x="0" y="50"/>
                  </a:cubicBezTo>
                  <a:lnTo>
                    <a:pt x="0" y="50"/>
                  </a:lnTo>
                  <a:lnTo>
                    <a:pt x="79" y="116"/>
                  </a:lnTo>
                  <a:cubicBezTo>
                    <a:pt x="98" y="119"/>
                    <a:pt x="118" y="121"/>
                    <a:pt x="137" y="121"/>
                  </a:cubicBezTo>
                  <a:cubicBezTo>
                    <a:pt x="184" y="121"/>
                    <a:pt x="232" y="113"/>
                    <a:pt x="279" y="105"/>
                  </a:cubicBezTo>
                  <a:cubicBezTo>
                    <a:pt x="334" y="94"/>
                    <a:pt x="401" y="72"/>
                    <a:pt x="457" y="50"/>
                  </a:cubicBezTo>
                  <a:cubicBezTo>
                    <a:pt x="512" y="27"/>
                    <a:pt x="579" y="16"/>
                    <a:pt x="635" y="16"/>
                  </a:cubicBezTo>
                  <a:cubicBezTo>
                    <a:pt x="702" y="27"/>
                    <a:pt x="757" y="60"/>
                    <a:pt x="801" y="94"/>
                  </a:cubicBezTo>
                  <a:cubicBezTo>
                    <a:pt x="757" y="50"/>
                    <a:pt x="702" y="16"/>
                    <a:pt x="635" y="5"/>
                  </a:cubicBezTo>
                  <a:cubicBezTo>
                    <a:pt x="620" y="2"/>
                    <a:pt x="604" y="0"/>
                    <a:pt x="58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
            <p:cNvSpPr/>
            <p:nvPr/>
          </p:nvSpPr>
          <p:spPr>
            <a:xfrm>
              <a:off x="4628945" y="1707233"/>
              <a:ext cx="96638" cy="74520"/>
            </a:xfrm>
            <a:custGeom>
              <a:avLst/>
              <a:gdLst/>
              <a:ahLst/>
              <a:cxnLst/>
              <a:rect l="l" t="t" r="r" b="b"/>
              <a:pathLst>
                <a:path w="2770" h="2136" extrusionOk="0">
                  <a:moveTo>
                    <a:pt x="2097" y="1"/>
                  </a:moveTo>
                  <a:cubicBezTo>
                    <a:pt x="1746" y="1"/>
                    <a:pt x="1300" y="84"/>
                    <a:pt x="979" y="264"/>
                  </a:cubicBezTo>
                  <a:cubicBezTo>
                    <a:pt x="423" y="575"/>
                    <a:pt x="312" y="675"/>
                    <a:pt x="156" y="986"/>
                  </a:cubicBezTo>
                  <a:cubicBezTo>
                    <a:pt x="11" y="1298"/>
                    <a:pt x="22" y="1487"/>
                    <a:pt x="22" y="1487"/>
                  </a:cubicBezTo>
                  <a:cubicBezTo>
                    <a:pt x="0" y="1654"/>
                    <a:pt x="33" y="2066"/>
                    <a:pt x="433" y="2132"/>
                  </a:cubicBezTo>
                  <a:cubicBezTo>
                    <a:pt x="450" y="2135"/>
                    <a:pt x="468" y="2136"/>
                    <a:pt x="487" y="2136"/>
                  </a:cubicBezTo>
                  <a:cubicBezTo>
                    <a:pt x="920" y="2136"/>
                    <a:pt x="1892" y="1553"/>
                    <a:pt x="2191" y="1287"/>
                  </a:cubicBezTo>
                  <a:cubicBezTo>
                    <a:pt x="2491" y="998"/>
                    <a:pt x="2769" y="319"/>
                    <a:pt x="2625" y="130"/>
                  </a:cubicBezTo>
                  <a:cubicBezTo>
                    <a:pt x="2559" y="46"/>
                    <a:pt x="2354" y="1"/>
                    <a:pt x="209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
            <p:cNvSpPr/>
            <p:nvPr/>
          </p:nvSpPr>
          <p:spPr>
            <a:xfrm>
              <a:off x="4637074" y="1707233"/>
              <a:ext cx="86172" cy="29410"/>
            </a:xfrm>
            <a:custGeom>
              <a:avLst/>
              <a:gdLst/>
              <a:ahLst/>
              <a:cxnLst/>
              <a:rect l="l" t="t" r="r" b="b"/>
              <a:pathLst>
                <a:path w="2470" h="843" extrusionOk="0">
                  <a:moveTo>
                    <a:pt x="1864" y="1"/>
                  </a:moveTo>
                  <a:cubicBezTo>
                    <a:pt x="1513" y="1"/>
                    <a:pt x="1067" y="84"/>
                    <a:pt x="746" y="264"/>
                  </a:cubicBezTo>
                  <a:cubicBezTo>
                    <a:pt x="289" y="519"/>
                    <a:pt x="123" y="631"/>
                    <a:pt x="0" y="842"/>
                  </a:cubicBezTo>
                  <a:cubicBezTo>
                    <a:pt x="212" y="753"/>
                    <a:pt x="445" y="687"/>
                    <a:pt x="679" y="664"/>
                  </a:cubicBezTo>
                  <a:cubicBezTo>
                    <a:pt x="774" y="654"/>
                    <a:pt x="868" y="650"/>
                    <a:pt x="963" y="650"/>
                  </a:cubicBezTo>
                  <a:cubicBezTo>
                    <a:pt x="1191" y="650"/>
                    <a:pt x="1419" y="674"/>
                    <a:pt x="1646" y="697"/>
                  </a:cubicBezTo>
                  <a:cubicBezTo>
                    <a:pt x="1764" y="708"/>
                    <a:pt x="1879" y="717"/>
                    <a:pt x="1994" y="717"/>
                  </a:cubicBezTo>
                  <a:cubicBezTo>
                    <a:pt x="2107" y="717"/>
                    <a:pt x="2220" y="709"/>
                    <a:pt x="2336" y="687"/>
                  </a:cubicBezTo>
                  <a:cubicBezTo>
                    <a:pt x="2425" y="453"/>
                    <a:pt x="2469" y="230"/>
                    <a:pt x="2392" y="130"/>
                  </a:cubicBezTo>
                  <a:cubicBezTo>
                    <a:pt x="2326" y="46"/>
                    <a:pt x="2121" y="1"/>
                    <a:pt x="186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
            <p:cNvSpPr/>
            <p:nvPr/>
          </p:nvSpPr>
          <p:spPr>
            <a:xfrm>
              <a:off x="4638610" y="1749553"/>
              <a:ext cx="39632" cy="7257"/>
            </a:xfrm>
            <a:custGeom>
              <a:avLst/>
              <a:gdLst/>
              <a:ahLst/>
              <a:cxnLst/>
              <a:rect l="l" t="t" r="r" b="b"/>
              <a:pathLst>
                <a:path w="1136" h="208" extrusionOk="0">
                  <a:moveTo>
                    <a:pt x="701" y="0"/>
                  </a:moveTo>
                  <a:cubicBezTo>
                    <a:pt x="664" y="0"/>
                    <a:pt x="627" y="3"/>
                    <a:pt x="591" y="7"/>
                  </a:cubicBezTo>
                  <a:lnTo>
                    <a:pt x="290" y="40"/>
                  </a:lnTo>
                  <a:cubicBezTo>
                    <a:pt x="201" y="52"/>
                    <a:pt x="134" y="85"/>
                    <a:pt x="35" y="85"/>
                  </a:cubicBezTo>
                  <a:lnTo>
                    <a:pt x="1" y="152"/>
                  </a:lnTo>
                  <a:cubicBezTo>
                    <a:pt x="101" y="141"/>
                    <a:pt x="201" y="129"/>
                    <a:pt x="301" y="107"/>
                  </a:cubicBezTo>
                  <a:cubicBezTo>
                    <a:pt x="401" y="96"/>
                    <a:pt x="502" y="74"/>
                    <a:pt x="591" y="52"/>
                  </a:cubicBezTo>
                  <a:cubicBezTo>
                    <a:pt x="645" y="40"/>
                    <a:pt x="701" y="31"/>
                    <a:pt x="754" y="31"/>
                  </a:cubicBezTo>
                  <a:cubicBezTo>
                    <a:pt x="797" y="31"/>
                    <a:pt x="840" y="37"/>
                    <a:pt x="880" y="52"/>
                  </a:cubicBezTo>
                  <a:cubicBezTo>
                    <a:pt x="924" y="63"/>
                    <a:pt x="969" y="85"/>
                    <a:pt x="1013" y="119"/>
                  </a:cubicBezTo>
                  <a:cubicBezTo>
                    <a:pt x="1046" y="152"/>
                    <a:pt x="1080" y="185"/>
                    <a:pt x="1135" y="208"/>
                  </a:cubicBezTo>
                  <a:cubicBezTo>
                    <a:pt x="1080" y="185"/>
                    <a:pt x="1058" y="141"/>
                    <a:pt x="1013" y="107"/>
                  </a:cubicBezTo>
                  <a:cubicBezTo>
                    <a:pt x="979" y="74"/>
                    <a:pt x="935" y="40"/>
                    <a:pt x="890" y="30"/>
                  </a:cubicBezTo>
                  <a:cubicBezTo>
                    <a:pt x="828" y="8"/>
                    <a:pt x="764" y="0"/>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
            <p:cNvSpPr/>
            <p:nvPr/>
          </p:nvSpPr>
          <p:spPr>
            <a:xfrm>
              <a:off x="4675103" y="1730783"/>
              <a:ext cx="30701" cy="9315"/>
            </a:xfrm>
            <a:custGeom>
              <a:avLst/>
              <a:gdLst/>
              <a:ahLst/>
              <a:cxnLst/>
              <a:rect l="l" t="t" r="r" b="b"/>
              <a:pathLst>
                <a:path w="880" h="267" extrusionOk="0">
                  <a:moveTo>
                    <a:pt x="145" y="0"/>
                  </a:moveTo>
                  <a:cubicBezTo>
                    <a:pt x="111" y="0"/>
                    <a:pt x="101" y="0"/>
                    <a:pt x="56" y="22"/>
                  </a:cubicBezTo>
                  <a:lnTo>
                    <a:pt x="0" y="89"/>
                  </a:lnTo>
                  <a:cubicBezTo>
                    <a:pt x="22" y="78"/>
                    <a:pt x="111" y="67"/>
                    <a:pt x="145" y="67"/>
                  </a:cubicBezTo>
                  <a:lnTo>
                    <a:pt x="256" y="67"/>
                  </a:lnTo>
                  <a:cubicBezTo>
                    <a:pt x="323" y="78"/>
                    <a:pt x="401" y="89"/>
                    <a:pt x="467" y="101"/>
                  </a:cubicBezTo>
                  <a:cubicBezTo>
                    <a:pt x="612" y="133"/>
                    <a:pt x="756" y="190"/>
                    <a:pt x="879" y="267"/>
                  </a:cubicBezTo>
                  <a:cubicBezTo>
                    <a:pt x="756" y="178"/>
                    <a:pt x="623" y="111"/>
                    <a:pt x="479" y="67"/>
                  </a:cubicBezTo>
                  <a:cubicBezTo>
                    <a:pt x="412" y="44"/>
                    <a:pt x="334" y="22"/>
                    <a:pt x="256" y="12"/>
                  </a:cubicBezTo>
                  <a:cubicBezTo>
                    <a:pt x="223" y="12"/>
                    <a:pt x="190" y="0"/>
                    <a:pt x="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
            <p:cNvSpPr/>
            <p:nvPr/>
          </p:nvSpPr>
          <p:spPr>
            <a:xfrm>
              <a:off x="4692931" y="1723771"/>
              <a:ext cx="17514" cy="3698"/>
            </a:xfrm>
            <a:custGeom>
              <a:avLst/>
              <a:gdLst/>
              <a:ahLst/>
              <a:cxnLst/>
              <a:rect l="l" t="t" r="r" b="b"/>
              <a:pathLst>
                <a:path w="502" h="106" extrusionOk="0">
                  <a:moveTo>
                    <a:pt x="35" y="1"/>
                  </a:moveTo>
                  <a:cubicBezTo>
                    <a:pt x="23" y="1"/>
                    <a:pt x="12" y="1"/>
                    <a:pt x="1" y="23"/>
                  </a:cubicBezTo>
                  <a:lnTo>
                    <a:pt x="79" y="45"/>
                  </a:lnTo>
                  <a:cubicBezTo>
                    <a:pt x="101" y="57"/>
                    <a:pt x="124" y="57"/>
                    <a:pt x="146" y="57"/>
                  </a:cubicBezTo>
                  <a:cubicBezTo>
                    <a:pt x="179" y="68"/>
                    <a:pt x="223" y="68"/>
                    <a:pt x="257" y="79"/>
                  </a:cubicBezTo>
                  <a:cubicBezTo>
                    <a:pt x="322" y="95"/>
                    <a:pt x="381" y="106"/>
                    <a:pt x="439" y="106"/>
                  </a:cubicBezTo>
                  <a:cubicBezTo>
                    <a:pt x="460" y="106"/>
                    <a:pt x="481" y="104"/>
                    <a:pt x="502" y="101"/>
                  </a:cubicBezTo>
                  <a:cubicBezTo>
                    <a:pt x="423" y="101"/>
                    <a:pt x="346" y="79"/>
                    <a:pt x="268" y="57"/>
                  </a:cubicBezTo>
                  <a:cubicBezTo>
                    <a:pt x="235" y="45"/>
                    <a:pt x="190" y="35"/>
                    <a:pt x="146" y="23"/>
                  </a:cubicBezTo>
                  <a:cubicBezTo>
                    <a:pt x="134" y="12"/>
                    <a:pt x="112" y="12"/>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
            <p:cNvSpPr/>
            <p:nvPr/>
          </p:nvSpPr>
          <p:spPr>
            <a:xfrm>
              <a:off x="4645587" y="1714106"/>
              <a:ext cx="30701" cy="34155"/>
            </a:xfrm>
            <a:custGeom>
              <a:avLst/>
              <a:gdLst/>
              <a:ahLst/>
              <a:cxnLst/>
              <a:rect l="l" t="t" r="r" b="b"/>
              <a:pathLst>
                <a:path w="880" h="979" extrusionOk="0">
                  <a:moveTo>
                    <a:pt x="880" y="0"/>
                  </a:moveTo>
                  <a:cubicBezTo>
                    <a:pt x="724" y="144"/>
                    <a:pt x="601" y="312"/>
                    <a:pt x="480" y="467"/>
                  </a:cubicBezTo>
                  <a:cubicBezTo>
                    <a:pt x="346" y="634"/>
                    <a:pt x="168" y="856"/>
                    <a:pt x="1" y="979"/>
                  </a:cubicBezTo>
                  <a:lnTo>
                    <a:pt x="101" y="979"/>
                  </a:lnTo>
                  <a:cubicBezTo>
                    <a:pt x="268" y="834"/>
                    <a:pt x="391" y="668"/>
                    <a:pt x="513" y="490"/>
                  </a:cubicBezTo>
                  <a:cubicBezTo>
                    <a:pt x="624" y="322"/>
                    <a:pt x="735" y="144"/>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
            <p:cNvSpPr/>
            <p:nvPr/>
          </p:nvSpPr>
          <p:spPr>
            <a:xfrm>
              <a:off x="4682081" y="1718363"/>
              <a:ext cx="13222" cy="11652"/>
            </a:xfrm>
            <a:custGeom>
              <a:avLst/>
              <a:gdLst/>
              <a:ahLst/>
              <a:cxnLst/>
              <a:rect l="l" t="t" r="r" b="b"/>
              <a:pathLst>
                <a:path w="379" h="334" extrusionOk="0">
                  <a:moveTo>
                    <a:pt x="379" y="0"/>
                  </a:moveTo>
                  <a:cubicBezTo>
                    <a:pt x="234" y="67"/>
                    <a:pt x="112" y="178"/>
                    <a:pt x="0" y="301"/>
                  </a:cubicBezTo>
                  <a:lnTo>
                    <a:pt x="45" y="334"/>
                  </a:lnTo>
                  <a:cubicBezTo>
                    <a:pt x="134" y="200"/>
                    <a:pt x="245" y="8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
            <p:cNvSpPr/>
            <p:nvPr/>
          </p:nvSpPr>
          <p:spPr>
            <a:xfrm>
              <a:off x="4168732" y="1598835"/>
              <a:ext cx="535104" cy="448235"/>
            </a:xfrm>
            <a:custGeom>
              <a:avLst/>
              <a:gdLst/>
              <a:ahLst/>
              <a:cxnLst/>
              <a:rect l="l" t="t" r="r" b="b"/>
              <a:pathLst>
                <a:path w="15338" h="12848" extrusionOk="0">
                  <a:moveTo>
                    <a:pt x="14592" y="0"/>
                  </a:moveTo>
                  <a:cubicBezTo>
                    <a:pt x="14314" y="890"/>
                    <a:pt x="13980" y="1758"/>
                    <a:pt x="13569" y="2592"/>
                  </a:cubicBezTo>
                  <a:cubicBezTo>
                    <a:pt x="13357" y="3003"/>
                    <a:pt x="13124" y="3404"/>
                    <a:pt x="12868" y="3794"/>
                  </a:cubicBezTo>
                  <a:cubicBezTo>
                    <a:pt x="12702" y="4038"/>
                    <a:pt x="12546" y="4283"/>
                    <a:pt x="12379" y="4516"/>
                  </a:cubicBezTo>
                  <a:cubicBezTo>
                    <a:pt x="12312" y="4338"/>
                    <a:pt x="12257" y="4149"/>
                    <a:pt x="12235" y="3960"/>
                  </a:cubicBezTo>
                  <a:cubicBezTo>
                    <a:pt x="12190" y="3749"/>
                    <a:pt x="12179" y="3527"/>
                    <a:pt x="12156" y="3304"/>
                  </a:cubicBezTo>
                  <a:cubicBezTo>
                    <a:pt x="12134" y="3082"/>
                    <a:pt x="12123" y="2859"/>
                    <a:pt x="12079" y="2637"/>
                  </a:cubicBezTo>
                  <a:cubicBezTo>
                    <a:pt x="12045" y="2414"/>
                    <a:pt x="12001" y="2192"/>
                    <a:pt x="11912" y="1980"/>
                  </a:cubicBezTo>
                  <a:lnTo>
                    <a:pt x="11879" y="1992"/>
                  </a:lnTo>
                  <a:cubicBezTo>
                    <a:pt x="11968" y="2203"/>
                    <a:pt x="12012" y="2414"/>
                    <a:pt x="12034" y="2637"/>
                  </a:cubicBezTo>
                  <a:cubicBezTo>
                    <a:pt x="12067" y="2859"/>
                    <a:pt x="12090" y="3082"/>
                    <a:pt x="12101" y="3304"/>
                  </a:cubicBezTo>
                  <a:cubicBezTo>
                    <a:pt x="12112" y="3527"/>
                    <a:pt x="12134" y="3749"/>
                    <a:pt x="12168" y="3972"/>
                  </a:cubicBezTo>
                  <a:cubicBezTo>
                    <a:pt x="12201" y="4182"/>
                    <a:pt x="12245" y="4394"/>
                    <a:pt x="12324" y="4594"/>
                  </a:cubicBezTo>
                  <a:cubicBezTo>
                    <a:pt x="12245" y="4706"/>
                    <a:pt x="12168" y="4827"/>
                    <a:pt x="12079" y="4939"/>
                  </a:cubicBezTo>
                  <a:cubicBezTo>
                    <a:pt x="11545" y="5695"/>
                    <a:pt x="10977" y="6441"/>
                    <a:pt x="10310" y="7086"/>
                  </a:cubicBezTo>
                  <a:cubicBezTo>
                    <a:pt x="10299" y="7108"/>
                    <a:pt x="10277" y="7130"/>
                    <a:pt x="10255" y="7152"/>
                  </a:cubicBezTo>
                  <a:cubicBezTo>
                    <a:pt x="10255" y="6963"/>
                    <a:pt x="10243" y="6763"/>
                    <a:pt x="10221" y="6574"/>
                  </a:cubicBezTo>
                  <a:cubicBezTo>
                    <a:pt x="10188" y="6340"/>
                    <a:pt x="10110" y="6118"/>
                    <a:pt x="10043" y="5895"/>
                  </a:cubicBezTo>
                  <a:cubicBezTo>
                    <a:pt x="9910" y="5462"/>
                    <a:pt x="9765" y="5005"/>
                    <a:pt x="9554" y="4594"/>
                  </a:cubicBezTo>
                  <a:lnTo>
                    <a:pt x="9521" y="4617"/>
                  </a:lnTo>
                  <a:cubicBezTo>
                    <a:pt x="9732" y="5028"/>
                    <a:pt x="9854" y="5473"/>
                    <a:pt x="9988" y="5917"/>
                  </a:cubicBezTo>
                  <a:cubicBezTo>
                    <a:pt x="10055" y="6140"/>
                    <a:pt x="10121" y="6362"/>
                    <a:pt x="10144" y="6585"/>
                  </a:cubicBezTo>
                  <a:cubicBezTo>
                    <a:pt x="10166" y="6797"/>
                    <a:pt x="10166" y="7019"/>
                    <a:pt x="10166" y="7230"/>
                  </a:cubicBezTo>
                  <a:cubicBezTo>
                    <a:pt x="10043" y="7341"/>
                    <a:pt x="9921" y="7442"/>
                    <a:pt x="9798" y="7541"/>
                  </a:cubicBezTo>
                  <a:lnTo>
                    <a:pt x="9788" y="7553"/>
                  </a:lnTo>
                  <a:lnTo>
                    <a:pt x="9798" y="7553"/>
                  </a:lnTo>
                  <a:cubicBezTo>
                    <a:pt x="9699" y="7620"/>
                    <a:pt x="9610" y="7686"/>
                    <a:pt x="9509" y="7753"/>
                  </a:cubicBezTo>
                  <a:cubicBezTo>
                    <a:pt x="9420" y="7808"/>
                    <a:pt x="9321" y="7875"/>
                    <a:pt x="9220" y="7942"/>
                  </a:cubicBezTo>
                  <a:cubicBezTo>
                    <a:pt x="9031" y="8064"/>
                    <a:pt x="8831" y="8176"/>
                    <a:pt x="8631" y="8298"/>
                  </a:cubicBezTo>
                  <a:cubicBezTo>
                    <a:pt x="8530" y="8354"/>
                    <a:pt x="8419" y="8398"/>
                    <a:pt x="8320" y="8453"/>
                  </a:cubicBezTo>
                  <a:cubicBezTo>
                    <a:pt x="8219" y="8498"/>
                    <a:pt x="8119" y="8554"/>
                    <a:pt x="8019" y="8576"/>
                  </a:cubicBezTo>
                  <a:cubicBezTo>
                    <a:pt x="7685" y="8520"/>
                    <a:pt x="7352" y="8476"/>
                    <a:pt x="7007" y="8476"/>
                  </a:cubicBezTo>
                  <a:cubicBezTo>
                    <a:pt x="6959" y="8472"/>
                    <a:pt x="6909" y="8471"/>
                    <a:pt x="6859" y="8471"/>
                  </a:cubicBezTo>
                  <a:cubicBezTo>
                    <a:pt x="6737" y="8471"/>
                    <a:pt x="6614" y="8479"/>
                    <a:pt x="6496" y="8487"/>
                  </a:cubicBezTo>
                  <a:cubicBezTo>
                    <a:pt x="6318" y="8509"/>
                    <a:pt x="6150" y="8532"/>
                    <a:pt x="5984" y="8554"/>
                  </a:cubicBezTo>
                  <a:cubicBezTo>
                    <a:pt x="5684" y="8603"/>
                    <a:pt x="5375" y="8644"/>
                    <a:pt x="5073" y="8644"/>
                  </a:cubicBezTo>
                  <a:cubicBezTo>
                    <a:pt x="5039" y="8644"/>
                    <a:pt x="5005" y="8644"/>
                    <a:pt x="4971" y="8643"/>
                  </a:cubicBezTo>
                  <a:cubicBezTo>
                    <a:pt x="4805" y="8631"/>
                    <a:pt x="4638" y="8609"/>
                    <a:pt x="4516" y="8542"/>
                  </a:cubicBezTo>
                  <a:cubicBezTo>
                    <a:pt x="4437" y="8498"/>
                    <a:pt x="4371" y="8453"/>
                    <a:pt x="4304" y="8398"/>
                  </a:cubicBezTo>
                  <a:lnTo>
                    <a:pt x="4204" y="8331"/>
                  </a:lnTo>
                  <a:lnTo>
                    <a:pt x="4171" y="8298"/>
                  </a:lnTo>
                  <a:cubicBezTo>
                    <a:pt x="4382" y="8186"/>
                    <a:pt x="4571" y="8064"/>
                    <a:pt x="4738" y="7909"/>
                  </a:cubicBezTo>
                  <a:cubicBezTo>
                    <a:pt x="4838" y="7820"/>
                    <a:pt x="4927" y="7719"/>
                    <a:pt x="5005" y="7608"/>
                  </a:cubicBezTo>
                  <a:cubicBezTo>
                    <a:pt x="5072" y="7519"/>
                    <a:pt x="5127" y="7419"/>
                    <a:pt x="5183" y="7308"/>
                  </a:cubicBezTo>
                  <a:cubicBezTo>
                    <a:pt x="5450" y="7063"/>
                    <a:pt x="5739" y="6829"/>
                    <a:pt x="6051" y="6652"/>
                  </a:cubicBezTo>
                  <a:cubicBezTo>
                    <a:pt x="6217" y="6552"/>
                    <a:pt x="6407" y="6474"/>
                    <a:pt x="6595" y="6418"/>
                  </a:cubicBezTo>
                  <a:cubicBezTo>
                    <a:pt x="6785" y="6352"/>
                    <a:pt x="6973" y="6307"/>
                    <a:pt x="7151" y="6229"/>
                  </a:cubicBezTo>
                  <a:lnTo>
                    <a:pt x="7141" y="6196"/>
                  </a:lnTo>
                  <a:cubicBezTo>
                    <a:pt x="6963" y="6263"/>
                    <a:pt x="6773" y="6318"/>
                    <a:pt x="6573" y="6374"/>
                  </a:cubicBezTo>
                  <a:cubicBezTo>
                    <a:pt x="6384" y="6429"/>
                    <a:pt x="6195" y="6496"/>
                    <a:pt x="6028" y="6596"/>
                  </a:cubicBezTo>
                  <a:cubicBezTo>
                    <a:pt x="5750" y="6752"/>
                    <a:pt x="5495" y="6941"/>
                    <a:pt x="5261" y="7141"/>
                  </a:cubicBezTo>
                  <a:cubicBezTo>
                    <a:pt x="5350" y="6952"/>
                    <a:pt x="5428" y="6763"/>
                    <a:pt x="5517" y="6574"/>
                  </a:cubicBezTo>
                  <a:cubicBezTo>
                    <a:pt x="5616" y="6352"/>
                    <a:pt x="5739" y="6129"/>
                    <a:pt x="5861" y="5907"/>
                  </a:cubicBezTo>
                  <a:cubicBezTo>
                    <a:pt x="6095" y="5450"/>
                    <a:pt x="6318" y="4995"/>
                    <a:pt x="6551" y="4538"/>
                  </a:cubicBezTo>
                  <a:cubicBezTo>
                    <a:pt x="6673" y="4316"/>
                    <a:pt x="6795" y="4093"/>
                    <a:pt x="6940" y="3883"/>
                  </a:cubicBezTo>
                  <a:cubicBezTo>
                    <a:pt x="7085" y="3682"/>
                    <a:pt x="7230" y="3471"/>
                    <a:pt x="7385" y="3270"/>
                  </a:cubicBezTo>
                  <a:lnTo>
                    <a:pt x="7341" y="3237"/>
                  </a:lnTo>
                  <a:cubicBezTo>
                    <a:pt x="7185" y="3438"/>
                    <a:pt x="7040" y="3649"/>
                    <a:pt x="6896" y="3860"/>
                  </a:cubicBezTo>
                  <a:cubicBezTo>
                    <a:pt x="6751" y="4061"/>
                    <a:pt x="6617" y="4283"/>
                    <a:pt x="6496" y="4505"/>
                  </a:cubicBezTo>
                  <a:cubicBezTo>
                    <a:pt x="6251" y="4961"/>
                    <a:pt x="6028" y="5417"/>
                    <a:pt x="5784" y="5862"/>
                  </a:cubicBezTo>
                  <a:cubicBezTo>
                    <a:pt x="5661" y="6085"/>
                    <a:pt x="5539" y="6307"/>
                    <a:pt x="5428" y="6540"/>
                  </a:cubicBezTo>
                  <a:cubicBezTo>
                    <a:pt x="5383" y="6629"/>
                    <a:pt x="5339" y="6730"/>
                    <a:pt x="5305" y="6819"/>
                  </a:cubicBezTo>
                  <a:cubicBezTo>
                    <a:pt x="5228" y="6674"/>
                    <a:pt x="5183" y="6518"/>
                    <a:pt x="5161" y="6362"/>
                  </a:cubicBezTo>
                  <a:cubicBezTo>
                    <a:pt x="5127" y="6174"/>
                    <a:pt x="5127" y="5984"/>
                    <a:pt x="5127" y="5784"/>
                  </a:cubicBezTo>
                  <a:cubicBezTo>
                    <a:pt x="5116" y="5595"/>
                    <a:pt x="5116" y="5395"/>
                    <a:pt x="5094" y="5195"/>
                  </a:cubicBezTo>
                  <a:cubicBezTo>
                    <a:pt x="5060" y="5005"/>
                    <a:pt x="5016" y="4805"/>
                    <a:pt x="4916" y="4639"/>
                  </a:cubicBezTo>
                  <a:lnTo>
                    <a:pt x="4894" y="4650"/>
                  </a:lnTo>
                  <a:cubicBezTo>
                    <a:pt x="4983" y="4817"/>
                    <a:pt x="5027" y="5017"/>
                    <a:pt x="5050" y="5206"/>
                  </a:cubicBezTo>
                  <a:cubicBezTo>
                    <a:pt x="5072" y="5395"/>
                    <a:pt x="5072" y="5595"/>
                    <a:pt x="5072" y="5784"/>
                  </a:cubicBezTo>
                  <a:cubicBezTo>
                    <a:pt x="5072" y="5984"/>
                    <a:pt x="5072" y="6174"/>
                    <a:pt x="5094" y="6374"/>
                  </a:cubicBezTo>
                  <a:cubicBezTo>
                    <a:pt x="5127" y="6563"/>
                    <a:pt x="5172" y="6741"/>
                    <a:pt x="5261" y="6908"/>
                  </a:cubicBezTo>
                  <a:cubicBezTo>
                    <a:pt x="5216" y="7019"/>
                    <a:pt x="5161" y="7130"/>
                    <a:pt x="5105" y="7230"/>
                  </a:cubicBezTo>
                  <a:cubicBezTo>
                    <a:pt x="5094" y="7252"/>
                    <a:pt x="5083" y="7286"/>
                    <a:pt x="5072" y="7308"/>
                  </a:cubicBezTo>
                  <a:lnTo>
                    <a:pt x="5060" y="7308"/>
                  </a:lnTo>
                  <a:cubicBezTo>
                    <a:pt x="5016" y="7397"/>
                    <a:pt x="4971" y="7475"/>
                    <a:pt x="4916" y="7553"/>
                  </a:cubicBezTo>
                  <a:cubicBezTo>
                    <a:pt x="4849" y="7653"/>
                    <a:pt x="4760" y="7742"/>
                    <a:pt x="4672" y="7830"/>
                  </a:cubicBezTo>
                  <a:cubicBezTo>
                    <a:pt x="4482" y="7998"/>
                    <a:pt x="4026" y="8242"/>
                    <a:pt x="4026" y="8242"/>
                  </a:cubicBezTo>
                  <a:lnTo>
                    <a:pt x="3637" y="8631"/>
                  </a:lnTo>
                  <a:lnTo>
                    <a:pt x="3626" y="8631"/>
                  </a:lnTo>
                  <a:lnTo>
                    <a:pt x="3626" y="8643"/>
                  </a:lnTo>
                  <a:cubicBezTo>
                    <a:pt x="3359" y="9009"/>
                    <a:pt x="3081" y="9377"/>
                    <a:pt x="2791" y="9733"/>
                  </a:cubicBezTo>
                  <a:cubicBezTo>
                    <a:pt x="2502" y="10089"/>
                    <a:pt x="2213" y="10433"/>
                    <a:pt x="1879" y="10744"/>
                  </a:cubicBezTo>
                  <a:cubicBezTo>
                    <a:pt x="1780" y="10833"/>
                    <a:pt x="1679" y="10922"/>
                    <a:pt x="1568" y="11011"/>
                  </a:cubicBezTo>
                  <a:lnTo>
                    <a:pt x="1679" y="9877"/>
                  </a:lnTo>
                  <a:lnTo>
                    <a:pt x="1746" y="9210"/>
                  </a:lnTo>
                  <a:cubicBezTo>
                    <a:pt x="1768" y="8987"/>
                    <a:pt x="1768" y="8765"/>
                    <a:pt x="1691" y="8542"/>
                  </a:cubicBezTo>
                  <a:lnTo>
                    <a:pt x="1669" y="8554"/>
                  </a:lnTo>
                  <a:cubicBezTo>
                    <a:pt x="1724" y="8765"/>
                    <a:pt x="1724" y="8987"/>
                    <a:pt x="1691" y="9210"/>
                  </a:cubicBezTo>
                  <a:cubicBezTo>
                    <a:pt x="1669" y="9432"/>
                    <a:pt x="1635" y="9644"/>
                    <a:pt x="1612" y="9866"/>
                  </a:cubicBezTo>
                  <a:lnTo>
                    <a:pt x="1435" y="11134"/>
                  </a:lnTo>
                  <a:lnTo>
                    <a:pt x="1368" y="11201"/>
                  </a:lnTo>
                  <a:cubicBezTo>
                    <a:pt x="1201" y="11367"/>
                    <a:pt x="1046" y="11535"/>
                    <a:pt x="890" y="11701"/>
                  </a:cubicBezTo>
                  <a:cubicBezTo>
                    <a:pt x="579" y="12046"/>
                    <a:pt x="278" y="12391"/>
                    <a:pt x="0" y="12758"/>
                  </a:cubicBezTo>
                  <a:lnTo>
                    <a:pt x="144" y="12847"/>
                  </a:lnTo>
                  <a:cubicBezTo>
                    <a:pt x="423" y="12480"/>
                    <a:pt x="700" y="12146"/>
                    <a:pt x="1012" y="11812"/>
                  </a:cubicBezTo>
                  <a:cubicBezTo>
                    <a:pt x="1157" y="11646"/>
                    <a:pt x="1313" y="11479"/>
                    <a:pt x="1479" y="11312"/>
                  </a:cubicBezTo>
                  <a:cubicBezTo>
                    <a:pt x="1646" y="11156"/>
                    <a:pt x="1813" y="11011"/>
                    <a:pt x="1991" y="10856"/>
                  </a:cubicBezTo>
                  <a:cubicBezTo>
                    <a:pt x="2213" y="10645"/>
                    <a:pt x="2425" y="10411"/>
                    <a:pt x="2625" y="10166"/>
                  </a:cubicBezTo>
                  <a:lnTo>
                    <a:pt x="2692" y="10166"/>
                  </a:lnTo>
                  <a:cubicBezTo>
                    <a:pt x="2736" y="10155"/>
                    <a:pt x="2781" y="10133"/>
                    <a:pt x="2825" y="10122"/>
                  </a:cubicBezTo>
                  <a:cubicBezTo>
                    <a:pt x="2903" y="10077"/>
                    <a:pt x="2992" y="10055"/>
                    <a:pt x="3070" y="10055"/>
                  </a:cubicBezTo>
                  <a:cubicBezTo>
                    <a:pt x="3159" y="10044"/>
                    <a:pt x="3248" y="10044"/>
                    <a:pt x="3348" y="10044"/>
                  </a:cubicBezTo>
                  <a:lnTo>
                    <a:pt x="3614" y="10044"/>
                  </a:lnTo>
                  <a:lnTo>
                    <a:pt x="4160" y="10055"/>
                  </a:lnTo>
                  <a:cubicBezTo>
                    <a:pt x="4338" y="10066"/>
                    <a:pt x="4516" y="10077"/>
                    <a:pt x="4682" y="10144"/>
                  </a:cubicBezTo>
                  <a:lnTo>
                    <a:pt x="4694" y="10111"/>
                  </a:lnTo>
                  <a:cubicBezTo>
                    <a:pt x="4526" y="10033"/>
                    <a:pt x="4338" y="10022"/>
                    <a:pt x="4160" y="10010"/>
                  </a:cubicBezTo>
                  <a:lnTo>
                    <a:pt x="3614" y="10000"/>
                  </a:lnTo>
                  <a:lnTo>
                    <a:pt x="3348" y="9988"/>
                  </a:lnTo>
                  <a:cubicBezTo>
                    <a:pt x="3298" y="9983"/>
                    <a:pt x="3251" y="9980"/>
                    <a:pt x="3205" y="9980"/>
                  </a:cubicBezTo>
                  <a:cubicBezTo>
                    <a:pt x="3159" y="9980"/>
                    <a:pt x="3114" y="9983"/>
                    <a:pt x="3070" y="9988"/>
                  </a:cubicBezTo>
                  <a:cubicBezTo>
                    <a:pt x="3025" y="9988"/>
                    <a:pt x="2981" y="9988"/>
                    <a:pt x="2925" y="10010"/>
                  </a:cubicBezTo>
                  <a:cubicBezTo>
                    <a:pt x="2880" y="10022"/>
                    <a:pt x="2836" y="10033"/>
                    <a:pt x="2803" y="10055"/>
                  </a:cubicBezTo>
                  <a:cubicBezTo>
                    <a:pt x="2769" y="10066"/>
                    <a:pt x="2736" y="10077"/>
                    <a:pt x="2702" y="10077"/>
                  </a:cubicBezTo>
                  <a:cubicBezTo>
                    <a:pt x="2769" y="10000"/>
                    <a:pt x="2847" y="9911"/>
                    <a:pt x="2914" y="9822"/>
                  </a:cubicBezTo>
                  <a:cubicBezTo>
                    <a:pt x="3203" y="9466"/>
                    <a:pt x="3470" y="9098"/>
                    <a:pt x="3737" y="8732"/>
                  </a:cubicBezTo>
                  <a:lnTo>
                    <a:pt x="4071" y="8398"/>
                  </a:lnTo>
                  <a:cubicBezTo>
                    <a:pt x="4082" y="8409"/>
                    <a:pt x="4104" y="8420"/>
                    <a:pt x="4115" y="8431"/>
                  </a:cubicBezTo>
                  <a:cubicBezTo>
                    <a:pt x="4148" y="8465"/>
                    <a:pt x="4182" y="8487"/>
                    <a:pt x="4227" y="8520"/>
                  </a:cubicBezTo>
                  <a:cubicBezTo>
                    <a:pt x="4293" y="8565"/>
                    <a:pt x="4371" y="8609"/>
                    <a:pt x="4437" y="8654"/>
                  </a:cubicBezTo>
                  <a:cubicBezTo>
                    <a:pt x="4615" y="8754"/>
                    <a:pt x="4793" y="8765"/>
                    <a:pt x="4971" y="8776"/>
                  </a:cubicBezTo>
                  <a:cubicBezTo>
                    <a:pt x="5001" y="8777"/>
                    <a:pt x="5030" y="8778"/>
                    <a:pt x="5060" y="8778"/>
                  </a:cubicBezTo>
                  <a:cubicBezTo>
                    <a:pt x="5375" y="8778"/>
                    <a:pt x="5689" y="8728"/>
                    <a:pt x="5995" y="8687"/>
                  </a:cubicBezTo>
                  <a:cubicBezTo>
                    <a:pt x="6173" y="8665"/>
                    <a:pt x="6340" y="8631"/>
                    <a:pt x="6506" y="8621"/>
                  </a:cubicBezTo>
                  <a:cubicBezTo>
                    <a:pt x="6662" y="8598"/>
                    <a:pt x="6818" y="8598"/>
                    <a:pt x="6973" y="8598"/>
                  </a:cubicBezTo>
                  <a:cubicBezTo>
                    <a:pt x="7163" y="8698"/>
                    <a:pt x="7352" y="8799"/>
                    <a:pt x="7529" y="8910"/>
                  </a:cubicBezTo>
                  <a:cubicBezTo>
                    <a:pt x="7719" y="9021"/>
                    <a:pt x="7885" y="9177"/>
                    <a:pt x="8063" y="9321"/>
                  </a:cubicBezTo>
                  <a:cubicBezTo>
                    <a:pt x="8152" y="9388"/>
                    <a:pt x="8241" y="9444"/>
                    <a:pt x="8330" y="9521"/>
                  </a:cubicBezTo>
                  <a:cubicBezTo>
                    <a:pt x="8419" y="9588"/>
                    <a:pt x="8508" y="9666"/>
                    <a:pt x="8587" y="9733"/>
                  </a:cubicBezTo>
                  <a:cubicBezTo>
                    <a:pt x="8764" y="9877"/>
                    <a:pt x="8931" y="10033"/>
                    <a:pt x="9131" y="10144"/>
                  </a:cubicBezTo>
                  <a:lnTo>
                    <a:pt x="9143" y="10111"/>
                  </a:lnTo>
                  <a:cubicBezTo>
                    <a:pt x="8965" y="10000"/>
                    <a:pt x="8797" y="9844"/>
                    <a:pt x="8619" y="9688"/>
                  </a:cubicBezTo>
                  <a:cubicBezTo>
                    <a:pt x="8542" y="9622"/>
                    <a:pt x="8453" y="9543"/>
                    <a:pt x="8375" y="9466"/>
                  </a:cubicBezTo>
                  <a:cubicBezTo>
                    <a:pt x="8286" y="9399"/>
                    <a:pt x="8186" y="9332"/>
                    <a:pt x="8108" y="9266"/>
                  </a:cubicBezTo>
                  <a:cubicBezTo>
                    <a:pt x="7930" y="9121"/>
                    <a:pt x="7763" y="8965"/>
                    <a:pt x="7574" y="8843"/>
                  </a:cubicBezTo>
                  <a:cubicBezTo>
                    <a:pt x="7440" y="8754"/>
                    <a:pt x="7319" y="8676"/>
                    <a:pt x="7185" y="8609"/>
                  </a:cubicBezTo>
                  <a:lnTo>
                    <a:pt x="7185" y="8609"/>
                  </a:lnTo>
                  <a:cubicBezTo>
                    <a:pt x="7463" y="8621"/>
                    <a:pt x="7741" y="8654"/>
                    <a:pt x="8008" y="8710"/>
                  </a:cubicBezTo>
                  <a:lnTo>
                    <a:pt x="8030" y="8710"/>
                  </a:lnTo>
                  <a:lnTo>
                    <a:pt x="8041" y="8698"/>
                  </a:lnTo>
                  <a:cubicBezTo>
                    <a:pt x="8108" y="8687"/>
                    <a:pt x="8152" y="8665"/>
                    <a:pt x="8208" y="8643"/>
                  </a:cubicBezTo>
                  <a:cubicBezTo>
                    <a:pt x="8264" y="8609"/>
                    <a:pt x="8320" y="8587"/>
                    <a:pt x="8375" y="8565"/>
                  </a:cubicBezTo>
                  <a:cubicBezTo>
                    <a:pt x="8475" y="8509"/>
                    <a:pt x="8587" y="8453"/>
                    <a:pt x="8686" y="8398"/>
                  </a:cubicBezTo>
                  <a:lnTo>
                    <a:pt x="9287" y="8031"/>
                  </a:lnTo>
                  <a:cubicBezTo>
                    <a:pt x="9376" y="7964"/>
                    <a:pt x="9476" y="7909"/>
                    <a:pt x="9576" y="7842"/>
                  </a:cubicBezTo>
                  <a:cubicBezTo>
                    <a:pt x="9676" y="7775"/>
                    <a:pt x="9765" y="7709"/>
                    <a:pt x="9865" y="7630"/>
                  </a:cubicBezTo>
                  <a:lnTo>
                    <a:pt x="9877" y="7620"/>
                  </a:lnTo>
                  <a:cubicBezTo>
                    <a:pt x="9966" y="7586"/>
                    <a:pt x="10065" y="7575"/>
                    <a:pt x="10166" y="7575"/>
                  </a:cubicBezTo>
                  <a:cubicBezTo>
                    <a:pt x="10288" y="7575"/>
                    <a:pt x="10399" y="7586"/>
                    <a:pt x="10522" y="7597"/>
                  </a:cubicBezTo>
                  <a:cubicBezTo>
                    <a:pt x="10766" y="7620"/>
                    <a:pt x="11011" y="7630"/>
                    <a:pt x="11244" y="7664"/>
                  </a:cubicBezTo>
                  <a:lnTo>
                    <a:pt x="11612" y="7697"/>
                  </a:lnTo>
                  <a:cubicBezTo>
                    <a:pt x="11723" y="7719"/>
                    <a:pt x="11845" y="7742"/>
                    <a:pt x="11956" y="7775"/>
                  </a:cubicBezTo>
                  <a:cubicBezTo>
                    <a:pt x="12190" y="7842"/>
                    <a:pt x="12413" y="7931"/>
                    <a:pt x="12623" y="8042"/>
                  </a:cubicBezTo>
                  <a:lnTo>
                    <a:pt x="12635" y="8020"/>
                  </a:lnTo>
                  <a:cubicBezTo>
                    <a:pt x="12423" y="7909"/>
                    <a:pt x="12201" y="7808"/>
                    <a:pt x="11968" y="7731"/>
                  </a:cubicBezTo>
                  <a:cubicBezTo>
                    <a:pt x="11856" y="7697"/>
                    <a:pt x="11734" y="7675"/>
                    <a:pt x="11612" y="7653"/>
                  </a:cubicBezTo>
                  <a:cubicBezTo>
                    <a:pt x="11501" y="7630"/>
                    <a:pt x="11378" y="7620"/>
                    <a:pt x="11256" y="7597"/>
                  </a:cubicBezTo>
                  <a:cubicBezTo>
                    <a:pt x="11011" y="7564"/>
                    <a:pt x="10777" y="7541"/>
                    <a:pt x="10532" y="7519"/>
                  </a:cubicBezTo>
                  <a:cubicBezTo>
                    <a:pt x="10411" y="7508"/>
                    <a:pt x="10288" y="7486"/>
                    <a:pt x="10166" y="7486"/>
                  </a:cubicBezTo>
                  <a:lnTo>
                    <a:pt x="10032" y="7486"/>
                  </a:lnTo>
                  <a:cubicBezTo>
                    <a:pt x="10154" y="7386"/>
                    <a:pt x="10277" y="7274"/>
                    <a:pt x="10388" y="7163"/>
                  </a:cubicBezTo>
                  <a:cubicBezTo>
                    <a:pt x="10944" y="6607"/>
                    <a:pt x="11434" y="5984"/>
                    <a:pt x="11901" y="5339"/>
                  </a:cubicBezTo>
                  <a:cubicBezTo>
                    <a:pt x="12156" y="5161"/>
                    <a:pt x="12457" y="5028"/>
                    <a:pt x="12746" y="4884"/>
                  </a:cubicBezTo>
                  <a:cubicBezTo>
                    <a:pt x="13035" y="4750"/>
                    <a:pt x="13325" y="4572"/>
                    <a:pt x="13591" y="4394"/>
                  </a:cubicBezTo>
                  <a:cubicBezTo>
                    <a:pt x="14148" y="4049"/>
                    <a:pt x="14726" y="3749"/>
                    <a:pt x="15337" y="3515"/>
                  </a:cubicBezTo>
                  <a:lnTo>
                    <a:pt x="15315" y="3471"/>
                  </a:lnTo>
                  <a:cubicBezTo>
                    <a:pt x="14704" y="3705"/>
                    <a:pt x="14114" y="3994"/>
                    <a:pt x="13558" y="4338"/>
                  </a:cubicBezTo>
                  <a:cubicBezTo>
                    <a:pt x="13280" y="4516"/>
                    <a:pt x="13013" y="4683"/>
                    <a:pt x="12712" y="4827"/>
                  </a:cubicBezTo>
                  <a:cubicBezTo>
                    <a:pt x="12479" y="4939"/>
                    <a:pt x="12245" y="5039"/>
                    <a:pt x="12012" y="5173"/>
                  </a:cubicBezTo>
                  <a:cubicBezTo>
                    <a:pt x="12057" y="5117"/>
                    <a:pt x="12101" y="5050"/>
                    <a:pt x="12146" y="4995"/>
                  </a:cubicBezTo>
                  <a:cubicBezTo>
                    <a:pt x="12413" y="4605"/>
                    <a:pt x="12679" y="4227"/>
                    <a:pt x="12935" y="3838"/>
                  </a:cubicBezTo>
                  <a:cubicBezTo>
                    <a:pt x="13191" y="3448"/>
                    <a:pt x="13424" y="3037"/>
                    <a:pt x="13624" y="2615"/>
                  </a:cubicBezTo>
                  <a:cubicBezTo>
                    <a:pt x="14036" y="1780"/>
                    <a:pt x="14370" y="902"/>
                    <a:pt x="14637" y="12"/>
                  </a:cubicBezTo>
                  <a:lnTo>
                    <a:pt x="14592"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2979"/>
        <p:cNvGrpSpPr/>
        <p:nvPr/>
      </p:nvGrpSpPr>
      <p:grpSpPr>
        <a:xfrm>
          <a:off x="0" y="0"/>
          <a:ext cx="0" cy="0"/>
          <a:chOff x="0" y="0"/>
          <a:chExt cx="0" cy="0"/>
        </a:xfrm>
      </p:grpSpPr>
      <p:grpSp>
        <p:nvGrpSpPr>
          <p:cNvPr id="2980" name="Google Shape;2980;p8"/>
          <p:cNvGrpSpPr/>
          <p:nvPr/>
        </p:nvGrpSpPr>
        <p:grpSpPr>
          <a:xfrm>
            <a:off x="178275" y="177600"/>
            <a:ext cx="8787300" cy="4788300"/>
            <a:chOff x="178275" y="177600"/>
            <a:chExt cx="8787300" cy="4788300"/>
          </a:xfrm>
        </p:grpSpPr>
        <p:sp>
          <p:nvSpPr>
            <p:cNvPr id="2981" name="Google Shape;2981;p8"/>
            <p:cNvSpPr/>
            <p:nvPr/>
          </p:nvSpPr>
          <p:spPr>
            <a:xfrm>
              <a:off x="178275" y="177600"/>
              <a:ext cx="8787300" cy="4788300"/>
            </a:xfrm>
            <a:prstGeom prst="round2DiagRect">
              <a:avLst>
                <a:gd name="adj1" fmla="val 9845"/>
                <a:gd name="adj2" fmla="val 0"/>
              </a:avLst>
            </a:pr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8"/>
            <p:cNvSpPr/>
            <p:nvPr/>
          </p:nvSpPr>
          <p:spPr>
            <a:xfrm>
              <a:off x="288825" y="294900"/>
              <a:ext cx="8566500" cy="4551600"/>
            </a:xfrm>
            <a:prstGeom prst="round2DiagRect">
              <a:avLst>
                <a:gd name="adj1" fmla="val 8839"/>
                <a:gd name="adj2" fmla="val 0"/>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83" name="Google Shape;2983;p8"/>
          <p:cNvSpPr txBox="1">
            <a:spLocks noGrp="1"/>
          </p:cNvSpPr>
          <p:nvPr>
            <p:ph type="title"/>
          </p:nvPr>
        </p:nvSpPr>
        <p:spPr>
          <a:xfrm>
            <a:off x="3954743" y="1891100"/>
            <a:ext cx="4411200" cy="2381700"/>
          </a:xfrm>
          <a:prstGeom prst="rect">
            <a:avLst/>
          </a:prstGeom>
        </p:spPr>
        <p:txBody>
          <a:bodyPr spcFirstLastPara="1" wrap="square" lIns="91425" tIns="0" rIns="91425" bIns="0" anchor="ctr" anchorCtr="0">
            <a:noAutofit/>
          </a:bodyPr>
          <a:lstStyle>
            <a:lvl1pPr lvl="0" algn="l">
              <a:spcBef>
                <a:spcPts val="0"/>
              </a:spcBef>
              <a:spcAft>
                <a:spcPts val="0"/>
              </a:spcAft>
              <a:buSzPts val="4800"/>
              <a:buNone/>
              <a:defRPr sz="77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grpSp>
        <p:nvGrpSpPr>
          <p:cNvPr id="2984" name="Google Shape;2984;p8"/>
          <p:cNvGrpSpPr/>
          <p:nvPr/>
        </p:nvGrpSpPr>
        <p:grpSpPr>
          <a:xfrm rot="10800000" flipH="1">
            <a:off x="-1231629" y="-669223"/>
            <a:ext cx="11607019" cy="2554999"/>
            <a:chOff x="-1231629" y="3404902"/>
            <a:chExt cx="11607019" cy="2554999"/>
          </a:xfrm>
        </p:grpSpPr>
        <p:grpSp>
          <p:nvGrpSpPr>
            <p:cNvPr id="2985" name="Google Shape;2985;p8"/>
            <p:cNvGrpSpPr/>
            <p:nvPr/>
          </p:nvGrpSpPr>
          <p:grpSpPr>
            <a:xfrm>
              <a:off x="-1231629" y="3404902"/>
              <a:ext cx="5832307" cy="2554999"/>
              <a:chOff x="321725" y="1582438"/>
              <a:chExt cx="2563764" cy="1123076"/>
            </a:xfrm>
          </p:grpSpPr>
          <p:sp>
            <p:nvSpPr>
              <p:cNvPr id="2986" name="Google Shape;2986;p8"/>
              <p:cNvSpPr/>
              <p:nvPr/>
            </p:nvSpPr>
            <p:spPr>
              <a:xfrm>
                <a:off x="2627431" y="2307278"/>
                <a:ext cx="122664" cy="94406"/>
              </a:xfrm>
              <a:custGeom>
                <a:avLst/>
                <a:gdLst/>
                <a:ahLst/>
                <a:cxnLst/>
                <a:rect l="l" t="t" r="r" b="b"/>
                <a:pathLst>
                  <a:path w="3516" h="2706" extrusionOk="0">
                    <a:moveTo>
                      <a:pt x="1845" y="1"/>
                    </a:moveTo>
                    <a:cubicBezTo>
                      <a:pt x="1488" y="1"/>
                      <a:pt x="1131" y="81"/>
                      <a:pt x="824" y="282"/>
                    </a:cubicBezTo>
                    <a:cubicBezTo>
                      <a:pt x="279" y="638"/>
                      <a:pt x="157" y="838"/>
                      <a:pt x="157" y="838"/>
                    </a:cubicBezTo>
                    <a:lnTo>
                      <a:pt x="279" y="883"/>
                    </a:lnTo>
                    <a:cubicBezTo>
                      <a:pt x="279" y="883"/>
                      <a:pt x="1" y="1605"/>
                      <a:pt x="312" y="2139"/>
                    </a:cubicBezTo>
                    <a:cubicBezTo>
                      <a:pt x="543" y="2526"/>
                      <a:pt x="925" y="2706"/>
                      <a:pt x="1392" y="2706"/>
                    </a:cubicBezTo>
                    <a:cubicBezTo>
                      <a:pt x="1556" y="2706"/>
                      <a:pt x="1731" y="2683"/>
                      <a:pt x="1914" y="2640"/>
                    </a:cubicBezTo>
                    <a:cubicBezTo>
                      <a:pt x="2614" y="2473"/>
                      <a:pt x="3170" y="1894"/>
                      <a:pt x="3338" y="1449"/>
                    </a:cubicBezTo>
                    <a:cubicBezTo>
                      <a:pt x="3516" y="994"/>
                      <a:pt x="3237" y="315"/>
                      <a:pt x="2648" y="126"/>
                    </a:cubicBezTo>
                    <a:cubicBezTo>
                      <a:pt x="2396" y="49"/>
                      <a:pt x="2121" y="1"/>
                      <a:pt x="18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8"/>
              <p:cNvSpPr/>
              <p:nvPr/>
            </p:nvSpPr>
            <p:spPr>
              <a:xfrm>
                <a:off x="2688347" y="2307348"/>
                <a:ext cx="61751" cy="65658"/>
              </a:xfrm>
              <a:custGeom>
                <a:avLst/>
                <a:gdLst/>
                <a:ahLst/>
                <a:cxnLst/>
                <a:rect l="l" t="t" r="r" b="b"/>
                <a:pathLst>
                  <a:path w="1770" h="1882" extrusionOk="0">
                    <a:moveTo>
                      <a:pt x="89" y="0"/>
                    </a:moveTo>
                    <a:cubicBezTo>
                      <a:pt x="60" y="0"/>
                      <a:pt x="30" y="1"/>
                      <a:pt x="1" y="2"/>
                    </a:cubicBezTo>
                    <a:cubicBezTo>
                      <a:pt x="12" y="58"/>
                      <a:pt x="23" y="102"/>
                      <a:pt x="35" y="157"/>
                    </a:cubicBezTo>
                    <a:cubicBezTo>
                      <a:pt x="67" y="325"/>
                      <a:pt x="112" y="503"/>
                      <a:pt x="156" y="669"/>
                    </a:cubicBezTo>
                    <a:cubicBezTo>
                      <a:pt x="235" y="992"/>
                      <a:pt x="368" y="1303"/>
                      <a:pt x="591" y="1548"/>
                    </a:cubicBezTo>
                    <a:cubicBezTo>
                      <a:pt x="791" y="1748"/>
                      <a:pt x="1058" y="1870"/>
                      <a:pt x="1335" y="1882"/>
                    </a:cubicBezTo>
                    <a:cubicBezTo>
                      <a:pt x="1458" y="1737"/>
                      <a:pt x="1536" y="1581"/>
                      <a:pt x="1592" y="1447"/>
                    </a:cubicBezTo>
                    <a:cubicBezTo>
                      <a:pt x="1770" y="992"/>
                      <a:pt x="1491" y="313"/>
                      <a:pt x="902" y="124"/>
                    </a:cubicBezTo>
                    <a:cubicBezTo>
                      <a:pt x="651" y="44"/>
                      <a:pt x="364" y="0"/>
                      <a:pt x="8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8"/>
              <p:cNvSpPr/>
              <p:nvPr/>
            </p:nvSpPr>
            <p:spPr>
              <a:xfrm>
                <a:off x="2728329" y="2153944"/>
                <a:ext cx="121095" cy="95627"/>
              </a:xfrm>
              <a:custGeom>
                <a:avLst/>
                <a:gdLst/>
                <a:ahLst/>
                <a:cxnLst/>
                <a:rect l="l" t="t" r="r" b="b"/>
                <a:pathLst>
                  <a:path w="3471" h="2741" extrusionOk="0">
                    <a:moveTo>
                      <a:pt x="2702" y="0"/>
                    </a:moveTo>
                    <a:cubicBezTo>
                      <a:pt x="2206" y="0"/>
                      <a:pt x="1345" y="205"/>
                      <a:pt x="679" y="762"/>
                    </a:cubicBezTo>
                    <a:cubicBezTo>
                      <a:pt x="156" y="1195"/>
                      <a:pt x="1" y="1640"/>
                      <a:pt x="1" y="1640"/>
                    </a:cubicBezTo>
                    <a:lnTo>
                      <a:pt x="100" y="1607"/>
                    </a:lnTo>
                    <a:lnTo>
                      <a:pt x="100" y="1607"/>
                    </a:lnTo>
                    <a:cubicBezTo>
                      <a:pt x="100" y="1607"/>
                      <a:pt x="90" y="1907"/>
                      <a:pt x="646" y="2341"/>
                    </a:cubicBezTo>
                    <a:cubicBezTo>
                      <a:pt x="955" y="2582"/>
                      <a:pt x="1243" y="2741"/>
                      <a:pt x="1564" y="2741"/>
                    </a:cubicBezTo>
                    <a:cubicBezTo>
                      <a:pt x="1821" y="2741"/>
                      <a:pt x="2099" y="2639"/>
                      <a:pt x="2425" y="2397"/>
                    </a:cubicBezTo>
                    <a:cubicBezTo>
                      <a:pt x="3159" y="1852"/>
                      <a:pt x="3471" y="1129"/>
                      <a:pt x="3459" y="706"/>
                    </a:cubicBezTo>
                    <a:cubicBezTo>
                      <a:pt x="3437" y="295"/>
                      <a:pt x="3293" y="105"/>
                      <a:pt x="2970" y="28"/>
                    </a:cubicBezTo>
                    <a:cubicBezTo>
                      <a:pt x="2902" y="10"/>
                      <a:pt x="2811" y="0"/>
                      <a:pt x="270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8"/>
              <p:cNvSpPr/>
              <p:nvPr/>
            </p:nvSpPr>
            <p:spPr>
              <a:xfrm>
                <a:off x="2759379" y="2153979"/>
                <a:ext cx="90045" cy="69635"/>
              </a:xfrm>
              <a:custGeom>
                <a:avLst/>
                <a:gdLst/>
                <a:ahLst/>
                <a:cxnLst/>
                <a:rect l="l" t="t" r="r" b="b"/>
                <a:pathLst>
                  <a:path w="2581" h="1996" extrusionOk="0">
                    <a:moveTo>
                      <a:pt x="1819" y="1"/>
                    </a:moveTo>
                    <a:cubicBezTo>
                      <a:pt x="1374" y="1"/>
                      <a:pt x="629" y="165"/>
                      <a:pt x="1" y="605"/>
                    </a:cubicBezTo>
                    <a:cubicBezTo>
                      <a:pt x="412" y="828"/>
                      <a:pt x="1012" y="683"/>
                      <a:pt x="1380" y="1028"/>
                    </a:cubicBezTo>
                    <a:cubicBezTo>
                      <a:pt x="1558" y="1217"/>
                      <a:pt x="1580" y="1484"/>
                      <a:pt x="1691" y="1706"/>
                    </a:cubicBezTo>
                    <a:cubicBezTo>
                      <a:pt x="1758" y="1839"/>
                      <a:pt x="1857" y="1940"/>
                      <a:pt x="1980" y="1995"/>
                    </a:cubicBezTo>
                    <a:cubicBezTo>
                      <a:pt x="2391" y="1528"/>
                      <a:pt x="2581" y="1028"/>
                      <a:pt x="2569" y="705"/>
                    </a:cubicBezTo>
                    <a:cubicBezTo>
                      <a:pt x="2547" y="294"/>
                      <a:pt x="2403" y="104"/>
                      <a:pt x="2080" y="27"/>
                    </a:cubicBezTo>
                    <a:cubicBezTo>
                      <a:pt x="2014" y="10"/>
                      <a:pt x="1925" y="1"/>
                      <a:pt x="181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8"/>
              <p:cNvSpPr/>
              <p:nvPr/>
            </p:nvSpPr>
            <p:spPr>
              <a:xfrm>
                <a:off x="2448558" y="2398337"/>
                <a:ext cx="103232" cy="95034"/>
              </a:xfrm>
              <a:custGeom>
                <a:avLst/>
                <a:gdLst/>
                <a:ahLst/>
                <a:cxnLst/>
                <a:rect l="l" t="t" r="r" b="b"/>
                <a:pathLst>
                  <a:path w="2959" h="2724" extrusionOk="0">
                    <a:moveTo>
                      <a:pt x="2450" y="0"/>
                    </a:moveTo>
                    <a:cubicBezTo>
                      <a:pt x="2123" y="0"/>
                      <a:pt x="1345" y="230"/>
                      <a:pt x="857" y="575"/>
                    </a:cubicBezTo>
                    <a:cubicBezTo>
                      <a:pt x="289" y="964"/>
                      <a:pt x="79" y="1353"/>
                      <a:pt x="34" y="1464"/>
                    </a:cubicBezTo>
                    <a:cubicBezTo>
                      <a:pt x="0" y="1576"/>
                      <a:pt x="0" y="1676"/>
                      <a:pt x="0" y="1676"/>
                    </a:cubicBezTo>
                    <a:cubicBezTo>
                      <a:pt x="0" y="1676"/>
                      <a:pt x="12" y="1909"/>
                      <a:pt x="390" y="2310"/>
                    </a:cubicBezTo>
                    <a:cubicBezTo>
                      <a:pt x="619" y="2560"/>
                      <a:pt x="989" y="2724"/>
                      <a:pt x="1372" y="2724"/>
                    </a:cubicBezTo>
                    <a:cubicBezTo>
                      <a:pt x="1601" y="2724"/>
                      <a:pt x="1835" y="2665"/>
                      <a:pt x="2047" y="2532"/>
                    </a:cubicBezTo>
                    <a:cubicBezTo>
                      <a:pt x="2625" y="2188"/>
                      <a:pt x="2959" y="1598"/>
                      <a:pt x="2948" y="964"/>
                    </a:cubicBezTo>
                    <a:cubicBezTo>
                      <a:pt x="2926" y="330"/>
                      <a:pt x="2748" y="107"/>
                      <a:pt x="2570" y="18"/>
                    </a:cubicBezTo>
                    <a:cubicBezTo>
                      <a:pt x="2544" y="6"/>
                      <a:pt x="2503" y="0"/>
                      <a:pt x="245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8"/>
              <p:cNvSpPr/>
              <p:nvPr/>
            </p:nvSpPr>
            <p:spPr>
              <a:xfrm>
                <a:off x="2469910" y="2398337"/>
                <a:ext cx="81113" cy="35829"/>
              </a:xfrm>
              <a:custGeom>
                <a:avLst/>
                <a:gdLst/>
                <a:ahLst/>
                <a:cxnLst/>
                <a:rect l="l" t="t" r="r" b="b"/>
                <a:pathLst>
                  <a:path w="2325" h="1027" extrusionOk="0">
                    <a:moveTo>
                      <a:pt x="1838" y="0"/>
                    </a:moveTo>
                    <a:cubicBezTo>
                      <a:pt x="1511" y="0"/>
                      <a:pt x="733" y="230"/>
                      <a:pt x="245" y="575"/>
                    </a:cubicBezTo>
                    <a:cubicBezTo>
                      <a:pt x="156" y="631"/>
                      <a:pt x="78" y="697"/>
                      <a:pt x="0" y="764"/>
                    </a:cubicBezTo>
                    <a:cubicBezTo>
                      <a:pt x="384" y="939"/>
                      <a:pt x="805" y="1027"/>
                      <a:pt x="1226" y="1027"/>
                    </a:cubicBezTo>
                    <a:cubicBezTo>
                      <a:pt x="1367" y="1027"/>
                      <a:pt x="1507" y="1017"/>
                      <a:pt x="1646" y="997"/>
                    </a:cubicBezTo>
                    <a:cubicBezTo>
                      <a:pt x="1880" y="964"/>
                      <a:pt x="2102" y="886"/>
                      <a:pt x="2324" y="797"/>
                    </a:cubicBezTo>
                    <a:cubicBezTo>
                      <a:pt x="2280" y="297"/>
                      <a:pt x="2124" y="107"/>
                      <a:pt x="1958" y="18"/>
                    </a:cubicBezTo>
                    <a:cubicBezTo>
                      <a:pt x="1932" y="6"/>
                      <a:pt x="1891" y="0"/>
                      <a:pt x="183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8"/>
              <p:cNvSpPr/>
              <p:nvPr/>
            </p:nvSpPr>
            <p:spPr>
              <a:xfrm>
                <a:off x="2301887" y="2388289"/>
                <a:ext cx="77625" cy="109058"/>
              </a:xfrm>
              <a:custGeom>
                <a:avLst/>
                <a:gdLst/>
                <a:ahLst/>
                <a:cxnLst/>
                <a:rect l="l" t="t" r="r" b="b"/>
                <a:pathLst>
                  <a:path w="2225" h="3126" extrusionOk="0">
                    <a:moveTo>
                      <a:pt x="1046" y="0"/>
                    </a:moveTo>
                    <a:cubicBezTo>
                      <a:pt x="1003" y="0"/>
                      <a:pt x="958" y="6"/>
                      <a:pt x="912" y="17"/>
                    </a:cubicBezTo>
                    <a:cubicBezTo>
                      <a:pt x="234" y="185"/>
                      <a:pt x="0" y="1052"/>
                      <a:pt x="67" y="1386"/>
                    </a:cubicBezTo>
                    <a:cubicBezTo>
                      <a:pt x="123" y="1708"/>
                      <a:pt x="345" y="2342"/>
                      <a:pt x="1013" y="2820"/>
                    </a:cubicBezTo>
                    <a:cubicBezTo>
                      <a:pt x="1346" y="3065"/>
                      <a:pt x="1549" y="3126"/>
                      <a:pt x="1669" y="3126"/>
                    </a:cubicBezTo>
                    <a:cubicBezTo>
                      <a:pt x="1788" y="3126"/>
                      <a:pt x="1824" y="3065"/>
                      <a:pt x="1824" y="3065"/>
                    </a:cubicBezTo>
                    <a:lnTo>
                      <a:pt x="1802" y="2976"/>
                    </a:lnTo>
                    <a:cubicBezTo>
                      <a:pt x="1802" y="2976"/>
                      <a:pt x="2047" y="2832"/>
                      <a:pt x="2147" y="2509"/>
                    </a:cubicBezTo>
                    <a:cubicBezTo>
                      <a:pt x="2224" y="2219"/>
                      <a:pt x="2214" y="2019"/>
                      <a:pt x="2135" y="1485"/>
                    </a:cubicBezTo>
                    <a:cubicBezTo>
                      <a:pt x="2053" y="999"/>
                      <a:pt x="1642" y="0"/>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8"/>
              <p:cNvSpPr/>
              <p:nvPr/>
            </p:nvSpPr>
            <p:spPr>
              <a:xfrm>
                <a:off x="2301887" y="2388498"/>
                <a:ext cx="38062" cy="92766"/>
              </a:xfrm>
              <a:custGeom>
                <a:avLst/>
                <a:gdLst/>
                <a:ahLst/>
                <a:cxnLst/>
                <a:rect l="l" t="t" r="r" b="b"/>
                <a:pathLst>
                  <a:path w="1091" h="2659" extrusionOk="0">
                    <a:moveTo>
                      <a:pt x="990" y="1"/>
                    </a:moveTo>
                    <a:cubicBezTo>
                      <a:pt x="957" y="1"/>
                      <a:pt x="934" y="11"/>
                      <a:pt x="912" y="11"/>
                    </a:cubicBezTo>
                    <a:cubicBezTo>
                      <a:pt x="234" y="179"/>
                      <a:pt x="0" y="1046"/>
                      <a:pt x="67" y="1380"/>
                    </a:cubicBezTo>
                    <a:cubicBezTo>
                      <a:pt x="123" y="1669"/>
                      <a:pt x="301" y="2203"/>
                      <a:pt x="812" y="2658"/>
                    </a:cubicBezTo>
                    <a:cubicBezTo>
                      <a:pt x="890" y="2503"/>
                      <a:pt x="934" y="2325"/>
                      <a:pt x="968" y="2181"/>
                    </a:cubicBezTo>
                    <a:cubicBezTo>
                      <a:pt x="1068" y="1780"/>
                      <a:pt x="1090" y="1368"/>
                      <a:pt x="1068" y="968"/>
                    </a:cubicBezTo>
                    <a:cubicBezTo>
                      <a:pt x="1057" y="757"/>
                      <a:pt x="1035" y="557"/>
                      <a:pt x="1013" y="345"/>
                    </a:cubicBezTo>
                    <a:cubicBezTo>
                      <a:pt x="990" y="234"/>
                      <a:pt x="990" y="112"/>
                      <a:pt x="99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8"/>
              <p:cNvSpPr/>
              <p:nvPr/>
            </p:nvSpPr>
            <p:spPr>
              <a:xfrm>
                <a:off x="2493948" y="2185518"/>
                <a:ext cx="80765" cy="93219"/>
              </a:xfrm>
              <a:custGeom>
                <a:avLst/>
                <a:gdLst/>
                <a:ahLst/>
                <a:cxnLst/>
                <a:rect l="l" t="t" r="r" b="b"/>
                <a:pathLst>
                  <a:path w="2315" h="2672" extrusionOk="0">
                    <a:moveTo>
                      <a:pt x="1472" y="1"/>
                    </a:moveTo>
                    <a:cubicBezTo>
                      <a:pt x="1080" y="1"/>
                      <a:pt x="685" y="364"/>
                      <a:pt x="446" y="713"/>
                    </a:cubicBezTo>
                    <a:cubicBezTo>
                      <a:pt x="134" y="1169"/>
                      <a:pt x="1" y="1681"/>
                      <a:pt x="23" y="1881"/>
                    </a:cubicBezTo>
                    <a:cubicBezTo>
                      <a:pt x="45" y="2082"/>
                      <a:pt x="45" y="2148"/>
                      <a:pt x="45" y="2148"/>
                    </a:cubicBezTo>
                    <a:lnTo>
                      <a:pt x="134" y="2015"/>
                    </a:lnTo>
                    <a:cubicBezTo>
                      <a:pt x="134" y="2015"/>
                      <a:pt x="424" y="2315"/>
                      <a:pt x="657" y="2504"/>
                    </a:cubicBezTo>
                    <a:cubicBezTo>
                      <a:pt x="769" y="2586"/>
                      <a:pt x="946" y="2672"/>
                      <a:pt x="1143" y="2672"/>
                    </a:cubicBezTo>
                    <a:cubicBezTo>
                      <a:pt x="1376" y="2672"/>
                      <a:pt x="1636" y="2551"/>
                      <a:pt x="1847" y="2159"/>
                    </a:cubicBezTo>
                    <a:cubicBezTo>
                      <a:pt x="2236" y="1436"/>
                      <a:pt x="2314" y="446"/>
                      <a:pt x="1825" y="112"/>
                    </a:cubicBezTo>
                    <a:cubicBezTo>
                      <a:pt x="1711" y="35"/>
                      <a:pt x="1592" y="1"/>
                      <a:pt x="147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8"/>
              <p:cNvSpPr/>
              <p:nvPr/>
            </p:nvSpPr>
            <p:spPr>
              <a:xfrm>
                <a:off x="2497437" y="2185518"/>
                <a:ext cx="71066" cy="49784"/>
              </a:xfrm>
              <a:custGeom>
                <a:avLst/>
                <a:gdLst/>
                <a:ahLst/>
                <a:cxnLst/>
                <a:rect l="l" t="t" r="r" b="b"/>
                <a:pathLst>
                  <a:path w="2037" h="1427" extrusionOk="0">
                    <a:moveTo>
                      <a:pt x="1372" y="1"/>
                    </a:moveTo>
                    <a:cubicBezTo>
                      <a:pt x="980" y="1"/>
                      <a:pt x="585" y="364"/>
                      <a:pt x="346" y="713"/>
                    </a:cubicBezTo>
                    <a:cubicBezTo>
                      <a:pt x="190" y="947"/>
                      <a:pt x="79" y="1192"/>
                      <a:pt x="1" y="1403"/>
                    </a:cubicBezTo>
                    <a:cubicBezTo>
                      <a:pt x="45" y="1414"/>
                      <a:pt x="90" y="1425"/>
                      <a:pt x="134" y="1425"/>
                    </a:cubicBezTo>
                    <a:cubicBezTo>
                      <a:pt x="149" y="1426"/>
                      <a:pt x="163" y="1427"/>
                      <a:pt x="177" y="1427"/>
                    </a:cubicBezTo>
                    <a:cubicBezTo>
                      <a:pt x="414" y="1427"/>
                      <a:pt x="608" y="1257"/>
                      <a:pt x="712" y="1047"/>
                    </a:cubicBezTo>
                    <a:cubicBezTo>
                      <a:pt x="746" y="992"/>
                      <a:pt x="768" y="913"/>
                      <a:pt x="824" y="869"/>
                    </a:cubicBezTo>
                    <a:cubicBezTo>
                      <a:pt x="863" y="830"/>
                      <a:pt x="917" y="819"/>
                      <a:pt x="973" y="819"/>
                    </a:cubicBezTo>
                    <a:cubicBezTo>
                      <a:pt x="998" y="819"/>
                      <a:pt x="1022" y="821"/>
                      <a:pt x="1046" y="824"/>
                    </a:cubicBezTo>
                    <a:cubicBezTo>
                      <a:pt x="1168" y="855"/>
                      <a:pt x="1281" y="904"/>
                      <a:pt x="1410" y="904"/>
                    </a:cubicBezTo>
                    <a:cubicBezTo>
                      <a:pt x="1422" y="904"/>
                      <a:pt x="1434" y="903"/>
                      <a:pt x="1446" y="903"/>
                    </a:cubicBezTo>
                    <a:cubicBezTo>
                      <a:pt x="1669" y="880"/>
                      <a:pt x="1847" y="735"/>
                      <a:pt x="2036" y="613"/>
                    </a:cubicBezTo>
                    <a:cubicBezTo>
                      <a:pt x="1980" y="391"/>
                      <a:pt x="1881" y="213"/>
                      <a:pt x="1725" y="112"/>
                    </a:cubicBezTo>
                    <a:cubicBezTo>
                      <a:pt x="1611" y="35"/>
                      <a:pt x="1492" y="1"/>
                      <a:pt x="137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8"/>
              <p:cNvSpPr/>
              <p:nvPr/>
            </p:nvSpPr>
            <p:spPr>
              <a:xfrm>
                <a:off x="2378712" y="2159317"/>
                <a:ext cx="85021" cy="94231"/>
              </a:xfrm>
              <a:custGeom>
                <a:avLst/>
                <a:gdLst/>
                <a:ahLst/>
                <a:cxnLst/>
                <a:rect l="l" t="t" r="r" b="b"/>
                <a:pathLst>
                  <a:path w="2437" h="2701" extrusionOk="0">
                    <a:moveTo>
                      <a:pt x="930" y="1"/>
                    </a:moveTo>
                    <a:cubicBezTo>
                      <a:pt x="663" y="1"/>
                      <a:pt x="429" y="56"/>
                      <a:pt x="334" y="141"/>
                    </a:cubicBezTo>
                    <a:cubicBezTo>
                      <a:pt x="123" y="341"/>
                      <a:pt x="0" y="730"/>
                      <a:pt x="45" y="1097"/>
                    </a:cubicBezTo>
                    <a:cubicBezTo>
                      <a:pt x="89" y="1476"/>
                      <a:pt x="279" y="2321"/>
                      <a:pt x="912" y="2598"/>
                    </a:cubicBezTo>
                    <a:cubicBezTo>
                      <a:pt x="1083" y="2673"/>
                      <a:pt x="1229" y="2701"/>
                      <a:pt x="1352" y="2701"/>
                    </a:cubicBezTo>
                    <a:cubicBezTo>
                      <a:pt x="1686" y="2701"/>
                      <a:pt x="1847" y="2499"/>
                      <a:pt x="1847" y="2499"/>
                    </a:cubicBezTo>
                    <a:cubicBezTo>
                      <a:pt x="1847" y="2499"/>
                      <a:pt x="2202" y="2232"/>
                      <a:pt x="2325" y="1887"/>
                    </a:cubicBezTo>
                    <a:cubicBezTo>
                      <a:pt x="2436" y="1531"/>
                      <a:pt x="2281" y="708"/>
                      <a:pt x="1869" y="307"/>
                    </a:cubicBezTo>
                    <a:cubicBezTo>
                      <a:pt x="1641" y="86"/>
                      <a:pt x="1261" y="1"/>
                      <a:pt x="93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8"/>
              <p:cNvSpPr/>
              <p:nvPr/>
            </p:nvSpPr>
            <p:spPr>
              <a:xfrm>
                <a:off x="2378712" y="2159491"/>
                <a:ext cx="43121" cy="94022"/>
              </a:xfrm>
              <a:custGeom>
                <a:avLst/>
                <a:gdLst/>
                <a:ahLst/>
                <a:cxnLst/>
                <a:rect l="l" t="t" r="r" b="b"/>
                <a:pathLst>
                  <a:path w="1236" h="2695" extrusionOk="0">
                    <a:moveTo>
                      <a:pt x="877" y="1"/>
                    </a:moveTo>
                    <a:cubicBezTo>
                      <a:pt x="637" y="1"/>
                      <a:pt x="426" y="55"/>
                      <a:pt x="334" y="136"/>
                    </a:cubicBezTo>
                    <a:cubicBezTo>
                      <a:pt x="123" y="336"/>
                      <a:pt x="0" y="725"/>
                      <a:pt x="45" y="1092"/>
                    </a:cubicBezTo>
                    <a:cubicBezTo>
                      <a:pt x="89" y="1471"/>
                      <a:pt x="279" y="2316"/>
                      <a:pt x="912" y="2593"/>
                    </a:cubicBezTo>
                    <a:cubicBezTo>
                      <a:pt x="1023" y="2650"/>
                      <a:pt x="1135" y="2682"/>
                      <a:pt x="1235" y="2694"/>
                    </a:cubicBezTo>
                    <a:cubicBezTo>
                      <a:pt x="1201" y="2494"/>
                      <a:pt x="1124" y="2304"/>
                      <a:pt x="1035" y="2126"/>
                    </a:cubicBezTo>
                    <a:cubicBezTo>
                      <a:pt x="979" y="2027"/>
                      <a:pt x="924" y="1926"/>
                      <a:pt x="857" y="1837"/>
                    </a:cubicBezTo>
                    <a:cubicBezTo>
                      <a:pt x="801" y="1748"/>
                      <a:pt x="734" y="1671"/>
                      <a:pt x="712" y="1570"/>
                    </a:cubicBezTo>
                    <a:cubicBezTo>
                      <a:pt x="679" y="1459"/>
                      <a:pt x="746" y="1359"/>
                      <a:pt x="801" y="1270"/>
                    </a:cubicBezTo>
                    <a:cubicBezTo>
                      <a:pt x="846" y="1181"/>
                      <a:pt x="879" y="1092"/>
                      <a:pt x="912" y="1003"/>
                    </a:cubicBezTo>
                    <a:cubicBezTo>
                      <a:pt x="979" y="814"/>
                      <a:pt x="1001" y="614"/>
                      <a:pt x="1001" y="414"/>
                    </a:cubicBezTo>
                    <a:cubicBezTo>
                      <a:pt x="1001" y="280"/>
                      <a:pt x="979" y="136"/>
                      <a:pt x="946" y="2"/>
                    </a:cubicBezTo>
                    <a:cubicBezTo>
                      <a:pt x="923" y="1"/>
                      <a:pt x="900" y="1"/>
                      <a:pt x="87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8"/>
              <p:cNvSpPr/>
              <p:nvPr/>
            </p:nvSpPr>
            <p:spPr>
              <a:xfrm>
                <a:off x="2450861" y="2038917"/>
                <a:ext cx="99011" cy="126886"/>
              </a:xfrm>
              <a:custGeom>
                <a:avLst/>
                <a:gdLst/>
                <a:ahLst/>
                <a:cxnLst/>
                <a:rect l="l" t="t" r="r" b="b"/>
                <a:pathLst>
                  <a:path w="2838" h="3637" extrusionOk="0">
                    <a:moveTo>
                      <a:pt x="1176" y="0"/>
                    </a:moveTo>
                    <a:cubicBezTo>
                      <a:pt x="1070" y="0"/>
                      <a:pt x="966" y="30"/>
                      <a:pt x="868" y="100"/>
                    </a:cubicBezTo>
                    <a:cubicBezTo>
                      <a:pt x="312" y="488"/>
                      <a:pt x="1" y="1445"/>
                      <a:pt x="146" y="2368"/>
                    </a:cubicBezTo>
                    <a:cubicBezTo>
                      <a:pt x="290" y="3291"/>
                      <a:pt x="802" y="3636"/>
                      <a:pt x="802" y="3636"/>
                    </a:cubicBezTo>
                    <a:cubicBezTo>
                      <a:pt x="802" y="3636"/>
                      <a:pt x="902" y="3614"/>
                      <a:pt x="1280" y="3481"/>
                    </a:cubicBezTo>
                    <a:cubicBezTo>
                      <a:pt x="1659" y="3336"/>
                      <a:pt x="2337" y="2780"/>
                      <a:pt x="2593" y="2246"/>
                    </a:cubicBezTo>
                    <a:cubicBezTo>
                      <a:pt x="2838" y="1712"/>
                      <a:pt x="2448" y="1012"/>
                      <a:pt x="2292" y="789"/>
                    </a:cubicBezTo>
                    <a:cubicBezTo>
                      <a:pt x="2174" y="615"/>
                      <a:pt x="1658" y="0"/>
                      <a:pt x="117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8"/>
              <p:cNvSpPr/>
              <p:nvPr/>
            </p:nvSpPr>
            <p:spPr>
              <a:xfrm>
                <a:off x="2450861" y="2038777"/>
                <a:ext cx="67577" cy="103755"/>
              </a:xfrm>
              <a:custGeom>
                <a:avLst/>
                <a:gdLst/>
                <a:ahLst/>
                <a:cxnLst/>
                <a:rect l="l" t="t" r="r" b="b"/>
                <a:pathLst>
                  <a:path w="1937" h="2974" extrusionOk="0">
                    <a:moveTo>
                      <a:pt x="1177" y="0"/>
                    </a:moveTo>
                    <a:cubicBezTo>
                      <a:pt x="1071" y="0"/>
                      <a:pt x="967" y="31"/>
                      <a:pt x="868" y="104"/>
                    </a:cubicBezTo>
                    <a:cubicBezTo>
                      <a:pt x="312" y="492"/>
                      <a:pt x="1" y="1449"/>
                      <a:pt x="146" y="2372"/>
                    </a:cubicBezTo>
                    <a:cubicBezTo>
                      <a:pt x="179" y="2606"/>
                      <a:pt x="235" y="2806"/>
                      <a:pt x="312" y="2973"/>
                    </a:cubicBezTo>
                    <a:cubicBezTo>
                      <a:pt x="324" y="2951"/>
                      <a:pt x="346" y="2939"/>
                      <a:pt x="357" y="2929"/>
                    </a:cubicBezTo>
                    <a:cubicBezTo>
                      <a:pt x="490" y="2784"/>
                      <a:pt x="569" y="2595"/>
                      <a:pt x="635" y="2417"/>
                    </a:cubicBezTo>
                    <a:cubicBezTo>
                      <a:pt x="780" y="2039"/>
                      <a:pt x="858" y="1627"/>
                      <a:pt x="1113" y="1315"/>
                    </a:cubicBezTo>
                    <a:cubicBezTo>
                      <a:pt x="1236" y="1149"/>
                      <a:pt x="1414" y="1026"/>
                      <a:pt x="1580" y="904"/>
                    </a:cubicBezTo>
                    <a:cubicBezTo>
                      <a:pt x="1736" y="771"/>
                      <a:pt x="1859" y="626"/>
                      <a:pt x="1926" y="437"/>
                    </a:cubicBezTo>
                    <a:cubicBezTo>
                      <a:pt x="1926" y="426"/>
                      <a:pt x="1936" y="403"/>
                      <a:pt x="1936" y="393"/>
                    </a:cubicBezTo>
                    <a:cubicBezTo>
                      <a:pt x="1722" y="193"/>
                      <a:pt x="1444" y="0"/>
                      <a:pt x="117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8"/>
              <p:cNvSpPr/>
              <p:nvPr/>
            </p:nvSpPr>
            <p:spPr>
              <a:xfrm>
                <a:off x="2582809" y="2069374"/>
                <a:ext cx="99778" cy="95313"/>
              </a:xfrm>
              <a:custGeom>
                <a:avLst/>
                <a:gdLst/>
                <a:ahLst/>
                <a:cxnLst/>
                <a:rect l="l" t="t" r="r" b="b"/>
                <a:pathLst>
                  <a:path w="2860" h="2732" extrusionOk="0">
                    <a:moveTo>
                      <a:pt x="925" y="0"/>
                    </a:moveTo>
                    <a:cubicBezTo>
                      <a:pt x="617" y="0"/>
                      <a:pt x="359" y="80"/>
                      <a:pt x="257" y="228"/>
                    </a:cubicBezTo>
                    <a:cubicBezTo>
                      <a:pt x="0" y="594"/>
                      <a:pt x="23" y="917"/>
                      <a:pt x="134" y="1217"/>
                    </a:cubicBezTo>
                    <a:cubicBezTo>
                      <a:pt x="245" y="1518"/>
                      <a:pt x="913" y="2641"/>
                      <a:pt x="1513" y="2719"/>
                    </a:cubicBezTo>
                    <a:cubicBezTo>
                      <a:pt x="1578" y="2727"/>
                      <a:pt x="1639" y="2731"/>
                      <a:pt x="1696" y="2731"/>
                    </a:cubicBezTo>
                    <a:cubicBezTo>
                      <a:pt x="2152" y="2731"/>
                      <a:pt x="2336" y="2485"/>
                      <a:pt x="2336" y="2485"/>
                    </a:cubicBezTo>
                    <a:cubicBezTo>
                      <a:pt x="2336" y="2485"/>
                      <a:pt x="2459" y="2385"/>
                      <a:pt x="2592" y="2151"/>
                    </a:cubicBezTo>
                    <a:cubicBezTo>
                      <a:pt x="2726" y="1918"/>
                      <a:pt x="2859" y="1195"/>
                      <a:pt x="2292" y="561"/>
                    </a:cubicBezTo>
                    <a:cubicBezTo>
                      <a:pt x="1953" y="176"/>
                      <a:pt x="1383" y="0"/>
                      <a:pt x="92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8"/>
              <p:cNvSpPr/>
              <p:nvPr/>
            </p:nvSpPr>
            <p:spPr>
              <a:xfrm>
                <a:off x="2585147" y="2069374"/>
                <a:ext cx="91998" cy="60774"/>
              </a:xfrm>
              <a:custGeom>
                <a:avLst/>
                <a:gdLst/>
                <a:ahLst/>
                <a:cxnLst/>
                <a:rect l="l" t="t" r="r" b="b"/>
                <a:pathLst>
                  <a:path w="2637" h="1742" extrusionOk="0">
                    <a:moveTo>
                      <a:pt x="858" y="0"/>
                    </a:moveTo>
                    <a:cubicBezTo>
                      <a:pt x="550" y="0"/>
                      <a:pt x="292" y="80"/>
                      <a:pt x="190" y="228"/>
                    </a:cubicBezTo>
                    <a:cubicBezTo>
                      <a:pt x="79" y="394"/>
                      <a:pt x="22" y="539"/>
                      <a:pt x="0" y="683"/>
                    </a:cubicBezTo>
                    <a:cubicBezTo>
                      <a:pt x="123" y="806"/>
                      <a:pt x="245" y="928"/>
                      <a:pt x="368" y="1039"/>
                    </a:cubicBezTo>
                    <a:cubicBezTo>
                      <a:pt x="623" y="1251"/>
                      <a:pt x="890" y="1451"/>
                      <a:pt x="1191" y="1584"/>
                    </a:cubicBezTo>
                    <a:cubicBezTo>
                      <a:pt x="1421" y="1683"/>
                      <a:pt x="1671" y="1741"/>
                      <a:pt x="1917" y="1741"/>
                    </a:cubicBezTo>
                    <a:cubicBezTo>
                      <a:pt x="2169" y="1741"/>
                      <a:pt x="2417" y="1680"/>
                      <a:pt x="2637" y="1540"/>
                    </a:cubicBezTo>
                    <a:cubicBezTo>
                      <a:pt x="2625" y="1251"/>
                      <a:pt x="2514" y="895"/>
                      <a:pt x="2225" y="561"/>
                    </a:cubicBezTo>
                    <a:cubicBezTo>
                      <a:pt x="1886" y="176"/>
                      <a:pt x="1316" y="0"/>
                      <a:pt x="85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8"/>
              <p:cNvSpPr/>
              <p:nvPr/>
            </p:nvSpPr>
            <p:spPr>
              <a:xfrm>
                <a:off x="2639852" y="1902887"/>
                <a:ext cx="97441" cy="117536"/>
              </a:xfrm>
              <a:custGeom>
                <a:avLst/>
                <a:gdLst/>
                <a:ahLst/>
                <a:cxnLst/>
                <a:rect l="l" t="t" r="r" b="b"/>
                <a:pathLst>
                  <a:path w="2793" h="3369" extrusionOk="0">
                    <a:moveTo>
                      <a:pt x="871" y="1"/>
                    </a:moveTo>
                    <a:cubicBezTo>
                      <a:pt x="808" y="1"/>
                      <a:pt x="750" y="16"/>
                      <a:pt x="701" y="50"/>
                    </a:cubicBezTo>
                    <a:cubicBezTo>
                      <a:pt x="268" y="339"/>
                      <a:pt x="145" y="1151"/>
                      <a:pt x="90" y="1552"/>
                    </a:cubicBezTo>
                    <a:cubicBezTo>
                      <a:pt x="1" y="2296"/>
                      <a:pt x="278" y="2975"/>
                      <a:pt x="946" y="3253"/>
                    </a:cubicBezTo>
                    <a:cubicBezTo>
                      <a:pt x="1143" y="3338"/>
                      <a:pt x="1333" y="3369"/>
                      <a:pt x="1502" y="3369"/>
                    </a:cubicBezTo>
                    <a:cubicBezTo>
                      <a:pt x="1905" y="3369"/>
                      <a:pt x="2192" y="3198"/>
                      <a:pt x="2192" y="3198"/>
                    </a:cubicBezTo>
                    <a:cubicBezTo>
                      <a:pt x="2236" y="3176"/>
                      <a:pt x="2359" y="3164"/>
                      <a:pt x="2570" y="2697"/>
                    </a:cubicBezTo>
                    <a:cubicBezTo>
                      <a:pt x="2792" y="2241"/>
                      <a:pt x="2626" y="1629"/>
                      <a:pt x="2381" y="1229"/>
                    </a:cubicBezTo>
                    <a:cubicBezTo>
                      <a:pt x="2165" y="875"/>
                      <a:pt x="1350" y="1"/>
                      <a:pt x="87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8"/>
              <p:cNvSpPr/>
              <p:nvPr/>
            </p:nvSpPr>
            <p:spPr>
              <a:xfrm>
                <a:off x="2640235" y="1902817"/>
                <a:ext cx="47377" cy="108151"/>
              </a:xfrm>
              <a:custGeom>
                <a:avLst/>
                <a:gdLst/>
                <a:ahLst/>
                <a:cxnLst/>
                <a:rect l="l" t="t" r="r" b="b"/>
                <a:pathLst>
                  <a:path w="1358" h="3100" extrusionOk="0">
                    <a:moveTo>
                      <a:pt x="863" y="1"/>
                    </a:moveTo>
                    <a:cubicBezTo>
                      <a:pt x="799" y="1"/>
                      <a:pt x="741" y="17"/>
                      <a:pt x="690" y="52"/>
                    </a:cubicBezTo>
                    <a:cubicBezTo>
                      <a:pt x="257" y="341"/>
                      <a:pt x="134" y="1153"/>
                      <a:pt x="79" y="1554"/>
                    </a:cubicBezTo>
                    <a:cubicBezTo>
                      <a:pt x="1" y="2177"/>
                      <a:pt x="190" y="2766"/>
                      <a:pt x="657" y="3099"/>
                    </a:cubicBezTo>
                    <a:cubicBezTo>
                      <a:pt x="746" y="3077"/>
                      <a:pt x="835" y="3032"/>
                      <a:pt x="913" y="2977"/>
                    </a:cubicBezTo>
                    <a:cubicBezTo>
                      <a:pt x="1213" y="2777"/>
                      <a:pt x="1357" y="2432"/>
                      <a:pt x="1347" y="2076"/>
                    </a:cubicBezTo>
                    <a:cubicBezTo>
                      <a:pt x="1335" y="1898"/>
                      <a:pt x="1291" y="1732"/>
                      <a:pt x="1258" y="1554"/>
                    </a:cubicBezTo>
                    <a:cubicBezTo>
                      <a:pt x="1224" y="1364"/>
                      <a:pt x="1213" y="1176"/>
                      <a:pt x="1213" y="986"/>
                    </a:cubicBezTo>
                    <a:cubicBezTo>
                      <a:pt x="1224" y="697"/>
                      <a:pt x="1258" y="419"/>
                      <a:pt x="1258" y="141"/>
                    </a:cubicBezTo>
                    <a:cubicBezTo>
                      <a:pt x="1114" y="54"/>
                      <a:pt x="979" y="1"/>
                      <a:pt x="86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8"/>
              <p:cNvSpPr/>
              <p:nvPr/>
            </p:nvSpPr>
            <p:spPr>
              <a:xfrm>
                <a:off x="2699232" y="1778301"/>
                <a:ext cx="124583" cy="143039"/>
              </a:xfrm>
              <a:custGeom>
                <a:avLst/>
                <a:gdLst/>
                <a:ahLst/>
                <a:cxnLst/>
                <a:rect l="l" t="t" r="r" b="b"/>
                <a:pathLst>
                  <a:path w="3571" h="4100" extrusionOk="0">
                    <a:moveTo>
                      <a:pt x="1251" y="0"/>
                    </a:moveTo>
                    <a:cubicBezTo>
                      <a:pt x="1229" y="0"/>
                      <a:pt x="1209" y="2"/>
                      <a:pt x="1191" y="6"/>
                    </a:cubicBezTo>
                    <a:cubicBezTo>
                      <a:pt x="979" y="51"/>
                      <a:pt x="289" y="885"/>
                      <a:pt x="145" y="1685"/>
                    </a:cubicBezTo>
                    <a:cubicBezTo>
                      <a:pt x="0" y="2486"/>
                      <a:pt x="323" y="3265"/>
                      <a:pt x="746" y="3632"/>
                    </a:cubicBezTo>
                    <a:cubicBezTo>
                      <a:pt x="1157" y="4010"/>
                      <a:pt x="1691" y="4099"/>
                      <a:pt x="1691" y="4099"/>
                    </a:cubicBezTo>
                    <a:cubicBezTo>
                      <a:pt x="1691" y="4099"/>
                      <a:pt x="2080" y="3521"/>
                      <a:pt x="2236" y="3365"/>
                    </a:cubicBezTo>
                    <a:cubicBezTo>
                      <a:pt x="2392" y="3210"/>
                      <a:pt x="3081" y="2809"/>
                      <a:pt x="3326" y="2453"/>
                    </a:cubicBezTo>
                    <a:cubicBezTo>
                      <a:pt x="3571" y="2108"/>
                      <a:pt x="3426" y="1597"/>
                      <a:pt x="3248" y="1307"/>
                    </a:cubicBezTo>
                    <a:cubicBezTo>
                      <a:pt x="3081" y="1030"/>
                      <a:pt x="2091" y="373"/>
                      <a:pt x="1913" y="273"/>
                    </a:cubicBezTo>
                    <a:cubicBezTo>
                      <a:pt x="1762" y="182"/>
                      <a:pt x="1456" y="0"/>
                      <a:pt x="125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8"/>
              <p:cNvSpPr/>
              <p:nvPr/>
            </p:nvSpPr>
            <p:spPr>
              <a:xfrm>
                <a:off x="2699999" y="1778301"/>
                <a:ext cx="69112" cy="118583"/>
              </a:xfrm>
              <a:custGeom>
                <a:avLst/>
                <a:gdLst/>
                <a:ahLst/>
                <a:cxnLst/>
                <a:rect l="l" t="t" r="r" b="b"/>
                <a:pathLst>
                  <a:path w="1981" h="3399" extrusionOk="0">
                    <a:moveTo>
                      <a:pt x="1227" y="1"/>
                    </a:moveTo>
                    <a:cubicBezTo>
                      <a:pt x="1206" y="1"/>
                      <a:pt x="1187" y="2"/>
                      <a:pt x="1169" y="6"/>
                    </a:cubicBezTo>
                    <a:cubicBezTo>
                      <a:pt x="957" y="51"/>
                      <a:pt x="267" y="885"/>
                      <a:pt x="123" y="1685"/>
                    </a:cubicBezTo>
                    <a:cubicBezTo>
                      <a:pt x="0" y="2342"/>
                      <a:pt x="201" y="2987"/>
                      <a:pt x="501" y="3398"/>
                    </a:cubicBezTo>
                    <a:cubicBezTo>
                      <a:pt x="679" y="3376"/>
                      <a:pt x="835" y="3332"/>
                      <a:pt x="991" y="3254"/>
                    </a:cubicBezTo>
                    <a:cubicBezTo>
                      <a:pt x="1357" y="3076"/>
                      <a:pt x="1624" y="2743"/>
                      <a:pt x="1769" y="2364"/>
                    </a:cubicBezTo>
                    <a:cubicBezTo>
                      <a:pt x="1925" y="1997"/>
                      <a:pt x="1980" y="1597"/>
                      <a:pt x="1936" y="1196"/>
                    </a:cubicBezTo>
                    <a:cubicBezTo>
                      <a:pt x="1903" y="796"/>
                      <a:pt x="1758" y="429"/>
                      <a:pt x="1547" y="95"/>
                    </a:cubicBezTo>
                    <a:lnTo>
                      <a:pt x="1547" y="84"/>
                    </a:lnTo>
                    <a:cubicBezTo>
                      <a:pt x="1437" y="39"/>
                      <a:pt x="1320" y="1"/>
                      <a:pt x="122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8"/>
              <p:cNvSpPr/>
              <p:nvPr/>
            </p:nvSpPr>
            <p:spPr>
              <a:xfrm>
                <a:off x="2774137" y="1922913"/>
                <a:ext cx="104802" cy="131910"/>
              </a:xfrm>
              <a:custGeom>
                <a:avLst/>
                <a:gdLst/>
                <a:ahLst/>
                <a:cxnLst/>
                <a:rect l="l" t="t" r="r" b="b"/>
                <a:pathLst>
                  <a:path w="3004" h="3781" extrusionOk="0">
                    <a:moveTo>
                      <a:pt x="2552" y="1"/>
                    </a:moveTo>
                    <a:cubicBezTo>
                      <a:pt x="2122" y="1"/>
                      <a:pt x="1154" y="477"/>
                      <a:pt x="678" y="1089"/>
                    </a:cubicBezTo>
                    <a:cubicBezTo>
                      <a:pt x="134" y="1789"/>
                      <a:pt x="45" y="1967"/>
                      <a:pt x="22" y="2446"/>
                    </a:cubicBezTo>
                    <a:cubicBezTo>
                      <a:pt x="0" y="2924"/>
                      <a:pt x="122" y="3158"/>
                      <a:pt x="122" y="3158"/>
                    </a:cubicBezTo>
                    <a:cubicBezTo>
                      <a:pt x="172" y="3364"/>
                      <a:pt x="387" y="3780"/>
                      <a:pt x="813" y="3780"/>
                    </a:cubicBezTo>
                    <a:cubicBezTo>
                      <a:pt x="869" y="3780"/>
                      <a:pt x="927" y="3774"/>
                      <a:pt x="990" y="3758"/>
                    </a:cubicBezTo>
                    <a:cubicBezTo>
                      <a:pt x="1535" y="3625"/>
                      <a:pt x="2536" y="2256"/>
                      <a:pt x="2769" y="1734"/>
                    </a:cubicBezTo>
                    <a:cubicBezTo>
                      <a:pt x="3003" y="1211"/>
                      <a:pt x="2992" y="199"/>
                      <a:pt x="2702" y="32"/>
                    </a:cubicBezTo>
                    <a:cubicBezTo>
                      <a:pt x="2666" y="11"/>
                      <a:pt x="2615" y="1"/>
                      <a:pt x="255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8"/>
              <p:cNvSpPr/>
              <p:nvPr/>
            </p:nvSpPr>
            <p:spPr>
              <a:xfrm>
                <a:off x="2775672" y="1922913"/>
                <a:ext cx="100930" cy="77590"/>
              </a:xfrm>
              <a:custGeom>
                <a:avLst/>
                <a:gdLst/>
                <a:ahLst/>
                <a:cxnLst/>
                <a:rect l="l" t="t" r="r" b="b"/>
                <a:pathLst>
                  <a:path w="2893" h="2224" extrusionOk="0">
                    <a:moveTo>
                      <a:pt x="2508" y="1"/>
                    </a:moveTo>
                    <a:cubicBezTo>
                      <a:pt x="2078" y="1"/>
                      <a:pt x="1110" y="477"/>
                      <a:pt x="634" y="1089"/>
                    </a:cubicBezTo>
                    <a:cubicBezTo>
                      <a:pt x="189" y="1667"/>
                      <a:pt x="45" y="1890"/>
                      <a:pt x="1" y="2223"/>
                    </a:cubicBezTo>
                    <a:cubicBezTo>
                      <a:pt x="223" y="1989"/>
                      <a:pt x="478" y="1801"/>
                      <a:pt x="757" y="1633"/>
                    </a:cubicBezTo>
                    <a:cubicBezTo>
                      <a:pt x="1157" y="1411"/>
                      <a:pt x="1580" y="1289"/>
                      <a:pt x="2013" y="1156"/>
                    </a:cubicBezTo>
                    <a:cubicBezTo>
                      <a:pt x="2325" y="1067"/>
                      <a:pt x="2625" y="955"/>
                      <a:pt x="2892" y="777"/>
                    </a:cubicBezTo>
                    <a:cubicBezTo>
                      <a:pt x="2881" y="432"/>
                      <a:pt x="2803" y="121"/>
                      <a:pt x="2658" y="32"/>
                    </a:cubicBezTo>
                    <a:cubicBezTo>
                      <a:pt x="2622" y="11"/>
                      <a:pt x="2571" y="1"/>
                      <a:pt x="250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8"/>
              <p:cNvSpPr/>
              <p:nvPr/>
            </p:nvSpPr>
            <p:spPr>
              <a:xfrm>
                <a:off x="2731434" y="1803351"/>
                <a:ext cx="27212" cy="33004"/>
              </a:xfrm>
              <a:custGeom>
                <a:avLst/>
                <a:gdLst/>
                <a:ahLst/>
                <a:cxnLst/>
                <a:rect l="l" t="t" r="r" b="b"/>
                <a:pathLst>
                  <a:path w="780" h="946" extrusionOk="0">
                    <a:moveTo>
                      <a:pt x="1" y="0"/>
                    </a:moveTo>
                    <a:lnTo>
                      <a:pt x="1" y="0"/>
                    </a:lnTo>
                    <a:cubicBezTo>
                      <a:pt x="156" y="134"/>
                      <a:pt x="290" y="278"/>
                      <a:pt x="423" y="434"/>
                    </a:cubicBezTo>
                    <a:cubicBezTo>
                      <a:pt x="479" y="512"/>
                      <a:pt x="545" y="601"/>
                      <a:pt x="590" y="678"/>
                    </a:cubicBezTo>
                    <a:cubicBezTo>
                      <a:pt x="646" y="767"/>
                      <a:pt x="701" y="856"/>
                      <a:pt x="713" y="945"/>
                    </a:cubicBezTo>
                    <a:lnTo>
                      <a:pt x="779" y="935"/>
                    </a:lnTo>
                    <a:cubicBezTo>
                      <a:pt x="745" y="834"/>
                      <a:pt x="690" y="745"/>
                      <a:pt x="634" y="656"/>
                    </a:cubicBezTo>
                    <a:cubicBezTo>
                      <a:pt x="568" y="579"/>
                      <a:pt x="512" y="490"/>
                      <a:pt x="446" y="411"/>
                    </a:cubicBezTo>
                    <a:cubicBezTo>
                      <a:pt x="312" y="256"/>
                      <a:pt x="156" y="12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8"/>
              <p:cNvSpPr/>
              <p:nvPr/>
            </p:nvSpPr>
            <p:spPr>
              <a:xfrm>
                <a:off x="2754321" y="1798676"/>
                <a:ext cx="24491" cy="26026"/>
              </a:xfrm>
              <a:custGeom>
                <a:avLst/>
                <a:gdLst/>
                <a:ahLst/>
                <a:cxnLst/>
                <a:rect l="l" t="t" r="r" b="b"/>
                <a:pathLst>
                  <a:path w="702" h="746" extrusionOk="0">
                    <a:moveTo>
                      <a:pt x="702" y="1"/>
                    </a:moveTo>
                    <a:lnTo>
                      <a:pt x="702" y="1"/>
                    </a:lnTo>
                    <a:cubicBezTo>
                      <a:pt x="445" y="212"/>
                      <a:pt x="212" y="434"/>
                      <a:pt x="0" y="690"/>
                    </a:cubicBezTo>
                    <a:lnTo>
                      <a:pt x="79" y="746"/>
                    </a:lnTo>
                    <a:cubicBezTo>
                      <a:pt x="267" y="479"/>
                      <a:pt x="479" y="234"/>
                      <a:pt x="70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8"/>
              <p:cNvSpPr/>
              <p:nvPr/>
            </p:nvSpPr>
            <p:spPr>
              <a:xfrm>
                <a:off x="2757042" y="1830494"/>
                <a:ext cx="38446" cy="41970"/>
              </a:xfrm>
              <a:custGeom>
                <a:avLst/>
                <a:gdLst/>
                <a:ahLst/>
                <a:cxnLst/>
                <a:rect l="l" t="t" r="r" b="b"/>
                <a:pathLst>
                  <a:path w="1102" h="1203" extrusionOk="0">
                    <a:moveTo>
                      <a:pt x="1101" y="1"/>
                    </a:moveTo>
                    <a:cubicBezTo>
                      <a:pt x="634" y="256"/>
                      <a:pt x="245" y="668"/>
                      <a:pt x="1" y="1168"/>
                    </a:cubicBezTo>
                    <a:lnTo>
                      <a:pt x="100" y="1202"/>
                    </a:lnTo>
                    <a:cubicBezTo>
                      <a:pt x="290" y="713"/>
                      <a:pt x="646" y="290"/>
                      <a:pt x="11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8"/>
              <p:cNvSpPr/>
              <p:nvPr/>
            </p:nvSpPr>
            <p:spPr>
              <a:xfrm>
                <a:off x="2725607" y="1859207"/>
                <a:ext cx="36143" cy="36109"/>
              </a:xfrm>
              <a:custGeom>
                <a:avLst/>
                <a:gdLst/>
                <a:ahLst/>
                <a:cxnLst/>
                <a:rect l="l" t="t" r="r" b="b"/>
                <a:pathLst>
                  <a:path w="1036" h="1035" extrusionOk="0">
                    <a:moveTo>
                      <a:pt x="0" y="1"/>
                    </a:moveTo>
                    <a:cubicBezTo>
                      <a:pt x="435" y="212"/>
                      <a:pt x="779" y="590"/>
                      <a:pt x="946" y="1035"/>
                    </a:cubicBezTo>
                    <a:lnTo>
                      <a:pt x="1035" y="990"/>
                    </a:lnTo>
                    <a:cubicBezTo>
                      <a:pt x="835" y="535"/>
                      <a:pt x="445" y="179"/>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8"/>
              <p:cNvSpPr/>
              <p:nvPr/>
            </p:nvSpPr>
            <p:spPr>
              <a:xfrm>
                <a:off x="2652656" y="1952359"/>
                <a:ext cx="36143" cy="11652"/>
              </a:xfrm>
              <a:custGeom>
                <a:avLst/>
                <a:gdLst/>
                <a:ahLst/>
                <a:cxnLst/>
                <a:rect l="l" t="t" r="r" b="b"/>
                <a:pathLst>
                  <a:path w="1036" h="334" extrusionOk="0">
                    <a:moveTo>
                      <a:pt x="0" y="0"/>
                    </a:moveTo>
                    <a:cubicBezTo>
                      <a:pt x="178" y="22"/>
                      <a:pt x="346" y="55"/>
                      <a:pt x="512" y="111"/>
                    </a:cubicBezTo>
                    <a:cubicBezTo>
                      <a:pt x="679" y="167"/>
                      <a:pt x="846" y="245"/>
                      <a:pt x="991" y="334"/>
                    </a:cubicBezTo>
                    <a:lnTo>
                      <a:pt x="1035" y="256"/>
                    </a:lnTo>
                    <a:cubicBezTo>
                      <a:pt x="868" y="178"/>
                      <a:pt x="702" y="111"/>
                      <a:pt x="524" y="67"/>
                    </a:cubicBezTo>
                    <a:cubicBezTo>
                      <a:pt x="356" y="33"/>
                      <a:pt x="178" y="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8"/>
              <p:cNvSpPr/>
              <p:nvPr/>
            </p:nvSpPr>
            <p:spPr>
              <a:xfrm>
                <a:off x="2710082" y="1946916"/>
                <a:ext cx="15176" cy="60146"/>
              </a:xfrm>
              <a:custGeom>
                <a:avLst/>
                <a:gdLst/>
                <a:ahLst/>
                <a:cxnLst/>
                <a:rect l="l" t="t" r="r" b="b"/>
                <a:pathLst>
                  <a:path w="435" h="1724" extrusionOk="0">
                    <a:moveTo>
                      <a:pt x="257" y="1"/>
                    </a:moveTo>
                    <a:cubicBezTo>
                      <a:pt x="379" y="278"/>
                      <a:pt x="401" y="590"/>
                      <a:pt x="334" y="868"/>
                    </a:cubicBezTo>
                    <a:cubicBezTo>
                      <a:pt x="301" y="1012"/>
                      <a:pt x="245" y="1157"/>
                      <a:pt x="190" y="1291"/>
                    </a:cubicBezTo>
                    <a:cubicBezTo>
                      <a:pt x="134" y="1424"/>
                      <a:pt x="67" y="1558"/>
                      <a:pt x="1" y="1691"/>
                    </a:cubicBezTo>
                    <a:lnTo>
                      <a:pt x="79" y="1724"/>
                    </a:lnTo>
                    <a:cubicBezTo>
                      <a:pt x="146" y="1591"/>
                      <a:pt x="201" y="1457"/>
                      <a:pt x="257" y="1313"/>
                    </a:cubicBezTo>
                    <a:cubicBezTo>
                      <a:pt x="301" y="1179"/>
                      <a:pt x="356" y="1034"/>
                      <a:pt x="379" y="879"/>
                    </a:cubicBezTo>
                    <a:cubicBezTo>
                      <a:pt x="435" y="579"/>
                      <a:pt x="390" y="267"/>
                      <a:pt x="2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8"/>
              <p:cNvSpPr/>
              <p:nvPr/>
            </p:nvSpPr>
            <p:spPr>
              <a:xfrm>
                <a:off x="2674007" y="2003435"/>
                <a:ext cx="41551" cy="11024"/>
              </a:xfrm>
              <a:custGeom>
                <a:avLst/>
                <a:gdLst/>
                <a:ahLst/>
                <a:cxnLst/>
                <a:rect l="l" t="t" r="r" b="b"/>
                <a:pathLst>
                  <a:path w="1191" h="316" extrusionOk="0">
                    <a:moveTo>
                      <a:pt x="137" y="1"/>
                    </a:moveTo>
                    <a:cubicBezTo>
                      <a:pt x="91" y="1"/>
                      <a:pt x="46" y="2"/>
                      <a:pt x="1" y="4"/>
                    </a:cubicBezTo>
                    <a:cubicBezTo>
                      <a:pt x="20" y="4"/>
                      <a:pt x="40" y="4"/>
                      <a:pt x="59" y="4"/>
                    </a:cubicBezTo>
                    <a:cubicBezTo>
                      <a:pt x="449" y="4"/>
                      <a:pt x="828" y="114"/>
                      <a:pt x="1157" y="316"/>
                    </a:cubicBezTo>
                    <a:lnTo>
                      <a:pt x="1190" y="260"/>
                    </a:lnTo>
                    <a:cubicBezTo>
                      <a:pt x="864" y="82"/>
                      <a:pt x="502" y="1"/>
                      <a:pt x="13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8"/>
              <p:cNvSpPr/>
              <p:nvPr/>
            </p:nvSpPr>
            <p:spPr>
              <a:xfrm>
                <a:off x="2670519" y="1975629"/>
                <a:ext cx="31469" cy="12839"/>
              </a:xfrm>
              <a:custGeom>
                <a:avLst/>
                <a:gdLst/>
                <a:ahLst/>
                <a:cxnLst/>
                <a:rect l="l" t="t" r="r" b="b"/>
                <a:pathLst>
                  <a:path w="902" h="368" extrusionOk="0">
                    <a:moveTo>
                      <a:pt x="0" y="1"/>
                    </a:moveTo>
                    <a:lnTo>
                      <a:pt x="0" y="1"/>
                    </a:lnTo>
                    <a:cubicBezTo>
                      <a:pt x="145" y="56"/>
                      <a:pt x="312" y="78"/>
                      <a:pt x="467" y="122"/>
                    </a:cubicBezTo>
                    <a:cubicBezTo>
                      <a:pt x="612" y="167"/>
                      <a:pt x="768" y="234"/>
                      <a:pt x="857" y="367"/>
                    </a:cubicBezTo>
                    <a:lnTo>
                      <a:pt x="901" y="323"/>
                    </a:lnTo>
                    <a:cubicBezTo>
                      <a:pt x="845" y="256"/>
                      <a:pt x="779" y="211"/>
                      <a:pt x="701" y="179"/>
                    </a:cubicBezTo>
                    <a:cubicBezTo>
                      <a:pt x="634" y="134"/>
                      <a:pt x="556" y="112"/>
                      <a:pt x="467" y="100"/>
                    </a:cubicBezTo>
                    <a:cubicBezTo>
                      <a:pt x="312" y="67"/>
                      <a:pt x="156" y="45"/>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8"/>
              <p:cNvSpPr/>
              <p:nvPr/>
            </p:nvSpPr>
            <p:spPr>
              <a:xfrm>
                <a:off x="2673240" y="1917785"/>
                <a:ext cx="11687" cy="32271"/>
              </a:xfrm>
              <a:custGeom>
                <a:avLst/>
                <a:gdLst/>
                <a:ahLst/>
                <a:cxnLst/>
                <a:rect l="l" t="t" r="r" b="b"/>
                <a:pathLst>
                  <a:path w="335" h="925" extrusionOk="0">
                    <a:moveTo>
                      <a:pt x="334" y="1"/>
                    </a:moveTo>
                    <a:lnTo>
                      <a:pt x="334" y="1"/>
                    </a:lnTo>
                    <a:cubicBezTo>
                      <a:pt x="100" y="223"/>
                      <a:pt x="0" y="591"/>
                      <a:pt x="100" y="924"/>
                    </a:cubicBezTo>
                    <a:lnTo>
                      <a:pt x="156" y="902"/>
                    </a:lnTo>
                    <a:cubicBezTo>
                      <a:pt x="45" y="601"/>
                      <a:pt x="122" y="246"/>
                      <a:pt x="3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8"/>
              <p:cNvSpPr/>
              <p:nvPr/>
            </p:nvSpPr>
            <p:spPr>
              <a:xfrm>
                <a:off x="2694173" y="1939520"/>
                <a:ext cx="13606" cy="36911"/>
              </a:xfrm>
              <a:custGeom>
                <a:avLst/>
                <a:gdLst/>
                <a:ahLst/>
                <a:cxnLst/>
                <a:rect l="l" t="t" r="r" b="b"/>
                <a:pathLst>
                  <a:path w="390" h="1058" extrusionOk="0">
                    <a:moveTo>
                      <a:pt x="390" y="1"/>
                    </a:moveTo>
                    <a:cubicBezTo>
                      <a:pt x="167" y="301"/>
                      <a:pt x="34" y="668"/>
                      <a:pt x="1" y="1046"/>
                    </a:cubicBezTo>
                    <a:lnTo>
                      <a:pt x="68" y="1058"/>
                    </a:lnTo>
                    <a:cubicBezTo>
                      <a:pt x="68" y="680"/>
                      <a:pt x="179" y="312"/>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8"/>
              <p:cNvSpPr/>
              <p:nvPr/>
            </p:nvSpPr>
            <p:spPr>
              <a:xfrm>
                <a:off x="2632490" y="2078062"/>
                <a:ext cx="7396" cy="48145"/>
              </a:xfrm>
              <a:custGeom>
                <a:avLst/>
                <a:gdLst/>
                <a:ahLst/>
                <a:cxnLst/>
                <a:rect l="l" t="t" r="r" b="b"/>
                <a:pathLst>
                  <a:path w="212" h="1380" extrusionOk="0">
                    <a:moveTo>
                      <a:pt x="0" y="1"/>
                    </a:moveTo>
                    <a:cubicBezTo>
                      <a:pt x="101" y="212"/>
                      <a:pt x="101" y="446"/>
                      <a:pt x="101" y="679"/>
                    </a:cubicBezTo>
                    <a:cubicBezTo>
                      <a:pt x="101" y="913"/>
                      <a:pt x="89" y="1146"/>
                      <a:pt x="123" y="1380"/>
                    </a:cubicBezTo>
                    <a:lnTo>
                      <a:pt x="212" y="1368"/>
                    </a:lnTo>
                    <a:cubicBezTo>
                      <a:pt x="156" y="1146"/>
                      <a:pt x="156" y="913"/>
                      <a:pt x="145" y="679"/>
                    </a:cubicBezTo>
                    <a:cubicBezTo>
                      <a:pt x="134" y="446"/>
                      <a:pt x="111" y="212"/>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8"/>
              <p:cNvSpPr/>
              <p:nvPr/>
            </p:nvSpPr>
            <p:spPr>
              <a:xfrm>
                <a:off x="2616965" y="2144803"/>
                <a:ext cx="42702" cy="10048"/>
              </a:xfrm>
              <a:custGeom>
                <a:avLst/>
                <a:gdLst/>
                <a:ahLst/>
                <a:cxnLst/>
                <a:rect l="l" t="t" r="r" b="b"/>
                <a:pathLst>
                  <a:path w="1224" h="288" extrusionOk="0">
                    <a:moveTo>
                      <a:pt x="0" y="1"/>
                    </a:moveTo>
                    <a:cubicBezTo>
                      <a:pt x="156" y="157"/>
                      <a:pt x="368" y="246"/>
                      <a:pt x="579" y="278"/>
                    </a:cubicBezTo>
                    <a:cubicBezTo>
                      <a:pt x="635" y="284"/>
                      <a:pt x="693" y="287"/>
                      <a:pt x="751" y="287"/>
                    </a:cubicBezTo>
                    <a:cubicBezTo>
                      <a:pt x="909" y="287"/>
                      <a:pt x="1069" y="267"/>
                      <a:pt x="1224" y="234"/>
                    </a:cubicBezTo>
                    <a:lnTo>
                      <a:pt x="1213" y="167"/>
                    </a:lnTo>
                    <a:cubicBezTo>
                      <a:pt x="1045" y="220"/>
                      <a:pt x="878" y="252"/>
                      <a:pt x="710" y="252"/>
                    </a:cubicBezTo>
                    <a:cubicBezTo>
                      <a:pt x="666" y="252"/>
                      <a:pt x="622" y="250"/>
                      <a:pt x="579" y="246"/>
                    </a:cubicBezTo>
                    <a:cubicBezTo>
                      <a:pt x="368" y="223"/>
                      <a:pt x="156" y="145"/>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8"/>
              <p:cNvSpPr/>
              <p:nvPr/>
            </p:nvSpPr>
            <p:spPr>
              <a:xfrm>
                <a:off x="2652656" y="2090098"/>
                <a:ext cx="10117" cy="57843"/>
              </a:xfrm>
              <a:custGeom>
                <a:avLst/>
                <a:gdLst/>
                <a:ahLst/>
                <a:cxnLst/>
                <a:rect l="l" t="t" r="r" b="b"/>
                <a:pathLst>
                  <a:path w="290" h="1658" extrusionOk="0">
                    <a:moveTo>
                      <a:pt x="0" y="0"/>
                    </a:moveTo>
                    <a:cubicBezTo>
                      <a:pt x="67" y="134"/>
                      <a:pt x="89" y="267"/>
                      <a:pt x="112" y="412"/>
                    </a:cubicBezTo>
                    <a:cubicBezTo>
                      <a:pt x="123" y="546"/>
                      <a:pt x="156" y="690"/>
                      <a:pt x="190" y="823"/>
                    </a:cubicBezTo>
                    <a:cubicBezTo>
                      <a:pt x="212" y="968"/>
                      <a:pt x="245" y="1102"/>
                      <a:pt x="234" y="1246"/>
                    </a:cubicBezTo>
                    <a:cubicBezTo>
                      <a:pt x="234" y="1313"/>
                      <a:pt x="223" y="1379"/>
                      <a:pt x="201" y="1446"/>
                    </a:cubicBezTo>
                    <a:cubicBezTo>
                      <a:pt x="190" y="1502"/>
                      <a:pt x="156" y="1580"/>
                      <a:pt x="112" y="1602"/>
                    </a:cubicBezTo>
                    <a:lnTo>
                      <a:pt x="134" y="1658"/>
                    </a:lnTo>
                    <a:cubicBezTo>
                      <a:pt x="168" y="1636"/>
                      <a:pt x="201" y="1602"/>
                      <a:pt x="212" y="1569"/>
                    </a:cubicBezTo>
                    <a:cubicBezTo>
                      <a:pt x="234" y="1535"/>
                      <a:pt x="245" y="1491"/>
                      <a:pt x="257" y="1458"/>
                    </a:cubicBezTo>
                    <a:cubicBezTo>
                      <a:pt x="279" y="1391"/>
                      <a:pt x="290" y="1313"/>
                      <a:pt x="290" y="1246"/>
                    </a:cubicBezTo>
                    <a:cubicBezTo>
                      <a:pt x="290" y="1102"/>
                      <a:pt x="257" y="957"/>
                      <a:pt x="212" y="823"/>
                    </a:cubicBezTo>
                    <a:cubicBezTo>
                      <a:pt x="178" y="679"/>
                      <a:pt x="146" y="546"/>
                      <a:pt x="123" y="412"/>
                    </a:cubicBezTo>
                    <a:cubicBezTo>
                      <a:pt x="101" y="267"/>
                      <a:pt x="79" y="123"/>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8"/>
              <p:cNvSpPr/>
              <p:nvPr/>
            </p:nvSpPr>
            <p:spPr>
              <a:xfrm>
                <a:off x="2611941" y="2130185"/>
                <a:ext cx="37644" cy="8443"/>
              </a:xfrm>
              <a:custGeom>
                <a:avLst/>
                <a:gdLst/>
                <a:ahLst/>
                <a:cxnLst/>
                <a:rect l="l" t="t" r="r" b="b"/>
                <a:pathLst>
                  <a:path w="1079" h="242" extrusionOk="0">
                    <a:moveTo>
                      <a:pt x="222" y="1"/>
                    </a:moveTo>
                    <a:cubicBezTo>
                      <a:pt x="148" y="1"/>
                      <a:pt x="73" y="3"/>
                      <a:pt x="0" y="8"/>
                    </a:cubicBezTo>
                    <a:cubicBezTo>
                      <a:pt x="178" y="8"/>
                      <a:pt x="367" y="19"/>
                      <a:pt x="545" y="52"/>
                    </a:cubicBezTo>
                    <a:cubicBezTo>
                      <a:pt x="723" y="86"/>
                      <a:pt x="901" y="141"/>
                      <a:pt x="1046" y="242"/>
                    </a:cubicBezTo>
                    <a:lnTo>
                      <a:pt x="1078" y="197"/>
                    </a:lnTo>
                    <a:cubicBezTo>
                      <a:pt x="912" y="97"/>
                      <a:pt x="734" y="42"/>
                      <a:pt x="545" y="19"/>
                    </a:cubicBezTo>
                    <a:cubicBezTo>
                      <a:pt x="440" y="6"/>
                      <a:pt x="331" y="1"/>
                      <a:pt x="22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8"/>
              <p:cNvSpPr/>
              <p:nvPr/>
            </p:nvSpPr>
            <p:spPr>
              <a:xfrm>
                <a:off x="2593310" y="2081550"/>
                <a:ext cx="35306" cy="34190"/>
              </a:xfrm>
              <a:custGeom>
                <a:avLst/>
                <a:gdLst/>
                <a:ahLst/>
                <a:cxnLst/>
                <a:rect l="l" t="t" r="r" b="b"/>
                <a:pathLst>
                  <a:path w="1012" h="980" extrusionOk="0">
                    <a:moveTo>
                      <a:pt x="723" y="0"/>
                    </a:moveTo>
                    <a:lnTo>
                      <a:pt x="723" y="0"/>
                    </a:lnTo>
                    <a:cubicBezTo>
                      <a:pt x="601" y="234"/>
                      <a:pt x="612" y="534"/>
                      <a:pt x="757" y="768"/>
                    </a:cubicBezTo>
                    <a:cubicBezTo>
                      <a:pt x="678" y="746"/>
                      <a:pt x="601" y="724"/>
                      <a:pt x="523" y="712"/>
                    </a:cubicBezTo>
                    <a:cubicBezTo>
                      <a:pt x="356" y="702"/>
                      <a:pt x="178" y="690"/>
                      <a:pt x="0" y="690"/>
                    </a:cubicBezTo>
                    <a:cubicBezTo>
                      <a:pt x="178" y="702"/>
                      <a:pt x="356" y="724"/>
                      <a:pt x="523" y="757"/>
                    </a:cubicBezTo>
                    <a:cubicBezTo>
                      <a:pt x="601" y="779"/>
                      <a:pt x="690" y="801"/>
                      <a:pt x="767" y="835"/>
                    </a:cubicBezTo>
                    <a:lnTo>
                      <a:pt x="868" y="902"/>
                    </a:lnTo>
                    <a:cubicBezTo>
                      <a:pt x="901" y="924"/>
                      <a:pt x="934" y="957"/>
                      <a:pt x="979" y="979"/>
                    </a:cubicBezTo>
                    <a:lnTo>
                      <a:pt x="1012" y="902"/>
                    </a:lnTo>
                    <a:cubicBezTo>
                      <a:pt x="990" y="890"/>
                      <a:pt x="957" y="857"/>
                      <a:pt x="912" y="835"/>
                    </a:cubicBezTo>
                    <a:cubicBezTo>
                      <a:pt x="868" y="813"/>
                      <a:pt x="834" y="791"/>
                      <a:pt x="789" y="779"/>
                    </a:cubicBezTo>
                    <a:cubicBezTo>
                      <a:pt x="779" y="779"/>
                      <a:pt x="779" y="768"/>
                      <a:pt x="779" y="768"/>
                    </a:cubicBezTo>
                    <a:lnTo>
                      <a:pt x="812" y="746"/>
                    </a:lnTo>
                    <a:cubicBezTo>
                      <a:pt x="656" y="534"/>
                      <a:pt x="623" y="245"/>
                      <a:pt x="7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8"/>
              <p:cNvSpPr/>
              <p:nvPr/>
            </p:nvSpPr>
            <p:spPr>
              <a:xfrm>
                <a:off x="2504415" y="2248805"/>
                <a:ext cx="45458" cy="8652"/>
              </a:xfrm>
              <a:custGeom>
                <a:avLst/>
                <a:gdLst/>
                <a:ahLst/>
                <a:cxnLst/>
                <a:rect l="l" t="t" r="r" b="b"/>
                <a:pathLst>
                  <a:path w="1303" h="248" extrusionOk="0">
                    <a:moveTo>
                      <a:pt x="12" y="1"/>
                    </a:moveTo>
                    <a:lnTo>
                      <a:pt x="1" y="56"/>
                    </a:lnTo>
                    <a:cubicBezTo>
                      <a:pt x="223" y="67"/>
                      <a:pt x="446" y="100"/>
                      <a:pt x="657" y="167"/>
                    </a:cubicBezTo>
                    <a:cubicBezTo>
                      <a:pt x="757" y="201"/>
                      <a:pt x="868" y="234"/>
                      <a:pt x="980" y="245"/>
                    </a:cubicBezTo>
                    <a:cubicBezTo>
                      <a:pt x="997" y="247"/>
                      <a:pt x="1015" y="248"/>
                      <a:pt x="1032" y="248"/>
                    </a:cubicBezTo>
                    <a:cubicBezTo>
                      <a:pt x="1126" y="248"/>
                      <a:pt x="1218" y="223"/>
                      <a:pt x="1302" y="167"/>
                    </a:cubicBezTo>
                    <a:lnTo>
                      <a:pt x="1302" y="167"/>
                    </a:lnTo>
                    <a:cubicBezTo>
                      <a:pt x="1224" y="219"/>
                      <a:pt x="1139" y="238"/>
                      <a:pt x="1052" y="238"/>
                    </a:cubicBezTo>
                    <a:cubicBezTo>
                      <a:pt x="1028" y="238"/>
                      <a:pt x="1004" y="236"/>
                      <a:pt x="980" y="234"/>
                    </a:cubicBezTo>
                    <a:cubicBezTo>
                      <a:pt x="868" y="211"/>
                      <a:pt x="769" y="179"/>
                      <a:pt x="657" y="134"/>
                    </a:cubicBezTo>
                    <a:cubicBezTo>
                      <a:pt x="457" y="67"/>
                      <a:pt x="235" y="11"/>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8"/>
              <p:cNvSpPr/>
              <p:nvPr/>
            </p:nvSpPr>
            <p:spPr>
              <a:xfrm>
                <a:off x="2520708" y="2232442"/>
                <a:ext cx="37295" cy="4989"/>
              </a:xfrm>
              <a:custGeom>
                <a:avLst/>
                <a:gdLst/>
                <a:ahLst/>
                <a:cxnLst/>
                <a:rect l="l" t="t" r="r" b="b"/>
                <a:pathLst>
                  <a:path w="1069" h="143" extrusionOk="0">
                    <a:moveTo>
                      <a:pt x="98" y="1"/>
                    </a:moveTo>
                    <a:cubicBezTo>
                      <a:pt x="67" y="1"/>
                      <a:pt x="34" y="5"/>
                      <a:pt x="1" y="25"/>
                    </a:cubicBezTo>
                    <a:lnTo>
                      <a:pt x="57" y="91"/>
                    </a:lnTo>
                    <a:cubicBezTo>
                      <a:pt x="68" y="80"/>
                      <a:pt x="101" y="80"/>
                      <a:pt x="146" y="80"/>
                    </a:cubicBezTo>
                    <a:lnTo>
                      <a:pt x="279" y="80"/>
                    </a:lnTo>
                    <a:cubicBezTo>
                      <a:pt x="368" y="80"/>
                      <a:pt x="457" y="80"/>
                      <a:pt x="546" y="102"/>
                    </a:cubicBezTo>
                    <a:cubicBezTo>
                      <a:pt x="635" y="114"/>
                      <a:pt x="713" y="124"/>
                      <a:pt x="802" y="136"/>
                    </a:cubicBezTo>
                    <a:cubicBezTo>
                      <a:pt x="838" y="140"/>
                      <a:pt x="877" y="143"/>
                      <a:pt x="914" y="143"/>
                    </a:cubicBezTo>
                    <a:cubicBezTo>
                      <a:pt x="969" y="143"/>
                      <a:pt x="1023" y="137"/>
                      <a:pt x="1069" y="124"/>
                    </a:cubicBezTo>
                    <a:lnTo>
                      <a:pt x="1069" y="124"/>
                    </a:lnTo>
                    <a:cubicBezTo>
                      <a:pt x="1034" y="133"/>
                      <a:pt x="1000" y="137"/>
                      <a:pt x="966" y="137"/>
                    </a:cubicBezTo>
                    <a:cubicBezTo>
                      <a:pt x="913" y="137"/>
                      <a:pt x="861" y="127"/>
                      <a:pt x="813" y="114"/>
                    </a:cubicBezTo>
                    <a:cubicBezTo>
                      <a:pt x="724" y="102"/>
                      <a:pt x="635" y="69"/>
                      <a:pt x="546" y="58"/>
                    </a:cubicBezTo>
                    <a:cubicBezTo>
                      <a:pt x="468" y="35"/>
                      <a:pt x="379" y="25"/>
                      <a:pt x="290" y="13"/>
                    </a:cubicBezTo>
                    <a:cubicBezTo>
                      <a:pt x="246" y="2"/>
                      <a:pt x="201" y="2"/>
                      <a:pt x="157" y="2"/>
                    </a:cubicBezTo>
                    <a:cubicBezTo>
                      <a:pt x="139" y="2"/>
                      <a:pt x="119" y="1"/>
                      <a:pt x="9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8"/>
              <p:cNvSpPr/>
              <p:nvPr/>
            </p:nvSpPr>
            <p:spPr>
              <a:xfrm>
                <a:off x="2535884" y="2208439"/>
                <a:ext cx="27177" cy="14897"/>
              </a:xfrm>
              <a:custGeom>
                <a:avLst/>
                <a:gdLst/>
                <a:ahLst/>
                <a:cxnLst/>
                <a:rect l="l" t="t" r="r" b="b"/>
                <a:pathLst>
                  <a:path w="779" h="427" extrusionOk="0">
                    <a:moveTo>
                      <a:pt x="779" y="1"/>
                    </a:moveTo>
                    <a:lnTo>
                      <a:pt x="779" y="1"/>
                    </a:lnTo>
                    <a:cubicBezTo>
                      <a:pt x="745" y="68"/>
                      <a:pt x="700" y="123"/>
                      <a:pt x="634" y="167"/>
                    </a:cubicBezTo>
                    <a:cubicBezTo>
                      <a:pt x="578" y="212"/>
                      <a:pt x="512" y="246"/>
                      <a:pt x="445" y="268"/>
                    </a:cubicBezTo>
                    <a:cubicBezTo>
                      <a:pt x="367" y="290"/>
                      <a:pt x="300" y="301"/>
                      <a:pt x="223" y="323"/>
                    </a:cubicBezTo>
                    <a:cubicBezTo>
                      <a:pt x="175" y="331"/>
                      <a:pt x="122" y="339"/>
                      <a:pt x="75" y="339"/>
                    </a:cubicBezTo>
                    <a:cubicBezTo>
                      <a:pt x="56" y="339"/>
                      <a:pt x="38" y="338"/>
                      <a:pt x="22" y="335"/>
                    </a:cubicBezTo>
                    <a:lnTo>
                      <a:pt x="0" y="424"/>
                    </a:lnTo>
                    <a:cubicBezTo>
                      <a:pt x="15" y="425"/>
                      <a:pt x="30" y="426"/>
                      <a:pt x="45" y="426"/>
                    </a:cubicBezTo>
                    <a:cubicBezTo>
                      <a:pt x="116" y="426"/>
                      <a:pt x="180" y="406"/>
                      <a:pt x="245" y="379"/>
                    </a:cubicBezTo>
                    <a:cubicBezTo>
                      <a:pt x="312" y="357"/>
                      <a:pt x="389" y="335"/>
                      <a:pt x="456" y="301"/>
                    </a:cubicBezTo>
                    <a:cubicBezTo>
                      <a:pt x="522" y="268"/>
                      <a:pt x="589" y="234"/>
                      <a:pt x="656" y="179"/>
                    </a:cubicBezTo>
                    <a:cubicBezTo>
                      <a:pt x="712" y="134"/>
                      <a:pt x="756" y="68"/>
                      <a:pt x="7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8"/>
              <p:cNvSpPr/>
              <p:nvPr/>
            </p:nvSpPr>
            <p:spPr>
              <a:xfrm>
                <a:off x="2506369" y="2215452"/>
                <a:ext cx="8582" cy="31852"/>
              </a:xfrm>
              <a:custGeom>
                <a:avLst/>
                <a:gdLst/>
                <a:ahLst/>
                <a:cxnLst/>
                <a:rect l="l" t="t" r="r" b="b"/>
                <a:pathLst>
                  <a:path w="246" h="913" extrusionOk="0">
                    <a:moveTo>
                      <a:pt x="245" y="0"/>
                    </a:moveTo>
                    <a:lnTo>
                      <a:pt x="245" y="0"/>
                    </a:lnTo>
                    <a:cubicBezTo>
                      <a:pt x="157" y="134"/>
                      <a:pt x="90" y="278"/>
                      <a:pt x="56" y="433"/>
                    </a:cubicBezTo>
                    <a:cubicBezTo>
                      <a:pt x="45" y="512"/>
                      <a:pt x="45" y="589"/>
                      <a:pt x="34" y="667"/>
                    </a:cubicBezTo>
                    <a:cubicBezTo>
                      <a:pt x="34" y="745"/>
                      <a:pt x="34" y="823"/>
                      <a:pt x="1" y="890"/>
                    </a:cubicBezTo>
                    <a:lnTo>
                      <a:pt x="56" y="912"/>
                    </a:lnTo>
                    <a:cubicBezTo>
                      <a:pt x="90" y="834"/>
                      <a:pt x="90" y="745"/>
                      <a:pt x="90" y="667"/>
                    </a:cubicBezTo>
                    <a:cubicBezTo>
                      <a:pt x="78" y="589"/>
                      <a:pt x="78" y="512"/>
                      <a:pt x="90" y="433"/>
                    </a:cubicBezTo>
                    <a:cubicBezTo>
                      <a:pt x="112" y="289"/>
                      <a:pt x="157" y="134"/>
                      <a:pt x="2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8"/>
              <p:cNvSpPr/>
              <p:nvPr/>
            </p:nvSpPr>
            <p:spPr>
              <a:xfrm>
                <a:off x="2526918" y="2197170"/>
                <a:ext cx="6664" cy="33038"/>
              </a:xfrm>
              <a:custGeom>
                <a:avLst/>
                <a:gdLst/>
                <a:ahLst/>
                <a:cxnLst/>
                <a:rect l="l" t="t" r="r" b="b"/>
                <a:pathLst>
                  <a:path w="191" h="947" extrusionOk="0">
                    <a:moveTo>
                      <a:pt x="190" y="1"/>
                    </a:moveTo>
                    <a:lnTo>
                      <a:pt x="190" y="1"/>
                    </a:lnTo>
                    <a:cubicBezTo>
                      <a:pt x="101" y="134"/>
                      <a:pt x="23" y="279"/>
                      <a:pt x="12" y="446"/>
                    </a:cubicBezTo>
                    <a:cubicBezTo>
                      <a:pt x="1" y="535"/>
                      <a:pt x="23" y="613"/>
                      <a:pt x="23" y="690"/>
                    </a:cubicBezTo>
                    <a:cubicBezTo>
                      <a:pt x="35" y="769"/>
                      <a:pt x="35" y="858"/>
                      <a:pt x="1" y="913"/>
                    </a:cubicBezTo>
                    <a:lnTo>
                      <a:pt x="57" y="947"/>
                    </a:lnTo>
                    <a:cubicBezTo>
                      <a:pt x="90" y="858"/>
                      <a:pt x="90" y="769"/>
                      <a:pt x="79" y="690"/>
                    </a:cubicBezTo>
                    <a:cubicBezTo>
                      <a:pt x="57" y="613"/>
                      <a:pt x="45" y="535"/>
                      <a:pt x="45" y="457"/>
                    </a:cubicBezTo>
                    <a:cubicBezTo>
                      <a:pt x="45" y="290"/>
                      <a:pt x="112" y="146"/>
                      <a:pt x="1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8"/>
              <p:cNvSpPr/>
              <p:nvPr/>
            </p:nvSpPr>
            <p:spPr>
              <a:xfrm>
                <a:off x="2533128" y="2211928"/>
                <a:ext cx="4326" cy="11687"/>
              </a:xfrm>
              <a:custGeom>
                <a:avLst/>
                <a:gdLst/>
                <a:ahLst/>
                <a:cxnLst/>
                <a:rect l="l" t="t" r="r" b="b"/>
                <a:pathLst>
                  <a:path w="124" h="335" extrusionOk="0">
                    <a:moveTo>
                      <a:pt x="124" y="1"/>
                    </a:moveTo>
                    <a:cubicBezTo>
                      <a:pt x="90" y="57"/>
                      <a:pt x="57" y="101"/>
                      <a:pt x="35" y="156"/>
                    </a:cubicBezTo>
                    <a:cubicBezTo>
                      <a:pt x="12" y="212"/>
                      <a:pt x="1" y="279"/>
                      <a:pt x="1" y="334"/>
                    </a:cubicBezTo>
                    <a:lnTo>
                      <a:pt x="68" y="324"/>
                    </a:lnTo>
                    <a:cubicBezTo>
                      <a:pt x="35" y="223"/>
                      <a:pt x="79" y="112"/>
                      <a:pt x="1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8"/>
              <p:cNvSpPr/>
              <p:nvPr/>
            </p:nvSpPr>
            <p:spPr>
              <a:xfrm>
                <a:off x="2411716" y="2165352"/>
                <a:ext cx="3489" cy="30317"/>
              </a:xfrm>
              <a:custGeom>
                <a:avLst/>
                <a:gdLst/>
                <a:ahLst/>
                <a:cxnLst/>
                <a:rect l="l" t="t" r="r" b="b"/>
                <a:pathLst>
                  <a:path w="100" h="869" extrusionOk="0">
                    <a:moveTo>
                      <a:pt x="0" y="1"/>
                    </a:moveTo>
                    <a:lnTo>
                      <a:pt x="0" y="1"/>
                    </a:lnTo>
                    <a:cubicBezTo>
                      <a:pt x="33" y="134"/>
                      <a:pt x="45" y="279"/>
                      <a:pt x="45" y="423"/>
                    </a:cubicBezTo>
                    <a:lnTo>
                      <a:pt x="45" y="635"/>
                    </a:lnTo>
                    <a:cubicBezTo>
                      <a:pt x="45" y="702"/>
                      <a:pt x="55" y="791"/>
                      <a:pt x="22" y="813"/>
                    </a:cubicBezTo>
                    <a:lnTo>
                      <a:pt x="67" y="868"/>
                    </a:lnTo>
                    <a:cubicBezTo>
                      <a:pt x="100" y="824"/>
                      <a:pt x="100" y="779"/>
                      <a:pt x="100" y="746"/>
                    </a:cubicBezTo>
                    <a:lnTo>
                      <a:pt x="89" y="635"/>
                    </a:lnTo>
                    <a:lnTo>
                      <a:pt x="77" y="423"/>
                    </a:lnTo>
                    <a:cubicBezTo>
                      <a:pt x="67" y="279"/>
                      <a:pt x="45" y="134"/>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8"/>
              <p:cNvSpPr/>
              <p:nvPr/>
            </p:nvSpPr>
            <p:spPr>
              <a:xfrm>
                <a:off x="2396191" y="2201078"/>
                <a:ext cx="31050" cy="11304"/>
              </a:xfrm>
              <a:custGeom>
                <a:avLst/>
                <a:gdLst/>
                <a:ahLst/>
                <a:cxnLst/>
                <a:rect l="l" t="t" r="r" b="b"/>
                <a:pathLst>
                  <a:path w="890" h="324" extrusionOk="0">
                    <a:moveTo>
                      <a:pt x="0" y="0"/>
                    </a:moveTo>
                    <a:lnTo>
                      <a:pt x="0" y="0"/>
                    </a:lnTo>
                    <a:cubicBezTo>
                      <a:pt x="156" y="45"/>
                      <a:pt x="312" y="45"/>
                      <a:pt x="456" y="89"/>
                    </a:cubicBezTo>
                    <a:cubicBezTo>
                      <a:pt x="611" y="123"/>
                      <a:pt x="756" y="200"/>
                      <a:pt x="812" y="323"/>
                    </a:cubicBezTo>
                    <a:lnTo>
                      <a:pt x="890" y="279"/>
                    </a:lnTo>
                    <a:cubicBezTo>
                      <a:pt x="845" y="212"/>
                      <a:pt x="779" y="156"/>
                      <a:pt x="700" y="111"/>
                    </a:cubicBezTo>
                    <a:cubicBezTo>
                      <a:pt x="623" y="78"/>
                      <a:pt x="545" y="56"/>
                      <a:pt x="467" y="45"/>
                    </a:cubicBezTo>
                    <a:cubicBezTo>
                      <a:pt x="312" y="22"/>
                      <a:pt x="156" y="34"/>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8"/>
              <p:cNvSpPr/>
              <p:nvPr/>
            </p:nvSpPr>
            <p:spPr>
              <a:xfrm>
                <a:off x="2398877" y="2225744"/>
                <a:ext cx="38481" cy="9141"/>
              </a:xfrm>
              <a:custGeom>
                <a:avLst/>
                <a:gdLst/>
                <a:ahLst/>
                <a:cxnLst/>
                <a:rect l="l" t="t" r="r" b="b"/>
                <a:pathLst>
                  <a:path w="1103" h="262" extrusionOk="0">
                    <a:moveTo>
                      <a:pt x="152" y="1"/>
                    </a:moveTo>
                    <a:cubicBezTo>
                      <a:pt x="101" y="1"/>
                      <a:pt x="51" y="2"/>
                      <a:pt x="1" y="5"/>
                    </a:cubicBezTo>
                    <a:cubicBezTo>
                      <a:pt x="190" y="5"/>
                      <a:pt x="379" y="27"/>
                      <a:pt x="568" y="61"/>
                    </a:cubicBezTo>
                    <a:cubicBezTo>
                      <a:pt x="657" y="83"/>
                      <a:pt x="746" y="94"/>
                      <a:pt x="835" y="128"/>
                    </a:cubicBezTo>
                    <a:cubicBezTo>
                      <a:pt x="924" y="150"/>
                      <a:pt x="1013" y="194"/>
                      <a:pt x="1046" y="261"/>
                    </a:cubicBezTo>
                    <a:lnTo>
                      <a:pt x="1102" y="239"/>
                    </a:lnTo>
                    <a:cubicBezTo>
                      <a:pt x="1046" y="138"/>
                      <a:pt x="946" y="105"/>
                      <a:pt x="846" y="83"/>
                    </a:cubicBezTo>
                    <a:cubicBezTo>
                      <a:pt x="757" y="61"/>
                      <a:pt x="668" y="39"/>
                      <a:pt x="568" y="27"/>
                    </a:cubicBezTo>
                    <a:cubicBezTo>
                      <a:pt x="429" y="11"/>
                      <a:pt x="291" y="1"/>
                      <a:pt x="15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8"/>
              <p:cNvSpPr/>
              <p:nvPr/>
            </p:nvSpPr>
            <p:spPr>
              <a:xfrm>
                <a:off x="2432265" y="2187855"/>
                <a:ext cx="9734" cy="38865"/>
              </a:xfrm>
              <a:custGeom>
                <a:avLst/>
                <a:gdLst/>
                <a:ahLst/>
                <a:cxnLst/>
                <a:rect l="l" t="t" r="r" b="b"/>
                <a:pathLst>
                  <a:path w="279" h="1114" extrusionOk="0">
                    <a:moveTo>
                      <a:pt x="279" y="1"/>
                    </a:moveTo>
                    <a:cubicBezTo>
                      <a:pt x="89" y="335"/>
                      <a:pt x="0" y="724"/>
                      <a:pt x="22" y="1113"/>
                    </a:cubicBezTo>
                    <a:lnTo>
                      <a:pt x="111" y="1102"/>
                    </a:lnTo>
                    <a:cubicBezTo>
                      <a:pt x="56" y="735"/>
                      <a:pt x="111" y="346"/>
                      <a:pt x="2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8"/>
              <p:cNvSpPr/>
              <p:nvPr/>
            </p:nvSpPr>
            <p:spPr>
              <a:xfrm>
                <a:off x="2440011" y="2203799"/>
                <a:ext cx="8966" cy="38830"/>
              </a:xfrm>
              <a:custGeom>
                <a:avLst/>
                <a:gdLst/>
                <a:ahLst/>
                <a:cxnLst/>
                <a:rect l="l" t="t" r="r" b="b"/>
                <a:pathLst>
                  <a:path w="257" h="1113" extrusionOk="0">
                    <a:moveTo>
                      <a:pt x="257" y="0"/>
                    </a:moveTo>
                    <a:cubicBezTo>
                      <a:pt x="245" y="201"/>
                      <a:pt x="235" y="389"/>
                      <a:pt x="223" y="579"/>
                    </a:cubicBezTo>
                    <a:cubicBezTo>
                      <a:pt x="212" y="678"/>
                      <a:pt x="201" y="779"/>
                      <a:pt x="178" y="868"/>
                    </a:cubicBezTo>
                    <a:cubicBezTo>
                      <a:pt x="168" y="957"/>
                      <a:pt x="90" y="1012"/>
                      <a:pt x="1" y="1057"/>
                    </a:cubicBezTo>
                    <a:lnTo>
                      <a:pt x="34" y="1113"/>
                    </a:lnTo>
                    <a:cubicBezTo>
                      <a:pt x="79" y="1079"/>
                      <a:pt x="123" y="1057"/>
                      <a:pt x="156" y="1024"/>
                    </a:cubicBezTo>
                    <a:cubicBezTo>
                      <a:pt x="201" y="979"/>
                      <a:pt x="223" y="923"/>
                      <a:pt x="223" y="879"/>
                    </a:cubicBezTo>
                    <a:cubicBezTo>
                      <a:pt x="245" y="779"/>
                      <a:pt x="245" y="678"/>
                      <a:pt x="245" y="589"/>
                    </a:cubicBezTo>
                    <a:cubicBezTo>
                      <a:pt x="257" y="389"/>
                      <a:pt x="257" y="201"/>
                      <a:pt x="2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8"/>
              <p:cNvSpPr/>
              <p:nvPr/>
            </p:nvSpPr>
            <p:spPr>
              <a:xfrm>
                <a:off x="2461746" y="2104821"/>
                <a:ext cx="19851" cy="45842"/>
              </a:xfrm>
              <a:custGeom>
                <a:avLst/>
                <a:gdLst/>
                <a:ahLst/>
                <a:cxnLst/>
                <a:rect l="l" t="t" r="r" b="b"/>
                <a:pathLst>
                  <a:path w="569" h="1314" extrusionOk="0">
                    <a:moveTo>
                      <a:pt x="67" y="1"/>
                    </a:moveTo>
                    <a:cubicBezTo>
                      <a:pt x="0" y="468"/>
                      <a:pt x="178" y="980"/>
                      <a:pt x="534" y="1313"/>
                    </a:cubicBezTo>
                    <a:lnTo>
                      <a:pt x="568" y="1269"/>
                    </a:lnTo>
                    <a:cubicBezTo>
                      <a:pt x="223" y="957"/>
                      <a:pt x="23" y="479"/>
                      <a:pt x="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8"/>
              <p:cNvSpPr/>
              <p:nvPr/>
            </p:nvSpPr>
            <p:spPr>
              <a:xfrm>
                <a:off x="2466037" y="2078445"/>
                <a:ext cx="20200" cy="48145"/>
              </a:xfrm>
              <a:custGeom>
                <a:avLst/>
                <a:gdLst/>
                <a:ahLst/>
                <a:cxnLst/>
                <a:rect l="l" t="t" r="r" b="b"/>
                <a:pathLst>
                  <a:path w="579" h="1380" extrusionOk="0">
                    <a:moveTo>
                      <a:pt x="45" y="0"/>
                    </a:moveTo>
                    <a:cubicBezTo>
                      <a:pt x="11" y="45"/>
                      <a:pt x="0" y="112"/>
                      <a:pt x="11" y="178"/>
                    </a:cubicBezTo>
                    <a:cubicBezTo>
                      <a:pt x="22" y="245"/>
                      <a:pt x="45" y="301"/>
                      <a:pt x="78" y="356"/>
                    </a:cubicBezTo>
                    <a:cubicBezTo>
                      <a:pt x="144" y="468"/>
                      <a:pt x="200" y="568"/>
                      <a:pt x="256" y="679"/>
                    </a:cubicBezTo>
                    <a:cubicBezTo>
                      <a:pt x="367" y="902"/>
                      <a:pt x="456" y="1135"/>
                      <a:pt x="522" y="1380"/>
                    </a:cubicBezTo>
                    <a:lnTo>
                      <a:pt x="579" y="1369"/>
                    </a:lnTo>
                    <a:cubicBezTo>
                      <a:pt x="500" y="1124"/>
                      <a:pt x="411" y="890"/>
                      <a:pt x="289" y="668"/>
                    </a:cubicBezTo>
                    <a:cubicBezTo>
                      <a:pt x="223" y="557"/>
                      <a:pt x="156" y="457"/>
                      <a:pt x="89" y="346"/>
                    </a:cubicBezTo>
                    <a:cubicBezTo>
                      <a:pt x="55" y="290"/>
                      <a:pt x="33" y="234"/>
                      <a:pt x="22" y="178"/>
                    </a:cubicBezTo>
                    <a:cubicBezTo>
                      <a:pt x="11" y="112"/>
                      <a:pt x="11" y="57"/>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8"/>
              <p:cNvSpPr/>
              <p:nvPr/>
            </p:nvSpPr>
            <p:spPr>
              <a:xfrm>
                <a:off x="2474550" y="2056710"/>
                <a:ext cx="17479" cy="36527"/>
              </a:xfrm>
              <a:custGeom>
                <a:avLst/>
                <a:gdLst/>
                <a:ahLst/>
                <a:cxnLst/>
                <a:rect l="l" t="t" r="r" b="b"/>
                <a:pathLst>
                  <a:path w="501" h="1047" extrusionOk="0">
                    <a:moveTo>
                      <a:pt x="23" y="1"/>
                    </a:moveTo>
                    <a:cubicBezTo>
                      <a:pt x="1" y="101"/>
                      <a:pt x="23" y="201"/>
                      <a:pt x="56" y="290"/>
                    </a:cubicBezTo>
                    <a:cubicBezTo>
                      <a:pt x="90" y="379"/>
                      <a:pt x="134" y="468"/>
                      <a:pt x="179" y="546"/>
                    </a:cubicBezTo>
                    <a:cubicBezTo>
                      <a:pt x="278" y="712"/>
                      <a:pt x="401" y="868"/>
                      <a:pt x="446" y="1046"/>
                    </a:cubicBezTo>
                    <a:lnTo>
                      <a:pt x="501" y="1035"/>
                    </a:lnTo>
                    <a:cubicBezTo>
                      <a:pt x="446" y="846"/>
                      <a:pt x="312" y="690"/>
                      <a:pt x="212" y="535"/>
                    </a:cubicBezTo>
                    <a:cubicBezTo>
                      <a:pt x="157" y="457"/>
                      <a:pt x="101" y="368"/>
                      <a:pt x="68" y="279"/>
                    </a:cubicBezTo>
                    <a:cubicBezTo>
                      <a:pt x="34" y="190"/>
                      <a:pt x="12" y="101"/>
                      <a:pt x="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8"/>
              <p:cNvSpPr/>
              <p:nvPr/>
            </p:nvSpPr>
            <p:spPr>
              <a:xfrm>
                <a:off x="2489692" y="2061769"/>
                <a:ext cx="25642" cy="39214"/>
              </a:xfrm>
              <a:custGeom>
                <a:avLst/>
                <a:gdLst/>
                <a:ahLst/>
                <a:cxnLst/>
                <a:rect l="l" t="t" r="r" b="b"/>
                <a:pathLst>
                  <a:path w="735" h="1124" extrusionOk="0">
                    <a:moveTo>
                      <a:pt x="734" y="1"/>
                    </a:moveTo>
                    <a:cubicBezTo>
                      <a:pt x="568" y="156"/>
                      <a:pt x="434" y="334"/>
                      <a:pt x="334" y="523"/>
                    </a:cubicBezTo>
                    <a:cubicBezTo>
                      <a:pt x="279" y="624"/>
                      <a:pt x="245" y="735"/>
                      <a:pt x="200" y="824"/>
                    </a:cubicBezTo>
                    <a:cubicBezTo>
                      <a:pt x="156" y="923"/>
                      <a:pt x="89" y="1012"/>
                      <a:pt x="0" y="1057"/>
                    </a:cubicBezTo>
                    <a:lnTo>
                      <a:pt x="45" y="1124"/>
                    </a:lnTo>
                    <a:cubicBezTo>
                      <a:pt x="156" y="1068"/>
                      <a:pt x="212" y="957"/>
                      <a:pt x="256" y="857"/>
                    </a:cubicBezTo>
                    <a:cubicBezTo>
                      <a:pt x="301" y="745"/>
                      <a:pt x="334" y="646"/>
                      <a:pt x="368" y="545"/>
                    </a:cubicBezTo>
                    <a:cubicBezTo>
                      <a:pt x="457" y="345"/>
                      <a:pt x="579" y="156"/>
                      <a:pt x="7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8"/>
              <p:cNvSpPr/>
              <p:nvPr/>
            </p:nvSpPr>
            <p:spPr>
              <a:xfrm>
                <a:off x="2479993" y="2084272"/>
                <a:ext cx="43086" cy="54355"/>
              </a:xfrm>
              <a:custGeom>
                <a:avLst/>
                <a:gdLst/>
                <a:ahLst/>
                <a:cxnLst/>
                <a:rect l="l" t="t" r="r" b="b"/>
                <a:pathLst>
                  <a:path w="1235" h="1558" extrusionOk="0">
                    <a:moveTo>
                      <a:pt x="1235" y="1"/>
                    </a:moveTo>
                    <a:lnTo>
                      <a:pt x="690" y="846"/>
                    </a:lnTo>
                    <a:cubicBezTo>
                      <a:pt x="601" y="990"/>
                      <a:pt x="512" y="1135"/>
                      <a:pt x="423" y="1269"/>
                    </a:cubicBezTo>
                    <a:cubicBezTo>
                      <a:pt x="379" y="1335"/>
                      <a:pt x="323" y="1391"/>
                      <a:pt x="256" y="1435"/>
                    </a:cubicBezTo>
                    <a:lnTo>
                      <a:pt x="156" y="1469"/>
                    </a:lnTo>
                    <a:lnTo>
                      <a:pt x="45" y="1469"/>
                    </a:lnTo>
                    <a:cubicBezTo>
                      <a:pt x="33" y="1480"/>
                      <a:pt x="11" y="1502"/>
                      <a:pt x="1" y="1524"/>
                    </a:cubicBezTo>
                    <a:lnTo>
                      <a:pt x="78" y="1546"/>
                    </a:lnTo>
                    <a:lnTo>
                      <a:pt x="78" y="1558"/>
                    </a:lnTo>
                    <a:cubicBezTo>
                      <a:pt x="78" y="1546"/>
                      <a:pt x="90" y="1546"/>
                      <a:pt x="100" y="1546"/>
                    </a:cubicBezTo>
                    <a:lnTo>
                      <a:pt x="167" y="1546"/>
                    </a:lnTo>
                    <a:cubicBezTo>
                      <a:pt x="211" y="1536"/>
                      <a:pt x="256" y="1524"/>
                      <a:pt x="290" y="1502"/>
                    </a:cubicBezTo>
                    <a:cubicBezTo>
                      <a:pt x="367" y="1447"/>
                      <a:pt x="434" y="1380"/>
                      <a:pt x="478" y="1302"/>
                    </a:cubicBezTo>
                    <a:cubicBezTo>
                      <a:pt x="567" y="1157"/>
                      <a:pt x="646" y="1012"/>
                      <a:pt x="735" y="868"/>
                    </a:cubicBezTo>
                    <a:lnTo>
                      <a:pt x="1235"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8"/>
              <p:cNvSpPr/>
              <p:nvPr/>
            </p:nvSpPr>
            <p:spPr>
              <a:xfrm>
                <a:off x="2478807" y="2117660"/>
                <a:ext cx="42353" cy="41516"/>
              </a:xfrm>
              <a:custGeom>
                <a:avLst/>
                <a:gdLst/>
                <a:ahLst/>
                <a:cxnLst/>
                <a:rect l="l" t="t" r="r" b="b"/>
                <a:pathLst>
                  <a:path w="1214" h="1190" extrusionOk="0">
                    <a:moveTo>
                      <a:pt x="1214" y="0"/>
                    </a:moveTo>
                    <a:lnTo>
                      <a:pt x="1214" y="0"/>
                    </a:lnTo>
                    <a:cubicBezTo>
                      <a:pt x="1080" y="256"/>
                      <a:pt x="902" y="490"/>
                      <a:pt x="702" y="690"/>
                    </a:cubicBezTo>
                    <a:cubicBezTo>
                      <a:pt x="601" y="801"/>
                      <a:pt x="502" y="901"/>
                      <a:pt x="390" y="990"/>
                    </a:cubicBezTo>
                    <a:cubicBezTo>
                      <a:pt x="279" y="1079"/>
                      <a:pt x="146" y="1112"/>
                      <a:pt x="1" y="1135"/>
                    </a:cubicBezTo>
                    <a:lnTo>
                      <a:pt x="12" y="1190"/>
                    </a:lnTo>
                    <a:cubicBezTo>
                      <a:pt x="90" y="1179"/>
                      <a:pt x="156" y="1157"/>
                      <a:pt x="223" y="1135"/>
                    </a:cubicBezTo>
                    <a:cubicBezTo>
                      <a:pt x="301" y="1112"/>
                      <a:pt x="368" y="1068"/>
                      <a:pt x="423" y="1024"/>
                    </a:cubicBezTo>
                    <a:cubicBezTo>
                      <a:pt x="535" y="923"/>
                      <a:pt x="635" y="823"/>
                      <a:pt x="724" y="712"/>
                    </a:cubicBezTo>
                    <a:cubicBezTo>
                      <a:pt x="924" y="500"/>
                      <a:pt x="1091" y="267"/>
                      <a:pt x="121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8"/>
              <p:cNvSpPr/>
              <p:nvPr/>
            </p:nvSpPr>
            <p:spPr>
              <a:xfrm>
                <a:off x="2451280" y="2455623"/>
                <a:ext cx="42702" cy="27666"/>
              </a:xfrm>
              <a:custGeom>
                <a:avLst/>
                <a:gdLst/>
                <a:ahLst/>
                <a:cxnLst/>
                <a:rect l="l" t="t" r="r" b="b"/>
                <a:pathLst>
                  <a:path w="1224" h="793" extrusionOk="0">
                    <a:moveTo>
                      <a:pt x="23" y="0"/>
                    </a:moveTo>
                    <a:lnTo>
                      <a:pt x="1" y="56"/>
                    </a:lnTo>
                    <a:cubicBezTo>
                      <a:pt x="100" y="111"/>
                      <a:pt x="201" y="178"/>
                      <a:pt x="300" y="245"/>
                    </a:cubicBezTo>
                    <a:cubicBezTo>
                      <a:pt x="389" y="323"/>
                      <a:pt x="478" y="412"/>
                      <a:pt x="567" y="490"/>
                    </a:cubicBezTo>
                    <a:cubicBezTo>
                      <a:pt x="656" y="579"/>
                      <a:pt x="757" y="657"/>
                      <a:pt x="868" y="712"/>
                    </a:cubicBezTo>
                    <a:cubicBezTo>
                      <a:pt x="955" y="761"/>
                      <a:pt x="1068" y="792"/>
                      <a:pt x="1177" y="792"/>
                    </a:cubicBezTo>
                    <a:cubicBezTo>
                      <a:pt x="1193" y="792"/>
                      <a:pt x="1208" y="792"/>
                      <a:pt x="1224" y="790"/>
                    </a:cubicBezTo>
                    <a:cubicBezTo>
                      <a:pt x="1101" y="790"/>
                      <a:pt x="979" y="757"/>
                      <a:pt x="868" y="701"/>
                    </a:cubicBezTo>
                    <a:cubicBezTo>
                      <a:pt x="768" y="635"/>
                      <a:pt x="679" y="556"/>
                      <a:pt x="590" y="467"/>
                    </a:cubicBezTo>
                    <a:cubicBezTo>
                      <a:pt x="501" y="390"/>
                      <a:pt x="423" y="301"/>
                      <a:pt x="323" y="212"/>
                    </a:cubicBezTo>
                    <a:cubicBezTo>
                      <a:pt x="234" y="134"/>
                      <a:pt x="134" y="67"/>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8"/>
              <p:cNvSpPr/>
              <p:nvPr/>
            </p:nvSpPr>
            <p:spPr>
              <a:xfrm>
                <a:off x="2466805" y="2448262"/>
                <a:ext cx="49715" cy="24177"/>
              </a:xfrm>
              <a:custGeom>
                <a:avLst/>
                <a:gdLst/>
                <a:ahLst/>
                <a:cxnLst/>
                <a:rect l="l" t="t" r="r" b="b"/>
                <a:pathLst>
                  <a:path w="1425" h="693" extrusionOk="0">
                    <a:moveTo>
                      <a:pt x="11" y="0"/>
                    </a:moveTo>
                    <a:lnTo>
                      <a:pt x="0" y="89"/>
                    </a:lnTo>
                    <a:cubicBezTo>
                      <a:pt x="122" y="112"/>
                      <a:pt x="245" y="156"/>
                      <a:pt x="356" y="223"/>
                    </a:cubicBezTo>
                    <a:cubicBezTo>
                      <a:pt x="468" y="278"/>
                      <a:pt x="579" y="356"/>
                      <a:pt x="690" y="434"/>
                    </a:cubicBezTo>
                    <a:cubicBezTo>
                      <a:pt x="790" y="512"/>
                      <a:pt x="912" y="579"/>
                      <a:pt x="1034" y="623"/>
                    </a:cubicBezTo>
                    <a:cubicBezTo>
                      <a:pt x="1137" y="669"/>
                      <a:pt x="1248" y="693"/>
                      <a:pt x="1359" y="693"/>
                    </a:cubicBezTo>
                    <a:cubicBezTo>
                      <a:pt x="1381" y="693"/>
                      <a:pt x="1402" y="692"/>
                      <a:pt x="1424" y="690"/>
                    </a:cubicBezTo>
                    <a:cubicBezTo>
                      <a:pt x="1291" y="690"/>
                      <a:pt x="1157" y="656"/>
                      <a:pt x="1046" y="601"/>
                    </a:cubicBezTo>
                    <a:cubicBezTo>
                      <a:pt x="923" y="545"/>
                      <a:pt x="812" y="478"/>
                      <a:pt x="712" y="401"/>
                    </a:cubicBezTo>
                    <a:cubicBezTo>
                      <a:pt x="601" y="322"/>
                      <a:pt x="500" y="233"/>
                      <a:pt x="389" y="167"/>
                    </a:cubicBezTo>
                    <a:cubicBezTo>
                      <a:pt x="278" y="89"/>
                      <a:pt x="156" y="33"/>
                      <a:pt x="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8"/>
              <p:cNvSpPr/>
              <p:nvPr/>
            </p:nvSpPr>
            <p:spPr>
              <a:xfrm>
                <a:off x="2493181" y="2438528"/>
                <a:ext cx="45040" cy="13641"/>
              </a:xfrm>
              <a:custGeom>
                <a:avLst/>
                <a:gdLst/>
                <a:ahLst/>
                <a:cxnLst/>
                <a:rect l="l" t="t" r="r" b="b"/>
                <a:pathLst>
                  <a:path w="1291" h="391" extrusionOk="0">
                    <a:moveTo>
                      <a:pt x="34" y="1"/>
                    </a:moveTo>
                    <a:lnTo>
                      <a:pt x="1" y="90"/>
                    </a:lnTo>
                    <a:cubicBezTo>
                      <a:pt x="201" y="157"/>
                      <a:pt x="401" y="268"/>
                      <a:pt x="624" y="324"/>
                    </a:cubicBezTo>
                    <a:cubicBezTo>
                      <a:pt x="735" y="357"/>
                      <a:pt x="846" y="379"/>
                      <a:pt x="957" y="391"/>
                    </a:cubicBezTo>
                    <a:cubicBezTo>
                      <a:pt x="1068" y="391"/>
                      <a:pt x="1180" y="368"/>
                      <a:pt x="1291" y="335"/>
                    </a:cubicBezTo>
                    <a:lnTo>
                      <a:pt x="1291" y="335"/>
                    </a:lnTo>
                    <a:cubicBezTo>
                      <a:pt x="1207" y="360"/>
                      <a:pt x="1123" y="372"/>
                      <a:pt x="1040" y="372"/>
                    </a:cubicBezTo>
                    <a:cubicBezTo>
                      <a:pt x="1012" y="372"/>
                      <a:pt x="985" y="371"/>
                      <a:pt x="957" y="368"/>
                    </a:cubicBezTo>
                    <a:cubicBezTo>
                      <a:pt x="846" y="357"/>
                      <a:pt x="735" y="324"/>
                      <a:pt x="634" y="290"/>
                    </a:cubicBezTo>
                    <a:cubicBezTo>
                      <a:pt x="434" y="213"/>
                      <a:pt x="234" y="101"/>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8"/>
              <p:cNvSpPr/>
              <p:nvPr/>
            </p:nvSpPr>
            <p:spPr>
              <a:xfrm>
                <a:off x="2455152" y="2424573"/>
                <a:ext cx="28364" cy="29515"/>
              </a:xfrm>
              <a:custGeom>
                <a:avLst/>
                <a:gdLst/>
                <a:ahLst/>
                <a:cxnLst/>
                <a:rect l="l" t="t" r="r" b="b"/>
                <a:pathLst>
                  <a:path w="813" h="846" extrusionOk="0">
                    <a:moveTo>
                      <a:pt x="812" y="0"/>
                    </a:moveTo>
                    <a:cubicBezTo>
                      <a:pt x="479" y="201"/>
                      <a:pt x="189" y="479"/>
                      <a:pt x="1" y="824"/>
                    </a:cubicBezTo>
                    <a:lnTo>
                      <a:pt x="56" y="846"/>
                    </a:lnTo>
                    <a:cubicBezTo>
                      <a:pt x="223" y="512"/>
                      <a:pt x="490" y="212"/>
                      <a:pt x="8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8"/>
              <p:cNvSpPr/>
              <p:nvPr/>
            </p:nvSpPr>
            <p:spPr>
              <a:xfrm>
                <a:off x="2477655" y="2405942"/>
                <a:ext cx="39214" cy="40016"/>
              </a:xfrm>
              <a:custGeom>
                <a:avLst/>
                <a:gdLst/>
                <a:ahLst/>
                <a:cxnLst/>
                <a:rect l="l" t="t" r="r" b="b"/>
                <a:pathLst>
                  <a:path w="1124" h="1147" extrusionOk="0">
                    <a:moveTo>
                      <a:pt x="1124" y="1"/>
                    </a:moveTo>
                    <a:cubicBezTo>
                      <a:pt x="690" y="290"/>
                      <a:pt x="312" y="668"/>
                      <a:pt x="1" y="1102"/>
                    </a:cubicBezTo>
                    <a:lnTo>
                      <a:pt x="78" y="1147"/>
                    </a:lnTo>
                    <a:cubicBezTo>
                      <a:pt x="357" y="712"/>
                      <a:pt x="713" y="312"/>
                      <a:pt x="11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8"/>
              <p:cNvSpPr/>
              <p:nvPr/>
            </p:nvSpPr>
            <p:spPr>
              <a:xfrm>
                <a:off x="2498205" y="2416025"/>
                <a:ext cx="38865" cy="24875"/>
              </a:xfrm>
              <a:custGeom>
                <a:avLst/>
                <a:gdLst/>
                <a:ahLst/>
                <a:cxnLst/>
                <a:rect l="l" t="t" r="r" b="b"/>
                <a:pathLst>
                  <a:path w="1114" h="713" extrusionOk="0">
                    <a:moveTo>
                      <a:pt x="1113" y="1"/>
                    </a:moveTo>
                    <a:lnTo>
                      <a:pt x="1113" y="1"/>
                    </a:lnTo>
                    <a:cubicBezTo>
                      <a:pt x="702" y="124"/>
                      <a:pt x="312" y="357"/>
                      <a:pt x="1" y="668"/>
                    </a:cubicBezTo>
                    <a:lnTo>
                      <a:pt x="45" y="713"/>
                    </a:lnTo>
                    <a:cubicBezTo>
                      <a:pt x="335" y="391"/>
                      <a:pt x="702" y="146"/>
                      <a:pt x="11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8"/>
              <p:cNvSpPr/>
              <p:nvPr/>
            </p:nvSpPr>
            <p:spPr>
              <a:xfrm>
                <a:off x="2340683" y="2393941"/>
                <a:ext cx="3907" cy="35725"/>
              </a:xfrm>
              <a:custGeom>
                <a:avLst/>
                <a:gdLst/>
                <a:ahLst/>
                <a:cxnLst/>
                <a:rect l="l" t="t" r="r" b="b"/>
                <a:pathLst>
                  <a:path w="112" h="1024" extrusionOk="0">
                    <a:moveTo>
                      <a:pt x="0" y="0"/>
                    </a:moveTo>
                    <a:cubicBezTo>
                      <a:pt x="56" y="334"/>
                      <a:pt x="67" y="678"/>
                      <a:pt x="34" y="1024"/>
                    </a:cubicBezTo>
                    <a:lnTo>
                      <a:pt x="89" y="1024"/>
                    </a:lnTo>
                    <a:cubicBezTo>
                      <a:pt x="111" y="678"/>
                      <a:pt x="79" y="334"/>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8"/>
              <p:cNvSpPr/>
              <p:nvPr/>
            </p:nvSpPr>
            <p:spPr>
              <a:xfrm>
                <a:off x="2323239" y="2428096"/>
                <a:ext cx="27561" cy="15141"/>
              </a:xfrm>
              <a:custGeom>
                <a:avLst/>
                <a:gdLst/>
                <a:ahLst/>
                <a:cxnLst/>
                <a:rect l="l" t="t" r="r" b="b"/>
                <a:pathLst>
                  <a:path w="790" h="434" extrusionOk="0">
                    <a:moveTo>
                      <a:pt x="0" y="0"/>
                    </a:moveTo>
                    <a:lnTo>
                      <a:pt x="0" y="0"/>
                    </a:lnTo>
                    <a:cubicBezTo>
                      <a:pt x="144" y="55"/>
                      <a:pt x="289" y="89"/>
                      <a:pt x="423" y="144"/>
                    </a:cubicBezTo>
                    <a:cubicBezTo>
                      <a:pt x="490" y="178"/>
                      <a:pt x="545" y="222"/>
                      <a:pt x="601" y="267"/>
                    </a:cubicBezTo>
                    <a:cubicBezTo>
                      <a:pt x="656" y="311"/>
                      <a:pt x="700" y="367"/>
                      <a:pt x="734" y="433"/>
                    </a:cubicBezTo>
                    <a:lnTo>
                      <a:pt x="789" y="400"/>
                    </a:lnTo>
                    <a:cubicBezTo>
                      <a:pt x="745" y="334"/>
                      <a:pt x="690" y="278"/>
                      <a:pt x="634" y="233"/>
                    </a:cubicBezTo>
                    <a:cubicBezTo>
                      <a:pt x="567" y="189"/>
                      <a:pt x="500" y="144"/>
                      <a:pt x="434" y="122"/>
                    </a:cubicBezTo>
                    <a:cubicBezTo>
                      <a:pt x="289" y="67"/>
                      <a:pt x="144" y="45"/>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8"/>
              <p:cNvSpPr/>
              <p:nvPr/>
            </p:nvSpPr>
            <p:spPr>
              <a:xfrm>
                <a:off x="2353487" y="2415676"/>
                <a:ext cx="6245" cy="39981"/>
              </a:xfrm>
              <a:custGeom>
                <a:avLst/>
                <a:gdLst/>
                <a:ahLst/>
                <a:cxnLst/>
                <a:rect l="l" t="t" r="r" b="b"/>
                <a:pathLst>
                  <a:path w="179" h="1146" extrusionOk="0">
                    <a:moveTo>
                      <a:pt x="100" y="0"/>
                    </a:moveTo>
                    <a:lnTo>
                      <a:pt x="100" y="0"/>
                    </a:lnTo>
                    <a:cubicBezTo>
                      <a:pt x="145" y="378"/>
                      <a:pt x="112" y="756"/>
                      <a:pt x="1" y="1123"/>
                    </a:cubicBezTo>
                    <a:lnTo>
                      <a:pt x="78" y="1145"/>
                    </a:lnTo>
                    <a:cubicBezTo>
                      <a:pt x="167" y="767"/>
                      <a:pt x="179" y="367"/>
                      <a:pt x="10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8"/>
              <p:cNvSpPr/>
              <p:nvPr/>
            </p:nvSpPr>
            <p:spPr>
              <a:xfrm>
                <a:off x="2327879" y="2463787"/>
                <a:ext cx="34190" cy="16327"/>
              </a:xfrm>
              <a:custGeom>
                <a:avLst/>
                <a:gdLst/>
                <a:ahLst/>
                <a:cxnLst/>
                <a:rect l="l" t="t" r="r" b="b"/>
                <a:pathLst>
                  <a:path w="980" h="468" extrusionOk="0">
                    <a:moveTo>
                      <a:pt x="1" y="0"/>
                    </a:moveTo>
                    <a:lnTo>
                      <a:pt x="1" y="0"/>
                    </a:lnTo>
                    <a:cubicBezTo>
                      <a:pt x="167" y="78"/>
                      <a:pt x="345" y="100"/>
                      <a:pt x="512" y="167"/>
                    </a:cubicBezTo>
                    <a:cubicBezTo>
                      <a:pt x="679" y="223"/>
                      <a:pt x="824" y="334"/>
                      <a:pt x="935" y="467"/>
                    </a:cubicBezTo>
                    <a:lnTo>
                      <a:pt x="979" y="423"/>
                    </a:lnTo>
                    <a:cubicBezTo>
                      <a:pt x="857" y="289"/>
                      <a:pt x="690" y="189"/>
                      <a:pt x="523" y="134"/>
                    </a:cubicBezTo>
                    <a:cubicBezTo>
                      <a:pt x="345" y="89"/>
                      <a:pt x="167" y="67"/>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8"/>
              <p:cNvSpPr/>
              <p:nvPr/>
            </p:nvSpPr>
            <p:spPr>
              <a:xfrm>
                <a:off x="2360465" y="2433120"/>
                <a:ext cx="8966" cy="40783"/>
              </a:xfrm>
              <a:custGeom>
                <a:avLst/>
                <a:gdLst/>
                <a:ahLst/>
                <a:cxnLst/>
                <a:rect l="l" t="t" r="r" b="b"/>
                <a:pathLst>
                  <a:path w="257" h="1169" extrusionOk="0">
                    <a:moveTo>
                      <a:pt x="190" y="0"/>
                    </a:moveTo>
                    <a:cubicBezTo>
                      <a:pt x="234" y="89"/>
                      <a:pt x="246" y="190"/>
                      <a:pt x="234" y="289"/>
                    </a:cubicBezTo>
                    <a:cubicBezTo>
                      <a:pt x="234" y="390"/>
                      <a:pt x="212" y="490"/>
                      <a:pt x="190" y="579"/>
                    </a:cubicBezTo>
                    <a:cubicBezTo>
                      <a:pt x="145" y="779"/>
                      <a:pt x="101" y="979"/>
                      <a:pt x="1" y="1146"/>
                    </a:cubicBezTo>
                    <a:lnTo>
                      <a:pt x="56" y="1168"/>
                    </a:lnTo>
                    <a:cubicBezTo>
                      <a:pt x="157" y="990"/>
                      <a:pt x="190" y="790"/>
                      <a:pt x="223" y="590"/>
                    </a:cubicBezTo>
                    <a:cubicBezTo>
                      <a:pt x="234" y="490"/>
                      <a:pt x="256" y="390"/>
                      <a:pt x="256" y="289"/>
                    </a:cubicBezTo>
                    <a:cubicBezTo>
                      <a:pt x="256" y="190"/>
                      <a:pt x="234" y="89"/>
                      <a:pt x="1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8"/>
              <p:cNvSpPr/>
              <p:nvPr/>
            </p:nvSpPr>
            <p:spPr>
              <a:xfrm>
                <a:off x="2639468" y="2338433"/>
                <a:ext cx="24072" cy="50098"/>
              </a:xfrm>
              <a:custGeom>
                <a:avLst/>
                <a:gdLst/>
                <a:ahLst/>
                <a:cxnLst/>
                <a:rect l="l" t="t" r="r" b="b"/>
                <a:pathLst>
                  <a:path w="690" h="1436" extrusionOk="0">
                    <a:moveTo>
                      <a:pt x="34" y="0"/>
                    </a:moveTo>
                    <a:lnTo>
                      <a:pt x="0" y="56"/>
                    </a:lnTo>
                    <a:cubicBezTo>
                      <a:pt x="56" y="79"/>
                      <a:pt x="89" y="134"/>
                      <a:pt x="112" y="190"/>
                    </a:cubicBezTo>
                    <a:cubicBezTo>
                      <a:pt x="134" y="257"/>
                      <a:pt x="145" y="312"/>
                      <a:pt x="156" y="379"/>
                    </a:cubicBezTo>
                    <a:cubicBezTo>
                      <a:pt x="178" y="512"/>
                      <a:pt x="212" y="645"/>
                      <a:pt x="257" y="779"/>
                    </a:cubicBezTo>
                    <a:cubicBezTo>
                      <a:pt x="301" y="902"/>
                      <a:pt x="356" y="1024"/>
                      <a:pt x="423" y="1146"/>
                    </a:cubicBezTo>
                    <a:cubicBezTo>
                      <a:pt x="490" y="1258"/>
                      <a:pt x="579" y="1369"/>
                      <a:pt x="690" y="1436"/>
                    </a:cubicBezTo>
                    <a:cubicBezTo>
                      <a:pt x="579" y="1369"/>
                      <a:pt x="501" y="1258"/>
                      <a:pt x="435" y="1135"/>
                    </a:cubicBezTo>
                    <a:cubicBezTo>
                      <a:pt x="368" y="1024"/>
                      <a:pt x="323" y="890"/>
                      <a:pt x="289" y="768"/>
                    </a:cubicBezTo>
                    <a:cubicBezTo>
                      <a:pt x="245" y="635"/>
                      <a:pt x="212" y="512"/>
                      <a:pt x="201" y="379"/>
                    </a:cubicBezTo>
                    <a:cubicBezTo>
                      <a:pt x="190" y="312"/>
                      <a:pt x="178" y="245"/>
                      <a:pt x="156" y="178"/>
                    </a:cubicBezTo>
                    <a:cubicBezTo>
                      <a:pt x="145" y="112"/>
                      <a:pt x="101" y="34"/>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8"/>
              <p:cNvSpPr/>
              <p:nvPr/>
            </p:nvSpPr>
            <p:spPr>
              <a:xfrm>
                <a:off x="2645678" y="2320570"/>
                <a:ext cx="20967" cy="21770"/>
              </a:xfrm>
              <a:custGeom>
                <a:avLst/>
                <a:gdLst/>
                <a:ahLst/>
                <a:cxnLst/>
                <a:rect l="l" t="t" r="r" b="b"/>
                <a:pathLst>
                  <a:path w="601" h="624" extrusionOk="0">
                    <a:moveTo>
                      <a:pt x="601" y="1"/>
                    </a:moveTo>
                    <a:lnTo>
                      <a:pt x="601" y="1"/>
                    </a:lnTo>
                    <a:cubicBezTo>
                      <a:pt x="501" y="112"/>
                      <a:pt x="434" y="235"/>
                      <a:pt x="334" y="334"/>
                    </a:cubicBezTo>
                    <a:cubicBezTo>
                      <a:pt x="245" y="435"/>
                      <a:pt x="123" y="524"/>
                      <a:pt x="0" y="535"/>
                    </a:cubicBezTo>
                    <a:lnTo>
                      <a:pt x="12" y="624"/>
                    </a:lnTo>
                    <a:cubicBezTo>
                      <a:pt x="89" y="601"/>
                      <a:pt x="156" y="568"/>
                      <a:pt x="212" y="524"/>
                    </a:cubicBezTo>
                    <a:cubicBezTo>
                      <a:pt x="279" y="479"/>
                      <a:pt x="323" y="423"/>
                      <a:pt x="368" y="368"/>
                    </a:cubicBezTo>
                    <a:cubicBezTo>
                      <a:pt x="457" y="245"/>
                      <a:pt x="512" y="124"/>
                      <a:pt x="6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8"/>
              <p:cNvSpPr/>
              <p:nvPr/>
            </p:nvSpPr>
            <p:spPr>
              <a:xfrm>
                <a:off x="2654609" y="2325629"/>
                <a:ext cx="46610" cy="58611"/>
              </a:xfrm>
              <a:custGeom>
                <a:avLst/>
                <a:gdLst/>
                <a:ahLst/>
                <a:cxnLst/>
                <a:rect l="l" t="t" r="r" b="b"/>
                <a:pathLst>
                  <a:path w="1336" h="1680" extrusionOk="0">
                    <a:moveTo>
                      <a:pt x="1335" y="1"/>
                    </a:moveTo>
                    <a:lnTo>
                      <a:pt x="1335" y="1"/>
                    </a:lnTo>
                    <a:cubicBezTo>
                      <a:pt x="1235" y="23"/>
                      <a:pt x="1146" y="78"/>
                      <a:pt x="1057" y="145"/>
                    </a:cubicBezTo>
                    <a:cubicBezTo>
                      <a:pt x="979" y="212"/>
                      <a:pt x="901" y="290"/>
                      <a:pt x="812" y="345"/>
                    </a:cubicBezTo>
                    <a:cubicBezTo>
                      <a:pt x="646" y="468"/>
                      <a:pt x="445" y="545"/>
                      <a:pt x="234" y="557"/>
                    </a:cubicBezTo>
                    <a:lnTo>
                      <a:pt x="245" y="612"/>
                    </a:lnTo>
                    <a:cubicBezTo>
                      <a:pt x="178" y="557"/>
                      <a:pt x="122" y="501"/>
                      <a:pt x="45" y="456"/>
                    </a:cubicBezTo>
                    <a:lnTo>
                      <a:pt x="1" y="535"/>
                    </a:lnTo>
                    <a:cubicBezTo>
                      <a:pt x="122" y="601"/>
                      <a:pt x="234" y="690"/>
                      <a:pt x="323" y="790"/>
                    </a:cubicBezTo>
                    <a:cubicBezTo>
                      <a:pt x="423" y="901"/>
                      <a:pt x="512" y="1012"/>
                      <a:pt x="601" y="1124"/>
                    </a:cubicBezTo>
                    <a:cubicBezTo>
                      <a:pt x="690" y="1235"/>
                      <a:pt x="779" y="1358"/>
                      <a:pt x="879" y="1447"/>
                    </a:cubicBezTo>
                    <a:cubicBezTo>
                      <a:pt x="990" y="1546"/>
                      <a:pt x="1113" y="1635"/>
                      <a:pt x="1246" y="1680"/>
                    </a:cubicBezTo>
                    <a:cubicBezTo>
                      <a:pt x="1113" y="1625"/>
                      <a:pt x="1002" y="1536"/>
                      <a:pt x="901" y="1435"/>
                    </a:cubicBezTo>
                    <a:cubicBezTo>
                      <a:pt x="801" y="1335"/>
                      <a:pt x="712" y="1213"/>
                      <a:pt x="634" y="1101"/>
                    </a:cubicBezTo>
                    <a:cubicBezTo>
                      <a:pt x="545" y="980"/>
                      <a:pt x="468" y="868"/>
                      <a:pt x="379" y="757"/>
                    </a:cubicBezTo>
                    <a:cubicBezTo>
                      <a:pt x="334" y="701"/>
                      <a:pt x="300" y="657"/>
                      <a:pt x="256" y="624"/>
                    </a:cubicBezTo>
                    <a:cubicBezTo>
                      <a:pt x="468" y="590"/>
                      <a:pt x="668" y="512"/>
                      <a:pt x="834" y="379"/>
                    </a:cubicBezTo>
                    <a:cubicBezTo>
                      <a:pt x="913" y="312"/>
                      <a:pt x="990" y="234"/>
                      <a:pt x="1068" y="156"/>
                    </a:cubicBezTo>
                    <a:cubicBezTo>
                      <a:pt x="1146" y="90"/>
                      <a:pt x="1235" y="34"/>
                      <a:pt x="13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8"/>
              <p:cNvSpPr/>
              <p:nvPr/>
            </p:nvSpPr>
            <p:spPr>
              <a:xfrm>
                <a:off x="2736876" y="2207672"/>
                <a:ext cx="47726" cy="23061"/>
              </a:xfrm>
              <a:custGeom>
                <a:avLst/>
                <a:gdLst/>
                <a:ahLst/>
                <a:cxnLst/>
                <a:rect l="l" t="t" r="r" b="b"/>
                <a:pathLst>
                  <a:path w="1368" h="661" extrusionOk="0">
                    <a:moveTo>
                      <a:pt x="11" y="1"/>
                    </a:moveTo>
                    <a:lnTo>
                      <a:pt x="0" y="56"/>
                    </a:lnTo>
                    <a:cubicBezTo>
                      <a:pt x="112" y="90"/>
                      <a:pt x="223" y="156"/>
                      <a:pt x="323" y="234"/>
                    </a:cubicBezTo>
                    <a:cubicBezTo>
                      <a:pt x="423" y="312"/>
                      <a:pt x="523" y="389"/>
                      <a:pt x="634" y="468"/>
                    </a:cubicBezTo>
                    <a:cubicBezTo>
                      <a:pt x="821" y="586"/>
                      <a:pt x="1052" y="660"/>
                      <a:pt x="1280" y="660"/>
                    </a:cubicBezTo>
                    <a:cubicBezTo>
                      <a:pt x="1309" y="660"/>
                      <a:pt x="1339" y="659"/>
                      <a:pt x="1368" y="656"/>
                    </a:cubicBezTo>
                    <a:lnTo>
                      <a:pt x="1368" y="656"/>
                    </a:lnTo>
                    <a:cubicBezTo>
                      <a:pt x="1351" y="657"/>
                      <a:pt x="1335" y="658"/>
                      <a:pt x="1318" y="658"/>
                    </a:cubicBezTo>
                    <a:cubicBezTo>
                      <a:pt x="1080" y="658"/>
                      <a:pt x="843" y="580"/>
                      <a:pt x="646" y="434"/>
                    </a:cubicBezTo>
                    <a:cubicBezTo>
                      <a:pt x="545" y="367"/>
                      <a:pt x="456" y="278"/>
                      <a:pt x="356" y="189"/>
                    </a:cubicBezTo>
                    <a:cubicBezTo>
                      <a:pt x="256" y="112"/>
                      <a:pt x="145" y="34"/>
                      <a:pt x="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8"/>
              <p:cNvSpPr/>
              <p:nvPr/>
            </p:nvSpPr>
            <p:spPr>
              <a:xfrm>
                <a:off x="2759763" y="2201078"/>
                <a:ext cx="53971" cy="19781"/>
              </a:xfrm>
              <a:custGeom>
                <a:avLst/>
                <a:gdLst/>
                <a:ahLst/>
                <a:cxnLst/>
                <a:rect l="l" t="t" r="r" b="b"/>
                <a:pathLst>
                  <a:path w="1547" h="567" extrusionOk="0">
                    <a:moveTo>
                      <a:pt x="12" y="0"/>
                    </a:moveTo>
                    <a:lnTo>
                      <a:pt x="0" y="78"/>
                    </a:lnTo>
                    <a:cubicBezTo>
                      <a:pt x="134" y="89"/>
                      <a:pt x="267" y="123"/>
                      <a:pt x="390" y="167"/>
                    </a:cubicBezTo>
                    <a:cubicBezTo>
                      <a:pt x="523" y="223"/>
                      <a:pt x="635" y="289"/>
                      <a:pt x="768" y="345"/>
                    </a:cubicBezTo>
                    <a:cubicBezTo>
                      <a:pt x="890" y="412"/>
                      <a:pt x="1013" y="467"/>
                      <a:pt x="1146" y="512"/>
                    </a:cubicBezTo>
                    <a:cubicBezTo>
                      <a:pt x="1228" y="541"/>
                      <a:pt x="1324" y="566"/>
                      <a:pt x="1416" y="566"/>
                    </a:cubicBezTo>
                    <a:cubicBezTo>
                      <a:pt x="1462" y="566"/>
                      <a:pt x="1506" y="560"/>
                      <a:pt x="1547" y="546"/>
                    </a:cubicBezTo>
                    <a:lnTo>
                      <a:pt x="1547" y="546"/>
                    </a:lnTo>
                    <a:cubicBezTo>
                      <a:pt x="1509" y="555"/>
                      <a:pt x="1471" y="559"/>
                      <a:pt x="1433" y="559"/>
                    </a:cubicBezTo>
                    <a:cubicBezTo>
                      <a:pt x="1338" y="559"/>
                      <a:pt x="1242" y="533"/>
                      <a:pt x="1146" y="501"/>
                    </a:cubicBezTo>
                    <a:cubicBezTo>
                      <a:pt x="1023" y="445"/>
                      <a:pt x="902" y="378"/>
                      <a:pt x="779" y="312"/>
                    </a:cubicBezTo>
                    <a:cubicBezTo>
                      <a:pt x="668" y="245"/>
                      <a:pt x="546" y="167"/>
                      <a:pt x="423" y="111"/>
                    </a:cubicBezTo>
                    <a:cubicBezTo>
                      <a:pt x="289" y="56"/>
                      <a:pt x="156" y="12"/>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8"/>
              <p:cNvSpPr/>
              <p:nvPr/>
            </p:nvSpPr>
            <p:spPr>
              <a:xfrm>
                <a:off x="2795838" y="2195635"/>
                <a:ext cx="34957" cy="9175"/>
              </a:xfrm>
              <a:custGeom>
                <a:avLst/>
                <a:gdLst/>
                <a:ahLst/>
                <a:cxnLst/>
                <a:rect l="l" t="t" r="r" b="b"/>
                <a:pathLst>
                  <a:path w="1002" h="263" extrusionOk="0">
                    <a:moveTo>
                      <a:pt x="12" y="0"/>
                    </a:moveTo>
                    <a:lnTo>
                      <a:pt x="1" y="56"/>
                    </a:lnTo>
                    <a:cubicBezTo>
                      <a:pt x="78" y="89"/>
                      <a:pt x="167" y="89"/>
                      <a:pt x="256" y="112"/>
                    </a:cubicBezTo>
                    <a:cubicBezTo>
                      <a:pt x="335" y="123"/>
                      <a:pt x="412" y="156"/>
                      <a:pt x="501" y="190"/>
                    </a:cubicBezTo>
                    <a:cubicBezTo>
                      <a:pt x="579" y="212"/>
                      <a:pt x="668" y="245"/>
                      <a:pt x="746" y="257"/>
                    </a:cubicBezTo>
                    <a:cubicBezTo>
                      <a:pt x="778" y="261"/>
                      <a:pt x="810" y="263"/>
                      <a:pt x="842" y="263"/>
                    </a:cubicBezTo>
                    <a:cubicBezTo>
                      <a:pt x="898" y="263"/>
                      <a:pt x="952" y="255"/>
                      <a:pt x="1002" y="234"/>
                    </a:cubicBezTo>
                    <a:lnTo>
                      <a:pt x="1002" y="234"/>
                    </a:lnTo>
                    <a:cubicBezTo>
                      <a:pt x="956" y="247"/>
                      <a:pt x="907" y="253"/>
                      <a:pt x="859" y="253"/>
                    </a:cubicBezTo>
                    <a:cubicBezTo>
                      <a:pt x="824" y="253"/>
                      <a:pt x="790" y="250"/>
                      <a:pt x="757" y="245"/>
                    </a:cubicBezTo>
                    <a:cubicBezTo>
                      <a:pt x="668" y="223"/>
                      <a:pt x="590" y="190"/>
                      <a:pt x="513" y="156"/>
                    </a:cubicBezTo>
                    <a:cubicBezTo>
                      <a:pt x="434" y="123"/>
                      <a:pt x="345" y="89"/>
                      <a:pt x="268" y="67"/>
                    </a:cubicBezTo>
                    <a:cubicBezTo>
                      <a:pt x="179" y="45"/>
                      <a:pt x="90" y="34"/>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8"/>
              <p:cNvSpPr/>
              <p:nvPr/>
            </p:nvSpPr>
            <p:spPr>
              <a:xfrm>
                <a:off x="2739563" y="2170795"/>
                <a:ext cx="34957" cy="37678"/>
              </a:xfrm>
              <a:custGeom>
                <a:avLst/>
                <a:gdLst/>
                <a:ahLst/>
                <a:cxnLst/>
                <a:rect l="l" t="t" r="r" b="b"/>
                <a:pathLst>
                  <a:path w="1002" h="1080" extrusionOk="0">
                    <a:moveTo>
                      <a:pt x="1002" y="1"/>
                    </a:moveTo>
                    <a:cubicBezTo>
                      <a:pt x="880" y="23"/>
                      <a:pt x="791" y="112"/>
                      <a:pt x="702" y="201"/>
                    </a:cubicBezTo>
                    <a:cubicBezTo>
                      <a:pt x="624" y="290"/>
                      <a:pt x="557" y="390"/>
                      <a:pt x="480" y="490"/>
                    </a:cubicBezTo>
                    <a:cubicBezTo>
                      <a:pt x="413" y="579"/>
                      <a:pt x="335" y="679"/>
                      <a:pt x="257" y="768"/>
                    </a:cubicBezTo>
                    <a:cubicBezTo>
                      <a:pt x="179" y="857"/>
                      <a:pt x="101" y="946"/>
                      <a:pt x="1" y="1002"/>
                    </a:cubicBezTo>
                    <a:lnTo>
                      <a:pt x="45" y="1080"/>
                    </a:lnTo>
                    <a:cubicBezTo>
                      <a:pt x="157" y="1002"/>
                      <a:pt x="235" y="902"/>
                      <a:pt x="312" y="813"/>
                    </a:cubicBezTo>
                    <a:lnTo>
                      <a:pt x="512" y="512"/>
                    </a:lnTo>
                    <a:cubicBezTo>
                      <a:pt x="579" y="413"/>
                      <a:pt x="646" y="312"/>
                      <a:pt x="724" y="212"/>
                    </a:cubicBezTo>
                    <a:cubicBezTo>
                      <a:pt x="802" y="123"/>
                      <a:pt x="880" y="34"/>
                      <a:pt x="100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8"/>
              <p:cNvSpPr/>
              <p:nvPr/>
            </p:nvSpPr>
            <p:spPr>
              <a:xfrm>
                <a:off x="2767508" y="2172365"/>
                <a:ext cx="27980" cy="27945"/>
              </a:xfrm>
              <a:custGeom>
                <a:avLst/>
                <a:gdLst/>
                <a:ahLst/>
                <a:cxnLst/>
                <a:rect l="l" t="t" r="r" b="b"/>
                <a:pathLst>
                  <a:path w="802" h="801" extrusionOk="0">
                    <a:moveTo>
                      <a:pt x="801" y="0"/>
                    </a:moveTo>
                    <a:cubicBezTo>
                      <a:pt x="712" y="45"/>
                      <a:pt x="646" y="111"/>
                      <a:pt x="591" y="190"/>
                    </a:cubicBezTo>
                    <a:cubicBezTo>
                      <a:pt x="534" y="267"/>
                      <a:pt x="479" y="345"/>
                      <a:pt x="423" y="412"/>
                    </a:cubicBezTo>
                    <a:cubicBezTo>
                      <a:pt x="368" y="489"/>
                      <a:pt x="301" y="556"/>
                      <a:pt x="235" y="612"/>
                    </a:cubicBezTo>
                    <a:cubicBezTo>
                      <a:pt x="168" y="667"/>
                      <a:pt x="79" y="712"/>
                      <a:pt x="1" y="756"/>
                    </a:cubicBezTo>
                    <a:lnTo>
                      <a:pt x="23" y="801"/>
                    </a:lnTo>
                    <a:cubicBezTo>
                      <a:pt x="101" y="756"/>
                      <a:pt x="190" y="712"/>
                      <a:pt x="268" y="645"/>
                    </a:cubicBezTo>
                    <a:cubicBezTo>
                      <a:pt x="334" y="590"/>
                      <a:pt x="390" y="512"/>
                      <a:pt x="446" y="434"/>
                    </a:cubicBezTo>
                    <a:cubicBezTo>
                      <a:pt x="557" y="279"/>
                      <a:pt x="646" y="111"/>
                      <a:pt x="8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8"/>
              <p:cNvSpPr/>
              <p:nvPr/>
            </p:nvSpPr>
            <p:spPr>
              <a:xfrm>
                <a:off x="2785371" y="2000854"/>
                <a:ext cx="53203" cy="21386"/>
              </a:xfrm>
              <a:custGeom>
                <a:avLst/>
                <a:gdLst/>
                <a:ahLst/>
                <a:cxnLst/>
                <a:rect l="l" t="t" r="r" b="b"/>
                <a:pathLst>
                  <a:path w="1525" h="613" extrusionOk="0">
                    <a:moveTo>
                      <a:pt x="1124" y="0"/>
                    </a:moveTo>
                    <a:cubicBezTo>
                      <a:pt x="979" y="12"/>
                      <a:pt x="846" y="67"/>
                      <a:pt x="724" y="134"/>
                    </a:cubicBezTo>
                    <a:cubicBezTo>
                      <a:pt x="601" y="212"/>
                      <a:pt x="490" y="279"/>
                      <a:pt x="368" y="345"/>
                    </a:cubicBezTo>
                    <a:cubicBezTo>
                      <a:pt x="245" y="412"/>
                      <a:pt x="123" y="467"/>
                      <a:pt x="0" y="523"/>
                    </a:cubicBezTo>
                    <a:lnTo>
                      <a:pt x="45" y="612"/>
                    </a:lnTo>
                    <a:cubicBezTo>
                      <a:pt x="168" y="556"/>
                      <a:pt x="289" y="489"/>
                      <a:pt x="412" y="412"/>
                    </a:cubicBezTo>
                    <a:cubicBezTo>
                      <a:pt x="523" y="345"/>
                      <a:pt x="635" y="256"/>
                      <a:pt x="757" y="178"/>
                    </a:cubicBezTo>
                    <a:cubicBezTo>
                      <a:pt x="868" y="111"/>
                      <a:pt x="991" y="45"/>
                      <a:pt x="1124" y="22"/>
                    </a:cubicBezTo>
                    <a:cubicBezTo>
                      <a:pt x="1191" y="22"/>
                      <a:pt x="1257" y="22"/>
                      <a:pt x="1324" y="45"/>
                    </a:cubicBezTo>
                    <a:cubicBezTo>
                      <a:pt x="1382" y="64"/>
                      <a:pt x="1439" y="91"/>
                      <a:pt x="1496" y="91"/>
                    </a:cubicBezTo>
                    <a:cubicBezTo>
                      <a:pt x="1506" y="91"/>
                      <a:pt x="1515" y="91"/>
                      <a:pt x="1524" y="89"/>
                    </a:cubicBezTo>
                    <a:cubicBezTo>
                      <a:pt x="1458" y="89"/>
                      <a:pt x="1391" y="56"/>
                      <a:pt x="1324" y="34"/>
                    </a:cubicBezTo>
                    <a:cubicBezTo>
                      <a:pt x="1268" y="12"/>
                      <a:pt x="1191" y="0"/>
                      <a:pt x="11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8"/>
              <p:cNvSpPr/>
              <p:nvPr/>
            </p:nvSpPr>
            <p:spPr>
              <a:xfrm>
                <a:off x="2822248" y="1966314"/>
                <a:ext cx="42702" cy="8931"/>
              </a:xfrm>
              <a:custGeom>
                <a:avLst/>
                <a:gdLst/>
                <a:ahLst/>
                <a:cxnLst/>
                <a:rect l="l" t="t" r="r" b="b"/>
                <a:pathLst>
                  <a:path w="1224" h="256" extrusionOk="0">
                    <a:moveTo>
                      <a:pt x="813" y="0"/>
                    </a:moveTo>
                    <a:cubicBezTo>
                      <a:pt x="745" y="0"/>
                      <a:pt x="678" y="4"/>
                      <a:pt x="612" y="11"/>
                    </a:cubicBezTo>
                    <a:cubicBezTo>
                      <a:pt x="500" y="23"/>
                      <a:pt x="401" y="34"/>
                      <a:pt x="300" y="67"/>
                    </a:cubicBezTo>
                    <a:cubicBezTo>
                      <a:pt x="256" y="78"/>
                      <a:pt x="200" y="90"/>
                      <a:pt x="156" y="112"/>
                    </a:cubicBezTo>
                    <a:cubicBezTo>
                      <a:pt x="100" y="123"/>
                      <a:pt x="45" y="145"/>
                      <a:pt x="0" y="201"/>
                    </a:cubicBezTo>
                    <a:lnTo>
                      <a:pt x="67" y="256"/>
                    </a:lnTo>
                    <a:cubicBezTo>
                      <a:pt x="89" y="223"/>
                      <a:pt x="134" y="201"/>
                      <a:pt x="178" y="179"/>
                    </a:cubicBezTo>
                    <a:cubicBezTo>
                      <a:pt x="223" y="167"/>
                      <a:pt x="278" y="145"/>
                      <a:pt x="322" y="123"/>
                    </a:cubicBezTo>
                    <a:cubicBezTo>
                      <a:pt x="411" y="100"/>
                      <a:pt x="512" y="67"/>
                      <a:pt x="612" y="56"/>
                    </a:cubicBezTo>
                    <a:cubicBezTo>
                      <a:pt x="728" y="37"/>
                      <a:pt x="848" y="25"/>
                      <a:pt x="968" y="25"/>
                    </a:cubicBezTo>
                    <a:cubicBezTo>
                      <a:pt x="1054" y="25"/>
                      <a:pt x="1140" y="31"/>
                      <a:pt x="1224" y="45"/>
                    </a:cubicBezTo>
                    <a:cubicBezTo>
                      <a:pt x="1090" y="15"/>
                      <a:pt x="950" y="0"/>
                      <a:pt x="8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8"/>
              <p:cNvSpPr/>
              <p:nvPr/>
            </p:nvSpPr>
            <p:spPr>
              <a:xfrm>
                <a:off x="2840460" y="1948835"/>
                <a:ext cx="23724" cy="6419"/>
              </a:xfrm>
              <a:custGeom>
                <a:avLst/>
                <a:gdLst/>
                <a:ahLst/>
                <a:cxnLst/>
                <a:rect l="l" t="t" r="r" b="b"/>
                <a:pathLst>
                  <a:path w="680" h="184" extrusionOk="0">
                    <a:moveTo>
                      <a:pt x="679" y="1"/>
                    </a:moveTo>
                    <a:lnTo>
                      <a:pt x="679" y="1"/>
                    </a:lnTo>
                    <a:cubicBezTo>
                      <a:pt x="579" y="57"/>
                      <a:pt x="468" y="67"/>
                      <a:pt x="357" y="79"/>
                    </a:cubicBezTo>
                    <a:cubicBezTo>
                      <a:pt x="301" y="90"/>
                      <a:pt x="245" y="90"/>
                      <a:pt x="190" y="101"/>
                    </a:cubicBezTo>
                    <a:cubicBezTo>
                      <a:pt x="156" y="101"/>
                      <a:pt x="123" y="112"/>
                      <a:pt x="101" y="112"/>
                    </a:cubicBezTo>
                    <a:lnTo>
                      <a:pt x="57" y="123"/>
                    </a:lnTo>
                    <a:cubicBezTo>
                      <a:pt x="45" y="123"/>
                      <a:pt x="45" y="134"/>
                      <a:pt x="34" y="134"/>
                    </a:cubicBezTo>
                    <a:cubicBezTo>
                      <a:pt x="23" y="146"/>
                      <a:pt x="12" y="156"/>
                      <a:pt x="1" y="179"/>
                    </a:cubicBezTo>
                    <a:lnTo>
                      <a:pt x="67" y="179"/>
                    </a:lnTo>
                    <a:cubicBezTo>
                      <a:pt x="64" y="182"/>
                      <a:pt x="63" y="184"/>
                      <a:pt x="63" y="184"/>
                    </a:cubicBezTo>
                    <a:cubicBezTo>
                      <a:pt x="64" y="184"/>
                      <a:pt x="71" y="179"/>
                      <a:pt x="79" y="179"/>
                    </a:cubicBezTo>
                    <a:lnTo>
                      <a:pt x="112" y="168"/>
                    </a:lnTo>
                    <a:cubicBezTo>
                      <a:pt x="146" y="156"/>
                      <a:pt x="168" y="146"/>
                      <a:pt x="190" y="146"/>
                    </a:cubicBezTo>
                    <a:lnTo>
                      <a:pt x="357" y="112"/>
                    </a:lnTo>
                    <a:cubicBezTo>
                      <a:pt x="468" y="90"/>
                      <a:pt x="579" y="67"/>
                      <a:pt x="6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8"/>
              <p:cNvSpPr/>
              <p:nvPr/>
            </p:nvSpPr>
            <p:spPr>
              <a:xfrm>
                <a:off x="2794303" y="1950789"/>
                <a:ext cx="19049" cy="57843"/>
              </a:xfrm>
              <a:custGeom>
                <a:avLst/>
                <a:gdLst/>
                <a:ahLst/>
                <a:cxnLst/>
                <a:rect l="l" t="t" r="r" b="b"/>
                <a:pathLst>
                  <a:path w="546" h="1658" extrusionOk="0">
                    <a:moveTo>
                      <a:pt x="545" y="1"/>
                    </a:moveTo>
                    <a:cubicBezTo>
                      <a:pt x="434" y="268"/>
                      <a:pt x="367" y="545"/>
                      <a:pt x="290" y="824"/>
                    </a:cubicBezTo>
                    <a:cubicBezTo>
                      <a:pt x="223" y="1101"/>
                      <a:pt x="145" y="1368"/>
                      <a:pt x="1" y="1613"/>
                    </a:cubicBezTo>
                    <a:lnTo>
                      <a:pt x="67" y="1657"/>
                    </a:lnTo>
                    <a:cubicBezTo>
                      <a:pt x="211" y="1391"/>
                      <a:pt x="278" y="1113"/>
                      <a:pt x="334" y="834"/>
                    </a:cubicBezTo>
                    <a:cubicBezTo>
                      <a:pt x="389" y="545"/>
                      <a:pt x="445" y="268"/>
                      <a:pt x="5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8"/>
              <p:cNvSpPr/>
              <p:nvPr/>
            </p:nvSpPr>
            <p:spPr>
              <a:xfrm>
                <a:off x="2829226" y="1945730"/>
                <a:ext cx="10501" cy="21002"/>
              </a:xfrm>
              <a:custGeom>
                <a:avLst/>
                <a:gdLst/>
                <a:ahLst/>
                <a:cxnLst/>
                <a:rect l="l" t="t" r="r" b="b"/>
                <a:pathLst>
                  <a:path w="301" h="602" extrusionOk="0">
                    <a:moveTo>
                      <a:pt x="300" y="1"/>
                    </a:moveTo>
                    <a:cubicBezTo>
                      <a:pt x="156" y="179"/>
                      <a:pt x="56" y="379"/>
                      <a:pt x="0" y="591"/>
                    </a:cubicBezTo>
                    <a:lnTo>
                      <a:pt x="56" y="601"/>
                    </a:lnTo>
                    <a:cubicBezTo>
                      <a:pt x="100" y="390"/>
                      <a:pt x="178" y="190"/>
                      <a:pt x="3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8"/>
              <p:cNvSpPr/>
              <p:nvPr/>
            </p:nvSpPr>
            <p:spPr>
              <a:xfrm>
                <a:off x="2339113" y="1802932"/>
                <a:ext cx="513404" cy="842463"/>
              </a:xfrm>
              <a:custGeom>
                <a:avLst/>
                <a:gdLst/>
                <a:ahLst/>
                <a:cxnLst/>
                <a:rect l="l" t="t" r="r" b="b"/>
                <a:pathLst>
                  <a:path w="14716" h="24148" extrusionOk="0">
                    <a:moveTo>
                      <a:pt x="11879" y="1"/>
                    </a:moveTo>
                    <a:cubicBezTo>
                      <a:pt x="12002" y="1280"/>
                      <a:pt x="12035" y="2570"/>
                      <a:pt x="11958" y="3861"/>
                    </a:cubicBezTo>
                    <a:cubicBezTo>
                      <a:pt x="11924" y="4494"/>
                      <a:pt x="11835" y="5129"/>
                      <a:pt x="11713" y="5762"/>
                    </a:cubicBezTo>
                    <a:cubicBezTo>
                      <a:pt x="11646" y="6162"/>
                      <a:pt x="11557" y="6563"/>
                      <a:pt x="11479" y="6953"/>
                    </a:cubicBezTo>
                    <a:cubicBezTo>
                      <a:pt x="11301" y="6763"/>
                      <a:pt x="11134" y="6552"/>
                      <a:pt x="10989" y="6330"/>
                    </a:cubicBezTo>
                    <a:cubicBezTo>
                      <a:pt x="10834" y="6063"/>
                      <a:pt x="10690" y="5796"/>
                      <a:pt x="10545" y="5517"/>
                    </a:cubicBezTo>
                    <a:cubicBezTo>
                      <a:pt x="10400" y="5250"/>
                      <a:pt x="10255" y="4973"/>
                      <a:pt x="10089" y="4706"/>
                    </a:cubicBezTo>
                    <a:cubicBezTo>
                      <a:pt x="9933" y="4450"/>
                      <a:pt x="9744" y="4194"/>
                      <a:pt x="9521" y="3972"/>
                    </a:cubicBezTo>
                    <a:lnTo>
                      <a:pt x="9488" y="4005"/>
                    </a:lnTo>
                    <a:cubicBezTo>
                      <a:pt x="9699" y="4227"/>
                      <a:pt x="9877" y="4472"/>
                      <a:pt x="10045" y="4739"/>
                    </a:cubicBezTo>
                    <a:cubicBezTo>
                      <a:pt x="10200" y="5006"/>
                      <a:pt x="10334" y="5284"/>
                      <a:pt x="10478" y="5562"/>
                    </a:cubicBezTo>
                    <a:cubicBezTo>
                      <a:pt x="10611" y="5829"/>
                      <a:pt x="10756" y="6107"/>
                      <a:pt x="10912" y="6374"/>
                    </a:cubicBezTo>
                    <a:cubicBezTo>
                      <a:pt x="11068" y="6630"/>
                      <a:pt x="11246" y="6864"/>
                      <a:pt x="11457" y="7074"/>
                    </a:cubicBezTo>
                    <a:cubicBezTo>
                      <a:pt x="11412" y="7275"/>
                      <a:pt x="11368" y="7464"/>
                      <a:pt x="11335" y="7653"/>
                    </a:cubicBezTo>
                    <a:cubicBezTo>
                      <a:pt x="11046" y="8910"/>
                      <a:pt x="10734" y="10156"/>
                      <a:pt x="10233" y="11345"/>
                    </a:cubicBezTo>
                    <a:cubicBezTo>
                      <a:pt x="10222" y="11379"/>
                      <a:pt x="10200" y="11412"/>
                      <a:pt x="10189" y="11446"/>
                    </a:cubicBezTo>
                    <a:cubicBezTo>
                      <a:pt x="10077" y="11212"/>
                      <a:pt x="9966" y="10967"/>
                      <a:pt x="9833" y="10734"/>
                    </a:cubicBezTo>
                    <a:cubicBezTo>
                      <a:pt x="9666" y="10456"/>
                      <a:pt x="9455" y="10211"/>
                      <a:pt x="9254" y="9966"/>
                    </a:cubicBezTo>
                    <a:cubicBezTo>
                      <a:pt x="8843" y="9477"/>
                      <a:pt x="8421" y="8987"/>
                      <a:pt x="7920" y="8576"/>
                    </a:cubicBezTo>
                    <a:lnTo>
                      <a:pt x="7887" y="8621"/>
                    </a:lnTo>
                    <a:cubicBezTo>
                      <a:pt x="8376" y="9032"/>
                      <a:pt x="8787" y="9521"/>
                      <a:pt x="9188" y="10022"/>
                    </a:cubicBezTo>
                    <a:cubicBezTo>
                      <a:pt x="9388" y="10267"/>
                      <a:pt x="9588" y="10512"/>
                      <a:pt x="9744" y="10789"/>
                    </a:cubicBezTo>
                    <a:cubicBezTo>
                      <a:pt x="9889" y="11046"/>
                      <a:pt x="10011" y="11323"/>
                      <a:pt x="10122" y="11602"/>
                    </a:cubicBezTo>
                    <a:cubicBezTo>
                      <a:pt x="10033" y="11802"/>
                      <a:pt x="9933" y="12002"/>
                      <a:pt x="9822" y="12202"/>
                    </a:cubicBezTo>
                    <a:cubicBezTo>
                      <a:pt x="9733" y="12346"/>
                      <a:pt x="9655" y="12480"/>
                      <a:pt x="9566" y="12613"/>
                    </a:cubicBezTo>
                    <a:cubicBezTo>
                      <a:pt x="9477" y="12747"/>
                      <a:pt x="9388" y="12880"/>
                      <a:pt x="9299" y="13003"/>
                    </a:cubicBezTo>
                    <a:cubicBezTo>
                      <a:pt x="9121" y="13270"/>
                      <a:pt x="8932" y="13537"/>
                      <a:pt x="8732" y="13782"/>
                    </a:cubicBezTo>
                    <a:cubicBezTo>
                      <a:pt x="8632" y="13915"/>
                      <a:pt x="8532" y="14037"/>
                      <a:pt x="8431" y="14148"/>
                    </a:cubicBezTo>
                    <a:cubicBezTo>
                      <a:pt x="8332" y="14271"/>
                      <a:pt x="8220" y="14382"/>
                      <a:pt x="8109" y="14471"/>
                    </a:cubicBezTo>
                    <a:cubicBezTo>
                      <a:pt x="7653" y="14571"/>
                      <a:pt x="7208" y="14704"/>
                      <a:pt x="6763" y="14882"/>
                    </a:cubicBezTo>
                    <a:cubicBezTo>
                      <a:pt x="6541" y="14971"/>
                      <a:pt x="6330" y="15072"/>
                      <a:pt x="6118" y="15183"/>
                    </a:cubicBezTo>
                    <a:cubicBezTo>
                      <a:pt x="5907" y="15305"/>
                      <a:pt x="5707" y="15428"/>
                      <a:pt x="5507" y="15550"/>
                    </a:cubicBezTo>
                    <a:cubicBezTo>
                      <a:pt x="5095" y="15784"/>
                      <a:pt x="4694" y="16028"/>
                      <a:pt x="4261" y="16195"/>
                    </a:cubicBezTo>
                    <a:cubicBezTo>
                      <a:pt x="4081" y="16261"/>
                      <a:pt x="3894" y="16311"/>
                      <a:pt x="3713" y="16311"/>
                    </a:cubicBezTo>
                    <a:cubicBezTo>
                      <a:pt x="3680" y="16311"/>
                      <a:pt x="3648" y="16309"/>
                      <a:pt x="3616" y="16306"/>
                    </a:cubicBezTo>
                    <a:cubicBezTo>
                      <a:pt x="3505" y="16295"/>
                      <a:pt x="3393" y="16273"/>
                      <a:pt x="3282" y="16251"/>
                    </a:cubicBezTo>
                    <a:cubicBezTo>
                      <a:pt x="3226" y="16239"/>
                      <a:pt x="3171" y="16228"/>
                      <a:pt x="3115" y="16206"/>
                    </a:cubicBezTo>
                    <a:cubicBezTo>
                      <a:pt x="3093" y="16195"/>
                      <a:pt x="3082" y="16195"/>
                      <a:pt x="3060" y="16184"/>
                    </a:cubicBezTo>
                    <a:cubicBezTo>
                      <a:pt x="3271" y="15939"/>
                      <a:pt x="3438" y="15672"/>
                      <a:pt x="3571" y="15383"/>
                    </a:cubicBezTo>
                    <a:cubicBezTo>
                      <a:pt x="3649" y="15216"/>
                      <a:pt x="3716" y="15049"/>
                      <a:pt x="3749" y="14872"/>
                    </a:cubicBezTo>
                    <a:cubicBezTo>
                      <a:pt x="3782" y="14704"/>
                      <a:pt x="3794" y="14549"/>
                      <a:pt x="3805" y="14393"/>
                    </a:cubicBezTo>
                    <a:cubicBezTo>
                      <a:pt x="4027" y="13926"/>
                      <a:pt x="4261" y="13481"/>
                      <a:pt x="4561" y="13070"/>
                    </a:cubicBezTo>
                    <a:cubicBezTo>
                      <a:pt x="4728" y="12858"/>
                      <a:pt x="4917" y="12658"/>
                      <a:pt x="5129" y="12491"/>
                    </a:cubicBezTo>
                    <a:cubicBezTo>
                      <a:pt x="5339" y="12313"/>
                      <a:pt x="5551" y="12135"/>
                      <a:pt x="5740" y="11935"/>
                    </a:cubicBezTo>
                    <a:lnTo>
                      <a:pt x="5707" y="11901"/>
                    </a:lnTo>
                    <a:cubicBezTo>
                      <a:pt x="5517" y="12102"/>
                      <a:pt x="5295" y="12257"/>
                      <a:pt x="5084" y="12435"/>
                    </a:cubicBezTo>
                    <a:cubicBezTo>
                      <a:pt x="4872" y="12613"/>
                      <a:pt x="4672" y="12803"/>
                      <a:pt x="4506" y="13025"/>
                    </a:cubicBezTo>
                    <a:cubicBezTo>
                      <a:pt x="4239" y="13370"/>
                      <a:pt x="4016" y="13748"/>
                      <a:pt x="3816" y="14126"/>
                    </a:cubicBezTo>
                    <a:cubicBezTo>
                      <a:pt x="3827" y="13848"/>
                      <a:pt x="3827" y="13559"/>
                      <a:pt x="3838" y="13270"/>
                    </a:cubicBezTo>
                    <a:cubicBezTo>
                      <a:pt x="3849" y="12925"/>
                      <a:pt x="3883" y="12580"/>
                      <a:pt x="3916" y="12224"/>
                    </a:cubicBezTo>
                    <a:cubicBezTo>
                      <a:pt x="3972" y="11523"/>
                      <a:pt x="4005" y="10811"/>
                      <a:pt x="4071" y="10111"/>
                    </a:cubicBezTo>
                    <a:cubicBezTo>
                      <a:pt x="4105" y="9766"/>
                      <a:pt x="4150" y="9422"/>
                      <a:pt x="4217" y="9076"/>
                    </a:cubicBezTo>
                    <a:cubicBezTo>
                      <a:pt x="4283" y="8732"/>
                      <a:pt x="4350" y="8387"/>
                      <a:pt x="4439" y="8043"/>
                    </a:cubicBezTo>
                    <a:lnTo>
                      <a:pt x="4372" y="8020"/>
                    </a:lnTo>
                    <a:cubicBezTo>
                      <a:pt x="4283" y="8365"/>
                      <a:pt x="4205" y="8710"/>
                      <a:pt x="4138" y="9054"/>
                    </a:cubicBezTo>
                    <a:cubicBezTo>
                      <a:pt x="4061" y="9399"/>
                      <a:pt x="4016" y="9755"/>
                      <a:pt x="3983" y="10111"/>
                    </a:cubicBezTo>
                    <a:cubicBezTo>
                      <a:pt x="3905" y="10811"/>
                      <a:pt x="3871" y="11513"/>
                      <a:pt x="3805" y="12213"/>
                    </a:cubicBezTo>
                    <a:cubicBezTo>
                      <a:pt x="3772" y="12558"/>
                      <a:pt x="3727" y="12914"/>
                      <a:pt x="3716" y="13270"/>
                    </a:cubicBezTo>
                    <a:cubicBezTo>
                      <a:pt x="3705" y="13414"/>
                      <a:pt x="3705" y="13548"/>
                      <a:pt x="3693" y="13693"/>
                    </a:cubicBezTo>
                    <a:cubicBezTo>
                      <a:pt x="3538" y="13548"/>
                      <a:pt x="3393" y="13381"/>
                      <a:pt x="3282" y="13192"/>
                    </a:cubicBezTo>
                    <a:cubicBezTo>
                      <a:pt x="3137" y="12959"/>
                      <a:pt x="3026" y="12714"/>
                      <a:pt x="2915" y="12469"/>
                    </a:cubicBezTo>
                    <a:cubicBezTo>
                      <a:pt x="2804" y="12224"/>
                      <a:pt x="2692" y="11980"/>
                      <a:pt x="2559" y="11746"/>
                    </a:cubicBezTo>
                    <a:cubicBezTo>
                      <a:pt x="2425" y="11513"/>
                      <a:pt x="2247" y="11290"/>
                      <a:pt x="2037" y="11123"/>
                    </a:cubicBezTo>
                    <a:lnTo>
                      <a:pt x="2014" y="11145"/>
                    </a:lnTo>
                    <a:cubicBezTo>
                      <a:pt x="2215" y="11323"/>
                      <a:pt x="2381" y="11535"/>
                      <a:pt x="2514" y="11768"/>
                    </a:cubicBezTo>
                    <a:cubicBezTo>
                      <a:pt x="2637" y="12002"/>
                      <a:pt x="2748" y="12247"/>
                      <a:pt x="2848" y="12502"/>
                    </a:cubicBezTo>
                    <a:cubicBezTo>
                      <a:pt x="2959" y="12747"/>
                      <a:pt x="3060" y="13003"/>
                      <a:pt x="3204" y="13236"/>
                    </a:cubicBezTo>
                    <a:cubicBezTo>
                      <a:pt x="3327" y="13459"/>
                      <a:pt x="3493" y="13659"/>
                      <a:pt x="3693" y="13826"/>
                    </a:cubicBezTo>
                    <a:cubicBezTo>
                      <a:pt x="3693" y="13992"/>
                      <a:pt x="3683" y="14160"/>
                      <a:pt x="3671" y="14326"/>
                    </a:cubicBezTo>
                    <a:cubicBezTo>
                      <a:pt x="3671" y="14360"/>
                      <a:pt x="3671" y="14404"/>
                      <a:pt x="3660" y="14437"/>
                    </a:cubicBezTo>
                    <a:lnTo>
                      <a:pt x="3660" y="14449"/>
                    </a:lnTo>
                    <a:cubicBezTo>
                      <a:pt x="3649" y="14582"/>
                      <a:pt x="3638" y="14704"/>
                      <a:pt x="3604" y="14838"/>
                    </a:cubicBezTo>
                    <a:cubicBezTo>
                      <a:pt x="3571" y="15005"/>
                      <a:pt x="3515" y="15161"/>
                      <a:pt x="3438" y="15316"/>
                    </a:cubicBezTo>
                    <a:cubicBezTo>
                      <a:pt x="3293" y="15628"/>
                      <a:pt x="2837" y="16195"/>
                      <a:pt x="2837" y="16195"/>
                    </a:cubicBezTo>
                    <a:lnTo>
                      <a:pt x="2548" y="16906"/>
                    </a:lnTo>
                    <a:lnTo>
                      <a:pt x="2548" y="16918"/>
                    </a:lnTo>
                    <a:cubicBezTo>
                      <a:pt x="2403" y="17529"/>
                      <a:pt x="2247" y="18141"/>
                      <a:pt x="2069" y="18753"/>
                    </a:cubicBezTo>
                    <a:cubicBezTo>
                      <a:pt x="1892" y="19353"/>
                      <a:pt x="1703" y="19966"/>
                      <a:pt x="1447" y="20532"/>
                    </a:cubicBezTo>
                    <a:cubicBezTo>
                      <a:pt x="1369" y="20700"/>
                      <a:pt x="1280" y="20878"/>
                      <a:pt x="1202" y="21044"/>
                    </a:cubicBezTo>
                    <a:lnTo>
                      <a:pt x="735" y="19531"/>
                    </a:lnTo>
                    <a:cubicBezTo>
                      <a:pt x="646" y="19242"/>
                      <a:pt x="557" y="18953"/>
                      <a:pt x="457" y="18653"/>
                    </a:cubicBezTo>
                    <a:cubicBezTo>
                      <a:pt x="357" y="18364"/>
                      <a:pt x="235" y="18075"/>
                      <a:pt x="35" y="17841"/>
                    </a:cubicBezTo>
                    <a:lnTo>
                      <a:pt x="1" y="17863"/>
                    </a:lnTo>
                    <a:cubicBezTo>
                      <a:pt x="190" y="18097"/>
                      <a:pt x="302" y="18386"/>
                      <a:pt x="390" y="18675"/>
                    </a:cubicBezTo>
                    <a:cubicBezTo>
                      <a:pt x="479" y="18975"/>
                      <a:pt x="546" y="19264"/>
                      <a:pt x="635" y="19565"/>
                    </a:cubicBezTo>
                    <a:lnTo>
                      <a:pt x="1091" y="21278"/>
                    </a:lnTo>
                    <a:cubicBezTo>
                      <a:pt x="1080" y="21311"/>
                      <a:pt x="1058" y="21355"/>
                      <a:pt x="1046" y="21400"/>
                    </a:cubicBezTo>
                    <a:cubicBezTo>
                      <a:pt x="913" y="21689"/>
                      <a:pt x="802" y="21990"/>
                      <a:pt x="702" y="22290"/>
                    </a:cubicBezTo>
                    <a:cubicBezTo>
                      <a:pt x="490" y="22890"/>
                      <a:pt x="302" y="23502"/>
                      <a:pt x="134" y="24114"/>
                    </a:cubicBezTo>
                    <a:lnTo>
                      <a:pt x="379" y="24147"/>
                    </a:lnTo>
                    <a:cubicBezTo>
                      <a:pt x="535" y="23535"/>
                      <a:pt x="702" y="22957"/>
                      <a:pt x="913" y="22368"/>
                    </a:cubicBezTo>
                    <a:cubicBezTo>
                      <a:pt x="1013" y="22067"/>
                      <a:pt x="1125" y="21767"/>
                      <a:pt x="1246" y="21478"/>
                    </a:cubicBezTo>
                    <a:cubicBezTo>
                      <a:pt x="1369" y="21189"/>
                      <a:pt x="1513" y="20922"/>
                      <a:pt x="1647" y="20621"/>
                    </a:cubicBezTo>
                    <a:cubicBezTo>
                      <a:pt x="1825" y="20221"/>
                      <a:pt x="1970" y="19810"/>
                      <a:pt x="2092" y="19398"/>
                    </a:cubicBezTo>
                    <a:cubicBezTo>
                      <a:pt x="2126" y="19387"/>
                      <a:pt x="2148" y="19376"/>
                      <a:pt x="2170" y="19353"/>
                    </a:cubicBezTo>
                    <a:cubicBezTo>
                      <a:pt x="2225" y="19320"/>
                      <a:pt x="2270" y="19276"/>
                      <a:pt x="2314" y="19231"/>
                    </a:cubicBezTo>
                    <a:cubicBezTo>
                      <a:pt x="2403" y="19142"/>
                      <a:pt x="2492" y="19064"/>
                      <a:pt x="2603" y="19009"/>
                    </a:cubicBezTo>
                    <a:cubicBezTo>
                      <a:pt x="2704" y="18953"/>
                      <a:pt x="2826" y="18908"/>
                      <a:pt x="2937" y="18864"/>
                    </a:cubicBezTo>
                    <a:lnTo>
                      <a:pt x="3282" y="18720"/>
                    </a:lnTo>
                    <a:lnTo>
                      <a:pt x="3983" y="18441"/>
                    </a:lnTo>
                    <a:cubicBezTo>
                      <a:pt x="4217" y="18352"/>
                      <a:pt x="4450" y="18263"/>
                      <a:pt x="4694" y="18263"/>
                    </a:cubicBezTo>
                    <a:lnTo>
                      <a:pt x="4694" y="18219"/>
                    </a:lnTo>
                    <a:cubicBezTo>
                      <a:pt x="4680" y="18218"/>
                      <a:pt x="4666" y="18218"/>
                      <a:pt x="4652" y="18218"/>
                    </a:cubicBezTo>
                    <a:cubicBezTo>
                      <a:pt x="4412" y="18218"/>
                      <a:pt x="4181" y="18301"/>
                      <a:pt x="3960" y="18375"/>
                    </a:cubicBezTo>
                    <a:lnTo>
                      <a:pt x="3260" y="18653"/>
                    </a:lnTo>
                    <a:lnTo>
                      <a:pt x="2904" y="18787"/>
                    </a:lnTo>
                    <a:cubicBezTo>
                      <a:pt x="2793" y="18831"/>
                      <a:pt x="2670" y="18864"/>
                      <a:pt x="2559" y="18931"/>
                    </a:cubicBezTo>
                    <a:cubicBezTo>
                      <a:pt x="2504" y="18953"/>
                      <a:pt x="2448" y="18987"/>
                      <a:pt x="2392" y="19031"/>
                    </a:cubicBezTo>
                    <a:cubicBezTo>
                      <a:pt x="2336" y="19076"/>
                      <a:pt x="2292" y="19120"/>
                      <a:pt x="2247" y="19153"/>
                    </a:cubicBezTo>
                    <a:lnTo>
                      <a:pt x="2148" y="19254"/>
                    </a:lnTo>
                    <a:cubicBezTo>
                      <a:pt x="2192" y="19109"/>
                      <a:pt x="2225" y="18953"/>
                      <a:pt x="2270" y="18809"/>
                    </a:cubicBezTo>
                    <a:cubicBezTo>
                      <a:pt x="2448" y="18197"/>
                      <a:pt x="2603" y="17585"/>
                      <a:pt x="2737" y="16963"/>
                    </a:cubicBezTo>
                    <a:lnTo>
                      <a:pt x="2971" y="16362"/>
                    </a:lnTo>
                    <a:cubicBezTo>
                      <a:pt x="3004" y="16373"/>
                      <a:pt x="3026" y="16384"/>
                      <a:pt x="3060" y="16395"/>
                    </a:cubicBezTo>
                    <a:cubicBezTo>
                      <a:pt x="3115" y="16406"/>
                      <a:pt x="3182" y="16429"/>
                      <a:pt x="3238" y="16439"/>
                    </a:cubicBezTo>
                    <a:cubicBezTo>
                      <a:pt x="3360" y="16462"/>
                      <a:pt x="3471" y="16484"/>
                      <a:pt x="3594" y="16495"/>
                    </a:cubicBezTo>
                    <a:cubicBezTo>
                      <a:pt x="3637" y="16501"/>
                      <a:pt x="3679" y="16503"/>
                      <a:pt x="3721" y="16503"/>
                    </a:cubicBezTo>
                    <a:cubicBezTo>
                      <a:pt x="3939" y="16503"/>
                      <a:pt x="4141" y="16437"/>
                      <a:pt x="4328" y="16362"/>
                    </a:cubicBezTo>
                    <a:cubicBezTo>
                      <a:pt x="4783" y="16184"/>
                      <a:pt x="5195" y="15939"/>
                      <a:pt x="5596" y="15705"/>
                    </a:cubicBezTo>
                    <a:cubicBezTo>
                      <a:pt x="5796" y="15583"/>
                      <a:pt x="6007" y="15450"/>
                      <a:pt x="6196" y="15339"/>
                    </a:cubicBezTo>
                    <a:cubicBezTo>
                      <a:pt x="6385" y="15238"/>
                      <a:pt x="6585" y="15138"/>
                      <a:pt x="6785" y="15060"/>
                    </a:cubicBezTo>
                    <a:cubicBezTo>
                      <a:pt x="7086" y="15094"/>
                      <a:pt x="7375" y="15116"/>
                      <a:pt x="7664" y="15161"/>
                    </a:cubicBezTo>
                    <a:cubicBezTo>
                      <a:pt x="7964" y="15205"/>
                      <a:pt x="8253" y="15316"/>
                      <a:pt x="8565" y="15394"/>
                    </a:cubicBezTo>
                    <a:cubicBezTo>
                      <a:pt x="8710" y="15428"/>
                      <a:pt x="8866" y="15461"/>
                      <a:pt x="9010" y="15505"/>
                    </a:cubicBezTo>
                    <a:cubicBezTo>
                      <a:pt x="9165" y="15550"/>
                      <a:pt x="9310" y="15594"/>
                      <a:pt x="9455" y="15639"/>
                    </a:cubicBezTo>
                    <a:cubicBezTo>
                      <a:pt x="9755" y="15728"/>
                      <a:pt x="10055" y="15828"/>
                      <a:pt x="10367" y="15883"/>
                    </a:cubicBezTo>
                    <a:lnTo>
                      <a:pt x="10378" y="15828"/>
                    </a:lnTo>
                    <a:cubicBezTo>
                      <a:pt x="10067" y="15772"/>
                      <a:pt x="9778" y="15672"/>
                      <a:pt x="9488" y="15572"/>
                    </a:cubicBezTo>
                    <a:cubicBezTo>
                      <a:pt x="9333" y="15517"/>
                      <a:pt x="9188" y="15472"/>
                      <a:pt x="9044" y="15416"/>
                    </a:cubicBezTo>
                    <a:cubicBezTo>
                      <a:pt x="8888" y="15372"/>
                      <a:pt x="8732" y="15339"/>
                      <a:pt x="8587" y="15294"/>
                    </a:cubicBezTo>
                    <a:cubicBezTo>
                      <a:pt x="8287" y="15216"/>
                      <a:pt x="7998" y="15105"/>
                      <a:pt x="7687" y="15038"/>
                    </a:cubicBezTo>
                    <a:cubicBezTo>
                      <a:pt x="7475" y="15005"/>
                      <a:pt x="7275" y="14983"/>
                      <a:pt x="7064" y="14961"/>
                    </a:cubicBezTo>
                    <a:cubicBezTo>
                      <a:pt x="7430" y="14827"/>
                      <a:pt x="7798" y="14716"/>
                      <a:pt x="8176" y="14638"/>
                    </a:cubicBezTo>
                    <a:lnTo>
                      <a:pt x="8187" y="14638"/>
                    </a:lnTo>
                    <a:lnTo>
                      <a:pt x="8209" y="14627"/>
                    </a:lnTo>
                    <a:lnTo>
                      <a:pt x="8387" y="14449"/>
                    </a:lnTo>
                    <a:cubicBezTo>
                      <a:pt x="8443" y="14382"/>
                      <a:pt x="8498" y="14326"/>
                      <a:pt x="8554" y="14259"/>
                    </a:cubicBezTo>
                    <a:cubicBezTo>
                      <a:pt x="8654" y="14137"/>
                      <a:pt x="8765" y="14015"/>
                      <a:pt x="8854" y="13881"/>
                    </a:cubicBezTo>
                    <a:cubicBezTo>
                      <a:pt x="9054" y="13626"/>
                      <a:pt x="9244" y="13359"/>
                      <a:pt x="9432" y="13092"/>
                    </a:cubicBezTo>
                    <a:lnTo>
                      <a:pt x="9699" y="12692"/>
                    </a:lnTo>
                    <a:cubicBezTo>
                      <a:pt x="9788" y="12558"/>
                      <a:pt x="9867" y="12413"/>
                      <a:pt x="9956" y="12280"/>
                    </a:cubicBezTo>
                    <a:lnTo>
                      <a:pt x="9956" y="12257"/>
                    </a:lnTo>
                    <a:cubicBezTo>
                      <a:pt x="10055" y="12168"/>
                      <a:pt x="10178" y="12091"/>
                      <a:pt x="10311" y="12035"/>
                    </a:cubicBezTo>
                    <a:cubicBezTo>
                      <a:pt x="10456" y="11980"/>
                      <a:pt x="10623" y="11924"/>
                      <a:pt x="10779" y="11879"/>
                    </a:cubicBezTo>
                    <a:cubicBezTo>
                      <a:pt x="11090" y="11768"/>
                      <a:pt x="11412" y="11668"/>
                      <a:pt x="11735" y="11568"/>
                    </a:cubicBezTo>
                    <a:cubicBezTo>
                      <a:pt x="11891" y="11523"/>
                      <a:pt x="12047" y="11468"/>
                      <a:pt x="12213" y="11424"/>
                    </a:cubicBezTo>
                    <a:cubicBezTo>
                      <a:pt x="12369" y="11390"/>
                      <a:pt x="12536" y="11357"/>
                      <a:pt x="12702" y="11335"/>
                    </a:cubicBezTo>
                    <a:cubicBezTo>
                      <a:pt x="12876" y="11311"/>
                      <a:pt x="13053" y="11300"/>
                      <a:pt x="13231" y="11300"/>
                    </a:cubicBezTo>
                    <a:cubicBezTo>
                      <a:pt x="13384" y="11300"/>
                      <a:pt x="13538" y="11308"/>
                      <a:pt x="13693" y="11323"/>
                    </a:cubicBezTo>
                    <a:lnTo>
                      <a:pt x="13703" y="11279"/>
                    </a:lnTo>
                    <a:cubicBezTo>
                      <a:pt x="13509" y="11260"/>
                      <a:pt x="13312" y="11248"/>
                      <a:pt x="13115" y="11248"/>
                    </a:cubicBezTo>
                    <a:cubicBezTo>
                      <a:pt x="12973" y="11248"/>
                      <a:pt x="12831" y="11254"/>
                      <a:pt x="12692" y="11268"/>
                    </a:cubicBezTo>
                    <a:cubicBezTo>
                      <a:pt x="12524" y="11290"/>
                      <a:pt x="12358" y="11312"/>
                      <a:pt x="12191" y="11357"/>
                    </a:cubicBezTo>
                    <a:cubicBezTo>
                      <a:pt x="12024" y="11390"/>
                      <a:pt x="11869" y="11434"/>
                      <a:pt x="11701" y="11479"/>
                    </a:cubicBezTo>
                    <a:cubicBezTo>
                      <a:pt x="11379" y="11568"/>
                      <a:pt x="11068" y="11668"/>
                      <a:pt x="10745" y="11768"/>
                    </a:cubicBezTo>
                    <a:cubicBezTo>
                      <a:pt x="10589" y="11812"/>
                      <a:pt x="10423" y="11857"/>
                      <a:pt x="10267" y="11924"/>
                    </a:cubicBezTo>
                    <a:cubicBezTo>
                      <a:pt x="10200" y="11946"/>
                      <a:pt x="10144" y="11980"/>
                      <a:pt x="10089" y="12002"/>
                    </a:cubicBezTo>
                    <a:cubicBezTo>
                      <a:pt x="10189" y="11802"/>
                      <a:pt x="10289" y="11602"/>
                      <a:pt x="10367" y="11401"/>
                    </a:cubicBezTo>
                    <a:cubicBezTo>
                      <a:pt x="10779" y="10378"/>
                      <a:pt x="11068" y="9321"/>
                      <a:pt x="11312" y="8265"/>
                    </a:cubicBezTo>
                    <a:cubicBezTo>
                      <a:pt x="11546" y="7897"/>
                      <a:pt x="11857" y="7564"/>
                      <a:pt x="12146" y="7230"/>
                    </a:cubicBezTo>
                    <a:cubicBezTo>
                      <a:pt x="12447" y="6886"/>
                      <a:pt x="12714" y="6508"/>
                      <a:pt x="12969" y="6140"/>
                    </a:cubicBezTo>
                    <a:cubicBezTo>
                      <a:pt x="13481" y="5395"/>
                      <a:pt x="14059" y="4706"/>
                      <a:pt x="14716" y="4083"/>
                    </a:cubicBezTo>
                    <a:lnTo>
                      <a:pt x="14660" y="4027"/>
                    </a:lnTo>
                    <a:cubicBezTo>
                      <a:pt x="14004" y="4661"/>
                      <a:pt x="13414" y="5351"/>
                      <a:pt x="12892" y="6096"/>
                    </a:cubicBezTo>
                    <a:cubicBezTo>
                      <a:pt x="12636" y="6463"/>
                      <a:pt x="12380" y="6830"/>
                      <a:pt x="12069" y="7163"/>
                    </a:cubicBezTo>
                    <a:cubicBezTo>
                      <a:pt x="11835" y="7430"/>
                      <a:pt x="11590" y="7697"/>
                      <a:pt x="11379" y="7986"/>
                    </a:cubicBezTo>
                    <a:cubicBezTo>
                      <a:pt x="11401" y="7887"/>
                      <a:pt x="11424" y="7786"/>
                      <a:pt x="11446" y="7675"/>
                    </a:cubicBezTo>
                    <a:cubicBezTo>
                      <a:pt x="11579" y="7052"/>
                      <a:pt x="11701" y="6419"/>
                      <a:pt x="11813" y="5784"/>
                    </a:cubicBezTo>
                    <a:cubicBezTo>
                      <a:pt x="11935" y="5151"/>
                      <a:pt x="12013" y="4506"/>
                      <a:pt x="12047" y="3861"/>
                    </a:cubicBezTo>
                    <a:cubicBezTo>
                      <a:pt x="12113" y="2570"/>
                      <a:pt x="12069" y="1280"/>
                      <a:pt x="1193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8"/>
              <p:cNvSpPr/>
              <p:nvPr/>
            </p:nvSpPr>
            <p:spPr>
              <a:xfrm>
                <a:off x="1870771" y="1583101"/>
                <a:ext cx="121095" cy="132119"/>
              </a:xfrm>
              <a:custGeom>
                <a:avLst/>
                <a:gdLst/>
                <a:ahLst/>
                <a:cxnLst/>
                <a:rect l="l" t="t" r="r" b="b"/>
                <a:pathLst>
                  <a:path w="3471" h="3787" extrusionOk="0">
                    <a:moveTo>
                      <a:pt x="834" y="1"/>
                    </a:moveTo>
                    <a:cubicBezTo>
                      <a:pt x="743" y="1"/>
                      <a:pt x="661" y="14"/>
                      <a:pt x="601" y="51"/>
                    </a:cubicBezTo>
                    <a:cubicBezTo>
                      <a:pt x="412" y="152"/>
                      <a:pt x="1" y="1141"/>
                      <a:pt x="100" y="1942"/>
                    </a:cubicBezTo>
                    <a:cubicBezTo>
                      <a:pt x="189" y="2743"/>
                      <a:pt x="735" y="3388"/>
                      <a:pt x="1235" y="3610"/>
                    </a:cubicBezTo>
                    <a:cubicBezTo>
                      <a:pt x="1561" y="3759"/>
                      <a:pt x="1896" y="3786"/>
                      <a:pt x="2096" y="3786"/>
                    </a:cubicBezTo>
                    <a:cubicBezTo>
                      <a:pt x="2210" y="3786"/>
                      <a:pt x="2280" y="3777"/>
                      <a:pt x="2280" y="3777"/>
                    </a:cubicBezTo>
                    <a:cubicBezTo>
                      <a:pt x="2280" y="3777"/>
                      <a:pt x="2470" y="3110"/>
                      <a:pt x="2570" y="2921"/>
                    </a:cubicBezTo>
                    <a:cubicBezTo>
                      <a:pt x="2670" y="2720"/>
                      <a:pt x="3204" y="2142"/>
                      <a:pt x="3337" y="1742"/>
                    </a:cubicBezTo>
                    <a:cubicBezTo>
                      <a:pt x="3471" y="1341"/>
                      <a:pt x="3182" y="896"/>
                      <a:pt x="2925" y="674"/>
                    </a:cubicBezTo>
                    <a:cubicBezTo>
                      <a:pt x="2681" y="463"/>
                      <a:pt x="1558" y="129"/>
                      <a:pt x="1368" y="85"/>
                    </a:cubicBezTo>
                    <a:cubicBezTo>
                      <a:pt x="1235" y="55"/>
                      <a:pt x="1017" y="1"/>
                      <a:pt x="8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8"/>
              <p:cNvSpPr/>
              <p:nvPr/>
            </p:nvSpPr>
            <p:spPr>
              <a:xfrm>
                <a:off x="1870771" y="1583240"/>
                <a:ext cx="66007" cy="120397"/>
              </a:xfrm>
              <a:custGeom>
                <a:avLst/>
                <a:gdLst/>
                <a:ahLst/>
                <a:cxnLst/>
                <a:rect l="l" t="t" r="r" b="b"/>
                <a:pathLst>
                  <a:path w="1892" h="3451" extrusionOk="0">
                    <a:moveTo>
                      <a:pt x="814" y="0"/>
                    </a:moveTo>
                    <a:cubicBezTo>
                      <a:pt x="731" y="0"/>
                      <a:pt x="656" y="13"/>
                      <a:pt x="601" y="47"/>
                    </a:cubicBezTo>
                    <a:cubicBezTo>
                      <a:pt x="412" y="148"/>
                      <a:pt x="1" y="1137"/>
                      <a:pt x="100" y="1938"/>
                    </a:cubicBezTo>
                    <a:cubicBezTo>
                      <a:pt x="179" y="2594"/>
                      <a:pt x="557" y="3139"/>
                      <a:pt x="968" y="3450"/>
                    </a:cubicBezTo>
                    <a:cubicBezTo>
                      <a:pt x="1124" y="3373"/>
                      <a:pt x="1257" y="3284"/>
                      <a:pt x="1380" y="3173"/>
                    </a:cubicBezTo>
                    <a:cubicBezTo>
                      <a:pt x="1680" y="2884"/>
                      <a:pt x="1825" y="2494"/>
                      <a:pt x="1858" y="2094"/>
                    </a:cubicBezTo>
                    <a:cubicBezTo>
                      <a:pt x="1892" y="1705"/>
                      <a:pt x="1835" y="1304"/>
                      <a:pt x="1680" y="937"/>
                    </a:cubicBezTo>
                    <a:cubicBezTo>
                      <a:pt x="1524" y="581"/>
                      <a:pt x="1279" y="270"/>
                      <a:pt x="980" y="14"/>
                    </a:cubicBezTo>
                    <a:cubicBezTo>
                      <a:pt x="923" y="6"/>
                      <a:pt x="867" y="0"/>
                      <a:pt x="81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8"/>
              <p:cNvSpPr/>
              <p:nvPr/>
            </p:nvSpPr>
            <p:spPr>
              <a:xfrm>
                <a:off x="1889785" y="1610872"/>
                <a:ext cx="35725" cy="24107"/>
              </a:xfrm>
              <a:custGeom>
                <a:avLst/>
                <a:gdLst/>
                <a:ahLst/>
                <a:cxnLst/>
                <a:rect l="l" t="t" r="r" b="b"/>
                <a:pathLst>
                  <a:path w="1024" h="691" extrusionOk="0">
                    <a:moveTo>
                      <a:pt x="0" y="1"/>
                    </a:moveTo>
                    <a:lnTo>
                      <a:pt x="0" y="1"/>
                    </a:lnTo>
                    <a:cubicBezTo>
                      <a:pt x="190" y="78"/>
                      <a:pt x="368" y="179"/>
                      <a:pt x="534" y="290"/>
                    </a:cubicBezTo>
                    <a:cubicBezTo>
                      <a:pt x="612" y="345"/>
                      <a:pt x="690" y="412"/>
                      <a:pt x="768" y="479"/>
                    </a:cubicBezTo>
                    <a:cubicBezTo>
                      <a:pt x="846" y="545"/>
                      <a:pt x="912" y="612"/>
                      <a:pt x="957" y="690"/>
                    </a:cubicBezTo>
                    <a:lnTo>
                      <a:pt x="1024" y="656"/>
                    </a:lnTo>
                    <a:cubicBezTo>
                      <a:pt x="968" y="567"/>
                      <a:pt x="879" y="501"/>
                      <a:pt x="801" y="434"/>
                    </a:cubicBezTo>
                    <a:cubicBezTo>
                      <a:pt x="724" y="367"/>
                      <a:pt x="635" y="312"/>
                      <a:pt x="546" y="268"/>
                    </a:cubicBezTo>
                    <a:cubicBezTo>
                      <a:pt x="378" y="156"/>
                      <a:pt x="190" y="67"/>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8"/>
              <p:cNvSpPr/>
              <p:nvPr/>
            </p:nvSpPr>
            <p:spPr>
              <a:xfrm>
                <a:off x="1918115" y="1592625"/>
                <a:ext cx="15560" cy="31085"/>
              </a:xfrm>
              <a:custGeom>
                <a:avLst/>
                <a:gdLst/>
                <a:ahLst/>
                <a:cxnLst/>
                <a:rect l="l" t="t" r="r" b="b"/>
                <a:pathLst>
                  <a:path w="446" h="891" extrusionOk="0">
                    <a:moveTo>
                      <a:pt x="446" y="1"/>
                    </a:moveTo>
                    <a:cubicBezTo>
                      <a:pt x="256" y="267"/>
                      <a:pt x="123" y="490"/>
                      <a:pt x="1" y="791"/>
                    </a:cubicBezTo>
                    <a:lnTo>
                      <a:pt x="90" y="890"/>
                    </a:lnTo>
                    <a:cubicBezTo>
                      <a:pt x="179" y="590"/>
                      <a:pt x="301" y="290"/>
                      <a:pt x="4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8"/>
              <p:cNvSpPr/>
              <p:nvPr/>
            </p:nvSpPr>
            <p:spPr>
              <a:xfrm>
                <a:off x="1934408" y="1617850"/>
                <a:ext cx="24107" cy="53971"/>
              </a:xfrm>
              <a:custGeom>
                <a:avLst/>
                <a:gdLst/>
                <a:ahLst/>
                <a:cxnLst/>
                <a:rect l="l" t="t" r="r" b="b"/>
                <a:pathLst>
                  <a:path w="691" h="1547" extrusionOk="0">
                    <a:moveTo>
                      <a:pt x="690" y="1"/>
                    </a:moveTo>
                    <a:cubicBezTo>
                      <a:pt x="323" y="379"/>
                      <a:pt x="78" y="812"/>
                      <a:pt x="1" y="1346"/>
                    </a:cubicBezTo>
                    <a:lnTo>
                      <a:pt x="112" y="1546"/>
                    </a:lnTo>
                    <a:cubicBezTo>
                      <a:pt x="145" y="1024"/>
                      <a:pt x="357" y="401"/>
                      <a:pt x="6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8"/>
              <p:cNvSpPr/>
              <p:nvPr/>
            </p:nvSpPr>
            <p:spPr>
              <a:xfrm>
                <a:off x="1901054" y="1665193"/>
                <a:ext cx="41935" cy="24875"/>
              </a:xfrm>
              <a:custGeom>
                <a:avLst/>
                <a:gdLst/>
                <a:ahLst/>
                <a:cxnLst/>
                <a:rect l="l" t="t" r="r" b="b"/>
                <a:pathLst>
                  <a:path w="1202" h="713" extrusionOk="0">
                    <a:moveTo>
                      <a:pt x="0" y="1"/>
                    </a:moveTo>
                    <a:lnTo>
                      <a:pt x="0" y="1"/>
                    </a:lnTo>
                    <a:cubicBezTo>
                      <a:pt x="467" y="90"/>
                      <a:pt x="901" y="345"/>
                      <a:pt x="1179" y="713"/>
                    </a:cubicBezTo>
                    <a:lnTo>
                      <a:pt x="1201" y="545"/>
                    </a:lnTo>
                    <a:cubicBezTo>
                      <a:pt x="868" y="179"/>
                      <a:pt x="478" y="45"/>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8"/>
              <p:cNvSpPr/>
              <p:nvPr/>
            </p:nvSpPr>
            <p:spPr>
              <a:xfrm>
                <a:off x="1844779" y="1723143"/>
                <a:ext cx="102465" cy="107698"/>
              </a:xfrm>
              <a:custGeom>
                <a:avLst/>
                <a:gdLst/>
                <a:ahLst/>
                <a:cxnLst/>
                <a:rect l="l" t="t" r="r" b="b"/>
                <a:pathLst>
                  <a:path w="2937" h="3087" extrusionOk="0">
                    <a:moveTo>
                      <a:pt x="629" y="0"/>
                    </a:moveTo>
                    <a:cubicBezTo>
                      <a:pt x="496" y="0"/>
                      <a:pt x="389" y="35"/>
                      <a:pt x="323" y="119"/>
                    </a:cubicBezTo>
                    <a:cubicBezTo>
                      <a:pt x="0" y="520"/>
                      <a:pt x="111" y="1321"/>
                      <a:pt x="190" y="1709"/>
                    </a:cubicBezTo>
                    <a:cubicBezTo>
                      <a:pt x="312" y="2443"/>
                      <a:pt x="779" y="3011"/>
                      <a:pt x="1491" y="3078"/>
                    </a:cubicBezTo>
                    <a:cubicBezTo>
                      <a:pt x="1543" y="3084"/>
                      <a:pt x="1593" y="3086"/>
                      <a:pt x="1643" y="3086"/>
                    </a:cubicBezTo>
                    <a:cubicBezTo>
                      <a:pt x="2265" y="3086"/>
                      <a:pt x="2647" y="2666"/>
                      <a:pt x="2647" y="2666"/>
                    </a:cubicBezTo>
                    <a:cubicBezTo>
                      <a:pt x="2692" y="2621"/>
                      <a:pt x="2803" y="2577"/>
                      <a:pt x="2870" y="2077"/>
                    </a:cubicBezTo>
                    <a:cubicBezTo>
                      <a:pt x="2936" y="1576"/>
                      <a:pt x="2603" y="1054"/>
                      <a:pt x="2258" y="742"/>
                    </a:cubicBezTo>
                    <a:cubicBezTo>
                      <a:pt x="1977" y="496"/>
                      <a:pt x="1127" y="0"/>
                      <a:pt x="62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8"/>
              <p:cNvSpPr/>
              <p:nvPr/>
            </p:nvSpPr>
            <p:spPr>
              <a:xfrm>
                <a:off x="1844779" y="1723073"/>
                <a:ext cx="57843" cy="105151"/>
              </a:xfrm>
              <a:custGeom>
                <a:avLst/>
                <a:gdLst/>
                <a:ahLst/>
                <a:cxnLst/>
                <a:rect l="l" t="t" r="r" b="b"/>
                <a:pathLst>
                  <a:path w="1658" h="3014" extrusionOk="0">
                    <a:moveTo>
                      <a:pt x="630" y="1"/>
                    </a:moveTo>
                    <a:cubicBezTo>
                      <a:pt x="496" y="1"/>
                      <a:pt x="387" y="36"/>
                      <a:pt x="323" y="121"/>
                    </a:cubicBezTo>
                    <a:cubicBezTo>
                      <a:pt x="0" y="522"/>
                      <a:pt x="111" y="1323"/>
                      <a:pt x="190" y="1711"/>
                    </a:cubicBezTo>
                    <a:cubicBezTo>
                      <a:pt x="289" y="2334"/>
                      <a:pt x="645" y="2835"/>
                      <a:pt x="1179" y="3013"/>
                    </a:cubicBezTo>
                    <a:cubicBezTo>
                      <a:pt x="1257" y="2969"/>
                      <a:pt x="1324" y="2902"/>
                      <a:pt x="1391" y="2835"/>
                    </a:cubicBezTo>
                    <a:cubicBezTo>
                      <a:pt x="1613" y="2546"/>
                      <a:pt x="1658" y="2179"/>
                      <a:pt x="1535" y="1845"/>
                    </a:cubicBezTo>
                    <a:cubicBezTo>
                      <a:pt x="1468" y="1689"/>
                      <a:pt x="1379" y="1533"/>
                      <a:pt x="1302" y="1378"/>
                    </a:cubicBezTo>
                    <a:cubicBezTo>
                      <a:pt x="1213" y="1211"/>
                      <a:pt x="1146" y="1033"/>
                      <a:pt x="1090" y="844"/>
                    </a:cubicBezTo>
                    <a:cubicBezTo>
                      <a:pt x="1013" y="577"/>
                      <a:pt x="968" y="299"/>
                      <a:pt x="879" y="32"/>
                    </a:cubicBezTo>
                    <a:cubicBezTo>
                      <a:pt x="791" y="12"/>
                      <a:pt x="706" y="1"/>
                      <a:pt x="63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8"/>
              <p:cNvSpPr/>
              <p:nvPr/>
            </p:nvSpPr>
            <p:spPr>
              <a:xfrm>
                <a:off x="1859153" y="1771358"/>
                <a:ext cx="36109" cy="4849"/>
              </a:xfrm>
              <a:custGeom>
                <a:avLst/>
                <a:gdLst/>
                <a:ahLst/>
                <a:cxnLst/>
                <a:rect l="l" t="t" r="r" b="b"/>
                <a:pathLst>
                  <a:path w="1035" h="139" extrusionOk="0">
                    <a:moveTo>
                      <a:pt x="719" y="0"/>
                    </a:moveTo>
                    <a:cubicBezTo>
                      <a:pt x="662" y="0"/>
                      <a:pt x="602" y="6"/>
                      <a:pt x="522" y="16"/>
                    </a:cubicBezTo>
                    <a:cubicBezTo>
                      <a:pt x="344" y="28"/>
                      <a:pt x="166" y="60"/>
                      <a:pt x="0" y="105"/>
                    </a:cubicBezTo>
                    <a:cubicBezTo>
                      <a:pt x="178" y="83"/>
                      <a:pt x="356" y="60"/>
                      <a:pt x="522" y="60"/>
                    </a:cubicBezTo>
                    <a:cubicBezTo>
                      <a:pt x="700" y="72"/>
                      <a:pt x="868" y="94"/>
                      <a:pt x="1034" y="139"/>
                    </a:cubicBezTo>
                    <a:lnTo>
                      <a:pt x="957" y="28"/>
                    </a:lnTo>
                    <a:cubicBezTo>
                      <a:pt x="858" y="9"/>
                      <a:pt x="790" y="0"/>
                      <a:pt x="71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8"/>
              <p:cNvSpPr/>
              <p:nvPr/>
            </p:nvSpPr>
            <p:spPr>
              <a:xfrm>
                <a:off x="1920452" y="1750565"/>
                <a:ext cx="13990" cy="59030"/>
              </a:xfrm>
              <a:custGeom>
                <a:avLst/>
                <a:gdLst/>
                <a:ahLst/>
                <a:cxnLst/>
                <a:rect l="l" t="t" r="r" b="b"/>
                <a:pathLst>
                  <a:path w="401" h="1692" extrusionOk="0">
                    <a:moveTo>
                      <a:pt x="0" y="1"/>
                    </a:moveTo>
                    <a:cubicBezTo>
                      <a:pt x="189" y="223"/>
                      <a:pt x="312" y="512"/>
                      <a:pt x="323" y="801"/>
                    </a:cubicBezTo>
                    <a:cubicBezTo>
                      <a:pt x="334" y="946"/>
                      <a:pt x="323" y="1091"/>
                      <a:pt x="312" y="1235"/>
                    </a:cubicBezTo>
                    <a:cubicBezTo>
                      <a:pt x="300" y="1380"/>
                      <a:pt x="267" y="1524"/>
                      <a:pt x="245" y="1669"/>
                    </a:cubicBezTo>
                    <a:lnTo>
                      <a:pt x="345" y="1691"/>
                    </a:lnTo>
                    <a:cubicBezTo>
                      <a:pt x="367" y="1536"/>
                      <a:pt x="379" y="1391"/>
                      <a:pt x="389" y="1235"/>
                    </a:cubicBezTo>
                    <a:cubicBezTo>
                      <a:pt x="401" y="1091"/>
                      <a:pt x="401" y="946"/>
                      <a:pt x="379" y="790"/>
                    </a:cubicBezTo>
                    <a:cubicBezTo>
                      <a:pt x="345" y="490"/>
                      <a:pt x="211" y="212"/>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8"/>
              <p:cNvSpPr/>
              <p:nvPr/>
            </p:nvSpPr>
            <p:spPr>
              <a:xfrm>
                <a:off x="1894425" y="1812003"/>
                <a:ext cx="41935" cy="5338"/>
              </a:xfrm>
              <a:custGeom>
                <a:avLst/>
                <a:gdLst/>
                <a:ahLst/>
                <a:cxnLst/>
                <a:rect l="l" t="t" r="r" b="b"/>
                <a:pathLst>
                  <a:path w="1202" h="153" extrusionOk="0">
                    <a:moveTo>
                      <a:pt x="784" y="1"/>
                    </a:moveTo>
                    <a:cubicBezTo>
                      <a:pt x="516" y="1"/>
                      <a:pt x="249" y="51"/>
                      <a:pt x="1" y="153"/>
                    </a:cubicBezTo>
                    <a:cubicBezTo>
                      <a:pt x="219" y="78"/>
                      <a:pt x="444" y="41"/>
                      <a:pt x="668" y="41"/>
                    </a:cubicBezTo>
                    <a:cubicBezTo>
                      <a:pt x="844" y="41"/>
                      <a:pt x="1020" y="64"/>
                      <a:pt x="1191" y="108"/>
                    </a:cubicBezTo>
                    <a:lnTo>
                      <a:pt x="1202" y="41"/>
                    </a:lnTo>
                    <a:cubicBezTo>
                      <a:pt x="1064" y="15"/>
                      <a:pt x="924" y="1"/>
                      <a:pt x="78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8"/>
              <p:cNvSpPr/>
              <p:nvPr/>
            </p:nvSpPr>
            <p:spPr>
              <a:xfrm>
                <a:off x="1882808" y="1789849"/>
                <a:ext cx="33387" cy="5373"/>
              </a:xfrm>
              <a:custGeom>
                <a:avLst/>
                <a:gdLst/>
                <a:ahLst/>
                <a:cxnLst/>
                <a:rect l="l" t="t" r="r" b="b"/>
                <a:pathLst>
                  <a:path w="957" h="154" extrusionOk="0">
                    <a:moveTo>
                      <a:pt x="601" y="0"/>
                    </a:moveTo>
                    <a:cubicBezTo>
                      <a:pt x="559" y="0"/>
                      <a:pt x="518" y="3"/>
                      <a:pt x="479" y="9"/>
                    </a:cubicBezTo>
                    <a:cubicBezTo>
                      <a:pt x="323" y="20"/>
                      <a:pt x="167" y="54"/>
                      <a:pt x="0" y="54"/>
                    </a:cubicBezTo>
                    <a:cubicBezTo>
                      <a:pt x="32" y="56"/>
                      <a:pt x="64" y="57"/>
                      <a:pt x="96" y="57"/>
                    </a:cubicBezTo>
                    <a:cubicBezTo>
                      <a:pt x="228" y="57"/>
                      <a:pt x="353" y="42"/>
                      <a:pt x="479" y="42"/>
                    </a:cubicBezTo>
                    <a:cubicBezTo>
                      <a:pt x="635" y="42"/>
                      <a:pt x="801" y="64"/>
                      <a:pt x="912" y="153"/>
                    </a:cubicBezTo>
                    <a:lnTo>
                      <a:pt x="957" y="98"/>
                    </a:lnTo>
                    <a:cubicBezTo>
                      <a:pt x="890" y="42"/>
                      <a:pt x="801" y="20"/>
                      <a:pt x="723" y="9"/>
                    </a:cubicBezTo>
                    <a:cubicBezTo>
                      <a:pt x="684" y="3"/>
                      <a:pt x="643" y="0"/>
                      <a:pt x="6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8"/>
              <p:cNvSpPr/>
              <p:nvPr/>
            </p:nvSpPr>
            <p:spPr>
              <a:xfrm>
                <a:off x="1873492" y="1732737"/>
                <a:ext cx="10117" cy="32969"/>
              </a:xfrm>
              <a:custGeom>
                <a:avLst/>
                <a:gdLst/>
                <a:ahLst/>
                <a:cxnLst/>
                <a:rect l="l" t="t" r="r" b="b"/>
                <a:pathLst>
                  <a:path w="290" h="945" extrusionOk="0">
                    <a:moveTo>
                      <a:pt x="178" y="0"/>
                    </a:moveTo>
                    <a:lnTo>
                      <a:pt x="178" y="0"/>
                    </a:lnTo>
                    <a:cubicBezTo>
                      <a:pt x="22" y="289"/>
                      <a:pt x="0" y="611"/>
                      <a:pt x="190" y="901"/>
                    </a:cubicBezTo>
                    <a:lnTo>
                      <a:pt x="289" y="945"/>
                    </a:lnTo>
                    <a:cubicBezTo>
                      <a:pt x="101" y="690"/>
                      <a:pt x="45" y="300"/>
                      <a:pt x="1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8"/>
              <p:cNvSpPr/>
              <p:nvPr/>
            </p:nvSpPr>
            <p:spPr>
              <a:xfrm>
                <a:off x="1902206" y="1746692"/>
                <a:ext cx="6245" cy="39597"/>
              </a:xfrm>
              <a:custGeom>
                <a:avLst/>
                <a:gdLst/>
                <a:ahLst/>
                <a:cxnLst/>
                <a:rect l="l" t="t" r="r" b="b"/>
                <a:pathLst>
                  <a:path w="179" h="1135" extrusionOk="0">
                    <a:moveTo>
                      <a:pt x="156" y="0"/>
                    </a:moveTo>
                    <a:cubicBezTo>
                      <a:pt x="34" y="345"/>
                      <a:pt x="0" y="735"/>
                      <a:pt x="89" y="1113"/>
                    </a:cubicBezTo>
                    <a:lnTo>
                      <a:pt x="178" y="1135"/>
                    </a:lnTo>
                    <a:cubicBezTo>
                      <a:pt x="79" y="790"/>
                      <a:pt x="56" y="356"/>
                      <a:pt x="1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8"/>
              <p:cNvSpPr/>
              <p:nvPr/>
            </p:nvSpPr>
            <p:spPr>
              <a:xfrm>
                <a:off x="1833894" y="1893712"/>
                <a:ext cx="103267" cy="86870"/>
              </a:xfrm>
              <a:custGeom>
                <a:avLst/>
                <a:gdLst/>
                <a:ahLst/>
                <a:cxnLst/>
                <a:rect l="l" t="t" r="r" b="b"/>
                <a:pathLst>
                  <a:path w="2960" h="2490" extrusionOk="0">
                    <a:moveTo>
                      <a:pt x="1304" y="1"/>
                    </a:moveTo>
                    <a:cubicBezTo>
                      <a:pt x="748" y="1"/>
                      <a:pt x="222" y="225"/>
                      <a:pt x="134" y="502"/>
                    </a:cubicBezTo>
                    <a:cubicBezTo>
                      <a:pt x="1" y="925"/>
                      <a:pt x="112" y="1214"/>
                      <a:pt x="301" y="1469"/>
                    </a:cubicBezTo>
                    <a:cubicBezTo>
                      <a:pt x="480" y="1701"/>
                      <a:pt x="1356" y="2490"/>
                      <a:pt x="1940" y="2490"/>
                    </a:cubicBezTo>
                    <a:cubicBezTo>
                      <a:pt x="1973" y="2490"/>
                      <a:pt x="2005" y="2487"/>
                      <a:pt x="2037" y="2482"/>
                    </a:cubicBezTo>
                    <a:cubicBezTo>
                      <a:pt x="2626" y="2393"/>
                      <a:pt x="2759" y="2026"/>
                      <a:pt x="2759" y="2026"/>
                    </a:cubicBezTo>
                    <a:cubicBezTo>
                      <a:pt x="2759" y="2026"/>
                      <a:pt x="2848" y="1892"/>
                      <a:pt x="2904" y="1637"/>
                    </a:cubicBezTo>
                    <a:cubicBezTo>
                      <a:pt x="2959" y="1370"/>
                      <a:pt x="2870" y="646"/>
                      <a:pt x="2148" y="213"/>
                    </a:cubicBezTo>
                    <a:cubicBezTo>
                      <a:pt x="1898" y="63"/>
                      <a:pt x="1597" y="1"/>
                      <a:pt x="13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8"/>
              <p:cNvSpPr/>
              <p:nvPr/>
            </p:nvSpPr>
            <p:spPr>
              <a:xfrm>
                <a:off x="1835848" y="1893712"/>
                <a:ext cx="96638" cy="52366"/>
              </a:xfrm>
              <a:custGeom>
                <a:avLst/>
                <a:gdLst/>
                <a:ahLst/>
                <a:cxnLst/>
                <a:rect l="l" t="t" r="r" b="b"/>
                <a:pathLst>
                  <a:path w="2770" h="1501" extrusionOk="0">
                    <a:moveTo>
                      <a:pt x="1248" y="1"/>
                    </a:moveTo>
                    <a:cubicBezTo>
                      <a:pt x="692" y="1"/>
                      <a:pt x="166" y="225"/>
                      <a:pt x="78" y="502"/>
                    </a:cubicBezTo>
                    <a:cubicBezTo>
                      <a:pt x="11" y="680"/>
                      <a:pt x="1" y="847"/>
                      <a:pt x="23" y="992"/>
                    </a:cubicBezTo>
                    <a:cubicBezTo>
                      <a:pt x="179" y="1058"/>
                      <a:pt x="323" y="1136"/>
                      <a:pt x="479" y="1203"/>
                    </a:cubicBezTo>
                    <a:cubicBezTo>
                      <a:pt x="779" y="1336"/>
                      <a:pt x="1091" y="1447"/>
                      <a:pt x="1413" y="1492"/>
                    </a:cubicBezTo>
                    <a:cubicBezTo>
                      <a:pt x="1477" y="1497"/>
                      <a:pt x="1542" y="1500"/>
                      <a:pt x="1607" y="1500"/>
                    </a:cubicBezTo>
                    <a:cubicBezTo>
                      <a:pt x="2048" y="1500"/>
                      <a:pt x="2489" y="1364"/>
                      <a:pt x="2770" y="1025"/>
                    </a:cubicBezTo>
                    <a:cubicBezTo>
                      <a:pt x="2670" y="747"/>
                      <a:pt x="2470" y="446"/>
                      <a:pt x="2092" y="213"/>
                    </a:cubicBezTo>
                    <a:cubicBezTo>
                      <a:pt x="1842" y="63"/>
                      <a:pt x="1541" y="1"/>
                      <a:pt x="124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8"/>
              <p:cNvSpPr/>
              <p:nvPr/>
            </p:nvSpPr>
            <p:spPr>
              <a:xfrm>
                <a:off x="1876981" y="1899573"/>
                <a:ext cx="21002" cy="43086"/>
              </a:xfrm>
              <a:custGeom>
                <a:avLst/>
                <a:gdLst/>
                <a:ahLst/>
                <a:cxnLst/>
                <a:rect l="l" t="t" r="r" b="b"/>
                <a:pathLst>
                  <a:path w="602" h="1235" extrusionOk="0">
                    <a:moveTo>
                      <a:pt x="1" y="1"/>
                    </a:moveTo>
                    <a:cubicBezTo>
                      <a:pt x="156" y="179"/>
                      <a:pt x="234" y="401"/>
                      <a:pt x="290" y="623"/>
                    </a:cubicBezTo>
                    <a:cubicBezTo>
                      <a:pt x="357" y="846"/>
                      <a:pt x="379" y="1002"/>
                      <a:pt x="479" y="1224"/>
                    </a:cubicBezTo>
                    <a:lnTo>
                      <a:pt x="601" y="1235"/>
                    </a:lnTo>
                    <a:cubicBezTo>
                      <a:pt x="490" y="1046"/>
                      <a:pt x="423" y="824"/>
                      <a:pt x="345" y="601"/>
                    </a:cubicBezTo>
                    <a:cubicBezTo>
                      <a:pt x="268" y="389"/>
                      <a:pt x="167" y="1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8"/>
              <p:cNvSpPr/>
              <p:nvPr/>
            </p:nvSpPr>
            <p:spPr>
              <a:xfrm>
                <a:off x="1882005" y="1960488"/>
                <a:ext cx="44691" cy="10815"/>
              </a:xfrm>
              <a:custGeom>
                <a:avLst/>
                <a:gdLst/>
                <a:ahLst/>
                <a:cxnLst/>
                <a:rect l="l" t="t" r="r" b="b"/>
                <a:pathLst>
                  <a:path w="1281" h="310" extrusionOk="0">
                    <a:moveTo>
                      <a:pt x="1191" y="0"/>
                    </a:moveTo>
                    <a:cubicBezTo>
                      <a:pt x="1013" y="123"/>
                      <a:pt x="824" y="212"/>
                      <a:pt x="613" y="257"/>
                    </a:cubicBezTo>
                    <a:cubicBezTo>
                      <a:pt x="536" y="274"/>
                      <a:pt x="456" y="282"/>
                      <a:pt x="376" y="282"/>
                    </a:cubicBezTo>
                    <a:cubicBezTo>
                      <a:pt x="247" y="282"/>
                      <a:pt x="118" y="260"/>
                      <a:pt x="1" y="212"/>
                    </a:cubicBezTo>
                    <a:lnTo>
                      <a:pt x="1" y="212"/>
                    </a:lnTo>
                    <a:cubicBezTo>
                      <a:pt x="146" y="280"/>
                      <a:pt x="310" y="309"/>
                      <a:pt x="473" y="309"/>
                    </a:cubicBezTo>
                    <a:cubicBezTo>
                      <a:pt x="523" y="309"/>
                      <a:pt x="574" y="306"/>
                      <a:pt x="624" y="301"/>
                    </a:cubicBezTo>
                    <a:cubicBezTo>
                      <a:pt x="835" y="267"/>
                      <a:pt x="1091" y="156"/>
                      <a:pt x="1280" y="56"/>
                    </a:cubicBezTo>
                    <a:lnTo>
                      <a:pt x="119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8"/>
              <p:cNvSpPr/>
              <p:nvPr/>
            </p:nvSpPr>
            <p:spPr>
              <a:xfrm>
                <a:off x="1899868" y="1905399"/>
                <a:ext cx="23305" cy="53203"/>
              </a:xfrm>
              <a:custGeom>
                <a:avLst/>
                <a:gdLst/>
                <a:ahLst/>
                <a:cxnLst/>
                <a:rect l="l" t="t" r="r" b="b"/>
                <a:pathLst>
                  <a:path w="668" h="1525" extrusionOk="0">
                    <a:moveTo>
                      <a:pt x="1" y="0"/>
                    </a:moveTo>
                    <a:cubicBezTo>
                      <a:pt x="101" y="101"/>
                      <a:pt x="156" y="222"/>
                      <a:pt x="212" y="356"/>
                    </a:cubicBezTo>
                    <a:cubicBezTo>
                      <a:pt x="267" y="479"/>
                      <a:pt x="334" y="612"/>
                      <a:pt x="412" y="723"/>
                    </a:cubicBezTo>
                    <a:cubicBezTo>
                      <a:pt x="479" y="845"/>
                      <a:pt x="546" y="968"/>
                      <a:pt x="579" y="1102"/>
                    </a:cubicBezTo>
                    <a:cubicBezTo>
                      <a:pt x="601" y="1168"/>
                      <a:pt x="601" y="1235"/>
                      <a:pt x="601" y="1302"/>
                    </a:cubicBezTo>
                    <a:cubicBezTo>
                      <a:pt x="601" y="1368"/>
                      <a:pt x="590" y="1446"/>
                      <a:pt x="557" y="1468"/>
                    </a:cubicBezTo>
                    <a:lnTo>
                      <a:pt x="601" y="1524"/>
                    </a:lnTo>
                    <a:cubicBezTo>
                      <a:pt x="646" y="1502"/>
                      <a:pt x="657" y="1457"/>
                      <a:pt x="657" y="1413"/>
                    </a:cubicBezTo>
                    <a:cubicBezTo>
                      <a:pt x="668" y="1379"/>
                      <a:pt x="668" y="1346"/>
                      <a:pt x="668" y="1302"/>
                    </a:cubicBezTo>
                    <a:cubicBezTo>
                      <a:pt x="668" y="1235"/>
                      <a:pt x="657" y="1157"/>
                      <a:pt x="635" y="1090"/>
                    </a:cubicBezTo>
                    <a:cubicBezTo>
                      <a:pt x="590" y="956"/>
                      <a:pt x="512" y="823"/>
                      <a:pt x="445" y="712"/>
                    </a:cubicBezTo>
                    <a:cubicBezTo>
                      <a:pt x="368" y="590"/>
                      <a:pt x="290" y="467"/>
                      <a:pt x="234" y="345"/>
                    </a:cubicBezTo>
                    <a:cubicBezTo>
                      <a:pt x="168" y="222"/>
                      <a:pt x="101" y="101"/>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8"/>
              <p:cNvSpPr/>
              <p:nvPr/>
            </p:nvSpPr>
            <p:spPr>
              <a:xfrm>
                <a:off x="1872690" y="1949184"/>
                <a:ext cx="39248" cy="6315"/>
              </a:xfrm>
              <a:custGeom>
                <a:avLst/>
                <a:gdLst/>
                <a:ahLst/>
                <a:cxnLst/>
                <a:rect l="l" t="t" r="r" b="b"/>
                <a:pathLst>
                  <a:path w="1125" h="181" extrusionOk="0">
                    <a:moveTo>
                      <a:pt x="789" y="0"/>
                    </a:moveTo>
                    <a:cubicBezTo>
                      <a:pt x="703" y="0"/>
                      <a:pt x="618" y="9"/>
                      <a:pt x="535" y="24"/>
                    </a:cubicBezTo>
                    <a:cubicBezTo>
                      <a:pt x="346" y="57"/>
                      <a:pt x="179" y="113"/>
                      <a:pt x="1" y="180"/>
                    </a:cubicBezTo>
                    <a:cubicBezTo>
                      <a:pt x="179" y="124"/>
                      <a:pt x="357" y="80"/>
                      <a:pt x="535" y="57"/>
                    </a:cubicBezTo>
                    <a:cubicBezTo>
                      <a:pt x="564" y="56"/>
                      <a:pt x="594" y="55"/>
                      <a:pt x="626" y="55"/>
                    </a:cubicBezTo>
                    <a:cubicBezTo>
                      <a:pt x="790" y="55"/>
                      <a:pt x="985" y="78"/>
                      <a:pt x="1125" y="124"/>
                    </a:cubicBezTo>
                    <a:lnTo>
                      <a:pt x="1080" y="35"/>
                    </a:lnTo>
                    <a:cubicBezTo>
                      <a:pt x="985" y="11"/>
                      <a:pt x="887" y="0"/>
                      <a:pt x="7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8"/>
              <p:cNvSpPr/>
              <p:nvPr/>
            </p:nvSpPr>
            <p:spPr>
              <a:xfrm>
                <a:off x="1848268" y="1906934"/>
                <a:ext cx="36876" cy="30701"/>
              </a:xfrm>
              <a:custGeom>
                <a:avLst/>
                <a:gdLst/>
                <a:ahLst/>
                <a:cxnLst/>
                <a:rect l="l" t="t" r="r" b="b"/>
                <a:pathLst>
                  <a:path w="1057" h="880" extrusionOk="0">
                    <a:moveTo>
                      <a:pt x="478" y="0"/>
                    </a:moveTo>
                    <a:cubicBezTo>
                      <a:pt x="423" y="257"/>
                      <a:pt x="523" y="534"/>
                      <a:pt x="723" y="712"/>
                    </a:cubicBezTo>
                    <a:cubicBezTo>
                      <a:pt x="646" y="724"/>
                      <a:pt x="567" y="724"/>
                      <a:pt x="501" y="735"/>
                    </a:cubicBezTo>
                    <a:cubicBezTo>
                      <a:pt x="323" y="768"/>
                      <a:pt x="156" y="824"/>
                      <a:pt x="1" y="880"/>
                    </a:cubicBezTo>
                    <a:cubicBezTo>
                      <a:pt x="167" y="835"/>
                      <a:pt x="334" y="813"/>
                      <a:pt x="501" y="791"/>
                    </a:cubicBezTo>
                    <a:cubicBezTo>
                      <a:pt x="545" y="785"/>
                      <a:pt x="590" y="782"/>
                      <a:pt x="633" y="782"/>
                    </a:cubicBezTo>
                    <a:cubicBezTo>
                      <a:pt x="676" y="782"/>
                      <a:pt x="718" y="785"/>
                      <a:pt x="757" y="791"/>
                    </a:cubicBezTo>
                    <a:cubicBezTo>
                      <a:pt x="801" y="801"/>
                      <a:pt x="834" y="813"/>
                      <a:pt x="879" y="824"/>
                    </a:cubicBezTo>
                    <a:cubicBezTo>
                      <a:pt x="913" y="835"/>
                      <a:pt x="1002" y="868"/>
                      <a:pt x="1057" y="880"/>
                    </a:cubicBezTo>
                    <a:lnTo>
                      <a:pt x="1012" y="824"/>
                    </a:lnTo>
                    <a:cubicBezTo>
                      <a:pt x="979" y="824"/>
                      <a:pt x="890" y="757"/>
                      <a:pt x="846" y="746"/>
                    </a:cubicBezTo>
                    <a:cubicBezTo>
                      <a:pt x="801" y="735"/>
                      <a:pt x="812" y="712"/>
                      <a:pt x="768" y="712"/>
                    </a:cubicBezTo>
                    <a:lnTo>
                      <a:pt x="801" y="712"/>
                    </a:lnTo>
                    <a:cubicBezTo>
                      <a:pt x="590" y="568"/>
                      <a:pt x="456" y="267"/>
                      <a:pt x="4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8"/>
              <p:cNvSpPr/>
              <p:nvPr/>
            </p:nvSpPr>
            <p:spPr>
              <a:xfrm>
                <a:off x="1793947" y="2026148"/>
                <a:ext cx="72217" cy="93324"/>
              </a:xfrm>
              <a:custGeom>
                <a:avLst/>
                <a:gdLst/>
                <a:ahLst/>
                <a:cxnLst/>
                <a:rect l="l" t="t" r="r" b="b"/>
                <a:pathLst>
                  <a:path w="2070" h="2675" extrusionOk="0">
                    <a:moveTo>
                      <a:pt x="1098" y="1"/>
                    </a:moveTo>
                    <a:cubicBezTo>
                      <a:pt x="632" y="1"/>
                      <a:pt x="303" y="549"/>
                      <a:pt x="156" y="1010"/>
                    </a:cubicBezTo>
                    <a:cubicBezTo>
                      <a:pt x="1" y="1522"/>
                      <a:pt x="23" y="2056"/>
                      <a:pt x="100" y="2234"/>
                    </a:cubicBezTo>
                    <a:cubicBezTo>
                      <a:pt x="179" y="2423"/>
                      <a:pt x="201" y="2478"/>
                      <a:pt x="201" y="2478"/>
                    </a:cubicBezTo>
                    <a:lnTo>
                      <a:pt x="245" y="2323"/>
                    </a:lnTo>
                    <a:cubicBezTo>
                      <a:pt x="245" y="2323"/>
                      <a:pt x="601" y="2534"/>
                      <a:pt x="879" y="2623"/>
                    </a:cubicBezTo>
                    <a:cubicBezTo>
                      <a:pt x="958" y="2652"/>
                      <a:pt x="1062" y="2675"/>
                      <a:pt x="1175" y="2675"/>
                    </a:cubicBezTo>
                    <a:cubicBezTo>
                      <a:pt x="1457" y="2675"/>
                      <a:pt x="1791" y="2529"/>
                      <a:pt x="1902" y="1956"/>
                    </a:cubicBezTo>
                    <a:cubicBezTo>
                      <a:pt x="2069" y="1155"/>
                      <a:pt x="1847" y="199"/>
                      <a:pt x="1291" y="31"/>
                    </a:cubicBezTo>
                    <a:cubicBezTo>
                      <a:pt x="1224" y="10"/>
                      <a:pt x="1160" y="1"/>
                      <a:pt x="109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8"/>
              <p:cNvSpPr/>
              <p:nvPr/>
            </p:nvSpPr>
            <p:spPr>
              <a:xfrm>
                <a:off x="1795098" y="2026148"/>
                <a:ext cx="59030" cy="61262"/>
              </a:xfrm>
              <a:custGeom>
                <a:avLst/>
                <a:gdLst/>
                <a:ahLst/>
                <a:cxnLst/>
                <a:rect l="l" t="t" r="r" b="b"/>
                <a:pathLst>
                  <a:path w="1692" h="1756" extrusionOk="0">
                    <a:moveTo>
                      <a:pt x="1065" y="1"/>
                    </a:moveTo>
                    <a:cubicBezTo>
                      <a:pt x="599" y="1"/>
                      <a:pt x="270" y="549"/>
                      <a:pt x="123" y="1010"/>
                    </a:cubicBezTo>
                    <a:cubicBezTo>
                      <a:pt x="45" y="1266"/>
                      <a:pt x="12" y="1533"/>
                      <a:pt x="0" y="1756"/>
                    </a:cubicBezTo>
                    <a:cubicBezTo>
                      <a:pt x="45" y="1756"/>
                      <a:pt x="89" y="1756"/>
                      <a:pt x="134" y="1744"/>
                    </a:cubicBezTo>
                    <a:cubicBezTo>
                      <a:pt x="379" y="1677"/>
                      <a:pt x="534" y="1455"/>
                      <a:pt x="568" y="1210"/>
                    </a:cubicBezTo>
                    <a:cubicBezTo>
                      <a:pt x="579" y="1144"/>
                      <a:pt x="579" y="1077"/>
                      <a:pt x="613" y="1010"/>
                    </a:cubicBezTo>
                    <a:cubicBezTo>
                      <a:pt x="657" y="933"/>
                      <a:pt x="746" y="910"/>
                      <a:pt x="824" y="899"/>
                    </a:cubicBezTo>
                    <a:cubicBezTo>
                      <a:pt x="957" y="888"/>
                      <a:pt x="1090" y="910"/>
                      <a:pt x="1224" y="854"/>
                    </a:cubicBezTo>
                    <a:cubicBezTo>
                      <a:pt x="1424" y="765"/>
                      <a:pt x="1547" y="577"/>
                      <a:pt x="1691" y="410"/>
                    </a:cubicBezTo>
                    <a:cubicBezTo>
                      <a:pt x="1580" y="221"/>
                      <a:pt x="1436" y="87"/>
                      <a:pt x="1258" y="31"/>
                    </a:cubicBezTo>
                    <a:cubicBezTo>
                      <a:pt x="1191" y="10"/>
                      <a:pt x="1127" y="1"/>
                      <a:pt x="106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8"/>
              <p:cNvSpPr/>
              <p:nvPr/>
            </p:nvSpPr>
            <p:spPr>
              <a:xfrm>
                <a:off x="1805948" y="2091249"/>
                <a:ext cx="44691" cy="9734"/>
              </a:xfrm>
              <a:custGeom>
                <a:avLst/>
                <a:gdLst/>
                <a:ahLst/>
                <a:cxnLst/>
                <a:rect l="l" t="t" r="r" b="b"/>
                <a:pathLst>
                  <a:path w="1281" h="279" extrusionOk="0">
                    <a:moveTo>
                      <a:pt x="1280" y="1"/>
                    </a:moveTo>
                    <a:lnTo>
                      <a:pt x="1280" y="1"/>
                    </a:lnTo>
                    <a:cubicBezTo>
                      <a:pt x="1202" y="90"/>
                      <a:pt x="1102" y="134"/>
                      <a:pt x="991" y="145"/>
                    </a:cubicBezTo>
                    <a:cubicBezTo>
                      <a:pt x="934" y="156"/>
                      <a:pt x="881" y="159"/>
                      <a:pt x="827" y="159"/>
                    </a:cubicBezTo>
                    <a:cubicBezTo>
                      <a:pt x="775" y="159"/>
                      <a:pt x="723" y="157"/>
                      <a:pt x="668" y="157"/>
                    </a:cubicBezTo>
                    <a:cubicBezTo>
                      <a:pt x="618" y="154"/>
                      <a:pt x="567" y="153"/>
                      <a:pt x="517" y="153"/>
                    </a:cubicBezTo>
                    <a:cubicBezTo>
                      <a:pt x="345" y="153"/>
                      <a:pt x="173" y="169"/>
                      <a:pt x="1" y="212"/>
                    </a:cubicBezTo>
                    <a:lnTo>
                      <a:pt x="23" y="279"/>
                    </a:lnTo>
                    <a:cubicBezTo>
                      <a:pt x="223" y="223"/>
                      <a:pt x="446" y="190"/>
                      <a:pt x="668" y="190"/>
                    </a:cubicBezTo>
                    <a:cubicBezTo>
                      <a:pt x="779" y="190"/>
                      <a:pt x="891" y="190"/>
                      <a:pt x="991" y="167"/>
                    </a:cubicBezTo>
                    <a:cubicBezTo>
                      <a:pt x="1102" y="145"/>
                      <a:pt x="1214" y="90"/>
                      <a:pt x="128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8"/>
              <p:cNvSpPr/>
              <p:nvPr/>
            </p:nvSpPr>
            <p:spPr>
              <a:xfrm>
                <a:off x="1816450" y="2071851"/>
                <a:ext cx="36527" cy="11269"/>
              </a:xfrm>
              <a:custGeom>
                <a:avLst/>
                <a:gdLst/>
                <a:ahLst/>
                <a:cxnLst/>
                <a:rect l="l" t="t" r="r" b="b"/>
                <a:pathLst>
                  <a:path w="1047" h="323" extrusionOk="0">
                    <a:moveTo>
                      <a:pt x="1046" y="1"/>
                    </a:moveTo>
                    <a:cubicBezTo>
                      <a:pt x="979" y="45"/>
                      <a:pt x="890" y="56"/>
                      <a:pt x="801" y="68"/>
                    </a:cubicBezTo>
                    <a:cubicBezTo>
                      <a:pt x="712" y="78"/>
                      <a:pt x="624" y="78"/>
                      <a:pt x="535" y="78"/>
                    </a:cubicBezTo>
                    <a:cubicBezTo>
                      <a:pt x="446" y="90"/>
                      <a:pt x="357" y="101"/>
                      <a:pt x="278" y="112"/>
                    </a:cubicBezTo>
                    <a:lnTo>
                      <a:pt x="145" y="145"/>
                    </a:lnTo>
                    <a:cubicBezTo>
                      <a:pt x="100" y="157"/>
                      <a:pt x="67" y="167"/>
                      <a:pt x="23" y="234"/>
                    </a:cubicBezTo>
                    <a:lnTo>
                      <a:pt x="1" y="323"/>
                    </a:lnTo>
                    <a:cubicBezTo>
                      <a:pt x="11" y="312"/>
                      <a:pt x="123" y="246"/>
                      <a:pt x="167" y="234"/>
                    </a:cubicBezTo>
                    <a:cubicBezTo>
                      <a:pt x="212" y="212"/>
                      <a:pt x="256" y="201"/>
                      <a:pt x="290" y="189"/>
                    </a:cubicBezTo>
                    <a:cubicBezTo>
                      <a:pt x="379" y="167"/>
                      <a:pt x="456" y="145"/>
                      <a:pt x="545" y="134"/>
                    </a:cubicBezTo>
                    <a:cubicBezTo>
                      <a:pt x="634" y="123"/>
                      <a:pt x="723" y="112"/>
                      <a:pt x="801" y="90"/>
                    </a:cubicBezTo>
                    <a:cubicBezTo>
                      <a:pt x="890" y="78"/>
                      <a:pt x="979" y="45"/>
                      <a:pt x="10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8"/>
              <p:cNvSpPr/>
              <p:nvPr/>
            </p:nvSpPr>
            <p:spPr>
              <a:xfrm>
                <a:off x="1828103" y="2043522"/>
                <a:ext cx="21351" cy="21386"/>
              </a:xfrm>
              <a:custGeom>
                <a:avLst/>
                <a:gdLst/>
                <a:ahLst/>
                <a:cxnLst/>
                <a:rect l="l" t="t" r="r" b="b"/>
                <a:pathLst>
                  <a:path w="612" h="613" extrusionOk="0">
                    <a:moveTo>
                      <a:pt x="612" y="0"/>
                    </a:moveTo>
                    <a:cubicBezTo>
                      <a:pt x="601" y="146"/>
                      <a:pt x="490" y="267"/>
                      <a:pt x="378" y="356"/>
                    </a:cubicBezTo>
                    <a:cubicBezTo>
                      <a:pt x="312" y="390"/>
                      <a:pt x="245" y="435"/>
                      <a:pt x="189" y="468"/>
                    </a:cubicBezTo>
                    <a:cubicBezTo>
                      <a:pt x="122" y="512"/>
                      <a:pt x="55" y="546"/>
                      <a:pt x="0" y="546"/>
                    </a:cubicBezTo>
                    <a:lnTo>
                      <a:pt x="0" y="613"/>
                    </a:lnTo>
                    <a:cubicBezTo>
                      <a:pt x="89" y="601"/>
                      <a:pt x="156" y="557"/>
                      <a:pt x="211" y="512"/>
                    </a:cubicBezTo>
                    <a:cubicBezTo>
                      <a:pt x="278" y="468"/>
                      <a:pt x="334" y="435"/>
                      <a:pt x="401" y="379"/>
                    </a:cubicBezTo>
                    <a:cubicBezTo>
                      <a:pt x="512" y="279"/>
                      <a:pt x="612" y="156"/>
                      <a:pt x="6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8"/>
              <p:cNvSpPr/>
              <p:nvPr/>
            </p:nvSpPr>
            <p:spPr>
              <a:xfrm>
                <a:off x="1803646" y="2064490"/>
                <a:ext cx="5442" cy="31852"/>
              </a:xfrm>
              <a:custGeom>
                <a:avLst/>
                <a:gdLst/>
                <a:ahLst/>
                <a:cxnLst/>
                <a:rect l="l" t="t" r="r" b="b"/>
                <a:pathLst>
                  <a:path w="156" h="913" extrusionOk="0">
                    <a:moveTo>
                      <a:pt x="67" y="0"/>
                    </a:moveTo>
                    <a:cubicBezTo>
                      <a:pt x="22" y="145"/>
                      <a:pt x="0" y="301"/>
                      <a:pt x="22" y="457"/>
                    </a:cubicBezTo>
                    <a:cubicBezTo>
                      <a:pt x="22" y="534"/>
                      <a:pt x="45" y="623"/>
                      <a:pt x="67" y="690"/>
                    </a:cubicBezTo>
                    <a:cubicBezTo>
                      <a:pt x="89" y="768"/>
                      <a:pt x="101" y="845"/>
                      <a:pt x="89" y="912"/>
                    </a:cubicBezTo>
                    <a:lnTo>
                      <a:pt x="145" y="901"/>
                    </a:lnTo>
                    <a:cubicBezTo>
                      <a:pt x="156" y="812"/>
                      <a:pt x="145" y="746"/>
                      <a:pt x="123" y="679"/>
                    </a:cubicBezTo>
                    <a:cubicBezTo>
                      <a:pt x="89" y="601"/>
                      <a:pt x="67" y="534"/>
                      <a:pt x="56" y="457"/>
                    </a:cubicBezTo>
                    <a:cubicBezTo>
                      <a:pt x="22" y="301"/>
                      <a:pt x="34" y="145"/>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8"/>
              <p:cNvSpPr/>
              <p:nvPr/>
            </p:nvSpPr>
            <p:spPr>
              <a:xfrm>
                <a:off x="1815682" y="2041603"/>
                <a:ext cx="8582" cy="32236"/>
              </a:xfrm>
              <a:custGeom>
                <a:avLst/>
                <a:gdLst/>
                <a:ahLst/>
                <a:cxnLst/>
                <a:rect l="l" t="t" r="r" b="b"/>
                <a:pathLst>
                  <a:path w="246" h="924" extrusionOk="0">
                    <a:moveTo>
                      <a:pt x="67" y="0"/>
                    </a:moveTo>
                    <a:lnTo>
                      <a:pt x="67" y="0"/>
                    </a:lnTo>
                    <a:cubicBezTo>
                      <a:pt x="33" y="156"/>
                      <a:pt x="0" y="312"/>
                      <a:pt x="33" y="478"/>
                    </a:cubicBezTo>
                    <a:cubicBezTo>
                      <a:pt x="56" y="556"/>
                      <a:pt x="89" y="634"/>
                      <a:pt x="122" y="701"/>
                    </a:cubicBezTo>
                    <a:cubicBezTo>
                      <a:pt x="156" y="779"/>
                      <a:pt x="178" y="846"/>
                      <a:pt x="167" y="923"/>
                    </a:cubicBezTo>
                    <a:lnTo>
                      <a:pt x="234" y="868"/>
                    </a:lnTo>
                    <a:cubicBezTo>
                      <a:pt x="245" y="779"/>
                      <a:pt x="211" y="757"/>
                      <a:pt x="167" y="678"/>
                    </a:cubicBezTo>
                    <a:cubicBezTo>
                      <a:pt x="134" y="612"/>
                      <a:pt x="89" y="545"/>
                      <a:pt x="67" y="467"/>
                    </a:cubicBezTo>
                    <a:cubicBezTo>
                      <a:pt x="23" y="322"/>
                      <a:pt x="45" y="156"/>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8"/>
              <p:cNvSpPr/>
              <p:nvPr/>
            </p:nvSpPr>
            <p:spPr>
              <a:xfrm>
                <a:off x="1824579" y="2054372"/>
                <a:ext cx="3140" cy="12455"/>
              </a:xfrm>
              <a:custGeom>
                <a:avLst/>
                <a:gdLst/>
                <a:ahLst/>
                <a:cxnLst/>
                <a:rect l="l" t="t" r="r" b="b"/>
                <a:pathLst>
                  <a:path w="90" h="357" extrusionOk="0">
                    <a:moveTo>
                      <a:pt x="45" y="1"/>
                    </a:moveTo>
                    <a:lnTo>
                      <a:pt x="45" y="1"/>
                    </a:lnTo>
                    <a:cubicBezTo>
                      <a:pt x="35" y="57"/>
                      <a:pt x="12" y="112"/>
                      <a:pt x="12" y="179"/>
                    </a:cubicBezTo>
                    <a:cubicBezTo>
                      <a:pt x="1" y="235"/>
                      <a:pt x="1" y="302"/>
                      <a:pt x="23" y="357"/>
                    </a:cubicBezTo>
                    <a:lnTo>
                      <a:pt x="90" y="324"/>
                    </a:lnTo>
                    <a:cubicBezTo>
                      <a:pt x="35" y="246"/>
                      <a:pt x="45" y="112"/>
                      <a:pt x="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8"/>
              <p:cNvSpPr/>
              <p:nvPr/>
            </p:nvSpPr>
            <p:spPr>
              <a:xfrm>
                <a:off x="1667825" y="2038638"/>
                <a:ext cx="88893" cy="89452"/>
              </a:xfrm>
              <a:custGeom>
                <a:avLst/>
                <a:gdLst/>
                <a:ahLst/>
                <a:cxnLst/>
                <a:rect l="l" t="t" r="r" b="b"/>
                <a:pathLst>
                  <a:path w="2548" h="2564" extrusionOk="0">
                    <a:moveTo>
                      <a:pt x="1202" y="1"/>
                    </a:moveTo>
                    <a:cubicBezTo>
                      <a:pt x="749" y="1"/>
                      <a:pt x="263" y="217"/>
                      <a:pt x="156" y="397"/>
                    </a:cubicBezTo>
                    <a:cubicBezTo>
                      <a:pt x="12" y="641"/>
                      <a:pt x="0" y="1042"/>
                      <a:pt x="156" y="1386"/>
                    </a:cubicBezTo>
                    <a:cubicBezTo>
                      <a:pt x="312" y="1720"/>
                      <a:pt x="734" y="2476"/>
                      <a:pt x="1424" y="2554"/>
                    </a:cubicBezTo>
                    <a:cubicBezTo>
                      <a:pt x="1477" y="2561"/>
                      <a:pt x="1527" y="2563"/>
                      <a:pt x="1574" y="2563"/>
                    </a:cubicBezTo>
                    <a:cubicBezTo>
                      <a:pt x="2128" y="2563"/>
                      <a:pt x="2269" y="2176"/>
                      <a:pt x="2269" y="2176"/>
                    </a:cubicBezTo>
                    <a:cubicBezTo>
                      <a:pt x="2269" y="2176"/>
                      <a:pt x="2536" y="1820"/>
                      <a:pt x="2548" y="1464"/>
                    </a:cubicBezTo>
                    <a:cubicBezTo>
                      <a:pt x="2548" y="1097"/>
                      <a:pt x="2158" y="352"/>
                      <a:pt x="1658" y="96"/>
                    </a:cubicBezTo>
                    <a:cubicBezTo>
                      <a:pt x="1523" y="29"/>
                      <a:pt x="1364" y="1"/>
                      <a:pt x="120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8"/>
              <p:cNvSpPr/>
              <p:nvPr/>
            </p:nvSpPr>
            <p:spPr>
              <a:xfrm>
                <a:off x="1667825" y="2041603"/>
                <a:ext cx="61332" cy="86416"/>
              </a:xfrm>
              <a:custGeom>
                <a:avLst/>
                <a:gdLst/>
                <a:ahLst/>
                <a:cxnLst/>
                <a:rect l="l" t="t" r="r" b="b"/>
                <a:pathLst>
                  <a:path w="1758" h="2477" extrusionOk="0">
                    <a:moveTo>
                      <a:pt x="690" y="0"/>
                    </a:moveTo>
                    <a:cubicBezTo>
                      <a:pt x="435" y="78"/>
                      <a:pt x="223" y="201"/>
                      <a:pt x="156" y="312"/>
                    </a:cubicBezTo>
                    <a:cubicBezTo>
                      <a:pt x="12" y="556"/>
                      <a:pt x="0" y="957"/>
                      <a:pt x="156" y="1301"/>
                    </a:cubicBezTo>
                    <a:cubicBezTo>
                      <a:pt x="312" y="1635"/>
                      <a:pt x="734" y="2391"/>
                      <a:pt x="1424" y="2469"/>
                    </a:cubicBezTo>
                    <a:cubicBezTo>
                      <a:pt x="1474" y="2474"/>
                      <a:pt x="1523" y="2476"/>
                      <a:pt x="1569" y="2476"/>
                    </a:cubicBezTo>
                    <a:cubicBezTo>
                      <a:pt x="1636" y="2476"/>
                      <a:pt x="1699" y="2471"/>
                      <a:pt x="1758" y="2458"/>
                    </a:cubicBezTo>
                    <a:cubicBezTo>
                      <a:pt x="1669" y="2280"/>
                      <a:pt x="1535" y="2124"/>
                      <a:pt x="1402" y="1991"/>
                    </a:cubicBezTo>
                    <a:cubicBezTo>
                      <a:pt x="1324" y="1902"/>
                      <a:pt x="1235" y="1835"/>
                      <a:pt x="1146" y="1758"/>
                    </a:cubicBezTo>
                    <a:cubicBezTo>
                      <a:pt x="1068" y="1702"/>
                      <a:pt x="979" y="1646"/>
                      <a:pt x="935" y="1557"/>
                    </a:cubicBezTo>
                    <a:cubicBezTo>
                      <a:pt x="868" y="1457"/>
                      <a:pt x="902" y="1346"/>
                      <a:pt x="924" y="1246"/>
                    </a:cubicBezTo>
                    <a:cubicBezTo>
                      <a:pt x="946" y="1145"/>
                      <a:pt x="957" y="1056"/>
                      <a:pt x="957" y="957"/>
                    </a:cubicBezTo>
                    <a:cubicBezTo>
                      <a:pt x="957" y="757"/>
                      <a:pt x="924" y="567"/>
                      <a:pt x="868" y="378"/>
                    </a:cubicBezTo>
                    <a:cubicBezTo>
                      <a:pt x="823" y="245"/>
                      <a:pt x="768" y="122"/>
                      <a:pt x="69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8"/>
              <p:cNvSpPr/>
              <p:nvPr/>
            </p:nvSpPr>
            <p:spPr>
              <a:xfrm>
                <a:off x="1693852" y="2047395"/>
                <a:ext cx="12036" cy="27596"/>
              </a:xfrm>
              <a:custGeom>
                <a:avLst/>
                <a:gdLst/>
                <a:ahLst/>
                <a:cxnLst/>
                <a:rect l="l" t="t" r="r" b="b"/>
                <a:pathLst>
                  <a:path w="345" h="791" extrusionOk="0">
                    <a:moveTo>
                      <a:pt x="0" y="1"/>
                    </a:moveTo>
                    <a:cubicBezTo>
                      <a:pt x="77" y="112"/>
                      <a:pt x="122" y="245"/>
                      <a:pt x="166" y="379"/>
                    </a:cubicBezTo>
                    <a:lnTo>
                      <a:pt x="223" y="579"/>
                    </a:lnTo>
                    <a:cubicBezTo>
                      <a:pt x="245" y="646"/>
                      <a:pt x="278" y="735"/>
                      <a:pt x="255" y="757"/>
                    </a:cubicBezTo>
                    <a:lnTo>
                      <a:pt x="311" y="791"/>
                    </a:lnTo>
                    <a:cubicBezTo>
                      <a:pt x="344" y="746"/>
                      <a:pt x="322" y="702"/>
                      <a:pt x="311" y="668"/>
                    </a:cubicBezTo>
                    <a:lnTo>
                      <a:pt x="278" y="568"/>
                    </a:lnTo>
                    <a:lnTo>
                      <a:pt x="200" y="368"/>
                    </a:lnTo>
                    <a:cubicBezTo>
                      <a:pt x="144" y="235"/>
                      <a:pt x="78" y="112"/>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8"/>
              <p:cNvSpPr/>
              <p:nvPr/>
            </p:nvSpPr>
            <p:spPr>
              <a:xfrm>
                <a:off x="1689561" y="2081655"/>
                <a:ext cx="32620" cy="6908"/>
              </a:xfrm>
              <a:custGeom>
                <a:avLst/>
                <a:gdLst/>
                <a:ahLst/>
                <a:cxnLst/>
                <a:rect l="l" t="t" r="r" b="b"/>
                <a:pathLst>
                  <a:path w="935" h="198" extrusionOk="0">
                    <a:moveTo>
                      <a:pt x="575" y="0"/>
                    </a:moveTo>
                    <a:cubicBezTo>
                      <a:pt x="534" y="0"/>
                      <a:pt x="495" y="3"/>
                      <a:pt x="457" y="9"/>
                    </a:cubicBezTo>
                    <a:cubicBezTo>
                      <a:pt x="301" y="31"/>
                      <a:pt x="156" y="86"/>
                      <a:pt x="0" y="120"/>
                    </a:cubicBezTo>
                    <a:cubicBezTo>
                      <a:pt x="156" y="109"/>
                      <a:pt x="312" y="64"/>
                      <a:pt x="457" y="64"/>
                    </a:cubicBezTo>
                    <a:cubicBezTo>
                      <a:pt x="472" y="63"/>
                      <a:pt x="488" y="63"/>
                      <a:pt x="504" y="63"/>
                    </a:cubicBezTo>
                    <a:cubicBezTo>
                      <a:pt x="656" y="63"/>
                      <a:pt x="854" y="108"/>
                      <a:pt x="935" y="198"/>
                    </a:cubicBezTo>
                    <a:lnTo>
                      <a:pt x="912" y="120"/>
                    </a:lnTo>
                    <a:cubicBezTo>
                      <a:pt x="846" y="64"/>
                      <a:pt x="779" y="20"/>
                      <a:pt x="701" y="9"/>
                    </a:cubicBezTo>
                    <a:cubicBezTo>
                      <a:pt x="657" y="3"/>
                      <a:pt x="615" y="0"/>
                      <a:pt x="57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8"/>
              <p:cNvSpPr/>
              <p:nvPr/>
            </p:nvSpPr>
            <p:spPr>
              <a:xfrm>
                <a:off x="1699260" y="2101472"/>
                <a:ext cx="40400" cy="6489"/>
              </a:xfrm>
              <a:custGeom>
                <a:avLst/>
                <a:gdLst/>
                <a:ahLst/>
                <a:cxnLst/>
                <a:rect l="l" t="t" r="r" b="b"/>
                <a:pathLst>
                  <a:path w="1158" h="186" extrusionOk="0">
                    <a:moveTo>
                      <a:pt x="938" y="0"/>
                    </a:moveTo>
                    <a:cubicBezTo>
                      <a:pt x="898" y="0"/>
                      <a:pt x="859" y="4"/>
                      <a:pt x="824" y="8"/>
                    </a:cubicBezTo>
                    <a:cubicBezTo>
                      <a:pt x="735" y="19"/>
                      <a:pt x="634" y="30"/>
                      <a:pt x="545" y="52"/>
                    </a:cubicBezTo>
                    <a:cubicBezTo>
                      <a:pt x="357" y="86"/>
                      <a:pt x="179" y="131"/>
                      <a:pt x="1" y="186"/>
                    </a:cubicBezTo>
                    <a:cubicBezTo>
                      <a:pt x="179" y="141"/>
                      <a:pt x="367" y="108"/>
                      <a:pt x="557" y="86"/>
                    </a:cubicBezTo>
                    <a:cubicBezTo>
                      <a:pt x="646" y="75"/>
                      <a:pt x="735" y="64"/>
                      <a:pt x="834" y="64"/>
                    </a:cubicBezTo>
                    <a:cubicBezTo>
                      <a:pt x="923" y="64"/>
                      <a:pt x="1101" y="108"/>
                      <a:pt x="1157" y="164"/>
                    </a:cubicBezTo>
                    <a:lnTo>
                      <a:pt x="1135" y="64"/>
                    </a:lnTo>
                    <a:cubicBezTo>
                      <a:pt x="1085" y="13"/>
                      <a:pt x="1011" y="0"/>
                      <a:pt x="93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8"/>
              <p:cNvSpPr/>
              <p:nvPr/>
            </p:nvSpPr>
            <p:spPr>
              <a:xfrm>
                <a:off x="1726019" y="2059431"/>
                <a:ext cx="9350" cy="40016"/>
              </a:xfrm>
              <a:custGeom>
                <a:avLst/>
                <a:gdLst/>
                <a:ahLst/>
                <a:cxnLst/>
                <a:rect l="l" t="t" r="r" b="b"/>
                <a:pathLst>
                  <a:path w="268" h="1147" extrusionOk="0">
                    <a:moveTo>
                      <a:pt x="79" y="1"/>
                    </a:moveTo>
                    <a:cubicBezTo>
                      <a:pt x="1" y="368"/>
                      <a:pt x="1" y="723"/>
                      <a:pt x="146" y="1079"/>
                    </a:cubicBezTo>
                    <a:lnTo>
                      <a:pt x="268" y="1146"/>
                    </a:lnTo>
                    <a:cubicBezTo>
                      <a:pt x="101" y="812"/>
                      <a:pt x="35" y="379"/>
                      <a:pt x="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8"/>
              <p:cNvSpPr/>
              <p:nvPr/>
            </p:nvSpPr>
            <p:spPr>
              <a:xfrm>
                <a:off x="1740009" y="2072654"/>
                <a:ext cx="8547" cy="38830"/>
              </a:xfrm>
              <a:custGeom>
                <a:avLst/>
                <a:gdLst/>
                <a:ahLst/>
                <a:cxnLst/>
                <a:rect l="l" t="t" r="r" b="b"/>
                <a:pathLst>
                  <a:path w="245" h="1113" extrusionOk="0">
                    <a:moveTo>
                      <a:pt x="0" y="0"/>
                    </a:moveTo>
                    <a:cubicBezTo>
                      <a:pt x="56" y="189"/>
                      <a:pt x="101" y="378"/>
                      <a:pt x="134" y="567"/>
                    </a:cubicBezTo>
                    <a:cubicBezTo>
                      <a:pt x="156" y="656"/>
                      <a:pt x="178" y="756"/>
                      <a:pt x="190" y="845"/>
                    </a:cubicBezTo>
                    <a:cubicBezTo>
                      <a:pt x="200" y="934"/>
                      <a:pt x="145" y="1001"/>
                      <a:pt x="78" y="1068"/>
                    </a:cubicBezTo>
                    <a:lnTo>
                      <a:pt x="123" y="1112"/>
                    </a:lnTo>
                    <a:cubicBezTo>
                      <a:pt x="156" y="1079"/>
                      <a:pt x="190" y="1046"/>
                      <a:pt x="223" y="990"/>
                    </a:cubicBezTo>
                    <a:cubicBezTo>
                      <a:pt x="245" y="945"/>
                      <a:pt x="245" y="890"/>
                      <a:pt x="245" y="834"/>
                    </a:cubicBezTo>
                    <a:cubicBezTo>
                      <a:pt x="223" y="734"/>
                      <a:pt x="200" y="645"/>
                      <a:pt x="178" y="556"/>
                    </a:cubicBezTo>
                    <a:cubicBezTo>
                      <a:pt x="123" y="367"/>
                      <a:pt x="67" y="1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8"/>
              <p:cNvSpPr/>
              <p:nvPr/>
            </p:nvSpPr>
            <p:spPr>
              <a:xfrm>
                <a:off x="1708575" y="1902957"/>
                <a:ext cx="96255" cy="124688"/>
              </a:xfrm>
              <a:custGeom>
                <a:avLst/>
                <a:gdLst/>
                <a:ahLst/>
                <a:cxnLst/>
                <a:rect l="l" t="t" r="r" b="b"/>
                <a:pathLst>
                  <a:path w="2759" h="3574" extrusionOk="0">
                    <a:moveTo>
                      <a:pt x="884" y="0"/>
                    </a:moveTo>
                    <a:cubicBezTo>
                      <a:pt x="705" y="0"/>
                      <a:pt x="541" y="59"/>
                      <a:pt x="423" y="215"/>
                    </a:cubicBezTo>
                    <a:cubicBezTo>
                      <a:pt x="11" y="749"/>
                      <a:pt x="1" y="1750"/>
                      <a:pt x="401" y="2573"/>
                    </a:cubicBezTo>
                    <a:cubicBezTo>
                      <a:pt x="812" y="3407"/>
                      <a:pt x="1402" y="3574"/>
                      <a:pt x="1402" y="3574"/>
                    </a:cubicBezTo>
                    <a:cubicBezTo>
                      <a:pt x="1402" y="3574"/>
                      <a:pt x="1491" y="3529"/>
                      <a:pt x="1802" y="3285"/>
                    </a:cubicBezTo>
                    <a:cubicBezTo>
                      <a:pt x="2125" y="3051"/>
                      <a:pt x="2603" y="2317"/>
                      <a:pt x="2681" y="1738"/>
                    </a:cubicBezTo>
                    <a:cubicBezTo>
                      <a:pt x="2759" y="1160"/>
                      <a:pt x="2181" y="615"/>
                      <a:pt x="1980" y="448"/>
                    </a:cubicBezTo>
                    <a:cubicBezTo>
                      <a:pt x="1831" y="338"/>
                      <a:pt x="1315" y="0"/>
                      <a:pt x="88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8"/>
              <p:cNvSpPr/>
              <p:nvPr/>
            </p:nvSpPr>
            <p:spPr>
              <a:xfrm>
                <a:off x="1708575" y="1902783"/>
                <a:ext cx="53169" cy="107802"/>
              </a:xfrm>
              <a:custGeom>
                <a:avLst/>
                <a:gdLst/>
                <a:ahLst/>
                <a:cxnLst/>
                <a:rect l="l" t="t" r="r" b="b"/>
                <a:pathLst>
                  <a:path w="1524" h="3090" extrusionOk="0">
                    <a:moveTo>
                      <a:pt x="889" y="1"/>
                    </a:moveTo>
                    <a:cubicBezTo>
                      <a:pt x="708" y="1"/>
                      <a:pt x="542" y="60"/>
                      <a:pt x="423" y="220"/>
                    </a:cubicBezTo>
                    <a:cubicBezTo>
                      <a:pt x="11" y="754"/>
                      <a:pt x="1" y="1755"/>
                      <a:pt x="401" y="2578"/>
                    </a:cubicBezTo>
                    <a:cubicBezTo>
                      <a:pt x="501" y="2789"/>
                      <a:pt x="624" y="2956"/>
                      <a:pt x="735" y="3090"/>
                    </a:cubicBezTo>
                    <a:cubicBezTo>
                      <a:pt x="745" y="3078"/>
                      <a:pt x="757" y="3056"/>
                      <a:pt x="768" y="3045"/>
                    </a:cubicBezTo>
                    <a:cubicBezTo>
                      <a:pt x="857" y="2867"/>
                      <a:pt x="868" y="2667"/>
                      <a:pt x="879" y="2477"/>
                    </a:cubicBezTo>
                    <a:cubicBezTo>
                      <a:pt x="901" y="2077"/>
                      <a:pt x="868" y="1666"/>
                      <a:pt x="1012" y="1288"/>
                    </a:cubicBezTo>
                    <a:cubicBezTo>
                      <a:pt x="1079" y="1098"/>
                      <a:pt x="1213" y="932"/>
                      <a:pt x="1335" y="765"/>
                    </a:cubicBezTo>
                    <a:cubicBezTo>
                      <a:pt x="1447" y="598"/>
                      <a:pt x="1513" y="431"/>
                      <a:pt x="1524" y="231"/>
                    </a:cubicBezTo>
                    <a:lnTo>
                      <a:pt x="1524" y="176"/>
                    </a:lnTo>
                    <a:cubicBezTo>
                      <a:pt x="1327" y="80"/>
                      <a:pt x="1098" y="1"/>
                      <a:pt x="88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8"/>
              <p:cNvSpPr/>
              <p:nvPr/>
            </p:nvSpPr>
            <p:spPr>
              <a:xfrm>
                <a:off x="1725670" y="1974443"/>
                <a:ext cx="29515" cy="38830"/>
              </a:xfrm>
              <a:custGeom>
                <a:avLst/>
                <a:gdLst/>
                <a:ahLst/>
                <a:cxnLst/>
                <a:rect l="l" t="t" r="r" b="b"/>
                <a:pathLst>
                  <a:path w="846" h="1113" extrusionOk="0">
                    <a:moveTo>
                      <a:pt x="0" y="1"/>
                    </a:moveTo>
                    <a:lnTo>
                      <a:pt x="0" y="1"/>
                    </a:lnTo>
                    <a:cubicBezTo>
                      <a:pt x="67" y="468"/>
                      <a:pt x="378" y="902"/>
                      <a:pt x="812" y="1113"/>
                    </a:cubicBezTo>
                    <a:lnTo>
                      <a:pt x="845" y="1046"/>
                    </a:lnTo>
                    <a:cubicBezTo>
                      <a:pt x="423" y="868"/>
                      <a:pt x="100" y="468"/>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8"/>
              <p:cNvSpPr/>
              <p:nvPr/>
            </p:nvSpPr>
            <p:spPr>
              <a:xfrm>
                <a:off x="1719809" y="1948451"/>
                <a:ext cx="31085" cy="40783"/>
              </a:xfrm>
              <a:custGeom>
                <a:avLst/>
                <a:gdLst/>
                <a:ahLst/>
                <a:cxnLst/>
                <a:rect l="l" t="t" r="r" b="b"/>
                <a:pathLst>
                  <a:path w="891" h="1169" extrusionOk="0">
                    <a:moveTo>
                      <a:pt x="35" y="1"/>
                    </a:moveTo>
                    <a:cubicBezTo>
                      <a:pt x="1" y="123"/>
                      <a:pt x="79" y="246"/>
                      <a:pt x="168" y="335"/>
                    </a:cubicBezTo>
                    <a:cubicBezTo>
                      <a:pt x="268" y="412"/>
                      <a:pt x="357" y="501"/>
                      <a:pt x="435" y="590"/>
                    </a:cubicBezTo>
                    <a:cubicBezTo>
                      <a:pt x="613" y="768"/>
                      <a:pt x="757" y="968"/>
                      <a:pt x="891" y="1168"/>
                    </a:cubicBezTo>
                    <a:lnTo>
                      <a:pt x="880" y="1057"/>
                    </a:lnTo>
                    <a:cubicBezTo>
                      <a:pt x="746" y="846"/>
                      <a:pt x="646" y="735"/>
                      <a:pt x="468" y="557"/>
                    </a:cubicBezTo>
                    <a:cubicBezTo>
                      <a:pt x="379" y="479"/>
                      <a:pt x="279" y="401"/>
                      <a:pt x="179" y="312"/>
                    </a:cubicBezTo>
                    <a:cubicBezTo>
                      <a:pt x="90" y="234"/>
                      <a:pt x="12" y="123"/>
                      <a:pt x="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8"/>
              <p:cNvSpPr/>
              <p:nvPr/>
            </p:nvSpPr>
            <p:spPr>
              <a:xfrm>
                <a:off x="1721763" y="1925983"/>
                <a:ext cx="26026" cy="30282"/>
              </a:xfrm>
              <a:custGeom>
                <a:avLst/>
                <a:gdLst/>
                <a:ahLst/>
                <a:cxnLst/>
                <a:rect l="l" t="t" r="r" b="b"/>
                <a:pathLst>
                  <a:path w="746" h="868" extrusionOk="0">
                    <a:moveTo>
                      <a:pt x="1" y="0"/>
                    </a:moveTo>
                    <a:cubicBezTo>
                      <a:pt x="23" y="89"/>
                      <a:pt x="68" y="178"/>
                      <a:pt x="123" y="255"/>
                    </a:cubicBezTo>
                    <a:cubicBezTo>
                      <a:pt x="179" y="334"/>
                      <a:pt x="246" y="400"/>
                      <a:pt x="312" y="467"/>
                    </a:cubicBezTo>
                    <a:cubicBezTo>
                      <a:pt x="456" y="589"/>
                      <a:pt x="612" y="712"/>
                      <a:pt x="713" y="867"/>
                    </a:cubicBezTo>
                    <a:lnTo>
                      <a:pt x="746" y="789"/>
                    </a:lnTo>
                    <a:cubicBezTo>
                      <a:pt x="624" y="623"/>
                      <a:pt x="490" y="556"/>
                      <a:pt x="345" y="433"/>
                    </a:cubicBezTo>
                    <a:cubicBezTo>
                      <a:pt x="268" y="378"/>
                      <a:pt x="201" y="322"/>
                      <a:pt x="134" y="245"/>
                    </a:cubicBezTo>
                    <a:cubicBezTo>
                      <a:pt x="78" y="178"/>
                      <a:pt x="23" y="89"/>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8"/>
              <p:cNvSpPr/>
              <p:nvPr/>
            </p:nvSpPr>
            <p:spPr>
              <a:xfrm>
                <a:off x="1747755" y="1918971"/>
                <a:ext cx="13641" cy="47761"/>
              </a:xfrm>
              <a:custGeom>
                <a:avLst/>
                <a:gdLst/>
                <a:ahLst/>
                <a:cxnLst/>
                <a:rect l="l" t="t" r="r" b="b"/>
                <a:pathLst>
                  <a:path w="391" h="1369" extrusionOk="0">
                    <a:moveTo>
                      <a:pt x="390" y="1"/>
                    </a:moveTo>
                    <a:cubicBezTo>
                      <a:pt x="279" y="189"/>
                      <a:pt x="201" y="390"/>
                      <a:pt x="156" y="612"/>
                    </a:cubicBezTo>
                    <a:cubicBezTo>
                      <a:pt x="134" y="723"/>
                      <a:pt x="134" y="834"/>
                      <a:pt x="123" y="935"/>
                    </a:cubicBezTo>
                    <a:cubicBezTo>
                      <a:pt x="101" y="1035"/>
                      <a:pt x="67" y="1135"/>
                      <a:pt x="1" y="1202"/>
                    </a:cubicBezTo>
                    <a:lnTo>
                      <a:pt x="12" y="1368"/>
                    </a:lnTo>
                    <a:cubicBezTo>
                      <a:pt x="101" y="1269"/>
                      <a:pt x="190" y="1057"/>
                      <a:pt x="201" y="946"/>
                    </a:cubicBezTo>
                    <a:cubicBezTo>
                      <a:pt x="201" y="834"/>
                      <a:pt x="201" y="723"/>
                      <a:pt x="212" y="612"/>
                    </a:cubicBezTo>
                    <a:cubicBezTo>
                      <a:pt x="235" y="401"/>
                      <a:pt x="290" y="189"/>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8"/>
              <p:cNvSpPr/>
              <p:nvPr/>
            </p:nvSpPr>
            <p:spPr>
              <a:xfrm>
                <a:off x="1750476" y="1938369"/>
                <a:ext cx="24875" cy="62937"/>
              </a:xfrm>
              <a:custGeom>
                <a:avLst/>
                <a:gdLst/>
                <a:ahLst/>
                <a:cxnLst/>
                <a:rect l="l" t="t" r="r" b="b"/>
                <a:pathLst>
                  <a:path w="713" h="1804" extrusionOk="0">
                    <a:moveTo>
                      <a:pt x="713" y="1"/>
                    </a:moveTo>
                    <a:lnTo>
                      <a:pt x="446" y="957"/>
                    </a:lnTo>
                    <a:cubicBezTo>
                      <a:pt x="401" y="1113"/>
                      <a:pt x="357" y="1279"/>
                      <a:pt x="301" y="1424"/>
                    </a:cubicBezTo>
                    <a:cubicBezTo>
                      <a:pt x="279" y="1502"/>
                      <a:pt x="246" y="1580"/>
                      <a:pt x="201" y="1625"/>
                    </a:cubicBezTo>
                    <a:cubicBezTo>
                      <a:pt x="167" y="1658"/>
                      <a:pt x="145" y="1669"/>
                      <a:pt x="112" y="1691"/>
                    </a:cubicBezTo>
                    <a:cubicBezTo>
                      <a:pt x="90" y="1691"/>
                      <a:pt x="78" y="1691"/>
                      <a:pt x="56" y="1702"/>
                    </a:cubicBezTo>
                    <a:cubicBezTo>
                      <a:pt x="45" y="1714"/>
                      <a:pt x="34" y="1714"/>
                      <a:pt x="12" y="1724"/>
                    </a:cubicBezTo>
                    <a:cubicBezTo>
                      <a:pt x="1" y="1736"/>
                      <a:pt x="12" y="1736"/>
                      <a:pt x="12" y="1758"/>
                    </a:cubicBezTo>
                    <a:cubicBezTo>
                      <a:pt x="12" y="1758"/>
                      <a:pt x="67" y="1804"/>
                      <a:pt x="77" y="1804"/>
                    </a:cubicBezTo>
                    <a:cubicBezTo>
                      <a:pt x="78" y="1804"/>
                      <a:pt x="78" y="1804"/>
                      <a:pt x="78" y="1803"/>
                    </a:cubicBezTo>
                    <a:cubicBezTo>
                      <a:pt x="78" y="1803"/>
                      <a:pt x="134" y="1791"/>
                      <a:pt x="145" y="1780"/>
                    </a:cubicBezTo>
                    <a:cubicBezTo>
                      <a:pt x="190" y="1758"/>
                      <a:pt x="234" y="1724"/>
                      <a:pt x="268" y="1691"/>
                    </a:cubicBezTo>
                    <a:cubicBezTo>
                      <a:pt x="323" y="1625"/>
                      <a:pt x="357" y="1536"/>
                      <a:pt x="379" y="1457"/>
                    </a:cubicBezTo>
                    <a:cubicBezTo>
                      <a:pt x="424" y="1291"/>
                      <a:pt x="456" y="1124"/>
                      <a:pt x="490" y="968"/>
                    </a:cubicBezTo>
                    <a:lnTo>
                      <a:pt x="713"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8"/>
              <p:cNvSpPr/>
              <p:nvPr/>
            </p:nvSpPr>
            <p:spPr>
              <a:xfrm>
                <a:off x="1754732" y="1969803"/>
                <a:ext cx="28398" cy="52017"/>
              </a:xfrm>
              <a:custGeom>
                <a:avLst/>
                <a:gdLst/>
                <a:ahLst/>
                <a:cxnLst/>
                <a:rect l="l" t="t" r="r" b="b"/>
                <a:pathLst>
                  <a:path w="814" h="1491" extrusionOk="0">
                    <a:moveTo>
                      <a:pt x="813" y="0"/>
                    </a:moveTo>
                    <a:lnTo>
                      <a:pt x="813" y="0"/>
                    </a:lnTo>
                    <a:cubicBezTo>
                      <a:pt x="769" y="289"/>
                      <a:pt x="668" y="556"/>
                      <a:pt x="535" y="813"/>
                    </a:cubicBezTo>
                    <a:cubicBezTo>
                      <a:pt x="468" y="935"/>
                      <a:pt x="401" y="1057"/>
                      <a:pt x="324" y="1179"/>
                    </a:cubicBezTo>
                    <a:cubicBezTo>
                      <a:pt x="245" y="1290"/>
                      <a:pt x="124" y="1357"/>
                      <a:pt x="1" y="1424"/>
                    </a:cubicBezTo>
                    <a:lnTo>
                      <a:pt x="35" y="1491"/>
                    </a:lnTo>
                    <a:cubicBezTo>
                      <a:pt x="101" y="1458"/>
                      <a:pt x="168" y="1413"/>
                      <a:pt x="223" y="1369"/>
                    </a:cubicBezTo>
                    <a:cubicBezTo>
                      <a:pt x="279" y="1324"/>
                      <a:pt x="334" y="1268"/>
                      <a:pt x="368" y="1201"/>
                    </a:cubicBezTo>
                    <a:cubicBezTo>
                      <a:pt x="446" y="1080"/>
                      <a:pt x="512" y="957"/>
                      <a:pt x="568" y="823"/>
                    </a:cubicBezTo>
                    <a:cubicBezTo>
                      <a:pt x="690" y="568"/>
                      <a:pt x="779" y="289"/>
                      <a:pt x="8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8"/>
              <p:cNvSpPr/>
              <p:nvPr/>
            </p:nvSpPr>
            <p:spPr>
              <a:xfrm>
                <a:off x="1812961" y="2231291"/>
                <a:ext cx="97790" cy="103511"/>
              </a:xfrm>
              <a:custGeom>
                <a:avLst/>
                <a:gdLst/>
                <a:ahLst/>
                <a:cxnLst/>
                <a:rect l="l" t="t" r="r" b="b"/>
                <a:pathLst>
                  <a:path w="2803" h="2967" extrusionOk="0">
                    <a:moveTo>
                      <a:pt x="1949" y="0"/>
                    </a:moveTo>
                    <a:cubicBezTo>
                      <a:pt x="1718" y="0"/>
                      <a:pt x="922" y="497"/>
                      <a:pt x="523" y="1014"/>
                    </a:cubicBezTo>
                    <a:cubicBezTo>
                      <a:pt x="101" y="1559"/>
                      <a:pt x="12" y="1993"/>
                      <a:pt x="12" y="2115"/>
                    </a:cubicBezTo>
                    <a:cubicBezTo>
                      <a:pt x="0" y="2226"/>
                      <a:pt x="34" y="2315"/>
                      <a:pt x="34" y="2315"/>
                    </a:cubicBezTo>
                    <a:cubicBezTo>
                      <a:pt x="34" y="2315"/>
                      <a:pt x="111" y="2537"/>
                      <a:pt x="578" y="2804"/>
                    </a:cubicBezTo>
                    <a:cubicBezTo>
                      <a:pt x="767" y="2909"/>
                      <a:pt x="992" y="2966"/>
                      <a:pt x="1224" y="2966"/>
                    </a:cubicBezTo>
                    <a:cubicBezTo>
                      <a:pt x="1582" y="2966"/>
                      <a:pt x="1954" y="2830"/>
                      <a:pt x="2225" y="2527"/>
                    </a:cubicBezTo>
                    <a:cubicBezTo>
                      <a:pt x="2659" y="2037"/>
                      <a:pt x="2803" y="1370"/>
                      <a:pt x="2603" y="780"/>
                    </a:cubicBezTo>
                    <a:cubicBezTo>
                      <a:pt x="2414" y="191"/>
                      <a:pt x="2169" y="35"/>
                      <a:pt x="1969" y="2"/>
                    </a:cubicBezTo>
                    <a:cubicBezTo>
                      <a:pt x="1963" y="1"/>
                      <a:pt x="1956" y="0"/>
                      <a:pt x="194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8"/>
              <p:cNvSpPr/>
              <p:nvPr/>
            </p:nvSpPr>
            <p:spPr>
              <a:xfrm>
                <a:off x="1824998" y="2231291"/>
                <a:ext cx="76857" cy="45214"/>
              </a:xfrm>
              <a:custGeom>
                <a:avLst/>
                <a:gdLst/>
                <a:ahLst/>
                <a:cxnLst/>
                <a:rect l="l" t="t" r="r" b="b"/>
                <a:pathLst>
                  <a:path w="2203" h="1296" extrusionOk="0">
                    <a:moveTo>
                      <a:pt x="1604" y="0"/>
                    </a:moveTo>
                    <a:cubicBezTo>
                      <a:pt x="1373" y="0"/>
                      <a:pt x="577" y="497"/>
                      <a:pt x="178" y="1014"/>
                    </a:cubicBezTo>
                    <a:cubicBezTo>
                      <a:pt x="100" y="1103"/>
                      <a:pt x="45" y="1192"/>
                      <a:pt x="0" y="1270"/>
                    </a:cubicBezTo>
                    <a:cubicBezTo>
                      <a:pt x="123" y="1287"/>
                      <a:pt x="247" y="1296"/>
                      <a:pt x="371" y="1296"/>
                    </a:cubicBezTo>
                    <a:cubicBezTo>
                      <a:pt x="798" y="1296"/>
                      <a:pt x="1228" y="1195"/>
                      <a:pt x="1624" y="1014"/>
                    </a:cubicBezTo>
                    <a:cubicBezTo>
                      <a:pt x="1835" y="903"/>
                      <a:pt x="2025" y="780"/>
                      <a:pt x="2203" y="624"/>
                    </a:cubicBezTo>
                    <a:cubicBezTo>
                      <a:pt x="2025" y="157"/>
                      <a:pt x="1813" y="24"/>
                      <a:pt x="1624" y="2"/>
                    </a:cubicBezTo>
                    <a:cubicBezTo>
                      <a:pt x="1618" y="1"/>
                      <a:pt x="1611" y="0"/>
                      <a:pt x="160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8"/>
              <p:cNvSpPr/>
              <p:nvPr/>
            </p:nvSpPr>
            <p:spPr>
              <a:xfrm>
                <a:off x="1814496" y="2309720"/>
                <a:ext cx="50098" cy="15560"/>
              </a:xfrm>
              <a:custGeom>
                <a:avLst/>
                <a:gdLst/>
                <a:ahLst/>
                <a:cxnLst/>
                <a:rect l="l" t="t" r="r" b="b"/>
                <a:pathLst>
                  <a:path w="1436" h="446" extrusionOk="0">
                    <a:moveTo>
                      <a:pt x="79" y="0"/>
                    </a:moveTo>
                    <a:lnTo>
                      <a:pt x="1" y="67"/>
                    </a:lnTo>
                    <a:cubicBezTo>
                      <a:pt x="112" y="89"/>
                      <a:pt x="290" y="123"/>
                      <a:pt x="401" y="168"/>
                    </a:cubicBezTo>
                    <a:cubicBezTo>
                      <a:pt x="512" y="212"/>
                      <a:pt x="623" y="267"/>
                      <a:pt x="735" y="312"/>
                    </a:cubicBezTo>
                    <a:cubicBezTo>
                      <a:pt x="846" y="368"/>
                      <a:pt x="957" y="412"/>
                      <a:pt x="1080" y="435"/>
                    </a:cubicBezTo>
                    <a:cubicBezTo>
                      <a:pt x="1117" y="442"/>
                      <a:pt x="1156" y="446"/>
                      <a:pt x="1196" y="446"/>
                    </a:cubicBezTo>
                    <a:cubicBezTo>
                      <a:pt x="1277" y="446"/>
                      <a:pt x="1361" y="431"/>
                      <a:pt x="1436" y="401"/>
                    </a:cubicBezTo>
                    <a:lnTo>
                      <a:pt x="1436" y="401"/>
                    </a:lnTo>
                    <a:cubicBezTo>
                      <a:pt x="1376" y="425"/>
                      <a:pt x="1310" y="436"/>
                      <a:pt x="1244" y="436"/>
                    </a:cubicBezTo>
                    <a:cubicBezTo>
                      <a:pt x="1188" y="436"/>
                      <a:pt x="1131" y="427"/>
                      <a:pt x="1080" y="412"/>
                    </a:cubicBezTo>
                    <a:cubicBezTo>
                      <a:pt x="957" y="390"/>
                      <a:pt x="857" y="334"/>
                      <a:pt x="746" y="279"/>
                    </a:cubicBezTo>
                    <a:cubicBezTo>
                      <a:pt x="646" y="223"/>
                      <a:pt x="534" y="168"/>
                      <a:pt x="423" y="112"/>
                    </a:cubicBezTo>
                    <a:cubicBezTo>
                      <a:pt x="312" y="67"/>
                      <a:pt x="190" y="23"/>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8"/>
              <p:cNvSpPr/>
              <p:nvPr/>
            </p:nvSpPr>
            <p:spPr>
              <a:xfrm>
                <a:off x="1826149" y="2298172"/>
                <a:ext cx="56692" cy="10920"/>
              </a:xfrm>
              <a:custGeom>
                <a:avLst/>
                <a:gdLst/>
                <a:ahLst/>
                <a:cxnLst/>
                <a:rect l="l" t="t" r="r" b="b"/>
                <a:pathLst>
                  <a:path w="1625" h="313" extrusionOk="0">
                    <a:moveTo>
                      <a:pt x="222" y="0"/>
                    </a:moveTo>
                    <a:cubicBezTo>
                      <a:pt x="187" y="0"/>
                      <a:pt x="150" y="3"/>
                      <a:pt x="111" y="9"/>
                    </a:cubicBezTo>
                    <a:lnTo>
                      <a:pt x="0" y="120"/>
                    </a:lnTo>
                    <a:cubicBezTo>
                      <a:pt x="62" y="109"/>
                      <a:pt x="148" y="104"/>
                      <a:pt x="236" y="104"/>
                    </a:cubicBezTo>
                    <a:cubicBezTo>
                      <a:pt x="323" y="104"/>
                      <a:pt x="412" y="109"/>
                      <a:pt x="479" y="120"/>
                    </a:cubicBezTo>
                    <a:cubicBezTo>
                      <a:pt x="601" y="153"/>
                      <a:pt x="724" y="187"/>
                      <a:pt x="846" y="232"/>
                    </a:cubicBezTo>
                    <a:cubicBezTo>
                      <a:pt x="979" y="265"/>
                      <a:pt x="1102" y="298"/>
                      <a:pt x="1235" y="309"/>
                    </a:cubicBezTo>
                    <a:cubicBezTo>
                      <a:pt x="1258" y="311"/>
                      <a:pt x="1281" y="312"/>
                      <a:pt x="1304" y="312"/>
                    </a:cubicBezTo>
                    <a:cubicBezTo>
                      <a:pt x="1414" y="312"/>
                      <a:pt x="1523" y="289"/>
                      <a:pt x="1624" y="242"/>
                    </a:cubicBezTo>
                    <a:lnTo>
                      <a:pt x="1624" y="242"/>
                    </a:lnTo>
                    <a:cubicBezTo>
                      <a:pt x="1549" y="277"/>
                      <a:pt x="1470" y="290"/>
                      <a:pt x="1389" y="290"/>
                    </a:cubicBezTo>
                    <a:cubicBezTo>
                      <a:pt x="1338" y="290"/>
                      <a:pt x="1287" y="285"/>
                      <a:pt x="1235" y="276"/>
                    </a:cubicBezTo>
                    <a:cubicBezTo>
                      <a:pt x="1112" y="265"/>
                      <a:pt x="991" y="220"/>
                      <a:pt x="868" y="176"/>
                    </a:cubicBezTo>
                    <a:cubicBezTo>
                      <a:pt x="746" y="131"/>
                      <a:pt x="623" y="87"/>
                      <a:pt x="490" y="54"/>
                    </a:cubicBezTo>
                    <a:cubicBezTo>
                      <a:pt x="400" y="21"/>
                      <a:pt x="317" y="0"/>
                      <a:pt x="22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8"/>
              <p:cNvSpPr/>
              <p:nvPr/>
            </p:nvSpPr>
            <p:spPr>
              <a:xfrm>
                <a:off x="1849419" y="2279437"/>
                <a:ext cx="47377" cy="7012"/>
              </a:xfrm>
              <a:custGeom>
                <a:avLst/>
                <a:gdLst/>
                <a:ahLst/>
                <a:cxnLst/>
                <a:rect l="l" t="t" r="r" b="b"/>
                <a:pathLst>
                  <a:path w="1358" h="201" extrusionOk="0">
                    <a:moveTo>
                      <a:pt x="1358" y="1"/>
                    </a:moveTo>
                    <a:lnTo>
                      <a:pt x="1358" y="1"/>
                    </a:lnTo>
                    <a:cubicBezTo>
                      <a:pt x="1195" y="116"/>
                      <a:pt x="1008" y="148"/>
                      <a:pt x="817" y="148"/>
                    </a:cubicBezTo>
                    <a:cubicBezTo>
                      <a:pt x="786" y="148"/>
                      <a:pt x="755" y="147"/>
                      <a:pt x="724" y="146"/>
                    </a:cubicBezTo>
                    <a:cubicBezTo>
                      <a:pt x="512" y="134"/>
                      <a:pt x="357" y="90"/>
                      <a:pt x="123" y="57"/>
                    </a:cubicBezTo>
                    <a:lnTo>
                      <a:pt x="1" y="156"/>
                    </a:lnTo>
                    <a:cubicBezTo>
                      <a:pt x="212" y="168"/>
                      <a:pt x="502" y="201"/>
                      <a:pt x="724" y="201"/>
                    </a:cubicBezTo>
                    <a:cubicBezTo>
                      <a:pt x="946" y="190"/>
                      <a:pt x="1180" y="146"/>
                      <a:pt x="135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8"/>
              <p:cNvSpPr/>
              <p:nvPr/>
            </p:nvSpPr>
            <p:spPr>
              <a:xfrm>
                <a:off x="1818787" y="2271308"/>
                <a:ext cx="19014" cy="35725"/>
              </a:xfrm>
              <a:custGeom>
                <a:avLst/>
                <a:gdLst/>
                <a:ahLst/>
                <a:cxnLst/>
                <a:rect l="l" t="t" r="r" b="b"/>
                <a:pathLst>
                  <a:path w="545" h="1024" extrusionOk="0">
                    <a:moveTo>
                      <a:pt x="545" y="1"/>
                    </a:moveTo>
                    <a:cubicBezTo>
                      <a:pt x="278" y="278"/>
                      <a:pt x="89" y="634"/>
                      <a:pt x="0" y="1012"/>
                    </a:cubicBezTo>
                    <a:lnTo>
                      <a:pt x="78" y="1024"/>
                    </a:lnTo>
                    <a:cubicBezTo>
                      <a:pt x="134" y="656"/>
                      <a:pt x="300" y="301"/>
                      <a:pt x="5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8"/>
              <p:cNvSpPr/>
              <p:nvPr/>
            </p:nvSpPr>
            <p:spPr>
              <a:xfrm>
                <a:off x="1837418" y="2243746"/>
                <a:ext cx="26410" cy="47761"/>
              </a:xfrm>
              <a:custGeom>
                <a:avLst/>
                <a:gdLst/>
                <a:ahLst/>
                <a:cxnLst/>
                <a:rect l="l" t="t" r="r" b="b"/>
                <a:pathLst>
                  <a:path w="757" h="1369" extrusionOk="0">
                    <a:moveTo>
                      <a:pt x="757" y="1"/>
                    </a:moveTo>
                    <a:lnTo>
                      <a:pt x="757" y="1"/>
                    </a:lnTo>
                    <a:cubicBezTo>
                      <a:pt x="434" y="413"/>
                      <a:pt x="178" y="868"/>
                      <a:pt x="0" y="1369"/>
                    </a:cubicBezTo>
                    <a:lnTo>
                      <a:pt x="122" y="1335"/>
                    </a:lnTo>
                    <a:cubicBezTo>
                      <a:pt x="256" y="846"/>
                      <a:pt x="456" y="435"/>
                      <a:pt x="7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8"/>
              <p:cNvSpPr/>
              <p:nvPr/>
            </p:nvSpPr>
            <p:spPr>
              <a:xfrm>
                <a:off x="1855630" y="2247619"/>
                <a:ext cx="30317" cy="33806"/>
              </a:xfrm>
              <a:custGeom>
                <a:avLst/>
                <a:gdLst/>
                <a:ahLst/>
                <a:cxnLst/>
                <a:rect l="l" t="t" r="r" b="b"/>
                <a:pathLst>
                  <a:path w="869" h="969" extrusionOk="0">
                    <a:moveTo>
                      <a:pt x="868" y="1"/>
                    </a:moveTo>
                    <a:cubicBezTo>
                      <a:pt x="512" y="235"/>
                      <a:pt x="212" y="568"/>
                      <a:pt x="1" y="957"/>
                    </a:cubicBezTo>
                    <a:lnTo>
                      <a:pt x="34" y="969"/>
                    </a:lnTo>
                    <a:cubicBezTo>
                      <a:pt x="212" y="579"/>
                      <a:pt x="524" y="257"/>
                      <a:pt x="86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8"/>
              <p:cNvSpPr/>
              <p:nvPr/>
            </p:nvSpPr>
            <p:spPr>
              <a:xfrm>
                <a:off x="1664720" y="2278809"/>
                <a:ext cx="86940" cy="98348"/>
              </a:xfrm>
              <a:custGeom>
                <a:avLst/>
                <a:gdLst/>
                <a:ahLst/>
                <a:cxnLst/>
                <a:rect l="l" t="t" r="r" b="b"/>
                <a:pathLst>
                  <a:path w="2492" h="2819" extrusionOk="0">
                    <a:moveTo>
                      <a:pt x="885" y="1"/>
                    </a:moveTo>
                    <a:cubicBezTo>
                      <a:pt x="784" y="1"/>
                      <a:pt x="685" y="27"/>
                      <a:pt x="590" y="86"/>
                    </a:cubicBezTo>
                    <a:cubicBezTo>
                      <a:pt x="0" y="441"/>
                      <a:pt x="34" y="1321"/>
                      <a:pt x="190" y="1620"/>
                    </a:cubicBezTo>
                    <a:cubicBezTo>
                      <a:pt x="346" y="1910"/>
                      <a:pt x="746" y="2443"/>
                      <a:pt x="1513" y="2700"/>
                    </a:cubicBezTo>
                    <a:cubicBezTo>
                      <a:pt x="1773" y="2789"/>
                      <a:pt x="1953" y="2818"/>
                      <a:pt x="2078" y="2818"/>
                    </a:cubicBezTo>
                    <a:cubicBezTo>
                      <a:pt x="2329" y="2818"/>
                      <a:pt x="2358" y="2700"/>
                      <a:pt x="2358" y="2700"/>
                    </a:cubicBezTo>
                    <a:lnTo>
                      <a:pt x="2303" y="2611"/>
                    </a:lnTo>
                    <a:cubicBezTo>
                      <a:pt x="2303" y="2611"/>
                      <a:pt x="2492" y="2399"/>
                      <a:pt x="2492" y="2077"/>
                    </a:cubicBezTo>
                    <a:cubicBezTo>
                      <a:pt x="2492" y="1776"/>
                      <a:pt x="2414" y="1587"/>
                      <a:pt x="2180" y="1109"/>
                    </a:cubicBezTo>
                    <a:cubicBezTo>
                      <a:pt x="1985" y="708"/>
                      <a:pt x="1412" y="1"/>
                      <a:pt x="88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8"/>
              <p:cNvSpPr/>
              <p:nvPr/>
            </p:nvSpPr>
            <p:spPr>
              <a:xfrm>
                <a:off x="1664720" y="2280240"/>
                <a:ext cx="45458" cy="89661"/>
              </a:xfrm>
              <a:custGeom>
                <a:avLst/>
                <a:gdLst/>
                <a:ahLst/>
                <a:cxnLst/>
                <a:rect l="l" t="t" r="r" b="b"/>
                <a:pathLst>
                  <a:path w="1303" h="2570" extrusionOk="0">
                    <a:moveTo>
                      <a:pt x="657" y="0"/>
                    </a:moveTo>
                    <a:cubicBezTo>
                      <a:pt x="635" y="12"/>
                      <a:pt x="613" y="22"/>
                      <a:pt x="590" y="45"/>
                    </a:cubicBezTo>
                    <a:cubicBezTo>
                      <a:pt x="0" y="400"/>
                      <a:pt x="34" y="1280"/>
                      <a:pt x="190" y="1579"/>
                    </a:cubicBezTo>
                    <a:cubicBezTo>
                      <a:pt x="334" y="1836"/>
                      <a:pt x="657" y="2291"/>
                      <a:pt x="1280" y="2570"/>
                    </a:cubicBezTo>
                    <a:cubicBezTo>
                      <a:pt x="1302" y="2402"/>
                      <a:pt x="1291" y="2224"/>
                      <a:pt x="1280" y="2069"/>
                    </a:cubicBezTo>
                    <a:cubicBezTo>
                      <a:pt x="1258" y="1668"/>
                      <a:pt x="1157" y="1268"/>
                      <a:pt x="1024" y="890"/>
                    </a:cubicBezTo>
                    <a:cubicBezTo>
                      <a:pt x="957" y="701"/>
                      <a:pt x="868" y="512"/>
                      <a:pt x="779" y="323"/>
                    </a:cubicBezTo>
                    <a:cubicBezTo>
                      <a:pt x="735" y="222"/>
                      <a:pt x="690" y="111"/>
                      <a:pt x="6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8"/>
              <p:cNvSpPr/>
              <p:nvPr/>
            </p:nvSpPr>
            <p:spPr>
              <a:xfrm>
                <a:off x="1693433" y="2284112"/>
                <a:ext cx="14792" cy="34574"/>
              </a:xfrm>
              <a:custGeom>
                <a:avLst/>
                <a:gdLst/>
                <a:ahLst/>
                <a:cxnLst/>
                <a:rect l="l" t="t" r="r" b="b"/>
                <a:pathLst>
                  <a:path w="424" h="991" extrusionOk="0">
                    <a:moveTo>
                      <a:pt x="0" y="0"/>
                    </a:moveTo>
                    <a:lnTo>
                      <a:pt x="0" y="0"/>
                    </a:lnTo>
                    <a:cubicBezTo>
                      <a:pt x="156" y="301"/>
                      <a:pt x="267" y="612"/>
                      <a:pt x="334" y="946"/>
                    </a:cubicBezTo>
                    <a:lnTo>
                      <a:pt x="423" y="991"/>
                    </a:lnTo>
                    <a:cubicBezTo>
                      <a:pt x="334" y="668"/>
                      <a:pt x="178" y="2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8"/>
              <p:cNvSpPr/>
              <p:nvPr/>
            </p:nvSpPr>
            <p:spPr>
              <a:xfrm>
                <a:off x="1686839" y="2320989"/>
                <a:ext cx="29131" cy="7780"/>
              </a:xfrm>
              <a:custGeom>
                <a:avLst/>
                <a:gdLst/>
                <a:ahLst/>
                <a:cxnLst/>
                <a:rect l="l" t="t" r="r" b="b"/>
                <a:pathLst>
                  <a:path w="835" h="223" extrusionOk="0">
                    <a:moveTo>
                      <a:pt x="446" y="0"/>
                    </a:moveTo>
                    <a:cubicBezTo>
                      <a:pt x="301" y="0"/>
                      <a:pt x="157" y="11"/>
                      <a:pt x="1" y="23"/>
                    </a:cubicBezTo>
                    <a:cubicBezTo>
                      <a:pt x="157" y="23"/>
                      <a:pt x="301" y="23"/>
                      <a:pt x="446" y="45"/>
                    </a:cubicBezTo>
                    <a:cubicBezTo>
                      <a:pt x="512" y="55"/>
                      <a:pt x="590" y="67"/>
                      <a:pt x="657" y="100"/>
                    </a:cubicBezTo>
                    <a:cubicBezTo>
                      <a:pt x="713" y="122"/>
                      <a:pt x="768" y="167"/>
                      <a:pt x="824" y="223"/>
                    </a:cubicBezTo>
                    <a:lnTo>
                      <a:pt x="835" y="144"/>
                    </a:lnTo>
                    <a:cubicBezTo>
                      <a:pt x="779" y="100"/>
                      <a:pt x="746" y="78"/>
                      <a:pt x="668" y="45"/>
                    </a:cubicBezTo>
                    <a:cubicBezTo>
                      <a:pt x="601" y="23"/>
                      <a:pt x="523" y="11"/>
                      <a:pt x="4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8"/>
              <p:cNvSpPr/>
              <p:nvPr/>
            </p:nvSpPr>
            <p:spPr>
              <a:xfrm>
                <a:off x="1715169" y="2300021"/>
                <a:ext cx="12839" cy="41167"/>
              </a:xfrm>
              <a:custGeom>
                <a:avLst/>
                <a:gdLst/>
                <a:ahLst/>
                <a:cxnLst/>
                <a:rect l="l" t="t" r="r" b="b"/>
                <a:pathLst>
                  <a:path w="368" h="1180" extrusionOk="0">
                    <a:moveTo>
                      <a:pt x="0" y="1"/>
                    </a:moveTo>
                    <a:cubicBezTo>
                      <a:pt x="156" y="345"/>
                      <a:pt x="234" y="723"/>
                      <a:pt x="223" y="1091"/>
                    </a:cubicBezTo>
                    <a:lnTo>
                      <a:pt x="368" y="1180"/>
                    </a:lnTo>
                    <a:cubicBezTo>
                      <a:pt x="334" y="801"/>
                      <a:pt x="190" y="323"/>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8"/>
              <p:cNvSpPr/>
              <p:nvPr/>
            </p:nvSpPr>
            <p:spPr>
              <a:xfrm>
                <a:off x="1701981" y="2353121"/>
                <a:ext cx="36911" cy="7082"/>
              </a:xfrm>
              <a:custGeom>
                <a:avLst/>
                <a:gdLst/>
                <a:ahLst/>
                <a:cxnLst/>
                <a:rect l="l" t="t" r="r" b="b"/>
                <a:pathLst>
                  <a:path w="1058" h="203" extrusionOk="0">
                    <a:moveTo>
                      <a:pt x="578" y="1"/>
                    </a:moveTo>
                    <a:cubicBezTo>
                      <a:pt x="563" y="1"/>
                      <a:pt x="549" y="1"/>
                      <a:pt x="534" y="2"/>
                    </a:cubicBezTo>
                    <a:cubicBezTo>
                      <a:pt x="392" y="2"/>
                      <a:pt x="249" y="30"/>
                      <a:pt x="107" y="30"/>
                    </a:cubicBezTo>
                    <a:cubicBezTo>
                      <a:pt x="71" y="30"/>
                      <a:pt x="36" y="29"/>
                      <a:pt x="0" y="24"/>
                    </a:cubicBezTo>
                    <a:lnTo>
                      <a:pt x="0" y="24"/>
                    </a:lnTo>
                    <a:cubicBezTo>
                      <a:pt x="57" y="36"/>
                      <a:pt x="111" y="38"/>
                      <a:pt x="165" y="38"/>
                    </a:cubicBezTo>
                    <a:cubicBezTo>
                      <a:pt x="217" y="38"/>
                      <a:pt x="269" y="36"/>
                      <a:pt x="323" y="36"/>
                    </a:cubicBezTo>
                    <a:lnTo>
                      <a:pt x="534" y="36"/>
                    </a:lnTo>
                    <a:cubicBezTo>
                      <a:pt x="701" y="46"/>
                      <a:pt x="868" y="103"/>
                      <a:pt x="1013" y="202"/>
                    </a:cubicBezTo>
                    <a:lnTo>
                      <a:pt x="1057" y="135"/>
                    </a:lnTo>
                    <a:cubicBezTo>
                      <a:pt x="904" y="54"/>
                      <a:pt x="741" y="1"/>
                      <a:pt x="5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8"/>
              <p:cNvSpPr/>
              <p:nvPr/>
            </p:nvSpPr>
            <p:spPr>
              <a:xfrm>
                <a:off x="1729892" y="2313593"/>
                <a:ext cx="8582" cy="41935"/>
              </a:xfrm>
              <a:custGeom>
                <a:avLst/>
                <a:gdLst/>
                <a:ahLst/>
                <a:cxnLst/>
                <a:rect l="l" t="t" r="r" b="b"/>
                <a:pathLst>
                  <a:path w="246" h="1202" extrusionOk="0">
                    <a:moveTo>
                      <a:pt x="1" y="1"/>
                    </a:moveTo>
                    <a:lnTo>
                      <a:pt x="1" y="1"/>
                    </a:lnTo>
                    <a:cubicBezTo>
                      <a:pt x="68" y="79"/>
                      <a:pt x="112" y="168"/>
                      <a:pt x="134" y="257"/>
                    </a:cubicBezTo>
                    <a:cubicBezTo>
                      <a:pt x="157" y="356"/>
                      <a:pt x="168" y="457"/>
                      <a:pt x="168" y="557"/>
                    </a:cubicBezTo>
                    <a:cubicBezTo>
                      <a:pt x="179" y="746"/>
                      <a:pt x="201" y="946"/>
                      <a:pt x="157" y="1135"/>
                    </a:cubicBezTo>
                    <a:lnTo>
                      <a:pt x="213" y="1202"/>
                    </a:lnTo>
                    <a:cubicBezTo>
                      <a:pt x="246" y="991"/>
                      <a:pt x="235" y="746"/>
                      <a:pt x="213" y="546"/>
                    </a:cubicBezTo>
                    <a:cubicBezTo>
                      <a:pt x="201" y="445"/>
                      <a:pt x="179" y="346"/>
                      <a:pt x="146" y="257"/>
                    </a:cubicBezTo>
                    <a:cubicBezTo>
                      <a:pt x="124" y="156"/>
                      <a:pt x="68"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8"/>
              <p:cNvSpPr/>
              <p:nvPr/>
            </p:nvSpPr>
            <p:spPr>
              <a:xfrm>
                <a:off x="1953038" y="2095506"/>
                <a:ext cx="112582" cy="100127"/>
              </a:xfrm>
              <a:custGeom>
                <a:avLst/>
                <a:gdLst/>
                <a:ahLst/>
                <a:cxnLst/>
                <a:rect l="l" t="t" r="r" b="b"/>
                <a:pathLst>
                  <a:path w="3227" h="2870" extrusionOk="0">
                    <a:moveTo>
                      <a:pt x="2109" y="0"/>
                    </a:moveTo>
                    <a:cubicBezTo>
                      <a:pt x="1512" y="0"/>
                      <a:pt x="879" y="192"/>
                      <a:pt x="478" y="680"/>
                    </a:cubicBezTo>
                    <a:cubicBezTo>
                      <a:pt x="56" y="1169"/>
                      <a:pt x="1" y="1402"/>
                      <a:pt x="1" y="1402"/>
                    </a:cubicBezTo>
                    <a:lnTo>
                      <a:pt x="134" y="1402"/>
                    </a:lnTo>
                    <a:cubicBezTo>
                      <a:pt x="134" y="1402"/>
                      <a:pt x="78" y="2170"/>
                      <a:pt x="535" y="2581"/>
                    </a:cubicBezTo>
                    <a:cubicBezTo>
                      <a:pt x="752" y="2777"/>
                      <a:pt x="1007" y="2869"/>
                      <a:pt x="1282" y="2869"/>
                    </a:cubicBezTo>
                    <a:cubicBezTo>
                      <a:pt x="1570" y="2869"/>
                      <a:pt x="1879" y="2769"/>
                      <a:pt x="2191" y="2581"/>
                    </a:cubicBezTo>
                    <a:cubicBezTo>
                      <a:pt x="2814" y="2215"/>
                      <a:pt x="3159" y="1513"/>
                      <a:pt x="3192" y="1036"/>
                    </a:cubicBezTo>
                    <a:cubicBezTo>
                      <a:pt x="3226" y="569"/>
                      <a:pt x="2770" y="1"/>
                      <a:pt x="2158" y="1"/>
                    </a:cubicBezTo>
                    <a:cubicBezTo>
                      <a:pt x="2142" y="1"/>
                      <a:pt x="2126" y="0"/>
                      <a:pt x="210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8"/>
              <p:cNvSpPr/>
              <p:nvPr/>
            </p:nvSpPr>
            <p:spPr>
              <a:xfrm>
                <a:off x="1996893" y="2095471"/>
                <a:ext cx="68728" cy="54669"/>
              </a:xfrm>
              <a:custGeom>
                <a:avLst/>
                <a:gdLst/>
                <a:ahLst/>
                <a:cxnLst/>
                <a:rect l="l" t="t" r="r" b="b"/>
                <a:pathLst>
                  <a:path w="1970" h="1567" extrusionOk="0">
                    <a:moveTo>
                      <a:pt x="815" y="0"/>
                    </a:moveTo>
                    <a:cubicBezTo>
                      <a:pt x="541" y="0"/>
                      <a:pt x="261" y="46"/>
                      <a:pt x="0" y="147"/>
                    </a:cubicBezTo>
                    <a:cubicBezTo>
                      <a:pt x="34" y="191"/>
                      <a:pt x="56" y="236"/>
                      <a:pt x="78" y="280"/>
                    </a:cubicBezTo>
                    <a:cubicBezTo>
                      <a:pt x="167" y="425"/>
                      <a:pt x="256" y="580"/>
                      <a:pt x="345" y="725"/>
                    </a:cubicBezTo>
                    <a:cubicBezTo>
                      <a:pt x="523" y="1003"/>
                      <a:pt x="734" y="1259"/>
                      <a:pt x="1023" y="1426"/>
                    </a:cubicBezTo>
                    <a:cubicBezTo>
                      <a:pt x="1182" y="1520"/>
                      <a:pt x="1356" y="1567"/>
                      <a:pt x="1534" y="1567"/>
                    </a:cubicBezTo>
                    <a:cubicBezTo>
                      <a:pt x="1630" y="1567"/>
                      <a:pt x="1727" y="1553"/>
                      <a:pt x="1824" y="1526"/>
                    </a:cubicBezTo>
                    <a:cubicBezTo>
                      <a:pt x="1891" y="1359"/>
                      <a:pt x="1925" y="1192"/>
                      <a:pt x="1935" y="1037"/>
                    </a:cubicBezTo>
                    <a:cubicBezTo>
                      <a:pt x="1969" y="570"/>
                      <a:pt x="1513" y="2"/>
                      <a:pt x="901" y="2"/>
                    </a:cubicBezTo>
                    <a:cubicBezTo>
                      <a:pt x="873" y="1"/>
                      <a:pt x="844" y="0"/>
                      <a:pt x="81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8"/>
              <p:cNvSpPr/>
              <p:nvPr/>
            </p:nvSpPr>
            <p:spPr>
              <a:xfrm>
                <a:off x="1959632" y="2143652"/>
                <a:ext cx="38062" cy="40783"/>
              </a:xfrm>
              <a:custGeom>
                <a:avLst/>
                <a:gdLst/>
                <a:ahLst/>
                <a:cxnLst/>
                <a:rect l="l" t="t" r="r" b="b"/>
                <a:pathLst>
                  <a:path w="1091" h="1169" extrusionOk="0">
                    <a:moveTo>
                      <a:pt x="45" y="0"/>
                    </a:moveTo>
                    <a:lnTo>
                      <a:pt x="0" y="56"/>
                    </a:lnTo>
                    <a:cubicBezTo>
                      <a:pt x="45" y="67"/>
                      <a:pt x="123" y="111"/>
                      <a:pt x="168" y="167"/>
                    </a:cubicBezTo>
                    <a:cubicBezTo>
                      <a:pt x="200" y="212"/>
                      <a:pt x="234" y="279"/>
                      <a:pt x="267" y="334"/>
                    </a:cubicBezTo>
                    <a:cubicBezTo>
                      <a:pt x="323" y="456"/>
                      <a:pt x="401" y="568"/>
                      <a:pt x="479" y="679"/>
                    </a:cubicBezTo>
                    <a:cubicBezTo>
                      <a:pt x="556" y="779"/>
                      <a:pt x="645" y="890"/>
                      <a:pt x="746" y="979"/>
                    </a:cubicBezTo>
                    <a:cubicBezTo>
                      <a:pt x="846" y="1068"/>
                      <a:pt x="957" y="1146"/>
                      <a:pt x="1090" y="1168"/>
                    </a:cubicBezTo>
                    <a:cubicBezTo>
                      <a:pt x="957" y="1134"/>
                      <a:pt x="846" y="1057"/>
                      <a:pt x="757" y="957"/>
                    </a:cubicBezTo>
                    <a:cubicBezTo>
                      <a:pt x="657" y="868"/>
                      <a:pt x="579" y="768"/>
                      <a:pt x="512" y="657"/>
                    </a:cubicBezTo>
                    <a:cubicBezTo>
                      <a:pt x="435" y="545"/>
                      <a:pt x="368" y="434"/>
                      <a:pt x="312" y="311"/>
                    </a:cubicBezTo>
                    <a:cubicBezTo>
                      <a:pt x="289" y="245"/>
                      <a:pt x="257" y="190"/>
                      <a:pt x="223" y="133"/>
                    </a:cubicBezTo>
                    <a:cubicBezTo>
                      <a:pt x="178" y="67"/>
                      <a:pt x="123" y="12"/>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8"/>
              <p:cNvSpPr/>
              <p:nvPr/>
            </p:nvSpPr>
            <p:spPr>
              <a:xfrm>
                <a:off x="2008162" y="2143268"/>
                <a:ext cx="41935" cy="6594"/>
              </a:xfrm>
              <a:custGeom>
                <a:avLst/>
                <a:gdLst/>
                <a:ahLst/>
                <a:cxnLst/>
                <a:rect l="l" t="t" r="r" b="b"/>
                <a:pathLst>
                  <a:path w="1202" h="189" extrusionOk="0">
                    <a:moveTo>
                      <a:pt x="133" y="0"/>
                    </a:moveTo>
                    <a:lnTo>
                      <a:pt x="0" y="45"/>
                    </a:lnTo>
                    <a:cubicBezTo>
                      <a:pt x="178" y="100"/>
                      <a:pt x="467" y="167"/>
                      <a:pt x="656" y="178"/>
                    </a:cubicBezTo>
                    <a:cubicBezTo>
                      <a:pt x="712" y="185"/>
                      <a:pt x="769" y="189"/>
                      <a:pt x="826" y="189"/>
                    </a:cubicBezTo>
                    <a:cubicBezTo>
                      <a:pt x="952" y="189"/>
                      <a:pt x="1079" y="172"/>
                      <a:pt x="1201" y="134"/>
                    </a:cubicBezTo>
                    <a:lnTo>
                      <a:pt x="1201" y="134"/>
                    </a:lnTo>
                    <a:cubicBezTo>
                      <a:pt x="1113" y="156"/>
                      <a:pt x="1022" y="164"/>
                      <a:pt x="930" y="164"/>
                    </a:cubicBezTo>
                    <a:cubicBezTo>
                      <a:pt x="838" y="164"/>
                      <a:pt x="745" y="156"/>
                      <a:pt x="656" y="144"/>
                    </a:cubicBezTo>
                    <a:cubicBezTo>
                      <a:pt x="478" y="112"/>
                      <a:pt x="300" y="56"/>
                      <a:pt x="13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8"/>
              <p:cNvSpPr/>
              <p:nvPr/>
            </p:nvSpPr>
            <p:spPr>
              <a:xfrm>
                <a:off x="1965842" y="2119195"/>
                <a:ext cx="14757" cy="26026"/>
              </a:xfrm>
              <a:custGeom>
                <a:avLst/>
                <a:gdLst/>
                <a:ahLst/>
                <a:cxnLst/>
                <a:rect l="l" t="t" r="r" b="b"/>
                <a:pathLst>
                  <a:path w="423" h="746" extrusionOk="0">
                    <a:moveTo>
                      <a:pt x="423" y="1"/>
                    </a:moveTo>
                    <a:lnTo>
                      <a:pt x="423" y="1"/>
                    </a:lnTo>
                    <a:cubicBezTo>
                      <a:pt x="356" y="134"/>
                      <a:pt x="323" y="268"/>
                      <a:pt x="257" y="401"/>
                    </a:cubicBezTo>
                    <a:cubicBezTo>
                      <a:pt x="200" y="523"/>
                      <a:pt x="111" y="634"/>
                      <a:pt x="0" y="679"/>
                    </a:cubicBezTo>
                    <a:lnTo>
                      <a:pt x="34" y="746"/>
                    </a:lnTo>
                    <a:cubicBezTo>
                      <a:pt x="101" y="701"/>
                      <a:pt x="168" y="679"/>
                      <a:pt x="212" y="612"/>
                    </a:cubicBezTo>
                    <a:cubicBezTo>
                      <a:pt x="257" y="557"/>
                      <a:pt x="289" y="490"/>
                      <a:pt x="312" y="412"/>
                    </a:cubicBezTo>
                    <a:cubicBezTo>
                      <a:pt x="356" y="278"/>
                      <a:pt x="378" y="145"/>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8"/>
              <p:cNvSpPr/>
              <p:nvPr/>
            </p:nvSpPr>
            <p:spPr>
              <a:xfrm>
                <a:off x="1974774" y="2113787"/>
                <a:ext cx="53971" cy="56657"/>
              </a:xfrm>
              <a:custGeom>
                <a:avLst/>
                <a:gdLst/>
                <a:ahLst/>
                <a:cxnLst/>
                <a:rect l="l" t="t" r="r" b="b"/>
                <a:pathLst>
                  <a:path w="1547" h="1624" extrusionOk="0">
                    <a:moveTo>
                      <a:pt x="1146" y="0"/>
                    </a:moveTo>
                    <a:lnTo>
                      <a:pt x="1146" y="0"/>
                    </a:lnTo>
                    <a:cubicBezTo>
                      <a:pt x="1057" y="55"/>
                      <a:pt x="979" y="134"/>
                      <a:pt x="923" y="222"/>
                    </a:cubicBezTo>
                    <a:cubicBezTo>
                      <a:pt x="868" y="311"/>
                      <a:pt x="812" y="400"/>
                      <a:pt x="745" y="489"/>
                    </a:cubicBezTo>
                    <a:cubicBezTo>
                      <a:pt x="623" y="645"/>
                      <a:pt x="456" y="779"/>
                      <a:pt x="267" y="845"/>
                    </a:cubicBezTo>
                    <a:lnTo>
                      <a:pt x="278" y="890"/>
                    </a:lnTo>
                    <a:cubicBezTo>
                      <a:pt x="211" y="856"/>
                      <a:pt x="156" y="845"/>
                      <a:pt x="78" y="823"/>
                    </a:cubicBezTo>
                    <a:lnTo>
                      <a:pt x="1" y="890"/>
                    </a:lnTo>
                    <a:cubicBezTo>
                      <a:pt x="267" y="945"/>
                      <a:pt x="534" y="1135"/>
                      <a:pt x="767" y="1290"/>
                    </a:cubicBezTo>
                    <a:cubicBezTo>
                      <a:pt x="890" y="1368"/>
                      <a:pt x="1012" y="1446"/>
                      <a:pt x="1135" y="1513"/>
                    </a:cubicBezTo>
                    <a:cubicBezTo>
                      <a:pt x="1268" y="1568"/>
                      <a:pt x="1413" y="1612"/>
                      <a:pt x="1546" y="1624"/>
                    </a:cubicBezTo>
                    <a:cubicBezTo>
                      <a:pt x="1413" y="1612"/>
                      <a:pt x="1279" y="1557"/>
                      <a:pt x="1146" y="1490"/>
                    </a:cubicBezTo>
                    <a:cubicBezTo>
                      <a:pt x="1024" y="1424"/>
                      <a:pt x="913" y="1335"/>
                      <a:pt x="801" y="1246"/>
                    </a:cubicBezTo>
                    <a:cubicBezTo>
                      <a:pt x="690" y="1157"/>
                      <a:pt x="579" y="1068"/>
                      <a:pt x="456" y="989"/>
                    </a:cubicBezTo>
                    <a:cubicBezTo>
                      <a:pt x="412" y="957"/>
                      <a:pt x="367" y="934"/>
                      <a:pt x="312" y="912"/>
                    </a:cubicBezTo>
                    <a:cubicBezTo>
                      <a:pt x="501" y="812"/>
                      <a:pt x="668" y="678"/>
                      <a:pt x="779" y="512"/>
                    </a:cubicBezTo>
                    <a:cubicBezTo>
                      <a:pt x="834" y="423"/>
                      <a:pt x="879" y="322"/>
                      <a:pt x="935" y="233"/>
                    </a:cubicBezTo>
                    <a:cubicBezTo>
                      <a:pt x="990" y="144"/>
                      <a:pt x="1057" y="55"/>
                      <a:pt x="11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8"/>
              <p:cNvSpPr/>
              <p:nvPr/>
            </p:nvSpPr>
            <p:spPr>
              <a:xfrm>
                <a:off x="2005057" y="2117834"/>
                <a:ext cx="47342" cy="26619"/>
              </a:xfrm>
              <a:custGeom>
                <a:avLst/>
                <a:gdLst/>
                <a:ahLst/>
                <a:cxnLst/>
                <a:rect l="l" t="t" r="r" b="b"/>
                <a:pathLst>
                  <a:path w="1357" h="763" extrusionOk="0">
                    <a:moveTo>
                      <a:pt x="1286" y="0"/>
                    </a:moveTo>
                    <a:cubicBezTo>
                      <a:pt x="1177" y="0"/>
                      <a:pt x="1072" y="40"/>
                      <a:pt x="989" y="95"/>
                    </a:cubicBezTo>
                    <a:cubicBezTo>
                      <a:pt x="878" y="173"/>
                      <a:pt x="789" y="262"/>
                      <a:pt x="690" y="340"/>
                    </a:cubicBezTo>
                    <a:cubicBezTo>
                      <a:pt x="489" y="507"/>
                      <a:pt x="245" y="629"/>
                      <a:pt x="0" y="718"/>
                    </a:cubicBezTo>
                    <a:lnTo>
                      <a:pt x="100" y="762"/>
                    </a:lnTo>
                    <a:cubicBezTo>
                      <a:pt x="334" y="663"/>
                      <a:pt x="522" y="551"/>
                      <a:pt x="712" y="373"/>
                    </a:cubicBezTo>
                    <a:cubicBezTo>
                      <a:pt x="801" y="284"/>
                      <a:pt x="890" y="184"/>
                      <a:pt x="1001" y="117"/>
                    </a:cubicBezTo>
                    <a:cubicBezTo>
                      <a:pt x="1091" y="47"/>
                      <a:pt x="1199" y="4"/>
                      <a:pt x="1318" y="4"/>
                    </a:cubicBezTo>
                    <a:cubicBezTo>
                      <a:pt x="1331" y="4"/>
                      <a:pt x="1344" y="5"/>
                      <a:pt x="1357" y="6"/>
                    </a:cubicBezTo>
                    <a:cubicBezTo>
                      <a:pt x="1333" y="2"/>
                      <a:pt x="1310" y="0"/>
                      <a:pt x="128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8"/>
              <p:cNvSpPr/>
              <p:nvPr/>
            </p:nvSpPr>
            <p:spPr>
              <a:xfrm>
                <a:off x="2006592" y="1913912"/>
                <a:ext cx="109442" cy="105500"/>
              </a:xfrm>
              <a:custGeom>
                <a:avLst/>
                <a:gdLst/>
                <a:ahLst/>
                <a:cxnLst/>
                <a:rect l="l" t="t" r="r" b="b"/>
                <a:pathLst>
                  <a:path w="3137" h="3024" extrusionOk="0">
                    <a:moveTo>
                      <a:pt x="2372" y="0"/>
                    </a:moveTo>
                    <a:cubicBezTo>
                      <a:pt x="2360" y="0"/>
                      <a:pt x="2348" y="0"/>
                      <a:pt x="2336" y="1"/>
                    </a:cubicBezTo>
                    <a:cubicBezTo>
                      <a:pt x="1958" y="23"/>
                      <a:pt x="957" y="502"/>
                      <a:pt x="389" y="1369"/>
                    </a:cubicBezTo>
                    <a:cubicBezTo>
                      <a:pt x="11" y="1936"/>
                      <a:pt x="1" y="2403"/>
                      <a:pt x="1" y="2403"/>
                    </a:cubicBezTo>
                    <a:lnTo>
                      <a:pt x="89" y="2336"/>
                    </a:lnTo>
                    <a:cubicBezTo>
                      <a:pt x="89" y="2336"/>
                      <a:pt x="167" y="2626"/>
                      <a:pt x="824" y="2870"/>
                    </a:cubicBezTo>
                    <a:cubicBezTo>
                      <a:pt x="1072" y="2963"/>
                      <a:pt x="1299" y="3023"/>
                      <a:pt x="1515" y="3023"/>
                    </a:cubicBezTo>
                    <a:cubicBezTo>
                      <a:pt x="1870" y="3023"/>
                      <a:pt x="2193" y="2859"/>
                      <a:pt x="2525" y="2403"/>
                    </a:cubicBezTo>
                    <a:cubicBezTo>
                      <a:pt x="3048" y="1669"/>
                      <a:pt x="3137" y="890"/>
                      <a:pt x="3004" y="512"/>
                    </a:cubicBezTo>
                    <a:cubicBezTo>
                      <a:pt x="2864" y="138"/>
                      <a:pt x="2684" y="0"/>
                      <a:pt x="237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8"/>
              <p:cNvSpPr/>
              <p:nvPr/>
            </p:nvSpPr>
            <p:spPr>
              <a:xfrm>
                <a:off x="2025222" y="1913912"/>
                <a:ext cx="89661" cy="66426"/>
              </a:xfrm>
              <a:custGeom>
                <a:avLst/>
                <a:gdLst/>
                <a:ahLst/>
                <a:cxnLst/>
                <a:rect l="l" t="t" r="r" b="b"/>
                <a:pathLst>
                  <a:path w="2570" h="1904" extrusionOk="0">
                    <a:moveTo>
                      <a:pt x="1838" y="0"/>
                    </a:moveTo>
                    <a:cubicBezTo>
                      <a:pt x="1826" y="0"/>
                      <a:pt x="1814" y="0"/>
                      <a:pt x="1802" y="1"/>
                    </a:cubicBezTo>
                    <a:cubicBezTo>
                      <a:pt x="1457" y="23"/>
                      <a:pt x="579" y="423"/>
                      <a:pt x="0" y="1157"/>
                    </a:cubicBezTo>
                    <a:cubicBezTo>
                      <a:pt x="62" y="1169"/>
                      <a:pt x="124" y="1174"/>
                      <a:pt x="187" y="1174"/>
                    </a:cubicBezTo>
                    <a:cubicBezTo>
                      <a:pt x="472" y="1174"/>
                      <a:pt x="770" y="1076"/>
                      <a:pt x="1054" y="1076"/>
                    </a:cubicBezTo>
                    <a:cubicBezTo>
                      <a:pt x="1185" y="1076"/>
                      <a:pt x="1313" y="1096"/>
                      <a:pt x="1435" y="1157"/>
                    </a:cubicBezTo>
                    <a:cubicBezTo>
                      <a:pt x="1657" y="1280"/>
                      <a:pt x="1768" y="1525"/>
                      <a:pt x="1924" y="1713"/>
                    </a:cubicBezTo>
                    <a:cubicBezTo>
                      <a:pt x="2025" y="1814"/>
                      <a:pt x="2158" y="1881"/>
                      <a:pt x="2280" y="1903"/>
                    </a:cubicBezTo>
                    <a:cubicBezTo>
                      <a:pt x="2547" y="1335"/>
                      <a:pt x="2569" y="801"/>
                      <a:pt x="2470" y="512"/>
                    </a:cubicBezTo>
                    <a:cubicBezTo>
                      <a:pt x="2330" y="138"/>
                      <a:pt x="2150" y="0"/>
                      <a:pt x="183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8"/>
              <p:cNvSpPr/>
              <p:nvPr/>
            </p:nvSpPr>
            <p:spPr>
              <a:xfrm>
                <a:off x="2013953" y="1991469"/>
                <a:ext cx="51668" cy="10920"/>
              </a:xfrm>
              <a:custGeom>
                <a:avLst/>
                <a:gdLst/>
                <a:ahLst/>
                <a:cxnLst/>
                <a:rect l="l" t="t" r="r" b="b"/>
                <a:pathLst>
                  <a:path w="1481" h="313" extrusionOk="0">
                    <a:moveTo>
                      <a:pt x="44" y="1"/>
                    </a:moveTo>
                    <a:cubicBezTo>
                      <a:pt x="29" y="1"/>
                      <a:pt x="15" y="1"/>
                      <a:pt x="0" y="2"/>
                    </a:cubicBezTo>
                    <a:lnTo>
                      <a:pt x="12" y="69"/>
                    </a:lnTo>
                    <a:cubicBezTo>
                      <a:pt x="123" y="69"/>
                      <a:pt x="245" y="103"/>
                      <a:pt x="368" y="136"/>
                    </a:cubicBezTo>
                    <a:cubicBezTo>
                      <a:pt x="479" y="180"/>
                      <a:pt x="601" y="236"/>
                      <a:pt x="724" y="269"/>
                    </a:cubicBezTo>
                    <a:cubicBezTo>
                      <a:pt x="834" y="298"/>
                      <a:pt x="946" y="312"/>
                      <a:pt x="1056" y="312"/>
                    </a:cubicBezTo>
                    <a:cubicBezTo>
                      <a:pt x="1203" y="312"/>
                      <a:pt x="1347" y="287"/>
                      <a:pt x="1480" y="236"/>
                    </a:cubicBezTo>
                    <a:lnTo>
                      <a:pt x="1480" y="236"/>
                    </a:lnTo>
                    <a:cubicBezTo>
                      <a:pt x="1358" y="275"/>
                      <a:pt x="1233" y="294"/>
                      <a:pt x="1107" y="294"/>
                    </a:cubicBezTo>
                    <a:cubicBezTo>
                      <a:pt x="982" y="294"/>
                      <a:pt x="857" y="275"/>
                      <a:pt x="734" y="236"/>
                    </a:cubicBezTo>
                    <a:cubicBezTo>
                      <a:pt x="613" y="192"/>
                      <a:pt x="501" y="136"/>
                      <a:pt x="390" y="91"/>
                    </a:cubicBezTo>
                    <a:cubicBezTo>
                      <a:pt x="280" y="41"/>
                      <a:pt x="170" y="1"/>
                      <a:pt x="4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8"/>
              <p:cNvSpPr/>
              <p:nvPr/>
            </p:nvSpPr>
            <p:spPr>
              <a:xfrm>
                <a:off x="2029862" y="1977548"/>
                <a:ext cx="60565" cy="6733"/>
              </a:xfrm>
              <a:custGeom>
                <a:avLst/>
                <a:gdLst/>
                <a:ahLst/>
                <a:cxnLst/>
                <a:rect l="l" t="t" r="r" b="b"/>
                <a:pathLst>
                  <a:path w="1736" h="193" extrusionOk="0">
                    <a:moveTo>
                      <a:pt x="319" y="1"/>
                    </a:moveTo>
                    <a:cubicBezTo>
                      <a:pt x="248" y="1"/>
                      <a:pt x="179" y="7"/>
                      <a:pt x="112" y="23"/>
                    </a:cubicBezTo>
                    <a:lnTo>
                      <a:pt x="1" y="168"/>
                    </a:lnTo>
                    <a:cubicBezTo>
                      <a:pt x="112" y="137"/>
                      <a:pt x="345" y="88"/>
                      <a:pt x="486" y="88"/>
                    </a:cubicBezTo>
                    <a:cubicBezTo>
                      <a:pt x="499" y="88"/>
                      <a:pt x="512" y="89"/>
                      <a:pt x="523" y="90"/>
                    </a:cubicBezTo>
                    <a:cubicBezTo>
                      <a:pt x="657" y="101"/>
                      <a:pt x="790" y="124"/>
                      <a:pt x="924" y="146"/>
                    </a:cubicBezTo>
                    <a:cubicBezTo>
                      <a:pt x="1057" y="168"/>
                      <a:pt x="1202" y="190"/>
                      <a:pt x="1336" y="190"/>
                    </a:cubicBezTo>
                    <a:cubicBezTo>
                      <a:pt x="1356" y="192"/>
                      <a:pt x="1377" y="193"/>
                      <a:pt x="1399" y="193"/>
                    </a:cubicBezTo>
                    <a:cubicBezTo>
                      <a:pt x="1516" y="193"/>
                      <a:pt x="1642" y="167"/>
                      <a:pt x="1736" y="101"/>
                    </a:cubicBezTo>
                    <a:lnTo>
                      <a:pt x="1736" y="101"/>
                    </a:lnTo>
                    <a:cubicBezTo>
                      <a:pt x="1646" y="158"/>
                      <a:pt x="1545" y="173"/>
                      <a:pt x="1446" y="173"/>
                    </a:cubicBezTo>
                    <a:cubicBezTo>
                      <a:pt x="1409" y="173"/>
                      <a:pt x="1372" y="171"/>
                      <a:pt x="1336" y="168"/>
                    </a:cubicBezTo>
                    <a:cubicBezTo>
                      <a:pt x="1202" y="156"/>
                      <a:pt x="1069" y="134"/>
                      <a:pt x="935" y="101"/>
                    </a:cubicBezTo>
                    <a:cubicBezTo>
                      <a:pt x="802" y="67"/>
                      <a:pt x="668" y="35"/>
                      <a:pt x="535" y="12"/>
                    </a:cubicBezTo>
                    <a:cubicBezTo>
                      <a:pt x="462" y="7"/>
                      <a:pt x="390" y="1"/>
                      <a:pt x="31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8"/>
              <p:cNvSpPr/>
              <p:nvPr/>
            </p:nvSpPr>
            <p:spPr>
              <a:xfrm>
                <a:off x="2064402" y="1960488"/>
                <a:ext cx="37260" cy="4675"/>
              </a:xfrm>
              <a:custGeom>
                <a:avLst/>
                <a:gdLst/>
                <a:ahLst/>
                <a:cxnLst/>
                <a:rect l="l" t="t" r="r" b="b"/>
                <a:pathLst>
                  <a:path w="1068" h="134" extrusionOk="0">
                    <a:moveTo>
                      <a:pt x="1068" y="0"/>
                    </a:moveTo>
                    <a:lnTo>
                      <a:pt x="1068" y="0"/>
                    </a:lnTo>
                    <a:cubicBezTo>
                      <a:pt x="1001" y="56"/>
                      <a:pt x="912" y="79"/>
                      <a:pt x="823" y="89"/>
                    </a:cubicBezTo>
                    <a:cubicBezTo>
                      <a:pt x="746" y="89"/>
                      <a:pt x="657" y="89"/>
                      <a:pt x="579" y="79"/>
                    </a:cubicBezTo>
                    <a:cubicBezTo>
                      <a:pt x="490" y="67"/>
                      <a:pt x="401" y="56"/>
                      <a:pt x="312" y="56"/>
                    </a:cubicBezTo>
                    <a:cubicBezTo>
                      <a:pt x="223" y="56"/>
                      <a:pt x="168" y="67"/>
                      <a:pt x="89" y="67"/>
                    </a:cubicBezTo>
                    <a:lnTo>
                      <a:pt x="0" y="134"/>
                    </a:lnTo>
                    <a:cubicBezTo>
                      <a:pt x="89" y="134"/>
                      <a:pt x="234" y="123"/>
                      <a:pt x="323" y="112"/>
                    </a:cubicBezTo>
                    <a:cubicBezTo>
                      <a:pt x="349" y="108"/>
                      <a:pt x="376" y="107"/>
                      <a:pt x="404" y="107"/>
                    </a:cubicBezTo>
                    <a:cubicBezTo>
                      <a:pt x="459" y="107"/>
                      <a:pt x="516" y="112"/>
                      <a:pt x="568" y="112"/>
                    </a:cubicBezTo>
                    <a:cubicBezTo>
                      <a:pt x="613" y="112"/>
                      <a:pt x="659" y="115"/>
                      <a:pt x="704" y="115"/>
                    </a:cubicBezTo>
                    <a:cubicBezTo>
                      <a:pt x="748" y="115"/>
                      <a:pt x="791" y="112"/>
                      <a:pt x="835" y="101"/>
                    </a:cubicBezTo>
                    <a:cubicBezTo>
                      <a:pt x="912" y="89"/>
                      <a:pt x="1001" y="56"/>
                      <a:pt x="10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8"/>
              <p:cNvSpPr/>
              <p:nvPr/>
            </p:nvSpPr>
            <p:spPr>
              <a:xfrm>
                <a:off x="2012802" y="1945730"/>
                <a:ext cx="25642" cy="45842"/>
              </a:xfrm>
              <a:custGeom>
                <a:avLst/>
                <a:gdLst/>
                <a:ahLst/>
                <a:cxnLst/>
                <a:rect l="l" t="t" r="r" b="b"/>
                <a:pathLst>
                  <a:path w="735" h="1314" extrusionOk="0">
                    <a:moveTo>
                      <a:pt x="734" y="1"/>
                    </a:moveTo>
                    <a:lnTo>
                      <a:pt x="734" y="1"/>
                    </a:lnTo>
                    <a:cubicBezTo>
                      <a:pt x="634" y="68"/>
                      <a:pt x="567" y="179"/>
                      <a:pt x="512" y="279"/>
                    </a:cubicBezTo>
                    <a:lnTo>
                      <a:pt x="379" y="613"/>
                    </a:lnTo>
                    <a:cubicBezTo>
                      <a:pt x="345" y="724"/>
                      <a:pt x="300" y="835"/>
                      <a:pt x="256" y="947"/>
                    </a:cubicBezTo>
                    <a:cubicBezTo>
                      <a:pt x="201" y="1058"/>
                      <a:pt x="78" y="1236"/>
                      <a:pt x="0" y="1313"/>
                    </a:cubicBezTo>
                    <a:lnTo>
                      <a:pt x="156" y="1313"/>
                    </a:lnTo>
                    <a:cubicBezTo>
                      <a:pt x="245" y="1213"/>
                      <a:pt x="290" y="1091"/>
                      <a:pt x="323" y="979"/>
                    </a:cubicBezTo>
                    <a:cubicBezTo>
                      <a:pt x="367" y="858"/>
                      <a:pt x="401" y="746"/>
                      <a:pt x="434" y="635"/>
                    </a:cubicBezTo>
                    <a:cubicBezTo>
                      <a:pt x="468" y="524"/>
                      <a:pt x="501" y="401"/>
                      <a:pt x="545" y="290"/>
                    </a:cubicBezTo>
                    <a:cubicBezTo>
                      <a:pt x="579" y="179"/>
                      <a:pt x="634" y="68"/>
                      <a:pt x="7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8"/>
              <p:cNvSpPr/>
              <p:nvPr/>
            </p:nvSpPr>
            <p:spPr>
              <a:xfrm>
                <a:off x="2039980" y="1941474"/>
                <a:ext cx="18630" cy="34574"/>
              </a:xfrm>
              <a:custGeom>
                <a:avLst/>
                <a:gdLst/>
                <a:ahLst/>
                <a:cxnLst/>
                <a:rect l="l" t="t" r="r" b="b"/>
                <a:pathLst>
                  <a:path w="534" h="991" extrusionOk="0">
                    <a:moveTo>
                      <a:pt x="534" y="1"/>
                    </a:moveTo>
                    <a:cubicBezTo>
                      <a:pt x="411" y="134"/>
                      <a:pt x="367" y="323"/>
                      <a:pt x="300" y="501"/>
                    </a:cubicBezTo>
                    <a:cubicBezTo>
                      <a:pt x="267" y="579"/>
                      <a:pt x="233" y="668"/>
                      <a:pt x="178" y="735"/>
                    </a:cubicBezTo>
                    <a:cubicBezTo>
                      <a:pt x="133" y="812"/>
                      <a:pt x="67" y="879"/>
                      <a:pt x="0" y="935"/>
                    </a:cubicBezTo>
                    <a:lnTo>
                      <a:pt x="45" y="990"/>
                    </a:lnTo>
                    <a:cubicBezTo>
                      <a:pt x="111" y="923"/>
                      <a:pt x="178" y="846"/>
                      <a:pt x="222" y="768"/>
                    </a:cubicBezTo>
                    <a:cubicBezTo>
                      <a:pt x="278" y="690"/>
                      <a:pt x="311" y="601"/>
                      <a:pt x="334" y="512"/>
                    </a:cubicBezTo>
                    <a:cubicBezTo>
                      <a:pt x="389" y="334"/>
                      <a:pt x="423" y="145"/>
                      <a:pt x="5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8"/>
              <p:cNvSpPr/>
              <p:nvPr/>
            </p:nvSpPr>
            <p:spPr>
              <a:xfrm>
                <a:off x="2071798" y="1938369"/>
                <a:ext cx="30666" cy="22921"/>
              </a:xfrm>
              <a:custGeom>
                <a:avLst/>
                <a:gdLst/>
                <a:ahLst/>
                <a:cxnLst/>
                <a:rect l="l" t="t" r="r" b="b"/>
                <a:pathLst>
                  <a:path w="879" h="657" extrusionOk="0">
                    <a:moveTo>
                      <a:pt x="878" y="1"/>
                    </a:moveTo>
                    <a:cubicBezTo>
                      <a:pt x="801" y="1"/>
                      <a:pt x="712" y="11"/>
                      <a:pt x="634" y="56"/>
                    </a:cubicBezTo>
                    <a:cubicBezTo>
                      <a:pt x="556" y="100"/>
                      <a:pt x="489" y="167"/>
                      <a:pt x="445" y="234"/>
                    </a:cubicBezTo>
                    <a:cubicBezTo>
                      <a:pt x="400" y="312"/>
                      <a:pt x="356" y="379"/>
                      <a:pt x="300" y="446"/>
                    </a:cubicBezTo>
                    <a:cubicBezTo>
                      <a:pt x="245" y="501"/>
                      <a:pt x="67" y="624"/>
                      <a:pt x="0" y="657"/>
                    </a:cubicBezTo>
                    <a:lnTo>
                      <a:pt x="144" y="657"/>
                    </a:lnTo>
                    <a:cubicBezTo>
                      <a:pt x="222" y="612"/>
                      <a:pt x="289" y="545"/>
                      <a:pt x="334" y="479"/>
                    </a:cubicBezTo>
                    <a:cubicBezTo>
                      <a:pt x="400" y="412"/>
                      <a:pt x="433" y="334"/>
                      <a:pt x="478" y="256"/>
                    </a:cubicBezTo>
                    <a:cubicBezTo>
                      <a:pt x="522" y="179"/>
                      <a:pt x="567" y="112"/>
                      <a:pt x="645" y="68"/>
                    </a:cubicBezTo>
                    <a:cubicBezTo>
                      <a:pt x="712" y="23"/>
                      <a:pt x="801" y="1"/>
                      <a:pt x="8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8"/>
              <p:cNvSpPr/>
              <p:nvPr/>
            </p:nvSpPr>
            <p:spPr>
              <a:xfrm>
                <a:off x="1987194" y="1684800"/>
                <a:ext cx="90045" cy="144225"/>
              </a:xfrm>
              <a:custGeom>
                <a:avLst/>
                <a:gdLst/>
                <a:ahLst/>
                <a:cxnLst/>
                <a:rect l="l" t="t" r="r" b="b"/>
                <a:pathLst>
                  <a:path w="2581" h="4134" extrusionOk="0">
                    <a:moveTo>
                      <a:pt x="1900" y="1"/>
                    </a:moveTo>
                    <a:cubicBezTo>
                      <a:pt x="1531" y="1"/>
                      <a:pt x="633" y="809"/>
                      <a:pt x="345" y="1597"/>
                    </a:cubicBezTo>
                    <a:cubicBezTo>
                      <a:pt x="33" y="2420"/>
                      <a:pt x="0" y="2620"/>
                      <a:pt x="122" y="3075"/>
                    </a:cubicBezTo>
                    <a:cubicBezTo>
                      <a:pt x="234" y="3532"/>
                      <a:pt x="423" y="3720"/>
                      <a:pt x="423" y="3720"/>
                    </a:cubicBezTo>
                    <a:cubicBezTo>
                      <a:pt x="514" y="3871"/>
                      <a:pt x="763" y="4133"/>
                      <a:pt x="1078" y="4133"/>
                    </a:cubicBezTo>
                    <a:cubicBezTo>
                      <a:pt x="1183" y="4133"/>
                      <a:pt x="1296" y="4104"/>
                      <a:pt x="1412" y="4032"/>
                    </a:cubicBezTo>
                    <a:cubicBezTo>
                      <a:pt x="1891" y="3743"/>
                      <a:pt x="2436" y="2153"/>
                      <a:pt x="2502" y="1597"/>
                    </a:cubicBezTo>
                    <a:cubicBezTo>
                      <a:pt x="2581" y="1040"/>
                      <a:pt x="2269" y="72"/>
                      <a:pt x="1946" y="6"/>
                    </a:cubicBezTo>
                    <a:cubicBezTo>
                      <a:pt x="1932" y="2"/>
                      <a:pt x="1917" y="1"/>
                      <a:pt x="19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8"/>
              <p:cNvSpPr/>
              <p:nvPr/>
            </p:nvSpPr>
            <p:spPr>
              <a:xfrm>
                <a:off x="1987961" y="1684800"/>
                <a:ext cx="82300" cy="99534"/>
              </a:xfrm>
              <a:custGeom>
                <a:avLst/>
                <a:gdLst/>
                <a:ahLst/>
                <a:cxnLst/>
                <a:rect l="l" t="t" r="r" b="b"/>
                <a:pathLst>
                  <a:path w="2359" h="2853" extrusionOk="0">
                    <a:moveTo>
                      <a:pt x="1878" y="1"/>
                    </a:moveTo>
                    <a:cubicBezTo>
                      <a:pt x="1509" y="1"/>
                      <a:pt x="611" y="809"/>
                      <a:pt x="323" y="1597"/>
                    </a:cubicBezTo>
                    <a:cubicBezTo>
                      <a:pt x="67" y="2275"/>
                      <a:pt x="1" y="2531"/>
                      <a:pt x="45" y="2853"/>
                    </a:cubicBezTo>
                    <a:cubicBezTo>
                      <a:pt x="201" y="2575"/>
                      <a:pt x="379" y="2308"/>
                      <a:pt x="601" y="2074"/>
                    </a:cubicBezTo>
                    <a:cubicBezTo>
                      <a:pt x="913" y="1752"/>
                      <a:pt x="1279" y="1508"/>
                      <a:pt x="1647" y="1263"/>
                    </a:cubicBezTo>
                    <a:cubicBezTo>
                      <a:pt x="1902" y="1073"/>
                      <a:pt x="2158" y="885"/>
                      <a:pt x="2359" y="640"/>
                    </a:cubicBezTo>
                    <a:cubicBezTo>
                      <a:pt x="2258" y="306"/>
                      <a:pt x="2092" y="39"/>
                      <a:pt x="1924" y="6"/>
                    </a:cubicBezTo>
                    <a:cubicBezTo>
                      <a:pt x="1910" y="2"/>
                      <a:pt x="1895" y="1"/>
                      <a:pt x="187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8"/>
              <p:cNvSpPr/>
              <p:nvPr/>
            </p:nvSpPr>
            <p:spPr>
              <a:xfrm>
                <a:off x="2006592" y="1769439"/>
                <a:ext cx="43854" cy="32759"/>
              </a:xfrm>
              <a:custGeom>
                <a:avLst/>
                <a:gdLst/>
                <a:ahLst/>
                <a:cxnLst/>
                <a:rect l="l" t="t" r="r" b="b"/>
                <a:pathLst>
                  <a:path w="1257" h="939" extrusionOk="0">
                    <a:moveTo>
                      <a:pt x="993" y="0"/>
                    </a:moveTo>
                    <a:cubicBezTo>
                      <a:pt x="944" y="0"/>
                      <a:pt x="895" y="10"/>
                      <a:pt x="846" y="26"/>
                    </a:cubicBezTo>
                    <a:cubicBezTo>
                      <a:pt x="712" y="71"/>
                      <a:pt x="601" y="171"/>
                      <a:pt x="512" y="271"/>
                    </a:cubicBezTo>
                    <a:cubicBezTo>
                      <a:pt x="412" y="372"/>
                      <a:pt x="323" y="471"/>
                      <a:pt x="234" y="572"/>
                    </a:cubicBezTo>
                    <a:cubicBezTo>
                      <a:pt x="134" y="661"/>
                      <a:pt x="100" y="761"/>
                      <a:pt x="1" y="839"/>
                    </a:cubicBezTo>
                    <a:lnTo>
                      <a:pt x="23" y="938"/>
                    </a:lnTo>
                    <a:cubicBezTo>
                      <a:pt x="122" y="839"/>
                      <a:pt x="211" y="738"/>
                      <a:pt x="300" y="627"/>
                    </a:cubicBezTo>
                    <a:cubicBezTo>
                      <a:pt x="389" y="527"/>
                      <a:pt x="468" y="416"/>
                      <a:pt x="557" y="316"/>
                    </a:cubicBezTo>
                    <a:cubicBezTo>
                      <a:pt x="646" y="204"/>
                      <a:pt x="735" y="115"/>
                      <a:pt x="856" y="60"/>
                    </a:cubicBezTo>
                    <a:cubicBezTo>
                      <a:pt x="913" y="26"/>
                      <a:pt x="979" y="16"/>
                      <a:pt x="1046" y="16"/>
                    </a:cubicBezTo>
                    <a:cubicBezTo>
                      <a:pt x="1079" y="16"/>
                      <a:pt x="1114" y="18"/>
                      <a:pt x="1149" y="18"/>
                    </a:cubicBezTo>
                    <a:cubicBezTo>
                      <a:pt x="1186" y="18"/>
                      <a:pt x="1223" y="16"/>
                      <a:pt x="1257" y="4"/>
                    </a:cubicBezTo>
                    <a:lnTo>
                      <a:pt x="1257" y="4"/>
                    </a:lnTo>
                    <a:cubicBezTo>
                      <a:pt x="1235" y="8"/>
                      <a:pt x="1212" y="9"/>
                      <a:pt x="1190" y="9"/>
                    </a:cubicBezTo>
                    <a:cubicBezTo>
                      <a:pt x="1144" y="9"/>
                      <a:pt x="1098" y="4"/>
                      <a:pt x="1046" y="4"/>
                    </a:cubicBezTo>
                    <a:cubicBezTo>
                      <a:pt x="1028" y="1"/>
                      <a:pt x="1010" y="0"/>
                      <a:pt x="99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8"/>
              <p:cNvSpPr/>
              <p:nvPr/>
            </p:nvSpPr>
            <p:spPr>
              <a:xfrm>
                <a:off x="2027141" y="1727294"/>
                <a:ext cx="37295" cy="20967"/>
              </a:xfrm>
              <a:custGeom>
                <a:avLst/>
                <a:gdLst/>
                <a:ahLst/>
                <a:cxnLst/>
                <a:rect l="l" t="t" r="r" b="b"/>
                <a:pathLst>
                  <a:path w="1069" h="601" extrusionOk="0">
                    <a:moveTo>
                      <a:pt x="1068" y="0"/>
                    </a:moveTo>
                    <a:lnTo>
                      <a:pt x="1068" y="0"/>
                    </a:lnTo>
                    <a:cubicBezTo>
                      <a:pt x="868" y="23"/>
                      <a:pt x="668" y="67"/>
                      <a:pt x="479" y="144"/>
                    </a:cubicBezTo>
                    <a:cubicBezTo>
                      <a:pt x="390" y="189"/>
                      <a:pt x="290" y="233"/>
                      <a:pt x="201" y="290"/>
                    </a:cubicBezTo>
                    <a:cubicBezTo>
                      <a:pt x="156" y="312"/>
                      <a:pt x="123" y="345"/>
                      <a:pt x="79" y="379"/>
                    </a:cubicBezTo>
                    <a:cubicBezTo>
                      <a:pt x="34" y="401"/>
                      <a:pt x="34" y="411"/>
                      <a:pt x="1" y="478"/>
                    </a:cubicBezTo>
                    <a:lnTo>
                      <a:pt x="1" y="601"/>
                    </a:lnTo>
                    <a:cubicBezTo>
                      <a:pt x="12" y="567"/>
                      <a:pt x="101" y="478"/>
                      <a:pt x="134" y="445"/>
                    </a:cubicBezTo>
                    <a:cubicBezTo>
                      <a:pt x="168" y="411"/>
                      <a:pt x="212" y="379"/>
                      <a:pt x="245" y="356"/>
                    </a:cubicBezTo>
                    <a:cubicBezTo>
                      <a:pt x="334" y="290"/>
                      <a:pt x="413" y="245"/>
                      <a:pt x="501" y="201"/>
                    </a:cubicBezTo>
                    <a:cubicBezTo>
                      <a:pt x="679" y="100"/>
                      <a:pt x="868" y="33"/>
                      <a:pt x="10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8"/>
              <p:cNvSpPr/>
              <p:nvPr/>
            </p:nvSpPr>
            <p:spPr>
              <a:xfrm>
                <a:off x="2037642" y="1709815"/>
                <a:ext cx="20584" cy="12455"/>
              </a:xfrm>
              <a:custGeom>
                <a:avLst/>
                <a:gdLst/>
                <a:ahLst/>
                <a:cxnLst/>
                <a:rect l="l" t="t" r="r" b="b"/>
                <a:pathLst>
                  <a:path w="590" h="357" extrusionOk="0">
                    <a:moveTo>
                      <a:pt x="589" y="0"/>
                    </a:moveTo>
                    <a:lnTo>
                      <a:pt x="589" y="0"/>
                    </a:lnTo>
                    <a:cubicBezTo>
                      <a:pt x="512" y="79"/>
                      <a:pt x="411" y="123"/>
                      <a:pt x="312" y="168"/>
                    </a:cubicBezTo>
                    <a:cubicBezTo>
                      <a:pt x="256" y="190"/>
                      <a:pt x="200" y="201"/>
                      <a:pt x="156" y="234"/>
                    </a:cubicBezTo>
                    <a:cubicBezTo>
                      <a:pt x="122" y="245"/>
                      <a:pt x="100" y="257"/>
                      <a:pt x="78" y="267"/>
                    </a:cubicBezTo>
                    <a:lnTo>
                      <a:pt x="33" y="290"/>
                    </a:lnTo>
                    <a:cubicBezTo>
                      <a:pt x="33" y="301"/>
                      <a:pt x="23" y="301"/>
                      <a:pt x="11" y="312"/>
                    </a:cubicBezTo>
                    <a:cubicBezTo>
                      <a:pt x="11" y="323"/>
                      <a:pt x="0" y="334"/>
                      <a:pt x="0" y="356"/>
                    </a:cubicBezTo>
                    <a:lnTo>
                      <a:pt x="112" y="323"/>
                    </a:lnTo>
                    <a:cubicBezTo>
                      <a:pt x="134" y="312"/>
                      <a:pt x="156" y="290"/>
                      <a:pt x="178" y="279"/>
                    </a:cubicBezTo>
                    <a:cubicBezTo>
                      <a:pt x="223" y="245"/>
                      <a:pt x="278" y="223"/>
                      <a:pt x="322" y="201"/>
                    </a:cubicBezTo>
                    <a:cubicBezTo>
                      <a:pt x="423" y="145"/>
                      <a:pt x="523" y="89"/>
                      <a:pt x="5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8"/>
              <p:cNvSpPr/>
              <p:nvPr/>
            </p:nvSpPr>
            <p:spPr>
              <a:xfrm>
                <a:off x="2008929" y="1726527"/>
                <a:ext cx="5442" cy="62484"/>
              </a:xfrm>
              <a:custGeom>
                <a:avLst/>
                <a:gdLst/>
                <a:ahLst/>
                <a:cxnLst/>
                <a:rect l="l" t="t" r="r" b="b"/>
                <a:pathLst>
                  <a:path w="156" h="1791" extrusionOk="0">
                    <a:moveTo>
                      <a:pt x="55" y="0"/>
                    </a:moveTo>
                    <a:cubicBezTo>
                      <a:pt x="22" y="278"/>
                      <a:pt x="33" y="567"/>
                      <a:pt x="45" y="845"/>
                    </a:cubicBezTo>
                    <a:cubicBezTo>
                      <a:pt x="55" y="1135"/>
                      <a:pt x="67" y="1523"/>
                      <a:pt x="0" y="1790"/>
                    </a:cubicBezTo>
                    <a:lnTo>
                      <a:pt x="100" y="1701"/>
                    </a:lnTo>
                    <a:cubicBezTo>
                      <a:pt x="156" y="1412"/>
                      <a:pt x="134" y="1123"/>
                      <a:pt x="100" y="845"/>
                    </a:cubicBezTo>
                    <a:cubicBezTo>
                      <a:pt x="78" y="567"/>
                      <a:pt x="33" y="278"/>
                      <a:pt x="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8"/>
              <p:cNvSpPr/>
              <p:nvPr/>
            </p:nvSpPr>
            <p:spPr>
              <a:xfrm>
                <a:off x="2029862" y="1714106"/>
                <a:ext cx="4291" cy="22537"/>
              </a:xfrm>
              <a:custGeom>
                <a:avLst/>
                <a:gdLst/>
                <a:ahLst/>
                <a:cxnLst/>
                <a:rect l="l" t="t" r="r" b="b"/>
                <a:pathLst>
                  <a:path w="123" h="646" extrusionOk="0">
                    <a:moveTo>
                      <a:pt x="123" y="0"/>
                    </a:moveTo>
                    <a:lnTo>
                      <a:pt x="123" y="0"/>
                    </a:lnTo>
                    <a:cubicBezTo>
                      <a:pt x="45" y="200"/>
                      <a:pt x="1" y="423"/>
                      <a:pt x="1" y="645"/>
                    </a:cubicBezTo>
                    <a:lnTo>
                      <a:pt x="78" y="634"/>
                    </a:lnTo>
                    <a:cubicBezTo>
                      <a:pt x="56" y="423"/>
                      <a:pt x="68" y="211"/>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8"/>
              <p:cNvSpPr/>
              <p:nvPr/>
            </p:nvSpPr>
            <p:spPr>
              <a:xfrm>
                <a:off x="1699260" y="1603476"/>
                <a:ext cx="387286" cy="916564"/>
              </a:xfrm>
              <a:custGeom>
                <a:avLst/>
                <a:gdLst/>
                <a:ahLst/>
                <a:cxnLst/>
                <a:rect l="l" t="t" r="r" b="b"/>
                <a:pathLst>
                  <a:path w="11101" h="26272" extrusionOk="0">
                    <a:moveTo>
                      <a:pt x="6118" y="1"/>
                    </a:moveTo>
                    <a:lnTo>
                      <a:pt x="6062" y="23"/>
                    </a:lnTo>
                    <a:cubicBezTo>
                      <a:pt x="6563" y="1191"/>
                      <a:pt x="6974" y="2403"/>
                      <a:pt x="7275" y="3638"/>
                    </a:cubicBezTo>
                    <a:cubicBezTo>
                      <a:pt x="7419" y="4261"/>
                      <a:pt x="7530" y="4884"/>
                      <a:pt x="7597" y="5518"/>
                    </a:cubicBezTo>
                    <a:cubicBezTo>
                      <a:pt x="7641" y="5918"/>
                      <a:pt x="7686" y="6318"/>
                      <a:pt x="7730" y="6708"/>
                    </a:cubicBezTo>
                    <a:cubicBezTo>
                      <a:pt x="7497" y="6585"/>
                      <a:pt x="7285" y="6430"/>
                      <a:pt x="7085" y="6263"/>
                    </a:cubicBezTo>
                    <a:cubicBezTo>
                      <a:pt x="6852" y="6063"/>
                      <a:pt x="6640" y="5851"/>
                      <a:pt x="6418" y="5629"/>
                    </a:cubicBezTo>
                    <a:cubicBezTo>
                      <a:pt x="6207" y="5418"/>
                      <a:pt x="5984" y="5195"/>
                      <a:pt x="5750" y="4995"/>
                    </a:cubicBezTo>
                    <a:cubicBezTo>
                      <a:pt x="5528" y="4795"/>
                      <a:pt x="5273" y="4606"/>
                      <a:pt x="5006" y="4461"/>
                    </a:cubicBezTo>
                    <a:lnTo>
                      <a:pt x="4983" y="4506"/>
                    </a:lnTo>
                    <a:cubicBezTo>
                      <a:pt x="5250" y="4650"/>
                      <a:pt x="5495" y="4840"/>
                      <a:pt x="5718" y="5040"/>
                    </a:cubicBezTo>
                    <a:cubicBezTo>
                      <a:pt x="5940" y="5240"/>
                      <a:pt x="6151" y="5462"/>
                      <a:pt x="6363" y="5685"/>
                    </a:cubicBezTo>
                    <a:cubicBezTo>
                      <a:pt x="6574" y="5907"/>
                      <a:pt x="6796" y="6130"/>
                      <a:pt x="7030" y="6330"/>
                    </a:cubicBezTo>
                    <a:cubicBezTo>
                      <a:pt x="7241" y="6519"/>
                      <a:pt x="7475" y="6696"/>
                      <a:pt x="7742" y="6842"/>
                    </a:cubicBezTo>
                    <a:cubicBezTo>
                      <a:pt x="7752" y="7030"/>
                      <a:pt x="7775" y="7230"/>
                      <a:pt x="7786" y="7420"/>
                    </a:cubicBezTo>
                    <a:cubicBezTo>
                      <a:pt x="7898" y="8688"/>
                      <a:pt x="7953" y="9966"/>
                      <a:pt x="7841" y="11224"/>
                    </a:cubicBezTo>
                    <a:cubicBezTo>
                      <a:pt x="7831" y="11268"/>
                      <a:pt x="7831" y="11301"/>
                      <a:pt x="7819" y="11346"/>
                    </a:cubicBezTo>
                    <a:cubicBezTo>
                      <a:pt x="7653" y="11145"/>
                      <a:pt x="7475" y="10957"/>
                      <a:pt x="7275" y="10779"/>
                    </a:cubicBezTo>
                    <a:cubicBezTo>
                      <a:pt x="7041" y="10556"/>
                      <a:pt x="6763" y="10389"/>
                      <a:pt x="6507" y="10211"/>
                    </a:cubicBezTo>
                    <a:cubicBezTo>
                      <a:pt x="5973" y="9877"/>
                      <a:pt x="5428" y="9533"/>
                      <a:pt x="4838" y="9288"/>
                    </a:cubicBezTo>
                    <a:lnTo>
                      <a:pt x="4816" y="9333"/>
                    </a:lnTo>
                    <a:cubicBezTo>
                      <a:pt x="5406" y="9588"/>
                      <a:pt x="5928" y="9933"/>
                      <a:pt x="6452" y="10289"/>
                    </a:cubicBezTo>
                    <a:cubicBezTo>
                      <a:pt x="6719" y="10467"/>
                      <a:pt x="6985" y="10634"/>
                      <a:pt x="7208" y="10856"/>
                    </a:cubicBezTo>
                    <a:cubicBezTo>
                      <a:pt x="7419" y="11056"/>
                      <a:pt x="7619" y="11279"/>
                      <a:pt x="7809" y="11513"/>
                    </a:cubicBezTo>
                    <a:cubicBezTo>
                      <a:pt x="7775" y="11724"/>
                      <a:pt x="7742" y="11946"/>
                      <a:pt x="7697" y="12158"/>
                    </a:cubicBezTo>
                    <a:lnTo>
                      <a:pt x="7697" y="12169"/>
                    </a:lnTo>
                    <a:cubicBezTo>
                      <a:pt x="7663" y="12324"/>
                      <a:pt x="7619" y="12469"/>
                      <a:pt x="7575" y="12625"/>
                    </a:cubicBezTo>
                    <a:cubicBezTo>
                      <a:pt x="7530" y="12781"/>
                      <a:pt x="7486" y="12925"/>
                      <a:pt x="7441" y="13081"/>
                    </a:cubicBezTo>
                    <a:cubicBezTo>
                      <a:pt x="7341" y="13381"/>
                      <a:pt x="7241" y="13681"/>
                      <a:pt x="7130" y="13982"/>
                    </a:cubicBezTo>
                    <a:cubicBezTo>
                      <a:pt x="7074" y="14126"/>
                      <a:pt x="7008" y="14271"/>
                      <a:pt x="6952" y="14415"/>
                    </a:cubicBezTo>
                    <a:cubicBezTo>
                      <a:pt x="6885" y="14560"/>
                      <a:pt x="6818" y="14704"/>
                      <a:pt x="6751" y="14816"/>
                    </a:cubicBezTo>
                    <a:cubicBezTo>
                      <a:pt x="6340" y="15050"/>
                      <a:pt x="5951" y="15305"/>
                      <a:pt x="5595" y="15594"/>
                    </a:cubicBezTo>
                    <a:cubicBezTo>
                      <a:pt x="5406" y="15739"/>
                      <a:pt x="5228" y="15895"/>
                      <a:pt x="5061" y="16073"/>
                    </a:cubicBezTo>
                    <a:cubicBezTo>
                      <a:pt x="4895" y="16239"/>
                      <a:pt x="4749" y="16417"/>
                      <a:pt x="4594" y="16595"/>
                    </a:cubicBezTo>
                    <a:cubicBezTo>
                      <a:pt x="4282" y="16940"/>
                      <a:pt x="3960" y="17285"/>
                      <a:pt x="3604" y="17563"/>
                    </a:cubicBezTo>
                    <a:cubicBezTo>
                      <a:pt x="3426" y="17707"/>
                      <a:pt x="3237" y="17830"/>
                      <a:pt x="3037" y="17863"/>
                    </a:cubicBezTo>
                    <a:cubicBezTo>
                      <a:pt x="2915" y="17885"/>
                      <a:pt x="2804" y="17908"/>
                      <a:pt x="2692" y="17908"/>
                    </a:cubicBezTo>
                    <a:cubicBezTo>
                      <a:pt x="2636" y="17919"/>
                      <a:pt x="2581" y="17919"/>
                      <a:pt x="2525" y="17919"/>
                    </a:cubicBezTo>
                    <a:lnTo>
                      <a:pt x="2470" y="17919"/>
                    </a:lnTo>
                    <a:cubicBezTo>
                      <a:pt x="2592" y="17618"/>
                      <a:pt x="2670" y="17319"/>
                      <a:pt x="2715" y="17007"/>
                    </a:cubicBezTo>
                    <a:cubicBezTo>
                      <a:pt x="2737" y="16829"/>
                      <a:pt x="2747" y="16640"/>
                      <a:pt x="2725" y="16462"/>
                    </a:cubicBezTo>
                    <a:cubicBezTo>
                      <a:pt x="2715" y="16306"/>
                      <a:pt x="2681" y="16150"/>
                      <a:pt x="2648" y="15995"/>
                    </a:cubicBezTo>
                    <a:cubicBezTo>
                      <a:pt x="2715" y="15495"/>
                      <a:pt x="2804" y="15005"/>
                      <a:pt x="2982" y="14527"/>
                    </a:cubicBezTo>
                    <a:cubicBezTo>
                      <a:pt x="3070" y="14271"/>
                      <a:pt x="3192" y="14037"/>
                      <a:pt x="3337" y="13804"/>
                    </a:cubicBezTo>
                    <a:cubicBezTo>
                      <a:pt x="3482" y="13582"/>
                      <a:pt x="3637" y="13359"/>
                      <a:pt x="3760" y="13103"/>
                    </a:cubicBezTo>
                    <a:lnTo>
                      <a:pt x="3716" y="13081"/>
                    </a:lnTo>
                    <a:cubicBezTo>
                      <a:pt x="3593" y="13325"/>
                      <a:pt x="3437" y="13548"/>
                      <a:pt x="3281" y="13770"/>
                    </a:cubicBezTo>
                    <a:cubicBezTo>
                      <a:pt x="3137" y="14004"/>
                      <a:pt x="3004" y="14249"/>
                      <a:pt x="2903" y="14504"/>
                    </a:cubicBezTo>
                    <a:cubicBezTo>
                      <a:pt x="2747" y="14905"/>
                      <a:pt x="2659" y="15327"/>
                      <a:pt x="2581" y="15750"/>
                    </a:cubicBezTo>
                    <a:cubicBezTo>
                      <a:pt x="2503" y="15472"/>
                      <a:pt x="2425" y="15205"/>
                      <a:pt x="2347" y="14927"/>
                    </a:cubicBezTo>
                    <a:cubicBezTo>
                      <a:pt x="2258" y="14593"/>
                      <a:pt x="2191" y="14260"/>
                      <a:pt x="2114" y="13915"/>
                    </a:cubicBezTo>
                    <a:cubicBezTo>
                      <a:pt x="1969" y="13236"/>
                      <a:pt x="1791" y="12558"/>
                      <a:pt x="1647" y="11879"/>
                    </a:cubicBezTo>
                    <a:cubicBezTo>
                      <a:pt x="1569" y="11535"/>
                      <a:pt x="1513" y="11190"/>
                      <a:pt x="1480" y="10846"/>
                    </a:cubicBezTo>
                    <a:cubicBezTo>
                      <a:pt x="1435" y="10500"/>
                      <a:pt x="1402" y="10156"/>
                      <a:pt x="1391" y="9811"/>
                    </a:cubicBezTo>
                    <a:lnTo>
                      <a:pt x="1324" y="9811"/>
                    </a:lnTo>
                    <a:cubicBezTo>
                      <a:pt x="1324" y="10156"/>
                      <a:pt x="1358" y="10512"/>
                      <a:pt x="1391" y="10856"/>
                    </a:cubicBezTo>
                    <a:cubicBezTo>
                      <a:pt x="1424" y="11201"/>
                      <a:pt x="1491" y="11557"/>
                      <a:pt x="1558" y="11891"/>
                    </a:cubicBezTo>
                    <a:cubicBezTo>
                      <a:pt x="1691" y="12581"/>
                      <a:pt x="1858" y="13259"/>
                      <a:pt x="2003" y="13937"/>
                    </a:cubicBezTo>
                    <a:cubicBezTo>
                      <a:pt x="2080" y="14282"/>
                      <a:pt x="2136" y="14627"/>
                      <a:pt x="2225" y="14961"/>
                    </a:cubicBezTo>
                    <a:cubicBezTo>
                      <a:pt x="2270" y="15105"/>
                      <a:pt x="2303" y="15238"/>
                      <a:pt x="2336" y="15372"/>
                    </a:cubicBezTo>
                    <a:cubicBezTo>
                      <a:pt x="2147" y="15283"/>
                      <a:pt x="1958" y="15161"/>
                      <a:pt x="1791" y="15016"/>
                    </a:cubicBezTo>
                    <a:cubicBezTo>
                      <a:pt x="1602" y="14849"/>
                      <a:pt x="1424" y="14649"/>
                      <a:pt x="1246" y="14449"/>
                    </a:cubicBezTo>
                    <a:cubicBezTo>
                      <a:pt x="1068" y="14237"/>
                      <a:pt x="891" y="14037"/>
                      <a:pt x="690" y="13859"/>
                    </a:cubicBezTo>
                    <a:cubicBezTo>
                      <a:pt x="490" y="13681"/>
                      <a:pt x="268" y="13515"/>
                      <a:pt x="11" y="13426"/>
                    </a:cubicBezTo>
                    <a:lnTo>
                      <a:pt x="1" y="13459"/>
                    </a:lnTo>
                    <a:cubicBezTo>
                      <a:pt x="245" y="13559"/>
                      <a:pt x="456" y="13715"/>
                      <a:pt x="657" y="13893"/>
                    </a:cubicBezTo>
                    <a:cubicBezTo>
                      <a:pt x="846" y="14082"/>
                      <a:pt x="1012" y="14282"/>
                      <a:pt x="1190" y="14494"/>
                    </a:cubicBezTo>
                    <a:cubicBezTo>
                      <a:pt x="1358" y="14694"/>
                      <a:pt x="1536" y="14905"/>
                      <a:pt x="1736" y="15083"/>
                    </a:cubicBezTo>
                    <a:cubicBezTo>
                      <a:pt x="1924" y="15250"/>
                      <a:pt x="2136" y="15406"/>
                      <a:pt x="2381" y="15495"/>
                    </a:cubicBezTo>
                    <a:cubicBezTo>
                      <a:pt x="2425" y="15650"/>
                      <a:pt x="2470" y="15817"/>
                      <a:pt x="2503" y="15972"/>
                    </a:cubicBezTo>
                    <a:cubicBezTo>
                      <a:pt x="2514" y="16017"/>
                      <a:pt x="2525" y="16051"/>
                      <a:pt x="2525" y="16084"/>
                    </a:cubicBezTo>
                    <a:lnTo>
                      <a:pt x="2525" y="16095"/>
                    </a:lnTo>
                    <a:cubicBezTo>
                      <a:pt x="2559" y="16217"/>
                      <a:pt x="2581" y="16351"/>
                      <a:pt x="2592" y="16473"/>
                    </a:cubicBezTo>
                    <a:cubicBezTo>
                      <a:pt x="2603" y="16651"/>
                      <a:pt x="2592" y="16818"/>
                      <a:pt x="2570" y="16985"/>
                    </a:cubicBezTo>
                    <a:cubicBezTo>
                      <a:pt x="2525" y="17319"/>
                      <a:pt x="2258" y="17986"/>
                      <a:pt x="2258" y="17986"/>
                    </a:cubicBezTo>
                    <a:lnTo>
                      <a:pt x="2191" y="18742"/>
                    </a:lnTo>
                    <a:lnTo>
                      <a:pt x="2191" y="18753"/>
                    </a:lnTo>
                    <a:cubicBezTo>
                      <a:pt x="2247" y="19376"/>
                      <a:pt x="2270" y="20010"/>
                      <a:pt x="2280" y="20633"/>
                    </a:cubicBezTo>
                    <a:cubicBezTo>
                      <a:pt x="2292" y="21256"/>
                      <a:pt x="2292" y="21889"/>
                      <a:pt x="2214" y="22502"/>
                    </a:cubicBezTo>
                    <a:cubicBezTo>
                      <a:pt x="2191" y="22680"/>
                      <a:pt x="2158" y="22868"/>
                      <a:pt x="2136" y="23058"/>
                    </a:cubicBezTo>
                    <a:lnTo>
                      <a:pt x="1246" y="21767"/>
                    </a:lnTo>
                    <a:cubicBezTo>
                      <a:pt x="1079" y="21511"/>
                      <a:pt x="901" y="21267"/>
                      <a:pt x="735" y="21011"/>
                    </a:cubicBezTo>
                    <a:cubicBezTo>
                      <a:pt x="557" y="20766"/>
                      <a:pt x="345" y="20532"/>
                      <a:pt x="90" y="20366"/>
                    </a:cubicBezTo>
                    <a:lnTo>
                      <a:pt x="68" y="20399"/>
                    </a:lnTo>
                    <a:cubicBezTo>
                      <a:pt x="312" y="20566"/>
                      <a:pt x="501" y="20811"/>
                      <a:pt x="668" y="21056"/>
                    </a:cubicBezTo>
                    <a:cubicBezTo>
                      <a:pt x="834" y="21311"/>
                      <a:pt x="1002" y="21567"/>
                      <a:pt x="1157" y="21823"/>
                    </a:cubicBezTo>
                    <a:lnTo>
                      <a:pt x="2102" y="23302"/>
                    </a:lnTo>
                    <a:cubicBezTo>
                      <a:pt x="2092" y="23347"/>
                      <a:pt x="2092" y="23391"/>
                      <a:pt x="2092" y="23436"/>
                    </a:cubicBezTo>
                    <a:cubicBezTo>
                      <a:pt x="2058" y="23747"/>
                      <a:pt x="2036" y="24069"/>
                      <a:pt x="2025" y="24381"/>
                    </a:cubicBezTo>
                    <a:cubicBezTo>
                      <a:pt x="2003" y="25015"/>
                      <a:pt x="2003" y="25649"/>
                      <a:pt x="2025" y="26272"/>
                    </a:cubicBezTo>
                    <a:lnTo>
                      <a:pt x="2258" y="26227"/>
                    </a:lnTo>
                    <a:cubicBezTo>
                      <a:pt x="2236" y="25604"/>
                      <a:pt x="2225" y="25015"/>
                      <a:pt x="2247" y="24392"/>
                    </a:cubicBezTo>
                    <a:cubicBezTo>
                      <a:pt x="2258" y="24081"/>
                      <a:pt x="2280" y="23769"/>
                      <a:pt x="2303" y="23458"/>
                    </a:cubicBezTo>
                    <a:cubicBezTo>
                      <a:pt x="2336" y="23147"/>
                      <a:pt x="2392" y="22846"/>
                      <a:pt x="2436" y="22524"/>
                    </a:cubicBezTo>
                    <a:cubicBezTo>
                      <a:pt x="2481" y="22101"/>
                      <a:pt x="2492" y="21667"/>
                      <a:pt x="2492" y="21244"/>
                    </a:cubicBezTo>
                    <a:lnTo>
                      <a:pt x="2559" y="21178"/>
                    </a:lnTo>
                    <a:lnTo>
                      <a:pt x="2659" y="21011"/>
                    </a:lnTo>
                    <a:cubicBezTo>
                      <a:pt x="2715" y="20900"/>
                      <a:pt x="2770" y="20811"/>
                      <a:pt x="2859" y="20722"/>
                    </a:cubicBezTo>
                    <a:cubicBezTo>
                      <a:pt x="2948" y="20633"/>
                      <a:pt x="3037" y="20555"/>
                      <a:pt x="3137" y="20477"/>
                    </a:cubicBezTo>
                    <a:lnTo>
                      <a:pt x="3426" y="20243"/>
                    </a:lnTo>
                    <a:lnTo>
                      <a:pt x="3993" y="19776"/>
                    </a:lnTo>
                    <a:cubicBezTo>
                      <a:pt x="4193" y="19620"/>
                      <a:pt x="4394" y="19476"/>
                      <a:pt x="4628" y="19398"/>
                    </a:cubicBezTo>
                    <a:lnTo>
                      <a:pt x="4616" y="19365"/>
                    </a:lnTo>
                    <a:cubicBezTo>
                      <a:pt x="4371" y="19432"/>
                      <a:pt x="4160" y="19576"/>
                      <a:pt x="3960" y="19732"/>
                    </a:cubicBezTo>
                    <a:lnTo>
                      <a:pt x="3382" y="20188"/>
                    </a:lnTo>
                    <a:lnTo>
                      <a:pt x="3081" y="20421"/>
                    </a:lnTo>
                    <a:cubicBezTo>
                      <a:pt x="2982" y="20488"/>
                      <a:pt x="2893" y="20566"/>
                      <a:pt x="2792" y="20655"/>
                    </a:cubicBezTo>
                    <a:cubicBezTo>
                      <a:pt x="2747" y="20700"/>
                      <a:pt x="2703" y="20744"/>
                      <a:pt x="2670" y="20799"/>
                    </a:cubicBezTo>
                    <a:cubicBezTo>
                      <a:pt x="2626" y="20855"/>
                      <a:pt x="2603" y="20911"/>
                      <a:pt x="2570" y="20967"/>
                    </a:cubicBezTo>
                    <a:cubicBezTo>
                      <a:pt x="2547" y="21011"/>
                      <a:pt x="2525" y="21044"/>
                      <a:pt x="2492" y="21089"/>
                    </a:cubicBezTo>
                    <a:lnTo>
                      <a:pt x="2492" y="20633"/>
                    </a:lnTo>
                    <a:cubicBezTo>
                      <a:pt x="2481" y="19999"/>
                      <a:pt x="2448" y="19376"/>
                      <a:pt x="2392" y="18753"/>
                    </a:cubicBezTo>
                    <a:lnTo>
                      <a:pt x="2436" y="18108"/>
                    </a:lnTo>
                    <a:lnTo>
                      <a:pt x="2715" y="18108"/>
                    </a:lnTo>
                    <a:cubicBezTo>
                      <a:pt x="2826" y="18097"/>
                      <a:pt x="2948" y="18075"/>
                      <a:pt x="3070" y="18053"/>
                    </a:cubicBezTo>
                    <a:cubicBezTo>
                      <a:pt x="3326" y="18008"/>
                      <a:pt x="3538" y="17863"/>
                      <a:pt x="3726" y="17719"/>
                    </a:cubicBezTo>
                    <a:cubicBezTo>
                      <a:pt x="4094" y="17408"/>
                      <a:pt x="4416" y="17062"/>
                      <a:pt x="4727" y="16718"/>
                    </a:cubicBezTo>
                    <a:cubicBezTo>
                      <a:pt x="4883" y="16540"/>
                      <a:pt x="5039" y="16362"/>
                      <a:pt x="5194" y="16195"/>
                    </a:cubicBezTo>
                    <a:cubicBezTo>
                      <a:pt x="5339" y="16039"/>
                      <a:pt x="5495" y="15895"/>
                      <a:pt x="5662" y="15762"/>
                    </a:cubicBezTo>
                    <a:cubicBezTo>
                      <a:pt x="5951" y="15705"/>
                      <a:pt x="6240" y="15639"/>
                      <a:pt x="6518" y="15594"/>
                    </a:cubicBezTo>
                    <a:cubicBezTo>
                      <a:pt x="6818" y="15550"/>
                      <a:pt x="7130" y="15561"/>
                      <a:pt x="7441" y="15550"/>
                    </a:cubicBezTo>
                    <a:cubicBezTo>
                      <a:pt x="7597" y="15539"/>
                      <a:pt x="7752" y="15528"/>
                      <a:pt x="7898" y="15528"/>
                    </a:cubicBezTo>
                    <a:cubicBezTo>
                      <a:pt x="8053" y="15517"/>
                      <a:pt x="8209" y="15517"/>
                      <a:pt x="8365" y="15517"/>
                    </a:cubicBezTo>
                    <a:cubicBezTo>
                      <a:pt x="8462" y="15517"/>
                      <a:pt x="8560" y="15518"/>
                      <a:pt x="8660" y="15518"/>
                    </a:cubicBezTo>
                    <a:cubicBezTo>
                      <a:pt x="8866" y="15518"/>
                      <a:pt x="9077" y="15513"/>
                      <a:pt x="9287" y="15483"/>
                    </a:cubicBezTo>
                    <a:lnTo>
                      <a:pt x="9287" y="15428"/>
                    </a:lnTo>
                    <a:cubicBezTo>
                      <a:pt x="9116" y="15452"/>
                      <a:pt x="8948" y="15460"/>
                      <a:pt x="8779" y="15460"/>
                    </a:cubicBezTo>
                    <a:cubicBezTo>
                      <a:pt x="8642" y="15460"/>
                      <a:pt x="8504" y="15455"/>
                      <a:pt x="8365" y="15450"/>
                    </a:cubicBezTo>
                    <a:cubicBezTo>
                      <a:pt x="8209" y="15439"/>
                      <a:pt x="8053" y="15439"/>
                      <a:pt x="7898" y="15439"/>
                    </a:cubicBezTo>
                    <a:cubicBezTo>
                      <a:pt x="7742" y="15439"/>
                      <a:pt x="7586" y="15450"/>
                      <a:pt x="7441" y="15450"/>
                    </a:cubicBezTo>
                    <a:cubicBezTo>
                      <a:pt x="7391" y="15455"/>
                      <a:pt x="7341" y="15458"/>
                      <a:pt x="7292" y="15458"/>
                    </a:cubicBezTo>
                    <a:cubicBezTo>
                      <a:pt x="7244" y="15458"/>
                      <a:pt x="7196" y="15455"/>
                      <a:pt x="7152" y="15450"/>
                    </a:cubicBezTo>
                    <a:cubicBezTo>
                      <a:pt x="6929" y="15450"/>
                      <a:pt x="6719" y="15450"/>
                      <a:pt x="6507" y="15483"/>
                    </a:cubicBezTo>
                    <a:cubicBezTo>
                      <a:pt x="6296" y="15505"/>
                      <a:pt x="6096" y="15539"/>
                      <a:pt x="5896" y="15572"/>
                    </a:cubicBezTo>
                    <a:cubicBezTo>
                      <a:pt x="6195" y="15350"/>
                      <a:pt x="6518" y="15139"/>
                      <a:pt x="6852" y="14949"/>
                    </a:cubicBezTo>
                    <a:lnTo>
                      <a:pt x="6863" y="14938"/>
                    </a:lnTo>
                    <a:lnTo>
                      <a:pt x="6874" y="14927"/>
                    </a:lnTo>
                    <a:cubicBezTo>
                      <a:pt x="6929" y="14849"/>
                      <a:pt x="6963" y="14783"/>
                      <a:pt x="6996" y="14704"/>
                    </a:cubicBezTo>
                    <a:cubicBezTo>
                      <a:pt x="7030" y="14638"/>
                      <a:pt x="7063" y="14560"/>
                      <a:pt x="7097" y="14482"/>
                    </a:cubicBezTo>
                    <a:cubicBezTo>
                      <a:pt x="7163" y="14338"/>
                      <a:pt x="7219" y="14182"/>
                      <a:pt x="7275" y="14037"/>
                    </a:cubicBezTo>
                    <a:cubicBezTo>
                      <a:pt x="7397" y="13737"/>
                      <a:pt x="7486" y="13437"/>
                      <a:pt x="7586" y="13125"/>
                    </a:cubicBezTo>
                    <a:cubicBezTo>
                      <a:pt x="7631" y="12969"/>
                      <a:pt x="7675" y="12825"/>
                      <a:pt x="7720" y="12670"/>
                    </a:cubicBezTo>
                    <a:cubicBezTo>
                      <a:pt x="7764" y="12514"/>
                      <a:pt x="7809" y="12358"/>
                      <a:pt x="7841" y="12202"/>
                    </a:cubicBezTo>
                    <a:lnTo>
                      <a:pt x="7841" y="12180"/>
                    </a:lnTo>
                    <a:cubicBezTo>
                      <a:pt x="7908" y="12057"/>
                      <a:pt x="8009" y="11958"/>
                      <a:pt x="8108" y="11869"/>
                    </a:cubicBezTo>
                    <a:cubicBezTo>
                      <a:pt x="8231" y="11758"/>
                      <a:pt x="8365" y="11669"/>
                      <a:pt x="8509" y="11568"/>
                    </a:cubicBezTo>
                    <a:cubicBezTo>
                      <a:pt x="8776" y="11379"/>
                      <a:pt x="9043" y="11190"/>
                      <a:pt x="9321" y="11001"/>
                    </a:cubicBezTo>
                    <a:cubicBezTo>
                      <a:pt x="9455" y="10912"/>
                      <a:pt x="9588" y="10812"/>
                      <a:pt x="9732" y="10723"/>
                    </a:cubicBezTo>
                    <a:cubicBezTo>
                      <a:pt x="9866" y="10645"/>
                      <a:pt x="10011" y="10567"/>
                      <a:pt x="10166" y="10500"/>
                    </a:cubicBezTo>
                    <a:cubicBezTo>
                      <a:pt x="10466" y="10367"/>
                      <a:pt x="10778" y="10256"/>
                      <a:pt x="11101" y="10189"/>
                    </a:cubicBezTo>
                    <a:lnTo>
                      <a:pt x="11101" y="10156"/>
                    </a:lnTo>
                    <a:cubicBezTo>
                      <a:pt x="10767" y="10211"/>
                      <a:pt x="10444" y="10312"/>
                      <a:pt x="10144" y="10445"/>
                    </a:cubicBezTo>
                    <a:cubicBezTo>
                      <a:pt x="9988" y="10512"/>
                      <a:pt x="9833" y="10579"/>
                      <a:pt x="9688" y="10668"/>
                    </a:cubicBezTo>
                    <a:cubicBezTo>
                      <a:pt x="9544" y="10745"/>
                      <a:pt x="9410" y="10846"/>
                      <a:pt x="9265" y="10934"/>
                    </a:cubicBezTo>
                    <a:cubicBezTo>
                      <a:pt x="8987" y="11112"/>
                      <a:pt x="8721" y="11301"/>
                      <a:pt x="8442" y="11479"/>
                    </a:cubicBezTo>
                    <a:cubicBezTo>
                      <a:pt x="8309" y="11580"/>
                      <a:pt x="8164" y="11669"/>
                      <a:pt x="8031" y="11768"/>
                    </a:cubicBezTo>
                    <a:lnTo>
                      <a:pt x="7898" y="11902"/>
                    </a:lnTo>
                    <a:cubicBezTo>
                      <a:pt x="7930" y="11679"/>
                      <a:pt x="7964" y="11457"/>
                      <a:pt x="7975" y="11246"/>
                    </a:cubicBezTo>
                    <a:cubicBezTo>
                      <a:pt x="8075" y="10156"/>
                      <a:pt x="8031" y="9077"/>
                      <a:pt x="7953" y="7998"/>
                    </a:cubicBezTo>
                    <a:cubicBezTo>
                      <a:pt x="8064" y="7586"/>
                      <a:pt x="8264" y="7186"/>
                      <a:pt x="8442" y="6775"/>
                    </a:cubicBezTo>
                    <a:cubicBezTo>
                      <a:pt x="8620" y="6363"/>
                      <a:pt x="8765" y="5929"/>
                      <a:pt x="8898" y="5507"/>
                    </a:cubicBezTo>
                    <a:cubicBezTo>
                      <a:pt x="9165" y="4662"/>
                      <a:pt x="9510" y="3827"/>
                      <a:pt x="9944" y="3048"/>
                    </a:cubicBezTo>
                    <a:lnTo>
                      <a:pt x="9877" y="3015"/>
                    </a:lnTo>
                    <a:cubicBezTo>
                      <a:pt x="9443" y="3794"/>
                      <a:pt x="9087" y="4628"/>
                      <a:pt x="8810" y="5485"/>
                    </a:cubicBezTo>
                    <a:cubicBezTo>
                      <a:pt x="8676" y="5907"/>
                      <a:pt x="8543" y="6330"/>
                      <a:pt x="8353" y="6741"/>
                    </a:cubicBezTo>
                    <a:cubicBezTo>
                      <a:pt x="8209" y="7064"/>
                      <a:pt x="8053" y="7375"/>
                      <a:pt x="7930" y="7720"/>
                    </a:cubicBezTo>
                    <a:cubicBezTo>
                      <a:pt x="7920" y="7620"/>
                      <a:pt x="7920" y="7509"/>
                      <a:pt x="7908" y="7408"/>
                    </a:cubicBezTo>
                    <a:cubicBezTo>
                      <a:pt x="7853" y="6775"/>
                      <a:pt x="7775" y="6140"/>
                      <a:pt x="7697" y="5507"/>
                    </a:cubicBezTo>
                    <a:cubicBezTo>
                      <a:pt x="7631" y="4872"/>
                      <a:pt x="7508" y="4239"/>
                      <a:pt x="7352" y="3616"/>
                    </a:cubicBezTo>
                    <a:cubicBezTo>
                      <a:pt x="7041" y="2381"/>
                      <a:pt x="6618" y="1169"/>
                      <a:pt x="611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8"/>
              <p:cNvSpPr/>
              <p:nvPr/>
            </p:nvSpPr>
            <p:spPr>
              <a:xfrm>
                <a:off x="1318208" y="1935403"/>
                <a:ext cx="104418" cy="115896"/>
              </a:xfrm>
              <a:custGeom>
                <a:avLst/>
                <a:gdLst/>
                <a:ahLst/>
                <a:cxnLst/>
                <a:rect l="l" t="t" r="r" b="b"/>
                <a:pathLst>
                  <a:path w="2993" h="3322" extrusionOk="0">
                    <a:moveTo>
                      <a:pt x="2191" y="0"/>
                    </a:moveTo>
                    <a:cubicBezTo>
                      <a:pt x="2066" y="0"/>
                      <a:pt x="1945" y="66"/>
                      <a:pt x="1813" y="153"/>
                    </a:cubicBezTo>
                    <a:cubicBezTo>
                      <a:pt x="1580" y="308"/>
                      <a:pt x="935" y="642"/>
                      <a:pt x="468" y="1176"/>
                    </a:cubicBezTo>
                    <a:cubicBezTo>
                      <a:pt x="1" y="1710"/>
                      <a:pt x="56" y="2076"/>
                      <a:pt x="78" y="2477"/>
                    </a:cubicBezTo>
                    <a:cubicBezTo>
                      <a:pt x="90" y="2866"/>
                      <a:pt x="624" y="3200"/>
                      <a:pt x="624" y="3200"/>
                    </a:cubicBezTo>
                    <a:cubicBezTo>
                      <a:pt x="624" y="3200"/>
                      <a:pt x="835" y="3292"/>
                      <a:pt x="1057" y="3292"/>
                    </a:cubicBezTo>
                    <a:cubicBezTo>
                      <a:pt x="1079" y="3292"/>
                      <a:pt x="1101" y="3291"/>
                      <a:pt x="1124" y="3289"/>
                    </a:cubicBezTo>
                    <a:cubicBezTo>
                      <a:pt x="1358" y="3267"/>
                      <a:pt x="1491" y="3322"/>
                      <a:pt x="2070" y="2855"/>
                    </a:cubicBezTo>
                    <a:cubicBezTo>
                      <a:pt x="2648" y="2399"/>
                      <a:pt x="2681" y="2098"/>
                      <a:pt x="2837" y="1420"/>
                    </a:cubicBezTo>
                    <a:cubicBezTo>
                      <a:pt x="2992" y="742"/>
                      <a:pt x="2681" y="297"/>
                      <a:pt x="2458" y="108"/>
                    </a:cubicBezTo>
                    <a:cubicBezTo>
                      <a:pt x="2364" y="31"/>
                      <a:pt x="2276" y="0"/>
                      <a:pt x="219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8"/>
              <p:cNvSpPr/>
              <p:nvPr/>
            </p:nvSpPr>
            <p:spPr>
              <a:xfrm>
                <a:off x="1318208" y="1935403"/>
                <a:ext cx="87323" cy="102848"/>
              </a:xfrm>
              <a:custGeom>
                <a:avLst/>
                <a:gdLst/>
                <a:ahLst/>
                <a:cxnLst/>
                <a:rect l="l" t="t" r="r" b="b"/>
                <a:pathLst>
                  <a:path w="2503" h="2948" extrusionOk="0">
                    <a:moveTo>
                      <a:pt x="2191" y="0"/>
                    </a:moveTo>
                    <a:cubicBezTo>
                      <a:pt x="2066" y="0"/>
                      <a:pt x="1945" y="66"/>
                      <a:pt x="1813" y="153"/>
                    </a:cubicBezTo>
                    <a:cubicBezTo>
                      <a:pt x="1580" y="308"/>
                      <a:pt x="935" y="642"/>
                      <a:pt x="468" y="1176"/>
                    </a:cubicBezTo>
                    <a:cubicBezTo>
                      <a:pt x="1" y="1710"/>
                      <a:pt x="56" y="2076"/>
                      <a:pt x="78" y="2477"/>
                    </a:cubicBezTo>
                    <a:cubicBezTo>
                      <a:pt x="78" y="2622"/>
                      <a:pt x="167" y="2766"/>
                      <a:pt x="256" y="2889"/>
                    </a:cubicBezTo>
                    <a:cubicBezTo>
                      <a:pt x="375" y="2918"/>
                      <a:pt x="488" y="2948"/>
                      <a:pt x="603" y="2948"/>
                    </a:cubicBezTo>
                    <a:cubicBezTo>
                      <a:pt x="661" y="2948"/>
                      <a:pt x="720" y="2940"/>
                      <a:pt x="779" y="2922"/>
                    </a:cubicBezTo>
                    <a:cubicBezTo>
                      <a:pt x="1190" y="2800"/>
                      <a:pt x="1279" y="2288"/>
                      <a:pt x="1569" y="2021"/>
                    </a:cubicBezTo>
                    <a:cubicBezTo>
                      <a:pt x="1724" y="1865"/>
                      <a:pt x="1914" y="1754"/>
                      <a:pt x="2047" y="1587"/>
                    </a:cubicBezTo>
                    <a:cubicBezTo>
                      <a:pt x="2181" y="1431"/>
                      <a:pt x="2280" y="1253"/>
                      <a:pt x="2347" y="1065"/>
                    </a:cubicBezTo>
                    <a:cubicBezTo>
                      <a:pt x="2448" y="775"/>
                      <a:pt x="2503" y="442"/>
                      <a:pt x="2470" y="119"/>
                    </a:cubicBezTo>
                    <a:lnTo>
                      <a:pt x="2458" y="108"/>
                    </a:lnTo>
                    <a:cubicBezTo>
                      <a:pt x="2364" y="31"/>
                      <a:pt x="2276" y="0"/>
                      <a:pt x="219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8"/>
              <p:cNvSpPr/>
              <p:nvPr/>
            </p:nvSpPr>
            <p:spPr>
              <a:xfrm>
                <a:off x="1334885" y="1995795"/>
                <a:ext cx="12071" cy="43505"/>
              </a:xfrm>
              <a:custGeom>
                <a:avLst/>
                <a:gdLst/>
                <a:ahLst/>
                <a:cxnLst/>
                <a:rect l="l" t="t" r="r" b="b"/>
                <a:pathLst>
                  <a:path w="346" h="1247" extrusionOk="0">
                    <a:moveTo>
                      <a:pt x="101" y="1"/>
                    </a:moveTo>
                    <a:cubicBezTo>
                      <a:pt x="67" y="112"/>
                      <a:pt x="45" y="212"/>
                      <a:pt x="23" y="323"/>
                    </a:cubicBezTo>
                    <a:cubicBezTo>
                      <a:pt x="1" y="424"/>
                      <a:pt x="1" y="535"/>
                      <a:pt x="23" y="646"/>
                    </a:cubicBezTo>
                    <a:cubicBezTo>
                      <a:pt x="57" y="868"/>
                      <a:pt x="168" y="1057"/>
                      <a:pt x="257" y="1247"/>
                    </a:cubicBezTo>
                    <a:lnTo>
                      <a:pt x="346" y="1202"/>
                    </a:lnTo>
                    <a:cubicBezTo>
                      <a:pt x="235" y="1013"/>
                      <a:pt x="112" y="835"/>
                      <a:pt x="67" y="634"/>
                    </a:cubicBezTo>
                    <a:cubicBezTo>
                      <a:pt x="12" y="434"/>
                      <a:pt x="57" y="212"/>
                      <a:pt x="1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8"/>
              <p:cNvSpPr/>
              <p:nvPr/>
            </p:nvSpPr>
            <p:spPr>
              <a:xfrm>
                <a:off x="1353934" y="1962023"/>
                <a:ext cx="10117" cy="58262"/>
              </a:xfrm>
              <a:custGeom>
                <a:avLst/>
                <a:gdLst/>
                <a:ahLst/>
                <a:cxnLst/>
                <a:rect l="l" t="t" r="r" b="b"/>
                <a:pathLst>
                  <a:path w="290" h="1670" extrusionOk="0">
                    <a:moveTo>
                      <a:pt x="289" y="1"/>
                    </a:moveTo>
                    <a:lnTo>
                      <a:pt x="289" y="1"/>
                    </a:lnTo>
                    <a:cubicBezTo>
                      <a:pt x="67" y="524"/>
                      <a:pt x="0" y="1102"/>
                      <a:pt x="89" y="1669"/>
                    </a:cubicBezTo>
                    <a:lnTo>
                      <a:pt x="189" y="1580"/>
                    </a:lnTo>
                    <a:cubicBezTo>
                      <a:pt x="67" y="1036"/>
                      <a:pt x="111" y="535"/>
                      <a:pt x="28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8"/>
              <p:cNvSpPr/>
              <p:nvPr/>
            </p:nvSpPr>
            <p:spPr>
              <a:xfrm>
                <a:off x="1374483" y="1963977"/>
                <a:ext cx="5442" cy="28364"/>
              </a:xfrm>
              <a:custGeom>
                <a:avLst/>
                <a:gdLst/>
                <a:ahLst/>
                <a:cxnLst/>
                <a:rect l="l" t="t" r="r" b="b"/>
                <a:pathLst>
                  <a:path w="156" h="813" extrusionOk="0">
                    <a:moveTo>
                      <a:pt x="0" y="1"/>
                    </a:moveTo>
                    <a:cubicBezTo>
                      <a:pt x="0" y="134"/>
                      <a:pt x="12" y="268"/>
                      <a:pt x="22" y="390"/>
                    </a:cubicBezTo>
                    <a:cubicBezTo>
                      <a:pt x="34" y="456"/>
                      <a:pt x="34" y="523"/>
                      <a:pt x="45" y="590"/>
                    </a:cubicBezTo>
                    <a:cubicBezTo>
                      <a:pt x="45" y="657"/>
                      <a:pt x="22" y="779"/>
                      <a:pt x="0" y="812"/>
                    </a:cubicBezTo>
                    <a:lnTo>
                      <a:pt x="111" y="723"/>
                    </a:lnTo>
                    <a:cubicBezTo>
                      <a:pt x="156" y="646"/>
                      <a:pt x="111" y="646"/>
                      <a:pt x="111" y="579"/>
                    </a:cubicBezTo>
                    <a:cubicBezTo>
                      <a:pt x="101" y="513"/>
                      <a:pt x="89" y="456"/>
                      <a:pt x="78" y="390"/>
                    </a:cubicBezTo>
                    <a:cubicBezTo>
                      <a:pt x="45" y="256"/>
                      <a:pt x="12" y="134"/>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8"/>
              <p:cNvSpPr/>
              <p:nvPr/>
            </p:nvSpPr>
            <p:spPr>
              <a:xfrm>
                <a:off x="1348491" y="2004343"/>
                <a:ext cx="48912" cy="31469"/>
              </a:xfrm>
              <a:custGeom>
                <a:avLst/>
                <a:gdLst/>
                <a:ahLst/>
                <a:cxnLst/>
                <a:rect l="l" t="t" r="r" b="b"/>
                <a:pathLst>
                  <a:path w="1402" h="902" extrusionOk="0">
                    <a:moveTo>
                      <a:pt x="1402" y="1"/>
                    </a:moveTo>
                    <a:cubicBezTo>
                      <a:pt x="1257" y="256"/>
                      <a:pt x="1056" y="456"/>
                      <a:pt x="812" y="590"/>
                    </a:cubicBezTo>
                    <a:cubicBezTo>
                      <a:pt x="556" y="723"/>
                      <a:pt x="278" y="768"/>
                      <a:pt x="0" y="812"/>
                    </a:cubicBezTo>
                    <a:lnTo>
                      <a:pt x="23" y="901"/>
                    </a:lnTo>
                    <a:cubicBezTo>
                      <a:pt x="300" y="846"/>
                      <a:pt x="589" y="790"/>
                      <a:pt x="834" y="634"/>
                    </a:cubicBezTo>
                    <a:cubicBezTo>
                      <a:pt x="1079" y="478"/>
                      <a:pt x="1279" y="256"/>
                      <a:pt x="140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8"/>
              <p:cNvSpPr/>
              <p:nvPr/>
            </p:nvSpPr>
            <p:spPr>
              <a:xfrm>
                <a:off x="1364366" y="1965930"/>
                <a:ext cx="48563" cy="43644"/>
              </a:xfrm>
              <a:custGeom>
                <a:avLst/>
                <a:gdLst/>
                <a:ahLst/>
                <a:cxnLst/>
                <a:rect l="l" t="t" r="r" b="b"/>
                <a:pathLst>
                  <a:path w="1392" h="1251" extrusionOk="0">
                    <a:moveTo>
                      <a:pt x="1392" y="0"/>
                    </a:moveTo>
                    <a:cubicBezTo>
                      <a:pt x="1191" y="222"/>
                      <a:pt x="980" y="434"/>
                      <a:pt x="769" y="634"/>
                    </a:cubicBezTo>
                    <a:cubicBezTo>
                      <a:pt x="668" y="734"/>
                      <a:pt x="557" y="835"/>
                      <a:pt x="446" y="934"/>
                    </a:cubicBezTo>
                    <a:cubicBezTo>
                      <a:pt x="391" y="990"/>
                      <a:pt x="335" y="1035"/>
                      <a:pt x="279" y="1079"/>
                    </a:cubicBezTo>
                    <a:cubicBezTo>
                      <a:pt x="245" y="1113"/>
                      <a:pt x="178" y="1128"/>
                      <a:pt x="134" y="1128"/>
                    </a:cubicBezTo>
                    <a:cubicBezTo>
                      <a:pt x="121" y="1128"/>
                      <a:pt x="109" y="1126"/>
                      <a:pt x="101" y="1124"/>
                    </a:cubicBezTo>
                    <a:lnTo>
                      <a:pt x="1" y="1246"/>
                    </a:lnTo>
                    <a:cubicBezTo>
                      <a:pt x="13" y="1249"/>
                      <a:pt x="33" y="1250"/>
                      <a:pt x="57" y="1250"/>
                    </a:cubicBezTo>
                    <a:cubicBezTo>
                      <a:pt x="121" y="1250"/>
                      <a:pt x="213" y="1240"/>
                      <a:pt x="246" y="1223"/>
                    </a:cubicBezTo>
                    <a:cubicBezTo>
                      <a:pt x="279" y="1213"/>
                      <a:pt x="312" y="1179"/>
                      <a:pt x="346" y="1157"/>
                    </a:cubicBezTo>
                    <a:cubicBezTo>
                      <a:pt x="401" y="1102"/>
                      <a:pt x="457" y="1057"/>
                      <a:pt x="502" y="1001"/>
                    </a:cubicBezTo>
                    <a:cubicBezTo>
                      <a:pt x="613" y="890"/>
                      <a:pt x="713" y="790"/>
                      <a:pt x="813" y="679"/>
                    </a:cubicBezTo>
                    <a:cubicBezTo>
                      <a:pt x="1013" y="457"/>
                      <a:pt x="1202" y="234"/>
                      <a:pt x="139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8"/>
              <p:cNvSpPr/>
              <p:nvPr/>
            </p:nvSpPr>
            <p:spPr>
              <a:xfrm>
                <a:off x="1384566" y="1963209"/>
                <a:ext cx="16711" cy="16502"/>
              </a:xfrm>
              <a:custGeom>
                <a:avLst/>
                <a:gdLst/>
                <a:ahLst/>
                <a:cxnLst/>
                <a:rect l="l" t="t" r="r" b="b"/>
                <a:pathLst>
                  <a:path w="479" h="473" extrusionOk="0">
                    <a:moveTo>
                      <a:pt x="479" y="1"/>
                    </a:moveTo>
                    <a:cubicBezTo>
                      <a:pt x="412" y="90"/>
                      <a:pt x="345" y="167"/>
                      <a:pt x="267" y="245"/>
                    </a:cubicBezTo>
                    <a:cubicBezTo>
                      <a:pt x="223" y="278"/>
                      <a:pt x="178" y="312"/>
                      <a:pt x="145" y="345"/>
                    </a:cubicBezTo>
                    <a:cubicBezTo>
                      <a:pt x="112" y="370"/>
                      <a:pt x="78" y="383"/>
                      <a:pt x="54" y="383"/>
                    </a:cubicBezTo>
                    <a:cubicBezTo>
                      <a:pt x="46" y="383"/>
                      <a:pt x="40" y="381"/>
                      <a:pt x="34" y="379"/>
                    </a:cubicBezTo>
                    <a:lnTo>
                      <a:pt x="0" y="468"/>
                    </a:lnTo>
                    <a:cubicBezTo>
                      <a:pt x="13" y="471"/>
                      <a:pt x="25" y="472"/>
                      <a:pt x="37" y="472"/>
                    </a:cubicBezTo>
                    <a:cubicBezTo>
                      <a:pt x="64" y="472"/>
                      <a:pt x="88" y="464"/>
                      <a:pt x="111" y="456"/>
                    </a:cubicBezTo>
                    <a:cubicBezTo>
                      <a:pt x="145" y="434"/>
                      <a:pt x="168" y="423"/>
                      <a:pt x="190" y="401"/>
                    </a:cubicBezTo>
                    <a:cubicBezTo>
                      <a:pt x="234" y="357"/>
                      <a:pt x="267" y="323"/>
                      <a:pt x="301" y="278"/>
                    </a:cubicBezTo>
                    <a:cubicBezTo>
                      <a:pt x="368" y="189"/>
                      <a:pt x="423" y="100"/>
                      <a:pt x="4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8"/>
              <p:cNvSpPr/>
              <p:nvPr/>
            </p:nvSpPr>
            <p:spPr>
              <a:xfrm>
                <a:off x="1213055" y="2011320"/>
                <a:ext cx="78811" cy="106721"/>
              </a:xfrm>
              <a:custGeom>
                <a:avLst/>
                <a:gdLst/>
                <a:ahLst/>
                <a:cxnLst/>
                <a:rect l="l" t="t" r="r" b="b"/>
                <a:pathLst>
                  <a:path w="2259" h="3059" extrusionOk="0">
                    <a:moveTo>
                      <a:pt x="1533" y="1"/>
                    </a:moveTo>
                    <a:cubicBezTo>
                      <a:pt x="1286" y="1"/>
                      <a:pt x="948" y="211"/>
                      <a:pt x="712" y="390"/>
                    </a:cubicBezTo>
                    <a:cubicBezTo>
                      <a:pt x="445" y="601"/>
                      <a:pt x="234" y="980"/>
                      <a:pt x="111" y="1380"/>
                    </a:cubicBezTo>
                    <a:cubicBezTo>
                      <a:pt x="0" y="1791"/>
                      <a:pt x="200" y="2592"/>
                      <a:pt x="512" y="2870"/>
                    </a:cubicBezTo>
                    <a:cubicBezTo>
                      <a:pt x="675" y="3010"/>
                      <a:pt x="865" y="3058"/>
                      <a:pt x="1038" y="3058"/>
                    </a:cubicBezTo>
                    <a:cubicBezTo>
                      <a:pt x="1196" y="3058"/>
                      <a:pt x="1340" y="3018"/>
                      <a:pt x="1435" y="2970"/>
                    </a:cubicBezTo>
                    <a:cubicBezTo>
                      <a:pt x="1435" y="2970"/>
                      <a:pt x="1547" y="2937"/>
                      <a:pt x="1791" y="2659"/>
                    </a:cubicBezTo>
                    <a:cubicBezTo>
                      <a:pt x="2047" y="2381"/>
                      <a:pt x="2081" y="2125"/>
                      <a:pt x="2170" y="1580"/>
                    </a:cubicBezTo>
                    <a:cubicBezTo>
                      <a:pt x="2259" y="1035"/>
                      <a:pt x="1913" y="123"/>
                      <a:pt x="1658" y="23"/>
                    </a:cubicBezTo>
                    <a:cubicBezTo>
                      <a:pt x="1620" y="8"/>
                      <a:pt x="1578" y="1"/>
                      <a:pt x="15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8"/>
              <p:cNvSpPr/>
              <p:nvPr/>
            </p:nvSpPr>
            <p:spPr>
              <a:xfrm>
                <a:off x="1215357" y="2034172"/>
                <a:ext cx="54006" cy="83870"/>
              </a:xfrm>
              <a:custGeom>
                <a:avLst/>
                <a:gdLst/>
                <a:ahLst/>
                <a:cxnLst/>
                <a:rect l="l" t="t" r="r" b="b"/>
                <a:pathLst>
                  <a:path w="1548" h="2404" extrusionOk="0">
                    <a:moveTo>
                      <a:pt x="1016" y="0"/>
                    </a:moveTo>
                    <a:cubicBezTo>
                      <a:pt x="1004" y="0"/>
                      <a:pt x="992" y="1"/>
                      <a:pt x="980" y="2"/>
                    </a:cubicBezTo>
                    <a:cubicBezTo>
                      <a:pt x="780" y="13"/>
                      <a:pt x="602" y="124"/>
                      <a:pt x="457" y="258"/>
                    </a:cubicBezTo>
                    <a:cubicBezTo>
                      <a:pt x="302" y="414"/>
                      <a:pt x="191" y="614"/>
                      <a:pt x="79" y="814"/>
                    </a:cubicBezTo>
                    <a:cubicBezTo>
                      <a:pt x="57" y="847"/>
                      <a:pt x="45" y="891"/>
                      <a:pt x="23" y="936"/>
                    </a:cubicBezTo>
                    <a:cubicBezTo>
                      <a:pt x="1" y="1358"/>
                      <a:pt x="179" y="1981"/>
                      <a:pt x="446" y="2215"/>
                    </a:cubicBezTo>
                    <a:cubicBezTo>
                      <a:pt x="591" y="2337"/>
                      <a:pt x="757" y="2393"/>
                      <a:pt x="913" y="2404"/>
                    </a:cubicBezTo>
                    <a:cubicBezTo>
                      <a:pt x="1125" y="2093"/>
                      <a:pt x="1280" y="1748"/>
                      <a:pt x="1392" y="1392"/>
                    </a:cubicBezTo>
                    <a:cubicBezTo>
                      <a:pt x="1447" y="1181"/>
                      <a:pt x="1491" y="970"/>
                      <a:pt x="1525" y="758"/>
                    </a:cubicBezTo>
                    <a:cubicBezTo>
                      <a:pt x="1536" y="580"/>
                      <a:pt x="1547" y="380"/>
                      <a:pt x="1447" y="224"/>
                    </a:cubicBezTo>
                    <a:cubicBezTo>
                      <a:pt x="1354" y="69"/>
                      <a:pt x="1183" y="0"/>
                      <a:pt x="101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8"/>
              <p:cNvSpPr/>
              <p:nvPr/>
            </p:nvSpPr>
            <p:spPr>
              <a:xfrm>
                <a:off x="1232069" y="2090866"/>
                <a:ext cx="30666" cy="20619"/>
              </a:xfrm>
              <a:custGeom>
                <a:avLst/>
                <a:gdLst/>
                <a:ahLst/>
                <a:cxnLst/>
                <a:rect l="l" t="t" r="r" b="b"/>
                <a:pathLst>
                  <a:path w="879" h="591" extrusionOk="0">
                    <a:moveTo>
                      <a:pt x="1" y="0"/>
                    </a:moveTo>
                    <a:cubicBezTo>
                      <a:pt x="90" y="145"/>
                      <a:pt x="234" y="245"/>
                      <a:pt x="390" y="323"/>
                    </a:cubicBezTo>
                    <a:cubicBezTo>
                      <a:pt x="535" y="401"/>
                      <a:pt x="745" y="501"/>
                      <a:pt x="879" y="590"/>
                    </a:cubicBezTo>
                    <a:lnTo>
                      <a:pt x="879" y="468"/>
                    </a:lnTo>
                    <a:cubicBezTo>
                      <a:pt x="723" y="390"/>
                      <a:pt x="557" y="346"/>
                      <a:pt x="401" y="279"/>
                    </a:cubicBezTo>
                    <a:cubicBezTo>
                      <a:pt x="256" y="223"/>
                      <a:pt x="100" y="134"/>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8"/>
              <p:cNvSpPr/>
              <p:nvPr/>
            </p:nvSpPr>
            <p:spPr>
              <a:xfrm>
                <a:off x="1230883" y="2061769"/>
                <a:ext cx="29933" cy="31085"/>
              </a:xfrm>
              <a:custGeom>
                <a:avLst/>
                <a:gdLst/>
                <a:ahLst/>
                <a:cxnLst/>
                <a:rect l="l" t="t" r="r" b="b"/>
                <a:pathLst>
                  <a:path w="858" h="891" extrusionOk="0">
                    <a:moveTo>
                      <a:pt x="1" y="1"/>
                    </a:moveTo>
                    <a:cubicBezTo>
                      <a:pt x="57" y="201"/>
                      <a:pt x="179" y="379"/>
                      <a:pt x="335" y="512"/>
                    </a:cubicBezTo>
                    <a:cubicBezTo>
                      <a:pt x="490" y="656"/>
                      <a:pt x="680" y="745"/>
                      <a:pt x="813" y="890"/>
                    </a:cubicBezTo>
                    <a:lnTo>
                      <a:pt x="858" y="846"/>
                    </a:lnTo>
                    <a:cubicBezTo>
                      <a:pt x="702" y="701"/>
                      <a:pt x="512" y="612"/>
                      <a:pt x="357" y="490"/>
                    </a:cubicBezTo>
                    <a:cubicBezTo>
                      <a:pt x="190" y="367"/>
                      <a:pt x="68" y="189"/>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8"/>
              <p:cNvSpPr/>
              <p:nvPr/>
            </p:nvSpPr>
            <p:spPr>
              <a:xfrm>
                <a:off x="1241768" y="2039650"/>
                <a:ext cx="12071" cy="20967"/>
              </a:xfrm>
              <a:custGeom>
                <a:avLst/>
                <a:gdLst/>
                <a:ahLst/>
                <a:cxnLst/>
                <a:rect l="l" t="t" r="r" b="b"/>
                <a:pathLst>
                  <a:path w="346" h="601" extrusionOk="0">
                    <a:moveTo>
                      <a:pt x="0" y="0"/>
                    </a:moveTo>
                    <a:lnTo>
                      <a:pt x="0" y="0"/>
                    </a:lnTo>
                    <a:cubicBezTo>
                      <a:pt x="89" y="200"/>
                      <a:pt x="223" y="423"/>
                      <a:pt x="334" y="601"/>
                    </a:cubicBezTo>
                    <a:lnTo>
                      <a:pt x="346" y="490"/>
                    </a:lnTo>
                    <a:cubicBezTo>
                      <a:pt x="200" y="334"/>
                      <a:pt x="112" y="19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8"/>
              <p:cNvSpPr/>
              <p:nvPr/>
            </p:nvSpPr>
            <p:spPr>
              <a:xfrm>
                <a:off x="1258444" y="2031869"/>
                <a:ext cx="15560" cy="54773"/>
              </a:xfrm>
              <a:custGeom>
                <a:avLst/>
                <a:gdLst/>
                <a:ahLst/>
                <a:cxnLst/>
                <a:rect l="l" t="t" r="r" b="b"/>
                <a:pathLst>
                  <a:path w="446" h="1570" extrusionOk="0">
                    <a:moveTo>
                      <a:pt x="345" y="1"/>
                    </a:moveTo>
                    <a:lnTo>
                      <a:pt x="345" y="1"/>
                    </a:lnTo>
                    <a:cubicBezTo>
                      <a:pt x="379" y="134"/>
                      <a:pt x="401" y="257"/>
                      <a:pt x="412" y="391"/>
                    </a:cubicBezTo>
                    <a:cubicBezTo>
                      <a:pt x="424" y="524"/>
                      <a:pt x="412" y="646"/>
                      <a:pt x="379" y="779"/>
                    </a:cubicBezTo>
                    <a:cubicBezTo>
                      <a:pt x="312" y="1024"/>
                      <a:pt x="179" y="1258"/>
                      <a:pt x="1" y="1424"/>
                    </a:cubicBezTo>
                    <a:lnTo>
                      <a:pt x="23" y="1569"/>
                    </a:lnTo>
                    <a:cubicBezTo>
                      <a:pt x="212" y="1369"/>
                      <a:pt x="379" y="1046"/>
                      <a:pt x="424" y="779"/>
                    </a:cubicBezTo>
                    <a:cubicBezTo>
                      <a:pt x="446" y="657"/>
                      <a:pt x="446" y="524"/>
                      <a:pt x="434" y="391"/>
                    </a:cubicBezTo>
                    <a:cubicBezTo>
                      <a:pt x="424" y="257"/>
                      <a:pt x="390" y="124"/>
                      <a:pt x="3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8"/>
              <p:cNvSpPr/>
              <p:nvPr/>
            </p:nvSpPr>
            <p:spPr>
              <a:xfrm>
                <a:off x="1255374" y="2043522"/>
                <a:ext cx="7780" cy="28747"/>
              </a:xfrm>
              <a:custGeom>
                <a:avLst/>
                <a:gdLst/>
                <a:ahLst/>
                <a:cxnLst/>
                <a:rect l="l" t="t" r="r" b="b"/>
                <a:pathLst>
                  <a:path w="223" h="824" extrusionOk="0">
                    <a:moveTo>
                      <a:pt x="211" y="0"/>
                    </a:moveTo>
                    <a:cubicBezTo>
                      <a:pt x="211" y="134"/>
                      <a:pt x="189" y="267"/>
                      <a:pt x="144" y="390"/>
                    </a:cubicBezTo>
                    <a:cubicBezTo>
                      <a:pt x="122" y="457"/>
                      <a:pt x="100" y="512"/>
                      <a:pt x="77" y="568"/>
                    </a:cubicBezTo>
                    <a:lnTo>
                      <a:pt x="0" y="724"/>
                    </a:lnTo>
                    <a:lnTo>
                      <a:pt x="45" y="824"/>
                    </a:lnTo>
                    <a:cubicBezTo>
                      <a:pt x="67" y="768"/>
                      <a:pt x="122" y="668"/>
                      <a:pt x="144" y="601"/>
                    </a:cubicBezTo>
                    <a:cubicBezTo>
                      <a:pt x="166" y="534"/>
                      <a:pt x="178" y="468"/>
                      <a:pt x="189" y="401"/>
                    </a:cubicBezTo>
                    <a:cubicBezTo>
                      <a:pt x="222" y="267"/>
                      <a:pt x="222" y="134"/>
                      <a:pt x="2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8"/>
              <p:cNvSpPr/>
              <p:nvPr/>
            </p:nvSpPr>
            <p:spPr>
              <a:xfrm>
                <a:off x="1261933" y="2073003"/>
                <a:ext cx="19083" cy="39248"/>
              </a:xfrm>
              <a:custGeom>
                <a:avLst/>
                <a:gdLst/>
                <a:ahLst/>
                <a:cxnLst/>
                <a:rect l="l" t="t" r="r" b="b"/>
                <a:pathLst>
                  <a:path w="547" h="1125" extrusionOk="0">
                    <a:moveTo>
                      <a:pt x="546" y="1"/>
                    </a:moveTo>
                    <a:lnTo>
                      <a:pt x="546" y="1"/>
                    </a:lnTo>
                    <a:cubicBezTo>
                      <a:pt x="535" y="101"/>
                      <a:pt x="512" y="213"/>
                      <a:pt x="490" y="312"/>
                    </a:cubicBezTo>
                    <a:cubicBezTo>
                      <a:pt x="468" y="413"/>
                      <a:pt x="446" y="524"/>
                      <a:pt x="401" y="624"/>
                    </a:cubicBezTo>
                    <a:cubicBezTo>
                      <a:pt x="368" y="713"/>
                      <a:pt x="324" y="813"/>
                      <a:pt x="235" y="880"/>
                    </a:cubicBezTo>
                    <a:cubicBezTo>
                      <a:pt x="168" y="957"/>
                      <a:pt x="79" y="1024"/>
                      <a:pt x="1" y="1091"/>
                    </a:cubicBezTo>
                    <a:lnTo>
                      <a:pt x="34" y="1125"/>
                    </a:lnTo>
                    <a:cubicBezTo>
                      <a:pt x="112" y="1058"/>
                      <a:pt x="190" y="980"/>
                      <a:pt x="268" y="902"/>
                    </a:cubicBezTo>
                    <a:cubicBezTo>
                      <a:pt x="346" y="835"/>
                      <a:pt x="390" y="724"/>
                      <a:pt x="423" y="624"/>
                    </a:cubicBezTo>
                    <a:cubicBezTo>
                      <a:pt x="457" y="524"/>
                      <a:pt x="479" y="423"/>
                      <a:pt x="502" y="312"/>
                    </a:cubicBezTo>
                    <a:cubicBezTo>
                      <a:pt x="524" y="213"/>
                      <a:pt x="546" y="101"/>
                      <a:pt x="5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8"/>
              <p:cNvSpPr/>
              <p:nvPr/>
            </p:nvSpPr>
            <p:spPr>
              <a:xfrm>
                <a:off x="1010109" y="2262377"/>
                <a:ext cx="89661" cy="96010"/>
              </a:xfrm>
              <a:custGeom>
                <a:avLst/>
                <a:gdLst/>
                <a:ahLst/>
                <a:cxnLst/>
                <a:rect l="l" t="t" r="r" b="b"/>
                <a:pathLst>
                  <a:path w="2570" h="2752" extrusionOk="0">
                    <a:moveTo>
                      <a:pt x="1695" y="0"/>
                    </a:moveTo>
                    <a:cubicBezTo>
                      <a:pt x="1170" y="0"/>
                      <a:pt x="764" y="451"/>
                      <a:pt x="434" y="912"/>
                    </a:cubicBezTo>
                    <a:cubicBezTo>
                      <a:pt x="100" y="1380"/>
                      <a:pt x="1" y="1969"/>
                      <a:pt x="179" y="2259"/>
                    </a:cubicBezTo>
                    <a:cubicBezTo>
                      <a:pt x="345" y="2529"/>
                      <a:pt x="727" y="2751"/>
                      <a:pt x="1021" y="2751"/>
                    </a:cubicBezTo>
                    <a:cubicBezTo>
                      <a:pt x="1041" y="2751"/>
                      <a:pt x="1060" y="2750"/>
                      <a:pt x="1079" y="2748"/>
                    </a:cubicBezTo>
                    <a:cubicBezTo>
                      <a:pt x="1079" y="2748"/>
                      <a:pt x="1279" y="2726"/>
                      <a:pt x="1635" y="2481"/>
                    </a:cubicBezTo>
                    <a:cubicBezTo>
                      <a:pt x="1981" y="2247"/>
                      <a:pt x="2003" y="2081"/>
                      <a:pt x="2102" y="1780"/>
                    </a:cubicBezTo>
                    <a:cubicBezTo>
                      <a:pt x="2214" y="1480"/>
                      <a:pt x="2470" y="1080"/>
                      <a:pt x="2525" y="712"/>
                    </a:cubicBezTo>
                    <a:cubicBezTo>
                      <a:pt x="2570" y="346"/>
                      <a:pt x="2247" y="12"/>
                      <a:pt x="1714" y="0"/>
                    </a:cubicBezTo>
                    <a:cubicBezTo>
                      <a:pt x="1707" y="0"/>
                      <a:pt x="1701" y="0"/>
                      <a:pt x="169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8"/>
              <p:cNvSpPr/>
              <p:nvPr/>
            </p:nvSpPr>
            <p:spPr>
              <a:xfrm>
                <a:off x="1012830" y="2262377"/>
                <a:ext cx="64437" cy="68205"/>
              </a:xfrm>
              <a:custGeom>
                <a:avLst/>
                <a:gdLst/>
                <a:ahLst/>
                <a:cxnLst/>
                <a:rect l="l" t="t" r="r" b="b"/>
                <a:pathLst>
                  <a:path w="1847" h="1955" extrusionOk="0">
                    <a:moveTo>
                      <a:pt x="1617" y="0"/>
                    </a:moveTo>
                    <a:cubicBezTo>
                      <a:pt x="1092" y="0"/>
                      <a:pt x="686" y="451"/>
                      <a:pt x="356" y="912"/>
                    </a:cubicBezTo>
                    <a:cubicBezTo>
                      <a:pt x="111" y="1246"/>
                      <a:pt x="0" y="1646"/>
                      <a:pt x="12" y="1947"/>
                    </a:cubicBezTo>
                    <a:cubicBezTo>
                      <a:pt x="36" y="1952"/>
                      <a:pt x="61" y="1954"/>
                      <a:pt x="86" y="1954"/>
                    </a:cubicBezTo>
                    <a:cubicBezTo>
                      <a:pt x="175" y="1954"/>
                      <a:pt x="267" y="1926"/>
                      <a:pt x="345" y="1891"/>
                    </a:cubicBezTo>
                    <a:cubicBezTo>
                      <a:pt x="579" y="1769"/>
                      <a:pt x="779" y="1569"/>
                      <a:pt x="946" y="1369"/>
                    </a:cubicBezTo>
                    <a:cubicBezTo>
                      <a:pt x="1135" y="1146"/>
                      <a:pt x="1280" y="912"/>
                      <a:pt x="1435" y="679"/>
                    </a:cubicBezTo>
                    <a:cubicBezTo>
                      <a:pt x="1513" y="546"/>
                      <a:pt x="1591" y="423"/>
                      <a:pt x="1669" y="301"/>
                    </a:cubicBezTo>
                    <a:cubicBezTo>
                      <a:pt x="1725" y="212"/>
                      <a:pt x="1791" y="123"/>
                      <a:pt x="1847" y="23"/>
                    </a:cubicBezTo>
                    <a:cubicBezTo>
                      <a:pt x="1780" y="12"/>
                      <a:pt x="1713" y="0"/>
                      <a:pt x="1636" y="0"/>
                    </a:cubicBezTo>
                    <a:cubicBezTo>
                      <a:pt x="1629" y="0"/>
                      <a:pt x="1623" y="0"/>
                      <a:pt x="161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8"/>
              <p:cNvSpPr/>
              <p:nvPr/>
            </p:nvSpPr>
            <p:spPr>
              <a:xfrm>
                <a:off x="1041159" y="2282193"/>
                <a:ext cx="16711" cy="40749"/>
              </a:xfrm>
              <a:custGeom>
                <a:avLst/>
                <a:gdLst/>
                <a:ahLst/>
                <a:cxnLst/>
                <a:rect l="l" t="t" r="r" b="b"/>
                <a:pathLst>
                  <a:path w="479" h="1168" extrusionOk="0">
                    <a:moveTo>
                      <a:pt x="90" y="0"/>
                    </a:moveTo>
                    <a:cubicBezTo>
                      <a:pt x="45" y="211"/>
                      <a:pt x="1" y="433"/>
                      <a:pt x="45" y="656"/>
                    </a:cubicBezTo>
                    <a:cubicBezTo>
                      <a:pt x="67" y="756"/>
                      <a:pt x="112" y="868"/>
                      <a:pt x="189" y="957"/>
                    </a:cubicBezTo>
                    <a:cubicBezTo>
                      <a:pt x="256" y="1034"/>
                      <a:pt x="345" y="1112"/>
                      <a:pt x="445" y="1167"/>
                    </a:cubicBezTo>
                    <a:lnTo>
                      <a:pt x="478" y="1112"/>
                    </a:lnTo>
                    <a:cubicBezTo>
                      <a:pt x="379" y="1056"/>
                      <a:pt x="290" y="1001"/>
                      <a:pt x="223" y="923"/>
                    </a:cubicBezTo>
                    <a:cubicBezTo>
                      <a:pt x="156" y="845"/>
                      <a:pt x="100" y="745"/>
                      <a:pt x="78" y="645"/>
                    </a:cubicBezTo>
                    <a:cubicBezTo>
                      <a:pt x="23" y="433"/>
                      <a:pt x="56" y="211"/>
                      <a:pt x="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8"/>
              <p:cNvSpPr/>
              <p:nvPr/>
            </p:nvSpPr>
            <p:spPr>
              <a:xfrm>
                <a:off x="1030309" y="2309336"/>
                <a:ext cx="21770" cy="38446"/>
              </a:xfrm>
              <a:custGeom>
                <a:avLst/>
                <a:gdLst/>
                <a:ahLst/>
                <a:cxnLst/>
                <a:rect l="l" t="t" r="r" b="b"/>
                <a:pathLst>
                  <a:path w="624" h="1102" extrusionOk="0">
                    <a:moveTo>
                      <a:pt x="11" y="1"/>
                    </a:moveTo>
                    <a:cubicBezTo>
                      <a:pt x="0" y="112"/>
                      <a:pt x="22" y="212"/>
                      <a:pt x="55" y="312"/>
                    </a:cubicBezTo>
                    <a:cubicBezTo>
                      <a:pt x="67" y="357"/>
                      <a:pt x="89" y="412"/>
                      <a:pt x="122" y="456"/>
                    </a:cubicBezTo>
                    <a:cubicBezTo>
                      <a:pt x="144" y="501"/>
                      <a:pt x="178" y="545"/>
                      <a:pt x="211" y="579"/>
                    </a:cubicBezTo>
                    <a:cubicBezTo>
                      <a:pt x="267" y="668"/>
                      <a:pt x="334" y="745"/>
                      <a:pt x="389" y="834"/>
                    </a:cubicBezTo>
                    <a:cubicBezTo>
                      <a:pt x="445" y="923"/>
                      <a:pt x="500" y="1012"/>
                      <a:pt x="545" y="1101"/>
                    </a:cubicBezTo>
                    <a:lnTo>
                      <a:pt x="623" y="1057"/>
                    </a:lnTo>
                    <a:cubicBezTo>
                      <a:pt x="567" y="968"/>
                      <a:pt x="512" y="879"/>
                      <a:pt x="445" y="790"/>
                    </a:cubicBezTo>
                    <a:cubicBezTo>
                      <a:pt x="389" y="712"/>
                      <a:pt x="312" y="634"/>
                      <a:pt x="245" y="557"/>
                    </a:cubicBezTo>
                    <a:cubicBezTo>
                      <a:pt x="211" y="512"/>
                      <a:pt x="178" y="478"/>
                      <a:pt x="144" y="434"/>
                    </a:cubicBezTo>
                    <a:lnTo>
                      <a:pt x="78" y="300"/>
                    </a:lnTo>
                    <a:cubicBezTo>
                      <a:pt x="33" y="212"/>
                      <a:pt x="11" y="112"/>
                      <a:pt x="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8"/>
              <p:cNvSpPr/>
              <p:nvPr/>
            </p:nvSpPr>
            <p:spPr>
              <a:xfrm>
                <a:off x="1059022" y="2282542"/>
                <a:ext cx="17095" cy="23724"/>
              </a:xfrm>
              <a:custGeom>
                <a:avLst/>
                <a:gdLst/>
                <a:ahLst/>
                <a:cxnLst/>
                <a:rect l="l" t="t" r="r" b="b"/>
                <a:pathLst>
                  <a:path w="490" h="680" extrusionOk="0">
                    <a:moveTo>
                      <a:pt x="467" y="1"/>
                    </a:moveTo>
                    <a:lnTo>
                      <a:pt x="467" y="1"/>
                    </a:lnTo>
                    <a:cubicBezTo>
                      <a:pt x="490" y="68"/>
                      <a:pt x="445" y="134"/>
                      <a:pt x="411" y="190"/>
                    </a:cubicBezTo>
                    <a:lnTo>
                      <a:pt x="300" y="368"/>
                    </a:lnTo>
                    <a:cubicBezTo>
                      <a:pt x="256" y="423"/>
                      <a:pt x="223" y="490"/>
                      <a:pt x="178" y="535"/>
                    </a:cubicBezTo>
                    <a:cubicBezTo>
                      <a:pt x="144" y="557"/>
                      <a:pt x="122" y="568"/>
                      <a:pt x="89" y="591"/>
                    </a:cubicBezTo>
                    <a:cubicBezTo>
                      <a:pt x="67" y="601"/>
                      <a:pt x="22" y="624"/>
                      <a:pt x="0" y="668"/>
                    </a:cubicBezTo>
                    <a:lnTo>
                      <a:pt x="45" y="680"/>
                    </a:lnTo>
                    <a:cubicBezTo>
                      <a:pt x="67" y="635"/>
                      <a:pt x="156" y="613"/>
                      <a:pt x="200" y="557"/>
                    </a:cubicBezTo>
                    <a:cubicBezTo>
                      <a:pt x="245" y="502"/>
                      <a:pt x="278" y="446"/>
                      <a:pt x="312" y="379"/>
                    </a:cubicBezTo>
                    <a:lnTo>
                      <a:pt x="423" y="201"/>
                    </a:lnTo>
                    <a:cubicBezTo>
                      <a:pt x="456" y="134"/>
                      <a:pt x="490" y="68"/>
                      <a:pt x="4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8"/>
              <p:cNvSpPr/>
              <p:nvPr/>
            </p:nvSpPr>
            <p:spPr>
              <a:xfrm>
                <a:off x="1051242" y="2300789"/>
                <a:ext cx="35341" cy="43505"/>
              </a:xfrm>
              <a:custGeom>
                <a:avLst/>
                <a:gdLst/>
                <a:ahLst/>
                <a:cxnLst/>
                <a:rect l="l" t="t" r="r" b="b"/>
                <a:pathLst>
                  <a:path w="1013" h="1247" extrusionOk="0">
                    <a:moveTo>
                      <a:pt x="1012" y="1"/>
                    </a:moveTo>
                    <a:lnTo>
                      <a:pt x="612" y="701"/>
                    </a:lnTo>
                    <a:cubicBezTo>
                      <a:pt x="568" y="757"/>
                      <a:pt x="545" y="824"/>
                      <a:pt x="501" y="879"/>
                    </a:cubicBezTo>
                    <a:cubicBezTo>
                      <a:pt x="468" y="924"/>
                      <a:pt x="423" y="968"/>
                      <a:pt x="367" y="990"/>
                    </a:cubicBezTo>
                    <a:lnTo>
                      <a:pt x="1" y="1158"/>
                    </a:lnTo>
                    <a:lnTo>
                      <a:pt x="34" y="1247"/>
                    </a:lnTo>
                    <a:lnTo>
                      <a:pt x="401" y="1057"/>
                    </a:lnTo>
                    <a:cubicBezTo>
                      <a:pt x="456" y="1024"/>
                      <a:pt x="523" y="968"/>
                      <a:pt x="557" y="901"/>
                    </a:cubicBezTo>
                    <a:cubicBezTo>
                      <a:pt x="590" y="846"/>
                      <a:pt x="612" y="790"/>
                      <a:pt x="646" y="723"/>
                    </a:cubicBezTo>
                    <a:lnTo>
                      <a:pt x="1012"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8"/>
              <p:cNvSpPr/>
              <p:nvPr/>
            </p:nvSpPr>
            <p:spPr>
              <a:xfrm>
                <a:off x="1041159" y="2364809"/>
                <a:ext cx="112931" cy="80695"/>
              </a:xfrm>
              <a:custGeom>
                <a:avLst/>
                <a:gdLst/>
                <a:ahLst/>
                <a:cxnLst/>
                <a:rect l="l" t="t" r="r" b="b"/>
                <a:pathLst>
                  <a:path w="3237" h="2313" extrusionOk="0">
                    <a:moveTo>
                      <a:pt x="2654" y="1"/>
                    </a:moveTo>
                    <a:cubicBezTo>
                      <a:pt x="2450" y="1"/>
                      <a:pt x="1099" y="714"/>
                      <a:pt x="790" y="946"/>
                    </a:cubicBezTo>
                    <a:cubicBezTo>
                      <a:pt x="478" y="1169"/>
                      <a:pt x="211" y="1402"/>
                      <a:pt x="156" y="1569"/>
                    </a:cubicBezTo>
                    <a:cubicBezTo>
                      <a:pt x="156" y="1569"/>
                      <a:pt x="1" y="1758"/>
                      <a:pt x="223" y="1992"/>
                    </a:cubicBezTo>
                    <a:cubicBezTo>
                      <a:pt x="392" y="2178"/>
                      <a:pt x="786" y="2312"/>
                      <a:pt x="1170" y="2312"/>
                    </a:cubicBezTo>
                    <a:cubicBezTo>
                      <a:pt x="1291" y="2312"/>
                      <a:pt x="1412" y="2299"/>
                      <a:pt x="1524" y="2270"/>
                    </a:cubicBezTo>
                    <a:cubicBezTo>
                      <a:pt x="1980" y="2148"/>
                      <a:pt x="2581" y="2192"/>
                      <a:pt x="2836" y="1725"/>
                    </a:cubicBezTo>
                    <a:cubicBezTo>
                      <a:pt x="3103" y="1269"/>
                      <a:pt x="3237" y="969"/>
                      <a:pt x="3125" y="546"/>
                    </a:cubicBezTo>
                    <a:cubicBezTo>
                      <a:pt x="3014" y="134"/>
                      <a:pt x="2848" y="12"/>
                      <a:pt x="2658" y="1"/>
                    </a:cubicBezTo>
                    <a:cubicBezTo>
                      <a:pt x="2657" y="1"/>
                      <a:pt x="2656" y="1"/>
                      <a:pt x="265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8"/>
              <p:cNvSpPr/>
              <p:nvPr/>
            </p:nvSpPr>
            <p:spPr>
              <a:xfrm>
                <a:off x="1071442" y="2364809"/>
                <a:ext cx="79543" cy="39004"/>
              </a:xfrm>
              <a:custGeom>
                <a:avLst/>
                <a:gdLst/>
                <a:ahLst/>
                <a:cxnLst/>
                <a:rect l="l" t="t" r="r" b="b"/>
                <a:pathLst>
                  <a:path w="2280" h="1118" extrusionOk="0">
                    <a:moveTo>
                      <a:pt x="1786" y="1"/>
                    </a:moveTo>
                    <a:cubicBezTo>
                      <a:pt x="1592" y="1"/>
                      <a:pt x="408" y="626"/>
                      <a:pt x="0" y="890"/>
                    </a:cubicBezTo>
                    <a:cubicBezTo>
                      <a:pt x="33" y="913"/>
                      <a:pt x="67" y="935"/>
                      <a:pt x="111" y="957"/>
                    </a:cubicBezTo>
                    <a:cubicBezTo>
                      <a:pt x="302" y="1062"/>
                      <a:pt x="516" y="1118"/>
                      <a:pt x="734" y="1118"/>
                    </a:cubicBezTo>
                    <a:cubicBezTo>
                      <a:pt x="771" y="1118"/>
                      <a:pt x="808" y="1116"/>
                      <a:pt x="845" y="1113"/>
                    </a:cubicBezTo>
                    <a:cubicBezTo>
                      <a:pt x="1101" y="1091"/>
                      <a:pt x="1345" y="979"/>
                      <a:pt x="1579" y="868"/>
                    </a:cubicBezTo>
                    <a:cubicBezTo>
                      <a:pt x="1701" y="813"/>
                      <a:pt x="1813" y="757"/>
                      <a:pt x="1946" y="712"/>
                    </a:cubicBezTo>
                    <a:cubicBezTo>
                      <a:pt x="2057" y="668"/>
                      <a:pt x="2168" y="646"/>
                      <a:pt x="2280" y="624"/>
                    </a:cubicBezTo>
                    <a:cubicBezTo>
                      <a:pt x="2269" y="601"/>
                      <a:pt x="2269" y="579"/>
                      <a:pt x="2257" y="546"/>
                    </a:cubicBezTo>
                    <a:cubicBezTo>
                      <a:pt x="2146" y="134"/>
                      <a:pt x="1980" y="12"/>
                      <a:pt x="1790" y="1"/>
                    </a:cubicBezTo>
                    <a:cubicBezTo>
                      <a:pt x="1789" y="1"/>
                      <a:pt x="1787" y="1"/>
                      <a:pt x="178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8"/>
              <p:cNvSpPr/>
              <p:nvPr/>
            </p:nvSpPr>
            <p:spPr>
              <a:xfrm>
                <a:off x="1048521" y="2417211"/>
                <a:ext cx="39597" cy="19049"/>
              </a:xfrm>
              <a:custGeom>
                <a:avLst/>
                <a:gdLst/>
                <a:ahLst/>
                <a:cxnLst/>
                <a:rect l="l" t="t" r="r" b="b"/>
                <a:pathLst>
                  <a:path w="1135" h="546" extrusionOk="0">
                    <a:moveTo>
                      <a:pt x="34" y="1"/>
                    </a:moveTo>
                    <a:lnTo>
                      <a:pt x="34" y="1"/>
                    </a:lnTo>
                    <a:cubicBezTo>
                      <a:pt x="0" y="67"/>
                      <a:pt x="23" y="122"/>
                      <a:pt x="45" y="179"/>
                    </a:cubicBezTo>
                    <a:cubicBezTo>
                      <a:pt x="79" y="234"/>
                      <a:pt x="123" y="278"/>
                      <a:pt x="168" y="312"/>
                    </a:cubicBezTo>
                    <a:cubicBezTo>
                      <a:pt x="267" y="389"/>
                      <a:pt x="390" y="412"/>
                      <a:pt x="501" y="423"/>
                    </a:cubicBezTo>
                    <a:cubicBezTo>
                      <a:pt x="613" y="434"/>
                      <a:pt x="724" y="434"/>
                      <a:pt x="835" y="445"/>
                    </a:cubicBezTo>
                    <a:cubicBezTo>
                      <a:pt x="890" y="456"/>
                      <a:pt x="946" y="456"/>
                      <a:pt x="1001" y="478"/>
                    </a:cubicBezTo>
                    <a:cubicBezTo>
                      <a:pt x="1035" y="490"/>
                      <a:pt x="1058" y="490"/>
                      <a:pt x="1080" y="512"/>
                    </a:cubicBezTo>
                    <a:cubicBezTo>
                      <a:pt x="1090" y="512"/>
                      <a:pt x="1113" y="523"/>
                      <a:pt x="1124" y="523"/>
                    </a:cubicBezTo>
                    <a:cubicBezTo>
                      <a:pt x="1113" y="512"/>
                      <a:pt x="1102" y="512"/>
                      <a:pt x="1090" y="501"/>
                    </a:cubicBezTo>
                    <a:cubicBezTo>
                      <a:pt x="1058" y="490"/>
                      <a:pt x="1035" y="478"/>
                      <a:pt x="1013" y="468"/>
                    </a:cubicBezTo>
                    <a:cubicBezTo>
                      <a:pt x="957" y="445"/>
                      <a:pt x="902" y="434"/>
                      <a:pt x="846" y="423"/>
                    </a:cubicBezTo>
                    <a:cubicBezTo>
                      <a:pt x="735" y="401"/>
                      <a:pt x="623" y="401"/>
                      <a:pt x="512" y="379"/>
                    </a:cubicBezTo>
                    <a:cubicBezTo>
                      <a:pt x="401" y="357"/>
                      <a:pt x="290" y="323"/>
                      <a:pt x="212" y="256"/>
                    </a:cubicBezTo>
                    <a:cubicBezTo>
                      <a:pt x="178" y="223"/>
                      <a:pt x="145" y="189"/>
                      <a:pt x="123" y="145"/>
                    </a:cubicBezTo>
                    <a:cubicBezTo>
                      <a:pt x="101" y="100"/>
                      <a:pt x="101" y="45"/>
                      <a:pt x="123" y="11"/>
                    </a:cubicBezTo>
                    <a:lnTo>
                      <a:pt x="34" y="1"/>
                    </a:lnTo>
                    <a:close/>
                    <a:moveTo>
                      <a:pt x="1124" y="523"/>
                    </a:moveTo>
                    <a:cubicBezTo>
                      <a:pt x="1124" y="534"/>
                      <a:pt x="1135" y="534"/>
                      <a:pt x="1135" y="545"/>
                    </a:cubicBezTo>
                    <a:cubicBezTo>
                      <a:pt x="1135" y="534"/>
                      <a:pt x="1124" y="523"/>
                      <a:pt x="1124" y="523"/>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8"/>
              <p:cNvSpPr/>
              <p:nvPr/>
            </p:nvSpPr>
            <p:spPr>
              <a:xfrm>
                <a:off x="1058220" y="2393173"/>
                <a:ext cx="30701" cy="22119"/>
              </a:xfrm>
              <a:custGeom>
                <a:avLst/>
                <a:gdLst/>
                <a:ahLst/>
                <a:cxnLst/>
                <a:rect l="l" t="t" r="r" b="b"/>
                <a:pathLst>
                  <a:path w="880" h="634" extrusionOk="0">
                    <a:moveTo>
                      <a:pt x="879" y="0"/>
                    </a:moveTo>
                    <a:lnTo>
                      <a:pt x="657" y="111"/>
                    </a:lnTo>
                    <a:cubicBezTo>
                      <a:pt x="579" y="156"/>
                      <a:pt x="513" y="189"/>
                      <a:pt x="434" y="233"/>
                    </a:cubicBezTo>
                    <a:cubicBezTo>
                      <a:pt x="357" y="267"/>
                      <a:pt x="290" y="334"/>
                      <a:pt x="234" y="389"/>
                    </a:cubicBezTo>
                    <a:lnTo>
                      <a:pt x="1" y="623"/>
                    </a:lnTo>
                    <a:lnTo>
                      <a:pt x="134" y="634"/>
                    </a:lnTo>
                    <a:lnTo>
                      <a:pt x="290" y="445"/>
                    </a:lnTo>
                    <a:cubicBezTo>
                      <a:pt x="345" y="378"/>
                      <a:pt x="390" y="311"/>
                      <a:pt x="457" y="278"/>
                    </a:cubicBezTo>
                    <a:cubicBezTo>
                      <a:pt x="523" y="222"/>
                      <a:pt x="602" y="178"/>
                      <a:pt x="668" y="133"/>
                    </a:cubicBezTo>
                    <a:lnTo>
                      <a:pt x="87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8"/>
              <p:cNvSpPr/>
              <p:nvPr/>
            </p:nvSpPr>
            <p:spPr>
              <a:xfrm>
                <a:off x="1069489" y="2412152"/>
                <a:ext cx="41167" cy="22154"/>
              </a:xfrm>
              <a:custGeom>
                <a:avLst/>
                <a:gdLst/>
                <a:ahLst/>
                <a:cxnLst/>
                <a:rect l="l" t="t" r="r" b="b"/>
                <a:pathLst>
                  <a:path w="1180" h="635" extrusionOk="0">
                    <a:moveTo>
                      <a:pt x="89" y="1"/>
                    </a:moveTo>
                    <a:lnTo>
                      <a:pt x="0" y="45"/>
                    </a:lnTo>
                    <a:cubicBezTo>
                      <a:pt x="67" y="156"/>
                      <a:pt x="167" y="223"/>
                      <a:pt x="267" y="279"/>
                    </a:cubicBezTo>
                    <a:cubicBezTo>
                      <a:pt x="356" y="334"/>
                      <a:pt x="457" y="379"/>
                      <a:pt x="556" y="423"/>
                    </a:cubicBezTo>
                    <a:cubicBezTo>
                      <a:pt x="756" y="502"/>
                      <a:pt x="968" y="568"/>
                      <a:pt x="1179" y="635"/>
                    </a:cubicBezTo>
                    <a:cubicBezTo>
                      <a:pt x="979" y="557"/>
                      <a:pt x="768" y="479"/>
                      <a:pt x="578" y="379"/>
                    </a:cubicBezTo>
                    <a:cubicBezTo>
                      <a:pt x="479" y="334"/>
                      <a:pt x="390" y="279"/>
                      <a:pt x="301" y="212"/>
                    </a:cubicBezTo>
                    <a:cubicBezTo>
                      <a:pt x="212" y="156"/>
                      <a:pt x="134" y="90"/>
                      <a:pt x="8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8"/>
              <p:cNvSpPr/>
              <p:nvPr/>
            </p:nvSpPr>
            <p:spPr>
              <a:xfrm>
                <a:off x="1084979" y="2379567"/>
                <a:ext cx="30736" cy="31852"/>
              </a:xfrm>
              <a:custGeom>
                <a:avLst/>
                <a:gdLst/>
                <a:ahLst/>
                <a:cxnLst/>
                <a:rect l="l" t="t" r="r" b="b"/>
                <a:pathLst>
                  <a:path w="881" h="913" extrusionOk="0">
                    <a:moveTo>
                      <a:pt x="880" y="0"/>
                    </a:moveTo>
                    <a:lnTo>
                      <a:pt x="880" y="0"/>
                    </a:lnTo>
                    <a:cubicBezTo>
                      <a:pt x="846" y="101"/>
                      <a:pt x="769" y="178"/>
                      <a:pt x="691" y="245"/>
                    </a:cubicBezTo>
                    <a:cubicBezTo>
                      <a:pt x="613" y="312"/>
                      <a:pt x="524" y="378"/>
                      <a:pt x="435" y="435"/>
                    </a:cubicBezTo>
                    <a:cubicBezTo>
                      <a:pt x="357" y="501"/>
                      <a:pt x="268" y="579"/>
                      <a:pt x="201" y="657"/>
                    </a:cubicBezTo>
                    <a:cubicBezTo>
                      <a:pt x="168" y="690"/>
                      <a:pt x="124" y="734"/>
                      <a:pt x="101" y="779"/>
                    </a:cubicBezTo>
                    <a:cubicBezTo>
                      <a:pt x="79" y="801"/>
                      <a:pt x="68" y="823"/>
                      <a:pt x="45" y="846"/>
                    </a:cubicBezTo>
                    <a:lnTo>
                      <a:pt x="35" y="868"/>
                    </a:lnTo>
                    <a:cubicBezTo>
                      <a:pt x="35" y="868"/>
                      <a:pt x="1" y="902"/>
                      <a:pt x="1" y="912"/>
                    </a:cubicBezTo>
                    <a:lnTo>
                      <a:pt x="79" y="912"/>
                    </a:lnTo>
                    <a:lnTo>
                      <a:pt x="101" y="879"/>
                    </a:lnTo>
                    <a:cubicBezTo>
                      <a:pt x="112" y="857"/>
                      <a:pt x="124" y="835"/>
                      <a:pt x="146" y="813"/>
                    </a:cubicBezTo>
                    <a:cubicBezTo>
                      <a:pt x="168" y="768"/>
                      <a:pt x="201" y="724"/>
                      <a:pt x="235" y="690"/>
                    </a:cubicBezTo>
                    <a:cubicBezTo>
                      <a:pt x="302" y="601"/>
                      <a:pt x="379" y="534"/>
                      <a:pt x="457" y="467"/>
                    </a:cubicBezTo>
                    <a:cubicBezTo>
                      <a:pt x="535" y="401"/>
                      <a:pt x="624" y="334"/>
                      <a:pt x="702" y="257"/>
                    </a:cubicBezTo>
                    <a:cubicBezTo>
                      <a:pt x="779" y="190"/>
                      <a:pt x="846" y="101"/>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8"/>
              <p:cNvSpPr/>
              <p:nvPr/>
            </p:nvSpPr>
            <p:spPr>
              <a:xfrm>
                <a:off x="1102842" y="2411001"/>
                <a:ext cx="35" cy="35"/>
              </a:xfrm>
              <a:custGeom>
                <a:avLst/>
                <a:gdLst/>
                <a:ahLst/>
                <a:cxnLst/>
                <a:rect l="l" t="t" r="r" b="b"/>
                <a:pathLst>
                  <a:path w="1" h="1" extrusionOk="0">
                    <a:moveTo>
                      <a:pt x="1" y="1"/>
                    </a:moveTo>
                    <a:lnTo>
                      <a:pt x="1" y="1"/>
                    </a:lnTo>
                    <a:lnTo>
                      <a:pt x="1"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8"/>
              <p:cNvSpPr/>
              <p:nvPr/>
            </p:nvSpPr>
            <p:spPr>
              <a:xfrm>
                <a:off x="1102074" y="2410617"/>
                <a:ext cx="26828" cy="13606"/>
              </a:xfrm>
              <a:custGeom>
                <a:avLst/>
                <a:gdLst/>
                <a:ahLst/>
                <a:cxnLst/>
                <a:rect l="l" t="t" r="r" b="b"/>
                <a:pathLst>
                  <a:path w="769" h="390" extrusionOk="0">
                    <a:moveTo>
                      <a:pt x="67" y="0"/>
                    </a:moveTo>
                    <a:lnTo>
                      <a:pt x="23" y="12"/>
                    </a:lnTo>
                    <a:lnTo>
                      <a:pt x="0" y="22"/>
                    </a:lnTo>
                    <a:cubicBezTo>
                      <a:pt x="45" y="78"/>
                      <a:pt x="134" y="123"/>
                      <a:pt x="201" y="156"/>
                    </a:cubicBezTo>
                    <a:lnTo>
                      <a:pt x="390" y="234"/>
                    </a:lnTo>
                    <a:lnTo>
                      <a:pt x="579" y="323"/>
                    </a:lnTo>
                    <a:cubicBezTo>
                      <a:pt x="635" y="345"/>
                      <a:pt x="701" y="390"/>
                      <a:pt x="768" y="390"/>
                    </a:cubicBezTo>
                    <a:cubicBezTo>
                      <a:pt x="701" y="378"/>
                      <a:pt x="645" y="345"/>
                      <a:pt x="579" y="311"/>
                    </a:cubicBezTo>
                    <a:lnTo>
                      <a:pt x="401" y="212"/>
                    </a:lnTo>
                    <a:lnTo>
                      <a:pt x="212" y="123"/>
                    </a:lnTo>
                    <a:cubicBezTo>
                      <a:pt x="156" y="89"/>
                      <a:pt x="112" y="56"/>
                      <a:pt x="67" y="22"/>
                    </a:cubicBezTo>
                    <a:lnTo>
                      <a:pt x="67"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8"/>
              <p:cNvSpPr/>
              <p:nvPr/>
            </p:nvSpPr>
            <p:spPr>
              <a:xfrm>
                <a:off x="1194808" y="2226860"/>
                <a:ext cx="83870" cy="86242"/>
              </a:xfrm>
              <a:custGeom>
                <a:avLst/>
                <a:gdLst/>
                <a:ahLst/>
                <a:cxnLst/>
                <a:rect l="l" t="t" r="r" b="b"/>
                <a:pathLst>
                  <a:path w="2404" h="2472" extrusionOk="0">
                    <a:moveTo>
                      <a:pt x="1546" y="1"/>
                    </a:moveTo>
                    <a:cubicBezTo>
                      <a:pt x="1081" y="1"/>
                      <a:pt x="822" y="483"/>
                      <a:pt x="624" y="818"/>
                    </a:cubicBezTo>
                    <a:cubicBezTo>
                      <a:pt x="412" y="1163"/>
                      <a:pt x="112" y="1453"/>
                      <a:pt x="1" y="1675"/>
                    </a:cubicBezTo>
                    <a:lnTo>
                      <a:pt x="212" y="1631"/>
                    </a:lnTo>
                    <a:cubicBezTo>
                      <a:pt x="212" y="1631"/>
                      <a:pt x="256" y="1641"/>
                      <a:pt x="312" y="1708"/>
                    </a:cubicBezTo>
                    <a:cubicBezTo>
                      <a:pt x="357" y="1775"/>
                      <a:pt x="246" y="1797"/>
                      <a:pt x="568" y="2231"/>
                    </a:cubicBezTo>
                    <a:cubicBezTo>
                      <a:pt x="697" y="2405"/>
                      <a:pt x="888" y="2472"/>
                      <a:pt x="1092" y="2472"/>
                    </a:cubicBezTo>
                    <a:cubicBezTo>
                      <a:pt x="1396" y="2472"/>
                      <a:pt x="1730" y="2324"/>
                      <a:pt x="1936" y="2164"/>
                    </a:cubicBezTo>
                    <a:cubicBezTo>
                      <a:pt x="2292" y="1897"/>
                      <a:pt x="2403" y="1419"/>
                      <a:pt x="2381" y="863"/>
                    </a:cubicBezTo>
                    <a:cubicBezTo>
                      <a:pt x="2359" y="318"/>
                      <a:pt x="2147" y="62"/>
                      <a:pt x="1635" y="7"/>
                    </a:cubicBezTo>
                    <a:cubicBezTo>
                      <a:pt x="1605" y="3"/>
                      <a:pt x="1575" y="1"/>
                      <a:pt x="15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8"/>
              <p:cNvSpPr/>
              <p:nvPr/>
            </p:nvSpPr>
            <p:spPr>
              <a:xfrm>
                <a:off x="1210333" y="2226860"/>
                <a:ext cx="66007" cy="41202"/>
              </a:xfrm>
              <a:custGeom>
                <a:avLst/>
                <a:gdLst/>
                <a:ahLst/>
                <a:cxnLst/>
                <a:rect l="l" t="t" r="r" b="b"/>
                <a:pathLst>
                  <a:path w="1892" h="1181" extrusionOk="0">
                    <a:moveTo>
                      <a:pt x="1101" y="1"/>
                    </a:moveTo>
                    <a:cubicBezTo>
                      <a:pt x="636" y="1"/>
                      <a:pt x="377" y="483"/>
                      <a:pt x="179" y="818"/>
                    </a:cubicBezTo>
                    <a:cubicBezTo>
                      <a:pt x="123" y="907"/>
                      <a:pt x="68" y="985"/>
                      <a:pt x="1" y="1074"/>
                    </a:cubicBezTo>
                    <a:cubicBezTo>
                      <a:pt x="123" y="1141"/>
                      <a:pt x="301" y="1163"/>
                      <a:pt x="412" y="1174"/>
                    </a:cubicBezTo>
                    <a:cubicBezTo>
                      <a:pt x="461" y="1179"/>
                      <a:pt x="511" y="1181"/>
                      <a:pt x="562" y="1181"/>
                    </a:cubicBezTo>
                    <a:cubicBezTo>
                      <a:pt x="763" y="1181"/>
                      <a:pt x="971" y="1146"/>
                      <a:pt x="1158" y="1074"/>
                    </a:cubicBezTo>
                    <a:cubicBezTo>
                      <a:pt x="1435" y="974"/>
                      <a:pt x="1702" y="774"/>
                      <a:pt x="1892" y="541"/>
                    </a:cubicBezTo>
                    <a:cubicBezTo>
                      <a:pt x="1803" y="207"/>
                      <a:pt x="1580" y="40"/>
                      <a:pt x="1190" y="7"/>
                    </a:cubicBezTo>
                    <a:cubicBezTo>
                      <a:pt x="1160" y="3"/>
                      <a:pt x="1130" y="1"/>
                      <a:pt x="110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8"/>
              <p:cNvSpPr/>
              <p:nvPr/>
            </p:nvSpPr>
            <p:spPr>
              <a:xfrm>
                <a:off x="1213438" y="2282961"/>
                <a:ext cx="31852" cy="16606"/>
              </a:xfrm>
              <a:custGeom>
                <a:avLst/>
                <a:gdLst/>
                <a:ahLst/>
                <a:cxnLst/>
                <a:rect l="l" t="t" r="r" b="b"/>
                <a:pathLst>
                  <a:path w="913" h="476" extrusionOk="0">
                    <a:moveTo>
                      <a:pt x="90" y="0"/>
                    </a:moveTo>
                    <a:lnTo>
                      <a:pt x="1" y="23"/>
                    </a:lnTo>
                    <a:cubicBezTo>
                      <a:pt x="34" y="122"/>
                      <a:pt x="112" y="189"/>
                      <a:pt x="189" y="233"/>
                    </a:cubicBezTo>
                    <a:cubicBezTo>
                      <a:pt x="256" y="278"/>
                      <a:pt x="334" y="322"/>
                      <a:pt x="423" y="356"/>
                    </a:cubicBezTo>
                    <a:cubicBezTo>
                      <a:pt x="501" y="389"/>
                      <a:pt x="579" y="411"/>
                      <a:pt x="668" y="434"/>
                    </a:cubicBezTo>
                    <a:cubicBezTo>
                      <a:pt x="713" y="445"/>
                      <a:pt x="746" y="445"/>
                      <a:pt x="790" y="456"/>
                    </a:cubicBezTo>
                    <a:lnTo>
                      <a:pt x="857" y="467"/>
                    </a:lnTo>
                    <a:lnTo>
                      <a:pt x="790" y="445"/>
                    </a:lnTo>
                    <a:cubicBezTo>
                      <a:pt x="757" y="434"/>
                      <a:pt x="713" y="423"/>
                      <a:pt x="668" y="411"/>
                    </a:cubicBezTo>
                    <a:lnTo>
                      <a:pt x="434" y="312"/>
                    </a:lnTo>
                    <a:cubicBezTo>
                      <a:pt x="367" y="267"/>
                      <a:pt x="290" y="223"/>
                      <a:pt x="223" y="178"/>
                    </a:cubicBezTo>
                    <a:cubicBezTo>
                      <a:pt x="167" y="122"/>
                      <a:pt x="100" y="67"/>
                      <a:pt x="90" y="0"/>
                    </a:cubicBezTo>
                    <a:close/>
                    <a:moveTo>
                      <a:pt x="913" y="467"/>
                    </a:moveTo>
                    <a:lnTo>
                      <a:pt x="913" y="467"/>
                    </a:lnTo>
                    <a:cubicBezTo>
                      <a:pt x="913" y="469"/>
                      <a:pt x="912" y="471"/>
                      <a:pt x="911" y="472"/>
                    </a:cubicBezTo>
                    <a:lnTo>
                      <a:pt x="911" y="472"/>
                    </a:lnTo>
                    <a:cubicBezTo>
                      <a:pt x="912" y="471"/>
                      <a:pt x="913" y="470"/>
                      <a:pt x="913" y="467"/>
                    </a:cubicBezTo>
                    <a:close/>
                    <a:moveTo>
                      <a:pt x="891" y="467"/>
                    </a:moveTo>
                    <a:cubicBezTo>
                      <a:pt x="891" y="473"/>
                      <a:pt x="896" y="475"/>
                      <a:pt x="902" y="475"/>
                    </a:cubicBezTo>
                    <a:cubicBezTo>
                      <a:pt x="906" y="475"/>
                      <a:pt x="909" y="474"/>
                      <a:pt x="911" y="472"/>
                    </a:cubicBezTo>
                    <a:lnTo>
                      <a:pt x="911" y="472"/>
                    </a:lnTo>
                    <a:cubicBezTo>
                      <a:pt x="911" y="472"/>
                      <a:pt x="910" y="472"/>
                      <a:pt x="909" y="472"/>
                    </a:cubicBezTo>
                    <a:cubicBezTo>
                      <a:pt x="905" y="472"/>
                      <a:pt x="898" y="467"/>
                      <a:pt x="891" y="467"/>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8"/>
              <p:cNvSpPr/>
              <p:nvPr/>
            </p:nvSpPr>
            <p:spPr>
              <a:xfrm>
                <a:off x="1231685" y="2274797"/>
                <a:ext cx="34155" cy="4082"/>
              </a:xfrm>
              <a:custGeom>
                <a:avLst/>
                <a:gdLst/>
                <a:ahLst/>
                <a:cxnLst/>
                <a:rect l="l" t="t" r="r" b="b"/>
                <a:pathLst>
                  <a:path w="979" h="117" extrusionOk="0">
                    <a:moveTo>
                      <a:pt x="78" y="0"/>
                    </a:moveTo>
                    <a:lnTo>
                      <a:pt x="0" y="89"/>
                    </a:lnTo>
                    <a:cubicBezTo>
                      <a:pt x="57" y="106"/>
                      <a:pt x="144" y="116"/>
                      <a:pt x="217" y="116"/>
                    </a:cubicBezTo>
                    <a:cubicBezTo>
                      <a:pt x="243" y="116"/>
                      <a:pt x="268" y="115"/>
                      <a:pt x="289" y="112"/>
                    </a:cubicBezTo>
                    <a:lnTo>
                      <a:pt x="412" y="89"/>
                    </a:lnTo>
                    <a:lnTo>
                      <a:pt x="523" y="89"/>
                    </a:lnTo>
                    <a:cubicBezTo>
                      <a:pt x="667" y="79"/>
                      <a:pt x="823" y="79"/>
                      <a:pt x="979" y="79"/>
                    </a:cubicBezTo>
                    <a:cubicBezTo>
                      <a:pt x="823" y="67"/>
                      <a:pt x="679" y="45"/>
                      <a:pt x="523" y="34"/>
                    </a:cubicBezTo>
                    <a:lnTo>
                      <a:pt x="289" y="34"/>
                    </a:lnTo>
                    <a:cubicBezTo>
                      <a:pt x="270" y="37"/>
                      <a:pt x="252" y="38"/>
                      <a:pt x="234" y="38"/>
                    </a:cubicBezTo>
                    <a:cubicBezTo>
                      <a:pt x="179" y="38"/>
                      <a:pt x="129" y="26"/>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8"/>
              <p:cNvSpPr/>
              <p:nvPr/>
            </p:nvSpPr>
            <p:spPr>
              <a:xfrm>
                <a:off x="1218462" y="2239874"/>
                <a:ext cx="19851" cy="41935"/>
              </a:xfrm>
              <a:custGeom>
                <a:avLst/>
                <a:gdLst/>
                <a:ahLst/>
                <a:cxnLst/>
                <a:rect l="l" t="t" r="r" b="b"/>
                <a:pathLst>
                  <a:path w="569" h="1202" extrusionOk="0">
                    <a:moveTo>
                      <a:pt x="569" y="0"/>
                    </a:moveTo>
                    <a:cubicBezTo>
                      <a:pt x="490" y="79"/>
                      <a:pt x="413" y="156"/>
                      <a:pt x="346" y="245"/>
                    </a:cubicBezTo>
                    <a:cubicBezTo>
                      <a:pt x="290" y="346"/>
                      <a:pt x="246" y="457"/>
                      <a:pt x="213" y="556"/>
                    </a:cubicBezTo>
                    <a:lnTo>
                      <a:pt x="1" y="1202"/>
                    </a:lnTo>
                    <a:lnTo>
                      <a:pt x="102" y="1191"/>
                    </a:lnTo>
                    <a:lnTo>
                      <a:pt x="257" y="579"/>
                    </a:lnTo>
                    <a:cubicBezTo>
                      <a:pt x="290" y="467"/>
                      <a:pt x="312" y="356"/>
                      <a:pt x="368" y="267"/>
                    </a:cubicBezTo>
                    <a:cubicBezTo>
                      <a:pt x="424" y="168"/>
                      <a:pt x="490" y="79"/>
                      <a:pt x="56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8"/>
              <p:cNvSpPr/>
              <p:nvPr/>
            </p:nvSpPr>
            <p:spPr>
              <a:xfrm>
                <a:off x="1243721" y="2241060"/>
                <a:ext cx="10501" cy="29096"/>
              </a:xfrm>
              <a:custGeom>
                <a:avLst/>
                <a:gdLst/>
                <a:ahLst/>
                <a:cxnLst/>
                <a:rect l="l" t="t" r="r" b="b"/>
                <a:pathLst>
                  <a:path w="301" h="834" extrusionOk="0">
                    <a:moveTo>
                      <a:pt x="300" y="0"/>
                    </a:moveTo>
                    <a:cubicBezTo>
                      <a:pt x="256" y="55"/>
                      <a:pt x="223" y="122"/>
                      <a:pt x="189" y="189"/>
                    </a:cubicBezTo>
                    <a:cubicBezTo>
                      <a:pt x="156" y="255"/>
                      <a:pt x="134" y="322"/>
                      <a:pt x="100" y="389"/>
                    </a:cubicBezTo>
                    <a:lnTo>
                      <a:pt x="23" y="601"/>
                    </a:lnTo>
                    <a:cubicBezTo>
                      <a:pt x="11" y="634"/>
                      <a:pt x="0" y="678"/>
                      <a:pt x="0" y="723"/>
                    </a:cubicBezTo>
                    <a:cubicBezTo>
                      <a:pt x="0" y="756"/>
                      <a:pt x="23" y="801"/>
                      <a:pt x="33" y="834"/>
                    </a:cubicBezTo>
                    <a:lnTo>
                      <a:pt x="89" y="812"/>
                    </a:lnTo>
                    <a:lnTo>
                      <a:pt x="56" y="712"/>
                    </a:lnTo>
                    <a:cubicBezTo>
                      <a:pt x="56" y="678"/>
                      <a:pt x="56" y="645"/>
                      <a:pt x="67" y="611"/>
                    </a:cubicBezTo>
                    <a:lnTo>
                      <a:pt x="134" y="401"/>
                    </a:lnTo>
                    <a:cubicBezTo>
                      <a:pt x="178" y="267"/>
                      <a:pt x="211" y="122"/>
                      <a:pt x="30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8"/>
              <p:cNvSpPr/>
              <p:nvPr/>
            </p:nvSpPr>
            <p:spPr>
              <a:xfrm>
                <a:off x="1267760" y="2092959"/>
                <a:ext cx="96290" cy="109512"/>
              </a:xfrm>
              <a:custGeom>
                <a:avLst/>
                <a:gdLst/>
                <a:ahLst/>
                <a:cxnLst/>
                <a:rect l="l" t="t" r="r" b="b"/>
                <a:pathLst>
                  <a:path w="2760" h="3139" extrusionOk="0">
                    <a:moveTo>
                      <a:pt x="2337" y="0"/>
                    </a:moveTo>
                    <a:cubicBezTo>
                      <a:pt x="2035" y="0"/>
                      <a:pt x="1469" y="151"/>
                      <a:pt x="1247" y="375"/>
                    </a:cubicBezTo>
                    <a:cubicBezTo>
                      <a:pt x="957" y="652"/>
                      <a:pt x="634" y="1131"/>
                      <a:pt x="456" y="1420"/>
                    </a:cubicBezTo>
                    <a:cubicBezTo>
                      <a:pt x="279" y="1720"/>
                      <a:pt x="12" y="1976"/>
                      <a:pt x="12" y="2221"/>
                    </a:cubicBezTo>
                    <a:cubicBezTo>
                      <a:pt x="1" y="2454"/>
                      <a:pt x="12" y="2510"/>
                      <a:pt x="12" y="2510"/>
                    </a:cubicBezTo>
                    <a:cubicBezTo>
                      <a:pt x="12" y="2510"/>
                      <a:pt x="68" y="2832"/>
                      <a:pt x="535" y="3044"/>
                    </a:cubicBezTo>
                    <a:cubicBezTo>
                      <a:pt x="679" y="3106"/>
                      <a:pt x="828" y="3139"/>
                      <a:pt x="978" y="3139"/>
                    </a:cubicBezTo>
                    <a:cubicBezTo>
                      <a:pt x="1314" y="3139"/>
                      <a:pt x="1651" y="2972"/>
                      <a:pt x="1936" y="2587"/>
                    </a:cubicBezTo>
                    <a:cubicBezTo>
                      <a:pt x="2347" y="2043"/>
                      <a:pt x="2759" y="1164"/>
                      <a:pt x="2725" y="786"/>
                    </a:cubicBezTo>
                    <a:cubicBezTo>
                      <a:pt x="2692" y="397"/>
                      <a:pt x="2681" y="130"/>
                      <a:pt x="2503" y="29"/>
                    </a:cubicBezTo>
                    <a:cubicBezTo>
                      <a:pt x="2470" y="10"/>
                      <a:pt x="2411" y="0"/>
                      <a:pt x="233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8"/>
              <p:cNvSpPr/>
              <p:nvPr/>
            </p:nvSpPr>
            <p:spPr>
              <a:xfrm>
                <a:off x="1278645" y="2092959"/>
                <a:ext cx="83451" cy="57495"/>
              </a:xfrm>
              <a:custGeom>
                <a:avLst/>
                <a:gdLst/>
                <a:ahLst/>
                <a:cxnLst/>
                <a:rect l="l" t="t" r="r" b="b"/>
                <a:pathLst>
                  <a:path w="2392" h="1648" extrusionOk="0">
                    <a:moveTo>
                      <a:pt x="2025" y="0"/>
                    </a:moveTo>
                    <a:cubicBezTo>
                      <a:pt x="1723" y="0"/>
                      <a:pt x="1157" y="151"/>
                      <a:pt x="935" y="375"/>
                    </a:cubicBezTo>
                    <a:cubicBezTo>
                      <a:pt x="645" y="652"/>
                      <a:pt x="322" y="1131"/>
                      <a:pt x="144" y="1420"/>
                    </a:cubicBezTo>
                    <a:cubicBezTo>
                      <a:pt x="100" y="1498"/>
                      <a:pt x="45" y="1564"/>
                      <a:pt x="0" y="1643"/>
                    </a:cubicBezTo>
                    <a:cubicBezTo>
                      <a:pt x="30" y="1646"/>
                      <a:pt x="61" y="1647"/>
                      <a:pt x="91" y="1647"/>
                    </a:cubicBezTo>
                    <a:cubicBezTo>
                      <a:pt x="492" y="1647"/>
                      <a:pt x="882" y="1382"/>
                      <a:pt x="1224" y="1175"/>
                    </a:cubicBezTo>
                    <a:cubicBezTo>
                      <a:pt x="1468" y="1020"/>
                      <a:pt x="1735" y="897"/>
                      <a:pt x="2002" y="763"/>
                    </a:cubicBezTo>
                    <a:cubicBezTo>
                      <a:pt x="2136" y="708"/>
                      <a:pt x="2258" y="642"/>
                      <a:pt x="2380" y="553"/>
                    </a:cubicBezTo>
                    <a:lnTo>
                      <a:pt x="2391" y="553"/>
                    </a:lnTo>
                    <a:cubicBezTo>
                      <a:pt x="2369" y="296"/>
                      <a:pt x="2324" y="108"/>
                      <a:pt x="2191" y="29"/>
                    </a:cubicBezTo>
                    <a:cubicBezTo>
                      <a:pt x="2158" y="10"/>
                      <a:pt x="2099" y="0"/>
                      <a:pt x="202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8"/>
              <p:cNvSpPr/>
              <p:nvPr/>
            </p:nvSpPr>
            <p:spPr>
              <a:xfrm>
                <a:off x="1279029" y="2115706"/>
                <a:ext cx="30282" cy="55890"/>
              </a:xfrm>
              <a:custGeom>
                <a:avLst/>
                <a:gdLst/>
                <a:ahLst/>
                <a:cxnLst/>
                <a:rect l="l" t="t" r="r" b="b"/>
                <a:pathLst>
                  <a:path w="868" h="1602" extrusionOk="0">
                    <a:moveTo>
                      <a:pt x="868" y="0"/>
                    </a:moveTo>
                    <a:cubicBezTo>
                      <a:pt x="679" y="245"/>
                      <a:pt x="512" y="490"/>
                      <a:pt x="345" y="746"/>
                    </a:cubicBezTo>
                    <a:cubicBezTo>
                      <a:pt x="267" y="879"/>
                      <a:pt x="190" y="1001"/>
                      <a:pt x="123" y="1135"/>
                    </a:cubicBezTo>
                    <a:cubicBezTo>
                      <a:pt x="78" y="1213"/>
                      <a:pt x="56" y="1290"/>
                      <a:pt x="45" y="1369"/>
                    </a:cubicBezTo>
                    <a:cubicBezTo>
                      <a:pt x="34" y="1435"/>
                      <a:pt x="34" y="1513"/>
                      <a:pt x="0" y="1580"/>
                    </a:cubicBezTo>
                    <a:lnTo>
                      <a:pt x="56" y="1602"/>
                    </a:lnTo>
                    <a:cubicBezTo>
                      <a:pt x="89" y="1524"/>
                      <a:pt x="101" y="1446"/>
                      <a:pt x="101" y="1369"/>
                    </a:cubicBezTo>
                    <a:cubicBezTo>
                      <a:pt x="111" y="1302"/>
                      <a:pt x="133" y="1224"/>
                      <a:pt x="167" y="1157"/>
                    </a:cubicBezTo>
                    <a:cubicBezTo>
                      <a:pt x="222" y="1023"/>
                      <a:pt x="301" y="890"/>
                      <a:pt x="378" y="768"/>
                    </a:cubicBezTo>
                    <a:cubicBezTo>
                      <a:pt x="523" y="501"/>
                      <a:pt x="690" y="245"/>
                      <a:pt x="8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8"/>
              <p:cNvSpPr/>
              <p:nvPr/>
            </p:nvSpPr>
            <p:spPr>
              <a:xfrm>
                <a:off x="1281750" y="2168876"/>
                <a:ext cx="41167" cy="16746"/>
              </a:xfrm>
              <a:custGeom>
                <a:avLst/>
                <a:gdLst/>
                <a:ahLst/>
                <a:cxnLst/>
                <a:rect l="l" t="t" r="r" b="b"/>
                <a:pathLst>
                  <a:path w="1180" h="480" extrusionOk="0">
                    <a:moveTo>
                      <a:pt x="67" y="0"/>
                    </a:moveTo>
                    <a:lnTo>
                      <a:pt x="0" y="67"/>
                    </a:lnTo>
                    <a:cubicBezTo>
                      <a:pt x="78" y="145"/>
                      <a:pt x="189" y="189"/>
                      <a:pt x="290" y="223"/>
                    </a:cubicBezTo>
                    <a:lnTo>
                      <a:pt x="589" y="290"/>
                    </a:lnTo>
                    <a:cubicBezTo>
                      <a:pt x="690" y="312"/>
                      <a:pt x="790" y="345"/>
                      <a:pt x="879" y="389"/>
                    </a:cubicBezTo>
                    <a:cubicBezTo>
                      <a:pt x="961" y="420"/>
                      <a:pt x="1052" y="480"/>
                      <a:pt x="1153" y="480"/>
                    </a:cubicBezTo>
                    <a:cubicBezTo>
                      <a:pt x="1162" y="480"/>
                      <a:pt x="1171" y="479"/>
                      <a:pt x="1179" y="478"/>
                    </a:cubicBezTo>
                    <a:cubicBezTo>
                      <a:pt x="1068" y="478"/>
                      <a:pt x="979" y="411"/>
                      <a:pt x="890" y="367"/>
                    </a:cubicBezTo>
                    <a:cubicBezTo>
                      <a:pt x="801" y="322"/>
                      <a:pt x="701" y="278"/>
                      <a:pt x="601" y="245"/>
                    </a:cubicBezTo>
                    <a:cubicBezTo>
                      <a:pt x="512" y="211"/>
                      <a:pt x="411" y="189"/>
                      <a:pt x="312" y="156"/>
                    </a:cubicBezTo>
                    <a:cubicBezTo>
                      <a:pt x="223" y="122"/>
                      <a:pt x="1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8"/>
              <p:cNvSpPr/>
              <p:nvPr/>
            </p:nvSpPr>
            <p:spPr>
              <a:xfrm>
                <a:off x="1299962" y="2153281"/>
                <a:ext cx="36911" cy="6001"/>
              </a:xfrm>
              <a:custGeom>
                <a:avLst/>
                <a:gdLst/>
                <a:ahLst/>
                <a:cxnLst/>
                <a:rect l="l" t="t" r="r" b="b"/>
                <a:pathLst>
                  <a:path w="1058" h="172" extrusionOk="0">
                    <a:moveTo>
                      <a:pt x="712" y="0"/>
                    </a:moveTo>
                    <a:cubicBezTo>
                      <a:pt x="660" y="0"/>
                      <a:pt x="608" y="7"/>
                      <a:pt x="557" y="13"/>
                    </a:cubicBezTo>
                    <a:cubicBezTo>
                      <a:pt x="403" y="44"/>
                      <a:pt x="249" y="103"/>
                      <a:pt x="104" y="103"/>
                    </a:cubicBezTo>
                    <a:cubicBezTo>
                      <a:pt x="92" y="103"/>
                      <a:pt x="80" y="103"/>
                      <a:pt x="67" y="102"/>
                    </a:cubicBezTo>
                    <a:lnTo>
                      <a:pt x="1" y="169"/>
                    </a:lnTo>
                    <a:cubicBezTo>
                      <a:pt x="13" y="171"/>
                      <a:pt x="27" y="171"/>
                      <a:pt x="41" y="171"/>
                    </a:cubicBezTo>
                    <a:cubicBezTo>
                      <a:pt x="129" y="171"/>
                      <a:pt x="247" y="144"/>
                      <a:pt x="324" y="124"/>
                    </a:cubicBezTo>
                    <a:cubicBezTo>
                      <a:pt x="401" y="102"/>
                      <a:pt x="490" y="69"/>
                      <a:pt x="568" y="47"/>
                    </a:cubicBezTo>
                    <a:cubicBezTo>
                      <a:pt x="625" y="31"/>
                      <a:pt x="688" y="20"/>
                      <a:pt x="752" y="20"/>
                    </a:cubicBezTo>
                    <a:cubicBezTo>
                      <a:pt x="776" y="20"/>
                      <a:pt x="800" y="22"/>
                      <a:pt x="824" y="25"/>
                    </a:cubicBezTo>
                    <a:cubicBezTo>
                      <a:pt x="857" y="35"/>
                      <a:pt x="902" y="47"/>
                      <a:pt x="946" y="69"/>
                    </a:cubicBezTo>
                    <a:cubicBezTo>
                      <a:pt x="957" y="80"/>
                      <a:pt x="979" y="91"/>
                      <a:pt x="991" y="102"/>
                    </a:cubicBezTo>
                    <a:cubicBezTo>
                      <a:pt x="1004" y="109"/>
                      <a:pt x="1016" y="115"/>
                      <a:pt x="1029" y="115"/>
                    </a:cubicBezTo>
                    <a:cubicBezTo>
                      <a:pt x="1039" y="115"/>
                      <a:pt x="1048" y="112"/>
                      <a:pt x="1058" y="102"/>
                    </a:cubicBezTo>
                    <a:lnTo>
                      <a:pt x="1058" y="102"/>
                    </a:lnTo>
                    <a:cubicBezTo>
                      <a:pt x="1051" y="106"/>
                      <a:pt x="1045" y="107"/>
                      <a:pt x="1038" y="107"/>
                    </a:cubicBezTo>
                    <a:cubicBezTo>
                      <a:pt x="1023" y="107"/>
                      <a:pt x="1010" y="99"/>
                      <a:pt x="1002" y="91"/>
                    </a:cubicBezTo>
                    <a:cubicBezTo>
                      <a:pt x="979" y="80"/>
                      <a:pt x="969" y="69"/>
                      <a:pt x="946" y="58"/>
                    </a:cubicBezTo>
                    <a:cubicBezTo>
                      <a:pt x="913" y="35"/>
                      <a:pt x="868" y="25"/>
                      <a:pt x="824" y="13"/>
                    </a:cubicBezTo>
                    <a:cubicBezTo>
                      <a:pt x="786" y="4"/>
                      <a:pt x="749" y="0"/>
                      <a:pt x="7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8"/>
              <p:cNvSpPr/>
              <p:nvPr/>
            </p:nvSpPr>
            <p:spPr>
              <a:xfrm>
                <a:off x="1293368" y="2108728"/>
                <a:ext cx="31887" cy="52017"/>
              </a:xfrm>
              <a:custGeom>
                <a:avLst/>
                <a:gdLst/>
                <a:ahLst/>
                <a:cxnLst/>
                <a:rect l="l" t="t" r="r" b="b"/>
                <a:pathLst>
                  <a:path w="914" h="1491" extrusionOk="0">
                    <a:moveTo>
                      <a:pt x="913" y="0"/>
                    </a:moveTo>
                    <a:lnTo>
                      <a:pt x="913" y="0"/>
                    </a:lnTo>
                    <a:cubicBezTo>
                      <a:pt x="735" y="212"/>
                      <a:pt x="635" y="479"/>
                      <a:pt x="501" y="712"/>
                    </a:cubicBezTo>
                    <a:cubicBezTo>
                      <a:pt x="379" y="957"/>
                      <a:pt x="157" y="1268"/>
                      <a:pt x="1" y="1490"/>
                    </a:cubicBezTo>
                    <a:lnTo>
                      <a:pt x="145" y="1457"/>
                    </a:lnTo>
                    <a:cubicBezTo>
                      <a:pt x="290" y="1223"/>
                      <a:pt x="434" y="990"/>
                      <a:pt x="546" y="734"/>
                    </a:cubicBezTo>
                    <a:cubicBezTo>
                      <a:pt x="657" y="489"/>
                      <a:pt x="746" y="222"/>
                      <a:pt x="9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8"/>
              <p:cNvSpPr/>
              <p:nvPr/>
            </p:nvSpPr>
            <p:spPr>
              <a:xfrm>
                <a:off x="1316673" y="2108345"/>
                <a:ext cx="19432" cy="38062"/>
              </a:xfrm>
              <a:custGeom>
                <a:avLst/>
                <a:gdLst/>
                <a:ahLst/>
                <a:cxnLst/>
                <a:rect l="l" t="t" r="r" b="b"/>
                <a:pathLst>
                  <a:path w="557" h="1091" extrusionOk="0">
                    <a:moveTo>
                      <a:pt x="556" y="0"/>
                    </a:moveTo>
                    <a:lnTo>
                      <a:pt x="233" y="512"/>
                    </a:lnTo>
                    <a:lnTo>
                      <a:pt x="144" y="645"/>
                    </a:lnTo>
                    <a:cubicBezTo>
                      <a:pt x="122" y="690"/>
                      <a:pt x="89" y="723"/>
                      <a:pt x="67" y="779"/>
                    </a:cubicBezTo>
                    <a:cubicBezTo>
                      <a:pt x="55" y="834"/>
                      <a:pt x="55" y="890"/>
                      <a:pt x="55" y="935"/>
                    </a:cubicBezTo>
                    <a:cubicBezTo>
                      <a:pt x="45" y="990"/>
                      <a:pt x="33" y="1034"/>
                      <a:pt x="0" y="1057"/>
                    </a:cubicBezTo>
                    <a:lnTo>
                      <a:pt x="33" y="1090"/>
                    </a:lnTo>
                    <a:cubicBezTo>
                      <a:pt x="78" y="1057"/>
                      <a:pt x="89" y="990"/>
                      <a:pt x="100" y="945"/>
                    </a:cubicBezTo>
                    <a:cubicBezTo>
                      <a:pt x="100" y="890"/>
                      <a:pt x="89" y="834"/>
                      <a:pt x="112" y="790"/>
                    </a:cubicBezTo>
                    <a:cubicBezTo>
                      <a:pt x="122" y="745"/>
                      <a:pt x="156" y="701"/>
                      <a:pt x="178" y="656"/>
                    </a:cubicBezTo>
                    <a:lnTo>
                      <a:pt x="256" y="523"/>
                    </a:lnTo>
                    <a:lnTo>
                      <a:pt x="556"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8"/>
              <p:cNvSpPr/>
              <p:nvPr/>
            </p:nvSpPr>
            <p:spPr>
              <a:xfrm>
                <a:off x="1102458" y="2138453"/>
                <a:ext cx="91231" cy="133375"/>
              </a:xfrm>
              <a:custGeom>
                <a:avLst/>
                <a:gdLst/>
                <a:ahLst/>
                <a:cxnLst/>
                <a:rect l="l" t="t" r="r" b="b"/>
                <a:pathLst>
                  <a:path w="2615" h="3823" extrusionOk="0">
                    <a:moveTo>
                      <a:pt x="1264" y="0"/>
                    </a:moveTo>
                    <a:cubicBezTo>
                      <a:pt x="1249" y="0"/>
                      <a:pt x="1236" y="2"/>
                      <a:pt x="1224" y="5"/>
                    </a:cubicBezTo>
                    <a:cubicBezTo>
                      <a:pt x="1091" y="38"/>
                      <a:pt x="891" y="316"/>
                      <a:pt x="668" y="661"/>
                    </a:cubicBezTo>
                    <a:cubicBezTo>
                      <a:pt x="446" y="994"/>
                      <a:pt x="446" y="1372"/>
                      <a:pt x="367" y="1629"/>
                    </a:cubicBezTo>
                    <a:cubicBezTo>
                      <a:pt x="301" y="1873"/>
                      <a:pt x="1" y="2551"/>
                      <a:pt x="56" y="3097"/>
                    </a:cubicBezTo>
                    <a:cubicBezTo>
                      <a:pt x="105" y="3576"/>
                      <a:pt x="515" y="3823"/>
                      <a:pt x="795" y="3823"/>
                    </a:cubicBezTo>
                    <a:cubicBezTo>
                      <a:pt x="833" y="3823"/>
                      <a:pt x="869" y="3818"/>
                      <a:pt x="901" y="3809"/>
                    </a:cubicBezTo>
                    <a:cubicBezTo>
                      <a:pt x="901" y="3809"/>
                      <a:pt x="957" y="3797"/>
                      <a:pt x="1124" y="3686"/>
                    </a:cubicBezTo>
                    <a:cubicBezTo>
                      <a:pt x="1291" y="3586"/>
                      <a:pt x="1257" y="3419"/>
                      <a:pt x="1402" y="3230"/>
                    </a:cubicBezTo>
                    <a:cubicBezTo>
                      <a:pt x="1546" y="3030"/>
                      <a:pt x="1669" y="3208"/>
                      <a:pt x="2125" y="2741"/>
                    </a:cubicBezTo>
                    <a:cubicBezTo>
                      <a:pt x="2570" y="2274"/>
                      <a:pt x="2614" y="1128"/>
                      <a:pt x="2547" y="895"/>
                    </a:cubicBezTo>
                    <a:cubicBezTo>
                      <a:pt x="2481" y="650"/>
                      <a:pt x="2014" y="405"/>
                      <a:pt x="1847" y="272"/>
                    </a:cubicBezTo>
                    <a:cubicBezTo>
                      <a:pt x="1696" y="140"/>
                      <a:pt x="1407" y="0"/>
                      <a:pt x="126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8"/>
              <p:cNvSpPr/>
              <p:nvPr/>
            </p:nvSpPr>
            <p:spPr>
              <a:xfrm>
                <a:off x="1102458" y="2138418"/>
                <a:ext cx="62135" cy="108081"/>
              </a:xfrm>
              <a:custGeom>
                <a:avLst/>
                <a:gdLst/>
                <a:ahLst/>
                <a:cxnLst/>
                <a:rect l="l" t="t" r="r" b="b"/>
                <a:pathLst>
                  <a:path w="1781" h="3098" extrusionOk="0">
                    <a:moveTo>
                      <a:pt x="1269" y="0"/>
                    </a:moveTo>
                    <a:cubicBezTo>
                      <a:pt x="1252" y="0"/>
                      <a:pt x="1237" y="2"/>
                      <a:pt x="1224" y="6"/>
                    </a:cubicBezTo>
                    <a:cubicBezTo>
                      <a:pt x="1091" y="39"/>
                      <a:pt x="891" y="317"/>
                      <a:pt x="668" y="662"/>
                    </a:cubicBezTo>
                    <a:cubicBezTo>
                      <a:pt x="446" y="995"/>
                      <a:pt x="446" y="1373"/>
                      <a:pt x="367" y="1630"/>
                    </a:cubicBezTo>
                    <a:cubicBezTo>
                      <a:pt x="301" y="1874"/>
                      <a:pt x="1" y="2552"/>
                      <a:pt x="56" y="3098"/>
                    </a:cubicBezTo>
                    <a:cubicBezTo>
                      <a:pt x="179" y="3076"/>
                      <a:pt x="301" y="3020"/>
                      <a:pt x="401" y="2942"/>
                    </a:cubicBezTo>
                    <a:cubicBezTo>
                      <a:pt x="657" y="2720"/>
                      <a:pt x="768" y="2374"/>
                      <a:pt x="835" y="2063"/>
                    </a:cubicBezTo>
                    <a:cubicBezTo>
                      <a:pt x="879" y="1885"/>
                      <a:pt x="913" y="1707"/>
                      <a:pt x="968" y="1541"/>
                    </a:cubicBezTo>
                    <a:cubicBezTo>
                      <a:pt x="1024" y="1363"/>
                      <a:pt x="1102" y="1207"/>
                      <a:pt x="1213" y="1062"/>
                    </a:cubicBezTo>
                    <a:cubicBezTo>
                      <a:pt x="1413" y="784"/>
                      <a:pt x="1658" y="540"/>
                      <a:pt x="1780" y="217"/>
                    </a:cubicBezTo>
                    <a:cubicBezTo>
                      <a:pt x="1632" y="109"/>
                      <a:pt x="1398" y="0"/>
                      <a:pt x="126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8"/>
              <p:cNvSpPr/>
              <p:nvPr/>
            </p:nvSpPr>
            <p:spPr>
              <a:xfrm>
                <a:off x="1141638" y="2156037"/>
                <a:ext cx="18665" cy="49715"/>
              </a:xfrm>
              <a:custGeom>
                <a:avLst/>
                <a:gdLst/>
                <a:ahLst/>
                <a:cxnLst/>
                <a:rect l="l" t="t" r="r" b="b"/>
                <a:pathLst>
                  <a:path w="535" h="1425" extrusionOk="0">
                    <a:moveTo>
                      <a:pt x="512" y="1"/>
                    </a:moveTo>
                    <a:cubicBezTo>
                      <a:pt x="524" y="257"/>
                      <a:pt x="490" y="513"/>
                      <a:pt x="413" y="747"/>
                    </a:cubicBezTo>
                    <a:cubicBezTo>
                      <a:pt x="334" y="980"/>
                      <a:pt x="190" y="1202"/>
                      <a:pt x="1" y="1358"/>
                    </a:cubicBezTo>
                    <a:lnTo>
                      <a:pt x="23" y="1425"/>
                    </a:lnTo>
                    <a:cubicBezTo>
                      <a:pt x="213" y="1258"/>
                      <a:pt x="368" y="1002"/>
                      <a:pt x="446" y="757"/>
                    </a:cubicBezTo>
                    <a:cubicBezTo>
                      <a:pt x="512" y="513"/>
                      <a:pt x="535" y="257"/>
                      <a:pt x="5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8"/>
              <p:cNvSpPr/>
              <p:nvPr/>
            </p:nvSpPr>
            <p:spPr>
              <a:xfrm>
                <a:off x="1121856" y="2181296"/>
                <a:ext cx="18281" cy="42319"/>
              </a:xfrm>
              <a:custGeom>
                <a:avLst/>
                <a:gdLst/>
                <a:ahLst/>
                <a:cxnLst/>
                <a:rect l="l" t="t" r="r" b="b"/>
                <a:pathLst>
                  <a:path w="524" h="1213" extrusionOk="0">
                    <a:moveTo>
                      <a:pt x="1" y="0"/>
                    </a:moveTo>
                    <a:lnTo>
                      <a:pt x="1" y="0"/>
                    </a:lnTo>
                    <a:cubicBezTo>
                      <a:pt x="123" y="423"/>
                      <a:pt x="290" y="823"/>
                      <a:pt x="479" y="1212"/>
                    </a:cubicBezTo>
                    <a:lnTo>
                      <a:pt x="523" y="1090"/>
                    </a:lnTo>
                    <a:cubicBezTo>
                      <a:pt x="301" y="723"/>
                      <a:pt x="157" y="411"/>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8"/>
              <p:cNvSpPr/>
              <p:nvPr/>
            </p:nvSpPr>
            <p:spPr>
              <a:xfrm>
                <a:off x="1114495" y="2223965"/>
                <a:ext cx="22921" cy="33004"/>
              </a:xfrm>
              <a:custGeom>
                <a:avLst/>
                <a:gdLst/>
                <a:ahLst/>
                <a:cxnLst/>
                <a:rect l="l" t="t" r="r" b="b"/>
                <a:pathLst>
                  <a:path w="657" h="946" extrusionOk="0">
                    <a:moveTo>
                      <a:pt x="0" y="1"/>
                    </a:moveTo>
                    <a:lnTo>
                      <a:pt x="267" y="490"/>
                    </a:lnTo>
                    <a:cubicBezTo>
                      <a:pt x="312" y="568"/>
                      <a:pt x="356" y="657"/>
                      <a:pt x="412" y="735"/>
                    </a:cubicBezTo>
                    <a:cubicBezTo>
                      <a:pt x="434" y="768"/>
                      <a:pt x="467" y="812"/>
                      <a:pt x="501" y="846"/>
                    </a:cubicBezTo>
                    <a:lnTo>
                      <a:pt x="601" y="946"/>
                    </a:lnTo>
                    <a:lnTo>
                      <a:pt x="657" y="868"/>
                    </a:lnTo>
                    <a:lnTo>
                      <a:pt x="556" y="790"/>
                    </a:lnTo>
                    <a:cubicBezTo>
                      <a:pt x="523" y="757"/>
                      <a:pt x="490" y="723"/>
                      <a:pt x="467" y="690"/>
                    </a:cubicBezTo>
                    <a:cubicBezTo>
                      <a:pt x="412" y="624"/>
                      <a:pt x="356" y="545"/>
                      <a:pt x="312" y="468"/>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8"/>
              <p:cNvSpPr/>
              <p:nvPr/>
            </p:nvSpPr>
            <p:spPr>
              <a:xfrm>
                <a:off x="1136614" y="2178575"/>
                <a:ext cx="42319" cy="73752"/>
              </a:xfrm>
              <a:custGeom>
                <a:avLst/>
                <a:gdLst/>
                <a:ahLst/>
                <a:cxnLst/>
                <a:rect l="l" t="t" r="r" b="b"/>
                <a:pathLst>
                  <a:path w="1213" h="2114" extrusionOk="0">
                    <a:moveTo>
                      <a:pt x="1202" y="0"/>
                    </a:moveTo>
                    <a:cubicBezTo>
                      <a:pt x="1157" y="222"/>
                      <a:pt x="1113" y="445"/>
                      <a:pt x="1157" y="667"/>
                    </a:cubicBezTo>
                    <a:cubicBezTo>
                      <a:pt x="1168" y="779"/>
                      <a:pt x="1190" y="890"/>
                      <a:pt x="1157" y="1001"/>
                    </a:cubicBezTo>
                    <a:cubicBezTo>
                      <a:pt x="1135" y="1102"/>
                      <a:pt x="1079" y="1201"/>
                      <a:pt x="1024" y="1302"/>
                    </a:cubicBezTo>
                    <a:cubicBezTo>
                      <a:pt x="901" y="1480"/>
                      <a:pt x="768" y="1668"/>
                      <a:pt x="612" y="1824"/>
                    </a:cubicBezTo>
                    <a:cubicBezTo>
                      <a:pt x="545" y="1891"/>
                      <a:pt x="423" y="1880"/>
                      <a:pt x="312" y="1913"/>
                    </a:cubicBezTo>
                    <a:cubicBezTo>
                      <a:pt x="201" y="1947"/>
                      <a:pt x="90" y="1991"/>
                      <a:pt x="1" y="2058"/>
                    </a:cubicBezTo>
                    <a:lnTo>
                      <a:pt x="45" y="2113"/>
                    </a:lnTo>
                    <a:cubicBezTo>
                      <a:pt x="123" y="2046"/>
                      <a:pt x="223" y="2002"/>
                      <a:pt x="323" y="1969"/>
                    </a:cubicBezTo>
                    <a:lnTo>
                      <a:pt x="490" y="1935"/>
                    </a:lnTo>
                    <a:cubicBezTo>
                      <a:pt x="545" y="1925"/>
                      <a:pt x="601" y="1902"/>
                      <a:pt x="646" y="1858"/>
                    </a:cubicBezTo>
                    <a:cubicBezTo>
                      <a:pt x="812" y="1691"/>
                      <a:pt x="935" y="1513"/>
                      <a:pt x="1046" y="1312"/>
                    </a:cubicBezTo>
                    <a:cubicBezTo>
                      <a:pt x="1101" y="1213"/>
                      <a:pt x="1157" y="1112"/>
                      <a:pt x="1180" y="1001"/>
                    </a:cubicBezTo>
                    <a:cubicBezTo>
                      <a:pt x="1213" y="890"/>
                      <a:pt x="1190" y="779"/>
                      <a:pt x="1168" y="667"/>
                    </a:cubicBezTo>
                    <a:cubicBezTo>
                      <a:pt x="1124" y="445"/>
                      <a:pt x="1168" y="222"/>
                      <a:pt x="120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8"/>
              <p:cNvSpPr/>
              <p:nvPr/>
            </p:nvSpPr>
            <p:spPr>
              <a:xfrm>
                <a:off x="1136998" y="2196821"/>
                <a:ext cx="25259" cy="40749"/>
              </a:xfrm>
              <a:custGeom>
                <a:avLst/>
                <a:gdLst/>
                <a:ahLst/>
                <a:cxnLst/>
                <a:rect l="l" t="t" r="r" b="b"/>
                <a:pathLst>
                  <a:path w="724" h="1168" extrusionOk="0">
                    <a:moveTo>
                      <a:pt x="724" y="0"/>
                    </a:moveTo>
                    <a:lnTo>
                      <a:pt x="724" y="0"/>
                    </a:lnTo>
                    <a:cubicBezTo>
                      <a:pt x="679" y="100"/>
                      <a:pt x="635" y="211"/>
                      <a:pt x="590" y="312"/>
                    </a:cubicBezTo>
                    <a:cubicBezTo>
                      <a:pt x="556" y="423"/>
                      <a:pt x="512" y="522"/>
                      <a:pt x="445" y="623"/>
                    </a:cubicBezTo>
                    <a:cubicBezTo>
                      <a:pt x="323" y="812"/>
                      <a:pt x="168" y="967"/>
                      <a:pt x="0" y="1135"/>
                    </a:cubicBezTo>
                    <a:lnTo>
                      <a:pt x="34" y="1168"/>
                    </a:lnTo>
                    <a:cubicBezTo>
                      <a:pt x="190" y="1001"/>
                      <a:pt x="356" y="834"/>
                      <a:pt x="467" y="634"/>
                    </a:cubicBezTo>
                    <a:cubicBezTo>
                      <a:pt x="524" y="534"/>
                      <a:pt x="568" y="423"/>
                      <a:pt x="601" y="322"/>
                    </a:cubicBezTo>
                    <a:cubicBezTo>
                      <a:pt x="645" y="211"/>
                      <a:pt x="679" y="100"/>
                      <a:pt x="7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8"/>
              <p:cNvSpPr/>
              <p:nvPr/>
            </p:nvSpPr>
            <p:spPr>
              <a:xfrm>
                <a:off x="817245" y="1972141"/>
                <a:ext cx="571981" cy="651908"/>
              </a:xfrm>
              <a:custGeom>
                <a:avLst/>
                <a:gdLst/>
                <a:ahLst/>
                <a:cxnLst/>
                <a:rect l="l" t="t" r="r" b="b"/>
                <a:pathLst>
                  <a:path w="16395" h="18686" extrusionOk="0">
                    <a:moveTo>
                      <a:pt x="16340" y="0"/>
                    </a:moveTo>
                    <a:lnTo>
                      <a:pt x="13559" y="4182"/>
                    </a:lnTo>
                    <a:cubicBezTo>
                      <a:pt x="13325" y="4505"/>
                      <a:pt x="13103" y="4816"/>
                      <a:pt x="12869" y="5138"/>
                    </a:cubicBezTo>
                    <a:cubicBezTo>
                      <a:pt x="12892" y="4671"/>
                      <a:pt x="12858" y="4216"/>
                      <a:pt x="12791" y="3771"/>
                    </a:cubicBezTo>
                    <a:cubicBezTo>
                      <a:pt x="12714" y="3248"/>
                      <a:pt x="12591" y="2725"/>
                      <a:pt x="12469" y="2214"/>
                    </a:cubicBezTo>
                    <a:lnTo>
                      <a:pt x="12425" y="2224"/>
                    </a:lnTo>
                    <a:cubicBezTo>
                      <a:pt x="12536" y="2736"/>
                      <a:pt x="12647" y="3259"/>
                      <a:pt x="12702" y="3782"/>
                    </a:cubicBezTo>
                    <a:cubicBezTo>
                      <a:pt x="12769" y="4293"/>
                      <a:pt x="12791" y="4816"/>
                      <a:pt x="12736" y="5328"/>
                    </a:cubicBezTo>
                    <a:cubicBezTo>
                      <a:pt x="12024" y="6295"/>
                      <a:pt x="11290" y="7252"/>
                      <a:pt x="10534" y="8175"/>
                    </a:cubicBezTo>
                    <a:cubicBezTo>
                      <a:pt x="10011" y="8820"/>
                      <a:pt x="9477" y="9443"/>
                      <a:pt x="8888" y="10010"/>
                    </a:cubicBezTo>
                    <a:cubicBezTo>
                      <a:pt x="8943" y="9765"/>
                      <a:pt x="8977" y="9532"/>
                      <a:pt x="9021" y="9298"/>
                    </a:cubicBezTo>
                    <a:cubicBezTo>
                      <a:pt x="9076" y="8954"/>
                      <a:pt x="9132" y="8609"/>
                      <a:pt x="9177" y="8253"/>
                    </a:cubicBezTo>
                    <a:cubicBezTo>
                      <a:pt x="9221" y="7897"/>
                      <a:pt x="9210" y="7541"/>
                      <a:pt x="9254" y="7197"/>
                    </a:cubicBezTo>
                    <a:cubicBezTo>
                      <a:pt x="9299" y="6851"/>
                      <a:pt x="9388" y="6507"/>
                      <a:pt x="9388" y="6151"/>
                    </a:cubicBezTo>
                    <a:lnTo>
                      <a:pt x="9343" y="6151"/>
                    </a:lnTo>
                    <a:cubicBezTo>
                      <a:pt x="9333" y="6495"/>
                      <a:pt x="9244" y="6841"/>
                      <a:pt x="9188" y="7185"/>
                    </a:cubicBezTo>
                    <a:cubicBezTo>
                      <a:pt x="9132" y="7541"/>
                      <a:pt x="9132" y="7897"/>
                      <a:pt x="9076" y="8242"/>
                    </a:cubicBezTo>
                    <a:cubicBezTo>
                      <a:pt x="9021" y="8586"/>
                      <a:pt x="8954" y="8932"/>
                      <a:pt x="8888" y="9276"/>
                    </a:cubicBezTo>
                    <a:cubicBezTo>
                      <a:pt x="8832" y="9599"/>
                      <a:pt x="8776" y="9921"/>
                      <a:pt x="8654" y="10210"/>
                    </a:cubicBezTo>
                    <a:cubicBezTo>
                      <a:pt x="8421" y="10433"/>
                      <a:pt x="8176" y="10644"/>
                      <a:pt x="7931" y="10855"/>
                    </a:cubicBezTo>
                    <a:cubicBezTo>
                      <a:pt x="7608" y="11122"/>
                      <a:pt x="7286" y="11389"/>
                      <a:pt x="6952" y="11634"/>
                    </a:cubicBezTo>
                    <a:cubicBezTo>
                      <a:pt x="6774" y="11767"/>
                      <a:pt x="6607" y="11901"/>
                      <a:pt x="6429" y="12034"/>
                    </a:cubicBezTo>
                    <a:cubicBezTo>
                      <a:pt x="6441" y="11967"/>
                      <a:pt x="6441" y="11901"/>
                      <a:pt x="6452" y="11846"/>
                    </a:cubicBezTo>
                    <a:cubicBezTo>
                      <a:pt x="6474" y="11712"/>
                      <a:pt x="6508" y="11589"/>
                      <a:pt x="6540" y="11467"/>
                    </a:cubicBezTo>
                    <a:cubicBezTo>
                      <a:pt x="6619" y="11211"/>
                      <a:pt x="6686" y="10956"/>
                      <a:pt x="6741" y="10700"/>
                    </a:cubicBezTo>
                    <a:cubicBezTo>
                      <a:pt x="6874" y="10188"/>
                      <a:pt x="6975" y="9676"/>
                      <a:pt x="7074" y="9165"/>
                    </a:cubicBezTo>
                    <a:lnTo>
                      <a:pt x="7019" y="9154"/>
                    </a:lnTo>
                    <a:cubicBezTo>
                      <a:pt x="6908" y="9666"/>
                      <a:pt x="6807" y="10177"/>
                      <a:pt x="6674" y="10689"/>
                    </a:cubicBezTo>
                    <a:cubicBezTo>
                      <a:pt x="6607" y="10944"/>
                      <a:pt x="6540" y="11189"/>
                      <a:pt x="6463" y="11445"/>
                    </a:cubicBezTo>
                    <a:cubicBezTo>
                      <a:pt x="6419" y="11567"/>
                      <a:pt x="6385" y="11701"/>
                      <a:pt x="6363" y="11834"/>
                    </a:cubicBezTo>
                    <a:cubicBezTo>
                      <a:pt x="6340" y="11935"/>
                      <a:pt x="6340" y="12046"/>
                      <a:pt x="6307" y="12123"/>
                    </a:cubicBezTo>
                    <a:cubicBezTo>
                      <a:pt x="5851" y="12457"/>
                      <a:pt x="5384" y="12780"/>
                      <a:pt x="4906" y="13080"/>
                    </a:cubicBezTo>
                    <a:cubicBezTo>
                      <a:pt x="4861" y="13102"/>
                      <a:pt x="4817" y="13124"/>
                      <a:pt x="4773" y="13158"/>
                    </a:cubicBezTo>
                    <a:cubicBezTo>
                      <a:pt x="4728" y="13180"/>
                      <a:pt x="4684" y="13202"/>
                      <a:pt x="4639" y="13213"/>
                    </a:cubicBezTo>
                    <a:cubicBezTo>
                      <a:pt x="4550" y="13247"/>
                      <a:pt x="4450" y="13280"/>
                      <a:pt x="4350" y="13314"/>
                    </a:cubicBezTo>
                    <a:cubicBezTo>
                      <a:pt x="4160" y="13369"/>
                      <a:pt x="3949" y="13403"/>
                      <a:pt x="3749" y="13447"/>
                    </a:cubicBezTo>
                    <a:cubicBezTo>
                      <a:pt x="3337" y="13525"/>
                      <a:pt x="2926" y="13581"/>
                      <a:pt x="2514" y="13625"/>
                    </a:cubicBezTo>
                    <a:lnTo>
                      <a:pt x="2504" y="13625"/>
                    </a:lnTo>
                    <a:lnTo>
                      <a:pt x="2481" y="13636"/>
                    </a:lnTo>
                    <a:cubicBezTo>
                      <a:pt x="2392" y="13670"/>
                      <a:pt x="2292" y="13703"/>
                      <a:pt x="2192" y="13736"/>
                    </a:cubicBezTo>
                    <a:lnTo>
                      <a:pt x="2136" y="13747"/>
                    </a:lnTo>
                    <a:lnTo>
                      <a:pt x="2114" y="13825"/>
                    </a:lnTo>
                    <a:cubicBezTo>
                      <a:pt x="1992" y="14236"/>
                      <a:pt x="1847" y="14648"/>
                      <a:pt x="1713" y="15049"/>
                    </a:cubicBezTo>
                    <a:cubicBezTo>
                      <a:pt x="1580" y="15460"/>
                      <a:pt x="1447" y="15872"/>
                      <a:pt x="1302" y="16272"/>
                    </a:cubicBezTo>
                    <a:cubicBezTo>
                      <a:pt x="1157" y="16673"/>
                      <a:pt x="979" y="17061"/>
                      <a:pt x="769" y="17417"/>
                    </a:cubicBezTo>
                    <a:cubicBezTo>
                      <a:pt x="657" y="17595"/>
                      <a:pt x="546" y="17773"/>
                      <a:pt x="413" y="17929"/>
                    </a:cubicBezTo>
                    <a:cubicBezTo>
                      <a:pt x="357" y="18007"/>
                      <a:pt x="290" y="18085"/>
                      <a:pt x="212" y="18163"/>
                    </a:cubicBezTo>
                    <a:cubicBezTo>
                      <a:pt x="179" y="18196"/>
                      <a:pt x="146" y="18240"/>
                      <a:pt x="112" y="18274"/>
                    </a:cubicBezTo>
                    <a:cubicBezTo>
                      <a:pt x="79" y="18307"/>
                      <a:pt x="34" y="18341"/>
                      <a:pt x="1" y="18363"/>
                    </a:cubicBezTo>
                    <a:lnTo>
                      <a:pt x="212" y="18685"/>
                    </a:lnTo>
                    <a:cubicBezTo>
                      <a:pt x="268" y="18641"/>
                      <a:pt x="334" y="18586"/>
                      <a:pt x="379" y="18541"/>
                    </a:cubicBezTo>
                    <a:cubicBezTo>
                      <a:pt x="413" y="18507"/>
                      <a:pt x="457" y="18463"/>
                      <a:pt x="490" y="18418"/>
                    </a:cubicBezTo>
                    <a:cubicBezTo>
                      <a:pt x="568" y="18341"/>
                      <a:pt x="646" y="18252"/>
                      <a:pt x="712" y="18163"/>
                    </a:cubicBezTo>
                    <a:cubicBezTo>
                      <a:pt x="846" y="17985"/>
                      <a:pt x="969" y="17796"/>
                      <a:pt x="1080" y="17595"/>
                    </a:cubicBezTo>
                    <a:cubicBezTo>
                      <a:pt x="1302" y="17206"/>
                      <a:pt x="1480" y="16806"/>
                      <a:pt x="1614" y="16383"/>
                    </a:cubicBezTo>
                    <a:lnTo>
                      <a:pt x="2014" y="15148"/>
                    </a:lnTo>
                    <a:cubicBezTo>
                      <a:pt x="2125" y="14760"/>
                      <a:pt x="2247" y="14359"/>
                      <a:pt x="2359" y="13969"/>
                    </a:cubicBezTo>
                    <a:cubicBezTo>
                      <a:pt x="2437" y="13937"/>
                      <a:pt x="2504" y="13914"/>
                      <a:pt x="2570" y="13880"/>
                    </a:cubicBezTo>
                    <a:cubicBezTo>
                      <a:pt x="2981" y="13814"/>
                      <a:pt x="3382" y="13736"/>
                      <a:pt x="3782" y="13636"/>
                    </a:cubicBezTo>
                    <a:cubicBezTo>
                      <a:pt x="3994" y="13591"/>
                      <a:pt x="4194" y="13536"/>
                      <a:pt x="4405" y="13480"/>
                    </a:cubicBezTo>
                    <a:lnTo>
                      <a:pt x="4706" y="13380"/>
                    </a:lnTo>
                    <a:cubicBezTo>
                      <a:pt x="4739" y="13358"/>
                      <a:pt x="4773" y="13347"/>
                      <a:pt x="4805" y="13324"/>
                    </a:cubicBezTo>
                    <a:cubicBezTo>
                      <a:pt x="5117" y="13324"/>
                      <a:pt x="5428" y="13225"/>
                      <a:pt x="5717" y="13124"/>
                    </a:cubicBezTo>
                    <a:cubicBezTo>
                      <a:pt x="6018" y="13013"/>
                      <a:pt x="6318" y="12902"/>
                      <a:pt x="6629" y="12813"/>
                    </a:cubicBezTo>
                    <a:cubicBezTo>
                      <a:pt x="6941" y="12724"/>
                      <a:pt x="7264" y="12657"/>
                      <a:pt x="7586" y="12624"/>
                    </a:cubicBezTo>
                    <a:cubicBezTo>
                      <a:pt x="7736" y="12608"/>
                      <a:pt x="7887" y="12600"/>
                      <a:pt x="8037" y="12600"/>
                    </a:cubicBezTo>
                    <a:cubicBezTo>
                      <a:pt x="8209" y="12600"/>
                      <a:pt x="8381" y="12611"/>
                      <a:pt x="8554" y="12635"/>
                    </a:cubicBezTo>
                    <a:lnTo>
                      <a:pt x="8554" y="12602"/>
                    </a:lnTo>
                    <a:cubicBezTo>
                      <a:pt x="8358" y="12575"/>
                      <a:pt x="8163" y="12560"/>
                      <a:pt x="7965" y="12560"/>
                    </a:cubicBezTo>
                    <a:cubicBezTo>
                      <a:pt x="7836" y="12560"/>
                      <a:pt x="7707" y="12566"/>
                      <a:pt x="7575" y="12580"/>
                    </a:cubicBezTo>
                    <a:cubicBezTo>
                      <a:pt x="7252" y="12602"/>
                      <a:pt x="6930" y="12669"/>
                      <a:pt x="6619" y="12746"/>
                    </a:cubicBezTo>
                    <a:cubicBezTo>
                      <a:pt x="6307" y="12835"/>
                      <a:pt x="5996" y="12946"/>
                      <a:pt x="5685" y="13047"/>
                    </a:cubicBezTo>
                    <a:cubicBezTo>
                      <a:pt x="5466" y="13123"/>
                      <a:pt x="5237" y="13200"/>
                      <a:pt x="4997" y="13223"/>
                    </a:cubicBezTo>
                    <a:lnTo>
                      <a:pt x="4997" y="13223"/>
                    </a:lnTo>
                    <a:cubicBezTo>
                      <a:pt x="5352" y="13001"/>
                      <a:pt x="5707" y="12768"/>
                      <a:pt x="6040" y="12524"/>
                    </a:cubicBezTo>
                    <a:cubicBezTo>
                      <a:pt x="6385" y="12290"/>
                      <a:pt x="6730" y="12046"/>
                      <a:pt x="7064" y="11790"/>
                    </a:cubicBezTo>
                    <a:cubicBezTo>
                      <a:pt x="7742" y="11289"/>
                      <a:pt x="8398" y="10766"/>
                      <a:pt x="9010" y="10188"/>
                    </a:cubicBezTo>
                    <a:cubicBezTo>
                      <a:pt x="9399" y="9810"/>
                      <a:pt x="9755" y="9421"/>
                      <a:pt x="10100" y="9009"/>
                    </a:cubicBezTo>
                    <a:lnTo>
                      <a:pt x="10601" y="9009"/>
                    </a:lnTo>
                    <a:cubicBezTo>
                      <a:pt x="10823" y="9009"/>
                      <a:pt x="11045" y="9009"/>
                      <a:pt x="11268" y="8987"/>
                    </a:cubicBezTo>
                    <a:cubicBezTo>
                      <a:pt x="11490" y="8954"/>
                      <a:pt x="11701" y="8865"/>
                      <a:pt x="11891" y="8764"/>
                    </a:cubicBezTo>
                    <a:cubicBezTo>
                      <a:pt x="12091" y="8665"/>
                      <a:pt x="12280" y="8553"/>
                      <a:pt x="12491" y="8487"/>
                    </a:cubicBezTo>
                    <a:lnTo>
                      <a:pt x="12480" y="8453"/>
                    </a:lnTo>
                    <a:cubicBezTo>
                      <a:pt x="12269" y="8509"/>
                      <a:pt x="12069" y="8620"/>
                      <a:pt x="11868" y="8720"/>
                    </a:cubicBezTo>
                    <a:cubicBezTo>
                      <a:pt x="11679" y="8820"/>
                      <a:pt x="11479" y="8898"/>
                      <a:pt x="11256" y="8920"/>
                    </a:cubicBezTo>
                    <a:cubicBezTo>
                      <a:pt x="11149" y="8931"/>
                      <a:pt x="11038" y="8934"/>
                      <a:pt x="10926" y="8934"/>
                    </a:cubicBezTo>
                    <a:cubicBezTo>
                      <a:pt x="10818" y="8934"/>
                      <a:pt x="10709" y="8932"/>
                      <a:pt x="10601" y="8932"/>
                    </a:cubicBezTo>
                    <a:lnTo>
                      <a:pt x="10178" y="8920"/>
                    </a:lnTo>
                    <a:cubicBezTo>
                      <a:pt x="10344" y="8709"/>
                      <a:pt x="10512" y="8509"/>
                      <a:pt x="10678" y="8297"/>
                    </a:cubicBezTo>
                    <a:cubicBezTo>
                      <a:pt x="11078" y="7797"/>
                      <a:pt x="11468" y="7296"/>
                      <a:pt x="11857" y="6785"/>
                    </a:cubicBezTo>
                    <a:lnTo>
                      <a:pt x="12502" y="6373"/>
                    </a:lnTo>
                    <a:cubicBezTo>
                      <a:pt x="12736" y="6228"/>
                      <a:pt x="12925" y="6040"/>
                      <a:pt x="13136" y="5873"/>
                    </a:cubicBezTo>
                    <a:cubicBezTo>
                      <a:pt x="13547" y="5539"/>
                      <a:pt x="14037" y="5294"/>
                      <a:pt x="14449" y="4938"/>
                    </a:cubicBezTo>
                    <a:lnTo>
                      <a:pt x="14404" y="4883"/>
                    </a:lnTo>
                    <a:cubicBezTo>
                      <a:pt x="13992" y="5227"/>
                      <a:pt x="13503" y="5461"/>
                      <a:pt x="13070" y="5795"/>
                    </a:cubicBezTo>
                    <a:cubicBezTo>
                      <a:pt x="12858" y="5961"/>
                      <a:pt x="12658" y="6139"/>
                      <a:pt x="12435" y="6273"/>
                    </a:cubicBezTo>
                    <a:lnTo>
                      <a:pt x="12069" y="6495"/>
                    </a:lnTo>
                    <a:cubicBezTo>
                      <a:pt x="12613" y="5761"/>
                      <a:pt x="13147" y="5017"/>
                      <a:pt x="13670" y="4260"/>
                    </a:cubicBezTo>
                    <a:cubicBezTo>
                      <a:pt x="14593" y="2859"/>
                      <a:pt x="15483" y="1446"/>
                      <a:pt x="16395" y="44"/>
                    </a:cubicBezTo>
                    <a:lnTo>
                      <a:pt x="16340"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8"/>
              <p:cNvSpPr/>
              <p:nvPr/>
            </p:nvSpPr>
            <p:spPr>
              <a:xfrm>
                <a:off x="349287" y="1612756"/>
                <a:ext cx="102883" cy="137841"/>
              </a:xfrm>
              <a:custGeom>
                <a:avLst/>
                <a:gdLst/>
                <a:ahLst/>
                <a:cxnLst/>
                <a:rect l="l" t="t" r="r" b="b"/>
                <a:pathLst>
                  <a:path w="2949" h="3951" extrusionOk="0">
                    <a:moveTo>
                      <a:pt x="1420" y="1"/>
                    </a:moveTo>
                    <a:cubicBezTo>
                      <a:pt x="1374" y="1"/>
                      <a:pt x="1324" y="8"/>
                      <a:pt x="1268" y="24"/>
                    </a:cubicBezTo>
                    <a:cubicBezTo>
                      <a:pt x="946" y="102"/>
                      <a:pt x="445" y="392"/>
                      <a:pt x="279" y="1148"/>
                    </a:cubicBezTo>
                    <a:cubicBezTo>
                      <a:pt x="112" y="1893"/>
                      <a:pt x="0" y="2204"/>
                      <a:pt x="368" y="2927"/>
                    </a:cubicBezTo>
                    <a:cubicBezTo>
                      <a:pt x="724" y="3650"/>
                      <a:pt x="879" y="3662"/>
                      <a:pt x="1113" y="3795"/>
                    </a:cubicBezTo>
                    <a:cubicBezTo>
                      <a:pt x="1335" y="3928"/>
                      <a:pt x="1646" y="3951"/>
                      <a:pt x="1646" y="3951"/>
                    </a:cubicBezTo>
                    <a:cubicBezTo>
                      <a:pt x="1646" y="3951"/>
                      <a:pt x="2325" y="3862"/>
                      <a:pt x="2526" y="3472"/>
                    </a:cubicBezTo>
                    <a:cubicBezTo>
                      <a:pt x="2726" y="3094"/>
                      <a:pt x="2948" y="2760"/>
                      <a:pt x="2736" y="2004"/>
                    </a:cubicBezTo>
                    <a:cubicBezTo>
                      <a:pt x="2526" y="1259"/>
                      <a:pt x="2036" y="636"/>
                      <a:pt x="1880" y="369"/>
                    </a:cubicBezTo>
                    <a:cubicBezTo>
                      <a:pt x="1752" y="159"/>
                      <a:pt x="1632" y="1"/>
                      <a:pt x="142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8"/>
              <p:cNvSpPr/>
              <p:nvPr/>
            </p:nvSpPr>
            <p:spPr>
              <a:xfrm>
                <a:off x="381105" y="1612756"/>
                <a:ext cx="71066" cy="132398"/>
              </a:xfrm>
              <a:custGeom>
                <a:avLst/>
                <a:gdLst/>
                <a:ahLst/>
                <a:cxnLst/>
                <a:rect l="l" t="t" r="r" b="b"/>
                <a:pathLst>
                  <a:path w="2037" h="3795" extrusionOk="0">
                    <a:moveTo>
                      <a:pt x="508" y="1"/>
                    </a:moveTo>
                    <a:cubicBezTo>
                      <a:pt x="462" y="1"/>
                      <a:pt x="412" y="8"/>
                      <a:pt x="356" y="24"/>
                    </a:cubicBezTo>
                    <a:lnTo>
                      <a:pt x="334" y="24"/>
                    </a:lnTo>
                    <a:cubicBezTo>
                      <a:pt x="156" y="325"/>
                      <a:pt x="56" y="681"/>
                      <a:pt x="23" y="1025"/>
                    </a:cubicBezTo>
                    <a:cubicBezTo>
                      <a:pt x="0" y="1248"/>
                      <a:pt x="12" y="1470"/>
                      <a:pt x="67" y="1682"/>
                    </a:cubicBezTo>
                    <a:cubicBezTo>
                      <a:pt x="123" y="1915"/>
                      <a:pt x="257" y="2104"/>
                      <a:pt x="346" y="2327"/>
                    </a:cubicBezTo>
                    <a:cubicBezTo>
                      <a:pt x="512" y="2738"/>
                      <a:pt x="356" y="3272"/>
                      <a:pt x="701" y="3595"/>
                    </a:cubicBezTo>
                    <a:cubicBezTo>
                      <a:pt x="857" y="3739"/>
                      <a:pt x="1046" y="3773"/>
                      <a:pt x="1235" y="3795"/>
                    </a:cubicBezTo>
                    <a:cubicBezTo>
                      <a:pt x="1391" y="3728"/>
                      <a:pt x="1535" y="3628"/>
                      <a:pt x="1614" y="3472"/>
                    </a:cubicBezTo>
                    <a:cubicBezTo>
                      <a:pt x="1814" y="3094"/>
                      <a:pt x="2036" y="2760"/>
                      <a:pt x="1824" y="2004"/>
                    </a:cubicBezTo>
                    <a:cubicBezTo>
                      <a:pt x="1614" y="1259"/>
                      <a:pt x="1124" y="636"/>
                      <a:pt x="968" y="369"/>
                    </a:cubicBezTo>
                    <a:cubicBezTo>
                      <a:pt x="840" y="159"/>
                      <a:pt x="720" y="1"/>
                      <a:pt x="50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8"/>
              <p:cNvSpPr/>
              <p:nvPr/>
            </p:nvSpPr>
            <p:spPr>
              <a:xfrm>
                <a:off x="404027" y="1700500"/>
                <a:ext cx="27945" cy="40400"/>
              </a:xfrm>
              <a:custGeom>
                <a:avLst/>
                <a:gdLst/>
                <a:ahLst/>
                <a:cxnLst/>
                <a:rect l="l" t="t" r="r" b="b"/>
                <a:pathLst>
                  <a:path w="801" h="1158" extrusionOk="0">
                    <a:moveTo>
                      <a:pt x="801" y="0"/>
                    </a:moveTo>
                    <a:lnTo>
                      <a:pt x="801" y="0"/>
                    </a:lnTo>
                    <a:cubicBezTo>
                      <a:pt x="745" y="223"/>
                      <a:pt x="690" y="457"/>
                      <a:pt x="545" y="635"/>
                    </a:cubicBezTo>
                    <a:cubicBezTo>
                      <a:pt x="400" y="813"/>
                      <a:pt x="200" y="935"/>
                      <a:pt x="0" y="1068"/>
                    </a:cubicBezTo>
                    <a:lnTo>
                      <a:pt x="67" y="1157"/>
                    </a:lnTo>
                    <a:cubicBezTo>
                      <a:pt x="245" y="1013"/>
                      <a:pt x="445" y="868"/>
                      <a:pt x="589" y="668"/>
                    </a:cubicBezTo>
                    <a:cubicBezTo>
                      <a:pt x="656" y="568"/>
                      <a:pt x="700" y="457"/>
                      <a:pt x="734" y="346"/>
                    </a:cubicBezTo>
                    <a:cubicBezTo>
                      <a:pt x="767" y="223"/>
                      <a:pt x="779" y="112"/>
                      <a:pt x="8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8"/>
              <p:cNvSpPr/>
              <p:nvPr/>
            </p:nvSpPr>
            <p:spPr>
              <a:xfrm>
                <a:off x="400119" y="1654726"/>
                <a:ext cx="22154" cy="60948"/>
              </a:xfrm>
              <a:custGeom>
                <a:avLst/>
                <a:gdLst/>
                <a:ahLst/>
                <a:cxnLst/>
                <a:rect l="l" t="t" r="r" b="b"/>
                <a:pathLst>
                  <a:path w="635" h="1747" extrusionOk="0">
                    <a:moveTo>
                      <a:pt x="634" y="0"/>
                    </a:moveTo>
                    <a:cubicBezTo>
                      <a:pt x="568" y="612"/>
                      <a:pt x="379" y="1135"/>
                      <a:pt x="1" y="1613"/>
                    </a:cubicBezTo>
                    <a:lnTo>
                      <a:pt x="56" y="1747"/>
                    </a:lnTo>
                    <a:cubicBezTo>
                      <a:pt x="412" y="1235"/>
                      <a:pt x="612" y="623"/>
                      <a:pt x="6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8"/>
              <p:cNvSpPr/>
              <p:nvPr/>
            </p:nvSpPr>
            <p:spPr>
              <a:xfrm>
                <a:off x="395060" y="1651621"/>
                <a:ext cx="15978" cy="28364"/>
              </a:xfrm>
              <a:custGeom>
                <a:avLst/>
                <a:gdLst/>
                <a:ahLst/>
                <a:cxnLst/>
                <a:rect l="l" t="t" r="r" b="b"/>
                <a:pathLst>
                  <a:path w="458" h="813" extrusionOk="0">
                    <a:moveTo>
                      <a:pt x="457" y="0"/>
                    </a:moveTo>
                    <a:lnTo>
                      <a:pt x="457" y="0"/>
                    </a:lnTo>
                    <a:cubicBezTo>
                      <a:pt x="390" y="134"/>
                      <a:pt x="290" y="245"/>
                      <a:pt x="213" y="356"/>
                    </a:cubicBezTo>
                    <a:cubicBezTo>
                      <a:pt x="168" y="412"/>
                      <a:pt x="124" y="467"/>
                      <a:pt x="79" y="534"/>
                    </a:cubicBezTo>
                    <a:cubicBezTo>
                      <a:pt x="45" y="590"/>
                      <a:pt x="1" y="568"/>
                      <a:pt x="12" y="679"/>
                    </a:cubicBezTo>
                    <a:lnTo>
                      <a:pt x="79" y="812"/>
                    </a:lnTo>
                    <a:cubicBezTo>
                      <a:pt x="67" y="768"/>
                      <a:pt x="112" y="634"/>
                      <a:pt x="146" y="568"/>
                    </a:cubicBezTo>
                    <a:cubicBezTo>
                      <a:pt x="179" y="512"/>
                      <a:pt x="213" y="445"/>
                      <a:pt x="245" y="390"/>
                    </a:cubicBezTo>
                    <a:cubicBezTo>
                      <a:pt x="324" y="256"/>
                      <a:pt x="401" y="134"/>
                      <a:pt x="4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8"/>
              <p:cNvSpPr/>
              <p:nvPr/>
            </p:nvSpPr>
            <p:spPr>
              <a:xfrm>
                <a:off x="369452" y="1681486"/>
                <a:ext cx="35376" cy="53203"/>
              </a:xfrm>
              <a:custGeom>
                <a:avLst/>
                <a:gdLst/>
                <a:ahLst/>
                <a:cxnLst/>
                <a:rect l="l" t="t" r="r" b="b"/>
                <a:pathLst>
                  <a:path w="1014" h="1525" extrusionOk="0">
                    <a:moveTo>
                      <a:pt x="1" y="1"/>
                    </a:moveTo>
                    <a:cubicBezTo>
                      <a:pt x="1" y="312"/>
                      <a:pt x="101" y="624"/>
                      <a:pt x="279" y="879"/>
                    </a:cubicBezTo>
                    <a:cubicBezTo>
                      <a:pt x="446" y="1146"/>
                      <a:pt x="702" y="1346"/>
                      <a:pt x="957" y="1524"/>
                    </a:cubicBezTo>
                    <a:lnTo>
                      <a:pt x="1013" y="1447"/>
                    </a:lnTo>
                    <a:cubicBezTo>
                      <a:pt x="757" y="1280"/>
                      <a:pt x="502" y="1102"/>
                      <a:pt x="312" y="857"/>
                    </a:cubicBezTo>
                    <a:cubicBezTo>
                      <a:pt x="134" y="612"/>
                      <a:pt x="23" y="312"/>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8"/>
              <p:cNvSpPr/>
              <p:nvPr/>
            </p:nvSpPr>
            <p:spPr>
              <a:xfrm>
                <a:off x="372174" y="1636096"/>
                <a:ext cx="27980" cy="65623"/>
              </a:xfrm>
              <a:custGeom>
                <a:avLst/>
                <a:gdLst/>
                <a:ahLst/>
                <a:cxnLst/>
                <a:rect l="l" t="t" r="r" b="b"/>
                <a:pathLst>
                  <a:path w="802" h="1881" extrusionOk="0">
                    <a:moveTo>
                      <a:pt x="1" y="0"/>
                    </a:moveTo>
                    <a:lnTo>
                      <a:pt x="1" y="0"/>
                    </a:lnTo>
                    <a:cubicBezTo>
                      <a:pt x="78" y="312"/>
                      <a:pt x="157" y="623"/>
                      <a:pt x="256" y="934"/>
                    </a:cubicBezTo>
                    <a:cubicBezTo>
                      <a:pt x="301" y="1090"/>
                      <a:pt x="357" y="1246"/>
                      <a:pt x="412" y="1402"/>
                    </a:cubicBezTo>
                    <a:cubicBezTo>
                      <a:pt x="434" y="1468"/>
                      <a:pt x="457" y="1547"/>
                      <a:pt x="490" y="1624"/>
                    </a:cubicBezTo>
                    <a:cubicBezTo>
                      <a:pt x="513" y="1669"/>
                      <a:pt x="535" y="1713"/>
                      <a:pt x="568" y="1747"/>
                    </a:cubicBezTo>
                    <a:cubicBezTo>
                      <a:pt x="602" y="1780"/>
                      <a:pt x="746" y="1869"/>
                      <a:pt x="802" y="1880"/>
                    </a:cubicBezTo>
                    <a:lnTo>
                      <a:pt x="757" y="1713"/>
                    </a:lnTo>
                    <a:cubicBezTo>
                      <a:pt x="713" y="1702"/>
                      <a:pt x="624" y="1646"/>
                      <a:pt x="590" y="1580"/>
                    </a:cubicBezTo>
                    <a:cubicBezTo>
                      <a:pt x="557" y="1513"/>
                      <a:pt x="523" y="1435"/>
                      <a:pt x="501" y="1369"/>
                    </a:cubicBezTo>
                    <a:cubicBezTo>
                      <a:pt x="434" y="1213"/>
                      <a:pt x="379" y="1068"/>
                      <a:pt x="312" y="912"/>
                    </a:cubicBezTo>
                    <a:cubicBezTo>
                      <a:pt x="201" y="612"/>
                      <a:pt x="101" y="31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8"/>
              <p:cNvSpPr/>
              <p:nvPr/>
            </p:nvSpPr>
            <p:spPr>
              <a:xfrm>
                <a:off x="384978" y="1638399"/>
                <a:ext cx="9350" cy="24107"/>
              </a:xfrm>
              <a:custGeom>
                <a:avLst/>
                <a:gdLst/>
                <a:ahLst/>
                <a:cxnLst/>
                <a:rect l="l" t="t" r="r" b="b"/>
                <a:pathLst>
                  <a:path w="268" h="691" extrusionOk="0">
                    <a:moveTo>
                      <a:pt x="1" y="1"/>
                    </a:moveTo>
                    <a:cubicBezTo>
                      <a:pt x="1" y="124"/>
                      <a:pt x="23" y="246"/>
                      <a:pt x="45" y="357"/>
                    </a:cubicBezTo>
                    <a:cubicBezTo>
                      <a:pt x="67" y="424"/>
                      <a:pt x="79" y="480"/>
                      <a:pt x="101" y="535"/>
                    </a:cubicBezTo>
                    <a:cubicBezTo>
                      <a:pt x="112" y="569"/>
                      <a:pt x="123" y="602"/>
                      <a:pt x="156" y="624"/>
                    </a:cubicBezTo>
                    <a:cubicBezTo>
                      <a:pt x="179" y="658"/>
                      <a:pt x="212" y="680"/>
                      <a:pt x="257" y="690"/>
                    </a:cubicBezTo>
                    <a:lnTo>
                      <a:pt x="268" y="591"/>
                    </a:lnTo>
                    <a:cubicBezTo>
                      <a:pt x="235" y="591"/>
                      <a:pt x="201" y="546"/>
                      <a:pt x="168" y="502"/>
                    </a:cubicBezTo>
                    <a:cubicBezTo>
                      <a:pt x="146" y="457"/>
                      <a:pt x="123" y="401"/>
                      <a:pt x="101" y="346"/>
                    </a:cubicBezTo>
                    <a:cubicBezTo>
                      <a:pt x="57" y="235"/>
                      <a:pt x="23" y="12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8"/>
              <p:cNvSpPr/>
              <p:nvPr/>
            </p:nvSpPr>
            <p:spPr>
              <a:xfrm>
                <a:off x="439718" y="1747809"/>
                <a:ext cx="85405" cy="118024"/>
              </a:xfrm>
              <a:custGeom>
                <a:avLst/>
                <a:gdLst/>
                <a:ahLst/>
                <a:cxnLst/>
                <a:rect l="l" t="t" r="r" b="b"/>
                <a:pathLst>
                  <a:path w="2448" h="3383" extrusionOk="0">
                    <a:moveTo>
                      <a:pt x="1466" y="1"/>
                    </a:moveTo>
                    <a:cubicBezTo>
                      <a:pt x="1157" y="1"/>
                      <a:pt x="409" y="733"/>
                      <a:pt x="245" y="1303"/>
                    </a:cubicBezTo>
                    <a:cubicBezTo>
                      <a:pt x="78" y="1881"/>
                      <a:pt x="0" y="2159"/>
                      <a:pt x="111" y="2549"/>
                    </a:cubicBezTo>
                    <a:cubicBezTo>
                      <a:pt x="233" y="2938"/>
                      <a:pt x="322" y="3027"/>
                      <a:pt x="322" y="3027"/>
                    </a:cubicBezTo>
                    <a:cubicBezTo>
                      <a:pt x="449" y="3190"/>
                      <a:pt x="724" y="3382"/>
                      <a:pt x="1056" y="3382"/>
                    </a:cubicBezTo>
                    <a:cubicBezTo>
                      <a:pt x="1131" y="3382"/>
                      <a:pt x="1210" y="3372"/>
                      <a:pt x="1290" y="3350"/>
                    </a:cubicBezTo>
                    <a:cubicBezTo>
                      <a:pt x="1735" y="3227"/>
                      <a:pt x="2291" y="2527"/>
                      <a:pt x="2369" y="2070"/>
                    </a:cubicBezTo>
                    <a:cubicBezTo>
                      <a:pt x="2447" y="1615"/>
                      <a:pt x="2413" y="1136"/>
                      <a:pt x="2247" y="802"/>
                    </a:cubicBezTo>
                    <a:cubicBezTo>
                      <a:pt x="2080" y="469"/>
                      <a:pt x="1768" y="24"/>
                      <a:pt x="1479" y="1"/>
                    </a:cubicBezTo>
                    <a:cubicBezTo>
                      <a:pt x="1475" y="1"/>
                      <a:pt x="1470" y="1"/>
                      <a:pt x="146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8"/>
              <p:cNvSpPr/>
              <p:nvPr/>
            </p:nvSpPr>
            <p:spPr>
              <a:xfrm>
                <a:off x="462988" y="1777045"/>
                <a:ext cx="57460" cy="88754"/>
              </a:xfrm>
              <a:custGeom>
                <a:avLst/>
                <a:gdLst/>
                <a:ahLst/>
                <a:cxnLst/>
                <a:rect l="l" t="t" r="r" b="b"/>
                <a:pathLst>
                  <a:path w="1647" h="2544" extrusionOk="0">
                    <a:moveTo>
                      <a:pt x="828" y="0"/>
                    </a:moveTo>
                    <a:cubicBezTo>
                      <a:pt x="735" y="0"/>
                      <a:pt x="641" y="23"/>
                      <a:pt x="557" y="75"/>
                    </a:cubicBezTo>
                    <a:cubicBezTo>
                      <a:pt x="389" y="187"/>
                      <a:pt x="300" y="387"/>
                      <a:pt x="234" y="565"/>
                    </a:cubicBezTo>
                    <a:cubicBezTo>
                      <a:pt x="167" y="799"/>
                      <a:pt x="112" y="1032"/>
                      <a:pt x="78" y="1266"/>
                    </a:cubicBezTo>
                    <a:cubicBezTo>
                      <a:pt x="11" y="1666"/>
                      <a:pt x="1" y="2077"/>
                      <a:pt x="78" y="2489"/>
                    </a:cubicBezTo>
                    <a:cubicBezTo>
                      <a:pt x="171" y="2522"/>
                      <a:pt x="276" y="2543"/>
                      <a:pt x="388" y="2543"/>
                    </a:cubicBezTo>
                    <a:cubicBezTo>
                      <a:pt x="464" y="2543"/>
                      <a:pt x="543" y="2534"/>
                      <a:pt x="623" y="2512"/>
                    </a:cubicBezTo>
                    <a:cubicBezTo>
                      <a:pt x="1002" y="2411"/>
                      <a:pt x="1469" y="1877"/>
                      <a:pt x="1647" y="1444"/>
                    </a:cubicBezTo>
                    <a:cubicBezTo>
                      <a:pt x="1635" y="1399"/>
                      <a:pt x="1635" y="1343"/>
                      <a:pt x="1635" y="1299"/>
                    </a:cubicBezTo>
                    <a:cubicBezTo>
                      <a:pt x="1624" y="1054"/>
                      <a:pt x="1602" y="799"/>
                      <a:pt x="1513" y="576"/>
                    </a:cubicBezTo>
                    <a:cubicBezTo>
                      <a:pt x="1446" y="365"/>
                      <a:pt x="1324" y="187"/>
                      <a:pt x="1123" y="75"/>
                    </a:cubicBezTo>
                    <a:cubicBezTo>
                      <a:pt x="1036" y="28"/>
                      <a:pt x="932" y="0"/>
                      <a:pt x="82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8"/>
              <p:cNvSpPr/>
              <p:nvPr/>
            </p:nvSpPr>
            <p:spPr>
              <a:xfrm>
                <a:off x="452905" y="1844065"/>
                <a:ext cx="40400" cy="6245"/>
              </a:xfrm>
              <a:custGeom>
                <a:avLst/>
                <a:gdLst/>
                <a:ahLst/>
                <a:cxnLst/>
                <a:rect l="l" t="t" r="r" b="b"/>
                <a:pathLst>
                  <a:path w="1158" h="179" extrusionOk="0">
                    <a:moveTo>
                      <a:pt x="1157" y="1"/>
                    </a:moveTo>
                    <a:lnTo>
                      <a:pt x="1157" y="1"/>
                    </a:lnTo>
                    <a:cubicBezTo>
                      <a:pt x="1033" y="67"/>
                      <a:pt x="897" y="84"/>
                      <a:pt x="762" y="84"/>
                    </a:cubicBezTo>
                    <a:cubicBezTo>
                      <a:pt x="716" y="84"/>
                      <a:pt x="669" y="82"/>
                      <a:pt x="623" y="79"/>
                    </a:cubicBezTo>
                    <a:cubicBezTo>
                      <a:pt x="471" y="79"/>
                      <a:pt x="311" y="54"/>
                      <a:pt x="150" y="54"/>
                    </a:cubicBezTo>
                    <a:cubicBezTo>
                      <a:pt x="122" y="54"/>
                      <a:pt x="95" y="55"/>
                      <a:pt x="67" y="57"/>
                    </a:cubicBezTo>
                    <a:lnTo>
                      <a:pt x="0" y="179"/>
                    </a:lnTo>
                    <a:cubicBezTo>
                      <a:pt x="178" y="146"/>
                      <a:pt x="434" y="146"/>
                      <a:pt x="623" y="134"/>
                    </a:cubicBezTo>
                    <a:cubicBezTo>
                      <a:pt x="801" y="134"/>
                      <a:pt x="1001" y="101"/>
                      <a:pt x="11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8"/>
              <p:cNvSpPr/>
              <p:nvPr/>
            </p:nvSpPr>
            <p:spPr>
              <a:xfrm>
                <a:off x="464558" y="1815771"/>
                <a:ext cx="43086" cy="17479"/>
              </a:xfrm>
              <a:custGeom>
                <a:avLst/>
                <a:gdLst/>
                <a:ahLst/>
                <a:cxnLst/>
                <a:rect l="l" t="t" r="r" b="b"/>
                <a:pathLst>
                  <a:path w="1235" h="501" extrusionOk="0">
                    <a:moveTo>
                      <a:pt x="1234" y="0"/>
                    </a:moveTo>
                    <a:lnTo>
                      <a:pt x="1234" y="0"/>
                    </a:lnTo>
                    <a:cubicBezTo>
                      <a:pt x="1078" y="156"/>
                      <a:pt x="878" y="267"/>
                      <a:pt x="667" y="322"/>
                    </a:cubicBezTo>
                    <a:cubicBezTo>
                      <a:pt x="445" y="367"/>
                      <a:pt x="223" y="367"/>
                      <a:pt x="0" y="434"/>
                    </a:cubicBezTo>
                    <a:lnTo>
                      <a:pt x="22" y="500"/>
                    </a:lnTo>
                    <a:cubicBezTo>
                      <a:pt x="223" y="423"/>
                      <a:pt x="456" y="423"/>
                      <a:pt x="667" y="356"/>
                    </a:cubicBezTo>
                    <a:cubicBezTo>
                      <a:pt x="890" y="289"/>
                      <a:pt x="1090" y="167"/>
                      <a:pt x="12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8"/>
              <p:cNvSpPr/>
              <p:nvPr/>
            </p:nvSpPr>
            <p:spPr>
              <a:xfrm>
                <a:off x="485875" y="1788593"/>
                <a:ext cx="21386" cy="15141"/>
              </a:xfrm>
              <a:custGeom>
                <a:avLst/>
                <a:gdLst/>
                <a:ahLst/>
                <a:cxnLst/>
                <a:rect l="l" t="t" r="r" b="b"/>
                <a:pathLst>
                  <a:path w="613" h="434" extrusionOk="0">
                    <a:moveTo>
                      <a:pt x="612" y="1"/>
                    </a:moveTo>
                    <a:cubicBezTo>
                      <a:pt x="412" y="134"/>
                      <a:pt x="267" y="234"/>
                      <a:pt x="45" y="323"/>
                    </a:cubicBezTo>
                    <a:lnTo>
                      <a:pt x="0" y="434"/>
                    </a:lnTo>
                    <a:cubicBezTo>
                      <a:pt x="212" y="312"/>
                      <a:pt x="435" y="156"/>
                      <a:pt x="6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8"/>
              <p:cNvSpPr/>
              <p:nvPr/>
            </p:nvSpPr>
            <p:spPr>
              <a:xfrm>
                <a:off x="464558" y="1767660"/>
                <a:ext cx="17862" cy="59379"/>
              </a:xfrm>
              <a:custGeom>
                <a:avLst/>
                <a:gdLst/>
                <a:ahLst/>
                <a:cxnLst/>
                <a:rect l="l" t="t" r="r" b="b"/>
                <a:pathLst>
                  <a:path w="512" h="1702" extrusionOk="0">
                    <a:moveTo>
                      <a:pt x="512" y="0"/>
                    </a:moveTo>
                    <a:lnTo>
                      <a:pt x="512" y="0"/>
                    </a:lnTo>
                    <a:cubicBezTo>
                      <a:pt x="411" y="100"/>
                      <a:pt x="322" y="211"/>
                      <a:pt x="245" y="344"/>
                    </a:cubicBezTo>
                    <a:cubicBezTo>
                      <a:pt x="166" y="467"/>
                      <a:pt x="111" y="601"/>
                      <a:pt x="77" y="734"/>
                    </a:cubicBezTo>
                    <a:cubicBezTo>
                      <a:pt x="0" y="1023"/>
                      <a:pt x="11" y="1412"/>
                      <a:pt x="100" y="1701"/>
                    </a:cubicBezTo>
                    <a:lnTo>
                      <a:pt x="200" y="1579"/>
                    </a:lnTo>
                    <a:cubicBezTo>
                      <a:pt x="89" y="1323"/>
                      <a:pt x="67" y="1023"/>
                      <a:pt x="122" y="756"/>
                    </a:cubicBezTo>
                    <a:cubicBezTo>
                      <a:pt x="156" y="611"/>
                      <a:pt x="200" y="478"/>
                      <a:pt x="267" y="356"/>
                    </a:cubicBezTo>
                    <a:cubicBezTo>
                      <a:pt x="334" y="222"/>
                      <a:pt x="423" y="111"/>
                      <a:pt x="5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8"/>
              <p:cNvSpPr/>
              <p:nvPr/>
            </p:nvSpPr>
            <p:spPr>
              <a:xfrm>
                <a:off x="476944" y="1782383"/>
                <a:ext cx="7815" cy="31852"/>
              </a:xfrm>
              <a:custGeom>
                <a:avLst/>
                <a:gdLst/>
                <a:ahLst/>
                <a:cxnLst/>
                <a:rect l="l" t="t" r="r" b="b"/>
                <a:pathLst>
                  <a:path w="224" h="913" extrusionOk="0">
                    <a:moveTo>
                      <a:pt x="223" y="1"/>
                    </a:moveTo>
                    <a:lnTo>
                      <a:pt x="223" y="1"/>
                    </a:lnTo>
                    <a:cubicBezTo>
                      <a:pt x="145" y="134"/>
                      <a:pt x="90" y="268"/>
                      <a:pt x="56" y="412"/>
                    </a:cubicBezTo>
                    <a:cubicBezTo>
                      <a:pt x="34" y="490"/>
                      <a:pt x="23" y="557"/>
                      <a:pt x="12" y="634"/>
                    </a:cubicBezTo>
                    <a:cubicBezTo>
                      <a:pt x="12" y="713"/>
                      <a:pt x="12" y="834"/>
                      <a:pt x="1" y="913"/>
                    </a:cubicBezTo>
                    <a:lnTo>
                      <a:pt x="101" y="824"/>
                    </a:lnTo>
                    <a:cubicBezTo>
                      <a:pt x="101" y="745"/>
                      <a:pt x="90" y="713"/>
                      <a:pt x="90" y="646"/>
                    </a:cubicBezTo>
                    <a:cubicBezTo>
                      <a:pt x="90" y="567"/>
                      <a:pt x="101" y="501"/>
                      <a:pt x="112" y="423"/>
                    </a:cubicBezTo>
                    <a:cubicBezTo>
                      <a:pt x="123" y="278"/>
                      <a:pt x="167" y="145"/>
                      <a:pt x="2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8"/>
              <p:cNvSpPr/>
              <p:nvPr/>
            </p:nvSpPr>
            <p:spPr>
              <a:xfrm>
                <a:off x="446277" y="1803351"/>
                <a:ext cx="7815" cy="47377"/>
              </a:xfrm>
              <a:custGeom>
                <a:avLst/>
                <a:gdLst/>
                <a:ahLst/>
                <a:cxnLst/>
                <a:rect l="l" t="t" r="r" b="b"/>
                <a:pathLst>
                  <a:path w="224" h="1358" extrusionOk="0">
                    <a:moveTo>
                      <a:pt x="190" y="0"/>
                    </a:moveTo>
                    <a:cubicBezTo>
                      <a:pt x="146" y="112"/>
                      <a:pt x="112" y="223"/>
                      <a:pt x="90" y="334"/>
                    </a:cubicBezTo>
                    <a:cubicBezTo>
                      <a:pt x="57" y="445"/>
                      <a:pt x="35" y="567"/>
                      <a:pt x="12" y="678"/>
                    </a:cubicBezTo>
                    <a:cubicBezTo>
                      <a:pt x="1" y="801"/>
                      <a:pt x="1" y="923"/>
                      <a:pt x="45" y="1034"/>
                    </a:cubicBezTo>
                    <a:cubicBezTo>
                      <a:pt x="90" y="1145"/>
                      <a:pt x="134" y="1246"/>
                      <a:pt x="179" y="1357"/>
                    </a:cubicBezTo>
                    <a:lnTo>
                      <a:pt x="223" y="1335"/>
                    </a:lnTo>
                    <a:cubicBezTo>
                      <a:pt x="179" y="1234"/>
                      <a:pt x="124" y="1123"/>
                      <a:pt x="90" y="1024"/>
                    </a:cubicBezTo>
                    <a:cubicBezTo>
                      <a:pt x="35" y="912"/>
                      <a:pt x="35" y="801"/>
                      <a:pt x="45" y="678"/>
                    </a:cubicBezTo>
                    <a:cubicBezTo>
                      <a:pt x="57" y="567"/>
                      <a:pt x="79" y="456"/>
                      <a:pt x="101" y="334"/>
                    </a:cubicBezTo>
                    <a:cubicBezTo>
                      <a:pt x="124" y="223"/>
                      <a:pt x="157" y="112"/>
                      <a:pt x="1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8"/>
              <p:cNvSpPr/>
              <p:nvPr/>
            </p:nvSpPr>
            <p:spPr>
              <a:xfrm>
                <a:off x="528544" y="2085737"/>
                <a:ext cx="78846" cy="112896"/>
              </a:xfrm>
              <a:custGeom>
                <a:avLst/>
                <a:gdLst/>
                <a:ahLst/>
                <a:cxnLst/>
                <a:rect l="l" t="t" r="r" b="b"/>
                <a:pathLst>
                  <a:path w="2260" h="3236" extrusionOk="0">
                    <a:moveTo>
                      <a:pt x="845" y="1"/>
                    </a:moveTo>
                    <a:cubicBezTo>
                      <a:pt x="517" y="1"/>
                      <a:pt x="261" y="172"/>
                      <a:pt x="168" y="437"/>
                    </a:cubicBezTo>
                    <a:cubicBezTo>
                      <a:pt x="45" y="815"/>
                      <a:pt x="124" y="1349"/>
                      <a:pt x="90" y="1694"/>
                    </a:cubicBezTo>
                    <a:cubicBezTo>
                      <a:pt x="45" y="2038"/>
                      <a:pt x="1" y="2216"/>
                      <a:pt x="223" y="2606"/>
                    </a:cubicBezTo>
                    <a:cubicBezTo>
                      <a:pt x="468" y="3006"/>
                      <a:pt x="657" y="3128"/>
                      <a:pt x="657" y="3128"/>
                    </a:cubicBezTo>
                    <a:cubicBezTo>
                      <a:pt x="777" y="3200"/>
                      <a:pt x="943" y="3235"/>
                      <a:pt x="1118" y="3235"/>
                    </a:cubicBezTo>
                    <a:cubicBezTo>
                      <a:pt x="1348" y="3235"/>
                      <a:pt x="1593" y="3175"/>
                      <a:pt x="1770" y="3061"/>
                    </a:cubicBezTo>
                    <a:cubicBezTo>
                      <a:pt x="2092" y="2861"/>
                      <a:pt x="2259" y="2228"/>
                      <a:pt x="2148" y="1616"/>
                    </a:cubicBezTo>
                    <a:cubicBezTo>
                      <a:pt x="2037" y="993"/>
                      <a:pt x="1836" y="337"/>
                      <a:pt x="1303" y="103"/>
                    </a:cubicBezTo>
                    <a:cubicBezTo>
                      <a:pt x="1142" y="33"/>
                      <a:pt x="987" y="1"/>
                      <a:pt x="8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8"/>
              <p:cNvSpPr/>
              <p:nvPr/>
            </p:nvSpPr>
            <p:spPr>
              <a:xfrm>
                <a:off x="566572" y="2086993"/>
                <a:ext cx="40016" cy="96255"/>
              </a:xfrm>
              <a:custGeom>
                <a:avLst/>
                <a:gdLst/>
                <a:ahLst/>
                <a:cxnLst/>
                <a:rect l="l" t="t" r="r" b="b"/>
                <a:pathLst>
                  <a:path w="1147" h="2759" extrusionOk="0">
                    <a:moveTo>
                      <a:pt x="1" y="0"/>
                    </a:moveTo>
                    <a:cubicBezTo>
                      <a:pt x="1" y="123"/>
                      <a:pt x="23" y="234"/>
                      <a:pt x="45" y="356"/>
                    </a:cubicBezTo>
                    <a:cubicBezTo>
                      <a:pt x="67" y="512"/>
                      <a:pt x="79" y="679"/>
                      <a:pt x="101" y="835"/>
                    </a:cubicBezTo>
                    <a:cubicBezTo>
                      <a:pt x="134" y="1135"/>
                      <a:pt x="179" y="1446"/>
                      <a:pt x="257" y="1747"/>
                    </a:cubicBezTo>
                    <a:cubicBezTo>
                      <a:pt x="334" y="2024"/>
                      <a:pt x="446" y="2314"/>
                      <a:pt x="624" y="2548"/>
                    </a:cubicBezTo>
                    <a:cubicBezTo>
                      <a:pt x="690" y="2647"/>
                      <a:pt x="802" y="2726"/>
                      <a:pt x="913" y="2758"/>
                    </a:cubicBezTo>
                    <a:cubicBezTo>
                      <a:pt x="1068" y="2469"/>
                      <a:pt x="1147" y="2014"/>
                      <a:pt x="1058" y="1580"/>
                    </a:cubicBezTo>
                    <a:cubicBezTo>
                      <a:pt x="947" y="957"/>
                      <a:pt x="746" y="301"/>
                      <a:pt x="213" y="67"/>
                    </a:cubicBezTo>
                    <a:cubicBezTo>
                      <a:pt x="146" y="45"/>
                      <a:pt x="67" y="12"/>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8"/>
              <p:cNvSpPr/>
              <p:nvPr/>
            </p:nvSpPr>
            <p:spPr>
              <a:xfrm>
                <a:off x="558827" y="2121114"/>
                <a:ext cx="31085" cy="34608"/>
              </a:xfrm>
              <a:custGeom>
                <a:avLst/>
                <a:gdLst/>
                <a:ahLst/>
                <a:cxnLst/>
                <a:rect l="l" t="t" r="r" b="b"/>
                <a:pathLst>
                  <a:path w="891" h="992" extrusionOk="0">
                    <a:moveTo>
                      <a:pt x="890" y="1"/>
                    </a:moveTo>
                    <a:lnTo>
                      <a:pt x="890" y="1"/>
                    </a:lnTo>
                    <a:cubicBezTo>
                      <a:pt x="835" y="223"/>
                      <a:pt x="768" y="468"/>
                      <a:pt x="612" y="646"/>
                    </a:cubicBezTo>
                    <a:cubicBezTo>
                      <a:pt x="534" y="735"/>
                      <a:pt x="445" y="802"/>
                      <a:pt x="334" y="846"/>
                    </a:cubicBezTo>
                    <a:cubicBezTo>
                      <a:pt x="234" y="891"/>
                      <a:pt x="123" y="913"/>
                      <a:pt x="0" y="913"/>
                    </a:cubicBezTo>
                    <a:lnTo>
                      <a:pt x="12" y="991"/>
                    </a:lnTo>
                    <a:cubicBezTo>
                      <a:pt x="134" y="980"/>
                      <a:pt x="245" y="947"/>
                      <a:pt x="356" y="902"/>
                    </a:cubicBezTo>
                    <a:cubicBezTo>
                      <a:pt x="479" y="846"/>
                      <a:pt x="568" y="769"/>
                      <a:pt x="645" y="668"/>
                    </a:cubicBezTo>
                    <a:cubicBezTo>
                      <a:pt x="790" y="468"/>
                      <a:pt x="846" y="235"/>
                      <a:pt x="8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8"/>
              <p:cNvSpPr/>
              <p:nvPr/>
            </p:nvSpPr>
            <p:spPr>
              <a:xfrm>
                <a:off x="552617" y="2154502"/>
                <a:ext cx="38446" cy="29166"/>
              </a:xfrm>
              <a:custGeom>
                <a:avLst/>
                <a:gdLst/>
                <a:ahLst/>
                <a:cxnLst/>
                <a:rect l="l" t="t" r="r" b="b"/>
                <a:pathLst>
                  <a:path w="1102" h="836" extrusionOk="0">
                    <a:moveTo>
                      <a:pt x="1102" y="1"/>
                    </a:moveTo>
                    <a:cubicBezTo>
                      <a:pt x="1057" y="101"/>
                      <a:pt x="979" y="190"/>
                      <a:pt x="902" y="267"/>
                    </a:cubicBezTo>
                    <a:lnTo>
                      <a:pt x="768" y="368"/>
                    </a:lnTo>
                    <a:cubicBezTo>
                      <a:pt x="712" y="390"/>
                      <a:pt x="657" y="412"/>
                      <a:pt x="613" y="435"/>
                    </a:cubicBezTo>
                    <a:cubicBezTo>
                      <a:pt x="512" y="479"/>
                      <a:pt x="401" y="524"/>
                      <a:pt x="301" y="579"/>
                    </a:cubicBezTo>
                    <a:cubicBezTo>
                      <a:pt x="201" y="635"/>
                      <a:pt x="101" y="690"/>
                      <a:pt x="0" y="757"/>
                    </a:cubicBezTo>
                    <a:lnTo>
                      <a:pt x="67" y="835"/>
                    </a:lnTo>
                    <a:cubicBezTo>
                      <a:pt x="145" y="768"/>
                      <a:pt x="245" y="702"/>
                      <a:pt x="334" y="646"/>
                    </a:cubicBezTo>
                    <a:lnTo>
                      <a:pt x="635" y="479"/>
                    </a:lnTo>
                    <a:cubicBezTo>
                      <a:pt x="679" y="457"/>
                      <a:pt x="734" y="435"/>
                      <a:pt x="779" y="401"/>
                    </a:cubicBezTo>
                    <a:cubicBezTo>
                      <a:pt x="835" y="368"/>
                      <a:pt x="879" y="323"/>
                      <a:pt x="912" y="279"/>
                    </a:cubicBezTo>
                    <a:cubicBezTo>
                      <a:pt x="1001" y="201"/>
                      <a:pt x="1057" y="101"/>
                      <a:pt x="110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8"/>
              <p:cNvSpPr/>
              <p:nvPr/>
            </p:nvSpPr>
            <p:spPr>
              <a:xfrm>
                <a:off x="557257" y="2106775"/>
                <a:ext cx="7431" cy="30701"/>
              </a:xfrm>
              <a:custGeom>
                <a:avLst/>
                <a:gdLst/>
                <a:ahLst/>
                <a:cxnLst/>
                <a:rect l="l" t="t" r="r" b="b"/>
                <a:pathLst>
                  <a:path w="213" h="880" extrusionOk="0">
                    <a:moveTo>
                      <a:pt x="57" y="1"/>
                    </a:moveTo>
                    <a:lnTo>
                      <a:pt x="57" y="1"/>
                    </a:lnTo>
                    <a:cubicBezTo>
                      <a:pt x="1" y="56"/>
                      <a:pt x="1" y="145"/>
                      <a:pt x="12" y="223"/>
                    </a:cubicBezTo>
                    <a:lnTo>
                      <a:pt x="35" y="456"/>
                    </a:lnTo>
                    <a:cubicBezTo>
                      <a:pt x="35" y="523"/>
                      <a:pt x="45" y="601"/>
                      <a:pt x="68" y="679"/>
                    </a:cubicBezTo>
                    <a:cubicBezTo>
                      <a:pt x="90" y="768"/>
                      <a:pt x="168" y="824"/>
                      <a:pt x="157" y="879"/>
                    </a:cubicBezTo>
                    <a:lnTo>
                      <a:pt x="213" y="879"/>
                    </a:lnTo>
                    <a:cubicBezTo>
                      <a:pt x="213" y="835"/>
                      <a:pt x="179" y="790"/>
                      <a:pt x="157" y="768"/>
                    </a:cubicBezTo>
                    <a:cubicBezTo>
                      <a:pt x="134" y="735"/>
                      <a:pt x="112" y="701"/>
                      <a:pt x="101" y="668"/>
                    </a:cubicBezTo>
                    <a:cubicBezTo>
                      <a:pt x="79" y="601"/>
                      <a:pt x="68" y="523"/>
                      <a:pt x="57" y="446"/>
                    </a:cubicBezTo>
                    <a:lnTo>
                      <a:pt x="23" y="223"/>
                    </a:lnTo>
                    <a:cubicBezTo>
                      <a:pt x="12" y="145"/>
                      <a:pt x="1" y="68"/>
                      <a:pt x="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8"/>
              <p:cNvSpPr/>
              <p:nvPr/>
            </p:nvSpPr>
            <p:spPr>
              <a:xfrm>
                <a:off x="539429" y="2119997"/>
                <a:ext cx="16711" cy="58576"/>
              </a:xfrm>
              <a:custGeom>
                <a:avLst/>
                <a:gdLst/>
                <a:ahLst/>
                <a:cxnLst/>
                <a:rect l="l" t="t" r="r" b="b"/>
                <a:pathLst>
                  <a:path w="479" h="1679" extrusionOk="0">
                    <a:moveTo>
                      <a:pt x="0" y="0"/>
                    </a:moveTo>
                    <a:lnTo>
                      <a:pt x="34" y="878"/>
                    </a:lnTo>
                    <a:lnTo>
                      <a:pt x="34" y="1112"/>
                    </a:lnTo>
                    <a:cubicBezTo>
                      <a:pt x="45" y="1190"/>
                      <a:pt x="78" y="1268"/>
                      <a:pt x="123" y="1323"/>
                    </a:cubicBezTo>
                    <a:lnTo>
                      <a:pt x="390" y="1679"/>
                    </a:lnTo>
                    <a:lnTo>
                      <a:pt x="479" y="1612"/>
                    </a:lnTo>
                    <a:lnTo>
                      <a:pt x="190" y="1279"/>
                    </a:lnTo>
                    <a:cubicBezTo>
                      <a:pt x="145" y="1223"/>
                      <a:pt x="111" y="1167"/>
                      <a:pt x="101" y="1101"/>
                    </a:cubicBezTo>
                    <a:cubicBezTo>
                      <a:pt x="89" y="1034"/>
                      <a:pt x="89" y="957"/>
                      <a:pt x="78" y="878"/>
                    </a:cubicBezTo>
                    <a:lnTo>
                      <a:pt x="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8"/>
              <p:cNvSpPr/>
              <p:nvPr/>
            </p:nvSpPr>
            <p:spPr>
              <a:xfrm>
                <a:off x="426879" y="2160154"/>
                <a:ext cx="99394" cy="111500"/>
              </a:xfrm>
              <a:custGeom>
                <a:avLst/>
                <a:gdLst/>
                <a:ahLst/>
                <a:cxnLst/>
                <a:rect l="l" t="t" r="r" b="b"/>
                <a:pathLst>
                  <a:path w="2849" h="3196" extrusionOk="0">
                    <a:moveTo>
                      <a:pt x="880" y="0"/>
                    </a:moveTo>
                    <a:cubicBezTo>
                      <a:pt x="722" y="0"/>
                      <a:pt x="536" y="89"/>
                      <a:pt x="312" y="362"/>
                    </a:cubicBezTo>
                    <a:cubicBezTo>
                      <a:pt x="1" y="718"/>
                      <a:pt x="1" y="1073"/>
                      <a:pt x="45" y="1652"/>
                    </a:cubicBezTo>
                    <a:cubicBezTo>
                      <a:pt x="90" y="2241"/>
                      <a:pt x="702" y="2475"/>
                      <a:pt x="1102" y="2819"/>
                    </a:cubicBezTo>
                    <a:cubicBezTo>
                      <a:pt x="1396" y="3064"/>
                      <a:pt x="1839" y="3195"/>
                      <a:pt x="2186" y="3195"/>
                    </a:cubicBezTo>
                    <a:cubicBezTo>
                      <a:pt x="2312" y="3195"/>
                      <a:pt x="2425" y="3178"/>
                      <a:pt x="2514" y="3142"/>
                    </a:cubicBezTo>
                    <a:cubicBezTo>
                      <a:pt x="2848" y="3009"/>
                      <a:pt x="2781" y="2752"/>
                      <a:pt x="2781" y="2752"/>
                    </a:cubicBezTo>
                    <a:cubicBezTo>
                      <a:pt x="2804" y="2564"/>
                      <a:pt x="2648" y="2208"/>
                      <a:pt x="2448" y="1840"/>
                    </a:cubicBezTo>
                    <a:cubicBezTo>
                      <a:pt x="2237" y="1462"/>
                      <a:pt x="1236" y="105"/>
                      <a:pt x="1036" y="28"/>
                    </a:cubicBezTo>
                    <a:cubicBezTo>
                      <a:pt x="987" y="11"/>
                      <a:pt x="935" y="0"/>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8"/>
              <p:cNvSpPr/>
              <p:nvPr/>
            </p:nvSpPr>
            <p:spPr>
              <a:xfrm>
                <a:off x="435845" y="2160154"/>
                <a:ext cx="74520" cy="61576"/>
              </a:xfrm>
              <a:custGeom>
                <a:avLst/>
                <a:gdLst/>
                <a:ahLst/>
                <a:cxnLst/>
                <a:rect l="l" t="t" r="r" b="b"/>
                <a:pathLst>
                  <a:path w="2136" h="1765" extrusionOk="0">
                    <a:moveTo>
                      <a:pt x="623" y="0"/>
                    </a:moveTo>
                    <a:cubicBezTo>
                      <a:pt x="465" y="0"/>
                      <a:pt x="279" y="89"/>
                      <a:pt x="55" y="362"/>
                    </a:cubicBezTo>
                    <a:cubicBezTo>
                      <a:pt x="33" y="372"/>
                      <a:pt x="22" y="395"/>
                      <a:pt x="0" y="417"/>
                    </a:cubicBezTo>
                    <a:cubicBezTo>
                      <a:pt x="111" y="495"/>
                      <a:pt x="200" y="572"/>
                      <a:pt x="289" y="661"/>
                    </a:cubicBezTo>
                    <a:cubicBezTo>
                      <a:pt x="400" y="762"/>
                      <a:pt x="489" y="884"/>
                      <a:pt x="578" y="995"/>
                    </a:cubicBezTo>
                    <a:cubicBezTo>
                      <a:pt x="767" y="1218"/>
                      <a:pt x="957" y="1429"/>
                      <a:pt x="1201" y="1573"/>
                    </a:cubicBezTo>
                    <a:cubicBezTo>
                      <a:pt x="1429" y="1698"/>
                      <a:pt x="1685" y="1764"/>
                      <a:pt x="1944" y="1764"/>
                    </a:cubicBezTo>
                    <a:cubicBezTo>
                      <a:pt x="1963" y="1764"/>
                      <a:pt x="1983" y="1764"/>
                      <a:pt x="2002" y="1763"/>
                    </a:cubicBezTo>
                    <a:cubicBezTo>
                      <a:pt x="2046" y="1763"/>
                      <a:pt x="2091" y="1751"/>
                      <a:pt x="2135" y="1751"/>
                    </a:cubicBezTo>
                    <a:cubicBezTo>
                      <a:pt x="1857" y="1284"/>
                      <a:pt x="957" y="105"/>
                      <a:pt x="779" y="28"/>
                    </a:cubicBezTo>
                    <a:cubicBezTo>
                      <a:pt x="730" y="11"/>
                      <a:pt x="678" y="0"/>
                      <a:pt x="6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8"/>
              <p:cNvSpPr/>
              <p:nvPr/>
            </p:nvSpPr>
            <p:spPr>
              <a:xfrm>
                <a:off x="474990" y="2251492"/>
                <a:ext cx="47028" cy="9838"/>
              </a:xfrm>
              <a:custGeom>
                <a:avLst/>
                <a:gdLst/>
                <a:ahLst/>
                <a:cxnLst/>
                <a:rect l="l" t="t" r="r" b="b"/>
                <a:pathLst>
                  <a:path w="1348" h="282" extrusionOk="0">
                    <a:moveTo>
                      <a:pt x="23" y="35"/>
                    </a:moveTo>
                    <a:cubicBezTo>
                      <a:pt x="12" y="35"/>
                      <a:pt x="12" y="45"/>
                      <a:pt x="1" y="45"/>
                    </a:cubicBezTo>
                    <a:cubicBezTo>
                      <a:pt x="1" y="54"/>
                      <a:pt x="7" y="61"/>
                      <a:pt x="14" y="61"/>
                    </a:cubicBezTo>
                    <a:cubicBezTo>
                      <a:pt x="14" y="61"/>
                      <a:pt x="14" y="61"/>
                      <a:pt x="14" y="61"/>
                    </a:cubicBezTo>
                    <a:lnTo>
                      <a:pt x="14" y="61"/>
                    </a:lnTo>
                    <a:cubicBezTo>
                      <a:pt x="8" y="61"/>
                      <a:pt x="4" y="54"/>
                      <a:pt x="12" y="45"/>
                    </a:cubicBezTo>
                    <a:lnTo>
                      <a:pt x="23" y="45"/>
                    </a:lnTo>
                    <a:cubicBezTo>
                      <a:pt x="45" y="45"/>
                      <a:pt x="57" y="35"/>
                      <a:pt x="68" y="35"/>
                    </a:cubicBezTo>
                    <a:close/>
                    <a:moveTo>
                      <a:pt x="23" y="57"/>
                    </a:moveTo>
                    <a:cubicBezTo>
                      <a:pt x="20" y="60"/>
                      <a:pt x="17" y="61"/>
                      <a:pt x="14" y="61"/>
                    </a:cubicBezTo>
                    <a:lnTo>
                      <a:pt x="14" y="61"/>
                    </a:lnTo>
                    <a:cubicBezTo>
                      <a:pt x="14" y="61"/>
                      <a:pt x="14" y="61"/>
                      <a:pt x="14" y="61"/>
                    </a:cubicBezTo>
                    <a:cubicBezTo>
                      <a:pt x="17" y="61"/>
                      <a:pt x="20" y="60"/>
                      <a:pt x="23" y="57"/>
                    </a:cubicBezTo>
                    <a:close/>
                    <a:moveTo>
                      <a:pt x="1247" y="1"/>
                    </a:moveTo>
                    <a:lnTo>
                      <a:pt x="1247" y="1"/>
                    </a:lnTo>
                    <a:cubicBezTo>
                      <a:pt x="1258" y="45"/>
                      <a:pt x="1236" y="90"/>
                      <a:pt x="1191" y="124"/>
                    </a:cubicBezTo>
                    <a:cubicBezTo>
                      <a:pt x="1158" y="157"/>
                      <a:pt x="1102" y="179"/>
                      <a:pt x="1046" y="201"/>
                    </a:cubicBezTo>
                    <a:cubicBezTo>
                      <a:pt x="1007" y="209"/>
                      <a:pt x="966" y="213"/>
                      <a:pt x="924" y="213"/>
                    </a:cubicBezTo>
                    <a:cubicBezTo>
                      <a:pt x="850" y="213"/>
                      <a:pt x="774" y="201"/>
                      <a:pt x="702" y="179"/>
                    </a:cubicBezTo>
                    <a:cubicBezTo>
                      <a:pt x="579" y="146"/>
                      <a:pt x="468" y="102"/>
                      <a:pt x="346" y="68"/>
                    </a:cubicBezTo>
                    <a:cubicBezTo>
                      <a:pt x="290" y="57"/>
                      <a:pt x="223" y="35"/>
                      <a:pt x="168" y="35"/>
                    </a:cubicBezTo>
                    <a:lnTo>
                      <a:pt x="68" y="35"/>
                    </a:lnTo>
                    <a:cubicBezTo>
                      <a:pt x="101" y="35"/>
                      <a:pt x="134" y="45"/>
                      <a:pt x="168" y="45"/>
                    </a:cubicBezTo>
                    <a:cubicBezTo>
                      <a:pt x="223" y="57"/>
                      <a:pt x="279" y="68"/>
                      <a:pt x="335" y="90"/>
                    </a:cubicBezTo>
                    <a:cubicBezTo>
                      <a:pt x="457" y="134"/>
                      <a:pt x="569" y="191"/>
                      <a:pt x="680" y="223"/>
                    </a:cubicBezTo>
                    <a:cubicBezTo>
                      <a:pt x="767" y="255"/>
                      <a:pt x="860" y="282"/>
                      <a:pt x="955" y="282"/>
                    </a:cubicBezTo>
                    <a:cubicBezTo>
                      <a:pt x="993" y="282"/>
                      <a:pt x="1031" y="278"/>
                      <a:pt x="1069" y="268"/>
                    </a:cubicBezTo>
                    <a:cubicBezTo>
                      <a:pt x="1125" y="257"/>
                      <a:pt x="1191" y="235"/>
                      <a:pt x="1247" y="191"/>
                    </a:cubicBezTo>
                    <a:cubicBezTo>
                      <a:pt x="1303" y="146"/>
                      <a:pt x="1347" y="112"/>
                      <a:pt x="1347" y="35"/>
                    </a:cubicBezTo>
                    <a:lnTo>
                      <a:pt x="124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8"/>
              <p:cNvSpPr/>
              <p:nvPr/>
            </p:nvSpPr>
            <p:spPr>
              <a:xfrm>
                <a:off x="494423" y="2210393"/>
                <a:ext cx="20200" cy="35725"/>
              </a:xfrm>
              <a:custGeom>
                <a:avLst/>
                <a:gdLst/>
                <a:ahLst/>
                <a:cxnLst/>
                <a:rect l="l" t="t" r="r" b="b"/>
                <a:pathLst>
                  <a:path w="579" h="1024" extrusionOk="0">
                    <a:moveTo>
                      <a:pt x="0" y="0"/>
                    </a:moveTo>
                    <a:lnTo>
                      <a:pt x="145" y="234"/>
                    </a:lnTo>
                    <a:cubicBezTo>
                      <a:pt x="190" y="311"/>
                      <a:pt x="245" y="390"/>
                      <a:pt x="289" y="467"/>
                    </a:cubicBezTo>
                    <a:cubicBezTo>
                      <a:pt x="334" y="534"/>
                      <a:pt x="356" y="623"/>
                      <a:pt x="378" y="712"/>
                    </a:cubicBezTo>
                    <a:lnTo>
                      <a:pt x="434" y="968"/>
                    </a:lnTo>
                    <a:lnTo>
                      <a:pt x="578" y="1023"/>
                    </a:lnTo>
                    <a:lnTo>
                      <a:pt x="578" y="1023"/>
                    </a:lnTo>
                    <a:lnTo>
                      <a:pt x="456" y="690"/>
                    </a:lnTo>
                    <a:cubicBezTo>
                      <a:pt x="423" y="601"/>
                      <a:pt x="390" y="512"/>
                      <a:pt x="334" y="434"/>
                    </a:cubicBezTo>
                    <a:cubicBezTo>
                      <a:pt x="279" y="356"/>
                      <a:pt x="222" y="289"/>
                      <a:pt x="167" y="212"/>
                    </a:cubicBezTo>
                    <a:lnTo>
                      <a:pt x="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8"/>
              <p:cNvSpPr/>
              <p:nvPr/>
            </p:nvSpPr>
            <p:spPr>
              <a:xfrm>
                <a:off x="453673" y="2236769"/>
                <a:ext cx="50064" cy="7012"/>
              </a:xfrm>
              <a:custGeom>
                <a:avLst/>
                <a:gdLst/>
                <a:ahLst/>
                <a:cxnLst/>
                <a:rect l="l" t="t" r="r" b="b"/>
                <a:pathLst>
                  <a:path w="1435" h="201" extrusionOk="0">
                    <a:moveTo>
                      <a:pt x="1380" y="0"/>
                    </a:moveTo>
                    <a:cubicBezTo>
                      <a:pt x="1291" y="67"/>
                      <a:pt x="1180" y="101"/>
                      <a:pt x="1068" y="112"/>
                    </a:cubicBezTo>
                    <a:cubicBezTo>
                      <a:pt x="946" y="134"/>
                      <a:pt x="834" y="145"/>
                      <a:pt x="712" y="145"/>
                    </a:cubicBezTo>
                    <a:cubicBezTo>
                      <a:pt x="671" y="147"/>
                      <a:pt x="629" y="148"/>
                      <a:pt x="587" y="148"/>
                    </a:cubicBezTo>
                    <a:cubicBezTo>
                      <a:pt x="392" y="148"/>
                      <a:pt x="192" y="130"/>
                      <a:pt x="1" y="112"/>
                    </a:cubicBezTo>
                    <a:lnTo>
                      <a:pt x="1" y="112"/>
                    </a:lnTo>
                    <a:cubicBezTo>
                      <a:pt x="234" y="156"/>
                      <a:pt x="478" y="190"/>
                      <a:pt x="712" y="201"/>
                    </a:cubicBezTo>
                    <a:cubicBezTo>
                      <a:pt x="834" y="201"/>
                      <a:pt x="957" y="201"/>
                      <a:pt x="1079" y="190"/>
                    </a:cubicBezTo>
                    <a:cubicBezTo>
                      <a:pt x="1190" y="178"/>
                      <a:pt x="1324" y="156"/>
                      <a:pt x="1435" y="89"/>
                    </a:cubicBezTo>
                    <a:lnTo>
                      <a:pt x="138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8"/>
              <p:cNvSpPr/>
              <p:nvPr/>
            </p:nvSpPr>
            <p:spPr>
              <a:xfrm>
                <a:off x="473455" y="2184401"/>
                <a:ext cx="16746" cy="45807"/>
              </a:xfrm>
              <a:custGeom>
                <a:avLst/>
                <a:gdLst/>
                <a:ahLst/>
                <a:cxnLst/>
                <a:rect l="l" t="t" r="r" b="b"/>
                <a:pathLst>
                  <a:path w="480" h="1313" extrusionOk="0">
                    <a:moveTo>
                      <a:pt x="23" y="0"/>
                    </a:moveTo>
                    <a:cubicBezTo>
                      <a:pt x="0" y="112"/>
                      <a:pt x="34" y="233"/>
                      <a:pt x="79" y="345"/>
                    </a:cubicBezTo>
                    <a:cubicBezTo>
                      <a:pt x="112" y="445"/>
                      <a:pt x="178" y="545"/>
                      <a:pt x="223" y="656"/>
                    </a:cubicBezTo>
                    <a:cubicBezTo>
                      <a:pt x="267" y="757"/>
                      <a:pt x="312" y="868"/>
                      <a:pt x="334" y="979"/>
                    </a:cubicBezTo>
                    <a:cubicBezTo>
                      <a:pt x="356" y="1034"/>
                      <a:pt x="368" y="1090"/>
                      <a:pt x="368" y="1145"/>
                    </a:cubicBezTo>
                    <a:cubicBezTo>
                      <a:pt x="379" y="1168"/>
                      <a:pt x="379" y="1201"/>
                      <a:pt x="390" y="1234"/>
                    </a:cubicBezTo>
                    <a:lnTo>
                      <a:pt x="390" y="1268"/>
                    </a:lnTo>
                    <a:cubicBezTo>
                      <a:pt x="390" y="1279"/>
                      <a:pt x="468" y="1313"/>
                      <a:pt x="468" y="1313"/>
                    </a:cubicBezTo>
                    <a:cubicBezTo>
                      <a:pt x="479" y="1301"/>
                      <a:pt x="457" y="1257"/>
                      <a:pt x="457" y="1246"/>
                    </a:cubicBezTo>
                    <a:lnTo>
                      <a:pt x="457" y="1224"/>
                    </a:lnTo>
                    <a:cubicBezTo>
                      <a:pt x="445" y="1190"/>
                      <a:pt x="445" y="1157"/>
                      <a:pt x="435" y="1135"/>
                    </a:cubicBezTo>
                    <a:cubicBezTo>
                      <a:pt x="423" y="1079"/>
                      <a:pt x="412" y="1024"/>
                      <a:pt x="390" y="967"/>
                    </a:cubicBezTo>
                    <a:cubicBezTo>
                      <a:pt x="356" y="846"/>
                      <a:pt x="312" y="745"/>
                      <a:pt x="257" y="634"/>
                    </a:cubicBezTo>
                    <a:cubicBezTo>
                      <a:pt x="201" y="534"/>
                      <a:pt x="134" y="434"/>
                      <a:pt x="89" y="334"/>
                    </a:cubicBezTo>
                    <a:cubicBezTo>
                      <a:pt x="45" y="233"/>
                      <a:pt x="12" y="112"/>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8"/>
              <p:cNvSpPr/>
              <p:nvPr/>
            </p:nvSpPr>
            <p:spPr>
              <a:xfrm>
                <a:off x="472303" y="2221243"/>
                <a:ext cx="35" cy="454"/>
              </a:xfrm>
              <a:custGeom>
                <a:avLst/>
                <a:gdLst/>
                <a:ahLst/>
                <a:cxnLst/>
                <a:rect l="l" t="t" r="r" b="b"/>
                <a:pathLst>
                  <a:path w="1" h="13" extrusionOk="0">
                    <a:moveTo>
                      <a:pt x="1" y="12"/>
                    </a:moveTo>
                    <a:lnTo>
                      <a:pt x="1" y="12"/>
                    </a:ln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8"/>
              <p:cNvSpPr/>
              <p:nvPr/>
            </p:nvSpPr>
            <p:spPr>
              <a:xfrm>
                <a:off x="440067" y="2220476"/>
                <a:ext cx="32655" cy="3140"/>
              </a:xfrm>
              <a:custGeom>
                <a:avLst/>
                <a:gdLst/>
                <a:ahLst/>
                <a:cxnLst/>
                <a:rect l="l" t="t" r="r" b="b"/>
                <a:pathLst>
                  <a:path w="936" h="90" extrusionOk="0">
                    <a:moveTo>
                      <a:pt x="880" y="0"/>
                    </a:moveTo>
                    <a:lnTo>
                      <a:pt x="880" y="22"/>
                    </a:lnTo>
                    <a:cubicBezTo>
                      <a:pt x="813" y="34"/>
                      <a:pt x="747" y="45"/>
                      <a:pt x="680" y="45"/>
                    </a:cubicBezTo>
                    <a:lnTo>
                      <a:pt x="457" y="56"/>
                    </a:lnTo>
                    <a:lnTo>
                      <a:pt x="223" y="67"/>
                    </a:lnTo>
                    <a:cubicBezTo>
                      <a:pt x="189" y="67"/>
                      <a:pt x="153" y="70"/>
                      <a:pt x="114" y="70"/>
                    </a:cubicBezTo>
                    <a:cubicBezTo>
                      <a:pt x="77" y="70"/>
                      <a:pt x="39" y="67"/>
                      <a:pt x="1" y="56"/>
                    </a:cubicBezTo>
                    <a:lnTo>
                      <a:pt x="1" y="56"/>
                    </a:lnTo>
                    <a:cubicBezTo>
                      <a:pt x="48" y="76"/>
                      <a:pt x="96" y="80"/>
                      <a:pt x="140" y="80"/>
                    </a:cubicBezTo>
                    <a:cubicBezTo>
                      <a:pt x="169" y="80"/>
                      <a:pt x="197" y="79"/>
                      <a:pt x="223" y="79"/>
                    </a:cubicBezTo>
                    <a:lnTo>
                      <a:pt x="457" y="79"/>
                    </a:lnTo>
                    <a:lnTo>
                      <a:pt x="680" y="89"/>
                    </a:lnTo>
                    <a:cubicBezTo>
                      <a:pt x="757" y="89"/>
                      <a:pt x="858" y="79"/>
                      <a:pt x="935" y="56"/>
                    </a:cubicBezTo>
                    <a:lnTo>
                      <a:pt x="925" y="34"/>
                    </a:lnTo>
                    <a:lnTo>
                      <a:pt x="88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8"/>
              <p:cNvSpPr/>
              <p:nvPr/>
            </p:nvSpPr>
            <p:spPr>
              <a:xfrm>
                <a:off x="356683" y="1967117"/>
                <a:ext cx="82648" cy="99604"/>
              </a:xfrm>
              <a:custGeom>
                <a:avLst/>
                <a:gdLst/>
                <a:ahLst/>
                <a:cxnLst/>
                <a:rect l="l" t="t" r="r" b="b"/>
                <a:pathLst>
                  <a:path w="2369" h="2855" extrusionOk="0">
                    <a:moveTo>
                      <a:pt x="1145" y="0"/>
                    </a:moveTo>
                    <a:cubicBezTo>
                      <a:pt x="830" y="0"/>
                      <a:pt x="603" y="189"/>
                      <a:pt x="400" y="578"/>
                    </a:cubicBezTo>
                    <a:cubicBezTo>
                      <a:pt x="122" y="1112"/>
                      <a:pt x="0" y="1646"/>
                      <a:pt x="223" y="2079"/>
                    </a:cubicBezTo>
                    <a:cubicBezTo>
                      <a:pt x="403" y="2423"/>
                      <a:pt x="827" y="2855"/>
                      <a:pt x="1260" y="2855"/>
                    </a:cubicBezTo>
                    <a:cubicBezTo>
                      <a:pt x="1360" y="2855"/>
                      <a:pt x="1460" y="2832"/>
                      <a:pt x="1557" y="2780"/>
                    </a:cubicBezTo>
                    <a:cubicBezTo>
                      <a:pt x="2079" y="2502"/>
                      <a:pt x="1968" y="2424"/>
                      <a:pt x="2057" y="2391"/>
                    </a:cubicBezTo>
                    <a:cubicBezTo>
                      <a:pt x="2136" y="2346"/>
                      <a:pt x="2191" y="2346"/>
                      <a:pt x="2191" y="2346"/>
                    </a:cubicBezTo>
                    <a:lnTo>
                      <a:pt x="2369" y="2491"/>
                    </a:lnTo>
                    <a:cubicBezTo>
                      <a:pt x="2369" y="2213"/>
                      <a:pt x="2202" y="1790"/>
                      <a:pt x="2158" y="1345"/>
                    </a:cubicBezTo>
                    <a:cubicBezTo>
                      <a:pt x="2102" y="900"/>
                      <a:pt x="2069" y="255"/>
                      <a:pt x="1535" y="77"/>
                    </a:cubicBezTo>
                    <a:cubicBezTo>
                      <a:pt x="1391" y="26"/>
                      <a:pt x="1262" y="0"/>
                      <a:pt x="1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8"/>
              <p:cNvSpPr/>
              <p:nvPr/>
            </p:nvSpPr>
            <p:spPr>
              <a:xfrm>
                <a:off x="377232" y="1967117"/>
                <a:ext cx="56657" cy="58646"/>
              </a:xfrm>
              <a:custGeom>
                <a:avLst/>
                <a:gdLst/>
                <a:ahLst/>
                <a:cxnLst/>
                <a:rect l="l" t="t" r="r" b="b"/>
                <a:pathLst>
                  <a:path w="1624" h="1681" extrusionOk="0">
                    <a:moveTo>
                      <a:pt x="554" y="1"/>
                    </a:moveTo>
                    <a:cubicBezTo>
                      <a:pt x="337" y="1"/>
                      <a:pt x="159" y="90"/>
                      <a:pt x="0" y="277"/>
                    </a:cubicBezTo>
                    <a:cubicBezTo>
                      <a:pt x="78" y="600"/>
                      <a:pt x="245" y="912"/>
                      <a:pt x="479" y="1145"/>
                    </a:cubicBezTo>
                    <a:cubicBezTo>
                      <a:pt x="667" y="1345"/>
                      <a:pt x="912" y="1501"/>
                      <a:pt x="1179" y="1590"/>
                    </a:cubicBezTo>
                    <a:cubicBezTo>
                      <a:pt x="1280" y="1630"/>
                      <a:pt x="1437" y="1680"/>
                      <a:pt x="1581" y="1680"/>
                    </a:cubicBezTo>
                    <a:cubicBezTo>
                      <a:pt x="1596" y="1680"/>
                      <a:pt x="1610" y="1680"/>
                      <a:pt x="1624" y="1679"/>
                    </a:cubicBezTo>
                    <a:cubicBezTo>
                      <a:pt x="1602" y="1579"/>
                      <a:pt x="1579" y="1456"/>
                      <a:pt x="1569" y="1345"/>
                    </a:cubicBezTo>
                    <a:cubicBezTo>
                      <a:pt x="1513" y="900"/>
                      <a:pt x="1480" y="255"/>
                      <a:pt x="946" y="77"/>
                    </a:cubicBezTo>
                    <a:cubicBezTo>
                      <a:pt x="801" y="27"/>
                      <a:pt x="672" y="1"/>
                      <a:pt x="55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8"/>
              <p:cNvSpPr/>
              <p:nvPr/>
            </p:nvSpPr>
            <p:spPr>
              <a:xfrm>
                <a:off x="383059" y="2041603"/>
                <a:ext cx="38830" cy="7012"/>
              </a:xfrm>
              <a:custGeom>
                <a:avLst/>
                <a:gdLst/>
                <a:ahLst/>
                <a:cxnLst/>
                <a:rect l="l" t="t" r="r" b="b"/>
                <a:pathLst>
                  <a:path w="1113" h="201" extrusionOk="0">
                    <a:moveTo>
                      <a:pt x="1034" y="0"/>
                    </a:moveTo>
                    <a:cubicBezTo>
                      <a:pt x="990" y="55"/>
                      <a:pt x="901" y="89"/>
                      <a:pt x="812" y="112"/>
                    </a:cubicBezTo>
                    <a:cubicBezTo>
                      <a:pt x="723" y="134"/>
                      <a:pt x="634" y="144"/>
                      <a:pt x="545" y="144"/>
                    </a:cubicBezTo>
                    <a:cubicBezTo>
                      <a:pt x="445" y="144"/>
                      <a:pt x="356" y="144"/>
                      <a:pt x="267" y="134"/>
                    </a:cubicBezTo>
                    <a:cubicBezTo>
                      <a:pt x="223" y="134"/>
                      <a:pt x="167" y="122"/>
                      <a:pt x="122" y="112"/>
                    </a:cubicBezTo>
                    <a:lnTo>
                      <a:pt x="56" y="100"/>
                    </a:lnTo>
                    <a:lnTo>
                      <a:pt x="23" y="89"/>
                    </a:lnTo>
                    <a:cubicBezTo>
                      <a:pt x="11" y="89"/>
                      <a:pt x="1" y="89"/>
                      <a:pt x="0" y="78"/>
                    </a:cubicBezTo>
                    <a:lnTo>
                      <a:pt x="0" y="78"/>
                    </a:lnTo>
                    <a:cubicBezTo>
                      <a:pt x="1" y="89"/>
                      <a:pt x="11" y="90"/>
                      <a:pt x="23" y="100"/>
                    </a:cubicBezTo>
                    <a:lnTo>
                      <a:pt x="56" y="112"/>
                    </a:lnTo>
                    <a:lnTo>
                      <a:pt x="122" y="122"/>
                    </a:lnTo>
                    <a:cubicBezTo>
                      <a:pt x="167" y="144"/>
                      <a:pt x="211" y="156"/>
                      <a:pt x="256" y="156"/>
                    </a:cubicBezTo>
                    <a:cubicBezTo>
                      <a:pt x="356" y="178"/>
                      <a:pt x="445" y="189"/>
                      <a:pt x="545" y="201"/>
                    </a:cubicBezTo>
                    <a:cubicBezTo>
                      <a:pt x="634" y="201"/>
                      <a:pt x="734" y="201"/>
                      <a:pt x="834" y="189"/>
                    </a:cubicBezTo>
                    <a:cubicBezTo>
                      <a:pt x="923" y="167"/>
                      <a:pt x="1024" y="144"/>
                      <a:pt x="1113" y="67"/>
                    </a:cubicBezTo>
                    <a:lnTo>
                      <a:pt x="1034"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8"/>
              <p:cNvSpPr/>
              <p:nvPr/>
            </p:nvSpPr>
            <p:spPr>
              <a:xfrm>
                <a:off x="372557" y="2013239"/>
                <a:ext cx="34190" cy="16362"/>
              </a:xfrm>
              <a:custGeom>
                <a:avLst/>
                <a:gdLst/>
                <a:ahLst/>
                <a:cxnLst/>
                <a:rect l="l" t="t" r="r" b="b"/>
                <a:pathLst>
                  <a:path w="980" h="469" extrusionOk="0">
                    <a:moveTo>
                      <a:pt x="1" y="1"/>
                    </a:moveTo>
                    <a:lnTo>
                      <a:pt x="1" y="1"/>
                    </a:lnTo>
                    <a:cubicBezTo>
                      <a:pt x="156" y="79"/>
                      <a:pt x="312" y="146"/>
                      <a:pt x="457" y="223"/>
                    </a:cubicBezTo>
                    <a:lnTo>
                      <a:pt x="568" y="279"/>
                    </a:lnTo>
                    <a:lnTo>
                      <a:pt x="668" y="346"/>
                    </a:lnTo>
                    <a:cubicBezTo>
                      <a:pt x="735" y="401"/>
                      <a:pt x="890" y="457"/>
                      <a:pt x="979" y="468"/>
                    </a:cubicBezTo>
                    <a:lnTo>
                      <a:pt x="935" y="346"/>
                    </a:lnTo>
                    <a:cubicBezTo>
                      <a:pt x="858" y="346"/>
                      <a:pt x="779" y="324"/>
                      <a:pt x="712" y="279"/>
                    </a:cubicBezTo>
                    <a:lnTo>
                      <a:pt x="601" y="223"/>
                    </a:lnTo>
                    <a:lnTo>
                      <a:pt x="479" y="179"/>
                    </a:lnTo>
                    <a:cubicBezTo>
                      <a:pt x="324" y="112"/>
                      <a:pt x="168" y="5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8"/>
              <p:cNvSpPr/>
              <p:nvPr/>
            </p:nvSpPr>
            <p:spPr>
              <a:xfrm>
                <a:off x="414110" y="1988817"/>
                <a:ext cx="7780" cy="50482"/>
              </a:xfrm>
              <a:custGeom>
                <a:avLst/>
                <a:gdLst/>
                <a:ahLst/>
                <a:cxnLst/>
                <a:rect l="l" t="t" r="r" b="b"/>
                <a:pathLst>
                  <a:path w="223" h="1447" extrusionOk="0">
                    <a:moveTo>
                      <a:pt x="100" y="1"/>
                    </a:moveTo>
                    <a:lnTo>
                      <a:pt x="100" y="1"/>
                    </a:lnTo>
                    <a:cubicBezTo>
                      <a:pt x="134" y="112"/>
                      <a:pt x="167" y="234"/>
                      <a:pt x="178" y="357"/>
                    </a:cubicBezTo>
                    <a:cubicBezTo>
                      <a:pt x="189" y="468"/>
                      <a:pt x="167" y="590"/>
                      <a:pt x="134" y="713"/>
                    </a:cubicBezTo>
                    <a:lnTo>
                      <a:pt x="0" y="1391"/>
                    </a:lnTo>
                    <a:lnTo>
                      <a:pt x="100" y="1447"/>
                    </a:lnTo>
                    <a:lnTo>
                      <a:pt x="189" y="723"/>
                    </a:lnTo>
                    <a:cubicBezTo>
                      <a:pt x="200" y="601"/>
                      <a:pt x="223" y="468"/>
                      <a:pt x="200" y="345"/>
                    </a:cubicBezTo>
                    <a:cubicBezTo>
                      <a:pt x="189" y="223"/>
                      <a:pt x="144" y="112"/>
                      <a:pt x="1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8"/>
              <p:cNvSpPr/>
              <p:nvPr/>
            </p:nvSpPr>
            <p:spPr>
              <a:xfrm>
                <a:off x="395479" y="1982607"/>
                <a:ext cx="7012" cy="33004"/>
              </a:xfrm>
              <a:custGeom>
                <a:avLst/>
                <a:gdLst/>
                <a:ahLst/>
                <a:cxnLst/>
                <a:rect l="l" t="t" r="r" b="b"/>
                <a:pathLst>
                  <a:path w="201" h="946" extrusionOk="0">
                    <a:moveTo>
                      <a:pt x="167" y="1"/>
                    </a:moveTo>
                    <a:cubicBezTo>
                      <a:pt x="201" y="156"/>
                      <a:pt x="156" y="312"/>
                      <a:pt x="144" y="479"/>
                    </a:cubicBezTo>
                    <a:lnTo>
                      <a:pt x="112" y="713"/>
                    </a:lnTo>
                    <a:cubicBezTo>
                      <a:pt x="100" y="757"/>
                      <a:pt x="89" y="790"/>
                      <a:pt x="78" y="812"/>
                    </a:cubicBezTo>
                    <a:cubicBezTo>
                      <a:pt x="55" y="846"/>
                      <a:pt x="23" y="868"/>
                      <a:pt x="0" y="901"/>
                    </a:cubicBezTo>
                    <a:lnTo>
                      <a:pt x="45" y="946"/>
                    </a:lnTo>
                    <a:cubicBezTo>
                      <a:pt x="78" y="923"/>
                      <a:pt x="100" y="891"/>
                      <a:pt x="134" y="846"/>
                    </a:cubicBezTo>
                    <a:cubicBezTo>
                      <a:pt x="156" y="812"/>
                      <a:pt x="156" y="757"/>
                      <a:pt x="167" y="723"/>
                    </a:cubicBezTo>
                    <a:lnTo>
                      <a:pt x="178" y="479"/>
                    </a:lnTo>
                    <a:cubicBezTo>
                      <a:pt x="178" y="401"/>
                      <a:pt x="189" y="323"/>
                      <a:pt x="189" y="234"/>
                    </a:cubicBezTo>
                    <a:cubicBezTo>
                      <a:pt x="189" y="156"/>
                      <a:pt x="189" y="78"/>
                      <a:pt x="1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8"/>
              <p:cNvSpPr/>
              <p:nvPr/>
            </p:nvSpPr>
            <p:spPr>
              <a:xfrm>
                <a:off x="342309" y="1789709"/>
                <a:ext cx="81916" cy="136305"/>
              </a:xfrm>
              <a:custGeom>
                <a:avLst/>
                <a:gdLst/>
                <a:ahLst/>
                <a:cxnLst/>
                <a:rect l="l" t="t" r="r" b="b"/>
                <a:pathLst>
                  <a:path w="2348" h="3907" extrusionOk="0">
                    <a:moveTo>
                      <a:pt x="792" y="1"/>
                    </a:moveTo>
                    <a:cubicBezTo>
                      <a:pt x="787" y="1"/>
                      <a:pt x="783" y="1"/>
                      <a:pt x="779" y="2"/>
                    </a:cubicBezTo>
                    <a:cubicBezTo>
                      <a:pt x="568" y="13"/>
                      <a:pt x="423" y="280"/>
                      <a:pt x="212" y="647"/>
                    </a:cubicBezTo>
                    <a:cubicBezTo>
                      <a:pt x="0" y="1003"/>
                      <a:pt x="12" y="2060"/>
                      <a:pt x="156" y="2804"/>
                    </a:cubicBezTo>
                    <a:cubicBezTo>
                      <a:pt x="312" y="3550"/>
                      <a:pt x="779" y="3884"/>
                      <a:pt x="1335" y="3906"/>
                    </a:cubicBezTo>
                    <a:cubicBezTo>
                      <a:pt x="1345" y="3906"/>
                      <a:pt x="1355" y="3906"/>
                      <a:pt x="1365" y="3906"/>
                    </a:cubicBezTo>
                    <a:cubicBezTo>
                      <a:pt x="1899" y="3906"/>
                      <a:pt x="2103" y="3627"/>
                      <a:pt x="2103" y="3627"/>
                    </a:cubicBezTo>
                    <a:cubicBezTo>
                      <a:pt x="2103" y="3627"/>
                      <a:pt x="2136" y="3572"/>
                      <a:pt x="2247" y="3328"/>
                    </a:cubicBezTo>
                    <a:cubicBezTo>
                      <a:pt x="2347" y="3094"/>
                      <a:pt x="2214" y="2705"/>
                      <a:pt x="2169" y="2337"/>
                    </a:cubicBezTo>
                    <a:cubicBezTo>
                      <a:pt x="2125" y="1959"/>
                      <a:pt x="2024" y="1336"/>
                      <a:pt x="1880" y="925"/>
                    </a:cubicBezTo>
                    <a:cubicBezTo>
                      <a:pt x="1728" y="533"/>
                      <a:pt x="1019" y="1"/>
                      <a:pt x="7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8"/>
              <p:cNvSpPr/>
              <p:nvPr/>
            </p:nvSpPr>
            <p:spPr>
              <a:xfrm>
                <a:off x="354346" y="1789709"/>
                <a:ext cx="65205" cy="91266"/>
              </a:xfrm>
              <a:custGeom>
                <a:avLst/>
                <a:gdLst/>
                <a:ahLst/>
                <a:cxnLst/>
                <a:rect l="l" t="t" r="r" b="b"/>
                <a:pathLst>
                  <a:path w="1869" h="2616" extrusionOk="0">
                    <a:moveTo>
                      <a:pt x="447" y="1"/>
                    </a:moveTo>
                    <a:cubicBezTo>
                      <a:pt x="442" y="1"/>
                      <a:pt x="438" y="1"/>
                      <a:pt x="434" y="2"/>
                    </a:cubicBezTo>
                    <a:cubicBezTo>
                      <a:pt x="267" y="13"/>
                      <a:pt x="145" y="180"/>
                      <a:pt x="0" y="424"/>
                    </a:cubicBezTo>
                    <a:lnTo>
                      <a:pt x="0" y="436"/>
                    </a:lnTo>
                    <a:cubicBezTo>
                      <a:pt x="89" y="569"/>
                      <a:pt x="189" y="703"/>
                      <a:pt x="290" y="825"/>
                    </a:cubicBezTo>
                    <a:cubicBezTo>
                      <a:pt x="490" y="1069"/>
                      <a:pt x="701" y="1314"/>
                      <a:pt x="868" y="1592"/>
                    </a:cubicBezTo>
                    <a:cubicBezTo>
                      <a:pt x="1123" y="1981"/>
                      <a:pt x="1412" y="2460"/>
                      <a:pt x="1869" y="2616"/>
                    </a:cubicBezTo>
                    <a:cubicBezTo>
                      <a:pt x="1847" y="2527"/>
                      <a:pt x="1835" y="2426"/>
                      <a:pt x="1824" y="2337"/>
                    </a:cubicBezTo>
                    <a:cubicBezTo>
                      <a:pt x="1780" y="1959"/>
                      <a:pt x="1679" y="1336"/>
                      <a:pt x="1535" y="925"/>
                    </a:cubicBezTo>
                    <a:cubicBezTo>
                      <a:pt x="1383" y="533"/>
                      <a:pt x="674" y="1"/>
                      <a:pt x="44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8"/>
              <p:cNvSpPr/>
              <p:nvPr/>
            </p:nvSpPr>
            <p:spPr>
              <a:xfrm>
                <a:off x="404794" y="1832831"/>
                <a:ext cx="7780" cy="68345"/>
              </a:xfrm>
              <a:custGeom>
                <a:avLst/>
                <a:gdLst/>
                <a:ahLst/>
                <a:cxnLst/>
                <a:rect l="l" t="t" r="r" b="b"/>
                <a:pathLst>
                  <a:path w="223" h="1959" extrusionOk="0">
                    <a:moveTo>
                      <a:pt x="0" y="1"/>
                    </a:moveTo>
                    <a:cubicBezTo>
                      <a:pt x="67" y="323"/>
                      <a:pt x="111" y="646"/>
                      <a:pt x="134" y="979"/>
                    </a:cubicBezTo>
                    <a:cubicBezTo>
                      <a:pt x="156" y="1146"/>
                      <a:pt x="167" y="1313"/>
                      <a:pt x="167" y="1469"/>
                    </a:cubicBezTo>
                    <a:cubicBezTo>
                      <a:pt x="167" y="1558"/>
                      <a:pt x="156" y="1635"/>
                      <a:pt x="122" y="1702"/>
                    </a:cubicBezTo>
                    <a:cubicBezTo>
                      <a:pt x="100" y="1780"/>
                      <a:pt x="67" y="1869"/>
                      <a:pt x="55" y="1958"/>
                    </a:cubicBezTo>
                    <a:lnTo>
                      <a:pt x="134" y="1958"/>
                    </a:lnTo>
                    <a:cubicBezTo>
                      <a:pt x="134" y="1880"/>
                      <a:pt x="156" y="1802"/>
                      <a:pt x="189" y="1724"/>
                    </a:cubicBezTo>
                    <a:cubicBezTo>
                      <a:pt x="211" y="1647"/>
                      <a:pt x="223" y="1558"/>
                      <a:pt x="223" y="1469"/>
                    </a:cubicBezTo>
                    <a:cubicBezTo>
                      <a:pt x="211" y="1301"/>
                      <a:pt x="189" y="1146"/>
                      <a:pt x="178" y="979"/>
                    </a:cubicBezTo>
                    <a:cubicBezTo>
                      <a:pt x="134" y="646"/>
                      <a:pt x="78" y="323"/>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8"/>
              <p:cNvSpPr/>
              <p:nvPr/>
            </p:nvSpPr>
            <p:spPr>
              <a:xfrm>
                <a:off x="359370" y="1895282"/>
                <a:ext cx="46993" cy="6210"/>
              </a:xfrm>
              <a:custGeom>
                <a:avLst/>
                <a:gdLst/>
                <a:ahLst/>
                <a:cxnLst/>
                <a:rect l="l" t="t" r="r" b="b"/>
                <a:pathLst>
                  <a:path w="1347" h="178" extrusionOk="0">
                    <a:moveTo>
                      <a:pt x="1" y="1"/>
                    </a:moveTo>
                    <a:lnTo>
                      <a:pt x="1" y="1"/>
                    </a:lnTo>
                    <a:cubicBezTo>
                      <a:pt x="68" y="51"/>
                      <a:pt x="161" y="57"/>
                      <a:pt x="246" y="57"/>
                    </a:cubicBezTo>
                    <a:cubicBezTo>
                      <a:pt x="273" y="57"/>
                      <a:pt x="299" y="57"/>
                      <a:pt x="323" y="57"/>
                    </a:cubicBezTo>
                    <a:cubicBezTo>
                      <a:pt x="445" y="57"/>
                      <a:pt x="557" y="79"/>
                      <a:pt x="657" y="90"/>
                    </a:cubicBezTo>
                    <a:cubicBezTo>
                      <a:pt x="768" y="124"/>
                      <a:pt x="880" y="146"/>
                      <a:pt x="991" y="168"/>
                    </a:cubicBezTo>
                    <a:cubicBezTo>
                      <a:pt x="1041" y="173"/>
                      <a:pt x="1095" y="178"/>
                      <a:pt x="1150" y="178"/>
                    </a:cubicBezTo>
                    <a:cubicBezTo>
                      <a:pt x="1217" y="178"/>
                      <a:pt x="1285" y="170"/>
                      <a:pt x="1347" y="146"/>
                    </a:cubicBezTo>
                    <a:lnTo>
                      <a:pt x="1313" y="45"/>
                    </a:lnTo>
                    <a:cubicBezTo>
                      <a:pt x="1245" y="79"/>
                      <a:pt x="1164" y="94"/>
                      <a:pt x="1081" y="94"/>
                    </a:cubicBezTo>
                    <a:cubicBezTo>
                      <a:pt x="1054" y="94"/>
                      <a:pt x="1028" y="93"/>
                      <a:pt x="1002" y="90"/>
                    </a:cubicBezTo>
                    <a:cubicBezTo>
                      <a:pt x="890" y="79"/>
                      <a:pt x="779" y="57"/>
                      <a:pt x="668" y="45"/>
                    </a:cubicBezTo>
                    <a:cubicBezTo>
                      <a:pt x="589" y="38"/>
                      <a:pt x="511" y="30"/>
                      <a:pt x="429" y="30"/>
                    </a:cubicBezTo>
                    <a:cubicBezTo>
                      <a:pt x="395" y="30"/>
                      <a:pt x="359" y="31"/>
                      <a:pt x="323" y="35"/>
                    </a:cubicBezTo>
                    <a:cubicBezTo>
                      <a:pt x="274" y="35"/>
                      <a:pt x="225" y="39"/>
                      <a:pt x="177" y="39"/>
                    </a:cubicBezTo>
                    <a:cubicBezTo>
                      <a:pt x="116" y="39"/>
                      <a:pt x="57" y="32"/>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8"/>
              <p:cNvSpPr/>
              <p:nvPr/>
            </p:nvSpPr>
            <p:spPr>
              <a:xfrm>
                <a:off x="358602" y="1860393"/>
                <a:ext cx="35341" cy="19816"/>
              </a:xfrm>
              <a:custGeom>
                <a:avLst/>
                <a:gdLst/>
                <a:ahLst/>
                <a:cxnLst/>
                <a:rect l="l" t="t" r="r" b="b"/>
                <a:pathLst>
                  <a:path w="1013" h="568" extrusionOk="0">
                    <a:moveTo>
                      <a:pt x="1" y="1"/>
                    </a:moveTo>
                    <a:cubicBezTo>
                      <a:pt x="3" y="8"/>
                      <a:pt x="6" y="13"/>
                      <a:pt x="10" y="17"/>
                    </a:cubicBezTo>
                    <a:lnTo>
                      <a:pt x="10" y="17"/>
                    </a:lnTo>
                    <a:cubicBezTo>
                      <a:pt x="6" y="13"/>
                      <a:pt x="3" y="7"/>
                      <a:pt x="1" y="1"/>
                    </a:cubicBezTo>
                    <a:close/>
                    <a:moveTo>
                      <a:pt x="134" y="11"/>
                    </a:moveTo>
                    <a:cubicBezTo>
                      <a:pt x="111" y="11"/>
                      <a:pt x="89" y="22"/>
                      <a:pt x="56" y="22"/>
                    </a:cubicBezTo>
                    <a:cubicBezTo>
                      <a:pt x="52" y="26"/>
                      <a:pt x="45" y="29"/>
                      <a:pt x="37" y="29"/>
                    </a:cubicBezTo>
                    <a:cubicBezTo>
                      <a:pt x="28" y="29"/>
                      <a:pt x="18" y="26"/>
                      <a:pt x="10" y="17"/>
                    </a:cubicBezTo>
                    <a:lnTo>
                      <a:pt x="10" y="17"/>
                    </a:lnTo>
                    <a:cubicBezTo>
                      <a:pt x="25" y="34"/>
                      <a:pt x="50" y="34"/>
                      <a:pt x="67" y="34"/>
                    </a:cubicBezTo>
                    <a:cubicBezTo>
                      <a:pt x="89" y="34"/>
                      <a:pt x="111" y="22"/>
                      <a:pt x="134" y="22"/>
                    </a:cubicBezTo>
                    <a:cubicBezTo>
                      <a:pt x="178" y="22"/>
                      <a:pt x="223" y="22"/>
                      <a:pt x="267" y="44"/>
                    </a:cubicBezTo>
                    <a:cubicBezTo>
                      <a:pt x="356" y="67"/>
                      <a:pt x="434" y="123"/>
                      <a:pt x="512" y="178"/>
                    </a:cubicBezTo>
                    <a:cubicBezTo>
                      <a:pt x="579" y="234"/>
                      <a:pt x="645" y="311"/>
                      <a:pt x="712" y="367"/>
                    </a:cubicBezTo>
                    <a:cubicBezTo>
                      <a:pt x="790" y="434"/>
                      <a:pt x="924" y="523"/>
                      <a:pt x="1013" y="567"/>
                    </a:cubicBezTo>
                    <a:lnTo>
                      <a:pt x="991" y="467"/>
                    </a:lnTo>
                    <a:cubicBezTo>
                      <a:pt x="813" y="412"/>
                      <a:pt x="679" y="267"/>
                      <a:pt x="534" y="156"/>
                    </a:cubicBezTo>
                    <a:cubicBezTo>
                      <a:pt x="457" y="100"/>
                      <a:pt x="368" y="44"/>
                      <a:pt x="279" y="22"/>
                    </a:cubicBezTo>
                    <a:cubicBezTo>
                      <a:pt x="223" y="11"/>
                      <a:pt x="178" y="11"/>
                      <a:pt x="134" y="1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8"/>
              <p:cNvSpPr/>
              <p:nvPr/>
            </p:nvSpPr>
            <p:spPr>
              <a:xfrm>
                <a:off x="392758" y="1818457"/>
                <a:ext cx="7012" cy="66391"/>
              </a:xfrm>
              <a:custGeom>
                <a:avLst/>
                <a:gdLst/>
                <a:ahLst/>
                <a:cxnLst/>
                <a:rect l="l" t="t" r="r" b="b"/>
                <a:pathLst>
                  <a:path w="201" h="1903" extrusionOk="0">
                    <a:moveTo>
                      <a:pt x="0" y="1"/>
                    </a:moveTo>
                    <a:cubicBezTo>
                      <a:pt x="45" y="290"/>
                      <a:pt x="22" y="591"/>
                      <a:pt x="12" y="890"/>
                    </a:cubicBezTo>
                    <a:cubicBezTo>
                      <a:pt x="12" y="1202"/>
                      <a:pt x="45" y="1503"/>
                      <a:pt x="67" y="1802"/>
                    </a:cubicBezTo>
                    <a:lnTo>
                      <a:pt x="200" y="1903"/>
                    </a:lnTo>
                    <a:cubicBezTo>
                      <a:pt x="156" y="1602"/>
                      <a:pt x="78" y="1191"/>
                      <a:pt x="67" y="890"/>
                    </a:cubicBezTo>
                    <a:cubicBezTo>
                      <a:pt x="56" y="601"/>
                      <a:pt x="67" y="2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8"/>
              <p:cNvSpPr/>
              <p:nvPr/>
            </p:nvSpPr>
            <p:spPr>
              <a:xfrm>
                <a:off x="381105" y="1812666"/>
                <a:ext cx="5094" cy="46575"/>
              </a:xfrm>
              <a:custGeom>
                <a:avLst/>
                <a:gdLst/>
                <a:ahLst/>
                <a:cxnLst/>
                <a:rect l="l" t="t" r="r" b="b"/>
                <a:pathLst>
                  <a:path w="146" h="1335" extrusionOk="0">
                    <a:moveTo>
                      <a:pt x="23" y="0"/>
                    </a:moveTo>
                    <a:lnTo>
                      <a:pt x="79" y="668"/>
                    </a:lnTo>
                    <a:lnTo>
                      <a:pt x="89" y="834"/>
                    </a:lnTo>
                    <a:cubicBezTo>
                      <a:pt x="101" y="890"/>
                      <a:pt x="112" y="945"/>
                      <a:pt x="101" y="1001"/>
                    </a:cubicBezTo>
                    <a:cubicBezTo>
                      <a:pt x="89" y="1046"/>
                      <a:pt x="67" y="1101"/>
                      <a:pt x="45" y="1157"/>
                    </a:cubicBezTo>
                    <a:cubicBezTo>
                      <a:pt x="23" y="1201"/>
                      <a:pt x="0" y="1268"/>
                      <a:pt x="34" y="1335"/>
                    </a:cubicBezTo>
                    <a:lnTo>
                      <a:pt x="79" y="1313"/>
                    </a:lnTo>
                    <a:cubicBezTo>
                      <a:pt x="56" y="1268"/>
                      <a:pt x="67" y="1212"/>
                      <a:pt x="89" y="1168"/>
                    </a:cubicBezTo>
                    <a:cubicBezTo>
                      <a:pt x="101" y="1123"/>
                      <a:pt x="134" y="1068"/>
                      <a:pt x="134" y="1001"/>
                    </a:cubicBezTo>
                    <a:cubicBezTo>
                      <a:pt x="145" y="945"/>
                      <a:pt x="134" y="890"/>
                      <a:pt x="123" y="834"/>
                    </a:cubicBezTo>
                    <a:lnTo>
                      <a:pt x="101" y="668"/>
                    </a:lnTo>
                    <a:lnTo>
                      <a:pt x="2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8"/>
              <p:cNvSpPr/>
              <p:nvPr/>
            </p:nvSpPr>
            <p:spPr>
              <a:xfrm>
                <a:off x="473839" y="1929158"/>
                <a:ext cx="93952" cy="143737"/>
              </a:xfrm>
              <a:custGeom>
                <a:avLst/>
                <a:gdLst/>
                <a:ahLst/>
                <a:cxnLst/>
                <a:rect l="l" t="t" r="r" b="b"/>
                <a:pathLst>
                  <a:path w="2693" h="4120" extrusionOk="0">
                    <a:moveTo>
                      <a:pt x="2030" y="0"/>
                    </a:moveTo>
                    <a:cubicBezTo>
                      <a:pt x="1894" y="0"/>
                      <a:pt x="1750" y="16"/>
                      <a:pt x="1647" y="42"/>
                    </a:cubicBezTo>
                    <a:cubicBezTo>
                      <a:pt x="1413" y="109"/>
                      <a:pt x="835" y="131"/>
                      <a:pt x="657" y="342"/>
                    </a:cubicBezTo>
                    <a:cubicBezTo>
                      <a:pt x="490" y="542"/>
                      <a:pt x="1" y="1699"/>
                      <a:pt x="223" y="2366"/>
                    </a:cubicBezTo>
                    <a:cubicBezTo>
                      <a:pt x="446" y="3045"/>
                      <a:pt x="657" y="2923"/>
                      <a:pt x="713" y="3190"/>
                    </a:cubicBezTo>
                    <a:cubicBezTo>
                      <a:pt x="768" y="3446"/>
                      <a:pt x="646" y="3590"/>
                      <a:pt x="768" y="3768"/>
                    </a:cubicBezTo>
                    <a:cubicBezTo>
                      <a:pt x="891" y="3957"/>
                      <a:pt x="935" y="3990"/>
                      <a:pt x="935" y="3990"/>
                    </a:cubicBezTo>
                    <a:cubicBezTo>
                      <a:pt x="1020" y="4071"/>
                      <a:pt x="1168" y="4120"/>
                      <a:pt x="1334" y="4120"/>
                    </a:cubicBezTo>
                    <a:cubicBezTo>
                      <a:pt x="1601" y="4120"/>
                      <a:pt x="1918" y="3994"/>
                      <a:pt x="2103" y="3679"/>
                    </a:cubicBezTo>
                    <a:cubicBezTo>
                      <a:pt x="2414" y="3167"/>
                      <a:pt x="2426" y="2356"/>
                      <a:pt x="2481" y="2077"/>
                    </a:cubicBezTo>
                    <a:cubicBezTo>
                      <a:pt x="2525" y="1800"/>
                      <a:pt x="2693" y="1422"/>
                      <a:pt x="2626" y="977"/>
                    </a:cubicBezTo>
                    <a:cubicBezTo>
                      <a:pt x="2559" y="542"/>
                      <a:pt x="2503" y="164"/>
                      <a:pt x="2392" y="75"/>
                    </a:cubicBezTo>
                    <a:cubicBezTo>
                      <a:pt x="2332" y="22"/>
                      <a:pt x="2186" y="0"/>
                      <a:pt x="203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8"/>
              <p:cNvSpPr/>
              <p:nvPr/>
            </p:nvSpPr>
            <p:spPr>
              <a:xfrm>
                <a:off x="532416" y="1929193"/>
                <a:ext cx="35376" cy="128735"/>
              </a:xfrm>
              <a:custGeom>
                <a:avLst/>
                <a:gdLst/>
                <a:ahLst/>
                <a:cxnLst/>
                <a:rect l="l" t="t" r="r" b="b"/>
                <a:pathLst>
                  <a:path w="1014" h="3690" extrusionOk="0">
                    <a:moveTo>
                      <a:pt x="366" y="1"/>
                    </a:moveTo>
                    <a:cubicBezTo>
                      <a:pt x="260" y="1"/>
                      <a:pt x="149" y="11"/>
                      <a:pt x="57" y="30"/>
                    </a:cubicBezTo>
                    <a:cubicBezTo>
                      <a:pt x="35" y="397"/>
                      <a:pt x="157" y="753"/>
                      <a:pt x="223" y="1120"/>
                    </a:cubicBezTo>
                    <a:cubicBezTo>
                      <a:pt x="268" y="1320"/>
                      <a:pt x="268" y="1520"/>
                      <a:pt x="246" y="1720"/>
                    </a:cubicBezTo>
                    <a:cubicBezTo>
                      <a:pt x="223" y="1910"/>
                      <a:pt x="179" y="2099"/>
                      <a:pt x="134" y="2288"/>
                    </a:cubicBezTo>
                    <a:cubicBezTo>
                      <a:pt x="57" y="2644"/>
                      <a:pt x="1" y="3033"/>
                      <a:pt x="168" y="3366"/>
                    </a:cubicBezTo>
                    <a:cubicBezTo>
                      <a:pt x="223" y="3489"/>
                      <a:pt x="312" y="3600"/>
                      <a:pt x="424" y="3689"/>
                    </a:cubicBezTo>
                    <a:lnTo>
                      <a:pt x="424" y="3678"/>
                    </a:lnTo>
                    <a:cubicBezTo>
                      <a:pt x="735" y="3166"/>
                      <a:pt x="747" y="2355"/>
                      <a:pt x="802" y="2076"/>
                    </a:cubicBezTo>
                    <a:cubicBezTo>
                      <a:pt x="846" y="1799"/>
                      <a:pt x="1014" y="1421"/>
                      <a:pt x="947" y="976"/>
                    </a:cubicBezTo>
                    <a:cubicBezTo>
                      <a:pt x="880" y="541"/>
                      <a:pt x="824" y="163"/>
                      <a:pt x="713" y="74"/>
                    </a:cubicBezTo>
                    <a:cubicBezTo>
                      <a:pt x="654" y="22"/>
                      <a:pt x="516" y="1"/>
                      <a:pt x="36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8"/>
              <p:cNvSpPr/>
              <p:nvPr/>
            </p:nvSpPr>
            <p:spPr>
              <a:xfrm>
                <a:off x="523520" y="1942625"/>
                <a:ext cx="11269" cy="57111"/>
              </a:xfrm>
              <a:custGeom>
                <a:avLst/>
                <a:gdLst/>
                <a:ahLst/>
                <a:cxnLst/>
                <a:rect l="l" t="t" r="r" b="b"/>
                <a:pathLst>
                  <a:path w="323" h="1637" extrusionOk="0">
                    <a:moveTo>
                      <a:pt x="323" y="1"/>
                    </a:moveTo>
                    <a:lnTo>
                      <a:pt x="323" y="1"/>
                    </a:lnTo>
                    <a:cubicBezTo>
                      <a:pt x="189" y="235"/>
                      <a:pt x="78" y="502"/>
                      <a:pt x="34" y="779"/>
                    </a:cubicBezTo>
                    <a:cubicBezTo>
                      <a:pt x="1" y="1046"/>
                      <a:pt x="34" y="1380"/>
                      <a:pt x="145" y="1636"/>
                    </a:cubicBezTo>
                    <a:lnTo>
                      <a:pt x="201" y="1569"/>
                    </a:lnTo>
                    <a:cubicBezTo>
                      <a:pt x="78" y="1335"/>
                      <a:pt x="45" y="1058"/>
                      <a:pt x="78" y="779"/>
                    </a:cubicBezTo>
                    <a:cubicBezTo>
                      <a:pt x="100" y="512"/>
                      <a:pt x="201" y="245"/>
                      <a:pt x="3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8"/>
              <p:cNvSpPr/>
              <p:nvPr/>
            </p:nvSpPr>
            <p:spPr>
              <a:xfrm>
                <a:off x="523903" y="1984945"/>
                <a:ext cx="36143" cy="34190"/>
              </a:xfrm>
              <a:custGeom>
                <a:avLst/>
                <a:gdLst/>
                <a:ahLst/>
                <a:cxnLst/>
                <a:rect l="l" t="t" r="r" b="b"/>
                <a:pathLst>
                  <a:path w="1036" h="980" extrusionOk="0">
                    <a:moveTo>
                      <a:pt x="1035" y="0"/>
                    </a:moveTo>
                    <a:cubicBezTo>
                      <a:pt x="701" y="334"/>
                      <a:pt x="412" y="579"/>
                      <a:pt x="23" y="834"/>
                    </a:cubicBezTo>
                    <a:lnTo>
                      <a:pt x="0" y="979"/>
                    </a:lnTo>
                    <a:cubicBezTo>
                      <a:pt x="378" y="678"/>
                      <a:pt x="724" y="356"/>
                      <a:pt x="10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8"/>
              <p:cNvSpPr/>
              <p:nvPr/>
            </p:nvSpPr>
            <p:spPr>
              <a:xfrm>
                <a:off x="510716" y="2030718"/>
                <a:ext cx="36911" cy="22921"/>
              </a:xfrm>
              <a:custGeom>
                <a:avLst/>
                <a:gdLst/>
                <a:ahLst/>
                <a:cxnLst/>
                <a:rect l="l" t="t" r="r" b="b"/>
                <a:pathLst>
                  <a:path w="1058" h="657" extrusionOk="0">
                    <a:moveTo>
                      <a:pt x="1057" y="1"/>
                    </a:moveTo>
                    <a:lnTo>
                      <a:pt x="546" y="312"/>
                    </a:lnTo>
                    <a:cubicBezTo>
                      <a:pt x="457" y="367"/>
                      <a:pt x="368" y="424"/>
                      <a:pt x="279" y="468"/>
                    </a:cubicBezTo>
                    <a:cubicBezTo>
                      <a:pt x="234" y="490"/>
                      <a:pt x="190" y="501"/>
                      <a:pt x="145" y="523"/>
                    </a:cubicBezTo>
                    <a:lnTo>
                      <a:pt x="0" y="545"/>
                    </a:lnTo>
                    <a:lnTo>
                      <a:pt x="22" y="657"/>
                    </a:lnTo>
                    <a:cubicBezTo>
                      <a:pt x="78" y="634"/>
                      <a:pt x="123" y="624"/>
                      <a:pt x="178" y="601"/>
                    </a:cubicBezTo>
                    <a:lnTo>
                      <a:pt x="312" y="535"/>
                    </a:lnTo>
                    <a:cubicBezTo>
                      <a:pt x="401" y="479"/>
                      <a:pt x="490" y="424"/>
                      <a:pt x="568" y="357"/>
                    </a:cubicBezTo>
                    <a:lnTo>
                      <a:pt x="105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8"/>
              <p:cNvSpPr/>
              <p:nvPr/>
            </p:nvSpPr>
            <p:spPr>
              <a:xfrm>
                <a:off x="488980" y="1956232"/>
                <a:ext cx="24491" cy="91615"/>
              </a:xfrm>
              <a:custGeom>
                <a:avLst/>
                <a:gdLst/>
                <a:ahLst/>
                <a:cxnLst/>
                <a:rect l="l" t="t" r="r" b="b"/>
                <a:pathLst>
                  <a:path w="702" h="2626" extrusionOk="0">
                    <a:moveTo>
                      <a:pt x="467" y="0"/>
                    </a:moveTo>
                    <a:cubicBezTo>
                      <a:pt x="401" y="234"/>
                      <a:pt x="334" y="468"/>
                      <a:pt x="190" y="668"/>
                    </a:cubicBezTo>
                    <a:cubicBezTo>
                      <a:pt x="123" y="767"/>
                      <a:pt x="45" y="868"/>
                      <a:pt x="23" y="990"/>
                    </a:cubicBezTo>
                    <a:cubicBezTo>
                      <a:pt x="0" y="1113"/>
                      <a:pt x="0" y="1235"/>
                      <a:pt x="12" y="1357"/>
                    </a:cubicBezTo>
                    <a:cubicBezTo>
                      <a:pt x="34" y="1602"/>
                      <a:pt x="67" y="1847"/>
                      <a:pt x="156" y="2091"/>
                    </a:cubicBezTo>
                    <a:cubicBezTo>
                      <a:pt x="178" y="2147"/>
                      <a:pt x="223" y="2203"/>
                      <a:pt x="279" y="2236"/>
                    </a:cubicBezTo>
                    <a:cubicBezTo>
                      <a:pt x="323" y="2280"/>
                      <a:pt x="378" y="2302"/>
                      <a:pt x="423" y="2347"/>
                    </a:cubicBezTo>
                    <a:cubicBezTo>
                      <a:pt x="512" y="2425"/>
                      <a:pt x="579" y="2525"/>
                      <a:pt x="635" y="2625"/>
                    </a:cubicBezTo>
                    <a:lnTo>
                      <a:pt x="701" y="2591"/>
                    </a:lnTo>
                    <a:cubicBezTo>
                      <a:pt x="635" y="2480"/>
                      <a:pt x="556" y="2381"/>
                      <a:pt x="467" y="2302"/>
                    </a:cubicBezTo>
                    <a:cubicBezTo>
                      <a:pt x="368" y="2213"/>
                      <a:pt x="245" y="2169"/>
                      <a:pt x="201" y="2069"/>
                    </a:cubicBezTo>
                    <a:cubicBezTo>
                      <a:pt x="123" y="1847"/>
                      <a:pt x="79" y="1602"/>
                      <a:pt x="45" y="1357"/>
                    </a:cubicBezTo>
                    <a:cubicBezTo>
                      <a:pt x="34" y="1235"/>
                      <a:pt x="23" y="1113"/>
                      <a:pt x="45" y="1001"/>
                    </a:cubicBezTo>
                    <a:cubicBezTo>
                      <a:pt x="67" y="879"/>
                      <a:pt x="134" y="779"/>
                      <a:pt x="201" y="678"/>
                    </a:cubicBezTo>
                    <a:cubicBezTo>
                      <a:pt x="346" y="468"/>
                      <a:pt x="412" y="234"/>
                      <a:pt x="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8"/>
              <p:cNvSpPr/>
              <p:nvPr/>
            </p:nvSpPr>
            <p:spPr>
              <a:xfrm>
                <a:off x="511099" y="1981456"/>
                <a:ext cx="8582" cy="51250"/>
              </a:xfrm>
              <a:custGeom>
                <a:avLst/>
                <a:gdLst/>
                <a:ahLst/>
                <a:cxnLst/>
                <a:rect l="l" t="t" r="r" b="b"/>
                <a:pathLst>
                  <a:path w="246" h="1469" extrusionOk="0">
                    <a:moveTo>
                      <a:pt x="45" y="0"/>
                    </a:moveTo>
                    <a:lnTo>
                      <a:pt x="45" y="0"/>
                    </a:lnTo>
                    <a:cubicBezTo>
                      <a:pt x="56" y="123"/>
                      <a:pt x="34" y="245"/>
                      <a:pt x="23" y="378"/>
                    </a:cubicBezTo>
                    <a:cubicBezTo>
                      <a:pt x="11" y="501"/>
                      <a:pt x="1" y="623"/>
                      <a:pt x="11" y="746"/>
                    </a:cubicBezTo>
                    <a:cubicBezTo>
                      <a:pt x="34" y="1001"/>
                      <a:pt x="112" y="1235"/>
                      <a:pt x="189" y="1468"/>
                    </a:cubicBezTo>
                    <a:lnTo>
                      <a:pt x="245" y="1457"/>
                    </a:lnTo>
                    <a:cubicBezTo>
                      <a:pt x="156" y="1223"/>
                      <a:pt x="67" y="990"/>
                      <a:pt x="45" y="746"/>
                    </a:cubicBezTo>
                    <a:cubicBezTo>
                      <a:pt x="23" y="623"/>
                      <a:pt x="23" y="501"/>
                      <a:pt x="34" y="378"/>
                    </a:cubicBezTo>
                    <a:cubicBezTo>
                      <a:pt x="45" y="256"/>
                      <a:pt x="56" y="123"/>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8"/>
              <p:cNvSpPr/>
              <p:nvPr/>
            </p:nvSpPr>
            <p:spPr>
              <a:xfrm>
                <a:off x="379954" y="1654343"/>
                <a:ext cx="282519" cy="907598"/>
              </a:xfrm>
              <a:custGeom>
                <a:avLst/>
                <a:gdLst/>
                <a:ahLst/>
                <a:cxnLst/>
                <a:rect l="l" t="t" r="r" b="b"/>
                <a:pathLst>
                  <a:path w="8098" h="26015" extrusionOk="0">
                    <a:moveTo>
                      <a:pt x="345" y="0"/>
                    </a:moveTo>
                    <a:cubicBezTo>
                      <a:pt x="589" y="1824"/>
                      <a:pt x="823" y="3637"/>
                      <a:pt x="1079" y="5461"/>
                    </a:cubicBezTo>
                    <a:cubicBezTo>
                      <a:pt x="1246" y="6440"/>
                      <a:pt x="1424" y="7430"/>
                      <a:pt x="1624" y="8409"/>
                    </a:cubicBezTo>
                    <a:lnTo>
                      <a:pt x="1368" y="8031"/>
                    </a:lnTo>
                    <a:cubicBezTo>
                      <a:pt x="1202" y="7786"/>
                      <a:pt x="1101" y="7519"/>
                      <a:pt x="968" y="7252"/>
                    </a:cubicBezTo>
                    <a:cubicBezTo>
                      <a:pt x="690" y="6718"/>
                      <a:pt x="312" y="6262"/>
                      <a:pt x="67" y="5739"/>
                    </a:cubicBezTo>
                    <a:lnTo>
                      <a:pt x="0" y="5772"/>
                    </a:lnTo>
                    <a:cubicBezTo>
                      <a:pt x="234" y="6306"/>
                      <a:pt x="612" y="6785"/>
                      <a:pt x="856" y="7307"/>
                    </a:cubicBezTo>
                    <a:cubicBezTo>
                      <a:pt x="990" y="7563"/>
                      <a:pt x="1090" y="7841"/>
                      <a:pt x="1257" y="8097"/>
                    </a:cubicBezTo>
                    <a:lnTo>
                      <a:pt x="1702" y="8798"/>
                    </a:lnTo>
                    <a:cubicBezTo>
                      <a:pt x="1847" y="9487"/>
                      <a:pt x="2002" y="10166"/>
                      <a:pt x="2158" y="10856"/>
                    </a:cubicBezTo>
                    <a:cubicBezTo>
                      <a:pt x="2236" y="11133"/>
                      <a:pt x="2302" y="11422"/>
                      <a:pt x="2381" y="11701"/>
                    </a:cubicBezTo>
                    <a:lnTo>
                      <a:pt x="1946" y="11511"/>
                    </a:lnTo>
                    <a:cubicBezTo>
                      <a:pt x="1724" y="11412"/>
                      <a:pt x="1501" y="11323"/>
                      <a:pt x="1301" y="11200"/>
                    </a:cubicBezTo>
                    <a:cubicBezTo>
                      <a:pt x="1101" y="11078"/>
                      <a:pt x="935" y="10900"/>
                      <a:pt x="790" y="10711"/>
                    </a:cubicBezTo>
                    <a:cubicBezTo>
                      <a:pt x="634" y="10533"/>
                      <a:pt x="490" y="10332"/>
                      <a:pt x="312" y="10166"/>
                    </a:cubicBezTo>
                    <a:lnTo>
                      <a:pt x="290" y="10199"/>
                    </a:lnTo>
                    <a:cubicBezTo>
                      <a:pt x="468" y="10355"/>
                      <a:pt x="601" y="10555"/>
                      <a:pt x="745" y="10744"/>
                    </a:cubicBezTo>
                    <a:cubicBezTo>
                      <a:pt x="890" y="10945"/>
                      <a:pt x="1057" y="11133"/>
                      <a:pt x="1268" y="11256"/>
                    </a:cubicBezTo>
                    <a:cubicBezTo>
                      <a:pt x="1469" y="11389"/>
                      <a:pt x="1691" y="11489"/>
                      <a:pt x="1913" y="11590"/>
                    </a:cubicBezTo>
                    <a:lnTo>
                      <a:pt x="2413" y="11823"/>
                    </a:lnTo>
                    <a:cubicBezTo>
                      <a:pt x="2559" y="12390"/>
                      <a:pt x="2725" y="12947"/>
                      <a:pt x="2947" y="13503"/>
                    </a:cubicBezTo>
                    <a:cubicBezTo>
                      <a:pt x="3281" y="14359"/>
                      <a:pt x="3681" y="15182"/>
                      <a:pt x="4116" y="15994"/>
                    </a:cubicBezTo>
                    <a:cubicBezTo>
                      <a:pt x="4338" y="16405"/>
                      <a:pt x="4561" y="16806"/>
                      <a:pt x="4794" y="17195"/>
                    </a:cubicBezTo>
                    <a:cubicBezTo>
                      <a:pt x="5016" y="17596"/>
                      <a:pt x="5250" y="17996"/>
                      <a:pt x="5505" y="18374"/>
                    </a:cubicBezTo>
                    <a:cubicBezTo>
                      <a:pt x="5505" y="18376"/>
                      <a:pt x="5506" y="18377"/>
                      <a:pt x="5506" y="18378"/>
                    </a:cubicBezTo>
                    <a:lnTo>
                      <a:pt x="5506" y="18378"/>
                    </a:lnTo>
                    <a:cubicBezTo>
                      <a:pt x="5288" y="18246"/>
                      <a:pt x="5091" y="18070"/>
                      <a:pt x="4905" y="17885"/>
                    </a:cubicBezTo>
                    <a:cubicBezTo>
                      <a:pt x="4649" y="17640"/>
                      <a:pt x="4393" y="17384"/>
                      <a:pt x="4116" y="17151"/>
                    </a:cubicBezTo>
                    <a:cubicBezTo>
                      <a:pt x="3849" y="16928"/>
                      <a:pt x="3560" y="16717"/>
                      <a:pt x="3248" y="16539"/>
                    </a:cubicBezTo>
                    <a:cubicBezTo>
                      <a:pt x="2937" y="16361"/>
                      <a:pt x="2614" y="16205"/>
                      <a:pt x="2269" y="16105"/>
                    </a:cubicBezTo>
                    <a:lnTo>
                      <a:pt x="2258" y="16138"/>
                    </a:lnTo>
                    <a:cubicBezTo>
                      <a:pt x="2591" y="16249"/>
                      <a:pt x="2914" y="16394"/>
                      <a:pt x="3214" y="16583"/>
                    </a:cubicBezTo>
                    <a:cubicBezTo>
                      <a:pt x="3526" y="16761"/>
                      <a:pt x="3804" y="16973"/>
                      <a:pt x="4071" y="17206"/>
                    </a:cubicBezTo>
                    <a:cubicBezTo>
                      <a:pt x="4349" y="17440"/>
                      <a:pt x="4593" y="17695"/>
                      <a:pt x="4838" y="17952"/>
                    </a:cubicBezTo>
                    <a:cubicBezTo>
                      <a:pt x="5072" y="18185"/>
                      <a:pt x="5339" y="18419"/>
                      <a:pt x="5650" y="18574"/>
                    </a:cubicBezTo>
                    <a:cubicBezTo>
                      <a:pt x="5673" y="18607"/>
                      <a:pt x="5695" y="18641"/>
                      <a:pt x="5728" y="18663"/>
                    </a:cubicBezTo>
                    <a:cubicBezTo>
                      <a:pt x="5806" y="18752"/>
                      <a:pt x="5884" y="18830"/>
                      <a:pt x="5973" y="18908"/>
                    </a:cubicBezTo>
                    <a:cubicBezTo>
                      <a:pt x="6151" y="19064"/>
                      <a:pt x="6328" y="19208"/>
                      <a:pt x="6506" y="19353"/>
                    </a:cubicBezTo>
                    <a:cubicBezTo>
                      <a:pt x="6862" y="19642"/>
                      <a:pt x="7230" y="19898"/>
                      <a:pt x="7608" y="20164"/>
                    </a:cubicBezTo>
                    <a:cubicBezTo>
                      <a:pt x="7663" y="20221"/>
                      <a:pt x="7719" y="20287"/>
                      <a:pt x="7774" y="20342"/>
                    </a:cubicBezTo>
                    <a:cubicBezTo>
                      <a:pt x="7697" y="20787"/>
                      <a:pt x="7630" y="21232"/>
                      <a:pt x="7574" y="21677"/>
                    </a:cubicBezTo>
                    <a:cubicBezTo>
                      <a:pt x="7507" y="22144"/>
                      <a:pt x="7441" y="22611"/>
                      <a:pt x="7386" y="23090"/>
                    </a:cubicBezTo>
                    <a:cubicBezTo>
                      <a:pt x="7329" y="23568"/>
                      <a:pt x="7319" y="24057"/>
                      <a:pt x="7352" y="24536"/>
                    </a:cubicBezTo>
                    <a:cubicBezTo>
                      <a:pt x="7374" y="24781"/>
                      <a:pt x="7408" y="25025"/>
                      <a:pt x="7452" y="25270"/>
                    </a:cubicBezTo>
                    <a:cubicBezTo>
                      <a:pt x="7485" y="25392"/>
                      <a:pt x="7507" y="25515"/>
                      <a:pt x="7552" y="25626"/>
                    </a:cubicBezTo>
                    <a:cubicBezTo>
                      <a:pt x="7563" y="25693"/>
                      <a:pt x="7586" y="25748"/>
                      <a:pt x="7608" y="25804"/>
                    </a:cubicBezTo>
                    <a:cubicBezTo>
                      <a:pt x="7630" y="25871"/>
                      <a:pt x="7675" y="25948"/>
                      <a:pt x="7708" y="26015"/>
                    </a:cubicBezTo>
                    <a:lnTo>
                      <a:pt x="8064" y="25792"/>
                    </a:lnTo>
                    <a:cubicBezTo>
                      <a:pt x="8041" y="25759"/>
                      <a:pt x="8019" y="25703"/>
                      <a:pt x="7997" y="25659"/>
                    </a:cubicBezTo>
                    <a:cubicBezTo>
                      <a:pt x="7975" y="25604"/>
                      <a:pt x="7964" y="25559"/>
                      <a:pt x="7942" y="25503"/>
                    </a:cubicBezTo>
                    <a:cubicBezTo>
                      <a:pt x="7908" y="25403"/>
                      <a:pt x="7875" y="25292"/>
                      <a:pt x="7853" y="25181"/>
                    </a:cubicBezTo>
                    <a:cubicBezTo>
                      <a:pt x="7797" y="24959"/>
                      <a:pt x="7764" y="24736"/>
                      <a:pt x="7741" y="24502"/>
                    </a:cubicBezTo>
                    <a:cubicBezTo>
                      <a:pt x="7697" y="24047"/>
                      <a:pt x="7708" y="23590"/>
                      <a:pt x="7752" y="23123"/>
                    </a:cubicBezTo>
                    <a:cubicBezTo>
                      <a:pt x="7797" y="22656"/>
                      <a:pt x="7853" y="22189"/>
                      <a:pt x="7908" y="21722"/>
                    </a:cubicBezTo>
                    <a:cubicBezTo>
                      <a:pt x="7964" y="21254"/>
                      <a:pt x="8019" y="20787"/>
                      <a:pt x="8086" y="20320"/>
                    </a:cubicBezTo>
                    <a:lnTo>
                      <a:pt x="8097" y="20231"/>
                    </a:lnTo>
                    <a:lnTo>
                      <a:pt x="8041" y="20187"/>
                    </a:lnTo>
                    <a:lnTo>
                      <a:pt x="7808" y="19954"/>
                    </a:lnTo>
                    <a:lnTo>
                      <a:pt x="7786" y="19942"/>
                    </a:lnTo>
                    <a:lnTo>
                      <a:pt x="7774" y="19942"/>
                    </a:lnTo>
                    <a:cubicBezTo>
                      <a:pt x="7396" y="19697"/>
                      <a:pt x="7007" y="19453"/>
                      <a:pt x="6640" y="19186"/>
                    </a:cubicBezTo>
                    <a:cubicBezTo>
                      <a:pt x="6462" y="19052"/>
                      <a:pt x="6273" y="18919"/>
                      <a:pt x="6106" y="18763"/>
                    </a:cubicBezTo>
                    <a:cubicBezTo>
                      <a:pt x="6017" y="18696"/>
                      <a:pt x="5940" y="18619"/>
                      <a:pt x="5861" y="18541"/>
                    </a:cubicBezTo>
                    <a:cubicBezTo>
                      <a:pt x="5828" y="18496"/>
                      <a:pt x="5795" y="18463"/>
                      <a:pt x="5762" y="18419"/>
                    </a:cubicBezTo>
                    <a:cubicBezTo>
                      <a:pt x="5728" y="18374"/>
                      <a:pt x="5695" y="18330"/>
                      <a:pt x="5661" y="18274"/>
                    </a:cubicBezTo>
                    <a:cubicBezTo>
                      <a:pt x="5327" y="17762"/>
                      <a:pt x="5016" y="17228"/>
                      <a:pt x="4716" y="16684"/>
                    </a:cubicBezTo>
                    <a:cubicBezTo>
                      <a:pt x="4716" y="16583"/>
                      <a:pt x="4771" y="16472"/>
                      <a:pt x="4805" y="16361"/>
                    </a:cubicBezTo>
                    <a:cubicBezTo>
                      <a:pt x="4838" y="16217"/>
                      <a:pt x="4860" y="16071"/>
                      <a:pt x="4883" y="15927"/>
                    </a:cubicBezTo>
                    <a:cubicBezTo>
                      <a:pt x="4927" y="15649"/>
                      <a:pt x="4972" y="15371"/>
                      <a:pt x="5028" y="15082"/>
                    </a:cubicBezTo>
                    <a:cubicBezTo>
                      <a:pt x="5127" y="14514"/>
                      <a:pt x="5261" y="13958"/>
                      <a:pt x="5394" y="13402"/>
                    </a:cubicBezTo>
                    <a:lnTo>
                      <a:pt x="5339" y="13391"/>
                    </a:lnTo>
                    <a:cubicBezTo>
                      <a:pt x="5194" y="13948"/>
                      <a:pt x="5061" y="14504"/>
                      <a:pt x="4949" y="15070"/>
                    </a:cubicBezTo>
                    <a:cubicBezTo>
                      <a:pt x="4883" y="15349"/>
                      <a:pt x="4838" y="15638"/>
                      <a:pt x="4794" y="15916"/>
                    </a:cubicBezTo>
                    <a:cubicBezTo>
                      <a:pt x="4771" y="16061"/>
                      <a:pt x="4738" y="16194"/>
                      <a:pt x="4705" y="16338"/>
                    </a:cubicBezTo>
                    <a:cubicBezTo>
                      <a:pt x="4682" y="16405"/>
                      <a:pt x="4660" y="16461"/>
                      <a:pt x="4638" y="16539"/>
                    </a:cubicBezTo>
                    <a:cubicBezTo>
                      <a:pt x="4527" y="16328"/>
                      <a:pt x="4415" y="16116"/>
                      <a:pt x="4304" y="15894"/>
                    </a:cubicBezTo>
                    <a:cubicBezTo>
                      <a:pt x="4093" y="15493"/>
                      <a:pt x="3893" y="15082"/>
                      <a:pt x="3704" y="14670"/>
                    </a:cubicBezTo>
                    <a:cubicBezTo>
                      <a:pt x="3548" y="14348"/>
                      <a:pt x="3414" y="14025"/>
                      <a:pt x="3281" y="13691"/>
                    </a:cubicBezTo>
                    <a:cubicBezTo>
                      <a:pt x="3293" y="13347"/>
                      <a:pt x="3392" y="13002"/>
                      <a:pt x="3481" y="12657"/>
                    </a:cubicBezTo>
                    <a:cubicBezTo>
                      <a:pt x="3582" y="12279"/>
                      <a:pt x="3671" y="11901"/>
                      <a:pt x="3782" y="11534"/>
                    </a:cubicBezTo>
                    <a:cubicBezTo>
                      <a:pt x="3893" y="11167"/>
                      <a:pt x="4060" y="10822"/>
                      <a:pt x="4160" y="10444"/>
                    </a:cubicBezTo>
                    <a:cubicBezTo>
                      <a:pt x="4271" y="10077"/>
                      <a:pt x="4338" y="9687"/>
                      <a:pt x="4494" y="9343"/>
                    </a:cubicBezTo>
                    <a:lnTo>
                      <a:pt x="4449" y="9321"/>
                    </a:lnTo>
                    <a:cubicBezTo>
                      <a:pt x="4282" y="9677"/>
                      <a:pt x="4205" y="10055"/>
                      <a:pt x="4082" y="10421"/>
                    </a:cubicBezTo>
                    <a:cubicBezTo>
                      <a:pt x="3971" y="10789"/>
                      <a:pt x="3804" y="11133"/>
                      <a:pt x="3681" y="11501"/>
                    </a:cubicBezTo>
                    <a:cubicBezTo>
                      <a:pt x="3560" y="11879"/>
                      <a:pt x="3459" y="12245"/>
                      <a:pt x="3348" y="12613"/>
                    </a:cubicBezTo>
                    <a:cubicBezTo>
                      <a:pt x="3281" y="12868"/>
                      <a:pt x="3204" y="13113"/>
                      <a:pt x="3148" y="13380"/>
                    </a:cubicBezTo>
                    <a:cubicBezTo>
                      <a:pt x="2814" y="12546"/>
                      <a:pt x="2591" y="11679"/>
                      <a:pt x="2369" y="10800"/>
                    </a:cubicBezTo>
                    <a:cubicBezTo>
                      <a:pt x="2047" y="9521"/>
                      <a:pt x="1768" y="8241"/>
                      <a:pt x="1513" y="6941"/>
                    </a:cubicBezTo>
                    <a:cubicBezTo>
                      <a:pt x="1691" y="6407"/>
                      <a:pt x="1958" y="5906"/>
                      <a:pt x="2258" y="5428"/>
                    </a:cubicBezTo>
                    <a:cubicBezTo>
                      <a:pt x="2569" y="4939"/>
                      <a:pt x="2914" y="4482"/>
                      <a:pt x="3259" y="4015"/>
                    </a:cubicBezTo>
                    <a:lnTo>
                      <a:pt x="3226" y="3993"/>
                    </a:lnTo>
                    <a:cubicBezTo>
                      <a:pt x="2870" y="4438"/>
                      <a:pt x="2502" y="4894"/>
                      <a:pt x="2180" y="5372"/>
                    </a:cubicBezTo>
                    <a:cubicBezTo>
                      <a:pt x="1902" y="5795"/>
                      <a:pt x="1657" y="6229"/>
                      <a:pt x="1469" y="6696"/>
                    </a:cubicBezTo>
                    <a:cubicBezTo>
                      <a:pt x="1390" y="6273"/>
                      <a:pt x="1301" y="5851"/>
                      <a:pt x="1235" y="5428"/>
                    </a:cubicBezTo>
                    <a:lnTo>
                      <a:pt x="423"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8"/>
              <p:cNvSpPr/>
              <p:nvPr/>
            </p:nvSpPr>
            <p:spPr>
              <a:xfrm>
                <a:off x="2429160" y="2078341"/>
                <a:ext cx="456329" cy="609345"/>
              </a:xfrm>
              <a:custGeom>
                <a:avLst/>
                <a:gdLst/>
                <a:ahLst/>
                <a:cxnLst/>
                <a:rect l="l" t="t" r="r" b="b"/>
                <a:pathLst>
                  <a:path w="13080" h="17466" extrusionOk="0">
                    <a:moveTo>
                      <a:pt x="12878" y="1"/>
                    </a:moveTo>
                    <a:cubicBezTo>
                      <a:pt x="12862" y="1"/>
                      <a:pt x="12845" y="12"/>
                      <a:pt x="12835" y="37"/>
                    </a:cubicBezTo>
                    <a:cubicBezTo>
                      <a:pt x="12746" y="304"/>
                      <a:pt x="12524" y="794"/>
                      <a:pt x="12090" y="994"/>
                    </a:cubicBezTo>
                    <a:cubicBezTo>
                      <a:pt x="11856" y="1093"/>
                      <a:pt x="10655" y="1528"/>
                      <a:pt x="9933" y="2117"/>
                    </a:cubicBezTo>
                    <a:cubicBezTo>
                      <a:pt x="9199" y="2717"/>
                      <a:pt x="7953" y="3596"/>
                      <a:pt x="6907" y="3930"/>
                    </a:cubicBezTo>
                    <a:cubicBezTo>
                      <a:pt x="5862" y="4264"/>
                      <a:pt x="3615" y="5164"/>
                      <a:pt x="2736" y="6543"/>
                    </a:cubicBezTo>
                    <a:cubicBezTo>
                      <a:pt x="1858" y="7912"/>
                      <a:pt x="1302" y="8045"/>
                      <a:pt x="1102" y="9291"/>
                    </a:cubicBezTo>
                    <a:cubicBezTo>
                      <a:pt x="890" y="10537"/>
                      <a:pt x="1013" y="10448"/>
                      <a:pt x="701" y="11548"/>
                    </a:cubicBezTo>
                    <a:cubicBezTo>
                      <a:pt x="378" y="12638"/>
                      <a:pt x="134" y="13328"/>
                      <a:pt x="67" y="13728"/>
                    </a:cubicBezTo>
                    <a:cubicBezTo>
                      <a:pt x="0" y="14129"/>
                      <a:pt x="12" y="14630"/>
                      <a:pt x="12" y="14630"/>
                    </a:cubicBezTo>
                    <a:lnTo>
                      <a:pt x="390" y="17465"/>
                    </a:lnTo>
                    <a:cubicBezTo>
                      <a:pt x="390" y="17465"/>
                      <a:pt x="1035" y="17165"/>
                      <a:pt x="1302" y="16131"/>
                    </a:cubicBezTo>
                    <a:cubicBezTo>
                      <a:pt x="1569" y="15085"/>
                      <a:pt x="1547" y="14996"/>
                      <a:pt x="2069" y="14340"/>
                    </a:cubicBezTo>
                    <a:cubicBezTo>
                      <a:pt x="2580" y="13684"/>
                      <a:pt x="4060" y="12939"/>
                      <a:pt x="5617" y="11871"/>
                    </a:cubicBezTo>
                    <a:cubicBezTo>
                      <a:pt x="7174" y="10792"/>
                      <a:pt x="9054" y="9502"/>
                      <a:pt x="10088" y="8189"/>
                    </a:cubicBezTo>
                    <a:cubicBezTo>
                      <a:pt x="11122" y="6866"/>
                      <a:pt x="11656" y="6165"/>
                      <a:pt x="12323" y="4608"/>
                    </a:cubicBezTo>
                    <a:cubicBezTo>
                      <a:pt x="12991" y="3063"/>
                      <a:pt x="13080" y="2206"/>
                      <a:pt x="13025" y="1261"/>
                    </a:cubicBezTo>
                    <a:cubicBezTo>
                      <a:pt x="12991" y="682"/>
                      <a:pt x="12946" y="270"/>
                      <a:pt x="12924" y="48"/>
                    </a:cubicBezTo>
                    <a:cubicBezTo>
                      <a:pt x="12918" y="18"/>
                      <a:pt x="12899" y="1"/>
                      <a:pt x="1287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8"/>
              <p:cNvSpPr/>
              <p:nvPr/>
            </p:nvSpPr>
            <p:spPr>
              <a:xfrm>
                <a:off x="2441581" y="2448262"/>
                <a:ext cx="246027" cy="233990"/>
              </a:xfrm>
              <a:custGeom>
                <a:avLst/>
                <a:gdLst/>
                <a:ahLst/>
                <a:cxnLst/>
                <a:rect l="l" t="t" r="r" b="b"/>
                <a:pathLst>
                  <a:path w="7052" h="6707" extrusionOk="0">
                    <a:moveTo>
                      <a:pt x="7051" y="0"/>
                    </a:moveTo>
                    <a:cubicBezTo>
                      <a:pt x="6584" y="156"/>
                      <a:pt x="6107" y="233"/>
                      <a:pt x="5617" y="278"/>
                    </a:cubicBezTo>
                    <a:cubicBezTo>
                      <a:pt x="5350" y="312"/>
                      <a:pt x="5094" y="334"/>
                      <a:pt x="4827" y="356"/>
                    </a:cubicBezTo>
                    <a:cubicBezTo>
                      <a:pt x="4572" y="389"/>
                      <a:pt x="4338" y="445"/>
                      <a:pt x="4115" y="601"/>
                    </a:cubicBezTo>
                    <a:cubicBezTo>
                      <a:pt x="3904" y="745"/>
                      <a:pt x="3715" y="935"/>
                      <a:pt x="3526" y="1113"/>
                    </a:cubicBezTo>
                    <a:cubicBezTo>
                      <a:pt x="3337" y="1291"/>
                      <a:pt x="3159" y="1469"/>
                      <a:pt x="2970" y="1657"/>
                    </a:cubicBezTo>
                    <a:cubicBezTo>
                      <a:pt x="2603" y="2047"/>
                      <a:pt x="2247" y="2447"/>
                      <a:pt x="1902" y="2870"/>
                    </a:cubicBezTo>
                    <a:cubicBezTo>
                      <a:pt x="1569" y="3270"/>
                      <a:pt x="1246" y="3681"/>
                      <a:pt x="1035" y="4205"/>
                    </a:cubicBezTo>
                    <a:cubicBezTo>
                      <a:pt x="823" y="4738"/>
                      <a:pt x="667" y="5317"/>
                      <a:pt x="456" y="5851"/>
                    </a:cubicBezTo>
                    <a:cubicBezTo>
                      <a:pt x="345" y="6128"/>
                      <a:pt x="200" y="6407"/>
                      <a:pt x="0" y="6607"/>
                    </a:cubicBezTo>
                    <a:lnTo>
                      <a:pt x="12" y="6707"/>
                    </a:lnTo>
                    <a:cubicBezTo>
                      <a:pt x="289" y="6451"/>
                      <a:pt x="467" y="6051"/>
                      <a:pt x="601" y="5673"/>
                    </a:cubicBezTo>
                    <a:cubicBezTo>
                      <a:pt x="701" y="5394"/>
                      <a:pt x="790" y="5105"/>
                      <a:pt x="890" y="4827"/>
                    </a:cubicBezTo>
                    <a:cubicBezTo>
                      <a:pt x="990" y="4549"/>
                      <a:pt x="1068" y="4271"/>
                      <a:pt x="1201" y="4027"/>
                    </a:cubicBezTo>
                    <a:cubicBezTo>
                      <a:pt x="1446" y="3526"/>
                      <a:pt x="1813" y="3115"/>
                      <a:pt x="2147" y="2703"/>
                    </a:cubicBezTo>
                    <a:cubicBezTo>
                      <a:pt x="2503" y="2292"/>
                      <a:pt x="2881" y="1891"/>
                      <a:pt x="3259" y="1513"/>
                    </a:cubicBezTo>
                    <a:cubicBezTo>
                      <a:pt x="3448" y="1323"/>
                      <a:pt x="3648" y="1135"/>
                      <a:pt x="3848" y="957"/>
                    </a:cubicBezTo>
                    <a:cubicBezTo>
                      <a:pt x="4048" y="779"/>
                      <a:pt x="4249" y="612"/>
                      <a:pt x="4505" y="534"/>
                    </a:cubicBezTo>
                    <a:cubicBezTo>
                      <a:pt x="4760" y="468"/>
                      <a:pt x="5027" y="456"/>
                      <a:pt x="5294" y="434"/>
                    </a:cubicBezTo>
                    <a:cubicBezTo>
                      <a:pt x="5550" y="411"/>
                      <a:pt x="5817" y="379"/>
                      <a:pt x="6084" y="345"/>
                    </a:cubicBezTo>
                    <a:cubicBezTo>
                      <a:pt x="6317" y="300"/>
                      <a:pt x="6562" y="256"/>
                      <a:pt x="6796" y="189"/>
                    </a:cubicBezTo>
                    <a:cubicBezTo>
                      <a:pt x="6885" y="122"/>
                      <a:pt x="6962" y="67"/>
                      <a:pt x="705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8"/>
              <p:cNvSpPr/>
              <p:nvPr/>
            </p:nvSpPr>
            <p:spPr>
              <a:xfrm>
                <a:off x="2434987" y="2079980"/>
                <a:ext cx="445478" cy="463760"/>
              </a:xfrm>
              <a:custGeom>
                <a:avLst/>
                <a:gdLst/>
                <a:ahLst/>
                <a:cxnLst/>
                <a:rect l="l" t="t" r="r" b="b"/>
                <a:pathLst>
                  <a:path w="12769" h="13293" extrusionOk="0">
                    <a:moveTo>
                      <a:pt x="12746" y="1"/>
                    </a:moveTo>
                    <a:cubicBezTo>
                      <a:pt x="12735" y="57"/>
                      <a:pt x="12724" y="124"/>
                      <a:pt x="12702" y="179"/>
                    </a:cubicBezTo>
                    <a:cubicBezTo>
                      <a:pt x="12201" y="1781"/>
                      <a:pt x="10733" y="2359"/>
                      <a:pt x="9499" y="2927"/>
                    </a:cubicBezTo>
                    <a:cubicBezTo>
                      <a:pt x="8041" y="3616"/>
                      <a:pt x="6640" y="4450"/>
                      <a:pt x="5261" y="5317"/>
                    </a:cubicBezTo>
                    <a:cubicBezTo>
                      <a:pt x="4593" y="5729"/>
                      <a:pt x="3893" y="6118"/>
                      <a:pt x="3303" y="6674"/>
                    </a:cubicBezTo>
                    <a:cubicBezTo>
                      <a:pt x="3026" y="6941"/>
                      <a:pt x="2759" y="7230"/>
                      <a:pt x="2514" y="7542"/>
                    </a:cubicBezTo>
                    <a:cubicBezTo>
                      <a:pt x="2269" y="7865"/>
                      <a:pt x="2013" y="8187"/>
                      <a:pt x="1780" y="8510"/>
                    </a:cubicBezTo>
                    <a:cubicBezTo>
                      <a:pt x="1557" y="8821"/>
                      <a:pt x="1390" y="9143"/>
                      <a:pt x="1279" y="9533"/>
                    </a:cubicBezTo>
                    <a:cubicBezTo>
                      <a:pt x="1179" y="9889"/>
                      <a:pt x="1123" y="10267"/>
                      <a:pt x="1068" y="10634"/>
                    </a:cubicBezTo>
                    <a:cubicBezTo>
                      <a:pt x="1001" y="11012"/>
                      <a:pt x="935" y="11379"/>
                      <a:pt x="801" y="11724"/>
                    </a:cubicBezTo>
                    <a:cubicBezTo>
                      <a:pt x="690" y="12013"/>
                      <a:pt x="545" y="12291"/>
                      <a:pt x="389" y="12547"/>
                    </a:cubicBezTo>
                    <a:cubicBezTo>
                      <a:pt x="290" y="12714"/>
                      <a:pt x="178" y="12870"/>
                      <a:pt x="67" y="13025"/>
                    </a:cubicBezTo>
                    <a:cubicBezTo>
                      <a:pt x="45" y="13125"/>
                      <a:pt x="23" y="13203"/>
                      <a:pt x="0" y="13292"/>
                    </a:cubicBezTo>
                    <a:cubicBezTo>
                      <a:pt x="256" y="12925"/>
                      <a:pt x="500" y="12547"/>
                      <a:pt x="712" y="12136"/>
                    </a:cubicBezTo>
                    <a:cubicBezTo>
                      <a:pt x="846" y="11847"/>
                      <a:pt x="957" y="11546"/>
                      <a:pt x="1024" y="11224"/>
                    </a:cubicBezTo>
                    <a:cubicBezTo>
                      <a:pt x="1113" y="10846"/>
                      <a:pt x="1157" y="10445"/>
                      <a:pt x="1224" y="10067"/>
                    </a:cubicBezTo>
                    <a:cubicBezTo>
                      <a:pt x="1291" y="9667"/>
                      <a:pt x="1402" y="9277"/>
                      <a:pt x="1580" y="8943"/>
                    </a:cubicBezTo>
                    <a:cubicBezTo>
                      <a:pt x="1780" y="8587"/>
                      <a:pt x="2035" y="8287"/>
                      <a:pt x="2269" y="7976"/>
                    </a:cubicBezTo>
                    <a:cubicBezTo>
                      <a:pt x="2781" y="7319"/>
                      <a:pt x="3325" y="6730"/>
                      <a:pt x="3971" y="6274"/>
                    </a:cubicBezTo>
                    <a:cubicBezTo>
                      <a:pt x="4627" y="5807"/>
                      <a:pt x="5327" y="5406"/>
                      <a:pt x="6006" y="4984"/>
                    </a:cubicBezTo>
                    <a:cubicBezTo>
                      <a:pt x="6696" y="4561"/>
                      <a:pt x="7396" y="4150"/>
                      <a:pt x="8097" y="3760"/>
                    </a:cubicBezTo>
                    <a:cubicBezTo>
                      <a:pt x="8787" y="3382"/>
                      <a:pt x="9499" y="3048"/>
                      <a:pt x="10211" y="2704"/>
                    </a:cubicBezTo>
                    <a:cubicBezTo>
                      <a:pt x="10856" y="2403"/>
                      <a:pt x="11501" y="2047"/>
                      <a:pt x="12012" y="1491"/>
                    </a:cubicBezTo>
                    <a:cubicBezTo>
                      <a:pt x="12346" y="1125"/>
                      <a:pt x="12635" y="658"/>
                      <a:pt x="12769" y="134"/>
                    </a:cubicBezTo>
                    <a:cubicBezTo>
                      <a:pt x="12757" y="79"/>
                      <a:pt x="12757" y="35"/>
                      <a:pt x="127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8"/>
              <p:cNvSpPr/>
              <p:nvPr/>
            </p:nvSpPr>
            <p:spPr>
              <a:xfrm>
                <a:off x="2438092" y="2326013"/>
                <a:ext cx="372145" cy="329861"/>
              </a:xfrm>
              <a:custGeom>
                <a:avLst/>
                <a:gdLst/>
                <a:ahLst/>
                <a:cxnLst/>
                <a:rect l="l" t="t" r="r" b="b"/>
                <a:pathLst>
                  <a:path w="10667" h="9455" extrusionOk="0">
                    <a:moveTo>
                      <a:pt x="10666" y="0"/>
                    </a:moveTo>
                    <a:lnTo>
                      <a:pt x="10666" y="0"/>
                    </a:lnTo>
                    <a:cubicBezTo>
                      <a:pt x="10510" y="112"/>
                      <a:pt x="10366" y="212"/>
                      <a:pt x="10221" y="334"/>
                    </a:cubicBezTo>
                    <a:cubicBezTo>
                      <a:pt x="9721" y="746"/>
                      <a:pt x="9265" y="1202"/>
                      <a:pt x="8720" y="1547"/>
                    </a:cubicBezTo>
                    <a:cubicBezTo>
                      <a:pt x="8186" y="1881"/>
                      <a:pt x="7619" y="2136"/>
                      <a:pt x="7040" y="2348"/>
                    </a:cubicBezTo>
                    <a:cubicBezTo>
                      <a:pt x="6462" y="2570"/>
                      <a:pt x="5873" y="2736"/>
                      <a:pt x="5283" y="2926"/>
                    </a:cubicBezTo>
                    <a:cubicBezTo>
                      <a:pt x="5005" y="3015"/>
                      <a:pt x="4727" y="3104"/>
                      <a:pt x="4460" y="3215"/>
                    </a:cubicBezTo>
                    <a:cubicBezTo>
                      <a:pt x="4193" y="3337"/>
                      <a:pt x="3960" y="3515"/>
                      <a:pt x="3770" y="3760"/>
                    </a:cubicBezTo>
                    <a:cubicBezTo>
                      <a:pt x="3570" y="4016"/>
                      <a:pt x="3404" y="4294"/>
                      <a:pt x="3192" y="4550"/>
                    </a:cubicBezTo>
                    <a:cubicBezTo>
                      <a:pt x="2992" y="4805"/>
                      <a:pt x="2769" y="5050"/>
                      <a:pt x="2547" y="5284"/>
                    </a:cubicBezTo>
                    <a:cubicBezTo>
                      <a:pt x="2091" y="5773"/>
                      <a:pt x="1646" y="6273"/>
                      <a:pt x="1246" y="6819"/>
                    </a:cubicBezTo>
                    <a:cubicBezTo>
                      <a:pt x="1046" y="7074"/>
                      <a:pt x="846" y="7341"/>
                      <a:pt x="668" y="7630"/>
                    </a:cubicBezTo>
                    <a:cubicBezTo>
                      <a:pt x="500" y="7897"/>
                      <a:pt x="367" y="8186"/>
                      <a:pt x="278" y="8509"/>
                    </a:cubicBezTo>
                    <a:cubicBezTo>
                      <a:pt x="201" y="8787"/>
                      <a:pt x="122" y="9088"/>
                      <a:pt x="0" y="9343"/>
                    </a:cubicBezTo>
                    <a:lnTo>
                      <a:pt x="11" y="9454"/>
                    </a:lnTo>
                    <a:cubicBezTo>
                      <a:pt x="201" y="9121"/>
                      <a:pt x="278" y="8687"/>
                      <a:pt x="401" y="8320"/>
                    </a:cubicBezTo>
                    <a:cubicBezTo>
                      <a:pt x="523" y="7998"/>
                      <a:pt x="701" y="7709"/>
                      <a:pt x="890" y="7430"/>
                    </a:cubicBezTo>
                    <a:cubicBezTo>
                      <a:pt x="1090" y="7163"/>
                      <a:pt x="1291" y="6896"/>
                      <a:pt x="1501" y="6629"/>
                    </a:cubicBezTo>
                    <a:cubicBezTo>
                      <a:pt x="1924" y="6095"/>
                      <a:pt x="2391" y="5618"/>
                      <a:pt x="2836" y="5117"/>
                    </a:cubicBezTo>
                    <a:cubicBezTo>
                      <a:pt x="3059" y="4872"/>
                      <a:pt x="3281" y="4627"/>
                      <a:pt x="3470" y="4350"/>
                    </a:cubicBezTo>
                    <a:cubicBezTo>
                      <a:pt x="3659" y="4083"/>
                      <a:pt x="3837" y="3794"/>
                      <a:pt x="4082" y="3582"/>
                    </a:cubicBezTo>
                    <a:cubicBezTo>
                      <a:pt x="4316" y="3382"/>
                      <a:pt x="4605" y="3282"/>
                      <a:pt x="4894" y="3181"/>
                    </a:cubicBezTo>
                    <a:cubicBezTo>
                      <a:pt x="5183" y="3082"/>
                      <a:pt x="5483" y="2981"/>
                      <a:pt x="5784" y="2882"/>
                    </a:cubicBezTo>
                    <a:cubicBezTo>
                      <a:pt x="6362" y="2692"/>
                      <a:pt x="6951" y="2492"/>
                      <a:pt x="7519" y="2259"/>
                    </a:cubicBezTo>
                    <a:cubicBezTo>
                      <a:pt x="8075" y="2025"/>
                      <a:pt x="8631" y="1736"/>
                      <a:pt x="9131" y="1369"/>
                    </a:cubicBezTo>
                    <a:cubicBezTo>
                      <a:pt x="9610" y="1024"/>
                      <a:pt x="10021" y="590"/>
                      <a:pt x="10488" y="234"/>
                    </a:cubicBezTo>
                    <a:cubicBezTo>
                      <a:pt x="10544" y="156"/>
                      <a:pt x="10611" y="79"/>
                      <a:pt x="1066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8"/>
              <p:cNvSpPr/>
              <p:nvPr/>
            </p:nvSpPr>
            <p:spPr>
              <a:xfrm>
                <a:off x="2429544" y="2112217"/>
                <a:ext cx="453642" cy="468365"/>
              </a:xfrm>
              <a:custGeom>
                <a:avLst/>
                <a:gdLst/>
                <a:ahLst/>
                <a:cxnLst/>
                <a:rect l="l" t="t" r="r" b="b"/>
                <a:pathLst>
                  <a:path w="13003" h="13425" extrusionOk="0">
                    <a:moveTo>
                      <a:pt x="12991" y="1"/>
                    </a:moveTo>
                    <a:cubicBezTo>
                      <a:pt x="12446" y="1113"/>
                      <a:pt x="11434" y="1791"/>
                      <a:pt x="10488" y="2358"/>
                    </a:cubicBezTo>
                    <a:cubicBezTo>
                      <a:pt x="9343" y="3048"/>
                      <a:pt x="8164" y="3682"/>
                      <a:pt x="7018" y="4371"/>
                    </a:cubicBezTo>
                    <a:cubicBezTo>
                      <a:pt x="5873" y="5061"/>
                      <a:pt x="4761" y="5817"/>
                      <a:pt x="3793" y="6796"/>
                    </a:cubicBezTo>
                    <a:cubicBezTo>
                      <a:pt x="3304" y="7285"/>
                      <a:pt x="2814" y="7808"/>
                      <a:pt x="2480" y="8442"/>
                    </a:cubicBezTo>
                    <a:cubicBezTo>
                      <a:pt x="2303" y="8776"/>
                      <a:pt x="2181" y="9154"/>
                      <a:pt x="2036" y="9521"/>
                    </a:cubicBezTo>
                    <a:cubicBezTo>
                      <a:pt x="1891" y="9888"/>
                      <a:pt x="1702" y="10233"/>
                      <a:pt x="1502" y="10567"/>
                    </a:cubicBezTo>
                    <a:cubicBezTo>
                      <a:pt x="1302" y="10900"/>
                      <a:pt x="1091" y="11222"/>
                      <a:pt x="890" y="11556"/>
                    </a:cubicBezTo>
                    <a:cubicBezTo>
                      <a:pt x="701" y="11879"/>
                      <a:pt x="512" y="12201"/>
                      <a:pt x="334" y="12546"/>
                    </a:cubicBezTo>
                    <a:cubicBezTo>
                      <a:pt x="223" y="12757"/>
                      <a:pt x="123" y="12969"/>
                      <a:pt x="11" y="13180"/>
                    </a:cubicBezTo>
                    <a:cubicBezTo>
                      <a:pt x="11" y="13269"/>
                      <a:pt x="1" y="13358"/>
                      <a:pt x="1" y="13425"/>
                    </a:cubicBezTo>
                    <a:cubicBezTo>
                      <a:pt x="212" y="12969"/>
                      <a:pt x="446" y="12524"/>
                      <a:pt x="690" y="12101"/>
                    </a:cubicBezTo>
                    <a:cubicBezTo>
                      <a:pt x="1068" y="11434"/>
                      <a:pt x="1513" y="10811"/>
                      <a:pt x="1858" y="10122"/>
                    </a:cubicBezTo>
                    <a:cubicBezTo>
                      <a:pt x="2036" y="9788"/>
                      <a:pt x="2158" y="9421"/>
                      <a:pt x="2303" y="9065"/>
                    </a:cubicBezTo>
                    <a:cubicBezTo>
                      <a:pt x="2458" y="8698"/>
                      <a:pt x="2636" y="8353"/>
                      <a:pt x="2859" y="8041"/>
                    </a:cubicBezTo>
                    <a:cubicBezTo>
                      <a:pt x="3271" y="7452"/>
                      <a:pt x="3771" y="6941"/>
                      <a:pt x="4282" y="6484"/>
                    </a:cubicBezTo>
                    <a:cubicBezTo>
                      <a:pt x="5295" y="5562"/>
                      <a:pt x="6429" y="4828"/>
                      <a:pt x="7586" y="4149"/>
                    </a:cubicBezTo>
                    <a:cubicBezTo>
                      <a:pt x="8720" y="3481"/>
                      <a:pt x="9888" y="2881"/>
                      <a:pt x="10989" y="2158"/>
                    </a:cubicBezTo>
                    <a:cubicBezTo>
                      <a:pt x="11768" y="1647"/>
                      <a:pt x="12546" y="1012"/>
                      <a:pt x="13002" y="100"/>
                    </a:cubicBezTo>
                    <a:cubicBezTo>
                      <a:pt x="13002" y="67"/>
                      <a:pt x="12991" y="33"/>
                      <a:pt x="1299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8"/>
              <p:cNvSpPr/>
              <p:nvPr/>
            </p:nvSpPr>
            <p:spPr>
              <a:xfrm>
                <a:off x="2431463" y="2142500"/>
                <a:ext cx="452491" cy="473423"/>
              </a:xfrm>
              <a:custGeom>
                <a:avLst/>
                <a:gdLst/>
                <a:ahLst/>
                <a:cxnLst/>
                <a:rect l="l" t="t" r="r" b="b"/>
                <a:pathLst>
                  <a:path w="12970" h="13570" extrusionOk="0">
                    <a:moveTo>
                      <a:pt x="12969" y="0"/>
                    </a:moveTo>
                    <a:lnTo>
                      <a:pt x="12858" y="111"/>
                    </a:lnTo>
                    <a:cubicBezTo>
                      <a:pt x="12380" y="545"/>
                      <a:pt x="11846" y="901"/>
                      <a:pt x="11345" y="1290"/>
                    </a:cubicBezTo>
                    <a:cubicBezTo>
                      <a:pt x="10756" y="1724"/>
                      <a:pt x="10211" y="2247"/>
                      <a:pt x="9588" y="2613"/>
                    </a:cubicBezTo>
                    <a:cubicBezTo>
                      <a:pt x="8977" y="2981"/>
                      <a:pt x="8310" y="3258"/>
                      <a:pt x="7687" y="3604"/>
                    </a:cubicBezTo>
                    <a:cubicBezTo>
                      <a:pt x="6474" y="4259"/>
                      <a:pt x="5329" y="5082"/>
                      <a:pt x="4383" y="6184"/>
                    </a:cubicBezTo>
                    <a:cubicBezTo>
                      <a:pt x="3894" y="6762"/>
                      <a:pt x="3449" y="7396"/>
                      <a:pt x="3015" y="8030"/>
                    </a:cubicBezTo>
                    <a:cubicBezTo>
                      <a:pt x="2593" y="8642"/>
                      <a:pt x="2181" y="9254"/>
                      <a:pt x="1792" y="9887"/>
                    </a:cubicBezTo>
                    <a:cubicBezTo>
                      <a:pt x="1558" y="10255"/>
                      <a:pt x="1336" y="10621"/>
                      <a:pt x="1113" y="11011"/>
                    </a:cubicBezTo>
                    <a:cubicBezTo>
                      <a:pt x="891" y="11345"/>
                      <a:pt x="702" y="11711"/>
                      <a:pt x="535" y="12101"/>
                    </a:cubicBezTo>
                    <a:cubicBezTo>
                      <a:pt x="346" y="12479"/>
                      <a:pt x="168" y="12868"/>
                      <a:pt x="1" y="13258"/>
                    </a:cubicBezTo>
                    <a:lnTo>
                      <a:pt x="23" y="13380"/>
                    </a:lnTo>
                    <a:cubicBezTo>
                      <a:pt x="45" y="13324"/>
                      <a:pt x="79" y="13268"/>
                      <a:pt x="101" y="13213"/>
                    </a:cubicBezTo>
                    <a:lnTo>
                      <a:pt x="101" y="13213"/>
                    </a:lnTo>
                    <a:cubicBezTo>
                      <a:pt x="79" y="13280"/>
                      <a:pt x="57" y="13357"/>
                      <a:pt x="23" y="13424"/>
                    </a:cubicBezTo>
                    <a:lnTo>
                      <a:pt x="45" y="13569"/>
                    </a:lnTo>
                    <a:cubicBezTo>
                      <a:pt x="190" y="13135"/>
                      <a:pt x="346" y="12712"/>
                      <a:pt x="524" y="12301"/>
                    </a:cubicBezTo>
                    <a:cubicBezTo>
                      <a:pt x="735" y="11879"/>
                      <a:pt x="957" y="11478"/>
                      <a:pt x="1180" y="11078"/>
                    </a:cubicBezTo>
                    <a:cubicBezTo>
                      <a:pt x="1414" y="10722"/>
                      <a:pt x="1681" y="10410"/>
                      <a:pt x="1981" y="10121"/>
                    </a:cubicBezTo>
                    <a:cubicBezTo>
                      <a:pt x="2225" y="9877"/>
                      <a:pt x="2492" y="9643"/>
                      <a:pt x="2737" y="9387"/>
                    </a:cubicBezTo>
                    <a:cubicBezTo>
                      <a:pt x="2982" y="9143"/>
                      <a:pt x="3216" y="8876"/>
                      <a:pt x="3426" y="8597"/>
                    </a:cubicBezTo>
                    <a:cubicBezTo>
                      <a:pt x="3871" y="8019"/>
                      <a:pt x="4294" y="7407"/>
                      <a:pt x="4806" y="6907"/>
                    </a:cubicBezTo>
                    <a:cubicBezTo>
                      <a:pt x="5295" y="6429"/>
                      <a:pt x="5829" y="6017"/>
                      <a:pt x="6407" y="5683"/>
                    </a:cubicBezTo>
                    <a:cubicBezTo>
                      <a:pt x="7008" y="5349"/>
                      <a:pt x="7642" y="5105"/>
                      <a:pt x="8243" y="4760"/>
                    </a:cubicBezTo>
                    <a:cubicBezTo>
                      <a:pt x="8543" y="4582"/>
                      <a:pt x="8821" y="4382"/>
                      <a:pt x="9077" y="4148"/>
                    </a:cubicBezTo>
                    <a:cubicBezTo>
                      <a:pt x="9343" y="3915"/>
                      <a:pt x="9600" y="3659"/>
                      <a:pt x="9867" y="3426"/>
                    </a:cubicBezTo>
                    <a:cubicBezTo>
                      <a:pt x="10389" y="2981"/>
                      <a:pt x="11001" y="2680"/>
                      <a:pt x="11557" y="2269"/>
                    </a:cubicBezTo>
                    <a:cubicBezTo>
                      <a:pt x="11824" y="2079"/>
                      <a:pt x="12080" y="1857"/>
                      <a:pt x="12302" y="1602"/>
                    </a:cubicBezTo>
                    <a:cubicBezTo>
                      <a:pt x="12514" y="1368"/>
                      <a:pt x="12702" y="1101"/>
                      <a:pt x="12880" y="845"/>
                    </a:cubicBezTo>
                    <a:cubicBezTo>
                      <a:pt x="12892" y="779"/>
                      <a:pt x="12903" y="723"/>
                      <a:pt x="12914" y="667"/>
                    </a:cubicBezTo>
                    <a:lnTo>
                      <a:pt x="12914" y="667"/>
                    </a:lnTo>
                    <a:cubicBezTo>
                      <a:pt x="12791" y="845"/>
                      <a:pt x="12658" y="1034"/>
                      <a:pt x="12524" y="1201"/>
                    </a:cubicBezTo>
                    <a:cubicBezTo>
                      <a:pt x="12302" y="1490"/>
                      <a:pt x="12069" y="1757"/>
                      <a:pt x="11790" y="1980"/>
                    </a:cubicBezTo>
                    <a:cubicBezTo>
                      <a:pt x="11535" y="2202"/>
                      <a:pt x="11246" y="2380"/>
                      <a:pt x="10957" y="2558"/>
                    </a:cubicBezTo>
                    <a:cubicBezTo>
                      <a:pt x="10678" y="2747"/>
                      <a:pt x="10389" y="2914"/>
                      <a:pt x="10111" y="3114"/>
                    </a:cubicBezTo>
                    <a:cubicBezTo>
                      <a:pt x="9833" y="3325"/>
                      <a:pt x="9577" y="3570"/>
                      <a:pt x="9321" y="3815"/>
                    </a:cubicBezTo>
                    <a:cubicBezTo>
                      <a:pt x="9066" y="4059"/>
                      <a:pt x="8799" y="4293"/>
                      <a:pt x="8510" y="4482"/>
                    </a:cubicBezTo>
                    <a:cubicBezTo>
                      <a:pt x="8221" y="4671"/>
                      <a:pt x="7920" y="4827"/>
                      <a:pt x="7620" y="4971"/>
                    </a:cubicBezTo>
                    <a:cubicBezTo>
                      <a:pt x="7008" y="5272"/>
                      <a:pt x="6397" y="5539"/>
                      <a:pt x="5840" y="5928"/>
                    </a:cubicBezTo>
                    <a:cubicBezTo>
                      <a:pt x="5284" y="6295"/>
                      <a:pt x="4783" y="6751"/>
                      <a:pt x="4328" y="7274"/>
                    </a:cubicBezTo>
                    <a:cubicBezTo>
                      <a:pt x="3861" y="7819"/>
                      <a:pt x="3460" y="8453"/>
                      <a:pt x="2982" y="8987"/>
                    </a:cubicBezTo>
                    <a:cubicBezTo>
                      <a:pt x="2537" y="9487"/>
                      <a:pt x="2025" y="9887"/>
                      <a:pt x="1580" y="10388"/>
                    </a:cubicBezTo>
                    <a:cubicBezTo>
                      <a:pt x="1792" y="10055"/>
                      <a:pt x="2003" y="9721"/>
                      <a:pt x="2215" y="9398"/>
                    </a:cubicBezTo>
                    <a:cubicBezTo>
                      <a:pt x="2637" y="8753"/>
                      <a:pt x="3071" y="8130"/>
                      <a:pt x="3505" y="7507"/>
                    </a:cubicBezTo>
                    <a:cubicBezTo>
                      <a:pt x="3960" y="6862"/>
                      <a:pt x="4439" y="6239"/>
                      <a:pt x="4984" y="5705"/>
                    </a:cubicBezTo>
                    <a:cubicBezTo>
                      <a:pt x="6018" y="4671"/>
                      <a:pt x="7242" y="3937"/>
                      <a:pt x="8498" y="3315"/>
                    </a:cubicBezTo>
                    <a:cubicBezTo>
                      <a:pt x="8832" y="3159"/>
                      <a:pt x="9166" y="3003"/>
                      <a:pt x="9499" y="2814"/>
                    </a:cubicBezTo>
                    <a:cubicBezTo>
                      <a:pt x="9822" y="2636"/>
                      <a:pt x="10134" y="2413"/>
                      <a:pt x="10433" y="2168"/>
                    </a:cubicBezTo>
                    <a:cubicBezTo>
                      <a:pt x="10723" y="1935"/>
                      <a:pt x="11012" y="1691"/>
                      <a:pt x="11313" y="1468"/>
                    </a:cubicBezTo>
                    <a:cubicBezTo>
                      <a:pt x="11568" y="1268"/>
                      <a:pt x="11835" y="1078"/>
                      <a:pt x="12091" y="878"/>
                    </a:cubicBezTo>
                    <a:cubicBezTo>
                      <a:pt x="12391" y="656"/>
                      <a:pt x="12692" y="423"/>
                      <a:pt x="12959" y="166"/>
                    </a:cubicBezTo>
                    <a:cubicBezTo>
                      <a:pt x="12969" y="111"/>
                      <a:pt x="12969" y="55"/>
                      <a:pt x="1296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8"/>
              <p:cNvSpPr/>
              <p:nvPr/>
            </p:nvSpPr>
            <p:spPr>
              <a:xfrm>
                <a:off x="2434568" y="2251492"/>
                <a:ext cx="419104" cy="377971"/>
              </a:xfrm>
              <a:custGeom>
                <a:avLst/>
                <a:gdLst/>
                <a:ahLst/>
                <a:cxnLst/>
                <a:rect l="l" t="t" r="r" b="b"/>
                <a:pathLst>
                  <a:path w="12013" h="10834" extrusionOk="0">
                    <a:moveTo>
                      <a:pt x="12013" y="1"/>
                    </a:moveTo>
                    <a:lnTo>
                      <a:pt x="12013" y="1"/>
                    </a:lnTo>
                    <a:cubicBezTo>
                      <a:pt x="11424" y="546"/>
                      <a:pt x="10801" y="1036"/>
                      <a:pt x="10166" y="1514"/>
                    </a:cubicBezTo>
                    <a:cubicBezTo>
                      <a:pt x="9666" y="1892"/>
                      <a:pt x="9165" y="2281"/>
                      <a:pt x="8621" y="2559"/>
                    </a:cubicBezTo>
                    <a:cubicBezTo>
                      <a:pt x="8053" y="2848"/>
                      <a:pt x="7453" y="3026"/>
                      <a:pt x="6897" y="3327"/>
                    </a:cubicBezTo>
                    <a:cubicBezTo>
                      <a:pt x="6340" y="3616"/>
                      <a:pt x="5818" y="3983"/>
                      <a:pt x="5307" y="4339"/>
                    </a:cubicBezTo>
                    <a:cubicBezTo>
                      <a:pt x="4795" y="4695"/>
                      <a:pt x="4283" y="5073"/>
                      <a:pt x="3805" y="5485"/>
                    </a:cubicBezTo>
                    <a:cubicBezTo>
                      <a:pt x="2893" y="6263"/>
                      <a:pt x="2114" y="7208"/>
                      <a:pt x="1424" y="8265"/>
                    </a:cubicBezTo>
                    <a:cubicBezTo>
                      <a:pt x="913" y="9054"/>
                      <a:pt x="446" y="9877"/>
                      <a:pt x="1" y="10723"/>
                    </a:cubicBezTo>
                    <a:lnTo>
                      <a:pt x="12" y="10834"/>
                    </a:lnTo>
                    <a:cubicBezTo>
                      <a:pt x="557" y="9845"/>
                      <a:pt x="1113" y="8854"/>
                      <a:pt x="1747" y="7942"/>
                    </a:cubicBezTo>
                    <a:cubicBezTo>
                      <a:pt x="2092" y="7442"/>
                      <a:pt x="2470" y="6963"/>
                      <a:pt x="2882" y="6519"/>
                    </a:cubicBezTo>
                    <a:cubicBezTo>
                      <a:pt x="3305" y="6051"/>
                      <a:pt x="3772" y="5629"/>
                      <a:pt x="4261" y="5240"/>
                    </a:cubicBezTo>
                    <a:cubicBezTo>
                      <a:pt x="4750" y="4850"/>
                      <a:pt x="5262" y="4484"/>
                      <a:pt x="5784" y="4138"/>
                    </a:cubicBezTo>
                    <a:cubicBezTo>
                      <a:pt x="6308" y="3783"/>
                      <a:pt x="6841" y="3449"/>
                      <a:pt x="7420" y="3193"/>
                    </a:cubicBezTo>
                    <a:cubicBezTo>
                      <a:pt x="7998" y="2949"/>
                      <a:pt x="8576" y="2737"/>
                      <a:pt x="9121" y="2393"/>
                    </a:cubicBezTo>
                    <a:cubicBezTo>
                      <a:pt x="9633" y="2059"/>
                      <a:pt x="10111" y="1681"/>
                      <a:pt x="10601" y="1313"/>
                    </a:cubicBezTo>
                    <a:cubicBezTo>
                      <a:pt x="11046" y="969"/>
                      <a:pt x="11479" y="624"/>
                      <a:pt x="11902" y="246"/>
                    </a:cubicBezTo>
                    <a:cubicBezTo>
                      <a:pt x="11935" y="168"/>
                      <a:pt x="11980" y="79"/>
                      <a:pt x="120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8"/>
              <p:cNvSpPr/>
              <p:nvPr/>
            </p:nvSpPr>
            <p:spPr>
              <a:xfrm>
                <a:off x="2430312" y="2147908"/>
                <a:ext cx="351212" cy="446281"/>
              </a:xfrm>
              <a:custGeom>
                <a:avLst/>
                <a:gdLst/>
                <a:ahLst/>
                <a:cxnLst/>
                <a:rect l="l" t="t" r="r" b="b"/>
                <a:pathLst>
                  <a:path w="10067" h="12792" extrusionOk="0">
                    <a:moveTo>
                      <a:pt x="10066" y="1"/>
                    </a:moveTo>
                    <a:lnTo>
                      <a:pt x="10066" y="1"/>
                    </a:lnTo>
                    <a:cubicBezTo>
                      <a:pt x="9999" y="45"/>
                      <a:pt x="9944" y="78"/>
                      <a:pt x="9900" y="123"/>
                    </a:cubicBezTo>
                    <a:cubicBezTo>
                      <a:pt x="9166" y="723"/>
                      <a:pt x="7920" y="1602"/>
                      <a:pt x="6874" y="1936"/>
                    </a:cubicBezTo>
                    <a:cubicBezTo>
                      <a:pt x="5829" y="2270"/>
                      <a:pt x="3582" y="3170"/>
                      <a:pt x="2703" y="4549"/>
                    </a:cubicBezTo>
                    <a:cubicBezTo>
                      <a:pt x="1825" y="5918"/>
                      <a:pt x="1269" y="6051"/>
                      <a:pt x="1069" y="7297"/>
                    </a:cubicBezTo>
                    <a:cubicBezTo>
                      <a:pt x="857" y="8543"/>
                      <a:pt x="980" y="8454"/>
                      <a:pt x="668" y="9554"/>
                    </a:cubicBezTo>
                    <a:cubicBezTo>
                      <a:pt x="345" y="10644"/>
                      <a:pt x="101" y="11334"/>
                      <a:pt x="34" y="11734"/>
                    </a:cubicBezTo>
                    <a:cubicBezTo>
                      <a:pt x="23" y="11835"/>
                      <a:pt x="12" y="11946"/>
                      <a:pt x="1" y="12046"/>
                    </a:cubicBezTo>
                    <a:lnTo>
                      <a:pt x="145" y="12791"/>
                    </a:lnTo>
                    <a:cubicBezTo>
                      <a:pt x="145" y="12791"/>
                      <a:pt x="1613" y="12068"/>
                      <a:pt x="2136" y="10644"/>
                    </a:cubicBezTo>
                    <a:cubicBezTo>
                      <a:pt x="2648" y="9221"/>
                      <a:pt x="2292" y="9421"/>
                      <a:pt x="2692" y="7987"/>
                    </a:cubicBezTo>
                    <a:cubicBezTo>
                      <a:pt x="3093" y="6541"/>
                      <a:pt x="3415" y="5439"/>
                      <a:pt x="4394" y="4828"/>
                    </a:cubicBezTo>
                    <a:cubicBezTo>
                      <a:pt x="5372" y="4205"/>
                      <a:pt x="5617" y="3827"/>
                      <a:pt x="6830" y="3148"/>
                    </a:cubicBezTo>
                    <a:cubicBezTo>
                      <a:pt x="8031" y="2470"/>
                      <a:pt x="8976" y="2814"/>
                      <a:pt x="9532" y="1580"/>
                    </a:cubicBezTo>
                    <a:cubicBezTo>
                      <a:pt x="9811" y="980"/>
                      <a:pt x="9966" y="412"/>
                      <a:pt x="1006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8"/>
              <p:cNvSpPr/>
              <p:nvPr/>
            </p:nvSpPr>
            <p:spPr>
              <a:xfrm>
                <a:off x="2434987" y="2179342"/>
                <a:ext cx="337606" cy="364400"/>
              </a:xfrm>
              <a:custGeom>
                <a:avLst/>
                <a:gdLst/>
                <a:ahLst/>
                <a:cxnLst/>
                <a:rect l="l" t="t" r="r" b="b"/>
                <a:pathLst>
                  <a:path w="9677" h="10445" extrusionOk="0">
                    <a:moveTo>
                      <a:pt x="9677" y="0"/>
                    </a:moveTo>
                    <a:lnTo>
                      <a:pt x="9677" y="0"/>
                    </a:lnTo>
                    <a:cubicBezTo>
                      <a:pt x="9610" y="34"/>
                      <a:pt x="9554" y="56"/>
                      <a:pt x="9499" y="79"/>
                    </a:cubicBezTo>
                    <a:cubicBezTo>
                      <a:pt x="8041" y="768"/>
                      <a:pt x="6640" y="1602"/>
                      <a:pt x="5261" y="2469"/>
                    </a:cubicBezTo>
                    <a:cubicBezTo>
                      <a:pt x="4593" y="2881"/>
                      <a:pt x="3893" y="3270"/>
                      <a:pt x="3303" y="3826"/>
                    </a:cubicBezTo>
                    <a:cubicBezTo>
                      <a:pt x="3026" y="4093"/>
                      <a:pt x="2759" y="4382"/>
                      <a:pt x="2514" y="4694"/>
                    </a:cubicBezTo>
                    <a:cubicBezTo>
                      <a:pt x="2269" y="5017"/>
                      <a:pt x="2013" y="5339"/>
                      <a:pt x="1780" y="5662"/>
                    </a:cubicBezTo>
                    <a:cubicBezTo>
                      <a:pt x="1557" y="5973"/>
                      <a:pt x="1390" y="6295"/>
                      <a:pt x="1279" y="6685"/>
                    </a:cubicBezTo>
                    <a:cubicBezTo>
                      <a:pt x="1179" y="7041"/>
                      <a:pt x="1123" y="7419"/>
                      <a:pt x="1068" y="7786"/>
                    </a:cubicBezTo>
                    <a:cubicBezTo>
                      <a:pt x="1001" y="8164"/>
                      <a:pt x="935" y="8531"/>
                      <a:pt x="801" y="8876"/>
                    </a:cubicBezTo>
                    <a:cubicBezTo>
                      <a:pt x="690" y="9165"/>
                      <a:pt x="545" y="9443"/>
                      <a:pt x="389" y="9699"/>
                    </a:cubicBezTo>
                    <a:cubicBezTo>
                      <a:pt x="290" y="9866"/>
                      <a:pt x="178" y="10022"/>
                      <a:pt x="67" y="10177"/>
                    </a:cubicBezTo>
                    <a:lnTo>
                      <a:pt x="33" y="10311"/>
                    </a:lnTo>
                    <a:lnTo>
                      <a:pt x="0" y="10444"/>
                    </a:lnTo>
                    <a:cubicBezTo>
                      <a:pt x="256" y="10077"/>
                      <a:pt x="500" y="9699"/>
                      <a:pt x="712" y="9288"/>
                    </a:cubicBezTo>
                    <a:cubicBezTo>
                      <a:pt x="846" y="8999"/>
                      <a:pt x="957" y="8698"/>
                      <a:pt x="1024" y="8376"/>
                    </a:cubicBezTo>
                    <a:cubicBezTo>
                      <a:pt x="1113" y="7998"/>
                      <a:pt x="1157" y="7597"/>
                      <a:pt x="1224" y="7219"/>
                    </a:cubicBezTo>
                    <a:cubicBezTo>
                      <a:pt x="1291" y="6819"/>
                      <a:pt x="1402" y="6429"/>
                      <a:pt x="1580" y="6095"/>
                    </a:cubicBezTo>
                    <a:cubicBezTo>
                      <a:pt x="1780" y="5739"/>
                      <a:pt x="2035" y="5439"/>
                      <a:pt x="2269" y="5128"/>
                    </a:cubicBezTo>
                    <a:cubicBezTo>
                      <a:pt x="2781" y="4471"/>
                      <a:pt x="3325" y="3882"/>
                      <a:pt x="3971" y="3426"/>
                    </a:cubicBezTo>
                    <a:cubicBezTo>
                      <a:pt x="4627" y="2959"/>
                      <a:pt x="5327" y="2558"/>
                      <a:pt x="6006" y="2136"/>
                    </a:cubicBezTo>
                    <a:cubicBezTo>
                      <a:pt x="6696" y="1713"/>
                      <a:pt x="7396" y="1302"/>
                      <a:pt x="8097" y="912"/>
                    </a:cubicBezTo>
                    <a:cubicBezTo>
                      <a:pt x="8597" y="635"/>
                      <a:pt x="9109" y="390"/>
                      <a:pt x="9621" y="145"/>
                    </a:cubicBezTo>
                    <a:cubicBezTo>
                      <a:pt x="9643" y="89"/>
                      <a:pt x="9654" y="45"/>
                      <a:pt x="967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8"/>
              <p:cNvSpPr/>
              <p:nvPr/>
            </p:nvSpPr>
            <p:spPr>
              <a:xfrm>
                <a:off x="2461746" y="2504118"/>
                <a:ext cx="48145" cy="72601"/>
              </a:xfrm>
              <a:custGeom>
                <a:avLst/>
                <a:gdLst/>
                <a:ahLst/>
                <a:cxnLst/>
                <a:rect l="l" t="t" r="r" b="b"/>
                <a:pathLst>
                  <a:path w="1380" h="2081" extrusionOk="0">
                    <a:moveTo>
                      <a:pt x="1380" y="1"/>
                    </a:moveTo>
                    <a:cubicBezTo>
                      <a:pt x="1124" y="323"/>
                      <a:pt x="879" y="668"/>
                      <a:pt x="645" y="1024"/>
                    </a:cubicBezTo>
                    <a:cubicBezTo>
                      <a:pt x="423" y="1369"/>
                      <a:pt x="212" y="1724"/>
                      <a:pt x="0" y="2080"/>
                    </a:cubicBezTo>
                    <a:cubicBezTo>
                      <a:pt x="56" y="2036"/>
                      <a:pt x="123" y="1981"/>
                      <a:pt x="178" y="1925"/>
                    </a:cubicBezTo>
                    <a:cubicBezTo>
                      <a:pt x="435" y="1502"/>
                      <a:pt x="690" y="1102"/>
                      <a:pt x="968" y="701"/>
                    </a:cubicBezTo>
                    <a:cubicBezTo>
                      <a:pt x="1068" y="557"/>
                      <a:pt x="1179" y="401"/>
                      <a:pt x="1291" y="256"/>
                    </a:cubicBezTo>
                    <a:cubicBezTo>
                      <a:pt x="1324" y="157"/>
                      <a:pt x="1357" y="78"/>
                      <a:pt x="138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8"/>
              <p:cNvSpPr/>
              <p:nvPr/>
            </p:nvSpPr>
            <p:spPr>
              <a:xfrm>
                <a:off x="2436522" y="2449029"/>
                <a:ext cx="82300" cy="144748"/>
              </a:xfrm>
              <a:custGeom>
                <a:avLst/>
                <a:gdLst/>
                <a:ahLst/>
                <a:cxnLst/>
                <a:rect l="l" t="t" r="r" b="b"/>
                <a:pathLst>
                  <a:path w="2359" h="4149" extrusionOk="0">
                    <a:moveTo>
                      <a:pt x="2359" y="1"/>
                    </a:moveTo>
                    <a:lnTo>
                      <a:pt x="2359" y="1"/>
                    </a:lnTo>
                    <a:cubicBezTo>
                      <a:pt x="2114" y="357"/>
                      <a:pt x="1880" y="723"/>
                      <a:pt x="1647" y="1101"/>
                    </a:cubicBezTo>
                    <a:cubicBezTo>
                      <a:pt x="1413" y="1469"/>
                      <a:pt x="1191" y="1835"/>
                      <a:pt x="968" y="2225"/>
                    </a:cubicBezTo>
                    <a:cubicBezTo>
                      <a:pt x="746" y="2559"/>
                      <a:pt x="557" y="2925"/>
                      <a:pt x="390" y="3315"/>
                    </a:cubicBezTo>
                    <a:cubicBezTo>
                      <a:pt x="246" y="3582"/>
                      <a:pt x="123" y="3860"/>
                      <a:pt x="1" y="4149"/>
                    </a:cubicBezTo>
                    <a:cubicBezTo>
                      <a:pt x="34" y="4127"/>
                      <a:pt x="90" y="4094"/>
                      <a:pt x="167" y="4049"/>
                    </a:cubicBezTo>
                    <a:cubicBezTo>
                      <a:pt x="234" y="3871"/>
                      <a:pt x="301" y="3693"/>
                      <a:pt x="379" y="3515"/>
                    </a:cubicBezTo>
                    <a:cubicBezTo>
                      <a:pt x="590" y="3093"/>
                      <a:pt x="812" y="2692"/>
                      <a:pt x="1035" y="2292"/>
                    </a:cubicBezTo>
                    <a:cubicBezTo>
                      <a:pt x="1269" y="1936"/>
                      <a:pt x="1536" y="1624"/>
                      <a:pt x="1836" y="1335"/>
                    </a:cubicBezTo>
                    <a:cubicBezTo>
                      <a:pt x="1969" y="1202"/>
                      <a:pt x="2114" y="1068"/>
                      <a:pt x="2248" y="935"/>
                    </a:cubicBezTo>
                    <a:cubicBezTo>
                      <a:pt x="2258" y="879"/>
                      <a:pt x="2258" y="834"/>
                      <a:pt x="2270" y="779"/>
                    </a:cubicBezTo>
                    <a:lnTo>
                      <a:pt x="2270" y="779"/>
                    </a:lnTo>
                    <a:cubicBezTo>
                      <a:pt x="1991" y="1046"/>
                      <a:pt x="1702" y="1313"/>
                      <a:pt x="1435" y="1602"/>
                    </a:cubicBezTo>
                    <a:cubicBezTo>
                      <a:pt x="1647" y="1269"/>
                      <a:pt x="1858" y="935"/>
                      <a:pt x="2070" y="612"/>
                    </a:cubicBezTo>
                    <a:cubicBezTo>
                      <a:pt x="2147" y="490"/>
                      <a:pt x="2236" y="367"/>
                      <a:pt x="2325" y="234"/>
                    </a:cubicBezTo>
                    <a:cubicBezTo>
                      <a:pt x="2337" y="167"/>
                      <a:pt x="2347" y="90"/>
                      <a:pt x="235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8"/>
              <p:cNvSpPr/>
              <p:nvPr/>
            </p:nvSpPr>
            <p:spPr>
              <a:xfrm>
                <a:off x="2717060" y="2219324"/>
                <a:ext cx="35725" cy="20584"/>
              </a:xfrm>
              <a:custGeom>
                <a:avLst/>
                <a:gdLst/>
                <a:ahLst/>
                <a:cxnLst/>
                <a:rect l="l" t="t" r="r" b="b"/>
                <a:pathLst>
                  <a:path w="1024" h="590" extrusionOk="0">
                    <a:moveTo>
                      <a:pt x="1024" y="0"/>
                    </a:moveTo>
                    <a:lnTo>
                      <a:pt x="1024" y="0"/>
                    </a:lnTo>
                    <a:cubicBezTo>
                      <a:pt x="680" y="200"/>
                      <a:pt x="346" y="389"/>
                      <a:pt x="1" y="589"/>
                    </a:cubicBezTo>
                    <a:cubicBezTo>
                      <a:pt x="401" y="467"/>
                      <a:pt x="746" y="334"/>
                      <a:pt x="102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8"/>
              <p:cNvSpPr/>
              <p:nvPr/>
            </p:nvSpPr>
            <p:spPr>
              <a:xfrm>
                <a:off x="2430696" y="2369868"/>
                <a:ext cx="111431" cy="206080"/>
              </a:xfrm>
              <a:custGeom>
                <a:avLst/>
                <a:gdLst/>
                <a:ahLst/>
                <a:cxnLst/>
                <a:rect l="l" t="t" r="r" b="b"/>
                <a:pathLst>
                  <a:path w="3194" h="5907" extrusionOk="0">
                    <a:moveTo>
                      <a:pt x="3193" y="1"/>
                    </a:moveTo>
                    <a:lnTo>
                      <a:pt x="3193" y="1"/>
                    </a:lnTo>
                    <a:cubicBezTo>
                      <a:pt x="2915" y="323"/>
                      <a:pt x="2648" y="668"/>
                      <a:pt x="2447" y="1057"/>
                    </a:cubicBezTo>
                    <a:cubicBezTo>
                      <a:pt x="2270" y="1391"/>
                      <a:pt x="2148" y="1769"/>
                      <a:pt x="2003" y="2136"/>
                    </a:cubicBezTo>
                    <a:cubicBezTo>
                      <a:pt x="1858" y="2503"/>
                      <a:pt x="1669" y="2848"/>
                      <a:pt x="1469" y="3182"/>
                    </a:cubicBezTo>
                    <a:cubicBezTo>
                      <a:pt x="1269" y="3515"/>
                      <a:pt x="1058" y="3837"/>
                      <a:pt x="857" y="4171"/>
                    </a:cubicBezTo>
                    <a:cubicBezTo>
                      <a:pt x="668" y="4494"/>
                      <a:pt x="479" y="4816"/>
                      <a:pt x="301" y="5161"/>
                    </a:cubicBezTo>
                    <a:cubicBezTo>
                      <a:pt x="201" y="5350"/>
                      <a:pt x="101" y="5550"/>
                      <a:pt x="1" y="5750"/>
                    </a:cubicBezTo>
                    <a:lnTo>
                      <a:pt x="34" y="5906"/>
                    </a:lnTo>
                    <a:cubicBezTo>
                      <a:pt x="235" y="5506"/>
                      <a:pt x="435" y="5105"/>
                      <a:pt x="657" y="4716"/>
                    </a:cubicBezTo>
                    <a:cubicBezTo>
                      <a:pt x="1035" y="4049"/>
                      <a:pt x="1480" y="3426"/>
                      <a:pt x="1825" y="2737"/>
                    </a:cubicBezTo>
                    <a:cubicBezTo>
                      <a:pt x="2003" y="2403"/>
                      <a:pt x="2125" y="2036"/>
                      <a:pt x="2270" y="1680"/>
                    </a:cubicBezTo>
                    <a:cubicBezTo>
                      <a:pt x="2425" y="1313"/>
                      <a:pt x="2603" y="968"/>
                      <a:pt x="2826" y="656"/>
                    </a:cubicBezTo>
                    <a:cubicBezTo>
                      <a:pt x="2904" y="545"/>
                      <a:pt x="2993" y="434"/>
                      <a:pt x="3070" y="323"/>
                    </a:cubicBezTo>
                    <a:cubicBezTo>
                      <a:pt x="3115" y="212"/>
                      <a:pt x="3159" y="112"/>
                      <a:pt x="319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8"/>
              <p:cNvSpPr/>
              <p:nvPr/>
            </p:nvSpPr>
            <p:spPr>
              <a:xfrm>
                <a:off x="2374839" y="2052454"/>
                <a:ext cx="92766" cy="544071"/>
              </a:xfrm>
              <a:custGeom>
                <a:avLst/>
                <a:gdLst/>
                <a:ahLst/>
                <a:cxnLst/>
                <a:rect l="l" t="t" r="r" b="b"/>
                <a:pathLst>
                  <a:path w="2659" h="15595" extrusionOk="0">
                    <a:moveTo>
                      <a:pt x="245" y="1"/>
                    </a:moveTo>
                    <a:lnTo>
                      <a:pt x="0" y="189"/>
                    </a:lnTo>
                    <a:cubicBezTo>
                      <a:pt x="89" y="312"/>
                      <a:pt x="178" y="456"/>
                      <a:pt x="256" y="590"/>
                    </a:cubicBezTo>
                    <a:lnTo>
                      <a:pt x="489" y="1024"/>
                    </a:lnTo>
                    <a:cubicBezTo>
                      <a:pt x="634" y="1313"/>
                      <a:pt x="768" y="1613"/>
                      <a:pt x="890" y="1914"/>
                    </a:cubicBezTo>
                    <a:cubicBezTo>
                      <a:pt x="1146" y="2525"/>
                      <a:pt x="1357" y="3137"/>
                      <a:pt x="1546" y="3771"/>
                    </a:cubicBezTo>
                    <a:cubicBezTo>
                      <a:pt x="1635" y="4082"/>
                      <a:pt x="1724" y="4405"/>
                      <a:pt x="1802" y="4717"/>
                    </a:cubicBezTo>
                    <a:cubicBezTo>
                      <a:pt x="1869" y="5039"/>
                      <a:pt x="1947" y="5350"/>
                      <a:pt x="1980" y="5673"/>
                    </a:cubicBezTo>
                    <a:cubicBezTo>
                      <a:pt x="2002" y="5839"/>
                      <a:pt x="2036" y="5995"/>
                      <a:pt x="2046" y="6162"/>
                    </a:cubicBezTo>
                    <a:lnTo>
                      <a:pt x="2091" y="6652"/>
                    </a:lnTo>
                    <a:cubicBezTo>
                      <a:pt x="2091" y="6729"/>
                      <a:pt x="2103" y="6818"/>
                      <a:pt x="2103" y="6896"/>
                    </a:cubicBezTo>
                    <a:lnTo>
                      <a:pt x="2113" y="7141"/>
                    </a:lnTo>
                    <a:lnTo>
                      <a:pt x="2147" y="7631"/>
                    </a:lnTo>
                    <a:cubicBezTo>
                      <a:pt x="2192" y="8943"/>
                      <a:pt x="2158" y="10266"/>
                      <a:pt x="2091" y="11590"/>
                    </a:cubicBezTo>
                    <a:cubicBezTo>
                      <a:pt x="2024" y="12902"/>
                      <a:pt x="1925" y="14226"/>
                      <a:pt x="1791" y="15527"/>
                    </a:cubicBezTo>
                    <a:lnTo>
                      <a:pt x="2380" y="15594"/>
                    </a:lnTo>
                    <a:cubicBezTo>
                      <a:pt x="2491" y="14259"/>
                      <a:pt x="2570" y="12935"/>
                      <a:pt x="2603" y="11601"/>
                    </a:cubicBezTo>
                    <a:cubicBezTo>
                      <a:pt x="2647" y="10278"/>
                      <a:pt x="2659" y="8943"/>
                      <a:pt x="2592" y="7619"/>
                    </a:cubicBezTo>
                    <a:lnTo>
                      <a:pt x="2558" y="7119"/>
                    </a:lnTo>
                    <a:lnTo>
                      <a:pt x="2536" y="6863"/>
                    </a:lnTo>
                    <a:cubicBezTo>
                      <a:pt x="2536" y="6785"/>
                      <a:pt x="2525" y="6696"/>
                      <a:pt x="2514" y="6618"/>
                    </a:cubicBezTo>
                    <a:lnTo>
                      <a:pt x="2458" y="6118"/>
                    </a:lnTo>
                    <a:cubicBezTo>
                      <a:pt x="2447" y="5951"/>
                      <a:pt x="2414" y="5784"/>
                      <a:pt x="2392" y="5617"/>
                    </a:cubicBezTo>
                    <a:cubicBezTo>
                      <a:pt x="2347" y="5283"/>
                      <a:pt x="2258" y="4950"/>
                      <a:pt x="2192" y="4616"/>
                    </a:cubicBezTo>
                    <a:cubicBezTo>
                      <a:pt x="2103" y="4294"/>
                      <a:pt x="2002" y="3982"/>
                      <a:pt x="1902" y="3659"/>
                    </a:cubicBezTo>
                    <a:cubicBezTo>
                      <a:pt x="1702" y="3026"/>
                      <a:pt x="1468" y="2392"/>
                      <a:pt x="1201" y="1780"/>
                    </a:cubicBezTo>
                    <a:cubicBezTo>
                      <a:pt x="1068" y="1480"/>
                      <a:pt x="934" y="1168"/>
                      <a:pt x="779" y="879"/>
                    </a:cubicBezTo>
                    <a:cubicBezTo>
                      <a:pt x="612" y="579"/>
                      <a:pt x="456" y="290"/>
                      <a:pt x="24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8"/>
              <p:cNvSpPr/>
              <p:nvPr/>
            </p:nvSpPr>
            <p:spPr>
              <a:xfrm>
                <a:off x="2259184" y="2066025"/>
                <a:ext cx="209988" cy="558026"/>
              </a:xfrm>
              <a:custGeom>
                <a:avLst/>
                <a:gdLst/>
                <a:ahLst/>
                <a:cxnLst/>
                <a:rect l="l" t="t" r="r" b="b"/>
                <a:pathLst>
                  <a:path w="6019" h="15995" extrusionOk="0">
                    <a:moveTo>
                      <a:pt x="435" y="1"/>
                    </a:moveTo>
                    <a:cubicBezTo>
                      <a:pt x="357" y="134"/>
                      <a:pt x="12" y="757"/>
                      <a:pt x="12" y="1591"/>
                    </a:cubicBezTo>
                    <a:cubicBezTo>
                      <a:pt x="1" y="2514"/>
                      <a:pt x="257" y="3493"/>
                      <a:pt x="401" y="4795"/>
                    </a:cubicBezTo>
                    <a:cubicBezTo>
                      <a:pt x="546" y="6107"/>
                      <a:pt x="735" y="6229"/>
                      <a:pt x="1157" y="7230"/>
                    </a:cubicBezTo>
                    <a:cubicBezTo>
                      <a:pt x="1580" y="8231"/>
                      <a:pt x="2726" y="9810"/>
                      <a:pt x="3238" y="11134"/>
                    </a:cubicBezTo>
                    <a:cubicBezTo>
                      <a:pt x="3749" y="12447"/>
                      <a:pt x="4427" y="14170"/>
                      <a:pt x="4661" y="14827"/>
                    </a:cubicBezTo>
                    <a:cubicBezTo>
                      <a:pt x="4894" y="15483"/>
                      <a:pt x="4950" y="15939"/>
                      <a:pt x="4950" y="15939"/>
                    </a:cubicBezTo>
                    <a:lnTo>
                      <a:pt x="5217" y="15994"/>
                    </a:lnTo>
                    <a:cubicBezTo>
                      <a:pt x="5217" y="15994"/>
                      <a:pt x="6018" y="15371"/>
                      <a:pt x="5873" y="13792"/>
                    </a:cubicBezTo>
                    <a:cubicBezTo>
                      <a:pt x="5729" y="12213"/>
                      <a:pt x="5084" y="10600"/>
                      <a:pt x="4894" y="9533"/>
                    </a:cubicBezTo>
                    <a:cubicBezTo>
                      <a:pt x="4706" y="8465"/>
                      <a:pt x="4472" y="7475"/>
                      <a:pt x="4083" y="6674"/>
                    </a:cubicBezTo>
                    <a:cubicBezTo>
                      <a:pt x="3705" y="5885"/>
                      <a:pt x="2447" y="3771"/>
                      <a:pt x="1802" y="2659"/>
                    </a:cubicBezTo>
                    <a:cubicBezTo>
                      <a:pt x="1169" y="1535"/>
                      <a:pt x="690" y="1002"/>
                      <a:pt x="591" y="601"/>
                    </a:cubicBezTo>
                    <a:cubicBezTo>
                      <a:pt x="512" y="279"/>
                      <a:pt x="479" y="79"/>
                      <a:pt x="457" y="12"/>
                    </a:cubicBezTo>
                    <a:cubicBezTo>
                      <a:pt x="457" y="1"/>
                      <a:pt x="445" y="1"/>
                      <a:pt x="43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8"/>
              <p:cNvSpPr/>
              <p:nvPr/>
            </p:nvSpPr>
            <p:spPr>
              <a:xfrm>
                <a:off x="2273942" y="2239490"/>
                <a:ext cx="144783" cy="327524"/>
              </a:xfrm>
              <a:custGeom>
                <a:avLst/>
                <a:gdLst/>
                <a:ahLst/>
                <a:cxnLst/>
                <a:rect l="l" t="t" r="r" b="b"/>
                <a:pathLst>
                  <a:path w="4150" h="9388" extrusionOk="0">
                    <a:moveTo>
                      <a:pt x="0" y="1"/>
                    </a:moveTo>
                    <a:lnTo>
                      <a:pt x="0" y="1"/>
                    </a:lnTo>
                    <a:cubicBezTo>
                      <a:pt x="134" y="1146"/>
                      <a:pt x="334" y="1301"/>
                      <a:pt x="734" y="2258"/>
                    </a:cubicBezTo>
                    <a:cubicBezTo>
                      <a:pt x="1157" y="3259"/>
                      <a:pt x="2303" y="4838"/>
                      <a:pt x="2815" y="6162"/>
                    </a:cubicBezTo>
                    <a:cubicBezTo>
                      <a:pt x="3226" y="7230"/>
                      <a:pt x="3760" y="8575"/>
                      <a:pt x="4071" y="9388"/>
                    </a:cubicBezTo>
                    <a:cubicBezTo>
                      <a:pt x="4138" y="8898"/>
                      <a:pt x="4149" y="8187"/>
                      <a:pt x="3971" y="7285"/>
                    </a:cubicBezTo>
                    <a:cubicBezTo>
                      <a:pt x="3604" y="5473"/>
                      <a:pt x="3470" y="5962"/>
                      <a:pt x="3171" y="4538"/>
                    </a:cubicBezTo>
                    <a:cubicBezTo>
                      <a:pt x="2859" y="3115"/>
                      <a:pt x="2770" y="3626"/>
                      <a:pt x="2081" y="2492"/>
                    </a:cubicBezTo>
                    <a:cubicBezTo>
                      <a:pt x="1391" y="1368"/>
                      <a:pt x="1268" y="1568"/>
                      <a:pt x="757" y="913"/>
                    </a:cubicBezTo>
                    <a:cubicBezTo>
                      <a:pt x="534" y="634"/>
                      <a:pt x="245" y="2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8"/>
              <p:cNvSpPr/>
              <p:nvPr/>
            </p:nvSpPr>
            <p:spPr>
              <a:xfrm>
                <a:off x="2389178" y="2274797"/>
                <a:ext cx="62518" cy="347340"/>
              </a:xfrm>
              <a:custGeom>
                <a:avLst/>
                <a:gdLst/>
                <a:ahLst/>
                <a:cxnLst/>
                <a:rect l="l" t="t" r="r" b="b"/>
                <a:pathLst>
                  <a:path w="1792" h="9956" extrusionOk="0">
                    <a:moveTo>
                      <a:pt x="1" y="0"/>
                    </a:moveTo>
                    <a:cubicBezTo>
                      <a:pt x="34" y="134"/>
                      <a:pt x="68" y="267"/>
                      <a:pt x="112" y="401"/>
                    </a:cubicBezTo>
                    <a:cubicBezTo>
                      <a:pt x="190" y="623"/>
                      <a:pt x="279" y="846"/>
                      <a:pt x="345" y="1080"/>
                    </a:cubicBezTo>
                    <a:cubicBezTo>
                      <a:pt x="412" y="1313"/>
                      <a:pt x="446" y="1557"/>
                      <a:pt x="468" y="1791"/>
                    </a:cubicBezTo>
                    <a:cubicBezTo>
                      <a:pt x="513" y="2281"/>
                      <a:pt x="557" y="2770"/>
                      <a:pt x="634" y="3248"/>
                    </a:cubicBezTo>
                    <a:cubicBezTo>
                      <a:pt x="723" y="3727"/>
                      <a:pt x="857" y="4182"/>
                      <a:pt x="1002" y="4639"/>
                    </a:cubicBezTo>
                    <a:cubicBezTo>
                      <a:pt x="1146" y="5084"/>
                      <a:pt x="1302" y="5539"/>
                      <a:pt x="1413" y="6006"/>
                    </a:cubicBezTo>
                    <a:cubicBezTo>
                      <a:pt x="1536" y="6473"/>
                      <a:pt x="1625" y="6952"/>
                      <a:pt x="1680" y="7430"/>
                    </a:cubicBezTo>
                    <a:cubicBezTo>
                      <a:pt x="1769" y="8275"/>
                      <a:pt x="1724" y="9187"/>
                      <a:pt x="1213" y="9888"/>
                    </a:cubicBezTo>
                    <a:cubicBezTo>
                      <a:pt x="1224" y="9933"/>
                      <a:pt x="1224" y="9955"/>
                      <a:pt x="1224" y="9955"/>
                    </a:cubicBezTo>
                    <a:lnTo>
                      <a:pt x="1235" y="9955"/>
                    </a:lnTo>
                    <a:cubicBezTo>
                      <a:pt x="1658" y="9399"/>
                      <a:pt x="1791" y="8653"/>
                      <a:pt x="1769" y="7953"/>
                    </a:cubicBezTo>
                    <a:cubicBezTo>
                      <a:pt x="1758" y="7474"/>
                      <a:pt x="1692" y="6997"/>
                      <a:pt x="1603" y="6529"/>
                    </a:cubicBezTo>
                    <a:cubicBezTo>
                      <a:pt x="1502" y="6051"/>
                      <a:pt x="1380" y="5584"/>
                      <a:pt x="1224" y="5128"/>
                    </a:cubicBezTo>
                    <a:cubicBezTo>
                      <a:pt x="1079" y="4661"/>
                      <a:pt x="913" y="4204"/>
                      <a:pt x="802" y="3727"/>
                    </a:cubicBezTo>
                    <a:cubicBezTo>
                      <a:pt x="679" y="3248"/>
                      <a:pt x="624" y="2748"/>
                      <a:pt x="568" y="2259"/>
                    </a:cubicBezTo>
                    <a:cubicBezTo>
                      <a:pt x="523" y="1780"/>
                      <a:pt x="490" y="1302"/>
                      <a:pt x="335" y="835"/>
                    </a:cubicBezTo>
                    <a:lnTo>
                      <a:pt x="134" y="267"/>
                    </a:lnTo>
                    <a:cubicBezTo>
                      <a:pt x="90" y="178"/>
                      <a:pt x="45" y="101"/>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8"/>
              <p:cNvSpPr/>
              <p:nvPr/>
            </p:nvSpPr>
            <p:spPr>
              <a:xfrm>
                <a:off x="2379898" y="2258888"/>
                <a:ext cx="59379" cy="351178"/>
              </a:xfrm>
              <a:custGeom>
                <a:avLst/>
                <a:gdLst/>
                <a:ahLst/>
                <a:cxnLst/>
                <a:rect l="l" t="t" r="r" b="b"/>
                <a:pathLst>
                  <a:path w="1702" h="10066" extrusionOk="0">
                    <a:moveTo>
                      <a:pt x="0" y="1"/>
                    </a:moveTo>
                    <a:lnTo>
                      <a:pt x="0" y="1"/>
                    </a:lnTo>
                    <a:cubicBezTo>
                      <a:pt x="178" y="646"/>
                      <a:pt x="356" y="1279"/>
                      <a:pt x="467" y="1936"/>
                    </a:cubicBezTo>
                    <a:cubicBezTo>
                      <a:pt x="601" y="2670"/>
                      <a:pt x="656" y="3415"/>
                      <a:pt x="823" y="4138"/>
                    </a:cubicBezTo>
                    <a:cubicBezTo>
                      <a:pt x="989" y="4872"/>
                      <a:pt x="1190" y="5595"/>
                      <a:pt x="1379" y="6318"/>
                    </a:cubicBezTo>
                    <a:cubicBezTo>
                      <a:pt x="1434" y="6496"/>
                      <a:pt x="1479" y="6674"/>
                      <a:pt x="1523" y="6852"/>
                    </a:cubicBezTo>
                    <a:cubicBezTo>
                      <a:pt x="1568" y="7041"/>
                      <a:pt x="1612" y="7230"/>
                      <a:pt x="1612" y="7430"/>
                    </a:cubicBezTo>
                    <a:cubicBezTo>
                      <a:pt x="1612" y="7597"/>
                      <a:pt x="1590" y="7775"/>
                      <a:pt x="1579" y="7942"/>
                    </a:cubicBezTo>
                    <a:cubicBezTo>
                      <a:pt x="1557" y="8120"/>
                      <a:pt x="1557" y="8298"/>
                      <a:pt x="1579" y="8476"/>
                    </a:cubicBezTo>
                    <a:cubicBezTo>
                      <a:pt x="1612" y="8820"/>
                      <a:pt x="1668" y="9176"/>
                      <a:pt x="1590" y="9521"/>
                    </a:cubicBezTo>
                    <a:cubicBezTo>
                      <a:pt x="1557" y="9688"/>
                      <a:pt x="1490" y="9843"/>
                      <a:pt x="1412" y="9988"/>
                    </a:cubicBezTo>
                    <a:cubicBezTo>
                      <a:pt x="1412" y="10011"/>
                      <a:pt x="1424" y="10033"/>
                      <a:pt x="1424" y="10066"/>
                    </a:cubicBezTo>
                    <a:cubicBezTo>
                      <a:pt x="1479" y="9977"/>
                      <a:pt x="1523" y="9888"/>
                      <a:pt x="1557" y="9799"/>
                    </a:cubicBezTo>
                    <a:cubicBezTo>
                      <a:pt x="1679" y="9499"/>
                      <a:pt x="1701" y="9176"/>
                      <a:pt x="1668" y="8854"/>
                    </a:cubicBezTo>
                    <a:cubicBezTo>
                      <a:pt x="1657" y="8676"/>
                      <a:pt x="1624" y="8498"/>
                      <a:pt x="1612" y="8309"/>
                    </a:cubicBezTo>
                    <a:cubicBezTo>
                      <a:pt x="1602" y="8131"/>
                      <a:pt x="1624" y="7953"/>
                      <a:pt x="1646" y="7764"/>
                    </a:cubicBezTo>
                    <a:cubicBezTo>
                      <a:pt x="1657" y="7586"/>
                      <a:pt x="1668" y="7408"/>
                      <a:pt x="1646" y="7230"/>
                    </a:cubicBezTo>
                    <a:cubicBezTo>
                      <a:pt x="1624" y="7052"/>
                      <a:pt x="1579" y="6874"/>
                      <a:pt x="1535" y="6696"/>
                    </a:cubicBezTo>
                    <a:cubicBezTo>
                      <a:pt x="1335" y="5962"/>
                      <a:pt x="1134" y="5217"/>
                      <a:pt x="957" y="4483"/>
                    </a:cubicBezTo>
                    <a:cubicBezTo>
                      <a:pt x="856" y="4104"/>
                      <a:pt x="779" y="3726"/>
                      <a:pt x="723" y="3348"/>
                    </a:cubicBezTo>
                    <a:cubicBezTo>
                      <a:pt x="667" y="2970"/>
                      <a:pt x="623" y="2592"/>
                      <a:pt x="567" y="2214"/>
                    </a:cubicBezTo>
                    <a:cubicBezTo>
                      <a:pt x="467" y="1513"/>
                      <a:pt x="289" y="824"/>
                      <a:pt x="89" y="145"/>
                    </a:cubicBezTo>
                    <a:cubicBezTo>
                      <a:pt x="55" y="100"/>
                      <a:pt x="33" y="56"/>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8"/>
              <p:cNvSpPr/>
              <p:nvPr/>
            </p:nvSpPr>
            <p:spPr>
              <a:xfrm>
                <a:off x="2416740" y="2339619"/>
                <a:ext cx="43121" cy="267762"/>
              </a:xfrm>
              <a:custGeom>
                <a:avLst/>
                <a:gdLst/>
                <a:ahLst/>
                <a:cxnLst/>
                <a:rect l="l" t="t" r="r" b="b"/>
                <a:pathLst>
                  <a:path w="1236" h="7675" extrusionOk="0">
                    <a:moveTo>
                      <a:pt x="0" y="0"/>
                    </a:moveTo>
                    <a:cubicBezTo>
                      <a:pt x="0" y="490"/>
                      <a:pt x="34" y="967"/>
                      <a:pt x="111" y="1457"/>
                    </a:cubicBezTo>
                    <a:cubicBezTo>
                      <a:pt x="223" y="2180"/>
                      <a:pt x="378" y="2903"/>
                      <a:pt x="590" y="3604"/>
                    </a:cubicBezTo>
                    <a:cubicBezTo>
                      <a:pt x="801" y="4304"/>
                      <a:pt x="1090" y="4994"/>
                      <a:pt x="1135" y="5728"/>
                    </a:cubicBezTo>
                    <a:cubicBezTo>
                      <a:pt x="1157" y="6106"/>
                      <a:pt x="1112" y="6473"/>
                      <a:pt x="1102" y="6851"/>
                    </a:cubicBezTo>
                    <a:cubicBezTo>
                      <a:pt x="1079" y="7118"/>
                      <a:pt x="1079" y="7396"/>
                      <a:pt x="1068" y="7674"/>
                    </a:cubicBezTo>
                    <a:lnTo>
                      <a:pt x="1135" y="7541"/>
                    </a:lnTo>
                    <a:cubicBezTo>
                      <a:pt x="1135" y="7408"/>
                      <a:pt x="1146" y="7274"/>
                      <a:pt x="1146" y="7151"/>
                    </a:cubicBezTo>
                    <a:cubicBezTo>
                      <a:pt x="1168" y="6773"/>
                      <a:pt x="1201" y="6395"/>
                      <a:pt x="1213" y="6028"/>
                    </a:cubicBezTo>
                    <a:cubicBezTo>
                      <a:pt x="1235" y="5283"/>
                      <a:pt x="991" y="4593"/>
                      <a:pt x="757" y="3904"/>
                    </a:cubicBezTo>
                    <a:cubicBezTo>
                      <a:pt x="534" y="3192"/>
                      <a:pt x="356" y="2469"/>
                      <a:pt x="223" y="1735"/>
                    </a:cubicBezTo>
                    <a:cubicBezTo>
                      <a:pt x="145" y="1246"/>
                      <a:pt x="89" y="756"/>
                      <a:pt x="67" y="256"/>
                    </a:cubicBezTo>
                    <a:cubicBezTo>
                      <a:pt x="45" y="167"/>
                      <a:pt x="22" y="78"/>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8"/>
              <p:cNvSpPr/>
              <p:nvPr/>
            </p:nvSpPr>
            <p:spPr>
              <a:xfrm>
                <a:off x="2354255" y="2213882"/>
                <a:ext cx="69112" cy="371761"/>
              </a:xfrm>
              <a:custGeom>
                <a:avLst/>
                <a:gdLst/>
                <a:ahLst/>
                <a:cxnLst/>
                <a:rect l="l" t="t" r="r" b="b"/>
                <a:pathLst>
                  <a:path w="1981" h="10656" extrusionOk="0">
                    <a:moveTo>
                      <a:pt x="1" y="1"/>
                    </a:moveTo>
                    <a:lnTo>
                      <a:pt x="1" y="1"/>
                    </a:lnTo>
                    <a:cubicBezTo>
                      <a:pt x="12" y="78"/>
                      <a:pt x="12" y="156"/>
                      <a:pt x="34" y="223"/>
                    </a:cubicBezTo>
                    <a:cubicBezTo>
                      <a:pt x="90" y="668"/>
                      <a:pt x="190" y="1101"/>
                      <a:pt x="323" y="1535"/>
                    </a:cubicBezTo>
                    <a:cubicBezTo>
                      <a:pt x="457" y="1969"/>
                      <a:pt x="624" y="2391"/>
                      <a:pt x="735" y="2848"/>
                    </a:cubicBezTo>
                    <a:cubicBezTo>
                      <a:pt x="835" y="3303"/>
                      <a:pt x="891" y="3771"/>
                      <a:pt x="968" y="4238"/>
                    </a:cubicBezTo>
                    <a:cubicBezTo>
                      <a:pt x="1046" y="4705"/>
                      <a:pt x="1135" y="5161"/>
                      <a:pt x="1235" y="5617"/>
                    </a:cubicBezTo>
                    <a:cubicBezTo>
                      <a:pt x="1336" y="6073"/>
                      <a:pt x="1435" y="6518"/>
                      <a:pt x="1547" y="6974"/>
                    </a:cubicBezTo>
                    <a:cubicBezTo>
                      <a:pt x="1647" y="7419"/>
                      <a:pt x="1791" y="7875"/>
                      <a:pt x="1825" y="8342"/>
                    </a:cubicBezTo>
                    <a:cubicBezTo>
                      <a:pt x="1836" y="8565"/>
                      <a:pt x="1813" y="8787"/>
                      <a:pt x="1769" y="9010"/>
                    </a:cubicBezTo>
                    <a:cubicBezTo>
                      <a:pt x="1736" y="9232"/>
                      <a:pt x="1714" y="9432"/>
                      <a:pt x="1747" y="9655"/>
                    </a:cubicBezTo>
                    <a:cubicBezTo>
                      <a:pt x="1791" y="9944"/>
                      <a:pt x="1914" y="10244"/>
                      <a:pt x="1925" y="10533"/>
                    </a:cubicBezTo>
                    <a:cubicBezTo>
                      <a:pt x="1925" y="10555"/>
                      <a:pt x="1936" y="10567"/>
                      <a:pt x="1936" y="10589"/>
                    </a:cubicBezTo>
                    <a:lnTo>
                      <a:pt x="1969" y="10656"/>
                    </a:lnTo>
                    <a:cubicBezTo>
                      <a:pt x="1981" y="10500"/>
                      <a:pt x="1947" y="10333"/>
                      <a:pt x="1914" y="10177"/>
                    </a:cubicBezTo>
                    <a:cubicBezTo>
                      <a:pt x="1869" y="9954"/>
                      <a:pt x="1791" y="9721"/>
                      <a:pt x="1781" y="9487"/>
                    </a:cubicBezTo>
                    <a:cubicBezTo>
                      <a:pt x="1769" y="9265"/>
                      <a:pt x="1825" y="9042"/>
                      <a:pt x="1858" y="8809"/>
                    </a:cubicBezTo>
                    <a:cubicBezTo>
                      <a:pt x="1936" y="8375"/>
                      <a:pt x="1836" y="7942"/>
                      <a:pt x="1736" y="7508"/>
                    </a:cubicBezTo>
                    <a:cubicBezTo>
                      <a:pt x="1613" y="7040"/>
                      <a:pt x="1502" y="6585"/>
                      <a:pt x="1402" y="6118"/>
                    </a:cubicBezTo>
                    <a:cubicBezTo>
                      <a:pt x="1291" y="5651"/>
                      <a:pt x="1202" y="5184"/>
                      <a:pt x="1113" y="4716"/>
                    </a:cubicBezTo>
                    <a:cubicBezTo>
                      <a:pt x="1024" y="4249"/>
                      <a:pt x="957" y="3782"/>
                      <a:pt x="879" y="3315"/>
                    </a:cubicBezTo>
                    <a:cubicBezTo>
                      <a:pt x="846" y="3081"/>
                      <a:pt x="802" y="2859"/>
                      <a:pt x="735" y="2636"/>
                    </a:cubicBezTo>
                    <a:cubicBezTo>
                      <a:pt x="679" y="2414"/>
                      <a:pt x="602" y="2191"/>
                      <a:pt x="523" y="1969"/>
                    </a:cubicBezTo>
                    <a:cubicBezTo>
                      <a:pt x="368" y="1535"/>
                      <a:pt x="234" y="1091"/>
                      <a:pt x="145" y="646"/>
                    </a:cubicBezTo>
                    <a:cubicBezTo>
                      <a:pt x="112" y="456"/>
                      <a:pt x="78" y="278"/>
                      <a:pt x="56" y="90"/>
                    </a:cubicBezTo>
                    <a:cubicBezTo>
                      <a:pt x="34" y="56"/>
                      <a:pt x="12" y="3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8"/>
              <p:cNvSpPr/>
              <p:nvPr/>
            </p:nvSpPr>
            <p:spPr>
              <a:xfrm>
                <a:off x="2263057" y="2090098"/>
                <a:ext cx="115687" cy="381076"/>
              </a:xfrm>
              <a:custGeom>
                <a:avLst/>
                <a:gdLst/>
                <a:ahLst/>
                <a:cxnLst/>
                <a:rect l="l" t="t" r="r" b="b"/>
                <a:pathLst>
                  <a:path w="3316" h="10923" extrusionOk="0">
                    <a:moveTo>
                      <a:pt x="35" y="0"/>
                    </a:moveTo>
                    <a:cubicBezTo>
                      <a:pt x="23" y="45"/>
                      <a:pt x="12" y="78"/>
                      <a:pt x="1" y="123"/>
                    </a:cubicBezTo>
                    <a:cubicBezTo>
                      <a:pt x="79" y="467"/>
                      <a:pt x="179" y="813"/>
                      <a:pt x="279" y="1146"/>
                    </a:cubicBezTo>
                    <a:cubicBezTo>
                      <a:pt x="413" y="1569"/>
                      <a:pt x="535" y="2002"/>
                      <a:pt x="624" y="2436"/>
                    </a:cubicBezTo>
                    <a:cubicBezTo>
                      <a:pt x="702" y="2859"/>
                      <a:pt x="757" y="3282"/>
                      <a:pt x="846" y="3704"/>
                    </a:cubicBezTo>
                    <a:cubicBezTo>
                      <a:pt x="924" y="4105"/>
                      <a:pt x="1024" y="4505"/>
                      <a:pt x="1202" y="4883"/>
                    </a:cubicBezTo>
                    <a:cubicBezTo>
                      <a:pt x="1380" y="5272"/>
                      <a:pt x="1636" y="5628"/>
                      <a:pt x="1792" y="6040"/>
                    </a:cubicBezTo>
                    <a:cubicBezTo>
                      <a:pt x="1948" y="6440"/>
                      <a:pt x="2025" y="6863"/>
                      <a:pt x="2103" y="7296"/>
                    </a:cubicBezTo>
                    <a:cubicBezTo>
                      <a:pt x="2181" y="7708"/>
                      <a:pt x="2270" y="8119"/>
                      <a:pt x="2415" y="8520"/>
                    </a:cubicBezTo>
                    <a:cubicBezTo>
                      <a:pt x="2626" y="9110"/>
                      <a:pt x="2915" y="9688"/>
                      <a:pt x="3071" y="10299"/>
                    </a:cubicBezTo>
                    <a:cubicBezTo>
                      <a:pt x="3093" y="10344"/>
                      <a:pt x="3104" y="10400"/>
                      <a:pt x="3127" y="10444"/>
                    </a:cubicBezTo>
                    <a:cubicBezTo>
                      <a:pt x="3182" y="10600"/>
                      <a:pt x="3248" y="10756"/>
                      <a:pt x="3315" y="10922"/>
                    </a:cubicBezTo>
                    <a:cubicBezTo>
                      <a:pt x="3305" y="10878"/>
                      <a:pt x="3293" y="10822"/>
                      <a:pt x="3282" y="10778"/>
                    </a:cubicBezTo>
                    <a:cubicBezTo>
                      <a:pt x="3171" y="10355"/>
                      <a:pt x="3048" y="9943"/>
                      <a:pt x="2926" y="9532"/>
                    </a:cubicBezTo>
                    <a:cubicBezTo>
                      <a:pt x="2682" y="8698"/>
                      <a:pt x="2425" y="7852"/>
                      <a:pt x="2225" y="7007"/>
                    </a:cubicBezTo>
                    <a:cubicBezTo>
                      <a:pt x="2114" y="6574"/>
                      <a:pt x="2037" y="6140"/>
                      <a:pt x="1936" y="5706"/>
                    </a:cubicBezTo>
                    <a:cubicBezTo>
                      <a:pt x="1847" y="5284"/>
                      <a:pt x="1714" y="4883"/>
                      <a:pt x="1569" y="4471"/>
                    </a:cubicBezTo>
                    <a:cubicBezTo>
                      <a:pt x="1414" y="4071"/>
                      <a:pt x="1280" y="3660"/>
                      <a:pt x="1214" y="3226"/>
                    </a:cubicBezTo>
                    <a:cubicBezTo>
                      <a:pt x="1147" y="2792"/>
                      <a:pt x="1113" y="2358"/>
                      <a:pt x="1113" y="1913"/>
                    </a:cubicBezTo>
                    <a:cubicBezTo>
                      <a:pt x="1113" y="1624"/>
                      <a:pt x="1113" y="1335"/>
                      <a:pt x="1125" y="1035"/>
                    </a:cubicBezTo>
                    <a:cubicBezTo>
                      <a:pt x="1102" y="1001"/>
                      <a:pt x="1080" y="968"/>
                      <a:pt x="1058" y="946"/>
                    </a:cubicBezTo>
                    <a:lnTo>
                      <a:pt x="1058" y="1658"/>
                    </a:lnTo>
                    <a:cubicBezTo>
                      <a:pt x="1058" y="2503"/>
                      <a:pt x="1125" y="3359"/>
                      <a:pt x="1392" y="4160"/>
                    </a:cubicBezTo>
                    <a:cubicBezTo>
                      <a:pt x="1525" y="4560"/>
                      <a:pt x="1681" y="4961"/>
                      <a:pt x="1792" y="5361"/>
                    </a:cubicBezTo>
                    <a:cubicBezTo>
                      <a:pt x="1914" y="5773"/>
                      <a:pt x="1992" y="6206"/>
                      <a:pt x="2081" y="6618"/>
                    </a:cubicBezTo>
                    <a:cubicBezTo>
                      <a:pt x="2281" y="7464"/>
                      <a:pt x="2514" y="8297"/>
                      <a:pt x="2759" y="9132"/>
                    </a:cubicBezTo>
                    <a:lnTo>
                      <a:pt x="2860" y="9466"/>
                    </a:lnTo>
                    <a:cubicBezTo>
                      <a:pt x="2781" y="9276"/>
                      <a:pt x="2704" y="9098"/>
                      <a:pt x="2626" y="8909"/>
                    </a:cubicBezTo>
                    <a:cubicBezTo>
                      <a:pt x="2459" y="8509"/>
                      <a:pt x="2326" y="8109"/>
                      <a:pt x="2237" y="7686"/>
                    </a:cubicBezTo>
                    <a:cubicBezTo>
                      <a:pt x="2148" y="7274"/>
                      <a:pt x="2092" y="6863"/>
                      <a:pt x="1992" y="6451"/>
                    </a:cubicBezTo>
                    <a:cubicBezTo>
                      <a:pt x="1936" y="6251"/>
                      <a:pt x="1869" y="6051"/>
                      <a:pt x="1780" y="5862"/>
                    </a:cubicBezTo>
                    <a:cubicBezTo>
                      <a:pt x="1703" y="5672"/>
                      <a:pt x="1592" y="5495"/>
                      <a:pt x="1491" y="5317"/>
                    </a:cubicBezTo>
                    <a:cubicBezTo>
                      <a:pt x="1269" y="4950"/>
                      <a:pt x="1102" y="4560"/>
                      <a:pt x="1002" y="4149"/>
                    </a:cubicBezTo>
                    <a:cubicBezTo>
                      <a:pt x="891" y="3737"/>
                      <a:pt x="824" y="3315"/>
                      <a:pt x="757" y="2892"/>
                    </a:cubicBezTo>
                    <a:cubicBezTo>
                      <a:pt x="690" y="2469"/>
                      <a:pt x="601" y="2047"/>
                      <a:pt x="490" y="1636"/>
                    </a:cubicBezTo>
                    <a:cubicBezTo>
                      <a:pt x="368" y="1213"/>
                      <a:pt x="223" y="801"/>
                      <a:pt x="124" y="378"/>
                    </a:cubicBezTo>
                    <a:cubicBezTo>
                      <a:pt x="90" y="256"/>
                      <a:pt x="57" y="123"/>
                      <a:pt x="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8"/>
              <p:cNvSpPr/>
              <p:nvPr/>
            </p:nvSpPr>
            <p:spPr>
              <a:xfrm>
                <a:off x="2262289" y="2159561"/>
                <a:ext cx="82718" cy="240200"/>
              </a:xfrm>
              <a:custGeom>
                <a:avLst/>
                <a:gdLst/>
                <a:ahLst/>
                <a:cxnLst/>
                <a:rect l="l" t="t" r="r" b="b"/>
                <a:pathLst>
                  <a:path w="2371" h="6885" extrusionOk="0">
                    <a:moveTo>
                      <a:pt x="1" y="0"/>
                    </a:moveTo>
                    <a:cubicBezTo>
                      <a:pt x="23" y="167"/>
                      <a:pt x="57" y="345"/>
                      <a:pt x="79" y="523"/>
                    </a:cubicBezTo>
                    <a:cubicBezTo>
                      <a:pt x="134" y="701"/>
                      <a:pt x="212" y="890"/>
                      <a:pt x="290" y="1057"/>
                    </a:cubicBezTo>
                    <a:cubicBezTo>
                      <a:pt x="435" y="1380"/>
                      <a:pt x="579" y="1691"/>
                      <a:pt x="646" y="2035"/>
                    </a:cubicBezTo>
                    <a:cubicBezTo>
                      <a:pt x="712" y="2369"/>
                      <a:pt x="735" y="2703"/>
                      <a:pt x="791" y="3048"/>
                    </a:cubicBezTo>
                    <a:cubicBezTo>
                      <a:pt x="846" y="3370"/>
                      <a:pt x="935" y="3681"/>
                      <a:pt x="1068" y="3982"/>
                    </a:cubicBezTo>
                    <a:cubicBezTo>
                      <a:pt x="1313" y="4571"/>
                      <a:pt x="1658" y="5117"/>
                      <a:pt x="1914" y="5706"/>
                    </a:cubicBezTo>
                    <a:cubicBezTo>
                      <a:pt x="2059" y="6029"/>
                      <a:pt x="2181" y="6362"/>
                      <a:pt x="2270" y="6707"/>
                    </a:cubicBezTo>
                    <a:cubicBezTo>
                      <a:pt x="2303" y="6763"/>
                      <a:pt x="2336" y="6829"/>
                      <a:pt x="2370" y="6885"/>
                    </a:cubicBezTo>
                    <a:cubicBezTo>
                      <a:pt x="2292" y="6563"/>
                      <a:pt x="2203" y="6251"/>
                      <a:pt x="2081" y="5940"/>
                    </a:cubicBezTo>
                    <a:cubicBezTo>
                      <a:pt x="1847" y="5339"/>
                      <a:pt x="1513" y="4794"/>
                      <a:pt x="1224" y="4215"/>
                    </a:cubicBezTo>
                    <a:cubicBezTo>
                      <a:pt x="1091" y="3926"/>
                      <a:pt x="969" y="3637"/>
                      <a:pt x="890" y="3315"/>
                    </a:cubicBezTo>
                    <a:cubicBezTo>
                      <a:pt x="813" y="2981"/>
                      <a:pt x="791" y="2636"/>
                      <a:pt x="735" y="2302"/>
                    </a:cubicBezTo>
                    <a:cubicBezTo>
                      <a:pt x="690" y="1958"/>
                      <a:pt x="613" y="1647"/>
                      <a:pt x="468" y="1335"/>
                    </a:cubicBezTo>
                    <a:cubicBezTo>
                      <a:pt x="334" y="1024"/>
                      <a:pt x="179" y="723"/>
                      <a:pt x="90" y="401"/>
                    </a:cubicBezTo>
                    <a:cubicBezTo>
                      <a:pt x="57" y="267"/>
                      <a:pt x="23" y="134"/>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8"/>
              <p:cNvSpPr/>
              <p:nvPr/>
            </p:nvSpPr>
            <p:spPr>
              <a:xfrm>
                <a:off x="2259184" y="2111450"/>
                <a:ext cx="1221" cy="31434"/>
              </a:xfrm>
              <a:custGeom>
                <a:avLst/>
                <a:gdLst/>
                <a:ahLst/>
                <a:cxnLst/>
                <a:rect l="l" t="t" r="r" b="b"/>
                <a:pathLst>
                  <a:path w="35" h="901" extrusionOk="0">
                    <a:moveTo>
                      <a:pt x="23" y="0"/>
                    </a:moveTo>
                    <a:lnTo>
                      <a:pt x="23" y="0"/>
                    </a:lnTo>
                    <a:cubicBezTo>
                      <a:pt x="12" y="89"/>
                      <a:pt x="12" y="189"/>
                      <a:pt x="12" y="289"/>
                    </a:cubicBezTo>
                    <a:cubicBezTo>
                      <a:pt x="1" y="490"/>
                      <a:pt x="12" y="690"/>
                      <a:pt x="34" y="901"/>
                    </a:cubicBezTo>
                    <a:cubicBezTo>
                      <a:pt x="34" y="812"/>
                      <a:pt x="23" y="734"/>
                      <a:pt x="23" y="656"/>
                    </a:cubicBezTo>
                    <a:cubicBezTo>
                      <a:pt x="12" y="434"/>
                      <a:pt x="23" y="223"/>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8"/>
              <p:cNvSpPr/>
              <p:nvPr/>
            </p:nvSpPr>
            <p:spPr>
              <a:xfrm>
                <a:off x="2309249" y="2137442"/>
                <a:ext cx="88126" cy="381844"/>
              </a:xfrm>
              <a:custGeom>
                <a:avLst/>
                <a:gdLst/>
                <a:ahLst/>
                <a:cxnLst/>
                <a:rect l="l" t="t" r="r" b="b"/>
                <a:pathLst>
                  <a:path w="2526" h="10945" extrusionOk="0">
                    <a:moveTo>
                      <a:pt x="1" y="0"/>
                    </a:moveTo>
                    <a:lnTo>
                      <a:pt x="1" y="0"/>
                    </a:lnTo>
                    <a:cubicBezTo>
                      <a:pt x="23" y="479"/>
                      <a:pt x="90" y="957"/>
                      <a:pt x="179" y="1435"/>
                    </a:cubicBezTo>
                    <a:cubicBezTo>
                      <a:pt x="334" y="2258"/>
                      <a:pt x="535" y="3070"/>
                      <a:pt x="723" y="3893"/>
                    </a:cubicBezTo>
                    <a:cubicBezTo>
                      <a:pt x="924" y="4727"/>
                      <a:pt x="1113" y="5561"/>
                      <a:pt x="1313" y="6384"/>
                    </a:cubicBezTo>
                    <a:cubicBezTo>
                      <a:pt x="1513" y="7219"/>
                      <a:pt x="1724" y="8053"/>
                      <a:pt x="1958" y="8876"/>
                    </a:cubicBezTo>
                    <a:cubicBezTo>
                      <a:pt x="2125" y="9476"/>
                      <a:pt x="2314" y="10077"/>
                      <a:pt x="2436" y="10700"/>
                    </a:cubicBezTo>
                    <a:cubicBezTo>
                      <a:pt x="2470" y="10778"/>
                      <a:pt x="2503" y="10867"/>
                      <a:pt x="2525" y="10944"/>
                    </a:cubicBezTo>
                    <a:cubicBezTo>
                      <a:pt x="2436" y="10366"/>
                      <a:pt x="2270" y="9788"/>
                      <a:pt x="2114" y="9221"/>
                    </a:cubicBezTo>
                    <a:cubicBezTo>
                      <a:pt x="1869" y="8398"/>
                      <a:pt x="1658" y="7575"/>
                      <a:pt x="1457" y="6752"/>
                    </a:cubicBezTo>
                    <a:cubicBezTo>
                      <a:pt x="1246" y="5917"/>
                      <a:pt x="1057" y="5083"/>
                      <a:pt x="857" y="4249"/>
                    </a:cubicBezTo>
                    <a:cubicBezTo>
                      <a:pt x="668" y="3426"/>
                      <a:pt x="468" y="2614"/>
                      <a:pt x="290" y="1780"/>
                    </a:cubicBezTo>
                    <a:cubicBezTo>
                      <a:pt x="179" y="1223"/>
                      <a:pt x="90" y="667"/>
                      <a:pt x="68" y="101"/>
                    </a:cubicBez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8"/>
              <p:cNvSpPr/>
              <p:nvPr/>
            </p:nvSpPr>
            <p:spPr>
              <a:xfrm>
                <a:off x="2321285" y="2156839"/>
                <a:ext cx="86172" cy="386135"/>
              </a:xfrm>
              <a:custGeom>
                <a:avLst/>
                <a:gdLst/>
                <a:ahLst/>
                <a:cxnLst/>
                <a:rect l="l" t="t" r="r" b="b"/>
                <a:pathLst>
                  <a:path w="2470" h="11068" extrusionOk="0">
                    <a:moveTo>
                      <a:pt x="0" y="0"/>
                    </a:moveTo>
                    <a:lnTo>
                      <a:pt x="0" y="0"/>
                    </a:lnTo>
                    <a:cubicBezTo>
                      <a:pt x="45" y="390"/>
                      <a:pt x="101" y="768"/>
                      <a:pt x="167" y="1157"/>
                    </a:cubicBezTo>
                    <a:cubicBezTo>
                      <a:pt x="334" y="2024"/>
                      <a:pt x="568" y="2870"/>
                      <a:pt x="868" y="3704"/>
                    </a:cubicBezTo>
                    <a:cubicBezTo>
                      <a:pt x="1013" y="4127"/>
                      <a:pt x="1157" y="4550"/>
                      <a:pt x="1257" y="4994"/>
                    </a:cubicBezTo>
                    <a:cubicBezTo>
                      <a:pt x="1346" y="5439"/>
                      <a:pt x="1402" y="5884"/>
                      <a:pt x="1446" y="6329"/>
                    </a:cubicBezTo>
                    <a:cubicBezTo>
                      <a:pt x="1502" y="6762"/>
                      <a:pt x="1557" y="7197"/>
                      <a:pt x="1668" y="7630"/>
                    </a:cubicBezTo>
                    <a:cubicBezTo>
                      <a:pt x="1780" y="8064"/>
                      <a:pt x="1947" y="8475"/>
                      <a:pt x="2091" y="8898"/>
                    </a:cubicBezTo>
                    <a:cubicBezTo>
                      <a:pt x="2314" y="9565"/>
                      <a:pt x="2425" y="10266"/>
                      <a:pt x="2414" y="10967"/>
                    </a:cubicBezTo>
                    <a:lnTo>
                      <a:pt x="2447" y="11067"/>
                    </a:lnTo>
                    <a:cubicBezTo>
                      <a:pt x="2469" y="10467"/>
                      <a:pt x="2414" y="9854"/>
                      <a:pt x="2258" y="9276"/>
                    </a:cubicBezTo>
                    <a:cubicBezTo>
                      <a:pt x="2147" y="8843"/>
                      <a:pt x="1969" y="8442"/>
                      <a:pt x="1824" y="8020"/>
                    </a:cubicBezTo>
                    <a:cubicBezTo>
                      <a:pt x="1680" y="7585"/>
                      <a:pt x="1591" y="7141"/>
                      <a:pt x="1535" y="6685"/>
                    </a:cubicBezTo>
                    <a:cubicBezTo>
                      <a:pt x="1480" y="6251"/>
                      <a:pt x="1446" y="5806"/>
                      <a:pt x="1379" y="5361"/>
                    </a:cubicBezTo>
                    <a:cubicBezTo>
                      <a:pt x="1313" y="4928"/>
                      <a:pt x="1191" y="4494"/>
                      <a:pt x="1046" y="4082"/>
                    </a:cubicBezTo>
                    <a:cubicBezTo>
                      <a:pt x="901" y="3660"/>
                      <a:pt x="746" y="3248"/>
                      <a:pt x="612" y="2825"/>
                    </a:cubicBezTo>
                    <a:cubicBezTo>
                      <a:pt x="490" y="2392"/>
                      <a:pt x="368" y="1947"/>
                      <a:pt x="279" y="1502"/>
                    </a:cubicBezTo>
                    <a:cubicBezTo>
                      <a:pt x="178" y="1035"/>
                      <a:pt x="101" y="556"/>
                      <a:pt x="34" y="78"/>
                    </a:cubicBezTo>
                    <a:cubicBezTo>
                      <a:pt x="34" y="67"/>
                      <a:pt x="34" y="56"/>
                      <a:pt x="22" y="56"/>
                    </a:cubicBezTo>
                    <a:cubicBezTo>
                      <a:pt x="12" y="34"/>
                      <a:pt x="12" y="2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8"/>
              <p:cNvSpPr/>
              <p:nvPr/>
            </p:nvSpPr>
            <p:spPr>
              <a:xfrm>
                <a:off x="2347277" y="2327967"/>
                <a:ext cx="50098" cy="191323"/>
              </a:xfrm>
              <a:custGeom>
                <a:avLst/>
                <a:gdLst/>
                <a:ahLst/>
                <a:cxnLst/>
                <a:rect l="l" t="t" r="r" b="b"/>
                <a:pathLst>
                  <a:path w="1436" h="5484" extrusionOk="0">
                    <a:moveTo>
                      <a:pt x="1" y="0"/>
                    </a:moveTo>
                    <a:lnTo>
                      <a:pt x="1" y="0"/>
                    </a:lnTo>
                    <a:cubicBezTo>
                      <a:pt x="78" y="312"/>
                      <a:pt x="145" y="623"/>
                      <a:pt x="223" y="923"/>
                    </a:cubicBezTo>
                    <a:cubicBezTo>
                      <a:pt x="423" y="1758"/>
                      <a:pt x="634" y="2592"/>
                      <a:pt x="868" y="3415"/>
                    </a:cubicBezTo>
                    <a:cubicBezTo>
                      <a:pt x="1035" y="4015"/>
                      <a:pt x="1224" y="4616"/>
                      <a:pt x="1346" y="5239"/>
                    </a:cubicBezTo>
                    <a:cubicBezTo>
                      <a:pt x="1346" y="5250"/>
                      <a:pt x="1346" y="5261"/>
                      <a:pt x="1358" y="5272"/>
                    </a:cubicBezTo>
                    <a:cubicBezTo>
                      <a:pt x="1380" y="5317"/>
                      <a:pt x="1391" y="5372"/>
                      <a:pt x="1413" y="5417"/>
                    </a:cubicBezTo>
                    <a:cubicBezTo>
                      <a:pt x="1420" y="5431"/>
                      <a:pt x="1427" y="5445"/>
                      <a:pt x="1431" y="5459"/>
                    </a:cubicBezTo>
                    <a:lnTo>
                      <a:pt x="1431" y="5459"/>
                    </a:lnTo>
                    <a:cubicBezTo>
                      <a:pt x="1341" y="4889"/>
                      <a:pt x="1178" y="4319"/>
                      <a:pt x="1024" y="3760"/>
                    </a:cubicBezTo>
                    <a:cubicBezTo>
                      <a:pt x="779" y="2937"/>
                      <a:pt x="568" y="2114"/>
                      <a:pt x="367" y="1291"/>
                    </a:cubicBezTo>
                    <a:cubicBezTo>
                      <a:pt x="268" y="901"/>
                      <a:pt x="179" y="512"/>
                      <a:pt x="78" y="122"/>
                    </a:cubicBezTo>
                    <a:cubicBezTo>
                      <a:pt x="56" y="89"/>
                      <a:pt x="34" y="45"/>
                      <a:pt x="1" y="0"/>
                    </a:cubicBezTo>
                    <a:close/>
                    <a:moveTo>
                      <a:pt x="1431" y="5459"/>
                    </a:moveTo>
                    <a:cubicBezTo>
                      <a:pt x="1433" y="5467"/>
                      <a:pt x="1434" y="5475"/>
                      <a:pt x="1435" y="5483"/>
                    </a:cubicBezTo>
                    <a:cubicBezTo>
                      <a:pt x="1435" y="5475"/>
                      <a:pt x="1434" y="5467"/>
                      <a:pt x="1431" y="5459"/>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8"/>
              <p:cNvSpPr/>
              <p:nvPr/>
            </p:nvSpPr>
            <p:spPr>
              <a:xfrm>
                <a:off x="2288316" y="2256585"/>
                <a:ext cx="56692" cy="143178"/>
              </a:xfrm>
              <a:custGeom>
                <a:avLst/>
                <a:gdLst/>
                <a:ahLst/>
                <a:cxnLst/>
                <a:rect l="l" t="t" r="r" b="b"/>
                <a:pathLst>
                  <a:path w="1625" h="4104" extrusionOk="0">
                    <a:moveTo>
                      <a:pt x="0" y="0"/>
                    </a:moveTo>
                    <a:lnTo>
                      <a:pt x="0" y="0"/>
                    </a:lnTo>
                    <a:cubicBezTo>
                      <a:pt x="11" y="89"/>
                      <a:pt x="22" y="178"/>
                      <a:pt x="45" y="267"/>
                    </a:cubicBezTo>
                    <a:cubicBezTo>
                      <a:pt x="100" y="589"/>
                      <a:pt x="189" y="900"/>
                      <a:pt x="322" y="1201"/>
                    </a:cubicBezTo>
                    <a:cubicBezTo>
                      <a:pt x="567" y="1790"/>
                      <a:pt x="912" y="2336"/>
                      <a:pt x="1168" y="2925"/>
                    </a:cubicBezTo>
                    <a:cubicBezTo>
                      <a:pt x="1313" y="3248"/>
                      <a:pt x="1435" y="3581"/>
                      <a:pt x="1524" y="3926"/>
                    </a:cubicBezTo>
                    <a:cubicBezTo>
                      <a:pt x="1524" y="3937"/>
                      <a:pt x="1535" y="3960"/>
                      <a:pt x="1546" y="3970"/>
                    </a:cubicBezTo>
                    <a:cubicBezTo>
                      <a:pt x="1568" y="4015"/>
                      <a:pt x="1602" y="4059"/>
                      <a:pt x="1624" y="4104"/>
                    </a:cubicBezTo>
                    <a:cubicBezTo>
                      <a:pt x="1546" y="3782"/>
                      <a:pt x="1457" y="3470"/>
                      <a:pt x="1335" y="3159"/>
                    </a:cubicBezTo>
                    <a:cubicBezTo>
                      <a:pt x="1101" y="2558"/>
                      <a:pt x="767" y="2013"/>
                      <a:pt x="478" y="1434"/>
                    </a:cubicBezTo>
                    <a:cubicBezTo>
                      <a:pt x="345" y="1145"/>
                      <a:pt x="223" y="856"/>
                      <a:pt x="144" y="534"/>
                    </a:cubicBezTo>
                    <a:cubicBezTo>
                      <a:pt x="111" y="389"/>
                      <a:pt x="78" y="233"/>
                      <a:pt x="67" y="77"/>
                    </a:cubicBezTo>
                    <a:cubicBezTo>
                      <a:pt x="45" y="55"/>
                      <a:pt x="22" y="22"/>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8"/>
              <p:cNvSpPr/>
              <p:nvPr/>
            </p:nvSpPr>
            <p:spPr>
              <a:xfrm>
                <a:off x="2323239" y="2294962"/>
                <a:ext cx="55506" cy="176217"/>
              </a:xfrm>
              <a:custGeom>
                <a:avLst/>
                <a:gdLst/>
                <a:ahLst/>
                <a:cxnLst/>
                <a:rect l="l" t="t" r="r" b="b"/>
                <a:pathLst>
                  <a:path w="1591" h="5051" extrusionOk="0">
                    <a:moveTo>
                      <a:pt x="0" y="1"/>
                    </a:moveTo>
                    <a:cubicBezTo>
                      <a:pt x="22" y="57"/>
                      <a:pt x="55" y="112"/>
                      <a:pt x="67" y="168"/>
                    </a:cubicBezTo>
                    <a:cubicBezTo>
                      <a:pt x="223" y="568"/>
                      <a:pt x="300" y="991"/>
                      <a:pt x="378" y="1424"/>
                    </a:cubicBezTo>
                    <a:cubicBezTo>
                      <a:pt x="456" y="1836"/>
                      <a:pt x="545" y="2247"/>
                      <a:pt x="690" y="2648"/>
                    </a:cubicBezTo>
                    <a:cubicBezTo>
                      <a:pt x="901" y="3238"/>
                      <a:pt x="1190" y="3816"/>
                      <a:pt x="1346" y="4427"/>
                    </a:cubicBezTo>
                    <a:cubicBezTo>
                      <a:pt x="1357" y="4472"/>
                      <a:pt x="1379" y="4528"/>
                      <a:pt x="1402" y="4572"/>
                    </a:cubicBezTo>
                    <a:cubicBezTo>
                      <a:pt x="1435" y="4639"/>
                      <a:pt x="1457" y="4716"/>
                      <a:pt x="1491" y="4795"/>
                    </a:cubicBezTo>
                    <a:cubicBezTo>
                      <a:pt x="1501" y="4817"/>
                      <a:pt x="1501" y="4839"/>
                      <a:pt x="1513" y="4850"/>
                    </a:cubicBezTo>
                    <a:cubicBezTo>
                      <a:pt x="1535" y="4917"/>
                      <a:pt x="1557" y="4973"/>
                      <a:pt x="1580" y="5028"/>
                    </a:cubicBezTo>
                    <a:cubicBezTo>
                      <a:pt x="1580" y="5039"/>
                      <a:pt x="1590" y="5050"/>
                      <a:pt x="1590" y="5050"/>
                    </a:cubicBezTo>
                    <a:cubicBezTo>
                      <a:pt x="1580" y="5006"/>
                      <a:pt x="1568" y="4950"/>
                      <a:pt x="1557" y="4906"/>
                    </a:cubicBezTo>
                    <a:cubicBezTo>
                      <a:pt x="1446" y="4483"/>
                      <a:pt x="1323" y="4071"/>
                      <a:pt x="1201" y="3660"/>
                    </a:cubicBezTo>
                    <a:cubicBezTo>
                      <a:pt x="957" y="2826"/>
                      <a:pt x="700" y="1980"/>
                      <a:pt x="500" y="1135"/>
                    </a:cubicBezTo>
                    <a:cubicBezTo>
                      <a:pt x="434" y="890"/>
                      <a:pt x="389" y="646"/>
                      <a:pt x="334" y="401"/>
                    </a:cubicBezTo>
                    <a:cubicBezTo>
                      <a:pt x="312" y="357"/>
                      <a:pt x="289" y="324"/>
                      <a:pt x="256" y="301"/>
                    </a:cubicBezTo>
                    <a:lnTo>
                      <a:pt x="256" y="301"/>
                    </a:lnTo>
                    <a:cubicBezTo>
                      <a:pt x="289" y="446"/>
                      <a:pt x="322" y="601"/>
                      <a:pt x="356" y="746"/>
                    </a:cubicBezTo>
                    <a:cubicBezTo>
                      <a:pt x="556" y="1592"/>
                      <a:pt x="789" y="2425"/>
                      <a:pt x="1034" y="3260"/>
                    </a:cubicBezTo>
                    <a:lnTo>
                      <a:pt x="1135" y="3594"/>
                    </a:lnTo>
                    <a:cubicBezTo>
                      <a:pt x="1056" y="3404"/>
                      <a:pt x="979" y="3226"/>
                      <a:pt x="901" y="3037"/>
                    </a:cubicBezTo>
                    <a:cubicBezTo>
                      <a:pt x="734" y="2637"/>
                      <a:pt x="601" y="2237"/>
                      <a:pt x="512" y="1814"/>
                    </a:cubicBezTo>
                    <a:cubicBezTo>
                      <a:pt x="423" y="1402"/>
                      <a:pt x="367" y="991"/>
                      <a:pt x="267" y="579"/>
                    </a:cubicBezTo>
                    <a:cubicBezTo>
                      <a:pt x="223" y="423"/>
                      <a:pt x="178" y="268"/>
                      <a:pt x="111" y="123"/>
                    </a:cubicBezTo>
                    <a:cubicBezTo>
                      <a:pt x="78" y="79"/>
                      <a:pt x="33" y="34"/>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8"/>
              <p:cNvSpPr/>
              <p:nvPr/>
            </p:nvSpPr>
            <p:spPr>
              <a:xfrm>
                <a:off x="2414019" y="2523551"/>
                <a:ext cx="3140" cy="34539"/>
              </a:xfrm>
              <a:custGeom>
                <a:avLst/>
                <a:gdLst/>
                <a:ahLst/>
                <a:cxnLst/>
                <a:rect l="l" t="t" r="r" b="b"/>
                <a:pathLst>
                  <a:path w="90" h="990" extrusionOk="0">
                    <a:moveTo>
                      <a:pt x="78" y="0"/>
                    </a:moveTo>
                    <a:cubicBezTo>
                      <a:pt x="68" y="45"/>
                      <a:pt x="68" y="89"/>
                      <a:pt x="56" y="134"/>
                    </a:cubicBezTo>
                    <a:cubicBezTo>
                      <a:pt x="23" y="356"/>
                      <a:pt x="1" y="556"/>
                      <a:pt x="34" y="779"/>
                    </a:cubicBezTo>
                    <a:cubicBezTo>
                      <a:pt x="45" y="845"/>
                      <a:pt x="68" y="923"/>
                      <a:pt x="78" y="990"/>
                    </a:cubicBezTo>
                    <a:cubicBezTo>
                      <a:pt x="90" y="934"/>
                      <a:pt x="90" y="868"/>
                      <a:pt x="90" y="801"/>
                    </a:cubicBezTo>
                    <a:cubicBezTo>
                      <a:pt x="78" y="745"/>
                      <a:pt x="78" y="678"/>
                      <a:pt x="68" y="611"/>
                    </a:cubicBezTo>
                    <a:cubicBezTo>
                      <a:pt x="68" y="500"/>
                      <a:pt x="78" y="378"/>
                      <a:pt x="90" y="267"/>
                    </a:cubicBezTo>
                    <a:cubicBezTo>
                      <a:pt x="90" y="178"/>
                      <a:pt x="90" y="89"/>
                      <a:pt x="7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8"/>
              <p:cNvSpPr/>
              <p:nvPr/>
            </p:nvSpPr>
            <p:spPr>
              <a:xfrm>
                <a:off x="2369397" y="2356680"/>
                <a:ext cx="38062" cy="186299"/>
              </a:xfrm>
              <a:custGeom>
                <a:avLst/>
                <a:gdLst/>
                <a:ahLst/>
                <a:cxnLst/>
                <a:rect l="l" t="t" r="r" b="b"/>
                <a:pathLst>
                  <a:path w="1091" h="5340" extrusionOk="0">
                    <a:moveTo>
                      <a:pt x="0" y="1"/>
                    </a:moveTo>
                    <a:lnTo>
                      <a:pt x="67" y="601"/>
                    </a:lnTo>
                    <a:cubicBezTo>
                      <a:pt x="123" y="1034"/>
                      <a:pt x="178" y="1469"/>
                      <a:pt x="289" y="1902"/>
                    </a:cubicBezTo>
                    <a:cubicBezTo>
                      <a:pt x="401" y="2336"/>
                      <a:pt x="568" y="2747"/>
                      <a:pt x="712" y="3170"/>
                    </a:cubicBezTo>
                    <a:cubicBezTo>
                      <a:pt x="935" y="3837"/>
                      <a:pt x="1046" y="4538"/>
                      <a:pt x="1035" y="5239"/>
                    </a:cubicBezTo>
                    <a:cubicBezTo>
                      <a:pt x="1035" y="5261"/>
                      <a:pt x="1046" y="5283"/>
                      <a:pt x="1057" y="5305"/>
                    </a:cubicBezTo>
                    <a:cubicBezTo>
                      <a:pt x="1057" y="5317"/>
                      <a:pt x="1068" y="5328"/>
                      <a:pt x="1068" y="5339"/>
                    </a:cubicBezTo>
                    <a:cubicBezTo>
                      <a:pt x="1090" y="4739"/>
                      <a:pt x="1035" y="4126"/>
                      <a:pt x="879" y="3548"/>
                    </a:cubicBezTo>
                    <a:cubicBezTo>
                      <a:pt x="768" y="3115"/>
                      <a:pt x="590" y="2714"/>
                      <a:pt x="445" y="2292"/>
                    </a:cubicBezTo>
                    <a:cubicBezTo>
                      <a:pt x="301" y="1857"/>
                      <a:pt x="212" y="1413"/>
                      <a:pt x="156" y="957"/>
                    </a:cubicBezTo>
                    <a:cubicBezTo>
                      <a:pt x="123" y="668"/>
                      <a:pt x="89" y="379"/>
                      <a:pt x="56" y="78"/>
                    </a:cubicBezTo>
                    <a:cubicBezTo>
                      <a:pt x="34" y="56"/>
                      <a:pt x="23" y="33"/>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8"/>
              <p:cNvSpPr/>
              <p:nvPr/>
            </p:nvSpPr>
            <p:spPr>
              <a:xfrm>
                <a:off x="2365524" y="2058280"/>
                <a:ext cx="237479" cy="210790"/>
              </a:xfrm>
              <a:custGeom>
                <a:avLst/>
                <a:gdLst/>
                <a:ahLst/>
                <a:cxnLst/>
                <a:rect l="l" t="t" r="r" b="b"/>
                <a:pathLst>
                  <a:path w="6807" h="6042" extrusionOk="0">
                    <a:moveTo>
                      <a:pt x="801" y="0"/>
                    </a:moveTo>
                    <a:lnTo>
                      <a:pt x="22" y="378"/>
                    </a:lnTo>
                    <a:cubicBezTo>
                      <a:pt x="22" y="378"/>
                      <a:pt x="0" y="924"/>
                      <a:pt x="267" y="1168"/>
                    </a:cubicBezTo>
                    <a:cubicBezTo>
                      <a:pt x="534" y="1424"/>
                      <a:pt x="790" y="1813"/>
                      <a:pt x="957" y="2214"/>
                    </a:cubicBezTo>
                    <a:cubicBezTo>
                      <a:pt x="1124" y="2614"/>
                      <a:pt x="1935" y="3915"/>
                      <a:pt x="2192" y="4360"/>
                    </a:cubicBezTo>
                    <a:cubicBezTo>
                      <a:pt x="2459" y="4794"/>
                      <a:pt x="3137" y="5061"/>
                      <a:pt x="3304" y="5239"/>
                    </a:cubicBezTo>
                    <a:cubicBezTo>
                      <a:pt x="3466" y="5413"/>
                      <a:pt x="3968" y="6041"/>
                      <a:pt x="4509" y="6041"/>
                    </a:cubicBezTo>
                    <a:cubicBezTo>
                      <a:pt x="4522" y="6041"/>
                      <a:pt x="4536" y="6041"/>
                      <a:pt x="4549" y="6040"/>
                    </a:cubicBezTo>
                    <a:cubicBezTo>
                      <a:pt x="5094" y="5995"/>
                      <a:pt x="5929" y="5528"/>
                      <a:pt x="6262" y="5061"/>
                    </a:cubicBezTo>
                    <a:cubicBezTo>
                      <a:pt x="6596" y="4582"/>
                      <a:pt x="6807" y="3815"/>
                      <a:pt x="6507" y="3292"/>
                    </a:cubicBezTo>
                    <a:cubicBezTo>
                      <a:pt x="6218" y="2781"/>
                      <a:pt x="5695" y="2314"/>
                      <a:pt x="5027" y="1969"/>
                    </a:cubicBezTo>
                    <a:cubicBezTo>
                      <a:pt x="4360" y="1624"/>
                      <a:pt x="2069" y="746"/>
                      <a:pt x="1502" y="423"/>
                    </a:cubicBezTo>
                    <a:cubicBezTo>
                      <a:pt x="946" y="101"/>
                      <a:pt x="801" y="0"/>
                      <a:pt x="801"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8"/>
              <p:cNvSpPr/>
              <p:nvPr/>
            </p:nvSpPr>
            <p:spPr>
              <a:xfrm>
                <a:off x="2365908" y="2058280"/>
                <a:ext cx="230118" cy="122630"/>
              </a:xfrm>
              <a:custGeom>
                <a:avLst/>
                <a:gdLst/>
                <a:ahLst/>
                <a:cxnLst/>
                <a:rect l="l" t="t" r="r" b="b"/>
                <a:pathLst>
                  <a:path w="6596" h="3515" extrusionOk="0">
                    <a:moveTo>
                      <a:pt x="790" y="0"/>
                    </a:moveTo>
                    <a:lnTo>
                      <a:pt x="11" y="378"/>
                    </a:lnTo>
                    <a:cubicBezTo>
                      <a:pt x="11" y="378"/>
                      <a:pt x="1" y="657"/>
                      <a:pt x="100" y="912"/>
                    </a:cubicBezTo>
                    <a:cubicBezTo>
                      <a:pt x="201" y="1068"/>
                      <a:pt x="367" y="1179"/>
                      <a:pt x="545" y="1257"/>
                    </a:cubicBezTo>
                    <a:cubicBezTo>
                      <a:pt x="735" y="1346"/>
                      <a:pt x="946" y="1402"/>
                      <a:pt x="1146" y="1502"/>
                    </a:cubicBezTo>
                    <a:cubicBezTo>
                      <a:pt x="1546" y="1691"/>
                      <a:pt x="1847" y="2036"/>
                      <a:pt x="2181" y="2336"/>
                    </a:cubicBezTo>
                    <a:cubicBezTo>
                      <a:pt x="2458" y="2580"/>
                      <a:pt x="2759" y="2792"/>
                      <a:pt x="3070" y="2981"/>
                    </a:cubicBezTo>
                    <a:cubicBezTo>
                      <a:pt x="3370" y="3159"/>
                      <a:pt x="3693" y="3304"/>
                      <a:pt x="4038" y="3371"/>
                    </a:cubicBezTo>
                    <a:cubicBezTo>
                      <a:pt x="4227" y="3404"/>
                      <a:pt x="4416" y="3415"/>
                      <a:pt x="4605" y="3415"/>
                    </a:cubicBezTo>
                    <a:cubicBezTo>
                      <a:pt x="4794" y="3415"/>
                      <a:pt x="4972" y="3415"/>
                      <a:pt x="5150" y="3371"/>
                    </a:cubicBezTo>
                    <a:cubicBezTo>
                      <a:pt x="5273" y="3337"/>
                      <a:pt x="5394" y="3282"/>
                      <a:pt x="5517" y="3259"/>
                    </a:cubicBezTo>
                    <a:cubicBezTo>
                      <a:pt x="5578" y="3249"/>
                      <a:pt x="5638" y="3244"/>
                      <a:pt x="5698" y="3244"/>
                    </a:cubicBezTo>
                    <a:cubicBezTo>
                      <a:pt x="5948" y="3244"/>
                      <a:pt x="6194" y="3330"/>
                      <a:pt x="6418" y="3437"/>
                    </a:cubicBezTo>
                    <a:cubicBezTo>
                      <a:pt x="6474" y="3470"/>
                      <a:pt x="6529" y="3492"/>
                      <a:pt x="6596" y="3515"/>
                    </a:cubicBezTo>
                    <a:cubicBezTo>
                      <a:pt x="6573" y="3437"/>
                      <a:pt x="6540" y="3371"/>
                      <a:pt x="6496" y="3292"/>
                    </a:cubicBezTo>
                    <a:cubicBezTo>
                      <a:pt x="6207" y="2781"/>
                      <a:pt x="5684" y="2314"/>
                      <a:pt x="5016" y="1969"/>
                    </a:cubicBezTo>
                    <a:cubicBezTo>
                      <a:pt x="4349" y="1624"/>
                      <a:pt x="2058" y="746"/>
                      <a:pt x="1491" y="423"/>
                    </a:cubicBezTo>
                    <a:cubicBezTo>
                      <a:pt x="935" y="101"/>
                      <a:pt x="790" y="0"/>
                      <a:pt x="79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8"/>
              <p:cNvSpPr/>
              <p:nvPr/>
            </p:nvSpPr>
            <p:spPr>
              <a:xfrm>
                <a:off x="2377560" y="2074573"/>
                <a:ext cx="85753" cy="100930"/>
              </a:xfrm>
              <a:custGeom>
                <a:avLst/>
                <a:gdLst/>
                <a:ahLst/>
                <a:cxnLst/>
                <a:rect l="l" t="t" r="r" b="b"/>
                <a:pathLst>
                  <a:path w="2458" h="2893" extrusionOk="0">
                    <a:moveTo>
                      <a:pt x="0" y="0"/>
                    </a:moveTo>
                    <a:cubicBezTo>
                      <a:pt x="0" y="168"/>
                      <a:pt x="89" y="312"/>
                      <a:pt x="201" y="434"/>
                    </a:cubicBezTo>
                    <a:cubicBezTo>
                      <a:pt x="300" y="556"/>
                      <a:pt x="423" y="668"/>
                      <a:pt x="545" y="779"/>
                    </a:cubicBezTo>
                    <a:cubicBezTo>
                      <a:pt x="801" y="979"/>
                      <a:pt x="1068" y="1157"/>
                      <a:pt x="1313" y="1369"/>
                    </a:cubicBezTo>
                    <a:cubicBezTo>
                      <a:pt x="1435" y="1468"/>
                      <a:pt x="1546" y="1580"/>
                      <a:pt x="1646" y="1691"/>
                    </a:cubicBezTo>
                    <a:cubicBezTo>
                      <a:pt x="1746" y="1814"/>
                      <a:pt x="1824" y="1947"/>
                      <a:pt x="1913" y="2081"/>
                    </a:cubicBezTo>
                    <a:cubicBezTo>
                      <a:pt x="2069" y="2358"/>
                      <a:pt x="2213" y="2659"/>
                      <a:pt x="2436" y="2892"/>
                    </a:cubicBezTo>
                    <a:lnTo>
                      <a:pt x="2458" y="2881"/>
                    </a:lnTo>
                    <a:cubicBezTo>
                      <a:pt x="2291" y="2603"/>
                      <a:pt x="2191" y="2303"/>
                      <a:pt x="2035" y="2014"/>
                    </a:cubicBezTo>
                    <a:cubicBezTo>
                      <a:pt x="1968" y="1869"/>
                      <a:pt x="1869" y="1725"/>
                      <a:pt x="1758" y="1602"/>
                    </a:cubicBezTo>
                    <a:cubicBezTo>
                      <a:pt x="1646" y="1480"/>
                      <a:pt x="1524" y="1369"/>
                      <a:pt x="1390" y="1268"/>
                    </a:cubicBezTo>
                    <a:cubicBezTo>
                      <a:pt x="1135" y="1068"/>
                      <a:pt x="856" y="912"/>
                      <a:pt x="601" y="712"/>
                    </a:cubicBezTo>
                    <a:cubicBezTo>
                      <a:pt x="467" y="623"/>
                      <a:pt x="345" y="523"/>
                      <a:pt x="233" y="401"/>
                    </a:cubicBezTo>
                    <a:cubicBezTo>
                      <a:pt x="122" y="289"/>
                      <a:pt x="33" y="156"/>
                      <a:pt x="1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8"/>
              <p:cNvSpPr/>
              <p:nvPr/>
            </p:nvSpPr>
            <p:spPr>
              <a:xfrm>
                <a:off x="2391900" y="2078445"/>
                <a:ext cx="133898" cy="115652"/>
              </a:xfrm>
              <a:custGeom>
                <a:avLst/>
                <a:gdLst/>
                <a:ahLst/>
                <a:cxnLst/>
                <a:rect l="l" t="t" r="r" b="b"/>
                <a:pathLst>
                  <a:path w="3838" h="3315" extrusionOk="0">
                    <a:moveTo>
                      <a:pt x="12" y="0"/>
                    </a:moveTo>
                    <a:lnTo>
                      <a:pt x="0" y="12"/>
                    </a:lnTo>
                    <a:cubicBezTo>
                      <a:pt x="290" y="334"/>
                      <a:pt x="645" y="579"/>
                      <a:pt x="991" y="813"/>
                    </a:cubicBezTo>
                    <a:cubicBezTo>
                      <a:pt x="1347" y="1058"/>
                      <a:pt x="1691" y="1291"/>
                      <a:pt x="2002" y="1580"/>
                    </a:cubicBezTo>
                    <a:cubicBezTo>
                      <a:pt x="2314" y="1858"/>
                      <a:pt x="2570" y="2180"/>
                      <a:pt x="2837" y="2514"/>
                    </a:cubicBezTo>
                    <a:cubicBezTo>
                      <a:pt x="2970" y="2670"/>
                      <a:pt x="3115" y="2837"/>
                      <a:pt x="3270" y="2981"/>
                    </a:cubicBezTo>
                    <a:cubicBezTo>
                      <a:pt x="3438" y="3137"/>
                      <a:pt x="3626" y="3248"/>
                      <a:pt x="3826" y="3315"/>
                    </a:cubicBezTo>
                    <a:lnTo>
                      <a:pt x="3838" y="3304"/>
                    </a:lnTo>
                    <a:cubicBezTo>
                      <a:pt x="3470" y="3082"/>
                      <a:pt x="3226" y="2737"/>
                      <a:pt x="2981" y="2403"/>
                    </a:cubicBezTo>
                    <a:cubicBezTo>
                      <a:pt x="2914" y="2314"/>
                      <a:pt x="2859" y="2225"/>
                      <a:pt x="2781" y="2148"/>
                    </a:cubicBezTo>
                    <a:cubicBezTo>
                      <a:pt x="2714" y="2059"/>
                      <a:pt x="2647" y="1980"/>
                      <a:pt x="2570" y="1903"/>
                    </a:cubicBezTo>
                    <a:cubicBezTo>
                      <a:pt x="2425" y="1747"/>
                      <a:pt x="2269" y="1602"/>
                      <a:pt x="2103" y="1469"/>
                    </a:cubicBezTo>
                    <a:cubicBezTo>
                      <a:pt x="1769" y="1191"/>
                      <a:pt x="1402" y="957"/>
                      <a:pt x="1046" y="746"/>
                    </a:cubicBezTo>
                    <a:cubicBezTo>
                      <a:pt x="679" y="524"/>
                      <a:pt x="323" y="301"/>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8"/>
              <p:cNvSpPr/>
              <p:nvPr/>
            </p:nvSpPr>
            <p:spPr>
              <a:xfrm>
                <a:off x="2406657" y="2078062"/>
                <a:ext cx="142446" cy="94336"/>
              </a:xfrm>
              <a:custGeom>
                <a:avLst/>
                <a:gdLst/>
                <a:ahLst/>
                <a:cxnLst/>
                <a:rect l="l" t="t" r="r" b="b"/>
                <a:pathLst>
                  <a:path w="4083" h="2704" extrusionOk="0">
                    <a:moveTo>
                      <a:pt x="0" y="1"/>
                    </a:moveTo>
                    <a:lnTo>
                      <a:pt x="0" y="11"/>
                    </a:lnTo>
                    <a:cubicBezTo>
                      <a:pt x="400" y="100"/>
                      <a:pt x="779" y="268"/>
                      <a:pt x="1134" y="468"/>
                    </a:cubicBezTo>
                    <a:cubicBezTo>
                      <a:pt x="1490" y="668"/>
                      <a:pt x="1836" y="901"/>
                      <a:pt x="2147" y="1158"/>
                    </a:cubicBezTo>
                    <a:cubicBezTo>
                      <a:pt x="2469" y="1424"/>
                      <a:pt x="2770" y="1702"/>
                      <a:pt x="3070" y="1981"/>
                    </a:cubicBezTo>
                    <a:cubicBezTo>
                      <a:pt x="3381" y="2247"/>
                      <a:pt x="3693" y="2537"/>
                      <a:pt x="4082" y="2703"/>
                    </a:cubicBezTo>
                    <a:lnTo>
                      <a:pt x="4082" y="2692"/>
                    </a:lnTo>
                    <a:cubicBezTo>
                      <a:pt x="3737" y="2470"/>
                      <a:pt x="3437" y="2181"/>
                      <a:pt x="3148" y="1902"/>
                    </a:cubicBezTo>
                    <a:cubicBezTo>
                      <a:pt x="2847" y="1613"/>
                      <a:pt x="2536" y="1346"/>
                      <a:pt x="2202" y="1091"/>
                    </a:cubicBezTo>
                    <a:cubicBezTo>
                      <a:pt x="1880" y="835"/>
                      <a:pt x="1535" y="612"/>
                      <a:pt x="1157" y="412"/>
                    </a:cubicBezTo>
                    <a:cubicBezTo>
                      <a:pt x="790" y="223"/>
                      <a:pt x="400" y="78"/>
                      <a:pt x="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8"/>
              <p:cNvSpPr/>
              <p:nvPr/>
            </p:nvSpPr>
            <p:spPr>
              <a:xfrm>
                <a:off x="2389562" y="1995167"/>
                <a:ext cx="261203" cy="153331"/>
              </a:xfrm>
              <a:custGeom>
                <a:avLst/>
                <a:gdLst/>
                <a:ahLst/>
                <a:cxnLst/>
                <a:rect l="l" t="t" r="r" b="b"/>
                <a:pathLst>
                  <a:path w="7487" h="4395" extrusionOk="0">
                    <a:moveTo>
                      <a:pt x="5568" y="1"/>
                    </a:moveTo>
                    <a:cubicBezTo>
                      <a:pt x="5014" y="1"/>
                      <a:pt x="4447" y="75"/>
                      <a:pt x="4127" y="141"/>
                    </a:cubicBezTo>
                    <a:cubicBezTo>
                      <a:pt x="3471" y="274"/>
                      <a:pt x="2581" y="919"/>
                      <a:pt x="1814" y="1386"/>
                    </a:cubicBezTo>
                    <a:cubicBezTo>
                      <a:pt x="1498" y="1579"/>
                      <a:pt x="1208" y="1635"/>
                      <a:pt x="977" y="1635"/>
                    </a:cubicBezTo>
                    <a:cubicBezTo>
                      <a:pt x="646" y="1635"/>
                      <a:pt x="435" y="1520"/>
                      <a:pt x="435" y="1520"/>
                    </a:cubicBezTo>
                    <a:lnTo>
                      <a:pt x="1" y="2009"/>
                    </a:lnTo>
                    <a:cubicBezTo>
                      <a:pt x="1" y="2009"/>
                      <a:pt x="279" y="2288"/>
                      <a:pt x="568" y="2444"/>
                    </a:cubicBezTo>
                    <a:cubicBezTo>
                      <a:pt x="868" y="2610"/>
                      <a:pt x="1558" y="3111"/>
                      <a:pt x="2081" y="3344"/>
                    </a:cubicBezTo>
                    <a:cubicBezTo>
                      <a:pt x="2615" y="3566"/>
                      <a:pt x="3271" y="3978"/>
                      <a:pt x="3860" y="4245"/>
                    </a:cubicBezTo>
                    <a:cubicBezTo>
                      <a:pt x="4114" y="4357"/>
                      <a:pt x="4335" y="4394"/>
                      <a:pt x="4542" y="4394"/>
                    </a:cubicBezTo>
                    <a:cubicBezTo>
                      <a:pt x="4808" y="4394"/>
                      <a:pt x="5050" y="4333"/>
                      <a:pt x="5306" y="4290"/>
                    </a:cubicBezTo>
                    <a:cubicBezTo>
                      <a:pt x="5751" y="4223"/>
                      <a:pt x="6419" y="4001"/>
                      <a:pt x="6774" y="3611"/>
                    </a:cubicBezTo>
                    <a:cubicBezTo>
                      <a:pt x="7141" y="3233"/>
                      <a:pt x="6886" y="2755"/>
                      <a:pt x="6841" y="2666"/>
                    </a:cubicBezTo>
                    <a:cubicBezTo>
                      <a:pt x="6785" y="2577"/>
                      <a:pt x="6841" y="2454"/>
                      <a:pt x="6841" y="2343"/>
                    </a:cubicBezTo>
                    <a:cubicBezTo>
                      <a:pt x="6841" y="2221"/>
                      <a:pt x="7153" y="1787"/>
                      <a:pt x="7319" y="1520"/>
                    </a:cubicBezTo>
                    <a:cubicBezTo>
                      <a:pt x="7486" y="1253"/>
                      <a:pt x="7464" y="808"/>
                      <a:pt x="6941" y="319"/>
                    </a:cubicBezTo>
                    <a:cubicBezTo>
                      <a:pt x="6683" y="78"/>
                      <a:pt x="6133" y="1"/>
                      <a:pt x="556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8"/>
              <p:cNvSpPr/>
              <p:nvPr/>
            </p:nvSpPr>
            <p:spPr>
              <a:xfrm>
                <a:off x="2389562" y="2039650"/>
                <a:ext cx="134282" cy="55680"/>
              </a:xfrm>
              <a:custGeom>
                <a:avLst/>
                <a:gdLst/>
                <a:ahLst/>
                <a:cxnLst/>
                <a:rect l="l" t="t" r="r" b="b"/>
                <a:pathLst>
                  <a:path w="3849" h="1596" extrusionOk="0">
                    <a:moveTo>
                      <a:pt x="1992" y="0"/>
                    </a:moveTo>
                    <a:cubicBezTo>
                      <a:pt x="1936" y="45"/>
                      <a:pt x="1869" y="79"/>
                      <a:pt x="1814" y="111"/>
                    </a:cubicBezTo>
                    <a:cubicBezTo>
                      <a:pt x="1498" y="304"/>
                      <a:pt x="1208" y="360"/>
                      <a:pt x="977" y="360"/>
                    </a:cubicBezTo>
                    <a:cubicBezTo>
                      <a:pt x="646" y="360"/>
                      <a:pt x="435" y="245"/>
                      <a:pt x="435" y="245"/>
                    </a:cubicBezTo>
                    <a:lnTo>
                      <a:pt x="1" y="734"/>
                    </a:lnTo>
                    <a:lnTo>
                      <a:pt x="12" y="746"/>
                    </a:lnTo>
                    <a:cubicBezTo>
                      <a:pt x="657" y="1213"/>
                      <a:pt x="1436" y="1502"/>
                      <a:pt x="2225" y="1557"/>
                    </a:cubicBezTo>
                    <a:cubicBezTo>
                      <a:pt x="2348" y="1569"/>
                      <a:pt x="2470" y="1580"/>
                      <a:pt x="2593" y="1580"/>
                    </a:cubicBezTo>
                    <a:cubicBezTo>
                      <a:pt x="2703" y="1588"/>
                      <a:pt x="2752" y="1596"/>
                      <a:pt x="2826" y="1596"/>
                    </a:cubicBezTo>
                    <a:cubicBezTo>
                      <a:pt x="2857" y="1596"/>
                      <a:pt x="2892" y="1594"/>
                      <a:pt x="2937" y="1591"/>
                    </a:cubicBezTo>
                    <a:cubicBezTo>
                      <a:pt x="3149" y="1580"/>
                      <a:pt x="3482" y="1535"/>
                      <a:pt x="3693" y="1468"/>
                    </a:cubicBezTo>
                    <a:cubicBezTo>
                      <a:pt x="3749" y="1458"/>
                      <a:pt x="3804" y="1435"/>
                      <a:pt x="3827" y="1379"/>
                    </a:cubicBezTo>
                    <a:cubicBezTo>
                      <a:pt x="3849" y="1335"/>
                      <a:pt x="3838" y="1290"/>
                      <a:pt x="3827" y="1246"/>
                    </a:cubicBezTo>
                    <a:cubicBezTo>
                      <a:pt x="3804" y="1124"/>
                      <a:pt x="3772" y="1001"/>
                      <a:pt x="3715" y="890"/>
                    </a:cubicBezTo>
                    <a:cubicBezTo>
                      <a:pt x="3693" y="846"/>
                      <a:pt x="3671" y="801"/>
                      <a:pt x="3638" y="768"/>
                    </a:cubicBezTo>
                    <a:cubicBezTo>
                      <a:pt x="3571" y="701"/>
                      <a:pt x="3460" y="690"/>
                      <a:pt x="3360" y="657"/>
                    </a:cubicBezTo>
                    <a:cubicBezTo>
                      <a:pt x="3115" y="579"/>
                      <a:pt x="2959" y="323"/>
                      <a:pt x="2726" y="212"/>
                    </a:cubicBezTo>
                    <a:cubicBezTo>
                      <a:pt x="2514" y="101"/>
                      <a:pt x="2259" y="111"/>
                      <a:pt x="2047" y="23"/>
                    </a:cubicBezTo>
                    <a:cubicBezTo>
                      <a:pt x="2025" y="23"/>
                      <a:pt x="2003" y="12"/>
                      <a:pt x="199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8"/>
              <p:cNvSpPr/>
              <p:nvPr/>
            </p:nvSpPr>
            <p:spPr>
              <a:xfrm>
                <a:off x="2391516" y="2033056"/>
                <a:ext cx="154831" cy="32410"/>
              </a:xfrm>
              <a:custGeom>
                <a:avLst/>
                <a:gdLst/>
                <a:ahLst/>
                <a:cxnLst/>
                <a:rect l="l" t="t" r="r" b="b"/>
                <a:pathLst>
                  <a:path w="4438" h="929" extrusionOk="0">
                    <a:moveTo>
                      <a:pt x="4438" y="1"/>
                    </a:moveTo>
                    <a:cubicBezTo>
                      <a:pt x="4038" y="23"/>
                      <a:pt x="3659" y="123"/>
                      <a:pt x="3293" y="234"/>
                    </a:cubicBezTo>
                    <a:cubicBezTo>
                      <a:pt x="3103" y="300"/>
                      <a:pt x="2925" y="367"/>
                      <a:pt x="2737" y="434"/>
                    </a:cubicBezTo>
                    <a:cubicBezTo>
                      <a:pt x="2559" y="501"/>
                      <a:pt x="2369" y="590"/>
                      <a:pt x="2203" y="656"/>
                    </a:cubicBezTo>
                    <a:cubicBezTo>
                      <a:pt x="2114" y="690"/>
                      <a:pt x="2025" y="723"/>
                      <a:pt x="1936" y="745"/>
                    </a:cubicBezTo>
                    <a:cubicBezTo>
                      <a:pt x="1847" y="768"/>
                      <a:pt x="1746" y="779"/>
                      <a:pt x="1657" y="801"/>
                    </a:cubicBezTo>
                    <a:cubicBezTo>
                      <a:pt x="1469" y="824"/>
                      <a:pt x="1269" y="834"/>
                      <a:pt x="1079" y="834"/>
                    </a:cubicBezTo>
                    <a:lnTo>
                      <a:pt x="790" y="834"/>
                    </a:lnTo>
                    <a:cubicBezTo>
                      <a:pt x="701" y="824"/>
                      <a:pt x="601" y="824"/>
                      <a:pt x="512" y="801"/>
                    </a:cubicBezTo>
                    <a:cubicBezTo>
                      <a:pt x="323" y="757"/>
                      <a:pt x="167" y="646"/>
                      <a:pt x="11" y="534"/>
                    </a:cubicBezTo>
                    <a:lnTo>
                      <a:pt x="1" y="545"/>
                    </a:lnTo>
                    <a:cubicBezTo>
                      <a:pt x="145" y="668"/>
                      <a:pt x="301" y="790"/>
                      <a:pt x="501" y="846"/>
                    </a:cubicBezTo>
                    <a:cubicBezTo>
                      <a:pt x="590" y="879"/>
                      <a:pt x="690" y="890"/>
                      <a:pt x="790" y="901"/>
                    </a:cubicBezTo>
                    <a:cubicBezTo>
                      <a:pt x="879" y="913"/>
                      <a:pt x="979" y="923"/>
                      <a:pt x="1079" y="923"/>
                    </a:cubicBezTo>
                    <a:cubicBezTo>
                      <a:pt x="1138" y="927"/>
                      <a:pt x="1196" y="928"/>
                      <a:pt x="1254" y="928"/>
                    </a:cubicBezTo>
                    <a:cubicBezTo>
                      <a:pt x="1392" y="928"/>
                      <a:pt x="1528" y="920"/>
                      <a:pt x="1669" y="913"/>
                    </a:cubicBezTo>
                    <a:cubicBezTo>
                      <a:pt x="1769" y="901"/>
                      <a:pt x="1858" y="890"/>
                      <a:pt x="1969" y="868"/>
                    </a:cubicBezTo>
                    <a:cubicBezTo>
                      <a:pt x="2058" y="846"/>
                      <a:pt x="2158" y="812"/>
                      <a:pt x="2247" y="790"/>
                    </a:cubicBezTo>
                    <a:cubicBezTo>
                      <a:pt x="2436" y="723"/>
                      <a:pt x="2603" y="656"/>
                      <a:pt x="2792" y="601"/>
                    </a:cubicBezTo>
                    <a:cubicBezTo>
                      <a:pt x="2981" y="534"/>
                      <a:pt x="3159" y="468"/>
                      <a:pt x="3348" y="401"/>
                    </a:cubicBezTo>
                    <a:cubicBezTo>
                      <a:pt x="3704" y="268"/>
                      <a:pt x="4060" y="134"/>
                      <a:pt x="4438" y="23"/>
                    </a:cubicBezTo>
                    <a:lnTo>
                      <a:pt x="4438"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8"/>
              <p:cNvSpPr/>
              <p:nvPr/>
            </p:nvSpPr>
            <p:spPr>
              <a:xfrm>
                <a:off x="2400447" y="2061001"/>
                <a:ext cx="161424" cy="27177"/>
              </a:xfrm>
              <a:custGeom>
                <a:avLst/>
                <a:gdLst/>
                <a:ahLst/>
                <a:cxnLst/>
                <a:rect l="l" t="t" r="r" b="b"/>
                <a:pathLst>
                  <a:path w="4627" h="779" extrusionOk="0">
                    <a:moveTo>
                      <a:pt x="12" y="0"/>
                    </a:moveTo>
                    <a:lnTo>
                      <a:pt x="0" y="11"/>
                    </a:lnTo>
                    <a:cubicBezTo>
                      <a:pt x="301" y="290"/>
                      <a:pt x="667" y="490"/>
                      <a:pt x="1057" y="589"/>
                    </a:cubicBezTo>
                    <a:cubicBezTo>
                      <a:pt x="1257" y="646"/>
                      <a:pt x="1458" y="668"/>
                      <a:pt x="1668" y="668"/>
                    </a:cubicBezTo>
                    <a:cubicBezTo>
                      <a:pt x="1869" y="668"/>
                      <a:pt x="2069" y="634"/>
                      <a:pt x="2269" y="612"/>
                    </a:cubicBezTo>
                    <a:cubicBezTo>
                      <a:pt x="2479" y="582"/>
                      <a:pt x="2692" y="571"/>
                      <a:pt x="2904" y="571"/>
                    </a:cubicBezTo>
                    <a:cubicBezTo>
                      <a:pt x="3086" y="571"/>
                      <a:pt x="3268" y="579"/>
                      <a:pt x="3448" y="589"/>
                    </a:cubicBezTo>
                    <a:cubicBezTo>
                      <a:pt x="3838" y="623"/>
                      <a:pt x="4226" y="690"/>
                      <a:pt x="4616" y="779"/>
                    </a:cubicBezTo>
                    <a:lnTo>
                      <a:pt x="4627" y="767"/>
                    </a:lnTo>
                    <a:cubicBezTo>
                      <a:pt x="4260" y="579"/>
                      <a:pt x="3871" y="468"/>
                      <a:pt x="3460" y="423"/>
                    </a:cubicBezTo>
                    <a:cubicBezTo>
                      <a:pt x="3359" y="412"/>
                      <a:pt x="3259" y="401"/>
                      <a:pt x="3159" y="401"/>
                    </a:cubicBezTo>
                    <a:cubicBezTo>
                      <a:pt x="3126" y="397"/>
                      <a:pt x="3092" y="396"/>
                      <a:pt x="3058" y="396"/>
                    </a:cubicBezTo>
                    <a:cubicBezTo>
                      <a:pt x="2991" y="396"/>
                      <a:pt x="2921" y="401"/>
                      <a:pt x="2847" y="401"/>
                    </a:cubicBezTo>
                    <a:cubicBezTo>
                      <a:pt x="2647" y="412"/>
                      <a:pt x="2447" y="445"/>
                      <a:pt x="2247" y="478"/>
                    </a:cubicBezTo>
                    <a:cubicBezTo>
                      <a:pt x="2047" y="512"/>
                      <a:pt x="1858" y="545"/>
                      <a:pt x="1658" y="557"/>
                    </a:cubicBezTo>
                    <a:cubicBezTo>
                      <a:pt x="1468" y="557"/>
                      <a:pt x="1268" y="545"/>
                      <a:pt x="1079" y="512"/>
                    </a:cubicBezTo>
                    <a:cubicBezTo>
                      <a:pt x="690" y="434"/>
                      <a:pt x="323" y="256"/>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8"/>
              <p:cNvSpPr/>
              <p:nvPr/>
            </p:nvSpPr>
            <p:spPr>
              <a:xfrm>
                <a:off x="2405855" y="2071468"/>
                <a:ext cx="137806" cy="53587"/>
              </a:xfrm>
              <a:custGeom>
                <a:avLst/>
                <a:gdLst/>
                <a:ahLst/>
                <a:cxnLst/>
                <a:rect l="l" t="t" r="r" b="b"/>
                <a:pathLst>
                  <a:path w="3950" h="1536" extrusionOk="0">
                    <a:moveTo>
                      <a:pt x="12" y="0"/>
                    </a:moveTo>
                    <a:lnTo>
                      <a:pt x="1" y="12"/>
                    </a:lnTo>
                    <a:cubicBezTo>
                      <a:pt x="268" y="245"/>
                      <a:pt x="579" y="434"/>
                      <a:pt x="902" y="590"/>
                    </a:cubicBezTo>
                    <a:cubicBezTo>
                      <a:pt x="1224" y="734"/>
                      <a:pt x="1569" y="835"/>
                      <a:pt x="1914" y="935"/>
                    </a:cubicBezTo>
                    <a:cubicBezTo>
                      <a:pt x="2259" y="1035"/>
                      <a:pt x="2593" y="1124"/>
                      <a:pt x="2937" y="1213"/>
                    </a:cubicBezTo>
                    <a:cubicBezTo>
                      <a:pt x="3282" y="1302"/>
                      <a:pt x="3616" y="1402"/>
                      <a:pt x="3950" y="1535"/>
                    </a:cubicBezTo>
                    <a:lnTo>
                      <a:pt x="3950" y="1524"/>
                    </a:lnTo>
                    <a:cubicBezTo>
                      <a:pt x="3638" y="1347"/>
                      <a:pt x="3305" y="1235"/>
                      <a:pt x="2959" y="1124"/>
                    </a:cubicBezTo>
                    <a:cubicBezTo>
                      <a:pt x="2626" y="1024"/>
                      <a:pt x="2270" y="957"/>
                      <a:pt x="1925" y="868"/>
                    </a:cubicBezTo>
                    <a:cubicBezTo>
                      <a:pt x="1580" y="779"/>
                      <a:pt x="1246" y="679"/>
                      <a:pt x="913" y="546"/>
                    </a:cubicBezTo>
                    <a:cubicBezTo>
                      <a:pt x="591" y="412"/>
                      <a:pt x="279" y="234"/>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8"/>
              <p:cNvSpPr/>
              <p:nvPr/>
            </p:nvSpPr>
            <p:spPr>
              <a:xfrm>
                <a:off x="2131143" y="2027962"/>
                <a:ext cx="223943" cy="154517"/>
              </a:xfrm>
              <a:custGeom>
                <a:avLst/>
                <a:gdLst/>
                <a:ahLst/>
                <a:cxnLst/>
                <a:rect l="l" t="t" r="r" b="b"/>
                <a:pathLst>
                  <a:path w="6419" h="4429" extrusionOk="0">
                    <a:moveTo>
                      <a:pt x="3583" y="1"/>
                    </a:moveTo>
                    <a:cubicBezTo>
                      <a:pt x="3564" y="1"/>
                      <a:pt x="3545" y="1"/>
                      <a:pt x="3526" y="2"/>
                    </a:cubicBezTo>
                    <a:cubicBezTo>
                      <a:pt x="2670" y="24"/>
                      <a:pt x="1357" y="369"/>
                      <a:pt x="801" y="814"/>
                    </a:cubicBezTo>
                    <a:cubicBezTo>
                      <a:pt x="257" y="1270"/>
                      <a:pt x="79" y="1759"/>
                      <a:pt x="34" y="2126"/>
                    </a:cubicBezTo>
                    <a:cubicBezTo>
                      <a:pt x="0" y="2493"/>
                      <a:pt x="267" y="3016"/>
                      <a:pt x="512" y="3249"/>
                    </a:cubicBezTo>
                    <a:cubicBezTo>
                      <a:pt x="757" y="3494"/>
                      <a:pt x="1001" y="3805"/>
                      <a:pt x="1113" y="4028"/>
                    </a:cubicBezTo>
                    <a:cubicBezTo>
                      <a:pt x="1224" y="4240"/>
                      <a:pt x="1258" y="4428"/>
                      <a:pt x="1624" y="4428"/>
                    </a:cubicBezTo>
                    <a:cubicBezTo>
                      <a:pt x="1640" y="4429"/>
                      <a:pt x="1655" y="4429"/>
                      <a:pt x="1671" y="4429"/>
                    </a:cubicBezTo>
                    <a:cubicBezTo>
                      <a:pt x="2012" y="4429"/>
                      <a:pt x="2238" y="4305"/>
                      <a:pt x="2536" y="4028"/>
                    </a:cubicBezTo>
                    <a:cubicBezTo>
                      <a:pt x="2837" y="3739"/>
                      <a:pt x="3270" y="3027"/>
                      <a:pt x="3571" y="2838"/>
                    </a:cubicBezTo>
                    <a:cubicBezTo>
                      <a:pt x="3860" y="2660"/>
                      <a:pt x="4372" y="2438"/>
                      <a:pt x="5017" y="2037"/>
                    </a:cubicBezTo>
                    <a:cubicBezTo>
                      <a:pt x="5662" y="1648"/>
                      <a:pt x="6418" y="1259"/>
                      <a:pt x="6418" y="1259"/>
                    </a:cubicBezTo>
                    <a:lnTo>
                      <a:pt x="6329" y="580"/>
                    </a:lnTo>
                    <a:cubicBezTo>
                      <a:pt x="6329" y="580"/>
                      <a:pt x="6314" y="599"/>
                      <a:pt x="6228" y="599"/>
                    </a:cubicBezTo>
                    <a:cubicBezTo>
                      <a:pt x="6169" y="599"/>
                      <a:pt x="6075" y="590"/>
                      <a:pt x="5929" y="558"/>
                    </a:cubicBezTo>
                    <a:cubicBezTo>
                      <a:pt x="5581" y="482"/>
                      <a:pt x="4434" y="1"/>
                      <a:pt x="3583"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8"/>
              <p:cNvSpPr/>
              <p:nvPr/>
            </p:nvSpPr>
            <p:spPr>
              <a:xfrm>
                <a:off x="2132679" y="2052070"/>
                <a:ext cx="222408" cy="130409"/>
              </a:xfrm>
              <a:custGeom>
                <a:avLst/>
                <a:gdLst/>
                <a:ahLst/>
                <a:cxnLst/>
                <a:rect l="l" t="t" r="r" b="b"/>
                <a:pathLst>
                  <a:path w="6375" h="3738" extrusionOk="0">
                    <a:moveTo>
                      <a:pt x="6296" y="0"/>
                    </a:moveTo>
                    <a:cubicBezTo>
                      <a:pt x="6140" y="22"/>
                      <a:pt x="5985" y="89"/>
                      <a:pt x="5818" y="111"/>
                    </a:cubicBezTo>
                    <a:cubicBezTo>
                      <a:pt x="5651" y="134"/>
                      <a:pt x="5484" y="156"/>
                      <a:pt x="5317" y="212"/>
                    </a:cubicBezTo>
                    <a:cubicBezTo>
                      <a:pt x="4961" y="334"/>
                      <a:pt x="4672" y="601"/>
                      <a:pt x="4383" y="845"/>
                    </a:cubicBezTo>
                    <a:cubicBezTo>
                      <a:pt x="3871" y="1268"/>
                      <a:pt x="3337" y="1669"/>
                      <a:pt x="2804" y="2058"/>
                    </a:cubicBezTo>
                    <a:cubicBezTo>
                      <a:pt x="2748" y="2103"/>
                      <a:pt x="2682" y="2147"/>
                      <a:pt x="2615" y="2169"/>
                    </a:cubicBezTo>
                    <a:cubicBezTo>
                      <a:pt x="2558" y="2192"/>
                      <a:pt x="2500" y="2202"/>
                      <a:pt x="2442" y="2202"/>
                    </a:cubicBezTo>
                    <a:cubicBezTo>
                      <a:pt x="2270" y="2202"/>
                      <a:pt x="2094" y="2119"/>
                      <a:pt x="1936" y="2036"/>
                    </a:cubicBezTo>
                    <a:cubicBezTo>
                      <a:pt x="1625" y="1869"/>
                      <a:pt x="1313" y="1669"/>
                      <a:pt x="957" y="1658"/>
                    </a:cubicBezTo>
                    <a:cubicBezTo>
                      <a:pt x="858" y="1658"/>
                      <a:pt x="757" y="1669"/>
                      <a:pt x="657" y="1680"/>
                    </a:cubicBezTo>
                    <a:cubicBezTo>
                      <a:pt x="569" y="1687"/>
                      <a:pt x="477" y="1697"/>
                      <a:pt x="385" y="1697"/>
                    </a:cubicBezTo>
                    <a:cubicBezTo>
                      <a:pt x="327" y="1697"/>
                      <a:pt x="269" y="1693"/>
                      <a:pt x="213" y="1680"/>
                    </a:cubicBezTo>
                    <a:cubicBezTo>
                      <a:pt x="146" y="1658"/>
                      <a:pt x="68" y="1624"/>
                      <a:pt x="1" y="1602"/>
                    </a:cubicBezTo>
                    <a:lnTo>
                      <a:pt x="1" y="1602"/>
                    </a:lnTo>
                    <a:cubicBezTo>
                      <a:pt x="35" y="1947"/>
                      <a:pt x="257" y="2358"/>
                      <a:pt x="468" y="2558"/>
                    </a:cubicBezTo>
                    <a:cubicBezTo>
                      <a:pt x="713" y="2803"/>
                      <a:pt x="957" y="3114"/>
                      <a:pt x="1069" y="3337"/>
                    </a:cubicBezTo>
                    <a:cubicBezTo>
                      <a:pt x="1180" y="3549"/>
                      <a:pt x="1214" y="3737"/>
                      <a:pt x="1580" y="3737"/>
                    </a:cubicBezTo>
                    <a:cubicBezTo>
                      <a:pt x="1596" y="3738"/>
                      <a:pt x="1611" y="3738"/>
                      <a:pt x="1627" y="3738"/>
                    </a:cubicBezTo>
                    <a:cubicBezTo>
                      <a:pt x="1968" y="3738"/>
                      <a:pt x="2194" y="3614"/>
                      <a:pt x="2492" y="3337"/>
                    </a:cubicBezTo>
                    <a:cubicBezTo>
                      <a:pt x="2793" y="3048"/>
                      <a:pt x="3226" y="2336"/>
                      <a:pt x="3527" y="2147"/>
                    </a:cubicBezTo>
                    <a:cubicBezTo>
                      <a:pt x="3816" y="1969"/>
                      <a:pt x="4328" y="1747"/>
                      <a:pt x="4973" y="1346"/>
                    </a:cubicBezTo>
                    <a:cubicBezTo>
                      <a:pt x="5618" y="957"/>
                      <a:pt x="6374" y="568"/>
                      <a:pt x="6374" y="568"/>
                    </a:cubicBezTo>
                    <a:lnTo>
                      <a:pt x="6307"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8"/>
              <p:cNvSpPr/>
              <p:nvPr/>
            </p:nvSpPr>
            <p:spPr>
              <a:xfrm>
                <a:off x="2304993" y="2046488"/>
                <a:ext cx="52785" cy="6768"/>
              </a:xfrm>
              <a:custGeom>
                <a:avLst/>
                <a:gdLst/>
                <a:ahLst/>
                <a:cxnLst/>
                <a:rect l="l" t="t" r="r" b="b"/>
                <a:pathLst>
                  <a:path w="1513" h="194" extrusionOk="0">
                    <a:moveTo>
                      <a:pt x="296" y="1"/>
                    </a:moveTo>
                    <a:cubicBezTo>
                      <a:pt x="194" y="1"/>
                      <a:pt x="94" y="15"/>
                      <a:pt x="0" y="49"/>
                    </a:cubicBezTo>
                    <a:lnTo>
                      <a:pt x="0" y="61"/>
                    </a:lnTo>
                    <a:cubicBezTo>
                      <a:pt x="123" y="71"/>
                      <a:pt x="245" y="83"/>
                      <a:pt x="378" y="105"/>
                    </a:cubicBezTo>
                    <a:cubicBezTo>
                      <a:pt x="501" y="127"/>
                      <a:pt x="623" y="149"/>
                      <a:pt x="746" y="160"/>
                    </a:cubicBezTo>
                    <a:cubicBezTo>
                      <a:pt x="879" y="182"/>
                      <a:pt x="1001" y="194"/>
                      <a:pt x="1134" y="194"/>
                    </a:cubicBezTo>
                    <a:cubicBezTo>
                      <a:pt x="1268" y="182"/>
                      <a:pt x="1401" y="160"/>
                      <a:pt x="1513" y="116"/>
                    </a:cubicBezTo>
                    <a:lnTo>
                      <a:pt x="1513" y="105"/>
                    </a:lnTo>
                    <a:cubicBezTo>
                      <a:pt x="1422" y="130"/>
                      <a:pt x="1324" y="142"/>
                      <a:pt x="1229" y="142"/>
                    </a:cubicBezTo>
                    <a:cubicBezTo>
                      <a:pt x="1197" y="142"/>
                      <a:pt x="1165" y="141"/>
                      <a:pt x="1134" y="138"/>
                    </a:cubicBezTo>
                    <a:cubicBezTo>
                      <a:pt x="1013" y="127"/>
                      <a:pt x="890" y="105"/>
                      <a:pt x="768" y="83"/>
                    </a:cubicBezTo>
                    <a:cubicBezTo>
                      <a:pt x="645" y="49"/>
                      <a:pt x="512" y="16"/>
                      <a:pt x="390" y="4"/>
                    </a:cubicBezTo>
                    <a:cubicBezTo>
                      <a:pt x="359" y="2"/>
                      <a:pt x="327" y="1"/>
                      <a:pt x="29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8"/>
              <p:cNvSpPr/>
              <p:nvPr/>
            </p:nvSpPr>
            <p:spPr>
              <a:xfrm>
                <a:off x="2182360" y="2055454"/>
                <a:ext cx="177368" cy="19153"/>
              </a:xfrm>
              <a:custGeom>
                <a:avLst/>
                <a:gdLst/>
                <a:ahLst/>
                <a:cxnLst/>
                <a:rect l="l" t="t" r="r" b="b"/>
                <a:pathLst>
                  <a:path w="5084" h="549" extrusionOk="0">
                    <a:moveTo>
                      <a:pt x="1800" y="0"/>
                    </a:moveTo>
                    <a:cubicBezTo>
                      <a:pt x="1602" y="0"/>
                      <a:pt x="1403" y="13"/>
                      <a:pt x="1202" y="48"/>
                    </a:cubicBezTo>
                    <a:cubicBezTo>
                      <a:pt x="779" y="115"/>
                      <a:pt x="346" y="271"/>
                      <a:pt x="0" y="538"/>
                    </a:cubicBezTo>
                    <a:lnTo>
                      <a:pt x="12" y="548"/>
                    </a:lnTo>
                    <a:cubicBezTo>
                      <a:pt x="401" y="370"/>
                      <a:pt x="813" y="271"/>
                      <a:pt x="1235" y="215"/>
                    </a:cubicBezTo>
                    <a:cubicBezTo>
                      <a:pt x="1550" y="181"/>
                      <a:pt x="1879" y="166"/>
                      <a:pt x="2205" y="166"/>
                    </a:cubicBezTo>
                    <a:cubicBezTo>
                      <a:pt x="2305" y="166"/>
                      <a:pt x="2404" y="168"/>
                      <a:pt x="2503" y="170"/>
                    </a:cubicBezTo>
                    <a:cubicBezTo>
                      <a:pt x="2937" y="192"/>
                      <a:pt x="3359" y="226"/>
                      <a:pt x="3794" y="237"/>
                    </a:cubicBezTo>
                    <a:cubicBezTo>
                      <a:pt x="3862" y="239"/>
                      <a:pt x="3931" y="240"/>
                      <a:pt x="4000" y="240"/>
                    </a:cubicBezTo>
                    <a:cubicBezTo>
                      <a:pt x="4364" y="240"/>
                      <a:pt x="4728" y="212"/>
                      <a:pt x="5084" y="137"/>
                    </a:cubicBezTo>
                    <a:lnTo>
                      <a:pt x="5084" y="115"/>
                    </a:lnTo>
                    <a:cubicBezTo>
                      <a:pt x="4837" y="154"/>
                      <a:pt x="4586" y="170"/>
                      <a:pt x="4336" y="170"/>
                    </a:cubicBezTo>
                    <a:cubicBezTo>
                      <a:pt x="4158" y="170"/>
                      <a:pt x="3980" y="162"/>
                      <a:pt x="3804" y="148"/>
                    </a:cubicBezTo>
                    <a:cubicBezTo>
                      <a:pt x="3371" y="126"/>
                      <a:pt x="2948" y="70"/>
                      <a:pt x="2514" y="37"/>
                    </a:cubicBezTo>
                    <a:cubicBezTo>
                      <a:pt x="2277" y="19"/>
                      <a:pt x="2039" y="0"/>
                      <a:pt x="180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8"/>
              <p:cNvSpPr/>
              <p:nvPr/>
            </p:nvSpPr>
            <p:spPr>
              <a:xfrm>
                <a:off x="2254928" y="2064490"/>
                <a:ext cx="104035" cy="27596"/>
              </a:xfrm>
              <a:custGeom>
                <a:avLst/>
                <a:gdLst/>
                <a:ahLst/>
                <a:cxnLst/>
                <a:rect l="l" t="t" r="r" b="b"/>
                <a:pathLst>
                  <a:path w="2982" h="791" extrusionOk="0">
                    <a:moveTo>
                      <a:pt x="2981" y="0"/>
                    </a:moveTo>
                    <a:cubicBezTo>
                      <a:pt x="2759" y="145"/>
                      <a:pt x="2514" y="223"/>
                      <a:pt x="2258" y="267"/>
                    </a:cubicBezTo>
                    <a:cubicBezTo>
                      <a:pt x="2013" y="312"/>
                      <a:pt x="1746" y="323"/>
                      <a:pt x="1491" y="334"/>
                    </a:cubicBezTo>
                    <a:cubicBezTo>
                      <a:pt x="1235" y="345"/>
                      <a:pt x="968" y="345"/>
                      <a:pt x="713" y="412"/>
                    </a:cubicBezTo>
                    <a:cubicBezTo>
                      <a:pt x="446" y="479"/>
                      <a:pt x="189" y="590"/>
                      <a:pt x="1" y="779"/>
                    </a:cubicBezTo>
                    <a:lnTo>
                      <a:pt x="11" y="790"/>
                    </a:lnTo>
                    <a:cubicBezTo>
                      <a:pt x="245" y="667"/>
                      <a:pt x="490" y="590"/>
                      <a:pt x="735" y="546"/>
                    </a:cubicBezTo>
                    <a:cubicBezTo>
                      <a:pt x="990" y="501"/>
                      <a:pt x="1235" y="467"/>
                      <a:pt x="1502" y="445"/>
                    </a:cubicBezTo>
                    <a:cubicBezTo>
                      <a:pt x="1758" y="423"/>
                      <a:pt x="2025" y="400"/>
                      <a:pt x="2280" y="334"/>
                    </a:cubicBezTo>
                    <a:cubicBezTo>
                      <a:pt x="2525" y="267"/>
                      <a:pt x="2781" y="167"/>
                      <a:pt x="2981" y="12"/>
                    </a:cubicBezTo>
                    <a:lnTo>
                      <a:pt x="2981"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8"/>
              <p:cNvSpPr/>
              <p:nvPr/>
            </p:nvSpPr>
            <p:spPr>
              <a:xfrm>
                <a:off x="2237449" y="2072654"/>
                <a:ext cx="111780" cy="36109"/>
              </a:xfrm>
              <a:custGeom>
                <a:avLst/>
                <a:gdLst/>
                <a:ahLst/>
                <a:cxnLst/>
                <a:rect l="l" t="t" r="r" b="b"/>
                <a:pathLst>
                  <a:path w="3204" h="1035" extrusionOk="0">
                    <a:moveTo>
                      <a:pt x="3193" y="0"/>
                    </a:moveTo>
                    <a:cubicBezTo>
                      <a:pt x="2949" y="134"/>
                      <a:pt x="2682" y="200"/>
                      <a:pt x="2403" y="255"/>
                    </a:cubicBezTo>
                    <a:cubicBezTo>
                      <a:pt x="2126" y="312"/>
                      <a:pt x="1847" y="367"/>
                      <a:pt x="1580" y="433"/>
                    </a:cubicBezTo>
                    <a:cubicBezTo>
                      <a:pt x="1302" y="489"/>
                      <a:pt x="1024" y="567"/>
                      <a:pt x="769" y="667"/>
                    </a:cubicBezTo>
                    <a:cubicBezTo>
                      <a:pt x="502" y="767"/>
                      <a:pt x="245" y="878"/>
                      <a:pt x="1" y="1023"/>
                    </a:cubicBezTo>
                    <a:lnTo>
                      <a:pt x="1" y="1034"/>
                    </a:lnTo>
                    <a:cubicBezTo>
                      <a:pt x="268" y="945"/>
                      <a:pt x="535" y="845"/>
                      <a:pt x="802" y="767"/>
                    </a:cubicBezTo>
                    <a:cubicBezTo>
                      <a:pt x="1068" y="678"/>
                      <a:pt x="1325" y="589"/>
                      <a:pt x="1602" y="512"/>
                    </a:cubicBezTo>
                    <a:cubicBezTo>
                      <a:pt x="1869" y="433"/>
                      <a:pt x="2136" y="378"/>
                      <a:pt x="2415" y="312"/>
                    </a:cubicBezTo>
                    <a:cubicBezTo>
                      <a:pt x="2692" y="245"/>
                      <a:pt x="2959" y="156"/>
                      <a:pt x="3204" y="11"/>
                    </a:cubicBezTo>
                    <a:lnTo>
                      <a:pt x="3193"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8"/>
              <p:cNvSpPr/>
              <p:nvPr/>
            </p:nvSpPr>
            <p:spPr>
              <a:xfrm>
                <a:off x="2206049" y="1822958"/>
                <a:ext cx="171891" cy="220594"/>
              </a:xfrm>
              <a:custGeom>
                <a:avLst/>
                <a:gdLst/>
                <a:ahLst/>
                <a:cxnLst/>
                <a:rect l="l" t="t" r="r" b="b"/>
                <a:pathLst>
                  <a:path w="4927" h="6323" extrusionOk="0">
                    <a:moveTo>
                      <a:pt x="2548" y="1"/>
                    </a:moveTo>
                    <a:cubicBezTo>
                      <a:pt x="2373" y="1"/>
                      <a:pt x="2237" y="42"/>
                      <a:pt x="1968" y="61"/>
                    </a:cubicBezTo>
                    <a:cubicBezTo>
                      <a:pt x="1491" y="83"/>
                      <a:pt x="1157" y="417"/>
                      <a:pt x="812" y="850"/>
                    </a:cubicBezTo>
                    <a:cubicBezTo>
                      <a:pt x="456" y="1295"/>
                      <a:pt x="0" y="1841"/>
                      <a:pt x="178" y="2419"/>
                    </a:cubicBezTo>
                    <a:cubicBezTo>
                      <a:pt x="356" y="2997"/>
                      <a:pt x="701" y="3353"/>
                      <a:pt x="935" y="3586"/>
                    </a:cubicBezTo>
                    <a:cubicBezTo>
                      <a:pt x="1168" y="3820"/>
                      <a:pt x="1635" y="4332"/>
                      <a:pt x="1946" y="4521"/>
                    </a:cubicBezTo>
                    <a:cubicBezTo>
                      <a:pt x="2247" y="4721"/>
                      <a:pt x="3125" y="5388"/>
                      <a:pt x="3526" y="5700"/>
                    </a:cubicBezTo>
                    <a:cubicBezTo>
                      <a:pt x="3926" y="6023"/>
                      <a:pt x="4193" y="6322"/>
                      <a:pt x="4193" y="6322"/>
                    </a:cubicBezTo>
                    <a:lnTo>
                      <a:pt x="4927" y="5766"/>
                    </a:lnTo>
                    <a:cubicBezTo>
                      <a:pt x="4927" y="5766"/>
                      <a:pt x="4649" y="5566"/>
                      <a:pt x="4627" y="4599"/>
                    </a:cubicBezTo>
                    <a:cubicBezTo>
                      <a:pt x="4605" y="3642"/>
                      <a:pt x="4549" y="2230"/>
                      <a:pt x="4227" y="1507"/>
                    </a:cubicBezTo>
                    <a:cubicBezTo>
                      <a:pt x="3904" y="773"/>
                      <a:pt x="3637" y="261"/>
                      <a:pt x="3070" y="94"/>
                    </a:cubicBezTo>
                    <a:cubicBezTo>
                      <a:pt x="2828" y="23"/>
                      <a:pt x="2677" y="1"/>
                      <a:pt x="254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8"/>
              <p:cNvSpPr/>
              <p:nvPr/>
            </p:nvSpPr>
            <p:spPr>
              <a:xfrm>
                <a:off x="2252590" y="1962023"/>
                <a:ext cx="122246" cy="81532"/>
              </a:xfrm>
              <a:custGeom>
                <a:avLst/>
                <a:gdLst/>
                <a:ahLst/>
                <a:cxnLst/>
                <a:rect l="l" t="t" r="r" b="b"/>
                <a:pathLst>
                  <a:path w="3504" h="2337" extrusionOk="0">
                    <a:moveTo>
                      <a:pt x="1" y="1"/>
                    </a:moveTo>
                    <a:lnTo>
                      <a:pt x="1" y="1"/>
                    </a:lnTo>
                    <a:cubicBezTo>
                      <a:pt x="201" y="213"/>
                      <a:pt x="434" y="423"/>
                      <a:pt x="612" y="535"/>
                    </a:cubicBezTo>
                    <a:cubicBezTo>
                      <a:pt x="913" y="735"/>
                      <a:pt x="1791" y="1402"/>
                      <a:pt x="2192" y="1714"/>
                    </a:cubicBezTo>
                    <a:cubicBezTo>
                      <a:pt x="2592" y="2037"/>
                      <a:pt x="2859" y="2336"/>
                      <a:pt x="2859" y="2336"/>
                    </a:cubicBezTo>
                    <a:lnTo>
                      <a:pt x="3504" y="1847"/>
                    </a:lnTo>
                    <a:cubicBezTo>
                      <a:pt x="3415" y="1780"/>
                      <a:pt x="3326" y="1714"/>
                      <a:pt x="3259" y="1625"/>
                    </a:cubicBezTo>
                    <a:cubicBezTo>
                      <a:pt x="3193" y="1536"/>
                      <a:pt x="3160" y="1424"/>
                      <a:pt x="3093" y="1325"/>
                    </a:cubicBezTo>
                    <a:cubicBezTo>
                      <a:pt x="3015" y="1202"/>
                      <a:pt x="2903" y="1113"/>
                      <a:pt x="2782" y="1013"/>
                    </a:cubicBezTo>
                    <a:cubicBezTo>
                      <a:pt x="2725" y="969"/>
                      <a:pt x="2670" y="924"/>
                      <a:pt x="2604" y="891"/>
                    </a:cubicBezTo>
                    <a:cubicBezTo>
                      <a:pt x="2537" y="868"/>
                      <a:pt x="2470" y="858"/>
                      <a:pt x="2403" y="846"/>
                    </a:cubicBezTo>
                    <a:cubicBezTo>
                      <a:pt x="2125" y="802"/>
                      <a:pt x="1858" y="735"/>
                      <a:pt x="1613" y="601"/>
                    </a:cubicBezTo>
                    <a:cubicBezTo>
                      <a:pt x="1480" y="535"/>
                      <a:pt x="1358" y="457"/>
                      <a:pt x="1224" y="401"/>
                    </a:cubicBezTo>
                    <a:cubicBezTo>
                      <a:pt x="924" y="268"/>
                      <a:pt x="590" y="235"/>
                      <a:pt x="279" y="112"/>
                    </a:cubicBezTo>
                    <a:cubicBezTo>
                      <a:pt x="190" y="79"/>
                      <a:pt x="90" y="35"/>
                      <a:pt x="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8"/>
              <p:cNvSpPr/>
              <p:nvPr/>
            </p:nvSpPr>
            <p:spPr>
              <a:xfrm>
                <a:off x="2294526" y="1983375"/>
                <a:ext cx="59379" cy="53971"/>
              </a:xfrm>
              <a:custGeom>
                <a:avLst/>
                <a:gdLst/>
                <a:ahLst/>
                <a:cxnLst/>
                <a:rect l="l" t="t" r="r" b="b"/>
                <a:pathLst>
                  <a:path w="1702" h="1547" extrusionOk="0">
                    <a:moveTo>
                      <a:pt x="11" y="1"/>
                    </a:moveTo>
                    <a:lnTo>
                      <a:pt x="0" y="12"/>
                    </a:lnTo>
                    <a:cubicBezTo>
                      <a:pt x="167" y="123"/>
                      <a:pt x="322" y="234"/>
                      <a:pt x="456" y="368"/>
                    </a:cubicBezTo>
                    <a:cubicBezTo>
                      <a:pt x="601" y="490"/>
                      <a:pt x="745" y="624"/>
                      <a:pt x="868" y="768"/>
                    </a:cubicBezTo>
                    <a:lnTo>
                      <a:pt x="1034" y="1002"/>
                    </a:lnTo>
                    <a:cubicBezTo>
                      <a:pt x="1090" y="1079"/>
                      <a:pt x="1145" y="1168"/>
                      <a:pt x="1212" y="1235"/>
                    </a:cubicBezTo>
                    <a:cubicBezTo>
                      <a:pt x="1346" y="1391"/>
                      <a:pt x="1523" y="1469"/>
                      <a:pt x="1701" y="1547"/>
                    </a:cubicBezTo>
                    <a:cubicBezTo>
                      <a:pt x="1535" y="1447"/>
                      <a:pt x="1357" y="1358"/>
                      <a:pt x="1246" y="1213"/>
                    </a:cubicBezTo>
                    <a:cubicBezTo>
                      <a:pt x="1179" y="1135"/>
                      <a:pt x="1135" y="1057"/>
                      <a:pt x="1090" y="968"/>
                    </a:cubicBezTo>
                    <a:cubicBezTo>
                      <a:pt x="1034" y="891"/>
                      <a:pt x="979" y="802"/>
                      <a:pt x="923" y="723"/>
                    </a:cubicBezTo>
                    <a:cubicBezTo>
                      <a:pt x="801" y="568"/>
                      <a:pt x="667" y="424"/>
                      <a:pt x="512" y="301"/>
                    </a:cubicBezTo>
                    <a:cubicBezTo>
                      <a:pt x="356" y="179"/>
                      <a:pt x="189" y="78"/>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8"/>
              <p:cNvSpPr/>
              <p:nvPr/>
            </p:nvSpPr>
            <p:spPr>
              <a:xfrm>
                <a:off x="2323588" y="1890258"/>
                <a:ext cx="42737" cy="137003"/>
              </a:xfrm>
              <a:custGeom>
                <a:avLst/>
                <a:gdLst/>
                <a:ahLst/>
                <a:cxnLst/>
                <a:rect l="l" t="t" r="r" b="b"/>
                <a:pathLst>
                  <a:path w="1225" h="3927" extrusionOk="0">
                    <a:moveTo>
                      <a:pt x="12" y="1"/>
                    </a:moveTo>
                    <a:lnTo>
                      <a:pt x="1" y="11"/>
                    </a:lnTo>
                    <a:cubicBezTo>
                      <a:pt x="246" y="268"/>
                      <a:pt x="346" y="601"/>
                      <a:pt x="468" y="923"/>
                    </a:cubicBezTo>
                    <a:cubicBezTo>
                      <a:pt x="579" y="1246"/>
                      <a:pt x="702" y="1568"/>
                      <a:pt x="779" y="1902"/>
                    </a:cubicBezTo>
                    <a:cubicBezTo>
                      <a:pt x="868" y="2236"/>
                      <a:pt x="924" y="2581"/>
                      <a:pt x="957" y="2925"/>
                    </a:cubicBezTo>
                    <a:cubicBezTo>
                      <a:pt x="980" y="3093"/>
                      <a:pt x="980" y="3271"/>
                      <a:pt x="1013" y="3449"/>
                    </a:cubicBezTo>
                    <a:cubicBezTo>
                      <a:pt x="1046" y="3615"/>
                      <a:pt x="1102" y="3793"/>
                      <a:pt x="1214" y="3926"/>
                    </a:cubicBezTo>
                    <a:lnTo>
                      <a:pt x="1224" y="3916"/>
                    </a:lnTo>
                    <a:cubicBezTo>
                      <a:pt x="1125" y="3782"/>
                      <a:pt x="1080" y="3604"/>
                      <a:pt x="1058" y="3437"/>
                    </a:cubicBezTo>
                    <a:cubicBezTo>
                      <a:pt x="1036" y="3271"/>
                      <a:pt x="1036" y="3093"/>
                      <a:pt x="1024" y="2925"/>
                    </a:cubicBezTo>
                    <a:cubicBezTo>
                      <a:pt x="1013" y="2569"/>
                      <a:pt x="969" y="2225"/>
                      <a:pt x="891" y="1880"/>
                    </a:cubicBezTo>
                    <a:cubicBezTo>
                      <a:pt x="824" y="1536"/>
                      <a:pt x="735" y="1190"/>
                      <a:pt x="601" y="868"/>
                    </a:cubicBezTo>
                    <a:cubicBezTo>
                      <a:pt x="524" y="712"/>
                      <a:pt x="457" y="545"/>
                      <a:pt x="368" y="401"/>
                    </a:cubicBezTo>
                    <a:cubicBezTo>
                      <a:pt x="324" y="323"/>
                      <a:pt x="268" y="245"/>
                      <a:pt x="213" y="179"/>
                    </a:cubicBezTo>
                    <a:cubicBezTo>
                      <a:pt x="146" y="112"/>
                      <a:pt x="79" y="56"/>
                      <a:pt x="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8"/>
              <p:cNvSpPr/>
              <p:nvPr/>
            </p:nvSpPr>
            <p:spPr>
              <a:xfrm>
                <a:off x="2280919" y="1880175"/>
                <a:ext cx="79962" cy="149039"/>
              </a:xfrm>
              <a:custGeom>
                <a:avLst/>
                <a:gdLst/>
                <a:ahLst/>
                <a:cxnLst/>
                <a:rect l="l" t="t" r="r" b="b"/>
                <a:pathLst>
                  <a:path w="2292" h="4272" extrusionOk="0">
                    <a:moveTo>
                      <a:pt x="12" y="0"/>
                    </a:moveTo>
                    <a:lnTo>
                      <a:pt x="0" y="11"/>
                    </a:lnTo>
                    <a:cubicBezTo>
                      <a:pt x="23" y="211"/>
                      <a:pt x="101" y="412"/>
                      <a:pt x="212" y="590"/>
                    </a:cubicBezTo>
                    <a:cubicBezTo>
                      <a:pt x="312" y="779"/>
                      <a:pt x="435" y="945"/>
                      <a:pt x="568" y="1101"/>
                    </a:cubicBezTo>
                    <a:cubicBezTo>
                      <a:pt x="823" y="1424"/>
                      <a:pt x="1113" y="1713"/>
                      <a:pt x="1291" y="2069"/>
                    </a:cubicBezTo>
                    <a:cubicBezTo>
                      <a:pt x="1469" y="2425"/>
                      <a:pt x="1547" y="2826"/>
                      <a:pt x="1658" y="3214"/>
                    </a:cubicBezTo>
                    <a:cubicBezTo>
                      <a:pt x="1725" y="3415"/>
                      <a:pt x="1792" y="3604"/>
                      <a:pt x="1891" y="3793"/>
                    </a:cubicBezTo>
                    <a:cubicBezTo>
                      <a:pt x="1992" y="3971"/>
                      <a:pt x="2125" y="4138"/>
                      <a:pt x="2281" y="4271"/>
                    </a:cubicBezTo>
                    <a:lnTo>
                      <a:pt x="2292" y="4260"/>
                    </a:lnTo>
                    <a:cubicBezTo>
                      <a:pt x="2136" y="4116"/>
                      <a:pt x="2025" y="3948"/>
                      <a:pt x="1936" y="3770"/>
                    </a:cubicBezTo>
                    <a:cubicBezTo>
                      <a:pt x="1858" y="3582"/>
                      <a:pt x="1792" y="3392"/>
                      <a:pt x="1747" y="3192"/>
                    </a:cubicBezTo>
                    <a:cubicBezTo>
                      <a:pt x="1647" y="2803"/>
                      <a:pt x="1580" y="2391"/>
                      <a:pt x="1413" y="2002"/>
                    </a:cubicBezTo>
                    <a:cubicBezTo>
                      <a:pt x="1235" y="1613"/>
                      <a:pt x="969" y="1291"/>
                      <a:pt x="690" y="990"/>
                    </a:cubicBezTo>
                    <a:cubicBezTo>
                      <a:pt x="423" y="690"/>
                      <a:pt x="168" y="389"/>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8"/>
              <p:cNvSpPr/>
              <p:nvPr/>
            </p:nvSpPr>
            <p:spPr>
              <a:xfrm>
                <a:off x="2285211" y="1953126"/>
                <a:ext cx="74136" cy="80346"/>
              </a:xfrm>
              <a:custGeom>
                <a:avLst/>
                <a:gdLst/>
                <a:ahLst/>
                <a:cxnLst/>
                <a:rect l="l" t="t" r="r" b="b"/>
                <a:pathLst>
                  <a:path w="2125" h="2303" extrusionOk="0">
                    <a:moveTo>
                      <a:pt x="0" y="0"/>
                    </a:moveTo>
                    <a:lnTo>
                      <a:pt x="0" y="11"/>
                    </a:lnTo>
                    <a:cubicBezTo>
                      <a:pt x="233" y="134"/>
                      <a:pt x="423" y="300"/>
                      <a:pt x="601" y="490"/>
                    </a:cubicBezTo>
                    <a:cubicBezTo>
                      <a:pt x="779" y="678"/>
                      <a:pt x="934" y="890"/>
                      <a:pt x="1090" y="1101"/>
                    </a:cubicBezTo>
                    <a:cubicBezTo>
                      <a:pt x="1234" y="1324"/>
                      <a:pt x="1379" y="1546"/>
                      <a:pt x="1546" y="1758"/>
                    </a:cubicBezTo>
                    <a:cubicBezTo>
                      <a:pt x="1713" y="1958"/>
                      <a:pt x="1902" y="2158"/>
                      <a:pt x="2124" y="2302"/>
                    </a:cubicBezTo>
                    <a:lnTo>
                      <a:pt x="2124" y="2292"/>
                    </a:lnTo>
                    <a:cubicBezTo>
                      <a:pt x="1913" y="2136"/>
                      <a:pt x="1746" y="1936"/>
                      <a:pt x="1590" y="1713"/>
                    </a:cubicBezTo>
                    <a:cubicBezTo>
                      <a:pt x="1446" y="1502"/>
                      <a:pt x="1313" y="1268"/>
                      <a:pt x="1168" y="1046"/>
                    </a:cubicBezTo>
                    <a:cubicBezTo>
                      <a:pt x="1034" y="824"/>
                      <a:pt x="890" y="589"/>
                      <a:pt x="690" y="401"/>
                    </a:cubicBezTo>
                    <a:cubicBezTo>
                      <a:pt x="500" y="211"/>
                      <a:pt x="267" y="56"/>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8"/>
              <p:cNvSpPr/>
              <p:nvPr/>
            </p:nvSpPr>
            <p:spPr>
              <a:xfrm>
                <a:off x="2372118" y="1838972"/>
                <a:ext cx="192091" cy="217000"/>
              </a:xfrm>
              <a:custGeom>
                <a:avLst/>
                <a:gdLst/>
                <a:ahLst/>
                <a:cxnLst/>
                <a:rect l="l" t="t" r="r" b="b"/>
                <a:pathLst>
                  <a:path w="5506" h="6220" extrusionOk="0">
                    <a:moveTo>
                      <a:pt x="2717" y="1"/>
                    </a:moveTo>
                    <a:cubicBezTo>
                      <a:pt x="2484" y="1"/>
                      <a:pt x="2216" y="54"/>
                      <a:pt x="1947" y="225"/>
                    </a:cubicBezTo>
                    <a:cubicBezTo>
                      <a:pt x="1346" y="625"/>
                      <a:pt x="868" y="1548"/>
                      <a:pt x="612" y="2505"/>
                    </a:cubicBezTo>
                    <a:cubicBezTo>
                      <a:pt x="357" y="3461"/>
                      <a:pt x="456" y="4029"/>
                      <a:pt x="357" y="4462"/>
                    </a:cubicBezTo>
                    <a:cubicBezTo>
                      <a:pt x="245" y="4896"/>
                      <a:pt x="1" y="5441"/>
                      <a:pt x="1" y="5441"/>
                    </a:cubicBezTo>
                    <a:lnTo>
                      <a:pt x="1135" y="6219"/>
                    </a:lnTo>
                    <a:cubicBezTo>
                      <a:pt x="1135" y="6219"/>
                      <a:pt x="1257" y="5964"/>
                      <a:pt x="2058" y="5396"/>
                    </a:cubicBezTo>
                    <a:cubicBezTo>
                      <a:pt x="2870" y="4830"/>
                      <a:pt x="2903" y="4907"/>
                      <a:pt x="3248" y="4518"/>
                    </a:cubicBezTo>
                    <a:cubicBezTo>
                      <a:pt x="3604" y="4118"/>
                      <a:pt x="4294" y="3228"/>
                      <a:pt x="4627" y="2894"/>
                    </a:cubicBezTo>
                    <a:cubicBezTo>
                      <a:pt x="4961" y="2561"/>
                      <a:pt x="5506" y="1793"/>
                      <a:pt x="5305" y="1570"/>
                    </a:cubicBezTo>
                    <a:cubicBezTo>
                      <a:pt x="5095" y="1337"/>
                      <a:pt x="5028" y="1348"/>
                      <a:pt x="4905" y="1226"/>
                    </a:cubicBezTo>
                    <a:cubicBezTo>
                      <a:pt x="4783" y="1093"/>
                      <a:pt x="4761" y="1137"/>
                      <a:pt x="4616" y="1048"/>
                    </a:cubicBezTo>
                    <a:cubicBezTo>
                      <a:pt x="4472" y="947"/>
                      <a:pt x="4494" y="514"/>
                      <a:pt x="4116" y="347"/>
                    </a:cubicBezTo>
                    <a:cubicBezTo>
                      <a:pt x="3738" y="169"/>
                      <a:pt x="3560" y="191"/>
                      <a:pt x="3359" y="124"/>
                    </a:cubicBezTo>
                    <a:cubicBezTo>
                      <a:pt x="3253" y="87"/>
                      <a:pt x="3014" y="1"/>
                      <a:pt x="2717"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8"/>
              <p:cNvSpPr/>
              <p:nvPr/>
            </p:nvSpPr>
            <p:spPr>
              <a:xfrm>
                <a:off x="2372118" y="2000784"/>
                <a:ext cx="85405" cy="55192"/>
              </a:xfrm>
              <a:custGeom>
                <a:avLst/>
                <a:gdLst/>
                <a:ahLst/>
                <a:cxnLst/>
                <a:rect l="l" t="t" r="r" b="b"/>
                <a:pathLst>
                  <a:path w="2448" h="1582" extrusionOk="0">
                    <a:moveTo>
                      <a:pt x="337" y="1"/>
                    </a:moveTo>
                    <a:cubicBezTo>
                      <a:pt x="325" y="1"/>
                      <a:pt x="312" y="1"/>
                      <a:pt x="300" y="2"/>
                    </a:cubicBezTo>
                    <a:cubicBezTo>
                      <a:pt x="189" y="392"/>
                      <a:pt x="1" y="803"/>
                      <a:pt x="1" y="803"/>
                    </a:cubicBezTo>
                    <a:lnTo>
                      <a:pt x="1135" y="1581"/>
                    </a:lnTo>
                    <a:cubicBezTo>
                      <a:pt x="1135" y="1581"/>
                      <a:pt x="1257" y="1326"/>
                      <a:pt x="2058" y="758"/>
                    </a:cubicBezTo>
                    <a:cubicBezTo>
                      <a:pt x="2213" y="647"/>
                      <a:pt x="2336" y="570"/>
                      <a:pt x="2447" y="503"/>
                    </a:cubicBezTo>
                    <a:cubicBezTo>
                      <a:pt x="2403" y="414"/>
                      <a:pt x="2292" y="358"/>
                      <a:pt x="2191" y="325"/>
                    </a:cubicBezTo>
                    <a:cubicBezTo>
                      <a:pt x="1746" y="192"/>
                      <a:pt x="1257" y="236"/>
                      <a:pt x="812" y="113"/>
                    </a:cubicBezTo>
                    <a:cubicBezTo>
                      <a:pt x="658" y="62"/>
                      <a:pt x="493" y="1"/>
                      <a:pt x="33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8"/>
              <p:cNvSpPr/>
              <p:nvPr/>
            </p:nvSpPr>
            <p:spPr>
              <a:xfrm>
                <a:off x="2375990" y="1908469"/>
                <a:ext cx="53587" cy="127723"/>
              </a:xfrm>
              <a:custGeom>
                <a:avLst/>
                <a:gdLst/>
                <a:ahLst/>
                <a:cxnLst/>
                <a:rect l="l" t="t" r="r" b="b"/>
                <a:pathLst>
                  <a:path w="1536" h="3661" extrusionOk="0">
                    <a:moveTo>
                      <a:pt x="1524" y="1"/>
                    </a:moveTo>
                    <a:cubicBezTo>
                      <a:pt x="1302" y="246"/>
                      <a:pt x="1135" y="546"/>
                      <a:pt x="1002" y="858"/>
                    </a:cubicBezTo>
                    <a:cubicBezTo>
                      <a:pt x="868" y="1158"/>
                      <a:pt x="790" y="1481"/>
                      <a:pt x="701" y="1803"/>
                    </a:cubicBezTo>
                    <a:cubicBezTo>
                      <a:pt x="612" y="2126"/>
                      <a:pt x="523" y="2448"/>
                      <a:pt x="412" y="2759"/>
                    </a:cubicBezTo>
                    <a:cubicBezTo>
                      <a:pt x="312" y="3071"/>
                      <a:pt x="179" y="3371"/>
                      <a:pt x="1" y="3661"/>
                    </a:cubicBezTo>
                    <a:lnTo>
                      <a:pt x="11" y="3661"/>
                    </a:lnTo>
                    <a:cubicBezTo>
                      <a:pt x="201" y="3382"/>
                      <a:pt x="345" y="3082"/>
                      <a:pt x="468" y="2771"/>
                    </a:cubicBezTo>
                    <a:cubicBezTo>
                      <a:pt x="590" y="2459"/>
                      <a:pt x="690" y="2148"/>
                      <a:pt x="790" y="1825"/>
                    </a:cubicBezTo>
                    <a:cubicBezTo>
                      <a:pt x="891" y="1514"/>
                      <a:pt x="990" y="1202"/>
                      <a:pt x="1113" y="891"/>
                    </a:cubicBezTo>
                    <a:cubicBezTo>
                      <a:pt x="1224" y="591"/>
                      <a:pt x="1358" y="290"/>
                      <a:pt x="153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8"/>
              <p:cNvSpPr/>
              <p:nvPr/>
            </p:nvSpPr>
            <p:spPr>
              <a:xfrm>
                <a:off x="2380247" y="1911993"/>
                <a:ext cx="94720" cy="136619"/>
              </a:xfrm>
              <a:custGeom>
                <a:avLst/>
                <a:gdLst/>
                <a:ahLst/>
                <a:cxnLst/>
                <a:rect l="l" t="t" r="r" b="b"/>
                <a:pathLst>
                  <a:path w="2715" h="3916" extrusionOk="0">
                    <a:moveTo>
                      <a:pt x="2704" y="1"/>
                    </a:moveTo>
                    <a:cubicBezTo>
                      <a:pt x="2437" y="300"/>
                      <a:pt x="2103" y="512"/>
                      <a:pt x="1803" y="790"/>
                    </a:cubicBezTo>
                    <a:cubicBezTo>
                      <a:pt x="1503" y="1068"/>
                      <a:pt x="1280" y="1413"/>
                      <a:pt x="1080" y="1768"/>
                    </a:cubicBezTo>
                    <a:cubicBezTo>
                      <a:pt x="890" y="2114"/>
                      <a:pt x="713" y="2480"/>
                      <a:pt x="535" y="2836"/>
                    </a:cubicBezTo>
                    <a:lnTo>
                      <a:pt x="1" y="3904"/>
                    </a:lnTo>
                    <a:lnTo>
                      <a:pt x="23" y="3916"/>
                    </a:lnTo>
                    <a:lnTo>
                      <a:pt x="601" y="2870"/>
                    </a:lnTo>
                    <a:cubicBezTo>
                      <a:pt x="802" y="2525"/>
                      <a:pt x="991" y="2169"/>
                      <a:pt x="1191" y="1825"/>
                    </a:cubicBezTo>
                    <a:cubicBezTo>
                      <a:pt x="1402" y="1491"/>
                      <a:pt x="1636" y="1179"/>
                      <a:pt x="1914" y="901"/>
                    </a:cubicBezTo>
                    <a:cubicBezTo>
                      <a:pt x="2047" y="767"/>
                      <a:pt x="2203" y="634"/>
                      <a:pt x="2348" y="490"/>
                    </a:cubicBezTo>
                    <a:cubicBezTo>
                      <a:pt x="2415" y="412"/>
                      <a:pt x="2481" y="345"/>
                      <a:pt x="2548" y="267"/>
                    </a:cubicBezTo>
                    <a:cubicBezTo>
                      <a:pt x="2615" y="189"/>
                      <a:pt x="2670" y="100"/>
                      <a:pt x="2715" y="11"/>
                    </a:cubicBezTo>
                    <a:lnTo>
                      <a:pt x="270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8"/>
              <p:cNvSpPr/>
              <p:nvPr/>
            </p:nvSpPr>
            <p:spPr>
              <a:xfrm>
                <a:off x="2387225" y="1931007"/>
                <a:ext cx="116873" cy="117187"/>
              </a:xfrm>
              <a:custGeom>
                <a:avLst/>
                <a:gdLst/>
                <a:ahLst/>
                <a:cxnLst/>
                <a:rect l="l" t="t" r="r" b="b"/>
                <a:pathLst>
                  <a:path w="3350" h="3359" extrusionOk="0">
                    <a:moveTo>
                      <a:pt x="3338" y="0"/>
                    </a:moveTo>
                    <a:cubicBezTo>
                      <a:pt x="2993" y="178"/>
                      <a:pt x="2648" y="400"/>
                      <a:pt x="2337" y="657"/>
                    </a:cubicBezTo>
                    <a:cubicBezTo>
                      <a:pt x="2025" y="901"/>
                      <a:pt x="1736" y="1191"/>
                      <a:pt x="1481" y="1502"/>
                    </a:cubicBezTo>
                    <a:cubicBezTo>
                      <a:pt x="1347" y="1646"/>
                      <a:pt x="1224" y="1813"/>
                      <a:pt x="1113" y="1980"/>
                    </a:cubicBezTo>
                    <a:lnTo>
                      <a:pt x="947" y="2224"/>
                    </a:lnTo>
                    <a:cubicBezTo>
                      <a:pt x="891" y="2313"/>
                      <a:pt x="836" y="2392"/>
                      <a:pt x="779" y="2469"/>
                    </a:cubicBezTo>
                    <a:cubicBezTo>
                      <a:pt x="569" y="2803"/>
                      <a:pt x="335" y="3114"/>
                      <a:pt x="1" y="3348"/>
                    </a:cubicBezTo>
                    <a:lnTo>
                      <a:pt x="12" y="3359"/>
                    </a:lnTo>
                    <a:cubicBezTo>
                      <a:pt x="201" y="3292"/>
                      <a:pt x="368" y="3170"/>
                      <a:pt x="524" y="3037"/>
                    </a:cubicBezTo>
                    <a:cubicBezTo>
                      <a:pt x="680" y="2892"/>
                      <a:pt x="802" y="2736"/>
                      <a:pt x="924" y="2570"/>
                    </a:cubicBezTo>
                    <a:cubicBezTo>
                      <a:pt x="1158" y="2247"/>
                      <a:pt x="1347" y="1891"/>
                      <a:pt x="1592" y="1579"/>
                    </a:cubicBezTo>
                    <a:cubicBezTo>
                      <a:pt x="1825" y="1268"/>
                      <a:pt x="2103" y="979"/>
                      <a:pt x="2393" y="723"/>
                    </a:cubicBezTo>
                    <a:cubicBezTo>
                      <a:pt x="2692" y="457"/>
                      <a:pt x="3015" y="222"/>
                      <a:pt x="3349" y="12"/>
                    </a:cubicBezTo>
                    <a:lnTo>
                      <a:pt x="3338"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8"/>
              <p:cNvSpPr/>
              <p:nvPr/>
            </p:nvSpPr>
            <p:spPr>
              <a:xfrm>
                <a:off x="2395388" y="1963977"/>
                <a:ext cx="104418" cy="91231"/>
              </a:xfrm>
              <a:custGeom>
                <a:avLst/>
                <a:gdLst/>
                <a:ahLst/>
                <a:cxnLst/>
                <a:rect l="l" t="t" r="r" b="b"/>
                <a:pathLst>
                  <a:path w="2993" h="2615" extrusionOk="0">
                    <a:moveTo>
                      <a:pt x="2982" y="1"/>
                    </a:moveTo>
                    <a:cubicBezTo>
                      <a:pt x="2759" y="256"/>
                      <a:pt x="2537" y="501"/>
                      <a:pt x="2292" y="723"/>
                    </a:cubicBezTo>
                    <a:cubicBezTo>
                      <a:pt x="2058" y="957"/>
                      <a:pt x="1813" y="1180"/>
                      <a:pt x="1546" y="1380"/>
                    </a:cubicBezTo>
                    <a:cubicBezTo>
                      <a:pt x="1425" y="1480"/>
                      <a:pt x="1280" y="1580"/>
                      <a:pt x="1146" y="1669"/>
                    </a:cubicBezTo>
                    <a:cubicBezTo>
                      <a:pt x="1002" y="1758"/>
                      <a:pt x="857" y="1847"/>
                      <a:pt x="723" y="1925"/>
                    </a:cubicBezTo>
                    <a:cubicBezTo>
                      <a:pt x="579" y="2014"/>
                      <a:pt x="434" y="2114"/>
                      <a:pt x="312" y="2225"/>
                    </a:cubicBezTo>
                    <a:cubicBezTo>
                      <a:pt x="179" y="2337"/>
                      <a:pt x="68" y="2458"/>
                      <a:pt x="1" y="2614"/>
                    </a:cubicBezTo>
                    <a:lnTo>
                      <a:pt x="12" y="2614"/>
                    </a:lnTo>
                    <a:cubicBezTo>
                      <a:pt x="90" y="2470"/>
                      <a:pt x="201" y="2347"/>
                      <a:pt x="335" y="2248"/>
                    </a:cubicBezTo>
                    <a:cubicBezTo>
                      <a:pt x="456" y="2147"/>
                      <a:pt x="602" y="2058"/>
                      <a:pt x="746" y="1981"/>
                    </a:cubicBezTo>
                    <a:cubicBezTo>
                      <a:pt x="891" y="1892"/>
                      <a:pt x="1035" y="1813"/>
                      <a:pt x="1180" y="1736"/>
                    </a:cubicBezTo>
                    <a:cubicBezTo>
                      <a:pt x="1324" y="1647"/>
                      <a:pt x="1469" y="1558"/>
                      <a:pt x="1603" y="1457"/>
                    </a:cubicBezTo>
                    <a:cubicBezTo>
                      <a:pt x="1880" y="1257"/>
                      <a:pt x="2147" y="1046"/>
                      <a:pt x="2381" y="812"/>
                    </a:cubicBezTo>
                    <a:cubicBezTo>
                      <a:pt x="2604" y="568"/>
                      <a:pt x="2814" y="301"/>
                      <a:pt x="2992" y="12"/>
                    </a:cubicBezTo>
                    <a:lnTo>
                      <a:pt x="2982"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8"/>
              <p:cNvSpPr/>
              <p:nvPr/>
            </p:nvSpPr>
            <p:spPr>
              <a:xfrm>
                <a:off x="2238251" y="2069130"/>
                <a:ext cx="168053" cy="227850"/>
              </a:xfrm>
              <a:custGeom>
                <a:avLst/>
                <a:gdLst/>
                <a:ahLst/>
                <a:cxnLst/>
                <a:rect l="l" t="t" r="r" b="b"/>
                <a:pathLst>
                  <a:path w="4817" h="6531" extrusionOk="0">
                    <a:moveTo>
                      <a:pt x="3193" y="1"/>
                    </a:moveTo>
                    <a:cubicBezTo>
                      <a:pt x="3193" y="1"/>
                      <a:pt x="2837" y="524"/>
                      <a:pt x="2336" y="1013"/>
                    </a:cubicBezTo>
                    <a:cubicBezTo>
                      <a:pt x="1846" y="1491"/>
                      <a:pt x="934" y="2392"/>
                      <a:pt x="667" y="2848"/>
                    </a:cubicBezTo>
                    <a:cubicBezTo>
                      <a:pt x="390" y="3315"/>
                      <a:pt x="34" y="4249"/>
                      <a:pt x="12" y="4672"/>
                    </a:cubicBezTo>
                    <a:cubicBezTo>
                      <a:pt x="0" y="5095"/>
                      <a:pt x="178" y="5206"/>
                      <a:pt x="434" y="5473"/>
                    </a:cubicBezTo>
                    <a:cubicBezTo>
                      <a:pt x="701" y="5751"/>
                      <a:pt x="957" y="5885"/>
                      <a:pt x="1312" y="5984"/>
                    </a:cubicBezTo>
                    <a:cubicBezTo>
                      <a:pt x="1658" y="6085"/>
                      <a:pt x="3047" y="6196"/>
                      <a:pt x="3403" y="6362"/>
                    </a:cubicBezTo>
                    <a:cubicBezTo>
                      <a:pt x="3647" y="6473"/>
                      <a:pt x="3929" y="6530"/>
                      <a:pt x="4149" y="6530"/>
                    </a:cubicBezTo>
                    <a:cubicBezTo>
                      <a:pt x="4262" y="6530"/>
                      <a:pt x="4359" y="6515"/>
                      <a:pt x="4427" y="6485"/>
                    </a:cubicBezTo>
                    <a:cubicBezTo>
                      <a:pt x="4638" y="6396"/>
                      <a:pt x="4816" y="6296"/>
                      <a:pt x="4760" y="6051"/>
                    </a:cubicBezTo>
                    <a:cubicBezTo>
                      <a:pt x="4705" y="5806"/>
                      <a:pt x="4649" y="4583"/>
                      <a:pt x="4371" y="4194"/>
                    </a:cubicBezTo>
                    <a:cubicBezTo>
                      <a:pt x="4093" y="3794"/>
                      <a:pt x="3982" y="3181"/>
                      <a:pt x="4004" y="2926"/>
                    </a:cubicBezTo>
                    <a:cubicBezTo>
                      <a:pt x="4026" y="2670"/>
                      <a:pt x="3982" y="2181"/>
                      <a:pt x="4071" y="1614"/>
                    </a:cubicBezTo>
                    <a:cubicBezTo>
                      <a:pt x="4149" y="1058"/>
                      <a:pt x="4082" y="312"/>
                      <a:pt x="4082" y="312"/>
                    </a:cubicBezTo>
                    <a:lnTo>
                      <a:pt x="3193" y="1"/>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8"/>
              <p:cNvSpPr/>
              <p:nvPr/>
            </p:nvSpPr>
            <p:spPr>
              <a:xfrm>
                <a:off x="2340300" y="2071468"/>
                <a:ext cx="66007" cy="225478"/>
              </a:xfrm>
              <a:custGeom>
                <a:avLst/>
                <a:gdLst/>
                <a:ahLst/>
                <a:cxnLst/>
                <a:rect l="l" t="t" r="r" b="b"/>
                <a:pathLst>
                  <a:path w="1892" h="6463" extrusionOk="0">
                    <a:moveTo>
                      <a:pt x="478" y="0"/>
                    </a:moveTo>
                    <a:cubicBezTo>
                      <a:pt x="468" y="89"/>
                      <a:pt x="468" y="168"/>
                      <a:pt x="468" y="257"/>
                    </a:cubicBezTo>
                    <a:cubicBezTo>
                      <a:pt x="445" y="712"/>
                      <a:pt x="323" y="1146"/>
                      <a:pt x="211" y="1580"/>
                    </a:cubicBezTo>
                    <a:cubicBezTo>
                      <a:pt x="112" y="1969"/>
                      <a:pt x="1" y="2348"/>
                      <a:pt x="1" y="2748"/>
                    </a:cubicBezTo>
                    <a:cubicBezTo>
                      <a:pt x="1" y="2959"/>
                      <a:pt x="34" y="3171"/>
                      <a:pt x="56" y="3371"/>
                    </a:cubicBezTo>
                    <a:cubicBezTo>
                      <a:pt x="78" y="3571"/>
                      <a:pt x="90" y="3771"/>
                      <a:pt x="145" y="3949"/>
                    </a:cubicBezTo>
                    <a:cubicBezTo>
                      <a:pt x="201" y="4093"/>
                      <a:pt x="278" y="4227"/>
                      <a:pt x="379" y="4338"/>
                    </a:cubicBezTo>
                    <a:cubicBezTo>
                      <a:pt x="434" y="4416"/>
                      <a:pt x="523" y="4461"/>
                      <a:pt x="590" y="4527"/>
                    </a:cubicBezTo>
                    <a:cubicBezTo>
                      <a:pt x="701" y="4661"/>
                      <a:pt x="812" y="4817"/>
                      <a:pt x="923" y="4939"/>
                    </a:cubicBezTo>
                    <a:cubicBezTo>
                      <a:pt x="1034" y="5072"/>
                      <a:pt x="1057" y="5239"/>
                      <a:pt x="1113" y="5395"/>
                    </a:cubicBezTo>
                    <a:cubicBezTo>
                      <a:pt x="1168" y="5528"/>
                      <a:pt x="1101" y="5640"/>
                      <a:pt x="1068" y="5773"/>
                    </a:cubicBezTo>
                    <a:cubicBezTo>
                      <a:pt x="1024" y="5973"/>
                      <a:pt x="979" y="6140"/>
                      <a:pt x="1091" y="6329"/>
                    </a:cubicBezTo>
                    <a:cubicBezTo>
                      <a:pt x="1123" y="6384"/>
                      <a:pt x="1157" y="6418"/>
                      <a:pt x="1202" y="6463"/>
                    </a:cubicBezTo>
                    <a:cubicBezTo>
                      <a:pt x="1324" y="6463"/>
                      <a:pt x="1424" y="6451"/>
                      <a:pt x="1502" y="6418"/>
                    </a:cubicBezTo>
                    <a:cubicBezTo>
                      <a:pt x="1713" y="6329"/>
                      <a:pt x="1891" y="6229"/>
                      <a:pt x="1835" y="5984"/>
                    </a:cubicBezTo>
                    <a:cubicBezTo>
                      <a:pt x="1780" y="5739"/>
                      <a:pt x="1724" y="4516"/>
                      <a:pt x="1446" y="4127"/>
                    </a:cubicBezTo>
                    <a:cubicBezTo>
                      <a:pt x="1168" y="3727"/>
                      <a:pt x="1057" y="3114"/>
                      <a:pt x="1079" y="2859"/>
                    </a:cubicBezTo>
                    <a:cubicBezTo>
                      <a:pt x="1101" y="2603"/>
                      <a:pt x="1057" y="2114"/>
                      <a:pt x="1146" y="1547"/>
                    </a:cubicBezTo>
                    <a:cubicBezTo>
                      <a:pt x="1224" y="991"/>
                      <a:pt x="1157" y="245"/>
                      <a:pt x="1157" y="245"/>
                    </a:cubicBezTo>
                    <a:lnTo>
                      <a:pt x="478"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8"/>
              <p:cNvSpPr/>
              <p:nvPr/>
            </p:nvSpPr>
            <p:spPr>
              <a:xfrm>
                <a:off x="2304993" y="2064490"/>
                <a:ext cx="55506" cy="82683"/>
              </a:xfrm>
              <a:custGeom>
                <a:avLst/>
                <a:gdLst/>
                <a:ahLst/>
                <a:cxnLst/>
                <a:rect l="l" t="t" r="r" b="b"/>
                <a:pathLst>
                  <a:path w="1591" h="2370" extrusionOk="0">
                    <a:moveTo>
                      <a:pt x="1579" y="0"/>
                    </a:moveTo>
                    <a:cubicBezTo>
                      <a:pt x="1480" y="223"/>
                      <a:pt x="1335" y="412"/>
                      <a:pt x="1179" y="590"/>
                    </a:cubicBezTo>
                    <a:cubicBezTo>
                      <a:pt x="1023" y="779"/>
                      <a:pt x="857" y="946"/>
                      <a:pt x="690" y="1112"/>
                    </a:cubicBezTo>
                    <a:cubicBezTo>
                      <a:pt x="523" y="1290"/>
                      <a:pt x="356" y="1468"/>
                      <a:pt x="222" y="1680"/>
                    </a:cubicBezTo>
                    <a:cubicBezTo>
                      <a:pt x="101" y="1891"/>
                      <a:pt x="12" y="2125"/>
                      <a:pt x="0" y="2370"/>
                    </a:cubicBezTo>
                    <a:lnTo>
                      <a:pt x="12" y="2370"/>
                    </a:lnTo>
                    <a:cubicBezTo>
                      <a:pt x="78" y="2147"/>
                      <a:pt x="190" y="1935"/>
                      <a:pt x="323" y="1735"/>
                    </a:cubicBezTo>
                    <a:cubicBezTo>
                      <a:pt x="456" y="1547"/>
                      <a:pt x="601" y="1357"/>
                      <a:pt x="756" y="1179"/>
                    </a:cubicBezTo>
                    <a:cubicBezTo>
                      <a:pt x="912" y="1001"/>
                      <a:pt x="1079" y="823"/>
                      <a:pt x="1223" y="623"/>
                    </a:cubicBezTo>
                    <a:cubicBezTo>
                      <a:pt x="1368" y="434"/>
                      <a:pt x="1502" y="234"/>
                      <a:pt x="159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8"/>
              <p:cNvSpPr/>
              <p:nvPr/>
            </p:nvSpPr>
            <p:spPr>
              <a:xfrm>
                <a:off x="2299934" y="2066793"/>
                <a:ext cx="68728" cy="133166"/>
              </a:xfrm>
              <a:custGeom>
                <a:avLst/>
                <a:gdLst/>
                <a:ahLst/>
                <a:cxnLst/>
                <a:rect l="l" t="t" r="r" b="b"/>
                <a:pathLst>
                  <a:path w="1970" h="3817" extrusionOk="0">
                    <a:moveTo>
                      <a:pt x="1947" y="1"/>
                    </a:moveTo>
                    <a:cubicBezTo>
                      <a:pt x="1825" y="334"/>
                      <a:pt x="1635" y="646"/>
                      <a:pt x="1425" y="935"/>
                    </a:cubicBezTo>
                    <a:cubicBezTo>
                      <a:pt x="1224" y="1224"/>
                      <a:pt x="990" y="1503"/>
                      <a:pt x="779" y="1803"/>
                    </a:cubicBezTo>
                    <a:cubicBezTo>
                      <a:pt x="668" y="1948"/>
                      <a:pt x="568" y="2092"/>
                      <a:pt x="468" y="2248"/>
                    </a:cubicBezTo>
                    <a:cubicBezTo>
                      <a:pt x="367" y="2403"/>
                      <a:pt x="290" y="2570"/>
                      <a:pt x="223" y="2737"/>
                    </a:cubicBezTo>
                    <a:cubicBezTo>
                      <a:pt x="90" y="3082"/>
                      <a:pt x="1" y="3449"/>
                      <a:pt x="1" y="3816"/>
                    </a:cubicBezTo>
                    <a:lnTo>
                      <a:pt x="12" y="3816"/>
                    </a:lnTo>
                    <a:cubicBezTo>
                      <a:pt x="112" y="3471"/>
                      <a:pt x="234" y="3127"/>
                      <a:pt x="379" y="2815"/>
                    </a:cubicBezTo>
                    <a:cubicBezTo>
                      <a:pt x="523" y="2492"/>
                      <a:pt x="690" y="2181"/>
                      <a:pt x="891" y="1881"/>
                    </a:cubicBezTo>
                    <a:cubicBezTo>
                      <a:pt x="1091" y="1580"/>
                      <a:pt x="1302" y="1291"/>
                      <a:pt x="1502" y="980"/>
                    </a:cubicBezTo>
                    <a:cubicBezTo>
                      <a:pt x="1691" y="680"/>
                      <a:pt x="1869" y="357"/>
                      <a:pt x="196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8"/>
              <p:cNvSpPr/>
              <p:nvPr/>
            </p:nvSpPr>
            <p:spPr>
              <a:xfrm>
                <a:off x="2348429" y="2063688"/>
                <a:ext cx="27596" cy="134317"/>
              </a:xfrm>
              <a:custGeom>
                <a:avLst/>
                <a:gdLst/>
                <a:ahLst/>
                <a:cxnLst/>
                <a:rect l="l" t="t" r="r" b="b"/>
                <a:pathLst>
                  <a:path w="791" h="3850" extrusionOk="0">
                    <a:moveTo>
                      <a:pt x="757" y="1"/>
                    </a:moveTo>
                    <a:lnTo>
                      <a:pt x="757" y="1"/>
                    </a:lnTo>
                    <a:cubicBezTo>
                      <a:pt x="769" y="335"/>
                      <a:pt x="690" y="657"/>
                      <a:pt x="579" y="969"/>
                    </a:cubicBezTo>
                    <a:cubicBezTo>
                      <a:pt x="468" y="1280"/>
                      <a:pt x="334" y="1570"/>
                      <a:pt x="223" y="1881"/>
                    </a:cubicBezTo>
                    <a:cubicBezTo>
                      <a:pt x="112" y="2192"/>
                      <a:pt x="45" y="2526"/>
                      <a:pt x="23" y="2860"/>
                    </a:cubicBezTo>
                    <a:cubicBezTo>
                      <a:pt x="1" y="3182"/>
                      <a:pt x="12" y="3515"/>
                      <a:pt x="45" y="3849"/>
                    </a:cubicBezTo>
                    <a:lnTo>
                      <a:pt x="57" y="3849"/>
                    </a:lnTo>
                    <a:cubicBezTo>
                      <a:pt x="79" y="3515"/>
                      <a:pt x="79" y="3182"/>
                      <a:pt x="112" y="2860"/>
                    </a:cubicBezTo>
                    <a:cubicBezTo>
                      <a:pt x="146" y="2537"/>
                      <a:pt x="190" y="2215"/>
                      <a:pt x="290" y="1903"/>
                    </a:cubicBezTo>
                    <a:cubicBezTo>
                      <a:pt x="390" y="1592"/>
                      <a:pt x="524" y="1291"/>
                      <a:pt x="624" y="980"/>
                    </a:cubicBezTo>
                    <a:cubicBezTo>
                      <a:pt x="724" y="668"/>
                      <a:pt x="791" y="335"/>
                      <a:pt x="75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8"/>
              <p:cNvSpPr/>
              <p:nvPr/>
            </p:nvSpPr>
            <p:spPr>
              <a:xfrm>
                <a:off x="2365908" y="2062920"/>
                <a:ext cx="17479" cy="130828"/>
              </a:xfrm>
              <a:custGeom>
                <a:avLst/>
                <a:gdLst/>
                <a:ahLst/>
                <a:cxnLst/>
                <a:rect l="l" t="t" r="r" b="b"/>
                <a:pathLst>
                  <a:path w="501" h="3750" extrusionOk="0">
                    <a:moveTo>
                      <a:pt x="456" y="1"/>
                    </a:moveTo>
                    <a:cubicBezTo>
                      <a:pt x="478" y="312"/>
                      <a:pt x="423" y="623"/>
                      <a:pt x="357" y="935"/>
                    </a:cubicBezTo>
                    <a:cubicBezTo>
                      <a:pt x="278" y="1236"/>
                      <a:pt x="189" y="1535"/>
                      <a:pt x="123" y="1847"/>
                    </a:cubicBezTo>
                    <a:cubicBezTo>
                      <a:pt x="56" y="2158"/>
                      <a:pt x="11" y="2481"/>
                      <a:pt x="11" y="2793"/>
                    </a:cubicBezTo>
                    <a:cubicBezTo>
                      <a:pt x="1" y="3115"/>
                      <a:pt x="34" y="3438"/>
                      <a:pt x="90" y="3749"/>
                    </a:cubicBezTo>
                    <a:lnTo>
                      <a:pt x="100" y="3738"/>
                    </a:lnTo>
                    <a:cubicBezTo>
                      <a:pt x="100" y="3426"/>
                      <a:pt x="100" y="3115"/>
                      <a:pt x="123" y="2803"/>
                    </a:cubicBezTo>
                    <a:cubicBezTo>
                      <a:pt x="134" y="2492"/>
                      <a:pt x="156" y="2181"/>
                      <a:pt x="212" y="1869"/>
                    </a:cubicBezTo>
                    <a:cubicBezTo>
                      <a:pt x="268" y="1558"/>
                      <a:pt x="345" y="1258"/>
                      <a:pt x="401" y="946"/>
                    </a:cubicBezTo>
                    <a:cubicBezTo>
                      <a:pt x="468" y="635"/>
                      <a:pt x="501" y="312"/>
                      <a:pt x="46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8"/>
              <p:cNvSpPr/>
              <p:nvPr/>
            </p:nvSpPr>
            <p:spPr>
              <a:xfrm>
                <a:off x="2338346" y="2013902"/>
                <a:ext cx="83486" cy="82195"/>
              </a:xfrm>
              <a:custGeom>
                <a:avLst/>
                <a:gdLst/>
                <a:ahLst/>
                <a:cxnLst/>
                <a:rect l="l" t="t" r="r" b="b"/>
                <a:pathLst>
                  <a:path w="2393" h="2356" extrusionOk="0">
                    <a:moveTo>
                      <a:pt x="1133" y="0"/>
                    </a:moveTo>
                    <a:cubicBezTo>
                      <a:pt x="1101" y="0"/>
                      <a:pt x="1071" y="10"/>
                      <a:pt x="1046" y="26"/>
                    </a:cubicBezTo>
                    <a:cubicBezTo>
                      <a:pt x="1035" y="26"/>
                      <a:pt x="1013" y="26"/>
                      <a:pt x="991" y="38"/>
                    </a:cubicBezTo>
                    <a:cubicBezTo>
                      <a:pt x="946" y="49"/>
                      <a:pt x="924" y="83"/>
                      <a:pt x="880" y="115"/>
                    </a:cubicBezTo>
                    <a:cubicBezTo>
                      <a:pt x="861" y="125"/>
                      <a:pt x="840" y="127"/>
                      <a:pt x="819" y="127"/>
                    </a:cubicBezTo>
                    <a:cubicBezTo>
                      <a:pt x="798" y="127"/>
                      <a:pt x="776" y="125"/>
                      <a:pt x="756" y="125"/>
                    </a:cubicBezTo>
                    <a:cubicBezTo>
                      <a:pt x="723" y="125"/>
                      <a:pt x="692" y="131"/>
                      <a:pt x="668" y="160"/>
                    </a:cubicBezTo>
                    <a:cubicBezTo>
                      <a:pt x="646" y="194"/>
                      <a:pt x="657" y="238"/>
                      <a:pt x="646" y="271"/>
                    </a:cubicBezTo>
                    <a:cubicBezTo>
                      <a:pt x="646" y="293"/>
                      <a:pt x="646" y="305"/>
                      <a:pt x="635" y="305"/>
                    </a:cubicBezTo>
                    <a:cubicBezTo>
                      <a:pt x="613" y="305"/>
                      <a:pt x="590" y="293"/>
                      <a:pt x="568" y="283"/>
                    </a:cubicBezTo>
                    <a:cubicBezTo>
                      <a:pt x="534" y="283"/>
                      <a:pt x="501" y="293"/>
                      <a:pt x="479" y="327"/>
                    </a:cubicBezTo>
                    <a:cubicBezTo>
                      <a:pt x="457" y="372"/>
                      <a:pt x="423" y="372"/>
                      <a:pt x="379" y="382"/>
                    </a:cubicBezTo>
                    <a:cubicBezTo>
                      <a:pt x="346" y="382"/>
                      <a:pt x="301" y="405"/>
                      <a:pt x="290" y="438"/>
                    </a:cubicBezTo>
                    <a:cubicBezTo>
                      <a:pt x="257" y="483"/>
                      <a:pt x="267" y="527"/>
                      <a:pt x="245" y="583"/>
                    </a:cubicBezTo>
                    <a:cubicBezTo>
                      <a:pt x="223" y="627"/>
                      <a:pt x="178" y="672"/>
                      <a:pt x="156" y="716"/>
                    </a:cubicBezTo>
                    <a:cubicBezTo>
                      <a:pt x="123" y="783"/>
                      <a:pt x="101" y="839"/>
                      <a:pt x="79" y="894"/>
                    </a:cubicBezTo>
                    <a:cubicBezTo>
                      <a:pt x="45" y="1005"/>
                      <a:pt x="1" y="1106"/>
                      <a:pt x="12" y="1217"/>
                    </a:cubicBezTo>
                    <a:cubicBezTo>
                      <a:pt x="12" y="1261"/>
                      <a:pt x="23" y="1317"/>
                      <a:pt x="23" y="1361"/>
                    </a:cubicBezTo>
                    <a:cubicBezTo>
                      <a:pt x="23" y="1406"/>
                      <a:pt x="34" y="1450"/>
                      <a:pt x="45" y="1495"/>
                    </a:cubicBezTo>
                    <a:cubicBezTo>
                      <a:pt x="57" y="1539"/>
                      <a:pt x="34" y="1573"/>
                      <a:pt x="34" y="1617"/>
                    </a:cubicBezTo>
                    <a:cubicBezTo>
                      <a:pt x="45" y="1662"/>
                      <a:pt x="79" y="1695"/>
                      <a:pt x="112" y="1717"/>
                    </a:cubicBezTo>
                    <a:cubicBezTo>
                      <a:pt x="146" y="1739"/>
                      <a:pt x="190" y="1739"/>
                      <a:pt x="190" y="1795"/>
                    </a:cubicBezTo>
                    <a:cubicBezTo>
                      <a:pt x="201" y="1840"/>
                      <a:pt x="201" y="1884"/>
                      <a:pt x="235" y="1929"/>
                    </a:cubicBezTo>
                    <a:cubicBezTo>
                      <a:pt x="279" y="2006"/>
                      <a:pt x="356" y="2051"/>
                      <a:pt x="445" y="2062"/>
                    </a:cubicBezTo>
                    <a:cubicBezTo>
                      <a:pt x="501" y="2062"/>
                      <a:pt x="524" y="2117"/>
                      <a:pt x="568" y="2151"/>
                    </a:cubicBezTo>
                    <a:cubicBezTo>
                      <a:pt x="601" y="2184"/>
                      <a:pt x="657" y="2218"/>
                      <a:pt x="702" y="2240"/>
                    </a:cubicBezTo>
                    <a:cubicBezTo>
                      <a:pt x="813" y="2285"/>
                      <a:pt x="924" y="2307"/>
                      <a:pt x="1035" y="2318"/>
                    </a:cubicBezTo>
                    <a:cubicBezTo>
                      <a:pt x="1102" y="2329"/>
                      <a:pt x="1157" y="2329"/>
                      <a:pt x="1213" y="2340"/>
                    </a:cubicBezTo>
                    <a:cubicBezTo>
                      <a:pt x="1252" y="2348"/>
                      <a:pt x="1292" y="2356"/>
                      <a:pt x="1331" y="2356"/>
                    </a:cubicBezTo>
                    <a:cubicBezTo>
                      <a:pt x="1348" y="2356"/>
                      <a:pt x="1364" y="2355"/>
                      <a:pt x="1380" y="2351"/>
                    </a:cubicBezTo>
                    <a:cubicBezTo>
                      <a:pt x="1424" y="2340"/>
                      <a:pt x="1469" y="2307"/>
                      <a:pt x="1513" y="2295"/>
                    </a:cubicBezTo>
                    <a:cubicBezTo>
                      <a:pt x="1547" y="2290"/>
                      <a:pt x="1577" y="2290"/>
                      <a:pt x="1606" y="2290"/>
                    </a:cubicBezTo>
                    <a:cubicBezTo>
                      <a:pt x="1636" y="2290"/>
                      <a:pt x="1664" y="2290"/>
                      <a:pt x="1691" y="2285"/>
                    </a:cubicBezTo>
                    <a:cubicBezTo>
                      <a:pt x="1736" y="2273"/>
                      <a:pt x="1769" y="2251"/>
                      <a:pt x="1802" y="2229"/>
                    </a:cubicBezTo>
                    <a:lnTo>
                      <a:pt x="1836" y="2162"/>
                    </a:lnTo>
                    <a:cubicBezTo>
                      <a:pt x="1847" y="2129"/>
                      <a:pt x="1847" y="2129"/>
                      <a:pt x="1881" y="2129"/>
                    </a:cubicBezTo>
                    <a:cubicBezTo>
                      <a:pt x="1892" y="2131"/>
                      <a:pt x="1903" y="2132"/>
                      <a:pt x="1913" y="2132"/>
                    </a:cubicBezTo>
                    <a:cubicBezTo>
                      <a:pt x="2009" y="2132"/>
                      <a:pt x="2039" y="2042"/>
                      <a:pt x="2069" y="1962"/>
                    </a:cubicBezTo>
                    <a:cubicBezTo>
                      <a:pt x="2103" y="1850"/>
                      <a:pt x="2214" y="1795"/>
                      <a:pt x="2259" y="1695"/>
                    </a:cubicBezTo>
                    <a:cubicBezTo>
                      <a:pt x="2259" y="1673"/>
                      <a:pt x="2269" y="1640"/>
                      <a:pt x="2269" y="1617"/>
                    </a:cubicBezTo>
                    <a:cubicBezTo>
                      <a:pt x="2259" y="1595"/>
                      <a:pt x="2247" y="1573"/>
                      <a:pt x="2259" y="1539"/>
                    </a:cubicBezTo>
                    <a:cubicBezTo>
                      <a:pt x="2269" y="1495"/>
                      <a:pt x="2336" y="1462"/>
                      <a:pt x="2358" y="1406"/>
                    </a:cubicBezTo>
                    <a:cubicBezTo>
                      <a:pt x="2392" y="1339"/>
                      <a:pt x="2358" y="1261"/>
                      <a:pt x="2314" y="1195"/>
                    </a:cubicBezTo>
                    <a:cubicBezTo>
                      <a:pt x="2303" y="1183"/>
                      <a:pt x="2292" y="1161"/>
                      <a:pt x="2303" y="1150"/>
                    </a:cubicBezTo>
                    <a:cubicBezTo>
                      <a:pt x="2314" y="1116"/>
                      <a:pt x="2325" y="1072"/>
                      <a:pt x="2314" y="1039"/>
                    </a:cubicBezTo>
                    <a:cubicBezTo>
                      <a:pt x="2303" y="1005"/>
                      <a:pt x="2292" y="983"/>
                      <a:pt x="2269" y="961"/>
                    </a:cubicBezTo>
                    <a:cubicBezTo>
                      <a:pt x="2259" y="950"/>
                      <a:pt x="2214" y="916"/>
                      <a:pt x="2203" y="906"/>
                    </a:cubicBezTo>
                    <a:cubicBezTo>
                      <a:pt x="2203" y="894"/>
                      <a:pt x="2225" y="872"/>
                      <a:pt x="2225" y="861"/>
                    </a:cubicBezTo>
                    <a:cubicBezTo>
                      <a:pt x="2225" y="849"/>
                      <a:pt x="2237" y="839"/>
                      <a:pt x="2237" y="817"/>
                    </a:cubicBezTo>
                    <a:cubicBezTo>
                      <a:pt x="2237" y="783"/>
                      <a:pt x="2225" y="750"/>
                      <a:pt x="2214" y="728"/>
                    </a:cubicBezTo>
                    <a:cubicBezTo>
                      <a:pt x="2203" y="705"/>
                      <a:pt x="2180" y="672"/>
                      <a:pt x="2158" y="661"/>
                    </a:cubicBezTo>
                    <a:cubicBezTo>
                      <a:pt x="2148" y="649"/>
                      <a:pt x="2047" y="594"/>
                      <a:pt x="2081" y="583"/>
                    </a:cubicBezTo>
                    <a:cubicBezTo>
                      <a:pt x="2103" y="572"/>
                      <a:pt x="2103" y="560"/>
                      <a:pt x="2091" y="538"/>
                    </a:cubicBezTo>
                    <a:cubicBezTo>
                      <a:pt x="2081" y="505"/>
                      <a:pt x="2047" y="483"/>
                      <a:pt x="2014" y="461"/>
                    </a:cubicBezTo>
                    <a:cubicBezTo>
                      <a:pt x="1992" y="461"/>
                      <a:pt x="1970" y="461"/>
                      <a:pt x="1947" y="449"/>
                    </a:cubicBezTo>
                    <a:cubicBezTo>
                      <a:pt x="1925" y="427"/>
                      <a:pt x="1925" y="394"/>
                      <a:pt x="1903" y="372"/>
                    </a:cubicBezTo>
                    <a:cubicBezTo>
                      <a:pt x="1881" y="327"/>
                      <a:pt x="1836" y="305"/>
                      <a:pt x="1792" y="305"/>
                    </a:cubicBezTo>
                    <a:cubicBezTo>
                      <a:pt x="1747" y="293"/>
                      <a:pt x="1713" y="293"/>
                      <a:pt x="1669" y="283"/>
                    </a:cubicBezTo>
                    <a:cubicBezTo>
                      <a:pt x="1658" y="271"/>
                      <a:pt x="1647" y="249"/>
                      <a:pt x="1647" y="227"/>
                    </a:cubicBezTo>
                    <a:cubicBezTo>
                      <a:pt x="1647" y="194"/>
                      <a:pt x="1614" y="149"/>
                      <a:pt x="1591" y="138"/>
                    </a:cubicBezTo>
                    <a:cubicBezTo>
                      <a:pt x="1568" y="126"/>
                      <a:pt x="1546" y="121"/>
                      <a:pt x="1526" y="121"/>
                    </a:cubicBezTo>
                    <a:cubicBezTo>
                      <a:pt x="1487" y="121"/>
                      <a:pt x="1453" y="138"/>
                      <a:pt x="1424" y="160"/>
                    </a:cubicBezTo>
                    <a:cubicBezTo>
                      <a:pt x="1424" y="127"/>
                      <a:pt x="1391" y="105"/>
                      <a:pt x="1369" y="105"/>
                    </a:cubicBezTo>
                    <a:cubicBezTo>
                      <a:pt x="1325" y="105"/>
                      <a:pt x="1291" y="60"/>
                      <a:pt x="1258" y="38"/>
                    </a:cubicBezTo>
                    <a:cubicBezTo>
                      <a:pt x="1236" y="16"/>
                      <a:pt x="1202" y="4"/>
                      <a:pt x="1169" y="4"/>
                    </a:cubicBezTo>
                    <a:cubicBezTo>
                      <a:pt x="1157" y="1"/>
                      <a:pt x="1145" y="0"/>
                      <a:pt x="1133"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8"/>
              <p:cNvSpPr/>
              <p:nvPr/>
            </p:nvSpPr>
            <p:spPr>
              <a:xfrm>
                <a:off x="2338346" y="2039266"/>
                <a:ext cx="76090" cy="56832"/>
              </a:xfrm>
              <a:custGeom>
                <a:avLst/>
                <a:gdLst/>
                <a:ahLst/>
                <a:cxnLst/>
                <a:rect l="l" t="t" r="r" b="b"/>
                <a:pathLst>
                  <a:path w="2181" h="1629" extrusionOk="0">
                    <a:moveTo>
                      <a:pt x="156" y="1"/>
                    </a:moveTo>
                    <a:lnTo>
                      <a:pt x="156" y="1"/>
                    </a:lnTo>
                    <a:cubicBezTo>
                      <a:pt x="123" y="56"/>
                      <a:pt x="101" y="112"/>
                      <a:pt x="79" y="167"/>
                    </a:cubicBezTo>
                    <a:cubicBezTo>
                      <a:pt x="45" y="278"/>
                      <a:pt x="1" y="379"/>
                      <a:pt x="12" y="490"/>
                    </a:cubicBezTo>
                    <a:cubicBezTo>
                      <a:pt x="12" y="534"/>
                      <a:pt x="23" y="590"/>
                      <a:pt x="23" y="634"/>
                    </a:cubicBezTo>
                    <a:cubicBezTo>
                      <a:pt x="23" y="679"/>
                      <a:pt x="34" y="723"/>
                      <a:pt x="45" y="768"/>
                    </a:cubicBezTo>
                    <a:cubicBezTo>
                      <a:pt x="57" y="812"/>
                      <a:pt x="34" y="846"/>
                      <a:pt x="34" y="890"/>
                    </a:cubicBezTo>
                    <a:cubicBezTo>
                      <a:pt x="45" y="935"/>
                      <a:pt x="79" y="968"/>
                      <a:pt x="112" y="990"/>
                    </a:cubicBezTo>
                    <a:cubicBezTo>
                      <a:pt x="146" y="1012"/>
                      <a:pt x="190" y="1012"/>
                      <a:pt x="190" y="1068"/>
                    </a:cubicBezTo>
                    <a:cubicBezTo>
                      <a:pt x="201" y="1113"/>
                      <a:pt x="201" y="1157"/>
                      <a:pt x="235" y="1202"/>
                    </a:cubicBezTo>
                    <a:cubicBezTo>
                      <a:pt x="279" y="1279"/>
                      <a:pt x="356" y="1324"/>
                      <a:pt x="445" y="1335"/>
                    </a:cubicBezTo>
                    <a:cubicBezTo>
                      <a:pt x="501" y="1335"/>
                      <a:pt x="524" y="1390"/>
                      <a:pt x="568" y="1424"/>
                    </a:cubicBezTo>
                    <a:cubicBezTo>
                      <a:pt x="601" y="1457"/>
                      <a:pt x="657" y="1491"/>
                      <a:pt x="702" y="1513"/>
                    </a:cubicBezTo>
                    <a:cubicBezTo>
                      <a:pt x="813" y="1558"/>
                      <a:pt x="924" y="1580"/>
                      <a:pt x="1035" y="1591"/>
                    </a:cubicBezTo>
                    <a:cubicBezTo>
                      <a:pt x="1102" y="1602"/>
                      <a:pt x="1157" y="1602"/>
                      <a:pt x="1213" y="1613"/>
                    </a:cubicBezTo>
                    <a:cubicBezTo>
                      <a:pt x="1252" y="1621"/>
                      <a:pt x="1292" y="1629"/>
                      <a:pt x="1331" y="1629"/>
                    </a:cubicBezTo>
                    <a:cubicBezTo>
                      <a:pt x="1348" y="1629"/>
                      <a:pt x="1364" y="1628"/>
                      <a:pt x="1380" y="1624"/>
                    </a:cubicBezTo>
                    <a:cubicBezTo>
                      <a:pt x="1424" y="1613"/>
                      <a:pt x="1469" y="1580"/>
                      <a:pt x="1513" y="1568"/>
                    </a:cubicBezTo>
                    <a:cubicBezTo>
                      <a:pt x="1547" y="1563"/>
                      <a:pt x="1577" y="1563"/>
                      <a:pt x="1606" y="1563"/>
                    </a:cubicBezTo>
                    <a:cubicBezTo>
                      <a:pt x="1636" y="1563"/>
                      <a:pt x="1664" y="1563"/>
                      <a:pt x="1691" y="1558"/>
                    </a:cubicBezTo>
                    <a:cubicBezTo>
                      <a:pt x="1736" y="1546"/>
                      <a:pt x="1769" y="1524"/>
                      <a:pt x="1802" y="1502"/>
                    </a:cubicBezTo>
                    <a:lnTo>
                      <a:pt x="1836" y="1435"/>
                    </a:lnTo>
                    <a:cubicBezTo>
                      <a:pt x="1847" y="1402"/>
                      <a:pt x="1847" y="1402"/>
                      <a:pt x="1881" y="1402"/>
                    </a:cubicBezTo>
                    <a:cubicBezTo>
                      <a:pt x="1892" y="1404"/>
                      <a:pt x="1903" y="1405"/>
                      <a:pt x="1913" y="1405"/>
                    </a:cubicBezTo>
                    <a:cubicBezTo>
                      <a:pt x="2009" y="1405"/>
                      <a:pt x="2039" y="1315"/>
                      <a:pt x="2069" y="1235"/>
                    </a:cubicBezTo>
                    <a:cubicBezTo>
                      <a:pt x="2081" y="1168"/>
                      <a:pt x="2136" y="1123"/>
                      <a:pt x="2180" y="1068"/>
                    </a:cubicBezTo>
                    <a:cubicBezTo>
                      <a:pt x="2170" y="1068"/>
                      <a:pt x="2158" y="1068"/>
                      <a:pt x="2136" y="1079"/>
                    </a:cubicBezTo>
                    <a:cubicBezTo>
                      <a:pt x="2081" y="1091"/>
                      <a:pt x="2059" y="1135"/>
                      <a:pt x="2014" y="1146"/>
                    </a:cubicBezTo>
                    <a:cubicBezTo>
                      <a:pt x="1980" y="1146"/>
                      <a:pt x="1970" y="1135"/>
                      <a:pt x="1947" y="1123"/>
                    </a:cubicBezTo>
                    <a:cubicBezTo>
                      <a:pt x="1932" y="1120"/>
                      <a:pt x="1917" y="1118"/>
                      <a:pt x="1902" y="1118"/>
                    </a:cubicBezTo>
                    <a:cubicBezTo>
                      <a:pt x="1832" y="1118"/>
                      <a:pt x="1772" y="1159"/>
                      <a:pt x="1736" y="1224"/>
                    </a:cubicBezTo>
                    <a:cubicBezTo>
                      <a:pt x="1725" y="1202"/>
                      <a:pt x="1703" y="1180"/>
                      <a:pt x="1680" y="1168"/>
                    </a:cubicBezTo>
                    <a:cubicBezTo>
                      <a:pt x="1674" y="1167"/>
                      <a:pt x="1669" y="1166"/>
                      <a:pt x="1663" y="1166"/>
                    </a:cubicBezTo>
                    <a:cubicBezTo>
                      <a:pt x="1623" y="1166"/>
                      <a:pt x="1595" y="1192"/>
                      <a:pt x="1562" y="1192"/>
                    </a:cubicBezTo>
                    <a:cubicBezTo>
                      <a:pt x="1557" y="1192"/>
                      <a:pt x="1552" y="1192"/>
                      <a:pt x="1547" y="1190"/>
                    </a:cubicBezTo>
                    <a:cubicBezTo>
                      <a:pt x="1525" y="1190"/>
                      <a:pt x="1513" y="1157"/>
                      <a:pt x="1491" y="1146"/>
                    </a:cubicBezTo>
                    <a:cubicBezTo>
                      <a:pt x="1482" y="1143"/>
                      <a:pt x="1474" y="1142"/>
                      <a:pt x="1466" y="1142"/>
                    </a:cubicBezTo>
                    <a:cubicBezTo>
                      <a:pt x="1445" y="1142"/>
                      <a:pt x="1427" y="1152"/>
                      <a:pt x="1402" y="1168"/>
                    </a:cubicBezTo>
                    <a:cubicBezTo>
                      <a:pt x="1375" y="1194"/>
                      <a:pt x="1353" y="1217"/>
                      <a:pt x="1328" y="1217"/>
                    </a:cubicBezTo>
                    <a:cubicBezTo>
                      <a:pt x="1310" y="1217"/>
                      <a:pt x="1291" y="1207"/>
                      <a:pt x="1268" y="1180"/>
                    </a:cubicBezTo>
                    <a:cubicBezTo>
                      <a:pt x="1268" y="1180"/>
                      <a:pt x="1280" y="1168"/>
                      <a:pt x="1268" y="1157"/>
                    </a:cubicBezTo>
                    <a:cubicBezTo>
                      <a:pt x="1268" y="1146"/>
                      <a:pt x="1246" y="1146"/>
                      <a:pt x="1236" y="1135"/>
                    </a:cubicBezTo>
                    <a:cubicBezTo>
                      <a:pt x="1213" y="1123"/>
                      <a:pt x="1191" y="1113"/>
                      <a:pt x="1169" y="1091"/>
                    </a:cubicBezTo>
                    <a:cubicBezTo>
                      <a:pt x="1215" y="1025"/>
                      <a:pt x="1106" y="999"/>
                      <a:pt x="1043" y="999"/>
                    </a:cubicBezTo>
                    <a:cubicBezTo>
                      <a:pt x="1031" y="999"/>
                      <a:pt x="1020" y="1000"/>
                      <a:pt x="1013" y="1002"/>
                    </a:cubicBezTo>
                    <a:cubicBezTo>
                      <a:pt x="979" y="1012"/>
                      <a:pt x="924" y="1057"/>
                      <a:pt x="902" y="1057"/>
                    </a:cubicBezTo>
                    <a:cubicBezTo>
                      <a:pt x="880" y="1046"/>
                      <a:pt x="868" y="1035"/>
                      <a:pt x="880" y="1012"/>
                    </a:cubicBezTo>
                    <a:cubicBezTo>
                      <a:pt x="857" y="979"/>
                      <a:pt x="824" y="979"/>
                      <a:pt x="779" y="957"/>
                    </a:cubicBezTo>
                    <a:cubicBezTo>
                      <a:pt x="746" y="946"/>
                      <a:pt x="735" y="923"/>
                      <a:pt x="712" y="890"/>
                    </a:cubicBezTo>
                    <a:cubicBezTo>
                      <a:pt x="691" y="872"/>
                      <a:pt x="676" y="866"/>
                      <a:pt x="663" y="866"/>
                    </a:cubicBezTo>
                    <a:cubicBezTo>
                      <a:pt x="629" y="866"/>
                      <a:pt x="614" y="913"/>
                      <a:pt x="557" y="913"/>
                    </a:cubicBezTo>
                    <a:cubicBezTo>
                      <a:pt x="534" y="913"/>
                      <a:pt x="501" y="913"/>
                      <a:pt x="490" y="879"/>
                    </a:cubicBezTo>
                    <a:cubicBezTo>
                      <a:pt x="468" y="857"/>
                      <a:pt x="490" y="846"/>
                      <a:pt x="490" y="824"/>
                    </a:cubicBezTo>
                    <a:cubicBezTo>
                      <a:pt x="479" y="779"/>
                      <a:pt x="457" y="779"/>
                      <a:pt x="435" y="745"/>
                    </a:cubicBezTo>
                    <a:cubicBezTo>
                      <a:pt x="412" y="712"/>
                      <a:pt x="412" y="656"/>
                      <a:pt x="390" y="623"/>
                    </a:cubicBezTo>
                    <a:cubicBezTo>
                      <a:pt x="368" y="590"/>
                      <a:pt x="324" y="601"/>
                      <a:pt x="290" y="579"/>
                    </a:cubicBezTo>
                    <a:cubicBezTo>
                      <a:pt x="267" y="545"/>
                      <a:pt x="235" y="490"/>
                      <a:pt x="212" y="468"/>
                    </a:cubicBezTo>
                    <a:cubicBezTo>
                      <a:pt x="190" y="423"/>
                      <a:pt x="178" y="356"/>
                      <a:pt x="178" y="300"/>
                    </a:cubicBezTo>
                    <a:cubicBezTo>
                      <a:pt x="168" y="245"/>
                      <a:pt x="156" y="189"/>
                      <a:pt x="156" y="134"/>
                    </a:cubicBezTo>
                    <a:cubicBezTo>
                      <a:pt x="146" y="90"/>
                      <a:pt x="156" y="45"/>
                      <a:pt x="15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8"/>
              <p:cNvSpPr/>
              <p:nvPr/>
            </p:nvSpPr>
            <p:spPr>
              <a:xfrm>
                <a:off x="2359314" y="2034416"/>
                <a:ext cx="43470" cy="31469"/>
              </a:xfrm>
              <a:custGeom>
                <a:avLst/>
                <a:gdLst/>
                <a:ahLst/>
                <a:cxnLst/>
                <a:rect l="l" t="t" r="r" b="b"/>
                <a:pathLst>
                  <a:path w="1246" h="902" extrusionOk="0">
                    <a:moveTo>
                      <a:pt x="826" y="0"/>
                    </a:moveTo>
                    <a:cubicBezTo>
                      <a:pt x="781" y="0"/>
                      <a:pt x="737" y="35"/>
                      <a:pt x="701" y="61"/>
                    </a:cubicBezTo>
                    <a:cubicBezTo>
                      <a:pt x="666" y="41"/>
                      <a:pt x="614" y="28"/>
                      <a:pt x="564" y="28"/>
                    </a:cubicBezTo>
                    <a:cubicBezTo>
                      <a:pt x="504" y="28"/>
                      <a:pt x="447" y="47"/>
                      <a:pt x="423" y="95"/>
                    </a:cubicBezTo>
                    <a:cubicBezTo>
                      <a:pt x="402" y="83"/>
                      <a:pt x="379" y="78"/>
                      <a:pt x="355" y="78"/>
                    </a:cubicBezTo>
                    <a:cubicBezTo>
                      <a:pt x="314" y="78"/>
                      <a:pt x="273" y="92"/>
                      <a:pt x="245" y="106"/>
                    </a:cubicBezTo>
                    <a:cubicBezTo>
                      <a:pt x="190" y="140"/>
                      <a:pt x="200" y="162"/>
                      <a:pt x="200" y="217"/>
                    </a:cubicBezTo>
                    <a:cubicBezTo>
                      <a:pt x="212" y="284"/>
                      <a:pt x="178" y="284"/>
                      <a:pt x="123" y="318"/>
                    </a:cubicBezTo>
                    <a:cubicBezTo>
                      <a:pt x="67" y="350"/>
                      <a:pt x="0" y="451"/>
                      <a:pt x="22" y="518"/>
                    </a:cubicBezTo>
                    <a:cubicBezTo>
                      <a:pt x="22" y="540"/>
                      <a:pt x="67" y="584"/>
                      <a:pt x="78" y="607"/>
                    </a:cubicBezTo>
                    <a:cubicBezTo>
                      <a:pt x="123" y="651"/>
                      <a:pt x="156" y="640"/>
                      <a:pt x="212" y="651"/>
                    </a:cubicBezTo>
                    <a:cubicBezTo>
                      <a:pt x="234" y="662"/>
                      <a:pt x="256" y="684"/>
                      <a:pt x="279" y="696"/>
                    </a:cubicBezTo>
                    <a:cubicBezTo>
                      <a:pt x="297" y="696"/>
                      <a:pt x="336" y="681"/>
                      <a:pt x="357" y="681"/>
                    </a:cubicBezTo>
                    <a:cubicBezTo>
                      <a:pt x="361" y="681"/>
                      <a:pt x="365" y="682"/>
                      <a:pt x="368" y="684"/>
                    </a:cubicBezTo>
                    <a:cubicBezTo>
                      <a:pt x="390" y="706"/>
                      <a:pt x="368" y="718"/>
                      <a:pt x="378" y="740"/>
                    </a:cubicBezTo>
                    <a:cubicBezTo>
                      <a:pt x="378" y="773"/>
                      <a:pt x="401" y="795"/>
                      <a:pt x="434" y="829"/>
                    </a:cubicBezTo>
                    <a:cubicBezTo>
                      <a:pt x="457" y="840"/>
                      <a:pt x="489" y="862"/>
                      <a:pt x="512" y="874"/>
                    </a:cubicBezTo>
                    <a:cubicBezTo>
                      <a:pt x="542" y="886"/>
                      <a:pt x="559" y="895"/>
                      <a:pt x="576" y="895"/>
                    </a:cubicBezTo>
                    <a:cubicBezTo>
                      <a:pt x="590" y="895"/>
                      <a:pt x="603" y="889"/>
                      <a:pt x="623" y="874"/>
                    </a:cubicBezTo>
                    <a:cubicBezTo>
                      <a:pt x="657" y="862"/>
                      <a:pt x="679" y="829"/>
                      <a:pt x="712" y="829"/>
                    </a:cubicBezTo>
                    <a:cubicBezTo>
                      <a:pt x="746" y="840"/>
                      <a:pt x="790" y="884"/>
                      <a:pt x="835" y="896"/>
                    </a:cubicBezTo>
                    <a:cubicBezTo>
                      <a:pt x="854" y="899"/>
                      <a:pt x="872" y="901"/>
                      <a:pt x="889" y="901"/>
                    </a:cubicBezTo>
                    <a:cubicBezTo>
                      <a:pt x="932" y="901"/>
                      <a:pt x="969" y="888"/>
                      <a:pt x="1001" y="840"/>
                    </a:cubicBezTo>
                    <a:cubicBezTo>
                      <a:pt x="1035" y="807"/>
                      <a:pt x="1035" y="751"/>
                      <a:pt x="1023" y="706"/>
                    </a:cubicBezTo>
                    <a:cubicBezTo>
                      <a:pt x="1112" y="696"/>
                      <a:pt x="1224" y="684"/>
                      <a:pt x="1235" y="584"/>
                    </a:cubicBezTo>
                    <a:cubicBezTo>
                      <a:pt x="1246" y="540"/>
                      <a:pt x="1235" y="506"/>
                      <a:pt x="1213" y="473"/>
                    </a:cubicBezTo>
                    <a:cubicBezTo>
                      <a:pt x="1201" y="462"/>
                      <a:pt x="1157" y="451"/>
                      <a:pt x="1146" y="429"/>
                    </a:cubicBezTo>
                    <a:cubicBezTo>
                      <a:pt x="1135" y="384"/>
                      <a:pt x="1191" y="384"/>
                      <a:pt x="1201" y="350"/>
                    </a:cubicBezTo>
                    <a:cubicBezTo>
                      <a:pt x="1201" y="324"/>
                      <a:pt x="1153" y="256"/>
                      <a:pt x="1116" y="256"/>
                    </a:cubicBezTo>
                    <a:cubicBezTo>
                      <a:pt x="1106" y="256"/>
                      <a:pt x="1097" y="261"/>
                      <a:pt x="1090" y="273"/>
                    </a:cubicBezTo>
                    <a:cubicBezTo>
                      <a:pt x="1068" y="251"/>
                      <a:pt x="1046" y="239"/>
                      <a:pt x="1013" y="239"/>
                    </a:cubicBezTo>
                    <a:cubicBezTo>
                      <a:pt x="1013" y="206"/>
                      <a:pt x="1013" y="128"/>
                      <a:pt x="968" y="95"/>
                    </a:cubicBezTo>
                    <a:cubicBezTo>
                      <a:pt x="959" y="111"/>
                      <a:pt x="952" y="116"/>
                      <a:pt x="947" y="116"/>
                    </a:cubicBezTo>
                    <a:cubicBezTo>
                      <a:pt x="934" y="116"/>
                      <a:pt x="931" y="77"/>
                      <a:pt x="924" y="61"/>
                    </a:cubicBezTo>
                    <a:cubicBezTo>
                      <a:pt x="912" y="39"/>
                      <a:pt x="879" y="17"/>
                      <a:pt x="857" y="6"/>
                    </a:cubicBezTo>
                    <a:cubicBezTo>
                      <a:pt x="846" y="2"/>
                      <a:pt x="836" y="0"/>
                      <a:pt x="82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8"/>
              <p:cNvSpPr/>
              <p:nvPr/>
            </p:nvSpPr>
            <p:spPr>
              <a:xfrm>
                <a:off x="685716" y="1776173"/>
                <a:ext cx="117606" cy="524638"/>
              </a:xfrm>
              <a:custGeom>
                <a:avLst/>
                <a:gdLst/>
                <a:ahLst/>
                <a:cxnLst/>
                <a:rect l="l" t="t" r="r" b="b"/>
                <a:pathLst>
                  <a:path w="3371" h="15038" extrusionOk="0">
                    <a:moveTo>
                      <a:pt x="357" y="1"/>
                    </a:moveTo>
                    <a:cubicBezTo>
                      <a:pt x="234" y="1235"/>
                      <a:pt x="145" y="2481"/>
                      <a:pt x="78" y="3716"/>
                    </a:cubicBezTo>
                    <a:cubicBezTo>
                      <a:pt x="45" y="4338"/>
                      <a:pt x="23" y="4961"/>
                      <a:pt x="11" y="5584"/>
                    </a:cubicBezTo>
                    <a:cubicBezTo>
                      <a:pt x="1" y="6195"/>
                      <a:pt x="1" y="6830"/>
                      <a:pt x="34" y="7453"/>
                    </a:cubicBezTo>
                    <a:cubicBezTo>
                      <a:pt x="67" y="8075"/>
                      <a:pt x="134" y="8698"/>
                      <a:pt x="234" y="9310"/>
                    </a:cubicBezTo>
                    <a:cubicBezTo>
                      <a:pt x="334" y="9932"/>
                      <a:pt x="468" y="10545"/>
                      <a:pt x="624" y="11145"/>
                    </a:cubicBezTo>
                    <a:lnTo>
                      <a:pt x="846" y="12046"/>
                    </a:lnTo>
                    <a:cubicBezTo>
                      <a:pt x="923" y="12346"/>
                      <a:pt x="990" y="12646"/>
                      <a:pt x="1046" y="12947"/>
                    </a:cubicBezTo>
                    <a:cubicBezTo>
                      <a:pt x="1168" y="13548"/>
                      <a:pt x="1313" y="14437"/>
                      <a:pt x="1391" y="15038"/>
                    </a:cubicBezTo>
                    <a:lnTo>
                      <a:pt x="1769" y="14715"/>
                    </a:lnTo>
                    <a:cubicBezTo>
                      <a:pt x="1680" y="14092"/>
                      <a:pt x="1568" y="13481"/>
                      <a:pt x="1435" y="12869"/>
                    </a:cubicBezTo>
                    <a:cubicBezTo>
                      <a:pt x="1380" y="12557"/>
                      <a:pt x="1302" y="12257"/>
                      <a:pt x="1224" y="11957"/>
                    </a:cubicBezTo>
                    <a:lnTo>
                      <a:pt x="979" y="11056"/>
                    </a:lnTo>
                    <a:cubicBezTo>
                      <a:pt x="846" y="10533"/>
                      <a:pt x="723" y="10021"/>
                      <a:pt x="624" y="9499"/>
                    </a:cubicBezTo>
                    <a:cubicBezTo>
                      <a:pt x="601" y="9154"/>
                      <a:pt x="601" y="8810"/>
                      <a:pt x="601" y="8454"/>
                    </a:cubicBezTo>
                    <a:cubicBezTo>
                      <a:pt x="601" y="8042"/>
                      <a:pt x="624" y="7631"/>
                      <a:pt x="656" y="7219"/>
                    </a:cubicBezTo>
                    <a:cubicBezTo>
                      <a:pt x="723" y="6385"/>
                      <a:pt x="846" y="5562"/>
                      <a:pt x="1012" y="4749"/>
                    </a:cubicBezTo>
                    <a:cubicBezTo>
                      <a:pt x="1180" y="3938"/>
                      <a:pt x="1435" y="3148"/>
                      <a:pt x="1825" y="2425"/>
                    </a:cubicBezTo>
                    <a:cubicBezTo>
                      <a:pt x="2013" y="2058"/>
                      <a:pt x="2236" y="1702"/>
                      <a:pt x="2492" y="1380"/>
                    </a:cubicBezTo>
                    <a:cubicBezTo>
                      <a:pt x="2747" y="1068"/>
                      <a:pt x="3037" y="757"/>
                      <a:pt x="3370" y="523"/>
                    </a:cubicBezTo>
                    <a:lnTo>
                      <a:pt x="3293" y="401"/>
                    </a:lnTo>
                    <a:cubicBezTo>
                      <a:pt x="2937" y="657"/>
                      <a:pt x="2636" y="957"/>
                      <a:pt x="2369" y="1279"/>
                    </a:cubicBezTo>
                    <a:cubicBezTo>
                      <a:pt x="2102" y="1613"/>
                      <a:pt x="1869" y="1958"/>
                      <a:pt x="1657" y="2336"/>
                    </a:cubicBezTo>
                    <a:cubicBezTo>
                      <a:pt x="1257" y="3070"/>
                      <a:pt x="979" y="3882"/>
                      <a:pt x="801" y="4705"/>
                    </a:cubicBezTo>
                    <a:cubicBezTo>
                      <a:pt x="612" y="5528"/>
                      <a:pt x="478" y="6351"/>
                      <a:pt x="401" y="7196"/>
                    </a:cubicBezTo>
                    <a:cubicBezTo>
                      <a:pt x="390" y="7330"/>
                      <a:pt x="379" y="7463"/>
                      <a:pt x="367" y="7608"/>
                    </a:cubicBezTo>
                    <a:cubicBezTo>
                      <a:pt x="357" y="7542"/>
                      <a:pt x="357" y="7486"/>
                      <a:pt x="345" y="7430"/>
                    </a:cubicBezTo>
                    <a:cubicBezTo>
                      <a:pt x="312" y="6818"/>
                      <a:pt x="301" y="6207"/>
                      <a:pt x="301" y="5584"/>
                    </a:cubicBezTo>
                    <a:cubicBezTo>
                      <a:pt x="301" y="4961"/>
                      <a:pt x="323" y="4349"/>
                      <a:pt x="345" y="3726"/>
                    </a:cubicBezTo>
                    <a:cubicBezTo>
                      <a:pt x="390" y="2492"/>
                      <a:pt x="468" y="1257"/>
                      <a:pt x="557" y="23"/>
                    </a:cubicBezTo>
                    <a:lnTo>
                      <a:pt x="357"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8"/>
              <p:cNvSpPr/>
              <p:nvPr/>
            </p:nvSpPr>
            <p:spPr>
              <a:xfrm>
                <a:off x="655049" y="1623815"/>
                <a:ext cx="36527" cy="101767"/>
              </a:xfrm>
              <a:custGeom>
                <a:avLst/>
                <a:gdLst/>
                <a:ahLst/>
                <a:cxnLst/>
                <a:rect l="l" t="t" r="r" b="b"/>
                <a:pathLst>
                  <a:path w="1047" h="2917" extrusionOk="0">
                    <a:moveTo>
                      <a:pt x="90" y="0"/>
                    </a:moveTo>
                    <a:cubicBezTo>
                      <a:pt x="77" y="0"/>
                      <a:pt x="63" y="6"/>
                      <a:pt x="57" y="19"/>
                    </a:cubicBezTo>
                    <a:cubicBezTo>
                      <a:pt x="1" y="241"/>
                      <a:pt x="12" y="463"/>
                      <a:pt x="79" y="686"/>
                    </a:cubicBezTo>
                    <a:cubicBezTo>
                      <a:pt x="112" y="797"/>
                      <a:pt x="156" y="920"/>
                      <a:pt x="168" y="1042"/>
                    </a:cubicBezTo>
                    <a:cubicBezTo>
                      <a:pt x="179" y="1153"/>
                      <a:pt x="168" y="1276"/>
                      <a:pt x="156" y="1387"/>
                    </a:cubicBezTo>
                    <a:cubicBezTo>
                      <a:pt x="134" y="1632"/>
                      <a:pt x="112" y="1865"/>
                      <a:pt x="123" y="2109"/>
                    </a:cubicBezTo>
                    <a:cubicBezTo>
                      <a:pt x="134" y="2344"/>
                      <a:pt x="168" y="2588"/>
                      <a:pt x="235" y="2811"/>
                    </a:cubicBezTo>
                    <a:cubicBezTo>
                      <a:pt x="235" y="2821"/>
                      <a:pt x="245" y="2821"/>
                      <a:pt x="245" y="2833"/>
                    </a:cubicBezTo>
                    <a:cubicBezTo>
                      <a:pt x="245" y="2887"/>
                      <a:pt x="302" y="2916"/>
                      <a:pt x="362" y="2916"/>
                    </a:cubicBezTo>
                    <a:cubicBezTo>
                      <a:pt x="401" y="2916"/>
                      <a:pt x="441" y="2904"/>
                      <a:pt x="468" y="2877"/>
                    </a:cubicBezTo>
                    <a:cubicBezTo>
                      <a:pt x="512" y="2833"/>
                      <a:pt x="534" y="2755"/>
                      <a:pt x="557" y="2688"/>
                    </a:cubicBezTo>
                    <a:cubicBezTo>
                      <a:pt x="591" y="2588"/>
                      <a:pt x="613" y="2499"/>
                      <a:pt x="646" y="2399"/>
                    </a:cubicBezTo>
                    <a:cubicBezTo>
                      <a:pt x="768" y="2010"/>
                      <a:pt x="902" y="1632"/>
                      <a:pt x="1013" y="1242"/>
                    </a:cubicBezTo>
                    <a:lnTo>
                      <a:pt x="1013" y="1220"/>
                    </a:lnTo>
                    <a:cubicBezTo>
                      <a:pt x="1035" y="1165"/>
                      <a:pt x="1046" y="1098"/>
                      <a:pt x="1035" y="1031"/>
                    </a:cubicBezTo>
                    <a:cubicBezTo>
                      <a:pt x="1013" y="953"/>
                      <a:pt x="969" y="908"/>
                      <a:pt x="902" y="875"/>
                    </a:cubicBezTo>
                    <a:cubicBezTo>
                      <a:pt x="835" y="831"/>
                      <a:pt x="857" y="742"/>
                      <a:pt x="857" y="664"/>
                    </a:cubicBezTo>
                    <a:cubicBezTo>
                      <a:pt x="846" y="586"/>
                      <a:pt x="824" y="519"/>
                      <a:pt x="768" y="463"/>
                    </a:cubicBezTo>
                    <a:cubicBezTo>
                      <a:pt x="712" y="408"/>
                      <a:pt x="657" y="386"/>
                      <a:pt x="579" y="386"/>
                    </a:cubicBezTo>
                    <a:cubicBezTo>
                      <a:pt x="563" y="394"/>
                      <a:pt x="537" y="401"/>
                      <a:pt x="511" y="401"/>
                    </a:cubicBezTo>
                    <a:cubicBezTo>
                      <a:pt x="500" y="401"/>
                      <a:pt x="489" y="400"/>
                      <a:pt x="479" y="397"/>
                    </a:cubicBezTo>
                    <a:cubicBezTo>
                      <a:pt x="457" y="374"/>
                      <a:pt x="445" y="330"/>
                      <a:pt x="435" y="297"/>
                    </a:cubicBezTo>
                    <a:cubicBezTo>
                      <a:pt x="357" y="174"/>
                      <a:pt x="245" y="75"/>
                      <a:pt x="112" y="8"/>
                    </a:cubicBezTo>
                    <a:cubicBezTo>
                      <a:pt x="107" y="3"/>
                      <a:pt x="99" y="0"/>
                      <a:pt x="90"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8"/>
              <p:cNvSpPr/>
              <p:nvPr/>
            </p:nvSpPr>
            <p:spPr>
              <a:xfrm>
                <a:off x="663213" y="1643074"/>
                <a:ext cx="12455" cy="58995"/>
              </a:xfrm>
              <a:custGeom>
                <a:avLst/>
                <a:gdLst/>
                <a:ahLst/>
                <a:cxnLst/>
                <a:rect l="l" t="t" r="r" b="b"/>
                <a:pathLst>
                  <a:path w="357" h="1691" extrusionOk="0">
                    <a:moveTo>
                      <a:pt x="67" y="0"/>
                    </a:moveTo>
                    <a:cubicBezTo>
                      <a:pt x="23" y="145"/>
                      <a:pt x="1" y="290"/>
                      <a:pt x="34" y="445"/>
                    </a:cubicBezTo>
                    <a:cubicBezTo>
                      <a:pt x="56" y="590"/>
                      <a:pt x="134" y="724"/>
                      <a:pt x="167" y="857"/>
                    </a:cubicBezTo>
                    <a:cubicBezTo>
                      <a:pt x="223" y="991"/>
                      <a:pt x="245" y="1124"/>
                      <a:pt x="278" y="1268"/>
                    </a:cubicBezTo>
                    <a:lnTo>
                      <a:pt x="345" y="1691"/>
                    </a:lnTo>
                    <a:cubicBezTo>
                      <a:pt x="357" y="1547"/>
                      <a:pt x="345" y="1402"/>
                      <a:pt x="334" y="1258"/>
                    </a:cubicBezTo>
                    <a:cubicBezTo>
                      <a:pt x="323" y="1113"/>
                      <a:pt x="290" y="968"/>
                      <a:pt x="245" y="823"/>
                    </a:cubicBezTo>
                    <a:cubicBezTo>
                      <a:pt x="201" y="690"/>
                      <a:pt x="123" y="556"/>
                      <a:pt x="90" y="423"/>
                    </a:cubicBezTo>
                    <a:cubicBezTo>
                      <a:pt x="45" y="290"/>
                      <a:pt x="56" y="145"/>
                      <a:pt x="6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8"/>
              <p:cNvSpPr/>
              <p:nvPr/>
            </p:nvSpPr>
            <p:spPr>
              <a:xfrm>
                <a:off x="672109" y="1645411"/>
                <a:ext cx="13641" cy="54738"/>
              </a:xfrm>
              <a:custGeom>
                <a:avLst/>
                <a:gdLst/>
                <a:ahLst/>
                <a:cxnLst/>
                <a:rect l="l" t="t" r="r" b="b"/>
                <a:pathLst>
                  <a:path w="391" h="1569" extrusionOk="0">
                    <a:moveTo>
                      <a:pt x="35" y="0"/>
                    </a:moveTo>
                    <a:lnTo>
                      <a:pt x="35" y="0"/>
                    </a:lnTo>
                    <a:cubicBezTo>
                      <a:pt x="1" y="56"/>
                      <a:pt x="1" y="134"/>
                      <a:pt x="13" y="212"/>
                    </a:cubicBezTo>
                    <a:cubicBezTo>
                      <a:pt x="35" y="279"/>
                      <a:pt x="68" y="345"/>
                      <a:pt x="102" y="401"/>
                    </a:cubicBezTo>
                    <a:cubicBezTo>
                      <a:pt x="168" y="523"/>
                      <a:pt x="246" y="635"/>
                      <a:pt x="268" y="756"/>
                    </a:cubicBezTo>
                    <a:cubicBezTo>
                      <a:pt x="290" y="879"/>
                      <a:pt x="290" y="1013"/>
                      <a:pt x="290" y="1157"/>
                    </a:cubicBezTo>
                    <a:cubicBezTo>
                      <a:pt x="279" y="1290"/>
                      <a:pt x="290" y="1435"/>
                      <a:pt x="335" y="1569"/>
                    </a:cubicBezTo>
                    <a:cubicBezTo>
                      <a:pt x="324" y="1424"/>
                      <a:pt x="346" y="1290"/>
                      <a:pt x="357" y="1157"/>
                    </a:cubicBezTo>
                    <a:cubicBezTo>
                      <a:pt x="379" y="1023"/>
                      <a:pt x="391" y="879"/>
                      <a:pt x="357" y="734"/>
                    </a:cubicBezTo>
                    <a:cubicBezTo>
                      <a:pt x="346" y="667"/>
                      <a:pt x="324" y="590"/>
                      <a:pt x="279" y="534"/>
                    </a:cubicBezTo>
                    <a:cubicBezTo>
                      <a:pt x="246" y="467"/>
                      <a:pt x="201" y="412"/>
                      <a:pt x="168" y="368"/>
                    </a:cubicBezTo>
                    <a:cubicBezTo>
                      <a:pt x="124" y="312"/>
                      <a:pt x="90" y="256"/>
                      <a:pt x="68" y="190"/>
                    </a:cubicBezTo>
                    <a:cubicBezTo>
                      <a:pt x="35" y="134"/>
                      <a:pt x="23" y="67"/>
                      <a:pt x="3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8"/>
              <p:cNvSpPr/>
              <p:nvPr/>
            </p:nvSpPr>
            <p:spPr>
              <a:xfrm>
                <a:off x="664364" y="1582438"/>
                <a:ext cx="86172" cy="201929"/>
              </a:xfrm>
              <a:custGeom>
                <a:avLst/>
                <a:gdLst/>
                <a:ahLst/>
                <a:cxnLst/>
                <a:rect l="l" t="t" r="r" b="b"/>
                <a:pathLst>
                  <a:path w="2470" h="5788" extrusionOk="0">
                    <a:moveTo>
                      <a:pt x="1685" y="1"/>
                    </a:moveTo>
                    <a:cubicBezTo>
                      <a:pt x="1607" y="1"/>
                      <a:pt x="1555" y="57"/>
                      <a:pt x="1502" y="126"/>
                    </a:cubicBezTo>
                    <a:cubicBezTo>
                      <a:pt x="1436" y="226"/>
                      <a:pt x="1357" y="326"/>
                      <a:pt x="1302" y="438"/>
                    </a:cubicBezTo>
                    <a:cubicBezTo>
                      <a:pt x="1169" y="638"/>
                      <a:pt x="1046" y="860"/>
                      <a:pt x="946" y="1071"/>
                    </a:cubicBezTo>
                    <a:cubicBezTo>
                      <a:pt x="835" y="1305"/>
                      <a:pt x="757" y="1538"/>
                      <a:pt x="657" y="1761"/>
                    </a:cubicBezTo>
                    <a:cubicBezTo>
                      <a:pt x="546" y="1983"/>
                      <a:pt x="390" y="2173"/>
                      <a:pt x="290" y="2395"/>
                    </a:cubicBezTo>
                    <a:cubicBezTo>
                      <a:pt x="190" y="2617"/>
                      <a:pt x="134" y="2851"/>
                      <a:pt x="101" y="3085"/>
                    </a:cubicBezTo>
                    <a:cubicBezTo>
                      <a:pt x="67" y="3318"/>
                      <a:pt x="34" y="3562"/>
                      <a:pt x="23" y="3807"/>
                    </a:cubicBezTo>
                    <a:cubicBezTo>
                      <a:pt x="1" y="4052"/>
                      <a:pt x="1" y="4296"/>
                      <a:pt x="34" y="4531"/>
                    </a:cubicBezTo>
                    <a:cubicBezTo>
                      <a:pt x="101" y="4964"/>
                      <a:pt x="324" y="5354"/>
                      <a:pt x="690" y="5598"/>
                    </a:cubicBezTo>
                    <a:lnTo>
                      <a:pt x="702" y="5598"/>
                    </a:lnTo>
                    <a:cubicBezTo>
                      <a:pt x="757" y="5732"/>
                      <a:pt x="924" y="5776"/>
                      <a:pt x="1058" y="5776"/>
                    </a:cubicBezTo>
                    <a:cubicBezTo>
                      <a:pt x="1124" y="5784"/>
                      <a:pt x="1191" y="5787"/>
                      <a:pt x="1259" y="5787"/>
                    </a:cubicBezTo>
                    <a:cubicBezTo>
                      <a:pt x="1396" y="5787"/>
                      <a:pt x="1535" y="5772"/>
                      <a:pt x="1669" y="5742"/>
                    </a:cubicBezTo>
                    <a:cubicBezTo>
                      <a:pt x="1858" y="5698"/>
                      <a:pt x="2036" y="5609"/>
                      <a:pt x="2158" y="5453"/>
                    </a:cubicBezTo>
                    <a:cubicBezTo>
                      <a:pt x="2292" y="5297"/>
                      <a:pt x="2348" y="5087"/>
                      <a:pt x="2381" y="4886"/>
                    </a:cubicBezTo>
                    <a:cubicBezTo>
                      <a:pt x="2414" y="4652"/>
                      <a:pt x="2437" y="4408"/>
                      <a:pt x="2459" y="4175"/>
                    </a:cubicBezTo>
                    <a:cubicBezTo>
                      <a:pt x="2470" y="3930"/>
                      <a:pt x="2470" y="3674"/>
                      <a:pt x="2425" y="3441"/>
                    </a:cubicBezTo>
                    <a:cubicBezTo>
                      <a:pt x="2403" y="3318"/>
                      <a:pt x="2370" y="3196"/>
                      <a:pt x="2336" y="3085"/>
                    </a:cubicBezTo>
                    <a:cubicBezTo>
                      <a:pt x="2292" y="2973"/>
                      <a:pt x="2237" y="2862"/>
                      <a:pt x="2214" y="2751"/>
                    </a:cubicBezTo>
                    <a:cubicBezTo>
                      <a:pt x="2180" y="2617"/>
                      <a:pt x="2192" y="2484"/>
                      <a:pt x="2203" y="2351"/>
                    </a:cubicBezTo>
                    <a:lnTo>
                      <a:pt x="2237" y="1983"/>
                    </a:lnTo>
                    <a:cubicBezTo>
                      <a:pt x="2237" y="1716"/>
                      <a:pt x="2214" y="1483"/>
                      <a:pt x="2136" y="1238"/>
                    </a:cubicBezTo>
                    <a:cubicBezTo>
                      <a:pt x="2091" y="1116"/>
                      <a:pt x="2059" y="1004"/>
                      <a:pt x="2036" y="882"/>
                    </a:cubicBezTo>
                    <a:cubicBezTo>
                      <a:pt x="2003" y="749"/>
                      <a:pt x="2014" y="615"/>
                      <a:pt x="2014" y="482"/>
                    </a:cubicBezTo>
                    <a:cubicBezTo>
                      <a:pt x="2014" y="304"/>
                      <a:pt x="1947" y="82"/>
                      <a:pt x="1758" y="15"/>
                    </a:cubicBezTo>
                    <a:cubicBezTo>
                      <a:pt x="1731" y="5"/>
                      <a:pt x="1707" y="1"/>
                      <a:pt x="168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8"/>
              <p:cNvSpPr/>
              <p:nvPr/>
            </p:nvSpPr>
            <p:spPr>
              <a:xfrm>
                <a:off x="673296" y="1598766"/>
                <a:ext cx="77241" cy="185602"/>
              </a:xfrm>
              <a:custGeom>
                <a:avLst/>
                <a:gdLst/>
                <a:ahLst/>
                <a:cxnLst/>
                <a:rect l="l" t="t" r="r" b="b"/>
                <a:pathLst>
                  <a:path w="2214" h="5320" extrusionOk="0">
                    <a:moveTo>
                      <a:pt x="1716" y="1"/>
                    </a:moveTo>
                    <a:cubicBezTo>
                      <a:pt x="1583" y="1"/>
                      <a:pt x="1447" y="46"/>
                      <a:pt x="1346" y="136"/>
                    </a:cubicBezTo>
                    <a:cubicBezTo>
                      <a:pt x="1257" y="214"/>
                      <a:pt x="1224" y="336"/>
                      <a:pt x="1146" y="425"/>
                    </a:cubicBezTo>
                    <a:cubicBezTo>
                      <a:pt x="1079" y="514"/>
                      <a:pt x="968" y="570"/>
                      <a:pt x="901" y="659"/>
                    </a:cubicBezTo>
                    <a:cubicBezTo>
                      <a:pt x="746" y="848"/>
                      <a:pt x="879" y="1082"/>
                      <a:pt x="857" y="1304"/>
                    </a:cubicBezTo>
                    <a:cubicBezTo>
                      <a:pt x="834" y="1515"/>
                      <a:pt x="601" y="1626"/>
                      <a:pt x="490" y="1794"/>
                    </a:cubicBezTo>
                    <a:cubicBezTo>
                      <a:pt x="423" y="1893"/>
                      <a:pt x="401" y="2004"/>
                      <a:pt x="401" y="2116"/>
                    </a:cubicBezTo>
                    <a:cubicBezTo>
                      <a:pt x="390" y="2238"/>
                      <a:pt x="401" y="2372"/>
                      <a:pt x="357" y="2494"/>
                    </a:cubicBezTo>
                    <a:cubicBezTo>
                      <a:pt x="334" y="2550"/>
                      <a:pt x="290" y="2605"/>
                      <a:pt x="268" y="2661"/>
                    </a:cubicBezTo>
                    <a:cubicBezTo>
                      <a:pt x="245" y="2728"/>
                      <a:pt x="245" y="2795"/>
                      <a:pt x="245" y="2861"/>
                    </a:cubicBezTo>
                    <a:cubicBezTo>
                      <a:pt x="245" y="2928"/>
                      <a:pt x="245" y="2995"/>
                      <a:pt x="223" y="3050"/>
                    </a:cubicBezTo>
                    <a:cubicBezTo>
                      <a:pt x="201" y="3117"/>
                      <a:pt x="167" y="3161"/>
                      <a:pt x="134" y="3217"/>
                    </a:cubicBezTo>
                    <a:cubicBezTo>
                      <a:pt x="78" y="3317"/>
                      <a:pt x="23" y="3417"/>
                      <a:pt x="11" y="3539"/>
                    </a:cubicBezTo>
                    <a:cubicBezTo>
                      <a:pt x="1" y="3684"/>
                      <a:pt x="45" y="3828"/>
                      <a:pt x="56" y="3962"/>
                    </a:cubicBezTo>
                    <a:cubicBezTo>
                      <a:pt x="68" y="4107"/>
                      <a:pt x="78" y="4263"/>
                      <a:pt x="68" y="4407"/>
                    </a:cubicBezTo>
                    <a:cubicBezTo>
                      <a:pt x="56" y="4507"/>
                      <a:pt x="45" y="4619"/>
                      <a:pt x="34" y="4730"/>
                    </a:cubicBezTo>
                    <a:cubicBezTo>
                      <a:pt x="134" y="4886"/>
                      <a:pt x="268" y="5019"/>
                      <a:pt x="434" y="5130"/>
                    </a:cubicBezTo>
                    <a:lnTo>
                      <a:pt x="446" y="5130"/>
                    </a:lnTo>
                    <a:cubicBezTo>
                      <a:pt x="501" y="5264"/>
                      <a:pt x="668" y="5308"/>
                      <a:pt x="802" y="5308"/>
                    </a:cubicBezTo>
                    <a:cubicBezTo>
                      <a:pt x="868" y="5316"/>
                      <a:pt x="935" y="5319"/>
                      <a:pt x="1003" y="5319"/>
                    </a:cubicBezTo>
                    <a:cubicBezTo>
                      <a:pt x="1140" y="5319"/>
                      <a:pt x="1279" y="5304"/>
                      <a:pt x="1413" y="5274"/>
                    </a:cubicBezTo>
                    <a:cubicBezTo>
                      <a:pt x="1602" y="5230"/>
                      <a:pt x="1780" y="5141"/>
                      <a:pt x="1902" y="4985"/>
                    </a:cubicBezTo>
                    <a:cubicBezTo>
                      <a:pt x="2036" y="4829"/>
                      <a:pt x="2092" y="4619"/>
                      <a:pt x="2125" y="4418"/>
                    </a:cubicBezTo>
                    <a:cubicBezTo>
                      <a:pt x="2158" y="4184"/>
                      <a:pt x="2181" y="3940"/>
                      <a:pt x="2203" y="3707"/>
                    </a:cubicBezTo>
                    <a:cubicBezTo>
                      <a:pt x="2214" y="3462"/>
                      <a:pt x="2214" y="3206"/>
                      <a:pt x="2169" y="2973"/>
                    </a:cubicBezTo>
                    <a:cubicBezTo>
                      <a:pt x="2147" y="2850"/>
                      <a:pt x="2114" y="2728"/>
                      <a:pt x="2080" y="2617"/>
                    </a:cubicBezTo>
                    <a:cubicBezTo>
                      <a:pt x="2036" y="2505"/>
                      <a:pt x="1981" y="2394"/>
                      <a:pt x="1958" y="2283"/>
                    </a:cubicBezTo>
                    <a:cubicBezTo>
                      <a:pt x="1924" y="2149"/>
                      <a:pt x="1936" y="2016"/>
                      <a:pt x="1947" y="1883"/>
                    </a:cubicBezTo>
                    <a:lnTo>
                      <a:pt x="1981" y="1515"/>
                    </a:lnTo>
                    <a:cubicBezTo>
                      <a:pt x="1981" y="1248"/>
                      <a:pt x="1958" y="1015"/>
                      <a:pt x="1880" y="770"/>
                    </a:cubicBezTo>
                    <a:cubicBezTo>
                      <a:pt x="1835" y="648"/>
                      <a:pt x="1803" y="536"/>
                      <a:pt x="1780" y="414"/>
                    </a:cubicBezTo>
                    <a:cubicBezTo>
                      <a:pt x="1747" y="281"/>
                      <a:pt x="1758" y="147"/>
                      <a:pt x="1758" y="14"/>
                    </a:cubicBezTo>
                    <a:lnTo>
                      <a:pt x="1758" y="2"/>
                    </a:lnTo>
                    <a:cubicBezTo>
                      <a:pt x="1744" y="1"/>
                      <a:pt x="1730" y="1"/>
                      <a:pt x="171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8"/>
              <p:cNvSpPr/>
              <p:nvPr/>
            </p:nvSpPr>
            <p:spPr>
              <a:xfrm>
                <a:off x="681076" y="1597649"/>
                <a:ext cx="73334" cy="189718"/>
              </a:xfrm>
              <a:custGeom>
                <a:avLst/>
                <a:gdLst/>
                <a:ahLst/>
                <a:cxnLst/>
                <a:rect l="l" t="t" r="r" b="b"/>
                <a:pathLst>
                  <a:path w="2102" h="5438" extrusionOk="0">
                    <a:moveTo>
                      <a:pt x="1568" y="0"/>
                    </a:moveTo>
                    <a:cubicBezTo>
                      <a:pt x="1561" y="0"/>
                      <a:pt x="1554" y="1"/>
                      <a:pt x="1546" y="2"/>
                    </a:cubicBezTo>
                    <a:cubicBezTo>
                      <a:pt x="1457" y="2"/>
                      <a:pt x="1357" y="12"/>
                      <a:pt x="1290" y="57"/>
                    </a:cubicBezTo>
                    <a:cubicBezTo>
                      <a:pt x="1246" y="91"/>
                      <a:pt x="1224" y="113"/>
                      <a:pt x="1201" y="146"/>
                    </a:cubicBezTo>
                    <a:cubicBezTo>
                      <a:pt x="1168" y="190"/>
                      <a:pt x="1112" y="179"/>
                      <a:pt x="1079" y="212"/>
                    </a:cubicBezTo>
                    <a:cubicBezTo>
                      <a:pt x="1001" y="257"/>
                      <a:pt x="990" y="402"/>
                      <a:pt x="967" y="479"/>
                    </a:cubicBezTo>
                    <a:cubicBezTo>
                      <a:pt x="934" y="602"/>
                      <a:pt x="912" y="713"/>
                      <a:pt x="878" y="835"/>
                    </a:cubicBezTo>
                    <a:cubicBezTo>
                      <a:pt x="856" y="946"/>
                      <a:pt x="846" y="1058"/>
                      <a:pt x="868" y="1169"/>
                    </a:cubicBezTo>
                    <a:cubicBezTo>
                      <a:pt x="901" y="1269"/>
                      <a:pt x="945" y="1358"/>
                      <a:pt x="967" y="1458"/>
                    </a:cubicBezTo>
                    <a:cubicBezTo>
                      <a:pt x="1001" y="1559"/>
                      <a:pt x="990" y="1658"/>
                      <a:pt x="923" y="1737"/>
                    </a:cubicBezTo>
                    <a:cubicBezTo>
                      <a:pt x="868" y="1792"/>
                      <a:pt x="789" y="1836"/>
                      <a:pt x="712" y="1881"/>
                    </a:cubicBezTo>
                    <a:cubicBezTo>
                      <a:pt x="645" y="1925"/>
                      <a:pt x="567" y="1970"/>
                      <a:pt x="523" y="2048"/>
                    </a:cubicBezTo>
                    <a:cubicBezTo>
                      <a:pt x="467" y="2125"/>
                      <a:pt x="434" y="2214"/>
                      <a:pt x="423" y="2303"/>
                    </a:cubicBezTo>
                    <a:cubicBezTo>
                      <a:pt x="389" y="2526"/>
                      <a:pt x="445" y="2748"/>
                      <a:pt x="378" y="2960"/>
                    </a:cubicBezTo>
                    <a:cubicBezTo>
                      <a:pt x="356" y="3071"/>
                      <a:pt x="289" y="3160"/>
                      <a:pt x="233" y="3260"/>
                    </a:cubicBezTo>
                    <a:cubicBezTo>
                      <a:pt x="189" y="3349"/>
                      <a:pt x="167" y="3438"/>
                      <a:pt x="167" y="3538"/>
                    </a:cubicBezTo>
                    <a:cubicBezTo>
                      <a:pt x="156" y="3739"/>
                      <a:pt x="211" y="3939"/>
                      <a:pt x="178" y="4139"/>
                    </a:cubicBezTo>
                    <a:cubicBezTo>
                      <a:pt x="156" y="4239"/>
                      <a:pt x="89" y="4317"/>
                      <a:pt x="45" y="4406"/>
                    </a:cubicBezTo>
                    <a:cubicBezTo>
                      <a:pt x="0" y="4506"/>
                      <a:pt x="11" y="4606"/>
                      <a:pt x="33" y="4717"/>
                    </a:cubicBezTo>
                    <a:cubicBezTo>
                      <a:pt x="67" y="4884"/>
                      <a:pt x="111" y="5073"/>
                      <a:pt x="223" y="5207"/>
                    </a:cubicBezTo>
                    <a:cubicBezTo>
                      <a:pt x="267" y="5284"/>
                      <a:pt x="334" y="5329"/>
                      <a:pt x="411" y="5373"/>
                    </a:cubicBezTo>
                    <a:lnTo>
                      <a:pt x="456" y="5373"/>
                    </a:lnTo>
                    <a:cubicBezTo>
                      <a:pt x="552" y="5418"/>
                      <a:pt x="652" y="5438"/>
                      <a:pt x="752" y="5438"/>
                    </a:cubicBezTo>
                    <a:cubicBezTo>
                      <a:pt x="1002" y="5438"/>
                      <a:pt x="1252" y="5314"/>
                      <a:pt x="1435" y="5140"/>
                    </a:cubicBezTo>
                    <a:cubicBezTo>
                      <a:pt x="1590" y="4995"/>
                      <a:pt x="1735" y="4817"/>
                      <a:pt x="1824" y="4617"/>
                    </a:cubicBezTo>
                    <a:cubicBezTo>
                      <a:pt x="1924" y="4406"/>
                      <a:pt x="1980" y="4172"/>
                      <a:pt x="2024" y="3949"/>
                    </a:cubicBezTo>
                    <a:cubicBezTo>
                      <a:pt x="2069" y="3727"/>
                      <a:pt x="2102" y="3505"/>
                      <a:pt x="2069" y="3282"/>
                    </a:cubicBezTo>
                    <a:cubicBezTo>
                      <a:pt x="2057" y="3171"/>
                      <a:pt x="2035" y="3060"/>
                      <a:pt x="1991" y="2960"/>
                    </a:cubicBezTo>
                    <a:lnTo>
                      <a:pt x="1857" y="2659"/>
                    </a:lnTo>
                    <a:cubicBezTo>
                      <a:pt x="1780" y="2437"/>
                      <a:pt x="1790" y="2192"/>
                      <a:pt x="1802" y="1970"/>
                    </a:cubicBezTo>
                    <a:cubicBezTo>
                      <a:pt x="1813" y="1725"/>
                      <a:pt x="1813" y="1480"/>
                      <a:pt x="1790" y="1236"/>
                    </a:cubicBezTo>
                    <a:cubicBezTo>
                      <a:pt x="1768" y="991"/>
                      <a:pt x="1758" y="746"/>
                      <a:pt x="1735" y="502"/>
                    </a:cubicBezTo>
                    <a:cubicBezTo>
                      <a:pt x="1724" y="380"/>
                      <a:pt x="1724" y="257"/>
                      <a:pt x="1701" y="135"/>
                    </a:cubicBezTo>
                    <a:cubicBezTo>
                      <a:pt x="1692" y="54"/>
                      <a:pt x="1644" y="0"/>
                      <a:pt x="1568"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8"/>
              <p:cNvSpPr/>
              <p:nvPr/>
            </p:nvSpPr>
            <p:spPr>
              <a:xfrm>
                <a:off x="695031" y="1669868"/>
                <a:ext cx="18665" cy="102848"/>
              </a:xfrm>
              <a:custGeom>
                <a:avLst/>
                <a:gdLst/>
                <a:ahLst/>
                <a:cxnLst/>
                <a:rect l="l" t="t" r="r" b="b"/>
                <a:pathLst>
                  <a:path w="535" h="2948" extrusionOk="0">
                    <a:moveTo>
                      <a:pt x="534" y="0"/>
                    </a:moveTo>
                    <a:lnTo>
                      <a:pt x="534" y="0"/>
                    </a:lnTo>
                    <a:cubicBezTo>
                      <a:pt x="456" y="100"/>
                      <a:pt x="379" y="211"/>
                      <a:pt x="345" y="345"/>
                    </a:cubicBezTo>
                    <a:cubicBezTo>
                      <a:pt x="323" y="478"/>
                      <a:pt x="345" y="601"/>
                      <a:pt x="357" y="734"/>
                    </a:cubicBezTo>
                    <a:cubicBezTo>
                      <a:pt x="357" y="856"/>
                      <a:pt x="357" y="979"/>
                      <a:pt x="334" y="1101"/>
                    </a:cubicBezTo>
                    <a:cubicBezTo>
                      <a:pt x="300" y="1224"/>
                      <a:pt x="245" y="1335"/>
                      <a:pt x="189" y="1446"/>
                    </a:cubicBezTo>
                    <a:cubicBezTo>
                      <a:pt x="78" y="1691"/>
                      <a:pt x="11" y="1946"/>
                      <a:pt x="11" y="2213"/>
                    </a:cubicBezTo>
                    <a:cubicBezTo>
                      <a:pt x="1" y="2336"/>
                      <a:pt x="11" y="2469"/>
                      <a:pt x="34" y="2603"/>
                    </a:cubicBezTo>
                    <a:cubicBezTo>
                      <a:pt x="45" y="2670"/>
                      <a:pt x="56" y="2725"/>
                      <a:pt x="78" y="2791"/>
                    </a:cubicBezTo>
                    <a:cubicBezTo>
                      <a:pt x="90" y="2848"/>
                      <a:pt x="123" y="2914"/>
                      <a:pt x="179" y="2947"/>
                    </a:cubicBezTo>
                    <a:cubicBezTo>
                      <a:pt x="134" y="2914"/>
                      <a:pt x="112" y="2848"/>
                      <a:pt x="100" y="2781"/>
                    </a:cubicBezTo>
                    <a:cubicBezTo>
                      <a:pt x="90" y="2725"/>
                      <a:pt x="78" y="2658"/>
                      <a:pt x="78" y="2591"/>
                    </a:cubicBezTo>
                    <a:cubicBezTo>
                      <a:pt x="67" y="2469"/>
                      <a:pt x="67" y="2336"/>
                      <a:pt x="78" y="2213"/>
                    </a:cubicBezTo>
                    <a:cubicBezTo>
                      <a:pt x="112" y="1968"/>
                      <a:pt x="179" y="1724"/>
                      <a:pt x="278" y="1491"/>
                    </a:cubicBezTo>
                    <a:cubicBezTo>
                      <a:pt x="334" y="1379"/>
                      <a:pt x="389" y="1257"/>
                      <a:pt x="423" y="1123"/>
                    </a:cubicBezTo>
                    <a:cubicBezTo>
                      <a:pt x="446" y="990"/>
                      <a:pt x="446" y="856"/>
                      <a:pt x="423" y="723"/>
                    </a:cubicBezTo>
                    <a:cubicBezTo>
                      <a:pt x="412" y="589"/>
                      <a:pt x="379" y="467"/>
                      <a:pt x="389" y="345"/>
                    </a:cubicBezTo>
                    <a:cubicBezTo>
                      <a:pt x="401" y="223"/>
                      <a:pt x="478" y="111"/>
                      <a:pt x="53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8"/>
              <p:cNvSpPr/>
              <p:nvPr/>
            </p:nvSpPr>
            <p:spPr>
              <a:xfrm>
                <a:off x="704346" y="1646563"/>
                <a:ext cx="19432" cy="125351"/>
              </a:xfrm>
              <a:custGeom>
                <a:avLst/>
                <a:gdLst/>
                <a:ahLst/>
                <a:cxnLst/>
                <a:rect l="l" t="t" r="r" b="b"/>
                <a:pathLst>
                  <a:path w="557" h="3593" extrusionOk="0">
                    <a:moveTo>
                      <a:pt x="557" y="1"/>
                    </a:moveTo>
                    <a:cubicBezTo>
                      <a:pt x="456" y="290"/>
                      <a:pt x="468" y="612"/>
                      <a:pt x="456" y="913"/>
                    </a:cubicBezTo>
                    <a:cubicBezTo>
                      <a:pt x="456" y="1069"/>
                      <a:pt x="468" y="1224"/>
                      <a:pt x="456" y="1369"/>
                    </a:cubicBezTo>
                    <a:cubicBezTo>
                      <a:pt x="445" y="1524"/>
                      <a:pt x="423" y="1669"/>
                      <a:pt x="389" y="1813"/>
                    </a:cubicBezTo>
                    <a:cubicBezTo>
                      <a:pt x="356" y="1958"/>
                      <a:pt x="290" y="2092"/>
                      <a:pt x="223" y="2225"/>
                    </a:cubicBezTo>
                    <a:cubicBezTo>
                      <a:pt x="145" y="2370"/>
                      <a:pt x="78" y="2515"/>
                      <a:pt x="56" y="2670"/>
                    </a:cubicBezTo>
                    <a:cubicBezTo>
                      <a:pt x="1" y="2982"/>
                      <a:pt x="33" y="3293"/>
                      <a:pt x="78" y="3593"/>
                    </a:cubicBezTo>
                    <a:lnTo>
                      <a:pt x="90" y="3593"/>
                    </a:lnTo>
                    <a:lnTo>
                      <a:pt x="90" y="3548"/>
                    </a:lnTo>
                    <a:cubicBezTo>
                      <a:pt x="78" y="3259"/>
                      <a:pt x="67" y="2959"/>
                      <a:pt x="134" y="2693"/>
                    </a:cubicBezTo>
                    <a:cubicBezTo>
                      <a:pt x="145" y="2614"/>
                      <a:pt x="167" y="2547"/>
                      <a:pt x="201" y="2481"/>
                    </a:cubicBezTo>
                    <a:cubicBezTo>
                      <a:pt x="234" y="2403"/>
                      <a:pt x="267" y="2337"/>
                      <a:pt x="300" y="2270"/>
                    </a:cubicBezTo>
                    <a:cubicBezTo>
                      <a:pt x="379" y="2147"/>
                      <a:pt x="445" y="1991"/>
                      <a:pt x="490" y="1836"/>
                    </a:cubicBezTo>
                    <a:cubicBezTo>
                      <a:pt x="523" y="1680"/>
                      <a:pt x="545" y="1536"/>
                      <a:pt x="545" y="1380"/>
                    </a:cubicBezTo>
                    <a:cubicBezTo>
                      <a:pt x="545" y="1224"/>
                      <a:pt x="545" y="1069"/>
                      <a:pt x="534" y="913"/>
                    </a:cubicBezTo>
                    <a:cubicBezTo>
                      <a:pt x="523" y="757"/>
                      <a:pt x="523" y="612"/>
                      <a:pt x="523" y="456"/>
                    </a:cubicBezTo>
                    <a:cubicBezTo>
                      <a:pt x="523" y="301"/>
                      <a:pt x="523" y="145"/>
                      <a:pt x="55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8"/>
              <p:cNvSpPr/>
              <p:nvPr/>
            </p:nvSpPr>
            <p:spPr>
              <a:xfrm>
                <a:off x="721791" y="1617082"/>
                <a:ext cx="19083" cy="134666"/>
              </a:xfrm>
              <a:custGeom>
                <a:avLst/>
                <a:gdLst/>
                <a:ahLst/>
                <a:cxnLst/>
                <a:rect l="l" t="t" r="r" b="b"/>
                <a:pathLst>
                  <a:path w="547" h="3860" extrusionOk="0">
                    <a:moveTo>
                      <a:pt x="223" y="1"/>
                    </a:moveTo>
                    <a:cubicBezTo>
                      <a:pt x="201" y="167"/>
                      <a:pt x="201" y="334"/>
                      <a:pt x="212" y="501"/>
                    </a:cubicBezTo>
                    <a:cubicBezTo>
                      <a:pt x="223" y="668"/>
                      <a:pt x="245" y="834"/>
                      <a:pt x="279" y="990"/>
                    </a:cubicBezTo>
                    <a:cubicBezTo>
                      <a:pt x="312" y="1157"/>
                      <a:pt x="346" y="1313"/>
                      <a:pt x="379" y="1479"/>
                    </a:cubicBezTo>
                    <a:cubicBezTo>
                      <a:pt x="423" y="1635"/>
                      <a:pt x="457" y="1802"/>
                      <a:pt x="435" y="1947"/>
                    </a:cubicBezTo>
                    <a:cubicBezTo>
                      <a:pt x="435" y="2114"/>
                      <a:pt x="357" y="2247"/>
                      <a:pt x="279" y="2403"/>
                    </a:cubicBezTo>
                    <a:cubicBezTo>
                      <a:pt x="212" y="2559"/>
                      <a:pt x="179" y="2725"/>
                      <a:pt x="156" y="2892"/>
                    </a:cubicBezTo>
                    <a:cubicBezTo>
                      <a:pt x="134" y="3059"/>
                      <a:pt x="123" y="3215"/>
                      <a:pt x="101" y="3382"/>
                    </a:cubicBezTo>
                    <a:cubicBezTo>
                      <a:pt x="90" y="3548"/>
                      <a:pt x="57" y="3704"/>
                      <a:pt x="1" y="3860"/>
                    </a:cubicBezTo>
                    <a:cubicBezTo>
                      <a:pt x="79" y="3715"/>
                      <a:pt x="112" y="3548"/>
                      <a:pt x="146" y="3392"/>
                    </a:cubicBezTo>
                    <a:cubicBezTo>
                      <a:pt x="179" y="3226"/>
                      <a:pt x="201" y="3059"/>
                      <a:pt x="223" y="2903"/>
                    </a:cubicBezTo>
                    <a:cubicBezTo>
                      <a:pt x="257" y="2737"/>
                      <a:pt x="290" y="2581"/>
                      <a:pt x="368" y="2436"/>
                    </a:cubicBezTo>
                    <a:cubicBezTo>
                      <a:pt x="401" y="2369"/>
                      <a:pt x="435" y="2292"/>
                      <a:pt x="468" y="2214"/>
                    </a:cubicBezTo>
                    <a:cubicBezTo>
                      <a:pt x="502" y="2136"/>
                      <a:pt x="534" y="2047"/>
                      <a:pt x="534" y="1958"/>
                    </a:cubicBezTo>
                    <a:cubicBezTo>
                      <a:pt x="546" y="1791"/>
                      <a:pt x="512" y="1613"/>
                      <a:pt x="479" y="1457"/>
                    </a:cubicBezTo>
                    <a:cubicBezTo>
                      <a:pt x="435" y="1291"/>
                      <a:pt x="390" y="1135"/>
                      <a:pt x="357" y="979"/>
                    </a:cubicBezTo>
                    <a:cubicBezTo>
                      <a:pt x="312" y="812"/>
                      <a:pt x="279" y="656"/>
                      <a:pt x="257" y="490"/>
                    </a:cubicBezTo>
                    <a:cubicBezTo>
                      <a:pt x="235" y="334"/>
                      <a:pt x="223" y="167"/>
                      <a:pt x="22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8"/>
              <p:cNvSpPr/>
              <p:nvPr/>
            </p:nvSpPr>
            <p:spPr>
              <a:xfrm>
                <a:off x="733827" y="1616314"/>
                <a:ext cx="7047" cy="51634"/>
              </a:xfrm>
              <a:custGeom>
                <a:avLst/>
                <a:gdLst/>
                <a:ahLst/>
                <a:cxnLst/>
                <a:rect l="l" t="t" r="r" b="b"/>
                <a:pathLst>
                  <a:path w="202" h="1480" extrusionOk="0">
                    <a:moveTo>
                      <a:pt x="78" y="0"/>
                    </a:moveTo>
                    <a:cubicBezTo>
                      <a:pt x="90" y="67"/>
                      <a:pt x="68" y="122"/>
                      <a:pt x="45" y="178"/>
                    </a:cubicBezTo>
                    <a:cubicBezTo>
                      <a:pt x="23" y="234"/>
                      <a:pt x="1" y="300"/>
                      <a:pt x="1" y="379"/>
                    </a:cubicBezTo>
                    <a:cubicBezTo>
                      <a:pt x="12" y="500"/>
                      <a:pt x="23" y="623"/>
                      <a:pt x="45" y="745"/>
                    </a:cubicBezTo>
                    <a:cubicBezTo>
                      <a:pt x="78" y="990"/>
                      <a:pt x="123" y="1235"/>
                      <a:pt x="201" y="1479"/>
                    </a:cubicBezTo>
                    <a:cubicBezTo>
                      <a:pt x="201" y="1224"/>
                      <a:pt x="179" y="979"/>
                      <a:pt x="145" y="734"/>
                    </a:cubicBezTo>
                    <a:lnTo>
                      <a:pt x="112" y="545"/>
                    </a:lnTo>
                    <a:cubicBezTo>
                      <a:pt x="100" y="490"/>
                      <a:pt x="90" y="423"/>
                      <a:pt x="78" y="367"/>
                    </a:cubicBezTo>
                    <a:cubicBezTo>
                      <a:pt x="68" y="312"/>
                      <a:pt x="78" y="256"/>
                      <a:pt x="90" y="189"/>
                    </a:cubicBezTo>
                    <a:cubicBezTo>
                      <a:pt x="100" y="134"/>
                      <a:pt x="112" y="56"/>
                      <a:pt x="7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8"/>
              <p:cNvSpPr/>
              <p:nvPr/>
            </p:nvSpPr>
            <p:spPr>
              <a:xfrm>
                <a:off x="643815" y="1662088"/>
                <a:ext cx="52401" cy="121653"/>
              </a:xfrm>
              <a:custGeom>
                <a:avLst/>
                <a:gdLst/>
                <a:ahLst/>
                <a:cxnLst/>
                <a:rect l="l" t="t" r="r" b="b"/>
                <a:pathLst>
                  <a:path w="1502" h="3487" extrusionOk="0">
                    <a:moveTo>
                      <a:pt x="451" y="0"/>
                    </a:moveTo>
                    <a:cubicBezTo>
                      <a:pt x="449" y="0"/>
                      <a:pt x="447" y="0"/>
                      <a:pt x="445" y="1"/>
                    </a:cubicBezTo>
                    <a:cubicBezTo>
                      <a:pt x="379" y="11"/>
                      <a:pt x="412" y="100"/>
                      <a:pt x="312" y="479"/>
                    </a:cubicBezTo>
                    <a:cubicBezTo>
                      <a:pt x="211" y="868"/>
                      <a:pt x="134" y="968"/>
                      <a:pt x="122" y="1457"/>
                    </a:cubicBezTo>
                    <a:cubicBezTo>
                      <a:pt x="112" y="1947"/>
                      <a:pt x="0" y="2159"/>
                      <a:pt x="201" y="2325"/>
                    </a:cubicBezTo>
                    <a:cubicBezTo>
                      <a:pt x="412" y="2492"/>
                      <a:pt x="379" y="2514"/>
                      <a:pt x="478" y="2703"/>
                    </a:cubicBezTo>
                    <a:cubicBezTo>
                      <a:pt x="590" y="2893"/>
                      <a:pt x="523" y="3037"/>
                      <a:pt x="767" y="3137"/>
                    </a:cubicBezTo>
                    <a:cubicBezTo>
                      <a:pt x="1001" y="3237"/>
                      <a:pt x="1090" y="3192"/>
                      <a:pt x="1212" y="3304"/>
                    </a:cubicBezTo>
                    <a:cubicBezTo>
                      <a:pt x="1294" y="3378"/>
                      <a:pt x="1352" y="3487"/>
                      <a:pt x="1421" y="3487"/>
                    </a:cubicBezTo>
                    <a:cubicBezTo>
                      <a:pt x="1446" y="3487"/>
                      <a:pt x="1472" y="3473"/>
                      <a:pt x="1502" y="3437"/>
                    </a:cubicBezTo>
                    <a:cubicBezTo>
                      <a:pt x="1502" y="3437"/>
                      <a:pt x="1235" y="2703"/>
                      <a:pt x="1046" y="2470"/>
                    </a:cubicBezTo>
                    <a:cubicBezTo>
                      <a:pt x="868" y="2225"/>
                      <a:pt x="868" y="1691"/>
                      <a:pt x="812" y="1213"/>
                    </a:cubicBezTo>
                    <a:cubicBezTo>
                      <a:pt x="757" y="746"/>
                      <a:pt x="701" y="790"/>
                      <a:pt x="623" y="468"/>
                    </a:cubicBezTo>
                    <a:cubicBezTo>
                      <a:pt x="559" y="147"/>
                      <a:pt x="505" y="0"/>
                      <a:pt x="45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8"/>
              <p:cNvSpPr/>
              <p:nvPr/>
            </p:nvSpPr>
            <p:spPr>
              <a:xfrm>
                <a:off x="655468" y="1662088"/>
                <a:ext cx="40749" cy="121653"/>
              </a:xfrm>
              <a:custGeom>
                <a:avLst/>
                <a:gdLst/>
                <a:ahLst/>
                <a:cxnLst/>
                <a:rect l="l" t="t" r="r" b="b"/>
                <a:pathLst>
                  <a:path w="1168" h="3487" extrusionOk="0">
                    <a:moveTo>
                      <a:pt x="117" y="0"/>
                    </a:moveTo>
                    <a:cubicBezTo>
                      <a:pt x="115" y="0"/>
                      <a:pt x="113" y="0"/>
                      <a:pt x="111" y="1"/>
                    </a:cubicBezTo>
                    <a:cubicBezTo>
                      <a:pt x="89" y="1"/>
                      <a:pt x="78" y="11"/>
                      <a:pt x="67" y="34"/>
                    </a:cubicBezTo>
                    <a:cubicBezTo>
                      <a:pt x="78" y="45"/>
                      <a:pt x="78" y="45"/>
                      <a:pt x="89" y="45"/>
                    </a:cubicBezTo>
                    <a:cubicBezTo>
                      <a:pt x="0" y="390"/>
                      <a:pt x="167" y="713"/>
                      <a:pt x="223" y="1046"/>
                    </a:cubicBezTo>
                    <a:cubicBezTo>
                      <a:pt x="245" y="1247"/>
                      <a:pt x="211" y="1447"/>
                      <a:pt x="189" y="1647"/>
                    </a:cubicBezTo>
                    <a:cubicBezTo>
                      <a:pt x="167" y="1825"/>
                      <a:pt x="167" y="1991"/>
                      <a:pt x="200" y="2169"/>
                    </a:cubicBezTo>
                    <a:cubicBezTo>
                      <a:pt x="267" y="2525"/>
                      <a:pt x="433" y="2837"/>
                      <a:pt x="667" y="3103"/>
                    </a:cubicBezTo>
                    <a:cubicBezTo>
                      <a:pt x="712" y="3148"/>
                      <a:pt x="756" y="3192"/>
                      <a:pt x="789" y="3248"/>
                    </a:cubicBezTo>
                    <a:cubicBezTo>
                      <a:pt x="823" y="3259"/>
                      <a:pt x="845" y="3281"/>
                      <a:pt x="878" y="3304"/>
                    </a:cubicBezTo>
                    <a:cubicBezTo>
                      <a:pt x="960" y="3378"/>
                      <a:pt x="1018" y="3487"/>
                      <a:pt x="1087" y="3487"/>
                    </a:cubicBezTo>
                    <a:cubicBezTo>
                      <a:pt x="1112" y="3487"/>
                      <a:pt x="1138" y="3473"/>
                      <a:pt x="1168" y="3437"/>
                    </a:cubicBezTo>
                    <a:cubicBezTo>
                      <a:pt x="1168" y="3437"/>
                      <a:pt x="901" y="2703"/>
                      <a:pt x="712" y="2470"/>
                    </a:cubicBezTo>
                    <a:cubicBezTo>
                      <a:pt x="534" y="2225"/>
                      <a:pt x="534" y="1691"/>
                      <a:pt x="478" y="1213"/>
                    </a:cubicBezTo>
                    <a:cubicBezTo>
                      <a:pt x="423" y="746"/>
                      <a:pt x="367" y="790"/>
                      <a:pt x="289" y="468"/>
                    </a:cubicBezTo>
                    <a:cubicBezTo>
                      <a:pt x="225" y="147"/>
                      <a:pt x="171" y="0"/>
                      <a:pt x="11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8"/>
              <p:cNvSpPr/>
              <p:nvPr/>
            </p:nvSpPr>
            <p:spPr>
              <a:xfrm>
                <a:off x="646501" y="1730783"/>
                <a:ext cx="12455" cy="22537"/>
              </a:xfrm>
              <a:custGeom>
                <a:avLst/>
                <a:gdLst/>
                <a:ahLst/>
                <a:cxnLst/>
                <a:rect l="l" t="t" r="r" b="b"/>
                <a:pathLst>
                  <a:path w="357" h="646" extrusionOk="0">
                    <a:moveTo>
                      <a:pt x="12" y="0"/>
                    </a:moveTo>
                    <a:cubicBezTo>
                      <a:pt x="1" y="44"/>
                      <a:pt x="1" y="78"/>
                      <a:pt x="12" y="111"/>
                    </a:cubicBezTo>
                    <a:cubicBezTo>
                      <a:pt x="68" y="200"/>
                      <a:pt x="112" y="289"/>
                      <a:pt x="157" y="378"/>
                    </a:cubicBezTo>
                    <a:lnTo>
                      <a:pt x="168" y="390"/>
                    </a:lnTo>
                    <a:cubicBezTo>
                      <a:pt x="302" y="501"/>
                      <a:pt x="302" y="534"/>
                      <a:pt x="357" y="645"/>
                    </a:cubicBezTo>
                    <a:cubicBezTo>
                      <a:pt x="312" y="545"/>
                      <a:pt x="257" y="445"/>
                      <a:pt x="201" y="334"/>
                    </a:cubicBezTo>
                    <a:cubicBezTo>
                      <a:pt x="146" y="222"/>
                      <a:pt x="79" y="111"/>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8"/>
              <p:cNvSpPr/>
              <p:nvPr/>
            </p:nvSpPr>
            <p:spPr>
              <a:xfrm>
                <a:off x="648071" y="1712536"/>
                <a:ext cx="27596" cy="60565"/>
              </a:xfrm>
              <a:custGeom>
                <a:avLst/>
                <a:gdLst/>
                <a:ahLst/>
                <a:cxnLst/>
                <a:rect l="l" t="t" r="r" b="b"/>
                <a:pathLst>
                  <a:path w="791" h="1736" extrusionOk="0">
                    <a:moveTo>
                      <a:pt x="0" y="1"/>
                    </a:moveTo>
                    <a:lnTo>
                      <a:pt x="0" y="11"/>
                    </a:lnTo>
                    <a:lnTo>
                      <a:pt x="0" y="112"/>
                    </a:lnTo>
                    <a:cubicBezTo>
                      <a:pt x="0" y="123"/>
                      <a:pt x="12" y="134"/>
                      <a:pt x="12" y="145"/>
                    </a:cubicBezTo>
                    <a:cubicBezTo>
                      <a:pt x="67" y="223"/>
                      <a:pt x="123" y="301"/>
                      <a:pt x="168" y="390"/>
                    </a:cubicBezTo>
                    <a:cubicBezTo>
                      <a:pt x="223" y="490"/>
                      <a:pt x="245" y="579"/>
                      <a:pt x="257" y="690"/>
                    </a:cubicBezTo>
                    <a:cubicBezTo>
                      <a:pt x="257" y="779"/>
                      <a:pt x="279" y="868"/>
                      <a:pt x="312" y="957"/>
                    </a:cubicBezTo>
                    <a:lnTo>
                      <a:pt x="445" y="1224"/>
                    </a:lnTo>
                    <a:cubicBezTo>
                      <a:pt x="546" y="1380"/>
                      <a:pt x="668" y="1524"/>
                      <a:pt x="712" y="1714"/>
                    </a:cubicBezTo>
                    <a:cubicBezTo>
                      <a:pt x="746" y="1724"/>
                      <a:pt x="768" y="1736"/>
                      <a:pt x="791" y="1736"/>
                    </a:cubicBezTo>
                    <a:cubicBezTo>
                      <a:pt x="746" y="1558"/>
                      <a:pt x="657" y="1424"/>
                      <a:pt x="557" y="1269"/>
                    </a:cubicBezTo>
                    <a:cubicBezTo>
                      <a:pt x="445" y="1091"/>
                      <a:pt x="334" y="913"/>
                      <a:pt x="323" y="701"/>
                    </a:cubicBezTo>
                    <a:cubicBezTo>
                      <a:pt x="312" y="612"/>
                      <a:pt x="301" y="523"/>
                      <a:pt x="267" y="434"/>
                    </a:cubicBezTo>
                    <a:cubicBezTo>
                      <a:pt x="223" y="357"/>
                      <a:pt x="178" y="290"/>
                      <a:pt x="134" y="212"/>
                    </a:cubicBezTo>
                    <a:cubicBezTo>
                      <a:pt x="79" y="145"/>
                      <a:pt x="45" y="78"/>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8"/>
              <p:cNvSpPr/>
              <p:nvPr/>
            </p:nvSpPr>
            <p:spPr>
              <a:xfrm>
                <a:off x="656619" y="1667914"/>
                <a:ext cx="35725" cy="115652"/>
              </a:xfrm>
              <a:custGeom>
                <a:avLst/>
                <a:gdLst/>
                <a:ahLst/>
                <a:cxnLst/>
                <a:rect l="l" t="t" r="r" b="b"/>
                <a:pathLst>
                  <a:path w="1024" h="3315" extrusionOk="0">
                    <a:moveTo>
                      <a:pt x="12" y="0"/>
                    </a:moveTo>
                    <a:cubicBezTo>
                      <a:pt x="12" y="22"/>
                      <a:pt x="12" y="45"/>
                      <a:pt x="0" y="67"/>
                    </a:cubicBezTo>
                    <a:cubicBezTo>
                      <a:pt x="111" y="223"/>
                      <a:pt x="190" y="390"/>
                      <a:pt x="234" y="579"/>
                    </a:cubicBezTo>
                    <a:cubicBezTo>
                      <a:pt x="301" y="845"/>
                      <a:pt x="267" y="1124"/>
                      <a:pt x="323" y="1402"/>
                    </a:cubicBezTo>
                    <a:cubicBezTo>
                      <a:pt x="356" y="1535"/>
                      <a:pt x="400" y="1658"/>
                      <a:pt x="423" y="1791"/>
                    </a:cubicBezTo>
                    <a:cubicBezTo>
                      <a:pt x="445" y="1925"/>
                      <a:pt x="434" y="2058"/>
                      <a:pt x="457" y="2192"/>
                    </a:cubicBezTo>
                    <a:cubicBezTo>
                      <a:pt x="489" y="2314"/>
                      <a:pt x="568" y="2414"/>
                      <a:pt x="612" y="2525"/>
                    </a:cubicBezTo>
                    <a:cubicBezTo>
                      <a:pt x="634" y="2592"/>
                      <a:pt x="634" y="2647"/>
                      <a:pt x="657" y="2714"/>
                    </a:cubicBezTo>
                    <a:cubicBezTo>
                      <a:pt x="667" y="2770"/>
                      <a:pt x="701" y="2815"/>
                      <a:pt x="734" y="2859"/>
                    </a:cubicBezTo>
                    <a:cubicBezTo>
                      <a:pt x="779" y="2914"/>
                      <a:pt x="823" y="2970"/>
                      <a:pt x="857" y="3037"/>
                    </a:cubicBezTo>
                    <a:cubicBezTo>
                      <a:pt x="879" y="3092"/>
                      <a:pt x="890" y="3148"/>
                      <a:pt x="912" y="3203"/>
                    </a:cubicBezTo>
                    <a:cubicBezTo>
                      <a:pt x="946" y="3259"/>
                      <a:pt x="990" y="3292"/>
                      <a:pt x="1023" y="3315"/>
                    </a:cubicBezTo>
                    <a:lnTo>
                      <a:pt x="1023" y="3304"/>
                    </a:lnTo>
                    <a:cubicBezTo>
                      <a:pt x="979" y="3181"/>
                      <a:pt x="946" y="3059"/>
                      <a:pt x="890" y="2948"/>
                    </a:cubicBezTo>
                    <a:cubicBezTo>
                      <a:pt x="857" y="2892"/>
                      <a:pt x="812" y="2847"/>
                      <a:pt x="779" y="2803"/>
                    </a:cubicBezTo>
                    <a:cubicBezTo>
                      <a:pt x="734" y="2748"/>
                      <a:pt x="723" y="2681"/>
                      <a:pt x="712" y="2614"/>
                    </a:cubicBezTo>
                    <a:cubicBezTo>
                      <a:pt x="690" y="2481"/>
                      <a:pt x="601" y="2392"/>
                      <a:pt x="556" y="2269"/>
                    </a:cubicBezTo>
                    <a:cubicBezTo>
                      <a:pt x="501" y="2147"/>
                      <a:pt x="523" y="2002"/>
                      <a:pt x="501" y="1869"/>
                    </a:cubicBezTo>
                    <a:cubicBezTo>
                      <a:pt x="479" y="1735"/>
                      <a:pt x="434" y="1602"/>
                      <a:pt x="400" y="1480"/>
                    </a:cubicBezTo>
                    <a:cubicBezTo>
                      <a:pt x="368" y="1324"/>
                      <a:pt x="345" y="1179"/>
                      <a:pt x="345" y="1023"/>
                    </a:cubicBezTo>
                    <a:cubicBezTo>
                      <a:pt x="334" y="890"/>
                      <a:pt x="334" y="757"/>
                      <a:pt x="301" y="623"/>
                    </a:cubicBezTo>
                    <a:cubicBezTo>
                      <a:pt x="245" y="401"/>
                      <a:pt x="156" y="190"/>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8"/>
              <p:cNvSpPr/>
              <p:nvPr/>
            </p:nvSpPr>
            <p:spPr>
              <a:xfrm>
                <a:off x="662445" y="1760647"/>
                <a:ext cx="3524" cy="7815"/>
              </a:xfrm>
              <a:custGeom>
                <a:avLst/>
                <a:gdLst/>
                <a:ahLst/>
                <a:cxnLst/>
                <a:rect l="l" t="t" r="r" b="b"/>
                <a:pathLst>
                  <a:path w="101" h="224" extrusionOk="0">
                    <a:moveTo>
                      <a:pt x="0" y="1"/>
                    </a:moveTo>
                    <a:cubicBezTo>
                      <a:pt x="33" y="90"/>
                      <a:pt x="45" y="157"/>
                      <a:pt x="100" y="223"/>
                    </a:cubicBezTo>
                    <a:cubicBezTo>
                      <a:pt x="67" y="145"/>
                      <a:pt x="33" y="78"/>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8"/>
              <p:cNvSpPr/>
              <p:nvPr/>
            </p:nvSpPr>
            <p:spPr>
              <a:xfrm>
                <a:off x="652712" y="1683823"/>
                <a:ext cx="28747" cy="90847"/>
              </a:xfrm>
              <a:custGeom>
                <a:avLst/>
                <a:gdLst/>
                <a:ahLst/>
                <a:cxnLst/>
                <a:rect l="l" t="t" r="r" b="b"/>
                <a:pathLst>
                  <a:path w="824" h="2604" extrusionOk="0">
                    <a:moveTo>
                      <a:pt x="23" y="1"/>
                    </a:moveTo>
                    <a:cubicBezTo>
                      <a:pt x="12" y="23"/>
                      <a:pt x="1" y="56"/>
                      <a:pt x="1" y="78"/>
                    </a:cubicBezTo>
                    <a:cubicBezTo>
                      <a:pt x="45" y="189"/>
                      <a:pt x="79" y="312"/>
                      <a:pt x="101" y="446"/>
                    </a:cubicBezTo>
                    <a:cubicBezTo>
                      <a:pt x="146" y="634"/>
                      <a:pt x="168" y="857"/>
                      <a:pt x="235" y="1046"/>
                    </a:cubicBezTo>
                    <a:cubicBezTo>
                      <a:pt x="279" y="1146"/>
                      <a:pt x="368" y="1202"/>
                      <a:pt x="391" y="1302"/>
                    </a:cubicBezTo>
                    <a:cubicBezTo>
                      <a:pt x="424" y="1413"/>
                      <a:pt x="424" y="1513"/>
                      <a:pt x="435" y="1625"/>
                    </a:cubicBezTo>
                    <a:cubicBezTo>
                      <a:pt x="457" y="1847"/>
                      <a:pt x="535" y="2058"/>
                      <a:pt x="613" y="2270"/>
                    </a:cubicBezTo>
                    <a:cubicBezTo>
                      <a:pt x="658" y="2381"/>
                      <a:pt x="702" y="2480"/>
                      <a:pt x="735" y="2581"/>
                    </a:cubicBezTo>
                    <a:cubicBezTo>
                      <a:pt x="769" y="2592"/>
                      <a:pt x="791" y="2592"/>
                      <a:pt x="824" y="2603"/>
                    </a:cubicBezTo>
                    <a:cubicBezTo>
                      <a:pt x="779" y="2503"/>
                      <a:pt x="746" y="2414"/>
                      <a:pt x="702" y="2314"/>
                    </a:cubicBezTo>
                    <a:cubicBezTo>
                      <a:pt x="613" y="2092"/>
                      <a:pt x="524" y="1869"/>
                      <a:pt x="490" y="1635"/>
                    </a:cubicBezTo>
                    <a:cubicBezTo>
                      <a:pt x="480" y="1536"/>
                      <a:pt x="490" y="1435"/>
                      <a:pt x="468" y="1346"/>
                    </a:cubicBezTo>
                    <a:cubicBezTo>
                      <a:pt x="457" y="1302"/>
                      <a:pt x="446" y="1257"/>
                      <a:pt x="424" y="1224"/>
                    </a:cubicBezTo>
                    <a:cubicBezTo>
                      <a:pt x="401" y="1180"/>
                      <a:pt x="357" y="1135"/>
                      <a:pt x="324" y="1091"/>
                    </a:cubicBezTo>
                    <a:cubicBezTo>
                      <a:pt x="268" y="1002"/>
                      <a:pt x="257" y="879"/>
                      <a:pt x="235" y="779"/>
                    </a:cubicBezTo>
                    <a:cubicBezTo>
                      <a:pt x="213" y="679"/>
                      <a:pt x="190" y="579"/>
                      <a:pt x="179" y="478"/>
                    </a:cubicBezTo>
                    <a:cubicBezTo>
                      <a:pt x="134" y="312"/>
                      <a:pt x="90" y="145"/>
                      <a:pt x="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8"/>
              <p:cNvSpPr/>
              <p:nvPr/>
            </p:nvSpPr>
            <p:spPr>
              <a:xfrm>
                <a:off x="657770" y="1669100"/>
                <a:ext cx="34574" cy="114466"/>
              </a:xfrm>
              <a:custGeom>
                <a:avLst/>
                <a:gdLst/>
                <a:ahLst/>
                <a:cxnLst/>
                <a:rect l="l" t="t" r="r" b="b"/>
                <a:pathLst>
                  <a:path w="991" h="3281" extrusionOk="0">
                    <a:moveTo>
                      <a:pt x="1" y="0"/>
                    </a:moveTo>
                    <a:lnTo>
                      <a:pt x="1" y="89"/>
                    </a:lnTo>
                    <a:cubicBezTo>
                      <a:pt x="90" y="222"/>
                      <a:pt x="157" y="378"/>
                      <a:pt x="201" y="545"/>
                    </a:cubicBezTo>
                    <a:cubicBezTo>
                      <a:pt x="268" y="811"/>
                      <a:pt x="234" y="1090"/>
                      <a:pt x="290" y="1368"/>
                    </a:cubicBezTo>
                    <a:cubicBezTo>
                      <a:pt x="323" y="1501"/>
                      <a:pt x="367" y="1624"/>
                      <a:pt x="390" y="1757"/>
                    </a:cubicBezTo>
                    <a:cubicBezTo>
                      <a:pt x="412" y="1891"/>
                      <a:pt x="401" y="2024"/>
                      <a:pt x="424" y="2158"/>
                    </a:cubicBezTo>
                    <a:cubicBezTo>
                      <a:pt x="456" y="2280"/>
                      <a:pt x="535" y="2380"/>
                      <a:pt x="579" y="2491"/>
                    </a:cubicBezTo>
                    <a:cubicBezTo>
                      <a:pt x="601" y="2558"/>
                      <a:pt x="601" y="2613"/>
                      <a:pt x="624" y="2680"/>
                    </a:cubicBezTo>
                    <a:cubicBezTo>
                      <a:pt x="634" y="2736"/>
                      <a:pt x="668" y="2781"/>
                      <a:pt x="701" y="2825"/>
                    </a:cubicBezTo>
                    <a:cubicBezTo>
                      <a:pt x="746" y="2880"/>
                      <a:pt x="790" y="2936"/>
                      <a:pt x="824" y="3003"/>
                    </a:cubicBezTo>
                    <a:cubicBezTo>
                      <a:pt x="846" y="3058"/>
                      <a:pt x="857" y="3114"/>
                      <a:pt x="879" y="3169"/>
                    </a:cubicBezTo>
                    <a:cubicBezTo>
                      <a:pt x="891" y="3181"/>
                      <a:pt x="901" y="3192"/>
                      <a:pt x="901" y="3203"/>
                    </a:cubicBezTo>
                    <a:lnTo>
                      <a:pt x="913" y="3214"/>
                    </a:lnTo>
                    <a:lnTo>
                      <a:pt x="935" y="3236"/>
                    </a:lnTo>
                    <a:lnTo>
                      <a:pt x="957" y="3258"/>
                    </a:lnTo>
                    <a:lnTo>
                      <a:pt x="968" y="3258"/>
                    </a:lnTo>
                    <a:cubicBezTo>
                      <a:pt x="968" y="3270"/>
                      <a:pt x="980" y="3270"/>
                      <a:pt x="990" y="3281"/>
                    </a:cubicBezTo>
                    <a:lnTo>
                      <a:pt x="990" y="3270"/>
                    </a:lnTo>
                    <a:cubicBezTo>
                      <a:pt x="946" y="3147"/>
                      <a:pt x="913" y="3025"/>
                      <a:pt x="857" y="2914"/>
                    </a:cubicBezTo>
                    <a:cubicBezTo>
                      <a:pt x="824" y="2858"/>
                      <a:pt x="779" y="2813"/>
                      <a:pt x="746" y="2769"/>
                    </a:cubicBezTo>
                    <a:cubicBezTo>
                      <a:pt x="701" y="2714"/>
                      <a:pt x="690" y="2647"/>
                      <a:pt x="679" y="2580"/>
                    </a:cubicBezTo>
                    <a:cubicBezTo>
                      <a:pt x="657" y="2447"/>
                      <a:pt x="568" y="2358"/>
                      <a:pt x="523" y="2235"/>
                    </a:cubicBezTo>
                    <a:cubicBezTo>
                      <a:pt x="468" y="2113"/>
                      <a:pt x="490" y="1968"/>
                      <a:pt x="468" y="1835"/>
                    </a:cubicBezTo>
                    <a:cubicBezTo>
                      <a:pt x="446" y="1701"/>
                      <a:pt x="401" y="1568"/>
                      <a:pt x="367" y="1446"/>
                    </a:cubicBezTo>
                    <a:cubicBezTo>
                      <a:pt x="335" y="1290"/>
                      <a:pt x="312" y="1145"/>
                      <a:pt x="312" y="989"/>
                    </a:cubicBezTo>
                    <a:cubicBezTo>
                      <a:pt x="301" y="856"/>
                      <a:pt x="301" y="723"/>
                      <a:pt x="268" y="589"/>
                    </a:cubicBezTo>
                    <a:cubicBezTo>
                      <a:pt x="223" y="378"/>
                      <a:pt x="123" y="178"/>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8"/>
              <p:cNvSpPr/>
              <p:nvPr/>
            </p:nvSpPr>
            <p:spPr>
              <a:xfrm>
                <a:off x="661678" y="1717211"/>
                <a:ext cx="18630" cy="54355"/>
              </a:xfrm>
              <a:custGeom>
                <a:avLst/>
                <a:gdLst/>
                <a:ahLst/>
                <a:cxnLst/>
                <a:rect l="l" t="t" r="r" b="b"/>
                <a:pathLst>
                  <a:path w="534" h="1558" extrusionOk="0">
                    <a:moveTo>
                      <a:pt x="11" y="0"/>
                    </a:moveTo>
                    <a:lnTo>
                      <a:pt x="11" y="67"/>
                    </a:lnTo>
                    <a:cubicBezTo>
                      <a:pt x="0" y="89"/>
                      <a:pt x="0" y="111"/>
                      <a:pt x="0" y="134"/>
                    </a:cubicBezTo>
                    <a:cubicBezTo>
                      <a:pt x="45" y="200"/>
                      <a:pt x="111" y="267"/>
                      <a:pt x="134" y="345"/>
                    </a:cubicBezTo>
                    <a:cubicBezTo>
                      <a:pt x="167" y="456"/>
                      <a:pt x="167" y="556"/>
                      <a:pt x="178" y="668"/>
                    </a:cubicBezTo>
                    <a:cubicBezTo>
                      <a:pt x="200" y="890"/>
                      <a:pt x="278" y="1101"/>
                      <a:pt x="356" y="1313"/>
                    </a:cubicBezTo>
                    <a:cubicBezTo>
                      <a:pt x="367" y="1346"/>
                      <a:pt x="378" y="1379"/>
                      <a:pt x="389" y="1402"/>
                    </a:cubicBezTo>
                    <a:cubicBezTo>
                      <a:pt x="423" y="1446"/>
                      <a:pt x="456" y="1479"/>
                      <a:pt x="489" y="1523"/>
                    </a:cubicBezTo>
                    <a:cubicBezTo>
                      <a:pt x="500" y="1535"/>
                      <a:pt x="512" y="1546"/>
                      <a:pt x="534" y="1557"/>
                    </a:cubicBezTo>
                    <a:cubicBezTo>
                      <a:pt x="500" y="1491"/>
                      <a:pt x="478" y="1424"/>
                      <a:pt x="445" y="1357"/>
                    </a:cubicBezTo>
                    <a:cubicBezTo>
                      <a:pt x="356" y="1135"/>
                      <a:pt x="267" y="912"/>
                      <a:pt x="233" y="678"/>
                    </a:cubicBezTo>
                    <a:cubicBezTo>
                      <a:pt x="223" y="579"/>
                      <a:pt x="233" y="478"/>
                      <a:pt x="211" y="389"/>
                    </a:cubicBezTo>
                    <a:cubicBezTo>
                      <a:pt x="200" y="345"/>
                      <a:pt x="189" y="300"/>
                      <a:pt x="167" y="267"/>
                    </a:cubicBezTo>
                    <a:cubicBezTo>
                      <a:pt x="144" y="223"/>
                      <a:pt x="100" y="178"/>
                      <a:pt x="67" y="134"/>
                    </a:cubicBezTo>
                    <a:cubicBezTo>
                      <a:pt x="45" y="100"/>
                      <a:pt x="33" y="45"/>
                      <a:pt x="1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8"/>
              <p:cNvSpPr/>
              <p:nvPr/>
            </p:nvSpPr>
            <p:spPr>
              <a:xfrm>
                <a:off x="686100" y="1620536"/>
                <a:ext cx="72217" cy="171053"/>
              </a:xfrm>
              <a:custGeom>
                <a:avLst/>
                <a:gdLst/>
                <a:ahLst/>
                <a:cxnLst/>
                <a:rect l="l" t="t" r="r" b="b"/>
                <a:pathLst>
                  <a:path w="2070" h="4903" extrusionOk="0">
                    <a:moveTo>
                      <a:pt x="1729" y="1"/>
                    </a:moveTo>
                    <a:cubicBezTo>
                      <a:pt x="1727" y="1"/>
                      <a:pt x="1726" y="1"/>
                      <a:pt x="1725" y="1"/>
                    </a:cubicBezTo>
                    <a:cubicBezTo>
                      <a:pt x="1669" y="13"/>
                      <a:pt x="1680" y="35"/>
                      <a:pt x="1614" y="191"/>
                    </a:cubicBezTo>
                    <a:cubicBezTo>
                      <a:pt x="1557" y="335"/>
                      <a:pt x="1402" y="413"/>
                      <a:pt x="1268" y="780"/>
                    </a:cubicBezTo>
                    <a:cubicBezTo>
                      <a:pt x="1135" y="1158"/>
                      <a:pt x="1268" y="1703"/>
                      <a:pt x="1113" y="2070"/>
                    </a:cubicBezTo>
                    <a:cubicBezTo>
                      <a:pt x="968" y="2426"/>
                      <a:pt x="879" y="2582"/>
                      <a:pt x="534" y="3238"/>
                    </a:cubicBezTo>
                    <a:cubicBezTo>
                      <a:pt x="190" y="3906"/>
                      <a:pt x="0" y="4739"/>
                      <a:pt x="279" y="4773"/>
                    </a:cubicBezTo>
                    <a:cubicBezTo>
                      <a:pt x="467" y="4806"/>
                      <a:pt x="645" y="4862"/>
                      <a:pt x="924" y="4895"/>
                    </a:cubicBezTo>
                    <a:cubicBezTo>
                      <a:pt x="967" y="4900"/>
                      <a:pt x="1003" y="4903"/>
                      <a:pt x="1035" y="4903"/>
                    </a:cubicBezTo>
                    <a:cubicBezTo>
                      <a:pt x="1221" y="4903"/>
                      <a:pt x="1269" y="4818"/>
                      <a:pt x="1591" y="4628"/>
                    </a:cubicBezTo>
                    <a:cubicBezTo>
                      <a:pt x="1969" y="4395"/>
                      <a:pt x="1925" y="4039"/>
                      <a:pt x="1913" y="3738"/>
                    </a:cubicBezTo>
                    <a:cubicBezTo>
                      <a:pt x="1913" y="3427"/>
                      <a:pt x="2047" y="3439"/>
                      <a:pt x="2058" y="2960"/>
                    </a:cubicBezTo>
                    <a:cubicBezTo>
                      <a:pt x="2069" y="2482"/>
                      <a:pt x="1869" y="2193"/>
                      <a:pt x="1780" y="1981"/>
                    </a:cubicBezTo>
                    <a:cubicBezTo>
                      <a:pt x="1703" y="1759"/>
                      <a:pt x="1802" y="1081"/>
                      <a:pt x="1814" y="669"/>
                    </a:cubicBezTo>
                    <a:cubicBezTo>
                      <a:pt x="1824" y="265"/>
                      <a:pt x="1793" y="1"/>
                      <a:pt x="172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8"/>
              <p:cNvSpPr/>
              <p:nvPr/>
            </p:nvSpPr>
            <p:spPr>
              <a:xfrm>
                <a:off x="720639" y="1651621"/>
                <a:ext cx="37678" cy="139829"/>
              </a:xfrm>
              <a:custGeom>
                <a:avLst/>
                <a:gdLst/>
                <a:ahLst/>
                <a:cxnLst/>
                <a:rect l="l" t="t" r="r" b="b"/>
                <a:pathLst>
                  <a:path w="1080" h="4008" extrusionOk="0">
                    <a:moveTo>
                      <a:pt x="812" y="0"/>
                    </a:moveTo>
                    <a:lnTo>
                      <a:pt x="812" y="0"/>
                    </a:lnTo>
                    <a:cubicBezTo>
                      <a:pt x="757" y="56"/>
                      <a:pt x="713" y="123"/>
                      <a:pt x="668" y="190"/>
                    </a:cubicBezTo>
                    <a:cubicBezTo>
                      <a:pt x="579" y="345"/>
                      <a:pt x="535" y="523"/>
                      <a:pt x="523" y="701"/>
                    </a:cubicBezTo>
                    <a:cubicBezTo>
                      <a:pt x="501" y="912"/>
                      <a:pt x="545" y="1102"/>
                      <a:pt x="567" y="1302"/>
                    </a:cubicBezTo>
                    <a:cubicBezTo>
                      <a:pt x="590" y="1413"/>
                      <a:pt x="579" y="1502"/>
                      <a:pt x="535" y="1591"/>
                    </a:cubicBezTo>
                    <a:cubicBezTo>
                      <a:pt x="490" y="1680"/>
                      <a:pt x="456" y="1769"/>
                      <a:pt x="446" y="1869"/>
                    </a:cubicBezTo>
                    <a:cubicBezTo>
                      <a:pt x="434" y="1969"/>
                      <a:pt x="446" y="2069"/>
                      <a:pt x="446" y="2169"/>
                    </a:cubicBezTo>
                    <a:cubicBezTo>
                      <a:pt x="456" y="2269"/>
                      <a:pt x="446" y="2370"/>
                      <a:pt x="423" y="2469"/>
                    </a:cubicBezTo>
                    <a:cubicBezTo>
                      <a:pt x="401" y="2558"/>
                      <a:pt x="379" y="2647"/>
                      <a:pt x="367" y="2748"/>
                    </a:cubicBezTo>
                    <a:cubicBezTo>
                      <a:pt x="357" y="2837"/>
                      <a:pt x="357" y="2914"/>
                      <a:pt x="379" y="3003"/>
                    </a:cubicBezTo>
                    <a:cubicBezTo>
                      <a:pt x="390" y="3048"/>
                      <a:pt x="401" y="3104"/>
                      <a:pt x="379" y="3137"/>
                    </a:cubicBezTo>
                    <a:cubicBezTo>
                      <a:pt x="357" y="3181"/>
                      <a:pt x="301" y="3193"/>
                      <a:pt x="268" y="3226"/>
                    </a:cubicBezTo>
                    <a:cubicBezTo>
                      <a:pt x="201" y="3270"/>
                      <a:pt x="156" y="3326"/>
                      <a:pt x="112" y="3393"/>
                    </a:cubicBezTo>
                    <a:cubicBezTo>
                      <a:pt x="23" y="3548"/>
                      <a:pt x="1" y="3737"/>
                      <a:pt x="1" y="3915"/>
                    </a:cubicBezTo>
                    <a:lnTo>
                      <a:pt x="1" y="4004"/>
                    </a:lnTo>
                    <a:cubicBezTo>
                      <a:pt x="25" y="4007"/>
                      <a:pt x="47" y="4008"/>
                      <a:pt x="68" y="4008"/>
                    </a:cubicBezTo>
                    <a:cubicBezTo>
                      <a:pt x="234" y="4008"/>
                      <a:pt x="294" y="3926"/>
                      <a:pt x="601" y="3737"/>
                    </a:cubicBezTo>
                    <a:cubicBezTo>
                      <a:pt x="979" y="3504"/>
                      <a:pt x="935" y="3148"/>
                      <a:pt x="923" y="2847"/>
                    </a:cubicBezTo>
                    <a:cubicBezTo>
                      <a:pt x="923" y="2536"/>
                      <a:pt x="1057" y="2548"/>
                      <a:pt x="1068" y="2069"/>
                    </a:cubicBezTo>
                    <a:cubicBezTo>
                      <a:pt x="1079" y="1591"/>
                      <a:pt x="879" y="1302"/>
                      <a:pt x="790" y="1090"/>
                    </a:cubicBezTo>
                    <a:cubicBezTo>
                      <a:pt x="723" y="901"/>
                      <a:pt x="790" y="400"/>
                      <a:pt x="8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8"/>
              <p:cNvSpPr/>
              <p:nvPr/>
            </p:nvSpPr>
            <p:spPr>
              <a:xfrm>
                <a:off x="713662" y="1708245"/>
                <a:ext cx="44272" cy="82718"/>
              </a:xfrm>
              <a:custGeom>
                <a:avLst/>
                <a:gdLst/>
                <a:ahLst/>
                <a:cxnLst/>
                <a:rect l="l" t="t" r="r" b="b"/>
                <a:pathLst>
                  <a:path w="1269" h="2371" extrusionOk="0">
                    <a:moveTo>
                      <a:pt x="1212" y="1"/>
                    </a:moveTo>
                    <a:cubicBezTo>
                      <a:pt x="1202" y="302"/>
                      <a:pt x="1157" y="591"/>
                      <a:pt x="1034" y="868"/>
                    </a:cubicBezTo>
                    <a:cubicBezTo>
                      <a:pt x="945" y="1058"/>
                      <a:pt x="824" y="1236"/>
                      <a:pt x="678" y="1392"/>
                    </a:cubicBezTo>
                    <a:cubicBezTo>
                      <a:pt x="601" y="1481"/>
                      <a:pt x="512" y="1547"/>
                      <a:pt x="434" y="1625"/>
                    </a:cubicBezTo>
                    <a:cubicBezTo>
                      <a:pt x="356" y="1681"/>
                      <a:pt x="267" y="1736"/>
                      <a:pt x="201" y="1814"/>
                    </a:cubicBezTo>
                    <a:cubicBezTo>
                      <a:pt x="134" y="1925"/>
                      <a:pt x="122" y="2059"/>
                      <a:pt x="78" y="2170"/>
                    </a:cubicBezTo>
                    <a:cubicBezTo>
                      <a:pt x="56" y="2237"/>
                      <a:pt x="33" y="2292"/>
                      <a:pt x="0" y="2359"/>
                    </a:cubicBezTo>
                    <a:cubicBezTo>
                      <a:pt x="23" y="2359"/>
                      <a:pt x="56" y="2370"/>
                      <a:pt x="78" y="2370"/>
                    </a:cubicBezTo>
                    <a:cubicBezTo>
                      <a:pt x="89" y="2337"/>
                      <a:pt x="112" y="2304"/>
                      <a:pt x="122" y="2270"/>
                    </a:cubicBezTo>
                    <a:cubicBezTo>
                      <a:pt x="178" y="2159"/>
                      <a:pt x="189" y="2037"/>
                      <a:pt x="234" y="1925"/>
                    </a:cubicBezTo>
                    <a:cubicBezTo>
                      <a:pt x="278" y="1814"/>
                      <a:pt x="379" y="1748"/>
                      <a:pt x="468" y="1681"/>
                    </a:cubicBezTo>
                    <a:cubicBezTo>
                      <a:pt x="557" y="1614"/>
                      <a:pt x="634" y="1536"/>
                      <a:pt x="701" y="1458"/>
                    </a:cubicBezTo>
                    <a:cubicBezTo>
                      <a:pt x="1012" y="1147"/>
                      <a:pt x="1212" y="757"/>
                      <a:pt x="1268" y="312"/>
                    </a:cubicBezTo>
                    <a:cubicBezTo>
                      <a:pt x="1257" y="201"/>
                      <a:pt x="1246" y="90"/>
                      <a:pt x="1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8"/>
              <p:cNvSpPr/>
              <p:nvPr/>
            </p:nvSpPr>
            <p:spPr>
              <a:xfrm>
                <a:off x="739270" y="1760647"/>
                <a:ext cx="13990" cy="22537"/>
              </a:xfrm>
              <a:custGeom>
                <a:avLst/>
                <a:gdLst/>
                <a:ahLst/>
                <a:cxnLst/>
                <a:rect l="l" t="t" r="r" b="b"/>
                <a:pathLst>
                  <a:path w="401" h="646" extrusionOk="0">
                    <a:moveTo>
                      <a:pt x="401" y="1"/>
                    </a:moveTo>
                    <a:lnTo>
                      <a:pt x="401" y="1"/>
                    </a:lnTo>
                    <a:cubicBezTo>
                      <a:pt x="312" y="145"/>
                      <a:pt x="234" y="278"/>
                      <a:pt x="145" y="412"/>
                    </a:cubicBezTo>
                    <a:cubicBezTo>
                      <a:pt x="100" y="479"/>
                      <a:pt x="45" y="568"/>
                      <a:pt x="1" y="646"/>
                    </a:cubicBezTo>
                    <a:lnTo>
                      <a:pt x="67" y="612"/>
                    </a:lnTo>
                    <a:cubicBezTo>
                      <a:pt x="90" y="590"/>
                      <a:pt x="112" y="579"/>
                      <a:pt x="134" y="557"/>
                    </a:cubicBezTo>
                    <a:cubicBezTo>
                      <a:pt x="179" y="501"/>
                      <a:pt x="211" y="446"/>
                      <a:pt x="256" y="390"/>
                    </a:cubicBezTo>
                    <a:cubicBezTo>
                      <a:pt x="290" y="323"/>
                      <a:pt x="334" y="268"/>
                      <a:pt x="367" y="201"/>
                    </a:cubicBezTo>
                    <a:cubicBezTo>
                      <a:pt x="389" y="134"/>
                      <a:pt x="389" y="68"/>
                      <a:pt x="4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8"/>
              <p:cNvSpPr/>
              <p:nvPr/>
            </p:nvSpPr>
            <p:spPr>
              <a:xfrm>
                <a:off x="694264" y="1662890"/>
                <a:ext cx="38446" cy="124199"/>
              </a:xfrm>
              <a:custGeom>
                <a:avLst/>
                <a:gdLst/>
                <a:ahLst/>
                <a:cxnLst/>
                <a:rect l="l" t="t" r="r" b="b"/>
                <a:pathLst>
                  <a:path w="1102" h="3560" extrusionOk="0">
                    <a:moveTo>
                      <a:pt x="968" y="0"/>
                    </a:moveTo>
                    <a:lnTo>
                      <a:pt x="968" y="166"/>
                    </a:lnTo>
                    <a:cubicBezTo>
                      <a:pt x="990" y="211"/>
                      <a:pt x="1001" y="267"/>
                      <a:pt x="1012" y="311"/>
                    </a:cubicBezTo>
                    <a:cubicBezTo>
                      <a:pt x="1046" y="489"/>
                      <a:pt x="1024" y="678"/>
                      <a:pt x="1012" y="856"/>
                    </a:cubicBezTo>
                    <a:cubicBezTo>
                      <a:pt x="1001" y="1034"/>
                      <a:pt x="1001" y="1224"/>
                      <a:pt x="990" y="1401"/>
                    </a:cubicBezTo>
                    <a:cubicBezTo>
                      <a:pt x="979" y="1490"/>
                      <a:pt x="979" y="1579"/>
                      <a:pt x="945" y="1657"/>
                    </a:cubicBezTo>
                    <a:cubicBezTo>
                      <a:pt x="912" y="1746"/>
                      <a:pt x="868" y="1824"/>
                      <a:pt x="812" y="1902"/>
                    </a:cubicBezTo>
                    <a:cubicBezTo>
                      <a:pt x="634" y="2180"/>
                      <a:pt x="445" y="2469"/>
                      <a:pt x="278" y="2769"/>
                    </a:cubicBezTo>
                    <a:cubicBezTo>
                      <a:pt x="145" y="3003"/>
                      <a:pt x="23" y="3270"/>
                      <a:pt x="0" y="3548"/>
                    </a:cubicBezTo>
                    <a:cubicBezTo>
                      <a:pt x="11" y="3559"/>
                      <a:pt x="33" y="3559"/>
                      <a:pt x="45" y="3559"/>
                    </a:cubicBezTo>
                    <a:lnTo>
                      <a:pt x="56" y="3559"/>
                    </a:lnTo>
                    <a:cubicBezTo>
                      <a:pt x="78" y="3314"/>
                      <a:pt x="189" y="3058"/>
                      <a:pt x="300" y="2836"/>
                    </a:cubicBezTo>
                    <a:cubicBezTo>
                      <a:pt x="468" y="2524"/>
                      <a:pt x="645" y="2225"/>
                      <a:pt x="846" y="1935"/>
                    </a:cubicBezTo>
                    <a:cubicBezTo>
                      <a:pt x="945" y="1802"/>
                      <a:pt x="1024" y="1679"/>
                      <a:pt x="1046" y="1513"/>
                    </a:cubicBezTo>
                    <a:cubicBezTo>
                      <a:pt x="1068" y="1345"/>
                      <a:pt x="1068" y="1167"/>
                      <a:pt x="1079" y="1001"/>
                    </a:cubicBezTo>
                    <a:cubicBezTo>
                      <a:pt x="1090" y="823"/>
                      <a:pt x="1101" y="645"/>
                      <a:pt x="1101" y="467"/>
                    </a:cubicBezTo>
                    <a:cubicBezTo>
                      <a:pt x="1101" y="300"/>
                      <a:pt x="1034" y="166"/>
                      <a:pt x="979" y="11"/>
                    </a:cubicBezTo>
                    <a:cubicBezTo>
                      <a:pt x="968" y="11"/>
                      <a:pt x="968" y="0"/>
                      <a:pt x="9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8"/>
              <p:cNvSpPr/>
              <p:nvPr/>
            </p:nvSpPr>
            <p:spPr>
              <a:xfrm>
                <a:off x="724512" y="1745925"/>
                <a:ext cx="28747" cy="45424"/>
              </a:xfrm>
              <a:custGeom>
                <a:avLst/>
                <a:gdLst/>
                <a:ahLst/>
                <a:cxnLst/>
                <a:rect l="l" t="t" r="r" b="b"/>
                <a:pathLst>
                  <a:path w="824" h="1302" extrusionOk="0">
                    <a:moveTo>
                      <a:pt x="824" y="0"/>
                    </a:moveTo>
                    <a:lnTo>
                      <a:pt x="824" y="0"/>
                    </a:lnTo>
                    <a:cubicBezTo>
                      <a:pt x="802" y="67"/>
                      <a:pt x="779" y="134"/>
                      <a:pt x="746" y="189"/>
                    </a:cubicBezTo>
                    <a:cubicBezTo>
                      <a:pt x="668" y="367"/>
                      <a:pt x="579" y="523"/>
                      <a:pt x="434" y="656"/>
                    </a:cubicBezTo>
                    <a:cubicBezTo>
                      <a:pt x="301" y="779"/>
                      <a:pt x="179" y="901"/>
                      <a:pt x="90" y="1068"/>
                    </a:cubicBezTo>
                    <a:cubicBezTo>
                      <a:pt x="45" y="1145"/>
                      <a:pt x="23" y="1224"/>
                      <a:pt x="1" y="1301"/>
                    </a:cubicBezTo>
                    <a:cubicBezTo>
                      <a:pt x="34" y="1301"/>
                      <a:pt x="68" y="1290"/>
                      <a:pt x="101" y="1279"/>
                    </a:cubicBezTo>
                    <a:cubicBezTo>
                      <a:pt x="123" y="1201"/>
                      <a:pt x="157" y="1135"/>
                      <a:pt x="190" y="1068"/>
                    </a:cubicBezTo>
                    <a:cubicBezTo>
                      <a:pt x="290" y="901"/>
                      <a:pt x="412" y="789"/>
                      <a:pt x="545" y="656"/>
                    </a:cubicBezTo>
                    <a:cubicBezTo>
                      <a:pt x="668" y="534"/>
                      <a:pt x="746" y="389"/>
                      <a:pt x="824" y="245"/>
                    </a:cubicBezTo>
                    <a:cubicBezTo>
                      <a:pt x="824" y="211"/>
                      <a:pt x="812" y="178"/>
                      <a:pt x="812" y="144"/>
                    </a:cubicBezTo>
                    <a:cubicBezTo>
                      <a:pt x="812" y="89"/>
                      <a:pt x="824" y="45"/>
                      <a:pt x="8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8"/>
              <p:cNvSpPr/>
              <p:nvPr/>
            </p:nvSpPr>
            <p:spPr>
              <a:xfrm>
                <a:off x="708219" y="1620571"/>
                <a:ext cx="40400" cy="169623"/>
              </a:xfrm>
              <a:custGeom>
                <a:avLst/>
                <a:gdLst/>
                <a:ahLst/>
                <a:cxnLst/>
                <a:rect l="l" t="t" r="r" b="b"/>
                <a:pathLst>
                  <a:path w="1158" h="4862" extrusionOk="0">
                    <a:moveTo>
                      <a:pt x="1091" y="0"/>
                    </a:moveTo>
                    <a:cubicBezTo>
                      <a:pt x="1069" y="0"/>
                      <a:pt x="1046" y="12"/>
                      <a:pt x="1035" y="34"/>
                    </a:cubicBezTo>
                    <a:cubicBezTo>
                      <a:pt x="980" y="334"/>
                      <a:pt x="968" y="645"/>
                      <a:pt x="980" y="946"/>
                    </a:cubicBezTo>
                    <a:cubicBezTo>
                      <a:pt x="1002" y="1124"/>
                      <a:pt x="1024" y="1313"/>
                      <a:pt x="1046" y="1491"/>
                    </a:cubicBezTo>
                    <a:cubicBezTo>
                      <a:pt x="1091" y="1691"/>
                      <a:pt x="1113" y="1880"/>
                      <a:pt x="1079" y="2091"/>
                    </a:cubicBezTo>
                    <a:cubicBezTo>
                      <a:pt x="1057" y="2180"/>
                      <a:pt x="1046" y="2269"/>
                      <a:pt x="1035" y="2370"/>
                    </a:cubicBezTo>
                    <a:cubicBezTo>
                      <a:pt x="1024" y="2469"/>
                      <a:pt x="1024" y="2570"/>
                      <a:pt x="1024" y="2659"/>
                    </a:cubicBezTo>
                    <a:cubicBezTo>
                      <a:pt x="1012" y="2859"/>
                      <a:pt x="957" y="3037"/>
                      <a:pt x="901" y="3215"/>
                    </a:cubicBezTo>
                    <a:cubicBezTo>
                      <a:pt x="846" y="3393"/>
                      <a:pt x="779" y="3582"/>
                      <a:pt x="657" y="3715"/>
                    </a:cubicBezTo>
                    <a:cubicBezTo>
                      <a:pt x="545" y="3838"/>
                      <a:pt x="423" y="3927"/>
                      <a:pt x="312" y="4049"/>
                    </a:cubicBezTo>
                    <a:cubicBezTo>
                      <a:pt x="189" y="4194"/>
                      <a:pt x="123" y="4360"/>
                      <a:pt x="90" y="4538"/>
                    </a:cubicBezTo>
                    <a:cubicBezTo>
                      <a:pt x="68" y="4649"/>
                      <a:pt x="45" y="4750"/>
                      <a:pt x="1" y="4850"/>
                    </a:cubicBezTo>
                    <a:cubicBezTo>
                      <a:pt x="23" y="4850"/>
                      <a:pt x="45" y="4850"/>
                      <a:pt x="78" y="4861"/>
                    </a:cubicBezTo>
                    <a:cubicBezTo>
                      <a:pt x="100" y="4805"/>
                      <a:pt x="123" y="4750"/>
                      <a:pt x="134" y="4683"/>
                    </a:cubicBezTo>
                    <a:cubicBezTo>
                      <a:pt x="179" y="4505"/>
                      <a:pt x="201" y="4338"/>
                      <a:pt x="301" y="4172"/>
                    </a:cubicBezTo>
                    <a:cubicBezTo>
                      <a:pt x="401" y="4038"/>
                      <a:pt x="523" y="3927"/>
                      <a:pt x="646" y="3816"/>
                    </a:cubicBezTo>
                    <a:cubicBezTo>
                      <a:pt x="768" y="3682"/>
                      <a:pt x="846" y="3549"/>
                      <a:pt x="901" y="3381"/>
                    </a:cubicBezTo>
                    <a:cubicBezTo>
                      <a:pt x="968" y="3203"/>
                      <a:pt x="1035" y="3037"/>
                      <a:pt x="1069" y="2848"/>
                    </a:cubicBezTo>
                    <a:cubicBezTo>
                      <a:pt x="1113" y="2659"/>
                      <a:pt x="1091" y="2469"/>
                      <a:pt x="1113" y="2269"/>
                    </a:cubicBezTo>
                    <a:cubicBezTo>
                      <a:pt x="1124" y="2180"/>
                      <a:pt x="1146" y="2091"/>
                      <a:pt x="1157" y="2002"/>
                    </a:cubicBezTo>
                    <a:cubicBezTo>
                      <a:pt x="1157" y="1992"/>
                      <a:pt x="1146" y="1980"/>
                      <a:pt x="1146" y="1980"/>
                    </a:cubicBezTo>
                    <a:cubicBezTo>
                      <a:pt x="1113" y="1880"/>
                      <a:pt x="1113" y="1702"/>
                      <a:pt x="1124" y="1491"/>
                    </a:cubicBezTo>
                    <a:cubicBezTo>
                      <a:pt x="1113" y="1357"/>
                      <a:pt x="1091" y="1235"/>
                      <a:pt x="1079" y="1113"/>
                    </a:cubicBezTo>
                    <a:cubicBezTo>
                      <a:pt x="1046" y="746"/>
                      <a:pt x="1046" y="368"/>
                      <a:pt x="11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8"/>
              <p:cNvSpPr/>
              <p:nvPr/>
            </p:nvSpPr>
            <p:spPr>
              <a:xfrm>
                <a:off x="698136" y="1633759"/>
                <a:ext cx="43854" cy="154098"/>
              </a:xfrm>
              <a:custGeom>
                <a:avLst/>
                <a:gdLst/>
                <a:ahLst/>
                <a:cxnLst/>
                <a:rect l="l" t="t" r="r" b="b"/>
                <a:pathLst>
                  <a:path w="1257" h="4417" extrusionOk="0">
                    <a:moveTo>
                      <a:pt x="1146" y="0"/>
                    </a:moveTo>
                    <a:cubicBezTo>
                      <a:pt x="1101" y="45"/>
                      <a:pt x="1068" y="101"/>
                      <a:pt x="1024" y="178"/>
                    </a:cubicBezTo>
                    <a:cubicBezTo>
                      <a:pt x="1002" y="312"/>
                      <a:pt x="979" y="445"/>
                      <a:pt x="990" y="579"/>
                    </a:cubicBezTo>
                    <a:cubicBezTo>
                      <a:pt x="1012" y="757"/>
                      <a:pt x="1057" y="924"/>
                      <a:pt x="1101" y="1102"/>
                    </a:cubicBezTo>
                    <a:cubicBezTo>
                      <a:pt x="1146" y="1280"/>
                      <a:pt x="1180" y="1458"/>
                      <a:pt x="1180" y="1647"/>
                    </a:cubicBezTo>
                    <a:cubicBezTo>
                      <a:pt x="1180" y="1992"/>
                      <a:pt x="1101" y="2336"/>
                      <a:pt x="968" y="2659"/>
                    </a:cubicBezTo>
                    <a:cubicBezTo>
                      <a:pt x="834" y="2993"/>
                      <a:pt x="634" y="3282"/>
                      <a:pt x="423" y="3571"/>
                    </a:cubicBezTo>
                    <a:cubicBezTo>
                      <a:pt x="234" y="3826"/>
                      <a:pt x="56" y="4105"/>
                      <a:pt x="1" y="4405"/>
                    </a:cubicBezTo>
                    <a:cubicBezTo>
                      <a:pt x="23" y="4416"/>
                      <a:pt x="34" y="4416"/>
                      <a:pt x="56" y="4416"/>
                    </a:cubicBezTo>
                    <a:cubicBezTo>
                      <a:pt x="112" y="4127"/>
                      <a:pt x="278" y="3860"/>
                      <a:pt x="456" y="3626"/>
                    </a:cubicBezTo>
                    <a:cubicBezTo>
                      <a:pt x="656" y="3337"/>
                      <a:pt x="857" y="3060"/>
                      <a:pt x="1012" y="2726"/>
                    </a:cubicBezTo>
                    <a:cubicBezTo>
                      <a:pt x="1146" y="2425"/>
                      <a:pt x="1246" y="2091"/>
                      <a:pt x="1257" y="1747"/>
                    </a:cubicBezTo>
                    <a:cubicBezTo>
                      <a:pt x="1257" y="1580"/>
                      <a:pt x="1246" y="1424"/>
                      <a:pt x="1212" y="1258"/>
                    </a:cubicBezTo>
                    <a:cubicBezTo>
                      <a:pt x="1180" y="1080"/>
                      <a:pt x="1123" y="902"/>
                      <a:pt x="1091" y="712"/>
                    </a:cubicBezTo>
                    <a:cubicBezTo>
                      <a:pt x="1057" y="501"/>
                      <a:pt x="1068" y="301"/>
                      <a:pt x="1123" y="89"/>
                    </a:cubicBezTo>
                    <a:cubicBezTo>
                      <a:pt x="1123" y="67"/>
                      <a:pt x="1135" y="34"/>
                      <a:pt x="11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8"/>
              <p:cNvSpPr/>
              <p:nvPr/>
            </p:nvSpPr>
            <p:spPr>
              <a:xfrm>
                <a:off x="689972" y="1709431"/>
                <a:ext cx="27980" cy="74903"/>
              </a:xfrm>
              <a:custGeom>
                <a:avLst/>
                <a:gdLst/>
                <a:ahLst/>
                <a:cxnLst/>
                <a:rect l="l" t="t" r="r" b="b"/>
                <a:pathLst>
                  <a:path w="802" h="2147" extrusionOk="0">
                    <a:moveTo>
                      <a:pt x="779" y="1"/>
                    </a:moveTo>
                    <a:cubicBezTo>
                      <a:pt x="768" y="34"/>
                      <a:pt x="757" y="67"/>
                      <a:pt x="735" y="100"/>
                    </a:cubicBezTo>
                    <a:cubicBezTo>
                      <a:pt x="735" y="156"/>
                      <a:pt x="735" y="212"/>
                      <a:pt x="712" y="268"/>
                    </a:cubicBezTo>
                    <a:cubicBezTo>
                      <a:pt x="690" y="367"/>
                      <a:pt x="635" y="446"/>
                      <a:pt x="591" y="535"/>
                    </a:cubicBezTo>
                    <a:cubicBezTo>
                      <a:pt x="479" y="723"/>
                      <a:pt x="457" y="957"/>
                      <a:pt x="324" y="1135"/>
                    </a:cubicBezTo>
                    <a:cubicBezTo>
                      <a:pt x="268" y="1202"/>
                      <a:pt x="201" y="1279"/>
                      <a:pt x="156" y="1346"/>
                    </a:cubicBezTo>
                    <a:cubicBezTo>
                      <a:pt x="45" y="1702"/>
                      <a:pt x="1" y="2013"/>
                      <a:pt x="79" y="2147"/>
                    </a:cubicBezTo>
                    <a:cubicBezTo>
                      <a:pt x="67" y="1991"/>
                      <a:pt x="57" y="1835"/>
                      <a:pt x="79" y="1680"/>
                    </a:cubicBezTo>
                    <a:cubicBezTo>
                      <a:pt x="101" y="1558"/>
                      <a:pt x="146" y="1457"/>
                      <a:pt x="212" y="1368"/>
                    </a:cubicBezTo>
                    <a:cubicBezTo>
                      <a:pt x="268" y="1291"/>
                      <a:pt x="334" y="1224"/>
                      <a:pt x="390" y="1135"/>
                    </a:cubicBezTo>
                    <a:cubicBezTo>
                      <a:pt x="512" y="968"/>
                      <a:pt x="546" y="757"/>
                      <a:pt x="635" y="568"/>
                    </a:cubicBezTo>
                    <a:cubicBezTo>
                      <a:pt x="690" y="479"/>
                      <a:pt x="746" y="401"/>
                      <a:pt x="768" y="301"/>
                    </a:cubicBezTo>
                    <a:cubicBezTo>
                      <a:pt x="801" y="201"/>
                      <a:pt x="801" y="112"/>
                      <a:pt x="791" y="11"/>
                    </a:cubicBezTo>
                    <a:cubicBezTo>
                      <a:pt x="779" y="11"/>
                      <a:pt x="779" y="1"/>
                      <a:pt x="7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8"/>
              <p:cNvSpPr/>
              <p:nvPr/>
            </p:nvSpPr>
            <p:spPr>
              <a:xfrm>
                <a:off x="724512" y="1745925"/>
                <a:ext cx="28747" cy="45424"/>
              </a:xfrm>
              <a:custGeom>
                <a:avLst/>
                <a:gdLst/>
                <a:ahLst/>
                <a:cxnLst/>
                <a:rect l="l" t="t" r="r" b="b"/>
                <a:pathLst>
                  <a:path w="824" h="1302" extrusionOk="0">
                    <a:moveTo>
                      <a:pt x="824" y="0"/>
                    </a:moveTo>
                    <a:cubicBezTo>
                      <a:pt x="802" y="67"/>
                      <a:pt x="779" y="134"/>
                      <a:pt x="746" y="189"/>
                    </a:cubicBezTo>
                    <a:cubicBezTo>
                      <a:pt x="668" y="367"/>
                      <a:pt x="579" y="523"/>
                      <a:pt x="434" y="656"/>
                    </a:cubicBezTo>
                    <a:cubicBezTo>
                      <a:pt x="301" y="779"/>
                      <a:pt x="179" y="901"/>
                      <a:pt x="90" y="1068"/>
                    </a:cubicBezTo>
                    <a:cubicBezTo>
                      <a:pt x="45" y="1145"/>
                      <a:pt x="23" y="1224"/>
                      <a:pt x="1" y="1301"/>
                    </a:cubicBezTo>
                    <a:cubicBezTo>
                      <a:pt x="12" y="1301"/>
                      <a:pt x="34" y="1301"/>
                      <a:pt x="45" y="1290"/>
                    </a:cubicBezTo>
                    <a:lnTo>
                      <a:pt x="56" y="1290"/>
                    </a:lnTo>
                    <a:cubicBezTo>
                      <a:pt x="68" y="1290"/>
                      <a:pt x="78" y="1279"/>
                      <a:pt x="90" y="1279"/>
                    </a:cubicBezTo>
                    <a:lnTo>
                      <a:pt x="101" y="1279"/>
                    </a:lnTo>
                    <a:cubicBezTo>
                      <a:pt x="123" y="1201"/>
                      <a:pt x="157" y="1135"/>
                      <a:pt x="190" y="1068"/>
                    </a:cubicBezTo>
                    <a:cubicBezTo>
                      <a:pt x="290" y="901"/>
                      <a:pt x="412" y="789"/>
                      <a:pt x="545" y="656"/>
                    </a:cubicBezTo>
                    <a:cubicBezTo>
                      <a:pt x="668" y="534"/>
                      <a:pt x="746" y="389"/>
                      <a:pt x="824" y="245"/>
                    </a:cubicBezTo>
                    <a:cubicBezTo>
                      <a:pt x="824" y="211"/>
                      <a:pt x="812" y="178"/>
                      <a:pt x="812" y="144"/>
                    </a:cubicBezTo>
                    <a:cubicBezTo>
                      <a:pt x="812" y="111"/>
                      <a:pt x="812" y="89"/>
                      <a:pt x="824" y="67"/>
                    </a:cubicBezTo>
                    <a:lnTo>
                      <a:pt x="824" y="55"/>
                    </a:lnTo>
                    <a:lnTo>
                      <a:pt x="824"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8"/>
              <p:cNvSpPr/>
              <p:nvPr/>
            </p:nvSpPr>
            <p:spPr>
              <a:xfrm>
                <a:off x="736165" y="1671787"/>
                <a:ext cx="5826" cy="50482"/>
              </a:xfrm>
              <a:custGeom>
                <a:avLst/>
                <a:gdLst/>
                <a:ahLst/>
                <a:cxnLst/>
                <a:rect l="l" t="t" r="r" b="b"/>
                <a:pathLst>
                  <a:path w="167" h="1447" extrusionOk="0">
                    <a:moveTo>
                      <a:pt x="90" y="0"/>
                    </a:moveTo>
                    <a:cubicBezTo>
                      <a:pt x="78" y="45"/>
                      <a:pt x="78" y="79"/>
                      <a:pt x="78" y="123"/>
                    </a:cubicBezTo>
                    <a:cubicBezTo>
                      <a:pt x="56" y="334"/>
                      <a:pt x="100" y="524"/>
                      <a:pt x="122" y="724"/>
                    </a:cubicBezTo>
                    <a:cubicBezTo>
                      <a:pt x="145" y="835"/>
                      <a:pt x="134" y="924"/>
                      <a:pt x="90" y="1013"/>
                    </a:cubicBezTo>
                    <a:cubicBezTo>
                      <a:pt x="45" y="1102"/>
                      <a:pt x="11" y="1191"/>
                      <a:pt x="1" y="1291"/>
                    </a:cubicBezTo>
                    <a:lnTo>
                      <a:pt x="1" y="1446"/>
                    </a:lnTo>
                    <a:cubicBezTo>
                      <a:pt x="90" y="1191"/>
                      <a:pt x="156" y="924"/>
                      <a:pt x="167" y="657"/>
                    </a:cubicBezTo>
                    <a:cubicBezTo>
                      <a:pt x="167" y="490"/>
                      <a:pt x="156" y="334"/>
                      <a:pt x="122" y="168"/>
                    </a:cubicBezTo>
                    <a:lnTo>
                      <a:pt x="90"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8"/>
              <p:cNvSpPr/>
              <p:nvPr/>
            </p:nvSpPr>
            <p:spPr>
              <a:xfrm>
                <a:off x="739270" y="1760647"/>
                <a:ext cx="13990" cy="22537"/>
              </a:xfrm>
              <a:custGeom>
                <a:avLst/>
                <a:gdLst/>
                <a:ahLst/>
                <a:cxnLst/>
                <a:rect l="l" t="t" r="r" b="b"/>
                <a:pathLst>
                  <a:path w="401" h="646" extrusionOk="0">
                    <a:moveTo>
                      <a:pt x="401" y="1"/>
                    </a:moveTo>
                    <a:cubicBezTo>
                      <a:pt x="312" y="145"/>
                      <a:pt x="234" y="278"/>
                      <a:pt x="145" y="412"/>
                    </a:cubicBezTo>
                    <a:cubicBezTo>
                      <a:pt x="100" y="479"/>
                      <a:pt x="45" y="568"/>
                      <a:pt x="1" y="646"/>
                    </a:cubicBezTo>
                    <a:lnTo>
                      <a:pt x="67" y="612"/>
                    </a:lnTo>
                    <a:cubicBezTo>
                      <a:pt x="90" y="590"/>
                      <a:pt x="112" y="579"/>
                      <a:pt x="134" y="557"/>
                    </a:cubicBezTo>
                    <a:cubicBezTo>
                      <a:pt x="179" y="501"/>
                      <a:pt x="211" y="446"/>
                      <a:pt x="256" y="390"/>
                    </a:cubicBezTo>
                    <a:cubicBezTo>
                      <a:pt x="290" y="323"/>
                      <a:pt x="334" y="268"/>
                      <a:pt x="367" y="201"/>
                    </a:cubicBezTo>
                    <a:cubicBezTo>
                      <a:pt x="379" y="167"/>
                      <a:pt x="379" y="145"/>
                      <a:pt x="389" y="112"/>
                    </a:cubicBezTo>
                    <a:lnTo>
                      <a:pt x="389" y="101"/>
                    </a:lnTo>
                    <a:cubicBezTo>
                      <a:pt x="389" y="68"/>
                      <a:pt x="389" y="34"/>
                      <a:pt x="40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8"/>
              <p:cNvSpPr/>
              <p:nvPr/>
            </p:nvSpPr>
            <p:spPr>
              <a:xfrm>
                <a:off x="733060" y="1655878"/>
                <a:ext cx="15560" cy="94720"/>
              </a:xfrm>
              <a:custGeom>
                <a:avLst/>
                <a:gdLst/>
                <a:ahLst/>
                <a:cxnLst/>
                <a:rect l="l" t="t" r="r" b="b"/>
                <a:pathLst>
                  <a:path w="446" h="2715" extrusionOk="0">
                    <a:moveTo>
                      <a:pt x="357" y="1"/>
                    </a:moveTo>
                    <a:cubicBezTo>
                      <a:pt x="345" y="23"/>
                      <a:pt x="323" y="45"/>
                      <a:pt x="312" y="68"/>
                    </a:cubicBezTo>
                    <a:cubicBezTo>
                      <a:pt x="312" y="78"/>
                      <a:pt x="300" y="101"/>
                      <a:pt x="290" y="123"/>
                    </a:cubicBezTo>
                    <a:cubicBezTo>
                      <a:pt x="300" y="234"/>
                      <a:pt x="323" y="357"/>
                      <a:pt x="334" y="479"/>
                    </a:cubicBezTo>
                    <a:cubicBezTo>
                      <a:pt x="379" y="679"/>
                      <a:pt x="401" y="868"/>
                      <a:pt x="367" y="1079"/>
                    </a:cubicBezTo>
                    <a:cubicBezTo>
                      <a:pt x="345" y="1168"/>
                      <a:pt x="334" y="1257"/>
                      <a:pt x="323" y="1358"/>
                    </a:cubicBezTo>
                    <a:cubicBezTo>
                      <a:pt x="312" y="1457"/>
                      <a:pt x="312" y="1558"/>
                      <a:pt x="312" y="1647"/>
                    </a:cubicBezTo>
                    <a:cubicBezTo>
                      <a:pt x="300" y="1847"/>
                      <a:pt x="245" y="2025"/>
                      <a:pt x="189" y="2203"/>
                    </a:cubicBezTo>
                    <a:cubicBezTo>
                      <a:pt x="145" y="2347"/>
                      <a:pt x="90" y="2503"/>
                      <a:pt x="11" y="2626"/>
                    </a:cubicBezTo>
                    <a:cubicBezTo>
                      <a:pt x="1" y="2659"/>
                      <a:pt x="1" y="2692"/>
                      <a:pt x="1" y="2715"/>
                    </a:cubicBezTo>
                    <a:cubicBezTo>
                      <a:pt x="90" y="2614"/>
                      <a:pt x="145" y="2503"/>
                      <a:pt x="189" y="2369"/>
                    </a:cubicBezTo>
                    <a:cubicBezTo>
                      <a:pt x="256" y="2191"/>
                      <a:pt x="323" y="2025"/>
                      <a:pt x="357" y="1836"/>
                    </a:cubicBezTo>
                    <a:cubicBezTo>
                      <a:pt x="401" y="1647"/>
                      <a:pt x="379" y="1457"/>
                      <a:pt x="401" y="1257"/>
                    </a:cubicBezTo>
                    <a:cubicBezTo>
                      <a:pt x="412" y="1168"/>
                      <a:pt x="434" y="1079"/>
                      <a:pt x="445" y="990"/>
                    </a:cubicBezTo>
                    <a:cubicBezTo>
                      <a:pt x="445" y="980"/>
                      <a:pt x="434" y="968"/>
                      <a:pt x="434" y="968"/>
                    </a:cubicBezTo>
                    <a:cubicBezTo>
                      <a:pt x="434" y="957"/>
                      <a:pt x="434" y="946"/>
                      <a:pt x="423" y="924"/>
                    </a:cubicBezTo>
                    <a:lnTo>
                      <a:pt x="423" y="913"/>
                    </a:lnTo>
                    <a:cubicBezTo>
                      <a:pt x="423" y="901"/>
                      <a:pt x="423" y="891"/>
                      <a:pt x="412" y="879"/>
                    </a:cubicBezTo>
                    <a:lnTo>
                      <a:pt x="412" y="857"/>
                    </a:lnTo>
                    <a:lnTo>
                      <a:pt x="412" y="824"/>
                    </a:lnTo>
                    <a:lnTo>
                      <a:pt x="412" y="802"/>
                    </a:lnTo>
                    <a:lnTo>
                      <a:pt x="412" y="768"/>
                    </a:lnTo>
                    <a:lnTo>
                      <a:pt x="412" y="746"/>
                    </a:lnTo>
                    <a:cubicBezTo>
                      <a:pt x="412" y="735"/>
                      <a:pt x="401" y="713"/>
                      <a:pt x="401" y="701"/>
                    </a:cubicBezTo>
                    <a:lnTo>
                      <a:pt x="401" y="679"/>
                    </a:lnTo>
                    <a:cubicBezTo>
                      <a:pt x="401" y="668"/>
                      <a:pt x="412" y="646"/>
                      <a:pt x="412" y="634"/>
                    </a:cubicBezTo>
                    <a:lnTo>
                      <a:pt x="412" y="612"/>
                    </a:lnTo>
                    <a:lnTo>
                      <a:pt x="412" y="557"/>
                    </a:lnTo>
                    <a:lnTo>
                      <a:pt x="412" y="545"/>
                    </a:lnTo>
                    <a:lnTo>
                      <a:pt x="412" y="479"/>
                    </a:lnTo>
                    <a:cubicBezTo>
                      <a:pt x="401" y="345"/>
                      <a:pt x="379" y="223"/>
                      <a:pt x="367" y="101"/>
                    </a:cubicBezTo>
                    <a:cubicBezTo>
                      <a:pt x="357" y="68"/>
                      <a:pt x="357" y="34"/>
                      <a:pt x="3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8"/>
              <p:cNvSpPr/>
              <p:nvPr/>
            </p:nvSpPr>
            <p:spPr>
              <a:xfrm>
                <a:off x="723361" y="1708245"/>
                <a:ext cx="34574" cy="64088"/>
              </a:xfrm>
              <a:custGeom>
                <a:avLst/>
                <a:gdLst/>
                <a:ahLst/>
                <a:cxnLst/>
                <a:rect l="l" t="t" r="r" b="b"/>
                <a:pathLst>
                  <a:path w="991" h="1837" extrusionOk="0">
                    <a:moveTo>
                      <a:pt x="934" y="1"/>
                    </a:moveTo>
                    <a:cubicBezTo>
                      <a:pt x="924" y="302"/>
                      <a:pt x="879" y="591"/>
                      <a:pt x="756" y="868"/>
                    </a:cubicBezTo>
                    <a:cubicBezTo>
                      <a:pt x="667" y="1058"/>
                      <a:pt x="546" y="1236"/>
                      <a:pt x="400" y="1392"/>
                    </a:cubicBezTo>
                    <a:lnTo>
                      <a:pt x="312" y="1481"/>
                    </a:lnTo>
                    <a:cubicBezTo>
                      <a:pt x="312" y="1491"/>
                      <a:pt x="312" y="1503"/>
                      <a:pt x="301" y="1514"/>
                    </a:cubicBezTo>
                    <a:cubicBezTo>
                      <a:pt x="279" y="1558"/>
                      <a:pt x="223" y="1570"/>
                      <a:pt x="190" y="1603"/>
                    </a:cubicBezTo>
                    <a:cubicBezTo>
                      <a:pt x="123" y="1647"/>
                      <a:pt x="78" y="1703"/>
                      <a:pt x="34" y="1770"/>
                    </a:cubicBezTo>
                    <a:lnTo>
                      <a:pt x="0" y="1837"/>
                    </a:lnTo>
                    <a:cubicBezTo>
                      <a:pt x="56" y="1780"/>
                      <a:pt x="123" y="1725"/>
                      <a:pt x="190" y="1681"/>
                    </a:cubicBezTo>
                    <a:cubicBezTo>
                      <a:pt x="279" y="1614"/>
                      <a:pt x="356" y="1536"/>
                      <a:pt x="423" y="1458"/>
                    </a:cubicBezTo>
                    <a:cubicBezTo>
                      <a:pt x="734" y="1147"/>
                      <a:pt x="934" y="757"/>
                      <a:pt x="990" y="312"/>
                    </a:cubicBezTo>
                    <a:cubicBezTo>
                      <a:pt x="979" y="201"/>
                      <a:pt x="968" y="90"/>
                      <a:pt x="9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8"/>
              <p:cNvSpPr/>
              <p:nvPr/>
            </p:nvSpPr>
            <p:spPr>
              <a:xfrm>
                <a:off x="789300" y="1691952"/>
                <a:ext cx="136271" cy="114222"/>
              </a:xfrm>
              <a:custGeom>
                <a:avLst/>
                <a:gdLst/>
                <a:ahLst/>
                <a:cxnLst/>
                <a:rect l="l" t="t" r="r" b="b"/>
                <a:pathLst>
                  <a:path w="3906" h="3274" extrusionOk="0">
                    <a:moveTo>
                      <a:pt x="3193" y="1"/>
                    </a:moveTo>
                    <a:cubicBezTo>
                      <a:pt x="3015" y="1"/>
                      <a:pt x="2837" y="45"/>
                      <a:pt x="2670" y="90"/>
                    </a:cubicBezTo>
                    <a:cubicBezTo>
                      <a:pt x="2292" y="201"/>
                      <a:pt x="1936" y="346"/>
                      <a:pt x="1570" y="479"/>
                    </a:cubicBezTo>
                    <a:cubicBezTo>
                      <a:pt x="1247" y="613"/>
                      <a:pt x="924" y="735"/>
                      <a:pt x="668" y="980"/>
                    </a:cubicBezTo>
                    <a:cubicBezTo>
                      <a:pt x="112" y="1525"/>
                      <a:pt x="1" y="2392"/>
                      <a:pt x="302" y="3082"/>
                    </a:cubicBezTo>
                    <a:cubicBezTo>
                      <a:pt x="302" y="3093"/>
                      <a:pt x="312" y="3093"/>
                      <a:pt x="312" y="3093"/>
                    </a:cubicBezTo>
                    <a:cubicBezTo>
                      <a:pt x="357" y="3226"/>
                      <a:pt x="524" y="3271"/>
                      <a:pt x="658" y="3271"/>
                    </a:cubicBezTo>
                    <a:cubicBezTo>
                      <a:pt x="689" y="3273"/>
                      <a:pt x="720" y="3274"/>
                      <a:pt x="752" y="3274"/>
                    </a:cubicBezTo>
                    <a:cubicBezTo>
                      <a:pt x="898" y="3274"/>
                      <a:pt x="1045" y="3252"/>
                      <a:pt x="1191" y="3216"/>
                    </a:cubicBezTo>
                    <a:cubicBezTo>
                      <a:pt x="1525" y="3115"/>
                      <a:pt x="1780" y="2848"/>
                      <a:pt x="2025" y="2615"/>
                    </a:cubicBezTo>
                    <a:cubicBezTo>
                      <a:pt x="2292" y="2370"/>
                      <a:pt x="2537" y="2114"/>
                      <a:pt x="2737" y="1803"/>
                    </a:cubicBezTo>
                    <a:cubicBezTo>
                      <a:pt x="2926" y="1513"/>
                      <a:pt x="3082" y="1191"/>
                      <a:pt x="3327" y="935"/>
                    </a:cubicBezTo>
                    <a:cubicBezTo>
                      <a:pt x="3515" y="746"/>
                      <a:pt x="3905" y="423"/>
                      <a:pt x="3638" y="146"/>
                    </a:cubicBezTo>
                    <a:cubicBezTo>
                      <a:pt x="3515" y="23"/>
                      <a:pt x="3349" y="1"/>
                      <a:pt x="319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8"/>
              <p:cNvSpPr/>
              <p:nvPr/>
            </p:nvSpPr>
            <p:spPr>
              <a:xfrm>
                <a:off x="789300" y="1691952"/>
                <a:ext cx="127723" cy="110663"/>
              </a:xfrm>
              <a:custGeom>
                <a:avLst/>
                <a:gdLst/>
                <a:ahLst/>
                <a:cxnLst/>
                <a:rect l="l" t="t" r="r" b="b"/>
                <a:pathLst>
                  <a:path w="3661" h="3172" extrusionOk="0">
                    <a:moveTo>
                      <a:pt x="3193" y="1"/>
                    </a:moveTo>
                    <a:cubicBezTo>
                      <a:pt x="3015" y="1"/>
                      <a:pt x="2837" y="45"/>
                      <a:pt x="2670" y="90"/>
                    </a:cubicBezTo>
                    <a:cubicBezTo>
                      <a:pt x="2292" y="201"/>
                      <a:pt x="1936" y="346"/>
                      <a:pt x="1570" y="479"/>
                    </a:cubicBezTo>
                    <a:cubicBezTo>
                      <a:pt x="1247" y="613"/>
                      <a:pt x="924" y="735"/>
                      <a:pt x="668" y="980"/>
                    </a:cubicBezTo>
                    <a:cubicBezTo>
                      <a:pt x="112" y="1525"/>
                      <a:pt x="1" y="2392"/>
                      <a:pt x="302" y="3082"/>
                    </a:cubicBezTo>
                    <a:cubicBezTo>
                      <a:pt x="302" y="3093"/>
                      <a:pt x="312" y="3093"/>
                      <a:pt x="312" y="3093"/>
                    </a:cubicBezTo>
                    <a:cubicBezTo>
                      <a:pt x="324" y="3127"/>
                      <a:pt x="346" y="3149"/>
                      <a:pt x="368" y="3171"/>
                    </a:cubicBezTo>
                    <a:cubicBezTo>
                      <a:pt x="381" y="3172"/>
                      <a:pt x="393" y="3172"/>
                      <a:pt x="406" y="3172"/>
                    </a:cubicBezTo>
                    <a:cubicBezTo>
                      <a:pt x="650" y="3172"/>
                      <a:pt x="902" y="3074"/>
                      <a:pt x="1113" y="2926"/>
                    </a:cubicBezTo>
                    <a:cubicBezTo>
                      <a:pt x="1402" y="2726"/>
                      <a:pt x="1625" y="2415"/>
                      <a:pt x="1958" y="2270"/>
                    </a:cubicBezTo>
                    <a:cubicBezTo>
                      <a:pt x="2037" y="2247"/>
                      <a:pt x="2114" y="2215"/>
                      <a:pt x="2192" y="2170"/>
                    </a:cubicBezTo>
                    <a:cubicBezTo>
                      <a:pt x="2259" y="2126"/>
                      <a:pt x="2314" y="2059"/>
                      <a:pt x="2359" y="1981"/>
                    </a:cubicBezTo>
                    <a:cubicBezTo>
                      <a:pt x="2448" y="1836"/>
                      <a:pt x="2526" y="1681"/>
                      <a:pt x="2603" y="1525"/>
                    </a:cubicBezTo>
                    <a:cubicBezTo>
                      <a:pt x="2670" y="1369"/>
                      <a:pt x="2759" y="1224"/>
                      <a:pt x="2860" y="1091"/>
                    </a:cubicBezTo>
                    <a:cubicBezTo>
                      <a:pt x="2982" y="947"/>
                      <a:pt x="3137" y="858"/>
                      <a:pt x="3249" y="724"/>
                    </a:cubicBezTo>
                    <a:cubicBezTo>
                      <a:pt x="3327" y="646"/>
                      <a:pt x="3371" y="557"/>
                      <a:pt x="3426" y="468"/>
                    </a:cubicBezTo>
                    <a:cubicBezTo>
                      <a:pt x="3483" y="379"/>
                      <a:pt x="3549" y="302"/>
                      <a:pt x="3627" y="223"/>
                    </a:cubicBezTo>
                    <a:cubicBezTo>
                      <a:pt x="3638" y="213"/>
                      <a:pt x="3649" y="190"/>
                      <a:pt x="3660" y="179"/>
                    </a:cubicBezTo>
                    <a:cubicBezTo>
                      <a:pt x="3649" y="168"/>
                      <a:pt x="3649" y="156"/>
                      <a:pt x="3638" y="146"/>
                    </a:cubicBezTo>
                    <a:cubicBezTo>
                      <a:pt x="3515" y="23"/>
                      <a:pt x="3349" y="1"/>
                      <a:pt x="319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8"/>
              <p:cNvSpPr/>
              <p:nvPr/>
            </p:nvSpPr>
            <p:spPr>
              <a:xfrm>
                <a:off x="791253" y="1687242"/>
                <a:ext cx="128456" cy="111152"/>
              </a:xfrm>
              <a:custGeom>
                <a:avLst/>
                <a:gdLst/>
                <a:ahLst/>
                <a:cxnLst/>
                <a:rect l="l" t="t" r="r" b="b"/>
                <a:pathLst>
                  <a:path w="3682" h="3186" extrusionOk="0">
                    <a:moveTo>
                      <a:pt x="2818" y="1"/>
                    </a:moveTo>
                    <a:cubicBezTo>
                      <a:pt x="2779" y="1"/>
                      <a:pt x="2741" y="4"/>
                      <a:pt x="2703" y="14"/>
                    </a:cubicBezTo>
                    <a:cubicBezTo>
                      <a:pt x="2626" y="36"/>
                      <a:pt x="2547" y="69"/>
                      <a:pt x="2470" y="91"/>
                    </a:cubicBezTo>
                    <a:cubicBezTo>
                      <a:pt x="2381" y="136"/>
                      <a:pt x="2281" y="170"/>
                      <a:pt x="2181" y="214"/>
                    </a:cubicBezTo>
                    <a:cubicBezTo>
                      <a:pt x="1991" y="291"/>
                      <a:pt x="1803" y="358"/>
                      <a:pt x="1613" y="437"/>
                    </a:cubicBezTo>
                    <a:cubicBezTo>
                      <a:pt x="1425" y="514"/>
                      <a:pt x="1235" y="592"/>
                      <a:pt x="1057" y="659"/>
                    </a:cubicBezTo>
                    <a:cubicBezTo>
                      <a:pt x="901" y="726"/>
                      <a:pt x="746" y="803"/>
                      <a:pt x="624" y="914"/>
                    </a:cubicBezTo>
                    <a:cubicBezTo>
                      <a:pt x="368" y="1148"/>
                      <a:pt x="201" y="1460"/>
                      <a:pt x="112" y="1793"/>
                    </a:cubicBezTo>
                    <a:cubicBezTo>
                      <a:pt x="1" y="2227"/>
                      <a:pt x="23" y="2672"/>
                      <a:pt x="45" y="3106"/>
                    </a:cubicBezTo>
                    <a:cubicBezTo>
                      <a:pt x="45" y="3140"/>
                      <a:pt x="85" y="3154"/>
                      <a:pt x="118" y="3154"/>
                    </a:cubicBezTo>
                    <a:cubicBezTo>
                      <a:pt x="128" y="3154"/>
                      <a:pt x="137" y="3153"/>
                      <a:pt x="145" y="3150"/>
                    </a:cubicBezTo>
                    <a:cubicBezTo>
                      <a:pt x="212" y="3174"/>
                      <a:pt x="282" y="3186"/>
                      <a:pt x="351" y="3186"/>
                    </a:cubicBezTo>
                    <a:cubicBezTo>
                      <a:pt x="441" y="3186"/>
                      <a:pt x="530" y="3166"/>
                      <a:pt x="612" y="3128"/>
                    </a:cubicBezTo>
                    <a:cubicBezTo>
                      <a:pt x="779" y="3050"/>
                      <a:pt x="924" y="2916"/>
                      <a:pt x="1069" y="2805"/>
                    </a:cubicBezTo>
                    <a:lnTo>
                      <a:pt x="1536" y="2439"/>
                    </a:lnTo>
                    <a:cubicBezTo>
                      <a:pt x="1669" y="2338"/>
                      <a:pt x="1791" y="2238"/>
                      <a:pt x="1892" y="2105"/>
                    </a:cubicBezTo>
                    <a:cubicBezTo>
                      <a:pt x="1981" y="1971"/>
                      <a:pt x="2025" y="1826"/>
                      <a:pt x="2080" y="1671"/>
                    </a:cubicBezTo>
                    <a:cubicBezTo>
                      <a:pt x="2103" y="1593"/>
                      <a:pt x="2136" y="1504"/>
                      <a:pt x="2181" y="1438"/>
                    </a:cubicBezTo>
                    <a:cubicBezTo>
                      <a:pt x="2236" y="1371"/>
                      <a:pt x="2303" y="1315"/>
                      <a:pt x="2369" y="1260"/>
                    </a:cubicBezTo>
                    <a:cubicBezTo>
                      <a:pt x="2426" y="1204"/>
                      <a:pt x="2481" y="1159"/>
                      <a:pt x="2537" y="1104"/>
                    </a:cubicBezTo>
                    <a:cubicBezTo>
                      <a:pt x="2592" y="1037"/>
                      <a:pt x="2626" y="970"/>
                      <a:pt x="2681" y="914"/>
                    </a:cubicBezTo>
                    <a:cubicBezTo>
                      <a:pt x="2737" y="848"/>
                      <a:pt x="2804" y="825"/>
                      <a:pt x="2870" y="781"/>
                    </a:cubicBezTo>
                    <a:cubicBezTo>
                      <a:pt x="2948" y="748"/>
                      <a:pt x="2982" y="692"/>
                      <a:pt x="3015" y="614"/>
                    </a:cubicBezTo>
                    <a:cubicBezTo>
                      <a:pt x="3048" y="558"/>
                      <a:pt x="3081" y="503"/>
                      <a:pt x="3137" y="459"/>
                    </a:cubicBezTo>
                    <a:cubicBezTo>
                      <a:pt x="3193" y="414"/>
                      <a:pt x="3271" y="380"/>
                      <a:pt x="3338" y="358"/>
                    </a:cubicBezTo>
                    <a:cubicBezTo>
                      <a:pt x="3404" y="336"/>
                      <a:pt x="3471" y="314"/>
                      <a:pt x="3526" y="281"/>
                    </a:cubicBezTo>
                    <a:cubicBezTo>
                      <a:pt x="3582" y="259"/>
                      <a:pt x="3660" y="225"/>
                      <a:pt x="3671" y="158"/>
                    </a:cubicBezTo>
                    <a:cubicBezTo>
                      <a:pt x="3682" y="91"/>
                      <a:pt x="3627" y="69"/>
                      <a:pt x="3571" y="58"/>
                    </a:cubicBezTo>
                    <a:cubicBezTo>
                      <a:pt x="3471" y="47"/>
                      <a:pt x="3370" y="47"/>
                      <a:pt x="3271" y="36"/>
                    </a:cubicBezTo>
                    <a:cubicBezTo>
                      <a:pt x="3170" y="25"/>
                      <a:pt x="3071" y="25"/>
                      <a:pt x="2982" y="14"/>
                    </a:cubicBezTo>
                    <a:cubicBezTo>
                      <a:pt x="2924" y="7"/>
                      <a:pt x="2870" y="1"/>
                      <a:pt x="281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8"/>
              <p:cNvSpPr/>
              <p:nvPr/>
            </p:nvSpPr>
            <p:spPr>
              <a:xfrm>
                <a:off x="795161" y="1698162"/>
                <a:ext cx="84602" cy="92382"/>
              </a:xfrm>
              <a:custGeom>
                <a:avLst/>
                <a:gdLst/>
                <a:ahLst/>
                <a:cxnLst/>
                <a:rect l="l" t="t" r="r" b="b"/>
                <a:pathLst>
                  <a:path w="2425" h="2648" extrusionOk="0">
                    <a:moveTo>
                      <a:pt x="2425" y="1"/>
                    </a:moveTo>
                    <a:lnTo>
                      <a:pt x="2425" y="1"/>
                    </a:lnTo>
                    <a:cubicBezTo>
                      <a:pt x="2302" y="101"/>
                      <a:pt x="2169" y="179"/>
                      <a:pt x="2047" y="257"/>
                    </a:cubicBezTo>
                    <a:cubicBezTo>
                      <a:pt x="1913" y="346"/>
                      <a:pt x="1780" y="413"/>
                      <a:pt x="1646" y="490"/>
                    </a:cubicBezTo>
                    <a:cubicBezTo>
                      <a:pt x="1379" y="635"/>
                      <a:pt x="1112" y="802"/>
                      <a:pt x="878" y="1024"/>
                    </a:cubicBezTo>
                    <a:cubicBezTo>
                      <a:pt x="656" y="1246"/>
                      <a:pt x="478" y="1503"/>
                      <a:pt x="334" y="1780"/>
                    </a:cubicBezTo>
                    <a:cubicBezTo>
                      <a:pt x="267" y="1914"/>
                      <a:pt x="200" y="2059"/>
                      <a:pt x="134" y="2203"/>
                    </a:cubicBezTo>
                    <a:lnTo>
                      <a:pt x="55" y="2415"/>
                    </a:lnTo>
                    <a:cubicBezTo>
                      <a:pt x="22" y="2481"/>
                      <a:pt x="0" y="2570"/>
                      <a:pt x="22" y="2648"/>
                    </a:cubicBezTo>
                    <a:cubicBezTo>
                      <a:pt x="11" y="2570"/>
                      <a:pt x="45" y="2492"/>
                      <a:pt x="78" y="2425"/>
                    </a:cubicBezTo>
                    <a:lnTo>
                      <a:pt x="178" y="2225"/>
                    </a:lnTo>
                    <a:cubicBezTo>
                      <a:pt x="256" y="2081"/>
                      <a:pt x="322" y="1948"/>
                      <a:pt x="401" y="1814"/>
                    </a:cubicBezTo>
                    <a:cubicBezTo>
                      <a:pt x="556" y="1558"/>
                      <a:pt x="734" y="1313"/>
                      <a:pt x="957" y="1102"/>
                    </a:cubicBezTo>
                    <a:cubicBezTo>
                      <a:pt x="1168" y="880"/>
                      <a:pt x="1424" y="724"/>
                      <a:pt x="1679" y="557"/>
                    </a:cubicBezTo>
                    <a:cubicBezTo>
                      <a:pt x="1813" y="468"/>
                      <a:pt x="1946" y="390"/>
                      <a:pt x="2069" y="301"/>
                    </a:cubicBezTo>
                    <a:cubicBezTo>
                      <a:pt x="2191" y="213"/>
                      <a:pt x="2314" y="112"/>
                      <a:pt x="242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8"/>
              <p:cNvSpPr/>
              <p:nvPr/>
            </p:nvSpPr>
            <p:spPr>
              <a:xfrm>
                <a:off x="801720" y="1724957"/>
                <a:ext cx="60983" cy="68693"/>
              </a:xfrm>
              <a:custGeom>
                <a:avLst/>
                <a:gdLst/>
                <a:ahLst/>
                <a:cxnLst/>
                <a:rect l="l" t="t" r="r" b="b"/>
                <a:pathLst>
                  <a:path w="1748" h="1969" extrusionOk="0">
                    <a:moveTo>
                      <a:pt x="1747" y="1"/>
                    </a:moveTo>
                    <a:lnTo>
                      <a:pt x="1747" y="1"/>
                    </a:lnTo>
                    <a:cubicBezTo>
                      <a:pt x="1647" y="67"/>
                      <a:pt x="1558" y="134"/>
                      <a:pt x="1469" y="201"/>
                    </a:cubicBezTo>
                    <a:lnTo>
                      <a:pt x="1214" y="401"/>
                    </a:lnTo>
                    <a:cubicBezTo>
                      <a:pt x="1036" y="545"/>
                      <a:pt x="858" y="679"/>
                      <a:pt x="690" y="834"/>
                    </a:cubicBezTo>
                    <a:cubicBezTo>
                      <a:pt x="524" y="979"/>
                      <a:pt x="368" y="1146"/>
                      <a:pt x="245" y="1346"/>
                    </a:cubicBezTo>
                    <a:cubicBezTo>
                      <a:pt x="134" y="1535"/>
                      <a:pt x="57" y="1758"/>
                      <a:pt x="1" y="1969"/>
                    </a:cubicBezTo>
                    <a:cubicBezTo>
                      <a:pt x="90" y="1769"/>
                      <a:pt x="190" y="1558"/>
                      <a:pt x="312" y="1380"/>
                    </a:cubicBezTo>
                    <a:cubicBezTo>
                      <a:pt x="435" y="1202"/>
                      <a:pt x="591" y="1046"/>
                      <a:pt x="757" y="901"/>
                    </a:cubicBezTo>
                    <a:lnTo>
                      <a:pt x="1258" y="468"/>
                    </a:lnTo>
                    <a:lnTo>
                      <a:pt x="1503" y="234"/>
                    </a:lnTo>
                    <a:cubicBezTo>
                      <a:pt x="1580" y="156"/>
                      <a:pt x="1669" y="78"/>
                      <a:pt x="174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8"/>
              <p:cNvSpPr/>
              <p:nvPr/>
            </p:nvSpPr>
            <p:spPr>
              <a:xfrm>
                <a:off x="808698" y="1744738"/>
                <a:ext cx="45842" cy="48912"/>
              </a:xfrm>
              <a:custGeom>
                <a:avLst/>
                <a:gdLst/>
                <a:ahLst/>
                <a:cxnLst/>
                <a:rect l="l" t="t" r="r" b="b"/>
                <a:pathLst>
                  <a:path w="1314" h="1402" extrusionOk="0">
                    <a:moveTo>
                      <a:pt x="1313" y="0"/>
                    </a:moveTo>
                    <a:lnTo>
                      <a:pt x="1313" y="0"/>
                    </a:lnTo>
                    <a:cubicBezTo>
                      <a:pt x="1224" y="134"/>
                      <a:pt x="1125" y="267"/>
                      <a:pt x="1036" y="412"/>
                    </a:cubicBezTo>
                    <a:cubicBezTo>
                      <a:pt x="947" y="557"/>
                      <a:pt x="868" y="690"/>
                      <a:pt x="757" y="801"/>
                    </a:cubicBezTo>
                    <a:cubicBezTo>
                      <a:pt x="646" y="912"/>
                      <a:pt x="502" y="968"/>
                      <a:pt x="346" y="1057"/>
                    </a:cubicBezTo>
                    <a:cubicBezTo>
                      <a:pt x="201" y="1135"/>
                      <a:pt x="57" y="1246"/>
                      <a:pt x="1" y="1402"/>
                    </a:cubicBezTo>
                    <a:cubicBezTo>
                      <a:pt x="90" y="1258"/>
                      <a:pt x="235" y="1191"/>
                      <a:pt x="379" y="1124"/>
                    </a:cubicBezTo>
                    <a:cubicBezTo>
                      <a:pt x="535" y="1057"/>
                      <a:pt x="691" y="1001"/>
                      <a:pt x="824" y="868"/>
                    </a:cubicBezTo>
                    <a:cubicBezTo>
                      <a:pt x="957" y="746"/>
                      <a:pt x="1036" y="601"/>
                      <a:pt x="1103" y="445"/>
                    </a:cubicBezTo>
                    <a:cubicBezTo>
                      <a:pt x="1180" y="301"/>
                      <a:pt x="1258" y="156"/>
                      <a:pt x="131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8"/>
              <p:cNvSpPr/>
              <p:nvPr/>
            </p:nvSpPr>
            <p:spPr>
              <a:xfrm>
                <a:off x="792405" y="1698930"/>
                <a:ext cx="72217" cy="75322"/>
              </a:xfrm>
              <a:custGeom>
                <a:avLst/>
                <a:gdLst/>
                <a:ahLst/>
                <a:cxnLst/>
                <a:rect l="l" t="t" r="r" b="b"/>
                <a:pathLst>
                  <a:path w="2070" h="2159" extrusionOk="0">
                    <a:moveTo>
                      <a:pt x="2070" y="1"/>
                    </a:moveTo>
                    <a:lnTo>
                      <a:pt x="2070" y="1"/>
                    </a:lnTo>
                    <a:cubicBezTo>
                      <a:pt x="1958" y="68"/>
                      <a:pt x="1847" y="146"/>
                      <a:pt x="1758" y="235"/>
                    </a:cubicBezTo>
                    <a:cubicBezTo>
                      <a:pt x="1669" y="324"/>
                      <a:pt x="1580" y="424"/>
                      <a:pt x="1491" y="502"/>
                    </a:cubicBezTo>
                    <a:cubicBezTo>
                      <a:pt x="1303" y="668"/>
                      <a:pt x="1046" y="747"/>
                      <a:pt x="824" y="891"/>
                    </a:cubicBezTo>
                    <a:cubicBezTo>
                      <a:pt x="713" y="969"/>
                      <a:pt x="624" y="1058"/>
                      <a:pt x="524" y="1147"/>
                    </a:cubicBezTo>
                    <a:cubicBezTo>
                      <a:pt x="435" y="1236"/>
                      <a:pt x="346" y="1325"/>
                      <a:pt x="268" y="1425"/>
                    </a:cubicBezTo>
                    <a:cubicBezTo>
                      <a:pt x="179" y="1536"/>
                      <a:pt x="112" y="1647"/>
                      <a:pt x="79" y="1770"/>
                    </a:cubicBezTo>
                    <a:cubicBezTo>
                      <a:pt x="45" y="1903"/>
                      <a:pt x="23" y="2025"/>
                      <a:pt x="1" y="2159"/>
                    </a:cubicBezTo>
                    <a:cubicBezTo>
                      <a:pt x="45" y="2037"/>
                      <a:pt x="68" y="1903"/>
                      <a:pt x="112" y="1792"/>
                    </a:cubicBezTo>
                    <a:cubicBezTo>
                      <a:pt x="157" y="1669"/>
                      <a:pt x="223" y="1558"/>
                      <a:pt x="312" y="1469"/>
                    </a:cubicBezTo>
                    <a:cubicBezTo>
                      <a:pt x="391" y="1369"/>
                      <a:pt x="490" y="1280"/>
                      <a:pt x="579" y="1192"/>
                    </a:cubicBezTo>
                    <a:cubicBezTo>
                      <a:pt x="668" y="1103"/>
                      <a:pt x="769" y="1024"/>
                      <a:pt x="868" y="957"/>
                    </a:cubicBezTo>
                    <a:cubicBezTo>
                      <a:pt x="1080" y="813"/>
                      <a:pt x="1335" y="735"/>
                      <a:pt x="1525" y="546"/>
                    </a:cubicBezTo>
                    <a:cubicBezTo>
                      <a:pt x="1625" y="457"/>
                      <a:pt x="1703" y="357"/>
                      <a:pt x="1780" y="268"/>
                    </a:cubicBezTo>
                    <a:cubicBezTo>
                      <a:pt x="1869" y="168"/>
                      <a:pt x="1970" y="79"/>
                      <a:pt x="207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8"/>
              <p:cNvSpPr/>
              <p:nvPr/>
            </p:nvSpPr>
            <p:spPr>
              <a:xfrm>
                <a:off x="802522" y="1747460"/>
                <a:ext cx="40016" cy="49296"/>
              </a:xfrm>
              <a:custGeom>
                <a:avLst/>
                <a:gdLst/>
                <a:ahLst/>
                <a:cxnLst/>
                <a:rect l="l" t="t" r="r" b="b"/>
                <a:pathLst>
                  <a:path w="1147" h="1413" extrusionOk="0">
                    <a:moveTo>
                      <a:pt x="1146" y="1"/>
                    </a:moveTo>
                    <a:lnTo>
                      <a:pt x="1146" y="1"/>
                    </a:lnTo>
                    <a:cubicBezTo>
                      <a:pt x="1057" y="134"/>
                      <a:pt x="979" y="268"/>
                      <a:pt x="868" y="367"/>
                    </a:cubicBezTo>
                    <a:cubicBezTo>
                      <a:pt x="768" y="479"/>
                      <a:pt x="634" y="545"/>
                      <a:pt x="489" y="624"/>
                    </a:cubicBezTo>
                    <a:cubicBezTo>
                      <a:pt x="356" y="713"/>
                      <a:pt x="256" y="846"/>
                      <a:pt x="178" y="979"/>
                    </a:cubicBezTo>
                    <a:cubicBezTo>
                      <a:pt x="101" y="1124"/>
                      <a:pt x="45" y="1269"/>
                      <a:pt x="0" y="1413"/>
                    </a:cubicBezTo>
                    <a:cubicBezTo>
                      <a:pt x="78" y="1279"/>
                      <a:pt x="145" y="1146"/>
                      <a:pt x="222" y="1012"/>
                    </a:cubicBezTo>
                    <a:cubicBezTo>
                      <a:pt x="311" y="890"/>
                      <a:pt x="412" y="779"/>
                      <a:pt x="534" y="690"/>
                    </a:cubicBezTo>
                    <a:cubicBezTo>
                      <a:pt x="601" y="656"/>
                      <a:pt x="667" y="612"/>
                      <a:pt x="734" y="567"/>
                    </a:cubicBezTo>
                    <a:cubicBezTo>
                      <a:pt x="801" y="523"/>
                      <a:pt x="868" y="468"/>
                      <a:pt x="912" y="412"/>
                    </a:cubicBezTo>
                    <a:cubicBezTo>
                      <a:pt x="1023" y="290"/>
                      <a:pt x="1090" y="145"/>
                      <a:pt x="114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8"/>
              <p:cNvSpPr/>
              <p:nvPr/>
            </p:nvSpPr>
            <p:spPr>
              <a:xfrm>
                <a:off x="788148" y="1746343"/>
                <a:ext cx="130409" cy="67891"/>
              </a:xfrm>
              <a:custGeom>
                <a:avLst/>
                <a:gdLst/>
                <a:ahLst/>
                <a:cxnLst/>
                <a:rect l="l" t="t" r="r" b="b"/>
                <a:pathLst>
                  <a:path w="3738" h="1946" extrusionOk="0">
                    <a:moveTo>
                      <a:pt x="3292" y="1"/>
                    </a:moveTo>
                    <a:cubicBezTo>
                      <a:pt x="3247" y="1"/>
                      <a:pt x="3169" y="7"/>
                      <a:pt x="3026" y="21"/>
                    </a:cubicBezTo>
                    <a:cubicBezTo>
                      <a:pt x="2592" y="55"/>
                      <a:pt x="2392" y="122"/>
                      <a:pt x="2058" y="344"/>
                    </a:cubicBezTo>
                    <a:cubicBezTo>
                      <a:pt x="1736" y="577"/>
                      <a:pt x="1669" y="833"/>
                      <a:pt x="1302" y="1089"/>
                    </a:cubicBezTo>
                    <a:cubicBezTo>
                      <a:pt x="988" y="1318"/>
                      <a:pt x="918" y="1383"/>
                      <a:pt x="814" y="1383"/>
                    </a:cubicBezTo>
                    <a:cubicBezTo>
                      <a:pt x="796" y="1383"/>
                      <a:pt x="778" y="1381"/>
                      <a:pt x="757" y="1378"/>
                    </a:cubicBezTo>
                    <a:cubicBezTo>
                      <a:pt x="638" y="1360"/>
                      <a:pt x="557" y="1222"/>
                      <a:pt x="421" y="1222"/>
                    </a:cubicBezTo>
                    <a:cubicBezTo>
                      <a:pt x="392" y="1222"/>
                      <a:pt x="359" y="1229"/>
                      <a:pt x="323" y="1245"/>
                    </a:cubicBezTo>
                    <a:cubicBezTo>
                      <a:pt x="123" y="1334"/>
                      <a:pt x="1" y="1479"/>
                      <a:pt x="34" y="1600"/>
                    </a:cubicBezTo>
                    <a:cubicBezTo>
                      <a:pt x="45" y="1701"/>
                      <a:pt x="345" y="1723"/>
                      <a:pt x="579" y="1812"/>
                    </a:cubicBezTo>
                    <a:cubicBezTo>
                      <a:pt x="759" y="1872"/>
                      <a:pt x="945" y="1945"/>
                      <a:pt x="1113" y="1945"/>
                    </a:cubicBezTo>
                    <a:cubicBezTo>
                      <a:pt x="1163" y="1945"/>
                      <a:pt x="1211" y="1939"/>
                      <a:pt x="1257" y="1923"/>
                    </a:cubicBezTo>
                    <a:cubicBezTo>
                      <a:pt x="1457" y="1857"/>
                      <a:pt x="1847" y="1778"/>
                      <a:pt x="2225" y="1390"/>
                    </a:cubicBezTo>
                    <a:cubicBezTo>
                      <a:pt x="2592" y="1011"/>
                      <a:pt x="2636" y="733"/>
                      <a:pt x="3071" y="455"/>
                    </a:cubicBezTo>
                    <a:cubicBezTo>
                      <a:pt x="3504" y="177"/>
                      <a:pt x="3738" y="244"/>
                      <a:pt x="3726" y="144"/>
                    </a:cubicBezTo>
                    <a:cubicBezTo>
                      <a:pt x="3726" y="55"/>
                      <a:pt x="3605" y="122"/>
                      <a:pt x="3449" y="66"/>
                    </a:cubicBezTo>
                    <a:cubicBezTo>
                      <a:pt x="3335" y="28"/>
                      <a:pt x="3386" y="1"/>
                      <a:pt x="329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8"/>
              <p:cNvSpPr/>
              <p:nvPr/>
            </p:nvSpPr>
            <p:spPr>
              <a:xfrm>
                <a:off x="788148" y="1747076"/>
                <a:ext cx="102499" cy="65623"/>
              </a:xfrm>
              <a:custGeom>
                <a:avLst/>
                <a:gdLst/>
                <a:ahLst/>
                <a:cxnLst/>
                <a:rect l="l" t="t" r="r" b="b"/>
                <a:pathLst>
                  <a:path w="2938" h="1881" extrusionOk="0">
                    <a:moveTo>
                      <a:pt x="2937" y="0"/>
                    </a:moveTo>
                    <a:lnTo>
                      <a:pt x="2937" y="0"/>
                    </a:lnTo>
                    <a:cubicBezTo>
                      <a:pt x="2559" y="45"/>
                      <a:pt x="2370" y="111"/>
                      <a:pt x="2058" y="323"/>
                    </a:cubicBezTo>
                    <a:cubicBezTo>
                      <a:pt x="1736" y="556"/>
                      <a:pt x="1669" y="812"/>
                      <a:pt x="1302" y="1068"/>
                    </a:cubicBezTo>
                    <a:cubicBezTo>
                      <a:pt x="988" y="1297"/>
                      <a:pt x="918" y="1362"/>
                      <a:pt x="814" y="1362"/>
                    </a:cubicBezTo>
                    <a:cubicBezTo>
                      <a:pt x="796" y="1362"/>
                      <a:pt x="778" y="1360"/>
                      <a:pt x="757" y="1357"/>
                    </a:cubicBezTo>
                    <a:cubicBezTo>
                      <a:pt x="638" y="1339"/>
                      <a:pt x="557" y="1201"/>
                      <a:pt x="421" y="1201"/>
                    </a:cubicBezTo>
                    <a:cubicBezTo>
                      <a:pt x="392" y="1201"/>
                      <a:pt x="359" y="1208"/>
                      <a:pt x="323" y="1224"/>
                    </a:cubicBezTo>
                    <a:cubicBezTo>
                      <a:pt x="123" y="1313"/>
                      <a:pt x="1" y="1458"/>
                      <a:pt x="34" y="1579"/>
                    </a:cubicBezTo>
                    <a:cubicBezTo>
                      <a:pt x="45" y="1680"/>
                      <a:pt x="345" y="1702"/>
                      <a:pt x="579" y="1791"/>
                    </a:cubicBezTo>
                    <a:cubicBezTo>
                      <a:pt x="679" y="1824"/>
                      <a:pt x="768" y="1858"/>
                      <a:pt x="868" y="1880"/>
                    </a:cubicBezTo>
                    <a:cubicBezTo>
                      <a:pt x="1013" y="1802"/>
                      <a:pt x="1158" y="1702"/>
                      <a:pt x="1269" y="1579"/>
                    </a:cubicBezTo>
                    <a:cubicBezTo>
                      <a:pt x="1380" y="1480"/>
                      <a:pt x="1480" y="1357"/>
                      <a:pt x="1625" y="1268"/>
                    </a:cubicBezTo>
                    <a:cubicBezTo>
                      <a:pt x="1747" y="1191"/>
                      <a:pt x="1902" y="1157"/>
                      <a:pt x="2036" y="1079"/>
                    </a:cubicBezTo>
                    <a:cubicBezTo>
                      <a:pt x="2292" y="924"/>
                      <a:pt x="2458" y="645"/>
                      <a:pt x="2636" y="412"/>
                    </a:cubicBezTo>
                    <a:cubicBezTo>
                      <a:pt x="2737" y="279"/>
                      <a:pt x="2837" y="145"/>
                      <a:pt x="293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8"/>
              <p:cNvSpPr/>
              <p:nvPr/>
            </p:nvSpPr>
            <p:spPr>
              <a:xfrm>
                <a:off x="795719" y="1747460"/>
                <a:ext cx="91824" cy="54564"/>
              </a:xfrm>
              <a:custGeom>
                <a:avLst/>
                <a:gdLst/>
                <a:ahLst/>
                <a:cxnLst/>
                <a:rect l="l" t="t" r="r" b="b"/>
                <a:pathLst>
                  <a:path w="2632" h="1564" extrusionOk="0">
                    <a:moveTo>
                      <a:pt x="2631" y="1"/>
                    </a:moveTo>
                    <a:cubicBezTo>
                      <a:pt x="2553" y="11"/>
                      <a:pt x="2486" y="23"/>
                      <a:pt x="2431" y="34"/>
                    </a:cubicBezTo>
                    <a:cubicBezTo>
                      <a:pt x="2397" y="56"/>
                      <a:pt x="2375" y="67"/>
                      <a:pt x="2342" y="78"/>
                    </a:cubicBezTo>
                    <a:cubicBezTo>
                      <a:pt x="2253" y="134"/>
                      <a:pt x="2164" y="189"/>
                      <a:pt x="2086" y="268"/>
                    </a:cubicBezTo>
                    <a:cubicBezTo>
                      <a:pt x="2008" y="345"/>
                      <a:pt x="1952" y="446"/>
                      <a:pt x="1886" y="535"/>
                    </a:cubicBezTo>
                    <a:cubicBezTo>
                      <a:pt x="1741" y="713"/>
                      <a:pt x="1530" y="846"/>
                      <a:pt x="1374" y="1012"/>
                    </a:cubicBezTo>
                    <a:cubicBezTo>
                      <a:pt x="1208" y="1190"/>
                      <a:pt x="1052" y="1368"/>
                      <a:pt x="818" y="1469"/>
                    </a:cubicBezTo>
                    <a:cubicBezTo>
                      <a:pt x="722" y="1506"/>
                      <a:pt x="622" y="1525"/>
                      <a:pt x="522" y="1525"/>
                    </a:cubicBezTo>
                    <a:cubicBezTo>
                      <a:pt x="355" y="1525"/>
                      <a:pt x="190" y="1473"/>
                      <a:pt x="51" y="1368"/>
                    </a:cubicBezTo>
                    <a:cubicBezTo>
                      <a:pt x="48" y="1365"/>
                      <a:pt x="42" y="1364"/>
                      <a:pt x="37" y="1364"/>
                    </a:cubicBezTo>
                    <a:cubicBezTo>
                      <a:pt x="20" y="1364"/>
                      <a:pt x="1" y="1374"/>
                      <a:pt x="17" y="1391"/>
                    </a:cubicBezTo>
                    <a:cubicBezTo>
                      <a:pt x="165" y="1511"/>
                      <a:pt x="336" y="1564"/>
                      <a:pt x="509" y="1564"/>
                    </a:cubicBezTo>
                    <a:cubicBezTo>
                      <a:pt x="765" y="1564"/>
                      <a:pt x="1026" y="1448"/>
                      <a:pt x="1218" y="1269"/>
                    </a:cubicBezTo>
                    <a:cubicBezTo>
                      <a:pt x="1307" y="1180"/>
                      <a:pt x="1386" y="1079"/>
                      <a:pt x="1475" y="990"/>
                    </a:cubicBezTo>
                    <a:cubicBezTo>
                      <a:pt x="1563" y="901"/>
                      <a:pt x="1663" y="824"/>
                      <a:pt x="1764" y="745"/>
                    </a:cubicBezTo>
                    <a:cubicBezTo>
                      <a:pt x="1853" y="668"/>
                      <a:pt x="1930" y="579"/>
                      <a:pt x="1997" y="490"/>
                    </a:cubicBezTo>
                    <a:cubicBezTo>
                      <a:pt x="2075" y="379"/>
                      <a:pt x="2142" y="278"/>
                      <a:pt x="2241" y="212"/>
                    </a:cubicBezTo>
                    <a:cubicBezTo>
                      <a:pt x="2364" y="123"/>
                      <a:pt x="2498" y="67"/>
                      <a:pt x="26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8"/>
              <p:cNvSpPr/>
              <p:nvPr/>
            </p:nvSpPr>
            <p:spPr>
              <a:xfrm>
                <a:off x="824642" y="1749379"/>
                <a:ext cx="90428" cy="64856"/>
              </a:xfrm>
              <a:custGeom>
                <a:avLst/>
                <a:gdLst/>
                <a:ahLst/>
                <a:cxnLst/>
                <a:rect l="l" t="t" r="r" b="b"/>
                <a:pathLst>
                  <a:path w="2592" h="1859" extrusionOk="0">
                    <a:moveTo>
                      <a:pt x="2492" y="1"/>
                    </a:moveTo>
                    <a:cubicBezTo>
                      <a:pt x="2292" y="90"/>
                      <a:pt x="2102" y="201"/>
                      <a:pt x="1913" y="312"/>
                    </a:cubicBezTo>
                    <a:cubicBezTo>
                      <a:pt x="1791" y="391"/>
                      <a:pt x="1679" y="457"/>
                      <a:pt x="1558" y="535"/>
                    </a:cubicBezTo>
                    <a:cubicBezTo>
                      <a:pt x="1446" y="601"/>
                      <a:pt x="1346" y="668"/>
                      <a:pt x="1246" y="757"/>
                    </a:cubicBezTo>
                    <a:cubicBezTo>
                      <a:pt x="1157" y="846"/>
                      <a:pt x="1079" y="957"/>
                      <a:pt x="1012" y="1069"/>
                    </a:cubicBezTo>
                    <a:cubicBezTo>
                      <a:pt x="945" y="1180"/>
                      <a:pt x="868" y="1269"/>
                      <a:pt x="779" y="1358"/>
                    </a:cubicBezTo>
                    <a:cubicBezTo>
                      <a:pt x="612" y="1536"/>
                      <a:pt x="401" y="1681"/>
                      <a:pt x="178" y="1792"/>
                    </a:cubicBezTo>
                    <a:cubicBezTo>
                      <a:pt x="122" y="1814"/>
                      <a:pt x="67" y="1836"/>
                      <a:pt x="0" y="1859"/>
                    </a:cubicBezTo>
                    <a:cubicBezTo>
                      <a:pt x="67" y="1859"/>
                      <a:pt x="134" y="1859"/>
                      <a:pt x="201" y="1836"/>
                    </a:cubicBezTo>
                    <a:cubicBezTo>
                      <a:pt x="401" y="1747"/>
                      <a:pt x="589" y="1625"/>
                      <a:pt x="745" y="1481"/>
                    </a:cubicBezTo>
                    <a:cubicBezTo>
                      <a:pt x="834" y="1402"/>
                      <a:pt x="912" y="1325"/>
                      <a:pt x="979" y="1236"/>
                    </a:cubicBezTo>
                    <a:cubicBezTo>
                      <a:pt x="1057" y="1125"/>
                      <a:pt x="1123" y="1013"/>
                      <a:pt x="1202" y="913"/>
                    </a:cubicBezTo>
                    <a:cubicBezTo>
                      <a:pt x="1368" y="690"/>
                      <a:pt x="1624" y="569"/>
                      <a:pt x="1847" y="424"/>
                    </a:cubicBezTo>
                    <a:cubicBezTo>
                      <a:pt x="2091" y="279"/>
                      <a:pt x="2336" y="124"/>
                      <a:pt x="259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8"/>
              <p:cNvSpPr/>
              <p:nvPr/>
            </p:nvSpPr>
            <p:spPr>
              <a:xfrm>
                <a:off x="823072" y="1778894"/>
                <a:ext cx="17130" cy="12839"/>
              </a:xfrm>
              <a:custGeom>
                <a:avLst/>
                <a:gdLst/>
                <a:ahLst/>
                <a:cxnLst/>
                <a:rect l="l" t="t" r="r" b="b"/>
                <a:pathLst>
                  <a:path w="491" h="368" extrusionOk="0">
                    <a:moveTo>
                      <a:pt x="490" y="0"/>
                    </a:moveTo>
                    <a:lnTo>
                      <a:pt x="490" y="0"/>
                    </a:lnTo>
                    <a:cubicBezTo>
                      <a:pt x="434" y="45"/>
                      <a:pt x="379" y="101"/>
                      <a:pt x="301" y="156"/>
                    </a:cubicBezTo>
                    <a:cubicBezTo>
                      <a:pt x="157" y="256"/>
                      <a:pt x="68" y="323"/>
                      <a:pt x="1" y="368"/>
                    </a:cubicBezTo>
                    <a:cubicBezTo>
                      <a:pt x="101" y="345"/>
                      <a:pt x="190" y="289"/>
                      <a:pt x="268" y="234"/>
                    </a:cubicBezTo>
                    <a:cubicBezTo>
                      <a:pt x="345" y="178"/>
                      <a:pt x="401" y="111"/>
                      <a:pt x="468" y="34"/>
                    </a:cubicBezTo>
                    <a:cubicBezTo>
                      <a:pt x="479" y="22"/>
                      <a:pt x="490" y="12"/>
                      <a:pt x="4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8"/>
              <p:cNvSpPr/>
              <p:nvPr/>
            </p:nvSpPr>
            <p:spPr>
              <a:xfrm>
                <a:off x="788951" y="1746273"/>
                <a:ext cx="115652" cy="64333"/>
              </a:xfrm>
              <a:custGeom>
                <a:avLst/>
                <a:gdLst/>
                <a:ahLst/>
                <a:cxnLst/>
                <a:rect l="l" t="t" r="r" b="b"/>
                <a:pathLst>
                  <a:path w="3315" h="1844" extrusionOk="0">
                    <a:moveTo>
                      <a:pt x="3192" y="1"/>
                    </a:moveTo>
                    <a:cubicBezTo>
                      <a:pt x="3048" y="68"/>
                      <a:pt x="2903" y="124"/>
                      <a:pt x="2758" y="168"/>
                    </a:cubicBezTo>
                    <a:cubicBezTo>
                      <a:pt x="2636" y="201"/>
                      <a:pt x="2536" y="257"/>
                      <a:pt x="2447" y="357"/>
                    </a:cubicBezTo>
                    <a:cubicBezTo>
                      <a:pt x="2358" y="457"/>
                      <a:pt x="2291" y="569"/>
                      <a:pt x="2191" y="668"/>
                    </a:cubicBezTo>
                    <a:cubicBezTo>
                      <a:pt x="1991" y="891"/>
                      <a:pt x="1780" y="1113"/>
                      <a:pt x="1568" y="1325"/>
                    </a:cubicBezTo>
                    <a:cubicBezTo>
                      <a:pt x="1468" y="1436"/>
                      <a:pt x="1357" y="1536"/>
                      <a:pt x="1257" y="1636"/>
                    </a:cubicBezTo>
                    <a:cubicBezTo>
                      <a:pt x="1212" y="1681"/>
                      <a:pt x="1157" y="1736"/>
                      <a:pt x="1101" y="1770"/>
                    </a:cubicBezTo>
                    <a:cubicBezTo>
                      <a:pt x="1050" y="1799"/>
                      <a:pt x="993" y="1809"/>
                      <a:pt x="935" y="1809"/>
                    </a:cubicBezTo>
                    <a:cubicBezTo>
                      <a:pt x="906" y="1809"/>
                      <a:pt x="876" y="1807"/>
                      <a:pt x="845" y="1803"/>
                    </a:cubicBezTo>
                    <a:cubicBezTo>
                      <a:pt x="678" y="1780"/>
                      <a:pt x="500" y="1748"/>
                      <a:pt x="345" y="1691"/>
                    </a:cubicBezTo>
                    <a:cubicBezTo>
                      <a:pt x="233" y="1659"/>
                      <a:pt x="122" y="1592"/>
                      <a:pt x="0" y="1558"/>
                    </a:cubicBezTo>
                    <a:lnTo>
                      <a:pt x="0" y="1558"/>
                    </a:lnTo>
                    <a:cubicBezTo>
                      <a:pt x="0" y="1570"/>
                      <a:pt x="0" y="1580"/>
                      <a:pt x="11" y="1592"/>
                    </a:cubicBezTo>
                    <a:cubicBezTo>
                      <a:pt x="111" y="1636"/>
                      <a:pt x="200" y="1681"/>
                      <a:pt x="312" y="1714"/>
                    </a:cubicBezTo>
                    <a:cubicBezTo>
                      <a:pt x="445" y="1770"/>
                      <a:pt x="601" y="1792"/>
                      <a:pt x="745" y="1825"/>
                    </a:cubicBezTo>
                    <a:cubicBezTo>
                      <a:pt x="802" y="1835"/>
                      <a:pt x="859" y="1843"/>
                      <a:pt x="916" y="1843"/>
                    </a:cubicBezTo>
                    <a:cubicBezTo>
                      <a:pt x="981" y="1843"/>
                      <a:pt x="1047" y="1833"/>
                      <a:pt x="1112" y="1803"/>
                    </a:cubicBezTo>
                    <a:cubicBezTo>
                      <a:pt x="1224" y="1736"/>
                      <a:pt x="1323" y="1636"/>
                      <a:pt x="1424" y="1547"/>
                    </a:cubicBezTo>
                    <a:cubicBezTo>
                      <a:pt x="1646" y="1336"/>
                      <a:pt x="1857" y="1102"/>
                      <a:pt x="2069" y="880"/>
                    </a:cubicBezTo>
                    <a:cubicBezTo>
                      <a:pt x="2180" y="769"/>
                      <a:pt x="2291" y="658"/>
                      <a:pt x="2380" y="535"/>
                    </a:cubicBezTo>
                    <a:cubicBezTo>
                      <a:pt x="2469" y="424"/>
                      <a:pt x="2547" y="302"/>
                      <a:pt x="2680" y="246"/>
                    </a:cubicBezTo>
                    <a:cubicBezTo>
                      <a:pt x="2836" y="179"/>
                      <a:pt x="3003" y="134"/>
                      <a:pt x="3147" y="79"/>
                    </a:cubicBezTo>
                    <a:lnTo>
                      <a:pt x="3315" y="12"/>
                    </a:lnTo>
                    <a:cubicBezTo>
                      <a:pt x="3303" y="1"/>
                      <a:pt x="3270" y="1"/>
                      <a:pt x="31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8"/>
              <p:cNvSpPr/>
              <p:nvPr/>
            </p:nvSpPr>
            <p:spPr>
              <a:xfrm>
                <a:off x="847912" y="1750565"/>
                <a:ext cx="26794" cy="19816"/>
              </a:xfrm>
              <a:custGeom>
                <a:avLst/>
                <a:gdLst/>
                <a:ahLst/>
                <a:cxnLst/>
                <a:rect l="l" t="t" r="r" b="b"/>
                <a:pathLst>
                  <a:path w="768" h="568" extrusionOk="0">
                    <a:moveTo>
                      <a:pt x="768" y="1"/>
                    </a:moveTo>
                    <a:lnTo>
                      <a:pt x="768" y="1"/>
                    </a:lnTo>
                    <a:cubicBezTo>
                      <a:pt x="713" y="23"/>
                      <a:pt x="646" y="45"/>
                      <a:pt x="590" y="78"/>
                    </a:cubicBezTo>
                    <a:cubicBezTo>
                      <a:pt x="557" y="100"/>
                      <a:pt x="535" y="123"/>
                      <a:pt x="501" y="145"/>
                    </a:cubicBezTo>
                    <a:cubicBezTo>
                      <a:pt x="390" y="245"/>
                      <a:pt x="256" y="323"/>
                      <a:pt x="134" y="412"/>
                    </a:cubicBezTo>
                    <a:cubicBezTo>
                      <a:pt x="90" y="456"/>
                      <a:pt x="45" y="512"/>
                      <a:pt x="1" y="567"/>
                    </a:cubicBezTo>
                    <a:cubicBezTo>
                      <a:pt x="78" y="501"/>
                      <a:pt x="167" y="456"/>
                      <a:pt x="245" y="401"/>
                    </a:cubicBezTo>
                    <a:cubicBezTo>
                      <a:pt x="345" y="334"/>
                      <a:pt x="434" y="268"/>
                      <a:pt x="523" y="201"/>
                    </a:cubicBezTo>
                    <a:cubicBezTo>
                      <a:pt x="612" y="134"/>
                      <a:pt x="690" y="67"/>
                      <a:pt x="76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8"/>
              <p:cNvSpPr/>
              <p:nvPr/>
            </p:nvSpPr>
            <p:spPr>
              <a:xfrm>
                <a:off x="788951" y="1800595"/>
                <a:ext cx="35306" cy="9908"/>
              </a:xfrm>
              <a:custGeom>
                <a:avLst/>
                <a:gdLst/>
                <a:ahLst/>
                <a:cxnLst/>
                <a:rect l="l" t="t" r="r" b="b"/>
                <a:pathLst>
                  <a:path w="1012" h="284" extrusionOk="0">
                    <a:moveTo>
                      <a:pt x="0" y="1"/>
                    </a:moveTo>
                    <a:cubicBezTo>
                      <a:pt x="0" y="13"/>
                      <a:pt x="0" y="23"/>
                      <a:pt x="11" y="35"/>
                    </a:cubicBezTo>
                    <a:cubicBezTo>
                      <a:pt x="111" y="79"/>
                      <a:pt x="200" y="124"/>
                      <a:pt x="312" y="157"/>
                    </a:cubicBezTo>
                    <a:cubicBezTo>
                      <a:pt x="445" y="213"/>
                      <a:pt x="601" y="235"/>
                      <a:pt x="745" y="268"/>
                    </a:cubicBezTo>
                    <a:cubicBezTo>
                      <a:pt x="792" y="276"/>
                      <a:pt x="845" y="284"/>
                      <a:pt x="896" y="284"/>
                    </a:cubicBezTo>
                    <a:cubicBezTo>
                      <a:pt x="917" y="284"/>
                      <a:pt x="937" y="283"/>
                      <a:pt x="957" y="279"/>
                    </a:cubicBezTo>
                    <a:cubicBezTo>
                      <a:pt x="979" y="268"/>
                      <a:pt x="990" y="257"/>
                      <a:pt x="1012" y="246"/>
                    </a:cubicBezTo>
                    <a:lnTo>
                      <a:pt x="1012" y="246"/>
                    </a:lnTo>
                    <a:cubicBezTo>
                      <a:pt x="984" y="251"/>
                      <a:pt x="956" y="254"/>
                      <a:pt x="929" y="254"/>
                    </a:cubicBezTo>
                    <a:cubicBezTo>
                      <a:pt x="901" y="254"/>
                      <a:pt x="873" y="251"/>
                      <a:pt x="845" y="246"/>
                    </a:cubicBezTo>
                    <a:cubicBezTo>
                      <a:pt x="678" y="223"/>
                      <a:pt x="500" y="191"/>
                      <a:pt x="345" y="134"/>
                    </a:cubicBezTo>
                    <a:cubicBezTo>
                      <a:pt x="233" y="102"/>
                      <a:pt x="122" y="3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8"/>
              <p:cNvSpPr/>
              <p:nvPr/>
            </p:nvSpPr>
            <p:spPr>
              <a:xfrm>
                <a:off x="847912" y="1750565"/>
                <a:ext cx="26794" cy="19816"/>
              </a:xfrm>
              <a:custGeom>
                <a:avLst/>
                <a:gdLst/>
                <a:ahLst/>
                <a:cxnLst/>
                <a:rect l="l" t="t" r="r" b="b"/>
                <a:pathLst>
                  <a:path w="768" h="568" extrusionOk="0">
                    <a:moveTo>
                      <a:pt x="768" y="1"/>
                    </a:moveTo>
                    <a:cubicBezTo>
                      <a:pt x="745" y="1"/>
                      <a:pt x="735" y="11"/>
                      <a:pt x="713" y="23"/>
                    </a:cubicBezTo>
                    <a:cubicBezTo>
                      <a:pt x="701" y="23"/>
                      <a:pt x="690" y="34"/>
                      <a:pt x="668" y="34"/>
                    </a:cubicBezTo>
                    <a:cubicBezTo>
                      <a:pt x="657" y="45"/>
                      <a:pt x="634" y="56"/>
                      <a:pt x="624" y="67"/>
                    </a:cubicBezTo>
                    <a:cubicBezTo>
                      <a:pt x="612" y="67"/>
                      <a:pt x="601" y="78"/>
                      <a:pt x="590" y="78"/>
                    </a:cubicBezTo>
                    <a:cubicBezTo>
                      <a:pt x="557" y="100"/>
                      <a:pt x="535" y="123"/>
                      <a:pt x="501" y="145"/>
                    </a:cubicBezTo>
                    <a:cubicBezTo>
                      <a:pt x="390" y="245"/>
                      <a:pt x="256" y="323"/>
                      <a:pt x="134" y="412"/>
                    </a:cubicBezTo>
                    <a:cubicBezTo>
                      <a:pt x="90" y="456"/>
                      <a:pt x="45" y="512"/>
                      <a:pt x="1" y="567"/>
                    </a:cubicBezTo>
                    <a:cubicBezTo>
                      <a:pt x="78" y="501"/>
                      <a:pt x="167" y="456"/>
                      <a:pt x="245" y="401"/>
                    </a:cubicBezTo>
                    <a:cubicBezTo>
                      <a:pt x="345" y="334"/>
                      <a:pt x="434" y="268"/>
                      <a:pt x="523" y="201"/>
                    </a:cubicBezTo>
                    <a:cubicBezTo>
                      <a:pt x="612" y="134"/>
                      <a:pt x="690" y="67"/>
                      <a:pt x="76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8"/>
              <p:cNvSpPr/>
              <p:nvPr/>
            </p:nvSpPr>
            <p:spPr>
              <a:xfrm>
                <a:off x="795719" y="1747460"/>
                <a:ext cx="91405" cy="54564"/>
              </a:xfrm>
              <a:custGeom>
                <a:avLst/>
                <a:gdLst/>
                <a:ahLst/>
                <a:cxnLst/>
                <a:rect l="l" t="t" r="r" b="b"/>
                <a:pathLst>
                  <a:path w="2620" h="1564" extrusionOk="0">
                    <a:moveTo>
                      <a:pt x="2620" y="1"/>
                    </a:moveTo>
                    <a:lnTo>
                      <a:pt x="2620" y="1"/>
                    </a:lnTo>
                    <a:cubicBezTo>
                      <a:pt x="2613" y="4"/>
                      <a:pt x="2606" y="8"/>
                      <a:pt x="2600" y="11"/>
                    </a:cubicBezTo>
                    <a:lnTo>
                      <a:pt x="2609" y="11"/>
                    </a:lnTo>
                    <a:lnTo>
                      <a:pt x="2620" y="1"/>
                    </a:lnTo>
                    <a:close/>
                    <a:moveTo>
                      <a:pt x="2553" y="11"/>
                    </a:moveTo>
                    <a:cubicBezTo>
                      <a:pt x="2542" y="23"/>
                      <a:pt x="2520" y="23"/>
                      <a:pt x="2498" y="23"/>
                    </a:cubicBezTo>
                    <a:cubicBezTo>
                      <a:pt x="2476" y="34"/>
                      <a:pt x="2464" y="34"/>
                      <a:pt x="2453" y="34"/>
                    </a:cubicBezTo>
                    <a:cubicBezTo>
                      <a:pt x="2442" y="34"/>
                      <a:pt x="2431" y="34"/>
                      <a:pt x="2431" y="45"/>
                    </a:cubicBezTo>
                    <a:cubicBezTo>
                      <a:pt x="2397" y="56"/>
                      <a:pt x="2375" y="67"/>
                      <a:pt x="2342" y="78"/>
                    </a:cubicBezTo>
                    <a:cubicBezTo>
                      <a:pt x="2253" y="134"/>
                      <a:pt x="2164" y="189"/>
                      <a:pt x="2086" y="268"/>
                    </a:cubicBezTo>
                    <a:cubicBezTo>
                      <a:pt x="2008" y="345"/>
                      <a:pt x="1952" y="446"/>
                      <a:pt x="1886" y="535"/>
                    </a:cubicBezTo>
                    <a:cubicBezTo>
                      <a:pt x="1741" y="713"/>
                      <a:pt x="1530" y="846"/>
                      <a:pt x="1374" y="1012"/>
                    </a:cubicBezTo>
                    <a:cubicBezTo>
                      <a:pt x="1208" y="1190"/>
                      <a:pt x="1052" y="1368"/>
                      <a:pt x="818" y="1469"/>
                    </a:cubicBezTo>
                    <a:cubicBezTo>
                      <a:pt x="722" y="1506"/>
                      <a:pt x="622" y="1525"/>
                      <a:pt x="522" y="1525"/>
                    </a:cubicBezTo>
                    <a:cubicBezTo>
                      <a:pt x="355" y="1525"/>
                      <a:pt x="190" y="1473"/>
                      <a:pt x="51" y="1368"/>
                    </a:cubicBezTo>
                    <a:cubicBezTo>
                      <a:pt x="48" y="1365"/>
                      <a:pt x="42" y="1364"/>
                      <a:pt x="37" y="1364"/>
                    </a:cubicBezTo>
                    <a:cubicBezTo>
                      <a:pt x="20" y="1364"/>
                      <a:pt x="1" y="1374"/>
                      <a:pt x="17" y="1391"/>
                    </a:cubicBezTo>
                    <a:cubicBezTo>
                      <a:pt x="165" y="1511"/>
                      <a:pt x="336" y="1564"/>
                      <a:pt x="509" y="1564"/>
                    </a:cubicBezTo>
                    <a:cubicBezTo>
                      <a:pt x="765" y="1564"/>
                      <a:pt x="1026" y="1448"/>
                      <a:pt x="1218" y="1269"/>
                    </a:cubicBezTo>
                    <a:cubicBezTo>
                      <a:pt x="1307" y="1180"/>
                      <a:pt x="1386" y="1079"/>
                      <a:pt x="1475" y="990"/>
                    </a:cubicBezTo>
                    <a:cubicBezTo>
                      <a:pt x="1563" y="901"/>
                      <a:pt x="1663" y="824"/>
                      <a:pt x="1764" y="745"/>
                    </a:cubicBezTo>
                    <a:cubicBezTo>
                      <a:pt x="1853" y="668"/>
                      <a:pt x="1930" y="579"/>
                      <a:pt x="1997" y="490"/>
                    </a:cubicBezTo>
                    <a:cubicBezTo>
                      <a:pt x="2075" y="379"/>
                      <a:pt x="2142" y="278"/>
                      <a:pt x="2241" y="212"/>
                    </a:cubicBezTo>
                    <a:cubicBezTo>
                      <a:pt x="2358" y="127"/>
                      <a:pt x="2483" y="73"/>
                      <a:pt x="2600" y="1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8"/>
              <p:cNvSpPr/>
              <p:nvPr/>
            </p:nvSpPr>
            <p:spPr>
              <a:xfrm>
                <a:off x="844807" y="1750949"/>
                <a:ext cx="43086" cy="40400"/>
              </a:xfrm>
              <a:custGeom>
                <a:avLst/>
                <a:gdLst/>
                <a:ahLst/>
                <a:cxnLst/>
                <a:rect l="l" t="t" r="r" b="b"/>
                <a:pathLst>
                  <a:path w="1235" h="1158" extrusionOk="0">
                    <a:moveTo>
                      <a:pt x="1235" y="0"/>
                    </a:moveTo>
                    <a:lnTo>
                      <a:pt x="1235" y="0"/>
                    </a:lnTo>
                    <a:cubicBezTo>
                      <a:pt x="1202" y="12"/>
                      <a:pt x="1180" y="23"/>
                      <a:pt x="1157" y="34"/>
                    </a:cubicBezTo>
                    <a:cubicBezTo>
                      <a:pt x="1035" y="67"/>
                      <a:pt x="935" y="123"/>
                      <a:pt x="846" y="223"/>
                    </a:cubicBezTo>
                    <a:cubicBezTo>
                      <a:pt x="757" y="323"/>
                      <a:pt x="690" y="435"/>
                      <a:pt x="590" y="534"/>
                    </a:cubicBezTo>
                    <a:cubicBezTo>
                      <a:pt x="401" y="746"/>
                      <a:pt x="201" y="957"/>
                      <a:pt x="1" y="1157"/>
                    </a:cubicBezTo>
                    <a:cubicBezTo>
                      <a:pt x="45" y="1135"/>
                      <a:pt x="90" y="1113"/>
                      <a:pt x="145" y="1090"/>
                    </a:cubicBezTo>
                    <a:cubicBezTo>
                      <a:pt x="256" y="979"/>
                      <a:pt x="357" y="857"/>
                      <a:pt x="468" y="746"/>
                    </a:cubicBezTo>
                    <a:cubicBezTo>
                      <a:pt x="579" y="635"/>
                      <a:pt x="690" y="524"/>
                      <a:pt x="779" y="401"/>
                    </a:cubicBezTo>
                    <a:cubicBezTo>
                      <a:pt x="868" y="290"/>
                      <a:pt x="946" y="168"/>
                      <a:pt x="1079" y="112"/>
                    </a:cubicBezTo>
                    <a:cubicBezTo>
                      <a:pt x="1113" y="89"/>
                      <a:pt x="1146" y="79"/>
                      <a:pt x="1180" y="67"/>
                    </a:cubicBezTo>
                    <a:cubicBezTo>
                      <a:pt x="1202" y="45"/>
                      <a:pt x="1213" y="23"/>
                      <a:pt x="12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8"/>
              <p:cNvSpPr/>
              <p:nvPr/>
            </p:nvSpPr>
            <p:spPr>
              <a:xfrm>
                <a:off x="823072" y="1778894"/>
                <a:ext cx="17130" cy="12839"/>
              </a:xfrm>
              <a:custGeom>
                <a:avLst/>
                <a:gdLst/>
                <a:ahLst/>
                <a:cxnLst/>
                <a:rect l="l" t="t" r="r" b="b"/>
                <a:pathLst>
                  <a:path w="491" h="368" extrusionOk="0">
                    <a:moveTo>
                      <a:pt x="490" y="0"/>
                    </a:moveTo>
                    <a:cubicBezTo>
                      <a:pt x="468" y="22"/>
                      <a:pt x="446" y="45"/>
                      <a:pt x="412" y="67"/>
                    </a:cubicBezTo>
                    <a:cubicBezTo>
                      <a:pt x="412" y="78"/>
                      <a:pt x="401" y="78"/>
                      <a:pt x="401" y="78"/>
                    </a:cubicBezTo>
                    <a:cubicBezTo>
                      <a:pt x="368" y="111"/>
                      <a:pt x="335" y="134"/>
                      <a:pt x="301" y="156"/>
                    </a:cubicBezTo>
                    <a:cubicBezTo>
                      <a:pt x="268" y="178"/>
                      <a:pt x="246" y="200"/>
                      <a:pt x="212" y="223"/>
                    </a:cubicBezTo>
                    <a:cubicBezTo>
                      <a:pt x="201" y="223"/>
                      <a:pt x="190" y="234"/>
                      <a:pt x="190" y="234"/>
                    </a:cubicBezTo>
                    <a:lnTo>
                      <a:pt x="157" y="267"/>
                    </a:lnTo>
                    <a:lnTo>
                      <a:pt x="56" y="334"/>
                    </a:lnTo>
                    <a:cubicBezTo>
                      <a:pt x="34" y="345"/>
                      <a:pt x="12" y="356"/>
                      <a:pt x="1" y="368"/>
                    </a:cubicBezTo>
                    <a:cubicBezTo>
                      <a:pt x="101" y="345"/>
                      <a:pt x="190" y="289"/>
                      <a:pt x="268" y="234"/>
                    </a:cubicBezTo>
                    <a:cubicBezTo>
                      <a:pt x="345" y="178"/>
                      <a:pt x="401" y="111"/>
                      <a:pt x="468" y="34"/>
                    </a:cubicBezTo>
                    <a:cubicBezTo>
                      <a:pt x="479" y="22"/>
                      <a:pt x="490" y="12"/>
                      <a:pt x="49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8"/>
              <p:cNvSpPr/>
              <p:nvPr/>
            </p:nvSpPr>
            <p:spPr>
              <a:xfrm>
                <a:off x="863438" y="1772684"/>
                <a:ext cx="8164" cy="8966"/>
              </a:xfrm>
              <a:custGeom>
                <a:avLst/>
                <a:gdLst/>
                <a:ahLst/>
                <a:cxnLst/>
                <a:rect l="l" t="t" r="r" b="b"/>
                <a:pathLst>
                  <a:path w="234" h="257" extrusionOk="0">
                    <a:moveTo>
                      <a:pt x="234" y="0"/>
                    </a:moveTo>
                    <a:cubicBezTo>
                      <a:pt x="201" y="34"/>
                      <a:pt x="167" y="56"/>
                      <a:pt x="134" y="89"/>
                    </a:cubicBezTo>
                    <a:cubicBezTo>
                      <a:pt x="90" y="134"/>
                      <a:pt x="45" y="190"/>
                      <a:pt x="1" y="256"/>
                    </a:cubicBezTo>
                    <a:cubicBezTo>
                      <a:pt x="90" y="178"/>
                      <a:pt x="167" y="89"/>
                      <a:pt x="23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8"/>
              <p:cNvSpPr/>
              <p:nvPr/>
            </p:nvSpPr>
            <p:spPr>
              <a:xfrm>
                <a:off x="785846" y="1686649"/>
                <a:ext cx="74903" cy="115059"/>
              </a:xfrm>
              <a:custGeom>
                <a:avLst/>
                <a:gdLst/>
                <a:ahLst/>
                <a:cxnLst/>
                <a:rect l="l" t="t" r="r" b="b"/>
                <a:pathLst>
                  <a:path w="2147" h="3298" extrusionOk="0">
                    <a:moveTo>
                      <a:pt x="2041" y="0"/>
                    </a:moveTo>
                    <a:cubicBezTo>
                      <a:pt x="2011" y="0"/>
                      <a:pt x="2034" y="66"/>
                      <a:pt x="1813" y="187"/>
                    </a:cubicBezTo>
                    <a:cubicBezTo>
                      <a:pt x="1546" y="331"/>
                      <a:pt x="1357" y="375"/>
                      <a:pt x="1001" y="642"/>
                    </a:cubicBezTo>
                    <a:cubicBezTo>
                      <a:pt x="645" y="898"/>
                      <a:pt x="500" y="976"/>
                      <a:pt x="312" y="1366"/>
                    </a:cubicBezTo>
                    <a:cubicBezTo>
                      <a:pt x="122" y="1754"/>
                      <a:pt x="0" y="2199"/>
                      <a:pt x="55" y="2567"/>
                    </a:cubicBezTo>
                    <a:cubicBezTo>
                      <a:pt x="111" y="2923"/>
                      <a:pt x="0" y="3078"/>
                      <a:pt x="33" y="3190"/>
                    </a:cubicBezTo>
                    <a:cubicBezTo>
                      <a:pt x="57" y="3269"/>
                      <a:pt x="106" y="3298"/>
                      <a:pt x="175" y="3298"/>
                    </a:cubicBezTo>
                    <a:cubicBezTo>
                      <a:pt x="269" y="3298"/>
                      <a:pt x="398" y="3245"/>
                      <a:pt x="545" y="3200"/>
                    </a:cubicBezTo>
                    <a:cubicBezTo>
                      <a:pt x="801" y="3123"/>
                      <a:pt x="1056" y="2933"/>
                      <a:pt x="1168" y="2644"/>
                    </a:cubicBezTo>
                    <a:cubicBezTo>
                      <a:pt x="1290" y="2344"/>
                      <a:pt x="1479" y="1655"/>
                      <a:pt x="1657" y="1221"/>
                    </a:cubicBezTo>
                    <a:cubicBezTo>
                      <a:pt x="1835" y="798"/>
                      <a:pt x="1924" y="676"/>
                      <a:pt x="2024" y="397"/>
                    </a:cubicBezTo>
                    <a:cubicBezTo>
                      <a:pt x="2113" y="131"/>
                      <a:pt x="2146" y="42"/>
                      <a:pt x="2069" y="9"/>
                    </a:cubicBezTo>
                    <a:cubicBezTo>
                      <a:pt x="2056" y="3"/>
                      <a:pt x="2047" y="0"/>
                      <a:pt x="204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8"/>
              <p:cNvSpPr/>
              <p:nvPr/>
            </p:nvSpPr>
            <p:spPr>
              <a:xfrm>
                <a:off x="785846" y="1719130"/>
                <a:ext cx="22537" cy="76090"/>
              </a:xfrm>
              <a:custGeom>
                <a:avLst/>
                <a:gdLst/>
                <a:ahLst/>
                <a:cxnLst/>
                <a:rect l="l" t="t" r="r" b="b"/>
                <a:pathLst>
                  <a:path w="646" h="2181" extrusionOk="0">
                    <a:moveTo>
                      <a:pt x="623" y="0"/>
                    </a:moveTo>
                    <a:cubicBezTo>
                      <a:pt x="500" y="112"/>
                      <a:pt x="411" y="223"/>
                      <a:pt x="312" y="435"/>
                    </a:cubicBezTo>
                    <a:cubicBezTo>
                      <a:pt x="122" y="823"/>
                      <a:pt x="0" y="1268"/>
                      <a:pt x="55" y="1636"/>
                    </a:cubicBezTo>
                    <a:cubicBezTo>
                      <a:pt x="89" y="1913"/>
                      <a:pt x="45" y="2069"/>
                      <a:pt x="33" y="2180"/>
                    </a:cubicBezTo>
                    <a:cubicBezTo>
                      <a:pt x="55" y="2158"/>
                      <a:pt x="67" y="2136"/>
                      <a:pt x="89" y="2114"/>
                    </a:cubicBezTo>
                    <a:cubicBezTo>
                      <a:pt x="167" y="2036"/>
                      <a:pt x="256" y="1969"/>
                      <a:pt x="345" y="1891"/>
                    </a:cubicBezTo>
                    <a:cubicBezTo>
                      <a:pt x="490" y="1769"/>
                      <a:pt x="534" y="1580"/>
                      <a:pt x="523" y="1391"/>
                    </a:cubicBezTo>
                    <a:cubicBezTo>
                      <a:pt x="512" y="1157"/>
                      <a:pt x="445" y="935"/>
                      <a:pt x="500" y="701"/>
                    </a:cubicBezTo>
                    <a:cubicBezTo>
                      <a:pt x="556" y="479"/>
                      <a:pt x="645" y="267"/>
                      <a:pt x="623" y="45"/>
                    </a:cubicBezTo>
                    <a:lnTo>
                      <a:pt x="62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8"/>
              <p:cNvSpPr/>
              <p:nvPr/>
            </p:nvSpPr>
            <p:spPr>
              <a:xfrm>
                <a:off x="786997" y="1708664"/>
                <a:ext cx="34155" cy="86556"/>
              </a:xfrm>
              <a:custGeom>
                <a:avLst/>
                <a:gdLst/>
                <a:ahLst/>
                <a:cxnLst/>
                <a:rect l="l" t="t" r="r" b="b"/>
                <a:pathLst>
                  <a:path w="979" h="2481" extrusionOk="0">
                    <a:moveTo>
                      <a:pt x="979" y="0"/>
                    </a:moveTo>
                    <a:lnTo>
                      <a:pt x="968" y="11"/>
                    </a:lnTo>
                    <a:cubicBezTo>
                      <a:pt x="934" y="33"/>
                      <a:pt x="912" y="56"/>
                      <a:pt x="890" y="67"/>
                    </a:cubicBezTo>
                    <a:cubicBezTo>
                      <a:pt x="857" y="201"/>
                      <a:pt x="835" y="334"/>
                      <a:pt x="823" y="468"/>
                    </a:cubicBezTo>
                    <a:cubicBezTo>
                      <a:pt x="779" y="723"/>
                      <a:pt x="756" y="979"/>
                      <a:pt x="712" y="1235"/>
                    </a:cubicBezTo>
                    <a:cubicBezTo>
                      <a:pt x="701" y="1357"/>
                      <a:pt x="679" y="1491"/>
                      <a:pt x="623" y="1613"/>
                    </a:cubicBezTo>
                    <a:cubicBezTo>
                      <a:pt x="578" y="1736"/>
                      <a:pt x="490" y="1825"/>
                      <a:pt x="401" y="1924"/>
                    </a:cubicBezTo>
                    <a:cubicBezTo>
                      <a:pt x="267" y="2069"/>
                      <a:pt x="145" y="2225"/>
                      <a:pt x="12" y="2381"/>
                    </a:cubicBezTo>
                    <a:cubicBezTo>
                      <a:pt x="12" y="2414"/>
                      <a:pt x="0" y="2447"/>
                      <a:pt x="0" y="2480"/>
                    </a:cubicBezTo>
                    <a:cubicBezTo>
                      <a:pt x="134" y="2325"/>
                      <a:pt x="256" y="2180"/>
                      <a:pt x="378" y="2025"/>
                    </a:cubicBezTo>
                    <a:cubicBezTo>
                      <a:pt x="457" y="1936"/>
                      <a:pt x="534" y="1835"/>
                      <a:pt x="601" y="1736"/>
                    </a:cubicBezTo>
                    <a:cubicBezTo>
                      <a:pt x="667" y="1635"/>
                      <a:pt x="701" y="1524"/>
                      <a:pt x="724" y="1413"/>
                    </a:cubicBezTo>
                    <a:cubicBezTo>
                      <a:pt x="779" y="1168"/>
                      <a:pt x="801" y="923"/>
                      <a:pt x="845" y="678"/>
                    </a:cubicBezTo>
                    <a:cubicBezTo>
                      <a:pt x="890" y="456"/>
                      <a:pt x="934" y="234"/>
                      <a:pt x="9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8"/>
              <p:cNvSpPr/>
              <p:nvPr/>
            </p:nvSpPr>
            <p:spPr>
              <a:xfrm>
                <a:off x="787381" y="1722235"/>
                <a:ext cx="18246" cy="55122"/>
              </a:xfrm>
              <a:custGeom>
                <a:avLst/>
                <a:gdLst/>
                <a:ahLst/>
                <a:cxnLst/>
                <a:rect l="l" t="t" r="r" b="b"/>
                <a:pathLst>
                  <a:path w="523" h="1580" extrusionOk="0">
                    <a:moveTo>
                      <a:pt x="490" y="0"/>
                    </a:moveTo>
                    <a:cubicBezTo>
                      <a:pt x="479" y="12"/>
                      <a:pt x="456" y="34"/>
                      <a:pt x="446" y="56"/>
                    </a:cubicBezTo>
                    <a:lnTo>
                      <a:pt x="446" y="201"/>
                    </a:lnTo>
                    <a:cubicBezTo>
                      <a:pt x="456" y="378"/>
                      <a:pt x="434" y="568"/>
                      <a:pt x="323" y="724"/>
                    </a:cubicBezTo>
                    <a:cubicBezTo>
                      <a:pt x="278" y="790"/>
                      <a:pt x="212" y="857"/>
                      <a:pt x="167" y="924"/>
                    </a:cubicBezTo>
                    <a:cubicBezTo>
                      <a:pt x="123" y="991"/>
                      <a:pt x="100" y="1068"/>
                      <a:pt x="90" y="1157"/>
                    </a:cubicBezTo>
                    <a:cubicBezTo>
                      <a:pt x="78" y="1258"/>
                      <a:pt x="67" y="1357"/>
                      <a:pt x="23" y="1458"/>
                    </a:cubicBezTo>
                    <a:cubicBezTo>
                      <a:pt x="11" y="1468"/>
                      <a:pt x="11" y="1480"/>
                      <a:pt x="1" y="1491"/>
                    </a:cubicBezTo>
                    <a:cubicBezTo>
                      <a:pt x="1" y="1502"/>
                      <a:pt x="1" y="1524"/>
                      <a:pt x="11" y="1547"/>
                    </a:cubicBezTo>
                    <a:lnTo>
                      <a:pt x="11" y="1580"/>
                    </a:lnTo>
                    <a:cubicBezTo>
                      <a:pt x="67" y="1513"/>
                      <a:pt x="112" y="1424"/>
                      <a:pt x="123" y="1335"/>
                    </a:cubicBezTo>
                    <a:cubicBezTo>
                      <a:pt x="145" y="1246"/>
                      <a:pt x="145" y="1157"/>
                      <a:pt x="167" y="1068"/>
                    </a:cubicBezTo>
                    <a:cubicBezTo>
                      <a:pt x="201" y="979"/>
                      <a:pt x="245" y="902"/>
                      <a:pt x="312" y="835"/>
                    </a:cubicBezTo>
                    <a:cubicBezTo>
                      <a:pt x="423" y="701"/>
                      <a:pt x="490" y="568"/>
                      <a:pt x="501" y="401"/>
                    </a:cubicBezTo>
                    <a:cubicBezTo>
                      <a:pt x="523" y="267"/>
                      <a:pt x="501" y="134"/>
                      <a:pt x="4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8"/>
              <p:cNvSpPr/>
              <p:nvPr/>
            </p:nvSpPr>
            <p:spPr>
              <a:xfrm>
                <a:off x="789718" y="1694290"/>
                <a:ext cx="68693" cy="107523"/>
              </a:xfrm>
              <a:custGeom>
                <a:avLst/>
                <a:gdLst/>
                <a:ahLst/>
                <a:cxnLst/>
                <a:rect l="l" t="t" r="r" b="b"/>
                <a:pathLst>
                  <a:path w="1969" h="3082" extrusionOk="0">
                    <a:moveTo>
                      <a:pt x="1969" y="1"/>
                    </a:moveTo>
                    <a:cubicBezTo>
                      <a:pt x="1946" y="23"/>
                      <a:pt x="1924" y="45"/>
                      <a:pt x="1902" y="57"/>
                    </a:cubicBezTo>
                    <a:cubicBezTo>
                      <a:pt x="1802" y="156"/>
                      <a:pt x="1691" y="245"/>
                      <a:pt x="1590" y="356"/>
                    </a:cubicBezTo>
                    <a:cubicBezTo>
                      <a:pt x="1491" y="457"/>
                      <a:pt x="1424" y="590"/>
                      <a:pt x="1357" y="724"/>
                    </a:cubicBezTo>
                    <a:cubicBezTo>
                      <a:pt x="1291" y="868"/>
                      <a:pt x="1235" y="1013"/>
                      <a:pt x="1202" y="1169"/>
                    </a:cubicBezTo>
                    <a:cubicBezTo>
                      <a:pt x="1157" y="1325"/>
                      <a:pt x="1157" y="1480"/>
                      <a:pt x="1090" y="1624"/>
                    </a:cubicBezTo>
                    <a:cubicBezTo>
                      <a:pt x="968" y="1925"/>
                      <a:pt x="801" y="2214"/>
                      <a:pt x="646" y="2492"/>
                    </a:cubicBezTo>
                    <a:cubicBezTo>
                      <a:pt x="567" y="2625"/>
                      <a:pt x="478" y="2781"/>
                      <a:pt x="356" y="2892"/>
                    </a:cubicBezTo>
                    <a:cubicBezTo>
                      <a:pt x="245" y="2971"/>
                      <a:pt x="122" y="3026"/>
                      <a:pt x="0" y="3070"/>
                    </a:cubicBezTo>
                    <a:cubicBezTo>
                      <a:pt x="20" y="3078"/>
                      <a:pt x="41" y="3082"/>
                      <a:pt x="64" y="3082"/>
                    </a:cubicBezTo>
                    <a:cubicBezTo>
                      <a:pt x="106" y="3082"/>
                      <a:pt x="154" y="3070"/>
                      <a:pt x="211" y="3048"/>
                    </a:cubicBezTo>
                    <a:cubicBezTo>
                      <a:pt x="256" y="3037"/>
                      <a:pt x="300" y="3015"/>
                      <a:pt x="334" y="2993"/>
                    </a:cubicBezTo>
                    <a:cubicBezTo>
                      <a:pt x="468" y="2926"/>
                      <a:pt x="557" y="2815"/>
                      <a:pt x="623" y="2692"/>
                    </a:cubicBezTo>
                    <a:cubicBezTo>
                      <a:pt x="801" y="2414"/>
                      <a:pt x="957" y="2125"/>
                      <a:pt x="1101" y="1836"/>
                    </a:cubicBezTo>
                    <a:cubicBezTo>
                      <a:pt x="1168" y="1703"/>
                      <a:pt x="1235" y="1558"/>
                      <a:pt x="1257" y="1402"/>
                    </a:cubicBezTo>
                    <a:cubicBezTo>
                      <a:pt x="1279" y="1313"/>
                      <a:pt x="1279" y="1236"/>
                      <a:pt x="1301" y="1157"/>
                    </a:cubicBezTo>
                    <a:cubicBezTo>
                      <a:pt x="1313" y="1068"/>
                      <a:pt x="1346" y="991"/>
                      <a:pt x="1380" y="902"/>
                    </a:cubicBezTo>
                    <a:cubicBezTo>
                      <a:pt x="1424" y="757"/>
                      <a:pt x="1491" y="613"/>
                      <a:pt x="1580" y="479"/>
                    </a:cubicBezTo>
                    <a:cubicBezTo>
                      <a:pt x="1669" y="356"/>
                      <a:pt x="1791" y="257"/>
                      <a:pt x="1902" y="156"/>
                    </a:cubicBezTo>
                    <a:lnTo>
                      <a:pt x="1936" y="123"/>
                    </a:lnTo>
                    <a:cubicBezTo>
                      <a:pt x="1946" y="79"/>
                      <a:pt x="1958" y="34"/>
                      <a:pt x="196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8"/>
              <p:cNvSpPr/>
              <p:nvPr/>
            </p:nvSpPr>
            <p:spPr>
              <a:xfrm>
                <a:off x="788148" y="1715258"/>
                <a:ext cx="24107" cy="72182"/>
              </a:xfrm>
              <a:custGeom>
                <a:avLst/>
                <a:gdLst/>
                <a:ahLst/>
                <a:cxnLst/>
                <a:rect l="l" t="t" r="r" b="b"/>
                <a:pathLst>
                  <a:path w="691" h="2069" extrusionOk="0">
                    <a:moveTo>
                      <a:pt x="691" y="0"/>
                    </a:moveTo>
                    <a:lnTo>
                      <a:pt x="691" y="0"/>
                    </a:lnTo>
                    <a:cubicBezTo>
                      <a:pt x="668" y="12"/>
                      <a:pt x="657" y="34"/>
                      <a:pt x="634" y="45"/>
                    </a:cubicBezTo>
                    <a:cubicBezTo>
                      <a:pt x="602" y="200"/>
                      <a:pt x="579" y="356"/>
                      <a:pt x="557" y="512"/>
                    </a:cubicBezTo>
                    <a:cubicBezTo>
                      <a:pt x="523" y="746"/>
                      <a:pt x="490" y="979"/>
                      <a:pt x="434" y="1201"/>
                    </a:cubicBezTo>
                    <a:cubicBezTo>
                      <a:pt x="412" y="1324"/>
                      <a:pt x="390" y="1435"/>
                      <a:pt x="345" y="1535"/>
                    </a:cubicBezTo>
                    <a:cubicBezTo>
                      <a:pt x="301" y="1646"/>
                      <a:pt x="223" y="1724"/>
                      <a:pt x="145" y="1802"/>
                    </a:cubicBezTo>
                    <a:cubicBezTo>
                      <a:pt x="101" y="1858"/>
                      <a:pt x="45" y="1902"/>
                      <a:pt x="1" y="1958"/>
                    </a:cubicBezTo>
                    <a:lnTo>
                      <a:pt x="1" y="2069"/>
                    </a:lnTo>
                    <a:cubicBezTo>
                      <a:pt x="45" y="2002"/>
                      <a:pt x="112" y="1935"/>
                      <a:pt x="179" y="1869"/>
                    </a:cubicBezTo>
                    <a:cubicBezTo>
                      <a:pt x="246" y="1791"/>
                      <a:pt x="323" y="1724"/>
                      <a:pt x="379" y="1636"/>
                    </a:cubicBezTo>
                    <a:cubicBezTo>
                      <a:pt x="434" y="1535"/>
                      <a:pt x="457" y="1424"/>
                      <a:pt x="479" y="1313"/>
                    </a:cubicBezTo>
                    <a:cubicBezTo>
                      <a:pt x="590" y="879"/>
                      <a:pt x="612" y="434"/>
                      <a:pt x="69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8"/>
              <p:cNvSpPr/>
              <p:nvPr/>
            </p:nvSpPr>
            <p:spPr>
              <a:xfrm>
                <a:off x="786997" y="1689266"/>
                <a:ext cx="67542" cy="110593"/>
              </a:xfrm>
              <a:custGeom>
                <a:avLst/>
                <a:gdLst/>
                <a:ahLst/>
                <a:cxnLst/>
                <a:rect l="l" t="t" r="r" b="b"/>
                <a:pathLst>
                  <a:path w="1936" h="3170" extrusionOk="0">
                    <a:moveTo>
                      <a:pt x="1935" y="0"/>
                    </a:moveTo>
                    <a:lnTo>
                      <a:pt x="1935" y="0"/>
                    </a:lnTo>
                    <a:cubicBezTo>
                      <a:pt x="1902" y="33"/>
                      <a:pt x="1858" y="67"/>
                      <a:pt x="1780" y="112"/>
                    </a:cubicBezTo>
                    <a:lnTo>
                      <a:pt x="1757" y="134"/>
                    </a:lnTo>
                    <a:lnTo>
                      <a:pt x="1490" y="500"/>
                    </a:lnTo>
                    <a:cubicBezTo>
                      <a:pt x="1324" y="757"/>
                      <a:pt x="1146" y="1012"/>
                      <a:pt x="1023" y="1291"/>
                    </a:cubicBezTo>
                    <a:cubicBezTo>
                      <a:pt x="968" y="1435"/>
                      <a:pt x="957" y="1580"/>
                      <a:pt x="934" y="1724"/>
                    </a:cubicBezTo>
                    <a:cubicBezTo>
                      <a:pt x="912" y="1869"/>
                      <a:pt x="879" y="2013"/>
                      <a:pt x="823" y="2147"/>
                    </a:cubicBezTo>
                    <a:cubicBezTo>
                      <a:pt x="701" y="2425"/>
                      <a:pt x="490" y="2636"/>
                      <a:pt x="267" y="2836"/>
                    </a:cubicBezTo>
                    <a:cubicBezTo>
                      <a:pt x="178" y="2914"/>
                      <a:pt x="89" y="3003"/>
                      <a:pt x="0" y="3092"/>
                    </a:cubicBezTo>
                    <a:lnTo>
                      <a:pt x="0" y="3115"/>
                    </a:lnTo>
                    <a:cubicBezTo>
                      <a:pt x="12" y="3137"/>
                      <a:pt x="22" y="3159"/>
                      <a:pt x="34" y="3170"/>
                    </a:cubicBezTo>
                    <a:cubicBezTo>
                      <a:pt x="111" y="3070"/>
                      <a:pt x="212" y="2970"/>
                      <a:pt x="323" y="2881"/>
                    </a:cubicBezTo>
                    <a:cubicBezTo>
                      <a:pt x="523" y="2692"/>
                      <a:pt x="712" y="2502"/>
                      <a:pt x="845" y="2258"/>
                    </a:cubicBezTo>
                    <a:cubicBezTo>
                      <a:pt x="912" y="2136"/>
                      <a:pt x="957" y="2002"/>
                      <a:pt x="979" y="1857"/>
                    </a:cubicBezTo>
                    <a:cubicBezTo>
                      <a:pt x="1013" y="1702"/>
                      <a:pt x="1013" y="1546"/>
                      <a:pt x="1068" y="1390"/>
                    </a:cubicBezTo>
                    <a:cubicBezTo>
                      <a:pt x="1112" y="1246"/>
                      <a:pt x="1191" y="1123"/>
                      <a:pt x="1257" y="990"/>
                    </a:cubicBezTo>
                    <a:cubicBezTo>
                      <a:pt x="1335" y="856"/>
                      <a:pt x="1424" y="723"/>
                      <a:pt x="1513" y="589"/>
                    </a:cubicBezTo>
                    <a:cubicBezTo>
                      <a:pt x="1602" y="445"/>
                      <a:pt x="1713" y="300"/>
                      <a:pt x="1813" y="156"/>
                    </a:cubicBezTo>
                    <a:cubicBezTo>
                      <a:pt x="1858" y="112"/>
                      <a:pt x="1891" y="56"/>
                      <a:pt x="1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8"/>
              <p:cNvSpPr/>
              <p:nvPr/>
            </p:nvSpPr>
            <p:spPr>
              <a:xfrm>
                <a:off x="787381" y="1722235"/>
                <a:ext cx="18246" cy="55122"/>
              </a:xfrm>
              <a:custGeom>
                <a:avLst/>
                <a:gdLst/>
                <a:ahLst/>
                <a:cxnLst/>
                <a:rect l="l" t="t" r="r" b="b"/>
                <a:pathLst>
                  <a:path w="523" h="1580" extrusionOk="0">
                    <a:moveTo>
                      <a:pt x="490" y="0"/>
                    </a:moveTo>
                    <a:cubicBezTo>
                      <a:pt x="479" y="12"/>
                      <a:pt x="468" y="34"/>
                      <a:pt x="446" y="45"/>
                    </a:cubicBezTo>
                    <a:lnTo>
                      <a:pt x="446" y="56"/>
                    </a:lnTo>
                    <a:lnTo>
                      <a:pt x="446" y="201"/>
                    </a:lnTo>
                    <a:cubicBezTo>
                      <a:pt x="456" y="378"/>
                      <a:pt x="434" y="568"/>
                      <a:pt x="323" y="724"/>
                    </a:cubicBezTo>
                    <a:cubicBezTo>
                      <a:pt x="278" y="790"/>
                      <a:pt x="212" y="857"/>
                      <a:pt x="167" y="924"/>
                    </a:cubicBezTo>
                    <a:cubicBezTo>
                      <a:pt x="123" y="991"/>
                      <a:pt x="100" y="1068"/>
                      <a:pt x="90" y="1157"/>
                    </a:cubicBezTo>
                    <a:cubicBezTo>
                      <a:pt x="78" y="1258"/>
                      <a:pt x="67" y="1357"/>
                      <a:pt x="23" y="1458"/>
                    </a:cubicBezTo>
                    <a:cubicBezTo>
                      <a:pt x="11" y="1468"/>
                      <a:pt x="11" y="1480"/>
                      <a:pt x="1" y="1491"/>
                    </a:cubicBezTo>
                    <a:cubicBezTo>
                      <a:pt x="1" y="1502"/>
                      <a:pt x="1" y="1524"/>
                      <a:pt x="11" y="1547"/>
                    </a:cubicBezTo>
                    <a:lnTo>
                      <a:pt x="11" y="1580"/>
                    </a:lnTo>
                    <a:cubicBezTo>
                      <a:pt x="67" y="1513"/>
                      <a:pt x="112" y="1424"/>
                      <a:pt x="123" y="1335"/>
                    </a:cubicBezTo>
                    <a:cubicBezTo>
                      <a:pt x="145" y="1246"/>
                      <a:pt x="145" y="1157"/>
                      <a:pt x="167" y="1068"/>
                    </a:cubicBezTo>
                    <a:cubicBezTo>
                      <a:pt x="201" y="979"/>
                      <a:pt x="245" y="902"/>
                      <a:pt x="312" y="835"/>
                    </a:cubicBezTo>
                    <a:cubicBezTo>
                      <a:pt x="423" y="701"/>
                      <a:pt x="490" y="568"/>
                      <a:pt x="501" y="401"/>
                    </a:cubicBezTo>
                    <a:cubicBezTo>
                      <a:pt x="523" y="267"/>
                      <a:pt x="501" y="134"/>
                      <a:pt x="49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8"/>
              <p:cNvSpPr/>
              <p:nvPr/>
            </p:nvSpPr>
            <p:spPr>
              <a:xfrm>
                <a:off x="788148" y="1757926"/>
                <a:ext cx="15944" cy="29515"/>
              </a:xfrm>
              <a:custGeom>
                <a:avLst/>
                <a:gdLst/>
                <a:ahLst/>
                <a:cxnLst/>
                <a:rect l="l" t="t" r="r" b="b"/>
                <a:pathLst>
                  <a:path w="457" h="846" extrusionOk="0">
                    <a:moveTo>
                      <a:pt x="434" y="1"/>
                    </a:moveTo>
                    <a:cubicBezTo>
                      <a:pt x="412" y="112"/>
                      <a:pt x="379" y="212"/>
                      <a:pt x="345" y="312"/>
                    </a:cubicBezTo>
                    <a:cubicBezTo>
                      <a:pt x="301" y="423"/>
                      <a:pt x="223" y="501"/>
                      <a:pt x="145" y="579"/>
                    </a:cubicBezTo>
                    <a:cubicBezTo>
                      <a:pt x="101" y="635"/>
                      <a:pt x="45" y="679"/>
                      <a:pt x="1" y="735"/>
                    </a:cubicBezTo>
                    <a:lnTo>
                      <a:pt x="1" y="846"/>
                    </a:lnTo>
                    <a:cubicBezTo>
                      <a:pt x="45" y="779"/>
                      <a:pt x="112" y="712"/>
                      <a:pt x="179" y="646"/>
                    </a:cubicBezTo>
                    <a:cubicBezTo>
                      <a:pt x="246" y="568"/>
                      <a:pt x="323" y="501"/>
                      <a:pt x="379" y="413"/>
                    </a:cubicBezTo>
                    <a:cubicBezTo>
                      <a:pt x="412" y="346"/>
                      <a:pt x="434" y="267"/>
                      <a:pt x="457" y="201"/>
                    </a:cubicBezTo>
                    <a:cubicBezTo>
                      <a:pt x="446" y="134"/>
                      <a:pt x="434" y="67"/>
                      <a:pt x="4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8"/>
              <p:cNvSpPr/>
              <p:nvPr/>
            </p:nvSpPr>
            <p:spPr>
              <a:xfrm>
                <a:off x="786997" y="1772300"/>
                <a:ext cx="17095" cy="22537"/>
              </a:xfrm>
              <a:custGeom>
                <a:avLst/>
                <a:gdLst/>
                <a:ahLst/>
                <a:cxnLst/>
                <a:rect l="l" t="t" r="r" b="b"/>
                <a:pathLst>
                  <a:path w="490" h="646" extrusionOk="0">
                    <a:moveTo>
                      <a:pt x="490" y="1"/>
                    </a:moveTo>
                    <a:cubicBezTo>
                      <a:pt x="457" y="33"/>
                      <a:pt x="434" y="67"/>
                      <a:pt x="401" y="100"/>
                    </a:cubicBezTo>
                    <a:cubicBezTo>
                      <a:pt x="267" y="245"/>
                      <a:pt x="145" y="401"/>
                      <a:pt x="12" y="557"/>
                    </a:cubicBezTo>
                    <a:cubicBezTo>
                      <a:pt x="12" y="590"/>
                      <a:pt x="0" y="623"/>
                      <a:pt x="0" y="646"/>
                    </a:cubicBezTo>
                    <a:cubicBezTo>
                      <a:pt x="134" y="501"/>
                      <a:pt x="256" y="356"/>
                      <a:pt x="378" y="201"/>
                    </a:cubicBezTo>
                    <a:cubicBezTo>
                      <a:pt x="412" y="167"/>
                      <a:pt x="445" y="122"/>
                      <a:pt x="467" y="89"/>
                    </a:cubicBezTo>
                    <a:cubicBezTo>
                      <a:pt x="479" y="56"/>
                      <a:pt x="490" y="33"/>
                      <a:pt x="49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8"/>
              <p:cNvSpPr/>
              <p:nvPr/>
            </p:nvSpPr>
            <p:spPr>
              <a:xfrm>
                <a:off x="1859153" y="2101821"/>
                <a:ext cx="369005" cy="530744"/>
              </a:xfrm>
              <a:custGeom>
                <a:avLst/>
                <a:gdLst/>
                <a:ahLst/>
                <a:cxnLst/>
                <a:rect l="l" t="t" r="r" b="b"/>
                <a:pathLst>
                  <a:path w="10577" h="15213" extrusionOk="0">
                    <a:moveTo>
                      <a:pt x="442" y="0"/>
                    </a:moveTo>
                    <a:cubicBezTo>
                      <a:pt x="429" y="0"/>
                      <a:pt x="416" y="6"/>
                      <a:pt x="411" y="20"/>
                    </a:cubicBezTo>
                    <a:cubicBezTo>
                      <a:pt x="356" y="154"/>
                      <a:pt x="278" y="410"/>
                      <a:pt x="178" y="766"/>
                    </a:cubicBezTo>
                    <a:cubicBezTo>
                      <a:pt x="22" y="1355"/>
                      <a:pt x="0" y="1933"/>
                      <a:pt x="433" y="3146"/>
                    </a:cubicBezTo>
                    <a:cubicBezTo>
                      <a:pt x="868" y="4358"/>
                      <a:pt x="1268" y="4981"/>
                      <a:pt x="2057" y="6160"/>
                    </a:cubicBezTo>
                    <a:cubicBezTo>
                      <a:pt x="2847" y="7338"/>
                      <a:pt x="4427" y="8762"/>
                      <a:pt x="5717" y="9953"/>
                    </a:cubicBezTo>
                    <a:cubicBezTo>
                      <a:pt x="7007" y="11132"/>
                      <a:pt x="8275" y="12077"/>
                      <a:pt x="8664" y="12666"/>
                    </a:cubicBezTo>
                    <a:cubicBezTo>
                      <a:pt x="9064" y="13255"/>
                      <a:pt x="9042" y="13312"/>
                      <a:pt x="9165" y="14056"/>
                    </a:cubicBezTo>
                    <a:cubicBezTo>
                      <a:pt x="9287" y="14813"/>
                      <a:pt x="9843" y="15213"/>
                      <a:pt x="9843" y="15213"/>
                    </a:cubicBezTo>
                    <a:lnTo>
                      <a:pt x="10510" y="13512"/>
                    </a:lnTo>
                    <a:cubicBezTo>
                      <a:pt x="10510" y="13512"/>
                      <a:pt x="10577" y="13189"/>
                      <a:pt x="10555" y="12911"/>
                    </a:cubicBezTo>
                    <a:cubicBezTo>
                      <a:pt x="10544" y="12633"/>
                      <a:pt x="10399" y="12110"/>
                      <a:pt x="10232" y="11310"/>
                    </a:cubicBezTo>
                    <a:cubicBezTo>
                      <a:pt x="10077" y="10497"/>
                      <a:pt x="10176" y="10598"/>
                      <a:pt x="10132" y="9730"/>
                    </a:cubicBezTo>
                    <a:cubicBezTo>
                      <a:pt x="10087" y="8863"/>
                      <a:pt x="9598" y="8606"/>
                      <a:pt x="8953" y="7439"/>
                    </a:cubicBezTo>
                    <a:cubicBezTo>
                      <a:pt x="8308" y="6271"/>
                      <a:pt x="6362" y="4970"/>
                      <a:pt x="5450" y="4424"/>
                    </a:cubicBezTo>
                    <a:cubicBezTo>
                      <a:pt x="4526" y="3880"/>
                      <a:pt x="3492" y="2912"/>
                      <a:pt x="2903" y="2301"/>
                    </a:cubicBezTo>
                    <a:cubicBezTo>
                      <a:pt x="2302" y="1688"/>
                      <a:pt x="1256" y="1033"/>
                      <a:pt x="1056" y="888"/>
                    </a:cubicBezTo>
                    <a:cubicBezTo>
                      <a:pt x="690" y="632"/>
                      <a:pt x="534" y="243"/>
                      <a:pt x="489" y="32"/>
                    </a:cubicBezTo>
                    <a:cubicBezTo>
                      <a:pt x="483" y="12"/>
                      <a:pt x="461" y="0"/>
                      <a:pt x="44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8"/>
              <p:cNvSpPr/>
              <p:nvPr/>
            </p:nvSpPr>
            <p:spPr>
              <a:xfrm>
                <a:off x="2006592" y="2400918"/>
                <a:ext cx="197917" cy="228548"/>
              </a:xfrm>
              <a:custGeom>
                <a:avLst/>
                <a:gdLst/>
                <a:ahLst/>
                <a:cxnLst/>
                <a:rect l="l" t="t" r="r" b="b"/>
                <a:pathLst>
                  <a:path w="5673" h="6551" extrusionOk="0">
                    <a:moveTo>
                      <a:pt x="1" y="0"/>
                    </a:moveTo>
                    <a:lnTo>
                      <a:pt x="1" y="0"/>
                    </a:lnTo>
                    <a:cubicBezTo>
                      <a:pt x="78" y="67"/>
                      <a:pt x="145" y="122"/>
                      <a:pt x="211" y="189"/>
                    </a:cubicBezTo>
                    <a:cubicBezTo>
                      <a:pt x="423" y="312"/>
                      <a:pt x="634" y="423"/>
                      <a:pt x="846" y="523"/>
                    </a:cubicBezTo>
                    <a:cubicBezTo>
                      <a:pt x="1079" y="634"/>
                      <a:pt x="1324" y="735"/>
                      <a:pt x="1558" y="834"/>
                    </a:cubicBezTo>
                    <a:cubicBezTo>
                      <a:pt x="1791" y="935"/>
                      <a:pt x="2035" y="1024"/>
                      <a:pt x="2258" y="1146"/>
                    </a:cubicBezTo>
                    <a:cubicBezTo>
                      <a:pt x="2480" y="1279"/>
                      <a:pt x="2648" y="1446"/>
                      <a:pt x="2814" y="1635"/>
                    </a:cubicBezTo>
                    <a:cubicBezTo>
                      <a:pt x="2970" y="1802"/>
                      <a:pt x="3125" y="1991"/>
                      <a:pt x="3281" y="2169"/>
                    </a:cubicBezTo>
                    <a:cubicBezTo>
                      <a:pt x="3593" y="2536"/>
                      <a:pt x="3882" y="2914"/>
                      <a:pt x="4160" y="3293"/>
                    </a:cubicBezTo>
                    <a:cubicBezTo>
                      <a:pt x="4427" y="3659"/>
                      <a:pt x="4716" y="4037"/>
                      <a:pt x="4883" y="4438"/>
                    </a:cubicBezTo>
                    <a:cubicBezTo>
                      <a:pt x="4961" y="4638"/>
                      <a:pt x="5016" y="4850"/>
                      <a:pt x="5061" y="5050"/>
                    </a:cubicBezTo>
                    <a:cubicBezTo>
                      <a:pt x="5117" y="5272"/>
                      <a:pt x="5172" y="5483"/>
                      <a:pt x="5239" y="5695"/>
                    </a:cubicBezTo>
                    <a:cubicBezTo>
                      <a:pt x="5317" y="5984"/>
                      <a:pt x="5428" y="6296"/>
                      <a:pt x="5651" y="6551"/>
                    </a:cubicBezTo>
                    <a:lnTo>
                      <a:pt x="5673" y="6484"/>
                    </a:lnTo>
                    <a:cubicBezTo>
                      <a:pt x="5517" y="6296"/>
                      <a:pt x="5406" y="6062"/>
                      <a:pt x="5339" y="5851"/>
                    </a:cubicBezTo>
                    <a:cubicBezTo>
                      <a:pt x="5206" y="5439"/>
                      <a:pt x="5139" y="5028"/>
                      <a:pt x="5005" y="4616"/>
                    </a:cubicBezTo>
                    <a:cubicBezTo>
                      <a:pt x="4872" y="4215"/>
                      <a:pt x="4616" y="3837"/>
                      <a:pt x="4371" y="3471"/>
                    </a:cubicBezTo>
                    <a:cubicBezTo>
                      <a:pt x="4104" y="3092"/>
                      <a:pt x="3827" y="2725"/>
                      <a:pt x="3526" y="2358"/>
                    </a:cubicBezTo>
                    <a:cubicBezTo>
                      <a:pt x="3382" y="2180"/>
                      <a:pt x="3237" y="2002"/>
                      <a:pt x="3081" y="1825"/>
                    </a:cubicBezTo>
                    <a:cubicBezTo>
                      <a:pt x="2937" y="1647"/>
                      <a:pt x="2781" y="1469"/>
                      <a:pt x="2614" y="1313"/>
                    </a:cubicBezTo>
                    <a:cubicBezTo>
                      <a:pt x="2425" y="1146"/>
                      <a:pt x="2213" y="1024"/>
                      <a:pt x="1991" y="923"/>
                    </a:cubicBezTo>
                    <a:cubicBezTo>
                      <a:pt x="1746" y="824"/>
                      <a:pt x="1513" y="735"/>
                      <a:pt x="1279" y="634"/>
                    </a:cubicBezTo>
                    <a:cubicBezTo>
                      <a:pt x="846" y="445"/>
                      <a:pt x="412" y="2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8"/>
              <p:cNvSpPr/>
              <p:nvPr/>
            </p:nvSpPr>
            <p:spPr>
              <a:xfrm>
                <a:off x="1872341" y="2102518"/>
                <a:ext cx="353899" cy="439652"/>
              </a:xfrm>
              <a:custGeom>
                <a:avLst/>
                <a:gdLst/>
                <a:ahLst/>
                <a:cxnLst/>
                <a:rect l="l" t="t" r="r" b="b"/>
                <a:pathLst>
                  <a:path w="10144" h="12602" extrusionOk="0">
                    <a:moveTo>
                      <a:pt x="33" y="0"/>
                    </a:moveTo>
                    <a:cubicBezTo>
                      <a:pt x="22" y="22"/>
                      <a:pt x="11" y="45"/>
                      <a:pt x="0" y="78"/>
                    </a:cubicBezTo>
                    <a:cubicBezTo>
                      <a:pt x="67" y="457"/>
                      <a:pt x="278" y="845"/>
                      <a:pt x="534" y="1191"/>
                    </a:cubicBezTo>
                    <a:cubicBezTo>
                      <a:pt x="935" y="1713"/>
                      <a:pt x="1491" y="2147"/>
                      <a:pt x="2035" y="2547"/>
                    </a:cubicBezTo>
                    <a:cubicBezTo>
                      <a:pt x="2647" y="2992"/>
                      <a:pt x="3259" y="3437"/>
                      <a:pt x="3849" y="3904"/>
                    </a:cubicBezTo>
                    <a:cubicBezTo>
                      <a:pt x="4438" y="4372"/>
                      <a:pt x="5027" y="4861"/>
                      <a:pt x="5606" y="5350"/>
                    </a:cubicBezTo>
                    <a:cubicBezTo>
                      <a:pt x="6184" y="5840"/>
                      <a:pt x="6773" y="6317"/>
                      <a:pt x="7319" y="6829"/>
                    </a:cubicBezTo>
                    <a:cubicBezTo>
                      <a:pt x="7852" y="7330"/>
                      <a:pt x="8286" y="7886"/>
                      <a:pt x="8676" y="8464"/>
                    </a:cubicBezTo>
                    <a:cubicBezTo>
                      <a:pt x="8853" y="8742"/>
                      <a:pt x="9054" y="9021"/>
                      <a:pt x="9187" y="9310"/>
                    </a:cubicBezTo>
                    <a:cubicBezTo>
                      <a:pt x="9321" y="9577"/>
                      <a:pt x="9376" y="9866"/>
                      <a:pt x="9387" y="10143"/>
                    </a:cubicBezTo>
                    <a:cubicBezTo>
                      <a:pt x="9410" y="10410"/>
                      <a:pt x="9410" y="10677"/>
                      <a:pt x="9443" y="10944"/>
                    </a:cubicBezTo>
                    <a:cubicBezTo>
                      <a:pt x="9465" y="11178"/>
                      <a:pt x="9532" y="11411"/>
                      <a:pt x="9620" y="11634"/>
                    </a:cubicBezTo>
                    <a:cubicBezTo>
                      <a:pt x="9766" y="11968"/>
                      <a:pt x="9954" y="12291"/>
                      <a:pt x="10144" y="12602"/>
                    </a:cubicBezTo>
                    <a:cubicBezTo>
                      <a:pt x="10132" y="12546"/>
                      <a:pt x="10121" y="12479"/>
                      <a:pt x="10099" y="12412"/>
                    </a:cubicBezTo>
                    <a:cubicBezTo>
                      <a:pt x="10021" y="12279"/>
                      <a:pt x="9943" y="12145"/>
                      <a:pt x="9877" y="12012"/>
                    </a:cubicBezTo>
                    <a:cubicBezTo>
                      <a:pt x="9754" y="11790"/>
                      <a:pt x="9654" y="11567"/>
                      <a:pt x="9588" y="11345"/>
                    </a:cubicBezTo>
                    <a:cubicBezTo>
                      <a:pt x="9499" y="11078"/>
                      <a:pt x="9476" y="10822"/>
                      <a:pt x="9465" y="10566"/>
                    </a:cubicBezTo>
                    <a:cubicBezTo>
                      <a:pt x="9454" y="10299"/>
                      <a:pt x="9454" y="10044"/>
                      <a:pt x="9398" y="9788"/>
                    </a:cubicBezTo>
                    <a:cubicBezTo>
                      <a:pt x="9343" y="9498"/>
                      <a:pt x="9220" y="9231"/>
                      <a:pt x="9064" y="8965"/>
                    </a:cubicBezTo>
                    <a:cubicBezTo>
                      <a:pt x="8876" y="8675"/>
                      <a:pt x="8686" y="8398"/>
                      <a:pt x="8498" y="8109"/>
                    </a:cubicBezTo>
                    <a:cubicBezTo>
                      <a:pt x="8308" y="7830"/>
                      <a:pt x="8108" y="7563"/>
                      <a:pt x="7885" y="7296"/>
                    </a:cubicBezTo>
                    <a:cubicBezTo>
                      <a:pt x="7408" y="6752"/>
                      <a:pt x="6818" y="6285"/>
                      <a:pt x="6251" y="5806"/>
                    </a:cubicBezTo>
                    <a:cubicBezTo>
                      <a:pt x="5094" y="4805"/>
                      <a:pt x="3915" y="3826"/>
                      <a:pt x="2658" y="2914"/>
                    </a:cubicBezTo>
                    <a:cubicBezTo>
                      <a:pt x="1602" y="2158"/>
                      <a:pt x="322" y="1324"/>
                      <a:pt x="55" y="134"/>
                    </a:cubicBezTo>
                    <a:cubicBezTo>
                      <a:pt x="45" y="89"/>
                      <a:pt x="45" y="45"/>
                      <a:pt x="3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8"/>
              <p:cNvSpPr/>
              <p:nvPr/>
            </p:nvSpPr>
            <p:spPr>
              <a:xfrm>
                <a:off x="1908800" y="2282961"/>
                <a:ext cx="302300" cy="330210"/>
              </a:xfrm>
              <a:custGeom>
                <a:avLst/>
                <a:gdLst/>
                <a:ahLst/>
                <a:cxnLst/>
                <a:rect l="l" t="t" r="r" b="b"/>
                <a:pathLst>
                  <a:path w="8665" h="9465" extrusionOk="0">
                    <a:moveTo>
                      <a:pt x="1" y="0"/>
                    </a:moveTo>
                    <a:lnTo>
                      <a:pt x="1" y="0"/>
                    </a:lnTo>
                    <a:cubicBezTo>
                      <a:pt x="45" y="67"/>
                      <a:pt x="90" y="144"/>
                      <a:pt x="134" y="211"/>
                    </a:cubicBezTo>
                    <a:cubicBezTo>
                      <a:pt x="523" y="589"/>
                      <a:pt x="857" y="1001"/>
                      <a:pt x="1246" y="1368"/>
                    </a:cubicBezTo>
                    <a:cubicBezTo>
                      <a:pt x="1657" y="1768"/>
                      <a:pt x="2125" y="2124"/>
                      <a:pt x="2614" y="2458"/>
                    </a:cubicBezTo>
                    <a:cubicBezTo>
                      <a:pt x="3103" y="2792"/>
                      <a:pt x="3615" y="3103"/>
                      <a:pt x="4127" y="3414"/>
                    </a:cubicBezTo>
                    <a:cubicBezTo>
                      <a:pt x="4383" y="3570"/>
                      <a:pt x="4650" y="3726"/>
                      <a:pt x="4905" y="3882"/>
                    </a:cubicBezTo>
                    <a:cubicBezTo>
                      <a:pt x="5150" y="4037"/>
                      <a:pt x="5395" y="4193"/>
                      <a:pt x="5595" y="4405"/>
                    </a:cubicBezTo>
                    <a:cubicBezTo>
                      <a:pt x="5795" y="4616"/>
                      <a:pt x="5918" y="4860"/>
                      <a:pt x="6062" y="5094"/>
                    </a:cubicBezTo>
                    <a:cubicBezTo>
                      <a:pt x="6207" y="5327"/>
                      <a:pt x="6373" y="5550"/>
                      <a:pt x="6551" y="5784"/>
                    </a:cubicBezTo>
                    <a:cubicBezTo>
                      <a:pt x="6907" y="6239"/>
                      <a:pt x="7263" y="6707"/>
                      <a:pt x="7597" y="7185"/>
                    </a:cubicBezTo>
                    <a:cubicBezTo>
                      <a:pt x="7752" y="7418"/>
                      <a:pt x="7920" y="7652"/>
                      <a:pt x="8064" y="7897"/>
                    </a:cubicBezTo>
                    <a:cubicBezTo>
                      <a:pt x="8209" y="8130"/>
                      <a:pt x="8331" y="8375"/>
                      <a:pt x="8409" y="8620"/>
                    </a:cubicBezTo>
                    <a:cubicBezTo>
                      <a:pt x="8476" y="8887"/>
                      <a:pt x="8509" y="9198"/>
                      <a:pt x="8632" y="9465"/>
                    </a:cubicBezTo>
                    <a:lnTo>
                      <a:pt x="8664" y="9398"/>
                    </a:lnTo>
                    <a:cubicBezTo>
                      <a:pt x="8575" y="9198"/>
                      <a:pt x="8543" y="8987"/>
                      <a:pt x="8498" y="8775"/>
                    </a:cubicBezTo>
                    <a:cubicBezTo>
                      <a:pt x="8454" y="8542"/>
                      <a:pt x="8365" y="8320"/>
                      <a:pt x="8242" y="8086"/>
                    </a:cubicBezTo>
                    <a:cubicBezTo>
                      <a:pt x="8120" y="7853"/>
                      <a:pt x="7964" y="7619"/>
                      <a:pt x="7819" y="7385"/>
                    </a:cubicBezTo>
                    <a:cubicBezTo>
                      <a:pt x="7497" y="6907"/>
                      <a:pt x="7163" y="6440"/>
                      <a:pt x="6807" y="5984"/>
                    </a:cubicBezTo>
                    <a:cubicBezTo>
                      <a:pt x="6630" y="5762"/>
                      <a:pt x="6452" y="5539"/>
                      <a:pt x="6296" y="5305"/>
                    </a:cubicBezTo>
                    <a:cubicBezTo>
                      <a:pt x="6140" y="5072"/>
                      <a:pt x="6017" y="4838"/>
                      <a:pt x="5862" y="4616"/>
                    </a:cubicBezTo>
                    <a:cubicBezTo>
                      <a:pt x="5706" y="4393"/>
                      <a:pt x="5517" y="4205"/>
                      <a:pt x="5283" y="4049"/>
                    </a:cubicBezTo>
                    <a:cubicBezTo>
                      <a:pt x="5061" y="3882"/>
                      <a:pt x="4816" y="3737"/>
                      <a:pt x="4572" y="3592"/>
                    </a:cubicBezTo>
                    <a:cubicBezTo>
                      <a:pt x="4060" y="3292"/>
                      <a:pt x="3538" y="2992"/>
                      <a:pt x="3037" y="2670"/>
                    </a:cubicBezTo>
                    <a:cubicBezTo>
                      <a:pt x="2537" y="2336"/>
                      <a:pt x="2047" y="1991"/>
                      <a:pt x="1602" y="1613"/>
                    </a:cubicBezTo>
                    <a:cubicBezTo>
                      <a:pt x="1146" y="1224"/>
                      <a:pt x="779" y="779"/>
                      <a:pt x="367" y="356"/>
                    </a:cubicBezTo>
                    <a:cubicBezTo>
                      <a:pt x="256" y="233"/>
                      <a:pt x="134" y="12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8"/>
              <p:cNvSpPr/>
              <p:nvPr/>
            </p:nvSpPr>
            <p:spPr>
              <a:xfrm>
                <a:off x="1866480" y="2122300"/>
                <a:ext cx="360911" cy="445478"/>
              </a:xfrm>
              <a:custGeom>
                <a:avLst/>
                <a:gdLst/>
                <a:ahLst/>
                <a:cxnLst/>
                <a:rect l="l" t="t" r="r" b="b"/>
                <a:pathLst>
                  <a:path w="10345" h="12769" extrusionOk="0">
                    <a:moveTo>
                      <a:pt x="13" y="1"/>
                    </a:moveTo>
                    <a:cubicBezTo>
                      <a:pt x="13" y="23"/>
                      <a:pt x="1" y="45"/>
                      <a:pt x="1" y="67"/>
                    </a:cubicBezTo>
                    <a:cubicBezTo>
                      <a:pt x="312" y="790"/>
                      <a:pt x="947" y="1447"/>
                      <a:pt x="1592" y="2025"/>
                    </a:cubicBezTo>
                    <a:cubicBezTo>
                      <a:pt x="2526" y="2848"/>
                      <a:pt x="3516" y="3604"/>
                      <a:pt x="4472" y="4394"/>
                    </a:cubicBezTo>
                    <a:cubicBezTo>
                      <a:pt x="5451" y="5194"/>
                      <a:pt x="6397" y="6029"/>
                      <a:pt x="7220" y="6941"/>
                    </a:cubicBezTo>
                    <a:cubicBezTo>
                      <a:pt x="7631" y="7408"/>
                      <a:pt x="8020" y="7886"/>
                      <a:pt x="8332" y="8398"/>
                    </a:cubicBezTo>
                    <a:cubicBezTo>
                      <a:pt x="8510" y="8664"/>
                      <a:pt x="8632" y="8943"/>
                      <a:pt x="8721" y="9232"/>
                    </a:cubicBezTo>
                    <a:cubicBezTo>
                      <a:pt x="8810" y="9510"/>
                      <a:pt x="8888" y="9788"/>
                      <a:pt x="9010" y="10055"/>
                    </a:cubicBezTo>
                    <a:cubicBezTo>
                      <a:pt x="9255" y="10611"/>
                      <a:pt x="9578" y="11145"/>
                      <a:pt x="9855" y="11701"/>
                    </a:cubicBezTo>
                    <a:cubicBezTo>
                      <a:pt x="10022" y="12057"/>
                      <a:pt x="10178" y="12413"/>
                      <a:pt x="10322" y="12769"/>
                    </a:cubicBezTo>
                    <a:cubicBezTo>
                      <a:pt x="10334" y="12725"/>
                      <a:pt x="10334" y="12668"/>
                      <a:pt x="10345" y="12613"/>
                    </a:cubicBezTo>
                    <a:cubicBezTo>
                      <a:pt x="10267" y="12435"/>
                      <a:pt x="10200" y="12268"/>
                      <a:pt x="10122" y="12090"/>
                    </a:cubicBezTo>
                    <a:cubicBezTo>
                      <a:pt x="10000" y="11823"/>
                      <a:pt x="9867" y="11556"/>
                      <a:pt x="9722" y="11279"/>
                    </a:cubicBezTo>
                    <a:cubicBezTo>
                      <a:pt x="9578" y="11000"/>
                      <a:pt x="9422" y="10733"/>
                      <a:pt x="9277" y="10456"/>
                    </a:cubicBezTo>
                    <a:cubicBezTo>
                      <a:pt x="9133" y="10177"/>
                      <a:pt x="9010" y="9899"/>
                      <a:pt x="8921" y="9610"/>
                    </a:cubicBezTo>
                    <a:cubicBezTo>
                      <a:pt x="8832" y="9332"/>
                      <a:pt x="8765" y="9054"/>
                      <a:pt x="8632" y="8776"/>
                    </a:cubicBezTo>
                    <a:cubicBezTo>
                      <a:pt x="8399" y="8264"/>
                      <a:pt x="8009" y="7764"/>
                      <a:pt x="7631" y="7297"/>
                    </a:cubicBezTo>
                    <a:cubicBezTo>
                      <a:pt x="6852" y="6363"/>
                      <a:pt x="5918" y="5517"/>
                      <a:pt x="4961" y="4705"/>
                    </a:cubicBezTo>
                    <a:cubicBezTo>
                      <a:pt x="3994" y="3904"/>
                      <a:pt x="2993" y="3126"/>
                      <a:pt x="2025" y="2314"/>
                    </a:cubicBezTo>
                    <a:cubicBezTo>
                      <a:pt x="1236" y="1647"/>
                      <a:pt x="391" y="891"/>
                      <a:pt x="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8"/>
              <p:cNvSpPr/>
              <p:nvPr/>
            </p:nvSpPr>
            <p:spPr>
              <a:xfrm>
                <a:off x="1861840" y="2141314"/>
                <a:ext cx="360109" cy="448200"/>
              </a:xfrm>
              <a:custGeom>
                <a:avLst/>
                <a:gdLst/>
                <a:ahLst/>
                <a:cxnLst/>
                <a:rect l="l" t="t" r="r" b="b"/>
                <a:pathLst>
                  <a:path w="10322" h="12847" extrusionOk="0">
                    <a:moveTo>
                      <a:pt x="23" y="0"/>
                    </a:moveTo>
                    <a:cubicBezTo>
                      <a:pt x="23" y="45"/>
                      <a:pt x="12" y="79"/>
                      <a:pt x="12" y="112"/>
                    </a:cubicBezTo>
                    <a:cubicBezTo>
                      <a:pt x="235" y="368"/>
                      <a:pt x="468" y="612"/>
                      <a:pt x="712" y="846"/>
                    </a:cubicBezTo>
                    <a:cubicBezTo>
                      <a:pt x="935" y="1057"/>
                      <a:pt x="1157" y="1258"/>
                      <a:pt x="1369" y="1468"/>
                    </a:cubicBezTo>
                    <a:cubicBezTo>
                      <a:pt x="1614" y="1713"/>
                      <a:pt x="1847" y="1969"/>
                      <a:pt x="2081" y="2202"/>
                    </a:cubicBezTo>
                    <a:cubicBezTo>
                      <a:pt x="2325" y="2459"/>
                      <a:pt x="2592" y="2703"/>
                      <a:pt x="2870" y="2926"/>
                    </a:cubicBezTo>
                    <a:cubicBezTo>
                      <a:pt x="3149" y="3137"/>
                      <a:pt x="3438" y="3349"/>
                      <a:pt x="3715" y="3559"/>
                    </a:cubicBezTo>
                    <a:cubicBezTo>
                      <a:pt x="4795" y="4360"/>
                      <a:pt x="5818" y="5228"/>
                      <a:pt x="6652" y="6218"/>
                    </a:cubicBezTo>
                    <a:cubicBezTo>
                      <a:pt x="7086" y="6730"/>
                      <a:pt x="7442" y="7286"/>
                      <a:pt x="7786" y="7842"/>
                    </a:cubicBezTo>
                    <a:cubicBezTo>
                      <a:pt x="8120" y="8386"/>
                      <a:pt x="8443" y="8920"/>
                      <a:pt x="8754" y="9476"/>
                    </a:cubicBezTo>
                    <a:cubicBezTo>
                      <a:pt x="8910" y="9755"/>
                      <a:pt x="9066" y="10032"/>
                      <a:pt x="9210" y="10311"/>
                    </a:cubicBezTo>
                    <a:cubicBezTo>
                      <a:pt x="8865" y="9844"/>
                      <a:pt x="8443" y="9421"/>
                      <a:pt x="8097" y="8965"/>
                    </a:cubicBezTo>
                    <a:cubicBezTo>
                      <a:pt x="7719" y="8465"/>
                      <a:pt x="7430" y="7931"/>
                      <a:pt x="7064" y="7430"/>
                    </a:cubicBezTo>
                    <a:cubicBezTo>
                      <a:pt x="6708" y="6952"/>
                      <a:pt x="6307" y="6496"/>
                      <a:pt x="5851" y="6085"/>
                    </a:cubicBezTo>
                    <a:cubicBezTo>
                      <a:pt x="5373" y="5662"/>
                      <a:pt x="4850" y="5284"/>
                      <a:pt x="4327" y="4906"/>
                    </a:cubicBezTo>
                    <a:cubicBezTo>
                      <a:pt x="4071" y="4716"/>
                      <a:pt x="3816" y="4516"/>
                      <a:pt x="3571" y="4305"/>
                    </a:cubicBezTo>
                    <a:cubicBezTo>
                      <a:pt x="3337" y="4093"/>
                      <a:pt x="3115" y="3860"/>
                      <a:pt x="2915" y="3615"/>
                    </a:cubicBezTo>
                    <a:cubicBezTo>
                      <a:pt x="2704" y="3381"/>
                      <a:pt x="2503" y="3137"/>
                      <a:pt x="2269" y="2914"/>
                    </a:cubicBezTo>
                    <a:cubicBezTo>
                      <a:pt x="2047" y="2703"/>
                      <a:pt x="1802" y="2492"/>
                      <a:pt x="1558" y="2291"/>
                    </a:cubicBezTo>
                    <a:cubicBezTo>
                      <a:pt x="1324" y="2081"/>
                      <a:pt x="1080" y="1880"/>
                      <a:pt x="868" y="1658"/>
                    </a:cubicBezTo>
                    <a:cubicBezTo>
                      <a:pt x="646" y="1424"/>
                      <a:pt x="457" y="1179"/>
                      <a:pt x="290" y="924"/>
                    </a:cubicBezTo>
                    <a:cubicBezTo>
                      <a:pt x="190" y="768"/>
                      <a:pt x="89" y="612"/>
                      <a:pt x="1" y="445"/>
                    </a:cubicBezTo>
                    <a:lnTo>
                      <a:pt x="1" y="568"/>
                    </a:lnTo>
                    <a:cubicBezTo>
                      <a:pt x="134" y="801"/>
                      <a:pt x="279" y="1024"/>
                      <a:pt x="445" y="1246"/>
                    </a:cubicBezTo>
                    <a:cubicBezTo>
                      <a:pt x="623" y="1480"/>
                      <a:pt x="835" y="1702"/>
                      <a:pt x="1058" y="1913"/>
                    </a:cubicBezTo>
                    <a:cubicBezTo>
                      <a:pt x="1513" y="2348"/>
                      <a:pt x="2025" y="2736"/>
                      <a:pt x="2459" y="3193"/>
                    </a:cubicBezTo>
                    <a:cubicBezTo>
                      <a:pt x="2681" y="3426"/>
                      <a:pt x="2882" y="3671"/>
                      <a:pt x="3092" y="3915"/>
                    </a:cubicBezTo>
                    <a:cubicBezTo>
                      <a:pt x="3304" y="4149"/>
                      <a:pt x="3537" y="4360"/>
                      <a:pt x="3794" y="4572"/>
                    </a:cubicBezTo>
                    <a:cubicBezTo>
                      <a:pt x="4294" y="4983"/>
                      <a:pt x="4839" y="5339"/>
                      <a:pt x="5351" y="5751"/>
                    </a:cubicBezTo>
                    <a:cubicBezTo>
                      <a:pt x="5840" y="6140"/>
                      <a:pt x="6285" y="6574"/>
                      <a:pt x="6674" y="7041"/>
                    </a:cubicBezTo>
                    <a:cubicBezTo>
                      <a:pt x="7086" y="7530"/>
                      <a:pt x="7397" y="8053"/>
                      <a:pt x="7731" y="8564"/>
                    </a:cubicBezTo>
                    <a:cubicBezTo>
                      <a:pt x="7897" y="8821"/>
                      <a:pt x="8075" y="9065"/>
                      <a:pt x="8275" y="9298"/>
                    </a:cubicBezTo>
                    <a:cubicBezTo>
                      <a:pt x="8476" y="9543"/>
                      <a:pt x="8687" y="9766"/>
                      <a:pt x="8888" y="10010"/>
                    </a:cubicBezTo>
                    <a:cubicBezTo>
                      <a:pt x="9121" y="10289"/>
                      <a:pt x="9321" y="10578"/>
                      <a:pt x="9499" y="10878"/>
                    </a:cubicBezTo>
                    <a:cubicBezTo>
                      <a:pt x="9666" y="11211"/>
                      <a:pt x="9822" y="11534"/>
                      <a:pt x="9955" y="11868"/>
                    </a:cubicBezTo>
                    <a:cubicBezTo>
                      <a:pt x="10077" y="12190"/>
                      <a:pt x="10166" y="12513"/>
                      <a:pt x="10255" y="12847"/>
                    </a:cubicBezTo>
                    <a:lnTo>
                      <a:pt x="10289" y="12758"/>
                    </a:lnTo>
                    <a:cubicBezTo>
                      <a:pt x="10267" y="12702"/>
                      <a:pt x="10255" y="12647"/>
                      <a:pt x="10244" y="12602"/>
                    </a:cubicBezTo>
                    <a:lnTo>
                      <a:pt x="10244" y="12602"/>
                    </a:lnTo>
                    <a:cubicBezTo>
                      <a:pt x="10255" y="12647"/>
                      <a:pt x="10277" y="12691"/>
                      <a:pt x="10289" y="12736"/>
                    </a:cubicBezTo>
                    <a:lnTo>
                      <a:pt x="10322" y="12657"/>
                    </a:lnTo>
                    <a:cubicBezTo>
                      <a:pt x="10222" y="12357"/>
                      <a:pt x="10111" y="12046"/>
                      <a:pt x="9978" y="11745"/>
                    </a:cubicBezTo>
                    <a:cubicBezTo>
                      <a:pt x="9866" y="11445"/>
                      <a:pt x="9733" y="11145"/>
                      <a:pt x="9577" y="10856"/>
                    </a:cubicBezTo>
                    <a:cubicBezTo>
                      <a:pt x="9421" y="10544"/>
                      <a:pt x="9254" y="10233"/>
                      <a:pt x="9088" y="9921"/>
                    </a:cubicBezTo>
                    <a:cubicBezTo>
                      <a:pt x="8799" y="9387"/>
                      <a:pt x="8487" y="8865"/>
                      <a:pt x="8176" y="8342"/>
                    </a:cubicBezTo>
                    <a:cubicBezTo>
                      <a:pt x="7853" y="7786"/>
                      <a:pt x="7519" y="7241"/>
                      <a:pt x="7141" y="6707"/>
                    </a:cubicBezTo>
                    <a:cubicBezTo>
                      <a:pt x="6407" y="5695"/>
                      <a:pt x="5450" y="4805"/>
                      <a:pt x="4427" y="4004"/>
                    </a:cubicBezTo>
                    <a:cubicBezTo>
                      <a:pt x="3893" y="3582"/>
                      <a:pt x="3326" y="3193"/>
                      <a:pt x="2803" y="2759"/>
                    </a:cubicBezTo>
                    <a:cubicBezTo>
                      <a:pt x="2269" y="2325"/>
                      <a:pt x="1836" y="1824"/>
                      <a:pt x="1357" y="1347"/>
                    </a:cubicBezTo>
                    <a:cubicBezTo>
                      <a:pt x="935" y="935"/>
                      <a:pt x="501" y="546"/>
                      <a:pt x="112" y="112"/>
                    </a:cubicBezTo>
                    <a:cubicBezTo>
                      <a:pt x="79" y="79"/>
                      <a:pt x="57" y="34"/>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8"/>
              <p:cNvSpPr/>
              <p:nvPr/>
            </p:nvSpPr>
            <p:spPr>
              <a:xfrm>
                <a:off x="1877749" y="2221243"/>
                <a:ext cx="339560" cy="376401"/>
              </a:xfrm>
              <a:custGeom>
                <a:avLst/>
                <a:gdLst/>
                <a:ahLst/>
                <a:cxnLst/>
                <a:rect l="l" t="t" r="r" b="b"/>
                <a:pathLst>
                  <a:path w="9733" h="10789" extrusionOk="0">
                    <a:moveTo>
                      <a:pt x="1" y="0"/>
                    </a:moveTo>
                    <a:lnTo>
                      <a:pt x="1" y="0"/>
                    </a:lnTo>
                    <a:cubicBezTo>
                      <a:pt x="23" y="67"/>
                      <a:pt x="56" y="123"/>
                      <a:pt x="78" y="190"/>
                    </a:cubicBezTo>
                    <a:cubicBezTo>
                      <a:pt x="412" y="568"/>
                      <a:pt x="768" y="935"/>
                      <a:pt x="1135" y="1291"/>
                    </a:cubicBezTo>
                    <a:cubicBezTo>
                      <a:pt x="1536" y="1680"/>
                      <a:pt x="1936" y="2081"/>
                      <a:pt x="2370" y="2459"/>
                    </a:cubicBezTo>
                    <a:cubicBezTo>
                      <a:pt x="2814" y="2848"/>
                      <a:pt x="3326" y="3171"/>
                      <a:pt x="3827" y="3515"/>
                    </a:cubicBezTo>
                    <a:cubicBezTo>
                      <a:pt x="4316" y="3860"/>
                      <a:pt x="4772" y="4249"/>
                      <a:pt x="5206" y="4639"/>
                    </a:cubicBezTo>
                    <a:cubicBezTo>
                      <a:pt x="5639" y="5028"/>
                      <a:pt x="6062" y="5428"/>
                      <a:pt x="6462" y="5840"/>
                    </a:cubicBezTo>
                    <a:cubicBezTo>
                      <a:pt x="6863" y="6240"/>
                      <a:pt x="7241" y="6663"/>
                      <a:pt x="7586" y="7096"/>
                    </a:cubicBezTo>
                    <a:cubicBezTo>
                      <a:pt x="7898" y="7508"/>
                      <a:pt x="8187" y="7942"/>
                      <a:pt x="8454" y="8376"/>
                    </a:cubicBezTo>
                    <a:cubicBezTo>
                      <a:pt x="8932" y="9165"/>
                      <a:pt x="9321" y="9977"/>
                      <a:pt x="9699" y="10789"/>
                    </a:cubicBezTo>
                    <a:lnTo>
                      <a:pt x="9732" y="10722"/>
                    </a:lnTo>
                    <a:cubicBezTo>
                      <a:pt x="9410" y="10033"/>
                      <a:pt x="9087" y="9355"/>
                      <a:pt x="8709" y="8687"/>
                    </a:cubicBezTo>
                    <a:cubicBezTo>
                      <a:pt x="8198" y="7786"/>
                      <a:pt x="7597" y="6930"/>
                      <a:pt x="6852" y="6129"/>
                    </a:cubicBezTo>
                    <a:cubicBezTo>
                      <a:pt x="6462" y="5717"/>
                      <a:pt x="6051" y="5317"/>
                      <a:pt x="5617" y="4928"/>
                    </a:cubicBezTo>
                    <a:cubicBezTo>
                      <a:pt x="5195" y="4528"/>
                      <a:pt x="4750" y="4127"/>
                      <a:pt x="4283" y="3760"/>
                    </a:cubicBezTo>
                    <a:cubicBezTo>
                      <a:pt x="3805" y="3393"/>
                      <a:pt x="3282" y="3092"/>
                      <a:pt x="2804" y="2726"/>
                    </a:cubicBezTo>
                    <a:cubicBezTo>
                      <a:pt x="2337" y="2370"/>
                      <a:pt x="1925" y="1958"/>
                      <a:pt x="1514" y="1558"/>
                    </a:cubicBezTo>
                    <a:cubicBezTo>
                      <a:pt x="980" y="1046"/>
                      <a:pt x="468" y="534"/>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8"/>
              <p:cNvSpPr/>
              <p:nvPr/>
            </p:nvSpPr>
            <p:spPr>
              <a:xfrm>
                <a:off x="1955376" y="2177424"/>
                <a:ext cx="272436" cy="397369"/>
              </a:xfrm>
              <a:custGeom>
                <a:avLst/>
                <a:gdLst/>
                <a:ahLst/>
                <a:cxnLst/>
                <a:rect l="l" t="t" r="r" b="b"/>
                <a:pathLst>
                  <a:path w="7809" h="11390" extrusionOk="0">
                    <a:moveTo>
                      <a:pt x="0" y="0"/>
                    </a:moveTo>
                    <a:lnTo>
                      <a:pt x="0" y="0"/>
                    </a:lnTo>
                    <a:cubicBezTo>
                      <a:pt x="33" y="300"/>
                      <a:pt x="122" y="712"/>
                      <a:pt x="300" y="1190"/>
                    </a:cubicBezTo>
                    <a:cubicBezTo>
                      <a:pt x="678" y="2158"/>
                      <a:pt x="1568" y="2235"/>
                      <a:pt x="2591" y="3058"/>
                    </a:cubicBezTo>
                    <a:cubicBezTo>
                      <a:pt x="3615" y="3881"/>
                      <a:pt x="3804" y="4204"/>
                      <a:pt x="4616" y="4916"/>
                    </a:cubicBezTo>
                    <a:cubicBezTo>
                      <a:pt x="5439" y="5616"/>
                      <a:pt x="5606" y="6429"/>
                      <a:pt x="5806" y="7485"/>
                    </a:cubicBezTo>
                    <a:cubicBezTo>
                      <a:pt x="6006" y="8542"/>
                      <a:pt x="5706" y="8297"/>
                      <a:pt x="6017" y="9376"/>
                    </a:cubicBezTo>
                    <a:cubicBezTo>
                      <a:pt x="6328" y="10455"/>
                      <a:pt x="7586" y="11389"/>
                      <a:pt x="7586" y="11389"/>
                    </a:cubicBezTo>
                    <a:lnTo>
                      <a:pt x="7797" y="10955"/>
                    </a:lnTo>
                    <a:cubicBezTo>
                      <a:pt x="7808" y="10888"/>
                      <a:pt x="7808" y="10811"/>
                      <a:pt x="7797" y="10744"/>
                    </a:cubicBezTo>
                    <a:cubicBezTo>
                      <a:pt x="7786" y="10466"/>
                      <a:pt x="7641" y="9943"/>
                      <a:pt x="7474" y="9143"/>
                    </a:cubicBezTo>
                    <a:cubicBezTo>
                      <a:pt x="7319" y="8330"/>
                      <a:pt x="7418" y="8431"/>
                      <a:pt x="7374" y="7563"/>
                    </a:cubicBezTo>
                    <a:cubicBezTo>
                      <a:pt x="7329" y="6696"/>
                      <a:pt x="6840" y="6439"/>
                      <a:pt x="6195" y="5272"/>
                    </a:cubicBezTo>
                    <a:cubicBezTo>
                      <a:pt x="5550" y="4104"/>
                      <a:pt x="3604" y="2803"/>
                      <a:pt x="2692" y="2257"/>
                    </a:cubicBezTo>
                    <a:cubicBezTo>
                      <a:pt x="1768" y="1713"/>
                      <a:pt x="734" y="745"/>
                      <a:pt x="145" y="134"/>
                    </a:cubicBezTo>
                    <a:cubicBezTo>
                      <a:pt x="100" y="89"/>
                      <a:pt x="56" y="45"/>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8"/>
              <p:cNvSpPr/>
              <p:nvPr/>
            </p:nvSpPr>
            <p:spPr>
              <a:xfrm>
                <a:off x="1960016" y="2200694"/>
                <a:ext cx="266227" cy="341479"/>
              </a:xfrm>
              <a:custGeom>
                <a:avLst/>
                <a:gdLst/>
                <a:ahLst/>
                <a:cxnLst/>
                <a:rect l="l" t="t" r="r" b="b"/>
                <a:pathLst>
                  <a:path w="7631" h="9788" extrusionOk="0">
                    <a:moveTo>
                      <a:pt x="1" y="0"/>
                    </a:moveTo>
                    <a:lnTo>
                      <a:pt x="34" y="100"/>
                    </a:lnTo>
                    <a:cubicBezTo>
                      <a:pt x="468" y="423"/>
                      <a:pt x="901" y="745"/>
                      <a:pt x="1336" y="1090"/>
                    </a:cubicBezTo>
                    <a:cubicBezTo>
                      <a:pt x="1925" y="1558"/>
                      <a:pt x="2514" y="2047"/>
                      <a:pt x="3093" y="2536"/>
                    </a:cubicBezTo>
                    <a:cubicBezTo>
                      <a:pt x="3671" y="3026"/>
                      <a:pt x="4260" y="3503"/>
                      <a:pt x="4806" y="4015"/>
                    </a:cubicBezTo>
                    <a:cubicBezTo>
                      <a:pt x="5339" y="4516"/>
                      <a:pt x="5773" y="5072"/>
                      <a:pt x="6163" y="5650"/>
                    </a:cubicBezTo>
                    <a:cubicBezTo>
                      <a:pt x="6340" y="5928"/>
                      <a:pt x="6541" y="6207"/>
                      <a:pt x="6674" y="6496"/>
                    </a:cubicBezTo>
                    <a:cubicBezTo>
                      <a:pt x="6808" y="6763"/>
                      <a:pt x="6863" y="7052"/>
                      <a:pt x="6874" y="7329"/>
                    </a:cubicBezTo>
                    <a:cubicBezTo>
                      <a:pt x="6897" y="7596"/>
                      <a:pt x="6897" y="7863"/>
                      <a:pt x="6930" y="8130"/>
                    </a:cubicBezTo>
                    <a:cubicBezTo>
                      <a:pt x="6952" y="8364"/>
                      <a:pt x="7019" y="8597"/>
                      <a:pt x="7107" y="8820"/>
                    </a:cubicBezTo>
                    <a:cubicBezTo>
                      <a:pt x="7253" y="9154"/>
                      <a:pt x="7441" y="9477"/>
                      <a:pt x="7631" y="9788"/>
                    </a:cubicBezTo>
                    <a:cubicBezTo>
                      <a:pt x="7619" y="9766"/>
                      <a:pt x="7619" y="9732"/>
                      <a:pt x="7608" y="9699"/>
                    </a:cubicBezTo>
                    <a:cubicBezTo>
                      <a:pt x="7608" y="9665"/>
                      <a:pt x="7597" y="9632"/>
                      <a:pt x="7586" y="9598"/>
                    </a:cubicBezTo>
                    <a:cubicBezTo>
                      <a:pt x="7508" y="9465"/>
                      <a:pt x="7430" y="9331"/>
                      <a:pt x="7364" y="9198"/>
                    </a:cubicBezTo>
                    <a:cubicBezTo>
                      <a:pt x="7241" y="8976"/>
                      <a:pt x="7141" y="8753"/>
                      <a:pt x="7075" y="8531"/>
                    </a:cubicBezTo>
                    <a:cubicBezTo>
                      <a:pt x="6986" y="8264"/>
                      <a:pt x="6963" y="8008"/>
                      <a:pt x="6952" y="7752"/>
                    </a:cubicBezTo>
                    <a:cubicBezTo>
                      <a:pt x="6941" y="7485"/>
                      <a:pt x="6941" y="7230"/>
                      <a:pt x="6885" y="6974"/>
                    </a:cubicBezTo>
                    <a:cubicBezTo>
                      <a:pt x="6830" y="6684"/>
                      <a:pt x="6707" y="6417"/>
                      <a:pt x="6551" y="6151"/>
                    </a:cubicBezTo>
                    <a:cubicBezTo>
                      <a:pt x="6363" y="5861"/>
                      <a:pt x="6173" y="5584"/>
                      <a:pt x="5985" y="5295"/>
                    </a:cubicBezTo>
                    <a:cubicBezTo>
                      <a:pt x="5795" y="5016"/>
                      <a:pt x="5595" y="4749"/>
                      <a:pt x="5372" y="4482"/>
                    </a:cubicBezTo>
                    <a:cubicBezTo>
                      <a:pt x="4895" y="3938"/>
                      <a:pt x="4305" y="3471"/>
                      <a:pt x="3738" y="2992"/>
                    </a:cubicBezTo>
                    <a:cubicBezTo>
                      <a:pt x="2581" y="1991"/>
                      <a:pt x="1402" y="1012"/>
                      <a:pt x="145" y="100"/>
                    </a:cubicBezTo>
                    <a:cubicBezTo>
                      <a:pt x="101" y="67"/>
                      <a:pt x="45" y="33"/>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8"/>
              <p:cNvSpPr/>
              <p:nvPr/>
            </p:nvSpPr>
            <p:spPr>
              <a:xfrm>
                <a:off x="2162194" y="2492849"/>
                <a:ext cx="35725" cy="62135"/>
              </a:xfrm>
              <a:custGeom>
                <a:avLst/>
                <a:gdLst/>
                <a:ahLst/>
                <a:cxnLst/>
                <a:rect l="l" t="t" r="r" b="b"/>
                <a:pathLst>
                  <a:path w="1024" h="1781" extrusionOk="0">
                    <a:moveTo>
                      <a:pt x="0" y="1"/>
                    </a:moveTo>
                    <a:cubicBezTo>
                      <a:pt x="12" y="68"/>
                      <a:pt x="34" y="124"/>
                      <a:pt x="45" y="191"/>
                    </a:cubicBezTo>
                    <a:cubicBezTo>
                      <a:pt x="134" y="324"/>
                      <a:pt x="223" y="457"/>
                      <a:pt x="301" y="591"/>
                    </a:cubicBezTo>
                    <a:cubicBezTo>
                      <a:pt x="501" y="935"/>
                      <a:pt x="690" y="1280"/>
                      <a:pt x="879" y="1625"/>
                    </a:cubicBezTo>
                    <a:cubicBezTo>
                      <a:pt x="924" y="1681"/>
                      <a:pt x="979" y="1736"/>
                      <a:pt x="1023" y="1781"/>
                    </a:cubicBezTo>
                    <a:cubicBezTo>
                      <a:pt x="879" y="1491"/>
                      <a:pt x="723" y="1191"/>
                      <a:pt x="556" y="902"/>
                    </a:cubicBezTo>
                    <a:cubicBezTo>
                      <a:pt x="378" y="602"/>
                      <a:pt x="200" y="302"/>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8"/>
              <p:cNvSpPr/>
              <p:nvPr/>
            </p:nvSpPr>
            <p:spPr>
              <a:xfrm>
                <a:off x="2160240" y="2454856"/>
                <a:ext cx="58611" cy="119141"/>
              </a:xfrm>
              <a:custGeom>
                <a:avLst/>
                <a:gdLst/>
                <a:ahLst/>
                <a:cxnLst/>
                <a:rect l="l" t="t" r="r" b="b"/>
                <a:pathLst>
                  <a:path w="1680" h="3415" extrusionOk="0">
                    <a:moveTo>
                      <a:pt x="1" y="0"/>
                    </a:moveTo>
                    <a:lnTo>
                      <a:pt x="1" y="0"/>
                    </a:lnTo>
                    <a:cubicBezTo>
                      <a:pt x="12" y="56"/>
                      <a:pt x="12" y="111"/>
                      <a:pt x="12" y="167"/>
                    </a:cubicBezTo>
                    <a:cubicBezTo>
                      <a:pt x="78" y="267"/>
                      <a:pt x="134" y="378"/>
                      <a:pt x="201" y="489"/>
                    </a:cubicBezTo>
                    <a:cubicBezTo>
                      <a:pt x="357" y="768"/>
                      <a:pt x="513" y="1045"/>
                      <a:pt x="657" y="1324"/>
                    </a:cubicBezTo>
                    <a:cubicBezTo>
                      <a:pt x="456" y="1045"/>
                      <a:pt x="223" y="790"/>
                      <a:pt x="1" y="534"/>
                    </a:cubicBezTo>
                    <a:lnTo>
                      <a:pt x="1" y="634"/>
                    </a:lnTo>
                    <a:cubicBezTo>
                      <a:pt x="112" y="768"/>
                      <a:pt x="223" y="890"/>
                      <a:pt x="335" y="1023"/>
                    </a:cubicBezTo>
                    <a:cubicBezTo>
                      <a:pt x="568" y="1302"/>
                      <a:pt x="768" y="1591"/>
                      <a:pt x="946" y="1891"/>
                    </a:cubicBezTo>
                    <a:cubicBezTo>
                      <a:pt x="1113" y="2224"/>
                      <a:pt x="1269" y="2547"/>
                      <a:pt x="1402" y="2881"/>
                    </a:cubicBezTo>
                    <a:cubicBezTo>
                      <a:pt x="1457" y="3025"/>
                      <a:pt x="1502" y="3159"/>
                      <a:pt x="1546" y="3304"/>
                    </a:cubicBezTo>
                    <a:cubicBezTo>
                      <a:pt x="1602" y="3359"/>
                      <a:pt x="1647" y="3393"/>
                      <a:pt x="1680" y="3415"/>
                    </a:cubicBezTo>
                    <a:cubicBezTo>
                      <a:pt x="1602" y="3193"/>
                      <a:pt x="1514" y="2981"/>
                      <a:pt x="1425" y="2758"/>
                    </a:cubicBezTo>
                    <a:cubicBezTo>
                      <a:pt x="1313" y="2458"/>
                      <a:pt x="1180" y="2158"/>
                      <a:pt x="1024" y="1869"/>
                    </a:cubicBezTo>
                    <a:cubicBezTo>
                      <a:pt x="868" y="1557"/>
                      <a:pt x="701" y="1246"/>
                      <a:pt x="535" y="934"/>
                    </a:cubicBezTo>
                    <a:cubicBezTo>
                      <a:pt x="357" y="623"/>
                      <a:pt x="190" y="311"/>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8"/>
              <p:cNvSpPr/>
              <p:nvPr/>
            </p:nvSpPr>
            <p:spPr>
              <a:xfrm>
                <a:off x="1973238" y="2232512"/>
                <a:ext cx="30282" cy="24875"/>
              </a:xfrm>
              <a:custGeom>
                <a:avLst/>
                <a:gdLst/>
                <a:ahLst/>
                <a:cxnLst/>
                <a:rect l="l" t="t" r="r" b="b"/>
                <a:pathLst>
                  <a:path w="868" h="713" extrusionOk="0">
                    <a:moveTo>
                      <a:pt x="0" y="0"/>
                    </a:moveTo>
                    <a:lnTo>
                      <a:pt x="0" y="0"/>
                    </a:lnTo>
                    <a:cubicBezTo>
                      <a:pt x="222" y="312"/>
                      <a:pt x="522" y="500"/>
                      <a:pt x="868" y="712"/>
                    </a:cubicBezTo>
                    <a:cubicBezTo>
                      <a:pt x="578" y="468"/>
                      <a:pt x="289" y="234"/>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8"/>
              <p:cNvSpPr/>
              <p:nvPr/>
            </p:nvSpPr>
            <p:spPr>
              <a:xfrm>
                <a:off x="2148204" y="2396627"/>
                <a:ext cx="78427" cy="167669"/>
              </a:xfrm>
              <a:custGeom>
                <a:avLst/>
                <a:gdLst/>
                <a:ahLst/>
                <a:cxnLst/>
                <a:rect l="l" t="t" r="r" b="b"/>
                <a:pathLst>
                  <a:path w="2248" h="4806" extrusionOk="0">
                    <a:moveTo>
                      <a:pt x="1" y="1"/>
                    </a:moveTo>
                    <a:lnTo>
                      <a:pt x="1" y="1"/>
                    </a:lnTo>
                    <a:cubicBezTo>
                      <a:pt x="23" y="79"/>
                      <a:pt x="45" y="156"/>
                      <a:pt x="67" y="245"/>
                    </a:cubicBezTo>
                    <a:cubicBezTo>
                      <a:pt x="134" y="334"/>
                      <a:pt x="201" y="435"/>
                      <a:pt x="257" y="535"/>
                    </a:cubicBezTo>
                    <a:cubicBezTo>
                      <a:pt x="435" y="801"/>
                      <a:pt x="557" y="1080"/>
                      <a:pt x="646" y="1369"/>
                    </a:cubicBezTo>
                    <a:cubicBezTo>
                      <a:pt x="735" y="1647"/>
                      <a:pt x="813" y="1925"/>
                      <a:pt x="935" y="2192"/>
                    </a:cubicBezTo>
                    <a:cubicBezTo>
                      <a:pt x="1180" y="2748"/>
                      <a:pt x="1503" y="3282"/>
                      <a:pt x="1780" y="3838"/>
                    </a:cubicBezTo>
                    <a:cubicBezTo>
                      <a:pt x="1936" y="4150"/>
                      <a:pt x="2069" y="4483"/>
                      <a:pt x="2203" y="4805"/>
                    </a:cubicBezTo>
                    <a:lnTo>
                      <a:pt x="2247" y="4716"/>
                    </a:lnTo>
                    <a:cubicBezTo>
                      <a:pt x="2181" y="4550"/>
                      <a:pt x="2114" y="4394"/>
                      <a:pt x="2047" y="4227"/>
                    </a:cubicBezTo>
                    <a:cubicBezTo>
                      <a:pt x="1925" y="3960"/>
                      <a:pt x="1792" y="3693"/>
                      <a:pt x="1647" y="3416"/>
                    </a:cubicBezTo>
                    <a:cubicBezTo>
                      <a:pt x="1503" y="3137"/>
                      <a:pt x="1347" y="2870"/>
                      <a:pt x="1202" y="2593"/>
                    </a:cubicBezTo>
                    <a:cubicBezTo>
                      <a:pt x="1058" y="2314"/>
                      <a:pt x="935" y="2036"/>
                      <a:pt x="846" y="1747"/>
                    </a:cubicBezTo>
                    <a:cubicBezTo>
                      <a:pt x="757" y="1469"/>
                      <a:pt x="690" y="1191"/>
                      <a:pt x="557" y="913"/>
                    </a:cubicBezTo>
                    <a:cubicBezTo>
                      <a:pt x="413" y="601"/>
                      <a:pt x="212" y="290"/>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8"/>
              <p:cNvSpPr/>
              <p:nvPr/>
            </p:nvSpPr>
            <p:spPr>
              <a:xfrm>
                <a:off x="2067123" y="1951940"/>
                <a:ext cx="176566" cy="625533"/>
              </a:xfrm>
              <a:custGeom>
                <a:avLst/>
                <a:gdLst/>
                <a:ahLst/>
                <a:cxnLst/>
                <a:rect l="l" t="t" r="r" b="b"/>
                <a:pathLst>
                  <a:path w="5061" h="17930" extrusionOk="0">
                    <a:moveTo>
                      <a:pt x="189" y="1"/>
                    </a:moveTo>
                    <a:lnTo>
                      <a:pt x="1" y="179"/>
                    </a:lnTo>
                    <a:cubicBezTo>
                      <a:pt x="234" y="468"/>
                      <a:pt x="456" y="791"/>
                      <a:pt x="656" y="1113"/>
                    </a:cubicBezTo>
                    <a:cubicBezTo>
                      <a:pt x="868" y="1447"/>
                      <a:pt x="1046" y="1780"/>
                      <a:pt x="1235" y="2125"/>
                    </a:cubicBezTo>
                    <a:cubicBezTo>
                      <a:pt x="1591" y="2803"/>
                      <a:pt x="1902" y="3515"/>
                      <a:pt x="2191" y="4227"/>
                    </a:cubicBezTo>
                    <a:cubicBezTo>
                      <a:pt x="2747" y="5673"/>
                      <a:pt x="3182" y="7163"/>
                      <a:pt x="3504" y="8688"/>
                    </a:cubicBezTo>
                    <a:cubicBezTo>
                      <a:pt x="3837" y="10200"/>
                      <a:pt x="4094" y="11735"/>
                      <a:pt x="4282" y="13270"/>
                    </a:cubicBezTo>
                    <a:cubicBezTo>
                      <a:pt x="4371" y="14037"/>
                      <a:pt x="4438" y="14815"/>
                      <a:pt x="4472" y="15583"/>
                    </a:cubicBezTo>
                    <a:cubicBezTo>
                      <a:pt x="4494" y="15972"/>
                      <a:pt x="4505" y="16350"/>
                      <a:pt x="4505" y="16740"/>
                    </a:cubicBezTo>
                    <a:cubicBezTo>
                      <a:pt x="4505" y="16929"/>
                      <a:pt x="4505" y="17118"/>
                      <a:pt x="4494" y="17318"/>
                    </a:cubicBezTo>
                    <a:cubicBezTo>
                      <a:pt x="4494" y="17496"/>
                      <a:pt x="4482" y="17696"/>
                      <a:pt x="4472" y="17874"/>
                    </a:cubicBezTo>
                    <a:lnTo>
                      <a:pt x="5038" y="17930"/>
                    </a:lnTo>
                    <a:cubicBezTo>
                      <a:pt x="5061" y="17719"/>
                      <a:pt x="5061" y="17529"/>
                      <a:pt x="5061" y="17329"/>
                    </a:cubicBezTo>
                    <a:lnTo>
                      <a:pt x="5061" y="16728"/>
                    </a:lnTo>
                    <a:cubicBezTo>
                      <a:pt x="5050" y="16340"/>
                      <a:pt x="5028" y="15939"/>
                      <a:pt x="5006" y="15549"/>
                    </a:cubicBezTo>
                    <a:cubicBezTo>
                      <a:pt x="4961" y="14771"/>
                      <a:pt x="4872" y="13982"/>
                      <a:pt x="4772" y="13214"/>
                    </a:cubicBezTo>
                    <a:cubicBezTo>
                      <a:pt x="4561" y="11657"/>
                      <a:pt x="4271" y="10111"/>
                      <a:pt x="3916" y="8587"/>
                    </a:cubicBezTo>
                    <a:cubicBezTo>
                      <a:pt x="3560" y="7064"/>
                      <a:pt x="3093" y="5562"/>
                      <a:pt x="2503" y="4105"/>
                    </a:cubicBezTo>
                    <a:cubicBezTo>
                      <a:pt x="2203" y="3382"/>
                      <a:pt x="1880" y="2670"/>
                      <a:pt x="1502" y="1980"/>
                    </a:cubicBezTo>
                    <a:cubicBezTo>
                      <a:pt x="1301" y="1636"/>
                      <a:pt x="1113" y="1291"/>
                      <a:pt x="890" y="969"/>
                    </a:cubicBezTo>
                    <a:cubicBezTo>
                      <a:pt x="679" y="635"/>
                      <a:pt x="456" y="312"/>
                      <a:pt x="18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8"/>
              <p:cNvSpPr/>
              <p:nvPr/>
            </p:nvSpPr>
            <p:spPr>
              <a:xfrm>
                <a:off x="1972052" y="1855718"/>
                <a:ext cx="60565" cy="86312"/>
              </a:xfrm>
              <a:custGeom>
                <a:avLst/>
                <a:gdLst/>
                <a:ahLst/>
                <a:cxnLst/>
                <a:rect l="l" t="t" r="r" b="b"/>
                <a:pathLst>
                  <a:path w="1736" h="2474" extrusionOk="0">
                    <a:moveTo>
                      <a:pt x="45" y="0"/>
                    </a:moveTo>
                    <a:cubicBezTo>
                      <a:pt x="34" y="0"/>
                      <a:pt x="0" y="23"/>
                      <a:pt x="12" y="34"/>
                    </a:cubicBezTo>
                    <a:cubicBezTo>
                      <a:pt x="67" y="257"/>
                      <a:pt x="178" y="457"/>
                      <a:pt x="334" y="613"/>
                    </a:cubicBezTo>
                    <a:cubicBezTo>
                      <a:pt x="423" y="701"/>
                      <a:pt x="512" y="790"/>
                      <a:pt x="579" y="890"/>
                    </a:cubicBezTo>
                    <a:cubicBezTo>
                      <a:pt x="645" y="991"/>
                      <a:pt x="701" y="1090"/>
                      <a:pt x="746" y="1202"/>
                    </a:cubicBezTo>
                    <a:cubicBezTo>
                      <a:pt x="835" y="1424"/>
                      <a:pt x="924" y="1646"/>
                      <a:pt x="1046" y="1858"/>
                    </a:cubicBezTo>
                    <a:cubicBezTo>
                      <a:pt x="1168" y="2058"/>
                      <a:pt x="1313" y="2247"/>
                      <a:pt x="1480" y="2425"/>
                    </a:cubicBezTo>
                    <a:cubicBezTo>
                      <a:pt x="1491" y="2425"/>
                      <a:pt x="1491" y="2425"/>
                      <a:pt x="1502" y="2437"/>
                    </a:cubicBezTo>
                    <a:cubicBezTo>
                      <a:pt x="1517" y="2462"/>
                      <a:pt x="1543" y="2473"/>
                      <a:pt x="1572" y="2473"/>
                    </a:cubicBezTo>
                    <a:cubicBezTo>
                      <a:pt x="1629" y="2473"/>
                      <a:pt x="1698" y="2429"/>
                      <a:pt x="1713" y="2370"/>
                    </a:cubicBezTo>
                    <a:cubicBezTo>
                      <a:pt x="1735" y="2303"/>
                      <a:pt x="1713" y="2225"/>
                      <a:pt x="1702" y="2158"/>
                    </a:cubicBezTo>
                    <a:cubicBezTo>
                      <a:pt x="1691" y="2058"/>
                      <a:pt x="1669" y="1958"/>
                      <a:pt x="1646" y="1858"/>
                    </a:cubicBezTo>
                    <a:cubicBezTo>
                      <a:pt x="1580" y="1468"/>
                      <a:pt x="1513" y="1068"/>
                      <a:pt x="1424" y="679"/>
                    </a:cubicBezTo>
                    <a:cubicBezTo>
                      <a:pt x="1424" y="668"/>
                      <a:pt x="1424" y="657"/>
                      <a:pt x="1413" y="657"/>
                    </a:cubicBezTo>
                    <a:cubicBezTo>
                      <a:pt x="1402" y="590"/>
                      <a:pt x="1391" y="524"/>
                      <a:pt x="1346" y="467"/>
                    </a:cubicBezTo>
                    <a:cubicBezTo>
                      <a:pt x="1290" y="412"/>
                      <a:pt x="1235" y="401"/>
                      <a:pt x="1157" y="401"/>
                    </a:cubicBezTo>
                    <a:cubicBezTo>
                      <a:pt x="1079" y="401"/>
                      <a:pt x="1057" y="301"/>
                      <a:pt x="1013" y="234"/>
                    </a:cubicBezTo>
                    <a:cubicBezTo>
                      <a:pt x="968" y="178"/>
                      <a:pt x="912" y="112"/>
                      <a:pt x="845" y="89"/>
                    </a:cubicBezTo>
                    <a:cubicBezTo>
                      <a:pt x="824" y="86"/>
                      <a:pt x="800" y="83"/>
                      <a:pt x="777" y="83"/>
                    </a:cubicBezTo>
                    <a:cubicBezTo>
                      <a:pt x="730" y="83"/>
                      <a:pt x="683" y="93"/>
                      <a:pt x="645" y="123"/>
                    </a:cubicBezTo>
                    <a:cubicBezTo>
                      <a:pt x="625" y="133"/>
                      <a:pt x="597" y="169"/>
                      <a:pt x="567" y="169"/>
                    </a:cubicBezTo>
                    <a:cubicBezTo>
                      <a:pt x="563" y="169"/>
                      <a:pt x="560" y="169"/>
                      <a:pt x="556" y="168"/>
                    </a:cubicBezTo>
                    <a:cubicBezTo>
                      <a:pt x="534" y="168"/>
                      <a:pt x="501" y="123"/>
                      <a:pt x="467" y="112"/>
                    </a:cubicBezTo>
                    <a:cubicBezTo>
                      <a:pt x="345" y="34"/>
                      <a:pt x="200" y="0"/>
                      <a:pt x="45"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8"/>
              <p:cNvSpPr/>
              <p:nvPr/>
            </p:nvSpPr>
            <p:spPr>
              <a:xfrm>
                <a:off x="1988345" y="1869674"/>
                <a:ext cx="36911" cy="47377"/>
              </a:xfrm>
              <a:custGeom>
                <a:avLst/>
                <a:gdLst/>
                <a:ahLst/>
                <a:cxnLst/>
                <a:rect l="l" t="t" r="r" b="b"/>
                <a:pathLst>
                  <a:path w="1058" h="1358" extrusionOk="0">
                    <a:moveTo>
                      <a:pt x="0" y="1"/>
                    </a:moveTo>
                    <a:lnTo>
                      <a:pt x="0" y="1"/>
                    </a:lnTo>
                    <a:cubicBezTo>
                      <a:pt x="34" y="146"/>
                      <a:pt x="79" y="290"/>
                      <a:pt x="178" y="401"/>
                    </a:cubicBezTo>
                    <a:cubicBezTo>
                      <a:pt x="279" y="524"/>
                      <a:pt x="401" y="601"/>
                      <a:pt x="501" y="702"/>
                    </a:cubicBezTo>
                    <a:cubicBezTo>
                      <a:pt x="601" y="791"/>
                      <a:pt x="701" y="902"/>
                      <a:pt x="790" y="1013"/>
                    </a:cubicBezTo>
                    <a:lnTo>
                      <a:pt x="1057" y="1358"/>
                    </a:lnTo>
                    <a:cubicBezTo>
                      <a:pt x="991" y="1236"/>
                      <a:pt x="912" y="1102"/>
                      <a:pt x="835" y="980"/>
                    </a:cubicBezTo>
                    <a:cubicBezTo>
                      <a:pt x="757" y="858"/>
                      <a:pt x="668" y="746"/>
                      <a:pt x="556" y="646"/>
                    </a:cubicBezTo>
                    <a:cubicBezTo>
                      <a:pt x="445" y="535"/>
                      <a:pt x="323" y="457"/>
                      <a:pt x="223" y="368"/>
                    </a:cubicBezTo>
                    <a:cubicBezTo>
                      <a:pt x="123" y="268"/>
                      <a:pt x="67" y="134"/>
                      <a:pt x="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8"/>
              <p:cNvSpPr/>
              <p:nvPr/>
            </p:nvSpPr>
            <p:spPr>
              <a:xfrm>
                <a:off x="1996509" y="1867755"/>
                <a:ext cx="34957" cy="43505"/>
              </a:xfrm>
              <a:custGeom>
                <a:avLst/>
                <a:gdLst/>
                <a:ahLst/>
                <a:cxnLst/>
                <a:rect l="l" t="t" r="r" b="b"/>
                <a:pathLst>
                  <a:path w="1002" h="1247" extrusionOk="0">
                    <a:moveTo>
                      <a:pt x="0" y="1"/>
                    </a:moveTo>
                    <a:cubicBezTo>
                      <a:pt x="0" y="67"/>
                      <a:pt x="33" y="145"/>
                      <a:pt x="78" y="201"/>
                    </a:cubicBezTo>
                    <a:cubicBezTo>
                      <a:pt x="134" y="256"/>
                      <a:pt x="189" y="290"/>
                      <a:pt x="245" y="334"/>
                    </a:cubicBezTo>
                    <a:cubicBezTo>
                      <a:pt x="367" y="401"/>
                      <a:pt x="478" y="456"/>
                      <a:pt x="556" y="567"/>
                    </a:cubicBezTo>
                    <a:cubicBezTo>
                      <a:pt x="645" y="656"/>
                      <a:pt x="701" y="779"/>
                      <a:pt x="767" y="901"/>
                    </a:cubicBezTo>
                    <a:cubicBezTo>
                      <a:pt x="823" y="1024"/>
                      <a:pt x="901" y="1146"/>
                      <a:pt x="1001" y="1246"/>
                    </a:cubicBezTo>
                    <a:cubicBezTo>
                      <a:pt x="935" y="1123"/>
                      <a:pt x="890" y="1002"/>
                      <a:pt x="834" y="868"/>
                    </a:cubicBezTo>
                    <a:cubicBezTo>
                      <a:pt x="790" y="745"/>
                      <a:pt x="734" y="612"/>
                      <a:pt x="634" y="501"/>
                    </a:cubicBezTo>
                    <a:cubicBezTo>
                      <a:pt x="589" y="445"/>
                      <a:pt x="534" y="389"/>
                      <a:pt x="467" y="356"/>
                    </a:cubicBezTo>
                    <a:cubicBezTo>
                      <a:pt x="411" y="323"/>
                      <a:pt x="345" y="290"/>
                      <a:pt x="290" y="268"/>
                    </a:cubicBezTo>
                    <a:cubicBezTo>
                      <a:pt x="223" y="234"/>
                      <a:pt x="167" y="201"/>
                      <a:pt x="112" y="167"/>
                    </a:cubicBezTo>
                    <a:cubicBezTo>
                      <a:pt x="67" y="122"/>
                      <a:pt x="23" y="67"/>
                      <a:pt x="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8"/>
              <p:cNvSpPr/>
              <p:nvPr/>
            </p:nvSpPr>
            <p:spPr>
              <a:xfrm>
                <a:off x="2005406" y="1788035"/>
                <a:ext cx="111431" cy="191044"/>
              </a:xfrm>
              <a:custGeom>
                <a:avLst/>
                <a:gdLst/>
                <a:ahLst/>
                <a:cxnLst/>
                <a:rect l="l" t="t" r="r" b="b"/>
                <a:pathLst>
                  <a:path w="3194" h="5476" extrusionOk="0">
                    <a:moveTo>
                      <a:pt x="274" y="1"/>
                    </a:moveTo>
                    <a:cubicBezTo>
                      <a:pt x="257" y="1"/>
                      <a:pt x="240" y="2"/>
                      <a:pt x="223" y="5"/>
                    </a:cubicBezTo>
                    <a:cubicBezTo>
                      <a:pt x="101" y="27"/>
                      <a:pt x="67" y="116"/>
                      <a:pt x="57" y="228"/>
                    </a:cubicBezTo>
                    <a:cubicBezTo>
                      <a:pt x="35" y="350"/>
                      <a:pt x="23" y="472"/>
                      <a:pt x="23" y="595"/>
                    </a:cubicBezTo>
                    <a:cubicBezTo>
                      <a:pt x="1" y="840"/>
                      <a:pt x="1" y="1073"/>
                      <a:pt x="12" y="1318"/>
                    </a:cubicBezTo>
                    <a:cubicBezTo>
                      <a:pt x="23" y="1574"/>
                      <a:pt x="67" y="1818"/>
                      <a:pt x="79" y="2063"/>
                    </a:cubicBezTo>
                    <a:cubicBezTo>
                      <a:pt x="90" y="2308"/>
                      <a:pt x="35" y="2553"/>
                      <a:pt x="57" y="2797"/>
                    </a:cubicBezTo>
                    <a:cubicBezTo>
                      <a:pt x="67" y="3030"/>
                      <a:pt x="134" y="3264"/>
                      <a:pt x="212" y="3487"/>
                    </a:cubicBezTo>
                    <a:cubicBezTo>
                      <a:pt x="290" y="3720"/>
                      <a:pt x="379" y="3942"/>
                      <a:pt x="479" y="4165"/>
                    </a:cubicBezTo>
                    <a:cubicBezTo>
                      <a:pt x="579" y="4387"/>
                      <a:pt x="690" y="4610"/>
                      <a:pt x="835" y="4799"/>
                    </a:cubicBezTo>
                    <a:cubicBezTo>
                      <a:pt x="1091" y="5144"/>
                      <a:pt x="1480" y="5388"/>
                      <a:pt x="1914" y="5433"/>
                    </a:cubicBezTo>
                    <a:lnTo>
                      <a:pt x="1925" y="5433"/>
                    </a:lnTo>
                    <a:cubicBezTo>
                      <a:pt x="1970" y="5464"/>
                      <a:pt x="2023" y="5476"/>
                      <a:pt x="2078" y="5476"/>
                    </a:cubicBezTo>
                    <a:cubicBezTo>
                      <a:pt x="2162" y="5476"/>
                      <a:pt x="2252" y="5449"/>
                      <a:pt x="2326" y="5422"/>
                    </a:cubicBezTo>
                    <a:cubicBezTo>
                      <a:pt x="2504" y="5344"/>
                      <a:pt x="2692" y="5233"/>
                      <a:pt x="2848" y="5099"/>
                    </a:cubicBezTo>
                    <a:cubicBezTo>
                      <a:pt x="2993" y="4966"/>
                      <a:pt x="3104" y="4810"/>
                      <a:pt x="3149" y="4610"/>
                    </a:cubicBezTo>
                    <a:cubicBezTo>
                      <a:pt x="3193" y="4409"/>
                      <a:pt x="3137" y="4199"/>
                      <a:pt x="3070" y="4009"/>
                    </a:cubicBezTo>
                    <a:cubicBezTo>
                      <a:pt x="2993" y="3776"/>
                      <a:pt x="2904" y="3554"/>
                      <a:pt x="2803" y="3342"/>
                    </a:cubicBezTo>
                    <a:cubicBezTo>
                      <a:pt x="2692" y="3119"/>
                      <a:pt x="2581" y="2897"/>
                      <a:pt x="2425" y="2708"/>
                    </a:cubicBezTo>
                    <a:cubicBezTo>
                      <a:pt x="2359" y="2608"/>
                      <a:pt x="2270" y="2519"/>
                      <a:pt x="2181" y="2441"/>
                    </a:cubicBezTo>
                    <a:cubicBezTo>
                      <a:pt x="2092" y="2363"/>
                      <a:pt x="1992" y="2296"/>
                      <a:pt x="1914" y="2197"/>
                    </a:cubicBezTo>
                    <a:cubicBezTo>
                      <a:pt x="1836" y="2096"/>
                      <a:pt x="1780" y="1974"/>
                      <a:pt x="1725" y="1851"/>
                    </a:cubicBezTo>
                    <a:cubicBezTo>
                      <a:pt x="1681" y="1740"/>
                      <a:pt x="1625" y="1629"/>
                      <a:pt x="1569" y="1507"/>
                    </a:cubicBezTo>
                    <a:cubicBezTo>
                      <a:pt x="1458" y="1285"/>
                      <a:pt x="1313" y="1084"/>
                      <a:pt x="1135" y="906"/>
                    </a:cubicBezTo>
                    <a:cubicBezTo>
                      <a:pt x="1046" y="817"/>
                      <a:pt x="957" y="739"/>
                      <a:pt x="880" y="639"/>
                    </a:cubicBezTo>
                    <a:cubicBezTo>
                      <a:pt x="791" y="539"/>
                      <a:pt x="735" y="417"/>
                      <a:pt x="668" y="294"/>
                    </a:cubicBezTo>
                    <a:cubicBezTo>
                      <a:pt x="587" y="152"/>
                      <a:pt x="450" y="1"/>
                      <a:pt x="27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8"/>
              <p:cNvSpPr/>
              <p:nvPr/>
            </p:nvSpPr>
            <p:spPr>
              <a:xfrm>
                <a:off x="2011232" y="1797908"/>
                <a:ext cx="105604" cy="181171"/>
              </a:xfrm>
              <a:custGeom>
                <a:avLst/>
                <a:gdLst/>
                <a:ahLst/>
                <a:cxnLst/>
                <a:rect l="l" t="t" r="r" b="b"/>
                <a:pathLst>
                  <a:path w="3027" h="5193" extrusionOk="0">
                    <a:moveTo>
                      <a:pt x="501" y="1"/>
                    </a:moveTo>
                    <a:cubicBezTo>
                      <a:pt x="368" y="56"/>
                      <a:pt x="256" y="167"/>
                      <a:pt x="201" y="312"/>
                    </a:cubicBezTo>
                    <a:cubicBezTo>
                      <a:pt x="167" y="423"/>
                      <a:pt x="179" y="545"/>
                      <a:pt x="167" y="668"/>
                    </a:cubicBezTo>
                    <a:cubicBezTo>
                      <a:pt x="145" y="779"/>
                      <a:pt x="68" y="868"/>
                      <a:pt x="45" y="979"/>
                    </a:cubicBezTo>
                    <a:cubicBezTo>
                      <a:pt x="1" y="1224"/>
                      <a:pt x="234" y="1368"/>
                      <a:pt x="312" y="1568"/>
                    </a:cubicBezTo>
                    <a:cubicBezTo>
                      <a:pt x="390" y="1780"/>
                      <a:pt x="246" y="1980"/>
                      <a:pt x="223" y="2181"/>
                    </a:cubicBezTo>
                    <a:cubicBezTo>
                      <a:pt x="212" y="2292"/>
                      <a:pt x="246" y="2403"/>
                      <a:pt x="301" y="2503"/>
                    </a:cubicBezTo>
                    <a:cubicBezTo>
                      <a:pt x="345" y="2614"/>
                      <a:pt x="424" y="2737"/>
                      <a:pt x="434" y="2859"/>
                    </a:cubicBezTo>
                    <a:cubicBezTo>
                      <a:pt x="446" y="2925"/>
                      <a:pt x="434" y="2992"/>
                      <a:pt x="434" y="3048"/>
                    </a:cubicBezTo>
                    <a:cubicBezTo>
                      <a:pt x="446" y="3115"/>
                      <a:pt x="479" y="3182"/>
                      <a:pt x="513" y="3237"/>
                    </a:cubicBezTo>
                    <a:cubicBezTo>
                      <a:pt x="546" y="3293"/>
                      <a:pt x="579" y="3348"/>
                      <a:pt x="579" y="3415"/>
                    </a:cubicBezTo>
                    <a:cubicBezTo>
                      <a:pt x="590" y="3481"/>
                      <a:pt x="590" y="3537"/>
                      <a:pt x="579" y="3604"/>
                    </a:cubicBezTo>
                    <a:cubicBezTo>
                      <a:pt x="579" y="3715"/>
                      <a:pt x="579" y="3837"/>
                      <a:pt x="624" y="3949"/>
                    </a:cubicBezTo>
                    <a:cubicBezTo>
                      <a:pt x="691" y="4071"/>
                      <a:pt x="790" y="4183"/>
                      <a:pt x="869" y="4294"/>
                    </a:cubicBezTo>
                    <a:cubicBezTo>
                      <a:pt x="946" y="4416"/>
                      <a:pt x="1024" y="4549"/>
                      <a:pt x="1079" y="4683"/>
                    </a:cubicBezTo>
                    <a:cubicBezTo>
                      <a:pt x="1124" y="4783"/>
                      <a:pt x="1158" y="4883"/>
                      <a:pt x="1202" y="4983"/>
                    </a:cubicBezTo>
                    <a:cubicBezTo>
                      <a:pt x="1369" y="5072"/>
                      <a:pt x="1558" y="5127"/>
                      <a:pt x="1747" y="5150"/>
                    </a:cubicBezTo>
                    <a:lnTo>
                      <a:pt x="1758" y="5150"/>
                    </a:lnTo>
                    <a:cubicBezTo>
                      <a:pt x="1803" y="5181"/>
                      <a:pt x="1856" y="5193"/>
                      <a:pt x="1911" y="5193"/>
                    </a:cubicBezTo>
                    <a:cubicBezTo>
                      <a:pt x="1995" y="5193"/>
                      <a:pt x="2085" y="5166"/>
                      <a:pt x="2159" y="5139"/>
                    </a:cubicBezTo>
                    <a:cubicBezTo>
                      <a:pt x="2337" y="5061"/>
                      <a:pt x="2525" y="4950"/>
                      <a:pt x="2681" y="4816"/>
                    </a:cubicBezTo>
                    <a:cubicBezTo>
                      <a:pt x="2826" y="4683"/>
                      <a:pt x="2937" y="4527"/>
                      <a:pt x="2982" y="4327"/>
                    </a:cubicBezTo>
                    <a:cubicBezTo>
                      <a:pt x="3026" y="4126"/>
                      <a:pt x="2970" y="3916"/>
                      <a:pt x="2903" y="3726"/>
                    </a:cubicBezTo>
                    <a:cubicBezTo>
                      <a:pt x="2826" y="3493"/>
                      <a:pt x="2737" y="3271"/>
                      <a:pt x="2636" y="3059"/>
                    </a:cubicBezTo>
                    <a:cubicBezTo>
                      <a:pt x="2525" y="2836"/>
                      <a:pt x="2414" y="2614"/>
                      <a:pt x="2258" y="2425"/>
                    </a:cubicBezTo>
                    <a:cubicBezTo>
                      <a:pt x="2192" y="2325"/>
                      <a:pt x="2103" y="2236"/>
                      <a:pt x="2014" y="2158"/>
                    </a:cubicBezTo>
                    <a:cubicBezTo>
                      <a:pt x="1925" y="2080"/>
                      <a:pt x="1825" y="2013"/>
                      <a:pt x="1747" y="1914"/>
                    </a:cubicBezTo>
                    <a:cubicBezTo>
                      <a:pt x="1669" y="1813"/>
                      <a:pt x="1613" y="1691"/>
                      <a:pt x="1558" y="1568"/>
                    </a:cubicBezTo>
                    <a:cubicBezTo>
                      <a:pt x="1514" y="1457"/>
                      <a:pt x="1458" y="1346"/>
                      <a:pt x="1402" y="1224"/>
                    </a:cubicBezTo>
                    <a:cubicBezTo>
                      <a:pt x="1291" y="1002"/>
                      <a:pt x="1146" y="801"/>
                      <a:pt x="968" y="623"/>
                    </a:cubicBezTo>
                    <a:cubicBezTo>
                      <a:pt x="879" y="534"/>
                      <a:pt x="790" y="456"/>
                      <a:pt x="713" y="356"/>
                    </a:cubicBezTo>
                    <a:cubicBezTo>
                      <a:pt x="624" y="256"/>
                      <a:pt x="568" y="134"/>
                      <a:pt x="501" y="11"/>
                    </a:cubicBezTo>
                    <a:lnTo>
                      <a:pt x="50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8"/>
              <p:cNvSpPr/>
              <p:nvPr/>
            </p:nvSpPr>
            <p:spPr>
              <a:xfrm>
                <a:off x="2015907" y="1795675"/>
                <a:ext cx="97406" cy="185008"/>
              </a:xfrm>
              <a:custGeom>
                <a:avLst/>
                <a:gdLst/>
                <a:ahLst/>
                <a:cxnLst/>
                <a:rect l="l" t="t" r="r" b="b"/>
                <a:pathLst>
                  <a:path w="2792" h="5303" extrusionOk="0">
                    <a:moveTo>
                      <a:pt x="443" y="0"/>
                    </a:moveTo>
                    <a:cubicBezTo>
                      <a:pt x="415" y="0"/>
                      <a:pt x="386" y="10"/>
                      <a:pt x="356" y="31"/>
                    </a:cubicBezTo>
                    <a:cubicBezTo>
                      <a:pt x="278" y="75"/>
                      <a:pt x="201" y="131"/>
                      <a:pt x="156" y="209"/>
                    </a:cubicBezTo>
                    <a:cubicBezTo>
                      <a:pt x="134" y="243"/>
                      <a:pt x="134" y="287"/>
                      <a:pt x="122" y="332"/>
                    </a:cubicBezTo>
                    <a:cubicBezTo>
                      <a:pt x="122" y="376"/>
                      <a:pt x="67" y="398"/>
                      <a:pt x="45" y="443"/>
                    </a:cubicBezTo>
                    <a:cubicBezTo>
                      <a:pt x="0" y="520"/>
                      <a:pt x="56" y="643"/>
                      <a:pt x="78" y="720"/>
                    </a:cubicBezTo>
                    <a:cubicBezTo>
                      <a:pt x="112" y="843"/>
                      <a:pt x="134" y="965"/>
                      <a:pt x="167" y="1088"/>
                    </a:cubicBezTo>
                    <a:cubicBezTo>
                      <a:pt x="201" y="1187"/>
                      <a:pt x="245" y="1299"/>
                      <a:pt x="312" y="1377"/>
                    </a:cubicBezTo>
                    <a:cubicBezTo>
                      <a:pt x="389" y="1454"/>
                      <a:pt x="468" y="1521"/>
                      <a:pt x="545" y="1588"/>
                    </a:cubicBezTo>
                    <a:cubicBezTo>
                      <a:pt x="612" y="1666"/>
                      <a:pt x="646" y="1755"/>
                      <a:pt x="623" y="1855"/>
                    </a:cubicBezTo>
                    <a:cubicBezTo>
                      <a:pt x="601" y="1933"/>
                      <a:pt x="557" y="2011"/>
                      <a:pt x="512" y="2077"/>
                    </a:cubicBezTo>
                    <a:cubicBezTo>
                      <a:pt x="468" y="2156"/>
                      <a:pt x="434" y="2233"/>
                      <a:pt x="423" y="2322"/>
                    </a:cubicBezTo>
                    <a:cubicBezTo>
                      <a:pt x="412" y="2411"/>
                      <a:pt x="423" y="2500"/>
                      <a:pt x="456" y="2589"/>
                    </a:cubicBezTo>
                    <a:cubicBezTo>
                      <a:pt x="523" y="2801"/>
                      <a:pt x="678" y="2979"/>
                      <a:pt x="735" y="3189"/>
                    </a:cubicBezTo>
                    <a:cubicBezTo>
                      <a:pt x="757" y="3301"/>
                      <a:pt x="735" y="3412"/>
                      <a:pt x="735" y="3523"/>
                    </a:cubicBezTo>
                    <a:cubicBezTo>
                      <a:pt x="745" y="3624"/>
                      <a:pt x="767" y="3713"/>
                      <a:pt x="812" y="3802"/>
                    </a:cubicBezTo>
                    <a:cubicBezTo>
                      <a:pt x="901" y="3980"/>
                      <a:pt x="1046" y="4135"/>
                      <a:pt x="1101" y="4324"/>
                    </a:cubicBezTo>
                    <a:cubicBezTo>
                      <a:pt x="1123" y="4424"/>
                      <a:pt x="1113" y="4524"/>
                      <a:pt x="1113" y="4625"/>
                    </a:cubicBezTo>
                    <a:cubicBezTo>
                      <a:pt x="1123" y="4736"/>
                      <a:pt x="1179" y="4825"/>
                      <a:pt x="1246" y="4902"/>
                    </a:cubicBezTo>
                    <a:cubicBezTo>
                      <a:pt x="1357" y="5036"/>
                      <a:pt x="1479" y="5181"/>
                      <a:pt x="1647" y="5248"/>
                    </a:cubicBezTo>
                    <a:cubicBezTo>
                      <a:pt x="1724" y="5292"/>
                      <a:pt x="1802" y="5303"/>
                      <a:pt x="1891" y="5303"/>
                    </a:cubicBezTo>
                    <a:cubicBezTo>
                      <a:pt x="1902" y="5303"/>
                      <a:pt x="1913" y="5292"/>
                      <a:pt x="1924" y="5280"/>
                    </a:cubicBezTo>
                    <a:cubicBezTo>
                      <a:pt x="2292" y="5270"/>
                      <a:pt x="2569" y="4958"/>
                      <a:pt x="2692" y="4613"/>
                    </a:cubicBezTo>
                    <a:cubicBezTo>
                      <a:pt x="2759" y="4413"/>
                      <a:pt x="2792" y="4190"/>
                      <a:pt x="2781" y="3968"/>
                    </a:cubicBezTo>
                    <a:cubicBezTo>
                      <a:pt x="2769" y="3746"/>
                      <a:pt x="2714" y="3512"/>
                      <a:pt x="2648" y="3290"/>
                    </a:cubicBezTo>
                    <a:cubicBezTo>
                      <a:pt x="2581" y="3078"/>
                      <a:pt x="2502" y="2867"/>
                      <a:pt x="2369" y="2678"/>
                    </a:cubicBezTo>
                    <a:cubicBezTo>
                      <a:pt x="2314" y="2589"/>
                      <a:pt x="2236" y="2500"/>
                      <a:pt x="2147" y="2433"/>
                    </a:cubicBezTo>
                    <a:cubicBezTo>
                      <a:pt x="2058" y="2356"/>
                      <a:pt x="1969" y="2300"/>
                      <a:pt x="1891" y="2222"/>
                    </a:cubicBezTo>
                    <a:cubicBezTo>
                      <a:pt x="1713" y="2067"/>
                      <a:pt x="1602" y="1855"/>
                      <a:pt x="1513" y="1644"/>
                    </a:cubicBezTo>
                    <a:cubicBezTo>
                      <a:pt x="1402" y="1421"/>
                      <a:pt x="1291" y="1210"/>
                      <a:pt x="1157" y="1010"/>
                    </a:cubicBezTo>
                    <a:cubicBezTo>
                      <a:pt x="1024" y="799"/>
                      <a:pt x="901" y="587"/>
                      <a:pt x="757" y="387"/>
                    </a:cubicBezTo>
                    <a:cubicBezTo>
                      <a:pt x="701" y="287"/>
                      <a:pt x="634" y="176"/>
                      <a:pt x="567" y="75"/>
                    </a:cubicBezTo>
                    <a:cubicBezTo>
                      <a:pt x="533" y="27"/>
                      <a:pt x="489" y="0"/>
                      <a:pt x="44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8"/>
              <p:cNvSpPr/>
              <p:nvPr/>
            </p:nvSpPr>
            <p:spPr>
              <a:xfrm>
                <a:off x="2041899" y="1870441"/>
                <a:ext cx="39214" cy="96673"/>
              </a:xfrm>
              <a:custGeom>
                <a:avLst/>
                <a:gdLst/>
                <a:ahLst/>
                <a:cxnLst/>
                <a:rect l="l" t="t" r="r" b="b"/>
                <a:pathLst>
                  <a:path w="1124" h="2771" extrusionOk="0">
                    <a:moveTo>
                      <a:pt x="56" y="1"/>
                    </a:moveTo>
                    <a:cubicBezTo>
                      <a:pt x="34" y="124"/>
                      <a:pt x="0" y="257"/>
                      <a:pt x="45" y="391"/>
                    </a:cubicBezTo>
                    <a:cubicBezTo>
                      <a:pt x="89" y="524"/>
                      <a:pt x="167" y="624"/>
                      <a:pt x="234" y="735"/>
                    </a:cubicBezTo>
                    <a:cubicBezTo>
                      <a:pt x="301" y="836"/>
                      <a:pt x="356" y="947"/>
                      <a:pt x="390" y="1069"/>
                    </a:cubicBezTo>
                    <a:cubicBezTo>
                      <a:pt x="423" y="1192"/>
                      <a:pt x="423" y="1313"/>
                      <a:pt x="434" y="1436"/>
                    </a:cubicBezTo>
                    <a:cubicBezTo>
                      <a:pt x="445" y="1703"/>
                      <a:pt x="512" y="1970"/>
                      <a:pt x="623" y="2203"/>
                    </a:cubicBezTo>
                    <a:cubicBezTo>
                      <a:pt x="690" y="2314"/>
                      <a:pt x="757" y="2426"/>
                      <a:pt x="835" y="2526"/>
                    </a:cubicBezTo>
                    <a:cubicBezTo>
                      <a:pt x="868" y="2581"/>
                      <a:pt x="912" y="2626"/>
                      <a:pt x="957" y="2682"/>
                    </a:cubicBezTo>
                    <a:cubicBezTo>
                      <a:pt x="1001" y="2726"/>
                      <a:pt x="1068" y="2771"/>
                      <a:pt x="1124" y="2771"/>
                    </a:cubicBezTo>
                    <a:cubicBezTo>
                      <a:pt x="1068" y="2759"/>
                      <a:pt x="1023" y="2704"/>
                      <a:pt x="979" y="2660"/>
                    </a:cubicBezTo>
                    <a:cubicBezTo>
                      <a:pt x="946" y="2615"/>
                      <a:pt x="902" y="2559"/>
                      <a:pt x="868" y="2504"/>
                    </a:cubicBezTo>
                    <a:cubicBezTo>
                      <a:pt x="801" y="2393"/>
                      <a:pt x="746" y="2281"/>
                      <a:pt x="701" y="2170"/>
                    </a:cubicBezTo>
                    <a:cubicBezTo>
                      <a:pt x="601" y="1936"/>
                      <a:pt x="546" y="1692"/>
                      <a:pt x="534" y="1436"/>
                    </a:cubicBezTo>
                    <a:cubicBezTo>
                      <a:pt x="523" y="1303"/>
                      <a:pt x="512" y="1180"/>
                      <a:pt x="479" y="1046"/>
                    </a:cubicBezTo>
                    <a:cubicBezTo>
                      <a:pt x="445" y="913"/>
                      <a:pt x="378" y="791"/>
                      <a:pt x="301" y="691"/>
                    </a:cubicBezTo>
                    <a:cubicBezTo>
                      <a:pt x="223" y="579"/>
                      <a:pt x="134" y="490"/>
                      <a:pt x="89" y="379"/>
                    </a:cubicBezTo>
                    <a:cubicBezTo>
                      <a:pt x="45" y="257"/>
                      <a:pt x="45" y="134"/>
                      <a:pt x="5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8"/>
              <p:cNvSpPr/>
              <p:nvPr/>
            </p:nvSpPr>
            <p:spPr>
              <a:xfrm>
                <a:off x="2041515" y="1845252"/>
                <a:ext cx="45040" cy="118373"/>
              </a:xfrm>
              <a:custGeom>
                <a:avLst/>
                <a:gdLst/>
                <a:ahLst/>
                <a:cxnLst/>
                <a:rect l="l" t="t" r="r" b="b"/>
                <a:pathLst>
                  <a:path w="1291" h="3393" extrusionOk="0">
                    <a:moveTo>
                      <a:pt x="1" y="0"/>
                    </a:moveTo>
                    <a:cubicBezTo>
                      <a:pt x="56" y="300"/>
                      <a:pt x="211" y="579"/>
                      <a:pt x="345" y="846"/>
                    </a:cubicBezTo>
                    <a:cubicBezTo>
                      <a:pt x="423" y="990"/>
                      <a:pt x="490" y="1123"/>
                      <a:pt x="557" y="1257"/>
                    </a:cubicBezTo>
                    <a:cubicBezTo>
                      <a:pt x="623" y="1390"/>
                      <a:pt x="679" y="1535"/>
                      <a:pt x="712" y="1680"/>
                    </a:cubicBezTo>
                    <a:cubicBezTo>
                      <a:pt x="757" y="1825"/>
                      <a:pt x="757" y="1969"/>
                      <a:pt x="757" y="2124"/>
                    </a:cubicBezTo>
                    <a:cubicBezTo>
                      <a:pt x="757" y="2280"/>
                      <a:pt x="768" y="2436"/>
                      <a:pt x="812" y="2592"/>
                    </a:cubicBezTo>
                    <a:cubicBezTo>
                      <a:pt x="913" y="2892"/>
                      <a:pt x="1090" y="3148"/>
                      <a:pt x="1279" y="3392"/>
                    </a:cubicBezTo>
                    <a:lnTo>
                      <a:pt x="1291" y="3392"/>
                    </a:lnTo>
                    <a:lnTo>
                      <a:pt x="1257" y="3337"/>
                    </a:lnTo>
                    <a:lnTo>
                      <a:pt x="1257" y="3348"/>
                    </a:lnTo>
                    <a:cubicBezTo>
                      <a:pt x="1113" y="3103"/>
                      <a:pt x="968" y="2848"/>
                      <a:pt x="890" y="2569"/>
                    </a:cubicBezTo>
                    <a:cubicBezTo>
                      <a:pt x="879" y="2492"/>
                      <a:pt x="856" y="2425"/>
                      <a:pt x="856" y="2347"/>
                    </a:cubicBezTo>
                    <a:cubicBezTo>
                      <a:pt x="846" y="2280"/>
                      <a:pt x="846" y="2203"/>
                      <a:pt x="846" y="2124"/>
                    </a:cubicBezTo>
                    <a:cubicBezTo>
                      <a:pt x="856" y="1969"/>
                      <a:pt x="846" y="1813"/>
                      <a:pt x="801" y="1657"/>
                    </a:cubicBezTo>
                    <a:cubicBezTo>
                      <a:pt x="768" y="1502"/>
                      <a:pt x="712" y="1357"/>
                      <a:pt x="646" y="1212"/>
                    </a:cubicBezTo>
                    <a:lnTo>
                      <a:pt x="412" y="812"/>
                    </a:lnTo>
                    <a:cubicBezTo>
                      <a:pt x="334" y="679"/>
                      <a:pt x="256" y="545"/>
                      <a:pt x="189" y="412"/>
                    </a:cubicBezTo>
                    <a:cubicBezTo>
                      <a:pt x="112" y="278"/>
                      <a:pt x="45" y="145"/>
                      <a:pt x="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8"/>
              <p:cNvSpPr/>
              <p:nvPr/>
            </p:nvSpPr>
            <p:spPr>
              <a:xfrm>
                <a:off x="2032584" y="1816539"/>
                <a:ext cx="56692" cy="122246"/>
              </a:xfrm>
              <a:custGeom>
                <a:avLst/>
                <a:gdLst/>
                <a:ahLst/>
                <a:cxnLst/>
                <a:rect l="l" t="t" r="r" b="b"/>
                <a:pathLst>
                  <a:path w="1625" h="3504" extrusionOk="0">
                    <a:moveTo>
                      <a:pt x="0" y="0"/>
                    </a:moveTo>
                    <a:lnTo>
                      <a:pt x="0" y="0"/>
                    </a:lnTo>
                    <a:cubicBezTo>
                      <a:pt x="67" y="156"/>
                      <a:pt x="145" y="300"/>
                      <a:pt x="234" y="445"/>
                    </a:cubicBezTo>
                    <a:cubicBezTo>
                      <a:pt x="323" y="579"/>
                      <a:pt x="423" y="712"/>
                      <a:pt x="523" y="846"/>
                    </a:cubicBezTo>
                    <a:cubicBezTo>
                      <a:pt x="623" y="979"/>
                      <a:pt x="734" y="1101"/>
                      <a:pt x="846" y="1224"/>
                    </a:cubicBezTo>
                    <a:cubicBezTo>
                      <a:pt x="946" y="1346"/>
                      <a:pt x="1057" y="1479"/>
                      <a:pt x="1112" y="1613"/>
                    </a:cubicBezTo>
                    <a:cubicBezTo>
                      <a:pt x="1179" y="1758"/>
                      <a:pt x="1179" y="1913"/>
                      <a:pt x="1191" y="2091"/>
                    </a:cubicBezTo>
                    <a:cubicBezTo>
                      <a:pt x="1201" y="2258"/>
                      <a:pt x="1246" y="2425"/>
                      <a:pt x="1302" y="2581"/>
                    </a:cubicBezTo>
                    <a:cubicBezTo>
                      <a:pt x="1369" y="2737"/>
                      <a:pt x="1435" y="2881"/>
                      <a:pt x="1491" y="3036"/>
                    </a:cubicBezTo>
                    <a:cubicBezTo>
                      <a:pt x="1557" y="3192"/>
                      <a:pt x="1602" y="3348"/>
                      <a:pt x="1624" y="3503"/>
                    </a:cubicBezTo>
                    <a:cubicBezTo>
                      <a:pt x="1624" y="3348"/>
                      <a:pt x="1591" y="3181"/>
                      <a:pt x="1535" y="3026"/>
                    </a:cubicBezTo>
                    <a:cubicBezTo>
                      <a:pt x="1491" y="2858"/>
                      <a:pt x="1424" y="2714"/>
                      <a:pt x="1379" y="2559"/>
                    </a:cubicBezTo>
                    <a:cubicBezTo>
                      <a:pt x="1324" y="2391"/>
                      <a:pt x="1290" y="2236"/>
                      <a:pt x="1280" y="2080"/>
                    </a:cubicBezTo>
                    <a:cubicBezTo>
                      <a:pt x="1280" y="2002"/>
                      <a:pt x="1280" y="1913"/>
                      <a:pt x="1268" y="1835"/>
                    </a:cubicBezTo>
                    <a:cubicBezTo>
                      <a:pt x="1258" y="1746"/>
                      <a:pt x="1246" y="1657"/>
                      <a:pt x="1201" y="1580"/>
                    </a:cubicBezTo>
                    <a:cubicBezTo>
                      <a:pt x="1135" y="1413"/>
                      <a:pt x="1024" y="1291"/>
                      <a:pt x="912" y="1168"/>
                    </a:cubicBezTo>
                    <a:lnTo>
                      <a:pt x="579" y="801"/>
                    </a:lnTo>
                    <a:cubicBezTo>
                      <a:pt x="479" y="678"/>
                      <a:pt x="368" y="545"/>
                      <a:pt x="279" y="412"/>
                    </a:cubicBezTo>
                    <a:cubicBezTo>
                      <a:pt x="178" y="290"/>
                      <a:pt x="89" y="145"/>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8"/>
              <p:cNvSpPr/>
              <p:nvPr/>
            </p:nvSpPr>
            <p:spPr>
              <a:xfrm>
                <a:off x="2038794" y="1812666"/>
                <a:ext cx="27980" cy="43470"/>
              </a:xfrm>
              <a:custGeom>
                <a:avLst/>
                <a:gdLst/>
                <a:ahLst/>
                <a:cxnLst/>
                <a:rect l="l" t="t" r="r" b="b"/>
                <a:pathLst>
                  <a:path w="802" h="1246" extrusionOk="0">
                    <a:moveTo>
                      <a:pt x="0" y="0"/>
                    </a:moveTo>
                    <a:lnTo>
                      <a:pt x="0" y="0"/>
                    </a:lnTo>
                    <a:cubicBezTo>
                      <a:pt x="34" y="45"/>
                      <a:pt x="45" y="111"/>
                      <a:pt x="45" y="167"/>
                    </a:cubicBezTo>
                    <a:cubicBezTo>
                      <a:pt x="56" y="233"/>
                      <a:pt x="67" y="300"/>
                      <a:pt x="101" y="356"/>
                    </a:cubicBezTo>
                    <a:cubicBezTo>
                      <a:pt x="167" y="478"/>
                      <a:pt x="245" y="567"/>
                      <a:pt x="312" y="668"/>
                    </a:cubicBezTo>
                    <a:cubicBezTo>
                      <a:pt x="467" y="868"/>
                      <a:pt x="623" y="1068"/>
                      <a:pt x="801" y="1246"/>
                    </a:cubicBezTo>
                    <a:cubicBezTo>
                      <a:pt x="679" y="1023"/>
                      <a:pt x="546" y="812"/>
                      <a:pt x="401" y="612"/>
                    </a:cubicBezTo>
                    <a:lnTo>
                      <a:pt x="279" y="467"/>
                    </a:lnTo>
                    <a:cubicBezTo>
                      <a:pt x="245" y="411"/>
                      <a:pt x="200" y="367"/>
                      <a:pt x="167" y="322"/>
                    </a:cubicBezTo>
                    <a:cubicBezTo>
                      <a:pt x="134" y="278"/>
                      <a:pt x="111" y="223"/>
                      <a:pt x="101" y="156"/>
                    </a:cubicBezTo>
                    <a:cubicBezTo>
                      <a:pt x="79" y="100"/>
                      <a:pt x="45" y="33"/>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8"/>
              <p:cNvSpPr/>
              <p:nvPr/>
            </p:nvSpPr>
            <p:spPr>
              <a:xfrm>
                <a:off x="1990299" y="1888862"/>
                <a:ext cx="90812" cy="91859"/>
              </a:xfrm>
              <a:custGeom>
                <a:avLst/>
                <a:gdLst/>
                <a:ahLst/>
                <a:cxnLst/>
                <a:rect l="l" t="t" r="r" b="b"/>
                <a:pathLst>
                  <a:path w="2603" h="2633" extrusionOk="0">
                    <a:moveTo>
                      <a:pt x="68" y="1"/>
                    </a:moveTo>
                    <a:cubicBezTo>
                      <a:pt x="59" y="1"/>
                      <a:pt x="52" y="3"/>
                      <a:pt x="45" y="7"/>
                    </a:cubicBezTo>
                    <a:cubicBezTo>
                      <a:pt x="0" y="51"/>
                      <a:pt x="67" y="107"/>
                      <a:pt x="167" y="496"/>
                    </a:cubicBezTo>
                    <a:cubicBezTo>
                      <a:pt x="256" y="886"/>
                      <a:pt x="234" y="1008"/>
                      <a:pt x="456" y="1453"/>
                    </a:cubicBezTo>
                    <a:cubicBezTo>
                      <a:pt x="678" y="1887"/>
                      <a:pt x="678" y="2120"/>
                      <a:pt x="935" y="2176"/>
                    </a:cubicBezTo>
                    <a:cubicBezTo>
                      <a:pt x="1190" y="2231"/>
                      <a:pt x="1168" y="2254"/>
                      <a:pt x="1357" y="2376"/>
                    </a:cubicBezTo>
                    <a:cubicBezTo>
                      <a:pt x="1533" y="2490"/>
                      <a:pt x="1555" y="2623"/>
                      <a:pt x="1763" y="2623"/>
                    </a:cubicBezTo>
                    <a:cubicBezTo>
                      <a:pt x="1779" y="2623"/>
                      <a:pt x="1795" y="2623"/>
                      <a:pt x="1813" y="2621"/>
                    </a:cubicBezTo>
                    <a:cubicBezTo>
                      <a:pt x="2014" y="2604"/>
                      <a:pt x="2091" y="2552"/>
                      <a:pt x="2191" y="2552"/>
                    </a:cubicBezTo>
                    <a:cubicBezTo>
                      <a:pt x="2218" y="2552"/>
                      <a:pt x="2247" y="2555"/>
                      <a:pt x="2280" y="2565"/>
                    </a:cubicBezTo>
                    <a:cubicBezTo>
                      <a:pt x="2373" y="2585"/>
                      <a:pt x="2457" y="2633"/>
                      <a:pt x="2518" y="2633"/>
                    </a:cubicBezTo>
                    <a:cubicBezTo>
                      <a:pt x="2559" y="2633"/>
                      <a:pt x="2589" y="2611"/>
                      <a:pt x="2603" y="2543"/>
                    </a:cubicBezTo>
                    <a:cubicBezTo>
                      <a:pt x="2603" y="2543"/>
                      <a:pt x="2013" y="2020"/>
                      <a:pt x="1746" y="1898"/>
                    </a:cubicBezTo>
                    <a:cubicBezTo>
                      <a:pt x="1469" y="1776"/>
                      <a:pt x="1212" y="1309"/>
                      <a:pt x="945" y="908"/>
                    </a:cubicBezTo>
                    <a:cubicBezTo>
                      <a:pt x="678" y="518"/>
                      <a:pt x="645" y="597"/>
                      <a:pt x="434" y="330"/>
                    </a:cubicBezTo>
                    <a:cubicBezTo>
                      <a:pt x="239" y="105"/>
                      <a:pt x="129" y="1"/>
                      <a:pt x="6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8"/>
              <p:cNvSpPr/>
              <p:nvPr/>
            </p:nvSpPr>
            <p:spPr>
              <a:xfrm>
                <a:off x="1991450" y="1888862"/>
                <a:ext cx="89661" cy="91859"/>
              </a:xfrm>
              <a:custGeom>
                <a:avLst/>
                <a:gdLst/>
                <a:ahLst/>
                <a:cxnLst/>
                <a:rect l="l" t="t" r="r" b="b"/>
                <a:pathLst>
                  <a:path w="2570" h="2633" extrusionOk="0">
                    <a:moveTo>
                      <a:pt x="35" y="1"/>
                    </a:moveTo>
                    <a:cubicBezTo>
                      <a:pt x="26" y="1"/>
                      <a:pt x="19" y="3"/>
                      <a:pt x="12" y="7"/>
                    </a:cubicBezTo>
                    <a:cubicBezTo>
                      <a:pt x="0" y="18"/>
                      <a:pt x="0" y="41"/>
                      <a:pt x="0" y="63"/>
                    </a:cubicBezTo>
                    <a:lnTo>
                      <a:pt x="23" y="63"/>
                    </a:lnTo>
                    <a:cubicBezTo>
                      <a:pt x="101" y="397"/>
                      <a:pt x="401" y="619"/>
                      <a:pt x="601" y="886"/>
                    </a:cubicBezTo>
                    <a:cubicBezTo>
                      <a:pt x="724" y="1052"/>
                      <a:pt x="790" y="1242"/>
                      <a:pt x="857" y="1430"/>
                    </a:cubicBezTo>
                    <a:cubicBezTo>
                      <a:pt x="924" y="1586"/>
                      <a:pt x="1013" y="1742"/>
                      <a:pt x="1124" y="1875"/>
                    </a:cubicBezTo>
                    <a:cubicBezTo>
                      <a:pt x="1335" y="2165"/>
                      <a:pt x="1636" y="2365"/>
                      <a:pt x="1969" y="2488"/>
                    </a:cubicBezTo>
                    <a:cubicBezTo>
                      <a:pt x="2036" y="2498"/>
                      <a:pt x="2091" y="2520"/>
                      <a:pt x="2147" y="2554"/>
                    </a:cubicBezTo>
                    <a:cubicBezTo>
                      <a:pt x="2180" y="2554"/>
                      <a:pt x="2214" y="2554"/>
                      <a:pt x="2247" y="2565"/>
                    </a:cubicBezTo>
                    <a:cubicBezTo>
                      <a:pt x="2340" y="2585"/>
                      <a:pt x="2424" y="2633"/>
                      <a:pt x="2485" y="2633"/>
                    </a:cubicBezTo>
                    <a:cubicBezTo>
                      <a:pt x="2526" y="2633"/>
                      <a:pt x="2556" y="2611"/>
                      <a:pt x="2570" y="2543"/>
                    </a:cubicBezTo>
                    <a:cubicBezTo>
                      <a:pt x="2570" y="2543"/>
                      <a:pt x="1980" y="2020"/>
                      <a:pt x="1713" y="1898"/>
                    </a:cubicBezTo>
                    <a:cubicBezTo>
                      <a:pt x="1436" y="1776"/>
                      <a:pt x="1179" y="1309"/>
                      <a:pt x="912" y="908"/>
                    </a:cubicBezTo>
                    <a:cubicBezTo>
                      <a:pt x="645" y="518"/>
                      <a:pt x="612" y="597"/>
                      <a:pt x="401" y="330"/>
                    </a:cubicBezTo>
                    <a:cubicBezTo>
                      <a:pt x="206" y="105"/>
                      <a:pt x="96" y="1"/>
                      <a:pt x="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8"/>
              <p:cNvSpPr/>
              <p:nvPr/>
            </p:nvSpPr>
            <p:spPr>
              <a:xfrm>
                <a:off x="2013186" y="1955813"/>
                <a:ext cx="21735" cy="14025"/>
              </a:xfrm>
              <a:custGeom>
                <a:avLst/>
                <a:gdLst/>
                <a:ahLst/>
                <a:cxnLst/>
                <a:rect l="l" t="t" r="r" b="b"/>
                <a:pathLst>
                  <a:path w="623" h="402" extrusionOk="0">
                    <a:moveTo>
                      <a:pt x="0" y="1"/>
                    </a:moveTo>
                    <a:cubicBezTo>
                      <a:pt x="22" y="35"/>
                      <a:pt x="45" y="68"/>
                      <a:pt x="56" y="101"/>
                    </a:cubicBezTo>
                    <a:cubicBezTo>
                      <a:pt x="145" y="146"/>
                      <a:pt x="234" y="201"/>
                      <a:pt x="323" y="257"/>
                    </a:cubicBezTo>
                    <a:lnTo>
                      <a:pt x="323" y="268"/>
                    </a:lnTo>
                    <a:cubicBezTo>
                      <a:pt x="443" y="290"/>
                      <a:pt x="492" y="313"/>
                      <a:pt x="541" y="345"/>
                    </a:cubicBezTo>
                    <a:lnTo>
                      <a:pt x="541" y="345"/>
                    </a:lnTo>
                    <a:cubicBezTo>
                      <a:pt x="473" y="297"/>
                      <a:pt x="409" y="249"/>
                      <a:pt x="345" y="201"/>
                    </a:cubicBezTo>
                    <a:cubicBezTo>
                      <a:pt x="234" y="134"/>
                      <a:pt x="123" y="57"/>
                      <a:pt x="0" y="1"/>
                    </a:cubicBezTo>
                    <a:close/>
                    <a:moveTo>
                      <a:pt x="541" y="345"/>
                    </a:moveTo>
                    <a:cubicBezTo>
                      <a:pt x="568" y="364"/>
                      <a:pt x="595" y="383"/>
                      <a:pt x="623" y="401"/>
                    </a:cubicBezTo>
                    <a:cubicBezTo>
                      <a:pt x="590" y="379"/>
                      <a:pt x="566" y="361"/>
                      <a:pt x="541" y="345"/>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8"/>
              <p:cNvSpPr/>
              <p:nvPr/>
            </p:nvSpPr>
            <p:spPr>
              <a:xfrm>
                <a:off x="2005824" y="1939171"/>
                <a:ext cx="52785" cy="40749"/>
              </a:xfrm>
              <a:custGeom>
                <a:avLst/>
                <a:gdLst/>
                <a:ahLst/>
                <a:cxnLst/>
                <a:rect l="l" t="t" r="r" b="b"/>
                <a:pathLst>
                  <a:path w="1513" h="1168" extrusionOk="0">
                    <a:moveTo>
                      <a:pt x="0" y="0"/>
                    </a:moveTo>
                    <a:cubicBezTo>
                      <a:pt x="4" y="2"/>
                      <a:pt x="7" y="4"/>
                      <a:pt x="11" y="6"/>
                    </a:cubicBezTo>
                    <a:lnTo>
                      <a:pt x="11" y="6"/>
                    </a:lnTo>
                    <a:cubicBezTo>
                      <a:pt x="11" y="0"/>
                      <a:pt x="9" y="0"/>
                      <a:pt x="0" y="0"/>
                    </a:cubicBezTo>
                    <a:close/>
                    <a:moveTo>
                      <a:pt x="11" y="6"/>
                    </a:moveTo>
                    <a:cubicBezTo>
                      <a:pt x="11" y="7"/>
                      <a:pt x="11" y="9"/>
                      <a:pt x="11" y="11"/>
                    </a:cubicBezTo>
                    <a:cubicBezTo>
                      <a:pt x="23" y="45"/>
                      <a:pt x="45" y="67"/>
                      <a:pt x="55" y="100"/>
                    </a:cubicBezTo>
                    <a:cubicBezTo>
                      <a:pt x="67" y="100"/>
                      <a:pt x="78" y="111"/>
                      <a:pt x="89" y="122"/>
                    </a:cubicBezTo>
                    <a:cubicBezTo>
                      <a:pt x="167" y="166"/>
                      <a:pt x="256" y="211"/>
                      <a:pt x="334" y="255"/>
                    </a:cubicBezTo>
                    <a:cubicBezTo>
                      <a:pt x="423" y="322"/>
                      <a:pt x="490" y="389"/>
                      <a:pt x="545" y="478"/>
                    </a:cubicBezTo>
                    <a:cubicBezTo>
                      <a:pt x="601" y="567"/>
                      <a:pt x="656" y="634"/>
                      <a:pt x="734" y="690"/>
                    </a:cubicBezTo>
                    <a:cubicBezTo>
                      <a:pt x="812" y="756"/>
                      <a:pt x="890" y="812"/>
                      <a:pt x="979" y="856"/>
                    </a:cubicBezTo>
                    <a:cubicBezTo>
                      <a:pt x="1135" y="957"/>
                      <a:pt x="1313" y="1034"/>
                      <a:pt x="1435" y="1167"/>
                    </a:cubicBezTo>
                    <a:cubicBezTo>
                      <a:pt x="1468" y="1167"/>
                      <a:pt x="1491" y="1157"/>
                      <a:pt x="1513" y="1157"/>
                    </a:cubicBezTo>
                    <a:cubicBezTo>
                      <a:pt x="1402" y="1023"/>
                      <a:pt x="1246" y="945"/>
                      <a:pt x="1090" y="856"/>
                    </a:cubicBezTo>
                    <a:cubicBezTo>
                      <a:pt x="912" y="745"/>
                      <a:pt x="734" y="645"/>
                      <a:pt x="612" y="467"/>
                    </a:cubicBezTo>
                    <a:cubicBezTo>
                      <a:pt x="567" y="389"/>
                      <a:pt x="512" y="311"/>
                      <a:pt x="445" y="255"/>
                    </a:cubicBezTo>
                    <a:cubicBezTo>
                      <a:pt x="378" y="211"/>
                      <a:pt x="300" y="166"/>
                      <a:pt x="223" y="122"/>
                    </a:cubicBezTo>
                    <a:cubicBezTo>
                      <a:pt x="148" y="91"/>
                      <a:pt x="84" y="49"/>
                      <a:pt x="11" y="6"/>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8"/>
              <p:cNvSpPr/>
              <p:nvPr/>
            </p:nvSpPr>
            <p:spPr>
              <a:xfrm>
                <a:off x="1992985" y="1895700"/>
                <a:ext cx="85405" cy="84986"/>
              </a:xfrm>
              <a:custGeom>
                <a:avLst/>
                <a:gdLst/>
                <a:ahLst/>
                <a:cxnLst/>
                <a:rect l="l" t="t" r="r" b="b"/>
                <a:pathLst>
                  <a:path w="2448" h="2436" extrusionOk="0">
                    <a:moveTo>
                      <a:pt x="1" y="0"/>
                    </a:moveTo>
                    <a:cubicBezTo>
                      <a:pt x="1" y="11"/>
                      <a:pt x="12" y="33"/>
                      <a:pt x="12" y="56"/>
                    </a:cubicBezTo>
                    <a:cubicBezTo>
                      <a:pt x="179" y="145"/>
                      <a:pt x="334" y="256"/>
                      <a:pt x="457" y="401"/>
                    </a:cubicBezTo>
                    <a:cubicBezTo>
                      <a:pt x="646" y="601"/>
                      <a:pt x="746" y="868"/>
                      <a:pt x="935" y="1079"/>
                    </a:cubicBezTo>
                    <a:cubicBezTo>
                      <a:pt x="1013" y="1179"/>
                      <a:pt x="1113" y="1279"/>
                      <a:pt x="1202" y="1380"/>
                    </a:cubicBezTo>
                    <a:cubicBezTo>
                      <a:pt x="1291" y="1479"/>
                      <a:pt x="1335" y="1613"/>
                      <a:pt x="1424" y="1713"/>
                    </a:cubicBezTo>
                    <a:cubicBezTo>
                      <a:pt x="1503" y="1813"/>
                      <a:pt x="1625" y="1857"/>
                      <a:pt x="1714" y="1936"/>
                    </a:cubicBezTo>
                    <a:cubicBezTo>
                      <a:pt x="1770" y="1980"/>
                      <a:pt x="1792" y="2035"/>
                      <a:pt x="1836" y="2080"/>
                    </a:cubicBezTo>
                    <a:cubicBezTo>
                      <a:pt x="1881" y="2124"/>
                      <a:pt x="1925" y="2147"/>
                      <a:pt x="1970" y="2169"/>
                    </a:cubicBezTo>
                    <a:cubicBezTo>
                      <a:pt x="2047" y="2203"/>
                      <a:pt x="2103" y="2235"/>
                      <a:pt x="2170" y="2280"/>
                    </a:cubicBezTo>
                    <a:cubicBezTo>
                      <a:pt x="2215" y="2314"/>
                      <a:pt x="2259" y="2358"/>
                      <a:pt x="2304" y="2403"/>
                    </a:cubicBezTo>
                    <a:cubicBezTo>
                      <a:pt x="2354" y="2423"/>
                      <a:pt x="2396" y="2434"/>
                      <a:pt x="2437" y="2435"/>
                    </a:cubicBezTo>
                    <a:lnTo>
                      <a:pt x="2437" y="2435"/>
                    </a:lnTo>
                    <a:cubicBezTo>
                      <a:pt x="2348" y="2336"/>
                      <a:pt x="2259" y="2247"/>
                      <a:pt x="2148" y="2180"/>
                    </a:cubicBezTo>
                    <a:cubicBezTo>
                      <a:pt x="2103" y="2147"/>
                      <a:pt x="2047" y="2124"/>
                      <a:pt x="1992" y="2102"/>
                    </a:cubicBezTo>
                    <a:cubicBezTo>
                      <a:pt x="1925" y="2069"/>
                      <a:pt x="1892" y="2025"/>
                      <a:pt x="1847" y="1969"/>
                    </a:cubicBezTo>
                    <a:cubicBezTo>
                      <a:pt x="1758" y="1869"/>
                      <a:pt x="1647" y="1824"/>
                      <a:pt x="1547" y="1735"/>
                    </a:cubicBezTo>
                    <a:cubicBezTo>
                      <a:pt x="1436" y="1657"/>
                      <a:pt x="1392" y="1513"/>
                      <a:pt x="1303" y="1412"/>
                    </a:cubicBezTo>
                    <a:cubicBezTo>
                      <a:pt x="1224" y="1301"/>
                      <a:pt x="1125" y="1212"/>
                      <a:pt x="1036" y="1113"/>
                    </a:cubicBezTo>
                    <a:cubicBezTo>
                      <a:pt x="935" y="1001"/>
                      <a:pt x="846" y="868"/>
                      <a:pt x="769" y="734"/>
                    </a:cubicBezTo>
                    <a:cubicBezTo>
                      <a:pt x="702" y="623"/>
                      <a:pt x="624" y="512"/>
                      <a:pt x="546" y="411"/>
                    </a:cubicBezTo>
                    <a:cubicBezTo>
                      <a:pt x="391" y="234"/>
                      <a:pt x="201" y="89"/>
                      <a:pt x="1" y="0"/>
                    </a:cubicBezTo>
                    <a:close/>
                    <a:moveTo>
                      <a:pt x="2437" y="2435"/>
                    </a:moveTo>
                    <a:lnTo>
                      <a:pt x="2437" y="2435"/>
                    </a:lnTo>
                    <a:cubicBezTo>
                      <a:pt x="2437" y="2436"/>
                      <a:pt x="2437" y="2436"/>
                      <a:pt x="2437" y="2436"/>
                    </a:cubicBezTo>
                    <a:lnTo>
                      <a:pt x="2448" y="2436"/>
                    </a:lnTo>
                    <a:cubicBezTo>
                      <a:pt x="2444" y="2436"/>
                      <a:pt x="2440" y="2436"/>
                      <a:pt x="2437" y="2435"/>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8"/>
              <p:cNvSpPr/>
              <p:nvPr/>
            </p:nvSpPr>
            <p:spPr>
              <a:xfrm>
                <a:off x="2041096" y="1974862"/>
                <a:ext cx="7047" cy="5059"/>
              </a:xfrm>
              <a:custGeom>
                <a:avLst/>
                <a:gdLst/>
                <a:ahLst/>
                <a:cxnLst/>
                <a:rect l="l" t="t" r="r" b="b"/>
                <a:pathLst>
                  <a:path w="202" h="145" extrusionOk="0">
                    <a:moveTo>
                      <a:pt x="1" y="0"/>
                    </a:moveTo>
                    <a:cubicBezTo>
                      <a:pt x="68" y="55"/>
                      <a:pt x="112" y="122"/>
                      <a:pt x="201" y="144"/>
                    </a:cubicBezTo>
                    <a:cubicBezTo>
                      <a:pt x="134" y="100"/>
                      <a:pt x="68"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8"/>
              <p:cNvSpPr/>
              <p:nvPr/>
            </p:nvSpPr>
            <p:spPr>
              <a:xfrm>
                <a:off x="1996893" y="1911226"/>
                <a:ext cx="67542" cy="67542"/>
              </a:xfrm>
              <a:custGeom>
                <a:avLst/>
                <a:gdLst/>
                <a:ahLst/>
                <a:cxnLst/>
                <a:rect l="l" t="t" r="r" b="b"/>
                <a:pathLst>
                  <a:path w="1936" h="1936" extrusionOk="0">
                    <a:moveTo>
                      <a:pt x="0" y="0"/>
                    </a:moveTo>
                    <a:lnTo>
                      <a:pt x="0" y="0"/>
                    </a:lnTo>
                    <a:cubicBezTo>
                      <a:pt x="12" y="23"/>
                      <a:pt x="12" y="55"/>
                      <a:pt x="22" y="78"/>
                    </a:cubicBezTo>
                    <a:cubicBezTo>
                      <a:pt x="123" y="156"/>
                      <a:pt x="212" y="245"/>
                      <a:pt x="289" y="345"/>
                    </a:cubicBezTo>
                    <a:cubicBezTo>
                      <a:pt x="423" y="500"/>
                      <a:pt x="534" y="690"/>
                      <a:pt x="690" y="823"/>
                    </a:cubicBezTo>
                    <a:cubicBezTo>
                      <a:pt x="768" y="890"/>
                      <a:pt x="879" y="901"/>
                      <a:pt x="957" y="979"/>
                    </a:cubicBezTo>
                    <a:cubicBezTo>
                      <a:pt x="1023" y="1046"/>
                      <a:pt x="1079" y="1145"/>
                      <a:pt x="1134" y="1234"/>
                    </a:cubicBezTo>
                    <a:cubicBezTo>
                      <a:pt x="1257" y="1424"/>
                      <a:pt x="1435" y="1580"/>
                      <a:pt x="1602" y="1724"/>
                    </a:cubicBezTo>
                    <a:cubicBezTo>
                      <a:pt x="1691" y="1790"/>
                      <a:pt x="1769" y="1869"/>
                      <a:pt x="1858" y="1936"/>
                    </a:cubicBezTo>
                    <a:cubicBezTo>
                      <a:pt x="1891" y="1936"/>
                      <a:pt x="1913" y="1924"/>
                      <a:pt x="1935" y="1913"/>
                    </a:cubicBezTo>
                    <a:lnTo>
                      <a:pt x="1702" y="1713"/>
                    </a:lnTo>
                    <a:cubicBezTo>
                      <a:pt x="1513" y="1568"/>
                      <a:pt x="1335" y="1412"/>
                      <a:pt x="1191" y="1224"/>
                    </a:cubicBezTo>
                    <a:cubicBezTo>
                      <a:pt x="1134" y="1135"/>
                      <a:pt x="1102" y="1046"/>
                      <a:pt x="1035" y="967"/>
                    </a:cubicBezTo>
                    <a:cubicBezTo>
                      <a:pt x="1013" y="945"/>
                      <a:pt x="979" y="912"/>
                      <a:pt x="946" y="890"/>
                    </a:cubicBezTo>
                    <a:cubicBezTo>
                      <a:pt x="901" y="856"/>
                      <a:pt x="845" y="846"/>
                      <a:pt x="790" y="812"/>
                    </a:cubicBezTo>
                    <a:cubicBezTo>
                      <a:pt x="701" y="767"/>
                      <a:pt x="623" y="668"/>
                      <a:pt x="556" y="589"/>
                    </a:cubicBezTo>
                    <a:cubicBezTo>
                      <a:pt x="501" y="512"/>
                      <a:pt x="434" y="423"/>
                      <a:pt x="367" y="345"/>
                    </a:cubicBezTo>
                    <a:cubicBezTo>
                      <a:pt x="256" y="223"/>
                      <a:pt x="145"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8"/>
              <p:cNvSpPr/>
              <p:nvPr/>
            </p:nvSpPr>
            <p:spPr>
              <a:xfrm>
                <a:off x="1994172" y="1896084"/>
                <a:ext cx="83835" cy="84602"/>
              </a:xfrm>
              <a:custGeom>
                <a:avLst/>
                <a:gdLst/>
                <a:ahLst/>
                <a:cxnLst/>
                <a:rect l="l" t="t" r="r" b="b"/>
                <a:pathLst>
                  <a:path w="2403" h="2425" extrusionOk="0">
                    <a:moveTo>
                      <a:pt x="1" y="0"/>
                    </a:moveTo>
                    <a:cubicBezTo>
                      <a:pt x="11" y="22"/>
                      <a:pt x="23" y="56"/>
                      <a:pt x="34" y="78"/>
                    </a:cubicBezTo>
                    <a:cubicBezTo>
                      <a:pt x="179" y="156"/>
                      <a:pt x="312" y="267"/>
                      <a:pt x="423" y="390"/>
                    </a:cubicBezTo>
                    <a:cubicBezTo>
                      <a:pt x="612" y="590"/>
                      <a:pt x="712" y="857"/>
                      <a:pt x="901" y="1068"/>
                    </a:cubicBezTo>
                    <a:cubicBezTo>
                      <a:pt x="979" y="1168"/>
                      <a:pt x="1079" y="1268"/>
                      <a:pt x="1168" y="1369"/>
                    </a:cubicBezTo>
                    <a:cubicBezTo>
                      <a:pt x="1257" y="1468"/>
                      <a:pt x="1301" y="1602"/>
                      <a:pt x="1390" y="1702"/>
                    </a:cubicBezTo>
                    <a:cubicBezTo>
                      <a:pt x="1469" y="1802"/>
                      <a:pt x="1591" y="1846"/>
                      <a:pt x="1680" y="1925"/>
                    </a:cubicBezTo>
                    <a:cubicBezTo>
                      <a:pt x="1736" y="1969"/>
                      <a:pt x="1758" y="2024"/>
                      <a:pt x="1802" y="2069"/>
                    </a:cubicBezTo>
                    <a:cubicBezTo>
                      <a:pt x="1847" y="2113"/>
                      <a:pt x="1891" y="2136"/>
                      <a:pt x="1936" y="2158"/>
                    </a:cubicBezTo>
                    <a:cubicBezTo>
                      <a:pt x="2013" y="2192"/>
                      <a:pt x="2069" y="2224"/>
                      <a:pt x="2136" y="2269"/>
                    </a:cubicBezTo>
                    <a:cubicBezTo>
                      <a:pt x="2181" y="2303"/>
                      <a:pt x="2225" y="2347"/>
                      <a:pt x="2270" y="2392"/>
                    </a:cubicBezTo>
                    <a:cubicBezTo>
                      <a:pt x="2280" y="2392"/>
                      <a:pt x="2292" y="2402"/>
                      <a:pt x="2302" y="2402"/>
                    </a:cubicBezTo>
                    <a:cubicBezTo>
                      <a:pt x="2314" y="2414"/>
                      <a:pt x="2336" y="2414"/>
                      <a:pt x="2336" y="2414"/>
                    </a:cubicBezTo>
                    <a:lnTo>
                      <a:pt x="2347" y="2414"/>
                    </a:lnTo>
                    <a:cubicBezTo>
                      <a:pt x="2359" y="2425"/>
                      <a:pt x="2369" y="2425"/>
                      <a:pt x="2381" y="2425"/>
                    </a:cubicBezTo>
                    <a:lnTo>
                      <a:pt x="2403" y="2425"/>
                    </a:lnTo>
                    <a:cubicBezTo>
                      <a:pt x="2314" y="2325"/>
                      <a:pt x="2225" y="2236"/>
                      <a:pt x="2114" y="2169"/>
                    </a:cubicBezTo>
                    <a:cubicBezTo>
                      <a:pt x="2069" y="2136"/>
                      <a:pt x="2013" y="2113"/>
                      <a:pt x="1958" y="2091"/>
                    </a:cubicBezTo>
                    <a:cubicBezTo>
                      <a:pt x="1891" y="2058"/>
                      <a:pt x="1858" y="2014"/>
                      <a:pt x="1813" y="1958"/>
                    </a:cubicBezTo>
                    <a:cubicBezTo>
                      <a:pt x="1724" y="1858"/>
                      <a:pt x="1613" y="1813"/>
                      <a:pt x="1513" y="1724"/>
                    </a:cubicBezTo>
                    <a:cubicBezTo>
                      <a:pt x="1402" y="1646"/>
                      <a:pt x="1358" y="1502"/>
                      <a:pt x="1269" y="1401"/>
                    </a:cubicBezTo>
                    <a:cubicBezTo>
                      <a:pt x="1190" y="1290"/>
                      <a:pt x="1091" y="1201"/>
                      <a:pt x="1002" y="1102"/>
                    </a:cubicBezTo>
                    <a:cubicBezTo>
                      <a:pt x="901" y="990"/>
                      <a:pt x="812" y="857"/>
                      <a:pt x="735" y="723"/>
                    </a:cubicBezTo>
                    <a:cubicBezTo>
                      <a:pt x="668" y="612"/>
                      <a:pt x="590" y="501"/>
                      <a:pt x="512" y="400"/>
                    </a:cubicBezTo>
                    <a:cubicBezTo>
                      <a:pt x="367" y="234"/>
                      <a:pt x="189" y="101"/>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8"/>
              <p:cNvSpPr/>
              <p:nvPr/>
            </p:nvSpPr>
            <p:spPr>
              <a:xfrm>
                <a:off x="2020547" y="1936415"/>
                <a:ext cx="41551" cy="39632"/>
              </a:xfrm>
              <a:custGeom>
                <a:avLst/>
                <a:gdLst/>
                <a:ahLst/>
                <a:cxnLst/>
                <a:rect l="l" t="t" r="r" b="b"/>
                <a:pathLst>
                  <a:path w="1191" h="1136" extrusionOk="0">
                    <a:moveTo>
                      <a:pt x="1" y="1"/>
                    </a:moveTo>
                    <a:lnTo>
                      <a:pt x="1" y="1"/>
                    </a:lnTo>
                    <a:cubicBezTo>
                      <a:pt x="12" y="23"/>
                      <a:pt x="23" y="45"/>
                      <a:pt x="23" y="67"/>
                    </a:cubicBezTo>
                    <a:cubicBezTo>
                      <a:pt x="34" y="90"/>
                      <a:pt x="45" y="101"/>
                      <a:pt x="56" y="124"/>
                    </a:cubicBezTo>
                    <a:cubicBezTo>
                      <a:pt x="123" y="168"/>
                      <a:pt x="212" y="190"/>
                      <a:pt x="279" y="257"/>
                    </a:cubicBezTo>
                    <a:cubicBezTo>
                      <a:pt x="345" y="324"/>
                      <a:pt x="401" y="423"/>
                      <a:pt x="456" y="512"/>
                    </a:cubicBezTo>
                    <a:cubicBezTo>
                      <a:pt x="579" y="702"/>
                      <a:pt x="757" y="858"/>
                      <a:pt x="924" y="1002"/>
                    </a:cubicBezTo>
                    <a:cubicBezTo>
                      <a:pt x="946" y="1024"/>
                      <a:pt x="968" y="1046"/>
                      <a:pt x="1002" y="1068"/>
                    </a:cubicBezTo>
                    <a:cubicBezTo>
                      <a:pt x="1046" y="1080"/>
                      <a:pt x="1091" y="1102"/>
                      <a:pt x="1135" y="1125"/>
                    </a:cubicBezTo>
                    <a:cubicBezTo>
                      <a:pt x="1158" y="1125"/>
                      <a:pt x="1168" y="1135"/>
                      <a:pt x="1191" y="1135"/>
                    </a:cubicBezTo>
                    <a:cubicBezTo>
                      <a:pt x="1135" y="1091"/>
                      <a:pt x="1079" y="1046"/>
                      <a:pt x="1024" y="991"/>
                    </a:cubicBezTo>
                    <a:cubicBezTo>
                      <a:pt x="835" y="846"/>
                      <a:pt x="657" y="690"/>
                      <a:pt x="513" y="502"/>
                    </a:cubicBezTo>
                    <a:cubicBezTo>
                      <a:pt x="456" y="413"/>
                      <a:pt x="424" y="324"/>
                      <a:pt x="357" y="245"/>
                    </a:cubicBezTo>
                    <a:cubicBezTo>
                      <a:pt x="335" y="223"/>
                      <a:pt x="301" y="190"/>
                      <a:pt x="268" y="168"/>
                    </a:cubicBezTo>
                    <a:cubicBezTo>
                      <a:pt x="223" y="134"/>
                      <a:pt x="167" y="124"/>
                      <a:pt x="112" y="90"/>
                    </a:cubicBezTo>
                    <a:cubicBezTo>
                      <a:pt x="68" y="67"/>
                      <a:pt x="34" y="35"/>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8"/>
              <p:cNvSpPr/>
              <p:nvPr/>
            </p:nvSpPr>
            <p:spPr>
              <a:xfrm>
                <a:off x="2045771" y="1811375"/>
                <a:ext cx="83067" cy="171158"/>
              </a:xfrm>
              <a:custGeom>
                <a:avLst/>
                <a:gdLst/>
                <a:ahLst/>
                <a:cxnLst/>
                <a:rect l="l" t="t" r="r" b="b"/>
                <a:pathLst>
                  <a:path w="2381" h="4906" extrusionOk="0">
                    <a:moveTo>
                      <a:pt x="112" y="0"/>
                    </a:moveTo>
                    <a:cubicBezTo>
                      <a:pt x="108" y="0"/>
                      <a:pt x="104" y="1"/>
                      <a:pt x="101" y="3"/>
                    </a:cubicBezTo>
                    <a:cubicBezTo>
                      <a:pt x="45" y="37"/>
                      <a:pt x="67" y="59"/>
                      <a:pt x="89" y="226"/>
                    </a:cubicBezTo>
                    <a:cubicBezTo>
                      <a:pt x="112" y="382"/>
                      <a:pt x="0" y="515"/>
                      <a:pt x="67" y="915"/>
                    </a:cubicBezTo>
                    <a:cubicBezTo>
                      <a:pt x="123" y="1305"/>
                      <a:pt x="490" y="1728"/>
                      <a:pt x="534" y="2117"/>
                    </a:cubicBezTo>
                    <a:cubicBezTo>
                      <a:pt x="579" y="2506"/>
                      <a:pt x="568" y="2684"/>
                      <a:pt x="579" y="3429"/>
                    </a:cubicBezTo>
                    <a:cubicBezTo>
                      <a:pt x="590" y="4133"/>
                      <a:pt x="788" y="4906"/>
                      <a:pt x="1035" y="4906"/>
                    </a:cubicBezTo>
                    <a:cubicBezTo>
                      <a:pt x="1050" y="4906"/>
                      <a:pt x="1065" y="4903"/>
                      <a:pt x="1080" y="4897"/>
                    </a:cubicBezTo>
                    <a:cubicBezTo>
                      <a:pt x="1246" y="4830"/>
                      <a:pt x="1436" y="4798"/>
                      <a:pt x="1703" y="4697"/>
                    </a:cubicBezTo>
                    <a:cubicBezTo>
                      <a:pt x="1969" y="4597"/>
                      <a:pt x="1936" y="4531"/>
                      <a:pt x="2158" y="4152"/>
                    </a:cubicBezTo>
                    <a:cubicBezTo>
                      <a:pt x="2381" y="3763"/>
                      <a:pt x="2170" y="3474"/>
                      <a:pt x="2025" y="3207"/>
                    </a:cubicBezTo>
                    <a:cubicBezTo>
                      <a:pt x="1881" y="2940"/>
                      <a:pt x="2002" y="2895"/>
                      <a:pt x="1792" y="2462"/>
                    </a:cubicBezTo>
                    <a:cubicBezTo>
                      <a:pt x="1569" y="2028"/>
                      <a:pt x="1258" y="1884"/>
                      <a:pt x="1080" y="1728"/>
                    </a:cubicBezTo>
                    <a:cubicBezTo>
                      <a:pt x="912" y="1572"/>
                      <a:pt x="679" y="927"/>
                      <a:pt x="490" y="549"/>
                    </a:cubicBezTo>
                    <a:cubicBezTo>
                      <a:pt x="314" y="206"/>
                      <a:pt x="167" y="0"/>
                      <a:pt x="1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8"/>
              <p:cNvSpPr/>
              <p:nvPr/>
            </p:nvSpPr>
            <p:spPr>
              <a:xfrm>
                <a:off x="2064786" y="1837506"/>
                <a:ext cx="64053" cy="136968"/>
              </a:xfrm>
              <a:custGeom>
                <a:avLst/>
                <a:gdLst/>
                <a:ahLst/>
                <a:cxnLst/>
                <a:rect l="l" t="t" r="r" b="b"/>
                <a:pathLst>
                  <a:path w="1836" h="3926" extrusionOk="0">
                    <a:moveTo>
                      <a:pt x="45" y="0"/>
                    </a:moveTo>
                    <a:cubicBezTo>
                      <a:pt x="12" y="77"/>
                      <a:pt x="12" y="166"/>
                      <a:pt x="1" y="233"/>
                    </a:cubicBezTo>
                    <a:cubicBezTo>
                      <a:pt x="1" y="423"/>
                      <a:pt x="34" y="601"/>
                      <a:pt x="112" y="767"/>
                    </a:cubicBezTo>
                    <a:cubicBezTo>
                      <a:pt x="189" y="957"/>
                      <a:pt x="323" y="1101"/>
                      <a:pt x="446" y="1268"/>
                    </a:cubicBezTo>
                    <a:cubicBezTo>
                      <a:pt x="501" y="1357"/>
                      <a:pt x="545" y="1446"/>
                      <a:pt x="545" y="1546"/>
                    </a:cubicBezTo>
                    <a:cubicBezTo>
                      <a:pt x="557" y="1646"/>
                      <a:pt x="557" y="1735"/>
                      <a:pt x="601" y="1824"/>
                    </a:cubicBezTo>
                    <a:cubicBezTo>
                      <a:pt x="634" y="1913"/>
                      <a:pt x="690" y="2002"/>
                      <a:pt x="746" y="2091"/>
                    </a:cubicBezTo>
                    <a:cubicBezTo>
                      <a:pt x="790" y="2180"/>
                      <a:pt x="835" y="2269"/>
                      <a:pt x="857" y="2369"/>
                    </a:cubicBezTo>
                    <a:cubicBezTo>
                      <a:pt x="879" y="2458"/>
                      <a:pt x="901" y="2547"/>
                      <a:pt x="935" y="2636"/>
                    </a:cubicBezTo>
                    <a:cubicBezTo>
                      <a:pt x="968" y="2725"/>
                      <a:pt x="1013" y="2791"/>
                      <a:pt x="1079" y="2858"/>
                    </a:cubicBezTo>
                    <a:cubicBezTo>
                      <a:pt x="1101" y="2892"/>
                      <a:pt x="1146" y="2936"/>
                      <a:pt x="1135" y="2981"/>
                    </a:cubicBezTo>
                    <a:cubicBezTo>
                      <a:pt x="1135" y="3025"/>
                      <a:pt x="1101" y="3070"/>
                      <a:pt x="1079" y="3103"/>
                    </a:cubicBezTo>
                    <a:cubicBezTo>
                      <a:pt x="1046" y="3181"/>
                      <a:pt x="1024" y="3258"/>
                      <a:pt x="1024" y="3337"/>
                    </a:cubicBezTo>
                    <a:cubicBezTo>
                      <a:pt x="1013" y="3515"/>
                      <a:pt x="1091" y="3681"/>
                      <a:pt x="1168" y="3837"/>
                    </a:cubicBezTo>
                    <a:cubicBezTo>
                      <a:pt x="1180" y="3871"/>
                      <a:pt x="1190" y="3893"/>
                      <a:pt x="1213" y="3926"/>
                    </a:cubicBezTo>
                    <a:cubicBezTo>
                      <a:pt x="1413" y="3826"/>
                      <a:pt x="1402" y="3748"/>
                      <a:pt x="1613" y="3403"/>
                    </a:cubicBezTo>
                    <a:cubicBezTo>
                      <a:pt x="1836" y="3014"/>
                      <a:pt x="1625" y="2725"/>
                      <a:pt x="1480" y="2458"/>
                    </a:cubicBezTo>
                    <a:cubicBezTo>
                      <a:pt x="1336" y="2191"/>
                      <a:pt x="1457" y="2146"/>
                      <a:pt x="1247" y="1713"/>
                    </a:cubicBezTo>
                    <a:cubicBezTo>
                      <a:pt x="1024" y="1279"/>
                      <a:pt x="713" y="1135"/>
                      <a:pt x="535" y="979"/>
                    </a:cubicBezTo>
                    <a:cubicBezTo>
                      <a:pt x="390" y="845"/>
                      <a:pt x="201" y="367"/>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8"/>
              <p:cNvSpPr/>
              <p:nvPr/>
            </p:nvSpPr>
            <p:spPr>
              <a:xfrm>
                <a:off x="2097406" y="1884431"/>
                <a:ext cx="14374" cy="92382"/>
              </a:xfrm>
              <a:custGeom>
                <a:avLst/>
                <a:gdLst/>
                <a:ahLst/>
                <a:cxnLst/>
                <a:rect l="l" t="t" r="r" b="b"/>
                <a:pathLst>
                  <a:path w="412" h="2648" extrusionOk="0">
                    <a:moveTo>
                      <a:pt x="55" y="0"/>
                    </a:moveTo>
                    <a:lnTo>
                      <a:pt x="55" y="0"/>
                    </a:lnTo>
                    <a:cubicBezTo>
                      <a:pt x="178" y="267"/>
                      <a:pt x="278" y="546"/>
                      <a:pt x="300" y="846"/>
                    </a:cubicBezTo>
                    <a:cubicBezTo>
                      <a:pt x="312" y="1057"/>
                      <a:pt x="289" y="1280"/>
                      <a:pt x="233" y="1480"/>
                    </a:cubicBezTo>
                    <a:cubicBezTo>
                      <a:pt x="200" y="1591"/>
                      <a:pt x="166" y="1691"/>
                      <a:pt x="122" y="1802"/>
                    </a:cubicBezTo>
                    <a:cubicBezTo>
                      <a:pt x="78" y="1891"/>
                      <a:pt x="22" y="1980"/>
                      <a:pt x="11" y="2081"/>
                    </a:cubicBezTo>
                    <a:cubicBezTo>
                      <a:pt x="0" y="2203"/>
                      <a:pt x="55" y="2325"/>
                      <a:pt x="78" y="2447"/>
                    </a:cubicBezTo>
                    <a:cubicBezTo>
                      <a:pt x="89" y="2514"/>
                      <a:pt x="89" y="2581"/>
                      <a:pt x="89" y="2647"/>
                    </a:cubicBezTo>
                    <a:cubicBezTo>
                      <a:pt x="111" y="2647"/>
                      <a:pt x="134" y="2637"/>
                      <a:pt x="166" y="2625"/>
                    </a:cubicBezTo>
                    <a:cubicBezTo>
                      <a:pt x="166" y="2581"/>
                      <a:pt x="166" y="2548"/>
                      <a:pt x="156" y="2514"/>
                    </a:cubicBezTo>
                    <a:cubicBezTo>
                      <a:pt x="144" y="2392"/>
                      <a:pt x="100" y="2281"/>
                      <a:pt x="89" y="2158"/>
                    </a:cubicBezTo>
                    <a:cubicBezTo>
                      <a:pt x="78" y="2036"/>
                      <a:pt x="134" y="1936"/>
                      <a:pt x="178" y="1824"/>
                    </a:cubicBezTo>
                    <a:cubicBezTo>
                      <a:pt x="223" y="1735"/>
                      <a:pt x="255" y="1624"/>
                      <a:pt x="289" y="1525"/>
                    </a:cubicBezTo>
                    <a:cubicBezTo>
                      <a:pt x="411" y="1102"/>
                      <a:pt x="411" y="668"/>
                      <a:pt x="245" y="245"/>
                    </a:cubicBezTo>
                    <a:cubicBezTo>
                      <a:pt x="178" y="156"/>
                      <a:pt x="122" y="67"/>
                      <a:pt x="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8"/>
              <p:cNvSpPr/>
              <p:nvPr/>
            </p:nvSpPr>
            <p:spPr>
              <a:xfrm>
                <a:off x="2119491" y="1932159"/>
                <a:ext cx="4326" cy="26026"/>
              </a:xfrm>
              <a:custGeom>
                <a:avLst/>
                <a:gdLst/>
                <a:ahLst/>
                <a:cxnLst/>
                <a:rect l="l" t="t" r="r" b="b"/>
                <a:pathLst>
                  <a:path w="124" h="746" extrusionOk="0">
                    <a:moveTo>
                      <a:pt x="57" y="1"/>
                    </a:moveTo>
                    <a:cubicBezTo>
                      <a:pt x="45" y="157"/>
                      <a:pt x="34" y="312"/>
                      <a:pt x="23" y="479"/>
                    </a:cubicBezTo>
                    <a:cubicBezTo>
                      <a:pt x="23" y="557"/>
                      <a:pt x="1" y="657"/>
                      <a:pt x="12" y="746"/>
                    </a:cubicBezTo>
                    <a:cubicBezTo>
                      <a:pt x="23" y="735"/>
                      <a:pt x="34" y="713"/>
                      <a:pt x="45" y="690"/>
                    </a:cubicBezTo>
                    <a:cubicBezTo>
                      <a:pt x="57" y="657"/>
                      <a:pt x="67" y="634"/>
                      <a:pt x="79" y="612"/>
                    </a:cubicBezTo>
                    <a:cubicBezTo>
                      <a:pt x="90" y="545"/>
                      <a:pt x="101" y="468"/>
                      <a:pt x="101" y="401"/>
                    </a:cubicBezTo>
                    <a:cubicBezTo>
                      <a:pt x="112" y="335"/>
                      <a:pt x="112" y="256"/>
                      <a:pt x="123" y="189"/>
                    </a:cubicBezTo>
                    <a:cubicBezTo>
                      <a:pt x="101" y="123"/>
                      <a:pt x="79" y="56"/>
                      <a:pt x="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8"/>
              <p:cNvSpPr/>
              <p:nvPr/>
            </p:nvSpPr>
            <p:spPr>
              <a:xfrm>
                <a:off x="2053168" y="1857253"/>
                <a:ext cx="30666" cy="125386"/>
              </a:xfrm>
              <a:custGeom>
                <a:avLst/>
                <a:gdLst/>
                <a:ahLst/>
                <a:cxnLst/>
                <a:rect l="l" t="t" r="r" b="b"/>
                <a:pathLst>
                  <a:path w="879" h="3594" extrusionOk="0">
                    <a:moveTo>
                      <a:pt x="0" y="1"/>
                    </a:moveTo>
                    <a:cubicBezTo>
                      <a:pt x="0" y="10"/>
                      <a:pt x="0" y="12"/>
                      <a:pt x="5" y="12"/>
                    </a:cubicBezTo>
                    <a:lnTo>
                      <a:pt x="5" y="12"/>
                    </a:lnTo>
                    <a:cubicBezTo>
                      <a:pt x="3" y="8"/>
                      <a:pt x="2" y="5"/>
                      <a:pt x="0" y="1"/>
                    </a:cubicBezTo>
                    <a:close/>
                    <a:moveTo>
                      <a:pt x="5" y="12"/>
                    </a:moveTo>
                    <a:lnTo>
                      <a:pt x="5" y="12"/>
                    </a:lnTo>
                    <a:cubicBezTo>
                      <a:pt x="25" y="63"/>
                      <a:pt x="46" y="105"/>
                      <a:pt x="67" y="157"/>
                    </a:cubicBezTo>
                    <a:cubicBezTo>
                      <a:pt x="111" y="190"/>
                      <a:pt x="156" y="223"/>
                      <a:pt x="189" y="268"/>
                    </a:cubicBezTo>
                    <a:cubicBezTo>
                      <a:pt x="300" y="401"/>
                      <a:pt x="367" y="579"/>
                      <a:pt x="445" y="746"/>
                    </a:cubicBezTo>
                    <a:cubicBezTo>
                      <a:pt x="522" y="913"/>
                      <a:pt x="601" y="1069"/>
                      <a:pt x="678" y="1236"/>
                    </a:cubicBezTo>
                    <a:cubicBezTo>
                      <a:pt x="712" y="1313"/>
                      <a:pt x="745" y="1392"/>
                      <a:pt x="756" y="1481"/>
                    </a:cubicBezTo>
                    <a:cubicBezTo>
                      <a:pt x="779" y="1570"/>
                      <a:pt x="767" y="1669"/>
                      <a:pt x="756" y="1758"/>
                    </a:cubicBezTo>
                    <a:cubicBezTo>
                      <a:pt x="723" y="2092"/>
                      <a:pt x="700" y="2437"/>
                      <a:pt x="690" y="2771"/>
                    </a:cubicBezTo>
                    <a:cubicBezTo>
                      <a:pt x="690" y="3048"/>
                      <a:pt x="700" y="3337"/>
                      <a:pt x="812" y="3594"/>
                    </a:cubicBezTo>
                    <a:cubicBezTo>
                      <a:pt x="834" y="3594"/>
                      <a:pt x="845" y="3594"/>
                      <a:pt x="868" y="3582"/>
                    </a:cubicBezTo>
                    <a:lnTo>
                      <a:pt x="878" y="3582"/>
                    </a:lnTo>
                    <a:cubicBezTo>
                      <a:pt x="767" y="3349"/>
                      <a:pt x="745" y="3082"/>
                      <a:pt x="745" y="2826"/>
                    </a:cubicBezTo>
                    <a:cubicBezTo>
                      <a:pt x="745" y="2470"/>
                      <a:pt x="756" y="2126"/>
                      <a:pt x="812" y="1770"/>
                    </a:cubicBezTo>
                    <a:cubicBezTo>
                      <a:pt x="823" y="1614"/>
                      <a:pt x="834" y="1469"/>
                      <a:pt x="779" y="1313"/>
                    </a:cubicBezTo>
                    <a:cubicBezTo>
                      <a:pt x="712" y="1147"/>
                      <a:pt x="634" y="1002"/>
                      <a:pt x="567" y="846"/>
                    </a:cubicBezTo>
                    <a:cubicBezTo>
                      <a:pt x="490" y="680"/>
                      <a:pt x="423" y="512"/>
                      <a:pt x="334" y="357"/>
                    </a:cubicBezTo>
                    <a:cubicBezTo>
                      <a:pt x="256" y="213"/>
                      <a:pt x="134" y="124"/>
                      <a:pt x="11" y="12"/>
                    </a:cubicBezTo>
                    <a:cubicBezTo>
                      <a:pt x="8" y="12"/>
                      <a:pt x="6" y="12"/>
                      <a:pt x="5" y="12"/>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8"/>
              <p:cNvSpPr/>
              <p:nvPr/>
            </p:nvSpPr>
            <p:spPr>
              <a:xfrm>
                <a:off x="2109408" y="1918971"/>
                <a:ext cx="9350" cy="53587"/>
              </a:xfrm>
              <a:custGeom>
                <a:avLst/>
                <a:gdLst/>
                <a:ahLst/>
                <a:cxnLst/>
                <a:rect l="l" t="t" r="r" b="b"/>
                <a:pathLst>
                  <a:path w="268" h="1536" extrusionOk="0">
                    <a:moveTo>
                      <a:pt x="145" y="1"/>
                    </a:moveTo>
                    <a:cubicBezTo>
                      <a:pt x="156" y="67"/>
                      <a:pt x="168" y="134"/>
                      <a:pt x="168" y="201"/>
                    </a:cubicBezTo>
                    <a:cubicBezTo>
                      <a:pt x="178" y="401"/>
                      <a:pt x="168" y="579"/>
                      <a:pt x="112" y="757"/>
                    </a:cubicBezTo>
                    <a:cubicBezTo>
                      <a:pt x="45" y="935"/>
                      <a:pt x="0" y="1101"/>
                      <a:pt x="0" y="1291"/>
                    </a:cubicBezTo>
                    <a:cubicBezTo>
                      <a:pt x="0" y="1368"/>
                      <a:pt x="12" y="1457"/>
                      <a:pt x="23" y="1536"/>
                    </a:cubicBezTo>
                    <a:cubicBezTo>
                      <a:pt x="57" y="1513"/>
                      <a:pt x="79" y="1491"/>
                      <a:pt x="101" y="1469"/>
                    </a:cubicBezTo>
                    <a:cubicBezTo>
                      <a:pt x="89" y="1391"/>
                      <a:pt x="89" y="1313"/>
                      <a:pt x="89" y="1246"/>
                    </a:cubicBezTo>
                    <a:cubicBezTo>
                      <a:pt x="101" y="1057"/>
                      <a:pt x="156" y="879"/>
                      <a:pt x="212" y="701"/>
                    </a:cubicBezTo>
                    <a:cubicBezTo>
                      <a:pt x="257" y="545"/>
                      <a:pt x="267" y="379"/>
                      <a:pt x="257" y="212"/>
                    </a:cubicBezTo>
                    <a:cubicBezTo>
                      <a:pt x="234" y="179"/>
                      <a:pt x="223" y="156"/>
                      <a:pt x="201" y="123"/>
                    </a:cubicBezTo>
                    <a:cubicBezTo>
                      <a:pt x="178" y="78"/>
                      <a:pt x="156" y="34"/>
                      <a:pt x="1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8"/>
              <p:cNvSpPr/>
              <p:nvPr/>
            </p:nvSpPr>
            <p:spPr>
              <a:xfrm>
                <a:off x="2048109" y="1811480"/>
                <a:ext cx="51633" cy="167286"/>
              </a:xfrm>
              <a:custGeom>
                <a:avLst/>
                <a:gdLst/>
                <a:ahLst/>
                <a:cxnLst/>
                <a:rect l="l" t="t" r="r" b="b"/>
                <a:pathLst>
                  <a:path w="1480" h="4795" extrusionOk="0">
                    <a:moveTo>
                      <a:pt x="34" y="0"/>
                    </a:moveTo>
                    <a:cubicBezTo>
                      <a:pt x="12" y="23"/>
                      <a:pt x="0" y="34"/>
                      <a:pt x="0" y="67"/>
                    </a:cubicBezTo>
                    <a:cubicBezTo>
                      <a:pt x="89" y="356"/>
                      <a:pt x="223" y="635"/>
                      <a:pt x="378" y="890"/>
                    </a:cubicBezTo>
                    <a:cubicBezTo>
                      <a:pt x="479" y="1046"/>
                      <a:pt x="590" y="1191"/>
                      <a:pt x="701" y="1335"/>
                    </a:cubicBezTo>
                    <a:cubicBezTo>
                      <a:pt x="823" y="1502"/>
                      <a:pt x="934" y="1658"/>
                      <a:pt x="1001" y="1847"/>
                    </a:cubicBezTo>
                    <a:cubicBezTo>
                      <a:pt x="1035" y="1936"/>
                      <a:pt x="1057" y="2036"/>
                      <a:pt x="1090" y="2114"/>
                    </a:cubicBezTo>
                    <a:cubicBezTo>
                      <a:pt x="1135" y="2214"/>
                      <a:pt x="1179" y="2292"/>
                      <a:pt x="1224" y="2392"/>
                    </a:cubicBezTo>
                    <a:cubicBezTo>
                      <a:pt x="1302" y="2559"/>
                      <a:pt x="1346" y="2748"/>
                      <a:pt x="1379" y="2937"/>
                    </a:cubicBezTo>
                    <a:cubicBezTo>
                      <a:pt x="1413" y="3115"/>
                      <a:pt x="1446" y="3304"/>
                      <a:pt x="1402" y="3482"/>
                    </a:cubicBezTo>
                    <a:cubicBezTo>
                      <a:pt x="1357" y="3638"/>
                      <a:pt x="1290" y="3782"/>
                      <a:pt x="1257" y="3938"/>
                    </a:cubicBezTo>
                    <a:cubicBezTo>
                      <a:pt x="1213" y="4127"/>
                      <a:pt x="1224" y="4305"/>
                      <a:pt x="1280" y="4483"/>
                    </a:cubicBezTo>
                    <a:cubicBezTo>
                      <a:pt x="1313" y="4583"/>
                      <a:pt x="1346" y="4683"/>
                      <a:pt x="1357" y="4795"/>
                    </a:cubicBezTo>
                    <a:cubicBezTo>
                      <a:pt x="1379" y="4783"/>
                      <a:pt x="1402" y="4772"/>
                      <a:pt x="1424" y="4772"/>
                    </a:cubicBezTo>
                    <a:cubicBezTo>
                      <a:pt x="1424" y="4706"/>
                      <a:pt x="1413" y="4649"/>
                      <a:pt x="1391" y="4583"/>
                    </a:cubicBezTo>
                    <a:cubicBezTo>
                      <a:pt x="1346" y="4405"/>
                      <a:pt x="1290" y="4249"/>
                      <a:pt x="1302" y="4060"/>
                    </a:cubicBezTo>
                    <a:cubicBezTo>
                      <a:pt x="1324" y="3893"/>
                      <a:pt x="1391" y="3737"/>
                      <a:pt x="1435" y="3582"/>
                    </a:cubicBezTo>
                    <a:cubicBezTo>
                      <a:pt x="1480" y="3404"/>
                      <a:pt x="1480" y="3248"/>
                      <a:pt x="1458" y="3082"/>
                    </a:cubicBezTo>
                    <a:cubicBezTo>
                      <a:pt x="1435" y="2892"/>
                      <a:pt x="1413" y="2704"/>
                      <a:pt x="1357" y="2526"/>
                    </a:cubicBezTo>
                    <a:cubicBezTo>
                      <a:pt x="1302" y="2336"/>
                      <a:pt x="1191" y="2180"/>
                      <a:pt x="1124" y="2002"/>
                    </a:cubicBezTo>
                    <a:cubicBezTo>
                      <a:pt x="1090" y="1913"/>
                      <a:pt x="1068" y="1824"/>
                      <a:pt x="1035" y="1735"/>
                    </a:cubicBezTo>
                    <a:cubicBezTo>
                      <a:pt x="1023" y="1735"/>
                      <a:pt x="1023" y="1725"/>
                      <a:pt x="1013" y="1725"/>
                    </a:cubicBezTo>
                    <a:cubicBezTo>
                      <a:pt x="934" y="1658"/>
                      <a:pt x="845" y="1491"/>
                      <a:pt x="756" y="1302"/>
                    </a:cubicBezTo>
                    <a:cubicBezTo>
                      <a:pt x="690" y="1202"/>
                      <a:pt x="612" y="1102"/>
                      <a:pt x="546" y="991"/>
                    </a:cubicBezTo>
                    <a:cubicBezTo>
                      <a:pt x="334" y="679"/>
                      <a:pt x="167" y="346"/>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8"/>
              <p:cNvSpPr/>
              <p:nvPr/>
            </p:nvSpPr>
            <p:spPr>
              <a:xfrm>
                <a:off x="2047307" y="1827389"/>
                <a:ext cx="42353" cy="154063"/>
              </a:xfrm>
              <a:custGeom>
                <a:avLst/>
                <a:gdLst/>
                <a:ahLst/>
                <a:cxnLst/>
                <a:rect l="l" t="t" r="r" b="b"/>
                <a:pathLst>
                  <a:path w="1214" h="4416" extrusionOk="0">
                    <a:moveTo>
                      <a:pt x="23" y="1"/>
                    </a:moveTo>
                    <a:cubicBezTo>
                      <a:pt x="12" y="56"/>
                      <a:pt x="1" y="123"/>
                      <a:pt x="1" y="201"/>
                    </a:cubicBezTo>
                    <a:cubicBezTo>
                      <a:pt x="45" y="335"/>
                      <a:pt x="90" y="456"/>
                      <a:pt x="168" y="568"/>
                    </a:cubicBezTo>
                    <a:cubicBezTo>
                      <a:pt x="257" y="723"/>
                      <a:pt x="391" y="846"/>
                      <a:pt x="502" y="980"/>
                    </a:cubicBezTo>
                    <a:cubicBezTo>
                      <a:pt x="624" y="1124"/>
                      <a:pt x="735" y="1269"/>
                      <a:pt x="824" y="1425"/>
                    </a:cubicBezTo>
                    <a:cubicBezTo>
                      <a:pt x="991" y="1736"/>
                      <a:pt x="1091" y="2070"/>
                      <a:pt x="1125" y="2414"/>
                    </a:cubicBezTo>
                    <a:cubicBezTo>
                      <a:pt x="1158" y="2781"/>
                      <a:pt x="1125" y="3126"/>
                      <a:pt x="1069" y="3482"/>
                    </a:cubicBezTo>
                    <a:cubicBezTo>
                      <a:pt x="1024" y="3793"/>
                      <a:pt x="991" y="4127"/>
                      <a:pt x="1102" y="4416"/>
                    </a:cubicBezTo>
                    <a:cubicBezTo>
                      <a:pt x="1113" y="4416"/>
                      <a:pt x="1125" y="4405"/>
                      <a:pt x="1147" y="4405"/>
                    </a:cubicBezTo>
                    <a:cubicBezTo>
                      <a:pt x="1058" y="4116"/>
                      <a:pt x="1080" y="3805"/>
                      <a:pt x="1125" y="3515"/>
                    </a:cubicBezTo>
                    <a:cubicBezTo>
                      <a:pt x="1169" y="3170"/>
                      <a:pt x="1214" y="2814"/>
                      <a:pt x="1191" y="2470"/>
                    </a:cubicBezTo>
                    <a:cubicBezTo>
                      <a:pt x="1169" y="2125"/>
                      <a:pt x="1102" y="1791"/>
                      <a:pt x="947" y="1480"/>
                    </a:cubicBezTo>
                    <a:cubicBezTo>
                      <a:pt x="880" y="1336"/>
                      <a:pt x="791" y="1191"/>
                      <a:pt x="680" y="1069"/>
                    </a:cubicBezTo>
                    <a:cubicBezTo>
                      <a:pt x="569" y="924"/>
                      <a:pt x="435" y="790"/>
                      <a:pt x="312" y="646"/>
                    </a:cubicBezTo>
                    <a:cubicBezTo>
                      <a:pt x="179" y="479"/>
                      <a:pt x="101" y="290"/>
                      <a:pt x="45" y="90"/>
                    </a:cubicBezTo>
                    <a:cubicBezTo>
                      <a:pt x="35" y="56"/>
                      <a:pt x="35" y="23"/>
                      <a:pt x="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8"/>
              <p:cNvSpPr/>
              <p:nvPr/>
            </p:nvSpPr>
            <p:spPr>
              <a:xfrm>
                <a:off x="2065588" y="1903829"/>
                <a:ext cx="13571" cy="77625"/>
              </a:xfrm>
              <a:custGeom>
                <a:avLst/>
                <a:gdLst/>
                <a:ahLst/>
                <a:cxnLst/>
                <a:rect l="l" t="t" r="r" b="b"/>
                <a:pathLst>
                  <a:path w="389" h="2225" extrusionOk="0">
                    <a:moveTo>
                      <a:pt x="0" y="1"/>
                    </a:moveTo>
                    <a:lnTo>
                      <a:pt x="0" y="101"/>
                    </a:lnTo>
                    <a:cubicBezTo>
                      <a:pt x="33" y="156"/>
                      <a:pt x="55" y="201"/>
                      <a:pt x="67" y="267"/>
                    </a:cubicBezTo>
                    <a:cubicBezTo>
                      <a:pt x="89" y="356"/>
                      <a:pt x="78" y="468"/>
                      <a:pt x="78" y="568"/>
                    </a:cubicBezTo>
                    <a:cubicBezTo>
                      <a:pt x="78" y="779"/>
                      <a:pt x="156" y="991"/>
                      <a:pt x="122" y="1213"/>
                    </a:cubicBezTo>
                    <a:cubicBezTo>
                      <a:pt x="111" y="1302"/>
                      <a:pt x="89" y="1391"/>
                      <a:pt x="78" y="1480"/>
                    </a:cubicBezTo>
                    <a:cubicBezTo>
                      <a:pt x="144" y="1847"/>
                      <a:pt x="255" y="2136"/>
                      <a:pt x="389" y="2225"/>
                    </a:cubicBezTo>
                    <a:cubicBezTo>
                      <a:pt x="300" y="2091"/>
                      <a:pt x="223" y="1947"/>
                      <a:pt x="166" y="1802"/>
                    </a:cubicBezTo>
                    <a:cubicBezTo>
                      <a:pt x="134" y="1691"/>
                      <a:pt x="122" y="1591"/>
                      <a:pt x="134" y="1469"/>
                    </a:cubicBezTo>
                    <a:cubicBezTo>
                      <a:pt x="144" y="1380"/>
                      <a:pt x="178" y="1280"/>
                      <a:pt x="189" y="1191"/>
                    </a:cubicBezTo>
                    <a:cubicBezTo>
                      <a:pt x="211" y="979"/>
                      <a:pt x="144" y="779"/>
                      <a:pt x="144" y="568"/>
                    </a:cubicBezTo>
                    <a:cubicBezTo>
                      <a:pt x="134" y="468"/>
                      <a:pt x="144" y="368"/>
                      <a:pt x="134" y="267"/>
                    </a:cubicBezTo>
                    <a:cubicBezTo>
                      <a:pt x="111" y="168"/>
                      <a:pt x="67" y="79"/>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8"/>
              <p:cNvSpPr/>
              <p:nvPr/>
            </p:nvSpPr>
            <p:spPr>
              <a:xfrm>
                <a:off x="2109408" y="1918971"/>
                <a:ext cx="9350" cy="53587"/>
              </a:xfrm>
              <a:custGeom>
                <a:avLst/>
                <a:gdLst/>
                <a:ahLst/>
                <a:cxnLst/>
                <a:rect l="l" t="t" r="r" b="b"/>
                <a:pathLst>
                  <a:path w="268" h="1536" extrusionOk="0">
                    <a:moveTo>
                      <a:pt x="145" y="1"/>
                    </a:moveTo>
                    <a:lnTo>
                      <a:pt x="145" y="1"/>
                    </a:lnTo>
                    <a:cubicBezTo>
                      <a:pt x="156" y="67"/>
                      <a:pt x="168" y="134"/>
                      <a:pt x="168" y="201"/>
                    </a:cubicBezTo>
                    <a:cubicBezTo>
                      <a:pt x="178" y="401"/>
                      <a:pt x="168" y="579"/>
                      <a:pt x="112" y="757"/>
                    </a:cubicBezTo>
                    <a:cubicBezTo>
                      <a:pt x="45" y="935"/>
                      <a:pt x="0" y="1101"/>
                      <a:pt x="0" y="1291"/>
                    </a:cubicBezTo>
                    <a:cubicBezTo>
                      <a:pt x="0" y="1368"/>
                      <a:pt x="12" y="1457"/>
                      <a:pt x="23" y="1536"/>
                    </a:cubicBezTo>
                    <a:lnTo>
                      <a:pt x="34" y="1536"/>
                    </a:lnTo>
                    <a:cubicBezTo>
                      <a:pt x="45" y="1524"/>
                      <a:pt x="57" y="1513"/>
                      <a:pt x="67" y="1513"/>
                    </a:cubicBezTo>
                    <a:lnTo>
                      <a:pt x="67" y="1502"/>
                    </a:lnTo>
                    <a:lnTo>
                      <a:pt x="101" y="1469"/>
                    </a:lnTo>
                    <a:cubicBezTo>
                      <a:pt x="89" y="1391"/>
                      <a:pt x="89" y="1313"/>
                      <a:pt x="89" y="1246"/>
                    </a:cubicBezTo>
                    <a:cubicBezTo>
                      <a:pt x="101" y="1057"/>
                      <a:pt x="156" y="879"/>
                      <a:pt x="212" y="701"/>
                    </a:cubicBezTo>
                    <a:cubicBezTo>
                      <a:pt x="257" y="545"/>
                      <a:pt x="267" y="379"/>
                      <a:pt x="257" y="212"/>
                    </a:cubicBezTo>
                    <a:cubicBezTo>
                      <a:pt x="234" y="179"/>
                      <a:pt x="223" y="156"/>
                      <a:pt x="201" y="123"/>
                    </a:cubicBezTo>
                    <a:cubicBezTo>
                      <a:pt x="190" y="100"/>
                      <a:pt x="178" y="78"/>
                      <a:pt x="178" y="67"/>
                    </a:cubicBezTo>
                    <a:lnTo>
                      <a:pt x="168" y="56"/>
                    </a:lnTo>
                    <a:cubicBezTo>
                      <a:pt x="156" y="34"/>
                      <a:pt x="156" y="11"/>
                      <a:pt x="14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8"/>
              <p:cNvSpPr/>
              <p:nvPr/>
            </p:nvSpPr>
            <p:spPr>
              <a:xfrm>
                <a:off x="2067123" y="1860009"/>
                <a:ext cx="21002" cy="46191"/>
              </a:xfrm>
              <a:custGeom>
                <a:avLst/>
                <a:gdLst/>
                <a:ahLst/>
                <a:cxnLst/>
                <a:rect l="l" t="t" r="r" b="b"/>
                <a:pathLst>
                  <a:path w="602" h="1324" extrusionOk="0">
                    <a:moveTo>
                      <a:pt x="1" y="0"/>
                    </a:moveTo>
                    <a:lnTo>
                      <a:pt x="1" y="0"/>
                    </a:lnTo>
                    <a:cubicBezTo>
                      <a:pt x="11" y="45"/>
                      <a:pt x="34" y="78"/>
                      <a:pt x="45" y="122"/>
                    </a:cubicBezTo>
                    <a:cubicBezTo>
                      <a:pt x="122" y="312"/>
                      <a:pt x="256" y="456"/>
                      <a:pt x="379" y="623"/>
                    </a:cubicBezTo>
                    <a:cubicBezTo>
                      <a:pt x="434" y="712"/>
                      <a:pt x="478" y="801"/>
                      <a:pt x="478" y="901"/>
                    </a:cubicBezTo>
                    <a:cubicBezTo>
                      <a:pt x="490" y="1001"/>
                      <a:pt x="490" y="1090"/>
                      <a:pt x="534" y="1179"/>
                    </a:cubicBezTo>
                    <a:cubicBezTo>
                      <a:pt x="545" y="1224"/>
                      <a:pt x="579" y="1279"/>
                      <a:pt x="601" y="1323"/>
                    </a:cubicBezTo>
                    <a:cubicBezTo>
                      <a:pt x="567" y="1056"/>
                      <a:pt x="501" y="789"/>
                      <a:pt x="379" y="545"/>
                    </a:cubicBezTo>
                    <a:cubicBezTo>
                      <a:pt x="312" y="401"/>
                      <a:pt x="223" y="256"/>
                      <a:pt x="112" y="134"/>
                    </a:cubicBezTo>
                    <a:cubicBezTo>
                      <a:pt x="78" y="89"/>
                      <a:pt x="34" y="45"/>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8"/>
              <p:cNvSpPr/>
              <p:nvPr/>
            </p:nvSpPr>
            <p:spPr>
              <a:xfrm>
                <a:off x="2119491" y="1932159"/>
                <a:ext cx="4326" cy="26026"/>
              </a:xfrm>
              <a:custGeom>
                <a:avLst/>
                <a:gdLst/>
                <a:ahLst/>
                <a:cxnLst/>
                <a:rect l="l" t="t" r="r" b="b"/>
                <a:pathLst>
                  <a:path w="124" h="746" extrusionOk="0">
                    <a:moveTo>
                      <a:pt x="57" y="1"/>
                    </a:moveTo>
                    <a:cubicBezTo>
                      <a:pt x="45" y="157"/>
                      <a:pt x="34" y="312"/>
                      <a:pt x="23" y="479"/>
                    </a:cubicBezTo>
                    <a:cubicBezTo>
                      <a:pt x="23" y="557"/>
                      <a:pt x="1" y="657"/>
                      <a:pt x="12" y="746"/>
                    </a:cubicBezTo>
                    <a:cubicBezTo>
                      <a:pt x="23" y="735"/>
                      <a:pt x="34" y="713"/>
                      <a:pt x="45" y="690"/>
                    </a:cubicBezTo>
                    <a:cubicBezTo>
                      <a:pt x="57" y="657"/>
                      <a:pt x="67" y="634"/>
                      <a:pt x="79" y="612"/>
                    </a:cubicBezTo>
                    <a:cubicBezTo>
                      <a:pt x="90" y="545"/>
                      <a:pt x="101" y="468"/>
                      <a:pt x="101" y="401"/>
                    </a:cubicBezTo>
                    <a:cubicBezTo>
                      <a:pt x="112" y="335"/>
                      <a:pt x="112" y="256"/>
                      <a:pt x="123" y="189"/>
                    </a:cubicBezTo>
                    <a:lnTo>
                      <a:pt x="90" y="90"/>
                    </a:lnTo>
                    <a:cubicBezTo>
                      <a:pt x="79" y="56"/>
                      <a:pt x="67" y="34"/>
                      <a:pt x="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8"/>
              <p:cNvSpPr/>
              <p:nvPr/>
            </p:nvSpPr>
            <p:spPr>
              <a:xfrm>
                <a:off x="2064786" y="1843298"/>
                <a:ext cx="34957" cy="89277"/>
              </a:xfrm>
              <a:custGeom>
                <a:avLst/>
                <a:gdLst/>
                <a:ahLst/>
                <a:cxnLst/>
                <a:rect l="l" t="t" r="r" b="b"/>
                <a:pathLst>
                  <a:path w="1002" h="2559" extrusionOk="0">
                    <a:moveTo>
                      <a:pt x="12" y="0"/>
                    </a:moveTo>
                    <a:cubicBezTo>
                      <a:pt x="12" y="23"/>
                      <a:pt x="12" y="45"/>
                      <a:pt x="1" y="67"/>
                    </a:cubicBezTo>
                    <a:cubicBezTo>
                      <a:pt x="1" y="89"/>
                      <a:pt x="12" y="112"/>
                      <a:pt x="12" y="134"/>
                    </a:cubicBezTo>
                    <a:cubicBezTo>
                      <a:pt x="78" y="234"/>
                      <a:pt x="145" y="323"/>
                      <a:pt x="223" y="423"/>
                    </a:cubicBezTo>
                    <a:cubicBezTo>
                      <a:pt x="345" y="590"/>
                      <a:pt x="456" y="746"/>
                      <a:pt x="523" y="935"/>
                    </a:cubicBezTo>
                    <a:cubicBezTo>
                      <a:pt x="557" y="1024"/>
                      <a:pt x="579" y="1124"/>
                      <a:pt x="612" y="1202"/>
                    </a:cubicBezTo>
                    <a:cubicBezTo>
                      <a:pt x="657" y="1302"/>
                      <a:pt x="701" y="1380"/>
                      <a:pt x="746" y="1480"/>
                    </a:cubicBezTo>
                    <a:cubicBezTo>
                      <a:pt x="824" y="1647"/>
                      <a:pt x="868" y="1836"/>
                      <a:pt x="901" y="2025"/>
                    </a:cubicBezTo>
                    <a:cubicBezTo>
                      <a:pt x="924" y="2170"/>
                      <a:pt x="957" y="2325"/>
                      <a:pt x="935" y="2481"/>
                    </a:cubicBezTo>
                    <a:cubicBezTo>
                      <a:pt x="946" y="2503"/>
                      <a:pt x="968" y="2536"/>
                      <a:pt x="980" y="2559"/>
                    </a:cubicBezTo>
                    <a:cubicBezTo>
                      <a:pt x="1002" y="2425"/>
                      <a:pt x="1002" y="2303"/>
                      <a:pt x="980" y="2170"/>
                    </a:cubicBezTo>
                    <a:cubicBezTo>
                      <a:pt x="957" y="1980"/>
                      <a:pt x="935" y="1792"/>
                      <a:pt x="879" y="1614"/>
                    </a:cubicBezTo>
                    <a:cubicBezTo>
                      <a:pt x="824" y="1424"/>
                      <a:pt x="713" y="1268"/>
                      <a:pt x="646" y="1090"/>
                    </a:cubicBezTo>
                    <a:cubicBezTo>
                      <a:pt x="612" y="1001"/>
                      <a:pt x="590" y="912"/>
                      <a:pt x="557" y="823"/>
                    </a:cubicBezTo>
                    <a:cubicBezTo>
                      <a:pt x="545" y="823"/>
                      <a:pt x="545" y="813"/>
                      <a:pt x="535" y="813"/>
                    </a:cubicBezTo>
                    <a:cubicBezTo>
                      <a:pt x="523" y="801"/>
                      <a:pt x="512" y="791"/>
                      <a:pt x="512" y="779"/>
                    </a:cubicBezTo>
                    <a:cubicBezTo>
                      <a:pt x="501" y="779"/>
                      <a:pt x="501" y="768"/>
                      <a:pt x="501" y="768"/>
                    </a:cubicBezTo>
                    <a:lnTo>
                      <a:pt x="479" y="746"/>
                    </a:lnTo>
                    <a:cubicBezTo>
                      <a:pt x="479" y="735"/>
                      <a:pt x="468" y="735"/>
                      <a:pt x="468" y="724"/>
                    </a:cubicBezTo>
                    <a:cubicBezTo>
                      <a:pt x="456" y="724"/>
                      <a:pt x="456" y="712"/>
                      <a:pt x="446" y="702"/>
                    </a:cubicBezTo>
                    <a:cubicBezTo>
                      <a:pt x="446" y="690"/>
                      <a:pt x="446" y="690"/>
                      <a:pt x="434" y="679"/>
                    </a:cubicBezTo>
                    <a:cubicBezTo>
                      <a:pt x="434" y="668"/>
                      <a:pt x="423" y="657"/>
                      <a:pt x="412" y="646"/>
                    </a:cubicBezTo>
                    <a:cubicBezTo>
                      <a:pt x="412" y="646"/>
                      <a:pt x="412" y="635"/>
                      <a:pt x="401" y="635"/>
                    </a:cubicBezTo>
                    <a:cubicBezTo>
                      <a:pt x="401" y="613"/>
                      <a:pt x="390" y="601"/>
                      <a:pt x="390" y="590"/>
                    </a:cubicBezTo>
                    <a:cubicBezTo>
                      <a:pt x="379" y="590"/>
                      <a:pt x="379" y="579"/>
                      <a:pt x="379" y="568"/>
                    </a:cubicBezTo>
                    <a:cubicBezTo>
                      <a:pt x="367" y="557"/>
                      <a:pt x="357" y="546"/>
                      <a:pt x="357" y="534"/>
                    </a:cubicBezTo>
                    <a:cubicBezTo>
                      <a:pt x="345" y="524"/>
                      <a:pt x="345" y="512"/>
                      <a:pt x="345" y="512"/>
                    </a:cubicBezTo>
                    <a:cubicBezTo>
                      <a:pt x="335" y="501"/>
                      <a:pt x="323" y="479"/>
                      <a:pt x="323" y="468"/>
                    </a:cubicBezTo>
                    <a:cubicBezTo>
                      <a:pt x="312" y="457"/>
                      <a:pt x="312" y="457"/>
                      <a:pt x="312" y="445"/>
                    </a:cubicBezTo>
                    <a:cubicBezTo>
                      <a:pt x="301" y="423"/>
                      <a:pt x="290" y="412"/>
                      <a:pt x="290" y="390"/>
                    </a:cubicBezTo>
                    <a:lnTo>
                      <a:pt x="278" y="390"/>
                    </a:lnTo>
                    <a:cubicBezTo>
                      <a:pt x="212" y="290"/>
                      <a:pt x="134" y="190"/>
                      <a:pt x="68" y="79"/>
                    </a:cubicBezTo>
                    <a:cubicBezTo>
                      <a:pt x="45" y="56"/>
                      <a:pt x="34" y="23"/>
                      <a:pt x="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8"/>
              <p:cNvSpPr/>
              <p:nvPr/>
            </p:nvSpPr>
            <p:spPr>
              <a:xfrm>
                <a:off x="2099325" y="1884431"/>
                <a:ext cx="12455" cy="71833"/>
              </a:xfrm>
              <a:custGeom>
                <a:avLst/>
                <a:gdLst/>
                <a:ahLst/>
                <a:cxnLst/>
                <a:rect l="l" t="t" r="r" b="b"/>
                <a:pathLst>
                  <a:path w="357" h="2059" extrusionOk="0">
                    <a:moveTo>
                      <a:pt x="0" y="0"/>
                    </a:moveTo>
                    <a:lnTo>
                      <a:pt x="0" y="0"/>
                    </a:lnTo>
                    <a:cubicBezTo>
                      <a:pt x="123" y="267"/>
                      <a:pt x="223" y="546"/>
                      <a:pt x="245" y="846"/>
                    </a:cubicBezTo>
                    <a:cubicBezTo>
                      <a:pt x="257" y="1057"/>
                      <a:pt x="234" y="1280"/>
                      <a:pt x="178" y="1480"/>
                    </a:cubicBezTo>
                    <a:cubicBezTo>
                      <a:pt x="168" y="1525"/>
                      <a:pt x="156" y="1557"/>
                      <a:pt x="145" y="1591"/>
                    </a:cubicBezTo>
                    <a:lnTo>
                      <a:pt x="145" y="1636"/>
                    </a:lnTo>
                    <a:cubicBezTo>
                      <a:pt x="145" y="1680"/>
                      <a:pt x="111" y="1725"/>
                      <a:pt x="89" y="1758"/>
                    </a:cubicBezTo>
                    <a:cubicBezTo>
                      <a:pt x="56" y="1836"/>
                      <a:pt x="34" y="1913"/>
                      <a:pt x="34" y="1992"/>
                    </a:cubicBezTo>
                    <a:lnTo>
                      <a:pt x="34" y="2058"/>
                    </a:lnTo>
                    <a:cubicBezTo>
                      <a:pt x="56" y="1980"/>
                      <a:pt x="89" y="1903"/>
                      <a:pt x="123" y="1824"/>
                    </a:cubicBezTo>
                    <a:cubicBezTo>
                      <a:pt x="168" y="1735"/>
                      <a:pt x="200" y="1624"/>
                      <a:pt x="234" y="1525"/>
                    </a:cubicBezTo>
                    <a:cubicBezTo>
                      <a:pt x="356" y="1102"/>
                      <a:pt x="356" y="668"/>
                      <a:pt x="190" y="245"/>
                    </a:cubicBezTo>
                    <a:cubicBezTo>
                      <a:pt x="123" y="156"/>
                      <a:pt x="67" y="67"/>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8"/>
              <p:cNvSpPr/>
              <p:nvPr/>
            </p:nvSpPr>
            <p:spPr>
              <a:xfrm>
                <a:off x="2323239" y="1733853"/>
                <a:ext cx="206046" cy="857988"/>
              </a:xfrm>
              <a:custGeom>
                <a:avLst/>
                <a:gdLst/>
                <a:ahLst/>
                <a:cxnLst/>
                <a:rect l="l" t="t" r="r" b="b"/>
                <a:pathLst>
                  <a:path w="5906" h="24593" extrusionOk="0">
                    <a:moveTo>
                      <a:pt x="5739" y="1"/>
                    </a:moveTo>
                    <a:cubicBezTo>
                      <a:pt x="5305" y="335"/>
                      <a:pt x="4905" y="702"/>
                      <a:pt x="4504" y="1080"/>
                    </a:cubicBezTo>
                    <a:cubicBezTo>
                      <a:pt x="4115" y="1458"/>
                      <a:pt x="3737" y="1859"/>
                      <a:pt x="3392" y="2281"/>
                    </a:cubicBezTo>
                    <a:cubicBezTo>
                      <a:pt x="3048" y="2715"/>
                      <a:pt x="2725" y="3160"/>
                      <a:pt x="2447" y="3638"/>
                    </a:cubicBezTo>
                    <a:cubicBezTo>
                      <a:pt x="2391" y="3760"/>
                      <a:pt x="2324" y="3883"/>
                      <a:pt x="2258" y="4005"/>
                    </a:cubicBezTo>
                    <a:lnTo>
                      <a:pt x="2091" y="4395"/>
                    </a:lnTo>
                    <a:cubicBezTo>
                      <a:pt x="1991" y="4650"/>
                      <a:pt x="1902" y="4906"/>
                      <a:pt x="1813" y="5162"/>
                    </a:cubicBezTo>
                    <a:cubicBezTo>
                      <a:pt x="1468" y="6196"/>
                      <a:pt x="1201" y="7264"/>
                      <a:pt x="990" y="8332"/>
                    </a:cubicBezTo>
                    <a:cubicBezTo>
                      <a:pt x="767" y="9400"/>
                      <a:pt x="611" y="10478"/>
                      <a:pt x="467" y="11557"/>
                    </a:cubicBezTo>
                    <a:cubicBezTo>
                      <a:pt x="334" y="12636"/>
                      <a:pt x="233" y="13715"/>
                      <a:pt x="156" y="14805"/>
                    </a:cubicBezTo>
                    <a:cubicBezTo>
                      <a:pt x="78" y="15883"/>
                      <a:pt x="22" y="16973"/>
                      <a:pt x="0" y="18063"/>
                    </a:cubicBezTo>
                    <a:lnTo>
                      <a:pt x="0" y="18886"/>
                    </a:lnTo>
                    <a:lnTo>
                      <a:pt x="11" y="19699"/>
                    </a:lnTo>
                    <a:cubicBezTo>
                      <a:pt x="22" y="20243"/>
                      <a:pt x="45" y="20789"/>
                      <a:pt x="67" y="21333"/>
                    </a:cubicBezTo>
                    <a:cubicBezTo>
                      <a:pt x="111" y="22413"/>
                      <a:pt x="178" y="23503"/>
                      <a:pt x="267" y="24593"/>
                    </a:cubicBezTo>
                    <a:lnTo>
                      <a:pt x="789" y="24537"/>
                    </a:lnTo>
                    <a:cubicBezTo>
                      <a:pt x="690" y="23469"/>
                      <a:pt x="611" y="22390"/>
                      <a:pt x="556" y="21311"/>
                    </a:cubicBezTo>
                    <a:cubicBezTo>
                      <a:pt x="523" y="20767"/>
                      <a:pt x="500" y="20221"/>
                      <a:pt x="490" y="19687"/>
                    </a:cubicBezTo>
                    <a:lnTo>
                      <a:pt x="467" y="18876"/>
                    </a:lnTo>
                    <a:cubicBezTo>
                      <a:pt x="467" y="18609"/>
                      <a:pt x="456" y="18342"/>
                      <a:pt x="467" y="18063"/>
                    </a:cubicBezTo>
                    <a:cubicBezTo>
                      <a:pt x="467" y="16996"/>
                      <a:pt x="512" y="15906"/>
                      <a:pt x="579" y="14827"/>
                    </a:cubicBezTo>
                    <a:cubicBezTo>
                      <a:pt x="645" y="13748"/>
                      <a:pt x="734" y="12680"/>
                      <a:pt x="868" y="11602"/>
                    </a:cubicBezTo>
                    <a:cubicBezTo>
                      <a:pt x="990" y="10534"/>
                      <a:pt x="1135" y="9455"/>
                      <a:pt x="1346" y="8399"/>
                    </a:cubicBezTo>
                    <a:cubicBezTo>
                      <a:pt x="1546" y="7342"/>
                      <a:pt x="1790" y="6285"/>
                      <a:pt x="2113" y="5262"/>
                    </a:cubicBezTo>
                    <a:cubicBezTo>
                      <a:pt x="2202" y="5018"/>
                      <a:pt x="2291" y="4761"/>
                      <a:pt x="2380" y="4506"/>
                    </a:cubicBezTo>
                    <a:lnTo>
                      <a:pt x="2536" y="4138"/>
                    </a:lnTo>
                    <a:lnTo>
                      <a:pt x="2725" y="3794"/>
                    </a:lnTo>
                    <a:cubicBezTo>
                      <a:pt x="2981" y="3327"/>
                      <a:pt x="3292" y="2893"/>
                      <a:pt x="3626" y="2470"/>
                    </a:cubicBezTo>
                    <a:cubicBezTo>
                      <a:pt x="3960" y="2047"/>
                      <a:pt x="4326" y="1659"/>
                      <a:pt x="4704" y="1280"/>
                    </a:cubicBezTo>
                    <a:cubicBezTo>
                      <a:pt x="5083" y="902"/>
                      <a:pt x="5483" y="535"/>
                      <a:pt x="5906" y="201"/>
                    </a:cubicBezTo>
                    <a:lnTo>
                      <a:pt x="5739"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8"/>
              <p:cNvSpPr/>
              <p:nvPr/>
            </p:nvSpPr>
            <p:spPr>
              <a:xfrm>
                <a:off x="2466805" y="1619245"/>
                <a:ext cx="157552" cy="165820"/>
              </a:xfrm>
              <a:custGeom>
                <a:avLst/>
                <a:gdLst/>
                <a:ahLst/>
                <a:cxnLst/>
                <a:rect l="l" t="t" r="r" b="b"/>
                <a:pathLst>
                  <a:path w="4516" h="4753" extrusionOk="0">
                    <a:moveTo>
                      <a:pt x="3747" y="0"/>
                    </a:moveTo>
                    <a:cubicBezTo>
                      <a:pt x="3669" y="0"/>
                      <a:pt x="3590" y="11"/>
                      <a:pt x="3515" y="28"/>
                    </a:cubicBezTo>
                    <a:cubicBezTo>
                      <a:pt x="3293" y="72"/>
                      <a:pt x="3081" y="161"/>
                      <a:pt x="2881" y="272"/>
                    </a:cubicBezTo>
                    <a:cubicBezTo>
                      <a:pt x="2447" y="495"/>
                      <a:pt x="2013" y="762"/>
                      <a:pt x="1602" y="1017"/>
                    </a:cubicBezTo>
                    <a:cubicBezTo>
                      <a:pt x="1224" y="1251"/>
                      <a:pt x="834" y="1496"/>
                      <a:pt x="579" y="1862"/>
                    </a:cubicBezTo>
                    <a:cubicBezTo>
                      <a:pt x="0" y="2675"/>
                      <a:pt x="78" y="3787"/>
                      <a:pt x="612" y="4588"/>
                    </a:cubicBezTo>
                    <a:lnTo>
                      <a:pt x="623" y="4598"/>
                    </a:lnTo>
                    <a:cubicBezTo>
                      <a:pt x="699" y="4717"/>
                      <a:pt x="847" y="4752"/>
                      <a:pt x="982" y="4752"/>
                    </a:cubicBezTo>
                    <a:cubicBezTo>
                      <a:pt x="1023" y="4752"/>
                      <a:pt x="1064" y="4749"/>
                      <a:pt x="1101" y="4743"/>
                    </a:cubicBezTo>
                    <a:cubicBezTo>
                      <a:pt x="1335" y="4710"/>
                      <a:pt x="1558" y="4654"/>
                      <a:pt x="1758" y="4543"/>
                    </a:cubicBezTo>
                    <a:cubicBezTo>
                      <a:pt x="2169" y="4343"/>
                      <a:pt x="2413" y="3943"/>
                      <a:pt x="2680" y="3587"/>
                    </a:cubicBezTo>
                    <a:cubicBezTo>
                      <a:pt x="2947" y="3219"/>
                      <a:pt x="3204" y="2841"/>
                      <a:pt x="3370" y="2408"/>
                    </a:cubicBezTo>
                    <a:cubicBezTo>
                      <a:pt x="3548" y="1985"/>
                      <a:pt x="3659" y="1562"/>
                      <a:pt x="3915" y="1173"/>
                    </a:cubicBezTo>
                    <a:cubicBezTo>
                      <a:pt x="4116" y="895"/>
                      <a:pt x="4516" y="394"/>
                      <a:pt x="4116" y="105"/>
                    </a:cubicBezTo>
                    <a:cubicBezTo>
                      <a:pt x="4005" y="29"/>
                      <a:pt x="3876" y="0"/>
                      <a:pt x="3747"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8"/>
              <p:cNvSpPr/>
              <p:nvPr/>
            </p:nvSpPr>
            <p:spPr>
              <a:xfrm>
                <a:off x="2466805" y="1619245"/>
                <a:ext cx="145167" cy="163553"/>
              </a:xfrm>
              <a:custGeom>
                <a:avLst/>
                <a:gdLst/>
                <a:ahLst/>
                <a:cxnLst/>
                <a:rect l="l" t="t" r="r" b="b"/>
                <a:pathLst>
                  <a:path w="4161" h="4688" extrusionOk="0">
                    <a:moveTo>
                      <a:pt x="3747" y="0"/>
                    </a:moveTo>
                    <a:cubicBezTo>
                      <a:pt x="3669" y="0"/>
                      <a:pt x="3590" y="11"/>
                      <a:pt x="3515" y="28"/>
                    </a:cubicBezTo>
                    <a:cubicBezTo>
                      <a:pt x="3293" y="72"/>
                      <a:pt x="3081" y="161"/>
                      <a:pt x="2881" y="272"/>
                    </a:cubicBezTo>
                    <a:cubicBezTo>
                      <a:pt x="2447" y="495"/>
                      <a:pt x="2013" y="762"/>
                      <a:pt x="1602" y="1017"/>
                    </a:cubicBezTo>
                    <a:cubicBezTo>
                      <a:pt x="1224" y="1251"/>
                      <a:pt x="834" y="1496"/>
                      <a:pt x="579" y="1862"/>
                    </a:cubicBezTo>
                    <a:cubicBezTo>
                      <a:pt x="0" y="2675"/>
                      <a:pt x="78" y="3787"/>
                      <a:pt x="612" y="4588"/>
                    </a:cubicBezTo>
                    <a:lnTo>
                      <a:pt x="623" y="4598"/>
                    </a:lnTo>
                    <a:cubicBezTo>
                      <a:pt x="645" y="4643"/>
                      <a:pt x="678" y="4665"/>
                      <a:pt x="712" y="4687"/>
                    </a:cubicBezTo>
                    <a:cubicBezTo>
                      <a:pt x="1046" y="4643"/>
                      <a:pt x="1357" y="4454"/>
                      <a:pt x="1602" y="4210"/>
                    </a:cubicBezTo>
                    <a:cubicBezTo>
                      <a:pt x="1924" y="3887"/>
                      <a:pt x="2114" y="3431"/>
                      <a:pt x="2514" y="3186"/>
                    </a:cubicBezTo>
                    <a:cubicBezTo>
                      <a:pt x="2603" y="3120"/>
                      <a:pt x="2692" y="3075"/>
                      <a:pt x="2769" y="2997"/>
                    </a:cubicBezTo>
                    <a:cubicBezTo>
                      <a:pt x="2848" y="2919"/>
                      <a:pt x="2903" y="2819"/>
                      <a:pt x="2947" y="2719"/>
                    </a:cubicBezTo>
                    <a:cubicBezTo>
                      <a:pt x="3026" y="2519"/>
                      <a:pt x="3081" y="2307"/>
                      <a:pt x="3137" y="2085"/>
                    </a:cubicBezTo>
                    <a:cubicBezTo>
                      <a:pt x="3192" y="1874"/>
                      <a:pt x="3259" y="1662"/>
                      <a:pt x="3370" y="1474"/>
                    </a:cubicBezTo>
                    <a:cubicBezTo>
                      <a:pt x="3481" y="1273"/>
                      <a:pt x="3659" y="1118"/>
                      <a:pt x="3770" y="928"/>
                    </a:cubicBezTo>
                    <a:cubicBezTo>
                      <a:pt x="3837" y="806"/>
                      <a:pt x="3882" y="683"/>
                      <a:pt x="3926" y="561"/>
                    </a:cubicBezTo>
                    <a:cubicBezTo>
                      <a:pt x="3971" y="428"/>
                      <a:pt x="4049" y="327"/>
                      <a:pt x="4116" y="206"/>
                    </a:cubicBezTo>
                    <a:cubicBezTo>
                      <a:pt x="4126" y="183"/>
                      <a:pt x="4138" y="161"/>
                      <a:pt x="4160" y="139"/>
                    </a:cubicBezTo>
                    <a:cubicBezTo>
                      <a:pt x="4138" y="127"/>
                      <a:pt x="4126" y="117"/>
                      <a:pt x="4116" y="105"/>
                    </a:cubicBezTo>
                    <a:cubicBezTo>
                      <a:pt x="4005" y="29"/>
                      <a:pt x="3876" y="0"/>
                      <a:pt x="374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8"/>
              <p:cNvSpPr/>
              <p:nvPr/>
            </p:nvSpPr>
            <p:spPr>
              <a:xfrm>
                <a:off x="2469491" y="1613209"/>
                <a:ext cx="143632" cy="164634"/>
              </a:xfrm>
              <a:custGeom>
                <a:avLst/>
                <a:gdLst/>
                <a:ahLst/>
                <a:cxnLst/>
                <a:rect l="l" t="t" r="r" b="b"/>
                <a:pathLst>
                  <a:path w="4117" h="4719" extrusionOk="0">
                    <a:moveTo>
                      <a:pt x="3983" y="0"/>
                    </a:moveTo>
                    <a:cubicBezTo>
                      <a:pt x="3849" y="11"/>
                      <a:pt x="3716" y="33"/>
                      <a:pt x="3582" y="45"/>
                    </a:cubicBezTo>
                    <a:cubicBezTo>
                      <a:pt x="3460" y="56"/>
                      <a:pt x="3337" y="67"/>
                      <a:pt x="3216" y="89"/>
                    </a:cubicBezTo>
                    <a:cubicBezTo>
                      <a:pt x="3104" y="100"/>
                      <a:pt x="2982" y="112"/>
                      <a:pt x="2870" y="156"/>
                    </a:cubicBezTo>
                    <a:cubicBezTo>
                      <a:pt x="2771" y="201"/>
                      <a:pt x="2692" y="256"/>
                      <a:pt x="2603" y="312"/>
                    </a:cubicBezTo>
                    <a:cubicBezTo>
                      <a:pt x="2492" y="379"/>
                      <a:pt x="2370" y="456"/>
                      <a:pt x="2259" y="523"/>
                    </a:cubicBezTo>
                    <a:cubicBezTo>
                      <a:pt x="2037" y="668"/>
                      <a:pt x="1814" y="801"/>
                      <a:pt x="1602" y="945"/>
                    </a:cubicBezTo>
                    <a:cubicBezTo>
                      <a:pt x="1380" y="1079"/>
                      <a:pt x="1169" y="1224"/>
                      <a:pt x="947" y="1357"/>
                    </a:cubicBezTo>
                    <a:cubicBezTo>
                      <a:pt x="769" y="1479"/>
                      <a:pt x="601" y="1613"/>
                      <a:pt x="468" y="1780"/>
                    </a:cubicBezTo>
                    <a:cubicBezTo>
                      <a:pt x="190" y="2124"/>
                      <a:pt x="57" y="2569"/>
                      <a:pt x="35" y="3003"/>
                    </a:cubicBezTo>
                    <a:cubicBezTo>
                      <a:pt x="1" y="3570"/>
                      <a:pt x="124" y="4126"/>
                      <a:pt x="257" y="4672"/>
                    </a:cubicBezTo>
                    <a:cubicBezTo>
                      <a:pt x="264" y="4705"/>
                      <a:pt x="299" y="4719"/>
                      <a:pt x="336" y="4719"/>
                    </a:cubicBezTo>
                    <a:cubicBezTo>
                      <a:pt x="360" y="4719"/>
                      <a:pt x="384" y="4713"/>
                      <a:pt x="401" y="4705"/>
                    </a:cubicBezTo>
                    <a:cubicBezTo>
                      <a:pt x="440" y="4711"/>
                      <a:pt x="479" y="4714"/>
                      <a:pt x="517" y="4714"/>
                    </a:cubicBezTo>
                    <a:cubicBezTo>
                      <a:pt x="678" y="4714"/>
                      <a:pt x="834" y="4659"/>
                      <a:pt x="969" y="4561"/>
                    </a:cubicBezTo>
                    <a:cubicBezTo>
                      <a:pt x="1169" y="4427"/>
                      <a:pt x="1313" y="4227"/>
                      <a:pt x="1469" y="4049"/>
                    </a:cubicBezTo>
                    <a:cubicBezTo>
                      <a:pt x="1636" y="3859"/>
                      <a:pt x="1814" y="3671"/>
                      <a:pt x="1981" y="3481"/>
                    </a:cubicBezTo>
                    <a:cubicBezTo>
                      <a:pt x="2114" y="3326"/>
                      <a:pt x="2247" y="3159"/>
                      <a:pt x="2336" y="2970"/>
                    </a:cubicBezTo>
                    <a:cubicBezTo>
                      <a:pt x="2425" y="2781"/>
                      <a:pt x="2448" y="2581"/>
                      <a:pt x="2481" y="2381"/>
                    </a:cubicBezTo>
                    <a:cubicBezTo>
                      <a:pt x="2492" y="2269"/>
                      <a:pt x="2504" y="2169"/>
                      <a:pt x="2548" y="2069"/>
                    </a:cubicBezTo>
                    <a:cubicBezTo>
                      <a:pt x="2593" y="1969"/>
                      <a:pt x="2670" y="1880"/>
                      <a:pt x="2737" y="1791"/>
                    </a:cubicBezTo>
                    <a:cubicBezTo>
                      <a:pt x="2804" y="1724"/>
                      <a:pt x="2860" y="1647"/>
                      <a:pt x="2915" y="1558"/>
                    </a:cubicBezTo>
                    <a:cubicBezTo>
                      <a:pt x="2971" y="1469"/>
                      <a:pt x="3004" y="1380"/>
                      <a:pt x="3060" y="1291"/>
                    </a:cubicBezTo>
                    <a:cubicBezTo>
                      <a:pt x="3115" y="1202"/>
                      <a:pt x="3182" y="1146"/>
                      <a:pt x="3271" y="1079"/>
                    </a:cubicBezTo>
                    <a:cubicBezTo>
                      <a:pt x="3349" y="1012"/>
                      <a:pt x="3382" y="935"/>
                      <a:pt x="3416" y="834"/>
                    </a:cubicBezTo>
                    <a:cubicBezTo>
                      <a:pt x="3438" y="745"/>
                      <a:pt x="3460" y="668"/>
                      <a:pt x="3527" y="601"/>
                    </a:cubicBezTo>
                    <a:cubicBezTo>
                      <a:pt x="3582" y="534"/>
                      <a:pt x="3671" y="478"/>
                      <a:pt x="3749" y="434"/>
                    </a:cubicBezTo>
                    <a:cubicBezTo>
                      <a:pt x="3827" y="389"/>
                      <a:pt x="3905" y="345"/>
                      <a:pt x="3972" y="290"/>
                    </a:cubicBezTo>
                    <a:cubicBezTo>
                      <a:pt x="4039" y="245"/>
                      <a:pt x="4116" y="189"/>
                      <a:pt x="4116" y="100"/>
                    </a:cubicBezTo>
                    <a:cubicBezTo>
                      <a:pt x="4116" y="23"/>
                      <a:pt x="4049" y="0"/>
                      <a:pt x="398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8"/>
              <p:cNvSpPr/>
              <p:nvPr/>
            </p:nvSpPr>
            <p:spPr>
              <a:xfrm>
                <a:off x="2479574" y="1632991"/>
                <a:ext cx="85056" cy="135817"/>
              </a:xfrm>
              <a:custGeom>
                <a:avLst/>
                <a:gdLst/>
                <a:ahLst/>
                <a:cxnLst/>
                <a:rect l="l" t="t" r="r" b="b"/>
                <a:pathLst>
                  <a:path w="2438" h="3893" extrusionOk="0">
                    <a:moveTo>
                      <a:pt x="2437" y="0"/>
                    </a:moveTo>
                    <a:lnTo>
                      <a:pt x="2437" y="0"/>
                    </a:lnTo>
                    <a:cubicBezTo>
                      <a:pt x="2304" y="145"/>
                      <a:pt x="2170" y="289"/>
                      <a:pt x="2025" y="423"/>
                    </a:cubicBezTo>
                    <a:cubicBezTo>
                      <a:pt x="1881" y="546"/>
                      <a:pt x="1725" y="679"/>
                      <a:pt x="1580" y="801"/>
                    </a:cubicBezTo>
                    <a:cubicBezTo>
                      <a:pt x="1269" y="1057"/>
                      <a:pt x="980" y="1324"/>
                      <a:pt x="747" y="1658"/>
                    </a:cubicBezTo>
                    <a:cubicBezTo>
                      <a:pt x="524" y="1992"/>
                      <a:pt x="357" y="2358"/>
                      <a:pt x="235" y="2736"/>
                    </a:cubicBezTo>
                    <a:cubicBezTo>
                      <a:pt x="179" y="2926"/>
                      <a:pt x="134" y="3114"/>
                      <a:pt x="90" y="3304"/>
                    </a:cubicBezTo>
                    <a:lnTo>
                      <a:pt x="23" y="3604"/>
                    </a:lnTo>
                    <a:cubicBezTo>
                      <a:pt x="13" y="3693"/>
                      <a:pt x="1" y="3804"/>
                      <a:pt x="57" y="3893"/>
                    </a:cubicBezTo>
                    <a:cubicBezTo>
                      <a:pt x="13" y="3793"/>
                      <a:pt x="35" y="3704"/>
                      <a:pt x="57" y="3604"/>
                    </a:cubicBezTo>
                    <a:lnTo>
                      <a:pt x="146" y="3326"/>
                    </a:lnTo>
                    <a:cubicBezTo>
                      <a:pt x="201" y="3137"/>
                      <a:pt x="257" y="2948"/>
                      <a:pt x="335" y="2770"/>
                    </a:cubicBezTo>
                    <a:cubicBezTo>
                      <a:pt x="468" y="2403"/>
                      <a:pt x="635" y="2047"/>
                      <a:pt x="846" y="1725"/>
                    </a:cubicBezTo>
                    <a:cubicBezTo>
                      <a:pt x="1069" y="1413"/>
                      <a:pt x="1358" y="1146"/>
                      <a:pt x="1636" y="879"/>
                    </a:cubicBezTo>
                    <a:cubicBezTo>
                      <a:pt x="1781" y="734"/>
                      <a:pt x="1926" y="601"/>
                      <a:pt x="2070" y="467"/>
                    </a:cubicBezTo>
                    <a:cubicBezTo>
                      <a:pt x="2203" y="323"/>
                      <a:pt x="2337" y="167"/>
                      <a:pt x="243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8"/>
              <p:cNvSpPr/>
              <p:nvPr/>
            </p:nvSpPr>
            <p:spPr>
              <a:xfrm>
                <a:off x="2489308" y="1670636"/>
                <a:ext cx="60146" cy="100930"/>
              </a:xfrm>
              <a:custGeom>
                <a:avLst/>
                <a:gdLst/>
                <a:ahLst/>
                <a:cxnLst/>
                <a:rect l="l" t="t" r="r" b="b"/>
                <a:pathLst>
                  <a:path w="1724" h="2893" extrusionOk="0">
                    <a:moveTo>
                      <a:pt x="1724" y="1"/>
                    </a:moveTo>
                    <a:lnTo>
                      <a:pt x="1724" y="1"/>
                    </a:lnTo>
                    <a:cubicBezTo>
                      <a:pt x="1624" y="112"/>
                      <a:pt x="1524" y="211"/>
                      <a:pt x="1435" y="323"/>
                    </a:cubicBezTo>
                    <a:lnTo>
                      <a:pt x="1146" y="646"/>
                    </a:lnTo>
                    <a:cubicBezTo>
                      <a:pt x="957" y="856"/>
                      <a:pt x="779" y="1068"/>
                      <a:pt x="601" y="1301"/>
                    </a:cubicBezTo>
                    <a:cubicBezTo>
                      <a:pt x="423" y="1524"/>
                      <a:pt x="256" y="1768"/>
                      <a:pt x="156" y="2047"/>
                    </a:cubicBezTo>
                    <a:cubicBezTo>
                      <a:pt x="56" y="2325"/>
                      <a:pt x="11" y="2603"/>
                      <a:pt x="0" y="2892"/>
                    </a:cubicBezTo>
                    <a:cubicBezTo>
                      <a:pt x="67" y="2614"/>
                      <a:pt x="134" y="2336"/>
                      <a:pt x="245" y="2080"/>
                    </a:cubicBezTo>
                    <a:cubicBezTo>
                      <a:pt x="367" y="1825"/>
                      <a:pt x="523" y="1602"/>
                      <a:pt x="701" y="1380"/>
                    </a:cubicBezTo>
                    <a:cubicBezTo>
                      <a:pt x="868" y="1157"/>
                      <a:pt x="1057" y="935"/>
                      <a:pt x="1224" y="701"/>
                    </a:cubicBezTo>
                    <a:lnTo>
                      <a:pt x="1479" y="356"/>
                    </a:lnTo>
                    <a:cubicBezTo>
                      <a:pt x="1558" y="245"/>
                      <a:pt x="1647" y="122"/>
                      <a:pt x="172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8"/>
              <p:cNvSpPr/>
              <p:nvPr/>
            </p:nvSpPr>
            <p:spPr>
              <a:xfrm>
                <a:off x="2497856" y="1697395"/>
                <a:ext cx="46575" cy="72601"/>
              </a:xfrm>
              <a:custGeom>
                <a:avLst/>
                <a:gdLst/>
                <a:ahLst/>
                <a:cxnLst/>
                <a:rect l="l" t="t" r="r" b="b"/>
                <a:pathLst>
                  <a:path w="1335" h="2081" extrusionOk="0">
                    <a:moveTo>
                      <a:pt x="1335" y="0"/>
                    </a:moveTo>
                    <a:lnTo>
                      <a:pt x="1335" y="0"/>
                    </a:lnTo>
                    <a:cubicBezTo>
                      <a:pt x="1234" y="190"/>
                      <a:pt x="1157" y="390"/>
                      <a:pt x="1079" y="590"/>
                    </a:cubicBezTo>
                    <a:cubicBezTo>
                      <a:pt x="1001" y="779"/>
                      <a:pt x="934" y="979"/>
                      <a:pt x="812" y="1147"/>
                    </a:cubicBezTo>
                    <a:cubicBezTo>
                      <a:pt x="700" y="1302"/>
                      <a:pt x="522" y="1424"/>
                      <a:pt x="356" y="1558"/>
                    </a:cubicBezTo>
                    <a:cubicBezTo>
                      <a:pt x="200" y="1691"/>
                      <a:pt x="33" y="1869"/>
                      <a:pt x="0" y="2081"/>
                    </a:cubicBezTo>
                    <a:cubicBezTo>
                      <a:pt x="78" y="1881"/>
                      <a:pt x="256" y="1758"/>
                      <a:pt x="423" y="1636"/>
                    </a:cubicBezTo>
                    <a:cubicBezTo>
                      <a:pt x="589" y="1525"/>
                      <a:pt x="789" y="1402"/>
                      <a:pt x="923" y="1213"/>
                    </a:cubicBezTo>
                    <a:cubicBezTo>
                      <a:pt x="1046" y="1035"/>
                      <a:pt x="1112" y="824"/>
                      <a:pt x="1168" y="623"/>
                    </a:cubicBezTo>
                    <a:cubicBezTo>
                      <a:pt x="1234" y="412"/>
                      <a:pt x="1290" y="212"/>
                      <a:pt x="133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8"/>
              <p:cNvSpPr/>
              <p:nvPr/>
            </p:nvSpPr>
            <p:spPr>
              <a:xfrm>
                <a:off x="2472597" y="1637631"/>
                <a:ext cx="73403" cy="111431"/>
              </a:xfrm>
              <a:custGeom>
                <a:avLst/>
                <a:gdLst/>
                <a:ahLst/>
                <a:cxnLst/>
                <a:rect l="l" t="t" r="r" b="b"/>
                <a:pathLst>
                  <a:path w="2104" h="3194" extrusionOk="0">
                    <a:moveTo>
                      <a:pt x="2103" y="1"/>
                    </a:moveTo>
                    <a:lnTo>
                      <a:pt x="2103" y="1"/>
                    </a:lnTo>
                    <a:cubicBezTo>
                      <a:pt x="1970" y="112"/>
                      <a:pt x="1869" y="235"/>
                      <a:pt x="1770" y="368"/>
                    </a:cubicBezTo>
                    <a:cubicBezTo>
                      <a:pt x="1669" y="502"/>
                      <a:pt x="1592" y="646"/>
                      <a:pt x="1491" y="769"/>
                    </a:cubicBezTo>
                    <a:cubicBezTo>
                      <a:pt x="1291" y="1024"/>
                      <a:pt x="1002" y="1180"/>
                      <a:pt x="746" y="1414"/>
                    </a:cubicBezTo>
                    <a:cubicBezTo>
                      <a:pt x="624" y="1525"/>
                      <a:pt x="524" y="1669"/>
                      <a:pt x="435" y="1802"/>
                    </a:cubicBezTo>
                    <a:cubicBezTo>
                      <a:pt x="346" y="1936"/>
                      <a:pt x="245" y="2069"/>
                      <a:pt x="168" y="2225"/>
                    </a:cubicBezTo>
                    <a:cubicBezTo>
                      <a:pt x="90" y="2370"/>
                      <a:pt x="35" y="2537"/>
                      <a:pt x="23" y="2704"/>
                    </a:cubicBezTo>
                    <a:cubicBezTo>
                      <a:pt x="1" y="2870"/>
                      <a:pt x="12" y="3026"/>
                      <a:pt x="12" y="3193"/>
                    </a:cubicBezTo>
                    <a:cubicBezTo>
                      <a:pt x="35" y="3037"/>
                      <a:pt x="35" y="2870"/>
                      <a:pt x="68" y="2704"/>
                    </a:cubicBezTo>
                    <a:cubicBezTo>
                      <a:pt x="90" y="2548"/>
                      <a:pt x="157" y="2403"/>
                      <a:pt x="235" y="2259"/>
                    </a:cubicBezTo>
                    <a:cubicBezTo>
                      <a:pt x="324" y="2125"/>
                      <a:pt x="413" y="1992"/>
                      <a:pt x="512" y="1859"/>
                    </a:cubicBezTo>
                    <a:cubicBezTo>
                      <a:pt x="601" y="1725"/>
                      <a:pt x="702" y="1592"/>
                      <a:pt x="824" y="1480"/>
                    </a:cubicBezTo>
                    <a:cubicBezTo>
                      <a:pt x="1046" y="1258"/>
                      <a:pt x="1347" y="1102"/>
                      <a:pt x="1547" y="824"/>
                    </a:cubicBezTo>
                    <a:cubicBezTo>
                      <a:pt x="1647" y="680"/>
                      <a:pt x="1725" y="535"/>
                      <a:pt x="1803" y="401"/>
                    </a:cubicBezTo>
                    <a:cubicBezTo>
                      <a:pt x="1892" y="257"/>
                      <a:pt x="1992" y="123"/>
                      <a:pt x="210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8"/>
              <p:cNvSpPr/>
              <p:nvPr/>
            </p:nvSpPr>
            <p:spPr>
              <a:xfrm>
                <a:off x="2490843" y="1704024"/>
                <a:ext cx="38865" cy="71415"/>
              </a:xfrm>
              <a:custGeom>
                <a:avLst/>
                <a:gdLst/>
                <a:ahLst/>
                <a:cxnLst/>
                <a:rect l="l" t="t" r="r" b="b"/>
                <a:pathLst>
                  <a:path w="1114" h="2047" extrusionOk="0">
                    <a:moveTo>
                      <a:pt x="1113" y="0"/>
                    </a:moveTo>
                    <a:lnTo>
                      <a:pt x="1113" y="0"/>
                    </a:lnTo>
                    <a:cubicBezTo>
                      <a:pt x="1035" y="178"/>
                      <a:pt x="957" y="367"/>
                      <a:pt x="846" y="522"/>
                    </a:cubicBezTo>
                    <a:cubicBezTo>
                      <a:pt x="746" y="690"/>
                      <a:pt x="590" y="801"/>
                      <a:pt x="446" y="934"/>
                    </a:cubicBezTo>
                    <a:cubicBezTo>
                      <a:pt x="290" y="1078"/>
                      <a:pt x="190" y="1268"/>
                      <a:pt x="123" y="1457"/>
                    </a:cubicBezTo>
                    <a:cubicBezTo>
                      <a:pt x="56" y="1657"/>
                      <a:pt x="23" y="1846"/>
                      <a:pt x="1" y="2046"/>
                    </a:cubicBezTo>
                    <a:cubicBezTo>
                      <a:pt x="68" y="1857"/>
                      <a:pt x="123" y="1668"/>
                      <a:pt x="190" y="1490"/>
                    </a:cubicBezTo>
                    <a:cubicBezTo>
                      <a:pt x="268" y="1312"/>
                      <a:pt x="368" y="1145"/>
                      <a:pt x="513" y="1012"/>
                    </a:cubicBezTo>
                    <a:cubicBezTo>
                      <a:pt x="579" y="945"/>
                      <a:pt x="657" y="878"/>
                      <a:pt x="735" y="811"/>
                    </a:cubicBezTo>
                    <a:cubicBezTo>
                      <a:pt x="802" y="734"/>
                      <a:pt x="869" y="656"/>
                      <a:pt x="913" y="567"/>
                    </a:cubicBezTo>
                    <a:cubicBezTo>
                      <a:pt x="1013" y="389"/>
                      <a:pt x="1079" y="189"/>
                      <a:pt x="111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8"/>
              <p:cNvSpPr/>
              <p:nvPr/>
            </p:nvSpPr>
            <p:spPr>
              <a:xfrm>
                <a:off x="2473399" y="1687870"/>
                <a:ext cx="153296" cy="104069"/>
              </a:xfrm>
              <a:custGeom>
                <a:avLst/>
                <a:gdLst/>
                <a:ahLst/>
                <a:cxnLst/>
                <a:rect l="l" t="t" r="r" b="b"/>
                <a:pathLst>
                  <a:path w="4394" h="2983" extrusionOk="0">
                    <a:moveTo>
                      <a:pt x="3832" y="0"/>
                    </a:moveTo>
                    <a:cubicBezTo>
                      <a:pt x="3789" y="0"/>
                      <a:pt x="3700" y="21"/>
                      <a:pt x="3459" y="85"/>
                    </a:cubicBezTo>
                    <a:cubicBezTo>
                      <a:pt x="2914" y="241"/>
                      <a:pt x="2681" y="374"/>
                      <a:pt x="2325" y="741"/>
                    </a:cubicBezTo>
                    <a:cubicBezTo>
                      <a:pt x="1958" y="1097"/>
                      <a:pt x="1947" y="1430"/>
                      <a:pt x="1535" y="1853"/>
                    </a:cubicBezTo>
                    <a:cubicBezTo>
                      <a:pt x="1134" y="2265"/>
                      <a:pt x="1102" y="2342"/>
                      <a:pt x="924" y="2342"/>
                    </a:cubicBezTo>
                    <a:cubicBezTo>
                      <a:pt x="919" y="2342"/>
                      <a:pt x="915" y="2343"/>
                      <a:pt x="910" y="2343"/>
                    </a:cubicBezTo>
                    <a:cubicBezTo>
                      <a:pt x="774" y="2343"/>
                      <a:pt x="650" y="2217"/>
                      <a:pt x="506" y="2217"/>
                    </a:cubicBezTo>
                    <a:cubicBezTo>
                      <a:pt x="455" y="2217"/>
                      <a:pt x="402" y="2233"/>
                      <a:pt x="345" y="2275"/>
                    </a:cubicBezTo>
                    <a:cubicBezTo>
                      <a:pt x="111" y="2431"/>
                      <a:pt x="0" y="2643"/>
                      <a:pt x="56" y="2799"/>
                    </a:cubicBezTo>
                    <a:cubicBezTo>
                      <a:pt x="111" y="2910"/>
                      <a:pt x="489" y="2865"/>
                      <a:pt x="801" y="2921"/>
                    </a:cubicBezTo>
                    <a:cubicBezTo>
                      <a:pt x="981" y="2952"/>
                      <a:pt x="1162" y="2983"/>
                      <a:pt x="1326" y="2983"/>
                    </a:cubicBezTo>
                    <a:cubicBezTo>
                      <a:pt x="1456" y="2983"/>
                      <a:pt x="1577" y="2964"/>
                      <a:pt x="1680" y="2910"/>
                    </a:cubicBezTo>
                    <a:cubicBezTo>
                      <a:pt x="1925" y="2776"/>
                      <a:pt x="2392" y="2576"/>
                      <a:pt x="2770" y="2009"/>
                    </a:cubicBezTo>
                    <a:cubicBezTo>
                      <a:pt x="3148" y="1442"/>
                      <a:pt x="3136" y="1086"/>
                      <a:pt x="3615" y="629"/>
                    </a:cubicBezTo>
                    <a:cubicBezTo>
                      <a:pt x="4093" y="185"/>
                      <a:pt x="4394" y="207"/>
                      <a:pt x="4371" y="85"/>
                    </a:cubicBezTo>
                    <a:cubicBezTo>
                      <a:pt x="4364" y="46"/>
                      <a:pt x="4342" y="34"/>
                      <a:pt x="4307" y="34"/>
                    </a:cubicBezTo>
                    <a:cubicBezTo>
                      <a:pt x="4258" y="34"/>
                      <a:pt x="4182" y="58"/>
                      <a:pt x="4083" y="58"/>
                    </a:cubicBezTo>
                    <a:cubicBezTo>
                      <a:pt x="4055" y="58"/>
                      <a:pt x="4025" y="56"/>
                      <a:pt x="3993" y="51"/>
                    </a:cubicBezTo>
                    <a:cubicBezTo>
                      <a:pt x="3869" y="33"/>
                      <a:pt x="3887" y="0"/>
                      <a:pt x="383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8"/>
              <p:cNvSpPr/>
              <p:nvPr/>
            </p:nvSpPr>
            <p:spPr>
              <a:xfrm>
                <a:off x="2473399" y="1691952"/>
                <a:ext cx="116838" cy="99778"/>
              </a:xfrm>
              <a:custGeom>
                <a:avLst/>
                <a:gdLst/>
                <a:ahLst/>
                <a:cxnLst/>
                <a:rect l="l" t="t" r="r" b="b"/>
                <a:pathLst>
                  <a:path w="3349" h="2860" extrusionOk="0">
                    <a:moveTo>
                      <a:pt x="3348" y="1"/>
                    </a:moveTo>
                    <a:lnTo>
                      <a:pt x="3348" y="1"/>
                    </a:lnTo>
                    <a:cubicBezTo>
                      <a:pt x="2881" y="146"/>
                      <a:pt x="2659" y="279"/>
                      <a:pt x="2325" y="624"/>
                    </a:cubicBezTo>
                    <a:cubicBezTo>
                      <a:pt x="1958" y="980"/>
                      <a:pt x="1947" y="1313"/>
                      <a:pt x="1535" y="1736"/>
                    </a:cubicBezTo>
                    <a:cubicBezTo>
                      <a:pt x="1134" y="2148"/>
                      <a:pt x="1102" y="2225"/>
                      <a:pt x="924" y="2225"/>
                    </a:cubicBezTo>
                    <a:cubicBezTo>
                      <a:pt x="919" y="2225"/>
                      <a:pt x="915" y="2226"/>
                      <a:pt x="910" y="2226"/>
                    </a:cubicBezTo>
                    <a:cubicBezTo>
                      <a:pt x="774" y="2226"/>
                      <a:pt x="650" y="2100"/>
                      <a:pt x="506" y="2100"/>
                    </a:cubicBezTo>
                    <a:cubicBezTo>
                      <a:pt x="455" y="2100"/>
                      <a:pt x="402" y="2116"/>
                      <a:pt x="345" y="2158"/>
                    </a:cubicBezTo>
                    <a:cubicBezTo>
                      <a:pt x="111" y="2314"/>
                      <a:pt x="0" y="2526"/>
                      <a:pt x="56" y="2682"/>
                    </a:cubicBezTo>
                    <a:cubicBezTo>
                      <a:pt x="111" y="2793"/>
                      <a:pt x="489" y="2748"/>
                      <a:pt x="801" y="2804"/>
                    </a:cubicBezTo>
                    <a:cubicBezTo>
                      <a:pt x="934" y="2826"/>
                      <a:pt x="1057" y="2848"/>
                      <a:pt x="1179" y="2860"/>
                    </a:cubicBezTo>
                    <a:cubicBezTo>
                      <a:pt x="1357" y="2726"/>
                      <a:pt x="1502" y="2559"/>
                      <a:pt x="1624" y="2392"/>
                    </a:cubicBezTo>
                    <a:cubicBezTo>
                      <a:pt x="1735" y="2225"/>
                      <a:pt x="1836" y="2047"/>
                      <a:pt x="1991" y="1914"/>
                    </a:cubicBezTo>
                    <a:cubicBezTo>
                      <a:pt x="2135" y="1780"/>
                      <a:pt x="2313" y="1703"/>
                      <a:pt x="2458" y="1569"/>
                    </a:cubicBezTo>
                    <a:cubicBezTo>
                      <a:pt x="2748" y="1313"/>
                      <a:pt x="2892" y="924"/>
                      <a:pt x="3070" y="591"/>
                    </a:cubicBezTo>
                    <a:cubicBezTo>
                      <a:pt x="3159" y="401"/>
                      <a:pt x="3259" y="201"/>
                      <a:pt x="334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8"/>
              <p:cNvSpPr/>
              <p:nvPr/>
            </p:nvSpPr>
            <p:spPr>
              <a:xfrm>
                <a:off x="2482191" y="1693522"/>
                <a:ext cx="103755" cy="86591"/>
              </a:xfrm>
              <a:custGeom>
                <a:avLst/>
                <a:gdLst/>
                <a:ahLst/>
                <a:cxnLst/>
                <a:rect l="l" t="t" r="r" b="b"/>
                <a:pathLst>
                  <a:path w="2974" h="2482" extrusionOk="0">
                    <a:moveTo>
                      <a:pt x="2973" y="0"/>
                    </a:moveTo>
                    <a:cubicBezTo>
                      <a:pt x="2884" y="23"/>
                      <a:pt x="2807" y="56"/>
                      <a:pt x="2740" y="89"/>
                    </a:cubicBezTo>
                    <a:lnTo>
                      <a:pt x="2640" y="156"/>
                    </a:lnTo>
                    <a:cubicBezTo>
                      <a:pt x="2540" y="245"/>
                      <a:pt x="2429" y="334"/>
                      <a:pt x="2362" y="445"/>
                    </a:cubicBezTo>
                    <a:cubicBezTo>
                      <a:pt x="2284" y="568"/>
                      <a:pt x="2239" y="712"/>
                      <a:pt x="2173" y="835"/>
                    </a:cubicBezTo>
                    <a:cubicBezTo>
                      <a:pt x="2029" y="1102"/>
                      <a:pt x="1806" y="1302"/>
                      <a:pt x="1639" y="1557"/>
                    </a:cubicBezTo>
                    <a:cubicBezTo>
                      <a:pt x="1472" y="1824"/>
                      <a:pt x="1327" y="2091"/>
                      <a:pt x="1050" y="2259"/>
                    </a:cubicBezTo>
                    <a:cubicBezTo>
                      <a:pt x="878" y="2367"/>
                      <a:pt x="684" y="2424"/>
                      <a:pt x="489" y="2424"/>
                    </a:cubicBezTo>
                    <a:cubicBezTo>
                      <a:pt x="344" y="2424"/>
                      <a:pt x="198" y="2392"/>
                      <a:pt x="59" y="2325"/>
                    </a:cubicBezTo>
                    <a:cubicBezTo>
                      <a:pt x="54" y="2320"/>
                      <a:pt x="48" y="2318"/>
                      <a:pt x="41" y="2318"/>
                    </a:cubicBezTo>
                    <a:cubicBezTo>
                      <a:pt x="21" y="2318"/>
                      <a:pt x="1" y="2341"/>
                      <a:pt x="27" y="2358"/>
                    </a:cubicBezTo>
                    <a:cubicBezTo>
                      <a:pt x="178" y="2444"/>
                      <a:pt x="336" y="2481"/>
                      <a:pt x="492" y="2481"/>
                    </a:cubicBezTo>
                    <a:cubicBezTo>
                      <a:pt x="885" y="2481"/>
                      <a:pt x="1266" y="2240"/>
                      <a:pt x="1505" y="1913"/>
                    </a:cubicBezTo>
                    <a:cubicBezTo>
                      <a:pt x="1594" y="1791"/>
                      <a:pt x="1673" y="1646"/>
                      <a:pt x="1762" y="1513"/>
                    </a:cubicBezTo>
                    <a:cubicBezTo>
                      <a:pt x="1851" y="1379"/>
                      <a:pt x="1962" y="1258"/>
                      <a:pt x="2061" y="1135"/>
                    </a:cubicBezTo>
                    <a:cubicBezTo>
                      <a:pt x="2150" y="1013"/>
                      <a:pt x="2239" y="890"/>
                      <a:pt x="2306" y="757"/>
                    </a:cubicBezTo>
                    <a:cubicBezTo>
                      <a:pt x="2373" y="601"/>
                      <a:pt x="2429" y="467"/>
                      <a:pt x="2540" y="346"/>
                    </a:cubicBezTo>
                    <a:cubicBezTo>
                      <a:pt x="2674" y="212"/>
                      <a:pt x="2818" y="101"/>
                      <a:pt x="297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8"/>
              <p:cNvSpPr/>
              <p:nvPr/>
            </p:nvSpPr>
            <p:spPr>
              <a:xfrm>
                <a:off x="2523045" y="1689266"/>
                <a:ext cx="98592" cy="102465"/>
              </a:xfrm>
              <a:custGeom>
                <a:avLst/>
                <a:gdLst/>
                <a:ahLst/>
                <a:cxnLst/>
                <a:rect l="l" t="t" r="r" b="b"/>
                <a:pathLst>
                  <a:path w="2826" h="2937" extrusionOk="0">
                    <a:moveTo>
                      <a:pt x="2826" y="0"/>
                    </a:moveTo>
                    <a:lnTo>
                      <a:pt x="2826" y="0"/>
                    </a:lnTo>
                    <a:cubicBezTo>
                      <a:pt x="2781" y="11"/>
                      <a:pt x="2737" y="11"/>
                      <a:pt x="2682" y="11"/>
                    </a:cubicBezTo>
                    <a:cubicBezTo>
                      <a:pt x="2459" y="178"/>
                      <a:pt x="2247" y="356"/>
                      <a:pt x="2047" y="545"/>
                    </a:cubicBezTo>
                    <a:cubicBezTo>
                      <a:pt x="1903" y="668"/>
                      <a:pt x="1770" y="790"/>
                      <a:pt x="1636" y="912"/>
                    </a:cubicBezTo>
                    <a:cubicBezTo>
                      <a:pt x="1525" y="1024"/>
                      <a:pt x="1402" y="1135"/>
                      <a:pt x="1302" y="1257"/>
                    </a:cubicBezTo>
                    <a:cubicBezTo>
                      <a:pt x="1202" y="1402"/>
                      <a:pt x="1147" y="1557"/>
                      <a:pt x="1080" y="1713"/>
                    </a:cubicBezTo>
                    <a:cubicBezTo>
                      <a:pt x="1024" y="1869"/>
                      <a:pt x="946" y="2002"/>
                      <a:pt x="858" y="2136"/>
                    </a:cubicBezTo>
                    <a:cubicBezTo>
                      <a:pt x="690" y="2403"/>
                      <a:pt x="468" y="2636"/>
                      <a:pt x="201" y="2814"/>
                    </a:cubicBezTo>
                    <a:cubicBezTo>
                      <a:pt x="134" y="2858"/>
                      <a:pt x="67" y="2903"/>
                      <a:pt x="1" y="2937"/>
                    </a:cubicBezTo>
                    <a:cubicBezTo>
                      <a:pt x="90" y="2925"/>
                      <a:pt x="168" y="2914"/>
                      <a:pt x="245" y="2870"/>
                    </a:cubicBezTo>
                    <a:cubicBezTo>
                      <a:pt x="468" y="2714"/>
                      <a:pt x="680" y="2525"/>
                      <a:pt x="846" y="2292"/>
                    </a:cubicBezTo>
                    <a:cubicBezTo>
                      <a:pt x="935" y="2180"/>
                      <a:pt x="1013" y="2058"/>
                      <a:pt x="1080" y="1924"/>
                    </a:cubicBezTo>
                    <a:cubicBezTo>
                      <a:pt x="1157" y="1780"/>
                      <a:pt x="1213" y="1613"/>
                      <a:pt x="1280" y="1469"/>
                    </a:cubicBezTo>
                    <a:cubicBezTo>
                      <a:pt x="1436" y="1157"/>
                      <a:pt x="1725" y="935"/>
                      <a:pt x="1980" y="701"/>
                    </a:cubicBezTo>
                    <a:cubicBezTo>
                      <a:pt x="2259" y="456"/>
                      <a:pt x="2526" y="211"/>
                      <a:pt x="282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8"/>
              <p:cNvSpPr/>
              <p:nvPr/>
            </p:nvSpPr>
            <p:spPr>
              <a:xfrm>
                <a:off x="2515684" y="1743587"/>
                <a:ext cx="18665" cy="20584"/>
              </a:xfrm>
              <a:custGeom>
                <a:avLst/>
                <a:gdLst/>
                <a:ahLst/>
                <a:cxnLst/>
                <a:rect l="l" t="t" r="r" b="b"/>
                <a:pathLst>
                  <a:path w="535" h="590" extrusionOk="0">
                    <a:moveTo>
                      <a:pt x="535" y="0"/>
                    </a:moveTo>
                    <a:lnTo>
                      <a:pt x="535" y="0"/>
                    </a:lnTo>
                    <a:cubicBezTo>
                      <a:pt x="479" y="78"/>
                      <a:pt x="412" y="167"/>
                      <a:pt x="323" y="256"/>
                    </a:cubicBezTo>
                    <a:cubicBezTo>
                      <a:pt x="179" y="412"/>
                      <a:pt x="78" y="523"/>
                      <a:pt x="1" y="590"/>
                    </a:cubicBezTo>
                    <a:cubicBezTo>
                      <a:pt x="112" y="534"/>
                      <a:pt x="212" y="445"/>
                      <a:pt x="301" y="356"/>
                    </a:cubicBezTo>
                    <a:cubicBezTo>
                      <a:pt x="379" y="267"/>
                      <a:pt x="446" y="167"/>
                      <a:pt x="501" y="56"/>
                    </a:cubicBezTo>
                    <a:cubicBezTo>
                      <a:pt x="512" y="45"/>
                      <a:pt x="523" y="23"/>
                      <a:pt x="5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8"/>
              <p:cNvSpPr/>
              <p:nvPr/>
            </p:nvSpPr>
            <p:spPr>
              <a:xfrm>
                <a:off x="2474934" y="1687940"/>
                <a:ext cx="132747" cy="100685"/>
              </a:xfrm>
              <a:custGeom>
                <a:avLst/>
                <a:gdLst/>
                <a:ahLst/>
                <a:cxnLst/>
                <a:rect l="l" t="t" r="r" b="b"/>
                <a:pathLst>
                  <a:path w="3805" h="2886" extrusionOk="0">
                    <a:moveTo>
                      <a:pt x="3781" y="0"/>
                    </a:moveTo>
                    <a:cubicBezTo>
                      <a:pt x="3755" y="0"/>
                      <a:pt x="3714" y="10"/>
                      <a:pt x="3649" y="27"/>
                    </a:cubicBezTo>
                    <a:cubicBezTo>
                      <a:pt x="3482" y="138"/>
                      <a:pt x="3315" y="239"/>
                      <a:pt x="3137" y="338"/>
                    </a:cubicBezTo>
                    <a:cubicBezTo>
                      <a:pt x="2993" y="417"/>
                      <a:pt x="2870" y="494"/>
                      <a:pt x="2793" y="639"/>
                    </a:cubicBezTo>
                    <a:cubicBezTo>
                      <a:pt x="2704" y="795"/>
                      <a:pt x="2637" y="950"/>
                      <a:pt x="2548" y="1106"/>
                    </a:cubicBezTo>
                    <a:lnTo>
                      <a:pt x="1914" y="2073"/>
                    </a:lnTo>
                    <a:cubicBezTo>
                      <a:pt x="1814" y="2229"/>
                      <a:pt x="1703" y="2385"/>
                      <a:pt x="1591" y="2540"/>
                    </a:cubicBezTo>
                    <a:cubicBezTo>
                      <a:pt x="1547" y="2607"/>
                      <a:pt x="1491" y="2674"/>
                      <a:pt x="1436" y="2741"/>
                    </a:cubicBezTo>
                    <a:cubicBezTo>
                      <a:pt x="1347" y="2819"/>
                      <a:pt x="1236" y="2841"/>
                      <a:pt x="1113" y="2852"/>
                    </a:cubicBezTo>
                    <a:cubicBezTo>
                      <a:pt x="1056" y="2855"/>
                      <a:pt x="998" y="2856"/>
                      <a:pt x="940" y="2856"/>
                    </a:cubicBezTo>
                    <a:cubicBezTo>
                      <a:pt x="783" y="2856"/>
                      <a:pt x="622" y="2846"/>
                      <a:pt x="468" y="2830"/>
                    </a:cubicBezTo>
                    <a:cubicBezTo>
                      <a:pt x="312" y="2807"/>
                      <a:pt x="156" y="2752"/>
                      <a:pt x="1" y="2741"/>
                    </a:cubicBezTo>
                    <a:lnTo>
                      <a:pt x="1" y="2741"/>
                    </a:lnTo>
                    <a:cubicBezTo>
                      <a:pt x="1" y="2752"/>
                      <a:pt x="12" y="2763"/>
                      <a:pt x="12" y="2785"/>
                    </a:cubicBezTo>
                    <a:cubicBezTo>
                      <a:pt x="146" y="2807"/>
                      <a:pt x="279" y="2841"/>
                      <a:pt x="423" y="2863"/>
                    </a:cubicBezTo>
                    <a:cubicBezTo>
                      <a:pt x="613" y="2886"/>
                      <a:pt x="801" y="2886"/>
                      <a:pt x="991" y="2886"/>
                    </a:cubicBezTo>
                    <a:cubicBezTo>
                      <a:pt x="1157" y="2886"/>
                      <a:pt x="1325" y="2886"/>
                      <a:pt x="1446" y="2774"/>
                    </a:cubicBezTo>
                    <a:cubicBezTo>
                      <a:pt x="1580" y="2674"/>
                      <a:pt x="1680" y="2518"/>
                      <a:pt x="1780" y="2385"/>
                    </a:cubicBezTo>
                    <a:cubicBezTo>
                      <a:pt x="2014" y="2063"/>
                      <a:pt x="2225" y="1729"/>
                      <a:pt x="2447" y="1395"/>
                    </a:cubicBezTo>
                    <a:cubicBezTo>
                      <a:pt x="2548" y="1228"/>
                      <a:pt x="2659" y="1062"/>
                      <a:pt x="2748" y="894"/>
                    </a:cubicBezTo>
                    <a:cubicBezTo>
                      <a:pt x="2837" y="728"/>
                      <a:pt x="2892" y="550"/>
                      <a:pt x="3060" y="449"/>
                    </a:cubicBezTo>
                    <a:cubicBezTo>
                      <a:pt x="3238" y="328"/>
                      <a:pt x="3438" y="239"/>
                      <a:pt x="3616" y="127"/>
                    </a:cubicBezTo>
                    <a:cubicBezTo>
                      <a:pt x="3671" y="83"/>
                      <a:pt x="3738" y="49"/>
                      <a:pt x="3804" y="5"/>
                    </a:cubicBezTo>
                    <a:cubicBezTo>
                      <a:pt x="3798" y="2"/>
                      <a:pt x="3791" y="0"/>
                      <a:pt x="378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8"/>
              <p:cNvSpPr/>
              <p:nvPr/>
            </p:nvSpPr>
            <p:spPr>
              <a:xfrm>
                <a:off x="2541676" y="1700116"/>
                <a:ext cx="29166" cy="31085"/>
              </a:xfrm>
              <a:custGeom>
                <a:avLst/>
                <a:gdLst/>
                <a:ahLst/>
                <a:cxnLst/>
                <a:rect l="l" t="t" r="r" b="b"/>
                <a:pathLst>
                  <a:path w="836" h="891" extrusionOk="0">
                    <a:moveTo>
                      <a:pt x="835" y="1"/>
                    </a:moveTo>
                    <a:lnTo>
                      <a:pt x="835" y="1"/>
                    </a:lnTo>
                    <a:cubicBezTo>
                      <a:pt x="768" y="34"/>
                      <a:pt x="702" y="90"/>
                      <a:pt x="635" y="145"/>
                    </a:cubicBezTo>
                    <a:lnTo>
                      <a:pt x="534" y="245"/>
                    </a:lnTo>
                    <a:cubicBezTo>
                      <a:pt x="412" y="401"/>
                      <a:pt x="279" y="535"/>
                      <a:pt x="146" y="668"/>
                    </a:cubicBezTo>
                    <a:cubicBezTo>
                      <a:pt x="90" y="746"/>
                      <a:pt x="45" y="812"/>
                      <a:pt x="1" y="891"/>
                    </a:cubicBezTo>
                    <a:cubicBezTo>
                      <a:pt x="90" y="802"/>
                      <a:pt x="190" y="713"/>
                      <a:pt x="279" y="624"/>
                    </a:cubicBezTo>
                    <a:cubicBezTo>
                      <a:pt x="379" y="523"/>
                      <a:pt x="479" y="412"/>
                      <a:pt x="579" y="301"/>
                    </a:cubicBezTo>
                    <a:cubicBezTo>
                      <a:pt x="668" y="201"/>
                      <a:pt x="757" y="100"/>
                      <a:pt x="8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8"/>
              <p:cNvSpPr/>
              <p:nvPr/>
            </p:nvSpPr>
            <p:spPr>
              <a:xfrm>
                <a:off x="2474934" y="1783534"/>
                <a:ext cx="46610" cy="5094"/>
              </a:xfrm>
              <a:custGeom>
                <a:avLst/>
                <a:gdLst/>
                <a:ahLst/>
                <a:cxnLst/>
                <a:rect l="l" t="t" r="r" b="b"/>
                <a:pathLst>
                  <a:path w="1336" h="146" extrusionOk="0">
                    <a:moveTo>
                      <a:pt x="1" y="1"/>
                    </a:moveTo>
                    <a:cubicBezTo>
                      <a:pt x="1" y="12"/>
                      <a:pt x="12" y="23"/>
                      <a:pt x="12" y="45"/>
                    </a:cubicBezTo>
                    <a:cubicBezTo>
                      <a:pt x="146" y="67"/>
                      <a:pt x="279" y="101"/>
                      <a:pt x="423" y="123"/>
                    </a:cubicBezTo>
                    <a:cubicBezTo>
                      <a:pt x="613" y="146"/>
                      <a:pt x="801" y="146"/>
                      <a:pt x="991" y="146"/>
                    </a:cubicBezTo>
                    <a:cubicBezTo>
                      <a:pt x="1080" y="146"/>
                      <a:pt x="1179" y="146"/>
                      <a:pt x="1268" y="123"/>
                    </a:cubicBezTo>
                    <a:lnTo>
                      <a:pt x="1335" y="57"/>
                    </a:lnTo>
                    <a:lnTo>
                      <a:pt x="1335" y="57"/>
                    </a:lnTo>
                    <a:cubicBezTo>
                      <a:pt x="1268" y="90"/>
                      <a:pt x="1191" y="101"/>
                      <a:pt x="1113" y="112"/>
                    </a:cubicBezTo>
                    <a:cubicBezTo>
                      <a:pt x="1056" y="115"/>
                      <a:pt x="998" y="116"/>
                      <a:pt x="940" y="116"/>
                    </a:cubicBezTo>
                    <a:cubicBezTo>
                      <a:pt x="783" y="116"/>
                      <a:pt x="622" y="106"/>
                      <a:pt x="468" y="90"/>
                    </a:cubicBezTo>
                    <a:cubicBezTo>
                      <a:pt x="312" y="67"/>
                      <a:pt x="156" y="12"/>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8"/>
              <p:cNvSpPr/>
              <p:nvPr/>
            </p:nvSpPr>
            <p:spPr>
              <a:xfrm>
                <a:off x="2541676" y="1700116"/>
                <a:ext cx="29166" cy="31085"/>
              </a:xfrm>
              <a:custGeom>
                <a:avLst/>
                <a:gdLst/>
                <a:ahLst/>
                <a:cxnLst/>
                <a:rect l="l" t="t" r="r" b="b"/>
                <a:pathLst>
                  <a:path w="836" h="891" extrusionOk="0">
                    <a:moveTo>
                      <a:pt x="835" y="1"/>
                    </a:moveTo>
                    <a:lnTo>
                      <a:pt x="835" y="1"/>
                    </a:lnTo>
                    <a:cubicBezTo>
                      <a:pt x="813" y="11"/>
                      <a:pt x="791" y="23"/>
                      <a:pt x="779" y="34"/>
                    </a:cubicBezTo>
                    <a:cubicBezTo>
                      <a:pt x="757" y="45"/>
                      <a:pt x="746" y="56"/>
                      <a:pt x="724" y="68"/>
                    </a:cubicBezTo>
                    <a:cubicBezTo>
                      <a:pt x="702" y="78"/>
                      <a:pt x="690" y="100"/>
                      <a:pt x="668" y="112"/>
                    </a:cubicBezTo>
                    <a:cubicBezTo>
                      <a:pt x="657" y="123"/>
                      <a:pt x="646" y="134"/>
                      <a:pt x="623" y="145"/>
                    </a:cubicBezTo>
                    <a:cubicBezTo>
                      <a:pt x="601" y="179"/>
                      <a:pt x="568" y="212"/>
                      <a:pt x="534" y="245"/>
                    </a:cubicBezTo>
                    <a:cubicBezTo>
                      <a:pt x="412" y="401"/>
                      <a:pt x="279" y="535"/>
                      <a:pt x="146" y="668"/>
                    </a:cubicBezTo>
                    <a:cubicBezTo>
                      <a:pt x="90" y="746"/>
                      <a:pt x="45" y="812"/>
                      <a:pt x="1" y="891"/>
                    </a:cubicBezTo>
                    <a:cubicBezTo>
                      <a:pt x="90" y="802"/>
                      <a:pt x="190" y="713"/>
                      <a:pt x="279" y="624"/>
                    </a:cubicBezTo>
                    <a:cubicBezTo>
                      <a:pt x="379" y="523"/>
                      <a:pt x="479" y="412"/>
                      <a:pt x="579" y="301"/>
                    </a:cubicBezTo>
                    <a:cubicBezTo>
                      <a:pt x="668" y="201"/>
                      <a:pt x="757" y="100"/>
                      <a:pt x="83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8"/>
              <p:cNvSpPr/>
              <p:nvPr/>
            </p:nvSpPr>
            <p:spPr>
              <a:xfrm>
                <a:off x="2482191" y="1693522"/>
                <a:ext cx="103755" cy="86591"/>
              </a:xfrm>
              <a:custGeom>
                <a:avLst/>
                <a:gdLst/>
                <a:ahLst/>
                <a:cxnLst/>
                <a:rect l="l" t="t" r="r" b="b"/>
                <a:pathLst>
                  <a:path w="2974" h="2482" extrusionOk="0">
                    <a:moveTo>
                      <a:pt x="2951" y="0"/>
                    </a:moveTo>
                    <a:cubicBezTo>
                      <a:pt x="2941" y="12"/>
                      <a:pt x="2918" y="23"/>
                      <a:pt x="2896" y="23"/>
                    </a:cubicBezTo>
                    <a:cubicBezTo>
                      <a:pt x="2874" y="34"/>
                      <a:pt x="2840" y="45"/>
                      <a:pt x="2818" y="56"/>
                    </a:cubicBezTo>
                    <a:cubicBezTo>
                      <a:pt x="2796" y="67"/>
                      <a:pt x="2785" y="67"/>
                      <a:pt x="2763" y="79"/>
                    </a:cubicBezTo>
                    <a:cubicBezTo>
                      <a:pt x="2751" y="79"/>
                      <a:pt x="2740" y="89"/>
                      <a:pt x="2729" y="89"/>
                    </a:cubicBezTo>
                    <a:cubicBezTo>
                      <a:pt x="2707" y="111"/>
                      <a:pt x="2674" y="134"/>
                      <a:pt x="2640" y="156"/>
                    </a:cubicBezTo>
                    <a:cubicBezTo>
                      <a:pt x="2540" y="245"/>
                      <a:pt x="2429" y="334"/>
                      <a:pt x="2362" y="445"/>
                    </a:cubicBezTo>
                    <a:cubicBezTo>
                      <a:pt x="2284" y="568"/>
                      <a:pt x="2239" y="712"/>
                      <a:pt x="2173" y="835"/>
                    </a:cubicBezTo>
                    <a:cubicBezTo>
                      <a:pt x="2029" y="1102"/>
                      <a:pt x="1806" y="1302"/>
                      <a:pt x="1639" y="1557"/>
                    </a:cubicBezTo>
                    <a:cubicBezTo>
                      <a:pt x="1472" y="1824"/>
                      <a:pt x="1327" y="2091"/>
                      <a:pt x="1050" y="2259"/>
                    </a:cubicBezTo>
                    <a:cubicBezTo>
                      <a:pt x="878" y="2367"/>
                      <a:pt x="684" y="2424"/>
                      <a:pt x="489" y="2424"/>
                    </a:cubicBezTo>
                    <a:cubicBezTo>
                      <a:pt x="344" y="2424"/>
                      <a:pt x="198" y="2392"/>
                      <a:pt x="59" y="2325"/>
                    </a:cubicBezTo>
                    <a:cubicBezTo>
                      <a:pt x="54" y="2320"/>
                      <a:pt x="48" y="2318"/>
                      <a:pt x="41" y="2318"/>
                    </a:cubicBezTo>
                    <a:cubicBezTo>
                      <a:pt x="21" y="2318"/>
                      <a:pt x="1" y="2341"/>
                      <a:pt x="27" y="2358"/>
                    </a:cubicBezTo>
                    <a:cubicBezTo>
                      <a:pt x="178" y="2444"/>
                      <a:pt x="336" y="2481"/>
                      <a:pt x="492" y="2481"/>
                    </a:cubicBezTo>
                    <a:cubicBezTo>
                      <a:pt x="885" y="2481"/>
                      <a:pt x="1266" y="2240"/>
                      <a:pt x="1505" y="1913"/>
                    </a:cubicBezTo>
                    <a:cubicBezTo>
                      <a:pt x="1594" y="1791"/>
                      <a:pt x="1673" y="1646"/>
                      <a:pt x="1762" y="1513"/>
                    </a:cubicBezTo>
                    <a:cubicBezTo>
                      <a:pt x="1851" y="1379"/>
                      <a:pt x="1962" y="1258"/>
                      <a:pt x="2061" y="1135"/>
                    </a:cubicBezTo>
                    <a:cubicBezTo>
                      <a:pt x="2150" y="1013"/>
                      <a:pt x="2239" y="890"/>
                      <a:pt x="2306" y="757"/>
                    </a:cubicBezTo>
                    <a:cubicBezTo>
                      <a:pt x="2373" y="601"/>
                      <a:pt x="2429" y="467"/>
                      <a:pt x="2540" y="346"/>
                    </a:cubicBezTo>
                    <a:cubicBezTo>
                      <a:pt x="2674" y="212"/>
                      <a:pt x="2818" y="101"/>
                      <a:pt x="297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8"/>
              <p:cNvSpPr/>
              <p:nvPr/>
            </p:nvSpPr>
            <p:spPr>
              <a:xfrm>
                <a:off x="2542862" y="1697814"/>
                <a:ext cx="44621" cy="60565"/>
              </a:xfrm>
              <a:custGeom>
                <a:avLst/>
                <a:gdLst/>
                <a:ahLst/>
                <a:cxnLst/>
                <a:rect l="l" t="t" r="r" b="b"/>
                <a:pathLst>
                  <a:path w="1279" h="1736" extrusionOk="0">
                    <a:moveTo>
                      <a:pt x="1279" y="0"/>
                    </a:moveTo>
                    <a:lnTo>
                      <a:pt x="1279" y="0"/>
                    </a:lnTo>
                    <a:cubicBezTo>
                      <a:pt x="1246" y="11"/>
                      <a:pt x="1224" y="33"/>
                      <a:pt x="1190" y="55"/>
                    </a:cubicBezTo>
                    <a:cubicBezTo>
                      <a:pt x="1046" y="134"/>
                      <a:pt x="923" y="211"/>
                      <a:pt x="846" y="356"/>
                    </a:cubicBezTo>
                    <a:cubicBezTo>
                      <a:pt x="757" y="512"/>
                      <a:pt x="690" y="667"/>
                      <a:pt x="601" y="823"/>
                    </a:cubicBezTo>
                    <a:cubicBezTo>
                      <a:pt x="401" y="1123"/>
                      <a:pt x="201" y="1434"/>
                      <a:pt x="0" y="1735"/>
                    </a:cubicBezTo>
                    <a:cubicBezTo>
                      <a:pt x="56" y="1691"/>
                      <a:pt x="100" y="1657"/>
                      <a:pt x="156" y="1624"/>
                    </a:cubicBezTo>
                    <a:cubicBezTo>
                      <a:pt x="278" y="1446"/>
                      <a:pt x="389" y="1279"/>
                      <a:pt x="500" y="1112"/>
                    </a:cubicBezTo>
                    <a:cubicBezTo>
                      <a:pt x="601" y="945"/>
                      <a:pt x="712" y="779"/>
                      <a:pt x="801" y="611"/>
                    </a:cubicBezTo>
                    <a:cubicBezTo>
                      <a:pt x="890" y="445"/>
                      <a:pt x="945" y="267"/>
                      <a:pt x="1113" y="166"/>
                    </a:cubicBezTo>
                    <a:cubicBezTo>
                      <a:pt x="1157" y="134"/>
                      <a:pt x="1190" y="111"/>
                      <a:pt x="1234" y="89"/>
                    </a:cubicBezTo>
                    <a:cubicBezTo>
                      <a:pt x="1246" y="55"/>
                      <a:pt x="1268" y="33"/>
                      <a:pt x="127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8"/>
              <p:cNvSpPr/>
              <p:nvPr/>
            </p:nvSpPr>
            <p:spPr>
              <a:xfrm>
                <a:off x="2515684" y="1743587"/>
                <a:ext cx="18665" cy="20584"/>
              </a:xfrm>
              <a:custGeom>
                <a:avLst/>
                <a:gdLst/>
                <a:ahLst/>
                <a:cxnLst/>
                <a:rect l="l" t="t" r="r" b="b"/>
                <a:pathLst>
                  <a:path w="535" h="590" extrusionOk="0">
                    <a:moveTo>
                      <a:pt x="535" y="0"/>
                    </a:moveTo>
                    <a:cubicBezTo>
                      <a:pt x="534" y="2"/>
                      <a:pt x="533" y="4"/>
                      <a:pt x="532" y="6"/>
                    </a:cubicBezTo>
                    <a:lnTo>
                      <a:pt x="532" y="6"/>
                    </a:lnTo>
                    <a:cubicBezTo>
                      <a:pt x="533" y="4"/>
                      <a:pt x="534" y="2"/>
                      <a:pt x="535" y="0"/>
                    </a:cubicBezTo>
                    <a:close/>
                    <a:moveTo>
                      <a:pt x="532" y="6"/>
                    </a:moveTo>
                    <a:cubicBezTo>
                      <a:pt x="509" y="48"/>
                      <a:pt x="477" y="80"/>
                      <a:pt x="446" y="122"/>
                    </a:cubicBezTo>
                    <a:lnTo>
                      <a:pt x="434" y="134"/>
                    </a:lnTo>
                    <a:cubicBezTo>
                      <a:pt x="401" y="167"/>
                      <a:pt x="367" y="211"/>
                      <a:pt x="323" y="256"/>
                    </a:cubicBezTo>
                    <a:cubicBezTo>
                      <a:pt x="290" y="290"/>
                      <a:pt x="256" y="323"/>
                      <a:pt x="234" y="356"/>
                    </a:cubicBezTo>
                    <a:cubicBezTo>
                      <a:pt x="223" y="356"/>
                      <a:pt x="212" y="367"/>
                      <a:pt x="201" y="379"/>
                    </a:cubicBezTo>
                    <a:cubicBezTo>
                      <a:pt x="189" y="389"/>
                      <a:pt x="179" y="412"/>
                      <a:pt x="167" y="423"/>
                    </a:cubicBezTo>
                    <a:lnTo>
                      <a:pt x="68" y="523"/>
                    </a:lnTo>
                    <a:lnTo>
                      <a:pt x="56" y="534"/>
                    </a:lnTo>
                    <a:cubicBezTo>
                      <a:pt x="34" y="556"/>
                      <a:pt x="24" y="578"/>
                      <a:pt x="2" y="589"/>
                    </a:cubicBezTo>
                    <a:lnTo>
                      <a:pt x="2" y="589"/>
                    </a:lnTo>
                    <a:cubicBezTo>
                      <a:pt x="113" y="534"/>
                      <a:pt x="212" y="445"/>
                      <a:pt x="301" y="356"/>
                    </a:cubicBezTo>
                    <a:cubicBezTo>
                      <a:pt x="379" y="267"/>
                      <a:pt x="446" y="167"/>
                      <a:pt x="501" y="56"/>
                    </a:cubicBezTo>
                    <a:cubicBezTo>
                      <a:pt x="511" y="46"/>
                      <a:pt x="521" y="27"/>
                      <a:pt x="532" y="6"/>
                    </a:cubicBezTo>
                    <a:close/>
                    <a:moveTo>
                      <a:pt x="2" y="589"/>
                    </a:moveTo>
                    <a:cubicBezTo>
                      <a:pt x="2" y="589"/>
                      <a:pt x="1" y="589"/>
                      <a:pt x="1" y="590"/>
                    </a:cubicBezTo>
                    <a:cubicBezTo>
                      <a:pt x="1" y="589"/>
                      <a:pt x="2" y="589"/>
                      <a:pt x="2" y="589"/>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8"/>
              <p:cNvSpPr/>
              <p:nvPr/>
            </p:nvSpPr>
            <p:spPr>
              <a:xfrm>
                <a:off x="2563795" y="1728829"/>
                <a:ext cx="8582" cy="12839"/>
              </a:xfrm>
              <a:custGeom>
                <a:avLst/>
                <a:gdLst/>
                <a:ahLst/>
                <a:cxnLst/>
                <a:rect l="l" t="t" r="r" b="b"/>
                <a:pathLst>
                  <a:path w="246" h="368" extrusionOk="0">
                    <a:moveTo>
                      <a:pt x="246" y="1"/>
                    </a:moveTo>
                    <a:lnTo>
                      <a:pt x="246" y="1"/>
                    </a:lnTo>
                    <a:cubicBezTo>
                      <a:pt x="201" y="45"/>
                      <a:pt x="167" y="78"/>
                      <a:pt x="134" y="123"/>
                    </a:cubicBezTo>
                    <a:cubicBezTo>
                      <a:pt x="90" y="201"/>
                      <a:pt x="45" y="278"/>
                      <a:pt x="1" y="367"/>
                    </a:cubicBezTo>
                    <a:cubicBezTo>
                      <a:pt x="90" y="256"/>
                      <a:pt x="167" y="134"/>
                      <a:pt x="2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8"/>
              <p:cNvSpPr/>
              <p:nvPr/>
            </p:nvSpPr>
            <p:spPr>
              <a:xfrm>
                <a:off x="2461746" y="1623920"/>
                <a:ext cx="76473" cy="160273"/>
              </a:xfrm>
              <a:custGeom>
                <a:avLst/>
                <a:gdLst/>
                <a:ahLst/>
                <a:cxnLst/>
                <a:rect l="l" t="t" r="r" b="b"/>
                <a:pathLst>
                  <a:path w="2192" h="4594" extrusionOk="0">
                    <a:moveTo>
                      <a:pt x="2062" y="0"/>
                    </a:moveTo>
                    <a:cubicBezTo>
                      <a:pt x="2016" y="0"/>
                      <a:pt x="2074" y="70"/>
                      <a:pt x="1814" y="282"/>
                    </a:cubicBezTo>
                    <a:cubicBezTo>
                      <a:pt x="1513" y="527"/>
                      <a:pt x="1280" y="638"/>
                      <a:pt x="902" y="1050"/>
                    </a:cubicBezTo>
                    <a:cubicBezTo>
                      <a:pt x="524" y="1461"/>
                      <a:pt x="356" y="1584"/>
                      <a:pt x="201" y="2129"/>
                    </a:cubicBezTo>
                    <a:cubicBezTo>
                      <a:pt x="56" y="2663"/>
                      <a:pt x="0" y="3253"/>
                      <a:pt x="156" y="3697"/>
                    </a:cubicBezTo>
                    <a:cubicBezTo>
                      <a:pt x="312" y="4142"/>
                      <a:pt x="223" y="4353"/>
                      <a:pt x="290" y="4487"/>
                    </a:cubicBezTo>
                    <a:cubicBezTo>
                      <a:pt x="328" y="4564"/>
                      <a:pt x="381" y="4594"/>
                      <a:pt x="447" y="4594"/>
                    </a:cubicBezTo>
                    <a:cubicBezTo>
                      <a:pt x="570" y="4594"/>
                      <a:pt x="738" y="4485"/>
                      <a:pt x="935" y="4375"/>
                    </a:cubicBezTo>
                    <a:cubicBezTo>
                      <a:pt x="1246" y="4220"/>
                      <a:pt x="1513" y="3931"/>
                      <a:pt x="1591" y="3530"/>
                    </a:cubicBezTo>
                    <a:cubicBezTo>
                      <a:pt x="1669" y="3130"/>
                      <a:pt x="1735" y="2218"/>
                      <a:pt x="1858" y="1629"/>
                    </a:cubicBezTo>
                    <a:cubicBezTo>
                      <a:pt x="1980" y="1050"/>
                      <a:pt x="2081" y="872"/>
                      <a:pt x="2125" y="505"/>
                    </a:cubicBezTo>
                    <a:cubicBezTo>
                      <a:pt x="2180" y="138"/>
                      <a:pt x="2192" y="27"/>
                      <a:pt x="2091" y="5"/>
                    </a:cubicBezTo>
                    <a:cubicBezTo>
                      <a:pt x="2078" y="2"/>
                      <a:pt x="2069" y="0"/>
                      <a:pt x="206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8"/>
              <p:cNvSpPr/>
              <p:nvPr/>
            </p:nvSpPr>
            <p:spPr>
              <a:xfrm>
                <a:off x="2461746" y="1676427"/>
                <a:ext cx="26410" cy="100546"/>
              </a:xfrm>
              <a:custGeom>
                <a:avLst/>
                <a:gdLst/>
                <a:ahLst/>
                <a:cxnLst/>
                <a:rect l="l" t="t" r="r" b="b"/>
                <a:pathLst>
                  <a:path w="757" h="2882" extrusionOk="0">
                    <a:moveTo>
                      <a:pt x="490" y="1"/>
                    </a:moveTo>
                    <a:cubicBezTo>
                      <a:pt x="368" y="157"/>
                      <a:pt x="290" y="335"/>
                      <a:pt x="201" y="624"/>
                    </a:cubicBezTo>
                    <a:cubicBezTo>
                      <a:pt x="56" y="1158"/>
                      <a:pt x="0" y="1748"/>
                      <a:pt x="156" y="2192"/>
                    </a:cubicBezTo>
                    <a:cubicBezTo>
                      <a:pt x="279" y="2537"/>
                      <a:pt x="257" y="2749"/>
                      <a:pt x="267" y="2882"/>
                    </a:cubicBezTo>
                    <a:cubicBezTo>
                      <a:pt x="279" y="2848"/>
                      <a:pt x="301" y="2826"/>
                      <a:pt x="323" y="2793"/>
                    </a:cubicBezTo>
                    <a:cubicBezTo>
                      <a:pt x="401" y="2670"/>
                      <a:pt x="501" y="2571"/>
                      <a:pt x="590" y="2448"/>
                    </a:cubicBezTo>
                    <a:cubicBezTo>
                      <a:pt x="734" y="2248"/>
                      <a:pt x="757" y="2003"/>
                      <a:pt x="702" y="1770"/>
                    </a:cubicBezTo>
                    <a:cubicBezTo>
                      <a:pt x="635" y="1481"/>
                      <a:pt x="490" y="1214"/>
                      <a:pt x="512" y="902"/>
                    </a:cubicBezTo>
                    <a:cubicBezTo>
                      <a:pt x="524" y="624"/>
                      <a:pt x="590" y="335"/>
                      <a:pt x="512" y="57"/>
                    </a:cubicBezTo>
                    <a:cubicBezTo>
                      <a:pt x="501" y="35"/>
                      <a:pt x="501" y="23"/>
                      <a:pt x="4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8"/>
              <p:cNvSpPr/>
              <p:nvPr/>
            </p:nvSpPr>
            <p:spPr>
              <a:xfrm>
                <a:off x="2470678" y="1660134"/>
                <a:ext cx="23689" cy="116838"/>
              </a:xfrm>
              <a:custGeom>
                <a:avLst/>
                <a:gdLst/>
                <a:ahLst/>
                <a:cxnLst/>
                <a:rect l="l" t="t" r="r" b="b"/>
                <a:pathLst>
                  <a:path w="679" h="3349" extrusionOk="0">
                    <a:moveTo>
                      <a:pt x="656" y="1"/>
                    </a:moveTo>
                    <a:lnTo>
                      <a:pt x="646" y="12"/>
                    </a:lnTo>
                    <a:cubicBezTo>
                      <a:pt x="612" y="45"/>
                      <a:pt x="590" y="79"/>
                      <a:pt x="557" y="112"/>
                    </a:cubicBezTo>
                    <a:cubicBezTo>
                      <a:pt x="557" y="279"/>
                      <a:pt x="557" y="457"/>
                      <a:pt x="567" y="624"/>
                    </a:cubicBezTo>
                    <a:cubicBezTo>
                      <a:pt x="567" y="957"/>
                      <a:pt x="601" y="1280"/>
                      <a:pt x="612" y="1614"/>
                    </a:cubicBezTo>
                    <a:cubicBezTo>
                      <a:pt x="623" y="1780"/>
                      <a:pt x="634" y="1948"/>
                      <a:pt x="590" y="2114"/>
                    </a:cubicBezTo>
                    <a:cubicBezTo>
                      <a:pt x="557" y="2281"/>
                      <a:pt x="468" y="2415"/>
                      <a:pt x="389" y="2548"/>
                    </a:cubicBezTo>
                    <a:cubicBezTo>
                      <a:pt x="256" y="2771"/>
                      <a:pt x="123" y="2993"/>
                      <a:pt x="1" y="3216"/>
                    </a:cubicBezTo>
                    <a:cubicBezTo>
                      <a:pt x="1" y="3260"/>
                      <a:pt x="1" y="3304"/>
                      <a:pt x="11" y="3349"/>
                    </a:cubicBezTo>
                    <a:cubicBezTo>
                      <a:pt x="134" y="3127"/>
                      <a:pt x="256" y="2904"/>
                      <a:pt x="379" y="2692"/>
                    </a:cubicBezTo>
                    <a:cubicBezTo>
                      <a:pt x="456" y="2548"/>
                      <a:pt x="534" y="2415"/>
                      <a:pt x="590" y="2270"/>
                    </a:cubicBezTo>
                    <a:cubicBezTo>
                      <a:pt x="646" y="2136"/>
                      <a:pt x="668" y="1981"/>
                      <a:pt x="668" y="1836"/>
                    </a:cubicBezTo>
                    <a:cubicBezTo>
                      <a:pt x="679" y="1513"/>
                      <a:pt x="656" y="1202"/>
                      <a:pt x="656" y="880"/>
                    </a:cubicBezTo>
                    <a:lnTo>
                      <a:pt x="656"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8"/>
              <p:cNvSpPr/>
              <p:nvPr/>
            </p:nvSpPr>
            <p:spPr>
              <a:xfrm>
                <a:off x="2466805" y="1681102"/>
                <a:ext cx="13606" cy="73368"/>
              </a:xfrm>
              <a:custGeom>
                <a:avLst/>
                <a:gdLst/>
                <a:ahLst/>
                <a:cxnLst/>
                <a:rect l="l" t="t" r="r" b="b"/>
                <a:pathLst>
                  <a:path w="390" h="2103" extrusionOk="0">
                    <a:moveTo>
                      <a:pt x="256" y="0"/>
                    </a:moveTo>
                    <a:cubicBezTo>
                      <a:pt x="245" y="23"/>
                      <a:pt x="223" y="56"/>
                      <a:pt x="211" y="79"/>
                    </a:cubicBezTo>
                    <a:cubicBezTo>
                      <a:pt x="223" y="145"/>
                      <a:pt x="245" y="201"/>
                      <a:pt x="256" y="267"/>
                    </a:cubicBezTo>
                    <a:cubicBezTo>
                      <a:pt x="300" y="490"/>
                      <a:pt x="323" y="734"/>
                      <a:pt x="223" y="946"/>
                    </a:cubicBezTo>
                    <a:cubicBezTo>
                      <a:pt x="178" y="1046"/>
                      <a:pt x="112" y="1135"/>
                      <a:pt x="67" y="1235"/>
                    </a:cubicBezTo>
                    <a:cubicBezTo>
                      <a:pt x="33" y="1335"/>
                      <a:pt x="23" y="1436"/>
                      <a:pt x="33" y="1547"/>
                    </a:cubicBezTo>
                    <a:cubicBezTo>
                      <a:pt x="33" y="1680"/>
                      <a:pt x="45" y="1802"/>
                      <a:pt x="11" y="1936"/>
                    </a:cubicBezTo>
                    <a:cubicBezTo>
                      <a:pt x="11" y="1958"/>
                      <a:pt x="0" y="1969"/>
                      <a:pt x="0" y="1980"/>
                    </a:cubicBezTo>
                    <a:cubicBezTo>
                      <a:pt x="0" y="2002"/>
                      <a:pt x="11" y="2036"/>
                      <a:pt x="11" y="2058"/>
                    </a:cubicBezTo>
                    <a:cubicBezTo>
                      <a:pt x="23" y="2069"/>
                      <a:pt x="23" y="2081"/>
                      <a:pt x="33" y="2103"/>
                    </a:cubicBezTo>
                    <a:cubicBezTo>
                      <a:pt x="89" y="2002"/>
                      <a:pt x="112" y="1891"/>
                      <a:pt x="122" y="1769"/>
                    </a:cubicBezTo>
                    <a:cubicBezTo>
                      <a:pt x="122" y="1658"/>
                      <a:pt x="100" y="1535"/>
                      <a:pt x="112" y="1413"/>
                    </a:cubicBezTo>
                    <a:cubicBezTo>
                      <a:pt x="122" y="1291"/>
                      <a:pt x="167" y="1191"/>
                      <a:pt x="234" y="1090"/>
                    </a:cubicBezTo>
                    <a:cubicBezTo>
                      <a:pt x="334" y="902"/>
                      <a:pt x="389" y="712"/>
                      <a:pt x="367" y="501"/>
                    </a:cubicBezTo>
                    <a:cubicBezTo>
                      <a:pt x="356" y="323"/>
                      <a:pt x="312" y="156"/>
                      <a:pt x="2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8"/>
              <p:cNvSpPr/>
              <p:nvPr/>
            </p:nvSpPr>
            <p:spPr>
              <a:xfrm>
                <a:off x="2476120" y="1632991"/>
                <a:ext cx="60948" cy="151237"/>
              </a:xfrm>
              <a:custGeom>
                <a:avLst/>
                <a:gdLst/>
                <a:ahLst/>
                <a:cxnLst/>
                <a:rect l="l" t="t" r="r" b="b"/>
                <a:pathLst>
                  <a:path w="1747" h="4335" extrusionOk="0">
                    <a:moveTo>
                      <a:pt x="1746" y="0"/>
                    </a:moveTo>
                    <a:lnTo>
                      <a:pt x="1679" y="101"/>
                    </a:lnTo>
                    <a:cubicBezTo>
                      <a:pt x="1568" y="245"/>
                      <a:pt x="1446" y="378"/>
                      <a:pt x="1357" y="534"/>
                    </a:cubicBezTo>
                    <a:cubicBezTo>
                      <a:pt x="1257" y="701"/>
                      <a:pt x="1190" y="879"/>
                      <a:pt x="1145" y="1057"/>
                    </a:cubicBezTo>
                    <a:cubicBezTo>
                      <a:pt x="1101" y="1257"/>
                      <a:pt x="1056" y="1458"/>
                      <a:pt x="1046" y="1658"/>
                    </a:cubicBezTo>
                    <a:cubicBezTo>
                      <a:pt x="1046" y="1858"/>
                      <a:pt x="1068" y="2058"/>
                      <a:pt x="1024" y="2258"/>
                    </a:cubicBezTo>
                    <a:cubicBezTo>
                      <a:pt x="945" y="2659"/>
                      <a:pt x="801" y="3059"/>
                      <a:pt x="668" y="3448"/>
                    </a:cubicBezTo>
                    <a:cubicBezTo>
                      <a:pt x="601" y="3648"/>
                      <a:pt x="534" y="3860"/>
                      <a:pt x="401" y="4026"/>
                    </a:cubicBezTo>
                    <a:cubicBezTo>
                      <a:pt x="290" y="4149"/>
                      <a:pt x="144" y="4238"/>
                      <a:pt x="0" y="4327"/>
                    </a:cubicBezTo>
                    <a:cubicBezTo>
                      <a:pt x="15" y="4332"/>
                      <a:pt x="30" y="4334"/>
                      <a:pt x="46" y="4334"/>
                    </a:cubicBezTo>
                    <a:cubicBezTo>
                      <a:pt x="105" y="4334"/>
                      <a:pt x="177" y="4304"/>
                      <a:pt x="256" y="4260"/>
                    </a:cubicBezTo>
                    <a:cubicBezTo>
                      <a:pt x="312" y="4227"/>
                      <a:pt x="356" y="4194"/>
                      <a:pt x="401" y="4160"/>
                    </a:cubicBezTo>
                    <a:cubicBezTo>
                      <a:pt x="545" y="4038"/>
                      <a:pt x="623" y="3882"/>
                      <a:pt x="690" y="3715"/>
                    </a:cubicBezTo>
                    <a:cubicBezTo>
                      <a:pt x="846" y="3326"/>
                      <a:pt x="979" y="2926"/>
                      <a:pt x="1090" y="2525"/>
                    </a:cubicBezTo>
                    <a:cubicBezTo>
                      <a:pt x="1145" y="2325"/>
                      <a:pt x="1190" y="2136"/>
                      <a:pt x="1190" y="1935"/>
                    </a:cubicBezTo>
                    <a:cubicBezTo>
                      <a:pt x="1179" y="1824"/>
                      <a:pt x="1168" y="1725"/>
                      <a:pt x="1179" y="1613"/>
                    </a:cubicBezTo>
                    <a:cubicBezTo>
                      <a:pt x="1179" y="1502"/>
                      <a:pt x="1190" y="1391"/>
                      <a:pt x="1212" y="1280"/>
                    </a:cubicBezTo>
                    <a:cubicBezTo>
                      <a:pt x="1246" y="1090"/>
                      <a:pt x="1279" y="890"/>
                      <a:pt x="1368" y="712"/>
                    </a:cubicBezTo>
                    <a:cubicBezTo>
                      <a:pt x="1457" y="523"/>
                      <a:pt x="1580" y="368"/>
                      <a:pt x="1702" y="212"/>
                    </a:cubicBezTo>
                    <a:cubicBezTo>
                      <a:pt x="1713" y="200"/>
                      <a:pt x="1713" y="190"/>
                      <a:pt x="1724" y="178"/>
                    </a:cubicBezTo>
                    <a:cubicBezTo>
                      <a:pt x="1735" y="111"/>
                      <a:pt x="1746" y="45"/>
                      <a:pt x="17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8"/>
              <p:cNvSpPr/>
              <p:nvPr/>
            </p:nvSpPr>
            <p:spPr>
              <a:xfrm>
                <a:off x="2469910" y="1670217"/>
                <a:ext cx="16711" cy="97057"/>
              </a:xfrm>
              <a:custGeom>
                <a:avLst/>
                <a:gdLst/>
                <a:ahLst/>
                <a:cxnLst/>
                <a:rect l="l" t="t" r="r" b="b"/>
                <a:pathLst>
                  <a:path w="479" h="2782" extrusionOk="0">
                    <a:moveTo>
                      <a:pt x="401" y="1"/>
                    </a:moveTo>
                    <a:cubicBezTo>
                      <a:pt x="379" y="35"/>
                      <a:pt x="356" y="57"/>
                      <a:pt x="334" y="79"/>
                    </a:cubicBezTo>
                    <a:cubicBezTo>
                      <a:pt x="334" y="279"/>
                      <a:pt x="345" y="490"/>
                      <a:pt x="356" y="691"/>
                    </a:cubicBezTo>
                    <a:cubicBezTo>
                      <a:pt x="367" y="991"/>
                      <a:pt x="379" y="1291"/>
                      <a:pt x="367" y="1580"/>
                    </a:cubicBezTo>
                    <a:cubicBezTo>
                      <a:pt x="367" y="1736"/>
                      <a:pt x="356" y="1881"/>
                      <a:pt x="334" y="2025"/>
                    </a:cubicBezTo>
                    <a:cubicBezTo>
                      <a:pt x="300" y="2170"/>
                      <a:pt x="234" y="2281"/>
                      <a:pt x="145" y="2403"/>
                    </a:cubicBezTo>
                    <a:cubicBezTo>
                      <a:pt x="100" y="2482"/>
                      <a:pt x="45" y="2559"/>
                      <a:pt x="0" y="2637"/>
                    </a:cubicBezTo>
                    <a:cubicBezTo>
                      <a:pt x="11" y="2682"/>
                      <a:pt x="11" y="2737"/>
                      <a:pt x="23" y="2781"/>
                    </a:cubicBezTo>
                    <a:cubicBezTo>
                      <a:pt x="67" y="2670"/>
                      <a:pt x="122" y="2571"/>
                      <a:pt x="201" y="2470"/>
                    </a:cubicBezTo>
                    <a:cubicBezTo>
                      <a:pt x="267" y="2370"/>
                      <a:pt x="345" y="2259"/>
                      <a:pt x="389" y="2136"/>
                    </a:cubicBezTo>
                    <a:cubicBezTo>
                      <a:pt x="434" y="2003"/>
                      <a:pt x="445" y="1859"/>
                      <a:pt x="456" y="1714"/>
                    </a:cubicBezTo>
                    <a:cubicBezTo>
                      <a:pt x="478" y="1147"/>
                      <a:pt x="411" y="579"/>
                      <a:pt x="4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8"/>
              <p:cNvSpPr/>
              <p:nvPr/>
            </p:nvSpPr>
            <p:spPr>
              <a:xfrm>
                <a:off x="2471445" y="1627967"/>
                <a:ext cx="59413" cy="154831"/>
              </a:xfrm>
              <a:custGeom>
                <a:avLst/>
                <a:gdLst/>
                <a:ahLst/>
                <a:cxnLst/>
                <a:rect l="l" t="t" r="r" b="b"/>
                <a:pathLst>
                  <a:path w="1703" h="4438" extrusionOk="0">
                    <a:moveTo>
                      <a:pt x="1702" y="0"/>
                    </a:moveTo>
                    <a:cubicBezTo>
                      <a:pt x="1669" y="45"/>
                      <a:pt x="1625" y="100"/>
                      <a:pt x="1536" y="166"/>
                    </a:cubicBezTo>
                    <a:cubicBezTo>
                      <a:pt x="1524" y="178"/>
                      <a:pt x="1524" y="189"/>
                      <a:pt x="1513" y="200"/>
                    </a:cubicBezTo>
                    <a:cubicBezTo>
                      <a:pt x="1425" y="378"/>
                      <a:pt x="1346" y="556"/>
                      <a:pt x="1269" y="734"/>
                    </a:cubicBezTo>
                    <a:cubicBezTo>
                      <a:pt x="1113" y="1090"/>
                      <a:pt x="957" y="1457"/>
                      <a:pt x="868" y="1835"/>
                    </a:cubicBezTo>
                    <a:cubicBezTo>
                      <a:pt x="824" y="2024"/>
                      <a:pt x="846" y="2213"/>
                      <a:pt x="857" y="2402"/>
                    </a:cubicBezTo>
                    <a:cubicBezTo>
                      <a:pt x="868" y="2591"/>
                      <a:pt x="857" y="2769"/>
                      <a:pt x="812" y="2959"/>
                    </a:cubicBezTo>
                    <a:cubicBezTo>
                      <a:pt x="723" y="3347"/>
                      <a:pt x="512" y="3648"/>
                      <a:pt x="278" y="3960"/>
                    </a:cubicBezTo>
                    <a:cubicBezTo>
                      <a:pt x="190" y="4081"/>
                      <a:pt x="90" y="4215"/>
                      <a:pt x="1" y="4348"/>
                    </a:cubicBezTo>
                    <a:cubicBezTo>
                      <a:pt x="12" y="4360"/>
                      <a:pt x="12" y="4360"/>
                      <a:pt x="12" y="4371"/>
                    </a:cubicBezTo>
                    <a:cubicBezTo>
                      <a:pt x="23" y="4404"/>
                      <a:pt x="45" y="4427"/>
                      <a:pt x="56" y="4437"/>
                    </a:cubicBezTo>
                    <a:cubicBezTo>
                      <a:pt x="145" y="4282"/>
                      <a:pt x="246" y="4138"/>
                      <a:pt x="357" y="4004"/>
                    </a:cubicBezTo>
                    <a:cubicBezTo>
                      <a:pt x="568" y="3715"/>
                      <a:pt x="768" y="3436"/>
                      <a:pt x="868" y="3092"/>
                    </a:cubicBezTo>
                    <a:cubicBezTo>
                      <a:pt x="913" y="2914"/>
                      <a:pt x="946" y="2736"/>
                      <a:pt x="946" y="2558"/>
                    </a:cubicBezTo>
                    <a:cubicBezTo>
                      <a:pt x="946" y="2358"/>
                      <a:pt x="913" y="2146"/>
                      <a:pt x="935" y="1946"/>
                    </a:cubicBezTo>
                    <a:cubicBezTo>
                      <a:pt x="968" y="1757"/>
                      <a:pt x="1035" y="1579"/>
                      <a:pt x="1091" y="1401"/>
                    </a:cubicBezTo>
                    <a:cubicBezTo>
                      <a:pt x="1158" y="1212"/>
                      <a:pt x="1235" y="1023"/>
                      <a:pt x="1313" y="834"/>
                    </a:cubicBezTo>
                    <a:cubicBezTo>
                      <a:pt x="1402" y="634"/>
                      <a:pt x="1491" y="423"/>
                      <a:pt x="1591" y="223"/>
                    </a:cubicBezTo>
                    <a:cubicBezTo>
                      <a:pt x="1635" y="144"/>
                      <a:pt x="1669" y="77"/>
                      <a:pt x="170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8"/>
              <p:cNvSpPr/>
              <p:nvPr/>
            </p:nvSpPr>
            <p:spPr>
              <a:xfrm>
                <a:off x="2466805" y="1681102"/>
                <a:ext cx="13606" cy="73368"/>
              </a:xfrm>
              <a:custGeom>
                <a:avLst/>
                <a:gdLst/>
                <a:ahLst/>
                <a:cxnLst/>
                <a:rect l="l" t="t" r="r" b="b"/>
                <a:pathLst>
                  <a:path w="390" h="2103" extrusionOk="0">
                    <a:moveTo>
                      <a:pt x="256" y="0"/>
                    </a:moveTo>
                    <a:lnTo>
                      <a:pt x="223" y="67"/>
                    </a:lnTo>
                    <a:cubicBezTo>
                      <a:pt x="211" y="79"/>
                      <a:pt x="211" y="79"/>
                      <a:pt x="211" y="89"/>
                    </a:cubicBezTo>
                    <a:cubicBezTo>
                      <a:pt x="223" y="145"/>
                      <a:pt x="245" y="201"/>
                      <a:pt x="256" y="267"/>
                    </a:cubicBezTo>
                    <a:cubicBezTo>
                      <a:pt x="300" y="490"/>
                      <a:pt x="323" y="734"/>
                      <a:pt x="223" y="946"/>
                    </a:cubicBezTo>
                    <a:cubicBezTo>
                      <a:pt x="178" y="1046"/>
                      <a:pt x="112" y="1135"/>
                      <a:pt x="67" y="1235"/>
                    </a:cubicBezTo>
                    <a:cubicBezTo>
                      <a:pt x="33" y="1335"/>
                      <a:pt x="23" y="1436"/>
                      <a:pt x="33" y="1547"/>
                    </a:cubicBezTo>
                    <a:cubicBezTo>
                      <a:pt x="33" y="1680"/>
                      <a:pt x="45" y="1802"/>
                      <a:pt x="11" y="1936"/>
                    </a:cubicBezTo>
                    <a:cubicBezTo>
                      <a:pt x="11" y="1958"/>
                      <a:pt x="0" y="1969"/>
                      <a:pt x="0" y="1980"/>
                    </a:cubicBezTo>
                    <a:cubicBezTo>
                      <a:pt x="0" y="2002"/>
                      <a:pt x="11" y="2036"/>
                      <a:pt x="11" y="2058"/>
                    </a:cubicBezTo>
                    <a:cubicBezTo>
                      <a:pt x="23" y="2069"/>
                      <a:pt x="23" y="2081"/>
                      <a:pt x="33" y="2103"/>
                    </a:cubicBezTo>
                    <a:cubicBezTo>
                      <a:pt x="89" y="2002"/>
                      <a:pt x="112" y="1891"/>
                      <a:pt x="122" y="1769"/>
                    </a:cubicBezTo>
                    <a:cubicBezTo>
                      <a:pt x="122" y="1658"/>
                      <a:pt x="100" y="1535"/>
                      <a:pt x="112" y="1413"/>
                    </a:cubicBezTo>
                    <a:cubicBezTo>
                      <a:pt x="122" y="1291"/>
                      <a:pt x="167" y="1191"/>
                      <a:pt x="234" y="1090"/>
                    </a:cubicBezTo>
                    <a:cubicBezTo>
                      <a:pt x="334" y="902"/>
                      <a:pt x="389" y="712"/>
                      <a:pt x="367" y="501"/>
                    </a:cubicBezTo>
                    <a:cubicBezTo>
                      <a:pt x="356" y="323"/>
                      <a:pt x="312" y="156"/>
                      <a:pt x="2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8"/>
              <p:cNvSpPr/>
              <p:nvPr/>
            </p:nvSpPr>
            <p:spPr>
              <a:xfrm>
                <a:off x="2469910" y="1726527"/>
                <a:ext cx="15560" cy="40749"/>
              </a:xfrm>
              <a:custGeom>
                <a:avLst/>
                <a:gdLst/>
                <a:ahLst/>
                <a:cxnLst/>
                <a:rect l="l" t="t" r="r" b="b"/>
                <a:pathLst>
                  <a:path w="446" h="1168" extrusionOk="0">
                    <a:moveTo>
                      <a:pt x="367" y="0"/>
                    </a:moveTo>
                    <a:cubicBezTo>
                      <a:pt x="367" y="134"/>
                      <a:pt x="356" y="278"/>
                      <a:pt x="334" y="411"/>
                    </a:cubicBezTo>
                    <a:cubicBezTo>
                      <a:pt x="300" y="556"/>
                      <a:pt x="234" y="667"/>
                      <a:pt x="145" y="789"/>
                    </a:cubicBezTo>
                    <a:cubicBezTo>
                      <a:pt x="100" y="868"/>
                      <a:pt x="45" y="945"/>
                      <a:pt x="0" y="1023"/>
                    </a:cubicBezTo>
                    <a:cubicBezTo>
                      <a:pt x="11" y="1068"/>
                      <a:pt x="11" y="1123"/>
                      <a:pt x="23" y="1167"/>
                    </a:cubicBezTo>
                    <a:cubicBezTo>
                      <a:pt x="67" y="1056"/>
                      <a:pt x="122" y="957"/>
                      <a:pt x="201" y="856"/>
                    </a:cubicBezTo>
                    <a:cubicBezTo>
                      <a:pt x="267" y="756"/>
                      <a:pt x="345" y="645"/>
                      <a:pt x="389" y="522"/>
                    </a:cubicBezTo>
                    <a:cubicBezTo>
                      <a:pt x="423" y="433"/>
                      <a:pt x="434" y="334"/>
                      <a:pt x="445" y="245"/>
                    </a:cubicBezTo>
                    <a:cubicBezTo>
                      <a:pt x="423" y="156"/>
                      <a:pt x="389" y="78"/>
                      <a:pt x="36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8"/>
              <p:cNvSpPr/>
              <p:nvPr/>
            </p:nvSpPr>
            <p:spPr>
              <a:xfrm>
                <a:off x="2470678" y="1744355"/>
                <a:ext cx="16327" cy="32236"/>
              </a:xfrm>
              <a:custGeom>
                <a:avLst/>
                <a:gdLst/>
                <a:ahLst/>
                <a:cxnLst/>
                <a:rect l="l" t="t" r="r" b="b"/>
                <a:pathLst>
                  <a:path w="468" h="924" extrusionOk="0">
                    <a:moveTo>
                      <a:pt x="468" y="1"/>
                    </a:moveTo>
                    <a:cubicBezTo>
                      <a:pt x="446" y="45"/>
                      <a:pt x="412" y="90"/>
                      <a:pt x="389" y="134"/>
                    </a:cubicBezTo>
                    <a:cubicBezTo>
                      <a:pt x="256" y="357"/>
                      <a:pt x="123" y="579"/>
                      <a:pt x="1" y="802"/>
                    </a:cubicBezTo>
                    <a:cubicBezTo>
                      <a:pt x="1" y="846"/>
                      <a:pt x="11" y="890"/>
                      <a:pt x="11" y="923"/>
                    </a:cubicBezTo>
                    <a:cubicBezTo>
                      <a:pt x="134" y="713"/>
                      <a:pt x="256" y="490"/>
                      <a:pt x="379" y="278"/>
                    </a:cubicBezTo>
                    <a:cubicBezTo>
                      <a:pt x="412" y="223"/>
                      <a:pt x="446" y="167"/>
                      <a:pt x="468" y="112"/>
                    </a:cubicBezTo>
                    <a:lnTo>
                      <a:pt x="468"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8"/>
              <p:cNvSpPr/>
              <p:nvPr/>
            </p:nvSpPr>
            <p:spPr>
              <a:xfrm>
                <a:off x="791637" y="2367077"/>
                <a:ext cx="561131" cy="243794"/>
              </a:xfrm>
              <a:custGeom>
                <a:avLst/>
                <a:gdLst/>
                <a:ahLst/>
                <a:cxnLst/>
                <a:rect l="l" t="t" r="r" b="b"/>
                <a:pathLst>
                  <a:path w="16084" h="6988" extrusionOk="0">
                    <a:moveTo>
                      <a:pt x="8283" y="0"/>
                    </a:moveTo>
                    <a:cubicBezTo>
                      <a:pt x="8081" y="0"/>
                      <a:pt x="7881" y="15"/>
                      <a:pt x="7686" y="47"/>
                    </a:cubicBezTo>
                    <a:cubicBezTo>
                      <a:pt x="5651" y="381"/>
                      <a:pt x="1035" y="4307"/>
                      <a:pt x="1035" y="4307"/>
                    </a:cubicBezTo>
                    <a:lnTo>
                      <a:pt x="1" y="5086"/>
                    </a:lnTo>
                    <a:lnTo>
                      <a:pt x="791" y="6987"/>
                    </a:lnTo>
                    <a:cubicBezTo>
                      <a:pt x="791" y="6987"/>
                      <a:pt x="1325" y="6520"/>
                      <a:pt x="2181" y="6298"/>
                    </a:cubicBezTo>
                    <a:cubicBezTo>
                      <a:pt x="3048" y="6075"/>
                      <a:pt x="4716" y="6120"/>
                      <a:pt x="6241" y="5864"/>
                    </a:cubicBezTo>
                    <a:cubicBezTo>
                      <a:pt x="7764" y="5597"/>
                      <a:pt x="8376" y="5741"/>
                      <a:pt x="10756" y="4396"/>
                    </a:cubicBezTo>
                    <a:cubicBezTo>
                      <a:pt x="13136" y="3050"/>
                      <a:pt x="16083" y="2016"/>
                      <a:pt x="15883" y="1882"/>
                    </a:cubicBezTo>
                    <a:cubicBezTo>
                      <a:pt x="15683" y="1749"/>
                      <a:pt x="15005" y="1938"/>
                      <a:pt x="13626" y="1604"/>
                    </a:cubicBezTo>
                    <a:cubicBezTo>
                      <a:pt x="12379" y="1302"/>
                      <a:pt x="10195" y="0"/>
                      <a:pt x="828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8"/>
              <p:cNvSpPr/>
              <p:nvPr/>
            </p:nvSpPr>
            <p:spPr>
              <a:xfrm>
                <a:off x="812221" y="2539355"/>
                <a:ext cx="305021" cy="59099"/>
              </a:xfrm>
              <a:custGeom>
                <a:avLst/>
                <a:gdLst/>
                <a:ahLst/>
                <a:cxnLst/>
                <a:rect l="l" t="t" r="r" b="b"/>
                <a:pathLst>
                  <a:path w="8743" h="1694" extrusionOk="0">
                    <a:moveTo>
                      <a:pt x="5025" y="0"/>
                    </a:moveTo>
                    <a:cubicBezTo>
                      <a:pt x="4098" y="0"/>
                      <a:pt x="3192" y="135"/>
                      <a:pt x="2314" y="415"/>
                    </a:cubicBezTo>
                    <a:cubicBezTo>
                      <a:pt x="1491" y="682"/>
                      <a:pt x="712" y="1070"/>
                      <a:pt x="1" y="1560"/>
                    </a:cubicBezTo>
                    <a:lnTo>
                      <a:pt x="56" y="1693"/>
                    </a:lnTo>
                    <a:cubicBezTo>
                      <a:pt x="679" y="1271"/>
                      <a:pt x="1368" y="926"/>
                      <a:pt x="2080" y="670"/>
                    </a:cubicBezTo>
                    <a:cubicBezTo>
                      <a:pt x="3003" y="348"/>
                      <a:pt x="3993" y="170"/>
                      <a:pt x="4972" y="170"/>
                    </a:cubicBezTo>
                    <a:cubicBezTo>
                      <a:pt x="5011" y="169"/>
                      <a:pt x="5050" y="169"/>
                      <a:pt x="5089" y="169"/>
                    </a:cubicBezTo>
                    <a:cubicBezTo>
                      <a:pt x="6071" y="169"/>
                      <a:pt x="7035" y="305"/>
                      <a:pt x="8008" y="348"/>
                    </a:cubicBezTo>
                    <a:cubicBezTo>
                      <a:pt x="8120" y="348"/>
                      <a:pt x="8231" y="359"/>
                      <a:pt x="8331" y="359"/>
                    </a:cubicBezTo>
                    <a:cubicBezTo>
                      <a:pt x="8464" y="303"/>
                      <a:pt x="8597" y="247"/>
                      <a:pt x="8743" y="192"/>
                    </a:cubicBezTo>
                    <a:lnTo>
                      <a:pt x="8264" y="192"/>
                    </a:lnTo>
                    <a:cubicBezTo>
                      <a:pt x="7252" y="170"/>
                      <a:pt x="6251" y="25"/>
                      <a:pt x="5239" y="3"/>
                    </a:cubicBezTo>
                    <a:cubicBezTo>
                      <a:pt x="5167" y="1"/>
                      <a:pt x="5096" y="0"/>
                      <a:pt x="502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8"/>
              <p:cNvSpPr/>
              <p:nvPr/>
            </p:nvSpPr>
            <p:spPr>
              <a:xfrm>
                <a:off x="794742" y="2371438"/>
                <a:ext cx="253807" cy="184311"/>
              </a:xfrm>
              <a:custGeom>
                <a:avLst/>
                <a:gdLst/>
                <a:ahLst/>
                <a:cxnLst/>
                <a:rect l="l" t="t" r="r" b="b"/>
                <a:pathLst>
                  <a:path w="7275" h="5283" extrusionOk="0">
                    <a:moveTo>
                      <a:pt x="7274" y="0"/>
                    </a:moveTo>
                    <a:lnTo>
                      <a:pt x="7274" y="0"/>
                    </a:lnTo>
                    <a:cubicBezTo>
                      <a:pt x="6852" y="122"/>
                      <a:pt x="6362" y="356"/>
                      <a:pt x="5840" y="656"/>
                    </a:cubicBezTo>
                    <a:cubicBezTo>
                      <a:pt x="4394" y="1568"/>
                      <a:pt x="3137" y="2736"/>
                      <a:pt x="1814" y="3815"/>
                    </a:cubicBezTo>
                    <a:cubicBezTo>
                      <a:pt x="1414" y="4138"/>
                      <a:pt x="1002" y="4460"/>
                      <a:pt x="579" y="4760"/>
                    </a:cubicBezTo>
                    <a:cubicBezTo>
                      <a:pt x="390" y="4905"/>
                      <a:pt x="190" y="5038"/>
                      <a:pt x="1" y="5172"/>
                    </a:cubicBezTo>
                    <a:lnTo>
                      <a:pt x="45" y="5283"/>
                    </a:lnTo>
                    <a:cubicBezTo>
                      <a:pt x="201" y="5183"/>
                      <a:pt x="346" y="5083"/>
                      <a:pt x="502" y="4983"/>
                    </a:cubicBezTo>
                    <a:cubicBezTo>
                      <a:pt x="857" y="4727"/>
                      <a:pt x="1213" y="4460"/>
                      <a:pt x="1558" y="4182"/>
                    </a:cubicBezTo>
                    <a:cubicBezTo>
                      <a:pt x="2269" y="3614"/>
                      <a:pt x="2959" y="3014"/>
                      <a:pt x="3660" y="2435"/>
                    </a:cubicBezTo>
                    <a:cubicBezTo>
                      <a:pt x="4772" y="1513"/>
                      <a:pt x="5951" y="611"/>
                      <a:pt x="727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8"/>
              <p:cNvSpPr/>
              <p:nvPr/>
            </p:nvSpPr>
            <p:spPr>
              <a:xfrm>
                <a:off x="799034" y="2377997"/>
                <a:ext cx="358574" cy="188253"/>
              </a:xfrm>
              <a:custGeom>
                <a:avLst/>
                <a:gdLst/>
                <a:ahLst/>
                <a:cxnLst/>
                <a:rect l="l" t="t" r="r" b="b"/>
                <a:pathLst>
                  <a:path w="10278" h="5396" extrusionOk="0">
                    <a:moveTo>
                      <a:pt x="9910" y="1"/>
                    </a:moveTo>
                    <a:cubicBezTo>
                      <a:pt x="9565" y="57"/>
                      <a:pt x="9232" y="112"/>
                      <a:pt x="8887" y="179"/>
                    </a:cubicBezTo>
                    <a:cubicBezTo>
                      <a:pt x="8409" y="290"/>
                      <a:pt x="7930" y="423"/>
                      <a:pt x="7452" y="591"/>
                    </a:cubicBezTo>
                    <a:cubicBezTo>
                      <a:pt x="5561" y="1246"/>
                      <a:pt x="3837" y="2314"/>
                      <a:pt x="2235" y="3505"/>
                    </a:cubicBezTo>
                    <a:cubicBezTo>
                      <a:pt x="1468" y="4061"/>
                      <a:pt x="723" y="4661"/>
                      <a:pt x="0" y="5262"/>
                    </a:cubicBezTo>
                    <a:lnTo>
                      <a:pt x="56" y="5396"/>
                    </a:lnTo>
                    <a:cubicBezTo>
                      <a:pt x="1524" y="4249"/>
                      <a:pt x="2981" y="3082"/>
                      <a:pt x="4605" y="2126"/>
                    </a:cubicBezTo>
                    <a:cubicBezTo>
                      <a:pt x="5461" y="1625"/>
                      <a:pt x="6362" y="1180"/>
                      <a:pt x="7296" y="835"/>
                    </a:cubicBezTo>
                    <a:cubicBezTo>
                      <a:pt x="7764" y="668"/>
                      <a:pt x="8241" y="512"/>
                      <a:pt x="8720" y="401"/>
                    </a:cubicBezTo>
                    <a:cubicBezTo>
                      <a:pt x="9198" y="290"/>
                      <a:pt x="9687" y="213"/>
                      <a:pt x="10166" y="134"/>
                    </a:cubicBezTo>
                    <a:cubicBezTo>
                      <a:pt x="10199" y="124"/>
                      <a:pt x="10233" y="124"/>
                      <a:pt x="10277" y="112"/>
                    </a:cubicBezTo>
                    <a:cubicBezTo>
                      <a:pt x="10154" y="79"/>
                      <a:pt x="10033" y="35"/>
                      <a:pt x="991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8"/>
              <p:cNvSpPr/>
              <p:nvPr/>
            </p:nvSpPr>
            <p:spPr>
              <a:xfrm>
                <a:off x="801720" y="2402453"/>
                <a:ext cx="541349" cy="180473"/>
              </a:xfrm>
              <a:custGeom>
                <a:avLst/>
                <a:gdLst/>
                <a:ahLst/>
                <a:cxnLst/>
                <a:rect l="l" t="t" r="r" b="b"/>
                <a:pathLst>
                  <a:path w="15517" h="5173" extrusionOk="0">
                    <a:moveTo>
                      <a:pt x="11724" y="1"/>
                    </a:moveTo>
                    <a:cubicBezTo>
                      <a:pt x="11523" y="56"/>
                      <a:pt x="11323" y="101"/>
                      <a:pt x="11123" y="134"/>
                    </a:cubicBezTo>
                    <a:cubicBezTo>
                      <a:pt x="10077" y="335"/>
                      <a:pt x="9010" y="368"/>
                      <a:pt x="7954" y="490"/>
                    </a:cubicBezTo>
                    <a:cubicBezTo>
                      <a:pt x="7430" y="557"/>
                      <a:pt x="6908" y="646"/>
                      <a:pt x="6407" y="790"/>
                    </a:cubicBezTo>
                    <a:cubicBezTo>
                      <a:pt x="5907" y="935"/>
                      <a:pt x="5428" y="1135"/>
                      <a:pt x="4973" y="1369"/>
                    </a:cubicBezTo>
                    <a:cubicBezTo>
                      <a:pt x="4049" y="1858"/>
                      <a:pt x="3216" y="2492"/>
                      <a:pt x="2392" y="3126"/>
                    </a:cubicBezTo>
                    <a:cubicBezTo>
                      <a:pt x="1625" y="3716"/>
                      <a:pt x="846" y="4294"/>
                      <a:pt x="1" y="4772"/>
                    </a:cubicBezTo>
                    <a:lnTo>
                      <a:pt x="168" y="5172"/>
                    </a:lnTo>
                    <a:cubicBezTo>
                      <a:pt x="290" y="5095"/>
                      <a:pt x="423" y="5017"/>
                      <a:pt x="546" y="4950"/>
                    </a:cubicBezTo>
                    <a:cubicBezTo>
                      <a:pt x="1013" y="4695"/>
                      <a:pt x="1503" y="4461"/>
                      <a:pt x="2003" y="4250"/>
                    </a:cubicBezTo>
                    <a:cubicBezTo>
                      <a:pt x="2993" y="3838"/>
                      <a:pt x="4027" y="3538"/>
                      <a:pt x="5084" y="3348"/>
                    </a:cubicBezTo>
                    <a:cubicBezTo>
                      <a:pt x="6140" y="3160"/>
                      <a:pt x="7219" y="3115"/>
                      <a:pt x="8298" y="3081"/>
                    </a:cubicBezTo>
                    <a:cubicBezTo>
                      <a:pt x="9355" y="3048"/>
                      <a:pt x="10400" y="3015"/>
                      <a:pt x="11434" y="2870"/>
                    </a:cubicBezTo>
                    <a:cubicBezTo>
                      <a:pt x="11602" y="2782"/>
                      <a:pt x="11757" y="2703"/>
                      <a:pt x="11913" y="2626"/>
                    </a:cubicBezTo>
                    <a:lnTo>
                      <a:pt x="11913" y="2626"/>
                    </a:lnTo>
                    <a:cubicBezTo>
                      <a:pt x="11891" y="2636"/>
                      <a:pt x="11869" y="2636"/>
                      <a:pt x="11846" y="2648"/>
                    </a:cubicBezTo>
                    <a:cubicBezTo>
                      <a:pt x="10767" y="2826"/>
                      <a:pt x="9689" y="2870"/>
                      <a:pt x="8599" y="2903"/>
                    </a:cubicBezTo>
                    <a:cubicBezTo>
                      <a:pt x="7509" y="2937"/>
                      <a:pt x="6419" y="2959"/>
                      <a:pt x="5339" y="3126"/>
                    </a:cubicBezTo>
                    <a:cubicBezTo>
                      <a:pt x="4283" y="3293"/>
                      <a:pt x="3260" y="3571"/>
                      <a:pt x="2259" y="3960"/>
                    </a:cubicBezTo>
                    <a:cubicBezTo>
                      <a:pt x="1892" y="4105"/>
                      <a:pt x="1536" y="4260"/>
                      <a:pt x="1180" y="4428"/>
                    </a:cubicBezTo>
                    <a:cubicBezTo>
                      <a:pt x="1780" y="4038"/>
                      <a:pt x="2359" y="3605"/>
                      <a:pt x="2937" y="3193"/>
                    </a:cubicBezTo>
                    <a:cubicBezTo>
                      <a:pt x="4039" y="2426"/>
                      <a:pt x="5240" y="1692"/>
                      <a:pt x="6585" y="1502"/>
                    </a:cubicBezTo>
                    <a:cubicBezTo>
                      <a:pt x="6815" y="1472"/>
                      <a:pt x="7044" y="1459"/>
                      <a:pt x="7273" y="1459"/>
                    </a:cubicBezTo>
                    <a:cubicBezTo>
                      <a:pt x="8238" y="1459"/>
                      <a:pt x="9193" y="1685"/>
                      <a:pt x="10156" y="1803"/>
                    </a:cubicBezTo>
                    <a:cubicBezTo>
                      <a:pt x="10544" y="1854"/>
                      <a:pt x="10937" y="1890"/>
                      <a:pt x="11329" y="1890"/>
                    </a:cubicBezTo>
                    <a:cubicBezTo>
                      <a:pt x="11532" y="1890"/>
                      <a:pt x="11734" y="1881"/>
                      <a:pt x="11935" y="1858"/>
                    </a:cubicBezTo>
                    <a:cubicBezTo>
                      <a:pt x="12558" y="1791"/>
                      <a:pt x="13169" y="1647"/>
                      <a:pt x="13759" y="1458"/>
                    </a:cubicBezTo>
                    <a:cubicBezTo>
                      <a:pt x="14348" y="1269"/>
                      <a:pt x="14938" y="1046"/>
                      <a:pt x="15517" y="835"/>
                    </a:cubicBezTo>
                    <a:cubicBezTo>
                      <a:pt x="15438" y="812"/>
                      <a:pt x="15316" y="812"/>
                      <a:pt x="15161" y="812"/>
                    </a:cubicBezTo>
                    <a:cubicBezTo>
                      <a:pt x="14838" y="924"/>
                      <a:pt x="14516" y="1035"/>
                      <a:pt x="14193" y="1135"/>
                    </a:cubicBezTo>
                    <a:cubicBezTo>
                      <a:pt x="13581" y="1346"/>
                      <a:pt x="12969" y="1524"/>
                      <a:pt x="12336" y="1635"/>
                    </a:cubicBezTo>
                    <a:cubicBezTo>
                      <a:pt x="11985" y="1693"/>
                      <a:pt x="11635" y="1718"/>
                      <a:pt x="11283" y="1718"/>
                    </a:cubicBezTo>
                    <a:cubicBezTo>
                      <a:pt x="11020" y="1718"/>
                      <a:pt x="10756" y="1704"/>
                      <a:pt x="10489" y="1680"/>
                    </a:cubicBezTo>
                    <a:cubicBezTo>
                      <a:pt x="9419" y="1559"/>
                      <a:pt x="8358" y="1282"/>
                      <a:pt x="7281" y="1282"/>
                    </a:cubicBezTo>
                    <a:cubicBezTo>
                      <a:pt x="7172" y="1282"/>
                      <a:pt x="7062" y="1285"/>
                      <a:pt x="6953" y="1291"/>
                    </a:cubicBezTo>
                    <a:cubicBezTo>
                      <a:pt x="5606" y="1358"/>
                      <a:pt x="4394" y="1991"/>
                      <a:pt x="3293" y="2737"/>
                    </a:cubicBezTo>
                    <a:cubicBezTo>
                      <a:pt x="2771" y="3081"/>
                      <a:pt x="2270" y="3449"/>
                      <a:pt x="1770" y="3815"/>
                    </a:cubicBezTo>
                    <a:cubicBezTo>
                      <a:pt x="1892" y="3716"/>
                      <a:pt x="2025" y="3627"/>
                      <a:pt x="2148" y="3526"/>
                    </a:cubicBezTo>
                    <a:cubicBezTo>
                      <a:pt x="2993" y="2893"/>
                      <a:pt x="3816" y="2236"/>
                      <a:pt x="4728" y="1714"/>
                    </a:cubicBezTo>
                    <a:cubicBezTo>
                      <a:pt x="5184" y="1447"/>
                      <a:pt x="5651" y="1224"/>
                      <a:pt x="6140" y="1057"/>
                    </a:cubicBezTo>
                    <a:cubicBezTo>
                      <a:pt x="6652" y="879"/>
                      <a:pt x="7175" y="768"/>
                      <a:pt x="7709" y="701"/>
                    </a:cubicBezTo>
                    <a:cubicBezTo>
                      <a:pt x="8754" y="545"/>
                      <a:pt x="9822" y="523"/>
                      <a:pt x="10878" y="357"/>
                    </a:cubicBezTo>
                    <a:cubicBezTo>
                      <a:pt x="11246" y="290"/>
                      <a:pt x="11624" y="212"/>
                      <a:pt x="11980" y="101"/>
                    </a:cubicBezTo>
                    <a:cubicBezTo>
                      <a:pt x="11901" y="68"/>
                      <a:pt x="11813" y="34"/>
                      <a:pt x="117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8"/>
              <p:cNvSpPr/>
              <p:nvPr/>
            </p:nvSpPr>
            <p:spPr>
              <a:xfrm>
                <a:off x="791637" y="2366937"/>
                <a:ext cx="345770" cy="243933"/>
              </a:xfrm>
              <a:custGeom>
                <a:avLst/>
                <a:gdLst/>
                <a:ahLst/>
                <a:cxnLst/>
                <a:rect l="l" t="t" r="r" b="b"/>
                <a:pathLst>
                  <a:path w="9911" h="6992" extrusionOk="0">
                    <a:moveTo>
                      <a:pt x="8299" y="0"/>
                    </a:moveTo>
                    <a:cubicBezTo>
                      <a:pt x="8091" y="0"/>
                      <a:pt x="7886" y="16"/>
                      <a:pt x="7686" y="51"/>
                    </a:cubicBezTo>
                    <a:cubicBezTo>
                      <a:pt x="5651" y="385"/>
                      <a:pt x="1035" y="4311"/>
                      <a:pt x="1035" y="4311"/>
                    </a:cubicBezTo>
                    <a:lnTo>
                      <a:pt x="1" y="5090"/>
                    </a:lnTo>
                    <a:lnTo>
                      <a:pt x="791" y="6991"/>
                    </a:lnTo>
                    <a:cubicBezTo>
                      <a:pt x="791" y="6991"/>
                      <a:pt x="1325" y="6524"/>
                      <a:pt x="2181" y="6302"/>
                    </a:cubicBezTo>
                    <a:cubicBezTo>
                      <a:pt x="2915" y="6113"/>
                      <a:pt x="4249" y="6124"/>
                      <a:pt x="5573" y="5957"/>
                    </a:cubicBezTo>
                    <a:cubicBezTo>
                      <a:pt x="5584" y="5935"/>
                      <a:pt x="5584" y="5901"/>
                      <a:pt x="5584" y="5868"/>
                    </a:cubicBezTo>
                    <a:cubicBezTo>
                      <a:pt x="5595" y="5434"/>
                      <a:pt x="5539" y="4989"/>
                      <a:pt x="5651" y="4566"/>
                    </a:cubicBezTo>
                    <a:cubicBezTo>
                      <a:pt x="5717" y="4344"/>
                      <a:pt x="5840" y="4144"/>
                      <a:pt x="6007" y="4000"/>
                    </a:cubicBezTo>
                    <a:cubicBezTo>
                      <a:pt x="6218" y="3810"/>
                      <a:pt x="6474" y="3688"/>
                      <a:pt x="6685" y="3521"/>
                    </a:cubicBezTo>
                    <a:cubicBezTo>
                      <a:pt x="7074" y="3199"/>
                      <a:pt x="7286" y="2732"/>
                      <a:pt x="7508" y="2298"/>
                    </a:cubicBezTo>
                    <a:cubicBezTo>
                      <a:pt x="7620" y="2064"/>
                      <a:pt x="7742" y="1842"/>
                      <a:pt x="7897" y="1630"/>
                    </a:cubicBezTo>
                    <a:cubicBezTo>
                      <a:pt x="8065" y="1419"/>
                      <a:pt x="8253" y="1230"/>
                      <a:pt x="8465" y="1063"/>
                    </a:cubicBezTo>
                    <a:cubicBezTo>
                      <a:pt x="8898" y="708"/>
                      <a:pt x="9388" y="463"/>
                      <a:pt x="9911" y="251"/>
                    </a:cubicBezTo>
                    <a:cubicBezTo>
                      <a:pt x="9370" y="100"/>
                      <a:pt x="8823" y="0"/>
                      <a:pt x="829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8"/>
              <p:cNvSpPr/>
              <p:nvPr/>
            </p:nvSpPr>
            <p:spPr>
              <a:xfrm>
                <a:off x="812221" y="2539425"/>
                <a:ext cx="174647" cy="59030"/>
              </a:xfrm>
              <a:custGeom>
                <a:avLst/>
                <a:gdLst/>
                <a:ahLst/>
                <a:cxnLst/>
                <a:rect l="l" t="t" r="r" b="b"/>
                <a:pathLst>
                  <a:path w="5006" h="1692" extrusionOk="0">
                    <a:moveTo>
                      <a:pt x="5005" y="1"/>
                    </a:moveTo>
                    <a:cubicBezTo>
                      <a:pt x="4093" y="1"/>
                      <a:pt x="3181" y="134"/>
                      <a:pt x="2314" y="413"/>
                    </a:cubicBezTo>
                    <a:cubicBezTo>
                      <a:pt x="1491" y="680"/>
                      <a:pt x="712" y="1068"/>
                      <a:pt x="1" y="1558"/>
                    </a:cubicBezTo>
                    <a:lnTo>
                      <a:pt x="56" y="1691"/>
                    </a:lnTo>
                    <a:cubicBezTo>
                      <a:pt x="679" y="1269"/>
                      <a:pt x="1368" y="924"/>
                      <a:pt x="2080" y="668"/>
                    </a:cubicBezTo>
                    <a:cubicBezTo>
                      <a:pt x="3003" y="346"/>
                      <a:pt x="3993" y="168"/>
                      <a:pt x="4972" y="168"/>
                    </a:cubicBezTo>
                    <a:lnTo>
                      <a:pt x="4994" y="168"/>
                    </a:lnTo>
                    <a:cubicBezTo>
                      <a:pt x="4994" y="112"/>
                      <a:pt x="4994" y="57"/>
                      <a:pt x="500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8"/>
              <p:cNvSpPr/>
              <p:nvPr/>
            </p:nvSpPr>
            <p:spPr>
              <a:xfrm>
                <a:off x="794742" y="2371438"/>
                <a:ext cx="253807" cy="184311"/>
              </a:xfrm>
              <a:custGeom>
                <a:avLst/>
                <a:gdLst/>
                <a:ahLst/>
                <a:cxnLst/>
                <a:rect l="l" t="t" r="r" b="b"/>
                <a:pathLst>
                  <a:path w="7275" h="5283" extrusionOk="0">
                    <a:moveTo>
                      <a:pt x="7274" y="0"/>
                    </a:moveTo>
                    <a:lnTo>
                      <a:pt x="7274" y="0"/>
                    </a:lnTo>
                    <a:cubicBezTo>
                      <a:pt x="7219" y="11"/>
                      <a:pt x="7175" y="33"/>
                      <a:pt x="7119" y="45"/>
                    </a:cubicBezTo>
                    <a:cubicBezTo>
                      <a:pt x="7119" y="45"/>
                      <a:pt x="7108" y="45"/>
                      <a:pt x="7108" y="55"/>
                    </a:cubicBezTo>
                    <a:cubicBezTo>
                      <a:pt x="7008" y="89"/>
                      <a:pt x="6896" y="134"/>
                      <a:pt x="6785" y="178"/>
                    </a:cubicBezTo>
                    <a:cubicBezTo>
                      <a:pt x="6774" y="178"/>
                      <a:pt x="6774" y="178"/>
                      <a:pt x="6763" y="189"/>
                    </a:cubicBezTo>
                    <a:cubicBezTo>
                      <a:pt x="6652" y="233"/>
                      <a:pt x="6540" y="289"/>
                      <a:pt x="6429" y="345"/>
                    </a:cubicBezTo>
                    <a:cubicBezTo>
                      <a:pt x="6419" y="345"/>
                      <a:pt x="6407" y="345"/>
                      <a:pt x="6396" y="356"/>
                    </a:cubicBezTo>
                    <a:cubicBezTo>
                      <a:pt x="6285" y="411"/>
                      <a:pt x="6162" y="467"/>
                      <a:pt x="6051" y="534"/>
                    </a:cubicBezTo>
                    <a:cubicBezTo>
                      <a:pt x="6040" y="545"/>
                      <a:pt x="6029" y="545"/>
                      <a:pt x="6007" y="556"/>
                    </a:cubicBezTo>
                    <a:lnTo>
                      <a:pt x="5840" y="656"/>
                    </a:lnTo>
                    <a:cubicBezTo>
                      <a:pt x="4394" y="1568"/>
                      <a:pt x="3137" y="2736"/>
                      <a:pt x="1814" y="3815"/>
                    </a:cubicBezTo>
                    <a:cubicBezTo>
                      <a:pt x="1414" y="4138"/>
                      <a:pt x="1002" y="4460"/>
                      <a:pt x="579" y="4760"/>
                    </a:cubicBezTo>
                    <a:cubicBezTo>
                      <a:pt x="390" y="4905"/>
                      <a:pt x="190" y="5038"/>
                      <a:pt x="1" y="5172"/>
                    </a:cubicBezTo>
                    <a:lnTo>
                      <a:pt x="34" y="5272"/>
                    </a:lnTo>
                    <a:lnTo>
                      <a:pt x="45" y="5283"/>
                    </a:lnTo>
                    <a:cubicBezTo>
                      <a:pt x="201" y="5183"/>
                      <a:pt x="346" y="5083"/>
                      <a:pt x="502" y="4983"/>
                    </a:cubicBezTo>
                    <a:cubicBezTo>
                      <a:pt x="857" y="4727"/>
                      <a:pt x="1213" y="4460"/>
                      <a:pt x="1558" y="4182"/>
                    </a:cubicBezTo>
                    <a:cubicBezTo>
                      <a:pt x="2269" y="3614"/>
                      <a:pt x="2959" y="3014"/>
                      <a:pt x="3660" y="2435"/>
                    </a:cubicBezTo>
                    <a:cubicBezTo>
                      <a:pt x="4772" y="1513"/>
                      <a:pt x="5951" y="611"/>
                      <a:pt x="727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8"/>
              <p:cNvSpPr/>
              <p:nvPr/>
            </p:nvSpPr>
            <p:spPr>
              <a:xfrm>
                <a:off x="801720" y="2420700"/>
                <a:ext cx="268180" cy="162227"/>
              </a:xfrm>
              <a:custGeom>
                <a:avLst/>
                <a:gdLst/>
                <a:ahLst/>
                <a:cxnLst/>
                <a:rect l="l" t="t" r="r" b="b"/>
                <a:pathLst>
                  <a:path w="7687" h="4650" extrusionOk="0">
                    <a:moveTo>
                      <a:pt x="7687" y="0"/>
                    </a:moveTo>
                    <a:lnTo>
                      <a:pt x="7687" y="0"/>
                    </a:lnTo>
                    <a:cubicBezTo>
                      <a:pt x="7252" y="67"/>
                      <a:pt x="6819" y="145"/>
                      <a:pt x="6407" y="267"/>
                    </a:cubicBezTo>
                    <a:cubicBezTo>
                      <a:pt x="5907" y="412"/>
                      <a:pt x="5428" y="612"/>
                      <a:pt x="4973" y="846"/>
                    </a:cubicBezTo>
                    <a:cubicBezTo>
                      <a:pt x="4049" y="1335"/>
                      <a:pt x="3216" y="1969"/>
                      <a:pt x="2392" y="2603"/>
                    </a:cubicBezTo>
                    <a:cubicBezTo>
                      <a:pt x="1625" y="3193"/>
                      <a:pt x="846" y="3771"/>
                      <a:pt x="1" y="4249"/>
                    </a:cubicBezTo>
                    <a:lnTo>
                      <a:pt x="168" y="4649"/>
                    </a:lnTo>
                    <a:cubicBezTo>
                      <a:pt x="290" y="4572"/>
                      <a:pt x="423" y="4494"/>
                      <a:pt x="546" y="4427"/>
                    </a:cubicBezTo>
                    <a:cubicBezTo>
                      <a:pt x="1013" y="4172"/>
                      <a:pt x="1503" y="3938"/>
                      <a:pt x="2003" y="3727"/>
                    </a:cubicBezTo>
                    <a:cubicBezTo>
                      <a:pt x="2993" y="3315"/>
                      <a:pt x="4027" y="3015"/>
                      <a:pt x="5084" y="2825"/>
                    </a:cubicBezTo>
                    <a:cubicBezTo>
                      <a:pt x="5206" y="2803"/>
                      <a:pt x="5339" y="2781"/>
                      <a:pt x="5473" y="2770"/>
                    </a:cubicBezTo>
                    <a:cubicBezTo>
                      <a:pt x="5507" y="2692"/>
                      <a:pt x="5551" y="2625"/>
                      <a:pt x="5606" y="2570"/>
                    </a:cubicBezTo>
                    <a:lnTo>
                      <a:pt x="5606" y="2570"/>
                    </a:lnTo>
                    <a:lnTo>
                      <a:pt x="5339" y="2603"/>
                    </a:lnTo>
                    <a:cubicBezTo>
                      <a:pt x="4283" y="2770"/>
                      <a:pt x="3260" y="3048"/>
                      <a:pt x="2259" y="3437"/>
                    </a:cubicBezTo>
                    <a:cubicBezTo>
                      <a:pt x="1892" y="3582"/>
                      <a:pt x="1536" y="3737"/>
                      <a:pt x="1180" y="3905"/>
                    </a:cubicBezTo>
                    <a:cubicBezTo>
                      <a:pt x="1780" y="3515"/>
                      <a:pt x="2359" y="3082"/>
                      <a:pt x="2937" y="2670"/>
                    </a:cubicBezTo>
                    <a:cubicBezTo>
                      <a:pt x="4039" y="1903"/>
                      <a:pt x="5240" y="1169"/>
                      <a:pt x="6585" y="979"/>
                    </a:cubicBezTo>
                    <a:cubicBezTo>
                      <a:pt x="6775" y="957"/>
                      <a:pt x="6953" y="946"/>
                      <a:pt x="7131" y="946"/>
                    </a:cubicBezTo>
                    <a:cubicBezTo>
                      <a:pt x="7153" y="879"/>
                      <a:pt x="7186" y="823"/>
                      <a:pt x="7219" y="757"/>
                    </a:cubicBezTo>
                    <a:cubicBezTo>
                      <a:pt x="7131" y="757"/>
                      <a:pt x="7042" y="768"/>
                      <a:pt x="6953" y="768"/>
                    </a:cubicBezTo>
                    <a:cubicBezTo>
                      <a:pt x="5606" y="835"/>
                      <a:pt x="4394" y="1468"/>
                      <a:pt x="3293" y="2214"/>
                    </a:cubicBezTo>
                    <a:cubicBezTo>
                      <a:pt x="2771" y="2558"/>
                      <a:pt x="2270" y="2926"/>
                      <a:pt x="1770" y="3292"/>
                    </a:cubicBezTo>
                    <a:cubicBezTo>
                      <a:pt x="1892" y="3193"/>
                      <a:pt x="2025" y="3104"/>
                      <a:pt x="2148" y="3003"/>
                    </a:cubicBezTo>
                    <a:cubicBezTo>
                      <a:pt x="2993" y="2370"/>
                      <a:pt x="3816" y="1713"/>
                      <a:pt x="4728" y="1191"/>
                    </a:cubicBezTo>
                    <a:cubicBezTo>
                      <a:pt x="5184" y="924"/>
                      <a:pt x="5651" y="701"/>
                      <a:pt x="6140" y="534"/>
                    </a:cubicBezTo>
                    <a:cubicBezTo>
                      <a:pt x="6597" y="378"/>
                      <a:pt x="7064" y="279"/>
                      <a:pt x="7542" y="200"/>
                    </a:cubicBezTo>
                    <a:cubicBezTo>
                      <a:pt x="7564" y="168"/>
                      <a:pt x="7586" y="123"/>
                      <a:pt x="7608" y="89"/>
                    </a:cubicBezTo>
                    <a:cubicBezTo>
                      <a:pt x="7631" y="67"/>
                      <a:pt x="7664" y="34"/>
                      <a:pt x="768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8"/>
              <p:cNvSpPr/>
              <p:nvPr/>
            </p:nvSpPr>
            <p:spPr>
              <a:xfrm>
                <a:off x="799034" y="2381520"/>
                <a:ext cx="325186" cy="184729"/>
              </a:xfrm>
              <a:custGeom>
                <a:avLst/>
                <a:gdLst/>
                <a:ahLst/>
                <a:cxnLst/>
                <a:rect l="l" t="t" r="r" b="b"/>
                <a:pathLst>
                  <a:path w="9321" h="5295" extrusionOk="0">
                    <a:moveTo>
                      <a:pt x="9321" y="0"/>
                    </a:moveTo>
                    <a:lnTo>
                      <a:pt x="9321" y="0"/>
                    </a:lnTo>
                    <a:cubicBezTo>
                      <a:pt x="9176" y="23"/>
                      <a:pt x="9032" y="56"/>
                      <a:pt x="8887" y="78"/>
                    </a:cubicBezTo>
                    <a:cubicBezTo>
                      <a:pt x="8409" y="189"/>
                      <a:pt x="7930" y="322"/>
                      <a:pt x="7452" y="490"/>
                    </a:cubicBezTo>
                    <a:cubicBezTo>
                      <a:pt x="5561" y="1145"/>
                      <a:pt x="3837" y="2213"/>
                      <a:pt x="2235" y="3404"/>
                    </a:cubicBezTo>
                    <a:cubicBezTo>
                      <a:pt x="1468" y="3960"/>
                      <a:pt x="723" y="4560"/>
                      <a:pt x="0" y="5161"/>
                    </a:cubicBezTo>
                    <a:lnTo>
                      <a:pt x="56" y="5295"/>
                    </a:lnTo>
                    <a:cubicBezTo>
                      <a:pt x="1524" y="4148"/>
                      <a:pt x="2981" y="2981"/>
                      <a:pt x="4605" y="2025"/>
                    </a:cubicBezTo>
                    <a:cubicBezTo>
                      <a:pt x="5461" y="1524"/>
                      <a:pt x="6362" y="1079"/>
                      <a:pt x="7296" y="734"/>
                    </a:cubicBezTo>
                    <a:cubicBezTo>
                      <a:pt x="7764" y="567"/>
                      <a:pt x="8241" y="411"/>
                      <a:pt x="8720" y="300"/>
                    </a:cubicBezTo>
                    <a:cubicBezTo>
                      <a:pt x="8731" y="300"/>
                      <a:pt x="8742" y="300"/>
                      <a:pt x="8753" y="290"/>
                    </a:cubicBezTo>
                    <a:cubicBezTo>
                      <a:pt x="8943" y="189"/>
                      <a:pt x="9131" y="89"/>
                      <a:pt x="932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8"/>
              <p:cNvSpPr/>
              <p:nvPr/>
            </p:nvSpPr>
            <p:spPr>
              <a:xfrm>
                <a:off x="743945" y="1876302"/>
                <a:ext cx="375983" cy="684842"/>
              </a:xfrm>
              <a:custGeom>
                <a:avLst/>
                <a:gdLst/>
                <a:ahLst/>
                <a:cxnLst/>
                <a:rect l="l" t="t" r="r" b="b"/>
                <a:pathLst>
                  <a:path w="10777" h="19630" extrusionOk="0">
                    <a:moveTo>
                      <a:pt x="10744" y="0"/>
                    </a:moveTo>
                    <a:cubicBezTo>
                      <a:pt x="10499" y="0"/>
                      <a:pt x="9420" y="33"/>
                      <a:pt x="8553" y="701"/>
                    </a:cubicBezTo>
                    <a:cubicBezTo>
                      <a:pt x="7574" y="1446"/>
                      <a:pt x="6884" y="2591"/>
                      <a:pt x="5727" y="3849"/>
                    </a:cubicBezTo>
                    <a:cubicBezTo>
                      <a:pt x="4560" y="5094"/>
                      <a:pt x="4671" y="5472"/>
                      <a:pt x="4182" y="6862"/>
                    </a:cubicBezTo>
                    <a:cubicBezTo>
                      <a:pt x="3681" y="8241"/>
                      <a:pt x="3503" y="11089"/>
                      <a:pt x="2791" y="12858"/>
                    </a:cubicBezTo>
                    <a:cubicBezTo>
                      <a:pt x="2079" y="14626"/>
                      <a:pt x="1167" y="16961"/>
                      <a:pt x="789" y="17806"/>
                    </a:cubicBezTo>
                    <a:cubicBezTo>
                      <a:pt x="411" y="18663"/>
                      <a:pt x="0" y="19108"/>
                      <a:pt x="0" y="19108"/>
                    </a:cubicBezTo>
                    <a:lnTo>
                      <a:pt x="278" y="19519"/>
                    </a:lnTo>
                    <a:cubicBezTo>
                      <a:pt x="278" y="19519"/>
                      <a:pt x="596" y="19630"/>
                      <a:pt x="1077" y="19630"/>
                    </a:cubicBezTo>
                    <a:cubicBezTo>
                      <a:pt x="1695" y="19630"/>
                      <a:pt x="2583" y="19446"/>
                      <a:pt x="3403" y="18607"/>
                    </a:cubicBezTo>
                    <a:cubicBezTo>
                      <a:pt x="4849" y="17128"/>
                      <a:pt x="5705" y="14937"/>
                      <a:pt x="6562" y="13814"/>
                    </a:cubicBezTo>
                    <a:cubicBezTo>
                      <a:pt x="7418" y="12690"/>
                      <a:pt x="8164" y="11567"/>
                      <a:pt x="8486" y="10399"/>
                    </a:cubicBezTo>
                    <a:cubicBezTo>
                      <a:pt x="8819" y="9220"/>
                      <a:pt x="9409" y="5794"/>
                      <a:pt x="9743" y="4015"/>
                    </a:cubicBezTo>
                    <a:cubicBezTo>
                      <a:pt x="10077" y="2235"/>
                      <a:pt x="10021" y="1145"/>
                      <a:pt x="10321" y="690"/>
                    </a:cubicBezTo>
                    <a:cubicBezTo>
                      <a:pt x="10554" y="322"/>
                      <a:pt x="10710" y="111"/>
                      <a:pt x="10766" y="33"/>
                    </a:cubicBezTo>
                    <a:cubicBezTo>
                      <a:pt x="10777" y="23"/>
                      <a:pt x="10755" y="0"/>
                      <a:pt x="1074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8"/>
              <p:cNvSpPr/>
              <p:nvPr/>
            </p:nvSpPr>
            <p:spPr>
              <a:xfrm>
                <a:off x="780787" y="2016344"/>
                <a:ext cx="172693" cy="459887"/>
              </a:xfrm>
              <a:custGeom>
                <a:avLst/>
                <a:gdLst/>
                <a:ahLst/>
                <a:cxnLst/>
                <a:rect l="l" t="t" r="r" b="b"/>
                <a:pathLst>
                  <a:path w="4950" h="13182" extrusionOk="0">
                    <a:moveTo>
                      <a:pt x="4516" y="1"/>
                    </a:moveTo>
                    <a:cubicBezTo>
                      <a:pt x="3515" y="1125"/>
                      <a:pt x="3593" y="1525"/>
                      <a:pt x="3126" y="2848"/>
                    </a:cubicBezTo>
                    <a:cubicBezTo>
                      <a:pt x="2625" y="4227"/>
                      <a:pt x="2447" y="7075"/>
                      <a:pt x="1735" y="8844"/>
                    </a:cubicBezTo>
                    <a:cubicBezTo>
                      <a:pt x="1157" y="10289"/>
                      <a:pt x="445" y="12102"/>
                      <a:pt x="0" y="13181"/>
                    </a:cubicBezTo>
                    <a:cubicBezTo>
                      <a:pt x="590" y="12870"/>
                      <a:pt x="1346" y="12314"/>
                      <a:pt x="2047" y="11335"/>
                    </a:cubicBezTo>
                    <a:cubicBezTo>
                      <a:pt x="3460" y="9377"/>
                      <a:pt x="2781" y="9578"/>
                      <a:pt x="3871" y="8009"/>
                    </a:cubicBezTo>
                    <a:cubicBezTo>
                      <a:pt x="4950" y="6430"/>
                      <a:pt x="4305" y="6719"/>
                      <a:pt x="4594" y="4872"/>
                    </a:cubicBezTo>
                    <a:cubicBezTo>
                      <a:pt x="4883" y="3015"/>
                      <a:pt x="4505" y="3004"/>
                      <a:pt x="4538" y="1780"/>
                    </a:cubicBezTo>
                    <a:cubicBezTo>
                      <a:pt x="4550" y="1247"/>
                      <a:pt x="4538" y="579"/>
                      <a:pt x="451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8"/>
              <p:cNvSpPr/>
              <p:nvPr/>
            </p:nvSpPr>
            <p:spPr>
              <a:xfrm>
                <a:off x="743945" y="2201845"/>
                <a:ext cx="305021" cy="342107"/>
              </a:xfrm>
              <a:custGeom>
                <a:avLst/>
                <a:gdLst/>
                <a:ahLst/>
                <a:cxnLst/>
                <a:rect l="l" t="t" r="r" b="b"/>
                <a:pathLst>
                  <a:path w="8743" h="9806" extrusionOk="0">
                    <a:moveTo>
                      <a:pt x="8742" y="0"/>
                    </a:moveTo>
                    <a:cubicBezTo>
                      <a:pt x="8653" y="168"/>
                      <a:pt x="8564" y="323"/>
                      <a:pt x="8486" y="490"/>
                    </a:cubicBezTo>
                    <a:cubicBezTo>
                      <a:pt x="8352" y="779"/>
                      <a:pt x="8230" y="1080"/>
                      <a:pt x="8075" y="1357"/>
                    </a:cubicBezTo>
                    <a:cubicBezTo>
                      <a:pt x="7919" y="1636"/>
                      <a:pt x="7707" y="1869"/>
                      <a:pt x="7485" y="2103"/>
                    </a:cubicBezTo>
                    <a:cubicBezTo>
                      <a:pt x="7040" y="2570"/>
                      <a:pt x="6595" y="3015"/>
                      <a:pt x="6195" y="3527"/>
                    </a:cubicBezTo>
                    <a:cubicBezTo>
                      <a:pt x="5816" y="4016"/>
                      <a:pt x="5505" y="4572"/>
                      <a:pt x="5227" y="5139"/>
                    </a:cubicBezTo>
                    <a:cubicBezTo>
                      <a:pt x="4949" y="5717"/>
                      <a:pt x="4671" y="6285"/>
                      <a:pt x="4338" y="6819"/>
                    </a:cubicBezTo>
                    <a:cubicBezTo>
                      <a:pt x="4004" y="7363"/>
                      <a:pt x="3626" y="7875"/>
                      <a:pt x="3192" y="8342"/>
                    </a:cubicBezTo>
                    <a:cubicBezTo>
                      <a:pt x="2506" y="9090"/>
                      <a:pt x="1592" y="9725"/>
                      <a:pt x="374" y="9725"/>
                    </a:cubicBezTo>
                    <a:cubicBezTo>
                      <a:pt x="270" y="9725"/>
                      <a:pt x="164" y="9720"/>
                      <a:pt x="55" y="9710"/>
                    </a:cubicBezTo>
                    <a:cubicBezTo>
                      <a:pt x="22" y="9755"/>
                      <a:pt x="0" y="9777"/>
                      <a:pt x="0" y="9777"/>
                    </a:cubicBezTo>
                    <a:lnTo>
                      <a:pt x="11" y="9777"/>
                    </a:lnTo>
                    <a:cubicBezTo>
                      <a:pt x="158" y="9796"/>
                      <a:pt x="302" y="9805"/>
                      <a:pt x="443" y="9805"/>
                    </a:cubicBezTo>
                    <a:cubicBezTo>
                      <a:pt x="1375" y="9805"/>
                      <a:pt x="2161" y="9411"/>
                      <a:pt x="2769" y="8898"/>
                    </a:cubicBezTo>
                    <a:cubicBezTo>
                      <a:pt x="3248" y="8487"/>
                      <a:pt x="3659" y="7998"/>
                      <a:pt x="4026" y="7497"/>
                    </a:cubicBezTo>
                    <a:cubicBezTo>
                      <a:pt x="4393" y="6985"/>
                      <a:pt x="4726" y="6429"/>
                      <a:pt x="5005" y="5851"/>
                    </a:cubicBezTo>
                    <a:cubicBezTo>
                      <a:pt x="5294" y="5272"/>
                      <a:pt x="5561" y="4672"/>
                      <a:pt x="5905" y="4127"/>
                    </a:cubicBezTo>
                    <a:cubicBezTo>
                      <a:pt x="6251" y="3571"/>
                      <a:pt x="6696" y="3092"/>
                      <a:pt x="7140" y="2614"/>
                    </a:cubicBezTo>
                    <a:cubicBezTo>
                      <a:pt x="7585" y="2170"/>
                      <a:pt x="8041" y="1735"/>
                      <a:pt x="8308" y="1146"/>
                    </a:cubicBezTo>
                    <a:cubicBezTo>
                      <a:pt x="8431" y="902"/>
                      <a:pt x="8530" y="657"/>
                      <a:pt x="8653" y="412"/>
                    </a:cubicBezTo>
                    <a:cubicBezTo>
                      <a:pt x="8675" y="279"/>
                      <a:pt x="8708" y="145"/>
                      <a:pt x="87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8"/>
              <p:cNvSpPr/>
              <p:nvPr/>
            </p:nvSpPr>
            <p:spPr>
              <a:xfrm>
                <a:off x="753609" y="2177005"/>
                <a:ext cx="300381" cy="353131"/>
              </a:xfrm>
              <a:custGeom>
                <a:avLst/>
                <a:gdLst/>
                <a:ahLst/>
                <a:cxnLst/>
                <a:rect l="l" t="t" r="r" b="b"/>
                <a:pathLst>
                  <a:path w="8610" h="10122" extrusionOk="0">
                    <a:moveTo>
                      <a:pt x="8609" y="1"/>
                    </a:moveTo>
                    <a:lnTo>
                      <a:pt x="8609" y="1"/>
                    </a:lnTo>
                    <a:cubicBezTo>
                      <a:pt x="8154" y="746"/>
                      <a:pt x="7719" y="1513"/>
                      <a:pt x="7197" y="2203"/>
                    </a:cubicBezTo>
                    <a:cubicBezTo>
                      <a:pt x="6607" y="2981"/>
                      <a:pt x="5895" y="3660"/>
                      <a:pt x="5362" y="4472"/>
                    </a:cubicBezTo>
                    <a:cubicBezTo>
                      <a:pt x="4817" y="5295"/>
                      <a:pt x="4328" y="6162"/>
                      <a:pt x="3827" y="7007"/>
                    </a:cubicBezTo>
                    <a:cubicBezTo>
                      <a:pt x="3693" y="7219"/>
                      <a:pt x="3571" y="7430"/>
                      <a:pt x="3448" y="7642"/>
                    </a:cubicBezTo>
                    <a:cubicBezTo>
                      <a:pt x="3315" y="7853"/>
                      <a:pt x="3171" y="8065"/>
                      <a:pt x="2971" y="8220"/>
                    </a:cubicBezTo>
                    <a:cubicBezTo>
                      <a:pt x="2793" y="8364"/>
                      <a:pt x="2581" y="8476"/>
                      <a:pt x="2381" y="8598"/>
                    </a:cubicBezTo>
                    <a:cubicBezTo>
                      <a:pt x="2181" y="8720"/>
                      <a:pt x="2003" y="8865"/>
                      <a:pt x="1836" y="9032"/>
                    </a:cubicBezTo>
                    <a:cubicBezTo>
                      <a:pt x="1525" y="9355"/>
                      <a:pt x="1236" y="9721"/>
                      <a:pt x="779" y="9899"/>
                    </a:cubicBezTo>
                    <a:cubicBezTo>
                      <a:pt x="557" y="9988"/>
                      <a:pt x="312" y="10033"/>
                      <a:pt x="57" y="10033"/>
                    </a:cubicBezTo>
                    <a:cubicBezTo>
                      <a:pt x="34" y="10067"/>
                      <a:pt x="23" y="10089"/>
                      <a:pt x="1" y="10122"/>
                    </a:cubicBezTo>
                    <a:cubicBezTo>
                      <a:pt x="156" y="10122"/>
                      <a:pt x="312" y="10111"/>
                      <a:pt x="446" y="10077"/>
                    </a:cubicBezTo>
                    <a:cubicBezTo>
                      <a:pt x="913" y="10000"/>
                      <a:pt x="1258" y="9766"/>
                      <a:pt x="1558" y="9466"/>
                    </a:cubicBezTo>
                    <a:cubicBezTo>
                      <a:pt x="1725" y="9299"/>
                      <a:pt x="1881" y="9110"/>
                      <a:pt x="2059" y="8954"/>
                    </a:cubicBezTo>
                    <a:cubicBezTo>
                      <a:pt x="2237" y="8787"/>
                      <a:pt x="2447" y="8665"/>
                      <a:pt x="2659" y="8542"/>
                    </a:cubicBezTo>
                    <a:cubicBezTo>
                      <a:pt x="2870" y="8420"/>
                      <a:pt x="3060" y="8287"/>
                      <a:pt x="3226" y="8109"/>
                    </a:cubicBezTo>
                    <a:cubicBezTo>
                      <a:pt x="3382" y="7931"/>
                      <a:pt x="3505" y="7731"/>
                      <a:pt x="3626" y="7519"/>
                    </a:cubicBezTo>
                    <a:cubicBezTo>
                      <a:pt x="4138" y="6663"/>
                      <a:pt x="4650" y="5784"/>
                      <a:pt x="5184" y="4928"/>
                    </a:cubicBezTo>
                    <a:cubicBezTo>
                      <a:pt x="5450" y="4494"/>
                      <a:pt x="5740" y="4083"/>
                      <a:pt x="6063" y="3693"/>
                    </a:cubicBezTo>
                    <a:cubicBezTo>
                      <a:pt x="6385" y="3304"/>
                      <a:pt x="6718" y="2948"/>
                      <a:pt x="7041" y="2559"/>
                    </a:cubicBezTo>
                    <a:cubicBezTo>
                      <a:pt x="7630" y="1847"/>
                      <a:pt x="8120" y="1046"/>
                      <a:pt x="8565" y="212"/>
                    </a:cubicBezTo>
                    <a:cubicBezTo>
                      <a:pt x="8576" y="146"/>
                      <a:pt x="8587" y="67"/>
                      <a:pt x="860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8"/>
              <p:cNvSpPr/>
              <p:nvPr/>
            </p:nvSpPr>
            <p:spPr>
              <a:xfrm>
                <a:off x="787765" y="2292276"/>
                <a:ext cx="229734" cy="268913"/>
              </a:xfrm>
              <a:custGeom>
                <a:avLst/>
                <a:gdLst/>
                <a:ahLst/>
                <a:cxnLst/>
                <a:rect l="l" t="t" r="r" b="b"/>
                <a:pathLst>
                  <a:path w="6585" h="7708" extrusionOk="0">
                    <a:moveTo>
                      <a:pt x="6585" y="0"/>
                    </a:moveTo>
                    <a:lnTo>
                      <a:pt x="6585" y="0"/>
                    </a:lnTo>
                    <a:cubicBezTo>
                      <a:pt x="6073" y="389"/>
                      <a:pt x="5618" y="846"/>
                      <a:pt x="5206" y="1346"/>
                    </a:cubicBezTo>
                    <a:cubicBezTo>
                      <a:pt x="4594" y="2080"/>
                      <a:pt x="4060" y="2880"/>
                      <a:pt x="3604" y="3748"/>
                    </a:cubicBezTo>
                    <a:cubicBezTo>
                      <a:pt x="3148" y="4593"/>
                      <a:pt x="2803" y="5550"/>
                      <a:pt x="2091" y="6217"/>
                    </a:cubicBezTo>
                    <a:cubicBezTo>
                      <a:pt x="1735" y="6551"/>
                      <a:pt x="1291" y="6785"/>
                      <a:pt x="879" y="7062"/>
                    </a:cubicBezTo>
                    <a:cubicBezTo>
                      <a:pt x="579" y="7274"/>
                      <a:pt x="290" y="7485"/>
                      <a:pt x="0" y="7707"/>
                    </a:cubicBezTo>
                    <a:cubicBezTo>
                      <a:pt x="67" y="7697"/>
                      <a:pt x="145" y="7697"/>
                      <a:pt x="212" y="7685"/>
                    </a:cubicBezTo>
                    <a:cubicBezTo>
                      <a:pt x="356" y="7586"/>
                      <a:pt x="501" y="7485"/>
                      <a:pt x="635" y="7385"/>
                    </a:cubicBezTo>
                    <a:cubicBezTo>
                      <a:pt x="1046" y="7107"/>
                      <a:pt x="1480" y="6852"/>
                      <a:pt x="1880" y="6551"/>
                    </a:cubicBezTo>
                    <a:cubicBezTo>
                      <a:pt x="2670" y="5972"/>
                      <a:pt x="3082" y="5083"/>
                      <a:pt x="3504" y="4215"/>
                    </a:cubicBezTo>
                    <a:cubicBezTo>
                      <a:pt x="3949" y="3325"/>
                      <a:pt x="4461" y="2492"/>
                      <a:pt x="5061" y="1724"/>
                    </a:cubicBezTo>
                    <a:cubicBezTo>
                      <a:pt x="5472" y="1212"/>
                      <a:pt x="5907" y="734"/>
                      <a:pt x="6407" y="312"/>
                    </a:cubicBezTo>
                    <a:cubicBezTo>
                      <a:pt x="6463" y="211"/>
                      <a:pt x="6518" y="100"/>
                      <a:pt x="658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8"/>
              <p:cNvSpPr/>
              <p:nvPr/>
            </p:nvSpPr>
            <p:spPr>
              <a:xfrm>
                <a:off x="769902" y="2104821"/>
                <a:ext cx="297660" cy="396217"/>
              </a:xfrm>
              <a:custGeom>
                <a:avLst/>
                <a:gdLst/>
                <a:ahLst/>
                <a:cxnLst/>
                <a:rect l="l" t="t" r="r" b="b"/>
                <a:pathLst>
                  <a:path w="8532" h="11357" extrusionOk="0">
                    <a:moveTo>
                      <a:pt x="8532" y="1"/>
                    </a:moveTo>
                    <a:cubicBezTo>
                      <a:pt x="8465" y="79"/>
                      <a:pt x="8398" y="157"/>
                      <a:pt x="8332" y="223"/>
                    </a:cubicBezTo>
                    <a:cubicBezTo>
                      <a:pt x="7964" y="680"/>
                      <a:pt x="7631" y="1158"/>
                      <a:pt x="7353" y="1681"/>
                    </a:cubicBezTo>
                    <a:cubicBezTo>
                      <a:pt x="7064" y="2225"/>
                      <a:pt x="6852" y="2804"/>
                      <a:pt x="6518" y="3315"/>
                    </a:cubicBezTo>
                    <a:cubicBezTo>
                      <a:pt x="6185" y="3838"/>
                      <a:pt x="5762" y="4294"/>
                      <a:pt x="5384" y="4773"/>
                    </a:cubicBezTo>
                    <a:cubicBezTo>
                      <a:pt x="5006" y="5262"/>
                      <a:pt x="4639" y="5751"/>
                      <a:pt x="4294" y="6263"/>
                    </a:cubicBezTo>
                    <a:cubicBezTo>
                      <a:pt x="3950" y="6763"/>
                      <a:pt x="3616" y="7264"/>
                      <a:pt x="3282" y="7776"/>
                    </a:cubicBezTo>
                    <a:cubicBezTo>
                      <a:pt x="2949" y="8287"/>
                      <a:pt x="2659" y="8854"/>
                      <a:pt x="2225" y="9266"/>
                    </a:cubicBezTo>
                    <a:cubicBezTo>
                      <a:pt x="2003" y="9477"/>
                      <a:pt x="1736" y="9610"/>
                      <a:pt x="1458" y="9744"/>
                    </a:cubicBezTo>
                    <a:cubicBezTo>
                      <a:pt x="1191" y="9877"/>
                      <a:pt x="947" y="10022"/>
                      <a:pt x="769" y="10245"/>
                    </a:cubicBezTo>
                    <a:cubicBezTo>
                      <a:pt x="524" y="10545"/>
                      <a:pt x="357" y="10934"/>
                      <a:pt x="67" y="11201"/>
                    </a:cubicBezTo>
                    <a:cubicBezTo>
                      <a:pt x="67" y="11224"/>
                      <a:pt x="57" y="11234"/>
                      <a:pt x="45" y="11256"/>
                    </a:cubicBezTo>
                    <a:cubicBezTo>
                      <a:pt x="35" y="11290"/>
                      <a:pt x="12" y="11323"/>
                      <a:pt x="1" y="11357"/>
                    </a:cubicBezTo>
                    <a:cubicBezTo>
                      <a:pt x="179" y="11234"/>
                      <a:pt x="324" y="11068"/>
                      <a:pt x="435" y="10901"/>
                    </a:cubicBezTo>
                    <a:cubicBezTo>
                      <a:pt x="613" y="10645"/>
                      <a:pt x="757" y="10367"/>
                      <a:pt x="980" y="10156"/>
                    </a:cubicBezTo>
                    <a:cubicBezTo>
                      <a:pt x="1202" y="9956"/>
                      <a:pt x="1503" y="9844"/>
                      <a:pt x="1780" y="9711"/>
                    </a:cubicBezTo>
                    <a:cubicBezTo>
                      <a:pt x="2326" y="9444"/>
                      <a:pt x="2659" y="8965"/>
                      <a:pt x="2971" y="8476"/>
                    </a:cubicBezTo>
                    <a:cubicBezTo>
                      <a:pt x="3304" y="7942"/>
                      <a:pt x="3638" y="7408"/>
                      <a:pt x="3982" y="6886"/>
                    </a:cubicBezTo>
                    <a:cubicBezTo>
                      <a:pt x="4338" y="6363"/>
                      <a:pt x="4694" y="5851"/>
                      <a:pt x="5072" y="5351"/>
                    </a:cubicBezTo>
                    <a:cubicBezTo>
                      <a:pt x="5440" y="4850"/>
                      <a:pt x="5840" y="4383"/>
                      <a:pt x="6229" y="3905"/>
                    </a:cubicBezTo>
                    <a:cubicBezTo>
                      <a:pt x="6419" y="3660"/>
                      <a:pt x="6597" y="3416"/>
                      <a:pt x="6741" y="3149"/>
                    </a:cubicBezTo>
                    <a:cubicBezTo>
                      <a:pt x="6896" y="2882"/>
                      <a:pt x="7030" y="2603"/>
                      <a:pt x="7163" y="2314"/>
                    </a:cubicBezTo>
                    <a:cubicBezTo>
                      <a:pt x="7420" y="1758"/>
                      <a:pt x="7709" y="1214"/>
                      <a:pt x="8053" y="724"/>
                    </a:cubicBezTo>
                    <a:cubicBezTo>
                      <a:pt x="8198" y="524"/>
                      <a:pt x="8342" y="334"/>
                      <a:pt x="8510" y="146"/>
                    </a:cubicBezTo>
                    <a:cubicBezTo>
                      <a:pt x="8510" y="101"/>
                      <a:pt x="8520" y="45"/>
                      <a:pt x="853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8"/>
              <p:cNvSpPr/>
              <p:nvPr/>
            </p:nvSpPr>
            <p:spPr>
              <a:xfrm>
                <a:off x="832003" y="1881710"/>
                <a:ext cx="260784" cy="466062"/>
              </a:xfrm>
              <a:custGeom>
                <a:avLst/>
                <a:gdLst/>
                <a:ahLst/>
                <a:cxnLst/>
                <a:rect l="l" t="t" r="r" b="b"/>
                <a:pathLst>
                  <a:path w="7475" h="13359" extrusionOk="0">
                    <a:moveTo>
                      <a:pt x="7130" y="1"/>
                    </a:moveTo>
                    <a:cubicBezTo>
                      <a:pt x="7074" y="23"/>
                      <a:pt x="7019" y="34"/>
                      <a:pt x="6963" y="56"/>
                    </a:cubicBezTo>
                    <a:cubicBezTo>
                      <a:pt x="6696" y="434"/>
                      <a:pt x="6473" y="846"/>
                      <a:pt x="6263" y="1269"/>
                    </a:cubicBezTo>
                    <a:cubicBezTo>
                      <a:pt x="5984" y="1791"/>
                      <a:pt x="5706" y="2314"/>
                      <a:pt x="5351" y="2782"/>
                    </a:cubicBezTo>
                    <a:cubicBezTo>
                      <a:pt x="5028" y="3237"/>
                      <a:pt x="4661" y="3660"/>
                      <a:pt x="4327" y="4116"/>
                    </a:cubicBezTo>
                    <a:cubicBezTo>
                      <a:pt x="4016" y="4550"/>
                      <a:pt x="3737" y="5017"/>
                      <a:pt x="3559" y="5562"/>
                    </a:cubicBezTo>
                    <a:cubicBezTo>
                      <a:pt x="3381" y="6129"/>
                      <a:pt x="3349" y="6763"/>
                      <a:pt x="3126" y="7308"/>
                    </a:cubicBezTo>
                    <a:cubicBezTo>
                      <a:pt x="2914" y="7853"/>
                      <a:pt x="2570" y="8298"/>
                      <a:pt x="2225" y="8754"/>
                    </a:cubicBezTo>
                    <a:cubicBezTo>
                      <a:pt x="1891" y="9199"/>
                      <a:pt x="1569" y="9655"/>
                      <a:pt x="1335" y="10177"/>
                    </a:cubicBezTo>
                    <a:cubicBezTo>
                      <a:pt x="1001" y="10934"/>
                      <a:pt x="779" y="11813"/>
                      <a:pt x="334" y="12513"/>
                    </a:cubicBezTo>
                    <a:cubicBezTo>
                      <a:pt x="312" y="12580"/>
                      <a:pt x="289" y="12646"/>
                      <a:pt x="267" y="12703"/>
                    </a:cubicBezTo>
                    <a:cubicBezTo>
                      <a:pt x="178" y="12913"/>
                      <a:pt x="89" y="13136"/>
                      <a:pt x="0" y="13358"/>
                    </a:cubicBezTo>
                    <a:cubicBezTo>
                      <a:pt x="45" y="13303"/>
                      <a:pt x="79" y="13247"/>
                      <a:pt x="112" y="13180"/>
                    </a:cubicBezTo>
                    <a:cubicBezTo>
                      <a:pt x="412" y="12703"/>
                      <a:pt x="679" y="12202"/>
                      <a:pt x="957" y="11702"/>
                    </a:cubicBezTo>
                    <a:cubicBezTo>
                      <a:pt x="1513" y="10678"/>
                      <a:pt x="2047" y="9655"/>
                      <a:pt x="2670" y="8676"/>
                    </a:cubicBezTo>
                    <a:cubicBezTo>
                      <a:pt x="2981" y="8187"/>
                      <a:pt x="3337" y="7720"/>
                      <a:pt x="3660" y="7241"/>
                    </a:cubicBezTo>
                    <a:cubicBezTo>
                      <a:pt x="3982" y="6763"/>
                      <a:pt x="4227" y="6262"/>
                      <a:pt x="4449" y="5728"/>
                    </a:cubicBezTo>
                    <a:cubicBezTo>
                      <a:pt x="4683" y="5184"/>
                      <a:pt x="4939" y="4683"/>
                      <a:pt x="5294" y="4227"/>
                    </a:cubicBezTo>
                    <a:cubicBezTo>
                      <a:pt x="5650" y="3783"/>
                      <a:pt x="6085" y="3393"/>
                      <a:pt x="6529" y="3026"/>
                    </a:cubicBezTo>
                    <a:cubicBezTo>
                      <a:pt x="6829" y="2792"/>
                      <a:pt x="7141" y="2559"/>
                      <a:pt x="7452" y="2337"/>
                    </a:cubicBezTo>
                    <a:cubicBezTo>
                      <a:pt x="7452" y="2270"/>
                      <a:pt x="7464" y="2214"/>
                      <a:pt x="7474" y="2159"/>
                    </a:cubicBezTo>
                    <a:lnTo>
                      <a:pt x="7474" y="2159"/>
                    </a:lnTo>
                    <a:cubicBezTo>
                      <a:pt x="7219" y="2347"/>
                      <a:pt x="6963" y="2537"/>
                      <a:pt x="6718" y="2737"/>
                    </a:cubicBezTo>
                    <a:cubicBezTo>
                      <a:pt x="5840" y="3427"/>
                      <a:pt x="5039" y="4205"/>
                      <a:pt x="4550" y="5239"/>
                    </a:cubicBezTo>
                    <a:cubicBezTo>
                      <a:pt x="4316" y="5751"/>
                      <a:pt x="4105" y="6274"/>
                      <a:pt x="3826" y="6763"/>
                    </a:cubicBezTo>
                    <a:cubicBezTo>
                      <a:pt x="3549" y="7253"/>
                      <a:pt x="3203" y="7708"/>
                      <a:pt x="2892" y="8175"/>
                    </a:cubicBezTo>
                    <a:cubicBezTo>
                      <a:pt x="2259" y="9132"/>
                      <a:pt x="1702" y="10133"/>
                      <a:pt x="1157" y="11134"/>
                    </a:cubicBezTo>
                    <a:cubicBezTo>
                      <a:pt x="1080" y="11279"/>
                      <a:pt x="1001" y="11412"/>
                      <a:pt x="935" y="11546"/>
                    </a:cubicBezTo>
                    <a:cubicBezTo>
                      <a:pt x="1035" y="11290"/>
                      <a:pt x="1124" y="11034"/>
                      <a:pt x="1213" y="10790"/>
                    </a:cubicBezTo>
                    <a:cubicBezTo>
                      <a:pt x="1413" y="10233"/>
                      <a:pt x="1658" y="9710"/>
                      <a:pt x="1992" y="9243"/>
                    </a:cubicBezTo>
                    <a:cubicBezTo>
                      <a:pt x="2303" y="8798"/>
                      <a:pt x="2659" y="8387"/>
                      <a:pt x="2937" y="7908"/>
                    </a:cubicBezTo>
                    <a:cubicBezTo>
                      <a:pt x="3082" y="7675"/>
                      <a:pt x="3203" y="7419"/>
                      <a:pt x="3292" y="7152"/>
                    </a:cubicBezTo>
                    <a:cubicBezTo>
                      <a:pt x="3381" y="6874"/>
                      <a:pt x="3437" y="6585"/>
                      <a:pt x="3482" y="6296"/>
                    </a:cubicBezTo>
                    <a:cubicBezTo>
                      <a:pt x="3593" y="5706"/>
                      <a:pt x="3771" y="5172"/>
                      <a:pt x="4071" y="4683"/>
                    </a:cubicBezTo>
                    <a:cubicBezTo>
                      <a:pt x="4360" y="4205"/>
                      <a:pt x="4716" y="3771"/>
                      <a:pt x="5061" y="3338"/>
                    </a:cubicBezTo>
                    <a:cubicBezTo>
                      <a:pt x="5417" y="2903"/>
                      <a:pt x="5739" y="2448"/>
                      <a:pt x="6018" y="1947"/>
                    </a:cubicBezTo>
                    <a:cubicBezTo>
                      <a:pt x="6307" y="1447"/>
                      <a:pt x="6552" y="913"/>
                      <a:pt x="6852" y="424"/>
                    </a:cubicBezTo>
                    <a:cubicBezTo>
                      <a:pt x="6941" y="279"/>
                      <a:pt x="7030" y="134"/>
                      <a:pt x="713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8"/>
              <p:cNvSpPr/>
              <p:nvPr/>
            </p:nvSpPr>
            <p:spPr>
              <a:xfrm>
                <a:off x="863054" y="1935647"/>
                <a:ext cx="143597" cy="307743"/>
              </a:xfrm>
              <a:custGeom>
                <a:avLst/>
                <a:gdLst/>
                <a:ahLst/>
                <a:cxnLst/>
                <a:rect l="l" t="t" r="r" b="b"/>
                <a:pathLst>
                  <a:path w="4116" h="8821" extrusionOk="0">
                    <a:moveTo>
                      <a:pt x="4115" y="1"/>
                    </a:moveTo>
                    <a:lnTo>
                      <a:pt x="4115" y="1"/>
                    </a:lnTo>
                    <a:cubicBezTo>
                      <a:pt x="3971" y="168"/>
                      <a:pt x="3815" y="346"/>
                      <a:pt x="3670" y="534"/>
                    </a:cubicBezTo>
                    <a:cubicBezTo>
                      <a:pt x="3559" y="757"/>
                      <a:pt x="3460" y="1002"/>
                      <a:pt x="3381" y="1258"/>
                    </a:cubicBezTo>
                    <a:cubicBezTo>
                      <a:pt x="3237" y="1713"/>
                      <a:pt x="3092" y="2148"/>
                      <a:pt x="2825" y="2526"/>
                    </a:cubicBezTo>
                    <a:cubicBezTo>
                      <a:pt x="2558" y="2882"/>
                      <a:pt x="2236" y="3193"/>
                      <a:pt x="1958" y="3549"/>
                    </a:cubicBezTo>
                    <a:cubicBezTo>
                      <a:pt x="1691" y="3883"/>
                      <a:pt x="1502" y="4271"/>
                      <a:pt x="1346" y="4683"/>
                    </a:cubicBezTo>
                    <a:cubicBezTo>
                      <a:pt x="1057" y="5506"/>
                      <a:pt x="934" y="6418"/>
                      <a:pt x="657" y="7252"/>
                    </a:cubicBezTo>
                    <a:cubicBezTo>
                      <a:pt x="501" y="7709"/>
                      <a:pt x="289" y="8142"/>
                      <a:pt x="56" y="8542"/>
                    </a:cubicBezTo>
                    <a:cubicBezTo>
                      <a:pt x="34" y="8631"/>
                      <a:pt x="22" y="8732"/>
                      <a:pt x="0" y="8821"/>
                    </a:cubicBezTo>
                    <a:cubicBezTo>
                      <a:pt x="234" y="8465"/>
                      <a:pt x="445" y="8075"/>
                      <a:pt x="612" y="7664"/>
                    </a:cubicBezTo>
                    <a:cubicBezTo>
                      <a:pt x="934" y="6863"/>
                      <a:pt x="1068" y="5951"/>
                      <a:pt x="1302" y="5106"/>
                    </a:cubicBezTo>
                    <a:cubicBezTo>
                      <a:pt x="1424" y="4672"/>
                      <a:pt x="1579" y="4271"/>
                      <a:pt x="1802" y="3916"/>
                    </a:cubicBezTo>
                    <a:cubicBezTo>
                      <a:pt x="2047" y="3527"/>
                      <a:pt x="2380" y="3215"/>
                      <a:pt x="2669" y="2870"/>
                    </a:cubicBezTo>
                    <a:cubicBezTo>
                      <a:pt x="2959" y="2536"/>
                      <a:pt x="3181" y="2158"/>
                      <a:pt x="3326" y="1725"/>
                    </a:cubicBezTo>
                    <a:cubicBezTo>
                      <a:pt x="3470" y="1280"/>
                      <a:pt x="3581" y="835"/>
                      <a:pt x="3804" y="445"/>
                    </a:cubicBezTo>
                    <a:cubicBezTo>
                      <a:pt x="3893" y="290"/>
                      <a:pt x="4004" y="146"/>
                      <a:pt x="411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8"/>
              <p:cNvSpPr/>
              <p:nvPr/>
            </p:nvSpPr>
            <p:spPr>
              <a:xfrm>
                <a:off x="1021343" y="1893363"/>
                <a:ext cx="31852" cy="26026"/>
              </a:xfrm>
              <a:custGeom>
                <a:avLst/>
                <a:gdLst/>
                <a:ahLst/>
                <a:cxnLst/>
                <a:rect l="l" t="t" r="r" b="b"/>
                <a:pathLst>
                  <a:path w="913" h="746" extrusionOk="0">
                    <a:moveTo>
                      <a:pt x="913" y="1"/>
                    </a:moveTo>
                    <a:lnTo>
                      <a:pt x="913" y="1"/>
                    </a:lnTo>
                    <a:cubicBezTo>
                      <a:pt x="813" y="67"/>
                      <a:pt x="702" y="134"/>
                      <a:pt x="602" y="212"/>
                    </a:cubicBezTo>
                    <a:cubicBezTo>
                      <a:pt x="391" y="367"/>
                      <a:pt x="190" y="545"/>
                      <a:pt x="1" y="745"/>
                    </a:cubicBezTo>
                    <a:cubicBezTo>
                      <a:pt x="79" y="668"/>
                      <a:pt x="157" y="601"/>
                      <a:pt x="235" y="523"/>
                    </a:cubicBezTo>
                    <a:cubicBezTo>
                      <a:pt x="457" y="345"/>
                      <a:pt x="680" y="167"/>
                      <a:pt x="9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8"/>
              <p:cNvSpPr/>
              <p:nvPr/>
            </p:nvSpPr>
            <p:spPr>
              <a:xfrm>
                <a:off x="806395" y="1981421"/>
                <a:ext cx="283286" cy="431175"/>
              </a:xfrm>
              <a:custGeom>
                <a:avLst/>
                <a:gdLst/>
                <a:ahLst/>
                <a:cxnLst/>
                <a:rect l="l" t="t" r="r" b="b"/>
                <a:pathLst>
                  <a:path w="8120" h="12359" extrusionOk="0">
                    <a:moveTo>
                      <a:pt x="8119" y="1"/>
                    </a:moveTo>
                    <a:lnTo>
                      <a:pt x="8119" y="1"/>
                    </a:lnTo>
                    <a:cubicBezTo>
                      <a:pt x="7652" y="424"/>
                      <a:pt x="7230" y="913"/>
                      <a:pt x="6851" y="1414"/>
                    </a:cubicBezTo>
                    <a:cubicBezTo>
                      <a:pt x="6196" y="2292"/>
                      <a:pt x="5606" y="3226"/>
                      <a:pt x="5005" y="4161"/>
                    </a:cubicBezTo>
                    <a:cubicBezTo>
                      <a:pt x="4394" y="5106"/>
                      <a:pt x="3771" y="6041"/>
                      <a:pt x="3170" y="6997"/>
                    </a:cubicBezTo>
                    <a:cubicBezTo>
                      <a:pt x="2570" y="7942"/>
                      <a:pt x="1980" y="8910"/>
                      <a:pt x="1413" y="9889"/>
                    </a:cubicBezTo>
                    <a:cubicBezTo>
                      <a:pt x="1001" y="10612"/>
                      <a:pt x="612" y="11346"/>
                      <a:pt x="134" y="12013"/>
                    </a:cubicBezTo>
                    <a:cubicBezTo>
                      <a:pt x="89" y="12136"/>
                      <a:pt x="45" y="12247"/>
                      <a:pt x="0" y="12358"/>
                    </a:cubicBezTo>
                    <a:cubicBezTo>
                      <a:pt x="490" y="11758"/>
                      <a:pt x="868" y="11056"/>
                      <a:pt x="1257" y="10378"/>
                    </a:cubicBezTo>
                    <a:cubicBezTo>
                      <a:pt x="1802" y="9388"/>
                      <a:pt x="2370" y="8421"/>
                      <a:pt x="2970" y="7475"/>
                    </a:cubicBezTo>
                    <a:cubicBezTo>
                      <a:pt x="3571" y="6519"/>
                      <a:pt x="4182" y="5574"/>
                      <a:pt x="4805" y="4639"/>
                    </a:cubicBezTo>
                    <a:cubicBezTo>
                      <a:pt x="5406" y="3705"/>
                      <a:pt x="5996" y="2759"/>
                      <a:pt x="6641" y="1847"/>
                    </a:cubicBezTo>
                    <a:cubicBezTo>
                      <a:pt x="7063" y="1247"/>
                      <a:pt x="7541" y="668"/>
                      <a:pt x="8097" y="168"/>
                    </a:cubicBezTo>
                    <a:cubicBezTo>
                      <a:pt x="8097" y="112"/>
                      <a:pt x="8109" y="57"/>
                      <a:pt x="811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8"/>
              <p:cNvSpPr/>
              <p:nvPr/>
            </p:nvSpPr>
            <p:spPr>
              <a:xfrm>
                <a:off x="793591" y="2013658"/>
                <a:ext cx="290648" cy="430337"/>
              </a:xfrm>
              <a:custGeom>
                <a:avLst/>
                <a:gdLst/>
                <a:ahLst/>
                <a:cxnLst/>
                <a:rect l="l" t="t" r="r" b="b"/>
                <a:pathLst>
                  <a:path w="8331" h="12335" extrusionOk="0">
                    <a:moveTo>
                      <a:pt x="8331" y="1"/>
                    </a:moveTo>
                    <a:lnTo>
                      <a:pt x="8331" y="1"/>
                    </a:lnTo>
                    <a:cubicBezTo>
                      <a:pt x="7997" y="367"/>
                      <a:pt x="7663" y="757"/>
                      <a:pt x="7364" y="1168"/>
                    </a:cubicBezTo>
                    <a:cubicBezTo>
                      <a:pt x="6674" y="2102"/>
                      <a:pt x="6096" y="3115"/>
                      <a:pt x="5606" y="4193"/>
                    </a:cubicBezTo>
                    <a:cubicBezTo>
                      <a:pt x="5350" y="4739"/>
                      <a:pt x="5105" y="5295"/>
                      <a:pt x="4772" y="5772"/>
                    </a:cubicBezTo>
                    <a:cubicBezTo>
                      <a:pt x="4438" y="6262"/>
                      <a:pt x="4027" y="6685"/>
                      <a:pt x="3637" y="7119"/>
                    </a:cubicBezTo>
                    <a:cubicBezTo>
                      <a:pt x="3248" y="7541"/>
                      <a:pt x="2859" y="7975"/>
                      <a:pt x="2559" y="8476"/>
                    </a:cubicBezTo>
                    <a:cubicBezTo>
                      <a:pt x="2258" y="8976"/>
                      <a:pt x="2058" y="9554"/>
                      <a:pt x="1802" y="10088"/>
                    </a:cubicBezTo>
                    <a:cubicBezTo>
                      <a:pt x="1390" y="10945"/>
                      <a:pt x="801" y="11657"/>
                      <a:pt x="56" y="12213"/>
                    </a:cubicBezTo>
                    <a:cubicBezTo>
                      <a:pt x="34" y="12257"/>
                      <a:pt x="23" y="12290"/>
                      <a:pt x="1" y="12335"/>
                    </a:cubicBezTo>
                    <a:cubicBezTo>
                      <a:pt x="656" y="11879"/>
                      <a:pt x="1213" y="11311"/>
                      <a:pt x="1613" y="10622"/>
                    </a:cubicBezTo>
                    <a:cubicBezTo>
                      <a:pt x="1914" y="10122"/>
                      <a:pt x="2125" y="9554"/>
                      <a:pt x="2369" y="9009"/>
                    </a:cubicBezTo>
                    <a:cubicBezTo>
                      <a:pt x="2636" y="8464"/>
                      <a:pt x="2981" y="7986"/>
                      <a:pt x="3370" y="7541"/>
                    </a:cubicBezTo>
                    <a:cubicBezTo>
                      <a:pt x="3760" y="7096"/>
                      <a:pt x="4183" y="6685"/>
                      <a:pt x="4549" y="6240"/>
                    </a:cubicBezTo>
                    <a:cubicBezTo>
                      <a:pt x="4917" y="5784"/>
                      <a:pt x="5206" y="5283"/>
                      <a:pt x="5451" y="4739"/>
                    </a:cubicBezTo>
                    <a:cubicBezTo>
                      <a:pt x="5695" y="4205"/>
                      <a:pt x="5928" y="3659"/>
                      <a:pt x="6207" y="3137"/>
                    </a:cubicBezTo>
                    <a:cubicBezTo>
                      <a:pt x="6484" y="2603"/>
                      <a:pt x="6796" y="2091"/>
                      <a:pt x="7130" y="1602"/>
                    </a:cubicBezTo>
                    <a:cubicBezTo>
                      <a:pt x="7497" y="1079"/>
                      <a:pt x="7886" y="579"/>
                      <a:pt x="8308" y="112"/>
                    </a:cubicBezTo>
                    <a:cubicBezTo>
                      <a:pt x="8320" y="100"/>
                      <a:pt x="8320" y="90"/>
                      <a:pt x="8320" y="78"/>
                    </a:cubicBezTo>
                    <a:cubicBezTo>
                      <a:pt x="8331" y="56"/>
                      <a:pt x="8331" y="23"/>
                      <a:pt x="83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8"/>
              <p:cNvSpPr/>
              <p:nvPr/>
            </p:nvSpPr>
            <p:spPr>
              <a:xfrm>
                <a:off x="806395" y="2188658"/>
                <a:ext cx="134282" cy="223943"/>
              </a:xfrm>
              <a:custGeom>
                <a:avLst/>
                <a:gdLst/>
                <a:ahLst/>
                <a:cxnLst/>
                <a:rect l="l" t="t" r="r" b="b"/>
                <a:pathLst>
                  <a:path w="3849" h="6419" extrusionOk="0">
                    <a:moveTo>
                      <a:pt x="3849" y="0"/>
                    </a:moveTo>
                    <a:cubicBezTo>
                      <a:pt x="3626" y="345"/>
                      <a:pt x="3393" y="701"/>
                      <a:pt x="3170" y="1057"/>
                    </a:cubicBezTo>
                    <a:cubicBezTo>
                      <a:pt x="2570" y="2002"/>
                      <a:pt x="1980" y="2970"/>
                      <a:pt x="1413" y="3949"/>
                    </a:cubicBezTo>
                    <a:cubicBezTo>
                      <a:pt x="1001" y="4672"/>
                      <a:pt x="612" y="5406"/>
                      <a:pt x="134" y="6073"/>
                    </a:cubicBezTo>
                    <a:cubicBezTo>
                      <a:pt x="123" y="6095"/>
                      <a:pt x="123" y="6107"/>
                      <a:pt x="111" y="6117"/>
                    </a:cubicBezTo>
                    <a:cubicBezTo>
                      <a:pt x="89" y="6184"/>
                      <a:pt x="67" y="6251"/>
                      <a:pt x="34" y="6318"/>
                    </a:cubicBezTo>
                    <a:lnTo>
                      <a:pt x="0" y="6418"/>
                    </a:lnTo>
                    <a:cubicBezTo>
                      <a:pt x="490" y="5818"/>
                      <a:pt x="868" y="5116"/>
                      <a:pt x="1257" y="4438"/>
                    </a:cubicBezTo>
                    <a:cubicBezTo>
                      <a:pt x="1802" y="3448"/>
                      <a:pt x="2370" y="2481"/>
                      <a:pt x="2970" y="1535"/>
                    </a:cubicBezTo>
                    <a:cubicBezTo>
                      <a:pt x="3248" y="1090"/>
                      <a:pt x="3537" y="645"/>
                      <a:pt x="3826" y="200"/>
                    </a:cubicBezTo>
                    <a:cubicBezTo>
                      <a:pt x="3826" y="134"/>
                      <a:pt x="3838" y="67"/>
                      <a:pt x="384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8"/>
              <p:cNvSpPr/>
              <p:nvPr/>
            </p:nvSpPr>
            <p:spPr>
              <a:xfrm>
                <a:off x="863054" y="2050151"/>
                <a:ext cx="76090" cy="193242"/>
              </a:xfrm>
              <a:custGeom>
                <a:avLst/>
                <a:gdLst/>
                <a:ahLst/>
                <a:cxnLst/>
                <a:rect l="l" t="t" r="r" b="b"/>
                <a:pathLst>
                  <a:path w="2181" h="5539" extrusionOk="0">
                    <a:moveTo>
                      <a:pt x="2180" y="0"/>
                    </a:moveTo>
                    <a:cubicBezTo>
                      <a:pt x="2103" y="89"/>
                      <a:pt x="2036" y="178"/>
                      <a:pt x="1958" y="267"/>
                    </a:cubicBezTo>
                    <a:cubicBezTo>
                      <a:pt x="1691" y="601"/>
                      <a:pt x="1502" y="989"/>
                      <a:pt x="1346" y="1401"/>
                    </a:cubicBezTo>
                    <a:cubicBezTo>
                      <a:pt x="1057" y="2224"/>
                      <a:pt x="934" y="3136"/>
                      <a:pt x="657" y="3970"/>
                    </a:cubicBezTo>
                    <a:cubicBezTo>
                      <a:pt x="501" y="4427"/>
                      <a:pt x="289" y="4860"/>
                      <a:pt x="56" y="5260"/>
                    </a:cubicBezTo>
                    <a:cubicBezTo>
                      <a:pt x="45" y="5283"/>
                      <a:pt x="45" y="5305"/>
                      <a:pt x="45" y="5327"/>
                    </a:cubicBezTo>
                    <a:cubicBezTo>
                      <a:pt x="22" y="5405"/>
                      <a:pt x="12" y="5472"/>
                      <a:pt x="0" y="5539"/>
                    </a:cubicBezTo>
                    <a:cubicBezTo>
                      <a:pt x="234" y="5183"/>
                      <a:pt x="445" y="4793"/>
                      <a:pt x="612" y="4382"/>
                    </a:cubicBezTo>
                    <a:cubicBezTo>
                      <a:pt x="934" y="3581"/>
                      <a:pt x="1068" y="2669"/>
                      <a:pt x="1302" y="1824"/>
                    </a:cubicBezTo>
                    <a:cubicBezTo>
                      <a:pt x="1424" y="1390"/>
                      <a:pt x="1579" y="989"/>
                      <a:pt x="1802" y="634"/>
                    </a:cubicBezTo>
                    <a:cubicBezTo>
                      <a:pt x="1913" y="456"/>
                      <a:pt x="2047" y="289"/>
                      <a:pt x="2180" y="133"/>
                    </a:cubicBezTo>
                    <a:lnTo>
                      <a:pt x="2180"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8"/>
              <p:cNvSpPr/>
              <p:nvPr/>
            </p:nvSpPr>
            <p:spPr>
              <a:xfrm>
                <a:off x="832003" y="2128894"/>
                <a:ext cx="112966" cy="218884"/>
              </a:xfrm>
              <a:custGeom>
                <a:avLst/>
                <a:gdLst/>
                <a:ahLst/>
                <a:cxnLst/>
                <a:rect l="l" t="t" r="r" b="b"/>
                <a:pathLst>
                  <a:path w="3238" h="6274" extrusionOk="0">
                    <a:moveTo>
                      <a:pt x="3215" y="0"/>
                    </a:moveTo>
                    <a:cubicBezTo>
                      <a:pt x="3193" y="79"/>
                      <a:pt x="3159" y="156"/>
                      <a:pt x="3126" y="223"/>
                    </a:cubicBezTo>
                    <a:cubicBezTo>
                      <a:pt x="2914" y="768"/>
                      <a:pt x="2570" y="1213"/>
                      <a:pt x="2225" y="1669"/>
                    </a:cubicBezTo>
                    <a:cubicBezTo>
                      <a:pt x="1891" y="2114"/>
                      <a:pt x="1569" y="2570"/>
                      <a:pt x="1335" y="3092"/>
                    </a:cubicBezTo>
                    <a:cubicBezTo>
                      <a:pt x="1001" y="3849"/>
                      <a:pt x="779" y="4728"/>
                      <a:pt x="334" y="5428"/>
                    </a:cubicBezTo>
                    <a:cubicBezTo>
                      <a:pt x="312" y="5495"/>
                      <a:pt x="289" y="5561"/>
                      <a:pt x="267" y="5618"/>
                    </a:cubicBezTo>
                    <a:cubicBezTo>
                      <a:pt x="223" y="5717"/>
                      <a:pt x="178" y="5818"/>
                      <a:pt x="145" y="5929"/>
                    </a:cubicBezTo>
                    <a:cubicBezTo>
                      <a:pt x="134" y="5951"/>
                      <a:pt x="123" y="5973"/>
                      <a:pt x="112" y="6006"/>
                    </a:cubicBezTo>
                    <a:lnTo>
                      <a:pt x="12" y="6240"/>
                    </a:lnTo>
                    <a:cubicBezTo>
                      <a:pt x="12" y="6248"/>
                      <a:pt x="12" y="6256"/>
                      <a:pt x="8" y="6264"/>
                    </a:cubicBezTo>
                    <a:lnTo>
                      <a:pt x="8" y="6264"/>
                    </a:lnTo>
                    <a:cubicBezTo>
                      <a:pt x="48" y="6212"/>
                      <a:pt x="80" y="6158"/>
                      <a:pt x="112" y="6095"/>
                    </a:cubicBezTo>
                    <a:cubicBezTo>
                      <a:pt x="412" y="5618"/>
                      <a:pt x="679" y="5117"/>
                      <a:pt x="957" y="4617"/>
                    </a:cubicBezTo>
                    <a:cubicBezTo>
                      <a:pt x="1513" y="3593"/>
                      <a:pt x="2047" y="2570"/>
                      <a:pt x="2670" y="1591"/>
                    </a:cubicBezTo>
                    <a:cubicBezTo>
                      <a:pt x="2848" y="1313"/>
                      <a:pt x="3037" y="1046"/>
                      <a:pt x="3226" y="768"/>
                    </a:cubicBezTo>
                    <a:cubicBezTo>
                      <a:pt x="3226" y="712"/>
                      <a:pt x="3237" y="645"/>
                      <a:pt x="3237" y="590"/>
                    </a:cubicBezTo>
                    <a:lnTo>
                      <a:pt x="3237" y="590"/>
                    </a:lnTo>
                    <a:cubicBezTo>
                      <a:pt x="3115" y="757"/>
                      <a:pt x="3003" y="924"/>
                      <a:pt x="2892" y="1090"/>
                    </a:cubicBezTo>
                    <a:cubicBezTo>
                      <a:pt x="2259" y="2047"/>
                      <a:pt x="1702" y="3048"/>
                      <a:pt x="1157" y="4049"/>
                    </a:cubicBezTo>
                    <a:cubicBezTo>
                      <a:pt x="1080" y="4194"/>
                      <a:pt x="1001" y="4327"/>
                      <a:pt x="935" y="4461"/>
                    </a:cubicBezTo>
                    <a:cubicBezTo>
                      <a:pt x="1035" y="4205"/>
                      <a:pt x="1124" y="3949"/>
                      <a:pt x="1213" y="3705"/>
                    </a:cubicBezTo>
                    <a:cubicBezTo>
                      <a:pt x="1413" y="3148"/>
                      <a:pt x="1658" y="2625"/>
                      <a:pt x="1992" y="2158"/>
                    </a:cubicBezTo>
                    <a:cubicBezTo>
                      <a:pt x="2303" y="1713"/>
                      <a:pt x="2659" y="1302"/>
                      <a:pt x="2937" y="823"/>
                    </a:cubicBezTo>
                    <a:cubicBezTo>
                      <a:pt x="3048" y="645"/>
                      <a:pt x="3148" y="445"/>
                      <a:pt x="3226" y="245"/>
                    </a:cubicBezTo>
                    <a:cubicBezTo>
                      <a:pt x="3226" y="156"/>
                      <a:pt x="3226" y="79"/>
                      <a:pt x="3215" y="0"/>
                    </a:cubicBezTo>
                    <a:close/>
                    <a:moveTo>
                      <a:pt x="8" y="6264"/>
                    </a:moveTo>
                    <a:cubicBezTo>
                      <a:pt x="5" y="6267"/>
                      <a:pt x="3" y="6270"/>
                      <a:pt x="0" y="6273"/>
                    </a:cubicBezTo>
                    <a:cubicBezTo>
                      <a:pt x="4" y="6270"/>
                      <a:pt x="6" y="6267"/>
                      <a:pt x="8" y="6264"/>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8"/>
              <p:cNvSpPr/>
              <p:nvPr/>
            </p:nvSpPr>
            <p:spPr>
              <a:xfrm>
                <a:off x="790870" y="2442052"/>
                <a:ext cx="35725" cy="28329"/>
              </a:xfrm>
              <a:custGeom>
                <a:avLst/>
                <a:gdLst/>
                <a:ahLst/>
                <a:cxnLst/>
                <a:rect l="l" t="t" r="r" b="b"/>
                <a:pathLst>
                  <a:path w="1024" h="812" extrusionOk="0">
                    <a:moveTo>
                      <a:pt x="1024" y="0"/>
                    </a:moveTo>
                    <a:lnTo>
                      <a:pt x="1024" y="0"/>
                    </a:lnTo>
                    <a:cubicBezTo>
                      <a:pt x="968" y="33"/>
                      <a:pt x="912" y="56"/>
                      <a:pt x="857" y="78"/>
                    </a:cubicBezTo>
                    <a:cubicBezTo>
                      <a:pt x="590" y="211"/>
                      <a:pt x="346" y="356"/>
                      <a:pt x="168" y="579"/>
                    </a:cubicBezTo>
                    <a:cubicBezTo>
                      <a:pt x="112" y="646"/>
                      <a:pt x="56" y="723"/>
                      <a:pt x="0" y="812"/>
                    </a:cubicBezTo>
                    <a:cubicBezTo>
                      <a:pt x="67" y="767"/>
                      <a:pt x="134" y="723"/>
                      <a:pt x="212" y="668"/>
                    </a:cubicBezTo>
                    <a:cubicBezTo>
                      <a:pt x="267" y="612"/>
                      <a:pt x="312" y="545"/>
                      <a:pt x="379" y="490"/>
                    </a:cubicBezTo>
                    <a:cubicBezTo>
                      <a:pt x="490" y="379"/>
                      <a:pt x="623" y="300"/>
                      <a:pt x="768" y="234"/>
                    </a:cubicBezTo>
                    <a:cubicBezTo>
                      <a:pt x="857" y="167"/>
                      <a:pt x="935" y="89"/>
                      <a:pt x="102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8"/>
              <p:cNvSpPr/>
              <p:nvPr/>
            </p:nvSpPr>
            <p:spPr>
              <a:xfrm>
                <a:off x="793591" y="2241827"/>
                <a:ext cx="145167" cy="202173"/>
              </a:xfrm>
              <a:custGeom>
                <a:avLst/>
                <a:gdLst/>
                <a:ahLst/>
                <a:cxnLst/>
                <a:rect l="l" t="t" r="r" b="b"/>
                <a:pathLst>
                  <a:path w="4161" h="5795" extrusionOk="0">
                    <a:moveTo>
                      <a:pt x="4160" y="0"/>
                    </a:moveTo>
                    <a:cubicBezTo>
                      <a:pt x="3993" y="201"/>
                      <a:pt x="3815" y="389"/>
                      <a:pt x="3637" y="579"/>
                    </a:cubicBezTo>
                    <a:cubicBezTo>
                      <a:pt x="3248" y="1001"/>
                      <a:pt x="2859" y="1435"/>
                      <a:pt x="2559" y="1936"/>
                    </a:cubicBezTo>
                    <a:cubicBezTo>
                      <a:pt x="2258" y="2436"/>
                      <a:pt x="2058" y="3014"/>
                      <a:pt x="1802" y="3548"/>
                    </a:cubicBezTo>
                    <a:cubicBezTo>
                      <a:pt x="1390" y="4405"/>
                      <a:pt x="801" y="5117"/>
                      <a:pt x="56" y="5673"/>
                    </a:cubicBezTo>
                    <a:cubicBezTo>
                      <a:pt x="45" y="5695"/>
                      <a:pt x="34" y="5728"/>
                      <a:pt x="23" y="5750"/>
                    </a:cubicBezTo>
                    <a:cubicBezTo>
                      <a:pt x="11" y="5762"/>
                      <a:pt x="11" y="5784"/>
                      <a:pt x="1" y="5795"/>
                    </a:cubicBezTo>
                    <a:cubicBezTo>
                      <a:pt x="656" y="5339"/>
                      <a:pt x="1213" y="4771"/>
                      <a:pt x="1613" y="4082"/>
                    </a:cubicBezTo>
                    <a:cubicBezTo>
                      <a:pt x="1914" y="3582"/>
                      <a:pt x="2114" y="3014"/>
                      <a:pt x="2369" y="2469"/>
                    </a:cubicBezTo>
                    <a:cubicBezTo>
                      <a:pt x="2636" y="1924"/>
                      <a:pt x="2981" y="1446"/>
                      <a:pt x="3370" y="1001"/>
                    </a:cubicBezTo>
                    <a:cubicBezTo>
                      <a:pt x="3626" y="712"/>
                      <a:pt x="3904" y="434"/>
                      <a:pt x="4160" y="145"/>
                    </a:cubicBezTo>
                    <a:lnTo>
                      <a:pt x="4160"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8"/>
              <p:cNvSpPr/>
              <p:nvPr/>
            </p:nvSpPr>
            <p:spPr>
              <a:xfrm>
                <a:off x="741607" y="2033056"/>
                <a:ext cx="159122" cy="555688"/>
              </a:xfrm>
              <a:custGeom>
                <a:avLst/>
                <a:gdLst/>
                <a:ahLst/>
                <a:cxnLst/>
                <a:rect l="l" t="t" r="r" b="b"/>
                <a:pathLst>
                  <a:path w="4561" h="15928" extrusionOk="0">
                    <a:moveTo>
                      <a:pt x="4316" y="1"/>
                    </a:moveTo>
                    <a:cubicBezTo>
                      <a:pt x="3904" y="579"/>
                      <a:pt x="3548" y="1168"/>
                      <a:pt x="3192" y="1769"/>
                    </a:cubicBezTo>
                    <a:cubicBezTo>
                      <a:pt x="2848" y="2381"/>
                      <a:pt x="2525" y="2992"/>
                      <a:pt x="2213" y="3626"/>
                    </a:cubicBezTo>
                    <a:lnTo>
                      <a:pt x="1991" y="4094"/>
                    </a:lnTo>
                    <a:lnTo>
                      <a:pt x="1768" y="4571"/>
                    </a:lnTo>
                    <a:cubicBezTo>
                      <a:pt x="1691" y="4727"/>
                      <a:pt x="1624" y="4894"/>
                      <a:pt x="1557" y="5050"/>
                    </a:cubicBezTo>
                    <a:lnTo>
                      <a:pt x="1446" y="5295"/>
                    </a:lnTo>
                    <a:cubicBezTo>
                      <a:pt x="1412" y="5372"/>
                      <a:pt x="1390" y="5461"/>
                      <a:pt x="1357" y="5539"/>
                    </a:cubicBezTo>
                    <a:cubicBezTo>
                      <a:pt x="1290" y="5706"/>
                      <a:pt x="1234" y="5873"/>
                      <a:pt x="1168" y="6040"/>
                    </a:cubicBezTo>
                    <a:lnTo>
                      <a:pt x="1024" y="6551"/>
                    </a:lnTo>
                    <a:cubicBezTo>
                      <a:pt x="990" y="6640"/>
                      <a:pt x="967" y="6718"/>
                      <a:pt x="945" y="6807"/>
                    </a:cubicBezTo>
                    <a:lnTo>
                      <a:pt x="890" y="7063"/>
                    </a:lnTo>
                    <a:lnTo>
                      <a:pt x="767" y="7574"/>
                    </a:lnTo>
                    <a:cubicBezTo>
                      <a:pt x="478" y="8954"/>
                      <a:pt x="312" y="10344"/>
                      <a:pt x="189" y="11734"/>
                    </a:cubicBezTo>
                    <a:cubicBezTo>
                      <a:pt x="134" y="12435"/>
                      <a:pt x="89" y="13135"/>
                      <a:pt x="55" y="13825"/>
                    </a:cubicBezTo>
                    <a:cubicBezTo>
                      <a:pt x="23" y="14526"/>
                      <a:pt x="0" y="15226"/>
                      <a:pt x="0" y="15928"/>
                    </a:cubicBezTo>
                    <a:lnTo>
                      <a:pt x="779" y="15916"/>
                    </a:lnTo>
                    <a:cubicBezTo>
                      <a:pt x="767" y="15238"/>
                      <a:pt x="767" y="14537"/>
                      <a:pt x="779" y="13847"/>
                    </a:cubicBezTo>
                    <a:cubicBezTo>
                      <a:pt x="790" y="13158"/>
                      <a:pt x="812" y="12468"/>
                      <a:pt x="846" y="11779"/>
                    </a:cubicBezTo>
                    <a:cubicBezTo>
                      <a:pt x="923" y="10411"/>
                      <a:pt x="1056" y="9032"/>
                      <a:pt x="1290" y="7686"/>
                    </a:cubicBezTo>
                    <a:lnTo>
                      <a:pt x="1402" y="7186"/>
                    </a:lnTo>
                    <a:lnTo>
                      <a:pt x="1446" y="6929"/>
                    </a:lnTo>
                    <a:cubicBezTo>
                      <a:pt x="1468" y="6852"/>
                      <a:pt x="1491" y="6763"/>
                      <a:pt x="1513" y="6685"/>
                    </a:cubicBezTo>
                    <a:lnTo>
                      <a:pt x="1646" y="6195"/>
                    </a:lnTo>
                    <a:cubicBezTo>
                      <a:pt x="1702" y="6029"/>
                      <a:pt x="1758" y="5873"/>
                      <a:pt x="1802" y="5706"/>
                    </a:cubicBezTo>
                    <a:cubicBezTo>
                      <a:pt x="1835" y="5628"/>
                      <a:pt x="1857" y="5550"/>
                      <a:pt x="1891" y="5473"/>
                    </a:cubicBezTo>
                    <a:lnTo>
                      <a:pt x="1991" y="5228"/>
                    </a:lnTo>
                    <a:cubicBezTo>
                      <a:pt x="2057" y="5072"/>
                      <a:pt x="2113" y="4917"/>
                      <a:pt x="2180" y="4749"/>
                    </a:cubicBezTo>
                    <a:lnTo>
                      <a:pt x="2391" y="4282"/>
                    </a:lnTo>
                    <a:lnTo>
                      <a:pt x="2591" y="3804"/>
                    </a:lnTo>
                    <a:cubicBezTo>
                      <a:pt x="2880" y="3182"/>
                      <a:pt x="3192" y="2559"/>
                      <a:pt x="3515" y="1947"/>
                    </a:cubicBezTo>
                    <a:cubicBezTo>
                      <a:pt x="3837" y="1346"/>
                      <a:pt x="4182" y="745"/>
                      <a:pt x="4560" y="179"/>
                    </a:cubicBezTo>
                    <a:lnTo>
                      <a:pt x="4316"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8"/>
              <p:cNvSpPr/>
              <p:nvPr/>
            </p:nvSpPr>
            <p:spPr>
              <a:xfrm>
                <a:off x="948810" y="1975246"/>
                <a:ext cx="132747" cy="105988"/>
              </a:xfrm>
              <a:custGeom>
                <a:avLst/>
                <a:gdLst/>
                <a:ahLst/>
                <a:cxnLst/>
                <a:rect l="l" t="t" r="r" b="b"/>
                <a:pathLst>
                  <a:path w="3805" h="3038" extrusionOk="0">
                    <a:moveTo>
                      <a:pt x="2556" y="1"/>
                    </a:moveTo>
                    <a:cubicBezTo>
                      <a:pt x="2430" y="1"/>
                      <a:pt x="2280" y="55"/>
                      <a:pt x="2124" y="145"/>
                    </a:cubicBezTo>
                    <a:cubicBezTo>
                      <a:pt x="1914" y="267"/>
                      <a:pt x="1546" y="768"/>
                      <a:pt x="990" y="1090"/>
                    </a:cubicBezTo>
                    <a:cubicBezTo>
                      <a:pt x="675" y="1275"/>
                      <a:pt x="405" y="1317"/>
                      <a:pt x="227" y="1317"/>
                    </a:cubicBezTo>
                    <a:cubicBezTo>
                      <a:pt x="84" y="1317"/>
                      <a:pt x="1" y="1290"/>
                      <a:pt x="1" y="1290"/>
                    </a:cubicBezTo>
                    <a:lnTo>
                      <a:pt x="1" y="1290"/>
                    </a:lnTo>
                    <a:lnTo>
                      <a:pt x="245" y="2659"/>
                    </a:lnTo>
                    <a:cubicBezTo>
                      <a:pt x="245" y="2659"/>
                      <a:pt x="1368" y="2936"/>
                      <a:pt x="2347" y="3025"/>
                    </a:cubicBezTo>
                    <a:cubicBezTo>
                      <a:pt x="2428" y="3034"/>
                      <a:pt x="2504" y="3037"/>
                      <a:pt x="2577" y="3037"/>
                    </a:cubicBezTo>
                    <a:cubicBezTo>
                      <a:pt x="3379" y="3037"/>
                      <a:pt x="3719" y="2567"/>
                      <a:pt x="3760" y="2425"/>
                    </a:cubicBezTo>
                    <a:cubicBezTo>
                      <a:pt x="3804" y="2269"/>
                      <a:pt x="3649" y="2269"/>
                      <a:pt x="3570" y="2180"/>
                    </a:cubicBezTo>
                    <a:cubicBezTo>
                      <a:pt x="3504" y="2091"/>
                      <a:pt x="3570" y="1902"/>
                      <a:pt x="3504" y="1713"/>
                    </a:cubicBezTo>
                    <a:cubicBezTo>
                      <a:pt x="3426" y="1513"/>
                      <a:pt x="3170" y="1290"/>
                      <a:pt x="3137" y="1157"/>
                    </a:cubicBezTo>
                    <a:cubicBezTo>
                      <a:pt x="3115" y="1023"/>
                      <a:pt x="3181" y="912"/>
                      <a:pt x="3204" y="768"/>
                    </a:cubicBezTo>
                    <a:cubicBezTo>
                      <a:pt x="3226" y="623"/>
                      <a:pt x="3115" y="590"/>
                      <a:pt x="3070" y="390"/>
                    </a:cubicBezTo>
                    <a:cubicBezTo>
                      <a:pt x="3026" y="190"/>
                      <a:pt x="2826" y="78"/>
                      <a:pt x="2681" y="22"/>
                    </a:cubicBezTo>
                    <a:cubicBezTo>
                      <a:pt x="2643" y="8"/>
                      <a:pt x="2601" y="1"/>
                      <a:pt x="2556"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8"/>
              <p:cNvSpPr/>
              <p:nvPr/>
            </p:nvSpPr>
            <p:spPr>
              <a:xfrm>
                <a:off x="948810" y="2014809"/>
                <a:ext cx="129991" cy="66426"/>
              </a:xfrm>
              <a:custGeom>
                <a:avLst/>
                <a:gdLst/>
                <a:ahLst/>
                <a:cxnLst/>
                <a:rect l="l" t="t" r="r" b="b"/>
                <a:pathLst>
                  <a:path w="3726" h="1904" extrusionOk="0">
                    <a:moveTo>
                      <a:pt x="913" y="0"/>
                    </a:moveTo>
                    <a:lnTo>
                      <a:pt x="913" y="0"/>
                    </a:lnTo>
                    <a:cubicBezTo>
                      <a:pt x="629" y="148"/>
                      <a:pt x="389" y="183"/>
                      <a:pt x="227" y="183"/>
                    </a:cubicBezTo>
                    <a:cubicBezTo>
                      <a:pt x="84" y="183"/>
                      <a:pt x="1" y="156"/>
                      <a:pt x="1" y="156"/>
                    </a:cubicBezTo>
                    <a:lnTo>
                      <a:pt x="1" y="156"/>
                    </a:lnTo>
                    <a:lnTo>
                      <a:pt x="245" y="1525"/>
                    </a:lnTo>
                    <a:cubicBezTo>
                      <a:pt x="245" y="1525"/>
                      <a:pt x="1368" y="1802"/>
                      <a:pt x="2347" y="1891"/>
                    </a:cubicBezTo>
                    <a:cubicBezTo>
                      <a:pt x="2429" y="1900"/>
                      <a:pt x="2508" y="1904"/>
                      <a:pt x="2582" y="1904"/>
                    </a:cubicBezTo>
                    <a:cubicBezTo>
                      <a:pt x="3270" y="1904"/>
                      <a:pt x="3616" y="1559"/>
                      <a:pt x="3726" y="1369"/>
                    </a:cubicBezTo>
                    <a:cubicBezTo>
                      <a:pt x="3693" y="1369"/>
                      <a:pt x="3659" y="1380"/>
                      <a:pt x="3637" y="1380"/>
                    </a:cubicBezTo>
                    <a:cubicBezTo>
                      <a:pt x="3426" y="1413"/>
                      <a:pt x="3248" y="1535"/>
                      <a:pt x="3070" y="1636"/>
                    </a:cubicBezTo>
                    <a:cubicBezTo>
                      <a:pt x="2934" y="1704"/>
                      <a:pt x="2771" y="1766"/>
                      <a:pt x="2617" y="1766"/>
                    </a:cubicBezTo>
                    <a:cubicBezTo>
                      <a:pt x="2570" y="1766"/>
                      <a:pt x="2524" y="1760"/>
                      <a:pt x="2480" y="1747"/>
                    </a:cubicBezTo>
                    <a:cubicBezTo>
                      <a:pt x="2336" y="1703"/>
                      <a:pt x="2213" y="1591"/>
                      <a:pt x="2058" y="1569"/>
                    </a:cubicBezTo>
                    <a:cubicBezTo>
                      <a:pt x="2040" y="1567"/>
                      <a:pt x="2022" y="1566"/>
                      <a:pt x="2004" y="1566"/>
                    </a:cubicBezTo>
                    <a:cubicBezTo>
                      <a:pt x="1930" y="1566"/>
                      <a:pt x="1849" y="1582"/>
                      <a:pt x="1768" y="1591"/>
                    </a:cubicBezTo>
                    <a:cubicBezTo>
                      <a:pt x="1669" y="1591"/>
                      <a:pt x="1558" y="1580"/>
                      <a:pt x="1502" y="1502"/>
                    </a:cubicBezTo>
                    <a:cubicBezTo>
                      <a:pt x="1413" y="1402"/>
                      <a:pt x="1457" y="1235"/>
                      <a:pt x="1513" y="1113"/>
                    </a:cubicBezTo>
                    <a:cubicBezTo>
                      <a:pt x="1568" y="991"/>
                      <a:pt x="1513" y="912"/>
                      <a:pt x="1435" y="801"/>
                    </a:cubicBezTo>
                    <a:cubicBezTo>
                      <a:pt x="1380" y="724"/>
                      <a:pt x="1368" y="623"/>
                      <a:pt x="1268" y="613"/>
                    </a:cubicBezTo>
                    <a:cubicBezTo>
                      <a:pt x="1179" y="601"/>
                      <a:pt x="1068" y="601"/>
                      <a:pt x="990" y="546"/>
                    </a:cubicBezTo>
                    <a:cubicBezTo>
                      <a:pt x="901" y="490"/>
                      <a:pt x="856" y="368"/>
                      <a:pt x="856" y="257"/>
                    </a:cubicBezTo>
                    <a:cubicBezTo>
                      <a:pt x="856" y="168"/>
                      <a:pt x="879" y="89"/>
                      <a:pt x="91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8"/>
              <p:cNvSpPr/>
              <p:nvPr/>
            </p:nvSpPr>
            <p:spPr>
              <a:xfrm>
                <a:off x="978674" y="1996179"/>
                <a:ext cx="43505" cy="29166"/>
              </a:xfrm>
              <a:custGeom>
                <a:avLst/>
                <a:gdLst/>
                <a:ahLst/>
                <a:cxnLst/>
                <a:rect l="l" t="t" r="r" b="b"/>
                <a:pathLst>
                  <a:path w="1247" h="836" extrusionOk="0">
                    <a:moveTo>
                      <a:pt x="1235" y="1"/>
                    </a:moveTo>
                    <a:cubicBezTo>
                      <a:pt x="1068" y="45"/>
                      <a:pt x="912" y="134"/>
                      <a:pt x="768" y="223"/>
                    </a:cubicBezTo>
                    <a:cubicBezTo>
                      <a:pt x="613" y="324"/>
                      <a:pt x="479" y="423"/>
                      <a:pt x="334" y="524"/>
                    </a:cubicBezTo>
                    <a:cubicBezTo>
                      <a:pt x="234" y="601"/>
                      <a:pt x="123" y="668"/>
                      <a:pt x="0" y="724"/>
                    </a:cubicBezTo>
                    <a:lnTo>
                      <a:pt x="0" y="791"/>
                    </a:lnTo>
                    <a:lnTo>
                      <a:pt x="0" y="835"/>
                    </a:lnTo>
                    <a:cubicBezTo>
                      <a:pt x="146" y="768"/>
                      <a:pt x="267" y="679"/>
                      <a:pt x="379" y="579"/>
                    </a:cubicBezTo>
                    <a:cubicBezTo>
                      <a:pt x="524" y="479"/>
                      <a:pt x="646" y="368"/>
                      <a:pt x="791" y="257"/>
                    </a:cubicBezTo>
                    <a:cubicBezTo>
                      <a:pt x="924" y="156"/>
                      <a:pt x="1080" y="67"/>
                      <a:pt x="1246" y="12"/>
                    </a:cubicBezTo>
                    <a:lnTo>
                      <a:pt x="1235"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8"/>
              <p:cNvSpPr/>
              <p:nvPr/>
            </p:nvSpPr>
            <p:spPr>
              <a:xfrm>
                <a:off x="957706" y="2021403"/>
                <a:ext cx="21002" cy="7047"/>
              </a:xfrm>
              <a:custGeom>
                <a:avLst/>
                <a:gdLst/>
                <a:ahLst/>
                <a:cxnLst/>
                <a:rect l="l" t="t" r="r" b="b"/>
                <a:pathLst>
                  <a:path w="602" h="202" extrusionOk="0">
                    <a:moveTo>
                      <a:pt x="601" y="1"/>
                    </a:moveTo>
                    <a:cubicBezTo>
                      <a:pt x="569" y="23"/>
                      <a:pt x="535" y="34"/>
                      <a:pt x="490" y="56"/>
                    </a:cubicBezTo>
                    <a:cubicBezTo>
                      <a:pt x="346" y="123"/>
                      <a:pt x="179" y="167"/>
                      <a:pt x="1" y="167"/>
                    </a:cubicBezTo>
                    <a:lnTo>
                      <a:pt x="1" y="179"/>
                    </a:lnTo>
                    <a:cubicBezTo>
                      <a:pt x="68" y="190"/>
                      <a:pt x="124" y="201"/>
                      <a:pt x="190" y="201"/>
                    </a:cubicBezTo>
                    <a:cubicBezTo>
                      <a:pt x="302" y="201"/>
                      <a:pt x="424" y="179"/>
                      <a:pt x="524" y="134"/>
                    </a:cubicBezTo>
                    <a:cubicBezTo>
                      <a:pt x="557" y="134"/>
                      <a:pt x="579" y="123"/>
                      <a:pt x="601" y="112"/>
                    </a:cubicBezTo>
                    <a:lnTo>
                      <a:pt x="601" y="68"/>
                    </a:lnTo>
                    <a:lnTo>
                      <a:pt x="601"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8"/>
              <p:cNvSpPr/>
              <p:nvPr/>
            </p:nvSpPr>
            <p:spPr>
              <a:xfrm>
                <a:off x="979093" y="2005494"/>
                <a:ext cx="61332" cy="26061"/>
              </a:xfrm>
              <a:custGeom>
                <a:avLst/>
                <a:gdLst/>
                <a:ahLst/>
                <a:cxnLst/>
                <a:rect l="l" t="t" r="r" b="b"/>
                <a:pathLst>
                  <a:path w="1758" h="747" extrusionOk="0">
                    <a:moveTo>
                      <a:pt x="1713" y="1"/>
                    </a:moveTo>
                    <a:cubicBezTo>
                      <a:pt x="1513" y="1"/>
                      <a:pt x="1312" y="57"/>
                      <a:pt x="1123" y="134"/>
                    </a:cubicBezTo>
                    <a:cubicBezTo>
                      <a:pt x="923" y="212"/>
                      <a:pt x="734" y="312"/>
                      <a:pt x="534" y="401"/>
                    </a:cubicBezTo>
                    <a:cubicBezTo>
                      <a:pt x="356" y="490"/>
                      <a:pt x="178" y="568"/>
                      <a:pt x="0" y="646"/>
                    </a:cubicBezTo>
                    <a:cubicBezTo>
                      <a:pt x="11" y="679"/>
                      <a:pt x="33" y="712"/>
                      <a:pt x="55" y="746"/>
                    </a:cubicBezTo>
                    <a:cubicBezTo>
                      <a:pt x="233" y="668"/>
                      <a:pt x="400" y="579"/>
                      <a:pt x="578" y="479"/>
                    </a:cubicBezTo>
                    <a:cubicBezTo>
                      <a:pt x="767" y="379"/>
                      <a:pt x="945" y="267"/>
                      <a:pt x="1145" y="178"/>
                    </a:cubicBezTo>
                    <a:cubicBezTo>
                      <a:pt x="1335" y="89"/>
                      <a:pt x="1535" y="23"/>
                      <a:pt x="1757" y="12"/>
                    </a:cubicBezTo>
                    <a:lnTo>
                      <a:pt x="1757"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8"/>
              <p:cNvSpPr/>
              <p:nvPr/>
            </p:nvSpPr>
            <p:spPr>
              <a:xfrm>
                <a:off x="956555" y="2027997"/>
                <a:ext cx="24491" cy="8582"/>
              </a:xfrm>
              <a:custGeom>
                <a:avLst/>
                <a:gdLst/>
                <a:ahLst/>
                <a:cxnLst/>
                <a:rect l="l" t="t" r="r" b="b"/>
                <a:pathLst>
                  <a:path w="702" h="246" extrusionOk="0">
                    <a:moveTo>
                      <a:pt x="646" y="1"/>
                    </a:moveTo>
                    <a:cubicBezTo>
                      <a:pt x="634" y="1"/>
                      <a:pt x="612" y="12"/>
                      <a:pt x="602" y="23"/>
                    </a:cubicBezTo>
                    <a:cubicBezTo>
                      <a:pt x="401" y="101"/>
                      <a:pt x="201" y="179"/>
                      <a:pt x="1" y="235"/>
                    </a:cubicBezTo>
                    <a:lnTo>
                      <a:pt x="1" y="245"/>
                    </a:lnTo>
                    <a:cubicBezTo>
                      <a:pt x="212" y="245"/>
                      <a:pt x="434" y="190"/>
                      <a:pt x="634" y="123"/>
                    </a:cubicBezTo>
                    <a:cubicBezTo>
                      <a:pt x="657" y="112"/>
                      <a:pt x="679" y="112"/>
                      <a:pt x="701" y="101"/>
                    </a:cubicBezTo>
                    <a:cubicBezTo>
                      <a:pt x="679" y="67"/>
                      <a:pt x="657" y="34"/>
                      <a:pt x="646"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8"/>
              <p:cNvSpPr/>
              <p:nvPr/>
            </p:nvSpPr>
            <p:spPr>
              <a:xfrm>
                <a:off x="996153" y="2029567"/>
                <a:ext cx="38062" cy="10885"/>
              </a:xfrm>
              <a:custGeom>
                <a:avLst/>
                <a:gdLst/>
                <a:ahLst/>
                <a:cxnLst/>
                <a:rect l="l" t="t" r="r" b="b"/>
                <a:pathLst>
                  <a:path w="1091" h="312" extrusionOk="0">
                    <a:moveTo>
                      <a:pt x="1090" y="0"/>
                    </a:moveTo>
                    <a:cubicBezTo>
                      <a:pt x="901" y="12"/>
                      <a:pt x="723" y="56"/>
                      <a:pt x="545" y="101"/>
                    </a:cubicBezTo>
                    <a:cubicBezTo>
                      <a:pt x="367" y="156"/>
                      <a:pt x="201" y="200"/>
                      <a:pt x="23" y="234"/>
                    </a:cubicBezTo>
                    <a:cubicBezTo>
                      <a:pt x="11" y="234"/>
                      <a:pt x="0" y="234"/>
                      <a:pt x="0" y="245"/>
                    </a:cubicBezTo>
                    <a:cubicBezTo>
                      <a:pt x="11" y="256"/>
                      <a:pt x="23" y="279"/>
                      <a:pt x="33" y="312"/>
                    </a:cubicBezTo>
                    <a:cubicBezTo>
                      <a:pt x="211" y="267"/>
                      <a:pt x="389" y="200"/>
                      <a:pt x="557" y="145"/>
                    </a:cubicBezTo>
                    <a:cubicBezTo>
                      <a:pt x="734" y="89"/>
                      <a:pt x="901" y="34"/>
                      <a:pt x="1090" y="12"/>
                    </a:cubicBezTo>
                    <a:lnTo>
                      <a:pt x="1090"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8"/>
              <p:cNvSpPr/>
              <p:nvPr/>
            </p:nvSpPr>
            <p:spPr>
              <a:xfrm>
                <a:off x="958892" y="2038080"/>
                <a:ext cx="38446" cy="5477"/>
              </a:xfrm>
              <a:custGeom>
                <a:avLst/>
                <a:gdLst/>
                <a:ahLst/>
                <a:cxnLst/>
                <a:rect l="l" t="t" r="r" b="b"/>
                <a:pathLst>
                  <a:path w="1102" h="157" extrusionOk="0">
                    <a:moveTo>
                      <a:pt x="1068" y="1"/>
                    </a:moveTo>
                    <a:cubicBezTo>
                      <a:pt x="890" y="23"/>
                      <a:pt x="723" y="45"/>
                      <a:pt x="545" y="57"/>
                    </a:cubicBezTo>
                    <a:cubicBezTo>
                      <a:pt x="367" y="79"/>
                      <a:pt x="189" y="90"/>
                      <a:pt x="1" y="101"/>
                    </a:cubicBezTo>
                    <a:cubicBezTo>
                      <a:pt x="156" y="134"/>
                      <a:pt x="312" y="156"/>
                      <a:pt x="468" y="156"/>
                    </a:cubicBezTo>
                    <a:cubicBezTo>
                      <a:pt x="490" y="156"/>
                      <a:pt x="523" y="146"/>
                      <a:pt x="557" y="146"/>
                    </a:cubicBezTo>
                    <a:cubicBezTo>
                      <a:pt x="735" y="146"/>
                      <a:pt x="923" y="112"/>
                      <a:pt x="1101" y="68"/>
                    </a:cubicBezTo>
                    <a:cubicBezTo>
                      <a:pt x="1091" y="35"/>
                      <a:pt x="1079" y="12"/>
                      <a:pt x="1068"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8"/>
              <p:cNvSpPr/>
              <p:nvPr/>
            </p:nvSpPr>
            <p:spPr>
              <a:xfrm>
                <a:off x="999642" y="2049348"/>
                <a:ext cx="59413" cy="9734"/>
              </a:xfrm>
              <a:custGeom>
                <a:avLst/>
                <a:gdLst/>
                <a:ahLst/>
                <a:cxnLst/>
                <a:rect l="l" t="t" r="r" b="b"/>
                <a:pathLst>
                  <a:path w="1703" h="279" extrusionOk="0">
                    <a:moveTo>
                      <a:pt x="1569" y="1"/>
                    </a:moveTo>
                    <a:cubicBezTo>
                      <a:pt x="1369" y="1"/>
                      <a:pt x="1168" y="34"/>
                      <a:pt x="979" y="78"/>
                    </a:cubicBezTo>
                    <a:cubicBezTo>
                      <a:pt x="756" y="134"/>
                      <a:pt x="546" y="167"/>
                      <a:pt x="323" y="167"/>
                    </a:cubicBezTo>
                    <a:lnTo>
                      <a:pt x="267" y="167"/>
                    </a:lnTo>
                    <a:cubicBezTo>
                      <a:pt x="190" y="167"/>
                      <a:pt x="123" y="156"/>
                      <a:pt x="45" y="156"/>
                    </a:cubicBezTo>
                    <a:cubicBezTo>
                      <a:pt x="22" y="189"/>
                      <a:pt x="12" y="234"/>
                      <a:pt x="0" y="278"/>
                    </a:cubicBezTo>
                    <a:lnTo>
                      <a:pt x="267" y="278"/>
                    </a:lnTo>
                    <a:cubicBezTo>
                      <a:pt x="390" y="268"/>
                      <a:pt x="523" y="256"/>
                      <a:pt x="634" y="234"/>
                    </a:cubicBezTo>
                    <a:cubicBezTo>
                      <a:pt x="756" y="212"/>
                      <a:pt x="879" y="179"/>
                      <a:pt x="990" y="145"/>
                    </a:cubicBezTo>
                    <a:cubicBezTo>
                      <a:pt x="1213" y="78"/>
                      <a:pt x="1435" y="11"/>
                      <a:pt x="1658" y="11"/>
                    </a:cubicBezTo>
                    <a:lnTo>
                      <a:pt x="1702" y="11"/>
                    </a:lnTo>
                    <a:lnTo>
                      <a:pt x="1702"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8"/>
              <p:cNvSpPr/>
              <p:nvPr/>
            </p:nvSpPr>
            <p:spPr>
              <a:xfrm>
                <a:off x="959276" y="2047813"/>
                <a:ext cx="41935" cy="11269"/>
              </a:xfrm>
              <a:custGeom>
                <a:avLst/>
                <a:gdLst/>
                <a:ahLst/>
                <a:cxnLst/>
                <a:rect l="l" t="t" r="r" b="b"/>
                <a:pathLst>
                  <a:path w="1202" h="323" extrusionOk="0">
                    <a:moveTo>
                      <a:pt x="12" y="0"/>
                    </a:moveTo>
                    <a:lnTo>
                      <a:pt x="0" y="11"/>
                    </a:lnTo>
                    <a:cubicBezTo>
                      <a:pt x="223" y="122"/>
                      <a:pt x="457" y="200"/>
                      <a:pt x="690" y="256"/>
                    </a:cubicBezTo>
                    <a:cubicBezTo>
                      <a:pt x="846" y="289"/>
                      <a:pt x="1001" y="312"/>
                      <a:pt x="1157" y="322"/>
                    </a:cubicBezTo>
                    <a:cubicBezTo>
                      <a:pt x="1169" y="278"/>
                      <a:pt x="1179" y="233"/>
                      <a:pt x="1202" y="200"/>
                    </a:cubicBezTo>
                    <a:cubicBezTo>
                      <a:pt x="1035" y="178"/>
                      <a:pt x="879" y="144"/>
                      <a:pt x="724" y="122"/>
                    </a:cubicBezTo>
                    <a:cubicBezTo>
                      <a:pt x="490" y="89"/>
                      <a:pt x="245" y="33"/>
                      <a:pt x="1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8"/>
              <p:cNvSpPr/>
              <p:nvPr/>
            </p:nvSpPr>
            <p:spPr>
              <a:xfrm>
                <a:off x="920864" y="2050918"/>
                <a:ext cx="164948" cy="131037"/>
              </a:xfrm>
              <a:custGeom>
                <a:avLst/>
                <a:gdLst/>
                <a:ahLst/>
                <a:cxnLst/>
                <a:rect l="l" t="t" r="r" b="b"/>
                <a:pathLst>
                  <a:path w="4728" h="3756" extrusionOk="0">
                    <a:moveTo>
                      <a:pt x="868" y="0"/>
                    </a:moveTo>
                    <a:lnTo>
                      <a:pt x="1" y="278"/>
                    </a:lnTo>
                    <a:cubicBezTo>
                      <a:pt x="1" y="278"/>
                      <a:pt x="446" y="2158"/>
                      <a:pt x="757" y="2836"/>
                    </a:cubicBezTo>
                    <a:cubicBezTo>
                      <a:pt x="1079" y="3503"/>
                      <a:pt x="1568" y="3582"/>
                      <a:pt x="1858" y="3681"/>
                    </a:cubicBezTo>
                    <a:cubicBezTo>
                      <a:pt x="2043" y="3741"/>
                      <a:pt x="2273" y="3756"/>
                      <a:pt x="2518" y="3756"/>
                    </a:cubicBezTo>
                    <a:cubicBezTo>
                      <a:pt x="2640" y="3756"/>
                      <a:pt x="2766" y="3752"/>
                      <a:pt x="2892" y="3748"/>
                    </a:cubicBezTo>
                    <a:cubicBezTo>
                      <a:pt x="3271" y="3737"/>
                      <a:pt x="3271" y="3503"/>
                      <a:pt x="3426" y="3359"/>
                    </a:cubicBezTo>
                    <a:cubicBezTo>
                      <a:pt x="3482" y="3303"/>
                      <a:pt x="3527" y="3287"/>
                      <a:pt x="3573" y="3287"/>
                    </a:cubicBezTo>
                    <a:cubicBezTo>
                      <a:pt x="3590" y="3287"/>
                      <a:pt x="3608" y="3289"/>
                      <a:pt x="3627" y="3292"/>
                    </a:cubicBezTo>
                    <a:cubicBezTo>
                      <a:pt x="3682" y="3292"/>
                      <a:pt x="3748" y="3292"/>
                      <a:pt x="3837" y="3214"/>
                    </a:cubicBezTo>
                    <a:cubicBezTo>
                      <a:pt x="4027" y="3070"/>
                      <a:pt x="3916" y="2814"/>
                      <a:pt x="3949" y="2703"/>
                    </a:cubicBezTo>
                    <a:cubicBezTo>
                      <a:pt x="3993" y="2603"/>
                      <a:pt x="4005" y="2591"/>
                      <a:pt x="4249" y="2492"/>
                    </a:cubicBezTo>
                    <a:cubicBezTo>
                      <a:pt x="4483" y="2380"/>
                      <a:pt x="4516" y="2146"/>
                      <a:pt x="4628" y="1958"/>
                    </a:cubicBezTo>
                    <a:cubicBezTo>
                      <a:pt x="4727" y="1758"/>
                      <a:pt x="4650" y="1613"/>
                      <a:pt x="4394" y="1524"/>
                    </a:cubicBezTo>
                    <a:cubicBezTo>
                      <a:pt x="4138" y="1424"/>
                      <a:pt x="4005" y="1457"/>
                      <a:pt x="3659" y="1424"/>
                    </a:cubicBezTo>
                    <a:cubicBezTo>
                      <a:pt x="3315" y="1379"/>
                      <a:pt x="2692" y="1179"/>
                      <a:pt x="2114" y="957"/>
                    </a:cubicBezTo>
                    <a:cubicBezTo>
                      <a:pt x="1546" y="745"/>
                      <a:pt x="868" y="0"/>
                      <a:pt x="868"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8"/>
              <p:cNvSpPr/>
              <p:nvPr/>
            </p:nvSpPr>
            <p:spPr>
              <a:xfrm>
                <a:off x="920864" y="2050918"/>
                <a:ext cx="64821" cy="125735"/>
              </a:xfrm>
              <a:custGeom>
                <a:avLst/>
                <a:gdLst/>
                <a:ahLst/>
                <a:cxnLst/>
                <a:rect l="l" t="t" r="r" b="b"/>
                <a:pathLst>
                  <a:path w="1858" h="3604" extrusionOk="0">
                    <a:moveTo>
                      <a:pt x="868" y="0"/>
                    </a:moveTo>
                    <a:lnTo>
                      <a:pt x="1" y="278"/>
                    </a:lnTo>
                    <a:cubicBezTo>
                      <a:pt x="1" y="278"/>
                      <a:pt x="446" y="2158"/>
                      <a:pt x="757" y="2836"/>
                    </a:cubicBezTo>
                    <a:cubicBezTo>
                      <a:pt x="1002" y="3337"/>
                      <a:pt x="1346" y="3515"/>
                      <a:pt x="1613" y="3604"/>
                    </a:cubicBezTo>
                    <a:cubicBezTo>
                      <a:pt x="1746" y="3481"/>
                      <a:pt x="1858" y="3325"/>
                      <a:pt x="1825" y="3147"/>
                    </a:cubicBezTo>
                    <a:cubicBezTo>
                      <a:pt x="1791" y="3025"/>
                      <a:pt x="1691" y="2914"/>
                      <a:pt x="1657" y="2791"/>
                    </a:cubicBezTo>
                    <a:cubicBezTo>
                      <a:pt x="1625" y="2647"/>
                      <a:pt x="1680" y="2492"/>
                      <a:pt x="1724" y="2347"/>
                    </a:cubicBezTo>
                    <a:cubicBezTo>
                      <a:pt x="1825" y="1991"/>
                      <a:pt x="1769" y="1590"/>
                      <a:pt x="1568" y="1268"/>
                    </a:cubicBezTo>
                    <a:cubicBezTo>
                      <a:pt x="1513" y="1190"/>
                      <a:pt x="1457" y="1112"/>
                      <a:pt x="1447" y="1012"/>
                    </a:cubicBezTo>
                    <a:cubicBezTo>
                      <a:pt x="1424" y="901"/>
                      <a:pt x="1469" y="801"/>
                      <a:pt x="1502" y="690"/>
                    </a:cubicBezTo>
                    <a:cubicBezTo>
                      <a:pt x="1513" y="656"/>
                      <a:pt x="1513" y="634"/>
                      <a:pt x="1524" y="601"/>
                    </a:cubicBezTo>
                    <a:cubicBezTo>
                      <a:pt x="1157" y="322"/>
                      <a:pt x="868" y="0"/>
                      <a:pt x="868"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8"/>
              <p:cNvSpPr/>
              <p:nvPr/>
            </p:nvSpPr>
            <p:spPr>
              <a:xfrm>
                <a:off x="978674" y="2139744"/>
                <a:ext cx="802" cy="837"/>
              </a:xfrm>
              <a:custGeom>
                <a:avLst/>
                <a:gdLst/>
                <a:ahLst/>
                <a:cxnLst/>
                <a:rect l="l" t="t" r="r" b="b"/>
                <a:pathLst>
                  <a:path w="23" h="24" extrusionOk="0">
                    <a:moveTo>
                      <a:pt x="12" y="1"/>
                    </a:moveTo>
                    <a:cubicBezTo>
                      <a:pt x="12" y="12"/>
                      <a:pt x="12" y="23"/>
                      <a:pt x="0" y="23"/>
                    </a:cubicBezTo>
                    <a:lnTo>
                      <a:pt x="12" y="23"/>
                    </a:lnTo>
                    <a:lnTo>
                      <a:pt x="23" y="12"/>
                    </a:lnTo>
                    <a:cubicBezTo>
                      <a:pt x="12" y="12"/>
                      <a:pt x="12" y="12"/>
                      <a:pt x="12"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8"/>
              <p:cNvSpPr/>
              <p:nvPr/>
            </p:nvSpPr>
            <p:spPr>
              <a:xfrm>
                <a:off x="959660" y="2110682"/>
                <a:ext cx="19467" cy="29899"/>
              </a:xfrm>
              <a:custGeom>
                <a:avLst/>
                <a:gdLst/>
                <a:ahLst/>
                <a:cxnLst/>
                <a:rect l="l" t="t" r="r" b="b"/>
                <a:pathLst>
                  <a:path w="558" h="857" extrusionOk="0">
                    <a:moveTo>
                      <a:pt x="56" y="0"/>
                    </a:moveTo>
                    <a:cubicBezTo>
                      <a:pt x="34" y="55"/>
                      <a:pt x="23" y="111"/>
                      <a:pt x="1" y="166"/>
                    </a:cubicBezTo>
                    <a:cubicBezTo>
                      <a:pt x="23" y="233"/>
                      <a:pt x="56" y="311"/>
                      <a:pt x="90" y="378"/>
                    </a:cubicBezTo>
                    <a:cubicBezTo>
                      <a:pt x="190" y="578"/>
                      <a:pt x="335" y="779"/>
                      <a:pt x="545" y="856"/>
                    </a:cubicBezTo>
                    <a:cubicBezTo>
                      <a:pt x="557" y="856"/>
                      <a:pt x="557" y="845"/>
                      <a:pt x="557" y="834"/>
                    </a:cubicBezTo>
                    <a:cubicBezTo>
                      <a:pt x="357" y="734"/>
                      <a:pt x="246" y="545"/>
                      <a:pt x="167" y="344"/>
                    </a:cubicBezTo>
                    <a:cubicBezTo>
                      <a:pt x="134" y="233"/>
                      <a:pt x="90" y="122"/>
                      <a:pt x="5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8"/>
              <p:cNvSpPr/>
              <p:nvPr/>
            </p:nvSpPr>
            <p:spPr>
              <a:xfrm>
                <a:off x="982547" y="2118009"/>
                <a:ext cx="22188" cy="20619"/>
              </a:xfrm>
              <a:custGeom>
                <a:avLst/>
                <a:gdLst/>
                <a:ahLst/>
                <a:cxnLst/>
                <a:rect l="l" t="t" r="r" b="b"/>
                <a:pathLst>
                  <a:path w="636" h="591" extrusionOk="0">
                    <a:moveTo>
                      <a:pt x="1" y="1"/>
                    </a:moveTo>
                    <a:lnTo>
                      <a:pt x="1" y="90"/>
                    </a:lnTo>
                    <a:lnTo>
                      <a:pt x="45" y="134"/>
                    </a:lnTo>
                    <a:cubicBezTo>
                      <a:pt x="123" y="235"/>
                      <a:pt x="201" y="335"/>
                      <a:pt x="301" y="413"/>
                    </a:cubicBezTo>
                    <a:cubicBezTo>
                      <a:pt x="401" y="502"/>
                      <a:pt x="512" y="557"/>
                      <a:pt x="635" y="591"/>
                    </a:cubicBezTo>
                    <a:lnTo>
                      <a:pt x="635" y="579"/>
                    </a:lnTo>
                    <a:cubicBezTo>
                      <a:pt x="512" y="546"/>
                      <a:pt x="413" y="480"/>
                      <a:pt x="312" y="391"/>
                    </a:cubicBezTo>
                    <a:cubicBezTo>
                      <a:pt x="223" y="312"/>
                      <a:pt x="156" y="213"/>
                      <a:pt x="79" y="112"/>
                    </a:cubicBezTo>
                    <a:cubicBezTo>
                      <a:pt x="57" y="79"/>
                      <a:pt x="23" y="35"/>
                      <a:pt x="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8"/>
              <p:cNvSpPr/>
              <p:nvPr/>
            </p:nvSpPr>
            <p:spPr>
              <a:xfrm>
                <a:off x="965102" y="2092401"/>
                <a:ext cx="17479" cy="28747"/>
              </a:xfrm>
              <a:custGeom>
                <a:avLst/>
                <a:gdLst/>
                <a:ahLst/>
                <a:cxnLst/>
                <a:rect l="l" t="t" r="r" b="b"/>
                <a:pathLst>
                  <a:path w="501" h="824" extrusionOk="0">
                    <a:moveTo>
                      <a:pt x="23" y="1"/>
                    </a:moveTo>
                    <a:cubicBezTo>
                      <a:pt x="11" y="45"/>
                      <a:pt x="11" y="90"/>
                      <a:pt x="1" y="134"/>
                    </a:cubicBezTo>
                    <a:lnTo>
                      <a:pt x="100" y="268"/>
                    </a:lnTo>
                    <a:cubicBezTo>
                      <a:pt x="234" y="457"/>
                      <a:pt x="367" y="635"/>
                      <a:pt x="501" y="824"/>
                    </a:cubicBezTo>
                    <a:lnTo>
                      <a:pt x="501" y="735"/>
                    </a:lnTo>
                    <a:cubicBezTo>
                      <a:pt x="389" y="569"/>
                      <a:pt x="268" y="401"/>
                      <a:pt x="156" y="235"/>
                    </a:cubicBezTo>
                    <a:lnTo>
                      <a:pt x="23"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8"/>
              <p:cNvSpPr/>
              <p:nvPr/>
            </p:nvSpPr>
            <p:spPr>
              <a:xfrm>
                <a:off x="940646" y="2052454"/>
                <a:ext cx="2756" cy="1605"/>
              </a:xfrm>
              <a:custGeom>
                <a:avLst/>
                <a:gdLst/>
                <a:ahLst/>
                <a:cxnLst/>
                <a:rect l="l" t="t" r="r" b="b"/>
                <a:pathLst>
                  <a:path w="79" h="46" extrusionOk="0">
                    <a:moveTo>
                      <a:pt x="23" y="1"/>
                    </a:moveTo>
                    <a:cubicBezTo>
                      <a:pt x="12" y="1"/>
                      <a:pt x="12" y="11"/>
                      <a:pt x="1" y="23"/>
                    </a:cubicBezTo>
                    <a:cubicBezTo>
                      <a:pt x="12" y="34"/>
                      <a:pt x="23" y="34"/>
                      <a:pt x="23" y="45"/>
                    </a:cubicBezTo>
                    <a:lnTo>
                      <a:pt x="79" y="34"/>
                    </a:lnTo>
                    <a:cubicBezTo>
                      <a:pt x="57" y="23"/>
                      <a:pt x="34" y="11"/>
                      <a:pt x="23" y="1"/>
                    </a:cubicBezTo>
                    <a:close/>
                  </a:path>
                </a:pathLst>
              </a:custGeom>
              <a:solidFill>
                <a:srgbClr val="B3B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8"/>
              <p:cNvSpPr/>
              <p:nvPr/>
            </p:nvSpPr>
            <p:spPr>
              <a:xfrm>
                <a:off x="939494" y="2051267"/>
                <a:ext cx="1954" cy="1989"/>
              </a:xfrm>
              <a:custGeom>
                <a:avLst/>
                <a:gdLst/>
                <a:ahLst/>
                <a:cxnLst/>
                <a:rect l="l" t="t" r="r" b="b"/>
                <a:pathLst>
                  <a:path w="56" h="57" extrusionOk="0">
                    <a:moveTo>
                      <a:pt x="11" y="1"/>
                    </a:moveTo>
                    <a:lnTo>
                      <a:pt x="1" y="12"/>
                    </a:lnTo>
                    <a:cubicBezTo>
                      <a:pt x="11" y="23"/>
                      <a:pt x="23" y="45"/>
                      <a:pt x="34" y="57"/>
                    </a:cubicBezTo>
                    <a:cubicBezTo>
                      <a:pt x="45" y="45"/>
                      <a:pt x="45" y="35"/>
                      <a:pt x="56" y="35"/>
                    </a:cubicBezTo>
                    <a:cubicBezTo>
                      <a:pt x="34" y="23"/>
                      <a:pt x="23" y="12"/>
                      <a:pt x="11" y="1"/>
                    </a:cubicBezTo>
                    <a:close/>
                  </a:path>
                </a:pathLst>
              </a:custGeom>
              <a:solidFill>
                <a:srgbClr val="9A9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8"/>
              <p:cNvSpPr/>
              <p:nvPr/>
            </p:nvSpPr>
            <p:spPr>
              <a:xfrm>
                <a:off x="970929" y="2079632"/>
                <a:ext cx="43888" cy="31852"/>
              </a:xfrm>
              <a:custGeom>
                <a:avLst/>
                <a:gdLst/>
                <a:ahLst/>
                <a:cxnLst/>
                <a:rect l="l" t="t" r="r" b="b"/>
                <a:pathLst>
                  <a:path w="1258" h="913" extrusionOk="0">
                    <a:moveTo>
                      <a:pt x="22" y="0"/>
                    </a:moveTo>
                    <a:cubicBezTo>
                      <a:pt x="12" y="55"/>
                      <a:pt x="0" y="100"/>
                      <a:pt x="0" y="144"/>
                    </a:cubicBezTo>
                    <a:cubicBezTo>
                      <a:pt x="22" y="167"/>
                      <a:pt x="45" y="178"/>
                      <a:pt x="67" y="200"/>
                    </a:cubicBezTo>
                    <a:cubicBezTo>
                      <a:pt x="245" y="356"/>
                      <a:pt x="434" y="490"/>
                      <a:pt x="634" y="612"/>
                    </a:cubicBezTo>
                    <a:cubicBezTo>
                      <a:pt x="835" y="734"/>
                      <a:pt x="1046" y="834"/>
                      <a:pt x="1257" y="912"/>
                    </a:cubicBezTo>
                    <a:lnTo>
                      <a:pt x="1257" y="901"/>
                    </a:lnTo>
                    <a:cubicBezTo>
                      <a:pt x="1057" y="801"/>
                      <a:pt x="857" y="690"/>
                      <a:pt x="667" y="556"/>
                    </a:cubicBezTo>
                    <a:cubicBezTo>
                      <a:pt x="479" y="423"/>
                      <a:pt x="301" y="278"/>
                      <a:pt x="133" y="122"/>
                    </a:cubicBezTo>
                    <a:cubicBezTo>
                      <a:pt x="101" y="78"/>
                      <a:pt x="67" y="45"/>
                      <a:pt x="22"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8"/>
              <p:cNvSpPr/>
              <p:nvPr/>
            </p:nvSpPr>
            <p:spPr>
              <a:xfrm>
                <a:off x="941413" y="2053605"/>
                <a:ext cx="30317" cy="31085"/>
              </a:xfrm>
              <a:custGeom>
                <a:avLst/>
                <a:gdLst/>
                <a:ahLst/>
                <a:cxnLst/>
                <a:rect l="l" t="t" r="r" b="b"/>
                <a:pathLst>
                  <a:path w="869" h="891" extrusionOk="0">
                    <a:moveTo>
                      <a:pt x="57" y="1"/>
                    </a:moveTo>
                    <a:lnTo>
                      <a:pt x="1" y="12"/>
                    </a:lnTo>
                    <a:lnTo>
                      <a:pt x="23" y="34"/>
                    </a:lnTo>
                    <a:lnTo>
                      <a:pt x="45" y="34"/>
                    </a:lnTo>
                    <a:cubicBezTo>
                      <a:pt x="79" y="45"/>
                      <a:pt x="124" y="57"/>
                      <a:pt x="156" y="67"/>
                    </a:cubicBezTo>
                    <a:lnTo>
                      <a:pt x="57" y="1"/>
                    </a:lnTo>
                    <a:close/>
                    <a:moveTo>
                      <a:pt x="357" y="235"/>
                    </a:moveTo>
                    <a:cubicBezTo>
                      <a:pt x="446" y="334"/>
                      <a:pt x="512" y="446"/>
                      <a:pt x="579" y="502"/>
                    </a:cubicBezTo>
                    <a:cubicBezTo>
                      <a:pt x="613" y="535"/>
                      <a:pt x="657" y="613"/>
                      <a:pt x="690" y="746"/>
                    </a:cubicBezTo>
                    <a:cubicBezTo>
                      <a:pt x="735" y="791"/>
                      <a:pt x="791" y="846"/>
                      <a:pt x="846" y="890"/>
                    </a:cubicBezTo>
                    <a:cubicBezTo>
                      <a:pt x="846" y="846"/>
                      <a:pt x="858" y="801"/>
                      <a:pt x="868" y="746"/>
                    </a:cubicBezTo>
                    <a:cubicBezTo>
                      <a:pt x="746" y="624"/>
                      <a:pt x="635" y="490"/>
                      <a:pt x="502" y="368"/>
                    </a:cubicBezTo>
                    <a:cubicBezTo>
                      <a:pt x="457" y="324"/>
                      <a:pt x="413" y="279"/>
                      <a:pt x="357" y="235"/>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8"/>
              <p:cNvSpPr/>
              <p:nvPr/>
            </p:nvSpPr>
            <p:spPr>
              <a:xfrm>
                <a:off x="818432" y="2055559"/>
                <a:ext cx="133514" cy="126293"/>
              </a:xfrm>
              <a:custGeom>
                <a:avLst/>
                <a:gdLst/>
                <a:ahLst/>
                <a:cxnLst/>
                <a:rect l="l" t="t" r="r" b="b"/>
                <a:pathLst>
                  <a:path w="3827" h="3620" extrusionOk="0">
                    <a:moveTo>
                      <a:pt x="2458" y="1"/>
                    </a:moveTo>
                    <a:cubicBezTo>
                      <a:pt x="2458" y="1"/>
                      <a:pt x="2203" y="379"/>
                      <a:pt x="1980" y="624"/>
                    </a:cubicBezTo>
                    <a:cubicBezTo>
                      <a:pt x="1758" y="868"/>
                      <a:pt x="1457" y="1180"/>
                      <a:pt x="1157" y="1291"/>
                    </a:cubicBezTo>
                    <a:cubicBezTo>
                      <a:pt x="846" y="1402"/>
                      <a:pt x="423" y="1402"/>
                      <a:pt x="211" y="1702"/>
                    </a:cubicBezTo>
                    <a:cubicBezTo>
                      <a:pt x="0" y="2003"/>
                      <a:pt x="89" y="2214"/>
                      <a:pt x="290" y="2258"/>
                    </a:cubicBezTo>
                    <a:cubicBezTo>
                      <a:pt x="501" y="2292"/>
                      <a:pt x="579" y="2336"/>
                      <a:pt x="735" y="2458"/>
                    </a:cubicBezTo>
                    <a:cubicBezTo>
                      <a:pt x="890" y="2581"/>
                      <a:pt x="1001" y="2692"/>
                      <a:pt x="990" y="2836"/>
                    </a:cubicBezTo>
                    <a:cubicBezTo>
                      <a:pt x="979" y="2981"/>
                      <a:pt x="923" y="3170"/>
                      <a:pt x="1224" y="3226"/>
                    </a:cubicBezTo>
                    <a:cubicBezTo>
                      <a:pt x="1368" y="3248"/>
                      <a:pt x="1446" y="3248"/>
                      <a:pt x="1513" y="3248"/>
                    </a:cubicBezTo>
                    <a:cubicBezTo>
                      <a:pt x="1539" y="3244"/>
                      <a:pt x="1562" y="3242"/>
                      <a:pt x="1582" y="3242"/>
                    </a:cubicBezTo>
                    <a:cubicBezTo>
                      <a:pt x="1622" y="3242"/>
                      <a:pt x="1654" y="3252"/>
                      <a:pt x="1691" y="3281"/>
                    </a:cubicBezTo>
                    <a:cubicBezTo>
                      <a:pt x="1791" y="3370"/>
                      <a:pt x="1813" y="3604"/>
                      <a:pt x="2025" y="3615"/>
                    </a:cubicBezTo>
                    <a:cubicBezTo>
                      <a:pt x="2066" y="3617"/>
                      <a:pt x="2110" y="3619"/>
                      <a:pt x="2156" y="3619"/>
                    </a:cubicBezTo>
                    <a:cubicBezTo>
                      <a:pt x="2342" y="3619"/>
                      <a:pt x="2560" y="3589"/>
                      <a:pt x="2792" y="3437"/>
                    </a:cubicBezTo>
                    <a:cubicBezTo>
                      <a:pt x="3081" y="3248"/>
                      <a:pt x="3392" y="3182"/>
                      <a:pt x="3604" y="2514"/>
                    </a:cubicBezTo>
                    <a:cubicBezTo>
                      <a:pt x="3826" y="1835"/>
                      <a:pt x="3570" y="446"/>
                      <a:pt x="3570" y="446"/>
                    </a:cubicBezTo>
                    <a:lnTo>
                      <a:pt x="2458" y="1"/>
                    </a:ln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8"/>
              <p:cNvSpPr/>
              <p:nvPr/>
            </p:nvSpPr>
            <p:spPr>
              <a:xfrm>
                <a:off x="836294" y="2055559"/>
                <a:ext cx="110593" cy="56867"/>
              </a:xfrm>
              <a:custGeom>
                <a:avLst/>
                <a:gdLst/>
                <a:ahLst/>
                <a:cxnLst/>
                <a:rect l="l" t="t" r="r" b="b"/>
                <a:pathLst>
                  <a:path w="3170" h="1630" extrusionOk="0">
                    <a:moveTo>
                      <a:pt x="1946" y="1"/>
                    </a:moveTo>
                    <a:cubicBezTo>
                      <a:pt x="1946" y="1"/>
                      <a:pt x="1691" y="379"/>
                      <a:pt x="1468" y="624"/>
                    </a:cubicBezTo>
                    <a:cubicBezTo>
                      <a:pt x="1246" y="868"/>
                      <a:pt x="945" y="1180"/>
                      <a:pt x="645" y="1291"/>
                    </a:cubicBezTo>
                    <a:cubicBezTo>
                      <a:pt x="445" y="1358"/>
                      <a:pt x="200" y="1380"/>
                      <a:pt x="0" y="1469"/>
                    </a:cubicBezTo>
                    <a:cubicBezTo>
                      <a:pt x="33" y="1546"/>
                      <a:pt x="111" y="1602"/>
                      <a:pt x="189" y="1613"/>
                    </a:cubicBezTo>
                    <a:cubicBezTo>
                      <a:pt x="230" y="1624"/>
                      <a:pt x="272" y="1629"/>
                      <a:pt x="316" y="1629"/>
                    </a:cubicBezTo>
                    <a:cubicBezTo>
                      <a:pt x="401" y="1629"/>
                      <a:pt x="490" y="1610"/>
                      <a:pt x="578" y="1580"/>
                    </a:cubicBezTo>
                    <a:cubicBezTo>
                      <a:pt x="845" y="1502"/>
                      <a:pt x="1112" y="1391"/>
                      <a:pt x="1357" y="1269"/>
                    </a:cubicBezTo>
                    <a:cubicBezTo>
                      <a:pt x="1434" y="1224"/>
                      <a:pt x="1513" y="1180"/>
                      <a:pt x="1590" y="1180"/>
                    </a:cubicBezTo>
                    <a:cubicBezTo>
                      <a:pt x="1691" y="1180"/>
                      <a:pt x="1780" y="1246"/>
                      <a:pt x="1879" y="1257"/>
                    </a:cubicBezTo>
                    <a:cubicBezTo>
                      <a:pt x="1899" y="1260"/>
                      <a:pt x="1919" y="1262"/>
                      <a:pt x="1938" y="1262"/>
                    </a:cubicBezTo>
                    <a:cubicBezTo>
                      <a:pt x="1985" y="1262"/>
                      <a:pt x="2032" y="1254"/>
                      <a:pt x="2079" y="1246"/>
                    </a:cubicBezTo>
                    <a:cubicBezTo>
                      <a:pt x="2136" y="1235"/>
                      <a:pt x="2202" y="1224"/>
                      <a:pt x="2269" y="1224"/>
                    </a:cubicBezTo>
                    <a:cubicBezTo>
                      <a:pt x="2369" y="1235"/>
                      <a:pt x="2458" y="1291"/>
                      <a:pt x="2547" y="1324"/>
                    </a:cubicBezTo>
                    <a:cubicBezTo>
                      <a:pt x="2612" y="1346"/>
                      <a:pt x="2679" y="1354"/>
                      <a:pt x="2746" y="1354"/>
                    </a:cubicBezTo>
                    <a:cubicBezTo>
                      <a:pt x="2885" y="1354"/>
                      <a:pt x="3027" y="1317"/>
                      <a:pt x="3169" y="1279"/>
                    </a:cubicBezTo>
                    <a:cubicBezTo>
                      <a:pt x="3137" y="824"/>
                      <a:pt x="3058" y="446"/>
                      <a:pt x="3058" y="446"/>
                    </a:cubicBezTo>
                    <a:lnTo>
                      <a:pt x="1946"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8"/>
              <p:cNvSpPr/>
              <p:nvPr/>
            </p:nvSpPr>
            <p:spPr>
              <a:xfrm>
                <a:off x="895640" y="1897619"/>
                <a:ext cx="107523" cy="125386"/>
              </a:xfrm>
              <a:custGeom>
                <a:avLst/>
                <a:gdLst/>
                <a:ahLst/>
                <a:cxnLst/>
                <a:rect l="l" t="t" r="r" b="b"/>
                <a:pathLst>
                  <a:path w="3082" h="3594" extrusionOk="0">
                    <a:moveTo>
                      <a:pt x="1906" y="0"/>
                    </a:moveTo>
                    <a:cubicBezTo>
                      <a:pt x="1826" y="0"/>
                      <a:pt x="1732" y="7"/>
                      <a:pt x="1636" y="12"/>
                    </a:cubicBezTo>
                    <a:lnTo>
                      <a:pt x="1357" y="12"/>
                    </a:lnTo>
                    <a:cubicBezTo>
                      <a:pt x="1113" y="12"/>
                      <a:pt x="801" y="201"/>
                      <a:pt x="524" y="490"/>
                    </a:cubicBezTo>
                    <a:cubicBezTo>
                      <a:pt x="257" y="768"/>
                      <a:pt x="45" y="1068"/>
                      <a:pt x="23" y="1513"/>
                    </a:cubicBezTo>
                    <a:cubicBezTo>
                      <a:pt x="0" y="1970"/>
                      <a:pt x="390" y="3215"/>
                      <a:pt x="390" y="3215"/>
                    </a:cubicBezTo>
                    <a:lnTo>
                      <a:pt x="1502" y="3593"/>
                    </a:lnTo>
                    <a:cubicBezTo>
                      <a:pt x="1502" y="3593"/>
                      <a:pt x="2269" y="3504"/>
                      <a:pt x="2670" y="2993"/>
                    </a:cubicBezTo>
                    <a:cubicBezTo>
                      <a:pt x="3070" y="2481"/>
                      <a:pt x="3037" y="1881"/>
                      <a:pt x="3059" y="1614"/>
                    </a:cubicBezTo>
                    <a:cubicBezTo>
                      <a:pt x="3082" y="1357"/>
                      <a:pt x="3082" y="1380"/>
                      <a:pt x="2993" y="1280"/>
                    </a:cubicBezTo>
                    <a:cubicBezTo>
                      <a:pt x="2914" y="1191"/>
                      <a:pt x="2692" y="1058"/>
                      <a:pt x="2558" y="890"/>
                    </a:cubicBezTo>
                    <a:cubicBezTo>
                      <a:pt x="2425" y="735"/>
                      <a:pt x="2269" y="679"/>
                      <a:pt x="2236" y="546"/>
                    </a:cubicBezTo>
                    <a:cubicBezTo>
                      <a:pt x="2203" y="423"/>
                      <a:pt x="2192" y="156"/>
                      <a:pt x="2125" y="57"/>
                    </a:cubicBezTo>
                    <a:cubicBezTo>
                      <a:pt x="2093" y="12"/>
                      <a:pt x="2012" y="0"/>
                      <a:pt x="1906"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8"/>
              <p:cNvSpPr/>
              <p:nvPr/>
            </p:nvSpPr>
            <p:spPr>
              <a:xfrm>
                <a:off x="898745" y="1967117"/>
                <a:ext cx="101313" cy="55890"/>
              </a:xfrm>
              <a:custGeom>
                <a:avLst/>
                <a:gdLst/>
                <a:ahLst/>
                <a:cxnLst/>
                <a:rect l="l" t="t" r="r" b="b"/>
                <a:pathLst>
                  <a:path w="2904" h="1602" extrusionOk="0">
                    <a:moveTo>
                      <a:pt x="133" y="1"/>
                    </a:moveTo>
                    <a:cubicBezTo>
                      <a:pt x="83" y="1"/>
                      <a:pt x="38" y="17"/>
                      <a:pt x="0" y="44"/>
                    </a:cubicBezTo>
                    <a:cubicBezTo>
                      <a:pt x="101" y="578"/>
                      <a:pt x="301" y="1223"/>
                      <a:pt x="301" y="1223"/>
                    </a:cubicBezTo>
                    <a:lnTo>
                      <a:pt x="1413" y="1601"/>
                    </a:lnTo>
                    <a:cubicBezTo>
                      <a:pt x="1413" y="1601"/>
                      <a:pt x="2180" y="1512"/>
                      <a:pt x="2581" y="1001"/>
                    </a:cubicBezTo>
                    <a:cubicBezTo>
                      <a:pt x="2770" y="756"/>
                      <a:pt x="2859" y="500"/>
                      <a:pt x="2904" y="267"/>
                    </a:cubicBezTo>
                    <a:cubicBezTo>
                      <a:pt x="2845" y="241"/>
                      <a:pt x="2780" y="229"/>
                      <a:pt x="2713" y="229"/>
                    </a:cubicBezTo>
                    <a:cubicBezTo>
                      <a:pt x="2691" y="229"/>
                      <a:pt x="2669" y="230"/>
                      <a:pt x="2647" y="233"/>
                    </a:cubicBezTo>
                    <a:cubicBezTo>
                      <a:pt x="2589" y="245"/>
                      <a:pt x="2524" y="260"/>
                      <a:pt x="2464" y="260"/>
                    </a:cubicBezTo>
                    <a:cubicBezTo>
                      <a:pt x="2411" y="260"/>
                      <a:pt x="2362" y="248"/>
                      <a:pt x="2325" y="211"/>
                    </a:cubicBezTo>
                    <a:cubicBezTo>
                      <a:pt x="2291" y="188"/>
                      <a:pt x="2281" y="144"/>
                      <a:pt x="2247" y="122"/>
                    </a:cubicBezTo>
                    <a:cubicBezTo>
                      <a:pt x="2219" y="94"/>
                      <a:pt x="2183" y="83"/>
                      <a:pt x="2146" y="83"/>
                    </a:cubicBezTo>
                    <a:cubicBezTo>
                      <a:pt x="2108" y="83"/>
                      <a:pt x="2069" y="94"/>
                      <a:pt x="2036" y="111"/>
                    </a:cubicBezTo>
                    <a:cubicBezTo>
                      <a:pt x="1958" y="144"/>
                      <a:pt x="1913" y="200"/>
                      <a:pt x="1847" y="245"/>
                    </a:cubicBezTo>
                    <a:cubicBezTo>
                      <a:pt x="1713" y="334"/>
                      <a:pt x="1569" y="356"/>
                      <a:pt x="1413" y="389"/>
                    </a:cubicBezTo>
                    <a:cubicBezTo>
                      <a:pt x="1354" y="398"/>
                      <a:pt x="1288" y="407"/>
                      <a:pt x="1223" y="407"/>
                    </a:cubicBezTo>
                    <a:cubicBezTo>
                      <a:pt x="1129" y="407"/>
                      <a:pt x="1039" y="388"/>
                      <a:pt x="979" y="322"/>
                    </a:cubicBezTo>
                    <a:cubicBezTo>
                      <a:pt x="924" y="255"/>
                      <a:pt x="890" y="156"/>
                      <a:pt x="813" y="133"/>
                    </a:cubicBezTo>
                    <a:cubicBezTo>
                      <a:pt x="805" y="132"/>
                      <a:pt x="798" y="131"/>
                      <a:pt x="790" y="131"/>
                    </a:cubicBezTo>
                    <a:cubicBezTo>
                      <a:pt x="744" y="131"/>
                      <a:pt x="705" y="160"/>
                      <a:pt x="657" y="188"/>
                    </a:cubicBezTo>
                    <a:cubicBezTo>
                      <a:pt x="612" y="222"/>
                      <a:pt x="568" y="245"/>
                      <a:pt x="512" y="245"/>
                    </a:cubicBezTo>
                    <a:cubicBezTo>
                      <a:pt x="423" y="233"/>
                      <a:pt x="378" y="133"/>
                      <a:pt x="312" y="67"/>
                    </a:cubicBezTo>
                    <a:cubicBezTo>
                      <a:pt x="248" y="20"/>
                      <a:pt x="188" y="1"/>
                      <a:pt x="13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8"/>
              <p:cNvSpPr/>
              <p:nvPr/>
            </p:nvSpPr>
            <p:spPr>
              <a:xfrm>
                <a:off x="906490" y="1911226"/>
                <a:ext cx="35376" cy="58995"/>
              </a:xfrm>
              <a:custGeom>
                <a:avLst/>
                <a:gdLst/>
                <a:ahLst/>
                <a:cxnLst/>
                <a:rect l="l" t="t" r="r" b="b"/>
                <a:pathLst>
                  <a:path w="1014" h="1691" extrusionOk="0">
                    <a:moveTo>
                      <a:pt x="1002" y="0"/>
                    </a:moveTo>
                    <a:cubicBezTo>
                      <a:pt x="735" y="122"/>
                      <a:pt x="512" y="334"/>
                      <a:pt x="346" y="579"/>
                    </a:cubicBezTo>
                    <a:cubicBezTo>
                      <a:pt x="179" y="823"/>
                      <a:pt x="79" y="1112"/>
                      <a:pt x="23" y="1412"/>
                    </a:cubicBezTo>
                    <a:cubicBezTo>
                      <a:pt x="12" y="1479"/>
                      <a:pt x="1" y="1546"/>
                      <a:pt x="1" y="1613"/>
                    </a:cubicBezTo>
                    <a:cubicBezTo>
                      <a:pt x="23" y="1624"/>
                      <a:pt x="57" y="1646"/>
                      <a:pt x="90" y="1669"/>
                    </a:cubicBezTo>
                    <a:lnTo>
                      <a:pt x="112" y="1691"/>
                    </a:lnTo>
                    <a:cubicBezTo>
                      <a:pt x="112" y="1602"/>
                      <a:pt x="112" y="1513"/>
                      <a:pt x="124" y="1424"/>
                    </a:cubicBezTo>
                    <a:cubicBezTo>
                      <a:pt x="156" y="1135"/>
                      <a:pt x="257" y="856"/>
                      <a:pt x="401" y="612"/>
                    </a:cubicBezTo>
                    <a:cubicBezTo>
                      <a:pt x="546" y="367"/>
                      <a:pt x="757" y="144"/>
                      <a:pt x="1013" y="11"/>
                    </a:cubicBezTo>
                    <a:lnTo>
                      <a:pt x="1002"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8"/>
              <p:cNvSpPr/>
              <p:nvPr/>
            </p:nvSpPr>
            <p:spPr>
              <a:xfrm>
                <a:off x="905722" y="1967466"/>
                <a:ext cx="8199" cy="34957"/>
              </a:xfrm>
              <a:custGeom>
                <a:avLst/>
                <a:gdLst/>
                <a:ahLst/>
                <a:cxnLst/>
                <a:rect l="l" t="t" r="r" b="b"/>
                <a:pathLst>
                  <a:path w="235" h="1002" extrusionOk="0">
                    <a:moveTo>
                      <a:pt x="23" y="1"/>
                    </a:moveTo>
                    <a:cubicBezTo>
                      <a:pt x="1" y="235"/>
                      <a:pt x="12" y="468"/>
                      <a:pt x="57" y="690"/>
                    </a:cubicBezTo>
                    <a:cubicBezTo>
                      <a:pt x="57" y="724"/>
                      <a:pt x="67" y="757"/>
                      <a:pt x="79" y="779"/>
                    </a:cubicBezTo>
                    <a:cubicBezTo>
                      <a:pt x="134" y="880"/>
                      <a:pt x="201" y="946"/>
                      <a:pt x="235" y="1002"/>
                    </a:cubicBezTo>
                    <a:cubicBezTo>
                      <a:pt x="212" y="890"/>
                      <a:pt x="190" y="779"/>
                      <a:pt x="178" y="668"/>
                    </a:cubicBezTo>
                    <a:cubicBezTo>
                      <a:pt x="146" y="468"/>
                      <a:pt x="123" y="267"/>
                      <a:pt x="134" y="79"/>
                    </a:cubicBezTo>
                    <a:lnTo>
                      <a:pt x="112" y="57"/>
                    </a:lnTo>
                    <a:cubicBezTo>
                      <a:pt x="79" y="34"/>
                      <a:pt x="45" y="12"/>
                      <a:pt x="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8"/>
              <p:cNvSpPr/>
              <p:nvPr/>
            </p:nvSpPr>
            <p:spPr>
              <a:xfrm>
                <a:off x="913468" y="2011320"/>
                <a:ext cx="5094" cy="9350"/>
              </a:xfrm>
              <a:custGeom>
                <a:avLst/>
                <a:gdLst/>
                <a:ahLst/>
                <a:cxnLst/>
                <a:rect l="l" t="t" r="r" b="b"/>
                <a:pathLst>
                  <a:path w="146" h="268" extrusionOk="0">
                    <a:moveTo>
                      <a:pt x="1" y="1"/>
                    </a:moveTo>
                    <a:lnTo>
                      <a:pt x="134" y="268"/>
                    </a:lnTo>
                    <a:lnTo>
                      <a:pt x="146" y="256"/>
                    </a:lnTo>
                    <a:cubicBezTo>
                      <a:pt x="124" y="179"/>
                      <a:pt x="101" y="112"/>
                      <a:pt x="79" y="34"/>
                    </a:cubicBezTo>
                    <a:lnTo>
                      <a:pt x="1" y="1"/>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8"/>
              <p:cNvSpPr/>
              <p:nvPr/>
            </p:nvSpPr>
            <p:spPr>
              <a:xfrm>
                <a:off x="912700" y="2005913"/>
                <a:ext cx="3559" cy="6594"/>
              </a:xfrm>
              <a:custGeom>
                <a:avLst/>
                <a:gdLst/>
                <a:ahLst/>
                <a:cxnLst/>
                <a:rect l="l" t="t" r="r" b="b"/>
                <a:pathLst>
                  <a:path w="102" h="189" extrusionOk="0">
                    <a:moveTo>
                      <a:pt x="57" y="0"/>
                    </a:moveTo>
                    <a:lnTo>
                      <a:pt x="1" y="77"/>
                    </a:lnTo>
                    <a:cubicBezTo>
                      <a:pt x="12" y="111"/>
                      <a:pt x="23" y="134"/>
                      <a:pt x="23" y="156"/>
                    </a:cubicBezTo>
                    <a:lnTo>
                      <a:pt x="101" y="189"/>
                    </a:lnTo>
                    <a:cubicBezTo>
                      <a:pt x="90" y="122"/>
                      <a:pt x="79" y="67"/>
                      <a:pt x="57"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8"/>
              <p:cNvSpPr/>
              <p:nvPr/>
            </p:nvSpPr>
            <p:spPr>
              <a:xfrm>
                <a:off x="923201" y="2014809"/>
                <a:ext cx="2372" cy="8582"/>
              </a:xfrm>
              <a:custGeom>
                <a:avLst/>
                <a:gdLst/>
                <a:ahLst/>
                <a:cxnLst/>
                <a:rect l="l" t="t" r="r" b="b"/>
                <a:pathLst>
                  <a:path w="68" h="246" extrusionOk="0">
                    <a:moveTo>
                      <a:pt x="0" y="0"/>
                    </a:moveTo>
                    <a:cubicBezTo>
                      <a:pt x="11" y="79"/>
                      <a:pt x="33" y="156"/>
                      <a:pt x="56" y="245"/>
                    </a:cubicBezTo>
                    <a:lnTo>
                      <a:pt x="67" y="245"/>
                    </a:lnTo>
                    <a:cubicBezTo>
                      <a:pt x="67" y="168"/>
                      <a:pt x="56" y="89"/>
                      <a:pt x="56" y="12"/>
                    </a:cubicBezTo>
                    <a:lnTo>
                      <a:pt x="0"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8"/>
              <p:cNvSpPr/>
              <p:nvPr/>
            </p:nvSpPr>
            <p:spPr>
              <a:xfrm>
                <a:off x="916224" y="1935647"/>
                <a:ext cx="18246" cy="40016"/>
              </a:xfrm>
              <a:custGeom>
                <a:avLst/>
                <a:gdLst/>
                <a:ahLst/>
                <a:cxnLst/>
                <a:rect l="l" t="t" r="r" b="b"/>
                <a:pathLst>
                  <a:path w="523" h="1147" extrusionOk="0">
                    <a:moveTo>
                      <a:pt x="523" y="1"/>
                    </a:moveTo>
                    <a:lnTo>
                      <a:pt x="523" y="1"/>
                    </a:lnTo>
                    <a:cubicBezTo>
                      <a:pt x="211" y="290"/>
                      <a:pt x="22" y="712"/>
                      <a:pt x="0" y="1147"/>
                    </a:cubicBezTo>
                    <a:lnTo>
                      <a:pt x="22" y="1147"/>
                    </a:lnTo>
                    <a:cubicBezTo>
                      <a:pt x="45" y="1147"/>
                      <a:pt x="55" y="1147"/>
                      <a:pt x="78" y="1135"/>
                    </a:cubicBezTo>
                    <a:cubicBezTo>
                      <a:pt x="78" y="724"/>
                      <a:pt x="245" y="312"/>
                      <a:pt x="523"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8"/>
              <p:cNvSpPr/>
              <p:nvPr/>
            </p:nvSpPr>
            <p:spPr>
              <a:xfrm>
                <a:off x="916224" y="1975211"/>
                <a:ext cx="8931" cy="40016"/>
              </a:xfrm>
              <a:custGeom>
                <a:avLst/>
                <a:gdLst/>
                <a:ahLst/>
                <a:cxnLst/>
                <a:rect l="l" t="t" r="r" b="b"/>
                <a:pathLst>
                  <a:path w="256" h="1147" extrusionOk="0">
                    <a:moveTo>
                      <a:pt x="78" y="1"/>
                    </a:moveTo>
                    <a:cubicBezTo>
                      <a:pt x="55" y="13"/>
                      <a:pt x="45" y="13"/>
                      <a:pt x="22" y="13"/>
                    </a:cubicBezTo>
                    <a:lnTo>
                      <a:pt x="0" y="13"/>
                    </a:lnTo>
                    <a:lnTo>
                      <a:pt x="0" y="68"/>
                    </a:lnTo>
                    <a:cubicBezTo>
                      <a:pt x="0" y="302"/>
                      <a:pt x="33" y="524"/>
                      <a:pt x="89" y="735"/>
                    </a:cubicBezTo>
                    <a:cubicBezTo>
                      <a:pt x="122" y="869"/>
                      <a:pt x="156" y="1002"/>
                      <a:pt x="200" y="1135"/>
                    </a:cubicBezTo>
                    <a:lnTo>
                      <a:pt x="256" y="1147"/>
                    </a:lnTo>
                    <a:cubicBezTo>
                      <a:pt x="233" y="1002"/>
                      <a:pt x="200" y="858"/>
                      <a:pt x="178" y="713"/>
                    </a:cubicBezTo>
                    <a:cubicBezTo>
                      <a:pt x="134" y="502"/>
                      <a:pt x="78" y="290"/>
                      <a:pt x="78" y="68"/>
                    </a:cubicBezTo>
                    <a:lnTo>
                      <a:pt x="78"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8"/>
              <p:cNvSpPr/>
              <p:nvPr/>
            </p:nvSpPr>
            <p:spPr>
              <a:xfrm>
                <a:off x="928993" y="2016763"/>
                <a:ext cx="2791" cy="7780"/>
              </a:xfrm>
              <a:custGeom>
                <a:avLst/>
                <a:gdLst/>
                <a:ahLst/>
                <a:cxnLst/>
                <a:rect l="l" t="t" r="r" b="b"/>
                <a:pathLst>
                  <a:path w="80" h="223" extrusionOk="0">
                    <a:moveTo>
                      <a:pt x="1" y="1"/>
                    </a:moveTo>
                    <a:cubicBezTo>
                      <a:pt x="12" y="67"/>
                      <a:pt x="23" y="145"/>
                      <a:pt x="12" y="223"/>
                    </a:cubicBezTo>
                    <a:lnTo>
                      <a:pt x="35" y="223"/>
                    </a:lnTo>
                    <a:cubicBezTo>
                      <a:pt x="57" y="156"/>
                      <a:pt x="68" y="89"/>
                      <a:pt x="79" y="23"/>
                    </a:cubicBezTo>
                    <a:lnTo>
                      <a:pt x="1" y="1"/>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8"/>
              <p:cNvSpPr/>
              <p:nvPr/>
            </p:nvSpPr>
            <p:spPr>
              <a:xfrm>
                <a:off x="930563" y="1934496"/>
                <a:ext cx="31469" cy="44272"/>
              </a:xfrm>
              <a:custGeom>
                <a:avLst/>
                <a:gdLst/>
                <a:ahLst/>
                <a:cxnLst/>
                <a:rect l="l" t="t" r="r" b="b"/>
                <a:pathLst>
                  <a:path w="902" h="1269" extrusionOk="0">
                    <a:moveTo>
                      <a:pt x="890" y="1"/>
                    </a:moveTo>
                    <a:cubicBezTo>
                      <a:pt x="734" y="179"/>
                      <a:pt x="568" y="357"/>
                      <a:pt x="412" y="534"/>
                    </a:cubicBezTo>
                    <a:cubicBezTo>
                      <a:pt x="257" y="723"/>
                      <a:pt x="112" y="913"/>
                      <a:pt x="0" y="1146"/>
                    </a:cubicBezTo>
                    <a:lnTo>
                      <a:pt x="0" y="1157"/>
                    </a:lnTo>
                    <a:lnTo>
                      <a:pt x="67" y="1257"/>
                    </a:lnTo>
                    <a:cubicBezTo>
                      <a:pt x="79" y="1257"/>
                      <a:pt x="79" y="1257"/>
                      <a:pt x="79" y="1269"/>
                    </a:cubicBezTo>
                    <a:cubicBezTo>
                      <a:pt x="89" y="1235"/>
                      <a:pt x="101" y="1212"/>
                      <a:pt x="112" y="1190"/>
                    </a:cubicBezTo>
                    <a:cubicBezTo>
                      <a:pt x="201" y="968"/>
                      <a:pt x="334" y="768"/>
                      <a:pt x="467" y="579"/>
                    </a:cubicBezTo>
                    <a:cubicBezTo>
                      <a:pt x="612" y="389"/>
                      <a:pt x="757" y="201"/>
                      <a:pt x="902"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8"/>
              <p:cNvSpPr/>
              <p:nvPr/>
            </p:nvSpPr>
            <p:spPr>
              <a:xfrm>
                <a:off x="924737" y="1974862"/>
                <a:ext cx="8582" cy="42702"/>
              </a:xfrm>
              <a:custGeom>
                <a:avLst/>
                <a:gdLst/>
                <a:ahLst/>
                <a:cxnLst/>
                <a:rect l="l" t="t" r="r" b="b"/>
                <a:pathLst>
                  <a:path w="246" h="1224" extrusionOk="0">
                    <a:moveTo>
                      <a:pt x="167" y="0"/>
                    </a:moveTo>
                    <a:cubicBezTo>
                      <a:pt x="112" y="100"/>
                      <a:pt x="68" y="211"/>
                      <a:pt x="45" y="334"/>
                    </a:cubicBezTo>
                    <a:cubicBezTo>
                      <a:pt x="12" y="456"/>
                      <a:pt x="1" y="589"/>
                      <a:pt x="23" y="712"/>
                    </a:cubicBezTo>
                    <a:cubicBezTo>
                      <a:pt x="45" y="890"/>
                      <a:pt x="101" y="1046"/>
                      <a:pt x="123" y="1202"/>
                    </a:cubicBezTo>
                    <a:lnTo>
                      <a:pt x="201" y="1224"/>
                    </a:lnTo>
                    <a:lnTo>
                      <a:pt x="201" y="1056"/>
                    </a:lnTo>
                    <a:cubicBezTo>
                      <a:pt x="190" y="935"/>
                      <a:pt x="167" y="812"/>
                      <a:pt x="167" y="701"/>
                    </a:cubicBezTo>
                    <a:cubicBezTo>
                      <a:pt x="157" y="500"/>
                      <a:pt x="179" y="300"/>
                      <a:pt x="246" y="112"/>
                    </a:cubicBezTo>
                    <a:cubicBezTo>
                      <a:pt x="246" y="100"/>
                      <a:pt x="246" y="100"/>
                      <a:pt x="234" y="100"/>
                    </a:cubicBezTo>
                    <a:lnTo>
                      <a:pt x="167"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8"/>
              <p:cNvSpPr/>
              <p:nvPr/>
            </p:nvSpPr>
            <p:spPr>
              <a:xfrm>
                <a:off x="934052" y="2019100"/>
                <a:ext cx="3524" cy="5442"/>
              </a:xfrm>
              <a:custGeom>
                <a:avLst/>
                <a:gdLst/>
                <a:ahLst/>
                <a:cxnLst/>
                <a:rect l="l" t="t" r="r" b="b"/>
                <a:pathLst>
                  <a:path w="101" h="156" extrusionOk="0">
                    <a:moveTo>
                      <a:pt x="56" y="0"/>
                    </a:moveTo>
                    <a:cubicBezTo>
                      <a:pt x="45" y="45"/>
                      <a:pt x="23" y="100"/>
                      <a:pt x="1" y="144"/>
                    </a:cubicBezTo>
                    <a:lnTo>
                      <a:pt x="1" y="156"/>
                    </a:lnTo>
                    <a:cubicBezTo>
                      <a:pt x="45" y="111"/>
                      <a:pt x="78" y="67"/>
                      <a:pt x="101" y="11"/>
                    </a:cubicBezTo>
                    <a:lnTo>
                      <a:pt x="56" y="0"/>
                    </a:lnTo>
                    <a:close/>
                  </a:path>
                </a:pathLst>
              </a:custGeom>
              <a:solidFill>
                <a:srgbClr val="9A9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8"/>
              <p:cNvSpPr/>
              <p:nvPr/>
            </p:nvSpPr>
            <p:spPr>
              <a:xfrm>
                <a:off x="949577" y="1960488"/>
                <a:ext cx="19816" cy="19851"/>
              </a:xfrm>
              <a:custGeom>
                <a:avLst/>
                <a:gdLst/>
                <a:ahLst/>
                <a:cxnLst/>
                <a:rect l="l" t="t" r="r" b="b"/>
                <a:pathLst>
                  <a:path w="568" h="569" extrusionOk="0">
                    <a:moveTo>
                      <a:pt x="568" y="0"/>
                    </a:moveTo>
                    <a:cubicBezTo>
                      <a:pt x="423" y="101"/>
                      <a:pt x="290" y="223"/>
                      <a:pt x="167" y="356"/>
                    </a:cubicBezTo>
                    <a:cubicBezTo>
                      <a:pt x="112" y="423"/>
                      <a:pt x="45" y="501"/>
                      <a:pt x="1" y="568"/>
                    </a:cubicBezTo>
                    <a:cubicBezTo>
                      <a:pt x="23" y="568"/>
                      <a:pt x="56" y="556"/>
                      <a:pt x="78" y="556"/>
                    </a:cubicBezTo>
                    <a:cubicBezTo>
                      <a:pt x="212" y="346"/>
                      <a:pt x="379" y="168"/>
                      <a:pt x="568" y="12"/>
                    </a:cubicBezTo>
                    <a:lnTo>
                      <a:pt x="568"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8"/>
              <p:cNvSpPr/>
              <p:nvPr/>
            </p:nvSpPr>
            <p:spPr>
              <a:xfrm>
                <a:off x="936006" y="1979886"/>
                <a:ext cx="16327" cy="39597"/>
              </a:xfrm>
              <a:custGeom>
                <a:avLst/>
                <a:gdLst/>
                <a:ahLst/>
                <a:cxnLst/>
                <a:rect l="l" t="t" r="r" b="b"/>
                <a:pathLst>
                  <a:path w="468" h="1135" extrusionOk="0">
                    <a:moveTo>
                      <a:pt x="467" y="0"/>
                    </a:moveTo>
                    <a:cubicBezTo>
                      <a:pt x="445" y="0"/>
                      <a:pt x="412" y="12"/>
                      <a:pt x="390" y="12"/>
                    </a:cubicBezTo>
                    <a:cubicBezTo>
                      <a:pt x="334" y="89"/>
                      <a:pt x="289" y="168"/>
                      <a:pt x="245" y="245"/>
                    </a:cubicBezTo>
                    <a:cubicBezTo>
                      <a:pt x="156" y="412"/>
                      <a:pt x="101" y="590"/>
                      <a:pt x="78" y="768"/>
                    </a:cubicBezTo>
                    <a:cubicBezTo>
                      <a:pt x="56" y="890"/>
                      <a:pt x="34" y="1001"/>
                      <a:pt x="0" y="1124"/>
                    </a:cubicBezTo>
                    <a:lnTo>
                      <a:pt x="45" y="1135"/>
                    </a:lnTo>
                    <a:cubicBezTo>
                      <a:pt x="101" y="1024"/>
                      <a:pt x="134" y="902"/>
                      <a:pt x="167" y="779"/>
                    </a:cubicBezTo>
                    <a:cubicBezTo>
                      <a:pt x="200" y="613"/>
                      <a:pt x="234" y="445"/>
                      <a:pt x="311" y="279"/>
                    </a:cubicBezTo>
                    <a:cubicBezTo>
                      <a:pt x="356" y="178"/>
                      <a:pt x="412" y="89"/>
                      <a:pt x="467"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8"/>
              <p:cNvSpPr/>
              <p:nvPr/>
            </p:nvSpPr>
            <p:spPr>
              <a:xfrm>
                <a:off x="938308" y="2019868"/>
                <a:ext cx="5094" cy="6629"/>
              </a:xfrm>
              <a:custGeom>
                <a:avLst/>
                <a:gdLst/>
                <a:ahLst/>
                <a:cxnLst/>
                <a:rect l="l" t="t" r="r" b="b"/>
                <a:pathLst>
                  <a:path w="146" h="190" extrusionOk="0">
                    <a:moveTo>
                      <a:pt x="1" y="0"/>
                    </a:moveTo>
                    <a:lnTo>
                      <a:pt x="1" y="89"/>
                    </a:lnTo>
                    <a:lnTo>
                      <a:pt x="35" y="56"/>
                    </a:lnTo>
                    <a:lnTo>
                      <a:pt x="35" y="56"/>
                    </a:lnTo>
                    <a:cubicBezTo>
                      <a:pt x="23" y="78"/>
                      <a:pt x="12" y="100"/>
                      <a:pt x="12" y="122"/>
                    </a:cubicBezTo>
                    <a:lnTo>
                      <a:pt x="12" y="189"/>
                    </a:lnTo>
                    <a:lnTo>
                      <a:pt x="146" y="45"/>
                    </a:lnTo>
                    <a:lnTo>
                      <a:pt x="1" y="0"/>
                    </a:lnTo>
                    <a:close/>
                  </a:path>
                </a:pathLst>
              </a:custGeom>
              <a:solidFill>
                <a:srgbClr val="B3B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8"/>
              <p:cNvSpPr/>
              <p:nvPr/>
            </p:nvSpPr>
            <p:spPr>
              <a:xfrm>
                <a:off x="935203" y="2019868"/>
                <a:ext cx="3559" cy="7780"/>
              </a:xfrm>
              <a:custGeom>
                <a:avLst/>
                <a:gdLst/>
                <a:ahLst/>
                <a:cxnLst/>
                <a:rect l="l" t="t" r="r" b="b"/>
                <a:pathLst>
                  <a:path w="102" h="223" extrusionOk="0">
                    <a:moveTo>
                      <a:pt x="90" y="0"/>
                    </a:moveTo>
                    <a:cubicBezTo>
                      <a:pt x="68" y="56"/>
                      <a:pt x="35" y="100"/>
                      <a:pt x="1" y="156"/>
                    </a:cubicBezTo>
                    <a:lnTo>
                      <a:pt x="1" y="167"/>
                    </a:lnTo>
                    <a:cubicBezTo>
                      <a:pt x="35" y="145"/>
                      <a:pt x="68" y="112"/>
                      <a:pt x="90" y="89"/>
                    </a:cubicBezTo>
                    <a:lnTo>
                      <a:pt x="90" y="0"/>
                    </a:lnTo>
                    <a:close/>
                    <a:moveTo>
                      <a:pt x="101" y="122"/>
                    </a:moveTo>
                    <a:cubicBezTo>
                      <a:pt x="79" y="156"/>
                      <a:pt x="68" y="178"/>
                      <a:pt x="57" y="211"/>
                    </a:cubicBezTo>
                    <a:lnTo>
                      <a:pt x="68" y="223"/>
                    </a:lnTo>
                    <a:lnTo>
                      <a:pt x="101" y="189"/>
                    </a:lnTo>
                    <a:lnTo>
                      <a:pt x="101" y="122"/>
                    </a:lnTo>
                    <a:close/>
                  </a:path>
                </a:pathLst>
              </a:custGeom>
              <a:solidFill>
                <a:srgbClr val="9A9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8"/>
              <p:cNvSpPr/>
              <p:nvPr/>
            </p:nvSpPr>
            <p:spPr>
              <a:xfrm>
                <a:off x="981395" y="1968233"/>
                <a:ext cx="3140" cy="7815"/>
              </a:xfrm>
              <a:custGeom>
                <a:avLst/>
                <a:gdLst/>
                <a:ahLst/>
                <a:cxnLst/>
                <a:rect l="l" t="t" r="r" b="b"/>
                <a:pathLst>
                  <a:path w="90" h="224" extrusionOk="0">
                    <a:moveTo>
                      <a:pt x="78" y="1"/>
                    </a:moveTo>
                    <a:cubicBezTo>
                      <a:pt x="68" y="79"/>
                      <a:pt x="34" y="146"/>
                      <a:pt x="1" y="213"/>
                    </a:cubicBezTo>
                    <a:cubicBezTo>
                      <a:pt x="11" y="223"/>
                      <a:pt x="23" y="223"/>
                      <a:pt x="34" y="223"/>
                    </a:cubicBezTo>
                    <a:cubicBezTo>
                      <a:pt x="68" y="156"/>
                      <a:pt x="90" y="79"/>
                      <a:pt x="9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8"/>
              <p:cNvSpPr/>
              <p:nvPr/>
            </p:nvSpPr>
            <p:spPr>
              <a:xfrm>
                <a:off x="938308" y="1975629"/>
                <a:ext cx="44272" cy="45807"/>
              </a:xfrm>
              <a:custGeom>
                <a:avLst/>
                <a:gdLst/>
                <a:ahLst/>
                <a:cxnLst/>
                <a:rect l="l" t="t" r="r" b="b"/>
                <a:pathLst>
                  <a:path w="1269" h="1313" extrusionOk="0">
                    <a:moveTo>
                      <a:pt x="1236" y="1"/>
                    </a:moveTo>
                    <a:cubicBezTo>
                      <a:pt x="1191" y="100"/>
                      <a:pt x="1125" y="179"/>
                      <a:pt x="1058" y="256"/>
                    </a:cubicBezTo>
                    <a:cubicBezTo>
                      <a:pt x="947" y="401"/>
                      <a:pt x="802" y="512"/>
                      <a:pt x="668" y="634"/>
                    </a:cubicBezTo>
                    <a:cubicBezTo>
                      <a:pt x="524" y="745"/>
                      <a:pt x="368" y="857"/>
                      <a:pt x="257" y="1012"/>
                    </a:cubicBezTo>
                    <a:cubicBezTo>
                      <a:pt x="245" y="1024"/>
                      <a:pt x="223" y="1046"/>
                      <a:pt x="213" y="1068"/>
                    </a:cubicBezTo>
                    <a:cubicBezTo>
                      <a:pt x="245" y="990"/>
                      <a:pt x="268" y="913"/>
                      <a:pt x="279" y="846"/>
                    </a:cubicBezTo>
                    <a:cubicBezTo>
                      <a:pt x="312" y="723"/>
                      <a:pt x="334" y="612"/>
                      <a:pt x="390" y="523"/>
                    </a:cubicBezTo>
                    <a:cubicBezTo>
                      <a:pt x="446" y="423"/>
                      <a:pt x="524" y="334"/>
                      <a:pt x="635" y="300"/>
                    </a:cubicBezTo>
                    <a:lnTo>
                      <a:pt x="635" y="300"/>
                    </a:lnTo>
                    <a:cubicBezTo>
                      <a:pt x="512" y="312"/>
                      <a:pt x="413" y="401"/>
                      <a:pt x="346" y="501"/>
                    </a:cubicBezTo>
                    <a:cubicBezTo>
                      <a:pt x="279" y="601"/>
                      <a:pt x="245" y="712"/>
                      <a:pt x="213" y="824"/>
                    </a:cubicBezTo>
                    <a:cubicBezTo>
                      <a:pt x="179" y="935"/>
                      <a:pt x="124" y="1034"/>
                      <a:pt x="79" y="1135"/>
                    </a:cubicBezTo>
                    <a:cubicBezTo>
                      <a:pt x="57" y="1180"/>
                      <a:pt x="35" y="1224"/>
                      <a:pt x="1" y="1268"/>
                    </a:cubicBezTo>
                    <a:lnTo>
                      <a:pt x="146" y="1313"/>
                    </a:lnTo>
                    <a:lnTo>
                      <a:pt x="357" y="1101"/>
                    </a:lnTo>
                    <a:cubicBezTo>
                      <a:pt x="479" y="968"/>
                      <a:pt x="601" y="834"/>
                      <a:pt x="735" y="712"/>
                    </a:cubicBezTo>
                    <a:cubicBezTo>
                      <a:pt x="868" y="590"/>
                      <a:pt x="1002" y="456"/>
                      <a:pt x="1113" y="300"/>
                    </a:cubicBezTo>
                    <a:cubicBezTo>
                      <a:pt x="1180" y="211"/>
                      <a:pt x="1236" y="112"/>
                      <a:pt x="1269" y="11"/>
                    </a:cubicBezTo>
                    <a:cubicBezTo>
                      <a:pt x="1258" y="11"/>
                      <a:pt x="1246" y="11"/>
                      <a:pt x="1236"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8"/>
              <p:cNvSpPr/>
              <p:nvPr/>
            </p:nvSpPr>
            <p:spPr>
              <a:xfrm>
                <a:off x="776112" y="1868069"/>
                <a:ext cx="139724" cy="165018"/>
              </a:xfrm>
              <a:custGeom>
                <a:avLst/>
                <a:gdLst/>
                <a:ahLst/>
                <a:cxnLst/>
                <a:rect l="l" t="t" r="r" b="b"/>
                <a:pathLst>
                  <a:path w="4005" h="4730" extrusionOk="0">
                    <a:moveTo>
                      <a:pt x="1553" y="0"/>
                    </a:moveTo>
                    <a:cubicBezTo>
                      <a:pt x="1540" y="0"/>
                      <a:pt x="1527" y="1"/>
                      <a:pt x="1513" y="2"/>
                    </a:cubicBezTo>
                    <a:cubicBezTo>
                      <a:pt x="1313" y="25"/>
                      <a:pt x="1080" y="425"/>
                      <a:pt x="868" y="503"/>
                    </a:cubicBezTo>
                    <a:cubicBezTo>
                      <a:pt x="668" y="570"/>
                      <a:pt x="512" y="614"/>
                      <a:pt x="257" y="848"/>
                    </a:cubicBezTo>
                    <a:cubicBezTo>
                      <a:pt x="1" y="1070"/>
                      <a:pt x="1" y="1415"/>
                      <a:pt x="168" y="1849"/>
                    </a:cubicBezTo>
                    <a:cubicBezTo>
                      <a:pt x="334" y="2271"/>
                      <a:pt x="646" y="2894"/>
                      <a:pt x="1135" y="3450"/>
                    </a:cubicBezTo>
                    <a:cubicBezTo>
                      <a:pt x="1625" y="4006"/>
                      <a:pt x="2292" y="4362"/>
                      <a:pt x="2581" y="4463"/>
                    </a:cubicBezTo>
                    <a:lnTo>
                      <a:pt x="3382" y="4730"/>
                    </a:lnTo>
                    <a:lnTo>
                      <a:pt x="4005" y="3917"/>
                    </a:lnTo>
                    <a:cubicBezTo>
                      <a:pt x="4005" y="3917"/>
                      <a:pt x="3438" y="3239"/>
                      <a:pt x="3248" y="2649"/>
                    </a:cubicBezTo>
                    <a:cubicBezTo>
                      <a:pt x="3060" y="2049"/>
                      <a:pt x="2915" y="1871"/>
                      <a:pt x="2892" y="1559"/>
                    </a:cubicBezTo>
                    <a:cubicBezTo>
                      <a:pt x="2870" y="1248"/>
                      <a:pt x="2848" y="748"/>
                      <a:pt x="2737" y="637"/>
                    </a:cubicBezTo>
                    <a:cubicBezTo>
                      <a:pt x="2637" y="525"/>
                      <a:pt x="2181" y="459"/>
                      <a:pt x="1992" y="291"/>
                    </a:cubicBezTo>
                    <a:cubicBezTo>
                      <a:pt x="1815" y="146"/>
                      <a:pt x="1736" y="0"/>
                      <a:pt x="1553"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8"/>
              <p:cNvSpPr/>
              <p:nvPr/>
            </p:nvSpPr>
            <p:spPr>
              <a:xfrm>
                <a:off x="789718" y="1949254"/>
                <a:ext cx="126118" cy="83835"/>
              </a:xfrm>
              <a:custGeom>
                <a:avLst/>
                <a:gdLst/>
                <a:ahLst/>
                <a:cxnLst/>
                <a:rect l="l" t="t" r="r" b="b"/>
                <a:pathLst>
                  <a:path w="3615" h="2403" extrusionOk="0">
                    <a:moveTo>
                      <a:pt x="0" y="0"/>
                    </a:moveTo>
                    <a:cubicBezTo>
                      <a:pt x="178" y="356"/>
                      <a:pt x="423" y="745"/>
                      <a:pt x="745" y="1123"/>
                    </a:cubicBezTo>
                    <a:cubicBezTo>
                      <a:pt x="1235" y="1679"/>
                      <a:pt x="1902" y="2035"/>
                      <a:pt x="2191" y="2136"/>
                    </a:cubicBezTo>
                    <a:lnTo>
                      <a:pt x="2992" y="2403"/>
                    </a:lnTo>
                    <a:lnTo>
                      <a:pt x="3615" y="1590"/>
                    </a:lnTo>
                    <a:cubicBezTo>
                      <a:pt x="3615" y="1590"/>
                      <a:pt x="3348" y="1268"/>
                      <a:pt x="3125" y="890"/>
                    </a:cubicBezTo>
                    <a:cubicBezTo>
                      <a:pt x="3106" y="887"/>
                      <a:pt x="3087" y="886"/>
                      <a:pt x="3069" y="886"/>
                    </a:cubicBezTo>
                    <a:cubicBezTo>
                      <a:pt x="3015" y="886"/>
                      <a:pt x="2967" y="898"/>
                      <a:pt x="2925" y="923"/>
                    </a:cubicBezTo>
                    <a:cubicBezTo>
                      <a:pt x="2858" y="957"/>
                      <a:pt x="2792" y="1012"/>
                      <a:pt x="2725" y="1023"/>
                    </a:cubicBezTo>
                    <a:cubicBezTo>
                      <a:pt x="2718" y="1024"/>
                      <a:pt x="2711" y="1025"/>
                      <a:pt x="2704" y="1025"/>
                    </a:cubicBezTo>
                    <a:cubicBezTo>
                      <a:pt x="2612" y="1025"/>
                      <a:pt x="2530" y="963"/>
                      <a:pt x="2447" y="912"/>
                    </a:cubicBezTo>
                    <a:cubicBezTo>
                      <a:pt x="2344" y="856"/>
                      <a:pt x="2217" y="831"/>
                      <a:pt x="2100" y="831"/>
                    </a:cubicBezTo>
                    <a:cubicBezTo>
                      <a:pt x="2078" y="831"/>
                      <a:pt x="2056" y="832"/>
                      <a:pt x="2035" y="834"/>
                    </a:cubicBezTo>
                    <a:cubicBezTo>
                      <a:pt x="1958" y="846"/>
                      <a:pt x="1913" y="901"/>
                      <a:pt x="1880" y="957"/>
                    </a:cubicBezTo>
                    <a:lnTo>
                      <a:pt x="1857" y="979"/>
                    </a:lnTo>
                    <a:cubicBezTo>
                      <a:pt x="1834" y="982"/>
                      <a:pt x="1810" y="983"/>
                      <a:pt x="1786" y="983"/>
                    </a:cubicBezTo>
                    <a:cubicBezTo>
                      <a:pt x="1295" y="983"/>
                      <a:pt x="778" y="463"/>
                      <a:pt x="312" y="156"/>
                    </a:cubicBezTo>
                    <a:cubicBezTo>
                      <a:pt x="223" y="100"/>
                      <a:pt x="134" y="45"/>
                      <a:pt x="33" y="11"/>
                    </a:cubicBezTo>
                    <a:cubicBezTo>
                      <a:pt x="23" y="0"/>
                      <a:pt x="11" y="0"/>
                      <a:pt x="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8"/>
              <p:cNvSpPr/>
              <p:nvPr/>
            </p:nvSpPr>
            <p:spPr>
              <a:xfrm>
                <a:off x="823874" y="1922076"/>
                <a:ext cx="31852" cy="61332"/>
              </a:xfrm>
              <a:custGeom>
                <a:avLst/>
                <a:gdLst/>
                <a:ahLst/>
                <a:cxnLst/>
                <a:rect l="l" t="t" r="r" b="b"/>
                <a:pathLst>
                  <a:path w="913" h="1758" extrusionOk="0">
                    <a:moveTo>
                      <a:pt x="11" y="1"/>
                    </a:moveTo>
                    <a:lnTo>
                      <a:pt x="0" y="11"/>
                    </a:lnTo>
                    <a:cubicBezTo>
                      <a:pt x="100" y="123"/>
                      <a:pt x="167" y="268"/>
                      <a:pt x="200" y="423"/>
                    </a:cubicBezTo>
                    <a:cubicBezTo>
                      <a:pt x="245" y="567"/>
                      <a:pt x="256" y="723"/>
                      <a:pt x="300" y="879"/>
                    </a:cubicBezTo>
                    <a:cubicBezTo>
                      <a:pt x="378" y="1190"/>
                      <a:pt x="545" y="1469"/>
                      <a:pt x="734" y="1724"/>
                    </a:cubicBezTo>
                    <a:cubicBezTo>
                      <a:pt x="745" y="1736"/>
                      <a:pt x="745" y="1746"/>
                      <a:pt x="756" y="1758"/>
                    </a:cubicBezTo>
                    <a:lnTo>
                      <a:pt x="878" y="1758"/>
                    </a:lnTo>
                    <a:lnTo>
                      <a:pt x="901" y="1736"/>
                    </a:lnTo>
                    <a:cubicBezTo>
                      <a:pt x="901" y="1736"/>
                      <a:pt x="901" y="1724"/>
                      <a:pt x="912" y="1714"/>
                    </a:cubicBezTo>
                    <a:cubicBezTo>
                      <a:pt x="890" y="1691"/>
                      <a:pt x="868" y="1657"/>
                      <a:pt x="845" y="1635"/>
                    </a:cubicBezTo>
                    <a:cubicBezTo>
                      <a:pt x="656" y="1402"/>
                      <a:pt x="478" y="1146"/>
                      <a:pt x="389" y="857"/>
                    </a:cubicBezTo>
                    <a:cubicBezTo>
                      <a:pt x="334" y="713"/>
                      <a:pt x="300" y="557"/>
                      <a:pt x="256" y="401"/>
                    </a:cubicBezTo>
                    <a:cubicBezTo>
                      <a:pt x="200" y="256"/>
                      <a:pt x="122" y="112"/>
                      <a:pt x="1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8"/>
              <p:cNvSpPr/>
              <p:nvPr/>
            </p:nvSpPr>
            <p:spPr>
              <a:xfrm>
                <a:off x="850250" y="1981840"/>
                <a:ext cx="48529" cy="43854"/>
              </a:xfrm>
              <a:custGeom>
                <a:avLst/>
                <a:gdLst/>
                <a:ahLst/>
                <a:cxnLst/>
                <a:rect l="l" t="t" r="r" b="b"/>
                <a:pathLst>
                  <a:path w="1391" h="1257" extrusionOk="0">
                    <a:moveTo>
                      <a:pt x="156" y="1"/>
                    </a:moveTo>
                    <a:cubicBezTo>
                      <a:pt x="145" y="11"/>
                      <a:pt x="145" y="23"/>
                      <a:pt x="145" y="23"/>
                    </a:cubicBezTo>
                    <a:lnTo>
                      <a:pt x="122" y="45"/>
                    </a:lnTo>
                    <a:lnTo>
                      <a:pt x="0" y="45"/>
                    </a:lnTo>
                    <a:cubicBezTo>
                      <a:pt x="178" y="290"/>
                      <a:pt x="367" y="534"/>
                      <a:pt x="590" y="735"/>
                    </a:cubicBezTo>
                    <a:cubicBezTo>
                      <a:pt x="824" y="945"/>
                      <a:pt x="1090" y="1146"/>
                      <a:pt x="1380" y="1257"/>
                    </a:cubicBezTo>
                    <a:lnTo>
                      <a:pt x="1390" y="1246"/>
                    </a:lnTo>
                    <a:cubicBezTo>
                      <a:pt x="1146" y="1046"/>
                      <a:pt x="923" y="834"/>
                      <a:pt x="712" y="612"/>
                    </a:cubicBezTo>
                    <a:cubicBezTo>
                      <a:pt x="534" y="412"/>
                      <a:pt x="334" y="211"/>
                      <a:pt x="156"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8"/>
              <p:cNvSpPr/>
              <p:nvPr/>
            </p:nvSpPr>
            <p:spPr>
              <a:xfrm>
                <a:off x="849482" y="1930205"/>
                <a:ext cx="27177" cy="52052"/>
              </a:xfrm>
              <a:custGeom>
                <a:avLst/>
                <a:gdLst/>
                <a:ahLst/>
                <a:cxnLst/>
                <a:rect l="l" t="t" r="r" b="b"/>
                <a:pathLst>
                  <a:path w="779" h="1492" extrusionOk="0">
                    <a:moveTo>
                      <a:pt x="0" y="1"/>
                    </a:moveTo>
                    <a:cubicBezTo>
                      <a:pt x="78" y="235"/>
                      <a:pt x="156" y="468"/>
                      <a:pt x="245" y="702"/>
                    </a:cubicBezTo>
                    <a:cubicBezTo>
                      <a:pt x="334" y="935"/>
                      <a:pt x="434" y="1158"/>
                      <a:pt x="556" y="1369"/>
                    </a:cubicBezTo>
                    <a:cubicBezTo>
                      <a:pt x="567" y="1380"/>
                      <a:pt x="567" y="1392"/>
                      <a:pt x="567" y="1402"/>
                    </a:cubicBezTo>
                    <a:cubicBezTo>
                      <a:pt x="634" y="1414"/>
                      <a:pt x="678" y="1436"/>
                      <a:pt x="734" y="1458"/>
                    </a:cubicBezTo>
                    <a:cubicBezTo>
                      <a:pt x="745" y="1469"/>
                      <a:pt x="757" y="1481"/>
                      <a:pt x="779" y="1491"/>
                    </a:cubicBezTo>
                    <a:cubicBezTo>
                      <a:pt x="734" y="1436"/>
                      <a:pt x="690" y="1369"/>
                      <a:pt x="656" y="1313"/>
                    </a:cubicBezTo>
                    <a:cubicBezTo>
                      <a:pt x="523" y="1113"/>
                      <a:pt x="411" y="891"/>
                      <a:pt x="312" y="668"/>
                    </a:cubicBezTo>
                    <a:cubicBezTo>
                      <a:pt x="211" y="457"/>
                      <a:pt x="111" y="223"/>
                      <a:pt x="22"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8"/>
              <p:cNvSpPr/>
              <p:nvPr/>
            </p:nvSpPr>
            <p:spPr>
              <a:xfrm>
                <a:off x="869264" y="1979118"/>
                <a:ext cx="36492" cy="34957"/>
              </a:xfrm>
              <a:custGeom>
                <a:avLst/>
                <a:gdLst/>
                <a:ahLst/>
                <a:cxnLst/>
                <a:rect l="l" t="t" r="r" b="b"/>
                <a:pathLst>
                  <a:path w="1046" h="1002" extrusionOk="0">
                    <a:moveTo>
                      <a:pt x="0" y="0"/>
                    </a:moveTo>
                    <a:lnTo>
                      <a:pt x="0" y="0"/>
                    </a:lnTo>
                    <a:cubicBezTo>
                      <a:pt x="123" y="200"/>
                      <a:pt x="256" y="412"/>
                      <a:pt x="423" y="579"/>
                    </a:cubicBezTo>
                    <a:cubicBezTo>
                      <a:pt x="601" y="757"/>
                      <a:pt x="812" y="912"/>
                      <a:pt x="1046" y="1001"/>
                    </a:cubicBezTo>
                    <a:lnTo>
                      <a:pt x="1046" y="991"/>
                    </a:lnTo>
                    <a:cubicBezTo>
                      <a:pt x="857" y="835"/>
                      <a:pt x="690" y="668"/>
                      <a:pt x="523" y="479"/>
                    </a:cubicBezTo>
                    <a:cubicBezTo>
                      <a:pt x="423" y="356"/>
                      <a:pt x="311" y="223"/>
                      <a:pt x="212" y="89"/>
                    </a:cubicBezTo>
                    <a:cubicBezTo>
                      <a:pt x="190" y="79"/>
                      <a:pt x="178" y="67"/>
                      <a:pt x="167" y="56"/>
                    </a:cubicBezTo>
                    <a:cubicBezTo>
                      <a:pt x="111" y="34"/>
                      <a:pt x="67" y="12"/>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8"/>
              <p:cNvSpPr/>
              <p:nvPr/>
            </p:nvSpPr>
            <p:spPr>
              <a:xfrm>
                <a:off x="861484" y="1924797"/>
                <a:ext cx="29166" cy="59413"/>
              </a:xfrm>
              <a:custGeom>
                <a:avLst/>
                <a:gdLst/>
                <a:ahLst/>
                <a:cxnLst/>
                <a:rect l="l" t="t" r="r" b="b"/>
                <a:pathLst>
                  <a:path w="836" h="1703" extrusionOk="0">
                    <a:moveTo>
                      <a:pt x="1" y="0"/>
                    </a:moveTo>
                    <a:cubicBezTo>
                      <a:pt x="101" y="212"/>
                      <a:pt x="168" y="434"/>
                      <a:pt x="245" y="657"/>
                    </a:cubicBezTo>
                    <a:cubicBezTo>
                      <a:pt x="312" y="868"/>
                      <a:pt x="401" y="1090"/>
                      <a:pt x="502" y="1302"/>
                    </a:cubicBezTo>
                    <a:cubicBezTo>
                      <a:pt x="568" y="1435"/>
                      <a:pt x="646" y="1569"/>
                      <a:pt x="735" y="1702"/>
                    </a:cubicBezTo>
                    <a:lnTo>
                      <a:pt x="835" y="1636"/>
                    </a:lnTo>
                    <a:cubicBezTo>
                      <a:pt x="746" y="1513"/>
                      <a:pt x="657" y="1391"/>
                      <a:pt x="591" y="1257"/>
                    </a:cubicBezTo>
                    <a:cubicBezTo>
                      <a:pt x="468" y="1057"/>
                      <a:pt x="379" y="845"/>
                      <a:pt x="301" y="635"/>
                    </a:cubicBezTo>
                    <a:cubicBezTo>
                      <a:pt x="212" y="423"/>
                      <a:pt x="123" y="200"/>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8"/>
              <p:cNvSpPr/>
              <p:nvPr/>
            </p:nvSpPr>
            <p:spPr>
              <a:xfrm>
                <a:off x="887092" y="1981840"/>
                <a:ext cx="23305" cy="25642"/>
              </a:xfrm>
              <a:custGeom>
                <a:avLst/>
                <a:gdLst/>
                <a:ahLst/>
                <a:cxnLst/>
                <a:rect l="l" t="t" r="r" b="b"/>
                <a:pathLst>
                  <a:path w="668" h="735" extrusionOk="0">
                    <a:moveTo>
                      <a:pt x="101" y="1"/>
                    </a:moveTo>
                    <a:lnTo>
                      <a:pt x="1" y="67"/>
                    </a:lnTo>
                    <a:cubicBezTo>
                      <a:pt x="45" y="134"/>
                      <a:pt x="90" y="201"/>
                      <a:pt x="146" y="256"/>
                    </a:cubicBezTo>
                    <a:cubicBezTo>
                      <a:pt x="290" y="434"/>
                      <a:pt x="468" y="601"/>
                      <a:pt x="657" y="735"/>
                    </a:cubicBezTo>
                    <a:lnTo>
                      <a:pt x="668" y="723"/>
                    </a:lnTo>
                    <a:cubicBezTo>
                      <a:pt x="524" y="545"/>
                      <a:pt x="368" y="367"/>
                      <a:pt x="235" y="189"/>
                    </a:cubicBezTo>
                    <a:cubicBezTo>
                      <a:pt x="190" y="122"/>
                      <a:pt x="146" y="67"/>
                      <a:pt x="10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8"/>
              <p:cNvSpPr/>
              <p:nvPr/>
            </p:nvSpPr>
            <p:spPr>
              <a:xfrm>
                <a:off x="825409" y="1969036"/>
                <a:ext cx="5059" cy="7012"/>
              </a:xfrm>
              <a:custGeom>
                <a:avLst/>
                <a:gdLst/>
                <a:ahLst/>
                <a:cxnLst/>
                <a:rect l="l" t="t" r="r" b="b"/>
                <a:pathLst>
                  <a:path w="145" h="201" extrusionOk="0">
                    <a:moveTo>
                      <a:pt x="1" y="0"/>
                    </a:moveTo>
                    <a:lnTo>
                      <a:pt x="1" y="67"/>
                    </a:lnTo>
                    <a:cubicBezTo>
                      <a:pt x="23" y="89"/>
                      <a:pt x="34" y="111"/>
                      <a:pt x="56" y="145"/>
                    </a:cubicBezTo>
                    <a:cubicBezTo>
                      <a:pt x="90" y="167"/>
                      <a:pt x="123" y="190"/>
                      <a:pt x="145" y="200"/>
                    </a:cubicBezTo>
                    <a:cubicBezTo>
                      <a:pt x="100" y="133"/>
                      <a:pt x="45" y="67"/>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8"/>
              <p:cNvSpPr/>
              <p:nvPr/>
            </p:nvSpPr>
            <p:spPr>
              <a:xfrm>
                <a:off x="827328" y="1974094"/>
                <a:ext cx="40016" cy="39179"/>
              </a:xfrm>
              <a:custGeom>
                <a:avLst/>
                <a:gdLst/>
                <a:ahLst/>
                <a:cxnLst/>
                <a:rect l="l" t="t" r="r" b="b"/>
                <a:pathLst>
                  <a:path w="1147" h="1123" extrusionOk="0">
                    <a:moveTo>
                      <a:pt x="1" y="0"/>
                    </a:moveTo>
                    <a:lnTo>
                      <a:pt x="1" y="0"/>
                    </a:lnTo>
                    <a:cubicBezTo>
                      <a:pt x="57" y="77"/>
                      <a:pt x="101" y="166"/>
                      <a:pt x="157" y="245"/>
                    </a:cubicBezTo>
                    <a:cubicBezTo>
                      <a:pt x="302" y="445"/>
                      <a:pt x="457" y="645"/>
                      <a:pt x="624" y="823"/>
                    </a:cubicBezTo>
                    <a:lnTo>
                      <a:pt x="635" y="834"/>
                    </a:lnTo>
                    <a:cubicBezTo>
                      <a:pt x="802" y="945"/>
                      <a:pt x="980" y="1034"/>
                      <a:pt x="1147" y="1123"/>
                    </a:cubicBezTo>
                    <a:cubicBezTo>
                      <a:pt x="991" y="1012"/>
                      <a:pt x="835" y="890"/>
                      <a:pt x="690" y="756"/>
                    </a:cubicBezTo>
                    <a:cubicBezTo>
                      <a:pt x="512" y="589"/>
                      <a:pt x="357" y="400"/>
                      <a:pt x="213" y="211"/>
                    </a:cubicBezTo>
                    <a:cubicBezTo>
                      <a:pt x="168" y="156"/>
                      <a:pt x="134" y="111"/>
                      <a:pt x="90" y="55"/>
                    </a:cubicBezTo>
                    <a:cubicBezTo>
                      <a:pt x="68" y="45"/>
                      <a:pt x="35" y="22"/>
                      <a:pt x="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8"/>
              <p:cNvSpPr/>
              <p:nvPr/>
            </p:nvSpPr>
            <p:spPr>
              <a:xfrm>
                <a:off x="755563" y="1956232"/>
                <a:ext cx="154482" cy="136166"/>
              </a:xfrm>
              <a:custGeom>
                <a:avLst/>
                <a:gdLst/>
                <a:ahLst/>
                <a:cxnLst/>
                <a:rect l="l" t="t" r="r" b="b"/>
                <a:pathLst>
                  <a:path w="4428" h="3903" extrusionOk="0">
                    <a:moveTo>
                      <a:pt x="1" y="0"/>
                    </a:moveTo>
                    <a:lnTo>
                      <a:pt x="1157" y="3471"/>
                    </a:lnTo>
                    <a:cubicBezTo>
                      <a:pt x="1157" y="3471"/>
                      <a:pt x="1101" y="3760"/>
                      <a:pt x="1269" y="3849"/>
                    </a:cubicBezTo>
                    <a:cubicBezTo>
                      <a:pt x="1341" y="3889"/>
                      <a:pt x="1445" y="3903"/>
                      <a:pt x="1558" y="3903"/>
                    </a:cubicBezTo>
                    <a:cubicBezTo>
                      <a:pt x="1759" y="3903"/>
                      <a:pt x="1990" y="3859"/>
                      <a:pt x="2125" y="3837"/>
                    </a:cubicBezTo>
                    <a:cubicBezTo>
                      <a:pt x="2525" y="3770"/>
                      <a:pt x="2948" y="3637"/>
                      <a:pt x="3449" y="3459"/>
                    </a:cubicBezTo>
                    <a:cubicBezTo>
                      <a:pt x="3949" y="3270"/>
                      <a:pt x="4427" y="2970"/>
                      <a:pt x="4427" y="2970"/>
                    </a:cubicBezTo>
                    <a:lnTo>
                      <a:pt x="3960" y="2002"/>
                    </a:lnTo>
                    <a:cubicBezTo>
                      <a:pt x="3960" y="2002"/>
                      <a:pt x="2714" y="1469"/>
                      <a:pt x="2136" y="935"/>
                    </a:cubicBezTo>
                    <a:cubicBezTo>
                      <a:pt x="1558" y="401"/>
                      <a:pt x="1558" y="278"/>
                      <a:pt x="1091" y="156"/>
                    </a:cubicBezTo>
                    <a:cubicBezTo>
                      <a:pt x="624" y="23"/>
                      <a:pt x="1" y="0"/>
                      <a:pt x="1"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8"/>
              <p:cNvSpPr/>
              <p:nvPr/>
            </p:nvSpPr>
            <p:spPr>
              <a:xfrm>
                <a:off x="830084" y="2024508"/>
                <a:ext cx="78776" cy="39318"/>
              </a:xfrm>
              <a:custGeom>
                <a:avLst/>
                <a:gdLst/>
                <a:ahLst/>
                <a:cxnLst/>
                <a:rect l="l" t="t" r="r" b="b"/>
                <a:pathLst>
                  <a:path w="2258" h="1127" extrusionOk="0">
                    <a:moveTo>
                      <a:pt x="1735" y="1"/>
                    </a:moveTo>
                    <a:cubicBezTo>
                      <a:pt x="1568" y="78"/>
                      <a:pt x="1402" y="145"/>
                      <a:pt x="1224" y="190"/>
                    </a:cubicBezTo>
                    <a:cubicBezTo>
                      <a:pt x="1012" y="234"/>
                      <a:pt x="789" y="234"/>
                      <a:pt x="589" y="290"/>
                    </a:cubicBezTo>
                    <a:cubicBezTo>
                      <a:pt x="378" y="335"/>
                      <a:pt x="167" y="434"/>
                      <a:pt x="55" y="612"/>
                    </a:cubicBezTo>
                    <a:cubicBezTo>
                      <a:pt x="22" y="657"/>
                      <a:pt x="0" y="713"/>
                      <a:pt x="11" y="768"/>
                    </a:cubicBezTo>
                    <a:cubicBezTo>
                      <a:pt x="22" y="857"/>
                      <a:pt x="134" y="913"/>
                      <a:pt x="223" y="924"/>
                    </a:cubicBezTo>
                    <a:cubicBezTo>
                      <a:pt x="322" y="946"/>
                      <a:pt x="423" y="935"/>
                      <a:pt x="512" y="968"/>
                    </a:cubicBezTo>
                    <a:cubicBezTo>
                      <a:pt x="601" y="1002"/>
                      <a:pt x="667" y="1079"/>
                      <a:pt x="756" y="1113"/>
                    </a:cubicBezTo>
                    <a:cubicBezTo>
                      <a:pt x="794" y="1124"/>
                      <a:pt x="835" y="1127"/>
                      <a:pt x="876" y="1127"/>
                    </a:cubicBezTo>
                    <a:cubicBezTo>
                      <a:pt x="919" y="1127"/>
                      <a:pt x="961" y="1124"/>
                      <a:pt x="1001" y="1124"/>
                    </a:cubicBezTo>
                    <a:cubicBezTo>
                      <a:pt x="1190" y="1102"/>
                      <a:pt x="1368" y="1079"/>
                      <a:pt x="1546" y="1046"/>
                    </a:cubicBezTo>
                    <a:cubicBezTo>
                      <a:pt x="1724" y="1002"/>
                      <a:pt x="1891" y="946"/>
                      <a:pt x="2069" y="946"/>
                    </a:cubicBezTo>
                    <a:cubicBezTo>
                      <a:pt x="2102" y="941"/>
                      <a:pt x="2133" y="941"/>
                      <a:pt x="2163" y="941"/>
                    </a:cubicBezTo>
                    <a:cubicBezTo>
                      <a:pt x="2194" y="941"/>
                      <a:pt x="2224" y="941"/>
                      <a:pt x="2257" y="935"/>
                    </a:cubicBezTo>
                    <a:lnTo>
                      <a:pt x="1824" y="45"/>
                    </a:lnTo>
                    <a:cubicBezTo>
                      <a:pt x="1824" y="45"/>
                      <a:pt x="1790" y="23"/>
                      <a:pt x="1735"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8"/>
              <p:cNvSpPr/>
              <p:nvPr/>
            </p:nvSpPr>
            <p:spPr>
              <a:xfrm>
                <a:off x="898361" y="2026462"/>
                <a:ext cx="5861" cy="1186"/>
              </a:xfrm>
              <a:custGeom>
                <a:avLst/>
                <a:gdLst/>
                <a:ahLst/>
                <a:cxnLst/>
                <a:rect l="l" t="t" r="r" b="b"/>
                <a:pathLst>
                  <a:path w="168" h="34" extrusionOk="0">
                    <a:moveTo>
                      <a:pt x="23" y="0"/>
                    </a:moveTo>
                    <a:lnTo>
                      <a:pt x="1" y="34"/>
                    </a:lnTo>
                    <a:cubicBezTo>
                      <a:pt x="56" y="34"/>
                      <a:pt x="112" y="22"/>
                      <a:pt x="167" y="12"/>
                    </a:cubicBezTo>
                    <a:lnTo>
                      <a:pt x="167"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8"/>
              <p:cNvSpPr/>
              <p:nvPr/>
            </p:nvSpPr>
            <p:spPr>
              <a:xfrm>
                <a:off x="893721" y="2026078"/>
                <a:ext cx="5442" cy="1954"/>
              </a:xfrm>
              <a:custGeom>
                <a:avLst/>
                <a:gdLst/>
                <a:ahLst/>
                <a:cxnLst/>
                <a:rect l="l" t="t" r="r" b="b"/>
                <a:pathLst>
                  <a:path w="156" h="56" extrusionOk="0">
                    <a:moveTo>
                      <a:pt x="0" y="0"/>
                    </a:moveTo>
                    <a:lnTo>
                      <a:pt x="33" y="56"/>
                    </a:lnTo>
                    <a:cubicBezTo>
                      <a:pt x="67" y="45"/>
                      <a:pt x="100" y="45"/>
                      <a:pt x="134" y="45"/>
                    </a:cubicBezTo>
                    <a:lnTo>
                      <a:pt x="156" y="11"/>
                    </a:lnTo>
                    <a:cubicBezTo>
                      <a:pt x="111" y="11"/>
                      <a:pt x="55" y="11"/>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8"/>
              <p:cNvSpPr/>
              <p:nvPr/>
            </p:nvSpPr>
            <p:spPr>
              <a:xfrm>
                <a:off x="847912" y="2008215"/>
                <a:ext cx="40400" cy="19049"/>
              </a:xfrm>
              <a:custGeom>
                <a:avLst/>
                <a:gdLst/>
                <a:ahLst/>
                <a:cxnLst/>
                <a:rect l="l" t="t" r="r" b="b"/>
                <a:pathLst>
                  <a:path w="1158" h="546" extrusionOk="0">
                    <a:moveTo>
                      <a:pt x="1" y="1"/>
                    </a:moveTo>
                    <a:lnTo>
                      <a:pt x="1" y="1"/>
                    </a:lnTo>
                    <a:cubicBezTo>
                      <a:pt x="11" y="34"/>
                      <a:pt x="11" y="68"/>
                      <a:pt x="11" y="100"/>
                    </a:cubicBezTo>
                    <a:cubicBezTo>
                      <a:pt x="212" y="256"/>
                      <a:pt x="446" y="401"/>
                      <a:pt x="690" y="468"/>
                    </a:cubicBezTo>
                    <a:cubicBezTo>
                      <a:pt x="802" y="501"/>
                      <a:pt x="923" y="535"/>
                      <a:pt x="1046" y="545"/>
                    </a:cubicBezTo>
                    <a:cubicBezTo>
                      <a:pt x="1079" y="535"/>
                      <a:pt x="1124" y="512"/>
                      <a:pt x="1157" y="501"/>
                    </a:cubicBezTo>
                    <a:cubicBezTo>
                      <a:pt x="1012" y="479"/>
                      <a:pt x="857" y="434"/>
                      <a:pt x="713" y="390"/>
                    </a:cubicBezTo>
                    <a:cubicBezTo>
                      <a:pt x="456" y="301"/>
                      <a:pt x="223" y="167"/>
                      <a:pt x="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8"/>
              <p:cNvSpPr/>
              <p:nvPr/>
            </p:nvSpPr>
            <p:spPr>
              <a:xfrm>
                <a:off x="884406" y="2025659"/>
                <a:ext cx="10501" cy="2372"/>
              </a:xfrm>
              <a:custGeom>
                <a:avLst/>
                <a:gdLst/>
                <a:ahLst/>
                <a:cxnLst/>
                <a:rect l="l" t="t" r="r" b="b"/>
                <a:pathLst>
                  <a:path w="301" h="68" extrusionOk="0">
                    <a:moveTo>
                      <a:pt x="111" y="1"/>
                    </a:moveTo>
                    <a:cubicBezTo>
                      <a:pt x="78" y="12"/>
                      <a:pt x="33" y="35"/>
                      <a:pt x="0" y="45"/>
                    </a:cubicBezTo>
                    <a:cubicBezTo>
                      <a:pt x="78" y="57"/>
                      <a:pt x="167" y="68"/>
                      <a:pt x="245" y="68"/>
                    </a:cubicBezTo>
                    <a:lnTo>
                      <a:pt x="300" y="68"/>
                    </a:lnTo>
                    <a:lnTo>
                      <a:pt x="267" y="12"/>
                    </a:lnTo>
                    <a:cubicBezTo>
                      <a:pt x="223" y="12"/>
                      <a:pt x="167" y="1"/>
                      <a:pt x="11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8"/>
              <p:cNvSpPr/>
              <p:nvPr/>
            </p:nvSpPr>
            <p:spPr>
              <a:xfrm>
                <a:off x="896407" y="2030334"/>
                <a:ext cx="12071" cy="3907"/>
              </a:xfrm>
              <a:custGeom>
                <a:avLst/>
                <a:gdLst/>
                <a:ahLst/>
                <a:cxnLst/>
                <a:rect l="l" t="t" r="r" b="b"/>
                <a:pathLst>
                  <a:path w="346" h="112" extrusionOk="0">
                    <a:moveTo>
                      <a:pt x="346" y="0"/>
                    </a:moveTo>
                    <a:cubicBezTo>
                      <a:pt x="223" y="12"/>
                      <a:pt x="112" y="34"/>
                      <a:pt x="1" y="45"/>
                    </a:cubicBezTo>
                    <a:lnTo>
                      <a:pt x="45" y="112"/>
                    </a:lnTo>
                    <a:cubicBezTo>
                      <a:pt x="146" y="89"/>
                      <a:pt x="245" y="56"/>
                      <a:pt x="346" y="12"/>
                    </a:cubicBezTo>
                    <a:lnTo>
                      <a:pt x="346"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8"/>
              <p:cNvSpPr/>
              <p:nvPr/>
            </p:nvSpPr>
            <p:spPr>
              <a:xfrm>
                <a:off x="846726" y="2021787"/>
                <a:ext cx="27212" cy="10536"/>
              </a:xfrm>
              <a:custGeom>
                <a:avLst/>
                <a:gdLst/>
                <a:ahLst/>
                <a:cxnLst/>
                <a:rect l="l" t="t" r="r" b="b"/>
                <a:pathLst>
                  <a:path w="780" h="302" extrusionOk="0">
                    <a:moveTo>
                      <a:pt x="23" y="1"/>
                    </a:moveTo>
                    <a:cubicBezTo>
                      <a:pt x="13" y="23"/>
                      <a:pt x="1" y="57"/>
                      <a:pt x="1" y="79"/>
                    </a:cubicBezTo>
                    <a:cubicBezTo>
                      <a:pt x="79" y="123"/>
                      <a:pt x="168" y="156"/>
                      <a:pt x="257" y="201"/>
                    </a:cubicBezTo>
                    <a:cubicBezTo>
                      <a:pt x="346" y="235"/>
                      <a:pt x="424" y="268"/>
                      <a:pt x="513" y="301"/>
                    </a:cubicBezTo>
                    <a:lnTo>
                      <a:pt x="747" y="268"/>
                    </a:lnTo>
                    <a:cubicBezTo>
                      <a:pt x="757" y="268"/>
                      <a:pt x="769" y="257"/>
                      <a:pt x="779" y="257"/>
                    </a:cubicBezTo>
                    <a:cubicBezTo>
                      <a:pt x="613" y="223"/>
                      <a:pt x="457" y="179"/>
                      <a:pt x="302" y="112"/>
                    </a:cubicBezTo>
                    <a:cubicBezTo>
                      <a:pt x="201" y="79"/>
                      <a:pt x="112" y="34"/>
                      <a:pt x="23"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8"/>
              <p:cNvSpPr/>
              <p:nvPr/>
            </p:nvSpPr>
            <p:spPr>
              <a:xfrm>
                <a:off x="864589" y="2030718"/>
                <a:ext cx="33422" cy="5477"/>
              </a:xfrm>
              <a:custGeom>
                <a:avLst/>
                <a:gdLst/>
                <a:ahLst/>
                <a:cxnLst/>
                <a:rect l="l" t="t" r="r" b="b"/>
                <a:pathLst>
                  <a:path w="958" h="157" extrusionOk="0">
                    <a:moveTo>
                      <a:pt x="267" y="1"/>
                    </a:moveTo>
                    <a:cubicBezTo>
                      <a:pt x="257" y="1"/>
                      <a:pt x="245" y="12"/>
                      <a:pt x="235" y="12"/>
                    </a:cubicBezTo>
                    <a:lnTo>
                      <a:pt x="1" y="45"/>
                    </a:lnTo>
                    <a:cubicBezTo>
                      <a:pt x="156" y="101"/>
                      <a:pt x="324" y="145"/>
                      <a:pt x="502" y="157"/>
                    </a:cubicBezTo>
                    <a:lnTo>
                      <a:pt x="557" y="157"/>
                    </a:lnTo>
                    <a:cubicBezTo>
                      <a:pt x="690" y="157"/>
                      <a:pt x="824" y="134"/>
                      <a:pt x="957" y="101"/>
                    </a:cubicBezTo>
                    <a:lnTo>
                      <a:pt x="913" y="34"/>
                    </a:lnTo>
                    <a:cubicBezTo>
                      <a:pt x="835" y="45"/>
                      <a:pt x="757" y="45"/>
                      <a:pt x="679" y="45"/>
                    </a:cubicBezTo>
                    <a:cubicBezTo>
                      <a:pt x="623" y="45"/>
                      <a:pt x="568" y="45"/>
                      <a:pt x="502" y="34"/>
                    </a:cubicBezTo>
                    <a:cubicBezTo>
                      <a:pt x="423" y="34"/>
                      <a:pt x="346" y="12"/>
                      <a:pt x="267"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8"/>
              <p:cNvSpPr/>
              <p:nvPr/>
            </p:nvSpPr>
            <p:spPr>
              <a:xfrm>
                <a:off x="900698" y="2040417"/>
                <a:ext cx="12804" cy="2372"/>
              </a:xfrm>
              <a:custGeom>
                <a:avLst/>
                <a:gdLst/>
                <a:ahLst/>
                <a:cxnLst/>
                <a:rect l="l" t="t" r="r" b="b"/>
                <a:pathLst>
                  <a:path w="367" h="68" extrusionOk="0">
                    <a:moveTo>
                      <a:pt x="367" y="1"/>
                    </a:moveTo>
                    <a:cubicBezTo>
                      <a:pt x="245" y="1"/>
                      <a:pt x="122" y="1"/>
                      <a:pt x="0" y="12"/>
                    </a:cubicBezTo>
                    <a:lnTo>
                      <a:pt x="33" y="67"/>
                    </a:lnTo>
                    <a:cubicBezTo>
                      <a:pt x="145" y="57"/>
                      <a:pt x="256" y="34"/>
                      <a:pt x="367" y="1"/>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8"/>
              <p:cNvSpPr/>
              <p:nvPr/>
            </p:nvSpPr>
            <p:spPr>
              <a:xfrm>
                <a:off x="842086" y="2040033"/>
                <a:ext cx="59797" cy="4710"/>
              </a:xfrm>
              <a:custGeom>
                <a:avLst/>
                <a:gdLst/>
                <a:ahLst/>
                <a:cxnLst/>
                <a:rect l="l" t="t" r="r" b="b"/>
                <a:pathLst>
                  <a:path w="1714" h="135" extrusionOk="0">
                    <a:moveTo>
                      <a:pt x="0" y="1"/>
                    </a:moveTo>
                    <a:lnTo>
                      <a:pt x="0" y="23"/>
                    </a:lnTo>
                    <a:lnTo>
                      <a:pt x="0" y="34"/>
                    </a:lnTo>
                    <a:lnTo>
                      <a:pt x="0" y="45"/>
                    </a:lnTo>
                    <a:cubicBezTo>
                      <a:pt x="245" y="78"/>
                      <a:pt x="490" y="100"/>
                      <a:pt x="735" y="112"/>
                    </a:cubicBezTo>
                    <a:cubicBezTo>
                      <a:pt x="857" y="123"/>
                      <a:pt x="991" y="134"/>
                      <a:pt x="1124" y="134"/>
                    </a:cubicBezTo>
                    <a:cubicBezTo>
                      <a:pt x="1213" y="134"/>
                      <a:pt x="1302" y="123"/>
                      <a:pt x="1391" y="123"/>
                    </a:cubicBezTo>
                    <a:cubicBezTo>
                      <a:pt x="1502" y="112"/>
                      <a:pt x="1614" y="100"/>
                      <a:pt x="1713" y="78"/>
                    </a:cubicBezTo>
                    <a:lnTo>
                      <a:pt x="1680" y="23"/>
                    </a:lnTo>
                    <a:cubicBezTo>
                      <a:pt x="1591" y="23"/>
                      <a:pt x="1491" y="34"/>
                      <a:pt x="1391" y="34"/>
                    </a:cubicBezTo>
                    <a:cubicBezTo>
                      <a:pt x="1191" y="34"/>
                      <a:pt x="1001" y="45"/>
                      <a:pt x="801" y="45"/>
                    </a:cubicBezTo>
                    <a:lnTo>
                      <a:pt x="735" y="45"/>
                    </a:lnTo>
                    <a:cubicBezTo>
                      <a:pt x="490" y="45"/>
                      <a:pt x="245" y="23"/>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8"/>
              <p:cNvSpPr/>
              <p:nvPr/>
            </p:nvSpPr>
            <p:spPr>
              <a:xfrm>
                <a:off x="903385" y="2044708"/>
                <a:ext cx="11687" cy="5442"/>
              </a:xfrm>
              <a:custGeom>
                <a:avLst/>
                <a:gdLst/>
                <a:ahLst/>
                <a:cxnLst/>
                <a:rect l="l" t="t" r="r" b="b"/>
                <a:pathLst>
                  <a:path w="335" h="156" extrusionOk="0">
                    <a:moveTo>
                      <a:pt x="334" y="0"/>
                    </a:moveTo>
                    <a:cubicBezTo>
                      <a:pt x="223" y="11"/>
                      <a:pt x="112" y="33"/>
                      <a:pt x="1" y="45"/>
                    </a:cubicBezTo>
                    <a:lnTo>
                      <a:pt x="57" y="156"/>
                    </a:lnTo>
                    <a:cubicBezTo>
                      <a:pt x="156" y="112"/>
                      <a:pt x="245" y="67"/>
                      <a:pt x="334" y="11"/>
                    </a:cubicBezTo>
                    <a:lnTo>
                      <a:pt x="334"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8"/>
              <p:cNvSpPr/>
              <p:nvPr/>
            </p:nvSpPr>
            <p:spPr>
              <a:xfrm>
                <a:off x="903385" y="2046243"/>
                <a:ext cx="1989" cy="3907"/>
              </a:xfrm>
              <a:custGeom>
                <a:avLst/>
                <a:gdLst/>
                <a:ahLst/>
                <a:cxnLst/>
                <a:rect l="l" t="t" r="r" b="b"/>
                <a:pathLst>
                  <a:path w="57" h="112" extrusionOk="0">
                    <a:moveTo>
                      <a:pt x="1" y="1"/>
                    </a:moveTo>
                    <a:lnTo>
                      <a:pt x="1" y="1"/>
                    </a:lnTo>
                    <a:lnTo>
                      <a:pt x="57" y="112"/>
                    </a:lnTo>
                    <a:lnTo>
                      <a:pt x="57" y="112"/>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8"/>
              <p:cNvSpPr/>
              <p:nvPr/>
            </p:nvSpPr>
            <p:spPr>
              <a:xfrm>
                <a:off x="878195" y="2046243"/>
                <a:ext cx="27177" cy="7012"/>
              </a:xfrm>
              <a:custGeom>
                <a:avLst/>
                <a:gdLst/>
                <a:ahLst/>
                <a:cxnLst/>
                <a:rect l="l" t="t" r="r" b="b"/>
                <a:pathLst>
                  <a:path w="779" h="201" extrusionOk="0">
                    <a:moveTo>
                      <a:pt x="723" y="1"/>
                    </a:moveTo>
                    <a:cubicBezTo>
                      <a:pt x="668" y="23"/>
                      <a:pt x="601" y="34"/>
                      <a:pt x="534" y="45"/>
                    </a:cubicBezTo>
                    <a:cubicBezTo>
                      <a:pt x="356" y="68"/>
                      <a:pt x="189" y="123"/>
                      <a:pt x="11" y="156"/>
                    </a:cubicBezTo>
                    <a:lnTo>
                      <a:pt x="0" y="156"/>
                    </a:lnTo>
                    <a:cubicBezTo>
                      <a:pt x="134" y="167"/>
                      <a:pt x="256" y="179"/>
                      <a:pt x="401" y="189"/>
                    </a:cubicBezTo>
                    <a:cubicBezTo>
                      <a:pt x="434" y="189"/>
                      <a:pt x="456" y="201"/>
                      <a:pt x="490" y="201"/>
                    </a:cubicBezTo>
                    <a:cubicBezTo>
                      <a:pt x="512" y="201"/>
                      <a:pt x="545" y="189"/>
                      <a:pt x="567" y="179"/>
                    </a:cubicBezTo>
                    <a:cubicBezTo>
                      <a:pt x="634" y="156"/>
                      <a:pt x="712" y="134"/>
                      <a:pt x="779" y="112"/>
                    </a:cubicBezTo>
                    <a:lnTo>
                      <a:pt x="723"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8"/>
              <p:cNvSpPr/>
              <p:nvPr/>
            </p:nvSpPr>
            <p:spPr>
              <a:xfrm>
                <a:off x="907257" y="2053605"/>
                <a:ext cx="4326" cy="1221"/>
              </a:xfrm>
              <a:custGeom>
                <a:avLst/>
                <a:gdLst/>
                <a:ahLst/>
                <a:cxnLst/>
                <a:rect l="l" t="t" r="r" b="b"/>
                <a:pathLst>
                  <a:path w="124" h="35" extrusionOk="0">
                    <a:moveTo>
                      <a:pt x="102" y="1"/>
                    </a:moveTo>
                    <a:cubicBezTo>
                      <a:pt x="68" y="1"/>
                      <a:pt x="35" y="1"/>
                      <a:pt x="1" y="12"/>
                    </a:cubicBezTo>
                    <a:lnTo>
                      <a:pt x="1" y="23"/>
                    </a:lnTo>
                    <a:cubicBezTo>
                      <a:pt x="35" y="34"/>
                      <a:pt x="68" y="34"/>
                      <a:pt x="102" y="34"/>
                    </a:cubicBezTo>
                    <a:cubicBezTo>
                      <a:pt x="112" y="23"/>
                      <a:pt x="112" y="12"/>
                      <a:pt x="124" y="1"/>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8"/>
              <p:cNvSpPr/>
              <p:nvPr/>
            </p:nvSpPr>
            <p:spPr>
              <a:xfrm>
                <a:off x="910781" y="2053605"/>
                <a:ext cx="802" cy="1221"/>
              </a:xfrm>
              <a:custGeom>
                <a:avLst/>
                <a:gdLst/>
                <a:ahLst/>
                <a:cxnLst/>
                <a:rect l="l" t="t" r="r" b="b"/>
                <a:pathLst>
                  <a:path w="23" h="35" extrusionOk="0">
                    <a:moveTo>
                      <a:pt x="23" y="1"/>
                    </a:moveTo>
                    <a:cubicBezTo>
                      <a:pt x="11" y="12"/>
                      <a:pt x="11" y="23"/>
                      <a:pt x="1" y="34"/>
                    </a:cubicBezTo>
                    <a:lnTo>
                      <a:pt x="1" y="34"/>
                    </a:lnTo>
                    <a:cubicBezTo>
                      <a:pt x="11" y="23"/>
                      <a:pt x="11" y="12"/>
                      <a:pt x="23" y="1"/>
                    </a:cubicBezTo>
                    <a:close/>
                  </a:path>
                </a:pathLst>
              </a:custGeom>
              <a:solidFill>
                <a:srgbClr val="B3B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8"/>
              <p:cNvSpPr/>
              <p:nvPr/>
            </p:nvSpPr>
            <p:spPr>
              <a:xfrm>
                <a:off x="910781" y="2053605"/>
                <a:ext cx="5477" cy="1221"/>
              </a:xfrm>
              <a:custGeom>
                <a:avLst/>
                <a:gdLst/>
                <a:ahLst/>
                <a:cxnLst/>
                <a:rect l="l" t="t" r="r" b="b"/>
                <a:pathLst>
                  <a:path w="157" h="35" extrusionOk="0">
                    <a:moveTo>
                      <a:pt x="23" y="1"/>
                    </a:moveTo>
                    <a:cubicBezTo>
                      <a:pt x="11" y="12"/>
                      <a:pt x="11" y="23"/>
                      <a:pt x="1" y="34"/>
                    </a:cubicBezTo>
                    <a:lnTo>
                      <a:pt x="78" y="34"/>
                    </a:lnTo>
                    <a:cubicBezTo>
                      <a:pt x="112" y="34"/>
                      <a:pt x="134" y="34"/>
                      <a:pt x="156" y="23"/>
                    </a:cubicBezTo>
                    <a:lnTo>
                      <a:pt x="156" y="12"/>
                    </a:lnTo>
                    <a:cubicBezTo>
                      <a:pt x="112" y="12"/>
                      <a:pt x="67" y="1"/>
                      <a:pt x="23" y="1"/>
                    </a:cubicBezTo>
                    <a:close/>
                  </a:path>
                </a:pathLst>
              </a:custGeom>
              <a:solidFill>
                <a:srgbClr val="9A9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8"/>
              <p:cNvSpPr/>
              <p:nvPr/>
            </p:nvSpPr>
            <p:spPr>
              <a:xfrm>
                <a:off x="907257" y="2054024"/>
                <a:ext cx="35" cy="384"/>
              </a:xfrm>
              <a:custGeom>
                <a:avLst/>
                <a:gdLst/>
                <a:ahLst/>
                <a:cxnLst/>
                <a:rect l="l" t="t" r="r" b="b"/>
                <a:pathLst>
                  <a:path w="1" h="11" extrusionOk="0">
                    <a:moveTo>
                      <a:pt x="1" y="0"/>
                    </a:moveTo>
                    <a:lnTo>
                      <a:pt x="1" y="0"/>
                    </a:lnTo>
                    <a:lnTo>
                      <a:pt x="1" y="11"/>
                    </a:lnTo>
                    <a:lnTo>
                      <a:pt x="1" y="1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8"/>
              <p:cNvSpPr/>
              <p:nvPr/>
            </p:nvSpPr>
            <p:spPr>
              <a:xfrm>
                <a:off x="904187" y="2054024"/>
                <a:ext cx="3105" cy="384"/>
              </a:xfrm>
              <a:custGeom>
                <a:avLst/>
                <a:gdLst/>
                <a:ahLst/>
                <a:cxnLst/>
                <a:rect l="l" t="t" r="r" b="b"/>
                <a:pathLst>
                  <a:path w="89" h="11" extrusionOk="0">
                    <a:moveTo>
                      <a:pt x="89" y="0"/>
                    </a:moveTo>
                    <a:cubicBezTo>
                      <a:pt x="56" y="0"/>
                      <a:pt x="34" y="0"/>
                      <a:pt x="0" y="11"/>
                    </a:cubicBezTo>
                    <a:lnTo>
                      <a:pt x="89" y="11"/>
                    </a:lnTo>
                    <a:lnTo>
                      <a:pt x="89"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8"/>
              <p:cNvSpPr/>
              <p:nvPr/>
            </p:nvSpPr>
            <p:spPr>
              <a:xfrm>
                <a:off x="735781" y="1951068"/>
                <a:ext cx="83451" cy="140632"/>
              </a:xfrm>
              <a:custGeom>
                <a:avLst/>
                <a:gdLst/>
                <a:ahLst/>
                <a:cxnLst/>
                <a:rect l="l" t="t" r="r" b="b"/>
                <a:pathLst>
                  <a:path w="2392" h="4031" extrusionOk="0">
                    <a:moveTo>
                      <a:pt x="787" y="1"/>
                    </a:moveTo>
                    <a:cubicBezTo>
                      <a:pt x="651" y="1"/>
                      <a:pt x="498" y="59"/>
                      <a:pt x="412" y="181"/>
                    </a:cubicBezTo>
                    <a:cubicBezTo>
                      <a:pt x="245" y="426"/>
                      <a:pt x="0" y="737"/>
                      <a:pt x="67" y="949"/>
                    </a:cubicBezTo>
                    <a:cubicBezTo>
                      <a:pt x="133" y="1172"/>
                      <a:pt x="311" y="1160"/>
                      <a:pt x="400" y="1372"/>
                    </a:cubicBezTo>
                    <a:cubicBezTo>
                      <a:pt x="489" y="1572"/>
                      <a:pt x="367" y="1750"/>
                      <a:pt x="390" y="2084"/>
                    </a:cubicBezTo>
                    <a:cubicBezTo>
                      <a:pt x="412" y="2428"/>
                      <a:pt x="890" y="3240"/>
                      <a:pt x="1035" y="3352"/>
                    </a:cubicBezTo>
                    <a:cubicBezTo>
                      <a:pt x="1191" y="3463"/>
                      <a:pt x="1646" y="3918"/>
                      <a:pt x="1836" y="3997"/>
                    </a:cubicBezTo>
                    <a:cubicBezTo>
                      <a:pt x="1887" y="4019"/>
                      <a:pt x="1950" y="4030"/>
                      <a:pt x="2015" y="4030"/>
                    </a:cubicBezTo>
                    <a:cubicBezTo>
                      <a:pt x="2175" y="4030"/>
                      <a:pt x="2345" y="3961"/>
                      <a:pt x="2369" y="3819"/>
                    </a:cubicBezTo>
                    <a:cubicBezTo>
                      <a:pt x="2392" y="3619"/>
                      <a:pt x="2291" y="3740"/>
                      <a:pt x="2236" y="3574"/>
                    </a:cubicBezTo>
                    <a:cubicBezTo>
                      <a:pt x="2169" y="3418"/>
                      <a:pt x="2058" y="3196"/>
                      <a:pt x="1947" y="2996"/>
                    </a:cubicBezTo>
                    <a:cubicBezTo>
                      <a:pt x="1836" y="2806"/>
                      <a:pt x="2069" y="2717"/>
                      <a:pt x="2058" y="2529"/>
                    </a:cubicBezTo>
                    <a:cubicBezTo>
                      <a:pt x="2046" y="2351"/>
                      <a:pt x="1724" y="2161"/>
                      <a:pt x="1635" y="1961"/>
                    </a:cubicBezTo>
                    <a:cubicBezTo>
                      <a:pt x="1546" y="1772"/>
                      <a:pt x="1635" y="1694"/>
                      <a:pt x="1635" y="1271"/>
                    </a:cubicBezTo>
                    <a:cubicBezTo>
                      <a:pt x="1635" y="838"/>
                      <a:pt x="1513" y="915"/>
                      <a:pt x="1302" y="693"/>
                    </a:cubicBezTo>
                    <a:cubicBezTo>
                      <a:pt x="1090" y="471"/>
                      <a:pt x="1134" y="270"/>
                      <a:pt x="1045" y="115"/>
                    </a:cubicBezTo>
                    <a:cubicBezTo>
                      <a:pt x="1001" y="40"/>
                      <a:pt x="899" y="1"/>
                      <a:pt x="787"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8"/>
              <p:cNvSpPr/>
              <p:nvPr/>
            </p:nvSpPr>
            <p:spPr>
              <a:xfrm>
                <a:off x="742375" y="1976641"/>
                <a:ext cx="43505" cy="103372"/>
              </a:xfrm>
              <a:custGeom>
                <a:avLst/>
                <a:gdLst/>
                <a:ahLst/>
                <a:cxnLst/>
                <a:rect l="l" t="t" r="r" b="b"/>
                <a:pathLst>
                  <a:path w="1247" h="2963" extrusionOk="0">
                    <a:moveTo>
                      <a:pt x="768" y="0"/>
                    </a:moveTo>
                    <a:cubicBezTo>
                      <a:pt x="748" y="0"/>
                      <a:pt x="725" y="8"/>
                      <a:pt x="701" y="16"/>
                    </a:cubicBezTo>
                    <a:cubicBezTo>
                      <a:pt x="579" y="71"/>
                      <a:pt x="468" y="127"/>
                      <a:pt x="345" y="182"/>
                    </a:cubicBezTo>
                    <a:cubicBezTo>
                      <a:pt x="234" y="238"/>
                      <a:pt x="112" y="305"/>
                      <a:pt x="11" y="394"/>
                    </a:cubicBezTo>
                    <a:cubicBezTo>
                      <a:pt x="11" y="394"/>
                      <a:pt x="1" y="394"/>
                      <a:pt x="1" y="405"/>
                    </a:cubicBezTo>
                    <a:cubicBezTo>
                      <a:pt x="78" y="472"/>
                      <a:pt x="156" y="516"/>
                      <a:pt x="211" y="639"/>
                    </a:cubicBezTo>
                    <a:cubicBezTo>
                      <a:pt x="300" y="839"/>
                      <a:pt x="178" y="1017"/>
                      <a:pt x="201" y="1351"/>
                    </a:cubicBezTo>
                    <a:cubicBezTo>
                      <a:pt x="223" y="1695"/>
                      <a:pt x="701" y="2507"/>
                      <a:pt x="846" y="2619"/>
                    </a:cubicBezTo>
                    <a:cubicBezTo>
                      <a:pt x="923" y="2674"/>
                      <a:pt x="1090" y="2819"/>
                      <a:pt x="1246" y="2963"/>
                    </a:cubicBezTo>
                    <a:cubicBezTo>
                      <a:pt x="1190" y="2752"/>
                      <a:pt x="1057" y="2552"/>
                      <a:pt x="923" y="2374"/>
                    </a:cubicBezTo>
                    <a:cubicBezTo>
                      <a:pt x="834" y="2251"/>
                      <a:pt x="745" y="2129"/>
                      <a:pt x="690" y="1996"/>
                    </a:cubicBezTo>
                    <a:cubicBezTo>
                      <a:pt x="634" y="1862"/>
                      <a:pt x="612" y="1717"/>
                      <a:pt x="634" y="1573"/>
                    </a:cubicBezTo>
                    <a:cubicBezTo>
                      <a:pt x="656" y="1484"/>
                      <a:pt x="701" y="1395"/>
                      <a:pt x="690" y="1306"/>
                    </a:cubicBezTo>
                    <a:cubicBezTo>
                      <a:pt x="679" y="1228"/>
                      <a:pt x="634" y="1151"/>
                      <a:pt x="623" y="1062"/>
                    </a:cubicBezTo>
                    <a:cubicBezTo>
                      <a:pt x="612" y="939"/>
                      <a:pt x="690" y="817"/>
                      <a:pt x="745" y="694"/>
                    </a:cubicBezTo>
                    <a:cubicBezTo>
                      <a:pt x="834" y="516"/>
                      <a:pt x="868" y="316"/>
                      <a:pt x="856" y="116"/>
                    </a:cubicBezTo>
                    <a:cubicBezTo>
                      <a:pt x="846" y="71"/>
                      <a:pt x="834" y="16"/>
                      <a:pt x="790" y="4"/>
                    </a:cubicBezTo>
                    <a:cubicBezTo>
                      <a:pt x="783" y="1"/>
                      <a:pt x="776" y="0"/>
                      <a:pt x="768"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8"/>
              <p:cNvSpPr/>
              <p:nvPr/>
            </p:nvSpPr>
            <p:spPr>
              <a:xfrm>
                <a:off x="878963" y="1995202"/>
                <a:ext cx="93952" cy="88998"/>
              </a:xfrm>
              <a:custGeom>
                <a:avLst/>
                <a:gdLst/>
                <a:ahLst/>
                <a:cxnLst/>
                <a:rect l="l" t="t" r="r" b="b"/>
                <a:pathLst>
                  <a:path w="2693" h="2551" extrusionOk="0">
                    <a:moveTo>
                      <a:pt x="1120" y="1"/>
                    </a:moveTo>
                    <a:cubicBezTo>
                      <a:pt x="917" y="1"/>
                      <a:pt x="722" y="42"/>
                      <a:pt x="601" y="140"/>
                    </a:cubicBezTo>
                    <a:cubicBezTo>
                      <a:pt x="478" y="251"/>
                      <a:pt x="389" y="374"/>
                      <a:pt x="345" y="473"/>
                    </a:cubicBezTo>
                    <a:cubicBezTo>
                      <a:pt x="330" y="503"/>
                      <a:pt x="295" y="523"/>
                      <a:pt x="257" y="523"/>
                    </a:cubicBezTo>
                    <a:cubicBezTo>
                      <a:pt x="239" y="523"/>
                      <a:pt x="219" y="518"/>
                      <a:pt x="201" y="507"/>
                    </a:cubicBezTo>
                    <a:cubicBezTo>
                      <a:pt x="189" y="496"/>
                      <a:pt x="167" y="485"/>
                      <a:pt x="145" y="485"/>
                    </a:cubicBezTo>
                    <a:cubicBezTo>
                      <a:pt x="90" y="496"/>
                      <a:pt x="134" y="574"/>
                      <a:pt x="78" y="629"/>
                    </a:cubicBezTo>
                    <a:cubicBezTo>
                      <a:pt x="23" y="685"/>
                      <a:pt x="11" y="696"/>
                      <a:pt x="11" y="763"/>
                    </a:cubicBezTo>
                    <a:cubicBezTo>
                      <a:pt x="1" y="829"/>
                      <a:pt x="33" y="874"/>
                      <a:pt x="67" y="941"/>
                    </a:cubicBezTo>
                    <a:cubicBezTo>
                      <a:pt x="90" y="1019"/>
                      <a:pt x="56" y="1052"/>
                      <a:pt x="67" y="1119"/>
                    </a:cubicBezTo>
                    <a:cubicBezTo>
                      <a:pt x="67" y="1185"/>
                      <a:pt x="201" y="1286"/>
                      <a:pt x="290" y="1319"/>
                    </a:cubicBezTo>
                    <a:cubicBezTo>
                      <a:pt x="379" y="1363"/>
                      <a:pt x="323" y="1486"/>
                      <a:pt x="345" y="1541"/>
                    </a:cubicBezTo>
                    <a:cubicBezTo>
                      <a:pt x="367" y="1597"/>
                      <a:pt x="501" y="1586"/>
                      <a:pt x="545" y="1608"/>
                    </a:cubicBezTo>
                    <a:cubicBezTo>
                      <a:pt x="579" y="1619"/>
                      <a:pt x="557" y="1797"/>
                      <a:pt x="590" y="1830"/>
                    </a:cubicBezTo>
                    <a:cubicBezTo>
                      <a:pt x="623" y="1864"/>
                      <a:pt x="623" y="1942"/>
                      <a:pt x="646" y="1986"/>
                    </a:cubicBezTo>
                    <a:cubicBezTo>
                      <a:pt x="668" y="2042"/>
                      <a:pt x="735" y="2008"/>
                      <a:pt x="801" y="2031"/>
                    </a:cubicBezTo>
                    <a:cubicBezTo>
                      <a:pt x="868" y="2053"/>
                      <a:pt x="834" y="2231"/>
                      <a:pt x="879" y="2309"/>
                    </a:cubicBezTo>
                    <a:cubicBezTo>
                      <a:pt x="899" y="2339"/>
                      <a:pt x="926" y="2347"/>
                      <a:pt x="959" y="2347"/>
                    </a:cubicBezTo>
                    <a:cubicBezTo>
                      <a:pt x="990" y="2347"/>
                      <a:pt x="1026" y="2340"/>
                      <a:pt x="1067" y="2340"/>
                    </a:cubicBezTo>
                    <a:cubicBezTo>
                      <a:pt x="1078" y="2340"/>
                      <a:pt x="1089" y="2341"/>
                      <a:pt x="1101" y="2342"/>
                    </a:cubicBezTo>
                    <a:cubicBezTo>
                      <a:pt x="1190" y="2364"/>
                      <a:pt x="1235" y="2520"/>
                      <a:pt x="1313" y="2542"/>
                    </a:cubicBezTo>
                    <a:cubicBezTo>
                      <a:pt x="1327" y="2548"/>
                      <a:pt x="1339" y="2551"/>
                      <a:pt x="1350" y="2551"/>
                    </a:cubicBezTo>
                    <a:cubicBezTo>
                      <a:pt x="1387" y="2551"/>
                      <a:pt x="1410" y="2523"/>
                      <a:pt x="1461" y="2523"/>
                    </a:cubicBezTo>
                    <a:cubicBezTo>
                      <a:pt x="1475" y="2523"/>
                      <a:pt x="1493" y="2525"/>
                      <a:pt x="1513" y="2532"/>
                    </a:cubicBezTo>
                    <a:cubicBezTo>
                      <a:pt x="1550" y="2542"/>
                      <a:pt x="1611" y="2546"/>
                      <a:pt x="1675" y="2546"/>
                    </a:cubicBezTo>
                    <a:cubicBezTo>
                      <a:pt x="1803" y="2546"/>
                      <a:pt x="1946" y="2532"/>
                      <a:pt x="1946" y="2532"/>
                    </a:cubicBezTo>
                    <a:cubicBezTo>
                      <a:pt x="1946" y="2532"/>
                      <a:pt x="2013" y="2509"/>
                      <a:pt x="2124" y="2475"/>
                    </a:cubicBezTo>
                    <a:cubicBezTo>
                      <a:pt x="2236" y="2443"/>
                      <a:pt x="2225" y="2309"/>
                      <a:pt x="2225" y="2309"/>
                    </a:cubicBezTo>
                    <a:cubicBezTo>
                      <a:pt x="2225" y="2309"/>
                      <a:pt x="2425" y="2253"/>
                      <a:pt x="2525" y="2097"/>
                    </a:cubicBezTo>
                    <a:cubicBezTo>
                      <a:pt x="2581" y="1998"/>
                      <a:pt x="2559" y="1919"/>
                      <a:pt x="2536" y="1864"/>
                    </a:cubicBezTo>
                    <a:cubicBezTo>
                      <a:pt x="2525" y="1830"/>
                      <a:pt x="2525" y="1786"/>
                      <a:pt x="2547" y="1741"/>
                    </a:cubicBezTo>
                    <a:cubicBezTo>
                      <a:pt x="2569" y="1697"/>
                      <a:pt x="2603" y="1619"/>
                      <a:pt x="2636" y="1508"/>
                    </a:cubicBezTo>
                    <a:cubicBezTo>
                      <a:pt x="2692" y="1308"/>
                      <a:pt x="2603" y="1041"/>
                      <a:pt x="2447" y="785"/>
                    </a:cubicBezTo>
                    <a:cubicBezTo>
                      <a:pt x="2292" y="518"/>
                      <a:pt x="1946" y="218"/>
                      <a:pt x="1647" y="95"/>
                    </a:cubicBezTo>
                    <a:cubicBezTo>
                      <a:pt x="1502" y="37"/>
                      <a:pt x="1308" y="1"/>
                      <a:pt x="1120"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8"/>
              <p:cNvSpPr/>
              <p:nvPr/>
            </p:nvSpPr>
            <p:spPr>
              <a:xfrm>
                <a:off x="878963" y="2004343"/>
                <a:ext cx="90847" cy="79857"/>
              </a:xfrm>
              <a:custGeom>
                <a:avLst/>
                <a:gdLst/>
                <a:ahLst/>
                <a:cxnLst/>
                <a:rect l="l" t="t" r="r" b="b"/>
                <a:pathLst>
                  <a:path w="2604" h="2289" extrusionOk="0">
                    <a:moveTo>
                      <a:pt x="490" y="1"/>
                    </a:moveTo>
                    <a:cubicBezTo>
                      <a:pt x="423" y="67"/>
                      <a:pt x="379" y="145"/>
                      <a:pt x="345" y="211"/>
                    </a:cubicBezTo>
                    <a:cubicBezTo>
                      <a:pt x="330" y="241"/>
                      <a:pt x="295" y="261"/>
                      <a:pt x="257" y="261"/>
                    </a:cubicBezTo>
                    <a:cubicBezTo>
                      <a:pt x="239" y="261"/>
                      <a:pt x="219" y="256"/>
                      <a:pt x="201" y="245"/>
                    </a:cubicBezTo>
                    <a:cubicBezTo>
                      <a:pt x="189" y="234"/>
                      <a:pt x="167" y="223"/>
                      <a:pt x="145" y="223"/>
                    </a:cubicBezTo>
                    <a:cubicBezTo>
                      <a:pt x="90" y="234"/>
                      <a:pt x="134" y="312"/>
                      <a:pt x="78" y="367"/>
                    </a:cubicBezTo>
                    <a:cubicBezTo>
                      <a:pt x="23" y="423"/>
                      <a:pt x="11" y="434"/>
                      <a:pt x="11" y="501"/>
                    </a:cubicBezTo>
                    <a:cubicBezTo>
                      <a:pt x="1" y="567"/>
                      <a:pt x="33" y="612"/>
                      <a:pt x="67" y="679"/>
                    </a:cubicBezTo>
                    <a:cubicBezTo>
                      <a:pt x="90" y="757"/>
                      <a:pt x="56" y="790"/>
                      <a:pt x="67" y="857"/>
                    </a:cubicBezTo>
                    <a:cubicBezTo>
                      <a:pt x="67" y="923"/>
                      <a:pt x="201" y="1024"/>
                      <a:pt x="290" y="1057"/>
                    </a:cubicBezTo>
                    <a:cubicBezTo>
                      <a:pt x="379" y="1101"/>
                      <a:pt x="323" y="1224"/>
                      <a:pt x="345" y="1279"/>
                    </a:cubicBezTo>
                    <a:cubicBezTo>
                      <a:pt x="367" y="1335"/>
                      <a:pt x="501" y="1324"/>
                      <a:pt x="545" y="1346"/>
                    </a:cubicBezTo>
                    <a:cubicBezTo>
                      <a:pt x="579" y="1357"/>
                      <a:pt x="557" y="1535"/>
                      <a:pt x="590" y="1568"/>
                    </a:cubicBezTo>
                    <a:cubicBezTo>
                      <a:pt x="623" y="1602"/>
                      <a:pt x="623" y="1680"/>
                      <a:pt x="646" y="1724"/>
                    </a:cubicBezTo>
                    <a:cubicBezTo>
                      <a:pt x="668" y="1780"/>
                      <a:pt x="735" y="1746"/>
                      <a:pt x="801" y="1769"/>
                    </a:cubicBezTo>
                    <a:cubicBezTo>
                      <a:pt x="868" y="1791"/>
                      <a:pt x="834" y="1969"/>
                      <a:pt x="879" y="2047"/>
                    </a:cubicBezTo>
                    <a:cubicBezTo>
                      <a:pt x="899" y="2077"/>
                      <a:pt x="926" y="2085"/>
                      <a:pt x="959" y="2085"/>
                    </a:cubicBezTo>
                    <a:cubicBezTo>
                      <a:pt x="990" y="2085"/>
                      <a:pt x="1026" y="2078"/>
                      <a:pt x="1067" y="2078"/>
                    </a:cubicBezTo>
                    <a:cubicBezTo>
                      <a:pt x="1078" y="2078"/>
                      <a:pt x="1089" y="2079"/>
                      <a:pt x="1101" y="2080"/>
                    </a:cubicBezTo>
                    <a:cubicBezTo>
                      <a:pt x="1190" y="2102"/>
                      <a:pt x="1235" y="2258"/>
                      <a:pt x="1313" y="2280"/>
                    </a:cubicBezTo>
                    <a:cubicBezTo>
                      <a:pt x="1327" y="2286"/>
                      <a:pt x="1339" y="2289"/>
                      <a:pt x="1350" y="2289"/>
                    </a:cubicBezTo>
                    <a:cubicBezTo>
                      <a:pt x="1387" y="2289"/>
                      <a:pt x="1410" y="2261"/>
                      <a:pt x="1461" y="2261"/>
                    </a:cubicBezTo>
                    <a:cubicBezTo>
                      <a:pt x="1475" y="2261"/>
                      <a:pt x="1493" y="2263"/>
                      <a:pt x="1513" y="2270"/>
                    </a:cubicBezTo>
                    <a:cubicBezTo>
                      <a:pt x="1550" y="2280"/>
                      <a:pt x="1611" y="2284"/>
                      <a:pt x="1675" y="2284"/>
                    </a:cubicBezTo>
                    <a:cubicBezTo>
                      <a:pt x="1803" y="2284"/>
                      <a:pt x="1946" y="2270"/>
                      <a:pt x="1946" y="2270"/>
                    </a:cubicBezTo>
                    <a:cubicBezTo>
                      <a:pt x="1946" y="2270"/>
                      <a:pt x="2013" y="2247"/>
                      <a:pt x="2124" y="2213"/>
                    </a:cubicBezTo>
                    <a:cubicBezTo>
                      <a:pt x="2236" y="2181"/>
                      <a:pt x="2225" y="2047"/>
                      <a:pt x="2225" y="2047"/>
                    </a:cubicBezTo>
                    <a:cubicBezTo>
                      <a:pt x="2225" y="2047"/>
                      <a:pt x="2425" y="1991"/>
                      <a:pt x="2525" y="1835"/>
                    </a:cubicBezTo>
                    <a:cubicBezTo>
                      <a:pt x="2581" y="1736"/>
                      <a:pt x="2559" y="1657"/>
                      <a:pt x="2536" y="1602"/>
                    </a:cubicBezTo>
                    <a:cubicBezTo>
                      <a:pt x="2525" y="1568"/>
                      <a:pt x="2525" y="1524"/>
                      <a:pt x="2547" y="1479"/>
                    </a:cubicBezTo>
                    <a:cubicBezTo>
                      <a:pt x="2559" y="1446"/>
                      <a:pt x="2581" y="1402"/>
                      <a:pt x="2603" y="1346"/>
                    </a:cubicBezTo>
                    <a:cubicBezTo>
                      <a:pt x="2559" y="1346"/>
                      <a:pt x="2514" y="1346"/>
                      <a:pt x="2480" y="1324"/>
                    </a:cubicBezTo>
                    <a:cubicBezTo>
                      <a:pt x="2447" y="1313"/>
                      <a:pt x="2425" y="1279"/>
                      <a:pt x="2381" y="1279"/>
                    </a:cubicBezTo>
                    <a:cubicBezTo>
                      <a:pt x="2336" y="1279"/>
                      <a:pt x="2302" y="1313"/>
                      <a:pt x="2258" y="1324"/>
                    </a:cubicBezTo>
                    <a:cubicBezTo>
                      <a:pt x="2236" y="1335"/>
                      <a:pt x="2213" y="1335"/>
                      <a:pt x="2191" y="1335"/>
                    </a:cubicBezTo>
                    <a:cubicBezTo>
                      <a:pt x="2169" y="1324"/>
                      <a:pt x="2147" y="1319"/>
                      <a:pt x="2126" y="1319"/>
                    </a:cubicBezTo>
                    <a:cubicBezTo>
                      <a:pt x="2105" y="1319"/>
                      <a:pt x="2086" y="1324"/>
                      <a:pt x="2069" y="1335"/>
                    </a:cubicBezTo>
                    <a:cubicBezTo>
                      <a:pt x="2035" y="1357"/>
                      <a:pt x="2003" y="1368"/>
                      <a:pt x="1969" y="1380"/>
                    </a:cubicBezTo>
                    <a:cubicBezTo>
                      <a:pt x="1945" y="1388"/>
                      <a:pt x="1922" y="1391"/>
                      <a:pt x="1899" y="1391"/>
                    </a:cubicBezTo>
                    <a:cubicBezTo>
                      <a:pt x="1856" y="1391"/>
                      <a:pt x="1816" y="1379"/>
                      <a:pt x="1780" y="1357"/>
                    </a:cubicBezTo>
                    <a:cubicBezTo>
                      <a:pt x="1746" y="1335"/>
                      <a:pt x="1724" y="1301"/>
                      <a:pt x="1691" y="1291"/>
                    </a:cubicBezTo>
                    <a:cubicBezTo>
                      <a:pt x="1684" y="1288"/>
                      <a:pt x="1676" y="1287"/>
                      <a:pt x="1668" y="1287"/>
                    </a:cubicBezTo>
                    <a:cubicBezTo>
                      <a:pt x="1646" y="1287"/>
                      <a:pt x="1621" y="1294"/>
                      <a:pt x="1596" y="1294"/>
                    </a:cubicBezTo>
                    <a:cubicBezTo>
                      <a:pt x="1587" y="1294"/>
                      <a:pt x="1577" y="1293"/>
                      <a:pt x="1568" y="1291"/>
                    </a:cubicBezTo>
                    <a:cubicBezTo>
                      <a:pt x="1479" y="1279"/>
                      <a:pt x="1446" y="1168"/>
                      <a:pt x="1380" y="1113"/>
                    </a:cubicBezTo>
                    <a:cubicBezTo>
                      <a:pt x="1335" y="1079"/>
                      <a:pt x="1268" y="1068"/>
                      <a:pt x="1212" y="1068"/>
                    </a:cubicBezTo>
                    <a:cubicBezTo>
                      <a:pt x="1168" y="1057"/>
                      <a:pt x="1101" y="1046"/>
                      <a:pt x="1068" y="1012"/>
                    </a:cubicBezTo>
                    <a:cubicBezTo>
                      <a:pt x="1024" y="979"/>
                      <a:pt x="1068" y="923"/>
                      <a:pt x="1057" y="868"/>
                    </a:cubicBezTo>
                    <a:cubicBezTo>
                      <a:pt x="1034" y="790"/>
                      <a:pt x="913" y="790"/>
                      <a:pt x="901" y="712"/>
                    </a:cubicBezTo>
                    <a:cubicBezTo>
                      <a:pt x="901" y="668"/>
                      <a:pt x="856" y="623"/>
                      <a:pt x="801" y="612"/>
                    </a:cubicBezTo>
                    <a:lnTo>
                      <a:pt x="612" y="567"/>
                    </a:lnTo>
                    <a:cubicBezTo>
                      <a:pt x="567" y="545"/>
                      <a:pt x="501" y="534"/>
                      <a:pt x="478" y="478"/>
                    </a:cubicBezTo>
                    <a:cubicBezTo>
                      <a:pt x="445" y="412"/>
                      <a:pt x="490" y="334"/>
                      <a:pt x="523" y="268"/>
                    </a:cubicBezTo>
                    <a:cubicBezTo>
                      <a:pt x="545" y="179"/>
                      <a:pt x="534" y="78"/>
                      <a:pt x="4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8"/>
              <p:cNvSpPr/>
              <p:nvPr/>
            </p:nvSpPr>
            <p:spPr>
              <a:xfrm>
                <a:off x="922015" y="2007343"/>
                <a:ext cx="12071" cy="16606"/>
              </a:xfrm>
              <a:custGeom>
                <a:avLst/>
                <a:gdLst/>
                <a:ahLst/>
                <a:cxnLst/>
                <a:rect l="l" t="t" r="r" b="b"/>
                <a:pathLst>
                  <a:path w="346" h="476" extrusionOk="0">
                    <a:moveTo>
                      <a:pt x="225" y="0"/>
                    </a:moveTo>
                    <a:cubicBezTo>
                      <a:pt x="198" y="0"/>
                      <a:pt x="173" y="9"/>
                      <a:pt x="156" y="26"/>
                    </a:cubicBezTo>
                    <a:cubicBezTo>
                      <a:pt x="156" y="36"/>
                      <a:pt x="156" y="48"/>
                      <a:pt x="146" y="48"/>
                    </a:cubicBezTo>
                    <a:lnTo>
                      <a:pt x="146" y="70"/>
                    </a:lnTo>
                    <a:cubicBezTo>
                      <a:pt x="146" y="93"/>
                      <a:pt x="156" y="115"/>
                      <a:pt x="168" y="125"/>
                    </a:cubicBezTo>
                    <a:cubicBezTo>
                      <a:pt x="156" y="137"/>
                      <a:pt x="134" y="148"/>
                      <a:pt x="134" y="170"/>
                    </a:cubicBezTo>
                    <a:cubicBezTo>
                      <a:pt x="112" y="192"/>
                      <a:pt x="90" y="214"/>
                      <a:pt x="67" y="248"/>
                    </a:cubicBezTo>
                    <a:cubicBezTo>
                      <a:pt x="57" y="281"/>
                      <a:pt x="34" y="303"/>
                      <a:pt x="23" y="337"/>
                    </a:cubicBezTo>
                    <a:cubicBezTo>
                      <a:pt x="12" y="370"/>
                      <a:pt x="1" y="426"/>
                      <a:pt x="12" y="459"/>
                    </a:cubicBezTo>
                    <a:cubicBezTo>
                      <a:pt x="18" y="470"/>
                      <a:pt x="31" y="476"/>
                      <a:pt x="45" y="476"/>
                    </a:cubicBezTo>
                    <a:cubicBezTo>
                      <a:pt x="59" y="476"/>
                      <a:pt x="73" y="470"/>
                      <a:pt x="79" y="459"/>
                    </a:cubicBezTo>
                    <a:cubicBezTo>
                      <a:pt x="79" y="437"/>
                      <a:pt x="90" y="426"/>
                      <a:pt x="90" y="404"/>
                    </a:cubicBezTo>
                    <a:cubicBezTo>
                      <a:pt x="101" y="392"/>
                      <a:pt x="101" y="370"/>
                      <a:pt x="112" y="359"/>
                    </a:cubicBezTo>
                    <a:cubicBezTo>
                      <a:pt x="123" y="326"/>
                      <a:pt x="134" y="303"/>
                      <a:pt x="146" y="271"/>
                    </a:cubicBezTo>
                    <a:lnTo>
                      <a:pt x="212" y="204"/>
                    </a:lnTo>
                    <a:cubicBezTo>
                      <a:pt x="212" y="192"/>
                      <a:pt x="223" y="182"/>
                      <a:pt x="235" y="170"/>
                    </a:cubicBezTo>
                    <a:lnTo>
                      <a:pt x="235" y="182"/>
                    </a:lnTo>
                    <a:cubicBezTo>
                      <a:pt x="245" y="182"/>
                      <a:pt x="257" y="192"/>
                      <a:pt x="268" y="192"/>
                    </a:cubicBezTo>
                    <a:lnTo>
                      <a:pt x="290" y="192"/>
                    </a:lnTo>
                    <a:cubicBezTo>
                      <a:pt x="301" y="192"/>
                      <a:pt x="312" y="182"/>
                      <a:pt x="324" y="170"/>
                    </a:cubicBezTo>
                    <a:cubicBezTo>
                      <a:pt x="324" y="170"/>
                      <a:pt x="334" y="159"/>
                      <a:pt x="334" y="148"/>
                    </a:cubicBezTo>
                    <a:lnTo>
                      <a:pt x="334" y="125"/>
                    </a:lnTo>
                    <a:cubicBezTo>
                      <a:pt x="346" y="115"/>
                      <a:pt x="334" y="103"/>
                      <a:pt x="334" y="93"/>
                    </a:cubicBezTo>
                    <a:cubicBezTo>
                      <a:pt x="334" y="59"/>
                      <a:pt x="312" y="36"/>
                      <a:pt x="301" y="26"/>
                    </a:cubicBezTo>
                    <a:cubicBezTo>
                      <a:pt x="279" y="9"/>
                      <a:pt x="251" y="0"/>
                      <a:pt x="22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8"/>
              <p:cNvSpPr/>
              <p:nvPr/>
            </p:nvSpPr>
            <p:spPr>
              <a:xfrm>
                <a:off x="945286" y="2013658"/>
                <a:ext cx="20619" cy="10117"/>
              </a:xfrm>
              <a:custGeom>
                <a:avLst/>
                <a:gdLst/>
                <a:ahLst/>
                <a:cxnLst/>
                <a:rect l="l" t="t" r="r" b="b"/>
                <a:pathLst>
                  <a:path w="591" h="290" extrusionOk="0">
                    <a:moveTo>
                      <a:pt x="457" y="1"/>
                    </a:moveTo>
                    <a:cubicBezTo>
                      <a:pt x="457" y="11"/>
                      <a:pt x="446" y="11"/>
                      <a:pt x="435" y="23"/>
                    </a:cubicBezTo>
                    <a:lnTo>
                      <a:pt x="435" y="33"/>
                    </a:lnTo>
                    <a:cubicBezTo>
                      <a:pt x="424" y="33"/>
                      <a:pt x="424" y="45"/>
                      <a:pt x="424" y="45"/>
                    </a:cubicBezTo>
                    <a:lnTo>
                      <a:pt x="424" y="56"/>
                    </a:lnTo>
                    <a:lnTo>
                      <a:pt x="424" y="67"/>
                    </a:lnTo>
                    <a:cubicBezTo>
                      <a:pt x="391" y="67"/>
                      <a:pt x="357" y="78"/>
                      <a:pt x="335" y="78"/>
                    </a:cubicBezTo>
                    <a:cubicBezTo>
                      <a:pt x="290" y="100"/>
                      <a:pt x="246" y="112"/>
                      <a:pt x="213" y="134"/>
                    </a:cubicBezTo>
                    <a:cubicBezTo>
                      <a:pt x="168" y="156"/>
                      <a:pt x="134" y="167"/>
                      <a:pt x="102" y="189"/>
                    </a:cubicBezTo>
                    <a:cubicBezTo>
                      <a:pt x="79" y="201"/>
                      <a:pt x="57" y="223"/>
                      <a:pt x="45" y="234"/>
                    </a:cubicBezTo>
                    <a:cubicBezTo>
                      <a:pt x="35" y="234"/>
                      <a:pt x="1" y="245"/>
                      <a:pt x="1" y="267"/>
                    </a:cubicBezTo>
                    <a:cubicBezTo>
                      <a:pt x="1" y="290"/>
                      <a:pt x="23" y="290"/>
                      <a:pt x="45" y="290"/>
                    </a:cubicBezTo>
                    <a:cubicBezTo>
                      <a:pt x="79" y="278"/>
                      <a:pt x="112" y="256"/>
                      <a:pt x="146" y="245"/>
                    </a:cubicBezTo>
                    <a:cubicBezTo>
                      <a:pt x="179" y="223"/>
                      <a:pt x="213" y="201"/>
                      <a:pt x="246" y="189"/>
                    </a:cubicBezTo>
                    <a:cubicBezTo>
                      <a:pt x="279" y="167"/>
                      <a:pt x="324" y="156"/>
                      <a:pt x="357" y="145"/>
                    </a:cubicBezTo>
                    <a:cubicBezTo>
                      <a:pt x="379" y="134"/>
                      <a:pt x="401" y="134"/>
                      <a:pt x="435" y="122"/>
                    </a:cubicBezTo>
                    <a:lnTo>
                      <a:pt x="435" y="134"/>
                    </a:lnTo>
                    <a:cubicBezTo>
                      <a:pt x="435" y="134"/>
                      <a:pt x="435" y="145"/>
                      <a:pt x="446" y="145"/>
                    </a:cubicBezTo>
                    <a:cubicBezTo>
                      <a:pt x="446" y="145"/>
                      <a:pt x="457" y="145"/>
                      <a:pt x="457" y="156"/>
                    </a:cubicBezTo>
                    <a:lnTo>
                      <a:pt x="546" y="156"/>
                    </a:lnTo>
                    <a:cubicBezTo>
                      <a:pt x="546" y="145"/>
                      <a:pt x="557" y="145"/>
                      <a:pt x="557" y="145"/>
                    </a:cubicBezTo>
                    <a:lnTo>
                      <a:pt x="569" y="145"/>
                    </a:lnTo>
                    <a:cubicBezTo>
                      <a:pt x="569" y="134"/>
                      <a:pt x="579" y="122"/>
                      <a:pt x="579" y="112"/>
                    </a:cubicBezTo>
                    <a:cubicBezTo>
                      <a:pt x="591" y="112"/>
                      <a:pt x="591" y="100"/>
                      <a:pt x="579" y="90"/>
                    </a:cubicBezTo>
                    <a:lnTo>
                      <a:pt x="579" y="67"/>
                    </a:lnTo>
                    <a:cubicBezTo>
                      <a:pt x="579" y="67"/>
                      <a:pt x="579" y="56"/>
                      <a:pt x="569" y="56"/>
                    </a:cubicBezTo>
                    <a:cubicBezTo>
                      <a:pt x="569" y="45"/>
                      <a:pt x="569" y="45"/>
                      <a:pt x="557" y="33"/>
                    </a:cubicBezTo>
                    <a:cubicBezTo>
                      <a:pt x="546" y="33"/>
                      <a:pt x="535" y="23"/>
                      <a:pt x="535" y="11"/>
                    </a:cubicBezTo>
                    <a:cubicBezTo>
                      <a:pt x="513" y="1"/>
                      <a:pt x="502" y="1"/>
                      <a:pt x="48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8"/>
              <p:cNvSpPr/>
              <p:nvPr/>
            </p:nvSpPr>
            <p:spPr>
              <a:xfrm>
                <a:off x="950728" y="2034974"/>
                <a:ext cx="28398" cy="6245"/>
              </a:xfrm>
              <a:custGeom>
                <a:avLst/>
                <a:gdLst/>
                <a:ahLst/>
                <a:cxnLst/>
                <a:rect l="l" t="t" r="r" b="b"/>
                <a:pathLst>
                  <a:path w="814" h="179" extrusionOk="0">
                    <a:moveTo>
                      <a:pt x="690" y="1"/>
                    </a:moveTo>
                    <a:cubicBezTo>
                      <a:pt x="680" y="1"/>
                      <a:pt x="668" y="1"/>
                      <a:pt x="668" y="12"/>
                    </a:cubicBezTo>
                    <a:cubicBezTo>
                      <a:pt x="657" y="12"/>
                      <a:pt x="646" y="12"/>
                      <a:pt x="646" y="23"/>
                    </a:cubicBezTo>
                    <a:cubicBezTo>
                      <a:pt x="635" y="35"/>
                      <a:pt x="635" y="45"/>
                      <a:pt x="635" y="45"/>
                    </a:cubicBezTo>
                    <a:cubicBezTo>
                      <a:pt x="635" y="57"/>
                      <a:pt x="624" y="68"/>
                      <a:pt x="624" y="79"/>
                    </a:cubicBezTo>
                    <a:cubicBezTo>
                      <a:pt x="624" y="90"/>
                      <a:pt x="613" y="90"/>
                      <a:pt x="613" y="90"/>
                    </a:cubicBezTo>
                    <a:cubicBezTo>
                      <a:pt x="591" y="90"/>
                      <a:pt x="568" y="90"/>
                      <a:pt x="546" y="101"/>
                    </a:cubicBezTo>
                    <a:lnTo>
                      <a:pt x="390" y="101"/>
                    </a:lnTo>
                    <a:cubicBezTo>
                      <a:pt x="279" y="90"/>
                      <a:pt x="179" y="79"/>
                      <a:pt x="79" y="57"/>
                    </a:cubicBezTo>
                    <a:cubicBezTo>
                      <a:pt x="34" y="57"/>
                      <a:pt x="1" y="101"/>
                      <a:pt x="57" y="124"/>
                    </a:cubicBezTo>
                    <a:cubicBezTo>
                      <a:pt x="179" y="157"/>
                      <a:pt x="301" y="179"/>
                      <a:pt x="435" y="179"/>
                    </a:cubicBezTo>
                    <a:lnTo>
                      <a:pt x="624" y="179"/>
                    </a:lnTo>
                    <a:cubicBezTo>
                      <a:pt x="646" y="168"/>
                      <a:pt x="668" y="168"/>
                      <a:pt x="680" y="157"/>
                    </a:cubicBezTo>
                    <a:lnTo>
                      <a:pt x="702" y="157"/>
                    </a:lnTo>
                    <a:cubicBezTo>
                      <a:pt x="702" y="157"/>
                      <a:pt x="702" y="168"/>
                      <a:pt x="712" y="168"/>
                    </a:cubicBezTo>
                    <a:lnTo>
                      <a:pt x="757" y="168"/>
                    </a:lnTo>
                    <a:lnTo>
                      <a:pt x="769" y="157"/>
                    </a:lnTo>
                    <a:cubicBezTo>
                      <a:pt x="779" y="157"/>
                      <a:pt x="779" y="157"/>
                      <a:pt x="791" y="146"/>
                    </a:cubicBezTo>
                    <a:lnTo>
                      <a:pt x="813" y="124"/>
                    </a:lnTo>
                    <a:lnTo>
                      <a:pt x="813" y="101"/>
                    </a:lnTo>
                    <a:lnTo>
                      <a:pt x="813" y="68"/>
                    </a:lnTo>
                    <a:cubicBezTo>
                      <a:pt x="801" y="57"/>
                      <a:pt x="801" y="57"/>
                      <a:pt x="801" y="45"/>
                    </a:cubicBezTo>
                    <a:cubicBezTo>
                      <a:pt x="791" y="45"/>
                      <a:pt x="791" y="35"/>
                      <a:pt x="779" y="23"/>
                    </a:cubicBezTo>
                    <a:lnTo>
                      <a:pt x="769" y="23"/>
                    </a:lnTo>
                    <a:lnTo>
                      <a:pt x="746"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8"/>
              <p:cNvSpPr/>
              <p:nvPr/>
            </p:nvSpPr>
            <p:spPr>
              <a:xfrm>
                <a:off x="934436" y="2026566"/>
                <a:ext cx="17095" cy="10955"/>
              </a:xfrm>
              <a:custGeom>
                <a:avLst/>
                <a:gdLst/>
                <a:ahLst/>
                <a:cxnLst/>
                <a:rect l="l" t="t" r="r" b="b"/>
                <a:pathLst>
                  <a:path w="490" h="314" extrusionOk="0">
                    <a:moveTo>
                      <a:pt x="401" y="0"/>
                    </a:moveTo>
                    <a:cubicBezTo>
                      <a:pt x="384" y="0"/>
                      <a:pt x="368" y="3"/>
                      <a:pt x="356" y="9"/>
                    </a:cubicBezTo>
                    <a:cubicBezTo>
                      <a:pt x="346" y="19"/>
                      <a:pt x="346" y="19"/>
                      <a:pt x="346" y="31"/>
                    </a:cubicBezTo>
                    <a:cubicBezTo>
                      <a:pt x="334" y="42"/>
                      <a:pt x="334" y="42"/>
                      <a:pt x="334" y="53"/>
                    </a:cubicBezTo>
                    <a:cubicBezTo>
                      <a:pt x="279" y="64"/>
                      <a:pt x="212" y="98"/>
                      <a:pt x="168" y="131"/>
                    </a:cubicBezTo>
                    <a:cubicBezTo>
                      <a:pt x="112" y="164"/>
                      <a:pt x="57" y="209"/>
                      <a:pt x="12" y="253"/>
                    </a:cubicBezTo>
                    <a:cubicBezTo>
                      <a:pt x="1" y="276"/>
                      <a:pt x="12" y="298"/>
                      <a:pt x="34" y="309"/>
                    </a:cubicBezTo>
                    <a:cubicBezTo>
                      <a:pt x="41" y="312"/>
                      <a:pt x="47" y="313"/>
                      <a:pt x="54" y="313"/>
                    </a:cubicBezTo>
                    <a:cubicBezTo>
                      <a:pt x="70" y="313"/>
                      <a:pt x="85" y="305"/>
                      <a:pt x="101" y="298"/>
                    </a:cubicBezTo>
                    <a:cubicBezTo>
                      <a:pt x="134" y="253"/>
                      <a:pt x="190" y="209"/>
                      <a:pt x="235" y="187"/>
                    </a:cubicBezTo>
                    <a:cubicBezTo>
                      <a:pt x="245" y="175"/>
                      <a:pt x="257" y="175"/>
                      <a:pt x="267" y="164"/>
                    </a:cubicBezTo>
                    <a:cubicBezTo>
                      <a:pt x="279" y="153"/>
                      <a:pt x="290" y="153"/>
                      <a:pt x="312" y="142"/>
                    </a:cubicBezTo>
                    <a:cubicBezTo>
                      <a:pt x="312" y="142"/>
                      <a:pt x="324" y="131"/>
                      <a:pt x="334" y="131"/>
                    </a:cubicBezTo>
                    <a:lnTo>
                      <a:pt x="334" y="142"/>
                    </a:lnTo>
                    <a:cubicBezTo>
                      <a:pt x="356" y="163"/>
                      <a:pt x="382" y="171"/>
                      <a:pt x="406" y="171"/>
                    </a:cubicBezTo>
                    <a:cubicBezTo>
                      <a:pt x="420" y="171"/>
                      <a:pt x="433" y="168"/>
                      <a:pt x="445" y="164"/>
                    </a:cubicBezTo>
                    <a:cubicBezTo>
                      <a:pt x="457" y="153"/>
                      <a:pt x="479" y="142"/>
                      <a:pt x="479" y="131"/>
                    </a:cubicBezTo>
                    <a:cubicBezTo>
                      <a:pt x="490" y="131"/>
                      <a:pt x="490" y="120"/>
                      <a:pt x="490" y="108"/>
                    </a:cubicBezTo>
                    <a:lnTo>
                      <a:pt x="490" y="98"/>
                    </a:lnTo>
                    <a:lnTo>
                      <a:pt x="490" y="75"/>
                    </a:lnTo>
                    <a:cubicBezTo>
                      <a:pt x="490" y="64"/>
                      <a:pt x="479" y="53"/>
                      <a:pt x="479" y="42"/>
                    </a:cubicBezTo>
                    <a:cubicBezTo>
                      <a:pt x="468" y="42"/>
                      <a:pt x="468" y="31"/>
                      <a:pt x="468" y="31"/>
                    </a:cubicBezTo>
                    <a:lnTo>
                      <a:pt x="445" y="9"/>
                    </a:lnTo>
                    <a:cubicBezTo>
                      <a:pt x="434" y="3"/>
                      <a:pt x="418" y="0"/>
                      <a:pt x="40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8"/>
              <p:cNvSpPr/>
              <p:nvPr/>
            </p:nvSpPr>
            <p:spPr>
              <a:xfrm>
                <a:off x="911688" y="1986096"/>
                <a:ext cx="9978" cy="16013"/>
              </a:xfrm>
              <a:custGeom>
                <a:avLst/>
                <a:gdLst/>
                <a:ahLst/>
                <a:cxnLst/>
                <a:rect l="l" t="t" r="r" b="b"/>
                <a:pathLst>
                  <a:path w="286" h="459" extrusionOk="0">
                    <a:moveTo>
                      <a:pt x="163" y="0"/>
                    </a:moveTo>
                    <a:cubicBezTo>
                      <a:pt x="152" y="12"/>
                      <a:pt x="141" y="12"/>
                      <a:pt x="130" y="23"/>
                    </a:cubicBezTo>
                    <a:cubicBezTo>
                      <a:pt x="130" y="23"/>
                      <a:pt x="119" y="34"/>
                      <a:pt x="119" y="45"/>
                    </a:cubicBezTo>
                    <a:cubicBezTo>
                      <a:pt x="108" y="56"/>
                      <a:pt x="108" y="67"/>
                      <a:pt x="119" y="79"/>
                    </a:cubicBezTo>
                    <a:lnTo>
                      <a:pt x="119" y="89"/>
                    </a:lnTo>
                    <a:cubicBezTo>
                      <a:pt x="130" y="89"/>
                      <a:pt x="130" y="101"/>
                      <a:pt x="130" y="101"/>
                    </a:cubicBezTo>
                    <a:cubicBezTo>
                      <a:pt x="141" y="101"/>
                      <a:pt x="141" y="101"/>
                      <a:pt x="141" y="112"/>
                    </a:cubicBezTo>
                    <a:cubicBezTo>
                      <a:pt x="119" y="145"/>
                      <a:pt x="86" y="190"/>
                      <a:pt x="74" y="245"/>
                    </a:cubicBezTo>
                    <a:cubicBezTo>
                      <a:pt x="41" y="301"/>
                      <a:pt x="30" y="356"/>
                      <a:pt x="7" y="412"/>
                    </a:cubicBezTo>
                    <a:cubicBezTo>
                      <a:pt x="1" y="440"/>
                      <a:pt x="32" y="459"/>
                      <a:pt x="63" y="459"/>
                    </a:cubicBezTo>
                    <a:cubicBezTo>
                      <a:pt x="81" y="459"/>
                      <a:pt x="100" y="452"/>
                      <a:pt x="108" y="435"/>
                    </a:cubicBezTo>
                    <a:cubicBezTo>
                      <a:pt x="119" y="379"/>
                      <a:pt x="141" y="323"/>
                      <a:pt x="163" y="267"/>
                    </a:cubicBezTo>
                    <a:cubicBezTo>
                      <a:pt x="185" y="223"/>
                      <a:pt x="197" y="168"/>
                      <a:pt x="208" y="123"/>
                    </a:cubicBezTo>
                    <a:lnTo>
                      <a:pt x="219" y="123"/>
                    </a:lnTo>
                    <a:cubicBezTo>
                      <a:pt x="230" y="123"/>
                      <a:pt x="241" y="112"/>
                      <a:pt x="252" y="112"/>
                    </a:cubicBezTo>
                    <a:cubicBezTo>
                      <a:pt x="252" y="112"/>
                      <a:pt x="264" y="112"/>
                      <a:pt x="264" y="101"/>
                    </a:cubicBezTo>
                    <a:cubicBezTo>
                      <a:pt x="274" y="101"/>
                      <a:pt x="274" y="101"/>
                      <a:pt x="274" y="89"/>
                    </a:cubicBezTo>
                    <a:cubicBezTo>
                      <a:pt x="286" y="89"/>
                      <a:pt x="286" y="79"/>
                      <a:pt x="286" y="67"/>
                    </a:cubicBezTo>
                    <a:cubicBezTo>
                      <a:pt x="286" y="56"/>
                      <a:pt x="286" y="56"/>
                      <a:pt x="274" y="45"/>
                    </a:cubicBezTo>
                    <a:cubicBezTo>
                      <a:pt x="274" y="34"/>
                      <a:pt x="264" y="34"/>
                      <a:pt x="264" y="34"/>
                    </a:cubicBezTo>
                    <a:cubicBezTo>
                      <a:pt x="252" y="23"/>
                      <a:pt x="241" y="12"/>
                      <a:pt x="230" y="12"/>
                    </a:cubicBezTo>
                    <a:cubicBezTo>
                      <a:pt x="208" y="0"/>
                      <a:pt x="185" y="0"/>
                      <a:pt x="16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8"/>
              <p:cNvSpPr/>
              <p:nvPr/>
            </p:nvSpPr>
            <p:spPr>
              <a:xfrm>
                <a:off x="911933" y="1986863"/>
                <a:ext cx="7431" cy="13397"/>
              </a:xfrm>
              <a:custGeom>
                <a:avLst/>
                <a:gdLst/>
                <a:ahLst/>
                <a:cxnLst/>
                <a:rect l="l" t="t" r="r" b="b"/>
                <a:pathLst>
                  <a:path w="213" h="384" extrusionOk="0">
                    <a:moveTo>
                      <a:pt x="123" y="1"/>
                    </a:moveTo>
                    <a:cubicBezTo>
                      <a:pt x="123" y="1"/>
                      <a:pt x="112" y="1"/>
                      <a:pt x="112" y="12"/>
                    </a:cubicBezTo>
                    <a:lnTo>
                      <a:pt x="101" y="12"/>
                    </a:lnTo>
                    <a:lnTo>
                      <a:pt x="101" y="23"/>
                    </a:lnTo>
                    <a:lnTo>
                      <a:pt x="101" y="34"/>
                    </a:lnTo>
                    <a:cubicBezTo>
                      <a:pt x="89" y="34"/>
                      <a:pt x="89" y="34"/>
                      <a:pt x="89" y="45"/>
                    </a:cubicBezTo>
                    <a:cubicBezTo>
                      <a:pt x="89" y="45"/>
                      <a:pt x="89" y="57"/>
                      <a:pt x="101" y="57"/>
                    </a:cubicBezTo>
                    <a:lnTo>
                      <a:pt x="101" y="67"/>
                    </a:lnTo>
                    <a:lnTo>
                      <a:pt x="101" y="79"/>
                    </a:lnTo>
                    <a:cubicBezTo>
                      <a:pt x="112" y="79"/>
                      <a:pt x="112" y="79"/>
                      <a:pt x="112" y="90"/>
                    </a:cubicBezTo>
                    <a:lnTo>
                      <a:pt x="123" y="90"/>
                    </a:lnTo>
                    <a:cubicBezTo>
                      <a:pt x="101" y="134"/>
                      <a:pt x="79" y="168"/>
                      <a:pt x="57" y="212"/>
                    </a:cubicBezTo>
                    <a:cubicBezTo>
                      <a:pt x="45" y="235"/>
                      <a:pt x="34" y="257"/>
                      <a:pt x="23" y="290"/>
                    </a:cubicBezTo>
                    <a:cubicBezTo>
                      <a:pt x="23" y="312"/>
                      <a:pt x="0" y="334"/>
                      <a:pt x="12" y="357"/>
                    </a:cubicBezTo>
                    <a:cubicBezTo>
                      <a:pt x="12" y="375"/>
                      <a:pt x="26" y="384"/>
                      <a:pt x="40" y="384"/>
                    </a:cubicBezTo>
                    <a:cubicBezTo>
                      <a:pt x="51" y="384"/>
                      <a:pt x="62" y="378"/>
                      <a:pt x="67" y="368"/>
                    </a:cubicBezTo>
                    <a:cubicBezTo>
                      <a:pt x="79" y="357"/>
                      <a:pt x="89" y="324"/>
                      <a:pt x="101" y="301"/>
                    </a:cubicBezTo>
                    <a:cubicBezTo>
                      <a:pt x="112" y="279"/>
                      <a:pt x="112" y="257"/>
                      <a:pt x="123" y="235"/>
                    </a:cubicBezTo>
                    <a:cubicBezTo>
                      <a:pt x="134" y="190"/>
                      <a:pt x="156" y="146"/>
                      <a:pt x="168" y="101"/>
                    </a:cubicBezTo>
                    <a:lnTo>
                      <a:pt x="178" y="101"/>
                    </a:lnTo>
                    <a:lnTo>
                      <a:pt x="190" y="90"/>
                    </a:lnTo>
                    <a:lnTo>
                      <a:pt x="201" y="90"/>
                    </a:lnTo>
                    <a:cubicBezTo>
                      <a:pt x="201" y="90"/>
                      <a:pt x="201" y="79"/>
                      <a:pt x="212" y="79"/>
                    </a:cubicBezTo>
                    <a:lnTo>
                      <a:pt x="212" y="67"/>
                    </a:lnTo>
                    <a:lnTo>
                      <a:pt x="212" y="57"/>
                    </a:lnTo>
                    <a:lnTo>
                      <a:pt x="212" y="45"/>
                    </a:lnTo>
                    <a:lnTo>
                      <a:pt x="201" y="45"/>
                    </a:lnTo>
                    <a:cubicBezTo>
                      <a:pt x="201" y="34"/>
                      <a:pt x="201" y="34"/>
                      <a:pt x="190" y="34"/>
                    </a:cubicBezTo>
                    <a:lnTo>
                      <a:pt x="178" y="23"/>
                    </a:lnTo>
                    <a:lnTo>
                      <a:pt x="168" y="23"/>
                    </a:lnTo>
                    <a:cubicBezTo>
                      <a:pt x="168" y="12"/>
                      <a:pt x="168" y="12"/>
                      <a:pt x="156" y="12"/>
                    </a:cubicBezTo>
                    <a:cubicBezTo>
                      <a:pt x="156" y="1"/>
                      <a:pt x="145" y="1"/>
                      <a:pt x="1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8"/>
              <p:cNvSpPr/>
              <p:nvPr/>
            </p:nvSpPr>
            <p:spPr>
              <a:xfrm>
                <a:off x="921631" y="2007134"/>
                <a:ext cx="9350" cy="16013"/>
              </a:xfrm>
              <a:custGeom>
                <a:avLst/>
                <a:gdLst/>
                <a:ahLst/>
                <a:cxnLst/>
                <a:rect l="l" t="t" r="r" b="b"/>
                <a:pathLst>
                  <a:path w="268" h="459" extrusionOk="0">
                    <a:moveTo>
                      <a:pt x="202" y="1"/>
                    </a:moveTo>
                    <a:cubicBezTo>
                      <a:pt x="192" y="1"/>
                      <a:pt x="184" y="4"/>
                      <a:pt x="179" y="10"/>
                    </a:cubicBezTo>
                    <a:cubicBezTo>
                      <a:pt x="145" y="20"/>
                      <a:pt x="134" y="54"/>
                      <a:pt x="134" y="87"/>
                    </a:cubicBezTo>
                    <a:cubicBezTo>
                      <a:pt x="134" y="99"/>
                      <a:pt x="145" y="121"/>
                      <a:pt x="145" y="131"/>
                    </a:cubicBezTo>
                    <a:cubicBezTo>
                      <a:pt x="78" y="220"/>
                      <a:pt x="23" y="321"/>
                      <a:pt x="12" y="432"/>
                    </a:cubicBezTo>
                    <a:cubicBezTo>
                      <a:pt x="1" y="443"/>
                      <a:pt x="23" y="454"/>
                      <a:pt x="34" y="454"/>
                    </a:cubicBezTo>
                    <a:cubicBezTo>
                      <a:pt x="40" y="458"/>
                      <a:pt x="47" y="459"/>
                      <a:pt x="53" y="459"/>
                    </a:cubicBezTo>
                    <a:cubicBezTo>
                      <a:pt x="67" y="459"/>
                      <a:pt x="78" y="451"/>
                      <a:pt x="78" y="443"/>
                    </a:cubicBezTo>
                    <a:cubicBezTo>
                      <a:pt x="112" y="343"/>
                      <a:pt x="145" y="243"/>
                      <a:pt x="201" y="165"/>
                    </a:cubicBezTo>
                    <a:cubicBezTo>
                      <a:pt x="212" y="165"/>
                      <a:pt x="234" y="165"/>
                      <a:pt x="246" y="154"/>
                    </a:cubicBezTo>
                    <a:cubicBezTo>
                      <a:pt x="246" y="154"/>
                      <a:pt x="256" y="154"/>
                      <a:pt x="256" y="143"/>
                    </a:cubicBezTo>
                    <a:cubicBezTo>
                      <a:pt x="256" y="143"/>
                      <a:pt x="268" y="143"/>
                      <a:pt x="268" y="131"/>
                    </a:cubicBezTo>
                    <a:cubicBezTo>
                      <a:pt x="256" y="121"/>
                      <a:pt x="256" y="109"/>
                      <a:pt x="246" y="109"/>
                    </a:cubicBezTo>
                    <a:cubicBezTo>
                      <a:pt x="246" y="99"/>
                      <a:pt x="246" y="99"/>
                      <a:pt x="234" y="99"/>
                    </a:cubicBezTo>
                    <a:lnTo>
                      <a:pt x="234" y="87"/>
                    </a:lnTo>
                    <a:lnTo>
                      <a:pt x="223" y="76"/>
                    </a:lnTo>
                    <a:lnTo>
                      <a:pt x="223" y="65"/>
                    </a:lnTo>
                    <a:lnTo>
                      <a:pt x="234" y="54"/>
                    </a:lnTo>
                    <a:lnTo>
                      <a:pt x="234" y="42"/>
                    </a:lnTo>
                    <a:lnTo>
                      <a:pt x="246" y="32"/>
                    </a:lnTo>
                    <a:cubicBezTo>
                      <a:pt x="246" y="20"/>
                      <a:pt x="246" y="10"/>
                      <a:pt x="234" y="10"/>
                    </a:cubicBezTo>
                    <a:cubicBezTo>
                      <a:pt x="223" y="4"/>
                      <a:pt x="212" y="1"/>
                      <a:pt x="20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8"/>
              <p:cNvSpPr/>
              <p:nvPr/>
            </p:nvSpPr>
            <p:spPr>
              <a:xfrm>
                <a:off x="943960" y="2013239"/>
                <a:ext cx="19642" cy="12001"/>
              </a:xfrm>
              <a:custGeom>
                <a:avLst/>
                <a:gdLst/>
                <a:ahLst/>
                <a:cxnLst/>
                <a:rect l="l" t="t" r="r" b="b"/>
                <a:pathLst>
                  <a:path w="563" h="344" extrusionOk="0">
                    <a:moveTo>
                      <a:pt x="518" y="1"/>
                    </a:moveTo>
                    <a:cubicBezTo>
                      <a:pt x="506" y="1"/>
                      <a:pt x="495" y="1"/>
                      <a:pt x="495" y="13"/>
                    </a:cubicBezTo>
                    <a:cubicBezTo>
                      <a:pt x="473" y="23"/>
                      <a:pt x="462" y="45"/>
                      <a:pt x="451" y="57"/>
                    </a:cubicBezTo>
                    <a:cubicBezTo>
                      <a:pt x="373" y="90"/>
                      <a:pt x="295" y="112"/>
                      <a:pt x="217" y="146"/>
                    </a:cubicBezTo>
                    <a:cubicBezTo>
                      <a:pt x="184" y="168"/>
                      <a:pt x="140" y="190"/>
                      <a:pt x="106" y="223"/>
                    </a:cubicBezTo>
                    <a:cubicBezTo>
                      <a:pt x="73" y="246"/>
                      <a:pt x="39" y="268"/>
                      <a:pt x="17" y="312"/>
                    </a:cubicBezTo>
                    <a:cubicBezTo>
                      <a:pt x="1" y="328"/>
                      <a:pt x="19" y="344"/>
                      <a:pt x="38" y="344"/>
                    </a:cubicBezTo>
                    <a:cubicBezTo>
                      <a:pt x="46" y="344"/>
                      <a:pt x="55" y="341"/>
                      <a:pt x="61" y="335"/>
                    </a:cubicBezTo>
                    <a:cubicBezTo>
                      <a:pt x="95" y="312"/>
                      <a:pt x="117" y="279"/>
                      <a:pt x="150" y="257"/>
                    </a:cubicBezTo>
                    <a:cubicBezTo>
                      <a:pt x="184" y="223"/>
                      <a:pt x="217" y="201"/>
                      <a:pt x="251" y="190"/>
                    </a:cubicBezTo>
                    <a:cubicBezTo>
                      <a:pt x="317" y="157"/>
                      <a:pt x="373" y="134"/>
                      <a:pt x="429" y="112"/>
                    </a:cubicBezTo>
                    <a:cubicBezTo>
                      <a:pt x="429" y="124"/>
                      <a:pt x="429" y="124"/>
                      <a:pt x="439" y="134"/>
                    </a:cubicBezTo>
                    <a:cubicBezTo>
                      <a:pt x="451" y="157"/>
                      <a:pt x="462" y="168"/>
                      <a:pt x="495" y="168"/>
                    </a:cubicBezTo>
                    <a:lnTo>
                      <a:pt x="528" y="168"/>
                    </a:lnTo>
                    <a:cubicBezTo>
                      <a:pt x="540" y="168"/>
                      <a:pt x="551" y="157"/>
                      <a:pt x="551" y="146"/>
                    </a:cubicBezTo>
                    <a:cubicBezTo>
                      <a:pt x="562" y="134"/>
                      <a:pt x="551" y="124"/>
                      <a:pt x="551" y="112"/>
                    </a:cubicBezTo>
                    <a:cubicBezTo>
                      <a:pt x="540" y="112"/>
                      <a:pt x="540" y="102"/>
                      <a:pt x="528" y="102"/>
                    </a:cubicBezTo>
                    <a:lnTo>
                      <a:pt x="528" y="90"/>
                    </a:lnTo>
                    <a:cubicBezTo>
                      <a:pt x="540" y="68"/>
                      <a:pt x="540" y="57"/>
                      <a:pt x="551" y="45"/>
                    </a:cubicBezTo>
                    <a:lnTo>
                      <a:pt x="551" y="23"/>
                    </a:lnTo>
                    <a:cubicBezTo>
                      <a:pt x="551" y="13"/>
                      <a:pt x="540" y="13"/>
                      <a:pt x="540" y="13"/>
                    </a:cubicBezTo>
                    <a:cubicBezTo>
                      <a:pt x="528" y="1"/>
                      <a:pt x="528" y="1"/>
                      <a:pt x="51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8"/>
              <p:cNvSpPr/>
              <p:nvPr/>
            </p:nvSpPr>
            <p:spPr>
              <a:xfrm>
                <a:off x="934540" y="2026462"/>
                <a:ext cx="14304" cy="10850"/>
              </a:xfrm>
              <a:custGeom>
                <a:avLst/>
                <a:gdLst/>
                <a:ahLst/>
                <a:cxnLst/>
                <a:rect l="l" t="t" r="r" b="b"/>
                <a:pathLst>
                  <a:path w="410" h="311" extrusionOk="0">
                    <a:moveTo>
                      <a:pt x="365" y="0"/>
                    </a:moveTo>
                    <a:cubicBezTo>
                      <a:pt x="365" y="0"/>
                      <a:pt x="353" y="12"/>
                      <a:pt x="343" y="12"/>
                    </a:cubicBezTo>
                    <a:cubicBezTo>
                      <a:pt x="331" y="22"/>
                      <a:pt x="321" y="34"/>
                      <a:pt x="321" y="45"/>
                    </a:cubicBezTo>
                    <a:cubicBezTo>
                      <a:pt x="254" y="67"/>
                      <a:pt x="198" y="101"/>
                      <a:pt x="153" y="134"/>
                    </a:cubicBezTo>
                    <a:cubicBezTo>
                      <a:pt x="98" y="178"/>
                      <a:pt x="42" y="223"/>
                      <a:pt x="9" y="279"/>
                    </a:cubicBezTo>
                    <a:cubicBezTo>
                      <a:pt x="1" y="294"/>
                      <a:pt x="21" y="310"/>
                      <a:pt x="37" y="310"/>
                    </a:cubicBezTo>
                    <a:cubicBezTo>
                      <a:pt x="44" y="310"/>
                      <a:pt x="50" y="307"/>
                      <a:pt x="54" y="301"/>
                    </a:cubicBezTo>
                    <a:cubicBezTo>
                      <a:pt x="98" y="256"/>
                      <a:pt x="143" y="212"/>
                      <a:pt x="198" y="178"/>
                    </a:cubicBezTo>
                    <a:cubicBezTo>
                      <a:pt x="232" y="145"/>
                      <a:pt x="276" y="123"/>
                      <a:pt x="309" y="101"/>
                    </a:cubicBezTo>
                    <a:lnTo>
                      <a:pt x="309" y="111"/>
                    </a:lnTo>
                    <a:cubicBezTo>
                      <a:pt x="321" y="134"/>
                      <a:pt x="331" y="145"/>
                      <a:pt x="353" y="145"/>
                    </a:cubicBezTo>
                    <a:cubicBezTo>
                      <a:pt x="357" y="148"/>
                      <a:pt x="361" y="150"/>
                      <a:pt x="366" y="150"/>
                    </a:cubicBezTo>
                    <a:cubicBezTo>
                      <a:pt x="377" y="150"/>
                      <a:pt x="390" y="142"/>
                      <a:pt x="398" y="134"/>
                    </a:cubicBezTo>
                    <a:cubicBezTo>
                      <a:pt x="410" y="123"/>
                      <a:pt x="410" y="111"/>
                      <a:pt x="410" y="101"/>
                    </a:cubicBezTo>
                    <a:cubicBezTo>
                      <a:pt x="398" y="89"/>
                      <a:pt x="398" y="89"/>
                      <a:pt x="398" y="78"/>
                    </a:cubicBezTo>
                    <a:lnTo>
                      <a:pt x="398" y="67"/>
                    </a:lnTo>
                    <a:lnTo>
                      <a:pt x="398" y="56"/>
                    </a:lnTo>
                    <a:lnTo>
                      <a:pt x="398" y="45"/>
                    </a:lnTo>
                    <a:cubicBezTo>
                      <a:pt x="410" y="45"/>
                      <a:pt x="410" y="34"/>
                      <a:pt x="410" y="22"/>
                    </a:cubicBezTo>
                    <a:lnTo>
                      <a:pt x="398" y="12"/>
                    </a:lnTo>
                    <a:cubicBezTo>
                      <a:pt x="387" y="12"/>
                      <a:pt x="376" y="0"/>
                      <a:pt x="36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8"/>
              <p:cNvSpPr/>
              <p:nvPr/>
            </p:nvSpPr>
            <p:spPr>
              <a:xfrm>
                <a:off x="951496" y="2036544"/>
                <a:ext cx="27212" cy="5652"/>
              </a:xfrm>
              <a:custGeom>
                <a:avLst/>
                <a:gdLst/>
                <a:ahLst/>
                <a:cxnLst/>
                <a:rect l="l" t="t" r="r" b="b"/>
                <a:pathLst>
                  <a:path w="780" h="162" extrusionOk="0">
                    <a:moveTo>
                      <a:pt x="624" y="0"/>
                    </a:moveTo>
                    <a:cubicBezTo>
                      <a:pt x="613" y="0"/>
                      <a:pt x="602" y="12"/>
                      <a:pt x="591" y="23"/>
                    </a:cubicBezTo>
                    <a:lnTo>
                      <a:pt x="591" y="67"/>
                    </a:lnTo>
                    <a:cubicBezTo>
                      <a:pt x="591" y="79"/>
                      <a:pt x="602" y="79"/>
                      <a:pt x="602" y="79"/>
                    </a:cubicBezTo>
                    <a:cubicBezTo>
                      <a:pt x="569" y="79"/>
                      <a:pt x="535" y="89"/>
                      <a:pt x="502" y="89"/>
                    </a:cubicBezTo>
                    <a:lnTo>
                      <a:pt x="346" y="89"/>
                    </a:lnTo>
                    <a:cubicBezTo>
                      <a:pt x="246" y="89"/>
                      <a:pt x="134" y="79"/>
                      <a:pt x="35" y="56"/>
                    </a:cubicBezTo>
                    <a:cubicBezTo>
                      <a:pt x="12" y="56"/>
                      <a:pt x="1" y="79"/>
                      <a:pt x="23" y="89"/>
                    </a:cubicBezTo>
                    <a:cubicBezTo>
                      <a:pt x="79" y="101"/>
                      <a:pt x="134" y="123"/>
                      <a:pt x="179" y="134"/>
                    </a:cubicBezTo>
                    <a:cubicBezTo>
                      <a:pt x="235" y="145"/>
                      <a:pt x="290" y="145"/>
                      <a:pt x="346" y="156"/>
                    </a:cubicBezTo>
                    <a:cubicBezTo>
                      <a:pt x="383" y="156"/>
                      <a:pt x="415" y="161"/>
                      <a:pt x="449" y="161"/>
                    </a:cubicBezTo>
                    <a:cubicBezTo>
                      <a:pt x="466" y="161"/>
                      <a:pt x="483" y="160"/>
                      <a:pt x="502" y="156"/>
                    </a:cubicBezTo>
                    <a:cubicBezTo>
                      <a:pt x="557" y="156"/>
                      <a:pt x="602" y="145"/>
                      <a:pt x="646" y="123"/>
                    </a:cubicBezTo>
                    <a:cubicBezTo>
                      <a:pt x="658" y="123"/>
                      <a:pt x="668" y="134"/>
                      <a:pt x="680" y="134"/>
                    </a:cubicBezTo>
                    <a:cubicBezTo>
                      <a:pt x="690" y="134"/>
                      <a:pt x="702" y="134"/>
                      <a:pt x="713" y="145"/>
                    </a:cubicBezTo>
                    <a:cubicBezTo>
                      <a:pt x="724" y="145"/>
                      <a:pt x="735" y="145"/>
                      <a:pt x="747" y="134"/>
                    </a:cubicBezTo>
                    <a:cubicBezTo>
                      <a:pt x="757" y="134"/>
                      <a:pt x="769" y="123"/>
                      <a:pt x="769" y="112"/>
                    </a:cubicBezTo>
                    <a:cubicBezTo>
                      <a:pt x="779" y="101"/>
                      <a:pt x="769" y="89"/>
                      <a:pt x="769" y="89"/>
                    </a:cubicBezTo>
                    <a:cubicBezTo>
                      <a:pt x="747" y="67"/>
                      <a:pt x="724" y="67"/>
                      <a:pt x="690" y="56"/>
                    </a:cubicBezTo>
                    <a:lnTo>
                      <a:pt x="680" y="56"/>
                    </a:lnTo>
                    <a:cubicBezTo>
                      <a:pt x="680" y="45"/>
                      <a:pt x="668" y="45"/>
                      <a:pt x="668" y="34"/>
                    </a:cubicBezTo>
                    <a:lnTo>
                      <a:pt x="658" y="34"/>
                    </a:lnTo>
                    <a:lnTo>
                      <a:pt x="658" y="23"/>
                    </a:lnTo>
                    <a:cubicBezTo>
                      <a:pt x="646" y="12"/>
                      <a:pt x="635" y="0"/>
                      <a:pt x="62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8"/>
              <p:cNvSpPr/>
              <p:nvPr/>
            </p:nvSpPr>
            <p:spPr>
              <a:xfrm>
                <a:off x="910014" y="2019449"/>
                <a:ext cx="35" cy="35"/>
              </a:xfrm>
              <a:custGeom>
                <a:avLst/>
                <a:gdLst/>
                <a:ahLst/>
                <a:cxnLst/>
                <a:rect l="l" t="t" r="r" b="b"/>
                <a:pathLst>
                  <a:path w="1" h="1" extrusionOk="0">
                    <a:moveTo>
                      <a:pt x="0" y="1"/>
                    </a:moveTo>
                    <a:lnTo>
                      <a:pt x="0" y="1"/>
                    </a:lnTo>
                    <a:lnTo>
                      <a:pt x="0"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8"/>
              <p:cNvSpPr/>
              <p:nvPr/>
            </p:nvSpPr>
            <p:spPr>
              <a:xfrm>
                <a:off x="904187" y="2004447"/>
                <a:ext cx="7012" cy="18560"/>
              </a:xfrm>
              <a:custGeom>
                <a:avLst/>
                <a:gdLst/>
                <a:ahLst/>
                <a:cxnLst/>
                <a:rect l="l" t="t" r="r" b="b"/>
                <a:pathLst>
                  <a:path w="201" h="532" extrusionOk="0">
                    <a:moveTo>
                      <a:pt x="139" y="0"/>
                    </a:moveTo>
                    <a:cubicBezTo>
                      <a:pt x="125" y="0"/>
                      <a:pt x="112" y="3"/>
                      <a:pt x="101" y="8"/>
                    </a:cubicBezTo>
                    <a:lnTo>
                      <a:pt x="34" y="75"/>
                    </a:lnTo>
                    <a:cubicBezTo>
                      <a:pt x="22" y="87"/>
                      <a:pt x="12" y="109"/>
                      <a:pt x="0" y="119"/>
                    </a:cubicBezTo>
                    <a:lnTo>
                      <a:pt x="0" y="153"/>
                    </a:lnTo>
                    <a:lnTo>
                      <a:pt x="0" y="176"/>
                    </a:lnTo>
                    <a:cubicBezTo>
                      <a:pt x="12" y="176"/>
                      <a:pt x="12" y="186"/>
                      <a:pt x="12" y="186"/>
                    </a:cubicBezTo>
                    <a:cubicBezTo>
                      <a:pt x="22" y="198"/>
                      <a:pt x="22" y="198"/>
                      <a:pt x="34" y="198"/>
                    </a:cubicBezTo>
                    <a:cubicBezTo>
                      <a:pt x="22" y="208"/>
                      <a:pt x="22" y="208"/>
                      <a:pt x="22" y="220"/>
                    </a:cubicBezTo>
                    <a:lnTo>
                      <a:pt x="22" y="231"/>
                    </a:lnTo>
                    <a:lnTo>
                      <a:pt x="34" y="231"/>
                    </a:lnTo>
                    <a:lnTo>
                      <a:pt x="34" y="242"/>
                    </a:lnTo>
                    <a:cubicBezTo>
                      <a:pt x="34" y="253"/>
                      <a:pt x="45" y="253"/>
                      <a:pt x="56" y="253"/>
                    </a:cubicBezTo>
                    <a:cubicBezTo>
                      <a:pt x="45" y="265"/>
                      <a:pt x="45" y="275"/>
                      <a:pt x="34" y="275"/>
                    </a:cubicBezTo>
                    <a:cubicBezTo>
                      <a:pt x="34" y="297"/>
                      <a:pt x="22" y="309"/>
                      <a:pt x="22" y="320"/>
                    </a:cubicBezTo>
                    <a:lnTo>
                      <a:pt x="22" y="342"/>
                    </a:lnTo>
                    <a:cubicBezTo>
                      <a:pt x="34" y="354"/>
                      <a:pt x="34" y="354"/>
                      <a:pt x="34" y="364"/>
                    </a:cubicBezTo>
                    <a:cubicBezTo>
                      <a:pt x="45" y="376"/>
                      <a:pt x="56" y="376"/>
                      <a:pt x="67" y="376"/>
                    </a:cubicBezTo>
                    <a:cubicBezTo>
                      <a:pt x="78" y="376"/>
                      <a:pt x="89" y="364"/>
                      <a:pt x="89" y="364"/>
                    </a:cubicBezTo>
                    <a:lnTo>
                      <a:pt x="89" y="376"/>
                    </a:lnTo>
                    <a:cubicBezTo>
                      <a:pt x="89" y="386"/>
                      <a:pt x="78" y="398"/>
                      <a:pt x="78" y="409"/>
                    </a:cubicBezTo>
                    <a:cubicBezTo>
                      <a:pt x="78" y="420"/>
                      <a:pt x="78" y="431"/>
                      <a:pt x="89" y="431"/>
                    </a:cubicBezTo>
                    <a:cubicBezTo>
                      <a:pt x="89" y="442"/>
                      <a:pt x="101" y="453"/>
                      <a:pt x="101" y="453"/>
                    </a:cubicBezTo>
                    <a:cubicBezTo>
                      <a:pt x="111" y="465"/>
                      <a:pt x="111" y="465"/>
                      <a:pt x="123" y="465"/>
                    </a:cubicBezTo>
                    <a:cubicBezTo>
                      <a:pt x="111" y="465"/>
                      <a:pt x="111" y="475"/>
                      <a:pt x="111" y="475"/>
                    </a:cubicBezTo>
                    <a:cubicBezTo>
                      <a:pt x="101" y="487"/>
                      <a:pt x="101" y="487"/>
                      <a:pt x="101" y="498"/>
                    </a:cubicBezTo>
                    <a:lnTo>
                      <a:pt x="101" y="509"/>
                    </a:lnTo>
                    <a:cubicBezTo>
                      <a:pt x="111" y="520"/>
                      <a:pt x="111" y="520"/>
                      <a:pt x="111" y="531"/>
                    </a:cubicBezTo>
                    <a:lnTo>
                      <a:pt x="178" y="531"/>
                    </a:lnTo>
                    <a:cubicBezTo>
                      <a:pt x="190" y="520"/>
                      <a:pt x="190" y="520"/>
                      <a:pt x="190" y="509"/>
                    </a:cubicBezTo>
                    <a:cubicBezTo>
                      <a:pt x="200" y="509"/>
                      <a:pt x="200" y="498"/>
                      <a:pt x="200" y="498"/>
                    </a:cubicBezTo>
                    <a:lnTo>
                      <a:pt x="200" y="475"/>
                    </a:lnTo>
                    <a:lnTo>
                      <a:pt x="200" y="465"/>
                    </a:lnTo>
                    <a:lnTo>
                      <a:pt x="200" y="453"/>
                    </a:lnTo>
                    <a:lnTo>
                      <a:pt x="190" y="442"/>
                    </a:lnTo>
                    <a:lnTo>
                      <a:pt x="178" y="442"/>
                    </a:lnTo>
                    <a:lnTo>
                      <a:pt x="167" y="431"/>
                    </a:lnTo>
                    <a:lnTo>
                      <a:pt x="167" y="398"/>
                    </a:lnTo>
                    <a:lnTo>
                      <a:pt x="167" y="376"/>
                    </a:lnTo>
                    <a:cubicBezTo>
                      <a:pt x="178" y="364"/>
                      <a:pt x="178" y="342"/>
                      <a:pt x="190" y="331"/>
                    </a:cubicBezTo>
                    <a:lnTo>
                      <a:pt x="190" y="309"/>
                    </a:lnTo>
                    <a:cubicBezTo>
                      <a:pt x="178" y="297"/>
                      <a:pt x="178" y="297"/>
                      <a:pt x="167" y="297"/>
                    </a:cubicBezTo>
                    <a:cubicBezTo>
                      <a:pt x="163" y="293"/>
                      <a:pt x="156" y="290"/>
                      <a:pt x="149" y="290"/>
                    </a:cubicBezTo>
                    <a:cubicBezTo>
                      <a:pt x="139" y="290"/>
                      <a:pt x="129" y="296"/>
                      <a:pt x="123" y="309"/>
                    </a:cubicBezTo>
                    <a:cubicBezTo>
                      <a:pt x="111" y="309"/>
                      <a:pt x="111" y="320"/>
                      <a:pt x="111" y="320"/>
                    </a:cubicBezTo>
                    <a:lnTo>
                      <a:pt x="111" y="320"/>
                    </a:lnTo>
                    <a:cubicBezTo>
                      <a:pt x="111" y="309"/>
                      <a:pt x="123" y="287"/>
                      <a:pt x="123" y="275"/>
                    </a:cubicBezTo>
                    <a:lnTo>
                      <a:pt x="133" y="265"/>
                    </a:lnTo>
                    <a:lnTo>
                      <a:pt x="145" y="253"/>
                    </a:lnTo>
                    <a:cubicBezTo>
                      <a:pt x="145" y="253"/>
                      <a:pt x="156" y="242"/>
                      <a:pt x="156" y="231"/>
                    </a:cubicBezTo>
                    <a:lnTo>
                      <a:pt x="145" y="220"/>
                    </a:lnTo>
                    <a:cubicBezTo>
                      <a:pt x="133" y="208"/>
                      <a:pt x="123" y="208"/>
                      <a:pt x="111" y="208"/>
                    </a:cubicBezTo>
                    <a:cubicBezTo>
                      <a:pt x="111" y="208"/>
                      <a:pt x="111" y="198"/>
                      <a:pt x="123" y="198"/>
                    </a:cubicBezTo>
                    <a:cubicBezTo>
                      <a:pt x="123" y="198"/>
                      <a:pt x="123" y="186"/>
                      <a:pt x="133" y="176"/>
                    </a:cubicBezTo>
                    <a:cubicBezTo>
                      <a:pt x="145" y="176"/>
                      <a:pt x="145" y="164"/>
                      <a:pt x="145" y="153"/>
                    </a:cubicBezTo>
                    <a:cubicBezTo>
                      <a:pt x="145" y="153"/>
                      <a:pt x="145" y="142"/>
                      <a:pt x="133" y="142"/>
                    </a:cubicBezTo>
                    <a:cubicBezTo>
                      <a:pt x="133" y="131"/>
                      <a:pt x="123" y="131"/>
                      <a:pt x="111" y="131"/>
                    </a:cubicBezTo>
                    <a:cubicBezTo>
                      <a:pt x="123" y="119"/>
                      <a:pt x="123" y="109"/>
                      <a:pt x="133" y="97"/>
                    </a:cubicBezTo>
                    <a:cubicBezTo>
                      <a:pt x="145" y="87"/>
                      <a:pt x="156" y="75"/>
                      <a:pt x="178" y="64"/>
                    </a:cubicBezTo>
                    <a:cubicBezTo>
                      <a:pt x="178" y="64"/>
                      <a:pt x="190" y="53"/>
                      <a:pt x="190" y="42"/>
                    </a:cubicBezTo>
                    <a:cubicBezTo>
                      <a:pt x="190" y="31"/>
                      <a:pt x="178" y="20"/>
                      <a:pt x="178" y="8"/>
                    </a:cubicBezTo>
                    <a:cubicBezTo>
                      <a:pt x="167" y="3"/>
                      <a:pt x="153" y="0"/>
                      <a:pt x="13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8"/>
              <p:cNvSpPr/>
              <p:nvPr/>
            </p:nvSpPr>
            <p:spPr>
              <a:xfrm>
                <a:off x="884754" y="2014809"/>
                <a:ext cx="14409" cy="26828"/>
              </a:xfrm>
              <a:custGeom>
                <a:avLst/>
                <a:gdLst/>
                <a:ahLst/>
                <a:cxnLst/>
                <a:rect l="l" t="t" r="r" b="b"/>
                <a:pathLst>
                  <a:path w="413" h="769" extrusionOk="0">
                    <a:moveTo>
                      <a:pt x="146" y="0"/>
                    </a:moveTo>
                    <a:cubicBezTo>
                      <a:pt x="134" y="0"/>
                      <a:pt x="112" y="0"/>
                      <a:pt x="101" y="12"/>
                    </a:cubicBezTo>
                    <a:cubicBezTo>
                      <a:pt x="68" y="57"/>
                      <a:pt x="35" y="112"/>
                      <a:pt x="12" y="168"/>
                    </a:cubicBezTo>
                    <a:cubicBezTo>
                      <a:pt x="12" y="178"/>
                      <a:pt x="12" y="190"/>
                      <a:pt x="1" y="212"/>
                    </a:cubicBezTo>
                    <a:cubicBezTo>
                      <a:pt x="1" y="234"/>
                      <a:pt x="35" y="245"/>
                      <a:pt x="57" y="245"/>
                    </a:cubicBezTo>
                    <a:cubicBezTo>
                      <a:pt x="45" y="279"/>
                      <a:pt x="35" y="312"/>
                      <a:pt x="79" y="323"/>
                    </a:cubicBezTo>
                    <a:cubicBezTo>
                      <a:pt x="90" y="334"/>
                      <a:pt x="101" y="334"/>
                      <a:pt x="112" y="334"/>
                    </a:cubicBezTo>
                    <a:cubicBezTo>
                      <a:pt x="101" y="356"/>
                      <a:pt x="101" y="390"/>
                      <a:pt x="101" y="423"/>
                    </a:cubicBezTo>
                    <a:cubicBezTo>
                      <a:pt x="112" y="445"/>
                      <a:pt x="146" y="445"/>
                      <a:pt x="168" y="445"/>
                    </a:cubicBezTo>
                    <a:lnTo>
                      <a:pt x="168" y="490"/>
                    </a:lnTo>
                    <a:cubicBezTo>
                      <a:pt x="157" y="512"/>
                      <a:pt x="168" y="546"/>
                      <a:pt x="190" y="568"/>
                    </a:cubicBezTo>
                    <a:cubicBezTo>
                      <a:pt x="201" y="579"/>
                      <a:pt x="223" y="579"/>
                      <a:pt x="246" y="579"/>
                    </a:cubicBezTo>
                    <a:cubicBezTo>
                      <a:pt x="235" y="601"/>
                      <a:pt x="235" y="613"/>
                      <a:pt x="246" y="635"/>
                    </a:cubicBezTo>
                    <a:cubicBezTo>
                      <a:pt x="257" y="668"/>
                      <a:pt x="290" y="679"/>
                      <a:pt x="324" y="679"/>
                    </a:cubicBezTo>
                    <a:lnTo>
                      <a:pt x="324" y="702"/>
                    </a:lnTo>
                    <a:lnTo>
                      <a:pt x="324" y="724"/>
                    </a:lnTo>
                    <a:cubicBezTo>
                      <a:pt x="324" y="735"/>
                      <a:pt x="335" y="746"/>
                      <a:pt x="335" y="746"/>
                    </a:cubicBezTo>
                    <a:lnTo>
                      <a:pt x="335" y="757"/>
                    </a:lnTo>
                    <a:cubicBezTo>
                      <a:pt x="346" y="768"/>
                      <a:pt x="357" y="768"/>
                      <a:pt x="368" y="768"/>
                    </a:cubicBezTo>
                    <a:lnTo>
                      <a:pt x="391" y="768"/>
                    </a:lnTo>
                    <a:cubicBezTo>
                      <a:pt x="391" y="757"/>
                      <a:pt x="401" y="757"/>
                      <a:pt x="401" y="746"/>
                    </a:cubicBezTo>
                    <a:lnTo>
                      <a:pt x="401" y="724"/>
                    </a:lnTo>
                    <a:lnTo>
                      <a:pt x="401" y="702"/>
                    </a:lnTo>
                    <a:cubicBezTo>
                      <a:pt x="401" y="679"/>
                      <a:pt x="401" y="668"/>
                      <a:pt x="413" y="657"/>
                    </a:cubicBezTo>
                    <a:lnTo>
                      <a:pt x="413" y="646"/>
                    </a:lnTo>
                    <a:cubicBezTo>
                      <a:pt x="413" y="635"/>
                      <a:pt x="401" y="635"/>
                      <a:pt x="401" y="635"/>
                    </a:cubicBezTo>
                    <a:cubicBezTo>
                      <a:pt x="401" y="623"/>
                      <a:pt x="391" y="623"/>
                      <a:pt x="379" y="623"/>
                    </a:cubicBezTo>
                    <a:cubicBezTo>
                      <a:pt x="374" y="618"/>
                      <a:pt x="368" y="615"/>
                      <a:pt x="363" y="615"/>
                    </a:cubicBezTo>
                    <a:cubicBezTo>
                      <a:pt x="357" y="615"/>
                      <a:pt x="351" y="618"/>
                      <a:pt x="346" y="623"/>
                    </a:cubicBezTo>
                    <a:lnTo>
                      <a:pt x="335" y="613"/>
                    </a:lnTo>
                    <a:lnTo>
                      <a:pt x="335" y="557"/>
                    </a:lnTo>
                    <a:lnTo>
                      <a:pt x="335" y="445"/>
                    </a:lnTo>
                    <a:cubicBezTo>
                      <a:pt x="335" y="424"/>
                      <a:pt x="311" y="412"/>
                      <a:pt x="289" y="412"/>
                    </a:cubicBezTo>
                    <a:cubicBezTo>
                      <a:pt x="277" y="412"/>
                      <a:pt x="265" y="415"/>
                      <a:pt x="257" y="423"/>
                    </a:cubicBezTo>
                    <a:cubicBezTo>
                      <a:pt x="268" y="390"/>
                      <a:pt x="268" y="368"/>
                      <a:pt x="268" y="346"/>
                    </a:cubicBezTo>
                    <a:cubicBezTo>
                      <a:pt x="268" y="334"/>
                      <a:pt x="268" y="323"/>
                      <a:pt x="257" y="323"/>
                    </a:cubicBezTo>
                    <a:cubicBezTo>
                      <a:pt x="257" y="312"/>
                      <a:pt x="246" y="312"/>
                      <a:pt x="235" y="312"/>
                    </a:cubicBezTo>
                    <a:cubicBezTo>
                      <a:pt x="223" y="312"/>
                      <a:pt x="201" y="312"/>
                      <a:pt x="190" y="334"/>
                    </a:cubicBezTo>
                    <a:cubicBezTo>
                      <a:pt x="201" y="312"/>
                      <a:pt x="201" y="301"/>
                      <a:pt x="201" y="279"/>
                    </a:cubicBezTo>
                    <a:cubicBezTo>
                      <a:pt x="213" y="257"/>
                      <a:pt x="213" y="234"/>
                      <a:pt x="223" y="212"/>
                    </a:cubicBezTo>
                    <a:lnTo>
                      <a:pt x="223" y="156"/>
                    </a:lnTo>
                    <a:cubicBezTo>
                      <a:pt x="223" y="135"/>
                      <a:pt x="210" y="128"/>
                      <a:pt x="195" y="128"/>
                    </a:cubicBezTo>
                    <a:cubicBezTo>
                      <a:pt x="186" y="128"/>
                      <a:pt x="176" y="130"/>
                      <a:pt x="168" y="134"/>
                    </a:cubicBezTo>
                    <a:cubicBezTo>
                      <a:pt x="168" y="123"/>
                      <a:pt x="179" y="112"/>
                      <a:pt x="179" y="101"/>
                    </a:cubicBezTo>
                    <a:cubicBezTo>
                      <a:pt x="179" y="79"/>
                      <a:pt x="168" y="67"/>
                      <a:pt x="146" y="67"/>
                    </a:cubicBezTo>
                    <a:lnTo>
                      <a:pt x="146" y="57"/>
                    </a:lnTo>
                    <a:cubicBezTo>
                      <a:pt x="157" y="57"/>
                      <a:pt x="157" y="45"/>
                      <a:pt x="168" y="45"/>
                    </a:cubicBezTo>
                    <a:cubicBezTo>
                      <a:pt x="168" y="23"/>
                      <a:pt x="168" y="12"/>
                      <a:pt x="14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8"/>
              <p:cNvSpPr/>
              <p:nvPr/>
            </p:nvSpPr>
            <p:spPr>
              <a:xfrm>
                <a:off x="897977" y="2041185"/>
                <a:ext cx="3907" cy="2791"/>
              </a:xfrm>
              <a:custGeom>
                <a:avLst/>
                <a:gdLst/>
                <a:ahLst/>
                <a:cxnLst/>
                <a:rect l="l" t="t" r="r" b="b"/>
                <a:pathLst>
                  <a:path w="112" h="80" extrusionOk="0">
                    <a:moveTo>
                      <a:pt x="34" y="1"/>
                    </a:moveTo>
                    <a:lnTo>
                      <a:pt x="22" y="12"/>
                    </a:lnTo>
                    <a:lnTo>
                      <a:pt x="12" y="12"/>
                    </a:lnTo>
                    <a:cubicBezTo>
                      <a:pt x="0" y="12"/>
                      <a:pt x="0" y="23"/>
                      <a:pt x="0" y="23"/>
                    </a:cubicBezTo>
                    <a:lnTo>
                      <a:pt x="0" y="35"/>
                    </a:lnTo>
                    <a:lnTo>
                      <a:pt x="0" y="45"/>
                    </a:lnTo>
                    <a:lnTo>
                      <a:pt x="0" y="57"/>
                    </a:lnTo>
                    <a:cubicBezTo>
                      <a:pt x="0" y="57"/>
                      <a:pt x="0" y="67"/>
                      <a:pt x="12" y="67"/>
                    </a:cubicBezTo>
                    <a:cubicBezTo>
                      <a:pt x="12" y="79"/>
                      <a:pt x="22" y="79"/>
                      <a:pt x="22" y="79"/>
                    </a:cubicBezTo>
                    <a:lnTo>
                      <a:pt x="89" y="79"/>
                    </a:lnTo>
                    <a:lnTo>
                      <a:pt x="89" y="67"/>
                    </a:lnTo>
                    <a:cubicBezTo>
                      <a:pt x="101" y="67"/>
                      <a:pt x="101" y="57"/>
                      <a:pt x="101" y="57"/>
                    </a:cubicBezTo>
                    <a:lnTo>
                      <a:pt x="111" y="57"/>
                    </a:lnTo>
                    <a:lnTo>
                      <a:pt x="111" y="45"/>
                    </a:lnTo>
                    <a:lnTo>
                      <a:pt x="111" y="35"/>
                    </a:lnTo>
                    <a:cubicBezTo>
                      <a:pt x="111" y="35"/>
                      <a:pt x="111" y="23"/>
                      <a:pt x="101" y="23"/>
                    </a:cubicBezTo>
                    <a:cubicBezTo>
                      <a:pt x="101" y="23"/>
                      <a:pt x="101" y="12"/>
                      <a:pt x="89" y="12"/>
                    </a:cubicBezTo>
                    <a:lnTo>
                      <a:pt x="56" y="12"/>
                    </a:lnTo>
                    <a:cubicBezTo>
                      <a:pt x="56" y="12"/>
                      <a:pt x="45" y="12"/>
                      <a:pt x="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8"/>
              <p:cNvSpPr/>
              <p:nvPr/>
            </p:nvSpPr>
            <p:spPr>
              <a:xfrm>
                <a:off x="913468" y="2055175"/>
                <a:ext cx="42039" cy="15734"/>
              </a:xfrm>
              <a:custGeom>
                <a:avLst/>
                <a:gdLst/>
                <a:ahLst/>
                <a:cxnLst/>
                <a:rect l="l" t="t" r="r" b="b"/>
                <a:pathLst>
                  <a:path w="1205" h="451" extrusionOk="0">
                    <a:moveTo>
                      <a:pt x="134" y="0"/>
                    </a:moveTo>
                    <a:cubicBezTo>
                      <a:pt x="124" y="0"/>
                      <a:pt x="112" y="0"/>
                      <a:pt x="101" y="12"/>
                    </a:cubicBezTo>
                    <a:cubicBezTo>
                      <a:pt x="79" y="34"/>
                      <a:pt x="45" y="45"/>
                      <a:pt x="23" y="56"/>
                    </a:cubicBezTo>
                    <a:cubicBezTo>
                      <a:pt x="1" y="78"/>
                      <a:pt x="13" y="101"/>
                      <a:pt x="35" y="101"/>
                    </a:cubicBezTo>
                    <a:cubicBezTo>
                      <a:pt x="35" y="111"/>
                      <a:pt x="23" y="111"/>
                      <a:pt x="23" y="123"/>
                    </a:cubicBezTo>
                    <a:cubicBezTo>
                      <a:pt x="13" y="134"/>
                      <a:pt x="13" y="156"/>
                      <a:pt x="35" y="167"/>
                    </a:cubicBezTo>
                    <a:cubicBezTo>
                      <a:pt x="44" y="172"/>
                      <a:pt x="55" y="174"/>
                      <a:pt x="65" y="174"/>
                    </a:cubicBezTo>
                    <a:cubicBezTo>
                      <a:pt x="80" y="174"/>
                      <a:pt x="95" y="169"/>
                      <a:pt x="101" y="156"/>
                    </a:cubicBezTo>
                    <a:cubicBezTo>
                      <a:pt x="101" y="156"/>
                      <a:pt x="112" y="156"/>
                      <a:pt x="112" y="145"/>
                    </a:cubicBezTo>
                    <a:cubicBezTo>
                      <a:pt x="124" y="145"/>
                      <a:pt x="124" y="156"/>
                      <a:pt x="134" y="156"/>
                    </a:cubicBezTo>
                    <a:cubicBezTo>
                      <a:pt x="124" y="156"/>
                      <a:pt x="124" y="167"/>
                      <a:pt x="124" y="167"/>
                    </a:cubicBezTo>
                    <a:cubicBezTo>
                      <a:pt x="112" y="200"/>
                      <a:pt x="124" y="234"/>
                      <a:pt x="157" y="245"/>
                    </a:cubicBezTo>
                    <a:cubicBezTo>
                      <a:pt x="190" y="245"/>
                      <a:pt x="213" y="234"/>
                      <a:pt x="235" y="212"/>
                    </a:cubicBezTo>
                    <a:cubicBezTo>
                      <a:pt x="235" y="234"/>
                      <a:pt x="235" y="245"/>
                      <a:pt x="246" y="256"/>
                    </a:cubicBezTo>
                    <a:cubicBezTo>
                      <a:pt x="252" y="274"/>
                      <a:pt x="268" y="283"/>
                      <a:pt x="283" y="283"/>
                    </a:cubicBezTo>
                    <a:cubicBezTo>
                      <a:pt x="296" y="283"/>
                      <a:pt x="308" y="277"/>
                      <a:pt x="312" y="267"/>
                    </a:cubicBezTo>
                    <a:cubicBezTo>
                      <a:pt x="324" y="267"/>
                      <a:pt x="324" y="256"/>
                      <a:pt x="324" y="256"/>
                    </a:cubicBezTo>
                    <a:lnTo>
                      <a:pt x="335" y="256"/>
                    </a:lnTo>
                    <a:cubicBezTo>
                      <a:pt x="335" y="245"/>
                      <a:pt x="346" y="245"/>
                      <a:pt x="346" y="245"/>
                    </a:cubicBezTo>
                    <a:lnTo>
                      <a:pt x="357" y="245"/>
                    </a:lnTo>
                    <a:cubicBezTo>
                      <a:pt x="357" y="256"/>
                      <a:pt x="357" y="256"/>
                      <a:pt x="368" y="256"/>
                    </a:cubicBezTo>
                    <a:lnTo>
                      <a:pt x="357" y="267"/>
                    </a:lnTo>
                    <a:lnTo>
                      <a:pt x="357" y="289"/>
                    </a:lnTo>
                    <a:cubicBezTo>
                      <a:pt x="357" y="289"/>
                      <a:pt x="357" y="301"/>
                      <a:pt x="368" y="301"/>
                    </a:cubicBezTo>
                    <a:cubicBezTo>
                      <a:pt x="368" y="312"/>
                      <a:pt x="379" y="312"/>
                      <a:pt x="391" y="312"/>
                    </a:cubicBezTo>
                    <a:cubicBezTo>
                      <a:pt x="401" y="312"/>
                      <a:pt x="413" y="312"/>
                      <a:pt x="424" y="301"/>
                    </a:cubicBezTo>
                    <a:lnTo>
                      <a:pt x="446" y="301"/>
                    </a:lnTo>
                    <a:cubicBezTo>
                      <a:pt x="446" y="334"/>
                      <a:pt x="468" y="345"/>
                      <a:pt x="490" y="345"/>
                    </a:cubicBezTo>
                    <a:lnTo>
                      <a:pt x="480" y="356"/>
                    </a:lnTo>
                    <a:lnTo>
                      <a:pt x="480" y="378"/>
                    </a:lnTo>
                    <a:lnTo>
                      <a:pt x="480" y="390"/>
                    </a:lnTo>
                    <a:cubicBezTo>
                      <a:pt x="468" y="390"/>
                      <a:pt x="457" y="401"/>
                      <a:pt x="457" y="412"/>
                    </a:cubicBezTo>
                    <a:cubicBezTo>
                      <a:pt x="457" y="434"/>
                      <a:pt x="468" y="445"/>
                      <a:pt x="480" y="445"/>
                    </a:cubicBezTo>
                    <a:cubicBezTo>
                      <a:pt x="502" y="445"/>
                      <a:pt x="519" y="450"/>
                      <a:pt x="538" y="450"/>
                    </a:cubicBezTo>
                    <a:cubicBezTo>
                      <a:pt x="547" y="450"/>
                      <a:pt x="557" y="449"/>
                      <a:pt x="569" y="445"/>
                    </a:cubicBezTo>
                    <a:lnTo>
                      <a:pt x="635" y="412"/>
                    </a:lnTo>
                    <a:cubicBezTo>
                      <a:pt x="646" y="401"/>
                      <a:pt x="658" y="390"/>
                      <a:pt x="658" y="378"/>
                    </a:cubicBezTo>
                    <a:cubicBezTo>
                      <a:pt x="658" y="368"/>
                      <a:pt x="646" y="356"/>
                      <a:pt x="635" y="356"/>
                    </a:cubicBezTo>
                    <a:lnTo>
                      <a:pt x="624" y="345"/>
                    </a:lnTo>
                    <a:cubicBezTo>
                      <a:pt x="635" y="334"/>
                      <a:pt x="635" y="323"/>
                      <a:pt x="646" y="312"/>
                    </a:cubicBezTo>
                    <a:lnTo>
                      <a:pt x="658" y="312"/>
                    </a:lnTo>
                    <a:cubicBezTo>
                      <a:pt x="668" y="323"/>
                      <a:pt x="680" y="334"/>
                      <a:pt x="691" y="334"/>
                    </a:cubicBezTo>
                    <a:cubicBezTo>
                      <a:pt x="697" y="337"/>
                      <a:pt x="704" y="339"/>
                      <a:pt x="710" y="339"/>
                    </a:cubicBezTo>
                    <a:cubicBezTo>
                      <a:pt x="725" y="339"/>
                      <a:pt x="738" y="331"/>
                      <a:pt x="747" y="323"/>
                    </a:cubicBezTo>
                    <a:cubicBezTo>
                      <a:pt x="754" y="339"/>
                      <a:pt x="768" y="350"/>
                      <a:pt x="784" y="350"/>
                    </a:cubicBezTo>
                    <a:cubicBezTo>
                      <a:pt x="790" y="350"/>
                      <a:pt x="796" y="348"/>
                      <a:pt x="802" y="345"/>
                    </a:cubicBezTo>
                    <a:cubicBezTo>
                      <a:pt x="836" y="334"/>
                      <a:pt x="868" y="323"/>
                      <a:pt x="891" y="289"/>
                    </a:cubicBezTo>
                    <a:cubicBezTo>
                      <a:pt x="925" y="289"/>
                      <a:pt x="935" y="267"/>
                      <a:pt x="957" y="245"/>
                    </a:cubicBezTo>
                    <a:cubicBezTo>
                      <a:pt x="971" y="258"/>
                      <a:pt x="992" y="263"/>
                      <a:pt x="1011" y="263"/>
                    </a:cubicBezTo>
                    <a:cubicBezTo>
                      <a:pt x="1025" y="263"/>
                      <a:pt x="1037" y="261"/>
                      <a:pt x="1046" y="256"/>
                    </a:cubicBezTo>
                    <a:cubicBezTo>
                      <a:pt x="1080" y="234"/>
                      <a:pt x="1102" y="212"/>
                      <a:pt x="1125" y="178"/>
                    </a:cubicBezTo>
                    <a:cubicBezTo>
                      <a:pt x="1147" y="156"/>
                      <a:pt x="1169" y="123"/>
                      <a:pt x="1180" y="101"/>
                    </a:cubicBezTo>
                    <a:cubicBezTo>
                      <a:pt x="1205" y="59"/>
                      <a:pt x="1168" y="36"/>
                      <a:pt x="1134" y="36"/>
                    </a:cubicBezTo>
                    <a:cubicBezTo>
                      <a:pt x="1122" y="36"/>
                      <a:pt x="1111" y="39"/>
                      <a:pt x="1102" y="45"/>
                    </a:cubicBezTo>
                    <a:cubicBezTo>
                      <a:pt x="1102" y="56"/>
                      <a:pt x="1102" y="56"/>
                      <a:pt x="1091" y="56"/>
                    </a:cubicBezTo>
                    <a:cubicBezTo>
                      <a:pt x="1080" y="50"/>
                      <a:pt x="1072" y="48"/>
                      <a:pt x="1063" y="48"/>
                    </a:cubicBezTo>
                    <a:cubicBezTo>
                      <a:pt x="1055" y="48"/>
                      <a:pt x="1047" y="50"/>
                      <a:pt x="1036" y="56"/>
                    </a:cubicBezTo>
                    <a:cubicBezTo>
                      <a:pt x="1024" y="67"/>
                      <a:pt x="1014" y="78"/>
                      <a:pt x="991" y="89"/>
                    </a:cubicBezTo>
                    <a:cubicBezTo>
                      <a:pt x="991" y="89"/>
                      <a:pt x="980" y="101"/>
                      <a:pt x="969" y="101"/>
                    </a:cubicBezTo>
                    <a:cubicBezTo>
                      <a:pt x="980" y="89"/>
                      <a:pt x="980" y="78"/>
                      <a:pt x="980" y="67"/>
                    </a:cubicBezTo>
                    <a:cubicBezTo>
                      <a:pt x="987" y="46"/>
                      <a:pt x="971" y="33"/>
                      <a:pt x="953" y="33"/>
                    </a:cubicBezTo>
                    <a:cubicBezTo>
                      <a:pt x="943" y="33"/>
                      <a:pt x="932" y="37"/>
                      <a:pt x="925" y="45"/>
                    </a:cubicBezTo>
                    <a:cubicBezTo>
                      <a:pt x="913" y="56"/>
                      <a:pt x="891" y="56"/>
                      <a:pt x="880" y="78"/>
                    </a:cubicBezTo>
                    <a:lnTo>
                      <a:pt x="836" y="123"/>
                    </a:lnTo>
                    <a:cubicBezTo>
                      <a:pt x="824" y="123"/>
                      <a:pt x="802" y="123"/>
                      <a:pt x="791" y="134"/>
                    </a:cubicBezTo>
                    <a:cubicBezTo>
                      <a:pt x="791" y="123"/>
                      <a:pt x="780" y="123"/>
                      <a:pt x="769" y="123"/>
                    </a:cubicBezTo>
                    <a:cubicBezTo>
                      <a:pt x="765" y="119"/>
                      <a:pt x="760" y="118"/>
                      <a:pt x="755" y="118"/>
                    </a:cubicBezTo>
                    <a:cubicBezTo>
                      <a:pt x="744" y="118"/>
                      <a:pt x="731" y="123"/>
                      <a:pt x="724" y="123"/>
                    </a:cubicBezTo>
                    <a:cubicBezTo>
                      <a:pt x="719" y="117"/>
                      <a:pt x="707" y="114"/>
                      <a:pt x="696" y="114"/>
                    </a:cubicBezTo>
                    <a:cubicBezTo>
                      <a:pt x="685" y="114"/>
                      <a:pt x="674" y="117"/>
                      <a:pt x="668" y="123"/>
                    </a:cubicBezTo>
                    <a:cubicBezTo>
                      <a:pt x="660" y="107"/>
                      <a:pt x="640" y="96"/>
                      <a:pt x="621" y="96"/>
                    </a:cubicBezTo>
                    <a:cubicBezTo>
                      <a:pt x="614" y="96"/>
                      <a:pt x="608" y="98"/>
                      <a:pt x="602" y="101"/>
                    </a:cubicBezTo>
                    <a:cubicBezTo>
                      <a:pt x="595" y="79"/>
                      <a:pt x="575" y="71"/>
                      <a:pt x="555" y="71"/>
                    </a:cubicBezTo>
                    <a:cubicBezTo>
                      <a:pt x="544" y="71"/>
                      <a:pt x="532" y="74"/>
                      <a:pt x="524" y="78"/>
                    </a:cubicBezTo>
                    <a:cubicBezTo>
                      <a:pt x="502" y="78"/>
                      <a:pt x="490" y="78"/>
                      <a:pt x="480" y="89"/>
                    </a:cubicBezTo>
                    <a:cubicBezTo>
                      <a:pt x="468" y="111"/>
                      <a:pt x="457" y="123"/>
                      <a:pt x="446" y="145"/>
                    </a:cubicBezTo>
                    <a:lnTo>
                      <a:pt x="435" y="145"/>
                    </a:lnTo>
                    <a:cubicBezTo>
                      <a:pt x="435" y="134"/>
                      <a:pt x="446" y="134"/>
                      <a:pt x="446" y="134"/>
                    </a:cubicBezTo>
                    <a:cubicBezTo>
                      <a:pt x="457" y="123"/>
                      <a:pt x="446" y="101"/>
                      <a:pt x="435" y="101"/>
                    </a:cubicBezTo>
                    <a:cubicBezTo>
                      <a:pt x="424" y="95"/>
                      <a:pt x="413" y="92"/>
                      <a:pt x="403" y="92"/>
                    </a:cubicBezTo>
                    <a:cubicBezTo>
                      <a:pt x="393" y="92"/>
                      <a:pt x="385" y="95"/>
                      <a:pt x="379" y="101"/>
                    </a:cubicBezTo>
                    <a:cubicBezTo>
                      <a:pt x="357" y="123"/>
                      <a:pt x="346" y="145"/>
                      <a:pt x="324" y="167"/>
                    </a:cubicBezTo>
                    <a:lnTo>
                      <a:pt x="312" y="167"/>
                    </a:lnTo>
                    <a:cubicBezTo>
                      <a:pt x="302" y="156"/>
                      <a:pt x="302" y="134"/>
                      <a:pt x="279" y="134"/>
                    </a:cubicBezTo>
                    <a:cubicBezTo>
                      <a:pt x="273" y="131"/>
                      <a:pt x="267" y="129"/>
                      <a:pt x="260" y="129"/>
                    </a:cubicBezTo>
                    <a:cubicBezTo>
                      <a:pt x="245" y="129"/>
                      <a:pt x="232" y="137"/>
                      <a:pt x="223" y="145"/>
                    </a:cubicBezTo>
                    <a:lnTo>
                      <a:pt x="213" y="145"/>
                    </a:lnTo>
                    <a:lnTo>
                      <a:pt x="213" y="111"/>
                    </a:lnTo>
                    <a:lnTo>
                      <a:pt x="179" y="78"/>
                    </a:lnTo>
                    <a:lnTo>
                      <a:pt x="168" y="78"/>
                    </a:lnTo>
                    <a:cubicBezTo>
                      <a:pt x="168" y="67"/>
                      <a:pt x="157" y="67"/>
                      <a:pt x="157" y="56"/>
                    </a:cubicBezTo>
                    <a:cubicBezTo>
                      <a:pt x="157" y="45"/>
                      <a:pt x="168" y="34"/>
                      <a:pt x="168" y="22"/>
                    </a:cubicBezTo>
                    <a:cubicBezTo>
                      <a:pt x="168" y="12"/>
                      <a:pt x="146" y="0"/>
                      <a:pt x="1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8"/>
              <p:cNvSpPr/>
              <p:nvPr/>
            </p:nvSpPr>
            <p:spPr>
              <a:xfrm>
                <a:off x="948042" y="2062920"/>
                <a:ext cx="12036" cy="7431"/>
              </a:xfrm>
              <a:custGeom>
                <a:avLst/>
                <a:gdLst/>
                <a:ahLst/>
                <a:cxnLst/>
                <a:rect l="l" t="t" r="r" b="b"/>
                <a:pathLst>
                  <a:path w="345" h="213" extrusionOk="0">
                    <a:moveTo>
                      <a:pt x="167" y="1"/>
                    </a:moveTo>
                    <a:cubicBezTo>
                      <a:pt x="156" y="1"/>
                      <a:pt x="144" y="12"/>
                      <a:pt x="134" y="23"/>
                    </a:cubicBezTo>
                    <a:lnTo>
                      <a:pt x="134" y="45"/>
                    </a:lnTo>
                    <a:lnTo>
                      <a:pt x="122" y="45"/>
                    </a:lnTo>
                    <a:lnTo>
                      <a:pt x="122" y="57"/>
                    </a:lnTo>
                    <a:cubicBezTo>
                      <a:pt x="111" y="67"/>
                      <a:pt x="100" y="90"/>
                      <a:pt x="89" y="101"/>
                    </a:cubicBezTo>
                    <a:cubicBezTo>
                      <a:pt x="78" y="101"/>
                      <a:pt x="67" y="112"/>
                      <a:pt x="67" y="112"/>
                    </a:cubicBezTo>
                    <a:lnTo>
                      <a:pt x="67" y="123"/>
                    </a:lnTo>
                    <a:lnTo>
                      <a:pt x="55" y="123"/>
                    </a:lnTo>
                    <a:lnTo>
                      <a:pt x="55" y="134"/>
                    </a:lnTo>
                    <a:cubicBezTo>
                      <a:pt x="33" y="146"/>
                      <a:pt x="23" y="156"/>
                      <a:pt x="11" y="179"/>
                    </a:cubicBezTo>
                    <a:cubicBezTo>
                      <a:pt x="0" y="190"/>
                      <a:pt x="11" y="201"/>
                      <a:pt x="23" y="212"/>
                    </a:cubicBezTo>
                    <a:lnTo>
                      <a:pt x="67" y="212"/>
                    </a:lnTo>
                    <a:cubicBezTo>
                      <a:pt x="78" y="201"/>
                      <a:pt x="89" y="201"/>
                      <a:pt x="100" y="190"/>
                    </a:cubicBezTo>
                    <a:cubicBezTo>
                      <a:pt x="100" y="179"/>
                      <a:pt x="111" y="168"/>
                      <a:pt x="111" y="168"/>
                    </a:cubicBezTo>
                    <a:cubicBezTo>
                      <a:pt x="111" y="179"/>
                      <a:pt x="122" y="190"/>
                      <a:pt x="122" y="190"/>
                    </a:cubicBezTo>
                    <a:cubicBezTo>
                      <a:pt x="134" y="190"/>
                      <a:pt x="134" y="201"/>
                      <a:pt x="144" y="201"/>
                    </a:cubicBezTo>
                    <a:lnTo>
                      <a:pt x="178" y="201"/>
                    </a:lnTo>
                    <a:cubicBezTo>
                      <a:pt x="178" y="190"/>
                      <a:pt x="189" y="190"/>
                      <a:pt x="200" y="179"/>
                    </a:cubicBezTo>
                    <a:lnTo>
                      <a:pt x="211" y="168"/>
                    </a:lnTo>
                    <a:cubicBezTo>
                      <a:pt x="223" y="156"/>
                      <a:pt x="233" y="146"/>
                      <a:pt x="233" y="134"/>
                    </a:cubicBezTo>
                    <a:lnTo>
                      <a:pt x="245" y="134"/>
                    </a:lnTo>
                    <a:cubicBezTo>
                      <a:pt x="245" y="134"/>
                      <a:pt x="256" y="146"/>
                      <a:pt x="267" y="146"/>
                    </a:cubicBezTo>
                    <a:cubicBezTo>
                      <a:pt x="267" y="146"/>
                      <a:pt x="278" y="146"/>
                      <a:pt x="278" y="134"/>
                    </a:cubicBezTo>
                    <a:lnTo>
                      <a:pt x="300" y="134"/>
                    </a:lnTo>
                    <a:lnTo>
                      <a:pt x="312" y="123"/>
                    </a:lnTo>
                    <a:lnTo>
                      <a:pt x="322" y="123"/>
                    </a:lnTo>
                    <a:cubicBezTo>
                      <a:pt x="322" y="112"/>
                      <a:pt x="322" y="112"/>
                      <a:pt x="334" y="112"/>
                    </a:cubicBezTo>
                    <a:cubicBezTo>
                      <a:pt x="334" y="101"/>
                      <a:pt x="334" y="101"/>
                      <a:pt x="345" y="90"/>
                    </a:cubicBezTo>
                    <a:lnTo>
                      <a:pt x="345" y="79"/>
                    </a:lnTo>
                    <a:cubicBezTo>
                      <a:pt x="345" y="79"/>
                      <a:pt x="345" y="67"/>
                      <a:pt x="334" y="67"/>
                    </a:cubicBezTo>
                    <a:lnTo>
                      <a:pt x="334" y="57"/>
                    </a:lnTo>
                    <a:lnTo>
                      <a:pt x="312" y="57"/>
                    </a:lnTo>
                    <a:cubicBezTo>
                      <a:pt x="312" y="45"/>
                      <a:pt x="312" y="45"/>
                      <a:pt x="300" y="45"/>
                    </a:cubicBezTo>
                    <a:lnTo>
                      <a:pt x="289" y="45"/>
                    </a:lnTo>
                    <a:lnTo>
                      <a:pt x="278" y="57"/>
                    </a:lnTo>
                    <a:lnTo>
                      <a:pt x="267" y="57"/>
                    </a:lnTo>
                    <a:cubicBezTo>
                      <a:pt x="256" y="45"/>
                      <a:pt x="245" y="45"/>
                      <a:pt x="233" y="45"/>
                    </a:cubicBezTo>
                    <a:cubicBezTo>
                      <a:pt x="223" y="45"/>
                      <a:pt x="200" y="57"/>
                      <a:pt x="200" y="79"/>
                    </a:cubicBezTo>
                    <a:cubicBezTo>
                      <a:pt x="189" y="90"/>
                      <a:pt x="189" y="101"/>
                      <a:pt x="178" y="101"/>
                    </a:cubicBezTo>
                    <a:lnTo>
                      <a:pt x="156" y="123"/>
                    </a:lnTo>
                    <a:cubicBezTo>
                      <a:pt x="178" y="90"/>
                      <a:pt x="200" y="67"/>
                      <a:pt x="200" y="23"/>
                    </a:cubicBezTo>
                    <a:cubicBezTo>
                      <a:pt x="189" y="12"/>
                      <a:pt x="178" y="1"/>
                      <a:pt x="1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8"/>
              <p:cNvSpPr/>
              <p:nvPr/>
            </p:nvSpPr>
            <p:spPr>
              <a:xfrm>
                <a:off x="956939" y="2055524"/>
                <a:ext cx="8966" cy="6664"/>
              </a:xfrm>
              <a:custGeom>
                <a:avLst/>
                <a:gdLst/>
                <a:ahLst/>
                <a:cxnLst/>
                <a:rect l="l" t="t" r="r" b="b"/>
                <a:pathLst>
                  <a:path w="257" h="191" extrusionOk="0">
                    <a:moveTo>
                      <a:pt x="112" y="0"/>
                    </a:moveTo>
                    <a:cubicBezTo>
                      <a:pt x="103" y="0"/>
                      <a:pt x="94" y="4"/>
                      <a:pt x="90" y="12"/>
                    </a:cubicBezTo>
                    <a:cubicBezTo>
                      <a:pt x="79" y="35"/>
                      <a:pt x="57" y="57"/>
                      <a:pt x="45" y="79"/>
                    </a:cubicBezTo>
                    <a:lnTo>
                      <a:pt x="34" y="113"/>
                    </a:lnTo>
                    <a:cubicBezTo>
                      <a:pt x="23" y="113"/>
                      <a:pt x="23" y="124"/>
                      <a:pt x="23" y="124"/>
                    </a:cubicBezTo>
                    <a:cubicBezTo>
                      <a:pt x="12" y="135"/>
                      <a:pt x="12" y="146"/>
                      <a:pt x="12" y="146"/>
                    </a:cubicBezTo>
                    <a:cubicBezTo>
                      <a:pt x="1" y="180"/>
                      <a:pt x="34" y="190"/>
                      <a:pt x="57" y="190"/>
                    </a:cubicBezTo>
                    <a:cubicBezTo>
                      <a:pt x="79" y="180"/>
                      <a:pt x="101" y="168"/>
                      <a:pt x="101" y="146"/>
                    </a:cubicBezTo>
                    <a:lnTo>
                      <a:pt x="101" y="135"/>
                    </a:lnTo>
                    <a:lnTo>
                      <a:pt x="101" y="113"/>
                    </a:lnTo>
                    <a:lnTo>
                      <a:pt x="123" y="135"/>
                    </a:lnTo>
                    <a:lnTo>
                      <a:pt x="156" y="135"/>
                    </a:lnTo>
                    <a:cubicBezTo>
                      <a:pt x="156" y="124"/>
                      <a:pt x="156" y="124"/>
                      <a:pt x="168" y="124"/>
                    </a:cubicBezTo>
                    <a:lnTo>
                      <a:pt x="179" y="135"/>
                    </a:lnTo>
                    <a:lnTo>
                      <a:pt x="190" y="135"/>
                    </a:lnTo>
                    <a:cubicBezTo>
                      <a:pt x="190" y="146"/>
                      <a:pt x="190" y="146"/>
                      <a:pt x="201" y="146"/>
                    </a:cubicBezTo>
                    <a:lnTo>
                      <a:pt x="223" y="146"/>
                    </a:lnTo>
                    <a:lnTo>
                      <a:pt x="235" y="135"/>
                    </a:lnTo>
                    <a:lnTo>
                      <a:pt x="245" y="135"/>
                    </a:lnTo>
                    <a:lnTo>
                      <a:pt x="245" y="124"/>
                    </a:lnTo>
                    <a:lnTo>
                      <a:pt x="257" y="113"/>
                    </a:lnTo>
                    <a:cubicBezTo>
                      <a:pt x="257" y="101"/>
                      <a:pt x="245" y="101"/>
                      <a:pt x="245" y="91"/>
                    </a:cubicBezTo>
                    <a:cubicBezTo>
                      <a:pt x="235" y="79"/>
                      <a:pt x="235" y="79"/>
                      <a:pt x="223" y="79"/>
                    </a:cubicBezTo>
                    <a:lnTo>
                      <a:pt x="223" y="68"/>
                    </a:lnTo>
                    <a:lnTo>
                      <a:pt x="223" y="57"/>
                    </a:lnTo>
                    <a:lnTo>
                      <a:pt x="212" y="46"/>
                    </a:lnTo>
                    <a:lnTo>
                      <a:pt x="201" y="46"/>
                    </a:lnTo>
                    <a:cubicBezTo>
                      <a:pt x="201" y="46"/>
                      <a:pt x="201" y="35"/>
                      <a:pt x="190" y="35"/>
                    </a:cubicBezTo>
                    <a:cubicBezTo>
                      <a:pt x="179" y="35"/>
                      <a:pt x="179" y="24"/>
                      <a:pt x="168" y="24"/>
                    </a:cubicBezTo>
                    <a:lnTo>
                      <a:pt x="134" y="24"/>
                    </a:lnTo>
                    <a:cubicBezTo>
                      <a:pt x="141" y="10"/>
                      <a:pt x="127" y="0"/>
                      <a:pt x="11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8"/>
              <p:cNvSpPr/>
              <p:nvPr/>
            </p:nvSpPr>
            <p:spPr>
              <a:xfrm>
                <a:off x="910363" y="2051372"/>
                <a:ext cx="22572" cy="19991"/>
              </a:xfrm>
              <a:custGeom>
                <a:avLst/>
                <a:gdLst/>
                <a:ahLst/>
                <a:cxnLst/>
                <a:rect l="l" t="t" r="r" b="b"/>
                <a:pathLst>
                  <a:path w="647" h="573" extrusionOk="0">
                    <a:moveTo>
                      <a:pt x="66" y="0"/>
                    </a:moveTo>
                    <a:cubicBezTo>
                      <a:pt x="50" y="0"/>
                      <a:pt x="33" y="6"/>
                      <a:pt x="23" y="20"/>
                    </a:cubicBezTo>
                    <a:cubicBezTo>
                      <a:pt x="23" y="42"/>
                      <a:pt x="13" y="65"/>
                      <a:pt x="13" y="87"/>
                    </a:cubicBezTo>
                    <a:cubicBezTo>
                      <a:pt x="1" y="109"/>
                      <a:pt x="1" y="131"/>
                      <a:pt x="1" y="154"/>
                    </a:cubicBezTo>
                    <a:cubicBezTo>
                      <a:pt x="1" y="165"/>
                      <a:pt x="1" y="187"/>
                      <a:pt x="13" y="198"/>
                    </a:cubicBezTo>
                    <a:cubicBezTo>
                      <a:pt x="23" y="210"/>
                      <a:pt x="45" y="220"/>
                      <a:pt x="68" y="220"/>
                    </a:cubicBezTo>
                    <a:cubicBezTo>
                      <a:pt x="68" y="232"/>
                      <a:pt x="90" y="243"/>
                      <a:pt x="112" y="254"/>
                    </a:cubicBezTo>
                    <a:cubicBezTo>
                      <a:pt x="124" y="254"/>
                      <a:pt x="134" y="254"/>
                      <a:pt x="146" y="243"/>
                    </a:cubicBezTo>
                    <a:cubicBezTo>
                      <a:pt x="146" y="265"/>
                      <a:pt x="146" y="287"/>
                      <a:pt x="157" y="299"/>
                    </a:cubicBezTo>
                    <a:cubicBezTo>
                      <a:pt x="168" y="310"/>
                      <a:pt x="182" y="315"/>
                      <a:pt x="194" y="315"/>
                    </a:cubicBezTo>
                    <a:cubicBezTo>
                      <a:pt x="207" y="315"/>
                      <a:pt x="218" y="310"/>
                      <a:pt x="223" y="299"/>
                    </a:cubicBezTo>
                    <a:lnTo>
                      <a:pt x="235" y="299"/>
                    </a:lnTo>
                    <a:lnTo>
                      <a:pt x="235" y="287"/>
                    </a:lnTo>
                    <a:lnTo>
                      <a:pt x="246" y="287"/>
                    </a:lnTo>
                    <a:lnTo>
                      <a:pt x="246" y="321"/>
                    </a:lnTo>
                    <a:cubicBezTo>
                      <a:pt x="246" y="343"/>
                      <a:pt x="235" y="365"/>
                      <a:pt x="246" y="376"/>
                    </a:cubicBezTo>
                    <a:lnTo>
                      <a:pt x="246" y="388"/>
                    </a:lnTo>
                    <a:lnTo>
                      <a:pt x="257" y="388"/>
                    </a:lnTo>
                    <a:cubicBezTo>
                      <a:pt x="268" y="398"/>
                      <a:pt x="268" y="398"/>
                      <a:pt x="279" y="398"/>
                    </a:cubicBezTo>
                    <a:lnTo>
                      <a:pt x="302" y="398"/>
                    </a:lnTo>
                    <a:cubicBezTo>
                      <a:pt x="312" y="388"/>
                      <a:pt x="312" y="388"/>
                      <a:pt x="312" y="376"/>
                    </a:cubicBezTo>
                    <a:cubicBezTo>
                      <a:pt x="324" y="376"/>
                      <a:pt x="324" y="365"/>
                      <a:pt x="324" y="365"/>
                    </a:cubicBezTo>
                    <a:lnTo>
                      <a:pt x="324" y="354"/>
                    </a:lnTo>
                    <a:cubicBezTo>
                      <a:pt x="324" y="376"/>
                      <a:pt x="335" y="398"/>
                      <a:pt x="346" y="432"/>
                    </a:cubicBezTo>
                    <a:lnTo>
                      <a:pt x="357" y="443"/>
                    </a:lnTo>
                    <a:lnTo>
                      <a:pt x="357" y="454"/>
                    </a:lnTo>
                    <a:cubicBezTo>
                      <a:pt x="368" y="465"/>
                      <a:pt x="368" y="477"/>
                      <a:pt x="379" y="487"/>
                    </a:cubicBezTo>
                    <a:cubicBezTo>
                      <a:pt x="388" y="504"/>
                      <a:pt x="402" y="514"/>
                      <a:pt x="417" y="514"/>
                    </a:cubicBezTo>
                    <a:cubicBezTo>
                      <a:pt x="423" y="514"/>
                      <a:pt x="429" y="513"/>
                      <a:pt x="435" y="510"/>
                    </a:cubicBezTo>
                    <a:cubicBezTo>
                      <a:pt x="446" y="510"/>
                      <a:pt x="457" y="499"/>
                      <a:pt x="468" y="487"/>
                    </a:cubicBezTo>
                    <a:cubicBezTo>
                      <a:pt x="468" y="499"/>
                      <a:pt x="468" y="499"/>
                      <a:pt x="480" y="510"/>
                    </a:cubicBezTo>
                    <a:cubicBezTo>
                      <a:pt x="490" y="521"/>
                      <a:pt x="502" y="521"/>
                      <a:pt x="524" y="521"/>
                    </a:cubicBezTo>
                    <a:cubicBezTo>
                      <a:pt x="524" y="532"/>
                      <a:pt x="535" y="554"/>
                      <a:pt x="557" y="554"/>
                    </a:cubicBezTo>
                    <a:cubicBezTo>
                      <a:pt x="564" y="567"/>
                      <a:pt x="578" y="573"/>
                      <a:pt x="591" y="573"/>
                    </a:cubicBezTo>
                    <a:cubicBezTo>
                      <a:pt x="600" y="573"/>
                      <a:pt x="608" y="570"/>
                      <a:pt x="613" y="566"/>
                    </a:cubicBezTo>
                    <a:cubicBezTo>
                      <a:pt x="635" y="554"/>
                      <a:pt x="646" y="532"/>
                      <a:pt x="624" y="510"/>
                    </a:cubicBezTo>
                    <a:lnTo>
                      <a:pt x="624" y="499"/>
                    </a:lnTo>
                    <a:lnTo>
                      <a:pt x="613" y="499"/>
                    </a:lnTo>
                    <a:cubicBezTo>
                      <a:pt x="613" y="487"/>
                      <a:pt x="613" y="477"/>
                      <a:pt x="602" y="465"/>
                    </a:cubicBezTo>
                    <a:cubicBezTo>
                      <a:pt x="602" y="443"/>
                      <a:pt x="591" y="421"/>
                      <a:pt x="579" y="410"/>
                    </a:cubicBezTo>
                    <a:cubicBezTo>
                      <a:pt x="557" y="398"/>
                      <a:pt x="546" y="388"/>
                      <a:pt x="524" y="388"/>
                    </a:cubicBezTo>
                    <a:lnTo>
                      <a:pt x="513" y="398"/>
                    </a:lnTo>
                    <a:cubicBezTo>
                      <a:pt x="513" y="388"/>
                      <a:pt x="513" y="388"/>
                      <a:pt x="502" y="376"/>
                    </a:cubicBezTo>
                    <a:cubicBezTo>
                      <a:pt x="502" y="365"/>
                      <a:pt x="490" y="354"/>
                      <a:pt x="490" y="343"/>
                    </a:cubicBezTo>
                    <a:cubicBezTo>
                      <a:pt x="479" y="337"/>
                      <a:pt x="465" y="334"/>
                      <a:pt x="453" y="334"/>
                    </a:cubicBezTo>
                    <a:cubicBezTo>
                      <a:pt x="441" y="334"/>
                      <a:pt x="429" y="337"/>
                      <a:pt x="424" y="343"/>
                    </a:cubicBezTo>
                    <a:lnTo>
                      <a:pt x="424" y="354"/>
                    </a:lnTo>
                    <a:cubicBezTo>
                      <a:pt x="424" y="332"/>
                      <a:pt x="401" y="332"/>
                      <a:pt x="391" y="332"/>
                    </a:cubicBezTo>
                    <a:cubicBezTo>
                      <a:pt x="379" y="309"/>
                      <a:pt x="368" y="287"/>
                      <a:pt x="368" y="265"/>
                    </a:cubicBezTo>
                    <a:cubicBezTo>
                      <a:pt x="368" y="254"/>
                      <a:pt x="357" y="243"/>
                      <a:pt x="335" y="243"/>
                    </a:cubicBezTo>
                    <a:cubicBezTo>
                      <a:pt x="324" y="243"/>
                      <a:pt x="302" y="254"/>
                      <a:pt x="302" y="265"/>
                    </a:cubicBezTo>
                    <a:cubicBezTo>
                      <a:pt x="312" y="287"/>
                      <a:pt x="312" y="309"/>
                      <a:pt x="324" y="343"/>
                    </a:cubicBezTo>
                    <a:lnTo>
                      <a:pt x="312" y="332"/>
                    </a:lnTo>
                    <a:lnTo>
                      <a:pt x="312" y="321"/>
                    </a:lnTo>
                    <a:cubicBezTo>
                      <a:pt x="312" y="309"/>
                      <a:pt x="312" y="299"/>
                      <a:pt x="302" y="276"/>
                    </a:cubicBezTo>
                    <a:cubicBezTo>
                      <a:pt x="302" y="276"/>
                      <a:pt x="302" y="265"/>
                      <a:pt x="290" y="265"/>
                    </a:cubicBezTo>
                    <a:cubicBezTo>
                      <a:pt x="290" y="254"/>
                      <a:pt x="279" y="254"/>
                      <a:pt x="268" y="254"/>
                    </a:cubicBezTo>
                    <a:cubicBezTo>
                      <a:pt x="268" y="254"/>
                      <a:pt x="257" y="254"/>
                      <a:pt x="246" y="265"/>
                    </a:cubicBezTo>
                    <a:cubicBezTo>
                      <a:pt x="246" y="254"/>
                      <a:pt x="246" y="243"/>
                      <a:pt x="235" y="243"/>
                    </a:cubicBezTo>
                    <a:lnTo>
                      <a:pt x="235" y="210"/>
                    </a:lnTo>
                    <a:cubicBezTo>
                      <a:pt x="223" y="187"/>
                      <a:pt x="223" y="165"/>
                      <a:pt x="213" y="143"/>
                    </a:cubicBezTo>
                    <a:cubicBezTo>
                      <a:pt x="213" y="130"/>
                      <a:pt x="205" y="124"/>
                      <a:pt x="196" y="124"/>
                    </a:cubicBezTo>
                    <a:cubicBezTo>
                      <a:pt x="190" y="124"/>
                      <a:pt x="184" y="127"/>
                      <a:pt x="179" y="131"/>
                    </a:cubicBezTo>
                    <a:cubicBezTo>
                      <a:pt x="168" y="131"/>
                      <a:pt x="157" y="143"/>
                      <a:pt x="157" y="143"/>
                    </a:cubicBezTo>
                    <a:lnTo>
                      <a:pt x="157" y="87"/>
                    </a:lnTo>
                    <a:cubicBezTo>
                      <a:pt x="157" y="65"/>
                      <a:pt x="134" y="65"/>
                      <a:pt x="124" y="65"/>
                    </a:cubicBezTo>
                    <a:cubicBezTo>
                      <a:pt x="124" y="61"/>
                      <a:pt x="121" y="60"/>
                      <a:pt x="118" y="60"/>
                    </a:cubicBezTo>
                    <a:cubicBezTo>
                      <a:pt x="111" y="60"/>
                      <a:pt x="102" y="65"/>
                      <a:pt x="102" y="65"/>
                    </a:cubicBezTo>
                    <a:lnTo>
                      <a:pt x="102" y="54"/>
                    </a:lnTo>
                    <a:lnTo>
                      <a:pt x="102" y="32"/>
                    </a:lnTo>
                    <a:cubicBezTo>
                      <a:pt x="108" y="12"/>
                      <a:pt x="88" y="0"/>
                      <a:pt x="6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8"/>
              <p:cNvSpPr/>
              <p:nvPr/>
            </p:nvSpPr>
            <p:spPr>
              <a:xfrm>
                <a:off x="936006" y="2059641"/>
                <a:ext cx="15699" cy="9943"/>
              </a:xfrm>
              <a:custGeom>
                <a:avLst/>
                <a:gdLst/>
                <a:ahLst/>
                <a:cxnLst/>
                <a:rect l="l" t="t" r="r" b="b"/>
                <a:pathLst>
                  <a:path w="450" h="285" extrusionOk="0">
                    <a:moveTo>
                      <a:pt x="400" y="1"/>
                    </a:moveTo>
                    <a:cubicBezTo>
                      <a:pt x="387" y="1"/>
                      <a:pt x="375" y="6"/>
                      <a:pt x="368" y="17"/>
                    </a:cubicBezTo>
                    <a:cubicBezTo>
                      <a:pt x="356" y="39"/>
                      <a:pt x="334" y="50"/>
                      <a:pt x="323" y="72"/>
                    </a:cubicBezTo>
                    <a:cubicBezTo>
                      <a:pt x="323" y="72"/>
                      <a:pt x="311" y="84"/>
                      <a:pt x="311" y="95"/>
                    </a:cubicBezTo>
                    <a:cubicBezTo>
                      <a:pt x="301" y="106"/>
                      <a:pt x="311" y="117"/>
                      <a:pt x="311" y="117"/>
                    </a:cubicBezTo>
                    <a:cubicBezTo>
                      <a:pt x="311" y="128"/>
                      <a:pt x="311" y="128"/>
                      <a:pt x="301" y="128"/>
                    </a:cubicBezTo>
                    <a:cubicBezTo>
                      <a:pt x="301" y="117"/>
                      <a:pt x="289" y="117"/>
                      <a:pt x="289" y="106"/>
                    </a:cubicBezTo>
                    <a:cubicBezTo>
                      <a:pt x="285" y="101"/>
                      <a:pt x="276" y="99"/>
                      <a:pt x="268" y="99"/>
                    </a:cubicBezTo>
                    <a:cubicBezTo>
                      <a:pt x="256" y="99"/>
                      <a:pt x="245" y="104"/>
                      <a:pt x="245" y="117"/>
                    </a:cubicBezTo>
                    <a:cubicBezTo>
                      <a:pt x="234" y="117"/>
                      <a:pt x="234" y="117"/>
                      <a:pt x="234" y="128"/>
                    </a:cubicBezTo>
                    <a:cubicBezTo>
                      <a:pt x="222" y="106"/>
                      <a:pt x="212" y="84"/>
                      <a:pt x="190" y="84"/>
                    </a:cubicBezTo>
                    <a:cubicBezTo>
                      <a:pt x="178" y="84"/>
                      <a:pt x="156" y="84"/>
                      <a:pt x="145" y="106"/>
                    </a:cubicBezTo>
                    <a:cubicBezTo>
                      <a:pt x="145" y="117"/>
                      <a:pt x="134" y="128"/>
                      <a:pt x="134" y="139"/>
                    </a:cubicBezTo>
                    <a:lnTo>
                      <a:pt x="123" y="139"/>
                    </a:lnTo>
                    <a:cubicBezTo>
                      <a:pt x="123" y="128"/>
                      <a:pt x="112" y="122"/>
                      <a:pt x="99" y="122"/>
                    </a:cubicBezTo>
                    <a:cubicBezTo>
                      <a:pt x="87" y="122"/>
                      <a:pt x="73" y="128"/>
                      <a:pt x="67" y="139"/>
                    </a:cubicBezTo>
                    <a:lnTo>
                      <a:pt x="56" y="151"/>
                    </a:lnTo>
                    <a:lnTo>
                      <a:pt x="56" y="161"/>
                    </a:lnTo>
                    <a:lnTo>
                      <a:pt x="45" y="161"/>
                    </a:lnTo>
                    <a:lnTo>
                      <a:pt x="45" y="173"/>
                    </a:lnTo>
                    <a:cubicBezTo>
                      <a:pt x="34" y="184"/>
                      <a:pt x="22" y="184"/>
                      <a:pt x="12" y="195"/>
                    </a:cubicBezTo>
                    <a:cubicBezTo>
                      <a:pt x="12" y="217"/>
                      <a:pt x="0" y="228"/>
                      <a:pt x="0" y="250"/>
                    </a:cubicBezTo>
                    <a:cubicBezTo>
                      <a:pt x="7" y="272"/>
                      <a:pt x="29" y="284"/>
                      <a:pt x="51" y="284"/>
                    </a:cubicBezTo>
                    <a:cubicBezTo>
                      <a:pt x="64" y="284"/>
                      <a:pt x="77" y="280"/>
                      <a:pt x="89" y="273"/>
                    </a:cubicBezTo>
                    <a:cubicBezTo>
                      <a:pt x="101" y="273"/>
                      <a:pt x="101" y="262"/>
                      <a:pt x="101" y="250"/>
                    </a:cubicBezTo>
                    <a:cubicBezTo>
                      <a:pt x="123" y="250"/>
                      <a:pt x="156" y="240"/>
                      <a:pt x="167" y="228"/>
                    </a:cubicBezTo>
                    <a:cubicBezTo>
                      <a:pt x="167" y="217"/>
                      <a:pt x="167" y="217"/>
                      <a:pt x="178" y="217"/>
                    </a:cubicBezTo>
                    <a:cubicBezTo>
                      <a:pt x="178" y="228"/>
                      <a:pt x="190" y="228"/>
                      <a:pt x="200" y="228"/>
                    </a:cubicBezTo>
                    <a:cubicBezTo>
                      <a:pt x="222" y="228"/>
                      <a:pt x="234" y="228"/>
                      <a:pt x="245" y="217"/>
                    </a:cubicBezTo>
                    <a:cubicBezTo>
                      <a:pt x="251" y="230"/>
                      <a:pt x="265" y="236"/>
                      <a:pt x="280" y="236"/>
                    </a:cubicBezTo>
                    <a:cubicBezTo>
                      <a:pt x="291" y="236"/>
                      <a:pt x="302" y="233"/>
                      <a:pt x="311" y="228"/>
                    </a:cubicBezTo>
                    <a:cubicBezTo>
                      <a:pt x="323" y="228"/>
                      <a:pt x="334" y="206"/>
                      <a:pt x="345" y="195"/>
                    </a:cubicBezTo>
                    <a:cubicBezTo>
                      <a:pt x="356" y="184"/>
                      <a:pt x="368" y="161"/>
                      <a:pt x="378" y="139"/>
                    </a:cubicBezTo>
                    <a:cubicBezTo>
                      <a:pt x="378" y="139"/>
                      <a:pt x="378" y="128"/>
                      <a:pt x="390" y="128"/>
                    </a:cubicBezTo>
                    <a:cubicBezTo>
                      <a:pt x="400" y="95"/>
                      <a:pt x="423" y="72"/>
                      <a:pt x="434" y="50"/>
                    </a:cubicBezTo>
                    <a:cubicBezTo>
                      <a:pt x="449" y="21"/>
                      <a:pt x="425" y="1"/>
                      <a:pt x="40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8"/>
              <p:cNvSpPr/>
              <p:nvPr/>
            </p:nvSpPr>
            <p:spPr>
              <a:xfrm>
                <a:off x="951496" y="2058664"/>
                <a:ext cx="11304" cy="5756"/>
              </a:xfrm>
              <a:custGeom>
                <a:avLst/>
                <a:gdLst/>
                <a:ahLst/>
                <a:cxnLst/>
                <a:rect l="l" t="t" r="r" b="b"/>
                <a:pathLst>
                  <a:path w="324" h="165" extrusionOk="0">
                    <a:moveTo>
                      <a:pt x="124" y="1"/>
                    </a:moveTo>
                    <a:cubicBezTo>
                      <a:pt x="101" y="1"/>
                      <a:pt x="90" y="1"/>
                      <a:pt x="79" y="11"/>
                    </a:cubicBezTo>
                    <a:cubicBezTo>
                      <a:pt x="79" y="23"/>
                      <a:pt x="79" y="23"/>
                      <a:pt x="68" y="34"/>
                    </a:cubicBezTo>
                    <a:cubicBezTo>
                      <a:pt x="68" y="45"/>
                      <a:pt x="57" y="67"/>
                      <a:pt x="45" y="78"/>
                    </a:cubicBezTo>
                    <a:lnTo>
                      <a:pt x="23" y="100"/>
                    </a:lnTo>
                    <a:lnTo>
                      <a:pt x="12" y="112"/>
                    </a:lnTo>
                    <a:lnTo>
                      <a:pt x="12" y="123"/>
                    </a:lnTo>
                    <a:lnTo>
                      <a:pt x="1" y="123"/>
                    </a:lnTo>
                    <a:lnTo>
                      <a:pt x="1" y="145"/>
                    </a:lnTo>
                    <a:cubicBezTo>
                      <a:pt x="12" y="156"/>
                      <a:pt x="12" y="156"/>
                      <a:pt x="23" y="156"/>
                    </a:cubicBezTo>
                    <a:cubicBezTo>
                      <a:pt x="29" y="162"/>
                      <a:pt x="37" y="164"/>
                      <a:pt x="47" y="164"/>
                    </a:cubicBezTo>
                    <a:cubicBezTo>
                      <a:pt x="57" y="164"/>
                      <a:pt x="68" y="162"/>
                      <a:pt x="79" y="156"/>
                    </a:cubicBezTo>
                    <a:cubicBezTo>
                      <a:pt x="79" y="156"/>
                      <a:pt x="79" y="145"/>
                      <a:pt x="90" y="145"/>
                    </a:cubicBezTo>
                    <a:lnTo>
                      <a:pt x="90" y="156"/>
                    </a:lnTo>
                    <a:lnTo>
                      <a:pt x="146" y="156"/>
                    </a:lnTo>
                    <a:lnTo>
                      <a:pt x="146" y="145"/>
                    </a:lnTo>
                    <a:cubicBezTo>
                      <a:pt x="157" y="145"/>
                      <a:pt x="157" y="145"/>
                      <a:pt x="157" y="134"/>
                    </a:cubicBezTo>
                    <a:lnTo>
                      <a:pt x="168" y="134"/>
                    </a:lnTo>
                    <a:lnTo>
                      <a:pt x="168" y="123"/>
                    </a:lnTo>
                    <a:cubicBezTo>
                      <a:pt x="179" y="123"/>
                      <a:pt x="179" y="112"/>
                      <a:pt x="179" y="112"/>
                    </a:cubicBezTo>
                    <a:cubicBezTo>
                      <a:pt x="190" y="123"/>
                      <a:pt x="213" y="123"/>
                      <a:pt x="235" y="123"/>
                    </a:cubicBezTo>
                    <a:cubicBezTo>
                      <a:pt x="246" y="123"/>
                      <a:pt x="246" y="112"/>
                      <a:pt x="246" y="112"/>
                    </a:cubicBezTo>
                    <a:lnTo>
                      <a:pt x="279" y="112"/>
                    </a:lnTo>
                    <a:cubicBezTo>
                      <a:pt x="290" y="112"/>
                      <a:pt x="302" y="112"/>
                      <a:pt x="312" y="100"/>
                    </a:cubicBezTo>
                    <a:cubicBezTo>
                      <a:pt x="312" y="100"/>
                      <a:pt x="312" y="90"/>
                      <a:pt x="324" y="90"/>
                    </a:cubicBezTo>
                    <a:lnTo>
                      <a:pt x="324" y="78"/>
                    </a:lnTo>
                    <a:lnTo>
                      <a:pt x="324" y="67"/>
                    </a:lnTo>
                    <a:cubicBezTo>
                      <a:pt x="312" y="67"/>
                      <a:pt x="312" y="67"/>
                      <a:pt x="312" y="56"/>
                    </a:cubicBezTo>
                    <a:lnTo>
                      <a:pt x="302" y="56"/>
                    </a:lnTo>
                    <a:lnTo>
                      <a:pt x="290" y="45"/>
                    </a:lnTo>
                    <a:lnTo>
                      <a:pt x="246" y="45"/>
                    </a:lnTo>
                    <a:cubicBezTo>
                      <a:pt x="235" y="45"/>
                      <a:pt x="235" y="34"/>
                      <a:pt x="223" y="34"/>
                    </a:cubicBezTo>
                    <a:lnTo>
                      <a:pt x="213" y="34"/>
                    </a:lnTo>
                    <a:cubicBezTo>
                      <a:pt x="190" y="34"/>
                      <a:pt x="179" y="34"/>
                      <a:pt x="168" y="45"/>
                    </a:cubicBezTo>
                    <a:lnTo>
                      <a:pt x="168" y="56"/>
                    </a:lnTo>
                    <a:cubicBezTo>
                      <a:pt x="168" y="56"/>
                      <a:pt x="168" y="45"/>
                      <a:pt x="157" y="45"/>
                    </a:cubicBezTo>
                    <a:lnTo>
                      <a:pt x="146" y="45"/>
                    </a:lnTo>
                    <a:lnTo>
                      <a:pt x="146" y="34"/>
                    </a:lnTo>
                    <a:cubicBezTo>
                      <a:pt x="146" y="11"/>
                      <a:pt x="134" y="1"/>
                      <a:pt x="12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8"/>
              <p:cNvSpPr/>
              <p:nvPr/>
            </p:nvSpPr>
            <p:spPr>
              <a:xfrm>
                <a:off x="1518049" y="2113369"/>
                <a:ext cx="256528" cy="592146"/>
              </a:xfrm>
              <a:custGeom>
                <a:avLst/>
                <a:gdLst/>
                <a:ahLst/>
                <a:cxnLst/>
                <a:rect l="l" t="t" r="r" b="b"/>
                <a:pathLst>
                  <a:path w="7353" h="16973" extrusionOk="0">
                    <a:moveTo>
                      <a:pt x="6740" y="0"/>
                    </a:moveTo>
                    <a:lnTo>
                      <a:pt x="6463" y="67"/>
                    </a:lnTo>
                    <a:cubicBezTo>
                      <a:pt x="6796" y="1424"/>
                      <a:pt x="6952" y="2837"/>
                      <a:pt x="7007" y="4238"/>
                    </a:cubicBezTo>
                    <a:cubicBezTo>
                      <a:pt x="7052" y="5651"/>
                      <a:pt x="6997" y="7052"/>
                      <a:pt x="6774" y="8443"/>
                    </a:cubicBezTo>
                    <a:cubicBezTo>
                      <a:pt x="6752" y="8621"/>
                      <a:pt x="6707" y="8787"/>
                      <a:pt x="6674" y="8965"/>
                    </a:cubicBezTo>
                    <a:cubicBezTo>
                      <a:pt x="6641" y="9132"/>
                      <a:pt x="6607" y="9310"/>
                      <a:pt x="6574" y="9477"/>
                    </a:cubicBezTo>
                    <a:cubicBezTo>
                      <a:pt x="6574" y="9488"/>
                      <a:pt x="6574" y="9488"/>
                      <a:pt x="6562" y="9499"/>
                    </a:cubicBezTo>
                    <a:cubicBezTo>
                      <a:pt x="6240" y="8987"/>
                      <a:pt x="5884" y="8498"/>
                      <a:pt x="5517" y="8020"/>
                    </a:cubicBezTo>
                    <a:cubicBezTo>
                      <a:pt x="5027" y="7408"/>
                      <a:pt x="4527" y="6819"/>
                      <a:pt x="3960" y="6273"/>
                    </a:cubicBezTo>
                    <a:cubicBezTo>
                      <a:pt x="3393" y="5740"/>
                      <a:pt x="2770" y="5262"/>
                      <a:pt x="2125" y="4839"/>
                    </a:cubicBezTo>
                    <a:cubicBezTo>
                      <a:pt x="1468" y="4416"/>
                      <a:pt x="790" y="4038"/>
                      <a:pt x="79" y="3715"/>
                    </a:cubicBezTo>
                    <a:lnTo>
                      <a:pt x="0" y="3905"/>
                    </a:lnTo>
                    <a:cubicBezTo>
                      <a:pt x="679" y="4227"/>
                      <a:pt x="1347" y="4617"/>
                      <a:pt x="1980" y="5050"/>
                    </a:cubicBezTo>
                    <a:cubicBezTo>
                      <a:pt x="2614" y="5484"/>
                      <a:pt x="3215" y="5951"/>
                      <a:pt x="3749" y="6485"/>
                    </a:cubicBezTo>
                    <a:cubicBezTo>
                      <a:pt x="4293" y="7019"/>
                      <a:pt x="4783" y="7608"/>
                      <a:pt x="5250" y="8220"/>
                    </a:cubicBezTo>
                    <a:cubicBezTo>
                      <a:pt x="5684" y="8799"/>
                      <a:pt x="6095" y="9410"/>
                      <a:pt x="6451" y="10022"/>
                    </a:cubicBezTo>
                    <a:cubicBezTo>
                      <a:pt x="6418" y="10188"/>
                      <a:pt x="6384" y="10344"/>
                      <a:pt x="6340" y="10511"/>
                    </a:cubicBezTo>
                    <a:cubicBezTo>
                      <a:pt x="6184" y="11189"/>
                      <a:pt x="5996" y="11868"/>
                      <a:pt x="5795" y="12546"/>
                    </a:cubicBezTo>
                    <a:cubicBezTo>
                      <a:pt x="5395" y="13893"/>
                      <a:pt x="4939" y="15227"/>
                      <a:pt x="4416" y="16528"/>
                    </a:cubicBezTo>
                    <a:lnTo>
                      <a:pt x="4761" y="16973"/>
                    </a:lnTo>
                    <a:cubicBezTo>
                      <a:pt x="5039" y="16317"/>
                      <a:pt x="5383" y="15383"/>
                      <a:pt x="5617" y="14716"/>
                    </a:cubicBezTo>
                    <a:cubicBezTo>
                      <a:pt x="5840" y="14037"/>
                      <a:pt x="6062" y="13359"/>
                      <a:pt x="6251" y="12680"/>
                    </a:cubicBezTo>
                    <a:cubicBezTo>
                      <a:pt x="6440" y="11990"/>
                      <a:pt x="6629" y="11301"/>
                      <a:pt x="6774" y="10600"/>
                    </a:cubicBezTo>
                    <a:cubicBezTo>
                      <a:pt x="6930" y="9911"/>
                      <a:pt x="7041" y="9199"/>
                      <a:pt x="7130" y="8498"/>
                    </a:cubicBezTo>
                    <a:cubicBezTo>
                      <a:pt x="7175" y="8142"/>
                      <a:pt x="7219" y="7786"/>
                      <a:pt x="7241" y="7430"/>
                    </a:cubicBezTo>
                    <a:cubicBezTo>
                      <a:pt x="7286" y="7074"/>
                      <a:pt x="7296" y="6718"/>
                      <a:pt x="7319" y="6362"/>
                    </a:cubicBezTo>
                    <a:cubicBezTo>
                      <a:pt x="7341" y="5651"/>
                      <a:pt x="7352" y="4939"/>
                      <a:pt x="7308" y="4227"/>
                    </a:cubicBezTo>
                    <a:cubicBezTo>
                      <a:pt x="7274" y="3515"/>
                      <a:pt x="7219" y="2803"/>
                      <a:pt x="7118" y="2103"/>
                    </a:cubicBezTo>
                    <a:cubicBezTo>
                      <a:pt x="7029" y="1391"/>
                      <a:pt x="6908" y="702"/>
                      <a:pt x="674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8"/>
              <p:cNvSpPr/>
              <p:nvPr/>
            </p:nvSpPr>
            <p:spPr>
              <a:xfrm>
                <a:off x="1564241" y="1960034"/>
                <a:ext cx="188218" cy="170530"/>
              </a:xfrm>
              <a:custGeom>
                <a:avLst/>
                <a:gdLst/>
                <a:ahLst/>
                <a:cxnLst/>
                <a:rect l="l" t="t" r="r" b="b"/>
                <a:pathLst>
                  <a:path w="5395" h="4888" extrusionOk="0">
                    <a:moveTo>
                      <a:pt x="2140" y="0"/>
                    </a:moveTo>
                    <a:cubicBezTo>
                      <a:pt x="1975" y="0"/>
                      <a:pt x="2047" y="40"/>
                      <a:pt x="1835" y="214"/>
                    </a:cubicBezTo>
                    <a:cubicBezTo>
                      <a:pt x="1580" y="425"/>
                      <a:pt x="1468" y="814"/>
                      <a:pt x="1402" y="1070"/>
                    </a:cubicBezTo>
                    <a:cubicBezTo>
                      <a:pt x="1359" y="1211"/>
                      <a:pt x="1282" y="1240"/>
                      <a:pt x="1177" y="1240"/>
                    </a:cubicBezTo>
                    <a:cubicBezTo>
                      <a:pt x="1102" y="1240"/>
                      <a:pt x="1012" y="1225"/>
                      <a:pt x="909" y="1225"/>
                    </a:cubicBezTo>
                    <a:cubicBezTo>
                      <a:pt x="896" y="1225"/>
                      <a:pt x="882" y="1225"/>
                      <a:pt x="868" y="1226"/>
                    </a:cubicBezTo>
                    <a:cubicBezTo>
                      <a:pt x="843" y="1227"/>
                      <a:pt x="819" y="1228"/>
                      <a:pt x="795" y="1228"/>
                    </a:cubicBezTo>
                    <a:cubicBezTo>
                      <a:pt x="696" y="1228"/>
                      <a:pt x="605" y="1220"/>
                      <a:pt x="518" y="1220"/>
                    </a:cubicBezTo>
                    <a:cubicBezTo>
                      <a:pt x="411" y="1220"/>
                      <a:pt x="311" y="1231"/>
                      <a:pt x="211" y="1281"/>
                    </a:cubicBezTo>
                    <a:cubicBezTo>
                      <a:pt x="0" y="1370"/>
                      <a:pt x="45" y="1604"/>
                      <a:pt x="55" y="1827"/>
                    </a:cubicBezTo>
                    <a:cubicBezTo>
                      <a:pt x="78" y="2060"/>
                      <a:pt x="0" y="2160"/>
                      <a:pt x="23" y="2627"/>
                    </a:cubicBezTo>
                    <a:cubicBezTo>
                      <a:pt x="45" y="3095"/>
                      <a:pt x="245" y="3261"/>
                      <a:pt x="656" y="3728"/>
                    </a:cubicBezTo>
                    <a:cubicBezTo>
                      <a:pt x="1064" y="4179"/>
                      <a:pt x="2319" y="4888"/>
                      <a:pt x="3216" y="4888"/>
                    </a:cubicBezTo>
                    <a:cubicBezTo>
                      <a:pt x="3250" y="4888"/>
                      <a:pt x="3282" y="4887"/>
                      <a:pt x="3315" y="4885"/>
                    </a:cubicBezTo>
                    <a:cubicBezTo>
                      <a:pt x="4215" y="4830"/>
                      <a:pt x="5016" y="4395"/>
                      <a:pt x="5016" y="4395"/>
                    </a:cubicBezTo>
                    <a:lnTo>
                      <a:pt x="5394" y="3572"/>
                    </a:lnTo>
                    <a:cubicBezTo>
                      <a:pt x="5394" y="3572"/>
                      <a:pt x="5038" y="3372"/>
                      <a:pt x="4415" y="2494"/>
                    </a:cubicBezTo>
                    <a:cubicBezTo>
                      <a:pt x="3792" y="1615"/>
                      <a:pt x="3437" y="937"/>
                      <a:pt x="3325" y="525"/>
                    </a:cubicBezTo>
                    <a:cubicBezTo>
                      <a:pt x="3214" y="114"/>
                      <a:pt x="2925" y="236"/>
                      <a:pt x="2680" y="169"/>
                    </a:cubicBezTo>
                    <a:cubicBezTo>
                      <a:pt x="2425" y="114"/>
                      <a:pt x="2525" y="13"/>
                      <a:pt x="2235" y="3"/>
                    </a:cubicBezTo>
                    <a:cubicBezTo>
                      <a:pt x="2197" y="1"/>
                      <a:pt x="2166" y="0"/>
                      <a:pt x="2140"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8"/>
              <p:cNvSpPr/>
              <p:nvPr/>
            </p:nvSpPr>
            <p:spPr>
              <a:xfrm>
                <a:off x="1646857" y="1967466"/>
                <a:ext cx="105604" cy="158354"/>
              </a:xfrm>
              <a:custGeom>
                <a:avLst/>
                <a:gdLst/>
                <a:ahLst/>
                <a:cxnLst/>
                <a:rect l="l" t="t" r="r" b="b"/>
                <a:pathLst>
                  <a:path w="3027" h="4539" extrusionOk="0">
                    <a:moveTo>
                      <a:pt x="668" y="1"/>
                    </a:moveTo>
                    <a:cubicBezTo>
                      <a:pt x="502" y="201"/>
                      <a:pt x="334" y="413"/>
                      <a:pt x="223" y="657"/>
                    </a:cubicBezTo>
                    <a:cubicBezTo>
                      <a:pt x="68" y="969"/>
                      <a:pt x="1" y="1325"/>
                      <a:pt x="124" y="1658"/>
                    </a:cubicBezTo>
                    <a:cubicBezTo>
                      <a:pt x="235" y="1992"/>
                      <a:pt x="535" y="2247"/>
                      <a:pt x="668" y="2570"/>
                    </a:cubicBezTo>
                    <a:cubicBezTo>
                      <a:pt x="779" y="2837"/>
                      <a:pt x="791" y="3126"/>
                      <a:pt x="846" y="3404"/>
                    </a:cubicBezTo>
                    <a:cubicBezTo>
                      <a:pt x="913" y="3682"/>
                      <a:pt x="1013" y="3960"/>
                      <a:pt x="1202" y="4182"/>
                    </a:cubicBezTo>
                    <a:cubicBezTo>
                      <a:pt x="1335" y="4338"/>
                      <a:pt x="1503" y="4472"/>
                      <a:pt x="1703" y="4538"/>
                    </a:cubicBezTo>
                    <a:cubicBezTo>
                      <a:pt x="2248" y="4394"/>
                      <a:pt x="2648" y="4182"/>
                      <a:pt x="2648" y="4182"/>
                    </a:cubicBezTo>
                    <a:lnTo>
                      <a:pt x="3026" y="3359"/>
                    </a:lnTo>
                    <a:cubicBezTo>
                      <a:pt x="3026" y="3359"/>
                      <a:pt x="2670" y="3159"/>
                      <a:pt x="2047" y="2281"/>
                    </a:cubicBezTo>
                    <a:cubicBezTo>
                      <a:pt x="1424" y="1402"/>
                      <a:pt x="1069" y="724"/>
                      <a:pt x="957" y="312"/>
                    </a:cubicBezTo>
                    <a:cubicBezTo>
                      <a:pt x="902" y="101"/>
                      <a:pt x="791" y="23"/>
                      <a:pt x="66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8"/>
              <p:cNvSpPr/>
              <p:nvPr/>
            </p:nvSpPr>
            <p:spPr>
              <a:xfrm>
                <a:off x="1623587" y="2083086"/>
                <a:ext cx="115652" cy="35376"/>
              </a:xfrm>
              <a:custGeom>
                <a:avLst/>
                <a:gdLst/>
                <a:ahLst/>
                <a:cxnLst/>
                <a:rect l="l" t="t" r="r" b="b"/>
                <a:pathLst>
                  <a:path w="3315" h="1014" extrusionOk="0">
                    <a:moveTo>
                      <a:pt x="12" y="1"/>
                    </a:moveTo>
                    <a:lnTo>
                      <a:pt x="1" y="13"/>
                    </a:lnTo>
                    <a:cubicBezTo>
                      <a:pt x="190" y="257"/>
                      <a:pt x="457" y="435"/>
                      <a:pt x="712" y="579"/>
                    </a:cubicBezTo>
                    <a:cubicBezTo>
                      <a:pt x="846" y="658"/>
                      <a:pt x="979" y="724"/>
                      <a:pt x="1124" y="780"/>
                    </a:cubicBezTo>
                    <a:cubicBezTo>
                      <a:pt x="1258" y="836"/>
                      <a:pt x="1402" y="902"/>
                      <a:pt x="1547" y="947"/>
                    </a:cubicBezTo>
                    <a:cubicBezTo>
                      <a:pt x="1703" y="991"/>
                      <a:pt x="1858" y="1014"/>
                      <a:pt x="2025" y="1014"/>
                    </a:cubicBezTo>
                    <a:cubicBezTo>
                      <a:pt x="2180" y="1002"/>
                      <a:pt x="2325" y="969"/>
                      <a:pt x="2481" y="935"/>
                    </a:cubicBezTo>
                    <a:cubicBezTo>
                      <a:pt x="2770" y="836"/>
                      <a:pt x="3048" y="724"/>
                      <a:pt x="3315" y="579"/>
                    </a:cubicBezTo>
                    <a:lnTo>
                      <a:pt x="3304" y="557"/>
                    </a:lnTo>
                    <a:cubicBezTo>
                      <a:pt x="3026" y="668"/>
                      <a:pt x="2737" y="769"/>
                      <a:pt x="2447" y="824"/>
                    </a:cubicBezTo>
                    <a:cubicBezTo>
                      <a:pt x="2329" y="852"/>
                      <a:pt x="2211" y="872"/>
                      <a:pt x="2093" y="872"/>
                    </a:cubicBezTo>
                    <a:cubicBezTo>
                      <a:pt x="2067" y="872"/>
                      <a:pt x="2040" y="871"/>
                      <a:pt x="2014" y="868"/>
                    </a:cubicBezTo>
                    <a:cubicBezTo>
                      <a:pt x="1881" y="868"/>
                      <a:pt x="1736" y="836"/>
                      <a:pt x="1602" y="780"/>
                    </a:cubicBezTo>
                    <a:cubicBezTo>
                      <a:pt x="1469" y="735"/>
                      <a:pt x="1347" y="658"/>
                      <a:pt x="1213" y="591"/>
                    </a:cubicBezTo>
                    <a:lnTo>
                      <a:pt x="813" y="391"/>
                    </a:lnTo>
                    <a:cubicBezTo>
                      <a:pt x="546" y="268"/>
                      <a:pt x="279" y="146"/>
                      <a:pt x="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8"/>
              <p:cNvSpPr/>
              <p:nvPr/>
            </p:nvSpPr>
            <p:spPr>
              <a:xfrm>
                <a:off x="1631332" y="2058280"/>
                <a:ext cx="101348" cy="44307"/>
              </a:xfrm>
              <a:custGeom>
                <a:avLst/>
                <a:gdLst/>
                <a:ahLst/>
                <a:cxnLst/>
                <a:rect l="l" t="t" r="r" b="b"/>
                <a:pathLst>
                  <a:path w="2905" h="1270" extrusionOk="0">
                    <a:moveTo>
                      <a:pt x="13" y="0"/>
                    </a:moveTo>
                    <a:lnTo>
                      <a:pt x="1" y="12"/>
                    </a:lnTo>
                    <a:cubicBezTo>
                      <a:pt x="168" y="234"/>
                      <a:pt x="346" y="434"/>
                      <a:pt x="557" y="623"/>
                    </a:cubicBezTo>
                    <a:cubicBezTo>
                      <a:pt x="769" y="812"/>
                      <a:pt x="1002" y="968"/>
                      <a:pt x="1258" y="1090"/>
                    </a:cubicBezTo>
                    <a:cubicBezTo>
                      <a:pt x="1494" y="1204"/>
                      <a:pt x="1760" y="1269"/>
                      <a:pt x="2019" y="1269"/>
                    </a:cubicBezTo>
                    <a:cubicBezTo>
                      <a:pt x="2040" y="1269"/>
                      <a:pt x="2060" y="1269"/>
                      <a:pt x="2081" y="1268"/>
                    </a:cubicBezTo>
                    <a:cubicBezTo>
                      <a:pt x="2359" y="1257"/>
                      <a:pt x="2626" y="1224"/>
                      <a:pt x="2904" y="1201"/>
                    </a:cubicBezTo>
                    <a:lnTo>
                      <a:pt x="2904" y="1179"/>
                    </a:lnTo>
                    <a:cubicBezTo>
                      <a:pt x="2680" y="1188"/>
                      <a:pt x="2457" y="1205"/>
                      <a:pt x="2240" y="1205"/>
                    </a:cubicBezTo>
                    <a:cubicBezTo>
                      <a:pt x="2187" y="1205"/>
                      <a:pt x="2134" y="1204"/>
                      <a:pt x="2081" y="1201"/>
                    </a:cubicBezTo>
                    <a:cubicBezTo>
                      <a:pt x="1803" y="1201"/>
                      <a:pt x="1547" y="1124"/>
                      <a:pt x="1303" y="1001"/>
                    </a:cubicBezTo>
                    <a:cubicBezTo>
                      <a:pt x="1069" y="868"/>
                      <a:pt x="858" y="701"/>
                      <a:pt x="646" y="534"/>
                    </a:cubicBezTo>
                    <a:cubicBezTo>
                      <a:pt x="424" y="356"/>
                      <a:pt x="223" y="167"/>
                      <a:pt x="1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8"/>
              <p:cNvSpPr/>
              <p:nvPr/>
            </p:nvSpPr>
            <p:spPr>
              <a:xfrm>
                <a:off x="1654254" y="2054791"/>
                <a:ext cx="76473" cy="39597"/>
              </a:xfrm>
              <a:custGeom>
                <a:avLst/>
                <a:gdLst/>
                <a:ahLst/>
                <a:cxnLst/>
                <a:rect l="l" t="t" r="r" b="b"/>
                <a:pathLst>
                  <a:path w="2192" h="1135" extrusionOk="0">
                    <a:moveTo>
                      <a:pt x="11" y="0"/>
                    </a:moveTo>
                    <a:lnTo>
                      <a:pt x="1" y="11"/>
                    </a:lnTo>
                    <a:cubicBezTo>
                      <a:pt x="156" y="156"/>
                      <a:pt x="290" y="312"/>
                      <a:pt x="423" y="478"/>
                    </a:cubicBezTo>
                    <a:cubicBezTo>
                      <a:pt x="567" y="634"/>
                      <a:pt x="735" y="779"/>
                      <a:pt x="935" y="879"/>
                    </a:cubicBezTo>
                    <a:cubicBezTo>
                      <a:pt x="1035" y="935"/>
                      <a:pt x="1135" y="979"/>
                      <a:pt x="1246" y="1001"/>
                    </a:cubicBezTo>
                    <a:cubicBezTo>
                      <a:pt x="1358" y="1012"/>
                      <a:pt x="1457" y="1024"/>
                      <a:pt x="1568" y="1024"/>
                    </a:cubicBezTo>
                    <a:cubicBezTo>
                      <a:pt x="1780" y="1034"/>
                      <a:pt x="1991" y="1034"/>
                      <a:pt x="2181" y="1135"/>
                    </a:cubicBezTo>
                    <a:lnTo>
                      <a:pt x="2191" y="1123"/>
                    </a:lnTo>
                    <a:cubicBezTo>
                      <a:pt x="2003" y="1001"/>
                      <a:pt x="1780" y="979"/>
                      <a:pt x="1568" y="957"/>
                    </a:cubicBezTo>
                    <a:cubicBezTo>
                      <a:pt x="1368" y="935"/>
                      <a:pt x="1157" y="890"/>
                      <a:pt x="990" y="779"/>
                    </a:cubicBezTo>
                    <a:cubicBezTo>
                      <a:pt x="824" y="668"/>
                      <a:pt x="690" y="512"/>
                      <a:pt x="534" y="367"/>
                    </a:cubicBezTo>
                    <a:cubicBezTo>
                      <a:pt x="379" y="223"/>
                      <a:pt x="211" y="78"/>
                      <a:pt x="1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8"/>
              <p:cNvSpPr/>
              <p:nvPr/>
            </p:nvSpPr>
            <p:spPr>
              <a:xfrm>
                <a:off x="1678327" y="2057896"/>
                <a:ext cx="50482" cy="30282"/>
              </a:xfrm>
              <a:custGeom>
                <a:avLst/>
                <a:gdLst/>
                <a:ahLst/>
                <a:cxnLst/>
                <a:rect l="l" t="t" r="r" b="b"/>
                <a:pathLst>
                  <a:path w="1447" h="868" extrusionOk="0">
                    <a:moveTo>
                      <a:pt x="11" y="0"/>
                    </a:moveTo>
                    <a:lnTo>
                      <a:pt x="0" y="11"/>
                    </a:lnTo>
                    <a:cubicBezTo>
                      <a:pt x="78" y="134"/>
                      <a:pt x="189" y="234"/>
                      <a:pt x="300" y="323"/>
                    </a:cubicBezTo>
                    <a:cubicBezTo>
                      <a:pt x="411" y="412"/>
                      <a:pt x="534" y="478"/>
                      <a:pt x="656" y="545"/>
                    </a:cubicBezTo>
                    <a:cubicBezTo>
                      <a:pt x="912" y="678"/>
                      <a:pt x="1179" y="790"/>
                      <a:pt x="1446" y="868"/>
                    </a:cubicBezTo>
                    <a:lnTo>
                      <a:pt x="1446" y="856"/>
                    </a:lnTo>
                    <a:cubicBezTo>
                      <a:pt x="1190" y="745"/>
                      <a:pt x="945" y="612"/>
                      <a:pt x="712" y="456"/>
                    </a:cubicBezTo>
                    <a:cubicBezTo>
                      <a:pt x="601" y="379"/>
                      <a:pt x="490" y="290"/>
                      <a:pt x="367" y="211"/>
                    </a:cubicBezTo>
                    <a:cubicBezTo>
                      <a:pt x="256" y="145"/>
                      <a:pt x="134" y="67"/>
                      <a:pt x="1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8"/>
              <p:cNvSpPr/>
              <p:nvPr/>
            </p:nvSpPr>
            <p:spPr>
              <a:xfrm>
                <a:off x="1747371" y="1946149"/>
                <a:ext cx="172693" cy="160099"/>
              </a:xfrm>
              <a:custGeom>
                <a:avLst/>
                <a:gdLst/>
                <a:ahLst/>
                <a:cxnLst/>
                <a:rect l="l" t="t" r="r" b="b"/>
                <a:pathLst>
                  <a:path w="4950" h="4589" extrusionOk="0">
                    <a:moveTo>
                      <a:pt x="2925" y="0"/>
                    </a:moveTo>
                    <a:cubicBezTo>
                      <a:pt x="2878" y="0"/>
                      <a:pt x="2823" y="4"/>
                      <a:pt x="2759" y="11"/>
                    </a:cubicBezTo>
                    <a:cubicBezTo>
                      <a:pt x="2347" y="55"/>
                      <a:pt x="2092" y="289"/>
                      <a:pt x="1669" y="312"/>
                    </a:cubicBezTo>
                    <a:cubicBezTo>
                      <a:pt x="1247" y="334"/>
                      <a:pt x="1091" y="300"/>
                      <a:pt x="802" y="745"/>
                    </a:cubicBezTo>
                    <a:cubicBezTo>
                      <a:pt x="513" y="1201"/>
                      <a:pt x="134" y="1424"/>
                      <a:pt x="167" y="2146"/>
                    </a:cubicBezTo>
                    <a:cubicBezTo>
                      <a:pt x="190" y="2858"/>
                      <a:pt x="446" y="3292"/>
                      <a:pt x="290" y="3637"/>
                    </a:cubicBezTo>
                    <a:cubicBezTo>
                      <a:pt x="145" y="3970"/>
                      <a:pt x="1" y="3982"/>
                      <a:pt x="1" y="3982"/>
                    </a:cubicBezTo>
                    <a:lnTo>
                      <a:pt x="301" y="4382"/>
                    </a:lnTo>
                    <a:cubicBezTo>
                      <a:pt x="301" y="4382"/>
                      <a:pt x="855" y="4589"/>
                      <a:pt x="1264" y="4589"/>
                    </a:cubicBezTo>
                    <a:cubicBezTo>
                      <a:pt x="1330" y="4589"/>
                      <a:pt x="1391" y="4583"/>
                      <a:pt x="1447" y="4571"/>
                    </a:cubicBezTo>
                    <a:cubicBezTo>
                      <a:pt x="1836" y="4471"/>
                      <a:pt x="2181" y="4193"/>
                      <a:pt x="2414" y="3826"/>
                    </a:cubicBezTo>
                    <a:cubicBezTo>
                      <a:pt x="2636" y="3470"/>
                      <a:pt x="2659" y="3370"/>
                      <a:pt x="3015" y="3370"/>
                    </a:cubicBezTo>
                    <a:cubicBezTo>
                      <a:pt x="3022" y="3370"/>
                      <a:pt x="3030" y="3369"/>
                      <a:pt x="3038" y="3369"/>
                    </a:cubicBezTo>
                    <a:cubicBezTo>
                      <a:pt x="3191" y="3369"/>
                      <a:pt x="3369" y="3410"/>
                      <a:pt x="3551" y="3410"/>
                    </a:cubicBezTo>
                    <a:cubicBezTo>
                      <a:pt x="3792" y="3410"/>
                      <a:pt x="4039" y="3338"/>
                      <a:pt x="4238" y="3003"/>
                    </a:cubicBezTo>
                    <a:cubicBezTo>
                      <a:pt x="4583" y="2413"/>
                      <a:pt x="4594" y="1758"/>
                      <a:pt x="4772" y="1402"/>
                    </a:cubicBezTo>
                    <a:cubicBezTo>
                      <a:pt x="4950" y="1046"/>
                      <a:pt x="4638" y="445"/>
                      <a:pt x="4450" y="312"/>
                    </a:cubicBezTo>
                    <a:cubicBezTo>
                      <a:pt x="4398" y="277"/>
                      <a:pt x="4343" y="267"/>
                      <a:pt x="4283" y="267"/>
                    </a:cubicBezTo>
                    <a:cubicBezTo>
                      <a:pt x="4179" y="267"/>
                      <a:pt x="4059" y="299"/>
                      <a:pt x="3915" y="299"/>
                    </a:cubicBezTo>
                    <a:cubicBezTo>
                      <a:pt x="3816" y="299"/>
                      <a:pt x="3706" y="284"/>
                      <a:pt x="3582" y="233"/>
                    </a:cubicBezTo>
                    <a:cubicBezTo>
                      <a:pt x="3236" y="94"/>
                      <a:pt x="3173" y="0"/>
                      <a:pt x="2925"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8"/>
              <p:cNvSpPr/>
              <p:nvPr/>
            </p:nvSpPr>
            <p:spPr>
              <a:xfrm>
                <a:off x="1747371" y="1951556"/>
                <a:ext cx="102848" cy="154691"/>
              </a:xfrm>
              <a:custGeom>
                <a:avLst/>
                <a:gdLst/>
                <a:ahLst/>
                <a:cxnLst/>
                <a:rect l="l" t="t" r="r" b="b"/>
                <a:pathLst>
                  <a:path w="2948" h="4434" extrusionOk="0">
                    <a:moveTo>
                      <a:pt x="2248" y="1"/>
                    </a:moveTo>
                    <a:cubicBezTo>
                      <a:pt x="2070" y="78"/>
                      <a:pt x="1892" y="145"/>
                      <a:pt x="1669" y="157"/>
                    </a:cubicBezTo>
                    <a:cubicBezTo>
                      <a:pt x="1247" y="179"/>
                      <a:pt x="1091" y="145"/>
                      <a:pt x="802" y="590"/>
                    </a:cubicBezTo>
                    <a:cubicBezTo>
                      <a:pt x="513" y="1046"/>
                      <a:pt x="134" y="1269"/>
                      <a:pt x="167" y="1991"/>
                    </a:cubicBezTo>
                    <a:cubicBezTo>
                      <a:pt x="190" y="2703"/>
                      <a:pt x="446" y="3137"/>
                      <a:pt x="290" y="3482"/>
                    </a:cubicBezTo>
                    <a:cubicBezTo>
                      <a:pt x="145" y="3815"/>
                      <a:pt x="1" y="3827"/>
                      <a:pt x="1" y="3827"/>
                    </a:cubicBezTo>
                    <a:lnTo>
                      <a:pt x="301" y="4227"/>
                    </a:lnTo>
                    <a:cubicBezTo>
                      <a:pt x="301" y="4227"/>
                      <a:pt x="855" y="4434"/>
                      <a:pt x="1264" y="4434"/>
                    </a:cubicBezTo>
                    <a:cubicBezTo>
                      <a:pt x="1330" y="4434"/>
                      <a:pt x="1391" y="4428"/>
                      <a:pt x="1447" y="4416"/>
                    </a:cubicBezTo>
                    <a:cubicBezTo>
                      <a:pt x="1791" y="4327"/>
                      <a:pt x="2092" y="4105"/>
                      <a:pt x="2314" y="3815"/>
                    </a:cubicBezTo>
                    <a:cubicBezTo>
                      <a:pt x="2347" y="3694"/>
                      <a:pt x="2359" y="3582"/>
                      <a:pt x="2369" y="3460"/>
                    </a:cubicBezTo>
                    <a:cubicBezTo>
                      <a:pt x="2392" y="3004"/>
                      <a:pt x="2258" y="2503"/>
                      <a:pt x="2481" y="2092"/>
                    </a:cubicBezTo>
                    <a:cubicBezTo>
                      <a:pt x="2581" y="1914"/>
                      <a:pt x="2748" y="1769"/>
                      <a:pt x="2814" y="1580"/>
                    </a:cubicBezTo>
                    <a:cubicBezTo>
                      <a:pt x="2948" y="1235"/>
                      <a:pt x="2770" y="857"/>
                      <a:pt x="2570" y="546"/>
                    </a:cubicBezTo>
                    <a:cubicBezTo>
                      <a:pt x="2448" y="368"/>
                      <a:pt x="2337" y="190"/>
                      <a:pt x="224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8"/>
              <p:cNvSpPr/>
              <p:nvPr/>
            </p:nvSpPr>
            <p:spPr>
              <a:xfrm>
                <a:off x="1770258" y="1982607"/>
                <a:ext cx="68345" cy="97057"/>
              </a:xfrm>
              <a:custGeom>
                <a:avLst/>
                <a:gdLst/>
                <a:ahLst/>
                <a:cxnLst/>
                <a:rect l="l" t="t" r="r" b="b"/>
                <a:pathLst>
                  <a:path w="1959" h="2782" extrusionOk="0">
                    <a:moveTo>
                      <a:pt x="1948" y="1"/>
                    </a:moveTo>
                    <a:cubicBezTo>
                      <a:pt x="1836" y="112"/>
                      <a:pt x="1758" y="245"/>
                      <a:pt x="1703" y="379"/>
                    </a:cubicBezTo>
                    <a:cubicBezTo>
                      <a:pt x="1647" y="523"/>
                      <a:pt x="1614" y="668"/>
                      <a:pt x="1569" y="812"/>
                    </a:cubicBezTo>
                    <a:cubicBezTo>
                      <a:pt x="1536" y="957"/>
                      <a:pt x="1503" y="1091"/>
                      <a:pt x="1458" y="1224"/>
                    </a:cubicBezTo>
                    <a:cubicBezTo>
                      <a:pt x="1402" y="1358"/>
                      <a:pt x="1347" y="1480"/>
                      <a:pt x="1269" y="1602"/>
                    </a:cubicBezTo>
                    <a:cubicBezTo>
                      <a:pt x="1102" y="1847"/>
                      <a:pt x="902" y="2058"/>
                      <a:pt x="702" y="2270"/>
                    </a:cubicBezTo>
                    <a:cubicBezTo>
                      <a:pt x="490" y="2470"/>
                      <a:pt x="279" y="2681"/>
                      <a:pt x="1" y="2770"/>
                    </a:cubicBezTo>
                    <a:lnTo>
                      <a:pt x="1" y="2781"/>
                    </a:lnTo>
                    <a:cubicBezTo>
                      <a:pt x="290" y="2715"/>
                      <a:pt x="524" y="2514"/>
                      <a:pt x="746" y="2314"/>
                    </a:cubicBezTo>
                    <a:cubicBezTo>
                      <a:pt x="969" y="2125"/>
                      <a:pt x="1180" y="1914"/>
                      <a:pt x="1358" y="1669"/>
                    </a:cubicBezTo>
                    <a:cubicBezTo>
                      <a:pt x="1458" y="1546"/>
                      <a:pt x="1525" y="1424"/>
                      <a:pt x="1592" y="1279"/>
                    </a:cubicBezTo>
                    <a:cubicBezTo>
                      <a:pt x="1647" y="1135"/>
                      <a:pt x="1691" y="990"/>
                      <a:pt x="1713" y="846"/>
                    </a:cubicBezTo>
                    <a:cubicBezTo>
                      <a:pt x="1780" y="557"/>
                      <a:pt x="1814" y="268"/>
                      <a:pt x="1958" y="11"/>
                    </a:cubicBezTo>
                    <a:lnTo>
                      <a:pt x="1948"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8"/>
              <p:cNvSpPr/>
              <p:nvPr/>
            </p:nvSpPr>
            <p:spPr>
              <a:xfrm>
                <a:off x="1771025" y="1989969"/>
                <a:ext cx="93952" cy="100197"/>
              </a:xfrm>
              <a:custGeom>
                <a:avLst/>
                <a:gdLst/>
                <a:ahLst/>
                <a:cxnLst/>
                <a:rect l="l" t="t" r="r" b="b"/>
                <a:pathLst>
                  <a:path w="2693" h="2872" extrusionOk="0">
                    <a:moveTo>
                      <a:pt x="2692" y="1"/>
                    </a:moveTo>
                    <a:cubicBezTo>
                      <a:pt x="2381" y="156"/>
                      <a:pt x="2159" y="435"/>
                      <a:pt x="1970" y="724"/>
                    </a:cubicBezTo>
                    <a:cubicBezTo>
                      <a:pt x="1792" y="1002"/>
                      <a:pt x="1659" y="1313"/>
                      <a:pt x="1458" y="1580"/>
                    </a:cubicBezTo>
                    <a:cubicBezTo>
                      <a:pt x="1269" y="1858"/>
                      <a:pt x="1046" y="2103"/>
                      <a:pt x="813" y="2336"/>
                    </a:cubicBezTo>
                    <a:cubicBezTo>
                      <a:pt x="690" y="2459"/>
                      <a:pt x="569" y="2570"/>
                      <a:pt x="446" y="2682"/>
                    </a:cubicBezTo>
                    <a:cubicBezTo>
                      <a:pt x="379" y="2737"/>
                      <a:pt x="312" y="2793"/>
                      <a:pt x="235" y="2815"/>
                    </a:cubicBezTo>
                    <a:cubicBezTo>
                      <a:pt x="187" y="2839"/>
                      <a:pt x="127" y="2857"/>
                      <a:pt x="68" y="2857"/>
                    </a:cubicBezTo>
                    <a:cubicBezTo>
                      <a:pt x="46" y="2857"/>
                      <a:pt x="23" y="2854"/>
                      <a:pt x="1" y="2848"/>
                    </a:cubicBezTo>
                    <a:lnTo>
                      <a:pt x="1" y="2859"/>
                    </a:lnTo>
                    <a:cubicBezTo>
                      <a:pt x="31" y="2868"/>
                      <a:pt x="62" y="2871"/>
                      <a:pt x="93" y="2871"/>
                    </a:cubicBezTo>
                    <a:cubicBezTo>
                      <a:pt x="145" y="2871"/>
                      <a:pt x="197" y="2862"/>
                      <a:pt x="246" y="2848"/>
                    </a:cubicBezTo>
                    <a:cubicBezTo>
                      <a:pt x="335" y="2815"/>
                      <a:pt x="401" y="2759"/>
                      <a:pt x="468" y="2714"/>
                    </a:cubicBezTo>
                    <a:cubicBezTo>
                      <a:pt x="602" y="2603"/>
                      <a:pt x="724" y="2504"/>
                      <a:pt x="858" y="2392"/>
                    </a:cubicBezTo>
                    <a:cubicBezTo>
                      <a:pt x="1102" y="2158"/>
                      <a:pt x="1347" y="1914"/>
                      <a:pt x="1547" y="1647"/>
                    </a:cubicBezTo>
                    <a:cubicBezTo>
                      <a:pt x="1758" y="1369"/>
                      <a:pt x="1914" y="1080"/>
                      <a:pt x="2081" y="791"/>
                    </a:cubicBezTo>
                    <a:cubicBezTo>
                      <a:pt x="2248" y="502"/>
                      <a:pt x="2437" y="223"/>
                      <a:pt x="2692" y="12"/>
                    </a:cubicBezTo>
                    <a:lnTo>
                      <a:pt x="2692"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8"/>
              <p:cNvSpPr/>
              <p:nvPr/>
            </p:nvSpPr>
            <p:spPr>
              <a:xfrm>
                <a:off x="1763699" y="2021403"/>
                <a:ext cx="109826" cy="76439"/>
              </a:xfrm>
              <a:custGeom>
                <a:avLst/>
                <a:gdLst/>
                <a:ahLst/>
                <a:cxnLst/>
                <a:rect l="l" t="t" r="r" b="b"/>
                <a:pathLst>
                  <a:path w="3148" h="2191" extrusionOk="0">
                    <a:moveTo>
                      <a:pt x="3147" y="1"/>
                    </a:moveTo>
                    <a:cubicBezTo>
                      <a:pt x="3058" y="12"/>
                      <a:pt x="2981" y="34"/>
                      <a:pt x="2902" y="68"/>
                    </a:cubicBezTo>
                    <a:cubicBezTo>
                      <a:pt x="2814" y="101"/>
                      <a:pt x="2747" y="134"/>
                      <a:pt x="2669" y="179"/>
                    </a:cubicBezTo>
                    <a:cubicBezTo>
                      <a:pt x="2524" y="268"/>
                      <a:pt x="2402" y="390"/>
                      <a:pt x="2280" y="513"/>
                    </a:cubicBezTo>
                    <a:cubicBezTo>
                      <a:pt x="2047" y="757"/>
                      <a:pt x="1879" y="1057"/>
                      <a:pt x="1679" y="1324"/>
                    </a:cubicBezTo>
                    <a:cubicBezTo>
                      <a:pt x="1490" y="1580"/>
                      <a:pt x="1256" y="1825"/>
                      <a:pt x="957" y="1969"/>
                    </a:cubicBezTo>
                    <a:cubicBezTo>
                      <a:pt x="716" y="2099"/>
                      <a:pt x="444" y="2167"/>
                      <a:pt x="167" y="2167"/>
                    </a:cubicBezTo>
                    <a:cubicBezTo>
                      <a:pt x="111" y="2167"/>
                      <a:pt x="56" y="2164"/>
                      <a:pt x="0" y="2159"/>
                    </a:cubicBezTo>
                    <a:lnTo>
                      <a:pt x="0" y="2169"/>
                    </a:lnTo>
                    <a:cubicBezTo>
                      <a:pt x="86" y="2184"/>
                      <a:pt x="172" y="2191"/>
                      <a:pt x="259" y="2191"/>
                    </a:cubicBezTo>
                    <a:cubicBezTo>
                      <a:pt x="509" y="2191"/>
                      <a:pt x="758" y="2132"/>
                      <a:pt x="989" y="2025"/>
                    </a:cubicBezTo>
                    <a:cubicBezTo>
                      <a:pt x="1301" y="1892"/>
                      <a:pt x="1557" y="1647"/>
                      <a:pt x="1768" y="1380"/>
                    </a:cubicBezTo>
                    <a:cubicBezTo>
                      <a:pt x="1980" y="1124"/>
                      <a:pt x="2168" y="846"/>
                      <a:pt x="2380" y="602"/>
                    </a:cubicBezTo>
                    <a:cubicBezTo>
                      <a:pt x="2580" y="345"/>
                      <a:pt x="2836" y="123"/>
                      <a:pt x="3147" y="12"/>
                    </a:cubicBezTo>
                    <a:lnTo>
                      <a:pt x="3147"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8"/>
              <p:cNvSpPr/>
              <p:nvPr/>
            </p:nvSpPr>
            <p:spPr>
              <a:xfrm>
                <a:off x="1654254" y="1906725"/>
                <a:ext cx="175414" cy="184939"/>
              </a:xfrm>
              <a:custGeom>
                <a:avLst/>
                <a:gdLst/>
                <a:ahLst/>
                <a:cxnLst/>
                <a:rect l="l" t="t" r="r" b="b"/>
                <a:pathLst>
                  <a:path w="5028" h="5301" extrusionOk="0">
                    <a:moveTo>
                      <a:pt x="2375" y="1"/>
                    </a:moveTo>
                    <a:cubicBezTo>
                      <a:pt x="2260" y="1"/>
                      <a:pt x="2214" y="109"/>
                      <a:pt x="2047" y="296"/>
                    </a:cubicBezTo>
                    <a:cubicBezTo>
                      <a:pt x="1858" y="496"/>
                      <a:pt x="1858" y="418"/>
                      <a:pt x="1657" y="474"/>
                    </a:cubicBezTo>
                    <a:cubicBezTo>
                      <a:pt x="1469" y="530"/>
                      <a:pt x="1291" y="708"/>
                      <a:pt x="712" y="1653"/>
                    </a:cubicBezTo>
                    <a:cubicBezTo>
                      <a:pt x="122" y="2598"/>
                      <a:pt x="1" y="3276"/>
                      <a:pt x="812" y="4277"/>
                    </a:cubicBezTo>
                    <a:cubicBezTo>
                      <a:pt x="1635" y="5268"/>
                      <a:pt x="2569" y="5301"/>
                      <a:pt x="2569" y="5301"/>
                    </a:cubicBezTo>
                    <a:lnTo>
                      <a:pt x="3026" y="5189"/>
                    </a:lnTo>
                    <a:cubicBezTo>
                      <a:pt x="3026" y="5189"/>
                      <a:pt x="3303" y="5023"/>
                      <a:pt x="3504" y="4823"/>
                    </a:cubicBezTo>
                    <a:cubicBezTo>
                      <a:pt x="3693" y="4633"/>
                      <a:pt x="4149" y="4211"/>
                      <a:pt x="4594" y="3243"/>
                    </a:cubicBezTo>
                    <a:cubicBezTo>
                      <a:pt x="5028" y="2275"/>
                      <a:pt x="4716" y="1931"/>
                      <a:pt x="4638" y="1664"/>
                    </a:cubicBezTo>
                    <a:cubicBezTo>
                      <a:pt x="4562" y="1400"/>
                      <a:pt x="4018" y="963"/>
                      <a:pt x="3855" y="963"/>
                    </a:cubicBezTo>
                    <a:cubicBezTo>
                      <a:pt x="3853" y="963"/>
                      <a:pt x="3851" y="963"/>
                      <a:pt x="3849" y="963"/>
                    </a:cubicBezTo>
                    <a:cubicBezTo>
                      <a:pt x="3815" y="963"/>
                      <a:pt x="3781" y="964"/>
                      <a:pt x="3745" y="964"/>
                    </a:cubicBezTo>
                    <a:cubicBezTo>
                      <a:pt x="3631" y="964"/>
                      <a:pt x="3505" y="951"/>
                      <a:pt x="3326" y="841"/>
                    </a:cubicBezTo>
                    <a:cubicBezTo>
                      <a:pt x="3093" y="708"/>
                      <a:pt x="2569" y="29"/>
                      <a:pt x="2425" y="6"/>
                    </a:cubicBezTo>
                    <a:cubicBezTo>
                      <a:pt x="2407" y="3"/>
                      <a:pt x="2391" y="1"/>
                      <a:pt x="2375"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8"/>
              <p:cNvSpPr/>
              <p:nvPr/>
            </p:nvSpPr>
            <p:spPr>
              <a:xfrm>
                <a:off x="1698492" y="1965547"/>
                <a:ext cx="50064" cy="124583"/>
              </a:xfrm>
              <a:custGeom>
                <a:avLst/>
                <a:gdLst/>
                <a:ahLst/>
                <a:cxnLst/>
                <a:rect l="l" t="t" r="r" b="b"/>
                <a:pathLst>
                  <a:path w="1435" h="3571" extrusionOk="0">
                    <a:moveTo>
                      <a:pt x="367" y="0"/>
                    </a:moveTo>
                    <a:cubicBezTo>
                      <a:pt x="178" y="290"/>
                      <a:pt x="78" y="623"/>
                      <a:pt x="45" y="968"/>
                    </a:cubicBezTo>
                    <a:cubicBezTo>
                      <a:pt x="1" y="1313"/>
                      <a:pt x="67" y="1657"/>
                      <a:pt x="178" y="1980"/>
                    </a:cubicBezTo>
                    <a:cubicBezTo>
                      <a:pt x="300" y="2314"/>
                      <a:pt x="490" y="2603"/>
                      <a:pt x="701" y="2858"/>
                    </a:cubicBezTo>
                    <a:cubicBezTo>
                      <a:pt x="923" y="3115"/>
                      <a:pt x="1168" y="3348"/>
                      <a:pt x="1413" y="3570"/>
                    </a:cubicBezTo>
                    <a:lnTo>
                      <a:pt x="1435" y="3559"/>
                    </a:lnTo>
                    <a:cubicBezTo>
                      <a:pt x="1202" y="3315"/>
                      <a:pt x="979" y="3059"/>
                      <a:pt x="790" y="2792"/>
                    </a:cubicBezTo>
                    <a:cubicBezTo>
                      <a:pt x="590" y="2525"/>
                      <a:pt x="434" y="2247"/>
                      <a:pt x="345" y="1936"/>
                    </a:cubicBezTo>
                    <a:cubicBezTo>
                      <a:pt x="256" y="1624"/>
                      <a:pt x="245" y="1301"/>
                      <a:pt x="256" y="979"/>
                    </a:cubicBezTo>
                    <a:cubicBezTo>
                      <a:pt x="267" y="656"/>
                      <a:pt x="312" y="334"/>
                      <a:pt x="389" y="11"/>
                    </a:cubicBezTo>
                    <a:lnTo>
                      <a:pt x="367"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8"/>
              <p:cNvSpPr/>
              <p:nvPr/>
            </p:nvSpPr>
            <p:spPr>
              <a:xfrm>
                <a:off x="1747755" y="1985328"/>
                <a:ext cx="17897" cy="97790"/>
              </a:xfrm>
              <a:custGeom>
                <a:avLst/>
                <a:gdLst/>
                <a:ahLst/>
                <a:cxnLst/>
                <a:rect l="l" t="t" r="r" b="b"/>
                <a:pathLst>
                  <a:path w="513" h="2803" extrusionOk="0">
                    <a:moveTo>
                      <a:pt x="12" y="0"/>
                    </a:moveTo>
                    <a:lnTo>
                      <a:pt x="1" y="22"/>
                    </a:lnTo>
                    <a:cubicBezTo>
                      <a:pt x="156" y="212"/>
                      <a:pt x="212" y="434"/>
                      <a:pt x="245" y="657"/>
                    </a:cubicBezTo>
                    <a:cubicBezTo>
                      <a:pt x="268" y="890"/>
                      <a:pt x="301" y="1124"/>
                      <a:pt x="290" y="1357"/>
                    </a:cubicBezTo>
                    <a:cubicBezTo>
                      <a:pt x="268" y="1602"/>
                      <a:pt x="223" y="1836"/>
                      <a:pt x="146" y="2058"/>
                    </a:cubicBezTo>
                    <a:cubicBezTo>
                      <a:pt x="112" y="2180"/>
                      <a:pt x="79" y="2303"/>
                      <a:pt x="57" y="2425"/>
                    </a:cubicBezTo>
                    <a:cubicBezTo>
                      <a:pt x="45" y="2548"/>
                      <a:pt x="57" y="2681"/>
                      <a:pt x="112" y="2803"/>
                    </a:cubicBezTo>
                    <a:lnTo>
                      <a:pt x="123" y="2792"/>
                    </a:lnTo>
                    <a:cubicBezTo>
                      <a:pt x="90" y="2681"/>
                      <a:pt x="101" y="2558"/>
                      <a:pt x="123" y="2436"/>
                    </a:cubicBezTo>
                    <a:cubicBezTo>
                      <a:pt x="156" y="2325"/>
                      <a:pt x="201" y="2214"/>
                      <a:pt x="245" y="2103"/>
                    </a:cubicBezTo>
                    <a:cubicBezTo>
                      <a:pt x="346" y="1869"/>
                      <a:pt x="423" y="1624"/>
                      <a:pt x="457" y="1379"/>
                    </a:cubicBezTo>
                    <a:cubicBezTo>
                      <a:pt x="490" y="1135"/>
                      <a:pt x="512" y="868"/>
                      <a:pt x="457" y="623"/>
                    </a:cubicBezTo>
                    <a:cubicBezTo>
                      <a:pt x="423" y="490"/>
                      <a:pt x="379" y="368"/>
                      <a:pt x="301" y="256"/>
                    </a:cubicBezTo>
                    <a:cubicBezTo>
                      <a:pt x="235" y="145"/>
                      <a:pt x="134" y="45"/>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8"/>
              <p:cNvSpPr/>
              <p:nvPr/>
            </p:nvSpPr>
            <p:spPr>
              <a:xfrm>
                <a:off x="1758256" y="1985712"/>
                <a:ext cx="35341" cy="92382"/>
              </a:xfrm>
              <a:custGeom>
                <a:avLst/>
                <a:gdLst/>
                <a:ahLst/>
                <a:cxnLst/>
                <a:rect l="l" t="t" r="r" b="b"/>
                <a:pathLst>
                  <a:path w="1013" h="2648" extrusionOk="0">
                    <a:moveTo>
                      <a:pt x="879" y="1"/>
                    </a:moveTo>
                    <a:cubicBezTo>
                      <a:pt x="879" y="245"/>
                      <a:pt x="879" y="479"/>
                      <a:pt x="856" y="713"/>
                    </a:cubicBezTo>
                    <a:cubicBezTo>
                      <a:pt x="834" y="957"/>
                      <a:pt x="801" y="1190"/>
                      <a:pt x="734" y="1413"/>
                    </a:cubicBezTo>
                    <a:cubicBezTo>
                      <a:pt x="668" y="1647"/>
                      <a:pt x="567" y="1869"/>
                      <a:pt x="445" y="2069"/>
                    </a:cubicBezTo>
                    <a:cubicBezTo>
                      <a:pt x="322" y="2270"/>
                      <a:pt x="167" y="2470"/>
                      <a:pt x="0" y="2636"/>
                    </a:cubicBezTo>
                    <a:lnTo>
                      <a:pt x="11" y="2648"/>
                    </a:lnTo>
                    <a:cubicBezTo>
                      <a:pt x="201" y="2492"/>
                      <a:pt x="367" y="2314"/>
                      <a:pt x="512" y="2114"/>
                    </a:cubicBezTo>
                    <a:cubicBezTo>
                      <a:pt x="645" y="1902"/>
                      <a:pt x="767" y="1691"/>
                      <a:pt x="846" y="1457"/>
                    </a:cubicBezTo>
                    <a:cubicBezTo>
                      <a:pt x="935" y="1224"/>
                      <a:pt x="1001" y="979"/>
                      <a:pt x="1001" y="723"/>
                    </a:cubicBezTo>
                    <a:cubicBezTo>
                      <a:pt x="1012" y="479"/>
                      <a:pt x="979" y="223"/>
                      <a:pt x="89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8"/>
              <p:cNvSpPr/>
              <p:nvPr/>
            </p:nvSpPr>
            <p:spPr>
              <a:xfrm>
                <a:off x="1683734" y="2017530"/>
                <a:ext cx="53203" cy="67542"/>
              </a:xfrm>
              <a:custGeom>
                <a:avLst/>
                <a:gdLst/>
                <a:ahLst/>
                <a:cxnLst/>
                <a:rect l="l" t="t" r="r" b="b"/>
                <a:pathLst>
                  <a:path w="1525" h="1936" extrusionOk="0">
                    <a:moveTo>
                      <a:pt x="1" y="1"/>
                    </a:moveTo>
                    <a:cubicBezTo>
                      <a:pt x="1" y="223"/>
                      <a:pt x="45" y="434"/>
                      <a:pt x="123" y="646"/>
                    </a:cubicBezTo>
                    <a:cubicBezTo>
                      <a:pt x="201" y="846"/>
                      <a:pt x="335" y="1024"/>
                      <a:pt x="468" y="1190"/>
                    </a:cubicBezTo>
                    <a:cubicBezTo>
                      <a:pt x="746" y="1536"/>
                      <a:pt x="1113" y="1791"/>
                      <a:pt x="1524" y="1936"/>
                    </a:cubicBezTo>
                    <a:lnTo>
                      <a:pt x="1524" y="1914"/>
                    </a:lnTo>
                    <a:cubicBezTo>
                      <a:pt x="1135" y="1746"/>
                      <a:pt x="802" y="1469"/>
                      <a:pt x="545" y="1135"/>
                    </a:cubicBezTo>
                    <a:cubicBezTo>
                      <a:pt x="424" y="968"/>
                      <a:pt x="335" y="779"/>
                      <a:pt x="246" y="590"/>
                    </a:cubicBezTo>
                    <a:cubicBezTo>
                      <a:pt x="157" y="401"/>
                      <a:pt x="78" y="201"/>
                      <a:pt x="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8"/>
              <p:cNvSpPr/>
              <p:nvPr/>
            </p:nvSpPr>
            <p:spPr>
              <a:xfrm>
                <a:off x="1726438" y="2013239"/>
                <a:ext cx="19014" cy="68345"/>
              </a:xfrm>
              <a:custGeom>
                <a:avLst/>
                <a:gdLst/>
                <a:ahLst/>
                <a:cxnLst/>
                <a:rect l="l" t="t" r="r" b="b"/>
                <a:pathLst>
                  <a:path w="545" h="1959" extrusionOk="0">
                    <a:moveTo>
                      <a:pt x="144" y="1"/>
                    </a:moveTo>
                    <a:cubicBezTo>
                      <a:pt x="67" y="168"/>
                      <a:pt x="33" y="335"/>
                      <a:pt x="11" y="513"/>
                    </a:cubicBezTo>
                    <a:cubicBezTo>
                      <a:pt x="0" y="691"/>
                      <a:pt x="33" y="868"/>
                      <a:pt x="78" y="1036"/>
                    </a:cubicBezTo>
                    <a:cubicBezTo>
                      <a:pt x="112" y="1202"/>
                      <a:pt x="178" y="1369"/>
                      <a:pt x="256" y="1525"/>
                    </a:cubicBezTo>
                    <a:cubicBezTo>
                      <a:pt x="334" y="1681"/>
                      <a:pt x="423" y="1825"/>
                      <a:pt x="534" y="1958"/>
                    </a:cubicBezTo>
                    <a:lnTo>
                      <a:pt x="545" y="1948"/>
                    </a:lnTo>
                    <a:cubicBezTo>
                      <a:pt x="356" y="1669"/>
                      <a:pt x="233" y="1347"/>
                      <a:pt x="178" y="1014"/>
                    </a:cubicBezTo>
                    <a:cubicBezTo>
                      <a:pt x="144" y="846"/>
                      <a:pt x="144" y="680"/>
                      <a:pt x="144" y="513"/>
                    </a:cubicBezTo>
                    <a:cubicBezTo>
                      <a:pt x="144" y="346"/>
                      <a:pt x="144" y="179"/>
                      <a:pt x="156" y="13"/>
                    </a:cubicBezTo>
                    <a:lnTo>
                      <a:pt x="14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8"/>
              <p:cNvSpPr/>
              <p:nvPr/>
            </p:nvSpPr>
            <p:spPr>
              <a:xfrm>
                <a:off x="1719041" y="2090866"/>
                <a:ext cx="175414" cy="128560"/>
              </a:xfrm>
              <a:custGeom>
                <a:avLst/>
                <a:gdLst/>
                <a:ahLst/>
                <a:cxnLst/>
                <a:rect l="l" t="t" r="r" b="b"/>
                <a:pathLst>
                  <a:path w="5028" h="3685" extrusionOk="0">
                    <a:moveTo>
                      <a:pt x="1614" y="0"/>
                    </a:moveTo>
                    <a:lnTo>
                      <a:pt x="668" y="445"/>
                    </a:lnTo>
                    <a:cubicBezTo>
                      <a:pt x="668" y="445"/>
                      <a:pt x="712" y="657"/>
                      <a:pt x="735" y="1001"/>
                    </a:cubicBezTo>
                    <a:cubicBezTo>
                      <a:pt x="757" y="1335"/>
                      <a:pt x="1" y="2603"/>
                      <a:pt x="23" y="2993"/>
                    </a:cubicBezTo>
                    <a:cubicBezTo>
                      <a:pt x="45" y="3393"/>
                      <a:pt x="445" y="3326"/>
                      <a:pt x="679" y="3393"/>
                    </a:cubicBezTo>
                    <a:cubicBezTo>
                      <a:pt x="902" y="3471"/>
                      <a:pt x="846" y="3559"/>
                      <a:pt x="1113" y="3660"/>
                    </a:cubicBezTo>
                    <a:cubicBezTo>
                      <a:pt x="1157" y="3677"/>
                      <a:pt x="1203" y="3684"/>
                      <a:pt x="1249" y="3684"/>
                    </a:cubicBezTo>
                    <a:cubicBezTo>
                      <a:pt x="1477" y="3684"/>
                      <a:pt x="1721" y="3502"/>
                      <a:pt x="1980" y="3382"/>
                    </a:cubicBezTo>
                    <a:cubicBezTo>
                      <a:pt x="2025" y="3361"/>
                      <a:pt x="2067" y="3352"/>
                      <a:pt x="2108" y="3352"/>
                    </a:cubicBezTo>
                    <a:cubicBezTo>
                      <a:pt x="2332" y="3352"/>
                      <a:pt x="2502" y="3620"/>
                      <a:pt x="2746" y="3620"/>
                    </a:cubicBezTo>
                    <a:cubicBezTo>
                      <a:pt x="2765" y="3620"/>
                      <a:pt x="2784" y="3619"/>
                      <a:pt x="2803" y="3616"/>
                    </a:cubicBezTo>
                    <a:cubicBezTo>
                      <a:pt x="3126" y="3559"/>
                      <a:pt x="3393" y="3181"/>
                      <a:pt x="3638" y="2825"/>
                    </a:cubicBezTo>
                    <a:cubicBezTo>
                      <a:pt x="3883" y="2470"/>
                      <a:pt x="4038" y="2570"/>
                      <a:pt x="4328" y="2292"/>
                    </a:cubicBezTo>
                    <a:cubicBezTo>
                      <a:pt x="4627" y="2025"/>
                      <a:pt x="4639" y="2036"/>
                      <a:pt x="4761" y="1735"/>
                    </a:cubicBezTo>
                    <a:cubicBezTo>
                      <a:pt x="4894" y="1424"/>
                      <a:pt x="5028" y="835"/>
                      <a:pt x="4995" y="668"/>
                    </a:cubicBezTo>
                    <a:cubicBezTo>
                      <a:pt x="4950" y="490"/>
                      <a:pt x="4850" y="479"/>
                      <a:pt x="4538" y="267"/>
                    </a:cubicBezTo>
                    <a:cubicBezTo>
                      <a:pt x="4378" y="155"/>
                      <a:pt x="4230" y="134"/>
                      <a:pt x="3983" y="134"/>
                    </a:cubicBezTo>
                    <a:cubicBezTo>
                      <a:pt x="3840" y="134"/>
                      <a:pt x="3663" y="141"/>
                      <a:pt x="3431" y="141"/>
                    </a:cubicBezTo>
                    <a:cubicBezTo>
                      <a:pt x="3315" y="141"/>
                      <a:pt x="3184" y="139"/>
                      <a:pt x="3037" y="134"/>
                    </a:cubicBezTo>
                    <a:cubicBezTo>
                      <a:pt x="2081" y="112"/>
                      <a:pt x="1614" y="0"/>
                      <a:pt x="161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8"/>
              <p:cNvSpPr/>
              <p:nvPr/>
            </p:nvSpPr>
            <p:spPr>
              <a:xfrm>
                <a:off x="1719041" y="2090866"/>
                <a:ext cx="111012" cy="128560"/>
              </a:xfrm>
              <a:custGeom>
                <a:avLst/>
                <a:gdLst/>
                <a:ahLst/>
                <a:cxnLst/>
                <a:rect l="l" t="t" r="r" b="b"/>
                <a:pathLst>
                  <a:path w="3182" h="3685" extrusionOk="0">
                    <a:moveTo>
                      <a:pt x="1614" y="0"/>
                    </a:moveTo>
                    <a:lnTo>
                      <a:pt x="668" y="445"/>
                    </a:lnTo>
                    <a:cubicBezTo>
                      <a:pt x="668" y="445"/>
                      <a:pt x="712" y="657"/>
                      <a:pt x="735" y="1001"/>
                    </a:cubicBezTo>
                    <a:cubicBezTo>
                      <a:pt x="757" y="1335"/>
                      <a:pt x="1" y="2603"/>
                      <a:pt x="23" y="2993"/>
                    </a:cubicBezTo>
                    <a:cubicBezTo>
                      <a:pt x="45" y="3393"/>
                      <a:pt x="445" y="3326"/>
                      <a:pt x="679" y="3393"/>
                    </a:cubicBezTo>
                    <a:cubicBezTo>
                      <a:pt x="902" y="3471"/>
                      <a:pt x="846" y="3559"/>
                      <a:pt x="1113" y="3660"/>
                    </a:cubicBezTo>
                    <a:cubicBezTo>
                      <a:pt x="1157" y="3677"/>
                      <a:pt x="1203" y="3684"/>
                      <a:pt x="1249" y="3684"/>
                    </a:cubicBezTo>
                    <a:cubicBezTo>
                      <a:pt x="1477" y="3684"/>
                      <a:pt x="1721" y="3502"/>
                      <a:pt x="1980" y="3382"/>
                    </a:cubicBezTo>
                    <a:cubicBezTo>
                      <a:pt x="2014" y="3359"/>
                      <a:pt x="2036" y="3359"/>
                      <a:pt x="2069" y="3349"/>
                    </a:cubicBezTo>
                    <a:cubicBezTo>
                      <a:pt x="2114" y="2837"/>
                      <a:pt x="2047" y="2314"/>
                      <a:pt x="1792" y="1869"/>
                    </a:cubicBezTo>
                    <a:cubicBezTo>
                      <a:pt x="1703" y="1713"/>
                      <a:pt x="1580" y="1569"/>
                      <a:pt x="1558" y="1391"/>
                    </a:cubicBezTo>
                    <a:cubicBezTo>
                      <a:pt x="1525" y="1113"/>
                      <a:pt x="1758" y="868"/>
                      <a:pt x="2003" y="734"/>
                    </a:cubicBezTo>
                    <a:cubicBezTo>
                      <a:pt x="2259" y="601"/>
                      <a:pt x="2548" y="557"/>
                      <a:pt x="2793" y="435"/>
                    </a:cubicBezTo>
                    <a:cubicBezTo>
                      <a:pt x="2915" y="379"/>
                      <a:pt x="3082" y="279"/>
                      <a:pt x="3181" y="145"/>
                    </a:cubicBezTo>
                    <a:cubicBezTo>
                      <a:pt x="3137" y="145"/>
                      <a:pt x="3082" y="145"/>
                      <a:pt x="3037" y="134"/>
                    </a:cubicBezTo>
                    <a:cubicBezTo>
                      <a:pt x="2081" y="112"/>
                      <a:pt x="1614" y="0"/>
                      <a:pt x="161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8"/>
              <p:cNvSpPr/>
              <p:nvPr/>
            </p:nvSpPr>
            <p:spPr>
              <a:xfrm>
                <a:off x="1749708" y="2099413"/>
                <a:ext cx="45424" cy="76473"/>
              </a:xfrm>
              <a:custGeom>
                <a:avLst/>
                <a:gdLst/>
                <a:ahLst/>
                <a:cxnLst/>
                <a:rect l="l" t="t" r="r" b="b"/>
                <a:pathLst>
                  <a:path w="1302" h="2192" extrusionOk="0">
                    <a:moveTo>
                      <a:pt x="23" y="0"/>
                    </a:moveTo>
                    <a:lnTo>
                      <a:pt x="1" y="12"/>
                    </a:lnTo>
                    <a:cubicBezTo>
                      <a:pt x="100" y="200"/>
                      <a:pt x="134" y="423"/>
                      <a:pt x="156" y="634"/>
                    </a:cubicBezTo>
                    <a:cubicBezTo>
                      <a:pt x="189" y="857"/>
                      <a:pt x="245" y="1079"/>
                      <a:pt x="334" y="1280"/>
                    </a:cubicBezTo>
                    <a:cubicBezTo>
                      <a:pt x="379" y="1391"/>
                      <a:pt x="434" y="1490"/>
                      <a:pt x="490" y="1591"/>
                    </a:cubicBezTo>
                    <a:cubicBezTo>
                      <a:pt x="545" y="1691"/>
                      <a:pt x="623" y="1780"/>
                      <a:pt x="701" y="1858"/>
                    </a:cubicBezTo>
                    <a:cubicBezTo>
                      <a:pt x="868" y="2014"/>
                      <a:pt x="1068" y="2136"/>
                      <a:pt x="1291" y="2192"/>
                    </a:cubicBezTo>
                    <a:lnTo>
                      <a:pt x="1301" y="2180"/>
                    </a:lnTo>
                    <a:lnTo>
                      <a:pt x="1068" y="1947"/>
                    </a:lnTo>
                    <a:cubicBezTo>
                      <a:pt x="1002" y="1869"/>
                      <a:pt x="923" y="1791"/>
                      <a:pt x="857" y="1713"/>
                    </a:cubicBezTo>
                    <a:cubicBezTo>
                      <a:pt x="735" y="1547"/>
                      <a:pt x="590" y="1391"/>
                      <a:pt x="490" y="1213"/>
                    </a:cubicBezTo>
                    <a:cubicBezTo>
                      <a:pt x="379" y="1023"/>
                      <a:pt x="312" y="823"/>
                      <a:pt x="268" y="612"/>
                    </a:cubicBezTo>
                    <a:cubicBezTo>
                      <a:pt x="212" y="400"/>
                      <a:pt x="156" y="178"/>
                      <a:pt x="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8"/>
              <p:cNvSpPr/>
              <p:nvPr/>
            </p:nvSpPr>
            <p:spPr>
              <a:xfrm>
                <a:off x="1753965" y="2093203"/>
                <a:ext cx="79613" cy="75706"/>
              </a:xfrm>
              <a:custGeom>
                <a:avLst/>
                <a:gdLst/>
                <a:ahLst/>
                <a:cxnLst/>
                <a:rect l="l" t="t" r="r" b="b"/>
                <a:pathLst>
                  <a:path w="2282" h="2170" extrusionOk="0">
                    <a:moveTo>
                      <a:pt x="1" y="0"/>
                    </a:moveTo>
                    <a:lnTo>
                      <a:pt x="1" y="12"/>
                    </a:lnTo>
                    <a:cubicBezTo>
                      <a:pt x="201" y="178"/>
                      <a:pt x="390" y="356"/>
                      <a:pt x="568" y="556"/>
                    </a:cubicBezTo>
                    <a:cubicBezTo>
                      <a:pt x="735" y="756"/>
                      <a:pt x="902" y="957"/>
                      <a:pt x="1068" y="1168"/>
                    </a:cubicBezTo>
                    <a:cubicBezTo>
                      <a:pt x="1236" y="1369"/>
                      <a:pt x="1391" y="1579"/>
                      <a:pt x="1591" y="1757"/>
                    </a:cubicBezTo>
                    <a:cubicBezTo>
                      <a:pt x="1792" y="1947"/>
                      <a:pt x="2014" y="2113"/>
                      <a:pt x="2281" y="2169"/>
                    </a:cubicBezTo>
                    <a:lnTo>
                      <a:pt x="2281" y="2158"/>
                    </a:lnTo>
                    <a:cubicBezTo>
                      <a:pt x="2047" y="2036"/>
                      <a:pt x="1858" y="1858"/>
                      <a:pt x="1680" y="1668"/>
                    </a:cubicBezTo>
                    <a:lnTo>
                      <a:pt x="1147" y="1102"/>
                    </a:lnTo>
                    <a:cubicBezTo>
                      <a:pt x="969" y="901"/>
                      <a:pt x="801" y="701"/>
                      <a:pt x="613" y="512"/>
                    </a:cubicBezTo>
                    <a:cubicBezTo>
                      <a:pt x="423" y="323"/>
                      <a:pt x="223" y="145"/>
                      <a:pt x="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8"/>
              <p:cNvSpPr/>
              <p:nvPr/>
            </p:nvSpPr>
            <p:spPr>
              <a:xfrm>
                <a:off x="1757488" y="2090098"/>
                <a:ext cx="75287" cy="47901"/>
              </a:xfrm>
              <a:custGeom>
                <a:avLst/>
                <a:gdLst/>
                <a:ahLst/>
                <a:cxnLst/>
                <a:rect l="l" t="t" r="r" b="b"/>
                <a:pathLst>
                  <a:path w="2158" h="1373" extrusionOk="0">
                    <a:moveTo>
                      <a:pt x="0" y="0"/>
                    </a:moveTo>
                    <a:lnTo>
                      <a:pt x="0" y="12"/>
                    </a:lnTo>
                    <a:cubicBezTo>
                      <a:pt x="322" y="301"/>
                      <a:pt x="645" y="579"/>
                      <a:pt x="979" y="845"/>
                    </a:cubicBezTo>
                    <a:cubicBezTo>
                      <a:pt x="1157" y="968"/>
                      <a:pt x="1323" y="1112"/>
                      <a:pt x="1513" y="1213"/>
                    </a:cubicBezTo>
                    <a:cubicBezTo>
                      <a:pt x="1690" y="1301"/>
                      <a:pt x="1884" y="1372"/>
                      <a:pt x="2080" y="1372"/>
                    </a:cubicBezTo>
                    <a:cubicBezTo>
                      <a:pt x="2106" y="1372"/>
                      <a:pt x="2132" y="1371"/>
                      <a:pt x="2158" y="1369"/>
                    </a:cubicBezTo>
                    <a:lnTo>
                      <a:pt x="2158" y="1357"/>
                    </a:lnTo>
                    <a:cubicBezTo>
                      <a:pt x="1946" y="1302"/>
                      <a:pt x="1757" y="1213"/>
                      <a:pt x="1579" y="1102"/>
                    </a:cubicBezTo>
                    <a:cubicBezTo>
                      <a:pt x="1401" y="990"/>
                      <a:pt x="1224" y="879"/>
                      <a:pt x="1046" y="756"/>
                    </a:cubicBezTo>
                    <a:cubicBezTo>
                      <a:pt x="868" y="635"/>
                      <a:pt x="690" y="512"/>
                      <a:pt x="522" y="390"/>
                    </a:cubicBezTo>
                    <a:lnTo>
                      <a:pt x="0"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8"/>
              <p:cNvSpPr/>
              <p:nvPr/>
            </p:nvSpPr>
            <p:spPr>
              <a:xfrm>
                <a:off x="1764047" y="2087761"/>
                <a:ext cx="64088" cy="22677"/>
              </a:xfrm>
              <a:custGeom>
                <a:avLst/>
                <a:gdLst/>
                <a:ahLst/>
                <a:cxnLst/>
                <a:rect l="l" t="t" r="r" b="b"/>
                <a:pathLst>
                  <a:path w="1837" h="650" extrusionOk="0">
                    <a:moveTo>
                      <a:pt x="12" y="0"/>
                    </a:moveTo>
                    <a:lnTo>
                      <a:pt x="1" y="12"/>
                    </a:lnTo>
                    <a:cubicBezTo>
                      <a:pt x="124" y="123"/>
                      <a:pt x="257" y="223"/>
                      <a:pt x="401" y="312"/>
                    </a:cubicBezTo>
                    <a:cubicBezTo>
                      <a:pt x="535" y="401"/>
                      <a:pt x="690" y="468"/>
                      <a:pt x="846" y="524"/>
                    </a:cubicBezTo>
                    <a:cubicBezTo>
                      <a:pt x="1002" y="579"/>
                      <a:pt x="1169" y="635"/>
                      <a:pt x="1335" y="646"/>
                    </a:cubicBezTo>
                    <a:cubicBezTo>
                      <a:pt x="1373" y="648"/>
                      <a:pt x="1411" y="650"/>
                      <a:pt x="1449" y="650"/>
                    </a:cubicBezTo>
                    <a:cubicBezTo>
                      <a:pt x="1578" y="650"/>
                      <a:pt x="1707" y="633"/>
                      <a:pt x="1836" y="590"/>
                    </a:cubicBezTo>
                    <a:lnTo>
                      <a:pt x="1836" y="579"/>
                    </a:lnTo>
                    <a:cubicBezTo>
                      <a:pt x="1669" y="557"/>
                      <a:pt x="1503" y="546"/>
                      <a:pt x="1347" y="512"/>
                    </a:cubicBezTo>
                    <a:cubicBezTo>
                      <a:pt x="1191" y="490"/>
                      <a:pt x="1036" y="468"/>
                      <a:pt x="880" y="423"/>
                    </a:cubicBezTo>
                    <a:cubicBezTo>
                      <a:pt x="568" y="346"/>
                      <a:pt x="279" y="201"/>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8"/>
              <p:cNvSpPr/>
              <p:nvPr/>
            </p:nvSpPr>
            <p:spPr>
              <a:xfrm>
                <a:off x="1567695" y="2101507"/>
                <a:ext cx="188637" cy="136201"/>
              </a:xfrm>
              <a:custGeom>
                <a:avLst/>
                <a:gdLst/>
                <a:ahLst/>
                <a:cxnLst/>
                <a:rect l="l" t="t" r="r" b="b"/>
                <a:pathLst>
                  <a:path w="5407" h="3904" extrusionOk="0">
                    <a:moveTo>
                      <a:pt x="513" y="1"/>
                    </a:moveTo>
                    <a:cubicBezTo>
                      <a:pt x="496" y="1"/>
                      <a:pt x="477" y="3"/>
                      <a:pt x="457" y="7"/>
                    </a:cubicBezTo>
                    <a:cubicBezTo>
                      <a:pt x="246" y="41"/>
                      <a:pt x="379" y="196"/>
                      <a:pt x="223" y="518"/>
                    </a:cubicBezTo>
                    <a:cubicBezTo>
                      <a:pt x="68" y="830"/>
                      <a:pt x="1" y="963"/>
                      <a:pt x="213" y="1608"/>
                    </a:cubicBezTo>
                    <a:cubicBezTo>
                      <a:pt x="413" y="2253"/>
                      <a:pt x="513" y="2399"/>
                      <a:pt x="813" y="2599"/>
                    </a:cubicBezTo>
                    <a:cubicBezTo>
                      <a:pt x="1023" y="2731"/>
                      <a:pt x="1130" y="2776"/>
                      <a:pt x="1305" y="2776"/>
                    </a:cubicBezTo>
                    <a:cubicBezTo>
                      <a:pt x="1380" y="2776"/>
                      <a:pt x="1467" y="2768"/>
                      <a:pt x="1580" y="2754"/>
                    </a:cubicBezTo>
                    <a:cubicBezTo>
                      <a:pt x="1800" y="2728"/>
                      <a:pt x="1912" y="2670"/>
                      <a:pt x="2009" y="2670"/>
                    </a:cubicBezTo>
                    <a:cubicBezTo>
                      <a:pt x="2075" y="2670"/>
                      <a:pt x="2134" y="2696"/>
                      <a:pt x="2215" y="2777"/>
                    </a:cubicBezTo>
                    <a:cubicBezTo>
                      <a:pt x="2403" y="2977"/>
                      <a:pt x="2526" y="3377"/>
                      <a:pt x="2759" y="3600"/>
                    </a:cubicBezTo>
                    <a:cubicBezTo>
                      <a:pt x="2982" y="3822"/>
                      <a:pt x="2926" y="3788"/>
                      <a:pt x="3238" y="3844"/>
                    </a:cubicBezTo>
                    <a:cubicBezTo>
                      <a:pt x="3388" y="3870"/>
                      <a:pt x="3497" y="3903"/>
                      <a:pt x="3609" y="3903"/>
                    </a:cubicBezTo>
                    <a:cubicBezTo>
                      <a:pt x="3737" y="3903"/>
                      <a:pt x="3869" y="3859"/>
                      <a:pt x="4072" y="3711"/>
                    </a:cubicBezTo>
                    <a:cubicBezTo>
                      <a:pt x="4450" y="3444"/>
                      <a:pt x="4939" y="3177"/>
                      <a:pt x="5095" y="2743"/>
                    </a:cubicBezTo>
                    <a:cubicBezTo>
                      <a:pt x="5251" y="2310"/>
                      <a:pt x="5406" y="1786"/>
                      <a:pt x="5384" y="1242"/>
                    </a:cubicBezTo>
                    <a:cubicBezTo>
                      <a:pt x="5351" y="696"/>
                      <a:pt x="5218" y="107"/>
                      <a:pt x="5218" y="107"/>
                    </a:cubicBezTo>
                    <a:lnTo>
                      <a:pt x="4839" y="140"/>
                    </a:lnTo>
                    <a:cubicBezTo>
                      <a:pt x="4839" y="140"/>
                      <a:pt x="4183" y="808"/>
                      <a:pt x="3216" y="830"/>
                    </a:cubicBezTo>
                    <a:cubicBezTo>
                      <a:pt x="3121" y="832"/>
                      <a:pt x="3026" y="834"/>
                      <a:pt x="2931" y="834"/>
                    </a:cubicBezTo>
                    <a:cubicBezTo>
                      <a:pt x="2194" y="834"/>
                      <a:pt x="1488" y="750"/>
                      <a:pt x="1113" y="474"/>
                    </a:cubicBezTo>
                    <a:cubicBezTo>
                      <a:pt x="739" y="201"/>
                      <a:pt x="687" y="1"/>
                      <a:pt x="513"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8"/>
              <p:cNvSpPr/>
              <p:nvPr/>
            </p:nvSpPr>
            <p:spPr>
              <a:xfrm>
                <a:off x="1696957" y="2105240"/>
                <a:ext cx="57041" cy="82369"/>
              </a:xfrm>
              <a:custGeom>
                <a:avLst/>
                <a:gdLst/>
                <a:ahLst/>
                <a:cxnLst/>
                <a:rect l="l" t="t" r="r" b="b"/>
                <a:pathLst>
                  <a:path w="1635" h="2361" extrusionOk="0">
                    <a:moveTo>
                      <a:pt x="1513" y="0"/>
                    </a:moveTo>
                    <a:lnTo>
                      <a:pt x="1134" y="33"/>
                    </a:lnTo>
                    <a:cubicBezTo>
                      <a:pt x="1134" y="33"/>
                      <a:pt x="923" y="245"/>
                      <a:pt x="567" y="434"/>
                    </a:cubicBezTo>
                    <a:cubicBezTo>
                      <a:pt x="589" y="579"/>
                      <a:pt x="589" y="734"/>
                      <a:pt x="545" y="879"/>
                    </a:cubicBezTo>
                    <a:cubicBezTo>
                      <a:pt x="478" y="1090"/>
                      <a:pt x="311" y="1257"/>
                      <a:pt x="200" y="1446"/>
                    </a:cubicBezTo>
                    <a:cubicBezTo>
                      <a:pt x="89" y="1635"/>
                      <a:pt x="22" y="1847"/>
                      <a:pt x="0" y="2069"/>
                    </a:cubicBezTo>
                    <a:cubicBezTo>
                      <a:pt x="0" y="2180"/>
                      <a:pt x="33" y="2336"/>
                      <a:pt x="144" y="2358"/>
                    </a:cubicBezTo>
                    <a:cubicBezTo>
                      <a:pt x="153" y="2360"/>
                      <a:pt x="161" y="2360"/>
                      <a:pt x="169" y="2360"/>
                    </a:cubicBezTo>
                    <a:cubicBezTo>
                      <a:pt x="227" y="2360"/>
                      <a:pt x="283" y="2329"/>
                      <a:pt x="322" y="2280"/>
                    </a:cubicBezTo>
                    <a:cubicBezTo>
                      <a:pt x="367" y="2225"/>
                      <a:pt x="389" y="2169"/>
                      <a:pt x="411" y="2102"/>
                    </a:cubicBezTo>
                    <a:cubicBezTo>
                      <a:pt x="556" y="1802"/>
                      <a:pt x="779" y="1568"/>
                      <a:pt x="1012" y="1335"/>
                    </a:cubicBezTo>
                    <a:cubicBezTo>
                      <a:pt x="1212" y="1123"/>
                      <a:pt x="1424" y="901"/>
                      <a:pt x="1635" y="690"/>
                    </a:cubicBezTo>
                    <a:cubicBezTo>
                      <a:pt x="1590" y="312"/>
                      <a:pt x="1513" y="0"/>
                      <a:pt x="151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8"/>
              <p:cNvSpPr/>
              <p:nvPr/>
            </p:nvSpPr>
            <p:spPr>
              <a:xfrm>
                <a:off x="1731462" y="2099797"/>
                <a:ext cx="19432" cy="83451"/>
              </a:xfrm>
              <a:custGeom>
                <a:avLst/>
                <a:gdLst/>
                <a:ahLst/>
                <a:cxnLst/>
                <a:rect l="l" t="t" r="r" b="b"/>
                <a:pathLst>
                  <a:path w="557" h="2392" extrusionOk="0">
                    <a:moveTo>
                      <a:pt x="401" y="1"/>
                    </a:moveTo>
                    <a:cubicBezTo>
                      <a:pt x="501" y="401"/>
                      <a:pt x="501" y="824"/>
                      <a:pt x="423" y="1224"/>
                    </a:cubicBezTo>
                    <a:cubicBezTo>
                      <a:pt x="379" y="1424"/>
                      <a:pt x="312" y="1624"/>
                      <a:pt x="245" y="1813"/>
                    </a:cubicBezTo>
                    <a:cubicBezTo>
                      <a:pt x="168" y="2003"/>
                      <a:pt x="89" y="2191"/>
                      <a:pt x="0" y="2381"/>
                    </a:cubicBezTo>
                    <a:lnTo>
                      <a:pt x="12" y="2391"/>
                    </a:lnTo>
                    <a:cubicBezTo>
                      <a:pt x="156" y="2236"/>
                      <a:pt x="267" y="2058"/>
                      <a:pt x="356" y="1858"/>
                    </a:cubicBezTo>
                    <a:cubicBezTo>
                      <a:pt x="445" y="1669"/>
                      <a:pt x="490" y="1457"/>
                      <a:pt x="524" y="1246"/>
                    </a:cubicBezTo>
                    <a:cubicBezTo>
                      <a:pt x="557" y="1035"/>
                      <a:pt x="557" y="824"/>
                      <a:pt x="546" y="612"/>
                    </a:cubicBezTo>
                    <a:cubicBezTo>
                      <a:pt x="524" y="401"/>
                      <a:pt x="479" y="201"/>
                      <a:pt x="4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8"/>
              <p:cNvSpPr/>
              <p:nvPr/>
            </p:nvSpPr>
            <p:spPr>
              <a:xfrm>
                <a:off x="1672465" y="2101716"/>
                <a:ext cx="69112" cy="89277"/>
              </a:xfrm>
              <a:custGeom>
                <a:avLst/>
                <a:gdLst/>
                <a:ahLst/>
                <a:cxnLst/>
                <a:rect l="l" t="t" r="r" b="b"/>
                <a:pathLst>
                  <a:path w="1981" h="2559" extrusionOk="0">
                    <a:moveTo>
                      <a:pt x="1914" y="1"/>
                    </a:moveTo>
                    <a:cubicBezTo>
                      <a:pt x="1936" y="290"/>
                      <a:pt x="1903" y="579"/>
                      <a:pt x="1814" y="846"/>
                    </a:cubicBezTo>
                    <a:cubicBezTo>
                      <a:pt x="1725" y="1113"/>
                      <a:pt x="1580" y="1358"/>
                      <a:pt x="1392" y="1569"/>
                    </a:cubicBezTo>
                    <a:cubicBezTo>
                      <a:pt x="1202" y="1780"/>
                      <a:pt x="969" y="1936"/>
                      <a:pt x="735" y="2092"/>
                    </a:cubicBezTo>
                    <a:cubicBezTo>
                      <a:pt x="502" y="2259"/>
                      <a:pt x="246" y="2393"/>
                      <a:pt x="1" y="2548"/>
                    </a:cubicBezTo>
                    <a:lnTo>
                      <a:pt x="12" y="2559"/>
                    </a:lnTo>
                    <a:cubicBezTo>
                      <a:pt x="290" y="2482"/>
                      <a:pt x="557" y="2370"/>
                      <a:pt x="813" y="2225"/>
                    </a:cubicBezTo>
                    <a:cubicBezTo>
                      <a:pt x="1069" y="2081"/>
                      <a:pt x="1303" y="1881"/>
                      <a:pt x="1481" y="1647"/>
                    </a:cubicBezTo>
                    <a:cubicBezTo>
                      <a:pt x="1669" y="1414"/>
                      <a:pt x="1803" y="1147"/>
                      <a:pt x="1881" y="868"/>
                    </a:cubicBezTo>
                    <a:cubicBezTo>
                      <a:pt x="1958" y="579"/>
                      <a:pt x="1981" y="290"/>
                      <a:pt x="193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8"/>
              <p:cNvSpPr/>
              <p:nvPr/>
            </p:nvSpPr>
            <p:spPr>
              <a:xfrm>
                <a:off x="1682199" y="2109112"/>
                <a:ext cx="55122" cy="49715"/>
              </a:xfrm>
              <a:custGeom>
                <a:avLst/>
                <a:gdLst/>
                <a:ahLst/>
                <a:cxnLst/>
                <a:rect l="l" t="t" r="r" b="b"/>
                <a:pathLst>
                  <a:path w="1580" h="1425" extrusionOk="0">
                    <a:moveTo>
                      <a:pt x="1535" y="1"/>
                    </a:moveTo>
                    <a:lnTo>
                      <a:pt x="1524" y="11"/>
                    </a:lnTo>
                    <a:cubicBezTo>
                      <a:pt x="1557" y="90"/>
                      <a:pt x="1546" y="189"/>
                      <a:pt x="1513" y="268"/>
                    </a:cubicBezTo>
                    <a:cubicBezTo>
                      <a:pt x="1479" y="356"/>
                      <a:pt x="1424" y="423"/>
                      <a:pt x="1357" y="490"/>
                    </a:cubicBezTo>
                    <a:cubicBezTo>
                      <a:pt x="1235" y="634"/>
                      <a:pt x="1101" y="745"/>
                      <a:pt x="957" y="857"/>
                    </a:cubicBezTo>
                    <a:cubicBezTo>
                      <a:pt x="801" y="957"/>
                      <a:pt x="634" y="1035"/>
                      <a:pt x="478" y="1135"/>
                    </a:cubicBezTo>
                    <a:cubicBezTo>
                      <a:pt x="322" y="1224"/>
                      <a:pt x="167" y="1313"/>
                      <a:pt x="0" y="1413"/>
                    </a:cubicBezTo>
                    <a:lnTo>
                      <a:pt x="11" y="1424"/>
                    </a:lnTo>
                    <a:cubicBezTo>
                      <a:pt x="189" y="1390"/>
                      <a:pt x="367" y="1324"/>
                      <a:pt x="545" y="1246"/>
                    </a:cubicBezTo>
                    <a:cubicBezTo>
                      <a:pt x="712" y="1168"/>
                      <a:pt x="868" y="1057"/>
                      <a:pt x="1012" y="935"/>
                    </a:cubicBezTo>
                    <a:cubicBezTo>
                      <a:pt x="1157" y="812"/>
                      <a:pt x="1301" y="679"/>
                      <a:pt x="1412" y="534"/>
                    </a:cubicBezTo>
                    <a:cubicBezTo>
                      <a:pt x="1469" y="456"/>
                      <a:pt x="1524" y="379"/>
                      <a:pt x="1546" y="290"/>
                    </a:cubicBezTo>
                    <a:cubicBezTo>
                      <a:pt x="1580" y="189"/>
                      <a:pt x="1580" y="90"/>
                      <a:pt x="153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8"/>
              <p:cNvSpPr/>
              <p:nvPr/>
            </p:nvSpPr>
            <p:spPr>
              <a:xfrm>
                <a:off x="1678327" y="2104472"/>
                <a:ext cx="57460" cy="39597"/>
              </a:xfrm>
              <a:custGeom>
                <a:avLst/>
                <a:gdLst/>
                <a:ahLst/>
                <a:cxnLst/>
                <a:rect l="l" t="t" r="r" b="b"/>
                <a:pathLst>
                  <a:path w="1647" h="1135" extrusionOk="0">
                    <a:moveTo>
                      <a:pt x="1635" y="0"/>
                    </a:moveTo>
                    <a:cubicBezTo>
                      <a:pt x="1535" y="344"/>
                      <a:pt x="1290" y="634"/>
                      <a:pt x="990" y="779"/>
                    </a:cubicBezTo>
                    <a:cubicBezTo>
                      <a:pt x="823" y="856"/>
                      <a:pt x="668" y="878"/>
                      <a:pt x="490" y="901"/>
                    </a:cubicBezTo>
                    <a:cubicBezTo>
                      <a:pt x="401" y="912"/>
                      <a:pt x="312" y="923"/>
                      <a:pt x="223" y="957"/>
                    </a:cubicBezTo>
                    <a:cubicBezTo>
                      <a:pt x="134" y="990"/>
                      <a:pt x="45" y="1046"/>
                      <a:pt x="0" y="1123"/>
                    </a:cubicBezTo>
                    <a:lnTo>
                      <a:pt x="11" y="1135"/>
                    </a:lnTo>
                    <a:cubicBezTo>
                      <a:pt x="156" y="1023"/>
                      <a:pt x="322" y="1034"/>
                      <a:pt x="500" y="1023"/>
                    </a:cubicBezTo>
                    <a:cubicBezTo>
                      <a:pt x="678" y="1023"/>
                      <a:pt x="868" y="957"/>
                      <a:pt x="1034" y="868"/>
                    </a:cubicBezTo>
                    <a:cubicBezTo>
                      <a:pt x="1190" y="779"/>
                      <a:pt x="1335" y="656"/>
                      <a:pt x="1446" y="500"/>
                    </a:cubicBezTo>
                    <a:cubicBezTo>
                      <a:pt x="1546" y="356"/>
                      <a:pt x="1612" y="189"/>
                      <a:pt x="1646" y="11"/>
                    </a:cubicBezTo>
                    <a:lnTo>
                      <a:pt x="163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8"/>
              <p:cNvSpPr/>
              <p:nvPr/>
            </p:nvSpPr>
            <p:spPr>
              <a:xfrm>
                <a:off x="1723333" y="2054233"/>
                <a:ext cx="57843" cy="59169"/>
              </a:xfrm>
              <a:custGeom>
                <a:avLst/>
                <a:gdLst/>
                <a:ahLst/>
                <a:cxnLst/>
                <a:rect l="l" t="t" r="r" b="b"/>
                <a:pathLst>
                  <a:path w="1658" h="1696" extrusionOk="0">
                    <a:moveTo>
                      <a:pt x="1090" y="339"/>
                    </a:moveTo>
                    <a:lnTo>
                      <a:pt x="1090" y="339"/>
                    </a:lnTo>
                    <a:cubicBezTo>
                      <a:pt x="1135" y="428"/>
                      <a:pt x="1157" y="528"/>
                      <a:pt x="1168" y="639"/>
                    </a:cubicBezTo>
                    <a:lnTo>
                      <a:pt x="1157" y="650"/>
                    </a:lnTo>
                    <a:cubicBezTo>
                      <a:pt x="1157" y="595"/>
                      <a:pt x="1145" y="539"/>
                      <a:pt x="1123" y="494"/>
                    </a:cubicBezTo>
                    <a:cubicBezTo>
                      <a:pt x="1113" y="439"/>
                      <a:pt x="1101" y="383"/>
                      <a:pt x="1090" y="339"/>
                    </a:cubicBezTo>
                    <a:close/>
                    <a:moveTo>
                      <a:pt x="300" y="706"/>
                    </a:moveTo>
                    <a:lnTo>
                      <a:pt x="300" y="706"/>
                    </a:lnTo>
                    <a:cubicBezTo>
                      <a:pt x="278" y="783"/>
                      <a:pt x="267" y="862"/>
                      <a:pt x="256" y="939"/>
                    </a:cubicBezTo>
                    <a:cubicBezTo>
                      <a:pt x="256" y="951"/>
                      <a:pt x="245" y="961"/>
                      <a:pt x="245" y="984"/>
                    </a:cubicBezTo>
                    <a:lnTo>
                      <a:pt x="223" y="984"/>
                    </a:lnTo>
                    <a:cubicBezTo>
                      <a:pt x="223" y="973"/>
                      <a:pt x="223" y="961"/>
                      <a:pt x="233" y="951"/>
                    </a:cubicBezTo>
                    <a:cubicBezTo>
                      <a:pt x="245" y="862"/>
                      <a:pt x="267" y="783"/>
                      <a:pt x="300" y="706"/>
                    </a:cubicBezTo>
                    <a:close/>
                    <a:moveTo>
                      <a:pt x="1277" y="1"/>
                    </a:moveTo>
                    <a:cubicBezTo>
                      <a:pt x="1253" y="1"/>
                      <a:pt x="1232" y="13"/>
                      <a:pt x="1224" y="39"/>
                    </a:cubicBezTo>
                    <a:cubicBezTo>
                      <a:pt x="1212" y="83"/>
                      <a:pt x="1224" y="128"/>
                      <a:pt x="1246" y="172"/>
                    </a:cubicBezTo>
                    <a:cubicBezTo>
                      <a:pt x="1257" y="217"/>
                      <a:pt x="1268" y="250"/>
                      <a:pt x="1279" y="294"/>
                    </a:cubicBezTo>
                    <a:cubicBezTo>
                      <a:pt x="1291" y="383"/>
                      <a:pt x="1301" y="461"/>
                      <a:pt x="1313" y="550"/>
                    </a:cubicBezTo>
                    <a:lnTo>
                      <a:pt x="1313" y="606"/>
                    </a:lnTo>
                    <a:cubicBezTo>
                      <a:pt x="1301" y="628"/>
                      <a:pt x="1301" y="650"/>
                      <a:pt x="1301" y="672"/>
                    </a:cubicBezTo>
                    <a:cubicBezTo>
                      <a:pt x="1301" y="650"/>
                      <a:pt x="1291" y="628"/>
                      <a:pt x="1291" y="595"/>
                    </a:cubicBezTo>
                    <a:cubicBezTo>
                      <a:pt x="1268" y="450"/>
                      <a:pt x="1212" y="306"/>
                      <a:pt x="1123" y="194"/>
                    </a:cubicBezTo>
                    <a:cubicBezTo>
                      <a:pt x="1115" y="183"/>
                      <a:pt x="1103" y="178"/>
                      <a:pt x="1091" y="178"/>
                    </a:cubicBezTo>
                    <a:cubicBezTo>
                      <a:pt x="1057" y="178"/>
                      <a:pt x="1021" y="217"/>
                      <a:pt x="1046" y="250"/>
                    </a:cubicBezTo>
                    <a:cubicBezTo>
                      <a:pt x="1046" y="261"/>
                      <a:pt x="1057" y="272"/>
                      <a:pt x="1057" y="283"/>
                    </a:cubicBezTo>
                    <a:lnTo>
                      <a:pt x="1034" y="283"/>
                    </a:lnTo>
                    <a:cubicBezTo>
                      <a:pt x="1024" y="272"/>
                      <a:pt x="1024" y="261"/>
                      <a:pt x="1024" y="239"/>
                    </a:cubicBezTo>
                    <a:cubicBezTo>
                      <a:pt x="1014" y="222"/>
                      <a:pt x="998" y="216"/>
                      <a:pt x="982" y="216"/>
                    </a:cubicBezTo>
                    <a:cubicBezTo>
                      <a:pt x="942" y="216"/>
                      <a:pt x="897" y="255"/>
                      <a:pt x="912" y="294"/>
                    </a:cubicBezTo>
                    <a:cubicBezTo>
                      <a:pt x="945" y="383"/>
                      <a:pt x="968" y="461"/>
                      <a:pt x="979" y="550"/>
                    </a:cubicBezTo>
                    <a:lnTo>
                      <a:pt x="979" y="639"/>
                    </a:lnTo>
                    <a:cubicBezTo>
                      <a:pt x="968" y="595"/>
                      <a:pt x="968" y="550"/>
                      <a:pt x="957" y="506"/>
                    </a:cubicBezTo>
                    <a:cubicBezTo>
                      <a:pt x="945" y="405"/>
                      <a:pt x="912" y="306"/>
                      <a:pt x="868" y="217"/>
                    </a:cubicBezTo>
                    <a:cubicBezTo>
                      <a:pt x="861" y="204"/>
                      <a:pt x="850" y="198"/>
                      <a:pt x="838" y="198"/>
                    </a:cubicBezTo>
                    <a:cubicBezTo>
                      <a:pt x="807" y="198"/>
                      <a:pt x="771" y="230"/>
                      <a:pt x="779" y="261"/>
                    </a:cubicBezTo>
                    <a:cubicBezTo>
                      <a:pt x="801" y="328"/>
                      <a:pt x="823" y="395"/>
                      <a:pt x="834" y="461"/>
                    </a:cubicBezTo>
                    <a:cubicBezTo>
                      <a:pt x="823" y="428"/>
                      <a:pt x="801" y="405"/>
                      <a:pt x="790" y="383"/>
                    </a:cubicBezTo>
                    <a:cubicBezTo>
                      <a:pt x="767" y="361"/>
                      <a:pt x="757" y="339"/>
                      <a:pt x="734" y="316"/>
                    </a:cubicBezTo>
                    <a:cubicBezTo>
                      <a:pt x="723" y="306"/>
                      <a:pt x="701" y="283"/>
                      <a:pt x="678" y="272"/>
                    </a:cubicBezTo>
                    <a:cubicBezTo>
                      <a:pt x="656" y="272"/>
                      <a:pt x="634" y="283"/>
                      <a:pt x="634" y="306"/>
                    </a:cubicBezTo>
                    <a:lnTo>
                      <a:pt x="634" y="316"/>
                    </a:lnTo>
                    <a:cubicBezTo>
                      <a:pt x="631" y="315"/>
                      <a:pt x="628" y="314"/>
                      <a:pt x="624" y="314"/>
                    </a:cubicBezTo>
                    <a:cubicBezTo>
                      <a:pt x="603" y="314"/>
                      <a:pt x="579" y="342"/>
                      <a:pt x="579" y="361"/>
                    </a:cubicBezTo>
                    <a:cubicBezTo>
                      <a:pt x="612" y="439"/>
                      <a:pt x="634" y="506"/>
                      <a:pt x="656" y="583"/>
                    </a:cubicBezTo>
                    <a:cubicBezTo>
                      <a:pt x="656" y="606"/>
                      <a:pt x="668" y="628"/>
                      <a:pt x="668" y="650"/>
                    </a:cubicBezTo>
                    <a:cubicBezTo>
                      <a:pt x="668" y="650"/>
                      <a:pt x="656" y="650"/>
                      <a:pt x="656" y="662"/>
                    </a:cubicBezTo>
                    <a:cubicBezTo>
                      <a:pt x="645" y="617"/>
                      <a:pt x="634" y="583"/>
                      <a:pt x="623" y="539"/>
                    </a:cubicBezTo>
                    <a:cubicBezTo>
                      <a:pt x="601" y="472"/>
                      <a:pt x="567" y="405"/>
                      <a:pt x="534" y="339"/>
                    </a:cubicBezTo>
                    <a:cubicBezTo>
                      <a:pt x="529" y="328"/>
                      <a:pt x="520" y="325"/>
                      <a:pt x="512" y="325"/>
                    </a:cubicBezTo>
                    <a:cubicBezTo>
                      <a:pt x="504" y="325"/>
                      <a:pt x="495" y="328"/>
                      <a:pt x="490" y="328"/>
                    </a:cubicBezTo>
                    <a:cubicBezTo>
                      <a:pt x="478" y="339"/>
                      <a:pt x="456" y="361"/>
                      <a:pt x="467" y="383"/>
                    </a:cubicBezTo>
                    <a:cubicBezTo>
                      <a:pt x="467" y="395"/>
                      <a:pt x="478" y="417"/>
                      <a:pt x="490" y="439"/>
                    </a:cubicBezTo>
                    <a:cubicBezTo>
                      <a:pt x="456" y="439"/>
                      <a:pt x="411" y="461"/>
                      <a:pt x="411" y="494"/>
                    </a:cubicBezTo>
                    <a:lnTo>
                      <a:pt x="411" y="694"/>
                    </a:lnTo>
                    <a:cubicBezTo>
                      <a:pt x="389" y="706"/>
                      <a:pt x="379" y="717"/>
                      <a:pt x="367" y="728"/>
                    </a:cubicBezTo>
                    <a:lnTo>
                      <a:pt x="367" y="728"/>
                    </a:lnTo>
                    <a:cubicBezTo>
                      <a:pt x="367" y="678"/>
                      <a:pt x="368" y="636"/>
                      <a:pt x="378" y="595"/>
                    </a:cubicBezTo>
                    <a:cubicBezTo>
                      <a:pt x="378" y="579"/>
                      <a:pt x="372" y="568"/>
                      <a:pt x="360" y="568"/>
                    </a:cubicBezTo>
                    <a:cubicBezTo>
                      <a:pt x="356" y="568"/>
                      <a:pt x="351" y="569"/>
                      <a:pt x="345" y="573"/>
                    </a:cubicBezTo>
                    <a:cubicBezTo>
                      <a:pt x="345" y="561"/>
                      <a:pt x="356" y="561"/>
                      <a:pt x="356" y="550"/>
                    </a:cubicBezTo>
                    <a:cubicBezTo>
                      <a:pt x="367" y="528"/>
                      <a:pt x="367" y="517"/>
                      <a:pt x="378" y="494"/>
                    </a:cubicBezTo>
                    <a:cubicBezTo>
                      <a:pt x="389" y="472"/>
                      <a:pt x="401" y="439"/>
                      <a:pt x="423" y="428"/>
                    </a:cubicBezTo>
                    <a:cubicBezTo>
                      <a:pt x="453" y="407"/>
                      <a:pt x="456" y="359"/>
                      <a:pt x="422" y="359"/>
                    </a:cubicBezTo>
                    <a:cubicBezTo>
                      <a:pt x="419" y="359"/>
                      <a:pt x="415" y="360"/>
                      <a:pt x="411" y="361"/>
                    </a:cubicBezTo>
                    <a:cubicBezTo>
                      <a:pt x="356" y="372"/>
                      <a:pt x="334" y="417"/>
                      <a:pt x="312" y="461"/>
                    </a:cubicBezTo>
                    <a:cubicBezTo>
                      <a:pt x="278" y="517"/>
                      <a:pt x="256" y="561"/>
                      <a:pt x="233" y="617"/>
                    </a:cubicBezTo>
                    <a:cubicBezTo>
                      <a:pt x="189" y="717"/>
                      <a:pt x="156" y="828"/>
                      <a:pt x="134" y="928"/>
                    </a:cubicBezTo>
                    <a:cubicBezTo>
                      <a:pt x="78" y="1106"/>
                      <a:pt x="0" y="1418"/>
                      <a:pt x="201" y="1529"/>
                    </a:cubicBezTo>
                    <a:lnTo>
                      <a:pt x="245" y="1529"/>
                    </a:lnTo>
                    <a:cubicBezTo>
                      <a:pt x="256" y="1551"/>
                      <a:pt x="278" y="1574"/>
                      <a:pt x="300" y="1584"/>
                    </a:cubicBezTo>
                    <a:cubicBezTo>
                      <a:pt x="300" y="1607"/>
                      <a:pt x="312" y="1618"/>
                      <a:pt x="334" y="1618"/>
                    </a:cubicBezTo>
                    <a:lnTo>
                      <a:pt x="345" y="1629"/>
                    </a:lnTo>
                    <a:cubicBezTo>
                      <a:pt x="356" y="1640"/>
                      <a:pt x="367" y="1651"/>
                      <a:pt x="378" y="1651"/>
                    </a:cubicBezTo>
                    <a:cubicBezTo>
                      <a:pt x="389" y="1651"/>
                      <a:pt x="389" y="1663"/>
                      <a:pt x="389" y="1663"/>
                    </a:cubicBezTo>
                    <a:cubicBezTo>
                      <a:pt x="389" y="1673"/>
                      <a:pt x="401" y="1685"/>
                      <a:pt x="411" y="1685"/>
                    </a:cubicBezTo>
                    <a:cubicBezTo>
                      <a:pt x="423" y="1695"/>
                      <a:pt x="434" y="1695"/>
                      <a:pt x="445" y="1695"/>
                    </a:cubicBezTo>
                    <a:cubicBezTo>
                      <a:pt x="701" y="1695"/>
                      <a:pt x="968" y="1663"/>
                      <a:pt x="1179" y="1495"/>
                    </a:cubicBezTo>
                    <a:cubicBezTo>
                      <a:pt x="1190" y="1485"/>
                      <a:pt x="1212" y="1462"/>
                      <a:pt x="1212" y="1429"/>
                    </a:cubicBezTo>
                    <a:lnTo>
                      <a:pt x="1224" y="1429"/>
                    </a:lnTo>
                    <a:cubicBezTo>
                      <a:pt x="1257" y="1418"/>
                      <a:pt x="1268" y="1396"/>
                      <a:pt x="1279" y="1373"/>
                    </a:cubicBezTo>
                    <a:cubicBezTo>
                      <a:pt x="1335" y="1317"/>
                      <a:pt x="1390" y="1251"/>
                      <a:pt x="1435" y="1195"/>
                    </a:cubicBezTo>
                    <a:cubicBezTo>
                      <a:pt x="1479" y="1117"/>
                      <a:pt x="1524" y="1040"/>
                      <a:pt x="1557" y="951"/>
                    </a:cubicBezTo>
                    <a:cubicBezTo>
                      <a:pt x="1624" y="783"/>
                      <a:pt x="1657" y="606"/>
                      <a:pt x="1646" y="428"/>
                    </a:cubicBezTo>
                    <a:cubicBezTo>
                      <a:pt x="1646" y="412"/>
                      <a:pt x="1637" y="406"/>
                      <a:pt x="1625" y="406"/>
                    </a:cubicBezTo>
                    <a:cubicBezTo>
                      <a:pt x="1602" y="406"/>
                      <a:pt x="1568" y="428"/>
                      <a:pt x="1568" y="450"/>
                    </a:cubicBezTo>
                    <a:cubicBezTo>
                      <a:pt x="1568" y="606"/>
                      <a:pt x="1535" y="751"/>
                      <a:pt x="1479" y="895"/>
                    </a:cubicBezTo>
                    <a:cubicBezTo>
                      <a:pt x="1501" y="795"/>
                      <a:pt x="1513" y="694"/>
                      <a:pt x="1513" y="595"/>
                    </a:cubicBezTo>
                    <a:cubicBezTo>
                      <a:pt x="1513" y="569"/>
                      <a:pt x="1500" y="557"/>
                      <a:pt x="1485" y="557"/>
                    </a:cubicBezTo>
                    <a:cubicBezTo>
                      <a:pt x="1479" y="557"/>
                      <a:pt x="1474" y="558"/>
                      <a:pt x="1468" y="561"/>
                    </a:cubicBezTo>
                    <a:cubicBezTo>
                      <a:pt x="1457" y="561"/>
                      <a:pt x="1446" y="573"/>
                      <a:pt x="1435" y="573"/>
                    </a:cubicBezTo>
                    <a:lnTo>
                      <a:pt x="1435" y="550"/>
                    </a:lnTo>
                    <a:lnTo>
                      <a:pt x="1435" y="517"/>
                    </a:lnTo>
                    <a:cubicBezTo>
                      <a:pt x="1435" y="428"/>
                      <a:pt x="1424" y="339"/>
                      <a:pt x="1402" y="250"/>
                    </a:cubicBezTo>
                    <a:lnTo>
                      <a:pt x="1368" y="116"/>
                    </a:lnTo>
                    <a:cubicBezTo>
                      <a:pt x="1357" y="72"/>
                      <a:pt x="1346" y="27"/>
                      <a:pt x="1301" y="5"/>
                    </a:cubicBezTo>
                    <a:cubicBezTo>
                      <a:pt x="1293" y="2"/>
                      <a:pt x="1285" y="1"/>
                      <a:pt x="127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8"/>
              <p:cNvSpPr/>
              <p:nvPr/>
            </p:nvSpPr>
            <p:spPr>
              <a:xfrm>
                <a:off x="1732648" y="2069026"/>
                <a:ext cx="39214" cy="40121"/>
              </a:xfrm>
              <a:custGeom>
                <a:avLst/>
                <a:gdLst/>
                <a:ahLst/>
                <a:cxnLst/>
                <a:rect l="l" t="t" r="r" b="b"/>
                <a:pathLst>
                  <a:path w="1124" h="1150" extrusionOk="0">
                    <a:moveTo>
                      <a:pt x="653" y="0"/>
                    </a:moveTo>
                    <a:cubicBezTo>
                      <a:pt x="633" y="0"/>
                      <a:pt x="611" y="1"/>
                      <a:pt x="589" y="4"/>
                    </a:cubicBezTo>
                    <a:cubicBezTo>
                      <a:pt x="256" y="37"/>
                      <a:pt x="45" y="315"/>
                      <a:pt x="33" y="560"/>
                    </a:cubicBezTo>
                    <a:cubicBezTo>
                      <a:pt x="0" y="916"/>
                      <a:pt x="233" y="1150"/>
                      <a:pt x="233" y="1150"/>
                    </a:cubicBezTo>
                    <a:lnTo>
                      <a:pt x="878" y="1038"/>
                    </a:lnTo>
                    <a:cubicBezTo>
                      <a:pt x="878" y="1038"/>
                      <a:pt x="1123" y="771"/>
                      <a:pt x="1101" y="448"/>
                    </a:cubicBezTo>
                    <a:cubicBezTo>
                      <a:pt x="1091" y="219"/>
                      <a:pt x="954" y="0"/>
                      <a:pt x="653"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8"/>
              <p:cNvSpPr/>
              <p:nvPr/>
            </p:nvSpPr>
            <p:spPr>
              <a:xfrm>
                <a:off x="1722565" y="2067072"/>
                <a:ext cx="67124" cy="55750"/>
              </a:xfrm>
              <a:custGeom>
                <a:avLst/>
                <a:gdLst/>
                <a:ahLst/>
                <a:cxnLst/>
                <a:rect l="l" t="t" r="r" b="b"/>
                <a:pathLst>
                  <a:path w="1924" h="1598" extrusionOk="0">
                    <a:moveTo>
                      <a:pt x="1239" y="0"/>
                    </a:moveTo>
                    <a:cubicBezTo>
                      <a:pt x="1204" y="0"/>
                      <a:pt x="1162" y="48"/>
                      <a:pt x="1179" y="82"/>
                    </a:cubicBezTo>
                    <a:cubicBezTo>
                      <a:pt x="1279" y="249"/>
                      <a:pt x="1301" y="449"/>
                      <a:pt x="1301" y="638"/>
                    </a:cubicBezTo>
                    <a:cubicBezTo>
                      <a:pt x="1301" y="705"/>
                      <a:pt x="1301" y="771"/>
                      <a:pt x="1290" y="838"/>
                    </a:cubicBezTo>
                    <a:lnTo>
                      <a:pt x="1268" y="838"/>
                    </a:lnTo>
                    <a:cubicBezTo>
                      <a:pt x="1246" y="660"/>
                      <a:pt x="1190" y="482"/>
                      <a:pt x="1101" y="326"/>
                    </a:cubicBezTo>
                    <a:cubicBezTo>
                      <a:pt x="1095" y="318"/>
                      <a:pt x="1087" y="315"/>
                      <a:pt x="1078" y="315"/>
                    </a:cubicBezTo>
                    <a:cubicBezTo>
                      <a:pt x="1051" y="315"/>
                      <a:pt x="1017" y="346"/>
                      <a:pt x="1034" y="371"/>
                    </a:cubicBezTo>
                    <a:cubicBezTo>
                      <a:pt x="1090" y="504"/>
                      <a:pt x="1123" y="638"/>
                      <a:pt x="1135" y="783"/>
                    </a:cubicBezTo>
                    <a:lnTo>
                      <a:pt x="1135" y="949"/>
                    </a:lnTo>
                    <a:cubicBezTo>
                      <a:pt x="1135" y="905"/>
                      <a:pt x="1123" y="860"/>
                      <a:pt x="1123" y="816"/>
                    </a:cubicBezTo>
                    <a:cubicBezTo>
                      <a:pt x="1090" y="616"/>
                      <a:pt x="1012" y="438"/>
                      <a:pt x="912" y="260"/>
                    </a:cubicBezTo>
                    <a:cubicBezTo>
                      <a:pt x="904" y="250"/>
                      <a:pt x="894" y="245"/>
                      <a:pt x="882" y="245"/>
                    </a:cubicBezTo>
                    <a:cubicBezTo>
                      <a:pt x="843" y="245"/>
                      <a:pt x="794" y="295"/>
                      <a:pt x="812" y="338"/>
                    </a:cubicBezTo>
                    <a:cubicBezTo>
                      <a:pt x="856" y="415"/>
                      <a:pt x="890" y="494"/>
                      <a:pt x="923" y="583"/>
                    </a:cubicBezTo>
                    <a:cubicBezTo>
                      <a:pt x="890" y="538"/>
                      <a:pt x="856" y="504"/>
                      <a:pt x="823" y="472"/>
                    </a:cubicBezTo>
                    <a:cubicBezTo>
                      <a:pt x="818" y="466"/>
                      <a:pt x="811" y="464"/>
                      <a:pt x="804" y="464"/>
                    </a:cubicBezTo>
                    <a:cubicBezTo>
                      <a:pt x="779" y="464"/>
                      <a:pt x="750" y="490"/>
                      <a:pt x="767" y="516"/>
                    </a:cubicBezTo>
                    <a:cubicBezTo>
                      <a:pt x="868" y="638"/>
                      <a:pt x="912" y="794"/>
                      <a:pt x="923" y="939"/>
                    </a:cubicBezTo>
                    <a:cubicBezTo>
                      <a:pt x="890" y="939"/>
                      <a:pt x="845" y="961"/>
                      <a:pt x="845" y="994"/>
                    </a:cubicBezTo>
                    <a:cubicBezTo>
                      <a:pt x="845" y="905"/>
                      <a:pt x="856" y="816"/>
                      <a:pt x="856" y="738"/>
                    </a:cubicBezTo>
                    <a:cubicBezTo>
                      <a:pt x="856" y="717"/>
                      <a:pt x="846" y="708"/>
                      <a:pt x="833" y="708"/>
                    </a:cubicBezTo>
                    <a:cubicBezTo>
                      <a:pt x="813" y="708"/>
                      <a:pt x="785" y="729"/>
                      <a:pt x="779" y="749"/>
                    </a:cubicBezTo>
                    <a:cubicBezTo>
                      <a:pt x="756" y="850"/>
                      <a:pt x="745" y="949"/>
                      <a:pt x="745" y="1061"/>
                    </a:cubicBezTo>
                    <a:lnTo>
                      <a:pt x="723" y="1061"/>
                    </a:lnTo>
                    <a:lnTo>
                      <a:pt x="723" y="1016"/>
                    </a:lnTo>
                    <a:cubicBezTo>
                      <a:pt x="712" y="894"/>
                      <a:pt x="734" y="771"/>
                      <a:pt x="745" y="638"/>
                    </a:cubicBezTo>
                    <a:cubicBezTo>
                      <a:pt x="750" y="614"/>
                      <a:pt x="736" y="604"/>
                      <a:pt x="717" y="604"/>
                    </a:cubicBezTo>
                    <a:cubicBezTo>
                      <a:pt x="693" y="604"/>
                      <a:pt x="662" y="619"/>
                      <a:pt x="656" y="638"/>
                    </a:cubicBezTo>
                    <a:cubicBezTo>
                      <a:pt x="589" y="761"/>
                      <a:pt x="578" y="916"/>
                      <a:pt x="589" y="1050"/>
                    </a:cubicBezTo>
                    <a:cubicBezTo>
                      <a:pt x="589" y="1061"/>
                      <a:pt x="601" y="1083"/>
                      <a:pt x="601" y="1094"/>
                    </a:cubicBezTo>
                    <a:cubicBezTo>
                      <a:pt x="578" y="1028"/>
                      <a:pt x="567" y="961"/>
                      <a:pt x="567" y="894"/>
                    </a:cubicBezTo>
                    <a:cubicBezTo>
                      <a:pt x="567" y="805"/>
                      <a:pt x="578" y="716"/>
                      <a:pt x="611" y="627"/>
                    </a:cubicBezTo>
                    <a:cubicBezTo>
                      <a:pt x="634" y="538"/>
                      <a:pt x="678" y="460"/>
                      <a:pt x="712" y="383"/>
                    </a:cubicBezTo>
                    <a:cubicBezTo>
                      <a:pt x="719" y="353"/>
                      <a:pt x="697" y="338"/>
                      <a:pt x="674" y="338"/>
                    </a:cubicBezTo>
                    <a:cubicBezTo>
                      <a:pt x="663" y="338"/>
                      <a:pt x="653" y="341"/>
                      <a:pt x="645" y="349"/>
                    </a:cubicBezTo>
                    <a:cubicBezTo>
                      <a:pt x="489" y="494"/>
                      <a:pt x="433" y="716"/>
                      <a:pt x="433" y="916"/>
                    </a:cubicBezTo>
                    <a:cubicBezTo>
                      <a:pt x="433" y="972"/>
                      <a:pt x="445" y="1038"/>
                      <a:pt x="456" y="1094"/>
                    </a:cubicBezTo>
                    <a:cubicBezTo>
                      <a:pt x="445" y="1094"/>
                      <a:pt x="445" y="1105"/>
                      <a:pt x="445" y="1105"/>
                    </a:cubicBezTo>
                    <a:cubicBezTo>
                      <a:pt x="423" y="1038"/>
                      <a:pt x="411" y="972"/>
                      <a:pt x="411" y="894"/>
                    </a:cubicBezTo>
                    <a:cubicBezTo>
                      <a:pt x="389" y="694"/>
                      <a:pt x="445" y="482"/>
                      <a:pt x="522" y="282"/>
                    </a:cubicBezTo>
                    <a:cubicBezTo>
                      <a:pt x="534" y="260"/>
                      <a:pt x="517" y="249"/>
                      <a:pt x="495" y="249"/>
                    </a:cubicBezTo>
                    <a:cubicBezTo>
                      <a:pt x="472" y="249"/>
                      <a:pt x="445" y="260"/>
                      <a:pt x="433" y="282"/>
                    </a:cubicBezTo>
                    <a:cubicBezTo>
                      <a:pt x="356" y="460"/>
                      <a:pt x="300" y="649"/>
                      <a:pt x="289" y="850"/>
                    </a:cubicBezTo>
                    <a:cubicBezTo>
                      <a:pt x="267" y="672"/>
                      <a:pt x="289" y="482"/>
                      <a:pt x="367" y="316"/>
                    </a:cubicBezTo>
                    <a:cubicBezTo>
                      <a:pt x="386" y="278"/>
                      <a:pt x="365" y="258"/>
                      <a:pt x="340" y="258"/>
                    </a:cubicBezTo>
                    <a:cubicBezTo>
                      <a:pt x="321" y="258"/>
                      <a:pt x="299" y="269"/>
                      <a:pt x="289" y="294"/>
                    </a:cubicBezTo>
                    <a:cubicBezTo>
                      <a:pt x="178" y="482"/>
                      <a:pt x="144" y="705"/>
                      <a:pt x="166" y="916"/>
                    </a:cubicBezTo>
                    <a:cubicBezTo>
                      <a:pt x="166" y="939"/>
                      <a:pt x="178" y="972"/>
                      <a:pt x="178" y="994"/>
                    </a:cubicBezTo>
                    <a:cubicBezTo>
                      <a:pt x="144" y="916"/>
                      <a:pt x="134" y="838"/>
                      <a:pt x="122" y="749"/>
                    </a:cubicBezTo>
                    <a:cubicBezTo>
                      <a:pt x="111" y="516"/>
                      <a:pt x="200" y="282"/>
                      <a:pt x="356" y="104"/>
                    </a:cubicBezTo>
                    <a:cubicBezTo>
                      <a:pt x="381" y="79"/>
                      <a:pt x="362" y="48"/>
                      <a:pt x="337" y="48"/>
                    </a:cubicBezTo>
                    <a:cubicBezTo>
                      <a:pt x="329" y="48"/>
                      <a:pt x="320" y="51"/>
                      <a:pt x="312" y="60"/>
                    </a:cubicBezTo>
                    <a:cubicBezTo>
                      <a:pt x="111" y="238"/>
                      <a:pt x="0" y="494"/>
                      <a:pt x="0" y="771"/>
                    </a:cubicBezTo>
                    <a:cubicBezTo>
                      <a:pt x="0" y="1028"/>
                      <a:pt x="122" y="1350"/>
                      <a:pt x="356" y="1483"/>
                    </a:cubicBezTo>
                    <a:cubicBezTo>
                      <a:pt x="363" y="1487"/>
                      <a:pt x="370" y="1488"/>
                      <a:pt x="375" y="1488"/>
                    </a:cubicBezTo>
                    <a:cubicBezTo>
                      <a:pt x="387" y="1488"/>
                      <a:pt x="396" y="1483"/>
                      <a:pt x="411" y="1483"/>
                    </a:cubicBezTo>
                    <a:cubicBezTo>
                      <a:pt x="445" y="1517"/>
                      <a:pt x="478" y="1539"/>
                      <a:pt x="522" y="1550"/>
                    </a:cubicBezTo>
                    <a:cubicBezTo>
                      <a:pt x="545" y="1561"/>
                      <a:pt x="567" y="1572"/>
                      <a:pt x="601" y="1584"/>
                    </a:cubicBezTo>
                    <a:cubicBezTo>
                      <a:pt x="623" y="1584"/>
                      <a:pt x="645" y="1561"/>
                      <a:pt x="656" y="1539"/>
                    </a:cubicBezTo>
                    <a:cubicBezTo>
                      <a:pt x="656" y="1539"/>
                      <a:pt x="667" y="1539"/>
                      <a:pt x="667" y="1528"/>
                    </a:cubicBezTo>
                    <a:cubicBezTo>
                      <a:pt x="678" y="1528"/>
                      <a:pt x="678" y="1539"/>
                      <a:pt x="678" y="1539"/>
                    </a:cubicBezTo>
                    <a:cubicBezTo>
                      <a:pt x="678" y="1539"/>
                      <a:pt x="690" y="1550"/>
                      <a:pt x="700" y="1550"/>
                    </a:cubicBezTo>
                    <a:lnTo>
                      <a:pt x="712" y="1550"/>
                    </a:lnTo>
                    <a:cubicBezTo>
                      <a:pt x="712" y="1561"/>
                      <a:pt x="723" y="1561"/>
                      <a:pt x="723" y="1572"/>
                    </a:cubicBezTo>
                    <a:cubicBezTo>
                      <a:pt x="734" y="1572"/>
                      <a:pt x="745" y="1584"/>
                      <a:pt x="745" y="1584"/>
                    </a:cubicBezTo>
                    <a:cubicBezTo>
                      <a:pt x="754" y="1588"/>
                      <a:pt x="765" y="1591"/>
                      <a:pt x="776" y="1591"/>
                    </a:cubicBezTo>
                    <a:cubicBezTo>
                      <a:pt x="793" y="1591"/>
                      <a:pt x="810" y="1585"/>
                      <a:pt x="823" y="1572"/>
                    </a:cubicBezTo>
                    <a:lnTo>
                      <a:pt x="834" y="1561"/>
                    </a:lnTo>
                    <a:cubicBezTo>
                      <a:pt x="834" y="1561"/>
                      <a:pt x="845" y="1572"/>
                      <a:pt x="845" y="1584"/>
                    </a:cubicBezTo>
                    <a:cubicBezTo>
                      <a:pt x="849" y="1593"/>
                      <a:pt x="856" y="1597"/>
                      <a:pt x="866" y="1597"/>
                    </a:cubicBezTo>
                    <a:cubicBezTo>
                      <a:pt x="888" y="1597"/>
                      <a:pt x="920" y="1574"/>
                      <a:pt x="912" y="1550"/>
                    </a:cubicBezTo>
                    <a:lnTo>
                      <a:pt x="912" y="1528"/>
                    </a:lnTo>
                    <a:cubicBezTo>
                      <a:pt x="923" y="1528"/>
                      <a:pt x="945" y="1517"/>
                      <a:pt x="957" y="1517"/>
                    </a:cubicBezTo>
                    <a:cubicBezTo>
                      <a:pt x="1034" y="1495"/>
                      <a:pt x="1112" y="1450"/>
                      <a:pt x="1167" y="1406"/>
                    </a:cubicBezTo>
                    <a:cubicBezTo>
                      <a:pt x="1167" y="1416"/>
                      <a:pt x="1167" y="1439"/>
                      <a:pt x="1190" y="1439"/>
                    </a:cubicBezTo>
                    <a:cubicBezTo>
                      <a:pt x="1194" y="1441"/>
                      <a:pt x="1199" y="1442"/>
                      <a:pt x="1203" y="1442"/>
                    </a:cubicBezTo>
                    <a:cubicBezTo>
                      <a:pt x="1224" y="1442"/>
                      <a:pt x="1248" y="1424"/>
                      <a:pt x="1256" y="1406"/>
                    </a:cubicBezTo>
                    <a:cubicBezTo>
                      <a:pt x="1256" y="1394"/>
                      <a:pt x="1268" y="1372"/>
                      <a:pt x="1279" y="1361"/>
                    </a:cubicBezTo>
                    <a:cubicBezTo>
                      <a:pt x="1285" y="1364"/>
                      <a:pt x="1291" y="1365"/>
                      <a:pt x="1296" y="1365"/>
                    </a:cubicBezTo>
                    <a:cubicBezTo>
                      <a:pt x="1313" y="1365"/>
                      <a:pt x="1329" y="1355"/>
                      <a:pt x="1345" y="1339"/>
                    </a:cubicBezTo>
                    <a:cubicBezTo>
                      <a:pt x="1368" y="1317"/>
                      <a:pt x="1390" y="1283"/>
                      <a:pt x="1412" y="1261"/>
                    </a:cubicBezTo>
                    <a:lnTo>
                      <a:pt x="1468" y="1261"/>
                    </a:lnTo>
                    <a:cubicBezTo>
                      <a:pt x="1523" y="1250"/>
                      <a:pt x="1557" y="1194"/>
                      <a:pt x="1590" y="1150"/>
                    </a:cubicBezTo>
                    <a:cubicBezTo>
                      <a:pt x="1657" y="1050"/>
                      <a:pt x="1713" y="949"/>
                      <a:pt x="1768" y="838"/>
                    </a:cubicBezTo>
                    <a:cubicBezTo>
                      <a:pt x="1857" y="649"/>
                      <a:pt x="1924" y="449"/>
                      <a:pt x="1891" y="238"/>
                    </a:cubicBezTo>
                    <a:cubicBezTo>
                      <a:pt x="1891" y="226"/>
                      <a:pt x="1883" y="221"/>
                      <a:pt x="1872" y="221"/>
                    </a:cubicBezTo>
                    <a:cubicBezTo>
                      <a:pt x="1853" y="221"/>
                      <a:pt x="1824" y="238"/>
                      <a:pt x="1824" y="260"/>
                    </a:cubicBezTo>
                    <a:cubicBezTo>
                      <a:pt x="1846" y="427"/>
                      <a:pt x="1813" y="583"/>
                      <a:pt x="1746" y="738"/>
                    </a:cubicBezTo>
                    <a:cubicBezTo>
                      <a:pt x="1740" y="738"/>
                      <a:pt x="1738" y="741"/>
                      <a:pt x="1736" y="744"/>
                    </a:cubicBezTo>
                    <a:lnTo>
                      <a:pt x="1736" y="744"/>
                    </a:lnTo>
                    <a:cubicBezTo>
                      <a:pt x="1779" y="567"/>
                      <a:pt x="1768" y="359"/>
                      <a:pt x="1735" y="182"/>
                    </a:cubicBezTo>
                    <a:cubicBezTo>
                      <a:pt x="1731" y="164"/>
                      <a:pt x="1717" y="156"/>
                      <a:pt x="1700" y="156"/>
                    </a:cubicBezTo>
                    <a:cubicBezTo>
                      <a:pt x="1664" y="156"/>
                      <a:pt x="1616" y="189"/>
                      <a:pt x="1624" y="227"/>
                    </a:cubicBezTo>
                    <a:cubicBezTo>
                      <a:pt x="1635" y="405"/>
                      <a:pt x="1657" y="571"/>
                      <a:pt x="1624" y="749"/>
                    </a:cubicBezTo>
                    <a:cubicBezTo>
                      <a:pt x="1612" y="771"/>
                      <a:pt x="1612" y="794"/>
                      <a:pt x="1602" y="816"/>
                    </a:cubicBezTo>
                    <a:cubicBezTo>
                      <a:pt x="1612" y="749"/>
                      <a:pt x="1612" y="672"/>
                      <a:pt x="1602" y="593"/>
                    </a:cubicBezTo>
                    <a:cubicBezTo>
                      <a:pt x="1635" y="405"/>
                      <a:pt x="1624" y="215"/>
                      <a:pt x="1568" y="37"/>
                    </a:cubicBezTo>
                    <a:cubicBezTo>
                      <a:pt x="1564" y="19"/>
                      <a:pt x="1553" y="12"/>
                      <a:pt x="1539" y="12"/>
                    </a:cubicBezTo>
                    <a:cubicBezTo>
                      <a:pt x="1510" y="12"/>
                      <a:pt x="1472" y="44"/>
                      <a:pt x="1479" y="82"/>
                    </a:cubicBezTo>
                    <a:cubicBezTo>
                      <a:pt x="1490" y="116"/>
                      <a:pt x="1490" y="149"/>
                      <a:pt x="1490" y="182"/>
                    </a:cubicBezTo>
                    <a:cubicBezTo>
                      <a:pt x="1490" y="171"/>
                      <a:pt x="1479" y="171"/>
                      <a:pt x="1468" y="171"/>
                    </a:cubicBezTo>
                    <a:lnTo>
                      <a:pt x="1468" y="160"/>
                    </a:lnTo>
                    <a:cubicBezTo>
                      <a:pt x="1461" y="145"/>
                      <a:pt x="1446" y="139"/>
                      <a:pt x="1430" y="139"/>
                    </a:cubicBezTo>
                    <a:cubicBezTo>
                      <a:pt x="1398" y="139"/>
                      <a:pt x="1361" y="163"/>
                      <a:pt x="1368" y="193"/>
                    </a:cubicBezTo>
                    <a:lnTo>
                      <a:pt x="1368" y="205"/>
                    </a:lnTo>
                    <a:cubicBezTo>
                      <a:pt x="1345" y="138"/>
                      <a:pt x="1313" y="71"/>
                      <a:pt x="1268" y="15"/>
                    </a:cubicBezTo>
                    <a:cubicBezTo>
                      <a:pt x="1260" y="5"/>
                      <a:pt x="1250" y="0"/>
                      <a:pt x="123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8"/>
              <p:cNvSpPr/>
              <p:nvPr/>
            </p:nvSpPr>
            <p:spPr>
              <a:xfrm>
                <a:off x="1730031" y="2084272"/>
                <a:ext cx="23200" cy="38376"/>
              </a:xfrm>
              <a:custGeom>
                <a:avLst/>
                <a:gdLst/>
                <a:ahLst/>
                <a:cxnLst/>
                <a:rect l="l" t="t" r="r" b="b"/>
                <a:pathLst>
                  <a:path w="665" h="1100" extrusionOk="0">
                    <a:moveTo>
                      <a:pt x="186" y="1"/>
                    </a:moveTo>
                    <a:cubicBezTo>
                      <a:pt x="164" y="11"/>
                      <a:pt x="153" y="23"/>
                      <a:pt x="153" y="45"/>
                    </a:cubicBezTo>
                    <a:cubicBezTo>
                      <a:pt x="130" y="189"/>
                      <a:pt x="108" y="334"/>
                      <a:pt x="120" y="479"/>
                    </a:cubicBezTo>
                    <a:cubicBezTo>
                      <a:pt x="130" y="557"/>
                      <a:pt x="142" y="646"/>
                      <a:pt x="186" y="723"/>
                    </a:cubicBezTo>
                    <a:lnTo>
                      <a:pt x="175" y="713"/>
                    </a:lnTo>
                    <a:cubicBezTo>
                      <a:pt x="120" y="646"/>
                      <a:pt x="86" y="568"/>
                      <a:pt x="53" y="479"/>
                    </a:cubicBezTo>
                    <a:cubicBezTo>
                      <a:pt x="53" y="469"/>
                      <a:pt x="48" y="465"/>
                      <a:pt x="41" y="465"/>
                    </a:cubicBezTo>
                    <a:cubicBezTo>
                      <a:pt x="25" y="465"/>
                      <a:pt x="0" y="485"/>
                      <a:pt x="9" y="501"/>
                    </a:cubicBezTo>
                    <a:cubicBezTo>
                      <a:pt x="31" y="657"/>
                      <a:pt x="108" y="802"/>
                      <a:pt x="219" y="913"/>
                    </a:cubicBezTo>
                    <a:cubicBezTo>
                      <a:pt x="249" y="933"/>
                      <a:pt x="279" y="970"/>
                      <a:pt x="316" y="970"/>
                    </a:cubicBezTo>
                    <a:cubicBezTo>
                      <a:pt x="321" y="970"/>
                      <a:pt x="326" y="969"/>
                      <a:pt x="331" y="968"/>
                    </a:cubicBezTo>
                    <a:lnTo>
                      <a:pt x="342" y="957"/>
                    </a:lnTo>
                    <a:lnTo>
                      <a:pt x="442" y="1091"/>
                    </a:lnTo>
                    <a:cubicBezTo>
                      <a:pt x="448" y="1097"/>
                      <a:pt x="457" y="1100"/>
                      <a:pt x="466" y="1100"/>
                    </a:cubicBezTo>
                    <a:cubicBezTo>
                      <a:pt x="487" y="1100"/>
                      <a:pt x="512" y="1084"/>
                      <a:pt x="520" y="1068"/>
                    </a:cubicBezTo>
                    <a:lnTo>
                      <a:pt x="542" y="1068"/>
                    </a:lnTo>
                    <a:cubicBezTo>
                      <a:pt x="553" y="1068"/>
                      <a:pt x="553" y="1057"/>
                      <a:pt x="565" y="1057"/>
                    </a:cubicBezTo>
                    <a:cubicBezTo>
                      <a:pt x="576" y="1074"/>
                      <a:pt x="590" y="1082"/>
                      <a:pt x="605" y="1082"/>
                    </a:cubicBezTo>
                    <a:cubicBezTo>
                      <a:pt x="620" y="1082"/>
                      <a:pt x="637" y="1074"/>
                      <a:pt x="654" y="1057"/>
                    </a:cubicBezTo>
                    <a:cubicBezTo>
                      <a:pt x="664" y="1046"/>
                      <a:pt x="664" y="1035"/>
                      <a:pt x="654" y="1024"/>
                    </a:cubicBezTo>
                    <a:lnTo>
                      <a:pt x="654" y="1012"/>
                    </a:lnTo>
                    <a:lnTo>
                      <a:pt x="642" y="1002"/>
                    </a:lnTo>
                    <a:cubicBezTo>
                      <a:pt x="620" y="980"/>
                      <a:pt x="598" y="957"/>
                      <a:pt x="587" y="935"/>
                    </a:cubicBezTo>
                    <a:cubicBezTo>
                      <a:pt x="565" y="913"/>
                      <a:pt x="542" y="891"/>
                      <a:pt x="531" y="868"/>
                    </a:cubicBezTo>
                    <a:cubicBezTo>
                      <a:pt x="509" y="846"/>
                      <a:pt x="486" y="812"/>
                      <a:pt x="486" y="779"/>
                    </a:cubicBezTo>
                    <a:cubicBezTo>
                      <a:pt x="486" y="768"/>
                      <a:pt x="464" y="768"/>
                      <a:pt x="453" y="768"/>
                    </a:cubicBezTo>
                    <a:cubicBezTo>
                      <a:pt x="442" y="768"/>
                      <a:pt x="431" y="779"/>
                      <a:pt x="431" y="790"/>
                    </a:cubicBezTo>
                    <a:cubicBezTo>
                      <a:pt x="420" y="824"/>
                      <a:pt x="420" y="857"/>
                      <a:pt x="431" y="879"/>
                    </a:cubicBezTo>
                    <a:cubicBezTo>
                      <a:pt x="420" y="868"/>
                      <a:pt x="409" y="857"/>
                      <a:pt x="397" y="834"/>
                    </a:cubicBezTo>
                    <a:cubicBezTo>
                      <a:pt x="397" y="824"/>
                      <a:pt x="387" y="824"/>
                      <a:pt x="387" y="812"/>
                    </a:cubicBezTo>
                    <a:cubicBezTo>
                      <a:pt x="375" y="790"/>
                      <a:pt x="364" y="768"/>
                      <a:pt x="353" y="757"/>
                    </a:cubicBezTo>
                    <a:cubicBezTo>
                      <a:pt x="342" y="746"/>
                      <a:pt x="342" y="746"/>
                      <a:pt x="331" y="746"/>
                    </a:cubicBezTo>
                    <a:cubicBezTo>
                      <a:pt x="275" y="646"/>
                      <a:pt x="231" y="535"/>
                      <a:pt x="209" y="423"/>
                    </a:cubicBezTo>
                    <a:cubicBezTo>
                      <a:pt x="197" y="290"/>
                      <a:pt x="209" y="156"/>
                      <a:pt x="219" y="23"/>
                    </a:cubicBezTo>
                    <a:cubicBezTo>
                      <a:pt x="231" y="11"/>
                      <a:pt x="209" y="1"/>
                      <a:pt x="18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8"/>
              <p:cNvSpPr/>
              <p:nvPr/>
            </p:nvSpPr>
            <p:spPr>
              <a:xfrm>
                <a:off x="1760593" y="2101367"/>
                <a:ext cx="4675" cy="17479"/>
              </a:xfrm>
              <a:custGeom>
                <a:avLst/>
                <a:gdLst/>
                <a:ahLst/>
                <a:cxnLst/>
                <a:rect l="l" t="t" r="r" b="b"/>
                <a:pathLst>
                  <a:path w="134" h="501" extrusionOk="0">
                    <a:moveTo>
                      <a:pt x="45" y="0"/>
                    </a:moveTo>
                    <a:cubicBezTo>
                      <a:pt x="22" y="11"/>
                      <a:pt x="11" y="22"/>
                      <a:pt x="11" y="45"/>
                    </a:cubicBezTo>
                    <a:cubicBezTo>
                      <a:pt x="11" y="122"/>
                      <a:pt x="22" y="189"/>
                      <a:pt x="33" y="267"/>
                    </a:cubicBezTo>
                    <a:lnTo>
                      <a:pt x="33" y="367"/>
                    </a:lnTo>
                    <a:cubicBezTo>
                      <a:pt x="33" y="401"/>
                      <a:pt x="33" y="423"/>
                      <a:pt x="11" y="445"/>
                    </a:cubicBezTo>
                    <a:cubicBezTo>
                      <a:pt x="0" y="467"/>
                      <a:pt x="11" y="490"/>
                      <a:pt x="22" y="500"/>
                    </a:cubicBezTo>
                    <a:cubicBezTo>
                      <a:pt x="45" y="500"/>
                      <a:pt x="67" y="490"/>
                      <a:pt x="77" y="478"/>
                    </a:cubicBezTo>
                    <a:cubicBezTo>
                      <a:pt x="134" y="411"/>
                      <a:pt x="134" y="322"/>
                      <a:pt x="134" y="245"/>
                    </a:cubicBezTo>
                    <a:cubicBezTo>
                      <a:pt x="134" y="200"/>
                      <a:pt x="134" y="167"/>
                      <a:pt x="122" y="122"/>
                    </a:cubicBezTo>
                    <a:cubicBezTo>
                      <a:pt x="122" y="78"/>
                      <a:pt x="100" y="45"/>
                      <a:pt x="77" y="11"/>
                    </a:cubicBezTo>
                    <a:cubicBezTo>
                      <a:pt x="77" y="0"/>
                      <a:pt x="55" y="0"/>
                      <a:pt x="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8"/>
              <p:cNvSpPr/>
              <p:nvPr/>
            </p:nvSpPr>
            <p:spPr>
              <a:xfrm>
                <a:off x="1765024" y="2092401"/>
                <a:ext cx="7989" cy="24945"/>
              </a:xfrm>
              <a:custGeom>
                <a:avLst/>
                <a:gdLst/>
                <a:ahLst/>
                <a:cxnLst/>
                <a:rect l="l" t="t" r="r" b="b"/>
                <a:pathLst>
                  <a:path w="229" h="715" extrusionOk="0">
                    <a:moveTo>
                      <a:pt x="173" y="1"/>
                    </a:moveTo>
                    <a:cubicBezTo>
                      <a:pt x="151" y="12"/>
                      <a:pt x="140" y="23"/>
                      <a:pt x="140" y="45"/>
                    </a:cubicBezTo>
                    <a:cubicBezTo>
                      <a:pt x="140" y="157"/>
                      <a:pt x="128" y="268"/>
                      <a:pt x="106" y="368"/>
                    </a:cubicBezTo>
                    <a:cubicBezTo>
                      <a:pt x="96" y="480"/>
                      <a:pt x="62" y="579"/>
                      <a:pt x="7" y="680"/>
                    </a:cubicBezTo>
                    <a:cubicBezTo>
                      <a:pt x="0" y="704"/>
                      <a:pt x="13" y="715"/>
                      <a:pt x="29" y="715"/>
                    </a:cubicBezTo>
                    <a:cubicBezTo>
                      <a:pt x="42" y="715"/>
                      <a:pt x="57" y="706"/>
                      <a:pt x="62" y="690"/>
                    </a:cubicBezTo>
                    <a:cubicBezTo>
                      <a:pt x="128" y="591"/>
                      <a:pt x="173" y="480"/>
                      <a:pt x="195" y="368"/>
                    </a:cubicBezTo>
                    <a:lnTo>
                      <a:pt x="229" y="201"/>
                    </a:lnTo>
                    <a:cubicBezTo>
                      <a:pt x="229" y="134"/>
                      <a:pt x="229" y="79"/>
                      <a:pt x="217" y="23"/>
                    </a:cubicBezTo>
                    <a:cubicBezTo>
                      <a:pt x="217" y="1"/>
                      <a:pt x="184" y="1"/>
                      <a:pt x="17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8"/>
              <p:cNvSpPr/>
              <p:nvPr/>
            </p:nvSpPr>
            <p:spPr>
              <a:xfrm>
                <a:off x="1773781" y="2071537"/>
                <a:ext cx="4675" cy="32445"/>
              </a:xfrm>
              <a:custGeom>
                <a:avLst/>
                <a:gdLst/>
                <a:ahLst/>
                <a:cxnLst/>
                <a:rect l="l" t="t" r="r" b="b"/>
                <a:pathLst>
                  <a:path w="134" h="930" extrusionOk="0">
                    <a:moveTo>
                      <a:pt x="54" y="0"/>
                    </a:moveTo>
                    <a:cubicBezTo>
                      <a:pt x="44" y="0"/>
                      <a:pt x="33" y="13"/>
                      <a:pt x="33" y="21"/>
                    </a:cubicBezTo>
                    <a:cubicBezTo>
                      <a:pt x="67" y="166"/>
                      <a:pt x="78" y="321"/>
                      <a:pt x="67" y="465"/>
                    </a:cubicBezTo>
                    <a:cubicBezTo>
                      <a:pt x="67" y="544"/>
                      <a:pt x="67" y="610"/>
                      <a:pt x="45" y="688"/>
                    </a:cubicBezTo>
                    <a:cubicBezTo>
                      <a:pt x="33" y="755"/>
                      <a:pt x="11" y="833"/>
                      <a:pt x="0" y="900"/>
                    </a:cubicBezTo>
                    <a:cubicBezTo>
                      <a:pt x="0" y="922"/>
                      <a:pt x="14" y="930"/>
                      <a:pt x="29" y="930"/>
                    </a:cubicBezTo>
                    <a:cubicBezTo>
                      <a:pt x="44" y="930"/>
                      <a:pt x="61" y="922"/>
                      <a:pt x="67" y="910"/>
                    </a:cubicBezTo>
                    <a:cubicBezTo>
                      <a:pt x="122" y="766"/>
                      <a:pt x="134" y="610"/>
                      <a:pt x="134" y="455"/>
                    </a:cubicBezTo>
                    <a:cubicBezTo>
                      <a:pt x="134" y="310"/>
                      <a:pt x="111" y="154"/>
                      <a:pt x="67" y="10"/>
                    </a:cubicBezTo>
                    <a:cubicBezTo>
                      <a:pt x="63" y="3"/>
                      <a:pt x="59" y="0"/>
                      <a:pt x="5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8"/>
              <p:cNvSpPr/>
              <p:nvPr/>
            </p:nvSpPr>
            <p:spPr>
              <a:xfrm>
                <a:off x="1772211" y="2090098"/>
                <a:ext cx="10920" cy="22188"/>
              </a:xfrm>
              <a:custGeom>
                <a:avLst/>
                <a:gdLst/>
                <a:ahLst/>
                <a:cxnLst/>
                <a:rect l="l" t="t" r="r" b="b"/>
                <a:pathLst>
                  <a:path w="313" h="636" extrusionOk="0">
                    <a:moveTo>
                      <a:pt x="256" y="0"/>
                    </a:moveTo>
                    <a:cubicBezTo>
                      <a:pt x="245" y="0"/>
                      <a:pt x="223" y="22"/>
                      <a:pt x="223" y="45"/>
                    </a:cubicBezTo>
                    <a:cubicBezTo>
                      <a:pt x="234" y="123"/>
                      <a:pt x="212" y="190"/>
                      <a:pt x="189" y="267"/>
                    </a:cubicBezTo>
                    <a:cubicBezTo>
                      <a:pt x="179" y="312"/>
                      <a:pt x="156" y="345"/>
                      <a:pt x="145" y="390"/>
                    </a:cubicBezTo>
                    <a:cubicBezTo>
                      <a:pt x="134" y="412"/>
                      <a:pt x="123" y="434"/>
                      <a:pt x="112" y="445"/>
                    </a:cubicBezTo>
                    <a:cubicBezTo>
                      <a:pt x="112" y="467"/>
                      <a:pt x="100" y="479"/>
                      <a:pt x="100" y="501"/>
                    </a:cubicBezTo>
                    <a:lnTo>
                      <a:pt x="90" y="512"/>
                    </a:lnTo>
                    <a:lnTo>
                      <a:pt x="78" y="512"/>
                    </a:lnTo>
                    <a:lnTo>
                      <a:pt x="78" y="523"/>
                    </a:lnTo>
                    <a:cubicBezTo>
                      <a:pt x="67" y="523"/>
                      <a:pt x="67" y="534"/>
                      <a:pt x="56" y="534"/>
                    </a:cubicBezTo>
                    <a:cubicBezTo>
                      <a:pt x="56" y="534"/>
                      <a:pt x="56" y="546"/>
                      <a:pt x="45" y="546"/>
                    </a:cubicBezTo>
                    <a:cubicBezTo>
                      <a:pt x="34" y="556"/>
                      <a:pt x="23" y="556"/>
                      <a:pt x="11" y="579"/>
                    </a:cubicBezTo>
                    <a:cubicBezTo>
                      <a:pt x="11" y="590"/>
                      <a:pt x="1" y="601"/>
                      <a:pt x="11" y="612"/>
                    </a:cubicBezTo>
                    <a:cubicBezTo>
                      <a:pt x="19" y="626"/>
                      <a:pt x="30" y="635"/>
                      <a:pt x="42" y="635"/>
                    </a:cubicBezTo>
                    <a:cubicBezTo>
                      <a:pt x="50" y="635"/>
                      <a:pt x="59" y="632"/>
                      <a:pt x="67" y="623"/>
                    </a:cubicBezTo>
                    <a:cubicBezTo>
                      <a:pt x="112" y="601"/>
                      <a:pt x="145" y="579"/>
                      <a:pt x="179" y="546"/>
                    </a:cubicBezTo>
                    <a:cubicBezTo>
                      <a:pt x="212" y="501"/>
                      <a:pt x="234" y="467"/>
                      <a:pt x="245" y="423"/>
                    </a:cubicBezTo>
                    <a:cubicBezTo>
                      <a:pt x="245" y="412"/>
                      <a:pt x="245" y="401"/>
                      <a:pt x="234" y="390"/>
                    </a:cubicBezTo>
                    <a:cubicBezTo>
                      <a:pt x="234" y="390"/>
                      <a:pt x="223" y="390"/>
                      <a:pt x="223" y="378"/>
                    </a:cubicBezTo>
                    <a:cubicBezTo>
                      <a:pt x="234" y="345"/>
                      <a:pt x="256" y="301"/>
                      <a:pt x="268" y="267"/>
                    </a:cubicBezTo>
                    <a:cubicBezTo>
                      <a:pt x="290" y="178"/>
                      <a:pt x="312" y="101"/>
                      <a:pt x="301" y="12"/>
                    </a:cubicBezTo>
                    <a:cubicBezTo>
                      <a:pt x="290" y="0"/>
                      <a:pt x="268" y="0"/>
                      <a:pt x="2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8"/>
              <p:cNvSpPr/>
              <p:nvPr/>
            </p:nvSpPr>
            <p:spPr>
              <a:xfrm>
                <a:off x="1752046" y="2119195"/>
                <a:ext cx="35" cy="419"/>
              </a:xfrm>
              <a:custGeom>
                <a:avLst/>
                <a:gdLst/>
                <a:ahLst/>
                <a:cxnLst/>
                <a:rect l="l" t="t" r="r" b="b"/>
                <a:pathLst>
                  <a:path w="1" h="12" extrusionOk="0">
                    <a:moveTo>
                      <a:pt x="0" y="1"/>
                    </a:moveTo>
                    <a:lnTo>
                      <a:pt x="0" y="1"/>
                    </a:lnTo>
                    <a:cubicBezTo>
                      <a:pt x="0" y="11"/>
                      <a:pt x="0" y="11"/>
                      <a:pt x="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8"/>
              <p:cNvSpPr/>
              <p:nvPr/>
            </p:nvSpPr>
            <p:spPr>
              <a:xfrm>
                <a:off x="1752046" y="2119195"/>
                <a:ext cx="35" cy="35"/>
              </a:xfrm>
              <a:custGeom>
                <a:avLst/>
                <a:gdLst/>
                <a:ahLst/>
                <a:cxnLst/>
                <a:rect l="l" t="t" r="r" b="b"/>
                <a:pathLst>
                  <a:path w="1" h="1" extrusionOk="0">
                    <a:moveTo>
                      <a:pt x="0" y="1"/>
                    </a:moveTo>
                    <a:lnTo>
                      <a:pt x="0"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8"/>
              <p:cNvSpPr/>
              <p:nvPr/>
            </p:nvSpPr>
            <p:spPr>
              <a:xfrm>
                <a:off x="1752046" y="2106077"/>
                <a:ext cx="8164" cy="15490"/>
              </a:xfrm>
              <a:custGeom>
                <a:avLst/>
                <a:gdLst/>
                <a:ahLst/>
                <a:cxnLst/>
                <a:rect l="l" t="t" r="r" b="b"/>
                <a:pathLst>
                  <a:path w="234" h="444" extrusionOk="0">
                    <a:moveTo>
                      <a:pt x="117" y="0"/>
                    </a:moveTo>
                    <a:cubicBezTo>
                      <a:pt x="101" y="0"/>
                      <a:pt x="81" y="16"/>
                      <a:pt x="89" y="32"/>
                    </a:cubicBezTo>
                    <a:cubicBezTo>
                      <a:pt x="112" y="88"/>
                      <a:pt x="134" y="143"/>
                      <a:pt x="134" y="199"/>
                    </a:cubicBezTo>
                    <a:cubicBezTo>
                      <a:pt x="145" y="221"/>
                      <a:pt x="145" y="254"/>
                      <a:pt x="145" y="276"/>
                    </a:cubicBezTo>
                    <a:lnTo>
                      <a:pt x="145" y="298"/>
                    </a:lnTo>
                    <a:lnTo>
                      <a:pt x="145" y="310"/>
                    </a:lnTo>
                    <a:lnTo>
                      <a:pt x="145" y="321"/>
                    </a:lnTo>
                    <a:lnTo>
                      <a:pt x="145" y="332"/>
                    </a:lnTo>
                    <a:cubicBezTo>
                      <a:pt x="134" y="310"/>
                      <a:pt x="122" y="288"/>
                      <a:pt x="100" y="266"/>
                    </a:cubicBezTo>
                    <a:cubicBezTo>
                      <a:pt x="95" y="260"/>
                      <a:pt x="86" y="257"/>
                      <a:pt x="78" y="257"/>
                    </a:cubicBezTo>
                    <a:cubicBezTo>
                      <a:pt x="70" y="257"/>
                      <a:pt x="61" y="260"/>
                      <a:pt x="56" y="266"/>
                    </a:cubicBezTo>
                    <a:cubicBezTo>
                      <a:pt x="45" y="276"/>
                      <a:pt x="45" y="276"/>
                      <a:pt x="45" y="288"/>
                    </a:cubicBezTo>
                    <a:cubicBezTo>
                      <a:pt x="33" y="298"/>
                      <a:pt x="33" y="310"/>
                      <a:pt x="45" y="310"/>
                    </a:cubicBezTo>
                    <a:lnTo>
                      <a:pt x="45" y="321"/>
                    </a:lnTo>
                    <a:cubicBezTo>
                      <a:pt x="42" y="318"/>
                      <a:pt x="38" y="316"/>
                      <a:pt x="35" y="316"/>
                    </a:cubicBezTo>
                    <a:cubicBezTo>
                      <a:pt x="27" y="316"/>
                      <a:pt x="19" y="324"/>
                      <a:pt x="11" y="332"/>
                    </a:cubicBezTo>
                    <a:lnTo>
                      <a:pt x="0" y="343"/>
                    </a:lnTo>
                    <a:lnTo>
                      <a:pt x="0" y="355"/>
                    </a:lnTo>
                    <a:lnTo>
                      <a:pt x="0" y="365"/>
                    </a:lnTo>
                    <a:lnTo>
                      <a:pt x="0" y="377"/>
                    </a:lnTo>
                    <a:cubicBezTo>
                      <a:pt x="0" y="387"/>
                      <a:pt x="0" y="387"/>
                      <a:pt x="11" y="399"/>
                    </a:cubicBezTo>
                    <a:lnTo>
                      <a:pt x="23" y="399"/>
                    </a:lnTo>
                    <a:cubicBezTo>
                      <a:pt x="33" y="399"/>
                      <a:pt x="33" y="410"/>
                      <a:pt x="33" y="410"/>
                    </a:cubicBezTo>
                    <a:cubicBezTo>
                      <a:pt x="33" y="410"/>
                      <a:pt x="45" y="421"/>
                      <a:pt x="56" y="421"/>
                    </a:cubicBezTo>
                    <a:cubicBezTo>
                      <a:pt x="56" y="432"/>
                      <a:pt x="67" y="432"/>
                      <a:pt x="67" y="432"/>
                    </a:cubicBezTo>
                    <a:cubicBezTo>
                      <a:pt x="78" y="432"/>
                      <a:pt x="78" y="432"/>
                      <a:pt x="78" y="421"/>
                    </a:cubicBezTo>
                    <a:cubicBezTo>
                      <a:pt x="78" y="432"/>
                      <a:pt x="89" y="432"/>
                      <a:pt x="89" y="443"/>
                    </a:cubicBezTo>
                    <a:lnTo>
                      <a:pt x="112" y="443"/>
                    </a:lnTo>
                    <a:cubicBezTo>
                      <a:pt x="122" y="443"/>
                      <a:pt x="134" y="432"/>
                      <a:pt x="145" y="432"/>
                    </a:cubicBezTo>
                    <a:cubicBezTo>
                      <a:pt x="156" y="421"/>
                      <a:pt x="167" y="399"/>
                      <a:pt x="167" y="377"/>
                    </a:cubicBezTo>
                    <a:lnTo>
                      <a:pt x="189" y="377"/>
                    </a:lnTo>
                    <a:cubicBezTo>
                      <a:pt x="211" y="365"/>
                      <a:pt x="234" y="343"/>
                      <a:pt x="234" y="321"/>
                    </a:cubicBezTo>
                    <a:lnTo>
                      <a:pt x="234" y="276"/>
                    </a:lnTo>
                    <a:cubicBezTo>
                      <a:pt x="234" y="243"/>
                      <a:pt x="223" y="209"/>
                      <a:pt x="211" y="177"/>
                    </a:cubicBezTo>
                    <a:cubicBezTo>
                      <a:pt x="189" y="121"/>
                      <a:pt x="167" y="65"/>
                      <a:pt x="134" y="9"/>
                    </a:cubicBezTo>
                    <a:cubicBezTo>
                      <a:pt x="130" y="3"/>
                      <a:pt x="124" y="0"/>
                      <a:pt x="11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8"/>
              <p:cNvSpPr/>
              <p:nvPr/>
            </p:nvSpPr>
            <p:spPr>
              <a:xfrm>
                <a:off x="1757070" y="2117241"/>
                <a:ext cx="35" cy="35"/>
              </a:xfrm>
              <a:custGeom>
                <a:avLst/>
                <a:gdLst/>
                <a:ahLst/>
                <a:cxnLst/>
                <a:rect l="l" t="t" r="r" b="b"/>
                <a:pathLst>
                  <a:path w="1" h="1" extrusionOk="0">
                    <a:moveTo>
                      <a:pt x="1" y="1"/>
                    </a:move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8"/>
              <p:cNvSpPr/>
              <p:nvPr/>
            </p:nvSpPr>
            <p:spPr>
              <a:xfrm>
                <a:off x="1724100" y="2081585"/>
                <a:ext cx="8059" cy="29899"/>
              </a:xfrm>
              <a:custGeom>
                <a:avLst/>
                <a:gdLst/>
                <a:ahLst/>
                <a:cxnLst/>
                <a:rect l="l" t="t" r="r" b="b"/>
                <a:pathLst>
                  <a:path w="231" h="857" extrusionOk="0">
                    <a:moveTo>
                      <a:pt x="64" y="1"/>
                    </a:moveTo>
                    <a:cubicBezTo>
                      <a:pt x="48" y="1"/>
                      <a:pt x="29" y="10"/>
                      <a:pt x="23" y="22"/>
                    </a:cubicBezTo>
                    <a:cubicBezTo>
                      <a:pt x="1" y="167"/>
                      <a:pt x="1" y="311"/>
                      <a:pt x="23" y="444"/>
                    </a:cubicBezTo>
                    <a:cubicBezTo>
                      <a:pt x="45" y="589"/>
                      <a:pt x="78" y="734"/>
                      <a:pt x="156" y="845"/>
                    </a:cubicBezTo>
                    <a:cubicBezTo>
                      <a:pt x="162" y="854"/>
                      <a:pt x="170" y="857"/>
                      <a:pt x="178" y="857"/>
                    </a:cubicBezTo>
                    <a:cubicBezTo>
                      <a:pt x="203" y="857"/>
                      <a:pt x="231" y="828"/>
                      <a:pt x="223" y="812"/>
                    </a:cubicBezTo>
                    <a:cubicBezTo>
                      <a:pt x="179" y="678"/>
                      <a:pt x="122" y="556"/>
                      <a:pt x="100" y="422"/>
                    </a:cubicBezTo>
                    <a:cubicBezTo>
                      <a:pt x="78" y="289"/>
                      <a:pt x="67" y="155"/>
                      <a:pt x="90" y="22"/>
                    </a:cubicBezTo>
                    <a:cubicBezTo>
                      <a:pt x="90" y="7"/>
                      <a:pt x="78" y="1"/>
                      <a:pt x="6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8"/>
              <p:cNvSpPr/>
              <p:nvPr/>
            </p:nvSpPr>
            <p:spPr>
              <a:xfrm>
                <a:off x="1765617" y="2072689"/>
                <a:ext cx="5442" cy="21316"/>
              </a:xfrm>
              <a:custGeom>
                <a:avLst/>
                <a:gdLst/>
                <a:ahLst/>
                <a:cxnLst/>
                <a:rect l="l" t="t" r="r" b="b"/>
                <a:pathLst>
                  <a:path w="156" h="611" extrusionOk="0">
                    <a:moveTo>
                      <a:pt x="40" y="1"/>
                    </a:moveTo>
                    <a:cubicBezTo>
                      <a:pt x="22" y="1"/>
                      <a:pt x="0" y="16"/>
                      <a:pt x="0" y="32"/>
                    </a:cubicBezTo>
                    <a:cubicBezTo>
                      <a:pt x="56" y="222"/>
                      <a:pt x="67" y="399"/>
                      <a:pt x="45" y="588"/>
                    </a:cubicBezTo>
                    <a:cubicBezTo>
                      <a:pt x="34" y="600"/>
                      <a:pt x="56" y="610"/>
                      <a:pt x="67" y="610"/>
                    </a:cubicBezTo>
                    <a:cubicBezTo>
                      <a:pt x="89" y="610"/>
                      <a:pt x="101" y="600"/>
                      <a:pt x="101" y="577"/>
                    </a:cubicBezTo>
                    <a:cubicBezTo>
                      <a:pt x="156" y="388"/>
                      <a:pt x="134" y="188"/>
                      <a:pt x="56" y="10"/>
                    </a:cubicBezTo>
                    <a:cubicBezTo>
                      <a:pt x="53" y="3"/>
                      <a:pt x="47" y="1"/>
                      <a:pt x="4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8"/>
              <p:cNvSpPr/>
              <p:nvPr/>
            </p:nvSpPr>
            <p:spPr>
              <a:xfrm>
                <a:off x="1415338" y="2234745"/>
                <a:ext cx="36771" cy="27666"/>
              </a:xfrm>
              <a:custGeom>
                <a:avLst/>
                <a:gdLst/>
                <a:ahLst/>
                <a:cxnLst/>
                <a:rect l="l" t="t" r="r" b="b"/>
                <a:pathLst>
                  <a:path w="1054" h="793" extrusionOk="0">
                    <a:moveTo>
                      <a:pt x="75" y="1"/>
                    </a:moveTo>
                    <a:cubicBezTo>
                      <a:pt x="47" y="1"/>
                      <a:pt x="0" y="30"/>
                      <a:pt x="20" y="58"/>
                    </a:cubicBezTo>
                    <a:cubicBezTo>
                      <a:pt x="53" y="147"/>
                      <a:pt x="131" y="214"/>
                      <a:pt x="208" y="259"/>
                    </a:cubicBezTo>
                    <a:cubicBezTo>
                      <a:pt x="220" y="270"/>
                      <a:pt x="230" y="270"/>
                      <a:pt x="242" y="281"/>
                    </a:cubicBezTo>
                    <a:cubicBezTo>
                      <a:pt x="186" y="281"/>
                      <a:pt x="119" y="359"/>
                      <a:pt x="175" y="392"/>
                    </a:cubicBezTo>
                    <a:cubicBezTo>
                      <a:pt x="253" y="436"/>
                      <a:pt x="342" y="481"/>
                      <a:pt x="420" y="525"/>
                    </a:cubicBezTo>
                    <a:cubicBezTo>
                      <a:pt x="420" y="537"/>
                      <a:pt x="408" y="537"/>
                      <a:pt x="408" y="548"/>
                    </a:cubicBezTo>
                    <a:cubicBezTo>
                      <a:pt x="398" y="614"/>
                      <a:pt x="442" y="637"/>
                      <a:pt x="487" y="659"/>
                    </a:cubicBezTo>
                    <a:cubicBezTo>
                      <a:pt x="531" y="693"/>
                      <a:pt x="576" y="715"/>
                      <a:pt x="631" y="726"/>
                    </a:cubicBezTo>
                    <a:cubicBezTo>
                      <a:pt x="720" y="770"/>
                      <a:pt x="831" y="782"/>
                      <a:pt x="932" y="792"/>
                    </a:cubicBezTo>
                    <a:cubicBezTo>
                      <a:pt x="987" y="792"/>
                      <a:pt x="1054" y="715"/>
                      <a:pt x="1009" y="671"/>
                    </a:cubicBezTo>
                    <a:cubicBezTo>
                      <a:pt x="1043" y="637"/>
                      <a:pt x="1054" y="592"/>
                      <a:pt x="998" y="570"/>
                    </a:cubicBezTo>
                    <a:cubicBezTo>
                      <a:pt x="920" y="537"/>
                      <a:pt x="853" y="515"/>
                      <a:pt x="764" y="503"/>
                    </a:cubicBezTo>
                    <a:cubicBezTo>
                      <a:pt x="675" y="481"/>
                      <a:pt x="586" y="448"/>
                      <a:pt x="509" y="404"/>
                    </a:cubicBezTo>
                    <a:lnTo>
                      <a:pt x="509" y="404"/>
                    </a:lnTo>
                    <a:cubicBezTo>
                      <a:pt x="576" y="436"/>
                      <a:pt x="653" y="459"/>
                      <a:pt x="731" y="470"/>
                    </a:cubicBezTo>
                    <a:cubicBezTo>
                      <a:pt x="748" y="473"/>
                      <a:pt x="766" y="474"/>
                      <a:pt x="786" y="474"/>
                    </a:cubicBezTo>
                    <a:cubicBezTo>
                      <a:pt x="858" y="474"/>
                      <a:pt x="943" y="456"/>
                      <a:pt x="987" y="404"/>
                    </a:cubicBezTo>
                    <a:cubicBezTo>
                      <a:pt x="1009" y="381"/>
                      <a:pt x="1021" y="337"/>
                      <a:pt x="976" y="325"/>
                    </a:cubicBezTo>
                    <a:cubicBezTo>
                      <a:pt x="966" y="322"/>
                      <a:pt x="957" y="321"/>
                      <a:pt x="947" y="321"/>
                    </a:cubicBezTo>
                    <a:cubicBezTo>
                      <a:pt x="923" y="321"/>
                      <a:pt x="900" y="329"/>
                      <a:pt x="876" y="337"/>
                    </a:cubicBezTo>
                    <a:cubicBezTo>
                      <a:pt x="831" y="337"/>
                      <a:pt x="798" y="337"/>
                      <a:pt x="764" y="325"/>
                    </a:cubicBezTo>
                    <a:cubicBezTo>
                      <a:pt x="687" y="325"/>
                      <a:pt x="609" y="292"/>
                      <a:pt x="542" y="270"/>
                    </a:cubicBezTo>
                    <a:cubicBezTo>
                      <a:pt x="464" y="248"/>
                      <a:pt x="386" y="214"/>
                      <a:pt x="309" y="170"/>
                    </a:cubicBezTo>
                    <a:cubicBezTo>
                      <a:pt x="264" y="147"/>
                      <a:pt x="230" y="125"/>
                      <a:pt x="198" y="92"/>
                    </a:cubicBezTo>
                    <a:cubicBezTo>
                      <a:pt x="153" y="70"/>
                      <a:pt x="119" y="36"/>
                      <a:pt x="86" y="3"/>
                    </a:cubicBezTo>
                    <a:cubicBezTo>
                      <a:pt x="83" y="2"/>
                      <a:pt x="79" y="1"/>
                      <a:pt x="7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8"/>
              <p:cNvSpPr/>
              <p:nvPr/>
            </p:nvSpPr>
            <p:spPr>
              <a:xfrm>
                <a:off x="1432293" y="2187053"/>
                <a:ext cx="49610" cy="21491"/>
              </a:xfrm>
              <a:custGeom>
                <a:avLst/>
                <a:gdLst/>
                <a:ahLst/>
                <a:cxnLst/>
                <a:rect l="l" t="t" r="r" b="b"/>
                <a:pathLst>
                  <a:path w="1422" h="616" extrusionOk="0">
                    <a:moveTo>
                      <a:pt x="558" y="1"/>
                    </a:moveTo>
                    <a:cubicBezTo>
                      <a:pt x="519" y="1"/>
                      <a:pt x="493" y="59"/>
                      <a:pt x="523" y="68"/>
                    </a:cubicBezTo>
                    <a:cubicBezTo>
                      <a:pt x="590" y="102"/>
                      <a:pt x="656" y="124"/>
                      <a:pt x="723" y="157"/>
                    </a:cubicBezTo>
                    <a:cubicBezTo>
                      <a:pt x="723" y="157"/>
                      <a:pt x="735" y="157"/>
                      <a:pt x="735" y="169"/>
                    </a:cubicBezTo>
                    <a:cubicBezTo>
                      <a:pt x="723" y="157"/>
                      <a:pt x="713" y="157"/>
                      <a:pt x="690" y="157"/>
                    </a:cubicBezTo>
                    <a:cubicBezTo>
                      <a:pt x="684" y="154"/>
                      <a:pt x="677" y="153"/>
                      <a:pt x="671" y="153"/>
                    </a:cubicBezTo>
                    <a:cubicBezTo>
                      <a:pt x="656" y="153"/>
                      <a:pt x="642" y="161"/>
                      <a:pt x="634" y="169"/>
                    </a:cubicBezTo>
                    <a:cubicBezTo>
                      <a:pt x="579" y="157"/>
                      <a:pt x="523" y="147"/>
                      <a:pt x="479" y="135"/>
                    </a:cubicBezTo>
                    <a:cubicBezTo>
                      <a:pt x="473" y="133"/>
                      <a:pt x="467" y="132"/>
                      <a:pt x="461" y="132"/>
                    </a:cubicBezTo>
                    <a:cubicBezTo>
                      <a:pt x="434" y="132"/>
                      <a:pt x="410" y="151"/>
                      <a:pt x="401" y="169"/>
                    </a:cubicBezTo>
                    <a:cubicBezTo>
                      <a:pt x="390" y="179"/>
                      <a:pt x="381" y="217"/>
                      <a:pt x="396" y="232"/>
                    </a:cubicBezTo>
                    <a:lnTo>
                      <a:pt x="396" y="232"/>
                    </a:lnTo>
                    <a:cubicBezTo>
                      <a:pt x="303" y="212"/>
                      <a:pt x="218" y="201"/>
                      <a:pt x="123" y="180"/>
                    </a:cubicBezTo>
                    <a:cubicBezTo>
                      <a:pt x="67" y="180"/>
                      <a:pt x="1" y="291"/>
                      <a:pt x="78" y="302"/>
                    </a:cubicBezTo>
                    <a:cubicBezTo>
                      <a:pt x="234" y="325"/>
                      <a:pt x="390" y="358"/>
                      <a:pt x="535" y="424"/>
                    </a:cubicBezTo>
                    <a:cubicBezTo>
                      <a:pt x="612" y="447"/>
                      <a:pt x="679" y="480"/>
                      <a:pt x="745" y="513"/>
                    </a:cubicBezTo>
                    <a:cubicBezTo>
                      <a:pt x="824" y="547"/>
                      <a:pt x="890" y="592"/>
                      <a:pt x="979" y="614"/>
                    </a:cubicBezTo>
                    <a:cubicBezTo>
                      <a:pt x="982" y="615"/>
                      <a:pt x="986" y="615"/>
                      <a:pt x="989" y="615"/>
                    </a:cubicBezTo>
                    <a:cubicBezTo>
                      <a:pt x="1027" y="615"/>
                      <a:pt x="1098" y="566"/>
                      <a:pt x="1057" y="525"/>
                    </a:cubicBezTo>
                    <a:cubicBezTo>
                      <a:pt x="1035" y="503"/>
                      <a:pt x="1024" y="480"/>
                      <a:pt x="990" y="469"/>
                    </a:cubicBezTo>
                    <a:cubicBezTo>
                      <a:pt x="1002" y="458"/>
                      <a:pt x="1012" y="458"/>
                      <a:pt x="1012" y="458"/>
                    </a:cubicBezTo>
                    <a:lnTo>
                      <a:pt x="1024" y="458"/>
                    </a:lnTo>
                    <a:cubicBezTo>
                      <a:pt x="1036" y="467"/>
                      <a:pt x="1049" y="470"/>
                      <a:pt x="1061" y="470"/>
                    </a:cubicBezTo>
                    <a:cubicBezTo>
                      <a:pt x="1081" y="470"/>
                      <a:pt x="1099" y="460"/>
                      <a:pt x="1113" y="447"/>
                    </a:cubicBezTo>
                    <a:cubicBezTo>
                      <a:pt x="1124" y="424"/>
                      <a:pt x="1135" y="402"/>
                      <a:pt x="1135" y="380"/>
                    </a:cubicBezTo>
                    <a:cubicBezTo>
                      <a:pt x="1190" y="414"/>
                      <a:pt x="1246" y="447"/>
                      <a:pt x="1313" y="480"/>
                    </a:cubicBezTo>
                    <a:cubicBezTo>
                      <a:pt x="1316" y="481"/>
                      <a:pt x="1318" y="482"/>
                      <a:pt x="1321" y="482"/>
                    </a:cubicBezTo>
                    <a:cubicBezTo>
                      <a:pt x="1357" y="482"/>
                      <a:pt x="1422" y="421"/>
                      <a:pt x="1391" y="380"/>
                    </a:cubicBezTo>
                    <a:cubicBezTo>
                      <a:pt x="1291" y="280"/>
                      <a:pt x="1135" y="202"/>
                      <a:pt x="1002" y="147"/>
                    </a:cubicBezTo>
                    <a:cubicBezTo>
                      <a:pt x="868" y="80"/>
                      <a:pt x="723" y="24"/>
                      <a:pt x="568" y="2"/>
                    </a:cubicBezTo>
                    <a:cubicBezTo>
                      <a:pt x="564" y="1"/>
                      <a:pt x="561" y="1"/>
                      <a:pt x="55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8"/>
              <p:cNvSpPr/>
              <p:nvPr/>
            </p:nvSpPr>
            <p:spPr>
              <a:xfrm>
                <a:off x="1434875" y="2172260"/>
                <a:ext cx="45842" cy="23968"/>
              </a:xfrm>
              <a:custGeom>
                <a:avLst/>
                <a:gdLst/>
                <a:ahLst/>
                <a:cxnLst/>
                <a:rect l="l" t="t" r="r" b="b"/>
                <a:pathLst>
                  <a:path w="1314" h="687" extrusionOk="0">
                    <a:moveTo>
                      <a:pt x="132" y="0"/>
                    </a:moveTo>
                    <a:cubicBezTo>
                      <a:pt x="69" y="0"/>
                      <a:pt x="1" y="104"/>
                      <a:pt x="82" y="114"/>
                    </a:cubicBezTo>
                    <a:cubicBezTo>
                      <a:pt x="283" y="170"/>
                      <a:pt x="494" y="237"/>
                      <a:pt x="683" y="326"/>
                    </a:cubicBezTo>
                    <a:cubicBezTo>
                      <a:pt x="772" y="371"/>
                      <a:pt x="861" y="426"/>
                      <a:pt x="938" y="482"/>
                    </a:cubicBezTo>
                    <a:cubicBezTo>
                      <a:pt x="1027" y="548"/>
                      <a:pt x="1094" y="626"/>
                      <a:pt x="1183" y="682"/>
                    </a:cubicBezTo>
                    <a:cubicBezTo>
                      <a:pt x="1190" y="685"/>
                      <a:pt x="1198" y="687"/>
                      <a:pt x="1206" y="687"/>
                    </a:cubicBezTo>
                    <a:cubicBezTo>
                      <a:pt x="1252" y="687"/>
                      <a:pt x="1313" y="640"/>
                      <a:pt x="1294" y="593"/>
                    </a:cubicBezTo>
                    <a:cubicBezTo>
                      <a:pt x="1250" y="492"/>
                      <a:pt x="1161" y="426"/>
                      <a:pt x="1072" y="371"/>
                    </a:cubicBezTo>
                    <a:cubicBezTo>
                      <a:pt x="983" y="304"/>
                      <a:pt x="894" y="248"/>
                      <a:pt x="794" y="203"/>
                    </a:cubicBezTo>
                    <a:cubicBezTo>
                      <a:pt x="582" y="114"/>
                      <a:pt x="360" y="48"/>
                      <a:pt x="149" y="3"/>
                    </a:cubicBezTo>
                    <a:cubicBezTo>
                      <a:pt x="144" y="1"/>
                      <a:pt x="138" y="0"/>
                      <a:pt x="13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8"/>
              <p:cNvSpPr/>
              <p:nvPr/>
            </p:nvSpPr>
            <p:spPr>
              <a:xfrm>
                <a:off x="1421548" y="2217336"/>
                <a:ext cx="41411" cy="17897"/>
              </a:xfrm>
              <a:custGeom>
                <a:avLst/>
                <a:gdLst/>
                <a:ahLst/>
                <a:cxnLst/>
                <a:rect l="l" t="t" r="r" b="b"/>
                <a:pathLst>
                  <a:path w="1187" h="513" extrusionOk="0">
                    <a:moveTo>
                      <a:pt x="87" y="0"/>
                    </a:moveTo>
                    <a:cubicBezTo>
                      <a:pt x="45" y="0"/>
                      <a:pt x="1" y="59"/>
                      <a:pt x="42" y="80"/>
                    </a:cubicBezTo>
                    <a:cubicBezTo>
                      <a:pt x="52" y="102"/>
                      <a:pt x="75" y="112"/>
                      <a:pt x="97" y="124"/>
                    </a:cubicBezTo>
                    <a:cubicBezTo>
                      <a:pt x="97" y="135"/>
                      <a:pt x="109" y="135"/>
                      <a:pt x="109" y="135"/>
                    </a:cubicBezTo>
                    <a:cubicBezTo>
                      <a:pt x="141" y="157"/>
                      <a:pt x="164" y="169"/>
                      <a:pt x="186" y="191"/>
                    </a:cubicBezTo>
                    <a:cubicBezTo>
                      <a:pt x="175" y="201"/>
                      <a:pt x="186" y="224"/>
                      <a:pt x="208" y="246"/>
                    </a:cubicBezTo>
                    <a:cubicBezTo>
                      <a:pt x="408" y="379"/>
                      <a:pt x="653" y="491"/>
                      <a:pt x="909" y="513"/>
                    </a:cubicBezTo>
                    <a:cubicBezTo>
                      <a:pt x="932" y="513"/>
                      <a:pt x="942" y="502"/>
                      <a:pt x="964" y="491"/>
                    </a:cubicBezTo>
                    <a:lnTo>
                      <a:pt x="1065" y="491"/>
                    </a:lnTo>
                    <a:cubicBezTo>
                      <a:pt x="1110" y="491"/>
                      <a:pt x="1187" y="402"/>
                      <a:pt x="1110" y="369"/>
                    </a:cubicBezTo>
                    <a:cubicBezTo>
                      <a:pt x="976" y="324"/>
                      <a:pt x="831" y="313"/>
                      <a:pt x="698" y="280"/>
                    </a:cubicBezTo>
                    <a:cubicBezTo>
                      <a:pt x="653" y="268"/>
                      <a:pt x="598" y="246"/>
                      <a:pt x="542" y="235"/>
                    </a:cubicBezTo>
                    <a:cubicBezTo>
                      <a:pt x="531" y="224"/>
                      <a:pt x="520" y="224"/>
                      <a:pt x="509" y="213"/>
                    </a:cubicBezTo>
                    <a:cubicBezTo>
                      <a:pt x="442" y="179"/>
                      <a:pt x="364" y="146"/>
                      <a:pt x="297" y="112"/>
                    </a:cubicBezTo>
                    <a:cubicBezTo>
                      <a:pt x="230" y="68"/>
                      <a:pt x="164" y="35"/>
                      <a:pt x="97" y="1"/>
                    </a:cubicBezTo>
                    <a:cubicBezTo>
                      <a:pt x="94" y="0"/>
                      <a:pt x="90" y="0"/>
                      <a:pt x="8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8"/>
              <p:cNvSpPr/>
              <p:nvPr/>
            </p:nvSpPr>
            <p:spPr>
              <a:xfrm>
                <a:off x="1420850" y="2202439"/>
                <a:ext cx="44063" cy="25014"/>
              </a:xfrm>
              <a:custGeom>
                <a:avLst/>
                <a:gdLst/>
                <a:ahLst/>
                <a:cxnLst/>
                <a:rect l="l" t="t" r="r" b="b"/>
                <a:pathLst>
                  <a:path w="1263" h="717" extrusionOk="0">
                    <a:moveTo>
                      <a:pt x="94" y="1"/>
                    </a:moveTo>
                    <a:cubicBezTo>
                      <a:pt x="51" y="1"/>
                      <a:pt x="0" y="46"/>
                      <a:pt x="28" y="84"/>
                    </a:cubicBezTo>
                    <a:cubicBezTo>
                      <a:pt x="72" y="161"/>
                      <a:pt x="161" y="217"/>
                      <a:pt x="240" y="262"/>
                    </a:cubicBezTo>
                    <a:cubicBezTo>
                      <a:pt x="317" y="317"/>
                      <a:pt x="406" y="361"/>
                      <a:pt x="495" y="395"/>
                    </a:cubicBezTo>
                    <a:cubicBezTo>
                      <a:pt x="651" y="462"/>
                      <a:pt x="829" y="507"/>
                      <a:pt x="996" y="562"/>
                    </a:cubicBezTo>
                    <a:cubicBezTo>
                      <a:pt x="929" y="551"/>
                      <a:pt x="873" y="529"/>
                      <a:pt x="807" y="507"/>
                    </a:cubicBezTo>
                    <a:cubicBezTo>
                      <a:pt x="651" y="462"/>
                      <a:pt x="495" y="406"/>
                      <a:pt x="339" y="351"/>
                    </a:cubicBezTo>
                    <a:cubicBezTo>
                      <a:pt x="334" y="349"/>
                      <a:pt x="328" y="348"/>
                      <a:pt x="323" y="348"/>
                    </a:cubicBezTo>
                    <a:cubicBezTo>
                      <a:pt x="270" y="348"/>
                      <a:pt x="214" y="432"/>
                      <a:pt x="284" y="462"/>
                    </a:cubicBezTo>
                    <a:cubicBezTo>
                      <a:pt x="440" y="529"/>
                      <a:pt x="596" y="596"/>
                      <a:pt x="751" y="651"/>
                    </a:cubicBezTo>
                    <a:cubicBezTo>
                      <a:pt x="818" y="673"/>
                      <a:pt x="885" y="695"/>
                      <a:pt x="962" y="707"/>
                    </a:cubicBezTo>
                    <a:cubicBezTo>
                      <a:pt x="997" y="712"/>
                      <a:pt x="1035" y="716"/>
                      <a:pt x="1072" y="716"/>
                    </a:cubicBezTo>
                    <a:cubicBezTo>
                      <a:pt x="1118" y="716"/>
                      <a:pt x="1164" y="709"/>
                      <a:pt x="1207" y="684"/>
                    </a:cubicBezTo>
                    <a:cubicBezTo>
                      <a:pt x="1229" y="662"/>
                      <a:pt x="1263" y="606"/>
                      <a:pt x="1218" y="584"/>
                    </a:cubicBezTo>
                    <a:cubicBezTo>
                      <a:pt x="1174" y="562"/>
                      <a:pt x="1118" y="573"/>
                      <a:pt x="1063" y="562"/>
                    </a:cubicBezTo>
                    <a:cubicBezTo>
                      <a:pt x="1118" y="551"/>
                      <a:pt x="1152" y="484"/>
                      <a:pt x="1096" y="462"/>
                    </a:cubicBezTo>
                    <a:cubicBezTo>
                      <a:pt x="918" y="406"/>
                      <a:pt x="751" y="351"/>
                      <a:pt x="584" y="284"/>
                    </a:cubicBezTo>
                    <a:cubicBezTo>
                      <a:pt x="507" y="240"/>
                      <a:pt x="418" y="206"/>
                      <a:pt x="351" y="161"/>
                    </a:cubicBezTo>
                    <a:cubicBezTo>
                      <a:pt x="273" y="106"/>
                      <a:pt x="195" y="50"/>
                      <a:pt x="117" y="6"/>
                    </a:cubicBezTo>
                    <a:cubicBezTo>
                      <a:pt x="110" y="2"/>
                      <a:pt x="102" y="1"/>
                      <a:pt x="9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8"/>
              <p:cNvSpPr/>
              <p:nvPr/>
            </p:nvSpPr>
            <p:spPr>
              <a:xfrm>
                <a:off x="1435782" y="2205962"/>
                <a:ext cx="12071" cy="6175"/>
              </a:xfrm>
              <a:custGeom>
                <a:avLst/>
                <a:gdLst/>
                <a:ahLst/>
                <a:cxnLst/>
                <a:rect l="l" t="t" r="r" b="b"/>
                <a:pathLst>
                  <a:path w="346" h="177" extrusionOk="0">
                    <a:moveTo>
                      <a:pt x="107" y="0"/>
                    </a:moveTo>
                    <a:cubicBezTo>
                      <a:pt x="93" y="0"/>
                      <a:pt x="80" y="2"/>
                      <a:pt x="67" y="5"/>
                    </a:cubicBezTo>
                    <a:cubicBezTo>
                      <a:pt x="45" y="5"/>
                      <a:pt x="23" y="16"/>
                      <a:pt x="12" y="38"/>
                    </a:cubicBezTo>
                    <a:cubicBezTo>
                      <a:pt x="0" y="60"/>
                      <a:pt x="12" y="83"/>
                      <a:pt x="34" y="83"/>
                    </a:cubicBezTo>
                    <a:cubicBezTo>
                      <a:pt x="45" y="83"/>
                      <a:pt x="67" y="94"/>
                      <a:pt x="89" y="105"/>
                    </a:cubicBezTo>
                    <a:cubicBezTo>
                      <a:pt x="101" y="105"/>
                      <a:pt x="123" y="116"/>
                      <a:pt x="145" y="116"/>
                    </a:cubicBezTo>
                    <a:cubicBezTo>
                      <a:pt x="145" y="116"/>
                      <a:pt x="156" y="116"/>
                      <a:pt x="156" y="127"/>
                    </a:cubicBezTo>
                    <a:lnTo>
                      <a:pt x="178" y="127"/>
                    </a:lnTo>
                    <a:cubicBezTo>
                      <a:pt x="178" y="139"/>
                      <a:pt x="190" y="139"/>
                      <a:pt x="190" y="139"/>
                    </a:cubicBezTo>
                    <a:cubicBezTo>
                      <a:pt x="212" y="149"/>
                      <a:pt x="223" y="161"/>
                      <a:pt x="245" y="172"/>
                    </a:cubicBezTo>
                    <a:cubicBezTo>
                      <a:pt x="251" y="175"/>
                      <a:pt x="258" y="176"/>
                      <a:pt x="265" y="176"/>
                    </a:cubicBezTo>
                    <a:cubicBezTo>
                      <a:pt x="285" y="176"/>
                      <a:pt x="307" y="166"/>
                      <a:pt x="323" y="149"/>
                    </a:cubicBezTo>
                    <a:cubicBezTo>
                      <a:pt x="334" y="127"/>
                      <a:pt x="346" y="105"/>
                      <a:pt x="323" y="83"/>
                    </a:cubicBezTo>
                    <a:cubicBezTo>
                      <a:pt x="279" y="60"/>
                      <a:pt x="245" y="38"/>
                      <a:pt x="201" y="16"/>
                    </a:cubicBezTo>
                    <a:cubicBezTo>
                      <a:pt x="169" y="8"/>
                      <a:pt x="138" y="0"/>
                      <a:pt x="10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8"/>
              <p:cNvSpPr/>
              <p:nvPr/>
            </p:nvSpPr>
            <p:spPr>
              <a:xfrm>
                <a:off x="1420676" y="2186529"/>
                <a:ext cx="84986" cy="86730"/>
              </a:xfrm>
              <a:custGeom>
                <a:avLst/>
                <a:gdLst/>
                <a:ahLst/>
                <a:cxnLst/>
                <a:rect l="l" t="t" r="r" b="b"/>
                <a:pathLst>
                  <a:path w="2436" h="2486" extrusionOk="0">
                    <a:moveTo>
                      <a:pt x="1930" y="1"/>
                    </a:moveTo>
                    <a:cubicBezTo>
                      <a:pt x="1582" y="1"/>
                      <a:pt x="1113" y="131"/>
                      <a:pt x="723" y="696"/>
                    </a:cubicBezTo>
                    <a:cubicBezTo>
                      <a:pt x="0" y="1741"/>
                      <a:pt x="1056" y="2486"/>
                      <a:pt x="1056" y="2486"/>
                    </a:cubicBezTo>
                    <a:lnTo>
                      <a:pt x="2113" y="1741"/>
                    </a:lnTo>
                    <a:lnTo>
                      <a:pt x="2380" y="1262"/>
                    </a:lnTo>
                    <a:lnTo>
                      <a:pt x="2435" y="95"/>
                    </a:lnTo>
                    <a:cubicBezTo>
                      <a:pt x="2435" y="95"/>
                      <a:pt x="2226" y="1"/>
                      <a:pt x="1930"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8"/>
              <p:cNvSpPr/>
              <p:nvPr/>
            </p:nvSpPr>
            <p:spPr>
              <a:xfrm>
                <a:off x="1410767" y="2171179"/>
                <a:ext cx="85963" cy="96150"/>
              </a:xfrm>
              <a:custGeom>
                <a:avLst/>
                <a:gdLst/>
                <a:ahLst/>
                <a:cxnLst/>
                <a:rect l="l" t="t" r="r" b="b"/>
                <a:pathLst>
                  <a:path w="2464" h="2756" extrusionOk="0">
                    <a:moveTo>
                      <a:pt x="1286" y="0"/>
                    </a:moveTo>
                    <a:cubicBezTo>
                      <a:pt x="1234" y="0"/>
                      <a:pt x="1188" y="80"/>
                      <a:pt x="1241" y="101"/>
                    </a:cubicBezTo>
                    <a:cubicBezTo>
                      <a:pt x="1419" y="157"/>
                      <a:pt x="1585" y="201"/>
                      <a:pt x="1741" y="279"/>
                    </a:cubicBezTo>
                    <a:cubicBezTo>
                      <a:pt x="1730" y="290"/>
                      <a:pt x="1718" y="323"/>
                      <a:pt x="1741" y="335"/>
                    </a:cubicBezTo>
                    <a:cubicBezTo>
                      <a:pt x="1774" y="345"/>
                      <a:pt x="1807" y="368"/>
                      <a:pt x="1841" y="390"/>
                    </a:cubicBezTo>
                    <a:cubicBezTo>
                      <a:pt x="1819" y="379"/>
                      <a:pt x="1797" y="379"/>
                      <a:pt x="1774" y="379"/>
                    </a:cubicBezTo>
                    <a:cubicBezTo>
                      <a:pt x="1752" y="379"/>
                      <a:pt x="1730" y="402"/>
                      <a:pt x="1730" y="412"/>
                    </a:cubicBezTo>
                    <a:cubicBezTo>
                      <a:pt x="1652" y="379"/>
                      <a:pt x="1563" y="345"/>
                      <a:pt x="1485" y="313"/>
                    </a:cubicBezTo>
                    <a:cubicBezTo>
                      <a:pt x="1419" y="290"/>
                      <a:pt x="1352" y="279"/>
                      <a:pt x="1296" y="268"/>
                    </a:cubicBezTo>
                    <a:cubicBezTo>
                      <a:pt x="1229" y="246"/>
                      <a:pt x="1162" y="212"/>
                      <a:pt x="1096" y="201"/>
                    </a:cubicBezTo>
                    <a:cubicBezTo>
                      <a:pt x="1063" y="201"/>
                      <a:pt x="984" y="246"/>
                      <a:pt x="1018" y="279"/>
                    </a:cubicBezTo>
                    <a:cubicBezTo>
                      <a:pt x="1096" y="357"/>
                      <a:pt x="1241" y="379"/>
                      <a:pt x="1352" y="402"/>
                    </a:cubicBezTo>
                    <a:cubicBezTo>
                      <a:pt x="1474" y="446"/>
                      <a:pt x="1596" y="491"/>
                      <a:pt x="1718" y="557"/>
                    </a:cubicBezTo>
                    <a:cubicBezTo>
                      <a:pt x="1841" y="624"/>
                      <a:pt x="1952" y="691"/>
                      <a:pt x="2052" y="780"/>
                    </a:cubicBezTo>
                    <a:cubicBezTo>
                      <a:pt x="2108" y="824"/>
                      <a:pt x="2163" y="869"/>
                      <a:pt x="2208" y="924"/>
                    </a:cubicBezTo>
                    <a:cubicBezTo>
                      <a:pt x="2219" y="946"/>
                      <a:pt x="2242" y="958"/>
                      <a:pt x="2252" y="980"/>
                    </a:cubicBezTo>
                    <a:lnTo>
                      <a:pt x="2252" y="1002"/>
                    </a:lnTo>
                    <a:cubicBezTo>
                      <a:pt x="2230" y="980"/>
                      <a:pt x="2219" y="958"/>
                      <a:pt x="2208" y="935"/>
                    </a:cubicBezTo>
                    <a:cubicBezTo>
                      <a:pt x="2199" y="927"/>
                      <a:pt x="2189" y="923"/>
                      <a:pt x="2178" y="923"/>
                    </a:cubicBezTo>
                    <a:cubicBezTo>
                      <a:pt x="2162" y="923"/>
                      <a:pt x="2144" y="932"/>
                      <a:pt x="2130" y="946"/>
                    </a:cubicBezTo>
                    <a:cubicBezTo>
                      <a:pt x="2108" y="913"/>
                      <a:pt x="2074" y="891"/>
                      <a:pt x="2041" y="869"/>
                    </a:cubicBezTo>
                    <a:cubicBezTo>
                      <a:pt x="2008" y="846"/>
                      <a:pt x="1975" y="835"/>
                      <a:pt x="1930" y="824"/>
                    </a:cubicBezTo>
                    <a:cubicBezTo>
                      <a:pt x="1927" y="821"/>
                      <a:pt x="1923" y="820"/>
                      <a:pt x="1919" y="820"/>
                    </a:cubicBezTo>
                    <a:cubicBezTo>
                      <a:pt x="1907" y="820"/>
                      <a:pt x="1893" y="830"/>
                      <a:pt x="1886" y="846"/>
                    </a:cubicBezTo>
                    <a:cubicBezTo>
                      <a:pt x="1874" y="857"/>
                      <a:pt x="1863" y="879"/>
                      <a:pt x="1874" y="891"/>
                    </a:cubicBezTo>
                    <a:cubicBezTo>
                      <a:pt x="1908" y="913"/>
                      <a:pt x="1930" y="946"/>
                      <a:pt x="1952" y="968"/>
                    </a:cubicBezTo>
                    <a:cubicBezTo>
                      <a:pt x="1985" y="991"/>
                      <a:pt x="2008" y="1013"/>
                      <a:pt x="2030" y="1035"/>
                    </a:cubicBezTo>
                    <a:cubicBezTo>
                      <a:pt x="2064" y="1069"/>
                      <a:pt x="2086" y="1102"/>
                      <a:pt x="2119" y="1136"/>
                    </a:cubicBezTo>
                    <a:lnTo>
                      <a:pt x="2086" y="1169"/>
                    </a:lnTo>
                    <a:cubicBezTo>
                      <a:pt x="2052" y="1136"/>
                      <a:pt x="2019" y="1102"/>
                      <a:pt x="1975" y="1069"/>
                    </a:cubicBezTo>
                    <a:cubicBezTo>
                      <a:pt x="1896" y="1013"/>
                      <a:pt x="1797" y="958"/>
                      <a:pt x="1708" y="924"/>
                    </a:cubicBezTo>
                    <a:cubicBezTo>
                      <a:pt x="1703" y="921"/>
                      <a:pt x="1698" y="920"/>
                      <a:pt x="1692" y="920"/>
                    </a:cubicBezTo>
                    <a:cubicBezTo>
                      <a:pt x="1648" y="920"/>
                      <a:pt x="1591" y="993"/>
                      <a:pt x="1641" y="1013"/>
                    </a:cubicBezTo>
                    <a:cubicBezTo>
                      <a:pt x="1763" y="1080"/>
                      <a:pt x="1874" y="1158"/>
                      <a:pt x="1975" y="1247"/>
                    </a:cubicBezTo>
                    <a:cubicBezTo>
                      <a:pt x="1941" y="1235"/>
                      <a:pt x="1919" y="1213"/>
                      <a:pt x="1886" y="1202"/>
                    </a:cubicBezTo>
                    <a:cubicBezTo>
                      <a:pt x="1774" y="1146"/>
                      <a:pt x="1663" y="1091"/>
                      <a:pt x="1540" y="1047"/>
                    </a:cubicBezTo>
                    <a:cubicBezTo>
                      <a:pt x="1296" y="958"/>
                      <a:pt x="1051" y="891"/>
                      <a:pt x="796" y="857"/>
                    </a:cubicBezTo>
                    <a:cubicBezTo>
                      <a:pt x="751" y="857"/>
                      <a:pt x="695" y="924"/>
                      <a:pt x="751" y="935"/>
                    </a:cubicBezTo>
                    <a:cubicBezTo>
                      <a:pt x="996" y="980"/>
                      <a:pt x="1229" y="1047"/>
                      <a:pt x="1463" y="1146"/>
                    </a:cubicBezTo>
                    <a:cubicBezTo>
                      <a:pt x="1530" y="1169"/>
                      <a:pt x="1596" y="1202"/>
                      <a:pt x="1663" y="1235"/>
                    </a:cubicBezTo>
                    <a:cubicBezTo>
                      <a:pt x="1619" y="1225"/>
                      <a:pt x="1585" y="1213"/>
                      <a:pt x="1552" y="1202"/>
                    </a:cubicBezTo>
                    <a:cubicBezTo>
                      <a:pt x="1540" y="1191"/>
                      <a:pt x="1518" y="1191"/>
                      <a:pt x="1507" y="1191"/>
                    </a:cubicBezTo>
                    <a:cubicBezTo>
                      <a:pt x="1496" y="1180"/>
                      <a:pt x="1485" y="1180"/>
                      <a:pt x="1474" y="1169"/>
                    </a:cubicBezTo>
                    <a:cubicBezTo>
                      <a:pt x="1296" y="1091"/>
                      <a:pt x="1085" y="1080"/>
                      <a:pt x="895" y="1080"/>
                    </a:cubicBezTo>
                    <a:cubicBezTo>
                      <a:pt x="829" y="1091"/>
                      <a:pt x="773" y="1202"/>
                      <a:pt x="862" y="1202"/>
                    </a:cubicBezTo>
                    <a:cubicBezTo>
                      <a:pt x="1037" y="1213"/>
                      <a:pt x="1212" y="1246"/>
                      <a:pt x="1387" y="1299"/>
                    </a:cubicBezTo>
                    <a:lnTo>
                      <a:pt x="1387" y="1299"/>
                    </a:lnTo>
                    <a:cubicBezTo>
                      <a:pt x="1365" y="1293"/>
                      <a:pt x="1339" y="1286"/>
                      <a:pt x="1313" y="1286"/>
                    </a:cubicBezTo>
                    <a:cubicBezTo>
                      <a:pt x="1300" y="1286"/>
                      <a:pt x="1287" y="1288"/>
                      <a:pt x="1273" y="1291"/>
                    </a:cubicBezTo>
                    <a:cubicBezTo>
                      <a:pt x="1241" y="1302"/>
                      <a:pt x="1185" y="1369"/>
                      <a:pt x="1241" y="1391"/>
                    </a:cubicBezTo>
                    <a:cubicBezTo>
                      <a:pt x="1355" y="1423"/>
                      <a:pt x="1470" y="1464"/>
                      <a:pt x="1584" y="1514"/>
                    </a:cubicBezTo>
                    <a:lnTo>
                      <a:pt x="1584" y="1514"/>
                    </a:lnTo>
                    <a:cubicBezTo>
                      <a:pt x="1581" y="1514"/>
                      <a:pt x="1577" y="1514"/>
                      <a:pt x="1574" y="1514"/>
                    </a:cubicBezTo>
                    <a:cubicBezTo>
                      <a:pt x="1463" y="1480"/>
                      <a:pt x="1352" y="1458"/>
                      <a:pt x="1241" y="1435"/>
                    </a:cubicBezTo>
                    <a:cubicBezTo>
                      <a:pt x="1007" y="1391"/>
                      <a:pt x="784" y="1369"/>
                      <a:pt x="562" y="1291"/>
                    </a:cubicBezTo>
                    <a:cubicBezTo>
                      <a:pt x="559" y="1290"/>
                      <a:pt x="556" y="1290"/>
                      <a:pt x="552" y="1290"/>
                    </a:cubicBezTo>
                    <a:cubicBezTo>
                      <a:pt x="521" y="1290"/>
                      <a:pt x="488" y="1338"/>
                      <a:pt x="529" y="1358"/>
                    </a:cubicBezTo>
                    <a:cubicBezTo>
                      <a:pt x="740" y="1435"/>
                      <a:pt x="962" y="1480"/>
                      <a:pt x="1174" y="1536"/>
                    </a:cubicBezTo>
                    <a:cubicBezTo>
                      <a:pt x="1285" y="1558"/>
                      <a:pt x="1385" y="1580"/>
                      <a:pt x="1496" y="1613"/>
                    </a:cubicBezTo>
                    <a:cubicBezTo>
                      <a:pt x="1552" y="1625"/>
                      <a:pt x="1596" y="1647"/>
                      <a:pt x="1652" y="1669"/>
                    </a:cubicBezTo>
                    <a:cubicBezTo>
                      <a:pt x="1663" y="1680"/>
                      <a:pt x="1674" y="1680"/>
                      <a:pt x="1685" y="1692"/>
                    </a:cubicBezTo>
                    <a:lnTo>
                      <a:pt x="1696" y="1692"/>
                    </a:lnTo>
                    <a:lnTo>
                      <a:pt x="1708" y="1702"/>
                    </a:lnTo>
                    <a:lnTo>
                      <a:pt x="1708" y="1714"/>
                    </a:lnTo>
                    <a:cubicBezTo>
                      <a:pt x="1696" y="1702"/>
                      <a:pt x="1685" y="1702"/>
                      <a:pt x="1674" y="1702"/>
                    </a:cubicBezTo>
                    <a:cubicBezTo>
                      <a:pt x="1670" y="1700"/>
                      <a:pt x="1666" y="1700"/>
                      <a:pt x="1661" y="1700"/>
                    </a:cubicBezTo>
                    <a:cubicBezTo>
                      <a:pt x="1641" y="1700"/>
                      <a:pt x="1617" y="1718"/>
                      <a:pt x="1607" y="1736"/>
                    </a:cubicBezTo>
                    <a:cubicBezTo>
                      <a:pt x="1596" y="1758"/>
                      <a:pt x="1585" y="1791"/>
                      <a:pt x="1607" y="1803"/>
                    </a:cubicBezTo>
                    <a:lnTo>
                      <a:pt x="1607" y="1803"/>
                    </a:lnTo>
                    <a:cubicBezTo>
                      <a:pt x="1577" y="1803"/>
                      <a:pt x="1548" y="1802"/>
                      <a:pt x="1518" y="1791"/>
                    </a:cubicBezTo>
                    <a:cubicBezTo>
                      <a:pt x="1485" y="1791"/>
                      <a:pt x="1451" y="1803"/>
                      <a:pt x="1441" y="1825"/>
                    </a:cubicBezTo>
                    <a:cubicBezTo>
                      <a:pt x="1429" y="1858"/>
                      <a:pt x="1429" y="1892"/>
                      <a:pt x="1463" y="1892"/>
                    </a:cubicBezTo>
                    <a:cubicBezTo>
                      <a:pt x="1474" y="1903"/>
                      <a:pt x="1496" y="1903"/>
                      <a:pt x="1518" y="1914"/>
                    </a:cubicBezTo>
                    <a:cubicBezTo>
                      <a:pt x="1451" y="1903"/>
                      <a:pt x="1385" y="1892"/>
                      <a:pt x="1318" y="1870"/>
                    </a:cubicBezTo>
                    <a:cubicBezTo>
                      <a:pt x="1096" y="1825"/>
                      <a:pt x="873" y="1758"/>
                      <a:pt x="651" y="1702"/>
                    </a:cubicBezTo>
                    <a:cubicBezTo>
                      <a:pt x="649" y="1701"/>
                      <a:pt x="647" y="1701"/>
                      <a:pt x="644" y="1701"/>
                    </a:cubicBezTo>
                    <a:cubicBezTo>
                      <a:pt x="621" y="1701"/>
                      <a:pt x="587" y="1748"/>
                      <a:pt x="618" y="1758"/>
                    </a:cubicBezTo>
                    <a:cubicBezTo>
                      <a:pt x="862" y="1847"/>
                      <a:pt x="1096" y="1925"/>
                      <a:pt x="1340" y="1992"/>
                    </a:cubicBezTo>
                    <a:lnTo>
                      <a:pt x="1374" y="1992"/>
                    </a:lnTo>
                    <a:cubicBezTo>
                      <a:pt x="1362" y="2003"/>
                      <a:pt x="1352" y="2014"/>
                      <a:pt x="1352" y="2025"/>
                    </a:cubicBezTo>
                    <a:cubicBezTo>
                      <a:pt x="1307" y="2014"/>
                      <a:pt x="1251" y="2014"/>
                      <a:pt x="1196" y="2003"/>
                    </a:cubicBezTo>
                    <a:cubicBezTo>
                      <a:pt x="1185" y="2003"/>
                      <a:pt x="1162" y="2014"/>
                      <a:pt x="1152" y="2025"/>
                    </a:cubicBezTo>
                    <a:cubicBezTo>
                      <a:pt x="1140" y="2014"/>
                      <a:pt x="1118" y="2014"/>
                      <a:pt x="1096" y="2014"/>
                    </a:cubicBezTo>
                    <a:cubicBezTo>
                      <a:pt x="907" y="1959"/>
                      <a:pt x="717" y="1880"/>
                      <a:pt x="529" y="1803"/>
                    </a:cubicBezTo>
                    <a:cubicBezTo>
                      <a:pt x="525" y="1802"/>
                      <a:pt x="521" y="1801"/>
                      <a:pt x="517" y="1801"/>
                    </a:cubicBezTo>
                    <a:cubicBezTo>
                      <a:pt x="486" y="1801"/>
                      <a:pt x="454" y="1838"/>
                      <a:pt x="484" y="1858"/>
                    </a:cubicBezTo>
                    <a:cubicBezTo>
                      <a:pt x="673" y="1959"/>
                      <a:pt x="862" y="2036"/>
                      <a:pt x="1063" y="2103"/>
                    </a:cubicBezTo>
                    <a:cubicBezTo>
                      <a:pt x="1162" y="2137"/>
                      <a:pt x="1263" y="2170"/>
                      <a:pt x="1374" y="2192"/>
                    </a:cubicBezTo>
                    <a:cubicBezTo>
                      <a:pt x="1396" y="2203"/>
                      <a:pt x="1429" y="2214"/>
                      <a:pt x="1463" y="2214"/>
                    </a:cubicBezTo>
                    <a:cubicBezTo>
                      <a:pt x="1441" y="2214"/>
                      <a:pt x="1419" y="2214"/>
                      <a:pt x="1407" y="2226"/>
                    </a:cubicBezTo>
                    <a:cubicBezTo>
                      <a:pt x="1396" y="2226"/>
                      <a:pt x="1385" y="2236"/>
                      <a:pt x="1374" y="2248"/>
                    </a:cubicBezTo>
                    <a:cubicBezTo>
                      <a:pt x="1374" y="2248"/>
                      <a:pt x="1362" y="2248"/>
                      <a:pt x="1362" y="2258"/>
                    </a:cubicBezTo>
                    <a:cubicBezTo>
                      <a:pt x="1352" y="2248"/>
                      <a:pt x="1330" y="2248"/>
                      <a:pt x="1318" y="2248"/>
                    </a:cubicBezTo>
                    <a:cubicBezTo>
                      <a:pt x="1218" y="2226"/>
                      <a:pt x="1107" y="2192"/>
                      <a:pt x="1007" y="2159"/>
                    </a:cubicBezTo>
                    <a:lnTo>
                      <a:pt x="707" y="2058"/>
                    </a:lnTo>
                    <a:cubicBezTo>
                      <a:pt x="695" y="2058"/>
                      <a:pt x="673" y="2048"/>
                      <a:pt x="662" y="2048"/>
                    </a:cubicBezTo>
                    <a:cubicBezTo>
                      <a:pt x="573" y="2003"/>
                      <a:pt x="473" y="1947"/>
                      <a:pt x="373" y="1947"/>
                    </a:cubicBezTo>
                    <a:cubicBezTo>
                      <a:pt x="339" y="1947"/>
                      <a:pt x="317" y="1969"/>
                      <a:pt x="329" y="1992"/>
                    </a:cubicBezTo>
                    <a:cubicBezTo>
                      <a:pt x="395" y="2070"/>
                      <a:pt x="529" y="2114"/>
                      <a:pt x="618" y="2159"/>
                    </a:cubicBezTo>
                    <a:cubicBezTo>
                      <a:pt x="729" y="2203"/>
                      <a:pt x="840" y="2248"/>
                      <a:pt x="940" y="2281"/>
                    </a:cubicBezTo>
                    <a:cubicBezTo>
                      <a:pt x="1107" y="2337"/>
                      <a:pt x="1273" y="2381"/>
                      <a:pt x="1429" y="2426"/>
                    </a:cubicBezTo>
                    <a:cubicBezTo>
                      <a:pt x="1385" y="2436"/>
                      <a:pt x="1340" y="2436"/>
                      <a:pt x="1296" y="2436"/>
                    </a:cubicBezTo>
                    <a:cubicBezTo>
                      <a:pt x="1196" y="2426"/>
                      <a:pt x="1096" y="2414"/>
                      <a:pt x="1007" y="2392"/>
                    </a:cubicBezTo>
                    <a:cubicBezTo>
                      <a:pt x="796" y="2347"/>
                      <a:pt x="595" y="2270"/>
                      <a:pt x="384" y="2226"/>
                    </a:cubicBezTo>
                    <a:cubicBezTo>
                      <a:pt x="380" y="2225"/>
                      <a:pt x="377" y="2224"/>
                      <a:pt x="373" y="2224"/>
                    </a:cubicBezTo>
                    <a:cubicBezTo>
                      <a:pt x="333" y="2224"/>
                      <a:pt x="298" y="2282"/>
                      <a:pt x="339" y="2292"/>
                    </a:cubicBezTo>
                    <a:cubicBezTo>
                      <a:pt x="562" y="2347"/>
                      <a:pt x="762" y="2436"/>
                      <a:pt x="974" y="2493"/>
                    </a:cubicBezTo>
                    <a:cubicBezTo>
                      <a:pt x="1073" y="2525"/>
                      <a:pt x="1174" y="2537"/>
                      <a:pt x="1273" y="2548"/>
                    </a:cubicBezTo>
                    <a:lnTo>
                      <a:pt x="1396" y="2548"/>
                    </a:lnTo>
                    <a:cubicBezTo>
                      <a:pt x="1385" y="2548"/>
                      <a:pt x="1362" y="2559"/>
                      <a:pt x="1352" y="2570"/>
                    </a:cubicBezTo>
                    <a:cubicBezTo>
                      <a:pt x="1340" y="2581"/>
                      <a:pt x="1330" y="2592"/>
                      <a:pt x="1330" y="2614"/>
                    </a:cubicBezTo>
                    <a:cubicBezTo>
                      <a:pt x="1265" y="2629"/>
                      <a:pt x="1200" y="2635"/>
                      <a:pt x="1135" y="2635"/>
                    </a:cubicBezTo>
                    <a:cubicBezTo>
                      <a:pt x="1001" y="2635"/>
                      <a:pt x="868" y="2608"/>
                      <a:pt x="740" y="2570"/>
                    </a:cubicBezTo>
                    <a:cubicBezTo>
                      <a:pt x="484" y="2493"/>
                      <a:pt x="250" y="2370"/>
                      <a:pt x="84" y="2159"/>
                    </a:cubicBezTo>
                    <a:cubicBezTo>
                      <a:pt x="78" y="2151"/>
                      <a:pt x="70" y="2147"/>
                      <a:pt x="61" y="2147"/>
                    </a:cubicBezTo>
                    <a:cubicBezTo>
                      <a:pt x="34" y="2147"/>
                      <a:pt x="0" y="2180"/>
                      <a:pt x="17" y="2214"/>
                    </a:cubicBezTo>
                    <a:cubicBezTo>
                      <a:pt x="184" y="2448"/>
                      <a:pt x="440" y="2592"/>
                      <a:pt x="707" y="2681"/>
                    </a:cubicBezTo>
                    <a:cubicBezTo>
                      <a:pt x="832" y="2721"/>
                      <a:pt x="971" y="2755"/>
                      <a:pt x="1105" y="2755"/>
                    </a:cubicBezTo>
                    <a:cubicBezTo>
                      <a:pt x="1234" y="2755"/>
                      <a:pt x="1359" y="2724"/>
                      <a:pt x="1463" y="2637"/>
                    </a:cubicBezTo>
                    <a:cubicBezTo>
                      <a:pt x="1474" y="2626"/>
                      <a:pt x="1485" y="2614"/>
                      <a:pt x="1485" y="2604"/>
                    </a:cubicBezTo>
                    <a:cubicBezTo>
                      <a:pt x="1496" y="2592"/>
                      <a:pt x="1496" y="2581"/>
                      <a:pt x="1507" y="2570"/>
                    </a:cubicBezTo>
                    <a:lnTo>
                      <a:pt x="1518" y="2570"/>
                    </a:lnTo>
                    <a:cubicBezTo>
                      <a:pt x="1530" y="2570"/>
                      <a:pt x="1540" y="2559"/>
                      <a:pt x="1552" y="2548"/>
                    </a:cubicBezTo>
                    <a:cubicBezTo>
                      <a:pt x="1563" y="2537"/>
                      <a:pt x="1563" y="2515"/>
                      <a:pt x="1552" y="2503"/>
                    </a:cubicBezTo>
                    <a:cubicBezTo>
                      <a:pt x="1563" y="2503"/>
                      <a:pt x="1563" y="2493"/>
                      <a:pt x="1574" y="2493"/>
                    </a:cubicBezTo>
                    <a:cubicBezTo>
                      <a:pt x="1574" y="2493"/>
                      <a:pt x="1585" y="2481"/>
                      <a:pt x="1585" y="2459"/>
                    </a:cubicBezTo>
                    <a:cubicBezTo>
                      <a:pt x="1596" y="2470"/>
                      <a:pt x="1607" y="2470"/>
                      <a:pt x="1619" y="2470"/>
                    </a:cubicBezTo>
                    <a:cubicBezTo>
                      <a:pt x="1623" y="2472"/>
                      <a:pt x="1627" y="2473"/>
                      <a:pt x="1631" y="2473"/>
                    </a:cubicBezTo>
                    <a:cubicBezTo>
                      <a:pt x="1649" y="2473"/>
                      <a:pt x="1667" y="2457"/>
                      <a:pt x="1685" y="2448"/>
                    </a:cubicBezTo>
                    <a:cubicBezTo>
                      <a:pt x="1730" y="2414"/>
                      <a:pt x="1763" y="2359"/>
                      <a:pt x="1797" y="2303"/>
                    </a:cubicBezTo>
                    <a:lnTo>
                      <a:pt x="1807" y="2292"/>
                    </a:lnTo>
                    <a:cubicBezTo>
                      <a:pt x="1830" y="2281"/>
                      <a:pt x="1841" y="2258"/>
                      <a:pt x="1863" y="2236"/>
                    </a:cubicBezTo>
                    <a:cubicBezTo>
                      <a:pt x="1874" y="2226"/>
                      <a:pt x="1874" y="2192"/>
                      <a:pt x="1852" y="2181"/>
                    </a:cubicBezTo>
                    <a:cubicBezTo>
                      <a:pt x="1863" y="2170"/>
                      <a:pt x="1863" y="2159"/>
                      <a:pt x="1874" y="2147"/>
                    </a:cubicBezTo>
                    <a:lnTo>
                      <a:pt x="1874" y="2137"/>
                    </a:lnTo>
                    <a:lnTo>
                      <a:pt x="1886" y="2137"/>
                    </a:lnTo>
                    <a:cubicBezTo>
                      <a:pt x="1908" y="2137"/>
                      <a:pt x="1941" y="2114"/>
                      <a:pt x="1952" y="2092"/>
                    </a:cubicBezTo>
                    <a:lnTo>
                      <a:pt x="1952" y="2081"/>
                    </a:lnTo>
                    <a:cubicBezTo>
                      <a:pt x="1985" y="2081"/>
                      <a:pt x="2019" y="2070"/>
                      <a:pt x="2041" y="2048"/>
                    </a:cubicBezTo>
                    <a:cubicBezTo>
                      <a:pt x="2074" y="2025"/>
                      <a:pt x="2086" y="1992"/>
                      <a:pt x="2064" y="1959"/>
                    </a:cubicBezTo>
                    <a:cubicBezTo>
                      <a:pt x="2052" y="1936"/>
                      <a:pt x="2030" y="1925"/>
                      <a:pt x="2008" y="1914"/>
                    </a:cubicBezTo>
                    <a:cubicBezTo>
                      <a:pt x="2030" y="1880"/>
                      <a:pt x="2041" y="1847"/>
                      <a:pt x="2052" y="1814"/>
                    </a:cubicBezTo>
                    <a:cubicBezTo>
                      <a:pt x="2074" y="1814"/>
                      <a:pt x="2086" y="1814"/>
                      <a:pt x="2108" y="1803"/>
                    </a:cubicBezTo>
                    <a:cubicBezTo>
                      <a:pt x="2186" y="1725"/>
                      <a:pt x="2230" y="1636"/>
                      <a:pt x="2252" y="1524"/>
                    </a:cubicBezTo>
                    <a:cubicBezTo>
                      <a:pt x="2252" y="1492"/>
                      <a:pt x="2264" y="1458"/>
                      <a:pt x="2252" y="1413"/>
                    </a:cubicBezTo>
                    <a:cubicBezTo>
                      <a:pt x="2264" y="1413"/>
                      <a:pt x="2274" y="1403"/>
                      <a:pt x="2274" y="1403"/>
                    </a:cubicBezTo>
                    <a:cubicBezTo>
                      <a:pt x="2331" y="1336"/>
                      <a:pt x="2308" y="1269"/>
                      <a:pt x="2286" y="1202"/>
                    </a:cubicBezTo>
                    <a:cubicBezTo>
                      <a:pt x="2297" y="1191"/>
                      <a:pt x="2308" y="1169"/>
                      <a:pt x="2308" y="1158"/>
                    </a:cubicBezTo>
                    <a:cubicBezTo>
                      <a:pt x="2308" y="1158"/>
                      <a:pt x="2319" y="1146"/>
                      <a:pt x="2331" y="1146"/>
                    </a:cubicBezTo>
                    <a:cubicBezTo>
                      <a:pt x="2331" y="1136"/>
                      <a:pt x="2353" y="1124"/>
                      <a:pt x="2353" y="1113"/>
                    </a:cubicBezTo>
                    <a:lnTo>
                      <a:pt x="2353" y="1102"/>
                    </a:lnTo>
                    <a:lnTo>
                      <a:pt x="2363" y="1102"/>
                    </a:lnTo>
                    <a:cubicBezTo>
                      <a:pt x="2386" y="1091"/>
                      <a:pt x="2408" y="1069"/>
                      <a:pt x="2397" y="1047"/>
                    </a:cubicBezTo>
                    <a:cubicBezTo>
                      <a:pt x="2397" y="1002"/>
                      <a:pt x="2375" y="958"/>
                      <a:pt x="2353" y="924"/>
                    </a:cubicBezTo>
                    <a:lnTo>
                      <a:pt x="2386" y="891"/>
                    </a:lnTo>
                    <a:cubicBezTo>
                      <a:pt x="2386" y="857"/>
                      <a:pt x="2375" y="835"/>
                      <a:pt x="2353" y="813"/>
                    </a:cubicBezTo>
                    <a:cubicBezTo>
                      <a:pt x="2363" y="802"/>
                      <a:pt x="2375" y="780"/>
                      <a:pt x="2363" y="768"/>
                    </a:cubicBezTo>
                    <a:lnTo>
                      <a:pt x="2331" y="701"/>
                    </a:lnTo>
                    <a:lnTo>
                      <a:pt x="2331" y="701"/>
                    </a:lnTo>
                    <a:cubicBezTo>
                      <a:pt x="2338" y="706"/>
                      <a:pt x="2346" y="709"/>
                      <a:pt x="2353" y="709"/>
                    </a:cubicBezTo>
                    <a:cubicBezTo>
                      <a:pt x="2381" y="709"/>
                      <a:pt x="2408" y="681"/>
                      <a:pt x="2408" y="646"/>
                    </a:cubicBezTo>
                    <a:cubicBezTo>
                      <a:pt x="2397" y="624"/>
                      <a:pt x="2397" y="602"/>
                      <a:pt x="2386" y="590"/>
                    </a:cubicBezTo>
                    <a:lnTo>
                      <a:pt x="2397" y="590"/>
                    </a:lnTo>
                    <a:cubicBezTo>
                      <a:pt x="2408" y="590"/>
                      <a:pt x="2430" y="579"/>
                      <a:pt x="2430" y="579"/>
                    </a:cubicBezTo>
                    <a:cubicBezTo>
                      <a:pt x="2442" y="568"/>
                      <a:pt x="2452" y="557"/>
                      <a:pt x="2452" y="546"/>
                    </a:cubicBezTo>
                    <a:cubicBezTo>
                      <a:pt x="2464" y="535"/>
                      <a:pt x="2464" y="523"/>
                      <a:pt x="2452" y="513"/>
                    </a:cubicBezTo>
                    <a:cubicBezTo>
                      <a:pt x="2442" y="479"/>
                      <a:pt x="2420" y="457"/>
                      <a:pt x="2397" y="424"/>
                    </a:cubicBezTo>
                    <a:cubicBezTo>
                      <a:pt x="2375" y="402"/>
                      <a:pt x="2353" y="368"/>
                      <a:pt x="2331" y="345"/>
                    </a:cubicBezTo>
                    <a:cubicBezTo>
                      <a:pt x="2319" y="345"/>
                      <a:pt x="2319" y="335"/>
                      <a:pt x="2308" y="335"/>
                    </a:cubicBezTo>
                    <a:cubicBezTo>
                      <a:pt x="2297" y="335"/>
                      <a:pt x="2286" y="345"/>
                      <a:pt x="2274" y="345"/>
                    </a:cubicBezTo>
                    <a:cubicBezTo>
                      <a:pt x="2252" y="357"/>
                      <a:pt x="2242" y="390"/>
                      <a:pt x="2252" y="402"/>
                    </a:cubicBezTo>
                    <a:cubicBezTo>
                      <a:pt x="2274" y="434"/>
                      <a:pt x="2297" y="457"/>
                      <a:pt x="2319" y="491"/>
                    </a:cubicBezTo>
                    <a:cubicBezTo>
                      <a:pt x="2319" y="494"/>
                      <a:pt x="2319" y="497"/>
                      <a:pt x="2320" y="499"/>
                    </a:cubicBezTo>
                    <a:lnTo>
                      <a:pt x="2320" y="499"/>
                    </a:lnTo>
                    <a:cubicBezTo>
                      <a:pt x="2287" y="461"/>
                      <a:pt x="2248" y="432"/>
                      <a:pt x="2208" y="412"/>
                    </a:cubicBezTo>
                    <a:cubicBezTo>
                      <a:pt x="2130" y="335"/>
                      <a:pt x="2030" y="279"/>
                      <a:pt x="1930" y="234"/>
                    </a:cubicBezTo>
                    <a:cubicBezTo>
                      <a:pt x="1730" y="135"/>
                      <a:pt x="1507" y="68"/>
                      <a:pt x="1296" y="1"/>
                    </a:cubicBezTo>
                    <a:cubicBezTo>
                      <a:pt x="1292" y="0"/>
                      <a:pt x="1289" y="0"/>
                      <a:pt x="128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8"/>
              <p:cNvSpPr/>
              <p:nvPr/>
            </p:nvSpPr>
            <p:spPr>
              <a:xfrm>
                <a:off x="1458704" y="2183041"/>
                <a:ext cx="37434" cy="23270"/>
              </a:xfrm>
              <a:custGeom>
                <a:avLst/>
                <a:gdLst/>
                <a:ahLst/>
                <a:cxnLst/>
                <a:rect l="l" t="t" r="r" b="b"/>
                <a:pathLst>
                  <a:path w="1073" h="667" extrusionOk="0">
                    <a:moveTo>
                      <a:pt x="489" y="255"/>
                    </a:moveTo>
                    <a:lnTo>
                      <a:pt x="489" y="255"/>
                    </a:lnTo>
                    <a:cubicBezTo>
                      <a:pt x="575" y="289"/>
                      <a:pt x="660" y="342"/>
                      <a:pt x="745" y="406"/>
                    </a:cubicBezTo>
                    <a:lnTo>
                      <a:pt x="812" y="473"/>
                    </a:lnTo>
                    <a:cubicBezTo>
                      <a:pt x="713" y="389"/>
                      <a:pt x="603" y="318"/>
                      <a:pt x="489" y="255"/>
                    </a:cubicBezTo>
                    <a:close/>
                    <a:moveTo>
                      <a:pt x="617" y="0"/>
                    </a:moveTo>
                    <a:cubicBezTo>
                      <a:pt x="585" y="0"/>
                      <a:pt x="548" y="44"/>
                      <a:pt x="567" y="72"/>
                    </a:cubicBezTo>
                    <a:cubicBezTo>
                      <a:pt x="623" y="139"/>
                      <a:pt x="667" y="206"/>
                      <a:pt x="723" y="284"/>
                    </a:cubicBezTo>
                    <a:cubicBezTo>
                      <a:pt x="656" y="239"/>
                      <a:pt x="578" y="206"/>
                      <a:pt x="512" y="183"/>
                    </a:cubicBezTo>
                    <a:cubicBezTo>
                      <a:pt x="509" y="183"/>
                      <a:pt x="506" y="182"/>
                      <a:pt x="503" y="182"/>
                    </a:cubicBezTo>
                    <a:cubicBezTo>
                      <a:pt x="475" y="182"/>
                      <a:pt x="445" y="219"/>
                      <a:pt x="467" y="242"/>
                    </a:cubicBezTo>
                    <a:lnTo>
                      <a:pt x="467" y="242"/>
                    </a:lnTo>
                    <a:cubicBezTo>
                      <a:pt x="331" y="168"/>
                      <a:pt x="190" y="103"/>
                      <a:pt x="55" y="39"/>
                    </a:cubicBezTo>
                    <a:cubicBezTo>
                      <a:pt x="33" y="39"/>
                      <a:pt x="0" y="62"/>
                      <a:pt x="22" y="72"/>
                    </a:cubicBezTo>
                    <a:cubicBezTo>
                      <a:pt x="334" y="228"/>
                      <a:pt x="634" y="395"/>
                      <a:pt x="900" y="628"/>
                    </a:cubicBezTo>
                    <a:cubicBezTo>
                      <a:pt x="906" y="634"/>
                      <a:pt x="912" y="637"/>
                      <a:pt x="917" y="637"/>
                    </a:cubicBezTo>
                    <a:cubicBezTo>
                      <a:pt x="923" y="637"/>
                      <a:pt x="929" y="634"/>
                      <a:pt x="934" y="628"/>
                    </a:cubicBezTo>
                    <a:cubicBezTo>
                      <a:pt x="934" y="640"/>
                      <a:pt x="945" y="640"/>
                      <a:pt x="945" y="651"/>
                    </a:cubicBezTo>
                    <a:cubicBezTo>
                      <a:pt x="956" y="662"/>
                      <a:pt x="971" y="667"/>
                      <a:pt x="985" y="667"/>
                    </a:cubicBezTo>
                    <a:cubicBezTo>
                      <a:pt x="1028" y="667"/>
                      <a:pt x="1073" y="626"/>
                      <a:pt x="1056" y="584"/>
                    </a:cubicBezTo>
                    <a:cubicBezTo>
                      <a:pt x="1056" y="584"/>
                      <a:pt x="1056" y="573"/>
                      <a:pt x="1046" y="573"/>
                    </a:cubicBezTo>
                    <a:cubicBezTo>
                      <a:pt x="1023" y="517"/>
                      <a:pt x="989" y="473"/>
                      <a:pt x="967" y="417"/>
                    </a:cubicBezTo>
                    <a:cubicBezTo>
                      <a:pt x="967" y="417"/>
                      <a:pt x="957" y="417"/>
                      <a:pt x="957" y="406"/>
                    </a:cubicBezTo>
                    <a:cubicBezTo>
                      <a:pt x="989" y="406"/>
                      <a:pt x="1046" y="361"/>
                      <a:pt x="1012" y="328"/>
                    </a:cubicBezTo>
                    <a:cubicBezTo>
                      <a:pt x="989" y="306"/>
                      <a:pt x="945" y="284"/>
                      <a:pt x="912" y="262"/>
                    </a:cubicBezTo>
                    <a:cubicBezTo>
                      <a:pt x="878" y="239"/>
                      <a:pt x="845" y="217"/>
                      <a:pt x="823" y="195"/>
                    </a:cubicBezTo>
                    <a:lnTo>
                      <a:pt x="812" y="183"/>
                    </a:lnTo>
                    <a:cubicBezTo>
                      <a:pt x="756" y="117"/>
                      <a:pt x="700" y="62"/>
                      <a:pt x="634" y="5"/>
                    </a:cubicBezTo>
                    <a:cubicBezTo>
                      <a:pt x="628" y="2"/>
                      <a:pt x="623" y="0"/>
                      <a:pt x="61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8"/>
              <p:cNvSpPr/>
              <p:nvPr/>
            </p:nvSpPr>
            <p:spPr>
              <a:xfrm>
                <a:off x="1486615" y="2184401"/>
                <a:ext cx="7047" cy="6524"/>
              </a:xfrm>
              <a:custGeom>
                <a:avLst/>
                <a:gdLst/>
                <a:ahLst/>
                <a:cxnLst/>
                <a:rect l="l" t="t" r="r" b="b"/>
                <a:pathLst>
                  <a:path w="202" h="187" extrusionOk="0">
                    <a:moveTo>
                      <a:pt x="56" y="0"/>
                    </a:moveTo>
                    <a:cubicBezTo>
                      <a:pt x="56" y="0"/>
                      <a:pt x="45" y="11"/>
                      <a:pt x="34" y="11"/>
                    </a:cubicBezTo>
                    <a:cubicBezTo>
                      <a:pt x="23" y="23"/>
                      <a:pt x="1" y="45"/>
                      <a:pt x="23" y="67"/>
                    </a:cubicBezTo>
                    <a:cubicBezTo>
                      <a:pt x="34" y="78"/>
                      <a:pt x="45" y="100"/>
                      <a:pt x="68" y="122"/>
                    </a:cubicBezTo>
                    <a:cubicBezTo>
                      <a:pt x="78" y="134"/>
                      <a:pt x="90" y="156"/>
                      <a:pt x="112" y="178"/>
                    </a:cubicBezTo>
                    <a:cubicBezTo>
                      <a:pt x="117" y="184"/>
                      <a:pt x="129" y="186"/>
                      <a:pt x="140" y="186"/>
                    </a:cubicBezTo>
                    <a:cubicBezTo>
                      <a:pt x="151" y="186"/>
                      <a:pt x="162" y="184"/>
                      <a:pt x="167" y="178"/>
                    </a:cubicBezTo>
                    <a:cubicBezTo>
                      <a:pt x="179" y="167"/>
                      <a:pt x="201" y="134"/>
                      <a:pt x="189" y="122"/>
                    </a:cubicBezTo>
                    <a:cubicBezTo>
                      <a:pt x="167" y="100"/>
                      <a:pt x="157" y="78"/>
                      <a:pt x="134" y="67"/>
                    </a:cubicBezTo>
                    <a:cubicBezTo>
                      <a:pt x="123" y="45"/>
                      <a:pt x="100" y="33"/>
                      <a:pt x="90" y="11"/>
                    </a:cubicBezTo>
                    <a:cubicBezTo>
                      <a:pt x="78" y="0"/>
                      <a:pt x="68" y="0"/>
                      <a:pt x="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8"/>
              <p:cNvSpPr/>
              <p:nvPr/>
            </p:nvSpPr>
            <p:spPr>
              <a:xfrm>
                <a:off x="1448586" y="2222778"/>
                <a:ext cx="32794" cy="15769"/>
              </a:xfrm>
              <a:custGeom>
                <a:avLst/>
                <a:gdLst/>
                <a:ahLst/>
                <a:cxnLst/>
                <a:rect l="l" t="t" r="r" b="b"/>
                <a:pathLst>
                  <a:path w="940" h="452" extrusionOk="0">
                    <a:moveTo>
                      <a:pt x="68" y="1"/>
                    </a:moveTo>
                    <a:cubicBezTo>
                      <a:pt x="34" y="1"/>
                      <a:pt x="1" y="45"/>
                      <a:pt x="34" y="57"/>
                    </a:cubicBezTo>
                    <a:cubicBezTo>
                      <a:pt x="179" y="90"/>
                      <a:pt x="323" y="146"/>
                      <a:pt x="456" y="213"/>
                    </a:cubicBezTo>
                    <a:cubicBezTo>
                      <a:pt x="523" y="246"/>
                      <a:pt x="590" y="279"/>
                      <a:pt x="646" y="312"/>
                    </a:cubicBezTo>
                    <a:cubicBezTo>
                      <a:pt x="713" y="357"/>
                      <a:pt x="768" y="413"/>
                      <a:pt x="835" y="446"/>
                    </a:cubicBezTo>
                    <a:cubicBezTo>
                      <a:pt x="841" y="450"/>
                      <a:pt x="848" y="452"/>
                      <a:pt x="857" y="452"/>
                    </a:cubicBezTo>
                    <a:cubicBezTo>
                      <a:pt x="893" y="452"/>
                      <a:pt x="940" y="415"/>
                      <a:pt x="913" y="379"/>
                    </a:cubicBezTo>
                    <a:lnTo>
                      <a:pt x="913" y="368"/>
                    </a:lnTo>
                    <a:lnTo>
                      <a:pt x="913" y="357"/>
                    </a:lnTo>
                    <a:cubicBezTo>
                      <a:pt x="924" y="357"/>
                      <a:pt x="924" y="346"/>
                      <a:pt x="913" y="346"/>
                    </a:cubicBezTo>
                    <a:lnTo>
                      <a:pt x="913" y="335"/>
                    </a:lnTo>
                    <a:lnTo>
                      <a:pt x="901" y="335"/>
                    </a:lnTo>
                    <a:cubicBezTo>
                      <a:pt x="901" y="324"/>
                      <a:pt x="891" y="324"/>
                      <a:pt x="891" y="324"/>
                    </a:cubicBezTo>
                    <a:lnTo>
                      <a:pt x="868" y="324"/>
                    </a:lnTo>
                    <a:lnTo>
                      <a:pt x="868" y="335"/>
                    </a:lnTo>
                    <a:lnTo>
                      <a:pt x="857" y="335"/>
                    </a:lnTo>
                    <a:cubicBezTo>
                      <a:pt x="824" y="290"/>
                      <a:pt x="768" y="268"/>
                      <a:pt x="723" y="246"/>
                    </a:cubicBezTo>
                    <a:cubicBezTo>
                      <a:pt x="657" y="201"/>
                      <a:pt x="590" y="168"/>
                      <a:pt x="523" y="134"/>
                    </a:cubicBezTo>
                    <a:cubicBezTo>
                      <a:pt x="379" y="68"/>
                      <a:pt x="223" y="23"/>
                      <a:pt x="6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8"/>
              <p:cNvSpPr/>
              <p:nvPr/>
            </p:nvSpPr>
            <p:spPr>
              <a:xfrm>
                <a:off x="1459192" y="2205648"/>
                <a:ext cx="30945" cy="28922"/>
              </a:xfrm>
              <a:custGeom>
                <a:avLst/>
                <a:gdLst/>
                <a:ahLst/>
                <a:cxnLst/>
                <a:rect l="l" t="t" r="r" b="b"/>
                <a:pathLst>
                  <a:path w="887" h="829" extrusionOk="0">
                    <a:moveTo>
                      <a:pt x="653" y="581"/>
                    </a:moveTo>
                    <a:cubicBezTo>
                      <a:pt x="653" y="581"/>
                      <a:pt x="653" y="592"/>
                      <a:pt x="642" y="592"/>
                    </a:cubicBezTo>
                    <a:lnTo>
                      <a:pt x="642" y="615"/>
                    </a:lnTo>
                    <a:cubicBezTo>
                      <a:pt x="631" y="625"/>
                      <a:pt x="609" y="648"/>
                      <a:pt x="620" y="659"/>
                    </a:cubicBezTo>
                    <a:cubicBezTo>
                      <a:pt x="609" y="659"/>
                      <a:pt x="597" y="648"/>
                      <a:pt x="587" y="648"/>
                    </a:cubicBezTo>
                    <a:cubicBezTo>
                      <a:pt x="564" y="637"/>
                      <a:pt x="553" y="625"/>
                      <a:pt x="531" y="615"/>
                    </a:cubicBezTo>
                    <a:lnTo>
                      <a:pt x="575" y="615"/>
                    </a:lnTo>
                    <a:cubicBezTo>
                      <a:pt x="575" y="603"/>
                      <a:pt x="575" y="603"/>
                      <a:pt x="587" y="603"/>
                    </a:cubicBezTo>
                    <a:lnTo>
                      <a:pt x="587" y="592"/>
                    </a:lnTo>
                    <a:lnTo>
                      <a:pt x="631" y="592"/>
                    </a:lnTo>
                    <a:cubicBezTo>
                      <a:pt x="642" y="592"/>
                      <a:pt x="642" y="592"/>
                      <a:pt x="653" y="581"/>
                    </a:cubicBezTo>
                    <a:close/>
                    <a:moveTo>
                      <a:pt x="762" y="0"/>
                    </a:moveTo>
                    <a:cubicBezTo>
                      <a:pt x="737" y="0"/>
                      <a:pt x="709" y="27"/>
                      <a:pt x="709" y="59"/>
                    </a:cubicBezTo>
                    <a:cubicBezTo>
                      <a:pt x="720" y="103"/>
                      <a:pt x="731" y="158"/>
                      <a:pt x="753" y="214"/>
                    </a:cubicBezTo>
                    <a:cubicBezTo>
                      <a:pt x="753" y="237"/>
                      <a:pt x="765" y="259"/>
                      <a:pt x="775" y="281"/>
                    </a:cubicBezTo>
                    <a:lnTo>
                      <a:pt x="775" y="303"/>
                    </a:lnTo>
                    <a:cubicBezTo>
                      <a:pt x="753" y="314"/>
                      <a:pt x="731" y="336"/>
                      <a:pt x="731" y="358"/>
                    </a:cubicBezTo>
                    <a:lnTo>
                      <a:pt x="731" y="348"/>
                    </a:lnTo>
                    <a:cubicBezTo>
                      <a:pt x="698" y="348"/>
                      <a:pt x="631" y="403"/>
                      <a:pt x="676" y="425"/>
                    </a:cubicBezTo>
                    <a:cubicBezTo>
                      <a:pt x="686" y="425"/>
                      <a:pt x="686" y="437"/>
                      <a:pt x="698" y="447"/>
                    </a:cubicBezTo>
                    <a:cubicBezTo>
                      <a:pt x="694" y="444"/>
                      <a:pt x="690" y="443"/>
                      <a:pt x="686" y="443"/>
                    </a:cubicBezTo>
                    <a:cubicBezTo>
                      <a:pt x="674" y="443"/>
                      <a:pt x="661" y="451"/>
                      <a:pt x="653" y="459"/>
                    </a:cubicBezTo>
                    <a:cubicBezTo>
                      <a:pt x="631" y="437"/>
                      <a:pt x="597" y="425"/>
                      <a:pt x="575" y="425"/>
                    </a:cubicBezTo>
                    <a:cubicBezTo>
                      <a:pt x="571" y="424"/>
                      <a:pt x="567" y="424"/>
                      <a:pt x="564" y="424"/>
                    </a:cubicBezTo>
                    <a:cubicBezTo>
                      <a:pt x="524" y="424"/>
                      <a:pt x="490" y="472"/>
                      <a:pt x="531" y="492"/>
                    </a:cubicBezTo>
                    <a:lnTo>
                      <a:pt x="597" y="526"/>
                    </a:lnTo>
                    <a:lnTo>
                      <a:pt x="542" y="526"/>
                    </a:lnTo>
                    <a:cubicBezTo>
                      <a:pt x="531" y="526"/>
                      <a:pt x="520" y="526"/>
                      <a:pt x="508" y="536"/>
                    </a:cubicBezTo>
                    <a:cubicBezTo>
                      <a:pt x="508" y="536"/>
                      <a:pt x="498" y="536"/>
                      <a:pt x="498" y="548"/>
                    </a:cubicBezTo>
                    <a:cubicBezTo>
                      <a:pt x="486" y="548"/>
                      <a:pt x="486" y="548"/>
                      <a:pt x="475" y="559"/>
                    </a:cubicBezTo>
                    <a:lnTo>
                      <a:pt x="464" y="570"/>
                    </a:lnTo>
                    <a:lnTo>
                      <a:pt x="464" y="581"/>
                    </a:lnTo>
                    <a:cubicBezTo>
                      <a:pt x="453" y="581"/>
                      <a:pt x="431" y="570"/>
                      <a:pt x="419" y="570"/>
                    </a:cubicBezTo>
                    <a:cubicBezTo>
                      <a:pt x="308" y="526"/>
                      <a:pt x="197" y="492"/>
                      <a:pt x="75" y="459"/>
                    </a:cubicBezTo>
                    <a:cubicBezTo>
                      <a:pt x="72" y="458"/>
                      <a:pt x="70" y="458"/>
                      <a:pt x="67" y="458"/>
                    </a:cubicBezTo>
                    <a:cubicBezTo>
                      <a:pt x="35" y="458"/>
                      <a:pt x="0" y="515"/>
                      <a:pt x="41" y="526"/>
                    </a:cubicBezTo>
                    <a:cubicBezTo>
                      <a:pt x="164" y="559"/>
                      <a:pt x="286" y="615"/>
                      <a:pt x="409" y="670"/>
                    </a:cubicBezTo>
                    <a:lnTo>
                      <a:pt x="575" y="770"/>
                    </a:lnTo>
                    <a:cubicBezTo>
                      <a:pt x="609" y="781"/>
                      <a:pt x="631" y="815"/>
                      <a:pt x="664" y="826"/>
                    </a:cubicBezTo>
                    <a:cubicBezTo>
                      <a:pt x="670" y="828"/>
                      <a:pt x="676" y="829"/>
                      <a:pt x="683" y="829"/>
                    </a:cubicBezTo>
                    <a:cubicBezTo>
                      <a:pt x="712" y="829"/>
                      <a:pt x="744" y="807"/>
                      <a:pt x="753" y="770"/>
                    </a:cubicBezTo>
                    <a:cubicBezTo>
                      <a:pt x="753" y="770"/>
                      <a:pt x="753" y="748"/>
                      <a:pt x="742" y="737"/>
                    </a:cubicBezTo>
                    <a:lnTo>
                      <a:pt x="753" y="737"/>
                    </a:lnTo>
                    <a:cubicBezTo>
                      <a:pt x="753" y="726"/>
                      <a:pt x="765" y="714"/>
                      <a:pt x="765" y="704"/>
                    </a:cubicBezTo>
                    <a:lnTo>
                      <a:pt x="753" y="692"/>
                    </a:lnTo>
                    <a:cubicBezTo>
                      <a:pt x="765" y="681"/>
                      <a:pt x="775" y="670"/>
                      <a:pt x="775" y="659"/>
                    </a:cubicBezTo>
                    <a:cubicBezTo>
                      <a:pt x="787" y="648"/>
                      <a:pt x="787" y="637"/>
                      <a:pt x="787" y="625"/>
                    </a:cubicBezTo>
                    <a:lnTo>
                      <a:pt x="820" y="592"/>
                    </a:lnTo>
                    <a:lnTo>
                      <a:pt x="820" y="570"/>
                    </a:lnTo>
                    <a:cubicBezTo>
                      <a:pt x="854" y="570"/>
                      <a:pt x="876" y="548"/>
                      <a:pt x="876" y="504"/>
                    </a:cubicBezTo>
                    <a:cubicBezTo>
                      <a:pt x="864" y="492"/>
                      <a:pt x="864" y="470"/>
                      <a:pt x="854" y="459"/>
                    </a:cubicBezTo>
                    <a:cubicBezTo>
                      <a:pt x="876" y="437"/>
                      <a:pt x="886" y="425"/>
                      <a:pt x="876" y="403"/>
                    </a:cubicBezTo>
                    <a:cubicBezTo>
                      <a:pt x="864" y="381"/>
                      <a:pt x="854" y="358"/>
                      <a:pt x="831" y="336"/>
                    </a:cubicBezTo>
                    <a:cubicBezTo>
                      <a:pt x="854" y="314"/>
                      <a:pt x="864" y="269"/>
                      <a:pt x="854" y="237"/>
                    </a:cubicBezTo>
                    <a:cubicBezTo>
                      <a:pt x="831" y="158"/>
                      <a:pt x="809" y="92"/>
                      <a:pt x="787" y="14"/>
                    </a:cubicBezTo>
                    <a:cubicBezTo>
                      <a:pt x="781" y="5"/>
                      <a:pt x="771" y="0"/>
                      <a:pt x="76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8"/>
              <p:cNvSpPr/>
              <p:nvPr/>
            </p:nvSpPr>
            <p:spPr>
              <a:xfrm>
                <a:off x="1437457" y="2241409"/>
                <a:ext cx="37574" cy="11687"/>
              </a:xfrm>
              <a:custGeom>
                <a:avLst/>
                <a:gdLst/>
                <a:ahLst/>
                <a:cxnLst/>
                <a:rect l="l" t="t" r="r" b="b"/>
                <a:pathLst>
                  <a:path w="1077" h="335" extrusionOk="0">
                    <a:moveTo>
                      <a:pt x="1032" y="1"/>
                    </a:moveTo>
                    <a:lnTo>
                      <a:pt x="1032" y="12"/>
                    </a:lnTo>
                    <a:lnTo>
                      <a:pt x="987" y="12"/>
                    </a:lnTo>
                    <a:cubicBezTo>
                      <a:pt x="980" y="9"/>
                      <a:pt x="974" y="7"/>
                      <a:pt x="968" y="7"/>
                    </a:cubicBezTo>
                    <a:cubicBezTo>
                      <a:pt x="957" y="7"/>
                      <a:pt x="950" y="12"/>
                      <a:pt x="943" y="12"/>
                    </a:cubicBezTo>
                    <a:lnTo>
                      <a:pt x="931" y="23"/>
                    </a:lnTo>
                    <a:cubicBezTo>
                      <a:pt x="920" y="23"/>
                      <a:pt x="920" y="35"/>
                      <a:pt x="920" y="35"/>
                    </a:cubicBezTo>
                    <a:cubicBezTo>
                      <a:pt x="909" y="45"/>
                      <a:pt x="909" y="57"/>
                      <a:pt x="909" y="68"/>
                    </a:cubicBezTo>
                    <a:cubicBezTo>
                      <a:pt x="920" y="79"/>
                      <a:pt x="920" y="90"/>
                      <a:pt x="931" y="90"/>
                    </a:cubicBezTo>
                    <a:cubicBezTo>
                      <a:pt x="943" y="90"/>
                      <a:pt x="953" y="101"/>
                      <a:pt x="965" y="101"/>
                    </a:cubicBezTo>
                    <a:lnTo>
                      <a:pt x="976" y="90"/>
                    </a:lnTo>
                    <a:lnTo>
                      <a:pt x="976" y="90"/>
                    </a:lnTo>
                    <a:cubicBezTo>
                      <a:pt x="965" y="101"/>
                      <a:pt x="965" y="112"/>
                      <a:pt x="965" y="112"/>
                    </a:cubicBezTo>
                    <a:lnTo>
                      <a:pt x="898" y="112"/>
                    </a:lnTo>
                    <a:cubicBezTo>
                      <a:pt x="876" y="112"/>
                      <a:pt x="864" y="112"/>
                      <a:pt x="842" y="101"/>
                    </a:cubicBezTo>
                    <a:cubicBezTo>
                      <a:pt x="836" y="99"/>
                      <a:pt x="830" y="98"/>
                      <a:pt x="824" y="98"/>
                    </a:cubicBezTo>
                    <a:cubicBezTo>
                      <a:pt x="797" y="98"/>
                      <a:pt x="773" y="116"/>
                      <a:pt x="765" y="134"/>
                    </a:cubicBezTo>
                    <a:cubicBezTo>
                      <a:pt x="753" y="157"/>
                      <a:pt x="765" y="190"/>
                      <a:pt x="787" y="190"/>
                    </a:cubicBezTo>
                    <a:cubicBezTo>
                      <a:pt x="809" y="201"/>
                      <a:pt x="831" y="213"/>
                      <a:pt x="854" y="213"/>
                    </a:cubicBezTo>
                    <a:cubicBezTo>
                      <a:pt x="809" y="213"/>
                      <a:pt x="775" y="223"/>
                      <a:pt x="731" y="223"/>
                    </a:cubicBezTo>
                    <a:cubicBezTo>
                      <a:pt x="664" y="223"/>
                      <a:pt x="597" y="213"/>
                      <a:pt x="531" y="201"/>
                    </a:cubicBezTo>
                    <a:cubicBezTo>
                      <a:pt x="375" y="168"/>
                      <a:pt x="231" y="124"/>
                      <a:pt x="75" y="79"/>
                    </a:cubicBezTo>
                    <a:cubicBezTo>
                      <a:pt x="72" y="78"/>
                      <a:pt x="69" y="78"/>
                      <a:pt x="66" y="78"/>
                    </a:cubicBezTo>
                    <a:cubicBezTo>
                      <a:pt x="34" y="78"/>
                      <a:pt x="1" y="126"/>
                      <a:pt x="41" y="146"/>
                    </a:cubicBezTo>
                    <a:cubicBezTo>
                      <a:pt x="209" y="201"/>
                      <a:pt x="387" y="268"/>
                      <a:pt x="565" y="302"/>
                    </a:cubicBezTo>
                    <a:cubicBezTo>
                      <a:pt x="654" y="324"/>
                      <a:pt x="742" y="334"/>
                      <a:pt x="831" y="334"/>
                    </a:cubicBezTo>
                    <a:cubicBezTo>
                      <a:pt x="898" y="334"/>
                      <a:pt x="1020" y="324"/>
                      <a:pt x="1032" y="245"/>
                    </a:cubicBezTo>
                    <a:cubicBezTo>
                      <a:pt x="1054" y="223"/>
                      <a:pt x="1076" y="190"/>
                      <a:pt x="1065" y="168"/>
                    </a:cubicBezTo>
                    <a:cubicBezTo>
                      <a:pt x="1065" y="157"/>
                      <a:pt x="1065" y="157"/>
                      <a:pt x="1054" y="157"/>
                    </a:cubicBezTo>
                    <a:lnTo>
                      <a:pt x="1054" y="134"/>
                    </a:lnTo>
                    <a:cubicBezTo>
                      <a:pt x="1054" y="124"/>
                      <a:pt x="1042" y="101"/>
                      <a:pt x="1032" y="90"/>
                    </a:cubicBezTo>
                    <a:lnTo>
                      <a:pt x="1020" y="90"/>
                    </a:lnTo>
                    <a:cubicBezTo>
                      <a:pt x="1020" y="79"/>
                      <a:pt x="1032" y="79"/>
                      <a:pt x="1032" y="79"/>
                    </a:cubicBezTo>
                    <a:cubicBezTo>
                      <a:pt x="1042" y="79"/>
                      <a:pt x="1042" y="68"/>
                      <a:pt x="1054" y="68"/>
                    </a:cubicBezTo>
                    <a:lnTo>
                      <a:pt x="1076" y="45"/>
                    </a:lnTo>
                    <a:lnTo>
                      <a:pt x="1076" y="23"/>
                    </a:lnTo>
                    <a:cubicBezTo>
                      <a:pt x="1076" y="12"/>
                      <a:pt x="1065" y="12"/>
                      <a:pt x="1065" y="12"/>
                    </a:cubicBezTo>
                    <a:cubicBezTo>
                      <a:pt x="1054" y="1"/>
                      <a:pt x="1042" y="1"/>
                      <a:pt x="103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8"/>
              <p:cNvSpPr/>
              <p:nvPr/>
            </p:nvSpPr>
            <p:spPr>
              <a:xfrm>
                <a:off x="1472973" y="2237815"/>
                <a:ext cx="4710" cy="3175"/>
              </a:xfrm>
              <a:custGeom>
                <a:avLst/>
                <a:gdLst/>
                <a:ahLst/>
                <a:cxnLst/>
                <a:rect l="l" t="t" r="r" b="b"/>
                <a:pathLst>
                  <a:path w="135" h="91" extrusionOk="0">
                    <a:moveTo>
                      <a:pt x="73" y="0"/>
                    </a:moveTo>
                    <a:cubicBezTo>
                      <a:pt x="62" y="0"/>
                      <a:pt x="49" y="4"/>
                      <a:pt x="36" y="15"/>
                    </a:cubicBezTo>
                    <a:cubicBezTo>
                      <a:pt x="0" y="42"/>
                      <a:pt x="22" y="91"/>
                      <a:pt x="61" y="91"/>
                    </a:cubicBezTo>
                    <a:cubicBezTo>
                      <a:pt x="70" y="91"/>
                      <a:pt x="80" y="88"/>
                      <a:pt x="91" y="82"/>
                    </a:cubicBezTo>
                    <a:cubicBezTo>
                      <a:pt x="134" y="47"/>
                      <a:pt x="111" y="0"/>
                      <a:pt x="7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8"/>
              <p:cNvSpPr/>
              <p:nvPr/>
            </p:nvSpPr>
            <p:spPr>
              <a:xfrm>
                <a:off x="1460623" y="2182831"/>
                <a:ext cx="79195" cy="91615"/>
              </a:xfrm>
              <a:custGeom>
                <a:avLst/>
                <a:gdLst/>
                <a:ahLst/>
                <a:cxnLst/>
                <a:rect l="l" t="t" r="r" b="b"/>
                <a:pathLst>
                  <a:path w="2270" h="2626" extrusionOk="0">
                    <a:moveTo>
                      <a:pt x="1669" y="1"/>
                    </a:moveTo>
                    <a:lnTo>
                      <a:pt x="1246" y="334"/>
                    </a:lnTo>
                    <a:cubicBezTo>
                      <a:pt x="1246" y="334"/>
                      <a:pt x="957" y="824"/>
                      <a:pt x="835" y="1213"/>
                    </a:cubicBezTo>
                    <a:cubicBezTo>
                      <a:pt x="712" y="1613"/>
                      <a:pt x="679" y="1769"/>
                      <a:pt x="401" y="1947"/>
                    </a:cubicBezTo>
                    <a:cubicBezTo>
                      <a:pt x="134" y="2114"/>
                      <a:pt x="22" y="2325"/>
                      <a:pt x="12" y="2436"/>
                    </a:cubicBezTo>
                    <a:cubicBezTo>
                      <a:pt x="0" y="2547"/>
                      <a:pt x="101" y="2626"/>
                      <a:pt x="101" y="2626"/>
                    </a:cubicBezTo>
                    <a:cubicBezTo>
                      <a:pt x="101" y="2626"/>
                      <a:pt x="178" y="2481"/>
                      <a:pt x="623" y="2414"/>
                    </a:cubicBezTo>
                    <a:cubicBezTo>
                      <a:pt x="1068" y="2347"/>
                      <a:pt x="1191" y="2369"/>
                      <a:pt x="1424" y="2347"/>
                    </a:cubicBezTo>
                    <a:cubicBezTo>
                      <a:pt x="1669" y="2314"/>
                      <a:pt x="1769" y="2303"/>
                      <a:pt x="1891" y="2159"/>
                    </a:cubicBezTo>
                    <a:cubicBezTo>
                      <a:pt x="2024" y="2013"/>
                      <a:pt x="2047" y="1958"/>
                      <a:pt x="2136" y="1847"/>
                    </a:cubicBezTo>
                    <a:cubicBezTo>
                      <a:pt x="2236" y="1747"/>
                      <a:pt x="2269" y="1858"/>
                      <a:pt x="2258" y="1658"/>
                    </a:cubicBezTo>
                    <a:cubicBezTo>
                      <a:pt x="2247" y="1457"/>
                      <a:pt x="2091" y="1424"/>
                      <a:pt x="1935" y="1113"/>
                    </a:cubicBezTo>
                    <a:cubicBezTo>
                      <a:pt x="1780" y="802"/>
                      <a:pt x="1680" y="601"/>
                      <a:pt x="1725" y="490"/>
                    </a:cubicBezTo>
                    <a:cubicBezTo>
                      <a:pt x="1769" y="379"/>
                      <a:pt x="1958" y="312"/>
                      <a:pt x="1958" y="312"/>
                    </a:cubicBezTo>
                    <a:lnTo>
                      <a:pt x="1669"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8"/>
              <p:cNvSpPr/>
              <p:nvPr/>
            </p:nvSpPr>
            <p:spPr>
              <a:xfrm>
                <a:off x="1460623" y="2182831"/>
                <a:ext cx="78811" cy="91615"/>
              </a:xfrm>
              <a:custGeom>
                <a:avLst/>
                <a:gdLst/>
                <a:ahLst/>
                <a:cxnLst/>
                <a:rect l="l" t="t" r="r" b="b"/>
                <a:pathLst>
                  <a:path w="2259" h="2626" extrusionOk="0">
                    <a:moveTo>
                      <a:pt x="1669" y="1"/>
                    </a:moveTo>
                    <a:lnTo>
                      <a:pt x="1246" y="334"/>
                    </a:lnTo>
                    <a:cubicBezTo>
                      <a:pt x="1246" y="334"/>
                      <a:pt x="957" y="824"/>
                      <a:pt x="835" y="1213"/>
                    </a:cubicBezTo>
                    <a:cubicBezTo>
                      <a:pt x="712" y="1613"/>
                      <a:pt x="679" y="1769"/>
                      <a:pt x="401" y="1947"/>
                    </a:cubicBezTo>
                    <a:cubicBezTo>
                      <a:pt x="134" y="2114"/>
                      <a:pt x="22" y="2325"/>
                      <a:pt x="12" y="2436"/>
                    </a:cubicBezTo>
                    <a:cubicBezTo>
                      <a:pt x="0" y="2547"/>
                      <a:pt x="101" y="2626"/>
                      <a:pt x="101" y="2626"/>
                    </a:cubicBezTo>
                    <a:cubicBezTo>
                      <a:pt x="101" y="2626"/>
                      <a:pt x="178" y="2481"/>
                      <a:pt x="623" y="2414"/>
                    </a:cubicBezTo>
                    <a:lnTo>
                      <a:pt x="657" y="2414"/>
                    </a:lnTo>
                    <a:cubicBezTo>
                      <a:pt x="690" y="2381"/>
                      <a:pt x="712" y="2347"/>
                      <a:pt x="746" y="2314"/>
                    </a:cubicBezTo>
                    <a:cubicBezTo>
                      <a:pt x="924" y="2136"/>
                      <a:pt x="1146" y="2003"/>
                      <a:pt x="1391" y="1924"/>
                    </a:cubicBezTo>
                    <a:cubicBezTo>
                      <a:pt x="1591" y="1869"/>
                      <a:pt x="1814" y="1858"/>
                      <a:pt x="2024" y="1803"/>
                    </a:cubicBezTo>
                    <a:cubicBezTo>
                      <a:pt x="2103" y="1780"/>
                      <a:pt x="2180" y="1758"/>
                      <a:pt x="2258" y="1724"/>
                    </a:cubicBezTo>
                    <a:lnTo>
                      <a:pt x="2258" y="1658"/>
                    </a:lnTo>
                    <a:cubicBezTo>
                      <a:pt x="2247" y="1457"/>
                      <a:pt x="2091" y="1424"/>
                      <a:pt x="1935" y="1113"/>
                    </a:cubicBezTo>
                    <a:cubicBezTo>
                      <a:pt x="1780" y="802"/>
                      <a:pt x="1680" y="601"/>
                      <a:pt x="1725" y="490"/>
                    </a:cubicBezTo>
                    <a:cubicBezTo>
                      <a:pt x="1769" y="379"/>
                      <a:pt x="1958" y="312"/>
                      <a:pt x="1958" y="312"/>
                    </a:cubicBezTo>
                    <a:lnTo>
                      <a:pt x="1669"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8"/>
              <p:cNvSpPr/>
              <p:nvPr/>
            </p:nvSpPr>
            <p:spPr>
              <a:xfrm>
                <a:off x="1504478" y="2161235"/>
                <a:ext cx="63670" cy="49575"/>
              </a:xfrm>
              <a:custGeom>
                <a:avLst/>
                <a:gdLst/>
                <a:ahLst/>
                <a:cxnLst/>
                <a:rect l="l" t="t" r="r" b="b"/>
                <a:pathLst>
                  <a:path w="1825" h="1421" extrusionOk="0">
                    <a:moveTo>
                      <a:pt x="992" y="1"/>
                    </a:moveTo>
                    <a:cubicBezTo>
                      <a:pt x="981" y="1"/>
                      <a:pt x="970" y="3"/>
                      <a:pt x="957" y="8"/>
                    </a:cubicBezTo>
                    <a:cubicBezTo>
                      <a:pt x="801" y="52"/>
                      <a:pt x="623" y="286"/>
                      <a:pt x="401" y="430"/>
                    </a:cubicBezTo>
                    <a:cubicBezTo>
                      <a:pt x="178" y="575"/>
                      <a:pt x="0" y="630"/>
                      <a:pt x="0" y="887"/>
                    </a:cubicBezTo>
                    <a:lnTo>
                      <a:pt x="345" y="1421"/>
                    </a:lnTo>
                    <a:cubicBezTo>
                      <a:pt x="345" y="1421"/>
                      <a:pt x="300" y="1109"/>
                      <a:pt x="512" y="998"/>
                    </a:cubicBezTo>
                    <a:cubicBezTo>
                      <a:pt x="560" y="975"/>
                      <a:pt x="600" y="967"/>
                      <a:pt x="637" y="967"/>
                    </a:cubicBezTo>
                    <a:cubicBezTo>
                      <a:pt x="752" y="967"/>
                      <a:pt x="840" y="1047"/>
                      <a:pt x="1034" y="1047"/>
                    </a:cubicBezTo>
                    <a:cubicBezTo>
                      <a:pt x="1059" y="1047"/>
                      <a:pt x="1085" y="1045"/>
                      <a:pt x="1113" y="1042"/>
                    </a:cubicBezTo>
                    <a:cubicBezTo>
                      <a:pt x="1435" y="1020"/>
                      <a:pt x="1413" y="1031"/>
                      <a:pt x="1613" y="842"/>
                    </a:cubicBezTo>
                    <a:cubicBezTo>
                      <a:pt x="1824" y="642"/>
                      <a:pt x="1635" y="653"/>
                      <a:pt x="1679" y="464"/>
                    </a:cubicBezTo>
                    <a:cubicBezTo>
                      <a:pt x="1707" y="345"/>
                      <a:pt x="1709" y="323"/>
                      <a:pt x="1706" y="323"/>
                    </a:cubicBezTo>
                    <a:cubicBezTo>
                      <a:pt x="1705" y="323"/>
                      <a:pt x="1702" y="331"/>
                      <a:pt x="1702" y="331"/>
                    </a:cubicBezTo>
                    <a:cubicBezTo>
                      <a:pt x="1702" y="331"/>
                      <a:pt x="1647" y="364"/>
                      <a:pt x="1535" y="442"/>
                    </a:cubicBezTo>
                    <a:cubicBezTo>
                      <a:pt x="1435" y="519"/>
                      <a:pt x="1435" y="630"/>
                      <a:pt x="1380" y="630"/>
                    </a:cubicBezTo>
                    <a:cubicBezTo>
                      <a:pt x="1313" y="630"/>
                      <a:pt x="1313" y="598"/>
                      <a:pt x="1224" y="420"/>
                    </a:cubicBezTo>
                    <a:cubicBezTo>
                      <a:pt x="1143" y="247"/>
                      <a:pt x="1107" y="1"/>
                      <a:pt x="99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8"/>
              <p:cNvSpPr/>
              <p:nvPr/>
            </p:nvSpPr>
            <p:spPr>
              <a:xfrm>
                <a:off x="1445865" y="2244095"/>
                <a:ext cx="52820" cy="71624"/>
              </a:xfrm>
              <a:custGeom>
                <a:avLst/>
                <a:gdLst/>
                <a:ahLst/>
                <a:cxnLst/>
                <a:rect l="l" t="t" r="r" b="b"/>
                <a:pathLst>
                  <a:path w="1514" h="2053" extrusionOk="0">
                    <a:moveTo>
                      <a:pt x="984" y="0"/>
                    </a:moveTo>
                    <a:cubicBezTo>
                      <a:pt x="879" y="0"/>
                      <a:pt x="684" y="178"/>
                      <a:pt x="579" y="336"/>
                    </a:cubicBezTo>
                    <a:cubicBezTo>
                      <a:pt x="468" y="491"/>
                      <a:pt x="179" y="458"/>
                      <a:pt x="90" y="702"/>
                    </a:cubicBezTo>
                    <a:cubicBezTo>
                      <a:pt x="1" y="947"/>
                      <a:pt x="134" y="936"/>
                      <a:pt x="356" y="1181"/>
                    </a:cubicBezTo>
                    <a:cubicBezTo>
                      <a:pt x="579" y="1426"/>
                      <a:pt x="445" y="1470"/>
                      <a:pt x="568" y="1670"/>
                    </a:cubicBezTo>
                    <a:cubicBezTo>
                      <a:pt x="671" y="1866"/>
                      <a:pt x="870" y="2052"/>
                      <a:pt x="1005" y="2052"/>
                    </a:cubicBezTo>
                    <a:cubicBezTo>
                      <a:pt x="1015" y="2052"/>
                      <a:pt x="1026" y="2051"/>
                      <a:pt x="1035" y="2049"/>
                    </a:cubicBezTo>
                    <a:cubicBezTo>
                      <a:pt x="1180" y="2026"/>
                      <a:pt x="1513" y="1893"/>
                      <a:pt x="1513" y="1893"/>
                    </a:cubicBezTo>
                    <a:cubicBezTo>
                      <a:pt x="1513" y="1893"/>
                      <a:pt x="1446" y="1848"/>
                      <a:pt x="1313" y="1837"/>
                    </a:cubicBezTo>
                    <a:cubicBezTo>
                      <a:pt x="1305" y="1837"/>
                      <a:pt x="1297" y="1837"/>
                      <a:pt x="1289" y="1837"/>
                    </a:cubicBezTo>
                    <a:cubicBezTo>
                      <a:pt x="1161" y="1837"/>
                      <a:pt x="1017" y="1827"/>
                      <a:pt x="913" y="1481"/>
                    </a:cubicBezTo>
                    <a:cubicBezTo>
                      <a:pt x="801" y="1114"/>
                      <a:pt x="768" y="1226"/>
                      <a:pt x="913" y="669"/>
                    </a:cubicBezTo>
                    <a:cubicBezTo>
                      <a:pt x="1046" y="124"/>
                      <a:pt x="1213" y="69"/>
                      <a:pt x="1002" y="2"/>
                    </a:cubicBezTo>
                    <a:cubicBezTo>
                      <a:pt x="996" y="1"/>
                      <a:pt x="990" y="0"/>
                      <a:pt x="98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8"/>
              <p:cNvSpPr/>
              <p:nvPr/>
            </p:nvSpPr>
            <p:spPr>
              <a:xfrm>
                <a:off x="1461390" y="2182936"/>
                <a:ext cx="92801" cy="64542"/>
              </a:xfrm>
              <a:custGeom>
                <a:avLst/>
                <a:gdLst/>
                <a:ahLst/>
                <a:cxnLst/>
                <a:rect l="l" t="t" r="r" b="b"/>
                <a:pathLst>
                  <a:path w="2660" h="1850" extrusionOk="0">
                    <a:moveTo>
                      <a:pt x="1123" y="0"/>
                    </a:moveTo>
                    <a:cubicBezTo>
                      <a:pt x="1093" y="0"/>
                      <a:pt x="1060" y="7"/>
                      <a:pt x="1024" y="20"/>
                    </a:cubicBezTo>
                    <a:cubicBezTo>
                      <a:pt x="768" y="109"/>
                      <a:pt x="801" y="42"/>
                      <a:pt x="724" y="354"/>
                    </a:cubicBezTo>
                    <a:cubicBezTo>
                      <a:pt x="646" y="665"/>
                      <a:pt x="779" y="631"/>
                      <a:pt x="579" y="932"/>
                    </a:cubicBezTo>
                    <a:cubicBezTo>
                      <a:pt x="379" y="1221"/>
                      <a:pt x="279" y="1254"/>
                      <a:pt x="145" y="1410"/>
                    </a:cubicBezTo>
                    <a:cubicBezTo>
                      <a:pt x="0" y="1566"/>
                      <a:pt x="56" y="1488"/>
                      <a:pt x="56" y="1610"/>
                    </a:cubicBezTo>
                    <a:cubicBezTo>
                      <a:pt x="72" y="1807"/>
                      <a:pt x="405" y="1849"/>
                      <a:pt x="722" y="1849"/>
                    </a:cubicBezTo>
                    <a:cubicBezTo>
                      <a:pt x="872" y="1849"/>
                      <a:pt x="1017" y="1840"/>
                      <a:pt x="1124" y="1833"/>
                    </a:cubicBezTo>
                    <a:cubicBezTo>
                      <a:pt x="1469" y="1810"/>
                      <a:pt x="1814" y="1632"/>
                      <a:pt x="2170" y="1543"/>
                    </a:cubicBezTo>
                    <a:cubicBezTo>
                      <a:pt x="2363" y="1491"/>
                      <a:pt x="2489" y="1478"/>
                      <a:pt x="2564" y="1478"/>
                    </a:cubicBezTo>
                    <a:cubicBezTo>
                      <a:pt x="2632" y="1478"/>
                      <a:pt x="2659" y="1488"/>
                      <a:pt x="2659" y="1488"/>
                    </a:cubicBezTo>
                    <a:cubicBezTo>
                      <a:pt x="2659" y="1488"/>
                      <a:pt x="2370" y="1254"/>
                      <a:pt x="2158" y="1155"/>
                    </a:cubicBezTo>
                    <a:cubicBezTo>
                      <a:pt x="1947" y="1043"/>
                      <a:pt x="1780" y="888"/>
                      <a:pt x="1558" y="520"/>
                    </a:cubicBezTo>
                    <a:cubicBezTo>
                      <a:pt x="1378" y="208"/>
                      <a:pt x="1295" y="0"/>
                      <a:pt x="1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8"/>
              <p:cNvSpPr/>
              <p:nvPr/>
            </p:nvSpPr>
            <p:spPr>
              <a:xfrm>
                <a:off x="1281750" y="2245421"/>
                <a:ext cx="452072" cy="389903"/>
              </a:xfrm>
              <a:custGeom>
                <a:avLst/>
                <a:gdLst/>
                <a:ahLst/>
                <a:cxnLst/>
                <a:rect l="l" t="t" r="r" b="b"/>
                <a:pathLst>
                  <a:path w="12958" h="11176" extrusionOk="0">
                    <a:moveTo>
                      <a:pt x="39" y="0"/>
                    </a:moveTo>
                    <a:cubicBezTo>
                      <a:pt x="21" y="0"/>
                      <a:pt x="0" y="15"/>
                      <a:pt x="0" y="42"/>
                    </a:cubicBezTo>
                    <a:cubicBezTo>
                      <a:pt x="11" y="197"/>
                      <a:pt x="33" y="486"/>
                      <a:pt x="78" y="909"/>
                    </a:cubicBezTo>
                    <a:cubicBezTo>
                      <a:pt x="156" y="1576"/>
                      <a:pt x="334" y="2177"/>
                      <a:pt x="1113" y="3222"/>
                    </a:cubicBezTo>
                    <a:cubicBezTo>
                      <a:pt x="1891" y="4257"/>
                      <a:pt x="2425" y="4702"/>
                      <a:pt x="3481" y="5536"/>
                    </a:cubicBezTo>
                    <a:cubicBezTo>
                      <a:pt x="4538" y="6370"/>
                      <a:pt x="6318" y="7105"/>
                      <a:pt x="7774" y="7716"/>
                    </a:cubicBezTo>
                    <a:cubicBezTo>
                      <a:pt x="9242" y="8328"/>
                      <a:pt x="10599" y="8706"/>
                      <a:pt x="11122" y="9129"/>
                    </a:cubicBezTo>
                    <a:cubicBezTo>
                      <a:pt x="11656" y="9540"/>
                      <a:pt x="11656" y="9607"/>
                      <a:pt x="12012" y="10318"/>
                    </a:cubicBezTo>
                    <a:cubicBezTo>
                      <a:pt x="12379" y="11030"/>
                      <a:pt x="12957" y="11175"/>
                      <a:pt x="12957" y="11175"/>
                    </a:cubicBezTo>
                    <a:lnTo>
                      <a:pt x="12913" y="9129"/>
                    </a:lnTo>
                    <a:cubicBezTo>
                      <a:pt x="12913" y="9129"/>
                      <a:pt x="12858" y="8773"/>
                      <a:pt x="12746" y="8494"/>
                    </a:cubicBezTo>
                    <a:cubicBezTo>
                      <a:pt x="12635" y="8217"/>
                      <a:pt x="12334" y="7750"/>
                      <a:pt x="11923" y="7004"/>
                    </a:cubicBezTo>
                    <a:cubicBezTo>
                      <a:pt x="11511" y="6259"/>
                      <a:pt x="11634" y="6304"/>
                      <a:pt x="11289" y="5447"/>
                    </a:cubicBezTo>
                    <a:cubicBezTo>
                      <a:pt x="10945" y="4579"/>
                      <a:pt x="10466" y="4546"/>
                      <a:pt x="9532" y="3657"/>
                    </a:cubicBezTo>
                    <a:cubicBezTo>
                      <a:pt x="8597" y="2755"/>
                      <a:pt x="6573" y="2333"/>
                      <a:pt x="5639" y="2199"/>
                    </a:cubicBezTo>
                    <a:cubicBezTo>
                      <a:pt x="4705" y="2066"/>
                      <a:pt x="3526" y="1566"/>
                      <a:pt x="2825" y="1210"/>
                    </a:cubicBezTo>
                    <a:cubicBezTo>
                      <a:pt x="2124" y="865"/>
                      <a:pt x="1046" y="676"/>
                      <a:pt x="834" y="620"/>
                    </a:cubicBezTo>
                    <a:cubicBezTo>
                      <a:pt x="445" y="531"/>
                      <a:pt x="189" y="197"/>
                      <a:pt x="67" y="19"/>
                    </a:cubicBezTo>
                    <a:cubicBezTo>
                      <a:pt x="62" y="6"/>
                      <a:pt x="51" y="0"/>
                      <a:pt x="3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8"/>
              <p:cNvSpPr/>
              <p:nvPr/>
            </p:nvSpPr>
            <p:spPr>
              <a:xfrm>
                <a:off x="1494395" y="2489395"/>
                <a:ext cx="239433" cy="142062"/>
              </a:xfrm>
              <a:custGeom>
                <a:avLst/>
                <a:gdLst/>
                <a:ahLst/>
                <a:cxnLst/>
                <a:rect l="l" t="t" r="r" b="b"/>
                <a:pathLst>
                  <a:path w="6863" h="4072" extrusionOk="0">
                    <a:moveTo>
                      <a:pt x="0" y="0"/>
                    </a:moveTo>
                    <a:lnTo>
                      <a:pt x="0" y="0"/>
                    </a:lnTo>
                    <a:cubicBezTo>
                      <a:pt x="78" y="33"/>
                      <a:pt x="156" y="78"/>
                      <a:pt x="233" y="112"/>
                    </a:cubicBezTo>
                    <a:cubicBezTo>
                      <a:pt x="445" y="134"/>
                      <a:pt x="656" y="144"/>
                      <a:pt x="868" y="144"/>
                    </a:cubicBezTo>
                    <a:cubicBezTo>
                      <a:pt x="1090" y="144"/>
                      <a:pt x="1323" y="144"/>
                      <a:pt x="1546" y="134"/>
                    </a:cubicBezTo>
                    <a:cubicBezTo>
                      <a:pt x="1673" y="127"/>
                      <a:pt x="1805" y="121"/>
                      <a:pt x="1936" y="121"/>
                    </a:cubicBezTo>
                    <a:cubicBezTo>
                      <a:pt x="2033" y="121"/>
                      <a:pt x="2130" y="124"/>
                      <a:pt x="2225" y="134"/>
                    </a:cubicBezTo>
                    <a:cubicBezTo>
                      <a:pt x="2458" y="156"/>
                      <a:pt x="2647" y="256"/>
                      <a:pt x="2848" y="367"/>
                    </a:cubicBezTo>
                    <a:lnTo>
                      <a:pt x="3414" y="701"/>
                    </a:lnTo>
                    <a:cubicBezTo>
                      <a:pt x="3792" y="935"/>
                      <a:pt x="4160" y="1179"/>
                      <a:pt x="4516" y="1446"/>
                    </a:cubicBezTo>
                    <a:cubicBezTo>
                      <a:pt x="4860" y="1691"/>
                      <a:pt x="5228" y="1958"/>
                      <a:pt x="5505" y="2280"/>
                    </a:cubicBezTo>
                    <a:cubicBezTo>
                      <a:pt x="5650" y="2447"/>
                      <a:pt x="5762" y="2636"/>
                      <a:pt x="5873" y="2825"/>
                    </a:cubicBezTo>
                    <a:cubicBezTo>
                      <a:pt x="5995" y="3014"/>
                      <a:pt x="6106" y="3204"/>
                      <a:pt x="6229" y="3392"/>
                    </a:cubicBezTo>
                    <a:cubicBezTo>
                      <a:pt x="6395" y="3659"/>
                      <a:pt x="6595" y="3915"/>
                      <a:pt x="6862" y="4071"/>
                    </a:cubicBezTo>
                    <a:lnTo>
                      <a:pt x="6862" y="4004"/>
                    </a:lnTo>
                    <a:cubicBezTo>
                      <a:pt x="6662" y="3882"/>
                      <a:pt x="6506" y="3693"/>
                      <a:pt x="6373" y="3503"/>
                    </a:cubicBezTo>
                    <a:cubicBezTo>
                      <a:pt x="6117" y="3147"/>
                      <a:pt x="5917" y="2759"/>
                      <a:pt x="5673" y="2403"/>
                    </a:cubicBezTo>
                    <a:cubicBezTo>
                      <a:pt x="5428" y="2047"/>
                      <a:pt x="5083" y="1791"/>
                      <a:pt x="4749" y="1535"/>
                    </a:cubicBezTo>
                    <a:cubicBezTo>
                      <a:pt x="4405" y="1268"/>
                      <a:pt x="4049" y="1012"/>
                      <a:pt x="3681" y="779"/>
                    </a:cubicBezTo>
                    <a:cubicBezTo>
                      <a:pt x="3503" y="668"/>
                      <a:pt x="3325" y="556"/>
                      <a:pt x="3137" y="445"/>
                    </a:cubicBezTo>
                    <a:cubicBezTo>
                      <a:pt x="2947" y="334"/>
                      <a:pt x="2769" y="223"/>
                      <a:pt x="2569" y="134"/>
                    </a:cubicBezTo>
                    <a:cubicBezTo>
                      <a:pt x="2369" y="45"/>
                      <a:pt x="2146" y="33"/>
                      <a:pt x="1936" y="33"/>
                    </a:cubicBezTo>
                    <a:cubicBezTo>
                      <a:pt x="1702" y="45"/>
                      <a:pt x="1479" y="55"/>
                      <a:pt x="1246" y="55"/>
                    </a:cubicBezTo>
                    <a:cubicBezTo>
                      <a:pt x="1125" y="59"/>
                      <a:pt x="1003" y="61"/>
                      <a:pt x="880" y="61"/>
                    </a:cubicBezTo>
                    <a:cubicBezTo>
                      <a:pt x="587" y="61"/>
                      <a:pt x="291" y="47"/>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8"/>
              <p:cNvSpPr/>
              <p:nvPr/>
            </p:nvSpPr>
            <p:spPr>
              <a:xfrm>
                <a:off x="1281750" y="2246468"/>
                <a:ext cx="440036" cy="286008"/>
              </a:xfrm>
              <a:custGeom>
                <a:avLst/>
                <a:gdLst/>
                <a:ahLst/>
                <a:cxnLst/>
                <a:rect l="l" t="t" r="r" b="b"/>
                <a:pathLst>
                  <a:path w="12613" h="8198" extrusionOk="0">
                    <a:moveTo>
                      <a:pt x="0" y="1"/>
                    </a:moveTo>
                    <a:lnTo>
                      <a:pt x="0" y="12"/>
                    </a:lnTo>
                    <a:cubicBezTo>
                      <a:pt x="0" y="34"/>
                      <a:pt x="11" y="68"/>
                      <a:pt x="11" y="100"/>
                    </a:cubicBezTo>
                    <a:cubicBezTo>
                      <a:pt x="189" y="456"/>
                      <a:pt x="500" y="768"/>
                      <a:pt x="834" y="990"/>
                    </a:cubicBezTo>
                    <a:cubicBezTo>
                      <a:pt x="1346" y="1335"/>
                      <a:pt x="1936" y="1524"/>
                      <a:pt x="2525" y="1680"/>
                    </a:cubicBezTo>
                    <a:cubicBezTo>
                      <a:pt x="3170" y="1847"/>
                      <a:pt x="3826" y="2025"/>
                      <a:pt x="4460" y="2225"/>
                    </a:cubicBezTo>
                    <a:cubicBezTo>
                      <a:pt x="5117" y="2425"/>
                      <a:pt x="5762" y="2659"/>
                      <a:pt x="6407" y="2893"/>
                    </a:cubicBezTo>
                    <a:cubicBezTo>
                      <a:pt x="7040" y="3115"/>
                      <a:pt x="7685" y="3337"/>
                      <a:pt x="8308" y="3604"/>
                    </a:cubicBezTo>
                    <a:cubicBezTo>
                      <a:pt x="8920" y="3860"/>
                      <a:pt x="9465" y="4227"/>
                      <a:pt x="9976" y="4650"/>
                    </a:cubicBezTo>
                    <a:cubicBezTo>
                      <a:pt x="10221" y="4839"/>
                      <a:pt x="10477" y="5039"/>
                      <a:pt x="10688" y="5261"/>
                    </a:cubicBezTo>
                    <a:cubicBezTo>
                      <a:pt x="10900" y="5484"/>
                      <a:pt x="11034" y="5751"/>
                      <a:pt x="11145" y="6029"/>
                    </a:cubicBezTo>
                    <a:cubicBezTo>
                      <a:pt x="11256" y="6296"/>
                      <a:pt x="11345" y="6563"/>
                      <a:pt x="11467" y="6830"/>
                    </a:cubicBezTo>
                    <a:cubicBezTo>
                      <a:pt x="11567" y="7052"/>
                      <a:pt x="11701" y="7253"/>
                      <a:pt x="11857" y="7441"/>
                    </a:cubicBezTo>
                    <a:cubicBezTo>
                      <a:pt x="12090" y="7720"/>
                      <a:pt x="12346" y="7964"/>
                      <a:pt x="12613" y="8197"/>
                    </a:cubicBezTo>
                    <a:cubicBezTo>
                      <a:pt x="12591" y="8142"/>
                      <a:pt x="12557" y="8076"/>
                      <a:pt x="12512" y="8019"/>
                    </a:cubicBezTo>
                    <a:cubicBezTo>
                      <a:pt x="12401" y="7920"/>
                      <a:pt x="12290" y="7809"/>
                      <a:pt x="12190" y="7708"/>
                    </a:cubicBezTo>
                    <a:cubicBezTo>
                      <a:pt x="12012" y="7542"/>
                      <a:pt x="11857" y="7364"/>
                      <a:pt x="11723" y="7164"/>
                    </a:cubicBezTo>
                    <a:cubicBezTo>
                      <a:pt x="11567" y="6930"/>
                      <a:pt x="11456" y="6674"/>
                      <a:pt x="11356" y="6418"/>
                    </a:cubicBezTo>
                    <a:cubicBezTo>
                      <a:pt x="11256" y="6163"/>
                      <a:pt x="11155" y="5896"/>
                      <a:pt x="11034" y="5651"/>
                    </a:cubicBezTo>
                    <a:cubicBezTo>
                      <a:pt x="10888" y="5395"/>
                      <a:pt x="10700" y="5172"/>
                      <a:pt x="10466" y="4984"/>
                    </a:cubicBezTo>
                    <a:cubicBezTo>
                      <a:pt x="10221" y="4772"/>
                      <a:pt x="9966" y="4561"/>
                      <a:pt x="9710" y="4361"/>
                    </a:cubicBezTo>
                    <a:cubicBezTo>
                      <a:pt x="9465" y="4171"/>
                      <a:pt x="9209" y="3983"/>
                      <a:pt x="8931" y="3827"/>
                    </a:cubicBezTo>
                    <a:cubicBezTo>
                      <a:pt x="8353" y="3493"/>
                      <a:pt x="7708" y="3281"/>
                      <a:pt x="7085" y="3048"/>
                    </a:cubicBezTo>
                    <a:cubicBezTo>
                      <a:pt x="5795" y="2570"/>
                      <a:pt x="4494" y="2114"/>
                      <a:pt x="3159" y="1769"/>
                    </a:cubicBezTo>
                    <a:cubicBezTo>
                      <a:pt x="2035" y="1480"/>
                      <a:pt x="701" y="1224"/>
                      <a:pt x="67" y="123"/>
                    </a:cubicBezTo>
                    <a:cubicBezTo>
                      <a:pt x="45" y="90"/>
                      <a:pt x="23" y="45"/>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8"/>
              <p:cNvSpPr/>
              <p:nvPr/>
            </p:nvSpPr>
            <p:spPr>
              <a:xfrm>
                <a:off x="1373681" y="2414490"/>
                <a:ext cx="359760" cy="197917"/>
              </a:xfrm>
              <a:custGeom>
                <a:avLst/>
                <a:gdLst/>
                <a:ahLst/>
                <a:cxnLst/>
                <a:rect l="l" t="t" r="r" b="b"/>
                <a:pathLst>
                  <a:path w="10312" h="5673" extrusionOk="0">
                    <a:moveTo>
                      <a:pt x="1" y="0"/>
                    </a:moveTo>
                    <a:lnTo>
                      <a:pt x="1" y="0"/>
                    </a:lnTo>
                    <a:cubicBezTo>
                      <a:pt x="57" y="56"/>
                      <a:pt x="112" y="101"/>
                      <a:pt x="179" y="156"/>
                    </a:cubicBezTo>
                    <a:cubicBezTo>
                      <a:pt x="624" y="356"/>
                      <a:pt x="1036" y="623"/>
                      <a:pt x="1481" y="823"/>
                    </a:cubicBezTo>
                    <a:cubicBezTo>
                      <a:pt x="1958" y="1035"/>
                      <a:pt x="2470" y="1179"/>
                      <a:pt x="2971" y="1290"/>
                    </a:cubicBezTo>
                    <a:cubicBezTo>
                      <a:pt x="3493" y="1413"/>
                      <a:pt x="4016" y="1491"/>
                      <a:pt x="4539" y="1569"/>
                    </a:cubicBezTo>
                    <a:cubicBezTo>
                      <a:pt x="4806" y="1613"/>
                      <a:pt x="5073" y="1658"/>
                      <a:pt x="5329" y="1691"/>
                    </a:cubicBezTo>
                    <a:cubicBezTo>
                      <a:pt x="5584" y="1735"/>
                      <a:pt x="5851" y="1780"/>
                      <a:pt x="6074" y="1903"/>
                    </a:cubicBezTo>
                    <a:cubicBezTo>
                      <a:pt x="6318" y="2025"/>
                      <a:pt x="6496" y="2214"/>
                      <a:pt x="6696" y="2392"/>
                    </a:cubicBezTo>
                    <a:cubicBezTo>
                      <a:pt x="6897" y="2570"/>
                      <a:pt x="7108" y="2726"/>
                      <a:pt x="7331" y="2870"/>
                    </a:cubicBezTo>
                    <a:cubicBezTo>
                      <a:pt x="7786" y="3181"/>
                      <a:pt x="8243" y="3482"/>
                      <a:pt x="8676" y="3816"/>
                    </a:cubicBezTo>
                    <a:cubicBezTo>
                      <a:pt x="8888" y="3982"/>
                      <a:pt x="9099" y="4149"/>
                      <a:pt x="9299" y="4327"/>
                    </a:cubicBezTo>
                    <a:cubicBezTo>
                      <a:pt x="9499" y="4505"/>
                      <a:pt x="9689" y="4683"/>
                      <a:pt x="9833" y="4906"/>
                    </a:cubicBezTo>
                    <a:cubicBezTo>
                      <a:pt x="9989" y="5150"/>
                      <a:pt x="10111" y="5450"/>
                      <a:pt x="10312" y="5673"/>
                    </a:cubicBezTo>
                    <a:lnTo>
                      <a:pt x="10312" y="5595"/>
                    </a:lnTo>
                    <a:cubicBezTo>
                      <a:pt x="10166" y="5428"/>
                      <a:pt x="10067" y="5217"/>
                      <a:pt x="9966" y="5028"/>
                    </a:cubicBezTo>
                    <a:cubicBezTo>
                      <a:pt x="9844" y="4805"/>
                      <a:pt x="9699" y="4616"/>
                      <a:pt x="9521" y="4438"/>
                    </a:cubicBezTo>
                    <a:cubicBezTo>
                      <a:pt x="9333" y="4249"/>
                      <a:pt x="9121" y="4083"/>
                      <a:pt x="8921" y="3915"/>
                    </a:cubicBezTo>
                    <a:cubicBezTo>
                      <a:pt x="8498" y="3582"/>
                      <a:pt x="8065" y="3260"/>
                      <a:pt x="7608" y="2959"/>
                    </a:cubicBezTo>
                    <a:cubicBezTo>
                      <a:pt x="7386" y="2815"/>
                      <a:pt x="7164" y="2670"/>
                      <a:pt x="6953" y="2503"/>
                    </a:cubicBezTo>
                    <a:cubicBezTo>
                      <a:pt x="6752" y="2348"/>
                      <a:pt x="6574" y="2158"/>
                      <a:pt x="6363" y="2002"/>
                    </a:cubicBezTo>
                    <a:cubicBezTo>
                      <a:pt x="6174" y="1847"/>
                      <a:pt x="5952" y="1747"/>
                      <a:pt x="5707" y="1680"/>
                    </a:cubicBezTo>
                    <a:cubicBezTo>
                      <a:pt x="5462" y="1624"/>
                      <a:pt x="5206" y="1591"/>
                      <a:pt x="4961" y="1557"/>
                    </a:cubicBezTo>
                    <a:cubicBezTo>
                      <a:pt x="4439" y="1480"/>
                      <a:pt x="3916" y="1413"/>
                      <a:pt x="3394" y="1313"/>
                    </a:cubicBezTo>
                    <a:cubicBezTo>
                      <a:pt x="2870" y="1213"/>
                      <a:pt x="2359" y="1090"/>
                      <a:pt x="1859" y="902"/>
                    </a:cubicBezTo>
                    <a:cubicBezTo>
                      <a:pt x="1347" y="724"/>
                      <a:pt x="902" y="445"/>
                      <a:pt x="423" y="200"/>
                    </a:cubicBezTo>
                    <a:cubicBezTo>
                      <a:pt x="279" y="123"/>
                      <a:pt x="146" y="67"/>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8"/>
              <p:cNvSpPr/>
              <p:nvPr/>
            </p:nvSpPr>
            <p:spPr>
              <a:xfrm>
                <a:off x="1283669" y="2269773"/>
                <a:ext cx="447432" cy="288310"/>
              </a:xfrm>
              <a:custGeom>
                <a:avLst/>
                <a:gdLst/>
                <a:ahLst/>
                <a:cxnLst/>
                <a:rect l="l" t="t" r="r" b="b"/>
                <a:pathLst>
                  <a:path w="12825" h="8264" extrusionOk="0">
                    <a:moveTo>
                      <a:pt x="0" y="0"/>
                    </a:moveTo>
                    <a:lnTo>
                      <a:pt x="0" y="78"/>
                    </a:lnTo>
                    <a:cubicBezTo>
                      <a:pt x="512" y="678"/>
                      <a:pt x="1258" y="1056"/>
                      <a:pt x="1992" y="1335"/>
                    </a:cubicBezTo>
                    <a:cubicBezTo>
                      <a:pt x="3026" y="1746"/>
                      <a:pt x="4105" y="2057"/>
                      <a:pt x="5150" y="2413"/>
                    </a:cubicBezTo>
                    <a:cubicBezTo>
                      <a:pt x="6218" y="2781"/>
                      <a:pt x="7286" y="3203"/>
                      <a:pt x="8275" y="3748"/>
                    </a:cubicBezTo>
                    <a:cubicBezTo>
                      <a:pt x="8765" y="4037"/>
                      <a:pt x="9254" y="4348"/>
                      <a:pt x="9688" y="4716"/>
                    </a:cubicBezTo>
                    <a:cubicBezTo>
                      <a:pt x="9921" y="4916"/>
                      <a:pt x="10122" y="5149"/>
                      <a:pt x="10300" y="5394"/>
                    </a:cubicBezTo>
                    <a:cubicBezTo>
                      <a:pt x="10467" y="5639"/>
                      <a:pt x="10623" y="5883"/>
                      <a:pt x="10811" y="6106"/>
                    </a:cubicBezTo>
                    <a:cubicBezTo>
                      <a:pt x="11201" y="6562"/>
                      <a:pt x="11657" y="6951"/>
                      <a:pt x="12068" y="7385"/>
                    </a:cubicBezTo>
                    <a:cubicBezTo>
                      <a:pt x="12335" y="7674"/>
                      <a:pt x="12580" y="7964"/>
                      <a:pt x="12825" y="8264"/>
                    </a:cubicBezTo>
                    <a:cubicBezTo>
                      <a:pt x="12813" y="8219"/>
                      <a:pt x="12803" y="8152"/>
                      <a:pt x="12791" y="8097"/>
                    </a:cubicBezTo>
                    <a:cubicBezTo>
                      <a:pt x="12669" y="7952"/>
                      <a:pt x="12546" y="7808"/>
                      <a:pt x="12424" y="7674"/>
                    </a:cubicBezTo>
                    <a:cubicBezTo>
                      <a:pt x="12235" y="7452"/>
                      <a:pt x="12035" y="7230"/>
                      <a:pt x="11824" y="7029"/>
                    </a:cubicBezTo>
                    <a:cubicBezTo>
                      <a:pt x="11612" y="6807"/>
                      <a:pt x="11390" y="6595"/>
                      <a:pt x="11167" y="6384"/>
                    </a:cubicBezTo>
                    <a:cubicBezTo>
                      <a:pt x="10956" y="6173"/>
                      <a:pt x="10756" y="5939"/>
                      <a:pt x="10578" y="5695"/>
                    </a:cubicBezTo>
                    <a:cubicBezTo>
                      <a:pt x="10411" y="5450"/>
                      <a:pt x="10255" y="5194"/>
                      <a:pt x="10066" y="4971"/>
                    </a:cubicBezTo>
                    <a:cubicBezTo>
                      <a:pt x="9688" y="4549"/>
                      <a:pt x="9210" y="4227"/>
                      <a:pt x="8732" y="3926"/>
                    </a:cubicBezTo>
                    <a:cubicBezTo>
                      <a:pt x="7775" y="3337"/>
                      <a:pt x="6718" y="2892"/>
                      <a:pt x="5662" y="2524"/>
                    </a:cubicBezTo>
                    <a:cubicBezTo>
                      <a:pt x="4594" y="2146"/>
                      <a:pt x="3504" y="1813"/>
                      <a:pt x="2437" y="1434"/>
                    </a:cubicBezTo>
                    <a:cubicBezTo>
                      <a:pt x="1558" y="1123"/>
                      <a:pt x="613" y="734"/>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8"/>
              <p:cNvSpPr/>
              <p:nvPr/>
            </p:nvSpPr>
            <p:spPr>
              <a:xfrm>
                <a:off x="1286774" y="2291508"/>
                <a:ext cx="445897" cy="291799"/>
              </a:xfrm>
              <a:custGeom>
                <a:avLst/>
                <a:gdLst/>
                <a:ahLst/>
                <a:cxnLst/>
                <a:rect l="l" t="t" r="r" b="b"/>
                <a:pathLst>
                  <a:path w="12781" h="8364" extrusionOk="0">
                    <a:moveTo>
                      <a:pt x="0" y="0"/>
                    </a:moveTo>
                    <a:cubicBezTo>
                      <a:pt x="0" y="33"/>
                      <a:pt x="12" y="77"/>
                      <a:pt x="23" y="111"/>
                    </a:cubicBezTo>
                    <a:cubicBezTo>
                      <a:pt x="290" y="267"/>
                      <a:pt x="579" y="411"/>
                      <a:pt x="857" y="534"/>
                    </a:cubicBezTo>
                    <a:cubicBezTo>
                      <a:pt x="1102" y="645"/>
                      <a:pt x="1357" y="756"/>
                      <a:pt x="1602" y="878"/>
                    </a:cubicBezTo>
                    <a:cubicBezTo>
                      <a:pt x="1891" y="1012"/>
                      <a:pt x="2158" y="1157"/>
                      <a:pt x="2437" y="1290"/>
                    </a:cubicBezTo>
                    <a:cubicBezTo>
                      <a:pt x="2726" y="1434"/>
                      <a:pt x="3026" y="1557"/>
                      <a:pt x="3326" y="1657"/>
                    </a:cubicBezTo>
                    <a:cubicBezTo>
                      <a:pt x="3626" y="1757"/>
                      <a:pt x="3938" y="1835"/>
                      <a:pt x="4238" y="1913"/>
                    </a:cubicBezTo>
                    <a:cubicBezTo>
                      <a:pt x="5395" y="2235"/>
                      <a:pt x="6530" y="2636"/>
                      <a:pt x="7553" y="3270"/>
                    </a:cubicBezTo>
                    <a:cubicBezTo>
                      <a:pt x="8087" y="3592"/>
                      <a:pt x="8565" y="3992"/>
                      <a:pt x="9043" y="4404"/>
                    </a:cubicBezTo>
                    <a:cubicBezTo>
                      <a:pt x="9499" y="4805"/>
                      <a:pt x="9955" y="5205"/>
                      <a:pt x="10389" y="5616"/>
                    </a:cubicBezTo>
                    <a:cubicBezTo>
                      <a:pt x="10623" y="5828"/>
                      <a:pt x="10845" y="6050"/>
                      <a:pt x="11056" y="6261"/>
                    </a:cubicBezTo>
                    <a:cubicBezTo>
                      <a:pt x="10611" y="5950"/>
                      <a:pt x="10122" y="5717"/>
                      <a:pt x="9688" y="5405"/>
                    </a:cubicBezTo>
                    <a:cubicBezTo>
                      <a:pt x="9210" y="5072"/>
                      <a:pt x="8787" y="4660"/>
                      <a:pt x="8309" y="4315"/>
                    </a:cubicBezTo>
                    <a:cubicBezTo>
                      <a:pt x="7853" y="3992"/>
                      <a:pt x="7363" y="3715"/>
                      <a:pt x="6852" y="3503"/>
                    </a:cubicBezTo>
                    <a:cubicBezTo>
                      <a:pt x="6318" y="3292"/>
                      <a:pt x="5762" y="3159"/>
                      <a:pt x="5206" y="3003"/>
                    </a:cubicBezTo>
                    <a:cubicBezTo>
                      <a:pt x="4928" y="2936"/>
                      <a:pt x="4650" y="2847"/>
                      <a:pt x="4383" y="2747"/>
                    </a:cubicBezTo>
                    <a:cubicBezTo>
                      <a:pt x="4116" y="2636"/>
                      <a:pt x="3860" y="2491"/>
                      <a:pt x="3604" y="2346"/>
                    </a:cubicBezTo>
                    <a:cubicBezTo>
                      <a:pt x="3359" y="2202"/>
                      <a:pt x="3104" y="2057"/>
                      <a:pt x="2837" y="1935"/>
                    </a:cubicBezTo>
                    <a:cubicBezTo>
                      <a:pt x="2581" y="1812"/>
                      <a:pt x="2314" y="1724"/>
                      <a:pt x="2047" y="1624"/>
                    </a:cubicBezTo>
                    <a:cubicBezTo>
                      <a:pt x="1780" y="1523"/>
                      <a:pt x="1513" y="1424"/>
                      <a:pt x="1258" y="1290"/>
                    </a:cubicBezTo>
                    <a:cubicBezTo>
                      <a:pt x="1001" y="1157"/>
                      <a:pt x="757" y="989"/>
                      <a:pt x="534" y="811"/>
                    </a:cubicBezTo>
                    <a:cubicBezTo>
                      <a:pt x="390" y="700"/>
                      <a:pt x="267" y="589"/>
                      <a:pt x="134" y="467"/>
                    </a:cubicBezTo>
                    <a:lnTo>
                      <a:pt x="134" y="467"/>
                    </a:lnTo>
                    <a:cubicBezTo>
                      <a:pt x="146" y="500"/>
                      <a:pt x="168" y="545"/>
                      <a:pt x="178" y="589"/>
                    </a:cubicBezTo>
                    <a:cubicBezTo>
                      <a:pt x="368" y="756"/>
                      <a:pt x="568" y="923"/>
                      <a:pt x="768" y="1068"/>
                    </a:cubicBezTo>
                    <a:cubicBezTo>
                      <a:pt x="1001" y="1223"/>
                      <a:pt x="1246" y="1357"/>
                      <a:pt x="1502" y="1468"/>
                    </a:cubicBezTo>
                    <a:cubicBezTo>
                      <a:pt x="2025" y="1701"/>
                      <a:pt x="2581" y="1857"/>
                      <a:pt x="3092" y="2124"/>
                    </a:cubicBezTo>
                    <a:cubicBezTo>
                      <a:pt x="3349" y="2269"/>
                      <a:pt x="3593" y="2425"/>
                      <a:pt x="3849" y="2569"/>
                    </a:cubicBezTo>
                    <a:cubicBezTo>
                      <a:pt x="4105" y="2702"/>
                      <a:pt x="4372" y="2825"/>
                      <a:pt x="4650" y="2914"/>
                    </a:cubicBezTo>
                    <a:cubicBezTo>
                      <a:pt x="5206" y="3103"/>
                      <a:pt x="5773" y="3214"/>
                      <a:pt x="6329" y="3392"/>
                    </a:cubicBezTo>
                    <a:cubicBezTo>
                      <a:pt x="6863" y="3570"/>
                      <a:pt x="7375" y="3814"/>
                      <a:pt x="7853" y="4104"/>
                    </a:cubicBezTo>
                    <a:cubicBezTo>
                      <a:pt x="8354" y="4415"/>
                      <a:pt x="8799" y="4805"/>
                      <a:pt x="9254" y="5171"/>
                    </a:cubicBezTo>
                    <a:cubicBezTo>
                      <a:pt x="9477" y="5349"/>
                      <a:pt x="9699" y="5517"/>
                      <a:pt x="9944" y="5672"/>
                    </a:cubicBezTo>
                    <a:cubicBezTo>
                      <a:pt x="10188" y="5816"/>
                      <a:pt x="10445" y="5962"/>
                      <a:pt x="10689" y="6106"/>
                    </a:cubicBezTo>
                    <a:cubicBezTo>
                      <a:pt x="10978" y="6284"/>
                      <a:pt x="11245" y="6484"/>
                      <a:pt x="11490" y="6706"/>
                    </a:cubicBezTo>
                    <a:cubicBezTo>
                      <a:pt x="11735" y="6973"/>
                      <a:pt x="11979" y="7240"/>
                      <a:pt x="12213" y="7519"/>
                    </a:cubicBezTo>
                    <a:cubicBezTo>
                      <a:pt x="12413" y="7786"/>
                      <a:pt x="12602" y="8075"/>
                      <a:pt x="12780" y="8364"/>
                    </a:cubicBezTo>
                    <a:lnTo>
                      <a:pt x="12780" y="8263"/>
                    </a:lnTo>
                    <a:cubicBezTo>
                      <a:pt x="12758" y="8219"/>
                      <a:pt x="12724" y="8174"/>
                      <a:pt x="12691" y="8119"/>
                    </a:cubicBezTo>
                    <a:lnTo>
                      <a:pt x="12691" y="8119"/>
                    </a:lnTo>
                    <a:cubicBezTo>
                      <a:pt x="12724" y="8164"/>
                      <a:pt x="12758" y="8197"/>
                      <a:pt x="12780" y="8241"/>
                    </a:cubicBezTo>
                    <a:lnTo>
                      <a:pt x="12780" y="8141"/>
                    </a:lnTo>
                    <a:cubicBezTo>
                      <a:pt x="12591" y="7885"/>
                      <a:pt x="12391" y="7618"/>
                      <a:pt x="12180" y="7374"/>
                    </a:cubicBezTo>
                    <a:cubicBezTo>
                      <a:pt x="11990" y="7118"/>
                      <a:pt x="11779" y="6874"/>
                      <a:pt x="11545" y="6662"/>
                    </a:cubicBezTo>
                    <a:cubicBezTo>
                      <a:pt x="11301" y="6406"/>
                      <a:pt x="11067" y="6162"/>
                      <a:pt x="10823" y="5928"/>
                    </a:cubicBezTo>
                    <a:cubicBezTo>
                      <a:pt x="10400" y="5517"/>
                      <a:pt x="9966" y="5116"/>
                      <a:pt x="9533" y="4726"/>
                    </a:cubicBezTo>
                    <a:cubicBezTo>
                      <a:pt x="9076" y="4326"/>
                      <a:pt x="8621" y="3915"/>
                      <a:pt x="8120" y="3548"/>
                    </a:cubicBezTo>
                    <a:cubicBezTo>
                      <a:pt x="7175" y="2858"/>
                      <a:pt x="6085" y="2391"/>
                      <a:pt x="4973" y="2035"/>
                    </a:cubicBezTo>
                    <a:cubicBezTo>
                      <a:pt x="4394" y="1857"/>
                      <a:pt x="3794" y="1724"/>
                      <a:pt x="3215" y="1523"/>
                    </a:cubicBezTo>
                    <a:cubicBezTo>
                      <a:pt x="2637" y="1323"/>
                      <a:pt x="2114" y="1012"/>
                      <a:pt x="1558" y="756"/>
                    </a:cubicBezTo>
                    <a:cubicBezTo>
                      <a:pt x="1068" y="522"/>
                      <a:pt x="568" y="322"/>
                      <a:pt x="101" y="67"/>
                    </a:cubicBezTo>
                    <a:lnTo>
                      <a:pt x="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8"/>
              <p:cNvSpPr/>
              <p:nvPr/>
            </p:nvSpPr>
            <p:spPr>
              <a:xfrm>
                <a:off x="1326756" y="2365576"/>
                <a:ext cx="406265" cy="227850"/>
              </a:xfrm>
              <a:custGeom>
                <a:avLst/>
                <a:gdLst/>
                <a:ahLst/>
                <a:cxnLst/>
                <a:rect l="l" t="t" r="r" b="b"/>
                <a:pathLst>
                  <a:path w="11645" h="6531" extrusionOk="0">
                    <a:moveTo>
                      <a:pt x="0" y="1"/>
                    </a:moveTo>
                    <a:lnTo>
                      <a:pt x="134" y="168"/>
                    </a:lnTo>
                    <a:cubicBezTo>
                      <a:pt x="534" y="401"/>
                      <a:pt x="957" y="602"/>
                      <a:pt x="1380" y="802"/>
                    </a:cubicBezTo>
                    <a:cubicBezTo>
                      <a:pt x="1835" y="1013"/>
                      <a:pt x="2302" y="1236"/>
                      <a:pt x="2781" y="1425"/>
                    </a:cubicBezTo>
                    <a:cubicBezTo>
                      <a:pt x="3281" y="1614"/>
                      <a:pt x="3804" y="1703"/>
                      <a:pt x="4327" y="1825"/>
                    </a:cubicBezTo>
                    <a:cubicBezTo>
                      <a:pt x="4850" y="1948"/>
                      <a:pt x="5361" y="2136"/>
                      <a:pt x="5851" y="2337"/>
                    </a:cubicBezTo>
                    <a:cubicBezTo>
                      <a:pt x="6340" y="2537"/>
                      <a:pt x="6818" y="2737"/>
                      <a:pt x="7297" y="2971"/>
                    </a:cubicBezTo>
                    <a:cubicBezTo>
                      <a:pt x="7752" y="3204"/>
                      <a:pt x="8209" y="3449"/>
                      <a:pt x="8631" y="3738"/>
                    </a:cubicBezTo>
                    <a:cubicBezTo>
                      <a:pt x="9042" y="4016"/>
                      <a:pt x="9421" y="4328"/>
                      <a:pt x="9788" y="4650"/>
                    </a:cubicBezTo>
                    <a:cubicBezTo>
                      <a:pt x="10455" y="5228"/>
                      <a:pt x="11056" y="5873"/>
                      <a:pt x="11645" y="6530"/>
                    </a:cubicBezTo>
                    <a:lnTo>
                      <a:pt x="11645" y="6452"/>
                    </a:lnTo>
                    <a:cubicBezTo>
                      <a:pt x="11145" y="5896"/>
                      <a:pt x="10644" y="5351"/>
                      <a:pt x="10099" y="4839"/>
                    </a:cubicBezTo>
                    <a:cubicBezTo>
                      <a:pt x="9376" y="4161"/>
                      <a:pt x="8587" y="3560"/>
                      <a:pt x="7708" y="3093"/>
                    </a:cubicBezTo>
                    <a:cubicBezTo>
                      <a:pt x="7241" y="2848"/>
                      <a:pt x="6773" y="2637"/>
                      <a:pt x="6284" y="2437"/>
                    </a:cubicBezTo>
                    <a:cubicBezTo>
                      <a:pt x="5795" y="2225"/>
                      <a:pt x="5305" y="2025"/>
                      <a:pt x="4794" y="1869"/>
                    </a:cubicBezTo>
                    <a:cubicBezTo>
                      <a:pt x="4282" y="1714"/>
                      <a:pt x="3738" y="1647"/>
                      <a:pt x="3226" y="1491"/>
                    </a:cubicBezTo>
                    <a:cubicBezTo>
                      <a:pt x="2725" y="1347"/>
                      <a:pt x="2247" y="1125"/>
                      <a:pt x="1768" y="902"/>
                    </a:cubicBezTo>
                    <a:cubicBezTo>
                      <a:pt x="1168" y="624"/>
                      <a:pt x="567" y="335"/>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8"/>
              <p:cNvSpPr/>
              <p:nvPr/>
            </p:nvSpPr>
            <p:spPr>
              <a:xfrm>
                <a:off x="1374867" y="2285298"/>
                <a:ext cx="354283" cy="283287"/>
              </a:xfrm>
              <a:custGeom>
                <a:avLst/>
                <a:gdLst/>
                <a:ahLst/>
                <a:cxnLst/>
                <a:rect l="l" t="t" r="r" b="b"/>
                <a:pathLst>
                  <a:path w="10155" h="8120" extrusionOk="0">
                    <a:moveTo>
                      <a:pt x="1" y="0"/>
                    </a:moveTo>
                    <a:cubicBezTo>
                      <a:pt x="123" y="278"/>
                      <a:pt x="334" y="667"/>
                      <a:pt x="656" y="1068"/>
                    </a:cubicBezTo>
                    <a:cubicBezTo>
                      <a:pt x="1291" y="1891"/>
                      <a:pt x="2047" y="1557"/>
                      <a:pt x="3170" y="1924"/>
                    </a:cubicBezTo>
                    <a:cubicBezTo>
                      <a:pt x="4282" y="2280"/>
                      <a:pt x="4549" y="2524"/>
                      <a:pt x="5461" y="2870"/>
                    </a:cubicBezTo>
                    <a:cubicBezTo>
                      <a:pt x="6373" y="3214"/>
                      <a:pt x="6785" y="3960"/>
                      <a:pt x="7319" y="4949"/>
                    </a:cubicBezTo>
                    <a:cubicBezTo>
                      <a:pt x="7853" y="5928"/>
                      <a:pt x="7530" y="5828"/>
                      <a:pt x="8153" y="6785"/>
                    </a:cubicBezTo>
                    <a:cubicBezTo>
                      <a:pt x="8776" y="7741"/>
                      <a:pt x="10122" y="8119"/>
                      <a:pt x="10122" y="8119"/>
                    </a:cubicBezTo>
                    <a:lnTo>
                      <a:pt x="10155" y="7563"/>
                    </a:lnTo>
                    <a:cubicBezTo>
                      <a:pt x="10132" y="7496"/>
                      <a:pt x="10110" y="7418"/>
                      <a:pt x="10077" y="7351"/>
                    </a:cubicBezTo>
                    <a:cubicBezTo>
                      <a:pt x="9966" y="7074"/>
                      <a:pt x="9665" y="6607"/>
                      <a:pt x="9254" y="5861"/>
                    </a:cubicBezTo>
                    <a:cubicBezTo>
                      <a:pt x="8842" y="5116"/>
                      <a:pt x="8965" y="5161"/>
                      <a:pt x="8620" y="4304"/>
                    </a:cubicBezTo>
                    <a:cubicBezTo>
                      <a:pt x="8276" y="3436"/>
                      <a:pt x="7797" y="3403"/>
                      <a:pt x="6863" y="2514"/>
                    </a:cubicBezTo>
                    <a:cubicBezTo>
                      <a:pt x="5928" y="1612"/>
                      <a:pt x="3904" y="1190"/>
                      <a:pt x="2970" y="1056"/>
                    </a:cubicBezTo>
                    <a:cubicBezTo>
                      <a:pt x="2036" y="923"/>
                      <a:pt x="857" y="423"/>
                      <a:pt x="156" y="67"/>
                    </a:cubicBezTo>
                    <a:cubicBezTo>
                      <a:pt x="100" y="45"/>
                      <a:pt x="56" y="2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8"/>
              <p:cNvSpPr/>
              <p:nvPr/>
            </p:nvSpPr>
            <p:spPr>
              <a:xfrm>
                <a:off x="1386520" y="2306615"/>
                <a:ext cx="335269" cy="225862"/>
              </a:xfrm>
              <a:custGeom>
                <a:avLst/>
                <a:gdLst/>
                <a:ahLst/>
                <a:cxnLst/>
                <a:rect l="l" t="t" r="r" b="b"/>
                <a:pathLst>
                  <a:path w="9610" h="6474" extrusionOk="0">
                    <a:moveTo>
                      <a:pt x="0" y="0"/>
                    </a:moveTo>
                    <a:cubicBezTo>
                      <a:pt x="23" y="34"/>
                      <a:pt x="45" y="67"/>
                      <a:pt x="55" y="101"/>
                    </a:cubicBezTo>
                    <a:cubicBezTo>
                      <a:pt x="534" y="223"/>
                      <a:pt x="1001" y="356"/>
                      <a:pt x="1457" y="501"/>
                    </a:cubicBezTo>
                    <a:cubicBezTo>
                      <a:pt x="2114" y="701"/>
                      <a:pt x="2759" y="935"/>
                      <a:pt x="3404" y="1169"/>
                    </a:cubicBezTo>
                    <a:cubicBezTo>
                      <a:pt x="4037" y="1391"/>
                      <a:pt x="4682" y="1613"/>
                      <a:pt x="5305" y="1880"/>
                    </a:cubicBezTo>
                    <a:cubicBezTo>
                      <a:pt x="5917" y="2136"/>
                      <a:pt x="6462" y="2503"/>
                      <a:pt x="6973" y="2926"/>
                    </a:cubicBezTo>
                    <a:cubicBezTo>
                      <a:pt x="7218" y="3115"/>
                      <a:pt x="7474" y="3315"/>
                      <a:pt x="7685" y="3537"/>
                    </a:cubicBezTo>
                    <a:cubicBezTo>
                      <a:pt x="7897" y="3760"/>
                      <a:pt x="8031" y="4027"/>
                      <a:pt x="8142" y="4305"/>
                    </a:cubicBezTo>
                    <a:cubicBezTo>
                      <a:pt x="8253" y="4572"/>
                      <a:pt x="8342" y="4839"/>
                      <a:pt x="8464" y="5106"/>
                    </a:cubicBezTo>
                    <a:cubicBezTo>
                      <a:pt x="8564" y="5328"/>
                      <a:pt x="8698" y="5529"/>
                      <a:pt x="8854" y="5717"/>
                    </a:cubicBezTo>
                    <a:cubicBezTo>
                      <a:pt x="9087" y="5996"/>
                      <a:pt x="9343" y="6240"/>
                      <a:pt x="9610" y="6473"/>
                    </a:cubicBezTo>
                    <a:cubicBezTo>
                      <a:pt x="9598" y="6441"/>
                      <a:pt x="9588" y="6418"/>
                      <a:pt x="9565" y="6384"/>
                    </a:cubicBezTo>
                    <a:cubicBezTo>
                      <a:pt x="9554" y="6352"/>
                      <a:pt x="9532" y="6329"/>
                      <a:pt x="9509" y="6295"/>
                    </a:cubicBezTo>
                    <a:cubicBezTo>
                      <a:pt x="9398" y="6196"/>
                      <a:pt x="9287" y="6085"/>
                      <a:pt x="9187" y="5984"/>
                    </a:cubicBezTo>
                    <a:cubicBezTo>
                      <a:pt x="9009" y="5818"/>
                      <a:pt x="8854" y="5640"/>
                      <a:pt x="8720" y="5440"/>
                    </a:cubicBezTo>
                    <a:cubicBezTo>
                      <a:pt x="8564" y="5206"/>
                      <a:pt x="8453" y="4950"/>
                      <a:pt x="8353" y="4694"/>
                    </a:cubicBezTo>
                    <a:cubicBezTo>
                      <a:pt x="8253" y="4439"/>
                      <a:pt x="8152" y="4172"/>
                      <a:pt x="8031" y="3927"/>
                    </a:cubicBezTo>
                    <a:cubicBezTo>
                      <a:pt x="7885" y="3671"/>
                      <a:pt x="7697" y="3448"/>
                      <a:pt x="7463" y="3260"/>
                    </a:cubicBezTo>
                    <a:cubicBezTo>
                      <a:pt x="7218" y="3048"/>
                      <a:pt x="6963" y="2837"/>
                      <a:pt x="6707" y="2637"/>
                    </a:cubicBezTo>
                    <a:cubicBezTo>
                      <a:pt x="6462" y="2447"/>
                      <a:pt x="6206" y="2259"/>
                      <a:pt x="5928" y="2103"/>
                    </a:cubicBezTo>
                    <a:cubicBezTo>
                      <a:pt x="5350" y="1769"/>
                      <a:pt x="4705" y="1557"/>
                      <a:pt x="4082" y="1324"/>
                    </a:cubicBezTo>
                    <a:cubicBezTo>
                      <a:pt x="2792" y="846"/>
                      <a:pt x="1491" y="390"/>
                      <a:pt x="156" y="45"/>
                    </a:cubicBezTo>
                    <a:cubicBezTo>
                      <a:pt x="100" y="34"/>
                      <a:pt x="55" y="12"/>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8"/>
              <p:cNvSpPr/>
              <p:nvPr/>
            </p:nvSpPr>
            <p:spPr>
              <a:xfrm>
                <a:off x="1652718" y="2511479"/>
                <a:ext cx="50447" cy="47028"/>
              </a:xfrm>
              <a:custGeom>
                <a:avLst/>
                <a:gdLst/>
                <a:ahLst/>
                <a:cxnLst/>
                <a:rect l="l" t="t" r="r" b="b"/>
                <a:pathLst>
                  <a:path w="1446" h="1348" extrusionOk="0">
                    <a:moveTo>
                      <a:pt x="0" y="1"/>
                    </a:moveTo>
                    <a:lnTo>
                      <a:pt x="0" y="1"/>
                    </a:lnTo>
                    <a:cubicBezTo>
                      <a:pt x="33" y="57"/>
                      <a:pt x="67" y="112"/>
                      <a:pt x="111" y="179"/>
                    </a:cubicBezTo>
                    <a:cubicBezTo>
                      <a:pt x="223" y="268"/>
                      <a:pt x="334" y="368"/>
                      <a:pt x="445" y="468"/>
                    </a:cubicBezTo>
                    <a:cubicBezTo>
                      <a:pt x="734" y="724"/>
                      <a:pt x="1012" y="980"/>
                      <a:pt x="1279" y="1258"/>
                    </a:cubicBezTo>
                    <a:cubicBezTo>
                      <a:pt x="1335" y="1291"/>
                      <a:pt x="1390" y="1313"/>
                      <a:pt x="1446" y="1347"/>
                    </a:cubicBezTo>
                    <a:cubicBezTo>
                      <a:pt x="1224" y="1113"/>
                      <a:pt x="1001" y="880"/>
                      <a:pt x="756" y="657"/>
                    </a:cubicBezTo>
                    <a:cubicBezTo>
                      <a:pt x="512" y="435"/>
                      <a:pt x="267" y="213"/>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8"/>
              <p:cNvSpPr/>
              <p:nvPr/>
            </p:nvSpPr>
            <p:spPr>
              <a:xfrm>
                <a:off x="1637961" y="2473451"/>
                <a:ext cx="88858" cy="94720"/>
              </a:xfrm>
              <a:custGeom>
                <a:avLst/>
                <a:gdLst/>
                <a:ahLst/>
                <a:cxnLst/>
                <a:rect l="l" t="t" r="r" b="b"/>
                <a:pathLst>
                  <a:path w="2547" h="2715" extrusionOk="0">
                    <a:moveTo>
                      <a:pt x="0" y="1"/>
                    </a:moveTo>
                    <a:lnTo>
                      <a:pt x="67" y="168"/>
                    </a:lnTo>
                    <a:cubicBezTo>
                      <a:pt x="156" y="246"/>
                      <a:pt x="245" y="324"/>
                      <a:pt x="323" y="401"/>
                    </a:cubicBezTo>
                    <a:cubicBezTo>
                      <a:pt x="557" y="613"/>
                      <a:pt x="779" y="835"/>
                      <a:pt x="990" y="1046"/>
                    </a:cubicBezTo>
                    <a:cubicBezTo>
                      <a:pt x="735" y="868"/>
                      <a:pt x="456" y="702"/>
                      <a:pt x="178" y="546"/>
                    </a:cubicBezTo>
                    <a:lnTo>
                      <a:pt x="178" y="546"/>
                    </a:lnTo>
                    <a:cubicBezTo>
                      <a:pt x="189" y="579"/>
                      <a:pt x="201" y="613"/>
                      <a:pt x="211" y="658"/>
                    </a:cubicBezTo>
                    <a:cubicBezTo>
                      <a:pt x="356" y="735"/>
                      <a:pt x="490" y="813"/>
                      <a:pt x="623" y="891"/>
                    </a:cubicBezTo>
                    <a:cubicBezTo>
                      <a:pt x="912" y="1069"/>
                      <a:pt x="1179" y="1269"/>
                      <a:pt x="1424" y="1491"/>
                    </a:cubicBezTo>
                    <a:cubicBezTo>
                      <a:pt x="1669" y="1758"/>
                      <a:pt x="1913" y="2025"/>
                      <a:pt x="2147" y="2304"/>
                    </a:cubicBezTo>
                    <a:cubicBezTo>
                      <a:pt x="2236" y="2415"/>
                      <a:pt x="2314" y="2537"/>
                      <a:pt x="2403" y="2660"/>
                    </a:cubicBezTo>
                    <a:cubicBezTo>
                      <a:pt x="2470" y="2682"/>
                      <a:pt x="2525" y="2704"/>
                      <a:pt x="2547" y="2715"/>
                    </a:cubicBezTo>
                    <a:cubicBezTo>
                      <a:pt x="2414" y="2526"/>
                      <a:pt x="2269" y="2337"/>
                      <a:pt x="2114" y="2159"/>
                    </a:cubicBezTo>
                    <a:cubicBezTo>
                      <a:pt x="1924" y="1903"/>
                      <a:pt x="1713" y="1659"/>
                      <a:pt x="1479" y="1447"/>
                    </a:cubicBezTo>
                    <a:cubicBezTo>
                      <a:pt x="1235" y="1191"/>
                      <a:pt x="1001" y="947"/>
                      <a:pt x="757" y="713"/>
                    </a:cubicBezTo>
                    <a:cubicBezTo>
                      <a:pt x="501" y="468"/>
                      <a:pt x="256" y="23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8"/>
              <p:cNvSpPr/>
              <p:nvPr/>
            </p:nvSpPr>
            <p:spPr>
              <a:xfrm>
                <a:off x="1408255" y="2333409"/>
                <a:ext cx="33387" cy="10885"/>
              </a:xfrm>
              <a:custGeom>
                <a:avLst/>
                <a:gdLst/>
                <a:ahLst/>
                <a:cxnLst/>
                <a:rect l="l" t="t" r="r" b="b"/>
                <a:pathLst>
                  <a:path w="957" h="312" extrusionOk="0">
                    <a:moveTo>
                      <a:pt x="0" y="0"/>
                    </a:moveTo>
                    <a:lnTo>
                      <a:pt x="0" y="0"/>
                    </a:lnTo>
                    <a:cubicBezTo>
                      <a:pt x="289" y="211"/>
                      <a:pt x="601" y="267"/>
                      <a:pt x="957" y="312"/>
                    </a:cubicBezTo>
                    <a:cubicBezTo>
                      <a:pt x="634" y="211"/>
                      <a:pt x="322" y="100"/>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8"/>
              <p:cNvSpPr/>
              <p:nvPr/>
            </p:nvSpPr>
            <p:spPr>
              <a:xfrm>
                <a:off x="1607678" y="2419549"/>
                <a:ext cx="121129" cy="135433"/>
              </a:xfrm>
              <a:custGeom>
                <a:avLst/>
                <a:gdLst/>
                <a:ahLst/>
                <a:cxnLst/>
                <a:rect l="l" t="t" r="r" b="b"/>
                <a:pathLst>
                  <a:path w="3472" h="3882" extrusionOk="0">
                    <a:moveTo>
                      <a:pt x="1" y="0"/>
                    </a:moveTo>
                    <a:cubicBezTo>
                      <a:pt x="45" y="67"/>
                      <a:pt x="101" y="144"/>
                      <a:pt x="145" y="223"/>
                    </a:cubicBezTo>
                    <a:cubicBezTo>
                      <a:pt x="234" y="290"/>
                      <a:pt x="312" y="356"/>
                      <a:pt x="401" y="423"/>
                    </a:cubicBezTo>
                    <a:cubicBezTo>
                      <a:pt x="634" y="623"/>
                      <a:pt x="835" y="856"/>
                      <a:pt x="1013" y="1101"/>
                    </a:cubicBezTo>
                    <a:cubicBezTo>
                      <a:pt x="1180" y="1346"/>
                      <a:pt x="1336" y="1590"/>
                      <a:pt x="1524" y="1813"/>
                    </a:cubicBezTo>
                    <a:cubicBezTo>
                      <a:pt x="1914" y="2269"/>
                      <a:pt x="2370" y="2658"/>
                      <a:pt x="2781" y="3092"/>
                    </a:cubicBezTo>
                    <a:cubicBezTo>
                      <a:pt x="3015" y="3348"/>
                      <a:pt x="3249" y="3615"/>
                      <a:pt x="3471" y="3882"/>
                    </a:cubicBezTo>
                    <a:lnTo>
                      <a:pt x="3471" y="3770"/>
                    </a:lnTo>
                    <a:cubicBezTo>
                      <a:pt x="3360" y="3637"/>
                      <a:pt x="3249" y="3503"/>
                      <a:pt x="3137" y="3381"/>
                    </a:cubicBezTo>
                    <a:cubicBezTo>
                      <a:pt x="2948" y="3159"/>
                      <a:pt x="2748" y="2937"/>
                      <a:pt x="2537" y="2736"/>
                    </a:cubicBezTo>
                    <a:cubicBezTo>
                      <a:pt x="2325" y="2514"/>
                      <a:pt x="2103" y="2302"/>
                      <a:pt x="1880" y="2091"/>
                    </a:cubicBezTo>
                    <a:cubicBezTo>
                      <a:pt x="1669" y="1880"/>
                      <a:pt x="1469" y="1646"/>
                      <a:pt x="1291" y="1402"/>
                    </a:cubicBezTo>
                    <a:cubicBezTo>
                      <a:pt x="1124" y="1157"/>
                      <a:pt x="968" y="901"/>
                      <a:pt x="779" y="678"/>
                    </a:cubicBezTo>
                    <a:cubicBezTo>
                      <a:pt x="545" y="423"/>
                      <a:pt x="279" y="201"/>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8"/>
              <p:cNvSpPr/>
              <p:nvPr/>
            </p:nvSpPr>
            <p:spPr>
              <a:xfrm>
                <a:off x="449033" y="2399069"/>
                <a:ext cx="533186" cy="164111"/>
              </a:xfrm>
              <a:custGeom>
                <a:avLst/>
                <a:gdLst/>
                <a:ahLst/>
                <a:cxnLst/>
                <a:rect l="l" t="t" r="r" b="b"/>
                <a:pathLst>
                  <a:path w="15283" h="4704" extrusionOk="0">
                    <a:moveTo>
                      <a:pt x="8630" y="1"/>
                    </a:moveTo>
                    <a:cubicBezTo>
                      <a:pt x="8166" y="1"/>
                      <a:pt x="7554" y="135"/>
                      <a:pt x="6140" y="398"/>
                    </a:cubicBezTo>
                    <a:cubicBezTo>
                      <a:pt x="3103" y="965"/>
                      <a:pt x="856" y="2879"/>
                      <a:pt x="856" y="2879"/>
                    </a:cubicBezTo>
                    <a:lnTo>
                      <a:pt x="0" y="3635"/>
                    </a:lnTo>
                    <a:lnTo>
                      <a:pt x="623" y="4179"/>
                    </a:lnTo>
                    <a:lnTo>
                      <a:pt x="2347" y="4424"/>
                    </a:lnTo>
                    <a:cubicBezTo>
                      <a:pt x="2347" y="4424"/>
                      <a:pt x="2691" y="4394"/>
                      <a:pt x="3229" y="4394"/>
                    </a:cubicBezTo>
                    <a:cubicBezTo>
                      <a:pt x="3871" y="4394"/>
                      <a:pt x="4790" y="4437"/>
                      <a:pt x="5728" y="4624"/>
                    </a:cubicBezTo>
                    <a:cubicBezTo>
                      <a:pt x="6009" y="4679"/>
                      <a:pt x="6265" y="4703"/>
                      <a:pt x="6507" y="4703"/>
                    </a:cubicBezTo>
                    <a:cubicBezTo>
                      <a:pt x="7748" y="4703"/>
                      <a:pt x="8617" y="4056"/>
                      <a:pt x="10599" y="3479"/>
                    </a:cubicBezTo>
                    <a:cubicBezTo>
                      <a:pt x="12957" y="2800"/>
                      <a:pt x="15282" y="1132"/>
                      <a:pt x="15282" y="1132"/>
                    </a:cubicBezTo>
                    <a:lnTo>
                      <a:pt x="15282" y="1132"/>
                    </a:lnTo>
                    <a:cubicBezTo>
                      <a:pt x="15282" y="1132"/>
                      <a:pt x="14726" y="1199"/>
                      <a:pt x="13591" y="1277"/>
                    </a:cubicBezTo>
                    <a:cubicBezTo>
                      <a:pt x="13417" y="1287"/>
                      <a:pt x="13278" y="1293"/>
                      <a:pt x="13160" y="1293"/>
                    </a:cubicBezTo>
                    <a:cubicBezTo>
                      <a:pt x="12504" y="1293"/>
                      <a:pt x="12472" y="1117"/>
                      <a:pt x="10655" y="543"/>
                    </a:cubicBezTo>
                    <a:cubicBezTo>
                      <a:pt x="9505" y="179"/>
                      <a:pt x="9166" y="1"/>
                      <a:pt x="863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8"/>
              <p:cNvSpPr/>
              <p:nvPr/>
            </p:nvSpPr>
            <p:spPr>
              <a:xfrm>
                <a:off x="486259" y="2414769"/>
                <a:ext cx="405916" cy="78916"/>
              </a:xfrm>
              <a:custGeom>
                <a:avLst/>
                <a:gdLst/>
                <a:ahLst/>
                <a:cxnLst/>
                <a:rect l="l" t="t" r="r" b="b"/>
                <a:pathLst>
                  <a:path w="11635" h="2262" extrusionOk="0">
                    <a:moveTo>
                      <a:pt x="7099" y="0"/>
                    </a:moveTo>
                    <a:cubicBezTo>
                      <a:pt x="6753" y="0"/>
                      <a:pt x="6388" y="52"/>
                      <a:pt x="5995" y="160"/>
                    </a:cubicBezTo>
                    <a:cubicBezTo>
                      <a:pt x="5406" y="315"/>
                      <a:pt x="4794" y="571"/>
                      <a:pt x="4183" y="793"/>
                    </a:cubicBezTo>
                    <a:cubicBezTo>
                      <a:pt x="3037" y="1216"/>
                      <a:pt x="1925" y="1483"/>
                      <a:pt x="790" y="1839"/>
                    </a:cubicBezTo>
                    <a:cubicBezTo>
                      <a:pt x="668" y="1872"/>
                      <a:pt x="545" y="1905"/>
                      <a:pt x="434" y="1950"/>
                    </a:cubicBezTo>
                    <a:cubicBezTo>
                      <a:pt x="246" y="2073"/>
                      <a:pt x="101" y="2184"/>
                      <a:pt x="1" y="2261"/>
                    </a:cubicBezTo>
                    <a:cubicBezTo>
                      <a:pt x="123" y="2217"/>
                      <a:pt x="256" y="2172"/>
                      <a:pt x="379" y="2139"/>
                    </a:cubicBezTo>
                    <a:cubicBezTo>
                      <a:pt x="1502" y="1772"/>
                      <a:pt x="2614" y="1505"/>
                      <a:pt x="3738" y="1116"/>
                    </a:cubicBezTo>
                    <a:cubicBezTo>
                      <a:pt x="4349" y="904"/>
                      <a:pt x="4961" y="649"/>
                      <a:pt x="5562" y="449"/>
                    </a:cubicBezTo>
                    <a:cubicBezTo>
                      <a:pt x="6068" y="283"/>
                      <a:pt x="6551" y="178"/>
                      <a:pt x="6999" y="178"/>
                    </a:cubicBezTo>
                    <a:cubicBezTo>
                      <a:pt x="7092" y="178"/>
                      <a:pt x="7184" y="183"/>
                      <a:pt x="7275" y="192"/>
                    </a:cubicBezTo>
                    <a:cubicBezTo>
                      <a:pt x="7809" y="249"/>
                      <a:pt x="8276" y="427"/>
                      <a:pt x="8743" y="582"/>
                    </a:cubicBezTo>
                    <a:cubicBezTo>
                      <a:pt x="9198" y="726"/>
                      <a:pt x="9677" y="838"/>
                      <a:pt x="10199" y="871"/>
                    </a:cubicBezTo>
                    <a:cubicBezTo>
                      <a:pt x="10310" y="877"/>
                      <a:pt x="10422" y="880"/>
                      <a:pt x="10535" y="880"/>
                    </a:cubicBezTo>
                    <a:cubicBezTo>
                      <a:pt x="10889" y="880"/>
                      <a:pt x="11255" y="852"/>
                      <a:pt x="11635" y="793"/>
                    </a:cubicBezTo>
                    <a:cubicBezTo>
                      <a:pt x="11546" y="771"/>
                      <a:pt x="11445" y="749"/>
                      <a:pt x="11334" y="704"/>
                    </a:cubicBezTo>
                    <a:cubicBezTo>
                      <a:pt x="11079" y="726"/>
                      <a:pt x="10822" y="738"/>
                      <a:pt x="10567" y="738"/>
                    </a:cubicBezTo>
                    <a:cubicBezTo>
                      <a:pt x="10044" y="716"/>
                      <a:pt x="9554" y="637"/>
                      <a:pt x="9099" y="493"/>
                    </a:cubicBezTo>
                    <a:cubicBezTo>
                      <a:pt x="8620" y="338"/>
                      <a:pt x="8165" y="148"/>
                      <a:pt x="7664" y="48"/>
                    </a:cubicBezTo>
                    <a:cubicBezTo>
                      <a:pt x="7480" y="16"/>
                      <a:pt x="7293" y="0"/>
                      <a:pt x="709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8"/>
              <p:cNvSpPr/>
              <p:nvPr/>
            </p:nvSpPr>
            <p:spPr>
              <a:xfrm>
                <a:off x="490166" y="2438528"/>
                <a:ext cx="492053" cy="110663"/>
              </a:xfrm>
              <a:custGeom>
                <a:avLst/>
                <a:gdLst/>
                <a:ahLst/>
                <a:cxnLst/>
                <a:rect l="l" t="t" r="r" b="b"/>
                <a:pathLst>
                  <a:path w="14104" h="3172" extrusionOk="0">
                    <a:moveTo>
                      <a:pt x="14103" y="1"/>
                    </a:moveTo>
                    <a:cubicBezTo>
                      <a:pt x="14103" y="1"/>
                      <a:pt x="14025" y="12"/>
                      <a:pt x="13881" y="35"/>
                    </a:cubicBezTo>
                    <a:cubicBezTo>
                      <a:pt x="12924" y="446"/>
                      <a:pt x="11978" y="747"/>
                      <a:pt x="11088" y="913"/>
                    </a:cubicBezTo>
                    <a:cubicBezTo>
                      <a:pt x="10532" y="1013"/>
                      <a:pt x="9998" y="1058"/>
                      <a:pt x="9487" y="1058"/>
                    </a:cubicBezTo>
                    <a:cubicBezTo>
                      <a:pt x="8909" y="1046"/>
                      <a:pt x="8375" y="969"/>
                      <a:pt x="7819" y="924"/>
                    </a:cubicBezTo>
                    <a:cubicBezTo>
                      <a:pt x="7536" y="895"/>
                      <a:pt x="7245" y="875"/>
                      <a:pt x="6944" y="875"/>
                    </a:cubicBezTo>
                    <a:cubicBezTo>
                      <a:pt x="6202" y="875"/>
                      <a:pt x="5403" y="1000"/>
                      <a:pt x="4549" y="1436"/>
                    </a:cubicBezTo>
                    <a:cubicBezTo>
                      <a:pt x="3982" y="1725"/>
                      <a:pt x="3392" y="2237"/>
                      <a:pt x="2814" y="2415"/>
                    </a:cubicBezTo>
                    <a:cubicBezTo>
                      <a:pt x="2269" y="2571"/>
                      <a:pt x="1802" y="2470"/>
                      <a:pt x="1268" y="2603"/>
                    </a:cubicBezTo>
                    <a:cubicBezTo>
                      <a:pt x="845" y="2704"/>
                      <a:pt x="423" y="2893"/>
                      <a:pt x="0" y="3137"/>
                    </a:cubicBezTo>
                    <a:lnTo>
                      <a:pt x="245" y="3171"/>
                    </a:lnTo>
                    <a:cubicBezTo>
                      <a:pt x="456" y="3060"/>
                      <a:pt x="667" y="2971"/>
                      <a:pt x="878" y="2893"/>
                    </a:cubicBezTo>
                    <a:cubicBezTo>
                      <a:pt x="1145" y="2804"/>
                      <a:pt x="1402" y="2759"/>
                      <a:pt x="1646" y="2737"/>
                    </a:cubicBezTo>
                    <a:cubicBezTo>
                      <a:pt x="1913" y="2715"/>
                      <a:pt x="2158" y="2726"/>
                      <a:pt x="2435" y="2682"/>
                    </a:cubicBezTo>
                    <a:cubicBezTo>
                      <a:pt x="2702" y="2648"/>
                      <a:pt x="2969" y="2548"/>
                      <a:pt x="3258" y="2393"/>
                    </a:cubicBezTo>
                    <a:cubicBezTo>
                      <a:pt x="3548" y="2225"/>
                      <a:pt x="3826" y="2025"/>
                      <a:pt x="4115" y="1847"/>
                    </a:cubicBezTo>
                    <a:cubicBezTo>
                      <a:pt x="5069" y="1253"/>
                      <a:pt x="5986" y="1089"/>
                      <a:pt x="6820" y="1089"/>
                    </a:cubicBezTo>
                    <a:cubicBezTo>
                      <a:pt x="7017" y="1089"/>
                      <a:pt x="7209" y="1098"/>
                      <a:pt x="7396" y="1113"/>
                    </a:cubicBezTo>
                    <a:cubicBezTo>
                      <a:pt x="7974" y="1147"/>
                      <a:pt x="8520" y="1236"/>
                      <a:pt x="9109" y="1247"/>
                    </a:cubicBezTo>
                    <a:cubicBezTo>
                      <a:pt x="9210" y="1251"/>
                      <a:pt x="9311" y="1253"/>
                      <a:pt x="9414" y="1253"/>
                    </a:cubicBezTo>
                    <a:cubicBezTo>
                      <a:pt x="9820" y="1253"/>
                      <a:pt x="10239" y="1218"/>
                      <a:pt x="10666" y="1147"/>
                    </a:cubicBezTo>
                    <a:cubicBezTo>
                      <a:pt x="11734" y="980"/>
                      <a:pt x="12857" y="624"/>
                      <a:pt x="13992" y="90"/>
                    </a:cubicBezTo>
                    <a:cubicBezTo>
                      <a:pt x="14059" y="35"/>
                      <a:pt x="14103" y="1"/>
                      <a:pt x="1410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8"/>
              <p:cNvSpPr/>
              <p:nvPr/>
            </p:nvSpPr>
            <p:spPr>
              <a:xfrm>
                <a:off x="450184" y="2443203"/>
                <a:ext cx="478482" cy="88126"/>
              </a:xfrm>
              <a:custGeom>
                <a:avLst/>
                <a:gdLst/>
                <a:ahLst/>
                <a:cxnLst/>
                <a:rect l="l" t="t" r="r" b="b"/>
                <a:pathLst>
                  <a:path w="13715" h="2526" extrusionOk="0">
                    <a:moveTo>
                      <a:pt x="13714" y="0"/>
                    </a:moveTo>
                    <a:cubicBezTo>
                      <a:pt x="13670" y="0"/>
                      <a:pt x="13614" y="12"/>
                      <a:pt x="13558" y="12"/>
                    </a:cubicBezTo>
                    <a:cubicBezTo>
                      <a:pt x="13492" y="12"/>
                      <a:pt x="13436" y="12"/>
                      <a:pt x="13380" y="23"/>
                    </a:cubicBezTo>
                    <a:cubicBezTo>
                      <a:pt x="12590" y="257"/>
                      <a:pt x="11801" y="457"/>
                      <a:pt x="11067" y="512"/>
                    </a:cubicBezTo>
                    <a:cubicBezTo>
                      <a:pt x="10924" y="524"/>
                      <a:pt x="10783" y="529"/>
                      <a:pt x="10645" y="529"/>
                    </a:cubicBezTo>
                    <a:cubicBezTo>
                      <a:pt x="10260" y="529"/>
                      <a:pt x="9896" y="486"/>
                      <a:pt x="9543" y="412"/>
                    </a:cubicBezTo>
                    <a:cubicBezTo>
                      <a:pt x="9065" y="312"/>
                      <a:pt x="8609" y="156"/>
                      <a:pt x="8097" y="101"/>
                    </a:cubicBezTo>
                    <a:cubicBezTo>
                      <a:pt x="7953" y="83"/>
                      <a:pt x="7805" y="73"/>
                      <a:pt x="7653" y="73"/>
                    </a:cubicBezTo>
                    <a:cubicBezTo>
                      <a:pt x="7322" y="73"/>
                      <a:pt x="6972" y="120"/>
                      <a:pt x="6607" y="234"/>
                    </a:cubicBezTo>
                    <a:cubicBezTo>
                      <a:pt x="6028" y="423"/>
                      <a:pt x="5450" y="823"/>
                      <a:pt x="4861" y="1135"/>
                    </a:cubicBezTo>
                    <a:cubicBezTo>
                      <a:pt x="3749" y="1735"/>
                      <a:pt x="2692" y="1858"/>
                      <a:pt x="1658" y="2025"/>
                    </a:cubicBezTo>
                    <a:cubicBezTo>
                      <a:pt x="1124" y="2103"/>
                      <a:pt x="568" y="2214"/>
                      <a:pt x="0" y="2403"/>
                    </a:cubicBezTo>
                    <a:lnTo>
                      <a:pt x="145" y="2526"/>
                    </a:lnTo>
                    <a:cubicBezTo>
                      <a:pt x="534" y="2414"/>
                      <a:pt x="912" y="2325"/>
                      <a:pt x="1290" y="2269"/>
                    </a:cubicBezTo>
                    <a:cubicBezTo>
                      <a:pt x="2314" y="2091"/>
                      <a:pt x="3326" y="2002"/>
                      <a:pt x="4427" y="1513"/>
                    </a:cubicBezTo>
                    <a:cubicBezTo>
                      <a:pt x="5005" y="1246"/>
                      <a:pt x="5583" y="835"/>
                      <a:pt x="6173" y="568"/>
                    </a:cubicBezTo>
                    <a:cubicBezTo>
                      <a:pt x="6654" y="342"/>
                      <a:pt x="7126" y="263"/>
                      <a:pt x="7552" y="263"/>
                    </a:cubicBezTo>
                    <a:cubicBezTo>
                      <a:pt x="7608" y="263"/>
                      <a:pt x="7664" y="265"/>
                      <a:pt x="7719" y="267"/>
                    </a:cubicBezTo>
                    <a:cubicBezTo>
                      <a:pt x="8230" y="301"/>
                      <a:pt x="8687" y="423"/>
                      <a:pt x="9154" y="534"/>
                    </a:cubicBezTo>
                    <a:cubicBezTo>
                      <a:pt x="9567" y="633"/>
                      <a:pt x="9989" y="705"/>
                      <a:pt x="10451" y="705"/>
                    </a:cubicBezTo>
                    <a:cubicBezTo>
                      <a:pt x="10511" y="705"/>
                      <a:pt x="10571" y="704"/>
                      <a:pt x="10633" y="701"/>
                    </a:cubicBezTo>
                    <a:cubicBezTo>
                      <a:pt x="11601" y="657"/>
                      <a:pt x="12657" y="346"/>
                      <a:pt x="1371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8"/>
              <p:cNvSpPr/>
              <p:nvPr/>
            </p:nvSpPr>
            <p:spPr>
              <a:xfrm>
                <a:off x="534405" y="2454856"/>
                <a:ext cx="423325" cy="98592"/>
              </a:xfrm>
              <a:custGeom>
                <a:avLst/>
                <a:gdLst/>
                <a:ahLst/>
                <a:cxnLst/>
                <a:rect l="l" t="t" r="r" b="b"/>
                <a:pathLst>
                  <a:path w="12134" h="2826" extrusionOk="0">
                    <a:moveTo>
                      <a:pt x="11167" y="479"/>
                    </a:moveTo>
                    <a:lnTo>
                      <a:pt x="11167" y="479"/>
                    </a:lnTo>
                    <a:cubicBezTo>
                      <a:pt x="10855" y="601"/>
                      <a:pt x="10532" y="723"/>
                      <a:pt x="10232" y="823"/>
                    </a:cubicBezTo>
                    <a:cubicBezTo>
                      <a:pt x="9098" y="1223"/>
                      <a:pt x="7941" y="1646"/>
                      <a:pt x="6840" y="1880"/>
                    </a:cubicBezTo>
                    <a:cubicBezTo>
                      <a:pt x="6273" y="2002"/>
                      <a:pt x="5728" y="2080"/>
                      <a:pt x="5183" y="2147"/>
                    </a:cubicBezTo>
                    <a:cubicBezTo>
                      <a:pt x="4627" y="2214"/>
                      <a:pt x="4071" y="2280"/>
                      <a:pt x="3525" y="2325"/>
                    </a:cubicBezTo>
                    <a:cubicBezTo>
                      <a:pt x="2880" y="2369"/>
                      <a:pt x="2247" y="2392"/>
                      <a:pt x="1590" y="2481"/>
                    </a:cubicBezTo>
                    <a:cubicBezTo>
                      <a:pt x="2536" y="2103"/>
                      <a:pt x="3492" y="1658"/>
                      <a:pt x="4371" y="1457"/>
                    </a:cubicBezTo>
                    <a:cubicBezTo>
                      <a:pt x="5372" y="1246"/>
                      <a:pt x="6261" y="1346"/>
                      <a:pt x="7196" y="1290"/>
                    </a:cubicBezTo>
                    <a:cubicBezTo>
                      <a:pt x="8097" y="1235"/>
                      <a:pt x="9031" y="1079"/>
                      <a:pt x="9998" y="835"/>
                    </a:cubicBezTo>
                    <a:cubicBezTo>
                      <a:pt x="10377" y="734"/>
                      <a:pt x="10766" y="612"/>
                      <a:pt x="11167" y="479"/>
                    </a:cubicBezTo>
                    <a:close/>
                    <a:moveTo>
                      <a:pt x="12134" y="0"/>
                    </a:moveTo>
                    <a:lnTo>
                      <a:pt x="12134" y="0"/>
                    </a:lnTo>
                    <a:cubicBezTo>
                      <a:pt x="12045" y="34"/>
                      <a:pt x="11945" y="78"/>
                      <a:pt x="11856" y="111"/>
                    </a:cubicBezTo>
                    <a:cubicBezTo>
                      <a:pt x="11367" y="289"/>
                      <a:pt x="10866" y="456"/>
                      <a:pt x="10377" y="590"/>
                    </a:cubicBezTo>
                    <a:cubicBezTo>
                      <a:pt x="9432" y="857"/>
                      <a:pt x="8486" y="1035"/>
                      <a:pt x="7596" y="1112"/>
                    </a:cubicBezTo>
                    <a:cubicBezTo>
                      <a:pt x="6662" y="1191"/>
                      <a:pt x="5794" y="1102"/>
                      <a:pt x="4827" y="1246"/>
                    </a:cubicBezTo>
                    <a:cubicBezTo>
                      <a:pt x="3871" y="1391"/>
                      <a:pt x="2836" y="1858"/>
                      <a:pt x="1824" y="2280"/>
                    </a:cubicBezTo>
                    <a:cubicBezTo>
                      <a:pt x="1579" y="2369"/>
                      <a:pt x="1335" y="2469"/>
                      <a:pt x="1090" y="2558"/>
                    </a:cubicBezTo>
                    <a:cubicBezTo>
                      <a:pt x="868" y="2592"/>
                      <a:pt x="634" y="2647"/>
                      <a:pt x="411" y="2703"/>
                    </a:cubicBezTo>
                    <a:cubicBezTo>
                      <a:pt x="278" y="2736"/>
                      <a:pt x="134" y="2781"/>
                      <a:pt x="0" y="2825"/>
                    </a:cubicBezTo>
                    <a:cubicBezTo>
                      <a:pt x="144" y="2814"/>
                      <a:pt x="423" y="2803"/>
                      <a:pt x="789" y="2792"/>
                    </a:cubicBezTo>
                    <a:cubicBezTo>
                      <a:pt x="1624" y="2636"/>
                      <a:pt x="2435" y="2580"/>
                      <a:pt x="3203" y="2525"/>
                    </a:cubicBezTo>
                    <a:cubicBezTo>
                      <a:pt x="3748" y="2491"/>
                      <a:pt x="4293" y="2436"/>
                      <a:pt x="4838" y="2369"/>
                    </a:cubicBezTo>
                    <a:cubicBezTo>
                      <a:pt x="5394" y="2291"/>
                      <a:pt x="5950" y="2224"/>
                      <a:pt x="6506" y="2113"/>
                    </a:cubicBezTo>
                    <a:cubicBezTo>
                      <a:pt x="7596" y="1902"/>
                      <a:pt x="8730" y="1490"/>
                      <a:pt x="9854" y="1090"/>
                    </a:cubicBezTo>
                    <a:cubicBezTo>
                      <a:pt x="10243" y="946"/>
                      <a:pt x="10655" y="801"/>
                      <a:pt x="11055" y="634"/>
                    </a:cubicBezTo>
                    <a:cubicBezTo>
                      <a:pt x="11478" y="412"/>
                      <a:pt x="11845" y="190"/>
                      <a:pt x="121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8"/>
              <p:cNvSpPr/>
              <p:nvPr/>
            </p:nvSpPr>
            <p:spPr>
              <a:xfrm>
                <a:off x="449033" y="2399069"/>
                <a:ext cx="450119" cy="159017"/>
              </a:xfrm>
              <a:custGeom>
                <a:avLst/>
                <a:gdLst/>
                <a:ahLst/>
                <a:cxnLst/>
                <a:rect l="l" t="t" r="r" b="b"/>
                <a:pathLst>
                  <a:path w="12902" h="4558" extrusionOk="0">
                    <a:moveTo>
                      <a:pt x="8630" y="1"/>
                    </a:moveTo>
                    <a:cubicBezTo>
                      <a:pt x="8166" y="1"/>
                      <a:pt x="7554" y="135"/>
                      <a:pt x="6140" y="398"/>
                    </a:cubicBezTo>
                    <a:cubicBezTo>
                      <a:pt x="3103" y="965"/>
                      <a:pt x="856" y="2879"/>
                      <a:pt x="856" y="2879"/>
                    </a:cubicBezTo>
                    <a:lnTo>
                      <a:pt x="0" y="3635"/>
                    </a:lnTo>
                    <a:lnTo>
                      <a:pt x="623" y="4179"/>
                    </a:lnTo>
                    <a:lnTo>
                      <a:pt x="2347" y="4424"/>
                    </a:lnTo>
                    <a:cubicBezTo>
                      <a:pt x="2347" y="4424"/>
                      <a:pt x="2689" y="4395"/>
                      <a:pt x="3224" y="4395"/>
                    </a:cubicBezTo>
                    <a:cubicBezTo>
                      <a:pt x="3785" y="4395"/>
                      <a:pt x="4558" y="4427"/>
                      <a:pt x="5372" y="4558"/>
                    </a:cubicBezTo>
                    <a:cubicBezTo>
                      <a:pt x="5583" y="4446"/>
                      <a:pt x="5784" y="4324"/>
                      <a:pt x="5984" y="4191"/>
                    </a:cubicBezTo>
                    <a:cubicBezTo>
                      <a:pt x="6340" y="3957"/>
                      <a:pt x="6673" y="3668"/>
                      <a:pt x="7018" y="3390"/>
                    </a:cubicBezTo>
                    <a:cubicBezTo>
                      <a:pt x="7351" y="3123"/>
                      <a:pt x="7697" y="2867"/>
                      <a:pt x="8053" y="2711"/>
                    </a:cubicBezTo>
                    <a:cubicBezTo>
                      <a:pt x="8342" y="2578"/>
                      <a:pt x="8631" y="2500"/>
                      <a:pt x="8898" y="2467"/>
                    </a:cubicBezTo>
                    <a:cubicBezTo>
                      <a:pt x="9454" y="2389"/>
                      <a:pt x="9966" y="2434"/>
                      <a:pt x="10510" y="2367"/>
                    </a:cubicBezTo>
                    <a:cubicBezTo>
                      <a:pt x="10777" y="2333"/>
                      <a:pt x="11056" y="2266"/>
                      <a:pt x="11345" y="2155"/>
                    </a:cubicBezTo>
                    <a:cubicBezTo>
                      <a:pt x="11634" y="2044"/>
                      <a:pt x="11923" y="1888"/>
                      <a:pt x="12212" y="1710"/>
                    </a:cubicBezTo>
                    <a:cubicBezTo>
                      <a:pt x="12435" y="1577"/>
                      <a:pt x="12668" y="1421"/>
                      <a:pt x="12902" y="1277"/>
                    </a:cubicBezTo>
                    <a:cubicBezTo>
                      <a:pt x="12457" y="1232"/>
                      <a:pt x="12190" y="1032"/>
                      <a:pt x="10655" y="543"/>
                    </a:cubicBezTo>
                    <a:cubicBezTo>
                      <a:pt x="9505" y="179"/>
                      <a:pt x="9166" y="1"/>
                      <a:pt x="863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8"/>
              <p:cNvSpPr/>
              <p:nvPr/>
            </p:nvSpPr>
            <p:spPr>
              <a:xfrm>
                <a:off x="534405" y="2495954"/>
                <a:ext cx="190137" cy="57495"/>
              </a:xfrm>
              <a:custGeom>
                <a:avLst/>
                <a:gdLst/>
                <a:ahLst/>
                <a:cxnLst/>
                <a:rect l="l" t="t" r="r" b="b"/>
                <a:pathLst>
                  <a:path w="5450" h="1648" extrusionOk="0">
                    <a:moveTo>
                      <a:pt x="5450" y="1"/>
                    </a:moveTo>
                    <a:lnTo>
                      <a:pt x="5450" y="1"/>
                    </a:lnTo>
                    <a:cubicBezTo>
                      <a:pt x="5250" y="13"/>
                      <a:pt x="5038" y="35"/>
                      <a:pt x="4827" y="68"/>
                    </a:cubicBezTo>
                    <a:cubicBezTo>
                      <a:pt x="3871" y="213"/>
                      <a:pt x="2836" y="680"/>
                      <a:pt x="1824" y="1102"/>
                    </a:cubicBezTo>
                    <a:cubicBezTo>
                      <a:pt x="1579" y="1191"/>
                      <a:pt x="1335" y="1291"/>
                      <a:pt x="1090" y="1380"/>
                    </a:cubicBezTo>
                    <a:cubicBezTo>
                      <a:pt x="868" y="1414"/>
                      <a:pt x="634" y="1469"/>
                      <a:pt x="411" y="1525"/>
                    </a:cubicBezTo>
                    <a:cubicBezTo>
                      <a:pt x="278" y="1558"/>
                      <a:pt x="134" y="1603"/>
                      <a:pt x="0" y="1647"/>
                    </a:cubicBezTo>
                    <a:cubicBezTo>
                      <a:pt x="11" y="1647"/>
                      <a:pt x="33" y="1647"/>
                      <a:pt x="45" y="1636"/>
                    </a:cubicBezTo>
                    <a:lnTo>
                      <a:pt x="222" y="1636"/>
                    </a:lnTo>
                    <a:cubicBezTo>
                      <a:pt x="245" y="1636"/>
                      <a:pt x="267" y="1625"/>
                      <a:pt x="300" y="1625"/>
                    </a:cubicBezTo>
                    <a:lnTo>
                      <a:pt x="667" y="1625"/>
                    </a:lnTo>
                    <a:cubicBezTo>
                      <a:pt x="700" y="1625"/>
                      <a:pt x="734" y="1614"/>
                      <a:pt x="767" y="1614"/>
                    </a:cubicBezTo>
                    <a:lnTo>
                      <a:pt x="789" y="1614"/>
                    </a:lnTo>
                    <a:cubicBezTo>
                      <a:pt x="1624" y="1458"/>
                      <a:pt x="2435" y="1402"/>
                      <a:pt x="3203" y="1347"/>
                    </a:cubicBezTo>
                    <a:cubicBezTo>
                      <a:pt x="3370" y="1336"/>
                      <a:pt x="3525" y="1325"/>
                      <a:pt x="3693" y="1313"/>
                    </a:cubicBezTo>
                    <a:cubicBezTo>
                      <a:pt x="3782" y="1247"/>
                      <a:pt x="3871" y="1180"/>
                      <a:pt x="3960" y="1102"/>
                    </a:cubicBezTo>
                    <a:lnTo>
                      <a:pt x="3960" y="1102"/>
                    </a:lnTo>
                    <a:cubicBezTo>
                      <a:pt x="3815" y="1125"/>
                      <a:pt x="3670" y="1135"/>
                      <a:pt x="3525" y="1147"/>
                    </a:cubicBezTo>
                    <a:cubicBezTo>
                      <a:pt x="2880" y="1191"/>
                      <a:pt x="2247" y="1214"/>
                      <a:pt x="1590" y="1303"/>
                    </a:cubicBezTo>
                    <a:cubicBezTo>
                      <a:pt x="2536" y="925"/>
                      <a:pt x="3492" y="480"/>
                      <a:pt x="4371" y="279"/>
                    </a:cubicBezTo>
                    <a:cubicBezTo>
                      <a:pt x="4649" y="223"/>
                      <a:pt x="4916" y="190"/>
                      <a:pt x="5183" y="168"/>
                    </a:cubicBezTo>
                    <a:lnTo>
                      <a:pt x="5450"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8"/>
              <p:cNvSpPr/>
              <p:nvPr/>
            </p:nvSpPr>
            <p:spPr>
              <a:xfrm>
                <a:off x="490166" y="2469020"/>
                <a:ext cx="354666" cy="80171"/>
              </a:xfrm>
              <a:custGeom>
                <a:avLst/>
                <a:gdLst/>
                <a:ahLst/>
                <a:cxnLst/>
                <a:rect l="l" t="t" r="r" b="b"/>
                <a:pathLst>
                  <a:path w="10166" h="2298" extrusionOk="0">
                    <a:moveTo>
                      <a:pt x="6944" y="1"/>
                    </a:moveTo>
                    <a:cubicBezTo>
                      <a:pt x="6202" y="1"/>
                      <a:pt x="5403" y="126"/>
                      <a:pt x="4549" y="562"/>
                    </a:cubicBezTo>
                    <a:cubicBezTo>
                      <a:pt x="3982" y="851"/>
                      <a:pt x="3392" y="1363"/>
                      <a:pt x="2814" y="1541"/>
                    </a:cubicBezTo>
                    <a:cubicBezTo>
                      <a:pt x="2269" y="1697"/>
                      <a:pt x="1802" y="1596"/>
                      <a:pt x="1268" y="1729"/>
                    </a:cubicBezTo>
                    <a:cubicBezTo>
                      <a:pt x="845" y="1830"/>
                      <a:pt x="423" y="2019"/>
                      <a:pt x="0" y="2263"/>
                    </a:cubicBezTo>
                    <a:lnTo>
                      <a:pt x="245" y="2297"/>
                    </a:lnTo>
                    <a:cubicBezTo>
                      <a:pt x="456" y="2186"/>
                      <a:pt x="667" y="2097"/>
                      <a:pt x="878" y="2019"/>
                    </a:cubicBezTo>
                    <a:cubicBezTo>
                      <a:pt x="1145" y="1930"/>
                      <a:pt x="1402" y="1885"/>
                      <a:pt x="1646" y="1863"/>
                    </a:cubicBezTo>
                    <a:cubicBezTo>
                      <a:pt x="1913" y="1841"/>
                      <a:pt x="2158" y="1852"/>
                      <a:pt x="2435" y="1808"/>
                    </a:cubicBezTo>
                    <a:cubicBezTo>
                      <a:pt x="2702" y="1774"/>
                      <a:pt x="2969" y="1674"/>
                      <a:pt x="3258" y="1519"/>
                    </a:cubicBezTo>
                    <a:cubicBezTo>
                      <a:pt x="3548" y="1351"/>
                      <a:pt x="3826" y="1151"/>
                      <a:pt x="4115" y="973"/>
                    </a:cubicBezTo>
                    <a:cubicBezTo>
                      <a:pt x="5069" y="379"/>
                      <a:pt x="5986" y="215"/>
                      <a:pt x="6820" y="215"/>
                    </a:cubicBezTo>
                    <a:cubicBezTo>
                      <a:pt x="7017" y="215"/>
                      <a:pt x="7209" y="224"/>
                      <a:pt x="7396" y="239"/>
                    </a:cubicBezTo>
                    <a:cubicBezTo>
                      <a:pt x="7974" y="273"/>
                      <a:pt x="8520" y="362"/>
                      <a:pt x="9109" y="373"/>
                    </a:cubicBezTo>
                    <a:lnTo>
                      <a:pt x="9175" y="373"/>
                    </a:lnTo>
                    <a:cubicBezTo>
                      <a:pt x="9232" y="373"/>
                      <a:pt x="9276" y="373"/>
                      <a:pt x="9331" y="362"/>
                    </a:cubicBezTo>
                    <a:cubicBezTo>
                      <a:pt x="9598" y="328"/>
                      <a:pt x="9877" y="261"/>
                      <a:pt x="10166" y="150"/>
                    </a:cubicBezTo>
                    <a:lnTo>
                      <a:pt x="10166" y="150"/>
                    </a:lnTo>
                    <a:cubicBezTo>
                      <a:pt x="9932" y="172"/>
                      <a:pt x="9709" y="184"/>
                      <a:pt x="9487" y="184"/>
                    </a:cubicBezTo>
                    <a:cubicBezTo>
                      <a:pt x="8909" y="172"/>
                      <a:pt x="8375" y="95"/>
                      <a:pt x="7819" y="50"/>
                    </a:cubicBezTo>
                    <a:cubicBezTo>
                      <a:pt x="7536" y="21"/>
                      <a:pt x="7245" y="1"/>
                      <a:pt x="694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8"/>
              <p:cNvSpPr/>
              <p:nvPr/>
            </p:nvSpPr>
            <p:spPr>
              <a:xfrm>
                <a:off x="486259" y="2414769"/>
                <a:ext cx="405916" cy="78916"/>
              </a:xfrm>
              <a:custGeom>
                <a:avLst/>
                <a:gdLst/>
                <a:ahLst/>
                <a:cxnLst/>
                <a:rect l="l" t="t" r="r" b="b"/>
                <a:pathLst>
                  <a:path w="11635" h="2262" extrusionOk="0">
                    <a:moveTo>
                      <a:pt x="7099" y="0"/>
                    </a:moveTo>
                    <a:cubicBezTo>
                      <a:pt x="6753" y="0"/>
                      <a:pt x="6388" y="52"/>
                      <a:pt x="5995" y="160"/>
                    </a:cubicBezTo>
                    <a:cubicBezTo>
                      <a:pt x="5406" y="315"/>
                      <a:pt x="4794" y="571"/>
                      <a:pt x="4183" y="793"/>
                    </a:cubicBezTo>
                    <a:cubicBezTo>
                      <a:pt x="3037" y="1216"/>
                      <a:pt x="1925" y="1483"/>
                      <a:pt x="790" y="1839"/>
                    </a:cubicBezTo>
                    <a:cubicBezTo>
                      <a:pt x="668" y="1872"/>
                      <a:pt x="545" y="1905"/>
                      <a:pt x="434" y="1950"/>
                    </a:cubicBezTo>
                    <a:cubicBezTo>
                      <a:pt x="246" y="2073"/>
                      <a:pt x="101" y="2184"/>
                      <a:pt x="1" y="2261"/>
                    </a:cubicBezTo>
                    <a:cubicBezTo>
                      <a:pt x="123" y="2217"/>
                      <a:pt x="256" y="2172"/>
                      <a:pt x="379" y="2139"/>
                    </a:cubicBezTo>
                    <a:cubicBezTo>
                      <a:pt x="1502" y="1772"/>
                      <a:pt x="2614" y="1505"/>
                      <a:pt x="3738" y="1116"/>
                    </a:cubicBezTo>
                    <a:cubicBezTo>
                      <a:pt x="4349" y="904"/>
                      <a:pt x="4961" y="649"/>
                      <a:pt x="5562" y="449"/>
                    </a:cubicBezTo>
                    <a:cubicBezTo>
                      <a:pt x="6068" y="283"/>
                      <a:pt x="6551" y="178"/>
                      <a:pt x="6999" y="178"/>
                    </a:cubicBezTo>
                    <a:cubicBezTo>
                      <a:pt x="7092" y="178"/>
                      <a:pt x="7184" y="183"/>
                      <a:pt x="7275" y="192"/>
                    </a:cubicBezTo>
                    <a:cubicBezTo>
                      <a:pt x="7809" y="249"/>
                      <a:pt x="8276" y="427"/>
                      <a:pt x="8743" y="582"/>
                    </a:cubicBezTo>
                    <a:cubicBezTo>
                      <a:pt x="9198" y="726"/>
                      <a:pt x="9677" y="838"/>
                      <a:pt x="10199" y="871"/>
                    </a:cubicBezTo>
                    <a:cubicBezTo>
                      <a:pt x="10310" y="877"/>
                      <a:pt x="10422" y="880"/>
                      <a:pt x="10535" y="880"/>
                    </a:cubicBezTo>
                    <a:cubicBezTo>
                      <a:pt x="10889" y="880"/>
                      <a:pt x="11255" y="852"/>
                      <a:pt x="11635" y="793"/>
                    </a:cubicBezTo>
                    <a:cubicBezTo>
                      <a:pt x="11612" y="793"/>
                      <a:pt x="11590" y="782"/>
                      <a:pt x="11568" y="782"/>
                    </a:cubicBezTo>
                    <a:lnTo>
                      <a:pt x="11556" y="782"/>
                    </a:lnTo>
                    <a:cubicBezTo>
                      <a:pt x="11534" y="771"/>
                      <a:pt x="11512" y="760"/>
                      <a:pt x="11501" y="760"/>
                    </a:cubicBezTo>
                    <a:lnTo>
                      <a:pt x="11490" y="760"/>
                    </a:lnTo>
                    <a:cubicBezTo>
                      <a:pt x="11467" y="749"/>
                      <a:pt x="11445" y="738"/>
                      <a:pt x="11423" y="738"/>
                    </a:cubicBezTo>
                    <a:cubicBezTo>
                      <a:pt x="11412" y="738"/>
                      <a:pt x="11412" y="726"/>
                      <a:pt x="11412" y="726"/>
                    </a:cubicBezTo>
                    <a:cubicBezTo>
                      <a:pt x="11390" y="726"/>
                      <a:pt x="11368" y="716"/>
                      <a:pt x="11346" y="704"/>
                    </a:cubicBezTo>
                    <a:lnTo>
                      <a:pt x="11334" y="704"/>
                    </a:lnTo>
                    <a:cubicBezTo>
                      <a:pt x="11079" y="726"/>
                      <a:pt x="10822" y="738"/>
                      <a:pt x="10567" y="738"/>
                    </a:cubicBezTo>
                    <a:cubicBezTo>
                      <a:pt x="10044" y="716"/>
                      <a:pt x="9554" y="637"/>
                      <a:pt x="9099" y="493"/>
                    </a:cubicBezTo>
                    <a:cubicBezTo>
                      <a:pt x="8620" y="338"/>
                      <a:pt x="8165" y="148"/>
                      <a:pt x="7664" y="48"/>
                    </a:cubicBezTo>
                    <a:cubicBezTo>
                      <a:pt x="7480" y="16"/>
                      <a:pt x="7293" y="0"/>
                      <a:pt x="709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8"/>
              <p:cNvSpPr/>
              <p:nvPr/>
            </p:nvSpPr>
            <p:spPr>
              <a:xfrm>
                <a:off x="450184" y="2445750"/>
                <a:ext cx="435012" cy="85579"/>
              </a:xfrm>
              <a:custGeom>
                <a:avLst/>
                <a:gdLst/>
                <a:ahLst/>
                <a:cxnLst/>
                <a:rect l="l" t="t" r="r" b="b"/>
                <a:pathLst>
                  <a:path w="12469" h="2453" extrusionOk="0">
                    <a:moveTo>
                      <a:pt x="7653" y="0"/>
                    </a:moveTo>
                    <a:cubicBezTo>
                      <a:pt x="7322" y="0"/>
                      <a:pt x="6972" y="47"/>
                      <a:pt x="6607" y="161"/>
                    </a:cubicBezTo>
                    <a:cubicBezTo>
                      <a:pt x="6028" y="350"/>
                      <a:pt x="5450" y="750"/>
                      <a:pt x="4861" y="1062"/>
                    </a:cubicBezTo>
                    <a:cubicBezTo>
                      <a:pt x="3749" y="1662"/>
                      <a:pt x="2692" y="1785"/>
                      <a:pt x="1658" y="1952"/>
                    </a:cubicBezTo>
                    <a:cubicBezTo>
                      <a:pt x="1124" y="2030"/>
                      <a:pt x="568" y="2141"/>
                      <a:pt x="0" y="2330"/>
                    </a:cubicBezTo>
                    <a:lnTo>
                      <a:pt x="145" y="2453"/>
                    </a:lnTo>
                    <a:cubicBezTo>
                      <a:pt x="534" y="2341"/>
                      <a:pt x="912" y="2252"/>
                      <a:pt x="1290" y="2196"/>
                    </a:cubicBezTo>
                    <a:cubicBezTo>
                      <a:pt x="2314" y="2018"/>
                      <a:pt x="3326" y="1929"/>
                      <a:pt x="4427" y="1440"/>
                    </a:cubicBezTo>
                    <a:cubicBezTo>
                      <a:pt x="5005" y="1173"/>
                      <a:pt x="5583" y="762"/>
                      <a:pt x="6173" y="495"/>
                    </a:cubicBezTo>
                    <a:cubicBezTo>
                      <a:pt x="6654" y="269"/>
                      <a:pt x="7126" y="190"/>
                      <a:pt x="7552" y="190"/>
                    </a:cubicBezTo>
                    <a:cubicBezTo>
                      <a:pt x="7608" y="190"/>
                      <a:pt x="7664" y="192"/>
                      <a:pt x="7719" y="194"/>
                    </a:cubicBezTo>
                    <a:cubicBezTo>
                      <a:pt x="8230" y="228"/>
                      <a:pt x="8687" y="350"/>
                      <a:pt x="9154" y="461"/>
                    </a:cubicBezTo>
                    <a:cubicBezTo>
                      <a:pt x="9567" y="560"/>
                      <a:pt x="9989" y="632"/>
                      <a:pt x="10451" y="632"/>
                    </a:cubicBezTo>
                    <a:cubicBezTo>
                      <a:pt x="10511" y="632"/>
                      <a:pt x="10571" y="631"/>
                      <a:pt x="10633" y="628"/>
                    </a:cubicBezTo>
                    <a:cubicBezTo>
                      <a:pt x="11122" y="606"/>
                      <a:pt x="11634" y="506"/>
                      <a:pt x="12168" y="384"/>
                    </a:cubicBezTo>
                    <a:cubicBezTo>
                      <a:pt x="12168" y="384"/>
                      <a:pt x="12168" y="372"/>
                      <a:pt x="12179" y="372"/>
                    </a:cubicBezTo>
                    <a:cubicBezTo>
                      <a:pt x="12268" y="317"/>
                      <a:pt x="12368" y="261"/>
                      <a:pt x="12468" y="194"/>
                    </a:cubicBezTo>
                    <a:lnTo>
                      <a:pt x="12468" y="194"/>
                    </a:lnTo>
                    <a:cubicBezTo>
                      <a:pt x="11990" y="317"/>
                      <a:pt x="11512" y="406"/>
                      <a:pt x="11067" y="439"/>
                    </a:cubicBezTo>
                    <a:cubicBezTo>
                      <a:pt x="10924" y="451"/>
                      <a:pt x="10783" y="456"/>
                      <a:pt x="10645" y="456"/>
                    </a:cubicBezTo>
                    <a:cubicBezTo>
                      <a:pt x="10260" y="456"/>
                      <a:pt x="9896" y="413"/>
                      <a:pt x="9543" y="339"/>
                    </a:cubicBezTo>
                    <a:cubicBezTo>
                      <a:pt x="9065" y="239"/>
                      <a:pt x="8609" y="83"/>
                      <a:pt x="8097" y="28"/>
                    </a:cubicBezTo>
                    <a:cubicBezTo>
                      <a:pt x="7953" y="10"/>
                      <a:pt x="7805" y="0"/>
                      <a:pt x="765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8"/>
              <p:cNvSpPr/>
              <p:nvPr/>
            </p:nvSpPr>
            <p:spPr>
              <a:xfrm>
                <a:off x="402038" y="2276437"/>
                <a:ext cx="518079" cy="296788"/>
              </a:xfrm>
              <a:custGeom>
                <a:avLst/>
                <a:gdLst/>
                <a:ahLst/>
                <a:cxnLst/>
                <a:rect l="l" t="t" r="r" b="b"/>
                <a:pathLst>
                  <a:path w="14850" h="8507" extrusionOk="0">
                    <a:moveTo>
                      <a:pt x="14805" y="0"/>
                    </a:moveTo>
                    <a:cubicBezTo>
                      <a:pt x="14797" y="0"/>
                      <a:pt x="14789" y="3"/>
                      <a:pt x="14783" y="9"/>
                    </a:cubicBezTo>
                    <a:cubicBezTo>
                      <a:pt x="14638" y="176"/>
                      <a:pt x="14326" y="443"/>
                      <a:pt x="13915" y="465"/>
                    </a:cubicBezTo>
                    <a:cubicBezTo>
                      <a:pt x="13703" y="476"/>
                      <a:pt x="12603" y="454"/>
                      <a:pt x="11846" y="665"/>
                    </a:cubicBezTo>
                    <a:cubicBezTo>
                      <a:pt x="11157" y="861"/>
                      <a:pt x="10029" y="1104"/>
                      <a:pt x="9116" y="1104"/>
                    </a:cubicBezTo>
                    <a:cubicBezTo>
                      <a:pt x="9042" y="1104"/>
                      <a:pt x="8969" y="1103"/>
                      <a:pt x="8899" y="1099"/>
                    </a:cubicBezTo>
                    <a:cubicBezTo>
                      <a:pt x="8729" y="1091"/>
                      <a:pt x="8521" y="1085"/>
                      <a:pt x="8288" y="1085"/>
                    </a:cubicBezTo>
                    <a:cubicBezTo>
                      <a:pt x="7241" y="1085"/>
                      <a:pt x="5689" y="1204"/>
                      <a:pt x="4806" y="1777"/>
                    </a:cubicBezTo>
                    <a:cubicBezTo>
                      <a:pt x="3716" y="2467"/>
                      <a:pt x="3238" y="2412"/>
                      <a:pt x="2737" y="3201"/>
                    </a:cubicBezTo>
                    <a:cubicBezTo>
                      <a:pt x="2237" y="3980"/>
                      <a:pt x="2359" y="3957"/>
                      <a:pt x="1814" y="4614"/>
                    </a:cubicBezTo>
                    <a:cubicBezTo>
                      <a:pt x="1269" y="5259"/>
                      <a:pt x="880" y="5670"/>
                      <a:pt x="724" y="5915"/>
                    </a:cubicBezTo>
                    <a:cubicBezTo>
                      <a:pt x="557" y="6171"/>
                      <a:pt x="435" y="6505"/>
                      <a:pt x="435" y="6505"/>
                    </a:cubicBezTo>
                    <a:lnTo>
                      <a:pt x="1" y="8507"/>
                    </a:lnTo>
                    <a:cubicBezTo>
                      <a:pt x="1" y="8507"/>
                      <a:pt x="602" y="8473"/>
                      <a:pt x="1091" y="7839"/>
                    </a:cubicBezTo>
                    <a:cubicBezTo>
                      <a:pt x="1580" y="7217"/>
                      <a:pt x="1592" y="7150"/>
                      <a:pt x="2192" y="6838"/>
                    </a:cubicBezTo>
                    <a:cubicBezTo>
                      <a:pt x="2793" y="6538"/>
                      <a:pt x="4194" y="6416"/>
                      <a:pt x="5752" y="6104"/>
                    </a:cubicBezTo>
                    <a:cubicBezTo>
                      <a:pt x="7297" y="5781"/>
                      <a:pt x="9188" y="5403"/>
                      <a:pt x="10378" y="4780"/>
                    </a:cubicBezTo>
                    <a:cubicBezTo>
                      <a:pt x="11580" y="4169"/>
                      <a:pt x="12191" y="3824"/>
                      <a:pt x="13147" y="2956"/>
                    </a:cubicBezTo>
                    <a:cubicBezTo>
                      <a:pt x="14104" y="2089"/>
                      <a:pt x="14405" y="1533"/>
                      <a:pt x="14605" y="888"/>
                    </a:cubicBezTo>
                    <a:cubicBezTo>
                      <a:pt x="14738" y="487"/>
                      <a:pt x="14805" y="198"/>
                      <a:pt x="14849" y="42"/>
                    </a:cubicBezTo>
                    <a:cubicBezTo>
                      <a:pt x="14849" y="19"/>
                      <a:pt x="14826" y="0"/>
                      <a:pt x="1480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8"/>
              <p:cNvSpPr/>
              <p:nvPr/>
            </p:nvSpPr>
            <p:spPr>
              <a:xfrm>
                <a:off x="402841" y="2462357"/>
                <a:ext cx="262319" cy="107384"/>
              </a:xfrm>
              <a:custGeom>
                <a:avLst/>
                <a:gdLst/>
                <a:ahLst/>
                <a:cxnLst/>
                <a:rect l="l" t="t" r="r" b="b"/>
                <a:pathLst>
                  <a:path w="7519" h="3078" extrusionOk="0">
                    <a:moveTo>
                      <a:pt x="5210" y="1"/>
                    </a:moveTo>
                    <a:cubicBezTo>
                      <a:pt x="5130" y="1"/>
                      <a:pt x="5051" y="9"/>
                      <a:pt x="4972" y="30"/>
                    </a:cubicBezTo>
                    <a:cubicBezTo>
                      <a:pt x="4760" y="64"/>
                      <a:pt x="4550" y="152"/>
                      <a:pt x="4349" y="219"/>
                    </a:cubicBezTo>
                    <a:cubicBezTo>
                      <a:pt x="4149" y="286"/>
                      <a:pt x="3949" y="363"/>
                      <a:pt x="3749" y="442"/>
                    </a:cubicBezTo>
                    <a:cubicBezTo>
                      <a:pt x="3348" y="608"/>
                      <a:pt x="2948" y="786"/>
                      <a:pt x="2558" y="976"/>
                    </a:cubicBezTo>
                    <a:cubicBezTo>
                      <a:pt x="2180" y="1164"/>
                      <a:pt x="1802" y="1354"/>
                      <a:pt x="1491" y="1654"/>
                    </a:cubicBezTo>
                    <a:cubicBezTo>
                      <a:pt x="1179" y="1954"/>
                      <a:pt x="902" y="2299"/>
                      <a:pt x="590" y="2610"/>
                    </a:cubicBezTo>
                    <a:cubicBezTo>
                      <a:pt x="423" y="2766"/>
                      <a:pt x="234" y="2921"/>
                      <a:pt x="12" y="3000"/>
                    </a:cubicBezTo>
                    <a:lnTo>
                      <a:pt x="0" y="3077"/>
                    </a:lnTo>
                    <a:cubicBezTo>
                      <a:pt x="289" y="2966"/>
                      <a:pt x="534" y="2744"/>
                      <a:pt x="746" y="2533"/>
                    </a:cubicBezTo>
                    <a:lnTo>
                      <a:pt x="1213" y="2032"/>
                    </a:lnTo>
                    <a:cubicBezTo>
                      <a:pt x="1357" y="1876"/>
                      <a:pt x="1502" y="1710"/>
                      <a:pt x="1669" y="1576"/>
                    </a:cubicBezTo>
                    <a:cubicBezTo>
                      <a:pt x="2002" y="1298"/>
                      <a:pt x="2414" y="1120"/>
                      <a:pt x="2803" y="931"/>
                    </a:cubicBezTo>
                    <a:cubicBezTo>
                      <a:pt x="3203" y="742"/>
                      <a:pt x="3615" y="575"/>
                      <a:pt x="4026" y="419"/>
                    </a:cubicBezTo>
                    <a:cubicBezTo>
                      <a:pt x="4238" y="341"/>
                      <a:pt x="4438" y="264"/>
                      <a:pt x="4649" y="197"/>
                    </a:cubicBezTo>
                    <a:cubicBezTo>
                      <a:pt x="4842" y="136"/>
                      <a:pt x="5034" y="84"/>
                      <a:pt x="5244" y="84"/>
                    </a:cubicBezTo>
                    <a:cubicBezTo>
                      <a:pt x="5265" y="84"/>
                      <a:pt x="5285" y="85"/>
                      <a:pt x="5306" y="86"/>
                    </a:cubicBezTo>
                    <a:cubicBezTo>
                      <a:pt x="5528" y="108"/>
                      <a:pt x="5751" y="175"/>
                      <a:pt x="5973" y="219"/>
                    </a:cubicBezTo>
                    <a:cubicBezTo>
                      <a:pt x="6196" y="274"/>
                      <a:pt x="6418" y="319"/>
                      <a:pt x="6641" y="363"/>
                    </a:cubicBezTo>
                    <a:cubicBezTo>
                      <a:pt x="6851" y="397"/>
                      <a:pt x="7052" y="430"/>
                      <a:pt x="7263" y="442"/>
                    </a:cubicBezTo>
                    <a:cubicBezTo>
                      <a:pt x="7352" y="430"/>
                      <a:pt x="7430" y="408"/>
                      <a:pt x="7519" y="386"/>
                    </a:cubicBezTo>
                    <a:cubicBezTo>
                      <a:pt x="7096" y="363"/>
                      <a:pt x="6685" y="297"/>
                      <a:pt x="6273" y="208"/>
                    </a:cubicBezTo>
                    <a:cubicBezTo>
                      <a:pt x="6051" y="152"/>
                      <a:pt x="5840" y="96"/>
                      <a:pt x="5617" y="52"/>
                    </a:cubicBezTo>
                    <a:cubicBezTo>
                      <a:pt x="5478" y="24"/>
                      <a:pt x="5343" y="1"/>
                      <a:pt x="521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8"/>
              <p:cNvSpPr/>
              <p:nvPr/>
            </p:nvSpPr>
            <p:spPr>
              <a:xfrm>
                <a:off x="433508" y="2277902"/>
                <a:ext cx="486611" cy="196382"/>
              </a:xfrm>
              <a:custGeom>
                <a:avLst/>
                <a:gdLst/>
                <a:ahLst/>
                <a:cxnLst/>
                <a:rect l="l" t="t" r="r" b="b"/>
                <a:pathLst>
                  <a:path w="13948" h="5629" extrusionOk="0">
                    <a:moveTo>
                      <a:pt x="13947" y="0"/>
                    </a:moveTo>
                    <a:lnTo>
                      <a:pt x="13947" y="0"/>
                    </a:lnTo>
                    <a:cubicBezTo>
                      <a:pt x="13914" y="34"/>
                      <a:pt x="13881" y="79"/>
                      <a:pt x="13858" y="112"/>
                    </a:cubicBezTo>
                    <a:cubicBezTo>
                      <a:pt x="13024" y="1057"/>
                      <a:pt x="11667" y="1057"/>
                      <a:pt x="10510" y="1135"/>
                    </a:cubicBezTo>
                    <a:cubicBezTo>
                      <a:pt x="9131" y="1213"/>
                      <a:pt x="7774" y="1413"/>
                      <a:pt x="6417" y="1636"/>
                    </a:cubicBezTo>
                    <a:cubicBezTo>
                      <a:pt x="5762" y="1747"/>
                      <a:pt x="5083" y="1824"/>
                      <a:pt x="4449" y="2047"/>
                    </a:cubicBezTo>
                    <a:cubicBezTo>
                      <a:pt x="4148" y="2147"/>
                      <a:pt x="3859" y="2281"/>
                      <a:pt x="3582" y="2425"/>
                    </a:cubicBezTo>
                    <a:cubicBezTo>
                      <a:pt x="3292" y="2581"/>
                      <a:pt x="3003" y="2726"/>
                      <a:pt x="2725" y="2881"/>
                    </a:cubicBezTo>
                    <a:cubicBezTo>
                      <a:pt x="2458" y="3037"/>
                      <a:pt x="2235" y="3215"/>
                      <a:pt x="2047" y="3437"/>
                    </a:cubicBezTo>
                    <a:cubicBezTo>
                      <a:pt x="1869" y="3660"/>
                      <a:pt x="1724" y="3893"/>
                      <a:pt x="1580" y="4127"/>
                    </a:cubicBezTo>
                    <a:cubicBezTo>
                      <a:pt x="1424" y="4360"/>
                      <a:pt x="1268" y="4594"/>
                      <a:pt x="1079" y="4794"/>
                    </a:cubicBezTo>
                    <a:cubicBezTo>
                      <a:pt x="901" y="4961"/>
                      <a:pt x="712" y="5106"/>
                      <a:pt x="512" y="5239"/>
                    </a:cubicBezTo>
                    <a:cubicBezTo>
                      <a:pt x="389" y="5317"/>
                      <a:pt x="256" y="5395"/>
                      <a:pt x="134" y="5472"/>
                    </a:cubicBezTo>
                    <a:cubicBezTo>
                      <a:pt x="78" y="5528"/>
                      <a:pt x="45" y="5584"/>
                      <a:pt x="0" y="5628"/>
                    </a:cubicBezTo>
                    <a:cubicBezTo>
                      <a:pt x="312" y="5450"/>
                      <a:pt x="612" y="5272"/>
                      <a:pt x="890" y="5039"/>
                    </a:cubicBezTo>
                    <a:cubicBezTo>
                      <a:pt x="1079" y="4883"/>
                      <a:pt x="1246" y="4705"/>
                      <a:pt x="1390" y="4505"/>
                    </a:cubicBezTo>
                    <a:cubicBezTo>
                      <a:pt x="1557" y="4283"/>
                      <a:pt x="1702" y="4027"/>
                      <a:pt x="1857" y="3782"/>
                    </a:cubicBezTo>
                    <a:cubicBezTo>
                      <a:pt x="2025" y="3537"/>
                      <a:pt x="2202" y="3304"/>
                      <a:pt x="2447" y="3126"/>
                    </a:cubicBezTo>
                    <a:cubicBezTo>
                      <a:pt x="2703" y="2937"/>
                      <a:pt x="2992" y="2803"/>
                      <a:pt x="3259" y="2647"/>
                    </a:cubicBezTo>
                    <a:cubicBezTo>
                      <a:pt x="3849" y="2348"/>
                      <a:pt x="4460" y="2091"/>
                      <a:pt x="5105" y="1947"/>
                    </a:cubicBezTo>
                    <a:cubicBezTo>
                      <a:pt x="5772" y="1802"/>
                      <a:pt x="6440" y="1713"/>
                      <a:pt x="7107" y="1613"/>
                    </a:cubicBezTo>
                    <a:cubicBezTo>
                      <a:pt x="7786" y="1502"/>
                      <a:pt x="8464" y="1402"/>
                      <a:pt x="9143" y="1324"/>
                    </a:cubicBezTo>
                    <a:cubicBezTo>
                      <a:pt x="9810" y="1246"/>
                      <a:pt x="10477" y="1213"/>
                      <a:pt x="11145" y="1169"/>
                    </a:cubicBezTo>
                    <a:cubicBezTo>
                      <a:pt x="11756" y="1124"/>
                      <a:pt x="12379" y="1057"/>
                      <a:pt x="12946" y="813"/>
                    </a:cubicBezTo>
                    <a:cubicBezTo>
                      <a:pt x="13313" y="657"/>
                      <a:pt x="13669" y="412"/>
                      <a:pt x="13925" y="89"/>
                    </a:cubicBezTo>
                    <a:cubicBezTo>
                      <a:pt x="13925" y="56"/>
                      <a:pt x="13936" y="34"/>
                      <a:pt x="139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8"/>
              <p:cNvSpPr/>
              <p:nvPr/>
            </p:nvSpPr>
            <p:spPr>
              <a:xfrm>
                <a:off x="406713" y="2425340"/>
                <a:ext cx="391159" cy="125386"/>
              </a:xfrm>
              <a:custGeom>
                <a:avLst/>
                <a:gdLst/>
                <a:ahLst/>
                <a:cxnLst/>
                <a:rect l="l" t="t" r="r" b="b"/>
                <a:pathLst>
                  <a:path w="11212" h="3594" extrusionOk="0">
                    <a:moveTo>
                      <a:pt x="11212" y="1"/>
                    </a:moveTo>
                    <a:cubicBezTo>
                      <a:pt x="11056" y="35"/>
                      <a:pt x="10912" y="67"/>
                      <a:pt x="10767" y="112"/>
                    </a:cubicBezTo>
                    <a:cubicBezTo>
                      <a:pt x="10244" y="257"/>
                      <a:pt x="9743" y="446"/>
                      <a:pt x="9210" y="535"/>
                    </a:cubicBezTo>
                    <a:cubicBezTo>
                      <a:pt x="8766" y="610"/>
                      <a:pt x="8314" y="638"/>
                      <a:pt x="7867" y="638"/>
                    </a:cubicBezTo>
                    <a:cubicBezTo>
                      <a:pt x="7788" y="638"/>
                      <a:pt x="7709" y="637"/>
                      <a:pt x="7630" y="635"/>
                    </a:cubicBezTo>
                    <a:cubicBezTo>
                      <a:pt x="7096" y="635"/>
                      <a:pt x="6562" y="601"/>
                      <a:pt x="6040" y="579"/>
                    </a:cubicBezTo>
                    <a:cubicBezTo>
                      <a:pt x="5841" y="570"/>
                      <a:pt x="5634" y="554"/>
                      <a:pt x="5432" y="554"/>
                    </a:cubicBezTo>
                    <a:cubicBezTo>
                      <a:pt x="5386" y="554"/>
                      <a:pt x="5340" y="555"/>
                      <a:pt x="5295" y="557"/>
                    </a:cubicBezTo>
                    <a:cubicBezTo>
                      <a:pt x="5039" y="568"/>
                      <a:pt x="4805" y="624"/>
                      <a:pt x="4583" y="746"/>
                    </a:cubicBezTo>
                    <a:cubicBezTo>
                      <a:pt x="4350" y="858"/>
                      <a:pt x="4138" y="1013"/>
                      <a:pt x="3905" y="1125"/>
                    </a:cubicBezTo>
                    <a:cubicBezTo>
                      <a:pt x="3660" y="1246"/>
                      <a:pt x="3415" y="1347"/>
                      <a:pt x="3171" y="1447"/>
                    </a:cubicBezTo>
                    <a:cubicBezTo>
                      <a:pt x="2670" y="1658"/>
                      <a:pt x="2180" y="1881"/>
                      <a:pt x="1703" y="2136"/>
                    </a:cubicBezTo>
                    <a:cubicBezTo>
                      <a:pt x="1469" y="2270"/>
                      <a:pt x="1235" y="2392"/>
                      <a:pt x="1024" y="2537"/>
                    </a:cubicBezTo>
                    <a:cubicBezTo>
                      <a:pt x="813" y="2670"/>
                      <a:pt x="635" y="2837"/>
                      <a:pt x="468" y="3026"/>
                    </a:cubicBezTo>
                    <a:cubicBezTo>
                      <a:pt x="323" y="3193"/>
                      <a:pt x="190" y="3382"/>
                      <a:pt x="23" y="3515"/>
                    </a:cubicBezTo>
                    <a:lnTo>
                      <a:pt x="0" y="3594"/>
                    </a:lnTo>
                    <a:cubicBezTo>
                      <a:pt x="245" y="3416"/>
                      <a:pt x="423" y="3149"/>
                      <a:pt x="623" y="2937"/>
                    </a:cubicBezTo>
                    <a:cubicBezTo>
                      <a:pt x="801" y="2748"/>
                      <a:pt x="1024" y="2603"/>
                      <a:pt x="1258" y="2470"/>
                    </a:cubicBezTo>
                    <a:cubicBezTo>
                      <a:pt x="1491" y="2336"/>
                      <a:pt x="1725" y="2203"/>
                      <a:pt x="1969" y="2081"/>
                    </a:cubicBezTo>
                    <a:cubicBezTo>
                      <a:pt x="2459" y="1836"/>
                      <a:pt x="2959" y="1625"/>
                      <a:pt x="3460" y="1414"/>
                    </a:cubicBezTo>
                    <a:cubicBezTo>
                      <a:pt x="3705" y="1313"/>
                      <a:pt x="3949" y="1202"/>
                      <a:pt x="4182" y="1068"/>
                    </a:cubicBezTo>
                    <a:cubicBezTo>
                      <a:pt x="4405" y="935"/>
                      <a:pt x="4627" y="779"/>
                      <a:pt x="4883" y="702"/>
                    </a:cubicBezTo>
                    <a:cubicBezTo>
                      <a:pt x="5058" y="654"/>
                      <a:pt x="5244" y="641"/>
                      <a:pt x="5430" y="641"/>
                    </a:cubicBezTo>
                    <a:cubicBezTo>
                      <a:pt x="5504" y="641"/>
                      <a:pt x="5578" y="643"/>
                      <a:pt x="5650" y="646"/>
                    </a:cubicBezTo>
                    <a:cubicBezTo>
                      <a:pt x="5917" y="646"/>
                      <a:pt x="6184" y="657"/>
                      <a:pt x="6451" y="668"/>
                    </a:cubicBezTo>
                    <a:cubicBezTo>
                      <a:pt x="6890" y="686"/>
                      <a:pt x="7322" y="705"/>
                      <a:pt x="7758" y="705"/>
                    </a:cubicBezTo>
                    <a:cubicBezTo>
                      <a:pt x="7852" y="705"/>
                      <a:pt x="7947" y="704"/>
                      <a:pt x="8042" y="702"/>
                    </a:cubicBezTo>
                    <a:cubicBezTo>
                      <a:pt x="8564" y="690"/>
                      <a:pt x="9088" y="635"/>
                      <a:pt x="9599" y="524"/>
                    </a:cubicBezTo>
                    <a:cubicBezTo>
                      <a:pt x="10077" y="413"/>
                      <a:pt x="10534" y="235"/>
                      <a:pt x="11011" y="112"/>
                    </a:cubicBezTo>
                    <a:cubicBezTo>
                      <a:pt x="11078" y="79"/>
                      <a:pt x="11145" y="35"/>
                      <a:pt x="11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8"/>
              <p:cNvSpPr/>
              <p:nvPr/>
            </p:nvSpPr>
            <p:spPr>
              <a:xfrm>
                <a:off x="419517" y="2300405"/>
                <a:ext cx="494391" cy="197533"/>
              </a:xfrm>
              <a:custGeom>
                <a:avLst/>
                <a:gdLst/>
                <a:ahLst/>
                <a:cxnLst/>
                <a:rect l="l" t="t" r="r" b="b"/>
                <a:pathLst>
                  <a:path w="14171" h="5662" extrusionOk="0">
                    <a:moveTo>
                      <a:pt x="14171" y="0"/>
                    </a:moveTo>
                    <a:cubicBezTo>
                      <a:pt x="13425" y="601"/>
                      <a:pt x="12424" y="801"/>
                      <a:pt x="11501" y="935"/>
                    </a:cubicBezTo>
                    <a:cubicBezTo>
                      <a:pt x="10377" y="1113"/>
                      <a:pt x="9255" y="1224"/>
                      <a:pt x="8131" y="1391"/>
                    </a:cubicBezTo>
                    <a:cubicBezTo>
                      <a:pt x="7019" y="1557"/>
                      <a:pt x="5906" y="1791"/>
                      <a:pt x="4850" y="2192"/>
                    </a:cubicBezTo>
                    <a:cubicBezTo>
                      <a:pt x="4327" y="2392"/>
                      <a:pt x="3782" y="2615"/>
                      <a:pt x="3338" y="2959"/>
                    </a:cubicBezTo>
                    <a:cubicBezTo>
                      <a:pt x="3104" y="3137"/>
                      <a:pt x="2903" y="3359"/>
                      <a:pt x="2692" y="3559"/>
                    </a:cubicBezTo>
                    <a:cubicBezTo>
                      <a:pt x="2470" y="3771"/>
                      <a:pt x="2236" y="3960"/>
                      <a:pt x="1981" y="4138"/>
                    </a:cubicBezTo>
                    <a:cubicBezTo>
                      <a:pt x="1736" y="4305"/>
                      <a:pt x="1469" y="4461"/>
                      <a:pt x="1224" y="4639"/>
                    </a:cubicBezTo>
                    <a:cubicBezTo>
                      <a:pt x="980" y="4805"/>
                      <a:pt x="735" y="4972"/>
                      <a:pt x="501" y="5150"/>
                    </a:cubicBezTo>
                    <a:cubicBezTo>
                      <a:pt x="357" y="5272"/>
                      <a:pt x="212" y="5384"/>
                      <a:pt x="68" y="5506"/>
                    </a:cubicBezTo>
                    <a:cubicBezTo>
                      <a:pt x="45" y="5561"/>
                      <a:pt x="23" y="5618"/>
                      <a:pt x="1" y="5662"/>
                    </a:cubicBezTo>
                    <a:cubicBezTo>
                      <a:pt x="290" y="5417"/>
                      <a:pt x="601" y="5173"/>
                      <a:pt x="913" y="4950"/>
                    </a:cubicBezTo>
                    <a:cubicBezTo>
                      <a:pt x="1391" y="4594"/>
                      <a:pt x="1925" y="4294"/>
                      <a:pt x="2392" y="3927"/>
                    </a:cubicBezTo>
                    <a:cubicBezTo>
                      <a:pt x="2614" y="3749"/>
                      <a:pt x="2826" y="3537"/>
                      <a:pt x="3037" y="3326"/>
                    </a:cubicBezTo>
                    <a:cubicBezTo>
                      <a:pt x="3249" y="3115"/>
                      <a:pt x="3493" y="2937"/>
                      <a:pt x="3760" y="2781"/>
                    </a:cubicBezTo>
                    <a:cubicBezTo>
                      <a:pt x="4250" y="2503"/>
                      <a:pt x="4794" y="2281"/>
                      <a:pt x="5328" y="2103"/>
                    </a:cubicBezTo>
                    <a:cubicBezTo>
                      <a:pt x="6407" y="1747"/>
                      <a:pt x="7530" y="1547"/>
                      <a:pt x="8642" y="1391"/>
                    </a:cubicBezTo>
                    <a:cubicBezTo>
                      <a:pt x="9755" y="1235"/>
                      <a:pt x="10867" y="1135"/>
                      <a:pt x="11957" y="935"/>
                    </a:cubicBezTo>
                    <a:cubicBezTo>
                      <a:pt x="12725" y="790"/>
                      <a:pt x="13536" y="568"/>
                      <a:pt x="14148" y="67"/>
                    </a:cubicBezTo>
                    <a:cubicBezTo>
                      <a:pt x="14159" y="45"/>
                      <a:pt x="14159" y="23"/>
                      <a:pt x="1417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8"/>
              <p:cNvSpPr/>
              <p:nvPr/>
            </p:nvSpPr>
            <p:spPr>
              <a:xfrm>
                <a:off x="412923" y="2320989"/>
                <a:ext cx="493588" cy="201406"/>
              </a:xfrm>
              <a:custGeom>
                <a:avLst/>
                <a:gdLst/>
                <a:ahLst/>
                <a:cxnLst/>
                <a:rect l="l" t="t" r="r" b="b"/>
                <a:pathLst>
                  <a:path w="14148" h="5773" extrusionOk="0">
                    <a:moveTo>
                      <a:pt x="14148" y="0"/>
                    </a:moveTo>
                    <a:lnTo>
                      <a:pt x="14148" y="0"/>
                    </a:lnTo>
                    <a:cubicBezTo>
                      <a:pt x="14115" y="23"/>
                      <a:pt x="14070" y="33"/>
                      <a:pt x="14037" y="45"/>
                    </a:cubicBezTo>
                    <a:cubicBezTo>
                      <a:pt x="13525" y="211"/>
                      <a:pt x="13003" y="312"/>
                      <a:pt x="12479" y="445"/>
                    </a:cubicBezTo>
                    <a:cubicBezTo>
                      <a:pt x="11890" y="589"/>
                      <a:pt x="11312" y="801"/>
                      <a:pt x="10700" y="890"/>
                    </a:cubicBezTo>
                    <a:cubicBezTo>
                      <a:pt x="10099" y="979"/>
                      <a:pt x="9488" y="990"/>
                      <a:pt x="8876" y="1056"/>
                    </a:cubicBezTo>
                    <a:cubicBezTo>
                      <a:pt x="7719" y="1179"/>
                      <a:pt x="6562" y="1435"/>
                      <a:pt x="5506" y="1936"/>
                    </a:cubicBezTo>
                    <a:cubicBezTo>
                      <a:pt x="4950" y="2191"/>
                      <a:pt x="4416" y="2514"/>
                      <a:pt x="3893" y="2825"/>
                    </a:cubicBezTo>
                    <a:cubicBezTo>
                      <a:pt x="3393" y="3125"/>
                      <a:pt x="2892" y="3437"/>
                      <a:pt x="2403" y="3748"/>
                    </a:cubicBezTo>
                    <a:cubicBezTo>
                      <a:pt x="2114" y="3938"/>
                      <a:pt x="1824" y="4138"/>
                      <a:pt x="1547" y="4338"/>
                    </a:cubicBezTo>
                    <a:cubicBezTo>
                      <a:pt x="1280" y="4504"/>
                      <a:pt x="1024" y="4705"/>
                      <a:pt x="790" y="4916"/>
                    </a:cubicBezTo>
                    <a:cubicBezTo>
                      <a:pt x="534" y="5117"/>
                      <a:pt x="290" y="5339"/>
                      <a:pt x="45" y="5561"/>
                    </a:cubicBezTo>
                    <a:lnTo>
                      <a:pt x="34" y="5650"/>
                    </a:lnTo>
                    <a:lnTo>
                      <a:pt x="34" y="5650"/>
                    </a:lnTo>
                    <a:lnTo>
                      <a:pt x="134" y="5550"/>
                    </a:lnTo>
                    <a:lnTo>
                      <a:pt x="134" y="5550"/>
                    </a:lnTo>
                    <a:cubicBezTo>
                      <a:pt x="101" y="5594"/>
                      <a:pt x="67" y="5639"/>
                      <a:pt x="23" y="5673"/>
                    </a:cubicBezTo>
                    <a:lnTo>
                      <a:pt x="0" y="5772"/>
                    </a:lnTo>
                    <a:cubicBezTo>
                      <a:pt x="234" y="5528"/>
                      <a:pt x="479" y="5283"/>
                      <a:pt x="734" y="5050"/>
                    </a:cubicBezTo>
                    <a:cubicBezTo>
                      <a:pt x="1013" y="4827"/>
                      <a:pt x="1302" y="4605"/>
                      <a:pt x="1591" y="4393"/>
                    </a:cubicBezTo>
                    <a:cubicBezTo>
                      <a:pt x="1869" y="4227"/>
                      <a:pt x="2170" y="4082"/>
                      <a:pt x="2492" y="3960"/>
                    </a:cubicBezTo>
                    <a:cubicBezTo>
                      <a:pt x="2759" y="3859"/>
                      <a:pt x="3037" y="3770"/>
                      <a:pt x="3304" y="3671"/>
                    </a:cubicBezTo>
                    <a:cubicBezTo>
                      <a:pt x="3571" y="3570"/>
                      <a:pt x="3826" y="3448"/>
                      <a:pt x="4083" y="3315"/>
                    </a:cubicBezTo>
                    <a:cubicBezTo>
                      <a:pt x="4605" y="3036"/>
                      <a:pt x="5106" y="2736"/>
                      <a:pt x="5650" y="2536"/>
                    </a:cubicBezTo>
                    <a:cubicBezTo>
                      <a:pt x="6184" y="2336"/>
                      <a:pt x="6730" y="2202"/>
                      <a:pt x="7286" y="2124"/>
                    </a:cubicBezTo>
                    <a:cubicBezTo>
                      <a:pt x="7864" y="2057"/>
                      <a:pt x="8453" y="2057"/>
                      <a:pt x="9032" y="1980"/>
                    </a:cubicBezTo>
                    <a:cubicBezTo>
                      <a:pt x="9321" y="1936"/>
                      <a:pt x="9599" y="1880"/>
                      <a:pt x="9877" y="1791"/>
                    </a:cubicBezTo>
                    <a:cubicBezTo>
                      <a:pt x="10155" y="1702"/>
                      <a:pt x="10422" y="1590"/>
                      <a:pt x="10711" y="1501"/>
                    </a:cubicBezTo>
                    <a:cubicBezTo>
                      <a:pt x="11256" y="1335"/>
                      <a:pt x="11834" y="1290"/>
                      <a:pt x="12402" y="1157"/>
                    </a:cubicBezTo>
                    <a:cubicBezTo>
                      <a:pt x="12669" y="1101"/>
                      <a:pt x="12936" y="1012"/>
                      <a:pt x="13191" y="901"/>
                    </a:cubicBezTo>
                    <a:cubicBezTo>
                      <a:pt x="13425" y="801"/>
                      <a:pt x="13648" y="678"/>
                      <a:pt x="13859" y="545"/>
                    </a:cubicBezTo>
                    <a:cubicBezTo>
                      <a:pt x="13881" y="512"/>
                      <a:pt x="13903" y="467"/>
                      <a:pt x="13925" y="434"/>
                    </a:cubicBezTo>
                    <a:lnTo>
                      <a:pt x="13925" y="434"/>
                    </a:lnTo>
                    <a:cubicBezTo>
                      <a:pt x="13781" y="523"/>
                      <a:pt x="13625" y="612"/>
                      <a:pt x="13470" y="701"/>
                    </a:cubicBezTo>
                    <a:cubicBezTo>
                      <a:pt x="13213" y="834"/>
                      <a:pt x="12947" y="945"/>
                      <a:pt x="12669" y="1034"/>
                    </a:cubicBezTo>
                    <a:cubicBezTo>
                      <a:pt x="12390" y="1113"/>
                      <a:pt x="12113" y="1157"/>
                      <a:pt x="11834" y="1201"/>
                    </a:cubicBezTo>
                    <a:cubicBezTo>
                      <a:pt x="11557" y="1246"/>
                      <a:pt x="11268" y="1290"/>
                      <a:pt x="10989" y="1357"/>
                    </a:cubicBezTo>
                    <a:cubicBezTo>
                      <a:pt x="10711" y="1424"/>
                      <a:pt x="10433" y="1524"/>
                      <a:pt x="10166" y="1624"/>
                    </a:cubicBezTo>
                    <a:cubicBezTo>
                      <a:pt x="9888" y="1713"/>
                      <a:pt x="9610" y="1802"/>
                      <a:pt x="9321" y="1857"/>
                    </a:cubicBezTo>
                    <a:cubicBezTo>
                      <a:pt x="9043" y="1913"/>
                      <a:pt x="8754" y="1936"/>
                      <a:pt x="8465" y="1958"/>
                    </a:cubicBezTo>
                    <a:cubicBezTo>
                      <a:pt x="7886" y="2002"/>
                      <a:pt x="7319" y="2025"/>
                      <a:pt x="6752" y="2136"/>
                    </a:cubicBezTo>
                    <a:cubicBezTo>
                      <a:pt x="6207" y="2247"/>
                      <a:pt x="5673" y="2425"/>
                      <a:pt x="5173" y="2658"/>
                    </a:cubicBezTo>
                    <a:cubicBezTo>
                      <a:pt x="4639" y="2892"/>
                      <a:pt x="4149" y="3214"/>
                      <a:pt x="3616" y="3459"/>
                    </a:cubicBezTo>
                    <a:cubicBezTo>
                      <a:pt x="3115" y="3681"/>
                      <a:pt x="2592" y="3815"/>
                      <a:pt x="2103" y="4037"/>
                    </a:cubicBezTo>
                    <a:lnTo>
                      <a:pt x="2870" y="3537"/>
                    </a:lnTo>
                    <a:cubicBezTo>
                      <a:pt x="3393" y="3214"/>
                      <a:pt x="3915" y="2903"/>
                      <a:pt x="4439" y="2603"/>
                    </a:cubicBezTo>
                    <a:cubicBezTo>
                      <a:pt x="4972" y="2291"/>
                      <a:pt x="5529" y="1991"/>
                      <a:pt x="6118" y="1768"/>
                    </a:cubicBezTo>
                    <a:cubicBezTo>
                      <a:pt x="7230" y="1346"/>
                      <a:pt x="8431" y="1168"/>
                      <a:pt x="9621" y="1079"/>
                    </a:cubicBezTo>
                    <a:cubicBezTo>
                      <a:pt x="9933" y="1056"/>
                      <a:pt x="10255" y="1034"/>
                      <a:pt x="10566" y="1001"/>
                    </a:cubicBezTo>
                    <a:cubicBezTo>
                      <a:pt x="10889" y="957"/>
                      <a:pt x="11201" y="890"/>
                      <a:pt x="11501" y="812"/>
                    </a:cubicBezTo>
                    <a:cubicBezTo>
                      <a:pt x="11812" y="723"/>
                      <a:pt x="12101" y="634"/>
                      <a:pt x="12413" y="556"/>
                    </a:cubicBezTo>
                    <a:cubicBezTo>
                      <a:pt x="12669" y="490"/>
                      <a:pt x="12936" y="434"/>
                      <a:pt x="13203" y="367"/>
                    </a:cubicBezTo>
                    <a:cubicBezTo>
                      <a:pt x="13514" y="289"/>
                      <a:pt x="13814" y="211"/>
                      <a:pt x="14103" y="112"/>
                    </a:cubicBezTo>
                    <a:cubicBezTo>
                      <a:pt x="14126" y="78"/>
                      <a:pt x="14137" y="33"/>
                      <a:pt x="1414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8"/>
              <p:cNvSpPr/>
              <p:nvPr/>
            </p:nvSpPr>
            <p:spPr>
              <a:xfrm>
                <a:off x="411004" y="2386544"/>
                <a:ext cx="441955" cy="145934"/>
              </a:xfrm>
              <a:custGeom>
                <a:avLst/>
                <a:gdLst/>
                <a:ahLst/>
                <a:cxnLst/>
                <a:rect l="l" t="t" r="r" b="b"/>
                <a:pathLst>
                  <a:path w="12668" h="4183" extrusionOk="0">
                    <a:moveTo>
                      <a:pt x="12668" y="1"/>
                    </a:moveTo>
                    <a:cubicBezTo>
                      <a:pt x="12045" y="212"/>
                      <a:pt x="11412" y="379"/>
                      <a:pt x="10766" y="534"/>
                    </a:cubicBezTo>
                    <a:cubicBezTo>
                      <a:pt x="10255" y="657"/>
                      <a:pt x="9743" y="791"/>
                      <a:pt x="9220" y="835"/>
                    </a:cubicBezTo>
                    <a:cubicBezTo>
                      <a:pt x="8686" y="890"/>
                      <a:pt x="8152" y="857"/>
                      <a:pt x="7608" y="913"/>
                    </a:cubicBezTo>
                    <a:cubicBezTo>
                      <a:pt x="7085" y="969"/>
                      <a:pt x="6562" y="1068"/>
                      <a:pt x="6039" y="1179"/>
                    </a:cubicBezTo>
                    <a:cubicBezTo>
                      <a:pt x="5527" y="1291"/>
                      <a:pt x="5016" y="1402"/>
                      <a:pt x="4516" y="1558"/>
                    </a:cubicBezTo>
                    <a:cubicBezTo>
                      <a:pt x="3559" y="1847"/>
                      <a:pt x="2670" y="2281"/>
                      <a:pt x="1835" y="2815"/>
                    </a:cubicBezTo>
                    <a:cubicBezTo>
                      <a:pt x="1201" y="3215"/>
                      <a:pt x="601" y="3649"/>
                      <a:pt x="11" y="4093"/>
                    </a:cubicBezTo>
                    <a:lnTo>
                      <a:pt x="0" y="4182"/>
                    </a:lnTo>
                    <a:cubicBezTo>
                      <a:pt x="700" y="3649"/>
                      <a:pt x="1412" y="3126"/>
                      <a:pt x="2180" y="2681"/>
                    </a:cubicBezTo>
                    <a:cubicBezTo>
                      <a:pt x="2603" y="2437"/>
                      <a:pt x="3036" y="2203"/>
                      <a:pt x="3481" y="2014"/>
                    </a:cubicBezTo>
                    <a:cubicBezTo>
                      <a:pt x="3960" y="1814"/>
                      <a:pt x="4449" y="1647"/>
                      <a:pt x="4949" y="1513"/>
                    </a:cubicBezTo>
                    <a:cubicBezTo>
                      <a:pt x="5461" y="1380"/>
                      <a:pt x="5972" y="1268"/>
                      <a:pt x="6484" y="1169"/>
                    </a:cubicBezTo>
                    <a:cubicBezTo>
                      <a:pt x="7007" y="1068"/>
                      <a:pt x="7541" y="979"/>
                      <a:pt x="8075" y="957"/>
                    </a:cubicBezTo>
                    <a:cubicBezTo>
                      <a:pt x="8609" y="935"/>
                      <a:pt x="9143" y="946"/>
                      <a:pt x="9676" y="857"/>
                    </a:cubicBezTo>
                    <a:cubicBezTo>
                      <a:pt x="10177" y="768"/>
                      <a:pt x="10677" y="635"/>
                      <a:pt x="11178" y="512"/>
                    </a:cubicBezTo>
                    <a:cubicBezTo>
                      <a:pt x="11622" y="401"/>
                      <a:pt x="12079" y="279"/>
                      <a:pt x="12512" y="134"/>
                    </a:cubicBezTo>
                    <a:cubicBezTo>
                      <a:pt x="12568" y="89"/>
                      <a:pt x="12623" y="45"/>
                      <a:pt x="1266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8"/>
              <p:cNvSpPr/>
              <p:nvPr/>
            </p:nvSpPr>
            <p:spPr>
              <a:xfrm>
                <a:off x="420320" y="2298067"/>
                <a:ext cx="401241" cy="210755"/>
              </a:xfrm>
              <a:custGeom>
                <a:avLst/>
                <a:gdLst/>
                <a:ahLst/>
                <a:cxnLst/>
                <a:rect l="l" t="t" r="r" b="b"/>
                <a:pathLst>
                  <a:path w="11501" h="6041" extrusionOk="0">
                    <a:moveTo>
                      <a:pt x="11500" y="1"/>
                    </a:moveTo>
                    <a:cubicBezTo>
                      <a:pt x="11434" y="12"/>
                      <a:pt x="11378" y="23"/>
                      <a:pt x="11322" y="45"/>
                    </a:cubicBezTo>
                    <a:cubicBezTo>
                      <a:pt x="10633" y="241"/>
                      <a:pt x="9505" y="484"/>
                      <a:pt x="8592" y="484"/>
                    </a:cubicBezTo>
                    <a:cubicBezTo>
                      <a:pt x="8518" y="484"/>
                      <a:pt x="8445" y="483"/>
                      <a:pt x="8375" y="479"/>
                    </a:cubicBezTo>
                    <a:cubicBezTo>
                      <a:pt x="8205" y="471"/>
                      <a:pt x="7997" y="465"/>
                      <a:pt x="7764" y="465"/>
                    </a:cubicBezTo>
                    <a:cubicBezTo>
                      <a:pt x="6717" y="465"/>
                      <a:pt x="5165" y="584"/>
                      <a:pt x="4282" y="1157"/>
                    </a:cubicBezTo>
                    <a:cubicBezTo>
                      <a:pt x="3192" y="1847"/>
                      <a:pt x="2714" y="1792"/>
                      <a:pt x="2213" y="2581"/>
                    </a:cubicBezTo>
                    <a:cubicBezTo>
                      <a:pt x="1713" y="3360"/>
                      <a:pt x="1835" y="3337"/>
                      <a:pt x="1290" y="3994"/>
                    </a:cubicBezTo>
                    <a:cubicBezTo>
                      <a:pt x="745" y="4639"/>
                      <a:pt x="356" y="5050"/>
                      <a:pt x="200" y="5295"/>
                    </a:cubicBezTo>
                    <a:cubicBezTo>
                      <a:pt x="156" y="5362"/>
                      <a:pt x="122" y="5428"/>
                      <a:pt x="89" y="5495"/>
                    </a:cubicBezTo>
                    <a:lnTo>
                      <a:pt x="0" y="6040"/>
                    </a:lnTo>
                    <a:cubicBezTo>
                      <a:pt x="0" y="6040"/>
                      <a:pt x="1402" y="5929"/>
                      <a:pt x="2202" y="5106"/>
                    </a:cubicBezTo>
                    <a:cubicBezTo>
                      <a:pt x="2992" y="4283"/>
                      <a:pt x="2647" y="4328"/>
                      <a:pt x="3359" y="3460"/>
                    </a:cubicBezTo>
                    <a:cubicBezTo>
                      <a:pt x="4071" y="2593"/>
                      <a:pt x="4615" y="1947"/>
                      <a:pt x="5583" y="1780"/>
                    </a:cubicBezTo>
                    <a:cubicBezTo>
                      <a:pt x="6551" y="1614"/>
                      <a:pt x="6851" y="1424"/>
                      <a:pt x="8019" y="1280"/>
                    </a:cubicBezTo>
                    <a:cubicBezTo>
                      <a:pt x="8193" y="1261"/>
                      <a:pt x="8355" y="1254"/>
                      <a:pt x="8507" y="1254"/>
                    </a:cubicBezTo>
                    <a:cubicBezTo>
                      <a:pt x="8716" y="1254"/>
                      <a:pt x="8907" y="1267"/>
                      <a:pt x="9086" y="1280"/>
                    </a:cubicBezTo>
                    <a:cubicBezTo>
                      <a:pt x="9261" y="1294"/>
                      <a:pt x="9425" y="1307"/>
                      <a:pt x="9584" y="1307"/>
                    </a:cubicBezTo>
                    <a:cubicBezTo>
                      <a:pt x="9951" y="1307"/>
                      <a:pt x="10286" y="1235"/>
                      <a:pt x="10644" y="924"/>
                    </a:cubicBezTo>
                    <a:cubicBezTo>
                      <a:pt x="11033" y="591"/>
                      <a:pt x="11311" y="257"/>
                      <a:pt x="115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8"/>
              <p:cNvSpPr/>
              <p:nvPr/>
            </p:nvSpPr>
            <p:spPr>
              <a:xfrm>
                <a:off x="433508" y="2317116"/>
                <a:ext cx="372529" cy="157168"/>
              </a:xfrm>
              <a:custGeom>
                <a:avLst/>
                <a:gdLst/>
                <a:ahLst/>
                <a:cxnLst/>
                <a:rect l="l" t="t" r="r" b="b"/>
                <a:pathLst>
                  <a:path w="10678" h="4505" extrusionOk="0">
                    <a:moveTo>
                      <a:pt x="10678" y="0"/>
                    </a:moveTo>
                    <a:cubicBezTo>
                      <a:pt x="10622" y="0"/>
                      <a:pt x="10566" y="0"/>
                      <a:pt x="10510" y="11"/>
                    </a:cubicBezTo>
                    <a:cubicBezTo>
                      <a:pt x="9131" y="89"/>
                      <a:pt x="7774" y="289"/>
                      <a:pt x="6417" y="512"/>
                    </a:cubicBezTo>
                    <a:cubicBezTo>
                      <a:pt x="5762" y="623"/>
                      <a:pt x="5083" y="700"/>
                      <a:pt x="4449" y="923"/>
                    </a:cubicBezTo>
                    <a:cubicBezTo>
                      <a:pt x="4148" y="1023"/>
                      <a:pt x="3859" y="1157"/>
                      <a:pt x="3582" y="1301"/>
                    </a:cubicBezTo>
                    <a:cubicBezTo>
                      <a:pt x="3292" y="1457"/>
                      <a:pt x="3003" y="1602"/>
                      <a:pt x="2725" y="1757"/>
                    </a:cubicBezTo>
                    <a:cubicBezTo>
                      <a:pt x="2458" y="1913"/>
                      <a:pt x="2235" y="2091"/>
                      <a:pt x="2047" y="2313"/>
                    </a:cubicBezTo>
                    <a:cubicBezTo>
                      <a:pt x="1869" y="2536"/>
                      <a:pt x="1724" y="2769"/>
                      <a:pt x="1580" y="3003"/>
                    </a:cubicBezTo>
                    <a:cubicBezTo>
                      <a:pt x="1424" y="3236"/>
                      <a:pt x="1268" y="3470"/>
                      <a:pt x="1079" y="3670"/>
                    </a:cubicBezTo>
                    <a:cubicBezTo>
                      <a:pt x="901" y="3837"/>
                      <a:pt x="712" y="3982"/>
                      <a:pt x="512" y="4115"/>
                    </a:cubicBezTo>
                    <a:cubicBezTo>
                      <a:pt x="389" y="4193"/>
                      <a:pt x="256" y="4271"/>
                      <a:pt x="134" y="4348"/>
                    </a:cubicBezTo>
                    <a:cubicBezTo>
                      <a:pt x="112" y="4382"/>
                      <a:pt x="89" y="4404"/>
                      <a:pt x="67" y="4437"/>
                    </a:cubicBezTo>
                    <a:lnTo>
                      <a:pt x="55" y="4437"/>
                    </a:lnTo>
                    <a:cubicBezTo>
                      <a:pt x="45" y="4460"/>
                      <a:pt x="23" y="4482"/>
                      <a:pt x="0" y="4504"/>
                    </a:cubicBezTo>
                    <a:cubicBezTo>
                      <a:pt x="312" y="4326"/>
                      <a:pt x="612" y="4148"/>
                      <a:pt x="890" y="3915"/>
                    </a:cubicBezTo>
                    <a:cubicBezTo>
                      <a:pt x="1079" y="3759"/>
                      <a:pt x="1246" y="3581"/>
                      <a:pt x="1390" y="3381"/>
                    </a:cubicBezTo>
                    <a:cubicBezTo>
                      <a:pt x="1557" y="3159"/>
                      <a:pt x="1702" y="2903"/>
                      <a:pt x="1857" y="2658"/>
                    </a:cubicBezTo>
                    <a:cubicBezTo>
                      <a:pt x="2025" y="2413"/>
                      <a:pt x="2202" y="2180"/>
                      <a:pt x="2447" y="2002"/>
                    </a:cubicBezTo>
                    <a:cubicBezTo>
                      <a:pt x="2703" y="1813"/>
                      <a:pt x="2992" y="1679"/>
                      <a:pt x="3259" y="1523"/>
                    </a:cubicBezTo>
                    <a:cubicBezTo>
                      <a:pt x="3849" y="1224"/>
                      <a:pt x="4460" y="967"/>
                      <a:pt x="5105" y="823"/>
                    </a:cubicBezTo>
                    <a:cubicBezTo>
                      <a:pt x="5772" y="678"/>
                      <a:pt x="6440" y="589"/>
                      <a:pt x="7107" y="489"/>
                    </a:cubicBezTo>
                    <a:cubicBezTo>
                      <a:pt x="7786" y="378"/>
                      <a:pt x="8464" y="278"/>
                      <a:pt x="9143" y="200"/>
                    </a:cubicBezTo>
                    <a:cubicBezTo>
                      <a:pt x="9621" y="144"/>
                      <a:pt x="10110" y="111"/>
                      <a:pt x="10589" y="77"/>
                    </a:cubicBezTo>
                    <a:cubicBezTo>
                      <a:pt x="10622" y="55"/>
                      <a:pt x="10644" y="22"/>
                      <a:pt x="1067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8"/>
              <p:cNvSpPr/>
              <p:nvPr/>
            </p:nvSpPr>
            <p:spPr>
              <a:xfrm>
                <a:off x="446695" y="2467241"/>
                <a:ext cx="58611" cy="36527"/>
              </a:xfrm>
              <a:custGeom>
                <a:avLst/>
                <a:gdLst/>
                <a:ahLst/>
                <a:cxnLst/>
                <a:rect l="l" t="t" r="r" b="b"/>
                <a:pathLst>
                  <a:path w="1680" h="1047" extrusionOk="0">
                    <a:moveTo>
                      <a:pt x="1679" y="1"/>
                    </a:moveTo>
                    <a:cubicBezTo>
                      <a:pt x="1380" y="157"/>
                      <a:pt x="1090" y="324"/>
                      <a:pt x="812" y="502"/>
                    </a:cubicBezTo>
                    <a:cubicBezTo>
                      <a:pt x="534" y="680"/>
                      <a:pt x="267" y="858"/>
                      <a:pt x="0" y="1046"/>
                    </a:cubicBezTo>
                    <a:cubicBezTo>
                      <a:pt x="67" y="1024"/>
                      <a:pt x="122" y="1002"/>
                      <a:pt x="189" y="991"/>
                    </a:cubicBezTo>
                    <a:cubicBezTo>
                      <a:pt x="500" y="769"/>
                      <a:pt x="823" y="569"/>
                      <a:pt x="1157" y="368"/>
                    </a:cubicBezTo>
                    <a:cubicBezTo>
                      <a:pt x="1279" y="290"/>
                      <a:pt x="1413" y="223"/>
                      <a:pt x="1546" y="146"/>
                    </a:cubicBezTo>
                    <a:cubicBezTo>
                      <a:pt x="1590" y="101"/>
                      <a:pt x="1635" y="45"/>
                      <a:pt x="167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8"/>
              <p:cNvSpPr/>
              <p:nvPr/>
            </p:nvSpPr>
            <p:spPr>
              <a:xfrm>
                <a:off x="421471" y="2432318"/>
                <a:ext cx="105953" cy="76090"/>
              </a:xfrm>
              <a:custGeom>
                <a:avLst/>
                <a:gdLst/>
                <a:ahLst/>
                <a:cxnLst/>
                <a:rect l="l" t="t" r="r" b="b"/>
                <a:pathLst>
                  <a:path w="3037" h="2181" extrusionOk="0">
                    <a:moveTo>
                      <a:pt x="3037" y="1"/>
                    </a:moveTo>
                    <a:lnTo>
                      <a:pt x="3037" y="1"/>
                    </a:lnTo>
                    <a:cubicBezTo>
                      <a:pt x="2736" y="190"/>
                      <a:pt x="2447" y="368"/>
                      <a:pt x="2158" y="557"/>
                    </a:cubicBezTo>
                    <a:cubicBezTo>
                      <a:pt x="1869" y="747"/>
                      <a:pt x="1579" y="947"/>
                      <a:pt x="1302" y="1147"/>
                    </a:cubicBezTo>
                    <a:cubicBezTo>
                      <a:pt x="1035" y="1313"/>
                      <a:pt x="779" y="1514"/>
                      <a:pt x="545" y="1725"/>
                    </a:cubicBezTo>
                    <a:cubicBezTo>
                      <a:pt x="356" y="1869"/>
                      <a:pt x="178" y="2025"/>
                      <a:pt x="0" y="2181"/>
                    </a:cubicBezTo>
                    <a:cubicBezTo>
                      <a:pt x="34" y="2181"/>
                      <a:pt x="89" y="2170"/>
                      <a:pt x="167" y="2170"/>
                    </a:cubicBezTo>
                    <a:cubicBezTo>
                      <a:pt x="267" y="2059"/>
                      <a:pt x="378" y="1958"/>
                      <a:pt x="489" y="1859"/>
                    </a:cubicBezTo>
                    <a:cubicBezTo>
                      <a:pt x="768" y="1636"/>
                      <a:pt x="1057" y="1414"/>
                      <a:pt x="1346" y="1202"/>
                    </a:cubicBezTo>
                    <a:cubicBezTo>
                      <a:pt x="1624" y="1036"/>
                      <a:pt x="1925" y="891"/>
                      <a:pt x="2247" y="769"/>
                    </a:cubicBezTo>
                    <a:cubicBezTo>
                      <a:pt x="2392" y="713"/>
                      <a:pt x="2547" y="658"/>
                      <a:pt x="2692" y="613"/>
                    </a:cubicBezTo>
                    <a:cubicBezTo>
                      <a:pt x="2714" y="579"/>
                      <a:pt x="2736" y="546"/>
                      <a:pt x="2748" y="513"/>
                    </a:cubicBezTo>
                    <a:lnTo>
                      <a:pt x="2748" y="513"/>
                    </a:lnTo>
                    <a:cubicBezTo>
                      <a:pt x="2447" y="613"/>
                      <a:pt x="2147" y="724"/>
                      <a:pt x="1858" y="846"/>
                    </a:cubicBezTo>
                    <a:lnTo>
                      <a:pt x="2625" y="346"/>
                    </a:lnTo>
                    <a:cubicBezTo>
                      <a:pt x="2736" y="279"/>
                      <a:pt x="2837" y="223"/>
                      <a:pt x="2936" y="157"/>
                    </a:cubicBezTo>
                    <a:cubicBezTo>
                      <a:pt x="2959" y="112"/>
                      <a:pt x="2992" y="57"/>
                      <a:pt x="303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8"/>
              <p:cNvSpPr/>
              <p:nvPr/>
            </p:nvSpPr>
            <p:spPr>
              <a:xfrm>
                <a:off x="744294" y="2338817"/>
                <a:ext cx="34957" cy="5059"/>
              </a:xfrm>
              <a:custGeom>
                <a:avLst/>
                <a:gdLst/>
                <a:ahLst/>
                <a:cxnLst/>
                <a:rect l="l" t="t" r="r" b="b"/>
                <a:pathLst>
                  <a:path w="1002" h="145" extrusionOk="0">
                    <a:moveTo>
                      <a:pt x="1002" y="1"/>
                    </a:moveTo>
                    <a:lnTo>
                      <a:pt x="1" y="134"/>
                    </a:lnTo>
                    <a:cubicBezTo>
                      <a:pt x="101" y="140"/>
                      <a:pt x="198" y="145"/>
                      <a:pt x="292" y="145"/>
                    </a:cubicBezTo>
                    <a:cubicBezTo>
                      <a:pt x="540" y="145"/>
                      <a:pt x="768" y="114"/>
                      <a:pt x="100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8"/>
              <p:cNvSpPr/>
              <p:nvPr/>
            </p:nvSpPr>
            <p:spPr>
              <a:xfrm>
                <a:off x="422239" y="2385393"/>
                <a:ext cx="145132" cy="110244"/>
              </a:xfrm>
              <a:custGeom>
                <a:avLst/>
                <a:gdLst/>
                <a:ahLst/>
                <a:cxnLst/>
                <a:rect l="l" t="t" r="r" b="b"/>
                <a:pathLst>
                  <a:path w="4160" h="3160" extrusionOk="0">
                    <a:moveTo>
                      <a:pt x="4160" y="1"/>
                    </a:moveTo>
                    <a:cubicBezTo>
                      <a:pt x="3838" y="145"/>
                      <a:pt x="3537" y="312"/>
                      <a:pt x="3260" y="523"/>
                    </a:cubicBezTo>
                    <a:cubicBezTo>
                      <a:pt x="3026" y="701"/>
                      <a:pt x="2825" y="923"/>
                      <a:pt x="2614" y="1123"/>
                    </a:cubicBezTo>
                    <a:cubicBezTo>
                      <a:pt x="2392" y="1335"/>
                      <a:pt x="2158" y="1524"/>
                      <a:pt x="1903" y="1702"/>
                    </a:cubicBezTo>
                    <a:cubicBezTo>
                      <a:pt x="1658" y="1869"/>
                      <a:pt x="1391" y="2025"/>
                      <a:pt x="1146" y="2203"/>
                    </a:cubicBezTo>
                    <a:cubicBezTo>
                      <a:pt x="902" y="2369"/>
                      <a:pt x="657" y="2536"/>
                      <a:pt x="423" y="2714"/>
                    </a:cubicBezTo>
                    <a:lnTo>
                      <a:pt x="23" y="3048"/>
                    </a:lnTo>
                    <a:lnTo>
                      <a:pt x="0" y="3159"/>
                    </a:lnTo>
                    <a:cubicBezTo>
                      <a:pt x="279" y="2937"/>
                      <a:pt x="546" y="2714"/>
                      <a:pt x="835" y="2514"/>
                    </a:cubicBezTo>
                    <a:cubicBezTo>
                      <a:pt x="1313" y="2158"/>
                      <a:pt x="1847" y="1858"/>
                      <a:pt x="2314" y="1491"/>
                    </a:cubicBezTo>
                    <a:cubicBezTo>
                      <a:pt x="2536" y="1313"/>
                      <a:pt x="2748" y="1101"/>
                      <a:pt x="2959" y="890"/>
                    </a:cubicBezTo>
                    <a:cubicBezTo>
                      <a:pt x="3171" y="679"/>
                      <a:pt x="3415" y="501"/>
                      <a:pt x="3682" y="345"/>
                    </a:cubicBezTo>
                    <a:cubicBezTo>
                      <a:pt x="3771" y="290"/>
                      <a:pt x="3871" y="234"/>
                      <a:pt x="3971" y="189"/>
                    </a:cubicBezTo>
                    <a:cubicBezTo>
                      <a:pt x="4027" y="122"/>
                      <a:pt x="4093" y="67"/>
                      <a:pt x="416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8"/>
              <p:cNvSpPr/>
              <p:nvPr/>
            </p:nvSpPr>
            <p:spPr>
              <a:xfrm>
                <a:off x="321725" y="1999284"/>
                <a:ext cx="165367" cy="546373"/>
              </a:xfrm>
              <a:custGeom>
                <a:avLst/>
                <a:gdLst/>
                <a:ahLst/>
                <a:cxnLst/>
                <a:rect l="l" t="t" r="r" b="b"/>
                <a:pathLst>
                  <a:path w="4740" h="15661" extrusionOk="0">
                    <a:moveTo>
                      <a:pt x="2003" y="1"/>
                    </a:moveTo>
                    <a:cubicBezTo>
                      <a:pt x="2003" y="1"/>
                      <a:pt x="2003" y="579"/>
                      <a:pt x="1936" y="1792"/>
                    </a:cubicBezTo>
                    <a:cubicBezTo>
                      <a:pt x="1870" y="2993"/>
                      <a:pt x="1791" y="2670"/>
                      <a:pt x="891" y="5272"/>
                    </a:cubicBezTo>
                    <a:cubicBezTo>
                      <a:pt x="0" y="7875"/>
                      <a:pt x="45" y="7141"/>
                      <a:pt x="234" y="10233"/>
                    </a:cubicBezTo>
                    <a:cubicBezTo>
                      <a:pt x="424" y="13325"/>
                      <a:pt x="1981" y="15027"/>
                      <a:pt x="1981" y="15027"/>
                    </a:cubicBezTo>
                    <a:lnTo>
                      <a:pt x="2604" y="15661"/>
                    </a:lnTo>
                    <a:lnTo>
                      <a:pt x="3204" y="14771"/>
                    </a:lnTo>
                    <a:lnTo>
                      <a:pt x="3638" y="12803"/>
                    </a:lnTo>
                    <a:cubicBezTo>
                      <a:pt x="3638" y="12803"/>
                      <a:pt x="3694" y="11045"/>
                      <a:pt x="4216" y="9043"/>
                    </a:cubicBezTo>
                    <a:cubicBezTo>
                      <a:pt x="4739" y="7041"/>
                      <a:pt x="4072" y="6496"/>
                      <a:pt x="3694" y="4194"/>
                    </a:cubicBezTo>
                    <a:cubicBezTo>
                      <a:pt x="3326" y="1881"/>
                      <a:pt x="2003" y="1"/>
                      <a:pt x="200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8"/>
              <p:cNvSpPr/>
              <p:nvPr/>
            </p:nvSpPr>
            <p:spPr>
              <a:xfrm>
                <a:off x="337634" y="2095924"/>
                <a:ext cx="48563" cy="421790"/>
              </a:xfrm>
              <a:custGeom>
                <a:avLst/>
                <a:gdLst/>
                <a:ahLst/>
                <a:cxnLst/>
                <a:rect l="l" t="t" r="r" b="b"/>
                <a:pathLst>
                  <a:path w="1392" h="12090" extrusionOk="0">
                    <a:moveTo>
                      <a:pt x="1347" y="0"/>
                    </a:moveTo>
                    <a:lnTo>
                      <a:pt x="1347" y="0"/>
                    </a:lnTo>
                    <a:cubicBezTo>
                      <a:pt x="1325" y="112"/>
                      <a:pt x="1280" y="223"/>
                      <a:pt x="1236" y="356"/>
                    </a:cubicBezTo>
                    <a:cubicBezTo>
                      <a:pt x="1224" y="634"/>
                      <a:pt x="1202" y="912"/>
                      <a:pt x="1169" y="1179"/>
                    </a:cubicBezTo>
                    <a:cubicBezTo>
                      <a:pt x="1091" y="1758"/>
                      <a:pt x="957" y="2325"/>
                      <a:pt x="769" y="2881"/>
                    </a:cubicBezTo>
                    <a:cubicBezTo>
                      <a:pt x="568" y="3459"/>
                      <a:pt x="324" y="4027"/>
                      <a:pt x="179" y="4616"/>
                    </a:cubicBezTo>
                    <a:cubicBezTo>
                      <a:pt x="23" y="5194"/>
                      <a:pt x="1" y="5784"/>
                      <a:pt x="79" y="6373"/>
                    </a:cubicBezTo>
                    <a:cubicBezTo>
                      <a:pt x="168" y="6963"/>
                      <a:pt x="346" y="7530"/>
                      <a:pt x="479" y="8097"/>
                    </a:cubicBezTo>
                    <a:cubicBezTo>
                      <a:pt x="746" y="9187"/>
                      <a:pt x="880" y="10300"/>
                      <a:pt x="1080" y="11390"/>
                    </a:cubicBezTo>
                    <a:cubicBezTo>
                      <a:pt x="1102" y="11511"/>
                      <a:pt x="1124" y="11623"/>
                      <a:pt x="1147" y="11745"/>
                    </a:cubicBezTo>
                    <a:cubicBezTo>
                      <a:pt x="1246" y="11890"/>
                      <a:pt x="1325" y="12001"/>
                      <a:pt x="1391" y="12090"/>
                    </a:cubicBezTo>
                    <a:cubicBezTo>
                      <a:pt x="1369" y="11968"/>
                      <a:pt x="1347" y="11845"/>
                      <a:pt x="1313" y="11723"/>
                    </a:cubicBezTo>
                    <a:cubicBezTo>
                      <a:pt x="1102" y="10644"/>
                      <a:pt x="969" y="9543"/>
                      <a:pt x="735" y="8464"/>
                    </a:cubicBezTo>
                    <a:cubicBezTo>
                      <a:pt x="613" y="7886"/>
                      <a:pt x="435" y="7319"/>
                      <a:pt x="312" y="6740"/>
                    </a:cubicBezTo>
                    <a:cubicBezTo>
                      <a:pt x="190" y="6151"/>
                      <a:pt x="156" y="5562"/>
                      <a:pt x="268" y="4972"/>
                    </a:cubicBezTo>
                    <a:cubicBezTo>
                      <a:pt x="379" y="4371"/>
                      <a:pt x="613" y="3804"/>
                      <a:pt x="813" y="3226"/>
                    </a:cubicBezTo>
                    <a:cubicBezTo>
                      <a:pt x="1002" y="2670"/>
                      <a:pt x="1169" y="2114"/>
                      <a:pt x="1258" y="1535"/>
                    </a:cubicBezTo>
                    <a:cubicBezTo>
                      <a:pt x="1335" y="1024"/>
                      <a:pt x="1369" y="512"/>
                      <a:pt x="13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8"/>
              <p:cNvSpPr/>
              <p:nvPr/>
            </p:nvSpPr>
            <p:spPr>
              <a:xfrm>
                <a:off x="384978" y="1999284"/>
                <a:ext cx="55541" cy="492821"/>
              </a:xfrm>
              <a:custGeom>
                <a:avLst/>
                <a:gdLst/>
                <a:ahLst/>
                <a:cxnLst/>
                <a:rect l="l" t="t" r="r" b="b"/>
                <a:pathLst>
                  <a:path w="1592" h="14126" extrusionOk="0">
                    <a:moveTo>
                      <a:pt x="190" y="1"/>
                    </a:moveTo>
                    <a:lnTo>
                      <a:pt x="190" y="235"/>
                    </a:lnTo>
                    <a:cubicBezTo>
                      <a:pt x="479" y="1113"/>
                      <a:pt x="646" y="2025"/>
                      <a:pt x="702" y="2937"/>
                    </a:cubicBezTo>
                    <a:cubicBezTo>
                      <a:pt x="735" y="3504"/>
                      <a:pt x="712" y="4061"/>
                      <a:pt x="657" y="4617"/>
                    </a:cubicBezTo>
                    <a:cubicBezTo>
                      <a:pt x="579" y="5250"/>
                      <a:pt x="445" y="5862"/>
                      <a:pt x="334" y="6485"/>
                    </a:cubicBezTo>
                    <a:cubicBezTo>
                      <a:pt x="134" y="7586"/>
                      <a:pt x="1" y="8776"/>
                      <a:pt x="445" y="9844"/>
                    </a:cubicBezTo>
                    <a:cubicBezTo>
                      <a:pt x="657" y="10356"/>
                      <a:pt x="1080" y="10789"/>
                      <a:pt x="1169" y="11345"/>
                    </a:cubicBezTo>
                    <a:cubicBezTo>
                      <a:pt x="1258" y="11879"/>
                      <a:pt x="1102" y="12424"/>
                      <a:pt x="1169" y="12969"/>
                    </a:cubicBezTo>
                    <a:cubicBezTo>
                      <a:pt x="1224" y="13369"/>
                      <a:pt x="1357" y="13759"/>
                      <a:pt x="1535" y="14126"/>
                    </a:cubicBezTo>
                    <a:lnTo>
                      <a:pt x="1591" y="13848"/>
                    </a:lnTo>
                    <a:cubicBezTo>
                      <a:pt x="1513" y="13659"/>
                      <a:pt x="1446" y="13470"/>
                      <a:pt x="1414" y="13270"/>
                    </a:cubicBezTo>
                    <a:cubicBezTo>
                      <a:pt x="1357" y="13014"/>
                      <a:pt x="1335" y="12747"/>
                      <a:pt x="1347" y="12491"/>
                    </a:cubicBezTo>
                    <a:cubicBezTo>
                      <a:pt x="1357" y="12213"/>
                      <a:pt x="1402" y="11935"/>
                      <a:pt x="1391" y="11657"/>
                    </a:cubicBezTo>
                    <a:cubicBezTo>
                      <a:pt x="1380" y="11390"/>
                      <a:pt x="1313" y="11123"/>
                      <a:pt x="1202" y="10878"/>
                    </a:cubicBezTo>
                    <a:cubicBezTo>
                      <a:pt x="1080" y="10623"/>
                      <a:pt x="924" y="10400"/>
                      <a:pt x="779" y="10156"/>
                    </a:cubicBezTo>
                    <a:cubicBezTo>
                      <a:pt x="223" y="9155"/>
                      <a:pt x="279" y="7964"/>
                      <a:pt x="468" y="6863"/>
                    </a:cubicBezTo>
                    <a:cubicBezTo>
                      <a:pt x="568" y="6229"/>
                      <a:pt x="712" y="5595"/>
                      <a:pt x="801" y="4961"/>
                    </a:cubicBezTo>
                    <a:cubicBezTo>
                      <a:pt x="868" y="4405"/>
                      <a:pt x="902" y="3849"/>
                      <a:pt x="880" y="3293"/>
                    </a:cubicBezTo>
                    <a:cubicBezTo>
                      <a:pt x="846" y="2203"/>
                      <a:pt x="635" y="1124"/>
                      <a:pt x="257" y="101"/>
                    </a:cubicBezTo>
                    <a:lnTo>
                      <a:pt x="19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8"/>
              <p:cNvSpPr/>
              <p:nvPr/>
            </p:nvSpPr>
            <p:spPr>
              <a:xfrm>
                <a:off x="365196" y="2055942"/>
                <a:ext cx="53203" cy="487797"/>
              </a:xfrm>
              <a:custGeom>
                <a:avLst/>
                <a:gdLst/>
                <a:ahLst/>
                <a:cxnLst/>
                <a:rect l="l" t="t" r="r" b="b"/>
                <a:pathLst>
                  <a:path w="1525" h="13982" extrusionOk="0">
                    <a:moveTo>
                      <a:pt x="701" y="0"/>
                    </a:moveTo>
                    <a:cubicBezTo>
                      <a:pt x="701" y="56"/>
                      <a:pt x="701" y="101"/>
                      <a:pt x="690" y="168"/>
                    </a:cubicBezTo>
                    <a:cubicBezTo>
                      <a:pt x="690" y="234"/>
                      <a:pt x="690" y="301"/>
                      <a:pt x="679" y="356"/>
                    </a:cubicBezTo>
                    <a:cubicBezTo>
                      <a:pt x="812" y="1124"/>
                      <a:pt x="913" y="1903"/>
                      <a:pt x="879" y="2681"/>
                    </a:cubicBezTo>
                    <a:cubicBezTo>
                      <a:pt x="868" y="3260"/>
                      <a:pt x="768" y="3816"/>
                      <a:pt x="612" y="4372"/>
                    </a:cubicBezTo>
                    <a:cubicBezTo>
                      <a:pt x="456" y="4939"/>
                      <a:pt x="256" y="5495"/>
                      <a:pt x="145" y="6073"/>
                    </a:cubicBezTo>
                    <a:cubicBezTo>
                      <a:pt x="45" y="6585"/>
                      <a:pt x="1" y="7119"/>
                      <a:pt x="100" y="7642"/>
                    </a:cubicBezTo>
                    <a:cubicBezTo>
                      <a:pt x="212" y="8198"/>
                      <a:pt x="523" y="8665"/>
                      <a:pt x="757" y="9187"/>
                    </a:cubicBezTo>
                    <a:cubicBezTo>
                      <a:pt x="1190" y="10178"/>
                      <a:pt x="1190" y="11278"/>
                      <a:pt x="1224" y="12335"/>
                    </a:cubicBezTo>
                    <a:cubicBezTo>
                      <a:pt x="1246" y="12880"/>
                      <a:pt x="1279" y="13436"/>
                      <a:pt x="1391" y="13981"/>
                    </a:cubicBezTo>
                    <a:lnTo>
                      <a:pt x="1524" y="13781"/>
                    </a:lnTo>
                    <a:cubicBezTo>
                      <a:pt x="1469" y="13403"/>
                      <a:pt x="1435" y="13013"/>
                      <a:pt x="1413" y="12635"/>
                    </a:cubicBezTo>
                    <a:cubicBezTo>
                      <a:pt x="1368" y="11590"/>
                      <a:pt x="1402" y="10522"/>
                      <a:pt x="1057" y="9521"/>
                    </a:cubicBezTo>
                    <a:cubicBezTo>
                      <a:pt x="879" y="8987"/>
                      <a:pt x="545" y="8520"/>
                      <a:pt x="367" y="7986"/>
                    </a:cubicBezTo>
                    <a:cubicBezTo>
                      <a:pt x="189" y="7486"/>
                      <a:pt x="189" y="6941"/>
                      <a:pt x="268" y="6407"/>
                    </a:cubicBezTo>
                    <a:cubicBezTo>
                      <a:pt x="345" y="5840"/>
                      <a:pt x="523" y="5295"/>
                      <a:pt x="679" y="4750"/>
                    </a:cubicBezTo>
                    <a:cubicBezTo>
                      <a:pt x="835" y="4205"/>
                      <a:pt x="968" y="3648"/>
                      <a:pt x="1012" y="3082"/>
                    </a:cubicBezTo>
                    <a:cubicBezTo>
                      <a:pt x="1079" y="2047"/>
                      <a:pt x="913" y="1013"/>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8"/>
              <p:cNvSpPr/>
              <p:nvPr/>
            </p:nvSpPr>
            <p:spPr>
              <a:xfrm>
                <a:off x="404376" y="2019868"/>
                <a:ext cx="48947" cy="422209"/>
              </a:xfrm>
              <a:custGeom>
                <a:avLst/>
                <a:gdLst/>
                <a:ahLst/>
                <a:cxnLst/>
                <a:rect l="l" t="t" r="r" b="b"/>
                <a:pathLst>
                  <a:path w="1403" h="12102" extrusionOk="0">
                    <a:moveTo>
                      <a:pt x="346" y="868"/>
                    </a:moveTo>
                    <a:lnTo>
                      <a:pt x="346" y="868"/>
                    </a:lnTo>
                    <a:cubicBezTo>
                      <a:pt x="423" y="1157"/>
                      <a:pt x="490" y="1457"/>
                      <a:pt x="568" y="1746"/>
                    </a:cubicBezTo>
                    <a:cubicBezTo>
                      <a:pt x="813" y="2826"/>
                      <a:pt x="1080" y="3915"/>
                      <a:pt x="1169" y="5028"/>
                    </a:cubicBezTo>
                    <a:cubicBezTo>
                      <a:pt x="1224" y="5594"/>
                      <a:pt x="1224" y="6162"/>
                      <a:pt x="1236" y="6729"/>
                    </a:cubicBezTo>
                    <a:cubicBezTo>
                      <a:pt x="1236" y="7307"/>
                      <a:pt x="1236" y="7886"/>
                      <a:pt x="1202" y="8464"/>
                    </a:cubicBezTo>
                    <a:cubicBezTo>
                      <a:pt x="1180" y="9143"/>
                      <a:pt x="1124" y="9821"/>
                      <a:pt x="1135" y="10500"/>
                    </a:cubicBezTo>
                    <a:cubicBezTo>
                      <a:pt x="890" y="9621"/>
                      <a:pt x="568" y="8753"/>
                      <a:pt x="490" y="7875"/>
                    </a:cubicBezTo>
                    <a:cubicBezTo>
                      <a:pt x="390" y="6862"/>
                      <a:pt x="591" y="5861"/>
                      <a:pt x="646" y="4860"/>
                    </a:cubicBezTo>
                    <a:cubicBezTo>
                      <a:pt x="702" y="3904"/>
                      <a:pt x="668" y="2947"/>
                      <a:pt x="535" y="2002"/>
                    </a:cubicBezTo>
                    <a:cubicBezTo>
                      <a:pt x="490" y="1624"/>
                      <a:pt x="423" y="1246"/>
                      <a:pt x="346" y="868"/>
                    </a:cubicBezTo>
                    <a:close/>
                    <a:moveTo>
                      <a:pt x="1" y="0"/>
                    </a:moveTo>
                    <a:lnTo>
                      <a:pt x="1" y="0"/>
                    </a:lnTo>
                    <a:cubicBezTo>
                      <a:pt x="23" y="78"/>
                      <a:pt x="45" y="167"/>
                      <a:pt x="67" y="256"/>
                    </a:cubicBezTo>
                    <a:cubicBezTo>
                      <a:pt x="190" y="723"/>
                      <a:pt x="279" y="1190"/>
                      <a:pt x="357" y="1669"/>
                    </a:cubicBezTo>
                    <a:cubicBezTo>
                      <a:pt x="502" y="2603"/>
                      <a:pt x="557" y="3560"/>
                      <a:pt x="535" y="4505"/>
                    </a:cubicBezTo>
                    <a:cubicBezTo>
                      <a:pt x="502" y="5483"/>
                      <a:pt x="312" y="6474"/>
                      <a:pt x="334" y="7463"/>
                    </a:cubicBezTo>
                    <a:cubicBezTo>
                      <a:pt x="357" y="8453"/>
                      <a:pt x="690" y="9388"/>
                      <a:pt x="969" y="10333"/>
                    </a:cubicBezTo>
                    <a:cubicBezTo>
                      <a:pt x="1035" y="10555"/>
                      <a:pt x="1091" y="10789"/>
                      <a:pt x="1147" y="11022"/>
                    </a:cubicBezTo>
                    <a:cubicBezTo>
                      <a:pt x="1157" y="11245"/>
                      <a:pt x="1180" y="11479"/>
                      <a:pt x="1213" y="11701"/>
                    </a:cubicBezTo>
                    <a:cubicBezTo>
                      <a:pt x="1224" y="11834"/>
                      <a:pt x="1246" y="11968"/>
                      <a:pt x="1269" y="12101"/>
                    </a:cubicBezTo>
                    <a:cubicBezTo>
                      <a:pt x="1280" y="11956"/>
                      <a:pt x="1302" y="11657"/>
                      <a:pt x="1347" y="11256"/>
                    </a:cubicBezTo>
                    <a:cubicBezTo>
                      <a:pt x="1280" y="10411"/>
                      <a:pt x="1325" y="9543"/>
                      <a:pt x="1369" y="8731"/>
                    </a:cubicBezTo>
                    <a:cubicBezTo>
                      <a:pt x="1391" y="8153"/>
                      <a:pt x="1402" y="7586"/>
                      <a:pt x="1402" y="7007"/>
                    </a:cubicBezTo>
                    <a:cubicBezTo>
                      <a:pt x="1402" y="6440"/>
                      <a:pt x="1391" y="5861"/>
                      <a:pt x="1358" y="5295"/>
                    </a:cubicBezTo>
                    <a:cubicBezTo>
                      <a:pt x="1280" y="4205"/>
                      <a:pt x="1024" y="3125"/>
                      <a:pt x="769" y="2058"/>
                    </a:cubicBezTo>
                    <a:cubicBezTo>
                      <a:pt x="680" y="1679"/>
                      <a:pt x="579" y="1301"/>
                      <a:pt x="479" y="923"/>
                    </a:cubicBezTo>
                    <a:cubicBezTo>
                      <a:pt x="301" y="557"/>
                      <a:pt x="134" y="2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8"/>
              <p:cNvSpPr/>
              <p:nvPr/>
            </p:nvSpPr>
            <p:spPr>
              <a:xfrm>
                <a:off x="321725" y="2088144"/>
                <a:ext cx="143632" cy="457515"/>
              </a:xfrm>
              <a:custGeom>
                <a:avLst/>
                <a:gdLst/>
                <a:ahLst/>
                <a:cxnLst/>
                <a:rect l="l" t="t" r="r" b="b"/>
                <a:pathLst>
                  <a:path w="4117" h="13114" extrusionOk="0">
                    <a:moveTo>
                      <a:pt x="1858" y="1"/>
                    </a:moveTo>
                    <a:cubicBezTo>
                      <a:pt x="1769" y="501"/>
                      <a:pt x="1547" y="857"/>
                      <a:pt x="891" y="2725"/>
                    </a:cubicBezTo>
                    <a:cubicBezTo>
                      <a:pt x="0" y="5328"/>
                      <a:pt x="45" y="4594"/>
                      <a:pt x="234" y="7686"/>
                    </a:cubicBezTo>
                    <a:cubicBezTo>
                      <a:pt x="424" y="10778"/>
                      <a:pt x="1981" y="12480"/>
                      <a:pt x="1981" y="12480"/>
                    </a:cubicBezTo>
                    <a:lnTo>
                      <a:pt x="2604" y="13114"/>
                    </a:lnTo>
                    <a:lnTo>
                      <a:pt x="3204" y="12224"/>
                    </a:lnTo>
                    <a:lnTo>
                      <a:pt x="3638" y="10256"/>
                    </a:lnTo>
                    <a:cubicBezTo>
                      <a:pt x="3638" y="10256"/>
                      <a:pt x="3682" y="8731"/>
                      <a:pt x="4116" y="6907"/>
                    </a:cubicBezTo>
                    <a:cubicBezTo>
                      <a:pt x="4038" y="6729"/>
                      <a:pt x="3949" y="6552"/>
                      <a:pt x="3838" y="6385"/>
                    </a:cubicBezTo>
                    <a:cubicBezTo>
                      <a:pt x="3649" y="6084"/>
                      <a:pt x="3415" y="5829"/>
                      <a:pt x="3193" y="5573"/>
                    </a:cubicBezTo>
                    <a:cubicBezTo>
                      <a:pt x="2970" y="5306"/>
                      <a:pt x="2770" y="5039"/>
                      <a:pt x="2659" y="4717"/>
                    </a:cubicBezTo>
                    <a:cubicBezTo>
                      <a:pt x="2570" y="4450"/>
                      <a:pt x="2537" y="4161"/>
                      <a:pt x="2525" y="3882"/>
                    </a:cubicBezTo>
                    <a:cubicBezTo>
                      <a:pt x="2525" y="3304"/>
                      <a:pt x="2626" y="2737"/>
                      <a:pt x="2626" y="2169"/>
                    </a:cubicBezTo>
                    <a:cubicBezTo>
                      <a:pt x="2626" y="1892"/>
                      <a:pt x="2592" y="1613"/>
                      <a:pt x="2525" y="1346"/>
                    </a:cubicBezTo>
                    <a:cubicBezTo>
                      <a:pt x="2448" y="1069"/>
                      <a:pt x="2325" y="824"/>
                      <a:pt x="2192" y="579"/>
                    </a:cubicBezTo>
                    <a:cubicBezTo>
                      <a:pt x="2092" y="379"/>
                      <a:pt x="1981" y="190"/>
                      <a:pt x="185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8"/>
              <p:cNvSpPr/>
              <p:nvPr/>
            </p:nvSpPr>
            <p:spPr>
              <a:xfrm>
                <a:off x="415645" y="2257353"/>
                <a:ext cx="37295" cy="184729"/>
              </a:xfrm>
              <a:custGeom>
                <a:avLst/>
                <a:gdLst/>
                <a:ahLst/>
                <a:cxnLst/>
                <a:rect l="l" t="t" r="r" b="b"/>
                <a:pathLst>
                  <a:path w="1069" h="5295" extrusionOk="0">
                    <a:moveTo>
                      <a:pt x="23" y="0"/>
                    </a:moveTo>
                    <a:cubicBezTo>
                      <a:pt x="11" y="211"/>
                      <a:pt x="1" y="434"/>
                      <a:pt x="11" y="656"/>
                    </a:cubicBezTo>
                    <a:cubicBezTo>
                      <a:pt x="34" y="1646"/>
                      <a:pt x="367" y="2581"/>
                      <a:pt x="646" y="3526"/>
                    </a:cubicBezTo>
                    <a:cubicBezTo>
                      <a:pt x="712" y="3748"/>
                      <a:pt x="768" y="3982"/>
                      <a:pt x="824" y="4215"/>
                    </a:cubicBezTo>
                    <a:cubicBezTo>
                      <a:pt x="834" y="4438"/>
                      <a:pt x="857" y="4672"/>
                      <a:pt x="890" y="4894"/>
                    </a:cubicBezTo>
                    <a:cubicBezTo>
                      <a:pt x="901" y="5027"/>
                      <a:pt x="923" y="5161"/>
                      <a:pt x="946" y="5294"/>
                    </a:cubicBezTo>
                    <a:cubicBezTo>
                      <a:pt x="957" y="5283"/>
                      <a:pt x="957" y="5261"/>
                      <a:pt x="957" y="5238"/>
                    </a:cubicBezTo>
                    <a:lnTo>
                      <a:pt x="957" y="5216"/>
                    </a:lnTo>
                    <a:lnTo>
                      <a:pt x="957" y="5172"/>
                    </a:lnTo>
                    <a:lnTo>
                      <a:pt x="957" y="5149"/>
                    </a:lnTo>
                    <a:cubicBezTo>
                      <a:pt x="957" y="5127"/>
                      <a:pt x="968" y="5094"/>
                      <a:pt x="968" y="5072"/>
                    </a:cubicBezTo>
                    <a:lnTo>
                      <a:pt x="968" y="5060"/>
                    </a:lnTo>
                    <a:lnTo>
                      <a:pt x="968" y="4971"/>
                    </a:lnTo>
                    <a:lnTo>
                      <a:pt x="968" y="4949"/>
                    </a:lnTo>
                    <a:cubicBezTo>
                      <a:pt x="979" y="4927"/>
                      <a:pt x="979" y="4894"/>
                      <a:pt x="979" y="4872"/>
                    </a:cubicBezTo>
                    <a:lnTo>
                      <a:pt x="979" y="4850"/>
                    </a:lnTo>
                    <a:cubicBezTo>
                      <a:pt x="990" y="4805"/>
                      <a:pt x="990" y="4771"/>
                      <a:pt x="990" y="4727"/>
                    </a:cubicBezTo>
                    <a:cubicBezTo>
                      <a:pt x="990" y="4682"/>
                      <a:pt x="1002" y="4649"/>
                      <a:pt x="1002" y="4605"/>
                    </a:cubicBezTo>
                    <a:lnTo>
                      <a:pt x="1002" y="4571"/>
                    </a:lnTo>
                    <a:cubicBezTo>
                      <a:pt x="1012" y="4538"/>
                      <a:pt x="1012" y="4504"/>
                      <a:pt x="1012" y="4471"/>
                    </a:cubicBezTo>
                    <a:cubicBezTo>
                      <a:pt x="1012" y="4460"/>
                      <a:pt x="1024" y="4460"/>
                      <a:pt x="1024" y="4449"/>
                    </a:cubicBezTo>
                    <a:cubicBezTo>
                      <a:pt x="957" y="3604"/>
                      <a:pt x="1002" y="2736"/>
                      <a:pt x="1046" y="1924"/>
                    </a:cubicBezTo>
                    <a:cubicBezTo>
                      <a:pt x="1057" y="1746"/>
                      <a:pt x="1057" y="1580"/>
                      <a:pt x="1068" y="1412"/>
                    </a:cubicBezTo>
                    <a:cubicBezTo>
                      <a:pt x="1012" y="1335"/>
                      <a:pt x="957" y="1257"/>
                      <a:pt x="901" y="1190"/>
                    </a:cubicBezTo>
                    <a:cubicBezTo>
                      <a:pt x="890" y="1346"/>
                      <a:pt x="890" y="1501"/>
                      <a:pt x="879" y="1657"/>
                    </a:cubicBezTo>
                    <a:cubicBezTo>
                      <a:pt x="857" y="2336"/>
                      <a:pt x="801" y="3014"/>
                      <a:pt x="812" y="3693"/>
                    </a:cubicBezTo>
                    <a:cubicBezTo>
                      <a:pt x="567" y="2814"/>
                      <a:pt x="245" y="1946"/>
                      <a:pt x="167" y="1068"/>
                    </a:cubicBezTo>
                    <a:cubicBezTo>
                      <a:pt x="134" y="789"/>
                      <a:pt x="134" y="512"/>
                      <a:pt x="145" y="233"/>
                    </a:cubicBezTo>
                    <a:cubicBezTo>
                      <a:pt x="100" y="156"/>
                      <a:pt x="56" y="78"/>
                      <a:pt x="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8"/>
              <p:cNvSpPr/>
              <p:nvPr/>
            </p:nvSpPr>
            <p:spPr>
              <a:xfrm>
                <a:off x="384978" y="2134720"/>
                <a:ext cx="55541" cy="357388"/>
              </a:xfrm>
              <a:custGeom>
                <a:avLst/>
                <a:gdLst/>
                <a:ahLst/>
                <a:cxnLst/>
                <a:rect l="l" t="t" r="r" b="b"/>
                <a:pathLst>
                  <a:path w="1592" h="10244" extrusionOk="0">
                    <a:moveTo>
                      <a:pt x="712" y="1"/>
                    </a:moveTo>
                    <a:cubicBezTo>
                      <a:pt x="702" y="256"/>
                      <a:pt x="679" y="501"/>
                      <a:pt x="657" y="735"/>
                    </a:cubicBezTo>
                    <a:cubicBezTo>
                      <a:pt x="579" y="1368"/>
                      <a:pt x="445" y="1980"/>
                      <a:pt x="334" y="2603"/>
                    </a:cubicBezTo>
                    <a:cubicBezTo>
                      <a:pt x="134" y="3704"/>
                      <a:pt x="1" y="4894"/>
                      <a:pt x="445" y="5962"/>
                    </a:cubicBezTo>
                    <a:cubicBezTo>
                      <a:pt x="657" y="6474"/>
                      <a:pt x="1080" y="6907"/>
                      <a:pt x="1169" y="7463"/>
                    </a:cubicBezTo>
                    <a:cubicBezTo>
                      <a:pt x="1258" y="7997"/>
                      <a:pt x="1102" y="8542"/>
                      <a:pt x="1169" y="9087"/>
                    </a:cubicBezTo>
                    <a:cubicBezTo>
                      <a:pt x="1224" y="9487"/>
                      <a:pt x="1357" y="9877"/>
                      <a:pt x="1535" y="10244"/>
                    </a:cubicBezTo>
                    <a:lnTo>
                      <a:pt x="1591" y="9966"/>
                    </a:lnTo>
                    <a:cubicBezTo>
                      <a:pt x="1513" y="9777"/>
                      <a:pt x="1446" y="9588"/>
                      <a:pt x="1414" y="9388"/>
                    </a:cubicBezTo>
                    <a:cubicBezTo>
                      <a:pt x="1357" y="9132"/>
                      <a:pt x="1335" y="8865"/>
                      <a:pt x="1347" y="8609"/>
                    </a:cubicBezTo>
                    <a:cubicBezTo>
                      <a:pt x="1357" y="8331"/>
                      <a:pt x="1402" y="8053"/>
                      <a:pt x="1391" y="7775"/>
                    </a:cubicBezTo>
                    <a:cubicBezTo>
                      <a:pt x="1380" y="7508"/>
                      <a:pt x="1313" y="7241"/>
                      <a:pt x="1202" y="6996"/>
                    </a:cubicBezTo>
                    <a:cubicBezTo>
                      <a:pt x="1080" y="6741"/>
                      <a:pt x="924" y="6518"/>
                      <a:pt x="779" y="6274"/>
                    </a:cubicBezTo>
                    <a:cubicBezTo>
                      <a:pt x="223" y="5273"/>
                      <a:pt x="279" y="4082"/>
                      <a:pt x="468" y="2981"/>
                    </a:cubicBezTo>
                    <a:cubicBezTo>
                      <a:pt x="568" y="2347"/>
                      <a:pt x="712" y="1713"/>
                      <a:pt x="801" y="1079"/>
                    </a:cubicBezTo>
                    <a:lnTo>
                      <a:pt x="801" y="1002"/>
                    </a:lnTo>
                    <a:cubicBezTo>
                      <a:pt x="813" y="946"/>
                      <a:pt x="813" y="890"/>
                      <a:pt x="813" y="834"/>
                    </a:cubicBezTo>
                    <a:cubicBezTo>
                      <a:pt x="813" y="557"/>
                      <a:pt x="779" y="278"/>
                      <a:pt x="712" y="11"/>
                    </a:cubicBezTo>
                    <a:lnTo>
                      <a:pt x="712"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8"/>
              <p:cNvSpPr/>
              <p:nvPr/>
            </p:nvSpPr>
            <p:spPr>
              <a:xfrm>
                <a:off x="337634" y="2095924"/>
                <a:ext cx="48563" cy="421790"/>
              </a:xfrm>
              <a:custGeom>
                <a:avLst/>
                <a:gdLst/>
                <a:ahLst/>
                <a:cxnLst/>
                <a:rect l="l" t="t" r="r" b="b"/>
                <a:pathLst>
                  <a:path w="1392" h="12090" extrusionOk="0">
                    <a:moveTo>
                      <a:pt x="1347" y="0"/>
                    </a:moveTo>
                    <a:cubicBezTo>
                      <a:pt x="1347" y="33"/>
                      <a:pt x="1335" y="56"/>
                      <a:pt x="1325" y="78"/>
                    </a:cubicBezTo>
                    <a:lnTo>
                      <a:pt x="1325" y="89"/>
                    </a:lnTo>
                    <a:cubicBezTo>
                      <a:pt x="1313" y="112"/>
                      <a:pt x="1313" y="134"/>
                      <a:pt x="1302" y="167"/>
                    </a:cubicBezTo>
                    <a:cubicBezTo>
                      <a:pt x="1302" y="167"/>
                      <a:pt x="1302" y="178"/>
                      <a:pt x="1291" y="178"/>
                    </a:cubicBezTo>
                    <a:cubicBezTo>
                      <a:pt x="1291" y="201"/>
                      <a:pt x="1280" y="234"/>
                      <a:pt x="1269" y="256"/>
                    </a:cubicBezTo>
                    <a:lnTo>
                      <a:pt x="1269" y="267"/>
                    </a:lnTo>
                    <a:cubicBezTo>
                      <a:pt x="1258" y="290"/>
                      <a:pt x="1246" y="323"/>
                      <a:pt x="1236" y="345"/>
                    </a:cubicBezTo>
                    <a:lnTo>
                      <a:pt x="1236" y="356"/>
                    </a:lnTo>
                    <a:cubicBezTo>
                      <a:pt x="1224" y="634"/>
                      <a:pt x="1202" y="912"/>
                      <a:pt x="1169" y="1179"/>
                    </a:cubicBezTo>
                    <a:cubicBezTo>
                      <a:pt x="1091" y="1758"/>
                      <a:pt x="957" y="2325"/>
                      <a:pt x="769" y="2881"/>
                    </a:cubicBezTo>
                    <a:cubicBezTo>
                      <a:pt x="568" y="3459"/>
                      <a:pt x="324" y="4027"/>
                      <a:pt x="179" y="4616"/>
                    </a:cubicBezTo>
                    <a:cubicBezTo>
                      <a:pt x="23" y="5194"/>
                      <a:pt x="1" y="5784"/>
                      <a:pt x="79" y="6373"/>
                    </a:cubicBezTo>
                    <a:cubicBezTo>
                      <a:pt x="168" y="6963"/>
                      <a:pt x="346" y="7530"/>
                      <a:pt x="479" y="8097"/>
                    </a:cubicBezTo>
                    <a:cubicBezTo>
                      <a:pt x="746" y="9187"/>
                      <a:pt x="880" y="10300"/>
                      <a:pt x="1080" y="11390"/>
                    </a:cubicBezTo>
                    <a:cubicBezTo>
                      <a:pt x="1102" y="11511"/>
                      <a:pt x="1124" y="11623"/>
                      <a:pt x="1147" y="11745"/>
                    </a:cubicBezTo>
                    <a:cubicBezTo>
                      <a:pt x="1246" y="11890"/>
                      <a:pt x="1325" y="12001"/>
                      <a:pt x="1391" y="12090"/>
                    </a:cubicBezTo>
                    <a:cubicBezTo>
                      <a:pt x="1369" y="11968"/>
                      <a:pt x="1347" y="11845"/>
                      <a:pt x="1313" y="11723"/>
                    </a:cubicBezTo>
                    <a:cubicBezTo>
                      <a:pt x="1102" y="10644"/>
                      <a:pt x="969" y="9543"/>
                      <a:pt x="735" y="8464"/>
                    </a:cubicBezTo>
                    <a:cubicBezTo>
                      <a:pt x="613" y="7886"/>
                      <a:pt x="435" y="7319"/>
                      <a:pt x="312" y="6740"/>
                    </a:cubicBezTo>
                    <a:cubicBezTo>
                      <a:pt x="190" y="6151"/>
                      <a:pt x="156" y="5562"/>
                      <a:pt x="268" y="4972"/>
                    </a:cubicBezTo>
                    <a:cubicBezTo>
                      <a:pt x="379" y="4371"/>
                      <a:pt x="613" y="3804"/>
                      <a:pt x="813" y="3226"/>
                    </a:cubicBezTo>
                    <a:cubicBezTo>
                      <a:pt x="1002" y="2670"/>
                      <a:pt x="1169" y="2114"/>
                      <a:pt x="1258" y="1535"/>
                    </a:cubicBezTo>
                    <a:cubicBezTo>
                      <a:pt x="1335" y="1024"/>
                      <a:pt x="1369" y="512"/>
                      <a:pt x="134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8"/>
              <p:cNvSpPr/>
              <p:nvPr/>
            </p:nvSpPr>
            <p:spPr>
              <a:xfrm>
                <a:off x="365196" y="2099797"/>
                <a:ext cx="53203" cy="443943"/>
              </a:xfrm>
              <a:custGeom>
                <a:avLst/>
                <a:gdLst/>
                <a:ahLst/>
                <a:cxnLst/>
                <a:rect l="l" t="t" r="r" b="b"/>
                <a:pathLst>
                  <a:path w="1525" h="12725" extrusionOk="0">
                    <a:moveTo>
                      <a:pt x="812" y="1"/>
                    </a:moveTo>
                    <a:lnTo>
                      <a:pt x="812" y="1"/>
                    </a:lnTo>
                    <a:cubicBezTo>
                      <a:pt x="868" y="468"/>
                      <a:pt x="901" y="946"/>
                      <a:pt x="879" y="1424"/>
                    </a:cubicBezTo>
                    <a:cubicBezTo>
                      <a:pt x="868" y="2003"/>
                      <a:pt x="768" y="2559"/>
                      <a:pt x="612" y="3115"/>
                    </a:cubicBezTo>
                    <a:cubicBezTo>
                      <a:pt x="456" y="3682"/>
                      <a:pt x="256" y="4238"/>
                      <a:pt x="145" y="4816"/>
                    </a:cubicBezTo>
                    <a:cubicBezTo>
                      <a:pt x="45" y="5328"/>
                      <a:pt x="1" y="5862"/>
                      <a:pt x="100" y="6385"/>
                    </a:cubicBezTo>
                    <a:cubicBezTo>
                      <a:pt x="212" y="6941"/>
                      <a:pt x="523" y="7408"/>
                      <a:pt x="757" y="7930"/>
                    </a:cubicBezTo>
                    <a:cubicBezTo>
                      <a:pt x="1190" y="8921"/>
                      <a:pt x="1190" y="10021"/>
                      <a:pt x="1224" y="11078"/>
                    </a:cubicBezTo>
                    <a:cubicBezTo>
                      <a:pt x="1246" y="11623"/>
                      <a:pt x="1279" y="12179"/>
                      <a:pt x="1391" y="12724"/>
                    </a:cubicBezTo>
                    <a:lnTo>
                      <a:pt x="1524" y="12524"/>
                    </a:lnTo>
                    <a:cubicBezTo>
                      <a:pt x="1469" y="12146"/>
                      <a:pt x="1435" y="11756"/>
                      <a:pt x="1413" y="11378"/>
                    </a:cubicBezTo>
                    <a:cubicBezTo>
                      <a:pt x="1368" y="10333"/>
                      <a:pt x="1402" y="9265"/>
                      <a:pt x="1057" y="8264"/>
                    </a:cubicBezTo>
                    <a:cubicBezTo>
                      <a:pt x="879" y="7730"/>
                      <a:pt x="545" y="7263"/>
                      <a:pt x="367" y="6729"/>
                    </a:cubicBezTo>
                    <a:cubicBezTo>
                      <a:pt x="189" y="6229"/>
                      <a:pt x="189" y="5684"/>
                      <a:pt x="268" y="5150"/>
                    </a:cubicBezTo>
                    <a:cubicBezTo>
                      <a:pt x="345" y="4583"/>
                      <a:pt x="523" y="4038"/>
                      <a:pt x="679" y="3493"/>
                    </a:cubicBezTo>
                    <a:cubicBezTo>
                      <a:pt x="835" y="2948"/>
                      <a:pt x="968" y="2391"/>
                      <a:pt x="1012" y="1825"/>
                    </a:cubicBezTo>
                    <a:cubicBezTo>
                      <a:pt x="1046" y="1302"/>
                      <a:pt x="1012" y="779"/>
                      <a:pt x="957" y="256"/>
                    </a:cubicBezTo>
                    <a:cubicBezTo>
                      <a:pt x="957" y="245"/>
                      <a:pt x="957" y="245"/>
                      <a:pt x="946" y="245"/>
                    </a:cubicBezTo>
                    <a:cubicBezTo>
                      <a:pt x="913" y="156"/>
                      <a:pt x="857" y="78"/>
                      <a:pt x="8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8"/>
              <p:cNvSpPr/>
              <p:nvPr/>
            </p:nvSpPr>
            <p:spPr>
              <a:xfrm>
                <a:off x="373325" y="2189041"/>
                <a:ext cx="363632" cy="388437"/>
              </a:xfrm>
              <a:custGeom>
                <a:avLst/>
                <a:gdLst/>
                <a:ahLst/>
                <a:cxnLst/>
                <a:rect l="l" t="t" r="r" b="b"/>
                <a:pathLst>
                  <a:path w="10423" h="11134" extrusionOk="0">
                    <a:moveTo>
                      <a:pt x="10289" y="1"/>
                    </a:moveTo>
                    <a:cubicBezTo>
                      <a:pt x="10245" y="1"/>
                      <a:pt x="10200" y="1"/>
                      <a:pt x="10156" y="11"/>
                    </a:cubicBezTo>
                    <a:cubicBezTo>
                      <a:pt x="10067" y="23"/>
                      <a:pt x="9989" y="34"/>
                      <a:pt x="9911" y="45"/>
                    </a:cubicBezTo>
                    <a:cubicBezTo>
                      <a:pt x="9822" y="67"/>
                      <a:pt x="9744" y="78"/>
                      <a:pt x="9667" y="100"/>
                    </a:cubicBezTo>
                    <a:lnTo>
                      <a:pt x="9422" y="156"/>
                    </a:lnTo>
                    <a:cubicBezTo>
                      <a:pt x="9099" y="256"/>
                      <a:pt x="8799" y="367"/>
                      <a:pt x="8488" y="501"/>
                    </a:cubicBezTo>
                    <a:cubicBezTo>
                      <a:pt x="7887" y="757"/>
                      <a:pt x="7309" y="1068"/>
                      <a:pt x="6763" y="1424"/>
                    </a:cubicBezTo>
                    <a:cubicBezTo>
                      <a:pt x="6619" y="1513"/>
                      <a:pt x="6486" y="1602"/>
                      <a:pt x="6352" y="1691"/>
                    </a:cubicBezTo>
                    <a:cubicBezTo>
                      <a:pt x="6219" y="1780"/>
                      <a:pt x="6085" y="1869"/>
                      <a:pt x="5952" y="1969"/>
                    </a:cubicBezTo>
                    <a:lnTo>
                      <a:pt x="5562" y="2258"/>
                    </a:lnTo>
                    <a:cubicBezTo>
                      <a:pt x="5429" y="2359"/>
                      <a:pt x="5295" y="2458"/>
                      <a:pt x="5162" y="2570"/>
                    </a:cubicBezTo>
                    <a:cubicBezTo>
                      <a:pt x="4662" y="3004"/>
                      <a:pt x="4205" y="3482"/>
                      <a:pt x="3794" y="3993"/>
                    </a:cubicBezTo>
                    <a:cubicBezTo>
                      <a:pt x="2971" y="5016"/>
                      <a:pt x="2270" y="6129"/>
                      <a:pt x="1659" y="7275"/>
                    </a:cubicBezTo>
                    <a:cubicBezTo>
                      <a:pt x="1347" y="7853"/>
                      <a:pt x="1046" y="8431"/>
                      <a:pt x="779" y="9020"/>
                    </a:cubicBezTo>
                    <a:cubicBezTo>
                      <a:pt x="502" y="9610"/>
                      <a:pt x="246" y="10211"/>
                      <a:pt x="1" y="10822"/>
                    </a:cubicBezTo>
                    <a:lnTo>
                      <a:pt x="846" y="11134"/>
                    </a:lnTo>
                    <a:cubicBezTo>
                      <a:pt x="1046" y="10545"/>
                      <a:pt x="1291" y="9944"/>
                      <a:pt x="1536" y="9354"/>
                    </a:cubicBezTo>
                    <a:cubicBezTo>
                      <a:pt x="1780" y="8776"/>
                      <a:pt x="2037" y="8197"/>
                      <a:pt x="2326" y="7619"/>
                    </a:cubicBezTo>
                    <a:cubicBezTo>
                      <a:pt x="2882" y="6485"/>
                      <a:pt x="3516" y="5384"/>
                      <a:pt x="4272" y="4371"/>
                    </a:cubicBezTo>
                    <a:cubicBezTo>
                      <a:pt x="4650" y="3860"/>
                      <a:pt x="5062" y="3393"/>
                      <a:pt x="5517" y="2959"/>
                    </a:cubicBezTo>
                    <a:cubicBezTo>
                      <a:pt x="5629" y="2859"/>
                      <a:pt x="5752" y="2759"/>
                      <a:pt x="5873" y="2659"/>
                    </a:cubicBezTo>
                    <a:lnTo>
                      <a:pt x="6241" y="2369"/>
                    </a:lnTo>
                    <a:cubicBezTo>
                      <a:pt x="6363" y="2270"/>
                      <a:pt x="6496" y="2169"/>
                      <a:pt x="6630" y="2080"/>
                    </a:cubicBezTo>
                    <a:cubicBezTo>
                      <a:pt x="6753" y="1991"/>
                      <a:pt x="6874" y="1892"/>
                      <a:pt x="7008" y="1803"/>
                    </a:cubicBezTo>
                    <a:cubicBezTo>
                      <a:pt x="7531" y="1447"/>
                      <a:pt x="8076" y="1113"/>
                      <a:pt x="8643" y="846"/>
                    </a:cubicBezTo>
                    <a:cubicBezTo>
                      <a:pt x="8932" y="713"/>
                      <a:pt x="9222" y="579"/>
                      <a:pt x="9521" y="490"/>
                    </a:cubicBezTo>
                    <a:lnTo>
                      <a:pt x="9744" y="423"/>
                    </a:lnTo>
                    <a:cubicBezTo>
                      <a:pt x="9822" y="401"/>
                      <a:pt x="9889" y="379"/>
                      <a:pt x="9966" y="367"/>
                    </a:cubicBezTo>
                    <a:cubicBezTo>
                      <a:pt x="10045" y="345"/>
                      <a:pt x="10122" y="334"/>
                      <a:pt x="10200" y="323"/>
                    </a:cubicBezTo>
                    <a:cubicBezTo>
                      <a:pt x="10233" y="312"/>
                      <a:pt x="10267" y="312"/>
                      <a:pt x="10312" y="312"/>
                    </a:cubicBezTo>
                    <a:cubicBezTo>
                      <a:pt x="10345" y="301"/>
                      <a:pt x="10378" y="301"/>
                      <a:pt x="10411" y="301"/>
                    </a:cubicBezTo>
                    <a:lnTo>
                      <a:pt x="10423"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8"/>
              <p:cNvSpPr/>
              <p:nvPr/>
            </p:nvSpPr>
            <p:spPr>
              <a:xfrm>
                <a:off x="721791" y="2051023"/>
                <a:ext cx="261970" cy="219163"/>
              </a:xfrm>
              <a:custGeom>
                <a:avLst/>
                <a:gdLst/>
                <a:ahLst/>
                <a:cxnLst/>
                <a:rect l="l" t="t" r="r" b="b"/>
                <a:pathLst>
                  <a:path w="7509" h="6282" extrusionOk="0">
                    <a:moveTo>
                      <a:pt x="4042" y="0"/>
                    </a:moveTo>
                    <a:cubicBezTo>
                      <a:pt x="3388" y="0"/>
                      <a:pt x="3082" y="108"/>
                      <a:pt x="3082" y="108"/>
                    </a:cubicBezTo>
                    <a:lnTo>
                      <a:pt x="1" y="2644"/>
                    </a:lnTo>
                    <a:lnTo>
                      <a:pt x="190" y="5358"/>
                    </a:lnTo>
                    <a:cubicBezTo>
                      <a:pt x="190" y="5358"/>
                      <a:pt x="857" y="6048"/>
                      <a:pt x="1669" y="6159"/>
                    </a:cubicBezTo>
                    <a:cubicBezTo>
                      <a:pt x="2000" y="6204"/>
                      <a:pt x="2121" y="6232"/>
                      <a:pt x="2216" y="6232"/>
                    </a:cubicBezTo>
                    <a:cubicBezTo>
                      <a:pt x="2358" y="6232"/>
                      <a:pt x="2444" y="6169"/>
                      <a:pt x="3082" y="6003"/>
                    </a:cubicBezTo>
                    <a:cubicBezTo>
                      <a:pt x="3293" y="5947"/>
                      <a:pt x="3475" y="5925"/>
                      <a:pt x="3637" y="5925"/>
                    </a:cubicBezTo>
                    <a:cubicBezTo>
                      <a:pt x="3959" y="5925"/>
                      <a:pt x="4202" y="6014"/>
                      <a:pt x="4439" y="6103"/>
                    </a:cubicBezTo>
                    <a:cubicBezTo>
                      <a:pt x="4670" y="6187"/>
                      <a:pt x="4902" y="6282"/>
                      <a:pt x="5200" y="6282"/>
                    </a:cubicBezTo>
                    <a:cubicBezTo>
                      <a:pt x="5216" y="6282"/>
                      <a:pt x="5233" y="6281"/>
                      <a:pt x="5250" y="6281"/>
                    </a:cubicBezTo>
                    <a:cubicBezTo>
                      <a:pt x="6040" y="6270"/>
                      <a:pt x="6096" y="6036"/>
                      <a:pt x="6374" y="5636"/>
                    </a:cubicBezTo>
                    <a:cubicBezTo>
                      <a:pt x="6641" y="5235"/>
                      <a:pt x="6708" y="5258"/>
                      <a:pt x="7108" y="4758"/>
                    </a:cubicBezTo>
                    <a:cubicBezTo>
                      <a:pt x="7509" y="4257"/>
                      <a:pt x="7375" y="4446"/>
                      <a:pt x="7319" y="4046"/>
                    </a:cubicBezTo>
                    <a:cubicBezTo>
                      <a:pt x="7274" y="3645"/>
                      <a:pt x="6841" y="3389"/>
                      <a:pt x="6708" y="3111"/>
                    </a:cubicBezTo>
                    <a:cubicBezTo>
                      <a:pt x="6574" y="2833"/>
                      <a:pt x="6540" y="2544"/>
                      <a:pt x="6807" y="1910"/>
                    </a:cubicBezTo>
                    <a:cubicBezTo>
                      <a:pt x="7119" y="1132"/>
                      <a:pt x="6985" y="665"/>
                      <a:pt x="6874" y="576"/>
                    </a:cubicBezTo>
                    <a:cubicBezTo>
                      <a:pt x="6752" y="475"/>
                      <a:pt x="6619" y="153"/>
                      <a:pt x="6340" y="108"/>
                    </a:cubicBezTo>
                    <a:cubicBezTo>
                      <a:pt x="6285" y="103"/>
                      <a:pt x="6243" y="100"/>
                      <a:pt x="6201" y="100"/>
                    </a:cubicBezTo>
                    <a:cubicBezTo>
                      <a:pt x="6160" y="100"/>
                      <a:pt x="6118" y="103"/>
                      <a:pt x="6063" y="108"/>
                    </a:cubicBezTo>
                    <a:cubicBezTo>
                      <a:pt x="6002" y="117"/>
                      <a:pt x="5925" y="124"/>
                      <a:pt x="5809" y="124"/>
                    </a:cubicBezTo>
                    <a:cubicBezTo>
                      <a:pt x="5626" y="124"/>
                      <a:pt x="5346" y="107"/>
                      <a:pt x="4884" y="52"/>
                    </a:cubicBezTo>
                    <a:cubicBezTo>
                      <a:pt x="4557" y="14"/>
                      <a:pt x="4277" y="0"/>
                      <a:pt x="404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8"/>
              <p:cNvSpPr/>
              <p:nvPr/>
            </p:nvSpPr>
            <p:spPr>
              <a:xfrm>
                <a:off x="721791" y="2088528"/>
                <a:ext cx="243724" cy="168472"/>
              </a:xfrm>
              <a:custGeom>
                <a:avLst/>
                <a:gdLst/>
                <a:ahLst/>
                <a:cxnLst/>
                <a:rect l="l" t="t" r="r" b="b"/>
                <a:pathLst>
                  <a:path w="6986" h="4829" extrusionOk="0">
                    <a:moveTo>
                      <a:pt x="1914" y="1"/>
                    </a:moveTo>
                    <a:lnTo>
                      <a:pt x="1" y="1569"/>
                    </a:lnTo>
                    <a:lnTo>
                      <a:pt x="156" y="3794"/>
                    </a:lnTo>
                    <a:cubicBezTo>
                      <a:pt x="179" y="3849"/>
                      <a:pt x="201" y="3905"/>
                      <a:pt x="223" y="3949"/>
                    </a:cubicBezTo>
                    <a:cubicBezTo>
                      <a:pt x="257" y="4027"/>
                      <a:pt x="279" y="4094"/>
                      <a:pt x="346" y="4150"/>
                    </a:cubicBezTo>
                    <a:cubicBezTo>
                      <a:pt x="404" y="4196"/>
                      <a:pt x="477" y="4212"/>
                      <a:pt x="554" y="4212"/>
                    </a:cubicBezTo>
                    <a:cubicBezTo>
                      <a:pt x="625" y="4212"/>
                      <a:pt x="699" y="4199"/>
                      <a:pt x="768" y="4183"/>
                    </a:cubicBezTo>
                    <a:cubicBezTo>
                      <a:pt x="944" y="4156"/>
                      <a:pt x="1122" y="4145"/>
                      <a:pt x="1300" y="4145"/>
                    </a:cubicBezTo>
                    <a:cubicBezTo>
                      <a:pt x="1562" y="4145"/>
                      <a:pt x="1827" y="4168"/>
                      <a:pt x="2092" y="4194"/>
                    </a:cubicBezTo>
                    <a:cubicBezTo>
                      <a:pt x="2659" y="4239"/>
                      <a:pt x="3226" y="4283"/>
                      <a:pt x="3782" y="4427"/>
                    </a:cubicBezTo>
                    <a:cubicBezTo>
                      <a:pt x="4205" y="4539"/>
                      <a:pt x="4627" y="4694"/>
                      <a:pt x="5062" y="4783"/>
                    </a:cubicBezTo>
                    <a:cubicBezTo>
                      <a:pt x="5215" y="4812"/>
                      <a:pt x="5372" y="4828"/>
                      <a:pt x="5527" y="4828"/>
                    </a:cubicBezTo>
                    <a:cubicBezTo>
                      <a:pt x="5799" y="4828"/>
                      <a:pt x="6066" y="4777"/>
                      <a:pt x="6307" y="4650"/>
                    </a:cubicBezTo>
                    <a:cubicBezTo>
                      <a:pt x="6330" y="4617"/>
                      <a:pt x="6352" y="4595"/>
                      <a:pt x="6374" y="4561"/>
                    </a:cubicBezTo>
                    <a:cubicBezTo>
                      <a:pt x="6463" y="4417"/>
                      <a:pt x="6530" y="4328"/>
                      <a:pt x="6596" y="4249"/>
                    </a:cubicBezTo>
                    <a:cubicBezTo>
                      <a:pt x="6607" y="4194"/>
                      <a:pt x="6607" y="4138"/>
                      <a:pt x="6629" y="4094"/>
                    </a:cubicBezTo>
                    <a:cubicBezTo>
                      <a:pt x="6696" y="3960"/>
                      <a:pt x="6919" y="3949"/>
                      <a:pt x="6975" y="3804"/>
                    </a:cubicBezTo>
                    <a:cubicBezTo>
                      <a:pt x="6985" y="3760"/>
                      <a:pt x="6975" y="3715"/>
                      <a:pt x="6963" y="3671"/>
                    </a:cubicBezTo>
                    <a:cubicBezTo>
                      <a:pt x="6886" y="3315"/>
                      <a:pt x="6596" y="3060"/>
                      <a:pt x="6429" y="2737"/>
                    </a:cubicBezTo>
                    <a:cubicBezTo>
                      <a:pt x="6229" y="2326"/>
                      <a:pt x="6241" y="1847"/>
                      <a:pt x="6018" y="1458"/>
                    </a:cubicBezTo>
                    <a:cubicBezTo>
                      <a:pt x="5907" y="1269"/>
                      <a:pt x="5751" y="1113"/>
                      <a:pt x="5584" y="979"/>
                    </a:cubicBezTo>
                    <a:cubicBezTo>
                      <a:pt x="5353" y="781"/>
                      <a:pt x="5083" y="611"/>
                      <a:pt x="4783" y="611"/>
                    </a:cubicBezTo>
                    <a:cubicBezTo>
                      <a:pt x="4765" y="611"/>
                      <a:pt x="4746" y="612"/>
                      <a:pt x="4728" y="613"/>
                    </a:cubicBezTo>
                    <a:cubicBezTo>
                      <a:pt x="4506" y="624"/>
                      <a:pt x="4305" y="746"/>
                      <a:pt x="4094" y="801"/>
                    </a:cubicBezTo>
                    <a:cubicBezTo>
                      <a:pt x="4009" y="821"/>
                      <a:pt x="3923" y="830"/>
                      <a:pt x="3837" y="830"/>
                    </a:cubicBezTo>
                    <a:cubicBezTo>
                      <a:pt x="3430" y="830"/>
                      <a:pt x="3021" y="627"/>
                      <a:pt x="2681" y="379"/>
                    </a:cubicBezTo>
                    <a:cubicBezTo>
                      <a:pt x="2504" y="245"/>
                      <a:pt x="2314" y="90"/>
                      <a:pt x="2103" y="23"/>
                    </a:cubicBezTo>
                    <a:cubicBezTo>
                      <a:pt x="2036" y="12"/>
                      <a:pt x="1970" y="1"/>
                      <a:pt x="1914"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8"/>
              <p:cNvSpPr/>
              <p:nvPr/>
            </p:nvSpPr>
            <p:spPr>
              <a:xfrm>
                <a:off x="790311" y="2071293"/>
                <a:ext cx="121164" cy="49645"/>
              </a:xfrm>
              <a:custGeom>
                <a:avLst/>
                <a:gdLst/>
                <a:ahLst/>
                <a:cxnLst/>
                <a:rect l="l" t="t" r="r" b="b"/>
                <a:pathLst>
                  <a:path w="3473" h="1423" extrusionOk="0">
                    <a:moveTo>
                      <a:pt x="3454" y="1"/>
                    </a:moveTo>
                    <a:cubicBezTo>
                      <a:pt x="3450" y="1"/>
                      <a:pt x="3445" y="2"/>
                      <a:pt x="3442" y="5"/>
                    </a:cubicBezTo>
                    <a:cubicBezTo>
                      <a:pt x="3242" y="173"/>
                      <a:pt x="3053" y="328"/>
                      <a:pt x="2786" y="383"/>
                    </a:cubicBezTo>
                    <a:cubicBezTo>
                      <a:pt x="2542" y="428"/>
                      <a:pt x="2297" y="439"/>
                      <a:pt x="2052" y="484"/>
                    </a:cubicBezTo>
                    <a:cubicBezTo>
                      <a:pt x="1585" y="573"/>
                      <a:pt x="1129" y="739"/>
                      <a:pt x="706" y="962"/>
                    </a:cubicBezTo>
                    <a:cubicBezTo>
                      <a:pt x="461" y="1085"/>
                      <a:pt x="239" y="1229"/>
                      <a:pt x="16" y="1396"/>
                    </a:cubicBezTo>
                    <a:cubicBezTo>
                      <a:pt x="0" y="1412"/>
                      <a:pt x="20" y="1422"/>
                      <a:pt x="36" y="1422"/>
                    </a:cubicBezTo>
                    <a:cubicBezTo>
                      <a:pt x="42" y="1422"/>
                      <a:pt x="47" y="1421"/>
                      <a:pt x="50" y="1418"/>
                    </a:cubicBezTo>
                    <a:cubicBezTo>
                      <a:pt x="451" y="1129"/>
                      <a:pt x="884" y="895"/>
                      <a:pt x="1351" y="729"/>
                    </a:cubicBezTo>
                    <a:cubicBezTo>
                      <a:pt x="1585" y="640"/>
                      <a:pt x="1818" y="573"/>
                      <a:pt x="2063" y="528"/>
                    </a:cubicBezTo>
                    <a:cubicBezTo>
                      <a:pt x="2308" y="484"/>
                      <a:pt x="2552" y="472"/>
                      <a:pt x="2797" y="417"/>
                    </a:cubicBezTo>
                    <a:cubicBezTo>
                      <a:pt x="3064" y="361"/>
                      <a:pt x="3264" y="205"/>
                      <a:pt x="3464" y="17"/>
                    </a:cubicBezTo>
                    <a:cubicBezTo>
                      <a:pt x="3472" y="9"/>
                      <a:pt x="3464" y="1"/>
                      <a:pt x="3454"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8"/>
              <p:cNvSpPr/>
              <p:nvPr/>
            </p:nvSpPr>
            <p:spPr>
              <a:xfrm>
                <a:off x="779880" y="2097564"/>
                <a:ext cx="170111" cy="45598"/>
              </a:xfrm>
              <a:custGeom>
                <a:avLst/>
                <a:gdLst/>
                <a:ahLst/>
                <a:cxnLst/>
                <a:rect l="l" t="t" r="r" b="b"/>
                <a:pathLst>
                  <a:path w="4876" h="1307" extrusionOk="0">
                    <a:moveTo>
                      <a:pt x="4436" y="1"/>
                    </a:moveTo>
                    <a:cubicBezTo>
                      <a:pt x="4223" y="1"/>
                      <a:pt x="4009" y="34"/>
                      <a:pt x="3808" y="75"/>
                    </a:cubicBezTo>
                    <a:cubicBezTo>
                      <a:pt x="3474" y="142"/>
                      <a:pt x="3152" y="243"/>
                      <a:pt x="2841" y="365"/>
                    </a:cubicBezTo>
                    <a:cubicBezTo>
                      <a:pt x="2518" y="476"/>
                      <a:pt x="2206" y="587"/>
                      <a:pt x="1872" y="676"/>
                    </a:cubicBezTo>
                    <a:cubicBezTo>
                      <a:pt x="1573" y="754"/>
                      <a:pt x="1261" y="809"/>
                      <a:pt x="960" y="888"/>
                    </a:cubicBezTo>
                    <a:cubicBezTo>
                      <a:pt x="627" y="965"/>
                      <a:pt x="315" y="1088"/>
                      <a:pt x="26" y="1266"/>
                    </a:cubicBezTo>
                    <a:cubicBezTo>
                      <a:pt x="1" y="1283"/>
                      <a:pt x="27" y="1306"/>
                      <a:pt x="51" y="1306"/>
                    </a:cubicBezTo>
                    <a:cubicBezTo>
                      <a:pt x="58" y="1306"/>
                      <a:pt x="65" y="1304"/>
                      <a:pt x="71" y="1299"/>
                    </a:cubicBezTo>
                    <a:cubicBezTo>
                      <a:pt x="605" y="987"/>
                      <a:pt x="1217" y="910"/>
                      <a:pt x="1806" y="776"/>
                    </a:cubicBezTo>
                    <a:cubicBezTo>
                      <a:pt x="2440" y="631"/>
                      <a:pt x="3041" y="342"/>
                      <a:pt x="3674" y="187"/>
                    </a:cubicBezTo>
                    <a:cubicBezTo>
                      <a:pt x="3919" y="127"/>
                      <a:pt x="4164" y="98"/>
                      <a:pt x="4415" y="98"/>
                    </a:cubicBezTo>
                    <a:cubicBezTo>
                      <a:pt x="4541" y="98"/>
                      <a:pt x="4668" y="105"/>
                      <a:pt x="4798" y="120"/>
                    </a:cubicBezTo>
                    <a:cubicBezTo>
                      <a:pt x="4843" y="120"/>
                      <a:pt x="4875" y="65"/>
                      <a:pt x="4820" y="42"/>
                    </a:cubicBezTo>
                    <a:cubicBezTo>
                      <a:pt x="4694" y="13"/>
                      <a:pt x="4565" y="1"/>
                      <a:pt x="4436"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8"/>
              <p:cNvSpPr/>
              <p:nvPr/>
            </p:nvSpPr>
            <p:spPr>
              <a:xfrm>
                <a:off x="807930" y="2122614"/>
                <a:ext cx="106616" cy="19502"/>
              </a:xfrm>
              <a:custGeom>
                <a:avLst/>
                <a:gdLst/>
                <a:ahLst/>
                <a:cxnLst/>
                <a:rect l="l" t="t" r="r" b="b"/>
                <a:pathLst>
                  <a:path w="3056" h="559" extrusionOk="0">
                    <a:moveTo>
                      <a:pt x="3003" y="0"/>
                    </a:moveTo>
                    <a:cubicBezTo>
                      <a:pt x="2999" y="0"/>
                      <a:pt x="2996" y="1"/>
                      <a:pt x="2993" y="2"/>
                    </a:cubicBezTo>
                    <a:cubicBezTo>
                      <a:pt x="2648" y="192"/>
                      <a:pt x="2270" y="225"/>
                      <a:pt x="1891" y="247"/>
                    </a:cubicBezTo>
                    <a:cubicBezTo>
                      <a:pt x="1491" y="259"/>
                      <a:pt x="1091" y="269"/>
                      <a:pt x="690" y="358"/>
                    </a:cubicBezTo>
                    <a:cubicBezTo>
                      <a:pt x="468" y="403"/>
                      <a:pt x="245" y="459"/>
                      <a:pt x="23" y="536"/>
                    </a:cubicBezTo>
                    <a:cubicBezTo>
                      <a:pt x="1" y="536"/>
                      <a:pt x="23" y="559"/>
                      <a:pt x="35" y="559"/>
                    </a:cubicBezTo>
                    <a:cubicBezTo>
                      <a:pt x="457" y="425"/>
                      <a:pt x="880" y="336"/>
                      <a:pt x="1313" y="314"/>
                    </a:cubicBezTo>
                    <a:cubicBezTo>
                      <a:pt x="1691" y="281"/>
                      <a:pt x="2081" y="303"/>
                      <a:pt x="2459" y="247"/>
                    </a:cubicBezTo>
                    <a:cubicBezTo>
                      <a:pt x="2659" y="214"/>
                      <a:pt x="2860" y="147"/>
                      <a:pt x="3026" y="47"/>
                    </a:cubicBezTo>
                    <a:cubicBezTo>
                      <a:pt x="3055" y="28"/>
                      <a:pt x="3026" y="0"/>
                      <a:pt x="300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8"/>
              <p:cNvSpPr/>
              <p:nvPr/>
            </p:nvSpPr>
            <p:spPr>
              <a:xfrm>
                <a:off x="817385" y="2136848"/>
                <a:ext cx="110977" cy="23235"/>
              </a:xfrm>
              <a:custGeom>
                <a:avLst/>
                <a:gdLst/>
                <a:ahLst/>
                <a:cxnLst/>
                <a:rect l="l" t="t" r="r" b="b"/>
                <a:pathLst>
                  <a:path w="3181" h="666" extrusionOk="0">
                    <a:moveTo>
                      <a:pt x="3131" y="0"/>
                    </a:moveTo>
                    <a:cubicBezTo>
                      <a:pt x="3124" y="0"/>
                      <a:pt x="3117" y="2"/>
                      <a:pt x="3111" y="6"/>
                    </a:cubicBezTo>
                    <a:cubicBezTo>
                      <a:pt x="2710" y="195"/>
                      <a:pt x="2299" y="318"/>
                      <a:pt x="1855" y="362"/>
                    </a:cubicBezTo>
                    <a:cubicBezTo>
                      <a:pt x="1454" y="417"/>
                      <a:pt x="1031" y="373"/>
                      <a:pt x="619" y="429"/>
                    </a:cubicBezTo>
                    <a:cubicBezTo>
                      <a:pt x="409" y="451"/>
                      <a:pt x="208" y="518"/>
                      <a:pt x="19" y="629"/>
                    </a:cubicBezTo>
                    <a:cubicBezTo>
                      <a:pt x="1" y="647"/>
                      <a:pt x="27" y="665"/>
                      <a:pt x="49" y="665"/>
                    </a:cubicBezTo>
                    <a:cubicBezTo>
                      <a:pt x="54" y="665"/>
                      <a:pt x="59" y="664"/>
                      <a:pt x="63" y="662"/>
                    </a:cubicBezTo>
                    <a:cubicBezTo>
                      <a:pt x="386" y="451"/>
                      <a:pt x="787" y="451"/>
                      <a:pt x="1165" y="451"/>
                    </a:cubicBezTo>
                    <a:lnTo>
                      <a:pt x="1242" y="451"/>
                    </a:lnTo>
                    <a:cubicBezTo>
                      <a:pt x="1654" y="451"/>
                      <a:pt x="2077" y="417"/>
                      <a:pt x="2488" y="306"/>
                    </a:cubicBezTo>
                    <a:cubicBezTo>
                      <a:pt x="2710" y="251"/>
                      <a:pt x="2944" y="162"/>
                      <a:pt x="3145" y="51"/>
                    </a:cubicBezTo>
                    <a:cubicBezTo>
                      <a:pt x="3181" y="33"/>
                      <a:pt x="3158" y="0"/>
                      <a:pt x="3131"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8"/>
              <p:cNvSpPr/>
              <p:nvPr/>
            </p:nvSpPr>
            <p:spPr>
              <a:xfrm>
                <a:off x="797080" y="2175051"/>
                <a:ext cx="161459" cy="44307"/>
              </a:xfrm>
              <a:custGeom>
                <a:avLst/>
                <a:gdLst/>
                <a:ahLst/>
                <a:cxnLst/>
                <a:rect l="l" t="t" r="r" b="b"/>
                <a:pathLst>
                  <a:path w="4628" h="1270" extrusionOk="0">
                    <a:moveTo>
                      <a:pt x="1232" y="0"/>
                    </a:moveTo>
                    <a:cubicBezTo>
                      <a:pt x="1199" y="0"/>
                      <a:pt x="1167" y="1"/>
                      <a:pt x="1135" y="1"/>
                    </a:cubicBezTo>
                    <a:cubicBezTo>
                      <a:pt x="768" y="12"/>
                      <a:pt x="401" y="57"/>
                      <a:pt x="45" y="123"/>
                    </a:cubicBezTo>
                    <a:cubicBezTo>
                      <a:pt x="0" y="135"/>
                      <a:pt x="23" y="190"/>
                      <a:pt x="67" y="190"/>
                    </a:cubicBezTo>
                    <a:cubicBezTo>
                      <a:pt x="484" y="132"/>
                      <a:pt x="901" y="80"/>
                      <a:pt x="1318" y="80"/>
                    </a:cubicBezTo>
                    <a:cubicBezTo>
                      <a:pt x="1546" y="80"/>
                      <a:pt x="1774" y="96"/>
                      <a:pt x="2002" y="135"/>
                    </a:cubicBezTo>
                    <a:cubicBezTo>
                      <a:pt x="2314" y="190"/>
                      <a:pt x="2603" y="291"/>
                      <a:pt x="2892" y="424"/>
                    </a:cubicBezTo>
                    <a:cubicBezTo>
                      <a:pt x="3159" y="557"/>
                      <a:pt x="3415" y="713"/>
                      <a:pt x="3671" y="857"/>
                    </a:cubicBezTo>
                    <a:cubicBezTo>
                      <a:pt x="3960" y="1025"/>
                      <a:pt x="4249" y="1180"/>
                      <a:pt x="4572" y="1269"/>
                    </a:cubicBezTo>
                    <a:cubicBezTo>
                      <a:pt x="4594" y="1269"/>
                      <a:pt x="4627" y="1235"/>
                      <a:pt x="4594" y="1225"/>
                    </a:cubicBezTo>
                    <a:cubicBezTo>
                      <a:pt x="4016" y="1025"/>
                      <a:pt x="3526" y="646"/>
                      <a:pt x="2981" y="368"/>
                    </a:cubicBezTo>
                    <a:cubicBezTo>
                      <a:pt x="2432" y="104"/>
                      <a:pt x="1833" y="0"/>
                      <a:pt x="1232"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8"/>
              <p:cNvSpPr/>
              <p:nvPr/>
            </p:nvSpPr>
            <p:spPr>
              <a:xfrm>
                <a:off x="811977" y="2162003"/>
                <a:ext cx="123920" cy="21316"/>
              </a:xfrm>
              <a:custGeom>
                <a:avLst/>
                <a:gdLst/>
                <a:ahLst/>
                <a:cxnLst/>
                <a:rect l="l" t="t" r="r" b="b"/>
                <a:pathLst>
                  <a:path w="3552" h="611" extrusionOk="0">
                    <a:moveTo>
                      <a:pt x="1223" y="1"/>
                    </a:moveTo>
                    <a:cubicBezTo>
                      <a:pt x="1137" y="1"/>
                      <a:pt x="1050" y="4"/>
                      <a:pt x="964" y="8"/>
                    </a:cubicBezTo>
                    <a:lnTo>
                      <a:pt x="663" y="42"/>
                    </a:lnTo>
                    <a:cubicBezTo>
                      <a:pt x="452" y="42"/>
                      <a:pt x="241" y="64"/>
                      <a:pt x="40" y="108"/>
                    </a:cubicBezTo>
                    <a:cubicBezTo>
                      <a:pt x="1" y="118"/>
                      <a:pt x="14" y="155"/>
                      <a:pt x="49" y="155"/>
                    </a:cubicBezTo>
                    <a:cubicBezTo>
                      <a:pt x="54" y="155"/>
                      <a:pt x="58" y="154"/>
                      <a:pt x="63" y="153"/>
                    </a:cubicBezTo>
                    <a:cubicBezTo>
                      <a:pt x="275" y="122"/>
                      <a:pt x="491" y="105"/>
                      <a:pt x="708" y="105"/>
                    </a:cubicBezTo>
                    <a:cubicBezTo>
                      <a:pt x="958" y="105"/>
                      <a:pt x="1209" y="127"/>
                      <a:pt x="1453" y="175"/>
                    </a:cubicBezTo>
                    <a:cubicBezTo>
                      <a:pt x="1687" y="220"/>
                      <a:pt x="1909" y="286"/>
                      <a:pt x="2131" y="375"/>
                    </a:cubicBezTo>
                    <a:cubicBezTo>
                      <a:pt x="2343" y="442"/>
                      <a:pt x="2554" y="531"/>
                      <a:pt x="2788" y="576"/>
                    </a:cubicBezTo>
                    <a:cubicBezTo>
                      <a:pt x="2899" y="597"/>
                      <a:pt x="3015" y="610"/>
                      <a:pt x="3133" y="610"/>
                    </a:cubicBezTo>
                    <a:cubicBezTo>
                      <a:pt x="3263" y="610"/>
                      <a:pt x="3394" y="594"/>
                      <a:pt x="3522" y="553"/>
                    </a:cubicBezTo>
                    <a:cubicBezTo>
                      <a:pt x="3551" y="543"/>
                      <a:pt x="3537" y="507"/>
                      <a:pt x="3511" y="507"/>
                    </a:cubicBezTo>
                    <a:cubicBezTo>
                      <a:pt x="3507" y="507"/>
                      <a:pt x="3504" y="508"/>
                      <a:pt x="3500" y="509"/>
                    </a:cubicBezTo>
                    <a:cubicBezTo>
                      <a:pt x="3391" y="537"/>
                      <a:pt x="3283" y="549"/>
                      <a:pt x="3175" y="549"/>
                    </a:cubicBezTo>
                    <a:cubicBezTo>
                      <a:pt x="2818" y="549"/>
                      <a:pt x="2465" y="417"/>
                      <a:pt x="2131" y="297"/>
                    </a:cubicBezTo>
                    <a:cubicBezTo>
                      <a:pt x="1787" y="175"/>
                      <a:pt x="1420" y="86"/>
                      <a:pt x="1053" y="52"/>
                    </a:cubicBezTo>
                    <a:cubicBezTo>
                      <a:pt x="1105" y="49"/>
                      <a:pt x="1156" y="48"/>
                      <a:pt x="1208" y="48"/>
                    </a:cubicBezTo>
                    <a:cubicBezTo>
                      <a:pt x="1334" y="48"/>
                      <a:pt x="1461" y="56"/>
                      <a:pt x="1587" y="64"/>
                    </a:cubicBezTo>
                    <a:cubicBezTo>
                      <a:pt x="2010" y="108"/>
                      <a:pt x="2410" y="275"/>
                      <a:pt x="2833" y="319"/>
                    </a:cubicBezTo>
                    <a:cubicBezTo>
                      <a:pt x="2910" y="327"/>
                      <a:pt x="2990" y="333"/>
                      <a:pt x="3071" y="333"/>
                    </a:cubicBezTo>
                    <a:cubicBezTo>
                      <a:pt x="3212" y="333"/>
                      <a:pt x="3355" y="317"/>
                      <a:pt x="3488" y="275"/>
                    </a:cubicBezTo>
                    <a:cubicBezTo>
                      <a:pt x="3528" y="255"/>
                      <a:pt x="3506" y="218"/>
                      <a:pt x="3477" y="218"/>
                    </a:cubicBezTo>
                    <a:cubicBezTo>
                      <a:pt x="3474" y="218"/>
                      <a:pt x="3470" y="218"/>
                      <a:pt x="3466" y="220"/>
                    </a:cubicBezTo>
                    <a:cubicBezTo>
                      <a:pt x="3326" y="249"/>
                      <a:pt x="3186" y="264"/>
                      <a:pt x="3046" y="264"/>
                    </a:cubicBezTo>
                    <a:cubicBezTo>
                      <a:pt x="2974" y="264"/>
                      <a:pt x="2903" y="260"/>
                      <a:pt x="2833" y="253"/>
                    </a:cubicBezTo>
                    <a:cubicBezTo>
                      <a:pt x="2621" y="230"/>
                      <a:pt x="2421" y="186"/>
                      <a:pt x="2220" y="131"/>
                    </a:cubicBezTo>
                    <a:cubicBezTo>
                      <a:pt x="2020" y="86"/>
                      <a:pt x="1809" y="42"/>
                      <a:pt x="1598" y="19"/>
                    </a:cubicBezTo>
                    <a:cubicBezTo>
                      <a:pt x="1473" y="6"/>
                      <a:pt x="1348" y="1"/>
                      <a:pt x="122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8"/>
              <p:cNvSpPr/>
              <p:nvPr/>
            </p:nvSpPr>
            <p:spPr>
              <a:xfrm>
                <a:off x="822095" y="2192879"/>
                <a:ext cx="110454" cy="29585"/>
              </a:xfrm>
              <a:custGeom>
                <a:avLst/>
                <a:gdLst/>
                <a:ahLst/>
                <a:cxnLst/>
                <a:rect l="l" t="t" r="r" b="b"/>
                <a:pathLst>
                  <a:path w="3166" h="848" extrusionOk="0">
                    <a:moveTo>
                      <a:pt x="48" y="0"/>
                    </a:moveTo>
                    <a:cubicBezTo>
                      <a:pt x="13" y="0"/>
                      <a:pt x="0" y="36"/>
                      <a:pt x="40" y="46"/>
                    </a:cubicBezTo>
                    <a:cubicBezTo>
                      <a:pt x="474" y="113"/>
                      <a:pt x="919" y="102"/>
                      <a:pt x="1341" y="168"/>
                    </a:cubicBezTo>
                    <a:cubicBezTo>
                      <a:pt x="1552" y="202"/>
                      <a:pt x="1764" y="257"/>
                      <a:pt x="1953" y="346"/>
                    </a:cubicBezTo>
                    <a:cubicBezTo>
                      <a:pt x="2142" y="425"/>
                      <a:pt x="2309" y="536"/>
                      <a:pt x="2486" y="625"/>
                    </a:cubicBezTo>
                    <a:cubicBezTo>
                      <a:pt x="2676" y="724"/>
                      <a:pt x="2887" y="836"/>
                      <a:pt x="3099" y="847"/>
                    </a:cubicBezTo>
                    <a:cubicBezTo>
                      <a:pt x="3154" y="847"/>
                      <a:pt x="3165" y="781"/>
                      <a:pt x="3109" y="769"/>
                    </a:cubicBezTo>
                    <a:cubicBezTo>
                      <a:pt x="3020" y="747"/>
                      <a:pt x="2921" y="724"/>
                      <a:pt x="2832" y="692"/>
                    </a:cubicBezTo>
                    <a:cubicBezTo>
                      <a:pt x="2743" y="658"/>
                      <a:pt x="2654" y="613"/>
                      <a:pt x="2565" y="569"/>
                    </a:cubicBezTo>
                    <a:cubicBezTo>
                      <a:pt x="2387" y="480"/>
                      <a:pt x="2220" y="369"/>
                      <a:pt x="2042" y="291"/>
                    </a:cubicBezTo>
                    <a:cubicBezTo>
                      <a:pt x="1653" y="113"/>
                      <a:pt x="1230" y="69"/>
                      <a:pt x="807" y="46"/>
                    </a:cubicBezTo>
                    <a:cubicBezTo>
                      <a:pt x="551" y="35"/>
                      <a:pt x="307" y="35"/>
                      <a:pt x="62" y="2"/>
                    </a:cubicBezTo>
                    <a:cubicBezTo>
                      <a:pt x="57" y="1"/>
                      <a:pt x="52" y="0"/>
                      <a:pt x="48"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8"/>
              <p:cNvSpPr/>
              <p:nvPr/>
            </p:nvSpPr>
            <p:spPr>
              <a:xfrm>
                <a:off x="784485" y="2070595"/>
                <a:ext cx="111745" cy="50343"/>
              </a:xfrm>
              <a:custGeom>
                <a:avLst/>
                <a:gdLst/>
                <a:ahLst/>
                <a:cxnLst/>
                <a:rect l="l" t="t" r="r" b="b"/>
                <a:pathLst>
                  <a:path w="3203" h="1443" extrusionOk="0">
                    <a:moveTo>
                      <a:pt x="3162" y="0"/>
                    </a:moveTo>
                    <a:cubicBezTo>
                      <a:pt x="3159" y="0"/>
                      <a:pt x="3155" y="1"/>
                      <a:pt x="3153" y="3"/>
                    </a:cubicBezTo>
                    <a:cubicBezTo>
                      <a:pt x="2753" y="215"/>
                      <a:pt x="2319" y="292"/>
                      <a:pt x="1885" y="415"/>
                    </a:cubicBezTo>
                    <a:cubicBezTo>
                      <a:pt x="1441" y="526"/>
                      <a:pt x="1040" y="737"/>
                      <a:pt x="650" y="971"/>
                    </a:cubicBezTo>
                    <a:cubicBezTo>
                      <a:pt x="428" y="1105"/>
                      <a:pt x="217" y="1249"/>
                      <a:pt x="17" y="1416"/>
                    </a:cubicBezTo>
                    <a:cubicBezTo>
                      <a:pt x="1" y="1432"/>
                      <a:pt x="14" y="1442"/>
                      <a:pt x="31" y="1442"/>
                    </a:cubicBezTo>
                    <a:cubicBezTo>
                      <a:pt x="37" y="1442"/>
                      <a:pt x="44" y="1441"/>
                      <a:pt x="50" y="1438"/>
                    </a:cubicBezTo>
                    <a:cubicBezTo>
                      <a:pt x="395" y="1138"/>
                      <a:pt x="818" y="904"/>
                      <a:pt x="1240" y="693"/>
                    </a:cubicBezTo>
                    <a:cubicBezTo>
                      <a:pt x="1451" y="593"/>
                      <a:pt x="1663" y="515"/>
                      <a:pt x="1885" y="448"/>
                    </a:cubicBezTo>
                    <a:cubicBezTo>
                      <a:pt x="2096" y="393"/>
                      <a:pt x="2319" y="348"/>
                      <a:pt x="2519" y="292"/>
                    </a:cubicBezTo>
                    <a:cubicBezTo>
                      <a:pt x="2753" y="237"/>
                      <a:pt x="2975" y="159"/>
                      <a:pt x="3176" y="25"/>
                    </a:cubicBezTo>
                    <a:cubicBezTo>
                      <a:pt x="3202" y="17"/>
                      <a:pt x="3178" y="0"/>
                      <a:pt x="3162"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8"/>
              <p:cNvSpPr/>
              <p:nvPr/>
            </p:nvSpPr>
            <p:spPr>
              <a:xfrm>
                <a:off x="859949" y="2079073"/>
                <a:ext cx="70438" cy="20374"/>
              </a:xfrm>
              <a:custGeom>
                <a:avLst/>
                <a:gdLst/>
                <a:ahLst/>
                <a:cxnLst/>
                <a:rect l="l" t="t" r="r" b="b"/>
                <a:pathLst>
                  <a:path w="2019" h="584" extrusionOk="0">
                    <a:moveTo>
                      <a:pt x="1983" y="1"/>
                    </a:moveTo>
                    <a:cubicBezTo>
                      <a:pt x="1977" y="1"/>
                      <a:pt x="1972" y="2"/>
                      <a:pt x="1969" y="5"/>
                    </a:cubicBezTo>
                    <a:cubicBezTo>
                      <a:pt x="1379" y="361"/>
                      <a:pt x="667" y="328"/>
                      <a:pt x="34" y="550"/>
                    </a:cubicBezTo>
                    <a:cubicBezTo>
                      <a:pt x="0" y="561"/>
                      <a:pt x="34" y="583"/>
                      <a:pt x="56" y="583"/>
                    </a:cubicBezTo>
                    <a:cubicBezTo>
                      <a:pt x="690" y="361"/>
                      <a:pt x="1435" y="427"/>
                      <a:pt x="2002" y="27"/>
                    </a:cubicBezTo>
                    <a:cubicBezTo>
                      <a:pt x="2018" y="11"/>
                      <a:pt x="1999" y="1"/>
                      <a:pt x="198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8"/>
              <p:cNvSpPr/>
              <p:nvPr/>
            </p:nvSpPr>
            <p:spPr>
              <a:xfrm>
                <a:off x="719104" y="2205334"/>
                <a:ext cx="259214" cy="177717"/>
              </a:xfrm>
              <a:custGeom>
                <a:avLst/>
                <a:gdLst/>
                <a:ahLst/>
                <a:cxnLst/>
                <a:rect l="l" t="t" r="r" b="b"/>
                <a:pathLst>
                  <a:path w="7430" h="5094" extrusionOk="0">
                    <a:moveTo>
                      <a:pt x="2880" y="1"/>
                    </a:moveTo>
                    <a:lnTo>
                      <a:pt x="0" y="2537"/>
                    </a:lnTo>
                    <a:cubicBezTo>
                      <a:pt x="0" y="2537"/>
                      <a:pt x="267" y="3093"/>
                      <a:pt x="1157" y="3827"/>
                    </a:cubicBezTo>
                    <a:cubicBezTo>
                      <a:pt x="1677" y="4253"/>
                      <a:pt x="1844" y="4308"/>
                      <a:pt x="2019" y="4308"/>
                    </a:cubicBezTo>
                    <a:cubicBezTo>
                      <a:pt x="2049" y="4308"/>
                      <a:pt x="2080" y="4306"/>
                      <a:pt x="2113" y="4305"/>
                    </a:cubicBezTo>
                    <a:cubicBezTo>
                      <a:pt x="2146" y="4305"/>
                      <a:pt x="2179" y="4304"/>
                      <a:pt x="2217" y="4304"/>
                    </a:cubicBezTo>
                    <a:cubicBezTo>
                      <a:pt x="2295" y="4304"/>
                      <a:pt x="2389" y="4308"/>
                      <a:pt x="2524" y="4339"/>
                    </a:cubicBezTo>
                    <a:cubicBezTo>
                      <a:pt x="3147" y="4483"/>
                      <a:pt x="2870" y="4583"/>
                      <a:pt x="3348" y="4883"/>
                    </a:cubicBezTo>
                    <a:cubicBezTo>
                      <a:pt x="3590" y="5035"/>
                      <a:pt x="3772" y="5093"/>
                      <a:pt x="3974" y="5093"/>
                    </a:cubicBezTo>
                    <a:cubicBezTo>
                      <a:pt x="4171" y="5093"/>
                      <a:pt x="4386" y="5038"/>
                      <a:pt x="4694" y="4961"/>
                    </a:cubicBezTo>
                    <a:cubicBezTo>
                      <a:pt x="5305" y="4816"/>
                      <a:pt x="5194" y="4628"/>
                      <a:pt x="5205" y="4149"/>
                    </a:cubicBezTo>
                    <a:cubicBezTo>
                      <a:pt x="5228" y="3660"/>
                      <a:pt x="5461" y="3515"/>
                      <a:pt x="5962" y="3338"/>
                    </a:cubicBezTo>
                    <a:cubicBezTo>
                      <a:pt x="6462" y="3170"/>
                      <a:pt x="6996" y="3115"/>
                      <a:pt x="7218" y="2781"/>
                    </a:cubicBezTo>
                    <a:cubicBezTo>
                      <a:pt x="7430" y="2458"/>
                      <a:pt x="7252" y="1892"/>
                      <a:pt x="6896" y="1591"/>
                    </a:cubicBezTo>
                    <a:cubicBezTo>
                      <a:pt x="6807" y="1514"/>
                      <a:pt x="6684" y="1391"/>
                      <a:pt x="6540" y="1247"/>
                    </a:cubicBezTo>
                    <a:cubicBezTo>
                      <a:pt x="5883" y="557"/>
                      <a:pt x="4994" y="145"/>
                      <a:pt x="4037" y="78"/>
                    </a:cubicBezTo>
                    <a:lnTo>
                      <a:pt x="2880"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8"/>
              <p:cNvSpPr/>
              <p:nvPr/>
            </p:nvSpPr>
            <p:spPr>
              <a:xfrm>
                <a:off x="764110" y="2234850"/>
                <a:ext cx="158354" cy="92766"/>
              </a:xfrm>
              <a:custGeom>
                <a:avLst/>
                <a:gdLst/>
                <a:ahLst/>
                <a:cxnLst/>
                <a:rect l="l" t="t" r="r" b="b"/>
                <a:pathLst>
                  <a:path w="4539" h="2659" extrusionOk="0">
                    <a:moveTo>
                      <a:pt x="3214" y="0"/>
                    </a:moveTo>
                    <a:cubicBezTo>
                      <a:pt x="3036" y="0"/>
                      <a:pt x="2858" y="11"/>
                      <a:pt x="2680" y="33"/>
                    </a:cubicBezTo>
                    <a:cubicBezTo>
                      <a:pt x="2525" y="45"/>
                      <a:pt x="2369" y="67"/>
                      <a:pt x="2203" y="67"/>
                    </a:cubicBezTo>
                    <a:cubicBezTo>
                      <a:pt x="2058" y="67"/>
                      <a:pt x="1910" y="50"/>
                      <a:pt x="1762" y="50"/>
                    </a:cubicBezTo>
                    <a:cubicBezTo>
                      <a:pt x="1671" y="50"/>
                      <a:pt x="1580" y="56"/>
                      <a:pt x="1491" y="78"/>
                    </a:cubicBezTo>
                    <a:cubicBezTo>
                      <a:pt x="1313" y="122"/>
                      <a:pt x="1146" y="211"/>
                      <a:pt x="990" y="300"/>
                    </a:cubicBezTo>
                    <a:cubicBezTo>
                      <a:pt x="801" y="411"/>
                      <a:pt x="623" y="512"/>
                      <a:pt x="467" y="668"/>
                    </a:cubicBezTo>
                    <a:cubicBezTo>
                      <a:pt x="322" y="812"/>
                      <a:pt x="201" y="1012"/>
                      <a:pt x="189" y="1224"/>
                    </a:cubicBezTo>
                    <a:cubicBezTo>
                      <a:pt x="189" y="1301"/>
                      <a:pt x="201" y="1368"/>
                      <a:pt x="167" y="1446"/>
                    </a:cubicBezTo>
                    <a:cubicBezTo>
                      <a:pt x="134" y="1501"/>
                      <a:pt x="78" y="1546"/>
                      <a:pt x="45" y="1612"/>
                    </a:cubicBezTo>
                    <a:cubicBezTo>
                      <a:pt x="0" y="1724"/>
                      <a:pt x="67" y="1846"/>
                      <a:pt x="122" y="1958"/>
                    </a:cubicBezTo>
                    <a:cubicBezTo>
                      <a:pt x="245" y="2202"/>
                      <a:pt x="467" y="2403"/>
                      <a:pt x="734" y="2502"/>
                    </a:cubicBezTo>
                    <a:cubicBezTo>
                      <a:pt x="935" y="2569"/>
                      <a:pt x="1135" y="2569"/>
                      <a:pt x="1346" y="2581"/>
                    </a:cubicBezTo>
                    <a:cubicBezTo>
                      <a:pt x="1802" y="2603"/>
                      <a:pt x="2247" y="2636"/>
                      <a:pt x="2703" y="2658"/>
                    </a:cubicBezTo>
                    <a:cubicBezTo>
                      <a:pt x="2746" y="2658"/>
                      <a:pt x="2789" y="2659"/>
                      <a:pt x="2832" y="2659"/>
                    </a:cubicBezTo>
                    <a:cubicBezTo>
                      <a:pt x="2977" y="2659"/>
                      <a:pt x="3119" y="2652"/>
                      <a:pt x="3248" y="2591"/>
                    </a:cubicBezTo>
                    <a:cubicBezTo>
                      <a:pt x="3359" y="2536"/>
                      <a:pt x="3448" y="2447"/>
                      <a:pt x="3548" y="2380"/>
                    </a:cubicBezTo>
                    <a:cubicBezTo>
                      <a:pt x="3737" y="2291"/>
                      <a:pt x="3960" y="2291"/>
                      <a:pt x="4126" y="2180"/>
                    </a:cubicBezTo>
                    <a:cubicBezTo>
                      <a:pt x="4249" y="2091"/>
                      <a:pt x="4326" y="1958"/>
                      <a:pt x="4405" y="1835"/>
                    </a:cubicBezTo>
                    <a:cubicBezTo>
                      <a:pt x="4438" y="1768"/>
                      <a:pt x="4471" y="1713"/>
                      <a:pt x="4482" y="1646"/>
                    </a:cubicBezTo>
                    <a:cubicBezTo>
                      <a:pt x="4538" y="1346"/>
                      <a:pt x="4126" y="1101"/>
                      <a:pt x="4148" y="789"/>
                    </a:cubicBezTo>
                    <a:cubicBezTo>
                      <a:pt x="4160" y="723"/>
                      <a:pt x="4182" y="645"/>
                      <a:pt x="4182" y="579"/>
                    </a:cubicBezTo>
                    <a:cubicBezTo>
                      <a:pt x="4182" y="512"/>
                      <a:pt x="4148" y="456"/>
                      <a:pt x="4104" y="401"/>
                    </a:cubicBezTo>
                    <a:cubicBezTo>
                      <a:pt x="3915" y="122"/>
                      <a:pt x="3548" y="11"/>
                      <a:pt x="3214"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8"/>
              <p:cNvSpPr/>
              <p:nvPr/>
            </p:nvSpPr>
            <p:spPr>
              <a:xfrm>
                <a:off x="752702" y="2228326"/>
                <a:ext cx="89242" cy="124199"/>
              </a:xfrm>
              <a:custGeom>
                <a:avLst/>
                <a:gdLst/>
                <a:ahLst/>
                <a:cxnLst/>
                <a:rect l="l" t="t" r="r" b="b"/>
                <a:pathLst>
                  <a:path w="2558" h="3560" extrusionOk="0">
                    <a:moveTo>
                      <a:pt x="37" y="0"/>
                    </a:moveTo>
                    <a:cubicBezTo>
                      <a:pt x="18" y="0"/>
                      <a:pt x="0" y="16"/>
                      <a:pt x="16" y="31"/>
                    </a:cubicBezTo>
                    <a:cubicBezTo>
                      <a:pt x="483" y="398"/>
                      <a:pt x="961" y="776"/>
                      <a:pt x="1239" y="1299"/>
                    </a:cubicBezTo>
                    <a:cubicBezTo>
                      <a:pt x="1529" y="1811"/>
                      <a:pt x="1618" y="2400"/>
                      <a:pt x="1907" y="2912"/>
                    </a:cubicBezTo>
                    <a:cubicBezTo>
                      <a:pt x="2040" y="3179"/>
                      <a:pt x="2229" y="3413"/>
                      <a:pt x="2496" y="3557"/>
                    </a:cubicBezTo>
                    <a:cubicBezTo>
                      <a:pt x="2499" y="3558"/>
                      <a:pt x="2503" y="3559"/>
                      <a:pt x="2506" y="3559"/>
                    </a:cubicBezTo>
                    <a:cubicBezTo>
                      <a:pt x="2529" y="3559"/>
                      <a:pt x="2558" y="3533"/>
                      <a:pt x="2530" y="3524"/>
                    </a:cubicBezTo>
                    <a:cubicBezTo>
                      <a:pt x="2062" y="3179"/>
                      <a:pt x="1851" y="2656"/>
                      <a:pt x="1662" y="2133"/>
                    </a:cubicBezTo>
                    <a:cubicBezTo>
                      <a:pt x="1561" y="1844"/>
                      <a:pt x="1462" y="1566"/>
                      <a:pt x="1317" y="1299"/>
                    </a:cubicBezTo>
                    <a:cubicBezTo>
                      <a:pt x="1183" y="1043"/>
                      <a:pt x="1005" y="821"/>
                      <a:pt x="794" y="620"/>
                    </a:cubicBezTo>
                    <a:cubicBezTo>
                      <a:pt x="572" y="398"/>
                      <a:pt x="316" y="198"/>
                      <a:pt x="60" y="9"/>
                    </a:cubicBezTo>
                    <a:cubicBezTo>
                      <a:pt x="54" y="3"/>
                      <a:pt x="45" y="0"/>
                      <a:pt x="37"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8"/>
              <p:cNvSpPr/>
              <p:nvPr/>
            </p:nvSpPr>
            <p:spPr>
              <a:xfrm>
                <a:off x="768122" y="2226197"/>
                <a:ext cx="98139" cy="137527"/>
              </a:xfrm>
              <a:custGeom>
                <a:avLst/>
                <a:gdLst/>
                <a:ahLst/>
                <a:cxnLst/>
                <a:rect l="l" t="t" r="r" b="b"/>
                <a:pathLst>
                  <a:path w="2813" h="3942" extrusionOk="0">
                    <a:moveTo>
                      <a:pt x="38" y="0"/>
                    </a:moveTo>
                    <a:cubicBezTo>
                      <a:pt x="19" y="0"/>
                      <a:pt x="1" y="16"/>
                      <a:pt x="19" y="26"/>
                    </a:cubicBezTo>
                    <a:cubicBezTo>
                      <a:pt x="108" y="92"/>
                      <a:pt x="197" y="148"/>
                      <a:pt x="286" y="214"/>
                    </a:cubicBezTo>
                    <a:cubicBezTo>
                      <a:pt x="274" y="214"/>
                      <a:pt x="274" y="226"/>
                      <a:pt x="274" y="226"/>
                    </a:cubicBezTo>
                    <a:cubicBezTo>
                      <a:pt x="264" y="281"/>
                      <a:pt x="296" y="337"/>
                      <a:pt x="341" y="370"/>
                    </a:cubicBezTo>
                    <a:cubicBezTo>
                      <a:pt x="385" y="437"/>
                      <a:pt x="441" y="493"/>
                      <a:pt x="497" y="548"/>
                    </a:cubicBezTo>
                    <a:cubicBezTo>
                      <a:pt x="608" y="659"/>
                      <a:pt x="708" y="770"/>
                      <a:pt x="820" y="893"/>
                    </a:cubicBezTo>
                    <a:cubicBezTo>
                      <a:pt x="1031" y="1116"/>
                      <a:pt x="1242" y="1349"/>
                      <a:pt x="1409" y="1605"/>
                    </a:cubicBezTo>
                    <a:cubicBezTo>
                      <a:pt x="1732" y="2094"/>
                      <a:pt x="1932" y="2639"/>
                      <a:pt x="2187" y="3140"/>
                    </a:cubicBezTo>
                    <a:cubicBezTo>
                      <a:pt x="2332" y="3418"/>
                      <a:pt x="2499" y="3707"/>
                      <a:pt x="2721" y="3929"/>
                    </a:cubicBezTo>
                    <a:cubicBezTo>
                      <a:pt x="2726" y="3938"/>
                      <a:pt x="2735" y="3941"/>
                      <a:pt x="2744" y="3941"/>
                    </a:cubicBezTo>
                    <a:cubicBezTo>
                      <a:pt x="2759" y="3941"/>
                      <a:pt x="2773" y="3932"/>
                      <a:pt x="2766" y="3918"/>
                    </a:cubicBezTo>
                    <a:cubicBezTo>
                      <a:pt x="2599" y="3684"/>
                      <a:pt x="2443" y="3451"/>
                      <a:pt x="2310" y="3207"/>
                    </a:cubicBezTo>
                    <a:cubicBezTo>
                      <a:pt x="2177" y="2962"/>
                      <a:pt x="2065" y="2706"/>
                      <a:pt x="1943" y="2450"/>
                    </a:cubicBezTo>
                    <a:cubicBezTo>
                      <a:pt x="1821" y="2206"/>
                      <a:pt x="1698" y="1949"/>
                      <a:pt x="1554" y="1716"/>
                    </a:cubicBezTo>
                    <a:cubicBezTo>
                      <a:pt x="1398" y="1460"/>
                      <a:pt x="1208" y="1227"/>
                      <a:pt x="1008" y="1004"/>
                    </a:cubicBezTo>
                    <a:lnTo>
                      <a:pt x="642" y="637"/>
                    </a:lnTo>
                    <a:cubicBezTo>
                      <a:pt x="586" y="570"/>
                      <a:pt x="519" y="504"/>
                      <a:pt x="452" y="437"/>
                    </a:cubicBezTo>
                    <a:cubicBezTo>
                      <a:pt x="408" y="392"/>
                      <a:pt x="319" y="326"/>
                      <a:pt x="319" y="248"/>
                    </a:cubicBezTo>
                    <a:lnTo>
                      <a:pt x="319" y="248"/>
                    </a:lnTo>
                    <a:cubicBezTo>
                      <a:pt x="675" y="515"/>
                      <a:pt x="1031" y="793"/>
                      <a:pt x="1342" y="1126"/>
                    </a:cubicBezTo>
                    <a:cubicBezTo>
                      <a:pt x="1720" y="1549"/>
                      <a:pt x="1943" y="2050"/>
                      <a:pt x="2209" y="2539"/>
                    </a:cubicBezTo>
                    <a:cubicBezTo>
                      <a:pt x="2354" y="2806"/>
                      <a:pt x="2510" y="3073"/>
                      <a:pt x="2733" y="3296"/>
                    </a:cubicBezTo>
                    <a:cubicBezTo>
                      <a:pt x="2739" y="3302"/>
                      <a:pt x="2748" y="3305"/>
                      <a:pt x="2758" y="3305"/>
                    </a:cubicBezTo>
                    <a:cubicBezTo>
                      <a:pt x="2784" y="3305"/>
                      <a:pt x="2812" y="3286"/>
                      <a:pt x="2788" y="3262"/>
                    </a:cubicBezTo>
                    <a:cubicBezTo>
                      <a:pt x="2443" y="2829"/>
                      <a:pt x="2209" y="2339"/>
                      <a:pt x="1932" y="1850"/>
                    </a:cubicBezTo>
                    <a:cubicBezTo>
                      <a:pt x="1787" y="1605"/>
                      <a:pt x="1631" y="1371"/>
                      <a:pt x="1453" y="1160"/>
                    </a:cubicBezTo>
                    <a:cubicBezTo>
                      <a:pt x="1265" y="948"/>
                      <a:pt x="1053" y="760"/>
                      <a:pt x="830" y="582"/>
                    </a:cubicBezTo>
                    <a:cubicBezTo>
                      <a:pt x="575" y="370"/>
                      <a:pt x="319" y="192"/>
                      <a:pt x="52" y="3"/>
                    </a:cubicBezTo>
                    <a:cubicBezTo>
                      <a:pt x="47" y="1"/>
                      <a:pt x="43" y="0"/>
                      <a:pt x="38"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8"/>
              <p:cNvSpPr/>
              <p:nvPr/>
            </p:nvSpPr>
            <p:spPr>
              <a:xfrm>
                <a:off x="795649" y="2231221"/>
                <a:ext cx="97929" cy="89486"/>
              </a:xfrm>
              <a:custGeom>
                <a:avLst/>
                <a:gdLst/>
                <a:ahLst/>
                <a:cxnLst/>
                <a:rect l="l" t="t" r="r" b="b"/>
                <a:pathLst>
                  <a:path w="2807" h="2565" extrusionOk="0">
                    <a:moveTo>
                      <a:pt x="33" y="1"/>
                    </a:moveTo>
                    <a:cubicBezTo>
                      <a:pt x="20" y="1"/>
                      <a:pt x="1" y="17"/>
                      <a:pt x="19" y="26"/>
                    </a:cubicBezTo>
                    <a:cubicBezTo>
                      <a:pt x="442" y="271"/>
                      <a:pt x="831" y="582"/>
                      <a:pt x="1165" y="938"/>
                    </a:cubicBezTo>
                    <a:cubicBezTo>
                      <a:pt x="1509" y="1316"/>
                      <a:pt x="1776" y="1750"/>
                      <a:pt x="2132" y="2117"/>
                    </a:cubicBezTo>
                    <a:cubicBezTo>
                      <a:pt x="2310" y="2306"/>
                      <a:pt x="2510" y="2484"/>
                      <a:pt x="2755" y="2562"/>
                    </a:cubicBezTo>
                    <a:cubicBezTo>
                      <a:pt x="2759" y="2564"/>
                      <a:pt x="2764" y="2565"/>
                      <a:pt x="2768" y="2565"/>
                    </a:cubicBezTo>
                    <a:cubicBezTo>
                      <a:pt x="2788" y="2565"/>
                      <a:pt x="2807" y="2547"/>
                      <a:pt x="2789" y="2529"/>
                    </a:cubicBezTo>
                    <a:cubicBezTo>
                      <a:pt x="2577" y="2418"/>
                      <a:pt x="2389" y="2284"/>
                      <a:pt x="2221" y="2117"/>
                    </a:cubicBezTo>
                    <a:cubicBezTo>
                      <a:pt x="2043" y="1939"/>
                      <a:pt x="1888" y="1739"/>
                      <a:pt x="1732" y="1538"/>
                    </a:cubicBezTo>
                    <a:cubicBezTo>
                      <a:pt x="1565" y="1338"/>
                      <a:pt x="1410" y="1127"/>
                      <a:pt x="1232" y="938"/>
                    </a:cubicBezTo>
                    <a:cubicBezTo>
                      <a:pt x="1076" y="772"/>
                      <a:pt x="898" y="604"/>
                      <a:pt x="709" y="460"/>
                    </a:cubicBezTo>
                    <a:cubicBezTo>
                      <a:pt x="498" y="293"/>
                      <a:pt x="275" y="137"/>
                      <a:pt x="41" y="4"/>
                    </a:cubicBezTo>
                    <a:cubicBezTo>
                      <a:pt x="39" y="2"/>
                      <a:pt x="37" y="1"/>
                      <a:pt x="3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8"/>
              <p:cNvSpPr/>
              <p:nvPr/>
            </p:nvSpPr>
            <p:spPr>
              <a:xfrm>
                <a:off x="860228" y="2279437"/>
                <a:ext cx="48424" cy="35829"/>
              </a:xfrm>
              <a:custGeom>
                <a:avLst/>
                <a:gdLst/>
                <a:ahLst/>
                <a:cxnLst/>
                <a:rect l="l" t="t" r="r" b="b"/>
                <a:pathLst>
                  <a:path w="1388" h="1027" extrusionOk="0">
                    <a:moveTo>
                      <a:pt x="39" y="1"/>
                    </a:moveTo>
                    <a:cubicBezTo>
                      <a:pt x="18" y="1"/>
                      <a:pt x="0" y="13"/>
                      <a:pt x="14" y="35"/>
                    </a:cubicBezTo>
                    <a:cubicBezTo>
                      <a:pt x="170" y="268"/>
                      <a:pt x="370" y="468"/>
                      <a:pt x="593" y="646"/>
                    </a:cubicBezTo>
                    <a:cubicBezTo>
                      <a:pt x="804" y="813"/>
                      <a:pt x="1060" y="969"/>
                      <a:pt x="1327" y="1024"/>
                    </a:cubicBezTo>
                    <a:cubicBezTo>
                      <a:pt x="1331" y="1026"/>
                      <a:pt x="1336" y="1026"/>
                      <a:pt x="1341" y="1026"/>
                    </a:cubicBezTo>
                    <a:cubicBezTo>
                      <a:pt x="1368" y="1026"/>
                      <a:pt x="1387" y="999"/>
                      <a:pt x="1349" y="980"/>
                    </a:cubicBezTo>
                    <a:cubicBezTo>
                      <a:pt x="1104" y="868"/>
                      <a:pt x="860" y="757"/>
                      <a:pt x="637" y="591"/>
                    </a:cubicBezTo>
                    <a:cubicBezTo>
                      <a:pt x="415" y="435"/>
                      <a:pt x="226" y="235"/>
                      <a:pt x="70" y="12"/>
                    </a:cubicBezTo>
                    <a:cubicBezTo>
                      <a:pt x="62" y="4"/>
                      <a:pt x="50" y="1"/>
                      <a:pt x="39"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8"/>
              <p:cNvSpPr/>
              <p:nvPr/>
            </p:nvSpPr>
            <p:spPr>
              <a:xfrm>
                <a:off x="799627" y="2215277"/>
                <a:ext cx="143771" cy="89731"/>
              </a:xfrm>
              <a:custGeom>
                <a:avLst/>
                <a:gdLst/>
                <a:ahLst/>
                <a:cxnLst/>
                <a:rect l="l" t="t" r="r" b="b"/>
                <a:pathLst>
                  <a:path w="4121" h="2572" extrusionOk="0">
                    <a:moveTo>
                      <a:pt x="45" y="1"/>
                    </a:moveTo>
                    <a:cubicBezTo>
                      <a:pt x="26" y="1"/>
                      <a:pt x="0" y="11"/>
                      <a:pt x="16" y="27"/>
                    </a:cubicBezTo>
                    <a:cubicBezTo>
                      <a:pt x="95" y="139"/>
                      <a:pt x="228" y="171"/>
                      <a:pt x="350" y="205"/>
                    </a:cubicBezTo>
                    <a:cubicBezTo>
                      <a:pt x="506" y="238"/>
                      <a:pt x="673" y="272"/>
                      <a:pt x="829" y="305"/>
                    </a:cubicBezTo>
                    <a:cubicBezTo>
                      <a:pt x="1151" y="383"/>
                      <a:pt x="1474" y="494"/>
                      <a:pt x="1763" y="672"/>
                    </a:cubicBezTo>
                    <a:cubicBezTo>
                      <a:pt x="2041" y="850"/>
                      <a:pt x="2263" y="1073"/>
                      <a:pt x="2508" y="1284"/>
                    </a:cubicBezTo>
                    <a:cubicBezTo>
                      <a:pt x="2630" y="1384"/>
                      <a:pt x="2752" y="1484"/>
                      <a:pt x="2886" y="1573"/>
                    </a:cubicBezTo>
                    <a:cubicBezTo>
                      <a:pt x="3031" y="1662"/>
                      <a:pt x="3187" y="1740"/>
                      <a:pt x="3331" y="1829"/>
                    </a:cubicBezTo>
                    <a:cubicBezTo>
                      <a:pt x="3486" y="1918"/>
                      <a:pt x="3631" y="2018"/>
                      <a:pt x="3753" y="2141"/>
                    </a:cubicBezTo>
                    <a:cubicBezTo>
                      <a:pt x="3809" y="2196"/>
                      <a:pt x="3865" y="2252"/>
                      <a:pt x="3909" y="2329"/>
                    </a:cubicBezTo>
                    <a:cubicBezTo>
                      <a:pt x="3954" y="2396"/>
                      <a:pt x="3987" y="2474"/>
                      <a:pt x="4032" y="2552"/>
                    </a:cubicBezTo>
                    <a:cubicBezTo>
                      <a:pt x="4041" y="2566"/>
                      <a:pt x="4058" y="2572"/>
                      <a:pt x="4075" y="2572"/>
                    </a:cubicBezTo>
                    <a:cubicBezTo>
                      <a:pt x="4098" y="2572"/>
                      <a:pt x="4121" y="2560"/>
                      <a:pt x="4121" y="2541"/>
                    </a:cubicBezTo>
                    <a:cubicBezTo>
                      <a:pt x="4109" y="2396"/>
                      <a:pt x="4020" y="2262"/>
                      <a:pt x="3931" y="2151"/>
                    </a:cubicBezTo>
                    <a:cubicBezTo>
                      <a:pt x="3832" y="2040"/>
                      <a:pt x="3720" y="1940"/>
                      <a:pt x="3598" y="1862"/>
                    </a:cubicBezTo>
                    <a:cubicBezTo>
                      <a:pt x="3308" y="1673"/>
                      <a:pt x="2997" y="1540"/>
                      <a:pt x="2730" y="1328"/>
                    </a:cubicBezTo>
                    <a:cubicBezTo>
                      <a:pt x="2475" y="1128"/>
                      <a:pt x="2252" y="895"/>
                      <a:pt x="1985" y="705"/>
                    </a:cubicBezTo>
                    <a:cubicBezTo>
                      <a:pt x="1718" y="517"/>
                      <a:pt x="1418" y="394"/>
                      <a:pt x="1106" y="305"/>
                    </a:cubicBezTo>
                    <a:cubicBezTo>
                      <a:pt x="928" y="250"/>
                      <a:pt x="740" y="205"/>
                      <a:pt x="550" y="171"/>
                    </a:cubicBezTo>
                    <a:cubicBezTo>
                      <a:pt x="384" y="139"/>
                      <a:pt x="184" y="139"/>
                      <a:pt x="61" y="5"/>
                    </a:cubicBezTo>
                    <a:cubicBezTo>
                      <a:pt x="58" y="2"/>
                      <a:pt x="52" y="1"/>
                      <a:pt x="45"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8"/>
              <p:cNvSpPr/>
              <p:nvPr/>
            </p:nvSpPr>
            <p:spPr>
              <a:xfrm>
                <a:off x="830224" y="2212905"/>
                <a:ext cx="90394" cy="61960"/>
              </a:xfrm>
              <a:custGeom>
                <a:avLst/>
                <a:gdLst/>
                <a:ahLst/>
                <a:cxnLst/>
                <a:rect l="l" t="t" r="r" b="b"/>
                <a:pathLst>
                  <a:path w="2591" h="1776" extrusionOk="0">
                    <a:moveTo>
                      <a:pt x="61" y="0"/>
                    </a:moveTo>
                    <a:cubicBezTo>
                      <a:pt x="27" y="0"/>
                      <a:pt x="0" y="37"/>
                      <a:pt x="18" y="73"/>
                    </a:cubicBezTo>
                    <a:cubicBezTo>
                      <a:pt x="41" y="106"/>
                      <a:pt x="85" y="118"/>
                      <a:pt x="118" y="140"/>
                    </a:cubicBezTo>
                    <a:cubicBezTo>
                      <a:pt x="163" y="162"/>
                      <a:pt x="219" y="184"/>
                      <a:pt x="274" y="217"/>
                    </a:cubicBezTo>
                    <a:cubicBezTo>
                      <a:pt x="474" y="306"/>
                      <a:pt x="674" y="384"/>
                      <a:pt x="886" y="473"/>
                    </a:cubicBezTo>
                    <a:cubicBezTo>
                      <a:pt x="1086" y="562"/>
                      <a:pt x="1286" y="662"/>
                      <a:pt x="1487" y="773"/>
                    </a:cubicBezTo>
                    <a:cubicBezTo>
                      <a:pt x="1675" y="896"/>
                      <a:pt x="1853" y="1040"/>
                      <a:pt x="2020" y="1208"/>
                    </a:cubicBezTo>
                    <a:cubicBezTo>
                      <a:pt x="2209" y="1385"/>
                      <a:pt x="2365" y="1586"/>
                      <a:pt x="2543" y="1764"/>
                    </a:cubicBezTo>
                    <a:cubicBezTo>
                      <a:pt x="2547" y="1772"/>
                      <a:pt x="2556" y="1776"/>
                      <a:pt x="2564" y="1776"/>
                    </a:cubicBezTo>
                    <a:cubicBezTo>
                      <a:pt x="2578" y="1776"/>
                      <a:pt x="2590" y="1766"/>
                      <a:pt x="2576" y="1752"/>
                    </a:cubicBezTo>
                    <a:cubicBezTo>
                      <a:pt x="2342" y="1441"/>
                      <a:pt x="2065" y="1141"/>
                      <a:pt x="1753" y="896"/>
                    </a:cubicBezTo>
                    <a:cubicBezTo>
                      <a:pt x="1430" y="651"/>
                      <a:pt x="1064" y="496"/>
                      <a:pt x="696" y="340"/>
                    </a:cubicBezTo>
                    <a:cubicBezTo>
                      <a:pt x="597" y="306"/>
                      <a:pt x="496" y="262"/>
                      <a:pt x="385" y="217"/>
                    </a:cubicBezTo>
                    <a:cubicBezTo>
                      <a:pt x="340" y="195"/>
                      <a:pt x="285" y="173"/>
                      <a:pt x="229" y="150"/>
                    </a:cubicBezTo>
                    <a:cubicBezTo>
                      <a:pt x="207" y="140"/>
                      <a:pt x="185" y="118"/>
                      <a:pt x="163" y="106"/>
                    </a:cubicBezTo>
                    <a:cubicBezTo>
                      <a:pt x="152" y="106"/>
                      <a:pt x="140" y="106"/>
                      <a:pt x="130" y="95"/>
                    </a:cubicBezTo>
                    <a:cubicBezTo>
                      <a:pt x="118" y="95"/>
                      <a:pt x="107" y="84"/>
                      <a:pt x="96" y="84"/>
                    </a:cubicBezTo>
                    <a:cubicBezTo>
                      <a:pt x="74" y="73"/>
                      <a:pt x="63" y="61"/>
                      <a:pt x="63" y="29"/>
                    </a:cubicBezTo>
                    <a:lnTo>
                      <a:pt x="63" y="29"/>
                    </a:lnTo>
                    <a:cubicBezTo>
                      <a:pt x="65" y="31"/>
                      <a:pt x="68" y="31"/>
                      <a:pt x="71" y="31"/>
                    </a:cubicBezTo>
                    <a:cubicBezTo>
                      <a:pt x="84" y="31"/>
                      <a:pt x="103" y="15"/>
                      <a:pt x="85" y="6"/>
                    </a:cubicBezTo>
                    <a:cubicBezTo>
                      <a:pt x="77" y="2"/>
                      <a:pt x="69" y="0"/>
                      <a:pt x="61"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8"/>
              <p:cNvSpPr/>
              <p:nvPr/>
            </p:nvSpPr>
            <p:spPr>
              <a:xfrm>
                <a:off x="851157" y="2217266"/>
                <a:ext cx="97092" cy="58053"/>
              </a:xfrm>
              <a:custGeom>
                <a:avLst/>
                <a:gdLst/>
                <a:ahLst/>
                <a:cxnLst/>
                <a:rect l="l" t="t" r="r" b="b"/>
                <a:pathLst>
                  <a:path w="2783" h="1664" extrusionOk="0">
                    <a:moveTo>
                      <a:pt x="23" y="0"/>
                    </a:moveTo>
                    <a:cubicBezTo>
                      <a:pt x="12" y="0"/>
                      <a:pt x="1" y="17"/>
                      <a:pt x="19" y="25"/>
                    </a:cubicBezTo>
                    <a:cubicBezTo>
                      <a:pt x="408" y="159"/>
                      <a:pt x="808" y="304"/>
                      <a:pt x="1164" y="526"/>
                    </a:cubicBezTo>
                    <a:cubicBezTo>
                      <a:pt x="1509" y="749"/>
                      <a:pt x="1787" y="1038"/>
                      <a:pt x="2121" y="1283"/>
                    </a:cubicBezTo>
                    <a:cubicBezTo>
                      <a:pt x="2221" y="1349"/>
                      <a:pt x="2310" y="1416"/>
                      <a:pt x="2410" y="1483"/>
                    </a:cubicBezTo>
                    <a:cubicBezTo>
                      <a:pt x="2510" y="1550"/>
                      <a:pt x="2610" y="1627"/>
                      <a:pt x="2721" y="1661"/>
                    </a:cubicBezTo>
                    <a:cubicBezTo>
                      <a:pt x="2725" y="1663"/>
                      <a:pt x="2730" y="1664"/>
                      <a:pt x="2735" y="1664"/>
                    </a:cubicBezTo>
                    <a:cubicBezTo>
                      <a:pt x="2757" y="1664"/>
                      <a:pt x="2782" y="1645"/>
                      <a:pt x="2755" y="1627"/>
                    </a:cubicBezTo>
                    <a:cubicBezTo>
                      <a:pt x="2688" y="1550"/>
                      <a:pt x="2577" y="1505"/>
                      <a:pt x="2488" y="1449"/>
                    </a:cubicBezTo>
                    <a:cubicBezTo>
                      <a:pt x="2399" y="1394"/>
                      <a:pt x="2310" y="1338"/>
                      <a:pt x="2232" y="1283"/>
                    </a:cubicBezTo>
                    <a:cubicBezTo>
                      <a:pt x="2054" y="1160"/>
                      <a:pt x="1898" y="1038"/>
                      <a:pt x="1732" y="905"/>
                    </a:cubicBezTo>
                    <a:cubicBezTo>
                      <a:pt x="1565" y="771"/>
                      <a:pt x="1409" y="638"/>
                      <a:pt x="1231" y="526"/>
                    </a:cubicBezTo>
                    <a:cubicBezTo>
                      <a:pt x="1064" y="415"/>
                      <a:pt x="887" y="326"/>
                      <a:pt x="697" y="248"/>
                    </a:cubicBezTo>
                    <a:cubicBezTo>
                      <a:pt x="486" y="159"/>
                      <a:pt x="252" y="82"/>
                      <a:pt x="30" y="3"/>
                    </a:cubicBezTo>
                    <a:cubicBezTo>
                      <a:pt x="28" y="1"/>
                      <a:pt x="25" y="0"/>
                      <a:pt x="2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8"/>
              <p:cNvSpPr/>
              <p:nvPr/>
            </p:nvSpPr>
            <p:spPr>
              <a:xfrm>
                <a:off x="939739" y="2259062"/>
                <a:ext cx="19851" cy="16083"/>
              </a:xfrm>
              <a:custGeom>
                <a:avLst/>
                <a:gdLst/>
                <a:ahLst/>
                <a:cxnLst/>
                <a:rect l="l" t="t" r="r" b="b"/>
                <a:pathLst>
                  <a:path w="569" h="461" extrusionOk="0">
                    <a:moveTo>
                      <a:pt x="45" y="0"/>
                    </a:moveTo>
                    <a:cubicBezTo>
                      <a:pt x="24" y="0"/>
                      <a:pt x="0" y="31"/>
                      <a:pt x="27" y="40"/>
                    </a:cubicBezTo>
                    <a:cubicBezTo>
                      <a:pt x="216" y="151"/>
                      <a:pt x="360" y="296"/>
                      <a:pt x="505" y="451"/>
                    </a:cubicBezTo>
                    <a:cubicBezTo>
                      <a:pt x="512" y="458"/>
                      <a:pt x="520" y="461"/>
                      <a:pt x="529" y="461"/>
                    </a:cubicBezTo>
                    <a:cubicBezTo>
                      <a:pt x="549" y="461"/>
                      <a:pt x="569" y="445"/>
                      <a:pt x="560" y="429"/>
                    </a:cubicBezTo>
                    <a:cubicBezTo>
                      <a:pt x="438" y="251"/>
                      <a:pt x="249" y="107"/>
                      <a:pt x="60" y="6"/>
                    </a:cubicBezTo>
                    <a:cubicBezTo>
                      <a:pt x="56" y="2"/>
                      <a:pt x="51" y="0"/>
                      <a:pt x="4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8"/>
              <p:cNvSpPr/>
              <p:nvPr/>
            </p:nvSpPr>
            <p:spPr>
              <a:xfrm>
                <a:off x="611229" y="2194065"/>
                <a:ext cx="224676" cy="201440"/>
              </a:xfrm>
              <a:custGeom>
                <a:avLst/>
                <a:gdLst/>
                <a:ahLst/>
                <a:cxnLst/>
                <a:rect l="l" t="t" r="r" b="b"/>
                <a:pathLst>
                  <a:path w="6440" h="5774" extrusionOk="0">
                    <a:moveTo>
                      <a:pt x="890" y="1"/>
                    </a:moveTo>
                    <a:cubicBezTo>
                      <a:pt x="890" y="1"/>
                      <a:pt x="33" y="457"/>
                      <a:pt x="11" y="1414"/>
                    </a:cubicBezTo>
                    <a:cubicBezTo>
                      <a:pt x="0" y="2370"/>
                      <a:pt x="100" y="3360"/>
                      <a:pt x="789" y="4027"/>
                    </a:cubicBezTo>
                    <a:cubicBezTo>
                      <a:pt x="1468" y="4706"/>
                      <a:pt x="1758" y="5006"/>
                      <a:pt x="2169" y="5307"/>
                    </a:cubicBezTo>
                    <a:cubicBezTo>
                      <a:pt x="2514" y="5551"/>
                      <a:pt x="2851" y="5723"/>
                      <a:pt x="3158" y="5723"/>
                    </a:cubicBezTo>
                    <a:cubicBezTo>
                      <a:pt x="3226" y="5723"/>
                      <a:pt x="3294" y="5714"/>
                      <a:pt x="3359" y="5695"/>
                    </a:cubicBezTo>
                    <a:cubicBezTo>
                      <a:pt x="3651" y="5611"/>
                      <a:pt x="4119" y="5270"/>
                      <a:pt x="4614" y="5270"/>
                    </a:cubicBezTo>
                    <a:cubicBezTo>
                      <a:pt x="4703" y="5270"/>
                      <a:pt x="4793" y="5281"/>
                      <a:pt x="4882" y="5307"/>
                    </a:cubicBezTo>
                    <a:cubicBezTo>
                      <a:pt x="5441" y="5461"/>
                      <a:pt x="5548" y="5722"/>
                      <a:pt x="5783" y="5722"/>
                    </a:cubicBezTo>
                    <a:cubicBezTo>
                      <a:pt x="5801" y="5722"/>
                      <a:pt x="5819" y="5721"/>
                      <a:pt x="5839" y="5718"/>
                    </a:cubicBezTo>
                    <a:cubicBezTo>
                      <a:pt x="6117" y="5673"/>
                      <a:pt x="6140" y="5774"/>
                      <a:pt x="6140" y="5362"/>
                    </a:cubicBezTo>
                    <a:cubicBezTo>
                      <a:pt x="6128" y="4939"/>
                      <a:pt x="6229" y="5017"/>
                      <a:pt x="6140" y="4605"/>
                    </a:cubicBezTo>
                    <a:cubicBezTo>
                      <a:pt x="6051" y="4183"/>
                      <a:pt x="5828" y="4161"/>
                      <a:pt x="5839" y="3927"/>
                    </a:cubicBezTo>
                    <a:cubicBezTo>
                      <a:pt x="5850" y="3683"/>
                      <a:pt x="6061" y="3772"/>
                      <a:pt x="6251" y="3438"/>
                    </a:cubicBezTo>
                    <a:cubicBezTo>
                      <a:pt x="6440" y="3104"/>
                      <a:pt x="6440" y="3015"/>
                      <a:pt x="6051" y="2581"/>
                    </a:cubicBezTo>
                    <a:cubicBezTo>
                      <a:pt x="5661" y="2148"/>
                      <a:pt x="4527" y="1847"/>
                      <a:pt x="4527" y="1847"/>
                    </a:cubicBezTo>
                    <a:lnTo>
                      <a:pt x="2291" y="401"/>
                    </a:lnTo>
                    <a:lnTo>
                      <a:pt x="890"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8"/>
              <p:cNvSpPr/>
              <p:nvPr/>
            </p:nvSpPr>
            <p:spPr>
              <a:xfrm>
                <a:off x="625185" y="2194065"/>
                <a:ext cx="210721" cy="167495"/>
              </a:xfrm>
              <a:custGeom>
                <a:avLst/>
                <a:gdLst/>
                <a:ahLst/>
                <a:cxnLst/>
                <a:rect l="l" t="t" r="r" b="b"/>
                <a:pathLst>
                  <a:path w="6040" h="4801" extrusionOk="0">
                    <a:moveTo>
                      <a:pt x="490" y="1"/>
                    </a:moveTo>
                    <a:cubicBezTo>
                      <a:pt x="490" y="1"/>
                      <a:pt x="245" y="134"/>
                      <a:pt x="11" y="401"/>
                    </a:cubicBezTo>
                    <a:cubicBezTo>
                      <a:pt x="1" y="502"/>
                      <a:pt x="1" y="601"/>
                      <a:pt x="11" y="713"/>
                    </a:cubicBezTo>
                    <a:cubicBezTo>
                      <a:pt x="56" y="991"/>
                      <a:pt x="189" y="1247"/>
                      <a:pt x="367" y="1458"/>
                    </a:cubicBezTo>
                    <a:cubicBezTo>
                      <a:pt x="468" y="1570"/>
                      <a:pt x="567" y="1669"/>
                      <a:pt x="634" y="1803"/>
                    </a:cubicBezTo>
                    <a:cubicBezTo>
                      <a:pt x="701" y="1925"/>
                      <a:pt x="735" y="2059"/>
                      <a:pt x="779" y="2192"/>
                    </a:cubicBezTo>
                    <a:cubicBezTo>
                      <a:pt x="957" y="2648"/>
                      <a:pt x="1324" y="3026"/>
                      <a:pt x="1780" y="3193"/>
                    </a:cubicBezTo>
                    <a:cubicBezTo>
                      <a:pt x="1980" y="3271"/>
                      <a:pt x="2203" y="3305"/>
                      <a:pt x="2381" y="3416"/>
                    </a:cubicBezTo>
                    <a:cubicBezTo>
                      <a:pt x="2725" y="3638"/>
                      <a:pt x="2892" y="4116"/>
                      <a:pt x="3293" y="4183"/>
                    </a:cubicBezTo>
                    <a:cubicBezTo>
                      <a:pt x="3344" y="4194"/>
                      <a:pt x="3397" y="4197"/>
                      <a:pt x="3453" y="4197"/>
                    </a:cubicBezTo>
                    <a:cubicBezTo>
                      <a:pt x="3506" y="4197"/>
                      <a:pt x="3560" y="4194"/>
                      <a:pt x="3615" y="4194"/>
                    </a:cubicBezTo>
                    <a:cubicBezTo>
                      <a:pt x="3693" y="4187"/>
                      <a:pt x="3772" y="4183"/>
                      <a:pt x="3851" y="4183"/>
                    </a:cubicBezTo>
                    <a:cubicBezTo>
                      <a:pt x="4121" y="4183"/>
                      <a:pt x="4394" y="4225"/>
                      <a:pt x="4660" y="4294"/>
                    </a:cubicBezTo>
                    <a:cubicBezTo>
                      <a:pt x="4683" y="4306"/>
                      <a:pt x="4716" y="4316"/>
                      <a:pt x="4739" y="4328"/>
                    </a:cubicBezTo>
                    <a:cubicBezTo>
                      <a:pt x="4761" y="4361"/>
                      <a:pt x="4772" y="4395"/>
                      <a:pt x="4794" y="4428"/>
                    </a:cubicBezTo>
                    <a:cubicBezTo>
                      <a:pt x="4850" y="4539"/>
                      <a:pt x="5016" y="4539"/>
                      <a:pt x="5105" y="4628"/>
                    </a:cubicBezTo>
                    <a:cubicBezTo>
                      <a:pt x="5150" y="4672"/>
                      <a:pt x="5172" y="4728"/>
                      <a:pt x="5206" y="4761"/>
                    </a:cubicBezTo>
                    <a:cubicBezTo>
                      <a:pt x="5231" y="4786"/>
                      <a:pt x="5266" y="4801"/>
                      <a:pt x="5299" y="4801"/>
                    </a:cubicBezTo>
                    <a:cubicBezTo>
                      <a:pt x="5324" y="4801"/>
                      <a:pt x="5347" y="4792"/>
                      <a:pt x="5362" y="4773"/>
                    </a:cubicBezTo>
                    <a:cubicBezTo>
                      <a:pt x="5328" y="4573"/>
                      <a:pt x="5350" y="4350"/>
                      <a:pt x="5428" y="4161"/>
                    </a:cubicBezTo>
                    <a:cubicBezTo>
                      <a:pt x="5439" y="4138"/>
                      <a:pt x="5461" y="4105"/>
                      <a:pt x="5473" y="4083"/>
                    </a:cubicBezTo>
                    <a:cubicBezTo>
                      <a:pt x="5450" y="4039"/>
                      <a:pt x="5439" y="3983"/>
                      <a:pt x="5439" y="3927"/>
                    </a:cubicBezTo>
                    <a:cubicBezTo>
                      <a:pt x="5450" y="3683"/>
                      <a:pt x="5661" y="3772"/>
                      <a:pt x="5851" y="3438"/>
                    </a:cubicBezTo>
                    <a:cubicBezTo>
                      <a:pt x="6040" y="3104"/>
                      <a:pt x="6040" y="3015"/>
                      <a:pt x="5651" y="2581"/>
                    </a:cubicBezTo>
                    <a:cubicBezTo>
                      <a:pt x="5261" y="2148"/>
                      <a:pt x="4127" y="1847"/>
                      <a:pt x="4127" y="1847"/>
                    </a:cubicBezTo>
                    <a:lnTo>
                      <a:pt x="1891" y="401"/>
                    </a:lnTo>
                    <a:lnTo>
                      <a:pt x="490" y="1"/>
                    </a:ln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8"/>
              <p:cNvSpPr/>
              <p:nvPr/>
            </p:nvSpPr>
            <p:spPr>
              <a:xfrm>
                <a:off x="636837" y="2188867"/>
                <a:ext cx="67752" cy="163378"/>
              </a:xfrm>
              <a:custGeom>
                <a:avLst/>
                <a:gdLst/>
                <a:ahLst/>
                <a:cxnLst/>
                <a:rect l="l" t="t" r="r" b="b"/>
                <a:pathLst>
                  <a:path w="1942" h="4683" extrusionOk="0">
                    <a:moveTo>
                      <a:pt x="438" y="1"/>
                    </a:moveTo>
                    <a:cubicBezTo>
                      <a:pt x="423" y="1"/>
                      <a:pt x="408" y="6"/>
                      <a:pt x="401" y="16"/>
                    </a:cubicBezTo>
                    <a:cubicBezTo>
                      <a:pt x="45" y="639"/>
                      <a:pt x="0" y="1407"/>
                      <a:pt x="267" y="2063"/>
                    </a:cubicBezTo>
                    <a:cubicBezTo>
                      <a:pt x="500" y="2675"/>
                      <a:pt x="935" y="3175"/>
                      <a:pt x="1313" y="3698"/>
                    </a:cubicBezTo>
                    <a:cubicBezTo>
                      <a:pt x="1524" y="3998"/>
                      <a:pt x="1713" y="4321"/>
                      <a:pt x="1847" y="4655"/>
                    </a:cubicBezTo>
                    <a:cubicBezTo>
                      <a:pt x="1856" y="4674"/>
                      <a:pt x="1876" y="4683"/>
                      <a:pt x="1895" y="4683"/>
                    </a:cubicBezTo>
                    <a:cubicBezTo>
                      <a:pt x="1920" y="4683"/>
                      <a:pt x="1942" y="4668"/>
                      <a:pt x="1936" y="4643"/>
                    </a:cubicBezTo>
                    <a:cubicBezTo>
                      <a:pt x="1847" y="4343"/>
                      <a:pt x="1691" y="4065"/>
                      <a:pt x="1524" y="3798"/>
                    </a:cubicBezTo>
                    <a:cubicBezTo>
                      <a:pt x="1346" y="3531"/>
                      <a:pt x="1145" y="3276"/>
                      <a:pt x="957" y="3009"/>
                    </a:cubicBezTo>
                    <a:cubicBezTo>
                      <a:pt x="567" y="2475"/>
                      <a:pt x="223" y="1897"/>
                      <a:pt x="211" y="1218"/>
                    </a:cubicBezTo>
                    <a:cubicBezTo>
                      <a:pt x="200" y="817"/>
                      <a:pt x="300" y="406"/>
                      <a:pt x="490" y="50"/>
                    </a:cubicBezTo>
                    <a:cubicBezTo>
                      <a:pt x="505" y="20"/>
                      <a:pt x="470" y="1"/>
                      <a:pt x="43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8"/>
              <p:cNvSpPr/>
              <p:nvPr/>
            </p:nvSpPr>
            <p:spPr>
              <a:xfrm>
                <a:off x="652537" y="2223616"/>
                <a:ext cx="76264" cy="145934"/>
              </a:xfrm>
              <a:custGeom>
                <a:avLst/>
                <a:gdLst/>
                <a:ahLst/>
                <a:cxnLst/>
                <a:rect l="l" t="t" r="r" b="b"/>
                <a:pathLst>
                  <a:path w="2186" h="4183" extrusionOk="0">
                    <a:moveTo>
                      <a:pt x="36" y="1"/>
                    </a:moveTo>
                    <a:cubicBezTo>
                      <a:pt x="17" y="1"/>
                      <a:pt x="0" y="9"/>
                      <a:pt x="6" y="21"/>
                    </a:cubicBezTo>
                    <a:cubicBezTo>
                      <a:pt x="184" y="1279"/>
                      <a:pt x="1041" y="2235"/>
                      <a:pt x="1674" y="3281"/>
                    </a:cubicBezTo>
                    <a:cubicBezTo>
                      <a:pt x="1752" y="3425"/>
                      <a:pt x="1841" y="3570"/>
                      <a:pt x="1919" y="3714"/>
                    </a:cubicBezTo>
                    <a:cubicBezTo>
                      <a:pt x="1953" y="3792"/>
                      <a:pt x="1997" y="3870"/>
                      <a:pt x="2030" y="3948"/>
                    </a:cubicBezTo>
                    <a:cubicBezTo>
                      <a:pt x="2064" y="4025"/>
                      <a:pt x="2097" y="4104"/>
                      <a:pt x="2141" y="4170"/>
                    </a:cubicBezTo>
                    <a:cubicBezTo>
                      <a:pt x="2141" y="4179"/>
                      <a:pt x="2148" y="4182"/>
                      <a:pt x="2156" y="4182"/>
                    </a:cubicBezTo>
                    <a:cubicBezTo>
                      <a:pt x="2169" y="4182"/>
                      <a:pt x="2186" y="4173"/>
                      <a:pt x="2186" y="4159"/>
                    </a:cubicBezTo>
                    <a:cubicBezTo>
                      <a:pt x="2164" y="4025"/>
                      <a:pt x="2086" y="3881"/>
                      <a:pt x="2030" y="3758"/>
                    </a:cubicBezTo>
                    <a:cubicBezTo>
                      <a:pt x="1975" y="3625"/>
                      <a:pt x="1908" y="3492"/>
                      <a:pt x="1841" y="3370"/>
                    </a:cubicBezTo>
                    <a:cubicBezTo>
                      <a:pt x="1696" y="3103"/>
                      <a:pt x="1541" y="2858"/>
                      <a:pt x="1374" y="2613"/>
                    </a:cubicBezTo>
                    <a:cubicBezTo>
                      <a:pt x="1041" y="2112"/>
                      <a:pt x="695" y="1623"/>
                      <a:pt x="429" y="1078"/>
                    </a:cubicBezTo>
                    <a:cubicBezTo>
                      <a:pt x="273" y="745"/>
                      <a:pt x="139" y="389"/>
                      <a:pt x="73" y="21"/>
                    </a:cubicBezTo>
                    <a:cubicBezTo>
                      <a:pt x="68" y="7"/>
                      <a:pt x="51" y="1"/>
                      <a:pt x="36"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8"/>
              <p:cNvSpPr/>
              <p:nvPr/>
            </p:nvSpPr>
            <p:spPr>
              <a:xfrm>
                <a:off x="690984" y="2286903"/>
                <a:ext cx="32410" cy="52506"/>
              </a:xfrm>
              <a:custGeom>
                <a:avLst/>
                <a:gdLst/>
                <a:ahLst/>
                <a:cxnLst/>
                <a:rect l="l" t="t" r="r" b="b"/>
                <a:pathLst>
                  <a:path w="929" h="1505" extrusionOk="0">
                    <a:moveTo>
                      <a:pt x="43" y="0"/>
                    </a:moveTo>
                    <a:cubicBezTo>
                      <a:pt x="24" y="0"/>
                      <a:pt x="0" y="16"/>
                      <a:pt x="16" y="31"/>
                    </a:cubicBezTo>
                    <a:cubicBezTo>
                      <a:pt x="161" y="288"/>
                      <a:pt x="305" y="532"/>
                      <a:pt x="461" y="777"/>
                    </a:cubicBezTo>
                    <a:cubicBezTo>
                      <a:pt x="528" y="899"/>
                      <a:pt x="606" y="1010"/>
                      <a:pt x="673" y="1133"/>
                    </a:cubicBezTo>
                    <a:cubicBezTo>
                      <a:pt x="717" y="1188"/>
                      <a:pt x="750" y="1255"/>
                      <a:pt x="784" y="1322"/>
                    </a:cubicBezTo>
                    <a:cubicBezTo>
                      <a:pt x="806" y="1378"/>
                      <a:pt x="828" y="1433"/>
                      <a:pt x="873" y="1489"/>
                    </a:cubicBezTo>
                    <a:cubicBezTo>
                      <a:pt x="878" y="1499"/>
                      <a:pt x="889" y="1504"/>
                      <a:pt x="901" y="1504"/>
                    </a:cubicBezTo>
                    <a:cubicBezTo>
                      <a:pt x="915" y="1504"/>
                      <a:pt x="928" y="1496"/>
                      <a:pt x="928" y="1477"/>
                    </a:cubicBezTo>
                    <a:cubicBezTo>
                      <a:pt x="928" y="1355"/>
                      <a:pt x="839" y="1233"/>
                      <a:pt x="772" y="1133"/>
                    </a:cubicBezTo>
                    <a:lnTo>
                      <a:pt x="539" y="766"/>
                    </a:lnTo>
                    <a:cubicBezTo>
                      <a:pt x="384" y="510"/>
                      <a:pt x="216" y="265"/>
                      <a:pt x="61" y="9"/>
                    </a:cubicBezTo>
                    <a:cubicBezTo>
                      <a:pt x="57" y="3"/>
                      <a:pt x="50" y="0"/>
                      <a:pt x="4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8"/>
              <p:cNvSpPr/>
              <p:nvPr/>
            </p:nvSpPr>
            <p:spPr>
              <a:xfrm>
                <a:off x="622463" y="2194903"/>
                <a:ext cx="28189" cy="118827"/>
              </a:xfrm>
              <a:custGeom>
                <a:avLst/>
                <a:gdLst/>
                <a:ahLst/>
                <a:cxnLst/>
                <a:rect l="l" t="t" r="r" b="b"/>
                <a:pathLst>
                  <a:path w="808" h="3406" extrusionOk="0">
                    <a:moveTo>
                      <a:pt x="558" y="1"/>
                    </a:moveTo>
                    <a:cubicBezTo>
                      <a:pt x="541" y="1"/>
                      <a:pt x="523" y="7"/>
                      <a:pt x="512" y="21"/>
                    </a:cubicBezTo>
                    <a:cubicBezTo>
                      <a:pt x="257" y="422"/>
                      <a:pt x="34" y="878"/>
                      <a:pt x="23" y="1368"/>
                    </a:cubicBezTo>
                    <a:cubicBezTo>
                      <a:pt x="0" y="1823"/>
                      <a:pt x="201" y="2246"/>
                      <a:pt x="378" y="2646"/>
                    </a:cubicBezTo>
                    <a:cubicBezTo>
                      <a:pt x="490" y="2880"/>
                      <a:pt x="579" y="3125"/>
                      <a:pt x="668" y="3370"/>
                    </a:cubicBezTo>
                    <a:cubicBezTo>
                      <a:pt x="678" y="3394"/>
                      <a:pt x="708" y="3406"/>
                      <a:pt x="737" y="3406"/>
                    </a:cubicBezTo>
                    <a:cubicBezTo>
                      <a:pt x="773" y="3406"/>
                      <a:pt x="807" y="3389"/>
                      <a:pt x="801" y="3358"/>
                    </a:cubicBezTo>
                    <a:cubicBezTo>
                      <a:pt x="768" y="3136"/>
                      <a:pt x="679" y="2935"/>
                      <a:pt x="590" y="2735"/>
                    </a:cubicBezTo>
                    <a:cubicBezTo>
                      <a:pt x="501" y="2535"/>
                      <a:pt x="401" y="2335"/>
                      <a:pt x="323" y="2124"/>
                    </a:cubicBezTo>
                    <a:cubicBezTo>
                      <a:pt x="245" y="1924"/>
                      <a:pt x="178" y="1712"/>
                      <a:pt x="168" y="1490"/>
                    </a:cubicBezTo>
                    <a:cubicBezTo>
                      <a:pt x="156" y="1256"/>
                      <a:pt x="190" y="1022"/>
                      <a:pt x="267" y="800"/>
                    </a:cubicBezTo>
                    <a:cubicBezTo>
                      <a:pt x="346" y="545"/>
                      <a:pt x="467" y="300"/>
                      <a:pt x="612" y="66"/>
                    </a:cubicBezTo>
                    <a:cubicBezTo>
                      <a:pt x="635" y="28"/>
                      <a:pt x="596" y="1"/>
                      <a:pt x="55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8"/>
              <p:cNvSpPr/>
              <p:nvPr/>
            </p:nvSpPr>
            <p:spPr>
              <a:xfrm>
                <a:off x="687984" y="2247375"/>
                <a:ext cx="78846" cy="103162"/>
              </a:xfrm>
              <a:custGeom>
                <a:avLst/>
                <a:gdLst/>
                <a:ahLst/>
                <a:cxnLst/>
                <a:rect l="l" t="t" r="r" b="b"/>
                <a:pathLst>
                  <a:path w="2260" h="2957" extrusionOk="0">
                    <a:moveTo>
                      <a:pt x="65" y="1"/>
                    </a:moveTo>
                    <a:cubicBezTo>
                      <a:pt x="33" y="1"/>
                      <a:pt x="1" y="27"/>
                      <a:pt x="35" y="52"/>
                    </a:cubicBezTo>
                    <a:cubicBezTo>
                      <a:pt x="413" y="364"/>
                      <a:pt x="769" y="697"/>
                      <a:pt x="1092" y="1065"/>
                    </a:cubicBezTo>
                    <a:cubicBezTo>
                      <a:pt x="1404" y="1409"/>
                      <a:pt x="1715" y="1777"/>
                      <a:pt x="1915" y="2210"/>
                    </a:cubicBezTo>
                    <a:cubicBezTo>
                      <a:pt x="1971" y="2321"/>
                      <a:pt x="2027" y="2432"/>
                      <a:pt x="2060" y="2555"/>
                    </a:cubicBezTo>
                    <a:cubicBezTo>
                      <a:pt x="2093" y="2677"/>
                      <a:pt x="2116" y="2811"/>
                      <a:pt x="2160" y="2933"/>
                    </a:cubicBezTo>
                    <a:cubicBezTo>
                      <a:pt x="2165" y="2949"/>
                      <a:pt x="2180" y="2957"/>
                      <a:pt x="2195" y="2957"/>
                    </a:cubicBezTo>
                    <a:cubicBezTo>
                      <a:pt x="2213" y="2957"/>
                      <a:pt x="2232" y="2946"/>
                      <a:pt x="2238" y="2922"/>
                    </a:cubicBezTo>
                    <a:cubicBezTo>
                      <a:pt x="2260" y="2699"/>
                      <a:pt x="2171" y="2466"/>
                      <a:pt x="2082" y="2266"/>
                    </a:cubicBezTo>
                    <a:cubicBezTo>
                      <a:pt x="1982" y="2044"/>
                      <a:pt x="1871" y="1843"/>
                      <a:pt x="1726" y="1654"/>
                    </a:cubicBezTo>
                    <a:cubicBezTo>
                      <a:pt x="1448" y="1265"/>
                      <a:pt x="1103" y="898"/>
                      <a:pt x="747" y="564"/>
                    </a:cubicBezTo>
                    <a:cubicBezTo>
                      <a:pt x="536" y="364"/>
                      <a:pt x="325" y="175"/>
                      <a:pt x="91" y="8"/>
                    </a:cubicBezTo>
                    <a:cubicBezTo>
                      <a:pt x="84" y="3"/>
                      <a:pt x="75" y="1"/>
                      <a:pt x="65"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8"/>
              <p:cNvSpPr/>
              <p:nvPr/>
            </p:nvSpPr>
            <p:spPr>
              <a:xfrm>
                <a:off x="712092" y="2284531"/>
                <a:ext cx="46819" cy="73403"/>
              </a:xfrm>
              <a:custGeom>
                <a:avLst/>
                <a:gdLst/>
                <a:ahLst/>
                <a:cxnLst/>
                <a:rect l="l" t="t" r="r" b="b"/>
                <a:pathLst>
                  <a:path w="1342" h="2104" extrusionOk="0">
                    <a:moveTo>
                      <a:pt x="66" y="1"/>
                    </a:moveTo>
                    <a:cubicBezTo>
                      <a:pt x="33" y="1"/>
                      <a:pt x="1" y="25"/>
                      <a:pt x="23" y="55"/>
                    </a:cubicBezTo>
                    <a:cubicBezTo>
                      <a:pt x="290" y="344"/>
                      <a:pt x="535" y="667"/>
                      <a:pt x="735" y="1001"/>
                    </a:cubicBezTo>
                    <a:cubicBezTo>
                      <a:pt x="935" y="1345"/>
                      <a:pt x="1091" y="1713"/>
                      <a:pt x="1247" y="2079"/>
                    </a:cubicBezTo>
                    <a:cubicBezTo>
                      <a:pt x="1252" y="2095"/>
                      <a:pt x="1274" y="2103"/>
                      <a:pt x="1295" y="2103"/>
                    </a:cubicBezTo>
                    <a:cubicBezTo>
                      <a:pt x="1319" y="2103"/>
                      <a:pt x="1341" y="2092"/>
                      <a:pt x="1336" y="2069"/>
                    </a:cubicBezTo>
                    <a:cubicBezTo>
                      <a:pt x="1224" y="1679"/>
                      <a:pt x="1046" y="1312"/>
                      <a:pt x="846" y="979"/>
                    </a:cubicBezTo>
                    <a:cubicBezTo>
                      <a:pt x="635" y="633"/>
                      <a:pt x="390" y="311"/>
                      <a:pt x="112" y="22"/>
                    </a:cubicBezTo>
                    <a:cubicBezTo>
                      <a:pt x="101" y="7"/>
                      <a:pt x="83" y="1"/>
                      <a:pt x="66"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8"/>
              <p:cNvSpPr/>
              <p:nvPr/>
            </p:nvSpPr>
            <p:spPr>
              <a:xfrm>
                <a:off x="672912" y="2242107"/>
                <a:ext cx="32376" cy="57355"/>
              </a:xfrm>
              <a:custGeom>
                <a:avLst/>
                <a:gdLst/>
                <a:ahLst/>
                <a:cxnLst/>
                <a:rect l="l" t="t" r="r" b="b"/>
                <a:pathLst>
                  <a:path w="928" h="1644" extrusionOk="0">
                    <a:moveTo>
                      <a:pt x="64" y="1"/>
                    </a:moveTo>
                    <a:cubicBezTo>
                      <a:pt x="48" y="1"/>
                      <a:pt x="28" y="9"/>
                      <a:pt x="22" y="25"/>
                    </a:cubicBezTo>
                    <a:cubicBezTo>
                      <a:pt x="0" y="159"/>
                      <a:pt x="67" y="270"/>
                      <a:pt x="134" y="381"/>
                    </a:cubicBezTo>
                    <a:cubicBezTo>
                      <a:pt x="200" y="526"/>
                      <a:pt x="289" y="670"/>
                      <a:pt x="368" y="804"/>
                    </a:cubicBezTo>
                    <a:cubicBezTo>
                      <a:pt x="512" y="1082"/>
                      <a:pt x="668" y="1360"/>
                      <a:pt x="835" y="1627"/>
                    </a:cubicBezTo>
                    <a:cubicBezTo>
                      <a:pt x="838" y="1638"/>
                      <a:pt x="851" y="1643"/>
                      <a:pt x="865" y="1643"/>
                    </a:cubicBezTo>
                    <a:cubicBezTo>
                      <a:pt x="893" y="1643"/>
                      <a:pt x="927" y="1624"/>
                      <a:pt x="912" y="1594"/>
                    </a:cubicBezTo>
                    <a:cubicBezTo>
                      <a:pt x="779" y="1338"/>
                      <a:pt x="623" y="1082"/>
                      <a:pt x="467" y="815"/>
                    </a:cubicBezTo>
                    <a:cubicBezTo>
                      <a:pt x="401" y="693"/>
                      <a:pt x="323" y="559"/>
                      <a:pt x="245" y="437"/>
                    </a:cubicBezTo>
                    <a:cubicBezTo>
                      <a:pt x="178" y="314"/>
                      <a:pt x="67" y="181"/>
                      <a:pt x="89" y="25"/>
                    </a:cubicBezTo>
                    <a:cubicBezTo>
                      <a:pt x="95" y="9"/>
                      <a:pt x="81" y="1"/>
                      <a:pt x="64"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8"/>
              <p:cNvSpPr/>
              <p:nvPr/>
            </p:nvSpPr>
            <p:spPr>
              <a:xfrm>
                <a:off x="773181" y="2332398"/>
                <a:ext cx="16676" cy="30003"/>
              </a:xfrm>
              <a:custGeom>
                <a:avLst/>
                <a:gdLst/>
                <a:ahLst/>
                <a:cxnLst/>
                <a:rect l="l" t="t" r="r" b="b"/>
                <a:pathLst>
                  <a:path w="478" h="860" extrusionOk="0">
                    <a:moveTo>
                      <a:pt x="467" y="828"/>
                    </a:moveTo>
                    <a:cubicBezTo>
                      <a:pt x="473" y="841"/>
                      <a:pt x="477" y="848"/>
                      <a:pt x="477" y="848"/>
                    </a:cubicBezTo>
                    <a:cubicBezTo>
                      <a:pt x="477" y="848"/>
                      <a:pt x="477" y="846"/>
                      <a:pt x="474" y="841"/>
                    </a:cubicBezTo>
                    <a:cubicBezTo>
                      <a:pt x="472" y="835"/>
                      <a:pt x="470" y="831"/>
                      <a:pt x="467" y="828"/>
                    </a:cubicBezTo>
                    <a:close/>
                    <a:moveTo>
                      <a:pt x="45" y="1"/>
                    </a:moveTo>
                    <a:cubicBezTo>
                      <a:pt x="22" y="1"/>
                      <a:pt x="1" y="15"/>
                      <a:pt x="7" y="40"/>
                    </a:cubicBezTo>
                    <a:cubicBezTo>
                      <a:pt x="129" y="307"/>
                      <a:pt x="240" y="585"/>
                      <a:pt x="385" y="852"/>
                    </a:cubicBezTo>
                    <a:cubicBezTo>
                      <a:pt x="389" y="857"/>
                      <a:pt x="393" y="859"/>
                      <a:pt x="397" y="859"/>
                    </a:cubicBezTo>
                    <a:cubicBezTo>
                      <a:pt x="414" y="859"/>
                      <a:pt x="438" y="824"/>
                      <a:pt x="457" y="824"/>
                    </a:cubicBezTo>
                    <a:cubicBezTo>
                      <a:pt x="460" y="824"/>
                      <a:pt x="464" y="825"/>
                      <a:pt x="467" y="828"/>
                    </a:cubicBezTo>
                    <a:lnTo>
                      <a:pt x="467" y="828"/>
                    </a:lnTo>
                    <a:cubicBezTo>
                      <a:pt x="419" y="731"/>
                      <a:pt x="214" y="296"/>
                      <a:pt x="85" y="29"/>
                    </a:cubicBezTo>
                    <a:cubicBezTo>
                      <a:pt x="80" y="10"/>
                      <a:pt x="62" y="1"/>
                      <a:pt x="45"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8"/>
              <p:cNvSpPr/>
              <p:nvPr/>
            </p:nvSpPr>
            <p:spPr>
              <a:xfrm>
                <a:off x="741049" y="2278181"/>
                <a:ext cx="72985" cy="84288"/>
              </a:xfrm>
              <a:custGeom>
                <a:avLst/>
                <a:gdLst/>
                <a:ahLst/>
                <a:cxnLst/>
                <a:rect l="l" t="t" r="r" b="b"/>
                <a:pathLst>
                  <a:path w="2092" h="2416" extrusionOk="0">
                    <a:moveTo>
                      <a:pt x="53" y="1"/>
                    </a:moveTo>
                    <a:cubicBezTo>
                      <a:pt x="25" y="1"/>
                      <a:pt x="0" y="21"/>
                      <a:pt x="27" y="48"/>
                    </a:cubicBezTo>
                    <a:cubicBezTo>
                      <a:pt x="694" y="504"/>
                      <a:pt x="1329" y="1049"/>
                      <a:pt x="1718" y="1772"/>
                    </a:cubicBezTo>
                    <a:cubicBezTo>
                      <a:pt x="1829" y="1972"/>
                      <a:pt x="1895" y="2172"/>
                      <a:pt x="1974" y="2384"/>
                    </a:cubicBezTo>
                    <a:cubicBezTo>
                      <a:pt x="1983" y="2406"/>
                      <a:pt x="2004" y="2416"/>
                      <a:pt x="2026" y="2416"/>
                    </a:cubicBezTo>
                    <a:cubicBezTo>
                      <a:pt x="2058" y="2416"/>
                      <a:pt x="2091" y="2395"/>
                      <a:pt x="2085" y="2362"/>
                    </a:cubicBezTo>
                    <a:cubicBezTo>
                      <a:pt x="1996" y="1984"/>
                      <a:pt x="1774" y="1616"/>
                      <a:pt x="1551" y="1305"/>
                    </a:cubicBezTo>
                    <a:cubicBezTo>
                      <a:pt x="1295" y="983"/>
                      <a:pt x="995" y="693"/>
                      <a:pt x="672" y="437"/>
                    </a:cubicBezTo>
                    <a:cubicBezTo>
                      <a:pt x="472" y="281"/>
                      <a:pt x="272" y="148"/>
                      <a:pt x="71" y="4"/>
                    </a:cubicBezTo>
                    <a:cubicBezTo>
                      <a:pt x="65" y="2"/>
                      <a:pt x="59" y="1"/>
                      <a:pt x="5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8"/>
              <p:cNvSpPr/>
              <p:nvPr/>
            </p:nvSpPr>
            <p:spPr>
              <a:xfrm>
                <a:off x="670574" y="1931147"/>
                <a:ext cx="179287" cy="227257"/>
              </a:xfrm>
              <a:custGeom>
                <a:avLst/>
                <a:gdLst/>
                <a:ahLst/>
                <a:cxnLst/>
                <a:rect l="l" t="t" r="r" b="b"/>
                <a:pathLst>
                  <a:path w="5139" h="6514" extrusionOk="0">
                    <a:moveTo>
                      <a:pt x="3818" y="0"/>
                    </a:moveTo>
                    <a:cubicBezTo>
                      <a:pt x="3566" y="0"/>
                      <a:pt x="3150" y="221"/>
                      <a:pt x="2826" y="341"/>
                    </a:cubicBezTo>
                    <a:cubicBezTo>
                      <a:pt x="2437" y="485"/>
                      <a:pt x="1825" y="419"/>
                      <a:pt x="1691" y="597"/>
                    </a:cubicBezTo>
                    <a:cubicBezTo>
                      <a:pt x="1558" y="786"/>
                      <a:pt x="1058" y="1164"/>
                      <a:pt x="668" y="1664"/>
                    </a:cubicBezTo>
                    <a:cubicBezTo>
                      <a:pt x="290" y="2176"/>
                      <a:pt x="89" y="2855"/>
                      <a:pt x="89" y="3488"/>
                    </a:cubicBezTo>
                    <a:cubicBezTo>
                      <a:pt x="89" y="4134"/>
                      <a:pt x="0" y="5635"/>
                      <a:pt x="0" y="5635"/>
                    </a:cubicBezTo>
                    <a:lnTo>
                      <a:pt x="2548" y="6514"/>
                    </a:lnTo>
                    <a:cubicBezTo>
                      <a:pt x="2548" y="6514"/>
                      <a:pt x="2870" y="6091"/>
                      <a:pt x="3270" y="5557"/>
                    </a:cubicBezTo>
                    <a:cubicBezTo>
                      <a:pt x="3682" y="5023"/>
                      <a:pt x="4683" y="4845"/>
                      <a:pt x="4906" y="4345"/>
                    </a:cubicBezTo>
                    <a:cubicBezTo>
                      <a:pt x="5139" y="3844"/>
                      <a:pt x="5017" y="3666"/>
                      <a:pt x="4928" y="3211"/>
                    </a:cubicBezTo>
                    <a:cubicBezTo>
                      <a:pt x="4839" y="2754"/>
                      <a:pt x="5094" y="2866"/>
                      <a:pt x="5094" y="2343"/>
                    </a:cubicBezTo>
                    <a:cubicBezTo>
                      <a:pt x="5094" y="1820"/>
                      <a:pt x="4694" y="1687"/>
                      <a:pt x="4538" y="1464"/>
                    </a:cubicBezTo>
                    <a:cubicBezTo>
                      <a:pt x="4383" y="1242"/>
                      <a:pt x="4483" y="964"/>
                      <a:pt x="4372" y="586"/>
                    </a:cubicBezTo>
                    <a:cubicBezTo>
                      <a:pt x="4271" y="196"/>
                      <a:pt x="4160" y="141"/>
                      <a:pt x="3949" y="30"/>
                    </a:cubicBezTo>
                    <a:cubicBezTo>
                      <a:pt x="3914" y="9"/>
                      <a:pt x="3869" y="0"/>
                      <a:pt x="381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8"/>
              <p:cNvSpPr/>
              <p:nvPr/>
            </p:nvSpPr>
            <p:spPr>
              <a:xfrm>
                <a:off x="670574" y="1996597"/>
                <a:ext cx="179287" cy="161808"/>
              </a:xfrm>
              <a:custGeom>
                <a:avLst/>
                <a:gdLst/>
                <a:ahLst/>
                <a:cxnLst/>
                <a:rect l="l" t="t" r="r" b="b"/>
                <a:pathLst>
                  <a:path w="5139" h="4638" extrusionOk="0">
                    <a:moveTo>
                      <a:pt x="3842" y="1"/>
                    </a:moveTo>
                    <a:cubicBezTo>
                      <a:pt x="3754" y="1"/>
                      <a:pt x="3667" y="12"/>
                      <a:pt x="3582" y="33"/>
                    </a:cubicBezTo>
                    <a:cubicBezTo>
                      <a:pt x="3359" y="78"/>
                      <a:pt x="3159" y="189"/>
                      <a:pt x="2959" y="300"/>
                    </a:cubicBezTo>
                    <a:cubicBezTo>
                      <a:pt x="2859" y="367"/>
                      <a:pt x="2759" y="423"/>
                      <a:pt x="2637" y="445"/>
                    </a:cubicBezTo>
                    <a:cubicBezTo>
                      <a:pt x="2570" y="445"/>
                      <a:pt x="2492" y="433"/>
                      <a:pt x="2414" y="433"/>
                    </a:cubicBezTo>
                    <a:cubicBezTo>
                      <a:pt x="2386" y="431"/>
                      <a:pt x="2357" y="430"/>
                      <a:pt x="2328" y="430"/>
                    </a:cubicBezTo>
                    <a:cubicBezTo>
                      <a:pt x="2099" y="430"/>
                      <a:pt x="1868" y="507"/>
                      <a:pt x="1680" y="645"/>
                    </a:cubicBezTo>
                    <a:cubicBezTo>
                      <a:pt x="1380" y="878"/>
                      <a:pt x="1213" y="1268"/>
                      <a:pt x="890" y="1479"/>
                    </a:cubicBezTo>
                    <a:cubicBezTo>
                      <a:pt x="712" y="1612"/>
                      <a:pt x="501" y="1679"/>
                      <a:pt x="290" y="1768"/>
                    </a:cubicBezTo>
                    <a:cubicBezTo>
                      <a:pt x="234" y="1802"/>
                      <a:pt x="156" y="1846"/>
                      <a:pt x="79" y="1891"/>
                    </a:cubicBezTo>
                    <a:cubicBezTo>
                      <a:pt x="67" y="2613"/>
                      <a:pt x="0" y="3759"/>
                      <a:pt x="0" y="3759"/>
                    </a:cubicBezTo>
                    <a:lnTo>
                      <a:pt x="2548" y="4638"/>
                    </a:lnTo>
                    <a:cubicBezTo>
                      <a:pt x="2548" y="4638"/>
                      <a:pt x="2870" y="4215"/>
                      <a:pt x="3270" y="3681"/>
                    </a:cubicBezTo>
                    <a:cubicBezTo>
                      <a:pt x="3682" y="3147"/>
                      <a:pt x="4683" y="2969"/>
                      <a:pt x="4906" y="2469"/>
                    </a:cubicBezTo>
                    <a:cubicBezTo>
                      <a:pt x="5139" y="1968"/>
                      <a:pt x="5017" y="1790"/>
                      <a:pt x="4928" y="1335"/>
                    </a:cubicBezTo>
                    <a:cubicBezTo>
                      <a:pt x="4839" y="901"/>
                      <a:pt x="5072" y="979"/>
                      <a:pt x="5094" y="545"/>
                    </a:cubicBezTo>
                    <a:cubicBezTo>
                      <a:pt x="4961" y="522"/>
                      <a:pt x="4827" y="500"/>
                      <a:pt x="4706" y="433"/>
                    </a:cubicBezTo>
                    <a:cubicBezTo>
                      <a:pt x="4538" y="344"/>
                      <a:pt x="4416" y="189"/>
                      <a:pt x="4249" y="100"/>
                    </a:cubicBezTo>
                    <a:cubicBezTo>
                      <a:pt x="4125" y="31"/>
                      <a:pt x="3984" y="1"/>
                      <a:pt x="3842"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8"/>
              <p:cNvSpPr/>
              <p:nvPr/>
            </p:nvSpPr>
            <p:spPr>
              <a:xfrm>
                <a:off x="684530" y="1973641"/>
                <a:ext cx="38690" cy="147051"/>
              </a:xfrm>
              <a:custGeom>
                <a:avLst/>
                <a:gdLst/>
                <a:ahLst/>
                <a:cxnLst/>
                <a:rect l="l" t="t" r="r" b="b"/>
                <a:pathLst>
                  <a:path w="1109" h="4215" extrusionOk="0">
                    <a:moveTo>
                      <a:pt x="1080" y="1"/>
                    </a:moveTo>
                    <a:cubicBezTo>
                      <a:pt x="1071" y="1"/>
                      <a:pt x="1062" y="4"/>
                      <a:pt x="1058" y="13"/>
                    </a:cubicBezTo>
                    <a:cubicBezTo>
                      <a:pt x="913" y="258"/>
                      <a:pt x="947" y="547"/>
                      <a:pt x="924" y="814"/>
                    </a:cubicBezTo>
                    <a:cubicBezTo>
                      <a:pt x="902" y="1125"/>
                      <a:pt x="769" y="1392"/>
                      <a:pt x="635" y="1659"/>
                    </a:cubicBezTo>
                    <a:cubicBezTo>
                      <a:pt x="368" y="2193"/>
                      <a:pt x="168" y="2804"/>
                      <a:pt x="190" y="3405"/>
                    </a:cubicBezTo>
                    <a:lnTo>
                      <a:pt x="190" y="3505"/>
                    </a:lnTo>
                    <a:cubicBezTo>
                      <a:pt x="124" y="3271"/>
                      <a:pt x="101" y="3027"/>
                      <a:pt x="90" y="2782"/>
                    </a:cubicBezTo>
                    <a:cubicBezTo>
                      <a:pt x="79" y="2393"/>
                      <a:pt x="134" y="1993"/>
                      <a:pt x="223" y="1615"/>
                    </a:cubicBezTo>
                    <a:cubicBezTo>
                      <a:pt x="257" y="1503"/>
                      <a:pt x="279" y="1392"/>
                      <a:pt x="312" y="1292"/>
                    </a:cubicBezTo>
                    <a:cubicBezTo>
                      <a:pt x="346" y="1180"/>
                      <a:pt x="391" y="1069"/>
                      <a:pt x="424" y="970"/>
                    </a:cubicBezTo>
                    <a:cubicBezTo>
                      <a:pt x="424" y="956"/>
                      <a:pt x="411" y="946"/>
                      <a:pt x="398" y="946"/>
                    </a:cubicBezTo>
                    <a:cubicBezTo>
                      <a:pt x="391" y="946"/>
                      <a:pt x="383" y="950"/>
                      <a:pt x="379" y="958"/>
                    </a:cubicBezTo>
                    <a:cubicBezTo>
                      <a:pt x="290" y="1136"/>
                      <a:pt x="235" y="1336"/>
                      <a:pt x="190" y="1536"/>
                    </a:cubicBezTo>
                    <a:cubicBezTo>
                      <a:pt x="134" y="1726"/>
                      <a:pt x="90" y="1926"/>
                      <a:pt x="57" y="2126"/>
                    </a:cubicBezTo>
                    <a:cubicBezTo>
                      <a:pt x="1" y="2527"/>
                      <a:pt x="1" y="2927"/>
                      <a:pt x="79" y="3316"/>
                    </a:cubicBezTo>
                    <a:cubicBezTo>
                      <a:pt x="112" y="3494"/>
                      <a:pt x="157" y="3683"/>
                      <a:pt x="257" y="3850"/>
                    </a:cubicBezTo>
                    <a:cubicBezTo>
                      <a:pt x="302" y="3983"/>
                      <a:pt x="368" y="4106"/>
                      <a:pt x="468" y="4206"/>
                    </a:cubicBezTo>
                    <a:cubicBezTo>
                      <a:pt x="474" y="4212"/>
                      <a:pt x="484" y="4215"/>
                      <a:pt x="494" y="4215"/>
                    </a:cubicBezTo>
                    <a:cubicBezTo>
                      <a:pt x="521" y="4215"/>
                      <a:pt x="551" y="4196"/>
                      <a:pt x="535" y="4173"/>
                    </a:cubicBezTo>
                    <a:cubicBezTo>
                      <a:pt x="468" y="4062"/>
                      <a:pt x="401" y="3950"/>
                      <a:pt x="368" y="3817"/>
                    </a:cubicBezTo>
                    <a:cubicBezTo>
                      <a:pt x="335" y="3694"/>
                      <a:pt x="312" y="3572"/>
                      <a:pt x="312" y="3439"/>
                    </a:cubicBezTo>
                    <a:cubicBezTo>
                      <a:pt x="302" y="3150"/>
                      <a:pt x="335" y="2860"/>
                      <a:pt x="401" y="2582"/>
                    </a:cubicBezTo>
                    <a:cubicBezTo>
                      <a:pt x="468" y="2293"/>
                      <a:pt x="579" y="2015"/>
                      <a:pt x="702" y="1737"/>
                    </a:cubicBezTo>
                    <a:cubicBezTo>
                      <a:pt x="824" y="1492"/>
                      <a:pt x="957" y="1237"/>
                      <a:pt x="991" y="947"/>
                    </a:cubicBezTo>
                    <a:cubicBezTo>
                      <a:pt x="1024" y="636"/>
                      <a:pt x="947" y="302"/>
                      <a:pt x="1102" y="24"/>
                    </a:cubicBezTo>
                    <a:cubicBezTo>
                      <a:pt x="1109" y="10"/>
                      <a:pt x="1095" y="1"/>
                      <a:pt x="1080"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8"/>
              <p:cNvSpPr/>
              <p:nvPr/>
            </p:nvSpPr>
            <p:spPr>
              <a:xfrm>
                <a:off x="714429" y="1982816"/>
                <a:ext cx="26794" cy="124583"/>
              </a:xfrm>
              <a:custGeom>
                <a:avLst/>
                <a:gdLst/>
                <a:ahLst/>
                <a:cxnLst/>
                <a:rect l="l" t="t" r="r" b="b"/>
                <a:pathLst>
                  <a:path w="768" h="3571" extrusionOk="0">
                    <a:moveTo>
                      <a:pt x="714" y="1"/>
                    </a:moveTo>
                    <a:cubicBezTo>
                      <a:pt x="700" y="1"/>
                      <a:pt x="686" y="6"/>
                      <a:pt x="679" y="17"/>
                    </a:cubicBezTo>
                    <a:cubicBezTo>
                      <a:pt x="390" y="351"/>
                      <a:pt x="189" y="762"/>
                      <a:pt x="100" y="1196"/>
                    </a:cubicBezTo>
                    <a:cubicBezTo>
                      <a:pt x="1" y="1685"/>
                      <a:pt x="45" y="2185"/>
                      <a:pt x="56" y="2675"/>
                    </a:cubicBezTo>
                    <a:cubicBezTo>
                      <a:pt x="56" y="2964"/>
                      <a:pt x="56" y="3265"/>
                      <a:pt x="45" y="3554"/>
                    </a:cubicBezTo>
                    <a:cubicBezTo>
                      <a:pt x="45" y="3565"/>
                      <a:pt x="59" y="3571"/>
                      <a:pt x="73" y="3571"/>
                    </a:cubicBezTo>
                    <a:cubicBezTo>
                      <a:pt x="87" y="3571"/>
                      <a:pt x="100" y="3565"/>
                      <a:pt x="100" y="3554"/>
                    </a:cubicBezTo>
                    <a:cubicBezTo>
                      <a:pt x="123" y="3298"/>
                      <a:pt x="145" y="3042"/>
                      <a:pt x="156" y="2798"/>
                    </a:cubicBezTo>
                    <a:cubicBezTo>
                      <a:pt x="156" y="2541"/>
                      <a:pt x="145" y="2286"/>
                      <a:pt x="134" y="2030"/>
                    </a:cubicBezTo>
                    <a:cubicBezTo>
                      <a:pt x="134" y="1574"/>
                      <a:pt x="189" y="1118"/>
                      <a:pt x="379" y="695"/>
                    </a:cubicBezTo>
                    <a:cubicBezTo>
                      <a:pt x="479" y="462"/>
                      <a:pt x="601" y="250"/>
                      <a:pt x="745" y="50"/>
                    </a:cubicBezTo>
                    <a:cubicBezTo>
                      <a:pt x="768" y="20"/>
                      <a:pt x="741" y="1"/>
                      <a:pt x="714"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8"/>
              <p:cNvSpPr/>
              <p:nvPr/>
            </p:nvSpPr>
            <p:spPr>
              <a:xfrm>
                <a:off x="733443" y="2001831"/>
                <a:ext cx="27945" cy="84114"/>
              </a:xfrm>
              <a:custGeom>
                <a:avLst/>
                <a:gdLst/>
                <a:ahLst/>
                <a:cxnLst/>
                <a:rect l="l" t="t" r="r" b="b"/>
                <a:pathLst>
                  <a:path w="801" h="2411" extrusionOk="0">
                    <a:moveTo>
                      <a:pt x="757" y="0"/>
                    </a:moveTo>
                    <a:cubicBezTo>
                      <a:pt x="744" y="0"/>
                      <a:pt x="731" y="5"/>
                      <a:pt x="724" y="17"/>
                    </a:cubicBezTo>
                    <a:cubicBezTo>
                      <a:pt x="289" y="517"/>
                      <a:pt x="45" y="1163"/>
                      <a:pt x="0" y="1818"/>
                    </a:cubicBezTo>
                    <a:cubicBezTo>
                      <a:pt x="0" y="2008"/>
                      <a:pt x="0" y="2196"/>
                      <a:pt x="34" y="2386"/>
                    </a:cubicBezTo>
                    <a:cubicBezTo>
                      <a:pt x="34" y="2402"/>
                      <a:pt x="51" y="2411"/>
                      <a:pt x="67" y="2411"/>
                    </a:cubicBezTo>
                    <a:cubicBezTo>
                      <a:pt x="84" y="2411"/>
                      <a:pt x="101" y="2402"/>
                      <a:pt x="101" y="2386"/>
                    </a:cubicBezTo>
                    <a:cubicBezTo>
                      <a:pt x="23" y="1551"/>
                      <a:pt x="267" y="706"/>
                      <a:pt x="779" y="39"/>
                    </a:cubicBezTo>
                    <a:cubicBezTo>
                      <a:pt x="801" y="17"/>
                      <a:pt x="780" y="0"/>
                      <a:pt x="757"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8"/>
              <p:cNvSpPr/>
              <p:nvPr/>
            </p:nvSpPr>
            <p:spPr>
              <a:xfrm>
                <a:off x="743526" y="2001621"/>
                <a:ext cx="40714" cy="87882"/>
              </a:xfrm>
              <a:custGeom>
                <a:avLst/>
                <a:gdLst/>
                <a:ahLst/>
                <a:cxnLst/>
                <a:rect l="l" t="t" r="r" b="b"/>
                <a:pathLst>
                  <a:path w="1167" h="2519" extrusionOk="0">
                    <a:moveTo>
                      <a:pt x="1074" y="0"/>
                    </a:moveTo>
                    <a:cubicBezTo>
                      <a:pt x="1060" y="0"/>
                      <a:pt x="1046" y="4"/>
                      <a:pt x="1035" y="12"/>
                    </a:cubicBezTo>
                    <a:cubicBezTo>
                      <a:pt x="468" y="457"/>
                      <a:pt x="112" y="1146"/>
                      <a:pt x="23" y="1858"/>
                    </a:cubicBezTo>
                    <a:cubicBezTo>
                      <a:pt x="0" y="2069"/>
                      <a:pt x="0" y="2269"/>
                      <a:pt x="34" y="2481"/>
                    </a:cubicBezTo>
                    <a:cubicBezTo>
                      <a:pt x="40" y="2504"/>
                      <a:pt x="70" y="2518"/>
                      <a:pt x="98" y="2518"/>
                    </a:cubicBezTo>
                    <a:cubicBezTo>
                      <a:pt x="123" y="2518"/>
                      <a:pt x="145" y="2507"/>
                      <a:pt x="145" y="2481"/>
                    </a:cubicBezTo>
                    <a:cubicBezTo>
                      <a:pt x="134" y="2125"/>
                      <a:pt x="168" y="1780"/>
                      <a:pt x="257" y="1446"/>
                    </a:cubicBezTo>
                    <a:cubicBezTo>
                      <a:pt x="356" y="1102"/>
                      <a:pt x="512" y="790"/>
                      <a:pt x="724" y="512"/>
                    </a:cubicBezTo>
                    <a:cubicBezTo>
                      <a:pt x="846" y="356"/>
                      <a:pt x="979" y="200"/>
                      <a:pt x="1124" y="79"/>
                    </a:cubicBezTo>
                    <a:cubicBezTo>
                      <a:pt x="1166" y="36"/>
                      <a:pt x="1119" y="0"/>
                      <a:pt x="1074"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8"/>
              <p:cNvSpPr/>
              <p:nvPr/>
            </p:nvSpPr>
            <p:spPr>
              <a:xfrm>
                <a:off x="770669" y="1989375"/>
                <a:ext cx="33841" cy="82230"/>
              </a:xfrm>
              <a:custGeom>
                <a:avLst/>
                <a:gdLst/>
                <a:ahLst/>
                <a:cxnLst/>
                <a:rect l="l" t="t" r="r" b="b"/>
                <a:pathLst>
                  <a:path w="970" h="2357" extrusionOk="0">
                    <a:moveTo>
                      <a:pt x="930" y="1"/>
                    </a:moveTo>
                    <a:cubicBezTo>
                      <a:pt x="921" y="1"/>
                      <a:pt x="913" y="7"/>
                      <a:pt x="913" y="18"/>
                    </a:cubicBezTo>
                    <a:cubicBezTo>
                      <a:pt x="935" y="474"/>
                      <a:pt x="579" y="818"/>
                      <a:pt x="346" y="1174"/>
                    </a:cubicBezTo>
                    <a:cubicBezTo>
                      <a:pt x="124" y="1520"/>
                      <a:pt x="1" y="1931"/>
                      <a:pt x="45" y="2331"/>
                    </a:cubicBezTo>
                    <a:cubicBezTo>
                      <a:pt x="45" y="2348"/>
                      <a:pt x="57" y="2356"/>
                      <a:pt x="68" y="2356"/>
                    </a:cubicBezTo>
                    <a:cubicBezTo>
                      <a:pt x="79" y="2356"/>
                      <a:pt x="90" y="2348"/>
                      <a:pt x="90" y="2331"/>
                    </a:cubicBezTo>
                    <a:cubicBezTo>
                      <a:pt x="90" y="2120"/>
                      <a:pt x="112" y="1908"/>
                      <a:pt x="168" y="1708"/>
                    </a:cubicBezTo>
                    <a:cubicBezTo>
                      <a:pt x="223" y="1497"/>
                      <a:pt x="324" y="1308"/>
                      <a:pt x="446" y="1119"/>
                    </a:cubicBezTo>
                    <a:cubicBezTo>
                      <a:pt x="668" y="786"/>
                      <a:pt x="969" y="452"/>
                      <a:pt x="947" y="18"/>
                    </a:cubicBezTo>
                    <a:cubicBezTo>
                      <a:pt x="947" y="7"/>
                      <a:pt x="938" y="1"/>
                      <a:pt x="930"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8"/>
              <p:cNvSpPr/>
              <p:nvPr/>
            </p:nvSpPr>
            <p:spPr>
              <a:xfrm>
                <a:off x="807372" y="1963837"/>
                <a:ext cx="9141" cy="49156"/>
              </a:xfrm>
              <a:custGeom>
                <a:avLst/>
                <a:gdLst/>
                <a:ahLst/>
                <a:cxnLst/>
                <a:rect l="l" t="t" r="r" b="b"/>
                <a:pathLst>
                  <a:path w="262" h="1409" extrusionOk="0">
                    <a:moveTo>
                      <a:pt x="119" y="0"/>
                    </a:moveTo>
                    <a:cubicBezTo>
                      <a:pt x="103" y="0"/>
                      <a:pt x="89" y="8"/>
                      <a:pt x="95" y="27"/>
                    </a:cubicBezTo>
                    <a:cubicBezTo>
                      <a:pt x="150" y="250"/>
                      <a:pt x="184" y="483"/>
                      <a:pt x="162" y="717"/>
                    </a:cubicBezTo>
                    <a:cubicBezTo>
                      <a:pt x="150" y="828"/>
                      <a:pt x="128" y="950"/>
                      <a:pt x="83" y="1061"/>
                    </a:cubicBezTo>
                    <a:cubicBezTo>
                      <a:pt x="51" y="1162"/>
                      <a:pt x="6" y="1273"/>
                      <a:pt x="6" y="1384"/>
                    </a:cubicBezTo>
                    <a:cubicBezTo>
                      <a:pt x="0" y="1400"/>
                      <a:pt x="17" y="1409"/>
                      <a:pt x="35" y="1409"/>
                    </a:cubicBezTo>
                    <a:cubicBezTo>
                      <a:pt x="53" y="1409"/>
                      <a:pt x="73" y="1400"/>
                      <a:pt x="73" y="1384"/>
                    </a:cubicBezTo>
                    <a:cubicBezTo>
                      <a:pt x="73" y="1261"/>
                      <a:pt x="150" y="1139"/>
                      <a:pt x="184" y="1028"/>
                    </a:cubicBezTo>
                    <a:cubicBezTo>
                      <a:pt x="206" y="917"/>
                      <a:pt x="228" y="806"/>
                      <a:pt x="239" y="694"/>
                    </a:cubicBezTo>
                    <a:cubicBezTo>
                      <a:pt x="261" y="460"/>
                      <a:pt x="228" y="227"/>
                      <a:pt x="150" y="16"/>
                    </a:cubicBezTo>
                    <a:cubicBezTo>
                      <a:pt x="145" y="6"/>
                      <a:pt x="132" y="0"/>
                      <a:pt x="119"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8"/>
              <p:cNvSpPr/>
              <p:nvPr/>
            </p:nvSpPr>
            <p:spPr>
              <a:xfrm>
                <a:off x="797464" y="2010832"/>
                <a:ext cx="21002" cy="48842"/>
              </a:xfrm>
              <a:custGeom>
                <a:avLst/>
                <a:gdLst/>
                <a:ahLst/>
                <a:cxnLst/>
                <a:rect l="l" t="t" r="r" b="b"/>
                <a:pathLst>
                  <a:path w="602" h="1400" extrusionOk="0">
                    <a:moveTo>
                      <a:pt x="568" y="1"/>
                    </a:moveTo>
                    <a:cubicBezTo>
                      <a:pt x="551" y="1"/>
                      <a:pt x="535" y="9"/>
                      <a:pt x="535" y="25"/>
                    </a:cubicBezTo>
                    <a:cubicBezTo>
                      <a:pt x="501" y="270"/>
                      <a:pt x="367" y="493"/>
                      <a:pt x="246" y="704"/>
                    </a:cubicBezTo>
                    <a:cubicBezTo>
                      <a:pt x="134" y="905"/>
                      <a:pt x="1" y="1138"/>
                      <a:pt x="34" y="1382"/>
                    </a:cubicBezTo>
                    <a:cubicBezTo>
                      <a:pt x="34" y="1393"/>
                      <a:pt x="45" y="1399"/>
                      <a:pt x="56" y="1399"/>
                    </a:cubicBezTo>
                    <a:cubicBezTo>
                      <a:pt x="67" y="1399"/>
                      <a:pt x="78" y="1393"/>
                      <a:pt x="78" y="1382"/>
                    </a:cubicBezTo>
                    <a:cubicBezTo>
                      <a:pt x="101" y="1260"/>
                      <a:pt x="134" y="1149"/>
                      <a:pt x="179" y="1038"/>
                    </a:cubicBezTo>
                    <a:cubicBezTo>
                      <a:pt x="223" y="915"/>
                      <a:pt x="278" y="816"/>
                      <a:pt x="335" y="704"/>
                    </a:cubicBezTo>
                    <a:cubicBezTo>
                      <a:pt x="456" y="482"/>
                      <a:pt x="568" y="270"/>
                      <a:pt x="601" y="25"/>
                    </a:cubicBezTo>
                    <a:cubicBezTo>
                      <a:pt x="601" y="9"/>
                      <a:pt x="585" y="1"/>
                      <a:pt x="56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8"/>
              <p:cNvSpPr/>
              <p:nvPr/>
            </p:nvSpPr>
            <p:spPr>
              <a:xfrm>
                <a:off x="699288" y="1997330"/>
                <a:ext cx="7640" cy="27805"/>
              </a:xfrm>
              <a:custGeom>
                <a:avLst/>
                <a:gdLst/>
                <a:ahLst/>
                <a:cxnLst/>
                <a:rect l="l" t="t" r="r" b="b"/>
                <a:pathLst>
                  <a:path w="219" h="797" extrusionOk="0">
                    <a:moveTo>
                      <a:pt x="185" y="0"/>
                    </a:moveTo>
                    <a:cubicBezTo>
                      <a:pt x="176" y="0"/>
                      <a:pt x="168" y="4"/>
                      <a:pt x="168" y="12"/>
                    </a:cubicBezTo>
                    <a:lnTo>
                      <a:pt x="1" y="780"/>
                    </a:lnTo>
                    <a:cubicBezTo>
                      <a:pt x="1" y="791"/>
                      <a:pt x="12" y="797"/>
                      <a:pt x="23" y="797"/>
                    </a:cubicBezTo>
                    <a:cubicBezTo>
                      <a:pt x="34" y="797"/>
                      <a:pt x="45" y="791"/>
                      <a:pt x="45" y="780"/>
                    </a:cubicBezTo>
                    <a:cubicBezTo>
                      <a:pt x="101" y="535"/>
                      <a:pt x="156" y="279"/>
                      <a:pt x="212" y="24"/>
                    </a:cubicBezTo>
                    <a:cubicBezTo>
                      <a:pt x="219" y="10"/>
                      <a:pt x="200" y="0"/>
                      <a:pt x="18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8"/>
              <p:cNvSpPr/>
              <p:nvPr/>
            </p:nvSpPr>
            <p:spPr>
              <a:xfrm>
                <a:off x="803290" y="1991887"/>
                <a:ext cx="25259" cy="81637"/>
              </a:xfrm>
              <a:custGeom>
                <a:avLst/>
                <a:gdLst/>
                <a:ahLst/>
                <a:cxnLst/>
                <a:rect l="l" t="t" r="r" b="b"/>
                <a:pathLst>
                  <a:path w="724" h="2340" extrusionOk="0">
                    <a:moveTo>
                      <a:pt x="656" y="0"/>
                    </a:moveTo>
                    <a:cubicBezTo>
                      <a:pt x="640" y="0"/>
                      <a:pt x="623" y="10"/>
                      <a:pt x="623" y="24"/>
                    </a:cubicBezTo>
                    <a:cubicBezTo>
                      <a:pt x="657" y="235"/>
                      <a:pt x="645" y="457"/>
                      <a:pt x="601" y="669"/>
                    </a:cubicBezTo>
                    <a:cubicBezTo>
                      <a:pt x="568" y="869"/>
                      <a:pt x="490" y="1058"/>
                      <a:pt x="412" y="1236"/>
                    </a:cubicBezTo>
                    <a:cubicBezTo>
                      <a:pt x="323" y="1414"/>
                      <a:pt x="234" y="1592"/>
                      <a:pt x="156" y="1770"/>
                    </a:cubicBezTo>
                    <a:cubicBezTo>
                      <a:pt x="89" y="1937"/>
                      <a:pt x="0" y="2126"/>
                      <a:pt x="0" y="2315"/>
                    </a:cubicBezTo>
                    <a:cubicBezTo>
                      <a:pt x="0" y="2332"/>
                      <a:pt x="14" y="2340"/>
                      <a:pt x="30" y="2340"/>
                    </a:cubicBezTo>
                    <a:cubicBezTo>
                      <a:pt x="45" y="2340"/>
                      <a:pt x="62" y="2332"/>
                      <a:pt x="67" y="2315"/>
                    </a:cubicBezTo>
                    <a:cubicBezTo>
                      <a:pt x="101" y="2226"/>
                      <a:pt x="123" y="2126"/>
                      <a:pt x="156" y="2037"/>
                    </a:cubicBezTo>
                    <a:cubicBezTo>
                      <a:pt x="190" y="1937"/>
                      <a:pt x="223" y="1848"/>
                      <a:pt x="267" y="1759"/>
                    </a:cubicBezTo>
                    <a:cubicBezTo>
                      <a:pt x="345" y="1581"/>
                      <a:pt x="434" y="1403"/>
                      <a:pt x="512" y="1225"/>
                    </a:cubicBezTo>
                    <a:cubicBezTo>
                      <a:pt x="590" y="1036"/>
                      <a:pt x="657" y="858"/>
                      <a:pt x="690" y="657"/>
                    </a:cubicBezTo>
                    <a:cubicBezTo>
                      <a:pt x="724" y="447"/>
                      <a:pt x="724" y="224"/>
                      <a:pt x="679" y="12"/>
                    </a:cubicBezTo>
                    <a:cubicBezTo>
                      <a:pt x="675" y="4"/>
                      <a:pt x="666" y="0"/>
                      <a:pt x="65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8"/>
              <p:cNvSpPr/>
              <p:nvPr/>
            </p:nvSpPr>
            <p:spPr>
              <a:xfrm>
                <a:off x="679122" y="2027404"/>
                <a:ext cx="237898" cy="238491"/>
              </a:xfrm>
              <a:custGeom>
                <a:avLst/>
                <a:gdLst/>
                <a:ahLst/>
                <a:cxnLst/>
                <a:rect l="l" t="t" r="r" b="b"/>
                <a:pathLst>
                  <a:path w="6819" h="6836" extrusionOk="0">
                    <a:moveTo>
                      <a:pt x="3775" y="0"/>
                    </a:moveTo>
                    <a:cubicBezTo>
                      <a:pt x="3656" y="0"/>
                      <a:pt x="3510" y="32"/>
                      <a:pt x="3315" y="107"/>
                    </a:cubicBezTo>
                    <a:cubicBezTo>
                      <a:pt x="2669" y="351"/>
                      <a:pt x="2592" y="418"/>
                      <a:pt x="2225" y="897"/>
                    </a:cubicBezTo>
                    <a:cubicBezTo>
                      <a:pt x="1858" y="1386"/>
                      <a:pt x="890" y="2331"/>
                      <a:pt x="890" y="2331"/>
                    </a:cubicBezTo>
                    <a:lnTo>
                      <a:pt x="0" y="4367"/>
                    </a:lnTo>
                    <a:lnTo>
                      <a:pt x="1636" y="6313"/>
                    </a:lnTo>
                    <a:lnTo>
                      <a:pt x="3226" y="6836"/>
                    </a:lnTo>
                    <a:lnTo>
                      <a:pt x="4661" y="5724"/>
                    </a:lnTo>
                    <a:cubicBezTo>
                      <a:pt x="4661" y="5724"/>
                      <a:pt x="5484" y="5435"/>
                      <a:pt x="5784" y="5101"/>
                    </a:cubicBezTo>
                    <a:cubicBezTo>
                      <a:pt x="6084" y="4767"/>
                      <a:pt x="6362" y="4889"/>
                      <a:pt x="6552" y="4745"/>
                    </a:cubicBezTo>
                    <a:cubicBezTo>
                      <a:pt x="6752" y="4600"/>
                      <a:pt x="6818" y="4689"/>
                      <a:pt x="6785" y="4311"/>
                    </a:cubicBezTo>
                    <a:cubicBezTo>
                      <a:pt x="6740" y="3933"/>
                      <a:pt x="6584" y="3332"/>
                      <a:pt x="6285" y="3121"/>
                    </a:cubicBezTo>
                    <a:cubicBezTo>
                      <a:pt x="5984" y="2899"/>
                      <a:pt x="5795" y="2976"/>
                      <a:pt x="5606" y="2676"/>
                    </a:cubicBezTo>
                    <a:cubicBezTo>
                      <a:pt x="5417" y="2387"/>
                      <a:pt x="5383" y="2231"/>
                      <a:pt x="5495" y="1964"/>
                    </a:cubicBezTo>
                    <a:cubicBezTo>
                      <a:pt x="5606" y="1697"/>
                      <a:pt x="5929" y="1219"/>
                      <a:pt x="5729" y="941"/>
                    </a:cubicBezTo>
                    <a:cubicBezTo>
                      <a:pt x="5665" y="849"/>
                      <a:pt x="5614" y="824"/>
                      <a:pt x="5566" y="824"/>
                    </a:cubicBezTo>
                    <a:cubicBezTo>
                      <a:pt x="5539" y="824"/>
                      <a:pt x="5512" y="833"/>
                      <a:pt x="5484" y="841"/>
                    </a:cubicBezTo>
                    <a:cubicBezTo>
                      <a:pt x="5451" y="849"/>
                      <a:pt x="5417" y="857"/>
                      <a:pt x="5378" y="857"/>
                    </a:cubicBezTo>
                    <a:cubicBezTo>
                      <a:pt x="5311" y="857"/>
                      <a:pt x="5229" y="832"/>
                      <a:pt x="5116" y="741"/>
                    </a:cubicBezTo>
                    <a:cubicBezTo>
                      <a:pt x="4760" y="474"/>
                      <a:pt x="4760" y="719"/>
                      <a:pt x="4416" y="396"/>
                    </a:cubicBezTo>
                    <a:cubicBezTo>
                      <a:pt x="4175" y="171"/>
                      <a:pt x="4048" y="0"/>
                      <a:pt x="377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8"/>
              <p:cNvSpPr/>
              <p:nvPr/>
            </p:nvSpPr>
            <p:spPr>
              <a:xfrm>
                <a:off x="679122" y="2053361"/>
                <a:ext cx="189788" cy="201685"/>
              </a:xfrm>
              <a:custGeom>
                <a:avLst/>
                <a:gdLst/>
                <a:ahLst/>
                <a:cxnLst/>
                <a:rect l="l" t="t" r="r" b="b"/>
                <a:pathLst>
                  <a:path w="5440" h="5781" extrusionOk="0">
                    <a:moveTo>
                      <a:pt x="3018" y="1"/>
                    </a:moveTo>
                    <a:cubicBezTo>
                      <a:pt x="2997" y="1"/>
                      <a:pt x="2977" y="3"/>
                      <a:pt x="2959" y="8"/>
                    </a:cubicBezTo>
                    <a:cubicBezTo>
                      <a:pt x="2692" y="30"/>
                      <a:pt x="2447" y="86"/>
                      <a:pt x="2214" y="186"/>
                    </a:cubicBezTo>
                    <a:cubicBezTo>
                      <a:pt x="1824" y="675"/>
                      <a:pt x="890" y="1587"/>
                      <a:pt x="890" y="1587"/>
                    </a:cubicBezTo>
                    <a:lnTo>
                      <a:pt x="0" y="3623"/>
                    </a:lnTo>
                    <a:lnTo>
                      <a:pt x="1636" y="5569"/>
                    </a:lnTo>
                    <a:lnTo>
                      <a:pt x="2281" y="5781"/>
                    </a:lnTo>
                    <a:cubicBezTo>
                      <a:pt x="2614" y="5580"/>
                      <a:pt x="2992" y="5491"/>
                      <a:pt x="3371" y="5413"/>
                    </a:cubicBezTo>
                    <a:cubicBezTo>
                      <a:pt x="3737" y="5346"/>
                      <a:pt x="4105" y="5280"/>
                      <a:pt x="4449" y="5146"/>
                    </a:cubicBezTo>
                    <a:lnTo>
                      <a:pt x="4661" y="4980"/>
                    </a:lnTo>
                    <a:cubicBezTo>
                      <a:pt x="4661" y="4980"/>
                      <a:pt x="4772" y="4946"/>
                      <a:pt x="4916" y="4879"/>
                    </a:cubicBezTo>
                    <a:cubicBezTo>
                      <a:pt x="5228" y="4634"/>
                      <a:pt x="5439" y="4279"/>
                      <a:pt x="5417" y="3890"/>
                    </a:cubicBezTo>
                    <a:cubicBezTo>
                      <a:pt x="5406" y="3801"/>
                      <a:pt x="5383" y="3712"/>
                      <a:pt x="5317" y="3645"/>
                    </a:cubicBezTo>
                    <a:cubicBezTo>
                      <a:pt x="5284" y="3601"/>
                      <a:pt x="5239" y="3578"/>
                      <a:pt x="5217" y="3534"/>
                    </a:cubicBezTo>
                    <a:cubicBezTo>
                      <a:pt x="5205" y="3500"/>
                      <a:pt x="5195" y="3456"/>
                      <a:pt x="5195" y="3411"/>
                    </a:cubicBezTo>
                    <a:cubicBezTo>
                      <a:pt x="5195" y="3178"/>
                      <a:pt x="5195" y="2933"/>
                      <a:pt x="5183" y="2699"/>
                    </a:cubicBezTo>
                    <a:cubicBezTo>
                      <a:pt x="5183" y="2499"/>
                      <a:pt x="5161" y="2254"/>
                      <a:pt x="4983" y="2155"/>
                    </a:cubicBezTo>
                    <a:cubicBezTo>
                      <a:pt x="4894" y="2099"/>
                      <a:pt x="4760" y="2088"/>
                      <a:pt x="4694" y="1999"/>
                    </a:cubicBezTo>
                    <a:cubicBezTo>
                      <a:pt x="4649" y="1932"/>
                      <a:pt x="4649" y="1866"/>
                      <a:pt x="4649" y="1787"/>
                    </a:cubicBezTo>
                    <a:cubicBezTo>
                      <a:pt x="4661" y="1576"/>
                      <a:pt x="4728" y="1376"/>
                      <a:pt x="4728" y="1164"/>
                    </a:cubicBezTo>
                    <a:cubicBezTo>
                      <a:pt x="4717" y="693"/>
                      <a:pt x="4280" y="270"/>
                      <a:pt x="3811" y="270"/>
                    </a:cubicBezTo>
                    <a:cubicBezTo>
                      <a:pt x="3783" y="270"/>
                      <a:pt x="3755" y="271"/>
                      <a:pt x="3727" y="275"/>
                    </a:cubicBezTo>
                    <a:cubicBezTo>
                      <a:pt x="3643" y="280"/>
                      <a:pt x="3551" y="297"/>
                      <a:pt x="3466" y="297"/>
                    </a:cubicBezTo>
                    <a:cubicBezTo>
                      <a:pt x="3381" y="297"/>
                      <a:pt x="3303" y="280"/>
                      <a:pt x="3248" y="219"/>
                    </a:cubicBezTo>
                    <a:cubicBezTo>
                      <a:pt x="3193" y="153"/>
                      <a:pt x="3170" y="64"/>
                      <a:pt x="3104" y="19"/>
                    </a:cubicBezTo>
                    <a:cubicBezTo>
                      <a:pt x="3077" y="6"/>
                      <a:pt x="3047" y="1"/>
                      <a:pt x="301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8"/>
              <p:cNvSpPr/>
              <p:nvPr/>
            </p:nvSpPr>
            <p:spPr>
              <a:xfrm>
                <a:off x="759819" y="2080399"/>
                <a:ext cx="66391" cy="79195"/>
              </a:xfrm>
              <a:custGeom>
                <a:avLst/>
                <a:gdLst/>
                <a:ahLst/>
                <a:cxnLst/>
                <a:rect l="l" t="t" r="r" b="b"/>
                <a:pathLst>
                  <a:path w="1903" h="2270" extrusionOk="0">
                    <a:moveTo>
                      <a:pt x="1836" y="1"/>
                    </a:moveTo>
                    <a:cubicBezTo>
                      <a:pt x="1836" y="1"/>
                      <a:pt x="1825" y="1"/>
                      <a:pt x="1825" y="11"/>
                    </a:cubicBezTo>
                    <a:cubicBezTo>
                      <a:pt x="1124" y="401"/>
                      <a:pt x="546" y="1046"/>
                      <a:pt x="201" y="1769"/>
                    </a:cubicBezTo>
                    <a:cubicBezTo>
                      <a:pt x="190" y="1791"/>
                      <a:pt x="179" y="1825"/>
                      <a:pt x="168" y="1847"/>
                    </a:cubicBezTo>
                    <a:cubicBezTo>
                      <a:pt x="190" y="1835"/>
                      <a:pt x="223" y="1825"/>
                      <a:pt x="257" y="1825"/>
                    </a:cubicBezTo>
                    <a:cubicBezTo>
                      <a:pt x="512" y="1301"/>
                      <a:pt x="880" y="824"/>
                      <a:pt x="1325" y="445"/>
                    </a:cubicBezTo>
                    <a:cubicBezTo>
                      <a:pt x="1491" y="300"/>
                      <a:pt x="1680" y="178"/>
                      <a:pt x="1869" y="56"/>
                    </a:cubicBezTo>
                    <a:cubicBezTo>
                      <a:pt x="1903" y="33"/>
                      <a:pt x="1869" y="1"/>
                      <a:pt x="1836" y="1"/>
                    </a:cubicBezTo>
                    <a:close/>
                    <a:moveTo>
                      <a:pt x="212" y="1914"/>
                    </a:moveTo>
                    <a:lnTo>
                      <a:pt x="212" y="1914"/>
                    </a:lnTo>
                    <a:cubicBezTo>
                      <a:pt x="179" y="1924"/>
                      <a:pt x="146" y="1936"/>
                      <a:pt x="112" y="1958"/>
                    </a:cubicBezTo>
                    <a:cubicBezTo>
                      <a:pt x="67" y="2058"/>
                      <a:pt x="34" y="2158"/>
                      <a:pt x="1" y="2269"/>
                    </a:cubicBezTo>
                    <a:cubicBezTo>
                      <a:pt x="12" y="2258"/>
                      <a:pt x="34" y="2258"/>
                      <a:pt x="45" y="2258"/>
                    </a:cubicBezTo>
                    <a:cubicBezTo>
                      <a:pt x="57" y="2247"/>
                      <a:pt x="67" y="2247"/>
                      <a:pt x="67" y="2247"/>
                    </a:cubicBezTo>
                    <a:cubicBezTo>
                      <a:pt x="112" y="2136"/>
                      <a:pt x="156" y="2025"/>
                      <a:pt x="212" y="1914"/>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8"/>
              <p:cNvSpPr/>
              <p:nvPr/>
            </p:nvSpPr>
            <p:spPr>
              <a:xfrm>
                <a:off x="838981" y="2075759"/>
                <a:ext cx="6664" cy="5059"/>
              </a:xfrm>
              <a:custGeom>
                <a:avLst/>
                <a:gdLst/>
                <a:ahLst/>
                <a:cxnLst/>
                <a:rect l="l" t="t" r="r" b="b"/>
                <a:pathLst>
                  <a:path w="191" h="145" extrusionOk="0">
                    <a:moveTo>
                      <a:pt x="101" y="0"/>
                    </a:moveTo>
                    <a:cubicBezTo>
                      <a:pt x="89" y="0"/>
                      <a:pt x="79" y="0"/>
                      <a:pt x="67" y="11"/>
                    </a:cubicBezTo>
                    <a:cubicBezTo>
                      <a:pt x="45" y="22"/>
                      <a:pt x="23" y="45"/>
                      <a:pt x="0" y="67"/>
                    </a:cubicBezTo>
                    <a:cubicBezTo>
                      <a:pt x="12" y="89"/>
                      <a:pt x="34" y="122"/>
                      <a:pt x="45" y="144"/>
                    </a:cubicBezTo>
                    <a:cubicBezTo>
                      <a:pt x="79" y="122"/>
                      <a:pt x="112" y="89"/>
                      <a:pt x="146" y="67"/>
                    </a:cubicBezTo>
                    <a:cubicBezTo>
                      <a:pt x="190" y="33"/>
                      <a:pt x="146" y="0"/>
                      <a:pt x="101"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8"/>
              <p:cNvSpPr/>
              <p:nvPr/>
            </p:nvSpPr>
            <p:spPr>
              <a:xfrm>
                <a:off x="768367" y="2078062"/>
                <a:ext cx="72182" cy="79578"/>
              </a:xfrm>
              <a:custGeom>
                <a:avLst/>
                <a:gdLst/>
                <a:ahLst/>
                <a:cxnLst/>
                <a:rect l="l" t="t" r="r" b="b"/>
                <a:pathLst>
                  <a:path w="2069" h="2281" extrusionOk="0">
                    <a:moveTo>
                      <a:pt x="2024" y="1"/>
                    </a:moveTo>
                    <a:cubicBezTo>
                      <a:pt x="1369" y="490"/>
                      <a:pt x="813" y="1101"/>
                      <a:pt x="334" y="1758"/>
                    </a:cubicBezTo>
                    <a:cubicBezTo>
                      <a:pt x="223" y="1925"/>
                      <a:pt x="111" y="2092"/>
                      <a:pt x="0" y="2270"/>
                    </a:cubicBezTo>
                    <a:cubicBezTo>
                      <a:pt x="12" y="2270"/>
                      <a:pt x="12" y="2280"/>
                      <a:pt x="23" y="2280"/>
                    </a:cubicBezTo>
                    <a:lnTo>
                      <a:pt x="79" y="2280"/>
                    </a:lnTo>
                    <a:cubicBezTo>
                      <a:pt x="89" y="2280"/>
                      <a:pt x="101" y="2270"/>
                      <a:pt x="101" y="2270"/>
                    </a:cubicBezTo>
                    <a:cubicBezTo>
                      <a:pt x="534" y="1613"/>
                      <a:pt x="1046" y="1002"/>
                      <a:pt x="1624" y="468"/>
                    </a:cubicBezTo>
                    <a:cubicBezTo>
                      <a:pt x="1769" y="334"/>
                      <a:pt x="1925" y="212"/>
                      <a:pt x="2069" y="78"/>
                    </a:cubicBezTo>
                    <a:cubicBezTo>
                      <a:pt x="2058" y="56"/>
                      <a:pt x="2036" y="23"/>
                      <a:pt x="2024"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8"/>
              <p:cNvSpPr/>
              <p:nvPr/>
            </p:nvSpPr>
            <p:spPr>
              <a:xfrm>
                <a:off x="841318" y="2109496"/>
                <a:ext cx="9734" cy="5861"/>
              </a:xfrm>
              <a:custGeom>
                <a:avLst/>
                <a:gdLst/>
                <a:ahLst/>
                <a:cxnLst/>
                <a:rect l="l" t="t" r="r" b="b"/>
                <a:pathLst>
                  <a:path w="279" h="168" extrusionOk="0">
                    <a:moveTo>
                      <a:pt x="190" y="0"/>
                    </a:moveTo>
                    <a:cubicBezTo>
                      <a:pt x="134" y="23"/>
                      <a:pt x="67" y="45"/>
                      <a:pt x="12" y="67"/>
                    </a:cubicBezTo>
                    <a:cubicBezTo>
                      <a:pt x="12" y="101"/>
                      <a:pt x="0" y="134"/>
                      <a:pt x="0" y="168"/>
                    </a:cubicBezTo>
                    <a:cubicBezTo>
                      <a:pt x="79" y="134"/>
                      <a:pt x="156" y="101"/>
                      <a:pt x="234" y="79"/>
                    </a:cubicBezTo>
                    <a:cubicBezTo>
                      <a:pt x="279" y="56"/>
                      <a:pt x="245" y="0"/>
                      <a:pt x="20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8"/>
              <p:cNvSpPr/>
              <p:nvPr/>
            </p:nvSpPr>
            <p:spPr>
              <a:xfrm>
                <a:off x="794742" y="2111799"/>
                <a:ext cx="46993" cy="57111"/>
              </a:xfrm>
              <a:custGeom>
                <a:avLst/>
                <a:gdLst/>
                <a:ahLst/>
                <a:cxnLst/>
                <a:rect l="l" t="t" r="r" b="b"/>
                <a:pathLst>
                  <a:path w="1347" h="1637" extrusionOk="0">
                    <a:moveTo>
                      <a:pt x="1347" y="1"/>
                    </a:moveTo>
                    <a:lnTo>
                      <a:pt x="1347" y="1"/>
                    </a:lnTo>
                    <a:cubicBezTo>
                      <a:pt x="735" y="257"/>
                      <a:pt x="301" y="802"/>
                      <a:pt x="1" y="1392"/>
                    </a:cubicBezTo>
                    <a:lnTo>
                      <a:pt x="134" y="1458"/>
                    </a:lnTo>
                    <a:cubicBezTo>
                      <a:pt x="179" y="1358"/>
                      <a:pt x="223" y="1258"/>
                      <a:pt x="279" y="1158"/>
                    </a:cubicBezTo>
                    <a:cubicBezTo>
                      <a:pt x="479" y="836"/>
                      <a:pt x="712" y="535"/>
                      <a:pt x="1024" y="302"/>
                    </a:cubicBezTo>
                    <a:cubicBezTo>
                      <a:pt x="1124" y="223"/>
                      <a:pt x="1224" y="157"/>
                      <a:pt x="1335" y="102"/>
                    </a:cubicBezTo>
                    <a:cubicBezTo>
                      <a:pt x="1335" y="68"/>
                      <a:pt x="1347" y="35"/>
                      <a:pt x="1347" y="1"/>
                    </a:cubicBezTo>
                    <a:close/>
                    <a:moveTo>
                      <a:pt x="1102" y="546"/>
                    </a:moveTo>
                    <a:cubicBezTo>
                      <a:pt x="1091" y="546"/>
                      <a:pt x="1068" y="546"/>
                      <a:pt x="1058" y="569"/>
                    </a:cubicBezTo>
                    <a:cubicBezTo>
                      <a:pt x="890" y="802"/>
                      <a:pt x="712" y="1046"/>
                      <a:pt x="524" y="1269"/>
                    </a:cubicBezTo>
                    <a:cubicBezTo>
                      <a:pt x="445" y="1369"/>
                      <a:pt x="356" y="1458"/>
                      <a:pt x="279" y="1558"/>
                    </a:cubicBezTo>
                    <a:cubicBezTo>
                      <a:pt x="312" y="1580"/>
                      <a:pt x="334" y="1614"/>
                      <a:pt x="368" y="1636"/>
                    </a:cubicBezTo>
                    <a:cubicBezTo>
                      <a:pt x="457" y="1536"/>
                      <a:pt x="546" y="1436"/>
                      <a:pt x="623" y="1325"/>
                    </a:cubicBezTo>
                    <a:cubicBezTo>
                      <a:pt x="813" y="1091"/>
                      <a:pt x="991" y="858"/>
                      <a:pt x="1147" y="602"/>
                    </a:cubicBezTo>
                    <a:cubicBezTo>
                      <a:pt x="1169" y="569"/>
                      <a:pt x="1135" y="546"/>
                      <a:pt x="1102" y="546"/>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8"/>
              <p:cNvSpPr/>
              <p:nvPr/>
            </p:nvSpPr>
            <p:spPr>
              <a:xfrm>
                <a:off x="785427" y="2125789"/>
                <a:ext cx="21386" cy="32620"/>
              </a:xfrm>
              <a:custGeom>
                <a:avLst/>
                <a:gdLst/>
                <a:ahLst/>
                <a:cxnLst/>
                <a:rect l="l" t="t" r="r" b="b"/>
                <a:pathLst>
                  <a:path w="613" h="935" extrusionOk="0">
                    <a:moveTo>
                      <a:pt x="557" y="0"/>
                    </a:moveTo>
                    <a:cubicBezTo>
                      <a:pt x="546" y="0"/>
                      <a:pt x="535" y="0"/>
                      <a:pt x="524" y="12"/>
                    </a:cubicBezTo>
                    <a:cubicBezTo>
                      <a:pt x="279" y="257"/>
                      <a:pt x="101" y="579"/>
                      <a:pt x="1" y="924"/>
                    </a:cubicBezTo>
                    <a:cubicBezTo>
                      <a:pt x="23" y="924"/>
                      <a:pt x="45" y="935"/>
                      <a:pt x="67" y="935"/>
                    </a:cubicBezTo>
                    <a:cubicBezTo>
                      <a:pt x="179" y="601"/>
                      <a:pt x="357" y="301"/>
                      <a:pt x="591" y="34"/>
                    </a:cubicBezTo>
                    <a:cubicBezTo>
                      <a:pt x="613" y="12"/>
                      <a:pt x="591" y="0"/>
                      <a:pt x="557"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8"/>
              <p:cNvSpPr/>
              <p:nvPr/>
            </p:nvSpPr>
            <p:spPr>
              <a:xfrm>
                <a:off x="751690" y="2065641"/>
                <a:ext cx="41551" cy="95487"/>
              </a:xfrm>
              <a:custGeom>
                <a:avLst/>
                <a:gdLst/>
                <a:ahLst/>
                <a:cxnLst/>
                <a:rect l="l" t="t" r="r" b="b"/>
                <a:pathLst>
                  <a:path w="1191" h="2737" extrusionOk="0">
                    <a:moveTo>
                      <a:pt x="1135" y="1"/>
                    </a:moveTo>
                    <a:cubicBezTo>
                      <a:pt x="1113" y="1"/>
                      <a:pt x="1101" y="1"/>
                      <a:pt x="1090" y="12"/>
                    </a:cubicBezTo>
                    <a:cubicBezTo>
                      <a:pt x="912" y="345"/>
                      <a:pt x="846" y="735"/>
                      <a:pt x="678" y="1069"/>
                    </a:cubicBezTo>
                    <a:cubicBezTo>
                      <a:pt x="589" y="1247"/>
                      <a:pt x="468" y="1402"/>
                      <a:pt x="367" y="1569"/>
                    </a:cubicBezTo>
                    <a:cubicBezTo>
                      <a:pt x="267" y="1724"/>
                      <a:pt x="189" y="1902"/>
                      <a:pt x="134" y="2080"/>
                    </a:cubicBezTo>
                    <a:cubicBezTo>
                      <a:pt x="100" y="2214"/>
                      <a:pt x="67" y="2337"/>
                      <a:pt x="45" y="2470"/>
                    </a:cubicBezTo>
                    <a:cubicBezTo>
                      <a:pt x="56" y="2458"/>
                      <a:pt x="67" y="2448"/>
                      <a:pt x="78" y="2448"/>
                    </a:cubicBezTo>
                    <a:cubicBezTo>
                      <a:pt x="100" y="2436"/>
                      <a:pt x="112" y="2426"/>
                      <a:pt x="134" y="2414"/>
                    </a:cubicBezTo>
                    <a:cubicBezTo>
                      <a:pt x="201" y="2136"/>
                      <a:pt x="278" y="1869"/>
                      <a:pt x="434" y="1635"/>
                    </a:cubicBezTo>
                    <a:cubicBezTo>
                      <a:pt x="534" y="1469"/>
                      <a:pt x="656" y="1324"/>
                      <a:pt x="745" y="1158"/>
                    </a:cubicBezTo>
                    <a:cubicBezTo>
                      <a:pt x="834" y="990"/>
                      <a:pt x="901" y="824"/>
                      <a:pt x="957" y="646"/>
                    </a:cubicBezTo>
                    <a:cubicBezTo>
                      <a:pt x="1024" y="446"/>
                      <a:pt x="1090" y="234"/>
                      <a:pt x="1179" y="45"/>
                    </a:cubicBezTo>
                    <a:cubicBezTo>
                      <a:pt x="1190" y="12"/>
                      <a:pt x="1157" y="1"/>
                      <a:pt x="1135" y="1"/>
                    </a:cubicBezTo>
                    <a:close/>
                    <a:moveTo>
                      <a:pt x="100" y="2559"/>
                    </a:moveTo>
                    <a:lnTo>
                      <a:pt x="100" y="2559"/>
                    </a:lnTo>
                    <a:cubicBezTo>
                      <a:pt x="67" y="2581"/>
                      <a:pt x="45" y="2592"/>
                      <a:pt x="23" y="2614"/>
                    </a:cubicBezTo>
                    <a:cubicBezTo>
                      <a:pt x="23" y="2648"/>
                      <a:pt x="11" y="2681"/>
                      <a:pt x="11" y="2725"/>
                    </a:cubicBezTo>
                    <a:cubicBezTo>
                      <a:pt x="0" y="2737"/>
                      <a:pt x="23" y="2737"/>
                      <a:pt x="33" y="2737"/>
                    </a:cubicBezTo>
                    <a:cubicBezTo>
                      <a:pt x="45" y="2737"/>
                      <a:pt x="56" y="2737"/>
                      <a:pt x="56" y="2725"/>
                    </a:cubicBezTo>
                    <a:cubicBezTo>
                      <a:pt x="67" y="2670"/>
                      <a:pt x="78" y="2614"/>
                      <a:pt x="100" y="2559"/>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8"/>
              <p:cNvSpPr/>
              <p:nvPr/>
            </p:nvSpPr>
            <p:spPr>
              <a:xfrm>
                <a:off x="860333" y="2157223"/>
                <a:ext cx="8966" cy="4291"/>
              </a:xfrm>
              <a:custGeom>
                <a:avLst/>
                <a:gdLst/>
                <a:ahLst/>
                <a:cxnLst/>
                <a:rect l="l" t="t" r="r" b="b"/>
                <a:pathLst>
                  <a:path w="257" h="123" extrusionOk="0">
                    <a:moveTo>
                      <a:pt x="189" y="1"/>
                    </a:moveTo>
                    <a:cubicBezTo>
                      <a:pt x="123" y="23"/>
                      <a:pt x="56" y="34"/>
                      <a:pt x="1" y="56"/>
                    </a:cubicBezTo>
                    <a:lnTo>
                      <a:pt x="1" y="123"/>
                    </a:lnTo>
                    <a:cubicBezTo>
                      <a:pt x="67" y="100"/>
                      <a:pt x="145" y="78"/>
                      <a:pt x="212" y="56"/>
                    </a:cubicBezTo>
                    <a:cubicBezTo>
                      <a:pt x="256" y="34"/>
                      <a:pt x="223" y="1"/>
                      <a:pt x="201"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8"/>
              <p:cNvSpPr/>
              <p:nvPr/>
            </p:nvSpPr>
            <p:spPr>
              <a:xfrm>
                <a:off x="814140" y="2159142"/>
                <a:ext cx="46226" cy="20235"/>
              </a:xfrm>
              <a:custGeom>
                <a:avLst/>
                <a:gdLst/>
                <a:ahLst/>
                <a:cxnLst/>
                <a:rect l="l" t="t" r="r" b="b"/>
                <a:pathLst>
                  <a:path w="1325" h="580" extrusionOk="0">
                    <a:moveTo>
                      <a:pt x="1325" y="1"/>
                    </a:moveTo>
                    <a:cubicBezTo>
                      <a:pt x="1024" y="90"/>
                      <a:pt x="724" y="190"/>
                      <a:pt x="435" y="312"/>
                    </a:cubicBezTo>
                    <a:cubicBezTo>
                      <a:pt x="290" y="379"/>
                      <a:pt x="146" y="446"/>
                      <a:pt x="1" y="524"/>
                    </a:cubicBezTo>
                    <a:cubicBezTo>
                      <a:pt x="12" y="535"/>
                      <a:pt x="23" y="557"/>
                      <a:pt x="34" y="579"/>
                    </a:cubicBezTo>
                    <a:cubicBezTo>
                      <a:pt x="34" y="579"/>
                      <a:pt x="34" y="569"/>
                      <a:pt x="45" y="569"/>
                    </a:cubicBezTo>
                    <a:cubicBezTo>
                      <a:pt x="201" y="490"/>
                      <a:pt x="357" y="413"/>
                      <a:pt x="524" y="346"/>
                    </a:cubicBezTo>
                    <a:cubicBezTo>
                      <a:pt x="779" y="246"/>
                      <a:pt x="1058" y="157"/>
                      <a:pt x="1325" y="68"/>
                    </a:cubicBezTo>
                    <a:lnTo>
                      <a:pt x="1325" y="1"/>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8"/>
              <p:cNvSpPr/>
              <p:nvPr/>
            </p:nvSpPr>
            <p:spPr>
              <a:xfrm>
                <a:off x="865008" y="2176621"/>
                <a:ext cx="20584" cy="29131"/>
              </a:xfrm>
              <a:custGeom>
                <a:avLst/>
                <a:gdLst/>
                <a:ahLst/>
                <a:cxnLst/>
                <a:rect l="l" t="t" r="r" b="b"/>
                <a:pathLst>
                  <a:path w="590" h="835" extrusionOk="0">
                    <a:moveTo>
                      <a:pt x="545" y="1"/>
                    </a:moveTo>
                    <a:cubicBezTo>
                      <a:pt x="534" y="1"/>
                      <a:pt x="512" y="12"/>
                      <a:pt x="512" y="12"/>
                    </a:cubicBezTo>
                    <a:cubicBezTo>
                      <a:pt x="401" y="145"/>
                      <a:pt x="322" y="301"/>
                      <a:pt x="223" y="434"/>
                    </a:cubicBezTo>
                    <a:cubicBezTo>
                      <a:pt x="178" y="490"/>
                      <a:pt x="122" y="557"/>
                      <a:pt x="67" y="612"/>
                    </a:cubicBezTo>
                    <a:cubicBezTo>
                      <a:pt x="55" y="690"/>
                      <a:pt x="33" y="757"/>
                      <a:pt x="0" y="835"/>
                    </a:cubicBezTo>
                    <a:cubicBezTo>
                      <a:pt x="100" y="746"/>
                      <a:pt x="189" y="646"/>
                      <a:pt x="267" y="545"/>
                    </a:cubicBezTo>
                    <a:cubicBezTo>
                      <a:pt x="322" y="468"/>
                      <a:pt x="389" y="390"/>
                      <a:pt x="445" y="301"/>
                    </a:cubicBezTo>
                    <a:cubicBezTo>
                      <a:pt x="490" y="223"/>
                      <a:pt x="545" y="134"/>
                      <a:pt x="578" y="34"/>
                    </a:cubicBezTo>
                    <a:cubicBezTo>
                      <a:pt x="589" y="12"/>
                      <a:pt x="567" y="1"/>
                      <a:pt x="54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8"/>
              <p:cNvSpPr/>
              <p:nvPr/>
            </p:nvSpPr>
            <p:spPr>
              <a:xfrm>
                <a:off x="816094" y="2197973"/>
                <a:ext cx="51250" cy="24072"/>
              </a:xfrm>
              <a:custGeom>
                <a:avLst/>
                <a:gdLst/>
                <a:ahLst/>
                <a:cxnLst/>
                <a:rect l="l" t="t" r="r" b="b"/>
                <a:pathLst>
                  <a:path w="1469" h="690" extrusionOk="0">
                    <a:moveTo>
                      <a:pt x="1469" y="0"/>
                    </a:moveTo>
                    <a:lnTo>
                      <a:pt x="1469" y="0"/>
                    </a:lnTo>
                    <a:cubicBezTo>
                      <a:pt x="1413" y="67"/>
                      <a:pt x="1346" y="134"/>
                      <a:pt x="1279" y="200"/>
                    </a:cubicBezTo>
                    <a:cubicBezTo>
                      <a:pt x="1146" y="301"/>
                      <a:pt x="1002" y="401"/>
                      <a:pt x="857" y="457"/>
                    </a:cubicBezTo>
                    <a:cubicBezTo>
                      <a:pt x="668" y="534"/>
                      <a:pt x="479" y="568"/>
                      <a:pt x="278" y="590"/>
                    </a:cubicBezTo>
                    <a:lnTo>
                      <a:pt x="45" y="623"/>
                    </a:lnTo>
                    <a:cubicBezTo>
                      <a:pt x="34" y="645"/>
                      <a:pt x="23" y="667"/>
                      <a:pt x="1" y="690"/>
                    </a:cubicBezTo>
                    <a:lnTo>
                      <a:pt x="23" y="690"/>
                    </a:lnTo>
                    <a:cubicBezTo>
                      <a:pt x="45" y="679"/>
                      <a:pt x="56" y="667"/>
                      <a:pt x="67" y="657"/>
                    </a:cubicBezTo>
                    <a:cubicBezTo>
                      <a:pt x="78" y="645"/>
                      <a:pt x="90" y="645"/>
                      <a:pt x="112" y="645"/>
                    </a:cubicBezTo>
                    <a:cubicBezTo>
                      <a:pt x="145" y="645"/>
                      <a:pt x="179" y="657"/>
                      <a:pt x="179" y="679"/>
                    </a:cubicBezTo>
                    <a:cubicBezTo>
                      <a:pt x="401" y="667"/>
                      <a:pt x="624" y="635"/>
                      <a:pt x="824" y="568"/>
                    </a:cubicBezTo>
                    <a:cubicBezTo>
                      <a:pt x="1046" y="489"/>
                      <a:pt x="1235" y="368"/>
                      <a:pt x="1402" y="223"/>
                    </a:cubicBezTo>
                    <a:cubicBezTo>
                      <a:pt x="1435" y="145"/>
                      <a:pt x="1457" y="78"/>
                      <a:pt x="1469"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8"/>
              <p:cNvSpPr/>
              <p:nvPr/>
            </p:nvSpPr>
            <p:spPr>
              <a:xfrm>
                <a:off x="866543" y="2175086"/>
                <a:ext cx="8931" cy="10885"/>
              </a:xfrm>
              <a:custGeom>
                <a:avLst/>
                <a:gdLst/>
                <a:ahLst/>
                <a:cxnLst/>
                <a:rect l="l" t="t" r="r" b="b"/>
                <a:pathLst>
                  <a:path w="256" h="312" extrusionOk="0">
                    <a:moveTo>
                      <a:pt x="211" y="0"/>
                    </a:moveTo>
                    <a:cubicBezTo>
                      <a:pt x="201" y="0"/>
                      <a:pt x="189" y="11"/>
                      <a:pt x="189" y="11"/>
                    </a:cubicBezTo>
                    <a:cubicBezTo>
                      <a:pt x="134" y="89"/>
                      <a:pt x="67" y="167"/>
                      <a:pt x="1" y="233"/>
                    </a:cubicBezTo>
                    <a:cubicBezTo>
                      <a:pt x="11" y="256"/>
                      <a:pt x="23" y="290"/>
                      <a:pt x="23" y="312"/>
                    </a:cubicBezTo>
                    <a:cubicBezTo>
                      <a:pt x="100" y="223"/>
                      <a:pt x="179" y="134"/>
                      <a:pt x="234" y="33"/>
                    </a:cubicBezTo>
                    <a:cubicBezTo>
                      <a:pt x="256" y="23"/>
                      <a:pt x="234" y="0"/>
                      <a:pt x="211"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8"/>
              <p:cNvSpPr/>
              <p:nvPr/>
            </p:nvSpPr>
            <p:spPr>
              <a:xfrm>
                <a:off x="821920" y="2183215"/>
                <a:ext cx="45424" cy="27596"/>
              </a:xfrm>
              <a:custGeom>
                <a:avLst/>
                <a:gdLst/>
                <a:ahLst/>
                <a:cxnLst/>
                <a:rect l="l" t="t" r="r" b="b"/>
                <a:pathLst>
                  <a:path w="1302" h="791" extrusionOk="0">
                    <a:moveTo>
                      <a:pt x="1280" y="0"/>
                    </a:moveTo>
                    <a:cubicBezTo>
                      <a:pt x="1102" y="201"/>
                      <a:pt x="890" y="379"/>
                      <a:pt x="657" y="501"/>
                    </a:cubicBezTo>
                    <a:cubicBezTo>
                      <a:pt x="501" y="590"/>
                      <a:pt x="323" y="657"/>
                      <a:pt x="156" y="712"/>
                    </a:cubicBezTo>
                    <a:cubicBezTo>
                      <a:pt x="101" y="724"/>
                      <a:pt x="56" y="735"/>
                      <a:pt x="12" y="746"/>
                    </a:cubicBezTo>
                    <a:cubicBezTo>
                      <a:pt x="12" y="757"/>
                      <a:pt x="0" y="779"/>
                      <a:pt x="0" y="791"/>
                    </a:cubicBezTo>
                    <a:cubicBezTo>
                      <a:pt x="45" y="779"/>
                      <a:pt x="89" y="768"/>
                      <a:pt x="134" y="768"/>
                    </a:cubicBezTo>
                    <a:cubicBezTo>
                      <a:pt x="312" y="712"/>
                      <a:pt x="501" y="646"/>
                      <a:pt x="667" y="557"/>
                    </a:cubicBezTo>
                    <a:cubicBezTo>
                      <a:pt x="901" y="435"/>
                      <a:pt x="1124" y="279"/>
                      <a:pt x="1302" y="79"/>
                    </a:cubicBezTo>
                    <a:cubicBezTo>
                      <a:pt x="1302" y="57"/>
                      <a:pt x="1290" y="23"/>
                      <a:pt x="1280"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8"/>
              <p:cNvSpPr/>
              <p:nvPr/>
            </p:nvSpPr>
            <p:spPr>
              <a:xfrm>
                <a:off x="861903" y="2167690"/>
                <a:ext cx="11269" cy="12071"/>
              </a:xfrm>
              <a:custGeom>
                <a:avLst/>
                <a:gdLst/>
                <a:ahLst/>
                <a:cxnLst/>
                <a:rect l="l" t="t" r="r" b="b"/>
                <a:pathLst>
                  <a:path w="323" h="346" extrusionOk="0">
                    <a:moveTo>
                      <a:pt x="267" y="1"/>
                    </a:moveTo>
                    <a:cubicBezTo>
                      <a:pt x="256" y="1"/>
                      <a:pt x="245" y="12"/>
                      <a:pt x="233" y="23"/>
                    </a:cubicBezTo>
                    <a:cubicBezTo>
                      <a:pt x="167" y="123"/>
                      <a:pt x="89" y="212"/>
                      <a:pt x="0" y="279"/>
                    </a:cubicBezTo>
                    <a:cubicBezTo>
                      <a:pt x="11" y="301"/>
                      <a:pt x="33" y="324"/>
                      <a:pt x="55" y="346"/>
                    </a:cubicBezTo>
                    <a:cubicBezTo>
                      <a:pt x="156" y="257"/>
                      <a:pt x="245" y="168"/>
                      <a:pt x="312" y="57"/>
                    </a:cubicBezTo>
                    <a:cubicBezTo>
                      <a:pt x="322" y="23"/>
                      <a:pt x="300" y="1"/>
                      <a:pt x="267"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8"/>
              <p:cNvSpPr/>
              <p:nvPr/>
            </p:nvSpPr>
            <p:spPr>
              <a:xfrm>
                <a:off x="822688" y="2177424"/>
                <a:ext cx="41167" cy="23305"/>
              </a:xfrm>
              <a:custGeom>
                <a:avLst/>
                <a:gdLst/>
                <a:ahLst/>
                <a:cxnLst/>
                <a:rect l="l" t="t" r="r" b="b"/>
                <a:pathLst>
                  <a:path w="1180" h="668" extrusionOk="0">
                    <a:moveTo>
                      <a:pt x="1124" y="0"/>
                    </a:moveTo>
                    <a:cubicBezTo>
                      <a:pt x="968" y="134"/>
                      <a:pt x="790" y="233"/>
                      <a:pt x="623" y="322"/>
                    </a:cubicBezTo>
                    <a:cubicBezTo>
                      <a:pt x="467" y="400"/>
                      <a:pt x="312" y="467"/>
                      <a:pt x="156" y="522"/>
                    </a:cubicBezTo>
                    <a:cubicBezTo>
                      <a:pt x="101" y="545"/>
                      <a:pt x="56" y="567"/>
                      <a:pt x="0" y="578"/>
                    </a:cubicBezTo>
                    <a:cubicBezTo>
                      <a:pt x="0" y="611"/>
                      <a:pt x="12" y="634"/>
                      <a:pt x="12" y="667"/>
                    </a:cubicBezTo>
                    <a:cubicBezTo>
                      <a:pt x="56" y="656"/>
                      <a:pt x="89" y="634"/>
                      <a:pt x="134" y="623"/>
                    </a:cubicBezTo>
                    <a:cubicBezTo>
                      <a:pt x="312" y="556"/>
                      <a:pt x="479" y="478"/>
                      <a:pt x="645" y="400"/>
                    </a:cubicBezTo>
                    <a:cubicBezTo>
                      <a:pt x="835" y="300"/>
                      <a:pt x="1024" y="200"/>
                      <a:pt x="1179" y="67"/>
                    </a:cubicBezTo>
                    <a:cubicBezTo>
                      <a:pt x="1157" y="45"/>
                      <a:pt x="1135" y="22"/>
                      <a:pt x="1124"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8"/>
              <p:cNvSpPr/>
              <p:nvPr/>
            </p:nvSpPr>
            <p:spPr>
              <a:xfrm>
                <a:off x="819967" y="2177005"/>
                <a:ext cx="29550" cy="15176"/>
              </a:xfrm>
              <a:custGeom>
                <a:avLst/>
                <a:gdLst/>
                <a:ahLst/>
                <a:cxnLst/>
                <a:rect l="l" t="t" r="r" b="b"/>
                <a:pathLst>
                  <a:path w="847" h="435" extrusionOk="0">
                    <a:moveTo>
                      <a:pt x="790" y="1"/>
                    </a:moveTo>
                    <a:cubicBezTo>
                      <a:pt x="780" y="1"/>
                      <a:pt x="768" y="12"/>
                      <a:pt x="768" y="12"/>
                    </a:cubicBezTo>
                    <a:cubicBezTo>
                      <a:pt x="535" y="178"/>
                      <a:pt x="268" y="267"/>
                      <a:pt x="1" y="346"/>
                    </a:cubicBezTo>
                    <a:cubicBezTo>
                      <a:pt x="12" y="368"/>
                      <a:pt x="23" y="401"/>
                      <a:pt x="34" y="435"/>
                    </a:cubicBezTo>
                    <a:cubicBezTo>
                      <a:pt x="312" y="346"/>
                      <a:pt x="590" y="245"/>
                      <a:pt x="812" y="57"/>
                    </a:cubicBezTo>
                    <a:cubicBezTo>
                      <a:pt x="846" y="23"/>
                      <a:pt x="812" y="1"/>
                      <a:pt x="790"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8"/>
              <p:cNvSpPr/>
              <p:nvPr/>
            </p:nvSpPr>
            <p:spPr>
              <a:xfrm>
                <a:off x="721791" y="2210777"/>
                <a:ext cx="218500" cy="114710"/>
              </a:xfrm>
              <a:custGeom>
                <a:avLst/>
                <a:gdLst/>
                <a:ahLst/>
                <a:cxnLst/>
                <a:rect l="l" t="t" r="r" b="b"/>
                <a:pathLst>
                  <a:path w="6263" h="3288" extrusionOk="0">
                    <a:moveTo>
                      <a:pt x="1558" y="1"/>
                    </a:moveTo>
                    <a:lnTo>
                      <a:pt x="1" y="1758"/>
                    </a:lnTo>
                    <a:cubicBezTo>
                      <a:pt x="1" y="1758"/>
                      <a:pt x="423" y="2592"/>
                      <a:pt x="890" y="2870"/>
                    </a:cubicBezTo>
                    <a:cubicBezTo>
                      <a:pt x="1250" y="3076"/>
                      <a:pt x="1750" y="3288"/>
                      <a:pt x="2138" y="3288"/>
                    </a:cubicBezTo>
                    <a:cubicBezTo>
                      <a:pt x="2253" y="3288"/>
                      <a:pt x="2358" y="3269"/>
                      <a:pt x="2447" y="3226"/>
                    </a:cubicBezTo>
                    <a:cubicBezTo>
                      <a:pt x="2826" y="3037"/>
                      <a:pt x="2815" y="2970"/>
                      <a:pt x="3359" y="2559"/>
                    </a:cubicBezTo>
                    <a:cubicBezTo>
                      <a:pt x="3905" y="2147"/>
                      <a:pt x="3771" y="2124"/>
                      <a:pt x="4538" y="2092"/>
                    </a:cubicBezTo>
                    <a:cubicBezTo>
                      <a:pt x="4642" y="2083"/>
                      <a:pt x="4735" y="2079"/>
                      <a:pt x="4819" y="2079"/>
                    </a:cubicBezTo>
                    <a:cubicBezTo>
                      <a:pt x="4953" y="2079"/>
                      <a:pt x="5066" y="2089"/>
                      <a:pt x="5161" y="2102"/>
                    </a:cubicBezTo>
                    <a:cubicBezTo>
                      <a:pt x="5268" y="2110"/>
                      <a:pt x="5354" y="2118"/>
                      <a:pt x="5431" y="2118"/>
                    </a:cubicBezTo>
                    <a:cubicBezTo>
                      <a:pt x="5571" y="2118"/>
                      <a:pt x="5677" y="2092"/>
                      <a:pt x="5806" y="1991"/>
                    </a:cubicBezTo>
                    <a:cubicBezTo>
                      <a:pt x="6107" y="1769"/>
                      <a:pt x="6263" y="1802"/>
                      <a:pt x="6096" y="1457"/>
                    </a:cubicBezTo>
                    <a:cubicBezTo>
                      <a:pt x="5929" y="1101"/>
                      <a:pt x="6152" y="890"/>
                      <a:pt x="5784" y="656"/>
                    </a:cubicBezTo>
                    <a:cubicBezTo>
                      <a:pt x="5428" y="412"/>
                      <a:pt x="5084" y="557"/>
                      <a:pt x="4439" y="389"/>
                    </a:cubicBezTo>
                    <a:cubicBezTo>
                      <a:pt x="4146" y="307"/>
                      <a:pt x="3884" y="275"/>
                      <a:pt x="3652" y="275"/>
                    </a:cubicBezTo>
                    <a:cubicBezTo>
                      <a:pt x="3381" y="275"/>
                      <a:pt x="3151" y="319"/>
                      <a:pt x="2959" y="379"/>
                    </a:cubicBezTo>
                    <a:cubicBezTo>
                      <a:pt x="2764" y="442"/>
                      <a:pt x="2561" y="498"/>
                      <a:pt x="2385" y="498"/>
                    </a:cubicBezTo>
                    <a:cubicBezTo>
                      <a:pt x="2252" y="498"/>
                      <a:pt x="2134" y="465"/>
                      <a:pt x="2047" y="379"/>
                    </a:cubicBezTo>
                    <a:cubicBezTo>
                      <a:pt x="1847" y="179"/>
                      <a:pt x="1558" y="1"/>
                      <a:pt x="155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8"/>
              <p:cNvSpPr/>
              <p:nvPr/>
            </p:nvSpPr>
            <p:spPr>
              <a:xfrm>
                <a:off x="721791" y="2210777"/>
                <a:ext cx="192509" cy="72601"/>
              </a:xfrm>
              <a:custGeom>
                <a:avLst/>
                <a:gdLst/>
                <a:ahLst/>
                <a:cxnLst/>
                <a:rect l="l" t="t" r="r" b="b"/>
                <a:pathLst>
                  <a:path w="5518" h="2081" extrusionOk="0">
                    <a:moveTo>
                      <a:pt x="1558" y="1"/>
                    </a:moveTo>
                    <a:lnTo>
                      <a:pt x="1" y="1758"/>
                    </a:lnTo>
                    <a:cubicBezTo>
                      <a:pt x="1" y="1758"/>
                      <a:pt x="45" y="1847"/>
                      <a:pt x="123" y="1980"/>
                    </a:cubicBezTo>
                    <a:cubicBezTo>
                      <a:pt x="261" y="2040"/>
                      <a:pt x="412" y="2080"/>
                      <a:pt x="555" y="2080"/>
                    </a:cubicBezTo>
                    <a:cubicBezTo>
                      <a:pt x="597" y="2080"/>
                      <a:pt x="639" y="2077"/>
                      <a:pt x="680" y="2069"/>
                    </a:cubicBezTo>
                    <a:cubicBezTo>
                      <a:pt x="1113" y="1991"/>
                      <a:pt x="1424" y="1558"/>
                      <a:pt x="1858" y="1513"/>
                    </a:cubicBezTo>
                    <a:cubicBezTo>
                      <a:pt x="1888" y="1509"/>
                      <a:pt x="1916" y="1508"/>
                      <a:pt x="1944" y="1508"/>
                    </a:cubicBezTo>
                    <a:cubicBezTo>
                      <a:pt x="1999" y="1508"/>
                      <a:pt x="2051" y="1513"/>
                      <a:pt x="2103" y="1513"/>
                    </a:cubicBezTo>
                    <a:cubicBezTo>
                      <a:pt x="2170" y="1524"/>
                      <a:pt x="2237" y="1524"/>
                      <a:pt x="2314" y="1524"/>
                    </a:cubicBezTo>
                    <a:cubicBezTo>
                      <a:pt x="2648" y="1502"/>
                      <a:pt x="2937" y="1269"/>
                      <a:pt x="3260" y="1157"/>
                    </a:cubicBezTo>
                    <a:cubicBezTo>
                      <a:pt x="3682" y="1012"/>
                      <a:pt x="4160" y="1079"/>
                      <a:pt x="4595" y="946"/>
                    </a:cubicBezTo>
                    <a:cubicBezTo>
                      <a:pt x="4917" y="857"/>
                      <a:pt x="5206" y="646"/>
                      <a:pt x="5517" y="534"/>
                    </a:cubicBezTo>
                    <a:cubicBezTo>
                      <a:pt x="5240" y="468"/>
                      <a:pt x="4917" y="512"/>
                      <a:pt x="4439" y="389"/>
                    </a:cubicBezTo>
                    <a:cubicBezTo>
                      <a:pt x="4146" y="307"/>
                      <a:pt x="3884" y="275"/>
                      <a:pt x="3652" y="275"/>
                    </a:cubicBezTo>
                    <a:cubicBezTo>
                      <a:pt x="3381" y="275"/>
                      <a:pt x="3151" y="319"/>
                      <a:pt x="2959" y="379"/>
                    </a:cubicBezTo>
                    <a:cubicBezTo>
                      <a:pt x="2764" y="442"/>
                      <a:pt x="2561" y="498"/>
                      <a:pt x="2385" y="498"/>
                    </a:cubicBezTo>
                    <a:cubicBezTo>
                      <a:pt x="2252" y="498"/>
                      <a:pt x="2134" y="465"/>
                      <a:pt x="2047" y="379"/>
                    </a:cubicBezTo>
                    <a:cubicBezTo>
                      <a:pt x="1847" y="179"/>
                      <a:pt x="1558" y="1"/>
                      <a:pt x="155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8"/>
              <p:cNvSpPr/>
              <p:nvPr/>
            </p:nvSpPr>
            <p:spPr>
              <a:xfrm>
                <a:off x="861484" y="2246851"/>
                <a:ext cx="6245" cy="2372"/>
              </a:xfrm>
              <a:custGeom>
                <a:avLst/>
                <a:gdLst/>
                <a:ahLst/>
                <a:cxnLst/>
                <a:rect l="l" t="t" r="r" b="b"/>
                <a:pathLst>
                  <a:path w="179" h="68" extrusionOk="0">
                    <a:moveTo>
                      <a:pt x="123" y="1"/>
                    </a:moveTo>
                    <a:cubicBezTo>
                      <a:pt x="79" y="1"/>
                      <a:pt x="45" y="1"/>
                      <a:pt x="1" y="12"/>
                    </a:cubicBezTo>
                    <a:cubicBezTo>
                      <a:pt x="34" y="23"/>
                      <a:pt x="57" y="45"/>
                      <a:pt x="90" y="57"/>
                    </a:cubicBezTo>
                    <a:cubicBezTo>
                      <a:pt x="101" y="67"/>
                      <a:pt x="101" y="67"/>
                      <a:pt x="112" y="67"/>
                    </a:cubicBezTo>
                    <a:cubicBezTo>
                      <a:pt x="146" y="67"/>
                      <a:pt x="179" y="45"/>
                      <a:pt x="146" y="12"/>
                    </a:cubicBezTo>
                    <a:cubicBezTo>
                      <a:pt x="134" y="12"/>
                      <a:pt x="134" y="1"/>
                      <a:pt x="123"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8"/>
              <p:cNvSpPr/>
              <p:nvPr/>
            </p:nvSpPr>
            <p:spPr>
              <a:xfrm>
                <a:off x="805244" y="2232512"/>
                <a:ext cx="60565" cy="14792"/>
              </a:xfrm>
              <a:custGeom>
                <a:avLst/>
                <a:gdLst/>
                <a:ahLst/>
                <a:cxnLst/>
                <a:rect l="l" t="t" r="r" b="b"/>
                <a:pathLst>
                  <a:path w="1736" h="424" extrusionOk="0">
                    <a:moveTo>
                      <a:pt x="545" y="0"/>
                    </a:moveTo>
                    <a:cubicBezTo>
                      <a:pt x="434" y="11"/>
                      <a:pt x="322" y="33"/>
                      <a:pt x="211" y="56"/>
                    </a:cubicBezTo>
                    <a:cubicBezTo>
                      <a:pt x="178" y="56"/>
                      <a:pt x="144" y="67"/>
                      <a:pt x="100" y="67"/>
                    </a:cubicBezTo>
                    <a:lnTo>
                      <a:pt x="0" y="134"/>
                    </a:lnTo>
                    <a:cubicBezTo>
                      <a:pt x="112" y="134"/>
                      <a:pt x="223" y="122"/>
                      <a:pt x="334" y="100"/>
                    </a:cubicBezTo>
                    <a:cubicBezTo>
                      <a:pt x="434" y="78"/>
                      <a:pt x="534" y="67"/>
                      <a:pt x="634" y="67"/>
                    </a:cubicBezTo>
                    <a:lnTo>
                      <a:pt x="678" y="67"/>
                    </a:lnTo>
                    <a:cubicBezTo>
                      <a:pt x="790" y="67"/>
                      <a:pt x="912" y="100"/>
                      <a:pt x="1012" y="145"/>
                    </a:cubicBezTo>
                    <a:cubicBezTo>
                      <a:pt x="1224" y="211"/>
                      <a:pt x="1424" y="312"/>
                      <a:pt x="1613" y="423"/>
                    </a:cubicBezTo>
                    <a:cubicBezTo>
                      <a:pt x="1657" y="412"/>
                      <a:pt x="1691" y="412"/>
                      <a:pt x="1735" y="412"/>
                    </a:cubicBezTo>
                    <a:cubicBezTo>
                      <a:pt x="1568" y="290"/>
                      <a:pt x="1379" y="201"/>
                      <a:pt x="1179" y="122"/>
                    </a:cubicBezTo>
                    <a:cubicBezTo>
                      <a:pt x="1001" y="56"/>
                      <a:pt x="812" y="0"/>
                      <a:pt x="623"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8"/>
              <p:cNvSpPr/>
              <p:nvPr/>
            </p:nvSpPr>
            <p:spPr>
              <a:xfrm>
                <a:off x="835876" y="2249573"/>
                <a:ext cx="27980" cy="12455"/>
              </a:xfrm>
              <a:custGeom>
                <a:avLst/>
                <a:gdLst/>
                <a:ahLst/>
                <a:cxnLst/>
                <a:rect l="l" t="t" r="r" b="b"/>
                <a:pathLst>
                  <a:path w="802" h="357" extrusionOk="0">
                    <a:moveTo>
                      <a:pt x="156" y="1"/>
                    </a:moveTo>
                    <a:cubicBezTo>
                      <a:pt x="101" y="11"/>
                      <a:pt x="57" y="23"/>
                      <a:pt x="1" y="45"/>
                    </a:cubicBezTo>
                    <a:cubicBezTo>
                      <a:pt x="45" y="56"/>
                      <a:pt x="79" y="78"/>
                      <a:pt x="123" y="100"/>
                    </a:cubicBezTo>
                    <a:cubicBezTo>
                      <a:pt x="312" y="201"/>
                      <a:pt x="501" y="345"/>
                      <a:pt x="735" y="357"/>
                    </a:cubicBezTo>
                    <a:cubicBezTo>
                      <a:pt x="768" y="357"/>
                      <a:pt x="801" y="312"/>
                      <a:pt x="757" y="301"/>
                    </a:cubicBezTo>
                    <a:cubicBezTo>
                      <a:pt x="568" y="223"/>
                      <a:pt x="401" y="134"/>
                      <a:pt x="223" y="34"/>
                    </a:cubicBezTo>
                    <a:lnTo>
                      <a:pt x="156" y="1"/>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8"/>
              <p:cNvSpPr/>
              <p:nvPr/>
            </p:nvSpPr>
            <p:spPr>
              <a:xfrm>
                <a:off x="789300" y="2241827"/>
                <a:ext cx="52052" cy="9350"/>
              </a:xfrm>
              <a:custGeom>
                <a:avLst/>
                <a:gdLst/>
                <a:ahLst/>
                <a:cxnLst/>
                <a:rect l="l" t="t" r="r" b="b"/>
                <a:pathLst>
                  <a:path w="1492" h="268" extrusionOk="0">
                    <a:moveTo>
                      <a:pt x="157" y="0"/>
                    </a:moveTo>
                    <a:cubicBezTo>
                      <a:pt x="101" y="23"/>
                      <a:pt x="57" y="33"/>
                      <a:pt x="1" y="45"/>
                    </a:cubicBezTo>
                    <a:cubicBezTo>
                      <a:pt x="45" y="56"/>
                      <a:pt x="101" y="67"/>
                      <a:pt x="146" y="67"/>
                    </a:cubicBezTo>
                    <a:cubicBezTo>
                      <a:pt x="546" y="122"/>
                      <a:pt x="969" y="100"/>
                      <a:pt x="1336" y="267"/>
                    </a:cubicBezTo>
                    <a:cubicBezTo>
                      <a:pt x="1392" y="245"/>
                      <a:pt x="1436" y="233"/>
                      <a:pt x="1491" y="223"/>
                    </a:cubicBezTo>
                    <a:cubicBezTo>
                      <a:pt x="1325" y="145"/>
                      <a:pt x="1158" y="89"/>
                      <a:pt x="969" y="67"/>
                    </a:cubicBezTo>
                    <a:cubicBezTo>
                      <a:pt x="746" y="33"/>
                      <a:pt x="512" y="33"/>
                      <a:pt x="290" y="11"/>
                    </a:cubicBezTo>
                    <a:cubicBezTo>
                      <a:pt x="246" y="11"/>
                      <a:pt x="201" y="11"/>
                      <a:pt x="157"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8"/>
              <p:cNvSpPr/>
              <p:nvPr/>
            </p:nvSpPr>
            <p:spPr>
              <a:xfrm>
                <a:off x="752841" y="2281007"/>
                <a:ext cx="32236" cy="27177"/>
              </a:xfrm>
              <a:custGeom>
                <a:avLst/>
                <a:gdLst/>
                <a:ahLst/>
                <a:cxnLst/>
                <a:rect l="l" t="t" r="r" b="b"/>
                <a:pathLst>
                  <a:path w="924" h="779" extrusionOk="0">
                    <a:moveTo>
                      <a:pt x="89" y="0"/>
                    </a:moveTo>
                    <a:cubicBezTo>
                      <a:pt x="67" y="12"/>
                      <a:pt x="34" y="34"/>
                      <a:pt x="0" y="45"/>
                    </a:cubicBezTo>
                    <a:cubicBezTo>
                      <a:pt x="178" y="156"/>
                      <a:pt x="346" y="279"/>
                      <a:pt x="512" y="412"/>
                    </a:cubicBezTo>
                    <a:cubicBezTo>
                      <a:pt x="635" y="512"/>
                      <a:pt x="746" y="635"/>
                      <a:pt x="846" y="768"/>
                    </a:cubicBezTo>
                    <a:cubicBezTo>
                      <a:pt x="857" y="779"/>
                      <a:pt x="868" y="779"/>
                      <a:pt x="879" y="779"/>
                    </a:cubicBezTo>
                    <a:cubicBezTo>
                      <a:pt x="902" y="779"/>
                      <a:pt x="924" y="768"/>
                      <a:pt x="912" y="746"/>
                    </a:cubicBezTo>
                    <a:cubicBezTo>
                      <a:pt x="790" y="490"/>
                      <a:pt x="556" y="312"/>
                      <a:pt x="323" y="156"/>
                    </a:cubicBezTo>
                    <a:cubicBezTo>
                      <a:pt x="245" y="101"/>
                      <a:pt x="168" y="56"/>
                      <a:pt x="89"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8"/>
              <p:cNvSpPr/>
              <p:nvPr/>
            </p:nvSpPr>
            <p:spPr>
              <a:xfrm>
                <a:off x="766797" y="2274413"/>
                <a:ext cx="44691" cy="34190"/>
              </a:xfrm>
              <a:custGeom>
                <a:avLst/>
                <a:gdLst/>
                <a:ahLst/>
                <a:cxnLst/>
                <a:rect l="l" t="t" r="r" b="b"/>
                <a:pathLst>
                  <a:path w="1281" h="980" extrusionOk="0">
                    <a:moveTo>
                      <a:pt x="68" y="1"/>
                    </a:moveTo>
                    <a:cubicBezTo>
                      <a:pt x="45" y="23"/>
                      <a:pt x="23" y="34"/>
                      <a:pt x="1" y="45"/>
                    </a:cubicBezTo>
                    <a:cubicBezTo>
                      <a:pt x="257" y="179"/>
                      <a:pt x="502" y="323"/>
                      <a:pt x="724" y="501"/>
                    </a:cubicBezTo>
                    <a:cubicBezTo>
                      <a:pt x="902" y="646"/>
                      <a:pt x="1058" y="812"/>
                      <a:pt x="1214" y="968"/>
                    </a:cubicBezTo>
                    <a:cubicBezTo>
                      <a:pt x="1224" y="979"/>
                      <a:pt x="1224" y="979"/>
                      <a:pt x="1236" y="979"/>
                    </a:cubicBezTo>
                    <a:cubicBezTo>
                      <a:pt x="1258" y="979"/>
                      <a:pt x="1280" y="968"/>
                      <a:pt x="1269" y="946"/>
                    </a:cubicBezTo>
                    <a:cubicBezTo>
                      <a:pt x="1046" y="646"/>
                      <a:pt x="735" y="401"/>
                      <a:pt x="423" y="201"/>
                    </a:cubicBezTo>
                    <a:cubicBezTo>
                      <a:pt x="312" y="123"/>
                      <a:pt x="190" y="56"/>
                      <a:pt x="68"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8"/>
              <p:cNvSpPr/>
              <p:nvPr/>
            </p:nvSpPr>
            <p:spPr>
              <a:xfrm>
                <a:off x="785427" y="2263563"/>
                <a:ext cx="26828" cy="25642"/>
              </a:xfrm>
              <a:custGeom>
                <a:avLst/>
                <a:gdLst/>
                <a:ahLst/>
                <a:cxnLst/>
                <a:rect l="l" t="t" r="r" b="b"/>
                <a:pathLst>
                  <a:path w="769" h="735" extrusionOk="0">
                    <a:moveTo>
                      <a:pt x="1" y="0"/>
                    </a:moveTo>
                    <a:cubicBezTo>
                      <a:pt x="123" y="89"/>
                      <a:pt x="245" y="189"/>
                      <a:pt x="357" y="300"/>
                    </a:cubicBezTo>
                    <a:cubicBezTo>
                      <a:pt x="479" y="434"/>
                      <a:pt x="579" y="579"/>
                      <a:pt x="690" y="723"/>
                    </a:cubicBezTo>
                    <a:cubicBezTo>
                      <a:pt x="690" y="723"/>
                      <a:pt x="702" y="734"/>
                      <a:pt x="712" y="734"/>
                    </a:cubicBezTo>
                    <a:cubicBezTo>
                      <a:pt x="735" y="734"/>
                      <a:pt x="769" y="723"/>
                      <a:pt x="757" y="700"/>
                    </a:cubicBezTo>
                    <a:cubicBezTo>
                      <a:pt x="680" y="534"/>
                      <a:pt x="546" y="389"/>
                      <a:pt x="423" y="267"/>
                    </a:cubicBezTo>
                    <a:cubicBezTo>
                      <a:pt x="324" y="167"/>
                      <a:pt x="212" y="78"/>
                      <a:pt x="9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8"/>
              <p:cNvSpPr/>
              <p:nvPr/>
            </p:nvSpPr>
            <p:spPr>
              <a:xfrm>
                <a:off x="782741" y="2260807"/>
                <a:ext cx="5826" cy="2791"/>
              </a:xfrm>
              <a:custGeom>
                <a:avLst/>
                <a:gdLst/>
                <a:ahLst/>
                <a:cxnLst/>
                <a:rect l="l" t="t" r="r" b="b"/>
                <a:pathLst>
                  <a:path w="167" h="80" extrusionOk="0">
                    <a:moveTo>
                      <a:pt x="33" y="1"/>
                    </a:moveTo>
                    <a:cubicBezTo>
                      <a:pt x="33" y="1"/>
                      <a:pt x="22" y="1"/>
                      <a:pt x="11" y="12"/>
                    </a:cubicBezTo>
                    <a:cubicBezTo>
                      <a:pt x="0" y="12"/>
                      <a:pt x="0" y="35"/>
                      <a:pt x="11" y="45"/>
                    </a:cubicBezTo>
                    <a:lnTo>
                      <a:pt x="78" y="79"/>
                    </a:lnTo>
                    <a:lnTo>
                      <a:pt x="167" y="79"/>
                    </a:lnTo>
                    <a:cubicBezTo>
                      <a:pt x="134" y="57"/>
                      <a:pt x="100" y="23"/>
                      <a:pt x="67" y="12"/>
                    </a:cubicBezTo>
                    <a:cubicBezTo>
                      <a:pt x="55" y="1"/>
                      <a:pt x="45" y="1"/>
                      <a:pt x="33"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8"/>
              <p:cNvSpPr/>
              <p:nvPr/>
            </p:nvSpPr>
            <p:spPr>
              <a:xfrm>
                <a:off x="793975" y="2257353"/>
                <a:ext cx="48912" cy="27980"/>
              </a:xfrm>
              <a:custGeom>
                <a:avLst/>
                <a:gdLst/>
                <a:ahLst/>
                <a:cxnLst/>
                <a:rect l="l" t="t" r="r" b="b"/>
                <a:pathLst>
                  <a:path w="1402" h="802" extrusionOk="0">
                    <a:moveTo>
                      <a:pt x="790" y="0"/>
                    </a:moveTo>
                    <a:lnTo>
                      <a:pt x="657" y="67"/>
                    </a:lnTo>
                    <a:cubicBezTo>
                      <a:pt x="746" y="100"/>
                      <a:pt x="823" y="144"/>
                      <a:pt x="890" y="200"/>
                    </a:cubicBezTo>
                    <a:cubicBezTo>
                      <a:pt x="1035" y="312"/>
                      <a:pt x="1124" y="478"/>
                      <a:pt x="1324" y="500"/>
                    </a:cubicBezTo>
                    <a:cubicBezTo>
                      <a:pt x="1369" y="500"/>
                      <a:pt x="1402" y="445"/>
                      <a:pt x="1347" y="423"/>
                    </a:cubicBezTo>
                    <a:cubicBezTo>
                      <a:pt x="1202" y="345"/>
                      <a:pt x="1124" y="223"/>
                      <a:pt x="1001" y="122"/>
                    </a:cubicBezTo>
                    <a:cubicBezTo>
                      <a:pt x="935" y="78"/>
                      <a:pt x="868" y="33"/>
                      <a:pt x="790" y="0"/>
                    </a:cubicBezTo>
                    <a:close/>
                    <a:moveTo>
                      <a:pt x="0" y="178"/>
                    </a:moveTo>
                    <a:cubicBezTo>
                      <a:pt x="178" y="322"/>
                      <a:pt x="346" y="490"/>
                      <a:pt x="512" y="645"/>
                    </a:cubicBezTo>
                    <a:cubicBezTo>
                      <a:pt x="512" y="656"/>
                      <a:pt x="524" y="656"/>
                      <a:pt x="534" y="656"/>
                    </a:cubicBezTo>
                    <a:cubicBezTo>
                      <a:pt x="556" y="656"/>
                      <a:pt x="601" y="634"/>
                      <a:pt x="579" y="612"/>
                    </a:cubicBezTo>
                    <a:cubicBezTo>
                      <a:pt x="435" y="467"/>
                      <a:pt x="290" y="322"/>
                      <a:pt x="145" y="189"/>
                    </a:cubicBezTo>
                    <a:cubicBezTo>
                      <a:pt x="101" y="189"/>
                      <a:pt x="67" y="178"/>
                      <a:pt x="34" y="178"/>
                    </a:cubicBezTo>
                    <a:close/>
                    <a:moveTo>
                      <a:pt x="401" y="156"/>
                    </a:moveTo>
                    <a:cubicBezTo>
                      <a:pt x="368" y="167"/>
                      <a:pt x="334" y="178"/>
                      <a:pt x="290" y="178"/>
                    </a:cubicBezTo>
                    <a:cubicBezTo>
                      <a:pt x="323" y="200"/>
                      <a:pt x="346" y="223"/>
                      <a:pt x="368" y="233"/>
                    </a:cubicBezTo>
                    <a:cubicBezTo>
                      <a:pt x="556" y="401"/>
                      <a:pt x="701" y="612"/>
                      <a:pt x="879" y="789"/>
                    </a:cubicBezTo>
                    <a:cubicBezTo>
                      <a:pt x="890" y="789"/>
                      <a:pt x="902" y="801"/>
                      <a:pt x="924" y="801"/>
                    </a:cubicBezTo>
                    <a:cubicBezTo>
                      <a:pt x="946" y="801"/>
                      <a:pt x="968" y="779"/>
                      <a:pt x="957" y="757"/>
                    </a:cubicBezTo>
                    <a:cubicBezTo>
                      <a:pt x="823" y="567"/>
                      <a:pt x="668" y="401"/>
                      <a:pt x="501" y="245"/>
                    </a:cubicBezTo>
                    <a:cubicBezTo>
                      <a:pt x="467" y="211"/>
                      <a:pt x="435" y="189"/>
                      <a:pt x="401" y="156"/>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8"/>
              <p:cNvSpPr/>
              <p:nvPr/>
            </p:nvSpPr>
            <p:spPr>
              <a:xfrm>
                <a:off x="784660" y="2247270"/>
                <a:ext cx="36911" cy="16676"/>
              </a:xfrm>
              <a:custGeom>
                <a:avLst/>
                <a:gdLst/>
                <a:ahLst/>
                <a:cxnLst/>
                <a:rect l="l" t="t" r="r" b="b"/>
                <a:pathLst>
                  <a:path w="1058" h="478" extrusionOk="0">
                    <a:moveTo>
                      <a:pt x="123" y="0"/>
                    </a:moveTo>
                    <a:cubicBezTo>
                      <a:pt x="123" y="33"/>
                      <a:pt x="112" y="67"/>
                      <a:pt x="101" y="100"/>
                    </a:cubicBezTo>
                    <a:cubicBezTo>
                      <a:pt x="112" y="100"/>
                      <a:pt x="123" y="111"/>
                      <a:pt x="145" y="111"/>
                    </a:cubicBezTo>
                    <a:cubicBezTo>
                      <a:pt x="134" y="111"/>
                      <a:pt x="134" y="122"/>
                      <a:pt x="123" y="122"/>
                    </a:cubicBezTo>
                    <a:cubicBezTo>
                      <a:pt x="101" y="156"/>
                      <a:pt x="134" y="189"/>
                      <a:pt x="168" y="200"/>
                    </a:cubicBezTo>
                    <a:cubicBezTo>
                      <a:pt x="212" y="245"/>
                      <a:pt x="267" y="278"/>
                      <a:pt x="323" y="312"/>
                    </a:cubicBezTo>
                    <a:cubicBezTo>
                      <a:pt x="401" y="356"/>
                      <a:pt x="490" y="411"/>
                      <a:pt x="557" y="467"/>
                    </a:cubicBezTo>
                    <a:cubicBezTo>
                      <a:pt x="601" y="467"/>
                      <a:pt x="635" y="456"/>
                      <a:pt x="668" y="445"/>
                    </a:cubicBezTo>
                    <a:cubicBezTo>
                      <a:pt x="623" y="411"/>
                      <a:pt x="568" y="367"/>
                      <a:pt x="501" y="334"/>
                    </a:cubicBezTo>
                    <a:cubicBezTo>
                      <a:pt x="479" y="312"/>
                      <a:pt x="212" y="178"/>
                      <a:pt x="190" y="144"/>
                    </a:cubicBezTo>
                    <a:lnTo>
                      <a:pt x="190" y="122"/>
                    </a:lnTo>
                    <a:cubicBezTo>
                      <a:pt x="334" y="178"/>
                      <a:pt x="490" y="223"/>
                      <a:pt x="635" y="267"/>
                    </a:cubicBezTo>
                    <a:cubicBezTo>
                      <a:pt x="734" y="300"/>
                      <a:pt x="823" y="322"/>
                      <a:pt x="924" y="356"/>
                    </a:cubicBezTo>
                    <a:lnTo>
                      <a:pt x="1057" y="289"/>
                    </a:lnTo>
                    <a:lnTo>
                      <a:pt x="757" y="189"/>
                    </a:lnTo>
                    <a:cubicBezTo>
                      <a:pt x="546" y="134"/>
                      <a:pt x="334" y="67"/>
                      <a:pt x="123" y="0"/>
                    </a:cubicBezTo>
                    <a:close/>
                    <a:moveTo>
                      <a:pt x="45" y="200"/>
                    </a:moveTo>
                    <a:cubicBezTo>
                      <a:pt x="34" y="223"/>
                      <a:pt x="23" y="245"/>
                      <a:pt x="0" y="267"/>
                    </a:cubicBezTo>
                    <a:cubicBezTo>
                      <a:pt x="101" y="322"/>
                      <a:pt x="190" y="400"/>
                      <a:pt x="267" y="467"/>
                    </a:cubicBezTo>
                    <a:lnTo>
                      <a:pt x="301" y="467"/>
                    </a:lnTo>
                    <a:cubicBezTo>
                      <a:pt x="334" y="467"/>
                      <a:pt x="368" y="478"/>
                      <a:pt x="412" y="478"/>
                    </a:cubicBezTo>
                    <a:cubicBezTo>
                      <a:pt x="290" y="378"/>
                      <a:pt x="168" y="278"/>
                      <a:pt x="45" y="20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8"/>
              <p:cNvSpPr/>
              <p:nvPr/>
            </p:nvSpPr>
            <p:spPr>
              <a:xfrm>
                <a:off x="784660" y="2140930"/>
                <a:ext cx="35" cy="35"/>
              </a:xfrm>
              <a:custGeom>
                <a:avLst/>
                <a:gdLst/>
                <a:ahLst/>
                <a:cxnLst/>
                <a:rect l="l" t="t" r="r" b="b"/>
                <a:pathLst>
                  <a:path w="1" h="1" extrusionOk="0">
                    <a:moveTo>
                      <a:pt x="0" y="1"/>
                    </a:moveTo>
                    <a:lnTo>
                      <a:pt x="0" y="1"/>
                    </a:ln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8"/>
              <p:cNvSpPr/>
              <p:nvPr/>
            </p:nvSpPr>
            <p:spPr>
              <a:xfrm>
                <a:off x="784276" y="2140930"/>
                <a:ext cx="419" cy="35"/>
              </a:xfrm>
              <a:custGeom>
                <a:avLst/>
                <a:gdLst/>
                <a:ahLst/>
                <a:cxnLst/>
                <a:rect l="l" t="t" r="r" b="b"/>
                <a:pathLst>
                  <a:path w="12" h="1" extrusionOk="0">
                    <a:moveTo>
                      <a:pt x="11" y="1"/>
                    </a:moveTo>
                    <a:lnTo>
                      <a:pt x="11" y="1"/>
                    </a:lnTo>
                    <a:cubicBezTo>
                      <a:pt x="1" y="1"/>
                      <a:pt x="1" y="1"/>
                      <a:pt x="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8"/>
              <p:cNvSpPr/>
              <p:nvPr/>
            </p:nvSpPr>
            <p:spPr>
              <a:xfrm>
                <a:off x="735397" y="2140756"/>
                <a:ext cx="109442" cy="93499"/>
              </a:xfrm>
              <a:custGeom>
                <a:avLst/>
                <a:gdLst/>
                <a:ahLst/>
                <a:cxnLst/>
                <a:rect l="l" t="t" r="r" b="b"/>
                <a:pathLst>
                  <a:path w="3137" h="2680" extrusionOk="0">
                    <a:moveTo>
                      <a:pt x="1202" y="0"/>
                    </a:moveTo>
                    <a:cubicBezTo>
                      <a:pt x="1188" y="0"/>
                      <a:pt x="1175" y="6"/>
                      <a:pt x="1168" y="6"/>
                    </a:cubicBezTo>
                    <a:cubicBezTo>
                      <a:pt x="1157" y="16"/>
                      <a:pt x="1135" y="28"/>
                      <a:pt x="1135" y="39"/>
                    </a:cubicBezTo>
                    <a:cubicBezTo>
                      <a:pt x="1123" y="72"/>
                      <a:pt x="1157" y="95"/>
                      <a:pt x="1179" y="105"/>
                    </a:cubicBezTo>
                    <a:cubicBezTo>
                      <a:pt x="1001" y="150"/>
                      <a:pt x="812" y="228"/>
                      <a:pt x="645" y="328"/>
                    </a:cubicBezTo>
                    <a:cubicBezTo>
                      <a:pt x="545" y="384"/>
                      <a:pt x="445" y="450"/>
                      <a:pt x="356" y="517"/>
                    </a:cubicBezTo>
                    <a:cubicBezTo>
                      <a:pt x="312" y="550"/>
                      <a:pt x="267" y="595"/>
                      <a:pt x="233" y="639"/>
                    </a:cubicBezTo>
                    <a:cubicBezTo>
                      <a:pt x="178" y="684"/>
                      <a:pt x="134" y="740"/>
                      <a:pt x="89" y="795"/>
                    </a:cubicBezTo>
                    <a:cubicBezTo>
                      <a:pt x="78" y="829"/>
                      <a:pt x="89" y="851"/>
                      <a:pt x="112" y="862"/>
                    </a:cubicBezTo>
                    <a:cubicBezTo>
                      <a:pt x="89" y="895"/>
                      <a:pt x="55" y="940"/>
                      <a:pt x="33" y="973"/>
                    </a:cubicBezTo>
                    <a:cubicBezTo>
                      <a:pt x="1" y="1022"/>
                      <a:pt x="58" y="1053"/>
                      <a:pt x="108" y="1053"/>
                    </a:cubicBezTo>
                    <a:cubicBezTo>
                      <a:pt x="127" y="1053"/>
                      <a:pt x="144" y="1049"/>
                      <a:pt x="156" y="1040"/>
                    </a:cubicBezTo>
                    <a:cubicBezTo>
                      <a:pt x="290" y="918"/>
                      <a:pt x="423" y="795"/>
                      <a:pt x="579" y="695"/>
                    </a:cubicBezTo>
                    <a:cubicBezTo>
                      <a:pt x="595" y="712"/>
                      <a:pt x="623" y="722"/>
                      <a:pt x="650" y="722"/>
                    </a:cubicBezTo>
                    <a:cubicBezTo>
                      <a:pt x="660" y="722"/>
                      <a:pt x="670" y="720"/>
                      <a:pt x="678" y="717"/>
                    </a:cubicBezTo>
                    <a:cubicBezTo>
                      <a:pt x="745" y="684"/>
                      <a:pt x="812" y="651"/>
                      <a:pt x="890" y="617"/>
                    </a:cubicBezTo>
                    <a:cubicBezTo>
                      <a:pt x="890" y="652"/>
                      <a:pt x="931" y="680"/>
                      <a:pt x="970" y="680"/>
                    </a:cubicBezTo>
                    <a:cubicBezTo>
                      <a:pt x="981" y="680"/>
                      <a:pt x="992" y="678"/>
                      <a:pt x="1001" y="673"/>
                    </a:cubicBezTo>
                    <a:cubicBezTo>
                      <a:pt x="1123" y="617"/>
                      <a:pt x="1246" y="562"/>
                      <a:pt x="1368" y="517"/>
                    </a:cubicBezTo>
                    <a:lnTo>
                      <a:pt x="1368" y="528"/>
                    </a:lnTo>
                    <a:cubicBezTo>
                      <a:pt x="1357" y="528"/>
                      <a:pt x="1335" y="539"/>
                      <a:pt x="1313" y="550"/>
                    </a:cubicBezTo>
                    <a:cubicBezTo>
                      <a:pt x="1290" y="562"/>
                      <a:pt x="1268" y="572"/>
                      <a:pt x="1257" y="584"/>
                    </a:cubicBezTo>
                    <a:cubicBezTo>
                      <a:pt x="1246" y="606"/>
                      <a:pt x="1246" y="628"/>
                      <a:pt x="1268" y="651"/>
                    </a:cubicBezTo>
                    <a:cubicBezTo>
                      <a:pt x="1276" y="658"/>
                      <a:pt x="1289" y="666"/>
                      <a:pt x="1300" y="666"/>
                    </a:cubicBezTo>
                    <a:cubicBezTo>
                      <a:pt x="1305" y="666"/>
                      <a:pt x="1309" y="665"/>
                      <a:pt x="1313" y="661"/>
                    </a:cubicBezTo>
                    <a:cubicBezTo>
                      <a:pt x="1335" y="661"/>
                      <a:pt x="1357" y="661"/>
                      <a:pt x="1357" y="639"/>
                    </a:cubicBezTo>
                    <a:lnTo>
                      <a:pt x="1357" y="651"/>
                    </a:lnTo>
                    <a:cubicBezTo>
                      <a:pt x="1357" y="639"/>
                      <a:pt x="1368" y="639"/>
                      <a:pt x="1368" y="639"/>
                    </a:cubicBezTo>
                    <a:cubicBezTo>
                      <a:pt x="1357" y="639"/>
                      <a:pt x="1368" y="639"/>
                      <a:pt x="1368" y="628"/>
                    </a:cubicBezTo>
                    <a:lnTo>
                      <a:pt x="1379" y="628"/>
                    </a:lnTo>
                    <a:cubicBezTo>
                      <a:pt x="1390" y="639"/>
                      <a:pt x="1412" y="639"/>
                      <a:pt x="1435" y="639"/>
                    </a:cubicBezTo>
                    <a:cubicBezTo>
                      <a:pt x="1446" y="639"/>
                      <a:pt x="1457" y="651"/>
                      <a:pt x="1479" y="651"/>
                    </a:cubicBezTo>
                    <a:cubicBezTo>
                      <a:pt x="1468" y="661"/>
                      <a:pt x="1468" y="673"/>
                      <a:pt x="1468" y="684"/>
                    </a:cubicBezTo>
                    <a:cubicBezTo>
                      <a:pt x="1468" y="719"/>
                      <a:pt x="1507" y="736"/>
                      <a:pt x="1542" y="736"/>
                    </a:cubicBezTo>
                    <a:cubicBezTo>
                      <a:pt x="1563" y="736"/>
                      <a:pt x="1582" y="730"/>
                      <a:pt x="1590" y="717"/>
                    </a:cubicBezTo>
                    <a:cubicBezTo>
                      <a:pt x="1602" y="706"/>
                      <a:pt x="1602" y="695"/>
                      <a:pt x="1613" y="695"/>
                    </a:cubicBezTo>
                    <a:lnTo>
                      <a:pt x="1669" y="695"/>
                    </a:lnTo>
                    <a:cubicBezTo>
                      <a:pt x="1646" y="706"/>
                      <a:pt x="1635" y="717"/>
                      <a:pt x="1624" y="728"/>
                    </a:cubicBezTo>
                    <a:cubicBezTo>
                      <a:pt x="1613" y="740"/>
                      <a:pt x="1613" y="762"/>
                      <a:pt x="1624" y="773"/>
                    </a:cubicBezTo>
                    <a:cubicBezTo>
                      <a:pt x="1635" y="784"/>
                      <a:pt x="1646" y="784"/>
                      <a:pt x="1646" y="784"/>
                    </a:cubicBezTo>
                    <a:cubicBezTo>
                      <a:pt x="1635" y="806"/>
                      <a:pt x="1635" y="817"/>
                      <a:pt x="1646" y="839"/>
                    </a:cubicBezTo>
                    <a:cubicBezTo>
                      <a:pt x="1663" y="856"/>
                      <a:pt x="1685" y="866"/>
                      <a:pt x="1704" y="866"/>
                    </a:cubicBezTo>
                    <a:cubicBezTo>
                      <a:pt x="1711" y="866"/>
                      <a:pt x="1718" y="865"/>
                      <a:pt x="1724" y="862"/>
                    </a:cubicBezTo>
                    <a:cubicBezTo>
                      <a:pt x="1765" y="862"/>
                      <a:pt x="1806" y="843"/>
                      <a:pt x="1846" y="831"/>
                    </a:cubicBezTo>
                    <a:lnTo>
                      <a:pt x="1846" y="831"/>
                    </a:lnTo>
                    <a:cubicBezTo>
                      <a:pt x="1845" y="841"/>
                      <a:pt x="1834" y="852"/>
                      <a:pt x="1824" y="862"/>
                    </a:cubicBezTo>
                    <a:cubicBezTo>
                      <a:pt x="1824" y="884"/>
                      <a:pt x="1835" y="906"/>
                      <a:pt x="1869" y="918"/>
                    </a:cubicBezTo>
                    <a:lnTo>
                      <a:pt x="1847" y="918"/>
                    </a:lnTo>
                    <a:cubicBezTo>
                      <a:pt x="1802" y="940"/>
                      <a:pt x="1746" y="940"/>
                      <a:pt x="1702" y="973"/>
                    </a:cubicBezTo>
                    <a:cubicBezTo>
                      <a:pt x="1657" y="995"/>
                      <a:pt x="1691" y="1051"/>
                      <a:pt x="1724" y="1051"/>
                    </a:cubicBezTo>
                    <a:cubicBezTo>
                      <a:pt x="1740" y="1054"/>
                      <a:pt x="1757" y="1055"/>
                      <a:pt x="1775" y="1055"/>
                    </a:cubicBezTo>
                    <a:cubicBezTo>
                      <a:pt x="1818" y="1055"/>
                      <a:pt x="1863" y="1048"/>
                      <a:pt x="1902" y="1040"/>
                    </a:cubicBezTo>
                    <a:cubicBezTo>
                      <a:pt x="1902" y="1059"/>
                      <a:pt x="1935" y="1086"/>
                      <a:pt x="1972" y="1086"/>
                    </a:cubicBezTo>
                    <a:cubicBezTo>
                      <a:pt x="1978" y="1086"/>
                      <a:pt x="1985" y="1086"/>
                      <a:pt x="1991" y="1084"/>
                    </a:cubicBezTo>
                    <a:cubicBezTo>
                      <a:pt x="2002" y="1084"/>
                      <a:pt x="2025" y="1073"/>
                      <a:pt x="2047" y="1073"/>
                    </a:cubicBezTo>
                    <a:cubicBezTo>
                      <a:pt x="2047" y="1096"/>
                      <a:pt x="2057" y="1106"/>
                      <a:pt x="2080" y="1118"/>
                    </a:cubicBezTo>
                    <a:cubicBezTo>
                      <a:pt x="2002" y="1151"/>
                      <a:pt x="1924" y="1173"/>
                      <a:pt x="1857" y="1207"/>
                    </a:cubicBezTo>
                    <a:cubicBezTo>
                      <a:pt x="1774" y="1248"/>
                      <a:pt x="1837" y="1319"/>
                      <a:pt x="1901" y="1319"/>
                    </a:cubicBezTo>
                    <a:cubicBezTo>
                      <a:pt x="1905" y="1319"/>
                      <a:pt x="1909" y="1319"/>
                      <a:pt x="1913" y="1318"/>
                    </a:cubicBezTo>
                    <a:cubicBezTo>
                      <a:pt x="1969" y="1306"/>
                      <a:pt x="2025" y="1284"/>
                      <a:pt x="2080" y="1262"/>
                    </a:cubicBezTo>
                    <a:cubicBezTo>
                      <a:pt x="2080" y="1274"/>
                      <a:pt x="2080" y="1284"/>
                      <a:pt x="2091" y="1296"/>
                    </a:cubicBezTo>
                    <a:lnTo>
                      <a:pt x="2102" y="1306"/>
                    </a:lnTo>
                    <a:lnTo>
                      <a:pt x="2080" y="1329"/>
                    </a:lnTo>
                    <a:lnTo>
                      <a:pt x="2069" y="1329"/>
                    </a:lnTo>
                    <a:cubicBezTo>
                      <a:pt x="2057" y="1340"/>
                      <a:pt x="2057" y="1351"/>
                      <a:pt x="2057" y="1363"/>
                    </a:cubicBezTo>
                    <a:cubicBezTo>
                      <a:pt x="2035" y="1385"/>
                      <a:pt x="2047" y="1407"/>
                      <a:pt x="2057" y="1418"/>
                    </a:cubicBezTo>
                    <a:cubicBezTo>
                      <a:pt x="2080" y="1429"/>
                      <a:pt x="2091" y="1429"/>
                      <a:pt x="2114" y="1440"/>
                    </a:cubicBezTo>
                    <a:cubicBezTo>
                      <a:pt x="2069" y="1462"/>
                      <a:pt x="2025" y="1496"/>
                      <a:pt x="1991" y="1529"/>
                    </a:cubicBezTo>
                    <a:cubicBezTo>
                      <a:pt x="1958" y="1573"/>
                      <a:pt x="2013" y="1607"/>
                      <a:pt x="2047" y="1607"/>
                    </a:cubicBezTo>
                    <a:lnTo>
                      <a:pt x="2069" y="1607"/>
                    </a:lnTo>
                    <a:lnTo>
                      <a:pt x="2069" y="1629"/>
                    </a:lnTo>
                    <a:cubicBezTo>
                      <a:pt x="2069" y="1640"/>
                      <a:pt x="2080" y="1652"/>
                      <a:pt x="2091" y="1652"/>
                    </a:cubicBezTo>
                    <a:lnTo>
                      <a:pt x="2025" y="1685"/>
                    </a:lnTo>
                    <a:cubicBezTo>
                      <a:pt x="1991" y="1696"/>
                      <a:pt x="1980" y="1729"/>
                      <a:pt x="1991" y="1751"/>
                    </a:cubicBezTo>
                    <a:cubicBezTo>
                      <a:pt x="1969" y="1785"/>
                      <a:pt x="1991" y="1818"/>
                      <a:pt x="2025" y="1840"/>
                    </a:cubicBezTo>
                    <a:cubicBezTo>
                      <a:pt x="2035" y="1840"/>
                      <a:pt x="2035" y="1852"/>
                      <a:pt x="2035" y="1863"/>
                    </a:cubicBezTo>
                    <a:lnTo>
                      <a:pt x="2047" y="1863"/>
                    </a:lnTo>
                    <a:cubicBezTo>
                      <a:pt x="2013" y="1885"/>
                      <a:pt x="1980" y="1907"/>
                      <a:pt x="1958" y="1952"/>
                    </a:cubicBezTo>
                    <a:cubicBezTo>
                      <a:pt x="1931" y="1986"/>
                      <a:pt x="1974" y="2015"/>
                      <a:pt x="2009" y="2015"/>
                    </a:cubicBezTo>
                    <a:cubicBezTo>
                      <a:pt x="2019" y="2015"/>
                      <a:pt x="2028" y="2012"/>
                      <a:pt x="2035" y="2008"/>
                    </a:cubicBezTo>
                    <a:cubicBezTo>
                      <a:pt x="2057" y="2008"/>
                      <a:pt x="2057" y="1996"/>
                      <a:pt x="2069" y="1996"/>
                    </a:cubicBezTo>
                    <a:lnTo>
                      <a:pt x="2080" y="1996"/>
                    </a:lnTo>
                    <a:cubicBezTo>
                      <a:pt x="2091" y="2008"/>
                      <a:pt x="2114" y="2008"/>
                      <a:pt x="2124" y="2008"/>
                    </a:cubicBezTo>
                    <a:cubicBezTo>
                      <a:pt x="2114" y="2018"/>
                      <a:pt x="2102" y="2018"/>
                      <a:pt x="2091" y="2030"/>
                    </a:cubicBezTo>
                    <a:cubicBezTo>
                      <a:pt x="2057" y="2041"/>
                      <a:pt x="2035" y="2085"/>
                      <a:pt x="2057" y="2119"/>
                    </a:cubicBezTo>
                    <a:cubicBezTo>
                      <a:pt x="2069" y="2129"/>
                      <a:pt x="2091" y="2141"/>
                      <a:pt x="2102" y="2141"/>
                    </a:cubicBezTo>
                    <a:lnTo>
                      <a:pt x="2091" y="2152"/>
                    </a:lnTo>
                    <a:cubicBezTo>
                      <a:pt x="2080" y="2163"/>
                      <a:pt x="2069" y="2174"/>
                      <a:pt x="2069" y="2186"/>
                    </a:cubicBezTo>
                    <a:cubicBezTo>
                      <a:pt x="2069" y="2208"/>
                      <a:pt x="2080" y="2218"/>
                      <a:pt x="2091" y="2230"/>
                    </a:cubicBezTo>
                    <a:cubicBezTo>
                      <a:pt x="2080" y="2241"/>
                      <a:pt x="2080" y="2252"/>
                      <a:pt x="2091" y="2263"/>
                    </a:cubicBezTo>
                    <a:lnTo>
                      <a:pt x="2114" y="2285"/>
                    </a:lnTo>
                    <a:cubicBezTo>
                      <a:pt x="2102" y="2297"/>
                      <a:pt x="2091" y="2307"/>
                      <a:pt x="2080" y="2307"/>
                    </a:cubicBezTo>
                    <a:lnTo>
                      <a:pt x="2035" y="2352"/>
                    </a:lnTo>
                    <a:cubicBezTo>
                      <a:pt x="2025" y="2352"/>
                      <a:pt x="2013" y="2364"/>
                      <a:pt x="2002" y="2364"/>
                    </a:cubicBezTo>
                    <a:lnTo>
                      <a:pt x="1991" y="2374"/>
                    </a:lnTo>
                    <a:lnTo>
                      <a:pt x="1980" y="2374"/>
                    </a:lnTo>
                    <a:cubicBezTo>
                      <a:pt x="1958" y="2386"/>
                      <a:pt x="1946" y="2396"/>
                      <a:pt x="1924" y="2408"/>
                    </a:cubicBezTo>
                    <a:cubicBezTo>
                      <a:pt x="1902" y="2419"/>
                      <a:pt x="1869" y="2430"/>
                      <a:pt x="1857" y="2463"/>
                    </a:cubicBezTo>
                    <a:cubicBezTo>
                      <a:pt x="1835" y="2475"/>
                      <a:pt x="1813" y="2485"/>
                      <a:pt x="1802" y="2508"/>
                    </a:cubicBezTo>
                    <a:cubicBezTo>
                      <a:pt x="1791" y="2541"/>
                      <a:pt x="1802" y="2552"/>
                      <a:pt x="1835" y="2564"/>
                    </a:cubicBezTo>
                    <a:cubicBezTo>
                      <a:pt x="1802" y="2569"/>
                      <a:pt x="1768" y="2572"/>
                      <a:pt x="1735" y="2572"/>
                    </a:cubicBezTo>
                    <a:cubicBezTo>
                      <a:pt x="1702" y="2572"/>
                      <a:pt x="1668" y="2569"/>
                      <a:pt x="1635" y="2564"/>
                    </a:cubicBezTo>
                    <a:cubicBezTo>
                      <a:pt x="1613" y="2564"/>
                      <a:pt x="1580" y="2574"/>
                      <a:pt x="1580" y="2608"/>
                    </a:cubicBezTo>
                    <a:cubicBezTo>
                      <a:pt x="1568" y="2630"/>
                      <a:pt x="1580" y="2653"/>
                      <a:pt x="1602" y="2653"/>
                    </a:cubicBezTo>
                    <a:cubicBezTo>
                      <a:pt x="1656" y="2671"/>
                      <a:pt x="1714" y="2679"/>
                      <a:pt x="1772" y="2679"/>
                    </a:cubicBezTo>
                    <a:cubicBezTo>
                      <a:pt x="1928" y="2679"/>
                      <a:pt x="2089" y="2619"/>
                      <a:pt x="2203" y="2530"/>
                    </a:cubicBezTo>
                    <a:cubicBezTo>
                      <a:pt x="2213" y="2519"/>
                      <a:pt x="2225" y="2508"/>
                      <a:pt x="2225" y="2497"/>
                    </a:cubicBezTo>
                    <a:cubicBezTo>
                      <a:pt x="2547" y="2396"/>
                      <a:pt x="2848" y="2208"/>
                      <a:pt x="3036" y="1929"/>
                    </a:cubicBezTo>
                    <a:cubicBezTo>
                      <a:pt x="3073" y="1878"/>
                      <a:pt x="3023" y="1846"/>
                      <a:pt x="2972" y="1846"/>
                    </a:cubicBezTo>
                    <a:cubicBezTo>
                      <a:pt x="2945" y="1846"/>
                      <a:pt x="2918" y="1855"/>
                      <a:pt x="2903" y="1874"/>
                    </a:cubicBezTo>
                    <a:cubicBezTo>
                      <a:pt x="2792" y="2008"/>
                      <a:pt x="2658" y="2119"/>
                      <a:pt x="2514" y="2218"/>
                    </a:cubicBezTo>
                    <a:cubicBezTo>
                      <a:pt x="2514" y="2208"/>
                      <a:pt x="2514" y="2196"/>
                      <a:pt x="2502" y="2186"/>
                    </a:cubicBezTo>
                    <a:cubicBezTo>
                      <a:pt x="2492" y="2174"/>
                      <a:pt x="2480" y="2174"/>
                      <a:pt x="2469" y="2174"/>
                    </a:cubicBezTo>
                    <a:cubicBezTo>
                      <a:pt x="2492" y="2152"/>
                      <a:pt x="2525" y="2141"/>
                      <a:pt x="2558" y="2119"/>
                    </a:cubicBezTo>
                    <a:cubicBezTo>
                      <a:pt x="2680" y="2052"/>
                      <a:pt x="2792" y="1974"/>
                      <a:pt x="2881" y="1874"/>
                    </a:cubicBezTo>
                    <a:cubicBezTo>
                      <a:pt x="2892" y="1852"/>
                      <a:pt x="2881" y="1818"/>
                      <a:pt x="2858" y="1807"/>
                    </a:cubicBezTo>
                    <a:cubicBezTo>
                      <a:pt x="2847" y="1802"/>
                      <a:pt x="2836" y="1799"/>
                      <a:pt x="2825" y="1799"/>
                    </a:cubicBezTo>
                    <a:cubicBezTo>
                      <a:pt x="2814" y="1799"/>
                      <a:pt x="2803" y="1802"/>
                      <a:pt x="2792" y="1807"/>
                    </a:cubicBezTo>
                    <a:lnTo>
                      <a:pt x="2759" y="1774"/>
                    </a:lnTo>
                    <a:cubicBezTo>
                      <a:pt x="2759" y="1774"/>
                      <a:pt x="2769" y="1774"/>
                      <a:pt x="2781" y="1763"/>
                    </a:cubicBezTo>
                    <a:cubicBezTo>
                      <a:pt x="2803" y="1741"/>
                      <a:pt x="2803" y="1707"/>
                      <a:pt x="2781" y="1696"/>
                    </a:cubicBezTo>
                    <a:cubicBezTo>
                      <a:pt x="2764" y="1685"/>
                      <a:pt x="2747" y="1679"/>
                      <a:pt x="2732" y="1679"/>
                    </a:cubicBezTo>
                    <a:cubicBezTo>
                      <a:pt x="2717" y="1679"/>
                      <a:pt x="2703" y="1685"/>
                      <a:pt x="2692" y="1696"/>
                    </a:cubicBezTo>
                    <a:cubicBezTo>
                      <a:pt x="2615" y="1744"/>
                      <a:pt x="2529" y="1784"/>
                      <a:pt x="2449" y="1830"/>
                    </a:cubicBezTo>
                    <a:lnTo>
                      <a:pt x="2449" y="1830"/>
                    </a:lnTo>
                    <a:cubicBezTo>
                      <a:pt x="2493" y="1804"/>
                      <a:pt x="2537" y="1776"/>
                      <a:pt x="2581" y="1741"/>
                    </a:cubicBezTo>
                    <a:cubicBezTo>
                      <a:pt x="2714" y="1652"/>
                      <a:pt x="2848" y="1551"/>
                      <a:pt x="2981" y="1451"/>
                    </a:cubicBezTo>
                    <a:cubicBezTo>
                      <a:pt x="3003" y="1440"/>
                      <a:pt x="3003" y="1407"/>
                      <a:pt x="2981" y="1395"/>
                    </a:cubicBezTo>
                    <a:cubicBezTo>
                      <a:pt x="2970" y="1384"/>
                      <a:pt x="2953" y="1379"/>
                      <a:pt x="2937" y="1379"/>
                    </a:cubicBezTo>
                    <a:cubicBezTo>
                      <a:pt x="2920" y="1379"/>
                      <a:pt x="2903" y="1384"/>
                      <a:pt x="2892" y="1395"/>
                    </a:cubicBezTo>
                    <a:lnTo>
                      <a:pt x="2492" y="1662"/>
                    </a:lnTo>
                    <a:cubicBezTo>
                      <a:pt x="2480" y="1662"/>
                      <a:pt x="2480" y="1674"/>
                      <a:pt x="2469" y="1674"/>
                    </a:cubicBezTo>
                    <a:cubicBezTo>
                      <a:pt x="2480" y="1662"/>
                      <a:pt x="2480" y="1652"/>
                      <a:pt x="2469" y="1652"/>
                    </a:cubicBezTo>
                    <a:cubicBezTo>
                      <a:pt x="2469" y="1640"/>
                      <a:pt x="2469" y="1640"/>
                      <a:pt x="2458" y="1640"/>
                    </a:cubicBezTo>
                    <a:cubicBezTo>
                      <a:pt x="2502" y="1618"/>
                      <a:pt x="2547" y="1585"/>
                      <a:pt x="2581" y="1563"/>
                    </a:cubicBezTo>
                    <a:cubicBezTo>
                      <a:pt x="2736" y="1462"/>
                      <a:pt x="2881" y="1351"/>
                      <a:pt x="3003" y="1217"/>
                    </a:cubicBezTo>
                    <a:cubicBezTo>
                      <a:pt x="3026" y="1195"/>
                      <a:pt x="3003" y="1162"/>
                      <a:pt x="2981" y="1151"/>
                    </a:cubicBezTo>
                    <a:lnTo>
                      <a:pt x="2959" y="1151"/>
                    </a:lnTo>
                    <a:cubicBezTo>
                      <a:pt x="2981" y="1118"/>
                      <a:pt x="3003" y="1084"/>
                      <a:pt x="3026" y="1040"/>
                    </a:cubicBezTo>
                    <a:cubicBezTo>
                      <a:pt x="3036" y="1051"/>
                      <a:pt x="3048" y="1051"/>
                      <a:pt x="3058" y="1051"/>
                    </a:cubicBezTo>
                    <a:lnTo>
                      <a:pt x="3081" y="1051"/>
                    </a:lnTo>
                    <a:lnTo>
                      <a:pt x="3092" y="1040"/>
                    </a:lnTo>
                    <a:lnTo>
                      <a:pt x="3103" y="1040"/>
                    </a:lnTo>
                    <a:cubicBezTo>
                      <a:pt x="3103" y="1040"/>
                      <a:pt x="3115" y="1040"/>
                      <a:pt x="3115" y="1029"/>
                    </a:cubicBezTo>
                    <a:cubicBezTo>
                      <a:pt x="3125" y="1029"/>
                      <a:pt x="3137" y="1017"/>
                      <a:pt x="3137" y="1007"/>
                    </a:cubicBezTo>
                    <a:lnTo>
                      <a:pt x="3137" y="973"/>
                    </a:lnTo>
                    <a:lnTo>
                      <a:pt x="3125" y="973"/>
                    </a:lnTo>
                    <a:cubicBezTo>
                      <a:pt x="3125" y="962"/>
                      <a:pt x="3125" y="962"/>
                      <a:pt x="3115" y="951"/>
                    </a:cubicBezTo>
                    <a:cubicBezTo>
                      <a:pt x="3115" y="951"/>
                      <a:pt x="3115" y="940"/>
                      <a:pt x="3103" y="940"/>
                    </a:cubicBezTo>
                    <a:lnTo>
                      <a:pt x="3092" y="928"/>
                    </a:lnTo>
                    <a:lnTo>
                      <a:pt x="3048" y="928"/>
                    </a:lnTo>
                    <a:cubicBezTo>
                      <a:pt x="3033" y="918"/>
                      <a:pt x="3013" y="913"/>
                      <a:pt x="2994" y="913"/>
                    </a:cubicBezTo>
                    <a:cubicBezTo>
                      <a:pt x="2971" y="913"/>
                      <a:pt x="2949" y="921"/>
                      <a:pt x="2937" y="940"/>
                    </a:cubicBezTo>
                    <a:cubicBezTo>
                      <a:pt x="2803" y="1173"/>
                      <a:pt x="2591" y="1340"/>
                      <a:pt x="2358" y="1474"/>
                    </a:cubicBezTo>
                    <a:cubicBezTo>
                      <a:pt x="2358" y="1474"/>
                      <a:pt x="2358" y="1462"/>
                      <a:pt x="2347" y="1462"/>
                    </a:cubicBezTo>
                    <a:lnTo>
                      <a:pt x="2336" y="1462"/>
                    </a:lnTo>
                    <a:cubicBezTo>
                      <a:pt x="2413" y="1418"/>
                      <a:pt x="2492" y="1373"/>
                      <a:pt x="2558" y="1318"/>
                    </a:cubicBezTo>
                    <a:cubicBezTo>
                      <a:pt x="2614" y="1274"/>
                      <a:pt x="2670" y="1229"/>
                      <a:pt x="2714" y="1185"/>
                    </a:cubicBezTo>
                    <a:cubicBezTo>
                      <a:pt x="2759" y="1140"/>
                      <a:pt x="2803" y="1084"/>
                      <a:pt x="2825" y="1029"/>
                    </a:cubicBezTo>
                    <a:cubicBezTo>
                      <a:pt x="2833" y="999"/>
                      <a:pt x="2805" y="984"/>
                      <a:pt x="2779" y="984"/>
                    </a:cubicBezTo>
                    <a:cubicBezTo>
                      <a:pt x="2767" y="984"/>
                      <a:pt x="2754" y="988"/>
                      <a:pt x="2747" y="995"/>
                    </a:cubicBezTo>
                    <a:cubicBezTo>
                      <a:pt x="2736" y="995"/>
                      <a:pt x="2725" y="1007"/>
                      <a:pt x="2714" y="1017"/>
                    </a:cubicBezTo>
                    <a:cubicBezTo>
                      <a:pt x="2707" y="996"/>
                      <a:pt x="2675" y="979"/>
                      <a:pt x="2646" y="979"/>
                    </a:cubicBezTo>
                    <a:cubicBezTo>
                      <a:pt x="2630" y="979"/>
                      <a:pt x="2614" y="984"/>
                      <a:pt x="2603" y="995"/>
                    </a:cubicBezTo>
                    <a:cubicBezTo>
                      <a:pt x="2569" y="1029"/>
                      <a:pt x="2525" y="1062"/>
                      <a:pt x="2480" y="1096"/>
                    </a:cubicBezTo>
                    <a:cubicBezTo>
                      <a:pt x="2480" y="1084"/>
                      <a:pt x="2480" y="1073"/>
                      <a:pt x="2469" y="1073"/>
                    </a:cubicBezTo>
                    <a:cubicBezTo>
                      <a:pt x="2458" y="1062"/>
                      <a:pt x="2447" y="1062"/>
                      <a:pt x="2436" y="1062"/>
                    </a:cubicBezTo>
                    <a:lnTo>
                      <a:pt x="2469" y="1029"/>
                    </a:lnTo>
                    <a:cubicBezTo>
                      <a:pt x="2547" y="973"/>
                      <a:pt x="2625" y="906"/>
                      <a:pt x="2703" y="839"/>
                    </a:cubicBezTo>
                    <a:cubicBezTo>
                      <a:pt x="2725" y="806"/>
                      <a:pt x="2747" y="784"/>
                      <a:pt x="2769" y="750"/>
                    </a:cubicBezTo>
                    <a:lnTo>
                      <a:pt x="2870" y="684"/>
                    </a:lnTo>
                    <a:cubicBezTo>
                      <a:pt x="2892" y="673"/>
                      <a:pt x="2892" y="639"/>
                      <a:pt x="2870" y="617"/>
                    </a:cubicBezTo>
                    <a:lnTo>
                      <a:pt x="2870" y="595"/>
                    </a:lnTo>
                    <a:cubicBezTo>
                      <a:pt x="2864" y="567"/>
                      <a:pt x="2836" y="553"/>
                      <a:pt x="2810" y="553"/>
                    </a:cubicBezTo>
                    <a:cubicBezTo>
                      <a:pt x="2784" y="553"/>
                      <a:pt x="2759" y="567"/>
                      <a:pt x="2759" y="595"/>
                    </a:cubicBezTo>
                    <a:cubicBezTo>
                      <a:pt x="2759" y="617"/>
                      <a:pt x="2747" y="628"/>
                      <a:pt x="2725" y="651"/>
                    </a:cubicBezTo>
                    <a:cubicBezTo>
                      <a:pt x="2603" y="728"/>
                      <a:pt x="2480" y="784"/>
                      <a:pt x="2358" y="839"/>
                    </a:cubicBezTo>
                    <a:cubicBezTo>
                      <a:pt x="2558" y="728"/>
                      <a:pt x="2725" y="584"/>
                      <a:pt x="2870" y="417"/>
                    </a:cubicBezTo>
                    <a:cubicBezTo>
                      <a:pt x="2905" y="382"/>
                      <a:pt x="2865" y="354"/>
                      <a:pt x="2824" y="354"/>
                    </a:cubicBezTo>
                    <a:cubicBezTo>
                      <a:pt x="2813" y="354"/>
                      <a:pt x="2801" y="357"/>
                      <a:pt x="2792" y="362"/>
                    </a:cubicBezTo>
                    <a:lnTo>
                      <a:pt x="2792" y="350"/>
                    </a:lnTo>
                    <a:lnTo>
                      <a:pt x="2781" y="350"/>
                    </a:lnTo>
                    <a:lnTo>
                      <a:pt x="2781" y="339"/>
                    </a:lnTo>
                    <a:lnTo>
                      <a:pt x="2769" y="328"/>
                    </a:lnTo>
                    <a:lnTo>
                      <a:pt x="2759" y="328"/>
                    </a:lnTo>
                    <a:cubicBezTo>
                      <a:pt x="2759" y="317"/>
                      <a:pt x="2759" y="317"/>
                      <a:pt x="2747" y="317"/>
                    </a:cubicBezTo>
                    <a:cubicBezTo>
                      <a:pt x="2736" y="305"/>
                      <a:pt x="2714" y="305"/>
                      <a:pt x="2703" y="305"/>
                    </a:cubicBezTo>
                    <a:lnTo>
                      <a:pt x="2680" y="305"/>
                    </a:lnTo>
                    <a:cubicBezTo>
                      <a:pt x="2670" y="317"/>
                      <a:pt x="2658" y="317"/>
                      <a:pt x="2647" y="317"/>
                    </a:cubicBezTo>
                    <a:cubicBezTo>
                      <a:pt x="2647" y="328"/>
                      <a:pt x="2636" y="339"/>
                      <a:pt x="2636" y="350"/>
                    </a:cubicBezTo>
                    <a:lnTo>
                      <a:pt x="2636" y="362"/>
                    </a:lnTo>
                    <a:cubicBezTo>
                      <a:pt x="2636" y="362"/>
                      <a:pt x="2636" y="362"/>
                      <a:pt x="2636" y="362"/>
                    </a:cubicBezTo>
                    <a:lnTo>
                      <a:pt x="2636" y="362"/>
                    </a:lnTo>
                    <a:cubicBezTo>
                      <a:pt x="2636" y="362"/>
                      <a:pt x="2625" y="362"/>
                      <a:pt x="2625" y="372"/>
                    </a:cubicBezTo>
                    <a:lnTo>
                      <a:pt x="2636" y="362"/>
                    </a:lnTo>
                    <a:lnTo>
                      <a:pt x="2636" y="362"/>
                    </a:lnTo>
                    <a:cubicBezTo>
                      <a:pt x="2625" y="372"/>
                      <a:pt x="2625" y="372"/>
                      <a:pt x="2625" y="384"/>
                    </a:cubicBezTo>
                    <a:lnTo>
                      <a:pt x="2625" y="406"/>
                    </a:lnTo>
                    <a:cubicBezTo>
                      <a:pt x="2625" y="406"/>
                      <a:pt x="2636" y="406"/>
                      <a:pt x="2636" y="417"/>
                    </a:cubicBezTo>
                    <a:lnTo>
                      <a:pt x="2647" y="428"/>
                    </a:lnTo>
                    <a:cubicBezTo>
                      <a:pt x="2658" y="428"/>
                      <a:pt x="2658" y="439"/>
                      <a:pt x="2670" y="439"/>
                    </a:cubicBezTo>
                    <a:lnTo>
                      <a:pt x="2703" y="439"/>
                    </a:lnTo>
                    <a:cubicBezTo>
                      <a:pt x="2647" y="495"/>
                      <a:pt x="2591" y="539"/>
                      <a:pt x="2536" y="584"/>
                    </a:cubicBezTo>
                    <a:lnTo>
                      <a:pt x="2514" y="562"/>
                    </a:lnTo>
                    <a:cubicBezTo>
                      <a:pt x="2505" y="557"/>
                      <a:pt x="2495" y="554"/>
                      <a:pt x="2486" y="554"/>
                    </a:cubicBezTo>
                    <a:cubicBezTo>
                      <a:pt x="2473" y="554"/>
                      <a:pt x="2460" y="559"/>
                      <a:pt x="2447" y="572"/>
                    </a:cubicBezTo>
                    <a:cubicBezTo>
                      <a:pt x="2403" y="595"/>
                      <a:pt x="2347" y="639"/>
                      <a:pt x="2291" y="661"/>
                    </a:cubicBezTo>
                    <a:cubicBezTo>
                      <a:pt x="2280" y="673"/>
                      <a:pt x="2269" y="673"/>
                      <a:pt x="2258" y="684"/>
                    </a:cubicBezTo>
                    <a:cubicBezTo>
                      <a:pt x="2250" y="676"/>
                      <a:pt x="2237" y="668"/>
                      <a:pt x="2222" y="668"/>
                    </a:cubicBezTo>
                    <a:cubicBezTo>
                      <a:pt x="2216" y="668"/>
                      <a:pt x="2209" y="670"/>
                      <a:pt x="2203" y="673"/>
                    </a:cubicBezTo>
                    <a:cubicBezTo>
                      <a:pt x="2180" y="673"/>
                      <a:pt x="2158" y="684"/>
                      <a:pt x="2146" y="684"/>
                    </a:cubicBezTo>
                    <a:cubicBezTo>
                      <a:pt x="2158" y="684"/>
                      <a:pt x="2158" y="673"/>
                      <a:pt x="2169" y="673"/>
                    </a:cubicBezTo>
                    <a:cubicBezTo>
                      <a:pt x="2314" y="595"/>
                      <a:pt x="2436" y="495"/>
                      <a:pt x="2547" y="372"/>
                    </a:cubicBezTo>
                    <a:cubicBezTo>
                      <a:pt x="2558" y="350"/>
                      <a:pt x="2547" y="328"/>
                      <a:pt x="2525" y="317"/>
                    </a:cubicBezTo>
                    <a:cubicBezTo>
                      <a:pt x="2512" y="308"/>
                      <a:pt x="2499" y="305"/>
                      <a:pt x="2487" y="305"/>
                    </a:cubicBezTo>
                    <a:cubicBezTo>
                      <a:pt x="2467" y="305"/>
                      <a:pt x="2449" y="314"/>
                      <a:pt x="2436" y="328"/>
                    </a:cubicBezTo>
                    <a:cubicBezTo>
                      <a:pt x="2336" y="428"/>
                      <a:pt x="2213" y="517"/>
                      <a:pt x="2091" y="584"/>
                    </a:cubicBezTo>
                    <a:cubicBezTo>
                      <a:pt x="2091" y="556"/>
                      <a:pt x="2069" y="536"/>
                      <a:pt x="2036" y="536"/>
                    </a:cubicBezTo>
                    <a:cubicBezTo>
                      <a:pt x="2029" y="536"/>
                      <a:pt x="2021" y="537"/>
                      <a:pt x="2013" y="539"/>
                    </a:cubicBezTo>
                    <a:cubicBezTo>
                      <a:pt x="1991" y="539"/>
                      <a:pt x="1969" y="550"/>
                      <a:pt x="1946" y="550"/>
                    </a:cubicBezTo>
                    <a:cubicBezTo>
                      <a:pt x="1931" y="543"/>
                      <a:pt x="1915" y="535"/>
                      <a:pt x="1899" y="535"/>
                    </a:cubicBezTo>
                    <a:cubicBezTo>
                      <a:pt x="1893" y="535"/>
                      <a:pt x="1886" y="536"/>
                      <a:pt x="1880" y="539"/>
                    </a:cubicBezTo>
                    <a:lnTo>
                      <a:pt x="1869" y="539"/>
                    </a:lnTo>
                    <a:cubicBezTo>
                      <a:pt x="1847" y="550"/>
                      <a:pt x="1824" y="562"/>
                      <a:pt x="1802" y="562"/>
                    </a:cubicBezTo>
                    <a:cubicBezTo>
                      <a:pt x="1802" y="562"/>
                      <a:pt x="1813" y="562"/>
                      <a:pt x="1813" y="550"/>
                    </a:cubicBezTo>
                    <a:cubicBezTo>
                      <a:pt x="1824" y="550"/>
                      <a:pt x="1824" y="539"/>
                      <a:pt x="1824" y="539"/>
                    </a:cubicBezTo>
                    <a:cubicBezTo>
                      <a:pt x="1847" y="528"/>
                      <a:pt x="1857" y="528"/>
                      <a:pt x="1880" y="528"/>
                    </a:cubicBezTo>
                    <a:cubicBezTo>
                      <a:pt x="1946" y="506"/>
                      <a:pt x="2025" y="483"/>
                      <a:pt x="2091" y="473"/>
                    </a:cubicBezTo>
                    <a:cubicBezTo>
                      <a:pt x="2169" y="461"/>
                      <a:pt x="2247" y="450"/>
                      <a:pt x="2302" y="406"/>
                    </a:cubicBezTo>
                    <a:cubicBezTo>
                      <a:pt x="2347" y="384"/>
                      <a:pt x="2314" y="350"/>
                      <a:pt x="2280" y="339"/>
                    </a:cubicBezTo>
                    <a:cubicBezTo>
                      <a:pt x="2267" y="337"/>
                      <a:pt x="2254" y="336"/>
                      <a:pt x="2241" y="336"/>
                    </a:cubicBezTo>
                    <a:cubicBezTo>
                      <a:pt x="2187" y="336"/>
                      <a:pt x="2131" y="352"/>
                      <a:pt x="2069" y="362"/>
                    </a:cubicBezTo>
                    <a:cubicBezTo>
                      <a:pt x="2102" y="350"/>
                      <a:pt x="2136" y="328"/>
                      <a:pt x="2169" y="317"/>
                    </a:cubicBezTo>
                    <a:cubicBezTo>
                      <a:pt x="2203" y="305"/>
                      <a:pt x="2213" y="273"/>
                      <a:pt x="2203" y="250"/>
                    </a:cubicBezTo>
                    <a:cubicBezTo>
                      <a:pt x="2213" y="250"/>
                      <a:pt x="2225" y="250"/>
                      <a:pt x="2225" y="239"/>
                    </a:cubicBezTo>
                    <a:lnTo>
                      <a:pt x="2247" y="239"/>
                    </a:lnTo>
                    <a:cubicBezTo>
                      <a:pt x="2247" y="228"/>
                      <a:pt x="2258" y="228"/>
                      <a:pt x="2258" y="216"/>
                    </a:cubicBezTo>
                    <a:lnTo>
                      <a:pt x="2269" y="206"/>
                    </a:lnTo>
                    <a:cubicBezTo>
                      <a:pt x="2269" y="194"/>
                      <a:pt x="2269" y="194"/>
                      <a:pt x="2258" y="184"/>
                    </a:cubicBezTo>
                    <a:cubicBezTo>
                      <a:pt x="2258" y="172"/>
                      <a:pt x="2247" y="150"/>
                      <a:pt x="2225" y="150"/>
                    </a:cubicBezTo>
                    <a:cubicBezTo>
                      <a:pt x="2213" y="139"/>
                      <a:pt x="2191" y="139"/>
                      <a:pt x="2169" y="128"/>
                    </a:cubicBezTo>
                    <a:cubicBezTo>
                      <a:pt x="2146" y="128"/>
                      <a:pt x="2136" y="117"/>
                      <a:pt x="2114" y="117"/>
                    </a:cubicBezTo>
                    <a:lnTo>
                      <a:pt x="2080" y="117"/>
                    </a:lnTo>
                    <a:cubicBezTo>
                      <a:pt x="2080" y="117"/>
                      <a:pt x="2069" y="117"/>
                      <a:pt x="2057" y="128"/>
                    </a:cubicBezTo>
                    <a:cubicBezTo>
                      <a:pt x="2047" y="128"/>
                      <a:pt x="2047" y="128"/>
                      <a:pt x="2035" y="139"/>
                    </a:cubicBezTo>
                    <a:cubicBezTo>
                      <a:pt x="2035" y="139"/>
                      <a:pt x="2025" y="150"/>
                      <a:pt x="2025" y="161"/>
                    </a:cubicBezTo>
                    <a:cubicBezTo>
                      <a:pt x="2025" y="172"/>
                      <a:pt x="2025" y="184"/>
                      <a:pt x="2035" y="194"/>
                    </a:cubicBezTo>
                    <a:cubicBezTo>
                      <a:pt x="2047" y="216"/>
                      <a:pt x="2057" y="216"/>
                      <a:pt x="2080" y="228"/>
                    </a:cubicBezTo>
                    <a:lnTo>
                      <a:pt x="2091" y="228"/>
                    </a:lnTo>
                    <a:cubicBezTo>
                      <a:pt x="2013" y="261"/>
                      <a:pt x="1936" y="305"/>
                      <a:pt x="1857" y="339"/>
                    </a:cubicBezTo>
                    <a:cubicBezTo>
                      <a:pt x="1813" y="339"/>
                      <a:pt x="1758" y="350"/>
                      <a:pt x="1702" y="362"/>
                    </a:cubicBezTo>
                    <a:lnTo>
                      <a:pt x="1802" y="328"/>
                    </a:lnTo>
                    <a:cubicBezTo>
                      <a:pt x="1847" y="317"/>
                      <a:pt x="1857" y="283"/>
                      <a:pt x="1847" y="250"/>
                    </a:cubicBezTo>
                    <a:lnTo>
                      <a:pt x="1847" y="239"/>
                    </a:lnTo>
                    <a:lnTo>
                      <a:pt x="1847" y="228"/>
                    </a:lnTo>
                    <a:cubicBezTo>
                      <a:pt x="1847" y="216"/>
                      <a:pt x="1835" y="216"/>
                      <a:pt x="1835" y="206"/>
                    </a:cubicBezTo>
                    <a:lnTo>
                      <a:pt x="1824" y="194"/>
                    </a:lnTo>
                    <a:cubicBezTo>
                      <a:pt x="1813" y="194"/>
                      <a:pt x="1802" y="184"/>
                      <a:pt x="1791" y="184"/>
                    </a:cubicBezTo>
                    <a:lnTo>
                      <a:pt x="1691" y="184"/>
                    </a:lnTo>
                    <a:cubicBezTo>
                      <a:pt x="1679" y="194"/>
                      <a:pt x="1679" y="194"/>
                      <a:pt x="1669" y="194"/>
                    </a:cubicBezTo>
                    <a:cubicBezTo>
                      <a:pt x="1669" y="206"/>
                      <a:pt x="1657" y="206"/>
                      <a:pt x="1657" y="216"/>
                    </a:cubicBezTo>
                    <a:cubicBezTo>
                      <a:pt x="1646" y="194"/>
                      <a:pt x="1624" y="172"/>
                      <a:pt x="1590" y="172"/>
                    </a:cubicBezTo>
                    <a:lnTo>
                      <a:pt x="1568" y="172"/>
                    </a:lnTo>
                    <a:cubicBezTo>
                      <a:pt x="1479" y="184"/>
                      <a:pt x="1390" y="206"/>
                      <a:pt x="1290" y="228"/>
                    </a:cubicBezTo>
                    <a:cubicBezTo>
                      <a:pt x="1285" y="222"/>
                      <a:pt x="1282" y="219"/>
                      <a:pt x="1279" y="219"/>
                    </a:cubicBezTo>
                    <a:cubicBezTo>
                      <a:pt x="1276" y="219"/>
                      <a:pt x="1274" y="222"/>
                      <a:pt x="1268" y="228"/>
                    </a:cubicBezTo>
                    <a:cubicBezTo>
                      <a:pt x="1202" y="239"/>
                      <a:pt x="1145" y="250"/>
                      <a:pt x="1090" y="273"/>
                    </a:cubicBezTo>
                    <a:lnTo>
                      <a:pt x="990" y="305"/>
                    </a:lnTo>
                    <a:cubicBezTo>
                      <a:pt x="1079" y="261"/>
                      <a:pt x="1168" y="228"/>
                      <a:pt x="1268" y="194"/>
                    </a:cubicBezTo>
                    <a:cubicBezTo>
                      <a:pt x="1279" y="184"/>
                      <a:pt x="1279" y="172"/>
                      <a:pt x="1279" y="172"/>
                    </a:cubicBezTo>
                    <a:cubicBezTo>
                      <a:pt x="1301" y="161"/>
                      <a:pt x="1313" y="161"/>
                      <a:pt x="1335" y="150"/>
                    </a:cubicBezTo>
                    <a:cubicBezTo>
                      <a:pt x="1357" y="150"/>
                      <a:pt x="1368" y="128"/>
                      <a:pt x="1368" y="117"/>
                    </a:cubicBezTo>
                    <a:cubicBezTo>
                      <a:pt x="1368" y="105"/>
                      <a:pt x="1379" y="105"/>
                      <a:pt x="1379" y="105"/>
                    </a:cubicBezTo>
                    <a:cubicBezTo>
                      <a:pt x="1402" y="105"/>
                      <a:pt x="1424" y="95"/>
                      <a:pt x="1446" y="83"/>
                    </a:cubicBezTo>
                    <a:cubicBezTo>
                      <a:pt x="1468" y="72"/>
                      <a:pt x="1468" y="50"/>
                      <a:pt x="1468" y="39"/>
                    </a:cubicBezTo>
                    <a:cubicBezTo>
                      <a:pt x="1457" y="16"/>
                      <a:pt x="1435" y="6"/>
                      <a:pt x="1412" y="6"/>
                    </a:cubicBezTo>
                    <a:lnTo>
                      <a:pt x="1224" y="6"/>
                    </a:lnTo>
                    <a:cubicBezTo>
                      <a:pt x="1216" y="2"/>
                      <a:pt x="1209" y="0"/>
                      <a:pt x="12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8"/>
              <p:cNvSpPr/>
              <p:nvPr/>
            </p:nvSpPr>
            <p:spPr>
              <a:xfrm>
                <a:off x="840167" y="2192914"/>
                <a:ext cx="5059" cy="3942"/>
              </a:xfrm>
              <a:custGeom>
                <a:avLst/>
                <a:gdLst/>
                <a:ahLst/>
                <a:cxnLst/>
                <a:rect l="l" t="t" r="r" b="b"/>
                <a:pathLst>
                  <a:path w="145" h="113" extrusionOk="0">
                    <a:moveTo>
                      <a:pt x="78" y="1"/>
                    </a:moveTo>
                    <a:cubicBezTo>
                      <a:pt x="67" y="1"/>
                      <a:pt x="55" y="1"/>
                      <a:pt x="45" y="12"/>
                    </a:cubicBezTo>
                    <a:lnTo>
                      <a:pt x="33" y="12"/>
                    </a:lnTo>
                    <a:lnTo>
                      <a:pt x="11" y="34"/>
                    </a:lnTo>
                    <a:cubicBezTo>
                      <a:pt x="11" y="45"/>
                      <a:pt x="11" y="45"/>
                      <a:pt x="0" y="56"/>
                    </a:cubicBezTo>
                    <a:lnTo>
                      <a:pt x="0" y="68"/>
                    </a:lnTo>
                    <a:cubicBezTo>
                      <a:pt x="0" y="78"/>
                      <a:pt x="11" y="90"/>
                      <a:pt x="11" y="90"/>
                    </a:cubicBezTo>
                    <a:cubicBezTo>
                      <a:pt x="23" y="101"/>
                      <a:pt x="23" y="101"/>
                      <a:pt x="33" y="101"/>
                    </a:cubicBezTo>
                    <a:cubicBezTo>
                      <a:pt x="33" y="112"/>
                      <a:pt x="45" y="112"/>
                      <a:pt x="55" y="112"/>
                    </a:cubicBezTo>
                    <a:lnTo>
                      <a:pt x="100" y="112"/>
                    </a:lnTo>
                    <a:cubicBezTo>
                      <a:pt x="112" y="112"/>
                      <a:pt x="112" y="101"/>
                      <a:pt x="122" y="101"/>
                    </a:cubicBezTo>
                    <a:cubicBezTo>
                      <a:pt x="122" y="101"/>
                      <a:pt x="134" y="90"/>
                      <a:pt x="134" y="78"/>
                    </a:cubicBezTo>
                    <a:lnTo>
                      <a:pt x="144" y="68"/>
                    </a:lnTo>
                    <a:lnTo>
                      <a:pt x="144" y="45"/>
                    </a:lnTo>
                    <a:cubicBezTo>
                      <a:pt x="144" y="34"/>
                      <a:pt x="144" y="34"/>
                      <a:pt x="134" y="23"/>
                    </a:cubicBezTo>
                    <a:lnTo>
                      <a:pt x="122" y="12"/>
                    </a:lnTo>
                    <a:cubicBezTo>
                      <a:pt x="112" y="12"/>
                      <a:pt x="100" y="1"/>
                      <a:pt x="1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8"/>
              <p:cNvSpPr/>
              <p:nvPr/>
            </p:nvSpPr>
            <p:spPr>
              <a:xfrm>
                <a:off x="770565" y="2145117"/>
                <a:ext cx="29515" cy="13467"/>
              </a:xfrm>
              <a:custGeom>
                <a:avLst/>
                <a:gdLst/>
                <a:ahLst/>
                <a:cxnLst/>
                <a:rect l="l" t="t" r="r" b="b"/>
                <a:pathLst>
                  <a:path w="846" h="386" extrusionOk="0">
                    <a:moveTo>
                      <a:pt x="782" y="1"/>
                    </a:moveTo>
                    <a:cubicBezTo>
                      <a:pt x="779" y="1"/>
                      <a:pt x="775" y="1"/>
                      <a:pt x="772" y="3"/>
                    </a:cubicBezTo>
                    <a:cubicBezTo>
                      <a:pt x="705" y="14"/>
                      <a:pt x="649" y="36"/>
                      <a:pt x="594" y="59"/>
                    </a:cubicBezTo>
                    <a:cubicBezTo>
                      <a:pt x="538" y="91"/>
                      <a:pt x="483" y="114"/>
                      <a:pt x="427" y="136"/>
                    </a:cubicBezTo>
                    <a:cubicBezTo>
                      <a:pt x="371" y="158"/>
                      <a:pt x="305" y="180"/>
                      <a:pt x="249" y="192"/>
                    </a:cubicBezTo>
                    <a:cubicBezTo>
                      <a:pt x="226" y="203"/>
                      <a:pt x="194" y="214"/>
                      <a:pt x="171" y="225"/>
                    </a:cubicBezTo>
                    <a:cubicBezTo>
                      <a:pt x="149" y="225"/>
                      <a:pt x="137" y="237"/>
                      <a:pt x="127" y="237"/>
                    </a:cubicBezTo>
                    <a:lnTo>
                      <a:pt x="115" y="237"/>
                    </a:lnTo>
                    <a:cubicBezTo>
                      <a:pt x="109" y="235"/>
                      <a:pt x="103" y="234"/>
                      <a:pt x="96" y="234"/>
                    </a:cubicBezTo>
                    <a:cubicBezTo>
                      <a:pt x="52" y="234"/>
                      <a:pt x="1" y="265"/>
                      <a:pt x="48" y="303"/>
                    </a:cubicBezTo>
                    <a:cubicBezTo>
                      <a:pt x="67" y="322"/>
                      <a:pt x="92" y="329"/>
                      <a:pt x="119" y="329"/>
                    </a:cubicBezTo>
                    <a:cubicBezTo>
                      <a:pt x="155" y="329"/>
                      <a:pt x="195" y="316"/>
                      <a:pt x="226" y="303"/>
                    </a:cubicBezTo>
                    <a:cubicBezTo>
                      <a:pt x="238" y="303"/>
                      <a:pt x="249" y="303"/>
                      <a:pt x="260" y="292"/>
                    </a:cubicBezTo>
                    <a:cubicBezTo>
                      <a:pt x="260" y="303"/>
                      <a:pt x="260" y="314"/>
                      <a:pt x="271" y="325"/>
                    </a:cubicBezTo>
                    <a:cubicBezTo>
                      <a:pt x="271" y="336"/>
                      <a:pt x="271" y="336"/>
                      <a:pt x="282" y="336"/>
                    </a:cubicBezTo>
                    <a:cubicBezTo>
                      <a:pt x="271" y="348"/>
                      <a:pt x="271" y="348"/>
                      <a:pt x="282" y="358"/>
                    </a:cubicBezTo>
                    <a:cubicBezTo>
                      <a:pt x="290" y="375"/>
                      <a:pt x="310" y="385"/>
                      <a:pt x="329" y="385"/>
                    </a:cubicBezTo>
                    <a:cubicBezTo>
                      <a:pt x="336" y="385"/>
                      <a:pt x="343" y="384"/>
                      <a:pt x="349" y="381"/>
                    </a:cubicBezTo>
                    <a:cubicBezTo>
                      <a:pt x="371" y="381"/>
                      <a:pt x="404" y="370"/>
                      <a:pt x="427" y="358"/>
                    </a:cubicBezTo>
                    <a:cubicBezTo>
                      <a:pt x="449" y="370"/>
                      <a:pt x="460" y="381"/>
                      <a:pt x="471" y="381"/>
                    </a:cubicBezTo>
                    <a:cubicBezTo>
                      <a:pt x="549" y="381"/>
                      <a:pt x="616" y="358"/>
                      <a:pt x="683" y="314"/>
                    </a:cubicBezTo>
                    <a:cubicBezTo>
                      <a:pt x="694" y="303"/>
                      <a:pt x="694" y="281"/>
                      <a:pt x="683" y="269"/>
                    </a:cubicBezTo>
                    <a:cubicBezTo>
                      <a:pt x="705" y="259"/>
                      <a:pt x="705" y="237"/>
                      <a:pt x="694" y="214"/>
                    </a:cubicBezTo>
                    <a:lnTo>
                      <a:pt x="683" y="214"/>
                    </a:lnTo>
                    <a:cubicBezTo>
                      <a:pt x="705" y="203"/>
                      <a:pt x="705" y="180"/>
                      <a:pt x="705" y="170"/>
                    </a:cubicBezTo>
                    <a:cubicBezTo>
                      <a:pt x="694" y="158"/>
                      <a:pt x="694" y="148"/>
                      <a:pt x="683" y="148"/>
                    </a:cubicBezTo>
                    <a:cubicBezTo>
                      <a:pt x="727" y="125"/>
                      <a:pt x="772" y="103"/>
                      <a:pt x="816" y="69"/>
                    </a:cubicBezTo>
                    <a:cubicBezTo>
                      <a:pt x="846" y="40"/>
                      <a:pt x="813" y="1"/>
                      <a:pt x="782"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8"/>
              <p:cNvSpPr/>
              <p:nvPr/>
            </p:nvSpPr>
            <p:spPr>
              <a:xfrm>
                <a:off x="791637" y="2157607"/>
                <a:ext cx="9769" cy="5617"/>
              </a:xfrm>
              <a:custGeom>
                <a:avLst/>
                <a:gdLst/>
                <a:ahLst/>
                <a:cxnLst/>
                <a:rect l="l" t="t" r="r" b="b"/>
                <a:pathLst>
                  <a:path w="280" h="161" extrusionOk="0">
                    <a:moveTo>
                      <a:pt x="212" y="0"/>
                    </a:moveTo>
                    <a:cubicBezTo>
                      <a:pt x="190" y="0"/>
                      <a:pt x="179" y="12"/>
                      <a:pt x="156" y="12"/>
                    </a:cubicBezTo>
                    <a:cubicBezTo>
                      <a:pt x="146" y="23"/>
                      <a:pt x="134" y="23"/>
                      <a:pt x="112" y="34"/>
                    </a:cubicBezTo>
                    <a:cubicBezTo>
                      <a:pt x="90" y="45"/>
                      <a:pt x="57" y="56"/>
                      <a:pt x="34" y="67"/>
                    </a:cubicBezTo>
                    <a:cubicBezTo>
                      <a:pt x="23" y="79"/>
                      <a:pt x="12" y="89"/>
                      <a:pt x="12" y="101"/>
                    </a:cubicBezTo>
                    <a:cubicBezTo>
                      <a:pt x="1" y="112"/>
                      <a:pt x="1" y="123"/>
                      <a:pt x="12" y="134"/>
                    </a:cubicBezTo>
                    <a:cubicBezTo>
                      <a:pt x="28" y="150"/>
                      <a:pt x="50" y="161"/>
                      <a:pt x="74" y="161"/>
                    </a:cubicBezTo>
                    <a:cubicBezTo>
                      <a:pt x="83" y="161"/>
                      <a:pt x="92" y="159"/>
                      <a:pt x="101" y="156"/>
                    </a:cubicBezTo>
                    <a:lnTo>
                      <a:pt x="179" y="112"/>
                    </a:lnTo>
                    <a:cubicBezTo>
                      <a:pt x="190" y="101"/>
                      <a:pt x="212" y="101"/>
                      <a:pt x="223" y="89"/>
                    </a:cubicBezTo>
                    <a:cubicBezTo>
                      <a:pt x="235" y="79"/>
                      <a:pt x="245" y="67"/>
                      <a:pt x="257" y="67"/>
                    </a:cubicBezTo>
                    <a:cubicBezTo>
                      <a:pt x="268" y="56"/>
                      <a:pt x="279" y="34"/>
                      <a:pt x="268" y="23"/>
                    </a:cubicBezTo>
                    <a:cubicBezTo>
                      <a:pt x="257" y="0"/>
                      <a:pt x="235" y="0"/>
                      <a:pt x="212"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8"/>
              <p:cNvSpPr/>
              <p:nvPr/>
            </p:nvSpPr>
            <p:spPr>
              <a:xfrm>
                <a:off x="733443" y="2148606"/>
                <a:ext cx="38062" cy="28503"/>
              </a:xfrm>
              <a:custGeom>
                <a:avLst/>
                <a:gdLst/>
                <a:ahLst/>
                <a:cxnLst/>
                <a:rect l="l" t="t" r="r" b="b"/>
                <a:pathLst>
                  <a:path w="1091" h="817" extrusionOk="0">
                    <a:moveTo>
                      <a:pt x="1041" y="0"/>
                    </a:moveTo>
                    <a:cubicBezTo>
                      <a:pt x="1030" y="0"/>
                      <a:pt x="1018" y="3"/>
                      <a:pt x="1013" y="3"/>
                    </a:cubicBezTo>
                    <a:cubicBezTo>
                      <a:pt x="968" y="14"/>
                      <a:pt x="935" y="36"/>
                      <a:pt x="902" y="48"/>
                    </a:cubicBezTo>
                    <a:cubicBezTo>
                      <a:pt x="896" y="42"/>
                      <a:pt x="887" y="39"/>
                      <a:pt x="879" y="39"/>
                    </a:cubicBezTo>
                    <a:cubicBezTo>
                      <a:pt x="871" y="39"/>
                      <a:pt x="862" y="42"/>
                      <a:pt x="857" y="48"/>
                    </a:cubicBezTo>
                    <a:cubicBezTo>
                      <a:pt x="768" y="103"/>
                      <a:pt x="679" y="147"/>
                      <a:pt x="590" y="203"/>
                    </a:cubicBezTo>
                    <a:cubicBezTo>
                      <a:pt x="568" y="214"/>
                      <a:pt x="556" y="225"/>
                      <a:pt x="534" y="236"/>
                    </a:cubicBezTo>
                    <a:cubicBezTo>
                      <a:pt x="467" y="248"/>
                      <a:pt x="412" y="281"/>
                      <a:pt x="368" y="325"/>
                    </a:cubicBezTo>
                    <a:lnTo>
                      <a:pt x="200" y="459"/>
                    </a:lnTo>
                    <a:cubicBezTo>
                      <a:pt x="156" y="515"/>
                      <a:pt x="111" y="559"/>
                      <a:pt x="67" y="614"/>
                    </a:cubicBezTo>
                    <a:cubicBezTo>
                      <a:pt x="45" y="637"/>
                      <a:pt x="23" y="670"/>
                      <a:pt x="12" y="693"/>
                    </a:cubicBezTo>
                    <a:cubicBezTo>
                      <a:pt x="0" y="737"/>
                      <a:pt x="12" y="770"/>
                      <a:pt x="23" y="792"/>
                    </a:cubicBezTo>
                    <a:cubicBezTo>
                      <a:pt x="33" y="808"/>
                      <a:pt x="58" y="816"/>
                      <a:pt x="80" y="816"/>
                    </a:cubicBezTo>
                    <a:cubicBezTo>
                      <a:pt x="106" y="816"/>
                      <a:pt x="129" y="805"/>
                      <a:pt x="123" y="782"/>
                    </a:cubicBezTo>
                    <a:cubicBezTo>
                      <a:pt x="111" y="726"/>
                      <a:pt x="145" y="681"/>
                      <a:pt x="178" y="637"/>
                    </a:cubicBezTo>
                    <a:cubicBezTo>
                      <a:pt x="212" y="592"/>
                      <a:pt x="257" y="548"/>
                      <a:pt x="301" y="503"/>
                    </a:cubicBezTo>
                    <a:cubicBezTo>
                      <a:pt x="323" y="470"/>
                      <a:pt x="346" y="448"/>
                      <a:pt x="378" y="426"/>
                    </a:cubicBezTo>
                    <a:cubicBezTo>
                      <a:pt x="384" y="431"/>
                      <a:pt x="390" y="434"/>
                      <a:pt x="397" y="434"/>
                    </a:cubicBezTo>
                    <a:cubicBezTo>
                      <a:pt x="404" y="434"/>
                      <a:pt x="412" y="431"/>
                      <a:pt x="423" y="426"/>
                    </a:cubicBezTo>
                    <a:lnTo>
                      <a:pt x="434" y="426"/>
                    </a:lnTo>
                    <a:cubicBezTo>
                      <a:pt x="423" y="459"/>
                      <a:pt x="434" y="470"/>
                      <a:pt x="457" y="481"/>
                    </a:cubicBezTo>
                    <a:cubicBezTo>
                      <a:pt x="412" y="515"/>
                      <a:pt x="368" y="548"/>
                      <a:pt x="334" y="592"/>
                    </a:cubicBezTo>
                    <a:cubicBezTo>
                      <a:pt x="309" y="642"/>
                      <a:pt x="359" y="667"/>
                      <a:pt x="404" y="667"/>
                    </a:cubicBezTo>
                    <a:cubicBezTo>
                      <a:pt x="419" y="667"/>
                      <a:pt x="434" y="664"/>
                      <a:pt x="445" y="659"/>
                    </a:cubicBezTo>
                    <a:cubicBezTo>
                      <a:pt x="490" y="626"/>
                      <a:pt x="523" y="581"/>
                      <a:pt x="568" y="548"/>
                    </a:cubicBezTo>
                    <a:cubicBezTo>
                      <a:pt x="612" y="515"/>
                      <a:pt x="657" y="492"/>
                      <a:pt x="701" y="459"/>
                    </a:cubicBezTo>
                    <a:cubicBezTo>
                      <a:pt x="801" y="403"/>
                      <a:pt x="890" y="347"/>
                      <a:pt x="979" y="281"/>
                    </a:cubicBezTo>
                    <a:cubicBezTo>
                      <a:pt x="1001" y="258"/>
                      <a:pt x="1001" y="236"/>
                      <a:pt x="979" y="214"/>
                    </a:cubicBezTo>
                    <a:cubicBezTo>
                      <a:pt x="979" y="203"/>
                      <a:pt x="979" y="203"/>
                      <a:pt x="968" y="203"/>
                    </a:cubicBezTo>
                    <a:cubicBezTo>
                      <a:pt x="991" y="192"/>
                      <a:pt x="1001" y="169"/>
                      <a:pt x="979" y="147"/>
                    </a:cubicBezTo>
                    <a:cubicBezTo>
                      <a:pt x="968" y="125"/>
                      <a:pt x="957" y="125"/>
                      <a:pt x="935" y="114"/>
                    </a:cubicBezTo>
                    <a:cubicBezTo>
                      <a:pt x="968" y="103"/>
                      <a:pt x="1013" y="80"/>
                      <a:pt x="1057" y="70"/>
                    </a:cubicBezTo>
                    <a:cubicBezTo>
                      <a:pt x="1080" y="58"/>
                      <a:pt x="1090" y="36"/>
                      <a:pt x="1068" y="14"/>
                    </a:cubicBezTo>
                    <a:cubicBezTo>
                      <a:pt x="1063" y="3"/>
                      <a:pt x="1052" y="0"/>
                      <a:pt x="1041"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8"/>
              <p:cNvSpPr/>
              <p:nvPr/>
            </p:nvSpPr>
            <p:spPr>
              <a:xfrm>
                <a:off x="776531" y="2140163"/>
                <a:ext cx="10501" cy="3907"/>
              </a:xfrm>
              <a:custGeom>
                <a:avLst/>
                <a:gdLst/>
                <a:ahLst/>
                <a:cxnLst/>
                <a:rect l="l" t="t" r="r" b="b"/>
                <a:pathLst>
                  <a:path w="301" h="112" extrusionOk="0">
                    <a:moveTo>
                      <a:pt x="156" y="0"/>
                    </a:moveTo>
                    <a:cubicBezTo>
                      <a:pt x="122" y="11"/>
                      <a:pt x="100" y="11"/>
                      <a:pt x="67" y="11"/>
                    </a:cubicBezTo>
                    <a:cubicBezTo>
                      <a:pt x="55" y="11"/>
                      <a:pt x="33" y="11"/>
                      <a:pt x="23" y="23"/>
                    </a:cubicBezTo>
                    <a:cubicBezTo>
                      <a:pt x="11" y="33"/>
                      <a:pt x="0" y="45"/>
                      <a:pt x="0" y="56"/>
                    </a:cubicBezTo>
                    <a:cubicBezTo>
                      <a:pt x="11" y="89"/>
                      <a:pt x="45" y="112"/>
                      <a:pt x="67" y="112"/>
                    </a:cubicBezTo>
                    <a:lnTo>
                      <a:pt x="156" y="112"/>
                    </a:lnTo>
                    <a:cubicBezTo>
                      <a:pt x="167" y="112"/>
                      <a:pt x="178" y="100"/>
                      <a:pt x="200" y="100"/>
                    </a:cubicBezTo>
                    <a:lnTo>
                      <a:pt x="256" y="100"/>
                    </a:lnTo>
                    <a:cubicBezTo>
                      <a:pt x="256" y="89"/>
                      <a:pt x="256" y="89"/>
                      <a:pt x="267" y="89"/>
                    </a:cubicBezTo>
                    <a:cubicBezTo>
                      <a:pt x="267" y="89"/>
                      <a:pt x="278" y="78"/>
                      <a:pt x="289" y="78"/>
                    </a:cubicBezTo>
                    <a:cubicBezTo>
                      <a:pt x="289" y="67"/>
                      <a:pt x="300" y="56"/>
                      <a:pt x="289" y="45"/>
                    </a:cubicBezTo>
                    <a:cubicBezTo>
                      <a:pt x="289" y="23"/>
                      <a:pt x="267" y="11"/>
                      <a:pt x="245"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8"/>
              <p:cNvSpPr/>
              <p:nvPr/>
            </p:nvSpPr>
            <p:spPr>
              <a:xfrm>
                <a:off x="807163" y="2146373"/>
                <a:ext cx="8582" cy="4291"/>
              </a:xfrm>
              <a:custGeom>
                <a:avLst/>
                <a:gdLst/>
                <a:ahLst/>
                <a:cxnLst/>
                <a:rect l="l" t="t" r="r" b="b"/>
                <a:pathLst>
                  <a:path w="246" h="123" extrusionOk="0">
                    <a:moveTo>
                      <a:pt x="34" y="0"/>
                    </a:moveTo>
                    <a:cubicBezTo>
                      <a:pt x="23" y="11"/>
                      <a:pt x="0" y="23"/>
                      <a:pt x="0" y="33"/>
                    </a:cubicBezTo>
                    <a:cubicBezTo>
                      <a:pt x="0" y="55"/>
                      <a:pt x="0" y="67"/>
                      <a:pt x="12" y="78"/>
                    </a:cubicBezTo>
                    <a:cubicBezTo>
                      <a:pt x="23" y="89"/>
                      <a:pt x="34" y="100"/>
                      <a:pt x="57" y="100"/>
                    </a:cubicBezTo>
                    <a:cubicBezTo>
                      <a:pt x="67" y="112"/>
                      <a:pt x="89" y="112"/>
                      <a:pt x="112" y="112"/>
                    </a:cubicBezTo>
                    <a:cubicBezTo>
                      <a:pt x="123" y="122"/>
                      <a:pt x="146" y="122"/>
                      <a:pt x="156" y="122"/>
                    </a:cubicBezTo>
                    <a:lnTo>
                      <a:pt x="190" y="122"/>
                    </a:lnTo>
                    <a:cubicBezTo>
                      <a:pt x="201" y="122"/>
                      <a:pt x="212" y="122"/>
                      <a:pt x="223" y="112"/>
                    </a:cubicBezTo>
                    <a:cubicBezTo>
                      <a:pt x="234" y="112"/>
                      <a:pt x="245" y="100"/>
                      <a:pt x="245" y="89"/>
                    </a:cubicBezTo>
                    <a:lnTo>
                      <a:pt x="245" y="67"/>
                    </a:lnTo>
                    <a:cubicBezTo>
                      <a:pt x="245" y="55"/>
                      <a:pt x="234" y="45"/>
                      <a:pt x="223" y="33"/>
                    </a:cubicBezTo>
                    <a:cubicBezTo>
                      <a:pt x="212" y="33"/>
                      <a:pt x="201" y="33"/>
                      <a:pt x="190" y="23"/>
                    </a:cubicBezTo>
                    <a:cubicBezTo>
                      <a:pt x="178" y="23"/>
                      <a:pt x="168" y="11"/>
                      <a:pt x="146" y="11"/>
                    </a:cubicBezTo>
                    <a:cubicBezTo>
                      <a:pt x="134" y="11"/>
                      <a:pt x="112" y="0"/>
                      <a:pt x="89"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8"/>
              <p:cNvSpPr/>
              <p:nvPr/>
            </p:nvSpPr>
            <p:spPr>
              <a:xfrm>
                <a:off x="837446" y="2193437"/>
                <a:ext cx="8966" cy="4954"/>
              </a:xfrm>
              <a:custGeom>
                <a:avLst/>
                <a:gdLst/>
                <a:ahLst/>
                <a:cxnLst/>
                <a:rect l="l" t="t" r="r" b="b"/>
                <a:pathLst>
                  <a:path w="257" h="142" extrusionOk="0">
                    <a:moveTo>
                      <a:pt x="188" y="1"/>
                    </a:moveTo>
                    <a:cubicBezTo>
                      <a:pt x="176" y="1"/>
                      <a:pt x="165" y="3"/>
                      <a:pt x="156" y="8"/>
                    </a:cubicBezTo>
                    <a:cubicBezTo>
                      <a:pt x="145" y="8"/>
                      <a:pt x="145" y="8"/>
                      <a:pt x="133" y="19"/>
                    </a:cubicBezTo>
                    <a:cubicBezTo>
                      <a:pt x="111" y="19"/>
                      <a:pt x="101" y="30"/>
                      <a:pt x="89" y="30"/>
                    </a:cubicBezTo>
                    <a:cubicBezTo>
                      <a:pt x="78" y="41"/>
                      <a:pt x="56" y="41"/>
                      <a:pt x="44" y="41"/>
                    </a:cubicBezTo>
                    <a:cubicBezTo>
                      <a:pt x="34" y="53"/>
                      <a:pt x="22" y="53"/>
                      <a:pt x="12" y="63"/>
                    </a:cubicBezTo>
                    <a:cubicBezTo>
                      <a:pt x="0" y="75"/>
                      <a:pt x="0" y="86"/>
                      <a:pt x="0" y="97"/>
                    </a:cubicBezTo>
                    <a:cubicBezTo>
                      <a:pt x="0" y="97"/>
                      <a:pt x="0" y="108"/>
                      <a:pt x="12" y="119"/>
                    </a:cubicBezTo>
                    <a:cubicBezTo>
                      <a:pt x="12" y="130"/>
                      <a:pt x="34" y="142"/>
                      <a:pt x="44" y="142"/>
                    </a:cubicBezTo>
                    <a:lnTo>
                      <a:pt x="145" y="142"/>
                    </a:lnTo>
                    <a:cubicBezTo>
                      <a:pt x="167" y="142"/>
                      <a:pt x="200" y="130"/>
                      <a:pt x="222" y="119"/>
                    </a:cubicBezTo>
                    <a:lnTo>
                      <a:pt x="256" y="86"/>
                    </a:lnTo>
                    <a:cubicBezTo>
                      <a:pt x="256" y="75"/>
                      <a:pt x="256" y="63"/>
                      <a:pt x="245" y="53"/>
                    </a:cubicBezTo>
                    <a:lnTo>
                      <a:pt x="245" y="41"/>
                    </a:lnTo>
                    <a:cubicBezTo>
                      <a:pt x="245" y="30"/>
                      <a:pt x="245" y="30"/>
                      <a:pt x="234" y="19"/>
                    </a:cubicBezTo>
                    <a:cubicBezTo>
                      <a:pt x="221" y="6"/>
                      <a:pt x="204" y="1"/>
                      <a:pt x="18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8"/>
              <p:cNvSpPr/>
              <p:nvPr/>
            </p:nvSpPr>
            <p:spPr>
              <a:xfrm>
                <a:off x="829282" y="2197589"/>
                <a:ext cx="8199" cy="8582"/>
              </a:xfrm>
              <a:custGeom>
                <a:avLst/>
                <a:gdLst/>
                <a:ahLst/>
                <a:cxnLst/>
                <a:rect l="l" t="t" r="r" b="b"/>
                <a:pathLst>
                  <a:path w="235" h="246" extrusionOk="0">
                    <a:moveTo>
                      <a:pt x="101" y="0"/>
                    </a:moveTo>
                    <a:lnTo>
                      <a:pt x="101" y="11"/>
                    </a:lnTo>
                    <a:lnTo>
                      <a:pt x="56" y="11"/>
                    </a:lnTo>
                    <a:cubicBezTo>
                      <a:pt x="45" y="23"/>
                      <a:pt x="34" y="23"/>
                      <a:pt x="34" y="23"/>
                    </a:cubicBezTo>
                    <a:cubicBezTo>
                      <a:pt x="23" y="33"/>
                      <a:pt x="12" y="33"/>
                      <a:pt x="12" y="45"/>
                    </a:cubicBezTo>
                    <a:lnTo>
                      <a:pt x="1" y="56"/>
                    </a:lnTo>
                    <a:lnTo>
                      <a:pt x="1" y="78"/>
                    </a:lnTo>
                    <a:cubicBezTo>
                      <a:pt x="1" y="78"/>
                      <a:pt x="1" y="89"/>
                      <a:pt x="12" y="89"/>
                    </a:cubicBezTo>
                    <a:cubicBezTo>
                      <a:pt x="12" y="100"/>
                      <a:pt x="12" y="100"/>
                      <a:pt x="23" y="112"/>
                    </a:cubicBezTo>
                    <a:lnTo>
                      <a:pt x="34" y="112"/>
                    </a:lnTo>
                    <a:cubicBezTo>
                      <a:pt x="45" y="122"/>
                      <a:pt x="56" y="122"/>
                      <a:pt x="68" y="122"/>
                    </a:cubicBezTo>
                    <a:cubicBezTo>
                      <a:pt x="45" y="122"/>
                      <a:pt x="23" y="134"/>
                      <a:pt x="12" y="167"/>
                    </a:cubicBezTo>
                    <a:cubicBezTo>
                      <a:pt x="12" y="167"/>
                      <a:pt x="1" y="189"/>
                      <a:pt x="12" y="201"/>
                    </a:cubicBezTo>
                    <a:lnTo>
                      <a:pt x="45" y="234"/>
                    </a:lnTo>
                    <a:cubicBezTo>
                      <a:pt x="68" y="245"/>
                      <a:pt x="78" y="245"/>
                      <a:pt x="101" y="245"/>
                    </a:cubicBezTo>
                    <a:cubicBezTo>
                      <a:pt x="123" y="245"/>
                      <a:pt x="145" y="245"/>
                      <a:pt x="167" y="234"/>
                    </a:cubicBezTo>
                    <a:cubicBezTo>
                      <a:pt x="179" y="223"/>
                      <a:pt x="201" y="223"/>
                      <a:pt x="212" y="211"/>
                    </a:cubicBezTo>
                    <a:cubicBezTo>
                      <a:pt x="212" y="201"/>
                      <a:pt x="212" y="201"/>
                      <a:pt x="223" y="201"/>
                    </a:cubicBezTo>
                    <a:lnTo>
                      <a:pt x="223" y="178"/>
                    </a:lnTo>
                    <a:cubicBezTo>
                      <a:pt x="234" y="178"/>
                      <a:pt x="234" y="167"/>
                      <a:pt x="223" y="167"/>
                    </a:cubicBezTo>
                    <a:lnTo>
                      <a:pt x="223" y="145"/>
                    </a:lnTo>
                    <a:cubicBezTo>
                      <a:pt x="212" y="134"/>
                      <a:pt x="190" y="122"/>
                      <a:pt x="179" y="122"/>
                    </a:cubicBezTo>
                    <a:cubicBezTo>
                      <a:pt x="167" y="112"/>
                      <a:pt x="157" y="112"/>
                      <a:pt x="157" y="112"/>
                    </a:cubicBezTo>
                    <a:cubicBezTo>
                      <a:pt x="145" y="112"/>
                      <a:pt x="134" y="112"/>
                      <a:pt x="123" y="122"/>
                    </a:cubicBezTo>
                    <a:lnTo>
                      <a:pt x="90" y="122"/>
                    </a:lnTo>
                    <a:cubicBezTo>
                      <a:pt x="101" y="122"/>
                      <a:pt x="123" y="112"/>
                      <a:pt x="134" y="112"/>
                    </a:cubicBezTo>
                    <a:cubicBezTo>
                      <a:pt x="145" y="112"/>
                      <a:pt x="157" y="100"/>
                      <a:pt x="167" y="100"/>
                    </a:cubicBezTo>
                    <a:cubicBezTo>
                      <a:pt x="190" y="89"/>
                      <a:pt x="190" y="89"/>
                      <a:pt x="201" y="78"/>
                    </a:cubicBezTo>
                    <a:cubicBezTo>
                      <a:pt x="201" y="67"/>
                      <a:pt x="212" y="67"/>
                      <a:pt x="212" y="67"/>
                    </a:cubicBezTo>
                    <a:lnTo>
                      <a:pt x="212" y="56"/>
                    </a:lnTo>
                    <a:lnTo>
                      <a:pt x="223" y="45"/>
                    </a:lnTo>
                    <a:cubicBezTo>
                      <a:pt x="223" y="33"/>
                      <a:pt x="212" y="33"/>
                      <a:pt x="212" y="33"/>
                    </a:cubicBezTo>
                    <a:cubicBezTo>
                      <a:pt x="212" y="23"/>
                      <a:pt x="212" y="23"/>
                      <a:pt x="201" y="11"/>
                    </a:cubicBezTo>
                    <a:lnTo>
                      <a:pt x="190" y="11"/>
                    </a:lnTo>
                    <a:cubicBezTo>
                      <a:pt x="190" y="0"/>
                      <a:pt x="190" y="0"/>
                      <a:pt x="179"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8"/>
              <p:cNvSpPr/>
              <p:nvPr/>
            </p:nvSpPr>
            <p:spPr>
              <a:xfrm>
                <a:off x="835876" y="2187506"/>
                <a:ext cx="6664" cy="3907"/>
              </a:xfrm>
              <a:custGeom>
                <a:avLst/>
                <a:gdLst/>
                <a:ahLst/>
                <a:cxnLst/>
                <a:rect l="l" t="t" r="r" b="b"/>
                <a:pathLst>
                  <a:path w="191" h="112" extrusionOk="0">
                    <a:moveTo>
                      <a:pt x="123" y="0"/>
                    </a:moveTo>
                    <a:cubicBezTo>
                      <a:pt x="112" y="0"/>
                      <a:pt x="112" y="0"/>
                      <a:pt x="101" y="11"/>
                    </a:cubicBezTo>
                    <a:lnTo>
                      <a:pt x="67" y="11"/>
                    </a:lnTo>
                    <a:cubicBezTo>
                      <a:pt x="57" y="11"/>
                      <a:pt x="45" y="11"/>
                      <a:pt x="45" y="23"/>
                    </a:cubicBezTo>
                    <a:cubicBezTo>
                      <a:pt x="34" y="23"/>
                      <a:pt x="23" y="23"/>
                      <a:pt x="23" y="33"/>
                    </a:cubicBezTo>
                    <a:cubicBezTo>
                      <a:pt x="12" y="33"/>
                      <a:pt x="12" y="33"/>
                      <a:pt x="1" y="45"/>
                    </a:cubicBezTo>
                    <a:lnTo>
                      <a:pt x="1" y="67"/>
                    </a:lnTo>
                    <a:lnTo>
                      <a:pt x="1" y="78"/>
                    </a:lnTo>
                    <a:cubicBezTo>
                      <a:pt x="1" y="89"/>
                      <a:pt x="12" y="89"/>
                      <a:pt x="23" y="100"/>
                    </a:cubicBezTo>
                    <a:lnTo>
                      <a:pt x="34" y="111"/>
                    </a:lnTo>
                    <a:lnTo>
                      <a:pt x="67" y="111"/>
                    </a:lnTo>
                    <a:cubicBezTo>
                      <a:pt x="89" y="111"/>
                      <a:pt x="112" y="111"/>
                      <a:pt x="134" y="100"/>
                    </a:cubicBezTo>
                    <a:lnTo>
                      <a:pt x="156" y="100"/>
                    </a:lnTo>
                    <a:lnTo>
                      <a:pt x="168" y="89"/>
                    </a:lnTo>
                    <a:lnTo>
                      <a:pt x="178" y="78"/>
                    </a:lnTo>
                    <a:cubicBezTo>
                      <a:pt x="190" y="67"/>
                      <a:pt x="190" y="67"/>
                      <a:pt x="190" y="55"/>
                    </a:cubicBezTo>
                    <a:lnTo>
                      <a:pt x="190" y="45"/>
                    </a:lnTo>
                    <a:lnTo>
                      <a:pt x="178" y="33"/>
                    </a:lnTo>
                    <a:cubicBezTo>
                      <a:pt x="178" y="23"/>
                      <a:pt x="168" y="23"/>
                      <a:pt x="168" y="23"/>
                    </a:cubicBezTo>
                    <a:cubicBezTo>
                      <a:pt x="156" y="11"/>
                      <a:pt x="156" y="11"/>
                      <a:pt x="146" y="11"/>
                    </a:cubicBezTo>
                    <a:cubicBezTo>
                      <a:pt x="134" y="11"/>
                      <a:pt x="134" y="0"/>
                      <a:pt x="123"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8"/>
              <p:cNvSpPr/>
              <p:nvPr/>
            </p:nvSpPr>
            <p:spPr>
              <a:xfrm>
                <a:off x="805593" y="2172888"/>
                <a:ext cx="27631" cy="18909"/>
              </a:xfrm>
              <a:custGeom>
                <a:avLst/>
                <a:gdLst/>
                <a:ahLst/>
                <a:cxnLst/>
                <a:rect l="l" t="t" r="r" b="b"/>
                <a:pathLst>
                  <a:path w="792" h="542" extrusionOk="0">
                    <a:moveTo>
                      <a:pt x="716" y="0"/>
                    </a:moveTo>
                    <a:cubicBezTo>
                      <a:pt x="701" y="0"/>
                      <a:pt x="686" y="6"/>
                      <a:pt x="680" y="19"/>
                    </a:cubicBezTo>
                    <a:cubicBezTo>
                      <a:pt x="624" y="74"/>
                      <a:pt x="569" y="130"/>
                      <a:pt x="513" y="175"/>
                    </a:cubicBezTo>
                    <a:cubicBezTo>
                      <a:pt x="513" y="163"/>
                      <a:pt x="502" y="141"/>
                      <a:pt x="490" y="141"/>
                    </a:cubicBezTo>
                    <a:cubicBezTo>
                      <a:pt x="477" y="135"/>
                      <a:pt x="461" y="128"/>
                      <a:pt x="445" y="128"/>
                    </a:cubicBezTo>
                    <a:cubicBezTo>
                      <a:pt x="433" y="128"/>
                      <a:pt x="422" y="131"/>
                      <a:pt x="413" y="141"/>
                    </a:cubicBezTo>
                    <a:cubicBezTo>
                      <a:pt x="379" y="175"/>
                      <a:pt x="335" y="207"/>
                      <a:pt x="290" y="241"/>
                    </a:cubicBezTo>
                    <a:lnTo>
                      <a:pt x="268" y="241"/>
                    </a:lnTo>
                    <a:cubicBezTo>
                      <a:pt x="246" y="252"/>
                      <a:pt x="213" y="252"/>
                      <a:pt x="191" y="264"/>
                    </a:cubicBezTo>
                    <a:lnTo>
                      <a:pt x="157" y="274"/>
                    </a:lnTo>
                    <a:lnTo>
                      <a:pt x="134" y="274"/>
                    </a:lnTo>
                    <a:cubicBezTo>
                      <a:pt x="124" y="286"/>
                      <a:pt x="112" y="286"/>
                      <a:pt x="102" y="286"/>
                    </a:cubicBezTo>
                    <a:cubicBezTo>
                      <a:pt x="102" y="296"/>
                      <a:pt x="102" y="296"/>
                      <a:pt x="90" y="308"/>
                    </a:cubicBezTo>
                    <a:cubicBezTo>
                      <a:pt x="79" y="319"/>
                      <a:pt x="79" y="330"/>
                      <a:pt x="90" y="341"/>
                    </a:cubicBezTo>
                    <a:lnTo>
                      <a:pt x="102" y="353"/>
                    </a:lnTo>
                    <a:cubicBezTo>
                      <a:pt x="79" y="353"/>
                      <a:pt x="68" y="363"/>
                      <a:pt x="57" y="375"/>
                    </a:cubicBezTo>
                    <a:cubicBezTo>
                      <a:pt x="45" y="397"/>
                      <a:pt x="35" y="408"/>
                      <a:pt x="45" y="430"/>
                    </a:cubicBezTo>
                    <a:cubicBezTo>
                      <a:pt x="35" y="442"/>
                      <a:pt x="23" y="442"/>
                      <a:pt x="13" y="452"/>
                    </a:cubicBezTo>
                    <a:cubicBezTo>
                      <a:pt x="1" y="486"/>
                      <a:pt x="13" y="508"/>
                      <a:pt x="45" y="519"/>
                    </a:cubicBezTo>
                    <a:cubicBezTo>
                      <a:pt x="79" y="519"/>
                      <a:pt x="102" y="519"/>
                      <a:pt x="134" y="508"/>
                    </a:cubicBezTo>
                    <a:cubicBezTo>
                      <a:pt x="146" y="530"/>
                      <a:pt x="168" y="530"/>
                      <a:pt x="191" y="541"/>
                    </a:cubicBezTo>
                    <a:cubicBezTo>
                      <a:pt x="235" y="541"/>
                      <a:pt x="279" y="519"/>
                      <a:pt x="324" y="508"/>
                    </a:cubicBezTo>
                    <a:cubicBezTo>
                      <a:pt x="357" y="497"/>
                      <a:pt x="391" y="474"/>
                      <a:pt x="424" y="464"/>
                    </a:cubicBezTo>
                    <a:cubicBezTo>
                      <a:pt x="490" y="419"/>
                      <a:pt x="546" y="375"/>
                      <a:pt x="602" y="330"/>
                    </a:cubicBezTo>
                    <a:cubicBezTo>
                      <a:pt x="624" y="308"/>
                      <a:pt x="624" y="286"/>
                      <a:pt x="602" y="274"/>
                    </a:cubicBezTo>
                    <a:cubicBezTo>
                      <a:pt x="591" y="264"/>
                      <a:pt x="579" y="264"/>
                      <a:pt x="557" y="264"/>
                    </a:cubicBezTo>
                    <a:cubicBezTo>
                      <a:pt x="635" y="197"/>
                      <a:pt x="702" y="130"/>
                      <a:pt x="769" y="63"/>
                    </a:cubicBezTo>
                    <a:cubicBezTo>
                      <a:pt x="791" y="41"/>
                      <a:pt x="769" y="19"/>
                      <a:pt x="747" y="7"/>
                    </a:cubicBezTo>
                    <a:cubicBezTo>
                      <a:pt x="738" y="3"/>
                      <a:pt x="726" y="0"/>
                      <a:pt x="716"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8"/>
              <p:cNvSpPr/>
              <p:nvPr/>
            </p:nvSpPr>
            <p:spPr>
              <a:xfrm>
                <a:off x="790870" y="2166922"/>
                <a:ext cx="32236" cy="19851"/>
              </a:xfrm>
              <a:custGeom>
                <a:avLst/>
                <a:gdLst/>
                <a:ahLst/>
                <a:cxnLst/>
                <a:rect l="l" t="t" r="r" b="b"/>
                <a:pathLst>
                  <a:path w="924" h="569" extrusionOk="0">
                    <a:moveTo>
                      <a:pt x="401" y="0"/>
                    </a:moveTo>
                    <a:cubicBezTo>
                      <a:pt x="356" y="12"/>
                      <a:pt x="301" y="23"/>
                      <a:pt x="257" y="45"/>
                    </a:cubicBezTo>
                    <a:cubicBezTo>
                      <a:pt x="201" y="56"/>
                      <a:pt x="145" y="67"/>
                      <a:pt x="101" y="101"/>
                    </a:cubicBezTo>
                    <a:cubicBezTo>
                      <a:pt x="56" y="134"/>
                      <a:pt x="101" y="178"/>
                      <a:pt x="134" y="178"/>
                    </a:cubicBezTo>
                    <a:cubicBezTo>
                      <a:pt x="178" y="168"/>
                      <a:pt x="212" y="156"/>
                      <a:pt x="245" y="145"/>
                    </a:cubicBezTo>
                    <a:cubicBezTo>
                      <a:pt x="257" y="156"/>
                      <a:pt x="267" y="168"/>
                      <a:pt x="279" y="168"/>
                    </a:cubicBezTo>
                    <a:cubicBezTo>
                      <a:pt x="279" y="178"/>
                      <a:pt x="279" y="190"/>
                      <a:pt x="290" y="201"/>
                    </a:cubicBezTo>
                    <a:cubicBezTo>
                      <a:pt x="298" y="217"/>
                      <a:pt x="318" y="227"/>
                      <a:pt x="337" y="227"/>
                    </a:cubicBezTo>
                    <a:cubicBezTo>
                      <a:pt x="343" y="227"/>
                      <a:pt x="350" y="226"/>
                      <a:pt x="356" y="223"/>
                    </a:cubicBezTo>
                    <a:lnTo>
                      <a:pt x="379" y="223"/>
                    </a:lnTo>
                    <a:cubicBezTo>
                      <a:pt x="368" y="234"/>
                      <a:pt x="368" y="257"/>
                      <a:pt x="379" y="267"/>
                    </a:cubicBezTo>
                    <a:cubicBezTo>
                      <a:pt x="368" y="279"/>
                      <a:pt x="346" y="290"/>
                      <a:pt x="346" y="301"/>
                    </a:cubicBezTo>
                    <a:lnTo>
                      <a:pt x="346" y="312"/>
                    </a:lnTo>
                    <a:cubicBezTo>
                      <a:pt x="323" y="312"/>
                      <a:pt x="312" y="323"/>
                      <a:pt x="290" y="323"/>
                    </a:cubicBezTo>
                    <a:cubicBezTo>
                      <a:pt x="279" y="334"/>
                      <a:pt x="267" y="334"/>
                      <a:pt x="257" y="346"/>
                    </a:cubicBezTo>
                    <a:lnTo>
                      <a:pt x="234" y="368"/>
                    </a:lnTo>
                    <a:cubicBezTo>
                      <a:pt x="223" y="378"/>
                      <a:pt x="223" y="401"/>
                      <a:pt x="234" y="412"/>
                    </a:cubicBezTo>
                    <a:cubicBezTo>
                      <a:pt x="212" y="423"/>
                      <a:pt x="201" y="435"/>
                      <a:pt x="178" y="435"/>
                    </a:cubicBezTo>
                    <a:cubicBezTo>
                      <a:pt x="134" y="457"/>
                      <a:pt x="79" y="457"/>
                      <a:pt x="45" y="490"/>
                    </a:cubicBezTo>
                    <a:cubicBezTo>
                      <a:pt x="0" y="524"/>
                      <a:pt x="45" y="556"/>
                      <a:pt x="79" y="568"/>
                    </a:cubicBezTo>
                    <a:cubicBezTo>
                      <a:pt x="134" y="568"/>
                      <a:pt x="190" y="534"/>
                      <a:pt x="234" y="524"/>
                    </a:cubicBezTo>
                    <a:cubicBezTo>
                      <a:pt x="279" y="501"/>
                      <a:pt x="323" y="479"/>
                      <a:pt x="368" y="467"/>
                    </a:cubicBezTo>
                    <a:cubicBezTo>
                      <a:pt x="467" y="423"/>
                      <a:pt x="546" y="378"/>
                      <a:pt x="635" y="323"/>
                    </a:cubicBezTo>
                    <a:cubicBezTo>
                      <a:pt x="668" y="312"/>
                      <a:pt x="668" y="290"/>
                      <a:pt x="645" y="279"/>
                    </a:cubicBezTo>
                    <a:lnTo>
                      <a:pt x="657" y="267"/>
                    </a:lnTo>
                    <a:cubicBezTo>
                      <a:pt x="746" y="223"/>
                      <a:pt x="835" y="168"/>
                      <a:pt x="902" y="112"/>
                    </a:cubicBezTo>
                    <a:cubicBezTo>
                      <a:pt x="924" y="89"/>
                      <a:pt x="924" y="67"/>
                      <a:pt x="902" y="56"/>
                    </a:cubicBezTo>
                    <a:cubicBezTo>
                      <a:pt x="891" y="45"/>
                      <a:pt x="877" y="40"/>
                      <a:pt x="863" y="40"/>
                    </a:cubicBezTo>
                    <a:cubicBezTo>
                      <a:pt x="849" y="40"/>
                      <a:pt x="835" y="45"/>
                      <a:pt x="823" y="56"/>
                    </a:cubicBezTo>
                    <a:cubicBezTo>
                      <a:pt x="768" y="89"/>
                      <a:pt x="712" y="134"/>
                      <a:pt x="645" y="168"/>
                    </a:cubicBezTo>
                    <a:lnTo>
                      <a:pt x="668" y="145"/>
                    </a:lnTo>
                    <a:cubicBezTo>
                      <a:pt x="690" y="134"/>
                      <a:pt x="690" y="101"/>
                      <a:pt x="679" y="79"/>
                    </a:cubicBezTo>
                    <a:cubicBezTo>
                      <a:pt x="663" y="70"/>
                      <a:pt x="642" y="63"/>
                      <a:pt x="619" y="63"/>
                    </a:cubicBezTo>
                    <a:cubicBezTo>
                      <a:pt x="609" y="63"/>
                      <a:pt x="600" y="64"/>
                      <a:pt x="590" y="67"/>
                    </a:cubicBezTo>
                    <a:cubicBezTo>
                      <a:pt x="579" y="67"/>
                      <a:pt x="556" y="79"/>
                      <a:pt x="534" y="79"/>
                    </a:cubicBezTo>
                    <a:cubicBezTo>
                      <a:pt x="524" y="67"/>
                      <a:pt x="512" y="67"/>
                      <a:pt x="490" y="67"/>
                    </a:cubicBezTo>
                    <a:lnTo>
                      <a:pt x="457" y="67"/>
                    </a:lnTo>
                    <a:lnTo>
                      <a:pt x="457" y="56"/>
                    </a:lnTo>
                    <a:cubicBezTo>
                      <a:pt x="467" y="45"/>
                      <a:pt x="479" y="34"/>
                      <a:pt x="467" y="23"/>
                    </a:cubicBezTo>
                    <a:cubicBezTo>
                      <a:pt x="457" y="0"/>
                      <a:pt x="423" y="0"/>
                      <a:pt x="401"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8"/>
              <p:cNvSpPr/>
              <p:nvPr/>
            </p:nvSpPr>
            <p:spPr>
              <a:xfrm>
                <a:off x="788148" y="2160468"/>
                <a:ext cx="19049" cy="10676"/>
              </a:xfrm>
              <a:custGeom>
                <a:avLst/>
                <a:gdLst/>
                <a:ahLst/>
                <a:cxnLst/>
                <a:rect l="l" t="t" r="r" b="b"/>
                <a:pathLst>
                  <a:path w="546" h="306" extrusionOk="0">
                    <a:moveTo>
                      <a:pt x="480" y="0"/>
                    </a:moveTo>
                    <a:cubicBezTo>
                      <a:pt x="468" y="0"/>
                      <a:pt x="455" y="3"/>
                      <a:pt x="446" y="7"/>
                    </a:cubicBezTo>
                    <a:cubicBezTo>
                      <a:pt x="368" y="41"/>
                      <a:pt x="290" y="63"/>
                      <a:pt x="223" y="108"/>
                    </a:cubicBezTo>
                    <a:cubicBezTo>
                      <a:pt x="190" y="130"/>
                      <a:pt x="145" y="141"/>
                      <a:pt x="112" y="163"/>
                    </a:cubicBezTo>
                    <a:cubicBezTo>
                      <a:pt x="101" y="175"/>
                      <a:pt x="78" y="185"/>
                      <a:pt x="68" y="197"/>
                    </a:cubicBezTo>
                    <a:cubicBezTo>
                      <a:pt x="45" y="208"/>
                      <a:pt x="34" y="230"/>
                      <a:pt x="12" y="241"/>
                    </a:cubicBezTo>
                    <a:cubicBezTo>
                      <a:pt x="1" y="252"/>
                      <a:pt x="12" y="286"/>
                      <a:pt x="23" y="297"/>
                    </a:cubicBezTo>
                    <a:cubicBezTo>
                      <a:pt x="34" y="302"/>
                      <a:pt x="45" y="305"/>
                      <a:pt x="57" y="305"/>
                    </a:cubicBezTo>
                    <a:cubicBezTo>
                      <a:pt x="68" y="305"/>
                      <a:pt x="79" y="302"/>
                      <a:pt x="90" y="297"/>
                    </a:cubicBezTo>
                    <a:cubicBezTo>
                      <a:pt x="167" y="264"/>
                      <a:pt x="223" y="219"/>
                      <a:pt x="301" y="185"/>
                    </a:cubicBezTo>
                    <a:lnTo>
                      <a:pt x="501" y="86"/>
                    </a:lnTo>
                    <a:cubicBezTo>
                      <a:pt x="535" y="74"/>
                      <a:pt x="545" y="41"/>
                      <a:pt x="523" y="19"/>
                    </a:cubicBezTo>
                    <a:cubicBezTo>
                      <a:pt x="517" y="6"/>
                      <a:pt x="499" y="0"/>
                      <a:pt x="480"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8"/>
              <p:cNvSpPr/>
              <p:nvPr/>
            </p:nvSpPr>
            <p:spPr>
              <a:xfrm>
                <a:off x="814908" y="2197415"/>
                <a:ext cx="14409" cy="6803"/>
              </a:xfrm>
              <a:custGeom>
                <a:avLst/>
                <a:gdLst/>
                <a:ahLst/>
                <a:cxnLst/>
                <a:rect l="l" t="t" r="r" b="b"/>
                <a:pathLst>
                  <a:path w="413" h="195" extrusionOk="0">
                    <a:moveTo>
                      <a:pt x="245" y="1"/>
                    </a:moveTo>
                    <a:cubicBezTo>
                      <a:pt x="237" y="1"/>
                      <a:pt x="229" y="2"/>
                      <a:pt x="223" y="5"/>
                    </a:cubicBezTo>
                    <a:cubicBezTo>
                      <a:pt x="179" y="16"/>
                      <a:pt x="146" y="38"/>
                      <a:pt x="112" y="50"/>
                    </a:cubicBezTo>
                    <a:cubicBezTo>
                      <a:pt x="90" y="61"/>
                      <a:pt x="68" y="72"/>
                      <a:pt x="57" y="83"/>
                    </a:cubicBezTo>
                    <a:cubicBezTo>
                      <a:pt x="35" y="105"/>
                      <a:pt x="1" y="117"/>
                      <a:pt x="1" y="150"/>
                    </a:cubicBezTo>
                    <a:cubicBezTo>
                      <a:pt x="1" y="161"/>
                      <a:pt x="12" y="172"/>
                      <a:pt x="23" y="183"/>
                    </a:cubicBezTo>
                    <a:cubicBezTo>
                      <a:pt x="35" y="194"/>
                      <a:pt x="45" y="194"/>
                      <a:pt x="57" y="194"/>
                    </a:cubicBezTo>
                    <a:cubicBezTo>
                      <a:pt x="90" y="194"/>
                      <a:pt x="124" y="172"/>
                      <a:pt x="146" y="161"/>
                    </a:cubicBezTo>
                    <a:lnTo>
                      <a:pt x="157" y="150"/>
                    </a:lnTo>
                    <a:cubicBezTo>
                      <a:pt x="168" y="150"/>
                      <a:pt x="179" y="139"/>
                      <a:pt x="179" y="139"/>
                    </a:cubicBezTo>
                    <a:cubicBezTo>
                      <a:pt x="190" y="127"/>
                      <a:pt x="213" y="127"/>
                      <a:pt x="223" y="117"/>
                    </a:cubicBezTo>
                    <a:lnTo>
                      <a:pt x="223" y="127"/>
                    </a:lnTo>
                    <a:lnTo>
                      <a:pt x="223" y="139"/>
                    </a:lnTo>
                    <a:lnTo>
                      <a:pt x="223" y="150"/>
                    </a:lnTo>
                    <a:cubicBezTo>
                      <a:pt x="223" y="150"/>
                      <a:pt x="223" y="161"/>
                      <a:pt x="235" y="161"/>
                    </a:cubicBezTo>
                    <a:lnTo>
                      <a:pt x="246" y="172"/>
                    </a:lnTo>
                    <a:lnTo>
                      <a:pt x="279" y="172"/>
                    </a:lnTo>
                    <a:cubicBezTo>
                      <a:pt x="290" y="172"/>
                      <a:pt x="290" y="172"/>
                      <a:pt x="302" y="161"/>
                    </a:cubicBezTo>
                    <a:lnTo>
                      <a:pt x="312" y="161"/>
                    </a:lnTo>
                    <a:cubicBezTo>
                      <a:pt x="312" y="172"/>
                      <a:pt x="335" y="194"/>
                      <a:pt x="357" y="194"/>
                    </a:cubicBezTo>
                    <a:cubicBezTo>
                      <a:pt x="413" y="194"/>
                      <a:pt x="413" y="117"/>
                      <a:pt x="357" y="117"/>
                    </a:cubicBezTo>
                    <a:lnTo>
                      <a:pt x="346" y="127"/>
                    </a:lnTo>
                    <a:lnTo>
                      <a:pt x="346" y="117"/>
                    </a:lnTo>
                    <a:cubicBezTo>
                      <a:pt x="357" y="117"/>
                      <a:pt x="357" y="105"/>
                      <a:pt x="357" y="105"/>
                    </a:cubicBezTo>
                    <a:lnTo>
                      <a:pt x="357" y="83"/>
                    </a:lnTo>
                    <a:lnTo>
                      <a:pt x="346" y="72"/>
                    </a:lnTo>
                    <a:cubicBezTo>
                      <a:pt x="346" y="61"/>
                      <a:pt x="335" y="61"/>
                      <a:pt x="324" y="61"/>
                    </a:cubicBezTo>
                    <a:lnTo>
                      <a:pt x="312" y="61"/>
                    </a:lnTo>
                    <a:cubicBezTo>
                      <a:pt x="312" y="50"/>
                      <a:pt x="312" y="38"/>
                      <a:pt x="302" y="28"/>
                    </a:cubicBezTo>
                    <a:cubicBezTo>
                      <a:pt x="293" y="11"/>
                      <a:pt x="267" y="1"/>
                      <a:pt x="245"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8"/>
              <p:cNvSpPr/>
              <p:nvPr/>
            </p:nvSpPr>
            <p:spPr>
              <a:xfrm>
                <a:off x="732292" y="2157433"/>
                <a:ext cx="96255" cy="85963"/>
              </a:xfrm>
              <a:custGeom>
                <a:avLst/>
                <a:gdLst/>
                <a:ahLst/>
                <a:cxnLst/>
                <a:rect l="l" t="t" r="r" b="b"/>
                <a:pathLst>
                  <a:path w="2759" h="2464" extrusionOk="0">
                    <a:moveTo>
                      <a:pt x="1258" y="0"/>
                    </a:moveTo>
                    <a:cubicBezTo>
                      <a:pt x="1211" y="0"/>
                      <a:pt x="1163" y="2"/>
                      <a:pt x="1113" y="5"/>
                    </a:cubicBezTo>
                    <a:cubicBezTo>
                      <a:pt x="423" y="50"/>
                      <a:pt x="0" y="517"/>
                      <a:pt x="0" y="1162"/>
                    </a:cubicBezTo>
                    <a:cubicBezTo>
                      <a:pt x="0" y="1819"/>
                      <a:pt x="601" y="2464"/>
                      <a:pt x="1301" y="2464"/>
                    </a:cubicBezTo>
                    <a:cubicBezTo>
                      <a:pt x="2002" y="2464"/>
                      <a:pt x="2759" y="1718"/>
                      <a:pt x="2581" y="1095"/>
                    </a:cubicBezTo>
                    <a:cubicBezTo>
                      <a:pt x="2372" y="386"/>
                      <a:pt x="1968" y="0"/>
                      <a:pt x="1258"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8"/>
              <p:cNvSpPr/>
              <p:nvPr/>
            </p:nvSpPr>
            <p:spPr>
              <a:xfrm>
                <a:off x="723361" y="2143652"/>
                <a:ext cx="99708" cy="103232"/>
              </a:xfrm>
              <a:custGeom>
                <a:avLst/>
                <a:gdLst/>
                <a:ahLst/>
                <a:cxnLst/>
                <a:rect l="l" t="t" r="r" b="b"/>
                <a:pathLst>
                  <a:path w="2858" h="2959" extrusionOk="0">
                    <a:moveTo>
                      <a:pt x="489" y="1724"/>
                    </a:moveTo>
                    <a:lnTo>
                      <a:pt x="467" y="1747"/>
                    </a:lnTo>
                    <a:cubicBezTo>
                      <a:pt x="467" y="1735"/>
                      <a:pt x="479" y="1735"/>
                      <a:pt x="489" y="1724"/>
                    </a:cubicBezTo>
                    <a:close/>
                    <a:moveTo>
                      <a:pt x="2192" y="2313"/>
                    </a:moveTo>
                    <a:cubicBezTo>
                      <a:pt x="2080" y="2458"/>
                      <a:pt x="1947" y="2580"/>
                      <a:pt x="1780" y="2669"/>
                    </a:cubicBezTo>
                    <a:cubicBezTo>
                      <a:pt x="1646" y="2748"/>
                      <a:pt x="1490" y="2803"/>
                      <a:pt x="1346" y="2837"/>
                    </a:cubicBezTo>
                    <a:lnTo>
                      <a:pt x="1313" y="2837"/>
                    </a:lnTo>
                    <a:cubicBezTo>
                      <a:pt x="1346" y="2825"/>
                      <a:pt x="1369" y="2814"/>
                      <a:pt x="1391" y="2803"/>
                    </a:cubicBezTo>
                    <a:cubicBezTo>
                      <a:pt x="1513" y="2758"/>
                      <a:pt x="1635" y="2703"/>
                      <a:pt x="1747" y="2636"/>
                    </a:cubicBezTo>
                    <a:cubicBezTo>
                      <a:pt x="1902" y="2547"/>
                      <a:pt x="2058" y="2436"/>
                      <a:pt x="2192" y="2313"/>
                    </a:cubicBezTo>
                    <a:close/>
                    <a:moveTo>
                      <a:pt x="1357" y="0"/>
                    </a:moveTo>
                    <a:cubicBezTo>
                      <a:pt x="1191" y="12"/>
                      <a:pt x="1023" y="111"/>
                      <a:pt x="890" y="212"/>
                    </a:cubicBezTo>
                    <a:cubicBezTo>
                      <a:pt x="756" y="301"/>
                      <a:pt x="635" y="423"/>
                      <a:pt x="512" y="534"/>
                    </a:cubicBezTo>
                    <a:cubicBezTo>
                      <a:pt x="400" y="667"/>
                      <a:pt x="289" y="801"/>
                      <a:pt x="200" y="934"/>
                    </a:cubicBezTo>
                    <a:cubicBezTo>
                      <a:pt x="156" y="1013"/>
                      <a:pt x="111" y="1079"/>
                      <a:pt x="78" y="1157"/>
                    </a:cubicBezTo>
                    <a:cubicBezTo>
                      <a:pt x="45" y="1223"/>
                      <a:pt x="0" y="1312"/>
                      <a:pt x="45" y="1391"/>
                    </a:cubicBezTo>
                    <a:cubicBezTo>
                      <a:pt x="56" y="1391"/>
                      <a:pt x="56" y="1391"/>
                      <a:pt x="56" y="1401"/>
                    </a:cubicBezTo>
                    <a:lnTo>
                      <a:pt x="56" y="1413"/>
                    </a:lnTo>
                    <a:cubicBezTo>
                      <a:pt x="45" y="1435"/>
                      <a:pt x="45" y="1446"/>
                      <a:pt x="34" y="1468"/>
                    </a:cubicBezTo>
                    <a:cubicBezTo>
                      <a:pt x="22" y="1490"/>
                      <a:pt x="34" y="1513"/>
                      <a:pt x="56" y="1513"/>
                    </a:cubicBezTo>
                    <a:cubicBezTo>
                      <a:pt x="56" y="1591"/>
                      <a:pt x="67" y="1658"/>
                      <a:pt x="89" y="1724"/>
                    </a:cubicBezTo>
                    <a:cubicBezTo>
                      <a:pt x="67" y="1747"/>
                      <a:pt x="45" y="1780"/>
                      <a:pt x="67" y="1813"/>
                    </a:cubicBezTo>
                    <a:cubicBezTo>
                      <a:pt x="74" y="1834"/>
                      <a:pt x="90" y="1842"/>
                      <a:pt x="107" y="1842"/>
                    </a:cubicBezTo>
                    <a:cubicBezTo>
                      <a:pt x="116" y="1842"/>
                      <a:pt x="125" y="1839"/>
                      <a:pt x="134" y="1836"/>
                    </a:cubicBezTo>
                    <a:lnTo>
                      <a:pt x="145" y="1836"/>
                    </a:lnTo>
                    <a:cubicBezTo>
                      <a:pt x="145" y="1836"/>
                      <a:pt x="156" y="1836"/>
                      <a:pt x="156" y="1846"/>
                    </a:cubicBezTo>
                    <a:cubicBezTo>
                      <a:pt x="156" y="1846"/>
                      <a:pt x="167" y="1858"/>
                      <a:pt x="178" y="1858"/>
                    </a:cubicBezTo>
                    <a:lnTo>
                      <a:pt x="156" y="1880"/>
                    </a:lnTo>
                    <a:cubicBezTo>
                      <a:pt x="156" y="1902"/>
                      <a:pt x="156" y="1925"/>
                      <a:pt x="178" y="1935"/>
                    </a:cubicBezTo>
                    <a:cubicBezTo>
                      <a:pt x="167" y="1947"/>
                      <a:pt x="167" y="1958"/>
                      <a:pt x="156" y="1958"/>
                    </a:cubicBezTo>
                    <a:cubicBezTo>
                      <a:pt x="145" y="1980"/>
                      <a:pt x="123" y="2002"/>
                      <a:pt x="123" y="2024"/>
                    </a:cubicBezTo>
                    <a:cubicBezTo>
                      <a:pt x="123" y="2046"/>
                      <a:pt x="145" y="2058"/>
                      <a:pt x="156" y="2069"/>
                    </a:cubicBezTo>
                    <a:cubicBezTo>
                      <a:pt x="145" y="2091"/>
                      <a:pt x="134" y="2113"/>
                      <a:pt x="134" y="2135"/>
                    </a:cubicBezTo>
                    <a:cubicBezTo>
                      <a:pt x="134" y="2165"/>
                      <a:pt x="159" y="2180"/>
                      <a:pt x="182" y="2180"/>
                    </a:cubicBezTo>
                    <a:cubicBezTo>
                      <a:pt x="193" y="2180"/>
                      <a:pt x="205" y="2177"/>
                      <a:pt x="212" y="2169"/>
                    </a:cubicBezTo>
                    <a:cubicBezTo>
                      <a:pt x="223" y="2169"/>
                      <a:pt x="223" y="2169"/>
                      <a:pt x="234" y="2158"/>
                    </a:cubicBezTo>
                    <a:lnTo>
                      <a:pt x="234" y="2169"/>
                    </a:lnTo>
                    <a:cubicBezTo>
                      <a:pt x="200" y="2180"/>
                      <a:pt x="167" y="2202"/>
                      <a:pt x="134" y="2224"/>
                    </a:cubicBezTo>
                    <a:cubicBezTo>
                      <a:pt x="76" y="2263"/>
                      <a:pt x="134" y="2318"/>
                      <a:pt x="180" y="2318"/>
                    </a:cubicBezTo>
                    <a:cubicBezTo>
                      <a:pt x="187" y="2318"/>
                      <a:pt x="194" y="2316"/>
                      <a:pt x="200" y="2313"/>
                    </a:cubicBezTo>
                    <a:cubicBezTo>
                      <a:pt x="234" y="2313"/>
                      <a:pt x="256" y="2303"/>
                      <a:pt x="279" y="2291"/>
                    </a:cubicBezTo>
                    <a:cubicBezTo>
                      <a:pt x="297" y="2309"/>
                      <a:pt x="322" y="2328"/>
                      <a:pt x="350" y="2328"/>
                    </a:cubicBezTo>
                    <a:cubicBezTo>
                      <a:pt x="356" y="2328"/>
                      <a:pt x="362" y="2327"/>
                      <a:pt x="368" y="2325"/>
                    </a:cubicBezTo>
                    <a:cubicBezTo>
                      <a:pt x="368" y="2325"/>
                      <a:pt x="378" y="2313"/>
                      <a:pt x="390" y="2313"/>
                    </a:cubicBezTo>
                    <a:cubicBezTo>
                      <a:pt x="400" y="2313"/>
                      <a:pt x="400" y="2313"/>
                      <a:pt x="412" y="2303"/>
                    </a:cubicBezTo>
                    <a:cubicBezTo>
                      <a:pt x="412" y="2313"/>
                      <a:pt x="423" y="2313"/>
                      <a:pt x="423" y="2313"/>
                    </a:cubicBezTo>
                    <a:cubicBezTo>
                      <a:pt x="434" y="2319"/>
                      <a:pt x="445" y="2322"/>
                      <a:pt x="456" y="2322"/>
                    </a:cubicBezTo>
                    <a:cubicBezTo>
                      <a:pt x="459" y="2322"/>
                      <a:pt x="463" y="2322"/>
                      <a:pt x="466" y="2321"/>
                    </a:cubicBezTo>
                    <a:lnTo>
                      <a:pt x="466" y="2321"/>
                    </a:lnTo>
                    <a:cubicBezTo>
                      <a:pt x="424" y="2344"/>
                      <a:pt x="432" y="2402"/>
                      <a:pt x="489" y="2402"/>
                    </a:cubicBezTo>
                    <a:lnTo>
                      <a:pt x="489" y="2436"/>
                    </a:lnTo>
                    <a:cubicBezTo>
                      <a:pt x="501" y="2436"/>
                      <a:pt x="501" y="2436"/>
                      <a:pt x="512" y="2447"/>
                    </a:cubicBezTo>
                    <a:lnTo>
                      <a:pt x="467" y="2447"/>
                    </a:lnTo>
                    <a:cubicBezTo>
                      <a:pt x="423" y="2458"/>
                      <a:pt x="412" y="2491"/>
                      <a:pt x="457" y="2514"/>
                    </a:cubicBezTo>
                    <a:lnTo>
                      <a:pt x="501" y="2514"/>
                    </a:lnTo>
                    <a:cubicBezTo>
                      <a:pt x="489" y="2547"/>
                      <a:pt x="501" y="2580"/>
                      <a:pt x="546" y="2592"/>
                    </a:cubicBezTo>
                    <a:cubicBezTo>
                      <a:pt x="612" y="2603"/>
                      <a:pt x="679" y="2603"/>
                      <a:pt x="746" y="2603"/>
                    </a:cubicBezTo>
                    <a:cubicBezTo>
                      <a:pt x="746" y="2637"/>
                      <a:pt x="791" y="2651"/>
                      <a:pt x="827" y="2651"/>
                    </a:cubicBezTo>
                    <a:cubicBezTo>
                      <a:pt x="838" y="2651"/>
                      <a:pt x="849" y="2650"/>
                      <a:pt x="857" y="2647"/>
                    </a:cubicBezTo>
                    <a:cubicBezTo>
                      <a:pt x="879" y="2636"/>
                      <a:pt x="890" y="2625"/>
                      <a:pt x="912" y="2625"/>
                    </a:cubicBezTo>
                    <a:lnTo>
                      <a:pt x="845" y="2659"/>
                    </a:lnTo>
                    <a:cubicBezTo>
                      <a:pt x="823" y="2669"/>
                      <a:pt x="801" y="2681"/>
                      <a:pt x="768" y="2692"/>
                    </a:cubicBezTo>
                    <a:cubicBezTo>
                      <a:pt x="734" y="2714"/>
                      <a:pt x="734" y="2725"/>
                      <a:pt x="734" y="2748"/>
                    </a:cubicBezTo>
                    <a:cubicBezTo>
                      <a:pt x="712" y="2758"/>
                      <a:pt x="701" y="2781"/>
                      <a:pt x="712" y="2814"/>
                    </a:cubicBezTo>
                    <a:cubicBezTo>
                      <a:pt x="729" y="2881"/>
                      <a:pt x="782" y="2903"/>
                      <a:pt x="846" y="2903"/>
                    </a:cubicBezTo>
                    <a:cubicBezTo>
                      <a:pt x="910" y="2903"/>
                      <a:pt x="985" y="2881"/>
                      <a:pt x="1046" y="2859"/>
                    </a:cubicBezTo>
                    <a:cubicBezTo>
                      <a:pt x="1079" y="2870"/>
                      <a:pt x="1102" y="2881"/>
                      <a:pt x="1135" y="2881"/>
                    </a:cubicBezTo>
                    <a:cubicBezTo>
                      <a:pt x="1135" y="2881"/>
                      <a:pt x="1146" y="2892"/>
                      <a:pt x="1157" y="2892"/>
                    </a:cubicBezTo>
                    <a:lnTo>
                      <a:pt x="1168" y="2903"/>
                    </a:lnTo>
                    <a:cubicBezTo>
                      <a:pt x="1157" y="2903"/>
                      <a:pt x="1157" y="2914"/>
                      <a:pt x="1157" y="2926"/>
                    </a:cubicBezTo>
                    <a:cubicBezTo>
                      <a:pt x="1168" y="2959"/>
                      <a:pt x="1201" y="2959"/>
                      <a:pt x="1235" y="2959"/>
                    </a:cubicBezTo>
                    <a:cubicBezTo>
                      <a:pt x="1268" y="2959"/>
                      <a:pt x="1302" y="2948"/>
                      <a:pt x="1335" y="2936"/>
                    </a:cubicBezTo>
                    <a:cubicBezTo>
                      <a:pt x="1355" y="2939"/>
                      <a:pt x="1374" y="2940"/>
                      <a:pt x="1394" y="2940"/>
                    </a:cubicBezTo>
                    <a:cubicBezTo>
                      <a:pt x="1474" y="2940"/>
                      <a:pt x="1550" y="2923"/>
                      <a:pt x="1613" y="2914"/>
                    </a:cubicBezTo>
                    <a:cubicBezTo>
                      <a:pt x="1769" y="2903"/>
                      <a:pt x="1925" y="2859"/>
                      <a:pt x="2069" y="2803"/>
                    </a:cubicBezTo>
                    <a:cubicBezTo>
                      <a:pt x="2358" y="2692"/>
                      <a:pt x="2647" y="2514"/>
                      <a:pt x="2825" y="2269"/>
                    </a:cubicBezTo>
                    <a:cubicBezTo>
                      <a:pt x="2857" y="2229"/>
                      <a:pt x="2808" y="2200"/>
                      <a:pt x="2766" y="2200"/>
                    </a:cubicBezTo>
                    <a:cubicBezTo>
                      <a:pt x="2750" y="2200"/>
                      <a:pt x="2735" y="2204"/>
                      <a:pt x="2725" y="2214"/>
                    </a:cubicBezTo>
                    <a:cubicBezTo>
                      <a:pt x="2580" y="2336"/>
                      <a:pt x="2436" y="2458"/>
                      <a:pt x="2281" y="2558"/>
                    </a:cubicBezTo>
                    <a:cubicBezTo>
                      <a:pt x="2291" y="2547"/>
                      <a:pt x="2303" y="2536"/>
                      <a:pt x="2303" y="2525"/>
                    </a:cubicBezTo>
                    <a:cubicBezTo>
                      <a:pt x="2414" y="2436"/>
                      <a:pt x="2503" y="2336"/>
                      <a:pt x="2592" y="2224"/>
                    </a:cubicBezTo>
                    <a:cubicBezTo>
                      <a:pt x="2636" y="2180"/>
                      <a:pt x="2681" y="2125"/>
                      <a:pt x="2714" y="2069"/>
                    </a:cubicBezTo>
                    <a:cubicBezTo>
                      <a:pt x="2758" y="2014"/>
                      <a:pt x="2803" y="1958"/>
                      <a:pt x="2825" y="1880"/>
                    </a:cubicBezTo>
                    <a:cubicBezTo>
                      <a:pt x="2840" y="1850"/>
                      <a:pt x="2805" y="1831"/>
                      <a:pt x="2771" y="1831"/>
                    </a:cubicBezTo>
                    <a:cubicBezTo>
                      <a:pt x="2753" y="1831"/>
                      <a:pt x="2736" y="1835"/>
                      <a:pt x="2725" y="1846"/>
                    </a:cubicBezTo>
                    <a:cubicBezTo>
                      <a:pt x="2636" y="1925"/>
                      <a:pt x="2570" y="2036"/>
                      <a:pt x="2491" y="2135"/>
                    </a:cubicBezTo>
                    <a:cubicBezTo>
                      <a:pt x="2440" y="2209"/>
                      <a:pt x="2367" y="2282"/>
                      <a:pt x="2303" y="2346"/>
                    </a:cubicBezTo>
                    <a:lnTo>
                      <a:pt x="2303" y="2346"/>
                    </a:lnTo>
                    <a:cubicBezTo>
                      <a:pt x="2319" y="2303"/>
                      <a:pt x="2276" y="2287"/>
                      <a:pt x="2235" y="2287"/>
                    </a:cubicBezTo>
                    <a:cubicBezTo>
                      <a:pt x="2224" y="2287"/>
                      <a:pt x="2212" y="2289"/>
                      <a:pt x="2202" y="2291"/>
                    </a:cubicBezTo>
                    <a:cubicBezTo>
                      <a:pt x="2258" y="2258"/>
                      <a:pt x="2291" y="2202"/>
                      <a:pt x="2336" y="2158"/>
                    </a:cubicBezTo>
                    <a:cubicBezTo>
                      <a:pt x="2368" y="2118"/>
                      <a:pt x="2319" y="2089"/>
                      <a:pt x="2276" y="2089"/>
                    </a:cubicBezTo>
                    <a:cubicBezTo>
                      <a:pt x="2260" y="2089"/>
                      <a:pt x="2245" y="2093"/>
                      <a:pt x="2236" y="2103"/>
                    </a:cubicBezTo>
                    <a:cubicBezTo>
                      <a:pt x="2069" y="2247"/>
                      <a:pt x="1902" y="2402"/>
                      <a:pt x="1713" y="2514"/>
                    </a:cubicBezTo>
                    <a:cubicBezTo>
                      <a:pt x="1668" y="2547"/>
                      <a:pt x="1624" y="2570"/>
                      <a:pt x="1579" y="2603"/>
                    </a:cubicBezTo>
                    <a:cubicBezTo>
                      <a:pt x="1591" y="2592"/>
                      <a:pt x="1579" y="2580"/>
                      <a:pt x="1579" y="2570"/>
                    </a:cubicBezTo>
                    <a:cubicBezTo>
                      <a:pt x="1591" y="2558"/>
                      <a:pt x="1602" y="2558"/>
                      <a:pt x="1602" y="2547"/>
                    </a:cubicBezTo>
                    <a:cubicBezTo>
                      <a:pt x="1902" y="2347"/>
                      <a:pt x="2158" y="2091"/>
                      <a:pt x="2347" y="1791"/>
                    </a:cubicBezTo>
                    <a:cubicBezTo>
                      <a:pt x="2377" y="1753"/>
                      <a:pt x="2336" y="1726"/>
                      <a:pt x="2296" y="1726"/>
                    </a:cubicBezTo>
                    <a:cubicBezTo>
                      <a:pt x="2277" y="1726"/>
                      <a:pt x="2258" y="1732"/>
                      <a:pt x="2247" y="1747"/>
                    </a:cubicBezTo>
                    <a:cubicBezTo>
                      <a:pt x="2169" y="1858"/>
                      <a:pt x="2080" y="1958"/>
                      <a:pt x="1980" y="2058"/>
                    </a:cubicBezTo>
                    <a:cubicBezTo>
                      <a:pt x="2024" y="2002"/>
                      <a:pt x="2069" y="1935"/>
                      <a:pt x="2113" y="1880"/>
                    </a:cubicBezTo>
                    <a:cubicBezTo>
                      <a:pt x="2147" y="1824"/>
                      <a:pt x="2091" y="1802"/>
                      <a:pt x="2047" y="1802"/>
                    </a:cubicBezTo>
                    <a:cubicBezTo>
                      <a:pt x="2069" y="1757"/>
                      <a:pt x="2103" y="1713"/>
                      <a:pt x="2125" y="1668"/>
                    </a:cubicBezTo>
                    <a:cubicBezTo>
                      <a:pt x="2140" y="1639"/>
                      <a:pt x="2100" y="1619"/>
                      <a:pt x="2066" y="1619"/>
                    </a:cubicBezTo>
                    <a:cubicBezTo>
                      <a:pt x="2048" y="1619"/>
                      <a:pt x="2032" y="1624"/>
                      <a:pt x="2024" y="1635"/>
                    </a:cubicBezTo>
                    <a:cubicBezTo>
                      <a:pt x="1902" y="1846"/>
                      <a:pt x="1757" y="2024"/>
                      <a:pt x="1579" y="2180"/>
                    </a:cubicBezTo>
                    <a:cubicBezTo>
                      <a:pt x="1547" y="2192"/>
                      <a:pt x="1502" y="2214"/>
                      <a:pt x="1458" y="2236"/>
                    </a:cubicBezTo>
                    <a:cubicBezTo>
                      <a:pt x="1468" y="2202"/>
                      <a:pt x="1446" y="2169"/>
                      <a:pt x="1401" y="2158"/>
                    </a:cubicBezTo>
                    <a:lnTo>
                      <a:pt x="1424" y="2158"/>
                    </a:lnTo>
                    <a:cubicBezTo>
                      <a:pt x="1446" y="2135"/>
                      <a:pt x="1446" y="2103"/>
                      <a:pt x="1424" y="2091"/>
                    </a:cubicBezTo>
                    <a:cubicBezTo>
                      <a:pt x="1413" y="2080"/>
                      <a:pt x="1401" y="2069"/>
                      <a:pt x="1391" y="2069"/>
                    </a:cubicBezTo>
                    <a:cubicBezTo>
                      <a:pt x="1468" y="2024"/>
                      <a:pt x="1535" y="1980"/>
                      <a:pt x="1613" y="1925"/>
                    </a:cubicBezTo>
                    <a:cubicBezTo>
                      <a:pt x="1724" y="1846"/>
                      <a:pt x="1836" y="1757"/>
                      <a:pt x="1925" y="1658"/>
                    </a:cubicBezTo>
                    <a:cubicBezTo>
                      <a:pt x="1949" y="1616"/>
                      <a:pt x="1906" y="1593"/>
                      <a:pt x="1869" y="1593"/>
                    </a:cubicBezTo>
                    <a:cubicBezTo>
                      <a:pt x="1856" y="1593"/>
                      <a:pt x="1844" y="1596"/>
                      <a:pt x="1836" y="1602"/>
                    </a:cubicBezTo>
                    <a:lnTo>
                      <a:pt x="1535" y="1836"/>
                    </a:lnTo>
                    <a:cubicBezTo>
                      <a:pt x="1435" y="1913"/>
                      <a:pt x="1324" y="1980"/>
                      <a:pt x="1213" y="2046"/>
                    </a:cubicBezTo>
                    <a:lnTo>
                      <a:pt x="1079" y="2113"/>
                    </a:lnTo>
                    <a:lnTo>
                      <a:pt x="1057" y="2113"/>
                    </a:lnTo>
                    <a:lnTo>
                      <a:pt x="1068" y="2103"/>
                    </a:lnTo>
                    <a:cubicBezTo>
                      <a:pt x="1102" y="2091"/>
                      <a:pt x="1124" y="2058"/>
                      <a:pt x="1102" y="2036"/>
                    </a:cubicBezTo>
                    <a:cubicBezTo>
                      <a:pt x="1079" y="2014"/>
                      <a:pt x="1057" y="2002"/>
                      <a:pt x="1035" y="2002"/>
                    </a:cubicBezTo>
                    <a:cubicBezTo>
                      <a:pt x="1057" y="1991"/>
                      <a:pt x="1079" y="1980"/>
                      <a:pt x="1090" y="1969"/>
                    </a:cubicBezTo>
                    <a:lnTo>
                      <a:pt x="1112" y="1947"/>
                    </a:lnTo>
                    <a:cubicBezTo>
                      <a:pt x="1235" y="1858"/>
                      <a:pt x="1369" y="1769"/>
                      <a:pt x="1490" y="1658"/>
                    </a:cubicBezTo>
                    <a:cubicBezTo>
                      <a:pt x="1524" y="1624"/>
                      <a:pt x="1481" y="1590"/>
                      <a:pt x="1444" y="1590"/>
                    </a:cubicBezTo>
                    <a:cubicBezTo>
                      <a:pt x="1432" y="1590"/>
                      <a:pt x="1421" y="1594"/>
                      <a:pt x="1413" y="1602"/>
                    </a:cubicBezTo>
                    <a:cubicBezTo>
                      <a:pt x="1290" y="1702"/>
                      <a:pt x="1168" y="1780"/>
                      <a:pt x="1046" y="1869"/>
                    </a:cubicBezTo>
                    <a:cubicBezTo>
                      <a:pt x="1031" y="1866"/>
                      <a:pt x="1017" y="1864"/>
                      <a:pt x="1004" y="1864"/>
                    </a:cubicBezTo>
                    <a:cubicBezTo>
                      <a:pt x="967" y="1864"/>
                      <a:pt x="934" y="1874"/>
                      <a:pt x="901" y="1891"/>
                    </a:cubicBezTo>
                    <a:cubicBezTo>
                      <a:pt x="979" y="1824"/>
                      <a:pt x="1046" y="1757"/>
                      <a:pt x="1112" y="1668"/>
                    </a:cubicBezTo>
                    <a:lnTo>
                      <a:pt x="1112" y="1658"/>
                    </a:lnTo>
                    <a:cubicBezTo>
                      <a:pt x="1179" y="1613"/>
                      <a:pt x="1246" y="1579"/>
                      <a:pt x="1313" y="1546"/>
                    </a:cubicBezTo>
                    <a:cubicBezTo>
                      <a:pt x="1369" y="1513"/>
                      <a:pt x="1424" y="1490"/>
                      <a:pt x="1480" y="1468"/>
                    </a:cubicBezTo>
                    <a:cubicBezTo>
                      <a:pt x="1524" y="1446"/>
                      <a:pt x="1591" y="1424"/>
                      <a:pt x="1635" y="1379"/>
                    </a:cubicBezTo>
                    <a:cubicBezTo>
                      <a:pt x="1658" y="1346"/>
                      <a:pt x="1613" y="1312"/>
                      <a:pt x="1579" y="1312"/>
                    </a:cubicBezTo>
                    <a:cubicBezTo>
                      <a:pt x="1524" y="1312"/>
                      <a:pt x="1468" y="1346"/>
                      <a:pt x="1413" y="1368"/>
                    </a:cubicBezTo>
                    <a:cubicBezTo>
                      <a:pt x="1346" y="1391"/>
                      <a:pt x="1290" y="1424"/>
                      <a:pt x="1235" y="1446"/>
                    </a:cubicBezTo>
                    <a:cubicBezTo>
                      <a:pt x="1124" y="1502"/>
                      <a:pt x="1013" y="1569"/>
                      <a:pt x="901" y="1635"/>
                    </a:cubicBezTo>
                    <a:cubicBezTo>
                      <a:pt x="790" y="1702"/>
                      <a:pt x="690" y="1769"/>
                      <a:pt x="590" y="1846"/>
                    </a:cubicBezTo>
                    <a:cubicBezTo>
                      <a:pt x="578" y="1858"/>
                      <a:pt x="556" y="1869"/>
                      <a:pt x="534" y="1891"/>
                    </a:cubicBezTo>
                    <a:cubicBezTo>
                      <a:pt x="534" y="1880"/>
                      <a:pt x="534" y="1869"/>
                      <a:pt x="523" y="1869"/>
                    </a:cubicBezTo>
                    <a:lnTo>
                      <a:pt x="512" y="1869"/>
                    </a:lnTo>
                    <a:cubicBezTo>
                      <a:pt x="546" y="1846"/>
                      <a:pt x="568" y="1824"/>
                      <a:pt x="590" y="1802"/>
                    </a:cubicBezTo>
                    <a:cubicBezTo>
                      <a:pt x="723" y="1691"/>
                      <a:pt x="879" y="1602"/>
                      <a:pt x="1046" y="1546"/>
                    </a:cubicBezTo>
                    <a:cubicBezTo>
                      <a:pt x="1068" y="1535"/>
                      <a:pt x="1079" y="1502"/>
                      <a:pt x="1057" y="1480"/>
                    </a:cubicBezTo>
                    <a:cubicBezTo>
                      <a:pt x="1050" y="1467"/>
                      <a:pt x="1032" y="1461"/>
                      <a:pt x="1014" y="1461"/>
                    </a:cubicBezTo>
                    <a:cubicBezTo>
                      <a:pt x="1001" y="1461"/>
                      <a:pt x="988" y="1464"/>
                      <a:pt x="979" y="1468"/>
                    </a:cubicBezTo>
                    <a:cubicBezTo>
                      <a:pt x="801" y="1524"/>
                      <a:pt x="635" y="1613"/>
                      <a:pt x="489" y="1724"/>
                    </a:cubicBezTo>
                    <a:cubicBezTo>
                      <a:pt x="501" y="1702"/>
                      <a:pt x="489" y="1691"/>
                      <a:pt x="479" y="1680"/>
                    </a:cubicBezTo>
                    <a:cubicBezTo>
                      <a:pt x="546" y="1613"/>
                      <a:pt x="601" y="1557"/>
                      <a:pt x="679" y="1502"/>
                    </a:cubicBezTo>
                    <a:cubicBezTo>
                      <a:pt x="879" y="1413"/>
                      <a:pt x="1090" y="1368"/>
                      <a:pt x="1280" y="1268"/>
                    </a:cubicBezTo>
                    <a:cubicBezTo>
                      <a:pt x="1346" y="1223"/>
                      <a:pt x="1290" y="1168"/>
                      <a:pt x="1224" y="1168"/>
                    </a:cubicBezTo>
                    <a:cubicBezTo>
                      <a:pt x="1035" y="1201"/>
                      <a:pt x="857" y="1268"/>
                      <a:pt x="701" y="1368"/>
                    </a:cubicBezTo>
                    <a:cubicBezTo>
                      <a:pt x="701" y="1350"/>
                      <a:pt x="678" y="1332"/>
                      <a:pt x="658" y="1332"/>
                    </a:cubicBezTo>
                    <a:cubicBezTo>
                      <a:pt x="653" y="1332"/>
                      <a:pt x="649" y="1333"/>
                      <a:pt x="645" y="1335"/>
                    </a:cubicBezTo>
                    <a:cubicBezTo>
                      <a:pt x="523" y="1368"/>
                      <a:pt x="423" y="1413"/>
                      <a:pt x="323" y="1480"/>
                    </a:cubicBezTo>
                    <a:cubicBezTo>
                      <a:pt x="390" y="1424"/>
                      <a:pt x="457" y="1368"/>
                      <a:pt x="534" y="1324"/>
                    </a:cubicBezTo>
                    <a:cubicBezTo>
                      <a:pt x="546" y="1312"/>
                      <a:pt x="546" y="1302"/>
                      <a:pt x="546" y="1302"/>
                    </a:cubicBezTo>
                    <a:cubicBezTo>
                      <a:pt x="723" y="1191"/>
                      <a:pt x="912" y="1102"/>
                      <a:pt x="1102" y="1013"/>
                    </a:cubicBezTo>
                    <a:cubicBezTo>
                      <a:pt x="1162" y="992"/>
                      <a:pt x="1122" y="944"/>
                      <a:pt x="1080" y="944"/>
                    </a:cubicBezTo>
                    <a:cubicBezTo>
                      <a:pt x="1076" y="944"/>
                      <a:pt x="1072" y="945"/>
                      <a:pt x="1068" y="946"/>
                    </a:cubicBezTo>
                    <a:cubicBezTo>
                      <a:pt x="901" y="990"/>
                      <a:pt x="746" y="1057"/>
                      <a:pt x="601" y="1134"/>
                    </a:cubicBezTo>
                    <a:cubicBezTo>
                      <a:pt x="701" y="1057"/>
                      <a:pt x="801" y="990"/>
                      <a:pt x="890" y="912"/>
                    </a:cubicBezTo>
                    <a:cubicBezTo>
                      <a:pt x="942" y="877"/>
                      <a:pt x="892" y="835"/>
                      <a:pt x="846" y="835"/>
                    </a:cubicBezTo>
                    <a:cubicBezTo>
                      <a:pt x="834" y="835"/>
                      <a:pt x="822" y="838"/>
                      <a:pt x="812" y="845"/>
                    </a:cubicBezTo>
                    <a:cubicBezTo>
                      <a:pt x="657" y="946"/>
                      <a:pt x="512" y="1045"/>
                      <a:pt x="368" y="1157"/>
                    </a:cubicBezTo>
                    <a:cubicBezTo>
                      <a:pt x="345" y="1168"/>
                      <a:pt x="323" y="1179"/>
                      <a:pt x="312" y="1191"/>
                    </a:cubicBezTo>
                    <a:cubicBezTo>
                      <a:pt x="568" y="879"/>
                      <a:pt x="979" y="712"/>
                      <a:pt x="1313" y="467"/>
                    </a:cubicBezTo>
                    <a:cubicBezTo>
                      <a:pt x="1335" y="456"/>
                      <a:pt x="1335" y="423"/>
                      <a:pt x="1313" y="400"/>
                    </a:cubicBezTo>
                    <a:cubicBezTo>
                      <a:pt x="1300" y="387"/>
                      <a:pt x="1283" y="382"/>
                      <a:pt x="1265" y="382"/>
                    </a:cubicBezTo>
                    <a:cubicBezTo>
                      <a:pt x="1252" y="382"/>
                      <a:pt x="1238" y="385"/>
                      <a:pt x="1224" y="390"/>
                    </a:cubicBezTo>
                    <a:cubicBezTo>
                      <a:pt x="1079" y="445"/>
                      <a:pt x="934" y="501"/>
                      <a:pt x="801" y="578"/>
                    </a:cubicBezTo>
                    <a:cubicBezTo>
                      <a:pt x="723" y="612"/>
                      <a:pt x="645" y="657"/>
                      <a:pt x="578" y="690"/>
                    </a:cubicBezTo>
                    <a:cubicBezTo>
                      <a:pt x="556" y="712"/>
                      <a:pt x="534" y="723"/>
                      <a:pt x="512" y="734"/>
                    </a:cubicBezTo>
                    <a:cubicBezTo>
                      <a:pt x="546" y="690"/>
                      <a:pt x="578" y="645"/>
                      <a:pt x="623" y="601"/>
                    </a:cubicBezTo>
                    <a:cubicBezTo>
                      <a:pt x="723" y="479"/>
                      <a:pt x="835" y="378"/>
                      <a:pt x="957" y="279"/>
                    </a:cubicBezTo>
                    <a:cubicBezTo>
                      <a:pt x="1023" y="234"/>
                      <a:pt x="1079" y="190"/>
                      <a:pt x="1146" y="145"/>
                    </a:cubicBezTo>
                    <a:cubicBezTo>
                      <a:pt x="1224" y="111"/>
                      <a:pt x="1302" y="89"/>
                      <a:pt x="1369" y="56"/>
                    </a:cubicBezTo>
                    <a:cubicBezTo>
                      <a:pt x="1401" y="45"/>
                      <a:pt x="1379" y="0"/>
                      <a:pt x="13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8"/>
              <p:cNvSpPr/>
              <p:nvPr/>
            </p:nvSpPr>
            <p:spPr>
              <a:xfrm>
                <a:off x="745061" y="2173132"/>
                <a:ext cx="1989" cy="1570"/>
              </a:xfrm>
              <a:custGeom>
                <a:avLst/>
                <a:gdLst/>
                <a:ahLst/>
                <a:cxnLst/>
                <a:rect l="l" t="t" r="r" b="b"/>
                <a:pathLst>
                  <a:path w="57" h="45" extrusionOk="0">
                    <a:moveTo>
                      <a:pt x="57" y="0"/>
                    </a:moveTo>
                    <a:cubicBezTo>
                      <a:pt x="35" y="12"/>
                      <a:pt x="13" y="34"/>
                      <a:pt x="1" y="45"/>
                    </a:cubicBezTo>
                    <a:cubicBezTo>
                      <a:pt x="23" y="34"/>
                      <a:pt x="35" y="23"/>
                      <a:pt x="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8"/>
              <p:cNvSpPr/>
              <p:nvPr/>
            </p:nvSpPr>
            <p:spPr>
              <a:xfrm>
                <a:off x="721791" y="2166294"/>
                <a:ext cx="31678" cy="27910"/>
              </a:xfrm>
              <a:custGeom>
                <a:avLst/>
                <a:gdLst/>
                <a:ahLst/>
                <a:cxnLst/>
                <a:rect l="l" t="t" r="r" b="b"/>
                <a:pathLst>
                  <a:path w="908" h="800" extrusionOk="0">
                    <a:moveTo>
                      <a:pt x="864" y="0"/>
                    </a:moveTo>
                    <a:cubicBezTo>
                      <a:pt x="858" y="0"/>
                      <a:pt x="851" y="2"/>
                      <a:pt x="846" y="8"/>
                    </a:cubicBezTo>
                    <a:cubicBezTo>
                      <a:pt x="668" y="119"/>
                      <a:pt x="502" y="241"/>
                      <a:pt x="346" y="374"/>
                    </a:cubicBezTo>
                    <a:cubicBezTo>
                      <a:pt x="268" y="441"/>
                      <a:pt x="190" y="497"/>
                      <a:pt x="112" y="564"/>
                    </a:cubicBezTo>
                    <a:cubicBezTo>
                      <a:pt x="57" y="631"/>
                      <a:pt x="1" y="686"/>
                      <a:pt x="1" y="775"/>
                    </a:cubicBezTo>
                    <a:cubicBezTo>
                      <a:pt x="1" y="792"/>
                      <a:pt x="15" y="800"/>
                      <a:pt x="30" y="800"/>
                    </a:cubicBezTo>
                    <a:cubicBezTo>
                      <a:pt x="45" y="800"/>
                      <a:pt x="62" y="792"/>
                      <a:pt x="67" y="775"/>
                    </a:cubicBezTo>
                    <a:cubicBezTo>
                      <a:pt x="90" y="708"/>
                      <a:pt x="146" y="641"/>
                      <a:pt x="201" y="586"/>
                    </a:cubicBezTo>
                    <a:cubicBezTo>
                      <a:pt x="279" y="519"/>
                      <a:pt x="357" y="463"/>
                      <a:pt x="423" y="396"/>
                    </a:cubicBezTo>
                    <a:cubicBezTo>
                      <a:pt x="579" y="275"/>
                      <a:pt x="724" y="152"/>
                      <a:pt x="890" y="41"/>
                    </a:cubicBezTo>
                    <a:cubicBezTo>
                      <a:pt x="907" y="24"/>
                      <a:pt x="885" y="0"/>
                      <a:pt x="86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8"/>
              <p:cNvSpPr/>
              <p:nvPr/>
            </p:nvSpPr>
            <p:spPr>
              <a:xfrm>
                <a:off x="722558" y="2181017"/>
                <a:ext cx="40400" cy="34678"/>
              </a:xfrm>
              <a:custGeom>
                <a:avLst/>
                <a:gdLst/>
                <a:ahLst/>
                <a:cxnLst/>
                <a:rect l="l" t="t" r="r" b="b"/>
                <a:pathLst>
                  <a:path w="1158" h="994" extrusionOk="0">
                    <a:moveTo>
                      <a:pt x="502" y="1"/>
                    </a:moveTo>
                    <a:cubicBezTo>
                      <a:pt x="495" y="1"/>
                      <a:pt x="487" y="3"/>
                      <a:pt x="480" y="8"/>
                    </a:cubicBezTo>
                    <a:cubicBezTo>
                      <a:pt x="290" y="97"/>
                      <a:pt x="124" y="253"/>
                      <a:pt x="12" y="442"/>
                    </a:cubicBezTo>
                    <a:cubicBezTo>
                      <a:pt x="1" y="464"/>
                      <a:pt x="12" y="486"/>
                      <a:pt x="35" y="486"/>
                    </a:cubicBezTo>
                    <a:lnTo>
                      <a:pt x="35" y="498"/>
                    </a:lnTo>
                    <a:cubicBezTo>
                      <a:pt x="15" y="526"/>
                      <a:pt x="37" y="555"/>
                      <a:pt x="65" y="555"/>
                    </a:cubicBezTo>
                    <a:cubicBezTo>
                      <a:pt x="70" y="555"/>
                      <a:pt x="75" y="554"/>
                      <a:pt x="79" y="553"/>
                    </a:cubicBezTo>
                    <a:cubicBezTo>
                      <a:pt x="101" y="553"/>
                      <a:pt x="134" y="542"/>
                      <a:pt x="157" y="542"/>
                    </a:cubicBezTo>
                    <a:cubicBezTo>
                      <a:pt x="134" y="553"/>
                      <a:pt x="124" y="575"/>
                      <a:pt x="112" y="609"/>
                    </a:cubicBezTo>
                    <a:cubicBezTo>
                      <a:pt x="101" y="631"/>
                      <a:pt x="124" y="653"/>
                      <a:pt x="146" y="653"/>
                    </a:cubicBezTo>
                    <a:cubicBezTo>
                      <a:pt x="146" y="653"/>
                      <a:pt x="146" y="664"/>
                      <a:pt x="134" y="664"/>
                    </a:cubicBezTo>
                    <a:cubicBezTo>
                      <a:pt x="124" y="686"/>
                      <a:pt x="157" y="709"/>
                      <a:pt x="179" y="709"/>
                    </a:cubicBezTo>
                    <a:cubicBezTo>
                      <a:pt x="179" y="720"/>
                      <a:pt x="168" y="720"/>
                      <a:pt x="168" y="720"/>
                    </a:cubicBezTo>
                    <a:cubicBezTo>
                      <a:pt x="157" y="731"/>
                      <a:pt x="146" y="753"/>
                      <a:pt x="157" y="765"/>
                    </a:cubicBezTo>
                    <a:cubicBezTo>
                      <a:pt x="179" y="787"/>
                      <a:pt x="201" y="798"/>
                      <a:pt x="235" y="798"/>
                    </a:cubicBezTo>
                    <a:cubicBezTo>
                      <a:pt x="257" y="798"/>
                      <a:pt x="279" y="765"/>
                      <a:pt x="268" y="753"/>
                    </a:cubicBezTo>
                    <a:cubicBezTo>
                      <a:pt x="290" y="731"/>
                      <a:pt x="312" y="720"/>
                      <a:pt x="335" y="698"/>
                    </a:cubicBezTo>
                    <a:lnTo>
                      <a:pt x="335" y="698"/>
                    </a:lnTo>
                    <a:cubicBezTo>
                      <a:pt x="324" y="720"/>
                      <a:pt x="312" y="753"/>
                      <a:pt x="302" y="775"/>
                    </a:cubicBezTo>
                    <a:cubicBezTo>
                      <a:pt x="302" y="809"/>
                      <a:pt x="324" y="820"/>
                      <a:pt x="357" y="820"/>
                    </a:cubicBezTo>
                    <a:cubicBezTo>
                      <a:pt x="302" y="854"/>
                      <a:pt x="257" y="887"/>
                      <a:pt x="223" y="931"/>
                    </a:cubicBezTo>
                    <a:cubicBezTo>
                      <a:pt x="201" y="943"/>
                      <a:pt x="213" y="965"/>
                      <a:pt x="235" y="975"/>
                    </a:cubicBezTo>
                    <a:cubicBezTo>
                      <a:pt x="241" y="989"/>
                      <a:pt x="256" y="994"/>
                      <a:pt x="271" y="994"/>
                    </a:cubicBezTo>
                    <a:cubicBezTo>
                      <a:pt x="281" y="994"/>
                      <a:pt x="292" y="991"/>
                      <a:pt x="302" y="987"/>
                    </a:cubicBezTo>
                    <a:cubicBezTo>
                      <a:pt x="413" y="931"/>
                      <a:pt x="502" y="842"/>
                      <a:pt x="613" y="775"/>
                    </a:cubicBezTo>
                    <a:cubicBezTo>
                      <a:pt x="713" y="709"/>
                      <a:pt x="813" y="642"/>
                      <a:pt x="924" y="587"/>
                    </a:cubicBezTo>
                    <a:cubicBezTo>
                      <a:pt x="969" y="559"/>
                      <a:pt x="934" y="511"/>
                      <a:pt x="896" y="511"/>
                    </a:cubicBezTo>
                    <a:cubicBezTo>
                      <a:pt x="886" y="511"/>
                      <a:pt x="877" y="513"/>
                      <a:pt x="868" y="520"/>
                    </a:cubicBezTo>
                    <a:cubicBezTo>
                      <a:pt x="746" y="575"/>
                      <a:pt x="635" y="642"/>
                      <a:pt x="535" y="709"/>
                    </a:cubicBezTo>
                    <a:cubicBezTo>
                      <a:pt x="490" y="731"/>
                      <a:pt x="446" y="765"/>
                      <a:pt x="401" y="787"/>
                    </a:cubicBezTo>
                    <a:cubicBezTo>
                      <a:pt x="480" y="664"/>
                      <a:pt x="557" y="564"/>
                      <a:pt x="680" y="475"/>
                    </a:cubicBezTo>
                    <a:cubicBezTo>
                      <a:pt x="813" y="375"/>
                      <a:pt x="969" y="320"/>
                      <a:pt x="1125" y="253"/>
                    </a:cubicBezTo>
                    <a:cubicBezTo>
                      <a:pt x="1147" y="241"/>
                      <a:pt x="1158" y="219"/>
                      <a:pt x="1147" y="209"/>
                    </a:cubicBezTo>
                    <a:cubicBezTo>
                      <a:pt x="1140" y="195"/>
                      <a:pt x="1126" y="190"/>
                      <a:pt x="1111" y="190"/>
                    </a:cubicBezTo>
                    <a:cubicBezTo>
                      <a:pt x="1100" y="190"/>
                      <a:pt x="1089" y="193"/>
                      <a:pt x="1080" y="197"/>
                    </a:cubicBezTo>
                    <a:cubicBezTo>
                      <a:pt x="913" y="253"/>
                      <a:pt x="746" y="320"/>
                      <a:pt x="591" y="419"/>
                    </a:cubicBezTo>
                    <a:cubicBezTo>
                      <a:pt x="535" y="464"/>
                      <a:pt x="490" y="508"/>
                      <a:pt x="435" y="553"/>
                    </a:cubicBezTo>
                    <a:cubicBezTo>
                      <a:pt x="426" y="548"/>
                      <a:pt x="417" y="546"/>
                      <a:pt x="408" y="546"/>
                    </a:cubicBezTo>
                    <a:cubicBezTo>
                      <a:pt x="395" y="546"/>
                      <a:pt x="381" y="551"/>
                      <a:pt x="368" y="564"/>
                    </a:cubicBezTo>
                    <a:cubicBezTo>
                      <a:pt x="357" y="564"/>
                      <a:pt x="346" y="575"/>
                      <a:pt x="324" y="587"/>
                    </a:cubicBezTo>
                    <a:cubicBezTo>
                      <a:pt x="324" y="568"/>
                      <a:pt x="309" y="550"/>
                      <a:pt x="285" y="550"/>
                    </a:cubicBezTo>
                    <a:cubicBezTo>
                      <a:pt x="279" y="550"/>
                      <a:pt x="274" y="551"/>
                      <a:pt x="268" y="553"/>
                    </a:cubicBezTo>
                    <a:lnTo>
                      <a:pt x="246" y="553"/>
                    </a:lnTo>
                    <a:cubicBezTo>
                      <a:pt x="302" y="498"/>
                      <a:pt x="368" y="453"/>
                      <a:pt x="401" y="375"/>
                    </a:cubicBezTo>
                    <a:cubicBezTo>
                      <a:pt x="413" y="353"/>
                      <a:pt x="379" y="342"/>
                      <a:pt x="357" y="342"/>
                    </a:cubicBezTo>
                    <a:cubicBezTo>
                      <a:pt x="312" y="353"/>
                      <a:pt x="279" y="375"/>
                      <a:pt x="235" y="397"/>
                    </a:cubicBezTo>
                    <a:cubicBezTo>
                      <a:pt x="246" y="386"/>
                      <a:pt x="268" y="375"/>
                      <a:pt x="279" y="364"/>
                    </a:cubicBezTo>
                    <a:lnTo>
                      <a:pt x="457" y="186"/>
                    </a:lnTo>
                    <a:cubicBezTo>
                      <a:pt x="483" y="160"/>
                      <a:pt x="442" y="135"/>
                      <a:pt x="407" y="135"/>
                    </a:cubicBezTo>
                    <a:cubicBezTo>
                      <a:pt x="397" y="135"/>
                      <a:pt x="387" y="137"/>
                      <a:pt x="379" y="142"/>
                    </a:cubicBezTo>
                    <a:cubicBezTo>
                      <a:pt x="335" y="186"/>
                      <a:pt x="290" y="219"/>
                      <a:pt x="246" y="264"/>
                    </a:cubicBezTo>
                    <a:cubicBezTo>
                      <a:pt x="324" y="175"/>
                      <a:pt x="413" y="97"/>
                      <a:pt x="512" y="41"/>
                    </a:cubicBezTo>
                    <a:cubicBezTo>
                      <a:pt x="538" y="24"/>
                      <a:pt x="525" y="1"/>
                      <a:pt x="50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8"/>
              <p:cNvSpPr/>
              <p:nvPr/>
            </p:nvSpPr>
            <p:spPr>
              <a:xfrm>
                <a:off x="755179" y="2205299"/>
                <a:ext cx="38516" cy="30352"/>
              </a:xfrm>
              <a:custGeom>
                <a:avLst/>
                <a:gdLst/>
                <a:ahLst/>
                <a:cxnLst/>
                <a:rect l="l" t="t" r="r" b="b"/>
                <a:pathLst>
                  <a:path w="1104" h="870" extrusionOk="0">
                    <a:moveTo>
                      <a:pt x="1068" y="1"/>
                    </a:moveTo>
                    <a:cubicBezTo>
                      <a:pt x="1056" y="1"/>
                      <a:pt x="1043" y="4"/>
                      <a:pt x="1035" y="13"/>
                    </a:cubicBezTo>
                    <a:cubicBezTo>
                      <a:pt x="901" y="158"/>
                      <a:pt x="768" y="291"/>
                      <a:pt x="623" y="435"/>
                    </a:cubicBezTo>
                    <a:cubicBezTo>
                      <a:pt x="568" y="502"/>
                      <a:pt x="501" y="569"/>
                      <a:pt x="445" y="625"/>
                    </a:cubicBezTo>
                    <a:lnTo>
                      <a:pt x="345" y="691"/>
                    </a:lnTo>
                    <a:cubicBezTo>
                      <a:pt x="323" y="702"/>
                      <a:pt x="301" y="702"/>
                      <a:pt x="289" y="714"/>
                    </a:cubicBezTo>
                    <a:lnTo>
                      <a:pt x="256" y="714"/>
                    </a:lnTo>
                    <a:cubicBezTo>
                      <a:pt x="250" y="707"/>
                      <a:pt x="236" y="701"/>
                      <a:pt x="223" y="701"/>
                    </a:cubicBezTo>
                    <a:cubicBezTo>
                      <a:pt x="214" y="701"/>
                      <a:pt x="205" y="704"/>
                      <a:pt x="200" y="714"/>
                    </a:cubicBezTo>
                    <a:cubicBezTo>
                      <a:pt x="190" y="724"/>
                      <a:pt x="190" y="736"/>
                      <a:pt x="190" y="736"/>
                    </a:cubicBezTo>
                    <a:cubicBezTo>
                      <a:pt x="178" y="736"/>
                      <a:pt x="167" y="736"/>
                      <a:pt x="167" y="747"/>
                    </a:cubicBezTo>
                    <a:cubicBezTo>
                      <a:pt x="145" y="747"/>
                      <a:pt x="123" y="758"/>
                      <a:pt x="89" y="769"/>
                    </a:cubicBezTo>
                    <a:cubicBezTo>
                      <a:pt x="78" y="780"/>
                      <a:pt x="67" y="780"/>
                      <a:pt x="56" y="791"/>
                    </a:cubicBezTo>
                    <a:cubicBezTo>
                      <a:pt x="45" y="791"/>
                      <a:pt x="45" y="791"/>
                      <a:pt x="34" y="803"/>
                    </a:cubicBezTo>
                    <a:cubicBezTo>
                      <a:pt x="22" y="803"/>
                      <a:pt x="22" y="803"/>
                      <a:pt x="22" y="813"/>
                    </a:cubicBezTo>
                    <a:cubicBezTo>
                      <a:pt x="0" y="825"/>
                      <a:pt x="0" y="836"/>
                      <a:pt x="12" y="847"/>
                    </a:cubicBezTo>
                    <a:cubicBezTo>
                      <a:pt x="22" y="869"/>
                      <a:pt x="45" y="869"/>
                      <a:pt x="67" y="869"/>
                    </a:cubicBezTo>
                    <a:lnTo>
                      <a:pt x="78" y="869"/>
                    </a:lnTo>
                    <a:cubicBezTo>
                      <a:pt x="89" y="858"/>
                      <a:pt x="101" y="858"/>
                      <a:pt x="111" y="858"/>
                    </a:cubicBezTo>
                    <a:cubicBezTo>
                      <a:pt x="123" y="847"/>
                      <a:pt x="134" y="847"/>
                      <a:pt x="145" y="836"/>
                    </a:cubicBezTo>
                    <a:cubicBezTo>
                      <a:pt x="167" y="825"/>
                      <a:pt x="190" y="813"/>
                      <a:pt x="223" y="813"/>
                    </a:cubicBezTo>
                    <a:cubicBezTo>
                      <a:pt x="223" y="803"/>
                      <a:pt x="234" y="803"/>
                      <a:pt x="234" y="791"/>
                    </a:cubicBezTo>
                    <a:lnTo>
                      <a:pt x="245" y="791"/>
                    </a:lnTo>
                    <a:cubicBezTo>
                      <a:pt x="257" y="794"/>
                      <a:pt x="269" y="796"/>
                      <a:pt x="281" y="796"/>
                    </a:cubicBezTo>
                    <a:cubicBezTo>
                      <a:pt x="313" y="796"/>
                      <a:pt x="346" y="785"/>
                      <a:pt x="378" y="769"/>
                    </a:cubicBezTo>
                    <a:cubicBezTo>
                      <a:pt x="467" y="724"/>
                      <a:pt x="534" y="658"/>
                      <a:pt x="601" y="580"/>
                    </a:cubicBezTo>
                    <a:cubicBezTo>
                      <a:pt x="768" y="402"/>
                      <a:pt x="924" y="213"/>
                      <a:pt x="1090" y="24"/>
                    </a:cubicBezTo>
                    <a:cubicBezTo>
                      <a:pt x="1104" y="10"/>
                      <a:pt x="1088" y="1"/>
                      <a:pt x="106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8"/>
              <p:cNvSpPr/>
              <p:nvPr/>
            </p:nvSpPr>
            <p:spPr>
              <a:xfrm>
                <a:off x="770669" y="2233454"/>
                <a:ext cx="36562" cy="14199"/>
              </a:xfrm>
              <a:custGeom>
                <a:avLst/>
                <a:gdLst/>
                <a:ahLst/>
                <a:cxnLst/>
                <a:rect l="l" t="t" r="r" b="b"/>
                <a:pathLst>
                  <a:path w="1048" h="407" extrusionOk="0">
                    <a:moveTo>
                      <a:pt x="963" y="0"/>
                    </a:moveTo>
                    <a:cubicBezTo>
                      <a:pt x="953" y="0"/>
                      <a:pt x="944" y="2"/>
                      <a:pt x="935" y="6"/>
                    </a:cubicBezTo>
                    <a:lnTo>
                      <a:pt x="902" y="6"/>
                    </a:lnTo>
                    <a:cubicBezTo>
                      <a:pt x="902" y="6"/>
                      <a:pt x="891" y="6"/>
                      <a:pt x="891" y="18"/>
                    </a:cubicBezTo>
                    <a:lnTo>
                      <a:pt x="880" y="18"/>
                    </a:lnTo>
                    <a:lnTo>
                      <a:pt x="869" y="29"/>
                    </a:lnTo>
                    <a:lnTo>
                      <a:pt x="858" y="40"/>
                    </a:lnTo>
                    <a:cubicBezTo>
                      <a:pt x="858" y="51"/>
                      <a:pt x="846" y="51"/>
                      <a:pt x="846" y="51"/>
                    </a:cubicBezTo>
                    <a:lnTo>
                      <a:pt x="846" y="62"/>
                    </a:lnTo>
                    <a:cubicBezTo>
                      <a:pt x="602" y="207"/>
                      <a:pt x="335" y="307"/>
                      <a:pt x="57" y="329"/>
                    </a:cubicBezTo>
                    <a:cubicBezTo>
                      <a:pt x="1" y="340"/>
                      <a:pt x="1" y="407"/>
                      <a:pt x="57" y="407"/>
                    </a:cubicBezTo>
                    <a:cubicBezTo>
                      <a:pt x="401" y="385"/>
                      <a:pt x="735" y="273"/>
                      <a:pt x="1002" y="62"/>
                    </a:cubicBezTo>
                    <a:cubicBezTo>
                      <a:pt x="1048" y="35"/>
                      <a:pt x="1004" y="0"/>
                      <a:pt x="96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8"/>
              <p:cNvSpPr/>
              <p:nvPr/>
            </p:nvSpPr>
            <p:spPr>
              <a:xfrm>
                <a:off x="764494" y="2154607"/>
                <a:ext cx="13606" cy="4221"/>
              </a:xfrm>
              <a:custGeom>
                <a:avLst/>
                <a:gdLst/>
                <a:ahLst/>
                <a:cxnLst/>
                <a:rect l="l" t="t" r="r" b="b"/>
                <a:pathLst>
                  <a:path w="390" h="121" extrusionOk="0">
                    <a:moveTo>
                      <a:pt x="56" y="0"/>
                    </a:moveTo>
                    <a:cubicBezTo>
                      <a:pt x="47" y="0"/>
                      <a:pt x="39" y="3"/>
                      <a:pt x="34" y="9"/>
                    </a:cubicBezTo>
                    <a:cubicBezTo>
                      <a:pt x="22" y="9"/>
                      <a:pt x="12" y="20"/>
                      <a:pt x="0" y="42"/>
                    </a:cubicBezTo>
                    <a:cubicBezTo>
                      <a:pt x="0" y="64"/>
                      <a:pt x="22" y="86"/>
                      <a:pt x="45" y="98"/>
                    </a:cubicBezTo>
                    <a:cubicBezTo>
                      <a:pt x="101" y="109"/>
                      <a:pt x="145" y="109"/>
                      <a:pt x="200" y="120"/>
                    </a:cubicBezTo>
                    <a:cubicBezTo>
                      <a:pt x="245" y="120"/>
                      <a:pt x="311" y="120"/>
                      <a:pt x="356" y="98"/>
                    </a:cubicBezTo>
                    <a:cubicBezTo>
                      <a:pt x="368" y="98"/>
                      <a:pt x="390" y="76"/>
                      <a:pt x="378" y="53"/>
                    </a:cubicBezTo>
                    <a:cubicBezTo>
                      <a:pt x="378" y="42"/>
                      <a:pt x="356" y="20"/>
                      <a:pt x="345" y="20"/>
                    </a:cubicBezTo>
                    <a:cubicBezTo>
                      <a:pt x="327" y="16"/>
                      <a:pt x="309" y="15"/>
                      <a:pt x="293" y="15"/>
                    </a:cubicBezTo>
                    <a:cubicBezTo>
                      <a:pt x="260" y="15"/>
                      <a:pt x="230" y="20"/>
                      <a:pt x="200" y="20"/>
                    </a:cubicBezTo>
                    <a:cubicBezTo>
                      <a:pt x="178" y="20"/>
                      <a:pt x="156" y="9"/>
                      <a:pt x="134" y="9"/>
                    </a:cubicBezTo>
                    <a:lnTo>
                      <a:pt x="78" y="9"/>
                    </a:lnTo>
                    <a:cubicBezTo>
                      <a:pt x="73" y="3"/>
                      <a:pt x="64" y="0"/>
                      <a:pt x="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8"/>
              <p:cNvSpPr/>
              <p:nvPr/>
            </p:nvSpPr>
            <p:spPr>
              <a:xfrm>
                <a:off x="763692" y="2143268"/>
                <a:ext cx="7431" cy="5059"/>
              </a:xfrm>
              <a:custGeom>
                <a:avLst/>
                <a:gdLst/>
                <a:ahLst/>
                <a:cxnLst/>
                <a:rect l="l" t="t" r="r" b="b"/>
                <a:pathLst>
                  <a:path w="213" h="145" extrusionOk="0">
                    <a:moveTo>
                      <a:pt x="90" y="0"/>
                    </a:moveTo>
                    <a:cubicBezTo>
                      <a:pt x="79" y="0"/>
                      <a:pt x="68" y="0"/>
                      <a:pt x="57" y="11"/>
                    </a:cubicBezTo>
                    <a:cubicBezTo>
                      <a:pt x="45" y="11"/>
                      <a:pt x="35" y="23"/>
                      <a:pt x="35" y="23"/>
                    </a:cubicBezTo>
                    <a:cubicBezTo>
                      <a:pt x="23" y="23"/>
                      <a:pt x="23" y="33"/>
                      <a:pt x="23" y="33"/>
                    </a:cubicBezTo>
                    <a:cubicBezTo>
                      <a:pt x="12" y="33"/>
                      <a:pt x="12" y="45"/>
                      <a:pt x="12" y="45"/>
                    </a:cubicBezTo>
                    <a:cubicBezTo>
                      <a:pt x="12" y="45"/>
                      <a:pt x="1" y="56"/>
                      <a:pt x="1" y="67"/>
                    </a:cubicBezTo>
                    <a:lnTo>
                      <a:pt x="1" y="78"/>
                    </a:lnTo>
                    <a:lnTo>
                      <a:pt x="1" y="89"/>
                    </a:lnTo>
                    <a:cubicBezTo>
                      <a:pt x="1" y="100"/>
                      <a:pt x="1" y="100"/>
                      <a:pt x="12" y="100"/>
                    </a:cubicBezTo>
                    <a:lnTo>
                      <a:pt x="12" y="112"/>
                    </a:lnTo>
                    <a:lnTo>
                      <a:pt x="12" y="122"/>
                    </a:lnTo>
                    <a:lnTo>
                      <a:pt x="23" y="122"/>
                    </a:lnTo>
                    <a:lnTo>
                      <a:pt x="23" y="134"/>
                    </a:lnTo>
                    <a:lnTo>
                      <a:pt x="45" y="134"/>
                    </a:lnTo>
                    <a:lnTo>
                      <a:pt x="45" y="144"/>
                    </a:lnTo>
                    <a:lnTo>
                      <a:pt x="168" y="144"/>
                    </a:lnTo>
                    <a:lnTo>
                      <a:pt x="190" y="122"/>
                    </a:lnTo>
                    <a:lnTo>
                      <a:pt x="201" y="112"/>
                    </a:lnTo>
                    <a:lnTo>
                      <a:pt x="201" y="100"/>
                    </a:lnTo>
                    <a:cubicBezTo>
                      <a:pt x="213" y="89"/>
                      <a:pt x="213" y="78"/>
                      <a:pt x="213" y="78"/>
                    </a:cubicBezTo>
                    <a:cubicBezTo>
                      <a:pt x="213" y="67"/>
                      <a:pt x="201" y="45"/>
                      <a:pt x="201" y="33"/>
                    </a:cubicBezTo>
                    <a:cubicBezTo>
                      <a:pt x="190" y="33"/>
                      <a:pt x="190" y="23"/>
                      <a:pt x="190" y="23"/>
                    </a:cubicBezTo>
                    <a:cubicBezTo>
                      <a:pt x="190" y="23"/>
                      <a:pt x="179" y="23"/>
                      <a:pt x="179" y="11"/>
                    </a:cubicBezTo>
                    <a:lnTo>
                      <a:pt x="157" y="11"/>
                    </a:lnTo>
                    <a:cubicBezTo>
                      <a:pt x="157" y="0"/>
                      <a:pt x="146" y="0"/>
                      <a:pt x="1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8"/>
              <p:cNvSpPr/>
              <p:nvPr/>
            </p:nvSpPr>
            <p:spPr>
              <a:xfrm>
                <a:off x="759435" y="2175470"/>
                <a:ext cx="6245" cy="4675"/>
              </a:xfrm>
              <a:custGeom>
                <a:avLst/>
                <a:gdLst/>
                <a:ahLst/>
                <a:cxnLst/>
                <a:rect l="l" t="t" r="r" b="b"/>
                <a:pathLst>
                  <a:path w="179" h="134" extrusionOk="0">
                    <a:moveTo>
                      <a:pt x="68" y="0"/>
                    </a:moveTo>
                    <a:cubicBezTo>
                      <a:pt x="68" y="0"/>
                      <a:pt x="56" y="0"/>
                      <a:pt x="56" y="12"/>
                    </a:cubicBezTo>
                    <a:lnTo>
                      <a:pt x="45" y="12"/>
                    </a:lnTo>
                    <a:cubicBezTo>
                      <a:pt x="45" y="12"/>
                      <a:pt x="34" y="12"/>
                      <a:pt x="34" y="22"/>
                    </a:cubicBezTo>
                    <a:lnTo>
                      <a:pt x="23" y="22"/>
                    </a:lnTo>
                    <a:lnTo>
                      <a:pt x="23" y="34"/>
                    </a:lnTo>
                    <a:lnTo>
                      <a:pt x="12" y="45"/>
                    </a:lnTo>
                    <a:lnTo>
                      <a:pt x="12" y="56"/>
                    </a:lnTo>
                    <a:lnTo>
                      <a:pt x="1" y="67"/>
                    </a:lnTo>
                    <a:lnTo>
                      <a:pt x="1" y="89"/>
                    </a:lnTo>
                    <a:lnTo>
                      <a:pt x="12" y="89"/>
                    </a:lnTo>
                    <a:lnTo>
                      <a:pt x="12" y="101"/>
                    </a:lnTo>
                    <a:cubicBezTo>
                      <a:pt x="23" y="111"/>
                      <a:pt x="23" y="111"/>
                      <a:pt x="23" y="123"/>
                    </a:cubicBezTo>
                    <a:lnTo>
                      <a:pt x="34" y="123"/>
                    </a:lnTo>
                    <a:cubicBezTo>
                      <a:pt x="34" y="123"/>
                      <a:pt x="45" y="123"/>
                      <a:pt x="45" y="133"/>
                    </a:cubicBezTo>
                    <a:lnTo>
                      <a:pt x="134" y="133"/>
                    </a:lnTo>
                    <a:lnTo>
                      <a:pt x="145" y="123"/>
                    </a:lnTo>
                    <a:lnTo>
                      <a:pt x="157" y="123"/>
                    </a:lnTo>
                    <a:cubicBezTo>
                      <a:pt x="157" y="111"/>
                      <a:pt x="157" y="111"/>
                      <a:pt x="167" y="111"/>
                    </a:cubicBezTo>
                    <a:lnTo>
                      <a:pt x="167" y="101"/>
                    </a:lnTo>
                    <a:cubicBezTo>
                      <a:pt x="167" y="101"/>
                      <a:pt x="167" y="89"/>
                      <a:pt x="179" y="89"/>
                    </a:cubicBezTo>
                    <a:lnTo>
                      <a:pt x="179" y="78"/>
                    </a:lnTo>
                    <a:lnTo>
                      <a:pt x="179" y="67"/>
                    </a:lnTo>
                    <a:lnTo>
                      <a:pt x="179" y="45"/>
                    </a:lnTo>
                    <a:cubicBezTo>
                      <a:pt x="179" y="45"/>
                      <a:pt x="167" y="45"/>
                      <a:pt x="167" y="34"/>
                    </a:cubicBezTo>
                    <a:lnTo>
                      <a:pt x="157" y="22"/>
                    </a:lnTo>
                    <a:lnTo>
                      <a:pt x="145" y="12"/>
                    </a:lnTo>
                    <a:lnTo>
                      <a:pt x="134" y="12"/>
                    </a:lnTo>
                    <a:cubicBezTo>
                      <a:pt x="134" y="0"/>
                      <a:pt x="123" y="0"/>
                      <a:pt x="11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8"/>
              <p:cNvSpPr/>
              <p:nvPr/>
            </p:nvSpPr>
            <p:spPr>
              <a:xfrm>
                <a:off x="766797" y="2179726"/>
                <a:ext cx="7815" cy="4082"/>
              </a:xfrm>
              <a:custGeom>
                <a:avLst/>
                <a:gdLst/>
                <a:ahLst/>
                <a:cxnLst/>
                <a:rect l="l" t="t" r="r" b="b"/>
                <a:pathLst>
                  <a:path w="224" h="117" extrusionOk="0">
                    <a:moveTo>
                      <a:pt x="156" y="1"/>
                    </a:moveTo>
                    <a:cubicBezTo>
                      <a:pt x="134" y="1"/>
                      <a:pt x="112" y="1"/>
                      <a:pt x="90" y="11"/>
                    </a:cubicBezTo>
                    <a:cubicBezTo>
                      <a:pt x="79" y="11"/>
                      <a:pt x="68" y="11"/>
                      <a:pt x="57" y="23"/>
                    </a:cubicBezTo>
                    <a:cubicBezTo>
                      <a:pt x="45" y="23"/>
                      <a:pt x="35" y="23"/>
                      <a:pt x="23" y="34"/>
                    </a:cubicBezTo>
                    <a:cubicBezTo>
                      <a:pt x="23" y="45"/>
                      <a:pt x="23" y="45"/>
                      <a:pt x="12" y="45"/>
                    </a:cubicBezTo>
                    <a:lnTo>
                      <a:pt x="12" y="68"/>
                    </a:lnTo>
                    <a:cubicBezTo>
                      <a:pt x="1" y="68"/>
                      <a:pt x="1" y="68"/>
                      <a:pt x="12" y="78"/>
                    </a:cubicBezTo>
                    <a:lnTo>
                      <a:pt x="12" y="90"/>
                    </a:lnTo>
                    <a:cubicBezTo>
                      <a:pt x="29" y="106"/>
                      <a:pt x="45" y="116"/>
                      <a:pt x="66" y="116"/>
                    </a:cubicBezTo>
                    <a:cubicBezTo>
                      <a:pt x="73" y="116"/>
                      <a:pt x="81" y="115"/>
                      <a:pt x="90" y="112"/>
                    </a:cubicBezTo>
                    <a:cubicBezTo>
                      <a:pt x="101" y="112"/>
                      <a:pt x="112" y="112"/>
                      <a:pt x="124" y="100"/>
                    </a:cubicBezTo>
                    <a:cubicBezTo>
                      <a:pt x="146" y="100"/>
                      <a:pt x="156" y="100"/>
                      <a:pt x="168" y="90"/>
                    </a:cubicBezTo>
                    <a:lnTo>
                      <a:pt x="168" y="100"/>
                    </a:lnTo>
                    <a:cubicBezTo>
                      <a:pt x="179" y="90"/>
                      <a:pt x="190" y="90"/>
                      <a:pt x="201" y="78"/>
                    </a:cubicBezTo>
                    <a:cubicBezTo>
                      <a:pt x="213" y="78"/>
                      <a:pt x="223" y="56"/>
                      <a:pt x="223" y="45"/>
                    </a:cubicBezTo>
                    <a:cubicBezTo>
                      <a:pt x="223" y="34"/>
                      <a:pt x="213" y="23"/>
                      <a:pt x="201" y="11"/>
                    </a:cubicBezTo>
                    <a:cubicBezTo>
                      <a:pt x="190" y="1"/>
                      <a:pt x="179" y="1"/>
                      <a:pt x="15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8"/>
              <p:cNvSpPr/>
              <p:nvPr/>
            </p:nvSpPr>
            <p:spPr>
              <a:xfrm>
                <a:off x="773774" y="2172365"/>
                <a:ext cx="6245" cy="5442"/>
              </a:xfrm>
              <a:custGeom>
                <a:avLst/>
                <a:gdLst/>
                <a:ahLst/>
                <a:cxnLst/>
                <a:rect l="l" t="t" r="r" b="b"/>
                <a:pathLst>
                  <a:path w="179" h="156" extrusionOk="0">
                    <a:moveTo>
                      <a:pt x="79" y="0"/>
                    </a:moveTo>
                    <a:cubicBezTo>
                      <a:pt x="68" y="0"/>
                      <a:pt x="57" y="12"/>
                      <a:pt x="45" y="22"/>
                    </a:cubicBezTo>
                    <a:cubicBezTo>
                      <a:pt x="35" y="22"/>
                      <a:pt x="23" y="34"/>
                      <a:pt x="13" y="45"/>
                    </a:cubicBezTo>
                    <a:lnTo>
                      <a:pt x="13" y="56"/>
                    </a:lnTo>
                    <a:lnTo>
                      <a:pt x="13" y="67"/>
                    </a:lnTo>
                    <a:lnTo>
                      <a:pt x="13" y="78"/>
                    </a:lnTo>
                    <a:lnTo>
                      <a:pt x="13" y="89"/>
                    </a:lnTo>
                    <a:lnTo>
                      <a:pt x="13" y="101"/>
                    </a:lnTo>
                    <a:cubicBezTo>
                      <a:pt x="1" y="101"/>
                      <a:pt x="1" y="111"/>
                      <a:pt x="13" y="123"/>
                    </a:cubicBezTo>
                    <a:lnTo>
                      <a:pt x="13" y="134"/>
                    </a:lnTo>
                    <a:cubicBezTo>
                      <a:pt x="23" y="134"/>
                      <a:pt x="23" y="145"/>
                      <a:pt x="35" y="145"/>
                    </a:cubicBezTo>
                    <a:cubicBezTo>
                      <a:pt x="45" y="156"/>
                      <a:pt x="45" y="156"/>
                      <a:pt x="57" y="156"/>
                    </a:cubicBezTo>
                    <a:lnTo>
                      <a:pt x="102" y="156"/>
                    </a:lnTo>
                    <a:cubicBezTo>
                      <a:pt x="112" y="156"/>
                      <a:pt x="124" y="156"/>
                      <a:pt x="134" y="145"/>
                    </a:cubicBezTo>
                    <a:lnTo>
                      <a:pt x="146" y="134"/>
                    </a:lnTo>
                    <a:cubicBezTo>
                      <a:pt x="146" y="123"/>
                      <a:pt x="157" y="111"/>
                      <a:pt x="157" y="111"/>
                    </a:cubicBezTo>
                    <a:lnTo>
                      <a:pt x="157" y="101"/>
                    </a:lnTo>
                    <a:cubicBezTo>
                      <a:pt x="168" y="101"/>
                      <a:pt x="168" y="89"/>
                      <a:pt x="179" y="89"/>
                    </a:cubicBezTo>
                    <a:lnTo>
                      <a:pt x="179" y="67"/>
                    </a:lnTo>
                    <a:lnTo>
                      <a:pt x="179" y="56"/>
                    </a:lnTo>
                    <a:cubicBezTo>
                      <a:pt x="179" y="45"/>
                      <a:pt x="179" y="34"/>
                      <a:pt x="168" y="22"/>
                    </a:cubicBezTo>
                    <a:lnTo>
                      <a:pt x="157" y="12"/>
                    </a:lnTo>
                    <a:cubicBezTo>
                      <a:pt x="146" y="0"/>
                      <a:pt x="134" y="0"/>
                      <a:pt x="12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8"/>
              <p:cNvSpPr/>
              <p:nvPr/>
            </p:nvSpPr>
            <p:spPr>
              <a:xfrm>
                <a:off x="779984" y="2174319"/>
                <a:ext cx="35" cy="802"/>
              </a:xfrm>
              <a:custGeom>
                <a:avLst/>
                <a:gdLst/>
                <a:ahLst/>
                <a:cxnLst/>
                <a:rect l="l" t="t" r="r" b="b"/>
                <a:pathLst>
                  <a:path w="1" h="23" extrusionOk="0">
                    <a:moveTo>
                      <a:pt x="1" y="22"/>
                    </a:moveTo>
                    <a:lnTo>
                      <a:pt x="1" y="0"/>
                    </a:lnTo>
                    <a:lnTo>
                      <a:pt x="1" y="1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8"/>
              <p:cNvSpPr/>
              <p:nvPr/>
            </p:nvSpPr>
            <p:spPr>
              <a:xfrm>
                <a:off x="764494" y="2183843"/>
                <a:ext cx="12839" cy="4849"/>
              </a:xfrm>
              <a:custGeom>
                <a:avLst/>
                <a:gdLst/>
                <a:ahLst/>
                <a:cxnLst/>
                <a:rect l="l" t="t" r="r" b="b"/>
                <a:pathLst>
                  <a:path w="368" h="139" extrusionOk="0">
                    <a:moveTo>
                      <a:pt x="74" y="0"/>
                    </a:moveTo>
                    <a:cubicBezTo>
                      <a:pt x="54" y="0"/>
                      <a:pt x="38" y="8"/>
                      <a:pt x="22" y="16"/>
                    </a:cubicBezTo>
                    <a:cubicBezTo>
                      <a:pt x="12" y="39"/>
                      <a:pt x="0" y="61"/>
                      <a:pt x="22" y="83"/>
                    </a:cubicBezTo>
                    <a:cubicBezTo>
                      <a:pt x="22" y="94"/>
                      <a:pt x="34" y="94"/>
                      <a:pt x="45" y="105"/>
                    </a:cubicBezTo>
                    <a:cubicBezTo>
                      <a:pt x="56" y="116"/>
                      <a:pt x="78" y="128"/>
                      <a:pt x="101" y="128"/>
                    </a:cubicBezTo>
                    <a:lnTo>
                      <a:pt x="111" y="128"/>
                    </a:lnTo>
                    <a:cubicBezTo>
                      <a:pt x="122" y="133"/>
                      <a:pt x="131" y="136"/>
                      <a:pt x="139" y="136"/>
                    </a:cubicBezTo>
                    <a:cubicBezTo>
                      <a:pt x="148" y="136"/>
                      <a:pt x="156" y="133"/>
                      <a:pt x="167" y="128"/>
                    </a:cubicBezTo>
                    <a:cubicBezTo>
                      <a:pt x="178" y="128"/>
                      <a:pt x="190" y="138"/>
                      <a:pt x="200" y="138"/>
                    </a:cubicBezTo>
                    <a:cubicBezTo>
                      <a:pt x="234" y="138"/>
                      <a:pt x="267" y="128"/>
                      <a:pt x="301" y="128"/>
                    </a:cubicBezTo>
                    <a:cubicBezTo>
                      <a:pt x="323" y="128"/>
                      <a:pt x="356" y="116"/>
                      <a:pt x="368" y="83"/>
                    </a:cubicBezTo>
                    <a:cubicBezTo>
                      <a:pt x="368" y="61"/>
                      <a:pt x="345" y="39"/>
                      <a:pt x="323" y="39"/>
                    </a:cubicBezTo>
                    <a:cubicBezTo>
                      <a:pt x="279" y="27"/>
                      <a:pt x="245" y="16"/>
                      <a:pt x="212" y="16"/>
                    </a:cubicBezTo>
                    <a:cubicBezTo>
                      <a:pt x="167" y="16"/>
                      <a:pt x="134" y="5"/>
                      <a:pt x="101" y="5"/>
                    </a:cubicBezTo>
                    <a:cubicBezTo>
                      <a:pt x="91" y="2"/>
                      <a:pt x="82" y="0"/>
                      <a:pt x="7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8"/>
              <p:cNvSpPr/>
              <p:nvPr/>
            </p:nvSpPr>
            <p:spPr>
              <a:xfrm>
                <a:off x="776112" y="2190193"/>
                <a:ext cx="7431" cy="4710"/>
              </a:xfrm>
              <a:custGeom>
                <a:avLst/>
                <a:gdLst/>
                <a:ahLst/>
                <a:cxnLst/>
                <a:rect l="l" t="t" r="r" b="b"/>
                <a:pathLst>
                  <a:path w="213" h="135" extrusionOk="0">
                    <a:moveTo>
                      <a:pt x="57" y="1"/>
                    </a:moveTo>
                    <a:cubicBezTo>
                      <a:pt x="57" y="12"/>
                      <a:pt x="45" y="12"/>
                      <a:pt x="45" y="12"/>
                    </a:cubicBezTo>
                    <a:cubicBezTo>
                      <a:pt x="35" y="12"/>
                      <a:pt x="23" y="23"/>
                      <a:pt x="12" y="34"/>
                    </a:cubicBezTo>
                    <a:cubicBezTo>
                      <a:pt x="12" y="34"/>
                      <a:pt x="1" y="57"/>
                      <a:pt x="1" y="67"/>
                    </a:cubicBezTo>
                    <a:lnTo>
                      <a:pt x="1" y="79"/>
                    </a:lnTo>
                    <a:cubicBezTo>
                      <a:pt x="12" y="90"/>
                      <a:pt x="12" y="101"/>
                      <a:pt x="23" y="101"/>
                    </a:cubicBezTo>
                    <a:cubicBezTo>
                      <a:pt x="35" y="112"/>
                      <a:pt x="35" y="112"/>
                      <a:pt x="45" y="112"/>
                    </a:cubicBezTo>
                    <a:cubicBezTo>
                      <a:pt x="57" y="123"/>
                      <a:pt x="57" y="123"/>
                      <a:pt x="67" y="123"/>
                    </a:cubicBezTo>
                    <a:cubicBezTo>
                      <a:pt x="79" y="123"/>
                      <a:pt x="79" y="123"/>
                      <a:pt x="90" y="112"/>
                    </a:cubicBezTo>
                    <a:lnTo>
                      <a:pt x="90" y="123"/>
                    </a:lnTo>
                    <a:cubicBezTo>
                      <a:pt x="112" y="134"/>
                      <a:pt x="123" y="134"/>
                      <a:pt x="146" y="134"/>
                    </a:cubicBezTo>
                    <a:lnTo>
                      <a:pt x="156" y="134"/>
                    </a:lnTo>
                    <a:cubicBezTo>
                      <a:pt x="168" y="134"/>
                      <a:pt x="179" y="134"/>
                      <a:pt x="190" y="123"/>
                    </a:cubicBezTo>
                    <a:cubicBezTo>
                      <a:pt x="201" y="123"/>
                      <a:pt x="212" y="112"/>
                      <a:pt x="212" y="90"/>
                    </a:cubicBezTo>
                    <a:lnTo>
                      <a:pt x="212" y="79"/>
                    </a:lnTo>
                    <a:lnTo>
                      <a:pt x="201" y="67"/>
                    </a:lnTo>
                    <a:cubicBezTo>
                      <a:pt x="201" y="67"/>
                      <a:pt x="201" y="57"/>
                      <a:pt x="190" y="57"/>
                    </a:cubicBezTo>
                    <a:lnTo>
                      <a:pt x="168" y="45"/>
                    </a:lnTo>
                    <a:cubicBezTo>
                      <a:pt x="156" y="34"/>
                      <a:pt x="146" y="23"/>
                      <a:pt x="123" y="12"/>
                    </a:cubicBezTo>
                    <a:cubicBezTo>
                      <a:pt x="101" y="1"/>
                      <a:pt x="79" y="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8"/>
              <p:cNvSpPr/>
              <p:nvPr/>
            </p:nvSpPr>
            <p:spPr>
              <a:xfrm>
                <a:off x="791253" y="2196821"/>
                <a:ext cx="10152" cy="5059"/>
              </a:xfrm>
              <a:custGeom>
                <a:avLst/>
                <a:gdLst/>
                <a:ahLst/>
                <a:cxnLst/>
                <a:rect l="l" t="t" r="r" b="b"/>
                <a:pathLst>
                  <a:path w="291" h="145" extrusionOk="0">
                    <a:moveTo>
                      <a:pt x="78" y="0"/>
                    </a:moveTo>
                    <a:cubicBezTo>
                      <a:pt x="56" y="0"/>
                      <a:pt x="34" y="0"/>
                      <a:pt x="23" y="11"/>
                    </a:cubicBezTo>
                    <a:cubicBezTo>
                      <a:pt x="12" y="22"/>
                      <a:pt x="1" y="33"/>
                      <a:pt x="1" y="55"/>
                    </a:cubicBezTo>
                    <a:cubicBezTo>
                      <a:pt x="1" y="67"/>
                      <a:pt x="12" y="78"/>
                      <a:pt x="23" y="89"/>
                    </a:cubicBezTo>
                    <a:cubicBezTo>
                      <a:pt x="56" y="111"/>
                      <a:pt x="90" y="122"/>
                      <a:pt x="123" y="134"/>
                    </a:cubicBezTo>
                    <a:cubicBezTo>
                      <a:pt x="145" y="144"/>
                      <a:pt x="167" y="144"/>
                      <a:pt x="179" y="144"/>
                    </a:cubicBezTo>
                    <a:lnTo>
                      <a:pt x="212" y="144"/>
                    </a:lnTo>
                    <a:cubicBezTo>
                      <a:pt x="223" y="134"/>
                      <a:pt x="223" y="134"/>
                      <a:pt x="234" y="134"/>
                    </a:cubicBezTo>
                    <a:cubicBezTo>
                      <a:pt x="246" y="134"/>
                      <a:pt x="246" y="134"/>
                      <a:pt x="256" y="122"/>
                    </a:cubicBezTo>
                    <a:cubicBezTo>
                      <a:pt x="268" y="122"/>
                      <a:pt x="268" y="111"/>
                      <a:pt x="279" y="100"/>
                    </a:cubicBezTo>
                    <a:cubicBezTo>
                      <a:pt x="290" y="89"/>
                      <a:pt x="290" y="78"/>
                      <a:pt x="279" y="67"/>
                    </a:cubicBezTo>
                    <a:cubicBezTo>
                      <a:pt x="268" y="45"/>
                      <a:pt x="246" y="33"/>
                      <a:pt x="223" y="33"/>
                    </a:cubicBezTo>
                    <a:lnTo>
                      <a:pt x="179" y="33"/>
                    </a:lnTo>
                    <a:cubicBezTo>
                      <a:pt x="167" y="33"/>
                      <a:pt x="157" y="22"/>
                      <a:pt x="157" y="22"/>
                    </a:cubicBezTo>
                    <a:cubicBezTo>
                      <a:pt x="145" y="22"/>
                      <a:pt x="134" y="22"/>
                      <a:pt x="134" y="11"/>
                    </a:cubicBezTo>
                    <a:lnTo>
                      <a:pt x="123" y="11"/>
                    </a:lnTo>
                    <a:cubicBezTo>
                      <a:pt x="112" y="0"/>
                      <a:pt x="90" y="0"/>
                      <a:pt x="7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8"/>
              <p:cNvSpPr/>
              <p:nvPr/>
            </p:nvSpPr>
            <p:spPr>
              <a:xfrm>
                <a:off x="800185" y="2202229"/>
                <a:ext cx="7431" cy="4466"/>
              </a:xfrm>
              <a:custGeom>
                <a:avLst/>
                <a:gdLst/>
                <a:ahLst/>
                <a:cxnLst/>
                <a:rect l="l" t="t" r="r" b="b"/>
                <a:pathLst>
                  <a:path w="213" h="128" extrusionOk="0">
                    <a:moveTo>
                      <a:pt x="123" y="1"/>
                    </a:moveTo>
                    <a:cubicBezTo>
                      <a:pt x="101" y="1"/>
                      <a:pt x="79" y="12"/>
                      <a:pt x="67" y="34"/>
                    </a:cubicBezTo>
                    <a:lnTo>
                      <a:pt x="67" y="45"/>
                    </a:lnTo>
                    <a:lnTo>
                      <a:pt x="45" y="45"/>
                    </a:lnTo>
                    <a:cubicBezTo>
                      <a:pt x="34" y="45"/>
                      <a:pt x="23" y="56"/>
                      <a:pt x="12" y="56"/>
                    </a:cubicBezTo>
                    <a:cubicBezTo>
                      <a:pt x="12" y="68"/>
                      <a:pt x="0" y="78"/>
                      <a:pt x="12" y="90"/>
                    </a:cubicBezTo>
                    <a:cubicBezTo>
                      <a:pt x="12" y="101"/>
                      <a:pt x="23" y="112"/>
                      <a:pt x="34" y="112"/>
                    </a:cubicBezTo>
                    <a:cubicBezTo>
                      <a:pt x="51" y="122"/>
                      <a:pt x="71" y="127"/>
                      <a:pt x="92" y="127"/>
                    </a:cubicBezTo>
                    <a:cubicBezTo>
                      <a:pt x="139" y="127"/>
                      <a:pt x="189" y="102"/>
                      <a:pt x="212" y="56"/>
                    </a:cubicBezTo>
                    <a:cubicBezTo>
                      <a:pt x="212" y="45"/>
                      <a:pt x="212" y="34"/>
                      <a:pt x="200" y="23"/>
                    </a:cubicBezTo>
                    <a:cubicBezTo>
                      <a:pt x="190" y="12"/>
                      <a:pt x="178" y="1"/>
                      <a:pt x="16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8"/>
              <p:cNvSpPr/>
              <p:nvPr/>
            </p:nvSpPr>
            <p:spPr>
              <a:xfrm>
                <a:off x="803290" y="2194310"/>
                <a:ext cx="5094" cy="4082"/>
              </a:xfrm>
              <a:custGeom>
                <a:avLst/>
                <a:gdLst/>
                <a:ahLst/>
                <a:cxnLst/>
                <a:rect l="l" t="t" r="r" b="b"/>
                <a:pathLst>
                  <a:path w="146" h="117" extrusionOk="0">
                    <a:moveTo>
                      <a:pt x="67" y="0"/>
                    </a:moveTo>
                    <a:cubicBezTo>
                      <a:pt x="64" y="0"/>
                      <a:pt x="60" y="2"/>
                      <a:pt x="56" y="5"/>
                    </a:cubicBezTo>
                    <a:lnTo>
                      <a:pt x="34" y="5"/>
                    </a:lnTo>
                    <a:lnTo>
                      <a:pt x="23" y="16"/>
                    </a:lnTo>
                    <a:cubicBezTo>
                      <a:pt x="12" y="16"/>
                      <a:pt x="12" y="28"/>
                      <a:pt x="12" y="38"/>
                    </a:cubicBezTo>
                    <a:cubicBezTo>
                      <a:pt x="12" y="38"/>
                      <a:pt x="0" y="38"/>
                      <a:pt x="0" y="50"/>
                    </a:cubicBezTo>
                    <a:cubicBezTo>
                      <a:pt x="0" y="50"/>
                      <a:pt x="12" y="61"/>
                      <a:pt x="12" y="72"/>
                    </a:cubicBezTo>
                    <a:lnTo>
                      <a:pt x="23" y="72"/>
                    </a:lnTo>
                    <a:lnTo>
                      <a:pt x="23" y="83"/>
                    </a:lnTo>
                    <a:lnTo>
                      <a:pt x="34" y="83"/>
                    </a:lnTo>
                    <a:lnTo>
                      <a:pt x="34" y="94"/>
                    </a:lnTo>
                    <a:lnTo>
                      <a:pt x="45" y="94"/>
                    </a:lnTo>
                    <a:cubicBezTo>
                      <a:pt x="45" y="94"/>
                      <a:pt x="56" y="105"/>
                      <a:pt x="67" y="105"/>
                    </a:cubicBezTo>
                    <a:lnTo>
                      <a:pt x="79" y="105"/>
                    </a:lnTo>
                    <a:cubicBezTo>
                      <a:pt x="79" y="117"/>
                      <a:pt x="89" y="117"/>
                      <a:pt x="89" y="117"/>
                    </a:cubicBezTo>
                    <a:cubicBezTo>
                      <a:pt x="101" y="117"/>
                      <a:pt x="101" y="117"/>
                      <a:pt x="101" y="105"/>
                    </a:cubicBezTo>
                    <a:lnTo>
                      <a:pt x="123" y="105"/>
                    </a:lnTo>
                    <a:lnTo>
                      <a:pt x="134" y="94"/>
                    </a:lnTo>
                    <a:cubicBezTo>
                      <a:pt x="134" y="94"/>
                      <a:pt x="145" y="94"/>
                      <a:pt x="145" y="83"/>
                    </a:cubicBezTo>
                    <a:lnTo>
                      <a:pt x="145" y="72"/>
                    </a:lnTo>
                    <a:lnTo>
                      <a:pt x="145" y="61"/>
                    </a:lnTo>
                    <a:cubicBezTo>
                      <a:pt x="145" y="50"/>
                      <a:pt x="134" y="50"/>
                      <a:pt x="134" y="38"/>
                    </a:cubicBezTo>
                    <a:cubicBezTo>
                      <a:pt x="123" y="38"/>
                      <a:pt x="123" y="28"/>
                      <a:pt x="123" y="28"/>
                    </a:cubicBezTo>
                    <a:lnTo>
                      <a:pt x="101" y="5"/>
                    </a:lnTo>
                    <a:lnTo>
                      <a:pt x="79" y="5"/>
                    </a:lnTo>
                    <a:cubicBezTo>
                      <a:pt x="79" y="5"/>
                      <a:pt x="73" y="0"/>
                      <a:pt x="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8"/>
              <p:cNvSpPr/>
              <p:nvPr/>
            </p:nvSpPr>
            <p:spPr>
              <a:xfrm>
                <a:off x="817664" y="2205055"/>
                <a:ext cx="7780" cy="5756"/>
              </a:xfrm>
              <a:custGeom>
                <a:avLst/>
                <a:gdLst/>
                <a:ahLst/>
                <a:cxnLst/>
                <a:rect l="l" t="t" r="r" b="b"/>
                <a:pathLst>
                  <a:path w="223" h="165" extrusionOk="0">
                    <a:moveTo>
                      <a:pt x="89" y="0"/>
                    </a:moveTo>
                    <a:cubicBezTo>
                      <a:pt x="81" y="0"/>
                      <a:pt x="72" y="3"/>
                      <a:pt x="67" y="9"/>
                    </a:cubicBezTo>
                    <a:lnTo>
                      <a:pt x="55" y="9"/>
                    </a:lnTo>
                    <a:cubicBezTo>
                      <a:pt x="33" y="9"/>
                      <a:pt x="22" y="20"/>
                      <a:pt x="11" y="31"/>
                    </a:cubicBezTo>
                    <a:cubicBezTo>
                      <a:pt x="0" y="42"/>
                      <a:pt x="0" y="53"/>
                      <a:pt x="0" y="64"/>
                    </a:cubicBezTo>
                    <a:lnTo>
                      <a:pt x="11" y="76"/>
                    </a:lnTo>
                    <a:cubicBezTo>
                      <a:pt x="11" y="86"/>
                      <a:pt x="11" y="86"/>
                      <a:pt x="22" y="98"/>
                    </a:cubicBezTo>
                    <a:cubicBezTo>
                      <a:pt x="22" y="109"/>
                      <a:pt x="33" y="120"/>
                      <a:pt x="45" y="120"/>
                    </a:cubicBezTo>
                    <a:cubicBezTo>
                      <a:pt x="45" y="131"/>
                      <a:pt x="55" y="131"/>
                      <a:pt x="55" y="131"/>
                    </a:cubicBezTo>
                    <a:cubicBezTo>
                      <a:pt x="78" y="153"/>
                      <a:pt x="100" y="165"/>
                      <a:pt x="134" y="165"/>
                    </a:cubicBezTo>
                    <a:cubicBezTo>
                      <a:pt x="156" y="165"/>
                      <a:pt x="178" y="165"/>
                      <a:pt x="200" y="153"/>
                    </a:cubicBezTo>
                    <a:cubicBezTo>
                      <a:pt x="211" y="142"/>
                      <a:pt x="211" y="142"/>
                      <a:pt x="211" y="131"/>
                    </a:cubicBezTo>
                    <a:cubicBezTo>
                      <a:pt x="223" y="120"/>
                      <a:pt x="223" y="109"/>
                      <a:pt x="211" y="109"/>
                    </a:cubicBezTo>
                    <a:lnTo>
                      <a:pt x="211" y="86"/>
                    </a:lnTo>
                    <a:cubicBezTo>
                      <a:pt x="200" y="76"/>
                      <a:pt x="200" y="64"/>
                      <a:pt x="189" y="64"/>
                    </a:cubicBezTo>
                    <a:cubicBezTo>
                      <a:pt x="178" y="42"/>
                      <a:pt x="167" y="31"/>
                      <a:pt x="144" y="20"/>
                    </a:cubicBezTo>
                    <a:cubicBezTo>
                      <a:pt x="134" y="20"/>
                      <a:pt x="134" y="9"/>
                      <a:pt x="122" y="9"/>
                    </a:cubicBezTo>
                    <a:lnTo>
                      <a:pt x="111" y="9"/>
                    </a:lnTo>
                    <a:cubicBezTo>
                      <a:pt x="106" y="3"/>
                      <a:pt x="97" y="0"/>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8"/>
              <p:cNvSpPr/>
              <p:nvPr/>
            </p:nvSpPr>
            <p:spPr>
              <a:xfrm>
                <a:off x="816478" y="2219324"/>
                <a:ext cx="5094" cy="4675"/>
              </a:xfrm>
              <a:custGeom>
                <a:avLst/>
                <a:gdLst/>
                <a:ahLst/>
                <a:cxnLst/>
                <a:rect l="l" t="t" r="r" b="b"/>
                <a:pathLst>
                  <a:path w="146" h="134" extrusionOk="0">
                    <a:moveTo>
                      <a:pt x="56" y="0"/>
                    </a:moveTo>
                    <a:cubicBezTo>
                      <a:pt x="45" y="0"/>
                      <a:pt x="34" y="11"/>
                      <a:pt x="34" y="11"/>
                    </a:cubicBezTo>
                    <a:cubicBezTo>
                      <a:pt x="23" y="11"/>
                      <a:pt x="12" y="23"/>
                      <a:pt x="0" y="33"/>
                    </a:cubicBezTo>
                    <a:lnTo>
                      <a:pt x="0" y="45"/>
                    </a:lnTo>
                    <a:cubicBezTo>
                      <a:pt x="0" y="55"/>
                      <a:pt x="0" y="67"/>
                      <a:pt x="12" y="67"/>
                    </a:cubicBezTo>
                    <a:cubicBezTo>
                      <a:pt x="12" y="78"/>
                      <a:pt x="23" y="89"/>
                      <a:pt x="23" y="89"/>
                    </a:cubicBezTo>
                    <a:lnTo>
                      <a:pt x="34" y="100"/>
                    </a:lnTo>
                    <a:cubicBezTo>
                      <a:pt x="34" y="112"/>
                      <a:pt x="45" y="112"/>
                      <a:pt x="45" y="122"/>
                    </a:cubicBezTo>
                    <a:cubicBezTo>
                      <a:pt x="56" y="122"/>
                      <a:pt x="67" y="134"/>
                      <a:pt x="79" y="134"/>
                    </a:cubicBezTo>
                    <a:lnTo>
                      <a:pt x="123" y="134"/>
                    </a:lnTo>
                    <a:cubicBezTo>
                      <a:pt x="123" y="122"/>
                      <a:pt x="123" y="122"/>
                      <a:pt x="134" y="122"/>
                    </a:cubicBezTo>
                    <a:cubicBezTo>
                      <a:pt x="134" y="122"/>
                      <a:pt x="145" y="112"/>
                      <a:pt x="145" y="100"/>
                    </a:cubicBezTo>
                    <a:lnTo>
                      <a:pt x="145" y="78"/>
                    </a:lnTo>
                    <a:cubicBezTo>
                      <a:pt x="145" y="67"/>
                      <a:pt x="134" y="67"/>
                      <a:pt x="134" y="67"/>
                    </a:cubicBezTo>
                    <a:cubicBezTo>
                      <a:pt x="134" y="55"/>
                      <a:pt x="134" y="55"/>
                      <a:pt x="123" y="45"/>
                    </a:cubicBezTo>
                    <a:cubicBezTo>
                      <a:pt x="123" y="45"/>
                      <a:pt x="123" y="33"/>
                      <a:pt x="112" y="23"/>
                    </a:cubicBezTo>
                    <a:lnTo>
                      <a:pt x="101" y="11"/>
                    </a:lnTo>
                    <a:cubicBezTo>
                      <a:pt x="89" y="11"/>
                      <a:pt x="89" y="11"/>
                      <a:pt x="7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8"/>
              <p:cNvSpPr/>
              <p:nvPr/>
            </p:nvSpPr>
            <p:spPr>
              <a:xfrm>
                <a:off x="757481" y="2216429"/>
                <a:ext cx="49715" cy="30631"/>
              </a:xfrm>
              <a:custGeom>
                <a:avLst/>
                <a:gdLst/>
                <a:ahLst/>
                <a:cxnLst/>
                <a:rect l="l" t="t" r="r" b="b"/>
                <a:pathLst>
                  <a:path w="1425" h="878" extrusionOk="0">
                    <a:moveTo>
                      <a:pt x="870" y="0"/>
                    </a:moveTo>
                    <a:cubicBezTo>
                      <a:pt x="857" y="0"/>
                      <a:pt x="843" y="5"/>
                      <a:pt x="835" y="17"/>
                    </a:cubicBezTo>
                    <a:cubicBezTo>
                      <a:pt x="624" y="227"/>
                      <a:pt x="423" y="450"/>
                      <a:pt x="168" y="606"/>
                    </a:cubicBezTo>
                    <a:lnTo>
                      <a:pt x="134" y="606"/>
                    </a:lnTo>
                    <a:cubicBezTo>
                      <a:pt x="101" y="617"/>
                      <a:pt x="68" y="650"/>
                      <a:pt x="68" y="684"/>
                    </a:cubicBezTo>
                    <a:cubicBezTo>
                      <a:pt x="68" y="718"/>
                      <a:pt x="100" y="732"/>
                      <a:pt x="131" y="732"/>
                    </a:cubicBezTo>
                    <a:cubicBezTo>
                      <a:pt x="140" y="732"/>
                      <a:pt x="149" y="731"/>
                      <a:pt x="157" y="728"/>
                    </a:cubicBezTo>
                    <a:lnTo>
                      <a:pt x="157" y="728"/>
                    </a:lnTo>
                    <a:lnTo>
                      <a:pt x="57" y="795"/>
                    </a:lnTo>
                    <a:cubicBezTo>
                      <a:pt x="1" y="833"/>
                      <a:pt x="63" y="878"/>
                      <a:pt x="110" y="878"/>
                    </a:cubicBezTo>
                    <a:cubicBezTo>
                      <a:pt x="119" y="878"/>
                      <a:pt x="127" y="876"/>
                      <a:pt x="134" y="873"/>
                    </a:cubicBezTo>
                    <a:cubicBezTo>
                      <a:pt x="190" y="850"/>
                      <a:pt x="257" y="817"/>
                      <a:pt x="312" y="795"/>
                    </a:cubicBezTo>
                    <a:lnTo>
                      <a:pt x="357" y="795"/>
                    </a:lnTo>
                    <a:cubicBezTo>
                      <a:pt x="401" y="784"/>
                      <a:pt x="457" y="773"/>
                      <a:pt x="502" y="751"/>
                    </a:cubicBezTo>
                    <a:lnTo>
                      <a:pt x="535" y="751"/>
                    </a:lnTo>
                    <a:cubicBezTo>
                      <a:pt x="813" y="672"/>
                      <a:pt x="1080" y="517"/>
                      <a:pt x="1280" y="316"/>
                    </a:cubicBezTo>
                    <a:cubicBezTo>
                      <a:pt x="1291" y="316"/>
                      <a:pt x="1291" y="306"/>
                      <a:pt x="1291" y="306"/>
                    </a:cubicBezTo>
                    <a:lnTo>
                      <a:pt x="1380" y="306"/>
                    </a:lnTo>
                    <a:cubicBezTo>
                      <a:pt x="1392" y="294"/>
                      <a:pt x="1402" y="294"/>
                      <a:pt x="1402" y="283"/>
                    </a:cubicBezTo>
                    <a:lnTo>
                      <a:pt x="1414" y="272"/>
                    </a:lnTo>
                    <a:cubicBezTo>
                      <a:pt x="1424" y="272"/>
                      <a:pt x="1424" y="261"/>
                      <a:pt x="1424" y="250"/>
                    </a:cubicBezTo>
                    <a:lnTo>
                      <a:pt x="1424" y="239"/>
                    </a:lnTo>
                    <a:cubicBezTo>
                      <a:pt x="1424" y="227"/>
                      <a:pt x="1424" y="217"/>
                      <a:pt x="1414" y="217"/>
                    </a:cubicBezTo>
                    <a:lnTo>
                      <a:pt x="1402" y="205"/>
                    </a:lnTo>
                    <a:cubicBezTo>
                      <a:pt x="1392" y="195"/>
                      <a:pt x="1380" y="195"/>
                      <a:pt x="1369" y="183"/>
                    </a:cubicBezTo>
                    <a:lnTo>
                      <a:pt x="1336" y="183"/>
                    </a:lnTo>
                    <a:cubicBezTo>
                      <a:pt x="1325" y="172"/>
                      <a:pt x="1313" y="161"/>
                      <a:pt x="1303" y="161"/>
                    </a:cubicBezTo>
                    <a:lnTo>
                      <a:pt x="1291" y="161"/>
                    </a:lnTo>
                    <a:cubicBezTo>
                      <a:pt x="1269" y="150"/>
                      <a:pt x="1258" y="150"/>
                      <a:pt x="1247" y="150"/>
                    </a:cubicBezTo>
                    <a:cubicBezTo>
                      <a:pt x="1236" y="150"/>
                      <a:pt x="1236" y="150"/>
                      <a:pt x="1224" y="161"/>
                    </a:cubicBezTo>
                    <a:cubicBezTo>
                      <a:pt x="1214" y="161"/>
                      <a:pt x="1202" y="161"/>
                      <a:pt x="1202" y="172"/>
                    </a:cubicBezTo>
                    <a:cubicBezTo>
                      <a:pt x="1191" y="172"/>
                      <a:pt x="1180" y="183"/>
                      <a:pt x="1180" y="195"/>
                    </a:cubicBezTo>
                    <a:lnTo>
                      <a:pt x="1169" y="195"/>
                    </a:lnTo>
                    <a:cubicBezTo>
                      <a:pt x="1158" y="217"/>
                      <a:pt x="1147" y="227"/>
                      <a:pt x="1158" y="239"/>
                    </a:cubicBezTo>
                    <a:cubicBezTo>
                      <a:pt x="1158" y="261"/>
                      <a:pt x="1180" y="272"/>
                      <a:pt x="1191" y="272"/>
                    </a:cubicBezTo>
                    <a:cubicBezTo>
                      <a:pt x="1191" y="283"/>
                      <a:pt x="1202" y="283"/>
                      <a:pt x="1202" y="283"/>
                    </a:cubicBezTo>
                    <a:cubicBezTo>
                      <a:pt x="1091" y="361"/>
                      <a:pt x="980" y="439"/>
                      <a:pt x="858" y="494"/>
                    </a:cubicBezTo>
                    <a:cubicBezTo>
                      <a:pt x="824" y="517"/>
                      <a:pt x="791" y="539"/>
                      <a:pt x="757" y="550"/>
                    </a:cubicBezTo>
                    <a:cubicBezTo>
                      <a:pt x="774" y="524"/>
                      <a:pt x="738" y="499"/>
                      <a:pt x="706" y="499"/>
                    </a:cubicBezTo>
                    <a:cubicBezTo>
                      <a:pt x="696" y="499"/>
                      <a:pt x="687" y="501"/>
                      <a:pt x="680" y="506"/>
                    </a:cubicBezTo>
                    <a:cubicBezTo>
                      <a:pt x="624" y="517"/>
                      <a:pt x="579" y="539"/>
                      <a:pt x="535" y="561"/>
                    </a:cubicBezTo>
                    <a:cubicBezTo>
                      <a:pt x="635" y="484"/>
                      <a:pt x="724" y="395"/>
                      <a:pt x="824" y="306"/>
                    </a:cubicBezTo>
                    <a:cubicBezTo>
                      <a:pt x="848" y="281"/>
                      <a:pt x="820" y="263"/>
                      <a:pt x="795" y="263"/>
                    </a:cubicBezTo>
                    <a:cubicBezTo>
                      <a:pt x="785" y="263"/>
                      <a:pt x="775" y="266"/>
                      <a:pt x="769" y="272"/>
                    </a:cubicBezTo>
                    <a:cubicBezTo>
                      <a:pt x="680" y="339"/>
                      <a:pt x="591" y="405"/>
                      <a:pt x="502" y="484"/>
                    </a:cubicBezTo>
                    <a:cubicBezTo>
                      <a:pt x="646" y="350"/>
                      <a:pt x="779" y="195"/>
                      <a:pt x="902" y="49"/>
                    </a:cubicBezTo>
                    <a:cubicBezTo>
                      <a:pt x="924" y="20"/>
                      <a:pt x="897" y="0"/>
                      <a:pt x="87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8"/>
              <p:cNvSpPr/>
              <p:nvPr/>
            </p:nvSpPr>
            <p:spPr>
              <a:xfrm>
                <a:off x="495958" y="1971338"/>
                <a:ext cx="200254" cy="251923"/>
              </a:xfrm>
              <a:custGeom>
                <a:avLst/>
                <a:gdLst/>
                <a:ahLst/>
                <a:cxnLst/>
                <a:rect l="l" t="t" r="r" b="b"/>
                <a:pathLst>
                  <a:path w="5740" h="7221" extrusionOk="0">
                    <a:moveTo>
                      <a:pt x="2370" y="1"/>
                    </a:moveTo>
                    <a:cubicBezTo>
                      <a:pt x="1925" y="1"/>
                      <a:pt x="1580" y="913"/>
                      <a:pt x="1313" y="1369"/>
                    </a:cubicBezTo>
                    <a:cubicBezTo>
                      <a:pt x="1046" y="1814"/>
                      <a:pt x="468" y="2114"/>
                      <a:pt x="235" y="2437"/>
                    </a:cubicBezTo>
                    <a:cubicBezTo>
                      <a:pt x="1" y="2748"/>
                      <a:pt x="101" y="2971"/>
                      <a:pt x="79" y="3304"/>
                    </a:cubicBezTo>
                    <a:cubicBezTo>
                      <a:pt x="67" y="3638"/>
                      <a:pt x="67" y="4261"/>
                      <a:pt x="168" y="4595"/>
                    </a:cubicBezTo>
                    <a:cubicBezTo>
                      <a:pt x="267" y="4928"/>
                      <a:pt x="1002" y="6073"/>
                      <a:pt x="1480" y="6508"/>
                    </a:cubicBezTo>
                    <a:cubicBezTo>
                      <a:pt x="1970" y="6941"/>
                      <a:pt x="2603" y="7208"/>
                      <a:pt x="2981" y="7220"/>
                    </a:cubicBezTo>
                    <a:cubicBezTo>
                      <a:pt x="2998" y="7220"/>
                      <a:pt x="3016" y="7220"/>
                      <a:pt x="3035" y="7220"/>
                    </a:cubicBezTo>
                    <a:cubicBezTo>
                      <a:pt x="3478" y="7220"/>
                      <a:pt x="4672" y="7108"/>
                      <a:pt x="4672" y="7108"/>
                    </a:cubicBezTo>
                    <a:lnTo>
                      <a:pt x="5740" y="5072"/>
                    </a:lnTo>
                    <a:cubicBezTo>
                      <a:pt x="5740" y="5072"/>
                      <a:pt x="5673" y="4672"/>
                      <a:pt x="5250" y="3871"/>
                    </a:cubicBezTo>
                    <a:cubicBezTo>
                      <a:pt x="4828" y="3070"/>
                      <a:pt x="4772" y="3238"/>
                      <a:pt x="4372" y="2504"/>
                    </a:cubicBezTo>
                    <a:cubicBezTo>
                      <a:pt x="3972" y="1780"/>
                      <a:pt x="3938" y="1280"/>
                      <a:pt x="3671" y="769"/>
                    </a:cubicBezTo>
                    <a:cubicBezTo>
                      <a:pt x="3404" y="257"/>
                      <a:pt x="2815" y="12"/>
                      <a:pt x="237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8"/>
              <p:cNvSpPr/>
              <p:nvPr/>
            </p:nvSpPr>
            <p:spPr>
              <a:xfrm>
                <a:off x="542918" y="2073317"/>
                <a:ext cx="153296" cy="144469"/>
              </a:xfrm>
              <a:custGeom>
                <a:avLst/>
                <a:gdLst/>
                <a:ahLst/>
                <a:cxnLst/>
                <a:rect l="l" t="t" r="r" b="b"/>
                <a:pathLst>
                  <a:path w="4394" h="4141" extrusionOk="0">
                    <a:moveTo>
                      <a:pt x="993" y="0"/>
                    </a:moveTo>
                    <a:cubicBezTo>
                      <a:pt x="829" y="0"/>
                      <a:pt x="665" y="56"/>
                      <a:pt x="545" y="170"/>
                    </a:cubicBezTo>
                    <a:cubicBezTo>
                      <a:pt x="456" y="248"/>
                      <a:pt x="401" y="359"/>
                      <a:pt x="345" y="470"/>
                    </a:cubicBezTo>
                    <a:cubicBezTo>
                      <a:pt x="134" y="904"/>
                      <a:pt x="1" y="1438"/>
                      <a:pt x="201" y="1883"/>
                    </a:cubicBezTo>
                    <a:cubicBezTo>
                      <a:pt x="278" y="2072"/>
                      <a:pt x="412" y="2238"/>
                      <a:pt x="434" y="2428"/>
                    </a:cubicBezTo>
                    <a:cubicBezTo>
                      <a:pt x="446" y="2528"/>
                      <a:pt x="434" y="2628"/>
                      <a:pt x="446" y="2728"/>
                    </a:cubicBezTo>
                    <a:cubicBezTo>
                      <a:pt x="468" y="2817"/>
                      <a:pt x="501" y="2895"/>
                      <a:pt x="545" y="2962"/>
                    </a:cubicBezTo>
                    <a:cubicBezTo>
                      <a:pt x="679" y="3195"/>
                      <a:pt x="857" y="3395"/>
                      <a:pt x="1068" y="3551"/>
                    </a:cubicBezTo>
                    <a:cubicBezTo>
                      <a:pt x="1257" y="3684"/>
                      <a:pt x="1457" y="3785"/>
                      <a:pt x="1680" y="3862"/>
                    </a:cubicBezTo>
                    <a:cubicBezTo>
                      <a:pt x="2069" y="3996"/>
                      <a:pt x="2458" y="4018"/>
                      <a:pt x="2859" y="4074"/>
                    </a:cubicBezTo>
                    <a:cubicBezTo>
                      <a:pt x="3004" y="4085"/>
                      <a:pt x="3137" y="4141"/>
                      <a:pt x="3281" y="4141"/>
                    </a:cubicBezTo>
                    <a:cubicBezTo>
                      <a:pt x="3304" y="4141"/>
                      <a:pt x="3337" y="4129"/>
                      <a:pt x="3360" y="4129"/>
                    </a:cubicBezTo>
                    <a:lnTo>
                      <a:pt x="4394" y="2149"/>
                    </a:lnTo>
                    <a:cubicBezTo>
                      <a:pt x="4394" y="2149"/>
                      <a:pt x="4327" y="1749"/>
                      <a:pt x="3904" y="948"/>
                    </a:cubicBezTo>
                    <a:cubicBezTo>
                      <a:pt x="3793" y="748"/>
                      <a:pt x="3716" y="615"/>
                      <a:pt x="3649" y="503"/>
                    </a:cubicBezTo>
                    <a:cubicBezTo>
                      <a:pt x="3503" y="469"/>
                      <a:pt x="3354" y="435"/>
                      <a:pt x="3208" y="435"/>
                    </a:cubicBezTo>
                    <a:cubicBezTo>
                      <a:pt x="3119" y="435"/>
                      <a:pt x="3032" y="447"/>
                      <a:pt x="2948" y="481"/>
                    </a:cubicBezTo>
                    <a:cubicBezTo>
                      <a:pt x="2793" y="543"/>
                      <a:pt x="2647" y="673"/>
                      <a:pt x="2485" y="673"/>
                    </a:cubicBezTo>
                    <a:cubicBezTo>
                      <a:pt x="2472" y="673"/>
                      <a:pt x="2460" y="672"/>
                      <a:pt x="2448" y="671"/>
                    </a:cubicBezTo>
                    <a:cubicBezTo>
                      <a:pt x="2236" y="637"/>
                      <a:pt x="2125" y="404"/>
                      <a:pt x="1924" y="348"/>
                    </a:cubicBezTo>
                    <a:cubicBezTo>
                      <a:pt x="1835" y="325"/>
                      <a:pt x="1736" y="337"/>
                      <a:pt x="1647" y="315"/>
                    </a:cubicBezTo>
                    <a:cubicBezTo>
                      <a:pt x="1558" y="281"/>
                      <a:pt x="1502" y="204"/>
                      <a:pt x="1424" y="147"/>
                    </a:cubicBezTo>
                    <a:cubicBezTo>
                      <a:pt x="1305" y="50"/>
                      <a:pt x="1149" y="0"/>
                      <a:pt x="99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8"/>
              <p:cNvSpPr/>
              <p:nvPr/>
            </p:nvSpPr>
            <p:spPr>
              <a:xfrm>
                <a:off x="520903" y="2130289"/>
                <a:ext cx="133794" cy="80451"/>
              </a:xfrm>
              <a:custGeom>
                <a:avLst/>
                <a:gdLst/>
                <a:ahLst/>
                <a:cxnLst/>
                <a:rect l="l" t="t" r="r" b="b"/>
                <a:pathLst>
                  <a:path w="3835" h="2306" extrusionOk="0">
                    <a:moveTo>
                      <a:pt x="39" y="1"/>
                    </a:moveTo>
                    <a:cubicBezTo>
                      <a:pt x="22" y="1"/>
                      <a:pt x="0" y="11"/>
                      <a:pt x="9" y="27"/>
                    </a:cubicBezTo>
                    <a:cubicBezTo>
                      <a:pt x="632" y="1050"/>
                      <a:pt x="1544" y="1940"/>
                      <a:pt x="2733" y="2219"/>
                    </a:cubicBezTo>
                    <a:cubicBezTo>
                      <a:pt x="2901" y="2263"/>
                      <a:pt x="3067" y="2285"/>
                      <a:pt x="3234" y="2296"/>
                    </a:cubicBezTo>
                    <a:cubicBezTo>
                      <a:pt x="3307" y="2301"/>
                      <a:pt x="3381" y="2305"/>
                      <a:pt x="3456" y="2305"/>
                    </a:cubicBezTo>
                    <a:cubicBezTo>
                      <a:pt x="3563" y="2305"/>
                      <a:pt x="3669" y="2296"/>
                      <a:pt x="3768" y="2263"/>
                    </a:cubicBezTo>
                    <a:cubicBezTo>
                      <a:pt x="3835" y="2229"/>
                      <a:pt x="3779" y="2163"/>
                      <a:pt x="3724" y="2163"/>
                    </a:cubicBezTo>
                    <a:lnTo>
                      <a:pt x="3556" y="2163"/>
                    </a:lnTo>
                    <a:cubicBezTo>
                      <a:pt x="2622" y="1907"/>
                      <a:pt x="1755" y="1418"/>
                      <a:pt x="1077" y="717"/>
                    </a:cubicBezTo>
                    <a:cubicBezTo>
                      <a:pt x="876" y="516"/>
                      <a:pt x="687" y="294"/>
                      <a:pt x="521" y="61"/>
                    </a:cubicBezTo>
                    <a:cubicBezTo>
                      <a:pt x="516" y="53"/>
                      <a:pt x="508" y="49"/>
                      <a:pt x="500" y="49"/>
                    </a:cubicBezTo>
                    <a:cubicBezTo>
                      <a:pt x="484" y="49"/>
                      <a:pt x="469" y="61"/>
                      <a:pt x="476" y="83"/>
                    </a:cubicBezTo>
                    <a:cubicBezTo>
                      <a:pt x="1021" y="939"/>
                      <a:pt x="1877" y="1606"/>
                      <a:pt x="2822" y="1996"/>
                    </a:cubicBezTo>
                    <a:cubicBezTo>
                      <a:pt x="2990" y="2063"/>
                      <a:pt x="3156" y="2118"/>
                      <a:pt x="3334" y="2174"/>
                    </a:cubicBezTo>
                    <a:lnTo>
                      <a:pt x="3279" y="2174"/>
                    </a:lnTo>
                    <a:cubicBezTo>
                      <a:pt x="3134" y="2163"/>
                      <a:pt x="3000" y="2152"/>
                      <a:pt x="2856" y="2130"/>
                    </a:cubicBezTo>
                    <a:cubicBezTo>
                      <a:pt x="2567" y="2085"/>
                      <a:pt x="2278" y="1996"/>
                      <a:pt x="2011" y="1863"/>
                    </a:cubicBezTo>
                    <a:cubicBezTo>
                      <a:pt x="1477" y="1606"/>
                      <a:pt x="1021" y="1228"/>
                      <a:pt x="642" y="795"/>
                    </a:cubicBezTo>
                    <a:cubicBezTo>
                      <a:pt x="432" y="550"/>
                      <a:pt x="231" y="283"/>
                      <a:pt x="53" y="5"/>
                    </a:cubicBezTo>
                    <a:cubicBezTo>
                      <a:pt x="50" y="2"/>
                      <a:pt x="45" y="1"/>
                      <a:pt x="39"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8"/>
              <p:cNvSpPr/>
              <p:nvPr/>
            </p:nvSpPr>
            <p:spPr>
              <a:xfrm>
                <a:off x="565909" y="2090552"/>
                <a:ext cx="82021" cy="96255"/>
              </a:xfrm>
              <a:custGeom>
                <a:avLst/>
                <a:gdLst/>
                <a:ahLst/>
                <a:cxnLst/>
                <a:rect l="l" t="t" r="r" b="b"/>
                <a:pathLst>
                  <a:path w="2351" h="2759" extrusionOk="0">
                    <a:moveTo>
                      <a:pt x="41" y="0"/>
                    </a:moveTo>
                    <a:cubicBezTo>
                      <a:pt x="21" y="0"/>
                      <a:pt x="1" y="16"/>
                      <a:pt x="9" y="32"/>
                    </a:cubicBezTo>
                    <a:cubicBezTo>
                      <a:pt x="521" y="832"/>
                      <a:pt x="877" y="1778"/>
                      <a:pt x="1633" y="2390"/>
                    </a:cubicBezTo>
                    <a:cubicBezTo>
                      <a:pt x="1822" y="2545"/>
                      <a:pt x="2033" y="2679"/>
                      <a:pt x="2266" y="2757"/>
                    </a:cubicBezTo>
                    <a:cubicBezTo>
                      <a:pt x="2270" y="2758"/>
                      <a:pt x="2274" y="2759"/>
                      <a:pt x="2278" y="2759"/>
                    </a:cubicBezTo>
                    <a:cubicBezTo>
                      <a:pt x="2311" y="2759"/>
                      <a:pt x="2351" y="2722"/>
                      <a:pt x="2311" y="2713"/>
                    </a:cubicBezTo>
                    <a:cubicBezTo>
                      <a:pt x="1443" y="2345"/>
                      <a:pt x="966" y="1500"/>
                      <a:pt x="521" y="721"/>
                    </a:cubicBezTo>
                    <a:cubicBezTo>
                      <a:pt x="376" y="477"/>
                      <a:pt x="232" y="243"/>
                      <a:pt x="64" y="9"/>
                    </a:cubicBezTo>
                    <a:cubicBezTo>
                      <a:pt x="58" y="3"/>
                      <a:pt x="49" y="0"/>
                      <a:pt x="41"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8"/>
              <p:cNvSpPr/>
              <p:nvPr/>
            </p:nvSpPr>
            <p:spPr>
              <a:xfrm>
                <a:off x="587017" y="2068746"/>
                <a:ext cx="75845" cy="99743"/>
              </a:xfrm>
              <a:custGeom>
                <a:avLst/>
                <a:gdLst/>
                <a:ahLst/>
                <a:cxnLst/>
                <a:rect l="l" t="t" r="r" b="b"/>
                <a:pathLst>
                  <a:path w="2174" h="2859" extrusionOk="0">
                    <a:moveTo>
                      <a:pt x="45" y="0"/>
                    </a:moveTo>
                    <a:cubicBezTo>
                      <a:pt x="24" y="0"/>
                      <a:pt x="1" y="12"/>
                      <a:pt x="15" y="34"/>
                    </a:cubicBezTo>
                    <a:cubicBezTo>
                      <a:pt x="249" y="501"/>
                      <a:pt x="494" y="980"/>
                      <a:pt x="727" y="1447"/>
                    </a:cubicBezTo>
                    <a:cubicBezTo>
                      <a:pt x="838" y="1669"/>
                      <a:pt x="950" y="1902"/>
                      <a:pt x="1072" y="2114"/>
                    </a:cubicBezTo>
                    <a:cubicBezTo>
                      <a:pt x="1184" y="2314"/>
                      <a:pt x="1306" y="2492"/>
                      <a:pt x="1483" y="2636"/>
                    </a:cubicBezTo>
                    <a:cubicBezTo>
                      <a:pt x="1634" y="2759"/>
                      <a:pt x="1826" y="2858"/>
                      <a:pt x="2022" y="2858"/>
                    </a:cubicBezTo>
                    <a:cubicBezTo>
                      <a:pt x="2058" y="2858"/>
                      <a:pt x="2093" y="2855"/>
                      <a:pt x="2129" y="2848"/>
                    </a:cubicBezTo>
                    <a:cubicBezTo>
                      <a:pt x="2173" y="2848"/>
                      <a:pt x="2162" y="2804"/>
                      <a:pt x="2118" y="2792"/>
                    </a:cubicBezTo>
                    <a:cubicBezTo>
                      <a:pt x="1906" y="2781"/>
                      <a:pt x="1717" y="2703"/>
                      <a:pt x="1550" y="2570"/>
                    </a:cubicBezTo>
                    <a:cubicBezTo>
                      <a:pt x="1384" y="2436"/>
                      <a:pt x="1261" y="2258"/>
                      <a:pt x="1161" y="2070"/>
                    </a:cubicBezTo>
                    <a:cubicBezTo>
                      <a:pt x="917" y="1647"/>
                      <a:pt x="694" y="1202"/>
                      <a:pt x="472" y="768"/>
                    </a:cubicBezTo>
                    <a:cubicBezTo>
                      <a:pt x="338" y="523"/>
                      <a:pt x="205" y="268"/>
                      <a:pt x="71" y="12"/>
                    </a:cubicBezTo>
                    <a:cubicBezTo>
                      <a:pt x="67" y="4"/>
                      <a:pt x="56" y="0"/>
                      <a:pt x="4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8"/>
              <p:cNvSpPr/>
              <p:nvPr/>
            </p:nvSpPr>
            <p:spPr>
              <a:xfrm>
                <a:off x="543860" y="2096064"/>
                <a:ext cx="114745" cy="98801"/>
              </a:xfrm>
              <a:custGeom>
                <a:avLst/>
                <a:gdLst/>
                <a:ahLst/>
                <a:cxnLst/>
                <a:rect l="l" t="t" r="r" b="b"/>
                <a:pathLst>
                  <a:path w="3289" h="2832" extrusionOk="0">
                    <a:moveTo>
                      <a:pt x="25" y="0"/>
                    </a:moveTo>
                    <a:cubicBezTo>
                      <a:pt x="13" y="0"/>
                      <a:pt x="0" y="6"/>
                      <a:pt x="7" y="19"/>
                    </a:cubicBezTo>
                    <a:cubicBezTo>
                      <a:pt x="7" y="52"/>
                      <a:pt x="185" y="308"/>
                      <a:pt x="241" y="408"/>
                    </a:cubicBezTo>
                    <a:lnTo>
                      <a:pt x="508" y="775"/>
                    </a:lnTo>
                    <a:cubicBezTo>
                      <a:pt x="686" y="1020"/>
                      <a:pt x="874" y="1264"/>
                      <a:pt x="1074" y="1487"/>
                    </a:cubicBezTo>
                    <a:cubicBezTo>
                      <a:pt x="1275" y="1720"/>
                      <a:pt x="1486" y="1942"/>
                      <a:pt x="1697" y="2165"/>
                    </a:cubicBezTo>
                    <a:cubicBezTo>
                      <a:pt x="1897" y="2365"/>
                      <a:pt x="2109" y="2565"/>
                      <a:pt x="2365" y="2699"/>
                    </a:cubicBezTo>
                    <a:cubicBezTo>
                      <a:pt x="2519" y="2776"/>
                      <a:pt x="2708" y="2831"/>
                      <a:pt x="2891" y="2831"/>
                    </a:cubicBezTo>
                    <a:cubicBezTo>
                      <a:pt x="3024" y="2831"/>
                      <a:pt x="3154" y="2802"/>
                      <a:pt x="3266" y="2732"/>
                    </a:cubicBezTo>
                    <a:cubicBezTo>
                      <a:pt x="3288" y="2721"/>
                      <a:pt x="3288" y="2688"/>
                      <a:pt x="3266" y="2676"/>
                    </a:cubicBezTo>
                    <a:cubicBezTo>
                      <a:pt x="3259" y="2664"/>
                      <a:pt x="3245" y="2658"/>
                      <a:pt x="3228" y="2658"/>
                    </a:cubicBezTo>
                    <a:cubicBezTo>
                      <a:pt x="3216" y="2658"/>
                      <a:pt x="3202" y="2661"/>
                      <a:pt x="3188" y="2666"/>
                    </a:cubicBezTo>
                    <a:cubicBezTo>
                      <a:pt x="3081" y="2705"/>
                      <a:pt x="2974" y="2735"/>
                      <a:pt x="2853" y="2735"/>
                    </a:cubicBezTo>
                    <a:cubicBezTo>
                      <a:pt x="2835" y="2735"/>
                      <a:pt x="2817" y="2734"/>
                      <a:pt x="2799" y="2732"/>
                    </a:cubicBezTo>
                    <a:cubicBezTo>
                      <a:pt x="2665" y="2721"/>
                      <a:pt x="2532" y="2676"/>
                      <a:pt x="2409" y="2610"/>
                    </a:cubicBezTo>
                    <a:cubicBezTo>
                      <a:pt x="2164" y="2488"/>
                      <a:pt x="1953" y="2288"/>
                      <a:pt x="1753" y="2087"/>
                    </a:cubicBezTo>
                    <a:cubicBezTo>
                      <a:pt x="1341" y="1687"/>
                      <a:pt x="963" y="1253"/>
                      <a:pt x="619" y="797"/>
                    </a:cubicBezTo>
                    <a:cubicBezTo>
                      <a:pt x="518" y="674"/>
                      <a:pt x="429" y="541"/>
                      <a:pt x="330" y="419"/>
                    </a:cubicBezTo>
                    <a:cubicBezTo>
                      <a:pt x="241" y="286"/>
                      <a:pt x="152" y="141"/>
                      <a:pt x="40" y="7"/>
                    </a:cubicBezTo>
                    <a:cubicBezTo>
                      <a:pt x="40" y="3"/>
                      <a:pt x="33" y="0"/>
                      <a:pt x="2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8"/>
              <p:cNvSpPr/>
              <p:nvPr/>
            </p:nvSpPr>
            <p:spPr>
              <a:xfrm>
                <a:off x="610985" y="2084830"/>
                <a:ext cx="35899" cy="62972"/>
              </a:xfrm>
              <a:custGeom>
                <a:avLst/>
                <a:gdLst/>
                <a:ahLst/>
                <a:cxnLst/>
                <a:rect l="l" t="t" r="r" b="b"/>
                <a:pathLst>
                  <a:path w="1029" h="1805" extrusionOk="0">
                    <a:moveTo>
                      <a:pt x="53" y="1"/>
                    </a:moveTo>
                    <a:cubicBezTo>
                      <a:pt x="26" y="1"/>
                      <a:pt x="1" y="15"/>
                      <a:pt x="7" y="40"/>
                    </a:cubicBezTo>
                    <a:cubicBezTo>
                      <a:pt x="107" y="385"/>
                      <a:pt x="240" y="707"/>
                      <a:pt x="396" y="1030"/>
                    </a:cubicBezTo>
                    <a:cubicBezTo>
                      <a:pt x="463" y="1174"/>
                      <a:pt x="541" y="1330"/>
                      <a:pt x="630" y="1475"/>
                    </a:cubicBezTo>
                    <a:cubicBezTo>
                      <a:pt x="707" y="1597"/>
                      <a:pt x="796" y="1720"/>
                      <a:pt x="919" y="1797"/>
                    </a:cubicBezTo>
                    <a:cubicBezTo>
                      <a:pt x="929" y="1802"/>
                      <a:pt x="941" y="1804"/>
                      <a:pt x="953" y="1804"/>
                    </a:cubicBezTo>
                    <a:cubicBezTo>
                      <a:pt x="992" y="1804"/>
                      <a:pt x="1029" y="1779"/>
                      <a:pt x="986" y="1753"/>
                    </a:cubicBezTo>
                    <a:cubicBezTo>
                      <a:pt x="863" y="1664"/>
                      <a:pt x="786" y="1542"/>
                      <a:pt x="707" y="1419"/>
                    </a:cubicBezTo>
                    <a:cubicBezTo>
                      <a:pt x="630" y="1275"/>
                      <a:pt x="552" y="1119"/>
                      <a:pt x="474" y="964"/>
                    </a:cubicBezTo>
                    <a:cubicBezTo>
                      <a:pt x="341" y="663"/>
                      <a:pt x="218" y="341"/>
                      <a:pt x="107" y="29"/>
                    </a:cubicBezTo>
                    <a:cubicBezTo>
                      <a:pt x="97" y="10"/>
                      <a:pt x="74" y="1"/>
                      <a:pt x="5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8"/>
              <p:cNvSpPr/>
              <p:nvPr/>
            </p:nvSpPr>
            <p:spPr>
              <a:xfrm>
                <a:off x="607601" y="2055524"/>
                <a:ext cx="26375" cy="43574"/>
              </a:xfrm>
              <a:custGeom>
                <a:avLst/>
                <a:gdLst/>
                <a:ahLst/>
                <a:cxnLst/>
                <a:rect l="l" t="t" r="r" b="b"/>
                <a:pathLst>
                  <a:path w="756" h="1249" extrusionOk="0">
                    <a:moveTo>
                      <a:pt x="37" y="1"/>
                    </a:moveTo>
                    <a:cubicBezTo>
                      <a:pt x="19" y="1"/>
                      <a:pt x="1" y="13"/>
                      <a:pt x="15" y="35"/>
                    </a:cubicBezTo>
                    <a:cubicBezTo>
                      <a:pt x="293" y="402"/>
                      <a:pt x="515" y="803"/>
                      <a:pt x="693" y="1236"/>
                    </a:cubicBezTo>
                    <a:cubicBezTo>
                      <a:pt x="698" y="1244"/>
                      <a:pt x="709" y="1248"/>
                      <a:pt x="720" y="1248"/>
                    </a:cubicBezTo>
                    <a:cubicBezTo>
                      <a:pt x="738" y="1248"/>
                      <a:pt x="756" y="1239"/>
                      <a:pt x="749" y="1225"/>
                    </a:cubicBezTo>
                    <a:cubicBezTo>
                      <a:pt x="604" y="780"/>
                      <a:pt x="360" y="368"/>
                      <a:pt x="60" y="12"/>
                    </a:cubicBezTo>
                    <a:cubicBezTo>
                      <a:pt x="56" y="5"/>
                      <a:pt x="46" y="1"/>
                      <a:pt x="37"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8"/>
              <p:cNvSpPr/>
              <p:nvPr/>
            </p:nvSpPr>
            <p:spPr>
              <a:xfrm>
                <a:off x="625289" y="2054477"/>
                <a:ext cx="55401" cy="88719"/>
              </a:xfrm>
              <a:custGeom>
                <a:avLst/>
                <a:gdLst/>
                <a:ahLst/>
                <a:cxnLst/>
                <a:rect l="l" t="t" r="r" b="b"/>
                <a:pathLst>
                  <a:path w="1588" h="2543" extrusionOk="0">
                    <a:moveTo>
                      <a:pt x="46" y="0"/>
                    </a:moveTo>
                    <a:cubicBezTo>
                      <a:pt x="26" y="0"/>
                      <a:pt x="1" y="16"/>
                      <a:pt x="8" y="32"/>
                    </a:cubicBezTo>
                    <a:cubicBezTo>
                      <a:pt x="220" y="410"/>
                      <a:pt x="386" y="821"/>
                      <a:pt x="520" y="1233"/>
                    </a:cubicBezTo>
                    <a:cubicBezTo>
                      <a:pt x="643" y="1611"/>
                      <a:pt x="709" y="2034"/>
                      <a:pt x="1009" y="2323"/>
                    </a:cubicBezTo>
                    <a:cubicBezTo>
                      <a:pt x="1125" y="2428"/>
                      <a:pt x="1299" y="2543"/>
                      <a:pt x="1466" y="2543"/>
                    </a:cubicBezTo>
                    <a:cubicBezTo>
                      <a:pt x="1492" y="2543"/>
                      <a:pt x="1518" y="2540"/>
                      <a:pt x="1543" y="2534"/>
                    </a:cubicBezTo>
                    <a:cubicBezTo>
                      <a:pt x="1588" y="2523"/>
                      <a:pt x="1588" y="2467"/>
                      <a:pt x="1543" y="2456"/>
                    </a:cubicBezTo>
                    <a:cubicBezTo>
                      <a:pt x="1466" y="2445"/>
                      <a:pt x="1387" y="2434"/>
                      <a:pt x="1310" y="2400"/>
                    </a:cubicBezTo>
                    <a:cubicBezTo>
                      <a:pt x="1232" y="2367"/>
                      <a:pt x="1154" y="2311"/>
                      <a:pt x="1098" y="2256"/>
                    </a:cubicBezTo>
                    <a:cubicBezTo>
                      <a:pt x="954" y="2123"/>
                      <a:pt x="865" y="1945"/>
                      <a:pt x="798" y="1767"/>
                    </a:cubicBezTo>
                    <a:cubicBezTo>
                      <a:pt x="732" y="1589"/>
                      <a:pt x="676" y="1389"/>
                      <a:pt x="609" y="1199"/>
                    </a:cubicBezTo>
                    <a:cubicBezTo>
                      <a:pt x="542" y="1010"/>
                      <a:pt x="465" y="821"/>
                      <a:pt x="386" y="632"/>
                    </a:cubicBezTo>
                    <a:cubicBezTo>
                      <a:pt x="287" y="421"/>
                      <a:pt x="176" y="210"/>
                      <a:pt x="64" y="9"/>
                    </a:cubicBezTo>
                    <a:cubicBezTo>
                      <a:pt x="61" y="3"/>
                      <a:pt x="54" y="0"/>
                      <a:pt x="4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8"/>
              <p:cNvSpPr/>
              <p:nvPr/>
            </p:nvSpPr>
            <p:spPr>
              <a:xfrm>
                <a:off x="649781" y="2094564"/>
                <a:ext cx="22119" cy="32271"/>
              </a:xfrm>
              <a:custGeom>
                <a:avLst/>
                <a:gdLst/>
                <a:ahLst/>
                <a:cxnLst/>
                <a:rect l="l" t="t" r="r" b="b"/>
                <a:pathLst>
                  <a:path w="634" h="925" extrusionOk="0">
                    <a:moveTo>
                      <a:pt x="62" y="1"/>
                    </a:moveTo>
                    <a:cubicBezTo>
                      <a:pt x="32" y="1"/>
                      <a:pt x="1" y="18"/>
                      <a:pt x="7" y="50"/>
                    </a:cubicBezTo>
                    <a:cubicBezTo>
                      <a:pt x="96" y="373"/>
                      <a:pt x="274" y="695"/>
                      <a:pt x="530" y="918"/>
                    </a:cubicBezTo>
                    <a:cubicBezTo>
                      <a:pt x="537" y="923"/>
                      <a:pt x="547" y="925"/>
                      <a:pt x="558" y="925"/>
                    </a:cubicBezTo>
                    <a:cubicBezTo>
                      <a:pt x="593" y="925"/>
                      <a:pt x="633" y="899"/>
                      <a:pt x="608" y="873"/>
                    </a:cubicBezTo>
                    <a:cubicBezTo>
                      <a:pt x="497" y="751"/>
                      <a:pt x="396" y="628"/>
                      <a:pt x="307" y="484"/>
                    </a:cubicBezTo>
                    <a:cubicBezTo>
                      <a:pt x="218" y="339"/>
                      <a:pt x="152" y="195"/>
                      <a:pt x="107" y="28"/>
                    </a:cubicBezTo>
                    <a:cubicBezTo>
                      <a:pt x="103" y="9"/>
                      <a:pt x="83" y="1"/>
                      <a:pt x="62"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8"/>
              <p:cNvSpPr/>
              <p:nvPr/>
            </p:nvSpPr>
            <p:spPr>
              <a:xfrm>
                <a:off x="612276" y="2142779"/>
                <a:ext cx="42284" cy="37051"/>
              </a:xfrm>
              <a:custGeom>
                <a:avLst/>
                <a:gdLst/>
                <a:ahLst/>
                <a:cxnLst/>
                <a:rect l="l" t="t" r="r" b="b"/>
                <a:pathLst>
                  <a:path w="1212" h="1062" extrusionOk="0">
                    <a:moveTo>
                      <a:pt x="66" y="1"/>
                    </a:moveTo>
                    <a:cubicBezTo>
                      <a:pt x="34" y="1"/>
                      <a:pt x="1" y="20"/>
                      <a:pt x="15" y="47"/>
                    </a:cubicBezTo>
                    <a:cubicBezTo>
                      <a:pt x="203" y="514"/>
                      <a:pt x="626" y="937"/>
                      <a:pt x="1127" y="1060"/>
                    </a:cubicBezTo>
                    <a:cubicBezTo>
                      <a:pt x="1131" y="1061"/>
                      <a:pt x="1135" y="1061"/>
                      <a:pt x="1138" y="1061"/>
                    </a:cubicBezTo>
                    <a:cubicBezTo>
                      <a:pt x="1178" y="1061"/>
                      <a:pt x="1211" y="1012"/>
                      <a:pt x="1160" y="982"/>
                    </a:cubicBezTo>
                    <a:cubicBezTo>
                      <a:pt x="937" y="893"/>
                      <a:pt x="727" y="781"/>
                      <a:pt x="537" y="615"/>
                    </a:cubicBezTo>
                    <a:cubicBezTo>
                      <a:pt x="359" y="459"/>
                      <a:pt x="215" y="259"/>
                      <a:pt x="114" y="25"/>
                    </a:cubicBezTo>
                    <a:cubicBezTo>
                      <a:pt x="106" y="8"/>
                      <a:pt x="86" y="1"/>
                      <a:pt x="66"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8"/>
              <p:cNvSpPr/>
              <p:nvPr/>
            </p:nvSpPr>
            <p:spPr>
              <a:xfrm>
                <a:off x="623231" y="2041254"/>
                <a:ext cx="171542" cy="247352"/>
              </a:xfrm>
              <a:custGeom>
                <a:avLst/>
                <a:gdLst/>
                <a:ahLst/>
                <a:cxnLst/>
                <a:rect l="l" t="t" r="r" b="b"/>
                <a:pathLst>
                  <a:path w="4917" h="7090" extrusionOk="0">
                    <a:moveTo>
                      <a:pt x="3243" y="0"/>
                    </a:moveTo>
                    <a:cubicBezTo>
                      <a:pt x="3194" y="0"/>
                      <a:pt x="3133" y="13"/>
                      <a:pt x="3048" y="33"/>
                    </a:cubicBezTo>
                    <a:cubicBezTo>
                      <a:pt x="2759" y="99"/>
                      <a:pt x="2637" y="666"/>
                      <a:pt x="2470" y="911"/>
                    </a:cubicBezTo>
                    <a:cubicBezTo>
                      <a:pt x="2303" y="1145"/>
                      <a:pt x="2292" y="1145"/>
                      <a:pt x="1769" y="1434"/>
                    </a:cubicBezTo>
                    <a:cubicBezTo>
                      <a:pt x="1246" y="1723"/>
                      <a:pt x="1102" y="1845"/>
                      <a:pt x="546" y="2702"/>
                    </a:cubicBezTo>
                    <a:cubicBezTo>
                      <a:pt x="1" y="3569"/>
                      <a:pt x="146" y="4348"/>
                      <a:pt x="946" y="5616"/>
                    </a:cubicBezTo>
                    <a:cubicBezTo>
                      <a:pt x="1046" y="5760"/>
                      <a:pt x="935" y="5716"/>
                      <a:pt x="1224" y="5916"/>
                    </a:cubicBezTo>
                    <a:cubicBezTo>
                      <a:pt x="1513" y="6105"/>
                      <a:pt x="2092" y="6472"/>
                      <a:pt x="2481" y="6828"/>
                    </a:cubicBezTo>
                    <a:cubicBezTo>
                      <a:pt x="2689" y="7013"/>
                      <a:pt x="2870" y="7089"/>
                      <a:pt x="3069" y="7089"/>
                    </a:cubicBezTo>
                    <a:cubicBezTo>
                      <a:pt x="3253" y="7089"/>
                      <a:pt x="3453" y="7024"/>
                      <a:pt x="3705" y="6917"/>
                    </a:cubicBezTo>
                    <a:cubicBezTo>
                      <a:pt x="4227" y="6706"/>
                      <a:pt x="4239" y="6684"/>
                      <a:pt x="4583" y="6239"/>
                    </a:cubicBezTo>
                    <a:cubicBezTo>
                      <a:pt x="4917" y="5782"/>
                      <a:pt x="4672" y="5849"/>
                      <a:pt x="4583" y="5449"/>
                    </a:cubicBezTo>
                    <a:cubicBezTo>
                      <a:pt x="4505" y="5060"/>
                      <a:pt x="4316" y="5349"/>
                      <a:pt x="3905" y="4937"/>
                    </a:cubicBezTo>
                    <a:cubicBezTo>
                      <a:pt x="3493" y="4526"/>
                      <a:pt x="3771" y="4704"/>
                      <a:pt x="3471" y="4069"/>
                    </a:cubicBezTo>
                    <a:cubicBezTo>
                      <a:pt x="3171" y="3447"/>
                      <a:pt x="3560" y="2824"/>
                      <a:pt x="3638" y="2290"/>
                    </a:cubicBezTo>
                    <a:cubicBezTo>
                      <a:pt x="3715" y="1768"/>
                      <a:pt x="3849" y="1400"/>
                      <a:pt x="3883" y="945"/>
                    </a:cubicBezTo>
                    <a:cubicBezTo>
                      <a:pt x="3916" y="500"/>
                      <a:pt x="3760" y="633"/>
                      <a:pt x="3549" y="310"/>
                    </a:cubicBezTo>
                    <a:cubicBezTo>
                      <a:pt x="3408" y="75"/>
                      <a:pt x="3360" y="0"/>
                      <a:pt x="324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8"/>
              <p:cNvSpPr/>
              <p:nvPr/>
            </p:nvSpPr>
            <p:spPr>
              <a:xfrm>
                <a:off x="623231" y="2068363"/>
                <a:ext cx="116838" cy="220070"/>
              </a:xfrm>
              <a:custGeom>
                <a:avLst/>
                <a:gdLst/>
                <a:ahLst/>
                <a:cxnLst/>
                <a:rect l="l" t="t" r="r" b="b"/>
                <a:pathLst>
                  <a:path w="3349" h="6308" extrusionOk="0">
                    <a:moveTo>
                      <a:pt x="2548" y="0"/>
                    </a:moveTo>
                    <a:cubicBezTo>
                      <a:pt x="2526" y="45"/>
                      <a:pt x="2492" y="89"/>
                      <a:pt x="2470" y="134"/>
                    </a:cubicBezTo>
                    <a:cubicBezTo>
                      <a:pt x="2303" y="368"/>
                      <a:pt x="2292" y="368"/>
                      <a:pt x="1769" y="657"/>
                    </a:cubicBezTo>
                    <a:cubicBezTo>
                      <a:pt x="1246" y="946"/>
                      <a:pt x="1102" y="1068"/>
                      <a:pt x="546" y="1925"/>
                    </a:cubicBezTo>
                    <a:cubicBezTo>
                      <a:pt x="1" y="2792"/>
                      <a:pt x="146" y="3571"/>
                      <a:pt x="946" y="4839"/>
                    </a:cubicBezTo>
                    <a:cubicBezTo>
                      <a:pt x="1046" y="4983"/>
                      <a:pt x="935" y="4939"/>
                      <a:pt x="1224" y="5139"/>
                    </a:cubicBezTo>
                    <a:cubicBezTo>
                      <a:pt x="1513" y="5328"/>
                      <a:pt x="2092" y="5695"/>
                      <a:pt x="2481" y="6051"/>
                    </a:cubicBezTo>
                    <a:cubicBezTo>
                      <a:pt x="2659" y="6206"/>
                      <a:pt x="2815" y="6285"/>
                      <a:pt x="2981" y="6307"/>
                    </a:cubicBezTo>
                    <a:cubicBezTo>
                      <a:pt x="3070" y="6240"/>
                      <a:pt x="3149" y="6151"/>
                      <a:pt x="3215" y="6062"/>
                    </a:cubicBezTo>
                    <a:cubicBezTo>
                      <a:pt x="3282" y="5984"/>
                      <a:pt x="3349" y="5862"/>
                      <a:pt x="3293" y="5773"/>
                    </a:cubicBezTo>
                    <a:cubicBezTo>
                      <a:pt x="3270" y="5739"/>
                      <a:pt x="3238" y="5717"/>
                      <a:pt x="3204" y="5695"/>
                    </a:cubicBezTo>
                    <a:cubicBezTo>
                      <a:pt x="2815" y="5417"/>
                      <a:pt x="2615" y="4950"/>
                      <a:pt x="2281" y="4627"/>
                    </a:cubicBezTo>
                    <a:cubicBezTo>
                      <a:pt x="2214" y="4560"/>
                      <a:pt x="2148" y="4505"/>
                      <a:pt x="2103" y="4427"/>
                    </a:cubicBezTo>
                    <a:cubicBezTo>
                      <a:pt x="2047" y="4360"/>
                      <a:pt x="2025" y="4271"/>
                      <a:pt x="2003" y="4182"/>
                    </a:cubicBezTo>
                    <a:cubicBezTo>
                      <a:pt x="1947" y="3994"/>
                      <a:pt x="1891" y="3804"/>
                      <a:pt x="1847" y="3604"/>
                    </a:cubicBezTo>
                    <a:cubicBezTo>
                      <a:pt x="1814" y="3493"/>
                      <a:pt x="1780" y="3371"/>
                      <a:pt x="1780" y="3248"/>
                    </a:cubicBezTo>
                    <a:cubicBezTo>
                      <a:pt x="1780" y="3126"/>
                      <a:pt x="1802" y="3003"/>
                      <a:pt x="1847" y="2881"/>
                    </a:cubicBezTo>
                    <a:cubicBezTo>
                      <a:pt x="1914" y="2681"/>
                      <a:pt x="2014" y="2492"/>
                      <a:pt x="2125" y="2314"/>
                    </a:cubicBezTo>
                    <a:cubicBezTo>
                      <a:pt x="2214" y="2192"/>
                      <a:pt x="2303" y="2081"/>
                      <a:pt x="2358" y="1947"/>
                    </a:cubicBezTo>
                    <a:cubicBezTo>
                      <a:pt x="2492" y="1602"/>
                      <a:pt x="2348" y="1213"/>
                      <a:pt x="2459" y="857"/>
                    </a:cubicBezTo>
                    <a:cubicBezTo>
                      <a:pt x="2514" y="701"/>
                      <a:pt x="2615" y="556"/>
                      <a:pt x="2648" y="390"/>
                    </a:cubicBezTo>
                    <a:cubicBezTo>
                      <a:pt x="2681" y="267"/>
                      <a:pt x="2670" y="89"/>
                      <a:pt x="2559" y="12"/>
                    </a:cubicBezTo>
                    <a:cubicBezTo>
                      <a:pt x="2559" y="0"/>
                      <a:pt x="2548" y="0"/>
                      <a:pt x="25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8"/>
              <p:cNvSpPr/>
              <p:nvPr/>
            </p:nvSpPr>
            <p:spPr>
              <a:xfrm>
                <a:off x="709021" y="2062153"/>
                <a:ext cx="25991" cy="36143"/>
              </a:xfrm>
              <a:custGeom>
                <a:avLst/>
                <a:gdLst/>
                <a:ahLst/>
                <a:cxnLst/>
                <a:rect l="l" t="t" r="r" b="b"/>
                <a:pathLst>
                  <a:path w="745" h="1036" extrusionOk="0">
                    <a:moveTo>
                      <a:pt x="712" y="0"/>
                    </a:moveTo>
                    <a:cubicBezTo>
                      <a:pt x="534" y="45"/>
                      <a:pt x="400" y="201"/>
                      <a:pt x="289" y="346"/>
                    </a:cubicBezTo>
                    <a:cubicBezTo>
                      <a:pt x="267" y="379"/>
                      <a:pt x="233" y="423"/>
                      <a:pt x="211" y="457"/>
                    </a:cubicBezTo>
                    <a:cubicBezTo>
                      <a:pt x="211" y="501"/>
                      <a:pt x="200" y="534"/>
                      <a:pt x="189" y="568"/>
                    </a:cubicBezTo>
                    <a:cubicBezTo>
                      <a:pt x="189" y="577"/>
                      <a:pt x="189" y="592"/>
                      <a:pt x="183" y="604"/>
                    </a:cubicBezTo>
                    <a:lnTo>
                      <a:pt x="183" y="604"/>
                    </a:lnTo>
                    <a:cubicBezTo>
                      <a:pt x="204" y="572"/>
                      <a:pt x="225" y="532"/>
                      <a:pt x="255" y="501"/>
                    </a:cubicBezTo>
                    <a:cubicBezTo>
                      <a:pt x="311" y="412"/>
                      <a:pt x="367" y="323"/>
                      <a:pt x="433" y="245"/>
                    </a:cubicBezTo>
                    <a:cubicBezTo>
                      <a:pt x="512" y="156"/>
                      <a:pt x="601" y="67"/>
                      <a:pt x="723" y="34"/>
                    </a:cubicBezTo>
                    <a:cubicBezTo>
                      <a:pt x="745" y="23"/>
                      <a:pt x="734" y="0"/>
                      <a:pt x="712" y="0"/>
                    </a:cubicBezTo>
                    <a:close/>
                    <a:moveTo>
                      <a:pt x="183" y="604"/>
                    </a:moveTo>
                    <a:cubicBezTo>
                      <a:pt x="182" y="607"/>
                      <a:pt x="180" y="610"/>
                      <a:pt x="178" y="613"/>
                    </a:cubicBezTo>
                    <a:cubicBezTo>
                      <a:pt x="180" y="610"/>
                      <a:pt x="182" y="607"/>
                      <a:pt x="183" y="604"/>
                    </a:cubicBezTo>
                    <a:close/>
                    <a:moveTo>
                      <a:pt x="22" y="968"/>
                    </a:moveTo>
                    <a:cubicBezTo>
                      <a:pt x="11" y="991"/>
                      <a:pt x="11" y="1013"/>
                      <a:pt x="0" y="1035"/>
                    </a:cubicBezTo>
                    <a:cubicBezTo>
                      <a:pt x="11" y="1035"/>
                      <a:pt x="22" y="1024"/>
                      <a:pt x="33" y="1013"/>
                    </a:cubicBezTo>
                    <a:cubicBezTo>
                      <a:pt x="45" y="991"/>
                      <a:pt x="45" y="979"/>
                      <a:pt x="22" y="968"/>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8"/>
              <p:cNvSpPr/>
              <p:nvPr/>
            </p:nvSpPr>
            <p:spPr>
              <a:xfrm>
                <a:off x="656235" y="2237152"/>
                <a:ext cx="419" cy="419"/>
              </a:xfrm>
              <a:custGeom>
                <a:avLst/>
                <a:gdLst/>
                <a:ahLst/>
                <a:cxnLst/>
                <a:rect l="l" t="t" r="r" b="b"/>
                <a:pathLst>
                  <a:path w="12" h="12" extrusionOk="0">
                    <a:moveTo>
                      <a:pt x="0" y="1"/>
                    </a:moveTo>
                    <a:cubicBezTo>
                      <a:pt x="0" y="1"/>
                      <a:pt x="0" y="12"/>
                      <a:pt x="11" y="12"/>
                    </a:cubicBezTo>
                    <a:cubicBezTo>
                      <a:pt x="0" y="12"/>
                      <a:pt x="0" y="1"/>
                      <a:pt x="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8"/>
              <p:cNvSpPr/>
              <p:nvPr/>
            </p:nvSpPr>
            <p:spPr>
              <a:xfrm>
                <a:off x="656619" y="2237536"/>
                <a:ext cx="35" cy="454"/>
              </a:xfrm>
              <a:custGeom>
                <a:avLst/>
                <a:gdLst/>
                <a:ahLst/>
                <a:cxnLst/>
                <a:rect l="l" t="t" r="r" b="b"/>
                <a:pathLst>
                  <a:path w="1" h="13" extrusionOk="0">
                    <a:moveTo>
                      <a:pt x="0" y="1"/>
                    </a:moveTo>
                    <a:lnTo>
                      <a:pt x="0" y="12"/>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8"/>
              <p:cNvSpPr/>
              <p:nvPr/>
            </p:nvSpPr>
            <p:spPr>
              <a:xfrm>
                <a:off x="657003" y="2237955"/>
                <a:ext cx="35" cy="35"/>
              </a:xfrm>
              <a:custGeom>
                <a:avLst/>
                <a:gdLst/>
                <a:ahLst/>
                <a:cxnLst/>
                <a:rect l="l" t="t" r="r" b="b"/>
                <a:pathLst>
                  <a:path w="1" h="1" extrusionOk="0">
                    <a:moveTo>
                      <a:pt x="1" y="0"/>
                    </a:moveTo>
                    <a:lnTo>
                      <a:pt x="1" y="0"/>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8"/>
              <p:cNvSpPr/>
              <p:nvPr/>
            </p:nvSpPr>
            <p:spPr>
              <a:xfrm>
                <a:off x="646920" y="2078062"/>
                <a:ext cx="69461" cy="165716"/>
              </a:xfrm>
              <a:custGeom>
                <a:avLst/>
                <a:gdLst/>
                <a:ahLst/>
                <a:cxnLst/>
                <a:rect l="l" t="t" r="r" b="b"/>
                <a:pathLst>
                  <a:path w="1991" h="4750" extrusionOk="0">
                    <a:moveTo>
                      <a:pt x="367" y="2581"/>
                    </a:moveTo>
                    <a:cubicBezTo>
                      <a:pt x="234" y="2925"/>
                      <a:pt x="156" y="3293"/>
                      <a:pt x="134" y="3660"/>
                    </a:cubicBezTo>
                    <a:cubicBezTo>
                      <a:pt x="122" y="3459"/>
                      <a:pt x="134" y="3259"/>
                      <a:pt x="189" y="3048"/>
                    </a:cubicBezTo>
                    <a:cubicBezTo>
                      <a:pt x="234" y="2893"/>
                      <a:pt x="290" y="2737"/>
                      <a:pt x="367" y="2581"/>
                    </a:cubicBezTo>
                    <a:close/>
                    <a:moveTo>
                      <a:pt x="1991" y="1"/>
                    </a:moveTo>
                    <a:cubicBezTo>
                      <a:pt x="1902" y="123"/>
                      <a:pt x="1825" y="256"/>
                      <a:pt x="1758" y="390"/>
                    </a:cubicBezTo>
                    <a:cubicBezTo>
                      <a:pt x="1713" y="456"/>
                      <a:pt x="1669" y="523"/>
                      <a:pt x="1635" y="590"/>
                    </a:cubicBezTo>
                    <a:cubicBezTo>
                      <a:pt x="1424" y="768"/>
                      <a:pt x="1257" y="1002"/>
                      <a:pt x="1101" y="1224"/>
                    </a:cubicBezTo>
                    <a:cubicBezTo>
                      <a:pt x="912" y="1480"/>
                      <a:pt x="735" y="1758"/>
                      <a:pt x="557" y="2025"/>
                    </a:cubicBezTo>
                    <a:cubicBezTo>
                      <a:pt x="389" y="2303"/>
                      <a:pt x="223" y="2592"/>
                      <a:pt x="122" y="2915"/>
                    </a:cubicBezTo>
                    <a:cubicBezTo>
                      <a:pt x="23" y="3226"/>
                      <a:pt x="0" y="3548"/>
                      <a:pt x="67" y="3871"/>
                    </a:cubicBezTo>
                    <a:cubicBezTo>
                      <a:pt x="100" y="4072"/>
                      <a:pt x="167" y="4272"/>
                      <a:pt x="223" y="4472"/>
                    </a:cubicBezTo>
                    <a:lnTo>
                      <a:pt x="223" y="4494"/>
                    </a:lnTo>
                    <a:cubicBezTo>
                      <a:pt x="245" y="4516"/>
                      <a:pt x="256" y="4539"/>
                      <a:pt x="267" y="4561"/>
                    </a:cubicBezTo>
                    <a:cubicBezTo>
                      <a:pt x="267" y="4561"/>
                      <a:pt x="267" y="4572"/>
                      <a:pt x="278" y="4572"/>
                    </a:cubicBezTo>
                    <a:lnTo>
                      <a:pt x="278" y="4583"/>
                    </a:lnTo>
                    <a:lnTo>
                      <a:pt x="290" y="4583"/>
                    </a:lnTo>
                    <a:cubicBezTo>
                      <a:pt x="334" y="4672"/>
                      <a:pt x="300" y="4683"/>
                      <a:pt x="401" y="4750"/>
                    </a:cubicBezTo>
                    <a:cubicBezTo>
                      <a:pt x="367" y="4616"/>
                      <a:pt x="323" y="4472"/>
                      <a:pt x="290" y="4338"/>
                    </a:cubicBezTo>
                    <a:cubicBezTo>
                      <a:pt x="256" y="4193"/>
                      <a:pt x="234" y="4060"/>
                      <a:pt x="234" y="3916"/>
                    </a:cubicBezTo>
                    <a:cubicBezTo>
                      <a:pt x="211" y="3504"/>
                      <a:pt x="278" y="3093"/>
                      <a:pt x="412" y="2715"/>
                    </a:cubicBezTo>
                    <a:cubicBezTo>
                      <a:pt x="545" y="2314"/>
                      <a:pt x="735" y="1936"/>
                      <a:pt x="979" y="1580"/>
                    </a:cubicBezTo>
                    <a:cubicBezTo>
                      <a:pt x="1101" y="1402"/>
                      <a:pt x="1246" y="1246"/>
                      <a:pt x="1380" y="1079"/>
                    </a:cubicBezTo>
                    <a:cubicBezTo>
                      <a:pt x="1479" y="968"/>
                      <a:pt x="1558" y="857"/>
                      <a:pt x="1635" y="735"/>
                    </a:cubicBezTo>
                    <a:cubicBezTo>
                      <a:pt x="1679" y="679"/>
                      <a:pt x="1736" y="634"/>
                      <a:pt x="1780" y="579"/>
                    </a:cubicBezTo>
                    <a:cubicBezTo>
                      <a:pt x="1791" y="557"/>
                      <a:pt x="1791" y="535"/>
                      <a:pt x="1802" y="512"/>
                    </a:cubicBezTo>
                    <a:cubicBezTo>
                      <a:pt x="1791" y="512"/>
                      <a:pt x="1780" y="501"/>
                      <a:pt x="1768" y="501"/>
                    </a:cubicBezTo>
                    <a:cubicBezTo>
                      <a:pt x="1835" y="390"/>
                      <a:pt x="1891" y="268"/>
                      <a:pt x="1958" y="157"/>
                    </a:cubicBezTo>
                    <a:cubicBezTo>
                      <a:pt x="1969" y="145"/>
                      <a:pt x="1969" y="123"/>
                      <a:pt x="1969" y="112"/>
                    </a:cubicBezTo>
                    <a:cubicBezTo>
                      <a:pt x="1980" y="78"/>
                      <a:pt x="1991" y="45"/>
                      <a:pt x="1991"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8"/>
              <p:cNvSpPr/>
              <p:nvPr/>
            </p:nvSpPr>
            <p:spPr>
              <a:xfrm>
                <a:off x="702009" y="2203381"/>
                <a:ext cx="36876" cy="43923"/>
              </a:xfrm>
              <a:custGeom>
                <a:avLst/>
                <a:gdLst/>
                <a:ahLst/>
                <a:cxnLst/>
                <a:rect l="l" t="t" r="r" b="b"/>
                <a:pathLst>
                  <a:path w="1057" h="1259" extrusionOk="0">
                    <a:moveTo>
                      <a:pt x="246" y="223"/>
                    </a:moveTo>
                    <a:cubicBezTo>
                      <a:pt x="223" y="223"/>
                      <a:pt x="201" y="235"/>
                      <a:pt x="189" y="257"/>
                    </a:cubicBezTo>
                    <a:cubicBezTo>
                      <a:pt x="157" y="423"/>
                      <a:pt x="78" y="579"/>
                      <a:pt x="1" y="746"/>
                    </a:cubicBezTo>
                    <a:cubicBezTo>
                      <a:pt x="11" y="746"/>
                      <a:pt x="11" y="746"/>
                      <a:pt x="23" y="757"/>
                    </a:cubicBezTo>
                    <a:lnTo>
                      <a:pt x="100" y="835"/>
                    </a:lnTo>
                    <a:cubicBezTo>
                      <a:pt x="189" y="657"/>
                      <a:pt x="268" y="468"/>
                      <a:pt x="312" y="279"/>
                    </a:cubicBezTo>
                    <a:cubicBezTo>
                      <a:pt x="323" y="246"/>
                      <a:pt x="278" y="223"/>
                      <a:pt x="246" y="223"/>
                    </a:cubicBezTo>
                    <a:close/>
                    <a:moveTo>
                      <a:pt x="590" y="1"/>
                    </a:moveTo>
                    <a:cubicBezTo>
                      <a:pt x="579" y="1"/>
                      <a:pt x="557" y="1"/>
                      <a:pt x="557" y="23"/>
                    </a:cubicBezTo>
                    <a:cubicBezTo>
                      <a:pt x="557" y="368"/>
                      <a:pt x="434" y="713"/>
                      <a:pt x="223" y="980"/>
                    </a:cubicBezTo>
                    <a:cubicBezTo>
                      <a:pt x="246" y="1002"/>
                      <a:pt x="268" y="1036"/>
                      <a:pt x="278" y="1058"/>
                    </a:cubicBezTo>
                    <a:cubicBezTo>
                      <a:pt x="523" y="769"/>
                      <a:pt x="646" y="401"/>
                      <a:pt x="634" y="23"/>
                    </a:cubicBezTo>
                    <a:cubicBezTo>
                      <a:pt x="634" y="1"/>
                      <a:pt x="612" y="1"/>
                      <a:pt x="590" y="1"/>
                    </a:cubicBezTo>
                    <a:close/>
                    <a:moveTo>
                      <a:pt x="924" y="79"/>
                    </a:moveTo>
                    <a:cubicBezTo>
                      <a:pt x="913" y="79"/>
                      <a:pt x="891" y="90"/>
                      <a:pt x="901" y="101"/>
                    </a:cubicBezTo>
                    <a:cubicBezTo>
                      <a:pt x="980" y="535"/>
                      <a:pt x="668" y="902"/>
                      <a:pt x="379" y="1180"/>
                    </a:cubicBezTo>
                    <a:cubicBezTo>
                      <a:pt x="390" y="1214"/>
                      <a:pt x="412" y="1236"/>
                      <a:pt x="434" y="1258"/>
                    </a:cubicBezTo>
                    <a:cubicBezTo>
                      <a:pt x="446" y="1247"/>
                      <a:pt x="468" y="1224"/>
                      <a:pt x="490" y="1214"/>
                    </a:cubicBezTo>
                    <a:cubicBezTo>
                      <a:pt x="779" y="913"/>
                      <a:pt x="1057" y="535"/>
                      <a:pt x="957" y="90"/>
                    </a:cubicBezTo>
                    <a:cubicBezTo>
                      <a:pt x="957" y="79"/>
                      <a:pt x="935" y="79"/>
                      <a:pt x="924" y="79"/>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8"/>
              <p:cNvSpPr/>
              <p:nvPr/>
            </p:nvSpPr>
            <p:spPr>
              <a:xfrm>
                <a:off x="686484" y="2261225"/>
                <a:ext cx="7047" cy="5059"/>
              </a:xfrm>
              <a:custGeom>
                <a:avLst/>
                <a:gdLst/>
                <a:ahLst/>
                <a:cxnLst/>
                <a:rect l="l" t="t" r="r" b="b"/>
                <a:pathLst>
                  <a:path w="202" h="145" extrusionOk="0">
                    <a:moveTo>
                      <a:pt x="1" y="0"/>
                    </a:moveTo>
                    <a:lnTo>
                      <a:pt x="1" y="0"/>
                    </a:lnTo>
                    <a:cubicBezTo>
                      <a:pt x="68" y="45"/>
                      <a:pt x="134" y="100"/>
                      <a:pt x="201" y="145"/>
                    </a:cubicBezTo>
                    <a:lnTo>
                      <a:pt x="201" y="145"/>
                    </a:lnTo>
                    <a:cubicBezTo>
                      <a:pt x="134" y="100"/>
                      <a:pt x="68" y="45"/>
                      <a:pt x="1"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8"/>
              <p:cNvSpPr/>
              <p:nvPr/>
            </p:nvSpPr>
            <p:spPr>
              <a:xfrm>
                <a:off x="686484" y="2229407"/>
                <a:ext cx="30701" cy="36876"/>
              </a:xfrm>
              <a:custGeom>
                <a:avLst/>
                <a:gdLst/>
                <a:ahLst/>
                <a:cxnLst/>
                <a:rect l="l" t="t" r="r" b="b"/>
                <a:pathLst>
                  <a:path w="880" h="1057" extrusionOk="0">
                    <a:moveTo>
                      <a:pt x="446" y="0"/>
                    </a:moveTo>
                    <a:cubicBezTo>
                      <a:pt x="379" y="145"/>
                      <a:pt x="290" y="300"/>
                      <a:pt x="212" y="445"/>
                    </a:cubicBezTo>
                    <a:cubicBezTo>
                      <a:pt x="123" y="601"/>
                      <a:pt x="56" y="757"/>
                      <a:pt x="1" y="912"/>
                    </a:cubicBezTo>
                    <a:cubicBezTo>
                      <a:pt x="68" y="957"/>
                      <a:pt x="134" y="1012"/>
                      <a:pt x="201" y="1057"/>
                    </a:cubicBezTo>
                    <a:cubicBezTo>
                      <a:pt x="290" y="1001"/>
                      <a:pt x="368" y="945"/>
                      <a:pt x="446" y="890"/>
                    </a:cubicBezTo>
                    <a:cubicBezTo>
                      <a:pt x="602" y="767"/>
                      <a:pt x="746" y="646"/>
                      <a:pt x="879" y="512"/>
                    </a:cubicBezTo>
                    <a:cubicBezTo>
                      <a:pt x="857" y="490"/>
                      <a:pt x="835" y="468"/>
                      <a:pt x="824" y="434"/>
                    </a:cubicBezTo>
                    <a:lnTo>
                      <a:pt x="812" y="445"/>
                    </a:lnTo>
                    <a:cubicBezTo>
                      <a:pt x="668" y="589"/>
                      <a:pt x="513" y="712"/>
                      <a:pt x="345" y="834"/>
                    </a:cubicBezTo>
                    <a:lnTo>
                      <a:pt x="145" y="968"/>
                    </a:lnTo>
                    <a:cubicBezTo>
                      <a:pt x="179" y="901"/>
                      <a:pt x="212" y="846"/>
                      <a:pt x="256" y="801"/>
                    </a:cubicBezTo>
                    <a:cubicBezTo>
                      <a:pt x="390" y="634"/>
                      <a:pt x="557" y="512"/>
                      <a:pt x="701" y="345"/>
                    </a:cubicBezTo>
                    <a:cubicBezTo>
                      <a:pt x="713" y="334"/>
                      <a:pt x="723" y="323"/>
                      <a:pt x="723" y="312"/>
                    </a:cubicBezTo>
                    <a:cubicBezTo>
                      <a:pt x="713" y="290"/>
                      <a:pt x="691" y="256"/>
                      <a:pt x="668" y="234"/>
                    </a:cubicBezTo>
                    <a:cubicBezTo>
                      <a:pt x="624" y="278"/>
                      <a:pt x="579" y="334"/>
                      <a:pt x="535" y="379"/>
                    </a:cubicBezTo>
                    <a:cubicBezTo>
                      <a:pt x="456" y="456"/>
                      <a:pt x="357" y="534"/>
                      <a:pt x="279" y="623"/>
                    </a:cubicBezTo>
                    <a:cubicBezTo>
                      <a:pt x="312" y="545"/>
                      <a:pt x="345" y="468"/>
                      <a:pt x="390" y="401"/>
                    </a:cubicBezTo>
                    <a:cubicBezTo>
                      <a:pt x="434" y="290"/>
                      <a:pt x="490" y="189"/>
                      <a:pt x="545" y="89"/>
                    </a:cubicBezTo>
                    <a:lnTo>
                      <a:pt x="468" y="11"/>
                    </a:lnTo>
                    <a:cubicBezTo>
                      <a:pt x="456" y="0"/>
                      <a:pt x="456" y="0"/>
                      <a:pt x="446"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8"/>
              <p:cNvSpPr/>
              <p:nvPr/>
            </p:nvSpPr>
            <p:spPr>
              <a:xfrm>
                <a:off x="725314" y="2232512"/>
                <a:ext cx="41516" cy="38446"/>
              </a:xfrm>
              <a:custGeom>
                <a:avLst/>
                <a:gdLst/>
                <a:ahLst/>
                <a:cxnLst/>
                <a:rect l="l" t="t" r="r" b="b"/>
                <a:pathLst>
                  <a:path w="1190" h="1102" extrusionOk="0">
                    <a:moveTo>
                      <a:pt x="723" y="0"/>
                    </a:moveTo>
                    <a:cubicBezTo>
                      <a:pt x="712" y="0"/>
                      <a:pt x="700" y="0"/>
                      <a:pt x="700" y="11"/>
                    </a:cubicBezTo>
                    <a:cubicBezTo>
                      <a:pt x="667" y="189"/>
                      <a:pt x="545" y="334"/>
                      <a:pt x="411" y="456"/>
                    </a:cubicBezTo>
                    <a:cubicBezTo>
                      <a:pt x="278" y="557"/>
                      <a:pt x="144" y="656"/>
                      <a:pt x="0" y="735"/>
                    </a:cubicBezTo>
                    <a:lnTo>
                      <a:pt x="45" y="779"/>
                    </a:lnTo>
                    <a:cubicBezTo>
                      <a:pt x="211" y="678"/>
                      <a:pt x="367" y="567"/>
                      <a:pt x="512" y="434"/>
                    </a:cubicBezTo>
                    <a:cubicBezTo>
                      <a:pt x="623" y="323"/>
                      <a:pt x="723" y="178"/>
                      <a:pt x="734" y="11"/>
                    </a:cubicBezTo>
                    <a:cubicBezTo>
                      <a:pt x="745" y="0"/>
                      <a:pt x="734" y="0"/>
                      <a:pt x="723" y="0"/>
                    </a:cubicBezTo>
                    <a:close/>
                    <a:moveTo>
                      <a:pt x="1101" y="412"/>
                    </a:moveTo>
                    <a:cubicBezTo>
                      <a:pt x="1090" y="412"/>
                      <a:pt x="1079" y="412"/>
                      <a:pt x="1068" y="423"/>
                    </a:cubicBezTo>
                    <a:cubicBezTo>
                      <a:pt x="878" y="545"/>
                      <a:pt x="700" y="701"/>
                      <a:pt x="522" y="834"/>
                    </a:cubicBezTo>
                    <a:cubicBezTo>
                      <a:pt x="456" y="890"/>
                      <a:pt x="389" y="957"/>
                      <a:pt x="312" y="1012"/>
                    </a:cubicBezTo>
                    <a:cubicBezTo>
                      <a:pt x="334" y="1034"/>
                      <a:pt x="356" y="1046"/>
                      <a:pt x="367" y="1068"/>
                    </a:cubicBezTo>
                    <a:cubicBezTo>
                      <a:pt x="378" y="1079"/>
                      <a:pt x="378" y="1090"/>
                      <a:pt x="378" y="1101"/>
                    </a:cubicBezTo>
                    <a:cubicBezTo>
                      <a:pt x="456" y="1046"/>
                      <a:pt x="534" y="979"/>
                      <a:pt x="601" y="923"/>
                    </a:cubicBezTo>
                    <a:cubicBezTo>
                      <a:pt x="789" y="779"/>
                      <a:pt x="979" y="646"/>
                      <a:pt x="1145" y="478"/>
                    </a:cubicBezTo>
                    <a:cubicBezTo>
                      <a:pt x="1190" y="445"/>
                      <a:pt x="1145" y="412"/>
                      <a:pt x="1101" y="412"/>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8"/>
              <p:cNvSpPr/>
              <p:nvPr/>
            </p:nvSpPr>
            <p:spPr>
              <a:xfrm>
                <a:off x="697787" y="2269389"/>
                <a:ext cx="5059" cy="3873"/>
              </a:xfrm>
              <a:custGeom>
                <a:avLst/>
                <a:gdLst/>
                <a:ahLst/>
                <a:cxnLst/>
                <a:rect l="l" t="t" r="r" b="b"/>
                <a:pathLst>
                  <a:path w="145" h="111" extrusionOk="0">
                    <a:moveTo>
                      <a:pt x="0" y="1"/>
                    </a:moveTo>
                    <a:cubicBezTo>
                      <a:pt x="44" y="45"/>
                      <a:pt x="100" y="78"/>
                      <a:pt x="132" y="111"/>
                    </a:cubicBezTo>
                    <a:lnTo>
                      <a:pt x="144" y="111"/>
                    </a:lnTo>
                    <a:cubicBezTo>
                      <a:pt x="100" y="78"/>
                      <a:pt x="44" y="45"/>
                      <a:pt x="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8"/>
              <p:cNvSpPr/>
              <p:nvPr/>
            </p:nvSpPr>
            <p:spPr>
              <a:xfrm>
                <a:off x="697752" y="2258120"/>
                <a:ext cx="40783" cy="17897"/>
              </a:xfrm>
              <a:custGeom>
                <a:avLst/>
                <a:gdLst/>
                <a:ahLst/>
                <a:cxnLst/>
                <a:rect l="l" t="t" r="r" b="b"/>
                <a:pathLst>
                  <a:path w="1169" h="513" extrusionOk="0">
                    <a:moveTo>
                      <a:pt x="790" y="1"/>
                    </a:moveTo>
                    <a:cubicBezTo>
                      <a:pt x="779" y="11"/>
                      <a:pt x="768" y="11"/>
                      <a:pt x="756" y="23"/>
                    </a:cubicBezTo>
                    <a:cubicBezTo>
                      <a:pt x="523" y="156"/>
                      <a:pt x="267" y="256"/>
                      <a:pt x="0" y="323"/>
                    </a:cubicBezTo>
                    <a:cubicBezTo>
                      <a:pt x="45" y="367"/>
                      <a:pt x="101" y="401"/>
                      <a:pt x="145" y="434"/>
                    </a:cubicBezTo>
                    <a:cubicBezTo>
                      <a:pt x="178" y="423"/>
                      <a:pt x="212" y="423"/>
                      <a:pt x="245" y="423"/>
                    </a:cubicBezTo>
                    <a:lnTo>
                      <a:pt x="279" y="423"/>
                    </a:lnTo>
                    <a:cubicBezTo>
                      <a:pt x="368" y="423"/>
                      <a:pt x="445" y="445"/>
                      <a:pt x="534" y="468"/>
                    </a:cubicBezTo>
                    <a:cubicBezTo>
                      <a:pt x="623" y="490"/>
                      <a:pt x="712" y="512"/>
                      <a:pt x="801" y="512"/>
                    </a:cubicBezTo>
                    <a:cubicBezTo>
                      <a:pt x="823" y="512"/>
                      <a:pt x="845" y="512"/>
                      <a:pt x="868" y="501"/>
                    </a:cubicBezTo>
                    <a:cubicBezTo>
                      <a:pt x="979" y="490"/>
                      <a:pt x="1079" y="434"/>
                      <a:pt x="1168" y="367"/>
                    </a:cubicBezTo>
                    <a:cubicBezTo>
                      <a:pt x="1168" y="356"/>
                      <a:pt x="1168" y="345"/>
                      <a:pt x="1157" y="334"/>
                    </a:cubicBezTo>
                    <a:cubicBezTo>
                      <a:pt x="1146" y="312"/>
                      <a:pt x="1124" y="300"/>
                      <a:pt x="1102" y="278"/>
                    </a:cubicBezTo>
                    <a:cubicBezTo>
                      <a:pt x="1013" y="345"/>
                      <a:pt x="912" y="401"/>
                      <a:pt x="801" y="412"/>
                    </a:cubicBezTo>
                    <a:lnTo>
                      <a:pt x="790" y="412"/>
                    </a:lnTo>
                    <a:cubicBezTo>
                      <a:pt x="690" y="412"/>
                      <a:pt x="601" y="379"/>
                      <a:pt x="512" y="356"/>
                    </a:cubicBezTo>
                    <a:cubicBezTo>
                      <a:pt x="434" y="334"/>
                      <a:pt x="356" y="323"/>
                      <a:pt x="279" y="323"/>
                    </a:cubicBezTo>
                    <a:lnTo>
                      <a:pt x="267" y="323"/>
                    </a:lnTo>
                    <a:cubicBezTo>
                      <a:pt x="467" y="245"/>
                      <a:pt x="657" y="156"/>
                      <a:pt x="835" y="45"/>
                    </a:cubicBezTo>
                    <a:lnTo>
                      <a:pt x="790" y="1"/>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8"/>
              <p:cNvSpPr/>
              <p:nvPr/>
            </p:nvSpPr>
            <p:spPr>
              <a:xfrm>
                <a:off x="659724" y="2117660"/>
                <a:ext cx="41167" cy="131177"/>
              </a:xfrm>
              <a:custGeom>
                <a:avLst/>
                <a:gdLst/>
                <a:ahLst/>
                <a:cxnLst/>
                <a:rect l="l" t="t" r="r" b="b"/>
                <a:pathLst>
                  <a:path w="1180" h="3760" extrusionOk="0">
                    <a:moveTo>
                      <a:pt x="1112" y="0"/>
                    </a:moveTo>
                    <a:cubicBezTo>
                      <a:pt x="657" y="423"/>
                      <a:pt x="400" y="1024"/>
                      <a:pt x="234" y="1602"/>
                    </a:cubicBezTo>
                    <a:cubicBezTo>
                      <a:pt x="56" y="2213"/>
                      <a:pt x="0" y="2848"/>
                      <a:pt x="56" y="3481"/>
                    </a:cubicBezTo>
                    <a:cubicBezTo>
                      <a:pt x="67" y="3537"/>
                      <a:pt x="78" y="3592"/>
                      <a:pt x="78" y="3659"/>
                    </a:cubicBezTo>
                    <a:cubicBezTo>
                      <a:pt x="111" y="3671"/>
                      <a:pt x="134" y="3693"/>
                      <a:pt x="178" y="3726"/>
                    </a:cubicBezTo>
                    <a:lnTo>
                      <a:pt x="245" y="3760"/>
                    </a:lnTo>
                    <a:cubicBezTo>
                      <a:pt x="234" y="3704"/>
                      <a:pt x="223" y="3637"/>
                      <a:pt x="212" y="3582"/>
                    </a:cubicBezTo>
                    <a:cubicBezTo>
                      <a:pt x="178" y="3281"/>
                      <a:pt x="167" y="2969"/>
                      <a:pt x="178" y="2670"/>
                    </a:cubicBezTo>
                    <a:cubicBezTo>
                      <a:pt x="212" y="2047"/>
                      <a:pt x="356" y="1446"/>
                      <a:pt x="601" y="878"/>
                    </a:cubicBezTo>
                    <a:cubicBezTo>
                      <a:pt x="746" y="567"/>
                      <a:pt x="912" y="278"/>
                      <a:pt x="1157" y="33"/>
                    </a:cubicBezTo>
                    <a:cubicBezTo>
                      <a:pt x="1179" y="23"/>
                      <a:pt x="1146" y="0"/>
                      <a:pt x="1124"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8"/>
              <p:cNvSpPr/>
              <p:nvPr/>
            </p:nvSpPr>
            <p:spPr>
              <a:xfrm>
                <a:off x="636070" y="2089714"/>
                <a:ext cx="64437" cy="117606"/>
              </a:xfrm>
              <a:custGeom>
                <a:avLst/>
                <a:gdLst/>
                <a:ahLst/>
                <a:cxnLst/>
                <a:rect l="l" t="t" r="r" b="b"/>
                <a:pathLst>
                  <a:path w="1847" h="3371" extrusionOk="0">
                    <a:moveTo>
                      <a:pt x="1790" y="0"/>
                    </a:moveTo>
                    <a:cubicBezTo>
                      <a:pt x="1780" y="0"/>
                      <a:pt x="1768" y="0"/>
                      <a:pt x="1768" y="11"/>
                    </a:cubicBezTo>
                    <a:cubicBezTo>
                      <a:pt x="1301" y="423"/>
                      <a:pt x="845" y="868"/>
                      <a:pt x="534" y="1424"/>
                    </a:cubicBezTo>
                    <a:cubicBezTo>
                      <a:pt x="245" y="1936"/>
                      <a:pt x="89" y="2514"/>
                      <a:pt x="0" y="3103"/>
                    </a:cubicBezTo>
                    <a:cubicBezTo>
                      <a:pt x="33" y="3192"/>
                      <a:pt x="67" y="3281"/>
                      <a:pt x="111" y="3370"/>
                    </a:cubicBezTo>
                    <a:cubicBezTo>
                      <a:pt x="111" y="3326"/>
                      <a:pt x="111" y="3281"/>
                      <a:pt x="122" y="3237"/>
                    </a:cubicBezTo>
                    <a:cubicBezTo>
                      <a:pt x="156" y="2937"/>
                      <a:pt x="200" y="2648"/>
                      <a:pt x="289" y="2358"/>
                    </a:cubicBezTo>
                    <a:cubicBezTo>
                      <a:pt x="367" y="2080"/>
                      <a:pt x="467" y="1802"/>
                      <a:pt x="601" y="1546"/>
                    </a:cubicBezTo>
                    <a:cubicBezTo>
                      <a:pt x="734" y="1279"/>
                      <a:pt x="912" y="1024"/>
                      <a:pt x="1112" y="801"/>
                    </a:cubicBezTo>
                    <a:cubicBezTo>
                      <a:pt x="1335" y="534"/>
                      <a:pt x="1579" y="290"/>
                      <a:pt x="1824" y="45"/>
                    </a:cubicBezTo>
                    <a:cubicBezTo>
                      <a:pt x="1846" y="23"/>
                      <a:pt x="1813" y="0"/>
                      <a:pt x="1790"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8"/>
              <p:cNvSpPr/>
              <p:nvPr/>
            </p:nvSpPr>
            <p:spPr>
              <a:xfrm>
                <a:off x="672109" y="2251492"/>
                <a:ext cx="4710" cy="3140"/>
              </a:xfrm>
              <a:custGeom>
                <a:avLst/>
                <a:gdLst/>
                <a:ahLst/>
                <a:cxnLst/>
                <a:rect l="l" t="t" r="r" b="b"/>
                <a:pathLst>
                  <a:path w="135" h="90" extrusionOk="0">
                    <a:moveTo>
                      <a:pt x="1" y="1"/>
                    </a:moveTo>
                    <a:cubicBezTo>
                      <a:pt x="45" y="35"/>
                      <a:pt x="90" y="57"/>
                      <a:pt x="134" y="90"/>
                    </a:cubicBezTo>
                    <a:lnTo>
                      <a:pt x="134" y="90"/>
                    </a:lnTo>
                    <a:cubicBezTo>
                      <a:pt x="90" y="57"/>
                      <a:pt x="45" y="35"/>
                      <a:pt x="1"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8"/>
              <p:cNvSpPr/>
              <p:nvPr/>
            </p:nvSpPr>
            <p:spPr>
              <a:xfrm>
                <a:off x="676785" y="2254597"/>
                <a:ext cx="802" cy="454"/>
              </a:xfrm>
              <a:custGeom>
                <a:avLst/>
                <a:gdLst/>
                <a:ahLst/>
                <a:cxnLst/>
                <a:rect l="l" t="t" r="r" b="b"/>
                <a:pathLst>
                  <a:path w="23" h="13" extrusionOk="0">
                    <a:moveTo>
                      <a:pt x="0" y="1"/>
                    </a:moveTo>
                    <a:lnTo>
                      <a:pt x="0" y="1"/>
                    </a:lnTo>
                    <a:cubicBezTo>
                      <a:pt x="12" y="13"/>
                      <a:pt x="12" y="13"/>
                      <a:pt x="23" y="13"/>
                    </a:cubicBezTo>
                    <a:lnTo>
                      <a:pt x="23" y="13"/>
                    </a:lnTo>
                    <a:cubicBezTo>
                      <a:pt x="12" y="13"/>
                      <a:pt x="12" y="13"/>
                      <a:pt x="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8"/>
              <p:cNvSpPr/>
              <p:nvPr/>
            </p:nvSpPr>
            <p:spPr>
              <a:xfrm>
                <a:off x="685332" y="2154502"/>
                <a:ext cx="13990" cy="35341"/>
              </a:xfrm>
              <a:custGeom>
                <a:avLst/>
                <a:gdLst/>
                <a:ahLst/>
                <a:cxnLst/>
                <a:rect l="l" t="t" r="r" b="b"/>
                <a:pathLst>
                  <a:path w="401" h="1013" extrusionOk="0">
                    <a:moveTo>
                      <a:pt x="323" y="0"/>
                    </a:moveTo>
                    <a:cubicBezTo>
                      <a:pt x="301" y="0"/>
                      <a:pt x="289" y="12"/>
                      <a:pt x="289" y="34"/>
                    </a:cubicBezTo>
                    <a:cubicBezTo>
                      <a:pt x="301" y="257"/>
                      <a:pt x="178" y="468"/>
                      <a:pt x="67" y="657"/>
                    </a:cubicBezTo>
                    <a:lnTo>
                      <a:pt x="0" y="791"/>
                    </a:lnTo>
                    <a:cubicBezTo>
                      <a:pt x="0" y="857"/>
                      <a:pt x="12" y="935"/>
                      <a:pt x="34" y="1013"/>
                    </a:cubicBezTo>
                    <a:cubicBezTo>
                      <a:pt x="78" y="902"/>
                      <a:pt x="123" y="801"/>
                      <a:pt x="178" y="702"/>
                    </a:cubicBezTo>
                    <a:cubicBezTo>
                      <a:pt x="289" y="490"/>
                      <a:pt x="401" y="267"/>
                      <a:pt x="356" y="34"/>
                    </a:cubicBezTo>
                    <a:cubicBezTo>
                      <a:pt x="356" y="12"/>
                      <a:pt x="334" y="0"/>
                      <a:pt x="323"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8"/>
              <p:cNvSpPr/>
              <p:nvPr/>
            </p:nvSpPr>
            <p:spPr>
              <a:xfrm>
                <a:off x="671342" y="2182064"/>
                <a:ext cx="15176" cy="72985"/>
              </a:xfrm>
              <a:custGeom>
                <a:avLst/>
                <a:gdLst/>
                <a:ahLst/>
                <a:cxnLst/>
                <a:rect l="l" t="t" r="r" b="b"/>
                <a:pathLst>
                  <a:path w="435" h="2092" extrusionOk="0">
                    <a:moveTo>
                      <a:pt x="401" y="1"/>
                    </a:moveTo>
                    <a:cubicBezTo>
                      <a:pt x="324" y="145"/>
                      <a:pt x="245" y="300"/>
                      <a:pt x="190" y="468"/>
                    </a:cubicBezTo>
                    <a:cubicBezTo>
                      <a:pt x="57" y="890"/>
                      <a:pt x="1" y="1357"/>
                      <a:pt x="1" y="1802"/>
                    </a:cubicBezTo>
                    <a:lnTo>
                      <a:pt x="1" y="1980"/>
                    </a:lnTo>
                    <a:cubicBezTo>
                      <a:pt x="12" y="1980"/>
                      <a:pt x="12" y="1991"/>
                      <a:pt x="23" y="1991"/>
                    </a:cubicBezTo>
                    <a:cubicBezTo>
                      <a:pt x="67" y="2025"/>
                      <a:pt x="124" y="2058"/>
                      <a:pt x="179" y="2092"/>
                    </a:cubicBezTo>
                    <a:cubicBezTo>
                      <a:pt x="134" y="1791"/>
                      <a:pt x="156" y="1469"/>
                      <a:pt x="190" y="1168"/>
                    </a:cubicBezTo>
                    <a:cubicBezTo>
                      <a:pt x="235" y="846"/>
                      <a:pt x="312" y="523"/>
                      <a:pt x="435" y="223"/>
                    </a:cubicBezTo>
                    <a:cubicBezTo>
                      <a:pt x="413" y="145"/>
                      <a:pt x="401" y="67"/>
                      <a:pt x="401"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8"/>
              <p:cNvSpPr/>
              <p:nvPr/>
            </p:nvSpPr>
            <p:spPr>
              <a:xfrm>
                <a:off x="682227" y="2258120"/>
                <a:ext cx="802" cy="802"/>
              </a:xfrm>
              <a:custGeom>
                <a:avLst/>
                <a:gdLst/>
                <a:ahLst/>
                <a:cxnLst/>
                <a:rect l="l" t="t" r="r" b="b"/>
                <a:pathLst>
                  <a:path w="23" h="23" extrusionOk="0">
                    <a:moveTo>
                      <a:pt x="0" y="1"/>
                    </a:moveTo>
                    <a:lnTo>
                      <a:pt x="0" y="1"/>
                    </a:lnTo>
                    <a:cubicBezTo>
                      <a:pt x="0" y="11"/>
                      <a:pt x="12" y="11"/>
                      <a:pt x="22" y="23"/>
                    </a:cubicBezTo>
                    <a:lnTo>
                      <a:pt x="22" y="23"/>
                    </a:lnTo>
                    <a:cubicBezTo>
                      <a:pt x="12" y="11"/>
                      <a:pt x="0" y="11"/>
                      <a:pt x="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8"/>
              <p:cNvSpPr/>
              <p:nvPr/>
            </p:nvSpPr>
            <p:spPr>
              <a:xfrm>
                <a:off x="679890" y="2256585"/>
                <a:ext cx="2372" cy="1570"/>
              </a:xfrm>
              <a:custGeom>
                <a:avLst/>
                <a:gdLst/>
                <a:ahLst/>
                <a:cxnLst/>
                <a:rect l="l" t="t" r="r" b="b"/>
                <a:pathLst>
                  <a:path w="68" h="45" extrusionOk="0">
                    <a:moveTo>
                      <a:pt x="0" y="0"/>
                    </a:moveTo>
                    <a:lnTo>
                      <a:pt x="0" y="0"/>
                    </a:lnTo>
                    <a:cubicBezTo>
                      <a:pt x="23" y="11"/>
                      <a:pt x="45" y="33"/>
                      <a:pt x="67" y="45"/>
                    </a:cubicBezTo>
                    <a:lnTo>
                      <a:pt x="67" y="45"/>
                    </a:lnTo>
                    <a:cubicBezTo>
                      <a:pt x="45" y="33"/>
                      <a:pt x="23" y="11"/>
                      <a:pt x="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8"/>
              <p:cNvSpPr/>
              <p:nvPr/>
            </p:nvSpPr>
            <p:spPr>
              <a:xfrm>
                <a:off x="696182" y="2205718"/>
                <a:ext cx="11687" cy="20200"/>
              </a:xfrm>
              <a:custGeom>
                <a:avLst/>
                <a:gdLst/>
                <a:ahLst/>
                <a:cxnLst/>
                <a:rect l="l" t="t" r="r" b="b"/>
                <a:pathLst>
                  <a:path w="335" h="579" extrusionOk="0">
                    <a:moveTo>
                      <a:pt x="279" y="1"/>
                    </a:moveTo>
                    <a:cubicBezTo>
                      <a:pt x="257" y="1"/>
                      <a:pt x="235" y="12"/>
                      <a:pt x="223" y="23"/>
                    </a:cubicBezTo>
                    <a:cubicBezTo>
                      <a:pt x="156" y="179"/>
                      <a:pt x="79" y="334"/>
                      <a:pt x="1" y="479"/>
                    </a:cubicBezTo>
                    <a:cubicBezTo>
                      <a:pt x="1" y="490"/>
                      <a:pt x="1" y="490"/>
                      <a:pt x="12" y="490"/>
                    </a:cubicBezTo>
                    <a:cubicBezTo>
                      <a:pt x="23" y="524"/>
                      <a:pt x="45" y="557"/>
                      <a:pt x="67" y="579"/>
                    </a:cubicBezTo>
                    <a:cubicBezTo>
                      <a:pt x="168" y="413"/>
                      <a:pt x="267" y="235"/>
                      <a:pt x="324" y="45"/>
                    </a:cubicBezTo>
                    <a:cubicBezTo>
                      <a:pt x="334" y="12"/>
                      <a:pt x="301" y="1"/>
                      <a:pt x="279"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8"/>
              <p:cNvSpPr/>
              <p:nvPr/>
            </p:nvSpPr>
            <p:spPr>
              <a:xfrm>
                <a:off x="679890" y="2222430"/>
                <a:ext cx="18665" cy="36492"/>
              </a:xfrm>
              <a:custGeom>
                <a:avLst/>
                <a:gdLst/>
                <a:ahLst/>
                <a:cxnLst/>
                <a:rect l="l" t="t" r="r" b="b"/>
                <a:pathLst>
                  <a:path w="535" h="1046" extrusionOk="0">
                    <a:moveTo>
                      <a:pt x="468" y="0"/>
                    </a:moveTo>
                    <a:cubicBezTo>
                      <a:pt x="390" y="144"/>
                      <a:pt x="301" y="278"/>
                      <a:pt x="223" y="423"/>
                    </a:cubicBezTo>
                    <a:cubicBezTo>
                      <a:pt x="145" y="567"/>
                      <a:pt x="79" y="712"/>
                      <a:pt x="34" y="878"/>
                    </a:cubicBezTo>
                    <a:lnTo>
                      <a:pt x="0" y="979"/>
                    </a:lnTo>
                    <a:cubicBezTo>
                      <a:pt x="34" y="1001"/>
                      <a:pt x="56" y="1024"/>
                      <a:pt x="89" y="1046"/>
                    </a:cubicBezTo>
                    <a:cubicBezTo>
                      <a:pt x="112" y="979"/>
                      <a:pt x="123" y="923"/>
                      <a:pt x="145" y="868"/>
                    </a:cubicBezTo>
                    <a:cubicBezTo>
                      <a:pt x="201" y="712"/>
                      <a:pt x="267" y="567"/>
                      <a:pt x="346" y="423"/>
                    </a:cubicBezTo>
                    <a:cubicBezTo>
                      <a:pt x="412" y="312"/>
                      <a:pt x="479" y="211"/>
                      <a:pt x="534" y="100"/>
                    </a:cubicBezTo>
                    <a:cubicBezTo>
                      <a:pt x="512" y="78"/>
                      <a:pt x="490" y="45"/>
                      <a:pt x="479" y="11"/>
                    </a:cubicBezTo>
                    <a:cubicBezTo>
                      <a:pt x="468" y="11"/>
                      <a:pt x="468" y="11"/>
                      <a:pt x="468"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8"/>
              <p:cNvSpPr/>
              <p:nvPr/>
            </p:nvSpPr>
            <p:spPr>
              <a:xfrm>
                <a:off x="692694" y="2275564"/>
                <a:ext cx="19049" cy="5477"/>
              </a:xfrm>
              <a:custGeom>
                <a:avLst/>
                <a:gdLst/>
                <a:ahLst/>
                <a:cxnLst/>
                <a:rect l="l" t="t" r="r" b="b"/>
                <a:pathLst>
                  <a:path w="546" h="157" extrusionOk="0">
                    <a:moveTo>
                      <a:pt x="34" y="1"/>
                    </a:moveTo>
                    <a:cubicBezTo>
                      <a:pt x="23" y="1"/>
                      <a:pt x="1" y="12"/>
                      <a:pt x="1" y="12"/>
                    </a:cubicBezTo>
                    <a:cubicBezTo>
                      <a:pt x="12" y="45"/>
                      <a:pt x="23" y="67"/>
                      <a:pt x="45" y="101"/>
                    </a:cubicBezTo>
                    <a:cubicBezTo>
                      <a:pt x="179" y="146"/>
                      <a:pt x="323" y="156"/>
                      <a:pt x="456" y="156"/>
                    </a:cubicBezTo>
                    <a:lnTo>
                      <a:pt x="545" y="156"/>
                    </a:lnTo>
                    <a:cubicBezTo>
                      <a:pt x="535" y="146"/>
                      <a:pt x="513" y="134"/>
                      <a:pt x="501" y="123"/>
                    </a:cubicBezTo>
                    <a:lnTo>
                      <a:pt x="501" y="112"/>
                    </a:lnTo>
                    <a:lnTo>
                      <a:pt x="490" y="112"/>
                    </a:lnTo>
                    <a:cubicBezTo>
                      <a:pt x="479" y="90"/>
                      <a:pt x="456" y="79"/>
                      <a:pt x="434" y="57"/>
                    </a:cubicBezTo>
                    <a:cubicBezTo>
                      <a:pt x="301" y="45"/>
                      <a:pt x="167" y="23"/>
                      <a:pt x="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8"/>
              <p:cNvSpPr/>
              <p:nvPr/>
            </p:nvSpPr>
            <p:spPr>
              <a:xfrm>
                <a:off x="690740" y="2275983"/>
                <a:ext cx="3559" cy="3140"/>
              </a:xfrm>
              <a:custGeom>
                <a:avLst/>
                <a:gdLst/>
                <a:ahLst/>
                <a:cxnLst/>
                <a:rect l="l" t="t" r="r" b="b"/>
                <a:pathLst>
                  <a:path w="102" h="90" extrusionOk="0">
                    <a:moveTo>
                      <a:pt x="57" y="0"/>
                    </a:moveTo>
                    <a:cubicBezTo>
                      <a:pt x="23" y="22"/>
                      <a:pt x="1" y="55"/>
                      <a:pt x="45" y="67"/>
                    </a:cubicBezTo>
                    <a:cubicBezTo>
                      <a:pt x="68" y="78"/>
                      <a:pt x="79" y="78"/>
                      <a:pt x="101" y="89"/>
                    </a:cubicBezTo>
                    <a:cubicBezTo>
                      <a:pt x="79" y="55"/>
                      <a:pt x="68" y="33"/>
                      <a:pt x="57"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8"/>
              <p:cNvSpPr/>
              <p:nvPr/>
            </p:nvSpPr>
            <p:spPr>
              <a:xfrm>
                <a:off x="737735" y="2254597"/>
                <a:ext cx="32969" cy="22188"/>
              </a:xfrm>
              <a:custGeom>
                <a:avLst/>
                <a:gdLst/>
                <a:ahLst/>
                <a:cxnLst/>
                <a:rect l="l" t="t" r="r" b="b"/>
                <a:pathLst>
                  <a:path w="945" h="636" extrusionOk="0">
                    <a:moveTo>
                      <a:pt x="890" y="1"/>
                    </a:moveTo>
                    <a:cubicBezTo>
                      <a:pt x="878" y="1"/>
                      <a:pt x="868" y="13"/>
                      <a:pt x="856" y="13"/>
                    </a:cubicBezTo>
                    <a:cubicBezTo>
                      <a:pt x="623" y="246"/>
                      <a:pt x="344" y="424"/>
                      <a:pt x="33" y="535"/>
                    </a:cubicBezTo>
                    <a:cubicBezTo>
                      <a:pt x="33" y="569"/>
                      <a:pt x="11" y="602"/>
                      <a:pt x="0" y="635"/>
                    </a:cubicBezTo>
                    <a:cubicBezTo>
                      <a:pt x="178" y="579"/>
                      <a:pt x="356" y="490"/>
                      <a:pt x="522" y="391"/>
                    </a:cubicBezTo>
                    <a:cubicBezTo>
                      <a:pt x="667" y="290"/>
                      <a:pt x="801" y="179"/>
                      <a:pt x="923" y="45"/>
                    </a:cubicBezTo>
                    <a:cubicBezTo>
                      <a:pt x="945" y="23"/>
                      <a:pt x="923" y="1"/>
                      <a:pt x="89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8"/>
              <p:cNvSpPr/>
              <p:nvPr/>
            </p:nvSpPr>
            <p:spPr>
              <a:xfrm>
                <a:off x="707835" y="2273227"/>
                <a:ext cx="31050" cy="7815"/>
              </a:xfrm>
              <a:custGeom>
                <a:avLst/>
                <a:gdLst/>
                <a:ahLst/>
                <a:cxnLst/>
                <a:rect l="l" t="t" r="r" b="b"/>
                <a:pathLst>
                  <a:path w="890" h="224" extrusionOk="0">
                    <a:moveTo>
                      <a:pt x="890" y="1"/>
                    </a:moveTo>
                    <a:lnTo>
                      <a:pt x="890" y="1"/>
                    </a:lnTo>
                    <a:cubicBezTo>
                      <a:pt x="835" y="23"/>
                      <a:pt x="779" y="35"/>
                      <a:pt x="724" y="57"/>
                    </a:cubicBezTo>
                    <a:cubicBezTo>
                      <a:pt x="546" y="101"/>
                      <a:pt x="356" y="134"/>
                      <a:pt x="167" y="134"/>
                    </a:cubicBezTo>
                    <a:lnTo>
                      <a:pt x="156" y="134"/>
                    </a:lnTo>
                    <a:cubicBezTo>
                      <a:pt x="101" y="134"/>
                      <a:pt x="45" y="134"/>
                      <a:pt x="0" y="124"/>
                    </a:cubicBezTo>
                    <a:lnTo>
                      <a:pt x="0" y="124"/>
                    </a:lnTo>
                    <a:cubicBezTo>
                      <a:pt x="22" y="146"/>
                      <a:pt x="45" y="157"/>
                      <a:pt x="56" y="179"/>
                    </a:cubicBezTo>
                    <a:lnTo>
                      <a:pt x="67" y="179"/>
                    </a:lnTo>
                    <a:lnTo>
                      <a:pt x="67" y="190"/>
                    </a:lnTo>
                    <a:cubicBezTo>
                      <a:pt x="79" y="201"/>
                      <a:pt x="101" y="213"/>
                      <a:pt x="111" y="223"/>
                    </a:cubicBezTo>
                    <a:cubicBezTo>
                      <a:pt x="245" y="223"/>
                      <a:pt x="378" y="213"/>
                      <a:pt x="501" y="190"/>
                    </a:cubicBezTo>
                    <a:cubicBezTo>
                      <a:pt x="623" y="168"/>
                      <a:pt x="734" y="146"/>
                      <a:pt x="857" y="101"/>
                    </a:cubicBezTo>
                    <a:cubicBezTo>
                      <a:pt x="868" y="68"/>
                      <a:pt x="890" y="35"/>
                      <a:pt x="890"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8"/>
              <p:cNvSpPr/>
              <p:nvPr/>
            </p:nvSpPr>
            <p:spPr>
              <a:xfrm>
                <a:off x="1260782" y="2412920"/>
                <a:ext cx="47761" cy="234409"/>
              </a:xfrm>
              <a:custGeom>
                <a:avLst/>
                <a:gdLst/>
                <a:ahLst/>
                <a:cxnLst/>
                <a:rect l="l" t="t" r="r" b="b"/>
                <a:pathLst>
                  <a:path w="1369" h="6719" extrusionOk="0">
                    <a:moveTo>
                      <a:pt x="278" y="1"/>
                    </a:moveTo>
                    <a:lnTo>
                      <a:pt x="1" y="112"/>
                    </a:lnTo>
                    <a:cubicBezTo>
                      <a:pt x="167" y="635"/>
                      <a:pt x="312" y="1180"/>
                      <a:pt x="434" y="1725"/>
                    </a:cubicBezTo>
                    <a:cubicBezTo>
                      <a:pt x="557" y="2270"/>
                      <a:pt x="646" y="2815"/>
                      <a:pt x="701" y="3360"/>
                    </a:cubicBezTo>
                    <a:cubicBezTo>
                      <a:pt x="713" y="3505"/>
                      <a:pt x="723" y="3638"/>
                      <a:pt x="735" y="3772"/>
                    </a:cubicBezTo>
                    <a:lnTo>
                      <a:pt x="735" y="4183"/>
                    </a:lnTo>
                    <a:lnTo>
                      <a:pt x="723" y="5028"/>
                    </a:lnTo>
                    <a:lnTo>
                      <a:pt x="713" y="6719"/>
                    </a:lnTo>
                    <a:lnTo>
                      <a:pt x="1368" y="6708"/>
                    </a:lnTo>
                    <a:lnTo>
                      <a:pt x="1302" y="5017"/>
                    </a:lnTo>
                    <a:lnTo>
                      <a:pt x="1269" y="4172"/>
                    </a:lnTo>
                    <a:lnTo>
                      <a:pt x="1235" y="3738"/>
                    </a:lnTo>
                    <a:cubicBezTo>
                      <a:pt x="1213" y="3594"/>
                      <a:pt x="1202" y="3449"/>
                      <a:pt x="1180" y="3305"/>
                    </a:cubicBezTo>
                    <a:cubicBezTo>
                      <a:pt x="1091" y="2737"/>
                      <a:pt x="968" y="2181"/>
                      <a:pt x="812" y="1625"/>
                    </a:cubicBezTo>
                    <a:cubicBezTo>
                      <a:pt x="656" y="1080"/>
                      <a:pt x="490" y="535"/>
                      <a:pt x="2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8"/>
              <p:cNvSpPr/>
              <p:nvPr/>
            </p:nvSpPr>
            <p:spPr>
              <a:xfrm>
                <a:off x="991478" y="2341259"/>
                <a:ext cx="226664" cy="140492"/>
              </a:xfrm>
              <a:custGeom>
                <a:avLst/>
                <a:gdLst/>
                <a:ahLst/>
                <a:cxnLst/>
                <a:rect l="l" t="t" r="r" b="b"/>
                <a:pathLst>
                  <a:path w="6497" h="4027" extrusionOk="0">
                    <a:moveTo>
                      <a:pt x="1346" y="1"/>
                    </a:moveTo>
                    <a:cubicBezTo>
                      <a:pt x="1264" y="1"/>
                      <a:pt x="1160" y="18"/>
                      <a:pt x="1002" y="53"/>
                    </a:cubicBezTo>
                    <a:cubicBezTo>
                      <a:pt x="457" y="176"/>
                      <a:pt x="412" y="342"/>
                      <a:pt x="212" y="376"/>
                    </a:cubicBezTo>
                    <a:cubicBezTo>
                      <a:pt x="1" y="420"/>
                      <a:pt x="145" y="665"/>
                      <a:pt x="424" y="987"/>
                    </a:cubicBezTo>
                    <a:cubicBezTo>
                      <a:pt x="701" y="1310"/>
                      <a:pt x="701" y="1444"/>
                      <a:pt x="780" y="1755"/>
                    </a:cubicBezTo>
                    <a:cubicBezTo>
                      <a:pt x="857" y="2066"/>
                      <a:pt x="646" y="2500"/>
                      <a:pt x="1013" y="2856"/>
                    </a:cubicBezTo>
                    <a:cubicBezTo>
                      <a:pt x="1380" y="3212"/>
                      <a:pt x="1502" y="3357"/>
                      <a:pt x="1580" y="3612"/>
                    </a:cubicBezTo>
                    <a:cubicBezTo>
                      <a:pt x="1651" y="3823"/>
                      <a:pt x="2151" y="4027"/>
                      <a:pt x="2681" y="4027"/>
                    </a:cubicBezTo>
                    <a:cubicBezTo>
                      <a:pt x="2822" y="4027"/>
                      <a:pt x="2965" y="4012"/>
                      <a:pt x="3104" y="3979"/>
                    </a:cubicBezTo>
                    <a:cubicBezTo>
                      <a:pt x="3660" y="3854"/>
                      <a:pt x="4092" y="3432"/>
                      <a:pt x="4707" y="3432"/>
                    </a:cubicBezTo>
                    <a:cubicBezTo>
                      <a:pt x="4805" y="3432"/>
                      <a:pt x="4908" y="3443"/>
                      <a:pt x="5017" y="3468"/>
                    </a:cubicBezTo>
                    <a:cubicBezTo>
                      <a:pt x="5223" y="3514"/>
                      <a:pt x="5421" y="3531"/>
                      <a:pt x="5602" y="3531"/>
                    </a:cubicBezTo>
                    <a:cubicBezTo>
                      <a:pt x="6122" y="3531"/>
                      <a:pt x="6496" y="3389"/>
                      <a:pt x="6496" y="3389"/>
                    </a:cubicBezTo>
                    <a:lnTo>
                      <a:pt x="5384" y="1721"/>
                    </a:lnTo>
                    <a:cubicBezTo>
                      <a:pt x="5384" y="1721"/>
                      <a:pt x="3960" y="910"/>
                      <a:pt x="3204" y="576"/>
                    </a:cubicBezTo>
                    <a:cubicBezTo>
                      <a:pt x="2436" y="253"/>
                      <a:pt x="2525" y="520"/>
                      <a:pt x="1991" y="275"/>
                    </a:cubicBezTo>
                    <a:cubicBezTo>
                      <a:pt x="1612" y="101"/>
                      <a:pt x="1547" y="1"/>
                      <a:pt x="134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8"/>
              <p:cNvSpPr/>
              <p:nvPr/>
            </p:nvSpPr>
            <p:spPr>
              <a:xfrm>
                <a:off x="1019808" y="2341120"/>
                <a:ext cx="198335" cy="128491"/>
              </a:xfrm>
              <a:custGeom>
                <a:avLst/>
                <a:gdLst/>
                <a:ahLst/>
                <a:cxnLst/>
                <a:rect l="l" t="t" r="r" b="b"/>
                <a:pathLst>
                  <a:path w="5685" h="3683" extrusionOk="0">
                    <a:moveTo>
                      <a:pt x="525" y="1"/>
                    </a:moveTo>
                    <a:cubicBezTo>
                      <a:pt x="514" y="1"/>
                      <a:pt x="502" y="1"/>
                      <a:pt x="490" y="2"/>
                    </a:cubicBezTo>
                    <a:cubicBezTo>
                      <a:pt x="423" y="135"/>
                      <a:pt x="412" y="302"/>
                      <a:pt x="445" y="457"/>
                    </a:cubicBezTo>
                    <a:cubicBezTo>
                      <a:pt x="479" y="613"/>
                      <a:pt x="524" y="758"/>
                      <a:pt x="524" y="914"/>
                    </a:cubicBezTo>
                    <a:cubicBezTo>
                      <a:pt x="524" y="1414"/>
                      <a:pt x="0" y="1870"/>
                      <a:pt x="145" y="2348"/>
                    </a:cubicBezTo>
                    <a:cubicBezTo>
                      <a:pt x="245" y="2659"/>
                      <a:pt x="590" y="2827"/>
                      <a:pt x="902" y="2904"/>
                    </a:cubicBezTo>
                    <a:cubicBezTo>
                      <a:pt x="1213" y="2993"/>
                      <a:pt x="1558" y="3060"/>
                      <a:pt x="1780" y="3304"/>
                    </a:cubicBezTo>
                    <a:cubicBezTo>
                      <a:pt x="1847" y="3361"/>
                      <a:pt x="1891" y="3438"/>
                      <a:pt x="1969" y="3482"/>
                    </a:cubicBezTo>
                    <a:cubicBezTo>
                      <a:pt x="2058" y="3549"/>
                      <a:pt x="2180" y="3561"/>
                      <a:pt x="2303" y="3571"/>
                    </a:cubicBezTo>
                    <a:cubicBezTo>
                      <a:pt x="2548" y="3594"/>
                      <a:pt x="2781" y="3638"/>
                      <a:pt x="3026" y="3683"/>
                    </a:cubicBezTo>
                    <a:cubicBezTo>
                      <a:pt x="3292" y="3554"/>
                      <a:pt x="3571" y="3439"/>
                      <a:pt x="3899" y="3439"/>
                    </a:cubicBezTo>
                    <a:cubicBezTo>
                      <a:pt x="3996" y="3439"/>
                      <a:pt x="4098" y="3449"/>
                      <a:pt x="4205" y="3472"/>
                    </a:cubicBezTo>
                    <a:cubicBezTo>
                      <a:pt x="4411" y="3518"/>
                      <a:pt x="4609" y="3535"/>
                      <a:pt x="4790" y="3535"/>
                    </a:cubicBezTo>
                    <a:cubicBezTo>
                      <a:pt x="5310" y="3535"/>
                      <a:pt x="5684" y="3393"/>
                      <a:pt x="5684" y="3393"/>
                    </a:cubicBezTo>
                    <a:lnTo>
                      <a:pt x="4572" y="1725"/>
                    </a:lnTo>
                    <a:cubicBezTo>
                      <a:pt x="4572" y="1725"/>
                      <a:pt x="3148" y="914"/>
                      <a:pt x="2392" y="580"/>
                    </a:cubicBezTo>
                    <a:cubicBezTo>
                      <a:pt x="1624" y="257"/>
                      <a:pt x="1713" y="524"/>
                      <a:pt x="1179" y="279"/>
                    </a:cubicBezTo>
                    <a:cubicBezTo>
                      <a:pt x="790" y="100"/>
                      <a:pt x="729" y="1"/>
                      <a:pt x="52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8"/>
              <p:cNvSpPr/>
              <p:nvPr/>
            </p:nvSpPr>
            <p:spPr>
              <a:xfrm>
                <a:off x="1021517" y="2372345"/>
                <a:ext cx="95976" cy="14688"/>
              </a:xfrm>
              <a:custGeom>
                <a:avLst/>
                <a:gdLst/>
                <a:ahLst/>
                <a:cxnLst/>
                <a:rect l="l" t="t" r="r" b="b"/>
                <a:pathLst>
                  <a:path w="2751" h="421" extrusionOk="0">
                    <a:moveTo>
                      <a:pt x="611" y="1"/>
                    </a:moveTo>
                    <a:cubicBezTo>
                      <a:pt x="421" y="1"/>
                      <a:pt x="233" y="20"/>
                      <a:pt x="52" y="74"/>
                    </a:cubicBezTo>
                    <a:cubicBezTo>
                      <a:pt x="0" y="94"/>
                      <a:pt x="44" y="153"/>
                      <a:pt x="95" y="153"/>
                    </a:cubicBezTo>
                    <a:cubicBezTo>
                      <a:pt x="99" y="153"/>
                      <a:pt x="103" y="153"/>
                      <a:pt x="107" y="152"/>
                    </a:cubicBezTo>
                    <a:cubicBezTo>
                      <a:pt x="273" y="112"/>
                      <a:pt x="442" y="97"/>
                      <a:pt x="612" y="97"/>
                    </a:cubicBezTo>
                    <a:cubicBezTo>
                      <a:pt x="864" y="97"/>
                      <a:pt x="1118" y="130"/>
                      <a:pt x="1364" y="163"/>
                    </a:cubicBezTo>
                    <a:cubicBezTo>
                      <a:pt x="1587" y="197"/>
                      <a:pt x="1809" y="241"/>
                      <a:pt x="2032" y="286"/>
                    </a:cubicBezTo>
                    <a:cubicBezTo>
                      <a:pt x="2131" y="308"/>
                      <a:pt x="2243" y="330"/>
                      <a:pt x="2343" y="352"/>
                    </a:cubicBezTo>
                    <a:cubicBezTo>
                      <a:pt x="2465" y="375"/>
                      <a:pt x="2576" y="408"/>
                      <a:pt x="2687" y="419"/>
                    </a:cubicBezTo>
                    <a:cubicBezTo>
                      <a:pt x="2692" y="420"/>
                      <a:pt x="2695" y="420"/>
                      <a:pt x="2699" y="420"/>
                    </a:cubicBezTo>
                    <a:cubicBezTo>
                      <a:pt x="2745" y="420"/>
                      <a:pt x="2750" y="361"/>
                      <a:pt x="2699" y="341"/>
                    </a:cubicBezTo>
                    <a:cubicBezTo>
                      <a:pt x="2598" y="296"/>
                      <a:pt x="2487" y="286"/>
                      <a:pt x="2376" y="252"/>
                    </a:cubicBezTo>
                    <a:cubicBezTo>
                      <a:pt x="2254" y="230"/>
                      <a:pt x="2143" y="207"/>
                      <a:pt x="2032" y="185"/>
                    </a:cubicBezTo>
                    <a:cubicBezTo>
                      <a:pt x="1798" y="141"/>
                      <a:pt x="1565" y="96"/>
                      <a:pt x="1331" y="63"/>
                    </a:cubicBezTo>
                    <a:cubicBezTo>
                      <a:pt x="1094" y="32"/>
                      <a:pt x="851" y="1"/>
                      <a:pt x="6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8"/>
              <p:cNvSpPr/>
              <p:nvPr/>
            </p:nvSpPr>
            <p:spPr>
              <a:xfrm>
                <a:off x="1051033" y="2406431"/>
                <a:ext cx="78218" cy="8861"/>
              </a:xfrm>
              <a:custGeom>
                <a:avLst/>
                <a:gdLst/>
                <a:ahLst/>
                <a:cxnLst/>
                <a:rect l="l" t="t" r="r" b="b"/>
                <a:pathLst>
                  <a:path w="2242" h="254" extrusionOk="0">
                    <a:moveTo>
                      <a:pt x="293" y="0"/>
                    </a:moveTo>
                    <a:cubicBezTo>
                      <a:pt x="191" y="0"/>
                      <a:pt x="90" y="18"/>
                      <a:pt x="17" y="98"/>
                    </a:cubicBezTo>
                    <a:cubicBezTo>
                      <a:pt x="1" y="123"/>
                      <a:pt x="34" y="154"/>
                      <a:pt x="66" y="154"/>
                    </a:cubicBezTo>
                    <a:cubicBezTo>
                      <a:pt x="77" y="154"/>
                      <a:pt x="87" y="151"/>
                      <a:pt x="96" y="142"/>
                    </a:cubicBezTo>
                    <a:cubicBezTo>
                      <a:pt x="151" y="87"/>
                      <a:pt x="240" y="87"/>
                      <a:pt x="318" y="87"/>
                    </a:cubicBezTo>
                    <a:cubicBezTo>
                      <a:pt x="418" y="87"/>
                      <a:pt x="518" y="98"/>
                      <a:pt x="607" y="120"/>
                    </a:cubicBezTo>
                    <a:cubicBezTo>
                      <a:pt x="808" y="142"/>
                      <a:pt x="996" y="187"/>
                      <a:pt x="1196" y="221"/>
                    </a:cubicBezTo>
                    <a:cubicBezTo>
                      <a:pt x="1364" y="243"/>
                      <a:pt x="1542" y="254"/>
                      <a:pt x="1708" y="254"/>
                    </a:cubicBezTo>
                    <a:cubicBezTo>
                      <a:pt x="1864" y="243"/>
                      <a:pt x="2075" y="231"/>
                      <a:pt x="2209" y="132"/>
                    </a:cubicBezTo>
                    <a:cubicBezTo>
                      <a:pt x="2242" y="109"/>
                      <a:pt x="2197" y="65"/>
                      <a:pt x="2164" y="65"/>
                    </a:cubicBezTo>
                    <a:cubicBezTo>
                      <a:pt x="2075" y="76"/>
                      <a:pt x="1987" y="109"/>
                      <a:pt x="1898" y="120"/>
                    </a:cubicBezTo>
                    <a:cubicBezTo>
                      <a:pt x="1809" y="132"/>
                      <a:pt x="1720" y="142"/>
                      <a:pt x="1619" y="142"/>
                    </a:cubicBezTo>
                    <a:cubicBezTo>
                      <a:pt x="1593" y="144"/>
                      <a:pt x="1566" y="145"/>
                      <a:pt x="1540" y="145"/>
                    </a:cubicBezTo>
                    <a:cubicBezTo>
                      <a:pt x="1377" y="145"/>
                      <a:pt x="1215" y="117"/>
                      <a:pt x="1052" y="98"/>
                    </a:cubicBezTo>
                    <a:cubicBezTo>
                      <a:pt x="852" y="65"/>
                      <a:pt x="652" y="31"/>
                      <a:pt x="452" y="9"/>
                    </a:cubicBezTo>
                    <a:cubicBezTo>
                      <a:pt x="401" y="5"/>
                      <a:pt x="347" y="0"/>
                      <a:pt x="29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8"/>
              <p:cNvSpPr/>
              <p:nvPr/>
            </p:nvSpPr>
            <p:spPr>
              <a:xfrm>
                <a:off x="1052044" y="2386823"/>
                <a:ext cx="83835" cy="17618"/>
              </a:xfrm>
              <a:custGeom>
                <a:avLst/>
                <a:gdLst/>
                <a:ahLst/>
                <a:cxnLst/>
                <a:rect l="l" t="t" r="r" b="b"/>
                <a:pathLst>
                  <a:path w="2403" h="505" extrusionOk="0">
                    <a:moveTo>
                      <a:pt x="197" y="1"/>
                    </a:moveTo>
                    <a:cubicBezTo>
                      <a:pt x="157" y="1"/>
                      <a:pt x="117" y="2"/>
                      <a:pt x="77" y="4"/>
                    </a:cubicBezTo>
                    <a:cubicBezTo>
                      <a:pt x="0" y="4"/>
                      <a:pt x="33" y="93"/>
                      <a:pt x="89" y="104"/>
                    </a:cubicBezTo>
                    <a:cubicBezTo>
                      <a:pt x="467" y="126"/>
                      <a:pt x="845" y="204"/>
                      <a:pt x="1212" y="304"/>
                    </a:cubicBezTo>
                    <a:cubicBezTo>
                      <a:pt x="1579" y="393"/>
                      <a:pt x="1946" y="504"/>
                      <a:pt x="2324" y="504"/>
                    </a:cubicBezTo>
                    <a:cubicBezTo>
                      <a:pt x="2402" y="504"/>
                      <a:pt x="2369" y="415"/>
                      <a:pt x="2313" y="404"/>
                    </a:cubicBezTo>
                    <a:cubicBezTo>
                      <a:pt x="1935" y="338"/>
                      <a:pt x="1568" y="249"/>
                      <a:pt x="1190" y="160"/>
                    </a:cubicBezTo>
                    <a:cubicBezTo>
                      <a:pt x="862" y="80"/>
                      <a:pt x="533" y="1"/>
                      <a:pt x="19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8"/>
              <p:cNvSpPr/>
              <p:nvPr/>
            </p:nvSpPr>
            <p:spPr>
              <a:xfrm>
                <a:off x="1042764" y="2358180"/>
                <a:ext cx="63460" cy="17583"/>
              </a:xfrm>
              <a:custGeom>
                <a:avLst/>
                <a:gdLst/>
                <a:ahLst/>
                <a:cxnLst/>
                <a:rect l="l" t="t" r="r" b="b"/>
                <a:pathLst>
                  <a:path w="1819" h="504" extrusionOk="0">
                    <a:moveTo>
                      <a:pt x="42" y="1"/>
                    </a:moveTo>
                    <a:cubicBezTo>
                      <a:pt x="1" y="1"/>
                      <a:pt x="13" y="58"/>
                      <a:pt x="54" y="69"/>
                    </a:cubicBezTo>
                    <a:cubicBezTo>
                      <a:pt x="633" y="158"/>
                      <a:pt x="1211" y="313"/>
                      <a:pt x="1767" y="502"/>
                    </a:cubicBezTo>
                    <a:cubicBezTo>
                      <a:pt x="1771" y="503"/>
                      <a:pt x="1775" y="504"/>
                      <a:pt x="1778" y="504"/>
                    </a:cubicBezTo>
                    <a:cubicBezTo>
                      <a:pt x="1805" y="504"/>
                      <a:pt x="1818" y="468"/>
                      <a:pt x="1779" y="458"/>
                    </a:cubicBezTo>
                    <a:cubicBezTo>
                      <a:pt x="1223" y="235"/>
                      <a:pt x="644" y="91"/>
                      <a:pt x="54" y="2"/>
                    </a:cubicBezTo>
                    <a:cubicBezTo>
                      <a:pt x="50" y="1"/>
                      <a:pt x="46" y="1"/>
                      <a:pt x="4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8"/>
              <p:cNvSpPr/>
              <p:nvPr/>
            </p:nvSpPr>
            <p:spPr>
              <a:xfrm>
                <a:off x="1042485" y="2415502"/>
                <a:ext cx="34399" cy="5268"/>
              </a:xfrm>
              <a:custGeom>
                <a:avLst/>
                <a:gdLst/>
                <a:ahLst/>
                <a:cxnLst/>
                <a:rect l="l" t="t" r="r" b="b"/>
                <a:pathLst>
                  <a:path w="986" h="151" extrusionOk="0">
                    <a:moveTo>
                      <a:pt x="602" y="1"/>
                    </a:moveTo>
                    <a:cubicBezTo>
                      <a:pt x="563" y="1"/>
                      <a:pt x="524" y="2"/>
                      <a:pt x="485" y="5"/>
                    </a:cubicBezTo>
                    <a:cubicBezTo>
                      <a:pt x="341" y="5"/>
                      <a:pt x="196" y="16"/>
                      <a:pt x="62" y="60"/>
                    </a:cubicBezTo>
                    <a:cubicBezTo>
                      <a:pt x="0" y="81"/>
                      <a:pt x="54" y="150"/>
                      <a:pt x="107" y="150"/>
                    </a:cubicBezTo>
                    <a:cubicBezTo>
                      <a:pt x="111" y="150"/>
                      <a:pt x="114" y="150"/>
                      <a:pt x="118" y="149"/>
                    </a:cubicBezTo>
                    <a:cubicBezTo>
                      <a:pt x="240" y="105"/>
                      <a:pt x="374" y="94"/>
                      <a:pt x="507" y="94"/>
                    </a:cubicBezTo>
                    <a:cubicBezTo>
                      <a:pt x="574" y="88"/>
                      <a:pt x="643" y="85"/>
                      <a:pt x="713" y="85"/>
                    </a:cubicBezTo>
                    <a:cubicBezTo>
                      <a:pt x="783" y="85"/>
                      <a:pt x="852" y="88"/>
                      <a:pt x="919" y="94"/>
                    </a:cubicBezTo>
                    <a:cubicBezTo>
                      <a:pt x="986" y="94"/>
                      <a:pt x="974" y="27"/>
                      <a:pt x="919" y="27"/>
                    </a:cubicBezTo>
                    <a:cubicBezTo>
                      <a:pt x="813" y="11"/>
                      <a:pt x="708" y="1"/>
                      <a:pt x="60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8"/>
              <p:cNvSpPr/>
              <p:nvPr/>
            </p:nvSpPr>
            <p:spPr>
              <a:xfrm>
                <a:off x="1066523" y="2421014"/>
                <a:ext cx="75811" cy="7605"/>
              </a:xfrm>
              <a:custGeom>
                <a:avLst/>
                <a:gdLst/>
                <a:ahLst/>
                <a:cxnLst/>
                <a:rect l="l" t="t" r="r" b="b"/>
                <a:pathLst>
                  <a:path w="2173" h="218" extrusionOk="0">
                    <a:moveTo>
                      <a:pt x="2107" y="1"/>
                    </a:moveTo>
                    <a:cubicBezTo>
                      <a:pt x="2104" y="1"/>
                      <a:pt x="2101" y="2"/>
                      <a:pt x="2099" y="3"/>
                    </a:cubicBezTo>
                    <a:cubicBezTo>
                      <a:pt x="1813" y="101"/>
                      <a:pt x="1529" y="138"/>
                      <a:pt x="1237" y="138"/>
                    </a:cubicBezTo>
                    <a:cubicBezTo>
                      <a:pt x="1198" y="138"/>
                      <a:pt x="1159" y="138"/>
                      <a:pt x="1120" y="136"/>
                    </a:cubicBezTo>
                    <a:cubicBezTo>
                      <a:pt x="854" y="120"/>
                      <a:pt x="589" y="91"/>
                      <a:pt x="324" y="91"/>
                    </a:cubicBezTo>
                    <a:cubicBezTo>
                      <a:pt x="233" y="91"/>
                      <a:pt x="143" y="94"/>
                      <a:pt x="52" y="102"/>
                    </a:cubicBezTo>
                    <a:cubicBezTo>
                      <a:pt x="1" y="113"/>
                      <a:pt x="25" y="171"/>
                      <a:pt x="64" y="171"/>
                    </a:cubicBezTo>
                    <a:cubicBezTo>
                      <a:pt x="67" y="171"/>
                      <a:pt x="71" y="170"/>
                      <a:pt x="74" y="169"/>
                    </a:cubicBezTo>
                    <a:cubicBezTo>
                      <a:pt x="134" y="166"/>
                      <a:pt x="194" y="164"/>
                      <a:pt x="254" y="164"/>
                    </a:cubicBezTo>
                    <a:cubicBezTo>
                      <a:pt x="561" y="164"/>
                      <a:pt x="868" y="205"/>
                      <a:pt x="1175" y="214"/>
                    </a:cubicBezTo>
                    <a:cubicBezTo>
                      <a:pt x="1242" y="216"/>
                      <a:pt x="1311" y="218"/>
                      <a:pt x="1380" y="218"/>
                    </a:cubicBezTo>
                    <a:cubicBezTo>
                      <a:pt x="1643" y="218"/>
                      <a:pt x="1914" y="190"/>
                      <a:pt x="2143" y="58"/>
                    </a:cubicBezTo>
                    <a:cubicBezTo>
                      <a:pt x="2172" y="38"/>
                      <a:pt x="2132" y="1"/>
                      <a:pt x="210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8"/>
              <p:cNvSpPr/>
              <p:nvPr/>
            </p:nvSpPr>
            <p:spPr>
              <a:xfrm>
                <a:off x="1010109" y="2429806"/>
                <a:ext cx="284438" cy="161913"/>
              </a:xfrm>
              <a:custGeom>
                <a:avLst/>
                <a:gdLst/>
                <a:ahLst/>
                <a:cxnLst/>
                <a:rect l="l" t="t" r="r" b="b"/>
                <a:pathLst>
                  <a:path w="8153" h="4641" extrusionOk="0">
                    <a:moveTo>
                      <a:pt x="3370" y="0"/>
                    </a:moveTo>
                    <a:cubicBezTo>
                      <a:pt x="3188" y="0"/>
                      <a:pt x="3035" y="77"/>
                      <a:pt x="2636" y="162"/>
                    </a:cubicBezTo>
                    <a:cubicBezTo>
                      <a:pt x="1947" y="295"/>
                      <a:pt x="1391" y="117"/>
                      <a:pt x="891" y="496"/>
                    </a:cubicBezTo>
                    <a:cubicBezTo>
                      <a:pt x="379" y="885"/>
                      <a:pt x="1" y="908"/>
                      <a:pt x="34" y="1263"/>
                    </a:cubicBezTo>
                    <a:cubicBezTo>
                      <a:pt x="56" y="1619"/>
                      <a:pt x="123" y="1919"/>
                      <a:pt x="713" y="2164"/>
                    </a:cubicBezTo>
                    <a:cubicBezTo>
                      <a:pt x="1302" y="2420"/>
                      <a:pt x="2191" y="2487"/>
                      <a:pt x="2614" y="2987"/>
                    </a:cubicBezTo>
                    <a:cubicBezTo>
                      <a:pt x="3026" y="3499"/>
                      <a:pt x="2826" y="4177"/>
                      <a:pt x="3182" y="4378"/>
                    </a:cubicBezTo>
                    <a:cubicBezTo>
                      <a:pt x="3360" y="4475"/>
                      <a:pt x="3480" y="4499"/>
                      <a:pt x="3619" y="4499"/>
                    </a:cubicBezTo>
                    <a:cubicBezTo>
                      <a:pt x="3753" y="4499"/>
                      <a:pt x="3904" y="4477"/>
                      <a:pt x="4140" y="4477"/>
                    </a:cubicBezTo>
                    <a:cubicBezTo>
                      <a:pt x="4165" y="4477"/>
                      <a:pt x="4190" y="4477"/>
                      <a:pt x="4216" y="4477"/>
                    </a:cubicBezTo>
                    <a:cubicBezTo>
                      <a:pt x="4556" y="4485"/>
                      <a:pt x="4743" y="4641"/>
                      <a:pt x="5017" y="4641"/>
                    </a:cubicBezTo>
                    <a:cubicBezTo>
                      <a:pt x="5174" y="4641"/>
                      <a:pt x="5359" y="4590"/>
                      <a:pt x="5617" y="4433"/>
                    </a:cubicBezTo>
                    <a:cubicBezTo>
                      <a:pt x="6340" y="3999"/>
                      <a:pt x="6229" y="4188"/>
                      <a:pt x="6830" y="3888"/>
                    </a:cubicBezTo>
                    <a:cubicBezTo>
                      <a:pt x="7430" y="3588"/>
                      <a:pt x="7619" y="4055"/>
                      <a:pt x="7886" y="3054"/>
                    </a:cubicBezTo>
                    <a:cubicBezTo>
                      <a:pt x="8153" y="2053"/>
                      <a:pt x="8042" y="1319"/>
                      <a:pt x="8042" y="1319"/>
                    </a:cubicBezTo>
                    <a:lnTo>
                      <a:pt x="6251" y="552"/>
                    </a:lnTo>
                    <a:cubicBezTo>
                      <a:pt x="6251" y="552"/>
                      <a:pt x="4516" y="384"/>
                      <a:pt x="3894" y="140"/>
                    </a:cubicBezTo>
                    <a:cubicBezTo>
                      <a:pt x="3640" y="38"/>
                      <a:pt x="3498" y="0"/>
                      <a:pt x="3370"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8"/>
              <p:cNvSpPr/>
              <p:nvPr/>
            </p:nvSpPr>
            <p:spPr>
              <a:xfrm>
                <a:off x="1111773" y="2429806"/>
                <a:ext cx="182008" cy="106721"/>
              </a:xfrm>
              <a:custGeom>
                <a:avLst/>
                <a:gdLst/>
                <a:ahLst/>
                <a:cxnLst/>
                <a:rect l="l" t="t" r="r" b="b"/>
                <a:pathLst>
                  <a:path w="5217" h="3059" extrusionOk="0">
                    <a:moveTo>
                      <a:pt x="459" y="1"/>
                    </a:moveTo>
                    <a:cubicBezTo>
                      <a:pt x="331" y="1"/>
                      <a:pt x="217" y="40"/>
                      <a:pt x="23" y="95"/>
                    </a:cubicBezTo>
                    <a:cubicBezTo>
                      <a:pt x="1" y="173"/>
                      <a:pt x="23" y="251"/>
                      <a:pt x="90" y="273"/>
                    </a:cubicBezTo>
                    <a:cubicBezTo>
                      <a:pt x="189" y="429"/>
                      <a:pt x="367" y="507"/>
                      <a:pt x="523" y="585"/>
                    </a:cubicBezTo>
                    <a:cubicBezTo>
                      <a:pt x="746" y="685"/>
                      <a:pt x="946" y="807"/>
                      <a:pt x="1146" y="940"/>
                    </a:cubicBezTo>
                    <a:cubicBezTo>
                      <a:pt x="1380" y="1118"/>
                      <a:pt x="1625" y="1352"/>
                      <a:pt x="1613" y="1652"/>
                    </a:cubicBezTo>
                    <a:cubicBezTo>
                      <a:pt x="1602" y="1763"/>
                      <a:pt x="1558" y="1875"/>
                      <a:pt x="1546" y="1986"/>
                    </a:cubicBezTo>
                    <a:cubicBezTo>
                      <a:pt x="1536" y="2253"/>
                      <a:pt x="1747" y="2487"/>
                      <a:pt x="1991" y="2609"/>
                    </a:cubicBezTo>
                    <a:cubicBezTo>
                      <a:pt x="2225" y="2732"/>
                      <a:pt x="2503" y="2764"/>
                      <a:pt x="2759" y="2843"/>
                    </a:cubicBezTo>
                    <a:cubicBezTo>
                      <a:pt x="3014" y="2910"/>
                      <a:pt x="3259" y="3031"/>
                      <a:pt x="3526" y="3054"/>
                    </a:cubicBezTo>
                    <a:cubicBezTo>
                      <a:pt x="3561" y="3057"/>
                      <a:pt x="3596" y="3058"/>
                      <a:pt x="3631" y="3058"/>
                    </a:cubicBezTo>
                    <a:cubicBezTo>
                      <a:pt x="4105" y="3058"/>
                      <a:pt x="4562" y="2794"/>
                      <a:pt x="5039" y="2732"/>
                    </a:cubicBezTo>
                    <a:lnTo>
                      <a:pt x="5050" y="2732"/>
                    </a:lnTo>
                    <a:cubicBezTo>
                      <a:pt x="5217" y="1897"/>
                      <a:pt x="5128" y="1319"/>
                      <a:pt x="5128" y="1319"/>
                    </a:cubicBezTo>
                    <a:lnTo>
                      <a:pt x="3337" y="552"/>
                    </a:lnTo>
                    <a:cubicBezTo>
                      <a:pt x="3337" y="552"/>
                      <a:pt x="1602" y="384"/>
                      <a:pt x="980" y="140"/>
                    </a:cubicBezTo>
                    <a:cubicBezTo>
                      <a:pt x="729" y="40"/>
                      <a:pt x="587" y="1"/>
                      <a:pt x="45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8"/>
              <p:cNvSpPr/>
              <p:nvPr/>
            </p:nvSpPr>
            <p:spPr>
              <a:xfrm>
                <a:off x="1105703" y="2471672"/>
                <a:ext cx="82160" cy="25991"/>
              </a:xfrm>
              <a:custGeom>
                <a:avLst/>
                <a:gdLst/>
                <a:ahLst/>
                <a:cxnLst/>
                <a:rect l="l" t="t" r="r" b="b"/>
                <a:pathLst>
                  <a:path w="2355" h="745" extrusionOk="0">
                    <a:moveTo>
                      <a:pt x="2147" y="0"/>
                    </a:moveTo>
                    <a:cubicBezTo>
                      <a:pt x="2086" y="0"/>
                      <a:pt x="2022" y="7"/>
                      <a:pt x="1965" y="7"/>
                    </a:cubicBezTo>
                    <a:cubicBezTo>
                      <a:pt x="1865" y="7"/>
                      <a:pt x="1754" y="19"/>
                      <a:pt x="1643" y="30"/>
                    </a:cubicBezTo>
                    <a:cubicBezTo>
                      <a:pt x="1431" y="41"/>
                      <a:pt x="1220" y="74"/>
                      <a:pt x="1020" y="141"/>
                    </a:cubicBezTo>
                    <a:cubicBezTo>
                      <a:pt x="831" y="185"/>
                      <a:pt x="653" y="264"/>
                      <a:pt x="486" y="353"/>
                    </a:cubicBezTo>
                    <a:cubicBezTo>
                      <a:pt x="397" y="408"/>
                      <a:pt x="319" y="452"/>
                      <a:pt x="230" y="519"/>
                    </a:cubicBezTo>
                    <a:cubicBezTo>
                      <a:pt x="163" y="563"/>
                      <a:pt x="64" y="630"/>
                      <a:pt x="19" y="697"/>
                    </a:cubicBezTo>
                    <a:cubicBezTo>
                      <a:pt x="1" y="725"/>
                      <a:pt x="27" y="745"/>
                      <a:pt x="50" y="745"/>
                    </a:cubicBezTo>
                    <a:cubicBezTo>
                      <a:pt x="55" y="745"/>
                      <a:pt x="60" y="744"/>
                      <a:pt x="64" y="741"/>
                    </a:cubicBezTo>
                    <a:cubicBezTo>
                      <a:pt x="153" y="697"/>
                      <a:pt x="230" y="630"/>
                      <a:pt x="308" y="575"/>
                    </a:cubicBezTo>
                    <a:cubicBezTo>
                      <a:pt x="386" y="531"/>
                      <a:pt x="464" y="475"/>
                      <a:pt x="553" y="442"/>
                    </a:cubicBezTo>
                    <a:cubicBezTo>
                      <a:pt x="719" y="341"/>
                      <a:pt x="897" y="274"/>
                      <a:pt x="1087" y="230"/>
                    </a:cubicBezTo>
                    <a:cubicBezTo>
                      <a:pt x="1287" y="175"/>
                      <a:pt x="1498" y="141"/>
                      <a:pt x="1698" y="130"/>
                    </a:cubicBezTo>
                    <a:cubicBezTo>
                      <a:pt x="1799" y="130"/>
                      <a:pt x="1898" y="119"/>
                      <a:pt x="1999" y="119"/>
                    </a:cubicBezTo>
                    <a:lnTo>
                      <a:pt x="2165" y="119"/>
                    </a:lnTo>
                    <a:cubicBezTo>
                      <a:pt x="2194" y="119"/>
                      <a:pt x="2219" y="122"/>
                      <a:pt x="2243" y="122"/>
                    </a:cubicBezTo>
                    <a:cubicBezTo>
                      <a:pt x="2267" y="122"/>
                      <a:pt x="2288" y="119"/>
                      <a:pt x="2310" y="108"/>
                    </a:cubicBezTo>
                    <a:cubicBezTo>
                      <a:pt x="2355" y="86"/>
                      <a:pt x="2310" y="30"/>
                      <a:pt x="2276" y="19"/>
                    </a:cubicBezTo>
                    <a:cubicBezTo>
                      <a:pt x="2238" y="4"/>
                      <a:pt x="2193" y="0"/>
                      <a:pt x="214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8"/>
              <p:cNvSpPr/>
              <p:nvPr/>
            </p:nvSpPr>
            <p:spPr>
              <a:xfrm>
                <a:off x="1161210" y="2466787"/>
                <a:ext cx="47621" cy="37434"/>
              </a:xfrm>
              <a:custGeom>
                <a:avLst/>
                <a:gdLst/>
                <a:ahLst/>
                <a:cxnLst/>
                <a:rect l="l" t="t" r="r" b="b"/>
                <a:pathLst>
                  <a:path w="1365" h="1073" extrusionOk="0">
                    <a:moveTo>
                      <a:pt x="1290" y="0"/>
                    </a:moveTo>
                    <a:cubicBezTo>
                      <a:pt x="1280" y="0"/>
                      <a:pt x="1270" y="4"/>
                      <a:pt x="1264" y="14"/>
                    </a:cubicBezTo>
                    <a:cubicBezTo>
                      <a:pt x="1231" y="58"/>
                      <a:pt x="1209" y="114"/>
                      <a:pt x="1175" y="170"/>
                    </a:cubicBezTo>
                    <a:cubicBezTo>
                      <a:pt x="1142" y="226"/>
                      <a:pt x="1108" y="292"/>
                      <a:pt x="1064" y="337"/>
                    </a:cubicBezTo>
                    <a:cubicBezTo>
                      <a:pt x="975" y="448"/>
                      <a:pt x="863" y="526"/>
                      <a:pt x="752" y="615"/>
                    </a:cubicBezTo>
                    <a:cubicBezTo>
                      <a:pt x="530" y="770"/>
                      <a:pt x="297" y="893"/>
                      <a:pt x="52" y="1004"/>
                    </a:cubicBezTo>
                    <a:cubicBezTo>
                      <a:pt x="1" y="1025"/>
                      <a:pt x="43" y="1072"/>
                      <a:pt x="85" y="1072"/>
                    </a:cubicBezTo>
                    <a:cubicBezTo>
                      <a:pt x="89" y="1072"/>
                      <a:pt x="93" y="1072"/>
                      <a:pt x="96" y="1071"/>
                    </a:cubicBezTo>
                    <a:cubicBezTo>
                      <a:pt x="363" y="982"/>
                      <a:pt x="619" y="849"/>
                      <a:pt x="863" y="681"/>
                    </a:cubicBezTo>
                    <a:cubicBezTo>
                      <a:pt x="975" y="604"/>
                      <a:pt x="1086" y="515"/>
                      <a:pt x="1175" y="414"/>
                    </a:cubicBezTo>
                    <a:cubicBezTo>
                      <a:pt x="1264" y="325"/>
                      <a:pt x="1364" y="181"/>
                      <a:pt x="1353" y="48"/>
                    </a:cubicBezTo>
                    <a:cubicBezTo>
                      <a:pt x="1345" y="24"/>
                      <a:pt x="1315" y="0"/>
                      <a:pt x="129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8"/>
              <p:cNvSpPr/>
              <p:nvPr/>
            </p:nvSpPr>
            <p:spPr>
              <a:xfrm>
                <a:off x="1180015" y="2470904"/>
                <a:ext cx="45493" cy="43574"/>
              </a:xfrm>
              <a:custGeom>
                <a:avLst/>
                <a:gdLst/>
                <a:ahLst/>
                <a:cxnLst/>
                <a:rect l="l" t="t" r="r" b="b"/>
                <a:pathLst>
                  <a:path w="1304" h="1249" extrusionOk="0">
                    <a:moveTo>
                      <a:pt x="1229" y="0"/>
                    </a:moveTo>
                    <a:cubicBezTo>
                      <a:pt x="1211" y="0"/>
                      <a:pt x="1196" y="9"/>
                      <a:pt x="1192" y="29"/>
                    </a:cubicBezTo>
                    <a:cubicBezTo>
                      <a:pt x="1115" y="319"/>
                      <a:pt x="892" y="508"/>
                      <a:pt x="636" y="664"/>
                    </a:cubicBezTo>
                    <a:cubicBezTo>
                      <a:pt x="413" y="808"/>
                      <a:pt x="158" y="941"/>
                      <a:pt x="25" y="1175"/>
                    </a:cubicBezTo>
                    <a:cubicBezTo>
                      <a:pt x="0" y="1215"/>
                      <a:pt x="39" y="1249"/>
                      <a:pt x="75" y="1249"/>
                    </a:cubicBezTo>
                    <a:cubicBezTo>
                      <a:pt x="90" y="1249"/>
                      <a:pt x="104" y="1243"/>
                      <a:pt x="114" y="1231"/>
                    </a:cubicBezTo>
                    <a:cubicBezTo>
                      <a:pt x="269" y="986"/>
                      <a:pt x="547" y="864"/>
                      <a:pt x="792" y="708"/>
                    </a:cubicBezTo>
                    <a:cubicBezTo>
                      <a:pt x="1014" y="575"/>
                      <a:pt x="1303" y="352"/>
                      <a:pt x="1292" y="52"/>
                    </a:cubicBezTo>
                    <a:cubicBezTo>
                      <a:pt x="1292" y="24"/>
                      <a:pt x="1258" y="0"/>
                      <a:pt x="122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8"/>
              <p:cNvSpPr/>
              <p:nvPr/>
            </p:nvSpPr>
            <p:spPr>
              <a:xfrm>
                <a:off x="1196936" y="2464590"/>
                <a:ext cx="37085" cy="49331"/>
              </a:xfrm>
              <a:custGeom>
                <a:avLst/>
                <a:gdLst/>
                <a:ahLst/>
                <a:cxnLst/>
                <a:rect l="l" t="t" r="r" b="b"/>
                <a:pathLst>
                  <a:path w="1063" h="1414" extrusionOk="0">
                    <a:moveTo>
                      <a:pt x="989" y="0"/>
                    </a:moveTo>
                    <a:cubicBezTo>
                      <a:pt x="977" y="0"/>
                      <a:pt x="967" y="6"/>
                      <a:pt x="963" y="22"/>
                    </a:cubicBezTo>
                    <a:cubicBezTo>
                      <a:pt x="919" y="155"/>
                      <a:pt x="885" y="289"/>
                      <a:pt x="840" y="422"/>
                    </a:cubicBezTo>
                    <a:cubicBezTo>
                      <a:pt x="796" y="544"/>
                      <a:pt x="729" y="678"/>
                      <a:pt x="652" y="789"/>
                    </a:cubicBezTo>
                    <a:cubicBezTo>
                      <a:pt x="496" y="1023"/>
                      <a:pt x="284" y="1211"/>
                      <a:pt x="40" y="1345"/>
                    </a:cubicBezTo>
                    <a:cubicBezTo>
                      <a:pt x="0" y="1375"/>
                      <a:pt x="48" y="1413"/>
                      <a:pt x="91" y="1413"/>
                    </a:cubicBezTo>
                    <a:cubicBezTo>
                      <a:pt x="96" y="1413"/>
                      <a:pt x="101" y="1413"/>
                      <a:pt x="106" y="1412"/>
                    </a:cubicBezTo>
                    <a:cubicBezTo>
                      <a:pt x="373" y="1278"/>
                      <a:pt x="596" y="1089"/>
                      <a:pt x="763" y="845"/>
                    </a:cubicBezTo>
                    <a:cubicBezTo>
                      <a:pt x="919" y="622"/>
                      <a:pt x="1063" y="322"/>
                      <a:pt x="1041" y="44"/>
                    </a:cubicBezTo>
                    <a:cubicBezTo>
                      <a:pt x="1041" y="22"/>
                      <a:pt x="1012" y="0"/>
                      <a:pt x="9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8"/>
              <p:cNvSpPr/>
              <p:nvPr/>
            </p:nvSpPr>
            <p:spPr>
              <a:xfrm>
                <a:off x="1214799" y="2462392"/>
                <a:ext cx="54564" cy="80102"/>
              </a:xfrm>
              <a:custGeom>
                <a:avLst/>
                <a:gdLst/>
                <a:ahLst/>
                <a:cxnLst/>
                <a:rect l="l" t="t" r="r" b="b"/>
                <a:pathLst>
                  <a:path w="1564" h="2296" extrusionOk="0">
                    <a:moveTo>
                      <a:pt x="1451" y="1"/>
                    </a:moveTo>
                    <a:cubicBezTo>
                      <a:pt x="1443" y="1"/>
                      <a:pt x="1436" y="2"/>
                      <a:pt x="1430" y="6"/>
                    </a:cubicBezTo>
                    <a:cubicBezTo>
                      <a:pt x="1363" y="40"/>
                      <a:pt x="1418" y="162"/>
                      <a:pt x="1430" y="218"/>
                    </a:cubicBezTo>
                    <a:cubicBezTo>
                      <a:pt x="1474" y="418"/>
                      <a:pt x="1463" y="629"/>
                      <a:pt x="1374" y="807"/>
                    </a:cubicBezTo>
                    <a:cubicBezTo>
                      <a:pt x="1274" y="985"/>
                      <a:pt x="1096" y="1130"/>
                      <a:pt x="951" y="1264"/>
                    </a:cubicBezTo>
                    <a:cubicBezTo>
                      <a:pt x="785" y="1408"/>
                      <a:pt x="629" y="1553"/>
                      <a:pt x="473" y="1709"/>
                    </a:cubicBezTo>
                    <a:cubicBezTo>
                      <a:pt x="395" y="1798"/>
                      <a:pt x="306" y="1875"/>
                      <a:pt x="229" y="1964"/>
                    </a:cubicBezTo>
                    <a:cubicBezTo>
                      <a:pt x="150" y="2053"/>
                      <a:pt x="61" y="2142"/>
                      <a:pt x="17" y="2253"/>
                    </a:cubicBezTo>
                    <a:cubicBezTo>
                      <a:pt x="1" y="2278"/>
                      <a:pt x="37" y="2296"/>
                      <a:pt x="67" y="2296"/>
                    </a:cubicBezTo>
                    <a:cubicBezTo>
                      <a:pt x="79" y="2296"/>
                      <a:pt x="89" y="2293"/>
                      <a:pt x="95" y="2287"/>
                    </a:cubicBezTo>
                    <a:cubicBezTo>
                      <a:pt x="184" y="2209"/>
                      <a:pt x="273" y="2097"/>
                      <a:pt x="351" y="2008"/>
                    </a:cubicBezTo>
                    <a:cubicBezTo>
                      <a:pt x="429" y="1919"/>
                      <a:pt x="518" y="1830"/>
                      <a:pt x="607" y="1742"/>
                    </a:cubicBezTo>
                    <a:cubicBezTo>
                      <a:pt x="773" y="1575"/>
                      <a:pt x="951" y="1408"/>
                      <a:pt x="1129" y="1241"/>
                    </a:cubicBezTo>
                    <a:cubicBezTo>
                      <a:pt x="1296" y="1096"/>
                      <a:pt x="1474" y="930"/>
                      <a:pt x="1530" y="708"/>
                    </a:cubicBezTo>
                    <a:cubicBezTo>
                      <a:pt x="1563" y="607"/>
                      <a:pt x="1563" y="496"/>
                      <a:pt x="1563" y="396"/>
                    </a:cubicBezTo>
                    <a:cubicBezTo>
                      <a:pt x="1552" y="362"/>
                      <a:pt x="1530" y="140"/>
                      <a:pt x="1497" y="85"/>
                    </a:cubicBezTo>
                    <a:cubicBezTo>
                      <a:pt x="1497" y="85"/>
                      <a:pt x="1507" y="85"/>
                      <a:pt x="1507" y="73"/>
                    </a:cubicBezTo>
                    <a:cubicBezTo>
                      <a:pt x="1526" y="37"/>
                      <a:pt x="1484" y="1"/>
                      <a:pt x="145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8"/>
              <p:cNvSpPr/>
              <p:nvPr/>
            </p:nvSpPr>
            <p:spPr>
              <a:xfrm>
                <a:off x="1209287" y="2477428"/>
                <a:ext cx="67438" cy="89766"/>
              </a:xfrm>
              <a:custGeom>
                <a:avLst/>
                <a:gdLst/>
                <a:ahLst/>
                <a:cxnLst/>
                <a:rect l="l" t="t" r="r" b="b"/>
                <a:pathLst>
                  <a:path w="1933" h="2573" extrusionOk="0">
                    <a:moveTo>
                      <a:pt x="1891" y="0"/>
                    </a:moveTo>
                    <a:cubicBezTo>
                      <a:pt x="1877" y="0"/>
                      <a:pt x="1866" y="7"/>
                      <a:pt x="1866" y="20"/>
                    </a:cubicBezTo>
                    <a:cubicBezTo>
                      <a:pt x="1799" y="443"/>
                      <a:pt x="1588" y="833"/>
                      <a:pt x="1309" y="1155"/>
                    </a:cubicBezTo>
                    <a:cubicBezTo>
                      <a:pt x="1043" y="1466"/>
                      <a:pt x="698" y="1700"/>
                      <a:pt x="397" y="1989"/>
                    </a:cubicBezTo>
                    <a:cubicBezTo>
                      <a:pt x="242" y="2145"/>
                      <a:pt x="86" y="2323"/>
                      <a:pt x="9" y="2523"/>
                    </a:cubicBezTo>
                    <a:cubicBezTo>
                      <a:pt x="1" y="2553"/>
                      <a:pt x="28" y="2573"/>
                      <a:pt x="53" y="2573"/>
                    </a:cubicBezTo>
                    <a:cubicBezTo>
                      <a:pt x="66" y="2573"/>
                      <a:pt x="79" y="2568"/>
                      <a:pt x="86" y="2556"/>
                    </a:cubicBezTo>
                    <a:cubicBezTo>
                      <a:pt x="187" y="2378"/>
                      <a:pt x="308" y="2212"/>
                      <a:pt x="464" y="2067"/>
                    </a:cubicBezTo>
                    <a:cubicBezTo>
                      <a:pt x="609" y="1923"/>
                      <a:pt x="765" y="1789"/>
                      <a:pt x="921" y="1656"/>
                    </a:cubicBezTo>
                    <a:cubicBezTo>
                      <a:pt x="1243" y="1389"/>
                      <a:pt x="1532" y="1066"/>
                      <a:pt x="1721" y="699"/>
                    </a:cubicBezTo>
                    <a:cubicBezTo>
                      <a:pt x="1833" y="487"/>
                      <a:pt x="1899" y="265"/>
                      <a:pt x="1932" y="32"/>
                    </a:cubicBezTo>
                    <a:cubicBezTo>
                      <a:pt x="1932" y="12"/>
                      <a:pt x="1910" y="0"/>
                      <a:pt x="189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8"/>
              <p:cNvSpPr/>
              <p:nvPr/>
            </p:nvSpPr>
            <p:spPr>
              <a:xfrm>
                <a:off x="1219265" y="2513922"/>
                <a:ext cx="7012" cy="4605"/>
              </a:xfrm>
              <a:custGeom>
                <a:avLst/>
                <a:gdLst/>
                <a:ahLst/>
                <a:cxnLst/>
                <a:rect l="l" t="t" r="r" b="b"/>
                <a:pathLst>
                  <a:path w="201" h="132" extrusionOk="0">
                    <a:moveTo>
                      <a:pt x="167" y="0"/>
                    </a:moveTo>
                    <a:cubicBezTo>
                      <a:pt x="159" y="0"/>
                      <a:pt x="151" y="3"/>
                      <a:pt x="145" y="9"/>
                    </a:cubicBezTo>
                    <a:cubicBezTo>
                      <a:pt x="111" y="31"/>
                      <a:pt x="79" y="42"/>
                      <a:pt x="45" y="64"/>
                    </a:cubicBezTo>
                    <a:lnTo>
                      <a:pt x="34" y="64"/>
                    </a:lnTo>
                    <a:cubicBezTo>
                      <a:pt x="22" y="64"/>
                      <a:pt x="22" y="64"/>
                      <a:pt x="12" y="76"/>
                    </a:cubicBezTo>
                    <a:cubicBezTo>
                      <a:pt x="0" y="76"/>
                      <a:pt x="0" y="87"/>
                      <a:pt x="0" y="98"/>
                    </a:cubicBezTo>
                    <a:cubicBezTo>
                      <a:pt x="0" y="98"/>
                      <a:pt x="0" y="109"/>
                      <a:pt x="12" y="120"/>
                    </a:cubicBezTo>
                    <a:cubicBezTo>
                      <a:pt x="22" y="131"/>
                      <a:pt x="45" y="131"/>
                      <a:pt x="67" y="131"/>
                    </a:cubicBezTo>
                    <a:cubicBezTo>
                      <a:pt x="67" y="131"/>
                      <a:pt x="79" y="131"/>
                      <a:pt x="89" y="120"/>
                    </a:cubicBezTo>
                    <a:lnTo>
                      <a:pt x="101" y="120"/>
                    </a:lnTo>
                    <a:cubicBezTo>
                      <a:pt x="111" y="109"/>
                      <a:pt x="123" y="109"/>
                      <a:pt x="134" y="98"/>
                    </a:cubicBezTo>
                    <a:cubicBezTo>
                      <a:pt x="156" y="87"/>
                      <a:pt x="178" y="76"/>
                      <a:pt x="190" y="54"/>
                    </a:cubicBezTo>
                    <a:cubicBezTo>
                      <a:pt x="200" y="54"/>
                      <a:pt x="200" y="42"/>
                      <a:pt x="200" y="42"/>
                    </a:cubicBezTo>
                    <a:cubicBezTo>
                      <a:pt x="200" y="31"/>
                      <a:pt x="200" y="20"/>
                      <a:pt x="190" y="9"/>
                    </a:cubicBezTo>
                    <a:cubicBezTo>
                      <a:pt x="184" y="3"/>
                      <a:pt x="175" y="0"/>
                      <a:pt x="16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8"/>
              <p:cNvSpPr/>
              <p:nvPr/>
            </p:nvSpPr>
            <p:spPr>
              <a:xfrm>
                <a:off x="1066593" y="2432736"/>
                <a:ext cx="89835" cy="29585"/>
              </a:xfrm>
              <a:custGeom>
                <a:avLst/>
                <a:gdLst/>
                <a:ahLst/>
                <a:cxnLst/>
                <a:rect l="l" t="t" r="r" b="b"/>
                <a:pathLst>
                  <a:path w="2575" h="848" extrusionOk="0">
                    <a:moveTo>
                      <a:pt x="2519" y="0"/>
                    </a:moveTo>
                    <a:cubicBezTo>
                      <a:pt x="2275" y="11"/>
                      <a:pt x="2030" y="33"/>
                      <a:pt x="1785" y="67"/>
                    </a:cubicBezTo>
                    <a:cubicBezTo>
                      <a:pt x="1551" y="89"/>
                      <a:pt x="1306" y="122"/>
                      <a:pt x="1073" y="189"/>
                    </a:cubicBezTo>
                    <a:cubicBezTo>
                      <a:pt x="684" y="290"/>
                      <a:pt x="261" y="456"/>
                      <a:pt x="16" y="790"/>
                    </a:cubicBezTo>
                    <a:cubicBezTo>
                      <a:pt x="0" y="822"/>
                      <a:pt x="30" y="848"/>
                      <a:pt x="61" y="848"/>
                    </a:cubicBezTo>
                    <a:cubicBezTo>
                      <a:pt x="73" y="848"/>
                      <a:pt x="85" y="844"/>
                      <a:pt x="95" y="834"/>
                    </a:cubicBezTo>
                    <a:cubicBezTo>
                      <a:pt x="362" y="512"/>
                      <a:pt x="740" y="345"/>
                      <a:pt x="1140" y="245"/>
                    </a:cubicBezTo>
                    <a:cubicBezTo>
                      <a:pt x="1373" y="189"/>
                      <a:pt x="1596" y="156"/>
                      <a:pt x="1830" y="122"/>
                    </a:cubicBezTo>
                    <a:cubicBezTo>
                      <a:pt x="2063" y="100"/>
                      <a:pt x="2297" y="89"/>
                      <a:pt x="2530" y="56"/>
                    </a:cubicBezTo>
                    <a:cubicBezTo>
                      <a:pt x="2574" y="56"/>
                      <a:pt x="2552" y="0"/>
                      <a:pt x="251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8"/>
              <p:cNvSpPr/>
              <p:nvPr/>
            </p:nvSpPr>
            <p:spPr>
              <a:xfrm>
                <a:off x="1062302" y="2442575"/>
                <a:ext cx="146388" cy="32341"/>
              </a:xfrm>
              <a:custGeom>
                <a:avLst/>
                <a:gdLst/>
                <a:ahLst/>
                <a:cxnLst/>
                <a:rect l="l" t="t" r="r" b="b"/>
                <a:pathLst>
                  <a:path w="4196" h="927" extrusionOk="0">
                    <a:moveTo>
                      <a:pt x="2718" y="1"/>
                    </a:moveTo>
                    <a:cubicBezTo>
                      <a:pt x="2611" y="1"/>
                      <a:pt x="2504" y="3"/>
                      <a:pt x="2398" y="8"/>
                    </a:cubicBezTo>
                    <a:cubicBezTo>
                      <a:pt x="1841" y="18"/>
                      <a:pt x="1252" y="97"/>
                      <a:pt x="751" y="352"/>
                    </a:cubicBezTo>
                    <a:cubicBezTo>
                      <a:pt x="485" y="485"/>
                      <a:pt x="240" y="663"/>
                      <a:pt x="17" y="875"/>
                    </a:cubicBezTo>
                    <a:cubicBezTo>
                      <a:pt x="0" y="901"/>
                      <a:pt x="36" y="927"/>
                      <a:pt x="69" y="927"/>
                    </a:cubicBezTo>
                    <a:cubicBezTo>
                      <a:pt x="78" y="927"/>
                      <a:pt x="87" y="925"/>
                      <a:pt x="95" y="920"/>
                    </a:cubicBezTo>
                    <a:cubicBezTo>
                      <a:pt x="295" y="742"/>
                      <a:pt x="507" y="586"/>
                      <a:pt x="740" y="453"/>
                    </a:cubicBezTo>
                    <a:cubicBezTo>
                      <a:pt x="985" y="330"/>
                      <a:pt x="1241" y="241"/>
                      <a:pt x="1508" y="186"/>
                    </a:cubicBezTo>
                    <a:cubicBezTo>
                      <a:pt x="1855" y="121"/>
                      <a:pt x="2212" y="94"/>
                      <a:pt x="2569" y="94"/>
                    </a:cubicBezTo>
                    <a:cubicBezTo>
                      <a:pt x="2772" y="94"/>
                      <a:pt x="2975" y="103"/>
                      <a:pt x="3176" y="119"/>
                    </a:cubicBezTo>
                    <a:cubicBezTo>
                      <a:pt x="3488" y="152"/>
                      <a:pt x="3799" y="219"/>
                      <a:pt x="4110" y="263"/>
                    </a:cubicBezTo>
                    <a:cubicBezTo>
                      <a:pt x="4114" y="264"/>
                      <a:pt x="4118" y="264"/>
                      <a:pt x="4122" y="264"/>
                    </a:cubicBezTo>
                    <a:cubicBezTo>
                      <a:pt x="4179" y="264"/>
                      <a:pt x="4195" y="185"/>
                      <a:pt x="4133" y="174"/>
                    </a:cubicBezTo>
                    <a:cubicBezTo>
                      <a:pt x="3854" y="85"/>
                      <a:pt x="3554" y="52"/>
                      <a:pt x="3265" y="30"/>
                    </a:cubicBezTo>
                    <a:cubicBezTo>
                      <a:pt x="3083" y="9"/>
                      <a:pt x="2900" y="1"/>
                      <a:pt x="271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8"/>
              <p:cNvSpPr/>
              <p:nvPr/>
            </p:nvSpPr>
            <p:spPr>
              <a:xfrm>
                <a:off x="1084840" y="2451088"/>
                <a:ext cx="130200" cy="26131"/>
              </a:xfrm>
              <a:custGeom>
                <a:avLst/>
                <a:gdLst/>
                <a:ahLst/>
                <a:cxnLst/>
                <a:rect l="l" t="t" r="r" b="b"/>
                <a:pathLst>
                  <a:path w="3732" h="749" extrusionOk="0">
                    <a:moveTo>
                      <a:pt x="3586" y="1"/>
                    </a:moveTo>
                    <a:cubicBezTo>
                      <a:pt x="3561" y="1"/>
                      <a:pt x="3535" y="6"/>
                      <a:pt x="3509" y="19"/>
                    </a:cubicBezTo>
                    <a:cubicBezTo>
                      <a:pt x="3475" y="31"/>
                      <a:pt x="3464" y="64"/>
                      <a:pt x="3475" y="86"/>
                    </a:cubicBezTo>
                    <a:cubicBezTo>
                      <a:pt x="3019" y="164"/>
                      <a:pt x="2541" y="219"/>
                      <a:pt x="2074" y="241"/>
                    </a:cubicBezTo>
                    <a:cubicBezTo>
                      <a:pt x="1596" y="275"/>
                      <a:pt x="1095" y="241"/>
                      <a:pt x="628" y="364"/>
                    </a:cubicBezTo>
                    <a:cubicBezTo>
                      <a:pt x="405" y="419"/>
                      <a:pt x="194" y="520"/>
                      <a:pt x="27" y="698"/>
                    </a:cubicBezTo>
                    <a:cubicBezTo>
                      <a:pt x="1" y="716"/>
                      <a:pt x="39" y="748"/>
                      <a:pt x="72" y="748"/>
                    </a:cubicBezTo>
                    <a:cubicBezTo>
                      <a:pt x="80" y="748"/>
                      <a:pt x="88" y="747"/>
                      <a:pt x="94" y="742"/>
                    </a:cubicBezTo>
                    <a:cubicBezTo>
                      <a:pt x="461" y="419"/>
                      <a:pt x="973" y="387"/>
                      <a:pt x="1429" y="375"/>
                    </a:cubicBezTo>
                    <a:cubicBezTo>
                      <a:pt x="1952" y="375"/>
                      <a:pt x="2463" y="342"/>
                      <a:pt x="2975" y="286"/>
                    </a:cubicBezTo>
                    <a:cubicBezTo>
                      <a:pt x="3119" y="264"/>
                      <a:pt x="3264" y="253"/>
                      <a:pt x="3408" y="231"/>
                    </a:cubicBezTo>
                    <a:lnTo>
                      <a:pt x="3609" y="197"/>
                    </a:lnTo>
                    <a:cubicBezTo>
                      <a:pt x="3675" y="197"/>
                      <a:pt x="3731" y="175"/>
                      <a:pt x="3731" y="97"/>
                    </a:cubicBezTo>
                    <a:cubicBezTo>
                      <a:pt x="3720" y="41"/>
                      <a:pt x="3687" y="19"/>
                      <a:pt x="3642" y="8"/>
                    </a:cubicBezTo>
                    <a:cubicBezTo>
                      <a:pt x="3624" y="4"/>
                      <a:pt x="3605" y="1"/>
                      <a:pt x="358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8"/>
              <p:cNvSpPr/>
              <p:nvPr/>
            </p:nvSpPr>
            <p:spPr>
              <a:xfrm>
                <a:off x="1290646" y="2318338"/>
                <a:ext cx="199487" cy="138503"/>
              </a:xfrm>
              <a:custGeom>
                <a:avLst/>
                <a:gdLst/>
                <a:ahLst/>
                <a:cxnLst/>
                <a:rect l="l" t="t" r="r" b="b"/>
                <a:pathLst>
                  <a:path w="5718" h="3970" extrusionOk="0">
                    <a:moveTo>
                      <a:pt x="3564" y="0"/>
                    </a:moveTo>
                    <a:cubicBezTo>
                      <a:pt x="3430" y="0"/>
                      <a:pt x="3297" y="39"/>
                      <a:pt x="3115" y="154"/>
                    </a:cubicBezTo>
                    <a:cubicBezTo>
                      <a:pt x="2726" y="388"/>
                      <a:pt x="2926" y="588"/>
                      <a:pt x="2125" y="977"/>
                    </a:cubicBezTo>
                    <a:cubicBezTo>
                      <a:pt x="1313" y="1366"/>
                      <a:pt x="1135" y="1132"/>
                      <a:pt x="624" y="1700"/>
                    </a:cubicBezTo>
                    <a:cubicBezTo>
                      <a:pt x="123" y="2256"/>
                      <a:pt x="1" y="2512"/>
                      <a:pt x="1" y="2512"/>
                    </a:cubicBezTo>
                    <a:lnTo>
                      <a:pt x="735" y="3969"/>
                    </a:lnTo>
                    <a:lnTo>
                      <a:pt x="5273" y="3569"/>
                    </a:lnTo>
                    <a:cubicBezTo>
                      <a:pt x="5273" y="3569"/>
                      <a:pt x="5473" y="3079"/>
                      <a:pt x="5517" y="2746"/>
                    </a:cubicBezTo>
                    <a:cubicBezTo>
                      <a:pt x="5573" y="2400"/>
                      <a:pt x="5717" y="2400"/>
                      <a:pt x="5551" y="2190"/>
                    </a:cubicBezTo>
                    <a:cubicBezTo>
                      <a:pt x="5384" y="1989"/>
                      <a:pt x="5062" y="1856"/>
                      <a:pt x="5117" y="1433"/>
                    </a:cubicBezTo>
                    <a:cubicBezTo>
                      <a:pt x="5173" y="1021"/>
                      <a:pt x="5317" y="532"/>
                      <a:pt x="5072" y="343"/>
                    </a:cubicBezTo>
                    <a:cubicBezTo>
                      <a:pt x="4828" y="143"/>
                      <a:pt x="4528" y="188"/>
                      <a:pt x="4094" y="99"/>
                    </a:cubicBezTo>
                    <a:cubicBezTo>
                      <a:pt x="3868" y="51"/>
                      <a:pt x="3716" y="0"/>
                      <a:pt x="356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8"/>
              <p:cNvSpPr/>
              <p:nvPr/>
            </p:nvSpPr>
            <p:spPr>
              <a:xfrm>
                <a:off x="1291065" y="2318338"/>
                <a:ext cx="175414" cy="138503"/>
              </a:xfrm>
              <a:custGeom>
                <a:avLst/>
                <a:gdLst/>
                <a:ahLst/>
                <a:cxnLst/>
                <a:rect l="l" t="t" r="r" b="b"/>
                <a:pathLst>
                  <a:path w="5028" h="3970" extrusionOk="0">
                    <a:moveTo>
                      <a:pt x="3552" y="0"/>
                    </a:moveTo>
                    <a:cubicBezTo>
                      <a:pt x="3418" y="0"/>
                      <a:pt x="3285" y="39"/>
                      <a:pt x="3103" y="154"/>
                    </a:cubicBezTo>
                    <a:cubicBezTo>
                      <a:pt x="2714" y="388"/>
                      <a:pt x="2914" y="588"/>
                      <a:pt x="2113" y="977"/>
                    </a:cubicBezTo>
                    <a:cubicBezTo>
                      <a:pt x="1301" y="1366"/>
                      <a:pt x="1123" y="1132"/>
                      <a:pt x="612" y="1700"/>
                    </a:cubicBezTo>
                    <a:cubicBezTo>
                      <a:pt x="378" y="1967"/>
                      <a:pt x="223" y="2167"/>
                      <a:pt x="122" y="2301"/>
                    </a:cubicBezTo>
                    <a:lnTo>
                      <a:pt x="89" y="2400"/>
                    </a:lnTo>
                    <a:cubicBezTo>
                      <a:pt x="67" y="2445"/>
                      <a:pt x="33" y="2501"/>
                      <a:pt x="0" y="2545"/>
                    </a:cubicBezTo>
                    <a:lnTo>
                      <a:pt x="723" y="3969"/>
                    </a:lnTo>
                    <a:lnTo>
                      <a:pt x="3938" y="3680"/>
                    </a:lnTo>
                    <a:cubicBezTo>
                      <a:pt x="3948" y="3658"/>
                      <a:pt x="3970" y="3635"/>
                      <a:pt x="3993" y="3613"/>
                    </a:cubicBezTo>
                    <a:cubicBezTo>
                      <a:pt x="4115" y="3535"/>
                      <a:pt x="4293" y="3513"/>
                      <a:pt x="4415" y="3435"/>
                    </a:cubicBezTo>
                    <a:cubicBezTo>
                      <a:pt x="4560" y="3346"/>
                      <a:pt x="4682" y="3246"/>
                      <a:pt x="4805" y="3134"/>
                    </a:cubicBezTo>
                    <a:cubicBezTo>
                      <a:pt x="4894" y="3057"/>
                      <a:pt x="4971" y="2956"/>
                      <a:pt x="5005" y="2845"/>
                    </a:cubicBezTo>
                    <a:cubicBezTo>
                      <a:pt x="5027" y="2756"/>
                      <a:pt x="5016" y="2667"/>
                      <a:pt x="5005" y="2578"/>
                    </a:cubicBezTo>
                    <a:cubicBezTo>
                      <a:pt x="4961" y="2222"/>
                      <a:pt x="4905" y="1867"/>
                      <a:pt x="4827" y="1511"/>
                    </a:cubicBezTo>
                    <a:cubicBezTo>
                      <a:pt x="4816" y="1478"/>
                      <a:pt x="4805" y="1433"/>
                      <a:pt x="4783" y="1411"/>
                    </a:cubicBezTo>
                    <a:cubicBezTo>
                      <a:pt x="4749" y="1377"/>
                      <a:pt x="4694" y="1377"/>
                      <a:pt x="4649" y="1366"/>
                    </a:cubicBezTo>
                    <a:cubicBezTo>
                      <a:pt x="4504" y="1333"/>
                      <a:pt x="4438" y="1166"/>
                      <a:pt x="4449" y="1021"/>
                    </a:cubicBezTo>
                    <a:cubicBezTo>
                      <a:pt x="4460" y="877"/>
                      <a:pt x="4538" y="754"/>
                      <a:pt x="4605" y="621"/>
                    </a:cubicBezTo>
                    <a:cubicBezTo>
                      <a:pt x="4672" y="499"/>
                      <a:pt x="4727" y="354"/>
                      <a:pt x="4694" y="210"/>
                    </a:cubicBezTo>
                    <a:lnTo>
                      <a:pt x="4694" y="188"/>
                    </a:lnTo>
                    <a:cubicBezTo>
                      <a:pt x="4516" y="154"/>
                      <a:pt x="4326" y="143"/>
                      <a:pt x="4082" y="99"/>
                    </a:cubicBezTo>
                    <a:cubicBezTo>
                      <a:pt x="3856" y="51"/>
                      <a:pt x="3704" y="0"/>
                      <a:pt x="355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8"/>
              <p:cNvSpPr/>
              <p:nvPr/>
            </p:nvSpPr>
            <p:spPr>
              <a:xfrm>
                <a:off x="1387392" y="2331839"/>
                <a:ext cx="48354" cy="42807"/>
              </a:xfrm>
              <a:custGeom>
                <a:avLst/>
                <a:gdLst/>
                <a:ahLst/>
                <a:cxnLst/>
                <a:rect l="l" t="t" r="r" b="b"/>
                <a:pathLst>
                  <a:path w="1386" h="1227" extrusionOk="0">
                    <a:moveTo>
                      <a:pt x="1222" y="0"/>
                    </a:moveTo>
                    <a:cubicBezTo>
                      <a:pt x="1112" y="0"/>
                      <a:pt x="1004" y="41"/>
                      <a:pt x="910" y="100"/>
                    </a:cubicBezTo>
                    <a:cubicBezTo>
                      <a:pt x="765" y="167"/>
                      <a:pt x="643" y="268"/>
                      <a:pt x="520" y="379"/>
                    </a:cubicBezTo>
                    <a:cubicBezTo>
                      <a:pt x="409" y="479"/>
                      <a:pt x="297" y="601"/>
                      <a:pt x="208" y="735"/>
                    </a:cubicBezTo>
                    <a:cubicBezTo>
                      <a:pt x="119" y="868"/>
                      <a:pt x="42" y="1012"/>
                      <a:pt x="8" y="1180"/>
                    </a:cubicBezTo>
                    <a:cubicBezTo>
                      <a:pt x="1" y="1203"/>
                      <a:pt x="32" y="1227"/>
                      <a:pt x="59" y="1227"/>
                    </a:cubicBezTo>
                    <a:cubicBezTo>
                      <a:pt x="70" y="1227"/>
                      <a:pt x="80" y="1223"/>
                      <a:pt x="87" y="1213"/>
                    </a:cubicBezTo>
                    <a:cubicBezTo>
                      <a:pt x="164" y="1091"/>
                      <a:pt x="220" y="957"/>
                      <a:pt x="297" y="834"/>
                    </a:cubicBezTo>
                    <a:cubicBezTo>
                      <a:pt x="376" y="713"/>
                      <a:pt x="465" y="601"/>
                      <a:pt x="576" y="490"/>
                    </a:cubicBezTo>
                    <a:cubicBezTo>
                      <a:pt x="676" y="390"/>
                      <a:pt x="787" y="301"/>
                      <a:pt x="910" y="223"/>
                    </a:cubicBezTo>
                    <a:cubicBezTo>
                      <a:pt x="1012" y="158"/>
                      <a:pt x="1130" y="93"/>
                      <a:pt x="1251" y="93"/>
                    </a:cubicBezTo>
                    <a:cubicBezTo>
                      <a:pt x="1274" y="93"/>
                      <a:pt x="1297" y="95"/>
                      <a:pt x="1321" y="100"/>
                    </a:cubicBezTo>
                    <a:cubicBezTo>
                      <a:pt x="1325" y="101"/>
                      <a:pt x="1328" y="101"/>
                      <a:pt x="1332" y="101"/>
                    </a:cubicBezTo>
                    <a:cubicBezTo>
                      <a:pt x="1386" y="101"/>
                      <a:pt x="1373" y="22"/>
                      <a:pt x="1321" y="11"/>
                    </a:cubicBezTo>
                    <a:cubicBezTo>
                      <a:pt x="1288" y="4"/>
                      <a:pt x="1255" y="0"/>
                      <a:pt x="122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8"/>
              <p:cNvSpPr/>
              <p:nvPr/>
            </p:nvSpPr>
            <p:spPr>
              <a:xfrm>
                <a:off x="1373541" y="2346144"/>
                <a:ext cx="56343" cy="50587"/>
              </a:xfrm>
              <a:custGeom>
                <a:avLst/>
                <a:gdLst/>
                <a:ahLst/>
                <a:cxnLst/>
                <a:rect l="l" t="t" r="r" b="b"/>
                <a:pathLst>
                  <a:path w="1615" h="1450" extrusionOk="0">
                    <a:moveTo>
                      <a:pt x="1549" y="0"/>
                    </a:moveTo>
                    <a:cubicBezTo>
                      <a:pt x="1546" y="0"/>
                      <a:pt x="1543" y="1"/>
                      <a:pt x="1540" y="2"/>
                    </a:cubicBezTo>
                    <a:cubicBezTo>
                      <a:pt x="1396" y="24"/>
                      <a:pt x="1273" y="180"/>
                      <a:pt x="1184" y="291"/>
                    </a:cubicBezTo>
                    <a:cubicBezTo>
                      <a:pt x="1062" y="436"/>
                      <a:pt x="961" y="592"/>
                      <a:pt x="850" y="736"/>
                    </a:cubicBezTo>
                    <a:cubicBezTo>
                      <a:pt x="739" y="869"/>
                      <a:pt x="617" y="992"/>
                      <a:pt x="484" y="1103"/>
                    </a:cubicBezTo>
                    <a:cubicBezTo>
                      <a:pt x="350" y="1215"/>
                      <a:pt x="194" y="1281"/>
                      <a:pt x="49" y="1381"/>
                    </a:cubicBezTo>
                    <a:cubicBezTo>
                      <a:pt x="0" y="1411"/>
                      <a:pt x="56" y="1450"/>
                      <a:pt x="93" y="1450"/>
                    </a:cubicBezTo>
                    <a:cubicBezTo>
                      <a:pt x="97" y="1450"/>
                      <a:pt x="102" y="1449"/>
                      <a:pt x="105" y="1448"/>
                    </a:cubicBezTo>
                    <a:cubicBezTo>
                      <a:pt x="261" y="1403"/>
                      <a:pt x="405" y="1304"/>
                      <a:pt x="528" y="1215"/>
                    </a:cubicBezTo>
                    <a:cubicBezTo>
                      <a:pt x="661" y="1103"/>
                      <a:pt x="783" y="992"/>
                      <a:pt x="884" y="859"/>
                    </a:cubicBezTo>
                    <a:cubicBezTo>
                      <a:pt x="995" y="714"/>
                      <a:pt x="1095" y="569"/>
                      <a:pt x="1206" y="424"/>
                    </a:cubicBezTo>
                    <a:cubicBezTo>
                      <a:pt x="1262" y="347"/>
                      <a:pt x="1317" y="280"/>
                      <a:pt x="1373" y="214"/>
                    </a:cubicBezTo>
                    <a:cubicBezTo>
                      <a:pt x="1428" y="147"/>
                      <a:pt x="1485" y="69"/>
                      <a:pt x="1574" y="58"/>
                    </a:cubicBezTo>
                    <a:cubicBezTo>
                      <a:pt x="1614" y="47"/>
                      <a:pt x="1581" y="0"/>
                      <a:pt x="154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8"/>
              <p:cNvSpPr/>
              <p:nvPr/>
            </p:nvSpPr>
            <p:spPr>
              <a:xfrm>
                <a:off x="1385194" y="2345830"/>
                <a:ext cx="67682" cy="54111"/>
              </a:xfrm>
              <a:custGeom>
                <a:avLst/>
                <a:gdLst/>
                <a:ahLst/>
                <a:cxnLst/>
                <a:rect l="l" t="t" r="r" b="b"/>
                <a:pathLst>
                  <a:path w="1940" h="1551" extrusionOk="0">
                    <a:moveTo>
                      <a:pt x="1862" y="0"/>
                    </a:moveTo>
                    <a:cubicBezTo>
                      <a:pt x="1473" y="45"/>
                      <a:pt x="1173" y="312"/>
                      <a:pt x="928" y="601"/>
                    </a:cubicBezTo>
                    <a:cubicBezTo>
                      <a:pt x="661" y="912"/>
                      <a:pt x="416" y="1279"/>
                      <a:pt x="38" y="1479"/>
                    </a:cubicBezTo>
                    <a:cubicBezTo>
                      <a:pt x="1" y="1507"/>
                      <a:pt x="50" y="1551"/>
                      <a:pt x="86" y="1551"/>
                    </a:cubicBezTo>
                    <a:cubicBezTo>
                      <a:pt x="93" y="1551"/>
                      <a:pt x="100" y="1549"/>
                      <a:pt x="105" y="1546"/>
                    </a:cubicBezTo>
                    <a:cubicBezTo>
                      <a:pt x="805" y="1190"/>
                      <a:pt x="1072" y="223"/>
                      <a:pt x="1895" y="55"/>
                    </a:cubicBezTo>
                    <a:cubicBezTo>
                      <a:pt x="1940" y="55"/>
                      <a:pt x="1895" y="0"/>
                      <a:pt x="186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8"/>
              <p:cNvSpPr/>
              <p:nvPr/>
            </p:nvSpPr>
            <p:spPr>
              <a:xfrm>
                <a:off x="1403476" y="2388010"/>
                <a:ext cx="41900" cy="26340"/>
              </a:xfrm>
              <a:custGeom>
                <a:avLst/>
                <a:gdLst/>
                <a:ahLst/>
                <a:cxnLst/>
                <a:rect l="l" t="t" r="r" b="b"/>
                <a:pathLst>
                  <a:path w="1201" h="755" extrusionOk="0">
                    <a:moveTo>
                      <a:pt x="1137" y="1"/>
                    </a:moveTo>
                    <a:cubicBezTo>
                      <a:pt x="1133" y="1"/>
                      <a:pt x="1130" y="2"/>
                      <a:pt x="1127" y="3"/>
                    </a:cubicBezTo>
                    <a:cubicBezTo>
                      <a:pt x="760" y="225"/>
                      <a:pt x="393" y="459"/>
                      <a:pt x="37" y="693"/>
                    </a:cubicBezTo>
                    <a:cubicBezTo>
                      <a:pt x="0" y="720"/>
                      <a:pt x="38" y="755"/>
                      <a:pt x="71" y="755"/>
                    </a:cubicBezTo>
                    <a:cubicBezTo>
                      <a:pt x="79" y="755"/>
                      <a:pt x="86" y="753"/>
                      <a:pt x="93" y="749"/>
                    </a:cubicBezTo>
                    <a:cubicBezTo>
                      <a:pt x="459" y="526"/>
                      <a:pt x="815" y="292"/>
                      <a:pt x="1171" y="47"/>
                    </a:cubicBezTo>
                    <a:cubicBezTo>
                      <a:pt x="1200" y="28"/>
                      <a:pt x="1162" y="1"/>
                      <a:pt x="113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8"/>
              <p:cNvSpPr/>
              <p:nvPr/>
            </p:nvSpPr>
            <p:spPr>
              <a:xfrm>
                <a:off x="1420676" y="2400325"/>
                <a:ext cx="38830" cy="12071"/>
              </a:xfrm>
              <a:custGeom>
                <a:avLst/>
                <a:gdLst/>
                <a:ahLst/>
                <a:cxnLst/>
                <a:rect l="l" t="t" r="r" b="b"/>
                <a:pathLst>
                  <a:path w="1113" h="346" extrusionOk="0">
                    <a:moveTo>
                      <a:pt x="793" y="0"/>
                    </a:moveTo>
                    <a:cubicBezTo>
                      <a:pt x="684" y="0"/>
                      <a:pt x="574" y="15"/>
                      <a:pt x="467" y="40"/>
                    </a:cubicBezTo>
                    <a:cubicBezTo>
                      <a:pt x="300" y="73"/>
                      <a:pt x="144" y="151"/>
                      <a:pt x="22" y="273"/>
                    </a:cubicBezTo>
                    <a:cubicBezTo>
                      <a:pt x="0" y="295"/>
                      <a:pt x="22" y="317"/>
                      <a:pt x="33" y="329"/>
                    </a:cubicBezTo>
                    <a:cubicBezTo>
                      <a:pt x="44" y="340"/>
                      <a:pt x="58" y="346"/>
                      <a:pt x="72" y="346"/>
                    </a:cubicBezTo>
                    <a:cubicBezTo>
                      <a:pt x="86" y="346"/>
                      <a:pt x="100" y="340"/>
                      <a:pt x="111" y="329"/>
                    </a:cubicBezTo>
                    <a:cubicBezTo>
                      <a:pt x="233" y="228"/>
                      <a:pt x="389" y="162"/>
                      <a:pt x="534" y="129"/>
                    </a:cubicBezTo>
                    <a:cubicBezTo>
                      <a:pt x="623" y="112"/>
                      <a:pt x="709" y="109"/>
                      <a:pt x="795" y="109"/>
                    </a:cubicBezTo>
                    <a:cubicBezTo>
                      <a:pt x="840" y="109"/>
                      <a:pt x="885" y="110"/>
                      <a:pt x="930" y="110"/>
                    </a:cubicBezTo>
                    <a:cubicBezTo>
                      <a:pt x="971" y="110"/>
                      <a:pt x="1014" y="109"/>
                      <a:pt x="1056" y="106"/>
                    </a:cubicBezTo>
                    <a:cubicBezTo>
                      <a:pt x="1112" y="95"/>
                      <a:pt x="1090" y="40"/>
                      <a:pt x="1046" y="28"/>
                    </a:cubicBezTo>
                    <a:cubicBezTo>
                      <a:pt x="963" y="9"/>
                      <a:pt x="878" y="0"/>
                      <a:pt x="79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8"/>
              <p:cNvSpPr/>
              <p:nvPr/>
            </p:nvSpPr>
            <p:spPr>
              <a:xfrm>
                <a:off x="1428316" y="2411594"/>
                <a:ext cx="31957" cy="5059"/>
              </a:xfrm>
              <a:custGeom>
                <a:avLst/>
                <a:gdLst/>
                <a:ahLst/>
                <a:cxnLst/>
                <a:rect l="l" t="t" r="r" b="b"/>
                <a:pathLst>
                  <a:path w="916" h="145" extrusionOk="0">
                    <a:moveTo>
                      <a:pt x="259" y="1"/>
                    </a:moveTo>
                    <a:cubicBezTo>
                      <a:pt x="233" y="1"/>
                      <a:pt x="207" y="2"/>
                      <a:pt x="181" y="6"/>
                    </a:cubicBezTo>
                    <a:cubicBezTo>
                      <a:pt x="125" y="6"/>
                      <a:pt x="59" y="17"/>
                      <a:pt x="26" y="73"/>
                    </a:cubicBezTo>
                    <a:cubicBezTo>
                      <a:pt x="1" y="106"/>
                      <a:pt x="43" y="144"/>
                      <a:pt x="80" y="144"/>
                    </a:cubicBezTo>
                    <a:cubicBezTo>
                      <a:pt x="93" y="144"/>
                      <a:pt x="106" y="139"/>
                      <a:pt x="115" y="128"/>
                    </a:cubicBezTo>
                    <a:cubicBezTo>
                      <a:pt x="136" y="99"/>
                      <a:pt x="168" y="94"/>
                      <a:pt x="200" y="94"/>
                    </a:cubicBezTo>
                    <a:cubicBezTo>
                      <a:pt x="216" y="94"/>
                      <a:pt x="233" y="95"/>
                      <a:pt x="248" y="95"/>
                    </a:cubicBezTo>
                    <a:lnTo>
                      <a:pt x="459" y="95"/>
                    </a:lnTo>
                    <a:cubicBezTo>
                      <a:pt x="604" y="106"/>
                      <a:pt x="738" y="128"/>
                      <a:pt x="882" y="139"/>
                    </a:cubicBezTo>
                    <a:cubicBezTo>
                      <a:pt x="916" y="139"/>
                      <a:pt x="904" y="95"/>
                      <a:pt x="882" y="83"/>
                    </a:cubicBezTo>
                    <a:cubicBezTo>
                      <a:pt x="726" y="28"/>
                      <a:pt x="560" y="17"/>
                      <a:pt x="404" y="6"/>
                    </a:cubicBezTo>
                    <a:cubicBezTo>
                      <a:pt x="359" y="6"/>
                      <a:pt x="310" y="1"/>
                      <a:pt x="25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8"/>
              <p:cNvSpPr/>
              <p:nvPr/>
            </p:nvSpPr>
            <p:spPr>
              <a:xfrm>
                <a:off x="1289879" y="2419967"/>
                <a:ext cx="247980" cy="168576"/>
              </a:xfrm>
              <a:custGeom>
                <a:avLst/>
                <a:gdLst/>
                <a:ahLst/>
                <a:cxnLst/>
                <a:rect l="l" t="t" r="r" b="b"/>
                <a:pathLst>
                  <a:path w="7108" h="4832" extrusionOk="0">
                    <a:moveTo>
                      <a:pt x="4431" y="1"/>
                    </a:moveTo>
                    <a:cubicBezTo>
                      <a:pt x="4091" y="1"/>
                      <a:pt x="3895" y="131"/>
                      <a:pt x="3226" y="244"/>
                    </a:cubicBezTo>
                    <a:cubicBezTo>
                      <a:pt x="3068" y="270"/>
                      <a:pt x="2919" y="281"/>
                      <a:pt x="2779" y="281"/>
                    </a:cubicBezTo>
                    <a:cubicBezTo>
                      <a:pt x="2102" y="281"/>
                      <a:pt x="1658" y="21"/>
                      <a:pt x="1658" y="21"/>
                    </a:cubicBezTo>
                    <a:lnTo>
                      <a:pt x="546" y="1089"/>
                    </a:lnTo>
                    <a:cubicBezTo>
                      <a:pt x="546" y="1089"/>
                      <a:pt x="245" y="1779"/>
                      <a:pt x="156" y="2124"/>
                    </a:cubicBezTo>
                    <a:cubicBezTo>
                      <a:pt x="57" y="2468"/>
                      <a:pt x="0" y="2713"/>
                      <a:pt x="468" y="3481"/>
                    </a:cubicBezTo>
                    <a:cubicBezTo>
                      <a:pt x="946" y="4237"/>
                      <a:pt x="1135" y="4304"/>
                      <a:pt x="1992" y="4615"/>
                    </a:cubicBezTo>
                    <a:cubicBezTo>
                      <a:pt x="2432" y="4781"/>
                      <a:pt x="2663" y="4832"/>
                      <a:pt x="2875" y="4832"/>
                    </a:cubicBezTo>
                    <a:cubicBezTo>
                      <a:pt x="3075" y="4832"/>
                      <a:pt x="3258" y="4786"/>
                      <a:pt x="3582" y="4749"/>
                    </a:cubicBezTo>
                    <a:cubicBezTo>
                      <a:pt x="4249" y="4670"/>
                      <a:pt x="4327" y="4081"/>
                      <a:pt x="4461" y="3803"/>
                    </a:cubicBezTo>
                    <a:cubicBezTo>
                      <a:pt x="4594" y="3514"/>
                      <a:pt x="4995" y="3236"/>
                      <a:pt x="5495" y="2969"/>
                    </a:cubicBezTo>
                    <a:cubicBezTo>
                      <a:pt x="5687" y="2868"/>
                      <a:pt x="5908" y="2840"/>
                      <a:pt x="6115" y="2840"/>
                    </a:cubicBezTo>
                    <a:cubicBezTo>
                      <a:pt x="6380" y="2840"/>
                      <a:pt x="6625" y="2886"/>
                      <a:pt x="6761" y="2886"/>
                    </a:cubicBezTo>
                    <a:cubicBezTo>
                      <a:pt x="6788" y="2886"/>
                      <a:pt x="6811" y="2885"/>
                      <a:pt x="6829" y="2880"/>
                    </a:cubicBezTo>
                    <a:cubicBezTo>
                      <a:pt x="6997" y="2824"/>
                      <a:pt x="6997" y="2791"/>
                      <a:pt x="7052" y="2435"/>
                    </a:cubicBezTo>
                    <a:cubicBezTo>
                      <a:pt x="7108" y="2079"/>
                      <a:pt x="6974" y="1601"/>
                      <a:pt x="6696" y="1078"/>
                    </a:cubicBezTo>
                    <a:cubicBezTo>
                      <a:pt x="6418" y="567"/>
                      <a:pt x="5662" y="233"/>
                      <a:pt x="4916" y="66"/>
                    </a:cubicBezTo>
                    <a:cubicBezTo>
                      <a:pt x="4711" y="20"/>
                      <a:pt x="4560" y="1"/>
                      <a:pt x="4431"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8"/>
              <p:cNvSpPr/>
              <p:nvPr/>
            </p:nvSpPr>
            <p:spPr>
              <a:xfrm>
                <a:off x="1293751" y="2420700"/>
                <a:ext cx="136619" cy="79578"/>
              </a:xfrm>
              <a:custGeom>
                <a:avLst/>
                <a:gdLst/>
                <a:ahLst/>
                <a:cxnLst/>
                <a:rect l="l" t="t" r="r" b="b"/>
                <a:pathLst>
                  <a:path w="3916" h="2281" extrusionOk="0">
                    <a:moveTo>
                      <a:pt x="1547" y="0"/>
                    </a:moveTo>
                    <a:lnTo>
                      <a:pt x="435" y="1068"/>
                    </a:lnTo>
                    <a:cubicBezTo>
                      <a:pt x="435" y="1068"/>
                      <a:pt x="134" y="1758"/>
                      <a:pt x="45" y="2103"/>
                    </a:cubicBezTo>
                    <a:cubicBezTo>
                      <a:pt x="23" y="2147"/>
                      <a:pt x="12" y="2192"/>
                      <a:pt x="1" y="2236"/>
                    </a:cubicBezTo>
                    <a:cubicBezTo>
                      <a:pt x="133" y="2267"/>
                      <a:pt x="272" y="2281"/>
                      <a:pt x="415" y="2281"/>
                    </a:cubicBezTo>
                    <a:cubicBezTo>
                      <a:pt x="526" y="2281"/>
                      <a:pt x="641" y="2273"/>
                      <a:pt x="757" y="2259"/>
                    </a:cubicBezTo>
                    <a:cubicBezTo>
                      <a:pt x="1035" y="2214"/>
                      <a:pt x="1313" y="2103"/>
                      <a:pt x="1525" y="1903"/>
                    </a:cubicBezTo>
                    <a:cubicBezTo>
                      <a:pt x="1758" y="1669"/>
                      <a:pt x="1903" y="1313"/>
                      <a:pt x="2214" y="1235"/>
                    </a:cubicBezTo>
                    <a:cubicBezTo>
                      <a:pt x="2271" y="1222"/>
                      <a:pt x="2328" y="1217"/>
                      <a:pt x="2385" y="1217"/>
                    </a:cubicBezTo>
                    <a:cubicBezTo>
                      <a:pt x="2473" y="1217"/>
                      <a:pt x="2560" y="1228"/>
                      <a:pt x="2648" y="1235"/>
                    </a:cubicBezTo>
                    <a:cubicBezTo>
                      <a:pt x="2948" y="1235"/>
                      <a:pt x="3260" y="1135"/>
                      <a:pt x="3493" y="946"/>
                    </a:cubicBezTo>
                    <a:cubicBezTo>
                      <a:pt x="3715" y="757"/>
                      <a:pt x="3871" y="467"/>
                      <a:pt x="3905" y="168"/>
                    </a:cubicBezTo>
                    <a:cubicBezTo>
                      <a:pt x="3905" y="123"/>
                      <a:pt x="3916" y="79"/>
                      <a:pt x="3916" y="34"/>
                    </a:cubicBezTo>
                    <a:lnTo>
                      <a:pt x="3916" y="34"/>
                    </a:lnTo>
                    <a:cubicBezTo>
                      <a:pt x="3727" y="89"/>
                      <a:pt x="3505" y="156"/>
                      <a:pt x="3115" y="223"/>
                    </a:cubicBezTo>
                    <a:cubicBezTo>
                      <a:pt x="2957" y="249"/>
                      <a:pt x="2808" y="260"/>
                      <a:pt x="2668" y="260"/>
                    </a:cubicBezTo>
                    <a:cubicBezTo>
                      <a:pt x="1991" y="260"/>
                      <a:pt x="1547" y="0"/>
                      <a:pt x="154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8"/>
              <p:cNvSpPr/>
              <p:nvPr/>
            </p:nvSpPr>
            <p:spPr>
              <a:xfrm>
                <a:off x="1306939" y="2457437"/>
                <a:ext cx="30945" cy="66286"/>
              </a:xfrm>
              <a:custGeom>
                <a:avLst/>
                <a:gdLst/>
                <a:ahLst/>
                <a:cxnLst/>
                <a:rect l="l" t="t" r="r" b="b"/>
                <a:pathLst>
                  <a:path w="887" h="1900" extrusionOk="0">
                    <a:moveTo>
                      <a:pt x="32" y="1"/>
                    </a:moveTo>
                    <a:cubicBezTo>
                      <a:pt x="18" y="1"/>
                      <a:pt x="6" y="8"/>
                      <a:pt x="1" y="27"/>
                    </a:cubicBezTo>
                    <a:cubicBezTo>
                      <a:pt x="1" y="104"/>
                      <a:pt x="23" y="193"/>
                      <a:pt x="35" y="271"/>
                    </a:cubicBezTo>
                    <a:cubicBezTo>
                      <a:pt x="57" y="360"/>
                      <a:pt x="79" y="438"/>
                      <a:pt x="101" y="527"/>
                    </a:cubicBezTo>
                    <a:cubicBezTo>
                      <a:pt x="146" y="694"/>
                      <a:pt x="213" y="850"/>
                      <a:pt x="279" y="1005"/>
                    </a:cubicBezTo>
                    <a:cubicBezTo>
                      <a:pt x="423" y="1327"/>
                      <a:pt x="601" y="1617"/>
                      <a:pt x="813" y="1884"/>
                    </a:cubicBezTo>
                    <a:cubicBezTo>
                      <a:pt x="823" y="1894"/>
                      <a:pt x="842" y="1899"/>
                      <a:pt x="857" y="1899"/>
                    </a:cubicBezTo>
                    <a:cubicBezTo>
                      <a:pt x="875" y="1899"/>
                      <a:pt x="887" y="1891"/>
                      <a:pt x="868" y="1873"/>
                    </a:cubicBezTo>
                    <a:cubicBezTo>
                      <a:pt x="668" y="1606"/>
                      <a:pt x="502" y="1305"/>
                      <a:pt x="368" y="994"/>
                    </a:cubicBezTo>
                    <a:cubicBezTo>
                      <a:pt x="302" y="838"/>
                      <a:pt x="246" y="682"/>
                      <a:pt x="201" y="516"/>
                    </a:cubicBezTo>
                    <a:lnTo>
                      <a:pt x="134" y="282"/>
                    </a:lnTo>
                    <a:cubicBezTo>
                      <a:pt x="124" y="205"/>
                      <a:pt x="112" y="116"/>
                      <a:pt x="79" y="27"/>
                    </a:cubicBezTo>
                    <a:cubicBezTo>
                      <a:pt x="72" y="14"/>
                      <a:pt x="51" y="1"/>
                      <a:pt x="3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8"/>
              <p:cNvSpPr/>
              <p:nvPr/>
            </p:nvSpPr>
            <p:spPr>
              <a:xfrm>
                <a:off x="1297275" y="2442366"/>
                <a:ext cx="69496" cy="84567"/>
              </a:xfrm>
              <a:custGeom>
                <a:avLst/>
                <a:gdLst/>
                <a:ahLst/>
                <a:cxnLst/>
                <a:rect l="l" t="t" r="r" b="b"/>
                <a:pathLst>
                  <a:path w="1992" h="2424" extrusionOk="0">
                    <a:moveTo>
                      <a:pt x="84" y="0"/>
                    </a:moveTo>
                    <a:cubicBezTo>
                      <a:pt x="45" y="0"/>
                      <a:pt x="1" y="29"/>
                      <a:pt x="33" y="69"/>
                    </a:cubicBezTo>
                    <a:cubicBezTo>
                      <a:pt x="111" y="169"/>
                      <a:pt x="211" y="258"/>
                      <a:pt x="300" y="347"/>
                    </a:cubicBezTo>
                    <a:lnTo>
                      <a:pt x="601" y="614"/>
                    </a:lnTo>
                    <a:cubicBezTo>
                      <a:pt x="789" y="781"/>
                      <a:pt x="990" y="936"/>
                      <a:pt x="1190" y="1092"/>
                    </a:cubicBezTo>
                    <a:cubicBezTo>
                      <a:pt x="1379" y="1248"/>
                      <a:pt x="1524" y="1426"/>
                      <a:pt x="1624" y="1660"/>
                    </a:cubicBezTo>
                    <a:cubicBezTo>
                      <a:pt x="1724" y="1893"/>
                      <a:pt x="1802" y="2138"/>
                      <a:pt x="1869" y="2382"/>
                    </a:cubicBezTo>
                    <a:cubicBezTo>
                      <a:pt x="1879" y="2409"/>
                      <a:pt x="1910" y="2423"/>
                      <a:pt x="1937" y="2423"/>
                    </a:cubicBezTo>
                    <a:cubicBezTo>
                      <a:pt x="1967" y="2423"/>
                      <a:pt x="1992" y="2406"/>
                      <a:pt x="1980" y="2372"/>
                    </a:cubicBezTo>
                    <a:cubicBezTo>
                      <a:pt x="1935" y="2171"/>
                      <a:pt x="1879" y="1982"/>
                      <a:pt x="1813" y="1793"/>
                    </a:cubicBezTo>
                    <a:cubicBezTo>
                      <a:pt x="1746" y="1604"/>
                      <a:pt x="1669" y="1426"/>
                      <a:pt x="1546" y="1282"/>
                    </a:cubicBezTo>
                    <a:cubicBezTo>
                      <a:pt x="1435" y="1137"/>
                      <a:pt x="1290" y="1015"/>
                      <a:pt x="1145" y="903"/>
                    </a:cubicBezTo>
                    <a:cubicBezTo>
                      <a:pt x="979" y="770"/>
                      <a:pt x="823" y="637"/>
                      <a:pt x="668" y="503"/>
                    </a:cubicBezTo>
                    <a:cubicBezTo>
                      <a:pt x="490" y="336"/>
                      <a:pt x="322" y="147"/>
                      <a:pt x="122" y="14"/>
                    </a:cubicBezTo>
                    <a:cubicBezTo>
                      <a:pt x="113" y="4"/>
                      <a:pt x="99" y="0"/>
                      <a:pt x="8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8"/>
              <p:cNvSpPr/>
              <p:nvPr/>
            </p:nvSpPr>
            <p:spPr>
              <a:xfrm>
                <a:off x="1318208" y="2436888"/>
                <a:ext cx="58227" cy="84149"/>
              </a:xfrm>
              <a:custGeom>
                <a:avLst/>
                <a:gdLst/>
                <a:ahLst/>
                <a:cxnLst/>
                <a:rect l="l" t="t" r="r" b="b"/>
                <a:pathLst>
                  <a:path w="1669" h="2412" extrusionOk="0">
                    <a:moveTo>
                      <a:pt x="33" y="1"/>
                    </a:moveTo>
                    <a:cubicBezTo>
                      <a:pt x="15" y="1"/>
                      <a:pt x="1" y="8"/>
                      <a:pt x="1" y="26"/>
                    </a:cubicBezTo>
                    <a:cubicBezTo>
                      <a:pt x="11" y="193"/>
                      <a:pt x="145" y="315"/>
                      <a:pt x="256" y="415"/>
                    </a:cubicBezTo>
                    <a:cubicBezTo>
                      <a:pt x="401" y="549"/>
                      <a:pt x="557" y="671"/>
                      <a:pt x="690" y="804"/>
                    </a:cubicBezTo>
                    <a:cubicBezTo>
                      <a:pt x="968" y="1083"/>
                      <a:pt x="1180" y="1416"/>
                      <a:pt x="1335" y="1772"/>
                    </a:cubicBezTo>
                    <a:cubicBezTo>
                      <a:pt x="1424" y="1972"/>
                      <a:pt x="1502" y="2183"/>
                      <a:pt x="1580" y="2384"/>
                    </a:cubicBezTo>
                    <a:cubicBezTo>
                      <a:pt x="1585" y="2400"/>
                      <a:pt x="1610" y="2412"/>
                      <a:pt x="1631" y="2412"/>
                    </a:cubicBezTo>
                    <a:cubicBezTo>
                      <a:pt x="1652" y="2412"/>
                      <a:pt x="1669" y="2400"/>
                      <a:pt x="1658" y="2373"/>
                    </a:cubicBezTo>
                    <a:cubicBezTo>
                      <a:pt x="1546" y="2028"/>
                      <a:pt x="1424" y="1672"/>
                      <a:pt x="1235" y="1350"/>
                    </a:cubicBezTo>
                    <a:cubicBezTo>
                      <a:pt x="1046" y="1016"/>
                      <a:pt x="779" y="737"/>
                      <a:pt x="490" y="493"/>
                    </a:cubicBezTo>
                    <a:cubicBezTo>
                      <a:pt x="334" y="349"/>
                      <a:pt x="179" y="226"/>
                      <a:pt x="100" y="37"/>
                    </a:cubicBezTo>
                    <a:cubicBezTo>
                      <a:pt x="94" y="17"/>
                      <a:pt x="59" y="1"/>
                      <a:pt x="3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8"/>
              <p:cNvSpPr/>
              <p:nvPr/>
            </p:nvSpPr>
            <p:spPr>
              <a:xfrm>
                <a:off x="1319778" y="2418537"/>
                <a:ext cx="104453" cy="106372"/>
              </a:xfrm>
              <a:custGeom>
                <a:avLst/>
                <a:gdLst/>
                <a:ahLst/>
                <a:cxnLst/>
                <a:rect l="l" t="t" r="r" b="b"/>
                <a:pathLst>
                  <a:path w="2994" h="3049" extrusionOk="0">
                    <a:moveTo>
                      <a:pt x="221" y="1"/>
                    </a:moveTo>
                    <a:cubicBezTo>
                      <a:pt x="203" y="1"/>
                      <a:pt x="186" y="9"/>
                      <a:pt x="178" y="29"/>
                    </a:cubicBezTo>
                    <a:cubicBezTo>
                      <a:pt x="89" y="163"/>
                      <a:pt x="211" y="274"/>
                      <a:pt x="345" y="351"/>
                    </a:cubicBezTo>
                    <a:cubicBezTo>
                      <a:pt x="287" y="330"/>
                      <a:pt x="228" y="313"/>
                      <a:pt x="167" y="313"/>
                    </a:cubicBezTo>
                    <a:cubicBezTo>
                      <a:pt x="135" y="313"/>
                      <a:pt x="102" y="318"/>
                      <a:pt x="67" y="329"/>
                    </a:cubicBezTo>
                    <a:cubicBezTo>
                      <a:pt x="0" y="341"/>
                      <a:pt x="45" y="418"/>
                      <a:pt x="100" y="418"/>
                    </a:cubicBezTo>
                    <a:cubicBezTo>
                      <a:pt x="211" y="430"/>
                      <a:pt x="312" y="463"/>
                      <a:pt x="401" y="519"/>
                    </a:cubicBezTo>
                    <a:cubicBezTo>
                      <a:pt x="478" y="563"/>
                      <a:pt x="545" y="618"/>
                      <a:pt x="612" y="663"/>
                    </a:cubicBezTo>
                    <a:cubicBezTo>
                      <a:pt x="534" y="618"/>
                      <a:pt x="456" y="585"/>
                      <a:pt x="378" y="552"/>
                    </a:cubicBezTo>
                    <a:cubicBezTo>
                      <a:pt x="371" y="548"/>
                      <a:pt x="364" y="547"/>
                      <a:pt x="358" y="547"/>
                    </a:cubicBezTo>
                    <a:cubicBezTo>
                      <a:pt x="325" y="547"/>
                      <a:pt x="307" y="589"/>
                      <a:pt x="345" y="608"/>
                    </a:cubicBezTo>
                    <a:cubicBezTo>
                      <a:pt x="579" y="752"/>
                      <a:pt x="812" y="885"/>
                      <a:pt x="1001" y="1097"/>
                    </a:cubicBezTo>
                    <a:cubicBezTo>
                      <a:pt x="1168" y="1286"/>
                      <a:pt x="1290" y="1508"/>
                      <a:pt x="1335" y="1742"/>
                    </a:cubicBezTo>
                    <a:cubicBezTo>
                      <a:pt x="1341" y="1766"/>
                      <a:pt x="1365" y="1780"/>
                      <a:pt x="1387" y="1780"/>
                    </a:cubicBezTo>
                    <a:cubicBezTo>
                      <a:pt x="1406" y="1780"/>
                      <a:pt x="1424" y="1768"/>
                      <a:pt x="1424" y="1742"/>
                    </a:cubicBezTo>
                    <a:cubicBezTo>
                      <a:pt x="1368" y="1431"/>
                      <a:pt x="1190" y="1152"/>
                      <a:pt x="957" y="930"/>
                    </a:cubicBezTo>
                    <a:lnTo>
                      <a:pt x="957" y="930"/>
                    </a:lnTo>
                    <a:cubicBezTo>
                      <a:pt x="1068" y="997"/>
                      <a:pt x="1168" y="1075"/>
                      <a:pt x="1279" y="1164"/>
                    </a:cubicBezTo>
                    <a:cubicBezTo>
                      <a:pt x="1635" y="1453"/>
                      <a:pt x="1879" y="1853"/>
                      <a:pt x="2080" y="2264"/>
                    </a:cubicBezTo>
                    <a:cubicBezTo>
                      <a:pt x="2202" y="2509"/>
                      <a:pt x="2291" y="2765"/>
                      <a:pt x="2380" y="3021"/>
                    </a:cubicBezTo>
                    <a:cubicBezTo>
                      <a:pt x="2386" y="3038"/>
                      <a:pt x="2408" y="3049"/>
                      <a:pt x="2427" y="3049"/>
                    </a:cubicBezTo>
                    <a:cubicBezTo>
                      <a:pt x="2447" y="3049"/>
                      <a:pt x="2464" y="3038"/>
                      <a:pt x="2458" y="3010"/>
                    </a:cubicBezTo>
                    <a:cubicBezTo>
                      <a:pt x="2358" y="2531"/>
                      <a:pt x="2146" y="2064"/>
                      <a:pt x="1869" y="1664"/>
                    </a:cubicBezTo>
                    <a:cubicBezTo>
                      <a:pt x="1735" y="1464"/>
                      <a:pt x="1580" y="1275"/>
                      <a:pt x="1390" y="1119"/>
                    </a:cubicBezTo>
                    <a:cubicBezTo>
                      <a:pt x="1190" y="952"/>
                      <a:pt x="967" y="808"/>
                      <a:pt x="767" y="641"/>
                    </a:cubicBezTo>
                    <a:cubicBezTo>
                      <a:pt x="678" y="574"/>
                      <a:pt x="589" y="496"/>
                      <a:pt x="490" y="430"/>
                    </a:cubicBezTo>
                    <a:lnTo>
                      <a:pt x="490" y="430"/>
                    </a:lnTo>
                    <a:lnTo>
                      <a:pt x="556" y="463"/>
                    </a:lnTo>
                    <a:cubicBezTo>
                      <a:pt x="790" y="585"/>
                      <a:pt x="1024" y="719"/>
                      <a:pt x="1268" y="830"/>
                    </a:cubicBezTo>
                    <a:cubicBezTo>
                      <a:pt x="1501" y="952"/>
                      <a:pt x="1746" y="1041"/>
                      <a:pt x="1980" y="1164"/>
                    </a:cubicBezTo>
                    <a:cubicBezTo>
                      <a:pt x="2202" y="1275"/>
                      <a:pt x="2369" y="1431"/>
                      <a:pt x="2514" y="1619"/>
                    </a:cubicBezTo>
                    <a:cubicBezTo>
                      <a:pt x="2658" y="1831"/>
                      <a:pt x="2781" y="2064"/>
                      <a:pt x="2892" y="2298"/>
                    </a:cubicBezTo>
                    <a:cubicBezTo>
                      <a:pt x="2897" y="2313"/>
                      <a:pt x="2918" y="2321"/>
                      <a:pt x="2940" y="2321"/>
                    </a:cubicBezTo>
                    <a:cubicBezTo>
                      <a:pt x="2967" y="2321"/>
                      <a:pt x="2994" y="2307"/>
                      <a:pt x="2981" y="2276"/>
                    </a:cubicBezTo>
                    <a:cubicBezTo>
                      <a:pt x="2814" y="1886"/>
                      <a:pt x="2614" y="1497"/>
                      <a:pt x="2280" y="1231"/>
                    </a:cubicBezTo>
                    <a:cubicBezTo>
                      <a:pt x="2080" y="1075"/>
                      <a:pt x="1835" y="997"/>
                      <a:pt x="1613" y="897"/>
                    </a:cubicBezTo>
                    <a:cubicBezTo>
                      <a:pt x="1379" y="786"/>
                      <a:pt x="1145" y="652"/>
                      <a:pt x="923" y="529"/>
                    </a:cubicBezTo>
                    <a:cubicBezTo>
                      <a:pt x="790" y="463"/>
                      <a:pt x="668" y="396"/>
                      <a:pt x="545" y="329"/>
                    </a:cubicBezTo>
                    <a:cubicBezTo>
                      <a:pt x="445" y="274"/>
                      <a:pt x="256" y="207"/>
                      <a:pt x="278" y="62"/>
                    </a:cubicBezTo>
                    <a:cubicBezTo>
                      <a:pt x="285" y="27"/>
                      <a:pt x="252" y="1"/>
                      <a:pt x="22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8"/>
              <p:cNvSpPr/>
              <p:nvPr/>
            </p:nvSpPr>
            <p:spPr>
              <a:xfrm>
                <a:off x="1354283" y="2430434"/>
                <a:ext cx="116001" cy="31189"/>
              </a:xfrm>
              <a:custGeom>
                <a:avLst/>
                <a:gdLst/>
                <a:ahLst/>
                <a:cxnLst/>
                <a:rect l="l" t="t" r="r" b="b"/>
                <a:pathLst>
                  <a:path w="3325" h="894" extrusionOk="0">
                    <a:moveTo>
                      <a:pt x="309" y="1"/>
                    </a:moveTo>
                    <a:cubicBezTo>
                      <a:pt x="262" y="1"/>
                      <a:pt x="214" y="4"/>
                      <a:pt x="168" y="10"/>
                    </a:cubicBezTo>
                    <a:cubicBezTo>
                      <a:pt x="146" y="22"/>
                      <a:pt x="146" y="33"/>
                      <a:pt x="146" y="33"/>
                    </a:cubicBezTo>
                    <a:lnTo>
                      <a:pt x="45" y="66"/>
                    </a:lnTo>
                    <a:cubicBezTo>
                      <a:pt x="1" y="89"/>
                      <a:pt x="57" y="133"/>
                      <a:pt x="90" y="133"/>
                    </a:cubicBezTo>
                    <a:cubicBezTo>
                      <a:pt x="223" y="133"/>
                      <a:pt x="346" y="144"/>
                      <a:pt x="479" y="200"/>
                    </a:cubicBezTo>
                    <a:cubicBezTo>
                      <a:pt x="613" y="267"/>
                      <a:pt x="746" y="344"/>
                      <a:pt x="890" y="411"/>
                    </a:cubicBezTo>
                    <a:cubicBezTo>
                      <a:pt x="1157" y="522"/>
                      <a:pt x="1458" y="623"/>
                      <a:pt x="1625" y="878"/>
                    </a:cubicBezTo>
                    <a:cubicBezTo>
                      <a:pt x="1635" y="888"/>
                      <a:pt x="1652" y="894"/>
                      <a:pt x="1665" y="894"/>
                    </a:cubicBezTo>
                    <a:cubicBezTo>
                      <a:pt x="1681" y="894"/>
                      <a:pt x="1693" y="885"/>
                      <a:pt x="1681" y="867"/>
                    </a:cubicBezTo>
                    <a:cubicBezTo>
                      <a:pt x="1513" y="578"/>
                      <a:pt x="1202" y="467"/>
                      <a:pt x="924" y="333"/>
                    </a:cubicBezTo>
                    <a:cubicBezTo>
                      <a:pt x="769" y="267"/>
                      <a:pt x="635" y="178"/>
                      <a:pt x="490" y="111"/>
                    </a:cubicBezTo>
                    <a:cubicBezTo>
                      <a:pt x="512" y="111"/>
                      <a:pt x="535" y="122"/>
                      <a:pt x="557" y="122"/>
                    </a:cubicBezTo>
                    <a:cubicBezTo>
                      <a:pt x="680" y="144"/>
                      <a:pt x="791" y="166"/>
                      <a:pt x="902" y="211"/>
                    </a:cubicBezTo>
                    <a:cubicBezTo>
                      <a:pt x="1147" y="277"/>
                      <a:pt x="1380" y="356"/>
                      <a:pt x="1625" y="433"/>
                    </a:cubicBezTo>
                    <a:cubicBezTo>
                      <a:pt x="2103" y="589"/>
                      <a:pt x="2593" y="756"/>
                      <a:pt x="3082" y="878"/>
                    </a:cubicBezTo>
                    <a:cubicBezTo>
                      <a:pt x="3088" y="881"/>
                      <a:pt x="3094" y="882"/>
                      <a:pt x="3099" y="882"/>
                    </a:cubicBezTo>
                    <a:cubicBezTo>
                      <a:pt x="3128" y="882"/>
                      <a:pt x="3131" y="832"/>
                      <a:pt x="3093" y="823"/>
                    </a:cubicBezTo>
                    <a:cubicBezTo>
                      <a:pt x="2593" y="633"/>
                      <a:pt x="2081" y="489"/>
                      <a:pt x="1580" y="322"/>
                    </a:cubicBezTo>
                    <a:cubicBezTo>
                      <a:pt x="1414" y="277"/>
                      <a:pt x="1258" y="222"/>
                      <a:pt x="1091" y="166"/>
                    </a:cubicBezTo>
                    <a:lnTo>
                      <a:pt x="1091" y="166"/>
                    </a:lnTo>
                    <a:cubicBezTo>
                      <a:pt x="1246" y="188"/>
                      <a:pt x="1414" y="188"/>
                      <a:pt x="1569" y="200"/>
                    </a:cubicBezTo>
                    <a:cubicBezTo>
                      <a:pt x="1758" y="222"/>
                      <a:pt x="1948" y="244"/>
                      <a:pt x="2136" y="289"/>
                    </a:cubicBezTo>
                    <a:cubicBezTo>
                      <a:pt x="2326" y="333"/>
                      <a:pt x="2514" y="389"/>
                      <a:pt x="2692" y="455"/>
                    </a:cubicBezTo>
                    <a:cubicBezTo>
                      <a:pt x="2870" y="522"/>
                      <a:pt x="3060" y="600"/>
                      <a:pt x="3248" y="633"/>
                    </a:cubicBezTo>
                    <a:cubicBezTo>
                      <a:pt x="3254" y="634"/>
                      <a:pt x="3259" y="634"/>
                      <a:pt x="3263" y="634"/>
                    </a:cubicBezTo>
                    <a:cubicBezTo>
                      <a:pt x="3325" y="634"/>
                      <a:pt x="3311" y="566"/>
                      <a:pt x="3260" y="556"/>
                    </a:cubicBezTo>
                    <a:cubicBezTo>
                      <a:pt x="3060" y="511"/>
                      <a:pt x="2860" y="433"/>
                      <a:pt x="2670" y="366"/>
                    </a:cubicBezTo>
                    <a:cubicBezTo>
                      <a:pt x="2492" y="300"/>
                      <a:pt x="2314" y="255"/>
                      <a:pt x="2126" y="211"/>
                    </a:cubicBezTo>
                    <a:cubicBezTo>
                      <a:pt x="1936" y="178"/>
                      <a:pt x="1747" y="144"/>
                      <a:pt x="1558" y="122"/>
                    </a:cubicBezTo>
                    <a:cubicBezTo>
                      <a:pt x="1394" y="102"/>
                      <a:pt x="1222" y="75"/>
                      <a:pt x="1056" y="75"/>
                    </a:cubicBezTo>
                    <a:cubicBezTo>
                      <a:pt x="1030" y="75"/>
                      <a:pt x="1005" y="76"/>
                      <a:pt x="979" y="77"/>
                    </a:cubicBezTo>
                    <a:cubicBezTo>
                      <a:pt x="947" y="77"/>
                      <a:pt x="947" y="111"/>
                      <a:pt x="957" y="133"/>
                    </a:cubicBezTo>
                    <a:cubicBezTo>
                      <a:pt x="924" y="122"/>
                      <a:pt x="880" y="99"/>
                      <a:pt x="846" y="89"/>
                    </a:cubicBezTo>
                    <a:cubicBezTo>
                      <a:pt x="679" y="44"/>
                      <a:pt x="491" y="1"/>
                      <a:pt x="30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8"/>
              <p:cNvSpPr/>
              <p:nvPr/>
            </p:nvSpPr>
            <p:spPr>
              <a:xfrm>
                <a:off x="1407453" y="2429213"/>
                <a:ext cx="72985" cy="5931"/>
              </a:xfrm>
              <a:custGeom>
                <a:avLst/>
                <a:gdLst/>
                <a:ahLst/>
                <a:cxnLst/>
                <a:rect l="l" t="t" r="r" b="b"/>
                <a:pathLst>
                  <a:path w="2092" h="170" extrusionOk="0">
                    <a:moveTo>
                      <a:pt x="45" y="1"/>
                    </a:moveTo>
                    <a:cubicBezTo>
                      <a:pt x="1" y="1"/>
                      <a:pt x="12" y="45"/>
                      <a:pt x="45" y="45"/>
                    </a:cubicBezTo>
                    <a:cubicBezTo>
                      <a:pt x="246" y="87"/>
                      <a:pt x="455" y="99"/>
                      <a:pt x="666" y="99"/>
                    </a:cubicBezTo>
                    <a:cubicBezTo>
                      <a:pt x="793" y="99"/>
                      <a:pt x="920" y="94"/>
                      <a:pt x="1046" y="90"/>
                    </a:cubicBezTo>
                    <a:cubicBezTo>
                      <a:pt x="1117" y="88"/>
                      <a:pt x="1187" y="86"/>
                      <a:pt x="1257" y="86"/>
                    </a:cubicBezTo>
                    <a:cubicBezTo>
                      <a:pt x="1527" y="86"/>
                      <a:pt x="1793" y="106"/>
                      <a:pt x="2058" y="168"/>
                    </a:cubicBezTo>
                    <a:cubicBezTo>
                      <a:pt x="2062" y="169"/>
                      <a:pt x="2065" y="170"/>
                      <a:pt x="2068" y="170"/>
                    </a:cubicBezTo>
                    <a:cubicBezTo>
                      <a:pt x="2092" y="170"/>
                      <a:pt x="2090" y="133"/>
                      <a:pt x="2070" y="124"/>
                    </a:cubicBezTo>
                    <a:cubicBezTo>
                      <a:pt x="1828" y="49"/>
                      <a:pt x="1581" y="30"/>
                      <a:pt x="1333" y="30"/>
                    </a:cubicBezTo>
                    <a:cubicBezTo>
                      <a:pt x="1248" y="30"/>
                      <a:pt x="1164" y="32"/>
                      <a:pt x="1079" y="35"/>
                    </a:cubicBezTo>
                    <a:cubicBezTo>
                      <a:pt x="927" y="35"/>
                      <a:pt x="774" y="39"/>
                      <a:pt x="622" y="39"/>
                    </a:cubicBezTo>
                    <a:cubicBezTo>
                      <a:pt x="430" y="39"/>
                      <a:pt x="237" y="32"/>
                      <a:pt x="4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8"/>
              <p:cNvSpPr/>
              <p:nvPr/>
            </p:nvSpPr>
            <p:spPr>
              <a:xfrm>
                <a:off x="1072977" y="2247584"/>
                <a:ext cx="294939" cy="196103"/>
              </a:xfrm>
              <a:custGeom>
                <a:avLst/>
                <a:gdLst/>
                <a:ahLst/>
                <a:cxnLst/>
                <a:rect l="l" t="t" r="r" b="b"/>
                <a:pathLst>
                  <a:path w="8454" h="5621" extrusionOk="0">
                    <a:moveTo>
                      <a:pt x="2289" y="1"/>
                    </a:moveTo>
                    <a:cubicBezTo>
                      <a:pt x="2161" y="1"/>
                      <a:pt x="2068" y="18"/>
                      <a:pt x="1825" y="36"/>
                    </a:cubicBezTo>
                    <a:cubicBezTo>
                      <a:pt x="1346" y="58"/>
                      <a:pt x="946" y="191"/>
                      <a:pt x="735" y="847"/>
                    </a:cubicBezTo>
                    <a:cubicBezTo>
                      <a:pt x="512" y="1514"/>
                      <a:pt x="1" y="1481"/>
                      <a:pt x="123" y="2004"/>
                    </a:cubicBezTo>
                    <a:cubicBezTo>
                      <a:pt x="245" y="2527"/>
                      <a:pt x="512" y="3350"/>
                      <a:pt x="1269" y="3817"/>
                    </a:cubicBezTo>
                    <a:cubicBezTo>
                      <a:pt x="2036" y="4284"/>
                      <a:pt x="2759" y="4484"/>
                      <a:pt x="3192" y="4984"/>
                    </a:cubicBezTo>
                    <a:cubicBezTo>
                      <a:pt x="3615" y="5485"/>
                      <a:pt x="4094" y="5597"/>
                      <a:pt x="4705" y="5619"/>
                    </a:cubicBezTo>
                    <a:cubicBezTo>
                      <a:pt x="4725" y="5620"/>
                      <a:pt x="4747" y="5621"/>
                      <a:pt x="4769" y="5621"/>
                    </a:cubicBezTo>
                    <a:cubicBezTo>
                      <a:pt x="5395" y="5621"/>
                      <a:pt x="6506" y="5176"/>
                      <a:pt x="6785" y="4918"/>
                    </a:cubicBezTo>
                    <a:cubicBezTo>
                      <a:pt x="6785" y="4918"/>
                      <a:pt x="7452" y="4384"/>
                      <a:pt x="7953" y="3417"/>
                    </a:cubicBezTo>
                    <a:cubicBezTo>
                      <a:pt x="8453" y="2449"/>
                      <a:pt x="8264" y="1314"/>
                      <a:pt x="7997" y="1003"/>
                    </a:cubicBezTo>
                    <a:cubicBezTo>
                      <a:pt x="7742" y="703"/>
                      <a:pt x="7040" y="558"/>
                      <a:pt x="6741" y="358"/>
                    </a:cubicBezTo>
                    <a:cubicBezTo>
                      <a:pt x="6575" y="254"/>
                      <a:pt x="6501" y="204"/>
                      <a:pt x="6419" y="204"/>
                    </a:cubicBezTo>
                    <a:cubicBezTo>
                      <a:pt x="6352" y="204"/>
                      <a:pt x="6281" y="237"/>
                      <a:pt x="6151" y="303"/>
                    </a:cubicBezTo>
                    <a:cubicBezTo>
                      <a:pt x="5893" y="431"/>
                      <a:pt x="5520" y="844"/>
                      <a:pt x="5095" y="844"/>
                    </a:cubicBezTo>
                    <a:cubicBezTo>
                      <a:pt x="5043" y="844"/>
                      <a:pt x="4991" y="838"/>
                      <a:pt x="4939" y="825"/>
                    </a:cubicBezTo>
                    <a:cubicBezTo>
                      <a:pt x="4449" y="691"/>
                      <a:pt x="3548" y="147"/>
                      <a:pt x="2881" y="58"/>
                    </a:cubicBezTo>
                    <a:cubicBezTo>
                      <a:pt x="2556" y="15"/>
                      <a:pt x="2407" y="1"/>
                      <a:pt x="2289"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8"/>
              <p:cNvSpPr/>
              <p:nvPr/>
            </p:nvSpPr>
            <p:spPr>
              <a:xfrm>
                <a:off x="1073745" y="2277134"/>
                <a:ext cx="294171" cy="166553"/>
              </a:xfrm>
              <a:custGeom>
                <a:avLst/>
                <a:gdLst/>
                <a:ahLst/>
                <a:cxnLst/>
                <a:rect l="l" t="t" r="r" b="b"/>
                <a:pathLst>
                  <a:path w="8432" h="4774" extrusionOk="0">
                    <a:moveTo>
                      <a:pt x="7786" y="0"/>
                    </a:moveTo>
                    <a:cubicBezTo>
                      <a:pt x="7542" y="45"/>
                      <a:pt x="7308" y="167"/>
                      <a:pt x="7130" y="345"/>
                    </a:cubicBezTo>
                    <a:cubicBezTo>
                      <a:pt x="6986" y="501"/>
                      <a:pt x="6885" y="690"/>
                      <a:pt x="6741" y="857"/>
                    </a:cubicBezTo>
                    <a:cubicBezTo>
                      <a:pt x="6607" y="1023"/>
                      <a:pt x="6429" y="1168"/>
                      <a:pt x="6218" y="1191"/>
                    </a:cubicBezTo>
                    <a:cubicBezTo>
                      <a:pt x="6062" y="1191"/>
                      <a:pt x="5918" y="1135"/>
                      <a:pt x="5784" y="1090"/>
                    </a:cubicBezTo>
                    <a:cubicBezTo>
                      <a:pt x="5555" y="1011"/>
                      <a:pt x="5309" y="938"/>
                      <a:pt x="5066" y="938"/>
                    </a:cubicBezTo>
                    <a:cubicBezTo>
                      <a:pt x="4967" y="938"/>
                      <a:pt x="4868" y="950"/>
                      <a:pt x="4772" y="979"/>
                    </a:cubicBezTo>
                    <a:cubicBezTo>
                      <a:pt x="4554" y="1038"/>
                      <a:pt x="4336" y="1186"/>
                      <a:pt x="4110" y="1186"/>
                    </a:cubicBezTo>
                    <a:cubicBezTo>
                      <a:pt x="4083" y="1186"/>
                      <a:pt x="4055" y="1184"/>
                      <a:pt x="4027" y="1179"/>
                    </a:cubicBezTo>
                    <a:cubicBezTo>
                      <a:pt x="3827" y="1146"/>
                      <a:pt x="3671" y="979"/>
                      <a:pt x="3504" y="835"/>
                    </a:cubicBezTo>
                    <a:cubicBezTo>
                      <a:pt x="2995" y="369"/>
                      <a:pt x="2305" y="127"/>
                      <a:pt x="1615" y="127"/>
                    </a:cubicBezTo>
                    <a:cubicBezTo>
                      <a:pt x="1250" y="127"/>
                      <a:pt x="884" y="195"/>
                      <a:pt x="545" y="334"/>
                    </a:cubicBezTo>
                    <a:cubicBezTo>
                      <a:pt x="312" y="679"/>
                      <a:pt x="1" y="746"/>
                      <a:pt x="101" y="1157"/>
                    </a:cubicBezTo>
                    <a:cubicBezTo>
                      <a:pt x="223" y="1680"/>
                      <a:pt x="490" y="2503"/>
                      <a:pt x="1247" y="2970"/>
                    </a:cubicBezTo>
                    <a:cubicBezTo>
                      <a:pt x="2014" y="3437"/>
                      <a:pt x="2737" y="3637"/>
                      <a:pt x="3170" y="4137"/>
                    </a:cubicBezTo>
                    <a:cubicBezTo>
                      <a:pt x="3593" y="4638"/>
                      <a:pt x="4072" y="4750"/>
                      <a:pt x="4683" y="4772"/>
                    </a:cubicBezTo>
                    <a:cubicBezTo>
                      <a:pt x="4703" y="4773"/>
                      <a:pt x="4725" y="4774"/>
                      <a:pt x="4747" y="4774"/>
                    </a:cubicBezTo>
                    <a:cubicBezTo>
                      <a:pt x="5373" y="4774"/>
                      <a:pt x="6484" y="4329"/>
                      <a:pt x="6763" y="4071"/>
                    </a:cubicBezTo>
                    <a:cubicBezTo>
                      <a:pt x="6763" y="4071"/>
                      <a:pt x="7430" y="3537"/>
                      <a:pt x="7931" y="2570"/>
                    </a:cubicBezTo>
                    <a:cubicBezTo>
                      <a:pt x="8431" y="1602"/>
                      <a:pt x="8242" y="467"/>
                      <a:pt x="7975" y="156"/>
                    </a:cubicBezTo>
                    <a:cubicBezTo>
                      <a:pt x="7931" y="101"/>
                      <a:pt x="7864" y="45"/>
                      <a:pt x="778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8"/>
              <p:cNvSpPr/>
              <p:nvPr/>
            </p:nvSpPr>
            <p:spPr>
              <a:xfrm>
                <a:off x="1115855" y="2306336"/>
                <a:ext cx="66182" cy="117955"/>
              </a:xfrm>
              <a:custGeom>
                <a:avLst/>
                <a:gdLst/>
                <a:ahLst/>
                <a:cxnLst/>
                <a:rect l="l" t="t" r="r" b="b"/>
                <a:pathLst>
                  <a:path w="1897" h="3381" extrusionOk="0">
                    <a:moveTo>
                      <a:pt x="29" y="0"/>
                    </a:moveTo>
                    <a:cubicBezTo>
                      <a:pt x="14" y="0"/>
                      <a:pt x="0" y="8"/>
                      <a:pt x="6" y="31"/>
                    </a:cubicBezTo>
                    <a:cubicBezTo>
                      <a:pt x="117" y="498"/>
                      <a:pt x="273" y="965"/>
                      <a:pt x="507" y="1387"/>
                    </a:cubicBezTo>
                    <a:cubicBezTo>
                      <a:pt x="629" y="1610"/>
                      <a:pt x="774" y="1822"/>
                      <a:pt x="929" y="2022"/>
                    </a:cubicBezTo>
                    <a:cubicBezTo>
                      <a:pt x="1096" y="2222"/>
                      <a:pt x="1274" y="2411"/>
                      <a:pt x="1429" y="2611"/>
                    </a:cubicBezTo>
                    <a:cubicBezTo>
                      <a:pt x="1597" y="2823"/>
                      <a:pt x="1785" y="3056"/>
                      <a:pt x="1819" y="3334"/>
                    </a:cubicBezTo>
                    <a:cubicBezTo>
                      <a:pt x="1819" y="3362"/>
                      <a:pt x="1849" y="3381"/>
                      <a:pt x="1871" y="3381"/>
                    </a:cubicBezTo>
                    <a:cubicBezTo>
                      <a:pt x="1885" y="3381"/>
                      <a:pt x="1896" y="3374"/>
                      <a:pt x="1896" y="3357"/>
                    </a:cubicBezTo>
                    <a:cubicBezTo>
                      <a:pt x="1886" y="3123"/>
                      <a:pt x="1763" y="2922"/>
                      <a:pt x="1641" y="2734"/>
                    </a:cubicBezTo>
                    <a:cubicBezTo>
                      <a:pt x="1485" y="2522"/>
                      <a:pt x="1318" y="2333"/>
                      <a:pt x="1152" y="2133"/>
                    </a:cubicBezTo>
                    <a:cubicBezTo>
                      <a:pt x="974" y="1933"/>
                      <a:pt x="818" y="1733"/>
                      <a:pt x="685" y="1510"/>
                    </a:cubicBezTo>
                    <a:cubicBezTo>
                      <a:pt x="562" y="1288"/>
                      <a:pt x="451" y="1065"/>
                      <a:pt x="351" y="831"/>
                    </a:cubicBezTo>
                    <a:cubicBezTo>
                      <a:pt x="250" y="564"/>
                      <a:pt x="161" y="298"/>
                      <a:pt x="62" y="20"/>
                    </a:cubicBezTo>
                    <a:cubicBezTo>
                      <a:pt x="62" y="9"/>
                      <a:pt x="45" y="0"/>
                      <a:pt x="2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8"/>
              <p:cNvSpPr/>
              <p:nvPr/>
            </p:nvSpPr>
            <p:spPr>
              <a:xfrm>
                <a:off x="1139719" y="2306929"/>
                <a:ext cx="49087" cy="109023"/>
              </a:xfrm>
              <a:custGeom>
                <a:avLst/>
                <a:gdLst/>
                <a:ahLst/>
                <a:cxnLst/>
                <a:rect l="l" t="t" r="r" b="b"/>
                <a:pathLst>
                  <a:path w="1407" h="3125" extrusionOk="0">
                    <a:moveTo>
                      <a:pt x="27" y="1"/>
                    </a:moveTo>
                    <a:cubicBezTo>
                      <a:pt x="12" y="1"/>
                      <a:pt x="1" y="8"/>
                      <a:pt x="1" y="25"/>
                    </a:cubicBezTo>
                    <a:cubicBezTo>
                      <a:pt x="11" y="448"/>
                      <a:pt x="112" y="859"/>
                      <a:pt x="290" y="1237"/>
                    </a:cubicBezTo>
                    <a:cubicBezTo>
                      <a:pt x="478" y="1649"/>
                      <a:pt x="768" y="2005"/>
                      <a:pt x="990" y="2394"/>
                    </a:cubicBezTo>
                    <a:cubicBezTo>
                      <a:pt x="1124" y="2616"/>
                      <a:pt x="1235" y="2850"/>
                      <a:pt x="1324" y="3095"/>
                    </a:cubicBezTo>
                    <a:cubicBezTo>
                      <a:pt x="1336" y="3113"/>
                      <a:pt x="1360" y="3124"/>
                      <a:pt x="1379" y="3124"/>
                    </a:cubicBezTo>
                    <a:cubicBezTo>
                      <a:pt x="1395" y="3124"/>
                      <a:pt x="1407" y="3115"/>
                      <a:pt x="1402" y="3095"/>
                    </a:cubicBezTo>
                    <a:cubicBezTo>
                      <a:pt x="1335" y="2883"/>
                      <a:pt x="1246" y="2683"/>
                      <a:pt x="1146" y="2483"/>
                    </a:cubicBezTo>
                    <a:cubicBezTo>
                      <a:pt x="1046" y="2294"/>
                      <a:pt x="923" y="2105"/>
                      <a:pt x="801" y="1916"/>
                    </a:cubicBezTo>
                    <a:cubicBezTo>
                      <a:pt x="557" y="1548"/>
                      <a:pt x="334" y="1182"/>
                      <a:pt x="211" y="759"/>
                    </a:cubicBezTo>
                    <a:cubicBezTo>
                      <a:pt x="145" y="525"/>
                      <a:pt x="100" y="281"/>
                      <a:pt x="90" y="47"/>
                    </a:cubicBezTo>
                    <a:cubicBezTo>
                      <a:pt x="82" y="20"/>
                      <a:pt x="50" y="1"/>
                      <a:pt x="2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8"/>
              <p:cNvSpPr/>
              <p:nvPr/>
            </p:nvSpPr>
            <p:spPr>
              <a:xfrm>
                <a:off x="1142405" y="2269982"/>
                <a:ext cx="17897" cy="58471"/>
              </a:xfrm>
              <a:custGeom>
                <a:avLst/>
                <a:gdLst/>
                <a:ahLst/>
                <a:cxnLst/>
                <a:rect l="l" t="t" r="r" b="b"/>
                <a:pathLst>
                  <a:path w="513" h="1676" extrusionOk="0">
                    <a:moveTo>
                      <a:pt x="32" y="1"/>
                    </a:moveTo>
                    <a:cubicBezTo>
                      <a:pt x="15" y="1"/>
                      <a:pt x="0" y="9"/>
                      <a:pt x="13" y="27"/>
                    </a:cubicBezTo>
                    <a:cubicBezTo>
                      <a:pt x="335" y="506"/>
                      <a:pt x="369" y="1084"/>
                      <a:pt x="435" y="1640"/>
                    </a:cubicBezTo>
                    <a:cubicBezTo>
                      <a:pt x="435" y="1660"/>
                      <a:pt x="463" y="1676"/>
                      <a:pt x="485" y="1676"/>
                    </a:cubicBezTo>
                    <a:cubicBezTo>
                      <a:pt x="500" y="1676"/>
                      <a:pt x="513" y="1669"/>
                      <a:pt x="513" y="1651"/>
                    </a:cubicBezTo>
                    <a:cubicBezTo>
                      <a:pt x="480" y="1084"/>
                      <a:pt x="401" y="484"/>
                      <a:pt x="68" y="16"/>
                    </a:cubicBezTo>
                    <a:cubicBezTo>
                      <a:pt x="63" y="6"/>
                      <a:pt x="47" y="1"/>
                      <a:pt x="3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8"/>
              <p:cNvSpPr/>
              <p:nvPr/>
            </p:nvSpPr>
            <p:spPr>
              <a:xfrm>
                <a:off x="1095934" y="2302463"/>
                <a:ext cx="57355" cy="92905"/>
              </a:xfrm>
              <a:custGeom>
                <a:avLst/>
                <a:gdLst/>
                <a:ahLst/>
                <a:cxnLst/>
                <a:rect l="l" t="t" r="r" b="b"/>
                <a:pathLst>
                  <a:path w="1644" h="2663" extrusionOk="0">
                    <a:moveTo>
                      <a:pt x="46" y="0"/>
                    </a:moveTo>
                    <a:cubicBezTo>
                      <a:pt x="21" y="0"/>
                      <a:pt x="1" y="15"/>
                      <a:pt x="21" y="42"/>
                    </a:cubicBezTo>
                    <a:cubicBezTo>
                      <a:pt x="143" y="208"/>
                      <a:pt x="199" y="420"/>
                      <a:pt x="265" y="620"/>
                    </a:cubicBezTo>
                    <a:cubicBezTo>
                      <a:pt x="321" y="809"/>
                      <a:pt x="388" y="998"/>
                      <a:pt x="465" y="1187"/>
                    </a:cubicBezTo>
                    <a:cubicBezTo>
                      <a:pt x="611" y="1555"/>
                      <a:pt x="799" y="1899"/>
                      <a:pt x="1044" y="2210"/>
                    </a:cubicBezTo>
                    <a:cubicBezTo>
                      <a:pt x="1189" y="2378"/>
                      <a:pt x="1355" y="2533"/>
                      <a:pt x="1545" y="2655"/>
                    </a:cubicBezTo>
                    <a:cubicBezTo>
                      <a:pt x="1552" y="2660"/>
                      <a:pt x="1562" y="2662"/>
                      <a:pt x="1571" y="2662"/>
                    </a:cubicBezTo>
                    <a:cubicBezTo>
                      <a:pt x="1606" y="2662"/>
                      <a:pt x="1644" y="2635"/>
                      <a:pt x="1600" y="2600"/>
                    </a:cubicBezTo>
                    <a:cubicBezTo>
                      <a:pt x="1300" y="2355"/>
                      <a:pt x="1044" y="2066"/>
                      <a:pt x="844" y="1732"/>
                    </a:cubicBezTo>
                    <a:cubicBezTo>
                      <a:pt x="633" y="1387"/>
                      <a:pt x="499" y="1021"/>
                      <a:pt x="377" y="643"/>
                    </a:cubicBezTo>
                    <a:cubicBezTo>
                      <a:pt x="299" y="420"/>
                      <a:pt x="232" y="208"/>
                      <a:pt x="87" y="20"/>
                    </a:cubicBezTo>
                    <a:cubicBezTo>
                      <a:pt x="79" y="6"/>
                      <a:pt x="61" y="0"/>
                      <a:pt x="4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8"/>
              <p:cNvSpPr/>
              <p:nvPr/>
            </p:nvSpPr>
            <p:spPr>
              <a:xfrm>
                <a:off x="1266224" y="2283379"/>
                <a:ext cx="13606" cy="117676"/>
              </a:xfrm>
              <a:custGeom>
                <a:avLst/>
                <a:gdLst/>
                <a:ahLst/>
                <a:cxnLst/>
                <a:rect l="l" t="t" r="r" b="b"/>
                <a:pathLst>
                  <a:path w="390" h="3373" extrusionOk="0">
                    <a:moveTo>
                      <a:pt x="208" y="0"/>
                    </a:moveTo>
                    <a:cubicBezTo>
                      <a:pt x="194" y="0"/>
                      <a:pt x="182" y="6"/>
                      <a:pt x="178" y="21"/>
                    </a:cubicBezTo>
                    <a:cubicBezTo>
                      <a:pt x="112" y="244"/>
                      <a:pt x="67" y="478"/>
                      <a:pt x="56" y="700"/>
                    </a:cubicBezTo>
                    <a:cubicBezTo>
                      <a:pt x="33" y="923"/>
                      <a:pt x="67" y="1133"/>
                      <a:pt x="100" y="1345"/>
                    </a:cubicBezTo>
                    <a:cubicBezTo>
                      <a:pt x="178" y="1756"/>
                      <a:pt x="290" y="2168"/>
                      <a:pt x="178" y="2579"/>
                    </a:cubicBezTo>
                    <a:cubicBezTo>
                      <a:pt x="145" y="2713"/>
                      <a:pt x="100" y="2824"/>
                      <a:pt x="67" y="2947"/>
                    </a:cubicBezTo>
                    <a:cubicBezTo>
                      <a:pt x="33" y="3080"/>
                      <a:pt x="0" y="3202"/>
                      <a:pt x="33" y="3336"/>
                    </a:cubicBezTo>
                    <a:cubicBezTo>
                      <a:pt x="40" y="3356"/>
                      <a:pt x="71" y="3372"/>
                      <a:pt x="97" y="3372"/>
                    </a:cubicBezTo>
                    <a:cubicBezTo>
                      <a:pt x="114" y="3372"/>
                      <a:pt x="129" y="3365"/>
                      <a:pt x="134" y="3347"/>
                    </a:cubicBezTo>
                    <a:cubicBezTo>
                      <a:pt x="167" y="3236"/>
                      <a:pt x="189" y="3125"/>
                      <a:pt x="211" y="3024"/>
                    </a:cubicBezTo>
                    <a:cubicBezTo>
                      <a:pt x="245" y="2902"/>
                      <a:pt x="290" y="2802"/>
                      <a:pt x="323" y="2691"/>
                    </a:cubicBezTo>
                    <a:cubicBezTo>
                      <a:pt x="379" y="2490"/>
                      <a:pt x="389" y="2290"/>
                      <a:pt x="367" y="2079"/>
                    </a:cubicBezTo>
                    <a:cubicBezTo>
                      <a:pt x="334" y="1667"/>
                      <a:pt x="189" y="1278"/>
                      <a:pt x="167" y="867"/>
                    </a:cubicBezTo>
                    <a:cubicBezTo>
                      <a:pt x="156" y="589"/>
                      <a:pt x="201" y="322"/>
                      <a:pt x="267" y="55"/>
                    </a:cubicBezTo>
                    <a:cubicBezTo>
                      <a:pt x="275" y="25"/>
                      <a:pt x="237" y="0"/>
                      <a:pt x="20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8"/>
              <p:cNvSpPr/>
              <p:nvPr/>
            </p:nvSpPr>
            <p:spPr>
              <a:xfrm>
                <a:off x="1280180" y="2270924"/>
                <a:ext cx="9106" cy="34818"/>
              </a:xfrm>
              <a:custGeom>
                <a:avLst/>
                <a:gdLst/>
                <a:ahLst/>
                <a:cxnLst/>
                <a:rect l="l" t="t" r="r" b="b"/>
                <a:pathLst>
                  <a:path w="261" h="998" extrusionOk="0">
                    <a:moveTo>
                      <a:pt x="207" y="1"/>
                    </a:moveTo>
                    <a:cubicBezTo>
                      <a:pt x="194" y="1"/>
                      <a:pt x="182" y="7"/>
                      <a:pt x="179" y="22"/>
                    </a:cubicBezTo>
                    <a:cubicBezTo>
                      <a:pt x="45" y="312"/>
                      <a:pt x="1" y="645"/>
                      <a:pt x="45" y="968"/>
                    </a:cubicBezTo>
                    <a:cubicBezTo>
                      <a:pt x="51" y="986"/>
                      <a:pt x="79" y="997"/>
                      <a:pt x="103" y="997"/>
                    </a:cubicBezTo>
                    <a:cubicBezTo>
                      <a:pt x="123" y="997"/>
                      <a:pt x="139" y="989"/>
                      <a:pt x="134" y="968"/>
                    </a:cubicBezTo>
                    <a:cubicBezTo>
                      <a:pt x="100" y="657"/>
                      <a:pt x="134" y="345"/>
                      <a:pt x="246" y="45"/>
                    </a:cubicBezTo>
                    <a:cubicBezTo>
                      <a:pt x="260" y="23"/>
                      <a:pt x="231" y="1"/>
                      <a:pt x="20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8"/>
              <p:cNvSpPr/>
              <p:nvPr/>
            </p:nvSpPr>
            <p:spPr>
              <a:xfrm>
                <a:off x="1295845" y="2276541"/>
                <a:ext cx="12315" cy="123816"/>
              </a:xfrm>
              <a:custGeom>
                <a:avLst/>
                <a:gdLst/>
                <a:ahLst/>
                <a:cxnLst/>
                <a:rect l="l" t="t" r="r" b="b"/>
                <a:pathLst>
                  <a:path w="353" h="3549" extrusionOk="0">
                    <a:moveTo>
                      <a:pt x="253" y="1"/>
                    </a:moveTo>
                    <a:cubicBezTo>
                      <a:pt x="243" y="1"/>
                      <a:pt x="234" y="6"/>
                      <a:pt x="230" y="17"/>
                    </a:cubicBezTo>
                    <a:cubicBezTo>
                      <a:pt x="108" y="451"/>
                      <a:pt x="119" y="929"/>
                      <a:pt x="119" y="1374"/>
                    </a:cubicBezTo>
                    <a:cubicBezTo>
                      <a:pt x="130" y="1830"/>
                      <a:pt x="141" y="2286"/>
                      <a:pt x="119" y="2742"/>
                    </a:cubicBezTo>
                    <a:cubicBezTo>
                      <a:pt x="96" y="2998"/>
                      <a:pt x="63" y="3254"/>
                      <a:pt x="7" y="3509"/>
                    </a:cubicBezTo>
                    <a:cubicBezTo>
                      <a:pt x="0" y="3531"/>
                      <a:pt x="21" y="3548"/>
                      <a:pt x="40" y="3548"/>
                    </a:cubicBezTo>
                    <a:cubicBezTo>
                      <a:pt x="50" y="3548"/>
                      <a:pt x="59" y="3543"/>
                      <a:pt x="63" y="3532"/>
                    </a:cubicBezTo>
                    <a:cubicBezTo>
                      <a:pt x="353" y="2676"/>
                      <a:pt x="230" y="1741"/>
                      <a:pt x="230" y="862"/>
                    </a:cubicBezTo>
                    <a:cubicBezTo>
                      <a:pt x="230" y="585"/>
                      <a:pt x="230" y="306"/>
                      <a:pt x="286" y="39"/>
                    </a:cubicBezTo>
                    <a:cubicBezTo>
                      <a:pt x="293" y="18"/>
                      <a:pt x="272" y="1"/>
                      <a:pt x="25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8"/>
              <p:cNvSpPr/>
              <p:nvPr/>
            </p:nvSpPr>
            <p:spPr>
              <a:xfrm>
                <a:off x="1303485" y="2288299"/>
                <a:ext cx="11652" cy="99534"/>
              </a:xfrm>
              <a:custGeom>
                <a:avLst/>
                <a:gdLst/>
                <a:ahLst/>
                <a:cxnLst/>
                <a:rect l="l" t="t" r="r" b="b"/>
                <a:pathLst>
                  <a:path w="334" h="2853" extrusionOk="0">
                    <a:moveTo>
                      <a:pt x="167" y="0"/>
                    </a:moveTo>
                    <a:cubicBezTo>
                      <a:pt x="157" y="0"/>
                      <a:pt x="148" y="4"/>
                      <a:pt x="144" y="14"/>
                    </a:cubicBezTo>
                    <a:cubicBezTo>
                      <a:pt x="0" y="459"/>
                      <a:pt x="67" y="937"/>
                      <a:pt x="122" y="1393"/>
                    </a:cubicBezTo>
                    <a:cubicBezTo>
                      <a:pt x="189" y="1849"/>
                      <a:pt x="245" y="2361"/>
                      <a:pt x="67" y="2806"/>
                    </a:cubicBezTo>
                    <a:cubicBezTo>
                      <a:pt x="59" y="2829"/>
                      <a:pt x="90" y="2853"/>
                      <a:pt x="116" y="2853"/>
                    </a:cubicBezTo>
                    <a:cubicBezTo>
                      <a:pt x="127" y="2853"/>
                      <a:pt x="138" y="2849"/>
                      <a:pt x="144" y="2839"/>
                    </a:cubicBezTo>
                    <a:cubicBezTo>
                      <a:pt x="334" y="2394"/>
                      <a:pt x="300" y="1916"/>
                      <a:pt x="245" y="1449"/>
                    </a:cubicBezTo>
                    <a:cubicBezTo>
                      <a:pt x="189" y="982"/>
                      <a:pt x="122" y="515"/>
                      <a:pt x="223" y="48"/>
                    </a:cubicBezTo>
                    <a:cubicBezTo>
                      <a:pt x="230" y="24"/>
                      <a:pt x="194" y="0"/>
                      <a:pt x="16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8"/>
              <p:cNvSpPr/>
              <p:nvPr/>
            </p:nvSpPr>
            <p:spPr>
              <a:xfrm>
                <a:off x="1315487" y="2283240"/>
                <a:ext cx="9768" cy="33457"/>
              </a:xfrm>
              <a:custGeom>
                <a:avLst/>
                <a:gdLst/>
                <a:ahLst/>
                <a:cxnLst/>
                <a:rect l="l" t="t" r="r" b="b"/>
                <a:pathLst>
                  <a:path w="280" h="959" extrusionOk="0">
                    <a:moveTo>
                      <a:pt x="218" y="1"/>
                    </a:moveTo>
                    <a:cubicBezTo>
                      <a:pt x="207" y="1"/>
                      <a:pt x="197" y="5"/>
                      <a:pt x="190" y="15"/>
                    </a:cubicBezTo>
                    <a:cubicBezTo>
                      <a:pt x="101" y="314"/>
                      <a:pt x="45" y="604"/>
                      <a:pt x="1" y="904"/>
                    </a:cubicBezTo>
                    <a:cubicBezTo>
                      <a:pt x="1" y="937"/>
                      <a:pt x="32" y="958"/>
                      <a:pt x="60" y="958"/>
                    </a:cubicBezTo>
                    <a:cubicBezTo>
                      <a:pt x="79" y="958"/>
                      <a:pt x="96" y="949"/>
                      <a:pt x="101" y="927"/>
                    </a:cubicBezTo>
                    <a:cubicBezTo>
                      <a:pt x="146" y="626"/>
                      <a:pt x="212" y="337"/>
                      <a:pt x="279" y="47"/>
                    </a:cubicBezTo>
                    <a:cubicBezTo>
                      <a:pt x="279" y="24"/>
                      <a:pt x="246" y="1"/>
                      <a:pt x="21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8"/>
              <p:cNvSpPr/>
              <p:nvPr/>
            </p:nvSpPr>
            <p:spPr>
              <a:xfrm>
                <a:off x="1164420" y="2278286"/>
                <a:ext cx="45075" cy="117641"/>
              </a:xfrm>
              <a:custGeom>
                <a:avLst/>
                <a:gdLst/>
                <a:ahLst/>
                <a:cxnLst/>
                <a:rect l="l" t="t" r="r" b="b"/>
                <a:pathLst>
                  <a:path w="1292" h="3372" extrusionOk="0">
                    <a:moveTo>
                      <a:pt x="40" y="0"/>
                    </a:moveTo>
                    <a:cubicBezTo>
                      <a:pt x="19" y="0"/>
                      <a:pt x="1" y="12"/>
                      <a:pt x="15" y="34"/>
                    </a:cubicBezTo>
                    <a:cubicBezTo>
                      <a:pt x="327" y="423"/>
                      <a:pt x="338" y="935"/>
                      <a:pt x="338" y="1402"/>
                    </a:cubicBezTo>
                    <a:cubicBezTo>
                      <a:pt x="338" y="1892"/>
                      <a:pt x="349" y="2403"/>
                      <a:pt x="627" y="2826"/>
                    </a:cubicBezTo>
                    <a:cubicBezTo>
                      <a:pt x="771" y="3048"/>
                      <a:pt x="961" y="3237"/>
                      <a:pt x="1194" y="3360"/>
                    </a:cubicBezTo>
                    <a:cubicBezTo>
                      <a:pt x="1208" y="3368"/>
                      <a:pt x="1221" y="3371"/>
                      <a:pt x="1233" y="3371"/>
                    </a:cubicBezTo>
                    <a:cubicBezTo>
                      <a:pt x="1270" y="3371"/>
                      <a:pt x="1292" y="3337"/>
                      <a:pt x="1250" y="3304"/>
                    </a:cubicBezTo>
                    <a:cubicBezTo>
                      <a:pt x="850" y="3026"/>
                      <a:pt x="583" y="2626"/>
                      <a:pt x="504" y="2147"/>
                    </a:cubicBezTo>
                    <a:cubicBezTo>
                      <a:pt x="416" y="1658"/>
                      <a:pt x="482" y="1168"/>
                      <a:pt x="383" y="690"/>
                    </a:cubicBezTo>
                    <a:cubicBezTo>
                      <a:pt x="327" y="446"/>
                      <a:pt x="227" y="201"/>
                      <a:pt x="71" y="12"/>
                    </a:cubicBezTo>
                    <a:cubicBezTo>
                      <a:pt x="63" y="4"/>
                      <a:pt x="51" y="0"/>
                      <a:pt x="4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8"/>
              <p:cNvSpPr/>
              <p:nvPr/>
            </p:nvSpPr>
            <p:spPr>
              <a:xfrm>
                <a:off x="1187621" y="2317954"/>
                <a:ext cx="49017" cy="88475"/>
              </a:xfrm>
              <a:custGeom>
                <a:avLst/>
                <a:gdLst/>
                <a:ahLst/>
                <a:cxnLst/>
                <a:rect l="l" t="t" r="r" b="b"/>
                <a:pathLst>
                  <a:path w="1405" h="2536" extrusionOk="0">
                    <a:moveTo>
                      <a:pt x="48" y="1"/>
                    </a:moveTo>
                    <a:cubicBezTo>
                      <a:pt x="23" y="1"/>
                      <a:pt x="1" y="15"/>
                      <a:pt x="7" y="43"/>
                    </a:cubicBezTo>
                    <a:cubicBezTo>
                      <a:pt x="185" y="799"/>
                      <a:pt x="173" y="1677"/>
                      <a:pt x="796" y="2245"/>
                    </a:cubicBezTo>
                    <a:cubicBezTo>
                      <a:pt x="941" y="2378"/>
                      <a:pt x="1130" y="2490"/>
                      <a:pt x="1330" y="2534"/>
                    </a:cubicBezTo>
                    <a:cubicBezTo>
                      <a:pt x="1334" y="2535"/>
                      <a:pt x="1338" y="2535"/>
                      <a:pt x="1342" y="2535"/>
                    </a:cubicBezTo>
                    <a:cubicBezTo>
                      <a:pt x="1398" y="2535"/>
                      <a:pt x="1405" y="2466"/>
                      <a:pt x="1352" y="2445"/>
                    </a:cubicBezTo>
                    <a:cubicBezTo>
                      <a:pt x="1008" y="2322"/>
                      <a:pt x="752" y="2078"/>
                      <a:pt x="585" y="1766"/>
                    </a:cubicBezTo>
                    <a:cubicBezTo>
                      <a:pt x="396" y="1433"/>
                      <a:pt x="318" y="1054"/>
                      <a:pt x="240" y="688"/>
                    </a:cubicBezTo>
                    <a:cubicBezTo>
                      <a:pt x="207" y="465"/>
                      <a:pt x="162" y="254"/>
                      <a:pt x="106" y="43"/>
                    </a:cubicBezTo>
                    <a:cubicBezTo>
                      <a:pt x="101" y="15"/>
                      <a:pt x="73" y="1"/>
                      <a:pt x="4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8"/>
              <p:cNvSpPr/>
              <p:nvPr/>
            </p:nvSpPr>
            <p:spPr>
              <a:xfrm>
                <a:off x="1190307" y="2284252"/>
                <a:ext cx="18525" cy="64019"/>
              </a:xfrm>
              <a:custGeom>
                <a:avLst/>
                <a:gdLst/>
                <a:ahLst/>
                <a:cxnLst/>
                <a:rect l="l" t="t" r="r" b="b"/>
                <a:pathLst>
                  <a:path w="531" h="1835" extrusionOk="0">
                    <a:moveTo>
                      <a:pt x="20" y="0"/>
                    </a:moveTo>
                    <a:cubicBezTo>
                      <a:pt x="9" y="0"/>
                      <a:pt x="1" y="6"/>
                      <a:pt x="7" y="18"/>
                    </a:cubicBezTo>
                    <a:cubicBezTo>
                      <a:pt x="185" y="252"/>
                      <a:pt x="296" y="542"/>
                      <a:pt x="352" y="831"/>
                    </a:cubicBezTo>
                    <a:cubicBezTo>
                      <a:pt x="419" y="1142"/>
                      <a:pt x="430" y="1464"/>
                      <a:pt x="452" y="1798"/>
                    </a:cubicBezTo>
                    <a:cubicBezTo>
                      <a:pt x="452" y="1818"/>
                      <a:pt x="480" y="1834"/>
                      <a:pt x="503" y="1834"/>
                    </a:cubicBezTo>
                    <a:cubicBezTo>
                      <a:pt x="518" y="1834"/>
                      <a:pt x="530" y="1827"/>
                      <a:pt x="530" y="1810"/>
                    </a:cubicBezTo>
                    <a:cubicBezTo>
                      <a:pt x="530" y="1187"/>
                      <a:pt x="430" y="508"/>
                      <a:pt x="41" y="8"/>
                    </a:cubicBezTo>
                    <a:cubicBezTo>
                      <a:pt x="36" y="3"/>
                      <a:pt x="28" y="0"/>
                      <a:pt x="2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8"/>
              <p:cNvSpPr/>
              <p:nvPr/>
            </p:nvSpPr>
            <p:spPr>
              <a:xfrm>
                <a:off x="1209496" y="2281251"/>
                <a:ext cx="30282" cy="119594"/>
              </a:xfrm>
              <a:custGeom>
                <a:avLst/>
                <a:gdLst/>
                <a:ahLst/>
                <a:cxnLst/>
                <a:rect l="l" t="t" r="r" b="b"/>
                <a:pathLst>
                  <a:path w="868" h="3428" extrusionOk="0">
                    <a:moveTo>
                      <a:pt x="27" y="0"/>
                    </a:moveTo>
                    <a:cubicBezTo>
                      <a:pt x="13" y="0"/>
                      <a:pt x="1" y="8"/>
                      <a:pt x="13" y="27"/>
                    </a:cubicBezTo>
                    <a:cubicBezTo>
                      <a:pt x="458" y="850"/>
                      <a:pt x="270" y="1840"/>
                      <a:pt x="480" y="2719"/>
                    </a:cubicBezTo>
                    <a:cubicBezTo>
                      <a:pt x="547" y="2963"/>
                      <a:pt x="636" y="3196"/>
                      <a:pt x="781" y="3408"/>
                    </a:cubicBezTo>
                    <a:cubicBezTo>
                      <a:pt x="790" y="3421"/>
                      <a:pt x="807" y="3427"/>
                      <a:pt x="823" y="3427"/>
                    </a:cubicBezTo>
                    <a:cubicBezTo>
                      <a:pt x="847" y="3427"/>
                      <a:pt x="868" y="3413"/>
                      <a:pt x="848" y="3386"/>
                    </a:cubicBezTo>
                    <a:cubicBezTo>
                      <a:pt x="391" y="2574"/>
                      <a:pt x="536" y="1606"/>
                      <a:pt x="336" y="727"/>
                    </a:cubicBezTo>
                    <a:cubicBezTo>
                      <a:pt x="280" y="472"/>
                      <a:pt x="191" y="238"/>
                      <a:pt x="58" y="16"/>
                    </a:cubicBezTo>
                    <a:cubicBezTo>
                      <a:pt x="53" y="6"/>
                      <a:pt x="39" y="0"/>
                      <a:pt x="2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8"/>
              <p:cNvSpPr/>
              <p:nvPr/>
            </p:nvSpPr>
            <p:spPr>
              <a:xfrm>
                <a:off x="1226452" y="2292834"/>
                <a:ext cx="20793" cy="101313"/>
              </a:xfrm>
              <a:custGeom>
                <a:avLst/>
                <a:gdLst/>
                <a:ahLst/>
                <a:cxnLst/>
                <a:rect l="l" t="t" r="r" b="b"/>
                <a:pathLst>
                  <a:path w="596" h="2904" extrusionOk="0">
                    <a:moveTo>
                      <a:pt x="36" y="1"/>
                    </a:moveTo>
                    <a:cubicBezTo>
                      <a:pt x="17" y="1"/>
                      <a:pt x="0" y="12"/>
                      <a:pt x="6" y="39"/>
                    </a:cubicBezTo>
                    <a:cubicBezTo>
                      <a:pt x="162" y="763"/>
                      <a:pt x="184" y="1519"/>
                      <a:pt x="340" y="2253"/>
                    </a:cubicBezTo>
                    <a:cubicBezTo>
                      <a:pt x="384" y="2464"/>
                      <a:pt x="439" y="2676"/>
                      <a:pt x="506" y="2876"/>
                    </a:cubicBezTo>
                    <a:cubicBezTo>
                      <a:pt x="517" y="2892"/>
                      <a:pt x="542" y="2904"/>
                      <a:pt x="562" y="2904"/>
                    </a:cubicBezTo>
                    <a:cubicBezTo>
                      <a:pt x="581" y="2904"/>
                      <a:pt x="595" y="2892"/>
                      <a:pt x="584" y="2864"/>
                    </a:cubicBezTo>
                    <a:cubicBezTo>
                      <a:pt x="362" y="2153"/>
                      <a:pt x="340" y="1396"/>
                      <a:pt x="228" y="662"/>
                    </a:cubicBezTo>
                    <a:cubicBezTo>
                      <a:pt x="195" y="451"/>
                      <a:pt x="150" y="240"/>
                      <a:pt x="83" y="29"/>
                    </a:cubicBezTo>
                    <a:cubicBezTo>
                      <a:pt x="78" y="12"/>
                      <a:pt x="56" y="1"/>
                      <a:pt x="3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8"/>
              <p:cNvSpPr/>
              <p:nvPr/>
            </p:nvSpPr>
            <p:spPr>
              <a:xfrm>
                <a:off x="1238104" y="2296288"/>
                <a:ext cx="7187" cy="34504"/>
              </a:xfrm>
              <a:custGeom>
                <a:avLst/>
                <a:gdLst/>
                <a:ahLst/>
                <a:cxnLst/>
                <a:rect l="l" t="t" r="r" b="b"/>
                <a:pathLst>
                  <a:path w="206" h="989" extrusionOk="0">
                    <a:moveTo>
                      <a:pt x="32" y="0"/>
                    </a:moveTo>
                    <a:cubicBezTo>
                      <a:pt x="14" y="0"/>
                      <a:pt x="0" y="9"/>
                      <a:pt x="6" y="29"/>
                    </a:cubicBezTo>
                    <a:cubicBezTo>
                      <a:pt x="61" y="330"/>
                      <a:pt x="83" y="642"/>
                      <a:pt x="105" y="953"/>
                    </a:cubicBezTo>
                    <a:cubicBezTo>
                      <a:pt x="105" y="973"/>
                      <a:pt x="137" y="989"/>
                      <a:pt x="163" y="989"/>
                    </a:cubicBezTo>
                    <a:cubicBezTo>
                      <a:pt x="180" y="989"/>
                      <a:pt x="194" y="981"/>
                      <a:pt x="194" y="964"/>
                    </a:cubicBezTo>
                    <a:cubicBezTo>
                      <a:pt x="206" y="652"/>
                      <a:pt x="161" y="330"/>
                      <a:pt x="83" y="29"/>
                    </a:cubicBezTo>
                    <a:cubicBezTo>
                      <a:pt x="77" y="12"/>
                      <a:pt x="52" y="0"/>
                      <a:pt x="3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8"/>
              <p:cNvSpPr/>
              <p:nvPr/>
            </p:nvSpPr>
            <p:spPr>
              <a:xfrm>
                <a:off x="1218462" y="2361320"/>
                <a:ext cx="79997" cy="66007"/>
              </a:xfrm>
              <a:custGeom>
                <a:avLst/>
                <a:gdLst/>
                <a:ahLst/>
                <a:cxnLst/>
                <a:rect l="l" t="t" r="r" b="b"/>
                <a:pathLst>
                  <a:path w="2293" h="1892" extrusionOk="0">
                    <a:moveTo>
                      <a:pt x="665" y="0"/>
                    </a:moveTo>
                    <a:cubicBezTo>
                      <a:pt x="654" y="0"/>
                      <a:pt x="643" y="4"/>
                      <a:pt x="635" y="12"/>
                    </a:cubicBezTo>
                    <a:cubicBezTo>
                      <a:pt x="524" y="157"/>
                      <a:pt x="457" y="335"/>
                      <a:pt x="468" y="513"/>
                    </a:cubicBezTo>
                    <a:cubicBezTo>
                      <a:pt x="457" y="535"/>
                      <a:pt x="446" y="546"/>
                      <a:pt x="435" y="568"/>
                    </a:cubicBezTo>
                    <a:cubicBezTo>
                      <a:pt x="423" y="564"/>
                      <a:pt x="411" y="562"/>
                      <a:pt x="400" y="562"/>
                    </a:cubicBezTo>
                    <a:cubicBezTo>
                      <a:pt x="348" y="562"/>
                      <a:pt x="304" y="598"/>
                      <a:pt x="268" y="635"/>
                    </a:cubicBezTo>
                    <a:cubicBezTo>
                      <a:pt x="213" y="691"/>
                      <a:pt x="168" y="757"/>
                      <a:pt x="124" y="824"/>
                    </a:cubicBezTo>
                    <a:cubicBezTo>
                      <a:pt x="45" y="958"/>
                      <a:pt x="1" y="1113"/>
                      <a:pt x="13" y="1269"/>
                    </a:cubicBezTo>
                    <a:cubicBezTo>
                      <a:pt x="35" y="1547"/>
                      <a:pt x="235" y="1813"/>
                      <a:pt x="524" y="1847"/>
                    </a:cubicBezTo>
                    <a:cubicBezTo>
                      <a:pt x="528" y="1851"/>
                      <a:pt x="533" y="1852"/>
                      <a:pt x="538" y="1852"/>
                    </a:cubicBezTo>
                    <a:cubicBezTo>
                      <a:pt x="548" y="1852"/>
                      <a:pt x="561" y="1847"/>
                      <a:pt x="569" y="1847"/>
                    </a:cubicBezTo>
                    <a:cubicBezTo>
                      <a:pt x="579" y="1836"/>
                      <a:pt x="579" y="1836"/>
                      <a:pt x="591" y="1836"/>
                    </a:cubicBezTo>
                    <a:cubicBezTo>
                      <a:pt x="635" y="1858"/>
                      <a:pt x="691" y="1880"/>
                      <a:pt x="747" y="1892"/>
                    </a:cubicBezTo>
                    <a:cubicBezTo>
                      <a:pt x="791" y="1892"/>
                      <a:pt x="802" y="1858"/>
                      <a:pt x="791" y="1836"/>
                    </a:cubicBezTo>
                    <a:cubicBezTo>
                      <a:pt x="813" y="1836"/>
                      <a:pt x="824" y="1813"/>
                      <a:pt x="824" y="1803"/>
                    </a:cubicBezTo>
                    <a:cubicBezTo>
                      <a:pt x="824" y="1803"/>
                      <a:pt x="836" y="1803"/>
                      <a:pt x="836" y="1813"/>
                    </a:cubicBezTo>
                    <a:cubicBezTo>
                      <a:pt x="843" y="1816"/>
                      <a:pt x="852" y="1818"/>
                      <a:pt x="862" y="1818"/>
                    </a:cubicBezTo>
                    <a:cubicBezTo>
                      <a:pt x="895" y="1818"/>
                      <a:pt x="933" y="1801"/>
                      <a:pt x="925" y="1758"/>
                    </a:cubicBezTo>
                    <a:lnTo>
                      <a:pt x="925" y="1758"/>
                    </a:lnTo>
                    <a:cubicBezTo>
                      <a:pt x="943" y="1770"/>
                      <a:pt x="964" y="1779"/>
                      <a:pt x="983" y="1779"/>
                    </a:cubicBezTo>
                    <a:cubicBezTo>
                      <a:pt x="999" y="1779"/>
                      <a:pt x="1014" y="1773"/>
                      <a:pt x="1024" y="1758"/>
                    </a:cubicBezTo>
                    <a:cubicBezTo>
                      <a:pt x="1046" y="1724"/>
                      <a:pt x="1069" y="1680"/>
                      <a:pt x="1080" y="1647"/>
                    </a:cubicBezTo>
                    <a:cubicBezTo>
                      <a:pt x="1091" y="1658"/>
                      <a:pt x="1103" y="1680"/>
                      <a:pt x="1113" y="1702"/>
                    </a:cubicBezTo>
                    <a:cubicBezTo>
                      <a:pt x="1121" y="1732"/>
                      <a:pt x="1163" y="1757"/>
                      <a:pt x="1200" y="1757"/>
                    </a:cubicBezTo>
                    <a:cubicBezTo>
                      <a:pt x="1219" y="1757"/>
                      <a:pt x="1236" y="1751"/>
                      <a:pt x="1247" y="1736"/>
                    </a:cubicBezTo>
                    <a:cubicBezTo>
                      <a:pt x="1269" y="1736"/>
                      <a:pt x="1291" y="1736"/>
                      <a:pt x="1313" y="1702"/>
                    </a:cubicBezTo>
                    <a:cubicBezTo>
                      <a:pt x="1331" y="1726"/>
                      <a:pt x="1358" y="1740"/>
                      <a:pt x="1383" y="1740"/>
                    </a:cubicBezTo>
                    <a:cubicBezTo>
                      <a:pt x="1405" y="1740"/>
                      <a:pt x="1426" y="1729"/>
                      <a:pt x="1436" y="1702"/>
                    </a:cubicBezTo>
                    <a:lnTo>
                      <a:pt x="1469" y="1636"/>
                    </a:lnTo>
                    <a:cubicBezTo>
                      <a:pt x="1474" y="1640"/>
                      <a:pt x="1481" y="1643"/>
                      <a:pt x="1488" y="1643"/>
                    </a:cubicBezTo>
                    <a:cubicBezTo>
                      <a:pt x="1499" y="1643"/>
                      <a:pt x="1512" y="1638"/>
                      <a:pt x="1525" y="1625"/>
                    </a:cubicBezTo>
                    <a:cubicBezTo>
                      <a:pt x="1538" y="1633"/>
                      <a:pt x="1552" y="1637"/>
                      <a:pt x="1565" y="1637"/>
                    </a:cubicBezTo>
                    <a:cubicBezTo>
                      <a:pt x="1587" y="1637"/>
                      <a:pt x="1607" y="1627"/>
                      <a:pt x="1614" y="1613"/>
                    </a:cubicBezTo>
                    <a:cubicBezTo>
                      <a:pt x="1625" y="1603"/>
                      <a:pt x="1625" y="1591"/>
                      <a:pt x="1625" y="1591"/>
                    </a:cubicBezTo>
                    <a:cubicBezTo>
                      <a:pt x="1643" y="1609"/>
                      <a:pt x="1673" y="1621"/>
                      <a:pt x="1700" y="1621"/>
                    </a:cubicBezTo>
                    <a:cubicBezTo>
                      <a:pt x="1722" y="1621"/>
                      <a:pt x="1742" y="1612"/>
                      <a:pt x="1748" y="1591"/>
                    </a:cubicBezTo>
                    <a:cubicBezTo>
                      <a:pt x="1758" y="1580"/>
                      <a:pt x="1758" y="1569"/>
                      <a:pt x="1770" y="1547"/>
                    </a:cubicBezTo>
                    <a:cubicBezTo>
                      <a:pt x="1781" y="1552"/>
                      <a:pt x="1792" y="1555"/>
                      <a:pt x="1802" y="1555"/>
                    </a:cubicBezTo>
                    <a:cubicBezTo>
                      <a:pt x="1811" y="1555"/>
                      <a:pt x="1820" y="1552"/>
                      <a:pt x="1825" y="1547"/>
                    </a:cubicBezTo>
                    <a:cubicBezTo>
                      <a:pt x="1837" y="1558"/>
                      <a:pt x="1837" y="1558"/>
                      <a:pt x="1837" y="1569"/>
                    </a:cubicBezTo>
                    <a:cubicBezTo>
                      <a:pt x="1850" y="1595"/>
                      <a:pt x="1890" y="1618"/>
                      <a:pt x="1926" y="1618"/>
                    </a:cubicBezTo>
                    <a:cubicBezTo>
                      <a:pt x="1950" y="1618"/>
                      <a:pt x="1972" y="1607"/>
                      <a:pt x="1981" y="1580"/>
                    </a:cubicBezTo>
                    <a:cubicBezTo>
                      <a:pt x="1981" y="1569"/>
                      <a:pt x="1981" y="1558"/>
                      <a:pt x="1992" y="1547"/>
                    </a:cubicBezTo>
                    <a:cubicBezTo>
                      <a:pt x="1992" y="1536"/>
                      <a:pt x="2003" y="1536"/>
                      <a:pt x="2003" y="1524"/>
                    </a:cubicBezTo>
                    <a:cubicBezTo>
                      <a:pt x="2015" y="1524"/>
                      <a:pt x="2015" y="1524"/>
                      <a:pt x="2025" y="1514"/>
                    </a:cubicBezTo>
                    <a:cubicBezTo>
                      <a:pt x="2025" y="1536"/>
                      <a:pt x="2025" y="1547"/>
                      <a:pt x="2037" y="1558"/>
                    </a:cubicBezTo>
                    <a:cubicBezTo>
                      <a:pt x="2037" y="1569"/>
                      <a:pt x="2047" y="1569"/>
                      <a:pt x="2047" y="1569"/>
                    </a:cubicBezTo>
                    <a:cubicBezTo>
                      <a:pt x="2059" y="1580"/>
                      <a:pt x="2070" y="1580"/>
                      <a:pt x="2081" y="1580"/>
                    </a:cubicBezTo>
                    <a:cubicBezTo>
                      <a:pt x="2086" y="1581"/>
                      <a:pt x="2090" y="1582"/>
                      <a:pt x="2094" y="1582"/>
                    </a:cubicBezTo>
                    <a:cubicBezTo>
                      <a:pt x="2128" y="1582"/>
                      <a:pt x="2138" y="1542"/>
                      <a:pt x="2148" y="1502"/>
                    </a:cubicBezTo>
                    <a:cubicBezTo>
                      <a:pt x="2170" y="1469"/>
                      <a:pt x="2170" y="1425"/>
                      <a:pt x="2181" y="1380"/>
                    </a:cubicBezTo>
                    <a:cubicBezTo>
                      <a:pt x="2195" y="1389"/>
                      <a:pt x="2213" y="1395"/>
                      <a:pt x="2228" y="1395"/>
                    </a:cubicBezTo>
                    <a:cubicBezTo>
                      <a:pt x="2251" y="1395"/>
                      <a:pt x="2270" y="1384"/>
                      <a:pt x="2270" y="1358"/>
                    </a:cubicBezTo>
                    <a:cubicBezTo>
                      <a:pt x="2292" y="1235"/>
                      <a:pt x="2270" y="1102"/>
                      <a:pt x="2248" y="990"/>
                    </a:cubicBezTo>
                    <a:cubicBezTo>
                      <a:pt x="2225" y="869"/>
                      <a:pt x="2215" y="735"/>
                      <a:pt x="2159" y="624"/>
                    </a:cubicBezTo>
                    <a:cubicBezTo>
                      <a:pt x="2070" y="390"/>
                      <a:pt x="1837" y="323"/>
                      <a:pt x="1614" y="268"/>
                    </a:cubicBezTo>
                    <a:cubicBezTo>
                      <a:pt x="1603" y="268"/>
                      <a:pt x="1592" y="268"/>
                      <a:pt x="1580" y="279"/>
                    </a:cubicBezTo>
                    <a:cubicBezTo>
                      <a:pt x="1570" y="268"/>
                      <a:pt x="1570" y="268"/>
                      <a:pt x="1558" y="268"/>
                    </a:cubicBezTo>
                    <a:cubicBezTo>
                      <a:pt x="1491" y="246"/>
                      <a:pt x="1414" y="234"/>
                      <a:pt x="1336" y="223"/>
                    </a:cubicBezTo>
                    <a:cubicBezTo>
                      <a:pt x="1302" y="218"/>
                      <a:pt x="1261" y="212"/>
                      <a:pt x="1219" y="212"/>
                    </a:cubicBezTo>
                    <a:cubicBezTo>
                      <a:pt x="1177" y="212"/>
                      <a:pt x="1136" y="218"/>
                      <a:pt x="1103" y="234"/>
                    </a:cubicBezTo>
                    <a:cubicBezTo>
                      <a:pt x="1080" y="246"/>
                      <a:pt x="1091" y="279"/>
                      <a:pt x="1103" y="301"/>
                    </a:cubicBezTo>
                    <a:cubicBezTo>
                      <a:pt x="1080" y="301"/>
                      <a:pt x="1069" y="323"/>
                      <a:pt x="1058" y="335"/>
                    </a:cubicBezTo>
                    <a:cubicBezTo>
                      <a:pt x="1046" y="312"/>
                      <a:pt x="1036" y="279"/>
                      <a:pt x="1036" y="256"/>
                    </a:cubicBezTo>
                    <a:cubicBezTo>
                      <a:pt x="1024" y="223"/>
                      <a:pt x="991" y="212"/>
                      <a:pt x="957" y="212"/>
                    </a:cubicBezTo>
                    <a:cubicBezTo>
                      <a:pt x="935" y="212"/>
                      <a:pt x="913" y="234"/>
                      <a:pt x="925" y="256"/>
                    </a:cubicBezTo>
                    <a:cubicBezTo>
                      <a:pt x="925" y="323"/>
                      <a:pt x="947" y="379"/>
                      <a:pt x="957" y="434"/>
                    </a:cubicBezTo>
                    <a:lnTo>
                      <a:pt x="957" y="457"/>
                    </a:lnTo>
                    <a:cubicBezTo>
                      <a:pt x="957" y="468"/>
                      <a:pt x="947" y="490"/>
                      <a:pt x="947" y="501"/>
                    </a:cubicBezTo>
                    <a:lnTo>
                      <a:pt x="947" y="513"/>
                    </a:lnTo>
                    <a:lnTo>
                      <a:pt x="947" y="523"/>
                    </a:lnTo>
                    <a:lnTo>
                      <a:pt x="913" y="390"/>
                    </a:lnTo>
                    <a:cubicBezTo>
                      <a:pt x="902" y="345"/>
                      <a:pt x="902" y="290"/>
                      <a:pt x="891" y="246"/>
                    </a:cubicBezTo>
                    <a:lnTo>
                      <a:pt x="891" y="223"/>
                    </a:lnTo>
                    <a:cubicBezTo>
                      <a:pt x="885" y="199"/>
                      <a:pt x="849" y="181"/>
                      <a:pt x="817" y="181"/>
                    </a:cubicBezTo>
                    <a:cubicBezTo>
                      <a:pt x="792" y="181"/>
                      <a:pt x="769" y="193"/>
                      <a:pt x="769" y="223"/>
                    </a:cubicBezTo>
                    <a:cubicBezTo>
                      <a:pt x="769" y="268"/>
                      <a:pt x="780" y="323"/>
                      <a:pt x="780" y="379"/>
                    </a:cubicBezTo>
                    <a:cubicBezTo>
                      <a:pt x="757" y="368"/>
                      <a:pt x="735" y="368"/>
                      <a:pt x="713" y="368"/>
                    </a:cubicBezTo>
                    <a:cubicBezTo>
                      <a:pt x="713" y="340"/>
                      <a:pt x="682" y="316"/>
                      <a:pt x="657" y="316"/>
                    </a:cubicBezTo>
                    <a:cubicBezTo>
                      <a:pt x="642" y="316"/>
                      <a:pt x="628" y="325"/>
                      <a:pt x="624" y="345"/>
                    </a:cubicBezTo>
                    <a:cubicBezTo>
                      <a:pt x="613" y="357"/>
                      <a:pt x="613" y="379"/>
                      <a:pt x="602" y="390"/>
                    </a:cubicBezTo>
                    <a:lnTo>
                      <a:pt x="579" y="390"/>
                    </a:lnTo>
                    <a:cubicBezTo>
                      <a:pt x="602" y="279"/>
                      <a:pt x="646" y="167"/>
                      <a:pt x="713" y="68"/>
                    </a:cubicBezTo>
                    <a:cubicBezTo>
                      <a:pt x="738" y="34"/>
                      <a:pt x="700" y="0"/>
                      <a:pt x="66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8"/>
              <p:cNvSpPr/>
              <p:nvPr/>
            </p:nvSpPr>
            <p:spPr>
              <a:xfrm>
                <a:off x="1264655" y="2360413"/>
                <a:ext cx="17130" cy="16537"/>
              </a:xfrm>
              <a:custGeom>
                <a:avLst/>
                <a:gdLst/>
                <a:ahLst/>
                <a:cxnLst/>
                <a:rect l="l" t="t" r="r" b="b"/>
                <a:pathLst>
                  <a:path w="491" h="474" extrusionOk="0">
                    <a:moveTo>
                      <a:pt x="61" y="0"/>
                    </a:moveTo>
                    <a:cubicBezTo>
                      <a:pt x="52" y="0"/>
                      <a:pt x="43" y="2"/>
                      <a:pt x="34" y="5"/>
                    </a:cubicBezTo>
                    <a:cubicBezTo>
                      <a:pt x="12" y="15"/>
                      <a:pt x="1" y="38"/>
                      <a:pt x="12" y="60"/>
                    </a:cubicBezTo>
                    <a:cubicBezTo>
                      <a:pt x="12" y="74"/>
                      <a:pt x="29" y="83"/>
                      <a:pt x="45" y="83"/>
                    </a:cubicBezTo>
                    <a:cubicBezTo>
                      <a:pt x="54" y="83"/>
                      <a:pt x="63" y="80"/>
                      <a:pt x="68" y="71"/>
                    </a:cubicBezTo>
                    <a:cubicBezTo>
                      <a:pt x="68" y="60"/>
                      <a:pt x="68" y="60"/>
                      <a:pt x="78" y="60"/>
                    </a:cubicBezTo>
                    <a:cubicBezTo>
                      <a:pt x="90" y="71"/>
                      <a:pt x="90" y="82"/>
                      <a:pt x="101" y="82"/>
                    </a:cubicBezTo>
                    <a:cubicBezTo>
                      <a:pt x="123" y="94"/>
                      <a:pt x="134" y="116"/>
                      <a:pt x="157" y="127"/>
                    </a:cubicBezTo>
                    <a:cubicBezTo>
                      <a:pt x="190" y="160"/>
                      <a:pt x="223" y="183"/>
                      <a:pt x="246" y="216"/>
                    </a:cubicBezTo>
                    <a:cubicBezTo>
                      <a:pt x="312" y="294"/>
                      <a:pt x="357" y="371"/>
                      <a:pt x="390" y="450"/>
                    </a:cubicBezTo>
                    <a:cubicBezTo>
                      <a:pt x="400" y="465"/>
                      <a:pt x="425" y="473"/>
                      <a:pt x="446" y="473"/>
                    </a:cubicBezTo>
                    <a:cubicBezTo>
                      <a:pt x="471" y="473"/>
                      <a:pt x="491" y="462"/>
                      <a:pt x="479" y="438"/>
                    </a:cubicBezTo>
                    <a:cubicBezTo>
                      <a:pt x="434" y="316"/>
                      <a:pt x="368" y="216"/>
                      <a:pt x="279" y="138"/>
                    </a:cubicBezTo>
                    <a:cubicBezTo>
                      <a:pt x="234" y="94"/>
                      <a:pt x="190" y="49"/>
                      <a:pt x="134" y="27"/>
                    </a:cubicBezTo>
                    <a:cubicBezTo>
                      <a:pt x="110" y="11"/>
                      <a:pt x="85" y="0"/>
                      <a:pt x="61"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8"/>
              <p:cNvSpPr/>
              <p:nvPr/>
            </p:nvSpPr>
            <p:spPr>
              <a:xfrm>
                <a:off x="1217346" y="2362018"/>
                <a:ext cx="79543" cy="66565"/>
              </a:xfrm>
              <a:custGeom>
                <a:avLst/>
                <a:gdLst/>
                <a:ahLst/>
                <a:cxnLst/>
                <a:rect l="l" t="t" r="r" b="b"/>
                <a:pathLst>
                  <a:path w="2280" h="1908" extrusionOk="0">
                    <a:moveTo>
                      <a:pt x="912" y="681"/>
                    </a:moveTo>
                    <a:lnTo>
                      <a:pt x="912" y="681"/>
                    </a:lnTo>
                    <a:cubicBezTo>
                      <a:pt x="945" y="782"/>
                      <a:pt x="979" y="871"/>
                      <a:pt x="1012" y="970"/>
                    </a:cubicBezTo>
                    <a:cubicBezTo>
                      <a:pt x="1034" y="1026"/>
                      <a:pt x="1056" y="1093"/>
                      <a:pt x="1078" y="1148"/>
                    </a:cubicBezTo>
                    <a:cubicBezTo>
                      <a:pt x="1090" y="1182"/>
                      <a:pt x="1101" y="1215"/>
                      <a:pt x="1112" y="1237"/>
                    </a:cubicBezTo>
                    <a:cubicBezTo>
                      <a:pt x="1123" y="1271"/>
                      <a:pt x="1135" y="1293"/>
                      <a:pt x="1145" y="1304"/>
                    </a:cubicBezTo>
                    <a:cubicBezTo>
                      <a:pt x="1132" y="1296"/>
                      <a:pt x="1116" y="1290"/>
                      <a:pt x="1101" y="1290"/>
                    </a:cubicBezTo>
                    <a:cubicBezTo>
                      <a:pt x="1077" y="1290"/>
                      <a:pt x="1056" y="1304"/>
                      <a:pt x="1056" y="1338"/>
                    </a:cubicBezTo>
                    <a:cubicBezTo>
                      <a:pt x="1056" y="1360"/>
                      <a:pt x="1056" y="1405"/>
                      <a:pt x="1068" y="1438"/>
                    </a:cubicBezTo>
                    <a:cubicBezTo>
                      <a:pt x="1023" y="1371"/>
                      <a:pt x="989" y="1304"/>
                      <a:pt x="967" y="1237"/>
                    </a:cubicBezTo>
                    <a:cubicBezTo>
                      <a:pt x="945" y="1148"/>
                      <a:pt x="923" y="1049"/>
                      <a:pt x="912" y="960"/>
                    </a:cubicBezTo>
                    <a:cubicBezTo>
                      <a:pt x="912" y="871"/>
                      <a:pt x="923" y="770"/>
                      <a:pt x="912" y="681"/>
                    </a:cubicBezTo>
                    <a:close/>
                    <a:moveTo>
                      <a:pt x="1179" y="1338"/>
                    </a:moveTo>
                    <a:cubicBezTo>
                      <a:pt x="1186" y="1338"/>
                      <a:pt x="1198" y="1343"/>
                      <a:pt x="1209" y="1343"/>
                    </a:cubicBezTo>
                    <a:cubicBezTo>
                      <a:pt x="1215" y="1343"/>
                      <a:pt x="1220" y="1341"/>
                      <a:pt x="1223" y="1338"/>
                    </a:cubicBezTo>
                    <a:lnTo>
                      <a:pt x="1223" y="1338"/>
                    </a:lnTo>
                    <a:cubicBezTo>
                      <a:pt x="1223" y="1382"/>
                      <a:pt x="1212" y="1438"/>
                      <a:pt x="1201" y="1482"/>
                    </a:cubicBezTo>
                    <a:lnTo>
                      <a:pt x="1201" y="1471"/>
                    </a:lnTo>
                    <a:cubicBezTo>
                      <a:pt x="1201" y="1427"/>
                      <a:pt x="1190" y="1382"/>
                      <a:pt x="1179" y="1338"/>
                    </a:cubicBezTo>
                    <a:close/>
                    <a:moveTo>
                      <a:pt x="245" y="637"/>
                    </a:moveTo>
                    <a:cubicBezTo>
                      <a:pt x="222" y="726"/>
                      <a:pt x="233" y="826"/>
                      <a:pt x="255" y="926"/>
                    </a:cubicBezTo>
                    <a:cubicBezTo>
                      <a:pt x="245" y="1037"/>
                      <a:pt x="267" y="1148"/>
                      <a:pt x="300" y="1249"/>
                    </a:cubicBezTo>
                    <a:cubicBezTo>
                      <a:pt x="300" y="1260"/>
                      <a:pt x="300" y="1271"/>
                      <a:pt x="311" y="1282"/>
                    </a:cubicBezTo>
                    <a:cubicBezTo>
                      <a:pt x="297" y="1271"/>
                      <a:pt x="279" y="1266"/>
                      <a:pt x="261" y="1266"/>
                    </a:cubicBezTo>
                    <a:cubicBezTo>
                      <a:pt x="223" y="1266"/>
                      <a:pt x="189" y="1289"/>
                      <a:pt x="211" y="1326"/>
                    </a:cubicBezTo>
                    <a:cubicBezTo>
                      <a:pt x="245" y="1382"/>
                      <a:pt x="267" y="1427"/>
                      <a:pt x="311" y="1471"/>
                    </a:cubicBezTo>
                    <a:cubicBezTo>
                      <a:pt x="300" y="1494"/>
                      <a:pt x="300" y="1504"/>
                      <a:pt x="322" y="1527"/>
                    </a:cubicBezTo>
                    <a:lnTo>
                      <a:pt x="356" y="1560"/>
                    </a:lnTo>
                    <a:cubicBezTo>
                      <a:pt x="344" y="1571"/>
                      <a:pt x="344" y="1583"/>
                      <a:pt x="356" y="1593"/>
                    </a:cubicBezTo>
                    <a:cubicBezTo>
                      <a:pt x="341" y="1593"/>
                      <a:pt x="331" y="1589"/>
                      <a:pt x="319" y="1589"/>
                    </a:cubicBezTo>
                    <a:cubicBezTo>
                      <a:pt x="314" y="1589"/>
                      <a:pt x="307" y="1590"/>
                      <a:pt x="300" y="1593"/>
                    </a:cubicBezTo>
                    <a:cubicBezTo>
                      <a:pt x="211" y="1471"/>
                      <a:pt x="166" y="1316"/>
                      <a:pt x="156" y="1171"/>
                    </a:cubicBezTo>
                    <a:cubicBezTo>
                      <a:pt x="134" y="993"/>
                      <a:pt x="122" y="782"/>
                      <a:pt x="245" y="637"/>
                    </a:cubicBezTo>
                    <a:close/>
                    <a:moveTo>
                      <a:pt x="1828" y="1"/>
                    </a:moveTo>
                    <a:cubicBezTo>
                      <a:pt x="1795" y="1"/>
                      <a:pt x="1770" y="27"/>
                      <a:pt x="1802" y="58"/>
                    </a:cubicBezTo>
                    <a:cubicBezTo>
                      <a:pt x="1869" y="125"/>
                      <a:pt x="1913" y="214"/>
                      <a:pt x="1958" y="315"/>
                    </a:cubicBezTo>
                    <a:cubicBezTo>
                      <a:pt x="1990" y="404"/>
                      <a:pt x="2013" y="493"/>
                      <a:pt x="2035" y="592"/>
                    </a:cubicBezTo>
                    <a:cubicBezTo>
                      <a:pt x="2069" y="748"/>
                      <a:pt x="2069" y="904"/>
                      <a:pt x="2069" y="1059"/>
                    </a:cubicBezTo>
                    <a:cubicBezTo>
                      <a:pt x="2058" y="1054"/>
                      <a:pt x="2047" y="1051"/>
                      <a:pt x="2037" y="1051"/>
                    </a:cubicBezTo>
                    <a:cubicBezTo>
                      <a:pt x="2027" y="1051"/>
                      <a:pt x="2018" y="1054"/>
                      <a:pt x="2013" y="1059"/>
                    </a:cubicBezTo>
                    <a:lnTo>
                      <a:pt x="2013" y="1071"/>
                    </a:lnTo>
                    <a:cubicBezTo>
                      <a:pt x="2013" y="982"/>
                      <a:pt x="2002" y="893"/>
                      <a:pt x="1968" y="804"/>
                    </a:cubicBezTo>
                    <a:cubicBezTo>
                      <a:pt x="1946" y="715"/>
                      <a:pt x="1891" y="592"/>
                      <a:pt x="1813" y="503"/>
                    </a:cubicBezTo>
                    <a:cubicBezTo>
                      <a:pt x="1713" y="337"/>
                      <a:pt x="1557" y="214"/>
                      <a:pt x="1379" y="125"/>
                    </a:cubicBezTo>
                    <a:cubicBezTo>
                      <a:pt x="1368" y="125"/>
                      <a:pt x="1335" y="125"/>
                      <a:pt x="1323" y="147"/>
                    </a:cubicBezTo>
                    <a:cubicBezTo>
                      <a:pt x="1312" y="170"/>
                      <a:pt x="1323" y="192"/>
                      <a:pt x="1345" y="203"/>
                    </a:cubicBezTo>
                    <a:cubicBezTo>
                      <a:pt x="1424" y="236"/>
                      <a:pt x="1490" y="292"/>
                      <a:pt x="1557" y="348"/>
                    </a:cubicBezTo>
                    <a:cubicBezTo>
                      <a:pt x="1579" y="359"/>
                      <a:pt x="1590" y="381"/>
                      <a:pt x="1602" y="392"/>
                    </a:cubicBezTo>
                    <a:lnTo>
                      <a:pt x="1590" y="392"/>
                    </a:lnTo>
                    <a:cubicBezTo>
                      <a:pt x="1546" y="404"/>
                      <a:pt x="1568" y="448"/>
                      <a:pt x="1602" y="448"/>
                    </a:cubicBezTo>
                    <a:cubicBezTo>
                      <a:pt x="1624" y="448"/>
                      <a:pt x="1646" y="459"/>
                      <a:pt x="1668" y="459"/>
                    </a:cubicBezTo>
                    <a:cubicBezTo>
                      <a:pt x="1691" y="493"/>
                      <a:pt x="1713" y="515"/>
                      <a:pt x="1735" y="548"/>
                    </a:cubicBezTo>
                    <a:cubicBezTo>
                      <a:pt x="1746" y="559"/>
                      <a:pt x="1757" y="559"/>
                      <a:pt x="1768" y="570"/>
                    </a:cubicBezTo>
                    <a:cubicBezTo>
                      <a:pt x="1780" y="582"/>
                      <a:pt x="1780" y="604"/>
                      <a:pt x="1790" y="615"/>
                    </a:cubicBezTo>
                    <a:cubicBezTo>
                      <a:pt x="1824" y="693"/>
                      <a:pt x="1857" y="770"/>
                      <a:pt x="1869" y="859"/>
                    </a:cubicBezTo>
                    <a:cubicBezTo>
                      <a:pt x="1879" y="904"/>
                      <a:pt x="1879" y="938"/>
                      <a:pt x="1879" y="982"/>
                    </a:cubicBezTo>
                    <a:cubicBezTo>
                      <a:pt x="1835" y="826"/>
                      <a:pt x="1757" y="681"/>
                      <a:pt x="1679" y="537"/>
                    </a:cubicBezTo>
                    <a:cubicBezTo>
                      <a:pt x="1670" y="519"/>
                      <a:pt x="1649" y="510"/>
                      <a:pt x="1628" y="510"/>
                    </a:cubicBezTo>
                    <a:cubicBezTo>
                      <a:pt x="1598" y="510"/>
                      <a:pt x="1570" y="530"/>
                      <a:pt x="1590" y="570"/>
                    </a:cubicBezTo>
                    <a:lnTo>
                      <a:pt x="1624" y="637"/>
                    </a:lnTo>
                    <a:cubicBezTo>
                      <a:pt x="1579" y="570"/>
                      <a:pt x="1513" y="503"/>
                      <a:pt x="1434" y="493"/>
                    </a:cubicBezTo>
                    <a:cubicBezTo>
                      <a:pt x="1424" y="493"/>
                      <a:pt x="1424" y="493"/>
                      <a:pt x="1412" y="503"/>
                    </a:cubicBezTo>
                    <a:lnTo>
                      <a:pt x="1412" y="481"/>
                    </a:lnTo>
                    <a:cubicBezTo>
                      <a:pt x="1357" y="392"/>
                      <a:pt x="1301" y="303"/>
                      <a:pt x="1234" y="214"/>
                    </a:cubicBezTo>
                    <a:cubicBezTo>
                      <a:pt x="1230" y="210"/>
                      <a:pt x="1218" y="207"/>
                      <a:pt x="1205" y="207"/>
                    </a:cubicBezTo>
                    <a:cubicBezTo>
                      <a:pt x="1187" y="207"/>
                      <a:pt x="1167" y="213"/>
                      <a:pt x="1167" y="226"/>
                    </a:cubicBezTo>
                    <a:cubicBezTo>
                      <a:pt x="1167" y="248"/>
                      <a:pt x="1179" y="270"/>
                      <a:pt x="1167" y="292"/>
                    </a:cubicBezTo>
                    <a:cubicBezTo>
                      <a:pt x="1167" y="315"/>
                      <a:pt x="1201" y="325"/>
                      <a:pt x="1223" y="325"/>
                    </a:cubicBezTo>
                    <a:cubicBezTo>
                      <a:pt x="1256" y="381"/>
                      <a:pt x="1290" y="437"/>
                      <a:pt x="1323" y="503"/>
                    </a:cubicBezTo>
                    <a:cubicBezTo>
                      <a:pt x="1368" y="592"/>
                      <a:pt x="1412" y="693"/>
                      <a:pt x="1457" y="782"/>
                    </a:cubicBezTo>
                    <a:cubicBezTo>
                      <a:pt x="1462" y="792"/>
                      <a:pt x="1478" y="797"/>
                      <a:pt x="1493" y="797"/>
                    </a:cubicBezTo>
                    <a:cubicBezTo>
                      <a:pt x="1512" y="797"/>
                      <a:pt x="1530" y="789"/>
                      <a:pt x="1523" y="770"/>
                    </a:cubicBezTo>
                    <a:cubicBezTo>
                      <a:pt x="1513" y="715"/>
                      <a:pt x="1501" y="659"/>
                      <a:pt x="1479" y="615"/>
                    </a:cubicBezTo>
                    <a:lnTo>
                      <a:pt x="1479" y="615"/>
                    </a:lnTo>
                    <a:cubicBezTo>
                      <a:pt x="1490" y="637"/>
                      <a:pt x="1501" y="659"/>
                      <a:pt x="1513" y="671"/>
                    </a:cubicBezTo>
                    <a:cubicBezTo>
                      <a:pt x="1535" y="704"/>
                      <a:pt x="1568" y="748"/>
                      <a:pt x="1590" y="782"/>
                    </a:cubicBezTo>
                    <a:lnTo>
                      <a:pt x="1691" y="1015"/>
                    </a:lnTo>
                    <a:cubicBezTo>
                      <a:pt x="1713" y="1115"/>
                      <a:pt x="1724" y="1227"/>
                      <a:pt x="1713" y="1338"/>
                    </a:cubicBezTo>
                    <a:cubicBezTo>
                      <a:pt x="1701" y="1338"/>
                      <a:pt x="1679" y="1338"/>
                      <a:pt x="1668" y="1349"/>
                    </a:cubicBezTo>
                    <a:lnTo>
                      <a:pt x="1668" y="1316"/>
                    </a:lnTo>
                    <a:cubicBezTo>
                      <a:pt x="1668" y="1304"/>
                      <a:pt x="1657" y="1293"/>
                      <a:pt x="1646" y="1293"/>
                    </a:cubicBezTo>
                    <a:cubicBezTo>
                      <a:pt x="1646" y="1282"/>
                      <a:pt x="1646" y="1282"/>
                      <a:pt x="1635" y="1271"/>
                    </a:cubicBezTo>
                    <a:cubicBezTo>
                      <a:pt x="1624" y="1260"/>
                      <a:pt x="1612" y="1260"/>
                      <a:pt x="1602" y="1249"/>
                    </a:cubicBezTo>
                    <a:cubicBezTo>
                      <a:pt x="1579" y="1249"/>
                      <a:pt x="1568" y="1249"/>
                      <a:pt x="1557" y="1260"/>
                    </a:cubicBezTo>
                    <a:cubicBezTo>
                      <a:pt x="1546" y="1260"/>
                      <a:pt x="1535" y="1271"/>
                      <a:pt x="1546" y="1282"/>
                    </a:cubicBezTo>
                    <a:lnTo>
                      <a:pt x="1546" y="1326"/>
                    </a:lnTo>
                    <a:cubicBezTo>
                      <a:pt x="1535" y="1293"/>
                      <a:pt x="1523" y="1271"/>
                      <a:pt x="1513" y="1249"/>
                    </a:cubicBezTo>
                    <a:cubicBezTo>
                      <a:pt x="1501" y="1237"/>
                      <a:pt x="1490" y="1227"/>
                      <a:pt x="1468" y="1227"/>
                    </a:cubicBezTo>
                    <a:cubicBezTo>
                      <a:pt x="1457" y="1227"/>
                      <a:pt x="1446" y="1237"/>
                      <a:pt x="1446" y="1249"/>
                    </a:cubicBezTo>
                    <a:cubicBezTo>
                      <a:pt x="1446" y="1293"/>
                      <a:pt x="1446" y="1326"/>
                      <a:pt x="1434" y="1360"/>
                    </a:cubicBezTo>
                    <a:cubicBezTo>
                      <a:pt x="1424" y="1304"/>
                      <a:pt x="1412" y="1249"/>
                      <a:pt x="1390" y="1193"/>
                    </a:cubicBezTo>
                    <a:lnTo>
                      <a:pt x="1412" y="1193"/>
                    </a:lnTo>
                    <a:cubicBezTo>
                      <a:pt x="1434" y="1193"/>
                      <a:pt x="1468" y="1182"/>
                      <a:pt x="1468" y="1160"/>
                    </a:cubicBezTo>
                    <a:cubicBezTo>
                      <a:pt x="1446" y="893"/>
                      <a:pt x="1335" y="637"/>
                      <a:pt x="1157" y="437"/>
                    </a:cubicBezTo>
                    <a:cubicBezTo>
                      <a:pt x="1147" y="427"/>
                      <a:pt x="1134" y="423"/>
                      <a:pt x="1121" y="423"/>
                    </a:cubicBezTo>
                    <a:cubicBezTo>
                      <a:pt x="1089" y="423"/>
                      <a:pt x="1058" y="449"/>
                      <a:pt x="1090" y="481"/>
                    </a:cubicBezTo>
                    <a:cubicBezTo>
                      <a:pt x="1246" y="659"/>
                      <a:pt x="1335" y="893"/>
                      <a:pt x="1345" y="1138"/>
                    </a:cubicBezTo>
                    <a:lnTo>
                      <a:pt x="1357" y="1148"/>
                    </a:lnTo>
                    <a:cubicBezTo>
                      <a:pt x="1350" y="1145"/>
                      <a:pt x="1343" y="1144"/>
                      <a:pt x="1338" y="1144"/>
                    </a:cubicBezTo>
                    <a:cubicBezTo>
                      <a:pt x="1327" y="1144"/>
                      <a:pt x="1320" y="1148"/>
                      <a:pt x="1312" y="1148"/>
                    </a:cubicBezTo>
                    <a:cubicBezTo>
                      <a:pt x="1301" y="1104"/>
                      <a:pt x="1290" y="1049"/>
                      <a:pt x="1268" y="993"/>
                    </a:cubicBezTo>
                    <a:cubicBezTo>
                      <a:pt x="1256" y="970"/>
                      <a:pt x="1234" y="960"/>
                      <a:pt x="1201" y="960"/>
                    </a:cubicBezTo>
                    <a:cubicBezTo>
                      <a:pt x="1190" y="960"/>
                      <a:pt x="1167" y="982"/>
                      <a:pt x="1167" y="1004"/>
                    </a:cubicBezTo>
                    <a:cubicBezTo>
                      <a:pt x="1190" y="1059"/>
                      <a:pt x="1212" y="1126"/>
                      <a:pt x="1212" y="1193"/>
                    </a:cubicBezTo>
                    <a:cubicBezTo>
                      <a:pt x="1212" y="1171"/>
                      <a:pt x="1201" y="1160"/>
                      <a:pt x="1190" y="1138"/>
                    </a:cubicBezTo>
                    <a:cubicBezTo>
                      <a:pt x="1167" y="1082"/>
                      <a:pt x="1145" y="1015"/>
                      <a:pt x="1123" y="960"/>
                    </a:cubicBezTo>
                    <a:cubicBezTo>
                      <a:pt x="1068" y="837"/>
                      <a:pt x="1023" y="715"/>
                      <a:pt x="967" y="592"/>
                    </a:cubicBezTo>
                    <a:cubicBezTo>
                      <a:pt x="957" y="570"/>
                      <a:pt x="934" y="559"/>
                      <a:pt x="912" y="559"/>
                    </a:cubicBezTo>
                    <a:cubicBezTo>
                      <a:pt x="900" y="559"/>
                      <a:pt x="878" y="570"/>
                      <a:pt x="890" y="592"/>
                    </a:cubicBezTo>
                    <a:cubicBezTo>
                      <a:pt x="890" y="615"/>
                      <a:pt x="890" y="626"/>
                      <a:pt x="900" y="637"/>
                    </a:cubicBezTo>
                    <a:cubicBezTo>
                      <a:pt x="887" y="623"/>
                      <a:pt x="865" y="614"/>
                      <a:pt x="847" y="614"/>
                    </a:cubicBezTo>
                    <a:cubicBezTo>
                      <a:pt x="836" y="614"/>
                      <a:pt x="827" y="618"/>
                      <a:pt x="823" y="626"/>
                    </a:cubicBezTo>
                    <a:cubicBezTo>
                      <a:pt x="779" y="704"/>
                      <a:pt x="767" y="804"/>
                      <a:pt x="767" y="893"/>
                    </a:cubicBezTo>
                    <a:cubicBezTo>
                      <a:pt x="767" y="993"/>
                      <a:pt x="789" y="1082"/>
                      <a:pt x="812" y="1171"/>
                    </a:cubicBezTo>
                    <a:cubicBezTo>
                      <a:pt x="823" y="1215"/>
                      <a:pt x="834" y="1249"/>
                      <a:pt x="845" y="1282"/>
                    </a:cubicBezTo>
                    <a:cubicBezTo>
                      <a:pt x="812" y="1204"/>
                      <a:pt x="779" y="1126"/>
                      <a:pt x="756" y="1049"/>
                    </a:cubicBezTo>
                    <a:cubicBezTo>
                      <a:pt x="750" y="1025"/>
                      <a:pt x="720" y="1011"/>
                      <a:pt x="695" y="1011"/>
                    </a:cubicBezTo>
                    <a:cubicBezTo>
                      <a:pt x="674" y="1011"/>
                      <a:pt x="657" y="1022"/>
                      <a:pt x="667" y="1049"/>
                    </a:cubicBezTo>
                    <a:cubicBezTo>
                      <a:pt x="690" y="1193"/>
                      <a:pt x="745" y="1316"/>
                      <a:pt x="801" y="1438"/>
                    </a:cubicBezTo>
                    <a:cubicBezTo>
                      <a:pt x="789" y="1449"/>
                      <a:pt x="779" y="1449"/>
                      <a:pt x="767" y="1460"/>
                    </a:cubicBezTo>
                    <a:cubicBezTo>
                      <a:pt x="756" y="1449"/>
                      <a:pt x="745" y="1449"/>
                      <a:pt x="734" y="1438"/>
                    </a:cubicBezTo>
                    <a:cubicBezTo>
                      <a:pt x="690" y="1382"/>
                      <a:pt x="656" y="1304"/>
                      <a:pt x="634" y="1237"/>
                    </a:cubicBezTo>
                    <a:cubicBezTo>
                      <a:pt x="634" y="1215"/>
                      <a:pt x="601" y="1193"/>
                      <a:pt x="578" y="1193"/>
                    </a:cubicBezTo>
                    <a:cubicBezTo>
                      <a:pt x="578" y="1193"/>
                      <a:pt x="556" y="1204"/>
                      <a:pt x="545" y="1204"/>
                    </a:cubicBezTo>
                    <a:cubicBezTo>
                      <a:pt x="534" y="1104"/>
                      <a:pt x="534" y="1015"/>
                      <a:pt x="522" y="915"/>
                    </a:cubicBezTo>
                    <a:cubicBezTo>
                      <a:pt x="522" y="876"/>
                      <a:pt x="480" y="848"/>
                      <a:pt x="442" y="848"/>
                    </a:cubicBezTo>
                    <a:cubicBezTo>
                      <a:pt x="417" y="848"/>
                      <a:pt x="394" y="861"/>
                      <a:pt x="389" y="893"/>
                    </a:cubicBezTo>
                    <a:lnTo>
                      <a:pt x="389" y="982"/>
                    </a:lnTo>
                    <a:cubicBezTo>
                      <a:pt x="344" y="770"/>
                      <a:pt x="367" y="548"/>
                      <a:pt x="467" y="359"/>
                    </a:cubicBezTo>
                    <a:cubicBezTo>
                      <a:pt x="489" y="325"/>
                      <a:pt x="456" y="292"/>
                      <a:pt x="433" y="292"/>
                    </a:cubicBezTo>
                    <a:cubicBezTo>
                      <a:pt x="421" y="288"/>
                      <a:pt x="409" y="285"/>
                      <a:pt x="398" y="285"/>
                    </a:cubicBezTo>
                    <a:cubicBezTo>
                      <a:pt x="379" y="285"/>
                      <a:pt x="363" y="293"/>
                      <a:pt x="356" y="315"/>
                    </a:cubicBezTo>
                    <a:cubicBezTo>
                      <a:pt x="311" y="381"/>
                      <a:pt x="278" y="470"/>
                      <a:pt x="255" y="559"/>
                    </a:cubicBezTo>
                    <a:cubicBezTo>
                      <a:pt x="242" y="546"/>
                      <a:pt x="219" y="536"/>
                      <a:pt x="196" y="536"/>
                    </a:cubicBezTo>
                    <a:cubicBezTo>
                      <a:pt x="182" y="536"/>
                      <a:pt x="168" y="539"/>
                      <a:pt x="156" y="548"/>
                    </a:cubicBezTo>
                    <a:cubicBezTo>
                      <a:pt x="0" y="704"/>
                      <a:pt x="0" y="960"/>
                      <a:pt x="22" y="1160"/>
                    </a:cubicBezTo>
                    <a:cubicBezTo>
                      <a:pt x="45" y="1360"/>
                      <a:pt x="100" y="1571"/>
                      <a:pt x="255" y="1694"/>
                    </a:cubicBezTo>
                    <a:cubicBezTo>
                      <a:pt x="269" y="1707"/>
                      <a:pt x="287" y="1717"/>
                      <a:pt x="304" y="1717"/>
                    </a:cubicBezTo>
                    <a:cubicBezTo>
                      <a:pt x="315" y="1717"/>
                      <a:pt x="325" y="1713"/>
                      <a:pt x="334" y="1704"/>
                    </a:cubicBezTo>
                    <a:cubicBezTo>
                      <a:pt x="378" y="1738"/>
                      <a:pt x="423" y="1761"/>
                      <a:pt x="456" y="1783"/>
                    </a:cubicBezTo>
                    <a:cubicBezTo>
                      <a:pt x="522" y="1816"/>
                      <a:pt x="589" y="1850"/>
                      <a:pt x="656" y="1872"/>
                    </a:cubicBezTo>
                    <a:cubicBezTo>
                      <a:pt x="664" y="1876"/>
                      <a:pt x="675" y="1878"/>
                      <a:pt x="686" y="1878"/>
                    </a:cubicBezTo>
                    <a:cubicBezTo>
                      <a:pt x="706" y="1878"/>
                      <a:pt x="727" y="1871"/>
                      <a:pt x="734" y="1850"/>
                    </a:cubicBezTo>
                    <a:cubicBezTo>
                      <a:pt x="745" y="1827"/>
                      <a:pt x="734" y="1805"/>
                      <a:pt x="723" y="1793"/>
                    </a:cubicBezTo>
                    <a:lnTo>
                      <a:pt x="756" y="1793"/>
                    </a:lnTo>
                    <a:cubicBezTo>
                      <a:pt x="767" y="1816"/>
                      <a:pt x="779" y="1827"/>
                      <a:pt x="801" y="1838"/>
                    </a:cubicBezTo>
                    <a:cubicBezTo>
                      <a:pt x="812" y="1838"/>
                      <a:pt x="812" y="1850"/>
                      <a:pt x="823" y="1850"/>
                    </a:cubicBezTo>
                    <a:cubicBezTo>
                      <a:pt x="842" y="1878"/>
                      <a:pt x="878" y="1907"/>
                      <a:pt x="916" y="1907"/>
                    </a:cubicBezTo>
                    <a:cubicBezTo>
                      <a:pt x="922" y="1907"/>
                      <a:pt x="928" y="1906"/>
                      <a:pt x="934" y="1905"/>
                    </a:cubicBezTo>
                    <a:cubicBezTo>
                      <a:pt x="1078" y="1872"/>
                      <a:pt x="1223" y="1827"/>
                      <a:pt x="1357" y="1771"/>
                    </a:cubicBezTo>
                    <a:cubicBezTo>
                      <a:pt x="1362" y="1777"/>
                      <a:pt x="1368" y="1780"/>
                      <a:pt x="1373" y="1780"/>
                    </a:cubicBezTo>
                    <a:cubicBezTo>
                      <a:pt x="1379" y="1780"/>
                      <a:pt x="1385" y="1777"/>
                      <a:pt x="1390" y="1771"/>
                    </a:cubicBezTo>
                    <a:cubicBezTo>
                      <a:pt x="1535" y="1727"/>
                      <a:pt x="1679" y="1682"/>
                      <a:pt x="1813" y="1627"/>
                    </a:cubicBezTo>
                    <a:cubicBezTo>
                      <a:pt x="1935" y="1583"/>
                      <a:pt x="2057" y="1549"/>
                      <a:pt x="2180" y="1504"/>
                    </a:cubicBezTo>
                    <a:cubicBezTo>
                      <a:pt x="2198" y="1514"/>
                      <a:pt x="2219" y="1519"/>
                      <a:pt x="2236" y="1519"/>
                    </a:cubicBezTo>
                    <a:cubicBezTo>
                      <a:pt x="2261" y="1519"/>
                      <a:pt x="2280" y="1508"/>
                      <a:pt x="2280" y="1482"/>
                    </a:cubicBezTo>
                    <a:lnTo>
                      <a:pt x="2280" y="1282"/>
                    </a:lnTo>
                    <a:lnTo>
                      <a:pt x="2280" y="1182"/>
                    </a:lnTo>
                    <a:cubicBezTo>
                      <a:pt x="2280" y="1148"/>
                      <a:pt x="2269" y="1115"/>
                      <a:pt x="2235" y="1104"/>
                    </a:cubicBezTo>
                    <a:cubicBezTo>
                      <a:pt x="2235" y="1071"/>
                      <a:pt x="2235" y="1037"/>
                      <a:pt x="2224" y="1004"/>
                    </a:cubicBezTo>
                    <a:cubicBezTo>
                      <a:pt x="2224" y="982"/>
                      <a:pt x="2202" y="970"/>
                      <a:pt x="2180" y="970"/>
                    </a:cubicBezTo>
                    <a:cubicBezTo>
                      <a:pt x="2180" y="837"/>
                      <a:pt x="2168" y="704"/>
                      <a:pt x="2146" y="582"/>
                    </a:cubicBezTo>
                    <a:cubicBezTo>
                      <a:pt x="2113" y="481"/>
                      <a:pt x="2091" y="381"/>
                      <a:pt x="2047" y="281"/>
                    </a:cubicBezTo>
                    <a:cubicBezTo>
                      <a:pt x="2002" y="181"/>
                      <a:pt x="1946" y="92"/>
                      <a:pt x="1869" y="14"/>
                    </a:cubicBezTo>
                    <a:cubicBezTo>
                      <a:pt x="1856" y="5"/>
                      <a:pt x="1842" y="1"/>
                      <a:pt x="182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8"/>
              <p:cNvSpPr/>
              <p:nvPr/>
            </p:nvSpPr>
            <p:spPr>
              <a:xfrm>
                <a:off x="1259840" y="2364495"/>
                <a:ext cx="20200" cy="27177"/>
              </a:xfrm>
              <a:custGeom>
                <a:avLst/>
                <a:gdLst/>
                <a:ahLst/>
                <a:cxnLst/>
                <a:rect l="l" t="t" r="r" b="b"/>
                <a:pathLst>
                  <a:path w="579" h="779" extrusionOk="0">
                    <a:moveTo>
                      <a:pt x="39" y="1"/>
                    </a:moveTo>
                    <a:cubicBezTo>
                      <a:pt x="19" y="1"/>
                      <a:pt x="0" y="19"/>
                      <a:pt x="16" y="43"/>
                    </a:cubicBezTo>
                    <a:cubicBezTo>
                      <a:pt x="216" y="254"/>
                      <a:pt x="372" y="499"/>
                      <a:pt x="495" y="755"/>
                    </a:cubicBezTo>
                    <a:cubicBezTo>
                      <a:pt x="500" y="771"/>
                      <a:pt x="519" y="779"/>
                      <a:pt x="537" y="779"/>
                    </a:cubicBezTo>
                    <a:cubicBezTo>
                      <a:pt x="559" y="779"/>
                      <a:pt x="578" y="768"/>
                      <a:pt x="572" y="744"/>
                    </a:cubicBezTo>
                    <a:cubicBezTo>
                      <a:pt x="461" y="466"/>
                      <a:pt x="272" y="221"/>
                      <a:pt x="61" y="10"/>
                    </a:cubicBezTo>
                    <a:cubicBezTo>
                      <a:pt x="54" y="3"/>
                      <a:pt x="47" y="1"/>
                      <a:pt x="3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8"/>
              <p:cNvSpPr/>
              <p:nvPr/>
            </p:nvSpPr>
            <p:spPr>
              <a:xfrm>
                <a:off x="1267376" y="2365646"/>
                <a:ext cx="17304" cy="22921"/>
              </a:xfrm>
              <a:custGeom>
                <a:avLst/>
                <a:gdLst/>
                <a:ahLst/>
                <a:cxnLst/>
                <a:rect l="l" t="t" r="r" b="b"/>
                <a:pathLst>
                  <a:path w="496" h="657" extrusionOk="0">
                    <a:moveTo>
                      <a:pt x="54" y="0"/>
                    </a:moveTo>
                    <a:cubicBezTo>
                      <a:pt x="23" y="0"/>
                      <a:pt x="1" y="25"/>
                      <a:pt x="23" y="55"/>
                    </a:cubicBezTo>
                    <a:cubicBezTo>
                      <a:pt x="101" y="144"/>
                      <a:pt x="178" y="233"/>
                      <a:pt x="234" y="333"/>
                    </a:cubicBezTo>
                    <a:cubicBezTo>
                      <a:pt x="290" y="422"/>
                      <a:pt x="346" y="533"/>
                      <a:pt x="401" y="633"/>
                    </a:cubicBezTo>
                    <a:cubicBezTo>
                      <a:pt x="406" y="649"/>
                      <a:pt x="428" y="657"/>
                      <a:pt x="449" y="657"/>
                    </a:cubicBezTo>
                    <a:cubicBezTo>
                      <a:pt x="473" y="657"/>
                      <a:pt x="496" y="646"/>
                      <a:pt x="490" y="622"/>
                    </a:cubicBezTo>
                    <a:cubicBezTo>
                      <a:pt x="457" y="500"/>
                      <a:pt x="390" y="399"/>
                      <a:pt x="323" y="300"/>
                    </a:cubicBezTo>
                    <a:cubicBezTo>
                      <a:pt x="257" y="199"/>
                      <a:pt x="178" y="99"/>
                      <a:pt x="101" y="21"/>
                    </a:cubicBezTo>
                    <a:cubicBezTo>
                      <a:pt x="86" y="6"/>
                      <a:pt x="69" y="0"/>
                      <a:pt x="5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8"/>
              <p:cNvSpPr/>
              <p:nvPr/>
            </p:nvSpPr>
            <p:spPr>
              <a:xfrm>
                <a:off x="1271772" y="2354970"/>
                <a:ext cx="16223" cy="27177"/>
              </a:xfrm>
              <a:custGeom>
                <a:avLst/>
                <a:gdLst/>
                <a:ahLst/>
                <a:cxnLst/>
                <a:rect l="l" t="t" r="r" b="b"/>
                <a:pathLst>
                  <a:path w="465" h="779" extrusionOk="0">
                    <a:moveTo>
                      <a:pt x="38" y="0"/>
                    </a:moveTo>
                    <a:cubicBezTo>
                      <a:pt x="22" y="0"/>
                      <a:pt x="0" y="11"/>
                      <a:pt x="8" y="27"/>
                    </a:cubicBezTo>
                    <a:cubicBezTo>
                      <a:pt x="30" y="50"/>
                      <a:pt x="42" y="60"/>
                      <a:pt x="52" y="82"/>
                    </a:cubicBezTo>
                    <a:cubicBezTo>
                      <a:pt x="52" y="94"/>
                      <a:pt x="42" y="105"/>
                      <a:pt x="52" y="105"/>
                    </a:cubicBezTo>
                    <a:cubicBezTo>
                      <a:pt x="108" y="205"/>
                      <a:pt x="164" y="305"/>
                      <a:pt x="220" y="394"/>
                    </a:cubicBezTo>
                    <a:cubicBezTo>
                      <a:pt x="230" y="405"/>
                      <a:pt x="253" y="416"/>
                      <a:pt x="264" y="416"/>
                    </a:cubicBezTo>
                    <a:cubicBezTo>
                      <a:pt x="309" y="517"/>
                      <a:pt x="341" y="628"/>
                      <a:pt x="341" y="739"/>
                    </a:cubicBezTo>
                    <a:cubicBezTo>
                      <a:pt x="341" y="764"/>
                      <a:pt x="366" y="778"/>
                      <a:pt x="389" y="778"/>
                    </a:cubicBezTo>
                    <a:cubicBezTo>
                      <a:pt x="408" y="778"/>
                      <a:pt x="426" y="769"/>
                      <a:pt x="430" y="750"/>
                    </a:cubicBezTo>
                    <a:cubicBezTo>
                      <a:pt x="464" y="461"/>
                      <a:pt x="230" y="205"/>
                      <a:pt x="52" y="5"/>
                    </a:cubicBezTo>
                    <a:cubicBezTo>
                      <a:pt x="49" y="2"/>
                      <a:pt x="44" y="0"/>
                      <a:pt x="3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8"/>
              <p:cNvSpPr/>
              <p:nvPr/>
            </p:nvSpPr>
            <p:spPr>
              <a:xfrm>
                <a:off x="1233639" y="2388917"/>
                <a:ext cx="8547" cy="18874"/>
              </a:xfrm>
              <a:custGeom>
                <a:avLst/>
                <a:gdLst/>
                <a:ahLst/>
                <a:cxnLst/>
                <a:rect l="l" t="t" r="r" b="b"/>
                <a:pathLst>
                  <a:path w="245" h="541" extrusionOk="0">
                    <a:moveTo>
                      <a:pt x="55" y="1"/>
                    </a:moveTo>
                    <a:cubicBezTo>
                      <a:pt x="35" y="1"/>
                      <a:pt x="16" y="10"/>
                      <a:pt x="11" y="33"/>
                    </a:cubicBezTo>
                    <a:cubicBezTo>
                      <a:pt x="0" y="122"/>
                      <a:pt x="0" y="211"/>
                      <a:pt x="22" y="288"/>
                    </a:cubicBezTo>
                    <a:cubicBezTo>
                      <a:pt x="33" y="333"/>
                      <a:pt x="55" y="377"/>
                      <a:pt x="78" y="411"/>
                    </a:cubicBezTo>
                    <a:cubicBezTo>
                      <a:pt x="89" y="456"/>
                      <a:pt x="122" y="489"/>
                      <a:pt x="156" y="522"/>
                    </a:cubicBezTo>
                    <a:cubicBezTo>
                      <a:pt x="162" y="535"/>
                      <a:pt x="176" y="541"/>
                      <a:pt x="191" y="541"/>
                    </a:cubicBezTo>
                    <a:cubicBezTo>
                      <a:pt x="202" y="541"/>
                      <a:pt x="213" y="538"/>
                      <a:pt x="223" y="533"/>
                    </a:cubicBezTo>
                    <a:cubicBezTo>
                      <a:pt x="233" y="533"/>
                      <a:pt x="245" y="511"/>
                      <a:pt x="233" y="489"/>
                    </a:cubicBezTo>
                    <a:cubicBezTo>
                      <a:pt x="156" y="355"/>
                      <a:pt x="100" y="211"/>
                      <a:pt x="111" y="55"/>
                    </a:cubicBezTo>
                    <a:cubicBezTo>
                      <a:pt x="118" y="22"/>
                      <a:pt x="85" y="1"/>
                      <a:pt x="5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8"/>
              <p:cNvSpPr/>
              <p:nvPr/>
            </p:nvSpPr>
            <p:spPr>
              <a:xfrm>
                <a:off x="1249513" y="2395476"/>
                <a:ext cx="7012" cy="12455"/>
              </a:xfrm>
              <a:custGeom>
                <a:avLst/>
                <a:gdLst/>
                <a:ahLst/>
                <a:cxnLst/>
                <a:rect l="l" t="t" r="r" b="b"/>
                <a:pathLst>
                  <a:path w="201" h="357" extrusionOk="0">
                    <a:moveTo>
                      <a:pt x="67" y="1"/>
                    </a:moveTo>
                    <a:cubicBezTo>
                      <a:pt x="45" y="1"/>
                      <a:pt x="35" y="1"/>
                      <a:pt x="23" y="11"/>
                    </a:cubicBezTo>
                    <a:cubicBezTo>
                      <a:pt x="12" y="23"/>
                      <a:pt x="1" y="34"/>
                      <a:pt x="1" y="45"/>
                    </a:cubicBezTo>
                    <a:cubicBezTo>
                      <a:pt x="12" y="90"/>
                      <a:pt x="12" y="145"/>
                      <a:pt x="35" y="189"/>
                    </a:cubicBezTo>
                    <a:cubicBezTo>
                      <a:pt x="35" y="212"/>
                      <a:pt x="45" y="234"/>
                      <a:pt x="57" y="256"/>
                    </a:cubicBezTo>
                    <a:cubicBezTo>
                      <a:pt x="67" y="278"/>
                      <a:pt x="79" y="301"/>
                      <a:pt x="101" y="323"/>
                    </a:cubicBezTo>
                    <a:cubicBezTo>
                      <a:pt x="112" y="345"/>
                      <a:pt x="134" y="357"/>
                      <a:pt x="156" y="357"/>
                    </a:cubicBezTo>
                    <a:cubicBezTo>
                      <a:pt x="179" y="357"/>
                      <a:pt x="201" y="334"/>
                      <a:pt x="190" y="312"/>
                    </a:cubicBezTo>
                    <a:cubicBezTo>
                      <a:pt x="179" y="290"/>
                      <a:pt x="179" y="268"/>
                      <a:pt x="168" y="256"/>
                    </a:cubicBezTo>
                    <a:cubicBezTo>
                      <a:pt x="168" y="234"/>
                      <a:pt x="156" y="212"/>
                      <a:pt x="156" y="189"/>
                    </a:cubicBezTo>
                    <a:cubicBezTo>
                      <a:pt x="146" y="167"/>
                      <a:pt x="134" y="145"/>
                      <a:pt x="134" y="123"/>
                    </a:cubicBezTo>
                    <a:cubicBezTo>
                      <a:pt x="134" y="112"/>
                      <a:pt x="134" y="100"/>
                      <a:pt x="124" y="90"/>
                    </a:cubicBezTo>
                    <a:lnTo>
                      <a:pt x="124" y="78"/>
                    </a:lnTo>
                    <a:lnTo>
                      <a:pt x="124" y="67"/>
                    </a:lnTo>
                    <a:cubicBezTo>
                      <a:pt x="124" y="45"/>
                      <a:pt x="112" y="34"/>
                      <a:pt x="112" y="23"/>
                    </a:cubicBezTo>
                    <a:cubicBezTo>
                      <a:pt x="101" y="11"/>
                      <a:pt x="79" y="1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8"/>
              <p:cNvSpPr/>
              <p:nvPr/>
            </p:nvSpPr>
            <p:spPr>
              <a:xfrm>
                <a:off x="1259247" y="2412920"/>
                <a:ext cx="4291" cy="3140"/>
              </a:xfrm>
              <a:custGeom>
                <a:avLst/>
                <a:gdLst/>
                <a:ahLst/>
                <a:cxnLst/>
                <a:rect l="l" t="t" r="r" b="b"/>
                <a:pathLst>
                  <a:path w="123" h="90" extrusionOk="0">
                    <a:moveTo>
                      <a:pt x="22" y="1"/>
                    </a:moveTo>
                    <a:lnTo>
                      <a:pt x="11" y="12"/>
                    </a:lnTo>
                    <a:lnTo>
                      <a:pt x="0" y="23"/>
                    </a:lnTo>
                    <a:lnTo>
                      <a:pt x="0" y="35"/>
                    </a:lnTo>
                    <a:lnTo>
                      <a:pt x="0" y="45"/>
                    </a:lnTo>
                    <a:cubicBezTo>
                      <a:pt x="11" y="45"/>
                      <a:pt x="11" y="57"/>
                      <a:pt x="11" y="57"/>
                    </a:cubicBezTo>
                    <a:cubicBezTo>
                      <a:pt x="11" y="57"/>
                      <a:pt x="11" y="68"/>
                      <a:pt x="22" y="68"/>
                    </a:cubicBezTo>
                    <a:cubicBezTo>
                      <a:pt x="22" y="68"/>
                      <a:pt x="22" y="79"/>
                      <a:pt x="33" y="79"/>
                    </a:cubicBezTo>
                    <a:cubicBezTo>
                      <a:pt x="33" y="79"/>
                      <a:pt x="45" y="90"/>
                      <a:pt x="55" y="90"/>
                    </a:cubicBezTo>
                    <a:lnTo>
                      <a:pt x="100" y="90"/>
                    </a:lnTo>
                    <a:cubicBezTo>
                      <a:pt x="100" y="79"/>
                      <a:pt x="100" y="79"/>
                      <a:pt x="111" y="79"/>
                    </a:cubicBezTo>
                    <a:cubicBezTo>
                      <a:pt x="111" y="79"/>
                      <a:pt x="111" y="68"/>
                      <a:pt x="122" y="68"/>
                    </a:cubicBezTo>
                    <a:lnTo>
                      <a:pt x="122" y="57"/>
                    </a:lnTo>
                    <a:cubicBezTo>
                      <a:pt x="122" y="45"/>
                      <a:pt x="122" y="45"/>
                      <a:pt x="111" y="35"/>
                    </a:cubicBezTo>
                    <a:cubicBezTo>
                      <a:pt x="111" y="23"/>
                      <a:pt x="100" y="23"/>
                      <a:pt x="100" y="23"/>
                    </a:cubicBezTo>
                    <a:cubicBezTo>
                      <a:pt x="100" y="12"/>
                      <a:pt x="89" y="12"/>
                      <a:pt x="89" y="12"/>
                    </a:cubicBezTo>
                    <a:cubicBezTo>
                      <a:pt x="78" y="1"/>
                      <a:pt x="78" y="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8"/>
              <p:cNvSpPr/>
              <p:nvPr/>
            </p:nvSpPr>
            <p:spPr>
              <a:xfrm>
                <a:off x="1263119" y="2408280"/>
                <a:ext cx="5477" cy="6629"/>
              </a:xfrm>
              <a:custGeom>
                <a:avLst/>
                <a:gdLst/>
                <a:ahLst/>
                <a:cxnLst/>
                <a:rect l="l" t="t" r="r" b="b"/>
                <a:pathLst>
                  <a:path w="157" h="190" extrusionOk="0">
                    <a:moveTo>
                      <a:pt x="56" y="0"/>
                    </a:moveTo>
                    <a:cubicBezTo>
                      <a:pt x="45" y="12"/>
                      <a:pt x="45" y="23"/>
                      <a:pt x="45" y="34"/>
                    </a:cubicBezTo>
                    <a:cubicBezTo>
                      <a:pt x="45" y="56"/>
                      <a:pt x="45" y="79"/>
                      <a:pt x="56" y="89"/>
                    </a:cubicBezTo>
                    <a:lnTo>
                      <a:pt x="33" y="89"/>
                    </a:lnTo>
                    <a:lnTo>
                      <a:pt x="23" y="101"/>
                    </a:lnTo>
                    <a:cubicBezTo>
                      <a:pt x="11" y="101"/>
                      <a:pt x="11" y="101"/>
                      <a:pt x="0" y="112"/>
                    </a:cubicBezTo>
                    <a:lnTo>
                      <a:pt x="0" y="134"/>
                    </a:lnTo>
                    <a:lnTo>
                      <a:pt x="0" y="145"/>
                    </a:lnTo>
                    <a:cubicBezTo>
                      <a:pt x="0" y="145"/>
                      <a:pt x="0" y="156"/>
                      <a:pt x="11" y="156"/>
                    </a:cubicBezTo>
                    <a:cubicBezTo>
                      <a:pt x="11" y="168"/>
                      <a:pt x="11" y="168"/>
                      <a:pt x="23" y="168"/>
                    </a:cubicBezTo>
                    <a:cubicBezTo>
                      <a:pt x="23" y="178"/>
                      <a:pt x="33" y="178"/>
                      <a:pt x="33" y="178"/>
                    </a:cubicBezTo>
                    <a:cubicBezTo>
                      <a:pt x="45" y="178"/>
                      <a:pt x="45" y="190"/>
                      <a:pt x="45" y="190"/>
                    </a:cubicBezTo>
                    <a:lnTo>
                      <a:pt x="89" y="190"/>
                    </a:lnTo>
                    <a:cubicBezTo>
                      <a:pt x="100" y="190"/>
                      <a:pt x="100" y="190"/>
                      <a:pt x="112" y="178"/>
                    </a:cubicBezTo>
                    <a:lnTo>
                      <a:pt x="122" y="168"/>
                    </a:lnTo>
                    <a:lnTo>
                      <a:pt x="134" y="168"/>
                    </a:lnTo>
                    <a:cubicBezTo>
                      <a:pt x="145" y="168"/>
                      <a:pt x="145" y="168"/>
                      <a:pt x="145" y="156"/>
                    </a:cubicBezTo>
                    <a:cubicBezTo>
                      <a:pt x="156" y="156"/>
                      <a:pt x="156" y="145"/>
                      <a:pt x="156" y="134"/>
                    </a:cubicBezTo>
                    <a:cubicBezTo>
                      <a:pt x="145" y="123"/>
                      <a:pt x="145" y="112"/>
                      <a:pt x="145" y="101"/>
                    </a:cubicBezTo>
                    <a:lnTo>
                      <a:pt x="145" y="89"/>
                    </a:lnTo>
                    <a:lnTo>
                      <a:pt x="145" y="79"/>
                    </a:lnTo>
                    <a:cubicBezTo>
                      <a:pt x="134" y="67"/>
                      <a:pt x="134" y="56"/>
                      <a:pt x="134" y="45"/>
                    </a:cubicBezTo>
                    <a:cubicBezTo>
                      <a:pt x="145" y="34"/>
                      <a:pt x="134" y="23"/>
                      <a:pt x="122" y="23"/>
                    </a:cubicBezTo>
                    <a:cubicBezTo>
                      <a:pt x="122" y="12"/>
                      <a:pt x="100" y="0"/>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8"/>
              <p:cNvSpPr/>
              <p:nvPr/>
            </p:nvSpPr>
            <p:spPr>
              <a:xfrm>
                <a:off x="1269888" y="2395266"/>
                <a:ext cx="6838" cy="19851"/>
              </a:xfrm>
              <a:custGeom>
                <a:avLst/>
                <a:gdLst/>
                <a:ahLst/>
                <a:cxnLst/>
                <a:rect l="l" t="t" r="r" b="b"/>
                <a:pathLst>
                  <a:path w="196" h="569" extrusionOk="0">
                    <a:moveTo>
                      <a:pt x="42" y="1"/>
                    </a:moveTo>
                    <a:cubicBezTo>
                      <a:pt x="20" y="1"/>
                      <a:pt x="1" y="12"/>
                      <a:pt x="7" y="40"/>
                    </a:cubicBezTo>
                    <a:cubicBezTo>
                      <a:pt x="29" y="118"/>
                      <a:pt x="51" y="195"/>
                      <a:pt x="62" y="284"/>
                    </a:cubicBezTo>
                    <a:cubicBezTo>
                      <a:pt x="73" y="363"/>
                      <a:pt x="84" y="452"/>
                      <a:pt x="106" y="529"/>
                    </a:cubicBezTo>
                    <a:cubicBezTo>
                      <a:pt x="106" y="554"/>
                      <a:pt x="135" y="569"/>
                      <a:pt x="159" y="569"/>
                    </a:cubicBezTo>
                    <a:cubicBezTo>
                      <a:pt x="178" y="569"/>
                      <a:pt x="195" y="560"/>
                      <a:pt x="195" y="541"/>
                    </a:cubicBezTo>
                    <a:cubicBezTo>
                      <a:pt x="195" y="452"/>
                      <a:pt x="173" y="363"/>
                      <a:pt x="162" y="284"/>
                    </a:cubicBezTo>
                    <a:cubicBezTo>
                      <a:pt x="140" y="195"/>
                      <a:pt x="118" y="118"/>
                      <a:pt x="96" y="29"/>
                    </a:cubicBezTo>
                    <a:cubicBezTo>
                      <a:pt x="90" y="12"/>
                      <a:pt x="65" y="1"/>
                      <a:pt x="4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8"/>
              <p:cNvSpPr/>
              <p:nvPr/>
            </p:nvSpPr>
            <p:spPr>
              <a:xfrm>
                <a:off x="1128869" y="2381102"/>
                <a:ext cx="116803" cy="94336"/>
              </a:xfrm>
              <a:custGeom>
                <a:avLst/>
                <a:gdLst/>
                <a:ahLst/>
                <a:cxnLst/>
                <a:rect l="l" t="t" r="r" b="b"/>
                <a:pathLst>
                  <a:path w="3348" h="2704" extrusionOk="0">
                    <a:moveTo>
                      <a:pt x="89" y="1"/>
                    </a:moveTo>
                    <a:cubicBezTo>
                      <a:pt x="89" y="1"/>
                      <a:pt x="0" y="502"/>
                      <a:pt x="223" y="991"/>
                    </a:cubicBezTo>
                    <a:cubicBezTo>
                      <a:pt x="445" y="1480"/>
                      <a:pt x="500" y="1480"/>
                      <a:pt x="1379" y="2014"/>
                    </a:cubicBezTo>
                    <a:cubicBezTo>
                      <a:pt x="2247" y="2548"/>
                      <a:pt x="3325" y="2704"/>
                      <a:pt x="3325" y="2704"/>
                    </a:cubicBezTo>
                    <a:lnTo>
                      <a:pt x="3348" y="1970"/>
                    </a:lnTo>
                    <a:cubicBezTo>
                      <a:pt x="3348" y="1970"/>
                      <a:pt x="3125" y="1747"/>
                      <a:pt x="2903" y="1625"/>
                    </a:cubicBezTo>
                    <a:cubicBezTo>
                      <a:pt x="2680" y="1513"/>
                      <a:pt x="2702" y="1458"/>
                      <a:pt x="2113" y="1224"/>
                    </a:cubicBezTo>
                    <a:cubicBezTo>
                      <a:pt x="1523" y="1002"/>
                      <a:pt x="1724" y="846"/>
                      <a:pt x="1157" y="502"/>
                    </a:cubicBezTo>
                    <a:cubicBezTo>
                      <a:pt x="589" y="146"/>
                      <a:pt x="89" y="1"/>
                      <a:pt x="8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8"/>
              <p:cNvSpPr/>
              <p:nvPr/>
            </p:nvSpPr>
            <p:spPr>
              <a:xfrm>
                <a:off x="1299194" y="2257143"/>
                <a:ext cx="147469" cy="202382"/>
              </a:xfrm>
              <a:custGeom>
                <a:avLst/>
                <a:gdLst/>
                <a:ahLst/>
                <a:cxnLst/>
                <a:rect l="l" t="t" r="r" b="b"/>
                <a:pathLst>
                  <a:path w="4227" h="5801" extrusionOk="0">
                    <a:moveTo>
                      <a:pt x="2399" y="0"/>
                    </a:moveTo>
                    <a:cubicBezTo>
                      <a:pt x="2175" y="0"/>
                      <a:pt x="1877" y="201"/>
                      <a:pt x="1513" y="729"/>
                    </a:cubicBezTo>
                    <a:cubicBezTo>
                      <a:pt x="1080" y="1385"/>
                      <a:pt x="1057" y="2575"/>
                      <a:pt x="823" y="3376"/>
                    </a:cubicBezTo>
                    <a:cubicBezTo>
                      <a:pt x="579" y="4188"/>
                      <a:pt x="0" y="4888"/>
                      <a:pt x="0" y="4888"/>
                    </a:cubicBezTo>
                    <a:lnTo>
                      <a:pt x="712" y="5800"/>
                    </a:lnTo>
                    <a:cubicBezTo>
                      <a:pt x="712" y="5800"/>
                      <a:pt x="1171" y="5477"/>
                      <a:pt x="1787" y="5477"/>
                    </a:cubicBezTo>
                    <a:cubicBezTo>
                      <a:pt x="1806" y="5477"/>
                      <a:pt x="1826" y="5478"/>
                      <a:pt x="1847" y="5478"/>
                    </a:cubicBezTo>
                    <a:cubicBezTo>
                      <a:pt x="2150" y="5489"/>
                      <a:pt x="2260" y="5509"/>
                      <a:pt x="2364" y="5509"/>
                    </a:cubicBezTo>
                    <a:cubicBezTo>
                      <a:pt x="2482" y="5509"/>
                      <a:pt x="2594" y="5484"/>
                      <a:pt x="2970" y="5389"/>
                    </a:cubicBezTo>
                    <a:cubicBezTo>
                      <a:pt x="3682" y="5211"/>
                      <a:pt x="4093" y="4666"/>
                      <a:pt x="4160" y="4166"/>
                    </a:cubicBezTo>
                    <a:cubicBezTo>
                      <a:pt x="4227" y="3654"/>
                      <a:pt x="3905" y="3532"/>
                      <a:pt x="3582" y="3220"/>
                    </a:cubicBezTo>
                    <a:cubicBezTo>
                      <a:pt x="3248" y="2920"/>
                      <a:pt x="2948" y="2409"/>
                      <a:pt x="2815" y="2086"/>
                    </a:cubicBezTo>
                    <a:cubicBezTo>
                      <a:pt x="2681" y="1764"/>
                      <a:pt x="2848" y="1474"/>
                      <a:pt x="2959" y="1141"/>
                    </a:cubicBezTo>
                    <a:cubicBezTo>
                      <a:pt x="3070" y="807"/>
                      <a:pt x="3092" y="684"/>
                      <a:pt x="2959" y="551"/>
                    </a:cubicBezTo>
                    <a:cubicBezTo>
                      <a:pt x="2837" y="417"/>
                      <a:pt x="2759" y="128"/>
                      <a:pt x="2536" y="29"/>
                    </a:cubicBezTo>
                    <a:cubicBezTo>
                      <a:pt x="2494" y="10"/>
                      <a:pt x="2448" y="0"/>
                      <a:pt x="2399"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8"/>
              <p:cNvSpPr/>
              <p:nvPr/>
            </p:nvSpPr>
            <p:spPr>
              <a:xfrm>
                <a:off x="1299194" y="2308813"/>
                <a:ext cx="86591" cy="150714"/>
              </a:xfrm>
              <a:custGeom>
                <a:avLst/>
                <a:gdLst/>
                <a:ahLst/>
                <a:cxnLst/>
                <a:rect l="l" t="t" r="r" b="b"/>
                <a:pathLst>
                  <a:path w="2482" h="4320" extrusionOk="0">
                    <a:moveTo>
                      <a:pt x="1609" y="1"/>
                    </a:moveTo>
                    <a:cubicBezTo>
                      <a:pt x="1525" y="1"/>
                      <a:pt x="1437" y="33"/>
                      <a:pt x="1369" y="82"/>
                    </a:cubicBezTo>
                    <a:cubicBezTo>
                      <a:pt x="1280" y="149"/>
                      <a:pt x="1213" y="271"/>
                      <a:pt x="1124" y="349"/>
                    </a:cubicBezTo>
                    <a:cubicBezTo>
                      <a:pt x="1024" y="883"/>
                      <a:pt x="957" y="1450"/>
                      <a:pt x="823" y="1895"/>
                    </a:cubicBezTo>
                    <a:cubicBezTo>
                      <a:pt x="579" y="2707"/>
                      <a:pt x="0" y="3407"/>
                      <a:pt x="0" y="3407"/>
                    </a:cubicBezTo>
                    <a:lnTo>
                      <a:pt x="712" y="4319"/>
                    </a:lnTo>
                    <a:cubicBezTo>
                      <a:pt x="712" y="4319"/>
                      <a:pt x="1171" y="3996"/>
                      <a:pt x="1787" y="3996"/>
                    </a:cubicBezTo>
                    <a:cubicBezTo>
                      <a:pt x="1806" y="3996"/>
                      <a:pt x="1826" y="3997"/>
                      <a:pt x="1847" y="3997"/>
                    </a:cubicBezTo>
                    <a:cubicBezTo>
                      <a:pt x="2025" y="3997"/>
                      <a:pt x="2136" y="4008"/>
                      <a:pt x="2214" y="4020"/>
                    </a:cubicBezTo>
                    <a:cubicBezTo>
                      <a:pt x="2325" y="3842"/>
                      <a:pt x="2358" y="3619"/>
                      <a:pt x="2392" y="3407"/>
                    </a:cubicBezTo>
                    <a:cubicBezTo>
                      <a:pt x="2459" y="2918"/>
                      <a:pt x="2481" y="2418"/>
                      <a:pt x="2481" y="1917"/>
                    </a:cubicBezTo>
                    <a:cubicBezTo>
                      <a:pt x="2481" y="1706"/>
                      <a:pt x="2459" y="1450"/>
                      <a:pt x="2269" y="1339"/>
                    </a:cubicBezTo>
                    <a:cubicBezTo>
                      <a:pt x="2192" y="1284"/>
                      <a:pt x="2081" y="1261"/>
                      <a:pt x="2002" y="1205"/>
                    </a:cubicBezTo>
                    <a:cubicBezTo>
                      <a:pt x="1869" y="1106"/>
                      <a:pt x="1836" y="928"/>
                      <a:pt x="1847" y="772"/>
                    </a:cubicBezTo>
                    <a:cubicBezTo>
                      <a:pt x="1847" y="605"/>
                      <a:pt x="1891" y="449"/>
                      <a:pt x="1880" y="283"/>
                    </a:cubicBezTo>
                    <a:cubicBezTo>
                      <a:pt x="1869" y="204"/>
                      <a:pt x="1847" y="127"/>
                      <a:pt x="1791" y="71"/>
                    </a:cubicBezTo>
                    <a:cubicBezTo>
                      <a:pt x="1742" y="21"/>
                      <a:pt x="1677" y="1"/>
                      <a:pt x="160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8"/>
              <p:cNvSpPr/>
              <p:nvPr/>
            </p:nvSpPr>
            <p:spPr>
              <a:xfrm>
                <a:off x="1302788" y="2279542"/>
                <a:ext cx="72008" cy="141120"/>
              </a:xfrm>
              <a:custGeom>
                <a:avLst/>
                <a:gdLst/>
                <a:ahLst/>
                <a:cxnLst/>
                <a:rect l="l" t="t" r="r" b="b"/>
                <a:pathLst>
                  <a:path w="2064" h="4045" extrusionOk="0">
                    <a:moveTo>
                      <a:pt x="2022" y="0"/>
                    </a:moveTo>
                    <a:cubicBezTo>
                      <a:pt x="2014" y="0"/>
                      <a:pt x="2006" y="3"/>
                      <a:pt x="2000" y="9"/>
                    </a:cubicBezTo>
                    <a:cubicBezTo>
                      <a:pt x="1677" y="499"/>
                      <a:pt x="1477" y="1043"/>
                      <a:pt x="1266" y="1577"/>
                    </a:cubicBezTo>
                    <a:cubicBezTo>
                      <a:pt x="1066" y="2133"/>
                      <a:pt x="843" y="2667"/>
                      <a:pt x="542" y="3179"/>
                    </a:cubicBezTo>
                    <a:cubicBezTo>
                      <a:pt x="465" y="3324"/>
                      <a:pt x="376" y="3468"/>
                      <a:pt x="276" y="3613"/>
                    </a:cubicBezTo>
                    <a:cubicBezTo>
                      <a:pt x="187" y="3746"/>
                      <a:pt x="87" y="3868"/>
                      <a:pt x="9" y="4002"/>
                    </a:cubicBezTo>
                    <a:cubicBezTo>
                      <a:pt x="1" y="4026"/>
                      <a:pt x="27" y="4045"/>
                      <a:pt x="51" y="4045"/>
                    </a:cubicBezTo>
                    <a:cubicBezTo>
                      <a:pt x="60" y="4045"/>
                      <a:pt x="69" y="4042"/>
                      <a:pt x="75" y="4036"/>
                    </a:cubicBezTo>
                    <a:cubicBezTo>
                      <a:pt x="176" y="3935"/>
                      <a:pt x="253" y="3802"/>
                      <a:pt x="342" y="3680"/>
                    </a:cubicBezTo>
                    <a:cubicBezTo>
                      <a:pt x="421" y="3568"/>
                      <a:pt x="498" y="3446"/>
                      <a:pt x="565" y="3324"/>
                    </a:cubicBezTo>
                    <a:cubicBezTo>
                      <a:pt x="710" y="3079"/>
                      <a:pt x="843" y="2823"/>
                      <a:pt x="965" y="2567"/>
                    </a:cubicBezTo>
                    <a:cubicBezTo>
                      <a:pt x="1221" y="2034"/>
                      <a:pt x="1388" y="1477"/>
                      <a:pt x="1610" y="944"/>
                    </a:cubicBezTo>
                    <a:cubicBezTo>
                      <a:pt x="1733" y="632"/>
                      <a:pt x="1877" y="321"/>
                      <a:pt x="2055" y="42"/>
                    </a:cubicBezTo>
                    <a:cubicBezTo>
                      <a:pt x="2063" y="19"/>
                      <a:pt x="2043" y="0"/>
                      <a:pt x="202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8"/>
              <p:cNvSpPr/>
              <p:nvPr/>
            </p:nvSpPr>
            <p:spPr>
              <a:xfrm>
                <a:off x="1311126" y="2311011"/>
                <a:ext cx="66984" cy="105674"/>
              </a:xfrm>
              <a:custGeom>
                <a:avLst/>
                <a:gdLst/>
                <a:ahLst/>
                <a:cxnLst/>
                <a:rect l="l" t="t" r="r" b="b"/>
                <a:pathLst>
                  <a:path w="1920" h="3029" extrusionOk="0">
                    <a:moveTo>
                      <a:pt x="1844" y="1"/>
                    </a:moveTo>
                    <a:cubicBezTo>
                      <a:pt x="1833" y="1"/>
                      <a:pt x="1824" y="3"/>
                      <a:pt x="1816" y="8"/>
                    </a:cubicBezTo>
                    <a:cubicBezTo>
                      <a:pt x="1171" y="653"/>
                      <a:pt x="960" y="1576"/>
                      <a:pt x="515" y="2355"/>
                    </a:cubicBezTo>
                    <a:cubicBezTo>
                      <a:pt x="392" y="2577"/>
                      <a:pt x="237" y="2800"/>
                      <a:pt x="37" y="2966"/>
                    </a:cubicBezTo>
                    <a:cubicBezTo>
                      <a:pt x="0" y="2994"/>
                      <a:pt x="38" y="3028"/>
                      <a:pt x="65" y="3028"/>
                    </a:cubicBezTo>
                    <a:cubicBezTo>
                      <a:pt x="71" y="3028"/>
                      <a:pt x="77" y="3027"/>
                      <a:pt x="81" y="3022"/>
                    </a:cubicBezTo>
                    <a:cubicBezTo>
                      <a:pt x="437" y="2744"/>
                      <a:pt x="659" y="2321"/>
                      <a:pt x="849" y="1932"/>
                    </a:cubicBezTo>
                    <a:cubicBezTo>
                      <a:pt x="1038" y="1510"/>
                      <a:pt x="1205" y="1076"/>
                      <a:pt x="1438" y="687"/>
                    </a:cubicBezTo>
                    <a:cubicBezTo>
                      <a:pt x="1561" y="453"/>
                      <a:pt x="1716" y="242"/>
                      <a:pt x="1894" y="52"/>
                    </a:cubicBezTo>
                    <a:cubicBezTo>
                      <a:pt x="1920" y="27"/>
                      <a:pt x="1879" y="1"/>
                      <a:pt x="184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8"/>
              <p:cNvSpPr/>
              <p:nvPr/>
            </p:nvSpPr>
            <p:spPr>
              <a:xfrm>
                <a:off x="1329442" y="2342829"/>
                <a:ext cx="46749" cy="65868"/>
              </a:xfrm>
              <a:custGeom>
                <a:avLst/>
                <a:gdLst/>
                <a:ahLst/>
                <a:cxnLst/>
                <a:rect l="l" t="t" r="r" b="b"/>
                <a:pathLst>
                  <a:path w="1340" h="1888" extrusionOk="0">
                    <a:moveTo>
                      <a:pt x="1273" y="1"/>
                    </a:moveTo>
                    <a:cubicBezTo>
                      <a:pt x="1263" y="1"/>
                      <a:pt x="1254" y="3"/>
                      <a:pt x="1247" y="8"/>
                    </a:cubicBezTo>
                    <a:cubicBezTo>
                      <a:pt x="980" y="264"/>
                      <a:pt x="769" y="575"/>
                      <a:pt x="579" y="898"/>
                    </a:cubicBezTo>
                    <a:cubicBezTo>
                      <a:pt x="480" y="1065"/>
                      <a:pt x="391" y="1221"/>
                      <a:pt x="312" y="1387"/>
                    </a:cubicBezTo>
                    <a:cubicBezTo>
                      <a:pt x="268" y="1476"/>
                      <a:pt x="223" y="1554"/>
                      <a:pt x="190" y="1632"/>
                    </a:cubicBezTo>
                    <a:cubicBezTo>
                      <a:pt x="157" y="1698"/>
                      <a:pt x="124" y="1821"/>
                      <a:pt x="45" y="1832"/>
                    </a:cubicBezTo>
                    <a:cubicBezTo>
                      <a:pt x="1" y="1843"/>
                      <a:pt x="45" y="1888"/>
                      <a:pt x="68" y="1888"/>
                    </a:cubicBezTo>
                    <a:cubicBezTo>
                      <a:pt x="134" y="1888"/>
                      <a:pt x="179" y="1843"/>
                      <a:pt x="213" y="1787"/>
                    </a:cubicBezTo>
                    <a:cubicBezTo>
                      <a:pt x="257" y="1710"/>
                      <a:pt x="302" y="1632"/>
                      <a:pt x="335" y="1554"/>
                    </a:cubicBezTo>
                    <a:cubicBezTo>
                      <a:pt x="435" y="1376"/>
                      <a:pt x="524" y="1198"/>
                      <a:pt x="624" y="1031"/>
                    </a:cubicBezTo>
                    <a:cubicBezTo>
                      <a:pt x="824" y="675"/>
                      <a:pt x="1046" y="353"/>
                      <a:pt x="1313" y="52"/>
                    </a:cubicBezTo>
                    <a:cubicBezTo>
                      <a:pt x="1340" y="27"/>
                      <a:pt x="1305" y="1"/>
                      <a:pt x="127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8"/>
              <p:cNvSpPr/>
              <p:nvPr/>
            </p:nvSpPr>
            <p:spPr>
              <a:xfrm>
                <a:off x="1315278" y="2370217"/>
                <a:ext cx="79648" cy="63739"/>
              </a:xfrm>
              <a:custGeom>
                <a:avLst/>
                <a:gdLst/>
                <a:ahLst/>
                <a:cxnLst/>
                <a:rect l="l" t="t" r="r" b="b"/>
                <a:pathLst>
                  <a:path w="2283" h="1827" extrusionOk="0">
                    <a:moveTo>
                      <a:pt x="2198" y="0"/>
                    </a:moveTo>
                    <a:cubicBezTo>
                      <a:pt x="2194" y="0"/>
                      <a:pt x="2190" y="0"/>
                      <a:pt x="2186" y="1"/>
                    </a:cubicBezTo>
                    <a:cubicBezTo>
                      <a:pt x="1842" y="90"/>
                      <a:pt x="1531" y="280"/>
                      <a:pt x="1274" y="513"/>
                    </a:cubicBezTo>
                    <a:cubicBezTo>
                      <a:pt x="985" y="769"/>
                      <a:pt x="797" y="1103"/>
                      <a:pt x="552" y="1392"/>
                    </a:cubicBezTo>
                    <a:cubicBezTo>
                      <a:pt x="429" y="1548"/>
                      <a:pt x="263" y="1726"/>
                      <a:pt x="63" y="1759"/>
                    </a:cubicBezTo>
                    <a:cubicBezTo>
                      <a:pt x="0" y="1759"/>
                      <a:pt x="25" y="1827"/>
                      <a:pt x="74" y="1827"/>
                    </a:cubicBezTo>
                    <a:cubicBezTo>
                      <a:pt x="77" y="1827"/>
                      <a:pt x="81" y="1826"/>
                      <a:pt x="85" y="1825"/>
                    </a:cubicBezTo>
                    <a:cubicBezTo>
                      <a:pt x="174" y="1815"/>
                      <a:pt x="263" y="1792"/>
                      <a:pt x="340" y="1736"/>
                    </a:cubicBezTo>
                    <a:cubicBezTo>
                      <a:pt x="663" y="1714"/>
                      <a:pt x="985" y="1548"/>
                      <a:pt x="1252" y="1358"/>
                    </a:cubicBezTo>
                    <a:cubicBezTo>
                      <a:pt x="1408" y="1247"/>
                      <a:pt x="1564" y="1125"/>
                      <a:pt x="1709" y="1002"/>
                    </a:cubicBezTo>
                    <a:cubicBezTo>
                      <a:pt x="1853" y="891"/>
                      <a:pt x="1998" y="747"/>
                      <a:pt x="2176" y="691"/>
                    </a:cubicBezTo>
                    <a:cubicBezTo>
                      <a:pt x="2205" y="681"/>
                      <a:pt x="2182" y="645"/>
                      <a:pt x="2153" y="645"/>
                    </a:cubicBezTo>
                    <a:cubicBezTo>
                      <a:pt x="2149" y="645"/>
                      <a:pt x="2146" y="645"/>
                      <a:pt x="2142" y="646"/>
                    </a:cubicBezTo>
                    <a:cubicBezTo>
                      <a:pt x="1976" y="691"/>
                      <a:pt x="1842" y="814"/>
                      <a:pt x="1709" y="913"/>
                    </a:cubicBezTo>
                    <a:cubicBezTo>
                      <a:pt x="1553" y="1036"/>
                      <a:pt x="1397" y="1147"/>
                      <a:pt x="1242" y="1259"/>
                    </a:cubicBezTo>
                    <a:cubicBezTo>
                      <a:pt x="1096" y="1358"/>
                      <a:pt x="952" y="1459"/>
                      <a:pt x="785" y="1526"/>
                    </a:cubicBezTo>
                    <a:cubicBezTo>
                      <a:pt x="685" y="1570"/>
                      <a:pt x="585" y="1615"/>
                      <a:pt x="474" y="1637"/>
                    </a:cubicBezTo>
                    <a:cubicBezTo>
                      <a:pt x="641" y="1503"/>
                      <a:pt x="774" y="1303"/>
                      <a:pt x="886" y="1147"/>
                    </a:cubicBezTo>
                    <a:cubicBezTo>
                      <a:pt x="1108" y="836"/>
                      <a:pt x="1353" y="557"/>
                      <a:pt x="1675" y="347"/>
                    </a:cubicBezTo>
                    <a:cubicBezTo>
                      <a:pt x="1842" y="235"/>
                      <a:pt x="2031" y="146"/>
                      <a:pt x="2231" y="68"/>
                    </a:cubicBezTo>
                    <a:cubicBezTo>
                      <a:pt x="2282" y="48"/>
                      <a:pt x="2240" y="0"/>
                      <a:pt x="219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8"/>
              <p:cNvSpPr/>
              <p:nvPr/>
            </p:nvSpPr>
            <p:spPr>
              <a:xfrm>
                <a:off x="1375844" y="2377229"/>
                <a:ext cx="32794" cy="16432"/>
              </a:xfrm>
              <a:custGeom>
                <a:avLst/>
                <a:gdLst/>
                <a:ahLst/>
                <a:cxnLst/>
                <a:rect l="l" t="t" r="r" b="b"/>
                <a:pathLst>
                  <a:path w="940" h="471" extrusionOk="0">
                    <a:moveTo>
                      <a:pt x="895" y="1"/>
                    </a:moveTo>
                    <a:cubicBezTo>
                      <a:pt x="573" y="45"/>
                      <a:pt x="250" y="190"/>
                      <a:pt x="28" y="423"/>
                    </a:cubicBezTo>
                    <a:cubicBezTo>
                      <a:pt x="1" y="451"/>
                      <a:pt x="33" y="471"/>
                      <a:pt x="58" y="471"/>
                    </a:cubicBezTo>
                    <a:cubicBezTo>
                      <a:pt x="63" y="471"/>
                      <a:pt x="68" y="470"/>
                      <a:pt x="72" y="468"/>
                    </a:cubicBezTo>
                    <a:cubicBezTo>
                      <a:pt x="317" y="245"/>
                      <a:pt x="595" y="90"/>
                      <a:pt x="907" y="45"/>
                    </a:cubicBezTo>
                    <a:cubicBezTo>
                      <a:pt x="940" y="34"/>
                      <a:pt x="918" y="1"/>
                      <a:pt x="89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8"/>
              <p:cNvSpPr/>
              <p:nvPr/>
            </p:nvSpPr>
            <p:spPr>
              <a:xfrm>
                <a:off x="1337222" y="2399313"/>
                <a:ext cx="68554" cy="37923"/>
              </a:xfrm>
              <a:custGeom>
                <a:avLst/>
                <a:gdLst/>
                <a:ahLst/>
                <a:cxnLst/>
                <a:rect l="l" t="t" r="r" b="b"/>
                <a:pathLst>
                  <a:path w="1965" h="1087" extrusionOk="0">
                    <a:moveTo>
                      <a:pt x="1903" y="0"/>
                    </a:moveTo>
                    <a:cubicBezTo>
                      <a:pt x="1899" y="0"/>
                      <a:pt x="1895" y="1"/>
                      <a:pt x="1891" y="2"/>
                    </a:cubicBezTo>
                    <a:cubicBezTo>
                      <a:pt x="1547" y="69"/>
                      <a:pt x="1258" y="269"/>
                      <a:pt x="979" y="480"/>
                    </a:cubicBezTo>
                    <a:cubicBezTo>
                      <a:pt x="846" y="580"/>
                      <a:pt x="701" y="692"/>
                      <a:pt x="556" y="791"/>
                    </a:cubicBezTo>
                    <a:cubicBezTo>
                      <a:pt x="490" y="847"/>
                      <a:pt x="412" y="892"/>
                      <a:pt x="346" y="936"/>
                    </a:cubicBezTo>
                    <a:cubicBezTo>
                      <a:pt x="270" y="983"/>
                      <a:pt x="187" y="1030"/>
                      <a:pt x="95" y="1030"/>
                    </a:cubicBezTo>
                    <a:cubicBezTo>
                      <a:pt x="79" y="1030"/>
                      <a:pt x="62" y="1029"/>
                      <a:pt x="45" y="1025"/>
                    </a:cubicBezTo>
                    <a:cubicBezTo>
                      <a:pt x="41" y="1024"/>
                      <a:pt x="37" y="1024"/>
                      <a:pt x="34" y="1024"/>
                    </a:cubicBezTo>
                    <a:cubicBezTo>
                      <a:pt x="1" y="1024"/>
                      <a:pt x="4" y="1071"/>
                      <a:pt x="45" y="1080"/>
                    </a:cubicBezTo>
                    <a:cubicBezTo>
                      <a:pt x="67" y="1085"/>
                      <a:pt x="89" y="1087"/>
                      <a:pt x="111" y="1087"/>
                    </a:cubicBezTo>
                    <a:cubicBezTo>
                      <a:pt x="264" y="1087"/>
                      <a:pt x="408" y="992"/>
                      <a:pt x="534" y="914"/>
                    </a:cubicBezTo>
                    <a:cubicBezTo>
                      <a:pt x="690" y="813"/>
                      <a:pt x="835" y="692"/>
                      <a:pt x="979" y="580"/>
                    </a:cubicBezTo>
                    <a:cubicBezTo>
                      <a:pt x="1268" y="369"/>
                      <a:pt x="1569" y="146"/>
                      <a:pt x="1925" y="46"/>
                    </a:cubicBezTo>
                    <a:cubicBezTo>
                      <a:pt x="1964" y="36"/>
                      <a:pt x="1934" y="0"/>
                      <a:pt x="190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8"/>
              <p:cNvSpPr/>
              <p:nvPr/>
            </p:nvSpPr>
            <p:spPr>
              <a:xfrm>
                <a:off x="1340886" y="2413513"/>
                <a:ext cx="65902" cy="31957"/>
              </a:xfrm>
              <a:custGeom>
                <a:avLst/>
                <a:gdLst/>
                <a:ahLst/>
                <a:cxnLst/>
                <a:rect l="l" t="t" r="r" b="b"/>
                <a:pathLst>
                  <a:path w="1889" h="916" extrusionOk="0">
                    <a:moveTo>
                      <a:pt x="1798" y="1"/>
                    </a:moveTo>
                    <a:cubicBezTo>
                      <a:pt x="1790" y="1"/>
                      <a:pt x="1782" y="3"/>
                      <a:pt x="1775" y="6"/>
                    </a:cubicBezTo>
                    <a:cubicBezTo>
                      <a:pt x="1497" y="162"/>
                      <a:pt x="1230" y="329"/>
                      <a:pt x="952" y="473"/>
                    </a:cubicBezTo>
                    <a:cubicBezTo>
                      <a:pt x="819" y="551"/>
                      <a:pt x="674" y="618"/>
                      <a:pt x="540" y="685"/>
                    </a:cubicBezTo>
                    <a:cubicBezTo>
                      <a:pt x="463" y="718"/>
                      <a:pt x="396" y="752"/>
                      <a:pt x="318" y="785"/>
                    </a:cubicBezTo>
                    <a:cubicBezTo>
                      <a:pt x="281" y="800"/>
                      <a:pt x="207" y="846"/>
                      <a:pt x="150" y="846"/>
                    </a:cubicBezTo>
                    <a:cubicBezTo>
                      <a:pt x="123" y="846"/>
                      <a:pt x="99" y="835"/>
                      <a:pt x="85" y="807"/>
                    </a:cubicBezTo>
                    <a:cubicBezTo>
                      <a:pt x="80" y="793"/>
                      <a:pt x="64" y="787"/>
                      <a:pt x="47" y="787"/>
                    </a:cubicBezTo>
                    <a:cubicBezTo>
                      <a:pt x="24" y="787"/>
                      <a:pt x="0" y="799"/>
                      <a:pt x="7" y="818"/>
                    </a:cubicBezTo>
                    <a:cubicBezTo>
                      <a:pt x="44" y="892"/>
                      <a:pt x="100" y="916"/>
                      <a:pt x="163" y="916"/>
                    </a:cubicBezTo>
                    <a:cubicBezTo>
                      <a:pt x="233" y="916"/>
                      <a:pt x="309" y="886"/>
                      <a:pt x="374" y="863"/>
                    </a:cubicBezTo>
                    <a:cubicBezTo>
                      <a:pt x="540" y="785"/>
                      <a:pt x="708" y="718"/>
                      <a:pt x="863" y="629"/>
                    </a:cubicBezTo>
                    <a:cubicBezTo>
                      <a:pt x="1208" y="473"/>
                      <a:pt x="1541" y="285"/>
                      <a:pt x="1842" y="73"/>
                    </a:cubicBezTo>
                    <a:cubicBezTo>
                      <a:pt x="1889" y="45"/>
                      <a:pt x="1841" y="1"/>
                      <a:pt x="179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8"/>
              <p:cNvSpPr/>
              <p:nvPr/>
            </p:nvSpPr>
            <p:spPr>
              <a:xfrm>
                <a:off x="1348980" y="2343283"/>
                <a:ext cx="45877" cy="47901"/>
              </a:xfrm>
              <a:custGeom>
                <a:avLst/>
                <a:gdLst/>
                <a:ahLst/>
                <a:cxnLst/>
                <a:rect l="l" t="t" r="r" b="b"/>
                <a:pathLst>
                  <a:path w="1315" h="1373" extrusionOk="0">
                    <a:moveTo>
                      <a:pt x="1258" y="0"/>
                    </a:moveTo>
                    <a:cubicBezTo>
                      <a:pt x="1252" y="0"/>
                      <a:pt x="1247" y="2"/>
                      <a:pt x="1243" y="6"/>
                    </a:cubicBezTo>
                    <a:cubicBezTo>
                      <a:pt x="743" y="340"/>
                      <a:pt x="276" y="785"/>
                      <a:pt x="9" y="1329"/>
                    </a:cubicBezTo>
                    <a:cubicBezTo>
                      <a:pt x="0" y="1354"/>
                      <a:pt x="27" y="1372"/>
                      <a:pt x="51" y="1372"/>
                    </a:cubicBezTo>
                    <a:cubicBezTo>
                      <a:pt x="60" y="1372"/>
                      <a:pt x="69" y="1369"/>
                      <a:pt x="75" y="1363"/>
                    </a:cubicBezTo>
                    <a:cubicBezTo>
                      <a:pt x="242" y="1119"/>
                      <a:pt x="409" y="874"/>
                      <a:pt x="609" y="651"/>
                    </a:cubicBezTo>
                    <a:cubicBezTo>
                      <a:pt x="809" y="429"/>
                      <a:pt x="1042" y="229"/>
                      <a:pt x="1287" y="51"/>
                    </a:cubicBezTo>
                    <a:cubicBezTo>
                      <a:pt x="1315" y="33"/>
                      <a:pt x="1283" y="0"/>
                      <a:pt x="125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8"/>
              <p:cNvSpPr/>
              <p:nvPr/>
            </p:nvSpPr>
            <p:spPr>
              <a:xfrm>
                <a:off x="1061709" y="2325734"/>
                <a:ext cx="182043" cy="156122"/>
              </a:xfrm>
              <a:custGeom>
                <a:avLst/>
                <a:gdLst/>
                <a:ahLst/>
                <a:cxnLst/>
                <a:rect l="l" t="t" r="r" b="b"/>
                <a:pathLst>
                  <a:path w="5218" h="4475" extrusionOk="0">
                    <a:moveTo>
                      <a:pt x="342" y="1"/>
                    </a:moveTo>
                    <a:cubicBezTo>
                      <a:pt x="307" y="1"/>
                      <a:pt x="274" y="3"/>
                      <a:pt x="245" y="8"/>
                    </a:cubicBezTo>
                    <a:cubicBezTo>
                      <a:pt x="1" y="53"/>
                      <a:pt x="146" y="75"/>
                      <a:pt x="235" y="409"/>
                    </a:cubicBezTo>
                    <a:cubicBezTo>
                      <a:pt x="334" y="743"/>
                      <a:pt x="134" y="687"/>
                      <a:pt x="134" y="1098"/>
                    </a:cubicBezTo>
                    <a:cubicBezTo>
                      <a:pt x="134" y="1510"/>
                      <a:pt x="635" y="2366"/>
                      <a:pt x="1369" y="2989"/>
                    </a:cubicBezTo>
                    <a:cubicBezTo>
                      <a:pt x="2092" y="3601"/>
                      <a:pt x="2136" y="3535"/>
                      <a:pt x="2748" y="4046"/>
                    </a:cubicBezTo>
                    <a:cubicBezTo>
                      <a:pt x="3202" y="4426"/>
                      <a:pt x="4182" y="4475"/>
                      <a:pt x="4658" y="4475"/>
                    </a:cubicBezTo>
                    <a:cubicBezTo>
                      <a:pt x="4824" y="4475"/>
                      <a:pt x="4928" y="4469"/>
                      <a:pt x="4928" y="4469"/>
                    </a:cubicBezTo>
                    <a:lnTo>
                      <a:pt x="5217" y="3468"/>
                    </a:lnTo>
                    <a:cubicBezTo>
                      <a:pt x="5217" y="3468"/>
                      <a:pt x="4961" y="3268"/>
                      <a:pt x="4627" y="3189"/>
                    </a:cubicBezTo>
                    <a:cubicBezTo>
                      <a:pt x="4305" y="3123"/>
                      <a:pt x="4183" y="3234"/>
                      <a:pt x="3527" y="2922"/>
                    </a:cubicBezTo>
                    <a:cubicBezTo>
                      <a:pt x="2859" y="2623"/>
                      <a:pt x="3137" y="2422"/>
                      <a:pt x="2892" y="1921"/>
                    </a:cubicBezTo>
                    <a:cubicBezTo>
                      <a:pt x="2637" y="1421"/>
                      <a:pt x="2447" y="1477"/>
                      <a:pt x="2003" y="1254"/>
                    </a:cubicBezTo>
                    <a:cubicBezTo>
                      <a:pt x="1547" y="1032"/>
                      <a:pt x="1525" y="776"/>
                      <a:pt x="1269" y="443"/>
                    </a:cubicBezTo>
                    <a:cubicBezTo>
                      <a:pt x="1043" y="148"/>
                      <a:pt x="609" y="1"/>
                      <a:pt x="342"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8"/>
              <p:cNvSpPr/>
              <p:nvPr/>
            </p:nvSpPr>
            <p:spPr>
              <a:xfrm>
                <a:off x="1101063" y="2364948"/>
                <a:ext cx="33632" cy="84498"/>
              </a:xfrm>
              <a:custGeom>
                <a:avLst/>
                <a:gdLst/>
                <a:ahLst/>
                <a:cxnLst/>
                <a:rect l="l" t="t" r="r" b="b"/>
                <a:pathLst>
                  <a:path w="964" h="2422" extrusionOk="0">
                    <a:moveTo>
                      <a:pt x="20" y="1"/>
                    </a:moveTo>
                    <a:cubicBezTo>
                      <a:pt x="9" y="1"/>
                      <a:pt x="1" y="6"/>
                      <a:pt x="7" y="19"/>
                    </a:cubicBezTo>
                    <a:cubicBezTo>
                      <a:pt x="263" y="397"/>
                      <a:pt x="441" y="809"/>
                      <a:pt x="541" y="1242"/>
                    </a:cubicBezTo>
                    <a:cubicBezTo>
                      <a:pt x="630" y="1598"/>
                      <a:pt x="686" y="1976"/>
                      <a:pt x="819" y="2322"/>
                    </a:cubicBezTo>
                    <a:cubicBezTo>
                      <a:pt x="875" y="2355"/>
                      <a:pt x="919" y="2388"/>
                      <a:pt x="964" y="2421"/>
                    </a:cubicBezTo>
                    <a:cubicBezTo>
                      <a:pt x="886" y="2266"/>
                      <a:pt x="830" y="2088"/>
                      <a:pt x="786" y="1910"/>
                    </a:cubicBezTo>
                    <a:cubicBezTo>
                      <a:pt x="674" y="1476"/>
                      <a:pt x="585" y="1042"/>
                      <a:pt x="407" y="631"/>
                    </a:cubicBezTo>
                    <a:cubicBezTo>
                      <a:pt x="308" y="419"/>
                      <a:pt x="185" y="208"/>
                      <a:pt x="41" y="8"/>
                    </a:cubicBezTo>
                    <a:cubicBezTo>
                      <a:pt x="36" y="3"/>
                      <a:pt x="27" y="1"/>
                      <a:pt x="2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8"/>
              <p:cNvSpPr/>
              <p:nvPr/>
            </p:nvSpPr>
            <p:spPr>
              <a:xfrm>
                <a:off x="1080513" y="2343736"/>
                <a:ext cx="40609" cy="95627"/>
              </a:xfrm>
              <a:custGeom>
                <a:avLst/>
                <a:gdLst/>
                <a:ahLst/>
                <a:cxnLst/>
                <a:rect l="l" t="t" r="r" b="b"/>
                <a:pathLst>
                  <a:path w="1164" h="2741" extrusionOk="0">
                    <a:moveTo>
                      <a:pt x="30" y="0"/>
                    </a:moveTo>
                    <a:cubicBezTo>
                      <a:pt x="15" y="0"/>
                      <a:pt x="1" y="8"/>
                      <a:pt x="7" y="26"/>
                    </a:cubicBezTo>
                    <a:cubicBezTo>
                      <a:pt x="374" y="849"/>
                      <a:pt x="519" y="1795"/>
                      <a:pt x="964" y="2584"/>
                    </a:cubicBezTo>
                    <a:cubicBezTo>
                      <a:pt x="1041" y="2640"/>
                      <a:pt x="1108" y="2696"/>
                      <a:pt x="1164" y="2740"/>
                    </a:cubicBezTo>
                    <a:cubicBezTo>
                      <a:pt x="1097" y="2640"/>
                      <a:pt x="1030" y="2529"/>
                      <a:pt x="964" y="2406"/>
                    </a:cubicBezTo>
                    <a:cubicBezTo>
                      <a:pt x="719" y="1929"/>
                      <a:pt x="563" y="1395"/>
                      <a:pt x="396" y="883"/>
                    </a:cubicBezTo>
                    <a:cubicBezTo>
                      <a:pt x="296" y="582"/>
                      <a:pt x="185" y="293"/>
                      <a:pt x="62" y="16"/>
                    </a:cubicBezTo>
                    <a:cubicBezTo>
                      <a:pt x="57" y="6"/>
                      <a:pt x="43" y="0"/>
                      <a:pt x="3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8"/>
              <p:cNvSpPr/>
              <p:nvPr/>
            </p:nvSpPr>
            <p:spPr>
              <a:xfrm>
                <a:off x="1079188" y="2378869"/>
                <a:ext cx="13222" cy="34085"/>
              </a:xfrm>
              <a:custGeom>
                <a:avLst/>
                <a:gdLst/>
                <a:ahLst/>
                <a:cxnLst/>
                <a:rect l="l" t="t" r="r" b="b"/>
                <a:pathLst>
                  <a:path w="379" h="977" extrusionOk="0">
                    <a:moveTo>
                      <a:pt x="30" y="0"/>
                    </a:moveTo>
                    <a:cubicBezTo>
                      <a:pt x="14" y="0"/>
                      <a:pt x="1" y="7"/>
                      <a:pt x="1" y="20"/>
                    </a:cubicBezTo>
                    <a:cubicBezTo>
                      <a:pt x="33" y="265"/>
                      <a:pt x="90" y="499"/>
                      <a:pt x="179" y="732"/>
                    </a:cubicBezTo>
                    <a:cubicBezTo>
                      <a:pt x="234" y="810"/>
                      <a:pt x="300" y="899"/>
                      <a:pt x="379" y="977"/>
                    </a:cubicBezTo>
                    <a:lnTo>
                      <a:pt x="312" y="810"/>
                    </a:lnTo>
                    <a:cubicBezTo>
                      <a:pt x="211" y="554"/>
                      <a:pt x="145" y="299"/>
                      <a:pt x="78" y="32"/>
                    </a:cubicBezTo>
                    <a:cubicBezTo>
                      <a:pt x="78" y="12"/>
                      <a:pt x="52" y="0"/>
                      <a:pt x="3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8"/>
              <p:cNvSpPr/>
              <p:nvPr/>
            </p:nvSpPr>
            <p:spPr>
              <a:xfrm>
                <a:off x="1132776" y="2388393"/>
                <a:ext cx="26828" cy="61856"/>
              </a:xfrm>
              <a:custGeom>
                <a:avLst/>
                <a:gdLst/>
                <a:ahLst/>
                <a:cxnLst/>
                <a:rect l="l" t="t" r="r" b="b"/>
                <a:pathLst>
                  <a:path w="769" h="1773" extrusionOk="0">
                    <a:moveTo>
                      <a:pt x="54" y="1"/>
                    </a:moveTo>
                    <a:cubicBezTo>
                      <a:pt x="25" y="1"/>
                      <a:pt x="1" y="24"/>
                      <a:pt x="32" y="48"/>
                    </a:cubicBezTo>
                    <a:cubicBezTo>
                      <a:pt x="499" y="493"/>
                      <a:pt x="388" y="1205"/>
                      <a:pt x="667" y="1749"/>
                    </a:cubicBezTo>
                    <a:cubicBezTo>
                      <a:pt x="671" y="1764"/>
                      <a:pt x="693" y="1772"/>
                      <a:pt x="715" y="1772"/>
                    </a:cubicBezTo>
                    <a:cubicBezTo>
                      <a:pt x="742" y="1772"/>
                      <a:pt x="768" y="1759"/>
                      <a:pt x="756" y="1727"/>
                    </a:cubicBezTo>
                    <a:cubicBezTo>
                      <a:pt x="711" y="1571"/>
                      <a:pt x="655" y="1416"/>
                      <a:pt x="622" y="1260"/>
                    </a:cubicBezTo>
                    <a:cubicBezTo>
                      <a:pt x="588" y="1094"/>
                      <a:pt x="556" y="938"/>
                      <a:pt x="511" y="782"/>
                    </a:cubicBezTo>
                    <a:cubicBezTo>
                      <a:pt x="433" y="493"/>
                      <a:pt x="311" y="214"/>
                      <a:pt x="88" y="14"/>
                    </a:cubicBezTo>
                    <a:cubicBezTo>
                      <a:pt x="79" y="5"/>
                      <a:pt x="66" y="1"/>
                      <a:pt x="5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8"/>
              <p:cNvSpPr/>
              <p:nvPr/>
            </p:nvSpPr>
            <p:spPr>
              <a:xfrm>
                <a:off x="1161838" y="2431480"/>
                <a:ext cx="16711" cy="45528"/>
              </a:xfrm>
              <a:custGeom>
                <a:avLst/>
                <a:gdLst/>
                <a:ahLst/>
                <a:cxnLst/>
                <a:rect l="l" t="t" r="r" b="b"/>
                <a:pathLst>
                  <a:path w="479" h="1305" extrusionOk="0">
                    <a:moveTo>
                      <a:pt x="33" y="1"/>
                    </a:moveTo>
                    <a:cubicBezTo>
                      <a:pt x="15" y="1"/>
                      <a:pt x="0" y="8"/>
                      <a:pt x="0" y="25"/>
                    </a:cubicBezTo>
                    <a:cubicBezTo>
                      <a:pt x="0" y="437"/>
                      <a:pt x="78" y="892"/>
                      <a:pt x="312" y="1248"/>
                    </a:cubicBezTo>
                    <a:cubicBezTo>
                      <a:pt x="368" y="1260"/>
                      <a:pt x="423" y="1282"/>
                      <a:pt x="479" y="1304"/>
                    </a:cubicBezTo>
                    <a:cubicBezTo>
                      <a:pt x="390" y="1171"/>
                      <a:pt x="301" y="1037"/>
                      <a:pt x="245" y="882"/>
                    </a:cubicBezTo>
                    <a:cubicBezTo>
                      <a:pt x="145" y="615"/>
                      <a:pt x="101" y="336"/>
                      <a:pt x="101" y="47"/>
                    </a:cubicBezTo>
                    <a:cubicBezTo>
                      <a:pt x="101" y="20"/>
                      <a:pt x="62" y="1"/>
                      <a:pt x="3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8"/>
              <p:cNvSpPr/>
              <p:nvPr/>
            </p:nvSpPr>
            <p:spPr>
              <a:xfrm>
                <a:off x="1134486" y="2409047"/>
                <a:ext cx="30875" cy="62902"/>
              </a:xfrm>
              <a:custGeom>
                <a:avLst/>
                <a:gdLst/>
                <a:ahLst/>
                <a:cxnLst/>
                <a:rect l="l" t="t" r="r" b="b"/>
                <a:pathLst>
                  <a:path w="885" h="1803" extrusionOk="0">
                    <a:moveTo>
                      <a:pt x="18" y="1"/>
                    </a:moveTo>
                    <a:cubicBezTo>
                      <a:pt x="9" y="1"/>
                      <a:pt x="0" y="6"/>
                      <a:pt x="6" y="23"/>
                    </a:cubicBezTo>
                    <a:cubicBezTo>
                      <a:pt x="217" y="546"/>
                      <a:pt x="339" y="1191"/>
                      <a:pt x="684" y="1669"/>
                    </a:cubicBezTo>
                    <a:cubicBezTo>
                      <a:pt x="740" y="1713"/>
                      <a:pt x="806" y="1758"/>
                      <a:pt x="885" y="1802"/>
                    </a:cubicBezTo>
                    <a:cubicBezTo>
                      <a:pt x="450" y="1302"/>
                      <a:pt x="317" y="623"/>
                      <a:pt x="39" y="12"/>
                    </a:cubicBezTo>
                    <a:cubicBezTo>
                      <a:pt x="39" y="6"/>
                      <a:pt x="28" y="1"/>
                      <a:pt x="1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8"/>
              <p:cNvSpPr/>
              <p:nvPr/>
            </p:nvSpPr>
            <p:spPr>
              <a:xfrm>
                <a:off x="1170002" y="2367739"/>
                <a:ext cx="194812" cy="134212"/>
              </a:xfrm>
              <a:custGeom>
                <a:avLst/>
                <a:gdLst/>
                <a:ahLst/>
                <a:cxnLst/>
                <a:rect l="l" t="t" r="r" b="b"/>
                <a:pathLst>
                  <a:path w="5584" h="3847" extrusionOk="0">
                    <a:moveTo>
                      <a:pt x="4774" y="1"/>
                    </a:moveTo>
                    <a:cubicBezTo>
                      <a:pt x="4431" y="1"/>
                      <a:pt x="4016" y="73"/>
                      <a:pt x="3770" y="273"/>
                    </a:cubicBezTo>
                    <a:cubicBezTo>
                      <a:pt x="3414" y="562"/>
                      <a:pt x="2880" y="1307"/>
                      <a:pt x="2558" y="1318"/>
                    </a:cubicBezTo>
                    <a:cubicBezTo>
                      <a:pt x="2552" y="1318"/>
                      <a:pt x="2545" y="1318"/>
                      <a:pt x="2538" y="1318"/>
                    </a:cubicBezTo>
                    <a:cubicBezTo>
                      <a:pt x="2226" y="1318"/>
                      <a:pt x="1738" y="1063"/>
                      <a:pt x="1357" y="1063"/>
                    </a:cubicBezTo>
                    <a:cubicBezTo>
                      <a:pt x="967" y="1063"/>
                      <a:pt x="745" y="951"/>
                      <a:pt x="601" y="873"/>
                    </a:cubicBezTo>
                    <a:cubicBezTo>
                      <a:pt x="539" y="832"/>
                      <a:pt x="484" y="808"/>
                      <a:pt x="438" y="808"/>
                    </a:cubicBezTo>
                    <a:cubicBezTo>
                      <a:pt x="384" y="808"/>
                      <a:pt x="341" y="840"/>
                      <a:pt x="312" y="918"/>
                    </a:cubicBezTo>
                    <a:cubicBezTo>
                      <a:pt x="256" y="1063"/>
                      <a:pt x="256" y="1241"/>
                      <a:pt x="134" y="1552"/>
                    </a:cubicBezTo>
                    <a:cubicBezTo>
                      <a:pt x="0" y="1874"/>
                      <a:pt x="0" y="1963"/>
                      <a:pt x="200" y="2397"/>
                    </a:cubicBezTo>
                    <a:cubicBezTo>
                      <a:pt x="389" y="2831"/>
                      <a:pt x="411" y="3243"/>
                      <a:pt x="801" y="3354"/>
                    </a:cubicBezTo>
                    <a:cubicBezTo>
                      <a:pt x="1201" y="3454"/>
                      <a:pt x="2124" y="3554"/>
                      <a:pt x="2458" y="3732"/>
                    </a:cubicBezTo>
                    <a:cubicBezTo>
                      <a:pt x="2607" y="3814"/>
                      <a:pt x="2784" y="3846"/>
                      <a:pt x="2949" y="3846"/>
                    </a:cubicBezTo>
                    <a:cubicBezTo>
                      <a:pt x="3142" y="3846"/>
                      <a:pt x="3318" y="3803"/>
                      <a:pt x="3414" y="3743"/>
                    </a:cubicBezTo>
                    <a:cubicBezTo>
                      <a:pt x="3960" y="3365"/>
                      <a:pt x="4227" y="3631"/>
                      <a:pt x="4704" y="2986"/>
                    </a:cubicBezTo>
                    <a:cubicBezTo>
                      <a:pt x="5172" y="2331"/>
                      <a:pt x="5461" y="1919"/>
                      <a:pt x="5517" y="1474"/>
                    </a:cubicBezTo>
                    <a:cubicBezTo>
                      <a:pt x="5583" y="1029"/>
                      <a:pt x="5349" y="606"/>
                      <a:pt x="5349" y="339"/>
                    </a:cubicBezTo>
                    <a:cubicBezTo>
                      <a:pt x="5349" y="62"/>
                      <a:pt x="5505" y="106"/>
                      <a:pt x="5172" y="39"/>
                    </a:cubicBezTo>
                    <a:cubicBezTo>
                      <a:pt x="5068" y="15"/>
                      <a:pt x="4928" y="1"/>
                      <a:pt x="4774"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8"/>
              <p:cNvSpPr/>
              <p:nvPr/>
            </p:nvSpPr>
            <p:spPr>
              <a:xfrm>
                <a:off x="1204123" y="2406675"/>
                <a:ext cx="159122" cy="95278"/>
              </a:xfrm>
              <a:custGeom>
                <a:avLst/>
                <a:gdLst/>
                <a:ahLst/>
                <a:cxnLst/>
                <a:rect l="l" t="t" r="r" b="b"/>
                <a:pathLst>
                  <a:path w="4561" h="2731" extrusionOk="0">
                    <a:moveTo>
                      <a:pt x="4183" y="0"/>
                    </a:moveTo>
                    <a:cubicBezTo>
                      <a:pt x="4111" y="0"/>
                      <a:pt x="4041" y="8"/>
                      <a:pt x="3971" y="24"/>
                    </a:cubicBezTo>
                    <a:cubicBezTo>
                      <a:pt x="3701" y="79"/>
                      <a:pt x="3441" y="269"/>
                      <a:pt x="3162" y="269"/>
                    </a:cubicBezTo>
                    <a:cubicBezTo>
                      <a:pt x="3154" y="269"/>
                      <a:pt x="3145" y="269"/>
                      <a:pt x="3137" y="269"/>
                    </a:cubicBezTo>
                    <a:cubicBezTo>
                      <a:pt x="3075" y="269"/>
                      <a:pt x="3014" y="255"/>
                      <a:pt x="2957" y="255"/>
                    </a:cubicBezTo>
                    <a:cubicBezTo>
                      <a:pt x="2943" y="255"/>
                      <a:pt x="2929" y="256"/>
                      <a:pt x="2915" y="258"/>
                    </a:cubicBezTo>
                    <a:cubicBezTo>
                      <a:pt x="2848" y="269"/>
                      <a:pt x="2781" y="291"/>
                      <a:pt x="2715" y="325"/>
                    </a:cubicBezTo>
                    <a:cubicBezTo>
                      <a:pt x="2570" y="402"/>
                      <a:pt x="2426" y="513"/>
                      <a:pt x="2325" y="659"/>
                    </a:cubicBezTo>
                    <a:cubicBezTo>
                      <a:pt x="2248" y="758"/>
                      <a:pt x="2192" y="869"/>
                      <a:pt x="2092" y="936"/>
                    </a:cubicBezTo>
                    <a:cubicBezTo>
                      <a:pt x="1986" y="1019"/>
                      <a:pt x="1860" y="1037"/>
                      <a:pt x="1726" y="1037"/>
                    </a:cubicBezTo>
                    <a:cubicBezTo>
                      <a:pt x="1620" y="1037"/>
                      <a:pt x="1509" y="1025"/>
                      <a:pt x="1400" y="1025"/>
                    </a:cubicBezTo>
                    <a:cubicBezTo>
                      <a:pt x="1313" y="1025"/>
                      <a:pt x="1227" y="1033"/>
                      <a:pt x="1146" y="1059"/>
                    </a:cubicBezTo>
                    <a:cubicBezTo>
                      <a:pt x="1002" y="1114"/>
                      <a:pt x="879" y="1215"/>
                      <a:pt x="768" y="1326"/>
                    </a:cubicBezTo>
                    <a:cubicBezTo>
                      <a:pt x="700" y="1385"/>
                      <a:pt x="623" y="1452"/>
                      <a:pt x="529" y="1452"/>
                    </a:cubicBezTo>
                    <a:cubicBezTo>
                      <a:pt x="517" y="1452"/>
                      <a:pt x="504" y="1450"/>
                      <a:pt x="490" y="1448"/>
                    </a:cubicBezTo>
                    <a:cubicBezTo>
                      <a:pt x="424" y="1437"/>
                      <a:pt x="379" y="1381"/>
                      <a:pt x="312" y="1359"/>
                    </a:cubicBezTo>
                    <a:cubicBezTo>
                      <a:pt x="297" y="1355"/>
                      <a:pt x="281" y="1353"/>
                      <a:pt x="265" y="1353"/>
                    </a:cubicBezTo>
                    <a:cubicBezTo>
                      <a:pt x="187" y="1353"/>
                      <a:pt x="104" y="1396"/>
                      <a:pt x="68" y="1470"/>
                    </a:cubicBezTo>
                    <a:cubicBezTo>
                      <a:pt x="12" y="1548"/>
                      <a:pt x="1" y="1648"/>
                      <a:pt x="1" y="1748"/>
                    </a:cubicBezTo>
                    <a:cubicBezTo>
                      <a:pt x="12" y="1959"/>
                      <a:pt x="90" y="2160"/>
                      <a:pt x="234" y="2315"/>
                    </a:cubicBezTo>
                    <a:cubicBezTo>
                      <a:pt x="668" y="2394"/>
                      <a:pt x="1235" y="2483"/>
                      <a:pt x="1480" y="2616"/>
                    </a:cubicBezTo>
                    <a:cubicBezTo>
                      <a:pt x="1629" y="2698"/>
                      <a:pt x="1806" y="2730"/>
                      <a:pt x="1971" y="2730"/>
                    </a:cubicBezTo>
                    <a:cubicBezTo>
                      <a:pt x="2164" y="2730"/>
                      <a:pt x="2340" y="2687"/>
                      <a:pt x="2436" y="2627"/>
                    </a:cubicBezTo>
                    <a:cubicBezTo>
                      <a:pt x="2982" y="2249"/>
                      <a:pt x="3249" y="2515"/>
                      <a:pt x="3726" y="1870"/>
                    </a:cubicBezTo>
                    <a:cubicBezTo>
                      <a:pt x="4194" y="1215"/>
                      <a:pt x="4483" y="803"/>
                      <a:pt x="4539" y="358"/>
                    </a:cubicBezTo>
                    <a:cubicBezTo>
                      <a:pt x="4561" y="258"/>
                      <a:pt x="4561" y="147"/>
                      <a:pt x="4549" y="58"/>
                    </a:cubicBezTo>
                    <a:cubicBezTo>
                      <a:pt x="4430" y="22"/>
                      <a:pt x="4306" y="0"/>
                      <a:pt x="418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8"/>
              <p:cNvSpPr/>
              <p:nvPr/>
            </p:nvSpPr>
            <p:spPr>
              <a:xfrm>
                <a:off x="1206461" y="2425026"/>
                <a:ext cx="29899" cy="67089"/>
              </a:xfrm>
              <a:custGeom>
                <a:avLst/>
                <a:gdLst/>
                <a:ahLst/>
                <a:cxnLst/>
                <a:rect l="l" t="t" r="r" b="b"/>
                <a:pathLst>
                  <a:path w="857" h="1923" extrusionOk="0">
                    <a:moveTo>
                      <a:pt x="21" y="0"/>
                    </a:moveTo>
                    <a:cubicBezTo>
                      <a:pt x="10" y="0"/>
                      <a:pt x="1" y="6"/>
                      <a:pt x="1" y="21"/>
                    </a:cubicBezTo>
                    <a:cubicBezTo>
                      <a:pt x="11" y="432"/>
                      <a:pt x="34" y="867"/>
                      <a:pt x="223" y="1245"/>
                    </a:cubicBezTo>
                    <a:cubicBezTo>
                      <a:pt x="345" y="1489"/>
                      <a:pt x="557" y="1678"/>
                      <a:pt x="712" y="1890"/>
                    </a:cubicBezTo>
                    <a:cubicBezTo>
                      <a:pt x="757" y="1900"/>
                      <a:pt x="812" y="1912"/>
                      <a:pt x="857" y="1923"/>
                    </a:cubicBezTo>
                    <a:cubicBezTo>
                      <a:pt x="701" y="1690"/>
                      <a:pt x="468" y="1500"/>
                      <a:pt x="334" y="1278"/>
                    </a:cubicBezTo>
                    <a:cubicBezTo>
                      <a:pt x="112" y="899"/>
                      <a:pt x="78" y="455"/>
                      <a:pt x="56" y="21"/>
                    </a:cubicBezTo>
                    <a:cubicBezTo>
                      <a:pt x="50" y="9"/>
                      <a:pt x="34" y="0"/>
                      <a:pt x="2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8"/>
              <p:cNvSpPr/>
              <p:nvPr/>
            </p:nvSpPr>
            <p:spPr>
              <a:xfrm>
                <a:off x="1192087" y="2434586"/>
                <a:ext cx="27596" cy="54424"/>
              </a:xfrm>
              <a:custGeom>
                <a:avLst/>
                <a:gdLst/>
                <a:ahLst/>
                <a:cxnLst/>
                <a:rect l="l" t="t" r="r" b="b"/>
                <a:pathLst>
                  <a:path w="791" h="1560" extrusionOk="0">
                    <a:moveTo>
                      <a:pt x="79" y="1"/>
                    </a:moveTo>
                    <a:cubicBezTo>
                      <a:pt x="64" y="1"/>
                      <a:pt x="50" y="8"/>
                      <a:pt x="45" y="25"/>
                    </a:cubicBezTo>
                    <a:cubicBezTo>
                      <a:pt x="1" y="403"/>
                      <a:pt x="134" y="771"/>
                      <a:pt x="324" y="1093"/>
                    </a:cubicBezTo>
                    <a:cubicBezTo>
                      <a:pt x="413" y="1248"/>
                      <a:pt x="524" y="1393"/>
                      <a:pt x="635" y="1527"/>
                    </a:cubicBezTo>
                    <a:cubicBezTo>
                      <a:pt x="690" y="1538"/>
                      <a:pt x="746" y="1549"/>
                      <a:pt x="791" y="1560"/>
                    </a:cubicBezTo>
                    <a:cubicBezTo>
                      <a:pt x="680" y="1416"/>
                      <a:pt x="557" y="1271"/>
                      <a:pt x="457" y="1115"/>
                    </a:cubicBezTo>
                    <a:cubicBezTo>
                      <a:pt x="257" y="793"/>
                      <a:pt x="134" y="425"/>
                      <a:pt x="134" y="47"/>
                    </a:cubicBezTo>
                    <a:cubicBezTo>
                      <a:pt x="134" y="20"/>
                      <a:pt x="105" y="1"/>
                      <a:pt x="7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8"/>
              <p:cNvSpPr/>
              <p:nvPr/>
            </p:nvSpPr>
            <p:spPr>
              <a:xfrm>
                <a:off x="1296089" y="2387416"/>
                <a:ext cx="46993" cy="106651"/>
              </a:xfrm>
              <a:custGeom>
                <a:avLst/>
                <a:gdLst/>
                <a:ahLst/>
                <a:cxnLst/>
                <a:rect l="l" t="t" r="r" b="b"/>
                <a:pathLst>
                  <a:path w="1347" h="3057" extrusionOk="0">
                    <a:moveTo>
                      <a:pt x="1305" y="0"/>
                    </a:moveTo>
                    <a:cubicBezTo>
                      <a:pt x="1292" y="0"/>
                      <a:pt x="1280" y="6"/>
                      <a:pt x="1280" y="20"/>
                    </a:cubicBezTo>
                    <a:cubicBezTo>
                      <a:pt x="1258" y="554"/>
                      <a:pt x="1246" y="1099"/>
                      <a:pt x="1102" y="1611"/>
                    </a:cubicBezTo>
                    <a:cubicBezTo>
                      <a:pt x="1024" y="1856"/>
                      <a:pt x="924" y="2089"/>
                      <a:pt x="768" y="2300"/>
                    </a:cubicBezTo>
                    <a:cubicBezTo>
                      <a:pt x="623" y="2489"/>
                      <a:pt x="445" y="2645"/>
                      <a:pt x="279" y="2812"/>
                    </a:cubicBezTo>
                    <a:cubicBezTo>
                      <a:pt x="269" y="2821"/>
                      <a:pt x="250" y="2832"/>
                      <a:pt x="239" y="2849"/>
                    </a:cubicBezTo>
                    <a:lnTo>
                      <a:pt x="239" y="2849"/>
                    </a:lnTo>
                    <a:cubicBezTo>
                      <a:pt x="503" y="2384"/>
                      <a:pt x="646" y="1841"/>
                      <a:pt x="668" y="1310"/>
                    </a:cubicBezTo>
                    <a:cubicBezTo>
                      <a:pt x="668" y="1304"/>
                      <a:pt x="657" y="1297"/>
                      <a:pt x="647" y="1297"/>
                    </a:cubicBezTo>
                    <a:cubicBezTo>
                      <a:pt x="641" y="1297"/>
                      <a:pt x="635" y="1301"/>
                      <a:pt x="635" y="1310"/>
                    </a:cubicBezTo>
                    <a:cubicBezTo>
                      <a:pt x="601" y="1666"/>
                      <a:pt x="524" y="2011"/>
                      <a:pt x="390" y="2345"/>
                    </a:cubicBezTo>
                    <a:cubicBezTo>
                      <a:pt x="290" y="2600"/>
                      <a:pt x="156" y="2834"/>
                      <a:pt x="0" y="3057"/>
                    </a:cubicBezTo>
                    <a:cubicBezTo>
                      <a:pt x="101" y="3012"/>
                      <a:pt x="201" y="2978"/>
                      <a:pt x="290" y="2956"/>
                    </a:cubicBezTo>
                    <a:cubicBezTo>
                      <a:pt x="301" y="2934"/>
                      <a:pt x="323" y="2923"/>
                      <a:pt x="334" y="2912"/>
                    </a:cubicBezTo>
                    <a:cubicBezTo>
                      <a:pt x="501" y="2745"/>
                      <a:pt x="679" y="2578"/>
                      <a:pt x="835" y="2389"/>
                    </a:cubicBezTo>
                    <a:cubicBezTo>
                      <a:pt x="1157" y="1977"/>
                      <a:pt x="1268" y="1455"/>
                      <a:pt x="1313" y="944"/>
                    </a:cubicBezTo>
                    <a:cubicBezTo>
                      <a:pt x="1335" y="643"/>
                      <a:pt x="1335" y="331"/>
                      <a:pt x="1347" y="32"/>
                    </a:cubicBezTo>
                    <a:cubicBezTo>
                      <a:pt x="1347" y="12"/>
                      <a:pt x="1324" y="0"/>
                      <a:pt x="130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8"/>
              <p:cNvSpPr/>
              <p:nvPr/>
            </p:nvSpPr>
            <p:spPr>
              <a:xfrm>
                <a:off x="1230534" y="2419723"/>
                <a:ext cx="28329" cy="79369"/>
              </a:xfrm>
              <a:custGeom>
                <a:avLst/>
                <a:gdLst/>
                <a:ahLst/>
                <a:cxnLst/>
                <a:rect l="l" t="t" r="r" b="b"/>
                <a:pathLst>
                  <a:path w="812" h="2275" extrusionOk="0">
                    <a:moveTo>
                      <a:pt x="104" y="1"/>
                    </a:moveTo>
                    <a:cubicBezTo>
                      <a:pt x="92" y="1"/>
                      <a:pt x="82" y="6"/>
                      <a:pt x="78" y="18"/>
                    </a:cubicBezTo>
                    <a:cubicBezTo>
                      <a:pt x="0" y="228"/>
                      <a:pt x="67" y="473"/>
                      <a:pt x="144" y="673"/>
                    </a:cubicBezTo>
                    <a:cubicBezTo>
                      <a:pt x="223" y="885"/>
                      <a:pt x="334" y="1074"/>
                      <a:pt x="423" y="1274"/>
                    </a:cubicBezTo>
                    <a:cubicBezTo>
                      <a:pt x="579" y="1575"/>
                      <a:pt x="700" y="1897"/>
                      <a:pt x="690" y="2220"/>
                    </a:cubicBezTo>
                    <a:cubicBezTo>
                      <a:pt x="700" y="2230"/>
                      <a:pt x="712" y="2230"/>
                      <a:pt x="723" y="2242"/>
                    </a:cubicBezTo>
                    <a:lnTo>
                      <a:pt x="789" y="2275"/>
                    </a:lnTo>
                    <a:cubicBezTo>
                      <a:pt x="812" y="1964"/>
                      <a:pt x="700" y="1641"/>
                      <a:pt x="567" y="1374"/>
                    </a:cubicBezTo>
                    <a:cubicBezTo>
                      <a:pt x="467" y="1163"/>
                      <a:pt x="345" y="963"/>
                      <a:pt x="256" y="752"/>
                    </a:cubicBezTo>
                    <a:cubicBezTo>
                      <a:pt x="167" y="540"/>
                      <a:pt x="55" y="273"/>
                      <a:pt x="144" y="40"/>
                    </a:cubicBezTo>
                    <a:cubicBezTo>
                      <a:pt x="152" y="18"/>
                      <a:pt x="126" y="1"/>
                      <a:pt x="10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8"/>
              <p:cNvSpPr/>
              <p:nvPr/>
            </p:nvSpPr>
            <p:spPr>
              <a:xfrm>
                <a:off x="1225091" y="2460263"/>
                <a:ext cx="17897" cy="33422"/>
              </a:xfrm>
              <a:custGeom>
                <a:avLst/>
                <a:gdLst/>
                <a:ahLst/>
                <a:cxnLst/>
                <a:rect l="l" t="t" r="r" b="b"/>
                <a:pathLst>
                  <a:path w="513" h="958" extrusionOk="0">
                    <a:moveTo>
                      <a:pt x="23" y="1"/>
                    </a:moveTo>
                    <a:cubicBezTo>
                      <a:pt x="11" y="12"/>
                      <a:pt x="0" y="35"/>
                      <a:pt x="11" y="45"/>
                    </a:cubicBezTo>
                    <a:cubicBezTo>
                      <a:pt x="134" y="212"/>
                      <a:pt x="234" y="401"/>
                      <a:pt x="312" y="591"/>
                    </a:cubicBezTo>
                    <a:lnTo>
                      <a:pt x="412" y="924"/>
                    </a:lnTo>
                    <a:lnTo>
                      <a:pt x="512" y="957"/>
                    </a:lnTo>
                    <a:cubicBezTo>
                      <a:pt x="456" y="613"/>
                      <a:pt x="290" y="290"/>
                      <a:pt x="78" y="23"/>
                    </a:cubicBezTo>
                    <a:cubicBezTo>
                      <a:pt x="67" y="12"/>
                      <a:pt x="45" y="1"/>
                      <a:pt x="2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8"/>
              <p:cNvSpPr/>
              <p:nvPr/>
            </p:nvSpPr>
            <p:spPr>
              <a:xfrm>
                <a:off x="1268911" y="2417909"/>
                <a:ext cx="5477" cy="24805"/>
              </a:xfrm>
              <a:custGeom>
                <a:avLst/>
                <a:gdLst/>
                <a:ahLst/>
                <a:cxnLst/>
                <a:rect l="l" t="t" r="r" b="b"/>
                <a:pathLst>
                  <a:path w="157" h="711" extrusionOk="0">
                    <a:moveTo>
                      <a:pt x="86" y="1"/>
                    </a:moveTo>
                    <a:cubicBezTo>
                      <a:pt x="70" y="1"/>
                      <a:pt x="57" y="8"/>
                      <a:pt x="57" y="25"/>
                    </a:cubicBezTo>
                    <a:cubicBezTo>
                      <a:pt x="23" y="236"/>
                      <a:pt x="1" y="470"/>
                      <a:pt x="68" y="681"/>
                    </a:cubicBezTo>
                    <a:cubicBezTo>
                      <a:pt x="74" y="699"/>
                      <a:pt x="99" y="710"/>
                      <a:pt x="121" y="710"/>
                    </a:cubicBezTo>
                    <a:cubicBezTo>
                      <a:pt x="140" y="710"/>
                      <a:pt x="157" y="702"/>
                      <a:pt x="157" y="681"/>
                    </a:cubicBezTo>
                    <a:cubicBezTo>
                      <a:pt x="146" y="581"/>
                      <a:pt x="134" y="470"/>
                      <a:pt x="124" y="369"/>
                    </a:cubicBezTo>
                    <a:cubicBezTo>
                      <a:pt x="124" y="258"/>
                      <a:pt x="124" y="147"/>
                      <a:pt x="146" y="47"/>
                    </a:cubicBezTo>
                    <a:cubicBezTo>
                      <a:pt x="146" y="20"/>
                      <a:pt x="112" y="1"/>
                      <a:pt x="8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8"/>
              <p:cNvSpPr/>
              <p:nvPr/>
            </p:nvSpPr>
            <p:spPr>
              <a:xfrm>
                <a:off x="1350166" y="2406814"/>
                <a:ext cx="4570" cy="18002"/>
              </a:xfrm>
              <a:custGeom>
                <a:avLst/>
                <a:gdLst/>
                <a:ahLst/>
                <a:cxnLst/>
                <a:rect l="l" t="t" r="r" b="b"/>
                <a:pathLst>
                  <a:path w="131" h="516" extrusionOk="0">
                    <a:moveTo>
                      <a:pt x="89" y="0"/>
                    </a:moveTo>
                    <a:cubicBezTo>
                      <a:pt x="75" y="0"/>
                      <a:pt x="64" y="6"/>
                      <a:pt x="64" y="20"/>
                    </a:cubicBezTo>
                    <a:cubicBezTo>
                      <a:pt x="52" y="176"/>
                      <a:pt x="30" y="332"/>
                      <a:pt x="8" y="487"/>
                    </a:cubicBezTo>
                    <a:cubicBezTo>
                      <a:pt x="1" y="501"/>
                      <a:pt x="20" y="515"/>
                      <a:pt x="39" y="515"/>
                    </a:cubicBezTo>
                    <a:cubicBezTo>
                      <a:pt x="49" y="515"/>
                      <a:pt x="59" y="511"/>
                      <a:pt x="64" y="499"/>
                    </a:cubicBezTo>
                    <a:cubicBezTo>
                      <a:pt x="96" y="354"/>
                      <a:pt x="119" y="187"/>
                      <a:pt x="130" y="32"/>
                    </a:cubicBezTo>
                    <a:cubicBezTo>
                      <a:pt x="130" y="12"/>
                      <a:pt x="108" y="0"/>
                      <a:pt x="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8"/>
              <p:cNvSpPr/>
              <p:nvPr/>
            </p:nvSpPr>
            <p:spPr>
              <a:xfrm>
                <a:off x="1256142" y="2428341"/>
                <a:ext cx="9699" cy="72706"/>
              </a:xfrm>
              <a:custGeom>
                <a:avLst/>
                <a:gdLst/>
                <a:ahLst/>
                <a:cxnLst/>
                <a:rect l="l" t="t" r="r" b="b"/>
                <a:pathLst>
                  <a:path w="278" h="2084" extrusionOk="0">
                    <a:moveTo>
                      <a:pt x="58" y="1"/>
                    </a:moveTo>
                    <a:cubicBezTo>
                      <a:pt x="46" y="1"/>
                      <a:pt x="37" y="5"/>
                      <a:pt x="33" y="15"/>
                    </a:cubicBezTo>
                    <a:cubicBezTo>
                      <a:pt x="0" y="204"/>
                      <a:pt x="23" y="393"/>
                      <a:pt x="33" y="582"/>
                    </a:cubicBezTo>
                    <a:cubicBezTo>
                      <a:pt x="55" y="760"/>
                      <a:pt x="78" y="950"/>
                      <a:pt x="100" y="1127"/>
                    </a:cubicBezTo>
                    <a:cubicBezTo>
                      <a:pt x="134" y="1439"/>
                      <a:pt x="156" y="1750"/>
                      <a:pt x="122" y="2050"/>
                    </a:cubicBezTo>
                    <a:cubicBezTo>
                      <a:pt x="167" y="2062"/>
                      <a:pt x="200" y="2072"/>
                      <a:pt x="245" y="2084"/>
                    </a:cubicBezTo>
                    <a:cubicBezTo>
                      <a:pt x="278" y="1783"/>
                      <a:pt x="267" y="1483"/>
                      <a:pt x="233" y="1183"/>
                    </a:cubicBezTo>
                    <a:lnTo>
                      <a:pt x="167" y="616"/>
                    </a:lnTo>
                    <a:cubicBezTo>
                      <a:pt x="144" y="426"/>
                      <a:pt x="144" y="238"/>
                      <a:pt x="122" y="38"/>
                    </a:cubicBezTo>
                    <a:cubicBezTo>
                      <a:pt x="122" y="22"/>
                      <a:pt x="85" y="1"/>
                      <a:pt x="5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8"/>
              <p:cNvSpPr/>
              <p:nvPr/>
            </p:nvSpPr>
            <p:spPr>
              <a:xfrm>
                <a:off x="1321837" y="2385219"/>
                <a:ext cx="9210" cy="59204"/>
              </a:xfrm>
              <a:custGeom>
                <a:avLst/>
                <a:gdLst/>
                <a:ahLst/>
                <a:cxnLst/>
                <a:rect l="l" t="t" r="r" b="b"/>
                <a:pathLst>
                  <a:path w="264" h="1697" extrusionOk="0">
                    <a:moveTo>
                      <a:pt x="103" y="1"/>
                    </a:moveTo>
                    <a:cubicBezTo>
                      <a:pt x="90" y="1"/>
                      <a:pt x="80" y="9"/>
                      <a:pt x="85" y="28"/>
                    </a:cubicBezTo>
                    <a:cubicBezTo>
                      <a:pt x="197" y="572"/>
                      <a:pt x="152" y="1128"/>
                      <a:pt x="8" y="1662"/>
                    </a:cubicBezTo>
                    <a:cubicBezTo>
                      <a:pt x="1" y="1684"/>
                      <a:pt x="16" y="1696"/>
                      <a:pt x="32" y="1696"/>
                    </a:cubicBezTo>
                    <a:cubicBezTo>
                      <a:pt x="40" y="1696"/>
                      <a:pt x="48" y="1693"/>
                      <a:pt x="53" y="1685"/>
                    </a:cubicBezTo>
                    <a:cubicBezTo>
                      <a:pt x="253" y="1162"/>
                      <a:pt x="263" y="562"/>
                      <a:pt x="130" y="16"/>
                    </a:cubicBezTo>
                    <a:cubicBezTo>
                      <a:pt x="125" y="6"/>
                      <a:pt x="114" y="1"/>
                      <a:pt x="10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8"/>
              <p:cNvSpPr/>
              <p:nvPr/>
            </p:nvSpPr>
            <p:spPr>
              <a:xfrm>
                <a:off x="1279796" y="2409082"/>
                <a:ext cx="32620" cy="92347"/>
              </a:xfrm>
              <a:custGeom>
                <a:avLst/>
                <a:gdLst/>
                <a:ahLst/>
                <a:cxnLst/>
                <a:rect l="l" t="t" r="r" b="b"/>
                <a:pathLst>
                  <a:path w="935" h="2647" extrusionOk="0">
                    <a:moveTo>
                      <a:pt x="847" y="0"/>
                    </a:moveTo>
                    <a:cubicBezTo>
                      <a:pt x="828" y="0"/>
                      <a:pt x="813" y="10"/>
                      <a:pt x="813" y="33"/>
                    </a:cubicBezTo>
                    <a:cubicBezTo>
                      <a:pt x="779" y="523"/>
                      <a:pt x="690" y="990"/>
                      <a:pt x="523" y="1457"/>
                    </a:cubicBezTo>
                    <a:cubicBezTo>
                      <a:pt x="378" y="1857"/>
                      <a:pt x="190" y="2258"/>
                      <a:pt x="0" y="2647"/>
                    </a:cubicBezTo>
                    <a:cubicBezTo>
                      <a:pt x="56" y="2636"/>
                      <a:pt x="101" y="2624"/>
                      <a:pt x="145" y="2614"/>
                    </a:cubicBezTo>
                    <a:cubicBezTo>
                      <a:pt x="334" y="2246"/>
                      <a:pt x="512" y="1868"/>
                      <a:pt x="645" y="1479"/>
                    </a:cubicBezTo>
                    <a:cubicBezTo>
                      <a:pt x="813" y="1023"/>
                      <a:pt x="935" y="533"/>
                      <a:pt x="902" y="44"/>
                    </a:cubicBezTo>
                    <a:cubicBezTo>
                      <a:pt x="902" y="18"/>
                      <a:pt x="872" y="0"/>
                      <a:pt x="84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8"/>
              <p:cNvSpPr/>
              <p:nvPr/>
            </p:nvSpPr>
            <p:spPr>
              <a:xfrm>
                <a:off x="1272818" y="2427643"/>
                <a:ext cx="19049" cy="74206"/>
              </a:xfrm>
              <a:custGeom>
                <a:avLst/>
                <a:gdLst/>
                <a:ahLst/>
                <a:cxnLst/>
                <a:rect l="l" t="t" r="r" b="b"/>
                <a:pathLst>
                  <a:path w="546" h="2127" extrusionOk="0">
                    <a:moveTo>
                      <a:pt x="508" y="1"/>
                    </a:moveTo>
                    <a:cubicBezTo>
                      <a:pt x="498" y="1"/>
                      <a:pt x="489" y="4"/>
                      <a:pt x="489" y="13"/>
                    </a:cubicBezTo>
                    <a:cubicBezTo>
                      <a:pt x="479" y="402"/>
                      <a:pt x="423" y="792"/>
                      <a:pt x="334" y="1170"/>
                    </a:cubicBezTo>
                    <a:cubicBezTo>
                      <a:pt x="245" y="1492"/>
                      <a:pt x="134" y="1815"/>
                      <a:pt x="0" y="2126"/>
                    </a:cubicBezTo>
                    <a:lnTo>
                      <a:pt x="123" y="2126"/>
                    </a:lnTo>
                    <a:cubicBezTo>
                      <a:pt x="256" y="1825"/>
                      <a:pt x="345" y="1492"/>
                      <a:pt x="423" y="1170"/>
                    </a:cubicBezTo>
                    <a:cubicBezTo>
                      <a:pt x="501" y="792"/>
                      <a:pt x="546" y="413"/>
                      <a:pt x="546" y="24"/>
                    </a:cubicBezTo>
                    <a:cubicBezTo>
                      <a:pt x="546" y="10"/>
                      <a:pt x="524" y="1"/>
                      <a:pt x="50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8"/>
              <p:cNvSpPr/>
              <p:nvPr/>
            </p:nvSpPr>
            <p:spPr>
              <a:xfrm>
                <a:off x="1570800" y="2145605"/>
                <a:ext cx="298044" cy="410556"/>
              </a:xfrm>
              <a:custGeom>
                <a:avLst/>
                <a:gdLst/>
                <a:ahLst/>
                <a:cxnLst/>
                <a:rect l="l" t="t" r="r" b="b"/>
                <a:pathLst>
                  <a:path w="8543" h="11768" extrusionOk="0">
                    <a:moveTo>
                      <a:pt x="1" y="0"/>
                    </a:moveTo>
                    <a:cubicBezTo>
                      <a:pt x="1" y="0"/>
                      <a:pt x="290" y="445"/>
                      <a:pt x="868" y="1412"/>
                    </a:cubicBezTo>
                    <a:cubicBezTo>
                      <a:pt x="1436" y="2369"/>
                      <a:pt x="1214" y="2168"/>
                      <a:pt x="1859" y="4638"/>
                    </a:cubicBezTo>
                    <a:cubicBezTo>
                      <a:pt x="2514" y="7107"/>
                      <a:pt x="2170" y="6518"/>
                      <a:pt x="3916" y="8809"/>
                    </a:cubicBezTo>
                    <a:cubicBezTo>
                      <a:pt x="5651" y="11088"/>
                      <a:pt x="7742" y="11589"/>
                      <a:pt x="7742" y="11589"/>
                    </a:cubicBezTo>
                    <a:lnTo>
                      <a:pt x="8543" y="11767"/>
                    </a:lnTo>
                    <a:lnTo>
                      <a:pt x="8543" y="10766"/>
                    </a:lnTo>
                    <a:lnTo>
                      <a:pt x="7865" y="9020"/>
                    </a:lnTo>
                    <a:cubicBezTo>
                      <a:pt x="7865" y="9020"/>
                      <a:pt x="6997" y="7652"/>
                      <a:pt x="6374" y="5828"/>
                    </a:cubicBezTo>
                    <a:cubicBezTo>
                      <a:pt x="5740" y="4015"/>
                      <a:pt x="4951" y="3937"/>
                      <a:pt x="3471" y="2358"/>
                    </a:cubicBezTo>
                    <a:cubicBezTo>
                      <a:pt x="1981" y="767"/>
                      <a:pt x="1" y="0"/>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8"/>
              <p:cNvSpPr/>
              <p:nvPr/>
            </p:nvSpPr>
            <p:spPr>
              <a:xfrm>
                <a:off x="1615458" y="2223581"/>
                <a:ext cx="218884" cy="324419"/>
              </a:xfrm>
              <a:custGeom>
                <a:avLst/>
                <a:gdLst/>
                <a:ahLst/>
                <a:cxnLst/>
                <a:rect l="l" t="t" r="r" b="b"/>
                <a:pathLst>
                  <a:path w="6274" h="9299" extrusionOk="0">
                    <a:moveTo>
                      <a:pt x="0" y="0"/>
                    </a:moveTo>
                    <a:cubicBezTo>
                      <a:pt x="23" y="101"/>
                      <a:pt x="56" y="212"/>
                      <a:pt x="89" y="334"/>
                    </a:cubicBezTo>
                    <a:cubicBezTo>
                      <a:pt x="223" y="556"/>
                      <a:pt x="345" y="779"/>
                      <a:pt x="468" y="1013"/>
                    </a:cubicBezTo>
                    <a:cubicBezTo>
                      <a:pt x="701" y="1491"/>
                      <a:pt x="890" y="2002"/>
                      <a:pt x="1034" y="2525"/>
                    </a:cubicBezTo>
                    <a:cubicBezTo>
                      <a:pt x="1179" y="3070"/>
                      <a:pt x="1279" y="3626"/>
                      <a:pt x="1469" y="4171"/>
                    </a:cubicBezTo>
                    <a:cubicBezTo>
                      <a:pt x="1657" y="4694"/>
                      <a:pt x="1936" y="5161"/>
                      <a:pt x="2314" y="5573"/>
                    </a:cubicBezTo>
                    <a:cubicBezTo>
                      <a:pt x="2680" y="5973"/>
                      <a:pt x="3103" y="6329"/>
                      <a:pt x="3503" y="6696"/>
                    </a:cubicBezTo>
                    <a:cubicBezTo>
                      <a:pt x="4271" y="7397"/>
                      <a:pt x="4949" y="8186"/>
                      <a:pt x="5673" y="8932"/>
                    </a:cubicBezTo>
                    <a:cubicBezTo>
                      <a:pt x="5750" y="9009"/>
                      <a:pt x="5817" y="9087"/>
                      <a:pt x="5895" y="9165"/>
                    </a:cubicBezTo>
                    <a:cubicBezTo>
                      <a:pt x="6051" y="9221"/>
                      <a:pt x="6173" y="9265"/>
                      <a:pt x="6273" y="9298"/>
                    </a:cubicBezTo>
                    <a:cubicBezTo>
                      <a:pt x="6184" y="9221"/>
                      <a:pt x="6106" y="9143"/>
                      <a:pt x="6029" y="9054"/>
                    </a:cubicBezTo>
                    <a:cubicBezTo>
                      <a:pt x="5295" y="8331"/>
                      <a:pt x="4627" y="7553"/>
                      <a:pt x="3893" y="6841"/>
                    </a:cubicBezTo>
                    <a:cubicBezTo>
                      <a:pt x="3493" y="6463"/>
                      <a:pt x="3070" y="6117"/>
                      <a:pt x="2680" y="5739"/>
                    </a:cubicBezTo>
                    <a:cubicBezTo>
                      <a:pt x="2280" y="5339"/>
                      <a:pt x="1946" y="4906"/>
                      <a:pt x="1724" y="4394"/>
                    </a:cubicBezTo>
                    <a:cubicBezTo>
                      <a:pt x="1501" y="3871"/>
                      <a:pt x="1380" y="3315"/>
                      <a:pt x="1246" y="2770"/>
                    </a:cubicBezTo>
                    <a:cubicBezTo>
                      <a:pt x="1113" y="2236"/>
                      <a:pt x="945" y="1725"/>
                      <a:pt x="712" y="1235"/>
                    </a:cubicBezTo>
                    <a:cubicBezTo>
                      <a:pt x="512" y="801"/>
                      <a:pt x="267" y="39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8"/>
              <p:cNvSpPr/>
              <p:nvPr/>
            </p:nvSpPr>
            <p:spPr>
              <a:xfrm>
                <a:off x="1570800" y="2145605"/>
                <a:ext cx="290683" cy="355818"/>
              </a:xfrm>
              <a:custGeom>
                <a:avLst/>
                <a:gdLst/>
                <a:ahLst/>
                <a:cxnLst/>
                <a:rect l="l" t="t" r="r" b="b"/>
                <a:pathLst>
                  <a:path w="8332" h="10199" extrusionOk="0">
                    <a:moveTo>
                      <a:pt x="1" y="0"/>
                    </a:moveTo>
                    <a:cubicBezTo>
                      <a:pt x="1" y="0"/>
                      <a:pt x="35" y="67"/>
                      <a:pt x="112" y="189"/>
                    </a:cubicBezTo>
                    <a:cubicBezTo>
                      <a:pt x="791" y="712"/>
                      <a:pt x="1392" y="1323"/>
                      <a:pt x="1903" y="2002"/>
                    </a:cubicBezTo>
                    <a:cubicBezTo>
                      <a:pt x="2215" y="2413"/>
                      <a:pt x="2504" y="2858"/>
                      <a:pt x="2737" y="3325"/>
                    </a:cubicBezTo>
                    <a:cubicBezTo>
                      <a:pt x="3004" y="3848"/>
                      <a:pt x="3216" y="4393"/>
                      <a:pt x="3449" y="4927"/>
                    </a:cubicBezTo>
                    <a:cubicBezTo>
                      <a:pt x="3861" y="5883"/>
                      <a:pt x="4383" y="6862"/>
                      <a:pt x="5273" y="7452"/>
                    </a:cubicBezTo>
                    <a:cubicBezTo>
                      <a:pt x="5695" y="7741"/>
                      <a:pt x="6252" y="7863"/>
                      <a:pt x="6607" y="8241"/>
                    </a:cubicBezTo>
                    <a:cubicBezTo>
                      <a:pt x="6963" y="8609"/>
                      <a:pt x="7119" y="9109"/>
                      <a:pt x="7453" y="9487"/>
                    </a:cubicBezTo>
                    <a:cubicBezTo>
                      <a:pt x="7697" y="9776"/>
                      <a:pt x="7998" y="10010"/>
                      <a:pt x="8332" y="10199"/>
                    </a:cubicBezTo>
                    <a:lnTo>
                      <a:pt x="8231" y="9954"/>
                    </a:lnTo>
                    <a:cubicBezTo>
                      <a:pt x="8076" y="9854"/>
                      <a:pt x="7920" y="9732"/>
                      <a:pt x="7786" y="9598"/>
                    </a:cubicBezTo>
                    <a:cubicBezTo>
                      <a:pt x="7608" y="9432"/>
                      <a:pt x="7464" y="9242"/>
                      <a:pt x="7342" y="9031"/>
                    </a:cubicBezTo>
                    <a:cubicBezTo>
                      <a:pt x="7208" y="8809"/>
                      <a:pt x="7086" y="8575"/>
                      <a:pt x="6941" y="8364"/>
                    </a:cubicBezTo>
                    <a:cubicBezTo>
                      <a:pt x="6797" y="8164"/>
                      <a:pt x="6607" y="7996"/>
                      <a:pt x="6397" y="7863"/>
                    </a:cubicBezTo>
                    <a:cubicBezTo>
                      <a:pt x="6163" y="7730"/>
                      <a:pt x="5929" y="7641"/>
                      <a:pt x="5695" y="7519"/>
                    </a:cubicBezTo>
                    <a:cubicBezTo>
                      <a:pt x="4750" y="7040"/>
                      <a:pt x="4172" y="6083"/>
                      <a:pt x="3750" y="5149"/>
                    </a:cubicBezTo>
                    <a:cubicBezTo>
                      <a:pt x="3505" y="4605"/>
                      <a:pt x="3293" y="4049"/>
                      <a:pt x="3026" y="3503"/>
                    </a:cubicBezTo>
                    <a:cubicBezTo>
                      <a:pt x="2793" y="3048"/>
                      <a:pt x="2526" y="2603"/>
                      <a:pt x="2225" y="2180"/>
                    </a:cubicBezTo>
                    <a:cubicBezTo>
                      <a:pt x="1636" y="1357"/>
                      <a:pt x="913" y="634"/>
                      <a:pt x="90" y="45"/>
                    </a:cubicBezTo>
                    <a:cubicBezTo>
                      <a:pt x="35" y="11"/>
                      <a:pt x="1" y="0"/>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8"/>
              <p:cNvSpPr/>
              <p:nvPr/>
            </p:nvSpPr>
            <p:spPr>
              <a:xfrm>
                <a:off x="1598397" y="2190193"/>
                <a:ext cx="270448" cy="363632"/>
              </a:xfrm>
              <a:custGeom>
                <a:avLst/>
                <a:gdLst/>
                <a:ahLst/>
                <a:cxnLst/>
                <a:rect l="l" t="t" r="r" b="b"/>
                <a:pathLst>
                  <a:path w="7752" h="10423" extrusionOk="0">
                    <a:moveTo>
                      <a:pt x="0" y="1"/>
                    </a:moveTo>
                    <a:lnTo>
                      <a:pt x="0" y="1"/>
                    </a:lnTo>
                    <a:cubicBezTo>
                      <a:pt x="22" y="45"/>
                      <a:pt x="55" y="90"/>
                      <a:pt x="77" y="134"/>
                    </a:cubicBezTo>
                    <a:cubicBezTo>
                      <a:pt x="111" y="190"/>
                      <a:pt x="144" y="235"/>
                      <a:pt x="166" y="290"/>
                    </a:cubicBezTo>
                    <a:cubicBezTo>
                      <a:pt x="667" y="813"/>
                      <a:pt x="1145" y="1358"/>
                      <a:pt x="1523" y="1980"/>
                    </a:cubicBezTo>
                    <a:cubicBezTo>
                      <a:pt x="1812" y="2425"/>
                      <a:pt x="2024" y="2915"/>
                      <a:pt x="2191" y="3426"/>
                    </a:cubicBezTo>
                    <a:cubicBezTo>
                      <a:pt x="2358" y="3938"/>
                      <a:pt x="2502" y="4472"/>
                      <a:pt x="2702" y="4973"/>
                    </a:cubicBezTo>
                    <a:cubicBezTo>
                      <a:pt x="2892" y="5428"/>
                      <a:pt x="3136" y="5863"/>
                      <a:pt x="3481" y="6207"/>
                    </a:cubicBezTo>
                    <a:cubicBezTo>
                      <a:pt x="3859" y="6574"/>
                      <a:pt x="4348" y="6775"/>
                      <a:pt x="4783" y="7052"/>
                    </a:cubicBezTo>
                    <a:cubicBezTo>
                      <a:pt x="5628" y="7598"/>
                      <a:pt x="6195" y="8443"/>
                      <a:pt x="6773" y="9244"/>
                    </a:cubicBezTo>
                    <a:cubicBezTo>
                      <a:pt x="7074" y="9655"/>
                      <a:pt x="7385" y="10067"/>
                      <a:pt x="7752" y="10423"/>
                    </a:cubicBezTo>
                    <a:lnTo>
                      <a:pt x="7752" y="10200"/>
                    </a:lnTo>
                    <a:cubicBezTo>
                      <a:pt x="7507" y="9944"/>
                      <a:pt x="7285" y="9655"/>
                      <a:pt x="7074" y="9377"/>
                    </a:cubicBezTo>
                    <a:cubicBezTo>
                      <a:pt x="6495" y="8599"/>
                      <a:pt x="5972" y="7753"/>
                      <a:pt x="5194" y="7153"/>
                    </a:cubicBezTo>
                    <a:cubicBezTo>
                      <a:pt x="4771" y="6841"/>
                      <a:pt x="4282" y="6652"/>
                      <a:pt x="3871" y="6330"/>
                    </a:cubicBezTo>
                    <a:cubicBezTo>
                      <a:pt x="3470" y="6040"/>
                      <a:pt x="3181" y="5618"/>
                      <a:pt x="2969" y="5173"/>
                    </a:cubicBezTo>
                    <a:cubicBezTo>
                      <a:pt x="2747" y="4694"/>
                      <a:pt x="2591" y="4183"/>
                      <a:pt x="2435" y="3683"/>
                    </a:cubicBezTo>
                    <a:cubicBezTo>
                      <a:pt x="2280" y="3171"/>
                      <a:pt x="2091" y="2682"/>
                      <a:pt x="1824" y="2225"/>
                    </a:cubicBezTo>
                    <a:cubicBezTo>
                      <a:pt x="1345" y="1380"/>
                      <a:pt x="678" y="68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8"/>
              <p:cNvSpPr/>
              <p:nvPr/>
            </p:nvSpPr>
            <p:spPr>
              <a:xfrm>
                <a:off x="1591001" y="2154921"/>
                <a:ext cx="252237" cy="302684"/>
              </a:xfrm>
              <a:custGeom>
                <a:avLst/>
                <a:gdLst/>
                <a:ahLst/>
                <a:cxnLst/>
                <a:rect l="l" t="t" r="r" b="b"/>
                <a:pathLst>
                  <a:path w="7230" h="8676" extrusionOk="0">
                    <a:moveTo>
                      <a:pt x="712" y="489"/>
                    </a:moveTo>
                    <a:lnTo>
                      <a:pt x="712" y="489"/>
                    </a:lnTo>
                    <a:cubicBezTo>
                      <a:pt x="924" y="678"/>
                      <a:pt x="1135" y="868"/>
                      <a:pt x="1335" y="1056"/>
                    </a:cubicBezTo>
                    <a:cubicBezTo>
                      <a:pt x="2091" y="1757"/>
                      <a:pt x="2859" y="2469"/>
                      <a:pt x="3504" y="3270"/>
                    </a:cubicBezTo>
                    <a:cubicBezTo>
                      <a:pt x="3838" y="3681"/>
                      <a:pt x="4127" y="4115"/>
                      <a:pt x="4427" y="4549"/>
                    </a:cubicBezTo>
                    <a:cubicBezTo>
                      <a:pt x="4728" y="4993"/>
                      <a:pt x="5027" y="5438"/>
                      <a:pt x="5306" y="5895"/>
                    </a:cubicBezTo>
                    <a:cubicBezTo>
                      <a:pt x="5628" y="6439"/>
                      <a:pt x="5951" y="6985"/>
                      <a:pt x="6295" y="7507"/>
                    </a:cubicBezTo>
                    <a:cubicBezTo>
                      <a:pt x="5662" y="6962"/>
                      <a:pt x="4961" y="6451"/>
                      <a:pt x="4438" y="5816"/>
                    </a:cubicBezTo>
                    <a:cubicBezTo>
                      <a:pt x="3849" y="5094"/>
                      <a:pt x="3493" y="4215"/>
                      <a:pt x="3015" y="3414"/>
                    </a:cubicBezTo>
                    <a:cubicBezTo>
                      <a:pt x="2570" y="2647"/>
                      <a:pt x="2036" y="1924"/>
                      <a:pt x="1458" y="1268"/>
                    </a:cubicBezTo>
                    <a:cubicBezTo>
                      <a:pt x="1213" y="1001"/>
                      <a:pt x="968" y="734"/>
                      <a:pt x="712" y="489"/>
                    </a:cubicBezTo>
                    <a:close/>
                    <a:moveTo>
                      <a:pt x="0" y="0"/>
                    </a:moveTo>
                    <a:lnTo>
                      <a:pt x="0" y="0"/>
                    </a:lnTo>
                    <a:cubicBezTo>
                      <a:pt x="56" y="55"/>
                      <a:pt x="123" y="100"/>
                      <a:pt x="190" y="156"/>
                    </a:cubicBezTo>
                    <a:cubicBezTo>
                      <a:pt x="523" y="456"/>
                      <a:pt x="835" y="779"/>
                      <a:pt x="1146" y="1101"/>
                    </a:cubicBezTo>
                    <a:cubicBezTo>
                      <a:pt x="1735" y="1746"/>
                      <a:pt x="2269" y="2447"/>
                      <a:pt x="2736" y="3192"/>
                    </a:cubicBezTo>
                    <a:cubicBezTo>
                      <a:pt x="3226" y="3970"/>
                      <a:pt x="3582" y="4827"/>
                      <a:pt x="4115" y="5572"/>
                    </a:cubicBezTo>
                    <a:cubicBezTo>
                      <a:pt x="4639" y="6328"/>
                      <a:pt x="5383" y="6874"/>
                      <a:pt x="6085" y="7463"/>
                    </a:cubicBezTo>
                    <a:cubicBezTo>
                      <a:pt x="6251" y="7608"/>
                      <a:pt x="6418" y="7752"/>
                      <a:pt x="6574" y="7907"/>
                    </a:cubicBezTo>
                    <a:cubicBezTo>
                      <a:pt x="6707" y="8075"/>
                      <a:pt x="6841" y="8241"/>
                      <a:pt x="6974" y="8397"/>
                    </a:cubicBezTo>
                    <a:cubicBezTo>
                      <a:pt x="7063" y="8486"/>
                      <a:pt x="7152" y="8586"/>
                      <a:pt x="7230" y="8675"/>
                    </a:cubicBezTo>
                    <a:cubicBezTo>
                      <a:pt x="7163" y="8553"/>
                      <a:pt x="7019" y="8308"/>
                      <a:pt x="6851" y="7986"/>
                    </a:cubicBezTo>
                    <a:cubicBezTo>
                      <a:pt x="6362" y="7363"/>
                      <a:pt x="5951" y="6673"/>
                      <a:pt x="5561" y="6017"/>
                    </a:cubicBezTo>
                    <a:cubicBezTo>
                      <a:pt x="5294" y="5561"/>
                      <a:pt x="5005" y="5116"/>
                      <a:pt x="4705" y="4682"/>
                    </a:cubicBezTo>
                    <a:cubicBezTo>
                      <a:pt x="4405" y="4237"/>
                      <a:pt x="4105" y="3804"/>
                      <a:pt x="3782" y="3381"/>
                    </a:cubicBezTo>
                    <a:cubicBezTo>
                      <a:pt x="3159" y="2580"/>
                      <a:pt x="2403" y="1879"/>
                      <a:pt x="1658" y="1190"/>
                    </a:cubicBezTo>
                    <a:cubicBezTo>
                      <a:pt x="1391" y="945"/>
                      <a:pt x="1124" y="700"/>
                      <a:pt x="846" y="467"/>
                    </a:cubicBezTo>
                    <a:cubicBezTo>
                      <a:pt x="523" y="267"/>
                      <a:pt x="234" y="1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8"/>
              <p:cNvSpPr/>
              <p:nvPr/>
            </p:nvSpPr>
            <p:spPr>
              <a:xfrm>
                <a:off x="1612736" y="2216568"/>
                <a:ext cx="256109" cy="339595"/>
              </a:xfrm>
              <a:custGeom>
                <a:avLst/>
                <a:gdLst/>
                <a:ahLst/>
                <a:cxnLst/>
                <a:rect l="l" t="t" r="r" b="b"/>
                <a:pathLst>
                  <a:path w="7341" h="9734" extrusionOk="0">
                    <a:moveTo>
                      <a:pt x="0" y="1"/>
                    </a:moveTo>
                    <a:cubicBezTo>
                      <a:pt x="178" y="435"/>
                      <a:pt x="200" y="824"/>
                      <a:pt x="657" y="2604"/>
                    </a:cubicBezTo>
                    <a:cubicBezTo>
                      <a:pt x="1312" y="5073"/>
                      <a:pt x="968" y="4484"/>
                      <a:pt x="2714" y="6775"/>
                    </a:cubicBezTo>
                    <a:cubicBezTo>
                      <a:pt x="4449" y="9054"/>
                      <a:pt x="6540" y="9555"/>
                      <a:pt x="6540" y="9555"/>
                    </a:cubicBezTo>
                    <a:lnTo>
                      <a:pt x="7341" y="9733"/>
                    </a:lnTo>
                    <a:lnTo>
                      <a:pt x="7341" y="8732"/>
                    </a:lnTo>
                    <a:lnTo>
                      <a:pt x="6663" y="6986"/>
                    </a:lnTo>
                    <a:cubicBezTo>
                      <a:pt x="6663" y="6986"/>
                      <a:pt x="5917" y="5796"/>
                      <a:pt x="5306" y="4161"/>
                    </a:cubicBezTo>
                    <a:cubicBezTo>
                      <a:pt x="5150" y="4061"/>
                      <a:pt x="4983" y="3972"/>
                      <a:pt x="4816" y="3905"/>
                    </a:cubicBezTo>
                    <a:cubicBezTo>
                      <a:pt x="4527" y="3772"/>
                      <a:pt x="4216" y="3694"/>
                      <a:pt x="3904" y="3605"/>
                    </a:cubicBezTo>
                    <a:cubicBezTo>
                      <a:pt x="3604" y="3516"/>
                      <a:pt x="3304" y="3416"/>
                      <a:pt x="3048" y="3226"/>
                    </a:cubicBezTo>
                    <a:cubicBezTo>
                      <a:pt x="2837" y="3060"/>
                      <a:pt x="2669" y="2860"/>
                      <a:pt x="2514" y="2648"/>
                    </a:cubicBezTo>
                    <a:cubicBezTo>
                      <a:pt x="2214" y="2215"/>
                      <a:pt x="2002" y="1725"/>
                      <a:pt x="1702" y="1280"/>
                    </a:cubicBezTo>
                    <a:cubicBezTo>
                      <a:pt x="1557" y="1069"/>
                      <a:pt x="1401" y="869"/>
                      <a:pt x="1201" y="702"/>
                    </a:cubicBezTo>
                    <a:cubicBezTo>
                      <a:pt x="1001" y="524"/>
                      <a:pt x="779" y="391"/>
                      <a:pt x="556" y="268"/>
                    </a:cubicBezTo>
                    <a:cubicBezTo>
                      <a:pt x="368" y="179"/>
                      <a:pt x="190"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8"/>
              <p:cNvSpPr/>
              <p:nvPr/>
            </p:nvSpPr>
            <p:spPr>
              <a:xfrm>
                <a:off x="1722914" y="2331456"/>
                <a:ext cx="120327" cy="126153"/>
              </a:xfrm>
              <a:custGeom>
                <a:avLst/>
                <a:gdLst/>
                <a:ahLst/>
                <a:cxnLst/>
                <a:rect l="l" t="t" r="r" b="b"/>
                <a:pathLst>
                  <a:path w="3449" h="3616" extrusionOk="0">
                    <a:moveTo>
                      <a:pt x="1" y="0"/>
                    </a:moveTo>
                    <a:cubicBezTo>
                      <a:pt x="101" y="178"/>
                      <a:pt x="213" y="356"/>
                      <a:pt x="334" y="512"/>
                    </a:cubicBezTo>
                    <a:cubicBezTo>
                      <a:pt x="858" y="1268"/>
                      <a:pt x="1602" y="1814"/>
                      <a:pt x="2304" y="2403"/>
                    </a:cubicBezTo>
                    <a:cubicBezTo>
                      <a:pt x="2470" y="2548"/>
                      <a:pt x="2637" y="2692"/>
                      <a:pt x="2793" y="2847"/>
                    </a:cubicBezTo>
                    <a:cubicBezTo>
                      <a:pt x="2926" y="3015"/>
                      <a:pt x="3060" y="3181"/>
                      <a:pt x="3193" y="3337"/>
                    </a:cubicBezTo>
                    <a:cubicBezTo>
                      <a:pt x="3282" y="3426"/>
                      <a:pt x="3371" y="3526"/>
                      <a:pt x="3449" y="3615"/>
                    </a:cubicBezTo>
                    <a:cubicBezTo>
                      <a:pt x="3449" y="3593"/>
                      <a:pt x="3438" y="3581"/>
                      <a:pt x="3426" y="3571"/>
                    </a:cubicBezTo>
                    <a:cubicBezTo>
                      <a:pt x="3426" y="3559"/>
                      <a:pt x="3426" y="3559"/>
                      <a:pt x="3416" y="3549"/>
                    </a:cubicBezTo>
                    <a:cubicBezTo>
                      <a:pt x="3416" y="3537"/>
                      <a:pt x="3404" y="3526"/>
                      <a:pt x="3393" y="3515"/>
                    </a:cubicBezTo>
                    <a:cubicBezTo>
                      <a:pt x="3393" y="3504"/>
                      <a:pt x="3393" y="3504"/>
                      <a:pt x="3382" y="3493"/>
                    </a:cubicBezTo>
                    <a:lnTo>
                      <a:pt x="3349" y="3426"/>
                    </a:lnTo>
                    <a:lnTo>
                      <a:pt x="3337" y="3426"/>
                    </a:lnTo>
                    <a:lnTo>
                      <a:pt x="3305" y="3359"/>
                    </a:lnTo>
                    <a:cubicBezTo>
                      <a:pt x="3305" y="3348"/>
                      <a:pt x="3293" y="3337"/>
                      <a:pt x="3293" y="3337"/>
                    </a:cubicBezTo>
                    <a:lnTo>
                      <a:pt x="3260" y="3270"/>
                    </a:lnTo>
                    <a:cubicBezTo>
                      <a:pt x="3248" y="3259"/>
                      <a:pt x="3248" y="3259"/>
                      <a:pt x="3248" y="3248"/>
                    </a:cubicBezTo>
                    <a:cubicBezTo>
                      <a:pt x="3226" y="3215"/>
                      <a:pt x="3216" y="3181"/>
                      <a:pt x="3193" y="3148"/>
                    </a:cubicBezTo>
                    <a:cubicBezTo>
                      <a:pt x="3171" y="3114"/>
                      <a:pt x="3159" y="3081"/>
                      <a:pt x="3137" y="3059"/>
                    </a:cubicBezTo>
                    <a:cubicBezTo>
                      <a:pt x="3137" y="3048"/>
                      <a:pt x="3127" y="3037"/>
                      <a:pt x="3127" y="3025"/>
                    </a:cubicBezTo>
                    <a:cubicBezTo>
                      <a:pt x="3104" y="3003"/>
                      <a:pt x="3093" y="2970"/>
                      <a:pt x="3082" y="2948"/>
                    </a:cubicBezTo>
                    <a:cubicBezTo>
                      <a:pt x="3082" y="2936"/>
                      <a:pt x="3070" y="2926"/>
                      <a:pt x="3070" y="2926"/>
                    </a:cubicBezTo>
                    <a:cubicBezTo>
                      <a:pt x="2581" y="2303"/>
                      <a:pt x="2170" y="1613"/>
                      <a:pt x="1780" y="957"/>
                    </a:cubicBezTo>
                    <a:cubicBezTo>
                      <a:pt x="1703" y="823"/>
                      <a:pt x="1614" y="690"/>
                      <a:pt x="1536" y="556"/>
                    </a:cubicBezTo>
                    <a:cubicBezTo>
                      <a:pt x="1458" y="523"/>
                      <a:pt x="1380" y="501"/>
                      <a:pt x="1291" y="467"/>
                    </a:cubicBezTo>
                    <a:lnTo>
                      <a:pt x="1291" y="467"/>
                    </a:lnTo>
                    <a:lnTo>
                      <a:pt x="1525" y="835"/>
                    </a:lnTo>
                    <a:cubicBezTo>
                      <a:pt x="1847" y="1379"/>
                      <a:pt x="2170" y="1925"/>
                      <a:pt x="2514" y="2447"/>
                    </a:cubicBezTo>
                    <a:cubicBezTo>
                      <a:pt x="1881" y="1902"/>
                      <a:pt x="1180" y="1391"/>
                      <a:pt x="657" y="756"/>
                    </a:cubicBezTo>
                    <a:cubicBezTo>
                      <a:pt x="502" y="556"/>
                      <a:pt x="357" y="345"/>
                      <a:pt x="213" y="123"/>
                    </a:cubicBezTo>
                    <a:cubicBezTo>
                      <a:pt x="146" y="89"/>
                      <a:pt x="68" y="45"/>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8"/>
              <p:cNvSpPr/>
              <p:nvPr/>
            </p:nvSpPr>
            <p:spPr>
              <a:xfrm>
                <a:off x="1654637" y="2240641"/>
                <a:ext cx="206848" cy="260784"/>
              </a:xfrm>
              <a:custGeom>
                <a:avLst/>
                <a:gdLst/>
                <a:ahLst/>
                <a:cxnLst/>
                <a:rect l="l" t="t" r="r" b="b"/>
                <a:pathLst>
                  <a:path w="5929" h="7475" extrusionOk="0">
                    <a:moveTo>
                      <a:pt x="0" y="1"/>
                    </a:moveTo>
                    <a:lnTo>
                      <a:pt x="0" y="12"/>
                    </a:lnTo>
                    <a:cubicBezTo>
                      <a:pt x="5" y="16"/>
                      <a:pt x="10" y="20"/>
                      <a:pt x="15" y="24"/>
                    </a:cubicBezTo>
                    <a:lnTo>
                      <a:pt x="15" y="24"/>
                    </a:lnTo>
                    <a:cubicBezTo>
                      <a:pt x="10" y="16"/>
                      <a:pt x="5" y="8"/>
                      <a:pt x="0" y="1"/>
                    </a:cubicBezTo>
                    <a:close/>
                    <a:moveTo>
                      <a:pt x="15" y="24"/>
                    </a:moveTo>
                    <a:cubicBezTo>
                      <a:pt x="132" y="217"/>
                      <a:pt x="238" y="409"/>
                      <a:pt x="334" y="601"/>
                    </a:cubicBezTo>
                    <a:cubicBezTo>
                      <a:pt x="601" y="1124"/>
                      <a:pt x="813" y="1669"/>
                      <a:pt x="1046" y="2203"/>
                    </a:cubicBezTo>
                    <a:cubicBezTo>
                      <a:pt x="1458" y="3159"/>
                      <a:pt x="1980" y="4138"/>
                      <a:pt x="2870" y="4728"/>
                    </a:cubicBezTo>
                    <a:cubicBezTo>
                      <a:pt x="3292" y="5017"/>
                      <a:pt x="3849" y="5139"/>
                      <a:pt x="4204" y="5517"/>
                    </a:cubicBezTo>
                    <a:cubicBezTo>
                      <a:pt x="4560" y="5885"/>
                      <a:pt x="4716" y="6385"/>
                      <a:pt x="5050" y="6763"/>
                    </a:cubicBezTo>
                    <a:cubicBezTo>
                      <a:pt x="5294" y="7052"/>
                      <a:pt x="5595" y="7286"/>
                      <a:pt x="5929" y="7475"/>
                    </a:cubicBezTo>
                    <a:lnTo>
                      <a:pt x="5828" y="7230"/>
                    </a:lnTo>
                    <a:cubicBezTo>
                      <a:pt x="5673" y="7130"/>
                      <a:pt x="5517" y="7008"/>
                      <a:pt x="5383" y="6874"/>
                    </a:cubicBezTo>
                    <a:cubicBezTo>
                      <a:pt x="5205" y="6708"/>
                      <a:pt x="5061" y="6518"/>
                      <a:pt x="4939" y="6307"/>
                    </a:cubicBezTo>
                    <a:cubicBezTo>
                      <a:pt x="4805" y="6085"/>
                      <a:pt x="4683" y="5851"/>
                      <a:pt x="4538" y="5640"/>
                    </a:cubicBezTo>
                    <a:cubicBezTo>
                      <a:pt x="4394" y="5440"/>
                      <a:pt x="4204" y="5272"/>
                      <a:pt x="3994" y="5139"/>
                    </a:cubicBezTo>
                    <a:cubicBezTo>
                      <a:pt x="3760" y="5006"/>
                      <a:pt x="3526" y="4917"/>
                      <a:pt x="3292" y="4795"/>
                    </a:cubicBezTo>
                    <a:cubicBezTo>
                      <a:pt x="2347" y="4316"/>
                      <a:pt x="1769" y="3359"/>
                      <a:pt x="1347" y="2425"/>
                    </a:cubicBezTo>
                    <a:cubicBezTo>
                      <a:pt x="1102" y="1881"/>
                      <a:pt x="890" y="1325"/>
                      <a:pt x="623" y="779"/>
                    </a:cubicBezTo>
                    <a:cubicBezTo>
                      <a:pt x="612" y="768"/>
                      <a:pt x="601" y="746"/>
                      <a:pt x="590" y="724"/>
                    </a:cubicBezTo>
                    <a:cubicBezTo>
                      <a:pt x="556" y="679"/>
                      <a:pt x="534" y="635"/>
                      <a:pt x="501" y="590"/>
                    </a:cubicBezTo>
                    <a:cubicBezTo>
                      <a:pt x="360" y="384"/>
                      <a:pt x="208" y="188"/>
                      <a:pt x="15" y="24"/>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8"/>
              <p:cNvSpPr/>
              <p:nvPr/>
            </p:nvSpPr>
            <p:spPr>
              <a:xfrm>
                <a:off x="1615458" y="2223581"/>
                <a:ext cx="218884" cy="324419"/>
              </a:xfrm>
              <a:custGeom>
                <a:avLst/>
                <a:gdLst/>
                <a:ahLst/>
                <a:cxnLst/>
                <a:rect l="l" t="t" r="r" b="b"/>
                <a:pathLst>
                  <a:path w="6274" h="9299" extrusionOk="0">
                    <a:moveTo>
                      <a:pt x="0" y="0"/>
                    </a:moveTo>
                    <a:cubicBezTo>
                      <a:pt x="0" y="22"/>
                      <a:pt x="11" y="56"/>
                      <a:pt x="23" y="78"/>
                    </a:cubicBezTo>
                    <a:cubicBezTo>
                      <a:pt x="23" y="111"/>
                      <a:pt x="33" y="134"/>
                      <a:pt x="45" y="156"/>
                    </a:cubicBezTo>
                    <a:lnTo>
                      <a:pt x="45" y="167"/>
                    </a:lnTo>
                    <a:cubicBezTo>
                      <a:pt x="45" y="190"/>
                      <a:pt x="56" y="212"/>
                      <a:pt x="67" y="245"/>
                    </a:cubicBezTo>
                    <a:lnTo>
                      <a:pt x="67" y="256"/>
                    </a:lnTo>
                    <a:cubicBezTo>
                      <a:pt x="67" y="279"/>
                      <a:pt x="78" y="301"/>
                      <a:pt x="78" y="323"/>
                    </a:cubicBezTo>
                    <a:lnTo>
                      <a:pt x="89" y="334"/>
                    </a:lnTo>
                    <a:cubicBezTo>
                      <a:pt x="223" y="556"/>
                      <a:pt x="345" y="779"/>
                      <a:pt x="468" y="1013"/>
                    </a:cubicBezTo>
                    <a:cubicBezTo>
                      <a:pt x="701" y="1491"/>
                      <a:pt x="890" y="2002"/>
                      <a:pt x="1034" y="2525"/>
                    </a:cubicBezTo>
                    <a:cubicBezTo>
                      <a:pt x="1179" y="3070"/>
                      <a:pt x="1279" y="3626"/>
                      <a:pt x="1469" y="4171"/>
                    </a:cubicBezTo>
                    <a:cubicBezTo>
                      <a:pt x="1657" y="4694"/>
                      <a:pt x="1936" y="5161"/>
                      <a:pt x="2314" y="5573"/>
                    </a:cubicBezTo>
                    <a:cubicBezTo>
                      <a:pt x="2680" y="5973"/>
                      <a:pt x="3103" y="6329"/>
                      <a:pt x="3503" y="6696"/>
                    </a:cubicBezTo>
                    <a:cubicBezTo>
                      <a:pt x="4271" y="7397"/>
                      <a:pt x="4949" y="8186"/>
                      <a:pt x="5673" y="8932"/>
                    </a:cubicBezTo>
                    <a:cubicBezTo>
                      <a:pt x="5750" y="9009"/>
                      <a:pt x="5817" y="9087"/>
                      <a:pt x="5895" y="9165"/>
                    </a:cubicBezTo>
                    <a:cubicBezTo>
                      <a:pt x="6051" y="9221"/>
                      <a:pt x="6173" y="9265"/>
                      <a:pt x="6273" y="9298"/>
                    </a:cubicBezTo>
                    <a:cubicBezTo>
                      <a:pt x="6184" y="9221"/>
                      <a:pt x="6106" y="9143"/>
                      <a:pt x="6029" y="9054"/>
                    </a:cubicBezTo>
                    <a:cubicBezTo>
                      <a:pt x="5295" y="8331"/>
                      <a:pt x="4627" y="7553"/>
                      <a:pt x="3893" y="6841"/>
                    </a:cubicBezTo>
                    <a:cubicBezTo>
                      <a:pt x="3493" y="6463"/>
                      <a:pt x="3070" y="6117"/>
                      <a:pt x="2680" y="5739"/>
                    </a:cubicBezTo>
                    <a:cubicBezTo>
                      <a:pt x="2280" y="5339"/>
                      <a:pt x="1946" y="4906"/>
                      <a:pt x="1724" y="4394"/>
                    </a:cubicBezTo>
                    <a:cubicBezTo>
                      <a:pt x="1501" y="3871"/>
                      <a:pt x="1380" y="3315"/>
                      <a:pt x="1246" y="2770"/>
                    </a:cubicBezTo>
                    <a:cubicBezTo>
                      <a:pt x="1113" y="2236"/>
                      <a:pt x="945" y="1725"/>
                      <a:pt x="712" y="1235"/>
                    </a:cubicBezTo>
                    <a:cubicBezTo>
                      <a:pt x="512" y="801"/>
                      <a:pt x="267" y="390"/>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8"/>
              <p:cNvSpPr/>
              <p:nvPr/>
            </p:nvSpPr>
            <p:spPr>
              <a:xfrm>
                <a:off x="1624005" y="2222011"/>
                <a:ext cx="244840" cy="331815"/>
              </a:xfrm>
              <a:custGeom>
                <a:avLst/>
                <a:gdLst/>
                <a:ahLst/>
                <a:cxnLst/>
                <a:rect l="l" t="t" r="r" b="b"/>
                <a:pathLst>
                  <a:path w="7018" h="9511" extrusionOk="0">
                    <a:moveTo>
                      <a:pt x="0" y="1"/>
                    </a:moveTo>
                    <a:lnTo>
                      <a:pt x="0" y="1"/>
                    </a:lnTo>
                    <a:cubicBezTo>
                      <a:pt x="289" y="334"/>
                      <a:pt x="556" y="690"/>
                      <a:pt x="789" y="1068"/>
                    </a:cubicBezTo>
                    <a:cubicBezTo>
                      <a:pt x="1078" y="1513"/>
                      <a:pt x="1290" y="2003"/>
                      <a:pt x="1457" y="2514"/>
                    </a:cubicBezTo>
                    <a:cubicBezTo>
                      <a:pt x="1624" y="3026"/>
                      <a:pt x="1768" y="3560"/>
                      <a:pt x="1968" y="4061"/>
                    </a:cubicBezTo>
                    <a:cubicBezTo>
                      <a:pt x="2158" y="4516"/>
                      <a:pt x="2402" y="4951"/>
                      <a:pt x="2747" y="5295"/>
                    </a:cubicBezTo>
                    <a:cubicBezTo>
                      <a:pt x="3125" y="5662"/>
                      <a:pt x="3614" y="5863"/>
                      <a:pt x="4049" y="6140"/>
                    </a:cubicBezTo>
                    <a:cubicBezTo>
                      <a:pt x="4894" y="6686"/>
                      <a:pt x="5461" y="7531"/>
                      <a:pt x="6039" y="8332"/>
                    </a:cubicBezTo>
                    <a:cubicBezTo>
                      <a:pt x="6340" y="8743"/>
                      <a:pt x="6651" y="9155"/>
                      <a:pt x="7018" y="9511"/>
                    </a:cubicBezTo>
                    <a:lnTo>
                      <a:pt x="7018" y="9288"/>
                    </a:lnTo>
                    <a:cubicBezTo>
                      <a:pt x="6773" y="9032"/>
                      <a:pt x="6551" y="8743"/>
                      <a:pt x="6340" y="8465"/>
                    </a:cubicBezTo>
                    <a:cubicBezTo>
                      <a:pt x="5761" y="7687"/>
                      <a:pt x="5238" y="6841"/>
                      <a:pt x="4460" y="6241"/>
                    </a:cubicBezTo>
                    <a:cubicBezTo>
                      <a:pt x="4037" y="5929"/>
                      <a:pt x="3548" y="5740"/>
                      <a:pt x="3137" y="5418"/>
                    </a:cubicBezTo>
                    <a:cubicBezTo>
                      <a:pt x="2736" y="5128"/>
                      <a:pt x="2447" y="4706"/>
                      <a:pt x="2235" y="4261"/>
                    </a:cubicBezTo>
                    <a:cubicBezTo>
                      <a:pt x="2013" y="3782"/>
                      <a:pt x="1857" y="3271"/>
                      <a:pt x="1701" y="2771"/>
                    </a:cubicBezTo>
                    <a:cubicBezTo>
                      <a:pt x="1546" y="2259"/>
                      <a:pt x="1357" y="1770"/>
                      <a:pt x="1090" y="1313"/>
                    </a:cubicBezTo>
                    <a:cubicBezTo>
                      <a:pt x="845" y="880"/>
                      <a:pt x="556" y="490"/>
                      <a:pt x="245" y="123"/>
                    </a:cubicBezTo>
                    <a:cubicBezTo>
                      <a:pt x="233" y="123"/>
                      <a:pt x="233" y="123"/>
                      <a:pt x="233" y="112"/>
                    </a:cubicBezTo>
                    <a:cubicBezTo>
                      <a:pt x="156" y="79"/>
                      <a:pt x="77" y="3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8"/>
              <p:cNvSpPr/>
              <p:nvPr/>
            </p:nvSpPr>
            <p:spPr>
              <a:xfrm>
                <a:off x="1630215" y="2247026"/>
                <a:ext cx="227013" cy="247108"/>
              </a:xfrm>
              <a:custGeom>
                <a:avLst/>
                <a:gdLst/>
                <a:ahLst/>
                <a:cxnLst/>
                <a:rect l="l" t="t" r="r" b="b"/>
                <a:pathLst>
                  <a:path w="6507" h="7083" extrusionOk="0">
                    <a:moveTo>
                      <a:pt x="3514" y="1"/>
                    </a:moveTo>
                    <a:cubicBezTo>
                      <a:pt x="3439" y="1"/>
                      <a:pt x="3363" y="14"/>
                      <a:pt x="3292" y="29"/>
                    </a:cubicBezTo>
                    <a:cubicBezTo>
                      <a:pt x="3225" y="40"/>
                      <a:pt x="3159" y="52"/>
                      <a:pt x="3103" y="52"/>
                    </a:cubicBezTo>
                    <a:cubicBezTo>
                      <a:pt x="3099" y="51"/>
                      <a:pt x="3096" y="51"/>
                      <a:pt x="3092" y="51"/>
                    </a:cubicBezTo>
                    <a:cubicBezTo>
                      <a:pt x="2949" y="51"/>
                      <a:pt x="2562" y="269"/>
                      <a:pt x="2291" y="941"/>
                    </a:cubicBezTo>
                    <a:cubicBezTo>
                      <a:pt x="2057" y="1497"/>
                      <a:pt x="1857" y="1664"/>
                      <a:pt x="1579" y="1764"/>
                    </a:cubicBezTo>
                    <a:cubicBezTo>
                      <a:pt x="1312" y="1864"/>
                      <a:pt x="845" y="1764"/>
                      <a:pt x="556" y="1987"/>
                    </a:cubicBezTo>
                    <a:cubicBezTo>
                      <a:pt x="267" y="2220"/>
                      <a:pt x="289" y="2009"/>
                      <a:pt x="245" y="2576"/>
                    </a:cubicBezTo>
                    <a:cubicBezTo>
                      <a:pt x="189" y="3132"/>
                      <a:pt x="255" y="3154"/>
                      <a:pt x="189" y="3566"/>
                    </a:cubicBezTo>
                    <a:cubicBezTo>
                      <a:pt x="111" y="3989"/>
                      <a:pt x="0" y="4167"/>
                      <a:pt x="534" y="4645"/>
                    </a:cubicBezTo>
                    <a:cubicBezTo>
                      <a:pt x="1068" y="5134"/>
                      <a:pt x="1657" y="4945"/>
                      <a:pt x="2213" y="5757"/>
                    </a:cubicBezTo>
                    <a:cubicBezTo>
                      <a:pt x="2769" y="6580"/>
                      <a:pt x="2447" y="6280"/>
                      <a:pt x="3080" y="6703"/>
                    </a:cubicBezTo>
                    <a:cubicBezTo>
                      <a:pt x="3604" y="7052"/>
                      <a:pt x="4318" y="7082"/>
                      <a:pt x="4550" y="7082"/>
                    </a:cubicBezTo>
                    <a:cubicBezTo>
                      <a:pt x="4599" y="7082"/>
                      <a:pt x="4627" y="7081"/>
                      <a:pt x="4627" y="7081"/>
                    </a:cubicBezTo>
                    <a:lnTo>
                      <a:pt x="6506" y="5457"/>
                    </a:lnTo>
                    <a:lnTo>
                      <a:pt x="6017" y="2009"/>
                    </a:lnTo>
                    <a:cubicBezTo>
                      <a:pt x="6017" y="2009"/>
                      <a:pt x="5761" y="1542"/>
                      <a:pt x="4815" y="897"/>
                    </a:cubicBezTo>
                    <a:cubicBezTo>
                      <a:pt x="3859" y="262"/>
                      <a:pt x="3992" y="207"/>
                      <a:pt x="3770" y="74"/>
                    </a:cubicBezTo>
                    <a:cubicBezTo>
                      <a:pt x="3692" y="19"/>
                      <a:pt x="3604" y="1"/>
                      <a:pt x="3514"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8"/>
              <p:cNvSpPr/>
              <p:nvPr/>
            </p:nvSpPr>
            <p:spPr>
              <a:xfrm>
                <a:off x="1636007" y="2308011"/>
                <a:ext cx="221222" cy="179845"/>
              </a:xfrm>
              <a:custGeom>
                <a:avLst/>
                <a:gdLst/>
                <a:ahLst/>
                <a:cxnLst/>
                <a:rect l="l" t="t" r="r" b="b"/>
                <a:pathLst>
                  <a:path w="6341" h="5155" extrusionOk="0">
                    <a:moveTo>
                      <a:pt x="2728" y="1"/>
                    </a:moveTo>
                    <a:cubicBezTo>
                      <a:pt x="2572" y="1"/>
                      <a:pt x="2415" y="15"/>
                      <a:pt x="2269" y="49"/>
                    </a:cubicBezTo>
                    <a:cubicBezTo>
                      <a:pt x="1858" y="172"/>
                      <a:pt x="1547" y="484"/>
                      <a:pt x="1157" y="617"/>
                    </a:cubicBezTo>
                    <a:cubicBezTo>
                      <a:pt x="835" y="728"/>
                      <a:pt x="457" y="717"/>
                      <a:pt x="178" y="895"/>
                    </a:cubicBezTo>
                    <a:cubicBezTo>
                      <a:pt x="145" y="917"/>
                      <a:pt x="112" y="951"/>
                      <a:pt x="89" y="984"/>
                    </a:cubicBezTo>
                    <a:cubicBezTo>
                      <a:pt x="34" y="1106"/>
                      <a:pt x="178" y="1240"/>
                      <a:pt x="145" y="1373"/>
                    </a:cubicBezTo>
                    <a:cubicBezTo>
                      <a:pt x="123" y="1418"/>
                      <a:pt x="89" y="1451"/>
                      <a:pt x="56" y="1485"/>
                    </a:cubicBezTo>
                    <a:cubicBezTo>
                      <a:pt x="56" y="1573"/>
                      <a:pt x="45" y="1673"/>
                      <a:pt x="23" y="1818"/>
                    </a:cubicBezTo>
                    <a:cubicBezTo>
                      <a:pt x="12" y="1851"/>
                      <a:pt x="12" y="1885"/>
                      <a:pt x="0" y="1918"/>
                    </a:cubicBezTo>
                    <a:cubicBezTo>
                      <a:pt x="134" y="2263"/>
                      <a:pt x="435" y="2541"/>
                      <a:pt x="779" y="2741"/>
                    </a:cubicBezTo>
                    <a:cubicBezTo>
                      <a:pt x="1135" y="2953"/>
                      <a:pt x="1525" y="3097"/>
                      <a:pt x="1891" y="3286"/>
                    </a:cubicBezTo>
                    <a:cubicBezTo>
                      <a:pt x="2358" y="3519"/>
                      <a:pt x="2781" y="3831"/>
                      <a:pt x="3204" y="4142"/>
                    </a:cubicBezTo>
                    <a:cubicBezTo>
                      <a:pt x="3537" y="4376"/>
                      <a:pt x="3860" y="4621"/>
                      <a:pt x="4127" y="4921"/>
                    </a:cubicBezTo>
                    <a:cubicBezTo>
                      <a:pt x="4205" y="5021"/>
                      <a:pt x="4305" y="5143"/>
                      <a:pt x="4439" y="5155"/>
                    </a:cubicBezTo>
                    <a:cubicBezTo>
                      <a:pt x="4516" y="5155"/>
                      <a:pt x="4583" y="5133"/>
                      <a:pt x="4649" y="5099"/>
                    </a:cubicBezTo>
                    <a:cubicBezTo>
                      <a:pt x="4706" y="5077"/>
                      <a:pt x="4750" y="5066"/>
                      <a:pt x="4795" y="5044"/>
                    </a:cubicBezTo>
                    <a:lnTo>
                      <a:pt x="6340" y="3709"/>
                    </a:lnTo>
                    <a:lnTo>
                      <a:pt x="6040" y="1573"/>
                    </a:lnTo>
                    <a:cubicBezTo>
                      <a:pt x="5996" y="1540"/>
                      <a:pt x="5940" y="1507"/>
                      <a:pt x="5884" y="1485"/>
                    </a:cubicBezTo>
                    <a:cubicBezTo>
                      <a:pt x="5695" y="1384"/>
                      <a:pt x="5473" y="1373"/>
                      <a:pt x="5262" y="1351"/>
                    </a:cubicBezTo>
                    <a:cubicBezTo>
                      <a:pt x="4783" y="1307"/>
                      <a:pt x="4283" y="1151"/>
                      <a:pt x="4016" y="783"/>
                    </a:cubicBezTo>
                    <a:cubicBezTo>
                      <a:pt x="3893" y="617"/>
                      <a:pt x="3838" y="427"/>
                      <a:pt x="3693" y="283"/>
                    </a:cubicBezTo>
                    <a:cubicBezTo>
                      <a:pt x="3493" y="83"/>
                      <a:pt x="3171" y="27"/>
                      <a:pt x="2870" y="5"/>
                    </a:cubicBezTo>
                    <a:cubicBezTo>
                      <a:pt x="2823" y="2"/>
                      <a:pt x="2776" y="1"/>
                      <a:pt x="2728"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8"/>
              <p:cNvSpPr/>
              <p:nvPr/>
            </p:nvSpPr>
            <p:spPr>
              <a:xfrm>
                <a:off x="1772595" y="2278670"/>
                <a:ext cx="15560" cy="32620"/>
              </a:xfrm>
              <a:custGeom>
                <a:avLst/>
                <a:gdLst/>
                <a:ahLst/>
                <a:cxnLst/>
                <a:rect l="l" t="t" r="r" b="b"/>
                <a:pathLst>
                  <a:path w="446" h="935" extrusionOk="0">
                    <a:moveTo>
                      <a:pt x="12" y="1"/>
                    </a:moveTo>
                    <a:cubicBezTo>
                      <a:pt x="0" y="1"/>
                      <a:pt x="0" y="12"/>
                      <a:pt x="0" y="12"/>
                    </a:cubicBezTo>
                    <a:cubicBezTo>
                      <a:pt x="23" y="257"/>
                      <a:pt x="56" y="479"/>
                      <a:pt x="201" y="679"/>
                    </a:cubicBezTo>
                    <a:cubicBezTo>
                      <a:pt x="279" y="768"/>
                      <a:pt x="346" y="846"/>
                      <a:pt x="423" y="935"/>
                    </a:cubicBezTo>
                    <a:cubicBezTo>
                      <a:pt x="435" y="924"/>
                      <a:pt x="435" y="902"/>
                      <a:pt x="445" y="890"/>
                    </a:cubicBezTo>
                    <a:cubicBezTo>
                      <a:pt x="368" y="813"/>
                      <a:pt x="301" y="735"/>
                      <a:pt x="234" y="646"/>
                    </a:cubicBezTo>
                    <a:cubicBezTo>
                      <a:pt x="89" y="457"/>
                      <a:pt x="56" y="245"/>
                      <a:pt x="34" y="23"/>
                    </a:cubicBezTo>
                    <a:cubicBezTo>
                      <a:pt x="34" y="12"/>
                      <a:pt x="23" y="1"/>
                      <a:pt x="12"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8"/>
              <p:cNvSpPr/>
              <p:nvPr/>
            </p:nvSpPr>
            <p:spPr>
              <a:xfrm>
                <a:off x="1727589" y="2274413"/>
                <a:ext cx="46575" cy="55925"/>
              </a:xfrm>
              <a:custGeom>
                <a:avLst/>
                <a:gdLst/>
                <a:ahLst/>
                <a:cxnLst/>
                <a:rect l="l" t="t" r="r" b="b"/>
                <a:pathLst>
                  <a:path w="1335" h="1603" extrusionOk="0">
                    <a:moveTo>
                      <a:pt x="34" y="1"/>
                    </a:moveTo>
                    <a:cubicBezTo>
                      <a:pt x="0" y="1"/>
                      <a:pt x="0" y="45"/>
                      <a:pt x="34" y="67"/>
                    </a:cubicBezTo>
                    <a:cubicBezTo>
                      <a:pt x="323" y="268"/>
                      <a:pt x="556" y="501"/>
                      <a:pt x="757" y="790"/>
                    </a:cubicBezTo>
                    <a:cubicBezTo>
                      <a:pt x="857" y="923"/>
                      <a:pt x="946" y="1068"/>
                      <a:pt x="1023" y="1213"/>
                    </a:cubicBezTo>
                    <a:cubicBezTo>
                      <a:pt x="1046" y="1224"/>
                      <a:pt x="1057" y="1235"/>
                      <a:pt x="1068" y="1246"/>
                    </a:cubicBezTo>
                    <a:cubicBezTo>
                      <a:pt x="1169" y="1346"/>
                      <a:pt x="1235" y="1479"/>
                      <a:pt x="1302" y="1602"/>
                    </a:cubicBezTo>
                    <a:cubicBezTo>
                      <a:pt x="1313" y="1602"/>
                      <a:pt x="1324" y="1591"/>
                      <a:pt x="1335" y="1591"/>
                    </a:cubicBezTo>
                    <a:cubicBezTo>
                      <a:pt x="1302" y="1524"/>
                      <a:pt x="1257" y="1457"/>
                      <a:pt x="1224" y="1390"/>
                    </a:cubicBezTo>
                    <a:cubicBezTo>
                      <a:pt x="1080" y="1124"/>
                      <a:pt x="924" y="868"/>
                      <a:pt x="746" y="623"/>
                    </a:cubicBezTo>
                    <a:cubicBezTo>
                      <a:pt x="556" y="389"/>
                      <a:pt x="334" y="156"/>
                      <a:pt x="56" y="11"/>
                    </a:cubicBezTo>
                    <a:cubicBezTo>
                      <a:pt x="45" y="1"/>
                      <a:pt x="45" y="1"/>
                      <a:pt x="34"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8"/>
              <p:cNvSpPr/>
              <p:nvPr/>
            </p:nvSpPr>
            <p:spPr>
              <a:xfrm>
                <a:off x="1763280" y="2316698"/>
                <a:ext cx="9734" cy="13990"/>
              </a:xfrm>
              <a:custGeom>
                <a:avLst/>
                <a:gdLst/>
                <a:ahLst/>
                <a:cxnLst/>
                <a:rect l="l" t="t" r="r" b="b"/>
                <a:pathLst>
                  <a:path w="279" h="401" extrusionOk="0">
                    <a:moveTo>
                      <a:pt x="0" y="1"/>
                    </a:moveTo>
                    <a:lnTo>
                      <a:pt x="0" y="1"/>
                    </a:lnTo>
                    <a:cubicBezTo>
                      <a:pt x="89" y="134"/>
                      <a:pt x="156" y="267"/>
                      <a:pt x="234" y="401"/>
                    </a:cubicBezTo>
                    <a:cubicBezTo>
                      <a:pt x="257" y="401"/>
                      <a:pt x="267" y="390"/>
                      <a:pt x="279" y="390"/>
                    </a:cubicBezTo>
                    <a:cubicBezTo>
                      <a:pt x="212" y="267"/>
                      <a:pt x="146" y="134"/>
                      <a:pt x="45" y="34"/>
                    </a:cubicBezTo>
                    <a:cubicBezTo>
                      <a:pt x="34" y="23"/>
                      <a:pt x="23" y="12"/>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8"/>
              <p:cNvSpPr/>
              <p:nvPr/>
            </p:nvSpPr>
            <p:spPr>
              <a:xfrm>
                <a:off x="1736904" y="2310488"/>
                <a:ext cx="15176" cy="20619"/>
              </a:xfrm>
              <a:custGeom>
                <a:avLst/>
                <a:gdLst/>
                <a:ahLst/>
                <a:cxnLst/>
                <a:rect l="l" t="t" r="r" b="b"/>
                <a:pathLst>
                  <a:path w="435" h="591" extrusionOk="0">
                    <a:moveTo>
                      <a:pt x="22" y="1"/>
                    </a:moveTo>
                    <a:cubicBezTo>
                      <a:pt x="12" y="1"/>
                      <a:pt x="0" y="1"/>
                      <a:pt x="12" y="12"/>
                    </a:cubicBezTo>
                    <a:cubicBezTo>
                      <a:pt x="56" y="190"/>
                      <a:pt x="156" y="346"/>
                      <a:pt x="279" y="490"/>
                    </a:cubicBezTo>
                    <a:cubicBezTo>
                      <a:pt x="301" y="512"/>
                      <a:pt x="323" y="534"/>
                      <a:pt x="334" y="557"/>
                    </a:cubicBezTo>
                    <a:lnTo>
                      <a:pt x="434" y="590"/>
                    </a:lnTo>
                    <a:cubicBezTo>
                      <a:pt x="279" y="423"/>
                      <a:pt x="145" y="235"/>
                      <a:pt x="56" y="12"/>
                    </a:cubicBezTo>
                    <a:cubicBezTo>
                      <a:pt x="56" y="1"/>
                      <a:pt x="34" y="1"/>
                      <a:pt x="2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8"/>
              <p:cNvSpPr/>
              <p:nvPr/>
            </p:nvSpPr>
            <p:spPr>
              <a:xfrm>
                <a:off x="1718274" y="2311255"/>
                <a:ext cx="10885" cy="18281"/>
              </a:xfrm>
              <a:custGeom>
                <a:avLst/>
                <a:gdLst/>
                <a:ahLst/>
                <a:cxnLst/>
                <a:rect l="l" t="t" r="r" b="b"/>
                <a:pathLst>
                  <a:path w="312" h="524" extrusionOk="0">
                    <a:moveTo>
                      <a:pt x="34" y="1"/>
                    </a:moveTo>
                    <a:cubicBezTo>
                      <a:pt x="12" y="1"/>
                      <a:pt x="0" y="1"/>
                      <a:pt x="12" y="23"/>
                    </a:cubicBezTo>
                    <a:cubicBezTo>
                      <a:pt x="67" y="201"/>
                      <a:pt x="156" y="368"/>
                      <a:pt x="257" y="524"/>
                    </a:cubicBezTo>
                    <a:cubicBezTo>
                      <a:pt x="279" y="524"/>
                      <a:pt x="301" y="512"/>
                      <a:pt x="312" y="512"/>
                    </a:cubicBezTo>
                    <a:cubicBezTo>
                      <a:pt x="223" y="357"/>
                      <a:pt x="134" y="190"/>
                      <a:pt x="67" y="23"/>
                    </a:cubicBezTo>
                    <a:cubicBezTo>
                      <a:pt x="56" y="1"/>
                      <a:pt x="45" y="1"/>
                      <a:pt x="34"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8"/>
              <p:cNvSpPr/>
              <p:nvPr/>
            </p:nvSpPr>
            <p:spPr>
              <a:xfrm>
                <a:off x="1645706" y="2344643"/>
                <a:ext cx="51633" cy="15560"/>
              </a:xfrm>
              <a:custGeom>
                <a:avLst/>
                <a:gdLst/>
                <a:ahLst/>
                <a:cxnLst/>
                <a:rect l="l" t="t" r="r" b="b"/>
                <a:pathLst>
                  <a:path w="1480" h="446" extrusionOk="0">
                    <a:moveTo>
                      <a:pt x="23" y="0"/>
                    </a:moveTo>
                    <a:cubicBezTo>
                      <a:pt x="1" y="0"/>
                      <a:pt x="1" y="34"/>
                      <a:pt x="23" y="45"/>
                    </a:cubicBezTo>
                    <a:cubicBezTo>
                      <a:pt x="290" y="178"/>
                      <a:pt x="590" y="257"/>
                      <a:pt x="901" y="323"/>
                    </a:cubicBezTo>
                    <a:cubicBezTo>
                      <a:pt x="1091" y="356"/>
                      <a:pt x="1291" y="401"/>
                      <a:pt x="1480" y="445"/>
                    </a:cubicBezTo>
                    <a:cubicBezTo>
                      <a:pt x="1480" y="423"/>
                      <a:pt x="1469" y="412"/>
                      <a:pt x="1469" y="390"/>
                    </a:cubicBezTo>
                    <a:cubicBezTo>
                      <a:pt x="1469" y="378"/>
                      <a:pt x="1457" y="368"/>
                      <a:pt x="1457" y="356"/>
                    </a:cubicBezTo>
                    <a:cubicBezTo>
                      <a:pt x="980" y="245"/>
                      <a:pt x="490" y="190"/>
                      <a:pt x="34"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8"/>
              <p:cNvSpPr/>
              <p:nvPr/>
            </p:nvSpPr>
            <p:spPr>
              <a:xfrm>
                <a:off x="1685304" y="2327967"/>
                <a:ext cx="20967" cy="19049"/>
              </a:xfrm>
              <a:custGeom>
                <a:avLst/>
                <a:gdLst/>
                <a:ahLst/>
                <a:cxnLst/>
                <a:rect l="l" t="t" r="r" b="b"/>
                <a:pathLst>
                  <a:path w="601" h="546" extrusionOk="0">
                    <a:moveTo>
                      <a:pt x="233" y="0"/>
                    </a:moveTo>
                    <a:cubicBezTo>
                      <a:pt x="223" y="0"/>
                      <a:pt x="201" y="11"/>
                      <a:pt x="211" y="33"/>
                    </a:cubicBezTo>
                    <a:cubicBezTo>
                      <a:pt x="300" y="178"/>
                      <a:pt x="411" y="290"/>
                      <a:pt x="545" y="389"/>
                    </a:cubicBezTo>
                    <a:cubicBezTo>
                      <a:pt x="567" y="379"/>
                      <a:pt x="579" y="367"/>
                      <a:pt x="601" y="356"/>
                    </a:cubicBezTo>
                    <a:cubicBezTo>
                      <a:pt x="468" y="256"/>
                      <a:pt x="367" y="145"/>
                      <a:pt x="267" y="23"/>
                    </a:cubicBezTo>
                    <a:cubicBezTo>
                      <a:pt x="267" y="11"/>
                      <a:pt x="245" y="0"/>
                      <a:pt x="233" y="0"/>
                    </a:cubicBezTo>
                    <a:close/>
                    <a:moveTo>
                      <a:pt x="33" y="167"/>
                    </a:moveTo>
                    <a:cubicBezTo>
                      <a:pt x="11" y="167"/>
                      <a:pt x="0" y="178"/>
                      <a:pt x="11" y="201"/>
                    </a:cubicBezTo>
                    <a:cubicBezTo>
                      <a:pt x="100" y="334"/>
                      <a:pt x="223" y="445"/>
                      <a:pt x="356" y="545"/>
                    </a:cubicBezTo>
                    <a:cubicBezTo>
                      <a:pt x="367" y="534"/>
                      <a:pt x="379" y="523"/>
                      <a:pt x="401" y="512"/>
                    </a:cubicBezTo>
                    <a:cubicBezTo>
                      <a:pt x="267" y="423"/>
                      <a:pt x="145" y="312"/>
                      <a:pt x="56" y="178"/>
                    </a:cubicBezTo>
                    <a:cubicBezTo>
                      <a:pt x="45" y="167"/>
                      <a:pt x="33" y="167"/>
                      <a:pt x="33" y="167"/>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8"/>
              <p:cNvSpPr/>
              <p:nvPr/>
            </p:nvSpPr>
            <p:spPr>
              <a:xfrm>
                <a:off x="1661231" y="2361704"/>
                <a:ext cx="46191" cy="17130"/>
              </a:xfrm>
              <a:custGeom>
                <a:avLst/>
                <a:gdLst/>
                <a:ahLst/>
                <a:cxnLst/>
                <a:rect l="l" t="t" r="r" b="b"/>
                <a:pathLst>
                  <a:path w="1324" h="491" extrusionOk="0">
                    <a:moveTo>
                      <a:pt x="45" y="1"/>
                    </a:moveTo>
                    <a:cubicBezTo>
                      <a:pt x="23" y="1"/>
                      <a:pt x="1" y="34"/>
                      <a:pt x="34" y="57"/>
                    </a:cubicBezTo>
                    <a:cubicBezTo>
                      <a:pt x="189" y="179"/>
                      <a:pt x="401" y="245"/>
                      <a:pt x="601" y="290"/>
                    </a:cubicBezTo>
                    <a:cubicBezTo>
                      <a:pt x="779" y="334"/>
                      <a:pt x="968" y="368"/>
                      <a:pt x="1146" y="423"/>
                    </a:cubicBezTo>
                    <a:cubicBezTo>
                      <a:pt x="1202" y="446"/>
                      <a:pt x="1269" y="457"/>
                      <a:pt x="1324" y="490"/>
                    </a:cubicBezTo>
                    <a:cubicBezTo>
                      <a:pt x="1324" y="457"/>
                      <a:pt x="1313" y="423"/>
                      <a:pt x="1313" y="401"/>
                    </a:cubicBezTo>
                    <a:cubicBezTo>
                      <a:pt x="1246" y="379"/>
                      <a:pt x="1190" y="357"/>
                      <a:pt x="1124" y="334"/>
                    </a:cubicBezTo>
                    <a:cubicBezTo>
                      <a:pt x="946" y="279"/>
                      <a:pt x="757" y="245"/>
                      <a:pt x="579" y="201"/>
                    </a:cubicBezTo>
                    <a:cubicBezTo>
                      <a:pt x="490" y="179"/>
                      <a:pt x="401" y="156"/>
                      <a:pt x="323" y="123"/>
                    </a:cubicBezTo>
                    <a:cubicBezTo>
                      <a:pt x="234" y="90"/>
                      <a:pt x="157" y="45"/>
                      <a:pt x="78"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8"/>
              <p:cNvSpPr/>
              <p:nvPr/>
            </p:nvSpPr>
            <p:spPr>
              <a:xfrm>
                <a:off x="1783445" y="2287985"/>
                <a:ext cx="7815" cy="15176"/>
              </a:xfrm>
              <a:custGeom>
                <a:avLst/>
                <a:gdLst/>
                <a:ahLst/>
                <a:cxnLst/>
                <a:rect l="l" t="t" r="r" b="b"/>
                <a:pathLst>
                  <a:path w="224" h="435" extrusionOk="0">
                    <a:moveTo>
                      <a:pt x="23" y="0"/>
                    </a:moveTo>
                    <a:cubicBezTo>
                      <a:pt x="12" y="0"/>
                      <a:pt x="1" y="0"/>
                      <a:pt x="12" y="12"/>
                    </a:cubicBezTo>
                    <a:cubicBezTo>
                      <a:pt x="45" y="168"/>
                      <a:pt x="124" y="301"/>
                      <a:pt x="201" y="435"/>
                    </a:cubicBezTo>
                    <a:cubicBezTo>
                      <a:pt x="213" y="423"/>
                      <a:pt x="213" y="401"/>
                      <a:pt x="223" y="390"/>
                    </a:cubicBezTo>
                    <a:cubicBezTo>
                      <a:pt x="157" y="267"/>
                      <a:pt x="90" y="145"/>
                      <a:pt x="45" y="12"/>
                    </a:cubicBezTo>
                    <a:cubicBezTo>
                      <a:pt x="45" y="0"/>
                      <a:pt x="35" y="0"/>
                      <a:pt x="23"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8"/>
              <p:cNvSpPr/>
              <p:nvPr/>
            </p:nvSpPr>
            <p:spPr>
              <a:xfrm>
                <a:off x="1754732" y="2272878"/>
                <a:ext cx="30317" cy="46575"/>
              </a:xfrm>
              <a:custGeom>
                <a:avLst/>
                <a:gdLst/>
                <a:ahLst/>
                <a:cxnLst/>
                <a:rect l="l" t="t" r="r" b="b"/>
                <a:pathLst>
                  <a:path w="869" h="1335" extrusionOk="0">
                    <a:moveTo>
                      <a:pt x="12" y="0"/>
                    </a:moveTo>
                    <a:cubicBezTo>
                      <a:pt x="1" y="0"/>
                      <a:pt x="1" y="0"/>
                      <a:pt x="1" y="11"/>
                    </a:cubicBezTo>
                    <a:cubicBezTo>
                      <a:pt x="112" y="534"/>
                      <a:pt x="546" y="901"/>
                      <a:pt x="858" y="1335"/>
                    </a:cubicBezTo>
                    <a:cubicBezTo>
                      <a:pt x="858" y="1323"/>
                      <a:pt x="868" y="1313"/>
                      <a:pt x="868" y="1313"/>
                    </a:cubicBezTo>
                    <a:lnTo>
                      <a:pt x="868" y="1290"/>
                    </a:lnTo>
                    <a:cubicBezTo>
                      <a:pt x="579" y="878"/>
                      <a:pt x="179" y="512"/>
                      <a:pt x="35" y="22"/>
                    </a:cubicBezTo>
                    <a:cubicBezTo>
                      <a:pt x="35" y="11"/>
                      <a:pt x="23" y="0"/>
                      <a:pt x="12"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8"/>
              <p:cNvSpPr/>
              <p:nvPr/>
            </p:nvSpPr>
            <p:spPr>
              <a:xfrm>
                <a:off x="1580534" y="2370077"/>
                <a:ext cx="181206" cy="170251"/>
              </a:xfrm>
              <a:custGeom>
                <a:avLst/>
                <a:gdLst/>
                <a:ahLst/>
                <a:cxnLst/>
                <a:rect l="l" t="t" r="r" b="b"/>
                <a:pathLst>
                  <a:path w="5194" h="4880" extrusionOk="0">
                    <a:moveTo>
                      <a:pt x="1709" y="1"/>
                    </a:moveTo>
                    <a:cubicBezTo>
                      <a:pt x="1647" y="1"/>
                      <a:pt x="1585" y="2"/>
                      <a:pt x="1524" y="5"/>
                    </a:cubicBezTo>
                    <a:cubicBezTo>
                      <a:pt x="1390" y="14"/>
                      <a:pt x="1261" y="21"/>
                      <a:pt x="1162" y="21"/>
                    </a:cubicBezTo>
                    <a:cubicBezTo>
                      <a:pt x="1121" y="21"/>
                      <a:pt x="1086" y="20"/>
                      <a:pt x="1057" y="17"/>
                    </a:cubicBezTo>
                    <a:cubicBezTo>
                      <a:pt x="1046" y="17"/>
                      <a:pt x="1036" y="17"/>
                      <a:pt x="1026" y="17"/>
                    </a:cubicBezTo>
                    <a:cubicBezTo>
                      <a:pt x="590" y="17"/>
                      <a:pt x="121" y="258"/>
                      <a:pt x="67" y="584"/>
                    </a:cubicBezTo>
                    <a:cubicBezTo>
                      <a:pt x="0" y="929"/>
                      <a:pt x="334" y="1285"/>
                      <a:pt x="567" y="1685"/>
                    </a:cubicBezTo>
                    <a:cubicBezTo>
                      <a:pt x="801" y="2096"/>
                      <a:pt x="868" y="2330"/>
                      <a:pt x="567" y="2652"/>
                    </a:cubicBezTo>
                    <a:cubicBezTo>
                      <a:pt x="267" y="2975"/>
                      <a:pt x="67" y="3020"/>
                      <a:pt x="401" y="3487"/>
                    </a:cubicBezTo>
                    <a:cubicBezTo>
                      <a:pt x="723" y="3943"/>
                      <a:pt x="856" y="4143"/>
                      <a:pt x="1380" y="4232"/>
                    </a:cubicBezTo>
                    <a:cubicBezTo>
                      <a:pt x="1480" y="4249"/>
                      <a:pt x="1555" y="4254"/>
                      <a:pt x="1616" y="4254"/>
                    </a:cubicBezTo>
                    <a:cubicBezTo>
                      <a:pt x="1677" y="4254"/>
                      <a:pt x="1724" y="4249"/>
                      <a:pt x="1768" y="4243"/>
                    </a:cubicBezTo>
                    <a:cubicBezTo>
                      <a:pt x="1813" y="4236"/>
                      <a:pt x="1851" y="4229"/>
                      <a:pt x="1894" y="4229"/>
                    </a:cubicBezTo>
                    <a:cubicBezTo>
                      <a:pt x="1980" y="4229"/>
                      <a:pt x="2084" y="4258"/>
                      <a:pt x="2292" y="4377"/>
                    </a:cubicBezTo>
                    <a:cubicBezTo>
                      <a:pt x="2814" y="4654"/>
                      <a:pt x="2480" y="4799"/>
                      <a:pt x="3570" y="4866"/>
                    </a:cubicBezTo>
                    <a:cubicBezTo>
                      <a:pt x="3726" y="4876"/>
                      <a:pt x="3870" y="4880"/>
                      <a:pt x="4003" y="4880"/>
                    </a:cubicBezTo>
                    <a:cubicBezTo>
                      <a:pt x="4802" y="4880"/>
                      <a:pt x="5194" y="4733"/>
                      <a:pt x="5194" y="4733"/>
                    </a:cubicBezTo>
                    <a:lnTo>
                      <a:pt x="4850" y="1396"/>
                    </a:lnTo>
                    <a:lnTo>
                      <a:pt x="3993" y="762"/>
                    </a:lnTo>
                    <a:cubicBezTo>
                      <a:pt x="3351" y="276"/>
                      <a:pt x="2536" y="1"/>
                      <a:pt x="1709"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8"/>
              <p:cNvSpPr/>
              <p:nvPr/>
            </p:nvSpPr>
            <p:spPr>
              <a:xfrm>
                <a:off x="1619330" y="2393522"/>
                <a:ext cx="123816" cy="120118"/>
              </a:xfrm>
              <a:custGeom>
                <a:avLst/>
                <a:gdLst/>
                <a:ahLst/>
                <a:cxnLst/>
                <a:rect l="l" t="t" r="r" b="b"/>
                <a:pathLst>
                  <a:path w="3549" h="3443" extrusionOk="0">
                    <a:moveTo>
                      <a:pt x="1339" y="0"/>
                    </a:moveTo>
                    <a:cubicBezTo>
                      <a:pt x="1294" y="0"/>
                      <a:pt x="1248" y="4"/>
                      <a:pt x="1202" y="12"/>
                    </a:cubicBezTo>
                    <a:cubicBezTo>
                      <a:pt x="1135" y="23"/>
                      <a:pt x="1079" y="45"/>
                      <a:pt x="1035" y="90"/>
                    </a:cubicBezTo>
                    <a:cubicBezTo>
                      <a:pt x="979" y="134"/>
                      <a:pt x="957" y="190"/>
                      <a:pt x="913" y="245"/>
                    </a:cubicBezTo>
                    <a:cubicBezTo>
                      <a:pt x="723" y="457"/>
                      <a:pt x="290" y="357"/>
                      <a:pt x="134" y="591"/>
                    </a:cubicBezTo>
                    <a:cubicBezTo>
                      <a:pt x="100" y="635"/>
                      <a:pt x="90" y="702"/>
                      <a:pt x="67" y="757"/>
                    </a:cubicBezTo>
                    <a:cubicBezTo>
                      <a:pt x="34" y="880"/>
                      <a:pt x="1" y="1013"/>
                      <a:pt x="34" y="1147"/>
                    </a:cubicBezTo>
                    <a:cubicBezTo>
                      <a:pt x="78" y="1313"/>
                      <a:pt x="234" y="1447"/>
                      <a:pt x="300" y="1614"/>
                    </a:cubicBezTo>
                    <a:cubicBezTo>
                      <a:pt x="334" y="1714"/>
                      <a:pt x="345" y="1825"/>
                      <a:pt x="379" y="1925"/>
                    </a:cubicBezTo>
                    <a:cubicBezTo>
                      <a:pt x="434" y="2081"/>
                      <a:pt x="579" y="2181"/>
                      <a:pt x="712" y="2292"/>
                    </a:cubicBezTo>
                    <a:cubicBezTo>
                      <a:pt x="1035" y="2548"/>
                      <a:pt x="1368" y="2803"/>
                      <a:pt x="1702" y="3060"/>
                    </a:cubicBezTo>
                    <a:cubicBezTo>
                      <a:pt x="1847" y="3171"/>
                      <a:pt x="1991" y="3293"/>
                      <a:pt x="2169" y="3360"/>
                    </a:cubicBezTo>
                    <a:cubicBezTo>
                      <a:pt x="2302" y="3414"/>
                      <a:pt x="2448" y="3442"/>
                      <a:pt x="2593" y="3442"/>
                    </a:cubicBezTo>
                    <a:cubicBezTo>
                      <a:pt x="2715" y="3442"/>
                      <a:pt x="2836" y="3422"/>
                      <a:pt x="2948" y="3382"/>
                    </a:cubicBezTo>
                    <a:cubicBezTo>
                      <a:pt x="3048" y="3349"/>
                      <a:pt x="3170" y="3315"/>
                      <a:pt x="3214" y="3204"/>
                    </a:cubicBezTo>
                    <a:cubicBezTo>
                      <a:pt x="3237" y="3149"/>
                      <a:pt x="3226" y="3093"/>
                      <a:pt x="3248" y="3038"/>
                    </a:cubicBezTo>
                    <a:cubicBezTo>
                      <a:pt x="3271" y="2971"/>
                      <a:pt x="3315" y="2926"/>
                      <a:pt x="3370" y="2882"/>
                    </a:cubicBezTo>
                    <a:cubicBezTo>
                      <a:pt x="3493" y="2737"/>
                      <a:pt x="3548" y="2548"/>
                      <a:pt x="3537" y="2359"/>
                    </a:cubicBezTo>
                    <a:cubicBezTo>
                      <a:pt x="3526" y="2170"/>
                      <a:pt x="3471" y="1992"/>
                      <a:pt x="3415" y="1814"/>
                    </a:cubicBezTo>
                    <a:cubicBezTo>
                      <a:pt x="3359" y="1658"/>
                      <a:pt x="3303" y="1513"/>
                      <a:pt x="3214" y="1380"/>
                    </a:cubicBezTo>
                    <a:cubicBezTo>
                      <a:pt x="3081" y="1202"/>
                      <a:pt x="2892" y="1080"/>
                      <a:pt x="2725" y="935"/>
                    </a:cubicBezTo>
                    <a:cubicBezTo>
                      <a:pt x="2492" y="735"/>
                      <a:pt x="2302" y="490"/>
                      <a:pt x="2069" y="301"/>
                    </a:cubicBezTo>
                    <a:cubicBezTo>
                      <a:pt x="1861" y="131"/>
                      <a:pt x="1603" y="0"/>
                      <a:pt x="133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8"/>
              <p:cNvSpPr/>
              <p:nvPr/>
            </p:nvSpPr>
            <p:spPr>
              <a:xfrm>
                <a:off x="1639880" y="2495187"/>
                <a:ext cx="33806" cy="6245"/>
              </a:xfrm>
              <a:custGeom>
                <a:avLst/>
                <a:gdLst/>
                <a:ahLst/>
                <a:cxnLst/>
                <a:rect l="l" t="t" r="r" b="b"/>
                <a:pathLst>
                  <a:path w="969" h="179" extrusionOk="0">
                    <a:moveTo>
                      <a:pt x="913" y="1"/>
                    </a:moveTo>
                    <a:cubicBezTo>
                      <a:pt x="690" y="67"/>
                      <a:pt x="468" y="124"/>
                      <a:pt x="235" y="124"/>
                    </a:cubicBezTo>
                    <a:cubicBezTo>
                      <a:pt x="168" y="124"/>
                      <a:pt x="101" y="112"/>
                      <a:pt x="34" y="112"/>
                    </a:cubicBezTo>
                    <a:lnTo>
                      <a:pt x="23" y="112"/>
                    </a:lnTo>
                    <a:cubicBezTo>
                      <a:pt x="1" y="112"/>
                      <a:pt x="12" y="146"/>
                      <a:pt x="34" y="156"/>
                    </a:cubicBezTo>
                    <a:cubicBezTo>
                      <a:pt x="123" y="179"/>
                      <a:pt x="223" y="179"/>
                      <a:pt x="312" y="179"/>
                    </a:cubicBezTo>
                    <a:cubicBezTo>
                      <a:pt x="502" y="179"/>
                      <a:pt x="680" y="146"/>
                      <a:pt x="857" y="101"/>
                    </a:cubicBezTo>
                    <a:cubicBezTo>
                      <a:pt x="890" y="90"/>
                      <a:pt x="935" y="67"/>
                      <a:pt x="969" y="57"/>
                    </a:cubicBezTo>
                    <a:lnTo>
                      <a:pt x="969" y="45"/>
                    </a:lnTo>
                    <a:cubicBezTo>
                      <a:pt x="957" y="23"/>
                      <a:pt x="935" y="12"/>
                      <a:pt x="913"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8"/>
              <p:cNvSpPr/>
              <p:nvPr/>
            </p:nvSpPr>
            <p:spPr>
              <a:xfrm>
                <a:off x="1671698" y="2494419"/>
                <a:ext cx="1989" cy="2372"/>
              </a:xfrm>
              <a:custGeom>
                <a:avLst/>
                <a:gdLst/>
                <a:ahLst/>
                <a:cxnLst/>
                <a:rect l="l" t="t" r="r" b="b"/>
                <a:pathLst>
                  <a:path w="57" h="68" extrusionOk="0">
                    <a:moveTo>
                      <a:pt x="45" y="0"/>
                    </a:moveTo>
                    <a:cubicBezTo>
                      <a:pt x="34" y="12"/>
                      <a:pt x="23" y="12"/>
                      <a:pt x="1" y="23"/>
                    </a:cubicBezTo>
                    <a:cubicBezTo>
                      <a:pt x="23" y="34"/>
                      <a:pt x="45" y="45"/>
                      <a:pt x="57" y="67"/>
                    </a:cubicBezTo>
                    <a:cubicBezTo>
                      <a:pt x="57" y="45"/>
                      <a:pt x="57" y="23"/>
                      <a:pt x="4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8"/>
              <p:cNvSpPr/>
              <p:nvPr/>
            </p:nvSpPr>
            <p:spPr>
              <a:xfrm>
                <a:off x="1629797" y="2474637"/>
                <a:ext cx="18665" cy="4710"/>
              </a:xfrm>
              <a:custGeom>
                <a:avLst/>
                <a:gdLst/>
                <a:ahLst/>
                <a:cxnLst/>
                <a:rect l="l" t="t" r="r" b="b"/>
                <a:pathLst>
                  <a:path w="535" h="135" extrusionOk="0">
                    <a:moveTo>
                      <a:pt x="457" y="1"/>
                    </a:moveTo>
                    <a:cubicBezTo>
                      <a:pt x="323" y="34"/>
                      <a:pt x="178" y="56"/>
                      <a:pt x="34" y="78"/>
                    </a:cubicBezTo>
                    <a:cubicBezTo>
                      <a:pt x="0" y="78"/>
                      <a:pt x="34" y="134"/>
                      <a:pt x="57" y="134"/>
                    </a:cubicBezTo>
                    <a:lnTo>
                      <a:pt x="67" y="134"/>
                    </a:lnTo>
                    <a:cubicBezTo>
                      <a:pt x="223" y="123"/>
                      <a:pt x="379" y="100"/>
                      <a:pt x="534" y="67"/>
                    </a:cubicBezTo>
                    <a:cubicBezTo>
                      <a:pt x="512" y="45"/>
                      <a:pt x="479" y="23"/>
                      <a:pt x="457"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8"/>
              <p:cNvSpPr/>
              <p:nvPr/>
            </p:nvSpPr>
            <p:spPr>
              <a:xfrm>
                <a:off x="1645706" y="2466473"/>
                <a:ext cx="29899" cy="10536"/>
              </a:xfrm>
              <a:custGeom>
                <a:avLst/>
                <a:gdLst/>
                <a:ahLst/>
                <a:cxnLst/>
                <a:rect l="l" t="t" r="r" b="b"/>
                <a:pathLst>
                  <a:path w="857" h="302" extrusionOk="0">
                    <a:moveTo>
                      <a:pt x="846" y="1"/>
                    </a:moveTo>
                    <a:cubicBezTo>
                      <a:pt x="568" y="79"/>
                      <a:pt x="290" y="168"/>
                      <a:pt x="1" y="235"/>
                    </a:cubicBezTo>
                    <a:cubicBezTo>
                      <a:pt x="23" y="257"/>
                      <a:pt x="56" y="279"/>
                      <a:pt x="78" y="301"/>
                    </a:cubicBezTo>
                    <a:cubicBezTo>
                      <a:pt x="201" y="268"/>
                      <a:pt x="323" y="235"/>
                      <a:pt x="446" y="190"/>
                    </a:cubicBezTo>
                    <a:cubicBezTo>
                      <a:pt x="590" y="156"/>
                      <a:pt x="723" y="112"/>
                      <a:pt x="857" y="67"/>
                    </a:cubicBezTo>
                    <a:cubicBezTo>
                      <a:pt x="857" y="57"/>
                      <a:pt x="846" y="45"/>
                      <a:pt x="846" y="34"/>
                    </a:cubicBezTo>
                    <a:lnTo>
                      <a:pt x="846"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8"/>
              <p:cNvSpPr/>
              <p:nvPr/>
            </p:nvSpPr>
            <p:spPr>
              <a:xfrm>
                <a:off x="1616225" y="2482417"/>
                <a:ext cx="41551" cy="11269"/>
              </a:xfrm>
              <a:custGeom>
                <a:avLst/>
                <a:gdLst/>
                <a:ahLst/>
                <a:cxnLst/>
                <a:rect l="l" t="t" r="r" b="b"/>
                <a:pathLst>
                  <a:path w="1191" h="323" extrusionOk="0">
                    <a:moveTo>
                      <a:pt x="1124" y="0"/>
                    </a:moveTo>
                    <a:cubicBezTo>
                      <a:pt x="1012" y="33"/>
                      <a:pt x="913" y="67"/>
                      <a:pt x="801" y="100"/>
                    </a:cubicBezTo>
                    <a:cubicBezTo>
                      <a:pt x="545" y="189"/>
                      <a:pt x="290" y="233"/>
                      <a:pt x="34" y="289"/>
                    </a:cubicBezTo>
                    <a:cubicBezTo>
                      <a:pt x="1" y="289"/>
                      <a:pt x="23" y="322"/>
                      <a:pt x="45" y="322"/>
                    </a:cubicBezTo>
                    <a:cubicBezTo>
                      <a:pt x="345" y="312"/>
                      <a:pt x="646" y="223"/>
                      <a:pt x="923" y="134"/>
                    </a:cubicBezTo>
                    <a:cubicBezTo>
                      <a:pt x="1012" y="111"/>
                      <a:pt x="1101" y="78"/>
                      <a:pt x="1190" y="45"/>
                    </a:cubicBezTo>
                    <a:cubicBezTo>
                      <a:pt x="1168" y="22"/>
                      <a:pt x="1146" y="11"/>
                      <a:pt x="1124"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8"/>
              <p:cNvSpPr/>
              <p:nvPr/>
            </p:nvSpPr>
            <p:spPr>
              <a:xfrm>
                <a:off x="1655405" y="2475021"/>
                <a:ext cx="20200" cy="8966"/>
              </a:xfrm>
              <a:custGeom>
                <a:avLst/>
                <a:gdLst/>
                <a:ahLst/>
                <a:cxnLst/>
                <a:rect l="l" t="t" r="r" b="b"/>
                <a:pathLst>
                  <a:path w="579" h="257" extrusionOk="0">
                    <a:moveTo>
                      <a:pt x="579" y="0"/>
                    </a:moveTo>
                    <a:lnTo>
                      <a:pt x="579" y="0"/>
                    </a:lnTo>
                    <a:cubicBezTo>
                      <a:pt x="524" y="12"/>
                      <a:pt x="468" y="34"/>
                      <a:pt x="412" y="56"/>
                    </a:cubicBezTo>
                    <a:cubicBezTo>
                      <a:pt x="279" y="101"/>
                      <a:pt x="134" y="156"/>
                      <a:pt x="1" y="212"/>
                    </a:cubicBezTo>
                    <a:cubicBezTo>
                      <a:pt x="23" y="223"/>
                      <a:pt x="45" y="234"/>
                      <a:pt x="67" y="257"/>
                    </a:cubicBezTo>
                    <a:cubicBezTo>
                      <a:pt x="223" y="201"/>
                      <a:pt x="379" y="134"/>
                      <a:pt x="546" y="79"/>
                    </a:cubicBezTo>
                    <a:cubicBezTo>
                      <a:pt x="557" y="45"/>
                      <a:pt x="568" y="23"/>
                      <a:pt x="57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8"/>
              <p:cNvSpPr/>
              <p:nvPr/>
            </p:nvSpPr>
            <p:spPr>
              <a:xfrm>
                <a:off x="1624354" y="2447843"/>
                <a:ext cx="5896" cy="3140"/>
              </a:xfrm>
              <a:custGeom>
                <a:avLst/>
                <a:gdLst/>
                <a:ahLst/>
                <a:cxnLst/>
                <a:rect l="l" t="t" r="r" b="b"/>
                <a:pathLst>
                  <a:path w="169" h="90" extrusionOk="0">
                    <a:moveTo>
                      <a:pt x="23" y="1"/>
                    </a:moveTo>
                    <a:cubicBezTo>
                      <a:pt x="1" y="1"/>
                      <a:pt x="23" y="35"/>
                      <a:pt x="35" y="45"/>
                    </a:cubicBezTo>
                    <a:cubicBezTo>
                      <a:pt x="79" y="57"/>
                      <a:pt x="124" y="79"/>
                      <a:pt x="168" y="90"/>
                    </a:cubicBezTo>
                    <a:cubicBezTo>
                      <a:pt x="168" y="79"/>
                      <a:pt x="156" y="68"/>
                      <a:pt x="156" y="57"/>
                    </a:cubicBezTo>
                    <a:cubicBezTo>
                      <a:pt x="156" y="45"/>
                      <a:pt x="146" y="35"/>
                      <a:pt x="146" y="23"/>
                    </a:cubicBezTo>
                    <a:cubicBezTo>
                      <a:pt x="101" y="23"/>
                      <a:pt x="67" y="12"/>
                      <a:pt x="35"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8"/>
              <p:cNvSpPr/>
              <p:nvPr/>
            </p:nvSpPr>
            <p:spPr>
              <a:xfrm>
                <a:off x="1629413" y="2448262"/>
                <a:ext cx="42737" cy="4291"/>
              </a:xfrm>
              <a:custGeom>
                <a:avLst/>
                <a:gdLst/>
                <a:ahLst/>
                <a:cxnLst/>
                <a:rect l="l" t="t" r="r" b="b"/>
                <a:pathLst>
                  <a:path w="1225" h="123" extrusionOk="0">
                    <a:moveTo>
                      <a:pt x="1202" y="0"/>
                    </a:moveTo>
                    <a:cubicBezTo>
                      <a:pt x="980" y="33"/>
                      <a:pt x="768" y="56"/>
                      <a:pt x="545" y="67"/>
                    </a:cubicBezTo>
                    <a:lnTo>
                      <a:pt x="512" y="67"/>
                    </a:lnTo>
                    <a:cubicBezTo>
                      <a:pt x="334" y="67"/>
                      <a:pt x="167" y="45"/>
                      <a:pt x="1" y="11"/>
                    </a:cubicBezTo>
                    <a:lnTo>
                      <a:pt x="1" y="11"/>
                    </a:lnTo>
                    <a:cubicBezTo>
                      <a:pt x="1" y="23"/>
                      <a:pt x="11" y="33"/>
                      <a:pt x="11" y="45"/>
                    </a:cubicBezTo>
                    <a:cubicBezTo>
                      <a:pt x="11" y="56"/>
                      <a:pt x="23" y="67"/>
                      <a:pt x="23" y="78"/>
                    </a:cubicBezTo>
                    <a:cubicBezTo>
                      <a:pt x="167" y="112"/>
                      <a:pt x="312" y="122"/>
                      <a:pt x="468" y="122"/>
                    </a:cubicBezTo>
                    <a:lnTo>
                      <a:pt x="601" y="122"/>
                    </a:lnTo>
                    <a:cubicBezTo>
                      <a:pt x="812" y="112"/>
                      <a:pt x="1012" y="78"/>
                      <a:pt x="1224" y="56"/>
                    </a:cubicBezTo>
                    <a:cubicBezTo>
                      <a:pt x="1213" y="33"/>
                      <a:pt x="1213" y="11"/>
                      <a:pt x="120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8"/>
              <p:cNvSpPr/>
              <p:nvPr/>
            </p:nvSpPr>
            <p:spPr>
              <a:xfrm>
                <a:off x="1617795" y="2435423"/>
                <a:ext cx="5442" cy="3559"/>
              </a:xfrm>
              <a:custGeom>
                <a:avLst/>
                <a:gdLst/>
                <a:ahLst/>
                <a:cxnLst/>
                <a:rect l="l" t="t" r="r" b="b"/>
                <a:pathLst>
                  <a:path w="156" h="102" extrusionOk="0">
                    <a:moveTo>
                      <a:pt x="33" y="1"/>
                    </a:moveTo>
                    <a:cubicBezTo>
                      <a:pt x="0" y="1"/>
                      <a:pt x="11" y="35"/>
                      <a:pt x="33" y="45"/>
                    </a:cubicBezTo>
                    <a:cubicBezTo>
                      <a:pt x="67" y="68"/>
                      <a:pt x="111" y="90"/>
                      <a:pt x="156" y="101"/>
                    </a:cubicBezTo>
                    <a:cubicBezTo>
                      <a:pt x="144" y="79"/>
                      <a:pt x="122" y="57"/>
                      <a:pt x="111" y="23"/>
                    </a:cubicBezTo>
                    <a:cubicBezTo>
                      <a:pt x="89" y="23"/>
                      <a:pt x="67" y="12"/>
                      <a:pt x="45"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8"/>
              <p:cNvSpPr/>
              <p:nvPr/>
            </p:nvSpPr>
            <p:spPr>
              <a:xfrm>
                <a:off x="1621668" y="2436225"/>
                <a:ext cx="46191" cy="8199"/>
              </a:xfrm>
              <a:custGeom>
                <a:avLst/>
                <a:gdLst/>
                <a:ahLst/>
                <a:cxnLst/>
                <a:rect l="l" t="t" r="r" b="b"/>
                <a:pathLst>
                  <a:path w="1324" h="235" extrusionOk="0">
                    <a:moveTo>
                      <a:pt x="0" y="0"/>
                    </a:moveTo>
                    <a:cubicBezTo>
                      <a:pt x="11" y="34"/>
                      <a:pt x="33" y="56"/>
                      <a:pt x="45" y="78"/>
                    </a:cubicBezTo>
                    <a:cubicBezTo>
                      <a:pt x="245" y="156"/>
                      <a:pt x="467" y="200"/>
                      <a:pt x="678" y="223"/>
                    </a:cubicBezTo>
                    <a:cubicBezTo>
                      <a:pt x="757" y="223"/>
                      <a:pt x="834" y="234"/>
                      <a:pt x="912" y="234"/>
                    </a:cubicBezTo>
                    <a:cubicBezTo>
                      <a:pt x="1046" y="234"/>
                      <a:pt x="1190" y="223"/>
                      <a:pt x="1323" y="200"/>
                    </a:cubicBezTo>
                    <a:cubicBezTo>
                      <a:pt x="1313" y="178"/>
                      <a:pt x="1301" y="167"/>
                      <a:pt x="1279" y="156"/>
                    </a:cubicBezTo>
                    <a:cubicBezTo>
                      <a:pt x="1179" y="167"/>
                      <a:pt x="1068" y="167"/>
                      <a:pt x="957" y="167"/>
                    </a:cubicBezTo>
                    <a:cubicBezTo>
                      <a:pt x="868" y="167"/>
                      <a:pt x="767" y="167"/>
                      <a:pt x="668" y="156"/>
                    </a:cubicBezTo>
                    <a:cubicBezTo>
                      <a:pt x="445" y="134"/>
                      <a:pt x="223" y="67"/>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8"/>
              <p:cNvSpPr/>
              <p:nvPr/>
            </p:nvSpPr>
            <p:spPr>
              <a:xfrm>
                <a:off x="1600316" y="2402837"/>
                <a:ext cx="29515" cy="7012"/>
              </a:xfrm>
              <a:custGeom>
                <a:avLst/>
                <a:gdLst/>
                <a:ahLst/>
                <a:cxnLst/>
                <a:rect l="l" t="t" r="r" b="b"/>
                <a:pathLst>
                  <a:path w="846" h="201" extrusionOk="0">
                    <a:moveTo>
                      <a:pt x="534" y="1"/>
                    </a:moveTo>
                    <a:cubicBezTo>
                      <a:pt x="490" y="1"/>
                      <a:pt x="434" y="1"/>
                      <a:pt x="390" y="12"/>
                    </a:cubicBezTo>
                    <a:cubicBezTo>
                      <a:pt x="267" y="23"/>
                      <a:pt x="111" y="57"/>
                      <a:pt x="22" y="146"/>
                    </a:cubicBezTo>
                    <a:cubicBezTo>
                      <a:pt x="0" y="168"/>
                      <a:pt x="34" y="201"/>
                      <a:pt x="56" y="201"/>
                    </a:cubicBezTo>
                    <a:lnTo>
                      <a:pt x="67" y="201"/>
                    </a:lnTo>
                    <a:cubicBezTo>
                      <a:pt x="145" y="179"/>
                      <a:pt x="223" y="146"/>
                      <a:pt x="301" y="134"/>
                    </a:cubicBezTo>
                    <a:cubicBezTo>
                      <a:pt x="368" y="112"/>
                      <a:pt x="445" y="112"/>
                      <a:pt x="523" y="101"/>
                    </a:cubicBezTo>
                    <a:lnTo>
                      <a:pt x="568" y="101"/>
                    </a:lnTo>
                    <a:cubicBezTo>
                      <a:pt x="657" y="101"/>
                      <a:pt x="756" y="112"/>
                      <a:pt x="845" y="134"/>
                    </a:cubicBezTo>
                    <a:cubicBezTo>
                      <a:pt x="835" y="101"/>
                      <a:pt x="835" y="67"/>
                      <a:pt x="823" y="45"/>
                    </a:cubicBezTo>
                    <a:lnTo>
                      <a:pt x="823" y="23"/>
                    </a:lnTo>
                    <a:lnTo>
                      <a:pt x="813" y="23"/>
                    </a:lnTo>
                    <a:cubicBezTo>
                      <a:pt x="724" y="12"/>
                      <a:pt x="635" y="1"/>
                      <a:pt x="534"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8"/>
              <p:cNvSpPr/>
              <p:nvPr/>
            </p:nvSpPr>
            <p:spPr>
              <a:xfrm>
                <a:off x="1616225" y="2386161"/>
                <a:ext cx="97406" cy="19432"/>
              </a:xfrm>
              <a:custGeom>
                <a:avLst/>
                <a:gdLst/>
                <a:ahLst/>
                <a:cxnLst/>
                <a:rect l="l" t="t" r="r" b="b"/>
                <a:pathLst>
                  <a:path w="2792" h="557" extrusionOk="0">
                    <a:moveTo>
                      <a:pt x="34" y="1"/>
                    </a:moveTo>
                    <a:cubicBezTo>
                      <a:pt x="1" y="12"/>
                      <a:pt x="11" y="45"/>
                      <a:pt x="34" y="45"/>
                    </a:cubicBezTo>
                    <a:cubicBezTo>
                      <a:pt x="123" y="90"/>
                      <a:pt x="223" y="100"/>
                      <a:pt x="312" y="112"/>
                    </a:cubicBezTo>
                    <a:cubicBezTo>
                      <a:pt x="323" y="100"/>
                      <a:pt x="345" y="78"/>
                      <a:pt x="367" y="68"/>
                    </a:cubicBezTo>
                    <a:cubicBezTo>
                      <a:pt x="357" y="56"/>
                      <a:pt x="345" y="56"/>
                      <a:pt x="323" y="56"/>
                    </a:cubicBezTo>
                    <a:cubicBezTo>
                      <a:pt x="234" y="34"/>
                      <a:pt x="134" y="1"/>
                      <a:pt x="34" y="1"/>
                    </a:cubicBezTo>
                    <a:close/>
                    <a:moveTo>
                      <a:pt x="2625" y="456"/>
                    </a:moveTo>
                    <a:cubicBezTo>
                      <a:pt x="2670" y="490"/>
                      <a:pt x="2703" y="512"/>
                      <a:pt x="2747" y="535"/>
                    </a:cubicBezTo>
                    <a:cubicBezTo>
                      <a:pt x="2759" y="545"/>
                      <a:pt x="2781" y="545"/>
                      <a:pt x="2792" y="557"/>
                    </a:cubicBezTo>
                    <a:cubicBezTo>
                      <a:pt x="2792" y="545"/>
                      <a:pt x="2781" y="535"/>
                      <a:pt x="2781" y="523"/>
                    </a:cubicBezTo>
                    <a:cubicBezTo>
                      <a:pt x="2725" y="501"/>
                      <a:pt x="2681" y="479"/>
                      <a:pt x="2625" y="456"/>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8"/>
              <p:cNvSpPr/>
              <p:nvPr/>
            </p:nvSpPr>
            <p:spPr>
              <a:xfrm>
                <a:off x="1608061" y="2378415"/>
                <a:ext cx="23724" cy="3524"/>
              </a:xfrm>
              <a:custGeom>
                <a:avLst/>
                <a:gdLst/>
                <a:ahLst/>
                <a:cxnLst/>
                <a:rect l="l" t="t" r="r" b="b"/>
                <a:pathLst>
                  <a:path w="680" h="101" extrusionOk="0">
                    <a:moveTo>
                      <a:pt x="257" y="0"/>
                    </a:moveTo>
                    <a:cubicBezTo>
                      <a:pt x="179" y="0"/>
                      <a:pt x="112" y="11"/>
                      <a:pt x="34" y="23"/>
                    </a:cubicBezTo>
                    <a:cubicBezTo>
                      <a:pt x="1" y="33"/>
                      <a:pt x="23" y="67"/>
                      <a:pt x="45" y="67"/>
                    </a:cubicBezTo>
                    <a:lnTo>
                      <a:pt x="279" y="67"/>
                    </a:lnTo>
                    <a:cubicBezTo>
                      <a:pt x="401" y="67"/>
                      <a:pt x="524" y="67"/>
                      <a:pt x="646" y="100"/>
                    </a:cubicBezTo>
                    <a:cubicBezTo>
                      <a:pt x="680" y="100"/>
                      <a:pt x="680" y="56"/>
                      <a:pt x="646" y="56"/>
                    </a:cubicBezTo>
                    <a:cubicBezTo>
                      <a:pt x="524" y="23"/>
                      <a:pt x="390" y="0"/>
                      <a:pt x="257"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8"/>
              <p:cNvSpPr/>
              <p:nvPr/>
            </p:nvSpPr>
            <p:spPr>
              <a:xfrm>
                <a:off x="1622819" y="2467171"/>
                <a:ext cx="266610" cy="142620"/>
              </a:xfrm>
              <a:custGeom>
                <a:avLst/>
                <a:gdLst/>
                <a:ahLst/>
                <a:cxnLst/>
                <a:rect l="l" t="t" r="r" b="b"/>
                <a:pathLst>
                  <a:path w="7642" h="4088" extrusionOk="0">
                    <a:moveTo>
                      <a:pt x="2198" y="0"/>
                    </a:moveTo>
                    <a:cubicBezTo>
                      <a:pt x="2173" y="0"/>
                      <a:pt x="2149" y="1"/>
                      <a:pt x="2125" y="3"/>
                    </a:cubicBezTo>
                    <a:cubicBezTo>
                      <a:pt x="1580" y="47"/>
                      <a:pt x="1524" y="103"/>
                      <a:pt x="1435" y="437"/>
                    </a:cubicBezTo>
                    <a:cubicBezTo>
                      <a:pt x="1357" y="759"/>
                      <a:pt x="1557" y="838"/>
                      <a:pt x="1402" y="993"/>
                    </a:cubicBezTo>
                    <a:cubicBezTo>
                      <a:pt x="1258" y="1149"/>
                      <a:pt x="1090" y="1038"/>
                      <a:pt x="768" y="1249"/>
                    </a:cubicBezTo>
                    <a:cubicBezTo>
                      <a:pt x="434" y="1460"/>
                      <a:pt x="556" y="1460"/>
                      <a:pt x="279" y="1727"/>
                    </a:cubicBezTo>
                    <a:cubicBezTo>
                      <a:pt x="0" y="1983"/>
                      <a:pt x="89" y="1938"/>
                      <a:pt x="245" y="2128"/>
                    </a:cubicBezTo>
                    <a:cubicBezTo>
                      <a:pt x="412" y="2328"/>
                      <a:pt x="657" y="2194"/>
                      <a:pt x="1169" y="2439"/>
                    </a:cubicBezTo>
                    <a:cubicBezTo>
                      <a:pt x="1691" y="2684"/>
                      <a:pt x="1802" y="3317"/>
                      <a:pt x="1980" y="3596"/>
                    </a:cubicBezTo>
                    <a:cubicBezTo>
                      <a:pt x="2158" y="3863"/>
                      <a:pt x="2558" y="3996"/>
                      <a:pt x="3048" y="4051"/>
                    </a:cubicBezTo>
                    <a:cubicBezTo>
                      <a:pt x="3287" y="4079"/>
                      <a:pt x="3504" y="4088"/>
                      <a:pt x="3775" y="4088"/>
                    </a:cubicBezTo>
                    <a:cubicBezTo>
                      <a:pt x="4046" y="4088"/>
                      <a:pt x="4371" y="4079"/>
                      <a:pt x="4827" y="4074"/>
                    </a:cubicBezTo>
                    <a:cubicBezTo>
                      <a:pt x="5729" y="4051"/>
                      <a:pt x="6440" y="3473"/>
                      <a:pt x="7041" y="2862"/>
                    </a:cubicBezTo>
                    <a:cubicBezTo>
                      <a:pt x="7642" y="2239"/>
                      <a:pt x="7352" y="1438"/>
                      <a:pt x="7352" y="1438"/>
                    </a:cubicBezTo>
                    <a:lnTo>
                      <a:pt x="6129" y="860"/>
                    </a:lnTo>
                    <a:lnTo>
                      <a:pt x="3660" y="448"/>
                    </a:lnTo>
                    <a:cubicBezTo>
                      <a:pt x="3660" y="448"/>
                      <a:pt x="2754" y="0"/>
                      <a:pt x="2198"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8"/>
              <p:cNvSpPr/>
              <p:nvPr/>
            </p:nvSpPr>
            <p:spPr>
              <a:xfrm>
                <a:off x="1654637" y="2467171"/>
                <a:ext cx="227397" cy="98173"/>
              </a:xfrm>
              <a:custGeom>
                <a:avLst/>
                <a:gdLst/>
                <a:ahLst/>
                <a:cxnLst/>
                <a:rect l="l" t="t" r="r" b="b"/>
                <a:pathLst>
                  <a:path w="6518" h="2814" extrusionOk="0">
                    <a:moveTo>
                      <a:pt x="1286" y="0"/>
                    </a:moveTo>
                    <a:cubicBezTo>
                      <a:pt x="1261" y="0"/>
                      <a:pt x="1237" y="1"/>
                      <a:pt x="1213" y="3"/>
                    </a:cubicBezTo>
                    <a:cubicBezTo>
                      <a:pt x="668" y="47"/>
                      <a:pt x="612" y="103"/>
                      <a:pt x="523" y="437"/>
                    </a:cubicBezTo>
                    <a:cubicBezTo>
                      <a:pt x="445" y="759"/>
                      <a:pt x="645" y="838"/>
                      <a:pt x="490" y="993"/>
                    </a:cubicBezTo>
                    <a:cubicBezTo>
                      <a:pt x="457" y="1026"/>
                      <a:pt x="412" y="1048"/>
                      <a:pt x="368" y="1071"/>
                    </a:cubicBezTo>
                    <a:cubicBezTo>
                      <a:pt x="368" y="1093"/>
                      <a:pt x="356" y="1115"/>
                      <a:pt x="346" y="1149"/>
                    </a:cubicBezTo>
                    <a:cubicBezTo>
                      <a:pt x="279" y="1305"/>
                      <a:pt x="156" y="1471"/>
                      <a:pt x="0" y="1572"/>
                    </a:cubicBezTo>
                    <a:cubicBezTo>
                      <a:pt x="0" y="1627"/>
                      <a:pt x="56" y="1661"/>
                      <a:pt x="111" y="1661"/>
                    </a:cubicBezTo>
                    <a:cubicBezTo>
                      <a:pt x="168" y="1661"/>
                      <a:pt x="212" y="1638"/>
                      <a:pt x="267" y="1638"/>
                    </a:cubicBezTo>
                    <a:cubicBezTo>
                      <a:pt x="323" y="1638"/>
                      <a:pt x="368" y="1649"/>
                      <a:pt x="423" y="1671"/>
                    </a:cubicBezTo>
                    <a:cubicBezTo>
                      <a:pt x="470" y="1687"/>
                      <a:pt x="512" y="1703"/>
                      <a:pt x="556" y="1703"/>
                    </a:cubicBezTo>
                    <a:cubicBezTo>
                      <a:pt x="574" y="1703"/>
                      <a:pt x="593" y="1700"/>
                      <a:pt x="612" y="1693"/>
                    </a:cubicBezTo>
                    <a:cubicBezTo>
                      <a:pt x="645" y="1693"/>
                      <a:pt x="679" y="1671"/>
                      <a:pt x="712" y="1671"/>
                    </a:cubicBezTo>
                    <a:cubicBezTo>
                      <a:pt x="746" y="1671"/>
                      <a:pt x="768" y="1683"/>
                      <a:pt x="790" y="1693"/>
                    </a:cubicBezTo>
                    <a:cubicBezTo>
                      <a:pt x="1090" y="1839"/>
                      <a:pt x="1357" y="2016"/>
                      <a:pt x="1580" y="2250"/>
                    </a:cubicBezTo>
                    <a:cubicBezTo>
                      <a:pt x="1658" y="2316"/>
                      <a:pt x="1725" y="2383"/>
                      <a:pt x="1802" y="2439"/>
                    </a:cubicBezTo>
                    <a:cubicBezTo>
                      <a:pt x="1914" y="2501"/>
                      <a:pt x="2033" y="2522"/>
                      <a:pt x="2157" y="2522"/>
                    </a:cubicBezTo>
                    <a:cubicBezTo>
                      <a:pt x="2255" y="2522"/>
                      <a:pt x="2356" y="2509"/>
                      <a:pt x="2459" y="2494"/>
                    </a:cubicBezTo>
                    <a:cubicBezTo>
                      <a:pt x="2566" y="2487"/>
                      <a:pt x="2678" y="2474"/>
                      <a:pt x="2785" y="2474"/>
                    </a:cubicBezTo>
                    <a:cubicBezTo>
                      <a:pt x="2834" y="2474"/>
                      <a:pt x="2881" y="2477"/>
                      <a:pt x="2926" y="2484"/>
                    </a:cubicBezTo>
                    <a:cubicBezTo>
                      <a:pt x="3126" y="2517"/>
                      <a:pt x="3304" y="2628"/>
                      <a:pt x="3482" y="2706"/>
                    </a:cubicBezTo>
                    <a:cubicBezTo>
                      <a:pt x="3681" y="2778"/>
                      <a:pt x="3894" y="2814"/>
                      <a:pt x="4107" y="2814"/>
                    </a:cubicBezTo>
                    <a:cubicBezTo>
                      <a:pt x="4356" y="2814"/>
                      <a:pt x="4605" y="2764"/>
                      <a:pt x="4827" y="2662"/>
                    </a:cubicBezTo>
                    <a:cubicBezTo>
                      <a:pt x="4939" y="2606"/>
                      <a:pt x="5050" y="2539"/>
                      <a:pt x="5183" y="2494"/>
                    </a:cubicBezTo>
                    <a:cubicBezTo>
                      <a:pt x="5306" y="2461"/>
                      <a:pt x="5439" y="2450"/>
                      <a:pt x="5573" y="2439"/>
                    </a:cubicBezTo>
                    <a:cubicBezTo>
                      <a:pt x="5840" y="2405"/>
                      <a:pt x="6107" y="2328"/>
                      <a:pt x="6307" y="2172"/>
                    </a:cubicBezTo>
                    <a:cubicBezTo>
                      <a:pt x="6384" y="2116"/>
                      <a:pt x="6451" y="2049"/>
                      <a:pt x="6507" y="1972"/>
                    </a:cubicBezTo>
                    <a:cubicBezTo>
                      <a:pt x="6518" y="1671"/>
                      <a:pt x="6440" y="1438"/>
                      <a:pt x="6440" y="1438"/>
                    </a:cubicBezTo>
                    <a:lnTo>
                      <a:pt x="5217" y="860"/>
                    </a:lnTo>
                    <a:lnTo>
                      <a:pt x="2748" y="448"/>
                    </a:lnTo>
                    <a:cubicBezTo>
                      <a:pt x="2748" y="448"/>
                      <a:pt x="1842" y="0"/>
                      <a:pt x="1286"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8"/>
              <p:cNvSpPr/>
              <p:nvPr/>
            </p:nvSpPr>
            <p:spPr>
              <a:xfrm>
                <a:off x="1734183" y="2553031"/>
                <a:ext cx="108675" cy="29515"/>
              </a:xfrm>
              <a:custGeom>
                <a:avLst/>
                <a:gdLst/>
                <a:ahLst/>
                <a:cxnLst/>
                <a:rect l="l" t="t" r="r" b="b"/>
                <a:pathLst>
                  <a:path w="3115" h="846" extrusionOk="0">
                    <a:moveTo>
                      <a:pt x="3115" y="0"/>
                    </a:moveTo>
                    <a:cubicBezTo>
                      <a:pt x="3048" y="0"/>
                      <a:pt x="2970" y="11"/>
                      <a:pt x="2903" y="33"/>
                    </a:cubicBezTo>
                    <a:cubicBezTo>
                      <a:pt x="2770" y="78"/>
                      <a:pt x="2659" y="145"/>
                      <a:pt x="2547" y="201"/>
                    </a:cubicBezTo>
                    <a:cubicBezTo>
                      <a:pt x="2325" y="300"/>
                      <a:pt x="2069" y="356"/>
                      <a:pt x="1825" y="356"/>
                    </a:cubicBezTo>
                    <a:cubicBezTo>
                      <a:pt x="1769" y="356"/>
                      <a:pt x="1702" y="345"/>
                      <a:pt x="1647" y="345"/>
                    </a:cubicBezTo>
                    <a:cubicBezTo>
                      <a:pt x="1391" y="389"/>
                      <a:pt x="1124" y="434"/>
                      <a:pt x="868" y="490"/>
                    </a:cubicBezTo>
                    <a:cubicBezTo>
                      <a:pt x="579" y="556"/>
                      <a:pt x="290" y="634"/>
                      <a:pt x="34" y="779"/>
                    </a:cubicBezTo>
                    <a:cubicBezTo>
                      <a:pt x="1" y="801"/>
                      <a:pt x="34" y="846"/>
                      <a:pt x="67" y="846"/>
                    </a:cubicBezTo>
                    <a:cubicBezTo>
                      <a:pt x="78" y="846"/>
                      <a:pt x="78" y="846"/>
                      <a:pt x="78" y="834"/>
                    </a:cubicBezTo>
                    <a:cubicBezTo>
                      <a:pt x="401" y="712"/>
                      <a:pt x="735" y="612"/>
                      <a:pt x="1068" y="545"/>
                    </a:cubicBezTo>
                    <a:cubicBezTo>
                      <a:pt x="1669" y="434"/>
                      <a:pt x="2292" y="379"/>
                      <a:pt x="2848" y="134"/>
                    </a:cubicBezTo>
                    <a:cubicBezTo>
                      <a:pt x="2937" y="100"/>
                      <a:pt x="3026" y="45"/>
                      <a:pt x="3115"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8"/>
              <p:cNvSpPr/>
              <p:nvPr/>
            </p:nvSpPr>
            <p:spPr>
              <a:xfrm>
                <a:off x="1791609" y="2532866"/>
                <a:ext cx="71450" cy="32620"/>
              </a:xfrm>
              <a:custGeom>
                <a:avLst/>
                <a:gdLst/>
                <a:ahLst/>
                <a:cxnLst/>
                <a:rect l="l" t="t" r="r" b="b"/>
                <a:pathLst>
                  <a:path w="2048" h="935" extrusionOk="0">
                    <a:moveTo>
                      <a:pt x="1969" y="0"/>
                    </a:moveTo>
                    <a:cubicBezTo>
                      <a:pt x="1914" y="67"/>
                      <a:pt x="1847" y="144"/>
                      <a:pt x="1780" y="200"/>
                    </a:cubicBezTo>
                    <a:cubicBezTo>
                      <a:pt x="1336" y="623"/>
                      <a:pt x="723" y="789"/>
                      <a:pt x="112" y="900"/>
                    </a:cubicBezTo>
                    <a:cubicBezTo>
                      <a:pt x="78" y="912"/>
                      <a:pt x="34" y="912"/>
                      <a:pt x="1" y="923"/>
                    </a:cubicBezTo>
                    <a:cubicBezTo>
                      <a:pt x="56" y="923"/>
                      <a:pt x="123" y="934"/>
                      <a:pt x="179" y="934"/>
                    </a:cubicBezTo>
                    <a:cubicBezTo>
                      <a:pt x="423" y="934"/>
                      <a:pt x="679" y="878"/>
                      <a:pt x="901" y="779"/>
                    </a:cubicBezTo>
                    <a:cubicBezTo>
                      <a:pt x="1013" y="723"/>
                      <a:pt x="1124" y="656"/>
                      <a:pt x="1257" y="611"/>
                    </a:cubicBezTo>
                    <a:cubicBezTo>
                      <a:pt x="1324" y="589"/>
                      <a:pt x="1402" y="578"/>
                      <a:pt x="1469" y="578"/>
                    </a:cubicBezTo>
                    <a:cubicBezTo>
                      <a:pt x="1691" y="445"/>
                      <a:pt x="1892" y="267"/>
                      <a:pt x="2047" y="77"/>
                    </a:cubicBezTo>
                    <a:cubicBezTo>
                      <a:pt x="2025" y="44"/>
                      <a:pt x="2003" y="22"/>
                      <a:pt x="196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8"/>
              <p:cNvSpPr/>
              <p:nvPr/>
            </p:nvSpPr>
            <p:spPr>
              <a:xfrm>
                <a:off x="1706237" y="2558055"/>
                <a:ext cx="67577" cy="20200"/>
              </a:xfrm>
              <a:custGeom>
                <a:avLst/>
                <a:gdLst/>
                <a:ahLst/>
                <a:cxnLst/>
                <a:rect l="l" t="t" r="r" b="b"/>
                <a:pathLst>
                  <a:path w="1937" h="579" extrusionOk="0">
                    <a:moveTo>
                      <a:pt x="1791" y="1"/>
                    </a:moveTo>
                    <a:cubicBezTo>
                      <a:pt x="1714" y="12"/>
                      <a:pt x="1647" y="34"/>
                      <a:pt x="1580" y="45"/>
                    </a:cubicBezTo>
                    <a:cubicBezTo>
                      <a:pt x="1302" y="101"/>
                      <a:pt x="1035" y="168"/>
                      <a:pt x="768" y="245"/>
                    </a:cubicBezTo>
                    <a:cubicBezTo>
                      <a:pt x="646" y="279"/>
                      <a:pt x="513" y="323"/>
                      <a:pt x="390" y="379"/>
                    </a:cubicBezTo>
                    <a:cubicBezTo>
                      <a:pt x="268" y="423"/>
                      <a:pt x="123" y="468"/>
                      <a:pt x="23" y="546"/>
                    </a:cubicBezTo>
                    <a:cubicBezTo>
                      <a:pt x="1" y="557"/>
                      <a:pt x="23" y="579"/>
                      <a:pt x="45" y="579"/>
                    </a:cubicBezTo>
                    <a:cubicBezTo>
                      <a:pt x="123" y="568"/>
                      <a:pt x="190" y="534"/>
                      <a:pt x="256" y="501"/>
                    </a:cubicBezTo>
                    <a:cubicBezTo>
                      <a:pt x="335" y="479"/>
                      <a:pt x="412" y="445"/>
                      <a:pt x="490" y="423"/>
                    </a:cubicBezTo>
                    <a:cubicBezTo>
                      <a:pt x="634" y="379"/>
                      <a:pt x="790" y="334"/>
                      <a:pt x="946" y="290"/>
                    </a:cubicBezTo>
                    <a:cubicBezTo>
                      <a:pt x="1269" y="201"/>
                      <a:pt x="1603" y="134"/>
                      <a:pt x="1936" y="67"/>
                    </a:cubicBezTo>
                    <a:cubicBezTo>
                      <a:pt x="1880" y="45"/>
                      <a:pt x="1836" y="23"/>
                      <a:pt x="1791"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8"/>
              <p:cNvSpPr/>
              <p:nvPr/>
            </p:nvSpPr>
            <p:spPr>
              <a:xfrm>
                <a:off x="1768722" y="2535552"/>
                <a:ext cx="76090" cy="24875"/>
              </a:xfrm>
              <a:custGeom>
                <a:avLst/>
                <a:gdLst/>
                <a:ahLst/>
                <a:cxnLst/>
                <a:rect l="l" t="t" r="r" b="b"/>
                <a:pathLst>
                  <a:path w="2181" h="713" extrusionOk="0">
                    <a:moveTo>
                      <a:pt x="2180" y="0"/>
                    </a:moveTo>
                    <a:cubicBezTo>
                      <a:pt x="2147" y="12"/>
                      <a:pt x="2125" y="23"/>
                      <a:pt x="2091" y="23"/>
                    </a:cubicBezTo>
                    <a:cubicBezTo>
                      <a:pt x="2080" y="23"/>
                      <a:pt x="2080" y="23"/>
                      <a:pt x="2080" y="34"/>
                    </a:cubicBezTo>
                    <a:lnTo>
                      <a:pt x="2069" y="34"/>
                    </a:lnTo>
                    <a:cubicBezTo>
                      <a:pt x="1992" y="56"/>
                      <a:pt x="1992" y="79"/>
                      <a:pt x="1925" y="79"/>
                    </a:cubicBezTo>
                    <a:lnTo>
                      <a:pt x="1903" y="79"/>
                    </a:lnTo>
                    <a:cubicBezTo>
                      <a:pt x="1747" y="145"/>
                      <a:pt x="1591" y="212"/>
                      <a:pt x="1424" y="267"/>
                    </a:cubicBezTo>
                    <a:cubicBezTo>
                      <a:pt x="968" y="435"/>
                      <a:pt x="479" y="546"/>
                      <a:pt x="0" y="646"/>
                    </a:cubicBezTo>
                    <a:cubicBezTo>
                      <a:pt x="45" y="668"/>
                      <a:pt x="89" y="690"/>
                      <a:pt x="145" y="712"/>
                    </a:cubicBezTo>
                    <a:cubicBezTo>
                      <a:pt x="857" y="557"/>
                      <a:pt x="1569" y="379"/>
                      <a:pt x="218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8"/>
              <p:cNvSpPr/>
              <p:nvPr/>
            </p:nvSpPr>
            <p:spPr>
              <a:xfrm>
                <a:off x="1729543" y="2553799"/>
                <a:ext cx="29899" cy="8931"/>
              </a:xfrm>
              <a:custGeom>
                <a:avLst/>
                <a:gdLst/>
                <a:ahLst/>
                <a:cxnLst/>
                <a:rect l="l" t="t" r="r" b="b"/>
                <a:pathLst>
                  <a:path w="857" h="256" extrusionOk="0">
                    <a:moveTo>
                      <a:pt x="690" y="1"/>
                    </a:moveTo>
                    <a:cubicBezTo>
                      <a:pt x="579" y="23"/>
                      <a:pt x="467" y="45"/>
                      <a:pt x="345" y="78"/>
                    </a:cubicBezTo>
                    <a:cubicBezTo>
                      <a:pt x="233" y="112"/>
                      <a:pt x="100" y="134"/>
                      <a:pt x="23" y="211"/>
                    </a:cubicBezTo>
                    <a:cubicBezTo>
                      <a:pt x="0" y="223"/>
                      <a:pt x="33" y="256"/>
                      <a:pt x="45" y="256"/>
                    </a:cubicBezTo>
                    <a:lnTo>
                      <a:pt x="55" y="256"/>
                    </a:lnTo>
                    <a:lnTo>
                      <a:pt x="223" y="189"/>
                    </a:lnTo>
                    <a:cubicBezTo>
                      <a:pt x="289" y="167"/>
                      <a:pt x="356" y="156"/>
                      <a:pt x="423" y="134"/>
                    </a:cubicBezTo>
                    <a:lnTo>
                      <a:pt x="790" y="34"/>
                    </a:lnTo>
                    <a:cubicBezTo>
                      <a:pt x="812" y="34"/>
                      <a:pt x="834" y="34"/>
                      <a:pt x="856" y="23"/>
                    </a:cubicBezTo>
                    <a:cubicBezTo>
                      <a:pt x="834" y="11"/>
                      <a:pt x="801" y="11"/>
                      <a:pt x="779"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8"/>
              <p:cNvSpPr/>
              <p:nvPr/>
            </p:nvSpPr>
            <p:spPr>
              <a:xfrm>
                <a:off x="1753581" y="2546403"/>
                <a:ext cx="32236" cy="8199"/>
              </a:xfrm>
              <a:custGeom>
                <a:avLst/>
                <a:gdLst/>
                <a:ahLst/>
                <a:cxnLst/>
                <a:rect l="l" t="t" r="r" b="b"/>
                <a:pathLst>
                  <a:path w="924" h="235" extrusionOk="0">
                    <a:moveTo>
                      <a:pt x="868" y="1"/>
                    </a:moveTo>
                    <a:cubicBezTo>
                      <a:pt x="601" y="68"/>
                      <a:pt x="323" y="134"/>
                      <a:pt x="56" y="190"/>
                    </a:cubicBezTo>
                    <a:cubicBezTo>
                      <a:pt x="34" y="201"/>
                      <a:pt x="23" y="201"/>
                      <a:pt x="1" y="213"/>
                    </a:cubicBezTo>
                    <a:lnTo>
                      <a:pt x="90" y="213"/>
                    </a:lnTo>
                    <a:cubicBezTo>
                      <a:pt x="112" y="223"/>
                      <a:pt x="145" y="223"/>
                      <a:pt x="167" y="235"/>
                    </a:cubicBezTo>
                    <a:cubicBezTo>
                      <a:pt x="412" y="168"/>
                      <a:pt x="657" y="112"/>
                      <a:pt x="891" y="45"/>
                    </a:cubicBezTo>
                    <a:cubicBezTo>
                      <a:pt x="924" y="35"/>
                      <a:pt x="901" y="1"/>
                      <a:pt x="8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8"/>
              <p:cNvSpPr/>
              <p:nvPr/>
            </p:nvSpPr>
            <p:spPr>
              <a:xfrm>
                <a:off x="1796284" y="2545635"/>
                <a:ext cx="74903" cy="45040"/>
              </a:xfrm>
              <a:custGeom>
                <a:avLst/>
                <a:gdLst/>
                <a:ahLst/>
                <a:cxnLst/>
                <a:rect l="l" t="t" r="r" b="b"/>
                <a:pathLst>
                  <a:path w="2147" h="1291" extrusionOk="0">
                    <a:moveTo>
                      <a:pt x="2146" y="1"/>
                    </a:moveTo>
                    <a:lnTo>
                      <a:pt x="2146" y="1"/>
                    </a:lnTo>
                    <a:cubicBezTo>
                      <a:pt x="2080" y="34"/>
                      <a:pt x="2013" y="67"/>
                      <a:pt x="1946" y="90"/>
                    </a:cubicBezTo>
                    <a:cubicBezTo>
                      <a:pt x="1869" y="201"/>
                      <a:pt x="1780" y="301"/>
                      <a:pt x="1679" y="390"/>
                    </a:cubicBezTo>
                    <a:cubicBezTo>
                      <a:pt x="1535" y="524"/>
                      <a:pt x="1357" y="623"/>
                      <a:pt x="1168" y="702"/>
                    </a:cubicBezTo>
                    <a:cubicBezTo>
                      <a:pt x="979" y="791"/>
                      <a:pt x="779" y="857"/>
                      <a:pt x="589" y="935"/>
                    </a:cubicBezTo>
                    <a:cubicBezTo>
                      <a:pt x="401" y="1013"/>
                      <a:pt x="201" y="1080"/>
                      <a:pt x="45" y="1202"/>
                    </a:cubicBezTo>
                    <a:cubicBezTo>
                      <a:pt x="0" y="1236"/>
                      <a:pt x="55" y="1291"/>
                      <a:pt x="100" y="1291"/>
                    </a:cubicBezTo>
                    <a:lnTo>
                      <a:pt x="122" y="1291"/>
                    </a:lnTo>
                    <a:cubicBezTo>
                      <a:pt x="345" y="1191"/>
                      <a:pt x="556" y="1091"/>
                      <a:pt x="790" y="1002"/>
                    </a:cubicBezTo>
                    <a:cubicBezTo>
                      <a:pt x="1179" y="857"/>
                      <a:pt x="1580" y="702"/>
                      <a:pt x="1857" y="401"/>
                    </a:cubicBezTo>
                    <a:cubicBezTo>
                      <a:pt x="1980" y="279"/>
                      <a:pt x="2069" y="146"/>
                      <a:pt x="2146"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8"/>
              <p:cNvSpPr/>
              <p:nvPr/>
            </p:nvSpPr>
            <p:spPr>
              <a:xfrm>
                <a:off x="1864177" y="2540995"/>
                <a:ext cx="7431" cy="7780"/>
              </a:xfrm>
              <a:custGeom>
                <a:avLst/>
                <a:gdLst/>
                <a:ahLst/>
                <a:cxnLst/>
                <a:rect l="l" t="t" r="r" b="b"/>
                <a:pathLst>
                  <a:path w="213" h="223" extrusionOk="0">
                    <a:moveTo>
                      <a:pt x="123" y="0"/>
                    </a:moveTo>
                    <a:cubicBezTo>
                      <a:pt x="123" y="12"/>
                      <a:pt x="111" y="22"/>
                      <a:pt x="111" y="34"/>
                    </a:cubicBezTo>
                    <a:cubicBezTo>
                      <a:pt x="79" y="101"/>
                      <a:pt x="34" y="156"/>
                      <a:pt x="0" y="223"/>
                    </a:cubicBezTo>
                    <a:cubicBezTo>
                      <a:pt x="67" y="200"/>
                      <a:pt x="134" y="167"/>
                      <a:pt x="200" y="134"/>
                    </a:cubicBezTo>
                    <a:cubicBezTo>
                      <a:pt x="200" y="123"/>
                      <a:pt x="212" y="101"/>
                      <a:pt x="212" y="89"/>
                    </a:cubicBezTo>
                    <a:cubicBezTo>
                      <a:pt x="190" y="56"/>
                      <a:pt x="156" y="34"/>
                      <a:pt x="123"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8"/>
              <p:cNvSpPr/>
              <p:nvPr/>
            </p:nvSpPr>
            <p:spPr>
              <a:xfrm>
                <a:off x="1693050" y="2537087"/>
                <a:ext cx="10501" cy="7431"/>
              </a:xfrm>
              <a:custGeom>
                <a:avLst/>
                <a:gdLst/>
                <a:ahLst/>
                <a:cxnLst/>
                <a:rect l="l" t="t" r="r" b="b"/>
                <a:pathLst>
                  <a:path w="301" h="213" extrusionOk="0">
                    <a:moveTo>
                      <a:pt x="201" y="1"/>
                    </a:moveTo>
                    <a:cubicBezTo>
                      <a:pt x="134" y="45"/>
                      <a:pt x="68" y="101"/>
                      <a:pt x="23" y="157"/>
                    </a:cubicBezTo>
                    <a:cubicBezTo>
                      <a:pt x="1" y="179"/>
                      <a:pt x="34" y="213"/>
                      <a:pt x="56" y="213"/>
                    </a:cubicBezTo>
                    <a:lnTo>
                      <a:pt x="68" y="213"/>
                    </a:lnTo>
                    <a:lnTo>
                      <a:pt x="301" y="79"/>
                    </a:lnTo>
                    <a:cubicBezTo>
                      <a:pt x="268" y="45"/>
                      <a:pt x="234" y="23"/>
                      <a:pt x="201"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8"/>
              <p:cNvSpPr/>
              <p:nvPr/>
            </p:nvSpPr>
            <p:spPr>
              <a:xfrm>
                <a:off x="1700062" y="2524318"/>
                <a:ext cx="57809" cy="15560"/>
              </a:xfrm>
              <a:custGeom>
                <a:avLst/>
                <a:gdLst/>
                <a:ahLst/>
                <a:cxnLst/>
                <a:rect l="l" t="t" r="r" b="b"/>
                <a:pathLst>
                  <a:path w="1657" h="446" extrusionOk="0">
                    <a:moveTo>
                      <a:pt x="1624" y="0"/>
                    </a:moveTo>
                    <a:cubicBezTo>
                      <a:pt x="1434" y="33"/>
                      <a:pt x="1234" y="67"/>
                      <a:pt x="1045" y="67"/>
                    </a:cubicBezTo>
                    <a:cubicBezTo>
                      <a:pt x="979" y="67"/>
                      <a:pt x="900" y="55"/>
                      <a:pt x="834" y="45"/>
                    </a:cubicBezTo>
                    <a:cubicBezTo>
                      <a:pt x="678" y="89"/>
                      <a:pt x="512" y="134"/>
                      <a:pt x="356" y="189"/>
                    </a:cubicBezTo>
                    <a:cubicBezTo>
                      <a:pt x="233" y="245"/>
                      <a:pt x="111" y="289"/>
                      <a:pt x="0" y="367"/>
                    </a:cubicBezTo>
                    <a:cubicBezTo>
                      <a:pt x="33" y="389"/>
                      <a:pt x="67" y="411"/>
                      <a:pt x="100" y="445"/>
                    </a:cubicBezTo>
                    <a:cubicBezTo>
                      <a:pt x="122" y="423"/>
                      <a:pt x="144" y="411"/>
                      <a:pt x="178" y="389"/>
                    </a:cubicBezTo>
                    <a:cubicBezTo>
                      <a:pt x="278" y="345"/>
                      <a:pt x="389" y="289"/>
                      <a:pt x="500" y="256"/>
                    </a:cubicBezTo>
                    <a:cubicBezTo>
                      <a:pt x="868" y="122"/>
                      <a:pt x="1256" y="67"/>
                      <a:pt x="1657" y="23"/>
                    </a:cubicBezTo>
                    <a:cubicBezTo>
                      <a:pt x="1646" y="23"/>
                      <a:pt x="1635" y="11"/>
                      <a:pt x="1624"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8"/>
              <p:cNvSpPr/>
              <p:nvPr/>
            </p:nvSpPr>
            <p:spPr>
              <a:xfrm>
                <a:off x="1693050" y="2544484"/>
                <a:ext cx="18665" cy="9350"/>
              </a:xfrm>
              <a:custGeom>
                <a:avLst/>
                <a:gdLst/>
                <a:ahLst/>
                <a:cxnLst/>
                <a:rect l="l" t="t" r="r" b="b"/>
                <a:pathLst>
                  <a:path w="535" h="268" extrusionOk="0">
                    <a:moveTo>
                      <a:pt x="456" y="1"/>
                    </a:moveTo>
                    <a:cubicBezTo>
                      <a:pt x="312" y="56"/>
                      <a:pt x="167" y="123"/>
                      <a:pt x="34" y="201"/>
                    </a:cubicBezTo>
                    <a:cubicBezTo>
                      <a:pt x="1" y="223"/>
                      <a:pt x="34" y="268"/>
                      <a:pt x="68" y="268"/>
                    </a:cubicBezTo>
                    <a:lnTo>
                      <a:pt x="78" y="268"/>
                    </a:lnTo>
                    <a:cubicBezTo>
                      <a:pt x="234" y="201"/>
                      <a:pt x="379" y="134"/>
                      <a:pt x="535" y="78"/>
                    </a:cubicBezTo>
                    <a:cubicBezTo>
                      <a:pt x="512" y="67"/>
                      <a:pt x="501" y="45"/>
                      <a:pt x="479" y="34"/>
                    </a:cubicBezTo>
                    <a:cubicBezTo>
                      <a:pt x="479" y="23"/>
                      <a:pt x="468" y="11"/>
                      <a:pt x="456"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8"/>
              <p:cNvSpPr/>
              <p:nvPr/>
            </p:nvSpPr>
            <p:spPr>
              <a:xfrm>
                <a:off x="1708959" y="2531296"/>
                <a:ext cx="63670" cy="15944"/>
              </a:xfrm>
              <a:custGeom>
                <a:avLst/>
                <a:gdLst/>
                <a:ahLst/>
                <a:cxnLst/>
                <a:rect l="l" t="t" r="r" b="b"/>
                <a:pathLst>
                  <a:path w="1825" h="457" extrusionOk="0">
                    <a:moveTo>
                      <a:pt x="1735" y="1"/>
                    </a:moveTo>
                    <a:cubicBezTo>
                      <a:pt x="1357" y="23"/>
                      <a:pt x="991" y="78"/>
                      <a:pt x="623" y="178"/>
                    </a:cubicBezTo>
                    <a:cubicBezTo>
                      <a:pt x="412" y="234"/>
                      <a:pt x="201" y="300"/>
                      <a:pt x="0" y="379"/>
                    </a:cubicBezTo>
                    <a:cubicBezTo>
                      <a:pt x="12" y="389"/>
                      <a:pt x="23" y="401"/>
                      <a:pt x="23" y="412"/>
                    </a:cubicBezTo>
                    <a:cubicBezTo>
                      <a:pt x="45" y="423"/>
                      <a:pt x="56" y="445"/>
                      <a:pt x="79" y="456"/>
                    </a:cubicBezTo>
                    <a:cubicBezTo>
                      <a:pt x="279" y="379"/>
                      <a:pt x="468" y="312"/>
                      <a:pt x="679" y="256"/>
                    </a:cubicBezTo>
                    <a:cubicBezTo>
                      <a:pt x="1035" y="167"/>
                      <a:pt x="1402" y="100"/>
                      <a:pt x="1780" y="78"/>
                    </a:cubicBezTo>
                    <a:cubicBezTo>
                      <a:pt x="1824" y="78"/>
                      <a:pt x="1791" y="1"/>
                      <a:pt x="1747"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8"/>
              <p:cNvSpPr/>
              <p:nvPr/>
            </p:nvSpPr>
            <p:spPr>
              <a:xfrm>
                <a:off x="1767920" y="2534401"/>
                <a:ext cx="48180" cy="13990"/>
              </a:xfrm>
              <a:custGeom>
                <a:avLst/>
                <a:gdLst/>
                <a:ahLst/>
                <a:cxnLst/>
                <a:rect l="l" t="t" r="r" b="b"/>
                <a:pathLst>
                  <a:path w="1381" h="401" extrusionOk="0">
                    <a:moveTo>
                      <a:pt x="1224" y="0"/>
                    </a:moveTo>
                    <a:cubicBezTo>
                      <a:pt x="1091" y="33"/>
                      <a:pt x="969" y="67"/>
                      <a:pt x="846" y="100"/>
                    </a:cubicBezTo>
                    <a:cubicBezTo>
                      <a:pt x="791" y="122"/>
                      <a:pt x="735" y="134"/>
                      <a:pt x="680" y="145"/>
                    </a:cubicBezTo>
                    <a:cubicBezTo>
                      <a:pt x="691" y="167"/>
                      <a:pt x="691" y="201"/>
                      <a:pt x="658" y="201"/>
                    </a:cubicBezTo>
                    <a:cubicBezTo>
                      <a:pt x="658" y="201"/>
                      <a:pt x="646" y="189"/>
                      <a:pt x="635" y="189"/>
                    </a:cubicBezTo>
                    <a:cubicBezTo>
                      <a:pt x="624" y="189"/>
                      <a:pt x="613" y="178"/>
                      <a:pt x="591" y="178"/>
                    </a:cubicBezTo>
                    <a:cubicBezTo>
                      <a:pt x="413" y="223"/>
                      <a:pt x="223" y="278"/>
                      <a:pt x="35" y="334"/>
                    </a:cubicBezTo>
                    <a:cubicBezTo>
                      <a:pt x="1" y="345"/>
                      <a:pt x="35" y="401"/>
                      <a:pt x="68" y="401"/>
                    </a:cubicBezTo>
                    <a:lnTo>
                      <a:pt x="79" y="401"/>
                    </a:lnTo>
                    <a:cubicBezTo>
                      <a:pt x="368" y="334"/>
                      <a:pt x="646" y="245"/>
                      <a:pt x="925" y="167"/>
                    </a:cubicBezTo>
                    <a:lnTo>
                      <a:pt x="1358" y="33"/>
                    </a:lnTo>
                    <a:cubicBezTo>
                      <a:pt x="1369" y="33"/>
                      <a:pt x="1380" y="33"/>
                      <a:pt x="1380" y="23"/>
                    </a:cubicBezTo>
                    <a:lnTo>
                      <a:pt x="1369" y="23"/>
                    </a:lnTo>
                    <a:cubicBezTo>
                      <a:pt x="1347" y="23"/>
                      <a:pt x="1313" y="11"/>
                      <a:pt x="1291" y="11"/>
                    </a:cubicBezTo>
                    <a:cubicBezTo>
                      <a:pt x="1269" y="11"/>
                      <a:pt x="1247" y="0"/>
                      <a:pt x="1224"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8"/>
              <p:cNvSpPr/>
              <p:nvPr/>
            </p:nvSpPr>
            <p:spPr>
              <a:xfrm>
                <a:off x="1669360" y="2529342"/>
                <a:ext cx="21770" cy="9350"/>
              </a:xfrm>
              <a:custGeom>
                <a:avLst/>
                <a:gdLst/>
                <a:ahLst/>
                <a:cxnLst/>
                <a:rect l="l" t="t" r="r" b="b"/>
                <a:pathLst>
                  <a:path w="624" h="268" extrusionOk="0">
                    <a:moveTo>
                      <a:pt x="12" y="190"/>
                    </a:moveTo>
                    <a:lnTo>
                      <a:pt x="12" y="197"/>
                    </a:lnTo>
                    <a:lnTo>
                      <a:pt x="12" y="197"/>
                    </a:lnTo>
                    <a:cubicBezTo>
                      <a:pt x="16" y="195"/>
                      <a:pt x="19" y="194"/>
                      <a:pt x="23" y="193"/>
                    </a:cubicBezTo>
                    <a:lnTo>
                      <a:pt x="23" y="193"/>
                    </a:lnTo>
                    <a:cubicBezTo>
                      <a:pt x="21" y="191"/>
                      <a:pt x="17" y="190"/>
                      <a:pt x="12" y="190"/>
                    </a:cubicBezTo>
                    <a:close/>
                    <a:moveTo>
                      <a:pt x="12" y="197"/>
                    </a:moveTo>
                    <a:cubicBezTo>
                      <a:pt x="5" y="199"/>
                      <a:pt x="1" y="201"/>
                      <a:pt x="1" y="201"/>
                    </a:cubicBezTo>
                    <a:lnTo>
                      <a:pt x="12" y="201"/>
                    </a:lnTo>
                    <a:lnTo>
                      <a:pt x="12" y="197"/>
                    </a:lnTo>
                    <a:close/>
                    <a:moveTo>
                      <a:pt x="546" y="0"/>
                    </a:moveTo>
                    <a:cubicBezTo>
                      <a:pt x="325" y="84"/>
                      <a:pt x="95" y="167"/>
                      <a:pt x="23" y="193"/>
                    </a:cubicBezTo>
                    <a:lnTo>
                      <a:pt x="23" y="193"/>
                    </a:lnTo>
                    <a:cubicBezTo>
                      <a:pt x="35" y="199"/>
                      <a:pt x="35" y="217"/>
                      <a:pt x="35" y="234"/>
                    </a:cubicBezTo>
                    <a:cubicBezTo>
                      <a:pt x="35" y="245"/>
                      <a:pt x="35" y="267"/>
                      <a:pt x="45" y="267"/>
                    </a:cubicBezTo>
                    <a:cubicBezTo>
                      <a:pt x="57" y="267"/>
                      <a:pt x="57" y="267"/>
                      <a:pt x="57" y="257"/>
                    </a:cubicBezTo>
                    <a:cubicBezTo>
                      <a:pt x="246" y="201"/>
                      <a:pt x="435" y="123"/>
                      <a:pt x="624" y="45"/>
                    </a:cubicBezTo>
                    <a:cubicBezTo>
                      <a:pt x="602" y="34"/>
                      <a:pt x="569" y="12"/>
                      <a:pt x="546"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8"/>
              <p:cNvSpPr/>
              <p:nvPr/>
            </p:nvSpPr>
            <p:spPr>
              <a:xfrm>
                <a:off x="1688409" y="2526237"/>
                <a:ext cx="11269" cy="4675"/>
              </a:xfrm>
              <a:custGeom>
                <a:avLst/>
                <a:gdLst/>
                <a:ahLst/>
                <a:cxnLst/>
                <a:rect l="l" t="t" r="r" b="b"/>
                <a:pathLst>
                  <a:path w="323" h="134" extrusionOk="0">
                    <a:moveTo>
                      <a:pt x="256" y="0"/>
                    </a:moveTo>
                    <a:cubicBezTo>
                      <a:pt x="178" y="23"/>
                      <a:pt x="89" y="57"/>
                      <a:pt x="0" y="89"/>
                    </a:cubicBezTo>
                    <a:cubicBezTo>
                      <a:pt x="23" y="101"/>
                      <a:pt x="56" y="123"/>
                      <a:pt x="78" y="134"/>
                    </a:cubicBezTo>
                    <a:cubicBezTo>
                      <a:pt x="156" y="112"/>
                      <a:pt x="223" y="79"/>
                      <a:pt x="290" y="57"/>
                    </a:cubicBezTo>
                    <a:cubicBezTo>
                      <a:pt x="322" y="45"/>
                      <a:pt x="290" y="0"/>
                      <a:pt x="25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8"/>
              <p:cNvSpPr/>
              <p:nvPr/>
            </p:nvSpPr>
            <p:spPr>
              <a:xfrm>
                <a:off x="1652300" y="2518108"/>
                <a:ext cx="7012" cy="6245"/>
              </a:xfrm>
              <a:custGeom>
                <a:avLst/>
                <a:gdLst/>
                <a:ahLst/>
                <a:cxnLst/>
                <a:rect l="l" t="t" r="r" b="b"/>
                <a:pathLst>
                  <a:path w="201" h="179" extrusionOk="0">
                    <a:moveTo>
                      <a:pt x="201" y="0"/>
                    </a:moveTo>
                    <a:cubicBezTo>
                      <a:pt x="146" y="33"/>
                      <a:pt x="90" y="56"/>
                      <a:pt x="34" y="89"/>
                    </a:cubicBezTo>
                    <a:cubicBezTo>
                      <a:pt x="1" y="122"/>
                      <a:pt x="45" y="178"/>
                      <a:pt x="79" y="178"/>
                    </a:cubicBezTo>
                    <a:cubicBezTo>
                      <a:pt x="90" y="178"/>
                      <a:pt x="90" y="178"/>
                      <a:pt x="90" y="167"/>
                    </a:cubicBezTo>
                    <a:cubicBezTo>
                      <a:pt x="79" y="156"/>
                      <a:pt x="67" y="134"/>
                      <a:pt x="67" y="112"/>
                    </a:cubicBezTo>
                    <a:cubicBezTo>
                      <a:pt x="123" y="78"/>
                      <a:pt x="168" y="45"/>
                      <a:pt x="201"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8"/>
              <p:cNvSpPr/>
              <p:nvPr/>
            </p:nvSpPr>
            <p:spPr>
              <a:xfrm>
                <a:off x="1654637" y="2509177"/>
                <a:ext cx="37260" cy="14757"/>
              </a:xfrm>
              <a:custGeom>
                <a:avLst/>
                <a:gdLst/>
                <a:ahLst/>
                <a:cxnLst/>
                <a:rect l="l" t="t" r="r" b="b"/>
                <a:pathLst>
                  <a:path w="1068" h="423" extrusionOk="0">
                    <a:moveTo>
                      <a:pt x="968" y="0"/>
                    </a:moveTo>
                    <a:cubicBezTo>
                      <a:pt x="690" y="56"/>
                      <a:pt x="390" y="134"/>
                      <a:pt x="134" y="256"/>
                    </a:cubicBezTo>
                    <a:cubicBezTo>
                      <a:pt x="101" y="301"/>
                      <a:pt x="56" y="334"/>
                      <a:pt x="0" y="368"/>
                    </a:cubicBezTo>
                    <a:cubicBezTo>
                      <a:pt x="0" y="390"/>
                      <a:pt x="12" y="412"/>
                      <a:pt x="23" y="423"/>
                    </a:cubicBezTo>
                    <a:lnTo>
                      <a:pt x="34" y="423"/>
                    </a:lnTo>
                    <a:cubicBezTo>
                      <a:pt x="223" y="334"/>
                      <a:pt x="401" y="245"/>
                      <a:pt x="601" y="190"/>
                    </a:cubicBezTo>
                    <a:cubicBezTo>
                      <a:pt x="757" y="145"/>
                      <a:pt x="902" y="101"/>
                      <a:pt x="1068" y="78"/>
                    </a:cubicBezTo>
                    <a:cubicBezTo>
                      <a:pt x="1024" y="56"/>
                      <a:pt x="1001" y="34"/>
                      <a:pt x="968"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8"/>
              <p:cNvSpPr/>
              <p:nvPr/>
            </p:nvSpPr>
            <p:spPr>
              <a:xfrm>
                <a:off x="1807902" y="2249991"/>
                <a:ext cx="170007" cy="207964"/>
              </a:xfrm>
              <a:custGeom>
                <a:avLst/>
                <a:gdLst/>
                <a:ahLst/>
                <a:cxnLst/>
                <a:rect l="l" t="t" r="r" b="b"/>
                <a:pathLst>
                  <a:path w="4873" h="5961" extrusionOk="0">
                    <a:moveTo>
                      <a:pt x="3359" y="1"/>
                    </a:moveTo>
                    <a:cubicBezTo>
                      <a:pt x="3256" y="1"/>
                      <a:pt x="3144" y="36"/>
                      <a:pt x="2959" y="145"/>
                    </a:cubicBezTo>
                    <a:cubicBezTo>
                      <a:pt x="2636" y="322"/>
                      <a:pt x="2525" y="556"/>
                      <a:pt x="2270" y="600"/>
                    </a:cubicBezTo>
                    <a:cubicBezTo>
                      <a:pt x="2203" y="612"/>
                      <a:pt x="2114" y="612"/>
                      <a:pt x="2025" y="612"/>
                    </a:cubicBezTo>
                    <a:cubicBezTo>
                      <a:pt x="1987" y="610"/>
                      <a:pt x="1947" y="608"/>
                      <a:pt x="1906" y="608"/>
                    </a:cubicBezTo>
                    <a:cubicBezTo>
                      <a:pt x="1721" y="608"/>
                      <a:pt x="1516" y="643"/>
                      <a:pt x="1324" y="834"/>
                    </a:cubicBezTo>
                    <a:cubicBezTo>
                      <a:pt x="980" y="1168"/>
                      <a:pt x="1235" y="1245"/>
                      <a:pt x="879" y="1490"/>
                    </a:cubicBezTo>
                    <a:cubicBezTo>
                      <a:pt x="523" y="1724"/>
                      <a:pt x="323" y="1757"/>
                      <a:pt x="167" y="2213"/>
                    </a:cubicBezTo>
                    <a:cubicBezTo>
                      <a:pt x="1" y="2669"/>
                      <a:pt x="568" y="3381"/>
                      <a:pt x="501" y="3971"/>
                    </a:cubicBezTo>
                    <a:cubicBezTo>
                      <a:pt x="446" y="4549"/>
                      <a:pt x="390" y="5016"/>
                      <a:pt x="390" y="5016"/>
                    </a:cubicBezTo>
                    <a:lnTo>
                      <a:pt x="2715" y="5961"/>
                    </a:lnTo>
                    <a:cubicBezTo>
                      <a:pt x="2715" y="5961"/>
                      <a:pt x="3627" y="4960"/>
                      <a:pt x="4038" y="4549"/>
                    </a:cubicBezTo>
                    <a:cubicBezTo>
                      <a:pt x="4450" y="4149"/>
                      <a:pt x="4750" y="3592"/>
                      <a:pt x="4806" y="3047"/>
                    </a:cubicBezTo>
                    <a:cubicBezTo>
                      <a:pt x="4872" y="2491"/>
                      <a:pt x="4772" y="1946"/>
                      <a:pt x="4794" y="1746"/>
                    </a:cubicBezTo>
                    <a:cubicBezTo>
                      <a:pt x="4828" y="1557"/>
                      <a:pt x="4349" y="1234"/>
                      <a:pt x="4183" y="912"/>
                    </a:cubicBezTo>
                    <a:cubicBezTo>
                      <a:pt x="4005" y="589"/>
                      <a:pt x="3827" y="88"/>
                      <a:pt x="3605" y="44"/>
                    </a:cubicBezTo>
                    <a:cubicBezTo>
                      <a:pt x="3509" y="20"/>
                      <a:pt x="3437" y="1"/>
                      <a:pt x="3359"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8"/>
              <p:cNvSpPr/>
              <p:nvPr/>
            </p:nvSpPr>
            <p:spPr>
              <a:xfrm>
                <a:off x="1807902" y="2280623"/>
                <a:ext cx="134666" cy="177333"/>
              </a:xfrm>
              <a:custGeom>
                <a:avLst/>
                <a:gdLst/>
                <a:ahLst/>
                <a:cxnLst/>
                <a:rect l="l" t="t" r="r" b="b"/>
                <a:pathLst>
                  <a:path w="3860" h="5083" extrusionOk="0">
                    <a:moveTo>
                      <a:pt x="1280" y="1"/>
                    </a:moveTo>
                    <a:cubicBezTo>
                      <a:pt x="1002" y="300"/>
                      <a:pt x="1224" y="379"/>
                      <a:pt x="879" y="612"/>
                    </a:cubicBezTo>
                    <a:cubicBezTo>
                      <a:pt x="523" y="846"/>
                      <a:pt x="323" y="879"/>
                      <a:pt x="167" y="1335"/>
                    </a:cubicBezTo>
                    <a:cubicBezTo>
                      <a:pt x="1" y="1791"/>
                      <a:pt x="568" y="2503"/>
                      <a:pt x="501" y="3093"/>
                    </a:cubicBezTo>
                    <a:cubicBezTo>
                      <a:pt x="446" y="3671"/>
                      <a:pt x="390" y="4138"/>
                      <a:pt x="390" y="4138"/>
                    </a:cubicBezTo>
                    <a:lnTo>
                      <a:pt x="2715" y="5083"/>
                    </a:lnTo>
                    <a:cubicBezTo>
                      <a:pt x="2715" y="5083"/>
                      <a:pt x="3415" y="4316"/>
                      <a:pt x="3860" y="3849"/>
                    </a:cubicBezTo>
                    <a:cubicBezTo>
                      <a:pt x="3838" y="3771"/>
                      <a:pt x="3815" y="3704"/>
                      <a:pt x="3793" y="3649"/>
                    </a:cubicBezTo>
                    <a:cubicBezTo>
                      <a:pt x="3716" y="3471"/>
                      <a:pt x="3605" y="3293"/>
                      <a:pt x="3560" y="3103"/>
                    </a:cubicBezTo>
                    <a:cubicBezTo>
                      <a:pt x="3493" y="2781"/>
                      <a:pt x="3615" y="2436"/>
                      <a:pt x="3560" y="2114"/>
                    </a:cubicBezTo>
                    <a:cubicBezTo>
                      <a:pt x="3516" y="1880"/>
                      <a:pt x="3382" y="1669"/>
                      <a:pt x="3193" y="1524"/>
                    </a:cubicBezTo>
                    <a:cubicBezTo>
                      <a:pt x="3137" y="1491"/>
                      <a:pt x="3081" y="1457"/>
                      <a:pt x="3037" y="1402"/>
                    </a:cubicBezTo>
                    <a:cubicBezTo>
                      <a:pt x="2959" y="1324"/>
                      <a:pt x="2937" y="1224"/>
                      <a:pt x="2903" y="1123"/>
                    </a:cubicBezTo>
                    <a:cubicBezTo>
                      <a:pt x="2837" y="935"/>
                      <a:pt x="2770" y="745"/>
                      <a:pt x="2648" y="579"/>
                    </a:cubicBezTo>
                    <a:cubicBezTo>
                      <a:pt x="2525" y="423"/>
                      <a:pt x="2347" y="278"/>
                      <a:pt x="2147" y="234"/>
                    </a:cubicBezTo>
                    <a:cubicBezTo>
                      <a:pt x="1969" y="189"/>
                      <a:pt x="1791" y="201"/>
                      <a:pt x="1613" y="167"/>
                    </a:cubicBezTo>
                    <a:cubicBezTo>
                      <a:pt x="1491" y="134"/>
                      <a:pt x="1380" y="78"/>
                      <a:pt x="1280"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8"/>
              <p:cNvSpPr/>
              <p:nvPr/>
            </p:nvSpPr>
            <p:spPr>
              <a:xfrm>
                <a:off x="1931686" y="2329118"/>
                <a:ext cx="35376" cy="74520"/>
              </a:xfrm>
              <a:custGeom>
                <a:avLst/>
                <a:gdLst/>
                <a:ahLst/>
                <a:cxnLst/>
                <a:rect l="l" t="t" r="r" b="b"/>
                <a:pathLst>
                  <a:path w="1014" h="2136" extrusionOk="0">
                    <a:moveTo>
                      <a:pt x="969" y="0"/>
                    </a:moveTo>
                    <a:cubicBezTo>
                      <a:pt x="890" y="279"/>
                      <a:pt x="623" y="445"/>
                      <a:pt x="445" y="657"/>
                    </a:cubicBezTo>
                    <a:cubicBezTo>
                      <a:pt x="279" y="857"/>
                      <a:pt x="212" y="1102"/>
                      <a:pt x="123" y="1335"/>
                    </a:cubicBezTo>
                    <a:cubicBezTo>
                      <a:pt x="89" y="1446"/>
                      <a:pt x="45" y="1547"/>
                      <a:pt x="1" y="1658"/>
                    </a:cubicBezTo>
                    <a:cubicBezTo>
                      <a:pt x="12" y="1680"/>
                      <a:pt x="12" y="1691"/>
                      <a:pt x="12" y="1713"/>
                    </a:cubicBezTo>
                    <a:lnTo>
                      <a:pt x="45" y="1814"/>
                    </a:lnTo>
                    <a:cubicBezTo>
                      <a:pt x="112" y="1658"/>
                      <a:pt x="178" y="1491"/>
                      <a:pt x="235" y="1335"/>
                    </a:cubicBezTo>
                    <a:cubicBezTo>
                      <a:pt x="312" y="1080"/>
                      <a:pt x="390" y="823"/>
                      <a:pt x="579" y="613"/>
                    </a:cubicBezTo>
                    <a:cubicBezTo>
                      <a:pt x="735" y="435"/>
                      <a:pt x="946" y="267"/>
                      <a:pt x="1001" y="23"/>
                    </a:cubicBezTo>
                    <a:cubicBezTo>
                      <a:pt x="1013" y="12"/>
                      <a:pt x="991" y="0"/>
                      <a:pt x="979" y="0"/>
                    </a:cubicBezTo>
                    <a:close/>
                    <a:moveTo>
                      <a:pt x="835" y="1001"/>
                    </a:moveTo>
                    <a:cubicBezTo>
                      <a:pt x="835" y="1001"/>
                      <a:pt x="824" y="1001"/>
                      <a:pt x="824" y="1013"/>
                    </a:cubicBezTo>
                    <a:lnTo>
                      <a:pt x="690" y="1280"/>
                    </a:lnTo>
                    <a:cubicBezTo>
                      <a:pt x="646" y="1369"/>
                      <a:pt x="590" y="1458"/>
                      <a:pt x="546" y="1535"/>
                    </a:cubicBezTo>
                    <a:cubicBezTo>
                      <a:pt x="435" y="1725"/>
                      <a:pt x="301" y="1913"/>
                      <a:pt x="156" y="2081"/>
                    </a:cubicBezTo>
                    <a:cubicBezTo>
                      <a:pt x="168" y="2103"/>
                      <a:pt x="178" y="2114"/>
                      <a:pt x="190" y="2136"/>
                    </a:cubicBezTo>
                    <a:lnTo>
                      <a:pt x="323" y="1969"/>
                    </a:lnTo>
                    <a:cubicBezTo>
                      <a:pt x="435" y="1824"/>
                      <a:pt x="534" y="1669"/>
                      <a:pt x="623" y="1513"/>
                    </a:cubicBezTo>
                    <a:cubicBezTo>
                      <a:pt x="712" y="1357"/>
                      <a:pt x="801" y="1202"/>
                      <a:pt x="857" y="1024"/>
                    </a:cubicBezTo>
                    <a:cubicBezTo>
                      <a:pt x="857" y="1013"/>
                      <a:pt x="846" y="1001"/>
                      <a:pt x="835" y="100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8"/>
              <p:cNvSpPr/>
              <p:nvPr/>
            </p:nvSpPr>
            <p:spPr>
              <a:xfrm>
                <a:off x="1912672" y="2386963"/>
                <a:ext cx="25677" cy="37260"/>
              </a:xfrm>
              <a:custGeom>
                <a:avLst/>
                <a:gdLst/>
                <a:ahLst/>
                <a:cxnLst/>
                <a:rect l="l" t="t" r="r" b="b"/>
                <a:pathLst>
                  <a:path w="736" h="1068" extrusionOk="0">
                    <a:moveTo>
                      <a:pt x="546" y="0"/>
                    </a:moveTo>
                    <a:cubicBezTo>
                      <a:pt x="490" y="134"/>
                      <a:pt x="424" y="267"/>
                      <a:pt x="345" y="389"/>
                    </a:cubicBezTo>
                    <a:cubicBezTo>
                      <a:pt x="246" y="556"/>
                      <a:pt x="134" y="712"/>
                      <a:pt x="1" y="845"/>
                    </a:cubicBezTo>
                    <a:cubicBezTo>
                      <a:pt x="12" y="878"/>
                      <a:pt x="23" y="923"/>
                      <a:pt x="45" y="967"/>
                    </a:cubicBezTo>
                    <a:cubicBezTo>
                      <a:pt x="268" y="723"/>
                      <a:pt x="446" y="445"/>
                      <a:pt x="590" y="156"/>
                    </a:cubicBezTo>
                    <a:lnTo>
                      <a:pt x="557" y="55"/>
                    </a:lnTo>
                    <a:cubicBezTo>
                      <a:pt x="557" y="33"/>
                      <a:pt x="557" y="22"/>
                      <a:pt x="546" y="0"/>
                    </a:cubicBezTo>
                    <a:close/>
                    <a:moveTo>
                      <a:pt x="701" y="423"/>
                    </a:moveTo>
                    <a:cubicBezTo>
                      <a:pt x="612" y="522"/>
                      <a:pt x="523" y="623"/>
                      <a:pt x="424" y="712"/>
                    </a:cubicBezTo>
                    <a:cubicBezTo>
                      <a:pt x="312" y="823"/>
                      <a:pt x="190" y="923"/>
                      <a:pt x="56" y="1001"/>
                    </a:cubicBezTo>
                    <a:cubicBezTo>
                      <a:pt x="68" y="1023"/>
                      <a:pt x="68" y="1046"/>
                      <a:pt x="78" y="1068"/>
                    </a:cubicBezTo>
                    <a:cubicBezTo>
                      <a:pt x="78" y="1068"/>
                      <a:pt x="90" y="1068"/>
                      <a:pt x="90" y="1056"/>
                    </a:cubicBezTo>
                    <a:cubicBezTo>
                      <a:pt x="335" y="890"/>
                      <a:pt x="546" y="700"/>
                      <a:pt x="735" y="478"/>
                    </a:cubicBezTo>
                    <a:cubicBezTo>
                      <a:pt x="723" y="456"/>
                      <a:pt x="713" y="445"/>
                      <a:pt x="701" y="423"/>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8"/>
              <p:cNvSpPr/>
              <p:nvPr/>
            </p:nvSpPr>
            <p:spPr>
              <a:xfrm>
                <a:off x="1932105" y="2324443"/>
                <a:ext cx="17095" cy="45842"/>
              </a:xfrm>
              <a:custGeom>
                <a:avLst/>
                <a:gdLst/>
                <a:ahLst/>
                <a:cxnLst/>
                <a:rect l="l" t="t" r="r" b="b"/>
                <a:pathLst>
                  <a:path w="490" h="1314" extrusionOk="0">
                    <a:moveTo>
                      <a:pt x="445" y="1"/>
                    </a:moveTo>
                    <a:cubicBezTo>
                      <a:pt x="433" y="1"/>
                      <a:pt x="423" y="1"/>
                      <a:pt x="423" y="23"/>
                    </a:cubicBezTo>
                    <a:cubicBezTo>
                      <a:pt x="389" y="235"/>
                      <a:pt x="344" y="446"/>
                      <a:pt x="255" y="658"/>
                    </a:cubicBezTo>
                    <a:cubicBezTo>
                      <a:pt x="200" y="824"/>
                      <a:pt x="111" y="969"/>
                      <a:pt x="11" y="1113"/>
                    </a:cubicBezTo>
                    <a:cubicBezTo>
                      <a:pt x="11" y="1180"/>
                      <a:pt x="11" y="1247"/>
                      <a:pt x="0" y="1313"/>
                    </a:cubicBezTo>
                    <a:cubicBezTo>
                      <a:pt x="45" y="1258"/>
                      <a:pt x="89" y="1202"/>
                      <a:pt x="122" y="1147"/>
                    </a:cubicBezTo>
                    <a:cubicBezTo>
                      <a:pt x="334" y="813"/>
                      <a:pt x="467" y="435"/>
                      <a:pt x="489" y="45"/>
                    </a:cubicBezTo>
                    <a:cubicBezTo>
                      <a:pt x="489" y="23"/>
                      <a:pt x="467" y="1"/>
                      <a:pt x="445"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8"/>
              <p:cNvSpPr/>
              <p:nvPr/>
            </p:nvSpPr>
            <p:spPr>
              <a:xfrm>
                <a:off x="1915010" y="2363274"/>
                <a:ext cx="17479" cy="24840"/>
              </a:xfrm>
              <a:custGeom>
                <a:avLst/>
                <a:gdLst/>
                <a:ahLst/>
                <a:cxnLst/>
                <a:rect l="l" t="t" r="r" b="b"/>
                <a:pathLst>
                  <a:path w="501" h="712" extrusionOk="0">
                    <a:moveTo>
                      <a:pt x="501" y="0"/>
                    </a:moveTo>
                    <a:cubicBezTo>
                      <a:pt x="379" y="190"/>
                      <a:pt x="234" y="356"/>
                      <a:pt x="67" y="512"/>
                    </a:cubicBezTo>
                    <a:cubicBezTo>
                      <a:pt x="56" y="579"/>
                      <a:pt x="34" y="645"/>
                      <a:pt x="1" y="712"/>
                    </a:cubicBezTo>
                    <a:cubicBezTo>
                      <a:pt x="179" y="546"/>
                      <a:pt x="345" y="378"/>
                      <a:pt x="490" y="200"/>
                    </a:cubicBezTo>
                    <a:cubicBezTo>
                      <a:pt x="501" y="134"/>
                      <a:pt x="501" y="67"/>
                      <a:pt x="50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8"/>
              <p:cNvSpPr/>
              <p:nvPr/>
            </p:nvSpPr>
            <p:spPr>
              <a:xfrm>
                <a:off x="1919266" y="2324443"/>
                <a:ext cx="3559" cy="11304"/>
              </a:xfrm>
              <a:custGeom>
                <a:avLst/>
                <a:gdLst/>
                <a:ahLst/>
                <a:cxnLst/>
                <a:rect l="l" t="t" r="r" b="b"/>
                <a:pathLst>
                  <a:path w="102" h="324" extrusionOk="0">
                    <a:moveTo>
                      <a:pt x="57" y="1"/>
                    </a:moveTo>
                    <a:cubicBezTo>
                      <a:pt x="45" y="1"/>
                      <a:pt x="45" y="13"/>
                      <a:pt x="45" y="23"/>
                    </a:cubicBezTo>
                    <a:cubicBezTo>
                      <a:pt x="34" y="101"/>
                      <a:pt x="23" y="190"/>
                      <a:pt x="1" y="279"/>
                    </a:cubicBezTo>
                    <a:cubicBezTo>
                      <a:pt x="23" y="290"/>
                      <a:pt x="45" y="312"/>
                      <a:pt x="67" y="324"/>
                    </a:cubicBezTo>
                    <a:cubicBezTo>
                      <a:pt x="90" y="235"/>
                      <a:pt x="101" y="134"/>
                      <a:pt x="101" y="45"/>
                    </a:cubicBezTo>
                    <a:cubicBezTo>
                      <a:pt x="101" y="23"/>
                      <a:pt x="79" y="1"/>
                      <a:pt x="57"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8"/>
              <p:cNvSpPr/>
              <p:nvPr/>
            </p:nvSpPr>
            <p:spPr>
              <a:xfrm>
                <a:off x="1908800" y="2334177"/>
                <a:ext cx="12839" cy="29131"/>
              </a:xfrm>
              <a:custGeom>
                <a:avLst/>
                <a:gdLst/>
                <a:ahLst/>
                <a:cxnLst/>
                <a:rect l="l" t="t" r="r" b="b"/>
                <a:pathLst>
                  <a:path w="368" h="835" extrusionOk="0">
                    <a:moveTo>
                      <a:pt x="301" y="0"/>
                    </a:moveTo>
                    <a:cubicBezTo>
                      <a:pt x="245" y="278"/>
                      <a:pt x="145" y="557"/>
                      <a:pt x="1" y="812"/>
                    </a:cubicBezTo>
                    <a:cubicBezTo>
                      <a:pt x="34" y="812"/>
                      <a:pt x="67" y="812"/>
                      <a:pt x="90" y="834"/>
                    </a:cubicBezTo>
                    <a:cubicBezTo>
                      <a:pt x="223" y="589"/>
                      <a:pt x="323" y="323"/>
                      <a:pt x="367" y="45"/>
                    </a:cubicBezTo>
                    <a:cubicBezTo>
                      <a:pt x="345" y="33"/>
                      <a:pt x="323" y="11"/>
                      <a:pt x="30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8"/>
              <p:cNvSpPr/>
              <p:nvPr/>
            </p:nvSpPr>
            <p:spPr>
              <a:xfrm>
                <a:off x="1906078" y="2311255"/>
                <a:ext cx="3140" cy="9001"/>
              </a:xfrm>
              <a:custGeom>
                <a:avLst/>
                <a:gdLst/>
                <a:ahLst/>
                <a:cxnLst/>
                <a:rect l="l" t="t" r="r" b="b"/>
                <a:pathLst>
                  <a:path w="90" h="258" extrusionOk="0">
                    <a:moveTo>
                      <a:pt x="0" y="1"/>
                    </a:moveTo>
                    <a:cubicBezTo>
                      <a:pt x="34" y="79"/>
                      <a:pt x="67" y="168"/>
                      <a:pt x="89" y="245"/>
                    </a:cubicBezTo>
                    <a:lnTo>
                      <a:pt x="89" y="245"/>
                    </a:lnTo>
                    <a:cubicBezTo>
                      <a:pt x="88" y="182"/>
                      <a:pt x="78" y="119"/>
                      <a:pt x="67" y="45"/>
                    </a:cubicBezTo>
                    <a:cubicBezTo>
                      <a:pt x="67" y="23"/>
                      <a:pt x="23" y="1"/>
                      <a:pt x="0" y="1"/>
                    </a:cubicBezTo>
                    <a:close/>
                    <a:moveTo>
                      <a:pt x="89" y="245"/>
                    </a:moveTo>
                    <a:cubicBezTo>
                      <a:pt x="89" y="249"/>
                      <a:pt x="89" y="253"/>
                      <a:pt x="89" y="257"/>
                    </a:cubicBezTo>
                    <a:lnTo>
                      <a:pt x="89" y="245"/>
                    </a:lnTo>
                    <a:cubicBezTo>
                      <a:pt x="89" y="245"/>
                      <a:pt x="89" y="245"/>
                      <a:pt x="89" y="245"/>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8"/>
              <p:cNvSpPr/>
              <p:nvPr/>
            </p:nvSpPr>
            <p:spPr>
              <a:xfrm>
                <a:off x="1892507" y="2311255"/>
                <a:ext cx="17897" cy="54006"/>
              </a:xfrm>
              <a:custGeom>
                <a:avLst/>
                <a:gdLst/>
                <a:ahLst/>
                <a:cxnLst/>
                <a:rect l="l" t="t" r="r" b="b"/>
                <a:pathLst>
                  <a:path w="513" h="1548" extrusionOk="0">
                    <a:moveTo>
                      <a:pt x="389" y="1"/>
                    </a:moveTo>
                    <a:cubicBezTo>
                      <a:pt x="367" y="1"/>
                      <a:pt x="357" y="12"/>
                      <a:pt x="357" y="45"/>
                    </a:cubicBezTo>
                    <a:cubicBezTo>
                      <a:pt x="367" y="213"/>
                      <a:pt x="367" y="391"/>
                      <a:pt x="345" y="557"/>
                    </a:cubicBezTo>
                    <a:cubicBezTo>
                      <a:pt x="312" y="858"/>
                      <a:pt x="211" y="1158"/>
                      <a:pt x="67" y="1424"/>
                    </a:cubicBezTo>
                    <a:cubicBezTo>
                      <a:pt x="45" y="1469"/>
                      <a:pt x="23" y="1503"/>
                      <a:pt x="1" y="1547"/>
                    </a:cubicBezTo>
                    <a:cubicBezTo>
                      <a:pt x="45" y="1547"/>
                      <a:pt x="100" y="1536"/>
                      <a:pt x="167" y="1525"/>
                    </a:cubicBezTo>
                    <a:cubicBezTo>
                      <a:pt x="389" y="1135"/>
                      <a:pt x="512" y="690"/>
                      <a:pt x="478" y="257"/>
                    </a:cubicBezTo>
                    <a:lnTo>
                      <a:pt x="478" y="245"/>
                    </a:lnTo>
                    <a:cubicBezTo>
                      <a:pt x="456" y="168"/>
                      <a:pt x="423" y="79"/>
                      <a:pt x="38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8"/>
              <p:cNvSpPr/>
              <p:nvPr/>
            </p:nvSpPr>
            <p:spPr>
              <a:xfrm>
                <a:off x="1895612" y="2291090"/>
                <a:ext cx="5059" cy="5477"/>
              </a:xfrm>
              <a:custGeom>
                <a:avLst/>
                <a:gdLst/>
                <a:ahLst/>
                <a:cxnLst/>
                <a:rect l="l" t="t" r="r" b="b"/>
                <a:pathLst>
                  <a:path w="145" h="157" extrusionOk="0">
                    <a:moveTo>
                      <a:pt x="122" y="0"/>
                    </a:moveTo>
                    <a:cubicBezTo>
                      <a:pt x="67" y="34"/>
                      <a:pt x="34" y="79"/>
                      <a:pt x="1" y="134"/>
                    </a:cubicBezTo>
                    <a:lnTo>
                      <a:pt x="23" y="156"/>
                    </a:lnTo>
                    <a:cubicBezTo>
                      <a:pt x="56" y="101"/>
                      <a:pt x="90" y="56"/>
                      <a:pt x="134" y="12"/>
                    </a:cubicBezTo>
                    <a:cubicBezTo>
                      <a:pt x="145" y="12"/>
                      <a:pt x="134" y="0"/>
                      <a:pt x="122"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8"/>
              <p:cNvSpPr/>
              <p:nvPr/>
            </p:nvSpPr>
            <p:spPr>
              <a:xfrm>
                <a:off x="1884761" y="2295730"/>
                <a:ext cx="11652" cy="41167"/>
              </a:xfrm>
              <a:custGeom>
                <a:avLst/>
                <a:gdLst/>
                <a:ahLst/>
                <a:cxnLst/>
                <a:rect l="l" t="t" r="r" b="b"/>
                <a:pathLst>
                  <a:path w="334" h="1180" extrusionOk="0">
                    <a:moveTo>
                      <a:pt x="312" y="1"/>
                    </a:moveTo>
                    <a:cubicBezTo>
                      <a:pt x="122" y="246"/>
                      <a:pt x="111" y="579"/>
                      <a:pt x="55" y="868"/>
                    </a:cubicBezTo>
                    <a:cubicBezTo>
                      <a:pt x="45" y="947"/>
                      <a:pt x="33" y="1024"/>
                      <a:pt x="0" y="1102"/>
                    </a:cubicBezTo>
                    <a:cubicBezTo>
                      <a:pt x="22" y="1125"/>
                      <a:pt x="22" y="1147"/>
                      <a:pt x="33" y="1180"/>
                    </a:cubicBezTo>
                    <a:cubicBezTo>
                      <a:pt x="55" y="1102"/>
                      <a:pt x="78" y="1036"/>
                      <a:pt x="89" y="957"/>
                    </a:cubicBezTo>
                    <a:cubicBezTo>
                      <a:pt x="156" y="646"/>
                      <a:pt x="144" y="290"/>
                      <a:pt x="334" y="23"/>
                    </a:cubicBezTo>
                    <a:lnTo>
                      <a:pt x="3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8"/>
              <p:cNvSpPr/>
              <p:nvPr/>
            </p:nvSpPr>
            <p:spPr>
              <a:xfrm>
                <a:off x="1887064" y="2269354"/>
                <a:ext cx="24875" cy="21770"/>
              </a:xfrm>
              <a:custGeom>
                <a:avLst/>
                <a:gdLst/>
                <a:ahLst/>
                <a:cxnLst/>
                <a:rect l="l" t="t" r="r" b="b"/>
                <a:pathLst>
                  <a:path w="713" h="624" extrusionOk="0">
                    <a:moveTo>
                      <a:pt x="657" y="1"/>
                    </a:moveTo>
                    <a:cubicBezTo>
                      <a:pt x="468" y="90"/>
                      <a:pt x="290" y="223"/>
                      <a:pt x="157" y="379"/>
                    </a:cubicBezTo>
                    <a:cubicBezTo>
                      <a:pt x="101" y="445"/>
                      <a:pt x="45" y="524"/>
                      <a:pt x="1" y="601"/>
                    </a:cubicBezTo>
                    <a:cubicBezTo>
                      <a:pt x="23" y="601"/>
                      <a:pt x="45" y="613"/>
                      <a:pt x="68" y="623"/>
                    </a:cubicBezTo>
                    <a:cubicBezTo>
                      <a:pt x="112" y="568"/>
                      <a:pt x="157" y="502"/>
                      <a:pt x="201" y="445"/>
                    </a:cubicBezTo>
                    <a:cubicBezTo>
                      <a:pt x="335" y="279"/>
                      <a:pt x="501" y="156"/>
                      <a:pt x="690" y="45"/>
                    </a:cubicBezTo>
                    <a:cubicBezTo>
                      <a:pt x="713" y="34"/>
                      <a:pt x="690" y="1"/>
                      <a:pt x="668"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8"/>
              <p:cNvSpPr/>
              <p:nvPr/>
            </p:nvSpPr>
            <p:spPr>
              <a:xfrm>
                <a:off x="1880470" y="2290322"/>
                <a:ext cx="8966" cy="12839"/>
              </a:xfrm>
              <a:custGeom>
                <a:avLst/>
                <a:gdLst/>
                <a:ahLst/>
                <a:cxnLst/>
                <a:rect l="l" t="t" r="r" b="b"/>
                <a:pathLst>
                  <a:path w="257" h="368" extrusionOk="0">
                    <a:moveTo>
                      <a:pt x="190" y="0"/>
                    </a:moveTo>
                    <a:cubicBezTo>
                      <a:pt x="190" y="12"/>
                      <a:pt x="178" y="22"/>
                      <a:pt x="178" y="34"/>
                    </a:cubicBezTo>
                    <a:cubicBezTo>
                      <a:pt x="123" y="123"/>
                      <a:pt x="101" y="234"/>
                      <a:pt x="23" y="323"/>
                    </a:cubicBezTo>
                    <a:cubicBezTo>
                      <a:pt x="0" y="334"/>
                      <a:pt x="34" y="368"/>
                      <a:pt x="56" y="368"/>
                    </a:cubicBezTo>
                    <a:cubicBezTo>
                      <a:pt x="56" y="368"/>
                      <a:pt x="67" y="368"/>
                      <a:pt x="67" y="356"/>
                    </a:cubicBezTo>
                    <a:cubicBezTo>
                      <a:pt x="145" y="289"/>
                      <a:pt x="168" y="190"/>
                      <a:pt x="212" y="101"/>
                    </a:cubicBezTo>
                    <a:cubicBezTo>
                      <a:pt x="234" y="78"/>
                      <a:pt x="245" y="56"/>
                      <a:pt x="257" y="22"/>
                    </a:cubicBezTo>
                    <a:cubicBezTo>
                      <a:pt x="234" y="12"/>
                      <a:pt x="212" y="0"/>
                      <a:pt x="19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8"/>
              <p:cNvSpPr/>
              <p:nvPr/>
            </p:nvSpPr>
            <p:spPr>
              <a:xfrm>
                <a:off x="1868817" y="2295730"/>
                <a:ext cx="8966" cy="15211"/>
              </a:xfrm>
              <a:custGeom>
                <a:avLst/>
                <a:gdLst/>
                <a:ahLst/>
                <a:cxnLst/>
                <a:rect l="l" t="t" r="r" b="b"/>
                <a:pathLst>
                  <a:path w="257" h="436" extrusionOk="0">
                    <a:moveTo>
                      <a:pt x="212" y="1"/>
                    </a:moveTo>
                    <a:cubicBezTo>
                      <a:pt x="201" y="1"/>
                      <a:pt x="201" y="12"/>
                      <a:pt x="190" y="12"/>
                    </a:cubicBezTo>
                    <a:cubicBezTo>
                      <a:pt x="101" y="124"/>
                      <a:pt x="45" y="257"/>
                      <a:pt x="1" y="391"/>
                    </a:cubicBezTo>
                    <a:cubicBezTo>
                      <a:pt x="12" y="401"/>
                      <a:pt x="35" y="413"/>
                      <a:pt x="57" y="435"/>
                    </a:cubicBezTo>
                    <a:cubicBezTo>
                      <a:pt x="101" y="302"/>
                      <a:pt x="146" y="168"/>
                      <a:pt x="235" y="57"/>
                    </a:cubicBezTo>
                    <a:cubicBezTo>
                      <a:pt x="257" y="35"/>
                      <a:pt x="223" y="1"/>
                      <a:pt x="2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8"/>
              <p:cNvSpPr/>
              <p:nvPr/>
            </p:nvSpPr>
            <p:spPr>
              <a:xfrm>
                <a:off x="1947595" y="2353959"/>
                <a:ext cx="15176" cy="21386"/>
              </a:xfrm>
              <a:custGeom>
                <a:avLst/>
                <a:gdLst/>
                <a:ahLst/>
                <a:cxnLst/>
                <a:rect l="l" t="t" r="r" b="b"/>
                <a:pathLst>
                  <a:path w="435" h="613" extrusionOk="0">
                    <a:moveTo>
                      <a:pt x="390" y="0"/>
                    </a:moveTo>
                    <a:cubicBezTo>
                      <a:pt x="268" y="200"/>
                      <a:pt x="134" y="390"/>
                      <a:pt x="12" y="590"/>
                    </a:cubicBezTo>
                    <a:cubicBezTo>
                      <a:pt x="1" y="601"/>
                      <a:pt x="23" y="612"/>
                      <a:pt x="34" y="612"/>
                    </a:cubicBezTo>
                    <a:lnTo>
                      <a:pt x="56" y="612"/>
                    </a:lnTo>
                    <a:cubicBezTo>
                      <a:pt x="179" y="412"/>
                      <a:pt x="301" y="223"/>
                      <a:pt x="424" y="22"/>
                    </a:cubicBezTo>
                    <a:cubicBezTo>
                      <a:pt x="434" y="12"/>
                      <a:pt x="424" y="0"/>
                      <a:pt x="401"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8"/>
              <p:cNvSpPr/>
              <p:nvPr/>
            </p:nvSpPr>
            <p:spPr>
              <a:xfrm>
                <a:off x="1871922" y="2278670"/>
                <a:ext cx="11687" cy="8966"/>
              </a:xfrm>
              <a:custGeom>
                <a:avLst/>
                <a:gdLst/>
                <a:ahLst/>
                <a:cxnLst/>
                <a:rect l="l" t="t" r="r" b="b"/>
                <a:pathLst>
                  <a:path w="335" h="257" extrusionOk="0">
                    <a:moveTo>
                      <a:pt x="290" y="1"/>
                    </a:moveTo>
                    <a:cubicBezTo>
                      <a:pt x="179" y="79"/>
                      <a:pt x="90" y="156"/>
                      <a:pt x="1" y="245"/>
                    </a:cubicBezTo>
                    <a:cubicBezTo>
                      <a:pt x="23" y="257"/>
                      <a:pt x="57" y="257"/>
                      <a:pt x="79" y="257"/>
                    </a:cubicBezTo>
                    <a:cubicBezTo>
                      <a:pt x="156" y="178"/>
                      <a:pt x="235" y="101"/>
                      <a:pt x="324" y="34"/>
                    </a:cubicBezTo>
                    <a:cubicBezTo>
                      <a:pt x="334" y="23"/>
                      <a:pt x="312" y="1"/>
                      <a:pt x="301"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8"/>
              <p:cNvSpPr/>
              <p:nvPr/>
            </p:nvSpPr>
            <p:spPr>
              <a:xfrm>
                <a:off x="1859921" y="2287217"/>
                <a:ext cx="14757" cy="19432"/>
              </a:xfrm>
              <a:custGeom>
                <a:avLst/>
                <a:gdLst/>
                <a:ahLst/>
                <a:cxnLst/>
                <a:rect l="l" t="t" r="r" b="b"/>
                <a:pathLst>
                  <a:path w="423" h="557" extrusionOk="0">
                    <a:moveTo>
                      <a:pt x="345" y="0"/>
                    </a:moveTo>
                    <a:cubicBezTo>
                      <a:pt x="290" y="56"/>
                      <a:pt x="245" y="111"/>
                      <a:pt x="211" y="167"/>
                    </a:cubicBezTo>
                    <a:cubicBezTo>
                      <a:pt x="122" y="279"/>
                      <a:pt x="56" y="412"/>
                      <a:pt x="0" y="546"/>
                    </a:cubicBezTo>
                    <a:cubicBezTo>
                      <a:pt x="33" y="546"/>
                      <a:pt x="56" y="556"/>
                      <a:pt x="89" y="556"/>
                    </a:cubicBezTo>
                    <a:cubicBezTo>
                      <a:pt x="134" y="445"/>
                      <a:pt x="189" y="323"/>
                      <a:pt x="256" y="223"/>
                    </a:cubicBezTo>
                    <a:cubicBezTo>
                      <a:pt x="312" y="145"/>
                      <a:pt x="367" y="79"/>
                      <a:pt x="423" y="12"/>
                    </a:cubicBezTo>
                    <a:cubicBezTo>
                      <a:pt x="401" y="12"/>
                      <a:pt x="367" y="12"/>
                      <a:pt x="34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8"/>
              <p:cNvSpPr/>
              <p:nvPr/>
            </p:nvSpPr>
            <p:spPr>
              <a:xfrm>
                <a:off x="1691514" y="2290462"/>
                <a:ext cx="197917" cy="204755"/>
              </a:xfrm>
              <a:custGeom>
                <a:avLst/>
                <a:gdLst/>
                <a:ahLst/>
                <a:cxnLst/>
                <a:rect l="l" t="t" r="r" b="b"/>
                <a:pathLst>
                  <a:path w="5673" h="5869" extrusionOk="0">
                    <a:moveTo>
                      <a:pt x="3260" y="0"/>
                    </a:moveTo>
                    <a:cubicBezTo>
                      <a:pt x="3237" y="0"/>
                      <a:pt x="3212" y="2"/>
                      <a:pt x="3181" y="8"/>
                    </a:cubicBezTo>
                    <a:cubicBezTo>
                      <a:pt x="2858" y="74"/>
                      <a:pt x="2781" y="575"/>
                      <a:pt x="2680" y="809"/>
                    </a:cubicBezTo>
                    <a:cubicBezTo>
                      <a:pt x="2581" y="1042"/>
                      <a:pt x="2469" y="1120"/>
                      <a:pt x="2146" y="1197"/>
                    </a:cubicBezTo>
                    <a:cubicBezTo>
                      <a:pt x="2084" y="1212"/>
                      <a:pt x="2031" y="1218"/>
                      <a:pt x="1983" y="1218"/>
                    </a:cubicBezTo>
                    <a:cubicBezTo>
                      <a:pt x="1775" y="1218"/>
                      <a:pt x="1671" y="1102"/>
                      <a:pt x="1390" y="1075"/>
                    </a:cubicBezTo>
                    <a:cubicBezTo>
                      <a:pt x="1366" y="1072"/>
                      <a:pt x="1341" y="1071"/>
                      <a:pt x="1316" y="1071"/>
                    </a:cubicBezTo>
                    <a:cubicBezTo>
                      <a:pt x="977" y="1071"/>
                      <a:pt x="526" y="1335"/>
                      <a:pt x="278" y="1531"/>
                    </a:cubicBezTo>
                    <a:cubicBezTo>
                      <a:pt x="0" y="1754"/>
                      <a:pt x="112" y="1743"/>
                      <a:pt x="156" y="1943"/>
                    </a:cubicBezTo>
                    <a:cubicBezTo>
                      <a:pt x="201" y="2154"/>
                      <a:pt x="467" y="2243"/>
                      <a:pt x="456" y="2633"/>
                    </a:cubicBezTo>
                    <a:cubicBezTo>
                      <a:pt x="456" y="3033"/>
                      <a:pt x="823" y="3700"/>
                      <a:pt x="823" y="3700"/>
                    </a:cubicBezTo>
                    <a:lnTo>
                      <a:pt x="1101" y="5257"/>
                    </a:lnTo>
                    <a:lnTo>
                      <a:pt x="2536" y="5869"/>
                    </a:lnTo>
                    <a:lnTo>
                      <a:pt x="4916" y="5613"/>
                    </a:lnTo>
                    <a:lnTo>
                      <a:pt x="5617" y="3789"/>
                    </a:lnTo>
                    <a:cubicBezTo>
                      <a:pt x="5617" y="3789"/>
                      <a:pt x="5561" y="2599"/>
                      <a:pt x="5617" y="2076"/>
                    </a:cubicBezTo>
                    <a:cubicBezTo>
                      <a:pt x="5673" y="1543"/>
                      <a:pt x="5661" y="1464"/>
                      <a:pt x="5383" y="920"/>
                    </a:cubicBezTo>
                    <a:cubicBezTo>
                      <a:pt x="5162" y="505"/>
                      <a:pt x="4974" y="450"/>
                      <a:pt x="4697" y="450"/>
                    </a:cubicBezTo>
                    <a:cubicBezTo>
                      <a:pt x="4654" y="450"/>
                      <a:pt x="4608" y="451"/>
                      <a:pt x="4560" y="453"/>
                    </a:cubicBezTo>
                    <a:lnTo>
                      <a:pt x="4438" y="453"/>
                    </a:lnTo>
                    <a:cubicBezTo>
                      <a:pt x="3993" y="441"/>
                      <a:pt x="4148" y="297"/>
                      <a:pt x="3726" y="252"/>
                    </a:cubicBezTo>
                    <a:cubicBezTo>
                      <a:pt x="3343" y="222"/>
                      <a:pt x="3471" y="0"/>
                      <a:pt x="3260"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8"/>
              <p:cNvSpPr/>
              <p:nvPr/>
            </p:nvSpPr>
            <p:spPr>
              <a:xfrm>
                <a:off x="1714785" y="2325315"/>
                <a:ext cx="172693" cy="169902"/>
              </a:xfrm>
              <a:custGeom>
                <a:avLst/>
                <a:gdLst/>
                <a:ahLst/>
                <a:cxnLst/>
                <a:rect l="l" t="t" r="r" b="b"/>
                <a:pathLst>
                  <a:path w="4950" h="4870" extrusionOk="0">
                    <a:moveTo>
                      <a:pt x="3193" y="1"/>
                    </a:moveTo>
                    <a:cubicBezTo>
                      <a:pt x="2968" y="1"/>
                      <a:pt x="2742" y="76"/>
                      <a:pt x="2581" y="232"/>
                    </a:cubicBezTo>
                    <a:cubicBezTo>
                      <a:pt x="2436" y="366"/>
                      <a:pt x="2359" y="532"/>
                      <a:pt x="2225" y="677"/>
                    </a:cubicBezTo>
                    <a:cubicBezTo>
                      <a:pt x="2181" y="722"/>
                      <a:pt x="2136" y="766"/>
                      <a:pt x="2069" y="777"/>
                    </a:cubicBezTo>
                    <a:cubicBezTo>
                      <a:pt x="2056" y="779"/>
                      <a:pt x="2042" y="781"/>
                      <a:pt x="2029" y="781"/>
                    </a:cubicBezTo>
                    <a:cubicBezTo>
                      <a:pt x="1936" y="781"/>
                      <a:pt x="1855" y="719"/>
                      <a:pt x="1758" y="699"/>
                    </a:cubicBezTo>
                    <a:cubicBezTo>
                      <a:pt x="1739" y="696"/>
                      <a:pt x="1720" y="694"/>
                      <a:pt x="1702" y="694"/>
                    </a:cubicBezTo>
                    <a:cubicBezTo>
                      <a:pt x="1535" y="694"/>
                      <a:pt x="1389" y="823"/>
                      <a:pt x="1269" y="932"/>
                    </a:cubicBezTo>
                    <a:cubicBezTo>
                      <a:pt x="1113" y="1088"/>
                      <a:pt x="957" y="1233"/>
                      <a:pt x="801" y="1389"/>
                    </a:cubicBezTo>
                    <a:cubicBezTo>
                      <a:pt x="779" y="1411"/>
                      <a:pt x="745" y="1433"/>
                      <a:pt x="712" y="1444"/>
                    </a:cubicBezTo>
                    <a:cubicBezTo>
                      <a:pt x="679" y="1456"/>
                      <a:pt x="646" y="1456"/>
                      <a:pt x="623" y="1456"/>
                    </a:cubicBezTo>
                    <a:lnTo>
                      <a:pt x="567" y="1456"/>
                    </a:lnTo>
                    <a:cubicBezTo>
                      <a:pt x="478" y="1456"/>
                      <a:pt x="412" y="1511"/>
                      <a:pt x="345" y="1555"/>
                    </a:cubicBezTo>
                    <a:cubicBezTo>
                      <a:pt x="78" y="1789"/>
                      <a:pt x="1" y="2145"/>
                      <a:pt x="45" y="2479"/>
                    </a:cubicBezTo>
                    <a:lnTo>
                      <a:pt x="156" y="2701"/>
                    </a:lnTo>
                    <a:lnTo>
                      <a:pt x="201" y="2924"/>
                    </a:lnTo>
                    <a:cubicBezTo>
                      <a:pt x="345" y="3224"/>
                      <a:pt x="567" y="3480"/>
                      <a:pt x="768" y="3747"/>
                    </a:cubicBezTo>
                    <a:cubicBezTo>
                      <a:pt x="979" y="4014"/>
                      <a:pt x="1190" y="4303"/>
                      <a:pt x="1291" y="4625"/>
                    </a:cubicBezTo>
                    <a:lnTo>
                      <a:pt x="1869" y="4870"/>
                    </a:lnTo>
                    <a:lnTo>
                      <a:pt x="4249" y="4614"/>
                    </a:lnTo>
                    <a:lnTo>
                      <a:pt x="4950" y="2790"/>
                    </a:lnTo>
                    <a:cubicBezTo>
                      <a:pt x="4950" y="2790"/>
                      <a:pt x="4894" y="1644"/>
                      <a:pt x="4950" y="1100"/>
                    </a:cubicBezTo>
                    <a:cubicBezTo>
                      <a:pt x="4838" y="900"/>
                      <a:pt x="4716" y="710"/>
                      <a:pt x="4549" y="544"/>
                    </a:cubicBezTo>
                    <a:cubicBezTo>
                      <a:pt x="4516" y="510"/>
                      <a:pt x="4482" y="477"/>
                      <a:pt x="4427" y="465"/>
                    </a:cubicBezTo>
                    <a:cubicBezTo>
                      <a:pt x="4420" y="464"/>
                      <a:pt x="4413" y="464"/>
                      <a:pt x="4406" y="464"/>
                    </a:cubicBezTo>
                    <a:cubicBezTo>
                      <a:pt x="4344" y="464"/>
                      <a:pt x="4274" y="500"/>
                      <a:pt x="4205" y="510"/>
                    </a:cubicBezTo>
                    <a:cubicBezTo>
                      <a:pt x="4199" y="510"/>
                      <a:pt x="4194" y="510"/>
                      <a:pt x="4189" y="510"/>
                    </a:cubicBezTo>
                    <a:cubicBezTo>
                      <a:pt x="4042" y="510"/>
                      <a:pt x="3945" y="362"/>
                      <a:pt x="3837" y="254"/>
                    </a:cubicBezTo>
                    <a:cubicBezTo>
                      <a:pt x="3676" y="87"/>
                      <a:pt x="3435" y="1"/>
                      <a:pt x="319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8"/>
              <p:cNvSpPr/>
              <p:nvPr/>
            </p:nvSpPr>
            <p:spPr>
              <a:xfrm>
                <a:off x="1819171" y="2336514"/>
                <a:ext cx="16327" cy="88858"/>
              </a:xfrm>
              <a:custGeom>
                <a:avLst/>
                <a:gdLst/>
                <a:ahLst/>
                <a:cxnLst/>
                <a:rect l="l" t="t" r="r" b="b"/>
                <a:pathLst>
                  <a:path w="468" h="2547" extrusionOk="0">
                    <a:moveTo>
                      <a:pt x="200" y="0"/>
                    </a:moveTo>
                    <a:cubicBezTo>
                      <a:pt x="190" y="0"/>
                      <a:pt x="178" y="0"/>
                      <a:pt x="178" y="22"/>
                    </a:cubicBezTo>
                    <a:cubicBezTo>
                      <a:pt x="234" y="211"/>
                      <a:pt x="267" y="401"/>
                      <a:pt x="301" y="601"/>
                    </a:cubicBezTo>
                    <a:cubicBezTo>
                      <a:pt x="356" y="1101"/>
                      <a:pt x="311" y="1624"/>
                      <a:pt x="145" y="2113"/>
                    </a:cubicBezTo>
                    <a:cubicBezTo>
                      <a:pt x="167" y="2136"/>
                      <a:pt x="178" y="2158"/>
                      <a:pt x="200" y="2180"/>
                    </a:cubicBezTo>
                    <a:cubicBezTo>
                      <a:pt x="200" y="2158"/>
                      <a:pt x="212" y="2136"/>
                      <a:pt x="223" y="2102"/>
                    </a:cubicBezTo>
                    <a:cubicBezTo>
                      <a:pt x="445" y="1435"/>
                      <a:pt x="467" y="690"/>
                      <a:pt x="245" y="22"/>
                    </a:cubicBezTo>
                    <a:cubicBezTo>
                      <a:pt x="234" y="0"/>
                      <a:pt x="212" y="0"/>
                      <a:pt x="200" y="0"/>
                    </a:cubicBezTo>
                    <a:close/>
                    <a:moveTo>
                      <a:pt x="123" y="2191"/>
                    </a:moveTo>
                    <a:cubicBezTo>
                      <a:pt x="89" y="2291"/>
                      <a:pt x="45" y="2391"/>
                      <a:pt x="0" y="2480"/>
                    </a:cubicBezTo>
                    <a:cubicBezTo>
                      <a:pt x="12" y="2492"/>
                      <a:pt x="12" y="2502"/>
                      <a:pt x="12" y="2502"/>
                    </a:cubicBezTo>
                    <a:cubicBezTo>
                      <a:pt x="22" y="2524"/>
                      <a:pt x="34" y="2536"/>
                      <a:pt x="34" y="2547"/>
                    </a:cubicBezTo>
                    <a:cubicBezTo>
                      <a:pt x="78" y="2458"/>
                      <a:pt x="123" y="2369"/>
                      <a:pt x="156" y="2280"/>
                    </a:cubicBezTo>
                    <a:cubicBezTo>
                      <a:pt x="145" y="2247"/>
                      <a:pt x="134" y="2225"/>
                      <a:pt x="123" y="219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8"/>
              <p:cNvSpPr/>
              <p:nvPr/>
            </p:nvSpPr>
            <p:spPr>
              <a:xfrm>
                <a:off x="1814915" y="2321757"/>
                <a:ext cx="3907" cy="5477"/>
              </a:xfrm>
              <a:custGeom>
                <a:avLst/>
                <a:gdLst/>
                <a:ahLst/>
                <a:cxnLst/>
                <a:rect l="l" t="t" r="r" b="b"/>
                <a:pathLst>
                  <a:path w="112" h="157" extrusionOk="0">
                    <a:moveTo>
                      <a:pt x="33" y="1"/>
                    </a:moveTo>
                    <a:cubicBezTo>
                      <a:pt x="11" y="1"/>
                      <a:pt x="0" y="11"/>
                      <a:pt x="0" y="45"/>
                    </a:cubicBezTo>
                    <a:cubicBezTo>
                      <a:pt x="11" y="78"/>
                      <a:pt x="11" y="112"/>
                      <a:pt x="22" y="156"/>
                    </a:cubicBezTo>
                    <a:cubicBezTo>
                      <a:pt x="45" y="145"/>
                      <a:pt x="78" y="134"/>
                      <a:pt x="111" y="122"/>
                    </a:cubicBezTo>
                    <a:cubicBezTo>
                      <a:pt x="100" y="100"/>
                      <a:pt x="100" y="78"/>
                      <a:pt x="89" y="45"/>
                    </a:cubicBezTo>
                    <a:cubicBezTo>
                      <a:pt x="89" y="23"/>
                      <a:pt x="55" y="1"/>
                      <a:pt x="33"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8"/>
              <p:cNvSpPr/>
              <p:nvPr/>
            </p:nvSpPr>
            <p:spPr>
              <a:xfrm>
                <a:off x="1813345" y="2326013"/>
                <a:ext cx="9734" cy="92801"/>
              </a:xfrm>
              <a:custGeom>
                <a:avLst/>
                <a:gdLst/>
                <a:ahLst/>
                <a:cxnLst/>
                <a:rect l="l" t="t" r="r" b="b"/>
                <a:pathLst>
                  <a:path w="279" h="2660" extrusionOk="0">
                    <a:moveTo>
                      <a:pt x="156" y="0"/>
                    </a:moveTo>
                    <a:cubicBezTo>
                      <a:pt x="123" y="12"/>
                      <a:pt x="90" y="23"/>
                      <a:pt x="67" y="34"/>
                    </a:cubicBezTo>
                    <a:cubicBezTo>
                      <a:pt x="90" y="201"/>
                      <a:pt x="100" y="368"/>
                      <a:pt x="123" y="534"/>
                    </a:cubicBezTo>
                    <a:cubicBezTo>
                      <a:pt x="179" y="1224"/>
                      <a:pt x="134" y="1925"/>
                      <a:pt x="1" y="2603"/>
                    </a:cubicBezTo>
                    <a:cubicBezTo>
                      <a:pt x="11" y="2603"/>
                      <a:pt x="11" y="2603"/>
                      <a:pt x="23" y="2615"/>
                    </a:cubicBezTo>
                    <a:lnTo>
                      <a:pt x="56" y="2648"/>
                    </a:lnTo>
                    <a:cubicBezTo>
                      <a:pt x="67" y="2648"/>
                      <a:pt x="67" y="2648"/>
                      <a:pt x="78" y="2659"/>
                    </a:cubicBezTo>
                    <a:lnTo>
                      <a:pt x="179" y="2125"/>
                    </a:lnTo>
                    <a:cubicBezTo>
                      <a:pt x="278" y="1424"/>
                      <a:pt x="278" y="702"/>
                      <a:pt x="15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8"/>
              <p:cNvSpPr/>
              <p:nvPr/>
            </p:nvSpPr>
            <p:spPr>
              <a:xfrm>
                <a:off x="1788888" y="2340387"/>
                <a:ext cx="5861" cy="8164"/>
              </a:xfrm>
              <a:custGeom>
                <a:avLst/>
                <a:gdLst/>
                <a:ahLst/>
                <a:cxnLst/>
                <a:rect l="l" t="t" r="r" b="b"/>
                <a:pathLst>
                  <a:path w="168" h="234" extrusionOk="0">
                    <a:moveTo>
                      <a:pt x="45" y="0"/>
                    </a:moveTo>
                    <a:cubicBezTo>
                      <a:pt x="23" y="0"/>
                      <a:pt x="1" y="11"/>
                      <a:pt x="12" y="33"/>
                    </a:cubicBezTo>
                    <a:lnTo>
                      <a:pt x="112" y="234"/>
                    </a:lnTo>
                    <a:cubicBezTo>
                      <a:pt x="134" y="211"/>
                      <a:pt x="146" y="189"/>
                      <a:pt x="168" y="167"/>
                    </a:cubicBezTo>
                    <a:cubicBezTo>
                      <a:pt x="146" y="112"/>
                      <a:pt x="112" y="67"/>
                      <a:pt x="90" y="11"/>
                    </a:cubicBezTo>
                    <a:cubicBezTo>
                      <a:pt x="79" y="0"/>
                      <a:pt x="57" y="0"/>
                      <a:pt x="45"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8"/>
              <p:cNvSpPr/>
              <p:nvPr/>
            </p:nvSpPr>
            <p:spPr>
              <a:xfrm>
                <a:off x="1781527" y="2346178"/>
                <a:ext cx="22154" cy="59030"/>
              </a:xfrm>
              <a:custGeom>
                <a:avLst/>
                <a:gdLst/>
                <a:ahLst/>
                <a:cxnLst/>
                <a:rect l="l" t="t" r="r" b="b"/>
                <a:pathLst>
                  <a:path w="635" h="1692" extrusionOk="0">
                    <a:moveTo>
                      <a:pt x="156" y="468"/>
                    </a:moveTo>
                    <a:cubicBezTo>
                      <a:pt x="145" y="468"/>
                      <a:pt x="134" y="479"/>
                      <a:pt x="123" y="502"/>
                    </a:cubicBezTo>
                    <a:cubicBezTo>
                      <a:pt x="78" y="757"/>
                      <a:pt x="45" y="1013"/>
                      <a:pt x="23" y="1269"/>
                    </a:cubicBezTo>
                    <a:cubicBezTo>
                      <a:pt x="11" y="1392"/>
                      <a:pt x="1" y="1503"/>
                      <a:pt x="1" y="1625"/>
                    </a:cubicBezTo>
                    <a:lnTo>
                      <a:pt x="112" y="1625"/>
                    </a:lnTo>
                    <a:cubicBezTo>
                      <a:pt x="123" y="1513"/>
                      <a:pt x="123" y="1402"/>
                      <a:pt x="134" y="1303"/>
                    </a:cubicBezTo>
                    <a:cubicBezTo>
                      <a:pt x="145" y="1036"/>
                      <a:pt x="179" y="779"/>
                      <a:pt x="212" y="524"/>
                    </a:cubicBezTo>
                    <a:cubicBezTo>
                      <a:pt x="223" y="502"/>
                      <a:pt x="189" y="468"/>
                      <a:pt x="156" y="468"/>
                    </a:cubicBezTo>
                    <a:close/>
                    <a:moveTo>
                      <a:pt x="379" y="1"/>
                    </a:moveTo>
                    <a:cubicBezTo>
                      <a:pt x="357" y="23"/>
                      <a:pt x="345" y="45"/>
                      <a:pt x="323" y="68"/>
                    </a:cubicBezTo>
                    <a:cubicBezTo>
                      <a:pt x="357" y="168"/>
                      <a:pt x="389" y="279"/>
                      <a:pt x="412" y="379"/>
                    </a:cubicBezTo>
                    <a:cubicBezTo>
                      <a:pt x="478" y="713"/>
                      <a:pt x="446" y="1046"/>
                      <a:pt x="367" y="1369"/>
                    </a:cubicBezTo>
                    <a:cubicBezTo>
                      <a:pt x="345" y="1469"/>
                      <a:pt x="312" y="1558"/>
                      <a:pt x="278" y="1647"/>
                    </a:cubicBezTo>
                    <a:cubicBezTo>
                      <a:pt x="323" y="1658"/>
                      <a:pt x="367" y="1669"/>
                      <a:pt x="412" y="1691"/>
                    </a:cubicBezTo>
                    <a:cubicBezTo>
                      <a:pt x="590" y="1135"/>
                      <a:pt x="634" y="535"/>
                      <a:pt x="3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8"/>
              <p:cNvSpPr/>
              <p:nvPr/>
            </p:nvSpPr>
            <p:spPr>
              <a:xfrm>
                <a:off x="1801727" y="2376462"/>
                <a:ext cx="10466" cy="32620"/>
              </a:xfrm>
              <a:custGeom>
                <a:avLst/>
                <a:gdLst/>
                <a:ahLst/>
                <a:cxnLst/>
                <a:rect l="l" t="t" r="r" b="b"/>
                <a:pathLst>
                  <a:path w="300" h="935" extrusionOk="0">
                    <a:moveTo>
                      <a:pt x="245" y="0"/>
                    </a:moveTo>
                    <a:cubicBezTo>
                      <a:pt x="233" y="0"/>
                      <a:pt x="222" y="0"/>
                      <a:pt x="222" y="12"/>
                    </a:cubicBezTo>
                    <a:cubicBezTo>
                      <a:pt x="222" y="323"/>
                      <a:pt x="144" y="623"/>
                      <a:pt x="0" y="902"/>
                    </a:cubicBezTo>
                    <a:lnTo>
                      <a:pt x="67" y="935"/>
                    </a:lnTo>
                    <a:cubicBezTo>
                      <a:pt x="211" y="657"/>
                      <a:pt x="300" y="346"/>
                      <a:pt x="289" y="34"/>
                    </a:cubicBezTo>
                    <a:cubicBezTo>
                      <a:pt x="289" y="12"/>
                      <a:pt x="255" y="0"/>
                      <a:pt x="24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8"/>
              <p:cNvSpPr/>
              <p:nvPr/>
            </p:nvSpPr>
            <p:spPr>
              <a:xfrm>
                <a:off x="1823428" y="2346178"/>
                <a:ext cx="36911" cy="84637"/>
              </a:xfrm>
              <a:custGeom>
                <a:avLst/>
                <a:gdLst/>
                <a:ahLst/>
                <a:cxnLst/>
                <a:rect l="l" t="t" r="r" b="b"/>
                <a:pathLst>
                  <a:path w="1058" h="2426" extrusionOk="0">
                    <a:moveTo>
                      <a:pt x="1002" y="1"/>
                    </a:moveTo>
                    <a:cubicBezTo>
                      <a:pt x="990" y="1"/>
                      <a:pt x="980" y="1"/>
                      <a:pt x="980" y="12"/>
                    </a:cubicBezTo>
                    <a:cubicBezTo>
                      <a:pt x="913" y="190"/>
                      <a:pt x="812" y="357"/>
                      <a:pt x="735" y="535"/>
                    </a:cubicBezTo>
                    <a:cubicBezTo>
                      <a:pt x="657" y="680"/>
                      <a:pt x="590" y="824"/>
                      <a:pt x="557" y="980"/>
                    </a:cubicBezTo>
                    <a:cubicBezTo>
                      <a:pt x="512" y="1147"/>
                      <a:pt x="501" y="1313"/>
                      <a:pt x="468" y="1480"/>
                    </a:cubicBezTo>
                    <a:cubicBezTo>
                      <a:pt x="412" y="1714"/>
                      <a:pt x="301" y="1936"/>
                      <a:pt x="167" y="2148"/>
                    </a:cubicBezTo>
                    <a:cubicBezTo>
                      <a:pt x="179" y="2170"/>
                      <a:pt x="179" y="2181"/>
                      <a:pt x="179" y="2203"/>
                    </a:cubicBezTo>
                    <a:cubicBezTo>
                      <a:pt x="179" y="2215"/>
                      <a:pt x="189" y="2225"/>
                      <a:pt x="189" y="2237"/>
                    </a:cubicBezTo>
                    <a:cubicBezTo>
                      <a:pt x="256" y="2136"/>
                      <a:pt x="323" y="2037"/>
                      <a:pt x="379" y="1936"/>
                    </a:cubicBezTo>
                    <a:cubicBezTo>
                      <a:pt x="456" y="1792"/>
                      <a:pt x="512" y="1636"/>
                      <a:pt x="557" y="1469"/>
                    </a:cubicBezTo>
                    <a:cubicBezTo>
                      <a:pt x="590" y="1303"/>
                      <a:pt x="601" y="1135"/>
                      <a:pt x="657" y="969"/>
                    </a:cubicBezTo>
                    <a:cubicBezTo>
                      <a:pt x="757" y="646"/>
                      <a:pt x="968" y="368"/>
                      <a:pt x="1046" y="45"/>
                    </a:cubicBezTo>
                    <a:cubicBezTo>
                      <a:pt x="1057" y="23"/>
                      <a:pt x="1024" y="1"/>
                      <a:pt x="1002" y="1"/>
                    </a:cubicBezTo>
                    <a:close/>
                    <a:moveTo>
                      <a:pt x="101" y="2259"/>
                    </a:moveTo>
                    <a:cubicBezTo>
                      <a:pt x="68" y="2304"/>
                      <a:pt x="45" y="2348"/>
                      <a:pt x="12" y="2393"/>
                    </a:cubicBezTo>
                    <a:cubicBezTo>
                      <a:pt x="1" y="2403"/>
                      <a:pt x="23" y="2425"/>
                      <a:pt x="45" y="2425"/>
                    </a:cubicBezTo>
                    <a:lnTo>
                      <a:pt x="56" y="2425"/>
                    </a:lnTo>
                    <a:cubicBezTo>
                      <a:pt x="68" y="2393"/>
                      <a:pt x="90" y="2370"/>
                      <a:pt x="112" y="2348"/>
                    </a:cubicBezTo>
                    <a:cubicBezTo>
                      <a:pt x="101" y="2314"/>
                      <a:pt x="101" y="2292"/>
                      <a:pt x="101" y="2259"/>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8"/>
              <p:cNvSpPr/>
              <p:nvPr/>
            </p:nvSpPr>
            <p:spPr>
              <a:xfrm>
                <a:off x="1745836" y="2359366"/>
                <a:ext cx="5826" cy="7431"/>
              </a:xfrm>
              <a:custGeom>
                <a:avLst/>
                <a:gdLst/>
                <a:ahLst/>
                <a:cxnLst/>
                <a:rect l="l" t="t" r="r" b="b"/>
                <a:pathLst>
                  <a:path w="167" h="213" extrusionOk="0">
                    <a:moveTo>
                      <a:pt x="33" y="1"/>
                    </a:moveTo>
                    <a:cubicBezTo>
                      <a:pt x="23" y="1"/>
                      <a:pt x="0" y="13"/>
                      <a:pt x="11" y="35"/>
                    </a:cubicBezTo>
                    <a:cubicBezTo>
                      <a:pt x="45" y="90"/>
                      <a:pt x="78" y="146"/>
                      <a:pt x="122" y="213"/>
                    </a:cubicBezTo>
                    <a:cubicBezTo>
                      <a:pt x="134" y="190"/>
                      <a:pt x="145" y="179"/>
                      <a:pt x="167" y="168"/>
                    </a:cubicBezTo>
                    <a:cubicBezTo>
                      <a:pt x="134" y="112"/>
                      <a:pt x="100" y="68"/>
                      <a:pt x="67" y="23"/>
                    </a:cubicBezTo>
                    <a:cubicBezTo>
                      <a:pt x="56" y="13"/>
                      <a:pt x="45" y="1"/>
                      <a:pt x="33"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8"/>
              <p:cNvSpPr/>
              <p:nvPr/>
            </p:nvSpPr>
            <p:spPr>
              <a:xfrm>
                <a:off x="1750092" y="2365228"/>
                <a:ext cx="21386" cy="39597"/>
              </a:xfrm>
              <a:custGeom>
                <a:avLst/>
                <a:gdLst/>
                <a:ahLst/>
                <a:cxnLst/>
                <a:rect l="l" t="t" r="r" b="b"/>
                <a:pathLst>
                  <a:path w="613" h="1135" extrusionOk="0">
                    <a:moveTo>
                      <a:pt x="45" y="0"/>
                    </a:moveTo>
                    <a:cubicBezTo>
                      <a:pt x="23" y="11"/>
                      <a:pt x="12" y="22"/>
                      <a:pt x="0" y="45"/>
                    </a:cubicBezTo>
                    <a:cubicBezTo>
                      <a:pt x="123" y="256"/>
                      <a:pt x="257" y="467"/>
                      <a:pt x="368" y="700"/>
                    </a:cubicBezTo>
                    <a:cubicBezTo>
                      <a:pt x="435" y="834"/>
                      <a:pt x="501" y="979"/>
                      <a:pt x="556" y="1123"/>
                    </a:cubicBezTo>
                    <a:lnTo>
                      <a:pt x="556" y="1135"/>
                    </a:lnTo>
                    <a:cubicBezTo>
                      <a:pt x="579" y="1123"/>
                      <a:pt x="590" y="1123"/>
                      <a:pt x="612" y="1112"/>
                    </a:cubicBezTo>
                    <a:cubicBezTo>
                      <a:pt x="568" y="990"/>
                      <a:pt x="512" y="856"/>
                      <a:pt x="457" y="734"/>
                    </a:cubicBezTo>
                    <a:cubicBezTo>
                      <a:pt x="334" y="478"/>
                      <a:pt x="190" y="233"/>
                      <a:pt x="4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8"/>
              <p:cNvSpPr/>
              <p:nvPr/>
            </p:nvSpPr>
            <p:spPr>
              <a:xfrm>
                <a:off x="1717890" y="2361704"/>
                <a:ext cx="6629" cy="30317"/>
              </a:xfrm>
              <a:custGeom>
                <a:avLst/>
                <a:gdLst/>
                <a:ahLst/>
                <a:cxnLst/>
                <a:rect l="l" t="t" r="r" b="b"/>
                <a:pathLst>
                  <a:path w="190" h="869" extrusionOk="0">
                    <a:moveTo>
                      <a:pt x="145" y="1"/>
                    </a:moveTo>
                    <a:cubicBezTo>
                      <a:pt x="134" y="1"/>
                      <a:pt x="123" y="12"/>
                      <a:pt x="123" y="12"/>
                    </a:cubicBezTo>
                    <a:cubicBezTo>
                      <a:pt x="78" y="90"/>
                      <a:pt x="67" y="190"/>
                      <a:pt x="45" y="268"/>
                    </a:cubicBezTo>
                    <a:cubicBezTo>
                      <a:pt x="34" y="357"/>
                      <a:pt x="11" y="446"/>
                      <a:pt x="11" y="535"/>
                    </a:cubicBezTo>
                    <a:cubicBezTo>
                      <a:pt x="1" y="646"/>
                      <a:pt x="1" y="757"/>
                      <a:pt x="11" y="868"/>
                    </a:cubicBezTo>
                    <a:cubicBezTo>
                      <a:pt x="34" y="801"/>
                      <a:pt x="67" y="746"/>
                      <a:pt x="100" y="690"/>
                    </a:cubicBezTo>
                    <a:cubicBezTo>
                      <a:pt x="100" y="624"/>
                      <a:pt x="112" y="546"/>
                      <a:pt x="112" y="479"/>
                    </a:cubicBezTo>
                    <a:cubicBezTo>
                      <a:pt x="134" y="334"/>
                      <a:pt x="179" y="190"/>
                      <a:pt x="179" y="45"/>
                    </a:cubicBezTo>
                    <a:cubicBezTo>
                      <a:pt x="189" y="23"/>
                      <a:pt x="156" y="1"/>
                      <a:pt x="14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8"/>
              <p:cNvSpPr/>
              <p:nvPr/>
            </p:nvSpPr>
            <p:spPr>
              <a:xfrm>
                <a:off x="1718274" y="2385777"/>
                <a:ext cx="23305" cy="45807"/>
              </a:xfrm>
              <a:custGeom>
                <a:avLst/>
                <a:gdLst/>
                <a:ahLst/>
                <a:cxnLst/>
                <a:rect l="l" t="t" r="r" b="b"/>
                <a:pathLst>
                  <a:path w="668" h="1313" extrusionOk="0">
                    <a:moveTo>
                      <a:pt x="89" y="0"/>
                    </a:moveTo>
                    <a:cubicBezTo>
                      <a:pt x="56" y="56"/>
                      <a:pt x="23" y="111"/>
                      <a:pt x="0" y="178"/>
                    </a:cubicBezTo>
                    <a:cubicBezTo>
                      <a:pt x="23" y="368"/>
                      <a:pt x="67" y="568"/>
                      <a:pt x="178" y="734"/>
                    </a:cubicBezTo>
                    <a:cubicBezTo>
                      <a:pt x="267" y="912"/>
                      <a:pt x="401" y="1057"/>
                      <a:pt x="546" y="1201"/>
                    </a:cubicBezTo>
                    <a:cubicBezTo>
                      <a:pt x="546" y="1201"/>
                      <a:pt x="556" y="1191"/>
                      <a:pt x="568" y="1191"/>
                    </a:cubicBezTo>
                    <a:cubicBezTo>
                      <a:pt x="601" y="1191"/>
                      <a:pt x="635" y="1224"/>
                      <a:pt x="635" y="1246"/>
                    </a:cubicBezTo>
                    <a:cubicBezTo>
                      <a:pt x="635" y="1268"/>
                      <a:pt x="645" y="1280"/>
                      <a:pt x="645" y="1302"/>
                    </a:cubicBezTo>
                    <a:lnTo>
                      <a:pt x="657" y="1313"/>
                    </a:lnTo>
                    <a:cubicBezTo>
                      <a:pt x="668" y="1290"/>
                      <a:pt x="668" y="1268"/>
                      <a:pt x="668" y="1235"/>
                    </a:cubicBezTo>
                    <a:cubicBezTo>
                      <a:pt x="623" y="1191"/>
                      <a:pt x="579" y="1135"/>
                      <a:pt x="534" y="1080"/>
                    </a:cubicBezTo>
                    <a:cubicBezTo>
                      <a:pt x="412" y="957"/>
                      <a:pt x="301" y="813"/>
                      <a:pt x="223" y="657"/>
                    </a:cubicBezTo>
                    <a:cubicBezTo>
                      <a:pt x="156" y="523"/>
                      <a:pt x="123" y="378"/>
                      <a:pt x="101" y="234"/>
                    </a:cubicBezTo>
                    <a:cubicBezTo>
                      <a:pt x="89" y="156"/>
                      <a:pt x="89" y="79"/>
                      <a:pt x="8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8"/>
              <p:cNvSpPr/>
              <p:nvPr/>
            </p:nvSpPr>
            <p:spPr>
              <a:xfrm>
                <a:off x="1729124" y="2366763"/>
                <a:ext cx="3140" cy="11269"/>
              </a:xfrm>
              <a:custGeom>
                <a:avLst/>
                <a:gdLst/>
                <a:ahLst/>
                <a:cxnLst/>
                <a:rect l="l" t="t" r="r" b="b"/>
                <a:pathLst>
                  <a:path w="90" h="323" extrusionOk="0">
                    <a:moveTo>
                      <a:pt x="45" y="1"/>
                    </a:moveTo>
                    <a:cubicBezTo>
                      <a:pt x="45" y="1"/>
                      <a:pt x="35" y="11"/>
                      <a:pt x="35" y="23"/>
                    </a:cubicBezTo>
                    <a:cubicBezTo>
                      <a:pt x="12" y="123"/>
                      <a:pt x="1" y="223"/>
                      <a:pt x="1" y="323"/>
                    </a:cubicBezTo>
                    <a:lnTo>
                      <a:pt x="67" y="290"/>
                    </a:lnTo>
                    <a:cubicBezTo>
                      <a:pt x="67" y="201"/>
                      <a:pt x="67" y="123"/>
                      <a:pt x="79" y="34"/>
                    </a:cubicBezTo>
                    <a:cubicBezTo>
                      <a:pt x="90" y="23"/>
                      <a:pt x="67" y="1"/>
                      <a:pt x="4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8"/>
              <p:cNvSpPr/>
              <p:nvPr/>
            </p:nvSpPr>
            <p:spPr>
              <a:xfrm>
                <a:off x="1729124" y="2376845"/>
                <a:ext cx="16327" cy="44272"/>
              </a:xfrm>
              <a:custGeom>
                <a:avLst/>
                <a:gdLst/>
                <a:ahLst/>
                <a:cxnLst/>
                <a:rect l="l" t="t" r="r" b="b"/>
                <a:pathLst>
                  <a:path w="468" h="1269" extrusionOk="0">
                    <a:moveTo>
                      <a:pt x="67" y="1"/>
                    </a:moveTo>
                    <a:lnTo>
                      <a:pt x="1" y="34"/>
                    </a:lnTo>
                    <a:cubicBezTo>
                      <a:pt x="1" y="268"/>
                      <a:pt x="45" y="501"/>
                      <a:pt x="134" y="723"/>
                    </a:cubicBezTo>
                    <a:cubicBezTo>
                      <a:pt x="190" y="879"/>
                      <a:pt x="268" y="1024"/>
                      <a:pt x="368" y="1168"/>
                    </a:cubicBezTo>
                    <a:cubicBezTo>
                      <a:pt x="390" y="1202"/>
                      <a:pt x="413" y="1235"/>
                      <a:pt x="446" y="1269"/>
                    </a:cubicBezTo>
                    <a:cubicBezTo>
                      <a:pt x="446" y="1257"/>
                      <a:pt x="457" y="1247"/>
                      <a:pt x="468" y="1224"/>
                    </a:cubicBezTo>
                    <a:cubicBezTo>
                      <a:pt x="435" y="1191"/>
                      <a:pt x="413" y="1158"/>
                      <a:pt x="390" y="1124"/>
                    </a:cubicBezTo>
                    <a:cubicBezTo>
                      <a:pt x="301" y="990"/>
                      <a:pt x="235" y="846"/>
                      <a:pt x="179" y="690"/>
                    </a:cubicBezTo>
                    <a:cubicBezTo>
                      <a:pt x="101" y="468"/>
                      <a:pt x="67" y="234"/>
                      <a:pt x="67"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8"/>
              <p:cNvSpPr/>
              <p:nvPr/>
            </p:nvSpPr>
            <p:spPr>
              <a:xfrm>
                <a:off x="1735334" y="2363658"/>
                <a:ext cx="3559" cy="12455"/>
              </a:xfrm>
              <a:custGeom>
                <a:avLst/>
                <a:gdLst/>
                <a:ahLst/>
                <a:cxnLst/>
                <a:rect l="l" t="t" r="r" b="b"/>
                <a:pathLst>
                  <a:path w="102" h="357" extrusionOk="0">
                    <a:moveTo>
                      <a:pt x="57" y="1"/>
                    </a:moveTo>
                    <a:cubicBezTo>
                      <a:pt x="45" y="1"/>
                      <a:pt x="34" y="11"/>
                      <a:pt x="23" y="23"/>
                    </a:cubicBezTo>
                    <a:cubicBezTo>
                      <a:pt x="1" y="134"/>
                      <a:pt x="1" y="245"/>
                      <a:pt x="12" y="357"/>
                    </a:cubicBezTo>
                    <a:lnTo>
                      <a:pt x="90" y="357"/>
                    </a:lnTo>
                    <a:cubicBezTo>
                      <a:pt x="79" y="256"/>
                      <a:pt x="79" y="145"/>
                      <a:pt x="101" y="45"/>
                    </a:cubicBezTo>
                    <a:cubicBezTo>
                      <a:pt x="101" y="23"/>
                      <a:pt x="79" y="1"/>
                      <a:pt x="57"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8"/>
              <p:cNvSpPr/>
              <p:nvPr/>
            </p:nvSpPr>
            <p:spPr>
              <a:xfrm>
                <a:off x="1735753" y="2376078"/>
                <a:ext cx="16711" cy="37678"/>
              </a:xfrm>
              <a:custGeom>
                <a:avLst/>
                <a:gdLst/>
                <a:ahLst/>
                <a:cxnLst/>
                <a:rect l="l" t="t" r="r" b="b"/>
                <a:pathLst>
                  <a:path w="479" h="1080" extrusionOk="0">
                    <a:moveTo>
                      <a:pt x="0" y="1"/>
                    </a:moveTo>
                    <a:cubicBezTo>
                      <a:pt x="22" y="179"/>
                      <a:pt x="89" y="357"/>
                      <a:pt x="156" y="523"/>
                    </a:cubicBezTo>
                    <a:cubicBezTo>
                      <a:pt x="211" y="679"/>
                      <a:pt x="278" y="834"/>
                      <a:pt x="367" y="979"/>
                    </a:cubicBezTo>
                    <a:cubicBezTo>
                      <a:pt x="378" y="1012"/>
                      <a:pt x="401" y="1046"/>
                      <a:pt x="423" y="1079"/>
                    </a:cubicBezTo>
                    <a:cubicBezTo>
                      <a:pt x="445" y="1057"/>
                      <a:pt x="456" y="1046"/>
                      <a:pt x="478" y="1035"/>
                    </a:cubicBezTo>
                    <a:cubicBezTo>
                      <a:pt x="456" y="990"/>
                      <a:pt x="434" y="946"/>
                      <a:pt x="411" y="913"/>
                    </a:cubicBezTo>
                    <a:cubicBezTo>
                      <a:pt x="345" y="779"/>
                      <a:pt x="278" y="634"/>
                      <a:pt x="223" y="501"/>
                    </a:cubicBezTo>
                    <a:cubicBezTo>
                      <a:pt x="156" y="334"/>
                      <a:pt x="100" y="167"/>
                      <a:pt x="78"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8"/>
              <p:cNvSpPr/>
              <p:nvPr/>
            </p:nvSpPr>
            <p:spPr>
              <a:xfrm>
                <a:off x="1746987" y="2383858"/>
                <a:ext cx="13222" cy="25642"/>
              </a:xfrm>
              <a:custGeom>
                <a:avLst/>
                <a:gdLst/>
                <a:ahLst/>
                <a:cxnLst/>
                <a:rect l="l" t="t" r="r" b="b"/>
                <a:pathLst>
                  <a:path w="379" h="735" extrusionOk="0">
                    <a:moveTo>
                      <a:pt x="23" y="0"/>
                    </a:moveTo>
                    <a:cubicBezTo>
                      <a:pt x="0" y="0"/>
                      <a:pt x="0" y="11"/>
                      <a:pt x="0" y="22"/>
                    </a:cubicBezTo>
                    <a:cubicBezTo>
                      <a:pt x="23" y="289"/>
                      <a:pt x="156" y="512"/>
                      <a:pt x="290" y="734"/>
                    </a:cubicBezTo>
                    <a:cubicBezTo>
                      <a:pt x="323" y="723"/>
                      <a:pt x="346" y="712"/>
                      <a:pt x="379" y="700"/>
                    </a:cubicBezTo>
                    <a:cubicBezTo>
                      <a:pt x="245" y="489"/>
                      <a:pt x="112" y="267"/>
                      <a:pt x="56" y="33"/>
                    </a:cubicBezTo>
                    <a:cubicBezTo>
                      <a:pt x="56" y="11"/>
                      <a:pt x="34" y="0"/>
                      <a:pt x="23"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8"/>
              <p:cNvSpPr/>
              <p:nvPr/>
            </p:nvSpPr>
            <p:spPr>
              <a:xfrm>
                <a:off x="1622435" y="2374264"/>
                <a:ext cx="153679" cy="152389"/>
              </a:xfrm>
              <a:custGeom>
                <a:avLst/>
                <a:gdLst/>
                <a:ahLst/>
                <a:cxnLst/>
                <a:rect l="l" t="t" r="r" b="b"/>
                <a:pathLst>
                  <a:path w="4405" h="4368" extrusionOk="0">
                    <a:moveTo>
                      <a:pt x="967" y="1"/>
                    </a:moveTo>
                    <a:cubicBezTo>
                      <a:pt x="667" y="1"/>
                      <a:pt x="647" y="230"/>
                      <a:pt x="334" y="342"/>
                    </a:cubicBezTo>
                    <a:cubicBezTo>
                      <a:pt x="1" y="464"/>
                      <a:pt x="134" y="542"/>
                      <a:pt x="189" y="864"/>
                    </a:cubicBezTo>
                    <a:cubicBezTo>
                      <a:pt x="256" y="1187"/>
                      <a:pt x="501" y="1187"/>
                      <a:pt x="1002" y="1676"/>
                    </a:cubicBezTo>
                    <a:cubicBezTo>
                      <a:pt x="1513" y="2154"/>
                      <a:pt x="1402" y="2088"/>
                      <a:pt x="1513" y="2677"/>
                    </a:cubicBezTo>
                    <a:cubicBezTo>
                      <a:pt x="1635" y="3267"/>
                      <a:pt x="1580" y="3300"/>
                      <a:pt x="1713" y="3645"/>
                    </a:cubicBezTo>
                    <a:cubicBezTo>
                      <a:pt x="1858" y="3990"/>
                      <a:pt x="2514" y="4235"/>
                      <a:pt x="3014" y="4346"/>
                    </a:cubicBezTo>
                    <a:cubicBezTo>
                      <a:pt x="3090" y="4361"/>
                      <a:pt x="3174" y="4367"/>
                      <a:pt x="3262" y="4367"/>
                    </a:cubicBezTo>
                    <a:cubicBezTo>
                      <a:pt x="3750" y="4367"/>
                      <a:pt x="4349" y="4168"/>
                      <a:pt x="4349" y="4168"/>
                    </a:cubicBezTo>
                    <a:lnTo>
                      <a:pt x="4405" y="2121"/>
                    </a:lnTo>
                    <a:cubicBezTo>
                      <a:pt x="4405" y="2121"/>
                      <a:pt x="4138" y="2064"/>
                      <a:pt x="3887" y="2064"/>
                    </a:cubicBezTo>
                    <a:cubicBezTo>
                      <a:pt x="3866" y="2064"/>
                      <a:pt x="3846" y="2065"/>
                      <a:pt x="3827" y="2065"/>
                    </a:cubicBezTo>
                    <a:cubicBezTo>
                      <a:pt x="3821" y="2066"/>
                      <a:pt x="3816" y="2066"/>
                      <a:pt x="3811" y="2066"/>
                    </a:cubicBezTo>
                    <a:cubicBezTo>
                      <a:pt x="3552" y="2066"/>
                      <a:pt x="3367" y="1793"/>
                      <a:pt x="3192" y="1521"/>
                    </a:cubicBezTo>
                    <a:cubicBezTo>
                      <a:pt x="3026" y="1242"/>
                      <a:pt x="2714" y="920"/>
                      <a:pt x="2169" y="642"/>
                    </a:cubicBezTo>
                    <a:cubicBezTo>
                      <a:pt x="1624" y="375"/>
                      <a:pt x="1469" y="75"/>
                      <a:pt x="1068" y="8"/>
                    </a:cubicBezTo>
                    <a:cubicBezTo>
                      <a:pt x="1031" y="3"/>
                      <a:pt x="997" y="1"/>
                      <a:pt x="967"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8"/>
              <p:cNvSpPr/>
              <p:nvPr/>
            </p:nvSpPr>
            <p:spPr>
              <a:xfrm>
                <a:off x="1669011" y="2377648"/>
                <a:ext cx="107105" cy="144364"/>
              </a:xfrm>
              <a:custGeom>
                <a:avLst/>
                <a:gdLst/>
                <a:ahLst/>
                <a:cxnLst/>
                <a:rect l="l" t="t" r="r" b="b"/>
                <a:pathLst>
                  <a:path w="3070" h="4138" extrusionOk="0">
                    <a:moveTo>
                      <a:pt x="0" y="0"/>
                    </a:moveTo>
                    <a:lnTo>
                      <a:pt x="0" y="0"/>
                    </a:lnTo>
                    <a:cubicBezTo>
                      <a:pt x="144" y="256"/>
                      <a:pt x="211" y="567"/>
                      <a:pt x="367" y="823"/>
                    </a:cubicBezTo>
                    <a:cubicBezTo>
                      <a:pt x="579" y="1157"/>
                      <a:pt x="957" y="1402"/>
                      <a:pt x="1157" y="1746"/>
                    </a:cubicBezTo>
                    <a:cubicBezTo>
                      <a:pt x="1301" y="2013"/>
                      <a:pt x="1357" y="2324"/>
                      <a:pt x="1568" y="2547"/>
                    </a:cubicBezTo>
                    <a:cubicBezTo>
                      <a:pt x="1669" y="2636"/>
                      <a:pt x="1790" y="2702"/>
                      <a:pt x="1891" y="2803"/>
                    </a:cubicBezTo>
                    <a:cubicBezTo>
                      <a:pt x="2158" y="3092"/>
                      <a:pt x="2091" y="3559"/>
                      <a:pt x="2347" y="3859"/>
                    </a:cubicBezTo>
                    <a:cubicBezTo>
                      <a:pt x="2447" y="3993"/>
                      <a:pt x="2603" y="4082"/>
                      <a:pt x="2781" y="4138"/>
                    </a:cubicBezTo>
                    <a:cubicBezTo>
                      <a:pt x="2925" y="4104"/>
                      <a:pt x="3014" y="4071"/>
                      <a:pt x="3014" y="4071"/>
                    </a:cubicBezTo>
                    <a:lnTo>
                      <a:pt x="3070" y="2024"/>
                    </a:lnTo>
                    <a:cubicBezTo>
                      <a:pt x="3070" y="2024"/>
                      <a:pt x="2803" y="1967"/>
                      <a:pt x="2552" y="1967"/>
                    </a:cubicBezTo>
                    <a:cubicBezTo>
                      <a:pt x="2531" y="1967"/>
                      <a:pt x="2511" y="1968"/>
                      <a:pt x="2492" y="1968"/>
                    </a:cubicBezTo>
                    <a:cubicBezTo>
                      <a:pt x="2486" y="1969"/>
                      <a:pt x="2481" y="1969"/>
                      <a:pt x="2476" y="1969"/>
                    </a:cubicBezTo>
                    <a:cubicBezTo>
                      <a:pt x="2217" y="1969"/>
                      <a:pt x="2032" y="1696"/>
                      <a:pt x="1857" y="1424"/>
                    </a:cubicBezTo>
                    <a:cubicBezTo>
                      <a:pt x="1691" y="1145"/>
                      <a:pt x="1379" y="823"/>
                      <a:pt x="834" y="545"/>
                    </a:cubicBezTo>
                    <a:cubicBezTo>
                      <a:pt x="423" y="344"/>
                      <a:pt x="233" y="122"/>
                      <a:pt x="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8"/>
              <p:cNvSpPr/>
              <p:nvPr/>
            </p:nvSpPr>
            <p:spPr>
              <a:xfrm>
                <a:off x="1688409" y="2417595"/>
                <a:ext cx="5477" cy="2756"/>
              </a:xfrm>
              <a:custGeom>
                <a:avLst/>
                <a:gdLst/>
                <a:ahLst/>
                <a:cxnLst/>
                <a:rect l="l" t="t" r="r" b="b"/>
                <a:pathLst>
                  <a:path w="157" h="79" extrusionOk="0">
                    <a:moveTo>
                      <a:pt x="45" y="0"/>
                    </a:moveTo>
                    <a:cubicBezTo>
                      <a:pt x="0" y="0"/>
                      <a:pt x="33" y="56"/>
                      <a:pt x="56" y="67"/>
                    </a:cubicBezTo>
                    <a:cubicBezTo>
                      <a:pt x="89" y="67"/>
                      <a:pt x="122" y="79"/>
                      <a:pt x="156" y="79"/>
                    </a:cubicBezTo>
                    <a:cubicBezTo>
                      <a:pt x="134" y="56"/>
                      <a:pt x="100" y="34"/>
                      <a:pt x="78"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8"/>
              <p:cNvSpPr/>
              <p:nvPr/>
            </p:nvSpPr>
            <p:spPr>
              <a:xfrm>
                <a:off x="1691096" y="2417595"/>
                <a:ext cx="48145" cy="30282"/>
              </a:xfrm>
              <a:custGeom>
                <a:avLst/>
                <a:gdLst/>
                <a:ahLst/>
                <a:cxnLst/>
                <a:rect l="l" t="t" r="r" b="b"/>
                <a:pathLst>
                  <a:path w="1380" h="868" extrusionOk="0">
                    <a:moveTo>
                      <a:pt x="1" y="0"/>
                    </a:moveTo>
                    <a:cubicBezTo>
                      <a:pt x="23" y="34"/>
                      <a:pt x="57" y="56"/>
                      <a:pt x="79" y="79"/>
                    </a:cubicBezTo>
                    <a:cubicBezTo>
                      <a:pt x="279" y="123"/>
                      <a:pt x="479" y="178"/>
                      <a:pt x="668" y="257"/>
                    </a:cubicBezTo>
                    <a:cubicBezTo>
                      <a:pt x="769" y="301"/>
                      <a:pt x="868" y="346"/>
                      <a:pt x="947" y="412"/>
                    </a:cubicBezTo>
                    <a:cubicBezTo>
                      <a:pt x="1036" y="479"/>
                      <a:pt x="1102" y="556"/>
                      <a:pt x="1169" y="635"/>
                    </a:cubicBezTo>
                    <a:cubicBezTo>
                      <a:pt x="1236" y="724"/>
                      <a:pt x="1302" y="790"/>
                      <a:pt x="1380" y="868"/>
                    </a:cubicBezTo>
                    <a:cubicBezTo>
                      <a:pt x="1369" y="823"/>
                      <a:pt x="1358" y="790"/>
                      <a:pt x="1347" y="757"/>
                    </a:cubicBezTo>
                    <a:cubicBezTo>
                      <a:pt x="1325" y="734"/>
                      <a:pt x="1302" y="712"/>
                      <a:pt x="1280" y="679"/>
                    </a:cubicBezTo>
                    <a:cubicBezTo>
                      <a:pt x="1214" y="612"/>
                      <a:pt x="1157" y="523"/>
                      <a:pt x="1080" y="445"/>
                    </a:cubicBezTo>
                    <a:cubicBezTo>
                      <a:pt x="947" y="312"/>
                      <a:pt x="757" y="223"/>
                      <a:pt x="568" y="156"/>
                    </a:cubicBezTo>
                    <a:cubicBezTo>
                      <a:pt x="379" y="89"/>
                      <a:pt x="190" y="34"/>
                      <a:pt x="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8"/>
              <p:cNvSpPr/>
              <p:nvPr/>
            </p:nvSpPr>
            <p:spPr>
              <a:xfrm>
                <a:off x="1683351" y="2428096"/>
                <a:ext cx="25642" cy="10117"/>
              </a:xfrm>
              <a:custGeom>
                <a:avLst/>
                <a:gdLst/>
                <a:ahLst/>
                <a:cxnLst/>
                <a:rect l="l" t="t" r="r" b="b"/>
                <a:pathLst>
                  <a:path w="735" h="290" extrusionOk="0">
                    <a:moveTo>
                      <a:pt x="34" y="0"/>
                    </a:moveTo>
                    <a:cubicBezTo>
                      <a:pt x="12" y="0"/>
                      <a:pt x="0" y="45"/>
                      <a:pt x="23" y="55"/>
                    </a:cubicBezTo>
                    <a:cubicBezTo>
                      <a:pt x="190" y="189"/>
                      <a:pt x="412" y="211"/>
                      <a:pt x="623" y="255"/>
                    </a:cubicBezTo>
                    <a:cubicBezTo>
                      <a:pt x="657" y="267"/>
                      <a:pt x="701" y="278"/>
                      <a:pt x="734" y="289"/>
                    </a:cubicBezTo>
                    <a:cubicBezTo>
                      <a:pt x="712" y="245"/>
                      <a:pt x="679" y="211"/>
                      <a:pt x="657" y="166"/>
                    </a:cubicBezTo>
                    <a:cubicBezTo>
                      <a:pt x="635" y="166"/>
                      <a:pt x="612" y="156"/>
                      <a:pt x="579" y="156"/>
                    </a:cubicBezTo>
                    <a:cubicBezTo>
                      <a:pt x="401" y="111"/>
                      <a:pt x="223" y="67"/>
                      <a:pt x="56"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8"/>
              <p:cNvSpPr/>
              <p:nvPr/>
            </p:nvSpPr>
            <p:spPr>
              <a:xfrm>
                <a:off x="1706237" y="2433888"/>
                <a:ext cx="39632" cy="27177"/>
              </a:xfrm>
              <a:custGeom>
                <a:avLst/>
                <a:gdLst/>
                <a:ahLst/>
                <a:cxnLst/>
                <a:rect l="l" t="t" r="r" b="b"/>
                <a:pathLst>
                  <a:path w="1136" h="779" extrusionOk="0">
                    <a:moveTo>
                      <a:pt x="1" y="0"/>
                    </a:moveTo>
                    <a:cubicBezTo>
                      <a:pt x="23" y="45"/>
                      <a:pt x="56" y="79"/>
                      <a:pt x="78" y="123"/>
                    </a:cubicBezTo>
                    <a:cubicBezTo>
                      <a:pt x="434" y="245"/>
                      <a:pt x="713" y="512"/>
                      <a:pt x="1024" y="712"/>
                    </a:cubicBezTo>
                    <a:cubicBezTo>
                      <a:pt x="1057" y="734"/>
                      <a:pt x="1102" y="757"/>
                      <a:pt x="1135" y="779"/>
                    </a:cubicBezTo>
                    <a:cubicBezTo>
                      <a:pt x="1113" y="746"/>
                      <a:pt x="1091" y="702"/>
                      <a:pt x="1069" y="668"/>
                    </a:cubicBezTo>
                    <a:cubicBezTo>
                      <a:pt x="1035" y="635"/>
                      <a:pt x="990" y="613"/>
                      <a:pt x="957" y="590"/>
                    </a:cubicBezTo>
                    <a:cubicBezTo>
                      <a:pt x="790" y="468"/>
                      <a:pt x="634" y="334"/>
                      <a:pt x="457" y="223"/>
                    </a:cubicBezTo>
                    <a:cubicBezTo>
                      <a:pt x="312" y="123"/>
                      <a:pt x="167" y="56"/>
                      <a:pt x="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8"/>
              <p:cNvSpPr/>
              <p:nvPr/>
            </p:nvSpPr>
            <p:spPr>
              <a:xfrm>
                <a:off x="1707040" y="2502583"/>
                <a:ext cx="38830" cy="5059"/>
              </a:xfrm>
              <a:custGeom>
                <a:avLst/>
                <a:gdLst/>
                <a:ahLst/>
                <a:cxnLst/>
                <a:rect l="l" t="t" r="r" b="b"/>
                <a:pathLst>
                  <a:path w="1113" h="145" extrusionOk="0">
                    <a:moveTo>
                      <a:pt x="423" y="0"/>
                    </a:moveTo>
                    <a:cubicBezTo>
                      <a:pt x="289" y="0"/>
                      <a:pt x="156" y="11"/>
                      <a:pt x="33" y="56"/>
                    </a:cubicBezTo>
                    <a:cubicBezTo>
                      <a:pt x="0" y="67"/>
                      <a:pt x="33" y="112"/>
                      <a:pt x="67" y="112"/>
                    </a:cubicBezTo>
                    <a:cubicBezTo>
                      <a:pt x="189" y="89"/>
                      <a:pt x="322" y="78"/>
                      <a:pt x="445" y="78"/>
                    </a:cubicBezTo>
                    <a:lnTo>
                      <a:pt x="534" y="78"/>
                    </a:lnTo>
                    <a:cubicBezTo>
                      <a:pt x="723" y="89"/>
                      <a:pt x="923" y="122"/>
                      <a:pt x="1112" y="145"/>
                    </a:cubicBezTo>
                    <a:cubicBezTo>
                      <a:pt x="1101" y="122"/>
                      <a:pt x="1090" y="89"/>
                      <a:pt x="1079" y="67"/>
                    </a:cubicBezTo>
                    <a:cubicBezTo>
                      <a:pt x="990" y="56"/>
                      <a:pt x="912" y="45"/>
                      <a:pt x="823" y="33"/>
                    </a:cubicBezTo>
                    <a:cubicBezTo>
                      <a:pt x="690" y="11"/>
                      <a:pt x="556" y="0"/>
                      <a:pt x="423"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8"/>
              <p:cNvSpPr/>
              <p:nvPr/>
            </p:nvSpPr>
            <p:spPr>
              <a:xfrm>
                <a:off x="1688409" y="2487825"/>
                <a:ext cx="52017" cy="7396"/>
              </a:xfrm>
              <a:custGeom>
                <a:avLst/>
                <a:gdLst/>
                <a:ahLst/>
                <a:cxnLst/>
                <a:rect l="l" t="t" r="r" b="b"/>
                <a:pathLst>
                  <a:path w="1491" h="212" extrusionOk="0">
                    <a:moveTo>
                      <a:pt x="478" y="1"/>
                    </a:moveTo>
                    <a:cubicBezTo>
                      <a:pt x="322" y="1"/>
                      <a:pt x="178" y="12"/>
                      <a:pt x="33" y="34"/>
                    </a:cubicBezTo>
                    <a:cubicBezTo>
                      <a:pt x="0" y="45"/>
                      <a:pt x="33" y="78"/>
                      <a:pt x="56" y="78"/>
                    </a:cubicBezTo>
                    <a:cubicBezTo>
                      <a:pt x="201" y="78"/>
                      <a:pt x="345" y="68"/>
                      <a:pt x="478" y="68"/>
                    </a:cubicBezTo>
                    <a:cubicBezTo>
                      <a:pt x="556" y="68"/>
                      <a:pt x="623" y="68"/>
                      <a:pt x="701" y="78"/>
                    </a:cubicBezTo>
                    <a:cubicBezTo>
                      <a:pt x="968" y="90"/>
                      <a:pt x="1234" y="145"/>
                      <a:pt x="1491" y="212"/>
                    </a:cubicBezTo>
                    <a:cubicBezTo>
                      <a:pt x="1479" y="189"/>
                      <a:pt x="1479" y="167"/>
                      <a:pt x="1479" y="145"/>
                    </a:cubicBezTo>
                    <a:cubicBezTo>
                      <a:pt x="1357" y="112"/>
                      <a:pt x="1234" y="78"/>
                      <a:pt x="1101" y="56"/>
                    </a:cubicBezTo>
                    <a:cubicBezTo>
                      <a:pt x="901" y="23"/>
                      <a:pt x="690" y="1"/>
                      <a:pt x="478"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8"/>
              <p:cNvSpPr/>
              <p:nvPr/>
            </p:nvSpPr>
            <p:spPr>
              <a:xfrm>
                <a:off x="1700830" y="2473451"/>
                <a:ext cx="34957" cy="4710"/>
              </a:xfrm>
              <a:custGeom>
                <a:avLst/>
                <a:gdLst/>
                <a:ahLst/>
                <a:cxnLst/>
                <a:rect l="l" t="t" r="r" b="b"/>
                <a:pathLst>
                  <a:path w="1002" h="135" extrusionOk="0">
                    <a:moveTo>
                      <a:pt x="534" y="1"/>
                    </a:moveTo>
                    <a:cubicBezTo>
                      <a:pt x="367" y="1"/>
                      <a:pt x="189" y="23"/>
                      <a:pt x="33" y="79"/>
                    </a:cubicBezTo>
                    <a:cubicBezTo>
                      <a:pt x="0" y="90"/>
                      <a:pt x="33" y="134"/>
                      <a:pt x="55" y="134"/>
                    </a:cubicBezTo>
                    <a:lnTo>
                      <a:pt x="67" y="134"/>
                    </a:lnTo>
                    <a:cubicBezTo>
                      <a:pt x="233" y="101"/>
                      <a:pt x="389" y="68"/>
                      <a:pt x="567" y="68"/>
                    </a:cubicBezTo>
                    <a:cubicBezTo>
                      <a:pt x="589" y="57"/>
                      <a:pt x="623" y="57"/>
                      <a:pt x="656" y="57"/>
                    </a:cubicBezTo>
                    <a:cubicBezTo>
                      <a:pt x="767" y="57"/>
                      <a:pt x="890" y="68"/>
                      <a:pt x="1001" y="90"/>
                    </a:cubicBezTo>
                    <a:cubicBezTo>
                      <a:pt x="990" y="79"/>
                      <a:pt x="979" y="68"/>
                      <a:pt x="979" y="57"/>
                    </a:cubicBezTo>
                    <a:cubicBezTo>
                      <a:pt x="967" y="45"/>
                      <a:pt x="945" y="35"/>
                      <a:pt x="935" y="23"/>
                    </a:cubicBezTo>
                    <a:cubicBezTo>
                      <a:pt x="823" y="1"/>
                      <a:pt x="712" y="1"/>
                      <a:pt x="60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8"/>
              <p:cNvSpPr/>
              <p:nvPr/>
            </p:nvSpPr>
            <p:spPr>
              <a:xfrm>
                <a:off x="1733415" y="2474254"/>
                <a:ext cx="5477" cy="2756"/>
              </a:xfrm>
              <a:custGeom>
                <a:avLst/>
                <a:gdLst/>
                <a:ahLst/>
                <a:cxnLst/>
                <a:rect l="l" t="t" r="r" b="b"/>
                <a:pathLst>
                  <a:path w="157" h="79" extrusionOk="0">
                    <a:moveTo>
                      <a:pt x="1" y="0"/>
                    </a:moveTo>
                    <a:cubicBezTo>
                      <a:pt x="11" y="12"/>
                      <a:pt x="33" y="22"/>
                      <a:pt x="45" y="34"/>
                    </a:cubicBezTo>
                    <a:cubicBezTo>
                      <a:pt x="45" y="45"/>
                      <a:pt x="56" y="56"/>
                      <a:pt x="67" y="67"/>
                    </a:cubicBezTo>
                    <a:cubicBezTo>
                      <a:pt x="89" y="67"/>
                      <a:pt x="112" y="67"/>
                      <a:pt x="134" y="78"/>
                    </a:cubicBezTo>
                    <a:cubicBezTo>
                      <a:pt x="156" y="78"/>
                      <a:pt x="156" y="67"/>
                      <a:pt x="156" y="56"/>
                    </a:cubicBezTo>
                    <a:cubicBezTo>
                      <a:pt x="156" y="34"/>
                      <a:pt x="134" y="22"/>
                      <a:pt x="122" y="22"/>
                    </a:cubicBezTo>
                    <a:cubicBezTo>
                      <a:pt x="78" y="12"/>
                      <a:pt x="45" y="0"/>
                      <a:pt x="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8"/>
              <p:cNvSpPr/>
              <p:nvPr/>
            </p:nvSpPr>
            <p:spPr>
              <a:xfrm>
                <a:off x="1689561" y="2448262"/>
                <a:ext cx="33038" cy="18246"/>
              </a:xfrm>
              <a:custGeom>
                <a:avLst/>
                <a:gdLst/>
                <a:ahLst/>
                <a:cxnLst/>
                <a:rect l="l" t="t" r="r" b="b"/>
                <a:pathLst>
                  <a:path w="947" h="523" extrusionOk="0">
                    <a:moveTo>
                      <a:pt x="56" y="0"/>
                    </a:moveTo>
                    <a:cubicBezTo>
                      <a:pt x="12" y="0"/>
                      <a:pt x="0" y="56"/>
                      <a:pt x="34" y="78"/>
                    </a:cubicBezTo>
                    <a:cubicBezTo>
                      <a:pt x="111" y="134"/>
                      <a:pt x="200" y="145"/>
                      <a:pt x="289" y="145"/>
                    </a:cubicBezTo>
                    <a:cubicBezTo>
                      <a:pt x="323" y="145"/>
                      <a:pt x="346" y="145"/>
                      <a:pt x="378" y="134"/>
                    </a:cubicBezTo>
                    <a:lnTo>
                      <a:pt x="523" y="134"/>
                    </a:lnTo>
                    <a:cubicBezTo>
                      <a:pt x="612" y="145"/>
                      <a:pt x="690" y="167"/>
                      <a:pt x="779" y="201"/>
                    </a:cubicBezTo>
                    <a:cubicBezTo>
                      <a:pt x="757" y="156"/>
                      <a:pt x="734" y="122"/>
                      <a:pt x="724" y="78"/>
                    </a:cubicBezTo>
                    <a:cubicBezTo>
                      <a:pt x="645" y="56"/>
                      <a:pt x="579" y="33"/>
                      <a:pt x="501" y="23"/>
                    </a:cubicBezTo>
                    <a:lnTo>
                      <a:pt x="346" y="23"/>
                    </a:lnTo>
                    <a:cubicBezTo>
                      <a:pt x="312" y="23"/>
                      <a:pt x="279" y="33"/>
                      <a:pt x="257" y="33"/>
                    </a:cubicBezTo>
                    <a:cubicBezTo>
                      <a:pt x="190" y="33"/>
                      <a:pt x="134" y="23"/>
                      <a:pt x="67" y="11"/>
                    </a:cubicBezTo>
                    <a:cubicBezTo>
                      <a:pt x="67" y="0"/>
                      <a:pt x="56" y="0"/>
                      <a:pt x="56" y="0"/>
                    </a:cubicBezTo>
                    <a:close/>
                    <a:moveTo>
                      <a:pt x="712" y="401"/>
                    </a:moveTo>
                    <a:cubicBezTo>
                      <a:pt x="523" y="401"/>
                      <a:pt x="323" y="411"/>
                      <a:pt x="123" y="456"/>
                    </a:cubicBezTo>
                    <a:cubicBezTo>
                      <a:pt x="79" y="468"/>
                      <a:pt x="123" y="523"/>
                      <a:pt x="156" y="523"/>
                    </a:cubicBezTo>
                    <a:cubicBezTo>
                      <a:pt x="368" y="512"/>
                      <a:pt x="579" y="478"/>
                      <a:pt x="790" y="478"/>
                    </a:cubicBezTo>
                    <a:lnTo>
                      <a:pt x="946" y="478"/>
                    </a:lnTo>
                    <a:cubicBezTo>
                      <a:pt x="924" y="456"/>
                      <a:pt x="902" y="434"/>
                      <a:pt x="890" y="40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8"/>
              <p:cNvSpPr/>
              <p:nvPr/>
            </p:nvSpPr>
            <p:spPr>
              <a:xfrm>
                <a:off x="1714785" y="2450948"/>
                <a:ext cx="29131" cy="16746"/>
              </a:xfrm>
              <a:custGeom>
                <a:avLst/>
                <a:gdLst/>
                <a:ahLst/>
                <a:cxnLst/>
                <a:rect l="l" t="t" r="r" b="b"/>
                <a:pathLst>
                  <a:path w="835" h="480" extrusionOk="0">
                    <a:moveTo>
                      <a:pt x="1" y="1"/>
                    </a:moveTo>
                    <a:lnTo>
                      <a:pt x="1" y="1"/>
                    </a:lnTo>
                    <a:cubicBezTo>
                      <a:pt x="11" y="45"/>
                      <a:pt x="34" y="79"/>
                      <a:pt x="56" y="124"/>
                    </a:cubicBezTo>
                    <a:cubicBezTo>
                      <a:pt x="134" y="156"/>
                      <a:pt x="223" y="201"/>
                      <a:pt x="301" y="235"/>
                    </a:cubicBezTo>
                    <a:cubicBezTo>
                      <a:pt x="434" y="290"/>
                      <a:pt x="567" y="357"/>
                      <a:pt x="701" y="413"/>
                    </a:cubicBezTo>
                    <a:cubicBezTo>
                      <a:pt x="701" y="413"/>
                      <a:pt x="690" y="413"/>
                      <a:pt x="690" y="423"/>
                    </a:cubicBezTo>
                    <a:cubicBezTo>
                      <a:pt x="634" y="423"/>
                      <a:pt x="389" y="357"/>
                      <a:pt x="357" y="357"/>
                    </a:cubicBezTo>
                    <a:cubicBezTo>
                      <a:pt x="290" y="334"/>
                      <a:pt x="234" y="334"/>
                      <a:pt x="167" y="324"/>
                    </a:cubicBezTo>
                    <a:lnTo>
                      <a:pt x="167" y="324"/>
                    </a:lnTo>
                    <a:cubicBezTo>
                      <a:pt x="179" y="357"/>
                      <a:pt x="201" y="379"/>
                      <a:pt x="223" y="401"/>
                    </a:cubicBezTo>
                    <a:cubicBezTo>
                      <a:pt x="312" y="413"/>
                      <a:pt x="401" y="423"/>
                      <a:pt x="490" y="446"/>
                    </a:cubicBezTo>
                    <a:cubicBezTo>
                      <a:pt x="557" y="457"/>
                      <a:pt x="612" y="468"/>
                      <a:pt x="668" y="479"/>
                    </a:cubicBezTo>
                    <a:lnTo>
                      <a:pt x="701" y="479"/>
                    </a:lnTo>
                    <a:cubicBezTo>
                      <a:pt x="723" y="479"/>
                      <a:pt x="745" y="468"/>
                      <a:pt x="745" y="446"/>
                    </a:cubicBezTo>
                    <a:lnTo>
                      <a:pt x="745" y="435"/>
                    </a:lnTo>
                    <a:cubicBezTo>
                      <a:pt x="757" y="435"/>
                      <a:pt x="768" y="446"/>
                      <a:pt x="790" y="446"/>
                    </a:cubicBezTo>
                    <a:cubicBezTo>
                      <a:pt x="801" y="413"/>
                      <a:pt x="812" y="391"/>
                      <a:pt x="834" y="368"/>
                    </a:cubicBezTo>
                    <a:cubicBezTo>
                      <a:pt x="646" y="279"/>
                      <a:pt x="456" y="201"/>
                      <a:pt x="268" y="112"/>
                    </a:cubicBezTo>
                    <a:cubicBezTo>
                      <a:pt x="179" y="79"/>
                      <a:pt x="90" y="35"/>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8"/>
              <p:cNvSpPr/>
              <p:nvPr/>
            </p:nvSpPr>
            <p:spPr>
              <a:xfrm>
                <a:off x="1704702" y="2468427"/>
                <a:ext cx="25224" cy="2756"/>
              </a:xfrm>
              <a:custGeom>
                <a:avLst/>
                <a:gdLst/>
                <a:ahLst/>
                <a:cxnLst/>
                <a:rect l="l" t="t" r="r" b="b"/>
                <a:pathLst>
                  <a:path w="723" h="79" extrusionOk="0">
                    <a:moveTo>
                      <a:pt x="468" y="1"/>
                    </a:moveTo>
                    <a:cubicBezTo>
                      <a:pt x="323" y="1"/>
                      <a:pt x="189" y="1"/>
                      <a:pt x="45" y="11"/>
                    </a:cubicBezTo>
                    <a:cubicBezTo>
                      <a:pt x="0" y="23"/>
                      <a:pt x="33" y="78"/>
                      <a:pt x="67" y="78"/>
                    </a:cubicBezTo>
                    <a:lnTo>
                      <a:pt x="723" y="78"/>
                    </a:lnTo>
                    <a:cubicBezTo>
                      <a:pt x="690" y="56"/>
                      <a:pt x="646" y="23"/>
                      <a:pt x="623"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8"/>
              <p:cNvSpPr/>
              <p:nvPr/>
            </p:nvSpPr>
            <p:spPr>
              <a:xfrm>
                <a:off x="1726438" y="2468427"/>
                <a:ext cx="14757" cy="3907"/>
              </a:xfrm>
              <a:custGeom>
                <a:avLst/>
                <a:gdLst/>
                <a:ahLst/>
                <a:cxnLst/>
                <a:rect l="l" t="t" r="r" b="b"/>
                <a:pathLst>
                  <a:path w="423" h="112" extrusionOk="0">
                    <a:moveTo>
                      <a:pt x="0" y="1"/>
                    </a:moveTo>
                    <a:lnTo>
                      <a:pt x="0" y="1"/>
                    </a:lnTo>
                    <a:cubicBezTo>
                      <a:pt x="23" y="23"/>
                      <a:pt x="67" y="56"/>
                      <a:pt x="100" y="78"/>
                    </a:cubicBezTo>
                    <a:cubicBezTo>
                      <a:pt x="201" y="78"/>
                      <a:pt x="312" y="90"/>
                      <a:pt x="411" y="112"/>
                    </a:cubicBezTo>
                    <a:cubicBezTo>
                      <a:pt x="411" y="90"/>
                      <a:pt x="423" y="67"/>
                      <a:pt x="423" y="45"/>
                    </a:cubicBezTo>
                    <a:cubicBezTo>
                      <a:pt x="278" y="23"/>
                      <a:pt x="134" y="11"/>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8"/>
              <p:cNvSpPr/>
              <p:nvPr/>
            </p:nvSpPr>
            <p:spPr>
              <a:xfrm>
                <a:off x="1815264" y="2398581"/>
                <a:ext cx="35" cy="35"/>
              </a:xfrm>
              <a:custGeom>
                <a:avLst/>
                <a:gdLst/>
                <a:ahLst/>
                <a:cxnLst/>
                <a:rect l="l" t="t" r="r" b="b"/>
                <a:pathLst>
                  <a:path w="1" h="1" extrusionOk="0">
                    <a:moveTo>
                      <a:pt x="1" y="1"/>
                    </a:moveTo>
                    <a:lnTo>
                      <a:pt x="1" y="1"/>
                    </a:lnTo>
                    <a:lnTo>
                      <a:pt x="1"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8"/>
              <p:cNvSpPr/>
              <p:nvPr/>
            </p:nvSpPr>
            <p:spPr>
              <a:xfrm>
                <a:off x="1815264" y="2398581"/>
                <a:ext cx="419" cy="209"/>
              </a:xfrm>
              <a:custGeom>
                <a:avLst/>
                <a:gdLst/>
                <a:ahLst/>
                <a:cxnLst/>
                <a:rect l="l" t="t" r="r" b="b"/>
                <a:pathLst>
                  <a:path w="12" h="6" extrusionOk="0">
                    <a:moveTo>
                      <a:pt x="1" y="1"/>
                    </a:moveTo>
                    <a:cubicBezTo>
                      <a:pt x="5" y="4"/>
                      <a:pt x="7" y="5"/>
                      <a:pt x="9" y="5"/>
                    </a:cubicBezTo>
                    <a:cubicBezTo>
                      <a:pt x="11" y="5"/>
                      <a:pt x="9" y="1"/>
                      <a:pt x="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8"/>
              <p:cNvSpPr/>
              <p:nvPr/>
            </p:nvSpPr>
            <p:spPr>
              <a:xfrm>
                <a:off x="1731078" y="2376392"/>
                <a:ext cx="98592" cy="77346"/>
              </a:xfrm>
              <a:custGeom>
                <a:avLst/>
                <a:gdLst/>
                <a:ahLst/>
                <a:cxnLst/>
                <a:rect l="l" t="t" r="r" b="b"/>
                <a:pathLst>
                  <a:path w="2826" h="2217" extrusionOk="0">
                    <a:moveTo>
                      <a:pt x="1169" y="0"/>
                    </a:moveTo>
                    <a:cubicBezTo>
                      <a:pt x="1156" y="0"/>
                      <a:pt x="1146" y="8"/>
                      <a:pt x="1146" y="25"/>
                    </a:cubicBezTo>
                    <a:cubicBezTo>
                      <a:pt x="1135" y="225"/>
                      <a:pt x="1157" y="414"/>
                      <a:pt x="1224" y="603"/>
                    </a:cubicBezTo>
                    <a:lnTo>
                      <a:pt x="1224" y="614"/>
                    </a:lnTo>
                    <a:cubicBezTo>
                      <a:pt x="1168" y="503"/>
                      <a:pt x="1135" y="380"/>
                      <a:pt x="1091" y="269"/>
                    </a:cubicBezTo>
                    <a:cubicBezTo>
                      <a:pt x="1091" y="247"/>
                      <a:pt x="1091" y="225"/>
                      <a:pt x="1101" y="214"/>
                    </a:cubicBezTo>
                    <a:cubicBezTo>
                      <a:pt x="1137" y="187"/>
                      <a:pt x="1094" y="138"/>
                      <a:pt x="1058" y="138"/>
                    </a:cubicBezTo>
                    <a:cubicBezTo>
                      <a:pt x="1049" y="138"/>
                      <a:pt x="1041" y="141"/>
                      <a:pt x="1035" y="147"/>
                    </a:cubicBezTo>
                    <a:cubicBezTo>
                      <a:pt x="1024" y="147"/>
                      <a:pt x="1024" y="158"/>
                      <a:pt x="1012" y="158"/>
                    </a:cubicBezTo>
                    <a:cubicBezTo>
                      <a:pt x="990" y="158"/>
                      <a:pt x="968" y="180"/>
                      <a:pt x="968" y="203"/>
                    </a:cubicBezTo>
                    <a:cubicBezTo>
                      <a:pt x="980" y="236"/>
                      <a:pt x="990" y="269"/>
                      <a:pt x="990" y="303"/>
                    </a:cubicBezTo>
                    <a:lnTo>
                      <a:pt x="990" y="403"/>
                    </a:lnTo>
                    <a:cubicBezTo>
                      <a:pt x="1002" y="492"/>
                      <a:pt x="1002" y="581"/>
                      <a:pt x="1024" y="659"/>
                    </a:cubicBezTo>
                    <a:cubicBezTo>
                      <a:pt x="1024" y="681"/>
                      <a:pt x="1035" y="692"/>
                      <a:pt x="1035" y="703"/>
                    </a:cubicBezTo>
                    <a:cubicBezTo>
                      <a:pt x="1024" y="692"/>
                      <a:pt x="1012" y="692"/>
                      <a:pt x="1002" y="681"/>
                    </a:cubicBezTo>
                    <a:cubicBezTo>
                      <a:pt x="990" y="681"/>
                      <a:pt x="980" y="692"/>
                      <a:pt x="980" y="692"/>
                    </a:cubicBezTo>
                    <a:cubicBezTo>
                      <a:pt x="968" y="647"/>
                      <a:pt x="968" y="603"/>
                      <a:pt x="957" y="558"/>
                    </a:cubicBezTo>
                    <a:cubicBezTo>
                      <a:pt x="957" y="522"/>
                      <a:pt x="919" y="500"/>
                      <a:pt x="887" y="500"/>
                    </a:cubicBezTo>
                    <a:cubicBezTo>
                      <a:pt x="881" y="500"/>
                      <a:pt x="874" y="501"/>
                      <a:pt x="868" y="503"/>
                    </a:cubicBezTo>
                    <a:cubicBezTo>
                      <a:pt x="868" y="492"/>
                      <a:pt x="868" y="481"/>
                      <a:pt x="857" y="469"/>
                    </a:cubicBezTo>
                    <a:cubicBezTo>
                      <a:pt x="857" y="454"/>
                      <a:pt x="830" y="428"/>
                      <a:pt x="807" y="428"/>
                    </a:cubicBezTo>
                    <a:cubicBezTo>
                      <a:pt x="796" y="428"/>
                      <a:pt x="786" y="433"/>
                      <a:pt x="779" y="447"/>
                    </a:cubicBezTo>
                    <a:cubicBezTo>
                      <a:pt x="757" y="492"/>
                      <a:pt x="757" y="558"/>
                      <a:pt x="757" y="614"/>
                    </a:cubicBezTo>
                    <a:cubicBezTo>
                      <a:pt x="757" y="670"/>
                      <a:pt x="768" y="726"/>
                      <a:pt x="779" y="781"/>
                    </a:cubicBezTo>
                    <a:cubicBezTo>
                      <a:pt x="789" y="855"/>
                      <a:pt x="810" y="929"/>
                      <a:pt x="831" y="1003"/>
                    </a:cubicBezTo>
                    <a:lnTo>
                      <a:pt x="812" y="1003"/>
                    </a:lnTo>
                    <a:cubicBezTo>
                      <a:pt x="746" y="781"/>
                      <a:pt x="701" y="558"/>
                      <a:pt x="768" y="325"/>
                    </a:cubicBezTo>
                    <a:cubicBezTo>
                      <a:pt x="768" y="292"/>
                      <a:pt x="735" y="259"/>
                      <a:pt x="701" y="247"/>
                    </a:cubicBezTo>
                    <a:cubicBezTo>
                      <a:pt x="690" y="247"/>
                      <a:pt x="679" y="236"/>
                      <a:pt x="679" y="236"/>
                    </a:cubicBezTo>
                    <a:cubicBezTo>
                      <a:pt x="668" y="236"/>
                      <a:pt x="668" y="225"/>
                      <a:pt x="657" y="225"/>
                    </a:cubicBezTo>
                    <a:lnTo>
                      <a:pt x="601" y="225"/>
                    </a:lnTo>
                    <a:lnTo>
                      <a:pt x="579" y="247"/>
                    </a:lnTo>
                    <a:lnTo>
                      <a:pt x="579" y="281"/>
                    </a:lnTo>
                    <a:lnTo>
                      <a:pt x="579" y="292"/>
                    </a:lnTo>
                    <a:lnTo>
                      <a:pt x="590" y="292"/>
                    </a:lnTo>
                    <a:lnTo>
                      <a:pt x="590" y="303"/>
                    </a:lnTo>
                    <a:cubicBezTo>
                      <a:pt x="601" y="314"/>
                      <a:pt x="601" y="314"/>
                      <a:pt x="601" y="325"/>
                    </a:cubicBezTo>
                    <a:cubicBezTo>
                      <a:pt x="612" y="325"/>
                      <a:pt x="624" y="336"/>
                      <a:pt x="634" y="336"/>
                    </a:cubicBezTo>
                    <a:cubicBezTo>
                      <a:pt x="624" y="370"/>
                      <a:pt x="612" y="403"/>
                      <a:pt x="612" y="447"/>
                    </a:cubicBezTo>
                    <a:cubicBezTo>
                      <a:pt x="601" y="437"/>
                      <a:pt x="601" y="437"/>
                      <a:pt x="590" y="437"/>
                    </a:cubicBezTo>
                    <a:cubicBezTo>
                      <a:pt x="584" y="433"/>
                      <a:pt x="577" y="432"/>
                      <a:pt x="570" y="432"/>
                    </a:cubicBezTo>
                    <a:cubicBezTo>
                      <a:pt x="552" y="432"/>
                      <a:pt x="535" y="443"/>
                      <a:pt x="535" y="459"/>
                    </a:cubicBezTo>
                    <a:cubicBezTo>
                      <a:pt x="535" y="614"/>
                      <a:pt x="557" y="781"/>
                      <a:pt x="601" y="937"/>
                    </a:cubicBezTo>
                    <a:cubicBezTo>
                      <a:pt x="612" y="970"/>
                      <a:pt x="624" y="1015"/>
                      <a:pt x="634" y="1048"/>
                    </a:cubicBezTo>
                    <a:lnTo>
                      <a:pt x="624" y="1048"/>
                    </a:lnTo>
                    <a:cubicBezTo>
                      <a:pt x="624" y="1059"/>
                      <a:pt x="612" y="1059"/>
                      <a:pt x="612" y="1070"/>
                    </a:cubicBezTo>
                    <a:cubicBezTo>
                      <a:pt x="612" y="1059"/>
                      <a:pt x="601" y="1059"/>
                      <a:pt x="601" y="1048"/>
                    </a:cubicBezTo>
                    <a:cubicBezTo>
                      <a:pt x="568" y="914"/>
                      <a:pt x="535" y="781"/>
                      <a:pt x="501" y="637"/>
                    </a:cubicBezTo>
                    <a:cubicBezTo>
                      <a:pt x="490" y="614"/>
                      <a:pt x="468" y="592"/>
                      <a:pt x="446" y="592"/>
                    </a:cubicBezTo>
                    <a:cubicBezTo>
                      <a:pt x="412" y="592"/>
                      <a:pt x="401" y="603"/>
                      <a:pt x="401" y="625"/>
                    </a:cubicBezTo>
                    <a:cubicBezTo>
                      <a:pt x="423" y="770"/>
                      <a:pt x="456" y="904"/>
                      <a:pt x="490" y="1048"/>
                    </a:cubicBezTo>
                    <a:cubicBezTo>
                      <a:pt x="499" y="1094"/>
                      <a:pt x="509" y="1140"/>
                      <a:pt x="524" y="1187"/>
                    </a:cubicBezTo>
                    <a:lnTo>
                      <a:pt x="524" y="1187"/>
                    </a:lnTo>
                    <a:cubicBezTo>
                      <a:pt x="496" y="1107"/>
                      <a:pt x="475" y="1028"/>
                      <a:pt x="446" y="948"/>
                    </a:cubicBezTo>
                    <a:cubicBezTo>
                      <a:pt x="434" y="926"/>
                      <a:pt x="412" y="904"/>
                      <a:pt x="379" y="892"/>
                    </a:cubicBezTo>
                    <a:cubicBezTo>
                      <a:pt x="357" y="892"/>
                      <a:pt x="334" y="914"/>
                      <a:pt x="334" y="937"/>
                    </a:cubicBezTo>
                    <a:cubicBezTo>
                      <a:pt x="345" y="948"/>
                      <a:pt x="345" y="959"/>
                      <a:pt x="345" y="970"/>
                    </a:cubicBezTo>
                    <a:cubicBezTo>
                      <a:pt x="340" y="965"/>
                      <a:pt x="332" y="962"/>
                      <a:pt x="323" y="962"/>
                    </a:cubicBezTo>
                    <a:cubicBezTo>
                      <a:pt x="315" y="962"/>
                      <a:pt x="306" y="965"/>
                      <a:pt x="301" y="970"/>
                    </a:cubicBezTo>
                    <a:cubicBezTo>
                      <a:pt x="290" y="948"/>
                      <a:pt x="278" y="926"/>
                      <a:pt x="256" y="926"/>
                    </a:cubicBezTo>
                    <a:cubicBezTo>
                      <a:pt x="251" y="923"/>
                      <a:pt x="244" y="922"/>
                      <a:pt x="238" y="922"/>
                    </a:cubicBezTo>
                    <a:cubicBezTo>
                      <a:pt x="219" y="922"/>
                      <a:pt x="201" y="934"/>
                      <a:pt x="201" y="959"/>
                    </a:cubicBezTo>
                    <a:cubicBezTo>
                      <a:pt x="189" y="1070"/>
                      <a:pt x="223" y="1193"/>
                      <a:pt x="256" y="1304"/>
                    </a:cubicBezTo>
                    <a:cubicBezTo>
                      <a:pt x="268" y="1326"/>
                      <a:pt x="278" y="1359"/>
                      <a:pt x="290" y="1393"/>
                    </a:cubicBezTo>
                    <a:cubicBezTo>
                      <a:pt x="278" y="1381"/>
                      <a:pt x="268" y="1371"/>
                      <a:pt x="256" y="1371"/>
                    </a:cubicBezTo>
                    <a:cubicBezTo>
                      <a:pt x="245" y="1371"/>
                      <a:pt x="234" y="1381"/>
                      <a:pt x="234" y="1381"/>
                    </a:cubicBezTo>
                    <a:cubicBezTo>
                      <a:pt x="189" y="1237"/>
                      <a:pt x="179" y="1092"/>
                      <a:pt x="189" y="937"/>
                    </a:cubicBezTo>
                    <a:cubicBezTo>
                      <a:pt x="189" y="899"/>
                      <a:pt x="134" y="857"/>
                      <a:pt x="94" y="857"/>
                    </a:cubicBezTo>
                    <a:cubicBezTo>
                      <a:pt x="75" y="857"/>
                      <a:pt x="60" y="867"/>
                      <a:pt x="56" y="892"/>
                    </a:cubicBezTo>
                    <a:cubicBezTo>
                      <a:pt x="1" y="1181"/>
                      <a:pt x="90" y="1493"/>
                      <a:pt x="245" y="1737"/>
                    </a:cubicBezTo>
                    <a:lnTo>
                      <a:pt x="245" y="1771"/>
                    </a:lnTo>
                    <a:cubicBezTo>
                      <a:pt x="268" y="1949"/>
                      <a:pt x="390" y="2138"/>
                      <a:pt x="568" y="2216"/>
                    </a:cubicBezTo>
                    <a:cubicBezTo>
                      <a:pt x="590" y="2216"/>
                      <a:pt x="624" y="2216"/>
                      <a:pt x="624" y="2194"/>
                    </a:cubicBezTo>
                    <a:cubicBezTo>
                      <a:pt x="634" y="2172"/>
                      <a:pt x="624" y="2149"/>
                      <a:pt x="612" y="2138"/>
                    </a:cubicBezTo>
                    <a:cubicBezTo>
                      <a:pt x="557" y="2093"/>
                      <a:pt x="512" y="2060"/>
                      <a:pt x="479" y="2016"/>
                    </a:cubicBezTo>
                    <a:lnTo>
                      <a:pt x="479" y="2016"/>
                    </a:lnTo>
                    <a:cubicBezTo>
                      <a:pt x="488" y="2020"/>
                      <a:pt x="497" y="2023"/>
                      <a:pt x="505" y="2023"/>
                    </a:cubicBezTo>
                    <a:cubicBezTo>
                      <a:pt x="517" y="2023"/>
                      <a:pt x="528" y="2017"/>
                      <a:pt x="535" y="2004"/>
                    </a:cubicBezTo>
                    <a:cubicBezTo>
                      <a:pt x="535" y="1982"/>
                      <a:pt x="535" y="1960"/>
                      <a:pt x="523" y="1938"/>
                    </a:cubicBezTo>
                    <a:cubicBezTo>
                      <a:pt x="535" y="1915"/>
                      <a:pt x="523" y="1882"/>
                      <a:pt x="512" y="1860"/>
                    </a:cubicBezTo>
                    <a:cubicBezTo>
                      <a:pt x="501" y="1849"/>
                      <a:pt x="501" y="1826"/>
                      <a:pt x="490" y="1804"/>
                    </a:cubicBezTo>
                    <a:lnTo>
                      <a:pt x="490" y="1793"/>
                    </a:lnTo>
                    <a:cubicBezTo>
                      <a:pt x="479" y="1782"/>
                      <a:pt x="479" y="1771"/>
                      <a:pt x="479" y="1760"/>
                    </a:cubicBezTo>
                    <a:cubicBezTo>
                      <a:pt x="479" y="1737"/>
                      <a:pt x="468" y="1727"/>
                      <a:pt x="468" y="1704"/>
                    </a:cubicBezTo>
                    <a:cubicBezTo>
                      <a:pt x="456" y="1693"/>
                      <a:pt x="456" y="1682"/>
                      <a:pt x="456" y="1671"/>
                    </a:cubicBezTo>
                    <a:lnTo>
                      <a:pt x="490" y="1671"/>
                    </a:lnTo>
                    <a:cubicBezTo>
                      <a:pt x="501" y="1671"/>
                      <a:pt x="512" y="1660"/>
                      <a:pt x="523" y="1648"/>
                    </a:cubicBezTo>
                    <a:cubicBezTo>
                      <a:pt x="535" y="1648"/>
                      <a:pt x="545" y="1648"/>
                      <a:pt x="557" y="1638"/>
                    </a:cubicBezTo>
                    <a:cubicBezTo>
                      <a:pt x="568" y="1626"/>
                      <a:pt x="568" y="1615"/>
                      <a:pt x="568" y="1604"/>
                    </a:cubicBezTo>
                    <a:lnTo>
                      <a:pt x="568" y="1593"/>
                    </a:lnTo>
                    <a:cubicBezTo>
                      <a:pt x="568" y="1593"/>
                      <a:pt x="557" y="1593"/>
                      <a:pt x="557" y="1582"/>
                    </a:cubicBezTo>
                    <a:lnTo>
                      <a:pt x="557" y="1582"/>
                    </a:lnTo>
                    <a:cubicBezTo>
                      <a:pt x="579" y="1593"/>
                      <a:pt x="590" y="1593"/>
                      <a:pt x="612" y="1593"/>
                    </a:cubicBezTo>
                    <a:cubicBezTo>
                      <a:pt x="646" y="1582"/>
                      <a:pt x="657" y="1549"/>
                      <a:pt x="646" y="1515"/>
                    </a:cubicBezTo>
                    <a:cubicBezTo>
                      <a:pt x="634" y="1515"/>
                      <a:pt x="634" y="1504"/>
                      <a:pt x="634" y="1493"/>
                    </a:cubicBezTo>
                    <a:lnTo>
                      <a:pt x="634" y="1493"/>
                    </a:lnTo>
                    <a:cubicBezTo>
                      <a:pt x="646" y="1504"/>
                      <a:pt x="657" y="1504"/>
                      <a:pt x="679" y="1504"/>
                    </a:cubicBezTo>
                    <a:cubicBezTo>
                      <a:pt x="679" y="1515"/>
                      <a:pt x="679" y="1527"/>
                      <a:pt x="690" y="1537"/>
                    </a:cubicBezTo>
                    <a:cubicBezTo>
                      <a:pt x="697" y="1563"/>
                      <a:pt x="726" y="1581"/>
                      <a:pt x="751" y="1581"/>
                    </a:cubicBezTo>
                    <a:cubicBezTo>
                      <a:pt x="769" y="1581"/>
                      <a:pt x="786" y="1572"/>
                      <a:pt x="790" y="1549"/>
                    </a:cubicBezTo>
                    <a:cubicBezTo>
                      <a:pt x="802" y="1515"/>
                      <a:pt x="790" y="1482"/>
                      <a:pt x="779" y="1448"/>
                    </a:cubicBezTo>
                    <a:lnTo>
                      <a:pt x="790" y="1448"/>
                    </a:lnTo>
                    <a:cubicBezTo>
                      <a:pt x="802" y="1448"/>
                      <a:pt x="802" y="1438"/>
                      <a:pt x="812" y="1438"/>
                    </a:cubicBezTo>
                    <a:cubicBezTo>
                      <a:pt x="821" y="1440"/>
                      <a:pt x="830" y="1442"/>
                      <a:pt x="838" y="1442"/>
                    </a:cubicBezTo>
                    <a:cubicBezTo>
                      <a:pt x="865" y="1442"/>
                      <a:pt x="891" y="1429"/>
                      <a:pt x="891" y="1404"/>
                    </a:cubicBezTo>
                    <a:cubicBezTo>
                      <a:pt x="913" y="1393"/>
                      <a:pt x="923" y="1371"/>
                      <a:pt x="913" y="1349"/>
                    </a:cubicBezTo>
                    <a:cubicBezTo>
                      <a:pt x="901" y="1326"/>
                      <a:pt x="901" y="1304"/>
                      <a:pt x="891" y="1282"/>
                    </a:cubicBezTo>
                    <a:lnTo>
                      <a:pt x="913" y="1282"/>
                    </a:lnTo>
                    <a:cubicBezTo>
                      <a:pt x="923" y="1282"/>
                      <a:pt x="923" y="1270"/>
                      <a:pt x="935" y="1270"/>
                    </a:cubicBezTo>
                    <a:lnTo>
                      <a:pt x="946" y="1282"/>
                    </a:lnTo>
                    <a:cubicBezTo>
                      <a:pt x="958" y="1288"/>
                      <a:pt x="983" y="1297"/>
                      <a:pt x="1004" y="1297"/>
                    </a:cubicBezTo>
                    <a:cubicBezTo>
                      <a:pt x="1021" y="1297"/>
                      <a:pt x="1035" y="1290"/>
                      <a:pt x="1035" y="1270"/>
                    </a:cubicBezTo>
                    <a:cubicBezTo>
                      <a:pt x="1035" y="1226"/>
                      <a:pt x="1024" y="1181"/>
                      <a:pt x="1012" y="1137"/>
                    </a:cubicBezTo>
                    <a:cubicBezTo>
                      <a:pt x="1024" y="1137"/>
                      <a:pt x="1035" y="1148"/>
                      <a:pt x="1057" y="1148"/>
                    </a:cubicBezTo>
                    <a:cubicBezTo>
                      <a:pt x="1061" y="1150"/>
                      <a:pt x="1065" y="1151"/>
                      <a:pt x="1069" y="1151"/>
                    </a:cubicBezTo>
                    <a:cubicBezTo>
                      <a:pt x="1086" y="1151"/>
                      <a:pt x="1101" y="1133"/>
                      <a:pt x="1101" y="1115"/>
                    </a:cubicBezTo>
                    <a:cubicBezTo>
                      <a:pt x="1101" y="1104"/>
                      <a:pt x="1113" y="1092"/>
                      <a:pt x="1101" y="1082"/>
                    </a:cubicBezTo>
                    <a:lnTo>
                      <a:pt x="1101" y="1059"/>
                    </a:lnTo>
                    <a:lnTo>
                      <a:pt x="1113" y="1059"/>
                    </a:lnTo>
                    <a:cubicBezTo>
                      <a:pt x="1135" y="1059"/>
                      <a:pt x="1146" y="1048"/>
                      <a:pt x="1146" y="1037"/>
                    </a:cubicBezTo>
                    <a:cubicBezTo>
                      <a:pt x="1168" y="1082"/>
                      <a:pt x="1202" y="1137"/>
                      <a:pt x="1224" y="1171"/>
                    </a:cubicBezTo>
                    <a:cubicBezTo>
                      <a:pt x="1243" y="1194"/>
                      <a:pt x="1273" y="1206"/>
                      <a:pt x="1298" y="1206"/>
                    </a:cubicBezTo>
                    <a:cubicBezTo>
                      <a:pt x="1330" y="1206"/>
                      <a:pt x="1354" y="1186"/>
                      <a:pt x="1335" y="1148"/>
                    </a:cubicBezTo>
                    <a:cubicBezTo>
                      <a:pt x="1302" y="1070"/>
                      <a:pt x="1269" y="1015"/>
                      <a:pt x="1235" y="948"/>
                    </a:cubicBezTo>
                    <a:cubicBezTo>
                      <a:pt x="1257" y="948"/>
                      <a:pt x="1279" y="948"/>
                      <a:pt x="1291" y="937"/>
                    </a:cubicBezTo>
                    <a:cubicBezTo>
                      <a:pt x="1302" y="948"/>
                      <a:pt x="1313" y="970"/>
                      <a:pt x="1324" y="981"/>
                    </a:cubicBezTo>
                    <a:cubicBezTo>
                      <a:pt x="1338" y="1002"/>
                      <a:pt x="1361" y="1010"/>
                      <a:pt x="1381" y="1010"/>
                    </a:cubicBezTo>
                    <a:cubicBezTo>
                      <a:pt x="1393" y="1010"/>
                      <a:pt x="1405" y="1008"/>
                      <a:pt x="1413" y="1003"/>
                    </a:cubicBezTo>
                    <a:cubicBezTo>
                      <a:pt x="1447" y="1048"/>
                      <a:pt x="1480" y="1092"/>
                      <a:pt x="1524" y="1115"/>
                    </a:cubicBezTo>
                    <a:cubicBezTo>
                      <a:pt x="1535" y="1122"/>
                      <a:pt x="1548" y="1126"/>
                      <a:pt x="1559" y="1126"/>
                    </a:cubicBezTo>
                    <a:cubicBezTo>
                      <a:pt x="1581" y="1126"/>
                      <a:pt x="1598" y="1111"/>
                      <a:pt x="1591" y="1082"/>
                    </a:cubicBezTo>
                    <a:cubicBezTo>
                      <a:pt x="1580" y="1037"/>
                      <a:pt x="1546" y="1003"/>
                      <a:pt x="1524" y="959"/>
                    </a:cubicBezTo>
                    <a:cubicBezTo>
                      <a:pt x="1524" y="959"/>
                      <a:pt x="1524" y="954"/>
                      <a:pt x="1521" y="951"/>
                    </a:cubicBezTo>
                    <a:lnTo>
                      <a:pt x="1521" y="951"/>
                    </a:lnTo>
                    <a:cubicBezTo>
                      <a:pt x="1528" y="954"/>
                      <a:pt x="1536" y="955"/>
                      <a:pt x="1544" y="955"/>
                    </a:cubicBezTo>
                    <a:cubicBezTo>
                      <a:pt x="1559" y="955"/>
                      <a:pt x="1573" y="950"/>
                      <a:pt x="1580" y="937"/>
                    </a:cubicBezTo>
                    <a:lnTo>
                      <a:pt x="1580" y="904"/>
                    </a:lnTo>
                    <a:lnTo>
                      <a:pt x="1580" y="892"/>
                    </a:lnTo>
                    <a:cubicBezTo>
                      <a:pt x="1602" y="926"/>
                      <a:pt x="1625" y="970"/>
                      <a:pt x="1647" y="993"/>
                    </a:cubicBezTo>
                    <a:cubicBezTo>
                      <a:pt x="1658" y="1015"/>
                      <a:pt x="1691" y="1026"/>
                      <a:pt x="1714" y="1026"/>
                    </a:cubicBezTo>
                    <a:cubicBezTo>
                      <a:pt x="1736" y="1026"/>
                      <a:pt x="1747" y="1015"/>
                      <a:pt x="1747" y="993"/>
                    </a:cubicBezTo>
                    <a:cubicBezTo>
                      <a:pt x="1758" y="993"/>
                      <a:pt x="1758" y="1003"/>
                      <a:pt x="1769" y="1003"/>
                    </a:cubicBezTo>
                    <a:cubicBezTo>
                      <a:pt x="1791" y="1003"/>
                      <a:pt x="1803" y="993"/>
                      <a:pt x="1803" y="970"/>
                    </a:cubicBezTo>
                    <a:lnTo>
                      <a:pt x="1803" y="926"/>
                    </a:lnTo>
                    <a:cubicBezTo>
                      <a:pt x="1803" y="937"/>
                      <a:pt x="1813" y="937"/>
                      <a:pt x="1813" y="948"/>
                    </a:cubicBezTo>
                    <a:cubicBezTo>
                      <a:pt x="1825" y="948"/>
                      <a:pt x="1835" y="959"/>
                      <a:pt x="1835" y="959"/>
                    </a:cubicBezTo>
                    <a:lnTo>
                      <a:pt x="1835" y="981"/>
                    </a:lnTo>
                    <a:cubicBezTo>
                      <a:pt x="1827" y="1007"/>
                      <a:pt x="1871" y="1052"/>
                      <a:pt x="1907" y="1052"/>
                    </a:cubicBezTo>
                    <a:cubicBezTo>
                      <a:pt x="1918" y="1052"/>
                      <a:pt x="1928" y="1048"/>
                      <a:pt x="1936" y="1037"/>
                    </a:cubicBezTo>
                    <a:cubicBezTo>
                      <a:pt x="1947" y="1026"/>
                      <a:pt x="1947" y="1015"/>
                      <a:pt x="1958" y="1003"/>
                    </a:cubicBezTo>
                    <a:cubicBezTo>
                      <a:pt x="1969" y="1015"/>
                      <a:pt x="1981" y="1026"/>
                      <a:pt x="1991" y="1026"/>
                    </a:cubicBezTo>
                    <a:cubicBezTo>
                      <a:pt x="2003" y="1037"/>
                      <a:pt x="2025" y="1048"/>
                      <a:pt x="2036" y="1048"/>
                    </a:cubicBezTo>
                    <a:lnTo>
                      <a:pt x="2036" y="1059"/>
                    </a:lnTo>
                    <a:cubicBezTo>
                      <a:pt x="2036" y="1070"/>
                      <a:pt x="2047" y="1070"/>
                      <a:pt x="2047" y="1070"/>
                    </a:cubicBezTo>
                    <a:cubicBezTo>
                      <a:pt x="2037" y="1070"/>
                      <a:pt x="2036" y="1070"/>
                      <a:pt x="2043" y="1077"/>
                    </a:cubicBezTo>
                    <a:lnTo>
                      <a:pt x="2043" y="1077"/>
                    </a:lnTo>
                    <a:cubicBezTo>
                      <a:pt x="2040" y="1089"/>
                      <a:pt x="2049" y="1106"/>
                      <a:pt x="2058" y="1115"/>
                    </a:cubicBezTo>
                    <a:cubicBezTo>
                      <a:pt x="2070" y="1126"/>
                      <a:pt x="2080" y="1137"/>
                      <a:pt x="2102" y="1137"/>
                    </a:cubicBezTo>
                    <a:cubicBezTo>
                      <a:pt x="2125" y="1137"/>
                      <a:pt x="2147" y="1115"/>
                      <a:pt x="2147" y="1104"/>
                    </a:cubicBezTo>
                    <a:cubicBezTo>
                      <a:pt x="2147" y="1082"/>
                      <a:pt x="2136" y="1059"/>
                      <a:pt x="2136" y="1048"/>
                    </a:cubicBezTo>
                    <a:cubicBezTo>
                      <a:pt x="2125" y="1026"/>
                      <a:pt x="2114" y="1015"/>
                      <a:pt x="2114" y="993"/>
                    </a:cubicBezTo>
                    <a:lnTo>
                      <a:pt x="2114" y="993"/>
                    </a:lnTo>
                    <a:cubicBezTo>
                      <a:pt x="2169" y="1092"/>
                      <a:pt x="2225" y="1204"/>
                      <a:pt x="2270" y="1304"/>
                    </a:cubicBezTo>
                    <a:cubicBezTo>
                      <a:pt x="2288" y="1331"/>
                      <a:pt x="2337" y="1351"/>
                      <a:pt x="2366" y="1351"/>
                    </a:cubicBezTo>
                    <a:cubicBezTo>
                      <a:pt x="2372" y="1351"/>
                      <a:pt x="2377" y="1350"/>
                      <a:pt x="2381" y="1349"/>
                    </a:cubicBezTo>
                    <a:cubicBezTo>
                      <a:pt x="2414" y="1404"/>
                      <a:pt x="2436" y="1470"/>
                      <a:pt x="2470" y="1527"/>
                    </a:cubicBezTo>
                    <a:cubicBezTo>
                      <a:pt x="2481" y="1549"/>
                      <a:pt x="2525" y="1571"/>
                      <a:pt x="2547" y="1571"/>
                    </a:cubicBezTo>
                    <a:cubicBezTo>
                      <a:pt x="2581" y="1727"/>
                      <a:pt x="2603" y="1893"/>
                      <a:pt x="2614" y="2049"/>
                    </a:cubicBezTo>
                    <a:cubicBezTo>
                      <a:pt x="2621" y="2077"/>
                      <a:pt x="2664" y="2105"/>
                      <a:pt x="2697" y="2105"/>
                    </a:cubicBezTo>
                    <a:cubicBezTo>
                      <a:pt x="2716" y="2105"/>
                      <a:pt x="2733" y="2096"/>
                      <a:pt x="2737" y="2071"/>
                    </a:cubicBezTo>
                    <a:cubicBezTo>
                      <a:pt x="2748" y="2038"/>
                      <a:pt x="2748" y="1994"/>
                      <a:pt x="2759" y="1960"/>
                    </a:cubicBezTo>
                    <a:cubicBezTo>
                      <a:pt x="2781" y="1960"/>
                      <a:pt x="2804" y="1960"/>
                      <a:pt x="2814" y="1927"/>
                    </a:cubicBezTo>
                    <a:cubicBezTo>
                      <a:pt x="2826" y="1871"/>
                      <a:pt x="2826" y="1804"/>
                      <a:pt x="2814" y="1749"/>
                    </a:cubicBezTo>
                    <a:cubicBezTo>
                      <a:pt x="2826" y="1693"/>
                      <a:pt x="2826" y="1638"/>
                      <a:pt x="2814" y="1593"/>
                    </a:cubicBezTo>
                    <a:cubicBezTo>
                      <a:pt x="2792" y="1493"/>
                      <a:pt x="2770" y="1393"/>
                      <a:pt x="2737" y="1304"/>
                    </a:cubicBezTo>
                    <a:cubicBezTo>
                      <a:pt x="2681" y="1137"/>
                      <a:pt x="2603" y="981"/>
                      <a:pt x="2514" y="837"/>
                    </a:cubicBezTo>
                    <a:lnTo>
                      <a:pt x="2514" y="837"/>
                    </a:lnTo>
                    <a:cubicBezTo>
                      <a:pt x="2524" y="841"/>
                      <a:pt x="2534" y="844"/>
                      <a:pt x="2545" y="844"/>
                    </a:cubicBezTo>
                    <a:cubicBezTo>
                      <a:pt x="2560" y="844"/>
                      <a:pt x="2574" y="839"/>
                      <a:pt x="2581" y="825"/>
                    </a:cubicBezTo>
                    <a:cubicBezTo>
                      <a:pt x="2592" y="815"/>
                      <a:pt x="2592" y="792"/>
                      <a:pt x="2581" y="781"/>
                    </a:cubicBezTo>
                    <a:cubicBezTo>
                      <a:pt x="2581" y="770"/>
                      <a:pt x="2570" y="759"/>
                      <a:pt x="2547" y="748"/>
                    </a:cubicBezTo>
                    <a:cubicBezTo>
                      <a:pt x="2547" y="748"/>
                      <a:pt x="2537" y="736"/>
                      <a:pt x="2525" y="736"/>
                    </a:cubicBezTo>
                    <a:cubicBezTo>
                      <a:pt x="2514" y="726"/>
                      <a:pt x="2492" y="714"/>
                      <a:pt x="2481" y="703"/>
                    </a:cubicBezTo>
                    <a:cubicBezTo>
                      <a:pt x="2481" y="692"/>
                      <a:pt x="2470" y="692"/>
                      <a:pt x="2470" y="681"/>
                    </a:cubicBezTo>
                    <a:cubicBezTo>
                      <a:pt x="2458" y="681"/>
                      <a:pt x="2458" y="670"/>
                      <a:pt x="2448" y="670"/>
                    </a:cubicBezTo>
                    <a:cubicBezTo>
                      <a:pt x="2448" y="659"/>
                      <a:pt x="2448" y="659"/>
                      <a:pt x="2436" y="659"/>
                    </a:cubicBezTo>
                    <a:cubicBezTo>
                      <a:pt x="2436" y="647"/>
                      <a:pt x="2425" y="647"/>
                      <a:pt x="2425" y="647"/>
                    </a:cubicBezTo>
                    <a:cubicBezTo>
                      <a:pt x="2425" y="647"/>
                      <a:pt x="2425" y="637"/>
                      <a:pt x="2414" y="637"/>
                    </a:cubicBezTo>
                    <a:cubicBezTo>
                      <a:pt x="2406" y="629"/>
                      <a:pt x="2393" y="621"/>
                      <a:pt x="2378" y="621"/>
                    </a:cubicBezTo>
                    <a:cubicBezTo>
                      <a:pt x="2372" y="621"/>
                      <a:pt x="2365" y="622"/>
                      <a:pt x="2359" y="625"/>
                    </a:cubicBezTo>
                    <a:cubicBezTo>
                      <a:pt x="2347" y="625"/>
                      <a:pt x="2336" y="647"/>
                      <a:pt x="2336" y="659"/>
                    </a:cubicBezTo>
                    <a:lnTo>
                      <a:pt x="2369" y="726"/>
                    </a:lnTo>
                    <a:lnTo>
                      <a:pt x="2381" y="726"/>
                    </a:lnTo>
                    <a:cubicBezTo>
                      <a:pt x="2369" y="736"/>
                      <a:pt x="2359" y="759"/>
                      <a:pt x="2381" y="781"/>
                    </a:cubicBezTo>
                    <a:cubicBezTo>
                      <a:pt x="2381" y="792"/>
                      <a:pt x="2392" y="803"/>
                      <a:pt x="2403" y="815"/>
                    </a:cubicBezTo>
                    <a:cubicBezTo>
                      <a:pt x="2392" y="825"/>
                      <a:pt x="2392" y="837"/>
                      <a:pt x="2403" y="848"/>
                    </a:cubicBezTo>
                    <a:cubicBezTo>
                      <a:pt x="2436" y="914"/>
                      <a:pt x="2481" y="993"/>
                      <a:pt x="2514" y="1070"/>
                    </a:cubicBezTo>
                    <a:cubicBezTo>
                      <a:pt x="2503" y="1048"/>
                      <a:pt x="2481" y="1026"/>
                      <a:pt x="2470" y="1003"/>
                    </a:cubicBezTo>
                    <a:cubicBezTo>
                      <a:pt x="2436" y="948"/>
                      <a:pt x="2403" y="904"/>
                      <a:pt x="2381" y="859"/>
                    </a:cubicBezTo>
                    <a:cubicBezTo>
                      <a:pt x="2369" y="859"/>
                      <a:pt x="2369" y="848"/>
                      <a:pt x="2359" y="848"/>
                    </a:cubicBezTo>
                    <a:cubicBezTo>
                      <a:pt x="2303" y="781"/>
                      <a:pt x="2258" y="714"/>
                      <a:pt x="2191" y="647"/>
                    </a:cubicBezTo>
                    <a:cubicBezTo>
                      <a:pt x="2191" y="647"/>
                      <a:pt x="2191" y="637"/>
                      <a:pt x="2181" y="637"/>
                    </a:cubicBezTo>
                    <a:cubicBezTo>
                      <a:pt x="2168" y="624"/>
                      <a:pt x="2154" y="618"/>
                      <a:pt x="2141" y="618"/>
                    </a:cubicBezTo>
                    <a:cubicBezTo>
                      <a:pt x="2132" y="618"/>
                      <a:pt x="2123" y="621"/>
                      <a:pt x="2114" y="625"/>
                    </a:cubicBezTo>
                    <a:lnTo>
                      <a:pt x="2114" y="603"/>
                    </a:lnTo>
                    <a:cubicBezTo>
                      <a:pt x="2114" y="603"/>
                      <a:pt x="2114" y="592"/>
                      <a:pt x="2102" y="592"/>
                    </a:cubicBezTo>
                    <a:cubicBezTo>
                      <a:pt x="2102" y="581"/>
                      <a:pt x="2092" y="570"/>
                      <a:pt x="2092" y="570"/>
                    </a:cubicBezTo>
                    <a:cubicBezTo>
                      <a:pt x="2080" y="558"/>
                      <a:pt x="2080" y="558"/>
                      <a:pt x="2070" y="558"/>
                    </a:cubicBezTo>
                    <a:lnTo>
                      <a:pt x="2058" y="548"/>
                    </a:lnTo>
                    <a:cubicBezTo>
                      <a:pt x="2058" y="536"/>
                      <a:pt x="2058" y="536"/>
                      <a:pt x="2047" y="536"/>
                    </a:cubicBezTo>
                    <a:cubicBezTo>
                      <a:pt x="2047" y="536"/>
                      <a:pt x="2047" y="526"/>
                      <a:pt x="2036" y="526"/>
                    </a:cubicBezTo>
                    <a:cubicBezTo>
                      <a:pt x="2025" y="526"/>
                      <a:pt x="2025" y="514"/>
                      <a:pt x="2013" y="514"/>
                    </a:cubicBezTo>
                    <a:lnTo>
                      <a:pt x="1981" y="514"/>
                    </a:lnTo>
                    <a:lnTo>
                      <a:pt x="1969" y="526"/>
                    </a:lnTo>
                    <a:cubicBezTo>
                      <a:pt x="1958" y="526"/>
                      <a:pt x="1958" y="536"/>
                      <a:pt x="1958" y="536"/>
                    </a:cubicBezTo>
                    <a:cubicBezTo>
                      <a:pt x="1936" y="548"/>
                      <a:pt x="1914" y="570"/>
                      <a:pt x="1936" y="614"/>
                    </a:cubicBezTo>
                    <a:cubicBezTo>
                      <a:pt x="1958" y="636"/>
                      <a:pt x="1969" y="658"/>
                      <a:pt x="1990" y="680"/>
                    </a:cubicBezTo>
                    <a:lnTo>
                      <a:pt x="1990" y="680"/>
                    </a:lnTo>
                    <a:lnTo>
                      <a:pt x="1892" y="581"/>
                    </a:lnTo>
                    <a:cubicBezTo>
                      <a:pt x="1869" y="514"/>
                      <a:pt x="1835" y="447"/>
                      <a:pt x="1803" y="370"/>
                    </a:cubicBezTo>
                    <a:lnTo>
                      <a:pt x="1803" y="370"/>
                    </a:lnTo>
                    <a:lnTo>
                      <a:pt x="1813" y="380"/>
                    </a:lnTo>
                    <a:cubicBezTo>
                      <a:pt x="1835" y="392"/>
                      <a:pt x="1847" y="392"/>
                      <a:pt x="1869" y="392"/>
                    </a:cubicBezTo>
                    <a:cubicBezTo>
                      <a:pt x="1880" y="392"/>
                      <a:pt x="1892" y="380"/>
                      <a:pt x="1902" y="370"/>
                    </a:cubicBezTo>
                    <a:lnTo>
                      <a:pt x="1902" y="348"/>
                    </a:lnTo>
                    <a:cubicBezTo>
                      <a:pt x="1902" y="336"/>
                      <a:pt x="1902" y="336"/>
                      <a:pt x="1892" y="325"/>
                    </a:cubicBezTo>
                    <a:cubicBezTo>
                      <a:pt x="1892" y="314"/>
                      <a:pt x="1892" y="314"/>
                      <a:pt x="1880" y="303"/>
                    </a:cubicBezTo>
                    <a:cubicBezTo>
                      <a:pt x="1880" y="303"/>
                      <a:pt x="1869" y="292"/>
                      <a:pt x="1858" y="292"/>
                    </a:cubicBezTo>
                    <a:cubicBezTo>
                      <a:pt x="1847" y="281"/>
                      <a:pt x="1835" y="281"/>
                      <a:pt x="1813" y="269"/>
                    </a:cubicBezTo>
                    <a:cubicBezTo>
                      <a:pt x="1803" y="259"/>
                      <a:pt x="1780" y="247"/>
                      <a:pt x="1758" y="236"/>
                    </a:cubicBezTo>
                    <a:cubicBezTo>
                      <a:pt x="1747" y="236"/>
                      <a:pt x="1724" y="236"/>
                      <a:pt x="1714" y="247"/>
                    </a:cubicBezTo>
                    <a:cubicBezTo>
                      <a:pt x="1714" y="247"/>
                      <a:pt x="1702" y="247"/>
                      <a:pt x="1702" y="259"/>
                    </a:cubicBezTo>
                    <a:cubicBezTo>
                      <a:pt x="1691" y="259"/>
                      <a:pt x="1691" y="259"/>
                      <a:pt x="1691" y="269"/>
                    </a:cubicBezTo>
                    <a:lnTo>
                      <a:pt x="1691" y="292"/>
                    </a:lnTo>
                    <a:lnTo>
                      <a:pt x="1702" y="303"/>
                    </a:lnTo>
                    <a:cubicBezTo>
                      <a:pt x="1702" y="314"/>
                      <a:pt x="1702" y="314"/>
                      <a:pt x="1714" y="325"/>
                    </a:cubicBezTo>
                    <a:cubicBezTo>
                      <a:pt x="1691" y="336"/>
                      <a:pt x="1680" y="358"/>
                      <a:pt x="1691" y="380"/>
                    </a:cubicBezTo>
                    <a:cubicBezTo>
                      <a:pt x="1702" y="414"/>
                      <a:pt x="1714" y="437"/>
                      <a:pt x="1736" y="469"/>
                    </a:cubicBezTo>
                    <a:cubicBezTo>
                      <a:pt x="1691" y="425"/>
                      <a:pt x="1658" y="370"/>
                      <a:pt x="1602" y="336"/>
                    </a:cubicBezTo>
                    <a:cubicBezTo>
                      <a:pt x="1590" y="328"/>
                      <a:pt x="1577" y="325"/>
                      <a:pt x="1566" y="325"/>
                    </a:cubicBezTo>
                    <a:cubicBezTo>
                      <a:pt x="1544" y="325"/>
                      <a:pt x="1528" y="337"/>
                      <a:pt x="1536" y="358"/>
                    </a:cubicBezTo>
                    <a:cubicBezTo>
                      <a:pt x="1558" y="425"/>
                      <a:pt x="1602" y="481"/>
                      <a:pt x="1647" y="526"/>
                    </a:cubicBezTo>
                    <a:cubicBezTo>
                      <a:pt x="1680" y="581"/>
                      <a:pt x="1724" y="637"/>
                      <a:pt x="1758" y="692"/>
                    </a:cubicBezTo>
                    <a:lnTo>
                      <a:pt x="1791" y="726"/>
                    </a:lnTo>
                    <a:cubicBezTo>
                      <a:pt x="1791" y="736"/>
                      <a:pt x="1780" y="736"/>
                      <a:pt x="1780" y="748"/>
                    </a:cubicBezTo>
                    <a:cubicBezTo>
                      <a:pt x="1780" y="748"/>
                      <a:pt x="1780" y="750"/>
                      <a:pt x="1781" y="752"/>
                    </a:cubicBezTo>
                    <a:lnTo>
                      <a:pt x="1781" y="752"/>
                    </a:lnTo>
                    <a:cubicBezTo>
                      <a:pt x="1768" y="740"/>
                      <a:pt x="1767" y="722"/>
                      <a:pt x="1758" y="703"/>
                    </a:cubicBezTo>
                    <a:cubicBezTo>
                      <a:pt x="1747" y="703"/>
                      <a:pt x="1747" y="703"/>
                      <a:pt x="1747" y="692"/>
                    </a:cubicBezTo>
                    <a:cubicBezTo>
                      <a:pt x="1736" y="681"/>
                      <a:pt x="1714" y="670"/>
                      <a:pt x="1691" y="670"/>
                    </a:cubicBezTo>
                    <a:cubicBezTo>
                      <a:pt x="1680" y="647"/>
                      <a:pt x="1669" y="637"/>
                      <a:pt x="1658" y="614"/>
                    </a:cubicBezTo>
                    <a:cubicBezTo>
                      <a:pt x="1645" y="596"/>
                      <a:pt x="1630" y="587"/>
                      <a:pt x="1615" y="587"/>
                    </a:cubicBezTo>
                    <a:cubicBezTo>
                      <a:pt x="1602" y="587"/>
                      <a:pt x="1590" y="593"/>
                      <a:pt x="1580" y="603"/>
                    </a:cubicBezTo>
                    <a:cubicBezTo>
                      <a:pt x="1536" y="481"/>
                      <a:pt x="1502" y="358"/>
                      <a:pt x="1502" y="236"/>
                    </a:cubicBezTo>
                    <a:cubicBezTo>
                      <a:pt x="1502" y="203"/>
                      <a:pt x="1480" y="180"/>
                      <a:pt x="1457" y="170"/>
                    </a:cubicBezTo>
                    <a:cubicBezTo>
                      <a:pt x="1435" y="170"/>
                      <a:pt x="1402" y="170"/>
                      <a:pt x="1391" y="203"/>
                    </a:cubicBezTo>
                    <a:cubicBezTo>
                      <a:pt x="1391" y="336"/>
                      <a:pt x="1413" y="481"/>
                      <a:pt x="1457" y="603"/>
                    </a:cubicBezTo>
                    <a:cubicBezTo>
                      <a:pt x="1469" y="614"/>
                      <a:pt x="1469" y="625"/>
                      <a:pt x="1469" y="637"/>
                    </a:cubicBezTo>
                    <a:cubicBezTo>
                      <a:pt x="1457" y="625"/>
                      <a:pt x="1457" y="603"/>
                      <a:pt x="1447" y="592"/>
                    </a:cubicBezTo>
                    <a:cubicBezTo>
                      <a:pt x="1435" y="570"/>
                      <a:pt x="1413" y="570"/>
                      <a:pt x="1391" y="558"/>
                    </a:cubicBezTo>
                    <a:cubicBezTo>
                      <a:pt x="1391" y="548"/>
                      <a:pt x="1391" y="536"/>
                      <a:pt x="1380" y="526"/>
                    </a:cubicBezTo>
                    <a:cubicBezTo>
                      <a:pt x="1368" y="481"/>
                      <a:pt x="1346" y="425"/>
                      <a:pt x="1335" y="380"/>
                    </a:cubicBezTo>
                    <a:cubicBezTo>
                      <a:pt x="1324" y="358"/>
                      <a:pt x="1313" y="336"/>
                      <a:pt x="1291" y="336"/>
                    </a:cubicBezTo>
                    <a:lnTo>
                      <a:pt x="1269" y="336"/>
                    </a:lnTo>
                    <a:cubicBezTo>
                      <a:pt x="1257" y="269"/>
                      <a:pt x="1246" y="214"/>
                      <a:pt x="1246" y="147"/>
                    </a:cubicBezTo>
                    <a:lnTo>
                      <a:pt x="1246" y="147"/>
                    </a:lnTo>
                    <a:cubicBezTo>
                      <a:pt x="1257" y="158"/>
                      <a:pt x="1269" y="158"/>
                      <a:pt x="1269" y="158"/>
                    </a:cubicBezTo>
                    <a:cubicBezTo>
                      <a:pt x="1279" y="170"/>
                      <a:pt x="1279" y="170"/>
                      <a:pt x="1291" y="170"/>
                    </a:cubicBezTo>
                    <a:lnTo>
                      <a:pt x="1324" y="170"/>
                    </a:lnTo>
                    <a:cubicBezTo>
                      <a:pt x="1335" y="158"/>
                      <a:pt x="1335" y="158"/>
                      <a:pt x="1335" y="147"/>
                    </a:cubicBezTo>
                    <a:cubicBezTo>
                      <a:pt x="1346" y="147"/>
                      <a:pt x="1346" y="147"/>
                      <a:pt x="1346" y="136"/>
                    </a:cubicBezTo>
                    <a:lnTo>
                      <a:pt x="1358" y="125"/>
                    </a:lnTo>
                    <a:lnTo>
                      <a:pt x="1358" y="103"/>
                    </a:lnTo>
                    <a:cubicBezTo>
                      <a:pt x="1358" y="91"/>
                      <a:pt x="1358" y="81"/>
                      <a:pt x="1346" y="81"/>
                    </a:cubicBezTo>
                    <a:cubicBezTo>
                      <a:pt x="1346" y="69"/>
                      <a:pt x="1335" y="58"/>
                      <a:pt x="1335" y="58"/>
                    </a:cubicBezTo>
                    <a:cubicBezTo>
                      <a:pt x="1324" y="47"/>
                      <a:pt x="1313" y="47"/>
                      <a:pt x="1302" y="36"/>
                    </a:cubicBezTo>
                    <a:lnTo>
                      <a:pt x="1235" y="36"/>
                    </a:lnTo>
                    <a:lnTo>
                      <a:pt x="1235" y="47"/>
                    </a:lnTo>
                    <a:cubicBezTo>
                      <a:pt x="1221" y="19"/>
                      <a:pt x="1190" y="0"/>
                      <a:pt x="116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8"/>
              <p:cNvSpPr/>
              <p:nvPr/>
            </p:nvSpPr>
            <p:spPr>
              <a:xfrm>
                <a:off x="1738439" y="2396278"/>
                <a:ext cx="4326" cy="4256"/>
              </a:xfrm>
              <a:custGeom>
                <a:avLst/>
                <a:gdLst/>
                <a:ahLst/>
                <a:cxnLst/>
                <a:rect l="l" t="t" r="r" b="b"/>
                <a:pathLst>
                  <a:path w="124" h="122" extrusionOk="0">
                    <a:moveTo>
                      <a:pt x="34" y="0"/>
                    </a:moveTo>
                    <a:cubicBezTo>
                      <a:pt x="23" y="0"/>
                      <a:pt x="23" y="11"/>
                      <a:pt x="12" y="11"/>
                    </a:cubicBezTo>
                    <a:cubicBezTo>
                      <a:pt x="12" y="11"/>
                      <a:pt x="12" y="22"/>
                      <a:pt x="1" y="22"/>
                    </a:cubicBezTo>
                    <a:lnTo>
                      <a:pt x="1" y="33"/>
                    </a:lnTo>
                    <a:lnTo>
                      <a:pt x="1" y="67"/>
                    </a:lnTo>
                    <a:lnTo>
                      <a:pt x="1" y="77"/>
                    </a:lnTo>
                    <a:lnTo>
                      <a:pt x="23" y="100"/>
                    </a:lnTo>
                    <a:lnTo>
                      <a:pt x="34" y="111"/>
                    </a:lnTo>
                    <a:cubicBezTo>
                      <a:pt x="45" y="111"/>
                      <a:pt x="45" y="111"/>
                      <a:pt x="57" y="122"/>
                    </a:cubicBezTo>
                    <a:lnTo>
                      <a:pt x="79" y="122"/>
                    </a:lnTo>
                    <a:cubicBezTo>
                      <a:pt x="90" y="122"/>
                      <a:pt x="90" y="111"/>
                      <a:pt x="101" y="111"/>
                    </a:cubicBezTo>
                    <a:lnTo>
                      <a:pt x="112" y="100"/>
                    </a:lnTo>
                    <a:lnTo>
                      <a:pt x="112" y="89"/>
                    </a:lnTo>
                    <a:cubicBezTo>
                      <a:pt x="112" y="77"/>
                      <a:pt x="123" y="67"/>
                      <a:pt x="112" y="55"/>
                    </a:cubicBezTo>
                    <a:lnTo>
                      <a:pt x="112" y="44"/>
                    </a:lnTo>
                    <a:cubicBezTo>
                      <a:pt x="112" y="33"/>
                      <a:pt x="101" y="33"/>
                      <a:pt x="90" y="22"/>
                    </a:cubicBezTo>
                    <a:lnTo>
                      <a:pt x="79" y="11"/>
                    </a:lnTo>
                    <a:cubicBezTo>
                      <a:pt x="67" y="11"/>
                      <a:pt x="67" y="11"/>
                      <a:pt x="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8"/>
              <p:cNvSpPr/>
              <p:nvPr/>
            </p:nvSpPr>
            <p:spPr>
              <a:xfrm>
                <a:off x="1798971" y="2393103"/>
                <a:ext cx="17514" cy="22607"/>
              </a:xfrm>
              <a:custGeom>
                <a:avLst/>
                <a:gdLst/>
                <a:ahLst/>
                <a:cxnLst/>
                <a:rect l="l" t="t" r="r" b="b"/>
                <a:pathLst>
                  <a:path w="502" h="648" extrusionOk="0">
                    <a:moveTo>
                      <a:pt x="102" y="0"/>
                    </a:moveTo>
                    <a:cubicBezTo>
                      <a:pt x="83" y="0"/>
                      <a:pt x="67" y="11"/>
                      <a:pt x="67" y="35"/>
                    </a:cubicBezTo>
                    <a:cubicBezTo>
                      <a:pt x="67" y="79"/>
                      <a:pt x="90" y="124"/>
                      <a:pt x="112" y="158"/>
                    </a:cubicBezTo>
                    <a:cubicBezTo>
                      <a:pt x="101" y="158"/>
                      <a:pt x="90" y="158"/>
                      <a:pt x="79" y="168"/>
                    </a:cubicBezTo>
                    <a:cubicBezTo>
                      <a:pt x="67" y="168"/>
                      <a:pt x="57" y="180"/>
                      <a:pt x="57" y="202"/>
                    </a:cubicBezTo>
                    <a:cubicBezTo>
                      <a:pt x="35" y="202"/>
                      <a:pt x="23" y="224"/>
                      <a:pt x="23" y="235"/>
                    </a:cubicBezTo>
                    <a:cubicBezTo>
                      <a:pt x="12" y="235"/>
                      <a:pt x="1" y="257"/>
                      <a:pt x="1" y="269"/>
                    </a:cubicBezTo>
                    <a:cubicBezTo>
                      <a:pt x="12" y="336"/>
                      <a:pt x="45" y="391"/>
                      <a:pt x="101" y="435"/>
                    </a:cubicBezTo>
                    <a:cubicBezTo>
                      <a:pt x="112" y="447"/>
                      <a:pt x="124" y="447"/>
                      <a:pt x="134" y="447"/>
                    </a:cubicBezTo>
                    <a:lnTo>
                      <a:pt x="146" y="447"/>
                    </a:lnTo>
                    <a:cubicBezTo>
                      <a:pt x="156" y="469"/>
                      <a:pt x="168" y="491"/>
                      <a:pt x="190" y="514"/>
                    </a:cubicBezTo>
                    <a:cubicBezTo>
                      <a:pt x="199" y="522"/>
                      <a:pt x="215" y="539"/>
                      <a:pt x="233" y="539"/>
                    </a:cubicBezTo>
                    <a:cubicBezTo>
                      <a:pt x="237" y="539"/>
                      <a:pt x="241" y="538"/>
                      <a:pt x="245" y="536"/>
                    </a:cubicBezTo>
                    <a:cubicBezTo>
                      <a:pt x="257" y="536"/>
                      <a:pt x="257" y="524"/>
                      <a:pt x="268" y="524"/>
                    </a:cubicBezTo>
                    <a:lnTo>
                      <a:pt x="279" y="524"/>
                    </a:lnTo>
                    <a:cubicBezTo>
                      <a:pt x="290" y="524"/>
                      <a:pt x="290" y="514"/>
                      <a:pt x="301" y="502"/>
                    </a:cubicBezTo>
                    <a:cubicBezTo>
                      <a:pt x="301" y="514"/>
                      <a:pt x="312" y="524"/>
                      <a:pt x="312" y="536"/>
                    </a:cubicBezTo>
                    <a:cubicBezTo>
                      <a:pt x="346" y="580"/>
                      <a:pt x="379" y="647"/>
                      <a:pt x="446" y="647"/>
                    </a:cubicBezTo>
                    <a:cubicBezTo>
                      <a:pt x="502" y="647"/>
                      <a:pt x="479" y="580"/>
                      <a:pt x="435" y="558"/>
                    </a:cubicBezTo>
                    <a:lnTo>
                      <a:pt x="435" y="547"/>
                    </a:lnTo>
                    <a:cubicBezTo>
                      <a:pt x="423" y="536"/>
                      <a:pt x="423" y="524"/>
                      <a:pt x="413" y="514"/>
                    </a:cubicBezTo>
                    <a:cubicBezTo>
                      <a:pt x="401" y="491"/>
                      <a:pt x="390" y="469"/>
                      <a:pt x="368" y="447"/>
                    </a:cubicBezTo>
                    <a:cubicBezTo>
                      <a:pt x="346" y="402"/>
                      <a:pt x="324" y="358"/>
                      <a:pt x="290" y="313"/>
                    </a:cubicBezTo>
                    <a:cubicBezTo>
                      <a:pt x="268" y="257"/>
                      <a:pt x="245" y="213"/>
                      <a:pt x="223" y="168"/>
                    </a:cubicBezTo>
                    <a:cubicBezTo>
                      <a:pt x="201" y="113"/>
                      <a:pt x="179" y="69"/>
                      <a:pt x="146" y="24"/>
                    </a:cubicBezTo>
                    <a:cubicBezTo>
                      <a:pt x="135" y="9"/>
                      <a:pt x="118" y="0"/>
                      <a:pt x="102"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8"/>
              <p:cNvSpPr/>
              <p:nvPr/>
            </p:nvSpPr>
            <p:spPr>
              <a:xfrm>
                <a:off x="1791993" y="2399732"/>
                <a:ext cx="5477" cy="8199"/>
              </a:xfrm>
              <a:custGeom>
                <a:avLst/>
                <a:gdLst/>
                <a:ahLst/>
                <a:cxnLst/>
                <a:rect l="l" t="t" r="r" b="b"/>
                <a:pathLst>
                  <a:path w="157" h="235" extrusionOk="0">
                    <a:moveTo>
                      <a:pt x="23" y="1"/>
                    </a:moveTo>
                    <a:cubicBezTo>
                      <a:pt x="12" y="12"/>
                      <a:pt x="1" y="23"/>
                      <a:pt x="1" y="34"/>
                    </a:cubicBezTo>
                    <a:cubicBezTo>
                      <a:pt x="12" y="57"/>
                      <a:pt x="12" y="67"/>
                      <a:pt x="12" y="79"/>
                    </a:cubicBezTo>
                    <a:cubicBezTo>
                      <a:pt x="23" y="90"/>
                      <a:pt x="23" y="101"/>
                      <a:pt x="34" y="123"/>
                    </a:cubicBezTo>
                    <a:lnTo>
                      <a:pt x="57" y="190"/>
                    </a:lnTo>
                    <a:cubicBezTo>
                      <a:pt x="67" y="212"/>
                      <a:pt x="101" y="235"/>
                      <a:pt x="123" y="235"/>
                    </a:cubicBezTo>
                    <a:cubicBezTo>
                      <a:pt x="134" y="235"/>
                      <a:pt x="146" y="223"/>
                      <a:pt x="156" y="212"/>
                    </a:cubicBezTo>
                    <a:lnTo>
                      <a:pt x="156" y="179"/>
                    </a:lnTo>
                    <a:cubicBezTo>
                      <a:pt x="146" y="156"/>
                      <a:pt x="134" y="134"/>
                      <a:pt x="123" y="101"/>
                    </a:cubicBezTo>
                    <a:cubicBezTo>
                      <a:pt x="112" y="90"/>
                      <a:pt x="112" y="79"/>
                      <a:pt x="101" y="67"/>
                    </a:cubicBezTo>
                    <a:cubicBezTo>
                      <a:pt x="89" y="57"/>
                      <a:pt x="89" y="45"/>
                      <a:pt x="79" y="23"/>
                    </a:cubicBezTo>
                    <a:cubicBezTo>
                      <a:pt x="67" y="12"/>
                      <a:pt x="45" y="1"/>
                      <a:pt x="23"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8"/>
              <p:cNvSpPr/>
              <p:nvPr/>
            </p:nvSpPr>
            <p:spPr>
              <a:xfrm>
                <a:off x="1815682" y="2412048"/>
                <a:ext cx="14792" cy="39353"/>
              </a:xfrm>
              <a:custGeom>
                <a:avLst/>
                <a:gdLst/>
                <a:ahLst/>
                <a:cxnLst/>
                <a:rect l="l" t="t" r="r" b="b"/>
                <a:pathLst>
                  <a:path w="424" h="1128" extrusionOk="0">
                    <a:moveTo>
                      <a:pt x="123" y="1"/>
                    </a:moveTo>
                    <a:cubicBezTo>
                      <a:pt x="120" y="1"/>
                      <a:pt x="116" y="2"/>
                      <a:pt x="112" y="4"/>
                    </a:cubicBezTo>
                    <a:cubicBezTo>
                      <a:pt x="89" y="4"/>
                      <a:pt x="78" y="26"/>
                      <a:pt x="89" y="48"/>
                    </a:cubicBezTo>
                    <a:cubicBezTo>
                      <a:pt x="112" y="82"/>
                      <a:pt x="122" y="115"/>
                      <a:pt x="145" y="149"/>
                    </a:cubicBezTo>
                    <a:cubicBezTo>
                      <a:pt x="122" y="137"/>
                      <a:pt x="112" y="137"/>
                      <a:pt x="89" y="137"/>
                    </a:cubicBezTo>
                    <a:cubicBezTo>
                      <a:pt x="67" y="149"/>
                      <a:pt x="56" y="159"/>
                      <a:pt x="56" y="182"/>
                    </a:cubicBezTo>
                    <a:lnTo>
                      <a:pt x="45" y="182"/>
                    </a:lnTo>
                    <a:cubicBezTo>
                      <a:pt x="11" y="182"/>
                      <a:pt x="0" y="204"/>
                      <a:pt x="0" y="226"/>
                    </a:cubicBezTo>
                    <a:cubicBezTo>
                      <a:pt x="23" y="327"/>
                      <a:pt x="45" y="416"/>
                      <a:pt x="78" y="505"/>
                    </a:cubicBezTo>
                    <a:lnTo>
                      <a:pt x="112" y="638"/>
                    </a:lnTo>
                    <a:cubicBezTo>
                      <a:pt x="122" y="693"/>
                      <a:pt x="122" y="738"/>
                      <a:pt x="134" y="782"/>
                    </a:cubicBezTo>
                    <a:cubicBezTo>
                      <a:pt x="141" y="810"/>
                      <a:pt x="179" y="838"/>
                      <a:pt x="209" y="838"/>
                    </a:cubicBezTo>
                    <a:cubicBezTo>
                      <a:pt x="226" y="838"/>
                      <a:pt x="241" y="829"/>
                      <a:pt x="245" y="804"/>
                    </a:cubicBezTo>
                    <a:cubicBezTo>
                      <a:pt x="256" y="760"/>
                      <a:pt x="245" y="715"/>
                      <a:pt x="234" y="671"/>
                    </a:cubicBezTo>
                    <a:cubicBezTo>
                      <a:pt x="256" y="671"/>
                      <a:pt x="278" y="671"/>
                      <a:pt x="290" y="649"/>
                    </a:cubicBezTo>
                    <a:lnTo>
                      <a:pt x="300" y="649"/>
                    </a:lnTo>
                    <a:cubicBezTo>
                      <a:pt x="300" y="671"/>
                      <a:pt x="312" y="671"/>
                      <a:pt x="334" y="682"/>
                    </a:cubicBezTo>
                    <a:lnTo>
                      <a:pt x="334" y="771"/>
                    </a:lnTo>
                    <a:cubicBezTo>
                      <a:pt x="334" y="827"/>
                      <a:pt x="334" y="883"/>
                      <a:pt x="323" y="927"/>
                    </a:cubicBezTo>
                    <a:cubicBezTo>
                      <a:pt x="323" y="972"/>
                      <a:pt x="312" y="1027"/>
                      <a:pt x="278" y="1049"/>
                    </a:cubicBezTo>
                    <a:cubicBezTo>
                      <a:pt x="245" y="1071"/>
                      <a:pt x="300" y="1127"/>
                      <a:pt x="323" y="1127"/>
                    </a:cubicBezTo>
                    <a:cubicBezTo>
                      <a:pt x="367" y="1116"/>
                      <a:pt x="389" y="1094"/>
                      <a:pt x="401" y="1071"/>
                    </a:cubicBezTo>
                    <a:cubicBezTo>
                      <a:pt x="411" y="1038"/>
                      <a:pt x="423" y="1016"/>
                      <a:pt x="423" y="982"/>
                    </a:cubicBezTo>
                    <a:lnTo>
                      <a:pt x="423" y="804"/>
                    </a:lnTo>
                    <a:cubicBezTo>
                      <a:pt x="423" y="738"/>
                      <a:pt x="411" y="682"/>
                      <a:pt x="401" y="616"/>
                    </a:cubicBezTo>
                    <a:cubicBezTo>
                      <a:pt x="389" y="560"/>
                      <a:pt x="379" y="505"/>
                      <a:pt x="345" y="460"/>
                    </a:cubicBezTo>
                    <a:cubicBezTo>
                      <a:pt x="334" y="438"/>
                      <a:pt x="334" y="426"/>
                      <a:pt x="323" y="404"/>
                    </a:cubicBezTo>
                    <a:cubicBezTo>
                      <a:pt x="300" y="327"/>
                      <a:pt x="267" y="238"/>
                      <a:pt x="245" y="149"/>
                    </a:cubicBezTo>
                    <a:cubicBezTo>
                      <a:pt x="234" y="137"/>
                      <a:pt x="223" y="126"/>
                      <a:pt x="211" y="126"/>
                    </a:cubicBezTo>
                    <a:cubicBezTo>
                      <a:pt x="201" y="93"/>
                      <a:pt x="178" y="60"/>
                      <a:pt x="167" y="37"/>
                    </a:cubicBezTo>
                    <a:cubicBezTo>
                      <a:pt x="158" y="19"/>
                      <a:pt x="141" y="1"/>
                      <a:pt x="123"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8"/>
              <p:cNvSpPr/>
              <p:nvPr/>
            </p:nvSpPr>
            <p:spPr>
              <a:xfrm>
                <a:off x="1812961" y="2397499"/>
                <a:ext cx="7396" cy="7012"/>
              </a:xfrm>
              <a:custGeom>
                <a:avLst/>
                <a:gdLst/>
                <a:ahLst/>
                <a:cxnLst/>
                <a:rect l="l" t="t" r="r" b="b"/>
                <a:pathLst>
                  <a:path w="212" h="201" extrusionOk="0">
                    <a:moveTo>
                      <a:pt x="44" y="1"/>
                    </a:moveTo>
                    <a:cubicBezTo>
                      <a:pt x="34" y="1"/>
                      <a:pt x="23" y="4"/>
                      <a:pt x="12" y="9"/>
                    </a:cubicBezTo>
                    <a:cubicBezTo>
                      <a:pt x="0" y="20"/>
                      <a:pt x="0" y="20"/>
                      <a:pt x="0" y="32"/>
                    </a:cubicBezTo>
                    <a:lnTo>
                      <a:pt x="0" y="54"/>
                    </a:lnTo>
                    <a:cubicBezTo>
                      <a:pt x="0" y="65"/>
                      <a:pt x="12" y="65"/>
                      <a:pt x="12" y="65"/>
                    </a:cubicBezTo>
                    <a:cubicBezTo>
                      <a:pt x="12" y="76"/>
                      <a:pt x="22" y="87"/>
                      <a:pt x="34" y="98"/>
                    </a:cubicBezTo>
                    <a:lnTo>
                      <a:pt x="45" y="109"/>
                    </a:lnTo>
                    <a:lnTo>
                      <a:pt x="67" y="131"/>
                    </a:lnTo>
                    <a:lnTo>
                      <a:pt x="123" y="187"/>
                    </a:lnTo>
                    <a:cubicBezTo>
                      <a:pt x="136" y="194"/>
                      <a:pt x="152" y="200"/>
                      <a:pt x="168" y="200"/>
                    </a:cubicBezTo>
                    <a:cubicBezTo>
                      <a:pt x="180" y="200"/>
                      <a:pt x="191" y="197"/>
                      <a:pt x="200" y="187"/>
                    </a:cubicBezTo>
                    <a:cubicBezTo>
                      <a:pt x="212" y="187"/>
                      <a:pt x="212" y="165"/>
                      <a:pt x="212" y="154"/>
                    </a:cubicBezTo>
                    <a:cubicBezTo>
                      <a:pt x="212" y="143"/>
                      <a:pt x="200" y="131"/>
                      <a:pt x="190" y="121"/>
                    </a:cubicBezTo>
                    <a:lnTo>
                      <a:pt x="134" y="65"/>
                    </a:lnTo>
                    <a:cubicBezTo>
                      <a:pt x="123" y="65"/>
                      <a:pt x="123" y="54"/>
                      <a:pt x="111" y="42"/>
                    </a:cubicBezTo>
                    <a:cubicBezTo>
                      <a:pt x="101" y="42"/>
                      <a:pt x="101" y="32"/>
                      <a:pt x="101" y="32"/>
                    </a:cubicBezTo>
                    <a:cubicBezTo>
                      <a:pt x="89" y="20"/>
                      <a:pt x="78" y="20"/>
                      <a:pt x="67" y="9"/>
                    </a:cubicBezTo>
                    <a:cubicBezTo>
                      <a:pt x="62" y="4"/>
                      <a:pt x="53" y="1"/>
                      <a:pt x="44"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8"/>
              <p:cNvSpPr/>
              <p:nvPr/>
            </p:nvSpPr>
            <p:spPr>
              <a:xfrm>
                <a:off x="1788120" y="2384730"/>
                <a:ext cx="7431" cy="5512"/>
              </a:xfrm>
              <a:custGeom>
                <a:avLst/>
                <a:gdLst/>
                <a:ahLst/>
                <a:cxnLst/>
                <a:rect l="l" t="t" r="r" b="b"/>
                <a:pathLst>
                  <a:path w="213" h="158" extrusionOk="0">
                    <a:moveTo>
                      <a:pt x="44" y="0"/>
                    </a:moveTo>
                    <a:cubicBezTo>
                      <a:pt x="37" y="0"/>
                      <a:pt x="28" y="3"/>
                      <a:pt x="23" y="8"/>
                    </a:cubicBezTo>
                    <a:lnTo>
                      <a:pt x="12" y="20"/>
                    </a:lnTo>
                    <a:cubicBezTo>
                      <a:pt x="0" y="30"/>
                      <a:pt x="0" y="42"/>
                      <a:pt x="12" y="53"/>
                    </a:cubicBezTo>
                    <a:cubicBezTo>
                      <a:pt x="12" y="64"/>
                      <a:pt x="23" y="75"/>
                      <a:pt x="23" y="75"/>
                    </a:cubicBezTo>
                    <a:cubicBezTo>
                      <a:pt x="34" y="86"/>
                      <a:pt x="45" y="86"/>
                      <a:pt x="45" y="97"/>
                    </a:cubicBezTo>
                    <a:cubicBezTo>
                      <a:pt x="56" y="109"/>
                      <a:pt x="67" y="109"/>
                      <a:pt x="89" y="119"/>
                    </a:cubicBezTo>
                    <a:cubicBezTo>
                      <a:pt x="101" y="131"/>
                      <a:pt x="112" y="141"/>
                      <a:pt x="134" y="153"/>
                    </a:cubicBezTo>
                    <a:cubicBezTo>
                      <a:pt x="141" y="153"/>
                      <a:pt x="154" y="158"/>
                      <a:pt x="165" y="158"/>
                    </a:cubicBezTo>
                    <a:cubicBezTo>
                      <a:pt x="170" y="158"/>
                      <a:pt x="175" y="157"/>
                      <a:pt x="178" y="153"/>
                    </a:cubicBezTo>
                    <a:cubicBezTo>
                      <a:pt x="190" y="153"/>
                      <a:pt x="200" y="141"/>
                      <a:pt x="212" y="131"/>
                    </a:cubicBezTo>
                    <a:lnTo>
                      <a:pt x="212" y="97"/>
                    </a:lnTo>
                    <a:cubicBezTo>
                      <a:pt x="200" y="75"/>
                      <a:pt x="190" y="64"/>
                      <a:pt x="178" y="64"/>
                    </a:cubicBezTo>
                    <a:cubicBezTo>
                      <a:pt x="156" y="53"/>
                      <a:pt x="145" y="42"/>
                      <a:pt x="123" y="30"/>
                    </a:cubicBezTo>
                    <a:cubicBezTo>
                      <a:pt x="112" y="20"/>
                      <a:pt x="101" y="20"/>
                      <a:pt x="89" y="8"/>
                    </a:cubicBezTo>
                    <a:lnTo>
                      <a:pt x="56" y="8"/>
                    </a:lnTo>
                    <a:cubicBezTo>
                      <a:pt x="56" y="3"/>
                      <a:pt x="51" y="0"/>
                      <a:pt x="44"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8"/>
              <p:cNvSpPr/>
              <p:nvPr/>
            </p:nvSpPr>
            <p:spPr>
              <a:xfrm>
                <a:off x="1736904" y="2396278"/>
                <a:ext cx="6629" cy="7012"/>
              </a:xfrm>
              <a:custGeom>
                <a:avLst/>
                <a:gdLst/>
                <a:ahLst/>
                <a:cxnLst/>
                <a:rect l="l" t="t" r="r" b="b"/>
                <a:pathLst>
                  <a:path w="190" h="201" extrusionOk="0">
                    <a:moveTo>
                      <a:pt x="34" y="0"/>
                    </a:moveTo>
                    <a:lnTo>
                      <a:pt x="34" y="11"/>
                    </a:lnTo>
                    <a:cubicBezTo>
                      <a:pt x="22" y="11"/>
                      <a:pt x="12" y="22"/>
                      <a:pt x="12" y="22"/>
                    </a:cubicBezTo>
                    <a:cubicBezTo>
                      <a:pt x="0" y="33"/>
                      <a:pt x="0" y="55"/>
                      <a:pt x="0" y="67"/>
                    </a:cubicBezTo>
                    <a:cubicBezTo>
                      <a:pt x="12" y="89"/>
                      <a:pt x="34" y="111"/>
                      <a:pt x="45" y="122"/>
                    </a:cubicBezTo>
                    <a:lnTo>
                      <a:pt x="78" y="156"/>
                    </a:lnTo>
                    <a:lnTo>
                      <a:pt x="111" y="189"/>
                    </a:lnTo>
                    <a:cubicBezTo>
                      <a:pt x="123" y="189"/>
                      <a:pt x="145" y="200"/>
                      <a:pt x="156" y="200"/>
                    </a:cubicBezTo>
                    <a:cubicBezTo>
                      <a:pt x="167" y="189"/>
                      <a:pt x="167" y="189"/>
                      <a:pt x="178" y="189"/>
                    </a:cubicBezTo>
                    <a:cubicBezTo>
                      <a:pt x="178" y="178"/>
                      <a:pt x="190" y="166"/>
                      <a:pt x="190" y="156"/>
                    </a:cubicBezTo>
                    <a:cubicBezTo>
                      <a:pt x="190" y="144"/>
                      <a:pt x="178" y="133"/>
                      <a:pt x="178" y="122"/>
                    </a:cubicBezTo>
                    <a:cubicBezTo>
                      <a:pt x="167" y="111"/>
                      <a:pt x="156" y="100"/>
                      <a:pt x="156" y="89"/>
                    </a:cubicBezTo>
                    <a:cubicBezTo>
                      <a:pt x="145" y="77"/>
                      <a:pt x="145" y="67"/>
                      <a:pt x="134" y="55"/>
                    </a:cubicBezTo>
                    <a:cubicBezTo>
                      <a:pt x="134" y="44"/>
                      <a:pt x="123" y="44"/>
                      <a:pt x="123" y="33"/>
                    </a:cubicBezTo>
                    <a:cubicBezTo>
                      <a:pt x="111" y="11"/>
                      <a:pt x="89" y="0"/>
                      <a:pt x="56"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8"/>
              <p:cNvSpPr/>
              <p:nvPr/>
            </p:nvSpPr>
            <p:spPr>
              <a:xfrm>
                <a:off x="1738439" y="2404023"/>
                <a:ext cx="8582" cy="8478"/>
              </a:xfrm>
              <a:custGeom>
                <a:avLst/>
                <a:gdLst/>
                <a:ahLst/>
                <a:cxnLst/>
                <a:rect l="l" t="t" r="r" b="b"/>
                <a:pathLst>
                  <a:path w="246" h="243" extrusionOk="0">
                    <a:moveTo>
                      <a:pt x="123" y="0"/>
                    </a:moveTo>
                    <a:cubicBezTo>
                      <a:pt x="123" y="0"/>
                      <a:pt x="112" y="0"/>
                      <a:pt x="112" y="11"/>
                    </a:cubicBezTo>
                    <a:lnTo>
                      <a:pt x="101" y="11"/>
                    </a:lnTo>
                    <a:lnTo>
                      <a:pt x="90" y="23"/>
                    </a:lnTo>
                    <a:lnTo>
                      <a:pt x="90" y="33"/>
                    </a:lnTo>
                    <a:lnTo>
                      <a:pt x="90" y="45"/>
                    </a:lnTo>
                    <a:lnTo>
                      <a:pt x="90" y="78"/>
                    </a:lnTo>
                    <a:cubicBezTo>
                      <a:pt x="101" y="89"/>
                      <a:pt x="101" y="100"/>
                      <a:pt x="112" y="112"/>
                    </a:cubicBezTo>
                    <a:cubicBezTo>
                      <a:pt x="120" y="119"/>
                      <a:pt x="122" y="127"/>
                      <a:pt x="126" y="134"/>
                    </a:cubicBezTo>
                    <a:lnTo>
                      <a:pt x="126" y="134"/>
                    </a:lnTo>
                    <a:cubicBezTo>
                      <a:pt x="126" y="134"/>
                      <a:pt x="125" y="134"/>
                      <a:pt x="123" y="134"/>
                    </a:cubicBezTo>
                    <a:lnTo>
                      <a:pt x="112" y="122"/>
                    </a:lnTo>
                    <a:lnTo>
                      <a:pt x="112" y="112"/>
                    </a:lnTo>
                    <a:lnTo>
                      <a:pt x="101" y="100"/>
                    </a:lnTo>
                    <a:cubicBezTo>
                      <a:pt x="90" y="100"/>
                      <a:pt x="90" y="89"/>
                      <a:pt x="79" y="89"/>
                    </a:cubicBezTo>
                    <a:cubicBezTo>
                      <a:pt x="67" y="78"/>
                      <a:pt x="45" y="78"/>
                      <a:pt x="34" y="78"/>
                    </a:cubicBezTo>
                    <a:cubicBezTo>
                      <a:pt x="23" y="78"/>
                      <a:pt x="12" y="78"/>
                      <a:pt x="12" y="89"/>
                    </a:cubicBezTo>
                    <a:lnTo>
                      <a:pt x="1" y="89"/>
                    </a:lnTo>
                    <a:lnTo>
                      <a:pt x="1" y="112"/>
                    </a:lnTo>
                    <a:lnTo>
                      <a:pt x="1" y="122"/>
                    </a:lnTo>
                    <a:cubicBezTo>
                      <a:pt x="1" y="145"/>
                      <a:pt x="1" y="156"/>
                      <a:pt x="12" y="167"/>
                    </a:cubicBezTo>
                    <a:cubicBezTo>
                      <a:pt x="23" y="189"/>
                      <a:pt x="34" y="201"/>
                      <a:pt x="45" y="211"/>
                    </a:cubicBezTo>
                    <a:cubicBezTo>
                      <a:pt x="67" y="223"/>
                      <a:pt x="79" y="234"/>
                      <a:pt x="90" y="234"/>
                    </a:cubicBezTo>
                    <a:cubicBezTo>
                      <a:pt x="95" y="239"/>
                      <a:pt x="104" y="242"/>
                      <a:pt x="114" y="242"/>
                    </a:cubicBezTo>
                    <a:cubicBezTo>
                      <a:pt x="123" y="242"/>
                      <a:pt x="135" y="239"/>
                      <a:pt x="146" y="234"/>
                    </a:cubicBezTo>
                    <a:lnTo>
                      <a:pt x="168" y="211"/>
                    </a:lnTo>
                    <a:cubicBezTo>
                      <a:pt x="168" y="189"/>
                      <a:pt x="168" y="178"/>
                      <a:pt x="156" y="156"/>
                    </a:cubicBezTo>
                    <a:lnTo>
                      <a:pt x="156" y="156"/>
                    </a:lnTo>
                    <a:cubicBezTo>
                      <a:pt x="156" y="156"/>
                      <a:pt x="168" y="167"/>
                      <a:pt x="179" y="167"/>
                    </a:cubicBezTo>
                    <a:lnTo>
                      <a:pt x="190" y="167"/>
                    </a:lnTo>
                    <a:cubicBezTo>
                      <a:pt x="196" y="173"/>
                      <a:pt x="198" y="176"/>
                      <a:pt x="201" y="176"/>
                    </a:cubicBezTo>
                    <a:cubicBezTo>
                      <a:pt x="204" y="176"/>
                      <a:pt x="207" y="173"/>
                      <a:pt x="212" y="167"/>
                    </a:cubicBezTo>
                    <a:lnTo>
                      <a:pt x="223" y="167"/>
                    </a:lnTo>
                    <a:cubicBezTo>
                      <a:pt x="235" y="156"/>
                      <a:pt x="235" y="156"/>
                      <a:pt x="235" y="145"/>
                    </a:cubicBezTo>
                    <a:lnTo>
                      <a:pt x="245" y="134"/>
                    </a:lnTo>
                    <a:cubicBezTo>
                      <a:pt x="245" y="134"/>
                      <a:pt x="245" y="122"/>
                      <a:pt x="235" y="122"/>
                    </a:cubicBezTo>
                    <a:cubicBezTo>
                      <a:pt x="235" y="112"/>
                      <a:pt x="235" y="100"/>
                      <a:pt x="223" y="100"/>
                    </a:cubicBezTo>
                    <a:cubicBezTo>
                      <a:pt x="223" y="89"/>
                      <a:pt x="212" y="78"/>
                      <a:pt x="201" y="67"/>
                    </a:cubicBezTo>
                    <a:lnTo>
                      <a:pt x="201" y="56"/>
                    </a:lnTo>
                    <a:cubicBezTo>
                      <a:pt x="190" y="45"/>
                      <a:pt x="190" y="45"/>
                      <a:pt x="190" y="33"/>
                    </a:cubicBezTo>
                    <a:lnTo>
                      <a:pt x="179" y="33"/>
                    </a:lnTo>
                    <a:cubicBezTo>
                      <a:pt x="179" y="23"/>
                      <a:pt x="168" y="23"/>
                      <a:pt x="168" y="23"/>
                    </a:cubicBezTo>
                    <a:lnTo>
                      <a:pt x="156" y="11"/>
                    </a:lnTo>
                    <a:lnTo>
                      <a:pt x="134" y="11"/>
                    </a:lnTo>
                    <a:cubicBezTo>
                      <a:pt x="134" y="0"/>
                      <a:pt x="134" y="0"/>
                      <a:pt x="123"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8"/>
              <p:cNvSpPr/>
              <p:nvPr/>
            </p:nvSpPr>
            <p:spPr>
              <a:xfrm>
                <a:off x="1743882" y="2394708"/>
                <a:ext cx="5094" cy="5059"/>
              </a:xfrm>
              <a:custGeom>
                <a:avLst/>
                <a:gdLst/>
                <a:ahLst/>
                <a:cxnLst/>
                <a:rect l="l" t="t" r="r" b="b"/>
                <a:pathLst>
                  <a:path w="146" h="145" extrusionOk="0">
                    <a:moveTo>
                      <a:pt x="23" y="1"/>
                    </a:moveTo>
                    <a:cubicBezTo>
                      <a:pt x="23" y="11"/>
                      <a:pt x="12" y="11"/>
                      <a:pt x="12" y="11"/>
                    </a:cubicBezTo>
                    <a:lnTo>
                      <a:pt x="0" y="23"/>
                    </a:lnTo>
                    <a:lnTo>
                      <a:pt x="0" y="33"/>
                    </a:lnTo>
                    <a:lnTo>
                      <a:pt x="0" y="56"/>
                    </a:lnTo>
                    <a:lnTo>
                      <a:pt x="12" y="67"/>
                    </a:lnTo>
                    <a:cubicBezTo>
                      <a:pt x="23" y="89"/>
                      <a:pt x="45" y="100"/>
                      <a:pt x="56" y="122"/>
                    </a:cubicBezTo>
                    <a:cubicBezTo>
                      <a:pt x="67" y="134"/>
                      <a:pt x="67" y="134"/>
                      <a:pt x="79" y="134"/>
                    </a:cubicBezTo>
                    <a:cubicBezTo>
                      <a:pt x="89" y="134"/>
                      <a:pt x="89" y="134"/>
                      <a:pt x="101" y="145"/>
                    </a:cubicBezTo>
                    <a:cubicBezTo>
                      <a:pt x="112" y="145"/>
                      <a:pt x="112" y="145"/>
                      <a:pt x="123" y="134"/>
                    </a:cubicBezTo>
                    <a:lnTo>
                      <a:pt x="134" y="134"/>
                    </a:lnTo>
                    <a:cubicBezTo>
                      <a:pt x="134" y="122"/>
                      <a:pt x="145" y="122"/>
                      <a:pt x="145" y="112"/>
                    </a:cubicBezTo>
                    <a:lnTo>
                      <a:pt x="145" y="89"/>
                    </a:lnTo>
                    <a:lnTo>
                      <a:pt x="134" y="78"/>
                    </a:lnTo>
                    <a:cubicBezTo>
                      <a:pt x="134" y="67"/>
                      <a:pt x="123" y="67"/>
                      <a:pt x="123" y="56"/>
                    </a:cubicBezTo>
                    <a:lnTo>
                      <a:pt x="123" y="67"/>
                    </a:lnTo>
                    <a:cubicBezTo>
                      <a:pt x="123" y="56"/>
                      <a:pt x="112" y="56"/>
                      <a:pt x="112" y="45"/>
                    </a:cubicBezTo>
                    <a:lnTo>
                      <a:pt x="101" y="33"/>
                    </a:lnTo>
                    <a:cubicBezTo>
                      <a:pt x="101" y="23"/>
                      <a:pt x="89" y="23"/>
                      <a:pt x="89" y="23"/>
                    </a:cubicBezTo>
                    <a:cubicBezTo>
                      <a:pt x="79" y="11"/>
                      <a:pt x="79" y="11"/>
                      <a:pt x="67" y="11"/>
                    </a:cubicBezTo>
                    <a:cubicBezTo>
                      <a:pt x="67" y="1"/>
                      <a:pt x="56" y="1"/>
                      <a:pt x="45"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8"/>
              <p:cNvSpPr/>
              <p:nvPr/>
            </p:nvSpPr>
            <p:spPr>
              <a:xfrm>
                <a:off x="1758256" y="2390836"/>
                <a:ext cx="12804" cy="26445"/>
              </a:xfrm>
              <a:custGeom>
                <a:avLst/>
                <a:gdLst/>
                <a:ahLst/>
                <a:cxnLst/>
                <a:rect l="l" t="t" r="r" b="b"/>
                <a:pathLst>
                  <a:path w="367" h="758" extrusionOk="0">
                    <a:moveTo>
                      <a:pt x="112" y="0"/>
                    </a:moveTo>
                    <a:cubicBezTo>
                      <a:pt x="89" y="0"/>
                      <a:pt x="67" y="0"/>
                      <a:pt x="67" y="23"/>
                    </a:cubicBezTo>
                    <a:cubicBezTo>
                      <a:pt x="56" y="112"/>
                      <a:pt x="67" y="200"/>
                      <a:pt x="78" y="278"/>
                    </a:cubicBezTo>
                    <a:cubicBezTo>
                      <a:pt x="67" y="267"/>
                      <a:pt x="56" y="267"/>
                      <a:pt x="45" y="267"/>
                    </a:cubicBezTo>
                    <a:cubicBezTo>
                      <a:pt x="38" y="265"/>
                      <a:pt x="33" y="264"/>
                      <a:pt x="28" y="264"/>
                    </a:cubicBezTo>
                    <a:cubicBezTo>
                      <a:pt x="7" y="264"/>
                      <a:pt x="0" y="282"/>
                      <a:pt x="0" y="300"/>
                    </a:cubicBezTo>
                    <a:cubicBezTo>
                      <a:pt x="11" y="367"/>
                      <a:pt x="23" y="434"/>
                      <a:pt x="45" y="490"/>
                    </a:cubicBezTo>
                    <a:cubicBezTo>
                      <a:pt x="56" y="523"/>
                      <a:pt x="67" y="556"/>
                      <a:pt x="89" y="579"/>
                    </a:cubicBezTo>
                    <a:cubicBezTo>
                      <a:pt x="100" y="612"/>
                      <a:pt x="122" y="656"/>
                      <a:pt x="156" y="678"/>
                    </a:cubicBezTo>
                    <a:cubicBezTo>
                      <a:pt x="164" y="687"/>
                      <a:pt x="177" y="694"/>
                      <a:pt x="192" y="694"/>
                    </a:cubicBezTo>
                    <a:cubicBezTo>
                      <a:pt x="198" y="694"/>
                      <a:pt x="205" y="693"/>
                      <a:pt x="211" y="690"/>
                    </a:cubicBezTo>
                    <a:cubicBezTo>
                      <a:pt x="223" y="712"/>
                      <a:pt x="245" y="734"/>
                      <a:pt x="267" y="745"/>
                    </a:cubicBezTo>
                    <a:cubicBezTo>
                      <a:pt x="276" y="754"/>
                      <a:pt x="286" y="757"/>
                      <a:pt x="295" y="757"/>
                    </a:cubicBezTo>
                    <a:cubicBezTo>
                      <a:pt x="310" y="757"/>
                      <a:pt x="322" y="748"/>
                      <a:pt x="322" y="734"/>
                    </a:cubicBezTo>
                    <a:cubicBezTo>
                      <a:pt x="334" y="723"/>
                      <a:pt x="334" y="712"/>
                      <a:pt x="322" y="701"/>
                    </a:cubicBezTo>
                    <a:cubicBezTo>
                      <a:pt x="345" y="690"/>
                      <a:pt x="356" y="678"/>
                      <a:pt x="345" y="656"/>
                    </a:cubicBezTo>
                    <a:lnTo>
                      <a:pt x="345" y="612"/>
                    </a:lnTo>
                    <a:cubicBezTo>
                      <a:pt x="367" y="612"/>
                      <a:pt x="367" y="601"/>
                      <a:pt x="367" y="589"/>
                    </a:cubicBezTo>
                    <a:lnTo>
                      <a:pt x="367" y="567"/>
                    </a:lnTo>
                    <a:cubicBezTo>
                      <a:pt x="367" y="556"/>
                      <a:pt x="367" y="556"/>
                      <a:pt x="356" y="545"/>
                    </a:cubicBezTo>
                    <a:cubicBezTo>
                      <a:pt x="356" y="545"/>
                      <a:pt x="356" y="534"/>
                      <a:pt x="345" y="534"/>
                    </a:cubicBezTo>
                    <a:lnTo>
                      <a:pt x="334" y="500"/>
                    </a:lnTo>
                    <a:cubicBezTo>
                      <a:pt x="322" y="478"/>
                      <a:pt x="300" y="467"/>
                      <a:pt x="290" y="445"/>
                    </a:cubicBezTo>
                    <a:cubicBezTo>
                      <a:pt x="290" y="434"/>
                      <a:pt x="278" y="434"/>
                      <a:pt x="278" y="434"/>
                    </a:cubicBezTo>
                    <a:cubicBezTo>
                      <a:pt x="267" y="378"/>
                      <a:pt x="256" y="334"/>
                      <a:pt x="256" y="289"/>
                    </a:cubicBezTo>
                    <a:cubicBezTo>
                      <a:pt x="256" y="267"/>
                      <a:pt x="233" y="256"/>
                      <a:pt x="211" y="245"/>
                    </a:cubicBezTo>
                    <a:cubicBezTo>
                      <a:pt x="201" y="245"/>
                      <a:pt x="178" y="245"/>
                      <a:pt x="167" y="256"/>
                    </a:cubicBezTo>
                    <a:cubicBezTo>
                      <a:pt x="156" y="189"/>
                      <a:pt x="156" y="122"/>
                      <a:pt x="156" y="55"/>
                    </a:cubicBezTo>
                    <a:cubicBezTo>
                      <a:pt x="156" y="33"/>
                      <a:pt x="134" y="11"/>
                      <a:pt x="112"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8"/>
              <p:cNvSpPr/>
              <p:nvPr/>
            </p:nvSpPr>
            <p:spPr>
              <a:xfrm>
                <a:off x="1769909" y="2393836"/>
                <a:ext cx="20025" cy="28957"/>
              </a:xfrm>
              <a:custGeom>
                <a:avLst/>
                <a:gdLst/>
                <a:ahLst/>
                <a:cxnLst/>
                <a:rect l="l" t="t" r="r" b="b"/>
                <a:pathLst>
                  <a:path w="574" h="830" extrusionOk="0">
                    <a:moveTo>
                      <a:pt x="32" y="0"/>
                    </a:moveTo>
                    <a:cubicBezTo>
                      <a:pt x="15" y="0"/>
                      <a:pt x="0" y="18"/>
                      <a:pt x="0" y="36"/>
                    </a:cubicBezTo>
                    <a:cubicBezTo>
                      <a:pt x="22" y="125"/>
                      <a:pt x="44" y="203"/>
                      <a:pt x="67" y="281"/>
                    </a:cubicBezTo>
                    <a:cubicBezTo>
                      <a:pt x="77" y="281"/>
                      <a:pt x="77" y="292"/>
                      <a:pt x="77" y="292"/>
                    </a:cubicBezTo>
                    <a:cubicBezTo>
                      <a:pt x="55" y="292"/>
                      <a:pt x="44" y="303"/>
                      <a:pt x="55" y="337"/>
                    </a:cubicBezTo>
                    <a:cubicBezTo>
                      <a:pt x="77" y="414"/>
                      <a:pt x="111" y="503"/>
                      <a:pt x="144" y="582"/>
                    </a:cubicBezTo>
                    <a:cubicBezTo>
                      <a:pt x="166" y="615"/>
                      <a:pt x="178" y="659"/>
                      <a:pt x="200" y="693"/>
                    </a:cubicBezTo>
                    <a:cubicBezTo>
                      <a:pt x="222" y="737"/>
                      <a:pt x="245" y="782"/>
                      <a:pt x="278" y="815"/>
                    </a:cubicBezTo>
                    <a:cubicBezTo>
                      <a:pt x="292" y="824"/>
                      <a:pt x="307" y="829"/>
                      <a:pt x="321" y="829"/>
                    </a:cubicBezTo>
                    <a:cubicBezTo>
                      <a:pt x="341" y="829"/>
                      <a:pt x="356" y="819"/>
                      <a:pt x="356" y="792"/>
                    </a:cubicBezTo>
                    <a:cubicBezTo>
                      <a:pt x="344" y="748"/>
                      <a:pt x="311" y="715"/>
                      <a:pt x="300" y="671"/>
                    </a:cubicBezTo>
                    <a:cubicBezTo>
                      <a:pt x="289" y="659"/>
                      <a:pt x="278" y="648"/>
                      <a:pt x="267" y="626"/>
                    </a:cubicBezTo>
                    <a:cubicBezTo>
                      <a:pt x="289" y="626"/>
                      <a:pt x="300" y="615"/>
                      <a:pt x="300" y="604"/>
                    </a:cubicBezTo>
                    <a:lnTo>
                      <a:pt x="300" y="570"/>
                    </a:lnTo>
                    <a:cubicBezTo>
                      <a:pt x="300" y="559"/>
                      <a:pt x="289" y="548"/>
                      <a:pt x="289" y="537"/>
                    </a:cubicBezTo>
                    <a:cubicBezTo>
                      <a:pt x="278" y="526"/>
                      <a:pt x="278" y="515"/>
                      <a:pt x="267" y="503"/>
                    </a:cubicBezTo>
                    <a:lnTo>
                      <a:pt x="267" y="493"/>
                    </a:lnTo>
                    <a:cubicBezTo>
                      <a:pt x="278" y="481"/>
                      <a:pt x="267" y="470"/>
                      <a:pt x="267" y="448"/>
                    </a:cubicBezTo>
                    <a:cubicBezTo>
                      <a:pt x="278" y="448"/>
                      <a:pt x="300" y="437"/>
                      <a:pt x="300" y="414"/>
                    </a:cubicBezTo>
                    <a:cubicBezTo>
                      <a:pt x="300" y="426"/>
                      <a:pt x="300" y="426"/>
                      <a:pt x="311" y="437"/>
                    </a:cubicBezTo>
                    <a:cubicBezTo>
                      <a:pt x="319" y="453"/>
                      <a:pt x="339" y="463"/>
                      <a:pt x="358" y="463"/>
                    </a:cubicBezTo>
                    <a:cubicBezTo>
                      <a:pt x="365" y="463"/>
                      <a:pt x="372" y="462"/>
                      <a:pt x="378" y="459"/>
                    </a:cubicBezTo>
                    <a:cubicBezTo>
                      <a:pt x="389" y="459"/>
                      <a:pt x="389" y="448"/>
                      <a:pt x="400" y="448"/>
                    </a:cubicBezTo>
                    <a:cubicBezTo>
                      <a:pt x="408" y="448"/>
                      <a:pt x="415" y="453"/>
                      <a:pt x="422" y="453"/>
                    </a:cubicBezTo>
                    <a:cubicBezTo>
                      <a:pt x="426" y="453"/>
                      <a:pt x="430" y="452"/>
                      <a:pt x="433" y="448"/>
                    </a:cubicBezTo>
                    <a:cubicBezTo>
                      <a:pt x="456" y="481"/>
                      <a:pt x="467" y="515"/>
                      <a:pt x="489" y="537"/>
                    </a:cubicBezTo>
                    <a:cubicBezTo>
                      <a:pt x="503" y="546"/>
                      <a:pt x="521" y="552"/>
                      <a:pt x="536" y="552"/>
                    </a:cubicBezTo>
                    <a:cubicBezTo>
                      <a:pt x="557" y="552"/>
                      <a:pt x="574" y="541"/>
                      <a:pt x="567" y="515"/>
                    </a:cubicBezTo>
                    <a:cubicBezTo>
                      <a:pt x="556" y="470"/>
                      <a:pt x="522" y="426"/>
                      <a:pt x="500" y="381"/>
                    </a:cubicBezTo>
                    <a:cubicBezTo>
                      <a:pt x="478" y="348"/>
                      <a:pt x="445" y="303"/>
                      <a:pt x="423" y="270"/>
                    </a:cubicBezTo>
                    <a:cubicBezTo>
                      <a:pt x="414" y="254"/>
                      <a:pt x="400" y="243"/>
                      <a:pt x="384" y="243"/>
                    </a:cubicBezTo>
                    <a:cubicBezTo>
                      <a:pt x="379" y="243"/>
                      <a:pt x="373" y="245"/>
                      <a:pt x="367" y="248"/>
                    </a:cubicBezTo>
                    <a:cubicBezTo>
                      <a:pt x="344" y="248"/>
                      <a:pt x="344" y="259"/>
                      <a:pt x="344" y="270"/>
                    </a:cubicBezTo>
                    <a:cubicBezTo>
                      <a:pt x="334" y="259"/>
                      <a:pt x="322" y="259"/>
                      <a:pt x="322" y="248"/>
                    </a:cubicBezTo>
                    <a:cubicBezTo>
                      <a:pt x="311" y="248"/>
                      <a:pt x="289" y="236"/>
                      <a:pt x="278" y="236"/>
                    </a:cubicBezTo>
                    <a:cubicBezTo>
                      <a:pt x="267" y="226"/>
                      <a:pt x="255" y="214"/>
                      <a:pt x="245" y="192"/>
                    </a:cubicBezTo>
                    <a:cubicBezTo>
                      <a:pt x="233" y="170"/>
                      <a:pt x="211" y="159"/>
                      <a:pt x="178" y="159"/>
                    </a:cubicBezTo>
                    <a:cubicBezTo>
                      <a:pt x="156" y="159"/>
                      <a:pt x="133" y="181"/>
                      <a:pt x="144" y="203"/>
                    </a:cubicBezTo>
                    <a:lnTo>
                      <a:pt x="144" y="226"/>
                    </a:lnTo>
                    <a:cubicBezTo>
                      <a:pt x="122" y="170"/>
                      <a:pt x="111" y="103"/>
                      <a:pt x="100" y="48"/>
                    </a:cubicBezTo>
                    <a:cubicBezTo>
                      <a:pt x="89" y="26"/>
                      <a:pt x="67" y="3"/>
                      <a:pt x="44" y="3"/>
                    </a:cubicBezTo>
                    <a:cubicBezTo>
                      <a:pt x="40" y="1"/>
                      <a:pt x="36" y="0"/>
                      <a:pt x="32"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8"/>
              <p:cNvSpPr/>
              <p:nvPr/>
            </p:nvSpPr>
            <p:spPr>
              <a:xfrm>
                <a:off x="1785783" y="2398476"/>
                <a:ext cx="8966" cy="16432"/>
              </a:xfrm>
              <a:custGeom>
                <a:avLst/>
                <a:gdLst/>
                <a:ahLst/>
                <a:cxnLst/>
                <a:rect l="l" t="t" r="r" b="b"/>
                <a:pathLst>
                  <a:path w="257" h="471" extrusionOk="0">
                    <a:moveTo>
                      <a:pt x="53" y="1"/>
                    </a:moveTo>
                    <a:cubicBezTo>
                      <a:pt x="47" y="1"/>
                      <a:pt x="41" y="2"/>
                      <a:pt x="34" y="4"/>
                    </a:cubicBezTo>
                    <a:cubicBezTo>
                      <a:pt x="12" y="4"/>
                      <a:pt x="1" y="37"/>
                      <a:pt x="12" y="59"/>
                    </a:cubicBezTo>
                    <a:cubicBezTo>
                      <a:pt x="45" y="115"/>
                      <a:pt x="67" y="182"/>
                      <a:pt x="90" y="248"/>
                    </a:cubicBezTo>
                    <a:cubicBezTo>
                      <a:pt x="112" y="304"/>
                      <a:pt x="134" y="370"/>
                      <a:pt x="156" y="437"/>
                    </a:cubicBezTo>
                    <a:cubicBezTo>
                      <a:pt x="168" y="459"/>
                      <a:pt x="190" y="471"/>
                      <a:pt x="212" y="471"/>
                    </a:cubicBezTo>
                    <a:cubicBezTo>
                      <a:pt x="235" y="471"/>
                      <a:pt x="257" y="459"/>
                      <a:pt x="257" y="449"/>
                    </a:cubicBezTo>
                    <a:cubicBezTo>
                      <a:pt x="245" y="426"/>
                      <a:pt x="245" y="404"/>
                      <a:pt x="245" y="393"/>
                    </a:cubicBezTo>
                    <a:cubicBezTo>
                      <a:pt x="245" y="370"/>
                      <a:pt x="235" y="360"/>
                      <a:pt x="235" y="337"/>
                    </a:cubicBezTo>
                    <a:cubicBezTo>
                      <a:pt x="223" y="304"/>
                      <a:pt x="212" y="271"/>
                      <a:pt x="190" y="237"/>
                    </a:cubicBezTo>
                    <a:cubicBezTo>
                      <a:pt x="168" y="170"/>
                      <a:pt x="146" y="103"/>
                      <a:pt x="112" y="37"/>
                    </a:cubicBezTo>
                    <a:cubicBezTo>
                      <a:pt x="103" y="19"/>
                      <a:pt x="79" y="1"/>
                      <a:pt x="53"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8"/>
              <p:cNvSpPr/>
              <p:nvPr/>
            </p:nvSpPr>
            <p:spPr>
              <a:xfrm>
                <a:off x="1743882" y="2410617"/>
                <a:ext cx="11687" cy="9734"/>
              </a:xfrm>
              <a:custGeom>
                <a:avLst/>
                <a:gdLst/>
                <a:ahLst/>
                <a:cxnLst/>
                <a:rect l="l" t="t" r="r" b="b"/>
                <a:pathLst>
                  <a:path w="335" h="279" extrusionOk="0">
                    <a:moveTo>
                      <a:pt x="178" y="0"/>
                    </a:moveTo>
                    <a:cubicBezTo>
                      <a:pt x="168" y="0"/>
                      <a:pt x="156" y="12"/>
                      <a:pt x="156" y="22"/>
                    </a:cubicBezTo>
                    <a:lnTo>
                      <a:pt x="145" y="12"/>
                    </a:lnTo>
                    <a:lnTo>
                      <a:pt x="112" y="12"/>
                    </a:lnTo>
                    <a:cubicBezTo>
                      <a:pt x="101" y="12"/>
                      <a:pt x="101" y="22"/>
                      <a:pt x="89" y="22"/>
                    </a:cubicBezTo>
                    <a:lnTo>
                      <a:pt x="89" y="34"/>
                    </a:lnTo>
                    <a:lnTo>
                      <a:pt x="89" y="45"/>
                    </a:lnTo>
                    <a:cubicBezTo>
                      <a:pt x="89" y="45"/>
                      <a:pt x="89" y="34"/>
                      <a:pt x="79" y="34"/>
                    </a:cubicBezTo>
                    <a:cubicBezTo>
                      <a:pt x="70" y="25"/>
                      <a:pt x="60" y="22"/>
                      <a:pt x="51" y="22"/>
                    </a:cubicBezTo>
                    <a:cubicBezTo>
                      <a:pt x="23" y="22"/>
                      <a:pt x="1" y="53"/>
                      <a:pt x="34" y="78"/>
                    </a:cubicBezTo>
                    <a:cubicBezTo>
                      <a:pt x="44" y="88"/>
                      <a:pt x="53" y="91"/>
                      <a:pt x="61" y="91"/>
                    </a:cubicBezTo>
                    <a:cubicBezTo>
                      <a:pt x="73" y="91"/>
                      <a:pt x="83" y="85"/>
                      <a:pt x="89" y="78"/>
                    </a:cubicBezTo>
                    <a:lnTo>
                      <a:pt x="89" y="89"/>
                    </a:lnTo>
                    <a:lnTo>
                      <a:pt x="89" y="101"/>
                    </a:lnTo>
                    <a:cubicBezTo>
                      <a:pt x="101" y="101"/>
                      <a:pt x="101" y="111"/>
                      <a:pt x="101" y="111"/>
                    </a:cubicBezTo>
                    <a:cubicBezTo>
                      <a:pt x="112" y="123"/>
                      <a:pt x="123" y="134"/>
                      <a:pt x="134" y="134"/>
                    </a:cubicBezTo>
                    <a:lnTo>
                      <a:pt x="156" y="134"/>
                    </a:lnTo>
                    <a:cubicBezTo>
                      <a:pt x="168" y="134"/>
                      <a:pt x="168" y="123"/>
                      <a:pt x="168" y="123"/>
                    </a:cubicBezTo>
                    <a:lnTo>
                      <a:pt x="178" y="123"/>
                    </a:lnTo>
                    <a:lnTo>
                      <a:pt x="178" y="111"/>
                    </a:lnTo>
                    <a:cubicBezTo>
                      <a:pt x="178" y="123"/>
                      <a:pt x="190" y="134"/>
                      <a:pt x="190" y="145"/>
                    </a:cubicBezTo>
                    <a:cubicBezTo>
                      <a:pt x="190" y="156"/>
                      <a:pt x="201" y="167"/>
                      <a:pt x="201" y="178"/>
                    </a:cubicBezTo>
                    <a:lnTo>
                      <a:pt x="201" y="190"/>
                    </a:lnTo>
                    <a:cubicBezTo>
                      <a:pt x="212" y="212"/>
                      <a:pt x="212" y="245"/>
                      <a:pt x="245" y="256"/>
                    </a:cubicBezTo>
                    <a:cubicBezTo>
                      <a:pt x="257" y="267"/>
                      <a:pt x="267" y="267"/>
                      <a:pt x="279" y="279"/>
                    </a:cubicBezTo>
                    <a:cubicBezTo>
                      <a:pt x="290" y="279"/>
                      <a:pt x="301" y="267"/>
                      <a:pt x="312" y="267"/>
                    </a:cubicBezTo>
                    <a:cubicBezTo>
                      <a:pt x="334" y="245"/>
                      <a:pt x="323" y="223"/>
                      <a:pt x="312" y="200"/>
                    </a:cubicBezTo>
                    <a:cubicBezTo>
                      <a:pt x="312" y="178"/>
                      <a:pt x="301" y="156"/>
                      <a:pt x="290" y="134"/>
                    </a:cubicBezTo>
                    <a:cubicBezTo>
                      <a:pt x="279" y="111"/>
                      <a:pt x="267" y="78"/>
                      <a:pt x="257" y="45"/>
                    </a:cubicBezTo>
                    <a:cubicBezTo>
                      <a:pt x="234" y="22"/>
                      <a:pt x="212" y="0"/>
                      <a:pt x="178"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8"/>
              <p:cNvSpPr/>
              <p:nvPr/>
            </p:nvSpPr>
            <p:spPr>
              <a:xfrm>
                <a:off x="1735753" y="2402767"/>
                <a:ext cx="93917" cy="75148"/>
              </a:xfrm>
              <a:custGeom>
                <a:avLst/>
                <a:gdLst/>
                <a:ahLst/>
                <a:cxnLst/>
                <a:rect l="l" t="t" r="r" b="b"/>
                <a:pathLst>
                  <a:path w="2692" h="2154" extrusionOk="0">
                    <a:moveTo>
                      <a:pt x="1340" y="0"/>
                    </a:moveTo>
                    <a:cubicBezTo>
                      <a:pt x="1084" y="0"/>
                      <a:pt x="816" y="83"/>
                      <a:pt x="534" y="237"/>
                    </a:cubicBezTo>
                    <a:cubicBezTo>
                      <a:pt x="0" y="526"/>
                      <a:pt x="45" y="1449"/>
                      <a:pt x="523" y="1871"/>
                    </a:cubicBezTo>
                    <a:cubicBezTo>
                      <a:pt x="751" y="2063"/>
                      <a:pt x="1052" y="2154"/>
                      <a:pt x="1351" y="2154"/>
                    </a:cubicBezTo>
                    <a:cubicBezTo>
                      <a:pt x="1693" y="2154"/>
                      <a:pt x="2032" y="2035"/>
                      <a:pt x="2258" y="1816"/>
                    </a:cubicBezTo>
                    <a:cubicBezTo>
                      <a:pt x="2680" y="1404"/>
                      <a:pt x="2692" y="859"/>
                      <a:pt x="2247" y="415"/>
                    </a:cubicBezTo>
                    <a:cubicBezTo>
                      <a:pt x="1963" y="130"/>
                      <a:pt x="1661" y="0"/>
                      <a:pt x="1340"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8"/>
              <p:cNvSpPr/>
              <p:nvPr/>
            </p:nvSpPr>
            <p:spPr>
              <a:xfrm>
                <a:off x="1735753" y="2408524"/>
                <a:ext cx="95487" cy="76753"/>
              </a:xfrm>
              <a:custGeom>
                <a:avLst/>
                <a:gdLst/>
                <a:ahLst/>
                <a:cxnLst/>
                <a:rect l="l" t="t" r="r" b="b"/>
                <a:pathLst>
                  <a:path w="2737" h="2200" extrusionOk="0">
                    <a:moveTo>
                      <a:pt x="445" y="984"/>
                    </a:moveTo>
                    <a:cubicBezTo>
                      <a:pt x="456" y="1139"/>
                      <a:pt x="490" y="1295"/>
                      <a:pt x="534" y="1451"/>
                    </a:cubicBezTo>
                    <a:cubicBezTo>
                      <a:pt x="579" y="1562"/>
                      <a:pt x="612" y="1673"/>
                      <a:pt x="668" y="1773"/>
                    </a:cubicBezTo>
                    <a:lnTo>
                      <a:pt x="689" y="1816"/>
                    </a:lnTo>
                    <a:lnTo>
                      <a:pt x="689" y="1816"/>
                    </a:lnTo>
                    <a:cubicBezTo>
                      <a:pt x="611" y="1705"/>
                      <a:pt x="534" y="1584"/>
                      <a:pt x="490" y="1451"/>
                    </a:cubicBezTo>
                    <a:cubicBezTo>
                      <a:pt x="434" y="1306"/>
                      <a:pt x="423" y="1139"/>
                      <a:pt x="445" y="984"/>
                    </a:cubicBezTo>
                    <a:close/>
                    <a:moveTo>
                      <a:pt x="690" y="1818"/>
                    </a:moveTo>
                    <a:lnTo>
                      <a:pt x="695" y="1829"/>
                    </a:lnTo>
                    <a:lnTo>
                      <a:pt x="695" y="1829"/>
                    </a:lnTo>
                    <a:cubicBezTo>
                      <a:pt x="693" y="1826"/>
                      <a:pt x="690" y="1823"/>
                      <a:pt x="690" y="1818"/>
                    </a:cubicBezTo>
                    <a:close/>
                    <a:moveTo>
                      <a:pt x="2493" y="0"/>
                    </a:moveTo>
                    <a:cubicBezTo>
                      <a:pt x="2472" y="0"/>
                      <a:pt x="2450" y="11"/>
                      <a:pt x="2458" y="27"/>
                    </a:cubicBezTo>
                    <a:cubicBezTo>
                      <a:pt x="2492" y="94"/>
                      <a:pt x="2525" y="149"/>
                      <a:pt x="2558" y="227"/>
                    </a:cubicBezTo>
                    <a:cubicBezTo>
                      <a:pt x="2581" y="283"/>
                      <a:pt x="2591" y="349"/>
                      <a:pt x="2603" y="416"/>
                    </a:cubicBezTo>
                    <a:cubicBezTo>
                      <a:pt x="2625" y="549"/>
                      <a:pt x="2636" y="683"/>
                      <a:pt x="2636" y="816"/>
                    </a:cubicBezTo>
                    <a:cubicBezTo>
                      <a:pt x="2625" y="872"/>
                      <a:pt x="2625" y="928"/>
                      <a:pt x="2625" y="984"/>
                    </a:cubicBezTo>
                    <a:cubicBezTo>
                      <a:pt x="2614" y="961"/>
                      <a:pt x="2603" y="928"/>
                      <a:pt x="2603" y="917"/>
                    </a:cubicBezTo>
                    <a:cubicBezTo>
                      <a:pt x="2581" y="839"/>
                      <a:pt x="2547" y="772"/>
                      <a:pt x="2514" y="705"/>
                    </a:cubicBezTo>
                    <a:cubicBezTo>
                      <a:pt x="2469" y="572"/>
                      <a:pt x="2413" y="450"/>
                      <a:pt x="2347" y="327"/>
                    </a:cubicBezTo>
                    <a:cubicBezTo>
                      <a:pt x="2324" y="305"/>
                      <a:pt x="2302" y="283"/>
                      <a:pt x="2280" y="283"/>
                    </a:cubicBezTo>
                    <a:cubicBezTo>
                      <a:pt x="2247" y="283"/>
                      <a:pt x="2235" y="305"/>
                      <a:pt x="2235" y="327"/>
                    </a:cubicBezTo>
                    <a:cubicBezTo>
                      <a:pt x="2314" y="683"/>
                      <a:pt x="2492" y="1028"/>
                      <a:pt x="2458" y="1384"/>
                    </a:cubicBezTo>
                    <a:cubicBezTo>
                      <a:pt x="2458" y="1372"/>
                      <a:pt x="2447" y="1350"/>
                      <a:pt x="2447" y="1328"/>
                    </a:cubicBezTo>
                    <a:cubicBezTo>
                      <a:pt x="2413" y="1184"/>
                      <a:pt x="2380" y="1028"/>
                      <a:pt x="2336" y="872"/>
                    </a:cubicBezTo>
                    <a:cubicBezTo>
                      <a:pt x="2329" y="841"/>
                      <a:pt x="2294" y="820"/>
                      <a:pt x="2267" y="820"/>
                    </a:cubicBezTo>
                    <a:cubicBezTo>
                      <a:pt x="2247" y="820"/>
                      <a:pt x="2231" y="832"/>
                      <a:pt x="2235" y="861"/>
                    </a:cubicBezTo>
                    <a:cubicBezTo>
                      <a:pt x="2258" y="961"/>
                      <a:pt x="2280" y="1073"/>
                      <a:pt x="2291" y="1184"/>
                    </a:cubicBezTo>
                    <a:cubicBezTo>
                      <a:pt x="2247" y="1039"/>
                      <a:pt x="2180" y="905"/>
                      <a:pt x="2102" y="783"/>
                    </a:cubicBezTo>
                    <a:cubicBezTo>
                      <a:pt x="2093" y="765"/>
                      <a:pt x="2074" y="756"/>
                      <a:pt x="2056" y="756"/>
                    </a:cubicBezTo>
                    <a:cubicBezTo>
                      <a:pt x="2032" y="756"/>
                      <a:pt x="2012" y="773"/>
                      <a:pt x="2024" y="806"/>
                    </a:cubicBezTo>
                    <a:cubicBezTo>
                      <a:pt x="2113" y="972"/>
                      <a:pt x="2180" y="1139"/>
                      <a:pt x="2235" y="1317"/>
                    </a:cubicBezTo>
                    <a:cubicBezTo>
                      <a:pt x="2225" y="1317"/>
                      <a:pt x="2225" y="1328"/>
                      <a:pt x="2225" y="1340"/>
                    </a:cubicBezTo>
                    <a:cubicBezTo>
                      <a:pt x="2247" y="1406"/>
                      <a:pt x="2258" y="1484"/>
                      <a:pt x="2258" y="1562"/>
                    </a:cubicBezTo>
                    <a:cubicBezTo>
                      <a:pt x="2235" y="1461"/>
                      <a:pt x="2202" y="1362"/>
                      <a:pt x="2146" y="1284"/>
                    </a:cubicBezTo>
                    <a:cubicBezTo>
                      <a:pt x="2140" y="1270"/>
                      <a:pt x="2121" y="1261"/>
                      <a:pt x="2104" y="1261"/>
                    </a:cubicBezTo>
                    <a:cubicBezTo>
                      <a:pt x="2093" y="1261"/>
                      <a:pt x="2084" y="1264"/>
                      <a:pt x="2080" y="1273"/>
                    </a:cubicBezTo>
                    <a:cubicBezTo>
                      <a:pt x="2035" y="1106"/>
                      <a:pt x="1958" y="961"/>
                      <a:pt x="1847" y="828"/>
                    </a:cubicBezTo>
                    <a:cubicBezTo>
                      <a:pt x="1829" y="810"/>
                      <a:pt x="1805" y="801"/>
                      <a:pt x="1785" y="801"/>
                    </a:cubicBezTo>
                    <a:cubicBezTo>
                      <a:pt x="1755" y="801"/>
                      <a:pt x="1733" y="821"/>
                      <a:pt x="1746" y="861"/>
                    </a:cubicBezTo>
                    <a:cubicBezTo>
                      <a:pt x="1813" y="1039"/>
                      <a:pt x="1924" y="1195"/>
                      <a:pt x="2002" y="1362"/>
                    </a:cubicBezTo>
                    <a:lnTo>
                      <a:pt x="2002" y="1372"/>
                    </a:lnTo>
                    <a:cubicBezTo>
                      <a:pt x="2024" y="1439"/>
                      <a:pt x="2035" y="1518"/>
                      <a:pt x="2035" y="1595"/>
                    </a:cubicBezTo>
                    <a:cubicBezTo>
                      <a:pt x="2013" y="1595"/>
                      <a:pt x="1991" y="1595"/>
                      <a:pt x="1991" y="1617"/>
                    </a:cubicBezTo>
                    <a:cubicBezTo>
                      <a:pt x="1958" y="1461"/>
                      <a:pt x="1902" y="1306"/>
                      <a:pt x="1824" y="1162"/>
                    </a:cubicBezTo>
                    <a:cubicBezTo>
                      <a:pt x="1815" y="1143"/>
                      <a:pt x="1791" y="1125"/>
                      <a:pt x="1770" y="1125"/>
                    </a:cubicBezTo>
                    <a:cubicBezTo>
                      <a:pt x="1766" y="1125"/>
                      <a:pt x="1762" y="1126"/>
                      <a:pt x="1758" y="1128"/>
                    </a:cubicBezTo>
                    <a:cubicBezTo>
                      <a:pt x="1735" y="1128"/>
                      <a:pt x="1724" y="1150"/>
                      <a:pt x="1735" y="1172"/>
                    </a:cubicBezTo>
                    <a:cubicBezTo>
                      <a:pt x="1802" y="1317"/>
                      <a:pt x="1847" y="1461"/>
                      <a:pt x="1879" y="1607"/>
                    </a:cubicBezTo>
                    <a:lnTo>
                      <a:pt x="1879" y="1695"/>
                    </a:lnTo>
                    <a:lnTo>
                      <a:pt x="1857" y="1695"/>
                    </a:lnTo>
                    <a:cubicBezTo>
                      <a:pt x="1847" y="1673"/>
                      <a:pt x="1847" y="1651"/>
                      <a:pt x="1847" y="1639"/>
                    </a:cubicBezTo>
                    <a:cubicBezTo>
                      <a:pt x="1824" y="1528"/>
                      <a:pt x="1802" y="1417"/>
                      <a:pt x="1768" y="1317"/>
                    </a:cubicBezTo>
                    <a:cubicBezTo>
                      <a:pt x="1735" y="1206"/>
                      <a:pt x="1701" y="1106"/>
                      <a:pt x="1657" y="1006"/>
                    </a:cubicBezTo>
                    <a:lnTo>
                      <a:pt x="1590" y="839"/>
                    </a:lnTo>
                    <a:cubicBezTo>
                      <a:pt x="1568" y="794"/>
                      <a:pt x="1546" y="739"/>
                      <a:pt x="1501" y="705"/>
                    </a:cubicBezTo>
                    <a:cubicBezTo>
                      <a:pt x="1490" y="700"/>
                      <a:pt x="1473" y="694"/>
                      <a:pt x="1458" y="694"/>
                    </a:cubicBezTo>
                    <a:cubicBezTo>
                      <a:pt x="1443" y="694"/>
                      <a:pt x="1429" y="700"/>
                      <a:pt x="1424" y="717"/>
                    </a:cubicBezTo>
                    <a:cubicBezTo>
                      <a:pt x="1424" y="772"/>
                      <a:pt x="1457" y="828"/>
                      <a:pt x="1479" y="872"/>
                    </a:cubicBezTo>
                    <a:cubicBezTo>
                      <a:pt x="1501" y="917"/>
                      <a:pt x="1524" y="961"/>
                      <a:pt x="1535" y="1006"/>
                    </a:cubicBezTo>
                    <a:cubicBezTo>
                      <a:pt x="1568" y="1073"/>
                      <a:pt x="1590" y="1139"/>
                      <a:pt x="1613" y="1206"/>
                    </a:cubicBezTo>
                    <a:cubicBezTo>
                      <a:pt x="1602" y="1206"/>
                      <a:pt x="1602" y="1206"/>
                      <a:pt x="1602" y="1217"/>
                    </a:cubicBezTo>
                    <a:cubicBezTo>
                      <a:pt x="1590" y="1306"/>
                      <a:pt x="1590" y="1395"/>
                      <a:pt x="1602" y="1484"/>
                    </a:cubicBezTo>
                    <a:cubicBezTo>
                      <a:pt x="1590" y="1439"/>
                      <a:pt x="1568" y="1406"/>
                      <a:pt x="1524" y="1384"/>
                    </a:cubicBezTo>
                    <a:cubicBezTo>
                      <a:pt x="1491" y="1251"/>
                      <a:pt x="1457" y="1128"/>
                      <a:pt x="1435" y="994"/>
                    </a:cubicBezTo>
                    <a:cubicBezTo>
                      <a:pt x="1435" y="969"/>
                      <a:pt x="1401" y="950"/>
                      <a:pt x="1375" y="950"/>
                    </a:cubicBezTo>
                    <a:cubicBezTo>
                      <a:pt x="1356" y="950"/>
                      <a:pt x="1341" y="960"/>
                      <a:pt x="1346" y="984"/>
                    </a:cubicBezTo>
                    <a:cubicBezTo>
                      <a:pt x="1357" y="1128"/>
                      <a:pt x="1390" y="1261"/>
                      <a:pt x="1424" y="1395"/>
                    </a:cubicBezTo>
                    <a:lnTo>
                      <a:pt x="1424" y="1417"/>
                    </a:lnTo>
                    <a:cubicBezTo>
                      <a:pt x="1424" y="1429"/>
                      <a:pt x="1435" y="1451"/>
                      <a:pt x="1435" y="1473"/>
                    </a:cubicBezTo>
                    <a:cubicBezTo>
                      <a:pt x="1424" y="1461"/>
                      <a:pt x="1402" y="1451"/>
                      <a:pt x="1379" y="1451"/>
                    </a:cubicBezTo>
                    <a:cubicBezTo>
                      <a:pt x="1346" y="1461"/>
                      <a:pt x="1335" y="1484"/>
                      <a:pt x="1346" y="1518"/>
                    </a:cubicBezTo>
                    <a:lnTo>
                      <a:pt x="1357" y="1528"/>
                    </a:lnTo>
                    <a:cubicBezTo>
                      <a:pt x="1346" y="1518"/>
                      <a:pt x="1335" y="1518"/>
                      <a:pt x="1335" y="1518"/>
                    </a:cubicBezTo>
                    <a:cubicBezTo>
                      <a:pt x="1313" y="1473"/>
                      <a:pt x="1301" y="1439"/>
                      <a:pt x="1290" y="1395"/>
                    </a:cubicBezTo>
                    <a:cubicBezTo>
                      <a:pt x="1246" y="1284"/>
                      <a:pt x="1224" y="1172"/>
                      <a:pt x="1201" y="1061"/>
                    </a:cubicBezTo>
                    <a:cubicBezTo>
                      <a:pt x="1179" y="961"/>
                      <a:pt x="1168" y="850"/>
                      <a:pt x="1145" y="739"/>
                    </a:cubicBezTo>
                    <a:cubicBezTo>
                      <a:pt x="1138" y="717"/>
                      <a:pt x="1103" y="695"/>
                      <a:pt x="1079" y="695"/>
                    </a:cubicBezTo>
                    <a:cubicBezTo>
                      <a:pt x="1066" y="695"/>
                      <a:pt x="1056" y="701"/>
                      <a:pt x="1056" y="717"/>
                    </a:cubicBezTo>
                    <a:cubicBezTo>
                      <a:pt x="1046" y="839"/>
                      <a:pt x="1068" y="961"/>
                      <a:pt x="1090" y="1083"/>
                    </a:cubicBezTo>
                    <a:cubicBezTo>
                      <a:pt x="1101" y="1150"/>
                      <a:pt x="1123" y="1228"/>
                      <a:pt x="1145" y="1306"/>
                    </a:cubicBezTo>
                    <a:cubicBezTo>
                      <a:pt x="1135" y="1295"/>
                      <a:pt x="1123" y="1295"/>
                      <a:pt x="1112" y="1295"/>
                    </a:cubicBezTo>
                    <a:cubicBezTo>
                      <a:pt x="1090" y="1295"/>
                      <a:pt x="1068" y="1317"/>
                      <a:pt x="1079" y="1340"/>
                    </a:cubicBezTo>
                    <a:lnTo>
                      <a:pt x="1079" y="1350"/>
                    </a:lnTo>
                    <a:cubicBezTo>
                      <a:pt x="1065" y="1346"/>
                      <a:pt x="1052" y="1343"/>
                      <a:pt x="1039" y="1343"/>
                    </a:cubicBezTo>
                    <a:cubicBezTo>
                      <a:pt x="1020" y="1343"/>
                      <a:pt x="1003" y="1349"/>
                      <a:pt x="990" y="1362"/>
                    </a:cubicBezTo>
                    <a:cubicBezTo>
                      <a:pt x="979" y="1328"/>
                      <a:pt x="967" y="1295"/>
                      <a:pt x="945" y="1261"/>
                    </a:cubicBezTo>
                    <a:cubicBezTo>
                      <a:pt x="935" y="1050"/>
                      <a:pt x="935" y="850"/>
                      <a:pt x="990" y="650"/>
                    </a:cubicBezTo>
                    <a:cubicBezTo>
                      <a:pt x="998" y="626"/>
                      <a:pt x="957" y="597"/>
                      <a:pt x="927" y="597"/>
                    </a:cubicBezTo>
                    <a:cubicBezTo>
                      <a:pt x="915" y="597"/>
                      <a:pt x="904" y="603"/>
                      <a:pt x="901" y="616"/>
                    </a:cubicBezTo>
                    <a:lnTo>
                      <a:pt x="868" y="750"/>
                    </a:lnTo>
                    <a:cubicBezTo>
                      <a:pt x="856" y="732"/>
                      <a:pt x="834" y="720"/>
                      <a:pt x="815" y="720"/>
                    </a:cubicBezTo>
                    <a:cubicBezTo>
                      <a:pt x="798" y="720"/>
                      <a:pt x="784" y="729"/>
                      <a:pt x="779" y="750"/>
                    </a:cubicBezTo>
                    <a:cubicBezTo>
                      <a:pt x="757" y="816"/>
                      <a:pt x="757" y="872"/>
                      <a:pt x="757" y="939"/>
                    </a:cubicBezTo>
                    <a:cubicBezTo>
                      <a:pt x="745" y="828"/>
                      <a:pt x="757" y="705"/>
                      <a:pt x="767" y="583"/>
                    </a:cubicBezTo>
                    <a:cubicBezTo>
                      <a:pt x="767" y="554"/>
                      <a:pt x="728" y="524"/>
                      <a:pt x="698" y="524"/>
                    </a:cubicBezTo>
                    <a:cubicBezTo>
                      <a:pt x="683" y="524"/>
                      <a:pt x="671" y="531"/>
                      <a:pt x="668" y="549"/>
                    </a:cubicBezTo>
                    <a:cubicBezTo>
                      <a:pt x="612" y="861"/>
                      <a:pt x="612" y="1172"/>
                      <a:pt x="690" y="1484"/>
                    </a:cubicBezTo>
                    <a:cubicBezTo>
                      <a:pt x="690" y="1495"/>
                      <a:pt x="701" y="1495"/>
                      <a:pt x="701" y="1506"/>
                    </a:cubicBezTo>
                    <a:cubicBezTo>
                      <a:pt x="690" y="1506"/>
                      <a:pt x="678" y="1518"/>
                      <a:pt x="678" y="1528"/>
                    </a:cubicBezTo>
                    <a:cubicBezTo>
                      <a:pt x="656" y="1484"/>
                      <a:pt x="645" y="1439"/>
                      <a:pt x="634" y="1395"/>
                    </a:cubicBezTo>
                    <a:cubicBezTo>
                      <a:pt x="579" y="1206"/>
                      <a:pt x="567" y="1006"/>
                      <a:pt x="545" y="816"/>
                    </a:cubicBezTo>
                    <a:cubicBezTo>
                      <a:pt x="545" y="789"/>
                      <a:pt x="506" y="765"/>
                      <a:pt x="477" y="765"/>
                    </a:cubicBezTo>
                    <a:cubicBezTo>
                      <a:pt x="459" y="765"/>
                      <a:pt x="445" y="774"/>
                      <a:pt x="445" y="794"/>
                    </a:cubicBezTo>
                    <a:cubicBezTo>
                      <a:pt x="434" y="850"/>
                      <a:pt x="434" y="905"/>
                      <a:pt x="445" y="961"/>
                    </a:cubicBezTo>
                    <a:cubicBezTo>
                      <a:pt x="431" y="939"/>
                      <a:pt x="397" y="918"/>
                      <a:pt x="372" y="918"/>
                    </a:cubicBezTo>
                    <a:cubicBezTo>
                      <a:pt x="359" y="918"/>
                      <a:pt x="349" y="924"/>
                      <a:pt x="345" y="939"/>
                    </a:cubicBezTo>
                    <a:lnTo>
                      <a:pt x="345" y="950"/>
                    </a:lnTo>
                    <a:cubicBezTo>
                      <a:pt x="334" y="861"/>
                      <a:pt x="345" y="772"/>
                      <a:pt x="345" y="683"/>
                    </a:cubicBezTo>
                    <a:cubicBezTo>
                      <a:pt x="356" y="583"/>
                      <a:pt x="378" y="472"/>
                      <a:pt x="378" y="361"/>
                    </a:cubicBezTo>
                    <a:cubicBezTo>
                      <a:pt x="370" y="337"/>
                      <a:pt x="335" y="308"/>
                      <a:pt x="307" y="308"/>
                    </a:cubicBezTo>
                    <a:cubicBezTo>
                      <a:pt x="295" y="308"/>
                      <a:pt x="285" y="314"/>
                      <a:pt x="278" y="327"/>
                    </a:cubicBezTo>
                    <a:cubicBezTo>
                      <a:pt x="245" y="383"/>
                      <a:pt x="245" y="450"/>
                      <a:pt x="233" y="517"/>
                    </a:cubicBezTo>
                    <a:cubicBezTo>
                      <a:pt x="223" y="572"/>
                      <a:pt x="223" y="628"/>
                      <a:pt x="223" y="683"/>
                    </a:cubicBezTo>
                    <a:cubicBezTo>
                      <a:pt x="211" y="806"/>
                      <a:pt x="211" y="928"/>
                      <a:pt x="223" y="1050"/>
                    </a:cubicBezTo>
                    <a:lnTo>
                      <a:pt x="223" y="1083"/>
                    </a:lnTo>
                    <a:cubicBezTo>
                      <a:pt x="178" y="928"/>
                      <a:pt x="156" y="761"/>
                      <a:pt x="134" y="594"/>
                    </a:cubicBezTo>
                    <a:cubicBezTo>
                      <a:pt x="134" y="566"/>
                      <a:pt x="94" y="543"/>
                      <a:pt x="65" y="543"/>
                    </a:cubicBezTo>
                    <a:cubicBezTo>
                      <a:pt x="47" y="543"/>
                      <a:pt x="33" y="551"/>
                      <a:pt x="33" y="572"/>
                    </a:cubicBezTo>
                    <a:cubicBezTo>
                      <a:pt x="0" y="839"/>
                      <a:pt x="78" y="1128"/>
                      <a:pt x="211" y="1362"/>
                    </a:cubicBezTo>
                    <a:cubicBezTo>
                      <a:pt x="267" y="1484"/>
                      <a:pt x="356" y="1607"/>
                      <a:pt x="445" y="1706"/>
                    </a:cubicBezTo>
                    <a:cubicBezTo>
                      <a:pt x="500" y="1773"/>
                      <a:pt x="556" y="1829"/>
                      <a:pt x="623" y="1884"/>
                    </a:cubicBezTo>
                    <a:cubicBezTo>
                      <a:pt x="645" y="1918"/>
                      <a:pt x="668" y="1940"/>
                      <a:pt x="690" y="1962"/>
                    </a:cubicBezTo>
                    <a:cubicBezTo>
                      <a:pt x="697" y="1978"/>
                      <a:pt x="716" y="1994"/>
                      <a:pt x="735" y="1994"/>
                    </a:cubicBezTo>
                    <a:cubicBezTo>
                      <a:pt x="743" y="1994"/>
                      <a:pt x="750" y="1991"/>
                      <a:pt x="757" y="1985"/>
                    </a:cubicBezTo>
                    <a:cubicBezTo>
                      <a:pt x="767" y="1985"/>
                      <a:pt x="767" y="1973"/>
                      <a:pt x="767" y="1962"/>
                    </a:cubicBezTo>
                    <a:cubicBezTo>
                      <a:pt x="779" y="1962"/>
                      <a:pt x="779" y="1973"/>
                      <a:pt x="779" y="1973"/>
                    </a:cubicBezTo>
                    <a:lnTo>
                      <a:pt x="801" y="1973"/>
                    </a:lnTo>
                    <a:cubicBezTo>
                      <a:pt x="823" y="1985"/>
                      <a:pt x="846" y="1995"/>
                      <a:pt x="878" y="2007"/>
                    </a:cubicBezTo>
                    <a:lnTo>
                      <a:pt x="890" y="2007"/>
                    </a:lnTo>
                    <a:cubicBezTo>
                      <a:pt x="927" y="2099"/>
                      <a:pt x="994" y="2199"/>
                      <a:pt x="1086" y="2199"/>
                    </a:cubicBezTo>
                    <a:cubicBezTo>
                      <a:pt x="1105" y="2199"/>
                      <a:pt x="1125" y="2194"/>
                      <a:pt x="1145" y="2185"/>
                    </a:cubicBezTo>
                    <a:cubicBezTo>
                      <a:pt x="1168" y="2163"/>
                      <a:pt x="1168" y="2140"/>
                      <a:pt x="1157" y="2129"/>
                    </a:cubicBezTo>
                    <a:cubicBezTo>
                      <a:pt x="1179" y="2118"/>
                      <a:pt x="1190" y="2096"/>
                      <a:pt x="1179" y="2074"/>
                    </a:cubicBezTo>
                    <a:cubicBezTo>
                      <a:pt x="1168" y="2051"/>
                      <a:pt x="1157" y="2018"/>
                      <a:pt x="1145" y="1995"/>
                    </a:cubicBezTo>
                    <a:cubicBezTo>
                      <a:pt x="1135" y="1973"/>
                      <a:pt x="1135" y="1962"/>
                      <a:pt x="1123" y="1940"/>
                    </a:cubicBezTo>
                    <a:lnTo>
                      <a:pt x="1123" y="1940"/>
                    </a:lnTo>
                    <a:cubicBezTo>
                      <a:pt x="1135" y="1951"/>
                      <a:pt x="1145" y="1973"/>
                      <a:pt x="1145" y="1985"/>
                    </a:cubicBezTo>
                    <a:cubicBezTo>
                      <a:pt x="1154" y="2010"/>
                      <a:pt x="1197" y="2036"/>
                      <a:pt x="1225" y="2036"/>
                    </a:cubicBezTo>
                    <a:cubicBezTo>
                      <a:pt x="1234" y="2036"/>
                      <a:pt x="1241" y="2034"/>
                      <a:pt x="1246" y="2029"/>
                    </a:cubicBezTo>
                    <a:cubicBezTo>
                      <a:pt x="1290" y="2074"/>
                      <a:pt x="1346" y="2107"/>
                      <a:pt x="1390" y="2140"/>
                    </a:cubicBezTo>
                    <a:cubicBezTo>
                      <a:pt x="1403" y="2147"/>
                      <a:pt x="1415" y="2150"/>
                      <a:pt x="1426" y="2150"/>
                    </a:cubicBezTo>
                    <a:cubicBezTo>
                      <a:pt x="1452" y="2150"/>
                      <a:pt x="1472" y="2134"/>
                      <a:pt x="1479" y="2118"/>
                    </a:cubicBezTo>
                    <a:cubicBezTo>
                      <a:pt x="1491" y="2129"/>
                      <a:pt x="1501" y="2129"/>
                      <a:pt x="1513" y="2140"/>
                    </a:cubicBezTo>
                    <a:cubicBezTo>
                      <a:pt x="1519" y="2145"/>
                      <a:pt x="1525" y="2146"/>
                      <a:pt x="1530" y="2146"/>
                    </a:cubicBezTo>
                    <a:cubicBezTo>
                      <a:pt x="1553" y="2146"/>
                      <a:pt x="1564" y="2114"/>
                      <a:pt x="1546" y="2096"/>
                    </a:cubicBezTo>
                    <a:lnTo>
                      <a:pt x="1521" y="2070"/>
                    </a:lnTo>
                    <a:lnTo>
                      <a:pt x="1521" y="2070"/>
                    </a:lnTo>
                    <a:cubicBezTo>
                      <a:pt x="1525" y="2074"/>
                      <a:pt x="1527" y="2074"/>
                      <a:pt x="1535" y="2074"/>
                    </a:cubicBezTo>
                    <a:cubicBezTo>
                      <a:pt x="1546" y="2062"/>
                      <a:pt x="1546" y="2062"/>
                      <a:pt x="1557" y="2062"/>
                    </a:cubicBezTo>
                    <a:cubicBezTo>
                      <a:pt x="1567" y="2069"/>
                      <a:pt x="1577" y="2072"/>
                      <a:pt x="1586" y="2072"/>
                    </a:cubicBezTo>
                    <a:cubicBezTo>
                      <a:pt x="1614" y="2072"/>
                      <a:pt x="1636" y="2046"/>
                      <a:pt x="1627" y="2018"/>
                    </a:cubicBezTo>
                    <a:lnTo>
                      <a:pt x="1627" y="2018"/>
                    </a:lnTo>
                    <a:cubicBezTo>
                      <a:pt x="1635" y="2027"/>
                      <a:pt x="1644" y="2033"/>
                      <a:pt x="1657" y="2040"/>
                    </a:cubicBezTo>
                    <a:lnTo>
                      <a:pt x="1669" y="2040"/>
                    </a:lnTo>
                    <a:cubicBezTo>
                      <a:pt x="1679" y="2040"/>
                      <a:pt x="1679" y="2051"/>
                      <a:pt x="1679" y="2051"/>
                    </a:cubicBezTo>
                    <a:lnTo>
                      <a:pt x="1679" y="2062"/>
                    </a:lnTo>
                    <a:cubicBezTo>
                      <a:pt x="1691" y="2062"/>
                      <a:pt x="1691" y="2074"/>
                      <a:pt x="1691" y="2074"/>
                    </a:cubicBezTo>
                    <a:cubicBezTo>
                      <a:pt x="1713" y="2096"/>
                      <a:pt x="1746" y="2107"/>
                      <a:pt x="1768" y="2107"/>
                    </a:cubicBezTo>
                    <a:lnTo>
                      <a:pt x="1802" y="2173"/>
                    </a:lnTo>
                    <a:cubicBezTo>
                      <a:pt x="1818" y="2189"/>
                      <a:pt x="1848" y="2200"/>
                      <a:pt x="1874" y="2200"/>
                    </a:cubicBezTo>
                    <a:cubicBezTo>
                      <a:pt x="1902" y="2200"/>
                      <a:pt x="1925" y="2186"/>
                      <a:pt x="1913" y="2151"/>
                    </a:cubicBezTo>
                    <a:cubicBezTo>
                      <a:pt x="1905" y="2127"/>
                      <a:pt x="1897" y="2102"/>
                      <a:pt x="1893" y="2077"/>
                    </a:cubicBezTo>
                    <a:lnTo>
                      <a:pt x="1893" y="2077"/>
                    </a:lnTo>
                    <a:cubicBezTo>
                      <a:pt x="1902" y="2092"/>
                      <a:pt x="1925" y="2105"/>
                      <a:pt x="1949" y="2105"/>
                    </a:cubicBezTo>
                    <a:cubicBezTo>
                      <a:pt x="1959" y="2105"/>
                      <a:pt x="1970" y="2102"/>
                      <a:pt x="1980" y="2096"/>
                    </a:cubicBezTo>
                    <a:cubicBezTo>
                      <a:pt x="1991" y="2084"/>
                      <a:pt x="2002" y="2062"/>
                      <a:pt x="2002" y="2040"/>
                    </a:cubicBezTo>
                    <a:cubicBezTo>
                      <a:pt x="2024" y="2040"/>
                      <a:pt x="2035" y="2040"/>
                      <a:pt x="2047" y="2029"/>
                    </a:cubicBezTo>
                    <a:cubicBezTo>
                      <a:pt x="2069" y="2018"/>
                      <a:pt x="2069" y="1995"/>
                      <a:pt x="2069" y="1973"/>
                    </a:cubicBezTo>
                    <a:lnTo>
                      <a:pt x="2069" y="1940"/>
                    </a:lnTo>
                    <a:cubicBezTo>
                      <a:pt x="2091" y="1940"/>
                      <a:pt x="2113" y="1940"/>
                      <a:pt x="2113" y="1918"/>
                    </a:cubicBezTo>
                    <a:cubicBezTo>
                      <a:pt x="2124" y="1906"/>
                      <a:pt x="2124" y="1896"/>
                      <a:pt x="2124" y="1896"/>
                    </a:cubicBezTo>
                    <a:lnTo>
                      <a:pt x="2158" y="1896"/>
                    </a:lnTo>
                    <a:lnTo>
                      <a:pt x="2169" y="1906"/>
                    </a:lnTo>
                    <a:cubicBezTo>
                      <a:pt x="2177" y="1923"/>
                      <a:pt x="2191" y="1933"/>
                      <a:pt x="2207" y="1933"/>
                    </a:cubicBezTo>
                    <a:cubicBezTo>
                      <a:pt x="2213" y="1933"/>
                      <a:pt x="2219" y="1932"/>
                      <a:pt x="2225" y="1929"/>
                    </a:cubicBezTo>
                    <a:cubicBezTo>
                      <a:pt x="2258" y="1918"/>
                      <a:pt x="2269" y="1884"/>
                      <a:pt x="2269" y="1862"/>
                    </a:cubicBezTo>
                    <a:cubicBezTo>
                      <a:pt x="2324" y="1829"/>
                      <a:pt x="2380" y="1784"/>
                      <a:pt x="2425" y="1740"/>
                    </a:cubicBezTo>
                    <a:cubicBezTo>
                      <a:pt x="2434" y="1744"/>
                      <a:pt x="2443" y="1747"/>
                      <a:pt x="2451" y="1747"/>
                    </a:cubicBezTo>
                    <a:cubicBezTo>
                      <a:pt x="2463" y="1747"/>
                      <a:pt x="2474" y="1742"/>
                      <a:pt x="2480" y="1728"/>
                    </a:cubicBezTo>
                    <a:cubicBezTo>
                      <a:pt x="2480" y="1718"/>
                      <a:pt x="2492" y="1695"/>
                      <a:pt x="2492" y="1684"/>
                    </a:cubicBezTo>
                    <a:lnTo>
                      <a:pt x="2502" y="1673"/>
                    </a:lnTo>
                    <a:lnTo>
                      <a:pt x="2514" y="1673"/>
                    </a:lnTo>
                    <a:cubicBezTo>
                      <a:pt x="2591" y="1651"/>
                      <a:pt x="2625" y="1573"/>
                      <a:pt x="2647" y="1506"/>
                    </a:cubicBezTo>
                    <a:cubicBezTo>
                      <a:pt x="2670" y="1439"/>
                      <a:pt x="2680" y="1362"/>
                      <a:pt x="2702" y="1295"/>
                    </a:cubicBezTo>
                    <a:cubicBezTo>
                      <a:pt x="2725" y="1139"/>
                      <a:pt x="2736" y="994"/>
                      <a:pt x="2736" y="850"/>
                    </a:cubicBezTo>
                    <a:cubicBezTo>
                      <a:pt x="2736" y="705"/>
                      <a:pt x="2725" y="549"/>
                      <a:pt x="2692" y="416"/>
                    </a:cubicBezTo>
                    <a:cubicBezTo>
                      <a:pt x="2670" y="272"/>
                      <a:pt x="2614" y="116"/>
                      <a:pt x="2514" y="5"/>
                    </a:cubicBezTo>
                    <a:cubicBezTo>
                      <a:pt x="2508" y="2"/>
                      <a:pt x="2500" y="0"/>
                      <a:pt x="249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8"/>
              <p:cNvSpPr/>
              <p:nvPr/>
            </p:nvSpPr>
            <p:spPr>
              <a:xfrm>
                <a:off x="1820322" y="2441633"/>
                <a:ext cx="837" cy="2268"/>
              </a:xfrm>
              <a:custGeom>
                <a:avLst/>
                <a:gdLst/>
                <a:ahLst/>
                <a:cxnLst/>
                <a:rect l="l" t="t" r="r" b="b"/>
                <a:pathLst>
                  <a:path w="24" h="65" extrusionOk="0">
                    <a:moveTo>
                      <a:pt x="1" y="1"/>
                    </a:moveTo>
                    <a:cubicBezTo>
                      <a:pt x="12" y="23"/>
                      <a:pt x="12" y="45"/>
                      <a:pt x="12" y="57"/>
                    </a:cubicBezTo>
                    <a:cubicBezTo>
                      <a:pt x="12" y="62"/>
                      <a:pt x="14" y="65"/>
                      <a:pt x="17" y="65"/>
                    </a:cubicBezTo>
                    <a:cubicBezTo>
                      <a:pt x="20" y="65"/>
                      <a:pt x="23" y="62"/>
                      <a:pt x="23" y="57"/>
                    </a:cubicBezTo>
                    <a:cubicBezTo>
                      <a:pt x="12" y="45"/>
                      <a:pt x="12" y="23"/>
                      <a:pt x="1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8"/>
              <p:cNvSpPr/>
              <p:nvPr/>
            </p:nvSpPr>
            <p:spPr>
              <a:xfrm>
                <a:off x="1820148" y="2433923"/>
                <a:ext cx="6803" cy="35585"/>
              </a:xfrm>
              <a:custGeom>
                <a:avLst/>
                <a:gdLst/>
                <a:ahLst/>
                <a:cxnLst/>
                <a:rect l="l" t="t" r="r" b="b"/>
                <a:pathLst>
                  <a:path w="195" h="1020" extrusionOk="0">
                    <a:moveTo>
                      <a:pt x="20" y="1"/>
                    </a:moveTo>
                    <a:cubicBezTo>
                      <a:pt x="9" y="1"/>
                      <a:pt x="1" y="7"/>
                      <a:pt x="6" y="22"/>
                    </a:cubicBezTo>
                    <a:cubicBezTo>
                      <a:pt x="39" y="189"/>
                      <a:pt x="61" y="355"/>
                      <a:pt x="83" y="523"/>
                    </a:cubicBezTo>
                    <a:cubicBezTo>
                      <a:pt x="95" y="612"/>
                      <a:pt x="106" y="689"/>
                      <a:pt x="117" y="778"/>
                    </a:cubicBezTo>
                    <a:cubicBezTo>
                      <a:pt x="117" y="845"/>
                      <a:pt x="117" y="923"/>
                      <a:pt x="83" y="978"/>
                    </a:cubicBezTo>
                    <a:cubicBezTo>
                      <a:pt x="75" y="995"/>
                      <a:pt x="100" y="1019"/>
                      <a:pt x="121" y="1019"/>
                    </a:cubicBezTo>
                    <a:cubicBezTo>
                      <a:pt x="128" y="1019"/>
                      <a:pt x="134" y="1017"/>
                      <a:pt x="139" y="1012"/>
                    </a:cubicBezTo>
                    <a:cubicBezTo>
                      <a:pt x="195" y="967"/>
                      <a:pt x="195" y="889"/>
                      <a:pt x="195" y="822"/>
                    </a:cubicBezTo>
                    <a:cubicBezTo>
                      <a:pt x="184" y="733"/>
                      <a:pt x="172" y="644"/>
                      <a:pt x="162" y="567"/>
                    </a:cubicBezTo>
                    <a:cubicBezTo>
                      <a:pt x="128" y="378"/>
                      <a:pt x="95" y="200"/>
                      <a:pt x="50" y="22"/>
                    </a:cubicBezTo>
                    <a:cubicBezTo>
                      <a:pt x="50" y="9"/>
                      <a:pt x="34" y="1"/>
                      <a:pt x="2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8"/>
              <p:cNvSpPr/>
              <p:nvPr/>
            </p:nvSpPr>
            <p:spPr>
              <a:xfrm>
                <a:off x="1796633" y="2441947"/>
                <a:ext cx="27212" cy="36213"/>
              </a:xfrm>
              <a:custGeom>
                <a:avLst/>
                <a:gdLst/>
                <a:ahLst/>
                <a:cxnLst/>
                <a:rect l="l" t="t" r="r" b="b"/>
                <a:pathLst>
                  <a:path w="780" h="1038" extrusionOk="0">
                    <a:moveTo>
                      <a:pt x="115" y="0"/>
                    </a:moveTo>
                    <a:cubicBezTo>
                      <a:pt x="110" y="0"/>
                      <a:pt x="106" y="1"/>
                      <a:pt x="102" y="3"/>
                    </a:cubicBezTo>
                    <a:cubicBezTo>
                      <a:pt x="79" y="3"/>
                      <a:pt x="79" y="26"/>
                      <a:pt x="79" y="36"/>
                    </a:cubicBezTo>
                    <a:cubicBezTo>
                      <a:pt x="146" y="170"/>
                      <a:pt x="213" y="303"/>
                      <a:pt x="246" y="448"/>
                    </a:cubicBezTo>
                    <a:cubicBezTo>
                      <a:pt x="279" y="570"/>
                      <a:pt x="268" y="693"/>
                      <a:pt x="235" y="815"/>
                    </a:cubicBezTo>
                    <a:lnTo>
                      <a:pt x="201" y="681"/>
                    </a:lnTo>
                    <a:cubicBezTo>
                      <a:pt x="168" y="582"/>
                      <a:pt x="134" y="471"/>
                      <a:pt x="90" y="370"/>
                    </a:cubicBezTo>
                    <a:cubicBezTo>
                      <a:pt x="85" y="344"/>
                      <a:pt x="62" y="330"/>
                      <a:pt x="42" y="330"/>
                    </a:cubicBezTo>
                    <a:cubicBezTo>
                      <a:pt x="20" y="330"/>
                      <a:pt x="1" y="347"/>
                      <a:pt x="13" y="382"/>
                    </a:cubicBezTo>
                    <a:cubicBezTo>
                      <a:pt x="45" y="481"/>
                      <a:pt x="79" y="582"/>
                      <a:pt x="102" y="681"/>
                    </a:cubicBezTo>
                    <a:cubicBezTo>
                      <a:pt x="134" y="793"/>
                      <a:pt x="146" y="893"/>
                      <a:pt x="179" y="1004"/>
                    </a:cubicBezTo>
                    <a:cubicBezTo>
                      <a:pt x="191" y="1015"/>
                      <a:pt x="213" y="1037"/>
                      <a:pt x="235" y="1037"/>
                    </a:cubicBezTo>
                    <a:cubicBezTo>
                      <a:pt x="246" y="1037"/>
                      <a:pt x="268" y="1027"/>
                      <a:pt x="268" y="1004"/>
                    </a:cubicBezTo>
                    <a:cubicBezTo>
                      <a:pt x="268" y="960"/>
                      <a:pt x="257" y="915"/>
                      <a:pt x="246" y="859"/>
                    </a:cubicBezTo>
                    <a:lnTo>
                      <a:pt x="246" y="859"/>
                    </a:lnTo>
                    <a:cubicBezTo>
                      <a:pt x="257" y="871"/>
                      <a:pt x="271" y="876"/>
                      <a:pt x="283" y="876"/>
                    </a:cubicBezTo>
                    <a:cubicBezTo>
                      <a:pt x="296" y="876"/>
                      <a:pt x="307" y="871"/>
                      <a:pt x="312" y="859"/>
                    </a:cubicBezTo>
                    <a:lnTo>
                      <a:pt x="346" y="793"/>
                    </a:lnTo>
                    <a:cubicBezTo>
                      <a:pt x="346" y="815"/>
                      <a:pt x="346" y="849"/>
                      <a:pt x="357" y="871"/>
                    </a:cubicBezTo>
                    <a:cubicBezTo>
                      <a:pt x="335" y="871"/>
                      <a:pt x="335" y="904"/>
                      <a:pt x="346" y="926"/>
                    </a:cubicBezTo>
                    <a:cubicBezTo>
                      <a:pt x="368" y="938"/>
                      <a:pt x="391" y="948"/>
                      <a:pt x="424" y="948"/>
                    </a:cubicBezTo>
                    <a:cubicBezTo>
                      <a:pt x="435" y="938"/>
                      <a:pt x="446" y="926"/>
                      <a:pt x="446" y="915"/>
                    </a:cubicBezTo>
                    <a:cubicBezTo>
                      <a:pt x="446" y="904"/>
                      <a:pt x="446" y="904"/>
                      <a:pt x="435" y="893"/>
                    </a:cubicBezTo>
                    <a:lnTo>
                      <a:pt x="435" y="893"/>
                    </a:lnTo>
                    <a:cubicBezTo>
                      <a:pt x="446" y="904"/>
                      <a:pt x="460" y="910"/>
                      <a:pt x="473" y="910"/>
                    </a:cubicBezTo>
                    <a:cubicBezTo>
                      <a:pt x="485" y="910"/>
                      <a:pt x="496" y="904"/>
                      <a:pt x="502" y="893"/>
                    </a:cubicBezTo>
                    <a:lnTo>
                      <a:pt x="502" y="882"/>
                    </a:lnTo>
                    <a:cubicBezTo>
                      <a:pt x="511" y="886"/>
                      <a:pt x="521" y="889"/>
                      <a:pt x="529" y="889"/>
                    </a:cubicBezTo>
                    <a:cubicBezTo>
                      <a:pt x="541" y="889"/>
                      <a:pt x="551" y="884"/>
                      <a:pt x="557" y="871"/>
                    </a:cubicBezTo>
                    <a:cubicBezTo>
                      <a:pt x="569" y="849"/>
                      <a:pt x="569" y="826"/>
                      <a:pt x="569" y="804"/>
                    </a:cubicBezTo>
                    <a:cubicBezTo>
                      <a:pt x="579" y="815"/>
                      <a:pt x="591" y="837"/>
                      <a:pt x="613" y="859"/>
                    </a:cubicBezTo>
                    <a:cubicBezTo>
                      <a:pt x="623" y="869"/>
                      <a:pt x="635" y="875"/>
                      <a:pt x="647" y="875"/>
                    </a:cubicBezTo>
                    <a:cubicBezTo>
                      <a:pt x="661" y="875"/>
                      <a:pt x="674" y="867"/>
                      <a:pt x="680" y="849"/>
                    </a:cubicBezTo>
                    <a:lnTo>
                      <a:pt x="680" y="837"/>
                    </a:lnTo>
                    <a:cubicBezTo>
                      <a:pt x="689" y="842"/>
                      <a:pt x="699" y="845"/>
                      <a:pt x="706" y="845"/>
                    </a:cubicBezTo>
                    <a:cubicBezTo>
                      <a:pt x="717" y="845"/>
                      <a:pt x="724" y="839"/>
                      <a:pt x="724" y="826"/>
                    </a:cubicBezTo>
                    <a:cubicBezTo>
                      <a:pt x="780" y="637"/>
                      <a:pt x="757" y="448"/>
                      <a:pt x="691" y="270"/>
                    </a:cubicBezTo>
                    <a:cubicBezTo>
                      <a:pt x="685" y="253"/>
                      <a:pt x="671" y="245"/>
                      <a:pt x="660" y="245"/>
                    </a:cubicBezTo>
                    <a:cubicBezTo>
                      <a:pt x="649" y="245"/>
                      <a:pt x="641" y="253"/>
                      <a:pt x="646" y="270"/>
                    </a:cubicBezTo>
                    <a:cubicBezTo>
                      <a:pt x="680" y="370"/>
                      <a:pt x="691" y="471"/>
                      <a:pt x="680" y="570"/>
                    </a:cubicBezTo>
                    <a:cubicBezTo>
                      <a:pt x="680" y="515"/>
                      <a:pt x="668" y="471"/>
                      <a:pt x="668" y="414"/>
                    </a:cubicBezTo>
                    <a:cubicBezTo>
                      <a:pt x="662" y="395"/>
                      <a:pt x="635" y="379"/>
                      <a:pt x="615" y="379"/>
                    </a:cubicBezTo>
                    <a:cubicBezTo>
                      <a:pt x="602" y="379"/>
                      <a:pt x="591" y="386"/>
                      <a:pt x="591" y="404"/>
                    </a:cubicBezTo>
                    <a:cubicBezTo>
                      <a:pt x="591" y="471"/>
                      <a:pt x="591" y="548"/>
                      <a:pt x="602" y="615"/>
                    </a:cubicBezTo>
                    <a:lnTo>
                      <a:pt x="602" y="671"/>
                    </a:lnTo>
                    <a:cubicBezTo>
                      <a:pt x="591" y="626"/>
                      <a:pt x="579" y="592"/>
                      <a:pt x="557" y="560"/>
                    </a:cubicBezTo>
                    <a:cubicBezTo>
                      <a:pt x="550" y="546"/>
                      <a:pt x="535" y="536"/>
                      <a:pt x="521" y="536"/>
                    </a:cubicBezTo>
                    <a:cubicBezTo>
                      <a:pt x="513" y="536"/>
                      <a:pt x="506" y="540"/>
                      <a:pt x="502" y="548"/>
                    </a:cubicBezTo>
                    <a:cubicBezTo>
                      <a:pt x="480" y="614"/>
                      <a:pt x="490" y="691"/>
                      <a:pt x="490" y="757"/>
                    </a:cubicBezTo>
                    <a:lnTo>
                      <a:pt x="490" y="757"/>
                    </a:lnTo>
                    <a:cubicBezTo>
                      <a:pt x="490" y="748"/>
                      <a:pt x="490" y="747"/>
                      <a:pt x="480" y="737"/>
                    </a:cubicBezTo>
                    <a:cubicBezTo>
                      <a:pt x="471" y="729"/>
                      <a:pt x="453" y="722"/>
                      <a:pt x="438" y="722"/>
                    </a:cubicBezTo>
                    <a:cubicBezTo>
                      <a:pt x="432" y="722"/>
                      <a:pt x="427" y="723"/>
                      <a:pt x="424" y="726"/>
                    </a:cubicBezTo>
                    <a:cubicBezTo>
                      <a:pt x="413" y="715"/>
                      <a:pt x="413" y="704"/>
                      <a:pt x="413" y="681"/>
                    </a:cubicBezTo>
                    <a:cubicBezTo>
                      <a:pt x="401" y="671"/>
                      <a:pt x="379" y="649"/>
                      <a:pt x="368" y="649"/>
                    </a:cubicBezTo>
                    <a:cubicBezTo>
                      <a:pt x="357" y="582"/>
                      <a:pt x="357" y="526"/>
                      <a:pt x="335" y="471"/>
                    </a:cubicBezTo>
                    <a:cubicBezTo>
                      <a:pt x="302" y="315"/>
                      <a:pt x="223" y="170"/>
                      <a:pt x="157" y="26"/>
                    </a:cubicBezTo>
                    <a:cubicBezTo>
                      <a:pt x="148" y="16"/>
                      <a:pt x="132" y="0"/>
                      <a:pt x="11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8"/>
              <p:cNvSpPr/>
              <p:nvPr/>
            </p:nvSpPr>
            <p:spPr>
              <a:xfrm>
                <a:off x="1766385" y="2434760"/>
                <a:ext cx="9350" cy="41063"/>
              </a:xfrm>
              <a:custGeom>
                <a:avLst/>
                <a:gdLst/>
                <a:ahLst/>
                <a:cxnLst/>
                <a:rect l="l" t="t" r="r" b="b"/>
                <a:pathLst>
                  <a:path w="268" h="1177" extrusionOk="0">
                    <a:moveTo>
                      <a:pt x="43" y="0"/>
                    </a:moveTo>
                    <a:cubicBezTo>
                      <a:pt x="38" y="0"/>
                      <a:pt x="34" y="3"/>
                      <a:pt x="34" y="9"/>
                    </a:cubicBezTo>
                    <a:cubicBezTo>
                      <a:pt x="23" y="232"/>
                      <a:pt x="12" y="443"/>
                      <a:pt x="0" y="654"/>
                    </a:cubicBezTo>
                    <a:cubicBezTo>
                      <a:pt x="0" y="743"/>
                      <a:pt x="0" y="832"/>
                      <a:pt x="34" y="910"/>
                    </a:cubicBezTo>
                    <a:cubicBezTo>
                      <a:pt x="57" y="943"/>
                      <a:pt x="79" y="988"/>
                      <a:pt x="123" y="1010"/>
                    </a:cubicBezTo>
                    <a:lnTo>
                      <a:pt x="123" y="1032"/>
                    </a:lnTo>
                    <a:cubicBezTo>
                      <a:pt x="134" y="1055"/>
                      <a:pt x="145" y="1065"/>
                      <a:pt x="156" y="1088"/>
                    </a:cubicBezTo>
                    <a:cubicBezTo>
                      <a:pt x="156" y="1099"/>
                      <a:pt x="168" y="1110"/>
                      <a:pt x="168" y="1121"/>
                    </a:cubicBezTo>
                    <a:cubicBezTo>
                      <a:pt x="178" y="1132"/>
                      <a:pt x="178" y="1144"/>
                      <a:pt x="178" y="1144"/>
                    </a:cubicBezTo>
                    <a:lnTo>
                      <a:pt x="190" y="1154"/>
                    </a:lnTo>
                    <a:cubicBezTo>
                      <a:pt x="201" y="1177"/>
                      <a:pt x="223" y="1177"/>
                      <a:pt x="245" y="1177"/>
                    </a:cubicBezTo>
                    <a:cubicBezTo>
                      <a:pt x="257" y="1177"/>
                      <a:pt x="267" y="1166"/>
                      <a:pt x="267" y="1144"/>
                    </a:cubicBezTo>
                    <a:cubicBezTo>
                      <a:pt x="257" y="1144"/>
                      <a:pt x="257" y="1144"/>
                      <a:pt x="257" y="1132"/>
                    </a:cubicBezTo>
                    <a:cubicBezTo>
                      <a:pt x="257" y="1121"/>
                      <a:pt x="257" y="1121"/>
                      <a:pt x="245" y="1110"/>
                    </a:cubicBezTo>
                    <a:cubicBezTo>
                      <a:pt x="245" y="1099"/>
                      <a:pt x="245" y="1088"/>
                      <a:pt x="234" y="1077"/>
                    </a:cubicBezTo>
                    <a:cubicBezTo>
                      <a:pt x="223" y="1055"/>
                      <a:pt x="212" y="1032"/>
                      <a:pt x="201" y="1021"/>
                    </a:cubicBezTo>
                    <a:cubicBezTo>
                      <a:pt x="201" y="1010"/>
                      <a:pt x="201" y="1010"/>
                      <a:pt x="190" y="999"/>
                    </a:cubicBezTo>
                    <a:cubicBezTo>
                      <a:pt x="201" y="999"/>
                      <a:pt x="201" y="988"/>
                      <a:pt x="201" y="988"/>
                    </a:cubicBezTo>
                    <a:cubicBezTo>
                      <a:pt x="201" y="966"/>
                      <a:pt x="178" y="943"/>
                      <a:pt x="156" y="943"/>
                    </a:cubicBezTo>
                    <a:lnTo>
                      <a:pt x="145" y="932"/>
                    </a:lnTo>
                    <a:lnTo>
                      <a:pt x="145" y="921"/>
                    </a:lnTo>
                    <a:cubicBezTo>
                      <a:pt x="134" y="910"/>
                      <a:pt x="123" y="899"/>
                      <a:pt x="112" y="877"/>
                    </a:cubicBezTo>
                    <a:cubicBezTo>
                      <a:pt x="101" y="843"/>
                      <a:pt x="101" y="810"/>
                      <a:pt x="89" y="776"/>
                    </a:cubicBezTo>
                    <a:cubicBezTo>
                      <a:pt x="79" y="699"/>
                      <a:pt x="89" y="620"/>
                      <a:pt x="79" y="554"/>
                    </a:cubicBezTo>
                    <a:lnTo>
                      <a:pt x="79" y="31"/>
                    </a:lnTo>
                    <a:cubicBezTo>
                      <a:pt x="79" y="16"/>
                      <a:pt x="57" y="0"/>
                      <a:pt x="4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8"/>
              <p:cNvSpPr/>
              <p:nvPr/>
            </p:nvSpPr>
            <p:spPr>
              <a:xfrm>
                <a:off x="1739451" y="2445157"/>
                <a:ext cx="17967" cy="28992"/>
              </a:xfrm>
              <a:custGeom>
                <a:avLst/>
                <a:gdLst/>
                <a:ahLst/>
                <a:cxnLst/>
                <a:rect l="l" t="t" r="r" b="b"/>
                <a:pathLst>
                  <a:path w="515" h="831" extrusionOk="0">
                    <a:moveTo>
                      <a:pt x="28" y="1"/>
                    </a:moveTo>
                    <a:cubicBezTo>
                      <a:pt x="12" y="1"/>
                      <a:pt x="1" y="10"/>
                      <a:pt x="5" y="33"/>
                    </a:cubicBezTo>
                    <a:cubicBezTo>
                      <a:pt x="61" y="334"/>
                      <a:pt x="216" y="601"/>
                      <a:pt x="439" y="812"/>
                    </a:cubicBezTo>
                    <a:cubicBezTo>
                      <a:pt x="452" y="825"/>
                      <a:pt x="465" y="830"/>
                      <a:pt x="476" y="830"/>
                    </a:cubicBezTo>
                    <a:cubicBezTo>
                      <a:pt x="502" y="830"/>
                      <a:pt x="515" y="799"/>
                      <a:pt x="483" y="767"/>
                    </a:cubicBezTo>
                    <a:cubicBezTo>
                      <a:pt x="305" y="589"/>
                      <a:pt x="194" y="367"/>
                      <a:pt x="117" y="134"/>
                    </a:cubicBezTo>
                    <a:cubicBezTo>
                      <a:pt x="117" y="134"/>
                      <a:pt x="117" y="122"/>
                      <a:pt x="127" y="122"/>
                    </a:cubicBezTo>
                    <a:lnTo>
                      <a:pt x="127" y="112"/>
                    </a:lnTo>
                    <a:lnTo>
                      <a:pt x="127" y="100"/>
                    </a:lnTo>
                    <a:lnTo>
                      <a:pt x="127" y="89"/>
                    </a:lnTo>
                    <a:cubicBezTo>
                      <a:pt x="127" y="78"/>
                      <a:pt x="117" y="78"/>
                      <a:pt x="117" y="78"/>
                    </a:cubicBezTo>
                    <a:lnTo>
                      <a:pt x="117" y="56"/>
                    </a:lnTo>
                    <a:lnTo>
                      <a:pt x="105" y="56"/>
                    </a:lnTo>
                    <a:lnTo>
                      <a:pt x="105" y="45"/>
                    </a:lnTo>
                    <a:lnTo>
                      <a:pt x="94" y="45"/>
                    </a:lnTo>
                    <a:cubicBezTo>
                      <a:pt x="82" y="19"/>
                      <a:pt x="50" y="1"/>
                      <a:pt x="2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8"/>
              <p:cNvSpPr/>
              <p:nvPr/>
            </p:nvSpPr>
            <p:spPr>
              <a:xfrm>
                <a:off x="1809472" y="2412362"/>
                <a:ext cx="10117" cy="8373"/>
              </a:xfrm>
              <a:custGeom>
                <a:avLst/>
                <a:gdLst/>
                <a:ahLst/>
                <a:cxnLst/>
                <a:rect l="l" t="t" r="r" b="b"/>
                <a:pathLst>
                  <a:path w="290" h="240" extrusionOk="0">
                    <a:moveTo>
                      <a:pt x="33" y="1"/>
                    </a:moveTo>
                    <a:cubicBezTo>
                      <a:pt x="26" y="1"/>
                      <a:pt x="19" y="2"/>
                      <a:pt x="11" y="6"/>
                    </a:cubicBezTo>
                    <a:cubicBezTo>
                      <a:pt x="0" y="17"/>
                      <a:pt x="0" y="39"/>
                      <a:pt x="0" y="51"/>
                    </a:cubicBezTo>
                    <a:cubicBezTo>
                      <a:pt x="23" y="95"/>
                      <a:pt x="67" y="128"/>
                      <a:pt x="100" y="162"/>
                    </a:cubicBezTo>
                    <a:cubicBezTo>
                      <a:pt x="145" y="184"/>
                      <a:pt x="178" y="206"/>
                      <a:pt x="223" y="229"/>
                    </a:cubicBezTo>
                    <a:cubicBezTo>
                      <a:pt x="234" y="234"/>
                      <a:pt x="248" y="239"/>
                      <a:pt x="260" y="239"/>
                    </a:cubicBezTo>
                    <a:cubicBezTo>
                      <a:pt x="273" y="239"/>
                      <a:pt x="284" y="234"/>
                      <a:pt x="290" y="217"/>
                    </a:cubicBezTo>
                    <a:lnTo>
                      <a:pt x="290" y="184"/>
                    </a:lnTo>
                    <a:lnTo>
                      <a:pt x="256" y="150"/>
                    </a:lnTo>
                    <a:cubicBezTo>
                      <a:pt x="245" y="150"/>
                      <a:pt x="234" y="140"/>
                      <a:pt x="223" y="140"/>
                    </a:cubicBezTo>
                    <a:cubicBezTo>
                      <a:pt x="223" y="140"/>
                      <a:pt x="223" y="128"/>
                      <a:pt x="211" y="128"/>
                    </a:cubicBezTo>
                    <a:cubicBezTo>
                      <a:pt x="201" y="117"/>
                      <a:pt x="178" y="106"/>
                      <a:pt x="167" y="95"/>
                    </a:cubicBezTo>
                    <a:cubicBezTo>
                      <a:pt x="134" y="61"/>
                      <a:pt x="100" y="28"/>
                      <a:pt x="67" y="6"/>
                    </a:cubicBezTo>
                    <a:cubicBezTo>
                      <a:pt x="59" y="6"/>
                      <a:pt x="47" y="1"/>
                      <a:pt x="3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8"/>
              <p:cNvSpPr/>
              <p:nvPr/>
            </p:nvSpPr>
            <p:spPr>
              <a:xfrm>
                <a:off x="1821125" y="2409047"/>
                <a:ext cx="5826" cy="5861"/>
              </a:xfrm>
              <a:custGeom>
                <a:avLst/>
                <a:gdLst/>
                <a:ahLst/>
                <a:cxnLst/>
                <a:rect l="l" t="t" r="r" b="b"/>
                <a:pathLst>
                  <a:path w="167" h="168" extrusionOk="0">
                    <a:moveTo>
                      <a:pt x="67" y="1"/>
                    </a:moveTo>
                    <a:cubicBezTo>
                      <a:pt x="55" y="1"/>
                      <a:pt x="55" y="1"/>
                      <a:pt x="45" y="12"/>
                    </a:cubicBezTo>
                    <a:cubicBezTo>
                      <a:pt x="33" y="12"/>
                      <a:pt x="22" y="12"/>
                      <a:pt x="11" y="23"/>
                    </a:cubicBezTo>
                    <a:cubicBezTo>
                      <a:pt x="11" y="34"/>
                      <a:pt x="0" y="34"/>
                      <a:pt x="0" y="34"/>
                    </a:cubicBezTo>
                    <a:lnTo>
                      <a:pt x="0" y="45"/>
                    </a:lnTo>
                    <a:lnTo>
                      <a:pt x="0" y="57"/>
                    </a:lnTo>
                    <a:lnTo>
                      <a:pt x="0" y="67"/>
                    </a:lnTo>
                    <a:lnTo>
                      <a:pt x="0" y="90"/>
                    </a:lnTo>
                    <a:cubicBezTo>
                      <a:pt x="11" y="101"/>
                      <a:pt x="11" y="101"/>
                      <a:pt x="11" y="112"/>
                    </a:cubicBezTo>
                    <a:lnTo>
                      <a:pt x="22" y="123"/>
                    </a:lnTo>
                    <a:cubicBezTo>
                      <a:pt x="33" y="123"/>
                      <a:pt x="33" y="134"/>
                      <a:pt x="45" y="134"/>
                    </a:cubicBezTo>
                    <a:cubicBezTo>
                      <a:pt x="45" y="146"/>
                      <a:pt x="55" y="146"/>
                      <a:pt x="67" y="156"/>
                    </a:cubicBezTo>
                    <a:cubicBezTo>
                      <a:pt x="78" y="156"/>
                      <a:pt x="78" y="156"/>
                      <a:pt x="89" y="168"/>
                    </a:cubicBezTo>
                    <a:lnTo>
                      <a:pt x="122" y="168"/>
                    </a:lnTo>
                    <a:cubicBezTo>
                      <a:pt x="122" y="168"/>
                      <a:pt x="134" y="168"/>
                      <a:pt x="134" y="156"/>
                    </a:cubicBezTo>
                    <a:lnTo>
                      <a:pt x="144" y="156"/>
                    </a:lnTo>
                    <a:cubicBezTo>
                      <a:pt x="144" y="156"/>
                      <a:pt x="156" y="156"/>
                      <a:pt x="156" y="146"/>
                    </a:cubicBezTo>
                    <a:cubicBezTo>
                      <a:pt x="156" y="146"/>
                      <a:pt x="167" y="146"/>
                      <a:pt x="167" y="134"/>
                    </a:cubicBezTo>
                    <a:lnTo>
                      <a:pt x="167" y="123"/>
                    </a:lnTo>
                    <a:lnTo>
                      <a:pt x="167" y="112"/>
                    </a:lnTo>
                    <a:lnTo>
                      <a:pt x="167" y="101"/>
                    </a:lnTo>
                    <a:lnTo>
                      <a:pt x="167" y="79"/>
                    </a:lnTo>
                    <a:cubicBezTo>
                      <a:pt x="167" y="79"/>
                      <a:pt x="156" y="79"/>
                      <a:pt x="156" y="67"/>
                    </a:cubicBezTo>
                    <a:cubicBezTo>
                      <a:pt x="156" y="67"/>
                      <a:pt x="156" y="57"/>
                      <a:pt x="144" y="45"/>
                    </a:cubicBezTo>
                    <a:lnTo>
                      <a:pt x="134" y="34"/>
                    </a:lnTo>
                    <a:cubicBezTo>
                      <a:pt x="122" y="23"/>
                      <a:pt x="122" y="23"/>
                      <a:pt x="111" y="23"/>
                    </a:cubicBezTo>
                    <a:cubicBezTo>
                      <a:pt x="100" y="12"/>
                      <a:pt x="100" y="12"/>
                      <a:pt x="89" y="12"/>
                    </a:cubicBezTo>
                    <a:cubicBezTo>
                      <a:pt x="89" y="12"/>
                      <a:pt x="78" y="12"/>
                      <a:pt x="7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8"/>
              <p:cNvSpPr/>
              <p:nvPr/>
            </p:nvSpPr>
            <p:spPr>
              <a:xfrm>
                <a:off x="1804030" y="2432736"/>
                <a:ext cx="5059" cy="5059"/>
              </a:xfrm>
              <a:custGeom>
                <a:avLst/>
                <a:gdLst/>
                <a:ahLst/>
                <a:cxnLst/>
                <a:rect l="l" t="t" r="r" b="b"/>
                <a:pathLst>
                  <a:path w="145" h="145" extrusionOk="0">
                    <a:moveTo>
                      <a:pt x="56" y="0"/>
                    </a:moveTo>
                    <a:cubicBezTo>
                      <a:pt x="45" y="0"/>
                      <a:pt x="45" y="11"/>
                      <a:pt x="45" y="11"/>
                    </a:cubicBezTo>
                    <a:lnTo>
                      <a:pt x="34" y="11"/>
                    </a:lnTo>
                    <a:cubicBezTo>
                      <a:pt x="34" y="11"/>
                      <a:pt x="23" y="11"/>
                      <a:pt x="23" y="23"/>
                    </a:cubicBezTo>
                    <a:lnTo>
                      <a:pt x="11" y="23"/>
                    </a:lnTo>
                    <a:lnTo>
                      <a:pt x="11" y="33"/>
                    </a:lnTo>
                    <a:lnTo>
                      <a:pt x="1" y="45"/>
                    </a:lnTo>
                    <a:lnTo>
                      <a:pt x="1" y="56"/>
                    </a:lnTo>
                    <a:lnTo>
                      <a:pt x="1" y="67"/>
                    </a:lnTo>
                    <a:lnTo>
                      <a:pt x="1" y="78"/>
                    </a:lnTo>
                    <a:cubicBezTo>
                      <a:pt x="1" y="78"/>
                      <a:pt x="11" y="78"/>
                      <a:pt x="11" y="89"/>
                    </a:cubicBezTo>
                    <a:lnTo>
                      <a:pt x="11" y="100"/>
                    </a:lnTo>
                    <a:lnTo>
                      <a:pt x="23" y="100"/>
                    </a:lnTo>
                    <a:cubicBezTo>
                      <a:pt x="23" y="112"/>
                      <a:pt x="23" y="112"/>
                      <a:pt x="34" y="122"/>
                    </a:cubicBezTo>
                    <a:lnTo>
                      <a:pt x="45" y="122"/>
                    </a:lnTo>
                    <a:lnTo>
                      <a:pt x="45" y="134"/>
                    </a:lnTo>
                    <a:lnTo>
                      <a:pt x="67" y="134"/>
                    </a:lnTo>
                    <a:cubicBezTo>
                      <a:pt x="78" y="134"/>
                      <a:pt x="78" y="145"/>
                      <a:pt x="78" y="145"/>
                    </a:cubicBezTo>
                    <a:lnTo>
                      <a:pt x="112" y="145"/>
                    </a:lnTo>
                    <a:cubicBezTo>
                      <a:pt x="112" y="145"/>
                      <a:pt x="112" y="134"/>
                      <a:pt x="123" y="134"/>
                    </a:cubicBezTo>
                    <a:cubicBezTo>
                      <a:pt x="134" y="134"/>
                      <a:pt x="134" y="122"/>
                      <a:pt x="145" y="122"/>
                    </a:cubicBezTo>
                    <a:lnTo>
                      <a:pt x="145" y="112"/>
                    </a:lnTo>
                    <a:lnTo>
                      <a:pt x="145" y="100"/>
                    </a:lnTo>
                    <a:lnTo>
                      <a:pt x="145" y="89"/>
                    </a:lnTo>
                    <a:lnTo>
                      <a:pt x="145" y="78"/>
                    </a:lnTo>
                    <a:lnTo>
                      <a:pt x="145" y="67"/>
                    </a:lnTo>
                    <a:lnTo>
                      <a:pt x="145" y="56"/>
                    </a:lnTo>
                    <a:cubicBezTo>
                      <a:pt x="145" y="45"/>
                      <a:pt x="134" y="45"/>
                      <a:pt x="134" y="45"/>
                    </a:cubicBezTo>
                    <a:cubicBezTo>
                      <a:pt x="134" y="33"/>
                      <a:pt x="134" y="33"/>
                      <a:pt x="123" y="33"/>
                    </a:cubicBezTo>
                    <a:lnTo>
                      <a:pt x="123" y="23"/>
                    </a:lnTo>
                    <a:cubicBezTo>
                      <a:pt x="112" y="23"/>
                      <a:pt x="112" y="23"/>
                      <a:pt x="100" y="11"/>
                    </a:cubicBezTo>
                    <a:lnTo>
                      <a:pt x="90" y="11"/>
                    </a:lnTo>
                    <a:cubicBezTo>
                      <a:pt x="78" y="11"/>
                      <a:pt x="78" y="0"/>
                      <a:pt x="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8"/>
              <p:cNvSpPr/>
              <p:nvPr/>
            </p:nvSpPr>
            <p:spPr>
              <a:xfrm>
                <a:off x="1795866" y="2430015"/>
                <a:ext cx="5477" cy="5861"/>
              </a:xfrm>
              <a:custGeom>
                <a:avLst/>
                <a:gdLst/>
                <a:ahLst/>
                <a:cxnLst/>
                <a:rect l="l" t="t" r="r" b="b"/>
                <a:pathLst>
                  <a:path w="157" h="168" extrusionOk="0">
                    <a:moveTo>
                      <a:pt x="45" y="0"/>
                    </a:moveTo>
                    <a:cubicBezTo>
                      <a:pt x="35" y="0"/>
                      <a:pt x="23" y="0"/>
                      <a:pt x="12" y="12"/>
                    </a:cubicBezTo>
                    <a:cubicBezTo>
                      <a:pt x="1" y="22"/>
                      <a:pt x="1" y="34"/>
                      <a:pt x="1" y="45"/>
                    </a:cubicBezTo>
                    <a:cubicBezTo>
                      <a:pt x="1" y="56"/>
                      <a:pt x="12" y="67"/>
                      <a:pt x="23" y="78"/>
                    </a:cubicBezTo>
                    <a:cubicBezTo>
                      <a:pt x="23" y="78"/>
                      <a:pt x="35" y="89"/>
                      <a:pt x="35" y="101"/>
                    </a:cubicBezTo>
                    <a:cubicBezTo>
                      <a:pt x="45" y="111"/>
                      <a:pt x="57" y="123"/>
                      <a:pt x="57" y="134"/>
                    </a:cubicBezTo>
                    <a:cubicBezTo>
                      <a:pt x="67" y="156"/>
                      <a:pt x="101" y="167"/>
                      <a:pt x="124" y="167"/>
                    </a:cubicBezTo>
                    <a:cubicBezTo>
                      <a:pt x="134" y="167"/>
                      <a:pt x="134" y="167"/>
                      <a:pt x="146" y="156"/>
                    </a:cubicBezTo>
                    <a:lnTo>
                      <a:pt x="146" y="145"/>
                    </a:lnTo>
                    <a:cubicBezTo>
                      <a:pt x="156" y="145"/>
                      <a:pt x="156" y="145"/>
                      <a:pt x="156" y="134"/>
                    </a:cubicBezTo>
                    <a:lnTo>
                      <a:pt x="156" y="123"/>
                    </a:lnTo>
                    <a:cubicBezTo>
                      <a:pt x="156" y="111"/>
                      <a:pt x="146" y="101"/>
                      <a:pt x="146" y="89"/>
                    </a:cubicBezTo>
                    <a:cubicBezTo>
                      <a:pt x="134" y="78"/>
                      <a:pt x="134" y="67"/>
                      <a:pt x="124" y="56"/>
                    </a:cubicBezTo>
                    <a:lnTo>
                      <a:pt x="90" y="22"/>
                    </a:lnTo>
                    <a:cubicBezTo>
                      <a:pt x="79" y="12"/>
                      <a:pt x="57" y="0"/>
                      <a:pt x="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8"/>
              <p:cNvSpPr/>
              <p:nvPr/>
            </p:nvSpPr>
            <p:spPr>
              <a:xfrm>
                <a:off x="1796284" y="2422061"/>
                <a:ext cx="5059" cy="5652"/>
              </a:xfrm>
              <a:custGeom>
                <a:avLst/>
                <a:gdLst/>
                <a:ahLst/>
                <a:cxnLst/>
                <a:rect l="l" t="t" r="r" b="b"/>
                <a:pathLst>
                  <a:path w="145" h="162" extrusionOk="0">
                    <a:moveTo>
                      <a:pt x="53" y="1"/>
                    </a:moveTo>
                    <a:cubicBezTo>
                      <a:pt x="51" y="1"/>
                      <a:pt x="48" y="2"/>
                      <a:pt x="45" y="6"/>
                    </a:cubicBezTo>
                    <a:cubicBezTo>
                      <a:pt x="33" y="6"/>
                      <a:pt x="23" y="6"/>
                      <a:pt x="23" y="17"/>
                    </a:cubicBezTo>
                    <a:lnTo>
                      <a:pt x="11" y="17"/>
                    </a:lnTo>
                    <a:cubicBezTo>
                      <a:pt x="11" y="28"/>
                      <a:pt x="11" y="28"/>
                      <a:pt x="0" y="40"/>
                    </a:cubicBezTo>
                    <a:cubicBezTo>
                      <a:pt x="0" y="40"/>
                      <a:pt x="0" y="50"/>
                      <a:pt x="11" y="50"/>
                    </a:cubicBezTo>
                    <a:lnTo>
                      <a:pt x="0" y="62"/>
                    </a:lnTo>
                    <a:lnTo>
                      <a:pt x="0" y="84"/>
                    </a:lnTo>
                    <a:lnTo>
                      <a:pt x="0" y="106"/>
                    </a:lnTo>
                    <a:cubicBezTo>
                      <a:pt x="0" y="106"/>
                      <a:pt x="0" y="117"/>
                      <a:pt x="11" y="129"/>
                    </a:cubicBezTo>
                    <a:lnTo>
                      <a:pt x="23" y="139"/>
                    </a:lnTo>
                    <a:cubicBezTo>
                      <a:pt x="33" y="151"/>
                      <a:pt x="33" y="151"/>
                      <a:pt x="45" y="151"/>
                    </a:cubicBezTo>
                    <a:cubicBezTo>
                      <a:pt x="45" y="161"/>
                      <a:pt x="55" y="161"/>
                      <a:pt x="55" y="161"/>
                    </a:cubicBezTo>
                    <a:lnTo>
                      <a:pt x="100" y="161"/>
                    </a:lnTo>
                    <a:cubicBezTo>
                      <a:pt x="100" y="151"/>
                      <a:pt x="112" y="151"/>
                      <a:pt x="112" y="151"/>
                    </a:cubicBezTo>
                    <a:cubicBezTo>
                      <a:pt x="112" y="139"/>
                      <a:pt x="112" y="139"/>
                      <a:pt x="122" y="139"/>
                    </a:cubicBezTo>
                    <a:lnTo>
                      <a:pt x="122" y="129"/>
                    </a:lnTo>
                    <a:lnTo>
                      <a:pt x="134" y="117"/>
                    </a:lnTo>
                    <a:lnTo>
                      <a:pt x="134" y="106"/>
                    </a:lnTo>
                    <a:cubicBezTo>
                      <a:pt x="144" y="95"/>
                      <a:pt x="144" y="84"/>
                      <a:pt x="144" y="72"/>
                    </a:cubicBezTo>
                    <a:cubicBezTo>
                      <a:pt x="134" y="62"/>
                      <a:pt x="134" y="50"/>
                      <a:pt x="122" y="40"/>
                    </a:cubicBezTo>
                    <a:cubicBezTo>
                      <a:pt x="112" y="28"/>
                      <a:pt x="112" y="17"/>
                      <a:pt x="89" y="17"/>
                    </a:cubicBezTo>
                    <a:cubicBezTo>
                      <a:pt x="89" y="6"/>
                      <a:pt x="78" y="6"/>
                      <a:pt x="67" y="6"/>
                    </a:cubicBezTo>
                    <a:cubicBezTo>
                      <a:pt x="59" y="6"/>
                      <a:pt x="57" y="1"/>
                      <a:pt x="5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8"/>
              <p:cNvSpPr/>
              <p:nvPr/>
            </p:nvSpPr>
            <p:spPr>
              <a:xfrm>
                <a:off x="1796633" y="2422654"/>
                <a:ext cx="35" cy="384"/>
              </a:xfrm>
              <a:custGeom>
                <a:avLst/>
                <a:gdLst/>
                <a:ahLst/>
                <a:cxnLst/>
                <a:rect l="l" t="t" r="r" b="b"/>
                <a:pathLst>
                  <a:path w="1" h="11" extrusionOk="0">
                    <a:moveTo>
                      <a:pt x="1" y="11"/>
                    </a:moveTo>
                    <a:lnTo>
                      <a:pt x="1" y="0"/>
                    </a:lnTo>
                    <a:lnTo>
                      <a:pt x="1"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8"/>
              <p:cNvSpPr/>
              <p:nvPr/>
            </p:nvSpPr>
            <p:spPr>
              <a:xfrm>
                <a:off x="1790074" y="2431690"/>
                <a:ext cx="10501" cy="7675"/>
              </a:xfrm>
              <a:custGeom>
                <a:avLst/>
                <a:gdLst/>
                <a:ahLst/>
                <a:cxnLst/>
                <a:rect l="l" t="t" r="r" b="b"/>
                <a:pathLst>
                  <a:path w="301" h="220" extrusionOk="0">
                    <a:moveTo>
                      <a:pt x="58" y="1"/>
                    </a:moveTo>
                    <a:cubicBezTo>
                      <a:pt x="43" y="1"/>
                      <a:pt x="29" y="6"/>
                      <a:pt x="23" y="19"/>
                    </a:cubicBezTo>
                    <a:cubicBezTo>
                      <a:pt x="0" y="41"/>
                      <a:pt x="23" y="63"/>
                      <a:pt x="33" y="86"/>
                    </a:cubicBezTo>
                    <a:cubicBezTo>
                      <a:pt x="56" y="108"/>
                      <a:pt x="78" y="130"/>
                      <a:pt x="100" y="142"/>
                    </a:cubicBezTo>
                    <a:cubicBezTo>
                      <a:pt x="112" y="152"/>
                      <a:pt x="122" y="164"/>
                      <a:pt x="134" y="164"/>
                    </a:cubicBezTo>
                    <a:lnTo>
                      <a:pt x="167" y="197"/>
                    </a:lnTo>
                    <a:cubicBezTo>
                      <a:pt x="167" y="197"/>
                      <a:pt x="178" y="197"/>
                      <a:pt x="178" y="208"/>
                    </a:cubicBezTo>
                    <a:cubicBezTo>
                      <a:pt x="189" y="219"/>
                      <a:pt x="211" y="219"/>
                      <a:pt x="233" y="219"/>
                    </a:cubicBezTo>
                    <a:lnTo>
                      <a:pt x="267" y="219"/>
                    </a:lnTo>
                    <a:cubicBezTo>
                      <a:pt x="290" y="219"/>
                      <a:pt x="300" y="197"/>
                      <a:pt x="300" y="175"/>
                    </a:cubicBezTo>
                    <a:cubicBezTo>
                      <a:pt x="300" y="152"/>
                      <a:pt x="278" y="130"/>
                      <a:pt x="267" y="119"/>
                    </a:cubicBezTo>
                    <a:cubicBezTo>
                      <a:pt x="233" y="108"/>
                      <a:pt x="201" y="86"/>
                      <a:pt x="178" y="63"/>
                    </a:cubicBezTo>
                    <a:cubicBezTo>
                      <a:pt x="144" y="53"/>
                      <a:pt x="122" y="30"/>
                      <a:pt x="89" y="8"/>
                    </a:cubicBezTo>
                    <a:cubicBezTo>
                      <a:pt x="80" y="3"/>
                      <a:pt x="69" y="1"/>
                      <a:pt x="5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8"/>
              <p:cNvSpPr/>
              <p:nvPr/>
            </p:nvSpPr>
            <p:spPr>
              <a:xfrm>
                <a:off x="1781910" y="2432318"/>
                <a:ext cx="6629" cy="4710"/>
              </a:xfrm>
              <a:custGeom>
                <a:avLst/>
                <a:gdLst/>
                <a:ahLst/>
                <a:cxnLst/>
                <a:rect l="l" t="t" r="r" b="b"/>
                <a:pathLst>
                  <a:path w="190" h="135" extrusionOk="0">
                    <a:moveTo>
                      <a:pt x="34" y="1"/>
                    </a:moveTo>
                    <a:cubicBezTo>
                      <a:pt x="34" y="1"/>
                      <a:pt x="23" y="1"/>
                      <a:pt x="23" y="12"/>
                    </a:cubicBezTo>
                    <a:lnTo>
                      <a:pt x="12" y="12"/>
                    </a:lnTo>
                    <a:cubicBezTo>
                      <a:pt x="0" y="23"/>
                      <a:pt x="0" y="35"/>
                      <a:pt x="0" y="45"/>
                    </a:cubicBezTo>
                    <a:cubicBezTo>
                      <a:pt x="0" y="57"/>
                      <a:pt x="12" y="68"/>
                      <a:pt x="23" y="79"/>
                    </a:cubicBezTo>
                    <a:lnTo>
                      <a:pt x="34" y="79"/>
                    </a:lnTo>
                    <a:cubicBezTo>
                      <a:pt x="45" y="90"/>
                      <a:pt x="56" y="101"/>
                      <a:pt x="79" y="101"/>
                    </a:cubicBezTo>
                    <a:lnTo>
                      <a:pt x="89" y="112"/>
                    </a:lnTo>
                    <a:cubicBezTo>
                      <a:pt x="101" y="124"/>
                      <a:pt x="101" y="124"/>
                      <a:pt x="112" y="124"/>
                    </a:cubicBezTo>
                    <a:cubicBezTo>
                      <a:pt x="123" y="134"/>
                      <a:pt x="123" y="134"/>
                      <a:pt x="134" y="134"/>
                    </a:cubicBezTo>
                    <a:cubicBezTo>
                      <a:pt x="145" y="134"/>
                      <a:pt x="156" y="134"/>
                      <a:pt x="168" y="124"/>
                    </a:cubicBezTo>
                    <a:lnTo>
                      <a:pt x="178" y="124"/>
                    </a:lnTo>
                    <a:cubicBezTo>
                      <a:pt x="178" y="112"/>
                      <a:pt x="190" y="101"/>
                      <a:pt x="190" y="90"/>
                    </a:cubicBezTo>
                    <a:cubicBezTo>
                      <a:pt x="190" y="79"/>
                      <a:pt x="190" y="68"/>
                      <a:pt x="178" y="57"/>
                    </a:cubicBezTo>
                    <a:lnTo>
                      <a:pt x="178" y="45"/>
                    </a:lnTo>
                    <a:lnTo>
                      <a:pt x="168" y="45"/>
                    </a:lnTo>
                    <a:cubicBezTo>
                      <a:pt x="156" y="35"/>
                      <a:pt x="145" y="23"/>
                      <a:pt x="123" y="12"/>
                    </a:cubicBezTo>
                    <a:cubicBezTo>
                      <a:pt x="112" y="12"/>
                      <a:pt x="89" y="1"/>
                      <a:pt x="7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8"/>
              <p:cNvSpPr/>
              <p:nvPr/>
            </p:nvSpPr>
            <p:spPr>
              <a:xfrm>
                <a:off x="1765617" y="2425968"/>
                <a:ext cx="8199" cy="5617"/>
              </a:xfrm>
              <a:custGeom>
                <a:avLst/>
                <a:gdLst/>
                <a:ahLst/>
                <a:cxnLst/>
                <a:rect l="l" t="t" r="r" b="b"/>
                <a:pathLst>
                  <a:path w="235" h="161" extrusionOk="0">
                    <a:moveTo>
                      <a:pt x="42" y="1"/>
                    </a:moveTo>
                    <a:cubicBezTo>
                      <a:pt x="35" y="1"/>
                      <a:pt x="29" y="2"/>
                      <a:pt x="22" y="5"/>
                    </a:cubicBezTo>
                    <a:cubicBezTo>
                      <a:pt x="12" y="5"/>
                      <a:pt x="12" y="17"/>
                      <a:pt x="0" y="27"/>
                    </a:cubicBezTo>
                    <a:cubicBezTo>
                      <a:pt x="0" y="39"/>
                      <a:pt x="0" y="39"/>
                      <a:pt x="12" y="49"/>
                    </a:cubicBezTo>
                    <a:lnTo>
                      <a:pt x="12" y="72"/>
                    </a:lnTo>
                    <a:cubicBezTo>
                      <a:pt x="22" y="72"/>
                      <a:pt x="22" y="83"/>
                      <a:pt x="22" y="83"/>
                    </a:cubicBezTo>
                    <a:cubicBezTo>
                      <a:pt x="34" y="94"/>
                      <a:pt x="34" y="94"/>
                      <a:pt x="34" y="106"/>
                    </a:cubicBezTo>
                    <a:lnTo>
                      <a:pt x="45" y="106"/>
                    </a:lnTo>
                    <a:cubicBezTo>
                      <a:pt x="56" y="116"/>
                      <a:pt x="79" y="128"/>
                      <a:pt x="89" y="138"/>
                    </a:cubicBezTo>
                    <a:cubicBezTo>
                      <a:pt x="123" y="150"/>
                      <a:pt x="156" y="161"/>
                      <a:pt x="190" y="161"/>
                    </a:cubicBezTo>
                    <a:cubicBezTo>
                      <a:pt x="200" y="161"/>
                      <a:pt x="212" y="161"/>
                      <a:pt x="223" y="150"/>
                    </a:cubicBezTo>
                    <a:cubicBezTo>
                      <a:pt x="234" y="138"/>
                      <a:pt x="234" y="128"/>
                      <a:pt x="234" y="116"/>
                    </a:cubicBezTo>
                    <a:cubicBezTo>
                      <a:pt x="234" y="106"/>
                      <a:pt x="223" y="83"/>
                      <a:pt x="212" y="83"/>
                    </a:cubicBezTo>
                    <a:cubicBezTo>
                      <a:pt x="200" y="72"/>
                      <a:pt x="190" y="61"/>
                      <a:pt x="167" y="61"/>
                    </a:cubicBezTo>
                    <a:cubicBezTo>
                      <a:pt x="156" y="49"/>
                      <a:pt x="145" y="49"/>
                      <a:pt x="145" y="49"/>
                    </a:cubicBezTo>
                    <a:cubicBezTo>
                      <a:pt x="134" y="49"/>
                      <a:pt x="134" y="39"/>
                      <a:pt x="123" y="39"/>
                    </a:cubicBezTo>
                    <a:lnTo>
                      <a:pt x="111" y="39"/>
                    </a:lnTo>
                    <a:lnTo>
                      <a:pt x="89" y="17"/>
                    </a:lnTo>
                    <a:cubicBezTo>
                      <a:pt x="73" y="8"/>
                      <a:pt x="58" y="1"/>
                      <a:pt x="4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8"/>
              <p:cNvSpPr/>
              <p:nvPr/>
            </p:nvSpPr>
            <p:spPr>
              <a:xfrm>
                <a:off x="1757837" y="2424573"/>
                <a:ext cx="5477" cy="5861"/>
              </a:xfrm>
              <a:custGeom>
                <a:avLst/>
                <a:gdLst/>
                <a:ahLst/>
                <a:cxnLst/>
                <a:rect l="l" t="t" r="r" b="b"/>
                <a:pathLst>
                  <a:path w="157" h="168" extrusionOk="0">
                    <a:moveTo>
                      <a:pt x="57" y="0"/>
                    </a:moveTo>
                    <a:cubicBezTo>
                      <a:pt x="45" y="0"/>
                      <a:pt x="35" y="12"/>
                      <a:pt x="35" y="23"/>
                    </a:cubicBezTo>
                    <a:cubicBezTo>
                      <a:pt x="1" y="79"/>
                      <a:pt x="45" y="146"/>
                      <a:pt x="112" y="168"/>
                    </a:cubicBezTo>
                    <a:lnTo>
                      <a:pt x="146" y="168"/>
                    </a:lnTo>
                    <a:cubicBezTo>
                      <a:pt x="156" y="156"/>
                      <a:pt x="156" y="146"/>
                      <a:pt x="156" y="146"/>
                    </a:cubicBezTo>
                    <a:cubicBezTo>
                      <a:pt x="156" y="134"/>
                      <a:pt x="156" y="123"/>
                      <a:pt x="146" y="112"/>
                    </a:cubicBezTo>
                    <a:cubicBezTo>
                      <a:pt x="146" y="101"/>
                      <a:pt x="134" y="101"/>
                      <a:pt x="134" y="89"/>
                    </a:cubicBezTo>
                    <a:cubicBezTo>
                      <a:pt x="146" y="67"/>
                      <a:pt x="134" y="45"/>
                      <a:pt x="124" y="34"/>
                    </a:cubicBezTo>
                    <a:cubicBezTo>
                      <a:pt x="112" y="23"/>
                      <a:pt x="112" y="12"/>
                      <a:pt x="101" y="12"/>
                    </a:cubicBezTo>
                    <a:cubicBezTo>
                      <a:pt x="79" y="0"/>
                      <a:pt x="68" y="0"/>
                      <a:pt x="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8"/>
              <p:cNvSpPr/>
              <p:nvPr/>
            </p:nvSpPr>
            <p:spPr>
              <a:xfrm>
                <a:off x="1762512" y="2419549"/>
                <a:ext cx="4675" cy="3140"/>
              </a:xfrm>
              <a:custGeom>
                <a:avLst/>
                <a:gdLst/>
                <a:ahLst/>
                <a:cxnLst/>
                <a:rect l="l" t="t" r="r" b="b"/>
                <a:pathLst>
                  <a:path w="134" h="90" extrusionOk="0">
                    <a:moveTo>
                      <a:pt x="45" y="0"/>
                    </a:moveTo>
                    <a:cubicBezTo>
                      <a:pt x="34" y="0"/>
                      <a:pt x="22" y="11"/>
                      <a:pt x="22" y="11"/>
                    </a:cubicBezTo>
                    <a:cubicBezTo>
                      <a:pt x="22" y="11"/>
                      <a:pt x="12" y="11"/>
                      <a:pt x="12" y="23"/>
                    </a:cubicBezTo>
                    <a:lnTo>
                      <a:pt x="0" y="33"/>
                    </a:lnTo>
                    <a:cubicBezTo>
                      <a:pt x="0" y="45"/>
                      <a:pt x="12" y="45"/>
                      <a:pt x="12" y="45"/>
                    </a:cubicBezTo>
                    <a:lnTo>
                      <a:pt x="12" y="67"/>
                    </a:lnTo>
                    <a:cubicBezTo>
                      <a:pt x="22" y="67"/>
                      <a:pt x="22" y="67"/>
                      <a:pt x="22" y="78"/>
                    </a:cubicBezTo>
                    <a:lnTo>
                      <a:pt x="34" y="78"/>
                    </a:lnTo>
                    <a:lnTo>
                      <a:pt x="45" y="89"/>
                    </a:lnTo>
                    <a:lnTo>
                      <a:pt x="111" y="89"/>
                    </a:lnTo>
                    <a:cubicBezTo>
                      <a:pt x="111" y="89"/>
                      <a:pt x="123" y="89"/>
                      <a:pt x="123" y="78"/>
                    </a:cubicBezTo>
                    <a:lnTo>
                      <a:pt x="134" y="78"/>
                    </a:lnTo>
                    <a:lnTo>
                      <a:pt x="134" y="55"/>
                    </a:lnTo>
                    <a:lnTo>
                      <a:pt x="134" y="45"/>
                    </a:lnTo>
                    <a:cubicBezTo>
                      <a:pt x="134" y="33"/>
                      <a:pt x="123" y="23"/>
                      <a:pt x="123" y="23"/>
                    </a:cubicBezTo>
                    <a:cubicBezTo>
                      <a:pt x="111" y="23"/>
                      <a:pt x="111" y="11"/>
                      <a:pt x="101" y="11"/>
                    </a:cubicBezTo>
                    <a:cubicBezTo>
                      <a:pt x="101" y="0"/>
                      <a:pt x="89" y="0"/>
                      <a:pt x="7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8"/>
              <p:cNvSpPr/>
              <p:nvPr/>
            </p:nvSpPr>
            <p:spPr>
              <a:xfrm>
                <a:off x="1743114" y="2417037"/>
                <a:ext cx="7396" cy="4640"/>
              </a:xfrm>
              <a:custGeom>
                <a:avLst/>
                <a:gdLst/>
                <a:ahLst/>
                <a:cxnLst/>
                <a:rect l="l" t="t" r="r" b="b"/>
                <a:pathLst>
                  <a:path w="212" h="133" extrusionOk="0">
                    <a:moveTo>
                      <a:pt x="78" y="0"/>
                    </a:moveTo>
                    <a:cubicBezTo>
                      <a:pt x="71" y="0"/>
                      <a:pt x="64" y="2"/>
                      <a:pt x="56" y="6"/>
                    </a:cubicBezTo>
                    <a:lnTo>
                      <a:pt x="34" y="6"/>
                    </a:lnTo>
                    <a:cubicBezTo>
                      <a:pt x="22" y="6"/>
                      <a:pt x="22" y="16"/>
                      <a:pt x="22" y="16"/>
                    </a:cubicBezTo>
                    <a:cubicBezTo>
                      <a:pt x="12" y="16"/>
                      <a:pt x="0" y="28"/>
                      <a:pt x="0" y="39"/>
                    </a:cubicBezTo>
                    <a:lnTo>
                      <a:pt x="0" y="61"/>
                    </a:lnTo>
                    <a:cubicBezTo>
                      <a:pt x="0" y="83"/>
                      <a:pt x="22" y="95"/>
                      <a:pt x="34" y="105"/>
                    </a:cubicBezTo>
                    <a:cubicBezTo>
                      <a:pt x="56" y="117"/>
                      <a:pt x="89" y="127"/>
                      <a:pt x="111" y="127"/>
                    </a:cubicBezTo>
                    <a:lnTo>
                      <a:pt x="123" y="127"/>
                    </a:lnTo>
                    <a:cubicBezTo>
                      <a:pt x="130" y="127"/>
                      <a:pt x="138" y="133"/>
                      <a:pt x="145" y="133"/>
                    </a:cubicBezTo>
                    <a:cubicBezTo>
                      <a:pt x="149" y="133"/>
                      <a:pt x="152" y="131"/>
                      <a:pt x="156" y="127"/>
                    </a:cubicBezTo>
                    <a:lnTo>
                      <a:pt x="178" y="127"/>
                    </a:lnTo>
                    <a:cubicBezTo>
                      <a:pt x="178" y="117"/>
                      <a:pt x="178" y="117"/>
                      <a:pt x="190" y="117"/>
                    </a:cubicBezTo>
                    <a:cubicBezTo>
                      <a:pt x="200" y="117"/>
                      <a:pt x="200" y="105"/>
                      <a:pt x="200" y="95"/>
                    </a:cubicBezTo>
                    <a:cubicBezTo>
                      <a:pt x="212" y="83"/>
                      <a:pt x="200" y="61"/>
                      <a:pt x="190" y="50"/>
                    </a:cubicBezTo>
                    <a:lnTo>
                      <a:pt x="190" y="39"/>
                    </a:lnTo>
                    <a:cubicBezTo>
                      <a:pt x="178" y="39"/>
                      <a:pt x="167" y="28"/>
                      <a:pt x="156" y="16"/>
                    </a:cubicBezTo>
                    <a:cubicBezTo>
                      <a:pt x="145" y="16"/>
                      <a:pt x="145" y="16"/>
                      <a:pt x="134" y="6"/>
                    </a:cubicBezTo>
                    <a:lnTo>
                      <a:pt x="123" y="6"/>
                    </a:lnTo>
                    <a:cubicBezTo>
                      <a:pt x="108" y="6"/>
                      <a:pt x="93" y="0"/>
                      <a:pt x="7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8"/>
              <p:cNvSpPr/>
              <p:nvPr/>
            </p:nvSpPr>
            <p:spPr>
              <a:xfrm>
                <a:off x="1736904" y="2427678"/>
                <a:ext cx="5094" cy="3524"/>
              </a:xfrm>
              <a:custGeom>
                <a:avLst/>
                <a:gdLst/>
                <a:ahLst/>
                <a:cxnLst/>
                <a:rect l="l" t="t" r="r" b="b"/>
                <a:pathLst>
                  <a:path w="146" h="101" extrusionOk="0">
                    <a:moveTo>
                      <a:pt x="78" y="0"/>
                    </a:moveTo>
                    <a:cubicBezTo>
                      <a:pt x="67" y="0"/>
                      <a:pt x="56" y="12"/>
                      <a:pt x="56" y="12"/>
                    </a:cubicBezTo>
                    <a:lnTo>
                      <a:pt x="34" y="12"/>
                    </a:lnTo>
                    <a:cubicBezTo>
                      <a:pt x="34" y="12"/>
                      <a:pt x="22" y="12"/>
                      <a:pt x="22" y="23"/>
                    </a:cubicBezTo>
                    <a:cubicBezTo>
                      <a:pt x="12" y="23"/>
                      <a:pt x="12" y="23"/>
                      <a:pt x="0" y="34"/>
                    </a:cubicBezTo>
                    <a:lnTo>
                      <a:pt x="0" y="57"/>
                    </a:lnTo>
                    <a:cubicBezTo>
                      <a:pt x="0" y="57"/>
                      <a:pt x="0" y="67"/>
                      <a:pt x="12" y="67"/>
                    </a:cubicBezTo>
                    <a:lnTo>
                      <a:pt x="12" y="79"/>
                    </a:lnTo>
                    <a:cubicBezTo>
                      <a:pt x="22" y="89"/>
                      <a:pt x="22" y="89"/>
                      <a:pt x="34" y="89"/>
                    </a:cubicBezTo>
                    <a:cubicBezTo>
                      <a:pt x="45" y="101"/>
                      <a:pt x="56" y="101"/>
                      <a:pt x="56" y="101"/>
                    </a:cubicBezTo>
                    <a:lnTo>
                      <a:pt x="89" y="101"/>
                    </a:lnTo>
                    <a:cubicBezTo>
                      <a:pt x="101" y="101"/>
                      <a:pt x="111" y="89"/>
                      <a:pt x="123" y="89"/>
                    </a:cubicBezTo>
                    <a:cubicBezTo>
                      <a:pt x="123" y="89"/>
                      <a:pt x="134" y="89"/>
                      <a:pt x="134" y="79"/>
                    </a:cubicBezTo>
                    <a:lnTo>
                      <a:pt x="145" y="79"/>
                    </a:lnTo>
                    <a:lnTo>
                      <a:pt x="145" y="45"/>
                    </a:lnTo>
                    <a:cubicBezTo>
                      <a:pt x="145" y="34"/>
                      <a:pt x="134" y="34"/>
                      <a:pt x="134" y="23"/>
                    </a:cubicBezTo>
                    <a:cubicBezTo>
                      <a:pt x="123" y="23"/>
                      <a:pt x="123" y="12"/>
                      <a:pt x="111" y="12"/>
                    </a:cubicBezTo>
                    <a:cubicBezTo>
                      <a:pt x="111" y="12"/>
                      <a:pt x="101" y="0"/>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8"/>
              <p:cNvSpPr/>
              <p:nvPr/>
            </p:nvSpPr>
            <p:spPr>
              <a:xfrm>
                <a:off x="1745068" y="2438179"/>
                <a:ext cx="24456" cy="42981"/>
              </a:xfrm>
              <a:custGeom>
                <a:avLst/>
                <a:gdLst/>
                <a:ahLst/>
                <a:cxnLst/>
                <a:rect l="l" t="t" r="r" b="b"/>
                <a:pathLst>
                  <a:path w="701" h="1232" extrusionOk="0">
                    <a:moveTo>
                      <a:pt x="45" y="0"/>
                    </a:moveTo>
                    <a:cubicBezTo>
                      <a:pt x="33" y="0"/>
                      <a:pt x="22" y="0"/>
                      <a:pt x="22" y="11"/>
                    </a:cubicBezTo>
                    <a:cubicBezTo>
                      <a:pt x="11" y="11"/>
                      <a:pt x="11" y="11"/>
                      <a:pt x="11" y="22"/>
                    </a:cubicBezTo>
                    <a:cubicBezTo>
                      <a:pt x="0" y="22"/>
                      <a:pt x="0" y="33"/>
                      <a:pt x="0" y="45"/>
                    </a:cubicBezTo>
                    <a:lnTo>
                      <a:pt x="0" y="55"/>
                    </a:lnTo>
                    <a:cubicBezTo>
                      <a:pt x="0" y="67"/>
                      <a:pt x="11" y="67"/>
                      <a:pt x="11" y="78"/>
                    </a:cubicBezTo>
                    <a:cubicBezTo>
                      <a:pt x="11" y="89"/>
                      <a:pt x="22" y="89"/>
                      <a:pt x="33" y="100"/>
                    </a:cubicBezTo>
                    <a:lnTo>
                      <a:pt x="67" y="134"/>
                    </a:lnTo>
                    <a:lnTo>
                      <a:pt x="67" y="144"/>
                    </a:lnTo>
                    <a:cubicBezTo>
                      <a:pt x="78" y="401"/>
                      <a:pt x="167" y="656"/>
                      <a:pt x="300" y="868"/>
                    </a:cubicBezTo>
                    <a:lnTo>
                      <a:pt x="322" y="890"/>
                    </a:lnTo>
                    <a:cubicBezTo>
                      <a:pt x="345" y="934"/>
                      <a:pt x="367" y="967"/>
                      <a:pt x="401" y="1001"/>
                    </a:cubicBezTo>
                    <a:lnTo>
                      <a:pt x="434" y="1034"/>
                    </a:lnTo>
                    <a:cubicBezTo>
                      <a:pt x="456" y="1079"/>
                      <a:pt x="478" y="1135"/>
                      <a:pt x="500" y="1190"/>
                    </a:cubicBezTo>
                    <a:cubicBezTo>
                      <a:pt x="507" y="1214"/>
                      <a:pt x="543" y="1232"/>
                      <a:pt x="571" y="1232"/>
                    </a:cubicBezTo>
                    <a:cubicBezTo>
                      <a:pt x="594" y="1232"/>
                      <a:pt x="611" y="1220"/>
                      <a:pt x="601" y="1190"/>
                    </a:cubicBezTo>
                    <a:cubicBezTo>
                      <a:pt x="589" y="1157"/>
                      <a:pt x="589" y="1123"/>
                      <a:pt x="579" y="1090"/>
                    </a:cubicBezTo>
                    <a:lnTo>
                      <a:pt x="579" y="1090"/>
                    </a:lnTo>
                    <a:cubicBezTo>
                      <a:pt x="586" y="1106"/>
                      <a:pt x="616" y="1122"/>
                      <a:pt x="641" y="1122"/>
                    </a:cubicBezTo>
                    <a:cubicBezTo>
                      <a:pt x="652" y="1122"/>
                      <a:pt x="661" y="1119"/>
                      <a:pt x="668" y="1112"/>
                    </a:cubicBezTo>
                    <a:cubicBezTo>
                      <a:pt x="700" y="1079"/>
                      <a:pt x="690" y="1046"/>
                      <a:pt x="668" y="1012"/>
                    </a:cubicBezTo>
                    <a:lnTo>
                      <a:pt x="656" y="1001"/>
                    </a:lnTo>
                    <a:cubicBezTo>
                      <a:pt x="579" y="745"/>
                      <a:pt x="579" y="478"/>
                      <a:pt x="579" y="223"/>
                    </a:cubicBezTo>
                    <a:cubicBezTo>
                      <a:pt x="579" y="201"/>
                      <a:pt x="545" y="179"/>
                      <a:pt x="522" y="179"/>
                    </a:cubicBezTo>
                    <a:cubicBezTo>
                      <a:pt x="510" y="179"/>
                      <a:pt x="500" y="185"/>
                      <a:pt x="500" y="200"/>
                    </a:cubicBezTo>
                    <a:cubicBezTo>
                      <a:pt x="490" y="367"/>
                      <a:pt x="490" y="545"/>
                      <a:pt x="500" y="712"/>
                    </a:cubicBezTo>
                    <a:cubicBezTo>
                      <a:pt x="490" y="623"/>
                      <a:pt x="467" y="522"/>
                      <a:pt x="456" y="423"/>
                    </a:cubicBezTo>
                    <a:cubicBezTo>
                      <a:pt x="450" y="405"/>
                      <a:pt x="431" y="393"/>
                      <a:pt x="415" y="393"/>
                    </a:cubicBezTo>
                    <a:cubicBezTo>
                      <a:pt x="401" y="393"/>
                      <a:pt x="389" y="402"/>
                      <a:pt x="389" y="423"/>
                    </a:cubicBezTo>
                    <a:cubicBezTo>
                      <a:pt x="401" y="522"/>
                      <a:pt x="411" y="634"/>
                      <a:pt x="423" y="745"/>
                    </a:cubicBezTo>
                    <a:cubicBezTo>
                      <a:pt x="411" y="700"/>
                      <a:pt x="389" y="668"/>
                      <a:pt x="367" y="623"/>
                    </a:cubicBezTo>
                    <a:cubicBezTo>
                      <a:pt x="360" y="609"/>
                      <a:pt x="331" y="595"/>
                      <a:pt x="307" y="595"/>
                    </a:cubicBezTo>
                    <a:cubicBezTo>
                      <a:pt x="294" y="595"/>
                      <a:pt x="282" y="599"/>
                      <a:pt x="278" y="611"/>
                    </a:cubicBezTo>
                    <a:lnTo>
                      <a:pt x="245" y="512"/>
                    </a:lnTo>
                    <a:cubicBezTo>
                      <a:pt x="200" y="401"/>
                      <a:pt x="167" y="289"/>
                      <a:pt x="144" y="167"/>
                    </a:cubicBezTo>
                    <a:lnTo>
                      <a:pt x="144" y="167"/>
                    </a:lnTo>
                    <a:lnTo>
                      <a:pt x="156" y="178"/>
                    </a:lnTo>
                    <a:lnTo>
                      <a:pt x="200" y="178"/>
                    </a:lnTo>
                    <a:cubicBezTo>
                      <a:pt x="211" y="167"/>
                      <a:pt x="223" y="156"/>
                      <a:pt x="223" y="144"/>
                    </a:cubicBezTo>
                    <a:lnTo>
                      <a:pt x="223" y="134"/>
                    </a:lnTo>
                    <a:lnTo>
                      <a:pt x="223" y="100"/>
                    </a:lnTo>
                    <a:cubicBezTo>
                      <a:pt x="223" y="89"/>
                      <a:pt x="211" y="89"/>
                      <a:pt x="211" y="78"/>
                    </a:cubicBezTo>
                    <a:cubicBezTo>
                      <a:pt x="200" y="78"/>
                      <a:pt x="200" y="67"/>
                      <a:pt x="200" y="67"/>
                    </a:cubicBezTo>
                    <a:cubicBezTo>
                      <a:pt x="189" y="55"/>
                      <a:pt x="178" y="45"/>
                      <a:pt x="167" y="45"/>
                    </a:cubicBezTo>
                    <a:lnTo>
                      <a:pt x="156" y="33"/>
                    </a:lnTo>
                    <a:cubicBezTo>
                      <a:pt x="144" y="33"/>
                      <a:pt x="134" y="22"/>
                      <a:pt x="122" y="22"/>
                    </a:cubicBezTo>
                    <a:cubicBezTo>
                      <a:pt x="111" y="22"/>
                      <a:pt x="100" y="11"/>
                      <a:pt x="89" y="11"/>
                    </a:cubicBezTo>
                    <a:cubicBezTo>
                      <a:pt x="78" y="11"/>
                      <a:pt x="67" y="0"/>
                      <a:pt x="5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8"/>
              <p:cNvSpPr/>
              <p:nvPr/>
            </p:nvSpPr>
            <p:spPr>
              <a:xfrm>
                <a:off x="1851373" y="2401093"/>
                <a:ext cx="226245" cy="175624"/>
              </a:xfrm>
              <a:custGeom>
                <a:avLst/>
                <a:gdLst/>
                <a:ahLst/>
                <a:cxnLst/>
                <a:rect l="l" t="t" r="r" b="b"/>
                <a:pathLst>
                  <a:path w="6485" h="5034" extrusionOk="0">
                    <a:moveTo>
                      <a:pt x="5180" y="1"/>
                    </a:moveTo>
                    <a:cubicBezTo>
                      <a:pt x="5048" y="1"/>
                      <a:pt x="4914" y="20"/>
                      <a:pt x="4783" y="62"/>
                    </a:cubicBezTo>
                    <a:cubicBezTo>
                      <a:pt x="4272" y="229"/>
                      <a:pt x="3926" y="529"/>
                      <a:pt x="3182" y="752"/>
                    </a:cubicBezTo>
                    <a:cubicBezTo>
                      <a:pt x="2436" y="985"/>
                      <a:pt x="2503" y="841"/>
                      <a:pt x="1691" y="1108"/>
                    </a:cubicBezTo>
                    <a:cubicBezTo>
                      <a:pt x="879" y="1363"/>
                      <a:pt x="579" y="1575"/>
                      <a:pt x="579" y="1575"/>
                    </a:cubicBezTo>
                    <a:lnTo>
                      <a:pt x="1" y="3510"/>
                    </a:lnTo>
                    <a:cubicBezTo>
                      <a:pt x="1" y="3510"/>
                      <a:pt x="824" y="4366"/>
                      <a:pt x="1091" y="4588"/>
                    </a:cubicBezTo>
                    <a:cubicBezTo>
                      <a:pt x="1368" y="4811"/>
                      <a:pt x="1980" y="5011"/>
                      <a:pt x="2592" y="5033"/>
                    </a:cubicBezTo>
                    <a:cubicBezTo>
                      <a:pt x="2603" y="5034"/>
                      <a:pt x="2615" y="5034"/>
                      <a:pt x="2627" y="5034"/>
                    </a:cubicBezTo>
                    <a:cubicBezTo>
                      <a:pt x="3250" y="5034"/>
                      <a:pt x="4455" y="4741"/>
                      <a:pt x="4739" y="4588"/>
                    </a:cubicBezTo>
                    <a:cubicBezTo>
                      <a:pt x="5028" y="4433"/>
                      <a:pt x="5428" y="4044"/>
                      <a:pt x="5628" y="3821"/>
                    </a:cubicBezTo>
                    <a:cubicBezTo>
                      <a:pt x="5829" y="3599"/>
                      <a:pt x="6040" y="3521"/>
                      <a:pt x="6084" y="3176"/>
                    </a:cubicBezTo>
                    <a:cubicBezTo>
                      <a:pt x="6129" y="2843"/>
                      <a:pt x="5918" y="2297"/>
                      <a:pt x="6017" y="1852"/>
                    </a:cubicBezTo>
                    <a:cubicBezTo>
                      <a:pt x="6129" y="1408"/>
                      <a:pt x="6484" y="618"/>
                      <a:pt x="6173" y="351"/>
                    </a:cubicBezTo>
                    <a:cubicBezTo>
                      <a:pt x="5941" y="161"/>
                      <a:pt x="5567" y="1"/>
                      <a:pt x="5180"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8"/>
              <p:cNvSpPr/>
              <p:nvPr/>
            </p:nvSpPr>
            <p:spPr>
              <a:xfrm>
                <a:off x="1851757" y="2435074"/>
                <a:ext cx="157203" cy="121618"/>
              </a:xfrm>
              <a:custGeom>
                <a:avLst/>
                <a:gdLst/>
                <a:ahLst/>
                <a:cxnLst/>
                <a:rect l="l" t="t" r="r" b="b"/>
                <a:pathLst>
                  <a:path w="4506" h="3486" extrusionOk="0">
                    <a:moveTo>
                      <a:pt x="2147" y="0"/>
                    </a:moveTo>
                    <a:cubicBezTo>
                      <a:pt x="2025" y="22"/>
                      <a:pt x="1880" y="67"/>
                      <a:pt x="1680" y="134"/>
                    </a:cubicBezTo>
                    <a:cubicBezTo>
                      <a:pt x="868" y="389"/>
                      <a:pt x="568" y="601"/>
                      <a:pt x="568" y="601"/>
                    </a:cubicBezTo>
                    <a:lnTo>
                      <a:pt x="0" y="2480"/>
                    </a:lnTo>
                    <a:cubicBezTo>
                      <a:pt x="23" y="2502"/>
                      <a:pt x="34" y="2514"/>
                      <a:pt x="56" y="2525"/>
                    </a:cubicBezTo>
                    <a:cubicBezTo>
                      <a:pt x="156" y="2613"/>
                      <a:pt x="279" y="2658"/>
                      <a:pt x="390" y="2736"/>
                    </a:cubicBezTo>
                    <a:cubicBezTo>
                      <a:pt x="690" y="2947"/>
                      <a:pt x="991" y="3159"/>
                      <a:pt x="1335" y="3303"/>
                    </a:cubicBezTo>
                    <a:cubicBezTo>
                      <a:pt x="1535" y="3392"/>
                      <a:pt x="1747" y="3448"/>
                      <a:pt x="1958" y="3470"/>
                    </a:cubicBezTo>
                    <a:cubicBezTo>
                      <a:pt x="2033" y="3480"/>
                      <a:pt x="2109" y="3485"/>
                      <a:pt x="2186" y="3485"/>
                    </a:cubicBezTo>
                    <a:cubicBezTo>
                      <a:pt x="2358" y="3485"/>
                      <a:pt x="2530" y="3460"/>
                      <a:pt x="2692" y="3414"/>
                    </a:cubicBezTo>
                    <a:cubicBezTo>
                      <a:pt x="2770" y="3392"/>
                      <a:pt x="2848" y="3370"/>
                      <a:pt x="2914" y="3325"/>
                    </a:cubicBezTo>
                    <a:cubicBezTo>
                      <a:pt x="2993" y="3270"/>
                      <a:pt x="3048" y="3192"/>
                      <a:pt x="3115" y="3137"/>
                    </a:cubicBezTo>
                    <a:cubicBezTo>
                      <a:pt x="3260" y="3025"/>
                      <a:pt x="3460" y="3003"/>
                      <a:pt x="3638" y="2936"/>
                    </a:cubicBezTo>
                    <a:cubicBezTo>
                      <a:pt x="4060" y="2769"/>
                      <a:pt x="4305" y="2347"/>
                      <a:pt x="4439" y="1935"/>
                    </a:cubicBezTo>
                    <a:cubicBezTo>
                      <a:pt x="4471" y="1835"/>
                      <a:pt x="4505" y="1735"/>
                      <a:pt x="4505" y="1624"/>
                    </a:cubicBezTo>
                    <a:cubicBezTo>
                      <a:pt x="4483" y="1346"/>
                      <a:pt x="4205" y="1112"/>
                      <a:pt x="3905" y="1090"/>
                    </a:cubicBezTo>
                    <a:cubicBezTo>
                      <a:pt x="3874" y="1090"/>
                      <a:pt x="3840" y="1092"/>
                      <a:pt x="3805" y="1092"/>
                    </a:cubicBezTo>
                    <a:cubicBezTo>
                      <a:pt x="3751" y="1092"/>
                      <a:pt x="3696" y="1088"/>
                      <a:pt x="3648" y="1068"/>
                    </a:cubicBezTo>
                    <a:cubicBezTo>
                      <a:pt x="3571" y="1034"/>
                      <a:pt x="3515" y="967"/>
                      <a:pt x="3438" y="923"/>
                    </a:cubicBezTo>
                    <a:cubicBezTo>
                      <a:pt x="3270" y="846"/>
                      <a:pt x="3026" y="923"/>
                      <a:pt x="2870" y="823"/>
                    </a:cubicBezTo>
                    <a:cubicBezTo>
                      <a:pt x="2726" y="723"/>
                      <a:pt x="2714" y="545"/>
                      <a:pt x="2647" y="401"/>
                    </a:cubicBezTo>
                    <a:cubicBezTo>
                      <a:pt x="2548" y="211"/>
                      <a:pt x="2348" y="100"/>
                      <a:pt x="2147"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8"/>
              <p:cNvSpPr/>
              <p:nvPr/>
            </p:nvSpPr>
            <p:spPr>
              <a:xfrm>
                <a:off x="1938664" y="2539425"/>
                <a:ext cx="65623" cy="16746"/>
              </a:xfrm>
              <a:custGeom>
                <a:avLst/>
                <a:gdLst/>
                <a:ahLst/>
                <a:cxnLst/>
                <a:rect l="l" t="t" r="r" b="b"/>
                <a:pathLst>
                  <a:path w="1881" h="480" extrusionOk="0">
                    <a:moveTo>
                      <a:pt x="1480" y="1"/>
                    </a:moveTo>
                    <a:cubicBezTo>
                      <a:pt x="1236" y="45"/>
                      <a:pt x="979" y="79"/>
                      <a:pt x="724" y="90"/>
                    </a:cubicBezTo>
                    <a:cubicBezTo>
                      <a:pt x="690" y="112"/>
                      <a:pt x="657" y="123"/>
                      <a:pt x="624" y="146"/>
                    </a:cubicBezTo>
                    <a:cubicBezTo>
                      <a:pt x="624" y="156"/>
                      <a:pt x="613" y="156"/>
                      <a:pt x="613" y="168"/>
                    </a:cubicBezTo>
                    <a:cubicBezTo>
                      <a:pt x="913" y="146"/>
                      <a:pt x="1213" y="112"/>
                      <a:pt x="1503" y="45"/>
                    </a:cubicBezTo>
                    <a:cubicBezTo>
                      <a:pt x="1525" y="34"/>
                      <a:pt x="1503" y="1"/>
                      <a:pt x="1480" y="1"/>
                    </a:cubicBezTo>
                    <a:close/>
                    <a:moveTo>
                      <a:pt x="1836" y="245"/>
                    </a:moveTo>
                    <a:cubicBezTo>
                      <a:pt x="1536" y="324"/>
                      <a:pt x="1236" y="368"/>
                      <a:pt x="924" y="401"/>
                    </a:cubicBezTo>
                    <a:cubicBezTo>
                      <a:pt x="769" y="413"/>
                      <a:pt x="601" y="423"/>
                      <a:pt x="446" y="423"/>
                    </a:cubicBezTo>
                    <a:cubicBezTo>
                      <a:pt x="368" y="423"/>
                      <a:pt x="301" y="423"/>
                      <a:pt x="235" y="413"/>
                    </a:cubicBezTo>
                    <a:cubicBezTo>
                      <a:pt x="223" y="423"/>
                      <a:pt x="212" y="423"/>
                      <a:pt x="201" y="423"/>
                    </a:cubicBezTo>
                    <a:cubicBezTo>
                      <a:pt x="134" y="446"/>
                      <a:pt x="67" y="457"/>
                      <a:pt x="1" y="468"/>
                    </a:cubicBezTo>
                    <a:cubicBezTo>
                      <a:pt x="123" y="479"/>
                      <a:pt x="257" y="479"/>
                      <a:pt x="379" y="479"/>
                    </a:cubicBezTo>
                    <a:cubicBezTo>
                      <a:pt x="880" y="479"/>
                      <a:pt x="1380" y="413"/>
                      <a:pt x="1859" y="290"/>
                    </a:cubicBezTo>
                    <a:cubicBezTo>
                      <a:pt x="1881" y="279"/>
                      <a:pt x="1859" y="245"/>
                      <a:pt x="1836" y="245"/>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8"/>
              <p:cNvSpPr/>
              <p:nvPr/>
            </p:nvSpPr>
            <p:spPr>
              <a:xfrm>
                <a:off x="1869236" y="2525853"/>
                <a:ext cx="94720" cy="29899"/>
              </a:xfrm>
              <a:custGeom>
                <a:avLst/>
                <a:gdLst/>
                <a:ahLst/>
                <a:cxnLst/>
                <a:rect l="l" t="t" r="r" b="b"/>
                <a:pathLst>
                  <a:path w="2715" h="857" extrusionOk="0">
                    <a:moveTo>
                      <a:pt x="189" y="1"/>
                    </a:moveTo>
                    <a:cubicBezTo>
                      <a:pt x="122" y="23"/>
                      <a:pt x="67" y="45"/>
                      <a:pt x="0" y="78"/>
                    </a:cubicBezTo>
                    <a:cubicBezTo>
                      <a:pt x="45" y="123"/>
                      <a:pt x="100" y="157"/>
                      <a:pt x="156" y="201"/>
                    </a:cubicBezTo>
                    <a:cubicBezTo>
                      <a:pt x="278" y="290"/>
                      <a:pt x="411" y="379"/>
                      <a:pt x="545" y="446"/>
                    </a:cubicBezTo>
                    <a:cubicBezTo>
                      <a:pt x="1001" y="690"/>
                      <a:pt x="1491" y="812"/>
                      <a:pt x="1991" y="857"/>
                    </a:cubicBezTo>
                    <a:cubicBezTo>
                      <a:pt x="2057" y="846"/>
                      <a:pt x="2124" y="835"/>
                      <a:pt x="2191" y="812"/>
                    </a:cubicBezTo>
                    <a:cubicBezTo>
                      <a:pt x="2202" y="812"/>
                      <a:pt x="2213" y="812"/>
                      <a:pt x="2225" y="802"/>
                    </a:cubicBezTo>
                    <a:cubicBezTo>
                      <a:pt x="1902" y="790"/>
                      <a:pt x="1590" y="746"/>
                      <a:pt x="1279" y="657"/>
                    </a:cubicBezTo>
                    <a:cubicBezTo>
                      <a:pt x="1012" y="579"/>
                      <a:pt x="757" y="468"/>
                      <a:pt x="523" y="323"/>
                    </a:cubicBezTo>
                    <a:cubicBezTo>
                      <a:pt x="411" y="256"/>
                      <a:pt x="300" y="179"/>
                      <a:pt x="200" y="90"/>
                    </a:cubicBezTo>
                    <a:lnTo>
                      <a:pt x="167" y="56"/>
                    </a:lnTo>
                    <a:lnTo>
                      <a:pt x="167" y="56"/>
                    </a:lnTo>
                    <a:cubicBezTo>
                      <a:pt x="322" y="134"/>
                      <a:pt x="478" y="201"/>
                      <a:pt x="634" y="256"/>
                    </a:cubicBezTo>
                    <a:cubicBezTo>
                      <a:pt x="1190" y="446"/>
                      <a:pt x="1791" y="557"/>
                      <a:pt x="2391" y="557"/>
                    </a:cubicBezTo>
                    <a:lnTo>
                      <a:pt x="2603" y="557"/>
                    </a:lnTo>
                    <a:cubicBezTo>
                      <a:pt x="2603" y="545"/>
                      <a:pt x="2614" y="545"/>
                      <a:pt x="2614" y="535"/>
                    </a:cubicBezTo>
                    <a:cubicBezTo>
                      <a:pt x="2647" y="512"/>
                      <a:pt x="2680" y="501"/>
                      <a:pt x="2714" y="479"/>
                    </a:cubicBezTo>
                    <a:lnTo>
                      <a:pt x="2670" y="479"/>
                    </a:lnTo>
                    <a:cubicBezTo>
                      <a:pt x="2591" y="490"/>
                      <a:pt x="2514" y="490"/>
                      <a:pt x="2447" y="490"/>
                    </a:cubicBezTo>
                    <a:cubicBezTo>
                      <a:pt x="1669" y="490"/>
                      <a:pt x="890" y="312"/>
                      <a:pt x="18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8"/>
              <p:cNvSpPr/>
              <p:nvPr/>
            </p:nvSpPr>
            <p:spPr>
              <a:xfrm>
                <a:off x="1895612" y="2495954"/>
                <a:ext cx="103267" cy="20235"/>
              </a:xfrm>
              <a:custGeom>
                <a:avLst/>
                <a:gdLst/>
                <a:ahLst/>
                <a:cxnLst/>
                <a:rect l="l" t="t" r="r" b="b"/>
                <a:pathLst>
                  <a:path w="2960" h="580" extrusionOk="0">
                    <a:moveTo>
                      <a:pt x="2903" y="1"/>
                    </a:moveTo>
                    <a:cubicBezTo>
                      <a:pt x="2648" y="45"/>
                      <a:pt x="2391" y="112"/>
                      <a:pt x="2136" y="179"/>
                    </a:cubicBezTo>
                    <a:cubicBezTo>
                      <a:pt x="1580" y="335"/>
                      <a:pt x="990" y="502"/>
                      <a:pt x="412" y="502"/>
                    </a:cubicBezTo>
                    <a:cubicBezTo>
                      <a:pt x="300" y="502"/>
                      <a:pt x="189" y="502"/>
                      <a:pt x="78" y="480"/>
                    </a:cubicBezTo>
                    <a:cubicBezTo>
                      <a:pt x="56" y="502"/>
                      <a:pt x="23" y="524"/>
                      <a:pt x="1" y="546"/>
                    </a:cubicBezTo>
                    <a:cubicBezTo>
                      <a:pt x="90" y="557"/>
                      <a:pt x="189" y="569"/>
                      <a:pt x="278" y="579"/>
                    </a:cubicBezTo>
                    <a:lnTo>
                      <a:pt x="468" y="579"/>
                    </a:lnTo>
                    <a:cubicBezTo>
                      <a:pt x="1313" y="579"/>
                      <a:pt x="2114" y="235"/>
                      <a:pt x="2925" y="45"/>
                    </a:cubicBezTo>
                    <a:cubicBezTo>
                      <a:pt x="2959" y="35"/>
                      <a:pt x="2937" y="1"/>
                      <a:pt x="290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8"/>
              <p:cNvSpPr/>
              <p:nvPr/>
            </p:nvSpPr>
            <p:spPr>
              <a:xfrm>
                <a:off x="1984473" y="2469195"/>
                <a:ext cx="13606" cy="4291"/>
              </a:xfrm>
              <a:custGeom>
                <a:avLst/>
                <a:gdLst/>
                <a:ahLst/>
                <a:cxnLst/>
                <a:rect l="l" t="t" r="r" b="b"/>
                <a:pathLst>
                  <a:path w="390" h="123" extrusionOk="0">
                    <a:moveTo>
                      <a:pt x="334" y="1"/>
                    </a:moveTo>
                    <a:cubicBezTo>
                      <a:pt x="223" y="34"/>
                      <a:pt x="111" y="78"/>
                      <a:pt x="0" y="112"/>
                    </a:cubicBezTo>
                    <a:lnTo>
                      <a:pt x="101" y="112"/>
                    </a:lnTo>
                    <a:cubicBezTo>
                      <a:pt x="123" y="112"/>
                      <a:pt x="134" y="112"/>
                      <a:pt x="145" y="123"/>
                    </a:cubicBezTo>
                    <a:cubicBezTo>
                      <a:pt x="223" y="90"/>
                      <a:pt x="289" y="68"/>
                      <a:pt x="368" y="45"/>
                    </a:cubicBezTo>
                    <a:cubicBezTo>
                      <a:pt x="390" y="34"/>
                      <a:pt x="368" y="1"/>
                      <a:pt x="345"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8"/>
              <p:cNvSpPr/>
              <p:nvPr/>
            </p:nvSpPr>
            <p:spPr>
              <a:xfrm>
                <a:off x="1910370" y="2473102"/>
                <a:ext cx="79195" cy="24840"/>
              </a:xfrm>
              <a:custGeom>
                <a:avLst/>
                <a:gdLst/>
                <a:ahLst/>
                <a:cxnLst/>
                <a:rect l="l" t="t" r="r" b="b"/>
                <a:pathLst>
                  <a:path w="2270" h="712" extrusionOk="0">
                    <a:moveTo>
                      <a:pt x="2124" y="0"/>
                    </a:moveTo>
                    <a:cubicBezTo>
                      <a:pt x="1980" y="45"/>
                      <a:pt x="1835" y="89"/>
                      <a:pt x="1701" y="134"/>
                    </a:cubicBezTo>
                    <a:cubicBezTo>
                      <a:pt x="1257" y="278"/>
                      <a:pt x="823" y="423"/>
                      <a:pt x="389" y="556"/>
                    </a:cubicBezTo>
                    <a:cubicBezTo>
                      <a:pt x="278" y="579"/>
                      <a:pt x="167" y="611"/>
                      <a:pt x="55" y="623"/>
                    </a:cubicBezTo>
                    <a:cubicBezTo>
                      <a:pt x="33" y="656"/>
                      <a:pt x="22" y="690"/>
                      <a:pt x="0" y="712"/>
                    </a:cubicBezTo>
                    <a:cubicBezTo>
                      <a:pt x="144" y="700"/>
                      <a:pt x="278" y="668"/>
                      <a:pt x="411" y="634"/>
                    </a:cubicBezTo>
                    <a:cubicBezTo>
                      <a:pt x="634" y="567"/>
                      <a:pt x="856" y="490"/>
                      <a:pt x="1079" y="411"/>
                    </a:cubicBezTo>
                    <a:cubicBezTo>
                      <a:pt x="1479" y="278"/>
                      <a:pt x="1879" y="144"/>
                      <a:pt x="2269" y="11"/>
                    </a:cubicBezTo>
                    <a:cubicBezTo>
                      <a:pt x="2258" y="0"/>
                      <a:pt x="2247" y="0"/>
                      <a:pt x="222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8"/>
              <p:cNvSpPr/>
              <p:nvPr/>
            </p:nvSpPr>
            <p:spPr>
              <a:xfrm>
                <a:off x="2000765" y="2512666"/>
                <a:ext cx="9734" cy="3524"/>
              </a:xfrm>
              <a:custGeom>
                <a:avLst/>
                <a:gdLst/>
                <a:ahLst/>
                <a:cxnLst/>
                <a:rect l="l" t="t" r="r" b="b"/>
                <a:pathLst>
                  <a:path w="279" h="101" extrusionOk="0">
                    <a:moveTo>
                      <a:pt x="234" y="1"/>
                    </a:moveTo>
                    <a:lnTo>
                      <a:pt x="34" y="34"/>
                    </a:lnTo>
                    <a:lnTo>
                      <a:pt x="0" y="100"/>
                    </a:lnTo>
                    <a:cubicBezTo>
                      <a:pt x="123" y="78"/>
                      <a:pt x="245" y="45"/>
                      <a:pt x="267" y="34"/>
                    </a:cubicBezTo>
                    <a:cubicBezTo>
                      <a:pt x="279" y="23"/>
                      <a:pt x="256" y="1"/>
                      <a:pt x="245"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8"/>
              <p:cNvSpPr/>
              <p:nvPr/>
            </p:nvSpPr>
            <p:spPr>
              <a:xfrm>
                <a:off x="1885110" y="2513817"/>
                <a:ext cx="116873" cy="12455"/>
              </a:xfrm>
              <a:custGeom>
                <a:avLst/>
                <a:gdLst/>
                <a:ahLst/>
                <a:cxnLst/>
                <a:rect l="l" t="t" r="r" b="b"/>
                <a:pathLst>
                  <a:path w="3350" h="357" extrusionOk="0">
                    <a:moveTo>
                      <a:pt x="3349" y="1"/>
                    </a:moveTo>
                    <a:cubicBezTo>
                      <a:pt x="3271" y="23"/>
                      <a:pt x="3182" y="45"/>
                      <a:pt x="3093" y="57"/>
                    </a:cubicBezTo>
                    <a:cubicBezTo>
                      <a:pt x="2949" y="90"/>
                      <a:pt x="2804" y="112"/>
                      <a:pt x="2648" y="134"/>
                    </a:cubicBezTo>
                    <a:cubicBezTo>
                      <a:pt x="2114" y="212"/>
                      <a:pt x="1570" y="268"/>
                      <a:pt x="1036" y="279"/>
                    </a:cubicBezTo>
                    <a:lnTo>
                      <a:pt x="813" y="279"/>
                    </a:lnTo>
                    <a:cubicBezTo>
                      <a:pt x="613" y="279"/>
                      <a:pt x="423" y="268"/>
                      <a:pt x="246" y="223"/>
                    </a:cubicBezTo>
                    <a:cubicBezTo>
                      <a:pt x="190" y="212"/>
                      <a:pt x="146" y="190"/>
                      <a:pt x="90" y="168"/>
                    </a:cubicBezTo>
                    <a:cubicBezTo>
                      <a:pt x="57" y="190"/>
                      <a:pt x="35" y="201"/>
                      <a:pt x="1" y="223"/>
                    </a:cubicBezTo>
                    <a:cubicBezTo>
                      <a:pt x="68" y="257"/>
                      <a:pt x="146" y="279"/>
                      <a:pt x="213" y="301"/>
                    </a:cubicBezTo>
                    <a:cubicBezTo>
                      <a:pt x="401" y="346"/>
                      <a:pt x="601" y="356"/>
                      <a:pt x="802" y="356"/>
                    </a:cubicBezTo>
                    <a:lnTo>
                      <a:pt x="1024" y="356"/>
                    </a:lnTo>
                    <a:cubicBezTo>
                      <a:pt x="1313" y="346"/>
                      <a:pt x="1602" y="334"/>
                      <a:pt x="1892" y="301"/>
                    </a:cubicBezTo>
                    <a:cubicBezTo>
                      <a:pt x="2170" y="279"/>
                      <a:pt x="2459" y="235"/>
                      <a:pt x="2737" y="190"/>
                    </a:cubicBezTo>
                    <a:cubicBezTo>
                      <a:pt x="2882" y="168"/>
                      <a:pt x="3015" y="134"/>
                      <a:pt x="3160" y="101"/>
                    </a:cubicBezTo>
                    <a:cubicBezTo>
                      <a:pt x="3193" y="101"/>
                      <a:pt x="3260" y="90"/>
                      <a:pt x="3315" y="67"/>
                    </a:cubicBezTo>
                    <a:lnTo>
                      <a:pt x="3349"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8"/>
              <p:cNvSpPr/>
              <p:nvPr/>
            </p:nvSpPr>
            <p:spPr>
              <a:xfrm>
                <a:off x="1965842" y="2464555"/>
                <a:ext cx="5094" cy="2372"/>
              </a:xfrm>
              <a:custGeom>
                <a:avLst/>
                <a:gdLst/>
                <a:ahLst/>
                <a:cxnLst/>
                <a:rect l="l" t="t" r="r" b="b"/>
                <a:pathLst>
                  <a:path w="146" h="68" extrusionOk="0">
                    <a:moveTo>
                      <a:pt x="89" y="1"/>
                    </a:moveTo>
                    <a:cubicBezTo>
                      <a:pt x="79" y="1"/>
                      <a:pt x="79" y="1"/>
                      <a:pt x="67" y="11"/>
                    </a:cubicBezTo>
                    <a:lnTo>
                      <a:pt x="0" y="45"/>
                    </a:lnTo>
                    <a:cubicBezTo>
                      <a:pt x="45" y="45"/>
                      <a:pt x="89" y="56"/>
                      <a:pt x="134" y="67"/>
                    </a:cubicBezTo>
                    <a:cubicBezTo>
                      <a:pt x="145" y="45"/>
                      <a:pt x="111" y="1"/>
                      <a:pt x="89"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8"/>
              <p:cNvSpPr/>
              <p:nvPr/>
            </p:nvSpPr>
            <p:spPr>
              <a:xfrm>
                <a:off x="1915010" y="2466090"/>
                <a:ext cx="55506" cy="21386"/>
              </a:xfrm>
              <a:custGeom>
                <a:avLst/>
                <a:gdLst/>
                <a:ahLst/>
                <a:cxnLst/>
                <a:rect l="l" t="t" r="r" b="b"/>
                <a:pathLst>
                  <a:path w="1591" h="613" extrusionOk="0">
                    <a:moveTo>
                      <a:pt x="1457" y="1"/>
                    </a:moveTo>
                    <a:cubicBezTo>
                      <a:pt x="1202" y="123"/>
                      <a:pt x="935" y="234"/>
                      <a:pt x="656" y="335"/>
                    </a:cubicBezTo>
                    <a:cubicBezTo>
                      <a:pt x="512" y="390"/>
                      <a:pt x="367" y="446"/>
                      <a:pt x="212" y="490"/>
                    </a:cubicBezTo>
                    <a:cubicBezTo>
                      <a:pt x="156" y="501"/>
                      <a:pt x="90" y="523"/>
                      <a:pt x="23" y="535"/>
                    </a:cubicBezTo>
                    <a:cubicBezTo>
                      <a:pt x="23" y="557"/>
                      <a:pt x="11" y="579"/>
                      <a:pt x="1" y="612"/>
                    </a:cubicBezTo>
                    <a:cubicBezTo>
                      <a:pt x="78" y="602"/>
                      <a:pt x="156" y="590"/>
                      <a:pt x="234" y="568"/>
                    </a:cubicBezTo>
                    <a:cubicBezTo>
                      <a:pt x="379" y="535"/>
                      <a:pt x="535" y="479"/>
                      <a:pt x="679" y="424"/>
                    </a:cubicBezTo>
                    <a:cubicBezTo>
                      <a:pt x="990" y="312"/>
                      <a:pt x="1291" y="190"/>
                      <a:pt x="1580" y="34"/>
                    </a:cubicBezTo>
                    <a:cubicBezTo>
                      <a:pt x="1580" y="23"/>
                      <a:pt x="1580" y="23"/>
                      <a:pt x="1591" y="23"/>
                    </a:cubicBezTo>
                    <a:cubicBezTo>
                      <a:pt x="1546" y="12"/>
                      <a:pt x="1502" y="1"/>
                      <a:pt x="1457"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8"/>
              <p:cNvSpPr/>
              <p:nvPr/>
            </p:nvSpPr>
            <p:spPr>
              <a:xfrm>
                <a:off x="1948747" y="2448646"/>
                <a:ext cx="43923" cy="13606"/>
              </a:xfrm>
              <a:custGeom>
                <a:avLst/>
                <a:gdLst/>
                <a:ahLst/>
                <a:cxnLst/>
                <a:rect l="l" t="t" r="r" b="b"/>
                <a:pathLst>
                  <a:path w="1259" h="390" extrusionOk="0">
                    <a:moveTo>
                      <a:pt x="1202" y="0"/>
                    </a:moveTo>
                    <a:cubicBezTo>
                      <a:pt x="791" y="56"/>
                      <a:pt x="379" y="156"/>
                      <a:pt x="1" y="345"/>
                    </a:cubicBezTo>
                    <a:cubicBezTo>
                      <a:pt x="12" y="356"/>
                      <a:pt x="23" y="368"/>
                      <a:pt x="35" y="390"/>
                    </a:cubicBezTo>
                    <a:cubicBezTo>
                      <a:pt x="413" y="222"/>
                      <a:pt x="813" y="101"/>
                      <a:pt x="1224" y="45"/>
                    </a:cubicBezTo>
                    <a:cubicBezTo>
                      <a:pt x="1258" y="45"/>
                      <a:pt x="1236" y="0"/>
                      <a:pt x="1214"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8"/>
              <p:cNvSpPr/>
              <p:nvPr/>
            </p:nvSpPr>
            <p:spPr>
              <a:xfrm>
                <a:off x="1946444" y="2460682"/>
                <a:ext cx="3524" cy="2372"/>
              </a:xfrm>
              <a:custGeom>
                <a:avLst/>
                <a:gdLst/>
                <a:ahLst/>
                <a:cxnLst/>
                <a:rect l="l" t="t" r="r" b="b"/>
                <a:pathLst>
                  <a:path w="101" h="68" extrusionOk="0">
                    <a:moveTo>
                      <a:pt x="67" y="0"/>
                    </a:moveTo>
                    <a:cubicBezTo>
                      <a:pt x="56" y="0"/>
                      <a:pt x="34" y="11"/>
                      <a:pt x="22" y="23"/>
                    </a:cubicBezTo>
                    <a:cubicBezTo>
                      <a:pt x="0" y="33"/>
                      <a:pt x="22" y="67"/>
                      <a:pt x="45" y="67"/>
                    </a:cubicBezTo>
                    <a:lnTo>
                      <a:pt x="56" y="55"/>
                    </a:lnTo>
                    <a:cubicBezTo>
                      <a:pt x="67" y="55"/>
                      <a:pt x="89" y="45"/>
                      <a:pt x="101" y="45"/>
                    </a:cubicBezTo>
                    <a:cubicBezTo>
                      <a:pt x="89" y="23"/>
                      <a:pt x="78" y="11"/>
                      <a:pt x="67"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8"/>
              <p:cNvSpPr/>
              <p:nvPr/>
            </p:nvSpPr>
            <p:spPr>
              <a:xfrm>
                <a:off x="1944490" y="2437377"/>
                <a:ext cx="36527" cy="15176"/>
              </a:xfrm>
              <a:custGeom>
                <a:avLst/>
                <a:gdLst/>
                <a:ahLst/>
                <a:cxnLst/>
                <a:rect l="l" t="t" r="r" b="b"/>
                <a:pathLst>
                  <a:path w="1047" h="435" extrusionOk="0">
                    <a:moveTo>
                      <a:pt x="990" y="1"/>
                    </a:moveTo>
                    <a:cubicBezTo>
                      <a:pt x="790" y="56"/>
                      <a:pt x="579" y="123"/>
                      <a:pt x="379" y="201"/>
                    </a:cubicBezTo>
                    <a:cubicBezTo>
                      <a:pt x="246" y="256"/>
                      <a:pt x="123" y="301"/>
                      <a:pt x="1" y="368"/>
                    </a:cubicBezTo>
                    <a:lnTo>
                      <a:pt x="34" y="434"/>
                    </a:lnTo>
                    <a:cubicBezTo>
                      <a:pt x="345" y="279"/>
                      <a:pt x="679" y="157"/>
                      <a:pt x="1024" y="45"/>
                    </a:cubicBezTo>
                    <a:cubicBezTo>
                      <a:pt x="1046" y="34"/>
                      <a:pt x="1024" y="1"/>
                      <a:pt x="1002"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8"/>
              <p:cNvSpPr/>
              <p:nvPr/>
            </p:nvSpPr>
            <p:spPr>
              <a:xfrm>
                <a:off x="1919685" y="2450181"/>
                <a:ext cx="25991" cy="15560"/>
              </a:xfrm>
              <a:custGeom>
                <a:avLst/>
                <a:gdLst/>
                <a:ahLst/>
                <a:cxnLst/>
                <a:rect l="l" t="t" r="r" b="b"/>
                <a:pathLst>
                  <a:path w="745" h="446" extrusionOk="0">
                    <a:moveTo>
                      <a:pt x="712" y="1"/>
                    </a:moveTo>
                    <a:cubicBezTo>
                      <a:pt x="656" y="23"/>
                      <a:pt x="611" y="45"/>
                      <a:pt x="556" y="67"/>
                    </a:cubicBezTo>
                    <a:cubicBezTo>
                      <a:pt x="389" y="146"/>
                      <a:pt x="233" y="235"/>
                      <a:pt x="67" y="312"/>
                    </a:cubicBezTo>
                    <a:cubicBezTo>
                      <a:pt x="45" y="324"/>
                      <a:pt x="33" y="334"/>
                      <a:pt x="11" y="334"/>
                    </a:cubicBezTo>
                    <a:cubicBezTo>
                      <a:pt x="11" y="379"/>
                      <a:pt x="0" y="413"/>
                      <a:pt x="0" y="445"/>
                    </a:cubicBezTo>
                    <a:cubicBezTo>
                      <a:pt x="211" y="368"/>
                      <a:pt x="401" y="245"/>
                      <a:pt x="601" y="146"/>
                    </a:cubicBezTo>
                    <a:cubicBezTo>
                      <a:pt x="645" y="112"/>
                      <a:pt x="690" y="90"/>
                      <a:pt x="745" y="67"/>
                    </a:cubicBezTo>
                    <a:lnTo>
                      <a:pt x="7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8"/>
              <p:cNvSpPr/>
              <p:nvPr/>
            </p:nvSpPr>
            <p:spPr>
              <a:xfrm>
                <a:off x="1920836" y="2447843"/>
                <a:ext cx="17514" cy="9350"/>
              </a:xfrm>
              <a:custGeom>
                <a:avLst/>
                <a:gdLst/>
                <a:ahLst/>
                <a:cxnLst/>
                <a:rect l="l" t="t" r="r" b="b"/>
                <a:pathLst>
                  <a:path w="502" h="268" extrusionOk="0">
                    <a:moveTo>
                      <a:pt x="400" y="1"/>
                    </a:moveTo>
                    <a:cubicBezTo>
                      <a:pt x="279" y="68"/>
                      <a:pt x="145" y="124"/>
                      <a:pt x="0" y="168"/>
                    </a:cubicBezTo>
                    <a:lnTo>
                      <a:pt x="0" y="268"/>
                    </a:lnTo>
                    <a:cubicBezTo>
                      <a:pt x="167" y="223"/>
                      <a:pt x="323" y="157"/>
                      <a:pt x="457" y="68"/>
                    </a:cubicBezTo>
                    <a:cubicBezTo>
                      <a:pt x="501" y="45"/>
                      <a:pt x="457" y="1"/>
                      <a:pt x="4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8"/>
              <p:cNvSpPr/>
              <p:nvPr/>
            </p:nvSpPr>
            <p:spPr>
              <a:xfrm>
                <a:off x="1902973" y="2500629"/>
                <a:ext cx="30282" cy="7780"/>
              </a:xfrm>
              <a:custGeom>
                <a:avLst/>
                <a:gdLst/>
                <a:ahLst/>
                <a:cxnLst/>
                <a:rect l="l" t="t" r="r" b="b"/>
                <a:pathLst>
                  <a:path w="868" h="223" extrusionOk="0">
                    <a:moveTo>
                      <a:pt x="779" y="0"/>
                    </a:moveTo>
                    <a:cubicBezTo>
                      <a:pt x="779" y="0"/>
                      <a:pt x="768" y="0"/>
                      <a:pt x="768" y="12"/>
                    </a:cubicBezTo>
                    <a:cubicBezTo>
                      <a:pt x="568" y="89"/>
                      <a:pt x="346" y="123"/>
                      <a:pt x="134" y="123"/>
                    </a:cubicBezTo>
                    <a:lnTo>
                      <a:pt x="79" y="123"/>
                    </a:lnTo>
                    <a:cubicBezTo>
                      <a:pt x="57" y="156"/>
                      <a:pt x="34" y="190"/>
                      <a:pt x="0" y="212"/>
                    </a:cubicBezTo>
                    <a:cubicBezTo>
                      <a:pt x="45" y="223"/>
                      <a:pt x="79" y="223"/>
                      <a:pt x="112" y="223"/>
                    </a:cubicBezTo>
                    <a:cubicBezTo>
                      <a:pt x="356" y="223"/>
                      <a:pt x="613" y="168"/>
                      <a:pt x="824" y="79"/>
                    </a:cubicBezTo>
                    <a:cubicBezTo>
                      <a:pt x="868" y="67"/>
                      <a:pt x="824" y="0"/>
                      <a:pt x="77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8"/>
              <p:cNvSpPr/>
              <p:nvPr/>
            </p:nvSpPr>
            <p:spPr>
              <a:xfrm>
                <a:off x="1738439" y="2362367"/>
                <a:ext cx="184729" cy="175798"/>
              </a:xfrm>
              <a:custGeom>
                <a:avLst/>
                <a:gdLst/>
                <a:ahLst/>
                <a:cxnLst/>
                <a:rect l="l" t="t" r="r" b="b"/>
                <a:pathLst>
                  <a:path w="5295" h="5039" extrusionOk="0">
                    <a:moveTo>
                      <a:pt x="4886" y="0"/>
                    </a:moveTo>
                    <a:cubicBezTo>
                      <a:pt x="4822" y="0"/>
                      <a:pt x="4735" y="24"/>
                      <a:pt x="4595" y="60"/>
                    </a:cubicBezTo>
                    <a:cubicBezTo>
                      <a:pt x="4472" y="82"/>
                      <a:pt x="4383" y="82"/>
                      <a:pt x="4316" y="82"/>
                    </a:cubicBezTo>
                    <a:cubicBezTo>
                      <a:pt x="4292" y="80"/>
                      <a:pt x="4271" y="78"/>
                      <a:pt x="4250" y="78"/>
                    </a:cubicBezTo>
                    <a:cubicBezTo>
                      <a:pt x="4164" y="78"/>
                      <a:pt x="4093" y="109"/>
                      <a:pt x="3949" y="271"/>
                    </a:cubicBezTo>
                    <a:cubicBezTo>
                      <a:pt x="3683" y="572"/>
                      <a:pt x="3538" y="894"/>
                      <a:pt x="3248" y="1272"/>
                    </a:cubicBezTo>
                    <a:cubicBezTo>
                      <a:pt x="2959" y="1650"/>
                      <a:pt x="2837" y="2284"/>
                      <a:pt x="2214" y="2507"/>
                    </a:cubicBezTo>
                    <a:cubicBezTo>
                      <a:pt x="1602" y="2718"/>
                      <a:pt x="1914" y="2784"/>
                      <a:pt x="1358" y="2796"/>
                    </a:cubicBezTo>
                    <a:cubicBezTo>
                      <a:pt x="1336" y="2797"/>
                      <a:pt x="1315" y="2798"/>
                      <a:pt x="1296" y="2798"/>
                    </a:cubicBezTo>
                    <a:cubicBezTo>
                      <a:pt x="1122" y="2798"/>
                      <a:pt x="1015" y="2758"/>
                      <a:pt x="935" y="2718"/>
                    </a:cubicBezTo>
                    <a:cubicBezTo>
                      <a:pt x="857" y="2685"/>
                      <a:pt x="805" y="2649"/>
                      <a:pt x="738" y="2649"/>
                    </a:cubicBezTo>
                    <a:cubicBezTo>
                      <a:pt x="691" y="2649"/>
                      <a:pt x="635" y="2667"/>
                      <a:pt x="557" y="2718"/>
                    </a:cubicBezTo>
                    <a:cubicBezTo>
                      <a:pt x="245" y="2918"/>
                      <a:pt x="112" y="2729"/>
                      <a:pt x="57" y="3219"/>
                    </a:cubicBezTo>
                    <a:cubicBezTo>
                      <a:pt x="1" y="3708"/>
                      <a:pt x="1" y="3730"/>
                      <a:pt x="223" y="4175"/>
                    </a:cubicBezTo>
                    <a:cubicBezTo>
                      <a:pt x="446" y="4631"/>
                      <a:pt x="613" y="4843"/>
                      <a:pt x="1124" y="4843"/>
                    </a:cubicBezTo>
                    <a:cubicBezTo>
                      <a:pt x="1624" y="4853"/>
                      <a:pt x="2259" y="4964"/>
                      <a:pt x="2581" y="5009"/>
                    </a:cubicBezTo>
                    <a:cubicBezTo>
                      <a:pt x="2702" y="5030"/>
                      <a:pt x="2763" y="5038"/>
                      <a:pt x="2801" y="5038"/>
                    </a:cubicBezTo>
                    <a:cubicBezTo>
                      <a:pt x="2865" y="5038"/>
                      <a:pt x="2862" y="5015"/>
                      <a:pt x="2959" y="4987"/>
                    </a:cubicBezTo>
                    <a:cubicBezTo>
                      <a:pt x="4328" y="4653"/>
                      <a:pt x="4939" y="4253"/>
                      <a:pt x="5117" y="3374"/>
                    </a:cubicBezTo>
                    <a:cubicBezTo>
                      <a:pt x="5295" y="2495"/>
                      <a:pt x="5273" y="2340"/>
                      <a:pt x="5095" y="1840"/>
                    </a:cubicBezTo>
                    <a:cubicBezTo>
                      <a:pt x="4917" y="1339"/>
                      <a:pt x="4906" y="1339"/>
                      <a:pt x="4950" y="1083"/>
                    </a:cubicBezTo>
                    <a:cubicBezTo>
                      <a:pt x="4995" y="827"/>
                      <a:pt x="5273" y="394"/>
                      <a:pt x="5117" y="182"/>
                    </a:cubicBezTo>
                    <a:cubicBezTo>
                      <a:pt x="5025" y="50"/>
                      <a:pt x="4979" y="0"/>
                      <a:pt x="4886"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8"/>
              <p:cNvSpPr/>
              <p:nvPr/>
            </p:nvSpPr>
            <p:spPr>
              <a:xfrm>
                <a:off x="1759407" y="2395441"/>
                <a:ext cx="163762" cy="142725"/>
              </a:xfrm>
              <a:custGeom>
                <a:avLst/>
                <a:gdLst/>
                <a:ahLst/>
                <a:cxnLst/>
                <a:rect l="l" t="t" r="r" b="b"/>
                <a:pathLst>
                  <a:path w="4694" h="4091" extrusionOk="0">
                    <a:moveTo>
                      <a:pt x="4351" y="1"/>
                    </a:moveTo>
                    <a:cubicBezTo>
                      <a:pt x="4225" y="1"/>
                      <a:pt x="4113" y="96"/>
                      <a:pt x="4060" y="190"/>
                    </a:cubicBezTo>
                    <a:cubicBezTo>
                      <a:pt x="3982" y="324"/>
                      <a:pt x="3960" y="469"/>
                      <a:pt x="3882" y="602"/>
                    </a:cubicBezTo>
                    <a:cubicBezTo>
                      <a:pt x="3737" y="892"/>
                      <a:pt x="3381" y="1058"/>
                      <a:pt x="3259" y="1359"/>
                    </a:cubicBezTo>
                    <a:cubicBezTo>
                      <a:pt x="3203" y="1481"/>
                      <a:pt x="3193" y="1603"/>
                      <a:pt x="3181" y="1725"/>
                    </a:cubicBezTo>
                    <a:cubicBezTo>
                      <a:pt x="3148" y="1915"/>
                      <a:pt x="3092" y="2093"/>
                      <a:pt x="3003" y="2259"/>
                    </a:cubicBezTo>
                    <a:cubicBezTo>
                      <a:pt x="2959" y="2360"/>
                      <a:pt x="2892" y="2459"/>
                      <a:pt x="2815" y="2538"/>
                    </a:cubicBezTo>
                    <a:cubicBezTo>
                      <a:pt x="2736" y="2615"/>
                      <a:pt x="2637" y="2671"/>
                      <a:pt x="2536" y="2726"/>
                    </a:cubicBezTo>
                    <a:cubicBezTo>
                      <a:pt x="2380" y="2815"/>
                      <a:pt x="2225" y="2904"/>
                      <a:pt x="2058" y="2993"/>
                    </a:cubicBezTo>
                    <a:cubicBezTo>
                      <a:pt x="1992" y="3038"/>
                      <a:pt x="1913" y="3082"/>
                      <a:pt x="1836" y="3094"/>
                    </a:cubicBezTo>
                    <a:cubicBezTo>
                      <a:pt x="1747" y="3116"/>
                      <a:pt x="1669" y="3116"/>
                      <a:pt x="1580" y="3116"/>
                    </a:cubicBezTo>
                    <a:cubicBezTo>
                      <a:pt x="1195" y="3116"/>
                      <a:pt x="820" y="3249"/>
                      <a:pt x="438" y="3249"/>
                    </a:cubicBezTo>
                    <a:cubicBezTo>
                      <a:pt x="377" y="3249"/>
                      <a:pt x="317" y="3245"/>
                      <a:pt x="257" y="3238"/>
                    </a:cubicBezTo>
                    <a:cubicBezTo>
                      <a:pt x="234" y="3238"/>
                      <a:pt x="207" y="3233"/>
                      <a:pt x="181" y="3233"/>
                    </a:cubicBezTo>
                    <a:cubicBezTo>
                      <a:pt x="169" y="3233"/>
                      <a:pt x="156" y="3234"/>
                      <a:pt x="145" y="3238"/>
                    </a:cubicBezTo>
                    <a:cubicBezTo>
                      <a:pt x="45" y="3260"/>
                      <a:pt x="12" y="3383"/>
                      <a:pt x="0" y="3472"/>
                    </a:cubicBezTo>
                    <a:cubicBezTo>
                      <a:pt x="0" y="3572"/>
                      <a:pt x="0" y="3672"/>
                      <a:pt x="12" y="3772"/>
                    </a:cubicBezTo>
                    <a:cubicBezTo>
                      <a:pt x="134" y="3850"/>
                      <a:pt x="301" y="3895"/>
                      <a:pt x="523" y="3895"/>
                    </a:cubicBezTo>
                    <a:cubicBezTo>
                      <a:pt x="1023" y="3905"/>
                      <a:pt x="1658" y="4016"/>
                      <a:pt x="1980" y="4061"/>
                    </a:cubicBezTo>
                    <a:cubicBezTo>
                      <a:pt x="2101" y="4082"/>
                      <a:pt x="2162" y="4090"/>
                      <a:pt x="2200" y="4090"/>
                    </a:cubicBezTo>
                    <a:cubicBezTo>
                      <a:pt x="2264" y="4090"/>
                      <a:pt x="2261" y="4067"/>
                      <a:pt x="2358" y="4039"/>
                    </a:cubicBezTo>
                    <a:cubicBezTo>
                      <a:pt x="3727" y="3705"/>
                      <a:pt x="4338" y="3305"/>
                      <a:pt x="4516" y="2426"/>
                    </a:cubicBezTo>
                    <a:cubicBezTo>
                      <a:pt x="4694" y="1547"/>
                      <a:pt x="4672" y="1392"/>
                      <a:pt x="4494" y="892"/>
                    </a:cubicBezTo>
                    <a:cubicBezTo>
                      <a:pt x="4316" y="391"/>
                      <a:pt x="4305" y="391"/>
                      <a:pt x="4349" y="135"/>
                    </a:cubicBezTo>
                    <a:lnTo>
                      <a:pt x="4382" y="2"/>
                    </a:lnTo>
                    <a:lnTo>
                      <a:pt x="4372" y="2"/>
                    </a:lnTo>
                    <a:cubicBezTo>
                      <a:pt x="4365" y="1"/>
                      <a:pt x="4358" y="1"/>
                      <a:pt x="435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8"/>
              <p:cNvSpPr/>
              <p:nvPr/>
            </p:nvSpPr>
            <p:spPr>
              <a:xfrm>
                <a:off x="1894844" y="2378415"/>
                <a:ext cx="9699" cy="38062"/>
              </a:xfrm>
              <a:custGeom>
                <a:avLst/>
                <a:gdLst/>
                <a:ahLst/>
                <a:cxnLst/>
                <a:rect l="l" t="t" r="r" b="b"/>
                <a:pathLst>
                  <a:path w="278" h="1091" extrusionOk="0">
                    <a:moveTo>
                      <a:pt x="167" y="0"/>
                    </a:moveTo>
                    <a:cubicBezTo>
                      <a:pt x="156" y="0"/>
                      <a:pt x="144" y="11"/>
                      <a:pt x="156" y="23"/>
                    </a:cubicBezTo>
                    <a:cubicBezTo>
                      <a:pt x="211" y="122"/>
                      <a:pt x="211" y="223"/>
                      <a:pt x="211" y="334"/>
                    </a:cubicBezTo>
                    <a:cubicBezTo>
                      <a:pt x="211" y="423"/>
                      <a:pt x="201" y="512"/>
                      <a:pt x="178" y="601"/>
                    </a:cubicBezTo>
                    <a:cubicBezTo>
                      <a:pt x="168" y="630"/>
                      <a:pt x="167" y="669"/>
                      <a:pt x="159" y="701"/>
                    </a:cubicBezTo>
                    <a:lnTo>
                      <a:pt x="159" y="701"/>
                    </a:lnTo>
                    <a:cubicBezTo>
                      <a:pt x="163" y="694"/>
                      <a:pt x="170" y="686"/>
                      <a:pt x="178" y="678"/>
                    </a:cubicBezTo>
                    <a:cubicBezTo>
                      <a:pt x="189" y="656"/>
                      <a:pt x="211" y="623"/>
                      <a:pt x="233" y="601"/>
                    </a:cubicBezTo>
                    <a:cubicBezTo>
                      <a:pt x="245" y="556"/>
                      <a:pt x="245" y="512"/>
                      <a:pt x="256" y="478"/>
                    </a:cubicBezTo>
                    <a:cubicBezTo>
                      <a:pt x="267" y="322"/>
                      <a:pt x="278" y="145"/>
                      <a:pt x="189" y="11"/>
                    </a:cubicBezTo>
                    <a:cubicBezTo>
                      <a:pt x="178" y="0"/>
                      <a:pt x="178" y="0"/>
                      <a:pt x="167" y="0"/>
                    </a:cubicBezTo>
                    <a:close/>
                    <a:moveTo>
                      <a:pt x="159" y="701"/>
                    </a:moveTo>
                    <a:cubicBezTo>
                      <a:pt x="157" y="705"/>
                      <a:pt x="156" y="708"/>
                      <a:pt x="156" y="712"/>
                    </a:cubicBezTo>
                    <a:cubicBezTo>
                      <a:pt x="157" y="709"/>
                      <a:pt x="158" y="705"/>
                      <a:pt x="159" y="701"/>
                    </a:cubicBezTo>
                    <a:close/>
                    <a:moveTo>
                      <a:pt x="23" y="1034"/>
                    </a:moveTo>
                    <a:cubicBezTo>
                      <a:pt x="11" y="1034"/>
                      <a:pt x="0" y="1046"/>
                      <a:pt x="0" y="1057"/>
                    </a:cubicBezTo>
                    <a:lnTo>
                      <a:pt x="0" y="1090"/>
                    </a:lnTo>
                    <a:cubicBezTo>
                      <a:pt x="11" y="1068"/>
                      <a:pt x="23" y="1057"/>
                      <a:pt x="33" y="1034"/>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8"/>
              <p:cNvSpPr/>
              <p:nvPr/>
            </p:nvSpPr>
            <p:spPr>
              <a:xfrm>
                <a:off x="1841290" y="2536320"/>
                <a:ext cx="419" cy="454"/>
              </a:xfrm>
              <a:custGeom>
                <a:avLst/>
                <a:gdLst/>
                <a:ahLst/>
                <a:cxnLst/>
                <a:rect l="l" t="t" r="r" b="b"/>
                <a:pathLst>
                  <a:path w="12" h="13" extrusionOk="0">
                    <a:moveTo>
                      <a:pt x="0" y="1"/>
                    </a:moveTo>
                    <a:lnTo>
                      <a:pt x="0" y="12"/>
                    </a:lnTo>
                    <a:cubicBezTo>
                      <a:pt x="0" y="1"/>
                      <a:pt x="0" y="1"/>
                      <a:pt x="11" y="1"/>
                    </a:cubicBez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8"/>
              <p:cNvSpPr/>
              <p:nvPr/>
            </p:nvSpPr>
            <p:spPr>
              <a:xfrm>
                <a:off x="1841290" y="2536320"/>
                <a:ext cx="419" cy="454"/>
              </a:xfrm>
              <a:custGeom>
                <a:avLst/>
                <a:gdLst/>
                <a:ahLst/>
                <a:cxnLst/>
                <a:rect l="l" t="t" r="r" b="b"/>
                <a:pathLst>
                  <a:path w="12" h="13" extrusionOk="0">
                    <a:moveTo>
                      <a:pt x="0" y="1"/>
                    </a:moveTo>
                    <a:lnTo>
                      <a:pt x="0" y="12"/>
                    </a:lnTo>
                    <a:lnTo>
                      <a:pt x="0" y="12"/>
                    </a:lnTo>
                    <a:lnTo>
                      <a:pt x="0" y="12"/>
                    </a:lnTo>
                    <a:lnTo>
                      <a:pt x="0" y="1"/>
                    </a:lnTo>
                    <a:close/>
                    <a:moveTo>
                      <a:pt x="11" y="1"/>
                    </a:moveTo>
                    <a:lnTo>
                      <a:pt x="11" y="1"/>
                    </a:lnTo>
                    <a:lnTo>
                      <a:pt x="11"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8"/>
              <p:cNvSpPr/>
              <p:nvPr/>
            </p:nvSpPr>
            <p:spPr>
              <a:xfrm>
                <a:off x="1834313" y="2399348"/>
                <a:ext cx="68693" cy="138957"/>
              </a:xfrm>
              <a:custGeom>
                <a:avLst/>
                <a:gdLst/>
                <a:ahLst/>
                <a:cxnLst/>
                <a:rect l="l" t="t" r="r" b="b"/>
                <a:pathLst>
                  <a:path w="1969" h="3983" extrusionOk="0">
                    <a:moveTo>
                      <a:pt x="1424" y="2614"/>
                    </a:moveTo>
                    <a:lnTo>
                      <a:pt x="1424" y="2614"/>
                    </a:lnTo>
                    <a:cubicBezTo>
                      <a:pt x="1379" y="2748"/>
                      <a:pt x="1323" y="2881"/>
                      <a:pt x="1246" y="3015"/>
                    </a:cubicBezTo>
                    <a:cubicBezTo>
                      <a:pt x="1145" y="3182"/>
                      <a:pt x="1024" y="3315"/>
                      <a:pt x="878" y="3437"/>
                    </a:cubicBezTo>
                    <a:cubicBezTo>
                      <a:pt x="1112" y="3193"/>
                      <a:pt x="1290" y="2903"/>
                      <a:pt x="1424" y="2614"/>
                    </a:cubicBezTo>
                    <a:close/>
                    <a:moveTo>
                      <a:pt x="1968" y="1"/>
                    </a:moveTo>
                    <a:lnTo>
                      <a:pt x="1968" y="1"/>
                    </a:lnTo>
                    <a:cubicBezTo>
                      <a:pt x="1946" y="23"/>
                      <a:pt x="1924" y="56"/>
                      <a:pt x="1913" y="78"/>
                    </a:cubicBezTo>
                    <a:cubicBezTo>
                      <a:pt x="1902" y="90"/>
                      <a:pt x="1891" y="101"/>
                      <a:pt x="1891" y="112"/>
                    </a:cubicBezTo>
                    <a:cubicBezTo>
                      <a:pt x="1857" y="234"/>
                      <a:pt x="1824" y="345"/>
                      <a:pt x="1802" y="457"/>
                    </a:cubicBezTo>
                    <a:cubicBezTo>
                      <a:pt x="1791" y="446"/>
                      <a:pt x="1780" y="434"/>
                      <a:pt x="1768" y="434"/>
                    </a:cubicBezTo>
                    <a:cubicBezTo>
                      <a:pt x="1758" y="457"/>
                      <a:pt x="1746" y="468"/>
                      <a:pt x="1735" y="490"/>
                    </a:cubicBezTo>
                    <a:cubicBezTo>
                      <a:pt x="1735" y="557"/>
                      <a:pt x="1746" y="612"/>
                      <a:pt x="1746" y="679"/>
                    </a:cubicBezTo>
                    <a:cubicBezTo>
                      <a:pt x="1713" y="802"/>
                      <a:pt x="1702" y="924"/>
                      <a:pt x="1691" y="1046"/>
                    </a:cubicBezTo>
                    <a:cubicBezTo>
                      <a:pt x="1679" y="1235"/>
                      <a:pt x="1679" y="1425"/>
                      <a:pt x="1646" y="1613"/>
                    </a:cubicBezTo>
                    <a:cubicBezTo>
                      <a:pt x="1590" y="1981"/>
                      <a:pt x="1479" y="2337"/>
                      <a:pt x="1313" y="2670"/>
                    </a:cubicBezTo>
                    <a:cubicBezTo>
                      <a:pt x="1145" y="2992"/>
                      <a:pt x="935" y="3293"/>
                      <a:pt x="656" y="3538"/>
                    </a:cubicBezTo>
                    <a:cubicBezTo>
                      <a:pt x="567" y="3627"/>
                      <a:pt x="456" y="3704"/>
                      <a:pt x="345" y="3771"/>
                    </a:cubicBezTo>
                    <a:cubicBezTo>
                      <a:pt x="233" y="3838"/>
                      <a:pt x="112" y="3904"/>
                      <a:pt x="0" y="3971"/>
                    </a:cubicBezTo>
                    <a:cubicBezTo>
                      <a:pt x="23" y="3983"/>
                      <a:pt x="33" y="3983"/>
                      <a:pt x="45" y="3983"/>
                    </a:cubicBezTo>
                    <a:cubicBezTo>
                      <a:pt x="112" y="3983"/>
                      <a:pt x="112" y="3960"/>
                      <a:pt x="200" y="3938"/>
                    </a:cubicBezTo>
                    <a:lnTo>
                      <a:pt x="200" y="3927"/>
                    </a:lnTo>
                    <a:lnTo>
                      <a:pt x="211" y="3927"/>
                    </a:lnTo>
                    <a:cubicBezTo>
                      <a:pt x="233" y="3927"/>
                      <a:pt x="267" y="3916"/>
                      <a:pt x="289" y="3916"/>
                    </a:cubicBezTo>
                    <a:cubicBezTo>
                      <a:pt x="289" y="3904"/>
                      <a:pt x="300" y="3904"/>
                      <a:pt x="312" y="3894"/>
                    </a:cubicBezTo>
                    <a:cubicBezTo>
                      <a:pt x="478" y="3805"/>
                      <a:pt x="645" y="3716"/>
                      <a:pt x="801" y="3615"/>
                    </a:cubicBezTo>
                    <a:cubicBezTo>
                      <a:pt x="1056" y="3449"/>
                      <a:pt x="1246" y="3226"/>
                      <a:pt x="1379" y="2959"/>
                    </a:cubicBezTo>
                    <a:cubicBezTo>
                      <a:pt x="1513" y="2703"/>
                      <a:pt x="1590" y="2426"/>
                      <a:pt x="1646" y="2147"/>
                    </a:cubicBezTo>
                    <a:cubicBezTo>
                      <a:pt x="1702" y="1870"/>
                      <a:pt x="1758" y="1591"/>
                      <a:pt x="1802" y="1302"/>
                    </a:cubicBezTo>
                    <a:cubicBezTo>
                      <a:pt x="1835" y="1069"/>
                      <a:pt x="1857" y="824"/>
                      <a:pt x="1835" y="590"/>
                    </a:cubicBezTo>
                    <a:cubicBezTo>
                      <a:pt x="1847" y="523"/>
                      <a:pt x="1869" y="457"/>
                      <a:pt x="1879" y="390"/>
                    </a:cubicBezTo>
                    <a:cubicBezTo>
                      <a:pt x="1913" y="256"/>
                      <a:pt x="1946" y="134"/>
                      <a:pt x="1968"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8"/>
              <p:cNvSpPr/>
              <p:nvPr/>
            </p:nvSpPr>
            <p:spPr>
              <a:xfrm>
                <a:off x="1797436" y="2532866"/>
                <a:ext cx="7780" cy="802"/>
              </a:xfrm>
              <a:custGeom>
                <a:avLst/>
                <a:gdLst/>
                <a:ahLst/>
                <a:cxnLst/>
                <a:rect l="l" t="t" r="r" b="b"/>
                <a:pathLst>
                  <a:path w="223" h="23" extrusionOk="0">
                    <a:moveTo>
                      <a:pt x="0" y="0"/>
                    </a:moveTo>
                    <a:lnTo>
                      <a:pt x="0" y="0"/>
                    </a:lnTo>
                    <a:cubicBezTo>
                      <a:pt x="79" y="11"/>
                      <a:pt x="156" y="11"/>
                      <a:pt x="223" y="22"/>
                    </a:cubicBezTo>
                    <a:lnTo>
                      <a:pt x="223" y="22"/>
                    </a:lnTo>
                    <a:cubicBezTo>
                      <a:pt x="156" y="11"/>
                      <a:pt x="79" y="11"/>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8"/>
              <p:cNvSpPr/>
              <p:nvPr/>
            </p:nvSpPr>
            <p:spPr>
              <a:xfrm>
                <a:off x="1792761" y="2469997"/>
                <a:ext cx="29550" cy="36876"/>
              </a:xfrm>
              <a:custGeom>
                <a:avLst/>
                <a:gdLst/>
                <a:ahLst/>
                <a:cxnLst/>
                <a:rect l="l" t="t" r="r" b="b"/>
                <a:pathLst>
                  <a:path w="847" h="1057" extrusionOk="0">
                    <a:moveTo>
                      <a:pt x="769" y="478"/>
                    </a:moveTo>
                    <a:cubicBezTo>
                      <a:pt x="757" y="478"/>
                      <a:pt x="746" y="490"/>
                      <a:pt x="735" y="500"/>
                    </a:cubicBezTo>
                    <a:cubicBezTo>
                      <a:pt x="635" y="645"/>
                      <a:pt x="579" y="812"/>
                      <a:pt x="524" y="979"/>
                    </a:cubicBezTo>
                    <a:lnTo>
                      <a:pt x="646" y="979"/>
                    </a:lnTo>
                    <a:cubicBezTo>
                      <a:pt x="690" y="834"/>
                      <a:pt x="746" y="690"/>
                      <a:pt x="824" y="556"/>
                    </a:cubicBezTo>
                    <a:cubicBezTo>
                      <a:pt x="846" y="523"/>
                      <a:pt x="802" y="478"/>
                      <a:pt x="769" y="478"/>
                    </a:cubicBezTo>
                    <a:close/>
                    <a:moveTo>
                      <a:pt x="690" y="134"/>
                    </a:moveTo>
                    <a:lnTo>
                      <a:pt x="680" y="144"/>
                    </a:lnTo>
                    <a:cubicBezTo>
                      <a:pt x="423" y="378"/>
                      <a:pt x="268" y="690"/>
                      <a:pt x="245" y="1012"/>
                    </a:cubicBezTo>
                    <a:cubicBezTo>
                      <a:pt x="279" y="1012"/>
                      <a:pt x="312" y="1001"/>
                      <a:pt x="346" y="1001"/>
                    </a:cubicBezTo>
                    <a:cubicBezTo>
                      <a:pt x="368" y="700"/>
                      <a:pt x="502" y="411"/>
                      <a:pt x="724" y="189"/>
                    </a:cubicBezTo>
                    <a:cubicBezTo>
                      <a:pt x="746" y="167"/>
                      <a:pt x="713" y="134"/>
                      <a:pt x="690" y="134"/>
                    </a:cubicBezTo>
                    <a:close/>
                    <a:moveTo>
                      <a:pt x="413" y="0"/>
                    </a:moveTo>
                    <a:cubicBezTo>
                      <a:pt x="57" y="223"/>
                      <a:pt x="1" y="623"/>
                      <a:pt x="12" y="990"/>
                    </a:cubicBezTo>
                    <a:lnTo>
                      <a:pt x="12" y="1056"/>
                    </a:lnTo>
                    <a:cubicBezTo>
                      <a:pt x="45" y="1046"/>
                      <a:pt x="79" y="1046"/>
                      <a:pt x="101" y="1034"/>
                    </a:cubicBezTo>
                    <a:cubicBezTo>
                      <a:pt x="90" y="690"/>
                      <a:pt x="112" y="267"/>
                      <a:pt x="446" y="33"/>
                    </a:cubicBezTo>
                    <a:cubicBezTo>
                      <a:pt x="457" y="22"/>
                      <a:pt x="435" y="0"/>
                      <a:pt x="413"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8"/>
              <p:cNvSpPr/>
              <p:nvPr/>
            </p:nvSpPr>
            <p:spPr>
              <a:xfrm>
                <a:off x="1793179" y="2504118"/>
                <a:ext cx="22119" cy="29550"/>
              </a:xfrm>
              <a:custGeom>
                <a:avLst/>
                <a:gdLst/>
                <a:ahLst/>
                <a:cxnLst/>
                <a:rect l="l" t="t" r="r" b="b"/>
                <a:pathLst>
                  <a:path w="634" h="847" extrusionOk="0">
                    <a:moveTo>
                      <a:pt x="512" y="1"/>
                    </a:moveTo>
                    <a:cubicBezTo>
                      <a:pt x="478" y="101"/>
                      <a:pt x="445" y="190"/>
                      <a:pt x="423" y="290"/>
                    </a:cubicBezTo>
                    <a:cubicBezTo>
                      <a:pt x="401" y="357"/>
                      <a:pt x="378" y="434"/>
                      <a:pt x="345" y="501"/>
                    </a:cubicBezTo>
                    <a:cubicBezTo>
                      <a:pt x="345" y="390"/>
                      <a:pt x="334" y="290"/>
                      <a:pt x="334" y="190"/>
                    </a:cubicBezTo>
                    <a:cubicBezTo>
                      <a:pt x="322" y="134"/>
                      <a:pt x="322" y="78"/>
                      <a:pt x="334" y="23"/>
                    </a:cubicBezTo>
                    <a:cubicBezTo>
                      <a:pt x="300" y="23"/>
                      <a:pt x="267" y="34"/>
                      <a:pt x="233" y="34"/>
                    </a:cubicBezTo>
                    <a:lnTo>
                      <a:pt x="233" y="78"/>
                    </a:lnTo>
                    <a:cubicBezTo>
                      <a:pt x="223" y="256"/>
                      <a:pt x="267" y="446"/>
                      <a:pt x="256" y="624"/>
                    </a:cubicBezTo>
                    <a:cubicBezTo>
                      <a:pt x="245" y="679"/>
                      <a:pt x="233" y="746"/>
                      <a:pt x="211" y="802"/>
                    </a:cubicBezTo>
                    <a:cubicBezTo>
                      <a:pt x="201" y="735"/>
                      <a:pt x="178" y="668"/>
                      <a:pt x="167" y="602"/>
                    </a:cubicBezTo>
                    <a:cubicBezTo>
                      <a:pt x="134" y="424"/>
                      <a:pt x="100" y="246"/>
                      <a:pt x="89" y="68"/>
                    </a:cubicBezTo>
                    <a:lnTo>
                      <a:pt x="89" y="56"/>
                    </a:lnTo>
                    <a:cubicBezTo>
                      <a:pt x="67" y="68"/>
                      <a:pt x="33" y="68"/>
                      <a:pt x="0" y="78"/>
                    </a:cubicBezTo>
                    <a:cubicBezTo>
                      <a:pt x="11" y="246"/>
                      <a:pt x="33" y="401"/>
                      <a:pt x="67" y="568"/>
                    </a:cubicBezTo>
                    <a:cubicBezTo>
                      <a:pt x="78" y="657"/>
                      <a:pt x="100" y="735"/>
                      <a:pt x="122" y="824"/>
                    </a:cubicBezTo>
                    <a:cubicBezTo>
                      <a:pt x="201" y="835"/>
                      <a:pt x="278" y="835"/>
                      <a:pt x="345" y="846"/>
                    </a:cubicBezTo>
                    <a:cubicBezTo>
                      <a:pt x="423" y="713"/>
                      <a:pt x="467" y="568"/>
                      <a:pt x="512" y="434"/>
                    </a:cubicBezTo>
                    <a:cubicBezTo>
                      <a:pt x="556" y="290"/>
                      <a:pt x="589" y="145"/>
                      <a:pt x="634"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8"/>
              <p:cNvSpPr/>
              <p:nvPr/>
            </p:nvSpPr>
            <p:spPr>
              <a:xfrm>
                <a:off x="1786550" y="2531680"/>
                <a:ext cx="5896" cy="419"/>
              </a:xfrm>
              <a:custGeom>
                <a:avLst/>
                <a:gdLst/>
                <a:ahLst/>
                <a:cxnLst/>
                <a:rect l="l" t="t" r="r" b="b"/>
                <a:pathLst>
                  <a:path w="169" h="12" extrusionOk="0">
                    <a:moveTo>
                      <a:pt x="1" y="0"/>
                    </a:moveTo>
                    <a:lnTo>
                      <a:pt x="1" y="0"/>
                    </a:lnTo>
                    <a:cubicBezTo>
                      <a:pt x="57" y="12"/>
                      <a:pt x="112" y="12"/>
                      <a:pt x="168" y="12"/>
                    </a:cubicBezTo>
                    <a:lnTo>
                      <a:pt x="168" y="12"/>
                    </a:lnTo>
                    <a:cubicBezTo>
                      <a:pt x="112" y="12"/>
                      <a:pt x="57" y="12"/>
                      <a:pt x="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8"/>
              <p:cNvSpPr/>
              <p:nvPr/>
            </p:nvSpPr>
            <p:spPr>
              <a:xfrm>
                <a:off x="1758640" y="2476975"/>
                <a:ext cx="21735" cy="31852"/>
              </a:xfrm>
              <a:custGeom>
                <a:avLst/>
                <a:gdLst/>
                <a:ahLst/>
                <a:cxnLst/>
                <a:rect l="l" t="t" r="r" b="b"/>
                <a:pathLst>
                  <a:path w="623" h="913" extrusionOk="0">
                    <a:moveTo>
                      <a:pt x="34" y="23"/>
                    </a:moveTo>
                    <a:cubicBezTo>
                      <a:pt x="12" y="23"/>
                      <a:pt x="0" y="33"/>
                      <a:pt x="0" y="56"/>
                    </a:cubicBezTo>
                    <a:cubicBezTo>
                      <a:pt x="22" y="267"/>
                      <a:pt x="56" y="468"/>
                      <a:pt x="89" y="668"/>
                    </a:cubicBezTo>
                    <a:cubicBezTo>
                      <a:pt x="101" y="745"/>
                      <a:pt x="111" y="834"/>
                      <a:pt x="133" y="912"/>
                    </a:cubicBezTo>
                    <a:cubicBezTo>
                      <a:pt x="145" y="912"/>
                      <a:pt x="156" y="901"/>
                      <a:pt x="167" y="901"/>
                    </a:cubicBezTo>
                    <a:lnTo>
                      <a:pt x="234" y="901"/>
                    </a:lnTo>
                    <a:cubicBezTo>
                      <a:pt x="222" y="823"/>
                      <a:pt x="222" y="734"/>
                      <a:pt x="200" y="668"/>
                    </a:cubicBezTo>
                    <a:cubicBezTo>
                      <a:pt x="178" y="468"/>
                      <a:pt x="145" y="267"/>
                      <a:pt x="101" y="67"/>
                    </a:cubicBezTo>
                    <a:cubicBezTo>
                      <a:pt x="89" y="45"/>
                      <a:pt x="56" y="23"/>
                      <a:pt x="34" y="23"/>
                    </a:cubicBezTo>
                    <a:close/>
                    <a:moveTo>
                      <a:pt x="601" y="0"/>
                    </a:moveTo>
                    <a:cubicBezTo>
                      <a:pt x="590" y="0"/>
                      <a:pt x="590" y="0"/>
                      <a:pt x="590" y="11"/>
                    </a:cubicBezTo>
                    <a:cubicBezTo>
                      <a:pt x="489" y="122"/>
                      <a:pt x="467" y="267"/>
                      <a:pt x="479" y="411"/>
                    </a:cubicBezTo>
                    <a:cubicBezTo>
                      <a:pt x="489" y="579"/>
                      <a:pt x="523" y="745"/>
                      <a:pt x="568" y="912"/>
                    </a:cubicBezTo>
                    <a:lnTo>
                      <a:pt x="623" y="912"/>
                    </a:lnTo>
                    <a:cubicBezTo>
                      <a:pt x="578" y="767"/>
                      <a:pt x="556" y="623"/>
                      <a:pt x="534" y="490"/>
                    </a:cubicBezTo>
                    <a:cubicBezTo>
                      <a:pt x="512" y="334"/>
                      <a:pt x="523" y="167"/>
                      <a:pt x="623" y="33"/>
                    </a:cubicBezTo>
                    <a:cubicBezTo>
                      <a:pt x="623" y="23"/>
                      <a:pt x="612" y="0"/>
                      <a:pt x="60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8"/>
              <p:cNvSpPr/>
              <p:nvPr/>
            </p:nvSpPr>
            <p:spPr>
              <a:xfrm>
                <a:off x="1763280" y="2508374"/>
                <a:ext cx="29166" cy="23724"/>
              </a:xfrm>
              <a:custGeom>
                <a:avLst/>
                <a:gdLst/>
                <a:ahLst/>
                <a:cxnLst/>
                <a:rect l="l" t="t" r="r" b="b"/>
                <a:pathLst>
                  <a:path w="836" h="680" extrusionOk="0">
                    <a:moveTo>
                      <a:pt x="34" y="1"/>
                    </a:moveTo>
                    <a:cubicBezTo>
                      <a:pt x="23" y="1"/>
                      <a:pt x="12" y="12"/>
                      <a:pt x="0" y="12"/>
                    </a:cubicBezTo>
                    <a:cubicBezTo>
                      <a:pt x="23" y="112"/>
                      <a:pt x="57" y="213"/>
                      <a:pt x="123" y="290"/>
                    </a:cubicBezTo>
                    <a:cubicBezTo>
                      <a:pt x="245" y="435"/>
                      <a:pt x="457" y="468"/>
                      <a:pt x="601" y="601"/>
                    </a:cubicBezTo>
                    <a:lnTo>
                      <a:pt x="668" y="668"/>
                    </a:lnTo>
                    <a:cubicBezTo>
                      <a:pt x="724" y="680"/>
                      <a:pt x="779" y="680"/>
                      <a:pt x="835" y="680"/>
                    </a:cubicBezTo>
                    <a:cubicBezTo>
                      <a:pt x="690" y="480"/>
                      <a:pt x="579" y="268"/>
                      <a:pt x="501" y="45"/>
                    </a:cubicBezTo>
                    <a:cubicBezTo>
                      <a:pt x="501" y="35"/>
                      <a:pt x="501" y="23"/>
                      <a:pt x="490" y="12"/>
                    </a:cubicBezTo>
                    <a:lnTo>
                      <a:pt x="435" y="12"/>
                    </a:lnTo>
                    <a:cubicBezTo>
                      <a:pt x="490" y="190"/>
                      <a:pt x="568" y="357"/>
                      <a:pt x="657" y="524"/>
                    </a:cubicBezTo>
                    <a:cubicBezTo>
                      <a:pt x="601" y="468"/>
                      <a:pt x="534" y="435"/>
                      <a:pt x="457" y="391"/>
                    </a:cubicBezTo>
                    <a:cubicBezTo>
                      <a:pt x="379" y="357"/>
                      <a:pt x="290" y="324"/>
                      <a:pt x="223" y="257"/>
                    </a:cubicBezTo>
                    <a:cubicBezTo>
                      <a:pt x="156" y="190"/>
                      <a:pt x="123" y="101"/>
                      <a:pt x="10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8"/>
              <p:cNvSpPr/>
              <p:nvPr/>
            </p:nvSpPr>
            <p:spPr>
              <a:xfrm>
                <a:off x="1828486" y="2537087"/>
                <a:ext cx="419" cy="35"/>
              </a:xfrm>
              <a:custGeom>
                <a:avLst/>
                <a:gdLst/>
                <a:ahLst/>
                <a:cxnLst/>
                <a:rect l="l" t="t" r="r" b="b"/>
                <a:pathLst>
                  <a:path w="12" h="1" extrusionOk="0">
                    <a:moveTo>
                      <a:pt x="12" y="1"/>
                    </a:moveTo>
                    <a:lnTo>
                      <a:pt x="12" y="1"/>
                    </a:lnTo>
                    <a:lnTo>
                      <a:pt x="12" y="1"/>
                    </a:lnTo>
                    <a:close/>
                    <a:moveTo>
                      <a:pt x="0" y="1"/>
                    </a:moveTo>
                    <a:lnTo>
                      <a:pt x="12" y="1"/>
                    </a:lnTo>
                    <a:lnTo>
                      <a:pt x="0" y="1"/>
                    </a:lnTo>
                    <a:close/>
                    <a:moveTo>
                      <a:pt x="0" y="1"/>
                    </a:moveTo>
                    <a:lnTo>
                      <a:pt x="0" y="1"/>
                    </a:lnTo>
                    <a:lnTo>
                      <a:pt x="0" y="1"/>
                    </a:lnTo>
                    <a:lnTo>
                      <a:pt x="0" y="1"/>
                    </a:lnTo>
                    <a:close/>
                    <a:moveTo>
                      <a:pt x="0" y="1"/>
                    </a:moveTo>
                    <a:lnTo>
                      <a:pt x="0"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8"/>
              <p:cNvSpPr/>
              <p:nvPr/>
            </p:nvSpPr>
            <p:spPr>
              <a:xfrm>
                <a:off x="1828486" y="2537087"/>
                <a:ext cx="419" cy="35"/>
              </a:xfrm>
              <a:custGeom>
                <a:avLst/>
                <a:gdLst/>
                <a:ahLst/>
                <a:cxnLst/>
                <a:rect l="l" t="t" r="r" b="b"/>
                <a:pathLst>
                  <a:path w="12" h="1" extrusionOk="0">
                    <a:moveTo>
                      <a:pt x="0" y="1"/>
                    </a:moveTo>
                    <a:lnTo>
                      <a:pt x="0" y="1"/>
                    </a:lnTo>
                    <a:lnTo>
                      <a:pt x="12" y="1"/>
                    </a:lnTo>
                    <a:lnTo>
                      <a:pt x="12" y="1"/>
                    </a:lnTo>
                    <a:lnTo>
                      <a:pt x="12" y="1"/>
                    </a:lnTo>
                    <a:lnTo>
                      <a:pt x="12" y="1"/>
                    </a:lnTo>
                    <a:lnTo>
                      <a:pt x="0" y="1"/>
                    </a:lnTo>
                    <a:close/>
                    <a:moveTo>
                      <a:pt x="0" y="1"/>
                    </a:moveTo>
                    <a:lnTo>
                      <a:pt x="0" y="1"/>
                    </a:lnTo>
                    <a:lnTo>
                      <a:pt x="0"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8"/>
              <p:cNvSpPr/>
              <p:nvPr/>
            </p:nvSpPr>
            <p:spPr>
              <a:xfrm>
                <a:off x="1826149" y="2434272"/>
                <a:ext cx="65205" cy="103651"/>
              </a:xfrm>
              <a:custGeom>
                <a:avLst/>
                <a:gdLst/>
                <a:ahLst/>
                <a:cxnLst/>
                <a:rect l="l" t="t" r="r" b="b"/>
                <a:pathLst>
                  <a:path w="1869" h="2971" extrusionOk="0">
                    <a:moveTo>
                      <a:pt x="1780" y="1"/>
                    </a:moveTo>
                    <a:cubicBezTo>
                      <a:pt x="1780" y="1"/>
                      <a:pt x="1769" y="12"/>
                      <a:pt x="1769" y="23"/>
                    </a:cubicBezTo>
                    <a:cubicBezTo>
                      <a:pt x="1780" y="312"/>
                      <a:pt x="1713" y="612"/>
                      <a:pt x="1602" y="891"/>
                    </a:cubicBezTo>
                    <a:cubicBezTo>
                      <a:pt x="1413" y="1391"/>
                      <a:pt x="1124" y="1870"/>
                      <a:pt x="746" y="2281"/>
                    </a:cubicBezTo>
                    <a:cubicBezTo>
                      <a:pt x="556" y="2481"/>
                      <a:pt x="356" y="2670"/>
                      <a:pt x="134" y="2848"/>
                    </a:cubicBezTo>
                    <a:cubicBezTo>
                      <a:pt x="89" y="2881"/>
                      <a:pt x="45" y="2903"/>
                      <a:pt x="0" y="2937"/>
                    </a:cubicBezTo>
                    <a:cubicBezTo>
                      <a:pt x="23" y="2948"/>
                      <a:pt x="45" y="2948"/>
                      <a:pt x="67" y="2948"/>
                    </a:cubicBezTo>
                    <a:lnTo>
                      <a:pt x="79" y="2948"/>
                    </a:lnTo>
                    <a:cubicBezTo>
                      <a:pt x="111" y="2959"/>
                      <a:pt x="145" y="2959"/>
                      <a:pt x="178" y="2970"/>
                    </a:cubicBezTo>
                    <a:cubicBezTo>
                      <a:pt x="223" y="2937"/>
                      <a:pt x="267" y="2903"/>
                      <a:pt x="301" y="2870"/>
                    </a:cubicBezTo>
                    <a:cubicBezTo>
                      <a:pt x="757" y="2503"/>
                      <a:pt x="1124" y="2058"/>
                      <a:pt x="1402" y="1569"/>
                    </a:cubicBezTo>
                    <a:cubicBezTo>
                      <a:pt x="1658" y="1102"/>
                      <a:pt x="1869" y="568"/>
                      <a:pt x="1824" y="34"/>
                    </a:cubicBezTo>
                    <a:cubicBezTo>
                      <a:pt x="1824" y="12"/>
                      <a:pt x="1802" y="1"/>
                      <a:pt x="178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8"/>
              <p:cNvSpPr/>
              <p:nvPr/>
            </p:nvSpPr>
            <p:spPr>
              <a:xfrm>
                <a:off x="1872341" y="2416827"/>
                <a:ext cx="38411" cy="110210"/>
              </a:xfrm>
              <a:custGeom>
                <a:avLst/>
                <a:gdLst/>
                <a:ahLst/>
                <a:cxnLst/>
                <a:rect l="l" t="t" r="r" b="b"/>
                <a:pathLst>
                  <a:path w="1101" h="3159" extrusionOk="0">
                    <a:moveTo>
                      <a:pt x="979" y="0"/>
                    </a:moveTo>
                    <a:cubicBezTo>
                      <a:pt x="967" y="0"/>
                      <a:pt x="967" y="12"/>
                      <a:pt x="967" y="22"/>
                    </a:cubicBezTo>
                    <a:cubicBezTo>
                      <a:pt x="967" y="323"/>
                      <a:pt x="990" y="623"/>
                      <a:pt x="967" y="924"/>
                    </a:cubicBezTo>
                    <a:cubicBezTo>
                      <a:pt x="957" y="1191"/>
                      <a:pt x="923" y="1457"/>
                      <a:pt x="846" y="1713"/>
                    </a:cubicBezTo>
                    <a:cubicBezTo>
                      <a:pt x="767" y="1958"/>
                      <a:pt x="668" y="2192"/>
                      <a:pt x="534" y="2414"/>
                    </a:cubicBezTo>
                    <a:cubicBezTo>
                      <a:pt x="401" y="2647"/>
                      <a:pt x="256" y="2859"/>
                      <a:pt x="78" y="3070"/>
                    </a:cubicBezTo>
                    <a:cubicBezTo>
                      <a:pt x="55" y="3104"/>
                      <a:pt x="33" y="3136"/>
                      <a:pt x="0" y="3159"/>
                    </a:cubicBezTo>
                    <a:cubicBezTo>
                      <a:pt x="89" y="3126"/>
                      <a:pt x="167" y="3092"/>
                      <a:pt x="245" y="3059"/>
                    </a:cubicBezTo>
                    <a:cubicBezTo>
                      <a:pt x="567" y="2636"/>
                      <a:pt x="834" y="2169"/>
                      <a:pt x="967" y="1668"/>
                    </a:cubicBezTo>
                    <a:cubicBezTo>
                      <a:pt x="1101" y="1134"/>
                      <a:pt x="1079" y="578"/>
                      <a:pt x="1034" y="34"/>
                    </a:cubicBezTo>
                    <a:cubicBezTo>
                      <a:pt x="1023" y="12"/>
                      <a:pt x="1001" y="0"/>
                      <a:pt x="97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8"/>
              <p:cNvSpPr/>
              <p:nvPr/>
            </p:nvSpPr>
            <p:spPr>
              <a:xfrm>
                <a:off x="1816066" y="2535169"/>
                <a:ext cx="6245" cy="1186"/>
              </a:xfrm>
              <a:custGeom>
                <a:avLst/>
                <a:gdLst/>
                <a:ahLst/>
                <a:cxnLst/>
                <a:rect l="l" t="t" r="r" b="b"/>
                <a:pathLst>
                  <a:path w="179" h="34" extrusionOk="0">
                    <a:moveTo>
                      <a:pt x="0" y="1"/>
                    </a:moveTo>
                    <a:lnTo>
                      <a:pt x="0" y="1"/>
                    </a:lnTo>
                    <a:cubicBezTo>
                      <a:pt x="67" y="11"/>
                      <a:pt x="123" y="23"/>
                      <a:pt x="178" y="34"/>
                    </a:cubicBezTo>
                    <a:lnTo>
                      <a:pt x="178" y="34"/>
                    </a:lnTo>
                    <a:cubicBezTo>
                      <a:pt x="123" y="23"/>
                      <a:pt x="67" y="11"/>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8"/>
              <p:cNvSpPr/>
              <p:nvPr/>
            </p:nvSpPr>
            <p:spPr>
              <a:xfrm>
                <a:off x="1815682" y="2535169"/>
                <a:ext cx="419" cy="35"/>
              </a:xfrm>
              <a:custGeom>
                <a:avLst/>
                <a:gdLst/>
                <a:ahLst/>
                <a:cxnLst/>
                <a:rect l="l" t="t" r="r" b="b"/>
                <a:pathLst>
                  <a:path w="12" h="1" extrusionOk="0">
                    <a:moveTo>
                      <a:pt x="0" y="1"/>
                    </a:moveTo>
                    <a:lnTo>
                      <a:pt x="0" y="1"/>
                    </a:lnTo>
                    <a:lnTo>
                      <a:pt x="11" y="1"/>
                    </a:lnTo>
                    <a:lnTo>
                      <a:pt x="11" y="1"/>
                    </a:ln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8"/>
              <p:cNvSpPr/>
              <p:nvPr/>
            </p:nvSpPr>
            <p:spPr>
              <a:xfrm>
                <a:off x="1851373" y="2459496"/>
                <a:ext cx="16711" cy="28747"/>
              </a:xfrm>
              <a:custGeom>
                <a:avLst/>
                <a:gdLst/>
                <a:ahLst/>
                <a:cxnLst/>
                <a:rect l="l" t="t" r="r" b="b"/>
                <a:pathLst>
                  <a:path w="479" h="824" extrusionOk="0">
                    <a:moveTo>
                      <a:pt x="434" y="0"/>
                    </a:moveTo>
                    <a:cubicBezTo>
                      <a:pt x="423" y="0"/>
                      <a:pt x="423" y="0"/>
                      <a:pt x="412" y="12"/>
                    </a:cubicBezTo>
                    <a:cubicBezTo>
                      <a:pt x="234" y="134"/>
                      <a:pt x="167" y="346"/>
                      <a:pt x="112" y="534"/>
                    </a:cubicBezTo>
                    <a:cubicBezTo>
                      <a:pt x="78" y="635"/>
                      <a:pt x="45" y="735"/>
                      <a:pt x="1" y="824"/>
                    </a:cubicBezTo>
                    <a:cubicBezTo>
                      <a:pt x="67" y="791"/>
                      <a:pt x="123" y="746"/>
                      <a:pt x="179" y="702"/>
                    </a:cubicBezTo>
                    <a:lnTo>
                      <a:pt x="212" y="568"/>
                    </a:lnTo>
                    <a:cubicBezTo>
                      <a:pt x="256" y="390"/>
                      <a:pt x="301" y="190"/>
                      <a:pt x="468" y="45"/>
                    </a:cubicBezTo>
                    <a:cubicBezTo>
                      <a:pt x="478" y="34"/>
                      <a:pt x="456" y="0"/>
                      <a:pt x="434"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8"/>
              <p:cNvSpPr/>
              <p:nvPr/>
            </p:nvSpPr>
            <p:spPr>
              <a:xfrm>
                <a:off x="1815682" y="2483953"/>
                <a:ext cx="41935" cy="52401"/>
              </a:xfrm>
              <a:custGeom>
                <a:avLst/>
                <a:gdLst/>
                <a:ahLst/>
                <a:cxnLst/>
                <a:rect l="l" t="t" r="r" b="b"/>
                <a:pathLst>
                  <a:path w="1202" h="1502" extrusionOk="0">
                    <a:moveTo>
                      <a:pt x="1202" y="1"/>
                    </a:moveTo>
                    <a:lnTo>
                      <a:pt x="1202" y="1"/>
                    </a:lnTo>
                    <a:cubicBezTo>
                      <a:pt x="1146" y="45"/>
                      <a:pt x="1090" y="90"/>
                      <a:pt x="1024" y="123"/>
                    </a:cubicBezTo>
                    <a:cubicBezTo>
                      <a:pt x="912" y="389"/>
                      <a:pt x="767" y="634"/>
                      <a:pt x="579" y="868"/>
                    </a:cubicBezTo>
                    <a:cubicBezTo>
                      <a:pt x="411" y="1091"/>
                      <a:pt x="223" y="1301"/>
                      <a:pt x="0" y="1469"/>
                    </a:cubicBezTo>
                    <a:cubicBezTo>
                      <a:pt x="67" y="1479"/>
                      <a:pt x="134" y="1491"/>
                      <a:pt x="189" y="1502"/>
                    </a:cubicBezTo>
                    <a:cubicBezTo>
                      <a:pt x="234" y="1469"/>
                      <a:pt x="267" y="1424"/>
                      <a:pt x="312" y="1390"/>
                    </a:cubicBezTo>
                    <a:cubicBezTo>
                      <a:pt x="589" y="1113"/>
                      <a:pt x="856" y="779"/>
                      <a:pt x="1034" y="423"/>
                    </a:cubicBezTo>
                    <a:cubicBezTo>
                      <a:pt x="1101" y="290"/>
                      <a:pt x="1157" y="145"/>
                      <a:pt x="120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8"/>
              <p:cNvSpPr/>
              <p:nvPr/>
            </p:nvSpPr>
            <p:spPr>
              <a:xfrm>
                <a:off x="1809472" y="2534401"/>
                <a:ext cx="1186" cy="35"/>
              </a:xfrm>
              <a:custGeom>
                <a:avLst/>
                <a:gdLst/>
                <a:ahLst/>
                <a:cxnLst/>
                <a:rect l="l" t="t" r="r" b="b"/>
                <a:pathLst>
                  <a:path w="34" h="1" extrusionOk="0">
                    <a:moveTo>
                      <a:pt x="0" y="0"/>
                    </a:moveTo>
                    <a:lnTo>
                      <a:pt x="0" y="0"/>
                    </a:lnTo>
                    <a:lnTo>
                      <a:pt x="33" y="0"/>
                    </a:lnTo>
                    <a:lnTo>
                      <a:pt x="33"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8"/>
              <p:cNvSpPr/>
              <p:nvPr/>
            </p:nvSpPr>
            <p:spPr>
              <a:xfrm>
                <a:off x="1810623" y="2534401"/>
                <a:ext cx="2372" cy="419"/>
              </a:xfrm>
              <a:custGeom>
                <a:avLst/>
                <a:gdLst/>
                <a:ahLst/>
                <a:cxnLst/>
                <a:rect l="l" t="t" r="r" b="b"/>
                <a:pathLst>
                  <a:path w="68" h="12" extrusionOk="0">
                    <a:moveTo>
                      <a:pt x="0" y="0"/>
                    </a:moveTo>
                    <a:lnTo>
                      <a:pt x="0" y="0"/>
                    </a:lnTo>
                    <a:cubicBezTo>
                      <a:pt x="23" y="0"/>
                      <a:pt x="45" y="11"/>
                      <a:pt x="67" y="11"/>
                    </a:cubicBezTo>
                    <a:lnTo>
                      <a:pt x="67" y="11"/>
                    </a:lnTo>
                    <a:cubicBezTo>
                      <a:pt x="45" y="11"/>
                      <a:pt x="23" y="0"/>
                      <a:pt x="0" y="0"/>
                    </a:cubicBez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8"/>
              <p:cNvSpPr/>
              <p:nvPr/>
            </p:nvSpPr>
            <p:spPr>
              <a:xfrm>
                <a:off x="1819939" y="2486290"/>
                <a:ext cx="8966" cy="17862"/>
              </a:xfrm>
              <a:custGeom>
                <a:avLst/>
                <a:gdLst/>
                <a:ahLst/>
                <a:cxnLst/>
                <a:rect l="l" t="t" r="r" b="b"/>
                <a:pathLst>
                  <a:path w="257" h="512" extrusionOk="0">
                    <a:moveTo>
                      <a:pt x="201" y="0"/>
                    </a:moveTo>
                    <a:cubicBezTo>
                      <a:pt x="190" y="0"/>
                      <a:pt x="178" y="11"/>
                      <a:pt x="168" y="23"/>
                    </a:cubicBezTo>
                    <a:cubicBezTo>
                      <a:pt x="89" y="178"/>
                      <a:pt x="34" y="334"/>
                      <a:pt x="0" y="512"/>
                    </a:cubicBezTo>
                    <a:cubicBezTo>
                      <a:pt x="34" y="500"/>
                      <a:pt x="67" y="500"/>
                      <a:pt x="101" y="490"/>
                    </a:cubicBezTo>
                    <a:lnTo>
                      <a:pt x="112" y="490"/>
                    </a:lnTo>
                    <a:cubicBezTo>
                      <a:pt x="145" y="345"/>
                      <a:pt x="190" y="201"/>
                      <a:pt x="245" y="67"/>
                    </a:cubicBezTo>
                    <a:cubicBezTo>
                      <a:pt x="257" y="33"/>
                      <a:pt x="223" y="0"/>
                      <a:pt x="20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8"/>
              <p:cNvSpPr/>
              <p:nvPr/>
            </p:nvSpPr>
            <p:spPr>
              <a:xfrm>
                <a:off x="1809472" y="2503350"/>
                <a:ext cx="14374" cy="31469"/>
              </a:xfrm>
              <a:custGeom>
                <a:avLst/>
                <a:gdLst/>
                <a:ahLst/>
                <a:cxnLst/>
                <a:rect l="l" t="t" r="r" b="b"/>
                <a:pathLst>
                  <a:path w="412" h="902" extrusionOk="0">
                    <a:moveTo>
                      <a:pt x="401" y="1"/>
                    </a:moveTo>
                    <a:cubicBezTo>
                      <a:pt x="367" y="11"/>
                      <a:pt x="334" y="11"/>
                      <a:pt x="300" y="23"/>
                    </a:cubicBezTo>
                    <a:cubicBezTo>
                      <a:pt x="267" y="123"/>
                      <a:pt x="245" y="234"/>
                      <a:pt x="223" y="334"/>
                    </a:cubicBezTo>
                    <a:cubicBezTo>
                      <a:pt x="178" y="479"/>
                      <a:pt x="134" y="612"/>
                      <a:pt x="78" y="745"/>
                    </a:cubicBezTo>
                    <a:cubicBezTo>
                      <a:pt x="56" y="790"/>
                      <a:pt x="23" y="834"/>
                      <a:pt x="0" y="890"/>
                    </a:cubicBezTo>
                    <a:cubicBezTo>
                      <a:pt x="33" y="890"/>
                      <a:pt x="67" y="901"/>
                      <a:pt x="100" y="901"/>
                    </a:cubicBezTo>
                    <a:cubicBezTo>
                      <a:pt x="122" y="868"/>
                      <a:pt x="134" y="846"/>
                      <a:pt x="145" y="812"/>
                    </a:cubicBezTo>
                    <a:cubicBezTo>
                      <a:pt x="223" y="690"/>
                      <a:pt x="267" y="545"/>
                      <a:pt x="312" y="412"/>
                    </a:cubicBezTo>
                    <a:cubicBezTo>
                      <a:pt x="345" y="268"/>
                      <a:pt x="379" y="134"/>
                      <a:pt x="4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8"/>
              <p:cNvSpPr/>
              <p:nvPr/>
            </p:nvSpPr>
            <p:spPr>
              <a:xfrm>
                <a:off x="1775316" y="2531296"/>
                <a:ext cx="16327" cy="9350"/>
              </a:xfrm>
              <a:custGeom>
                <a:avLst/>
                <a:gdLst/>
                <a:ahLst/>
                <a:cxnLst/>
                <a:rect l="l" t="t" r="r" b="b"/>
                <a:pathLst>
                  <a:path w="468" h="268" extrusionOk="0">
                    <a:moveTo>
                      <a:pt x="1" y="1"/>
                    </a:moveTo>
                    <a:cubicBezTo>
                      <a:pt x="11" y="23"/>
                      <a:pt x="34" y="33"/>
                      <a:pt x="56" y="56"/>
                    </a:cubicBezTo>
                    <a:cubicBezTo>
                      <a:pt x="156" y="134"/>
                      <a:pt x="268" y="211"/>
                      <a:pt x="379" y="267"/>
                    </a:cubicBezTo>
                    <a:cubicBezTo>
                      <a:pt x="412" y="256"/>
                      <a:pt x="446" y="245"/>
                      <a:pt x="468" y="234"/>
                    </a:cubicBezTo>
                    <a:cubicBezTo>
                      <a:pt x="468" y="223"/>
                      <a:pt x="456" y="211"/>
                      <a:pt x="446" y="211"/>
                    </a:cubicBezTo>
                    <a:cubicBezTo>
                      <a:pt x="345" y="134"/>
                      <a:pt x="245" y="78"/>
                      <a:pt x="145" y="11"/>
                    </a:cubicBezTo>
                    <a:cubicBezTo>
                      <a:pt x="112" y="1"/>
                      <a:pt x="90" y="1"/>
                      <a:pt x="67"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8"/>
              <p:cNvSpPr/>
              <p:nvPr/>
            </p:nvSpPr>
            <p:spPr>
              <a:xfrm>
                <a:off x="1788504" y="2539425"/>
                <a:ext cx="3524" cy="1989"/>
              </a:xfrm>
              <a:custGeom>
                <a:avLst/>
                <a:gdLst/>
                <a:ahLst/>
                <a:cxnLst/>
                <a:rect l="l" t="t" r="r" b="b"/>
                <a:pathLst>
                  <a:path w="101" h="57" extrusionOk="0">
                    <a:moveTo>
                      <a:pt x="90" y="1"/>
                    </a:moveTo>
                    <a:cubicBezTo>
                      <a:pt x="68" y="12"/>
                      <a:pt x="34" y="23"/>
                      <a:pt x="1" y="34"/>
                    </a:cubicBezTo>
                    <a:cubicBezTo>
                      <a:pt x="23" y="34"/>
                      <a:pt x="34" y="45"/>
                      <a:pt x="45" y="45"/>
                    </a:cubicBezTo>
                    <a:cubicBezTo>
                      <a:pt x="56" y="45"/>
                      <a:pt x="68" y="57"/>
                      <a:pt x="68" y="57"/>
                    </a:cubicBezTo>
                    <a:cubicBezTo>
                      <a:pt x="101" y="57"/>
                      <a:pt x="101" y="23"/>
                      <a:pt x="90" y="1"/>
                    </a:cubicBez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8"/>
              <p:cNvSpPr/>
              <p:nvPr/>
            </p:nvSpPr>
            <p:spPr>
              <a:xfrm>
                <a:off x="1750860" y="2480080"/>
                <a:ext cx="10885" cy="33004"/>
              </a:xfrm>
              <a:custGeom>
                <a:avLst/>
                <a:gdLst/>
                <a:ahLst/>
                <a:cxnLst/>
                <a:rect l="l" t="t" r="r" b="b"/>
                <a:pathLst>
                  <a:path w="312" h="946" extrusionOk="0">
                    <a:moveTo>
                      <a:pt x="23" y="0"/>
                    </a:moveTo>
                    <a:cubicBezTo>
                      <a:pt x="12" y="0"/>
                      <a:pt x="1" y="11"/>
                      <a:pt x="1" y="23"/>
                    </a:cubicBezTo>
                    <a:cubicBezTo>
                      <a:pt x="1" y="178"/>
                      <a:pt x="23" y="334"/>
                      <a:pt x="67" y="478"/>
                    </a:cubicBezTo>
                    <a:cubicBezTo>
                      <a:pt x="112" y="645"/>
                      <a:pt x="179" y="801"/>
                      <a:pt x="268" y="945"/>
                    </a:cubicBezTo>
                    <a:cubicBezTo>
                      <a:pt x="279" y="923"/>
                      <a:pt x="290" y="890"/>
                      <a:pt x="312" y="868"/>
                    </a:cubicBezTo>
                    <a:cubicBezTo>
                      <a:pt x="168" y="612"/>
                      <a:pt x="79" y="334"/>
                      <a:pt x="79" y="45"/>
                    </a:cubicBezTo>
                    <a:cubicBezTo>
                      <a:pt x="79" y="23"/>
                      <a:pt x="45" y="0"/>
                      <a:pt x="23"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8"/>
              <p:cNvSpPr/>
              <p:nvPr/>
            </p:nvSpPr>
            <p:spPr>
              <a:xfrm>
                <a:off x="1760175" y="2510328"/>
                <a:ext cx="20200" cy="21386"/>
              </a:xfrm>
              <a:custGeom>
                <a:avLst/>
                <a:gdLst/>
                <a:ahLst/>
                <a:cxnLst/>
                <a:rect l="l" t="t" r="r" b="b"/>
                <a:pathLst>
                  <a:path w="579" h="613" extrusionOk="0">
                    <a:moveTo>
                      <a:pt x="45" y="1"/>
                    </a:moveTo>
                    <a:cubicBezTo>
                      <a:pt x="23" y="23"/>
                      <a:pt x="12" y="56"/>
                      <a:pt x="1" y="78"/>
                    </a:cubicBezTo>
                    <a:cubicBezTo>
                      <a:pt x="57" y="179"/>
                      <a:pt x="112" y="268"/>
                      <a:pt x="178" y="357"/>
                    </a:cubicBezTo>
                    <a:cubicBezTo>
                      <a:pt x="257" y="446"/>
                      <a:pt x="346" y="523"/>
                      <a:pt x="435" y="602"/>
                    </a:cubicBezTo>
                    <a:lnTo>
                      <a:pt x="501" y="602"/>
                    </a:lnTo>
                    <a:cubicBezTo>
                      <a:pt x="524" y="602"/>
                      <a:pt x="546" y="602"/>
                      <a:pt x="579" y="612"/>
                    </a:cubicBezTo>
                    <a:cubicBezTo>
                      <a:pt x="534" y="579"/>
                      <a:pt x="490" y="545"/>
                      <a:pt x="457" y="513"/>
                    </a:cubicBezTo>
                    <a:cubicBezTo>
                      <a:pt x="323" y="401"/>
                      <a:pt x="212" y="268"/>
                      <a:pt x="123" y="123"/>
                    </a:cubicBezTo>
                    <a:cubicBezTo>
                      <a:pt x="89" y="90"/>
                      <a:pt x="67" y="45"/>
                      <a:pt x="45"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8"/>
              <p:cNvSpPr/>
              <p:nvPr/>
            </p:nvSpPr>
            <p:spPr>
              <a:xfrm>
                <a:off x="2135016" y="2094738"/>
                <a:ext cx="209569" cy="545606"/>
              </a:xfrm>
              <a:custGeom>
                <a:avLst/>
                <a:gdLst/>
                <a:ahLst/>
                <a:cxnLst/>
                <a:rect l="l" t="t" r="r" b="b"/>
                <a:pathLst>
                  <a:path w="6007" h="15639" extrusionOk="0">
                    <a:moveTo>
                      <a:pt x="1" y="1"/>
                    </a:moveTo>
                    <a:cubicBezTo>
                      <a:pt x="1" y="1"/>
                      <a:pt x="190" y="591"/>
                      <a:pt x="512" y="1825"/>
                    </a:cubicBezTo>
                    <a:cubicBezTo>
                      <a:pt x="835" y="3070"/>
                      <a:pt x="657" y="2770"/>
                      <a:pt x="590" y="5695"/>
                    </a:cubicBezTo>
                    <a:cubicBezTo>
                      <a:pt x="524" y="8609"/>
                      <a:pt x="334" y="7864"/>
                      <a:pt x="1535" y="10923"/>
                    </a:cubicBezTo>
                    <a:cubicBezTo>
                      <a:pt x="2726" y="13982"/>
                      <a:pt x="4861" y="15194"/>
                      <a:pt x="4861" y="15194"/>
                    </a:cubicBezTo>
                    <a:lnTo>
                      <a:pt x="5695" y="15638"/>
                    </a:lnTo>
                    <a:lnTo>
                      <a:pt x="6006" y="14538"/>
                    </a:lnTo>
                    <a:lnTo>
                      <a:pt x="5806" y="12413"/>
                    </a:lnTo>
                    <a:cubicBezTo>
                      <a:pt x="5806" y="12413"/>
                      <a:pt x="5295" y="10623"/>
                      <a:pt x="5173" y="8421"/>
                    </a:cubicBezTo>
                    <a:cubicBezTo>
                      <a:pt x="5050" y="6229"/>
                      <a:pt x="4205" y="5895"/>
                      <a:pt x="3070" y="3693"/>
                    </a:cubicBezTo>
                    <a:cubicBezTo>
                      <a:pt x="1936" y="1480"/>
                      <a:pt x="1" y="1"/>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8"/>
              <p:cNvSpPr/>
              <p:nvPr/>
            </p:nvSpPr>
            <p:spPr>
              <a:xfrm>
                <a:off x="2159089" y="2194868"/>
                <a:ext cx="138922" cy="425697"/>
              </a:xfrm>
              <a:custGeom>
                <a:avLst/>
                <a:gdLst/>
                <a:ahLst/>
                <a:cxnLst/>
                <a:rect l="l" t="t" r="r" b="b"/>
                <a:pathLst>
                  <a:path w="3982" h="12202" extrusionOk="0">
                    <a:moveTo>
                      <a:pt x="12" y="0"/>
                    </a:moveTo>
                    <a:cubicBezTo>
                      <a:pt x="12" y="111"/>
                      <a:pt x="12" y="245"/>
                      <a:pt x="0" y="390"/>
                    </a:cubicBezTo>
                    <a:cubicBezTo>
                      <a:pt x="89" y="679"/>
                      <a:pt x="156" y="957"/>
                      <a:pt x="212" y="1246"/>
                    </a:cubicBezTo>
                    <a:cubicBezTo>
                      <a:pt x="323" y="1858"/>
                      <a:pt x="368" y="2481"/>
                      <a:pt x="356" y="3092"/>
                    </a:cubicBezTo>
                    <a:cubicBezTo>
                      <a:pt x="334" y="3749"/>
                      <a:pt x="279" y="4394"/>
                      <a:pt x="323" y="5039"/>
                    </a:cubicBezTo>
                    <a:cubicBezTo>
                      <a:pt x="356" y="5684"/>
                      <a:pt x="523" y="6285"/>
                      <a:pt x="801" y="6851"/>
                    </a:cubicBezTo>
                    <a:cubicBezTo>
                      <a:pt x="1079" y="7419"/>
                      <a:pt x="1435" y="7931"/>
                      <a:pt x="1757" y="8465"/>
                    </a:cubicBezTo>
                    <a:cubicBezTo>
                      <a:pt x="2380" y="9476"/>
                      <a:pt x="2881" y="10556"/>
                      <a:pt x="3437" y="11601"/>
                    </a:cubicBezTo>
                    <a:cubicBezTo>
                      <a:pt x="3492" y="11712"/>
                      <a:pt x="3559" y="11823"/>
                      <a:pt x="3615" y="11935"/>
                    </a:cubicBezTo>
                    <a:cubicBezTo>
                      <a:pt x="3759" y="12057"/>
                      <a:pt x="3893" y="12146"/>
                      <a:pt x="3982" y="12202"/>
                    </a:cubicBezTo>
                    <a:cubicBezTo>
                      <a:pt x="3915" y="12090"/>
                      <a:pt x="3848" y="11979"/>
                      <a:pt x="3782" y="11856"/>
                    </a:cubicBezTo>
                    <a:cubicBezTo>
                      <a:pt x="3215" y="10833"/>
                      <a:pt x="2725" y="9765"/>
                      <a:pt x="2136" y="8754"/>
                    </a:cubicBezTo>
                    <a:cubicBezTo>
                      <a:pt x="1824" y="8208"/>
                      <a:pt x="1458" y="7697"/>
                      <a:pt x="1157" y="7152"/>
                    </a:cubicBezTo>
                    <a:cubicBezTo>
                      <a:pt x="835" y="6596"/>
                      <a:pt x="612" y="6006"/>
                      <a:pt x="534" y="5373"/>
                    </a:cubicBezTo>
                    <a:cubicBezTo>
                      <a:pt x="445" y="4728"/>
                      <a:pt x="489" y="4082"/>
                      <a:pt x="512" y="3426"/>
                    </a:cubicBezTo>
                    <a:cubicBezTo>
                      <a:pt x="534" y="2803"/>
                      <a:pt x="512" y="2192"/>
                      <a:pt x="412" y="1569"/>
                    </a:cubicBezTo>
                    <a:cubicBezTo>
                      <a:pt x="323" y="1035"/>
                      <a:pt x="190" y="512"/>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8"/>
              <p:cNvSpPr/>
              <p:nvPr/>
            </p:nvSpPr>
            <p:spPr>
              <a:xfrm>
                <a:off x="2135016" y="2094738"/>
                <a:ext cx="207650" cy="483157"/>
              </a:xfrm>
              <a:custGeom>
                <a:avLst/>
                <a:gdLst/>
                <a:ahLst/>
                <a:cxnLst/>
                <a:rect l="l" t="t" r="r" b="b"/>
                <a:pathLst>
                  <a:path w="5952" h="13849" extrusionOk="0">
                    <a:moveTo>
                      <a:pt x="1" y="1"/>
                    </a:moveTo>
                    <a:cubicBezTo>
                      <a:pt x="1" y="1"/>
                      <a:pt x="23" y="79"/>
                      <a:pt x="67" y="245"/>
                    </a:cubicBezTo>
                    <a:cubicBezTo>
                      <a:pt x="646" y="1024"/>
                      <a:pt x="1124" y="1891"/>
                      <a:pt x="1469" y="2803"/>
                    </a:cubicBezTo>
                    <a:cubicBezTo>
                      <a:pt x="1680" y="3360"/>
                      <a:pt x="1847" y="3938"/>
                      <a:pt x="1970" y="4528"/>
                    </a:cubicBezTo>
                    <a:cubicBezTo>
                      <a:pt x="2103" y="5184"/>
                      <a:pt x="2158" y="5851"/>
                      <a:pt x="2247" y="6508"/>
                    </a:cubicBezTo>
                    <a:cubicBezTo>
                      <a:pt x="2403" y="7686"/>
                      <a:pt x="2659" y="8932"/>
                      <a:pt x="3448" y="9866"/>
                    </a:cubicBezTo>
                    <a:cubicBezTo>
                      <a:pt x="3827" y="10311"/>
                      <a:pt x="4394" y="10623"/>
                      <a:pt x="4672" y="11157"/>
                    </a:cubicBezTo>
                    <a:cubicBezTo>
                      <a:pt x="4939" y="11668"/>
                      <a:pt x="4961" y="12269"/>
                      <a:pt x="5206" y="12791"/>
                    </a:cubicBezTo>
                    <a:cubicBezTo>
                      <a:pt x="5384" y="13192"/>
                      <a:pt x="5651" y="13537"/>
                      <a:pt x="5951" y="13848"/>
                    </a:cubicBezTo>
                    <a:lnTo>
                      <a:pt x="5918" y="13547"/>
                    </a:lnTo>
                    <a:cubicBezTo>
                      <a:pt x="5773" y="13381"/>
                      <a:pt x="5651" y="13214"/>
                      <a:pt x="5539" y="13025"/>
                    </a:cubicBezTo>
                    <a:cubicBezTo>
                      <a:pt x="5406" y="12780"/>
                      <a:pt x="5295" y="12524"/>
                      <a:pt x="5228" y="12257"/>
                    </a:cubicBezTo>
                    <a:cubicBezTo>
                      <a:pt x="5151" y="11968"/>
                      <a:pt x="5094" y="11679"/>
                      <a:pt x="4995" y="11401"/>
                    </a:cubicBezTo>
                    <a:cubicBezTo>
                      <a:pt x="4906" y="11123"/>
                      <a:pt x="4750" y="10878"/>
                      <a:pt x="4550" y="10678"/>
                    </a:cubicBezTo>
                    <a:cubicBezTo>
                      <a:pt x="4350" y="10455"/>
                      <a:pt x="4116" y="10278"/>
                      <a:pt x="3893" y="10077"/>
                    </a:cubicBezTo>
                    <a:cubicBezTo>
                      <a:pt x="3003" y="9244"/>
                      <a:pt x="2681" y="8020"/>
                      <a:pt x="2503" y="6852"/>
                    </a:cubicBezTo>
                    <a:cubicBezTo>
                      <a:pt x="2403" y="6174"/>
                      <a:pt x="2348" y="5495"/>
                      <a:pt x="2225" y="4817"/>
                    </a:cubicBezTo>
                    <a:cubicBezTo>
                      <a:pt x="2114" y="4239"/>
                      <a:pt x="1970" y="3660"/>
                      <a:pt x="1769" y="3104"/>
                    </a:cubicBezTo>
                    <a:cubicBezTo>
                      <a:pt x="1380" y="2014"/>
                      <a:pt x="813" y="991"/>
                      <a:pt x="89" y="79"/>
                    </a:cubicBezTo>
                    <a:cubicBezTo>
                      <a:pt x="34" y="23"/>
                      <a:pt x="1" y="1"/>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8"/>
              <p:cNvSpPr/>
              <p:nvPr/>
            </p:nvSpPr>
            <p:spPr>
              <a:xfrm>
                <a:off x="2151309" y="2152583"/>
                <a:ext cx="185532" cy="485425"/>
              </a:xfrm>
              <a:custGeom>
                <a:avLst/>
                <a:gdLst/>
                <a:ahLst/>
                <a:cxnLst/>
                <a:rect l="l" t="t" r="r" b="b"/>
                <a:pathLst>
                  <a:path w="5318" h="13914" extrusionOk="0">
                    <a:moveTo>
                      <a:pt x="1" y="0"/>
                    </a:moveTo>
                    <a:cubicBezTo>
                      <a:pt x="12" y="55"/>
                      <a:pt x="34" y="111"/>
                      <a:pt x="45" y="167"/>
                    </a:cubicBezTo>
                    <a:cubicBezTo>
                      <a:pt x="67" y="245"/>
                      <a:pt x="79" y="312"/>
                      <a:pt x="101" y="367"/>
                    </a:cubicBezTo>
                    <a:cubicBezTo>
                      <a:pt x="479" y="1101"/>
                      <a:pt x="835" y="1857"/>
                      <a:pt x="1058" y="2658"/>
                    </a:cubicBezTo>
                    <a:cubicBezTo>
                      <a:pt x="1224" y="3248"/>
                      <a:pt x="1302" y="3849"/>
                      <a:pt x="1335" y="4460"/>
                    </a:cubicBezTo>
                    <a:cubicBezTo>
                      <a:pt x="1358" y="5083"/>
                      <a:pt x="1335" y="5706"/>
                      <a:pt x="1414" y="6328"/>
                    </a:cubicBezTo>
                    <a:cubicBezTo>
                      <a:pt x="1469" y="6884"/>
                      <a:pt x="1602" y="7441"/>
                      <a:pt x="1881" y="7919"/>
                    </a:cubicBezTo>
                    <a:cubicBezTo>
                      <a:pt x="2170" y="8453"/>
                      <a:pt x="2648" y="8820"/>
                      <a:pt x="3037" y="9276"/>
                    </a:cubicBezTo>
                    <a:cubicBezTo>
                      <a:pt x="3804" y="10132"/>
                      <a:pt x="4160" y="11244"/>
                      <a:pt x="4538" y="12301"/>
                    </a:cubicBezTo>
                    <a:cubicBezTo>
                      <a:pt x="4739" y="12846"/>
                      <a:pt x="4961" y="13402"/>
                      <a:pt x="5250" y="13914"/>
                    </a:cubicBezTo>
                    <a:lnTo>
                      <a:pt x="5317" y="13669"/>
                    </a:lnTo>
                    <a:cubicBezTo>
                      <a:pt x="5128" y="13302"/>
                      <a:pt x="4973" y="12924"/>
                      <a:pt x="4828" y="12546"/>
                    </a:cubicBezTo>
                    <a:cubicBezTo>
                      <a:pt x="4439" y="11511"/>
                      <a:pt x="4127" y="10411"/>
                      <a:pt x="3460" y="9509"/>
                    </a:cubicBezTo>
                    <a:cubicBezTo>
                      <a:pt x="3104" y="9031"/>
                      <a:pt x="2615" y="8664"/>
                      <a:pt x="2259" y="8186"/>
                    </a:cubicBezTo>
                    <a:cubicBezTo>
                      <a:pt x="1914" y="7730"/>
                      <a:pt x="1736" y="7185"/>
                      <a:pt x="1647" y="6629"/>
                    </a:cubicBezTo>
                    <a:cubicBezTo>
                      <a:pt x="1547" y="6028"/>
                      <a:pt x="1536" y="5416"/>
                      <a:pt x="1525" y="4816"/>
                    </a:cubicBezTo>
                    <a:cubicBezTo>
                      <a:pt x="1503" y="4204"/>
                      <a:pt x="1458" y="3615"/>
                      <a:pt x="1313" y="3014"/>
                    </a:cubicBezTo>
                    <a:cubicBezTo>
                      <a:pt x="1046" y="1946"/>
                      <a:pt x="535" y="957"/>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8"/>
              <p:cNvSpPr/>
              <p:nvPr/>
            </p:nvSpPr>
            <p:spPr>
              <a:xfrm>
                <a:off x="2154414" y="2111450"/>
                <a:ext cx="182427" cy="412475"/>
              </a:xfrm>
              <a:custGeom>
                <a:avLst/>
                <a:gdLst/>
                <a:ahLst/>
                <a:cxnLst/>
                <a:rect l="l" t="t" r="r" b="b"/>
                <a:pathLst>
                  <a:path w="5229" h="11823" extrusionOk="0">
                    <a:moveTo>
                      <a:pt x="623" y="767"/>
                    </a:moveTo>
                    <a:cubicBezTo>
                      <a:pt x="801" y="1034"/>
                      <a:pt x="979" y="1313"/>
                      <a:pt x="1135" y="1590"/>
                    </a:cubicBezTo>
                    <a:cubicBezTo>
                      <a:pt x="1736" y="2591"/>
                      <a:pt x="2370" y="3615"/>
                      <a:pt x="2826" y="4694"/>
                    </a:cubicBezTo>
                    <a:cubicBezTo>
                      <a:pt x="3060" y="5261"/>
                      <a:pt x="3248" y="5828"/>
                      <a:pt x="3438" y="6407"/>
                    </a:cubicBezTo>
                    <a:cubicBezTo>
                      <a:pt x="3626" y="6985"/>
                      <a:pt x="3816" y="7574"/>
                      <a:pt x="3972" y="8164"/>
                    </a:cubicBezTo>
                    <a:cubicBezTo>
                      <a:pt x="4160" y="8854"/>
                      <a:pt x="4338" y="9565"/>
                      <a:pt x="4561" y="10255"/>
                    </a:cubicBezTo>
                    <a:cubicBezTo>
                      <a:pt x="4027" y="9443"/>
                      <a:pt x="3416" y="8664"/>
                      <a:pt x="3048" y="7797"/>
                    </a:cubicBezTo>
                    <a:cubicBezTo>
                      <a:pt x="2637" y="6818"/>
                      <a:pt x="2504" y="5739"/>
                      <a:pt x="2237" y="4705"/>
                    </a:cubicBezTo>
                    <a:cubicBezTo>
                      <a:pt x="1980" y="3726"/>
                      <a:pt x="1636" y="2769"/>
                      <a:pt x="1202" y="1847"/>
                    </a:cubicBezTo>
                    <a:cubicBezTo>
                      <a:pt x="1024" y="1479"/>
                      <a:pt x="835" y="1123"/>
                      <a:pt x="623" y="767"/>
                    </a:cubicBezTo>
                    <a:close/>
                    <a:moveTo>
                      <a:pt x="1" y="0"/>
                    </a:moveTo>
                    <a:lnTo>
                      <a:pt x="1" y="0"/>
                    </a:lnTo>
                    <a:cubicBezTo>
                      <a:pt x="45" y="78"/>
                      <a:pt x="101" y="156"/>
                      <a:pt x="156" y="233"/>
                    </a:cubicBezTo>
                    <a:cubicBezTo>
                      <a:pt x="423" y="668"/>
                      <a:pt x="680" y="1113"/>
                      <a:pt x="902" y="1568"/>
                    </a:cubicBezTo>
                    <a:cubicBezTo>
                      <a:pt x="1358" y="2469"/>
                      <a:pt x="1725" y="3414"/>
                      <a:pt x="2003" y="4382"/>
                    </a:cubicBezTo>
                    <a:cubicBezTo>
                      <a:pt x="2292" y="5383"/>
                      <a:pt x="2415" y="6440"/>
                      <a:pt x="2759" y="7430"/>
                    </a:cubicBezTo>
                    <a:cubicBezTo>
                      <a:pt x="3115" y="8431"/>
                      <a:pt x="3749" y="9265"/>
                      <a:pt x="4338" y="10132"/>
                    </a:cubicBezTo>
                    <a:cubicBezTo>
                      <a:pt x="4472" y="10332"/>
                      <a:pt x="4617" y="10555"/>
                      <a:pt x="4750" y="10767"/>
                    </a:cubicBezTo>
                    <a:cubicBezTo>
                      <a:pt x="4828" y="11000"/>
                      <a:pt x="4928" y="11222"/>
                      <a:pt x="5028" y="11445"/>
                    </a:cubicBezTo>
                    <a:cubicBezTo>
                      <a:pt x="5084" y="11567"/>
                      <a:pt x="5151" y="11701"/>
                      <a:pt x="5228" y="11823"/>
                    </a:cubicBezTo>
                    <a:cubicBezTo>
                      <a:pt x="5184" y="11667"/>
                      <a:pt x="5106" y="11356"/>
                      <a:pt x="5017" y="10945"/>
                    </a:cubicBezTo>
                    <a:cubicBezTo>
                      <a:pt x="4683" y="10110"/>
                      <a:pt x="4449" y="9220"/>
                      <a:pt x="4216" y="8375"/>
                    </a:cubicBezTo>
                    <a:cubicBezTo>
                      <a:pt x="4061" y="7797"/>
                      <a:pt x="3893" y="7207"/>
                      <a:pt x="3693" y="6629"/>
                    </a:cubicBezTo>
                    <a:cubicBezTo>
                      <a:pt x="3505" y="6051"/>
                      <a:pt x="3315" y="5483"/>
                      <a:pt x="3093" y="4916"/>
                    </a:cubicBezTo>
                    <a:cubicBezTo>
                      <a:pt x="2659" y="3826"/>
                      <a:pt x="2047" y="2825"/>
                      <a:pt x="1447" y="1824"/>
                    </a:cubicBezTo>
                    <a:cubicBezTo>
                      <a:pt x="1236" y="1479"/>
                      <a:pt x="1013" y="1123"/>
                      <a:pt x="791" y="779"/>
                    </a:cubicBezTo>
                    <a:cubicBezTo>
                      <a:pt x="490" y="467"/>
                      <a:pt x="223" y="201"/>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8"/>
              <p:cNvSpPr/>
              <p:nvPr/>
            </p:nvSpPr>
            <p:spPr>
              <a:xfrm>
                <a:off x="2146669" y="2185936"/>
                <a:ext cx="197917" cy="454410"/>
              </a:xfrm>
              <a:custGeom>
                <a:avLst/>
                <a:gdLst/>
                <a:ahLst/>
                <a:cxnLst/>
                <a:rect l="l" t="t" r="r" b="b"/>
                <a:pathLst>
                  <a:path w="5673" h="13025" extrusionOk="0">
                    <a:moveTo>
                      <a:pt x="345" y="1"/>
                    </a:moveTo>
                    <a:cubicBezTo>
                      <a:pt x="412" y="545"/>
                      <a:pt x="301" y="980"/>
                      <a:pt x="256" y="3081"/>
                    </a:cubicBezTo>
                    <a:cubicBezTo>
                      <a:pt x="190" y="5995"/>
                      <a:pt x="0" y="5250"/>
                      <a:pt x="1201" y="8309"/>
                    </a:cubicBezTo>
                    <a:cubicBezTo>
                      <a:pt x="2392" y="11368"/>
                      <a:pt x="4527" y="12580"/>
                      <a:pt x="4527" y="12580"/>
                    </a:cubicBezTo>
                    <a:lnTo>
                      <a:pt x="5361" y="13024"/>
                    </a:lnTo>
                    <a:lnTo>
                      <a:pt x="5672" y="11924"/>
                    </a:lnTo>
                    <a:lnTo>
                      <a:pt x="5472" y="9799"/>
                    </a:lnTo>
                    <a:cubicBezTo>
                      <a:pt x="5472" y="9799"/>
                      <a:pt x="5027" y="8253"/>
                      <a:pt x="4872" y="6262"/>
                    </a:cubicBezTo>
                    <a:cubicBezTo>
                      <a:pt x="4728" y="6096"/>
                      <a:pt x="4583" y="5951"/>
                      <a:pt x="4416" y="5817"/>
                    </a:cubicBezTo>
                    <a:cubicBezTo>
                      <a:pt x="4138" y="5584"/>
                      <a:pt x="3816" y="5406"/>
                      <a:pt x="3504" y="5206"/>
                    </a:cubicBezTo>
                    <a:cubicBezTo>
                      <a:pt x="3203" y="5016"/>
                      <a:pt x="2904" y="4806"/>
                      <a:pt x="2692" y="4516"/>
                    </a:cubicBezTo>
                    <a:cubicBezTo>
                      <a:pt x="2503" y="4272"/>
                      <a:pt x="2380" y="3993"/>
                      <a:pt x="2281" y="3716"/>
                    </a:cubicBezTo>
                    <a:cubicBezTo>
                      <a:pt x="2091" y="3137"/>
                      <a:pt x="2002" y="2525"/>
                      <a:pt x="1824" y="1947"/>
                    </a:cubicBezTo>
                    <a:cubicBezTo>
                      <a:pt x="1725" y="1669"/>
                      <a:pt x="1613" y="1402"/>
                      <a:pt x="1446" y="1146"/>
                    </a:cubicBezTo>
                    <a:cubicBezTo>
                      <a:pt x="1290" y="901"/>
                      <a:pt x="1090" y="690"/>
                      <a:pt x="868" y="479"/>
                    </a:cubicBezTo>
                    <a:cubicBezTo>
                      <a:pt x="701" y="312"/>
                      <a:pt x="523" y="156"/>
                      <a:pt x="3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8"/>
              <p:cNvSpPr/>
              <p:nvPr/>
            </p:nvSpPr>
            <p:spPr>
              <a:xfrm>
                <a:off x="2243659" y="2347365"/>
                <a:ext cx="93185" cy="176566"/>
              </a:xfrm>
              <a:custGeom>
                <a:avLst/>
                <a:gdLst/>
                <a:ahLst/>
                <a:cxnLst/>
                <a:rect l="l" t="t" r="r" b="b"/>
                <a:pathLst>
                  <a:path w="2671" h="5061" extrusionOk="0">
                    <a:moveTo>
                      <a:pt x="1" y="1"/>
                    </a:moveTo>
                    <a:lnTo>
                      <a:pt x="1" y="1"/>
                    </a:lnTo>
                    <a:cubicBezTo>
                      <a:pt x="67" y="234"/>
                      <a:pt x="134" y="456"/>
                      <a:pt x="201" y="668"/>
                    </a:cubicBezTo>
                    <a:cubicBezTo>
                      <a:pt x="557" y="1669"/>
                      <a:pt x="1191" y="2503"/>
                      <a:pt x="1780" y="3370"/>
                    </a:cubicBezTo>
                    <a:cubicBezTo>
                      <a:pt x="1914" y="3570"/>
                      <a:pt x="2059" y="3793"/>
                      <a:pt x="2192" y="4005"/>
                    </a:cubicBezTo>
                    <a:cubicBezTo>
                      <a:pt x="2270" y="4238"/>
                      <a:pt x="2370" y="4460"/>
                      <a:pt x="2470" y="4683"/>
                    </a:cubicBezTo>
                    <a:cubicBezTo>
                      <a:pt x="2526" y="4805"/>
                      <a:pt x="2593" y="4939"/>
                      <a:pt x="2670" y="5061"/>
                    </a:cubicBezTo>
                    <a:cubicBezTo>
                      <a:pt x="2659" y="5039"/>
                      <a:pt x="2659" y="5028"/>
                      <a:pt x="2648" y="5006"/>
                    </a:cubicBezTo>
                    <a:lnTo>
                      <a:pt x="2648" y="4983"/>
                    </a:lnTo>
                    <a:cubicBezTo>
                      <a:pt x="2637" y="4961"/>
                      <a:pt x="2637" y="4950"/>
                      <a:pt x="2637" y="4927"/>
                    </a:cubicBezTo>
                    <a:cubicBezTo>
                      <a:pt x="2626" y="4927"/>
                      <a:pt x="2626" y="4917"/>
                      <a:pt x="2626" y="4905"/>
                    </a:cubicBezTo>
                    <a:cubicBezTo>
                      <a:pt x="2626" y="4883"/>
                      <a:pt x="2615" y="4850"/>
                      <a:pt x="2603" y="4828"/>
                    </a:cubicBezTo>
                    <a:lnTo>
                      <a:pt x="2603" y="4816"/>
                    </a:lnTo>
                    <a:cubicBezTo>
                      <a:pt x="2593" y="4794"/>
                      <a:pt x="2593" y="4761"/>
                      <a:pt x="2581" y="4727"/>
                    </a:cubicBezTo>
                    <a:lnTo>
                      <a:pt x="2581" y="4705"/>
                    </a:lnTo>
                    <a:cubicBezTo>
                      <a:pt x="2570" y="4672"/>
                      <a:pt x="2559" y="4650"/>
                      <a:pt x="2559" y="4616"/>
                    </a:cubicBezTo>
                    <a:cubicBezTo>
                      <a:pt x="2559" y="4605"/>
                      <a:pt x="2548" y="4605"/>
                      <a:pt x="2548" y="4594"/>
                    </a:cubicBezTo>
                    <a:cubicBezTo>
                      <a:pt x="2537" y="4561"/>
                      <a:pt x="2537" y="4516"/>
                      <a:pt x="2526" y="4472"/>
                    </a:cubicBezTo>
                    <a:cubicBezTo>
                      <a:pt x="2514" y="4427"/>
                      <a:pt x="2504" y="4393"/>
                      <a:pt x="2492" y="4349"/>
                    </a:cubicBezTo>
                    <a:lnTo>
                      <a:pt x="2492" y="4316"/>
                    </a:lnTo>
                    <a:cubicBezTo>
                      <a:pt x="2481" y="4282"/>
                      <a:pt x="2470" y="4238"/>
                      <a:pt x="2470" y="4205"/>
                    </a:cubicBezTo>
                    <a:cubicBezTo>
                      <a:pt x="2459" y="4193"/>
                      <a:pt x="2459" y="4193"/>
                      <a:pt x="2459" y="4183"/>
                    </a:cubicBezTo>
                    <a:cubicBezTo>
                      <a:pt x="2125" y="3348"/>
                      <a:pt x="1891" y="2458"/>
                      <a:pt x="1658" y="1613"/>
                    </a:cubicBezTo>
                    <a:cubicBezTo>
                      <a:pt x="1614" y="1446"/>
                      <a:pt x="1569" y="1269"/>
                      <a:pt x="1513" y="1091"/>
                    </a:cubicBezTo>
                    <a:lnTo>
                      <a:pt x="1280" y="923"/>
                    </a:lnTo>
                    <a:lnTo>
                      <a:pt x="1280" y="923"/>
                    </a:lnTo>
                    <a:cubicBezTo>
                      <a:pt x="1325" y="1079"/>
                      <a:pt x="1369" y="1246"/>
                      <a:pt x="1414" y="1402"/>
                    </a:cubicBezTo>
                    <a:cubicBezTo>
                      <a:pt x="1602" y="2092"/>
                      <a:pt x="1780" y="2803"/>
                      <a:pt x="2003" y="3493"/>
                    </a:cubicBezTo>
                    <a:cubicBezTo>
                      <a:pt x="1469" y="2681"/>
                      <a:pt x="858" y="1902"/>
                      <a:pt x="490" y="1035"/>
                    </a:cubicBezTo>
                    <a:cubicBezTo>
                      <a:pt x="379" y="768"/>
                      <a:pt x="279" y="490"/>
                      <a:pt x="201" y="201"/>
                    </a:cubicBezTo>
                    <a:cubicBezTo>
                      <a:pt x="134" y="145"/>
                      <a:pt x="67" y="78"/>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8"/>
              <p:cNvSpPr/>
              <p:nvPr/>
            </p:nvSpPr>
            <p:spPr>
              <a:xfrm>
                <a:off x="2197117" y="2225883"/>
                <a:ext cx="145551" cy="352015"/>
              </a:xfrm>
              <a:custGeom>
                <a:avLst/>
                <a:gdLst/>
                <a:ahLst/>
                <a:cxnLst/>
                <a:rect l="l" t="t" r="r" b="b"/>
                <a:pathLst>
                  <a:path w="4172" h="10090" extrusionOk="0">
                    <a:moveTo>
                      <a:pt x="0" y="1"/>
                    </a:moveTo>
                    <a:cubicBezTo>
                      <a:pt x="78" y="257"/>
                      <a:pt x="134" y="513"/>
                      <a:pt x="190" y="769"/>
                    </a:cubicBezTo>
                    <a:cubicBezTo>
                      <a:pt x="323" y="1425"/>
                      <a:pt x="378" y="2092"/>
                      <a:pt x="467" y="2749"/>
                    </a:cubicBezTo>
                    <a:cubicBezTo>
                      <a:pt x="623" y="3927"/>
                      <a:pt x="879" y="5173"/>
                      <a:pt x="1668" y="6107"/>
                    </a:cubicBezTo>
                    <a:cubicBezTo>
                      <a:pt x="2047" y="6552"/>
                      <a:pt x="2614" y="6864"/>
                      <a:pt x="2892" y="7398"/>
                    </a:cubicBezTo>
                    <a:cubicBezTo>
                      <a:pt x="3159" y="7909"/>
                      <a:pt x="3181" y="8510"/>
                      <a:pt x="3426" y="9032"/>
                    </a:cubicBezTo>
                    <a:cubicBezTo>
                      <a:pt x="3604" y="9433"/>
                      <a:pt x="3871" y="9778"/>
                      <a:pt x="4171" y="10089"/>
                    </a:cubicBezTo>
                    <a:lnTo>
                      <a:pt x="4138" y="9788"/>
                    </a:lnTo>
                    <a:cubicBezTo>
                      <a:pt x="3993" y="9622"/>
                      <a:pt x="3871" y="9455"/>
                      <a:pt x="3759" y="9266"/>
                    </a:cubicBezTo>
                    <a:cubicBezTo>
                      <a:pt x="3626" y="9021"/>
                      <a:pt x="3515" y="8765"/>
                      <a:pt x="3448" y="8498"/>
                    </a:cubicBezTo>
                    <a:cubicBezTo>
                      <a:pt x="3371" y="8209"/>
                      <a:pt x="3314" y="7920"/>
                      <a:pt x="3215" y="7642"/>
                    </a:cubicBezTo>
                    <a:cubicBezTo>
                      <a:pt x="3126" y="7364"/>
                      <a:pt x="2970" y="7119"/>
                      <a:pt x="2770" y="6919"/>
                    </a:cubicBezTo>
                    <a:cubicBezTo>
                      <a:pt x="2570" y="6696"/>
                      <a:pt x="2336" y="6519"/>
                      <a:pt x="2113" y="6318"/>
                    </a:cubicBezTo>
                    <a:cubicBezTo>
                      <a:pt x="1223" y="5485"/>
                      <a:pt x="901" y="4261"/>
                      <a:pt x="723" y="3093"/>
                    </a:cubicBezTo>
                    <a:cubicBezTo>
                      <a:pt x="623" y="2415"/>
                      <a:pt x="568" y="1736"/>
                      <a:pt x="445" y="1058"/>
                    </a:cubicBezTo>
                    <a:cubicBezTo>
                      <a:pt x="434" y="1036"/>
                      <a:pt x="434" y="1002"/>
                      <a:pt x="423" y="980"/>
                    </a:cubicBezTo>
                    <a:cubicBezTo>
                      <a:pt x="412" y="925"/>
                      <a:pt x="390" y="858"/>
                      <a:pt x="378" y="802"/>
                    </a:cubicBezTo>
                    <a:cubicBezTo>
                      <a:pt x="279" y="524"/>
                      <a:pt x="167" y="257"/>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8"/>
              <p:cNvSpPr/>
              <p:nvPr/>
            </p:nvSpPr>
            <p:spPr>
              <a:xfrm>
                <a:off x="2159089" y="2194868"/>
                <a:ext cx="138922" cy="425697"/>
              </a:xfrm>
              <a:custGeom>
                <a:avLst/>
                <a:gdLst/>
                <a:ahLst/>
                <a:cxnLst/>
                <a:rect l="l" t="t" r="r" b="b"/>
                <a:pathLst>
                  <a:path w="3982" h="12202" extrusionOk="0">
                    <a:moveTo>
                      <a:pt x="12" y="0"/>
                    </a:moveTo>
                    <a:lnTo>
                      <a:pt x="12" y="78"/>
                    </a:lnTo>
                    <a:lnTo>
                      <a:pt x="12" y="89"/>
                    </a:lnTo>
                    <a:lnTo>
                      <a:pt x="12" y="178"/>
                    </a:lnTo>
                    <a:lnTo>
                      <a:pt x="12" y="190"/>
                    </a:lnTo>
                    <a:lnTo>
                      <a:pt x="12" y="279"/>
                    </a:lnTo>
                    <a:lnTo>
                      <a:pt x="12" y="289"/>
                    </a:lnTo>
                    <a:cubicBezTo>
                      <a:pt x="12" y="323"/>
                      <a:pt x="0" y="356"/>
                      <a:pt x="0" y="378"/>
                    </a:cubicBezTo>
                    <a:lnTo>
                      <a:pt x="0" y="390"/>
                    </a:lnTo>
                    <a:cubicBezTo>
                      <a:pt x="89" y="679"/>
                      <a:pt x="156" y="957"/>
                      <a:pt x="212" y="1246"/>
                    </a:cubicBezTo>
                    <a:cubicBezTo>
                      <a:pt x="323" y="1858"/>
                      <a:pt x="368" y="2481"/>
                      <a:pt x="356" y="3092"/>
                    </a:cubicBezTo>
                    <a:cubicBezTo>
                      <a:pt x="334" y="3749"/>
                      <a:pt x="279" y="4394"/>
                      <a:pt x="323" y="5039"/>
                    </a:cubicBezTo>
                    <a:cubicBezTo>
                      <a:pt x="356" y="5684"/>
                      <a:pt x="523" y="6285"/>
                      <a:pt x="801" y="6851"/>
                    </a:cubicBezTo>
                    <a:cubicBezTo>
                      <a:pt x="1079" y="7419"/>
                      <a:pt x="1435" y="7931"/>
                      <a:pt x="1757" y="8465"/>
                    </a:cubicBezTo>
                    <a:cubicBezTo>
                      <a:pt x="2380" y="9476"/>
                      <a:pt x="2881" y="10556"/>
                      <a:pt x="3437" y="11601"/>
                    </a:cubicBezTo>
                    <a:cubicBezTo>
                      <a:pt x="3492" y="11712"/>
                      <a:pt x="3559" y="11823"/>
                      <a:pt x="3615" y="11935"/>
                    </a:cubicBezTo>
                    <a:cubicBezTo>
                      <a:pt x="3759" y="12046"/>
                      <a:pt x="3893" y="12146"/>
                      <a:pt x="3982" y="12202"/>
                    </a:cubicBezTo>
                    <a:cubicBezTo>
                      <a:pt x="3915" y="12090"/>
                      <a:pt x="3848" y="11979"/>
                      <a:pt x="3782" y="11856"/>
                    </a:cubicBezTo>
                    <a:cubicBezTo>
                      <a:pt x="3215" y="10833"/>
                      <a:pt x="2725" y="9765"/>
                      <a:pt x="2136" y="8754"/>
                    </a:cubicBezTo>
                    <a:cubicBezTo>
                      <a:pt x="1824" y="8208"/>
                      <a:pt x="1458" y="7697"/>
                      <a:pt x="1157" y="7152"/>
                    </a:cubicBezTo>
                    <a:cubicBezTo>
                      <a:pt x="835" y="6596"/>
                      <a:pt x="612" y="6006"/>
                      <a:pt x="534" y="5373"/>
                    </a:cubicBezTo>
                    <a:cubicBezTo>
                      <a:pt x="445" y="4728"/>
                      <a:pt x="489" y="4082"/>
                      <a:pt x="512" y="3426"/>
                    </a:cubicBezTo>
                    <a:cubicBezTo>
                      <a:pt x="534" y="2803"/>
                      <a:pt x="512" y="2192"/>
                      <a:pt x="412" y="1569"/>
                    </a:cubicBezTo>
                    <a:cubicBezTo>
                      <a:pt x="323" y="1035"/>
                      <a:pt x="190" y="512"/>
                      <a:pt x="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8"/>
              <p:cNvSpPr/>
              <p:nvPr/>
            </p:nvSpPr>
            <p:spPr>
              <a:xfrm>
                <a:off x="2169556" y="2195635"/>
                <a:ext cx="167286" cy="442374"/>
              </a:xfrm>
              <a:custGeom>
                <a:avLst/>
                <a:gdLst/>
                <a:ahLst/>
                <a:cxnLst/>
                <a:rect l="l" t="t" r="r" b="b"/>
                <a:pathLst>
                  <a:path w="4795" h="12680" extrusionOk="0">
                    <a:moveTo>
                      <a:pt x="1" y="0"/>
                    </a:moveTo>
                    <a:lnTo>
                      <a:pt x="1" y="0"/>
                    </a:lnTo>
                    <a:cubicBezTo>
                      <a:pt x="212" y="468"/>
                      <a:pt x="401" y="935"/>
                      <a:pt x="535" y="1424"/>
                    </a:cubicBezTo>
                    <a:cubicBezTo>
                      <a:pt x="701" y="2014"/>
                      <a:pt x="779" y="2615"/>
                      <a:pt x="812" y="3226"/>
                    </a:cubicBezTo>
                    <a:cubicBezTo>
                      <a:pt x="835" y="3849"/>
                      <a:pt x="812" y="4472"/>
                      <a:pt x="891" y="5094"/>
                    </a:cubicBezTo>
                    <a:cubicBezTo>
                      <a:pt x="946" y="5650"/>
                      <a:pt x="1079" y="6207"/>
                      <a:pt x="1358" y="6685"/>
                    </a:cubicBezTo>
                    <a:cubicBezTo>
                      <a:pt x="1647" y="7219"/>
                      <a:pt x="2125" y="7586"/>
                      <a:pt x="2514" y="8042"/>
                    </a:cubicBezTo>
                    <a:cubicBezTo>
                      <a:pt x="3281" y="8898"/>
                      <a:pt x="3637" y="10010"/>
                      <a:pt x="4015" y="11067"/>
                    </a:cubicBezTo>
                    <a:cubicBezTo>
                      <a:pt x="4216" y="11612"/>
                      <a:pt x="4438" y="12168"/>
                      <a:pt x="4727" y="12680"/>
                    </a:cubicBezTo>
                    <a:lnTo>
                      <a:pt x="4794" y="12435"/>
                    </a:lnTo>
                    <a:cubicBezTo>
                      <a:pt x="4605" y="12068"/>
                      <a:pt x="4450" y="11690"/>
                      <a:pt x="4305" y="11312"/>
                    </a:cubicBezTo>
                    <a:cubicBezTo>
                      <a:pt x="3916" y="10277"/>
                      <a:pt x="3604" y="9177"/>
                      <a:pt x="2937" y="8275"/>
                    </a:cubicBezTo>
                    <a:cubicBezTo>
                      <a:pt x="2581" y="7797"/>
                      <a:pt x="2092" y="7430"/>
                      <a:pt x="1736" y="6952"/>
                    </a:cubicBezTo>
                    <a:cubicBezTo>
                      <a:pt x="1391" y="6496"/>
                      <a:pt x="1213" y="5951"/>
                      <a:pt x="1124" y="5395"/>
                    </a:cubicBezTo>
                    <a:cubicBezTo>
                      <a:pt x="1024" y="4794"/>
                      <a:pt x="1013" y="4182"/>
                      <a:pt x="1002" y="3582"/>
                    </a:cubicBezTo>
                    <a:cubicBezTo>
                      <a:pt x="980" y="2970"/>
                      <a:pt x="935" y="2381"/>
                      <a:pt x="790" y="1780"/>
                    </a:cubicBezTo>
                    <a:cubicBezTo>
                      <a:pt x="657" y="1246"/>
                      <a:pt x="456" y="724"/>
                      <a:pt x="223" y="212"/>
                    </a:cubicBezTo>
                    <a:cubicBezTo>
                      <a:pt x="223" y="212"/>
                      <a:pt x="223" y="201"/>
                      <a:pt x="212" y="201"/>
                    </a:cubicBezTo>
                    <a:cubicBezTo>
                      <a:pt x="145" y="134"/>
                      <a:pt x="78" y="67"/>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8"/>
              <p:cNvSpPr/>
              <p:nvPr/>
            </p:nvSpPr>
            <p:spPr>
              <a:xfrm>
                <a:off x="2238635" y="2245316"/>
                <a:ext cx="95487" cy="393880"/>
              </a:xfrm>
              <a:custGeom>
                <a:avLst/>
                <a:gdLst/>
                <a:ahLst/>
                <a:cxnLst/>
                <a:rect l="l" t="t" r="r" b="b"/>
                <a:pathLst>
                  <a:path w="2737" h="11290" extrusionOk="0">
                    <a:moveTo>
                      <a:pt x="223" y="0"/>
                    </a:moveTo>
                    <a:lnTo>
                      <a:pt x="1" y="212"/>
                    </a:lnTo>
                    <a:cubicBezTo>
                      <a:pt x="167" y="378"/>
                      <a:pt x="323" y="568"/>
                      <a:pt x="468" y="768"/>
                    </a:cubicBezTo>
                    <a:cubicBezTo>
                      <a:pt x="612" y="957"/>
                      <a:pt x="745" y="1157"/>
                      <a:pt x="879" y="1357"/>
                    </a:cubicBezTo>
                    <a:cubicBezTo>
                      <a:pt x="1146" y="1757"/>
                      <a:pt x="1380" y="2180"/>
                      <a:pt x="1558" y="2614"/>
                    </a:cubicBezTo>
                    <a:cubicBezTo>
                      <a:pt x="1746" y="3059"/>
                      <a:pt x="1880" y="3504"/>
                      <a:pt x="1936" y="3971"/>
                    </a:cubicBezTo>
                    <a:cubicBezTo>
                      <a:pt x="2003" y="4438"/>
                      <a:pt x="2025" y="4928"/>
                      <a:pt x="2047" y="5405"/>
                    </a:cubicBezTo>
                    <a:cubicBezTo>
                      <a:pt x="2080" y="6384"/>
                      <a:pt x="2069" y="7363"/>
                      <a:pt x="2047" y="8331"/>
                    </a:cubicBezTo>
                    <a:cubicBezTo>
                      <a:pt x="2025" y="9310"/>
                      <a:pt x="1991" y="10288"/>
                      <a:pt x="1947" y="11267"/>
                    </a:cubicBezTo>
                    <a:lnTo>
                      <a:pt x="2725" y="11289"/>
                    </a:lnTo>
                    <a:cubicBezTo>
                      <a:pt x="2737" y="10299"/>
                      <a:pt x="2725" y="9320"/>
                      <a:pt x="2714" y="8331"/>
                    </a:cubicBezTo>
                    <a:cubicBezTo>
                      <a:pt x="2692" y="7352"/>
                      <a:pt x="2658" y="6362"/>
                      <a:pt x="2592" y="5383"/>
                    </a:cubicBezTo>
                    <a:cubicBezTo>
                      <a:pt x="2547" y="4883"/>
                      <a:pt x="2503" y="4394"/>
                      <a:pt x="2414" y="3893"/>
                    </a:cubicBezTo>
                    <a:cubicBezTo>
                      <a:pt x="2336" y="3393"/>
                      <a:pt x="2158" y="2892"/>
                      <a:pt x="1947" y="2447"/>
                    </a:cubicBezTo>
                    <a:cubicBezTo>
                      <a:pt x="1736" y="1991"/>
                      <a:pt x="1469" y="1557"/>
                      <a:pt x="1180" y="1146"/>
                    </a:cubicBezTo>
                    <a:cubicBezTo>
                      <a:pt x="1034" y="946"/>
                      <a:pt x="879" y="746"/>
                      <a:pt x="723" y="556"/>
                    </a:cubicBezTo>
                    <a:cubicBezTo>
                      <a:pt x="567" y="368"/>
                      <a:pt x="401" y="178"/>
                      <a:pt x="2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8"/>
              <p:cNvSpPr/>
              <p:nvPr/>
            </p:nvSpPr>
            <p:spPr>
              <a:xfrm>
                <a:off x="1974006" y="2268796"/>
                <a:ext cx="242538" cy="120676"/>
              </a:xfrm>
              <a:custGeom>
                <a:avLst/>
                <a:gdLst/>
                <a:ahLst/>
                <a:cxnLst/>
                <a:rect l="l" t="t" r="r" b="b"/>
                <a:pathLst>
                  <a:path w="6952" h="3459" extrusionOk="0">
                    <a:moveTo>
                      <a:pt x="2772" y="0"/>
                    </a:moveTo>
                    <a:cubicBezTo>
                      <a:pt x="2513" y="0"/>
                      <a:pt x="2389" y="36"/>
                      <a:pt x="2280" y="73"/>
                    </a:cubicBezTo>
                    <a:cubicBezTo>
                      <a:pt x="2180" y="109"/>
                      <a:pt x="2095" y="145"/>
                      <a:pt x="1910" y="145"/>
                    </a:cubicBezTo>
                    <a:cubicBezTo>
                      <a:pt x="1868" y="145"/>
                      <a:pt x="1821" y="143"/>
                      <a:pt x="1768" y="139"/>
                    </a:cubicBezTo>
                    <a:cubicBezTo>
                      <a:pt x="1489" y="123"/>
                      <a:pt x="1358" y="86"/>
                      <a:pt x="1245" y="86"/>
                    </a:cubicBezTo>
                    <a:cubicBezTo>
                      <a:pt x="1125" y="86"/>
                      <a:pt x="1026" y="128"/>
                      <a:pt x="789" y="284"/>
                    </a:cubicBezTo>
                    <a:cubicBezTo>
                      <a:pt x="334" y="584"/>
                      <a:pt x="356" y="751"/>
                      <a:pt x="178" y="862"/>
                    </a:cubicBezTo>
                    <a:cubicBezTo>
                      <a:pt x="0" y="962"/>
                      <a:pt x="223" y="1140"/>
                      <a:pt x="589" y="1341"/>
                    </a:cubicBezTo>
                    <a:cubicBezTo>
                      <a:pt x="945" y="1541"/>
                      <a:pt x="1001" y="1652"/>
                      <a:pt x="1168" y="1907"/>
                    </a:cubicBezTo>
                    <a:cubicBezTo>
                      <a:pt x="1346" y="2164"/>
                      <a:pt x="1313" y="2641"/>
                      <a:pt x="1768" y="2831"/>
                    </a:cubicBezTo>
                    <a:cubicBezTo>
                      <a:pt x="2225" y="3031"/>
                      <a:pt x="2391" y="3120"/>
                      <a:pt x="2558" y="3331"/>
                    </a:cubicBezTo>
                    <a:cubicBezTo>
                      <a:pt x="2620" y="3415"/>
                      <a:pt x="2785" y="3459"/>
                      <a:pt x="2994" y="3459"/>
                    </a:cubicBezTo>
                    <a:cubicBezTo>
                      <a:pt x="3314" y="3459"/>
                      <a:pt x="3737" y="3357"/>
                      <a:pt x="4059" y="3142"/>
                    </a:cubicBezTo>
                    <a:cubicBezTo>
                      <a:pt x="4605" y="2775"/>
                      <a:pt x="4850" y="2119"/>
                      <a:pt x="5628" y="2008"/>
                    </a:cubicBezTo>
                    <a:cubicBezTo>
                      <a:pt x="6417" y="1885"/>
                      <a:pt x="6951" y="1418"/>
                      <a:pt x="6951" y="1418"/>
                    </a:cubicBezTo>
                    <a:lnTo>
                      <a:pt x="5361" y="284"/>
                    </a:lnTo>
                    <a:cubicBezTo>
                      <a:pt x="5361" y="284"/>
                      <a:pt x="3782" y="39"/>
                      <a:pt x="2969" y="6"/>
                    </a:cubicBezTo>
                    <a:cubicBezTo>
                      <a:pt x="2896" y="2"/>
                      <a:pt x="2831" y="0"/>
                      <a:pt x="277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8"/>
              <p:cNvSpPr/>
              <p:nvPr/>
            </p:nvSpPr>
            <p:spPr>
              <a:xfrm>
                <a:off x="2009697" y="2268796"/>
                <a:ext cx="206848" cy="97859"/>
              </a:xfrm>
              <a:custGeom>
                <a:avLst/>
                <a:gdLst/>
                <a:ahLst/>
                <a:cxnLst/>
                <a:rect l="l" t="t" r="r" b="b"/>
                <a:pathLst>
                  <a:path w="5929" h="2805" extrusionOk="0">
                    <a:moveTo>
                      <a:pt x="1749" y="0"/>
                    </a:moveTo>
                    <a:cubicBezTo>
                      <a:pt x="1490" y="0"/>
                      <a:pt x="1366" y="36"/>
                      <a:pt x="1257" y="73"/>
                    </a:cubicBezTo>
                    <a:cubicBezTo>
                      <a:pt x="1157" y="109"/>
                      <a:pt x="1072" y="145"/>
                      <a:pt x="887" y="145"/>
                    </a:cubicBezTo>
                    <a:cubicBezTo>
                      <a:pt x="845" y="145"/>
                      <a:pt x="798" y="143"/>
                      <a:pt x="745" y="139"/>
                    </a:cubicBezTo>
                    <a:cubicBezTo>
                      <a:pt x="473" y="125"/>
                      <a:pt x="341" y="89"/>
                      <a:pt x="228" y="89"/>
                    </a:cubicBezTo>
                    <a:cubicBezTo>
                      <a:pt x="161" y="89"/>
                      <a:pt x="101" y="102"/>
                      <a:pt x="23" y="139"/>
                    </a:cubicBezTo>
                    <a:cubicBezTo>
                      <a:pt x="0" y="273"/>
                      <a:pt x="56" y="429"/>
                      <a:pt x="134" y="562"/>
                    </a:cubicBezTo>
                    <a:cubicBezTo>
                      <a:pt x="223" y="684"/>
                      <a:pt x="312" y="807"/>
                      <a:pt x="367" y="951"/>
                    </a:cubicBezTo>
                    <a:cubicBezTo>
                      <a:pt x="534" y="1407"/>
                      <a:pt x="223" y="1996"/>
                      <a:pt x="523" y="2386"/>
                    </a:cubicBezTo>
                    <a:cubicBezTo>
                      <a:pt x="687" y="2595"/>
                      <a:pt x="955" y="2648"/>
                      <a:pt x="1225" y="2648"/>
                    </a:cubicBezTo>
                    <a:cubicBezTo>
                      <a:pt x="1284" y="2648"/>
                      <a:pt x="1344" y="2645"/>
                      <a:pt x="1402" y="2641"/>
                    </a:cubicBezTo>
                    <a:cubicBezTo>
                      <a:pt x="1563" y="2624"/>
                      <a:pt x="1733" y="2601"/>
                      <a:pt x="1898" y="2601"/>
                    </a:cubicBezTo>
                    <a:cubicBezTo>
                      <a:pt x="2052" y="2601"/>
                      <a:pt x="2202" y="2621"/>
                      <a:pt x="2336" y="2686"/>
                    </a:cubicBezTo>
                    <a:cubicBezTo>
                      <a:pt x="2414" y="2720"/>
                      <a:pt x="2492" y="2775"/>
                      <a:pt x="2569" y="2797"/>
                    </a:cubicBezTo>
                    <a:cubicBezTo>
                      <a:pt x="2595" y="2802"/>
                      <a:pt x="2620" y="2804"/>
                      <a:pt x="2645" y="2804"/>
                    </a:cubicBezTo>
                    <a:cubicBezTo>
                      <a:pt x="2731" y="2804"/>
                      <a:pt x="2817" y="2779"/>
                      <a:pt x="2903" y="2753"/>
                    </a:cubicBezTo>
                    <a:cubicBezTo>
                      <a:pt x="3137" y="2697"/>
                      <a:pt x="3370" y="2641"/>
                      <a:pt x="3604" y="2609"/>
                    </a:cubicBezTo>
                    <a:cubicBezTo>
                      <a:pt x="3859" y="2330"/>
                      <a:pt x="4138" y="2075"/>
                      <a:pt x="4605" y="2008"/>
                    </a:cubicBezTo>
                    <a:cubicBezTo>
                      <a:pt x="5394" y="1885"/>
                      <a:pt x="5928" y="1418"/>
                      <a:pt x="5928" y="1418"/>
                    </a:cubicBezTo>
                    <a:lnTo>
                      <a:pt x="4338" y="284"/>
                    </a:lnTo>
                    <a:cubicBezTo>
                      <a:pt x="4338" y="284"/>
                      <a:pt x="2759" y="39"/>
                      <a:pt x="1946" y="6"/>
                    </a:cubicBezTo>
                    <a:cubicBezTo>
                      <a:pt x="1873" y="2"/>
                      <a:pt x="1808" y="0"/>
                      <a:pt x="1749"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8"/>
              <p:cNvSpPr/>
              <p:nvPr/>
            </p:nvSpPr>
            <p:spPr>
              <a:xfrm>
                <a:off x="2008546" y="2285298"/>
                <a:ext cx="91196" cy="25642"/>
              </a:xfrm>
              <a:custGeom>
                <a:avLst/>
                <a:gdLst/>
                <a:ahLst/>
                <a:cxnLst/>
                <a:rect l="l" t="t" r="r" b="b"/>
                <a:pathLst>
                  <a:path w="2614" h="735" extrusionOk="0">
                    <a:moveTo>
                      <a:pt x="2547" y="0"/>
                    </a:moveTo>
                    <a:cubicBezTo>
                      <a:pt x="2436" y="0"/>
                      <a:pt x="2325" y="22"/>
                      <a:pt x="2213" y="33"/>
                    </a:cubicBezTo>
                    <a:cubicBezTo>
                      <a:pt x="2102" y="55"/>
                      <a:pt x="1991" y="67"/>
                      <a:pt x="1868" y="89"/>
                    </a:cubicBezTo>
                    <a:cubicBezTo>
                      <a:pt x="1646" y="122"/>
                      <a:pt x="1413" y="166"/>
                      <a:pt x="1190" y="222"/>
                    </a:cubicBezTo>
                    <a:cubicBezTo>
                      <a:pt x="790" y="311"/>
                      <a:pt x="367" y="423"/>
                      <a:pt x="33" y="678"/>
                    </a:cubicBezTo>
                    <a:cubicBezTo>
                      <a:pt x="0" y="703"/>
                      <a:pt x="35" y="735"/>
                      <a:pt x="73" y="735"/>
                    </a:cubicBezTo>
                    <a:cubicBezTo>
                      <a:pt x="86" y="735"/>
                      <a:pt x="100" y="731"/>
                      <a:pt x="111" y="723"/>
                    </a:cubicBezTo>
                    <a:cubicBezTo>
                      <a:pt x="445" y="489"/>
                      <a:pt x="857" y="389"/>
                      <a:pt x="1257" y="300"/>
                    </a:cubicBezTo>
                    <a:cubicBezTo>
                      <a:pt x="1468" y="255"/>
                      <a:pt x="1690" y="211"/>
                      <a:pt x="1902" y="178"/>
                    </a:cubicBezTo>
                    <a:cubicBezTo>
                      <a:pt x="2013" y="166"/>
                      <a:pt x="2113" y="144"/>
                      <a:pt x="2224" y="134"/>
                    </a:cubicBezTo>
                    <a:cubicBezTo>
                      <a:pt x="2335" y="122"/>
                      <a:pt x="2447" y="111"/>
                      <a:pt x="2558" y="77"/>
                    </a:cubicBezTo>
                    <a:cubicBezTo>
                      <a:pt x="2614" y="55"/>
                      <a:pt x="2592" y="0"/>
                      <a:pt x="2547"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8"/>
              <p:cNvSpPr/>
              <p:nvPr/>
            </p:nvSpPr>
            <p:spPr>
              <a:xfrm>
                <a:off x="2047481" y="2303650"/>
                <a:ext cx="70717" cy="28503"/>
              </a:xfrm>
              <a:custGeom>
                <a:avLst/>
                <a:gdLst/>
                <a:ahLst/>
                <a:cxnLst/>
                <a:rect l="l" t="t" r="r" b="b"/>
                <a:pathLst>
                  <a:path w="2027" h="817" extrusionOk="0">
                    <a:moveTo>
                      <a:pt x="1968" y="1"/>
                    </a:moveTo>
                    <a:cubicBezTo>
                      <a:pt x="1959" y="1"/>
                      <a:pt x="1950" y="3"/>
                      <a:pt x="1943" y="8"/>
                    </a:cubicBezTo>
                    <a:cubicBezTo>
                      <a:pt x="1864" y="52"/>
                      <a:pt x="1798" y="108"/>
                      <a:pt x="1720" y="152"/>
                    </a:cubicBezTo>
                    <a:cubicBezTo>
                      <a:pt x="1642" y="197"/>
                      <a:pt x="1565" y="230"/>
                      <a:pt x="1486" y="263"/>
                    </a:cubicBezTo>
                    <a:cubicBezTo>
                      <a:pt x="1308" y="330"/>
                      <a:pt x="1130" y="375"/>
                      <a:pt x="942" y="419"/>
                    </a:cubicBezTo>
                    <a:cubicBezTo>
                      <a:pt x="752" y="463"/>
                      <a:pt x="552" y="497"/>
                      <a:pt x="363" y="552"/>
                    </a:cubicBezTo>
                    <a:cubicBezTo>
                      <a:pt x="230" y="586"/>
                      <a:pt x="63" y="631"/>
                      <a:pt x="7" y="775"/>
                    </a:cubicBezTo>
                    <a:cubicBezTo>
                      <a:pt x="0" y="802"/>
                      <a:pt x="26" y="817"/>
                      <a:pt x="50" y="817"/>
                    </a:cubicBezTo>
                    <a:cubicBezTo>
                      <a:pt x="66" y="817"/>
                      <a:pt x="81" y="810"/>
                      <a:pt x="85" y="797"/>
                    </a:cubicBezTo>
                    <a:cubicBezTo>
                      <a:pt x="129" y="720"/>
                      <a:pt x="208" y="686"/>
                      <a:pt x="274" y="664"/>
                    </a:cubicBezTo>
                    <a:cubicBezTo>
                      <a:pt x="363" y="631"/>
                      <a:pt x="452" y="609"/>
                      <a:pt x="541" y="586"/>
                    </a:cubicBezTo>
                    <a:cubicBezTo>
                      <a:pt x="730" y="552"/>
                      <a:pt x="930" y="520"/>
                      <a:pt x="1120" y="475"/>
                    </a:cubicBezTo>
                    <a:cubicBezTo>
                      <a:pt x="1275" y="441"/>
                      <a:pt x="1442" y="397"/>
                      <a:pt x="1597" y="330"/>
                    </a:cubicBezTo>
                    <a:cubicBezTo>
                      <a:pt x="1743" y="275"/>
                      <a:pt x="1920" y="186"/>
                      <a:pt x="2009" y="52"/>
                    </a:cubicBezTo>
                    <a:cubicBezTo>
                      <a:pt x="2027" y="26"/>
                      <a:pt x="1997" y="1"/>
                      <a:pt x="196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8"/>
              <p:cNvSpPr/>
              <p:nvPr/>
            </p:nvSpPr>
            <p:spPr>
              <a:xfrm>
                <a:off x="2040259" y="2294544"/>
                <a:ext cx="82160" cy="17304"/>
              </a:xfrm>
              <a:custGeom>
                <a:avLst/>
                <a:gdLst/>
                <a:ahLst/>
                <a:cxnLst/>
                <a:rect l="l" t="t" r="r" b="b"/>
                <a:pathLst>
                  <a:path w="2355" h="496" extrusionOk="0">
                    <a:moveTo>
                      <a:pt x="2252" y="1"/>
                    </a:moveTo>
                    <a:cubicBezTo>
                      <a:pt x="2247" y="1"/>
                      <a:pt x="2243" y="1"/>
                      <a:pt x="2239" y="2"/>
                    </a:cubicBezTo>
                    <a:cubicBezTo>
                      <a:pt x="1871" y="69"/>
                      <a:pt x="1505" y="124"/>
                      <a:pt x="1137" y="168"/>
                    </a:cubicBezTo>
                    <a:cubicBezTo>
                      <a:pt x="771" y="213"/>
                      <a:pt x="403" y="257"/>
                      <a:pt x="59" y="413"/>
                    </a:cubicBezTo>
                    <a:cubicBezTo>
                      <a:pt x="0" y="433"/>
                      <a:pt x="44" y="495"/>
                      <a:pt x="93" y="495"/>
                    </a:cubicBezTo>
                    <a:cubicBezTo>
                      <a:pt x="100" y="495"/>
                      <a:pt x="107" y="494"/>
                      <a:pt x="114" y="491"/>
                    </a:cubicBezTo>
                    <a:cubicBezTo>
                      <a:pt x="470" y="380"/>
                      <a:pt x="837" y="324"/>
                      <a:pt x="1204" y="291"/>
                    </a:cubicBezTo>
                    <a:cubicBezTo>
                      <a:pt x="1560" y="247"/>
                      <a:pt x="1938" y="224"/>
                      <a:pt x="2283" y="91"/>
                    </a:cubicBezTo>
                    <a:cubicBezTo>
                      <a:pt x="2355" y="60"/>
                      <a:pt x="2303" y="1"/>
                      <a:pt x="2252"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8"/>
              <p:cNvSpPr/>
              <p:nvPr/>
            </p:nvSpPr>
            <p:spPr>
              <a:xfrm>
                <a:off x="2021838" y="2279821"/>
                <a:ext cx="63181" cy="8652"/>
              </a:xfrm>
              <a:custGeom>
                <a:avLst/>
                <a:gdLst/>
                <a:ahLst/>
                <a:cxnLst/>
                <a:rect l="l" t="t" r="r" b="b"/>
                <a:pathLst>
                  <a:path w="1811" h="248" extrusionOk="0">
                    <a:moveTo>
                      <a:pt x="1645" y="0"/>
                    </a:moveTo>
                    <a:cubicBezTo>
                      <a:pt x="1101" y="0"/>
                      <a:pt x="567" y="66"/>
                      <a:pt x="41" y="179"/>
                    </a:cubicBezTo>
                    <a:cubicBezTo>
                      <a:pt x="0" y="189"/>
                      <a:pt x="16" y="247"/>
                      <a:pt x="54" y="247"/>
                    </a:cubicBezTo>
                    <a:cubicBezTo>
                      <a:pt x="57" y="247"/>
                      <a:pt x="60" y="247"/>
                      <a:pt x="64" y="246"/>
                    </a:cubicBezTo>
                    <a:cubicBezTo>
                      <a:pt x="631" y="123"/>
                      <a:pt x="1198" y="68"/>
                      <a:pt x="1776" y="46"/>
                    </a:cubicBezTo>
                    <a:cubicBezTo>
                      <a:pt x="1810" y="46"/>
                      <a:pt x="1810" y="1"/>
                      <a:pt x="1776" y="1"/>
                    </a:cubicBezTo>
                    <a:cubicBezTo>
                      <a:pt x="1732" y="0"/>
                      <a:pt x="1688" y="0"/>
                      <a:pt x="164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8"/>
              <p:cNvSpPr/>
              <p:nvPr/>
            </p:nvSpPr>
            <p:spPr>
              <a:xfrm>
                <a:off x="2042666" y="2328699"/>
                <a:ext cx="30910" cy="14060"/>
              </a:xfrm>
              <a:custGeom>
                <a:avLst/>
                <a:gdLst/>
                <a:ahLst/>
                <a:cxnLst/>
                <a:rect l="l" t="t" r="r" b="b"/>
                <a:pathLst>
                  <a:path w="886" h="403" extrusionOk="0">
                    <a:moveTo>
                      <a:pt x="816" y="0"/>
                    </a:moveTo>
                    <a:cubicBezTo>
                      <a:pt x="811" y="0"/>
                      <a:pt x="806" y="1"/>
                      <a:pt x="801" y="2"/>
                    </a:cubicBezTo>
                    <a:cubicBezTo>
                      <a:pt x="668" y="35"/>
                      <a:pt x="534" y="79"/>
                      <a:pt x="401" y="135"/>
                    </a:cubicBezTo>
                    <a:cubicBezTo>
                      <a:pt x="267" y="190"/>
                      <a:pt x="145" y="246"/>
                      <a:pt x="34" y="335"/>
                    </a:cubicBezTo>
                    <a:cubicBezTo>
                      <a:pt x="1" y="369"/>
                      <a:pt x="43" y="402"/>
                      <a:pt x="80" y="402"/>
                    </a:cubicBezTo>
                    <a:cubicBezTo>
                      <a:pt x="92" y="402"/>
                      <a:pt x="104" y="399"/>
                      <a:pt x="112" y="391"/>
                    </a:cubicBezTo>
                    <a:cubicBezTo>
                      <a:pt x="212" y="302"/>
                      <a:pt x="334" y="257"/>
                      <a:pt x="457" y="202"/>
                    </a:cubicBezTo>
                    <a:cubicBezTo>
                      <a:pt x="579" y="157"/>
                      <a:pt x="702" y="101"/>
                      <a:pt x="835" y="68"/>
                    </a:cubicBezTo>
                    <a:cubicBezTo>
                      <a:pt x="885" y="48"/>
                      <a:pt x="863" y="0"/>
                      <a:pt x="81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8"/>
              <p:cNvSpPr/>
              <p:nvPr/>
            </p:nvSpPr>
            <p:spPr>
              <a:xfrm>
                <a:off x="2066600" y="2310348"/>
                <a:ext cx="67786" cy="30247"/>
              </a:xfrm>
              <a:custGeom>
                <a:avLst/>
                <a:gdLst/>
                <a:ahLst/>
                <a:cxnLst/>
                <a:rect l="l" t="t" r="r" b="b"/>
                <a:pathLst>
                  <a:path w="1943" h="867" extrusionOk="0">
                    <a:moveTo>
                      <a:pt x="1884" y="1"/>
                    </a:moveTo>
                    <a:cubicBezTo>
                      <a:pt x="1876" y="1"/>
                      <a:pt x="1867" y="2"/>
                      <a:pt x="1862" y="5"/>
                    </a:cubicBezTo>
                    <a:cubicBezTo>
                      <a:pt x="1606" y="216"/>
                      <a:pt x="1328" y="360"/>
                      <a:pt x="1017" y="461"/>
                    </a:cubicBezTo>
                    <a:cubicBezTo>
                      <a:pt x="694" y="572"/>
                      <a:pt x="349" y="650"/>
                      <a:pt x="38" y="805"/>
                    </a:cubicBezTo>
                    <a:cubicBezTo>
                      <a:pt x="0" y="824"/>
                      <a:pt x="33" y="867"/>
                      <a:pt x="65" y="867"/>
                    </a:cubicBezTo>
                    <a:cubicBezTo>
                      <a:pt x="71" y="867"/>
                      <a:pt x="77" y="865"/>
                      <a:pt x="82" y="861"/>
                    </a:cubicBezTo>
                    <a:cubicBezTo>
                      <a:pt x="404" y="706"/>
                      <a:pt x="760" y="627"/>
                      <a:pt x="1106" y="516"/>
                    </a:cubicBezTo>
                    <a:cubicBezTo>
                      <a:pt x="1395" y="417"/>
                      <a:pt x="1717" y="294"/>
                      <a:pt x="1917" y="38"/>
                    </a:cubicBezTo>
                    <a:cubicBezTo>
                      <a:pt x="1942" y="13"/>
                      <a:pt x="1911" y="1"/>
                      <a:pt x="1884"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8"/>
              <p:cNvSpPr/>
              <p:nvPr/>
            </p:nvSpPr>
            <p:spPr>
              <a:xfrm>
                <a:off x="2027560" y="2305045"/>
                <a:ext cx="280530" cy="159541"/>
              </a:xfrm>
              <a:custGeom>
                <a:avLst/>
                <a:gdLst/>
                <a:ahLst/>
                <a:cxnLst/>
                <a:rect l="l" t="t" r="r" b="b"/>
                <a:pathLst>
                  <a:path w="8041" h="4573" extrusionOk="0">
                    <a:moveTo>
                      <a:pt x="5572" y="1"/>
                    </a:moveTo>
                    <a:cubicBezTo>
                      <a:pt x="5572" y="1"/>
                      <a:pt x="3967" y="446"/>
                      <a:pt x="3317" y="446"/>
                    </a:cubicBezTo>
                    <a:cubicBezTo>
                      <a:pt x="3308" y="446"/>
                      <a:pt x="3300" y="446"/>
                      <a:pt x="3292" y="446"/>
                    </a:cubicBezTo>
                    <a:cubicBezTo>
                      <a:pt x="3265" y="445"/>
                      <a:pt x="3238" y="445"/>
                      <a:pt x="3213" y="445"/>
                    </a:cubicBezTo>
                    <a:cubicBezTo>
                      <a:pt x="2652" y="445"/>
                      <a:pt x="2689" y="562"/>
                      <a:pt x="2136" y="902"/>
                    </a:cubicBezTo>
                    <a:cubicBezTo>
                      <a:pt x="1568" y="1269"/>
                      <a:pt x="990" y="1291"/>
                      <a:pt x="667" y="1825"/>
                    </a:cubicBezTo>
                    <a:cubicBezTo>
                      <a:pt x="334" y="2348"/>
                      <a:pt x="0" y="2504"/>
                      <a:pt x="156" y="2815"/>
                    </a:cubicBezTo>
                    <a:cubicBezTo>
                      <a:pt x="300" y="3127"/>
                      <a:pt x="467" y="3371"/>
                      <a:pt x="1090" y="3404"/>
                    </a:cubicBezTo>
                    <a:cubicBezTo>
                      <a:pt x="1290" y="3404"/>
                      <a:pt x="1513" y="3382"/>
                      <a:pt x="1746" y="3360"/>
                    </a:cubicBezTo>
                    <a:cubicBezTo>
                      <a:pt x="1936" y="3347"/>
                      <a:pt x="2129" y="3332"/>
                      <a:pt x="2317" y="3332"/>
                    </a:cubicBezTo>
                    <a:cubicBezTo>
                      <a:pt x="2603" y="3332"/>
                      <a:pt x="2875" y="3366"/>
                      <a:pt x="3103" y="3493"/>
                    </a:cubicBezTo>
                    <a:cubicBezTo>
                      <a:pt x="3648" y="3805"/>
                      <a:pt x="3703" y="4494"/>
                      <a:pt x="4104" y="4561"/>
                    </a:cubicBezTo>
                    <a:cubicBezTo>
                      <a:pt x="4160" y="4569"/>
                      <a:pt x="4210" y="4573"/>
                      <a:pt x="4256" y="4573"/>
                    </a:cubicBezTo>
                    <a:cubicBezTo>
                      <a:pt x="4534" y="4573"/>
                      <a:pt x="4652" y="4436"/>
                      <a:pt x="5072" y="4283"/>
                    </a:cubicBezTo>
                    <a:cubicBezTo>
                      <a:pt x="5572" y="4116"/>
                      <a:pt x="5839" y="4405"/>
                      <a:pt x="6340" y="3760"/>
                    </a:cubicBezTo>
                    <a:cubicBezTo>
                      <a:pt x="6840" y="3115"/>
                      <a:pt x="6807" y="3327"/>
                      <a:pt x="7252" y="2848"/>
                    </a:cubicBezTo>
                    <a:cubicBezTo>
                      <a:pt x="7697" y="2370"/>
                      <a:pt x="8041" y="2737"/>
                      <a:pt x="7930" y="1725"/>
                    </a:cubicBezTo>
                    <a:cubicBezTo>
                      <a:pt x="7830" y="724"/>
                      <a:pt x="7474" y="90"/>
                      <a:pt x="7474" y="90"/>
                    </a:cubicBezTo>
                    <a:lnTo>
                      <a:pt x="5572"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8"/>
              <p:cNvSpPr/>
              <p:nvPr/>
            </p:nvSpPr>
            <p:spPr>
              <a:xfrm>
                <a:off x="2110943" y="2305045"/>
                <a:ext cx="191742" cy="82265"/>
              </a:xfrm>
              <a:custGeom>
                <a:avLst/>
                <a:gdLst/>
                <a:ahLst/>
                <a:cxnLst/>
                <a:rect l="l" t="t" r="r" b="b"/>
                <a:pathLst>
                  <a:path w="5496" h="2358" extrusionOk="0">
                    <a:moveTo>
                      <a:pt x="3182" y="1"/>
                    </a:moveTo>
                    <a:cubicBezTo>
                      <a:pt x="3182" y="1"/>
                      <a:pt x="1577" y="446"/>
                      <a:pt x="927" y="446"/>
                    </a:cubicBezTo>
                    <a:cubicBezTo>
                      <a:pt x="918" y="446"/>
                      <a:pt x="910" y="446"/>
                      <a:pt x="902" y="446"/>
                    </a:cubicBezTo>
                    <a:cubicBezTo>
                      <a:pt x="368" y="446"/>
                      <a:pt x="324" y="512"/>
                      <a:pt x="1" y="735"/>
                    </a:cubicBezTo>
                    <a:cubicBezTo>
                      <a:pt x="23" y="824"/>
                      <a:pt x="57" y="891"/>
                      <a:pt x="124" y="891"/>
                    </a:cubicBezTo>
                    <a:cubicBezTo>
                      <a:pt x="268" y="991"/>
                      <a:pt x="457" y="991"/>
                      <a:pt x="635" y="1013"/>
                    </a:cubicBezTo>
                    <a:cubicBezTo>
                      <a:pt x="868" y="1036"/>
                      <a:pt x="1102" y="1069"/>
                      <a:pt x="1325" y="1125"/>
                    </a:cubicBezTo>
                    <a:cubicBezTo>
                      <a:pt x="1603" y="1202"/>
                      <a:pt x="1903" y="1336"/>
                      <a:pt x="1992" y="1614"/>
                    </a:cubicBezTo>
                    <a:cubicBezTo>
                      <a:pt x="2025" y="1714"/>
                      <a:pt x="2014" y="1825"/>
                      <a:pt x="2047" y="1936"/>
                    </a:cubicBezTo>
                    <a:cubicBezTo>
                      <a:pt x="2126" y="2181"/>
                      <a:pt x="2403" y="2326"/>
                      <a:pt x="2670" y="2348"/>
                    </a:cubicBezTo>
                    <a:cubicBezTo>
                      <a:pt x="2719" y="2354"/>
                      <a:pt x="2769" y="2357"/>
                      <a:pt x="2819" y="2357"/>
                    </a:cubicBezTo>
                    <a:cubicBezTo>
                      <a:pt x="3028" y="2357"/>
                      <a:pt x="3242" y="2310"/>
                      <a:pt x="3449" y="2292"/>
                    </a:cubicBezTo>
                    <a:cubicBezTo>
                      <a:pt x="3705" y="2270"/>
                      <a:pt x="3972" y="2292"/>
                      <a:pt x="4217" y="2225"/>
                    </a:cubicBezTo>
                    <a:cubicBezTo>
                      <a:pt x="4706" y="2092"/>
                      <a:pt x="5040" y="1647"/>
                      <a:pt x="5495" y="1402"/>
                    </a:cubicBezTo>
                    <a:cubicBezTo>
                      <a:pt x="5362" y="591"/>
                      <a:pt x="5084" y="90"/>
                      <a:pt x="5084" y="90"/>
                    </a:cubicBezTo>
                    <a:lnTo>
                      <a:pt x="3182" y="1"/>
                    </a:ln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8"/>
              <p:cNvSpPr/>
              <p:nvPr/>
            </p:nvSpPr>
            <p:spPr>
              <a:xfrm>
                <a:off x="2127027" y="2341155"/>
                <a:ext cx="67019" cy="50482"/>
              </a:xfrm>
              <a:custGeom>
                <a:avLst/>
                <a:gdLst/>
                <a:ahLst/>
                <a:cxnLst/>
                <a:rect l="l" t="t" r="r" b="b"/>
                <a:pathLst>
                  <a:path w="1921" h="1447" extrusionOk="0">
                    <a:moveTo>
                      <a:pt x="1831" y="1"/>
                    </a:moveTo>
                    <a:cubicBezTo>
                      <a:pt x="1742" y="1"/>
                      <a:pt x="1631" y="67"/>
                      <a:pt x="1542" y="100"/>
                    </a:cubicBezTo>
                    <a:cubicBezTo>
                      <a:pt x="1442" y="145"/>
                      <a:pt x="1353" y="189"/>
                      <a:pt x="1253" y="234"/>
                    </a:cubicBezTo>
                    <a:cubicBezTo>
                      <a:pt x="1075" y="323"/>
                      <a:pt x="886" y="423"/>
                      <a:pt x="719" y="557"/>
                    </a:cubicBezTo>
                    <a:cubicBezTo>
                      <a:pt x="575" y="668"/>
                      <a:pt x="430" y="801"/>
                      <a:pt x="308" y="946"/>
                    </a:cubicBezTo>
                    <a:cubicBezTo>
                      <a:pt x="252" y="1012"/>
                      <a:pt x="197" y="1091"/>
                      <a:pt x="141" y="1168"/>
                    </a:cubicBezTo>
                    <a:cubicBezTo>
                      <a:pt x="85" y="1246"/>
                      <a:pt x="29" y="1335"/>
                      <a:pt x="7" y="1413"/>
                    </a:cubicBezTo>
                    <a:cubicBezTo>
                      <a:pt x="0" y="1434"/>
                      <a:pt x="21" y="1447"/>
                      <a:pt x="39" y="1447"/>
                    </a:cubicBezTo>
                    <a:cubicBezTo>
                      <a:pt x="49" y="1447"/>
                      <a:pt x="59" y="1443"/>
                      <a:pt x="63" y="1435"/>
                    </a:cubicBezTo>
                    <a:cubicBezTo>
                      <a:pt x="130" y="1368"/>
                      <a:pt x="174" y="1279"/>
                      <a:pt x="230" y="1202"/>
                    </a:cubicBezTo>
                    <a:cubicBezTo>
                      <a:pt x="286" y="1124"/>
                      <a:pt x="341" y="1057"/>
                      <a:pt x="397" y="990"/>
                    </a:cubicBezTo>
                    <a:cubicBezTo>
                      <a:pt x="519" y="846"/>
                      <a:pt x="664" y="723"/>
                      <a:pt x="819" y="612"/>
                    </a:cubicBezTo>
                    <a:cubicBezTo>
                      <a:pt x="986" y="490"/>
                      <a:pt x="1164" y="389"/>
                      <a:pt x="1342" y="312"/>
                    </a:cubicBezTo>
                    <a:cubicBezTo>
                      <a:pt x="1431" y="268"/>
                      <a:pt x="1520" y="234"/>
                      <a:pt x="1620" y="201"/>
                    </a:cubicBezTo>
                    <a:cubicBezTo>
                      <a:pt x="1665" y="179"/>
                      <a:pt x="1709" y="156"/>
                      <a:pt x="1764" y="145"/>
                    </a:cubicBezTo>
                    <a:cubicBezTo>
                      <a:pt x="1809" y="123"/>
                      <a:pt x="1853" y="112"/>
                      <a:pt x="1887" y="78"/>
                    </a:cubicBezTo>
                    <a:cubicBezTo>
                      <a:pt x="1920" y="45"/>
                      <a:pt x="1865" y="11"/>
                      <a:pt x="1831"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8"/>
              <p:cNvSpPr/>
              <p:nvPr/>
            </p:nvSpPr>
            <p:spPr>
              <a:xfrm>
                <a:off x="2179638" y="2328874"/>
                <a:ext cx="33004" cy="49191"/>
              </a:xfrm>
              <a:custGeom>
                <a:avLst/>
                <a:gdLst/>
                <a:ahLst/>
                <a:cxnLst/>
                <a:rect l="l" t="t" r="r" b="b"/>
                <a:pathLst>
                  <a:path w="946" h="1410" extrusionOk="0">
                    <a:moveTo>
                      <a:pt x="838" y="0"/>
                    </a:moveTo>
                    <a:cubicBezTo>
                      <a:pt x="821" y="0"/>
                      <a:pt x="807" y="9"/>
                      <a:pt x="802" y="30"/>
                    </a:cubicBezTo>
                    <a:cubicBezTo>
                      <a:pt x="780" y="86"/>
                      <a:pt x="780" y="141"/>
                      <a:pt x="780" y="197"/>
                    </a:cubicBezTo>
                    <a:cubicBezTo>
                      <a:pt x="768" y="264"/>
                      <a:pt x="746" y="330"/>
                      <a:pt x="724" y="397"/>
                    </a:cubicBezTo>
                    <a:cubicBezTo>
                      <a:pt x="679" y="519"/>
                      <a:pt x="612" y="642"/>
                      <a:pt x="535" y="753"/>
                    </a:cubicBezTo>
                    <a:cubicBezTo>
                      <a:pt x="390" y="964"/>
                      <a:pt x="223" y="1164"/>
                      <a:pt x="34" y="1354"/>
                    </a:cubicBezTo>
                    <a:cubicBezTo>
                      <a:pt x="0" y="1378"/>
                      <a:pt x="36" y="1410"/>
                      <a:pt x="70" y="1410"/>
                    </a:cubicBezTo>
                    <a:cubicBezTo>
                      <a:pt x="82" y="1410"/>
                      <a:pt x="92" y="1406"/>
                      <a:pt x="101" y="1398"/>
                    </a:cubicBezTo>
                    <a:cubicBezTo>
                      <a:pt x="312" y="1220"/>
                      <a:pt x="501" y="1008"/>
                      <a:pt x="657" y="775"/>
                    </a:cubicBezTo>
                    <a:cubicBezTo>
                      <a:pt x="735" y="664"/>
                      <a:pt x="812" y="553"/>
                      <a:pt x="857" y="430"/>
                    </a:cubicBezTo>
                    <a:cubicBezTo>
                      <a:pt x="901" y="308"/>
                      <a:pt x="946" y="141"/>
                      <a:pt x="891" y="30"/>
                    </a:cubicBezTo>
                    <a:cubicBezTo>
                      <a:pt x="879" y="12"/>
                      <a:pt x="857" y="0"/>
                      <a:pt x="838"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8"/>
              <p:cNvSpPr/>
              <p:nvPr/>
            </p:nvSpPr>
            <p:spPr>
              <a:xfrm>
                <a:off x="2200362" y="2327129"/>
                <a:ext cx="30910" cy="53831"/>
              </a:xfrm>
              <a:custGeom>
                <a:avLst/>
                <a:gdLst/>
                <a:ahLst/>
                <a:cxnLst/>
                <a:rect l="l" t="t" r="r" b="b"/>
                <a:pathLst>
                  <a:path w="886" h="1543" extrusionOk="0">
                    <a:moveTo>
                      <a:pt x="726" y="0"/>
                    </a:moveTo>
                    <a:cubicBezTo>
                      <a:pt x="700" y="0"/>
                      <a:pt x="675" y="11"/>
                      <a:pt x="675" y="35"/>
                    </a:cubicBezTo>
                    <a:cubicBezTo>
                      <a:pt x="708" y="336"/>
                      <a:pt x="564" y="581"/>
                      <a:pt x="386" y="814"/>
                    </a:cubicBezTo>
                    <a:cubicBezTo>
                      <a:pt x="230" y="1014"/>
                      <a:pt x="52" y="1226"/>
                      <a:pt x="8" y="1493"/>
                    </a:cubicBezTo>
                    <a:cubicBezTo>
                      <a:pt x="1" y="1525"/>
                      <a:pt x="32" y="1542"/>
                      <a:pt x="62" y="1542"/>
                    </a:cubicBezTo>
                    <a:cubicBezTo>
                      <a:pt x="83" y="1542"/>
                      <a:pt x="103" y="1533"/>
                      <a:pt x="107" y="1515"/>
                    </a:cubicBezTo>
                    <a:cubicBezTo>
                      <a:pt x="163" y="1226"/>
                      <a:pt x="374" y="1025"/>
                      <a:pt x="541" y="803"/>
                    </a:cubicBezTo>
                    <a:cubicBezTo>
                      <a:pt x="708" y="591"/>
                      <a:pt x="886" y="291"/>
                      <a:pt x="775" y="24"/>
                    </a:cubicBezTo>
                    <a:cubicBezTo>
                      <a:pt x="770" y="9"/>
                      <a:pt x="748" y="0"/>
                      <a:pt x="72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8"/>
              <p:cNvSpPr/>
              <p:nvPr/>
            </p:nvSpPr>
            <p:spPr>
              <a:xfrm>
                <a:off x="2215748" y="2318198"/>
                <a:ext cx="20967" cy="56134"/>
              </a:xfrm>
              <a:custGeom>
                <a:avLst/>
                <a:gdLst/>
                <a:ahLst/>
                <a:cxnLst/>
                <a:rect l="l" t="t" r="r" b="b"/>
                <a:pathLst>
                  <a:path w="601" h="1609" extrusionOk="0">
                    <a:moveTo>
                      <a:pt x="441" y="1"/>
                    </a:moveTo>
                    <a:cubicBezTo>
                      <a:pt x="420" y="1"/>
                      <a:pt x="400" y="12"/>
                      <a:pt x="400" y="36"/>
                    </a:cubicBezTo>
                    <a:cubicBezTo>
                      <a:pt x="400" y="169"/>
                      <a:pt x="434" y="303"/>
                      <a:pt x="434" y="436"/>
                    </a:cubicBezTo>
                    <a:cubicBezTo>
                      <a:pt x="434" y="570"/>
                      <a:pt x="412" y="714"/>
                      <a:pt x="378" y="847"/>
                    </a:cubicBezTo>
                    <a:cubicBezTo>
                      <a:pt x="323" y="1104"/>
                      <a:pt x="200" y="1359"/>
                      <a:pt x="22" y="1559"/>
                    </a:cubicBezTo>
                    <a:cubicBezTo>
                      <a:pt x="0" y="1589"/>
                      <a:pt x="27" y="1609"/>
                      <a:pt x="58" y="1609"/>
                    </a:cubicBezTo>
                    <a:cubicBezTo>
                      <a:pt x="73" y="1609"/>
                      <a:pt x="89" y="1604"/>
                      <a:pt x="100" y="1593"/>
                    </a:cubicBezTo>
                    <a:cubicBezTo>
                      <a:pt x="301" y="1393"/>
                      <a:pt x="434" y="1136"/>
                      <a:pt x="512" y="859"/>
                    </a:cubicBezTo>
                    <a:cubicBezTo>
                      <a:pt x="578" y="603"/>
                      <a:pt x="601" y="269"/>
                      <a:pt x="489" y="24"/>
                    </a:cubicBezTo>
                    <a:cubicBezTo>
                      <a:pt x="479" y="9"/>
                      <a:pt x="459" y="1"/>
                      <a:pt x="441"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8"/>
              <p:cNvSpPr/>
              <p:nvPr/>
            </p:nvSpPr>
            <p:spPr>
              <a:xfrm>
                <a:off x="2242124" y="2304522"/>
                <a:ext cx="30282" cy="90114"/>
              </a:xfrm>
              <a:custGeom>
                <a:avLst/>
                <a:gdLst/>
                <a:ahLst/>
                <a:cxnLst/>
                <a:rect l="l" t="t" r="r" b="b"/>
                <a:pathLst>
                  <a:path w="868" h="2583" extrusionOk="0">
                    <a:moveTo>
                      <a:pt x="547" y="0"/>
                    </a:moveTo>
                    <a:cubicBezTo>
                      <a:pt x="533" y="0"/>
                      <a:pt x="519" y="5"/>
                      <a:pt x="512" y="16"/>
                    </a:cubicBezTo>
                    <a:cubicBezTo>
                      <a:pt x="457" y="72"/>
                      <a:pt x="556" y="172"/>
                      <a:pt x="590" y="205"/>
                    </a:cubicBezTo>
                    <a:cubicBezTo>
                      <a:pt x="690" y="372"/>
                      <a:pt x="757" y="572"/>
                      <a:pt x="734" y="772"/>
                    </a:cubicBezTo>
                    <a:cubicBezTo>
                      <a:pt x="701" y="972"/>
                      <a:pt x="601" y="1150"/>
                      <a:pt x="512" y="1328"/>
                    </a:cubicBezTo>
                    <a:cubicBezTo>
                      <a:pt x="412" y="1518"/>
                      <a:pt x="323" y="1706"/>
                      <a:pt x="234" y="1896"/>
                    </a:cubicBezTo>
                    <a:cubicBezTo>
                      <a:pt x="178" y="2007"/>
                      <a:pt x="134" y="2107"/>
                      <a:pt x="89" y="2218"/>
                    </a:cubicBezTo>
                    <a:cubicBezTo>
                      <a:pt x="56" y="2329"/>
                      <a:pt x="12" y="2440"/>
                      <a:pt x="0" y="2552"/>
                    </a:cubicBezTo>
                    <a:cubicBezTo>
                      <a:pt x="0" y="2574"/>
                      <a:pt x="17" y="2583"/>
                      <a:pt x="35" y="2583"/>
                    </a:cubicBezTo>
                    <a:cubicBezTo>
                      <a:pt x="53" y="2583"/>
                      <a:pt x="73" y="2574"/>
                      <a:pt x="79" y="2563"/>
                    </a:cubicBezTo>
                    <a:cubicBezTo>
                      <a:pt x="145" y="2452"/>
                      <a:pt x="178" y="2329"/>
                      <a:pt x="223" y="2207"/>
                    </a:cubicBezTo>
                    <a:cubicBezTo>
                      <a:pt x="267" y="2107"/>
                      <a:pt x="312" y="1996"/>
                      <a:pt x="356" y="1884"/>
                    </a:cubicBezTo>
                    <a:cubicBezTo>
                      <a:pt x="457" y="1673"/>
                      <a:pt x="568" y="1462"/>
                      <a:pt x="668" y="1251"/>
                    </a:cubicBezTo>
                    <a:cubicBezTo>
                      <a:pt x="768" y="1051"/>
                      <a:pt x="868" y="839"/>
                      <a:pt x="846" y="616"/>
                    </a:cubicBezTo>
                    <a:cubicBezTo>
                      <a:pt x="835" y="517"/>
                      <a:pt x="813" y="416"/>
                      <a:pt x="768" y="327"/>
                    </a:cubicBezTo>
                    <a:cubicBezTo>
                      <a:pt x="746" y="294"/>
                      <a:pt x="657" y="105"/>
                      <a:pt x="601" y="72"/>
                    </a:cubicBezTo>
                    <a:lnTo>
                      <a:pt x="601" y="50"/>
                    </a:lnTo>
                    <a:cubicBezTo>
                      <a:pt x="609" y="20"/>
                      <a:pt x="576" y="0"/>
                      <a:pt x="547"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8"/>
              <p:cNvSpPr/>
              <p:nvPr/>
            </p:nvSpPr>
            <p:spPr>
              <a:xfrm>
                <a:off x="2245612" y="2314849"/>
                <a:ext cx="33004" cy="104209"/>
              </a:xfrm>
              <a:custGeom>
                <a:avLst/>
                <a:gdLst/>
                <a:ahLst/>
                <a:cxnLst/>
                <a:rect l="l" t="t" r="r" b="b"/>
                <a:pathLst>
                  <a:path w="946" h="2987" extrusionOk="0">
                    <a:moveTo>
                      <a:pt x="846" y="0"/>
                    </a:moveTo>
                    <a:cubicBezTo>
                      <a:pt x="826" y="0"/>
                      <a:pt x="806" y="12"/>
                      <a:pt x="812" y="31"/>
                    </a:cubicBezTo>
                    <a:cubicBezTo>
                      <a:pt x="901" y="443"/>
                      <a:pt x="846" y="866"/>
                      <a:pt x="701" y="1255"/>
                    </a:cubicBezTo>
                    <a:cubicBezTo>
                      <a:pt x="568" y="1633"/>
                      <a:pt x="345" y="1967"/>
                      <a:pt x="167" y="2334"/>
                    </a:cubicBezTo>
                    <a:cubicBezTo>
                      <a:pt x="78" y="2523"/>
                      <a:pt x="1" y="2734"/>
                      <a:pt x="1" y="2957"/>
                    </a:cubicBezTo>
                    <a:cubicBezTo>
                      <a:pt x="1" y="2977"/>
                      <a:pt x="15" y="2986"/>
                      <a:pt x="32" y="2986"/>
                    </a:cubicBezTo>
                    <a:cubicBezTo>
                      <a:pt x="51" y="2986"/>
                      <a:pt x="72" y="2975"/>
                      <a:pt x="78" y="2957"/>
                    </a:cubicBezTo>
                    <a:cubicBezTo>
                      <a:pt x="100" y="2757"/>
                      <a:pt x="156" y="2567"/>
                      <a:pt x="245" y="2378"/>
                    </a:cubicBezTo>
                    <a:cubicBezTo>
                      <a:pt x="323" y="2201"/>
                      <a:pt x="434" y="2023"/>
                      <a:pt x="523" y="1845"/>
                    </a:cubicBezTo>
                    <a:cubicBezTo>
                      <a:pt x="723" y="1489"/>
                      <a:pt x="879" y="1099"/>
                      <a:pt x="923" y="699"/>
                    </a:cubicBezTo>
                    <a:cubicBezTo>
                      <a:pt x="946" y="465"/>
                      <a:pt x="935" y="243"/>
                      <a:pt x="879" y="21"/>
                    </a:cubicBezTo>
                    <a:cubicBezTo>
                      <a:pt x="875" y="6"/>
                      <a:pt x="860" y="0"/>
                      <a:pt x="84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8"/>
              <p:cNvSpPr/>
              <p:nvPr/>
            </p:nvSpPr>
            <p:spPr>
              <a:xfrm>
                <a:off x="2237449" y="2365576"/>
                <a:ext cx="5896" cy="5791"/>
              </a:xfrm>
              <a:custGeom>
                <a:avLst/>
                <a:gdLst/>
                <a:ahLst/>
                <a:cxnLst/>
                <a:rect l="l" t="t" r="r" b="b"/>
                <a:pathLst>
                  <a:path w="169" h="166" extrusionOk="0">
                    <a:moveTo>
                      <a:pt x="146" y="1"/>
                    </a:moveTo>
                    <a:cubicBezTo>
                      <a:pt x="134" y="1"/>
                      <a:pt x="112" y="1"/>
                      <a:pt x="101" y="12"/>
                    </a:cubicBezTo>
                    <a:cubicBezTo>
                      <a:pt x="79" y="45"/>
                      <a:pt x="57" y="68"/>
                      <a:pt x="23" y="101"/>
                    </a:cubicBezTo>
                    <a:lnTo>
                      <a:pt x="1" y="124"/>
                    </a:lnTo>
                    <a:lnTo>
                      <a:pt x="1" y="146"/>
                    </a:lnTo>
                    <a:lnTo>
                      <a:pt x="12" y="157"/>
                    </a:lnTo>
                    <a:cubicBezTo>
                      <a:pt x="23" y="162"/>
                      <a:pt x="35" y="165"/>
                      <a:pt x="44" y="165"/>
                    </a:cubicBezTo>
                    <a:cubicBezTo>
                      <a:pt x="54" y="165"/>
                      <a:pt x="62" y="162"/>
                      <a:pt x="67" y="157"/>
                    </a:cubicBezTo>
                    <a:cubicBezTo>
                      <a:pt x="79" y="157"/>
                      <a:pt x="79" y="146"/>
                      <a:pt x="90" y="146"/>
                    </a:cubicBezTo>
                    <a:cubicBezTo>
                      <a:pt x="90" y="134"/>
                      <a:pt x="101" y="134"/>
                      <a:pt x="101" y="124"/>
                    </a:cubicBezTo>
                    <a:cubicBezTo>
                      <a:pt x="112" y="124"/>
                      <a:pt x="112" y="112"/>
                      <a:pt x="124" y="101"/>
                    </a:cubicBezTo>
                    <a:cubicBezTo>
                      <a:pt x="134" y="79"/>
                      <a:pt x="156" y="68"/>
                      <a:pt x="168" y="45"/>
                    </a:cubicBezTo>
                    <a:lnTo>
                      <a:pt x="168" y="23"/>
                    </a:lnTo>
                    <a:cubicBezTo>
                      <a:pt x="168" y="12"/>
                      <a:pt x="156" y="1"/>
                      <a:pt x="146"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8"/>
              <p:cNvSpPr/>
              <p:nvPr/>
            </p:nvSpPr>
            <p:spPr>
              <a:xfrm>
                <a:off x="2078915" y="2316244"/>
                <a:ext cx="72601" cy="56657"/>
              </a:xfrm>
              <a:custGeom>
                <a:avLst/>
                <a:gdLst/>
                <a:ahLst/>
                <a:cxnLst/>
                <a:rect l="l" t="t" r="r" b="b"/>
                <a:pathLst>
                  <a:path w="2081" h="1624" extrusionOk="0">
                    <a:moveTo>
                      <a:pt x="2031" y="0"/>
                    </a:moveTo>
                    <a:cubicBezTo>
                      <a:pt x="2027" y="0"/>
                      <a:pt x="2024" y="1"/>
                      <a:pt x="2020" y="3"/>
                    </a:cubicBezTo>
                    <a:cubicBezTo>
                      <a:pt x="1798" y="92"/>
                      <a:pt x="1576" y="191"/>
                      <a:pt x="1364" y="303"/>
                    </a:cubicBezTo>
                    <a:cubicBezTo>
                      <a:pt x="1164" y="414"/>
                      <a:pt x="953" y="525"/>
                      <a:pt x="763" y="659"/>
                    </a:cubicBezTo>
                    <a:cubicBezTo>
                      <a:pt x="441" y="893"/>
                      <a:pt x="118" y="1192"/>
                      <a:pt x="7" y="1582"/>
                    </a:cubicBezTo>
                    <a:cubicBezTo>
                      <a:pt x="0" y="1609"/>
                      <a:pt x="26" y="1624"/>
                      <a:pt x="53" y="1624"/>
                    </a:cubicBezTo>
                    <a:cubicBezTo>
                      <a:pt x="70" y="1624"/>
                      <a:pt x="87" y="1617"/>
                      <a:pt x="96" y="1604"/>
                    </a:cubicBezTo>
                    <a:cubicBezTo>
                      <a:pt x="229" y="1215"/>
                      <a:pt x="519" y="926"/>
                      <a:pt x="852" y="703"/>
                    </a:cubicBezTo>
                    <a:cubicBezTo>
                      <a:pt x="1030" y="570"/>
                      <a:pt x="1230" y="458"/>
                      <a:pt x="1431" y="347"/>
                    </a:cubicBezTo>
                    <a:cubicBezTo>
                      <a:pt x="1631" y="236"/>
                      <a:pt x="1843" y="147"/>
                      <a:pt x="2043" y="36"/>
                    </a:cubicBezTo>
                    <a:cubicBezTo>
                      <a:pt x="2081" y="27"/>
                      <a:pt x="2054" y="0"/>
                      <a:pt x="2031"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8"/>
              <p:cNvSpPr/>
              <p:nvPr/>
            </p:nvSpPr>
            <p:spPr>
              <a:xfrm>
                <a:off x="2079474" y="2312407"/>
                <a:ext cx="125281" cy="73334"/>
              </a:xfrm>
              <a:custGeom>
                <a:avLst/>
                <a:gdLst/>
                <a:ahLst/>
                <a:cxnLst/>
                <a:rect l="l" t="t" r="r" b="b"/>
                <a:pathLst>
                  <a:path w="3591" h="2102" extrusionOk="0">
                    <a:moveTo>
                      <a:pt x="3527" y="1"/>
                    </a:moveTo>
                    <a:cubicBezTo>
                      <a:pt x="3524" y="1"/>
                      <a:pt x="3520" y="1"/>
                      <a:pt x="3517" y="2"/>
                    </a:cubicBezTo>
                    <a:cubicBezTo>
                      <a:pt x="3228" y="24"/>
                      <a:pt x="2949" y="91"/>
                      <a:pt x="2672" y="168"/>
                    </a:cubicBezTo>
                    <a:cubicBezTo>
                      <a:pt x="2405" y="246"/>
                      <a:pt x="2138" y="335"/>
                      <a:pt x="1871" y="446"/>
                    </a:cubicBezTo>
                    <a:cubicBezTo>
                      <a:pt x="1370" y="657"/>
                      <a:pt x="858" y="924"/>
                      <a:pt x="492" y="1336"/>
                    </a:cubicBezTo>
                    <a:cubicBezTo>
                      <a:pt x="292" y="1547"/>
                      <a:pt x="136" y="1803"/>
                      <a:pt x="13" y="2070"/>
                    </a:cubicBezTo>
                    <a:cubicBezTo>
                      <a:pt x="0" y="2089"/>
                      <a:pt x="21" y="2101"/>
                      <a:pt x="45" y="2101"/>
                    </a:cubicBezTo>
                    <a:cubicBezTo>
                      <a:pt x="63" y="2101"/>
                      <a:pt x="82" y="2095"/>
                      <a:pt x="91" y="2081"/>
                    </a:cubicBezTo>
                    <a:cubicBezTo>
                      <a:pt x="213" y="1859"/>
                      <a:pt x="358" y="1636"/>
                      <a:pt x="525" y="1436"/>
                    </a:cubicBezTo>
                    <a:cubicBezTo>
                      <a:pt x="692" y="1236"/>
                      <a:pt x="903" y="1069"/>
                      <a:pt x="1125" y="924"/>
                    </a:cubicBezTo>
                    <a:cubicBezTo>
                      <a:pt x="1582" y="647"/>
                      <a:pt x="2104" y="435"/>
                      <a:pt x="2627" y="291"/>
                    </a:cubicBezTo>
                    <a:cubicBezTo>
                      <a:pt x="2916" y="202"/>
                      <a:pt x="3228" y="157"/>
                      <a:pt x="3528" y="91"/>
                    </a:cubicBezTo>
                    <a:cubicBezTo>
                      <a:pt x="3590" y="80"/>
                      <a:pt x="3575" y="1"/>
                      <a:pt x="3527"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8"/>
              <p:cNvSpPr/>
              <p:nvPr/>
            </p:nvSpPr>
            <p:spPr>
              <a:xfrm>
                <a:off x="2100825" y="2313209"/>
                <a:ext cx="111814" cy="66705"/>
              </a:xfrm>
              <a:custGeom>
                <a:avLst/>
                <a:gdLst/>
                <a:ahLst/>
                <a:cxnLst/>
                <a:rect l="l" t="t" r="r" b="b"/>
                <a:pathLst>
                  <a:path w="3205" h="1912" extrusionOk="0">
                    <a:moveTo>
                      <a:pt x="3071" y="1"/>
                    </a:moveTo>
                    <a:cubicBezTo>
                      <a:pt x="3027" y="12"/>
                      <a:pt x="2983" y="23"/>
                      <a:pt x="2950" y="56"/>
                    </a:cubicBezTo>
                    <a:cubicBezTo>
                      <a:pt x="2927" y="78"/>
                      <a:pt x="2927" y="101"/>
                      <a:pt x="2950" y="123"/>
                    </a:cubicBezTo>
                    <a:cubicBezTo>
                      <a:pt x="2549" y="357"/>
                      <a:pt x="2137" y="568"/>
                      <a:pt x="1726" y="757"/>
                    </a:cubicBezTo>
                    <a:cubicBezTo>
                      <a:pt x="1303" y="957"/>
                      <a:pt x="836" y="1091"/>
                      <a:pt x="447" y="1358"/>
                    </a:cubicBezTo>
                    <a:cubicBezTo>
                      <a:pt x="258" y="1491"/>
                      <a:pt x="113" y="1658"/>
                      <a:pt x="13" y="1880"/>
                    </a:cubicBezTo>
                    <a:cubicBezTo>
                      <a:pt x="0" y="1900"/>
                      <a:pt x="21" y="1912"/>
                      <a:pt x="45" y="1912"/>
                    </a:cubicBezTo>
                    <a:cubicBezTo>
                      <a:pt x="62" y="1912"/>
                      <a:pt x="81" y="1905"/>
                      <a:pt x="91" y="1892"/>
                    </a:cubicBezTo>
                    <a:cubicBezTo>
                      <a:pt x="313" y="1480"/>
                      <a:pt x="770" y="1269"/>
                      <a:pt x="1181" y="1102"/>
                    </a:cubicBezTo>
                    <a:cubicBezTo>
                      <a:pt x="1648" y="913"/>
                      <a:pt x="2104" y="713"/>
                      <a:pt x="2560" y="479"/>
                    </a:cubicBezTo>
                    <a:cubicBezTo>
                      <a:pt x="2683" y="423"/>
                      <a:pt x="2805" y="357"/>
                      <a:pt x="2927" y="278"/>
                    </a:cubicBezTo>
                    <a:cubicBezTo>
                      <a:pt x="2994" y="246"/>
                      <a:pt x="3049" y="223"/>
                      <a:pt x="3105" y="189"/>
                    </a:cubicBezTo>
                    <a:cubicBezTo>
                      <a:pt x="3160" y="157"/>
                      <a:pt x="3205" y="112"/>
                      <a:pt x="3183" y="45"/>
                    </a:cubicBezTo>
                    <a:cubicBezTo>
                      <a:pt x="3160" y="12"/>
                      <a:pt x="3116" y="1"/>
                      <a:pt x="3071"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8"/>
              <p:cNvSpPr/>
              <p:nvPr/>
            </p:nvSpPr>
            <p:spPr>
              <a:xfrm>
                <a:off x="2263859" y="2113124"/>
                <a:ext cx="180822" cy="168681"/>
              </a:xfrm>
              <a:custGeom>
                <a:avLst/>
                <a:gdLst/>
                <a:ahLst/>
                <a:cxnLst/>
                <a:rect l="l" t="t" r="r" b="b"/>
                <a:pathLst>
                  <a:path w="5183" h="4835" extrusionOk="0">
                    <a:moveTo>
                      <a:pt x="3670" y="0"/>
                    </a:moveTo>
                    <a:cubicBezTo>
                      <a:pt x="3453" y="0"/>
                      <a:pt x="3227" y="93"/>
                      <a:pt x="2903" y="153"/>
                    </a:cubicBezTo>
                    <a:cubicBezTo>
                      <a:pt x="2481" y="219"/>
                      <a:pt x="2291" y="185"/>
                      <a:pt x="2024" y="531"/>
                    </a:cubicBezTo>
                    <a:cubicBezTo>
                      <a:pt x="1757" y="887"/>
                      <a:pt x="2002" y="998"/>
                      <a:pt x="1401" y="1631"/>
                    </a:cubicBezTo>
                    <a:cubicBezTo>
                      <a:pt x="812" y="2266"/>
                      <a:pt x="556" y="2121"/>
                      <a:pt x="289" y="2810"/>
                    </a:cubicBezTo>
                    <a:cubicBezTo>
                      <a:pt x="34" y="3489"/>
                      <a:pt x="0" y="3767"/>
                      <a:pt x="0" y="3767"/>
                    </a:cubicBezTo>
                    <a:lnTo>
                      <a:pt x="1179" y="4835"/>
                    </a:lnTo>
                    <a:lnTo>
                      <a:pt x="5172" y="2899"/>
                    </a:lnTo>
                    <a:cubicBezTo>
                      <a:pt x="5172" y="2899"/>
                      <a:pt x="5183" y="2399"/>
                      <a:pt x="5116" y="2066"/>
                    </a:cubicBezTo>
                    <a:cubicBezTo>
                      <a:pt x="5039" y="1743"/>
                      <a:pt x="5172" y="1676"/>
                      <a:pt x="4950" y="1554"/>
                    </a:cubicBezTo>
                    <a:cubicBezTo>
                      <a:pt x="4727" y="1420"/>
                      <a:pt x="4394" y="1409"/>
                      <a:pt x="4293" y="1020"/>
                    </a:cubicBezTo>
                    <a:cubicBezTo>
                      <a:pt x="4204" y="620"/>
                      <a:pt x="4171" y="130"/>
                      <a:pt x="3871" y="30"/>
                    </a:cubicBezTo>
                    <a:cubicBezTo>
                      <a:pt x="3803" y="9"/>
                      <a:pt x="3737" y="0"/>
                      <a:pt x="367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8"/>
              <p:cNvSpPr/>
              <p:nvPr/>
            </p:nvSpPr>
            <p:spPr>
              <a:xfrm>
                <a:off x="2265010" y="2113787"/>
                <a:ext cx="163029" cy="168018"/>
              </a:xfrm>
              <a:custGeom>
                <a:avLst/>
                <a:gdLst/>
                <a:ahLst/>
                <a:cxnLst/>
                <a:rect l="l" t="t" r="r" b="b"/>
                <a:pathLst>
                  <a:path w="4673" h="4816" extrusionOk="0">
                    <a:moveTo>
                      <a:pt x="3449" y="0"/>
                    </a:moveTo>
                    <a:cubicBezTo>
                      <a:pt x="3281" y="33"/>
                      <a:pt x="3104" y="89"/>
                      <a:pt x="2870" y="134"/>
                    </a:cubicBezTo>
                    <a:cubicBezTo>
                      <a:pt x="2448" y="200"/>
                      <a:pt x="2258" y="166"/>
                      <a:pt x="1991" y="512"/>
                    </a:cubicBezTo>
                    <a:cubicBezTo>
                      <a:pt x="1724" y="868"/>
                      <a:pt x="1969" y="979"/>
                      <a:pt x="1368" y="1612"/>
                    </a:cubicBezTo>
                    <a:cubicBezTo>
                      <a:pt x="779" y="2247"/>
                      <a:pt x="523" y="2102"/>
                      <a:pt x="256" y="2791"/>
                    </a:cubicBezTo>
                    <a:cubicBezTo>
                      <a:pt x="134" y="3114"/>
                      <a:pt x="56" y="3347"/>
                      <a:pt x="23" y="3503"/>
                    </a:cubicBezTo>
                    <a:lnTo>
                      <a:pt x="23" y="3614"/>
                    </a:lnTo>
                    <a:cubicBezTo>
                      <a:pt x="23" y="3670"/>
                      <a:pt x="12" y="3726"/>
                      <a:pt x="1" y="3770"/>
                    </a:cubicBezTo>
                    <a:lnTo>
                      <a:pt x="1146" y="4816"/>
                    </a:lnTo>
                    <a:lnTo>
                      <a:pt x="3983" y="3448"/>
                    </a:lnTo>
                    <a:cubicBezTo>
                      <a:pt x="3983" y="3426"/>
                      <a:pt x="3993" y="3392"/>
                      <a:pt x="4005" y="3370"/>
                    </a:cubicBezTo>
                    <a:cubicBezTo>
                      <a:pt x="4082" y="3248"/>
                      <a:pt x="4238" y="3169"/>
                      <a:pt x="4327" y="3058"/>
                    </a:cubicBezTo>
                    <a:cubicBezTo>
                      <a:pt x="4427" y="2925"/>
                      <a:pt x="4505" y="2791"/>
                      <a:pt x="4572" y="2647"/>
                    </a:cubicBezTo>
                    <a:cubicBezTo>
                      <a:pt x="4628" y="2547"/>
                      <a:pt x="4672" y="2425"/>
                      <a:pt x="4661" y="2313"/>
                    </a:cubicBezTo>
                    <a:cubicBezTo>
                      <a:pt x="4650" y="2224"/>
                      <a:pt x="4605" y="2146"/>
                      <a:pt x="4572" y="2069"/>
                    </a:cubicBezTo>
                    <a:cubicBezTo>
                      <a:pt x="4405" y="1757"/>
                      <a:pt x="4227" y="1457"/>
                      <a:pt x="4038" y="1157"/>
                    </a:cubicBezTo>
                    <a:cubicBezTo>
                      <a:pt x="4016" y="1135"/>
                      <a:pt x="3993" y="1101"/>
                      <a:pt x="3960" y="1090"/>
                    </a:cubicBezTo>
                    <a:cubicBezTo>
                      <a:pt x="3946" y="1083"/>
                      <a:pt x="3929" y="1080"/>
                      <a:pt x="3913" y="1080"/>
                    </a:cubicBezTo>
                    <a:cubicBezTo>
                      <a:pt x="3880" y="1080"/>
                      <a:pt x="3845" y="1090"/>
                      <a:pt x="3815" y="1090"/>
                    </a:cubicBezTo>
                    <a:cubicBezTo>
                      <a:pt x="3805" y="1092"/>
                      <a:pt x="3796" y="1092"/>
                      <a:pt x="3786" y="1092"/>
                    </a:cubicBezTo>
                    <a:cubicBezTo>
                      <a:pt x="3664" y="1092"/>
                      <a:pt x="3557" y="969"/>
                      <a:pt x="3515" y="845"/>
                    </a:cubicBezTo>
                    <a:cubicBezTo>
                      <a:pt x="3482" y="712"/>
                      <a:pt x="3504" y="567"/>
                      <a:pt x="3526" y="423"/>
                    </a:cubicBezTo>
                    <a:cubicBezTo>
                      <a:pt x="3538" y="289"/>
                      <a:pt x="3538" y="134"/>
                      <a:pt x="3459" y="22"/>
                    </a:cubicBezTo>
                    <a:cubicBezTo>
                      <a:pt x="3459" y="11"/>
                      <a:pt x="3459" y="11"/>
                      <a:pt x="3449"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8"/>
              <p:cNvSpPr/>
              <p:nvPr/>
            </p:nvSpPr>
            <p:spPr>
              <a:xfrm>
                <a:off x="2339916" y="2127743"/>
                <a:ext cx="32236" cy="54215"/>
              </a:xfrm>
              <a:custGeom>
                <a:avLst/>
                <a:gdLst/>
                <a:ahLst/>
                <a:cxnLst/>
                <a:rect l="l" t="t" r="r" b="b"/>
                <a:pathLst>
                  <a:path w="924" h="1554" extrusionOk="0">
                    <a:moveTo>
                      <a:pt x="823" y="0"/>
                    </a:moveTo>
                    <a:cubicBezTo>
                      <a:pt x="679" y="23"/>
                      <a:pt x="568" y="122"/>
                      <a:pt x="467" y="223"/>
                    </a:cubicBezTo>
                    <a:cubicBezTo>
                      <a:pt x="378" y="345"/>
                      <a:pt x="289" y="478"/>
                      <a:pt x="222" y="612"/>
                    </a:cubicBezTo>
                    <a:cubicBezTo>
                      <a:pt x="156" y="757"/>
                      <a:pt x="101" y="901"/>
                      <a:pt x="67" y="1046"/>
                    </a:cubicBezTo>
                    <a:cubicBezTo>
                      <a:pt x="22" y="1202"/>
                      <a:pt x="0" y="1368"/>
                      <a:pt x="22" y="1524"/>
                    </a:cubicBezTo>
                    <a:cubicBezTo>
                      <a:pt x="28" y="1542"/>
                      <a:pt x="50" y="1553"/>
                      <a:pt x="71" y="1553"/>
                    </a:cubicBezTo>
                    <a:cubicBezTo>
                      <a:pt x="89" y="1553"/>
                      <a:pt x="106" y="1544"/>
                      <a:pt x="111" y="1524"/>
                    </a:cubicBezTo>
                    <a:cubicBezTo>
                      <a:pt x="133" y="1390"/>
                      <a:pt x="145" y="1246"/>
                      <a:pt x="178" y="1113"/>
                    </a:cubicBezTo>
                    <a:cubicBezTo>
                      <a:pt x="200" y="968"/>
                      <a:pt x="245" y="834"/>
                      <a:pt x="311" y="701"/>
                    </a:cubicBezTo>
                    <a:cubicBezTo>
                      <a:pt x="367" y="567"/>
                      <a:pt x="434" y="445"/>
                      <a:pt x="523" y="334"/>
                    </a:cubicBezTo>
                    <a:cubicBezTo>
                      <a:pt x="601" y="223"/>
                      <a:pt x="701" y="112"/>
                      <a:pt x="857" y="89"/>
                    </a:cubicBezTo>
                    <a:cubicBezTo>
                      <a:pt x="924" y="78"/>
                      <a:pt x="879" y="0"/>
                      <a:pt x="82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8"/>
              <p:cNvSpPr/>
              <p:nvPr/>
            </p:nvSpPr>
            <p:spPr>
              <a:xfrm>
                <a:off x="2335939" y="2142396"/>
                <a:ext cx="34888" cy="64053"/>
              </a:xfrm>
              <a:custGeom>
                <a:avLst/>
                <a:gdLst/>
                <a:ahLst/>
                <a:cxnLst/>
                <a:rect l="l" t="t" r="r" b="b"/>
                <a:pathLst>
                  <a:path w="1000" h="1836" extrusionOk="0">
                    <a:moveTo>
                      <a:pt x="930" y="1"/>
                    </a:moveTo>
                    <a:cubicBezTo>
                      <a:pt x="925" y="1"/>
                      <a:pt x="920" y="1"/>
                      <a:pt x="915" y="3"/>
                    </a:cubicBezTo>
                    <a:cubicBezTo>
                      <a:pt x="781" y="81"/>
                      <a:pt x="737" y="270"/>
                      <a:pt x="692" y="403"/>
                    </a:cubicBezTo>
                    <a:cubicBezTo>
                      <a:pt x="637" y="570"/>
                      <a:pt x="593" y="748"/>
                      <a:pt x="537" y="915"/>
                    </a:cubicBezTo>
                    <a:cubicBezTo>
                      <a:pt x="481" y="1081"/>
                      <a:pt x="415" y="1237"/>
                      <a:pt x="326" y="1382"/>
                    </a:cubicBezTo>
                    <a:cubicBezTo>
                      <a:pt x="247" y="1526"/>
                      <a:pt x="126" y="1649"/>
                      <a:pt x="25" y="1783"/>
                    </a:cubicBezTo>
                    <a:cubicBezTo>
                      <a:pt x="1" y="1815"/>
                      <a:pt x="42" y="1836"/>
                      <a:pt x="75" y="1836"/>
                    </a:cubicBezTo>
                    <a:cubicBezTo>
                      <a:pt x="87" y="1836"/>
                      <a:pt x="97" y="1833"/>
                      <a:pt x="103" y="1827"/>
                    </a:cubicBezTo>
                    <a:cubicBezTo>
                      <a:pt x="237" y="1727"/>
                      <a:pt x="326" y="1593"/>
                      <a:pt x="403" y="1460"/>
                    </a:cubicBezTo>
                    <a:cubicBezTo>
                      <a:pt x="492" y="1326"/>
                      <a:pt x="559" y="1170"/>
                      <a:pt x="615" y="1015"/>
                    </a:cubicBezTo>
                    <a:cubicBezTo>
                      <a:pt x="670" y="848"/>
                      <a:pt x="704" y="681"/>
                      <a:pt x="748" y="503"/>
                    </a:cubicBezTo>
                    <a:cubicBezTo>
                      <a:pt x="771" y="426"/>
                      <a:pt x="804" y="337"/>
                      <a:pt x="826" y="258"/>
                    </a:cubicBezTo>
                    <a:cubicBezTo>
                      <a:pt x="860" y="181"/>
                      <a:pt x="893" y="92"/>
                      <a:pt x="971" y="48"/>
                    </a:cubicBezTo>
                    <a:cubicBezTo>
                      <a:pt x="999" y="28"/>
                      <a:pt x="962" y="1"/>
                      <a:pt x="930"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8"/>
              <p:cNvSpPr/>
              <p:nvPr/>
            </p:nvSpPr>
            <p:spPr>
              <a:xfrm>
                <a:off x="2347591" y="2134267"/>
                <a:ext cx="43819" cy="71031"/>
              </a:xfrm>
              <a:custGeom>
                <a:avLst/>
                <a:gdLst/>
                <a:ahLst/>
                <a:cxnLst/>
                <a:rect l="l" t="t" r="r" b="b"/>
                <a:pathLst>
                  <a:path w="1256" h="2036" extrusionOk="0">
                    <a:moveTo>
                      <a:pt x="1192" y="0"/>
                    </a:moveTo>
                    <a:cubicBezTo>
                      <a:pt x="1188" y="0"/>
                      <a:pt x="1184" y="1"/>
                      <a:pt x="1181" y="2"/>
                    </a:cubicBezTo>
                    <a:cubicBezTo>
                      <a:pt x="837" y="180"/>
                      <a:pt x="659" y="525"/>
                      <a:pt x="526" y="870"/>
                    </a:cubicBezTo>
                    <a:cubicBezTo>
                      <a:pt x="392" y="1259"/>
                      <a:pt x="303" y="1670"/>
                      <a:pt x="25" y="1993"/>
                    </a:cubicBezTo>
                    <a:cubicBezTo>
                      <a:pt x="1" y="2017"/>
                      <a:pt x="41" y="2035"/>
                      <a:pt x="73" y="2035"/>
                    </a:cubicBezTo>
                    <a:cubicBezTo>
                      <a:pt x="85" y="2035"/>
                      <a:pt x="97" y="2033"/>
                      <a:pt x="103" y="2026"/>
                    </a:cubicBezTo>
                    <a:cubicBezTo>
                      <a:pt x="625" y="1460"/>
                      <a:pt x="526" y="481"/>
                      <a:pt x="1226" y="47"/>
                    </a:cubicBezTo>
                    <a:cubicBezTo>
                      <a:pt x="1255" y="27"/>
                      <a:pt x="1217" y="0"/>
                      <a:pt x="1192"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8"/>
              <p:cNvSpPr/>
              <p:nvPr/>
            </p:nvSpPr>
            <p:spPr>
              <a:xfrm>
                <a:off x="2369327" y="2175156"/>
                <a:ext cx="29759" cy="37120"/>
              </a:xfrm>
              <a:custGeom>
                <a:avLst/>
                <a:gdLst/>
                <a:ahLst/>
                <a:cxnLst/>
                <a:rect l="l" t="t" r="r" b="b"/>
                <a:pathLst>
                  <a:path w="853" h="1064" extrusionOk="0">
                    <a:moveTo>
                      <a:pt x="800" y="0"/>
                    </a:moveTo>
                    <a:cubicBezTo>
                      <a:pt x="792" y="0"/>
                      <a:pt x="784" y="3"/>
                      <a:pt x="781" y="9"/>
                    </a:cubicBezTo>
                    <a:cubicBezTo>
                      <a:pt x="514" y="343"/>
                      <a:pt x="269" y="688"/>
                      <a:pt x="25" y="1022"/>
                    </a:cubicBezTo>
                    <a:cubicBezTo>
                      <a:pt x="1" y="1045"/>
                      <a:pt x="34" y="1063"/>
                      <a:pt x="63" y="1063"/>
                    </a:cubicBezTo>
                    <a:cubicBezTo>
                      <a:pt x="75" y="1063"/>
                      <a:pt x="85" y="1061"/>
                      <a:pt x="91" y="1055"/>
                    </a:cubicBezTo>
                    <a:cubicBezTo>
                      <a:pt x="348" y="721"/>
                      <a:pt x="603" y="387"/>
                      <a:pt x="837" y="43"/>
                    </a:cubicBezTo>
                    <a:cubicBezTo>
                      <a:pt x="853" y="18"/>
                      <a:pt x="823" y="0"/>
                      <a:pt x="800"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8"/>
              <p:cNvSpPr/>
              <p:nvPr/>
            </p:nvSpPr>
            <p:spPr>
              <a:xfrm>
                <a:off x="2384119" y="2182448"/>
                <a:ext cx="33038" cy="22154"/>
              </a:xfrm>
              <a:custGeom>
                <a:avLst/>
                <a:gdLst/>
                <a:ahLst/>
                <a:cxnLst/>
                <a:rect l="l" t="t" r="r" b="b"/>
                <a:pathLst>
                  <a:path w="947" h="635" extrusionOk="0">
                    <a:moveTo>
                      <a:pt x="858" y="0"/>
                    </a:moveTo>
                    <a:cubicBezTo>
                      <a:pt x="668" y="34"/>
                      <a:pt x="490" y="111"/>
                      <a:pt x="335" y="212"/>
                    </a:cubicBezTo>
                    <a:cubicBezTo>
                      <a:pt x="201" y="312"/>
                      <a:pt x="79" y="434"/>
                      <a:pt x="13" y="579"/>
                    </a:cubicBezTo>
                    <a:cubicBezTo>
                      <a:pt x="1" y="601"/>
                      <a:pt x="23" y="623"/>
                      <a:pt x="45" y="635"/>
                    </a:cubicBezTo>
                    <a:cubicBezTo>
                      <a:pt x="68" y="635"/>
                      <a:pt x="101" y="623"/>
                      <a:pt x="112" y="601"/>
                    </a:cubicBezTo>
                    <a:cubicBezTo>
                      <a:pt x="190" y="467"/>
                      <a:pt x="302" y="356"/>
                      <a:pt x="435" y="279"/>
                    </a:cubicBezTo>
                    <a:cubicBezTo>
                      <a:pt x="579" y="190"/>
                      <a:pt x="735" y="145"/>
                      <a:pt x="891" y="67"/>
                    </a:cubicBezTo>
                    <a:cubicBezTo>
                      <a:pt x="947" y="45"/>
                      <a:pt x="902" y="0"/>
                      <a:pt x="858"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8"/>
              <p:cNvSpPr/>
              <p:nvPr/>
            </p:nvSpPr>
            <p:spPr>
              <a:xfrm>
                <a:off x="2392842" y="2193716"/>
                <a:ext cx="29340" cy="12001"/>
              </a:xfrm>
              <a:custGeom>
                <a:avLst/>
                <a:gdLst/>
                <a:ahLst/>
                <a:cxnLst/>
                <a:rect l="l" t="t" r="r" b="b"/>
                <a:pathLst>
                  <a:path w="841" h="344" extrusionOk="0">
                    <a:moveTo>
                      <a:pt x="786" y="0"/>
                    </a:moveTo>
                    <a:cubicBezTo>
                      <a:pt x="630" y="11"/>
                      <a:pt x="474" y="55"/>
                      <a:pt x="329" y="100"/>
                    </a:cubicBezTo>
                    <a:cubicBezTo>
                      <a:pt x="263" y="122"/>
                      <a:pt x="196" y="144"/>
                      <a:pt x="129" y="178"/>
                    </a:cubicBezTo>
                    <a:cubicBezTo>
                      <a:pt x="74" y="200"/>
                      <a:pt x="18" y="233"/>
                      <a:pt x="7" y="289"/>
                    </a:cubicBezTo>
                    <a:cubicBezTo>
                      <a:pt x="0" y="322"/>
                      <a:pt x="33" y="344"/>
                      <a:pt x="63" y="344"/>
                    </a:cubicBezTo>
                    <a:cubicBezTo>
                      <a:pt x="84" y="344"/>
                      <a:pt x="103" y="334"/>
                      <a:pt x="107" y="312"/>
                    </a:cubicBezTo>
                    <a:cubicBezTo>
                      <a:pt x="118" y="267"/>
                      <a:pt x="174" y="245"/>
                      <a:pt x="218" y="233"/>
                    </a:cubicBezTo>
                    <a:lnTo>
                      <a:pt x="418" y="167"/>
                    </a:lnTo>
                    <a:cubicBezTo>
                      <a:pt x="541" y="134"/>
                      <a:pt x="675" y="100"/>
                      <a:pt x="808" y="55"/>
                    </a:cubicBezTo>
                    <a:cubicBezTo>
                      <a:pt x="841" y="45"/>
                      <a:pt x="819" y="0"/>
                      <a:pt x="78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8"/>
              <p:cNvSpPr/>
              <p:nvPr/>
            </p:nvSpPr>
            <p:spPr>
              <a:xfrm>
                <a:off x="2297212" y="2198601"/>
                <a:ext cx="227432" cy="181869"/>
              </a:xfrm>
              <a:custGeom>
                <a:avLst/>
                <a:gdLst/>
                <a:ahLst/>
                <a:cxnLst/>
                <a:rect l="l" t="t" r="r" b="b"/>
                <a:pathLst>
                  <a:path w="6519" h="5213" extrusionOk="0">
                    <a:moveTo>
                      <a:pt x="4343" y="1"/>
                    </a:moveTo>
                    <a:cubicBezTo>
                      <a:pt x="4121" y="1"/>
                      <a:pt x="3893" y="19"/>
                      <a:pt x="3671" y="49"/>
                    </a:cubicBezTo>
                    <a:cubicBezTo>
                      <a:pt x="2926" y="160"/>
                      <a:pt x="2981" y="327"/>
                      <a:pt x="2192" y="794"/>
                    </a:cubicBezTo>
                    <a:cubicBezTo>
                      <a:pt x="1682" y="1101"/>
                      <a:pt x="1191" y="1153"/>
                      <a:pt x="913" y="1153"/>
                    </a:cubicBezTo>
                    <a:cubicBezTo>
                      <a:pt x="767" y="1153"/>
                      <a:pt x="679" y="1139"/>
                      <a:pt x="679" y="1139"/>
                    </a:cubicBezTo>
                    <a:lnTo>
                      <a:pt x="34" y="2496"/>
                    </a:lnTo>
                    <a:cubicBezTo>
                      <a:pt x="34" y="2496"/>
                      <a:pt x="1" y="3219"/>
                      <a:pt x="34" y="3575"/>
                    </a:cubicBezTo>
                    <a:cubicBezTo>
                      <a:pt x="79" y="3919"/>
                      <a:pt x="101" y="4164"/>
                      <a:pt x="801" y="4698"/>
                    </a:cubicBezTo>
                    <a:cubicBezTo>
                      <a:pt x="1402" y="5153"/>
                      <a:pt x="1631" y="5212"/>
                      <a:pt x="2267" y="5212"/>
                    </a:cubicBezTo>
                    <a:cubicBezTo>
                      <a:pt x="2362" y="5212"/>
                      <a:pt x="2466" y="5211"/>
                      <a:pt x="2581" y="5210"/>
                    </a:cubicBezTo>
                    <a:cubicBezTo>
                      <a:pt x="3471" y="5199"/>
                      <a:pt x="3493" y="5076"/>
                      <a:pt x="4071" y="4776"/>
                    </a:cubicBezTo>
                    <a:cubicBezTo>
                      <a:pt x="4661" y="4475"/>
                      <a:pt x="4516" y="3909"/>
                      <a:pt x="4538" y="3608"/>
                    </a:cubicBezTo>
                    <a:cubicBezTo>
                      <a:pt x="4572" y="3308"/>
                      <a:pt x="4839" y="2908"/>
                      <a:pt x="5195" y="2496"/>
                    </a:cubicBezTo>
                    <a:cubicBezTo>
                      <a:pt x="5562" y="2085"/>
                      <a:pt x="6241" y="2051"/>
                      <a:pt x="6385" y="1951"/>
                    </a:cubicBezTo>
                    <a:cubicBezTo>
                      <a:pt x="6518" y="1840"/>
                      <a:pt x="6507" y="1806"/>
                      <a:pt x="6441" y="1462"/>
                    </a:cubicBezTo>
                    <a:cubicBezTo>
                      <a:pt x="6362" y="1128"/>
                      <a:pt x="6073" y="728"/>
                      <a:pt x="5640" y="360"/>
                    </a:cubicBezTo>
                    <a:cubicBezTo>
                      <a:pt x="5337" y="96"/>
                      <a:pt x="4856" y="1"/>
                      <a:pt x="434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8"/>
              <p:cNvSpPr/>
              <p:nvPr/>
            </p:nvSpPr>
            <p:spPr>
              <a:xfrm>
                <a:off x="2297212" y="2210777"/>
                <a:ext cx="103651" cy="116803"/>
              </a:xfrm>
              <a:custGeom>
                <a:avLst/>
                <a:gdLst/>
                <a:ahLst/>
                <a:cxnLst/>
                <a:rect l="l" t="t" r="r" b="b"/>
                <a:pathLst>
                  <a:path w="2971" h="3348" extrusionOk="0">
                    <a:moveTo>
                      <a:pt x="2859" y="1"/>
                    </a:moveTo>
                    <a:cubicBezTo>
                      <a:pt x="2704" y="112"/>
                      <a:pt x="2526" y="256"/>
                      <a:pt x="2192" y="445"/>
                    </a:cubicBezTo>
                    <a:cubicBezTo>
                      <a:pt x="1682" y="752"/>
                      <a:pt x="1191" y="804"/>
                      <a:pt x="913" y="804"/>
                    </a:cubicBezTo>
                    <a:cubicBezTo>
                      <a:pt x="767" y="804"/>
                      <a:pt x="679" y="790"/>
                      <a:pt x="679" y="790"/>
                    </a:cubicBezTo>
                    <a:lnTo>
                      <a:pt x="34" y="2147"/>
                    </a:lnTo>
                    <a:cubicBezTo>
                      <a:pt x="34" y="2147"/>
                      <a:pt x="1" y="2870"/>
                      <a:pt x="34" y="3226"/>
                    </a:cubicBezTo>
                    <a:cubicBezTo>
                      <a:pt x="45" y="3271"/>
                      <a:pt x="45" y="3315"/>
                      <a:pt x="57" y="3348"/>
                    </a:cubicBezTo>
                    <a:cubicBezTo>
                      <a:pt x="279" y="3337"/>
                      <a:pt x="512" y="3237"/>
                      <a:pt x="746" y="3115"/>
                    </a:cubicBezTo>
                    <a:cubicBezTo>
                      <a:pt x="991" y="2981"/>
                      <a:pt x="1202" y="2781"/>
                      <a:pt x="1325" y="2525"/>
                    </a:cubicBezTo>
                    <a:cubicBezTo>
                      <a:pt x="1446" y="2236"/>
                      <a:pt x="1458" y="1858"/>
                      <a:pt x="1725" y="1680"/>
                    </a:cubicBezTo>
                    <a:cubicBezTo>
                      <a:pt x="1836" y="1591"/>
                      <a:pt x="1980" y="1568"/>
                      <a:pt x="2114" y="1524"/>
                    </a:cubicBezTo>
                    <a:cubicBezTo>
                      <a:pt x="2392" y="1424"/>
                      <a:pt x="2637" y="1235"/>
                      <a:pt x="2781" y="979"/>
                    </a:cubicBezTo>
                    <a:cubicBezTo>
                      <a:pt x="2926" y="723"/>
                      <a:pt x="2971" y="412"/>
                      <a:pt x="2892" y="122"/>
                    </a:cubicBezTo>
                    <a:cubicBezTo>
                      <a:pt x="2882" y="90"/>
                      <a:pt x="2870" y="45"/>
                      <a:pt x="2859"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8"/>
              <p:cNvSpPr/>
              <p:nvPr/>
            </p:nvSpPr>
            <p:spPr>
              <a:xfrm>
                <a:off x="2296968" y="2285263"/>
                <a:ext cx="50866" cy="50761"/>
              </a:xfrm>
              <a:custGeom>
                <a:avLst/>
                <a:gdLst/>
                <a:ahLst/>
                <a:cxnLst/>
                <a:rect l="l" t="t" r="r" b="b"/>
                <a:pathLst>
                  <a:path w="1458" h="1455" extrusionOk="0">
                    <a:moveTo>
                      <a:pt x="43" y="0"/>
                    </a:moveTo>
                    <a:cubicBezTo>
                      <a:pt x="21" y="0"/>
                      <a:pt x="1" y="13"/>
                      <a:pt x="8" y="34"/>
                    </a:cubicBezTo>
                    <a:cubicBezTo>
                      <a:pt x="30" y="112"/>
                      <a:pt x="74" y="179"/>
                      <a:pt x="119" y="246"/>
                    </a:cubicBezTo>
                    <a:cubicBezTo>
                      <a:pt x="163" y="323"/>
                      <a:pt x="208" y="390"/>
                      <a:pt x="264" y="457"/>
                    </a:cubicBezTo>
                    <a:cubicBezTo>
                      <a:pt x="363" y="590"/>
                      <a:pt x="475" y="713"/>
                      <a:pt x="597" y="835"/>
                    </a:cubicBezTo>
                    <a:cubicBezTo>
                      <a:pt x="831" y="1079"/>
                      <a:pt x="1098" y="1280"/>
                      <a:pt x="1387" y="1447"/>
                    </a:cubicBezTo>
                    <a:cubicBezTo>
                      <a:pt x="1392" y="1452"/>
                      <a:pt x="1399" y="1454"/>
                      <a:pt x="1406" y="1454"/>
                    </a:cubicBezTo>
                    <a:cubicBezTo>
                      <a:pt x="1430" y="1454"/>
                      <a:pt x="1457" y="1430"/>
                      <a:pt x="1431" y="1413"/>
                    </a:cubicBezTo>
                    <a:cubicBezTo>
                      <a:pt x="1154" y="1247"/>
                      <a:pt x="897" y="1035"/>
                      <a:pt x="664" y="790"/>
                    </a:cubicBezTo>
                    <a:cubicBezTo>
                      <a:pt x="553" y="679"/>
                      <a:pt x="452" y="546"/>
                      <a:pt x="353" y="424"/>
                    </a:cubicBezTo>
                    <a:lnTo>
                      <a:pt x="219" y="223"/>
                    </a:lnTo>
                    <a:cubicBezTo>
                      <a:pt x="175" y="157"/>
                      <a:pt x="130" y="78"/>
                      <a:pt x="74" y="12"/>
                    </a:cubicBezTo>
                    <a:cubicBezTo>
                      <a:pt x="66" y="4"/>
                      <a:pt x="55" y="0"/>
                      <a:pt x="4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8"/>
              <p:cNvSpPr/>
              <p:nvPr/>
            </p:nvSpPr>
            <p:spPr>
              <a:xfrm>
                <a:off x="2282629" y="2273960"/>
                <a:ext cx="92626" cy="55122"/>
              </a:xfrm>
              <a:custGeom>
                <a:avLst/>
                <a:gdLst/>
                <a:ahLst/>
                <a:cxnLst/>
                <a:rect l="l" t="t" r="r" b="b"/>
                <a:pathLst>
                  <a:path w="2655" h="1580" extrusionOk="0">
                    <a:moveTo>
                      <a:pt x="107" y="1"/>
                    </a:moveTo>
                    <a:cubicBezTo>
                      <a:pt x="62" y="1"/>
                      <a:pt x="1" y="50"/>
                      <a:pt x="52" y="91"/>
                    </a:cubicBezTo>
                    <a:cubicBezTo>
                      <a:pt x="163" y="158"/>
                      <a:pt x="274" y="202"/>
                      <a:pt x="396" y="247"/>
                    </a:cubicBezTo>
                    <a:cubicBezTo>
                      <a:pt x="519" y="303"/>
                      <a:pt x="630" y="347"/>
                      <a:pt x="752" y="392"/>
                    </a:cubicBezTo>
                    <a:cubicBezTo>
                      <a:pt x="986" y="481"/>
                      <a:pt x="1219" y="547"/>
                      <a:pt x="1453" y="625"/>
                    </a:cubicBezTo>
                    <a:cubicBezTo>
                      <a:pt x="1687" y="703"/>
                      <a:pt x="1887" y="814"/>
                      <a:pt x="2054" y="992"/>
                    </a:cubicBezTo>
                    <a:cubicBezTo>
                      <a:pt x="2220" y="1170"/>
                      <a:pt x="2376" y="1371"/>
                      <a:pt x="2532" y="1559"/>
                    </a:cubicBezTo>
                    <a:cubicBezTo>
                      <a:pt x="2543" y="1574"/>
                      <a:pt x="2561" y="1580"/>
                      <a:pt x="2579" y="1580"/>
                    </a:cubicBezTo>
                    <a:cubicBezTo>
                      <a:pt x="2616" y="1580"/>
                      <a:pt x="2655" y="1553"/>
                      <a:pt x="2632" y="1515"/>
                    </a:cubicBezTo>
                    <a:cubicBezTo>
                      <a:pt x="2510" y="1359"/>
                      <a:pt x="2398" y="1193"/>
                      <a:pt x="2265" y="1048"/>
                    </a:cubicBezTo>
                    <a:cubicBezTo>
                      <a:pt x="2143" y="903"/>
                      <a:pt x="2020" y="770"/>
                      <a:pt x="1854" y="669"/>
                    </a:cubicBezTo>
                    <a:cubicBezTo>
                      <a:pt x="1698" y="580"/>
                      <a:pt x="1520" y="525"/>
                      <a:pt x="1353" y="469"/>
                    </a:cubicBezTo>
                    <a:cubicBezTo>
                      <a:pt x="1164" y="402"/>
                      <a:pt x="964" y="336"/>
                      <a:pt x="786" y="269"/>
                    </a:cubicBezTo>
                    <a:cubicBezTo>
                      <a:pt x="564" y="180"/>
                      <a:pt x="341" y="69"/>
                      <a:pt x="119" y="2"/>
                    </a:cubicBezTo>
                    <a:cubicBezTo>
                      <a:pt x="115" y="1"/>
                      <a:pt x="111" y="1"/>
                      <a:pt x="107"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8"/>
              <p:cNvSpPr/>
              <p:nvPr/>
            </p:nvSpPr>
            <p:spPr>
              <a:xfrm>
                <a:off x="2299864" y="2262481"/>
                <a:ext cx="82160" cy="57669"/>
              </a:xfrm>
              <a:custGeom>
                <a:avLst/>
                <a:gdLst/>
                <a:ahLst/>
                <a:cxnLst/>
                <a:rect l="l" t="t" r="r" b="b"/>
                <a:pathLst>
                  <a:path w="2355" h="1653" extrusionOk="0">
                    <a:moveTo>
                      <a:pt x="56" y="0"/>
                    </a:moveTo>
                    <a:cubicBezTo>
                      <a:pt x="27" y="0"/>
                      <a:pt x="0" y="15"/>
                      <a:pt x="14" y="42"/>
                    </a:cubicBezTo>
                    <a:cubicBezTo>
                      <a:pt x="80" y="187"/>
                      <a:pt x="236" y="254"/>
                      <a:pt x="381" y="309"/>
                    </a:cubicBezTo>
                    <a:cubicBezTo>
                      <a:pt x="559" y="376"/>
                      <a:pt x="737" y="442"/>
                      <a:pt x="903" y="521"/>
                    </a:cubicBezTo>
                    <a:cubicBezTo>
                      <a:pt x="1259" y="676"/>
                      <a:pt x="1560" y="899"/>
                      <a:pt x="1827" y="1176"/>
                    </a:cubicBezTo>
                    <a:cubicBezTo>
                      <a:pt x="1983" y="1321"/>
                      <a:pt x="2116" y="1488"/>
                      <a:pt x="2260" y="1643"/>
                    </a:cubicBezTo>
                    <a:cubicBezTo>
                      <a:pt x="2266" y="1650"/>
                      <a:pt x="2277" y="1652"/>
                      <a:pt x="2289" y="1652"/>
                    </a:cubicBezTo>
                    <a:cubicBezTo>
                      <a:pt x="2318" y="1652"/>
                      <a:pt x="2355" y="1634"/>
                      <a:pt x="2339" y="1611"/>
                    </a:cubicBezTo>
                    <a:cubicBezTo>
                      <a:pt x="2116" y="1321"/>
                      <a:pt x="1871" y="1054"/>
                      <a:pt x="1593" y="820"/>
                    </a:cubicBezTo>
                    <a:cubicBezTo>
                      <a:pt x="1304" y="576"/>
                      <a:pt x="959" y="432"/>
                      <a:pt x="614" y="298"/>
                    </a:cubicBezTo>
                    <a:cubicBezTo>
                      <a:pt x="426" y="220"/>
                      <a:pt x="248" y="165"/>
                      <a:pt x="103" y="20"/>
                    </a:cubicBezTo>
                    <a:cubicBezTo>
                      <a:pt x="94" y="7"/>
                      <a:pt x="75" y="0"/>
                      <a:pt x="5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8"/>
              <p:cNvSpPr/>
              <p:nvPr/>
            </p:nvSpPr>
            <p:spPr>
              <a:xfrm>
                <a:off x="2298922" y="2243083"/>
                <a:ext cx="119350" cy="70543"/>
              </a:xfrm>
              <a:custGeom>
                <a:avLst/>
                <a:gdLst/>
                <a:ahLst/>
                <a:cxnLst/>
                <a:rect l="l" t="t" r="r" b="b"/>
                <a:pathLst>
                  <a:path w="3421" h="2022" extrusionOk="0">
                    <a:moveTo>
                      <a:pt x="107" y="0"/>
                    </a:moveTo>
                    <a:cubicBezTo>
                      <a:pt x="82" y="0"/>
                      <a:pt x="57" y="14"/>
                      <a:pt x="52" y="42"/>
                    </a:cubicBezTo>
                    <a:cubicBezTo>
                      <a:pt x="30" y="197"/>
                      <a:pt x="174" y="254"/>
                      <a:pt x="319" y="286"/>
                    </a:cubicBezTo>
                    <a:cubicBezTo>
                      <a:pt x="230" y="286"/>
                      <a:pt x="141" y="298"/>
                      <a:pt x="52" y="353"/>
                    </a:cubicBezTo>
                    <a:cubicBezTo>
                      <a:pt x="1" y="384"/>
                      <a:pt x="62" y="433"/>
                      <a:pt x="107" y="433"/>
                    </a:cubicBezTo>
                    <a:cubicBezTo>
                      <a:pt x="111" y="433"/>
                      <a:pt x="115" y="432"/>
                      <a:pt x="119" y="432"/>
                    </a:cubicBezTo>
                    <a:cubicBezTo>
                      <a:pt x="200" y="415"/>
                      <a:pt x="269" y="405"/>
                      <a:pt x="344" y="405"/>
                    </a:cubicBezTo>
                    <a:cubicBezTo>
                      <a:pt x="372" y="405"/>
                      <a:pt x="400" y="406"/>
                      <a:pt x="430" y="409"/>
                    </a:cubicBezTo>
                    <a:lnTo>
                      <a:pt x="663" y="476"/>
                    </a:lnTo>
                    <a:cubicBezTo>
                      <a:pt x="586" y="464"/>
                      <a:pt x="508" y="454"/>
                      <a:pt x="419" y="454"/>
                    </a:cubicBezTo>
                    <a:cubicBezTo>
                      <a:pt x="374" y="454"/>
                      <a:pt x="364" y="509"/>
                      <a:pt x="408" y="520"/>
                    </a:cubicBezTo>
                    <a:cubicBezTo>
                      <a:pt x="675" y="565"/>
                      <a:pt x="930" y="609"/>
                      <a:pt x="1187" y="731"/>
                    </a:cubicBezTo>
                    <a:cubicBezTo>
                      <a:pt x="1397" y="843"/>
                      <a:pt x="1575" y="998"/>
                      <a:pt x="1709" y="1210"/>
                    </a:cubicBezTo>
                    <a:cubicBezTo>
                      <a:pt x="1716" y="1221"/>
                      <a:pt x="1730" y="1226"/>
                      <a:pt x="1744" y="1226"/>
                    </a:cubicBezTo>
                    <a:cubicBezTo>
                      <a:pt x="1772" y="1226"/>
                      <a:pt x="1802" y="1206"/>
                      <a:pt x="1787" y="1176"/>
                    </a:cubicBezTo>
                    <a:cubicBezTo>
                      <a:pt x="1631" y="909"/>
                      <a:pt x="1365" y="709"/>
                      <a:pt x="1075" y="598"/>
                    </a:cubicBezTo>
                    <a:lnTo>
                      <a:pt x="1075" y="598"/>
                    </a:lnTo>
                    <a:cubicBezTo>
                      <a:pt x="1197" y="620"/>
                      <a:pt x="1331" y="654"/>
                      <a:pt x="1454" y="698"/>
                    </a:cubicBezTo>
                    <a:cubicBezTo>
                      <a:pt x="1876" y="843"/>
                      <a:pt x="2243" y="1121"/>
                      <a:pt x="2566" y="1432"/>
                    </a:cubicBezTo>
                    <a:cubicBezTo>
                      <a:pt x="2754" y="1610"/>
                      <a:pt x="2932" y="1799"/>
                      <a:pt x="3100" y="2011"/>
                    </a:cubicBezTo>
                    <a:cubicBezTo>
                      <a:pt x="3107" y="2018"/>
                      <a:pt x="3120" y="2022"/>
                      <a:pt x="3134" y="2022"/>
                    </a:cubicBezTo>
                    <a:cubicBezTo>
                      <a:pt x="3162" y="2022"/>
                      <a:pt x="3192" y="2007"/>
                      <a:pt x="3177" y="1977"/>
                    </a:cubicBezTo>
                    <a:cubicBezTo>
                      <a:pt x="2910" y="1577"/>
                      <a:pt x="2554" y="1221"/>
                      <a:pt x="2165" y="943"/>
                    </a:cubicBezTo>
                    <a:cubicBezTo>
                      <a:pt x="1976" y="810"/>
                      <a:pt x="1765" y="698"/>
                      <a:pt x="1542" y="620"/>
                    </a:cubicBezTo>
                    <a:cubicBezTo>
                      <a:pt x="1298" y="531"/>
                      <a:pt x="1053" y="487"/>
                      <a:pt x="808" y="398"/>
                    </a:cubicBezTo>
                    <a:cubicBezTo>
                      <a:pt x="713" y="377"/>
                      <a:pt x="609" y="336"/>
                      <a:pt x="495" y="304"/>
                    </a:cubicBezTo>
                    <a:lnTo>
                      <a:pt x="495" y="304"/>
                    </a:lnTo>
                    <a:cubicBezTo>
                      <a:pt x="517" y="309"/>
                      <a:pt x="535" y="309"/>
                      <a:pt x="552" y="309"/>
                    </a:cubicBezTo>
                    <a:cubicBezTo>
                      <a:pt x="808" y="343"/>
                      <a:pt x="1064" y="375"/>
                      <a:pt x="1320" y="398"/>
                    </a:cubicBezTo>
                    <a:cubicBezTo>
                      <a:pt x="1575" y="432"/>
                      <a:pt x="1842" y="420"/>
                      <a:pt x="2099" y="454"/>
                    </a:cubicBezTo>
                    <a:cubicBezTo>
                      <a:pt x="2332" y="476"/>
                      <a:pt x="2543" y="565"/>
                      <a:pt x="2732" y="687"/>
                    </a:cubicBezTo>
                    <a:cubicBezTo>
                      <a:pt x="2944" y="832"/>
                      <a:pt x="3133" y="998"/>
                      <a:pt x="3310" y="1166"/>
                    </a:cubicBezTo>
                    <a:cubicBezTo>
                      <a:pt x="3320" y="1175"/>
                      <a:pt x="3334" y="1179"/>
                      <a:pt x="3348" y="1179"/>
                    </a:cubicBezTo>
                    <a:cubicBezTo>
                      <a:pt x="3384" y="1179"/>
                      <a:pt x="3421" y="1153"/>
                      <a:pt x="3389" y="1121"/>
                    </a:cubicBezTo>
                    <a:cubicBezTo>
                      <a:pt x="3100" y="832"/>
                      <a:pt x="2788" y="543"/>
                      <a:pt x="2388" y="409"/>
                    </a:cubicBezTo>
                    <a:cubicBezTo>
                      <a:pt x="2154" y="343"/>
                      <a:pt x="1909" y="353"/>
                      <a:pt x="1664" y="331"/>
                    </a:cubicBezTo>
                    <a:cubicBezTo>
                      <a:pt x="1409" y="320"/>
                      <a:pt x="1153" y="286"/>
                      <a:pt x="908" y="242"/>
                    </a:cubicBezTo>
                    <a:cubicBezTo>
                      <a:pt x="764" y="231"/>
                      <a:pt x="630" y="209"/>
                      <a:pt x="485" y="187"/>
                    </a:cubicBezTo>
                    <a:cubicBezTo>
                      <a:pt x="386" y="175"/>
                      <a:pt x="186" y="175"/>
                      <a:pt x="163" y="42"/>
                    </a:cubicBezTo>
                    <a:cubicBezTo>
                      <a:pt x="158" y="14"/>
                      <a:pt x="132" y="0"/>
                      <a:pt x="107"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8"/>
              <p:cNvSpPr/>
              <p:nvPr/>
            </p:nvSpPr>
            <p:spPr>
              <a:xfrm>
                <a:off x="2331577" y="2223162"/>
                <a:ext cx="112163" cy="30038"/>
              </a:xfrm>
              <a:custGeom>
                <a:avLst/>
                <a:gdLst/>
                <a:ahLst/>
                <a:cxnLst/>
                <a:rect l="l" t="t" r="r" b="b"/>
                <a:pathLst>
                  <a:path w="3215" h="861" extrusionOk="0">
                    <a:moveTo>
                      <a:pt x="3133" y="0"/>
                    </a:moveTo>
                    <a:cubicBezTo>
                      <a:pt x="3129" y="0"/>
                      <a:pt x="3124" y="1"/>
                      <a:pt x="3120" y="2"/>
                    </a:cubicBezTo>
                    <a:cubicBezTo>
                      <a:pt x="2931" y="24"/>
                      <a:pt x="2730" y="24"/>
                      <a:pt x="2530" y="24"/>
                    </a:cubicBezTo>
                    <a:cubicBezTo>
                      <a:pt x="2342" y="34"/>
                      <a:pt x="2164" y="46"/>
                      <a:pt x="1974" y="79"/>
                    </a:cubicBezTo>
                    <a:cubicBezTo>
                      <a:pt x="1796" y="113"/>
                      <a:pt x="1607" y="146"/>
                      <a:pt x="1430" y="190"/>
                    </a:cubicBezTo>
                    <a:cubicBezTo>
                      <a:pt x="1252" y="235"/>
                      <a:pt x="1062" y="268"/>
                      <a:pt x="896" y="346"/>
                    </a:cubicBezTo>
                    <a:cubicBezTo>
                      <a:pt x="862" y="368"/>
                      <a:pt x="862" y="390"/>
                      <a:pt x="884" y="402"/>
                    </a:cubicBezTo>
                    <a:cubicBezTo>
                      <a:pt x="851" y="402"/>
                      <a:pt x="807" y="413"/>
                      <a:pt x="773" y="413"/>
                    </a:cubicBezTo>
                    <a:cubicBezTo>
                      <a:pt x="550" y="435"/>
                      <a:pt x="317" y="457"/>
                      <a:pt x="128" y="580"/>
                    </a:cubicBezTo>
                    <a:cubicBezTo>
                      <a:pt x="117" y="580"/>
                      <a:pt x="106" y="591"/>
                      <a:pt x="117" y="602"/>
                    </a:cubicBezTo>
                    <a:cubicBezTo>
                      <a:pt x="83" y="624"/>
                      <a:pt x="50" y="635"/>
                      <a:pt x="28" y="669"/>
                    </a:cubicBezTo>
                    <a:cubicBezTo>
                      <a:pt x="0" y="696"/>
                      <a:pt x="49" y="716"/>
                      <a:pt x="79" y="716"/>
                    </a:cubicBezTo>
                    <a:cubicBezTo>
                      <a:pt x="86" y="716"/>
                      <a:pt x="91" y="715"/>
                      <a:pt x="95" y="713"/>
                    </a:cubicBezTo>
                    <a:cubicBezTo>
                      <a:pt x="217" y="657"/>
                      <a:pt x="328" y="635"/>
                      <a:pt x="473" y="635"/>
                    </a:cubicBezTo>
                    <a:cubicBezTo>
                      <a:pt x="617" y="647"/>
                      <a:pt x="773" y="680"/>
                      <a:pt x="918" y="680"/>
                    </a:cubicBezTo>
                    <a:cubicBezTo>
                      <a:pt x="1207" y="691"/>
                      <a:pt x="1519" y="680"/>
                      <a:pt x="1752" y="857"/>
                    </a:cubicBezTo>
                    <a:cubicBezTo>
                      <a:pt x="1756" y="860"/>
                      <a:pt x="1761" y="861"/>
                      <a:pt x="1767" y="861"/>
                    </a:cubicBezTo>
                    <a:cubicBezTo>
                      <a:pt x="1792" y="861"/>
                      <a:pt x="1824" y="843"/>
                      <a:pt x="1796" y="825"/>
                    </a:cubicBezTo>
                    <a:cubicBezTo>
                      <a:pt x="1551" y="624"/>
                      <a:pt x="1218" y="624"/>
                      <a:pt x="918" y="602"/>
                    </a:cubicBezTo>
                    <a:cubicBezTo>
                      <a:pt x="762" y="591"/>
                      <a:pt x="606" y="558"/>
                      <a:pt x="451" y="558"/>
                    </a:cubicBezTo>
                    <a:cubicBezTo>
                      <a:pt x="473" y="546"/>
                      <a:pt x="495" y="546"/>
                      <a:pt x="518" y="535"/>
                    </a:cubicBezTo>
                    <a:cubicBezTo>
                      <a:pt x="629" y="513"/>
                      <a:pt x="751" y="502"/>
                      <a:pt x="862" y="491"/>
                    </a:cubicBezTo>
                    <a:lnTo>
                      <a:pt x="1596" y="457"/>
                    </a:lnTo>
                    <a:cubicBezTo>
                      <a:pt x="2085" y="424"/>
                      <a:pt x="2586" y="413"/>
                      <a:pt x="3076" y="357"/>
                    </a:cubicBezTo>
                    <a:cubicBezTo>
                      <a:pt x="3131" y="357"/>
                      <a:pt x="3109" y="301"/>
                      <a:pt x="3064" y="301"/>
                    </a:cubicBezTo>
                    <a:cubicBezTo>
                      <a:pt x="2552" y="301"/>
                      <a:pt x="2030" y="335"/>
                      <a:pt x="1519" y="368"/>
                    </a:cubicBezTo>
                    <a:cubicBezTo>
                      <a:pt x="1351" y="380"/>
                      <a:pt x="1185" y="390"/>
                      <a:pt x="1018" y="390"/>
                    </a:cubicBezTo>
                    <a:cubicBezTo>
                      <a:pt x="1173" y="357"/>
                      <a:pt x="1318" y="301"/>
                      <a:pt x="1474" y="257"/>
                    </a:cubicBezTo>
                    <a:cubicBezTo>
                      <a:pt x="1652" y="212"/>
                      <a:pt x="1830" y="168"/>
                      <a:pt x="2019" y="146"/>
                    </a:cubicBezTo>
                    <a:cubicBezTo>
                      <a:pt x="2197" y="113"/>
                      <a:pt x="2386" y="101"/>
                      <a:pt x="2575" y="101"/>
                    </a:cubicBezTo>
                    <a:cubicBezTo>
                      <a:pt x="2775" y="101"/>
                      <a:pt x="2964" y="101"/>
                      <a:pt x="3153" y="68"/>
                    </a:cubicBezTo>
                    <a:cubicBezTo>
                      <a:pt x="3214" y="58"/>
                      <a:pt x="3182" y="0"/>
                      <a:pt x="313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8"/>
              <p:cNvSpPr/>
              <p:nvPr/>
            </p:nvSpPr>
            <p:spPr>
              <a:xfrm>
                <a:off x="2378712" y="2204183"/>
                <a:ext cx="68310" cy="22154"/>
              </a:xfrm>
              <a:custGeom>
                <a:avLst/>
                <a:gdLst/>
                <a:ahLst/>
                <a:cxnLst/>
                <a:rect l="l" t="t" r="r" b="b"/>
                <a:pathLst>
                  <a:path w="1958" h="635" extrusionOk="0">
                    <a:moveTo>
                      <a:pt x="1925" y="0"/>
                    </a:moveTo>
                    <a:cubicBezTo>
                      <a:pt x="1591" y="22"/>
                      <a:pt x="1290" y="134"/>
                      <a:pt x="991" y="256"/>
                    </a:cubicBezTo>
                    <a:cubicBezTo>
                      <a:pt x="679" y="390"/>
                      <a:pt x="368" y="523"/>
                      <a:pt x="34" y="590"/>
                    </a:cubicBezTo>
                    <a:cubicBezTo>
                      <a:pt x="0" y="601"/>
                      <a:pt x="12" y="634"/>
                      <a:pt x="45" y="634"/>
                    </a:cubicBezTo>
                    <a:cubicBezTo>
                      <a:pt x="368" y="578"/>
                      <a:pt x="679" y="445"/>
                      <a:pt x="979" y="323"/>
                    </a:cubicBezTo>
                    <a:cubicBezTo>
                      <a:pt x="1280" y="200"/>
                      <a:pt x="1591" y="89"/>
                      <a:pt x="1925" y="45"/>
                    </a:cubicBezTo>
                    <a:cubicBezTo>
                      <a:pt x="1958" y="45"/>
                      <a:pt x="1947" y="0"/>
                      <a:pt x="192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8"/>
              <p:cNvSpPr/>
              <p:nvPr/>
            </p:nvSpPr>
            <p:spPr>
              <a:xfrm>
                <a:off x="2028711" y="2104158"/>
                <a:ext cx="280565" cy="198754"/>
              </a:xfrm>
              <a:custGeom>
                <a:avLst/>
                <a:gdLst/>
                <a:ahLst/>
                <a:cxnLst/>
                <a:rect l="l" t="t" r="r" b="b"/>
                <a:pathLst>
                  <a:path w="8042" h="5697" extrusionOk="0">
                    <a:moveTo>
                      <a:pt x="5490" y="0"/>
                    </a:moveTo>
                    <a:cubicBezTo>
                      <a:pt x="5381" y="0"/>
                      <a:pt x="5328" y="50"/>
                      <a:pt x="5195" y="198"/>
                    </a:cubicBezTo>
                    <a:cubicBezTo>
                      <a:pt x="4983" y="432"/>
                      <a:pt x="4760" y="1021"/>
                      <a:pt x="4271" y="1088"/>
                    </a:cubicBezTo>
                    <a:cubicBezTo>
                      <a:pt x="4209" y="1094"/>
                      <a:pt x="4137" y="1097"/>
                      <a:pt x="4058" y="1097"/>
                    </a:cubicBezTo>
                    <a:cubicBezTo>
                      <a:pt x="3882" y="1097"/>
                      <a:pt x="3670" y="1084"/>
                      <a:pt x="3448" y="1077"/>
                    </a:cubicBezTo>
                    <a:cubicBezTo>
                      <a:pt x="3235" y="1061"/>
                      <a:pt x="3010" y="1047"/>
                      <a:pt x="2793" y="1047"/>
                    </a:cubicBezTo>
                    <a:cubicBezTo>
                      <a:pt x="2555" y="1047"/>
                      <a:pt x="2327" y="1063"/>
                      <a:pt x="2135" y="1110"/>
                    </a:cubicBezTo>
                    <a:cubicBezTo>
                      <a:pt x="1490" y="1255"/>
                      <a:pt x="1579" y="1255"/>
                      <a:pt x="1157" y="1443"/>
                    </a:cubicBezTo>
                    <a:cubicBezTo>
                      <a:pt x="734" y="1633"/>
                      <a:pt x="412" y="1888"/>
                      <a:pt x="445" y="2567"/>
                    </a:cubicBezTo>
                    <a:cubicBezTo>
                      <a:pt x="479" y="3245"/>
                      <a:pt x="0" y="3401"/>
                      <a:pt x="289" y="3835"/>
                    </a:cubicBezTo>
                    <a:cubicBezTo>
                      <a:pt x="590" y="4268"/>
                      <a:pt x="1112" y="4925"/>
                      <a:pt x="1969" y="5081"/>
                    </a:cubicBezTo>
                    <a:cubicBezTo>
                      <a:pt x="2825" y="5247"/>
                      <a:pt x="3559" y="5180"/>
                      <a:pt x="4115" y="5481"/>
                    </a:cubicBezTo>
                    <a:cubicBezTo>
                      <a:pt x="4396" y="5635"/>
                      <a:pt x="4652" y="5697"/>
                      <a:pt x="4907" y="5697"/>
                    </a:cubicBezTo>
                    <a:cubicBezTo>
                      <a:pt x="5169" y="5697"/>
                      <a:pt x="5430" y="5632"/>
                      <a:pt x="5717" y="5536"/>
                    </a:cubicBezTo>
                    <a:cubicBezTo>
                      <a:pt x="6285" y="5358"/>
                      <a:pt x="7197" y="4525"/>
                      <a:pt x="7374" y="4169"/>
                    </a:cubicBezTo>
                    <a:cubicBezTo>
                      <a:pt x="7374" y="4169"/>
                      <a:pt x="7797" y="3457"/>
                      <a:pt x="7919" y="2412"/>
                    </a:cubicBezTo>
                    <a:cubicBezTo>
                      <a:pt x="8042" y="1354"/>
                      <a:pt x="7463" y="387"/>
                      <a:pt x="7130" y="198"/>
                    </a:cubicBezTo>
                    <a:cubicBezTo>
                      <a:pt x="6785" y="9"/>
                      <a:pt x="6095" y="109"/>
                      <a:pt x="5761" y="42"/>
                    </a:cubicBezTo>
                    <a:cubicBezTo>
                      <a:pt x="5635" y="17"/>
                      <a:pt x="5553" y="0"/>
                      <a:pt x="5490"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8"/>
              <p:cNvSpPr/>
              <p:nvPr/>
            </p:nvSpPr>
            <p:spPr>
              <a:xfrm>
                <a:off x="2030665" y="2108345"/>
                <a:ext cx="278612" cy="194568"/>
              </a:xfrm>
              <a:custGeom>
                <a:avLst/>
                <a:gdLst/>
                <a:ahLst/>
                <a:cxnLst/>
                <a:rect l="l" t="t" r="r" b="b"/>
                <a:pathLst>
                  <a:path w="7986" h="5577" extrusionOk="0">
                    <a:moveTo>
                      <a:pt x="6840" y="0"/>
                    </a:moveTo>
                    <a:cubicBezTo>
                      <a:pt x="6629" y="122"/>
                      <a:pt x="6462" y="312"/>
                      <a:pt x="6362" y="534"/>
                    </a:cubicBezTo>
                    <a:cubicBezTo>
                      <a:pt x="6284" y="723"/>
                      <a:pt x="6251" y="935"/>
                      <a:pt x="6184" y="1135"/>
                    </a:cubicBezTo>
                    <a:cubicBezTo>
                      <a:pt x="6117" y="1335"/>
                      <a:pt x="6006" y="1535"/>
                      <a:pt x="5817" y="1624"/>
                    </a:cubicBezTo>
                    <a:cubicBezTo>
                      <a:pt x="5683" y="1679"/>
                      <a:pt x="5539" y="1679"/>
                      <a:pt x="5383" y="1679"/>
                    </a:cubicBezTo>
                    <a:cubicBezTo>
                      <a:pt x="5050" y="1691"/>
                      <a:pt x="4704" y="1724"/>
                      <a:pt x="4437" y="1924"/>
                    </a:cubicBezTo>
                    <a:cubicBezTo>
                      <a:pt x="4227" y="2080"/>
                      <a:pt x="4071" y="2324"/>
                      <a:pt x="3826" y="2369"/>
                    </a:cubicBezTo>
                    <a:cubicBezTo>
                      <a:pt x="3792" y="2377"/>
                      <a:pt x="3758" y="2380"/>
                      <a:pt x="3723" y="2380"/>
                    </a:cubicBezTo>
                    <a:cubicBezTo>
                      <a:pt x="3558" y="2380"/>
                      <a:pt x="3393" y="2300"/>
                      <a:pt x="3236" y="2235"/>
                    </a:cubicBezTo>
                    <a:cubicBezTo>
                      <a:pt x="2930" y="2116"/>
                      <a:pt x="2604" y="2058"/>
                      <a:pt x="2278" y="2058"/>
                    </a:cubicBezTo>
                    <a:cubicBezTo>
                      <a:pt x="1576" y="2058"/>
                      <a:pt x="873" y="2324"/>
                      <a:pt x="356" y="2803"/>
                    </a:cubicBezTo>
                    <a:cubicBezTo>
                      <a:pt x="267" y="3204"/>
                      <a:pt x="0" y="3370"/>
                      <a:pt x="233" y="3715"/>
                    </a:cubicBezTo>
                    <a:cubicBezTo>
                      <a:pt x="534" y="4148"/>
                      <a:pt x="1056" y="4805"/>
                      <a:pt x="1913" y="4961"/>
                    </a:cubicBezTo>
                    <a:cubicBezTo>
                      <a:pt x="2769" y="5127"/>
                      <a:pt x="3503" y="5060"/>
                      <a:pt x="4059" y="5361"/>
                    </a:cubicBezTo>
                    <a:cubicBezTo>
                      <a:pt x="4340" y="5515"/>
                      <a:pt x="4596" y="5577"/>
                      <a:pt x="4851" y="5577"/>
                    </a:cubicBezTo>
                    <a:cubicBezTo>
                      <a:pt x="5113" y="5577"/>
                      <a:pt x="5374" y="5512"/>
                      <a:pt x="5661" y="5416"/>
                    </a:cubicBezTo>
                    <a:cubicBezTo>
                      <a:pt x="6229" y="5238"/>
                      <a:pt x="7141" y="4405"/>
                      <a:pt x="7318" y="4049"/>
                    </a:cubicBezTo>
                    <a:cubicBezTo>
                      <a:pt x="7318" y="4049"/>
                      <a:pt x="7741" y="3337"/>
                      <a:pt x="7863" y="2292"/>
                    </a:cubicBezTo>
                    <a:cubicBezTo>
                      <a:pt x="7986" y="1234"/>
                      <a:pt x="7407" y="267"/>
                      <a:pt x="7074" y="78"/>
                    </a:cubicBezTo>
                    <a:cubicBezTo>
                      <a:pt x="7007" y="33"/>
                      <a:pt x="6929" y="11"/>
                      <a:pt x="684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8"/>
              <p:cNvSpPr/>
              <p:nvPr/>
            </p:nvSpPr>
            <p:spPr>
              <a:xfrm>
                <a:off x="2070228" y="2213882"/>
                <a:ext cx="83451" cy="66391"/>
              </a:xfrm>
              <a:custGeom>
                <a:avLst/>
                <a:gdLst/>
                <a:ahLst/>
                <a:cxnLst/>
                <a:rect l="l" t="t" r="r" b="b"/>
                <a:pathLst>
                  <a:path w="2392" h="1903" extrusionOk="0">
                    <a:moveTo>
                      <a:pt x="45" y="1"/>
                    </a:moveTo>
                    <a:cubicBezTo>
                      <a:pt x="23" y="1"/>
                      <a:pt x="1" y="11"/>
                      <a:pt x="11" y="33"/>
                    </a:cubicBezTo>
                    <a:cubicBezTo>
                      <a:pt x="278" y="423"/>
                      <a:pt x="590" y="790"/>
                      <a:pt x="945" y="1101"/>
                    </a:cubicBezTo>
                    <a:cubicBezTo>
                      <a:pt x="1135" y="1257"/>
                      <a:pt x="1335" y="1402"/>
                      <a:pt x="1546" y="1524"/>
                    </a:cubicBezTo>
                    <a:lnTo>
                      <a:pt x="1558" y="1524"/>
                    </a:lnTo>
                    <a:cubicBezTo>
                      <a:pt x="1713" y="1546"/>
                      <a:pt x="1858" y="1602"/>
                      <a:pt x="2080" y="1802"/>
                    </a:cubicBezTo>
                    <a:cubicBezTo>
                      <a:pt x="2092" y="1813"/>
                      <a:pt x="2102" y="1835"/>
                      <a:pt x="2124" y="1847"/>
                    </a:cubicBezTo>
                    <a:cubicBezTo>
                      <a:pt x="2124" y="1847"/>
                      <a:pt x="2136" y="1858"/>
                      <a:pt x="2147" y="1858"/>
                    </a:cubicBezTo>
                    <a:lnTo>
                      <a:pt x="2314" y="1891"/>
                    </a:lnTo>
                    <a:cubicBezTo>
                      <a:pt x="2336" y="1891"/>
                      <a:pt x="2369" y="1902"/>
                      <a:pt x="2391" y="1902"/>
                    </a:cubicBezTo>
                    <a:cubicBezTo>
                      <a:pt x="2191" y="1780"/>
                      <a:pt x="1991" y="1669"/>
                      <a:pt x="1780" y="1558"/>
                    </a:cubicBezTo>
                    <a:cubicBezTo>
                      <a:pt x="1558" y="1435"/>
                      <a:pt x="1346" y="1301"/>
                      <a:pt x="1146" y="1146"/>
                    </a:cubicBezTo>
                    <a:cubicBezTo>
                      <a:pt x="957" y="990"/>
                      <a:pt x="779" y="824"/>
                      <a:pt x="612" y="646"/>
                    </a:cubicBezTo>
                    <a:cubicBezTo>
                      <a:pt x="423" y="434"/>
                      <a:pt x="245" y="223"/>
                      <a:pt x="67" y="11"/>
                    </a:cubicBezTo>
                    <a:cubicBezTo>
                      <a:pt x="67" y="1"/>
                      <a:pt x="56" y="1"/>
                      <a:pt x="45"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8"/>
              <p:cNvSpPr/>
              <p:nvPr/>
            </p:nvSpPr>
            <p:spPr>
              <a:xfrm>
                <a:off x="2092348" y="2206137"/>
                <a:ext cx="69880" cy="72566"/>
              </a:xfrm>
              <a:custGeom>
                <a:avLst/>
                <a:gdLst/>
                <a:ahLst/>
                <a:cxnLst/>
                <a:rect l="l" t="t" r="r" b="b"/>
                <a:pathLst>
                  <a:path w="2003" h="2080" extrusionOk="0">
                    <a:moveTo>
                      <a:pt x="45" y="0"/>
                    </a:moveTo>
                    <a:cubicBezTo>
                      <a:pt x="22" y="0"/>
                      <a:pt x="0" y="11"/>
                      <a:pt x="12" y="33"/>
                    </a:cubicBezTo>
                    <a:cubicBezTo>
                      <a:pt x="167" y="411"/>
                      <a:pt x="400" y="756"/>
                      <a:pt x="690" y="1034"/>
                    </a:cubicBezTo>
                    <a:cubicBezTo>
                      <a:pt x="1001" y="1345"/>
                      <a:pt x="1391" y="1568"/>
                      <a:pt x="1724" y="1846"/>
                    </a:cubicBezTo>
                    <a:cubicBezTo>
                      <a:pt x="1813" y="1924"/>
                      <a:pt x="1913" y="2002"/>
                      <a:pt x="1991" y="2080"/>
                    </a:cubicBezTo>
                    <a:lnTo>
                      <a:pt x="1991" y="2024"/>
                    </a:lnTo>
                    <a:cubicBezTo>
                      <a:pt x="1991" y="2002"/>
                      <a:pt x="1991" y="1980"/>
                      <a:pt x="2002" y="1968"/>
                    </a:cubicBezTo>
                    <a:cubicBezTo>
                      <a:pt x="1969" y="1935"/>
                      <a:pt x="1935" y="1913"/>
                      <a:pt x="1902" y="1879"/>
                    </a:cubicBezTo>
                    <a:cubicBezTo>
                      <a:pt x="1747" y="1735"/>
                      <a:pt x="1569" y="1612"/>
                      <a:pt x="1391" y="1479"/>
                    </a:cubicBezTo>
                    <a:cubicBezTo>
                      <a:pt x="1046" y="1234"/>
                      <a:pt x="712" y="967"/>
                      <a:pt x="457" y="623"/>
                    </a:cubicBezTo>
                    <a:cubicBezTo>
                      <a:pt x="311" y="433"/>
                      <a:pt x="190" y="233"/>
                      <a:pt x="89" y="22"/>
                    </a:cubicBezTo>
                    <a:cubicBezTo>
                      <a:pt x="78" y="11"/>
                      <a:pt x="67" y="0"/>
                      <a:pt x="45"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8"/>
              <p:cNvSpPr/>
              <p:nvPr/>
            </p:nvSpPr>
            <p:spPr>
              <a:xfrm>
                <a:off x="2081881" y="2171213"/>
                <a:ext cx="13606" cy="10466"/>
              </a:xfrm>
              <a:custGeom>
                <a:avLst/>
                <a:gdLst/>
                <a:ahLst/>
                <a:cxnLst/>
                <a:rect l="l" t="t" r="r" b="b"/>
                <a:pathLst>
                  <a:path w="390" h="300" extrusionOk="0">
                    <a:moveTo>
                      <a:pt x="45" y="0"/>
                    </a:moveTo>
                    <a:cubicBezTo>
                      <a:pt x="22" y="0"/>
                      <a:pt x="0" y="22"/>
                      <a:pt x="22" y="45"/>
                    </a:cubicBezTo>
                    <a:cubicBezTo>
                      <a:pt x="134" y="122"/>
                      <a:pt x="223" y="211"/>
                      <a:pt x="312" y="300"/>
                    </a:cubicBezTo>
                    <a:cubicBezTo>
                      <a:pt x="345" y="300"/>
                      <a:pt x="367" y="300"/>
                      <a:pt x="389" y="289"/>
                    </a:cubicBezTo>
                    <a:cubicBezTo>
                      <a:pt x="300" y="189"/>
                      <a:pt x="189" y="89"/>
                      <a:pt x="67" y="11"/>
                    </a:cubicBezTo>
                    <a:cubicBezTo>
                      <a:pt x="67" y="11"/>
                      <a:pt x="55" y="0"/>
                      <a:pt x="4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8"/>
              <p:cNvSpPr/>
              <p:nvPr/>
            </p:nvSpPr>
            <p:spPr>
              <a:xfrm>
                <a:off x="2092731" y="2181296"/>
                <a:ext cx="25642" cy="38062"/>
              </a:xfrm>
              <a:custGeom>
                <a:avLst/>
                <a:gdLst/>
                <a:ahLst/>
                <a:cxnLst/>
                <a:rect l="l" t="t" r="r" b="b"/>
                <a:pathLst>
                  <a:path w="735" h="1091" extrusionOk="0">
                    <a:moveTo>
                      <a:pt x="78" y="0"/>
                    </a:moveTo>
                    <a:cubicBezTo>
                      <a:pt x="56" y="11"/>
                      <a:pt x="34" y="11"/>
                      <a:pt x="1" y="11"/>
                    </a:cubicBezTo>
                    <a:cubicBezTo>
                      <a:pt x="278" y="322"/>
                      <a:pt x="456" y="712"/>
                      <a:pt x="646" y="1068"/>
                    </a:cubicBezTo>
                    <a:cubicBezTo>
                      <a:pt x="656" y="1090"/>
                      <a:pt x="668" y="1090"/>
                      <a:pt x="690" y="1090"/>
                    </a:cubicBezTo>
                    <a:cubicBezTo>
                      <a:pt x="712" y="1090"/>
                      <a:pt x="735" y="1079"/>
                      <a:pt x="723" y="1056"/>
                    </a:cubicBezTo>
                    <a:cubicBezTo>
                      <a:pt x="557" y="690"/>
                      <a:pt x="367" y="300"/>
                      <a:pt x="78"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8"/>
              <p:cNvSpPr/>
              <p:nvPr/>
            </p:nvSpPr>
            <p:spPr>
              <a:xfrm>
                <a:off x="2050830" y="2216987"/>
                <a:ext cx="52401" cy="49296"/>
              </a:xfrm>
              <a:custGeom>
                <a:avLst/>
                <a:gdLst/>
                <a:ahLst/>
                <a:cxnLst/>
                <a:rect l="l" t="t" r="r" b="b"/>
                <a:pathLst>
                  <a:path w="1502" h="1413" extrusionOk="0">
                    <a:moveTo>
                      <a:pt x="67" y="1"/>
                    </a:moveTo>
                    <a:cubicBezTo>
                      <a:pt x="33" y="1"/>
                      <a:pt x="0" y="23"/>
                      <a:pt x="33" y="45"/>
                    </a:cubicBezTo>
                    <a:cubicBezTo>
                      <a:pt x="201" y="167"/>
                      <a:pt x="323" y="323"/>
                      <a:pt x="456" y="490"/>
                    </a:cubicBezTo>
                    <a:cubicBezTo>
                      <a:pt x="567" y="646"/>
                      <a:pt x="701" y="801"/>
                      <a:pt x="834" y="945"/>
                    </a:cubicBezTo>
                    <a:cubicBezTo>
                      <a:pt x="957" y="1079"/>
                      <a:pt x="1101" y="1212"/>
                      <a:pt x="1246" y="1335"/>
                    </a:cubicBezTo>
                    <a:cubicBezTo>
                      <a:pt x="1313" y="1368"/>
                      <a:pt x="1402" y="1390"/>
                      <a:pt x="1501" y="1413"/>
                    </a:cubicBezTo>
                    <a:cubicBezTo>
                      <a:pt x="1457" y="1380"/>
                      <a:pt x="1413" y="1335"/>
                      <a:pt x="1357" y="1301"/>
                    </a:cubicBezTo>
                    <a:cubicBezTo>
                      <a:pt x="1057" y="1057"/>
                      <a:pt x="801" y="779"/>
                      <a:pt x="557" y="478"/>
                    </a:cubicBezTo>
                    <a:cubicBezTo>
                      <a:pt x="423" y="300"/>
                      <a:pt x="278" y="122"/>
                      <a:pt x="89"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8"/>
              <p:cNvSpPr/>
              <p:nvPr/>
            </p:nvSpPr>
            <p:spPr>
              <a:xfrm>
                <a:off x="2205281" y="2138593"/>
                <a:ext cx="10117" cy="28747"/>
              </a:xfrm>
              <a:custGeom>
                <a:avLst/>
                <a:gdLst/>
                <a:ahLst/>
                <a:cxnLst/>
                <a:rect l="l" t="t" r="r" b="b"/>
                <a:pathLst>
                  <a:path w="290" h="824" extrusionOk="0">
                    <a:moveTo>
                      <a:pt x="45" y="1"/>
                    </a:moveTo>
                    <a:cubicBezTo>
                      <a:pt x="22" y="1"/>
                      <a:pt x="0" y="12"/>
                      <a:pt x="0" y="34"/>
                    </a:cubicBezTo>
                    <a:cubicBezTo>
                      <a:pt x="11" y="268"/>
                      <a:pt x="45" y="490"/>
                      <a:pt x="122" y="701"/>
                    </a:cubicBezTo>
                    <a:cubicBezTo>
                      <a:pt x="134" y="746"/>
                      <a:pt x="144" y="790"/>
                      <a:pt x="166" y="824"/>
                    </a:cubicBezTo>
                    <a:lnTo>
                      <a:pt x="289" y="824"/>
                    </a:lnTo>
                    <a:cubicBezTo>
                      <a:pt x="289" y="812"/>
                      <a:pt x="289" y="812"/>
                      <a:pt x="278" y="802"/>
                    </a:cubicBezTo>
                    <a:cubicBezTo>
                      <a:pt x="178" y="557"/>
                      <a:pt x="122" y="301"/>
                      <a:pt x="89" y="34"/>
                    </a:cubicBezTo>
                    <a:cubicBezTo>
                      <a:pt x="89" y="12"/>
                      <a:pt x="67" y="1"/>
                      <a:pt x="4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8"/>
              <p:cNvSpPr/>
              <p:nvPr/>
            </p:nvSpPr>
            <p:spPr>
              <a:xfrm>
                <a:off x="2211073" y="2167306"/>
                <a:ext cx="29933" cy="51285"/>
              </a:xfrm>
              <a:custGeom>
                <a:avLst/>
                <a:gdLst/>
                <a:ahLst/>
                <a:cxnLst/>
                <a:rect l="l" t="t" r="r" b="b"/>
                <a:pathLst>
                  <a:path w="858" h="1470" extrusionOk="0">
                    <a:moveTo>
                      <a:pt x="0" y="1"/>
                    </a:moveTo>
                    <a:cubicBezTo>
                      <a:pt x="57" y="157"/>
                      <a:pt x="134" y="301"/>
                      <a:pt x="223" y="446"/>
                    </a:cubicBezTo>
                    <a:cubicBezTo>
                      <a:pt x="412" y="768"/>
                      <a:pt x="646" y="1091"/>
                      <a:pt x="712" y="1469"/>
                    </a:cubicBezTo>
                    <a:lnTo>
                      <a:pt x="724" y="1469"/>
                    </a:lnTo>
                    <a:cubicBezTo>
                      <a:pt x="724" y="1457"/>
                      <a:pt x="735" y="1447"/>
                      <a:pt x="757" y="1447"/>
                    </a:cubicBezTo>
                    <a:cubicBezTo>
                      <a:pt x="791" y="1447"/>
                      <a:pt x="823" y="1435"/>
                      <a:pt x="857" y="1435"/>
                    </a:cubicBezTo>
                    <a:cubicBezTo>
                      <a:pt x="835" y="1291"/>
                      <a:pt x="779" y="1158"/>
                      <a:pt x="724" y="1024"/>
                    </a:cubicBezTo>
                    <a:cubicBezTo>
                      <a:pt x="546" y="668"/>
                      <a:pt x="279" y="357"/>
                      <a:pt x="123"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8"/>
              <p:cNvSpPr/>
              <p:nvPr/>
            </p:nvSpPr>
            <p:spPr>
              <a:xfrm>
                <a:off x="2213027" y="2122684"/>
                <a:ext cx="11269" cy="33038"/>
              </a:xfrm>
              <a:custGeom>
                <a:avLst/>
                <a:gdLst/>
                <a:ahLst/>
                <a:cxnLst/>
                <a:rect l="l" t="t" r="r" b="b"/>
                <a:pathLst>
                  <a:path w="323" h="947" extrusionOk="0">
                    <a:moveTo>
                      <a:pt x="56" y="0"/>
                    </a:moveTo>
                    <a:cubicBezTo>
                      <a:pt x="33" y="0"/>
                      <a:pt x="11" y="12"/>
                      <a:pt x="11" y="23"/>
                    </a:cubicBezTo>
                    <a:cubicBezTo>
                      <a:pt x="1" y="346"/>
                      <a:pt x="67" y="657"/>
                      <a:pt x="223" y="935"/>
                    </a:cubicBezTo>
                    <a:cubicBezTo>
                      <a:pt x="234" y="946"/>
                      <a:pt x="245" y="946"/>
                      <a:pt x="267" y="946"/>
                    </a:cubicBezTo>
                    <a:cubicBezTo>
                      <a:pt x="290" y="946"/>
                      <a:pt x="323" y="935"/>
                      <a:pt x="312" y="902"/>
                    </a:cubicBezTo>
                    <a:cubicBezTo>
                      <a:pt x="167" y="635"/>
                      <a:pt x="89" y="334"/>
                      <a:pt x="89" y="23"/>
                    </a:cubicBezTo>
                    <a:cubicBezTo>
                      <a:pt x="89" y="12"/>
                      <a:pt x="78" y="0"/>
                      <a:pt x="56"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8"/>
              <p:cNvSpPr/>
              <p:nvPr/>
            </p:nvSpPr>
            <p:spPr>
              <a:xfrm>
                <a:off x="2231238" y="2121532"/>
                <a:ext cx="12455" cy="37295"/>
              </a:xfrm>
              <a:custGeom>
                <a:avLst/>
                <a:gdLst/>
                <a:ahLst/>
                <a:cxnLst/>
                <a:rect l="l" t="t" r="r" b="b"/>
                <a:pathLst>
                  <a:path w="357" h="1069" extrusionOk="0">
                    <a:moveTo>
                      <a:pt x="35" y="0"/>
                    </a:moveTo>
                    <a:cubicBezTo>
                      <a:pt x="12" y="0"/>
                      <a:pt x="1" y="11"/>
                      <a:pt x="1" y="23"/>
                    </a:cubicBezTo>
                    <a:cubicBezTo>
                      <a:pt x="35" y="379"/>
                      <a:pt x="157" y="723"/>
                      <a:pt x="279" y="1068"/>
                    </a:cubicBezTo>
                    <a:cubicBezTo>
                      <a:pt x="312" y="1024"/>
                      <a:pt x="334" y="990"/>
                      <a:pt x="357" y="957"/>
                    </a:cubicBezTo>
                    <a:cubicBezTo>
                      <a:pt x="334" y="901"/>
                      <a:pt x="312" y="846"/>
                      <a:pt x="290" y="801"/>
                    </a:cubicBezTo>
                    <a:cubicBezTo>
                      <a:pt x="201" y="545"/>
                      <a:pt x="101" y="290"/>
                      <a:pt x="68" y="23"/>
                    </a:cubicBezTo>
                    <a:cubicBezTo>
                      <a:pt x="68" y="11"/>
                      <a:pt x="45" y="0"/>
                      <a:pt x="3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8"/>
              <p:cNvSpPr/>
              <p:nvPr/>
            </p:nvSpPr>
            <p:spPr>
              <a:xfrm>
                <a:off x="2240972" y="2154921"/>
                <a:ext cx="24072" cy="62100"/>
              </a:xfrm>
              <a:custGeom>
                <a:avLst/>
                <a:gdLst/>
                <a:ahLst/>
                <a:cxnLst/>
                <a:rect l="l" t="t" r="r" b="b"/>
                <a:pathLst>
                  <a:path w="690" h="1780" extrusionOk="0">
                    <a:moveTo>
                      <a:pt x="78" y="0"/>
                    </a:moveTo>
                    <a:cubicBezTo>
                      <a:pt x="55" y="33"/>
                      <a:pt x="33" y="67"/>
                      <a:pt x="0" y="111"/>
                    </a:cubicBezTo>
                    <a:cubicBezTo>
                      <a:pt x="33" y="189"/>
                      <a:pt x="67" y="267"/>
                      <a:pt x="100" y="356"/>
                    </a:cubicBezTo>
                    <a:cubicBezTo>
                      <a:pt x="267" y="767"/>
                      <a:pt x="434" y="1167"/>
                      <a:pt x="567" y="1590"/>
                    </a:cubicBezTo>
                    <a:cubicBezTo>
                      <a:pt x="589" y="1657"/>
                      <a:pt x="601" y="1713"/>
                      <a:pt x="623" y="1780"/>
                    </a:cubicBezTo>
                    <a:cubicBezTo>
                      <a:pt x="634" y="1746"/>
                      <a:pt x="645" y="1723"/>
                      <a:pt x="656" y="1701"/>
                    </a:cubicBezTo>
                    <a:cubicBezTo>
                      <a:pt x="668" y="1691"/>
                      <a:pt x="678" y="1668"/>
                      <a:pt x="690" y="1646"/>
                    </a:cubicBezTo>
                    <a:cubicBezTo>
                      <a:pt x="545" y="1078"/>
                      <a:pt x="289" y="534"/>
                      <a:pt x="78"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8"/>
              <p:cNvSpPr/>
              <p:nvPr/>
            </p:nvSpPr>
            <p:spPr>
              <a:xfrm>
                <a:off x="2239786" y="2130848"/>
                <a:ext cx="7012" cy="21770"/>
              </a:xfrm>
              <a:custGeom>
                <a:avLst/>
                <a:gdLst/>
                <a:ahLst/>
                <a:cxnLst/>
                <a:rect l="l" t="t" r="r" b="b"/>
                <a:pathLst>
                  <a:path w="201" h="624" extrusionOk="0">
                    <a:moveTo>
                      <a:pt x="34" y="0"/>
                    </a:moveTo>
                    <a:cubicBezTo>
                      <a:pt x="23" y="0"/>
                      <a:pt x="0" y="0"/>
                      <a:pt x="0" y="23"/>
                    </a:cubicBezTo>
                    <a:cubicBezTo>
                      <a:pt x="12" y="234"/>
                      <a:pt x="67" y="434"/>
                      <a:pt x="134" y="623"/>
                    </a:cubicBezTo>
                    <a:cubicBezTo>
                      <a:pt x="156" y="579"/>
                      <a:pt x="178" y="534"/>
                      <a:pt x="190" y="490"/>
                    </a:cubicBezTo>
                    <a:cubicBezTo>
                      <a:pt x="190" y="490"/>
                      <a:pt x="201" y="478"/>
                      <a:pt x="201" y="468"/>
                    </a:cubicBezTo>
                    <a:cubicBezTo>
                      <a:pt x="146" y="323"/>
                      <a:pt x="101" y="178"/>
                      <a:pt x="79" y="23"/>
                    </a:cubicBezTo>
                    <a:cubicBezTo>
                      <a:pt x="79" y="0"/>
                      <a:pt x="57" y="0"/>
                      <a:pt x="34"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8"/>
              <p:cNvSpPr/>
              <p:nvPr/>
            </p:nvSpPr>
            <p:spPr>
              <a:xfrm>
                <a:off x="2244426" y="2147141"/>
                <a:ext cx="27631" cy="60565"/>
              </a:xfrm>
              <a:custGeom>
                <a:avLst/>
                <a:gdLst/>
                <a:ahLst/>
                <a:cxnLst/>
                <a:rect l="l" t="t" r="r" b="b"/>
                <a:pathLst>
                  <a:path w="792" h="1736" extrusionOk="0">
                    <a:moveTo>
                      <a:pt x="68" y="1"/>
                    </a:moveTo>
                    <a:cubicBezTo>
                      <a:pt x="68" y="11"/>
                      <a:pt x="57" y="23"/>
                      <a:pt x="57" y="23"/>
                    </a:cubicBezTo>
                    <a:cubicBezTo>
                      <a:pt x="45" y="67"/>
                      <a:pt x="23" y="112"/>
                      <a:pt x="1" y="156"/>
                    </a:cubicBezTo>
                    <a:cubicBezTo>
                      <a:pt x="90" y="389"/>
                      <a:pt x="213" y="601"/>
                      <a:pt x="324" y="812"/>
                    </a:cubicBezTo>
                    <a:cubicBezTo>
                      <a:pt x="480" y="1101"/>
                      <a:pt x="635" y="1413"/>
                      <a:pt x="713" y="1736"/>
                    </a:cubicBezTo>
                    <a:lnTo>
                      <a:pt x="791" y="1657"/>
                    </a:lnTo>
                    <a:cubicBezTo>
                      <a:pt x="724" y="1368"/>
                      <a:pt x="602" y="1101"/>
                      <a:pt x="457" y="824"/>
                    </a:cubicBezTo>
                    <a:cubicBezTo>
                      <a:pt x="312" y="557"/>
                      <a:pt x="168" y="290"/>
                      <a:pt x="68"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8"/>
              <p:cNvSpPr/>
              <p:nvPr/>
            </p:nvSpPr>
            <p:spPr>
              <a:xfrm>
                <a:off x="2250636" y="2121114"/>
                <a:ext cx="3140" cy="9769"/>
              </a:xfrm>
              <a:custGeom>
                <a:avLst/>
                <a:gdLst/>
                <a:ahLst/>
                <a:cxnLst/>
                <a:rect l="l" t="t" r="r" b="b"/>
                <a:pathLst>
                  <a:path w="90" h="280" extrusionOk="0">
                    <a:moveTo>
                      <a:pt x="35" y="1"/>
                    </a:moveTo>
                    <a:cubicBezTo>
                      <a:pt x="12" y="1"/>
                      <a:pt x="1" y="12"/>
                      <a:pt x="1" y="35"/>
                    </a:cubicBezTo>
                    <a:cubicBezTo>
                      <a:pt x="1" y="112"/>
                      <a:pt x="12" y="190"/>
                      <a:pt x="23" y="279"/>
                    </a:cubicBezTo>
                    <a:cubicBezTo>
                      <a:pt x="35" y="235"/>
                      <a:pt x="45" y="201"/>
                      <a:pt x="57" y="168"/>
                    </a:cubicBezTo>
                    <a:lnTo>
                      <a:pt x="90" y="101"/>
                    </a:lnTo>
                    <a:cubicBezTo>
                      <a:pt x="90" y="79"/>
                      <a:pt x="90" y="57"/>
                      <a:pt x="79" y="35"/>
                    </a:cubicBezTo>
                    <a:cubicBezTo>
                      <a:pt x="79" y="12"/>
                      <a:pt x="57" y="1"/>
                      <a:pt x="3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8"/>
              <p:cNvSpPr/>
              <p:nvPr/>
            </p:nvSpPr>
            <p:spPr>
              <a:xfrm>
                <a:off x="2251439" y="2124638"/>
                <a:ext cx="7396" cy="29131"/>
              </a:xfrm>
              <a:custGeom>
                <a:avLst/>
                <a:gdLst/>
                <a:ahLst/>
                <a:cxnLst/>
                <a:rect l="l" t="t" r="r" b="b"/>
                <a:pathLst>
                  <a:path w="212" h="835" extrusionOk="0">
                    <a:moveTo>
                      <a:pt x="67" y="0"/>
                    </a:moveTo>
                    <a:lnTo>
                      <a:pt x="34" y="67"/>
                    </a:lnTo>
                    <a:cubicBezTo>
                      <a:pt x="22" y="100"/>
                      <a:pt x="12" y="134"/>
                      <a:pt x="0" y="178"/>
                    </a:cubicBezTo>
                    <a:cubicBezTo>
                      <a:pt x="22" y="389"/>
                      <a:pt x="67" y="601"/>
                      <a:pt x="111" y="812"/>
                    </a:cubicBezTo>
                    <a:cubicBezTo>
                      <a:pt x="111" y="834"/>
                      <a:pt x="134" y="834"/>
                      <a:pt x="156" y="834"/>
                    </a:cubicBezTo>
                    <a:cubicBezTo>
                      <a:pt x="178" y="834"/>
                      <a:pt x="212" y="824"/>
                      <a:pt x="200" y="790"/>
                    </a:cubicBezTo>
                    <a:cubicBezTo>
                      <a:pt x="145" y="534"/>
                      <a:pt x="111" y="267"/>
                      <a:pt x="67"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8"/>
              <p:cNvSpPr/>
              <p:nvPr/>
            </p:nvSpPr>
            <p:spPr>
              <a:xfrm>
                <a:off x="2104733" y="2171213"/>
                <a:ext cx="14025" cy="9350"/>
              </a:xfrm>
              <a:custGeom>
                <a:avLst/>
                <a:gdLst/>
                <a:ahLst/>
                <a:cxnLst/>
                <a:rect l="l" t="t" r="r" b="b"/>
                <a:pathLst>
                  <a:path w="402" h="268" extrusionOk="0">
                    <a:moveTo>
                      <a:pt x="57" y="0"/>
                    </a:moveTo>
                    <a:cubicBezTo>
                      <a:pt x="35" y="0"/>
                      <a:pt x="1" y="33"/>
                      <a:pt x="35" y="45"/>
                    </a:cubicBezTo>
                    <a:cubicBezTo>
                      <a:pt x="134" y="100"/>
                      <a:pt x="223" y="178"/>
                      <a:pt x="302" y="267"/>
                    </a:cubicBezTo>
                    <a:lnTo>
                      <a:pt x="401" y="267"/>
                    </a:lnTo>
                    <a:cubicBezTo>
                      <a:pt x="302" y="167"/>
                      <a:pt x="191" y="78"/>
                      <a:pt x="68" y="11"/>
                    </a:cubicBezTo>
                    <a:cubicBezTo>
                      <a:pt x="68" y="0"/>
                      <a:pt x="57" y="0"/>
                      <a:pt x="57"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8"/>
              <p:cNvSpPr/>
              <p:nvPr/>
            </p:nvSpPr>
            <p:spPr>
              <a:xfrm>
                <a:off x="2115234" y="2180529"/>
                <a:ext cx="71450" cy="83835"/>
              </a:xfrm>
              <a:custGeom>
                <a:avLst/>
                <a:gdLst/>
                <a:ahLst/>
                <a:cxnLst/>
                <a:rect l="l" t="t" r="r" b="b"/>
                <a:pathLst>
                  <a:path w="2048" h="2403" extrusionOk="0">
                    <a:moveTo>
                      <a:pt x="1" y="0"/>
                    </a:moveTo>
                    <a:cubicBezTo>
                      <a:pt x="234" y="255"/>
                      <a:pt x="367" y="589"/>
                      <a:pt x="490" y="912"/>
                    </a:cubicBezTo>
                    <a:cubicBezTo>
                      <a:pt x="668" y="1368"/>
                      <a:pt x="846" y="1813"/>
                      <a:pt x="1246" y="2113"/>
                    </a:cubicBezTo>
                    <a:cubicBezTo>
                      <a:pt x="1457" y="2269"/>
                      <a:pt x="1691" y="2369"/>
                      <a:pt x="1958" y="2402"/>
                    </a:cubicBezTo>
                    <a:cubicBezTo>
                      <a:pt x="2013" y="2402"/>
                      <a:pt x="2047" y="2346"/>
                      <a:pt x="1980" y="2336"/>
                    </a:cubicBezTo>
                    <a:cubicBezTo>
                      <a:pt x="1524" y="2213"/>
                      <a:pt x="1135" y="1946"/>
                      <a:pt x="901" y="1535"/>
                    </a:cubicBezTo>
                    <a:cubicBezTo>
                      <a:pt x="656" y="1123"/>
                      <a:pt x="545" y="645"/>
                      <a:pt x="278" y="245"/>
                    </a:cubicBezTo>
                    <a:cubicBezTo>
                      <a:pt x="223" y="156"/>
                      <a:pt x="167" y="77"/>
                      <a:pt x="100"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8"/>
              <p:cNvSpPr/>
              <p:nvPr/>
            </p:nvSpPr>
            <p:spPr>
              <a:xfrm>
                <a:off x="2139656" y="2199124"/>
                <a:ext cx="55541" cy="63670"/>
              </a:xfrm>
              <a:custGeom>
                <a:avLst/>
                <a:gdLst/>
                <a:ahLst/>
                <a:cxnLst/>
                <a:rect l="l" t="t" r="r" b="b"/>
                <a:pathLst>
                  <a:path w="1592" h="1825" extrusionOk="0">
                    <a:moveTo>
                      <a:pt x="68" y="1"/>
                    </a:moveTo>
                    <a:cubicBezTo>
                      <a:pt x="35" y="1"/>
                      <a:pt x="1" y="34"/>
                      <a:pt x="23" y="68"/>
                    </a:cubicBezTo>
                    <a:cubicBezTo>
                      <a:pt x="435" y="691"/>
                      <a:pt x="747" y="1491"/>
                      <a:pt x="1503" y="1791"/>
                    </a:cubicBezTo>
                    <a:cubicBezTo>
                      <a:pt x="1525" y="1803"/>
                      <a:pt x="1558" y="1813"/>
                      <a:pt x="1592" y="1825"/>
                    </a:cubicBezTo>
                    <a:cubicBezTo>
                      <a:pt x="1570" y="1780"/>
                      <a:pt x="1547" y="1724"/>
                      <a:pt x="1536" y="1680"/>
                    </a:cubicBezTo>
                    <a:cubicBezTo>
                      <a:pt x="1392" y="1613"/>
                      <a:pt x="1269" y="1536"/>
                      <a:pt x="1147" y="1435"/>
                    </a:cubicBezTo>
                    <a:cubicBezTo>
                      <a:pt x="858" y="1191"/>
                      <a:pt x="658" y="879"/>
                      <a:pt x="457" y="568"/>
                    </a:cubicBezTo>
                    <a:cubicBezTo>
                      <a:pt x="346" y="379"/>
                      <a:pt x="235" y="201"/>
                      <a:pt x="112" y="23"/>
                    </a:cubicBezTo>
                    <a:cubicBezTo>
                      <a:pt x="102" y="12"/>
                      <a:pt x="90" y="1"/>
                      <a:pt x="68"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8"/>
              <p:cNvSpPr/>
              <p:nvPr/>
            </p:nvSpPr>
            <p:spPr>
              <a:xfrm>
                <a:off x="2130376" y="2168108"/>
                <a:ext cx="24491" cy="22537"/>
              </a:xfrm>
              <a:custGeom>
                <a:avLst/>
                <a:gdLst/>
                <a:ahLst/>
                <a:cxnLst/>
                <a:rect l="l" t="t" r="r" b="b"/>
                <a:pathLst>
                  <a:path w="702" h="646" extrusionOk="0">
                    <a:moveTo>
                      <a:pt x="34" y="0"/>
                    </a:moveTo>
                    <a:cubicBezTo>
                      <a:pt x="12" y="0"/>
                      <a:pt x="0" y="11"/>
                      <a:pt x="12" y="22"/>
                    </a:cubicBezTo>
                    <a:cubicBezTo>
                      <a:pt x="256" y="178"/>
                      <a:pt x="445" y="378"/>
                      <a:pt x="601" y="611"/>
                    </a:cubicBezTo>
                    <a:lnTo>
                      <a:pt x="701" y="645"/>
                    </a:lnTo>
                    <a:cubicBezTo>
                      <a:pt x="523" y="389"/>
                      <a:pt x="301" y="167"/>
                      <a:pt x="34"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8"/>
              <p:cNvSpPr/>
              <p:nvPr/>
            </p:nvSpPr>
            <p:spPr>
              <a:xfrm>
                <a:off x="2151309" y="2189425"/>
                <a:ext cx="18281" cy="31085"/>
              </a:xfrm>
              <a:custGeom>
                <a:avLst/>
                <a:gdLst/>
                <a:ahLst/>
                <a:cxnLst/>
                <a:rect l="l" t="t" r="r" b="b"/>
                <a:pathLst>
                  <a:path w="524" h="891" extrusionOk="0">
                    <a:moveTo>
                      <a:pt x="1" y="0"/>
                    </a:moveTo>
                    <a:cubicBezTo>
                      <a:pt x="1" y="12"/>
                      <a:pt x="12" y="23"/>
                      <a:pt x="12" y="23"/>
                    </a:cubicBezTo>
                    <a:cubicBezTo>
                      <a:pt x="179" y="290"/>
                      <a:pt x="301" y="590"/>
                      <a:pt x="435" y="880"/>
                    </a:cubicBezTo>
                    <a:cubicBezTo>
                      <a:pt x="435" y="890"/>
                      <a:pt x="457" y="890"/>
                      <a:pt x="468" y="890"/>
                    </a:cubicBezTo>
                    <a:cubicBezTo>
                      <a:pt x="502" y="890"/>
                      <a:pt x="524" y="880"/>
                      <a:pt x="512" y="857"/>
                    </a:cubicBezTo>
                    <a:cubicBezTo>
                      <a:pt x="401" y="579"/>
                      <a:pt x="268" y="290"/>
                      <a:pt x="101" y="34"/>
                    </a:cubicBezTo>
                    <a:lnTo>
                      <a:pt x="1" y="0"/>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8"/>
              <p:cNvSpPr/>
              <p:nvPr/>
            </p:nvSpPr>
            <p:spPr>
              <a:xfrm>
                <a:off x="2147053" y="2158375"/>
                <a:ext cx="24875" cy="30701"/>
              </a:xfrm>
              <a:custGeom>
                <a:avLst/>
                <a:gdLst/>
                <a:ahLst/>
                <a:cxnLst/>
                <a:rect l="l" t="t" r="r" b="b"/>
                <a:pathLst>
                  <a:path w="713" h="880" extrusionOk="0">
                    <a:moveTo>
                      <a:pt x="34" y="1"/>
                    </a:moveTo>
                    <a:cubicBezTo>
                      <a:pt x="11" y="1"/>
                      <a:pt x="1" y="23"/>
                      <a:pt x="11" y="34"/>
                    </a:cubicBezTo>
                    <a:cubicBezTo>
                      <a:pt x="290" y="279"/>
                      <a:pt x="479" y="568"/>
                      <a:pt x="646" y="880"/>
                    </a:cubicBezTo>
                    <a:cubicBezTo>
                      <a:pt x="668" y="868"/>
                      <a:pt x="690" y="846"/>
                      <a:pt x="713" y="835"/>
                    </a:cubicBezTo>
                    <a:cubicBezTo>
                      <a:pt x="668" y="735"/>
                      <a:pt x="612" y="646"/>
                      <a:pt x="545" y="568"/>
                    </a:cubicBezTo>
                    <a:cubicBezTo>
                      <a:pt x="412" y="357"/>
                      <a:pt x="245" y="168"/>
                      <a:pt x="56" y="12"/>
                    </a:cubicBezTo>
                    <a:cubicBezTo>
                      <a:pt x="45" y="1"/>
                      <a:pt x="45" y="1"/>
                      <a:pt x="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8"/>
              <p:cNvSpPr/>
              <p:nvPr/>
            </p:nvSpPr>
            <p:spPr>
              <a:xfrm>
                <a:off x="2169556" y="2187506"/>
                <a:ext cx="31852" cy="54738"/>
              </a:xfrm>
              <a:custGeom>
                <a:avLst/>
                <a:gdLst/>
                <a:ahLst/>
                <a:cxnLst/>
                <a:rect l="l" t="t" r="r" b="b"/>
                <a:pathLst>
                  <a:path w="913" h="1569" extrusionOk="0">
                    <a:moveTo>
                      <a:pt x="68" y="0"/>
                    </a:moveTo>
                    <a:cubicBezTo>
                      <a:pt x="45" y="11"/>
                      <a:pt x="23" y="33"/>
                      <a:pt x="1" y="45"/>
                    </a:cubicBezTo>
                    <a:cubicBezTo>
                      <a:pt x="246" y="523"/>
                      <a:pt x="423" y="1056"/>
                      <a:pt x="735" y="1491"/>
                    </a:cubicBezTo>
                    <a:lnTo>
                      <a:pt x="768" y="1557"/>
                    </a:lnTo>
                    <a:cubicBezTo>
                      <a:pt x="768" y="1491"/>
                      <a:pt x="768" y="1435"/>
                      <a:pt x="779" y="1379"/>
                    </a:cubicBezTo>
                    <a:cubicBezTo>
                      <a:pt x="512" y="945"/>
                      <a:pt x="323" y="445"/>
                      <a:pt x="68" y="0"/>
                    </a:cubicBezTo>
                    <a:close/>
                    <a:moveTo>
                      <a:pt x="901" y="1557"/>
                    </a:moveTo>
                    <a:lnTo>
                      <a:pt x="901" y="1568"/>
                    </a:lnTo>
                    <a:lnTo>
                      <a:pt x="913" y="1568"/>
                    </a:lnTo>
                    <a:cubicBezTo>
                      <a:pt x="913" y="1557"/>
                      <a:pt x="913" y="1557"/>
                      <a:pt x="901" y="1557"/>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8"/>
              <p:cNvSpPr/>
              <p:nvPr/>
            </p:nvSpPr>
            <p:spPr>
              <a:xfrm>
                <a:off x="2166451" y="2163050"/>
                <a:ext cx="14025" cy="19432"/>
              </a:xfrm>
              <a:custGeom>
                <a:avLst/>
                <a:gdLst/>
                <a:ahLst/>
                <a:cxnLst/>
                <a:rect l="l" t="t" r="r" b="b"/>
                <a:pathLst>
                  <a:path w="402" h="557" extrusionOk="0">
                    <a:moveTo>
                      <a:pt x="56" y="0"/>
                    </a:moveTo>
                    <a:cubicBezTo>
                      <a:pt x="23" y="0"/>
                      <a:pt x="1" y="22"/>
                      <a:pt x="12" y="45"/>
                    </a:cubicBezTo>
                    <a:cubicBezTo>
                      <a:pt x="123" y="212"/>
                      <a:pt x="223" y="390"/>
                      <a:pt x="312" y="556"/>
                    </a:cubicBezTo>
                    <a:cubicBezTo>
                      <a:pt x="345" y="534"/>
                      <a:pt x="367" y="512"/>
                      <a:pt x="401" y="479"/>
                    </a:cubicBezTo>
                    <a:cubicBezTo>
                      <a:pt x="301" y="323"/>
                      <a:pt x="201" y="167"/>
                      <a:pt x="90" y="22"/>
                    </a:cubicBezTo>
                    <a:cubicBezTo>
                      <a:pt x="78" y="12"/>
                      <a:pt x="68" y="0"/>
                      <a:pt x="56"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8"/>
              <p:cNvSpPr/>
              <p:nvPr/>
            </p:nvSpPr>
            <p:spPr>
              <a:xfrm>
                <a:off x="2177336" y="2179726"/>
                <a:ext cx="30666" cy="54738"/>
              </a:xfrm>
              <a:custGeom>
                <a:avLst/>
                <a:gdLst/>
                <a:ahLst/>
                <a:cxnLst/>
                <a:rect l="l" t="t" r="r" b="b"/>
                <a:pathLst>
                  <a:path w="879" h="1569" extrusionOk="0">
                    <a:moveTo>
                      <a:pt x="89" y="1"/>
                    </a:moveTo>
                    <a:cubicBezTo>
                      <a:pt x="55" y="34"/>
                      <a:pt x="33" y="56"/>
                      <a:pt x="0" y="78"/>
                    </a:cubicBezTo>
                    <a:cubicBezTo>
                      <a:pt x="245" y="512"/>
                      <a:pt x="445" y="957"/>
                      <a:pt x="701" y="1368"/>
                    </a:cubicBezTo>
                    <a:cubicBezTo>
                      <a:pt x="712" y="1313"/>
                      <a:pt x="723" y="1269"/>
                      <a:pt x="734" y="1213"/>
                    </a:cubicBezTo>
                    <a:cubicBezTo>
                      <a:pt x="523" y="835"/>
                      <a:pt x="334" y="446"/>
                      <a:pt x="122" y="68"/>
                    </a:cubicBezTo>
                    <a:lnTo>
                      <a:pt x="89" y="1"/>
                    </a:lnTo>
                    <a:close/>
                    <a:moveTo>
                      <a:pt x="812" y="1346"/>
                    </a:moveTo>
                    <a:lnTo>
                      <a:pt x="812" y="1346"/>
                    </a:lnTo>
                    <a:cubicBezTo>
                      <a:pt x="801" y="1424"/>
                      <a:pt x="812" y="1491"/>
                      <a:pt x="823" y="1558"/>
                    </a:cubicBezTo>
                    <a:lnTo>
                      <a:pt x="823" y="1569"/>
                    </a:lnTo>
                    <a:cubicBezTo>
                      <a:pt x="834" y="1558"/>
                      <a:pt x="834" y="1558"/>
                      <a:pt x="846" y="1558"/>
                    </a:cubicBezTo>
                    <a:cubicBezTo>
                      <a:pt x="846" y="1536"/>
                      <a:pt x="846" y="1524"/>
                      <a:pt x="834" y="1502"/>
                    </a:cubicBezTo>
                    <a:cubicBezTo>
                      <a:pt x="834" y="1480"/>
                      <a:pt x="856" y="1469"/>
                      <a:pt x="878" y="1469"/>
                    </a:cubicBezTo>
                    <a:cubicBezTo>
                      <a:pt x="856" y="1424"/>
                      <a:pt x="834" y="1391"/>
                      <a:pt x="812" y="1346"/>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8"/>
              <p:cNvSpPr/>
              <p:nvPr/>
            </p:nvSpPr>
            <p:spPr>
              <a:xfrm>
                <a:off x="2178103" y="2162247"/>
                <a:ext cx="10117" cy="13257"/>
              </a:xfrm>
              <a:custGeom>
                <a:avLst/>
                <a:gdLst/>
                <a:ahLst/>
                <a:cxnLst/>
                <a:rect l="l" t="t" r="r" b="b"/>
                <a:pathLst>
                  <a:path w="290" h="380" extrusionOk="0">
                    <a:moveTo>
                      <a:pt x="56" y="1"/>
                    </a:moveTo>
                    <a:cubicBezTo>
                      <a:pt x="23" y="1"/>
                      <a:pt x="1" y="12"/>
                      <a:pt x="11" y="45"/>
                    </a:cubicBezTo>
                    <a:cubicBezTo>
                      <a:pt x="89" y="157"/>
                      <a:pt x="145" y="268"/>
                      <a:pt x="211" y="379"/>
                    </a:cubicBezTo>
                    <a:cubicBezTo>
                      <a:pt x="234" y="357"/>
                      <a:pt x="256" y="346"/>
                      <a:pt x="290" y="324"/>
                    </a:cubicBezTo>
                    <a:cubicBezTo>
                      <a:pt x="223" y="223"/>
                      <a:pt x="156" y="112"/>
                      <a:pt x="78" y="12"/>
                    </a:cubicBezTo>
                    <a:cubicBezTo>
                      <a:pt x="78" y="1"/>
                      <a:pt x="67" y="1"/>
                      <a:pt x="56"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8"/>
              <p:cNvSpPr/>
              <p:nvPr/>
            </p:nvSpPr>
            <p:spPr>
              <a:xfrm>
                <a:off x="2185465" y="2173516"/>
                <a:ext cx="10885" cy="19049"/>
              </a:xfrm>
              <a:custGeom>
                <a:avLst/>
                <a:gdLst/>
                <a:ahLst/>
                <a:cxnLst/>
                <a:rect l="l" t="t" r="r" b="b"/>
                <a:pathLst>
                  <a:path w="312" h="546" extrusionOk="0">
                    <a:moveTo>
                      <a:pt x="79" y="1"/>
                    </a:moveTo>
                    <a:cubicBezTo>
                      <a:pt x="45" y="23"/>
                      <a:pt x="23" y="34"/>
                      <a:pt x="0" y="56"/>
                    </a:cubicBezTo>
                    <a:cubicBezTo>
                      <a:pt x="79" y="212"/>
                      <a:pt x="145" y="367"/>
                      <a:pt x="212" y="523"/>
                    </a:cubicBezTo>
                    <a:cubicBezTo>
                      <a:pt x="223" y="535"/>
                      <a:pt x="245" y="545"/>
                      <a:pt x="257" y="545"/>
                    </a:cubicBezTo>
                    <a:cubicBezTo>
                      <a:pt x="290" y="545"/>
                      <a:pt x="312" y="535"/>
                      <a:pt x="301" y="501"/>
                    </a:cubicBezTo>
                    <a:cubicBezTo>
                      <a:pt x="245" y="335"/>
                      <a:pt x="168" y="167"/>
                      <a:pt x="79"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8"/>
              <p:cNvSpPr/>
              <p:nvPr/>
            </p:nvSpPr>
            <p:spPr>
              <a:xfrm>
                <a:off x="2195966" y="2217161"/>
                <a:ext cx="75566" cy="64786"/>
              </a:xfrm>
              <a:custGeom>
                <a:avLst/>
                <a:gdLst/>
                <a:ahLst/>
                <a:cxnLst/>
                <a:rect l="l" t="t" r="r" b="b"/>
                <a:pathLst>
                  <a:path w="2166" h="1857" extrusionOk="0">
                    <a:moveTo>
                      <a:pt x="1395" y="0"/>
                    </a:moveTo>
                    <a:cubicBezTo>
                      <a:pt x="1328" y="0"/>
                      <a:pt x="1259" y="7"/>
                      <a:pt x="1190" y="18"/>
                    </a:cubicBezTo>
                    <a:cubicBezTo>
                      <a:pt x="1168" y="18"/>
                      <a:pt x="1157" y="28"/>
                      <a:pt x="1157" y="40"/>
                    </a:cubicBezTo>
                    <a:lnTo>
                      <a:pt x="1135" y="40"/>
                    </a:lnTo>
                    <a:cubicBezTo>
                      <a:pt x="1068" y="40"/>
                      <a:pt x="990" y="51"/>
                      <a:pt x="923" y="73"/>
                    </a:cubicBezTo>
                    <a:cubicBezTo>
                      <a:pt x="856" y="95"/>
                      <a:pt x="756" y="107"/>
                      <a:pt x="712" y="162"/>
                    </a:cubicBezTo>
                    <a:cubicBezTo>
                      <a:pt x="690" y="196"/>
                      <a:pt x="712" y="218"/>
                      <a:pt x="734" y="229"/>
                    </a:cubicBezTo>
                    <a:cubicBezTo>
                      <a:pt x="712" y="240"/>
                      <a:pt x="700" y="251"/>
                      <a:pt x="700" y="273"/>
                    </a:cubicBezTo>
                    <a:cubicBezTo>
                      <a:pt x="678" y="251"/>
                      <a:pt x="667" y="229"/>
                      <a:pt x="656" y="206"/>
                    </a:cubicBezTo>
                    <a:cubicBezTo>
                      <a:pt x="643" y="194"/>
                      <a:pt x="626" y="188"/>
                      <a:pt x="608" y="188"/>
                    </a:cubicBezTo>
                    <a:cubicBezTo>
                      <a:pt x="595" y="188"/>
                      <a:pt x="581" y="191"/>
                      <a:pt x="567" y="196"/>
                    </a:cubicBezTo>
                    <a:cubicBezTo>
                      <a:pt x="545" y="206"/>
                      <a:pt x="534" y="229"/>
                      <a:pt x="545" y="251"/>
                    </a:cubicBezTo>
                    <a:cubicBezTo>
                      <a:pt x="578" y="307"/>
                      <a:pt x="611" y="351"/>
                      <a:pt x="645" y="396"/>
                    </a:cubicBezTo>
                    <a:lnTo>
                      <a:pt x="656" y="407"/>
                    </a:lnTo>
                    <a:cubicBezTo>
                      <a:pt x="645" y="407"/>
                      <a:pt x="645" y="418"/>
                      <a:pt x="645" y="418"/>
                    </a:cubicBezTo>
                    <a:cubicBezTo>
                      <a:pt x="656" y="440"/>
                      <a:pt x="656" y="451"/>
                      <a:pt x="667" y="463"/>
                    </a:cubicBezTo>
                    <a:lnTo>
                      <a:pt x="667" y="473"/>
                    </a:lnTo>
                    <a:lnTo>
                      <a:pt x="667" y="485"/>
                    </a:lnTo>
                    <a:cubicBezTo>
                      <a:pt x="634" y="451"/>
                      <a:pt x="611" y="418"/>
                      <a:pt x="589" y="374"/>
                    </a:cubicBezTo>
                    <a:cubicBezTo>
                      <a:pt x="567" y="329"/>
                      <a:pt x="545" y="295"/>
                      <a:pt x="522" y="251"/>
                    </a:cubicBezTo>
                    <a:lnTo>
                      <a:pt x="522" y="240"/>
                    </a:lnTo>
                    <a:cubicBezTo>
                      <a:pt x="512" y="240"/>
                      <a:pt x="512" y="240"/>
                      <a:pt x="512" y="229"/>
                    </a:cubicBezTo>
                    <a:cubicBezTo>
                      <a:pt x="504" y="217"/>
                      <a:pt x="484" y="211"/>
                      <a:pt x="464" y="211"/>
                    </a:cubicBezTo>
                    <a:cubicBezTo>
                      <a:pt x="427" y="211"/>
                      <a:pt x="386" y="230"/>
                      <a:pt x="401" y="273"/>
                    </a:cubicBezTo>
                    <a:cubicBezTo>
                      <a:pt x="411" y="318"/>
                      <a:pt x="445" y="362"/>
                      <a:pt x="467" y="407"/>
                    </a:cubicBezTo>
                    <a:lnTo>
                      <a:pt x="456" y="407"/>
                    </a:lnTo>
                    <a:cubicBezTo>
                      <a:pt x="433" y="407"/>
                      <a:pt x="423" y="418"/>
                      <a:pt x="401" y="418"/>
                    </a:cubicBezTo>
                    <a:cubicBezTo>
                      <a:pt x="395" y="402"/>
                      <a:pt x="373" y="394"/>
                      <a:pt x="351" y="394"/>
                    </a:cubicBezTo>
                    <a:cubicBezTo>
                      <a:pt x="325" y="394"/>
                      <a:pt x="300" y="405"/>
                      <a:pt x="300" y="429"/>
                    </a:cubicBezTo>
                    <a:cubicBezTo>
                      <a:pt x="312" y="451"/>
                      <a:pt x="312" y="463"/>
                      <a:pt x="312" y="485"/>
                    </a:cubicBezTo>
                    <a:cubicBezTo>
                      <a:pt x="300" y="485"/>
                      <a:pt x="300" y="485"/>
                      <a:pt x="289" y="496"/>
                    </a:cubicBezTo>
                    <a:cubicBezTo>
                      <a:pt x="267" y="384"/>
                      <a:pt x="267" y="262"/>
                      <a:pt x="300" y="151"/>
                    </a:cubicBezTo>
                    <a:cubicBezTo>
                      <a:pt x="307" y="119"/>
                      <a:pt x="279" y="101"/>
                      <a:pt x="253" y="101"/>
                    </a:cubicBezTo>
                    <a:cubicBezTo>
                      <a:pt x="234" y="101"/>
                      <a:pt x="216" y="110"/>
                      <a:pt x="211" y="129"/>
                    </a:cubicBezTo>
                    <a:cubicBezTo>
                      <a:pt x="144" y="295"/>
                      <a:pt x="156" y="485"/>
                      <a:pt x="223" y="641"/>
                    </a:cubicBezTo>
                    <a:cubicBezTo>
                      <a:pt x="223" y="663"/>
                      <a:pt x="211" y="685"/>
                      <a:pt x="211" y="696"/>
                    </a:cubicBezTo>
                    <a:cubicBezTo>
                      <a:pt x="144" y="696"/>
                      <a:pt x="111" y="763"/>
                      <a:pt x="89" y="819"/>
                    </a:cubicBezTo>
                    <a:cubicBezTo>
                      <a:pt x="55" y="885"/>
                      <a:pt x="33" y="963"/>
                      <a:pt x="22" y="1041"/>
                    </a:cubicBezTo>
                    <a:cubicBezTo>
                      <a:pt x="0" y="1197"/>
                      <a:pt x="11" y="1352"/>
                      <a:pt x="67" y="1486"/>
                    </a:cubicBezTo>
                    <a:cubicBezTo>
                      <a:pt x="171" y="1703"/>
                      <a:pt x="387" y="1857"/>
                      <a:pt x="614" y="1857"/>
                    </a:cubicBezTo>
                    <a:cubicBezTo>
                      <a:pt x="654" y="1857"/>
                      <a:pt x="694" y="1852"/>
                      <a:pt x="734" y="1842"/>
                    </a:cubicBezTo>
                    <a:cubicBezTo>
                      <a:pt x="756" y="1842"/>
                      <a:pt x="767" y="1830"/>
                      <a:pt x="779" y="1820"/>
                    </a:cubicBezTo>
                    <a:cubicBezTo>
                      <a:pt x="779" y="1808"/>
                      <a:pt x="789" y="1808"/>
                      <a:pt x="789" y="1808"/>
                    </a:cubicBezTo>
                    <a:cubicBezTo>
                      <a:pt x="845" y="1808"/>
                      <a:pt x="901" y="1808"/>
                      <a:pt x="957" y="1797"/>
                    </a:cubicBezTo>
                    <a:cubicBezTo>
                      <a:pt x="990" y="1786"/>
                      <a:pt x="1001" y="1753"/>
                      <a:pt x="979" y="1731"/>
                    </a:cubicBezTo>
                    <a:cubicBezTo>
                      <a:pt x="990" y="1719"/>
                      <a:pt x="1001" y="1708"/>
                      <a:pt x="990" y="1697"/>
                    </a:cubicBezTo>
                    <a:lnTo>
                      <a:pt x="1012" y="1697"/>
                    </a:lnTo>
                    <a:cubicBezTo>
                      <a:pt x="1046" y="1686"/>
                      <a:pt x="1101" y="1664"/>
                      <a:pt x="1068" y="1619"/>
                    </a:cubicBezTo>
                    <a:lnTo>
                      <a:pt x="1079" y="1619"/>
                    </a:lnTo>
                    <a:cubicBezTo>
                      <a:pt x="1087" y="1622"/>
                      <a:pt x="1096" y="1623"/>
                      <a:pt x="1105" y="1623"/>
                    </a:cubicBezTo>
                    <a:cubicBezTo>
                      <a:pt x="1132" y="1623"/>
                      <a:pt x="1159" y="1611"/>
                      <a:pt x="1168" y="1586"/>
                    </a:cubicBezTo>
                    <a:cubicBezTo>
                      <a:pt x="1179" y="1541"/>
                      <a:pt x="1179" y="1497"/>
                      <a:pt x="1179" y="1452"/>
                    </a:cubicBezTo>
                    <a:cubicBezTo>
                      <a:pt x="1190" y="1474"/>
                      <a:pt x="1212" y="1486"/>
                      <a:pt x="1224" y="1497"/>
                    </a:cubicBezTo>
                    <a:cubicBezTo>
                      <a:pt x="1240" y="1514"/>
                      <a:pt x="1271" y="1525"/>
                      <a:pt x="1298" y="1525"/>
                    </a:cubicBezTo>
                    <a:cubicBezTo>
                      <a:pt x="1326" y="1525"/>
                      <a:pt x="1351" y="1514"/>
                      <a:pt x="1357" y="1486"/>
                    </a:cubicBezTo>
                    <a:cubicBezTo>
                      <a:pt x="1379" y="1474"/>
                      <a:pt x="1402" y="1464"/>
                      <a:pt x="1412" y="1441"/>
                    </a:cubicBezTo>
                    <a:cubicBezTo>
                      <a:pt x="1420" y="1444"/>
                      <a:pt x="1430" y="1445"/>
                      <a:pt x="1440" y="1445"/>
                    </a:cubicBezTo>
                    <a:cubicBezTo>
                      <a:pt x="1474" y="1445"/>
                      <a:pt x="1515" y="1431"/>
                      <a:pt x="1523" y="1397"/>
                    </a:cubicBezTo>
                    <a:lnTo>
                      <a:pt x="1523" y="1319"/>
                    </a:lnTo>
                    <a:cubicBezTo>
                      <a:pt x="1546" y="1319"/>
                      <a:pt x="1568" y="1308"/>
                      <a:pt x="1568" y="1296"/>
                    </a:cubicBezTo>
                    <a:cubicBezTo>
                      <a:pt x="1612" y="1296"/>
                      <a:pt x="1646" y="1274"/>
                      <a:pt x="1657" y="1241"/>
                    </a:cubicBezTo>
                    <a:lnTo>
                      <a:pt x="1657" y="1219"/>
                    </a:lnTo>
                    <a:cubicBezTo>
                      <a:pt x="1668" y="1226"/>
                      <a:pt x="1682" y="1230"/>
                      <a:pt x="1698" y="1230"/>
                    </a:cubicBezTo>
                    <a:cubicBezTo>
                      <a:pt x="1732" y="1230"/>
                      <a:pt x="1768" y="1212"/>
                      <a:pt x="1768" y="1175"/>
                    </a:cubicBezTo>
                    <a:lnTo>
                      <a:pt x="1768" y="1141"/>
                    </a:lnTo>
                    <a:cubicBezTo>
                      <a:pt x="1790" y="1130"/>
                      <a:pt x="1813" y="1130"/>
                      <a:pt x="1824" y="1118"/>
                    </a:cubicBezTo>
                    <a:lnTo>
                      <a:pt x="1835" y="1118"/>
                    </a:lnTo>
                    <a:cubicBezTo>
                      <a:pt x="1853" y="1137"/>
                      <a:pt x="1882" y="1146"/>
                      <a:pt x="1908" y="1146"/>
                    </a:cubicBezTo>
                    <a:cubicBezTo>
                      <a:pt x="1944" y="1146"/>
                      <a:pt x="1975" y="1129"/>
                      <a:pt x="1968" y="1096"/>
                    </a:cubicBezTo>
                    <a:lnTo>
                      <a:pt x="1968" y="1052"/>
                    </a:lnTo>
                    <a:cubicBezTo>
                      <a:pt x="1968" y="1052"/>
                      <a:pt x="1980" y="1041"/>
                      <a:pt x="1980" y="1029"/>
                    </a:cubicBezTo>
                    <a:lnTo>
                      <a:pt x="1991" y="1019"/>
                    </a:lnTo>
                    <a:cubicBezTo>
                      <a:pt x="1991" y="1029"/>
                      <a:pt x="2002" y="1041"/>
                      <a:pt x="2013" y="1052"/>
                    </a:cubicBezTo>
                    <a:lnTo>
                      <a:pt x="2035" y="1052"/>
                    </a:lnTo>
                    <a:cubicBezTo>
                      <a:pt x="2041" y="1057"/>
                      <a:pt x="2046" y="1060"/>
                      <a:pt x="2052" y="1060"/>
                    </a:cubicBezTo>
                    <a:cubicBezTo>
                      <a:pt x="2058" y="1060"/>
                      <a:pt x="2063" y="1057"/>
                      <a:pt x="2069" y="1052"/>
                    </a:cubicBezTo>
                    <a:cubicBezTo>
                      <a:pt x="2102" y="1041"/>
                      <a:pt x="2102" y="997"/>
                      <a:pt x="2102" y="963"/>
                    </a:cubicBezTo>
                    <a:cubicBezTo>
                      <a:pt x="2102" y="918"/>
                      <a:pt x="2091" y="874"/>
                      <a:pt x="2091" y="841"/>
                    </a:cubicBezTo>
                    <a:cubicBezTo>
                      <a:pt x="2091" y="841"/>
                      <a:pt x="2080" y="841"/>
                      <a:pt x="2080" y="829"/>
                    </a:cubicBezTo>
                    <a:lnTo>
                      <a:pt x="2080" y="829"/>
                    </a:lnTo>
                    <a:cubicBezTo>
                      <a:pt x="2090" y="832"/>
                      <a:pt x="2101" y="833"/>
                      <a:pt x="2111" y="833"/>
                    </a:cubicBezTo>
                    <a:cubicBezTo>
                      <a:pt x="2142" y="833"/>
                      <a:pt x="2166" y="819"/>
                      <a:pt x="2158" y="785"/>
                    </a:cubicBezTo>
                    <a:cubicBezTo>
                      <a:pt x="2136" y="663"/>
                      <a:pt x="2069" y="562"/>
                      <a:pt x="2013" y="451"/>
                    </a:cubicBezTo>
                    <a:cubicBezTo>
                      <a:pt x="1958" y="351"/>
                      <a:pt x="1891" y="240"/>
                      <a:pt x="1813" y="151"/>
                    </a:cubicBezTo>
                    <a:cubicBezTo>
                      <a:pt x="1690" y="36"/>
                      <a:pt x="1546" y="0"/>
                      <a:pt x="139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8"/>
              <p:cNvSpPr/>
              <p:nvPr/>
            </p:nvSpPr>
            <p:spPr>
              <a:xfrm>
                <a:off x="2225028" y="2210916"/>
                <a:ext cx="20758" cy="11024"/>
              </a:xfrm>
              <a:custGeom>
                <a:avLst/>
                <a:gdLst/>
                <a:ahLst/>
                <a:cxnLst/>
                <a:rect l="l" t="t" r="r" b="b"/>
                <a:pathLst>
                  <a:path w="595" h="316" extrusionOk="0">
                    <a:moveTo>
                      <a:pt x="77" y="0"/>
                    </a:moveTo>
                    <a:cubicBezTo>
                      <a:pt x="57" y="0"/>
                      <a:pt x="36" y="6"/>
                      <a:pt x="23" y="19"/>
                    </a:cubicBezTo>
                    <a:cubicBezTo>
                      <a:pt x="1" y="41"/>
                      <a:pt x="1" y="63"/>
                      <a:pt x="12" y="86"/>
                    </a:cubicBezTo>
                    <a:cubicBezTo>
                      <a:pt x="17" y="90"/>
                      <a:pt x="27" y="93"/>
                      <a:pt x="37" y="93"/>
                    </a:cubicBezTo>
                    <a:cubicBezTo>
                      <a:pt x="52" y="93"/>
                      <a:pt x="68" y="87"/>
                      <a:pt x="68" y="74"/>
                    </a:cubicBezTo>
                    <a:cubicBezTo>
                      <a:pt x="68" y="63"/>
                      <a:pt x="68" y="63"/>
                      <a:pt x="79" y="63"/>
                    </a:cubicBezTo>
                    <a:cubicBezTo>
                      <a:pt x="90" y="63"/>
                      <a:pt x="101" y="74"/>
                      <a:pt x="112" y="74"/>
                    </a:cubicBezTo>
                    <a:cubicBezTo>
                      <a:pt x="134" y="74"/>
                      <a:pt x="146" y="86"/>
                      <a:pt x="168" y="96"/>
                    </a:cubicBezTo>
                    <a:cubicBezTo>
                      <a:pt x="213" y="108"/>
                      <a:pt x="257" y="130"/>
                      <a:pt x="290" y="152"/>
                    </a:cubicBezTo>
                    <a:cubicBezTo>
                      <a:pt x="368" y="185"/>
                      <a:pt x="435" y="241"/>
                      <a:pt x="502" y="308"/>
                    </a:cubicBezTo>
                    <a:cubicBezTo>
                      <a:pt x="507" y="313"/>
                      <a:pt x="515" y="315"/>
                      <a:pt x="523" y="315"/>
                    </a:cubicBezTo>
                    <a:cubicBezTo>
                      <a:pt x="553" y="315"/>
                      <a:pt x="594" y="289"/>
                      <a:pt x="569" y="264"/>
                    </a:cubicBezTo>
                    <a:cubicBezTo>
                      <a:pt x="490" y="175"/>
                      <a:pt x="401" y="108"/>
                      <a:pt x="290" y="52"/>
                    </a:cubicBezTo>
                    <a:cubicBezTo>
                      <a:pt x="235" y="30"/>
                      <a:pt x="179" y="19"/>
                      <a:pt x="112" y="7"/>
                    </a:cubicBezTo>
                    <a:cubicBezTo>
                      <a:pt x="103" y="3"/>
                      <a:pt x="90" y="0"/>
                      <a:pt x="7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8"/>
              <p:cNvSpPr/>
              <p:nvPr/>
            </p:nvSpPr>
            <p:spPr>
              <a:xfrm>
                <a:off x="2190524" y="2207637"/>
                <a:ext cx="82230" cy="73962"/>
              </a:xfrm>
              <a:custGeom>
                <a:avLst/>
                <a:gdLst/>
                <a:ahLst/>
                <a:cxnLst/>
                <a:rect l="l" t="t" r="r" b="b"/>
                <a:pathLst>
                  <a:path w="2357" h="2120" extrusionOk="0">
                    <a:moveTo>
                      <a:pt x="1335" y="1436"/>
                    </a:moveTo>
                    <a:lnTo>
                      <a:pt x="1368" y="1569"/>
                    </a:lnTo>
                    <a:lnTo>
                      <a:pt x="1357" y="1569"/>
                    </a:lnTo>
                    <a:cubicBezTo>
                      <a:pt x="1346" y="1525"/>
                      <a:pt x="1324" y="1480"/>
                      <a:pt x="1291" y="1448"/>
                    </a:cubicBezTo>
                    <a:cubicBezTo>
                      <a:pt x="1301" y="1448"/>
                      <a:pt x="1324" y="1448"/>
                      <a:pt x="1335" y="1436"/>
                    </a:cubicBezTo>
                    <a:close/>
                    <a:moveTo>
                      <a:pt x="823" y="936"/>
                    </a:moveTo>
                    <a:lnTo>
                      <a:pt x="823" y="936"/>
                    </a:lnTo>
                    <a:cubicBezTo>
                      <a:pt x="890" y="1013"/>
                      <a:pt x="957" y="1092"/>
                      <a:pt x="1012" y="1169"/>
                    </a:cubicBezTo>
                    <a:cubicBezTo>
                      <a:pt x="1057" y="1213"/>
                      <a:pt x="1101" y="1258"/>
                      <a:pt x="1146" y="1314"/>
                    </a:cubicBezTo>
                    <a:cubicBezTo>
                      <a:pt x="1157" y="1336"/>
                      <a:pt x="1179" y="1359"/>
                      <a:pt x="1202" y="1381"/>
                    </a:cubicBezTo>
                    <a:cubicBezTo>
                      <a:pt x="1212" y="1403"/>
                      <a:pt x="1235" y="1414"/>
                      <a:pt x="1257" y="1436"/>
                    </a:cubicBezTo>
                    <a:cubicBezTo>
                      <a:pt x="1249" y="1434"/>
                      <a:pt x="1242" y="1433"/>
                      <a:pt x="1234" y="1433"/>
                    </a:cubicBezTo>
                    <a:cubicBezTo>
                      <a:pt x="1196" y="1433"/>
                      <a:pt x="1161" y="1455"/>
                      <a:pt x="1179" y="1492"/>
                    </a:cubicBezTo>
                    <a:cubicBezTo>
                      <a:pt x="1190" y="1514"/>
                      <a:pt x="1202" y="1547"/>
                      <a:pt x="1224" y="1581"/>
                    </a:cubicBezTo>
                    <a:cubicBezTo>
                      <a:pt x="1168" y="1536"/>
                      <a:pt x="1113" y="1480"/>
                      <a:pt x="1068" y="1425"/>
                    </a:cubicBezTo>
                    <a:cubicBezTo>
                      <a:pt x="1012" y="1359"/>
                      <a:pt x="957" y="1280"/>
                      <a:pt x="923" y="1191"/>
                    </a:cubicBezTo>
                    <a:cubicBezTo>
                      <a:pt x="879" y="1114"/>
                      <a:pt x="868" y="1025"/>
                      <a:pt x="823" y="936"/>
                    </a:cubicBezTo>
                    <a:close/>
                    <a:moveTo>
                      <a:pt x="189" y="1136"/>
                    </a:moveTo>
                    <a:cubicBezTo>
                      <a:pt x="211" y="1225"/>
                      <a:pt x="256" y="1314"/>
                      <a:pt x="300" y="1391"/>
                    </a:cubicBezTo>
                    <a:cubicBezTo>
                      <a:pt x="345" y="1492"/>
                      <a:pt x="389" y="1592"/>
                      <a:pt x="456" y="1670"/>
                    </a:cubicBezTo>
                    <a:cubicBezTo>
                      <a:pt x="466" y="1679"/>
                      <a:pt x="467" y="1688"/>
                      <a:pt x="473" y="1691"/>
                    </a:cubicBezTo>
                    <a:lnTo>
                      <a:pt x="473" y="1691"/>
                    </a:lnTo>
                    <a:cubicBezTo>
                      <a:pt x="470" y="1691"/>
                      <a:pt x="467" y="1690"/>
                      <a:pt x="463" y="1690"/>
                    </a:cubicBezTo>
                    <a:cubicBezTo>
                      <a:pt x="419" y="1690"/>
                      <a:pt x="362" y="1731"/>
                      <a:pt x="412" y="1781"/>
                    </a:cubicBezTo>
                    <a:lnTo>
                      <a:pt x="545" y="1881"/>
                    </a:lnTo>
                    <a:cubicBezTo>
                      <a:pt x="545" y="1892"/>
                      <a:pt x="557" y="1903"/>
                      <a:pt x="579" y="1915"/>
                    </a:cubicBezTo>
                    <a:cubicBezTo>
                      <a:pt x="589" y="1915"/>
                      <a:pt x="601" y="1925"/>
                      <a:pt x="612" y="1937"/>
                    </a:cubicBezTo>
                    <a:cubicBezTo>
                      <a:pt x="612" y="1948"/>
                      <a:pt x="623" y="1959"/>
                      <a:pt x="634" y="1970"/>
                    </a:cubicBezTo>
                    <a:cubicBezTo>
                      <a:pt x="612" y="1970"/>
                      <a:pt x="589" y="1970"/>
                      <a:pt x="579" y="1981"/>
                    </a:cubicBezTo>
                    <a:cubicBezTo>
                      <a:pt x="456" y="1903"/>
                      <a:pt x="367" y="1781"/>
                      <a:pt x="300" y="1648"/>
                    </a:cubicBezTo>
                    <a:cubicBezTo>
                      <a:pt x="223" y="1503"/>
                      <a:pt x="134" y="1302"/>
                      <a:pt x="189" y="1136"/>
                    </a:cubicBezTo>
                    <a:close/>
                    <a:moveTo>
                      <a:pt x="1445" y="0"/>
                    </a:moveTo>
                    <a:cubicBezTo>
                      <a:pt x="1403" y="0"/>
                      <a:pt x="1362" y="48"/>
                      <a:pt x="1412" y="68"/>
                    </a:cubicBezTo>
                    <a:cubicBezTo>
                      <a:pt x="1501" y="101"/>
                      <a:pt x="1580" y="168"/>
                      <a:pt x="1647" y="246"/>
                    </a:cubicBezTo>
                    <a:cubicBezTo>
                      <a:pt x="1702" y="313"/>
                      <a:pt x="1768" y="390"/>
                      <a:pt x="1813" y="469"/>
                    </a:cubicBezTo>
                    <a:cubicBezTo>
                      <a:pt x="1902" y="602"/>
                      <a:pt x="1958" y="746"/>
                      <a:pt x="2002" y="891"/>
                    </a:cubicBezTo>
                    <a:cubicBezTo>
                      <a:pt x="1991" y="891"/>
                      <a:pt x="1969" y="891"/>
                      <a:pt x="1958" y="914"/>
                    </a:cubicBezTo>
                    <a:cubicBezTo>
                      <a:pt x="1924" y="835"/>
                      <a:pt x="1880" y="758"/>
                      <a:pt x="1835" y="691"/>
                    </a:cubicBezTo>
                    <a:cubicBezTo>
                      <a:pt x="1780" y="613"/>
                      <a:pt x="1679" y="513"/>
                      <a:pt x="1580" y="469"/>
                    </a:cubicBezTo>
                    <a:cubicBezTo>
                      <a:pt x="1435" y="346"/>
                      <a:pt x="1246" y="291"/>
                      <a:pt x="1057" y="279"/>
                    </a:cubicBezTo>
                    <a:cubicBezTo>
                      <a:pt x="1034" y="279"/>
                      <a:pt x="1012" y="291"/>
                      <a:pt x="1012" y="313"/>
                    </a:cubicBezTo>
                    <a:cubicBezTo>
                      <a:pt x="1001" y="335"/>
                      <a:pt x="1024" y="358"/>
                      <a:pt x="1046" y="358"/>
                    </a:cubicBezTo>
                    <a:cubicBezTo>
                      <a:pt x="1135" y="368"/>
                      <a:pt x="1212" y="380"/>
                      <a:pt x="1301" y="413"/>
                    </a:cubicBezTo>
                    <a:cubicBezTo>
                      <a:pt x="1313" y="424"/>
                      <a:pt x="1335" y="435"/>
                      <a:pt x="1357" y="447"/>
                    </a:cubicBezTo>
                    <a:lnTo>
                      <a:pt x="1335" y="447"/>
                    </a:lnTo>
                    <a:cubicBezTo>
                      <a:pt x="1306" y="466"/>
                      <a:pt x="1335" y="493"/>
                      <a:pt x="1358" y="493"/>
                    </a:cubicBezTo>
                    <a:cubicBezTo>
                      <a:pt x="1362" y="493"/>
                      <a:pt x="1365" y="492"/>
                      <a:pt x="1368" y="491"/>
                    </a:cubicBezTo>
                    <a:cubicBezTo>
                      <a:pt x="1390" y="479"/>
                      <a:pt x="1412" y="479"/>
                      <a:pt x="1435" y="479"/>
                    </a:cubicBezTo>
                    <a:cubicBezTo>
                      <a:pt x="1469" y="502"/>
                      <a:pt x="1501" y="513"/>
                      <a:pt x="1524" y="535"/>
                    </a:cubicBezTo>
                    <a:cubicBezTo>
                      <a:pt x="1535" y="535"/>
                      <a:pt x="1546" y="546"/>
                      <a:pt x="1558" y="546"/>
                    </a:cubicBezTo>
                    <a:cubicBezTo>
                      <a:pt x="1580" y="558"/>
                      <a:pt x="1590" y="568"/>
                      <a:pt x="1602" y="580"/>
                    </a:cubicBezTo>
                    <a:cubicBezTo>
                      <a:pt x="1657" y="635"/>
                      <a:pt x="1713" y="702"/>
                      <a:pt x="1758" y="780"/>
                    </a:cubicBezTo>
                    <a:cubicBezTo>
                      <a:pt x="1780" y="813"/>
                      <a:pt x="1791" y="847"/>
                      <a:pt x="1813" y="880"/>
                    </a:cubicBezTo>
                    <a:cubicBezTo>
                      <a:pt x="1713" y="758"/>
                      <a:pt x="1590" y="647"/>
                      <a:pt x="1469" y="546"/>
                    </a:cubicBezTo>
                    <a:cubicBezTo>
                      <a:pt x="1460" y="538"/>
                      <a:pt x="1449" y="535"/>
                      <a:pt x="1437" y="535"/>
                    </a:cubicBezTo>
                    <a:cubicBezTo>
                      <a:pt x="1400" y="535"/>
                      <a:pt x="1359" y="568"/>
                      <a:pt x="1402" y="602"/>
                    </a:cubicBezTo>
                    <a:cubicBezTo>
                      <a:pt x="1412" y="624"/>
                      <a:pt x="1435" y="635"/>
                      <a:pt x="1457" y="657"/>
                    </a:cubicBezTo>
                    <a:cubicBezTo>
                      <a:pt x="1402" y="621"/>
                      <a:pt x="1341" y="585"/>
                      <a:pt x="1277" y="585"/>
                    </a:cubicBezTo>
                    <a:cubicBezTo>
                      <a:pt x="1263" y="585"/>
                      <a:pt x="1249" y="587"/>
                      <a:pt x="1235" y="591"/>
                    </a:cubicBezTo>
                    <a:cubicBezTo>
                      <a:pt x="1224" y="591"/>
                      <a:pt x="1224" y="602"/>
                      <a:pt x="1224" y="602"/>
                    </a:cubicBezTo>
                    <a:cubicBezTo>
                      <a:pt x="1212" y="591"/>
                      <a:pt x="1212" y="591"/>
                      <a:pt x="1202" y="591"/>
                    </a:cubicBezTo>
                    <a:cubicBezTo>
                      <a:pt x="1123" y="524"/>
                      <a:pt x="1046" y="457"/>
                      <a:pt x="957" y="413"/>
                    </a:cubicBezTo>
                    <a:cubicBezTo>
                      <a:pt x="951" y="410"/>
                      <a:pt x="945" y="409"/>
                      <a:pt x="938" y="409"/>
                    </a:cubicBezTo>
                    <a:cubicBezTo>
                      <a:pt x="916" y="409"/>
                      <a:pt x="893" y="421"/>
                      <a:pt x="901" y="447"/>
                    </a:cubicBezTo>
                    <a:cubicBezTo>
                      <a:pt x="912" y="457"/>
                      <a:pt x="923" y="479"/>
                      <a:pt x="923" y="502"/>
                    </a:cubicBezTo>
                    <a:cubicBezTo>
                      <a:pt x="930" y="515"/>
                      <a:pt x="944" y="520"/>
                      <a:pt x="957" y="520"/>
                    </a:cubicBezTo>
                    <a:cubicBezTo>
                      <a:pt x="966" y="520"/>
                      <a:pt x="974" y="518"/>
                      <a:pt x="979" y="513"/>
                    </a:cubicBezTo>
                    <a:cubicBezTo>
                      <a:pt x="1034" y="546"/>
                      <a:pt x="1090" y="591"/>
                      <a:pt x="1135" y="635"/>
                    </a:cubicBezTo>
                    <a:cubicBezTo>
                      <a:pt x="1212" y="702"/>
                      <a:pt x="1279" y="780"/>
                      <a:pt x="1346" y="847"/>
                    </a:cubicBezTo>
                    <a:cubicBezTo>
                      <a:pt x="1352" y="853"/>
                      <a:pt x="1361" y="856"/>
                      <a:pt x="1371" y="856"/>
                    </a:cubicBezTo>
                    <a:cubicBezTo>
                      <a:pt x="1397" y="856"/>
                      <a:pt x="1429" y="835"/>
                      <a:pt x="1412" y="802"/>
                    </a:cubicBezTo>
                    <a:cubicBezTo>
                      <a:pt x="1380" y="769"/>
                      <a:pt x="1346" y="724"/>
                      <a:pt x="1313" y="691"/>
                    </a:cubicBezTo>
                    <a:lnTo>
                      <a:pt x="1313" y="691"/>
                    </a:lnTo>
                    <a:cubicBezTo>
                      <a:pt x="1335" y="702"/>
                      <a:pt x="1357" y="713"/>
                      <a:pt x="1368" y="724"/>
                    </a:cubicBezTo>
                    <a:cubicBezTo>
                      <a:pt x="1402" y="746"/>
                      <a:pt x="1435" y="780"/>
                      <a:pt x="1469" y="802"/>
                    </a:cubicBezTo>
                    <a:cubicBezTo>
                      <a:pt x="1535" y="858"/>
                      <a:pt x="1590" y="914"/>
                      <a:pt x="1647" y="980"/>
                    </a:cubicBezTo>
                    <a:cubicBezTo>
                      <a:pt x="1713" y="1058"/>
                      <a:pt x="1746" y="1158"/>
                      <a:pt x="1780" y="1258"/>
                    </a:cubicBezTo>
                    <a:cubicBezTo>
                      <a:pt x="1768" y="1270"/>
                      <a:pt x="1758" y="1280"/>
                      <a:pt x="1746" y="1280"/>
                    </a:cubicBezTo>
                    <a:lnTo>
                      <a:pt x="1724" y="1258"/>
                    </a:lnTo>
                    <a:cubicBezTo>
                      <a:pt x="1724" y="1247"/>
                      <a:pt x="1713" y="1247"/>
                      <a:pt x="1702" y="1236"/>
                    </a:cubicBezTo>
                    <a:cubicBezTo>
                      <a:pt x="1702" y="1236"/>
                      <a:pt x="1691" y="1236"/>
                      <a:pt x="1691" y="1225"/>
                    </a:cubicBezTo>
                    <a:lnTo>
                      <a:pt x="1647" y="1225"/>
                    </a:lnTo>
                    <a:cubicBezTo>
                      <a:pt x="1635" y="1225"/>
                      <a:pt x="1613" y="1236"/>
                      <a:pt x="1613" y="1247"/>
                    </a:cubicBezTo>
                    <a:cubicBezTo>
                      <a:pt x="1602" y="1258"/>
                      <a:pt x="1602" y="1270"/>
                      <a:pt x="1602" y="1280"/>
                    </a:cubicBezTo>
                    <a:lnTo>
                      <a:pt x="1624" y="1302"/>
                    </a:lnTo>
                    <a:lnTo>
                      <a:pt x="1624" y="1302"/>
                    </a:lnTo>
                    <a:lnTo>
                      <a:pt x="1568" y="1247"/>
                    </a:lnTo>
                    <a:cubicBezTo>
                      <a:pt x="1563" y="1242"/>
                      <a:pt x="1555" y="1239"/>
                      <a:pt x="1546" y="1239"/>
                    </a:cubicBezTo>
                    <a:cubicBezTo>
                      <a:pt x="1538" y="1239"/>
                      <a:pt x="1529" y="1242"/>
                      <a:pt x="1524" y="1247"/>
                    </a:cubicBezTo>
                    <a:cubicBezTo>
                      <a:pt x="1513" y="1247"/>
                      <a:pt x="1501" y="1258"/>
                      <a:pt x="1501" y="1280"/>
                    </a:cubicBezTo>
                    <a:cubicBezTo>
                      <a:pt x="1524" y="1314"/>
                      <a:pt x="1524" y="1347"/>
                      <a:pt x="1535" y="1381"/>
                    </a:cubicBezTo>
                    <a:cubicBezTo>
                      <a:pt x="1501" y="1336"/>
                      <a:pt x="1469" y="1280"/>
                      <a:pt x="1435" y="1236"/>
                    </a:cubicBezTo>
                    <a:lnTo>
                      <a:pt x="1457" y="1236"/>
                    </a:lnTo>
                    <a:cubicBezTo>
                      <a:pt x="1479" y="1236"/>
                      <a:pt x="1501" y="1213"/>
                      <a:pt x="1491" y="1181"/>
                    </a:cubicBezTo>
                    <a:cubicBezTo>
                      <a:pt x="1380" y="947"/>
                      <a:pt x="1190" y="758"/>
                      <a:pt x="957" y="635"/>
                    </a:cubicBezTo>
                    <a:cubicBezTo>
                      <a:pt x="950" y="632"/>
                      <a:pt x="943" y="630"/>
                      <a:pt x="935" y="630"/>
                    </a:cubicBezTo>
                    <a:cubicBezTo>
                      <a:pt x="898" y="630"/>
                      <a:pt x="865" y="674"/>
                      <a:pt x="912" y="702"/>
                    </a:cubicBezTo>
                    <a:cubicBezTo>
                      <a:pt x="1123" y="813"/>
                      <a:pt x="1279" y="991"/>
                      <a:pt x="1380" y="1203"/>
                    </a:cubicBezTo>
                    <a:cubicBezTo>
                      <a:pt x="1380" y="1213"/>
                      <a:pt x="1380" y="1213"/>
                      <a:pt x="1390" y="1213"/>
                    </a:cubicBezTo>
                    <a:cubicBezTo>
                      <a:pt x="1368" y="1213"/>
                      <a:pt x="1357" y="1225"/>
                      <a:pt x="1357" y="1236"/>
                    </a:cubicBezTo>
                    <a:lnTo>
                      <a:pt x="1257" y="1102"/>
                    </a:lnTo>
                    <a:cubicBezTo>
                      <a:pt x="1241" y="1095"/>
                      <a:pt x="1225" y="1087"/>
                      <a:pt x="1210" y="1087"/>
                    </a:cubicBezTo>
                    <a:cubicBezTo>
                      <a:pt x="1203" y="1087"/>
                      <a:pt x="1197" y="1088"/>
                      <a:pt x="1190" y="1092"/>
                    </a:cubicBezTo>
                    <a:cubicBezTo>
                      <a:pt x="1168" y="1102"/>
                      <a:pt x="1157" y="1125"/>
                      <a:pt x="1168" y="1147"/>
                    </a:cubicBezTo>
                    <a:cubicBezTo>
                      <a:pt x="1212" y="1191"/>
                      <a:pt x="1246" y="1247"/>
                      <a:pt x="1279" y="1302"/>
                    </a:cubicBezTo>
                    <a:lnTo>
                      <a:pt x="1235" y="1258"/>
                    </a:lnTo>
                    <a:lnTo>
                      <a:pt x="1101" y="1125"/>
                    </a:lnTo>
                    <a:cubicBezTo>
                      <a:pt x="1024" y="1025"/>
                      <a:pt x="935" y="936"/>
                      <a:pt x="846" y="835"/>
                    </a:cubicBezTo>
                    <a:cubicBezTo>
                      <a:pt x="830" y="828"/>
                      <a:pt x="814" y="820"/>
                      <a:pt x="799" y="820"/>
                    </a:cubicBezTo>
                    <a:cubicBezTo>
                      <a:pt x="792" y="820"/>
                      <a:pt x="786" y="821"/>
                      <a:pt x="779" y="825"/>
                    </a:cubicBezTo>
                    <a:cubicBezTo>
                      <a:pt x="767" y="835"/>
                      <a:pt x="757" y="858"/>
                      <a:pt x="767" y="869"/>
                    </a:cubicBezTo>
                    <a:cubicBezTo>
                      <a:pt x="779" y="880"/>
                      <a:pt x="790" y="891"/>
                      <a:pt x="801" y="914"/>
                    </a:cubicBezTo>
                    <a:cubicBezTo>
                      <a:pt x="786" y="904"/>
                      <a:pt x="769" y="898"/>
                      <a:pt x="754" y="898"/>
                    </a:cubicBezTo>
                    <a:cubicBezTo>
                      <a:pt x="736" y="898"/>
                      <a:pt x="723" y="906"/>
                      <a:pt x="723" y="924"/>
                    </a:cubicBezTo>
                    <a:cubicBezTo>
                      <a:pt x="701" y="1013"/>
                      <a:pt x="734" y="1102"/>
                      <a:pt x="767" y="1191"/>
                    </a:cubicBezTo>
                    <a:cubicBezTo>
                      <a:pt x="801" y="1270"/>
                      <a:pt x="846" y="1359"/>
                      <a:pt x="901" y="1425"/>
                    </a:cubicBezTo>
                    <a:cubicBezTo>
                      <a:pt x="923" y="1458"/>
                      <a:pt x="945" y="1480"/>
                      <a:pt x="968" y="1514"/>
                    </a:cubicBezTo>
                    <a:cubicBezTo>
                      <a:pt x="912" y="1458"/>
                      <a:pt x="856" y="1391"/>
                      <a:pt x="812" y="1325"/>
                    </a:cubicBezTo>
                    <a:cubicBezTo>
                      <a:pt x="801" y="1314"/>
                      <a:pt x="785" y="1309"/>
                      <a:pt x="769" y="1309"/>
                    </a:cubicBezTo>
                    <a:cubicBezTo>
                      <a:pt x="735" y="1309"/>
                      <a:pt x="700" y="1332"/>
                      <a:pt x="723" y="1369"/>
                    </a:cubicBezTo>
                    <a:cubicBezTo>
                      <a:pt x="801" y="1480"/>
                      <a:pt x="890" y="1581"/>
                      <a:pt x="990" y="1670"/>
                    </a:cubicBezTo>
                    <a:lnTo>
                      <a:pt x="957" y="1703"/>
                    </a:lnTo>
                    <a:cubicBezTo>
                      <a:pt x="945" y="1703"/>
                      <a:pt x="935" y="1692"/>
                      <a:pt x="923" y="1692"/>
                    </a:cubicBezTo>
                    <a:cubicBezTo>
                      <a:pt x="856" y="1658"/>
                      <a:pt x="801" y="1603"/>
                      <a:pt x="767" y="1536"/>
                    </a:cubicBezTo>
                    <a:cubicBezTo>
                      <a:pt x="760" y="1528"/>
                      <a:pt x="741" y="1521"/>
                      <a:pt x="722" y="1521"/>
                    </a:cubicBezTo>
                    <a:cubicBezTo>
                      <a:pt x="715" y="1521"/>
                      <a:pt x="707" y="1522"/>
                      <a:pt x="701" y="1525"/>
                    </a:cubicBezTo>
                    <a:cubicBezTo>
                      <a:pt x="690" y="1525"/>
                      <a:pt x="678" y="1536"/>
                      <a:pt x="678" y="1547"/>
                    </a:cubicBezTo>
                    <a:cubicBezTo>
                      <a:pt x="634" y="1458"/>
                      <a:pt x="589" y="1381"/>
                      <a:pt x="545" y="1292"/>
                    </a:cubicBezTo>
                    <a:cubicBezTo>
                      <a:pt x="535" y="1268"/>
                      <a:pt x="507" y="1256"/>
                      <a:pt x="480" y="1256"/>
                    </a:cubicBezTo>
                    <a:cubicBezTo>
                      <a:pt x="444" y="1256"/>
                      <a:pt x="410" y="1276"/>
                      <a:pt x="423" y="1314"/>
                    </a:cubicBezTo>
                    <a:cubicBezTo>
                      <a:pt x="434" y="1347"/>
                      <a:pt x="445" y="1369"/>
                      <a:pt x="456" y="1403"/>
                    </a:cubicBezTo>
                    <a:cubicBezTo>
                      <a:pt x="334" y="1213"/>
                      <a:pt x="278" y="1013"/>
                      <a:pt x="312" y="802"/>
                    </a:cubicBezTo>
                    <a:cubicBezTo>
                      <a:pt x="312" y="769"/>
                      <a:pt x="267" y="746"/>
                      <a:pt x="245" y="746"/>
                    </a:cubicBezTo>
                    <a:cubicBezTo>
                      <a:pt x="211" y="746"/>
                      <a:pt x="189" y="769"/>
                      <a:pt x="178" y="802"/>
                    </a:cubicBezTo>
                    <a:cubicBezTo>
                      <a:pt x="167" y="880"/>
                      <a:pt x="167" y="969"/>
                      <a:pt x="178" y="1058"/>
                    </a:cubicBezTo>
                    <a:cubicBezTo>
                      <a:pt x="166" y="1054"/>
                      <a:pt x="152" y="1051"/>
                      <a:pt x="139" y="1051"/>
                    </a:cubicBezTo>
                    <a:cubicBezTo>
                      <a:pt x="117" y="1051"/>
                      <a:pt x="96" y="1059"/>
                      <a:pt x="89" y="1080"/>
                    </a:cubicBezTo>
                    <a:cubicBezTo>
                      <a:pt x="0" y="1270"/>
                      <a:pt x="89" y="1514"/>
                      <a:pt x="178" y="1692"/>
                    </a:cubicBezTo>
                    <a:cubicBezTo>
                      <a:pt x="267" y="1859"/>
                      <a:pt x="389" y="2026"/>
                      <a:pt x="579" y="2093"/>
                    </a:cubicBezTo>
                    <a:cubicBezTo>
                      <a:pt x="588" y="2097"/>
                      <a:pt x="599" y="2100"/>
                      <a:pt x="610" y="2100"/>
                    </a:cubicBezTo>
                    <a:cubicBezTo>
                      <a:pt x="626" y="2100"/>
                      <a:pt x="643" y="2094"/>
                      <a:pt x="656" y="2081"/>
                    </a:cubicBezTo>
                    <a:cubicBezTo>
                      <a:pt x="701" y="2093"/>
                      <a:pt x="745" y="2103"/>
                      <a:pt x="790" y="2103"/>
                    </a:cubicBezTo>
                    <a:cubicBezTo>
                      <a:pt x="837" y="2111"/>
                      <a:pt x="890" y="2119"/>
                      <a:pt x="941" y="2119"/>
                    </a:cubicBezTo>
                    <a:cubicBezTo>
                      <a:pt x="962" y="2119"/>
                      <a:pt x="982" y="2118"/>
                      <a:pt x="1001" y="2115"/>
                    </a:cubicBezTo>
                    <a:cubicBezTo>
                      <a:pt x="1024" y="2115"/>
                      <a:pt x="1068" y="2103"/>
                      <a:pt x="1068" y="2070"/>
                    </a:cubicBezTo>
                    <a:cubicBezTo>
                      <a:pt x="1068" y="2048"/>
                      <a:pt x="1046" y="2026"/>
                      <a:pt x="1034" y="2026"/>
                    </a:cubicBezTo>
                    <a:cubicBezTo>
                      <a:pt x="1046" y="2014"/>
                      <a:pt x="1057" y="2014"/>
                      <a:pt x="1068" y="2014"/>
                    </a:cubicBezTo>
                    <a:cubicBezTo>
                      <a:pt x="1079" y="2026"/>
                      <a:pt x="1101" y="2026"/>
                      <a:pt x="1123" y="2026"/>
                    </a:cubicBezTo>
                    <a:cubicBezTo>
                      <a:pt x="1135" y="2037"/>
                      <a:pt x="1135" y="2037"/>
                      <a:pt x="1146" y="2037"/>
                    </a:cubicBezTo>
                    <a:cubicBezTo>
                      <a:pt x="1167" y="2050"/>
                      <a:pt x="1196" y="2060"/>
                      <a:pt x="1223" y="2060"/>
                    </a:cubicBezTo>
                    <a:cubicBezTo>
                      <a:pt x="1240" y="2060"/>
                      <a:pt x="1256" y="2057"/>
                      <a:pt x="1268" y="2048"/>
                    </a:cubicBezTo>
                    <a:cubicBezTo>
                      <a:pt x="1390" y="1970"/>
                      <a:pt x="1501" y="1881"/>
                      <a:pt x="1613" y="1781"/>
                    </a:cubicBezTo>
                    <a:cubicBezTo>
                      <a:pt x="1624" y="1781"/>
                      <a:pt x="1624" y="1781"/>
                      <a:pt x="1635" y="1770"/>
                    </a:cubicBezTo>
                    <a:cubicBezTo>
                      <a:pt x="1746" y="1681"/>
                      <a:pt x="1857" y="1581"/>
                      <a:pt x="1969" y="1492"/>
                    </a:cubicBezTo>
                    <a:lnTo>
                      <a:pt x="2269" y="1258"/>
                    </a:lnTo>
                    <a:lnTo>
                      <a:pt x="2269" y="1247"/>
                    </a:lnTo>
                    <a:cubicBezTo>
                      <a:pt x="2275" y="1249"/>
                      <a:pt x="2281" y="1250"/>
                      <a:pt x="2287" y="1250"/>
                    </a:cubicBezTo>
                    <a:cubicBezTo>
                      <a:pt x="2319" y="1250"/>
                      <a:pt x="2356" y="1228"/>
                      <a:pt x="2347" y="1191"/>
                    </a:cubicBezTo>
                    <a:cubicBezTo>
                      <a:pt x="2325" y="1136"/>
                      <a:pt x="2302" y="1069"/>
                      <a:pt x="2280" y="1013"/>
                    </a:cubicBezTo>
                    <a:cubicBezTo>
                      <a:pt x="2269" y="980"/>
                      <a:pt x="2258" y="958"/>
                      <a:pt x="2247" y="924"/>
                    </a:cubicBezTo>
                    <a:cubicBezTo>
                      <a:pt x="2236" y="891"/>
                      <a:pt x="2213" y="869"/>
                      <a:pt x="2180" y="869"/>
                    </a:cubicBezTo>
                    <a:cubicBezTo>
                      <a:pt x="2158" y="835"/>
                      <a:pt x="2147" y="813"/>
                      <a:pt x="2136" y="780"/>
                    </a:cubicBezTo>
                    <a:cubicBezTo>
                      <a:pt x="2128" y="772"/>
                      <a:pt x="2109" y="764"/>
                      <a:pt x="2094" y="764"/>
                    </a:cubicBezTo>
                    <a:cubicBezTo>
                      <a:pt x="2088" y="764"/>
                      <a:pt x="2083" y="766"/>
                      <a:pt x="2080" y="769"/>
                    </a:cubicBezTo>
                    <a:cubicBezTo>
                      <a:pt x="2035" y="647"/>
                      <a:pt x="1980" y="524"/>
                      <a:pt x="1902" y="424"/>
                    </a:cubicBezTo>
                    <a:cubicBezTo>
                      <a:pt x="1847" y="335"/>
                      <a:pt x="1791" y="257"/>
                      <a:pt x="1713" y="190"/>
                    </a:cubicBezTo>
                    <a:cubicBezTo>
                      <a:pt x="1635" y="113"/>
                      <a:pt x="1558" y="46"/>
                      <a:pt x="1457" y="2"/>
                    </a:cubicBezTo>
                    <a:cubicBezTo>
                      <a:pt x="1453" y="1"/>
                      <a:pt x="1449" y="0"/>
                      <a:pt x="14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8"/>
              <p:cNvSpPr/>
              <p:nvPr/>
            </p:nvSpPr>
            <p:spPr>
              <a:xfrm>
                <a:off x="2221365" y="2216917"/>
                <a:ext cx="28015" cy="18979"/>
              </a:xfrm>
              <a:custGeom>
                <a:avLst/>
                <a:gdLst/>
                <a:ahLst/>
                <a:cxnLst/>
                <a:rect l="l" t="t" r="r" b="b"/>
                <a:pathLst>
                  <a:path w="803" h="544" extrusionOk="0">
                    <a:moveTo>
                      <a:pt x="58" y="0"/>
                    </a:moveTo>
                    <a:cubicBezTo>
                      <a:pt x="28" y="0"/>
                      <a:pt x="1" y="28"/>
                      <a:pt x="39" y="47"/>
                    </a:cubicBezTo>
                    <a:cubicBezTo>
                      <a:pt x="295" y="169"/>
                      <a:pt x="518" y="336"/>
                      <a:pt x="718" y="536"/>
                    </a:cubicBezTo>
                    <a:cubicBezTo>
                      <a:pt x="723" y="541"/>
                      <a:pt x="730" y="544"/>
                      <a:pt x="738" y="544"/>
                    </a:cubicBezTo>
                    <a:cubicBezTo>
                      <a:pt x="766" y="544"/>
                      <a:pt x="802" y="517"/>
                      <a:pt x="785" y="492"/>
                    </a:cubicBezTo>
                    <a:cubicBezTo>
                      <a:pt x="585" y="280"/>
                      <a:pt x="340" y="124"/>
                      <a:pt x="73" y="3"/>
                    </a:cubicBezTo>
                    <a:cubicBezTo>
                      <a:pt x="68" y="1"/>
                      <a:pt x="63" y="0"/>
                      <a:pt x="5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8"/>
              <p:cNvSpPr/>
              <p:nvPr/>
            </p:nvSpPr>
            <p:spPr>
              <a:xfrm>
                <a:off x="2228761" y="2214963"/>
                <a:ext cx="24003" cy="16641"/>
              </a:xfrm>
              <a:custGeom>
                <a:avLst/>
                <a:gdLst/>
                <a:ahLst/>
                <a:cxnLst/>
                <a:rect l="l" t="t" r="r" b="b"/>
                <a:pathLst>
                  <a:path w="688" h="477" extrusionOk="0">
                    <a:moveTo>
                      <a:pt x="80" y="1"/>
                    </a:moveTo>
                    <a:cubicBezTo>
                      <a:pt x="39" y="1"/>
                      <a:pt x="0" y="40"/>
                      <a:pt x="50" y="69"/>
                    </a:cubicBezTo>
                    <a:cubicBezTo>
                      <a:pt x="150" y="114"/>
                      <a:pt x="239" y="180"/>
                      <a:pt x="328" y="247"/>
                    </a:cubicBezTo>
                    <a:cubicBezTo>
                      <a:pt x="417" y="314"/>
                      <a:pt x="494" y="392"/>
                      <a:pt x="583" y="470"/>
                    </a:cubicBezTo>
                    <a:cubicBezTo>
                      <a:pt x="588" y="475"/>
                      <a:pt x="597" y="477"/>
                      <a:pt x="607" y="477"/>
                    </a:cubicBezTo>
                    <a:cubicBezTo>
                      <a:pt x="640" y="477"/>
                      <a:pt x="687" y="451"/>
                      <a:pt x="662" y="425"/>
                    </a:cubicBezTo>
                    <a:cubicBezTo>
                      <a:pt x="583" y="325"/>
                      <a:pt x="494" y="247"/>
                      <a:pt x="395" y="180"/>
                    </a:cubicBezTo>
                    <a:cubicBezTo>
                      <a:pt x="306" y="114"/>
                      <a:pt x="205" y="59"/>
                      <a:pt x="94" y="2"/>
                    </a:cubicBezTo>
                    <a:cubicBezTo>
                      <a:pt x="89" y="1"/>
                      <a:pt x="85" y="1"/>
                      <a:pt x="8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8"/>
              <p:cNvSpPr/>
              <p:nvPr/>
            </p:nvSpPr>
            <p:spPr>
              <a:xfrm>
                <a:off x="2229075" y="2204078"/>
                <a:ext cx="23026" cy="20584"/>
              </a:xfrm>
              <a:custGeom>
                <a:avLst/>
                <a:gdLst/>
                <a:ahLst/>
                <a:cxnLst/>
                <a:rect l="l" t="t" r="r" b="b"/>
                <a:pathLst>
                  <a:path w="660" h="590" extrusionOk="0">
                    <a:moveTo>
                      <a:pt x="40" y="0"/>
                    </a:moveTo>
                    <a:cubicBezTo>
                      <a:pt x="20" y="0"/>
                      <a:pt x="0" y="19"/>
                      <a:pt x="18" y="37"/>
                    </a:cubicBezTo>
                    <a:lnTo>
                      <a:pt x="85" y="70"/>
                    </a:lnTo>
                    <a:cubicBezTo>
                      <a:pt x="74" y="81"/>
                      <a:pt x="74" y="92"/>
                      <a:pt x="85" y="92"/>
                    </a:cubicBezTo>
                    <a:cubicBezTo>
                      <a:pt x="174" y="159"/>
                      <a:pt x="252" y="237"/>
                      <a:pt x="341" y="292"/>
                    </a:cubicBezTo>
                    <a:cubicBezTo>
                      <a:pt x="352" y="304"/>
                      <a:pt x="374" y="304"/>
                      <a:pt x="386" y="304"/>
                    </a:cubicBezTo>
                    <a:cubicBezTo>
                      <a:pt x="463" y="371"/>
                      <a:pt x="530" y="470"/>
                      <a:pt x="574" y="571"/>
                    </a:cubicBezTo>
                    <a:cubicBezTo>
                      <a:pt x="579" y="584"/>
                      <a:pt x="594" y="590"/>
                      <a:pt x="609" y="590"/>
                    </a:cubicBezTo>
                    <a:cubicBezTo>
                      <a:pt x="633" y="590"/>
                      <a:pt x="659" y="575"/>
                      <a:pt x="653" y="549"/>
                    </a:cubicBezTo>
                    <a:cubicBezTo>
                      <a:pt x="586" y="270"/>
                      <a:pt x="285" y="126"/>
                      <a:pt x="52" y="3"/>
                    </a:cubicBezTo>
                    <a:cubicBezTo>
                      <a:pt x="48" y="1"/>
                      <a:pt x="44" y="0"/>
                      <a:pt x="4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8"/>
              <p:cNvSpPr/>
              <p:nvPr/>
            </p:nvSpPr>
            <p:spPr>
              <a:xfrm>
                <a:off x="2206572" y="2247828"/>
                <a:ext cx="13467" cy="15909"/>
              </a:xfrm>
              <a:custGeom>
                <a:avLst/>
                <a:gdLst/>
                <a:ahLst/>
                <a:cxnLst/>
                <a:rect l="l" t="t" r="r" b="b"/>
                <a:pathLst>
                  <a:path w="386" h="456" extrusionOk="0">
                    <a:moveTo>
                      <a:pt x="61" y="1"/>
                    </a:moveTo>
                    <a:cubicBezTo>
                      <a:pt x="32" y="1"/>
                      <a:pt x="1" y="18"/>
                      <a:pt x="8" y="51"/>
                    </a:cubicBezTo>
                    <a:cubicBezTo>
                      <a:pt x="30" y="140"/>
                      <a:pt x="63" y="217"/>
                      <a:pt x="119" y="284"/>
                    </a:cubicBezTo>
                    <a:cubicBezTo>
                      <a:pt x="141" y="318"/>
                      <a:pt x="163" y="351"/>
                      <a:pt x="196" y="373"/>
                    </a:cubicBezTo>
                    <a:cubicBezTo>
                      <a:pt x="230" y="407"/>
                      <a:pt x="263" y="429"/>
                      <a:pt x="307" y="451"/>
                    </a:cubicBezTo>
                    <a:cubicBezTo>
                      <a:pt x="314" y="454"/>
                      <a:pt x="320" y="456"/>
                      <a:pt x="327" y="456"/>
                    </a:cubicBezTo>
                    <a:cubicBezTo>
                      <a:pt x="343" y="456"/>
                      <a:pt x="358" y="448"/>
                      <a:pt x="374" y="440"/>
                    </a:cubicBezTo>
                    <a:cubicBezTo>
                      <a:pt x="386" y="429"/>
                      <a:pt x="386" y="407"/>
                      <a:pt x="363" y="395"/>
                    </a:cubicBezTo>
                    <a:cubicBezTo>
                      <a:pt x="252" y="296"/>
                      <a:pt x="152" y="184"/>
                      <a:pt x="107" y="29"/>
                    </a:cubicBezTo>
                    <a:cubicBezTo>
                      <a:pt x="103" y="10"/>
                      <a:pt x="83" y="1"/>
                      <a:pt x="6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8"/>
              <p:cNvSpPr/>
              <p:nvPr/>
            </p:nvSpPr>
            <p:spPr>
              <a:xfrm>
                <a:off x="2223109" y="2248421"/>
                <a:ext cx="10117" cy="10396"/>
              </a:xfrm>
              <a:custGeom>
                <a:avLst/>
                <a:gdLst/>
                <a:ahLst/>
                <a:cxnLst/>
                <a:rect l="l" t="t" r="r" b="b"/>
                <a:pathLst>
                  <a:path w="290" h="298" extrusionOk="0">
                    <a:moveTo>
                      <a:pt x="56" y="0"/>
                    </a:moveTo>
                    <a:cubicBezTo>
                      <a:pt x="34" y="12"/>
                      <a:pt x="23" y="12"/>
                      <a:pt x="11" y="22"/>
                    </a:cubicBezTo>
                    <a:cubicBezTo>
                      <a:pt x="11" y="34"/>
                      <a:pt x="1" y="56"/>
                      <a:pt x="11" y="67"/>
                    </a:cubicBezTo>
                    <a:cubicBezTo>
                      <a:pt x="34" y="101"/>
                      <a:pt x="56" y="145"/>
                      <a:pt x="90" y="190"/>
                    </a:cubicBezTo>
                    <a:cubicBezTo>
                      <a:pt x="100" y="200"/>
                      <a:pt x="112" y="222"/>
                      <a:pt x="134" y="234"/>
                    </a:cubicBezTo>
                    <a:cubicBezTo>
                      <a:pt x="156" y="256"/>
                      <a:pt x="179" y="267"/>
                      <a:pt x="201" y="289"/>
                    </a:cubicBezTo>
                    <a:cubicBezTo>
                      <a:pt x="206" y="295"/>
                      <a:pt x="217" y="298"/>
                      <a:pt x="230" y="298"/>
                    </a:cubicBezTo>
                    <a:cubicBezTo>
                      <a:pt x="242" y="298"/>
                      <a:pt x="256" y="295"/>
                      <a:pt x="268" y="289"/>
                    </a:cubicBezTo>
                    <a:cubicBezTo>
                      <a:pt x="278" y="279"/>
                      <a:pt x="290" y="256"/>
                      <a:pt x="278" y="245"/>
                    </a:cubicBezTo>
                    <a:cubicBezTo>
                      <a:pt x="268" y="222"/>
                      <a:pt x="256" y="212"/>
                      <a:pt x="234" y="190"/>
                    </a:cubicBezTo>
                    <a:cubicBezTo>
                      <a:pt x="223" y="178"/>
                      <a:pt x="212" y="156"/>
                      <a:pt x="201" y="145"/>
                    </a:cubicBezTo>
                    <a:cubicBezTo>
                      <a:pt x="179" y="123"/>
                      <a:pt x="167" y="111"/>
                      <a:pt x="156" y="89"/>
                    </a:cubicBezTo>
                    <a:cubicBezTo>
                      <a:pt x="156" y="78"/>
                      <a:pt x="145" y="67"/>
                      <a:pt x="145" y="56"/>
                    </a:cubicBezTo>
                    <a:cubicBezTo>
                      <a:pt x="134" y="56"/>
                      <a:pt x="134" y="56"/>
                      <a:pt x="134" y="44"/>
                    </a:cubicBezTo>
                    <a:cubicBezTo>
                      <a:pt x="134" y="44"/>
                      <a:pt x="134" y="34"/>
                      <a:pt x="123" y="34"/>
                    </a:cubicBezTo>
                    <a:cubicBezTo>
                      <a:pt x="123" y="22"/>
                      <a:pt x="112" y="12"/>
                      <a:pt x="100" y="12"/>
                    </a:cubicBezTo>
                    <a:cubicBezTo>
                      <a:pt x="90" y="0"/>
                      <a:pt x="67" y="0"/>
                      <a:pt x="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8"/>
              <p:cNvSpPr/>
              <p:nvPr/>
            </p:nvSpPr>
            <p:spPr>
              <a:xfrm>
                <a:off x="2238251" y="2260807"/>
                <a:ext cx="4291" cy="3140"/>
              </a:xfrm>
              <a:custGeom>
                <a:avLst/>
                <a:gdLst/>
                <a:ahLst/>
                <a:cxnLst/>
                <a:rect l="l" t="t" r="r" b="b"/>
                <a:pathLst>
                  <a:path w="123" h="90" extrusionOk="0">
                    <a:moveTo>
                      <a:pt x="44" y="1"/>
                    </a:moveTo>
                    <a:cubicBezTo>
                      <a:pt x="44" y="1"/>
                      <a:pt x="34" y="1"/>
                      <a:pt x="34" y="12"/>
                    </a:cubicBezTo>
                    <a:lnTo>
                      <a:pt x="22" y="12"/>
                    </a:lnTo>
                    <a:cubicBezTo>
                      <a:pt x="22" y="12"/>
                      <a:pt x="12" y="12"/>
                      <a:pt x="12" y="23"/>
                    </a:cubicBezTo>
                    <a:lnTo>
                      <a:pt x="0" y="35"/>
                    </a:lnTo>
                    <a:lnTo>
                      <a:pt x="0" y="45"/>
                    </a:lnTo>
                    <a:lnTo>
                      <a:pt x="0" y="57"/>
                    </a:lnTo>
                    <a:cubicBezTo>
                      <a:pt x="0" y="57"/>
                      <a:pt x="0" y="68"/>
                      <a:pt x="12" y="68"/>
                    </a:cubicBezTo>
                    <a:lnTo>
                      <a:pt x="12" y="79"/>
                    </a:lnTo>
                    <a:lnTo>
                      <a:pt x="22" y="79"/>
                    </a:lnTo>
                    <a:cubicBezTo>
                      <a:pt x="34" y="79"/>
                      <a:pt x="34" y="90"/>
                      <a:pt x="44" y="90"/>
                    </a:cubicBezTo>
                    <a:lnTo>
                      <a:pt x="67" y="90"/>
                    </a:lnTo>
                    <a:cubicBezTo>
                      <a:pt x="67" y="90"/>
                      <a:pt x="78" y="90"/>
                      <a:pt x="78" y="79"/>
                    </a:cubicBezTo>
                    <a:lnTo>
                      <a:pt x="101" y="79"/>
                    </a:lnTo>
                    <a:lnTo>
                      <a:pt x="101" y="68"/>
                    </a:lnTo>
                    <a:cubicBezTo>
                      <a:pt x="111" y="68"/>
                      <a:pt x="111" y="68"/>
                      <a:pt x="111" y="57"/>
                    </a:cubicBezTo>
                    <a:lnTo>
                      <a:pt x="123" y="45"/>
                    </a:lnTo>
                    <a:cubicBezTo>
                      <a:pt x="111" y="45"/>
                      <a:pt x="111" y="35"/>
                      <a:pt x="111" y="35"/>
                    </a:cubicBezTo>
                    <a:cubicBezTo>
                      <a:pt x="111" y="35"/>
                      <a:pt x="111" y="23"/>
                      <a:pt x="101" y="23"/>
                    </a:cubicBezTo>
                    <a:lnTo>
                      <a:pt x="101" y="12"/>
                    </a:lnTo>
                    <a:lnTo>
                      <a:pt x="89" y="12"/>
                    </a:lnTo>
                    <a:cubicBezTo>
                      <a:pt x="78" y="12"/>
                      <a:pt x="78" y="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8"/>
              <p:cNvSpPr/>
              <p:nvPr/>
            </p:nvSpPr>
            <p:spPr>
              <a:xfrm>
                <a:off x="2240972" y="2255015"/>
                <a:ext cx="5477" cy="6629"/>
              </a:xfrm>
              <a:custGeom>
                <a:avLst/>
                <a:gdLst/>
                <a:ahLst/>
                <a:cxnLst/>
                <a:rect l="l" t="t" r="r" b="b"/>
                <a:pathLst>
                  <a:path w="157" h="190" extrusionOk="0">
                    <a:moveTo>
                      <a:pt x="45" y="1"/>
                    </a:moveTo>
                    <a:cubicBezTo>
                      <a:pt x="33" y="1"/>
                      <a:pt x="23" y="11"/>
                      <a:pt x="23" y="23"/>
                    </a:cubicBezTo>
                    <a:cubicBezTo>
                      <a:pt x="11" y="23"/>
                      <a:pt x="11" y="33"/>
                      <a:pt x="11" y="45"/>
                    </a:cubicBezTo>
                    <a:cubicBezTo>
                      <a:pt x="23" y="67"/>
                      <a:pt x="33" y="78"/>
                      <a:pt x="45" y="100"/>
                    </a:cubicBezTo>
                    <a:cubicBezTo>
                      <a:pt x="33" y="100"/>
                      <a:pt x="33" y="100"/>
                      <a:pt x="23" y="112"/>
                    </a:cubicBezTo>
                    <a:lnTo>
                      <a:pt x="11" y="112"/>
                    </a:lnTo>
                    <a:lnTo>
                      <a:pt x="11" y="134"/>
                    </a:lnTo>
                    <a:cubicBezTo>
                      <a:pt x="0" y="134"/>
                      <a:pt x="0" y="145"/>
                      <a:pt x="11" y="156"/>
                    </a:cubicBezTo>
                    <a:lnTo>
                      <a:pt x="11" y="167"/>
                    </a:lnTo>
                    <a:lnTo>
                      <a:pt x="23" y="178"/>
                    </a:lnTo>
                    <a:lnTo>
                      <a:pt x="45" y="178"/>
                    </a:lnTo>
                    <a:cubicBezTo>
                      <a:pt x="45" y="189"/>
                      <a:pt x="55" y="189"/>
                      <a:pt x="67" y="189"/>
                    </a:cubicBezTo>
                    <a:cubicBezTo>
                      <a:pt x="78" y="189"/>
                      <a:pt x="89" y="189"/>
                      <a:pt x="100" y="178"/>
                    </a:cubicBezTo>
                    <a:lnTo>
                      <a:pt x="112" y="178"/>
                    </a:lnTo>
                    <a:cubicBezTo>
                      <a:pt x="122" y="167"/>
                      <a:pt x="122" y="167"/>
                      <a:pt x="122" y="156"/>
                    </a:cubicBezTo>
                    <a:cubicBezTo>
                      <a:pt x="134" y="156"/>
                      <a:pt x="134" y="145"/>
                      <a:pt x="134" y="145"/>
                    </a:cubicBezTo>
                    <a:cubicBezTo>
                      <a:pt x="134" y="145"/>
                      <a:pt x="144" y="145"/>
                      <a:pt x="144" y="134"/>
                    </a:cubicBezTo>
                    <a:cubicBezTo>
                      <a:pt x="144" y="134"/>
                      <a:pt x="156" y="134"/>
                      <a:pt x="156" y="122"/>
                    </a:cubicBezTo>
                    <a:lnTo>
                      <a:pt x="156" y="100"/>
                    </a:lnTo>
                    <a:cubicBezTo>
                      <a:pt x="144" y="100"/>
                      <a:pt x="134" y="90"/>
                      <a:pt x="134" y="78"/>
                    </a:cubicBezTo>
                    <a:lnTo>
                      <a:pt x="122" y="67"/>
                    </a:lnTo>
                    <a:lnTo>
                      <a:pt x="122" y="56"/>
                    </a:lnTo>
                    <a:cubicBezTo>
                      <a:pt x="112" y="45"/>
                      <a:pt x="112" y="33"/>
                      <a:pt x="112" y="23"/>
                    </a:cubicBezTo>
                    <a:cubicBezTo>
                      <a:pt x="100" y="23"/>
                      <a:pt x="89" y="11"/>
                      <a:pt x="8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8"/>
              <p:cNvSpPr/>
              <p:nvPr/>
            </p:nvSpPr>
            <p:spPr>
              <a:xfrm>
                <a:off x="2241600" y="2241234"/>
                <a:ext cx="12699" cy="16920"/>
              </a:xfrm>
              <a:custGeom>
                <a:avLst/>
                <a:gdLst/>
                <a:ahLst/>
                <a:cxnLst/>
                <a:rect l="l" t="t" r="r" b="b"/>
                <a:pathLst>
                  <a:path w="364" h="485" extrusionOk="0">
                    <a:moveTo>
                      <a:pt x="58" y="1"/>
                    </a:moveTo>
                    <a:cubicBezTo>
                      <a:pt x="30" y="1"/>
                      <a:pt x="0" y="21"/>
                      <a:pt x="15" y="50"/>
                    </a:cubicBezTo>
                    <a:cubicBezTo>
                      <a:pt x="60" y="117"/>
                      <a:pt x="104" y="184"/>
                      <a:pt x="149" y="262"/>
                    </a:cubicBezTo>
                    <a:cubicBezTo>
                      <a:pt x="193" y="329"/>
                      <a:pt x="227" y="406"/>
                      <a:pt x="271" y="473"/>
                    </a:cubicBezTo>
                    <a:cubicBezTo>
                      <a:pt x="279" y="481"/>
                      <a:pt x="294" y="485"/>
                      <a:pt x="309" y="485"/>
                    </a:cubicBezTo>
                    <a:cubicBezTo>
                      <a:pt x="336" y="485"/>
                      <a:pt x="363" y="472"/>
                      <a:pt x="349" y="451"/>
                    </a:cubicBezTo>
                    <a:cubicBezTo>
                      <a:pt x="327" y="362"/>
                      <a:pt x="282" y="295"/>
                      <a:pt x="238" y="228"/>
                    </a:cubicBezTo>
                    <a:cubicBezTo>
                      <a:pt x="193" y="151"/>
                      <a:pt x="138" y="84"/>
                      <a:pt x="94" y="17"/>
                    </a:cubicBezTo>
                    <a:cubicBezTo>
                      <a:pt x="86" y="6"/>
                      <a:pt x="72" y="1"/>
                      <a:pt x="5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8"/>
              <p:cNvSpPr/>
              <p:nvPr/>
            </p:nvSpPr>
            <p:spPr>
              <a:xfrm>
                <a:off x="2110943" y="2276611"/>
                <a:ext cx="135503" cy="51250"/>
              </a:xfrm>
              <a:custGeom>
                <a:avLst/>
                <a:gdLst/>
                <a:ahLst/>
                <a:cxnLst/>
                <a:rect l="l" t="t" r="r" b="b"/>
                <a:pathLst>
                  <a:path w="3884" h="1469" extrusionOk="0">
                    <a:moveTo>
                      <a:pt x="174" y="0"/>
                    </a:moveTo>
                    <a:cubicBezTo>
                      <a:pt x="64" y="0"/>
                      <a:pt x="1" y="4"/>
                      <a:pt x="1" y="4"/>
                    </a:cubicBezTo>
                    <a:cubicBezTo>
                      <a:pt x="1" y="4"/>
                      <a:pt x="90" y="494"/>
                      <a:pt x="468" y="860"/>
                    </a:cubicBezTo>
                    <a:cubicBezTo>
                      <a:pt x="836" y="1228"/>
                      <a:pt x="891" y="1206"/>
                      <a:pt x="1869" y="1394"/>
                    </a:cubicBezTo>
                    <a:cubicBezTo>
                      <a:pt x="2152" y="1449"/>
                      <a:pt x="2438" y="1468"/>
                      <a:pt x="2704" y="1468"/>
                    </a:cubicBezTo>
                    <a:cubicBezTo>
                      <a:pt x="3359" y="1468"/>
                      <a:pt x="3883" y="1350"/>
                      <a:pt x="3883" y="1350"/>
                    </a:cubicBezTo>
                    <a:lnTo>
                      <a:pt x="3649" y="672"/>
                    </a:lnTo>
                    <a:cubicBezTo>
                      <a:pt x="3649" y="672"/>
                      <a:pt x="3360" y="538"/>
                      <a:pt x="3127" y="516"/>
                    </a:cubicBezTo>
                    <a:cubicBezTo>
                      <a:pt x="2882" y="482"/>
                      <a:pt x="2882" y="427"/>
                      <a:pt x="2270" y="427"/>
                    </a:cubicBezTo>
                    <a:cubicBezTo>
                      <a:pt x="1647" y="415"/>
                      <a:pt x="1780" y="205"/>
                      <a:pt x="1147" y="93"/>
                    </a:cubicBezTo>
                    <a:cubicBezTo>
                      <a:pt x="731" y="14"/>
                      <a:pt x="375" y="0"/>
                      <a:pt x="17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8"/>
              <p:cNvSpPr/>
              <p:nvPr/>
            </p:nvSpPr>
            <p:spPr>
              <a:xfrm>
                <a:off x="2271221" y="2076108"/>
                <a:ext cx="135468" cy="205697"/>
              </a:xfrm>
              <a:custGeom>
                <a:avLst/>
                <a:gdLst/>
                <a:ahLst/>
                <a:cxnLst/>
                <a:rect l="l" t="t" r="r" b="b"/>
                <a:pathLst>
                  <a:path w="3883" h="5896" extrusionOk="0">
                    <a:moveTo>
                      <a:pt x="842" y="0"/>
                    </a:moveTo>
                    <a:cubicBezTo>
                      <a:pt x="602" y="0"/>
                      <a:pt x="353" y="260"/>
                      <a:pt x="179" y="1002"/>
                    </a:cubicBezTo>
                    <a:cubicBezTo>
                      <a:pt x="1" y="1747"/>
                      <a:pt x="401" y="2837"/>
                      <a:pt x="456" y="3649"/>
                    </a:cubicBezTo>
                    <a:cubicBezTo>
                      <a:pt x="512" y="4472"/>
                      <a:pt x="234" y="5317"/>
                      <a:pt x="234" y="5317"/>
                    </a:cubicBezTo>
                    <a:lnTo>
                      <a:pt x="1190" y="5896"/>
                    </a:lnTo>
                    <a:cubicBezTo>
                      <a:pt x="1190" y="5896"/>
                      <a:pt x="1524" y="5406"/>
                      <a:pt x="2114" y="5206"/>
                    </a:cubicBezTo>
                    <a:cubicBezTo>
                      <a:pt x="2715" y="4995"/>
                      <a:pt x="2525" y="5139"/>
                      <a:pt x="3115" y="4739"/>
                    </a:cubicBezTo>
                    <a:cubicBezTo>
                      <a:pt x="3693" y="4328"/>
                      <a:pt x="3882" y="3693"/>
                      <a:pt x="3771" y="3216"/>
                    </a:cubicBezTo>
                    <a:cubicBezTo>
                      <a:pt x="3649" y="2726"/>
                      <a:pt x="3326" y="2715"/>
                      <a:pt x="2915" y="2559"/>
                    </a:cubicBezTo>
                    <a:cubicBezTo>
                      <a:pt x="2503" y="2392"/>
                      <a:pt x="2058" y="2025"/>
                      <a:pt x="1825" y="1780"/>
                    </a:cubicBezTo>
                    <a:cubicBezTo>
                      <a:pt x="1591" y="1536"/>
                      <a:pt x="1635" y="1214"/>
                      <a:pt x="1625" y="868"/>
                    </a:cubicBezTo>
                    <a:cubicBezTo>
                      <a:pt x="1613" y="535"/>
                      <a:pt x="1591" y="413"/>
                      <a:pt x="1424" y="334"/>
                    </a:cubicBezTo>
                    <a:cubicBezTo>
                      <a:pt x="1269" y="245"/>
                      <a:pt x="1101" y="12"/>
                      <a:pt x="857" y="1"/>
                    </a:cubicBezTo>
                    <a:cubicBezTo>
                      <a:pt x="852" y="1"/>
                      <a:pt x="847" y="0"/>
                      <a:pt x="842"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8"/>
              <p:cNvSpPr/>
              <p:nvPr/>
            </p:nvSpPr>
            <p:spPr>
              <a:xfrm>
                <a:off x="2278233" y="2133011"/>
                <a:ext cx="80311" cy="148795"/>
              </a:xfrm>
              <a:custGeom>
                <a:avLst/>
                <a:gdLst/>
                <a:ahLst/>
                <a:cxnLst/>
                <a:rect l="l" t="t" r="r" b="b"/>
                <a:pathLst>
                  <a:path w="2302" h="4265" extrusionOk="0">
                    <a:moveTo>
                      <a:pt x="420" y="0"/>
                    </a:moveTo>
                    <a:cubicBezTo>
                      <a:pt x="309" y="0"/>
                      <a:pt x="194" y="84"/>
                      <a:pt x="122" y="183"/>
                    </a:cubicBezTo>
                    <a:cubicBezTo>
                      <a:pt x="67" y="261"/>
                      <a:pt x="45" y="406"/>
                      <a:pt x="0" y="505"/>
                    </a:cubicBezTo>
                    <a:cubicBezTo>
                      <a:pt x="89" y="1017"/>
                      <a:pt x="222" y="1562"/>
                      <a:pt x="255" y="2018"/>
                    </a:cubicBezTo>
                    <a:cubicBezTo>
                      <a:pt x="311" y="2841"/>
                      <a:pt x="33" y="3686"/>
                      <a:pt x="33" y="3686"/>
                    </a:cubicBezTo>
                    <a:lnTo>
                      <a:pt x="989" y="4265"/>
                    </a:lnTo>
                    <a:cubicBezTo>
                      <a:pt x="989" y="4265"/>
                      <a:pt x="1323" y="3775"/>
                      <a:pt x="1913" y="3575"/>
                    </a:cubicBezTo>
                    <a:cubicBezTo>
                      <a:pt x="2079" y="3520"/>
                      <a:pt x="2180" y="3486"/>
                      <a:pt x="2257" y="3464"/>
                    </a:cubicBezTo>
                    <a:cubicBezTo>
                      <a:pt x="2302" y="3264"/>
                      <a:pt x="2257" y="3053"/>
                      <a:pt x="2213" y="2852"/>
                    </a:cubicBezTo>
                    <a:cubicBezTo>
                      <a:pt x="2091" y="2385"/>
                      <a:pt x="1946" y="1918"/>
                      <a:pt x="1780" y="1462"/>
                    </a:cubicBezTo>
                    <a:cubicBezTo>
                      <a:pt x="1701" y="1262"/>
                      <a:pt x="1590" y="1051"/>
                      <a:pt x="1390" y="1006"/>
                    </a:cubicBezTo>
                    <a:cubicBezTo>
                      <a:pt x="1340" y="995"/>
                      <a:pt x="1290" y="995"/>
                      <a:pt x="1240" y="995"/>
                    </a:cubicBezTo>
                    <a:cubicBezTo>
                      <a:pt x="1190" y="995"/>
                      <a:pt x="1140" y="995"/>
                      <a:pt x="1090" y="984"/>
                    </a:cubicBezTo>
                    <a:cubicBezTo>
                      <a:pt x="934" y="939"/>
                      <a:pt x="845" y="784"/>
                      <a:pt x="789" y="639"/>
                    </a:cubicBezTo>
                    <a:cubicBezTo>
                      <a:pt x="745" y="483"/>
                      <a:pt x="734" y="327"/>
                      <a:pt x="656" y="183"/>
                    </a:cubicBezTo>
                    <a:cubicBezTo>
                      <a:pt x="623" y="116"/>
                      <a:pt x="578" y="50"/>
                      <a:pt x="500" y="16"/>
                    </a:cubicBezTo>
                    <a:cubicBezTo>
                      <a:pt x="474" y="5"/>
                      <a:pt x="447" y="0"/>
                      <a:pt x="42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8"/>
              <p:cNvSpPr/>
              <p:nvPr/>
            </p:nvSpPr>
            <p:spPr>
              <a:xfrm>
                <a:off x="2291002" y="2100565"/>
                <a:ext cx="6245" cy="32655"/>
              </a:xfrm>
              <a:custGeom>
                <a:avLst/>
                <a:gdLst/>
                <a:ahLst/>
                <a:cxnLst/>
                <a:rect l="l" t="t" r="r" b="b"/>
                <a:pathLst>
                  <a:path w="179" h="936" extrusionOk="0">
                    <a:moveTo>
                      <a:pt x="146" y="1"/>
                    </a:moveTo>
                    <a:cubicBezTo>
                      <a:pt x="134" y="1"/>
                      <a:pt x="123" y="12"/>
                      <a:pt x="112" y="23"/>
                    </a:cubicBezTo>
                    <a:cubicBezTo>
                      <a:pt x="45" y="323"/>
                      <a:pt x="12" y="624"/>
                      <a:pt x="1" y="935"/>
                    </a:cubicBezTo>
                    <a:lnTo>
                      <a:pt x="79" y="935"/>
                    </a:lnTo>
                    <a:cubicBezTo>
                      <a:pt x="90" y="634"/>
                      <a:pt x="112" y="323"/>
                      <a:pt x="168" y="34"/>
                    </a:cubicBezTo>
                    <a:cubicBezTo>
                      <a:pt x="179" y="12"/>
                      <a:pt x="156" y="1"/>
                      <a:pt x="146"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8"/>
              <p:cNvSpPr/>
              <p:nvPr/>
            </p:nvSpPr>
            <p:spPr>
              <a:xfrm>
                <a:off x="2289851" y="2133185"/>
                <a:ext cx="4710" cy="61716"/>
              </a:xfrm>
              <a:custGeom>
                <a:avLst/>
                <a:gdLst/>
                <a:ahLst/>
                <a:cxnLst/>
                <a:rect l="l" t="t" r="r" b="b"/>
                <a:pathLst>
                  <a:path w="135" h="1769" extrusionOk="0">
                    <a:moveTo>
                      <a:pt x="34" y="0"/>
                    </a:moveTo>
                    <a:cubicBezTo>
                      <a:pt x="23" y="256"/>
                      <a:pt x="23" y="512"/>
                      <a:pt x="23" y="767"/>
                    </a:cubicBezTo>
                    <a:cubicBezTo>
                      <a:pt x="23" y="1101"/>
                      <a:pt x="23" y="1434"/>
                      <a:pt x="1" y="1768"/>
                    </a:cubicBezTo>
                    <a:cubicBezTo>
                      <a:pt x="34" y="1757"/>
                      <a:pt x="67" y="1735"/>
                      <a:pt x="90" y="1724"/>
                    </a:cubicBezTo>
                    <a:cubicBezTo>
                      <a:pt x="134" y="1179"/>
                      <a:pt x="100" y="623"/>
                      <a:pt x="112" y="67"/>
                    </a:cubicBezTo>
                    <a:lnTo>
                      <a:pt x="112" y="0"/>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8"/>
              <p:cNvSpPr/>
              <p:nvPr/>
            </p:nvSpPr>
            <p:spPr>
              <a:xfrm>
                <a:off x="2302655" y="2128510"/>
                <a:ext cx="8547" cy="21351"/>
              </a:xfrm>
              <a:custGeom>
                <a:avLst/>
                <a:gdLst/>
                <a:ahLst/>
                <a:cxnLst/>
                <a:rect l="l" t="t" r="r" b="b"/>
                <a:pathLst>
                  <a:path w="245" h="612" extrusionOk="0">
                    <a:moveTo>
                      <a:pt x="190" y="1"/>
                    </a:moveTo>
                    <a:cubicBezTo>
                      <a:pt x="168" y="1"/>
                      <a:pt x="156" y="11"/>
                      <a:pt x="145" y="23"/>
                    </a:cubicBezTo>
                    <a:cubicBezTo>
                      <a:pt x="89" y="156"/>
                      <a:pt x="45" y="290"/>
                      <a:pt x="0" y="423"/>
                    </a:cubicBezTo>
                    <a:cubicBezTo>
                      <a:pt x="23" y="479"/>
                      <a:pt x="45" y="545"/>
                      <a:pt x="56" y="612"/>
                    </a:cubicBezTo>
                    <a:cubicBezTo>
                      <a:pt x="101" y="423"/>
                      <a:pt x="156" y="223"/>
                      <a:pt x="234" y="34"/>
                    </a:cubicBezTo>
                    <a:cubicBezTo>
                      <a:pt x="245" y="11"/>
                      <a:pt x="212" y="1"/>
                      <a:pt x="19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8"/>
              <p:cNvSpPr/>
              <p:nvPr/>
            </p:nvSpPr>
            <p:spPr>
              <a:xfrm>
                <a:off x="2297212" y="2143268"/>
                <a:ext cx="7431" cy="48912"/>
              </a:xfrm>
              <a:custGeom>
                <a:avLst/>
                <a:gdLst/>
                <a:ahLst/>
                <a:cxnLst/>
                <a:rect l="l" t="t" r="r" b="b"/>
                <a:pathLst>
                  <a:path w="213" h="1402" extrusionOk="0">
                    <a:moveTo>
                      <a:pt x="156" y="0"/>
                    </a:moveTo>
                    <a:cubicBezTo>
                      <a:pt x="34" y="456"/>
                      <a:pt x="23" y="923"/>
                      <a:pt x="1" y="1402"/>
                    </a:cubicBezTo>
                    <a:lnTo>
                      <a:pt x="101" y="1368"/>
                    </a:lnTo>
                    <a:cubicBezTo>
                      <a:pt x="112" y="1024"/>
                      <a:pt x="134" y="678"/>
                      <a:pt x="190" y="345"/>
                    </a:cubicBezTo>
                    <a:cubicBezTo>
                      <a:pt x="190" y="290"/>
                      <a:pt x="201" y="245"/>
                      <a:pt x="212" y="189"/>
                    </a:cubicBezTo>
                    <a:cubicBezTo>
                      <a:pt x="201" y="122"/>
                      <a:pt x="179" y="56"/>
                      <a:pt x="156"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8"/>
              <p:cNvSpPr/>
              <p:nvPr/>
            </p:nvSpPr>
            <p:spPr>
              <a:xfrm>
                <a:off x="2313924" y="2157991"/>
                <a:ext cx="6594" cy="9350"/>
              </a:xfrm>
              <a:custGeom>
                <a:avLst/>
                <a:gdLst/>
                <a:ahLst/>
                <a:cxnLst/>
                <a:rect l="l" t="t" r="r" b="b"/>
                <a:pathLst>
                  <a:path w="189" h="268" extrusionOk="0">
                    <a:moveTo>
                      <a:pt x="134" y="1"/>
                    </a:moveTo>
                    <a:cubicBezTo>
                      <a:pt x="122" y="1"/>
                      <a:pt x="100" y="12"/>
                      <a:pt x="89" y="23"/>
                    </a:cubicBezTo>
                    <a:cubicBezTo>
                      <a:pt x="67" y="90"/>
                      <a:pt x="33" y="167"/>
                      <a:pt x="0" y="234"/>
                    </a:cubicBezTo>
                    <a:lnTo>
                      <a:pt x="67" y="268"/>
                    </a:lnTo>
                    <a:lnTo>
                      <a:pt x="100" y="268"/>
                    </a:lnTo>
                    <a:cubicBezTo>
                      <a:pt x="122" y="190"/>
                      <a:pt x="144" y="112"/>
                      <a:pt x="178" y="45"/>
                    </a:cubicBezTo>
                    <a:cubicBezTo>
                      <a:pt x="189" y="12"/>
                      <a:pt x="167" y="1"/>
                      <a:pt x="1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8"/>
              <p:cNvSpPr/>
              <p:nvPr/>
            </p:nvSpPr>
            <p:spPr>
              <a:xfrm>
                <a:off x="2307714" y="2166155"/>
                <a:ext cx="9699" cy="23689"/>
              </a:xfrm>
              <a:custGeom>
                <a:avLst/>
                <a:gdLst/>
                <a:ahLst/>
                <a:cxnLst/>
                <a:rect l="l" t="t" r="r" b="b"/>
                <a:pathLst>
                  <a:path w="278" h="679" extrusionOk="0">
                    <a:moveTo>
                      <a:pt x="178" y="0"/>
                    </a:moveTo>
                    <a:cubicBezTo>
                      <a:pt x="100" y="223"/>
                      <a:pt x="45" y="445"/>
                      <a:pt x="0" y="679"/>
                    </a:cubicBezTo>
                    <a:cubicBezTo>
                      <a:pt x="45" y="667"/>
                      <a:pt x="78" y="667"/>
                      <a:pt x="112" y="667"/>
                    </a:cubicBezTo>
                    <a:cubicBezTo>
                      <a:pt x="144" y="457"/>
                      <a:pt x="201" y="245"/>
                      <a:pt x="278" y="34"/>
                    </a:cubicBezTo>
                    <a:lnTo>
                      <a:pt x="245" y="34"/>
                    </a:lnTo>
                    <a:lnTo>
                      <a:pt x="178" y="0"/>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8"/>
              <p:cNvSpPr/>
              <p:nvPr/>
            </p:nvSpPr>
            <p:spPr>
              <a:xfrm>
                <a:off x="2338765" y="2176621"/>
                <a:ext cx="13571" cy="27212"/>
              </a:xfrm>
              <a:custGeom>
                <a:avLst/>
                <a:gdLst/>
                <a:ahLst/>
                <a:cxnLst/>
                <a:rect l="l" t="t" r="r" b="b"/>
                <a:pathLst>
                  <a:path w="389" h="780" extrusionOk="0">
                    <a:moveTo>
                      <a:pt x="166" y="1"/>
                    </a:moveTo>
                    <a:cubicBezTo>
                      <a:pt x="156" y="1"/>
                      <a:pt x="144" y="1"/>
                      <a:pt x="134" y="12"/>
                    </a:cubicBezTo>
                    <a:cubicBezTo>
                      <a:pt x="89" y="45"/>
                      <a:pt x="45" y="78"/>
                      <a:pt x="0" y="123"/>
                    </a:cubicBezTo>
                    <a:cubicBezTo>
                      <a:pt x="11" y="145"/>
                      <a:pt x="33" y="179"/>
                      <a:pt x="45" y="212"/>
                    </a:cubicBezTo>
                    <a:cubicBezTo>
                      <a:pt x="89" y="157"/>
                      <a:pt x="144" y="112"/>
                      <a:pt x="200" y="56"/>
                    </a:cubicBezTo>
                    <a:cubicBezTo>
                      <a:pt x="233" y="34"/>
                      <a:pt x="200" y="1"/>
                      <a:pt x="166" y="1"/>
                    </a:cubicBezTo>
                    <a:close/>
                    <a:moveTo>
                      <a:pt x="322" y="612"/>
                    </a:moveTo>
                    <a:cubicBezTo>
                      <a:pt x="289" y="646"/>
                      <a:pt x="255" y="668"/>
                      <a:pt x="223" y="713"/>
                    </a:cubicBezTo>
                    <a:cubicBezTo>
                      <a:pt x="223" y="735"/>
                      <a:pt x="233" y="757"/>
                      <a:pt x="245" y="779"/>
                    </a:cubicBezTo>
                    <a:cubicBezTo>
                      <a:pt x="278" y="723"/>
                      <a:pt x="322" y="679"/>
                      <a:pt x="367" y="646"/>
                    </a:cubicBezTo>
                    <a:cubicBezTo>
                      <a:pt x="389" y="624"/>
                      <a:pt x="367" y="612"/>
                      <a:pt x="344" y="612"/>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8"/>
              <p:cNvSpPr/>
              <p:nvPr/>
            </p:nvSpPr>
            <p:spPr>
              <a:xfrm>
                <a:off x="2319715" y="2180878"/>
                <a:ext cx="27596" cy="46610"/>
              </a:xfrm>
              <a:custGeom>
                <a:avLst/>
                <a:gdLst/>
                <a:ahLst/>
                <a:cxnLst/>
                <a:rect l="l" t="t" r="r" b="b"/>
                <a:pathLst>
                  <a:path w="791" h="1336" extrusionOk="0">
                    <a:moveTo>
                      <a:pt x="546" y="1"/>
                    </a:moveTo>
                    <a:cubicBezTo>
                      <a:pt x="334" y="190"/>
                      <a:pt x="156" y="423"/>
                      <a:pt x="23" y="680"/>
                    </a:cubicBezTo>
                    <a:cubicBezTo>
                      <a:pt x="23" y="690"/>
                      <a:pt x="12" y="702"/>
                      <a:pt x="1" y="713"/>
                    </a:cubicBezTo>
                    <a:cubicBezTo>
                      <a:pt x="34" y="757"/>
                      <a:pt x="57" y="791"/>
                      <a:pt x="90" y="824"/>
                    </a:cubicBezTo>
                    <a:cubicBezTo>
                      <a:pt x="156" y="668"/>
                      <a:pt x="235" y="524"/>
                      <a:pt x="334" y="390"/>
                    </a:cubicBezTo>
                    <a:cubicBezTo>
                      <a:pt x="413" y="279"/>
                      <a:pt x="502" y="179"/>
                      <a:pt x="591" y="90"/>
                    </a:cubicBezTo>
                    <a:cubicBezTo>
                      <a:pt x="579" y="57"/>
                      <a:pt x="557" y="23"/>
                      <a:pt x="546" y="1"/>
                    </a:cubicBezTo>
                    <a:close/>
                    <a:moveTo>
                      <a:pt x="769" y="591"/>
                    </a:moveTo>
                    <a:cubicBezTo>
                      <a:pt x="680" y="680"/>
                      <a:pt x="624" y="791"/>
                      <a:pt x="557" y="891"/>
                    </a:cubicBezTo>
                    <a:cubicBezTo>
                      <a:pt x="490" y="1002"/>
                      <a:pt x="413" y="1125"/>
                      <a:pt x="346" y="1236"/>
                    </a:cubicBezTo>
                    <a:lnTo>
                      <a:pt x="379" y="1335"/>
                    </a:lnTo>
                    <a:cubicBezTo>
                      <a:pt x="457" y="1214"/>
                      <a:pt x="524" y="1091"/>
                      <a:pt x="601" y="969"/>
                    </a:cubicBezTo>
                    <a:cubicBezTo>
                      <a:pt x="657" y="868"/>
                      <a:pt x="712" y="746"/>
                      <a:pt x="791" y="657"/>
                    </a:cubicBezTo>
                    <a:cubicBezTo>
                      <a:pt x="779" y="635"/>
                      <a:pt x="769" y="613"/>
                      <a:pt x="769" y="59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8"/>
              <p:cNvSpPr/>
              <p:nvPr/>
            </p:nvSpPr>
            <p:spPr>
              <a:xfrm>
                <a:off x="2343405" y="2178191"/>
                <a:ext cx="18246" cy="16711"/>
              </a:xfrm>
              <a:custGeom>
                <a:avLst/>
                <a:gdLst/>
                <a:ahLst/>
                <a:cxnLst/>
                <a:rect l="l" t="t" r="r" b="b"/>
                <a:pathLst>
                  <a:path w="523" h="479" extrusionOk="0">
                    <a:moveTo>
                      <a:pt x="478" y="0"/>
                    </a:moveTo>
                    <a:cubicBezTo>
                      <a:pt x="300" y="100"/>
                      <a:pt x="122" y="233"/>
                      <a:pt x="1" y="401"/>
                    </a:cubicBezTo>
                    <a:cubicBezTo>
                      <a:pt x="11" y="434"/>
                      <a:pt x="11" y="456"/>
                      <a:pt x="23" y="478"/>
                    </a:cubicBezTo>
                    <a:cubicBezTo>
                      <a:pt x="145" y="300"/>
                      <a:pt x="312" y="144"/>
                      <a:pt x="501" y="33"/>
                    </a:cubicBezTo>
                    <a:cubicBezTo>
                      <a:pt x="523" y="11"/>
                      <a:pt x="512" y="0"/>
                      <a:pt x="49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8"/>
              <p:cNvSpPr/>
              <p:nvPr/>
            </p:nvSpPr>
            <p:spPr>
              <a:xfrm>
                <a:off x="2337195" y="2192146"/>
                <a:ext cx="7012" cy="10920"/>
              </a:xfrm>
              <a:custGeom>
                <a:avLst/>
                <a:gdLst/>
                <a:ahLst/>
                <a:cxnLst/>
                <a:rect l="l" t="t" r="r" b="b"/>
                <a:pathLst>
                  <a:path w="201" h="313" extrusionOk="0">
                    <a:moveTo>
                      <a:pt x="179" y="1"/>
                    </a:moveTo>
                    <a:cubicBezTo>
                      <a:pt x="112" y="90"/>
                      <a:pt x="56" y="189"/>
                      <a:pt x="11" y="290"/>
                    </a:cubicBezTo>
                    <a:cubicBezTo>
                      <a:pt x="1" y="312"/>
                      <a:pt x="23" y="312"/>
                      <a:pt x="34" y="312"/>
                    </a:cubicBezTo>
                    <a:cubicBezTo>
                      <a:pt x="56" y="312"/>
                      <a:pt x="67" y="312"/>
                      <a:pt x="67" y="301"/>
                    </a:cubicBezTo>
                    <a:cubicBezTo>
                      <a:pt x="112" y="223"/>
                      <a:pt x="156" y="156"/>
                      <a:pt x="201" y="78"/>
                    </a:cubicBezTo>
                    <a:cubicBezTo>
                      <a:pt x="189" y="56"/>
                      <a:pt x="189" y="34"/>
                      <a:pt x="179"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8"/>
              <p:cNvSpPr/>
              <p:nvPr/>
            </p:nvSpPr>
            <p:spPr>
              <a:xfrm>
                <a:off x="2349999" y="2199124"/>
                <a:ext cx="16711" cy="17130"/>
              </a:xfrm>
              <a:custGeom>
                <a:avLst/>
                <a:gdLst/>
                <a:ahLst/>
                <a:cxnLst/>
                <a:rect l="l" t="t" r="r" b="b"/>
                <a:pathLst>
                  <a:path w="479" h="491" extrusionOk="0">
                    <a:moveTo>
                      <a:pt x="434" y="1"/>
                    </a:moveTo>
                    <a:cubicBezTo>
                      <a:pt x="423" y="1"/>
                      <a:pt x="412" y="1"/>
                      <a:pt x="412" y="12"/>
                    </a:cubicBezTo>
                    <a:cubicBezTo>
                      <a:pt x="245" y="112"/>
                      <a:pt x="111" y="234"/>
                      <a:pt x="0" y="390"/>
                    </a:cubicBezTo>
                    <a:lnTo>
                      <a:pt x="34" y="490"/>
                    </a:lnTo>
                    <a:cubicBezTo>
                      <a:pt x="156" y="323"/>
                      <a:pt x="289" y="167"/>
                      <a:pt x="457" y="45"/>
                    </a:cubicBezTo>
                    <a:cubicBezTo>
                      <a:pt x="479" y="23"/>
                      <a:pt x="457" y="1"/>
                      <a:pt x="4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8"/>
              <p:cNvSpPr/>
              <p:nvPr/>
            </p:nvSpPr>
            <p:spPr>
              <a:xfrm>
                <a:off x="2334857" y="2212696"/>
                <a:ext cx="16327" cy="27596"/>
              </a:xfrm>
              <a:custGeom>
                <a:avLst/>
                <a:gdLst/>
                <a:ahLst/>
                <a:cxnLst/>
                <a:rect l="l" t="t" r="r" b="b"/>
                <a:pathLst>
                  <a:path w="468" h="791" extrusionOk="0">
                    <a:moveTo>
                      <a:pt x="434" y="1"/>
                    </a:moveTo>
                    <a:cubicBezTo>
                      <a:pt x="345" y="112"/>
                      <a:pt x="256" y="245"/>
                      <a:pt x="179" y="368"/>
                    </a:cubicBezTo>
                    <a:cubicBezTo>
                      <a:pt x="123" y="468"/>
                      <a:pt x="56" y="568"/>
                      <a:pt x="1" y="657"/>
                    </a:cubicBezTo>
                    <a:cubicBezTo>
                      <a:pt x="1" y="702"/>
                      <a:pt x="12" y="746"/>
                      <a:pt x="12" y="791"/>
                    </a:cubicBezTo>
                    <a:cubicBezTo>
                      <a:pt x="78" y="680"/>
                      <a:pt x="145" y="579"/>
                      <a:pt x="212" y="468"/>
                    </a:cubicBezTo>
                    <a:cubicBezTo>
                      <a:pt x="290" y="346"/>
                      <a:pt x="379" y="213"/>
                      <a:pt x="468" y="101"/>
                    </a:cubicBezTo>
                    <a:lnTo>
                      <a:pt x="434" y="1"/>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8"/>
              <p:cNvSpPr/>
              <p:nvPr/>
            </p:nvSpPr>
            <p:spPr>
              <a:xfrm>
                <a:off x="2354639" y="2211928"/>
                <a:ext cx="17897" cy="22537"/>
              </a:xfrm>
              <a:custGeom>
                <a:avLst/>
                <a:gdLst/>
                <a:ahLst/>
                <a:cxnLst/>
                <a:rect l="l" t="t" r="r" b="b"/>
                <a:pathLst>
                  <a:path w="513" h="646" extrusionOk="0">
                    <a:moveTo>
                      <a:pt x="446" y="1"/>
                    </a:moveTo>
                    <a:cubicBezTo>
                      <a:pt x="435" y="1"/>
                      <a:pt x="413" y="12"/>
                      <a:pt x="413" y="23"/>
                    </a:cubicBezTo>
                    <a:cubicBezTo>
                      <a:pt x="268" y="190"/>
                      <a:pt x="134" y="356"/>
                      <a:pt x="1" y="524"/>
                    </a:cubicBezTo>
                    <a:cubicBezTo>
                      <a:pt x="12" y="546"/>
                      <a:pt x="12" y="568"/>
                      <a:pt x="23" y="590"/>
                    </a:cubicBezTo>
                    <a:cubicBezTo>
                      <a:pt x="23" y="613"/>
                      <a:pt x="23" y="635"/>
                      <a:pt x="34" y="646"/>
                    </a:cubicBezTo>
                    <a:cubicBezTo>
                      <a:pt x="201" y="468"/>
                      <a:pt x="357" y="267"/>
                      <a:pt x="490" y="57"/>
                    </a:cubicBezTo>
                    <a:cubicBezTo>
                      <a:pt x="512" y="23"/>
                      <a:pt x="479" y="1"/>
                      <a:pt x="446"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8"/>
              <p:cNvSpPr/>
              <p:nvPr/>
            </p:nvSpPr>
            <p:spPr>
              <a:xfrm>
                <a:off x="2334089" y="2230175"/>
                <a:ext cx="21770" cy="27212"/>
              </a:xfrm>
              <a:custGeom>
                <a:avLst/>
                <a:gdLst/>
                <a:ahLst/>
                <a:cxnLst/>
                <a:rect l="l" t="t" r="r" b="b"/>
                <a:pathLst>
                  <a:path w="624" h="780" extrusionOk="0">
                    <a:moveTo>
                      <a:pt x="590" y="1"/>
                    </a:moveTo>
                    <a:cubicBezTo>
                      <a:pt x="534" y="67"/>
                      <a:pt x="468" y="145"/>
                      <a:pt x="412" y="212"/>
                    </a:cubicBezTo>
                    <a:cubicBezTo>
                      <a:pt x="312" y="323"/>
                      <a:pt x="212" y="434"/>
                      <a:pt x="100" y="545"/>
                    </a:cubicBezTo>
                    <a:cubicBezTo>
                      <a:pt x="78" y="579"/>
                      <a:pt x="45" y="601"/>
                      <a:pt x="23" y="634"/>
                    </a:cubicBezTo>
                    <a:cubicBezTo>
                      <a:pt x="11" y="679"/>
                      <a:pt x="1" y="723"/>
                      <a:pt x="1" y="779"/>
                    </a:cubicBezTo>
                    <a:cubicBezTo>
                      <a:pt x="1" y="768"/>
                      <a:pt x="11" y="768"/>
                      <a:pt x="11" y="768"/>
                    </a:cubicBezTo>
                    <a:cubicBezTo>
                      <a:pt x="145" y="646"/>
                      <a:pt x="268" y="512"/>
                      <a:pt x="389" y="390"/>
                    </a:cubicBezTo>
                    <a:lnTo>
                      <a:pt x="623" y="123"/>
                    </a:lnTo>
                    <a:cubicBezTo>
                      <a:pt x="612" y="112"/>
                      <a:pt x="612" y="90"/>
                      <a:pt x="612" y="67"/>
                    </a:cubicBezTo>
                    <a:cubicBezTo>
                      <a:pt x="601" y="45"/>
                      <a:pt x="601" y="23"/>
                      <a:pt x="590"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8"/>
              <p:cNvSpPr/>
              <p:nvPr/>
            </p:nvSpPr>
            <p:spPr>
              <a:xfrm>
                <a:off x="2325158" y="2151816"/>
                <a:ext cx="12455" cy="16676"/>
              </a:xfrm>
              <a:custGeom>
                <a:avLst/>
                <a:gdLst/>
                <a:ahLst/>
                <a:cxnLst/>
                <a:rect l="l" t="t" r="r" b="b"/>
                <a:pathLst>
                  <a:path w="357" h="478" extrusionOk="0">
                    <a:moveTo>
                      <a:pt x="312" y="0"/>
                    </a:moveTo>
                    <a:cubicBezTo>
                      <a:pt x="301" y="0"/>
                      <a:pt x="290" y="11"/>
                      <a:pt x="279" y="22"/>
                    </a:cubicBezTo>
                    <a:cubicBezTo>
                      <a:pt x="178" y="156"/>
                      <a:pt x="89" y="300"/>
                      <a:pt x="0" y="456"/>
                    </a:cubicBezTo>
                    <a:cubicBezTo>
                      <a:pt x="12" y="456"/>
                      <a:pt x="23" y="456"/>
                      <a:pt x="45" y="467"/>
                    </a:cubicBezTo>
                    <a:cubicBezTo>
                      <a:pt x="56" y="467"/>
                      <a:pt x="67" y="467"/>
                      <a:pt x="79" y="478"/>
                    </a:cubicBezTo>
                    <a:cubicBezTo>
                      <a:pt x="156" y="322"/>
                      <a:pt x="245" y="178"/>
                      <a:pt x="334" y="45"/>
                    </a:cubicBezTo>
                    <a:cubicBezTo>
                      <a:pt x="356" y="22"/>
                      <a:pt x="334" y="0"/>
                      <a:pt x="312"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8"/>
              <p:cNvSpPr/>
              <p:nvPr/>
            </p:nvSpPr>
            <p:spPr>
              <a:xfrm>
                <a:off x="2314273" y="2167690"/>
                <a:ext cx="13641" cy="33038"/>
              </a:xfrm>
              <a:custGeom>
                <a:avLst/>
                <a:gdLst/>
                <a:ahLst/>
                <a:cxnLst/>
                <a:rect l="l" t="t" r="r" b="b"/>
                <a:pathLst>
                  <a:path w="391" h="947" extrusionOk="0">
                    <a:moveTo>
                      <a:pt x="312" y="1"/>
                    </a:moveTo>
                    <a:cubicBezTo>
                      <a:pt x="179" y="257"/>
                      <a:pt x="68" y="524"/>
                      <a:pt x="1" y="801"/>
                    </a:cubicBezTo>
                    <a:cubicBezTo>
                      <a:pt x="1" y="813"/>
                      <a:pt x="13" y="835"/>
                      <a:pt x="13" y="857"/>
                    </a:cubicBezTo>
                    <a:cubicBezTo>
                      <a:pt x="23" y="880"/>
                      <a:pt x="45" y="913"/>
                      <a:pt x="57" y="946"/>
                    </a:cubicBezTo>
                    <a:cubicBezTo>
                      <a:pt x="112" y="746"/>
                      <a:pt x="168" y="557"/>
                      <a:pt x="246" y="368"/>
                    </a:cubicBezTo>
                    <a:cubicBezTo>
                      <a:pt x="290" y="245"/>
                      <a:pt x="335" y="134"/>
                      <a:pt x="391" y="23"/>
                    </a:cubicBezTo>
                    <a:cubicBezTo>
                      <a:pt x="379" y="12"/>
                      <a:pt x="368" y="12"/>
                      <a:pt x="357" y="12"/>
                    </a:cubicBezTo>
                    <a:cubicBezTo>
                      <a:pt x="335" y="1"/>
                      <a:pt x="324" y="1"/>
                      <a:pt x="312"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8"/>
              <p:cNvSpPr/>
              <p:nvPr/>
            </p:nvSpPr>
            <p:spPr>
              <a:xfrm>
                <a:off x="2028327" y="2244305"/>
                <a:ext cx="209918" cy="104035"/>
              </a:xfrm>
              <a:custGeom>
                <a:avLst/>
                <a:gdLst/>
                <a:ahLst/>
                <a:cxnLst/>
                <a:rect l="l" t="t" r="r" b="b"/>
                <a:pathLst>
                  <a:path w="6017" h="2982" extrusionOk="0">
                    <a:moveTo>
                      <a:pt x="683" y="0"/>
                    </a:moveTo>
                    <a:cubicBezTo>
                      <a:pt x="487" y="0"/>
                      <a:pt x="310" y="42"/>
                      <a:pt x="211" y="107"/>
                    </a:cubicBezTo>
                    <a:cubicBezTo>
                      <a:pt x="0" y="229"/>
                      <a:pt x="145" y="207"/>
                      <a:pt x="345" y="474"/>
                    </a:cubicBezTo>
                    <a:cubicBezTo>
                      <a:pt x="534" y="752"/>
                      <a:pt x="345" y="763"/>
                      <a:pt x="478" y="1141"/>
                    </a:cubicBezTo>
                    <a:cubicBezTo>
                      <a:pt x="623" y="1509"/>
                      <a:pt x="1380" y="2120"/>
                      <a:pt x="2258" y="2431"/>
                    </a:cubicBezTo>
                    <a:cubicBezTo>
                      <a:pt x="3137" y="2743"/>
                      <a:pt x="3147" y="2665"/>
                      <a:pt x="3882" y="2921"/>
                    </a:cubicBezTo>
                    <a:cubicBezTo>
                      <a:pt x="4007" y="2964"/>
                      <a:pt x="4150" y="2982"/>
                      <a:pt x="4302" y="2982"/>
                    </a:cubicBezTo>
                    <a:cubicBezTo>
                      <a:pt x="5055" y="2982"/>
                      <a:pt x="6017" y="2543"/>
                      <a:pt x="6017" y="2543"/>
                    </a:cubicBezTo>
                    <a:lnTo>
                      <a:pt x="5940" y="1542"/>
                    </a:lnTo>
                    <a:cubicBezTo>
                      <a:pt x="5940" y="1542"/>
                      <a:pt x="5731" y="1475"/>
                      <a:pt x="5479" y="1475"/>
                    </a:cubicBezTo>
                    <a:cubicBezTo>
                      <a:pt x="5423" y="1475"/>
                      <a:pt x="5364" y="1478"/>
                      <a:pt x="5305" y="1486"/>
                    </a:cubicBezTo>
                    <a:cubicBezTo>
                      <a:pt x="5025" y="1525"/>
                      <a:pt x="4938" y="1639"/>
                      <a:pt x="4453" y="1639"/>
                    </a:cubicBezTo>
                    <a:cubicBezTo>
                      <a:pt x="4380" y="1639"/>
                      <a:pt x="4298" y="1636"/>
                      <a:pt x="4205" y="1631"/>
                    </a:cubicBezTo>
                    <a:cubicBezTo>
                      <a:pt x="3493" y="1575"/>
                      <a:pt x="3671" y="1297"/>
                      <a:pt x="3281" y="930"/>
                    </a:cubicBezTo>
                    <a:cubicBezTo>
                      <a:pt x="2881" y="563"/>
                      <a:pt x="2725" y="686"/>
                      <a:pt x="2235" y="641"/>
                    </a:cubicBezTo>
                    <a:cubicBezTo>
                      <a:pt x="1746" y="585"/>
                      <a:pt x="1635" y="363"/>
                      <a:pt x="1291" y="152"/>
                    </a:cubicBezTo>
                    <a:cubicBezTo>
                      <a:pt x="1110" y="44"/>
                      <a:pt x="886" y="0"/>
                      <a:pt x="68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8"/>
              <p:cNvSpPr/>
              <p:nvPr/>
            </p:nvSpPr>
            <p:spPr>
              <a:xfrm>
                <a:off x="2077206" y="2272459"/>
                <a:ext cx="60181" cy="65623"/>
              </a:xfrm>
              <a:custGeom>
                <a:avLst/>
                <a:gdLst/>
                <a:ahLst/>
                <a:cxnLst/>
                <a:rect l="l" t="t" r="r" b="b"/>
                <a:pathLst>
                  <a:path w="1725" h="1881" extrusionOk="0">
                    <a:moveTo>
                      <a:pt x="34" y="1"/>
                    </a:moveTo>
                    <a:cubicBezTo>
                      <a:pt x="11" y="1"/>
                      <a:pt x="1" y="12"/>
                      <a:pt x="11" y="23"/>
                    </a:cubicBezTo>
                    <a:cubicBezTo>
                      <a:pt x="367" y="279"/>
                      <a:pt x="679" y="590"/>
                      <a:pt x="923" y="946"/>
                    </a:cubicBezTo>
                    <a:cubicBezTo>
                      <a:pt x="1124" y="1246"/>
                      <a:pt x="1302" y="1569"/>
                      <a:pt x="1546" y="1836"/>
                    </a:cubicBezTo>
                    <a:cubicBezTo>
                      <a:pt x="1602" y="1858"/>
                      <a:pt x="1669" y="1869"/>
                      <a:pt x="1724" y="1881"/>
                    </a:cubicBezTo>
                    <a:cubicBezTo>
                      <a:pt x="1591" y="1758"/>
                      <a:pt x="1480" y="1624"/>
                      <a:pt x="1368" y="1480"/>
                    </a:cubicBezTo>
                    <a:cubicBezTo>
                      <a:pt x="1113" y="1124"/>
                      <a:pt x="891" y="757"/>
                      <a:pt x="579" y="445"/>
                    </a:cubicBezTo>
                    <a:cubicBezTo>
                      <a:pt x="412" y="279"/>
                      <a:pt x="234" y="134"/>
                      <a:pt x="4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8"/>
              <p:cNvSpPr/>
              <p:nvPr/>
            </p:nvSpPr>
            <p:spPr>
              <a:xfrm>
                <a:off x="2050830" y="2260039"/>
                <a:ext cx="70263" cy="73752"/>
              </a:xfrm>
              <a:custGeom>
                <a:avLst/>
                <a:gdLst/>
                <a:ahLst/>
                <a:cxnLst/>
                <a:rect l="l" t="t" r="r" b="b"/>
                <a:pathLst>
                  <a:path w="2014" h="2114" extrusionOk="0">
                    <a:moveTo>
                      <a:pt x="45" y="1"/>
                    </a:moveTo>
                    <a:cubicBezTo>
                      <a:pt x="23" y="1"/>
                      <a:pt x="0" y="23"/>
                      <a:pt x="23" y="34"/>
                    </a:cubicBezTo>
                    <a:cubicBezTo>
                      <a:pt x="646" y="657"/>
                      <a:pt x="1101" y="1469"/>
                      <a:pt x="1780" y="2036"/>
                    </a:cubicBezTo>
                    <a:cubicBezTo>
                      <a:pt x="1869" y="2069"/>
                      <a:pt x="1946" y="2092"/>
                      <a:pt x="2013" y="2114"/>
                    </a:cubicBezTo>
                    <a:cubicBezTo>
                      <a:pt x="1913" y="2036"/>
                      <a:pt x="1813" y="1958"/>
                      <a:pt x="1724" y="1881"/>
                    </a:cubicBezTo>
                    <a:cubicBezTo>
                      <a:pt x="1324" y="1525"/>
                      <a:pt x="1001" y="1091"/>
                      <a:pt x="668" y="680"/>
                    </a:cubicBezTo>
                    <a:cubicBezTo>
                      <a:pt x="478" y="446"/>
                      <a:pt x="278" y="223"/>
                      <a:pt x="67" y="12"/>
                    </a:cubicBezTo>
                    <a:cubicBezTo>
                      <a:pt x="56" y="1"/>
                      <a:pt x="56" y="1"/>
                      <a:pt x="4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8"/>
              <p:cNvSpPr/>
              <p:nvPr/>
            </p:nvSpPr>
            <p:spPr>
              <a:xfrm>
                <a:off x="2062064" y="2292625"/>
                <a:ext cx="23724" cy="27212"/>
              </a:xfrm>
              <a:custGeom>
                <a:avLst/>
                <a:gdLst/>
                <a:ahLst/>
                <a:cxnLst/>
                <a:rect l="l" t="t" r="r" b="b"/>
                <a:pathLst>
                  <a:path w="680" h="780" extrusionOk="0">
                    <a:moveTo>
                      <a:pt x="45" y="1"/>
                    </a:moveTo>
                    <a:cubicBezTo>
                      <a:pt x="23" y="1"/>
                      <a:pt x="1" y="12"/>
                      <a:pt x="12" y="35"/>
                    </a:cubicBezTo>
                    <a:cubicBezTo>
                      <a:pt x="123" y="235"/>
                      <a:pt x="257" y="435"/>
                      <a:pt x="413" y="613"/>
                    </a:cubicBezTo>
                    <a:cubicBezTo>
                      <a:pt x="490" y="668"/>
                      <a:pt x="590" y="724"/>
                      <a:pt x="679" y="779"/>
                    </a:cubicBezTo>
                    <a:cubicBezTo>
                      <a:pt x="635" y="735"/>
                      <a:pt x="601" y="691"/>
                      <a:pt x="557" y="635"/>
                    </a:cubicBezTo>
                    <a:cubicBezTo>
                      <a:pt x="379" y="446"/>
                      <a:pt x="223" y="235"/>
                      <a:pt x="79" y="12"/>
                    </a:cubicBezTo>
                    <a:cubicBezTo>
                      <a:pt x="79" y="1"/>
                      <a:pt x="67" y="1"/>
                      <a:pt x="4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8"/>
              <p:cNvSpPr/>
              <p:nvPr/>
            </p:nvSpPr>
            <p:spPr>
              <a:xfrm>
                <a:off x="2114048" y="2282542"/>
                <a:ext cx="46226" cy="48563"/>
              </a:xfrm>
              <a:custGeom>
                <a:avLst/>
                <a:gdLst/>
                <a:ahLst/>
                <a:cxnLst/>
                <a:rect l="l" t="t" r="r" b="b"/>
                <a:pathLst>
                  <a:path w="1325" h="1392" extrusionOk="0">
                    <a:moveTo>
                      <a:pt x="68" y="1"/>
                    </a:moveTo>
                    <a:cubicBezTo>
                      <a:pt x="35" y="1"/>
                      <a:pt x="1" y="35"/>
                      <a:pt x="45" y="57"/>
                    </a:cubicBezTo>
                    <a:cubicBezTo>
                      <a:pt x="635" y="290"/>
                      <a:pt x="769" y="980"/>
                      <a:pt x="1214" y="1380"/>
                    </a:cubicBezTo>
                    <a:cubicBezTo>
                      <a:pt x="1214" y="1380"/>
                      <a:pt x="1224" y="1391"/>
                      <a:pt x="1247" y="1391"/>
                    </a:cubicBezTo>
                    <a:cubicBezTo>
                      <a:pt x="1280" y="1391"/>
                      <a:pt x="1325" y="1358"/>
                      <a:pt x="1291" y="1325"/>
                    </a:cubicBezTo>
                    <a:cubicBezTo>
                      <a:pt x="1191" y="1202"/>
                      <a:pt x="1091" y="1080"/>
                      <a:pt x="1002" y="947"/>
                    </a:cubicBezTo>
                    <a:cubicBezTo>
                      <a:pt x="913" y="813"/>
                      <a:pt x="836" y="680"/>
                      <a:pt x="735" y="546"/>
                    </a:cubicBezTo>
                    <a:cubicBezTo>
                      <a:pt x="569" y="312"/>
                      <a:pt x="357" y="101"/>
                      <a:pt x="9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8"/>
              <p:cNvSpPr/>
              <p:nvPr/>
            </p:nvSpPr>
            <p:spPr>
              <a:xfrm>
                <a:off x="2155600" y="2311674"/>
                <a:ext cx="31085" cy="36492"/>
              </a:xfrm>
              <a:custGeom>
                <a:avLst/>
                <a:gdLst/>
                <a:ahLst/>
                <a:cxnLst/>
                <a:rect l="l" t="t" r="r" b="b"/>
                <a:pathLst>
                  <a:path w="891" h="1046" extrusionOk="0">
                    <a:moveTo>
                      <a:pt x="56" y="0"/>
                    </a:moveTo>
                    <a:cubicBezTo>
                      <a:pt x="23" y="0"/>
                      <a:pt x="0" y="23"/>
                      <a:pt x="11" y="45"/>
                    </a:cubicBezTo>
                    <a:cubicBezTo>
                      <a:pt x="145" y="423"/>
                      <a:pt x="379" y="812"/>
                      <a:pt x="712" y="1046"/>
                    </a:cubicBezTo>
                    <a:cubicBezTo>
                      <a:pt x="767" y="1046"/>
                      <a:pt x="823" y="1046"/>
                      <a:pt x="890" y="1034"/>
                    </a:cubicBezTo>
                    <a:cubicBezTo>
                      <a:pt x="757" y="957"/>
                      <a:pt x="634" y="856"/>
                      <a:pt x="523" y="745"/>
                    </a:cubicBezTo>
                    <a:cubicBezTo>
                      <a:pt x="334" y="534"/>
                      <a:pt x="201" y="290"/>
                      <a:pt x="100" y="23"/>
                    </a:cubicBezTo>
                    <a:cubicBezTo>
                      <a:pt x="89" y="11"/>
                      <a:pt x="67" y="0"/>
                      <a:pt x="56"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8"/>
              <p:cNvSpPr/>
              <p:nvPr/>
            </p:nvSpPr>
            <p:spPr>
              <a:xfrm>
                <a:off x="2122596" y="2301173"/>
                <a:ext cx="50098" cy="46610"/>
              </a:xfrm>
              <a:custGeom>
                <a:avLst/>
                <a:gdLst/>
                <a:ahLst/>
                <a:cxnLst/>
                <a:rect l="l" t="t" r="r" b="b"/>
                <a:pathLst>
                  <a:path w="1436" h="1336" extrusionOk="0">
                    <a:moveTo>
                      <a:pt x="34" y="1"/>
                    </a:moveTo>
                    <a:cubicBezTo>
                      <a:pt x="23" y="1"/>
                      <a:pt x="1" y="12"/>
                      <a:pt x="12" y="23"/>
                    </a:cubicBezTo>
                    <a:cubicBezTo>
                      <a:pt x="390" y="423"/>
                      <a:pt x="724" y="979"/>
                      <a:pt x="1202" y="1291"/>
                    </a:cubicBezTo>
                    <a:cubicBezTo>
                      <a:pt x="1280" y="1313"/>
                      <a:pt x="1358" y="1335"/>
                      <a:pt x="1436" y="1335"/>
                    </a:cubicBezTo>
                    <a:cubicBezTo>
                      <a:pt x="868" y="1035"/>
                      <a:pt x="502" y="457"/>
                      <a:pt x="57" y="12"/>
                    </a:cubicBezTo>
                    <a:cubicBezTo>
                      <a:pt x="45" y="1"/>
                      <a:pt x="45" y="1"/>
                      <a:pt x="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8"/>
              <p:cNvSpPr/>
              <p:nvPr/>
            </p:nvSpPr>
            <p:spPr>
              <a:xfrm>
                <a:off x="2161810" y="2189495"/>
                <a:ext cx="175414" cy="158808"/>
              </a:xfrm>
              <a:custGeom>
                <a:avLst/>
                <a:gdLst/>
                <a:ahLst/>
                <a:cxnLst/>
                <a:rect l="l" t="t" r="r" b="b"/>
                <a:pathLst>
                  <a:path w="5028" h="4552" extrusionOk="0">
                    <a:moveTo>
                      <a:pt x="4296" y="0"/>
                    </a:moveTo>
                    <a:cubicBezTo>
                      <a:pt x="4263" y="0"/>
                      <a:pt x="4208" y="8"/>
                      <a:pt x="4116" y="21"/>
                    </a:cubicBezTo>
                    <a:cubicBezTo>
                      <a:pt x="3793" y="65"/>
                      <a:pt x="3148" y="332"/>
                      <a:pt x="2925" y="710"/>
                    </a:cubicBezTo>
                    <a:cubicBezTo>
                      <a:pt x="2703" y="1100"/>
                      <a:pt x="2470" y="1968"/>
                      <a:pt x="2191" y="2089"/>
                    </a:cubicBezTo>
                    <a:cubicBezTo>
                      <a:pt x="1913" y="2212"/>
                      <a:pt x="1357" y="2145"/>
                      <a:pt x="1001" y="2267"/>
                    </a:cubicBezTo>
                    <a:cubicBezTo>
                      <a:pt x="780" y="2350"/>
                      <a:pt x="606" y="2373"/>
                      <a:pt x="468" y="2373"/>
                    </a:cubicBezTo>
                    <a:cubicBezTo>
                      <a:pt x="385" y="2373"/>
                      <a:pt x="315" y="2365"/>
                      <a:pt x="256" y="2356"/>
                    </a:cubicBezTo>
                    <a:cubicBezTo>
                      <a:pt x="216" y="2351"/>
                      <a:pt x="181" y="2348"/>
                      <a:pt x="151" y="2348"/>
                    </a:cubicBezTo>
                    <a:cubicBezTo>
                      <a:pt x="52" y="2348"/>
                      <a:pt x="0" y="2383"/>
                      <a:pt x="0" y="2501"/>
                    </a:cubicBezTo>
                    <a:cubicBezTo>
                      <a:pt x="0" y="2657"/>
                      <a:pt x="56" y="2813"/>
                      <a:pt x="56" y="3146"/>
                    </a:cubicBezTo>
                    <a:cubicBezTo>
                      <a:pt x="45" y="3480"/>
                      <a:pt x="78" y="3569"/>
                      <a:pt x="411" y="3891"/>
                    </a:cubicBezTo>
                    <a:cubicBezTo>
                      <a:pt x="717" y="4197"/>
                      <a:pt x="882" y="4551"/>
                      <a:pt x="1229" y="4551"/>
                    </a:cubicBezTo>
                    <a:cubicBezTo>
                      <a:pt x="1249" y="4551"/>
                      <a:pt x="1269" y="4550"/>
                      <a:pt x="1291" y="4548"/>
                    </a:cubicBezTo>
                    <a:cubicBezTo>
                      <a:pt x="1656" y="4517"/>
                      <a:pt x="2412" y="4320"/>
                      <a:pt x="2819" y="4320"/>
                    </a:cubicBezTo>
                    <a:cubicBezTo>
                      <a:pt x="2858" y="4320"/>
                      <a:pt x="2893" y="4322"/>
                      <a:pt x="2925" y="4325"/>
                    </a:cubicBezTo>
                    <a:cubicBezTo>
                      <a:pt x="2960" y="4330"/>
                      <a:pt x="2996" y="4332"/>
                      <a:pt x="3031" y="4332"/>
                    </a:cubicBezTo>
                    <a:cubicBezTo>
                      <a:pt x="3365" y="4332"/>
                      <a:pt x="3693" y="4154"/>
                      <a:pt x="3804" y="4002"/>
                    </a:cubicBezTo>
                    <a:cubicBezTo>
                      <a:pt x="4171" y="3480"/>
                      <a:pt x="4504" y="3624"/>
                      <a:pt x="4716" y="2868"/>
                    </a:cubicBezTo>
                    <a:cubicBezTo>
                      <a:pt x="4927" y="2112"/>
                      <a:pt x="5028" y="1634"/>
                      <a:pt x="4939" y="1200"/>
                    </a:cubicBezTo>
                    <a:cubicBezTo>
                      <a:pt x="4850" y="777"/>
                      <a:pt x="4482" y="477"/>
                      <a:pt x="4383" y="232"/>
                    </a:cubicBezTo>
                    <a:cubicBezTo>
                      <a:pt x="4318" y="55"/>
                      <a:pt x="4382" y="0"/>
                      <a:pt x="429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8"/>
              <p:cNvSpPr/>
              <p:nvPr/>
            </p:nvSpPr>
            <p:spPr>
              <a:xfrm>
                <a:off x="2204479" y="2222011"/>
                <a:ext cx="132747" cy="123851"/>
              </a:xfrm>
              <a:custGeom>
                <a:avLst/>
                <a:gdLst/>
                <a:ahLst/>
                <a:cxnLst/>
                <a:rect l="l" t="t" r="r" b="b"/>
                <a:pathLst>
                  <a:path w="3805" h="3550" extrusionOk="0">
                    <a:moveTo>
                      <a:pt x="3615" y="1"/>
                    </a:moveTo>
                    <a:cubicBezTo>
                      <a:pt x="3426" y="23"/>
                      <a:pt x="3237" y="67"/>
                      <a:pt x="3081" y="168"/>
                    </a:cubicBezTo>
                    <a:cubicBezTo>
                      <a:pt x="2837" y="324"/>
                      <a:pt x="2681" y="591"/>
                      <a:pt x="2403" y="680"/>
                    </a:cubicBezTo>
                    <a:cubicBezTo>
                      <a:pt x="2336" y="713"/>
                      <a:pt x="2258" y="713"/>
                      <a:pt x="2191" y="746"/>
                    </a:cubicBezTo>
                    <a:cubicBezTo>
                      <a:pt x="2136" y="779"/>
                      <a:pt x="2080" y="824"/>
                      <a:pt x="2047" y="868"/>
                    </a:cubicBezTo>
                    <a:cubicBezTo>
                      <a:pt x="1925" y="1002"/>
                      <a:pt x="1847" y="1147"/>
                      <a:pt x="1803" y="1313"/>
                    </a:cubicBezTo>
                    <a:cubicBezTo>
                      <a:pt x="1769" y="1424"/>
                      <a:pt x="1747" y="1558"/>
                      <a:pt x="1691" y="1658"/>
                    </a:cubicBezTo>
                    <a:cubicBezTo>
                      <a:pt x="1513" y="1914"/>
                      <a:pt x="1113" y="1891"/>
                      <a:pt x="868" y="2092"/>
                    </a:cubicBezTo>
                    <a:cubicBezTo>
                      <a:pt x="757" y="2192"/>
                      <a:pt x="679" y="2326"/>
                      <a:pt x="612" y="2459"/>
                    </a:cubicBezTo>
                    <a:cubicBezTo>
                      <a:pt x="568" y="2559"/>
                      <a:pt x="512" y="2659"/>
                      <a:pt x="401" y="2670"/>
                    </a:cubicBezTo>
                    <a:cubicBezTo>
                      <a:pt x="390" y="2674"/>
                      <a:pt x="379" y="2675"/>
                      <a:pt x="368" y="2675"/>
                    </a:cubicBezTo>
                    <a:cubicBezTo>
                      <a:pt x="345" y="2675"/>
                      <a:pt x="323" y="2670"/>
                      <a:pt x="301" y="2670"/>
                    </a:cubicBezTo>
                    <a:cubicBezTo>
                      <a:pt x="277" y="2662"/>
                      <a:pt x="260" y="2655"/>
                      <a:pt x="239" y="2655"/>
                    </a:cubicBezTo>
                    <a:cubicBezTo>
                      <a:pt x="231" y="2655"/>
                      <a:pt x="222" y="2656"/>
                      <a:pt x="212" y="2659"/>
                    </a:cubicBezTo>
                    <a:cubicBezTo>
                      <a:pt x="112" y="2659"/>
                      <a:pt x="45" y="2748"/>
                      <a:pt x="23" y="2837"/>
                    </a:cubicBezTo>
                    <a:cubicBezTo>
                      <a:pt x="1" y="2926"/>
                      <a:pt x="23" y="3026"/>
                      <a:pt x="56" y="3115"/>
                    </a:cubicBezTo>
                    <a:cubicBezTo>
                      <a:pt x="134" y="3304"/>
                      <a:pt x="290" y="3460"/>
                      <a:pt x="468" y="3549"/>
                    </a:cubicBezTo>
                    <a:cubicBezTo>
                      <a:pt x="837" y="3481"/>
                      <a:pt x="1299" y="3387"/>
                      <a:pt x="1588" y="3387"/>
                    </a:cubicBezTo>
                    <a:cubicBezTo>
                      <a:pt x="1630" y="3387"/>
                      <a:pt x="1668" y="3389"/>
                      <a:pt x="1702" y="3393"/>
                    </a:cubicBezTo>
                    <a:cubicBezTo>
                      <a:pt x="1737" y="3398"/>
                      <a:pt x="1773" y="3400"/>
                      <a:pt x="1808" y="3400"/>
                    </a:cubicBezTo>
                    <a:cubicBezTo>
                      <a:pt x="2142" y="3400"/>
                      <a:pt x="2470" y="3222"/>
                      <a:pt x="2581" y="3070"/>
                    </a:cubicBezTo>
                    <a:cubicBezTo>
                      <a:pt x="2948" y="2548"/>
                      <a:pt x="3281" y="2692"/>
                      <a:pt x="3493" y="1936"/>
                    </a:cubicBezTo>
                    <a:cubicBezTo>
                      <a:pt x="3704" y="1180"/>
                      <a:pt x="3805" y="702"/>
                      <a:pt x="3716" y="268"/>
                    </a:cubicBezTo>
                    <a:cubicBezTo>
                      <a:pt x="3693" y="179"/>
                      <a:pt x="3660" y="79"/>
                      <a:pt x="361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8"/>
              <p:cNvSpPr/>
              <p:nvPr/>
            </p:nvSpPr>
            <p:spPr>
              <a:xfrm>
                <a:off x="2194012" y="2290706"/>
                <a:ext cx="14757" cy="26445"/>
              </a:xfrm>
              <a:custGeom>
                <a:avLst/>
                <a:gdLst/>
                <a:ahLst/>
                <a:cxnLst/>
                <a:rect l="l" t="t" r="r" b="b"/>
                <a:pathLst>
                  <a:path w="423" h="758" extrusionOk="0">
                    <a:moveTo>
                      <a:pt x="22" y="1"/>
                    </a:moveTo>
                    <a:cubicBezTo>
                      <a:pt x="12" y="1"/>
                      <a:pt x="0" y="11"/>
                      <a:pt x="0" y="23"/>
                    </a:cubicBezTo>
                    <a:cubicBezTo>
                      <a:pt x="111" y="278"/>
                      <a:pt x="223" y="535"/>
                      <a:pt x="368" y="757"/>
                    </a:cubicBezTo>
                    <a:cubicBezTo>
                      <a:pt x="390" y="746"/>
                      <a:pt x="412" y="723"/>
                      <a:pt x="423" y="713"/>
                    </a:cubicBezTo>
                    <a:cubicBezTo>
                      <a:pt x="279" y="501"/>
                      <a:pt x="156" y="256"/>
                      <a:pt x="56" y="11"/>
                    </a:cubicBezTo>
                    <a:cubicBezTo>
                      <a:pt x="45" y="1"/>
                      <a:pt x="34" y="1"/>
                      <a:pt x="22"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8"/>
              <p:cNvSpPr/>
              <p:nvPr/>
            </p:nvSpPr>
            <p:spPr>
              <a:xfrm>
                <a:off x="2239402" y="2341538"/>
                <a:ext cx="4710" cy="1221"/>
              </a:xfrm>
              <a:custGeom>
                <a:avLst/>
                <a:gdLst/>
                <a:ahLst/>
                <a:cxnLst/>
                <a:rect l="l" t="t" r="r" b="b"/>
                <a:pathLst>
                  <a:path w="135" h="35" extrusionOk="0">
                    <a:moveTo>
                      <a:pt x="134" y="0"/>
                    </a:moveTo>
                    <a:lnTo>
                      <a:pt x="1" y="34"/>
                    </a:lnTo>
                    <a:lnTo>
                      <a:pt x="1" y="34"/>
                    </a:lnTo>
                    <a:lnTo>
                      <a:pt x="134" y="0"/>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8"/>
              <p:cNvSpPr/>
              <p:nvPr/>
            </p:nvSpPr>
            <p:spPr>
              <a:xfrm>
                <a:off x="2239402" y="2341538"/>
                <a:ext cx="4710" cy="1221"/>
              </a:xfrm>
              <a:custGeom>
                <a:avLst/>
                <a:gdLst/>
                <a:ahLst/>
                <a:cxnLst/>
                <a:rect l="l" t="t" r="r" b="b"/>
                <a:pathLst>
                  <a:path w="135" h="35" extrusionOk="0">
                    <a:moveTo>
                      <a:pt x="134" y="0"/>
                    </a:moveTo>
                    <a:lnTo>
                      <a:pt x="1" y="34"/>
                    </a:lnTo>
                    <a:lnTo>
                      <a:pt x="1" y="34"/>
                    </a:lnTo>
                    <a:lnTo>
                      <a:pt x="134" y="0"/>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8"/>
              <p:cNvSpPr/>
              <p:nvPr/>
            </p:nvSpPr>
            <p:spPr>
              <a:xfrm>
                <a:off x="2206816" y="2315547"/>
                <a:ext cx="37295" cy="27212"/>
              </a:xfrm>
              <a:custGeom>
                <a:avLst/>
                <a:gdLst/>
                <a:ahLst/>
                <a:cxnLst/>
                <a:rect l="l" t="t" r="r" b="b"/>
                <a:pathLst>
                  <a:path w="1069" h="780" extrusionOk="0">
                    <a:moveTo>
                      <a:pt x="56" y="1"/>
                    </a:moveTo>
                    <a:cubicBezTo>
                      <a:pt x="45" y="11"/>
                      <a:pt x="23" y="34"/>
                      <a:pt x="1" y="45"/>
                    </a:cubicBezTo>
                    <a:cubicBezTo>
                      <a:pt x="78" y="156"/>
                      <a:pt x="167" y="256"/>
                      <a:pt x="256" y="356"/>
                    </a:cubicBezTo>
                    <a:cubicBezTo>
                      <a:pt x="456" y="534"/>
                      <a:pt x="712" y="634"/>
                      <a:pt x="935" y="779"/>
                    </a:cubicBezTo>
                    <a:lnTo>
                      <a:pt x="1068" y="745"/>
                    </a:lnTo>
                    <a:cubicBezTo>
                      <a:pt x="857" y="601"/>
                      <a:pt x="567" y="501"/>
                      <a:pt x="379" y="345"/>
                    </a:cubicBezTo>
                    <a:cubicBezTo>
                      <a:pt x="256" y="245"/>
                      <a:pt x="145" y="134"/>
                      <a:pt x="56"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8"/>
              <p:cNvSpPr/>
              <p:nvPr/>
            </p:nvSpPr>
            <p:spPr>
              <a:xfrm>
                <a:off x="2185465" y="2303510"/>
                <a:ext cx="26061" cy="34957"/>
              </a:xfrm>
              <a:custGeom>
                <a:avLst/>
                <a:gdLst/>
                <a:ahLst/>
                <a:cxnLst/>
                <a:rect l="l" t="t" r="r" b="b"/>
                <a:pathLst>
                  <a:path w="747" h="1002" extrusionOk="0">
                    <a:moveTo>
                      <a:pt x="56" y="0"/>
                    </a:moveTo>
                    <a:cubicBezTo>
                      <a:pt x="34" y="0"/>
                      <a:pt x="0" y="23"/>
                      <a:pt x="12" y="45"/>
                    </a:cubicBezTo>
                    <a:cubicBezTo>
                      <a:pt x="101" y="401"/>
                      <a:pt x="346" y="690"/>
                      <a:pt x="635" y="924"/>
                    </a:cubicBezTo>
                    <a:cubicBezTo>
                      <a:pt x="668" y="946"/>
                      <a:pt x="702" y="979"/>
                      <a:pt x="746" y="1001"/>
                    </a:cubicBezTo>
                    <a:cubicBezTo>
                      <a:pt x="690" y="935"/>
                      <a:pt x="635" y="857"/>
                      <a:pt x="601" y="779"/>
                    </a:cubicBezTo>
                    <a:cubicBezTo>
                      <a:pt x="601" y="768"/>
                      <a:pt x="590" y="757"/>
                      <a:pt x="590" y="746"/>
                    </a:cubicBezTo>
                    <a:cubicBezTo>
                      <a:pt x="379" y="546"/>
                      <a:pt x="201" y="312"/>
                      <a:pt x="89" y="34"/>
                    </a:cubicBezTo>
                    <a:cubicBezTo>
                      <a:pt x="89" y="12"/>
                      <a:pt x="67" y="0"/>
                      <a:pt x="56"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8"/>
              <p:cNvSpPr/>
              <p:nvPr/>
            </p:nvSpPr>
            <p:spPr>
              <a:xfrm>
                <a:off x="2226598" y="2344643"/>
                <a:ext cx="1570" cy="419"/>
              </a:xfrm>
              <a:custGeom>
                <a:avLst/>
                <a:gdLst/>
                <a:ahLst/>
                <a:cxnLst/>
                <a:rect l="l" t="t" r="r" b="b"/>
                <a:pathLst>
                  <a:path w="45" h="12" extrusionOk="0">
                    <a:moveTo>
                      <a:pt x="45" y="0"/>
                    </a:moveTo>
                    <a:cubicBezTo>
                      <a:pt x="34" y="0"/>
                      <a:pt x="12" y="0"/>
                      <a:pt x="0" y="12"/>
                    </a:cubicBezTo>
                    <a:cubicBezTo>
                      <a:pt x="12" y="0"/>
                      <a:pt x="34" y="0"/>
                      <a:pt x="4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8"/>
              <p:cNvSpPr/>
              <p:nvPr/>
            </p:nvSpPr>
            <p:spPr>
              <a:xfrm>
                <a:off x="2222726" y="2344643"/>
                <a:ext cx="5442" cy="802"/>
              </a:xfrm>
              <a:custGeom>
                <a:avLst/>
                <a:gdLst/>
                <a:ahLst/>
                <a:cxnLst/>
                <a:rect l="l" t="t" r="r" b="b"/>
                <a:pathLst>
                  <a:path w="156" h="23" extrusionOk="0">
                    <a:moveTo>
                      <a:pt x="156" y="0"/>
                    </a:moveTo>
                    <a:cubicBezTo>
                      <a:pt x="146" y="0"/>
                      <a:pt x="127" y="0"/>
                      <a:pt x="115" y="9"/>
                    </a:cubicBezTo>
                    <a:lnTo>
                      <a:pt x="115" y="9"/>
                    </a:lnTo>
                    <a:cubicBezTo>
                      <a:pt x="128" y="6"/>
                      <a:pt x="142" y="3"/>
                      <a:pt x="156" y="0"/>
                    </a:cubicBezTo>
                    <a:close/>
                    <a:moveTo>
                      <a:pt x="115" y="9"/>
                    </a:moveTo>
                    <a:cubicBezTo>
                      <a:pt x="109" y="10"/>
                      <a:pt x="103" y="11"/>
                      <a:pt x="97" y="12"/>
                    </a:cubicBezTo>
                    <a:lnTo>
                      <a:pt x="97" y="12"/>
                    </a:lnTo>
                    <a:cubicBezTo>
                      <a:pt x="102" y="12"/>
                      <a:pt x="106" y="12"/>
                      <a:pt x="111" y="12"/>
                    </a:cubicBezTo>
                    <a:cubicBezTo>
                      <a:pt x="112" y="11"/>
                      <a:pt x="114" y="10"/>
                      <a:pt x="115" y="9"/>
                    </a:cubicBezTo>
                    <a:close/>
                    <a:moveTo>
                      <a:pt x="97" y="12"/>
                    </a:moveTo>
                    <a:cubicBezTo>
                      <a:pt x="68" y="15"/>
                      <a:pt x="38" y="23"/>
                      <a:pt x="0" y="23"/>
                    </a:cubicBezTo>
                    <a:cubicBezTo>
                      <a:pt x="35" y="23"/>
                      <a:pt x="65" y="18"/>
                      <a:pt x="97" y="12"/>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8"/>
              <p:cNvSpPr/>
              <p:nvPr/>
            </p:nvSpPr>
            <p:spPr>
              <a:xfrm>
                <a:off x="2206049" y="2329502"/>
                <a:ext cx="22119" cy="15944"/>
              </a:xfrm>
              <a:custGeom>
                <a:avLst/>
                <a:gdLst/>
                <a:ahLst/>
                <a:cxnLst/>
                <a:rect l="l" t="t" r="r" b="b"/>
                <a:pathLst>
                  <a:path w="634" h="457" extrusionOk="0">
                    <a:moveTo>
                      <a:pt x="0" y="1"/>
                    </a:moveTo>
                    <a:cubicBezTo>
                      <a:pt x="0" y="12"/>
                      <a:pt x="11" y="23"/>
                      <a:pt x="11" y="34"/>
                    </a:cubicBezTo>
                    <a:cubicBezTo>
                      <a:pt x="45" y="112"/>
                      <a:pt x="100" y="190"/>
                      <a:pt x="156" y="256"/>
                    </a:cubicBezTo>
                    <a:cubicBezTo>
                      <a:pt x="256" y="335"/>
                      <a:pt x="367" y="401"/>
                      <a:pt x="478" y="457"/>
                    </a:cubicBezTo>
                    <a:cubicBezTo>
                      <a:pt x="534" y="457"/>
                      <a:pt x="579" y="446"/>
                      <a:pt x="634" y="434"/>
                    </a:cubicBezTo>
                    <a:cubicBezTo>
                      <a:pt x="478" y="345"/>
                      <a:pt x="312" y="256"/>
                      <a:pt x="167" y="145"/>
                    </a:cubicBezTo>
                    <a:cubicBezTo>
                      <a:pt x="112" y="101"/>
                      <a:pt x="55" y="56"/>
                      <a:pt x="0"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8"/>
              <p:cNvSpPr/>
              <p:nvPr/>
            </p:nvSpPr>
            <p:spPr>
              <a:xfrm>
                <a:off x="2303039" y="2210009"/>
                <a:ext cx="8966" cy="19432"/>
              </a:xfrm>
              <a:custGeom>
                <a:avLst/>
                <a:gdLst/>
                <a:ahLst/>
                <a:cxnLst/>
                <a:rect l="l" t="t" r="r" b="b"/>
                <a:pathLst>
                  <a:path w="257" h="557" extrusionOk="0">
                    <a:moveTo>
                      <a:pt x="45" y="0"/>
                    </a:moveTo>
                    <a:cubicBezTo>
                      <a:pt x="23" y="0"/>
                      <a:pt x="1" y="11"/>
                      <a:pt x="12" y="23"/>
                    </a:cubicBezTo>
                    <a:cubicBezTo>
                      <a:pt x="68" y="201"/>
                      <a:pt x="134" y="379"/>
                      <a:pt x="189" y="556"/>
                    </a:cubicBezTo>
                    <a:cubicBezTo>
                      <a:pt x="212" y="545"/>
                      <a:pt x="234" y="534"/>
                      <a:pt x="256" y="512"/>
                    </a:cubicBezTo>
                    <a:cubicBezTo>
                      <a:pt x="201" y="345"/>
                      <a:pt x="134" y="178"/>
                      <a:pt x="78" y="11"/>
                    </a:cubicBezTo>
                    <a:cubicBezTo>
                      <a:pt x="68" y="0"/>
                      <a:pt x="56" y="0"/>
                      <a:pt x="4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8"/>
              <p:cNvSpPr/>
              <p:nvPr/>
            </p:nvSpPr>
            <p:spPr>
              <a:xfrm>
                <a:off x="2299550" y="2315930"/>
                <a:ext cx="7780" cy="7012"/>
              </a:xfrm>
              <a:custGeom>
                <a:avLst/>
                <a:gdLst/>
                <a:ahLst/>
                <a:cxnLst/>
                <a:rect l="l" t="t" r="r" b="b"/>
                <a:pathLst>
                  <a:path w="223" h="201" extrusionOk="0">
                    <a:moveTo>
                      <a:pt x="223" y="0"/>
                    </a:moveTo>
                    <a:lnTo>
                      <a:pt x="223" y="0"/>
                    </a:lnTo>
                    <a:cubicBezTo>
                      <a:pt x="184" y="33"/>
                      <a:pt x="142" y="69"/>
                      <a:pt x="98" y="108"/>
                    </a:cubicBezTo>
                    <a:lnTo>
                      <a:pt x="98" y="108"/>
                    </a:lnTo>
                    <a:cubicBezTo>
                      <a:pt x="106" y="102"/>
                      <a:pt x="115" y="96"/>
                      <a:pt x="123" y="89"/>
                    </a:cubicBezTo>
                    <a:cubicBezTo>
                      <a:pt x="156" y="56"/>
                      <a:pt x="190" y="34"/>
                      <a:pt x="223" y="0"/>
                    </a:cubicBezTo>
                    <a:close/>
                    <a:moveTo>
                      <a:pt x="98" y="108"/>
                    </a:moveTo>
                    <a:cubicBezTo>
                      <a:pt x="62" y="136"/>
                      <a:pt x="28" y="164"/>
                      <a:pt x="0" y="200"/>
                    </a:cubicBezTo>
                    <a:cubicBezTo>
                      <a:pt x="33" y="168"/>
                      <a:pt x="66" y="137"/>
                      <a:pt x="98" y="108"/>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8"/>
              <p:cNvSpPr/>
              <p:nvPr/>
            </p:nvSpPr>
            <p:spPr>
              <a:xfrm>
                <a:off x="2299550" y="2319035"/>
                <a:ext cx="4326" cy="3907"/>
              </a:xfrm>
              <a:custGeom>
                <a:avLst/>
                <a:gdLst/>
                <a:ahLst/>
                <a:cxnLst/>
                <a:rect l="l" t="t" r="r" b="b"/>
                <a:pathLst>
                  <a:path w="124" h="112" extrusionOk="0">
                    <a:moveTo>
                      <a:pt x="123" y="0"/>
                    </a:moveTo>
                    <a:cubicBezTo>
                      <a:pt x="79" y="34"/>
                      <a:pt x="34" y="67"/>
                      <a:pt x="0" y="111"/>
                    </a:cubicBezTo>
                    <a:lnTo>
                      <a:pt x="0" y="111"/>
                    </a:lnTo>
                    <a:cubicBezTo>
                      <a:pt x="34" y="67"/>
                      <a:pt x="79" y="34"/>
                      <a:pt x="123"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8"/>
              <p:cNvSpPr/>
              <p:nvPr/>
            </p:nvSpPr>
            <p:spPr>
              <a:xfrm>
                <a:off x="2298399" y="2227837"/>
                <a:ext cx="24875" cy="95103"/>
              </a:xfrm>
              <a:custGeom>
                <a:avLst/>
                <a:gdLst/>
                <a:ahLst/>
                <a:cxnLst/>
                <a:rect l="l" t="t" r="r" b="b"/>
                <a:pathLst>
                  <a:path w="713" h="2726" extrusionOk="0">
                    <a:moveTo>
                      <a:pt x="389" y="1"/>
                    </a:moveTo>
                    <a:cubicBezTo>
                      <a:pt x="367" y="23"/>
                      <a:pt x="345" y="34"/>
                      <a:pt x="322" y="45"/>
                    </a:cubicBezTo>
                    <a:cubicBezTo>
                      <a:pt x="423" y="368"/>
                      <a:pt x="500" y="691"/>
                      <a:pt x="534" y="1024"/>
                    </a:cubicBezTo>
                    <a:cubicBezTo>
                      <a:pt x="556" y="1280"/>
                      <a:pt x="534" y="1524"/>
                      <a:pt x="468" y="1769"/>
                    </a:cubicBezTo>
                    <a:cubicBezTo>
                      <a:pt x="401" y="1991"/>
                      <a:pt x="300" y="2203"/>
                      <a:pt x="201" y="2403"/>
                    </a:cubicBezTo>
                    <a:cubicBezTo>
                      <a:pt x="192" y="2419"/>
                      <a:pt x="185" y="2429"/>
                      <a:pt x="181" y="2441"/>
                    </a:cubicBezTo>
                    <a:lnTo>
                      <a:pt x="181" y="2441"/>
                    </a:lnTo>
                    <a:cubicBezTo>
                      <a:pt x="255" y="1925"/>
                      <a:pt x="199" y="1397"/>
                      <a:pt x="33" y="901"/>
                    </a:cubicBezTo>
                    <a:cubicBezTo>
                      <a:pt x="33" y="901"/>
                      <a:pt x="23" y="891"/>
                      <a:pt x="11" y="891"/>
                    </a:cubicBezTo>
                    <a:cubicBezTo>
                      <a:pt x="0" y="891"/>
                      <a:pt x="0" y="901"/>
                      <a:pt x="0" y="913"/>
                    </a:cubicBezTo>
                    <a:cubicBezTo>
                      <a:pt x="100" y="1247"/>
                      <a:pt x="145" y="1591"/>
                      <a:pt x="134" y="1936"/>
                    </a:cubicBezTo>
                    <a:cubicBezTo>
                      <a:pt x="134" y="2203"/>
                      <a:pt x="89" y="2470"/>
                      <a:pt x="33" y="2725"/>
                    </a:cubicBezTo>
                    <a:cubicBezTo>
                      <a:pt x="67" y="2681"/>
                      <a:pt x="112" y="2648"/>
                      <a:pt x="156" y="2614"/>
                    </a:cubicBezTo>
                    <a:cubicBezTo>
                      <a:pt x="189" y="2581"/>
                      <a:pt x="223" y="2559"/>
                      <a:pt x="256" y="2525"/>
                    </a:cubicBezTo>
                    <a:cubicBezTo>
                      <a:pt x="267" y="2515"/>
                      <a:pt x="278" y="2492"/>
                      <a:pt x="290" y="2481"/>
                    </a:cubicBezTo>
                    <a:cubicBezTo>
                      <a:pt x="379" y="2270"/>
                      <a:pt x="490" y="2058"/>
                      <a:pt x="556" y="1825"/>
                    </a:cubicBezTo>
                    <a:cubicBezTo>
                      <a:pt x="712" y="1336"/>
                      <a:pt x="623" y="824"/>
                      <a:pt x="490" y="345"/>
                    </a:cubicBezTo>
                    <a:cubicBezTo>
                      <a:pt x="456" y="234"/>
                      <a:pt x="423" y="112"/>
                      <a:pt x="389"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8"/>
              <p:cNvSpPr/>
              <p:nvPr/>
            </p:nvSpPr>
            <p:spPr>
              <a:xfrm>
                <a:off x="2262708" y="2340387"/>
                <a:ext cx="1570" cy="35"/>
              </a:xfrm>
              <a:custGeom>
                <a:avLst/>
                <a:gdLst/>
                <a:ahLst/>
                <a:cxnLst/>
                <a:rect l="l" t="t" r="r" b="b"/>
                <a:pathLst>
                  <a:path w="45" h="1" extrusionOk="0">
                    <a:moveTo>
                      <a:pt x="33" y="0"/>
                    </a:moveTo>
                    <a:lnTo>
                      <a:pt x="45" y="0"/>
                    </a:lnTo>
                    <a:lnTo>
                      <a:pt x="33" y="0"/>
                    </a:lnTo>
                    <a:close/>
                    <a:moveTo>
                      <a:pt x="33" y="0"/>
                    </a:moveTo>
                    <a:lnTo>
                      <a:pt x="33" y="0"/>
                    </a:lnTo>
                    <a:lnTo>
                      <a:pt x="33" y="0"/>
                    </a:lnTo>
                    <a:close/>
                    <a:moveTo>
                      <a:pt x="0" y="0"/>
                    </a:moveTo>
                    <a:lnTo>
                      <a:pt x="0" y="0"/>
                    </a:lnTo>
                    <a:lnTo>
                      <a:pt x="33" y="0"/>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8"/>
              <p:cNvSpPr/>
              <p:nvPr/>
            </p:nvSpPr>
            <p:spPr>
              <a:xfrm>
                <a:off x="2216515" y="2276751"/>
                <a:ext cx="14757" cy="24072"/>
              </a:xfrm>
              <a:custGeom>
                <a:avLst/>
                <a:gdLst/>
                <a:ahLst/>
                <a:cxnLst/>
                <a:rect l="l" t="t" r="r" b="b"/>
                <a:pathLst>
                  <a:path w="423" h="690" extrusionOk="0">
                    <a:moveTo>
                      <a:pt x="45" y="0"/>
                    </a:moveTo>
                    <a:cubicBezTo>
                      <a:pt x="22" y="0"/>
                      <a:pt x="12" y="0"/>
                      <a:pt x="12" y="23"/>
                    </a:cubicBezTo>
                    <a:cubicBezTo>
                      <a:pt x="0" y="245"/>
                      <a:pt x="156" y="434"/>
                      <a:pt x="289" y="589"/>
                    </a:cubicBezTo>
                    <a:cubicBezTo>
                      <a:pt x="323" y="623"/>
                      <a:pt x="345" y="656"/>
                      <a:pt x="378" y="690"/>
                    </a:cubicBezTo>
                    <a:cubicBezTo>
                      <a:pt x="390" y="668"/>
                      <a:pt x="412" y="645"/>
                      <a:pt x="423" y="623"/>
                    </a:cubicBezTo>
                    <a:cubicBezTo>
                      <a:pt x="267" y="467"/>
                      <a:pt x="78" y="256"/>
                      <a:pt x="78" y="23"/>
                    </a:cubicBezTo>
                    <a:cubicBezTo>
                      <a:pt x="78" y="0"/>
                      <a:pt x="56" y="0"/>
                      <a:pt x="4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8"/>
              <p:cNvSpPr/>
              <p:nvPr/>
            </p:nvSpPr>
            <p:spPr>
              <a:xfrm>
                <a:off x="2229703" y="2298486"/>
                <a:ext cx="36911" cy="41935"/>
              </a:xfrm>
              <a:custGeom>
                <a:avLst/>
                <a:gdLst/>
                <a:ahLst/>
                <a:cxnLst/>
                <a:rect l="l" t="t" r="r" b="b"/>
                <a:pathLst>
                  <a:path w="1058" h="1202" extrusionOk="0">
                    <a:moveTo>
                      <a:pt x="45" y="0"/>
                    </a:moveTo>
                    <a:cubicBezTo>
                      <a:pt x="34" y="22"/>
                      <a:pt x="12" y="45"/>
                      <a:pt x="0" y="67"/>
                    </a:cubicBezTo>
                    <a:cubicBezTo>
                      <a:pt x="123" y="189"/>
                      <a:pt x="257" y="312"/>
                      <a:pt x="378" y="423"/>
                    </a:cubicBezTo>
                    <a:cubicBezTo>
                      <a:pt x="623" y="645"/>
                      <a:pt x="846" y="890"/>
                      <a:pt x="946" y="1201"/>
                    </a:cubicBezTo>
                    <a:lnTo>
                      <a:pt x="1057" y="1201"/>
                    </a:lnTo>
                    <a:cubicBezTo>
                      <a:pt x="968" y="912"/>
                      <a:pt x="757" y="656"/>
                      <a:pt x="546" y="456"/>
                    </a:cubicBezTo>
                    <a:cubicBezTo>
                      <a:pt x="378" y="312"/>
                      <a:pt x="201" y="167"/>
                      <a:pt x="45"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8"/>
              <p:cNvSpPr/>
              <p:nvPr/>
            </p:nvSpPr>
            <p:spPr>
              <a:xfrm>
                <a:off x="2247182" y="2340771"/>
                <a:ext cx="3489" cy="419"/>
              </a:xfrm>
              <a:custGeom>
                <a:avLst/>
                <a:gdLst/>
                <a:ahLst/>
                <a:cxnLst/>
                <a:rect l="l" t="t" r="r" b="b"/>
                <a:pathLst>
                  <a:path w="100" h="12" extrusionOk="0">
                    <a:moveTo>
                      <a:pt x="100" y="0"/>
                    </a:moveTo>
                    <a:cubicBezTo>
                      <a:pt x="67" y="0"/>
                      <a:pt x="33" y="12"/>
                      <a:pt x="0" y="12"/>
                    </a:cubicBezTo>
                    <a:lnTo>
                      <a:pt x="0" y="12"/>
                    </a:lnTo>
                    <a:cubicBezTo>
                      <a:pt x="33" y="12"/>
                      <a:pt x="67" y="0"/>
                      <a:pt x="10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8"/>
              <p:cNvSpPr/>
              <p:nvPr/>
            </p:nvSpPr>
            <p:spPr>
              <a:xfrm>
                <a:off x="2247182" y="2340771"/>
                <a:ext cx="3489" cy="419"/>
              </a:xfrm>
              <a:custGeom>
                <a:avLst/>
                <a:gdLst/>
                <a:ahLst/>
                <a:cxnLst/>
                <a:rect l="l" t="t" r="r" b="b"/>
                <a:pathLst>
                  <a:path w="100" h="12" extrusionOk="0">
                    <a:moveTo>
                      <a:pt x="100" y="0"/>
                    </a:moveTo>
                    <a:cubicBezTo>
                      <a:pt x="67" y="0"/>
                      <a:pt x="33" y="12"/>
                      <a:pt x="0" y="12"/>
                    </a:cubicBezTo>
                    <a:lnTo>
                      <a:pt x="0" y="12"/>
                    </a:lnTo>
                    <a:cubicBezTo>
                      <a:pt x="33" y="12"/>
                      <a:pt x="67" y="0"/>
                      <a:pt x="10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8"/>
              <p:cNvSpPr/>
              <p:nvPr/>
            </p:nvSpPr>
            <p:spPr>
              <a:xfrm>
                <a:off x="2223493" y="2316314"/>
                <a:ext cx="27177" cy="24875"/>
              </a:xfrm>
              <a:custGeom>
                <a:avLst/>
                <a:gdLst/>
                <a:ahLst/>
                <a:cxnLst/>
                <a:rect l="l" t="t" r="r" b="b"/>
                <a:pathLst>
                  <a:path w="779" h="713" extrusionOk="0">
                    <a:moveTo>
                      <a:pt x="45" y="1"/>
                    </a:moveTo>
                    <a:cubicBezTo>
                      <a:pt x="34" y="1"/>
                      <a:pt x="23" y="1"/>
                      <a:pt x="12" y="12"/>
                    </a:cubicBezTo>
                    <a:cubicBezTo>
                      <a:pt x="0" y="23"/>
                      <a:pt x="0" y="34"/>
                      <a:pt x="12" y="45"/>
                    </a:cubicBezTo>
                    <a:cubicBezTo>
                      <a:pt x="190" y="157"/>
                      <a:pt x="334" y="290"/>
                      <a:pt x="479" y="446"/>
                    </a:cubicBezTo>
                    <a:cubicBezTo>
                      <a:pt x="546" y="523"/>
                      <a:pt x="623" y="624"/>
                      <a:pt x="679" y="713"/>
                    </a:cubicBezTo>
                    <a:cubicBezTo>
                      <a:pt x="712" y="713"/>
                      <a:pt x="746" y="701"/>
                      <a:pt x="779" y="701"/>
                    </a:cubicBezTo>
                    <a:cubicBezTo>
                      <a:pt x="613" y="412"/>
                      <a:pt x="356" y="179"/>
                      <a:pt x="67" y="12"/>
                    </a:cubicBezTo>
                    <a:cubicBezTo>
                      <a:pt x="67" y="1"/>
                      <a:pt x="56" y="1"/>
                      <a:pt x="45"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8"/>
              <p:cNvSpPr/>
              <p:nvPr/>
            </p:nvSpPr>
            <p:spPr>
              <a:xfrm>
                <a:off x="2250287" y="2261609"/>
                <a:ext cx="10885" cy="22537"/>
              </a:xfrm>
              <a:custGeom>
                <a:avLst/>
                <a:gdLst/>
                <a:ahLst/>
                <a:cxnLst/>
                <a:rect l="l" t="t" r="r" b="b"/>
                <a:pathLst>
                  <a:path w="312" h="646" extrusionOk="0">
                    <a:moveTo>
                      <a:pt x="45" y="0"/>
                    </a:moveTo>
                    <a:cubicBezTo>
                      <a:pt x="22" y="0"/>
                      <a:pt x="0" y="22"/>
                      <a:pt x="0" y="45"/>
                    </a:cubicBezTo>
                    <a:cubicBezTo>
                      <a:pt x="45" y="245"/>
                      <a:pt x="111" y="467"/>
                      <a:pt x="245" y="635"/>
                    </a:cubicBezTo>
                    <a:lnTo>
                      <a:pt x="256" y="645"/>
                    </a:lnTo>
                    <a:cubicBezTo>
                      <a:pt x="278" y="623"/>
                      <a:pt x="300" y="612"/>
                      <a:pt x="312" y="590"/>
                    </a:cubicBezTo>
                    <a:cubicBezTo>
                      <a:pt x="267" y="501"/>
                      <a:pt x="223" y="412"/>
                      <a:pt x="189" y="323"/>
                    </a:cubicBezTo>
                    <a:cubicBezTo>
                      <a:pt x="144" y="234"/>
                      <a:pt x="111" y="134"/>
                      <a:pt x="89" y="22"/>
                    </a:cubicBezTo>
                    <a:cubicBezTo>
                      <a:pt x="78" y="12"/>
                      <a:pt x="67" y="0"/>
                      <a:pt x="4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8"/>
              <p:cNvSpPr/>
              <p:nvPr/>
            </p:nvSpPr>
            <p:spPr>
              <a:xfrm>
                <a:off x="2259184" y="2282193"/>
                <a:ext cx="2756" cy="1954"/>
              </a:xfrm>
              <a:custGeom>
                <a:avLst/>
                <a:gdLst/>
                <a:ahLst/>
                <a:cxnLst/>
                <a:rect l="l" t="t" r="r" b="b"/>
                <a:pathLst>
                  <a:path w="79" h="56" extrusionOk="0">
                    <a:moveTo>
                      <a:pt x="57" y="0"/>
                    </a:moveTo>
                    <a:cubicBezTo>
                      <a:pt x="45" y="22"/>
                      <a:pt x="23" y="33"/>
                      <a:pt x="1" y="55"/>
                    </a:cubicBezTo>
                    <a:lnTo>
                      <a:pt x="23" y="55"/>
                    </a:lnTo>
                    <a:cubicBezTo>
                      <a:pt x="45" y="55"/>
                      <a:pt x="79" y="45"/>
                      <a:pt x="67" y="22"/>
                    </a:cubicBezTo>
                    <a:cubicBezTo>
                      <a:pt x="57" y="11"/>
                      <a:pt x="57" y="11"/>
                      <a:pt x="57"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8"/>
              <p:cNvSpPr/>
              <p:nvPr/>
            </p:nvSpPr>
            <p:spPr>
              <a:xfrm>
                <a:off x="2321285" y="2223581"/>
                <a:ext cx="419" cy="35"/>
              </a:xfrm>
              <a:custGeom>
                <a:avLst/>
                <a:gdLst/>
                <a:ahLst/>
                <a:cxnLst/>
                <a:rect l="l" t="t" r="r" b="b"/>
                <a:pathLst>
                  <a:path w="12" h="1" extrusionOk="0">
                    <a:moveTo>
                      <a:pt x="12" y="0"/>
                    </a:moveTo>
                    <a:lnTo>
                      <a:pt x="0" y="0"/>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8"/>
              <p:cNvSpPr/>
              <p:nvPr/>
            </p:nvSpPr>
            <p:spPr>
              <a:xfrm>
                <a:off x="2320483" y="2223581"/>
                <a:ext cx="6245" cy="17095"/>
              </a:xfrm>
              <a:custGeom>
                <a:avLst/>
                <a:gdLst/>
                <a:ahLst/>
                <a:cxnLst/>
                <a:rect l="l" t="t" r="r" b="b"/>
                <a:pathLst>
                  <a:path w="179" h="490" extrusionOk="0">
                    <a:moveTo>
                      <a:pt x="23" y="0"/>
                    </a:moveTo>
                    <a:cubicBezTo>
                      <a:pt x="12" y="12"/>
                      <a:pt x="1" y="22"/>
                      <a:pt x="12" y="34"/>
                    </a:cubicBezTo>
                    <a:cubicBezTo>
                      <a:pt x="57" y="178"/>
                      <a:pt x="90" y="323"/>
                      <a:pt x="112" y="479"/>
                    </a:cubicBezTo>
                    <a:cubicBezTo>
                      <a:pt x="112" y="490"/>
                      <a:pt x="134" y="490"/>
                      <a:pt x="146" y="490"/>
                    </a:cubicBezTo>
                    <a:cubicBezTo>
                      <a:pt x="157" y="490"/>
                      <a:pt x="179" y="490"/>
                      <a:pt x="179" y="467"/>
                    </a:cubicBezTo>
                    <a:cubicBezTo>
                      <a:pt x="146" y="312"/>
                      <a:pt x="112" y="167"/>
                      <a:pt x="68" y="22"/>
                    </a:cubicBezTo>
                    <a:cubicBezTo>
                      <a:pt x="68" y="12"/>
                      <a:pt x="57" y="0"/>
                      <a:pt x="45"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8"/>
              <p:cNvSpPr/>
              <p:nvPr/>
            </p:nvSpPr>
            <p:spPr>
              <a:xfrm>
                <a:off x="2241740" y="2275983"/>
                <a:ext cx="8164" cy="13571"/>
              </a:xfrm>
              <a:custGeom>
                <a:avLst/>
                <a:gdLst/>
                <a:ahLst/>
                <a:cxnLst/>
                <a:rect l="l" t="t" r="r" b="b"/>
                <a:pathLst>
                  <a:path w="234" h="389" extrusionOk="0">
                    <a:moveTo>
                      <a:pt x="33" y="0"/>
                    </a:moveTo>
                    <a:cubicBezTo>
                      <a:pt x="11" y="0"/>
                      <a:pt x="1" y="11"/>
                      <a:pt x="1" y="33"/>
                    </a:cubicBezTo>
                    <a:cubicBezTo>
                      <a:pt x="23" y="156"/>
                      <a:pt x="67" y="278"/>
                      <a:pt x="122" y="389"/>
                    </a:cubicBezTo>
                    <a:cubicBezTo>
                      <a:pt x="156" y="378"/>
                      <a:pt x="201" y="367"/>
                      <a:pt x="234" y="356"/>
                    </a:cubicBezTo>
                    <a:cubicBezTo>
                      <a:pt x="189" y="245"/>
                      <a:pt x="145" y="134"/>
                      <a:pt x="90" y="22"/>
                    </a:cubicBezTo>
                    <a:cubicBezTo>
                      <a:pt x="78" y="11"/>
                      <a:pt x="56" y="0"/>
                      <a:pt x="33"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8"/>
              <p:cNvSpPr/>
              <p:nvPr/>
            </p:nvSpPr>
            <p:spPr>
              <a:xfrm>
                <a:off x="2245996" y="2288403"/>
                <a:ext cx="27177" cy="52017"/>
              </a:xfrm>
              <a:custGeom>
                <a:avLst/>
                <a:gdLst/>
                <a:ahLst/>
                <a:cxnLst/>
                <a:rect l="l" t="t" r="r" b="b"/>
                <a:pathLst>
                  <a:path w="779" h="1491" extrusionOk="0">
                    <a:moveTo>
                      <a:pt x="112" y="0"/>
                    </a:moveTo>
                    <a:cubicBezTo>
                      <a:pt x="79" y="11"/>
                      <a:pt x="34" y="22"/>
                      <a:pt x="0" y="33"/>
                    </a:cubicBezTo>
                    <a:cubicBezTo>
                      <a:pt x="23" y="89"/>
                      <a:pt x="45" y="133"/>
                      <a:pt x="67" y="178"/>
                    </a:cubicBezTo>
                    <a:cubicBezTo>
                      <a:pt x="145" y="344"/>
                      <a:pt x="234" y="500"/>
                      <a:pt x="323" y="667"/>
                    </a:cubicBezTo>
                    <a:cubicBezTo>
                      <a:pt x="457" y="934"/>
                      <a:pt x="590" y="1201"/>
                      <a:pt x="657" y="1490"/>
                    </a:cubicBezTo>
                    <a:cubicBezTo>
                      <a:pt x="702" y="1490"/>
                      <a:pt x="746" y="1490"/>
                      <a:pt x="779" y="1479"/>
                    </a:cubicBezTo>
                    <a:cubicBezTo>
                      <a:pt x="712" y="1201"/>
                      <a:pt x="590" y="934"/>
                      <a:pt x="457" y="667"/>
                    </a:cubicBezTo>
                    <a:cubicBezTo>
                      <a:pt x="379" y="500"/>
                      <a:pt x="290" y="344"/>
                      <a:pt x="201" y="178"/>
                    </a:cubicBezTo>
                    <a:cubicBezTo>
                      <a:pt x="168" y="122"/>
                      <a:pt x="145" y="55"/>
                      <a:pt x="112"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8"/>
              <p:cNvSpPr/>
              <p:nvPr/>
            </p:nvSpPr>
            <p:spPr>
              <a:xfrm>
                <a:off x="2287513" y="2213498"/>
                <a:ext cx="14025" cy="25259"/>
              </a:xfrm>
              <a:custGeom>
                <a:avLst/>
                <a:gdLst/>
                <a:ahLst/>
                <a:cxnLst/>
                <a:rect l="l" t="t" r="r" b="b"/>
                <a:pathLst>
                  <a:path w="402" h="724" extrusionOk="0">
                    <a:moveTo>
                      <a:pt x="34" y="0"/>
                    </a:moveTo>
                    <a:cubicBezTo>
                      <a:pt x="23" y="0"/>
                      <a:pt x="1" y="12"/>
                      <a:pt x="12" y="34"/>
                    </a:cubicBezTo>
                    <a:cubicBezTo>
                      <a:pt x="157" y="245"/>
                      <a:pt x="268" y="479"/>
                      <a:pt x="345" y="723"/>
                    </a:cubicBezTo>
                    <a:lnTo>
                      <a:pt x="401" y="667"/>
                    </a:lnTo>
                    <a:cubicBezTo>
                      <a:pt x="312" y="434"/>
                      <a:pt x="201" y="212"/>
                      <a:pt x="56" y="12"/>
                    </a:cubicBezTo>
                    <a:cubicBezTo>
                      <a:pt x="56" y="12"/>
                      <a:pt x="45" y="0"/>
                      <a:pt x="34"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8"/>
              <p:cNvSpPr/>
              <p:nvPr/>
            </p:nvSpPr>
            <p:spPr>
              <a:xfrm>
                <a:off x="2299550" y="2236769"/>
                <a:ext cx="7780" cy="31469"/>
              </a:xfrm>
              <a:custGeom>
                <a:avLst/>
                <a:gdLst/>
                <a:ahLst/>
                <a:cxnLst/>
                <a:rect l="l" t="t" r="r" b="b"/>
                <a:pathLst>
                  <a:path w="223" h="902" extrusionOk="0">
                    <a:moveTo>
                      <a:pt x="56" y="0"/>
                    </a:moveTo>
                    <a:lnTo>
                      <a:pt x="0" y="56"/>
                    </a:lnTo>
                    <a:cubicBezTo>
                      <a:pt x="89" y="323"/>
                      <a:pt x="145" y="601"/>
                      <a:pt x="168" y="890"/>
                    </a:cubicBezTo>
                    <a:cubicBezTo>
                      <a:pt x="168" y="902"/>
                      <a:pt x="190" y="902"/>
                      <a:pt x="201" y="902"/>
                    </a:cubicBezTo>
                    <a:cubicBezTo>
                      <a:pt x="212" y="902"/>
                      <a:pt x="223" y="902"/>
                      <a:pt x="223" y="890"/>
                    </a:cubicBezTo>
                    <a:cubicBezTo>
                      <a:pt x="223" y="590"/>
                      <a:pt x="168" y="290"/>
                      <a:pt x="56"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8"/>
              <p:cNvSpPr/>
              <p:nvPr/>
            </p:nvSpPr>
            <p:spPr>
              <a:xfrm>
                <a:off x="2280919" y="2241060"/>
                <a:ext cx="5477" cy="6594"/>
              </a:xfrm>
              <a:custGeom>
                <a:avLst/>
                <a:gdLst/>
                <a:ahLst/>
                <a:cxnLst/>
                <a:rect l="l" t="t" r="r" b="b"/>
                <a:pathLst>
                  <a:path w="157" h="189" extrusionOk="0">
                    <a:moveTo>
                      <a:pt x="56" y="0"/>
                    </a:moveTo>
                    <a:cubicBezTo>
                      <a:pt x="23" y="0"/>
                      <a:pt x="0" y="11"/>
                      <a:pt x="12" y="45"/>
                    </a:cubicBezTo>
                    <a:cubicBezTo>
                      <a:pt x="23" y="89"/>
                      <a:pt x="45" y="134"/>
                      <a:pt x="56" y="189"/>
                    </a:cubicBezTo>
                    <a:lnTo>
                      <a:pt x="156" y="156"/>
                    </a:lnTo>
                    <a:cubicBezTo>
                      <a:pt x="134" y="111"/>
                      <a:pt x="123" y="67"/>
                      <a:pt x="101" y="22"/>
                    </a:cubicBezTo>
                    <a:cubicBezTo>
                      <a:pt x="89" y="0"/>
                      <a:pt x="67" y="0"/>
                      <a:pt x="56"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8"/>
              <p:cNvSpPr/>
              <p:nvPr/>
            </p:nvSpPr>
            <p:spPr>
              <a:xfrm>
                <a:off x="2282873" y="2246468"/>
                <a:ext cx="11269" cy="88893"/>
              </a:xfrm>
              <a:custGeom>
                <a:avLst/>
                <a:gdLst/>
                <a:ahLst/>
                <a:cxnLst/>
                <a:rect l="l" t="t" r="r" b="b"/>
                <a:pathLst>
                  <a:path w="323" h="2548" extrusionOk="0">
                    <a:moveTo>
                      <a:pt x="100" y="1"/>
                    </a:moveTo>
                    <a:lnTo>
                      <a:pt x="0" y="34"/>
                    </a:lnTo>
                    <a:cubicBezTo>
                      <a:pt x="112" y="434"/>
                      <a:pt x="178" y="846"/>
                      <a:pt x="189" y="1279"/>
                    </a:cubicBezTo>
                    <a:cubicBezTo>
                      <a:pt x="189" y="1702"/>
                      <a:pt x="156" y="2125"/>
                      <a:pt x="122" y="2547"/>
                    </a:cubicBezTo>
                    <a:cubicBezTo>
                      <a:pt x="167" y="2514"/>
                      <a:pt x="211" y="2492"/>
                      <a:pt x="245" y="2458"/>
                    </a:cubicBezTo>
                    <a:cubicBezTo>
                      <a:pt x="290" y="2058"/>
                      <a:pt x="323" y="1658"/>
                      <a:pt x="312" y="1257"/>
                    </a:cubicBezTo>
                    <a:cubicBezTo>
                      <a:pt x="300" y="835"/>
                      <a:pt x="256" y="401"/>
                      <a:pt x="100"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8"/>
              <p:cNvSpPr/>
              <p:nvPr/>
            </p:nvSpPr>
            <p:spPr>
              <a:xfrm>
                <a:off x="2270837" y="2263912"/>
                <a:ext cx="14409" cy="74171"/>
              </a:xfrm>
              <a:custGeom>
                <a:avLst/>
                <a:gdLst/>
                <a:ahLst/>
                <a:cxnLst/>
                <a:rect l="l" t="t" r="r" b="b"/>
                <a:pathLst>
                  <a:path w="413" h="2126" extrusionOk="0">
                    <a:moveTo>
                      <a:pt x="34" y="1"/>
                    </a:moveTo>
                    <a:cubicBezTo>
                      <a:pt x="23" y="1"/>
                      <a:pt x="0" y="12"/>
                      <a:pt x="12" y="35"/>
                    </a:cubicBezTo>
                    <a:cubicBezTo>
                      <a:pt x="134" y="391"/>
                      <a:pt x="212" y="757"/>
                      <a:pt x="257" y="1135"/>
                    </a:cubicBezTo>
                    <a:cubicBezTo>
                      <a:pt x="301" y="1469"/>
                      <a:pt x="301" y="1792"/>
                      <a:pt x="289" y="2126"/>
                    </a:cubicBezTo>
                    <a:cubicBezTo>
                      <a:pt x="334" y="2114"/>
                      <a:pt x="368" y="2092"/>
                      <a:pt x="401" y="2081"/>
                    </a:cubicBezTo>
                    <a:cubicBezTo>
                      <a:pt x="412" y="1758"/>
                      <a:pt x="390" y="1425"/>
                      <a:pt x="345" y="1113"/>
                    </a:cubicBezTo>
                    <a:cubicBezTo>
                      <a:pt x="289" y="735"/>
                      <a:pt x="190" y="379"/>
                      <a:pt x="67" y="23"/>
                    </a:cubicBezTo>
                    <a:cubicBezTo>
                      <a:pt x="56" y="12"/>
                      <a:pt x="45" y="1"/>
                      <a:pt x="34"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5" name="Google Shape;4265;p8"/>
            <p:cNvGrpSpPr/>
            <p:nvPr/>
          </p:nvGrpSpPr>
          <p:grpSpPr>
            <a:xfrm>
              <a:off x="4543083" y="3404902"/>
              <a:ext cx="5832307" cy="2554999"/>
              <a:chOff x="321725" y="1582438"/>
              <a:chExt cx="2563764" cy="1123076"/>
            </a:xfrm>
          </p:grpSpPr>
          <p:sp>
            <p:nvSpPr>
              <p:cNvPr id="4266" name="Google Shape;4266;p8"/>
              <p:cNvSpPr/>
              <p:nvPr/>
            </p:nvSpPr>
            <p:spPr>
              <a:xfrm>
                <a:off x="2627431" y="2307278"/>
                <a:ext cx="122664" cy="94406"/>
              </a:xfrm>
              <a:custGeom>
                <a:avLst/>
                <a:gdLst/>
                <a:ahLst/>
                <a:cxnLst/>
                <a:rect l="l" t="t" r="r" b="b"/>
                <a:pathLst>
                  <a:path w="3516" h="2706" extrusionOk="0">
                    <a:moveTo>
                      <a:pt x="1845" y="1"/>
                    </a:moveTo>
                    <a:cubicBezTo>
                      <a:pt x="1488" y="1"/>
                      <a:pt x="1131" y="81"/>
                      <a:pt x="824" y="282"/>
                    </a:cubicBezTo>
                    <a:cubicBezTo>
                      <a:pt x="279" y="638"/>
                      <a:pt x="157" y="838"/>
                      <a:pt x="157" y="838"/>
                    </a:cubicBezTo>
                    <a:lnTo>
                      <a:pt x="279" y="883"/>
                    </a:lnTo>
                    <a:cubicBezTo>
                      <a:pt x="279" y="883"/>
                      <a:pt x="1" y="1605"/>
                      <a:pt x="312" y="2139"/>
                    </a:cubicBezTo>
                    <a:cubicBezTo>
                      <a:pt x="543" y="2526"/>
                      <a:pt x="925" y="2706"/>
                      <a:pt x="1392" y="2706"/>
                    </a:cubicBezTo>
                    <a:cubicBezTo>
                      <a:pt x="1556" y="2706"/>
                      <a:pt x="1731" y="2683"/>
                      <a:pt x="1914" y="2640"/>
                    </a:cubicBezTo>
                    <a:cubicBezTo>
                      <a:pt x="2614" y="2473"/>
                      <a:pt x="3170" y="1894"/>
                      <a:pt x="3338" y="1449"/>
                    </a:cubicBezTo>
                    <a:cubicBezTo>
                      <a:pt x="3516" y="994"/>
                      <a:pt x="3237" y="315"/>
                      <a:pt x="2648" y="126"/>
                    </a:cubicBezTo>
                    <a:cubicBezTo>
                      <a:pt x="2396" y="49"/>
                      <a:pt x="2121" y="1"/>
                      <a:pt x="18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8"/>
              <p:cNvSpPr/>
              <p:nvPr/>
            </p:nvSpPr>
            <p:spPr>
              <a:xfrm>
                <a:off x="2688347" y="2307348"/>
                <a:ext cx="61751" cy="65658"/>
              </a:xfrm>
              <a:custGeom>
                <a:avLst/>
                <a:gdLst/>
                <a:ahLst/>
                <a:cxnLst/>
                <a:rect l="l" t="t" r="r" b="b"/>
                <a:pathLst>
                  <a:path w="1770" h="1882" extrusionOk="0">
                    <a:moveTo>
                      <a:pt x="89" y="0"/>
                    </a:moveTo>
                    <a:cubicBezTo>
                      <a:pt x="60" y="0"/>
                      <a:pt x="30" y="1"/>
                      <a:pt x="1" y="2"/>
                    </a:cubicBezTo>
                    <a:cubicBezTo>
                      <a:pt x="12" y="58"/>
                      <a:pt x="23" y="102"/>
                      <a:pt x="35" y="157"/>
                    </a:cubicBezTo>
                    <a:cubicBezTo>
                      <a:pt x="67" y="325"/>
                      <a:pt x="112" y="503"/>
                      <a:pt x="156" y="669"/>
                    </a:cubicBezTo>
                    <a:cubicBezTo>
                      <a:pt x="235" y="992"/>
                      <a:pt x="368" y="1303"/>
                      <a:pt x="591" y="1548"/>
                    </a:cubicBezTo>
                    <a:cubicBezTo>
                      <a:pt x="791" y="1748"/>
                      <a:pt x="1058" y="1870"/>
                      <a:pt x="1335" y="1882"/>
                    </a:cubicBezTo>
                    <a:cubicBezTo>
                      <a:pt x="1458" y="1737"/>
                      <a:pt x="1536" y="1581"/>
                      <a:pt x="1592" y="1447"/>
                    </a:cubicBezTo>
                    <a:cubicBezTo>
                      <a:pt x="1770" y="992"/>
                      <a:pt x="1491" y="313"/>
                      <a:pt x="902" y="124"/>
                    </a:cubicBezTo>
                    <a:cubicBezTo>
                      <a:pt x="651" y="44"/>
                      <a:pt x="364" y="0"/>
                      <a:pt x="8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8"/>
              <p:cNvSpPr/>
              <p:nvPr/>
            </p:nvSpPr>
            <p:spPr>
              <a:xfrm>
                <a:off x="2728329" y="2153944"/>
                <a:ext cx="121095" cy="95627"/>
              </a:xfrm>
              <a:custGeom>
                <a:avLst/>
                <a:gdLst/>
                <a:ahLst/>
                <a:cxnLst/>
                <a:rect l="l" t="t" r="r" b="b"/>
                <a:pathLst>
                  <a:path w="3471" h="2741" extrusionOk="0">
                    <a:moveTo>
                      <a:pt x="2702" y="0"/>
                    </a:moveTo>
                    <a:cubicBezTo>
                      <a:pt x="2206" y="0"/>
                      <a:pt x="1345" y="205"/>
                      <a:pt x="679" y="762"/>
                    </a:cubicBezTo>
                    <a:cubicBezTo>
                      <a:pt x="156" y="1195"/>
                      <a:pt x="1" y="1640"/>
                      <a:pt x="1" y="1640"/>
                    </a:cubicBezTo>
                    <a:lnTo>
                      <a:pt x="100" y="1607"/>
                    </a:lnTo>
                    <a:lnTo>
                      <a:pt x="100" y="1607"/>
                    </a:lnTo>
                    <a:cubicBezTo>
                      <a:pt x="100" y="1607"/>
                      <a:pt x="90" y="1907"/>
                      <a:pt x="646" y="2341"/>
                    </a:cubicBezTo>
                    <a:cubicBezTo>
                      <a:pt x="955" y="2582"/>
                      <a:pt x="1243" y="2741"/>
                      <a:pt x="1564" y="2741"/>
                    </a:cubicBezTo>
                    <a:cubicBezTo>
                      <a:pt x="1821" y="2741"/>
                      <a:pt x="2099" y="2639"/>
                      <a:pt x="2425" y="2397"/>
                    </a:cubicBezTo>
                    <a:cubicBezTo>
                      <a:pt x="3159" y="1852"/>
                      <a:pt x="3471" y="1129"/>
                      <a:pt x="3459" y="706"/>
                    </a:cubicBezTo>
                    <a:cubicBezTo>
                      <a:pt x="3437" y="295"/>
                      <a:pt x="3293" y="105"/>
                      <a:pt x="2970" y="28"/>
                    </a:cubicBezTo>
                    <a:cubicBezTo>
                      <a:pt x="2902" y="10"/>
                      <a:pt x="2811" y="0"/>
                      <a:pt x="270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8"/>
              <p:cNvSpPr/>
              <p:nvPr/>
            </p:nvSpPr>
            <p:spPr>
              <a:xfrm>
                <a:off x="2759379" y="2153979"/>
                <a:ext cx="90045" cy="69635"/>
              </a:xfrm>
              <a:custGeom>
                <a:avLst/>
                <a:gdLst/>
                <a:ahLst/>
                <a:cxnLst/>
                <a:rect l="l" t="t" r="r" b="b"/>
                <a:pathLst>
                  <a:path w="2581" h="1996" extrusionOk="0">
                    <a:moveTo>
                      <a:pt x="1819" y="1"/>
                    </a:moveTo>
                    <a:cubicBezTo>
                      <a:pt x="1374" y="1"/>
                      <a:pt x="629" y="165"/>
                      <a:pt x="1" y="605"/>
                    </a:cubicBezTo>
                    <a:cubicBezTo>
                      <a:pt x="412" y="828"/>
                      <a:pt x="1012" y="683"/>
                      <a:pt x="1380" y="1028"/>
                    </a:cubicBezTo>
                    <a:cubicBezTo>
                      <a:pt x="1558" y="1217"/>
                      <a:pt x="1580" y="1484"/>
                      <a:pt x="1691" y="1706"/>
                    </a:cubicBezTo>
                    <a:cubicBezTo>
                      <a:pt x="1758" y="1839"/>
                      <a:pt x="1857" y="1940"/>
                      <a:pt x="1980" y="1995"/>
                    </a:cubicBezTo>
                    <a:cubicBezTo>
                      <a:pt x="2391" y="1528"/>
                      <a:pt x="2581" y="1028"/>
                      <a:pt x="2569" y="705"/>
                    </a:cubicBezTo>
                    <a:cubicBezTo>
                      <a:pt x="2547" y="294"/>
                      <a:pt x="2403" y="104"/>
                      <a:pt x="2080" y="27"/>
                    </a:cubicBezTo>
                    <a:cubicBezTo>
                      <a:pt x="2014" y="10"/>
                      <a:pt x="1925" y="1"/>
                      <a:pt x="181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8"/>
              <p:cNvSpPr/>
              <p:nvPr/>
            </p:nvSpPr>
            <p:spPr>
              <a:xfrm>
                <a:off x="2448558" y="2398337"/>
                <a:ext cx="103232" cy="95034"/>
              </a:xfrm>
              <a:custGeom>
                <a:avLst/>
                <a:gdLst/>
                <a:ahLst/>
                <a:cxnLst/>
                <a:rect l="l" t="t" r="r" b="b"/>
                <a:pathLst>
                  <a:path w="2959" h="2724" extrusionOk="0">
                    <a:moveTo>
                      <a:pt x="2450" y="0"/>
                    </a:moveTo>
                    <a:cubicBezTo>
                      <a:pt x="2123" y="0"/>
                      <a:pt x="1345" y="230"/>
                      <a:pt x="857" y="575"/>
                    </a:cubicBezTo>
                    <a:cubicBezTo>
                      <a:pt x="289" y="964"/>
                      <a:pt x="79" y="1353"/>
                      <a:pt x="34" y="1464"/>
                    </a:cubicBezTo>
                    <a:cubicBezTo>
                      <a:pt x="0" y="1576"/>
                      <a:pt x="0" y="1676"/>
                      <a:pt x="0" y="1676"/>
                    </a:cubicBezTo>
                    <a:cubicBezTo>
                      <a:pt x="0" y="1676"/>
                      <a:pt x="12" y="1909"/>
                      <a:pt x="390" y="2310"/>
                    </a:cubicBezTo>
                    <a:cubicBezTo>
                      <a:pt x="619" y="2560"/>
                      <a:pt x="989" y="2724"/>
                      <a:pt x="1372" y="2724"/>
                    </a:cubicBezTo>
                    <a:cubicBezTo>
                      <a:pt x="1601" y="2724"/>
                      <a:pt x="1835" y="2665"/>
                      <a:pt x="2047" y="2532"/>
                    </a:cubicBezTo>
                    <a:cubicBezTo>
                      <a:pt x="2625" y="2188"/>
                      <a:pt x="2959" y="1598"/>
                      <a:pt x="2948" y="964"/>
                    </a:cubicBezTo>
                    <a:cubicBezTo>
                      <a:pt x="2926" y="330"/>
                      <a:pt x="2748" y="107"/>
                      <a:pt x="2570" y="18"/>
                    </a:cubicBezTo>
                    <a:cubicBezTo>
                      <a:pt x="2544" y="6"/>
                      <a:pt x="2503" y="0"/>
                      <a:pt x="245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8"/>
              <p:cNvSpPr/>
              <p:nvPr/>
            </p:nvSpPr>
            <p:spPr>
              <a:xfrm>
                <a:off x="2469910" y="2398337"/>
                <a:ext cx="81113" cy="35829"/>
              </a:xfrm>
              <a:custGeom>
                <a:avLst/>
                <a:gdLst/>
                <a:ahLst/>
                <a:cxnLst/>
                <a:rect l="l" t="t" r="r" b="b"/>
                <a:pathLst>
                  <a:path w="2325" h="1027" extrusionOk="0">
                    <a:moveTo>
                      <a:pt x="1838" y="0"/>
                    </a:moveTo>
                    <a:cubicBezTo>
                      <a:pt x="1511" y="0"/>
                      <a:pt x="733" y="230"/>
                      <a:pt x="245" y="575"/>
                    </a:cubicBezTo>
                    <a:cubicBezTo>
                      <a:pt x="156" y="631"/>
                      <a:pt x="78" y="697"/>
                      <a:pt x="0" y="764"/>
                    </a:cubicBezTo>
                    <a:cubicBezTo>
                      <a:pt x="384" y="939"/>
                      <a:pt x="805" y="1027"/>
                      <a:pt x="1226" y="1027"/>
                    </a:cubicBezTo>
                    <a:cubicBezTo>
                      <a:pt x="1367" y="1027"/>
                      <a:pt x="1507" y="1017"/>
                      <a:pt x="1646" y="997"/>
                    </a:cubicBezTo>
                    <a:cubicBezTo>
                      <a:pt x="1880" y="964"/>
                      <a:pt x="2102" y="886"/>
                      <a:pt x="2324" y="797"/>
                    </a:cubicBezTo>
                    <a:cubicBezTo>
                      <a:pt x="2280" y="297"/>
                      <a:pt x="2124" y="107"/>
                      <a:pt x="1958" y="18"/>
                    </a:cubicBezTo>
                    <a:cubicBezTo>
                      <a:pt x="1932" y="6"/>
                      <a:pt x="1891" y="0"/>
                      <a:pt x="183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8"/>
              <p:cNvSpPr/>
              <p:nvPr/>
            </p:nvSpPr>
            <p:spPr>
              <a:xfrm>
                <a:off x="2301887" y="2388289"/>
                <a:ext cx="77625" cy="109058"/>
              </a:xfrm>
              <a:custGeom>
                <a:avLst/>
                <a:gdLst/>
                <a:ahLst/>
                <a:cxnLst/>
                <a:rect l="l" t="t" r="r" b="b"/>
                <a:pathLst>
                  <a:path w="2225" h="3126" extrusionOk="0">
                    <a:moveTo>
                      <a:pt x="1046" y="0"/>
                    </a:moveTo>
                    <a:cubicBezTo>
                      <a:pt x="1003" y="0"/>
                      <a:pt x="958" y="6"/>
                      <a:pt x="912" y="17"/>
                    </a:cubicBezTo>
                    <a:cubicBezTo>
                      <a:pt x="234" y="185"/>
                      <a:pt x="0" y="1052"/>
                      <a:pt x="67" y="1386"/>
                    </a:cubicBezTo>
                    <a:cubicBezTo>
                      <a:pt x="123" y="1708"/>
                      <a:pt x="345" y="2342"/>
                      <a:pt x="1013" y="2820"/>
                    </a:cubicBezTo>
                    <a:cubicBezTo>
                      <a:pt x="1346" y="3065"/>
                      <a:pt x="1549" y="3126"/>
                      <a:pt x="1669" y="3126"/>
                    </a:cubicBezTo>
                    <a:cubicBezTo>
                      <a:pt x="1788" y="3126"/>
                      <a:pt x="1824" y="3065"/>
                      <a:pt x="1824" y="3065"/>
                    </a:cubicBezTo>
                    <a:lnTo>
                      <a:pt x="1802" y="2976"/>
                    </a:lnTo>
                    <a:cubicBezTo>
                      <a:pt x="1802" y="2976"/>
                      <a:pt x="2047" y="2832"/>
                      <a:pt x="2147" y="2509"/>
                    </a:cubicBezTo>
                    <a:cubicBezTo>
                      <a:pt x="2224" y="2219"/>
                      <a:pt x="2214" y="2019"/>
                      <a:pt x="2135" y="1485"/>
                    </a:cubicBezTo>
                    <a:cubicBezTo>
                      <a:pt x="2053" y="999"/>
                      <a:pt x="1642" y="0"/>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8"/>
              <p:cNvSpPr/>
              <p:nvPr/>
            </p:nvSpPr>
            <p:spPr>
              <a:xfrm>
                <a:off x="2301887" y="2388498"/>
                <a:ext cx="38062" cy="92766"/>
              </a:xfrm>
              <a:custGeom>
                <a:avLst/>
                <a:gdLst/>
                <a:ahLst/>
                <a:cxnLst/>
                <a:rect l="l" t="t" r="r" b="b"/>
                <a:pathLst>
                  <a:path w="1091" h="2659" extrusionOk="0">
                    <a:moveTo>
                      <a:pt x="990" y="1"/>
                    </a:moveTo>
                    <a:cubicBezTo>
                      <a:pt x="957" y="1"/>
                      <a:pt x="934" y="11"/>
                      <a:pt x="912" y="11"/>
                    </a:cubicBezTo>
                    <a:cubicBezTo>
                      <a:pt x="234" y="179"/>
                      <a:pt x="0" y="1046"/>
                      <a:pt x="67" y="1380"/>
                    </a:cubicBezTo>
                    <a:cubicBezTo>
                      <a:pt x="123" y="1669"/>
                      <a:pt x="301" y="2203"/>
                      <a:pt x="812" y="2658"/>
                    </a:cubicBezTo>
                    <a:cubicBezTo>
                      <a:pt x="890" y="2503"/>
                      <a:pt x="934" y="2325"/>
                      <a:pt x="968" y="2181"/>
                    </a:cubicBezTo>
                    <a:cubicBezTo>
                      <a:pt x="1068" y="1780"/>
                      <a:pt x="1090" y="1368"/>
                      <a:pt x="1068" y="968"/>
                    </a:cubicBezTo>
                    <a:cubicBezTo>
                      <a:pt x="1057" y="757"/>
                      <a:pt x="1035" y="557"/>
                      <a:pt x="1013" y="345"/>
                    </a:cubicBezTo>
                    <a:cubicBezTo>
                      <a:pt x="990" y="234"/>
                      <a:pt x="990" y="112"/>
                      <a:pt x="99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8"/>
              <p:cNvSpPr/>
              <p:nvPr/>
            </p:nvSpPr>
            <p:spPr>
              <a:xfrm>
                <a:off x="2493948" y="2185518"/>
                <a:ext cx="80765" cy="93219"/>
              </a:xfrm>
              <a:custGeom>
                <a:avLst/>
                <a:gdLst/>
                <a:ahLst/>
                <a:cxnLst/>
                <a:rect l="l" t="t" r="r" b="b"/>
                <a:pathLst>
                  <a:path w="2315" h="2672" extrusionOk="0">
                    <a:moveTo>
                      <a:pt x="1472" y="1"/>
                    </a:moveTo>
                    <a:cubicBezTo>
                      <a:pt x="1080" y="1"/>
                      <a:pt x="685" y="364"/>
                      <a:pt x="446" y="713"/>
                    </a:cubicBezTo>
                    <a:cubicBezTo>
                      <a:pt x="134" y="1169"/>
                      <a:pt x="1" y="1681"/>
                      <a:pt x="23" y="1881"/>
                    </a:cubicBezTo>
                    <a:cubicBezTo>
                      <a:pt x="45" y="2082"/>
                      <a:pt x="45" y="2148"/>
                      <a:pt x="45" y="2148"/>
                    </a:cubicBezTo>
                    <a:lnTo>
                      <a:pt x="134" y="2015"/>
                    </a:lnTo>
                    <a:cubicBezTo>
                      <a:pt x="134" y="2015"/>
                      <a:pt x="424" y="2315"/>
                      <a:pt x="657" y="2504"/>
                    </a:cubicBezTo>
                    <a:cubicBezTo>
                      <a:pt x="769" y="2586"/>
                      <a:pt x="946" y="2672"/>
                      <a:pt x="1143" y="2672"/>
                    </a:cubicBezTo>
                    <a:cubicBezTo>
                      <a:pt x="1376" y="2672"/>
                      <a:pt x="1636" y="2551"/>
                      <a:pt x="1847" y="2159"/>
                    </a:cubicBezTo>
                    <a:cubicBezTo>
                      <a:pt x="2236" y="1436"/>
                      <a:pt x="2314" y="446"/>
                      <a:pt x="1825" y="112"/>
                    </a:cubicBezTo>
                    <a:cubicBezTo>
                      <a:pt x="1711" y="35"/>
                      <a:pt x="1592" y="1"/>
                      <a:pt x="147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8"/>
              <p:cNvSpPr/>
              <p:nvPr/>
            </p:nvSpPr>
            <p:spPr>
              <a:xfrm>
                <a:off x="2497437" y="2185518"/>
                <a:ext cx="71066" cy="49784"/>
              </a:xfrm>
              <a:custGeom>
                <a:avLst/>
                <a:gdLst/>
                <a:ahLst/>
                <a:cxnLst/>
                <a:rect l="l" t="t" r="r" b="b"/>
                <a:pathLst>
                  <a:path w="2037" h="1427" extrusionOk="0">
                    <a:moveTo>
                      <a:pt x="1372" y="1"/>
                    </a:moveTo>
                    <a:cubicBezTo>
                      <a:pt x="980" y="1"/>
                      <a:pt x="585" y="364"/>
                      <a:pt x="346" y="713"/>
                    </a:cubicBezTo>
                    <a:cubicBezTo>
                      <a:pt x="190" y="947"/>
                      <a:pt x="79" y="1192"/>
                      <a:pt x="1" y="1403"/>
                    </a:cubicBezTo>
                    <a:cubicBezTo>
                      <a:pt x="45" y="1414"/>
                      <a:pt x="90" y="1425"/>
                      <a:pt x="134" y="1425"/>
                    </a:cubicBezTo>
                    <a:cubicBezTo>
                      <a:pt x="149" y="1426"/>
                      <a:pt x="163" y="1427"/>
                      <a:pt x="177" y="1427"/>
                    </a:cubicBezTo>
                    <a:cubicBezTo>
                      <a:pt x="414" y="1427"/>
                      <a:pt x="608" y="1257"/>
                      <a:pt x="712" y="1047"/>
                    </a:cubicBezTo>
                    <a:cubicBezTo>
                      <a:pt x="746" y="992"/>
                      <a:pt x="768" y="913"/>
                      <a:pt x="824" y="869"/>
                    </a:cubicBezTo>
                    <a:cubicBezTo>
                      <a:pt x="863" y="830"/>
                      <a:pt x="917" y="819"/>
                      <a:pt x="973" y="819"/>
                    </a:cubicBezTo>
                    <a:cubicBezTo>
                      <a:pt x="998" y="819"/>
                      <a:pt x="1022" y="821"/>
                      <a:pt x="1046" y="824"/>
                    </a:cubicBezTo>
                    <a:cubicBezTo>
                      <a:pt x="1168" y="855"/>
                      <a:pt x="1281" y="904"/>
                      <a:pt x="1410" y="904"/>
                    </a:cubicBezTo>
                    <a:cubicBezTo>
                      <a:pt x="1422" y="904"/>
                      <a:pt x="1434" y="903"/>
                      <a:pt x="1446" y="903"/>
                    </a:cubicBezTo>
                    <a:cubicBezTo>
                      <a:pt x="1669" y="880"/>
                      <a:pt x="1847" y="735"/>
                      <a:pt x="2036" y="613"/>
                    </a:cubicBezTo>
                    <a:cubicBezTo>
                      <a:pt x="1980" y="391"/>
                      <a:pt x="1881" y="213"/>
                      <a:pt x="1725" y="112"/>
                    </a:cubicBezTo>
                    <a:cubicBezTo>
                      <a:pt x="1611" y="35"/>
                      <a:pt x="1492" y="1"/>
                      <a:pt x="137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8"/>
              <p:cNvSpPr/>
              <p:nvPr/>
            </p:nvSpPr>
            <p:spPr>
              <a:xfrm>
                <a:off x="2378712" y="2159317"/>
                <a:ext cx="85021" cy="94231"/>
              </a:xfrm>
              <a:custGeom>
                <a:avLst/>
                <a:gdLst/>
                <a:ahLst/>
                <a:cxnLst/>
                <a:rect l="l" t="t" r="r" b="b"/>
                <a:pathLst>
                  <a:path w="2437" h="2701" extrusionOk="0">
                    <a:moveTo>
                      <a:pt x="930" y="1"/>
                    </a:moveTo>
                    <a:cubicBezTo>
                      <a:pt x="663" y="1"/>
                      <a:pt x="429" y="56"/>
                      <a:pt x="334" y="141"/>
                    </a:cubicBezTo>
                    <a:cubicBezTo>
                      <a:pt x="123" y="341"/>
                      <a:pt x="0" y="730"/>
                      <a:pt x="45" y="1097"/>
                    </a:cubicBezTo>
                    <a:cubicBezTo>
                      <a:pt x="89" y="1476"/>
                      <a:pt x="279" y="2321"/>
                      <a:pt x="912" y="2598"/>
                    </a:cubicBezTo>
                    <a:cubicBezTo>
                      <a:pt x="1083" y="2673"/>
                      <a:pt x="1229" y="2701"/>
                      <a:pt x="1352" y="2701"/>
                    </a:cubicBezTo>
                    <a:cubicBezTo>
                      <a:pt x="1686" y="2701"/>
                      <a:pt x="1847" y="2499"/>
                      <a:pt x="1847" y="2499"/>
                    </a:cubicBezTo>
                    <a:cubicBezTo>
                      <a:pt x="1847" y="2499"/>
                      <a:pt x="2202" y="2232"/>
                      <a:pt x="2325" y="1887"/>
                    </a:cubicBezTo>
                    <a:cubicBezTo>
                      <a:pt x="2436" y="1531"/>
                      <a:pt x="2281" y="708"/>
                      <a:pt x="1869" y="307"/>
                    </a:cubicBezTo>
                    <a:cubicBezTo>
                      <a:pt x="1641" y="86"/>
                      <a:pt x="1261" y="1"/>
                      <a:pt x="93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8"/>
              <p:cNvSpPr/>
              <p:nvPr/>
            </p:nvSpPr>
            <p:spPr>
              <a:xfrm>
                <a:off x="2378712" y="2159491"/>
                <a:ext cx="43121" cy="94022"/>
              </a:xfrm>
              <a:custGeom>
                <a:avLst/>
                <a:gdLst/>
                <a:ahLst/>
                <a:cxnLst/>
                <a:rect l="l" t="t" r="r" b="b"/>
                <a:pathLst>
                  <a:path w="1236" h="2695" extrusionOk="0">
                    <a:moveTo>
                      <a:pt x="877" y="1"/>
                    </a:moveTo>
                    <a:cubicBezTo>
                      <a:pt x="637" y="1"/>
                      <a:pt x="426" y="55"/>
                      <a:pt x="334" y="136"/>
                    </a:cubicBezTo>
                    <a:cubicBezTo>
                      <a:pt x="123" y="336"/>
                      <a:pt x="0" y="725"/>
                      <a:pt x="45" y="1092"/>
                    </a:cubicBezTo>
                    <a:cubicBezTo>
                      <a:pt x="89" y="1471"/>
                      <a:pt x="279" y="2316"/>
                      <a:pt x="912" y="2593"/>
                    </a:cubicBezTo>
                    <a:cubicBezTo>
                      <a:pt x="1023" y="2650"/>
                      <a:pt x="1135" y="2682"/>
                      <a:pt x="1235" y="2694"/>
                    </a:cubicBezTo>
                    <a:cubicBezTo>
                      <a:pt x="1201" y="2494"/>
                      <a:pt x="1124" y="2304"/>
                      <a:pt x="1035" y="2126"/>
                    </a:cubicBezTo>
                    <a:cubicBezTo>
                      <a:pt x="979" y="2027"/>
                      <a:pt x="924" y="1926"/>
                      <a:pt x="857" y="1837"/>
                    </a:cubicBezTo>
                    <a:cubicBezTo>
                      <a:pt x="801" y="1748"/>
                      <a:pt x="734" y="1671"/>
                      <a:pt x="712" y="1570"/>
                    </a:cubicBezTo>
                    <a:cubicBezTo>
                      <a:pt x="679" y="1459"/>
                      <a:pt x="746" y="1359"/>
                      <a:pt x="801" y="1270"/>
                    </a:cubicBezTo>
                    <a:cubicBezTo>
                      <a:pt x="846" y="1181"/>
                      <a:pt x="879" y="1092"/>
                      <a:pt x="912" y="1003"/>
                    </a:cubicBezTo>
                    <a:cubicBezTo>
                      <a:pt x="979" y="814"/>
                      <a:pt x="1001" y="614"/>
                      <a:pt x="1001" y="414"/>
                    </a:cubicBezTo>
                    <a:cubicBezTo>
                      <a:pt x="1001" y="280"/>
                      <a:pt x="979" y="136"/>
                      <a:pt x="946" y="2"/>
                    </a:cubicBezTo>
                    <a:cubicBezTo>
                      <a:pt x="923" y="1"/>
                      <a:pt x="900" y="1"/>
                      <a:pt x="87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8"/>
              <p:cNvSpPr/>
              <p:nvPr/>
            </p:nvSpPr>
            <p:spPr>
              <a:xfrm>
                <a:off x="2450861" y="2038917"/>
                <a:ext cx="99011" cy="126886"/>
              </a:xfrm>
              <a:custGeom>
                <a:avLst/>
                <a:gdLst/>
                <a:ahLst/>
                <a:cxnLst/>
                <a:rect l="l" t="t" r="r" b="b"/>
                <a:pathLst>
                  <a:path w="2838" h="3637" extrusionOk="0">
                    <a:moveTo>
                      <a:pt x="1176" y="0"/>
                    </a:moveTo>
                    <a:cubicBezTo>
                      <a:pt x="1070" y="0"/>
                      <a:pt x="966" y="30"/>
                      <a:pt x="868" y="100"/>
                    </a:cubicBezTo>
                    <a:cubicBezTo>
                      <a:pt x="312" y="488"/>
                      <a:pt x="1" y="1445"/>
                      <a:pt x="146" y="2368"/>
                    </a:cubicBezTo>
                    <a:cubicBezTo>
                      <a:pt x="290" y="3291"/>
                      <a:pt x="802" y="3636"/>
                      <a:pt x="802" y="3636"/>
                    </a:cubicBezTo>
                    <a:cubicBezTo>
                      <a:pt x="802" y="3636"/>
                      <a:pt x="902" y="3614"/>
                      <a:pt x="1280" y="3481"/>
                    </a:cubicBezTo>
                    <a:cubicBezTo>
                      <a:pt x="1659" y="3336"/>
                      <a:pt x="2337" y="2780"/>
                      <a:pt x="2593" y="2246"/>
                    </a:cubicBezTo>
                    <a:cubicBezTo>
                      <a:pt x="2838" y="1712"/>
                      <a:pt x="2448" y="1012"/>
                      <a:pt x="2292" y="789"/>
                    </a:cubicBezTo>
                    <a:cubicBezTo>
                      <a:pt x="2174" y="615"/>
                      <a:pt x="1658" y="0"/>
                      <a:pt x="117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8"/>
              <p:cNvSpPr/>
              <p:nvPr/>
            </p:nvSpPr>
            <p:spPr>
              <a:xfrm>
                <a:off x="2450861" y="2038777"/>
                <a:ext cx="67577" cy="103755"/>
              </a:xfrm>
              <a:custGeom>
                <a:avLst/>
                <a:gdLst/>
                <a:ahLst/>
                <a:cxnLst/>
                <a:rect l="l" t="t" r="r" b="b"/>
                <a:pathLst>
                  <a:path w="1937" h="2974" extrusionOk="0">
                    <a:moveTo>
                      <a:pt x="1177" y="0"/>
                    </a:moveTo>
                    <a:cubicBezTo>
                      <a:pt x="1071" y="0"/>
                      <a:pt x="967" y="31"/>
                      <a:pt x="868" y="104"/>
                    </a:cubicBezTo>
                    <a:cubicBezTo>
                      <a:pt x="312" y="492"/>
                      <a:pt x="1" y="1449"/>
                      <a:pt x="146" y="2372"/>
                    </a:cubicBezTo>
                    <a:cubicBezTo>
                      <a:pt x="179" y="2606"/>
                      <a:pt x="235" y="2806"/>
                      <a:pt x="312" y="2973"/>
                    </a:cubicBezTo>
                    <a:cubicBezTo>
                      <a:pt x="324" y="2951"/>
                      <a:pt x="346" y="2939"/>
                      <a:pt x="357" y="2929"/>
                    </a:cubicBezTo>
                    <a:cubicBezTo>
                      <a:pt x="490" y="2784"/>
                      <a:pt x="569" y="2595"/>
                      <a:pt x="635" y="2417"/>
                    </a:cubicBezTo>
                    <a:cubicBezTo>
                      <a:pt x="780" y="2039"/>
                      <a:pt x="858" y="1627"/>
                      <a:pt x="1113" y="1315"/>
                    </a:cubicBezTo>
                    <a:cubicBezTo>
                      <a:pt x="1236" y="1149"/>
                      <a:pt x="1414" y="1026"/>
                      <a:pt x="1580" y="904"/>
                    </a:cubicBezTo>
                    <a:cubicBezTo>
                      <a:pt x="1736" y="771"/>
                      <a:pt x="1859" y="626"/>
                      <a:pt x="1926" y="437"/>
                    </a:cubicBezTo>
                    <a:cubicBezTo>
                      <a:pt x="1926" y="426"/>
                      <a:pt x="1936" y="403"/>
                      <a:pt x="1936" y="393"/>
                    </a:cubicBezTo>
                    <a:cubicBezTo>
                      <a:pt x="1722" y="193"/>
                      <a:pt x="1444" y="0"/>
                      <a:pt x="117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8"/>
              <p:cNvSpPr/>
              <p:nvPr/>
            </p:nvSpPr>
            <p:spPr>
              <a:xfrm>
                <a:off x="2582809" y="2069374"/>
                <a:ext cx="99778" cy="95313"/>
              </a:xfrm>
              <a:custGeom>
                <a:avLst/>
                <a:gdLst/>
                <a:ahLst/>
                <a:cxnLst/>
                <a:rect l="l" t="t" r="r" b="b"/>
                <a:pathLst>
                  <a:path w="2860" h="2732" extrusionOk="0">
                    <a:moveTo>
                      <a:pt x="925" y="0"/>
                    </a:moveTo>
                    <a:cubicBezTo>
                      <a:pt x="617" y="0"/>
                      <a:pt x="359" y="80"/>
                      <a:pt x="257" y="228"/>
                    </a:cubicBezTo>
                    <a:cubicBezTo>
                      <a:pt x="0" y="594"/>
                      <a:pt x="23" y="917"/>
                      <a:pt x="134" y="1217"/>
                    </a:cubicBezTo>
                    <a:cubicBezTo>
                      <a:pt x="245" y="1518"/>
                      <a:pt x="913" y="2641"/>
                      <a:pt x="1513" y="2719"/>
                    </a:cubicBezTo>
                    <a:cubicBezTo>
                      <a:pt x="1578" y="2727"/>
                      <a:pt x="1639" y="2731"/>
                      <a:pt x="1696" y="2731"/>
                    </a:cubicBezTo>
                    <a:cubicBezTo>
                      <a:pt x="2152" y="2731"/>
                      <a:pt x="2336" y="2485"/>
                      <a:pt x="2336" y="2485"/>
                    </a:cubicBezTo>
                    <a:cubicBezTo>
                      <a:pt x="2336" y="2485"/>
                      <a:pt x="2459" y="2385"/>
                      <a:pt x="2592" y="2151"/>
                    </a:cubicBezTo>
                    <a:cubicBezTo>
                      <a:pt x="2726" y="1918"/>
                      <a:pt x="2859" y="1195"/>
                      <a:pt x="2292" y="561"/>
                    </a:cubicBezTo>
                    <a:cubicBezTo>
                      <a:pt x="1953" y="176"/>
                      <a:pt x="1383" y="0"/>
                      <a:pt x="92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8"/>
              <p:cNvSpPr/>
              <p:nvPr/>
            </p:nvSpPr>
            <p:spPr>
              <a:xfrm>
                <a:off x="2585147" y="2069374"/>
                <a:ext cx="91998" cy="60774"/>
              </a:xfrm>
              <a:custGeom>
                <a:avLst/>
                <a:gdLst/>
                <a:ahLst/>
                <a:cxnLst/>
                <a:rect l="l" t="t" r="r" b="b"/>
                <a:pathLst>
                  <a:path w="2637" h="1742" extrusionOk="0">
                    <a:moveTo>
                      <a:pt x="858" y="0"/>
                    </a:moveTo>
                    <a:cubicBezTo>
                      <a:pt x="550" y="0"/>
                      <a:pt x="292" y="80"/>
                      <a:pt x="190" y="228"/>
                    </a:cubicBezTo>
                    <a:cubicBezTo>
                      <a:pt x="79" y="394"/>
                      <a:pt x="22" y="539"/>
                      <a:pt x="0" y="683"/>
                    </a:cubicBezTo>
                    <a:cubicBezTo>
                      <a:pt x="123" y="806"/>
                      <a:pt x="245" y="928"/>
                      <a:pt x="368" y="1039"/>
                    </a:cubicBezTo>
                    <a:cubicBezTo>
                      <a:pt x="623" y="1251"/>
                      <a:pt x="890" y="1451"/>
                      <a:pt x="1191" y="1584"/>
                    </a:cubicBezTo>
                    <a:cubicBezTo>
                      <a:pt x="1421" y="1683"/>
                      <a:pt x="1671" y="1741"/>
                      <a:pt x="1917" y="1741"/>
                    </a:cubicBezTo>
                    <a:cubicBezTo>
                      <a:pt x="2169" y="1741"/>
                      <a:pt x="2417" y="1680"/>
                      <a:pt x="2637" y="1540"/>
                    </a:cubicBezTo>
                    <a:cubicBezTo>
                      <a:pt x="2625" y="1251"/>
                      <a:pt x="2514" y="895"/>
                      <a:pt x="2225" y="561"/>
                    </a:cubicBezTo>
                    <a:cubicBezTo>
                      <a:pt x="1886" y="176"/>
                      <a:pt x="1316" y="0"/>
                      <a:pt x="85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8"/>
              <p:cNvSpPr/>
              <p:nvPr/>
            </p:nvSpPr>
            <p:spPr>
              <a:xfrm>
                <a:off x="2639852" y="1902887"/>
                <a:ext cx="97441" cy="117536"/>
              </a:xfrm>
              <a:custGeom>
                <a:avLst/>
                <a:gdLst/>
                <a:ahLst/>
                <a:cxnLst/>
                <a:rect l="l" t="t" r="r" b="b"/>
                <a:pathLst>
                  <a:path w="2793" h="3369" extrusionOk="0">
                    <a:moveTo>
                      <a:pt x="871" y="1"/>
                    </a:moveTo>
                    <a:cubicBezTo>
                      <a:pt x="808" y="1"/>
                      <a:pt x="750" y="16"/>
                      <a:pt x="701" y="50"/>
                    </a:cubicBezTo>
                    <a:cubicBezTo>
                      <a:pt x="268" y="339"/>
                      <a:pt x="145" y="1151"/>
                      <a:pt x="90" y="1552"/>
                    </a:cubicBezTo>
                    <a:cubicBezTo>
                      <a:pt x="1" y="2296"/>
                      <a:pt x="278" y="2975"/>
                      <a:pt x="946" y="3253"/>
                    </a:cubicBezTo>
                    <a:cubicBezTo>
                      <a:pt x="1143" y="3338"/>
                      <a:pt x="1333" y="3369"/>
                      <a:pt x="1502" y="3369"/>
                    </a:cubicBezTo>
                    <a:cubicBezTo>
                      <a:pt x="1905" y="3369"/>
                      <a:pt x="2192" y="3198"/>
                      <a:pt x="2192" y="3198"/>
                    </a:cubicBezTo>
                    <a:cubicBezTo>
                      <a:pt x="2236" y="3176"/>
                      <a:pt x="2359" y="3164"/>
                      <a:pt x="2570" y="2697"/>
                    </a:cubicBezTo>
                    <a:cubicBezTo>
                      <a:pt x="2792" y="2241"/>
                      <a:pt x="2626" y="1629"/>
                      <a:pt x="2381" y="1229"/>
                    </a:cubicBezTo>
                    <a:cubicBezTo>
                      <a:pt x="2165" y="875"/>
                      <a:pt x="1350" y="1"/>
                      <a:pt x="87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8"/>
              <p:cNvSpPr/>
              <p:nvPr/>
            </p:nvSpPr>
            <p:spPr>
              <a:xfrm>
                <a:off x="2640235" y="1902817"/>
                <a:ext cx="47377" cy="108151"/>
              </a:xfrm>
              <a:custGeom>
                <a:avLst/>
                <a:gdLst/>
                <a:ahLst/>
                <a:cxnLst/>
                <a:rect l="l" t="t" r="r" b="b"/>
                <a:pathLst>
                  <a:path w="1358" h="3100" extrusionOk="0">
                    <a:moveTo>
                      <a:pt x="863" y="1"/>
                    </a:moveTo>
                    <a:cubicBezTo>
                      <a:pt x="799" y="1"/>
                      <a:pt x="741" y="17"/>
                      <a:pt x="690" y="52"/>
                    </a:cubicBezTo>
                    <a:cubicBezTo>
                      <a:pt x="257" y="341"/>
                      <a:pt x="134" y="1153"/>
                      <a:pt x="79" y="1554"/>
                    </a:cubicBezTo>
                    <a:cubicBezTo>
                      <a:pt x="1" y="2177"/>
                      <a:pt x="190" y="2766"/>
                      <a:pt x="657" y="3099"/>
                    </a:cubicBezTo>
                    <a:cubicBezTo>
                      <a:pt x="746" y="3077"/>
                      <a:pt x="835" y="3032"/>
                      <a:pt x="913" y="2977"/>
                    </a:cubicBezTo>
                    <a:cubicBezTo>
                      <a:pt x="1213" y="2777"/>
                      <a:pt x="1357" y="2432"/>
                      <a:pt x="1347" y="2076"/>
                    </a:cubicBezTo>
                    <a:cubicBezTo>
                      <a:pt x="1335" y="1898"/>
                      <a:pt x="1291" y="1732"/>
                      <a:pt x="1258" y="1554"/>
                    </a:cubicBezTo>
                    <a:cubicBezTo>
                      <a:pt x="1224" y="1364"/>
                      <a:pt x="1213" y="1176"/>
                      <a:pt x="1213" y="986"/>
                    </a:cubicBezTo>
                    <a:cubicBezTo>
                      <a:pt x="1224" y="697"/>
                      <a:pt x="1258" y="419"/>
                      <a:pt x="1258" y="141"/>
                    </a:cubicBezTo>
                    <a:cubicBezTo>
                      <a:pt x="1114" y="54"/>
                      <a:pt x="979" y="1"/>
                      <a:pt x="86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8"/>
              <p:cNvSpPr/>
              <p:nvPr/>
            </p:nvSpPr>
            <p:spPr>
              <a:xfrm>
                <a:off x="2699232" y="1778301"/>
                <a:ext cx="124583" cy="143039"/>
              </a:xfrm>
              <a:custGeom>
                <a:avLst/>
                <a:gdLst/>
                <a:ahLst/>
                <a:cxnLst/>
                <a:rect l="l" t="t" r="r" b="b"/>
                <a:pathLst>
                  <a:path w="3571" h="4100" extrusionOk="0">
                    <a:moveTo>
                      <a:pt x="1251" y="0"/>
                    </a:moveTo>
                    <a:cubicBezTo>
                      <a:pt x="1229" y="0"/>
                      <a:pt x="1209" y="2"/>
                      <a:pt x="1191" y="6"/>
                    </a:cubicBezTo>
                    <a:cubicBezTo>
                      <a:pt x="979" y="51"/>
                      <a:pt x="289" y="885"/>
                      <a:pt x="145" y="1685"/>
                    </a:cubicBezTo>
                    <a:cubicBezTo>
                      <a:pt x="0" y="2486"/>
                      <a:pt x="323" y="3265"/>
                      <a:pt x="746" y="3632"/>
                    </a:cubicBezTo>
                    <a:cubicBezTo>
                      <a:pt x="1157" y="4010"/>
                      <a:pt x="1691" y="4099"/>
                      <a:pt x="1691" y="4099"/>
                    </a:cubicBezTo>
                    <a:cubicBezTo>
                      <a:pt x="1691" y="4099"/>
                      <a:pt x="2080" y="3521"/>
                      <a:pt x="2236" y="3365"/>
                    </a:cubicBezTo>
                    <a:cubicBezTo>
                      <a:pt x="2392" y="3210"/>
                      <a:pt x="3081" y="2809"/>
                      <a:pt x="3326" y="2453"/>
                    </a:cubicBezTo>
                    <a:cubicBezTo>
                      <a:pt x="3571" y="2108"/>
                      <a:pt x="3426" y="1597"/>
                      <a:pt x="3248" y="1307"/>
                    </a:cubicBezTo>
                    <a:cubicBezTo>
                      <a:pt x="3081" y="1030"/>
                      <a:pt x="2091" y="373"/>
                      <a:pt x="1913" y="273"/>
                    </a:cubicBezTo>
                    <a:cubicBezTo>
                      <a:pt x="1762" y="182"/>
                      <a:pt x="1456" y="0"/>
                      <a:pt x="125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8"/>
              <p:cNvSpPr/>
              <p:nvPr/>
            </p:nvSpPr>
            <p:spPr>
              <a:xfrm>
                <a:off x="2699999" y="1778301"/>
                <a:ext cx="69112" cy="118583"/>
              </a:xfrm>
              <a:custGeom>
                <a:avLst/>
                <a:gdLst/>
                <a:ahLst/>
                <a:cxnLst/>
                <a:rect l="l" t="t" r="r" b="b"/>
                <a:pathLst>
                  <a:path w="1981" h="3399" extrusionOk="0">
                    <a:moveTo>
                      <a:pt x="1227" y="1"/>
                    </a:moveTo>
                    <a:cubicBezTo>
                      <a:pt x="1206" y="1"/>
                      <a:pt x="1187" y="2"/>
                      <a:pt x="1169" y="6"/>
                    </a:cubicBezTo>
                    <a:cubicBezTo>
                      <a:pt x="957" y="51"/>
                      <a:pt x="267" y="885"/>
                      <a:pt x="123" y="1685"/>
                    </a:cubicBezTo>
                    <a:cubicBezTo>
                      <a:pt x="0" y="2342"/>
                      <a:pt x="201" y="2987"/>
                      <a:pt x="501" y="3398"/>
                    </a:cubicBezTo>
                    <a:cubicBezTo>
                      <a:pt x="679" y="3376"/>
                      <a:pt x="835" y="3332"/>
                      <a:pt x="991" y="3254"/>
                    </a:cubicBezTo>
                    <a:cubicBezTo>
                      <a:pt x="1357" y="3076"/>
                      <a:pt x="1624" y="2743"/>
                      <a:pt x="1769" y="2364"/>
                    </a:cubicBezTo>
                    <a:cubicBezTo>
                      <a:pt x="1925" y="1997"/>
                      <a:pt x="1980" y="1597"/>
                      <a:pt x="1936" y="1196"/>
                    </a:cubicBezTo>
                    <a:cubicBezTo>
                      <a:pt x="1903" y="796"/>
                      <a:pt x="1758" y="429"/>
                      <a:pt x="1547" y="95"/>
                    </a:cubicBezTo>
                    <a:lnTo>
                      <a:pt x="1547" y="84"/>
                    </a:lnTo>
                    <a:cubicBezTo>
                      <a:pt x="1437" y="39"/>
                      <a:pt x="1320" y="1"/>
                      <a:pt x="122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8"/>
              <p:cNvSpPr/>
              <p:nvPr/>
            </p:nvSpPr>
            <p:spPr>
              <a:xfrm>
                <a:off x="2774137" y="1922913"/>
                <a:ext cx="104802" cy="131910"/>
              </a:xfrm>
              <a:custGeom>
                <a:avLst/>
                <a:gdLst/>
                <a:ahLst/>
                <a:cxnLst/>
                <a:rect l="l" t="t" r="r" b="b"/>
                <a:pathLst>
                  <a:path w="3004" h="3781" extrusionOk="0">
                    <a:moveTo>
                      <a:pt x="2552" y="1"/>
                    </a:moveTo>
                    <a:cubicBezTo>
                      <a:pt x="2122" y="1"/>
                      <a:pt x="1154" y="477"/>
                      <a:pt x="678" y="1089"/>
                    </a:cubicBezTo>
                    <a:cubicBezTo>
                      <a:pt x="134" y="1789"/>
                      <a:pt x="45" y="1967"/>
                      <a:pt x="22" y="2446"/>
                    </a:cubicBezTo>
                    <a:cubicBezTo>
                      <a:pt x="0" y="2924"/>
                      <a:pt x="122" y="3158"/>
                      <a:pt x="122" y="3158"/>
                    </a:cubicBezTo>
                    <a:cubicBezTo>
                      <a:pt x="172" y="3364"/>
                      <a:pt x="387" y="3780"/>
                      <a:pt x="813" y="3780"/>
                    </a:cubicBezTo>
                    <a:cubicBezTo>
                      <a:pt x="869" y="3780"/>
                      <a:pt x="927" y="3774"/>
                      <a:pt x="990" y="3758"/>
                    </a:cubicBezTo>
                    <a:cubicBezTo>
                      <a:pt x="1535" y="3625"/>
                      <a:pt x="2536" y="2256"/>
                      <a:pt x="2769" y="1734"/>
                    </a:cubicBezTo>
                    <a:cubicBezTo>
                      <a:pt x="3003" y="1211"/>
                      <a:pt x="2992" y="199"/>
                      <a:pt x="2702" y="32"/>
                    </a:cubicBezTo>
                    <a:cubicBezTo>
                      <a:pt x="2666" y="11"/>
                      <a:pt x="2615" y="1"/>
                      <a:pt x="255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8"/>
              <p:cNvSpPr/>
              <p:nvPr/>
            </p:nvSpPr>
            <p:spPr>
              <a:xfrm>
                <a:off x="2775672" y="1922913"/>
                <a:ext cx="100930" cy="77590"/>
              </a:xfrm>
              <a:custGeom>
                <a:avLst/>
                <a:gdLst/>
                <a:ahLst/>
                <a:cxnLst/>
                <a:rect l="l" t="t" r="r" b="b"/>
                <a:pathLst>
                  <a:path w="2893" h="2224" extrusionOk="0">
                    <a:moveTo>
                      <a:pt x="2508" y="1"/>
                    </a:moveTo>
                    <a:cubicBezTo>
                      <a:pt x="2078" y="1"/>
                      <a:pt x="1110" y="477"/>
                      <a:pt x="634" y="1089"/>
                    </a:cubicBezTo>
                    <a:cubicBezTo>
                      <a:pt x="189" y="1667"/>
                      <a:pt x="45" y="1890"/>
                      <a:pt x="1" y="2223"/>
                    </a:cubicBezTo>
                    <a:cubicBezTo>
                      <a:pt x="223" y="1989"/>
                      <a:pt x="478" y="1801"/>
                      <a:pt x="757" y="1633"/>
                    </a:cubicBezTo>
                    <a:cubicBezTo>
                      <a:pt x="1157" y="1411"/>
                      <a:pt x="1580" y="1289"/>
                      <a:pt x="2013" y="1156"/>
                    </a:cubicBezTo>
                    <a:cubicBezTo>
                      <a:pt x="2325" y="1067"/>
                      <a:pt x="2625" y="955"/>
                      <a:pt x="2892" y="777"/>
                    </a:cubicBezTo>
                    <a:cubicBezTo>
                      <a:pt x="2881" y="432"/>
                      <a:pt x="2803" y="121"/>
                      <a:pt x="2658" y="32"/>
                    </a:cubicBezTo>
                    <a:cubicBezTo>
                      <a:pt x="2622" y="11"/>
                      <a:pt x="2571" y="1"/>
                      <a:pt x="250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8"/>
              <p:cNvSpPr/>
              <p:nvPr/>
            </p:nvSpPr>
            <p:spPr>
              <a:xfrm>
                <a:off x="2731434" y="1803351"/>
                <a:ext cx="27212" cy="33004"/>
              </a:xfrm>
              <a:custGeom>
                <a:avLst/>
                <a:gdLst/>
                <a:ahLst/>
                <a:cxnLst/>
                <a:rect l="l" t="t" r="r" b="b"/>
                <a:pathLst>
                  <a:path w="780" h="946" extrusionOk="0">
                    <a:moveTo>
                      <a:pt x="1" y="0"/>
                    </a:moveTo>
                    <a:lnTo>
                      <a:pt x="1" y="0"/>
                    </a:lnTo>
                    <a:cubicBezTo>
                      <a:pt x="156" y="134"/>
                      <a:pt x="290" y="278"/>
                      <a:pt x="423" y="434"/>
                    </a:cubicBezTo>
                    <a:cubicBezTo>
                      <a:pt x="479" y="512"/>
                      <a:pt x="545" y="601"/>
                      <a:pt x="590" y="678"/>
                    </a:cubicBezTo>
                    <a:cubicBezTo>
                      <a:pt x="646" y="767"/>
                      <a:pt x="701" y="856"/>
                      <a:pt x="713" y="945"/>
                    </a:cubicBezTo>
                    <a:lnTo>
                      <a:pt x="779" y="935"/>
                    </a:lnTo>
                    <a:cubicBezTo>
                      <a:pt x="745" y="834"/>
                      <a:pt x="690" y="745"/>
                      <a:pt x="634" y="656"/>
                    </a:cubicBezTo>
                    <a:cubicBezTo>
                      <a:pt x="568" y="579"/>
                      <a:pt x="512" y="490"/>
                      <a:pt x="446" y="411"/>
                    </a:cubicBezTo>
                    <a:cubicBezTo>
                      <a:pt x="312" y="256"/>
                      <a:pt x="156" y="12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8"/>
              <p:cNvSpPr/>
              <p:nvPr/>
            </p:nvSpPr>
            <p:spPr>
              <a:xfrm>
                <a:off x="2754321" y="1798676"/>
                <a:ext cx="24491" cy="26026"/>
              </a:xfrm>
              <a:custGeom>
                <a:avLst/>
                <a:gdLst/>
                <a:ahLst/>
                <a:cxnLst/>
                <a:rect l="l" t="t" r="r" b="b"/>
                <a:pathLst>
                  <a:path w="702" h="746" extrusionOk="0">
                    <a:moveTo>
                      <a:pt x="702" y="1"/>
                    </a:moveTo>
                    <a:lnTo>
                      <a:pt x="702" y="1"/>
                    </a:lnTo>
                    <a:cubicBezTo>
                      <a:pt x="445" y="212"/>
                      <a:pt x="212" y="434"/>
                      <a:pt x="0" y="690"/>
                    </a:cubicBezTo>
                    <a:lnTo>
                      <a:pt x="79" y="746"/>
                    </a:lnTo>
                    <a:cubicBezTo>
                      <a:pt x="267" y="479"/>
                      <a:pt x="479" y="234"/>
                      <a:pt x="70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8"/>
              <p:cNvSpPr/>
              <p:nvPr/>
            </p:nvSpPr>
            <p:spPr>
              <a:xfrm>
                <a:off x="2757042" y="1830494"/>
                <a:ext cx="38446" cy="41970"/>
              </a:xfrm>
              <a:custGeom>
                <a:avLst/>
                <a:gdLst/>
                <a:ahLst/>
                <a:cxnLst/>
                <a:rect l="l" t="t" r="r" b="b"/>
                <a:pathLst>
                  <a:path w="1102" h="1203" extrusionOk="0">
                    <a:moveTo>
                      <a:pt x="1101" y="1"/>
                    </a:moveTo>
                    <a:cubicBezTo>
                      <a:pt x="634" y="256"/>
                      <a:pt x="245" y="668"/>
                      <a:pt x="1" y="1168"/>
                    </a:cubicBezTo>
                    <a:lnTo>
                      <a:pt x="100" y="1202"/>
                    </a:lnTo>
                    <a:cubicBezTo>
                      <a:pt x="290" y="713"/>
                      <a:pt x="646" y="290"/>
                      <a:pt x="11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8"/>
              <p:cNvSpPr/>
              <p:nvPr/>
            </p:nvSpPr>
            <p:spPr>
              <a:xfrm>
                <a:off x="2725607" y="1859207"/>
                <a:ext cx="36143" cy="36109"/>
              </a:xfrm>
              <a:custGeom>
                <a:avLst/>
                <a:gdLst/>
                <a:ahLst/>
                <a:cxnLst/>
                <a:rect l="l" t="t" r="r" b="b"/>
                <a:pathLst>
                  <a:path w="1036" h="1035" extrusionOk="0">
                    <a:moveTo>
                      <a:pt x="0" y="1"/>
                    </a:moveTo>
                    <a:cubicBezTo>
                      <a:pt x="435" y="212"/>
                      <a:pt x="779" y="590"/>
                      <a:pt x="946" y="1035"/>
                    </a:cubicBezTo>
                    <a:lnTo>
                      <a:pt x="1035" y="990"/>
                    </a:lnTo>
                    <a:cubicBezTo>
                      <a:pt x="835" y="535"/>
                      <a:pt x="445" y="179"/>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8"/>
              <p:cNvSpPr/>
              <p:nvPr/>
            </p:nvSpPr>
            <p:spPr>
              <a:xfrm>
                <a:off x="2652656" y="1952359"/>
                <a:ext cx="36143" cy="11652"/>
              </a:xfrm>
              <a:custGeom>
                <a:avLst/>
                <a:gdLst/>
                <a:ahLst/>
                <a:cxnLst/>
                <a:rect l="l" t="t" r="r" b="b"/>
                <a:pathLst>
                  <a:path w="1036" h="334" extrusionOk="0">
                    <a:moveTo>
                      <a:pt x="0" y="0"/>
                    </a:moveTo>
                    <a:cubicBezTo>
                      <a:pt x="178" y="22"/>
                      <a:pt x="346" y="55"/>
                      <a:pt x="512" y="111"/>
                    </a:cubicBezTo>
                    <a:cubicBezTo>
                      <a:pt x="679" y="167"/>
                      <a:pt x="846" y="245"/>
                      <a:pt x="991" y="334"/>
                    </a:cubicBezTo>
                    <a:lnTo>
                      <a:pt x="1035" y="256"/>
                    </a:lnTo>
                    <a:cubicBezTo>
                      <a:pt x="868" y="178"/>
                      <a:pt x="702" y="111"/>
                      <a:pt x="524" y="67"/>
                    </a:cubicBezTo>
                    <a:cubicBezTo>
                      <a:pt x="356" y="33"/>
                      <a:pt x="178" y="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8"/>
              <p:cNvSpPr/>
              <p:nvPr/>
            </p:nvSpPr>
            <p:spPr>
              <a:xfrm>
                <a:off x="2710082" y="1946916"/>
                <a:ext cx="15176" cy="60146"/>
              </a:xfrm>
              <a:custGeom>
                <a:avLst/>
                <a:gdLst/>
                <a:ahLst/>
                <a:cxnLst/>
                <a:rect l="l" t="t" r="r" b="b"/>
                <a:pathLst>
                  <a:path w="435" h="1724" extrusionOk="0">
                    <a:moveTo>
                      <a:pt x="257" y="1"/>
                    </a:moveTo>
                    <a:cubicBezTo>
                      <a:pt x="379" y="278"/>
                      <a:pt x="401" y="590"/>
                      <a:pt x="334" y="868"/>
                    </a:cubicBezTo>
                    <a:cubicBezTo>
                      <a:pt x="301" y="1012"/>
                      <a:pt x="245" y="1157"/>
                      <a:pt x="190" y="1291"/>
                    </a:cubicBezTo>
                    <a:cubicBezTo>
                      <a:pt x="134" y="1424"/>
                      <a:pt x="67" y="1558"/>
                      <a:pt x="1" y="1691"/>
                    </a:cubicBezTo>
                    <a:lnTo>
                      <a:pt x="79" y="1724"/>
                    </a:lnTo>
                    <a:cubicBezTo>
                      <a:pt x="146" y="1591"/>
                      <a:pt x="201" y="1457"/>
                      <a:pt x="257" y="1313"/>
                    </a:cubicBezTo>
                    <a:cubicBezTo>
                      <a:pt x="301" y="1179"/>
                      <a:pt x="356" y="1034"/>
                      <a:pt x="379" y="879"/>
                    </a:cubicBezTo>
                    <a:cubicBezTo>
                      <a:pt x="435" y="579"/>
                      <a:pt x="390" y="267"/>
                      <a:pt x="2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8"/>
              <p:cNvSpPr/>
              <p:nvPr/>
            </p:nvSpPr>
            <p:spPr>
              <a:xfrm>
                <a:off x="2674007" y="2003435"/>
                <a:ext cx="41551" cy="11024"/>
              </a:xfrm>
              <a:custGeom>
                <a:avLst/>
                <a:gdLst/>
                <a:ahLst/>
                <a:cxnLst/>
                <a:rect l="l" t="t" r="r" b="b"/>
                <a:pathLst>
                  <a:path w="1191" h="316" extrusionOk="0">
                    <a:moveTo>
                      <a:pt x="137" y="1"/>
                    </a:moveTo>
                    <a:cubicBezTo>
                      <a:pt x="91" y="1"/>
                      <a:pt x="46" y="2"/>
                      <a:pt x="1" y="4"/>
                    </a:cubicBezTo>
                    <a:cubicBezTo>
                      <a:pt x="20" y="4"/>
                      <a:pt x="40" y="4"/>
                      <a:pt x="59" y="4"/>
                    </a:cubicBezTo>
                    <a:cubicBezTo>
                      <a:pt x="449" y="4"/>
                      <a:pt x="828" y="114"/>
                      <a:pt x="1157" y="316"/>
                    </a:cubicBezTo>
                    <a:lnTo>
                      <a:pt x="1190" y="260"/>
                    </a:lnTo>
                    <a:cubicBezTo>
                      <a:pt x="864" y="82"/>
                      <a:pt x="502" y="1"/>
                      <a:pt x="13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8"/>
              <p:cNvSpPr/>
              <p:nvPr/>
            </p:nvSpPr>
            <p:spPr>
              <a:xfrm>
                <a:off x="2670519" y="1975629"/>
                <a:ext cx="31469" cy="12839"/>
              </a:xfrm>
              <a:custGeom>
                <a:avLst/>
                <a:gdLst/>
                <a:ahLst/>
                <a:cxnLst/>
                <a:rect l="l" t="t" r="r" b="b"/>
                <a:pathLst>
                  <a:path w="902" h="368" extrusionOk="0">
                    <a:moveTo>
                      <a:pt x="0" y="1"/>
                    </a:moveTo>
                    <a:lnTo>
                      <a:pt x="0" y="1"/>
                    </a:lnTo>
                    <a:cubicBezTo>
                      <a:pt x="145" y="56"/>
                      <a:pt x="312" y="78"/>
                      <a:pt x="467" y="122"/>
                    </a:cubicBezTo>
                    <a:cubicBezTo>
                      <a:pt x="612" y="167"/>
                      <a:pt x="768" y="234"/>
                      <a:pt x="857" y="367"/>
                    </a:cubicBezTo>
                    <a:lnTo>
                      <a:pt x="901" y="323"/>
                    </a:lnTo>
                    <a:cubicBezTo>
                      <a:pt x="845" y="256"/>
                      <a:pt x="779" y="211"/>
                      <a:pt x="701" y="179"/>
                    </a:cubicBezTo>
                    <a:cubicBezTo>
                      <a:pt x="634" y="134"/>
                      <a:pt x="556" y="112"/>
                      <a:pt x="467" y="100"/>
                    </a:cubicBezTo>
                    <a:cubicBezTo>
                      <a:pt x="312" y="67"/>
                      <a:pt x="156" y="45"/>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8"/>
              <p:cNvSpPr/>
              <p:nvPr/>
            </p:nvSpPr>
            <p:spPr>
              <a:xfrm>
                <a:off x="2673240" y="1917785"/>
                <a:ext cx="11687" cy="32271"/>
              </a:xfrm>
              <a:custGeom>
                <a:avLst/>
                <a:gdLst/>
                <a:ahLst/>
                <a:cxnLst/>
                <a:rect l="l" t="t" r="r" b="b"/>
                <a:pathLst>
                  <a:path w="335" h="925" extrusionOk="0">
                    <a:moveTo>
                      <a:pt x="334" y="1"/>
                    </a:moveTo>
                    <a:lnTo>
                      <a:pt x="334" y="1"/>
                    </a:lnTo>
                    <a:cubicBezTo>
                      <a:pt x="100" y="223"/>
                      <a:pt x="0" y="591"/>
                      <a:pt x="100" y="924"/>
                    </a:cubicBezTo>
                    <a:lnTo>
                      <a:pt x="156" y="902"/>
                    </a:lnTo>
                    <a:cubicBezTo>
                      <a:pt x="45" y="601"/>
                      <a:pt x="122" y="246"/>
                      <a:pt x="3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8"/>
              <p:cNvSpPr/>
              <p:nvPr/>
            </p:nvSpPr>
            <p:spPr>
              <a:xfrm>
                <a:off x="2694173" y="1939520"/>
                <a:ext cx="13606" cy="36911"/>
              </a:xfrm>
              <a:custGeom>
                <a:avLst/>
                <a:gdLst/>
                <a:ahLst/>
                <a:cxnLst/>
                <a:rect l="l" t="t" r="r" b="b"/>
                <a:pathLst>
                  <a:path w="390" h="1058" extrusionOk="0">
                    <a:moveTo>
                      <a:pt x="390" y="1"/>
                    </a:moveTo>
                    <a:cubicBezTo>
                      <a:pt x="167" y="301"/>
                      <a:pt x="34" y="668"/>
                      <a:pt x="1" y="1046"/>
                    </a:cubicBezTo>
                    <a:lnTo>
                      <a:pt x="68" y="1058"/>
                    </a:lnTo>
                    <a:cubicBezTo>
                      <a:pt x="68" y="680"/>
                      <a:pt x="179" y="312"/>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8"/>
              <p:cNvSpPr/>
              <p:nvPr/>
            </p:nvSpPr>
            <p:spPr>
              <a:xfrm>
                <a:off x="2632490" y="2078062"/>
                <a:ext cx="7396" cy="48145"/>
              </a:xfrm>
              <a:custGeom>
                <a:avLst/>
                <a:gdLst/>
                <a:ahLst/>
                <a:cxnLst/>
                <a:rect l="l" t="t" r="r" b="b"/>
                <a:pathLst>
                  <a:path w="212" h="1380" extrusionOk="0">
                    <a:moveTo>
                      <a:pt x="0" y="1"/>
                    </a:moveTo>
                    <a:cubicBezTo>
                      <a:pt x="101" y="212"/>
                      <a:pt x="101" y="446"/>
                      <a:pt x="101" y="679"/>
                    </a:cubicBezTo>
                    <a:cubicBezTo>
                      <a:pt x="101" y="913"/>
                      <a:pt x="89" y="1146"/>
                      <a:pt x="123" y="1380"/>
                    </a:cubicBezTo>
                    <a:lnTo>
                      <a:pt x="212" y="1368"/>
                    </a:lnTo>
                    <a:cubicBezTo>
                      <a:pt x="156" y="1146"/>
                      <a:pt x="156" y="913"/>
                      <a:pt x="145" y="679"/>
                    </a:cubicBezTo>
                    <a:cubicBezTo>
                      <a:pt x="134" y="446"/>
                      <a:pt x="111" y="212"/>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8"/>
              <p:cNvSpPr/>
              <p:nvPr/>
            </p:nvSpPr>
            <p:spPr>
              <a:xfrm>
                <a:off x="2616965" y="2144803"/>
                <a:ext cx="42702" cy="10048"/>
              </a:xfrm>
              <a:custGeom>
                <a:avLst/>
                <a:gdLst/>
                <a:ahLst/>
                <a:cxnLst/>
                <a:rect l="l" t="t" r="r" b="b"/>
                <a:pathLst>
                  <a:path w="1224" h="288" extrusionOk="0">
                    <a:moveTo>
                      <a:pt x="0" y="1"/>
                    </a:moveTo>
                    <a:cubicBezTo>
                      <a:pt x="156" y="157"/>
                      <a:pt x="368" y="246"/>
                      <a:pt x="579" y="278"/>
                    </a:cubicBezTo>
                    <a:cubicBezTo>
                      <a:pt x="635" y="284"/>
                      <a:pt x="693" y="287"/>
                      <a:pt x="751" y="287"/>
                    </a:cubicBezTo>
                    <a:cubicBezTo>
                      <a:pt x="909" y="287"/>
                      <a:pt x="1069" y="267"/>
                      <a:pt x="1224" y="234"/>
                    </a:cubicBezTo>
                    <a:lnTo>
                      <a:pt x="1213" y="167"/>
                    </a:lnTo>
                    <a:cubicBezTo>
                      <a:pt x="1045" y="220"/>
                      <a:pt x="878" y="252"/>
                      <a:pt x="710" y="252"/>
                    </a:cubicBezTo>
                    <a:cubicBezTo>
                      <a:pt x="666" y="252"/>
                      <a:pt x="622" y="250"/>
                      <a:pt x="579" y="246"/>
                    </a:cubicBezTo>
                    <a:cubicBezTo>
                      <a:pt x="368" y="223"/>
                      <a:pt x="156" y="145"/>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8"/>
              <p:cNvSpPr/>
              <p:nvPr/>
            </p:nvSpPr>
            <p:spPr>
              <a:xfrm>
                <a:off x="2652656" y="2090098"/>
                <a:ext cx="10117" cy="57843"/>
              </a:xfrm>
              <a:custGeom>
                <a:avLst/>
                <a:gdLst/>
                <a:ahLst/>
                <a:cxnLst/>
                <a:rect l="l" t="t" r="r" b="b"/>
                <a:pathLst>
                  <a:path w="290" h="1658" extrusionOk="0">
                    <a:moveTo>
                      <a:pt x="0" y="0"/>
                    </a:moveTo>
                    <a:cubicBezTo>
                      <a:pt x="67" y="134"/>
                      <a:pt x="89" y="267"/>
                      <a:pt x="112" y="412"/>
                    </a:cubicBezTo>
                    <a:cubicBezTo>
                      <a:pt x="123" y="546"/>
                      <a:pt x="156" y="690"/>
                      <a:pt x="190" y="823"/>
                    </a:cubicBezTo>
                    <a:cubicBezTo>
                      <a:pt x="212" y="968"/>
                      <a:pt x="245" y="1102"/>
                      <a:pt x="234" y="1246"/>
                    </a:cubicBezTo>
                    <a:cubicBezTo>
                      <a:pt x="234" y="1313"/>
                      <a:pt x="223" y="1379"/>
                      <a:pt x="201" y="1446"/>
                    </a:cubicBezTo>
                    <a:cubicBezTo>
                      <a:pt x="190" y="1502"/>
                      <a:pt x="156" y="1580"/>
                      <a:pt x="112" y="1602"/>
                    </a:cubicBezTo>
                    <a:lnTo>
                      <a:pt x="134" y="1658"/>
                    </a:lnTo>
                    <a:cubicBezTo>
                      <a:pt x="168" y="1636"/>
                      <a:pt x="201" y="1602"/>
                      <a:pt x="212" y="1569"/>
                    </a:cubicBezTo>
                    <a:cubicBezTo>
                      <a:pt x="234" y="1535"/>
                      <a:pt x="245" y="1491"/>
                      <a:pt x="257" y="1458"/>
                    </a:cubicBezTo>
                    <a:cubicBezTo>
                      <a:pt x="279" y="1391"/>
                      <a:pt x="290" y="1313"/>
                      <a:pt x="290" y="1246"/>
                    </a:cubicBezTo>
                    <a:cubicBezTo>
                      <a:pt x="290" y="1102"/>
                      <a:pt x="257" y="957"/>
                      <a:pt x="212" y="823"/>
                    </a:cubicBezTo>
                    <a:cubicBezTo>
                      <a:pt x="178" y="679"/>
                      <a:pt x="146" y="546"/>
                      <a:pt x="123" y="412"/>
                    </a:cubicBezTo>
                    <a:cubicBezTo>
                      <a:pt x="101" y="267"/>
                      <a:pt x="79" y="123"/>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8"/>
              <p:cNvSpPr/>
              <p:nvPr/>
            </p:nvSpPr>
            <p:spPr>
              <a:xfrm>
                <a:off x="2611941" y="2130185"/>
                <a:ext cx="37644" cy="8443"/>
              </a:xfrm>
              <a:custGeom>
                <a:avLst/>
                <a:gdLst/>
                <a:ahLst/>
                <a:cxnLst/>
                <a:rect l="l" t="t" r="r" b="b"/>
                <a:pathLst>
                  <a:path w="1079" h="242" extrusionOk="0">
                    <a:moveTo>
                      <a:pt x="222" y="1"/>
                    </a:moveTo>
                    <a:cubicBezTo>
                      <a:pt x="148" y="1"/>
                      <a:pt x="73" y="3"/>
                      <a:pt x="0" y="8"/>
                    </a:cubicBezTo>
                    <a:cubicBezTo>
                      <a:pt x="178" y="8"/>
                      <a:pt x="367" y="19"/>
                      <a:pt x="545" y="52"/>
                    </a:cubicBezTo>
                    <a:cubicBezTo>
                      <a:pt x="723" y="86"/>
                      <a:pt x="901" y="141"/>
                      <a:pt x="1046" y="242"/>
                    </a:cubicBezTo>
                    <a:lnTo>
                      <a:pt x="1078" y="197"/>
                    </a:lnTo>
                    <a:cubicBezTo>
                      <a:pt x="912" y="97"/>
                      <a:pt x="734" y="42"/>
                      <a:pt x="545" y="19"/>
                    </a:cubicBezTo>
                    <a:cubicBezTo>
                      <a:pt x="440" y="6"/>
                      <a:pt x="331" y="1"/>
                      <a:pt x="22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8"/>
              <p:cNvSpPr/>
              <p:nvPr/>
            </p:nvSpPr>
            <p:spPr>
              <a:xfrm>
                <a:off x="2593310" y="2081550"/>
                <a:ext cx="35306" cy="34190"/>
              </a:xfrm>
              <a:custGeom>
                <a:avLst/>
                <a:gdLst/>
                <a:ahLst/>
                <a:cxnLst/>
                <a:rect l="l" t="t" r="r" b="b"/>
                <a:pathLst>
                  <a:path w="1012" h="980" extrusionOk="0">
                    <a:moveTo>
                      <a:pt x="723" y="0"/>
                    </a:moveTo>
                    <a:lnTo>
                      <a:pt x="723" y="0"/>
                    </a:lnTo>
                    <a:cubicBezTo>
                      <a:pt x="601" y="234"/>
                      <a:pt x="612" y="534"/>
                      <a:pt x="757" y="768"/>
                    </a:cubicBezTo>
                    <a:cubicBezTo>
                      <a:pt x="678" y="746"/>
                      <a:pt x="601" y="724"/>
                      <a:pt x="523" y="712"/>
                    </a:cubicBezTo>
                    <a:cubicBezTo>
                      <a:pt x="356" y="702"/>
                      <a:pt x="178" y="690"/>
                      <a:pt x="0" y="690"/>
                    </a:cubicBezTo>
                    <a:cubicBezTo>
                      <a:pt x="178" y="702"/>
                      <a:pt x="356" y="724"/>
                      <a:pt x="523" y="757"/>
                    </a:cubicBezTo>
                    <a:cubicBezTo>
                      <a:pt x="601" y="779"/>
                      <a:pt x="690" y="801"/>
                      <a:pt x="767" y="835"/>
                    </a:cubicBezTo>
                    <a:lnTo>
                      <a:pt x="868" y="902"/>
                    </a:lnTo>
                    <a:cubicBezTo>
                      <a:pt x="901" y="924"/>
                      <a:pt x="934" y="957"/>
                      <a:pt x="979" y="979"/>
                    </a:cubicBezTo>
                    <a:lnTo>
                      <a:pt x="1012" y="902"/>
                    </a:lnTo>
                    <a:cubicBezTo>
                      <a:pt x="990" y="890"/>
                      <a:pt x="957" y="857"/>
                      <a:pt x="912" y="835"/>
                    </a:cubicBezTo>
                    <a:cubicBezTo>
                      <a:pt x="868" y="813"/>
                      <a:pt x="834" y="791"/>
                      <a:pt x="789" y="779"/>
                    </a:cubicBezTo>
                    <a:cubicBezTo>
                      <a:pt x="779" y="779"/>
                      <a:pt x="779" y="768"/>
                      <a:pt x="779" y="768"/>
                    </a:cubicBezTo>
                    <a:lnTo>
                      <a:pt x="812" y="746"/>
                    </a:lnTo>
                    <a:cubicBezTo>
                      <a:pt x="656" y="534"/>
                      <a:pt x="623" y="245"/>
                      <a:pt x="7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8"/>
              <p:cNvSpPr/>
              <p:nvPr/>
            </p:nvSpPr>
            <p:spPr>
              <a:xfrm>
                <a:off x="2504415" y="2248805"/>
                <a:ext cx="45458" cy="8652"/>
              </a:xfrm>
              <a:custGeom>
                <a:avLst/>
                <a:gdLst/>
                <a:ahLst/>
                <a:cxnLst/>
                <a:rect l="l" t="t" r="r" b="b"/>
                <a:pathLst>
                  <a:path w="1303" h="248" extrusionOk="0">
                    <a:moveTo>
                      <a:pt x="12" y="1"/>
                    </a:moveTo>
                    <a:lnTo>
                      <a:pt x="1" y="56"/>
                    </a:lnTo>
                    <a:cubicBezTo>
                      <a:pt x="223" y="67"/>
                      <a:pt x="446" y="100"/>
                      <a:pt x="657" y="167"/>
                    </a:cubicBezTo>
                    <a:cubicBezTo>
                      <a:pt x="757" y="201"/>
                      <a:pt x="868" y="234"/>
                      <a:pt x="980" y="245"/>
                    </a:cubicBezTo>
                    <a:cubicBezTo>
                      <a:pt x="997" y="247"/>
                      <a:pt x="1015" y="248"/>
                      <a:pt x="1032" y="248"/>
                    </a:cubicBezTo>
                    <a:cubicBezTo>
                      <a:pt x="1126" y="248"/>
                      <a:pt x="1218" y="223"/>
                      <a:pt x="1302" y="167"/>
                    </a:cubicBezTo>
                    <a:lnTo>
                      <a:pt x="1302" y="167"/>
                    </a:lnTo>
                    <a:cubicBezTo>
                      <a:pt x="1224" y="219"/>
                      <a:pt x="1139" y="238"/>
                      <a:pt x="1052" y="238"/>
                    </a:cubicBezTo>
                    <a:cubicBezTo>
                      <a:pt x="1028" y="238"/>
                      <a:pt x="1004" y="236"/>
                      <a:pt x="980" y="234"/>
                    </a:cubicBezTo>
                    <a:cubicBezTo>
                      <a:pt x="868" y="211"/>
                      <a:pt x="769" y="179"/>
                      <a:pt x="657" y="134"/>
                    </a:cubicBezTo>
                    <a:cubicBezTo>
                      <a:pt x="457" y="67"/>
                      <a:pt x="235" y="11"/>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8"/>
              <p:cNvSpPr/>
              <p:nvPr/>
            </p:nvSpPr>
            <p:spPr>
              <a:xfrm>
                <a:off x="2520708" y="2232442"/>
                <a:ext cx="37295" cy="4989"/>
              </a:xfrm>
              <a:custGeom>
                <a:avLst/>
                <a:gdLst/>
                <a:ahLst/>
                <a:cxnLst/>
                <a:rect l="l" t="t" r="r" b="b"/>
                <a:pathLst>
                  <a:path w="1069" h="143" extrusionOk="0">
                    <a:moveTo>
                      <a:pt x="98" y="1"/>
                    </a:moveTo>
                    <a:cubicBezTo>
                      <a:pt x="67" y="1"/>
                      <a:pt x="34" y="5"/>
                      <a:pt x="1" y="25"/>
                    </a:cubicBezTo>
                    <a:lnTo>
                      <a:pt x="57" y="91"/>
                    </a:lnTo>
                    <a:cubicBezTo>
                      <a:pt x="68" y="80"/>
                      <a:pt x="101" y="80"/>
                      <a:pt x="146" y="80"/>
                    </a:cubicBezTo>
                    <a:lnTo>
                      <a:pt x="279" y="80"/>
                    </a:lnTo>
                    <a:cubicBezTo>
                      <a:pt x="368" y="80"/>
                      <a:pt x="457" y="80"/>
                      <a:pt x="546" y="102"/>
                    </a:cubicBezTo>
                    <a:cubicBezTo>
                      <a:pt x="635" y="114"/>
                      <a:pt x="713" y="124"/>
                      <a:pt x="802" y="136"/>
                    </a:cubicBezTo>
                    <a:cubicBezTo>
                      <a:pt x="838" y="140"/>
                      <a:pt x="877" y="143"/>
                      <a:pt x="914" y="143"/>
                    </a:cubicBezTo>
                    <a:cubicBezTo>
                      <a:pt x="969" y="143"/>
                      <a:pt x="1023" y="137"/>
                      <a:pt x="1069" y="124"/>
                    </a:cubicBezTo>
                    <a:lnTo>
                      <a:pt x="1069" y="124"/>
                    </a:lnTo>
                    <a:cubicBezTo>
                      <a:pt x="1034" y="133"/>
                      <a:pt x="1000" y="137"/>
                      <a:pt x="966" y="137"/>
                    </a:cubicBezTo>
                    <a:cubicBezTo>
                      <a:pt x="913" y="137"/>
                      <a:pt x="861" y="127"/>
                      <a:pt x="813" y="114"/>
                    </a:cubicBezTo>
                    <a:cubicBezTo>
                      <a:pt x="724" y="102"/>
                      <a:pt x="635" y="69"/>
                      <a:pt x="546" y="58"/>
                    </a:cubicBezTo>
                    <a:cubicBezTo>
                      <a:pt x="468" y="35"/>
                      <a:pt x="379" y="25"/>
                      <a:pt x="290" y="13"/>
                    </a:cubicBezTo>
                    <a:cubicBezTo>
                      <a:pt x="246" y="2"/>
                      <a:pt x="201" y="2"/>
                      <a:pt x="157" y="2"/>
                    </a:cubicBezTo>
                    <a:cubicBezTo>
                      <a:pt x="139" y="2"/>
                      <a:pt x="119" y="1"/>
                      <a:pt x="9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8"/>
              <p:cNvSpPr/>
              <p:nvPr/>
            </p:nvSpPr>
            <p:spPr>
              <a:xfrm>
                <a:off x="2535884" y="2208439"/>
                <a:ext cx="27177" cy="14897"/>
              </a:xfrm>
              <a:custGeom>
                <a:avLst/>
                <a:gdLst/>
                <a:ahLst/>
                <a:cxnLst/>
                <a:rect l="l" t="t" r="r" b="b"/>
                <a:pathLst>
                  <a:path w="779" h="427" extrusionOk="0">
                    <a:moveTo>
                      <a:pt x="779" y="1"/>
                    </a:moveTo>
                    <a:lnTo>
                      <a:pt x="779" y="1"/>
                    </a:lnTo>
                    <a:cubicBezTo>
                      <a:pt x="745" y="68"/>
                      <a:pt x="700" y="123"/>
                      <a:pt x="634" y="167"/>
                    </a:cubicBezTo>
                    <a:cubicBezTo>
                      <a:pt x="578" y="212"/>
                      <a:pt x="512" y="246"/>
                      <a:pt x="445" y="268"/>
                    </a:cubicBezTo>
                    <a:cubicBezTo>
                      <a:pt x="367" y="290"/>
                      <a:pt x="300" y="301"/>
                      <a:pt x="223" y="323"/>
                    </a:cubicBezTo>
                    <a:cubicBezTo>
                      <a:pt x="175" y="331"/>
                      <a:pt x="122" y="339"/>
                      <a:pt x="75" y="339"/>
                    </a:cubicBezTo>
                    <a:cubicBezTo>
                      <a:pt x="56" y="339"/>
                      <a:pt x="38" y="338"/>
                      <a:pt x="22" y="335"/>
                    </a:cubicBezTo>
                    <a:lnTo>
                      <a:pt x="0" y="424"/>
                    </a:lnTo>
                    <a:cubicBezTo>
                      <a:pt x="15" y="425"/>
                      <a:pt x="30" y="426"/>
                      <a:pt x="45" y="426"/>
                    </a:cubicBezTo>
                    <a:cubicBezTo>
                      <a:pt x="116" y="426"/>
                      <a:pt x="180" y="406"/>
                      <a:pt x="245" y="379"/>
                    </a:cubicBezTo>
                    <a:cubicBezTo>
                      <a:pt x="312" y="357"/>
                      <a:pt x="389" y="335"/>
                      <a:pt x="456" y="301"/>
                    </a:cubicBezTo>
                    <a:cubicBezTo>
                      <a:pt x="522" y="268"/>
                      <a:pt x="589" y="234"/>
                      <a:pt x="656" y="179"/>
                    </a:cubicBezTo>
                    <a:cubicBezTo>
                      <a:pt x="712" y="134"/>
                      <a:pt x="756" y="68"/>
                      <a:pt x="7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8"/>
              <p:cNvSpPr/>
              <p:nvPr/>
            </p:nvSpPr>
            <p:spPr>
              <a:xfrm>
                <a:off x="2506369" y="2215452"/>
                <a:ext cx="8582" cy="31852"/>
              </a:xfrm>
              <a:custGeom>
                <a:avLst/>
                <a:gdLst/>
                <a:ahLst/>
                <a:cxnLst/>
                <a:rect l="l" t="t" r="r" b="b"/>
                <a:pathLst>
                  <a:path w="246" h="913" extrusionOk="0">
                    <a:moveTo>
                      <a:pt x="245" y="0"/>
                    </a:moveTo>
                    <a:lnTo>
                      <a:pt x="245" y="0"/>
                    </a:lnTo>
                    <a:cubicBezTo>
                      <a:pt x="157" y="134"/>
                      <a:pt x="90" y="278"/>
                      <a:pt x="56" y="433"/>
                    </a:cubicBezTo>
                    <a:cubicBezTo>
                      <a:pt x="45" y="512"/>
                      <a:pt x="45" y="589"/>
                      <a:pt x="34" y="667"/>
                    </a:cubicBezTo>
                    <a:cubicBezTo>
                      <a:pt x="34" y="745"/>
                      <a:pt x="34" y="823"/>
                      <a:pt x="1" y="890"/>
                    </a:cubicBezTo>
                    <a:lnTo>
                      <a:pt x="56" y="912"/>
                    </a:lnTo>
                    <a:cubicBezTo>
                      <a:pt x="90" y="834"/>
                      <a:pt x="90" y="745"/>
                      <a:pt x="90" y="667"/>
                    </a:cubicBezTo>
                    <a:cubicBezTo>
                      <a:pt x="78" y="589"/>
                      <a:pt x="78" y="512"/>
                      <a:pt x="90" y="433"/>
                    </a:cubicBezTo>
                    <a:cubicBezTo>
                      <a:pt x="112" y="289"/>
                      <a:pt x="157" y="134"/>
                      <a:pt x="2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8"/>
              <p:cNvSpPr/>
              <p:nvPr/>
            </p:nvSpPr>
            <p:spPr>
              <a:xfrm>
                <a:off x="2526918" y="2197170"/>
                <a:ext cx="6664" cy="33038"/>
              </a:xfrm>
              <a:custGeom>
                <a:avLst/>
                <a:gdLst/>
                <a:ahLst/>
                <a:cxnLst/>
                <a:rect l="l" t="t" r="r" b="b"/>
                <a:pathLst>
                  <a:path w="191" h="947" extrusionOk="0">
                    <a:moveTo>
                      <a:pt x="190" y="1"/>
                    </a:moveTo>
                    <a:lnTo>
                      <a:pt x="190" y="1"/>
                    </a:lnTo>
                    <a:cubicBezTo>
                      <a:pt x="101" y="134"/>
                      <a:pt x="23" y="279"/>
                      <a:pt x="12" y="446"/>
                    </a:cubicBezTo>
                    <a:cubicBezTo>
                      <a:pt x="1" y="535"/>
                      <a:pt x="23" y="613"/>
                      <a:pt x="23" y="690"/>
                    </a:cubicBezTo>
                    <a:cubicBezTo>
                      <a:pt x="35" y="769"/>
                      <a:pt x="35" y="858"/>
                      <a:pt x="1" y="913"/>
                    </a:cubicBezTo>
                    <a:lnTo>
                      <a:pt x="57" y="947"/>
                    </a:lnTo>
                    <a:cubicBezTo>
                      <a:pt x="90" y="858"/>
                      <a:pt x="90" y="769"/>
                      <a:pt x="79" y="690"/>
                    </a:cubicBezTo>
                    <a:cubicBezTo>
                      <a:pt x="57" y="613"/>
                      <a:pt x="45" y="535"/>
                      <a:pt x="45" y="457"/>
                    </a:cubicBezTo>
                    <a:cubicBezTo>
                      <a:pt x="45" y="290"/>
                      <a:pt x="112" y="146"/>
                      <a:pt x="1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8"/>
              <p:cNvSpPr/>
              <p:nvPr/>
            </p:nvSpPr>
            <p:spPr>
              <a:xfrm>
                <a:off x="2533128" y="2211928"/>
                <a:ext cx="4326" cy="11687"/>
              </a:xfrm>
              <a:custGeom>
                <a:avLst/>
                <a:gdLst/>
                <a:ahLst/>
                <a:cxnLst/>
                <a:rect l="l" t="t" r="r" b="b"/>
                <a:pathLst>
                  <a:path w="124" h="335" extrusionOk="0">
                    <a:moveTo>
                      <a:pt x="124" y="1"/>
                    </a:moveTo>
                    <a:cubicBezTo>
                      <a:pt x="90" y="57"/>
                      <a:pt x="57" y="101"/>
                      <a:pt x="35" y="156"/>
                    </a:cubicBezTo>
                    <a:cubicBezTo>
                      <a:pt x="12" y="212"/>
                      <a:pt x="1" y="279"/>
                      <a:pt x="1" y="334"/>
                    </a:cubicBezTo>
                    <a:lnTo>
                      <a:pt x="68" y="324"/>
                    </a:lnTo>
                    <a:cubicBezTo>
                      <a:pt x="35" y="223"/>
                      <a:pt x="79" y="112"/>
                      <a:pt x="1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8"/>
              <p:cNvSpPr/>
              <p:nvPr/>
            </p:nvSpPr>
            <p:spPr>
              <a:xfrm>
                <a:off x="2411716" y="2165352"/>
                <a:ext cx="3489" cy="30317"/>
              </a:xfrm>
              <a:custGeom>
                <a:avLst/>
                <a:gdLst/>
                <a:ahLst/>
                <a:cxnLst/>
                <a:rect l="l" t="t" r="r" b="b"/>
                <a:pathLst>
                  <a:path w="100" h="869" extrusionOk="0">
                    <a:moveTo>
                      <a:pt x="0" y="1"/>
                    </a:moveTo>
                    <a:lnTo>
                      <a:pt x="0" y="1"/>
                    </a:lnTo>
                    <a:cubicBezTo>
                      <a:pt x="33" y="134"/>
                      <a:pt x="45" y="279"/>
                      <a:pt x="45" y="423"/>
                    </a:cubicBezTo>
                    <a:lnTo>
                      <a:pt x="45" y="635"/>
                    </a:lnTo>
                    <a:cubicBezTo>
                      <a:pt x="45" y="702"/>
                      <a:pt x="55" y="791"/>
                      <a:pt x="22" y="813"/>
                    </a:cubicBezTo>
                    <a:lnTo>
                      <a:pt x="67" y="868"/>
                    </a:lnTo>
                    <a:cubicBezTo>
                      <a:pt x="100" y="824"/>
                      <a:pt x="100" y="779"/>
                      <a:pt x="100" y="746"/>
                    </a:cubicBezTo>
                    <a:lnTo>
                      <a:pt x="89" y="635"/>
                    </a:lnTo>
                    <a:lnTo>
                      <a:pt x="77" y="423"/>
                    </a:lnTo>
                    <a:cubicBezTo>
                      <a:pt x="67" y="279"/>
                      <a:pt x="45" y="134"/>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8"/>
              <p:cNvSpPr/>
              <p:nvPr/>
            </p:nvSpPr>
            <p:spPr>
              <a:xfrm>
                <a:off x="2396191" y="2201078"/>
                <a:ext cx="31050" cy="11304"/>
              </a:xfrm>
              <a:custGeom>
                <a:avLst/>
                <a:gdLst/>
                <a:ahLst/>
                <a:cxnLst/>
                <a:rect l="l" t="t" r="r" b="b"/>
                <a:pathLst>
                  <a:path w="890" h="324" extrusionOk="0">
                    <a:moveTo>
                      <a:pt x="0" y="0"/>
                    </a:moveTo>
                    <a:lnTo>
                      <a:pt x="0" y="0"/>
                    </a:lnTo>
                    <a:cubicBezTo>
                      <a:pt x="156" y="45"/>
                      <a:pt x="312" y="45"/>
                      <a:pt x="456" y="89"/>
                    </a:cubicBezTo>
                    <a:cubicBezTo>
                      <a:pt x="611" y="123"/>
                      <a:pt x="756" y="200"/>
                      <a:pt x="812" y="323"/>
                    </a:cubicBezTo>
                    <a:lnTo>
                      <a:pt x="890" y="279"/>
                    </a:lnTo>
                    <a:cubicBezTo>
                      <a:pt x="845" y="212"/>
                      <a:pt x="779" y="156"/>
                      <a:pt x="700" y="111"/>
                    </a:cubicBezTo>
                    <a:cubicBezTo>
                      <a:pt x="623" y="78"/>
                      <a:pt x="545" y="56"/>
                      <a:pt x="467" y="45"/>
                    </a:cubicBezTo>
                    <a:cubicBezTo>
                      <a:pt x="312" y="22"/>
                      <a:pt x="156" y="34"/>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8"/>
              <p:cNvSpPr/>
              <p:nvPr/>
            </p:nvSpPr>
            <p:spPr>
              <a:xfrm>
                <a:off x="2398877" y="2225744"/>
                <a:ext cx="38481" cy="9141"/>
              </a:xfrm>
              <a:custGeom>
                <a:avLst/>
                <a:gdLst/>
                <a:ahLst/>
                <a:cxnLst/>
                <a:rect l="l" t="t" r="r" b="b"/>
                <a:pathLst>
                  <a:path w="1103" h="262" extrusionOk="0">
                    <a:moveTo>
                      <a:pt x="152" y="1"/>
                    </a:moveTo>
                    <a:cubicBezTo>
                      <a:pt x="101" y="1"/>
                      <a:pt x="51" y="2"/>
                      <a:pt x="1" y="5"/>
                    </a:cubicBezTo>
                    <a:cubicBezTo>
                      <a:pt x="190" y="5"/>
                      <a:pt x="379" y="27"/>
                      <a:pt x="568" y="61"/>
                    </a:cubicBezTo>
                    <a:cubicBezTo>
                      <a:pt x="657" y="83"/>
                      <a:pt x="746" y="94"/>
                      <a:pt x="835" y="128"/>
                    </a:cubicBezTo>
                    <a:cubicBezTo>
                      <a:pt x="924" y="150"/>
                      <a:pt x="1013" y="194"/>
                      <a:pt x="1046" y="261"/>
                    </a:cubicBezTo>
                    <a:lnTo>
                      <a:pt x="1102" y="239"/>
                    </a:lnTo>
                    <a:cubicBezTo>
                      <a:pt x="1046" y="138"/>
                      <a:pt x="946" y="105"/>
                      <a:pt x="846" y="83"/>
                    </a:cubicBezTo>
                    <a:cubicBezTo>
                      <a:pt x="757" y="61"/>
                      <a:pt x="668" y="39"/>
                      <a:pt x="568" y="27"/>
                    </a:cubicBezTo>
                    <a:cubicBezTo>
                      <a:pt x="429" y="11"/>
                      <a:pt x="291" y="1"/>
                      <a:pt x="15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8"/>
              <p:cNvSpPr/>
              <p:nvPr/>
            </p:nvSpPr>
            <p:spPr>
              <a:xfrm>
                <a:off x="2432265" y="2187855"/>
                <a:ext cx="9734" cy="38865"/>
              </a:xfrm>
              <a:custGeom>
                <a:avLst/>
                <a:gdLst/>
                <a:ahLst/>
                <a:cxnLst/>
                <a:rect l="l" t="t" r="r" b="b"/>
                <a:pathLst>
                  <a:path w="279" h="1114" extrusionOk="0">
                    <a:moveTo>
                      <a:pt x="279" y="1"/>
                    </a:moveTo>
                    <a:cubicBezTo>
                      <a:pt x="89" y="335"/>
                      <a:pt x="0" y="724"/>
                      <a:pt x="22" y="1113"/>
                    </a:cubicBezTo>
                    <a:lnTo>
                      <a:pt x="111" y="1102"/>
                    </a:lnTo>
                    <a:cubicBezTo>
                      <a:pt x="56" y="735"/>
                      <a:pt x="111" y="346"/>
                      <a:pt x="2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8"/>
              <p:cNvSpPr/>
              <p:nvPr/>
            </p:nvSpPr>
            <p:spPr>
              <a:xfrm>
                <a:off x="2440011" y="2203799"/>
                <a:ext cx="8966" cy="38830"/>
              </a:xfrm>
              <a:custGeom>
                <a:avLst/>
                <a:gdLst/>
                <a:ahLst/>
                <a:cxnLst/>
                <a:rect l="l" t="t" r="r" b="b"/>
                <a:pathLst>
                  <a:path w="257" h="1113" extrusionOk="0">
                    <a:moveTo>
                      <a:pt x="257" y="0"/>
                    </a:moveTo>
                    <a:cubicBezTo>
                      <a:pt x="245" y="201"/>
                      <a:pt x="235" y="389"/>
                      <a:pt x="223" y="579"/>
                    </a:cubicBezTo>
                    <a:cubicBezTo>
                      <a:pt x="212" y="678"/>
                      <a:pt x="201" y="779"/>
                      <a:pt x="178" y="868"/>
                    </a:cubicBezTo>
                    <a:cubicBezTo>
                      <a:pt x="168" y="957"/>
                      <a:pt x="90" y="1012"/>
                      <a:pt x="1" y="1057"/>
                    </a:cubicBezTo>
                    <a:lnTo>
                      <a:pt x="34" y="1113"/>
                    </a:lnTo>
                    <a:cubicBezTo>
                      <a:pt x="79" y="1079"/>
                      <a:pt x="123" y="1057"/>
                      <a:pt x="156" y="1024"/>
                    </a:cubicBezTo>
                    <a:cubicBezTo>
                      <a:pt x="201" y="979"/>
                      <a:pt x="223" y="923"/>
                      <a:pt x="223" y="879"/>
                    </a:cubicBezTo>
                    <a:cubicBezTo>
                      <a:pt x="245" y="779"/>
                      <a:pt x="245" y="678"/>
                      <a:pt x="245" y="589"/>
                    </a:cubicBezTo>
                    <a:cubicBezTo>
                      <a:pt x="257" y="389"/>
                      <a:pt x="257" y="201"/>
                      <a:pt x="2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8"/>
              <p:cNvSpPr/>
              <p:nvPr/>
            </p:nvSpPr>
            <p:spPr>
              <a:xfrm>
                <a:off x="2461746" y="2104821"/>
                <a:ext cx="19851" cy="45842"/>
              </a:xfrm>
              <a:custGeom>
                <a:avLst/>
                <a:gdLst/>
                <a:ahLst/>
                <a:cxnLst/>
                <a:rect l="l" t="t" r="r" b="b"/>
                <a:pathLst>
                  <a:path w="569" h="1314" extrusionOk="0">
                    <a:moveTo>
                      <a:pt x="67" y="1"/>
                    </a:moveTo>
                    <a:cubicBezTo>
                      <a:pt x="0" y="468"/>
                      <a:pt x="178" y="980"/>
                      <a:pt x="534" y="1313"/>
                    </a:cubicBezTo>
                    <a:lnTo>
                      <a:pt x="568" y="1269"/>
                    </a:lnTo>
                    <a:cubicBezTo>
                      <a:pt x="223" y="957"/>
                      <a:pt x="23" y="479"/>
                      <a:pt x="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8"/>
              <p:cNvSpPr/>
              <p:nvPr/>
            </p:nvSpPr>
            <p:spPr>
              <a:xfrm>
                <a:off x="2466037" y="2078445"/>
                <a:ext cx="20200" cy="48145"/>
              </a:xfrm>
              <a:custGeom>
                <a:avLst/>
                <a:gdLst/>
                <a:ahLst/>
                <a:cxnLst/>
                <a:rect l="l" t="t" r="r" b="b"/>
                <a:pathLst>
                  <a:path w="579" h="1380" extrusionOk="0">
                    <a:moveTo>
                      <a:pt x="45" y="0"/>
                    </a:moveTo>
                    <a:cubicBezTo>
                      <a:pt x="11" y="45"/>
                      <a:pt x="0" y="112"/>
                      <a:pt x="11" y="178"/>
                    </a:cubicBezTo>
                    <a:cubicBezTo>
                      <a:pt x="22" y="245"/>
                      <a:pt x="45" y="301"/>
                      <a:pt x="78" y="356"/>
                    </a:cubicBezTo>
                    <a:cubicBezTo>
                      <a:pt x="144" y="468"/>
                      <a:pt x="200" y="568"/>
                      <a:pt x="256" y="679"/>
                    </a:cubicBezTo>
                    <a:cubicBezTo>
                      <a:pt x="367" y="902"/>
                      <a:pt x="456" y="1135"/>
                      <a:pt x="522" y="1380"/>
                    </a:cubicBezTo>
                    <a:lnTo>
                      <a:pt x="579" y="1369"/>
                    </a:lnTo>
                    <a:cubicBezTo>
                      <a:pt x="500" y="1124"/>
                      <a:pt x="411" y="890"/>
                      <a:pt x="289" y="668"/>
                    </a:cubicBezTo>
                    <a:cubicBezTo>
                      <a:pt x="223" y="557"/>
                      <a:pt x="156" y="457"/>
                      <a:pt x="89" y="346"/>
                    </a:cubicBezTo>
                    <a:cubicBezTo>
                      <a:pt x="55" y="290"/>
                      <a:pt x="33" y="234"/>
                      <a:pt x="22" y="178"/>
                    </a:cubicBezTo>
                    <a:cubicBezTo>
                      <a:pt x="11" y="112"/>
                      <a:pt x="11" y="57"/>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8"/>
              <p:cNvSpPr/>
              <p:nvPr/>
            </p:nvSpPr>
            <p:spPr>
              <a:xfrm>
                <a:off x="2474550" y="2056710"/>
                <a:ext cx="17479" cy="36527"/>
              </a:xfrm>
              <a:custGeom>
                <a:avLst/>
                <a:gdLst/>
                <a:ahLst/>
                <a:cxnLst/>
                <a:rect l="l" t="t" r="r" b="b"/>
                <a:pathLst>
                  <a:path w="501" h="1047" extrusionOk="0">
                    <a:moveTo>
                      <a:pt x="23" y="1"/>
                    </a:moveTo>
                    <a:cubicBezTo>
                      <a:pt x="1" y="101"/>
                      <a:pt x="23" y="201"/>
                      <a:pt x="56" y="290"/>
                    </a:cubicBezTo>
                    <a:cubicBezTo>
                      <a:pt x="90" y="379"/>
                      <a:pt x="134" y="468"/>
                      <a:pt x="179" y="546"/>
                    </a:cubicBezTo>
                    <a:cubicBezTo>
                      <a:pt x="278" y="712"/>
                      <a:pt x="401" y="868"/>
                      <a:pt x="446" y="1046"/>
                    </a:cubicBezTo>
                    <a:lnTo>
                      <a:pt x="501" y="1035"/>
                    </a:lnTo>
                    <a:cubicBezTo>
                      <a:pt x="446" y="846"/>
                      <a:pt x="312" y="690"/>
                      <a:pt x="212" y="535"/>
                    </a:cubicBezTo>
                    <a:cubicBezTo>
                      <a:pt x="157" y="457"/>
                      <a:pt x="101" y="368"/>
                      <a:pt x="68" y="279"/>
                    </a:cubicBezTo>
                    <a:cubicBezTo>
                      <a:pt x="34" y="190"/>
                      <a:pt x="12" y="101"/>
                      <a:pt x="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8"/>
              <p:cNvSpPr/>
              <p:nvPr/>
            </p:nvSpPr>
            <p:spPr>
              <a:xfrm>
                <a:off x="2489692" y="2061769"/>
                <a:ext cx="25642" cy="39214"/>
              </a:xfrm>
              <a:custGeom>
                <a:avLst/>
                <a:gdLst/>
                <a:ahLst/>
                <a:cxnLst/>
                <a:rect l="l" t="t" r="r" b="b"/>
                <a:pathLst>
                  <a:path w="735" h="1124" extrusionOk="0">
                    <a:moveTo>
                      <a:pt x="734" y="1"/>
                    </a:moveTo>
                    <a:cubicBezTo>
                      <a:pt x="568" y="156"/>
                      <a:pt x="434" y="334"/>
                      <a:pt x="334" y="523"/>
                    </a:cubicBezTo>
                    <a:cubicBezTo>
                      <a:pt x="279" y="624"/>
                      <a:pt x="245" y="735"/>
                      <a:pt x="200" y="824"/>
                    </a:cubicBezTo>
                    <a:cubicBezTo>
                      <a:pt x="156" y="923"/>
                      <a:pt x="89" y="1012"/>
                      <a:pt x="0" y="1057"/>
                    </a:cubicBezTo>
                    <a:lnTo>
                      <a:pt x="45" y="1124"/>
                    </a:lnTo>
                    <a:cubicBezTo>
                      <a:pt x="156" y="1068"/>
                      <a:pt x="212" y="957"/>
                      <a:pt x="256" y="857"/>
                    </a:cubicBezTo>
                    <a:cubicBezTo>
                      <a:pt x="301" y="745"/>
                      <a:pt x="334" y="646"/>
                      <a:pt x="368" y="545"/>
                    </a:cubicBezTo>
                    <a:cubicBezTo>
                      <a:pt x="457" y="345"/>
                      <a:pt x="579" y="156"/>
                      <a:pt x="7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8"/>
              <p:cNvSpPr/>
              <p:nvPr/>
            </p:nvSpPr>
            <p:spPr>
              <a:xfrm>
                <a:off x="2479993" y="2084272"/>
                <a:ext cx="43086" cy="54355"/>
              </a:xfrm>
              <a:custGeom>
                <a:avLst/>
                <a:gdLst/>
                <a:ahLst/>
                <a:cxnLst/>
                <a:rect l="l" t="t" r="r" b="b"/>
                <a:pathLst>
                  <a:path w="1235" h="1558" extrusionOk="0">
                    <a:moveTo>
                      <a:pt x="1235" y="1"/>
                    </a:moveTo>
                    <a:lnTo>
                      <a:pt x="690" y="846"/>
                    </a:lnTo>
                    <a:cubicBezTo>
                      <a:pt x="601" y="990"/>
                      <a:pt x="512" y="1135"/>
                      <a:pt x="423" y="1269"/>
                    </a:cubicBezTo>
                    <a:cubicBezTo>
                      <a:pt x="379" y="1335"/>
                      <a:pt x="323" y="1391"/>
                      <a:pt x="256" y="1435"/>
                    </a:cubicBezTo>
                    <a:lnTo>
                      <a:pt x="156" y="1469"/>
                    </a:lnTo>
                    <a:lnTo>
                      <a:pt x="45" y="1469"/>
                    </a:lnTo>
                    <a:cubicBezTo>
                      <a:pt x="33" y="1480"/>
                      <a:pt x="11" y="1502"/>
                      <a:pt x="1" y="1524"/>
                    </a:cubicBezTo>
                    <a:lnTo>
                      <a:pt x="78" y="1546"/>
                    </a:lnTo>
                    <a:lnTo>
                      <a:pt x="78" y="1558"/>
                    </a:lnTo>
                    <a:cubicBezTo>
                      <a:pt x="78" y="1546"/>
                      <a:pt x="90" y="1546"/>
                      <a:pt x="100" y="1546"/>
                    </a:cubicBezTo>
                    <a:lnTo>
                      <a:pt x="167" y="1546"/>
                    </a:lnTo>
                    <a:cubicBezTo>
                      <a:pt x="211" y="1536"/>
                      <a:pt x="256" y="1524"/>
                      <a:pt x="290" y="1502"/>
                    </a:cubicBezTo>
                    <a:cubicBezTo>
                      <a:pt x="367" y="1447"/>
                      <a:pt x="434" y="1380"/>
                      <a:pt x="478" y="1302"/>
                    </a:cubicBezTo>
                    <a:cubicBezTo>
                      <a:pt x="567" y="1157"/>
                      <a:pt x="646" y="1012"/>
                      <a:pt x="735" y="868"/>
                    </a:cubicBezTo>
                    <a:lnTo>
                      <a:pt x="1235"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8"/>
              <p:cNvSpPr/>
              <p:nvPr/>
            </p:nvSpPr>
            <p:spPr>
              <a:xfrm>
                <a:off x="2478807" y="2117660"/>
                <a:ext cx="42353" cy="41516"/>
              </a:xfrm>
              <a:custGeom>
                <a:avLst/>
                <a:gdLst/>
                <a:ahLst/>
                <a:cxnLst/>
                <a:rect l="l" t="t" r="r" b="b"/>
                <a:pathLst>
                  <a:path w="1214" h="1190" extrusionOk="0">
                    <a:moveTo>
                      <a:pt x="1214" y="0"/>
                    </a:moveTo>
                    <a:lnTo>
                      <a:pt x="1214" y="0"/>
                    </a:lnTo>
                    <a:cubicBezTo>
                      <a:pt x="1080" y="256"/>
                      <a:pt x="902" y="490"/>
                      <a:pt x="702" y="690"/>
                    </a:cubicBezTo>
                    <a:cubicBezTo>
                      <a:pt x="601" y="801"/>
                      <a:pt x="502" y="901"/>
                      <a:pt x="390" y="990"/>
                    </a:cubicBezTo>
                    <a:cubicBezTo>
                      <a:pt x="279" y="1079"/>
                      <a:pt x="146" y="1112"/>
                      <a:pt x="1" y="1135"/>
                    </a:cubicBezTo>
                    <a:lnTo>
                      <a:pt x="12" y="1190"/>
                    </a:lnTo>
                    <a:cubicBezTo>
                      <a:pt x="90" y="1179"/>
                      <a:pt x="156" y="1157"/>
                      <a:pt x="223" y="1135"/>
                    </a:cubicBezTo>
                    <a:cubicBezTo>
                      <a:pt x="301" y="1112"/>
                      <a:pt x="368" y="1068"/>
                      <a:pt x="423" y="1024"/>
                    </a:cubicBezTo>
                    <a:cubicBezTo>
                      <a:pt x="535" y="923"/>
                      <a:pt x="635" y="823"/>
                      <a:pt x="724" y="712"/>
                    </a:cubicBezTo>
                    <a:cubicBezTo>
                      <a:pt x="924" y="500"/>
                      <a:pt x="1091" y="267"/>
                      <a:pt x="121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8"/>
              <p:cNvSpPr/>
              <p:nvPr/>
            </p:nvSpPr>
            <p:spPr>
              <a:xfrm>
                <a:off x="2451280" y="2455623"/>
                <a:ext cx="42702" cy="27666"/>
              </a:xfrm>
              <a:custGeom>
                <a:avLst/>
                <a:gdLst/>
                <a:ahLst/>
                <a:cxnLst/>
                <a:rect l="l" t="t" r="r" b="b"/>
                <a:pathLst>
                  <a:path w="1224" h="793" extrusionOk="0">
                    <a:moveTo>
                      <a:pt x="23" y="0"/>
                    </a:moveTo>
                    <a:lnTo>
                      <a:pt x="1" y="56"/>
                    </a:lnTo>
                    <a:cubicBezTo>
                      <a:pt x="100" y="111"/>
                      <a:pt x="201" y="178"/>
                      <a:pt x="300" y="245"/>
                    </a:cubicBezTo>
                    <a:cubicBezTo>
                      <a:pt x="389" y="323"/>
                      <a:pt x="478" y="412"/>
                      <a:pt x="567" y="490"/>
                    </a:cubicBezTo>
                    <a:cubicBezTo>
                      <a:pt x="656" y="579"/>
                      <a:pt x="757" y="657"/>
                      <a:pt x="868" y="712"/>
                    </a:cubicBezTo>
                    <a:cubicBezTo>
                      <a:pt x="955" y="761"/>
                      <a:pt x="1068" y="792"/>
                      <a:pt x="1177" y="792"/>
                    </a:cubicBezTo>
                    <a:cubicBezTo>
                      <a:pt x="1193" y="792"/>
                      <a:pt x="1208" y="792"/>
                      <a:pt x="1224" y="790"/>
                    </a:cubicBezTo>
                    <a:cubicBezTo>
                      <a:pt x="1101" y="790"/>
                      <a:pt x="979" y="757"/>
                      <a:pt x="868" y="701"/>
                    </a:cubicBezTo>
                    <a:cubicBezTo>
                      <a:pt x="768" y="635"/>
                      <a:pt x="679" y="556"/>
                      <a:pt x="590" y="467"/>
                    </a:cubicBezTo>
                    <a:cubicBezTo>
                      <a:pt x="501" y="390"/>
                      <a:pt x="423" y="301"/>
                      <a:pt x="323" y="212"/>
                    </a:cubicBezTo>
                    <a:cubicBezTo>
                      <a:pt x="234" y="134"/>
                      <a:pt x="134" y="67"/>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8"/>
              <p:cNvSpPr/>
              <p:nvPr/>
            </p:nvSpPr>
            <p:spPr>
              <a:xfrm>
                <a:off x="2466805" y="2448262"/>
                <a:ext cx="49715" cy="24177"/>
              </a:xfrm>
              <a:custGeom>
                <a:avLst/>
                <a:gdLst/>
                <a:ahLst/>
                <a:cxnLst/>
                <a:rect l="l" t="t" r="r" b="b"/>
                <a:pathLst>
                  <a:path w="1425" h="693" extrusionOk="0">
                    <a:moveTo>
                      <a:pt x="11" y="0"/>
                    </a:moveTo>
                    <a:lnTo>
                      <a:pt x="0" y="89"/>
                    </a:lnTo>
                    <a:cubicBezTo>
                      <a:pt x="122" y="112"/>
                      <a:pt x="245" y="156"/>
                      <a:pt x="356" y="223"/>
                    </a:cubicBezTo>
                    <a:cubicBezTo>
                      <a:pt x="468" y="278"/>
                      <a:pt x="579" y="356"/>
                      <a:pt x="690" y="434"/>
                    </a:cubicBezTo>
                    <a:cubicBezTo>
                      <a:pt x="790" y="512"/>
                      <a:pt x="912" y="579"/>
                      <a:pt x="1034" y="623"/>
                    </a:cubicBezTo>
                    <a:cubicBezTo>
                      <a:pt x="1137" y="669"/>
                      <a:pt x="1248" y="693"/>
                      <a:pt x="1359" y="693"/>
                    </a:cubicBezTo>
                    <a:cubicBezTo>
                      <a:pt x="1381" y="693"/>
                      <a:pt x="1402" y="692"/>
                      <a:pt x="1424" y="690"/>
                    </a:cubicBezTo>
                    <a:cubicBezTo>
                      <a:pt x="1291" y="690"/>
                      <a:pt x="1157" y="656"/>
                      <a:pt x="1046" y="601"/>
                    </a:cubicBezTo>
                    <a:cubicBezTo>
                      <a:pt x="923" y="545"/>
                      <a:pt x="812" y="478"/>
                      <a:pt x="712" y="401"/>
                    </a:cubicBezTo>
                    <a:cubicBezTo>
                      <a:pt x="601" y="322"/>
                      <a:pt x="500" y="233"/>
                      <a:pt x="389" y="167"/>
                    </a:cubicBezTo>
                    <a:cubicBezTo>
                      <a:pt x="278" y="89"/>
                      <a:pt x="156" y="33"/>
                      <a:pt x="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8"/>
              <p:cNvSpPr/>
              <p:nvPr/>
            </p:nvSpPr>
            <p:spPr>
              <a:xfrm>
                <a:off x="2493181" y="2438528"/>
                <a:ext cx="45040" cy="13641"/>
              </a:xfrm>
              <a:custGeom>
                <a:avLst/>
                <a:gdLst/>
                <a:ahLst/>
                <a:cxnLst/>
                <a:rect l="l" t="t" r="r" b="b"/>
                <a:pathLst>
                  <a:path w="1291" h="391" extrusionOk="0">
                    <a:moveTo>
                      <a:pt x="34" y="1"/>
                    </a:moveTo>
                    <a:lnTo>
                      <a:pt x="1" y="90"/>
                    </a:lnTo>
                    <a:cubicBezTo>
                      <a:pt x="201" y="157"/>
                      <a:pt x="401" y="268"/>
                      <a:pt x="624" y="324"/>
                    </a:cubicBezTo>
                    <a:cubicBezTo>
                      <a:pt x="735" y="357"/>
                      <a:pt x="846" y="379"/>
                      <a:pt x="957" y="391"/>
                    </a:cubicBezTo>
                    <a:cubicBezTo>
                      <a:pt x="1068" y="391"/>
                      <a:pt x="1180" y="368"/>
                      <a:pt x="1291" y="335"/>
                    </a:cubicBezTo>
                    <a:lnTo>
                      <a:pt x="1291" y="335"/>
                    </a:lnTo>
                    <a:cubicBezTo>
                      <a:pt x="1207" y="360"/>
                      <a:pt x="1123" y="372"/>
                      <a:pt x="1040" y="372"/>
                    </a:cubicBezTo>
                    <a:cubicBezTo>
                      <a:pt x="1012" y="372"/>
                      <a:pt x="985" y="371"/>
                      <a:pt x="957" y="368"/>
                    </a:cubicBezTo>
                    <a:cubicBezTo>
                      <a:pt x="846" y="357"/>
                      <a:pt x="735" y="324"/>
                      <a:pt x="634" y="290"/>
                    </a:cubicBezTo>
                    <a:cubicBezTo>
                      <a:pt x="434" y="213"/>
                      <a:pt x="234" y="101"/>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8"/>
              <p:cNvSpPr/>
              <p:nvPr/>
            </p:nvSpPr>
            <p:spPr>
              <a:xfrm>
                <a:off x="2455152" y="2424573"/>
                <a:ext cx="28364" cy="29515"/>
              </a:xfrm>
              <a:custGeom>
                <a:avLst/>
                <a:gdLst/>
                <a:ahLst/>
                <a:cxnLst/>
                <a:rect l="l" t="t" r="r" b="b"/>
                <a:pathLst>
                  <a:path w="813" h="846" extrusionOk="0">
                    <a:moveTo>
                      <a:pt x="812" y="0"/>
                    </a:moveTo>
                    <a:cubicBezTo>
                      <a:pt x="479" y="201"/>
                      <a:pt x="189" y="479"/>
                      <a:pt x="1" y="824"/>
                    </a:cubicBezTo>
                    <a:lnTo>
                      <a:pt x="56" y="846"/>
                    </a:lnTo>
                    <a:cubicBezTo>
                      <a:pt x="223" y="512"/>
                      <a:pt x="490" y="212"/>
                      <a:pt x="8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8"/>
              <p:cNvSpPr/>
              <p:nvPr/>
            </p:nvSpPr>
            <p:spPr>
              <a:xfrm>
                <a:off x="2477655" y="2405942"/>
                <a:ext cx="39214" cy="40016"/>
              </a:xfrm>
              <a:custGeom>
                <a:avLst/>
                <a:gdLst/>
                <a:ahLst/>
                <a:cxnLst/>
                <a:rect l="l" t="t" r="r" b="b"/>
                <a:pathLst>
                  <a:path w="1124" h="1147" extrusionOk="0">
                    <a:moveTo>
                      <a:pt x="1124" y="1"/>
                    </a:moveTo>
                    <a:cubicBezTo>
                      <a:pt x="690" y="290"/>
                      <a:pt x="312" y="668"/>
                      <a:pt x="1" y="1102"/>
                    </a:cubicBezTo>
                    <a:lnTo>
                      <a:pt x="78" y="1147"/>
                    </a:lnTo>
                    <a:cubicBezTo>
                      <a:pt x="357" y="712"/>
                      <a:pt x="713" y="312"/>
                      <a:pt x="11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8"/>
              <p:cNvSpPr/>
              <p:nvPr/>
            </p:nvSpPr>
            <p:spPr>
              <a:xfrm>
                <a:off x="2498205" y="2416025"/>
                <a:ext cx="38865" cy="24875"/>
              </a:xfrm>
              <a:custGeom>
                <a:avLst/>
                <a:gdLst/>
                <a:ahLst/>
                <a:cxnLst/>
                <a:rect l="l" t="t" r="r" b="b"/>
                <a:pathLst>
                  <a:path w="1114" h="713" extrusionOk="0">
                    <a:moveTo>
                      <a:pt x="1113" y="1"/>
                    </a:moveTo>
                    <a:lnTo>
                      <a:pt x="1113" y="1"/>
                    </a:lnTo>
                    <a:cubicBezTo>
                      <a:pt x="702" y="124"/>
                      <a:pt x="312" y="357"/>
                      <a:pt x="1" y="668"/>
                    </a:cubicBezTo>
                    <a:lnTo>
                      <a:pt x="45" y="713"/>
                    </a:lnTo>
                    <a:cubicBezTo>
                      <a:pt x="335" y="391"/>
                      <a:pt x="702" y="146"/>
                      <a:pt x="11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8"/>
              <p:cNvSpPr/>
              <p:nvPr/>
            </p:nvSpPr>
            <p:spPr>
              <a:xfrm>
                <a:off x="2340683" y="2393941"/>
                <a:ext cx="3907" cy="35725"/>
              </a:xfrm>
              <a:custGeom>
                <a:avLst/>
                <a:gdLst/>
                <a:ahLst/>
                <a:cxnLst/>
                <a:rect l="l" t="t" r="r" b="b"/>
                <a:pathLst>
                  <a:path w="112" h="1024" extrusionOk="0">
                    <a:moveTo>
                      <a:pt x="0" y="0"/>
                    </a:moveTo>
                    <a:cubicBezTo>
                      <a:pt x="56" y="334"/>
                      <a:pt x="67" y="678"/>
                      <a:pt x="34" y="1024"/>
                    </a:cubicBezTo>
                    <a:lnTo>
                      <a:pt x="89" y="1024"/>
                    </a:lnTo>
                    <a:cubicBezTo>
                      <a:pt x="111" y="678"/>
                      <a:pt x="79" y="334"/>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8"/>
              <p:cNvSpPr/>
              <p:nvPr/>
            </p:nvSpPr>
            <p:spPr>
              <a:xfrm>
                <a:off x="2323239" y="2428096"/>
                <a:ext cx="27561" cy="15141"/>
              </a:xfrm>
              <a:custGeom>
                <a:avLst/>
                <a:gdLst/>
                <a:ahLst/>
                <a:cxnLst/>
                <a:rect l="l" t="t" r="r" b="b"/>
                <a:pathLst>
                  <a:path w="790" h="434" extrusionOk="0">
                    <a:moveTo>
                      <a:pt x="0" y="0"/>
                    </a:moveTo>
                    <a:lnTo>
                      <a:pt x="0" y="0"/>
                    </a:lnTo>
                    <a:cubicBezTo>
                      <a:pt x="144" y="55"/>
                      <a:pt x="289" y="89"/>
                      <a:pt x="423" y="144"/>
                    </a:cubicBezTo>
                    <a:cubicBezTo>
                      <a:pt x="490" y="178"/>
                      <a:pt x="545" y="222"/>
                      <a:pt x="601" y="267"/>
                    </a:cubicBezTo>
                    <a:cubicBezTo>
                      <a:pt x="656" y="311"/>
                      <a:pt x="700" y="367"/>
                      <a:pt x="734" y="433"/>
                    </a:cubicBezTo>
                    <a:lnTo>
                      <a:pt x="789" y="400"/>
                    </a:lnTo>
                    <a:cubicBezTo>
                      <a:pt x="745" y="334"/>
                      <a:pt x="690" y="278"/>
                      <a:pt x="634" y="233"/>
                    </a:cubicBezTo>
                    <a:cubicBezTo>
                      <a:pt x="567" y="189"/>
                      <a:pt x="500" y="144"/>
                      <a:pt x="434" y="122"/>
                    </a:cubicBezTo>
                    <a:cubicBezTo>
                      <a:pt x="289" y="67"/>
                      <a:pt x="144" y="45"/>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8"/>
              <p:cNvSpPr/>
              <p:nvPr/>
            </p:nvSpPr>
            <p:spPr>
              <a:xfrm>
                <a:off x="2353487" y="2415676"/>
                <a:ext cx="6245" cy="39981"/>
              </a:xfrm>
              <a:custGeom>
                <a:avLst/>
                <a:gdLst/>
                <a:ahLst/>
                <a:cxnLst/>
                <a:rect l="l" t="t" r="r" b="b"/>
                <a:pathLst>
                  <a:path w="179" h="1146" extrusionOk="0">
                    <a:moveTo>
                      <a:pt x="100" y="0"/>
                    </a:moveTo>
                    <a:lnTo>
                      <a:pt x="100" y="0"/>
                    </a:lnTo>
                    <a:cubicBezTo>
                      <a:pt x="145" y="378"/>
                      <a:pt x="112" y="756"/>
                      <a:pt x="1" y="1123"/>
                    </a:cubicBezTo>
                    <a:lnTo>
                      <a:pt x="78" y="1145"/>
                    </a:lnTo>
                    <a:cubicBezTo>
                      <a:pt x="167" y="767"/>
                      <a:pt x="179" y="367"/>
                      <a:pt x="10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8"/>
              <p:cNvSpPr/>
              <p:nvPr/>
            </p:nvSpPr>
            <p:spPr>
              <a:xfrm>
                <a:off x="2327879" y="2463787"/>
                <a:ext cx="34190" cy="16327"/>
              </a:xfrm>
              <a:custGeom>
                <a:avLst/>
                <a:gdLst/>
                <a:ahLst/>
                <a:cxnLst/>
                <a:rect l="l" t="t" r="r" b="b"/>
                <a:pathLst>
                  <a:path w="980" h="468" extrusionOk="0">
                    <a:moveTo>
                      <a:pt x="1" y="0"/>
                    </a:moveTo>
                    <a:lnTo>
                      <a:pt x="1" y="0"/>
                    </a:lnTo>
                    <a:cubicBezTo>
                      <a:pt x="167" y="78"/>
                      <a:pt x="345" y="100"/>
                      <a:pt x="512" y="167"/>
                    </a:cubicBezTo>
                    <a:cubicBezTo>
                      <a:pt x="679" y="223"/>
                      <a:pt x="824" y="334"/>
                      <a:pt x="935" y="467"/>
                    </a:cubicBezTo>
                    <a:lnTo>
                      <a:pt x="979" y="423"/>
                    </a:lnTo>
                    <a:cubicBezTo>
                      <a:pt x="857" y="289"/>
                      <a:pt x="690" y="189"/>
                      <a:pt x="523" y="134"/>
                    </a:cubicBezTo>
                    <a:cubicBezTo>
                      <a:pt x="345" y="89"/>
                      <a:pt x="167" y="67"/>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8"/>
              <p:cNvSpPr/>
              <p:nvPr/>
            </p:nvSpPr>
            <p:spPr>
              <a:xfrm>
                <a:off x="2360465" y="2433120"/>
                <a:ext cx="8966" cy="40783"/>
              </a:xfrm>
              <a:custGeom>
                <a:avLst/>
                <a:gdLst/>
                <a:ahLst/>
                <a:cxnLst/>
                <a:rect l="l" t="t" r="r" b="b"/>
                <a:pathLst>
                  <a:path w="257" h="1169" extrusionOk="0">
                    <a:moveTo>
                      <a:pt x="190" y="0"/>
                    </a:moveTo>
                    <a:cubicBezTo>
                      <a:pt x="234" y="89"/>
                      <a:pt x="246" y="190"/>
                      <a:pt x="234" y="289"/>
                    </a:cubicBezTo>
                    <a:cubicBezTo>
                      <a:pt x="234" y="390"/>
                      <a:pt x="212" y="490"/>
                      <a:pt x="190" y="579"/>
                    </a:cubicBezTo>
                    <a:cubicBezTo>
                      <a:pt x="145" y="779"/>
                      <a:pt x="101" y="979"/>
                      <a:pt x="1" y="1146"/>
                    </a:cubicBezTo>
                    <a:lnTo>
                      <a:pt x="56" y="1168"/>
                    </a:lnTo>
                    <a:cubicBezTo>
                      <a:pt x="157" y="990"/>
                      <a:pt x="190" y="790"/>
                      <a:pt x="223" y="590"/>
                    </a:cubicBezTo>
                    <a:cubicBezTo>
                      <a:pt x="234" y="490"/>
                      <a:pt x="256" y="390"/>
                      <a:pt x="256" y="289"/>
                    </a:cubicBezTo>
                    <a:cubicBezTo>
                      <a:pt x="256" y="190"/>
                      <a:pt x="234" y="89"/>
                      <a:pt x="1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8"/>
              <p:cNvSpPr/>
              <p:nvPr/>
            </p:nvSpPr>
            <p:spPr>
              <a:xfrm>
                <a:off x="2639468" y="2338433"/>
                <a:ext cx="24072" cy="50098"/>
              </a:xfrm>
              <a:custGeom>
                <a:avLst/>
                <a:gdLst/>
                <a:ahLst/>
                <a:cxnLst/>
                <a:rect l="l" t="t" r="r" b="b"/>
                <a:pathLst>
                  <a:path w="690" h="1436" extrusionOk="0">
                    <a:moveTo>
                      <a:pt x="34" y="0"/>
                    </a:moveTo>
                    <a:lnTo>
                      <a:pt x="0" y="56"/>
                    </a:lnTo>
                    <a:cubicBezTo>
                      <a:pt x="56" y="79"/>
                      <a:pt x="89" y="134"/>
                      <a:pt x="112" y="190"/>
                    </a:cubicBezTo>
                    <a:cubicBezTo>
                      <a:pt x="134" y="257"/>
                      <a:pt x="145" y="312"/>
                      <a:pt x="156" y="379"/>
                    </a:cubicBezTo>
                    <a:cubicBezTo>
                      <a:pt x="178" y="512"/>
                      <a:pt x="212" y="645"/>
                      <a:pt x="257" y="779"/>
                    </a:cubicBezTo>
                    <a:cubicBezTo>
                      <a:pt x="301" y="902"/>
                      <a:pt x="356" y="1024"/>
                      <a:pt x="423" y="1146"/>
                    </a:cubicBezTo>
                    <a:cubicBezTo>
                      <a:pt x="490" y="1258"/>
                      <a:pt x="579" y="1369"/>
                      <a:pt x="690" y="1436"/>
                    </a:cubicBezTo>
                    <a:cubicBezTo>
                      <a:pt x="579" y="1369"/>
                      <a:pt x="501" y="1258"/>
                      <a:pt x="435" y="1135"/>
                    </a:cubicBezTo>
                    <a:cubicBezTo>
                      <a:pt x="368" y="1024"/>
                      <a:pt x="323" y="890"/>
                      <a:pt x="289" y="768"/>
                    </a:cubicBezTo>
                    <a:cubicBezTo>
                      <a:pt x="245" y="635"/>
                      <a:pt x="212" y="512"/>
                      <a:pt x="201" y="379"/>
                    </a:cubicBezTo>
                    <a:cubicBezTo>
                      <a:pt x="190" y="312"/>
                      <a:pt x="178" y="245"/>
                      <a:pt x="156" y="178"/>
                    </a:cubicBezTo>
                    <a:cubicBezTo>
                      <a:pt x="145" y="112"/>
                      <a:pt x="101" y="34"/>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8"/>
              <p:cNvSpPr/>
              <p:nvPr/>
            </p:nvSpPr>
            <p:spPr>
              <a:xfrm>
                <a:off x="2645678" y="2320570"/>
                <a:ext cx="20967" cy="21770"/>
              </a:xfrm>
              <a:custGeom>
                <a:avLst/>
                <a:gdLst/>
                <a:ahLst/>
                <a:cxnLst/>
                <a:rect l="l" t="t" r="r" b="b"/>
                <a:pathLst>
                  <a:path w="601" h="624" extrusionOk="0">
                    <a:moveTo>
                      <a:pt x="601" y="1"/>
                    </a:moveTo>
                    <a:lnTo>
                      <a:pt x="601" y="1"/>
                    </a:lnTo>
                    <a:cubicBezTo>
                      <a:pt x="501" y="112"/>
                      <a:pt x="434" y="235"/>
                      <a:pt x="334" y="334"/>
                    </a:cubicBezTo>
                    <a:cubicBezTo>
                      <a:pt x="245" y="435"/>
                      <a:pt x="123" y="524"/>
                      <a:pt x="0" y="535"/>
                    </a:cubicBezTo>
                    <a:lnTo>
                      <a:pt x="12" y="624"/>
                    </a:lnTo>
                    <a:cubicBezTo>
                      <a:pt x="89" y="601"/>
                      <a:pt x="156" y="568"/>
                      <a:pt x="212" y="524"/>
                    </a:cubicBezTo>
                    <a:cubicBezTo>
                      <a:pt x="279" y="479"/>
                      <a:pt x="323" y="423"/>
                      <a:pt x="368" y="368"/>
                    </a:cubicBezTo>
                    <a:cubicBezTo>
                      <a:pt x="457" y="245"/>
                      <a:pt x="512" y="124"/>
                      <a:pt x="6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8"/>
              <p:cNvSpPr/>
              <p:nvPr/>
            </p:nvSpPr>
            <p:spPr>
              <a:xfrm>
                <a:off x="2654609" y="2325629"/>
                <a:ext cx="46610" cy="58611"/>
              </a:xfrm>
              <a:custGeom>
                <a:avLst/>
                <a:gdLst/>
                <a:ahLst/>
                <a:cxnLst/>
                <a:rect l="l" t="t" r="r" b="b"/>
                <a:pathLst>
                  <a:path w="1336" h="1680" extrusionOk="0">
                    <a:moveTo>
                      <a:pt x="1335" y="1"/>
                    </a:moveTo>
                    <a:lnTo>
                      <a:pt x="1335" y="1"/>
                    </a:lnTo>
                    <a:cubicBezTo>
                      <a:pt x="1235" y="23"/>
                      <a:pt x="1146" y="78"/>
                      <a:pt x="1057" y="145"/>
                    </a:cubicBezTo>
                    <a:cubicBezTo>
                      <a:pt x="979" y="212"/>
                      <a:pt x="901" y="290"/>
                      <a:pt x="812" y="345"/>
                    </a:cubicBezTo>
                    <a:cubicBezTo>
                      <a:pt x="646" y="468"/>
                      <a:pt x="445" y="545"/>
                      <a:pt x="234" y="557"/>
                    </a:cubicBezTo>
                    <a:lnTo>
                      <a:pt x="245" y="612"/>
                    </a:lnTo>
                    <a:cubicBezTo>
                      <a:pt x="178" y="557"/>
                      <a:pt x="122" y="501"/>
                      <a:pt x="45" y="456"/>
                    </a:cubicBezTo>
                    <a:lnTo>
                      <a:pt x="1" y="535"/>
                    </a:lnTo>
                    <a:cubicBezTo>
                      <a:pt x="122" y="601"/>
                      <a:pt x="234" y="690"/>
                      <a:pt x="323" y="790"/>
                    </a:cubicBezTo>
                    <a:cubicBezTo>
                      <a:pt x="423" y="901"/>
                      <a:pt x="512" y="1012"/>
                      <a:pt x="601" y="1124"/>
                    </a:cubicBezTo>
                    <a:cubicBezTo>
                      <a:pt x="690" y="1235"/>
                      <a:pt x="779" y="1358"/>
                      <a:pt x="879" y="1447"/>
                    </a:cubicBezTo>
                    <a:cubicBezTo>
                      <a:pt x="990" y="1546"/>
                      <a:pt x="1113" y="1635"/>
                      <a:pt x="1246" y="1680"/>
                    </a:cubicBezTo>
                    <a:cubicBezTo>
                      <a:pt x="1113" y="1625"/>
                      <a:pt x="1002" y="1536"/>
                      <a:pt x="901" y="1435"/>
                    </a:cubicBezTo>
                    <a:cubicBezTo>
                      <a:pt x="801" y="1335"/>
                      <a:pt x="712" y="1213"/>
                      <a:pt x="634" y="1101"/>
                    </a:cubicBezTo>
                    <a:cubicBezTo>
                      <a:pt x="545" y="980"/>
                      <a:pt x="468" y="868"/>
                      <a:pt x="379" y="757"/>
                    </a:cubicBezTo>
                    <a:cubicBezTo>
                      <a:pt x="334" y="701"/>
                      <a:pt x="300" y="657"/>
                      <a:pt x="256" y="624"/>
                    </a:cubicBezTo>
                    <a:cubicBezTo>
                      <a:pt x="468" y="590"/>
                      <a:pt x="668" y="512"/>
                      <a:pt x="834" y="379"/>
                    </a:cubicBezTo>
                    <a:cubicBezTo>
                      <a:pt x="913" y="312"/>
                      <a:pt x="990" y="234"/>
                      <a:pt x="1068" y="156"/>
                    </a:cubicBezTo>
                    <a:cubicBezTo>
                      <a:pt x="1146" y="90"/>
                      <a:pt x="1235" y="34"/>
                      <a:pt x="13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8"/>
              <p:cNvSpPr/>
              <p:nvPr/>
            </p:nvSpPr>
            <p:spPr>
              <a:xfrm>
                <a:off x="2736876" y="2207672"/>
                <a:ext cx="47726" cy="23061"/>
              </a:xfrm>
              <a:custGeom>
                <a:avLst/>
                <a:gdLst/>
                <a:ahLst/>
                <a:cxnLst/>
                <a:rect l="l" t="t" r="r" b="b"/>
                <a:pathLst>
                  <a:path w="1368" h="661" extrusionOk="0">
                    <a:moveTo>
                      <a:pt x="11" y="1"/>
                    </a:moveTo>
                    <a:lnTo>
                      <a:pt x="0" y="56"/>
                    </a:lnTo>
                    <a:cubicBezTo>
                      <a:pt x="112" y="90"/>
                      <a:pt x="223" y="156"/>
                      <a:pt x="323" y="234"/>
                    </a:cubicBezTo>
                    <a:cubicBezTo>
                      <a:pt x="423" y="312"/>
                      <a:pt x="523" y="389"/>
                      <a:pt x="634" y="468"/>
                    </a:cubicBezTo>
                    <a:cubicBezTo>
                      <a:pt x="821" y="586"/>
                      <a:pt x="1052" y="660"/>
                      <a:pt x="1280" y="660"/>
                    </a:cubicBezTo>
                    <a:cubicBezTo>
                      <a:pt x="1309" y="660"/>
                      <a:pt x="1339" y="659"/>
                      <a:pt x="1368" y="656"/>
                    </a:cubicBezTo>
                    <a:lnTo>
                      <a:pt x="1368" y="656"/>
                    </a:lnTo>
                    <a:cubicBezTo>
                      <a:pt x="1351" y="657"/>
                      <a:pt x="1335" y="658"/>
                      <a:pt x="1318" y="658"/>
                    </a:cubicBezTo>
                    <a:cubicBezTo>
                      <a:pt x="1080" y="658"/>
                      <a:pt x="843" y="580"/>
                      <a:pt x="646" y="434"/>
                    </a:cubicBezTo>
                    <a:cubicBezTo>
                      <a:pt x="545" y="367"/>
                      <a:pt x="456" y="278"/>
                      <a:pt x="356" y="189"/>
                    </a:cubicBezTo>
                    <a:cubicBezTo>
                      <a:pt x="256" y="112"/>
                      <a:pt x="145" y="34"/>
                      <a:pt x="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8"/>
              <p:cNvSpPr/>
              <p:nvPr/>
            </p:nvSpPr>
            <p:spPr>
              <a:xfrm>
                <a:off x="2759763" y="2201078"/>
                <a:ext cx="53971" cy="19781"/>
              </a:xfrm>
              <a:custGeom>
                <a:avLst/>
                <a:gdLst/>
                <a:ahLst/>
                <a:cxnLst/>
                <a:rect l="l" t="t" r="r" b="b"/>
                <a:pathLst>
                  <a:path w="1547" h="567" extrusionOk="0">
                    <a:moveTo>
                      <a:pt x="12" y="0"/>
                    </a:moveTo>
                    <a:lnTo>
                      <a:pt x="0" y="78"/>
                    </a:lnTo>
                    <a:cubicBezTo>
                      <a:pt x="134" y="89"/>
                      <a:pt x="267" y="123"/>
                      <a:pt x="390" y="167"/>
                    </a:cubicBezTo>
                    <a:cubicBezTo>
                      <a:pt x="523" y="223"/>
                      <a:pt x="635" y="289"/>
                      <a:pt x="768" y="345"/>
                    </a:cubicBezTo>
                    <a:cubicBezTo>
                      <a:pt x="890" y="412"/>
                      <a:pt x="1013" y="467"/>
                      <a:pt x="1146" y="512"/>
                    </a:cubicBezTo>
                    <a:cubicBezTo>
                      <a:pt x="1228" y="541"/>
                      <a:pt x="1324" y="566"/>
                      <a:pt x="1416" y="566"/>
                    </a:cubicBezTo>
                    <a:cubicBezTo>
                      <a:pt x="1462" y="566"/>
                      <a:pt x="1506" y="560"/>
                      <a:pt x="1547" y="546"/>
                    </a:cubicBezTo>
                    <a:lnTo>
                      <a:pt x="1547" y="546"/>
                    </a:lnTo>
                    <a:cubicBezTo>
                      <a:pt x="1509" y="555"/>
                      <a:pt x="1471" y="559"/>
                      <a:pt x="1433" y="559"/>
                    </a:cubicBezTo>
                    <a:cubicBezTo>
                      <a:pt x="1338" y="559"/>
                      <a:pt x="1242" y="533"/>
                      <a:pt x="1146" y="501"/>
                    </a:cubicBezTo>
                    <a:cubicBezTo>
                      <a:pt x="1023" y="445"/>
                      <a:pt x="902" y="378"/>
                      <a:pt x="779" y="312"/>
                    </a:cubicBezTo>
                    <a:cubicBezTo>
                      <a:pt x="668" y="245"/>
                      <a:pt x="546" y="167"/>
                      <a:pt x="423" y="111"/>
                    </a:cubicBezTo>
                    <a:cubicBezTo>
                      <a:pt x="289" y="56"/>
                      <a:pt x="156" y="12"/>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8"/>
              <p:cNvSpPr/>
              <p:nvPr/>
            </p:nvSpPr>
            <p:spPr>
              <a:xfrm>
                <a:off x="2795838" y="2195635"/>
                <a:ext cx="34957" cy="9175"/>
              </a:xfrm>
              <a:custGeom>
                <a:avLst/>
                <a:gdLst/>
                <a:ahLst/>
                <a:cxnLst/>
                <a:rect l="l" t="t" r="r" b="b"/>
                <a:pathLst>
                  <a:path w="1002" h="263" extrusionOk="0">
                    <a:moveTo>
                      <a:pt x="12" y="0"/>
                    </a:moveTo>
                    <a:lnTo>
                      <a:pt x="1" y="56"/>
                    </a:lnTo>
                    <a:cubicBezTo>
                      <a:pt x="78" y="89"/>
                      <a:pt x="167" y="89"/>
                      <a:pt x="256" y="112"/>
                    </a:cubicBezTo>
                    <a:cubicBezTo>
                      <a:pt x="335" y="123"/>
                      <a:pt x="412" y="156"/>
                      <a:pt x="501" y="190"/>
                    </a:cubicBezTo>
                    <a:cubicBezTo>
                      <a:pt x="579" y="212"/>
                      <a:pt x="668" y="245"/>
                      <a:pt x="746" y="257"/>
                    </a:cubicBezTo>
                    <a:cubicBezTo>
                      <a:pt x="778" y="261"/>
                      <a:pt x="810" y="263"/>
                      <a:pt x="842" y="263"/>
                    </a:cubicBezTo>
                    <a:cubicBezTo>
                      <a:pt x="898" y="263"/>
                      <a:pt x="952" y="255"/>
                      <a:pt x="1002" y="234"/>
                    </a:cubicBezTo>
                    <a:lnTo>
                      <a:pt x="1002" y="234"/>
                    </a:lnTo>
                    <a:cubicBezTo>
                      <a:pt x="956" y="247"/>
                      <a:pt x="907" y="253"/>
                      <a:pt x="859" y="253"/>
                    </a:cubicBezTo>
                    <a:cubicBezTo>
                      <a:pt x="824" y="253"/>
                      <a:pt x="790" y="250"/>
                      <a:pt x="757" y="245"/>
                    </a:cubicBezTo>
                    <a:cubicBezTo>
                      <a:pt x="668" y="223"/>
                      <a:pt x="590" y="190"/>
                      <a:pt x="513" y="156"/>
                    </a:cubicBezTo>
                    <a:cubicBezTo>
                      <a:pt x="434" y="123"/>
                      <a:pt x="345" y="89"/>
                      <a:pt x="268" y="67"/>
                    </a:cubicBezTo>
                    <a:cubicBezTo>
                      <a:pt x="179" y="45"/>
                      <a:pt x="90" y="34"/>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8"/>
              <p:cNvSpPr/>
              <p:nvPr/>
            </p:nvSpPr>
            <p:spPr>
              <a:xfrm>
                <a:off x="2739563" y="2170795"/>
                <a:ext cx="34957" cy="37678"/>
              </a:xfrm>
              <a:custGeom>
                <a:avLst/>
                <a:gdLst/>
                <a:ahLst/>
                <a:cxnLst/>
                <a:rect l="l" t="t" r="r" b="b"/>
                <a:pathLst>
                  <a:path w="1002" h="1080" extrusionOk="0">
                    <a:moveTo>
                      <a:pt x="1002" y="1"/>
                    </a:moveTo>
                    <a:cubicBezTo>
                      <a:pt x="880" y="23"/>
                      <a:pt x="791" y="112"/>
                      <a:pt x="702" y="201"/>
                    </a:cubicBezTo>
                    <a:cubicBezTo>
                      <a:pt x="624" y="290"/>
                      <a:pt x="557" y="390"/>
                      <a:pt x="480" y="490"/>
                    </a:cubicBezTo>
                    <a:cubicBezTo>
                      <a:pt x="413" y="579"/>
                      <a:pt x="335" y="679"/>
                      <a:pt x="257" y="768"/>
                    </a:cubicBezTo>
                    <a:cubicBezTo>
                      <a:pt x="179" y="857"/>
                      <a:pt x="101" y="946"/>
                      <a:pt x="1" y="1002"/>
                    </a:cubicBezTo>
                    <a:lnTo>
                      <a:pt x="45" y="1080"/>
                    </a:lnTo>
                    <a:cubicBezTo>
                      <a:pt x="157" y="1002"/>
                      <a:pt x="235" y="902"/>
                      <a:pt x="312" y="813"/>
                    </a:cubicBezTo>
                    <a:lnTo>
                      <a:pt x="512" y="512"/>
                    </a:lnTo>
                    <a:cubicBezTo>
                      <a:pt x="579" y="413"/>
                      <a:pt x="646" y="312"/>
                      <a:pt x="724" y="212"/>
                    </a:cubicBezTo>
                    <a:cubicBezTo>
                      <a:pt x="802" y="123"/>
                      <a:pt x="880" y="34"/>
                      <a:pt x="100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8"/>
              <p:cNvSpPr/>
              <p:nvPr/>
            </p:nvSpPr>
            <p:spPr>
              <a:xfrm>
                <a:off x="2767508" y="2172365"/>
                <a:ext cx="27980" cy="27945"/>
              </a:xfrm>
              <a:custGeom>
                <a:avLst/>
                <a:gdLst/>
                <a:ahLst/>
                <a:cxnLst/>
                <a:rect l="l" t="t" r="r" b="b"/>
                <a:pathLst>
                  <a:path w="802" h="801" extrusionOk="0">
                    <a:moveTo>
                      <a:pt x="801" y="0"/>
                    </a:moveTo>
                    <a:cubicBezTo>
                      <a:pt x="712" y="45"/>
                      <a:pt x="646" y="111"/>
                      <a:pt x="591" y="190"/>
                    </a:cubicBezTo>
                    <a:cubicBezTo>
                      <a:pt x="534" y="267"/>
                      <a:pt x="479" y="345"/>
                      <a:pt x="423" y="412"/>
                    </a:cubicBezTo>
                    <a:cubicBezTo>
                      <a:pt x="368" y="489"/>
                      <a:pt x="301" y="556"/>
                      <a:pt x="235" y="612"/>
                    </a:cubicBezTo>
                    <a:cubicBezTo>
                      <a:pt x="168" y="667"/>
                      <a:pt x="79" y="712"/>
                      <a:pt x="1" y="756"/>
                    </a:cubicBezTo>
                    <a:lnTo>
                      <a:pt x="23" y="801"/>
                    </a:lnTo>
                    <a:cubicBezTo>
                      <a:pt x="101" y="756"/>
                      <a:pt x="190" y="712"/>
                      <a:pt x="268" y="645"/>
                    </a:cubicBezTo>
                    <a:cubicBezTo>
                      <a:pt x="334" y="590"/>
                      <a:pt x="390" y="512"/>
                      <a:pt x="446" y="434"/>
                    </a:cubicBezTo>
                    <a:cubicBezTo>
                      <a:pt x="557" y="279"/>
                      <a:pt x="646" y="111"/>
                      <a:pt x="8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8"/>
              <p:cNvSpPr/>
              <p:nvPr/>
            </p:nvSpPr>
            <p:spPr>
              <a:xfrm>
                <a:off x="2785371" y="2000854"/>
                <a:ext cx="53203" cy="21386"/>
              </a:xfrm>
              <a:custGeom>
                <a:avLst/>
                <a:gdLst/>
                <a:ahLst/>
                <a:cxnLst/>
                <a:rect l="l" t="t" r="r" b="b"/>
                <a:pathLst>
                  <a:path w="1525" h="613" extrusionOk="0">
                    <a:moveTo>
                      <a:pt x="1124" y="0"/>
                    </a:moveTo>
                    <a:cubicBezTo>
                      <a:pt x="979" y="12"/>
                      <a:pt x="846" y="67"/>
                      <a:pt x="724" y="134"/>
                    </a:cubicBezTo>
                    <a:cubicBezTo>
                      <a:pt x="601" y="212"/>
                      <a:pt x="490" y="279"/>
                      <a:pt x="368" y="345"/>
                    </a:cubicBezTo>
                    <a:cubicBezTo>
                      <a:pt x="245" y="412"/>
                      <a:pt x="123" y="467"/>
                      <a:pt x="0" y="523"/>
                    </a:cubicBezTo>
                    <a:lnTo>
                      <a:pt x="45" y="612"/>
                    </a:lnTo>
                    <a:cubicBezTo>
                      <a:pt x="168" y="556"/>
                      <a:pt x="289" y="489"/>
                      <a:pt x="412" y="412"/>
                    </a:cubicBezTo>
                    <a:cubicBezTo>
                      <a:pt x="523" y="345"/>
                      <a:pt x="635" y="256"/>
                      <a:pt x="757" y="178"/>
                    </a:cubicBezTo>
                    <a:cubicBezTo>
                      <a:pt x="868" y="111"/>
                      <a:pt x="991" y="45"/>
                      <a:pt x="1124" y="22"/>
                    </a:cubicBezTo>
                    <a:cubicBezTo>
                      <a:pt x="1191" y="22"/>
                      <a:pt x="1257" y="22"/>
                      <a:pt x="1324" y="45"/>
                    </a:cubicBezTo>
                    <a:cubicBezTo>
                      <a:pt x="1382" y="64"/>
                      <a:pt x="1439" y="91"/>
                      <a:pt x="1496" y="91"/>
                    </a:cubicBezTo>
                    <a:cubicBezTo>
                      <a:pt x="1506" y="91"/>
                      <a:pt x="1515" y="91"/>
                      <a:pt x="1524" y="89"/>
                    </a:cubicBezTo>
                    <a:cubicBezTo>
                      <a:pt x="1458" y="89"/>
                      <a:pt x="1391" y="56"/>
                      <a:pt x="1324" y="34"/>
                    </a:cubicBezTo>
                    <a:cubicBezTo>
                      <a:pt x="1268" y="12"/>
                      <a:pt x="1191" y="0"/>
                      <a:pt x="11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8"/>
              <p:cNvSpPr/>
              <p:nvPr/>
            </p:nvSpPr>
            <p:spPr>
              <a:xfrm>
                <a:off x="2822248" y="1966314"/>
                <a:ext cx="42702" cy="8931"/>
              </a:xfrm>
              <a:custGeom>
                <a:avLst/>
                <a:gdLst/>
                <a:ahLst/>
                <a:cxnLst/>
                <a:rect l="l" t="t" r="r" b="b"/>
                <a:pathLst>
                  <a:path w="1224" h="256" extrusionOk="0">
                    <a:moveTo>
                      <a:pt x="813" y="0"/>
                    </a:moveTo>
                    <a:cubicBezTo>
                      <a:pt x="745" y="0"/>
                      <a:pt x="678" y="4"/>
                      <a:pt x="612" y="11"/>
                    </a:cubicBezTo>
                    <a:cubicBezTo>
                      <a:pt x="500" y="23"/>
                      <a:pt x="401" y="34"/>
                      <a:pt x="300" y="67"/>
                    </a:cubicBezTo>
                    <a:cubicBezTo>
                      <a:pt x="256" y="78"/>
                      <a:pt x="200" y="90"/>
                      <a:pt x="156" y="112"/>
                    </a:cubicBezTo>
                    <a:cubicBezTo>
                      <a:pt x="100" y="123"/>
                      <a:pt x="45" y="145"/>
                      <a:pt x="0" y="201"/>
                    </a:cubicBezTo>
                    <a:lnTo>
                      <a:pt x="67" y="256"/>
                    </a:lnTo>
                    <a:cubicBezTo>
                      <a:pt x="89" y="223"/>
                      <a:pt x="134" y="201"/>
                      <a:pt x="178" y="179"/>
                    </a:cubicBezTo>
                    <a:cubicBezTo>
                      <a:pt x="223" y="167"/>
                      <a:pt x="278" y="145"/>
                      <a:pt x="322" y="123"/>
                    </a:cubicBezTo>
                    <a:cubicBezTo>
                      <a:pt x="411" y="100"/>
                      <a:pt x="512" y="67"/>
                      <a:pt x="612" y="56"/>
                    </a:cubicBezTo>
                    <a:cubicBezTo>
                      <a:pt x="728" y="37"/>
                      <a:pt x="848" y="25"/>
                      <a:pt x="968" y="25"/>
                    </a:cubicBezTo>
                    <a:cubicBezTo>
                      <a:pt x="1054" y="25"/>
                      <a:pt x="1140" y="31"/>
                      <a:pt x="1224" y="45"/>
                    </a:cubicBezTo>
                    <a:cubicBezTo>
                      <a:pt x="1090" y="15"/>
                      <a:pt x="950" y="0"/>
                      <a:pt x="8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8"/>
              <p:cNvSpPr/>
              <p:nvPr/>
            </p:nvSpPr>
            <p:spPr>
              <a:xfrm>
                <a:off x="2840460" y="1948835"/>
                <a:ext cx="23724" cy="6419"/>
              </a:xfrm>
              <a:custGeom>
                <a:avLst/>
                <a:gdLst/>
                <a:ahLst/>
                <a:cxnLst/>
                <a:rect l="l" t="t" r="r" b="b"/>
                <a:pathLst>
                  <a:path w="680" h="184" extrusionOk="0">
                    <a:moveTo>
                      <a:pt x="679" y="1"/>
                    </a:moveTo>
                    <a:lnTo>
                      <a:pt x="679" y="1"/>
                    </a:lnTo>
                    <a:cubicBezTo>
                      <a:pt x="579" y="57"/>
                      <a:pt x="468" y="67"/>
                      <a:pt x="357" y="79"/>
                    </a:cubicBezTo>
                    <a:cubicBezTo>
                      <a:pt x="301" y="90"/>
                      <a:pt x="245" y="90"/>
                      <a:pt x="190" y="101"/>
                    </a:cubicBezTo>
                    <a:cubicBezTo>
                      <a:pt x="156" y="101"/>
                      <a:pt x="123" y="112"/>
                      <a:pt x="101" y="112"/>
                    </a:cubicBezTo>
                    <a:lnTo>
                      <a:pt x="57" y="123"/>
                    </a:lnTo>
                    <a:cubicBezTo>
                      <a:pt x="45" y="123"/>
                      <a:pt x="45" y="134"/>
                      <a:pt x="34" y="134"/>
                    </a:cubicBezTo>
                    <a:cubicBezTo>
                      <a:pt x="23" y="146"/>
                      <a:pt x="12" y="156"/>
                      <a:pt x="1" y="179"/>
                    </a:cubicBezTo>
                    <a:lnTo>
                      <a:pt x="67" y="179"/>
                    </a:lnTo>
                    <a:cubicBezTo>
                      <a:pt x="64" y="182"/>
                      <a:pt x="63" y="184"/>
                      <a:pt x="63" y="184"/>
                    </a:cubicBezTo>
                    <a:cubicBezTo>
                      <a:pt x="64" y="184"/>
                      <a:pt x="71" y="179"/>
                      <a:pt x="79" y="179"/>
                    </a:cubicBezTo>
                    <a:lnTo>
                      <a:pt x="112" y="168"/>
                    </a:lnTo>
                    <a:cubicBezTo>
                      <a:pt x="146" y="156"/>
                      <a:pt x="168" y="146"/>
                      <a:pt x="190" y="146"/>
                    </a:cubicBezTo>
                    <a:lnTo>
                      <a:pt x="357" y="112"/>
                    </a:lnTo>
                    <a:cubicBezTo>
                      <a:pt x="468" y="90"/>
                      <a:pt x="579" y="67"/>
                      <a:pt x="6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8"/>
              <p:cNvSpPr/>
              <p:nvPr/>
            </p:nvSpPr>
            <p:spPr>
              <a:xfrm>
                <a:off x="2794303" y="1950789"/>
                <a:ext cx="19049" cy="57843"/>
              </a:xfrm>
              <a:custGeom>
                <a:avLst/>
                <a:gdLst/>
                <a:ahLst/>
                <a:cxnLst/>
                <a:rect l="l" t="t" r="r" b="b"/>
                <a:pathLst>
                  <a:path w="546" h="1658" extrusionOk="0">
                    <a:moveTo>
                      <a:pt x="545" y="1"/>
                    </a:moveTo>
                    <a:cubicBezTo>
                      <a:pt x="434" y="268"/>
                      <a:pt x="367" y="545"/>
                      <a:pt x="290" y="824"/>
                    </a:cubicBezTo>
                    <a:cubicBezTo>
                      <a:pt x="223" y="1101"/>
                      <a:pt x="145" y="1368"/>
                      <a:pt x="1" y="1613"/>
                    </a:cubicBezTo>
                    <a:lnTo>
                      <a:pt x="67" y="1657"/>
                    </a:lnTo>
                    <a:cubicBezTo>
                      <a:pt x="211" y="1391"/>
                      <a:pt x="278" y="1113"/>
                      <a:pt x="334" y="834"/>
                    </a:cubicBezTo>
                    <a:cubicBezTo>
                      <a:pt x="389" y="545"/>
                      <a:pt x="445" y="268"/>
                      <a:pt x="5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8"/>
              <p:cNvSpPr/>
              <p:nvPr/>
            </p:nvSpPr>
            <p:spPr>
              <a:xfrm>
                <a:off x="2829226" y="1945730"/>
                <a:ext cx="10501" cy="21002"/>
              </a:xfrm>
              <a:custGeom>
                <a:avLst/>
                <a:gdLst/>
                <a:ahLst/>
                <a:cxnLst/>
                <a:rect l="l" t="t" r="r" b="b"/>
                <a:pathLst>
                  <a:path w="301" h="602" extrusionOk="0">
                    <a:moveTo>
                      <a:pt x="300" y="1"/>
                    </a:moveTo>
                    <a:cubicBezTo>
                      <a:pt x="156" y="179"/>
                      <a:pt x="56" y="379"/>
                      <a:pt x="0" y="591"/>
                    </a:cubicBezTo>
                    <a:lnTo>
                      <a:pt x="56" y="601"/>
                    </a:lnTo>
                    <a:cubicBezTo>
                      <a:pt x="100" y="390"/>
                      <a:pt x="178" y="190"/>
                      <a:pt x="3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8"/>
              <p:cNvSpPr/>
              <p:nvPr/>
            </p:nvSpPr>
            <p:spPr>
              <a:xfrm>
                <a:off x="2339113" y="1802932"/>
                <a:ext cx="513404" cy="842463"/>
              </a:xfrm>
              <a:custGeom>
                <a:avLst/>
                <a:gdLst/>
                <a:ahLst/>
                <a:cxnLst/>
                <a:rect l="l" t="t" r="r" b="b"/>
                <a:pathLst>
                  <a:path w="14716" h="24148" extrusionOk="0">
                    <a:moveTo>
                      <a:pt x="11879" y="1"/>
                    </a:moveTo>
                    <a:cubicBezTo>
                      <a:pt x="12002" y="1280"/>
                      <a:pt x="12035" y="2570"/>
                      <a:pt x="11958" y="3861"/>
                    </a:cubicBezTo>
                    <a:cubicBezTo>
                      <a:pt x="11924" y="4494"/>
                      <a:pt x="11835" y="5129"/>
                      <a:pt x="11713" y="5762"/>
                    </a:cubicBezTo>
                    <a:cubicBezTo>
                      <a:pt x="11646" y="6162"/>
                      <a:pt x="11557" y="6563"/>
                      <a:pt x="11479" y="6953"/>
                    </a:cubicBezTo>
                    <a:cubicBezTo>
                      <a:pt x="11301" y="6763"/>
                      <a:pt x="11134" y="6552"/>
                      <a:pt x="10989" y="6330"/>
                    </a:cubicBezTo>
                    <a:cubicBezTo>
                      <a:pt x="10834" y="6063"/>
                      <a:pt x="10690" y="5796"/>
                      <a:pt x="10545" y="5517"/>
                    </a:cubicBezTo>
                    <a:cubicBezTo>
                      <a:pt x="10400" y="5250"/>
                      <a:pt x="10255" y="4973"/>
                      <a:pt x="10089" y="4706"/>
                    </a:cubicBezTo>
                    <a:cubicBezTo>
                      <a:pt x="9933" y="4450"/>
                      <a:pt x="9744" y="4194"/>
                      <a:pt x="9521" y="3972"/>
                    </a:cubicBezTo>
                    <a:lnTo>
                      <a:pt x="9488" y="4005"/>
                    </a:lnTo>
                    <a:cubicBezTo>
                      <a:pt x="9699" y="4227"/>
                      <a:pt x="9877" y="4472"/>
                      <a:pt x="10045" y="4739"/>
                    </a:cubicBezTo>
                    <a:cubicBezTo>
                      <a:pt x="10200" y="5006"/>
                      <a:pt x="10334" y="5284"/>
                      <a:pt x="10478" y="5562"/>
                    </a:cubicBezTo>
                    <a:cubicBezTo>
                      <a:pt x="10611" y="5829"/>
                      <a:pt x="10756" y="6107"/>
                      <a:pt x="10912" y="6374"/>
                    </a:cubicBezTo>
                    <a:cubicBezTo>
                      <a:pt x="11068" y="6630"/>
                      <a:pt x="11246" y="6864"/>
                      <a:pt x="11457" y="7074"/>
                    </a:cubicBezTo>
                    <a:cubicBezTo>
                      <a:pt x="11412" y="7275"/>
                      <a:pt x="11368" y="7464"/>
                      <a:pt x="11335" y="7653"/>
                    </a:cubicBezTo>
                    <a:cubicBezTo>
                      <a:pt x="11046" y="8910"/>
                      <a:pt x="10734" y="10156"/>
                      <a:pt x="10233" y="11345"/>
                    </a:cubicBezTo>
                    <a:cubicBezTo>
                      <a:pt x="10222" y="11379"/>
                      <a:pt x="10200" y="11412"/>
                      <a:pt x="10189" y="11446"/>
                    </a:cubicBezTo>
                    <a:cubicBezTo>
                      <a:pt x="10077" y="11212"/>
                      <a:pt x="9966" y="10967"/>
                      <a:pt x="9833" y="10734"/>
                    </a:cubicBezTo>
                    <a:cubicBezTo>
                      <a:pt x="9666" y="10456"/>
                      <a:pt x="9455" y="10211"/>
                      <a:pt x="9254" y="9966"/>
                    </a:cubicBezTo>
                    <a:cubicBezTo>
                      <a:pt x="8843" y="9477"/>
                      <a:pt x="8421" y="8987"/>
                      <a:pt x="7920" y="8576"/>
                    </a:cubicBezTo>
                    <a:lnTo>
                      <a:pt x="7887" y="8621"/>
                    </a:lnTo>
                    <a:cubicBezTo>
                      <a:pt x="8376" y="9032"/>
                      <a:pt x="8787" y="9521"/>
                      <a:pt x="9188" y="10022"/>
                    </a:cubicBezTo>
                    <a:cubicBezTo>
                      <a:pt x="9388" y="10267"/>
                      <a:pt x="9588" y="10512"/>
                      <a:pt x="9744" y="10789"/>
                    </a:cubicBezTo>
                    <a:cubicBezTo>
                      <a:pt x="9889" y="11046"/>
                      <a:pt x="10011" y="11323"/>
                      <a:pt x="10122" y="11602"/>
                    </a:cubicBezTo>
                    <a:cubicBezTo>
                      <a:pt x="10033" y="11802"/>
                      <a:pt x="9933" y="12002"/>
                      <a:pt x="9822" y="12202"/>
                    </a:cubicBezTo>
                    <a:cubicBezTo>
                      <a:pt x="9733" y="12346"/>
                      <a:pt x="9655" y="12480"/>
                      <a:pt x="9566" y="12613"/>
                    </a:cubicBezTo>
                    <a:cubicBezTo>
                      <a:pt x="9477" y="12747"/>
                      <a:pt x="9388" y="12880"/>
                      <a:pt x="9299" y="13003"/>
                    </a:cubicBezTo>
                    <a:cubicBezTo>
                      <a:pt x="9121" y="13270"/>
                      <a:pt x="8932" y="13537"/>
                      <a:pt x="8732" y="13782"/>
                    </a:cubicBezTo>
                    <a:cubicBezTo>
                      <a:pt x="8632" y="13915"/>
                      <a:pt x="8532" y="14037"/>
                      <a:pt x="8431" y="14148"/>
                    </a:cubicBezTo>
                    <a:cubicBezTo>
                      <a:pt x="8332" y="14271"/>
                      <a:pt x="8220" y="14382"/>
                      <a:pt x="8109" y="14471"/>
                    </a:cubicBezTo>
                    <a:cubicBezTo>
                      <a:pt x="7653" y="14571"/>
                      <a:pt x="7208" y="14704"/>
                      <a:pt x="6763" y="14882"/>
                    </a:cubicBezTo>
                    <a:cubicBezTo>
                      <a:pt x="6541" y="14971"/>
                      <a:pt x="6330" y="15072"/>
                      <a:pt x="6118" y="15183"/>
                    </a:cubicBezTo>
                    <a:cubicBezTo>
                      <a:pt x="5907" y="15305"/>
                      <a:pt x="5707" y="15428"/>
                      <a:pt x="5507" y="15550"/>
                    </a:cubicBezTo>
                    <a:cubicBezTo>
                      <a:pt x="5095" y="15784"/>
                      <a:pt x="4694" y="16028"/>
                      <a:pt x="4261" y="16195"/>
                    </a:cubicBezTo>
                    <a:cubicBezTo>
                      <a:pt x="4081" y="16261"/>
                      <a:pt x="3894" y="16311"/>
                      <a:pt x="3713" y="16311"/>
                    </a:cubicBezTo>
                    <a:cubicBezTo>
                      <a:pt x="3680" y="16311"/>
                      <a:pt x="3648" y="16309"/>
                      <a:pt x="3616" y="16306"/>
                    </a:cubicBezTo>
                    <a:cubicBezTo>
                      <a:pt x="3505" y="16295"/>
                      <a:pt x="3393" y="16273"/>
                      <a:pt x="3282" y="16251"/>
                    </a:cubicBezTo>
                    <a:cubicBezTo>
                      <a:pt x="3226" y="16239"/>
                      <a:pt x="3171" y="16228"/>
                      <a:pt x="3115" y="16206"/>
                    </a:cubicBezTo>
                    <a:cubicBezTo>
                      <a:pt x="3093" y="16195"/>
                      <a:pt x="3082" y="16195"/>
                      <a:pt x="3060" y="16184"/>
                    </a:cubicBezTo>
                    <a:cubicBezTo>
                      <a:pt x="3271" y="15939"/>
                      <a:pt x="3438" y="15672"/>
                      <a:pt x="3571" y="15383"/>
                    </a:cubicBezTo>
                    <a:cubicBezTo>
                      <a:pt x="3649" y="15216"/>
                      <a:pt x="3716" y="15049"/>
                      <a:pt x="3749" y="14872"/>
                    </a:cubicBezTo>
                    <a:cubicBezTo>
                      <a:pt x="3782" y="14704"/>
                      <a:pt x="3794" y="14549"/>
                      <a:pt x="3805" y="14393"/>
                    </a:cubicBezTo>
                    <a:cubicBezTo>
                      <a:pt x="4027" y="13926"/>
                      <a:pt x="4261" y="13481"/>
                      <a:pt x="4561" y="13070"/>
                    </a:cubicBezTo>
                    <a:cubicBezTo>
                      <a:pt x="4728" y="12858"/>
                      <a:pt x="4917" y="12658"/>
                      <a:pt x="5129" y="12491"/>
                    </a:cubicBezTo>
                    <a:cubicBezTo>
                      <a:pt x="5339" y="12313"/>
                      <a:pt x="5551" y="12135"/>
                      <a:pt x="5740" y="11935"/>
                    </a:cubicBezTo>
                    <a:lnTo>
                      <a:pt x="5707" y="11901"/>
                    </a:lnTo>
                    <a:cubicBezTo>
                      <a:pt x="5517" y="12102"/>
                      <a:pt x="5295" y="12257"/>
                      <a:pt x="5084" y="12435"/>
                    </a:cubicBezTo>
                    <a:cubicBezTo>
                      <a:pt x="4872" y="12613"/>
                      <a:pt x="4672" y="12803"/>
                      <a:pt x="4506" y="13025"/>
                    </a:cubicBezTo>
                    <a:cubicBezTo>
                      <a:pt x="4239" y="13370"/>
                      <a:pt x="4016" y="13748"/>
                      <a:pt x="3816" y="14126"/>
                    </a:cubicBezTo>
                    <a:cubicBezTo>
                      <a:pt x="3827" y="13848"/>
                      <a:pt x="3827" y="13559"/>
                      <a:pt x="3838" y="13270"/>
                    </a:cubicBezTo>
                    <a:cubicBezTo>
                      <a:pt x="3849" y="12925"/>
                      <a:pt x="3883" y="12580"/>
                      <a:pt x="3916" y="12224"/>
                    </a:cubicBezTo>
                    <a:cubicBezTo>
                      <a:pt x="3972" y="11523"/>
                      <a:pt x="4005" y="10811"/>
                      <a:pt x="4071" y="10111"/>
                    </a:cubicBezTo>
                    <a:cubicBezTo>
                      <a:pt x="4105" y="9766"/>
                      <a:pt x="4150" y="9422"/>
                      <a:pt x="4217" y="9076"/>
                    </a:cubicBezTo>
                    <a:cubicBezTo>
                      <a:pt x="4283" y="8732"/>
                      <a:pt x="4350" y="8387"/>
                      <a:pt x="4439" y="8043"/>
                    </a:cubicBezTo>
                    <a:lnTo>
                      <a:pt x="4372" y="8020"/>
                    </a:lnTo>
                    <a:cubicBezTo>
                      <a:pt x="4283" y="8365"/>
                      <a:pt x="4205" y="8710"/>
                      <a:pt x="4138" y="9054"/>
                    </a:cubicBezTo>
                    <a:cubicBezTo>
                      <a:pt x="4061" y="9399"/>
                      <a:pt x="4016" y="9755"/>
                      <a:pt x="3983" y="10111"/>
                    </a:cubicBezTo>
                    <a:cubicBezTo>
                      <a:pt x="3905" y="10811"/>
                      <a:pt x="3871" y="11513"/>
                      <a:pt x="3805" y="12213"/>
                    </a:cubicBezTo>
                    <a:cubicBezTo>
                      <a:pt x="3772" y="12558"/>
                      <a:pt x="3727" y="12914"/>
                      <a:pt x="3716" y="13270"/>
                    </a:cubicBezTo>
                    <a:cubicBezTo>
                      <a:pt x="3705" y="13414"/>
                      <a:pt x="3705" y="13548"/>
                      <a:pt x="3693" y="13693"/>
                    </a:cubicBezTo>
                    <a:cubicBezTo>
                      <a:pt x="3538" y="13548"/>
                      <a:pt x="3393" y="13381"/>
                      <a:pt x="3282" y="13192"/>
                    </a:cubicBezTo>
                    <a:cubicBezTo>
                      <a:pt x="3137" y="12959"/>
                      <a:pt x="3026" y="12714"/>
                      <a:pt x="2915" y="12469"/>
                    </a:cubicBezTo>
                    <a:cubicBezTo>
                      <a:pt x="2804" y="12224"/>
                      <a:pt x="2692" y="11980"/>
                      <a:pt x="2559" y="11746"/>
                    </a:cubicBezTo>
                    <a:cubicBezTo>
                      <a:pt x="2425" y="11513"/>
                      <a:pt x="2247" y="11290"/>
                      <a:pt x="2037" y="11123"/>
                    </a:cubicBezTo>
                    <a:lnTo>
                      <a:pt x="2014" y="11145"/>
                    </a:lnTo>
                    <a:cubicBezTo>
                      <a:pt x="2215" y="11323"/>
                      <a:pt x="2381" y="11535"/>
                      <a:pt x="2514" y="11768"/>
                    </a:cubicBezTo>
                    <a:cubicBezTo>
                      <a:pt x="2637" y="12002"/>
                      <a:pt x="2748" y="12247"/>
                      <a:pt x="2848" y="12502"/>
                    </a:cubicBezTo>
                    <a:cubicBezTo>
                      <a:pt x="2959" y="12747"/>
                      <a:pt x="3060" y="13003"/>
                      <a:pt x="3204" y="13236"/>
                    </a:cubicBezTo>
                    <a:cubicBezTo>
                      <a:pt x="3327" y="13459"/>
                      <a:pt x="3493" y="13659"/>
                      <a:pt x="3693" y="13826"/>
                    </a:cubicBezTo>
                    <a:cubicBezTo>
                      <a:pt x="3693" y="13992"/>
                      <a:pt x="3683" y="14160"/>
                      <a:pt x="3671" y="14326"/>
                    </a:cubicBezTo>
                    <a:cubicBezTo>
                      <a:pt x="3671" y="14360"/>
                      <a:pt x="3671" y="14404"/>
                      <a:pt x="3660" y="14437"/>
                    </a:cubicBezTo>
                    <a:lnTo>
                      <a:pt x="3660" y="14449"/>
                    </a:lnTo>
                    <a:cubicBezTo>
                      <a:pt x="3649" y="14582"/>
                      <a:pt x="3638" y="14704"/>
                      <a:pt x="3604" y="14838"/>
                    </a:cubicBezTo>
                    <a:cubicBezTo>
                      <a:pt x="3571" y="15005"/>
                      <a:pt x="3515" y="15161"/>
                      <a:pt x="3438" y="15316"/>
                    </a:cubicBezTo>
                    <a:cubicBezTo>
                      <a:pt x="3293" y="15628"/>
                      <a:pt x="2837" y="16195"/>
                      <a:pt x="2837" y="16195"/>
                    </a:cubicBezTo>
                    <a:lnTo>
                      <a:pt x="2548" y="16906"/>
                    </a:lnTo>
                    <a:lnTo>
                      <a:pt x="2548" y="16918"/>
                    </a:lnTo>
                    <a:cubicBezTo>
                      <a:pt x="2403" y="17529"/>
                      <a:pt x="2247" y="18141"/>
                      <a:pt x="2069" y="18753"/>
                    </a:cubicBezTo>
                    <a:cubicBezTo>
                      <a:pt x="1892" y="19353"/>
                      <a:pt x="1703" y="19966"/>
                      <a:pt x="1447" y="20532"/>
                    </a:cubicBezTo>
                    <a:cubicBezTo>
                      <a:pt x="1369" y="20700"/>
                      <a:pt x="1280" y="20878"/>
                      <a:pt x="1202" y="21044"/>
                    </a:cubicBezTo>
                    <a:lnTo>
                      <a:pt x="735" y="19531"/>
                    </a:lnTo>
                    <a:cubicBezTo>
                      <a:pt x="646" y="19242"/>
                      <a:pt x="557" y="18953"/>
                      <a:pt x="457" y="18653"/>
                    </a:cubicBezTo>
                    <a:cubicBezTo>
                      <a:pt x="357" y="18364"/>
                      <a:pt x="235" y="18075"/>
                      <a:pt x="35" y="17841"/>
                    </a:cubicBezTo>
                    <a:lnTo>
                      <a:pt x="1" y="17863"/>
                    </a:lnTo>
                    <a:cubicBezTo>
                      <a:pt x="190" y="18097"/>
                      <a:pt x="302" y="18386"/>
                      <a:pt x="390" y="18675"/>
                    </a:cubicBezTo>
                    <a:cubicBezTo>
                      <a:pt x="479" y="18975"/>
                      <a:pt x="546" y="19264"/>
                      <a:pt x="635" y="19565"/>
                    </a:cubicBezTo>
                    <a:lnTo>
                      <a:pt x="1091" y="21278"/>
                    </a:lnTo>
                    <a:cubicBezTo>
                      <a:pt x="1080" y="21311"/>
                      <a:pt x="1058" y="21355"/>
                      <a:pt x="1046" y="21400"/>
                    </a:cubicBezTo>
                    <a:cubicBezTo>
                      <a:pt x="913" y="21689"/>
                      <a:pt x="802" y="21990"/>
                      <a:pt x="702" y="22290"/>
                    </a:cubicBezTo>
                    <a:cubicBezTo>
                      <a:pt x="490" y="22890"/>
                      <a:pt x="302" y="23502"/>
                      <a:pt x="134" y="24114"/>
                    </a:cubicBezTo>
                    <a:lnTo>
                      <a:pt x="379" y="24147"/>
                    </a:lnTo>
                    <a:cubicBezTo>
                      <a:pt x="535" y="23535"/>
                      <a:pt x="702" y="22957"/>
                      <a:pt x="913" y="22368"/>
                    </a:cubicBezTo>
                    <a:cubicBezTo>
                      <a:pt x="1013" y="22067"/>
                      <a:pt x="1125" y="21767"/>
                      <a:pt x="1246" y="21478"/>
                    </a:cubicBezTo>
                    <a:cubicBezTo>
                      <a:pt x="1369" y="21189"/>
                      <a:pt x="1513" y="20922"/>
                      <a:pt x="1647" y="20621"/>
                    </a:cubicBezTo>
                    <a:cubicBezTo>
                      <a:pt x="1825" y="20221"/>
                      <a:pt x="1970" y="19810"/>
                      <a:pt x="2092" y="19398"/>
                    </a:cubicBezTo>
                    <a:cubicBezTo>
                      <a:pt x="2126" y="19387"/>
                      <a:pt x="2148" y="19376"/>
                      <a:pt x="2170" y="19353"/>
                    </a:cubicBezTo>
                    <a:cubicBezTo>
                      <a:pt x="2225" y="19320"/>
                      <a:pt x="2270" y="19276"/>
                      <a:pt x="2314" y="19231"/>
                    </a:cubicBezTo>
                    <a:cubicBezTo>
                      <a:pt x="2403" y="19142"/>
                      <a:pt x="2492" y="19064"/>
                      <a:pt x="2603" y="19009"/>
                    </a:cubicBezTo>
                    <a:cubicBezTo>
                      <a:pt x="2704" y="18953"/>
                      <a:pt x="2826" y="18908"/>
                      <a:pt x="2937" y="18864"/>
                    </a:cubicBezTo>
                    <a:lnTo>
                      <a:pt x="3282" y="18720"/>
                    </a:lnTo>
                    <a:lnTo>
                      <a:pt x="3983" y="18441"/>
                    </a:lnTo>
                    <a:cubicBezTo>
                      <a:pt x="4217" y="18352"/>
                      <a:pt x="4450" y="18263"/>
                      <a:pt x="4694" y="18263"/>
                    </a:cubicBezTo>
                    <a:lnTo>
                      <a:pt x="4694" y="18219"/>
                    </a:lnTo>
                    <a:cubicBezTo>
                      <a:pt x="4680" y="18218"/>
                      <a:pt x="4666" y="18218"/>
                      <a:pt x="4652" y="18218"/>
                    </a:cubicBezTo>
                    <a:cubicBezTo>
                      <a:pt x="4412" y="18218"/>
                      <a:pt x="4181" y="18301"/>
                      <a:pt x="3960" y="18375"/>
                    </a:cubicBezTo>
                    <a:lnTo>
                      <a:pt x="3260" y="18653"/>
                    </a:lnTo>
                    <a:lnTo>
                      <a:pt x="2904" y="18787"/>
                    </a:lnTo>
                    <a:cubicBezTo>
                      <a:pt x="2793" y="18831"/>
                      <a:pt x="2670" y="18864"/>
                      <a:pt x="2559" y="18931"/>
                    </a:cubicBezTo>
                    <a:cubicBezTo>
                      <a:pt x="2504" y="18953"/>
                      <a:pt x="2448" y="18987"/>
                      <a:pt x="2392" y="19031"/>
                    </a:cubicBezTo>
                    <a:cubicBezTo>
                      <a:pt x="2336" y="19076"/>
                      <a:pt x="2292" y="19120"/>
                      <a:pt x="2247" y="19153"/>
                    </a:cubicBezTo>
                    <a:lnTo>
                      <a:pt x="2148" y="19254"/>
                    </a:lnTo>
                    <a:cubicBezTo>
                      <a:pt x="2192" y="19109"/>
                      <a:pt x="2225" y="18953"/>
                      <a:pt x="2270" y="18809"/>
                    </a:cubicBezTo>
                    <a:cubicBezTo>
                      <a:pt x="2448" y="18197"/>
                      <a:pt x="2603" y="17585"/>
                      <a:pt x="2737" y="16963"/>
                    </a:cubicBezTo>
                    <a:lnTo>
                      <a:pt x="2971" y="16362"/>
                    </a:lnTo>
                    <a:cubicBezTo>
                      <a:pt x="3004" y="16373"/>
                      <a:pt x="3026" y="16384"/>
                      <a:pt x="3060" y="16395"/>
                    </a:cubicBezTo>
                    <a:cubicBezTo>
                      <a:pt x="3115" y="16406"/>
                      <a:pt x="3182" y="16429"/>
                      <a:pt x="3238" y="16439"/>
                    </a:cubicBezTo>
                    <a:cubicBezTo>
                      <a:pt x="3360" y="16462"/>
                      <a:pt x="3471" y="16484"/>
                      <a:pt x="3594" y="16495"/>
                    </a:cubicBezTo>
                    <a:cubicBezTo>
                      <a:pt x="3637" y="16501"/>
                      <a:pt x="3679" y="16503"/>
                      <a:pt x="3721" y="16503"/>
                    </a:cubicBezTo>
                    <a:cubicBezTo>
                      <a:pt x="3939" y="16503"/>
                      <a:pt x="4141" y="16437"/>
                      <a:pt x="4328" y="16362"/>
                    </a:cubicBezTo>
                    <a:cubicBezTo>
                      <a:pt x="4783" y="16184"/>
                      <a:pt x="5195" y="15939"/>
                      <a:pt x="5596" y="15705"/>
                    </a:cubicBezTo>
                    <a:cubicBezTo>
                      <a:pt x="5796" y="15583"/>
                      <a:pt x="6007" y="15450"/>
                      <a:pt x="6196" y="15339"/>
                    </a:cubicBezTo>
                    <a:cubicBezTo>
                      <a:pt x="6385" y="15238"/>
                      <a:pt x="6585" y="15138"/>
                      <a:pt x="6785" y="15060"/>
                    </a:cubicBezTo>
                    <a:cubicBezTo>
                      <a:pt x="7086" y="15094"/>
                      <a:pt x="7375" y="15116"/>
                      <a:pt x="7664" y="15161"/>
                    </a:cubicBezTo>
                    <a:cubicBezTo>
                      <a:pt x="7964" y="15205"/>
                      <a:pt x="8253" y="15316"/>
                      <a:pt x="8565" y="15394"/>
                    </a:cubicBezTo>
                    <a:cubicBezTo>
                      <a:pt x="8710" y="15428"/>
                      <a:pt x="8866" y="15461"/>
                      <a:pt x="9010" y="15505"/>
                    </a:cubicBezTo>
                    <a:cubicBezTo>
                      <a:pt x="9165" y="15550"/>
                      <a:pt x="9310" y="15594"/>
                      <a:pt x="9455" y="15639"/>
                    </a:cubicBezTo>
                    <a:cubicBezTo>
                      <a:pt x="9755" y="15728"/>
                      <a:pt x="10055" y="15828"/>
                      <a:pt x="10367" y="15883"/>
                    </a:cubicBezTo>
                    <a:lnTo>
                      <a:pt x="10378" y="15828"/>
                    </a:lnTo>
                    <a:cubicBezTo>
                      <a:pt x="10067" y="15772"/>
                      <a:pt x="9778" y="15672"/>
                      <a:pt x="9488" y="15572"/>
                    </a:cubicBezTo>
                    <a:cubicBezTo>
                      <a:pt x="9333" y="15517"/>
                      <a:pt x="9188" y="15472"/>
                      <a:pt x="9044" y="15416"/>
                    </a:cubicBezTo>
                    <a:cubicBezTo>
                      <a:pt x="8888" y="15372"/>
                      <a:pt x="8732" y="15339"/>
                      <a:pt x="8587" y="15294"/>
                    </a:cubicBezTo>
                    <a:cubicBezTo>
                      <a:pt x="8287" y="15216"/>
                      <a:pt x="7998" y="15105"/>
                      <a:pt x="7687" y="15038"/>
                    </a:cubicBezTo>
                    <a:cubicBezTo>
                      <a:pt x="7475" y="15005"/>
                      <a:pt x="7275" y="14983"/>
                      <a:pt x="7064" y="14961"/>
                    </a:cubicBezTo>
                    <a:cubicBezTo>
                      <a:pt x="7430" y="14827"/>
                      <a:pt x="7798" y="14716"/>
                      <a:pt x="8176" y="14638"/>
                    </a:cubicBezTo>
                    <a:lnTo>
                      <a:pt x="8187" y="14638"/>
                    </a:lnTo>
                    <a:lnTo>
                      <a:pt x="8209" y="14627"/>
                    </a:lnTo>
                    <a:lnTo>
                      <a:pt x="8387" y="14449"/>
                    </a:lnTo>
                    <a:cubicBezTo>
                      <a:pt x="8443" y="14382"/>
                      <a:pt x="8498" y="14326"/>
                      <a:pt x="8554" y="14259"/>
                    </a:cubicBezTo>
                    <a:cubicBezTo>
                      <a:pt x="8654" y="14137"/>
                      <a:pt x="8765" y="14015"/>
                      <a:pt x="8854" y="13881"/>
                    </a:cubicBezTo>
                    <a:cubicBezTo>
                      <a:pt x="9054" y="13626"/>
                      <a:pt x="9244" y="13359"/>
                      <a:pt x="9432" y="13092"/>
                    </a:cubicBezTo>
                    <a:lnTo>
                      <a:pt x="9699" y="12692"/>
                    </a:lnTo>
                    <a:cubicBezTo>
                      <a:pt x="9788" y="12558"/>
                      <a:pt x="9867" y="12413"/>
                      <a:pt x="9956" y="12280"/>
                    </a:cubicBezTo>
                    <a:lnTo>
                      <a:pt x="9956" y="12257"/>
                    </a:lnTo>
                    <a:cubicBezTo>
                      <a:pt x="10055" y="12168"/>
                      <a:pt x="10178" y="12091"/>
                      <a:pt x="10311" y="12035"/>
                    </a:cubicBezTo>
                    <a:cubicBezTo>
                      <a:pt x="10456" y="11980"/>
                      <a:pt x="10623" y="11924"/>
                      <a:pt x="10779" y="11879"/>
                    </a:cubicBezTo>
                    <a:cubicBezTo>
                      <a:pt x="11090" y="11768"/>
                      <a:pt x="11412" y="11668"/>
                      <a:pt x="11735" y="11568"/>
                    </a:cubicBezTo>
                    <a:cubicBezTo>
                      <a:pt x="11891" y="11523"/>
                      <a:pt x="12047" y="11468"/>
                      <a:pt x="12213" y="11424"/>
                    </a:cubicBezTo>
                    <a:cubicBezTo>
                      <a:pt x="12369" y="11390"/>
                      <a:pt x="12536" y="11357"/>
                      <a:pt x="12702" y="11335"/>
                    </a:cubicBezTo>
                    <a:cubicBezTo>
                      <a:pt x="12876" y="11311"/>
                      <a:pt x="13053" y="11300"/>
                      <a:pt x="13231" y="11300"/>
                    </a:cubicBezTo>
                    <a:cubicBezTo>
                      <a:pt x="13384" y="11300"/>
                      <a:pt x="13538" y="11308"/>
                      <a:pt x="13693" y="11323"/>
                    </a:cubicBezTo>
                    <a:lnTo>
                      <a:pt x="13703" y="11279"/>
                    </a:lnTo>
                    <a:cubicBezTo>
                      <a:pt x="13509" y="11260"/>
                      <a:pt x="13312" y="11248"/>
                      <a:pt x="13115" y="11248"/>
                    </a:cubicBezTo>
                    <a:cubicBezTo>
                      <a:pt x="12973" y="11248"/>
                      <a:pt x="12831" y="11254"/>
                      <a:pt x="12692" y="11268"/>
                    </a:cubicBezTo>
                    <a:cubicBezTo>
                      <a:pt x="12524" y="11290"/>
                      <a:pt x="12358" y="11312"/>
                      <a:pt x="12191" y="11357"/>
                    </a:cubicBezTo>
                    <a:cubicBezTo>
                      <a:pt x="12024" y="11390"/>
                      <a:pt x="11869" y="11434"/>
                      <a:pt x="11701" y="11479"/>
                    </a:cubicBezTo>
                    <a:cubicBezTo>
                      <a:pt x="11379" y="11568"/>
                      <a:pt x="11068" y="11668"/>
                      <a:pt x="10745" y="11768"/>
                    </a:cubicBezTo>
                    <a:cubicBezTo>
                      <a:pt x="10589" y="11812"/>
                      <a:pt x="10423" y="11857"/>
                      <a:pt x="10267" y="11924"/>
                    </a:cubicBezTo>
                    <a:cubicBezTo>
                      <a:pt x="10200" y="11946"/>
                      <a:pt x="10144" y="11980"/>
                      <a:pt x="10089" y="12002"/>
                    </a:cubicBezTo>
                    <a:cubicBezTo>
                      <a:pt x="10189" y="11802"/>
                      <a:pt x="10289" y="11602"/>
                      <a:pt x="10367" y="11401"/>
                    </a:cubicBezTo>
                    <a:cubicBezTo>
                      <a:pt x="10779" y="10378"/>
                      <a:pt x="11068" y="9321"/>
                      <a:pt x="11312" y="8265"/>
                    </a:cubicBezTo>
                    <a:cubicBezTo>
                      <a:pt x="11546" y="7897"/>
                      <a:pt x="11857" y="7564"/>
                      <a:pt x="12146" y="7230"/>
                    </a:cubicBezTo>
                    <a:cubicBezTo>
                      <a:pt x="12447" y="6886"/>
                      <a:pt x="12714" y="6508"/>
                      <a:pt x="12969" y="6140"/>
                    </a:cubicBezTo>
                    <a:cubicBezTo>
                      <a:pt x="13481" y="5395"/>
                      <a:pt x="14059" y="4706"/>
                      <a:pt x="14716" y="4083"/>
                    </a:cubicBezTo>
                    <a:lnTo>
                      <a:pt x="14660" y="4027"/>
                    </a:lnTo>
                    <a:cubicBezTo>
                      <a:pt x="14004" y="4661"/>
                      <a:pt x="13414" y="5351"/>
                      <a:pt x="12892" y="6096"/>
                    </a:cubicBezTo>
                    <a:cubicBezTo>
                      <a:pt x="12636" y="6463"/>
                      <a:pt x="12380" y="6830"/>
                      <a:pt x="12069" y="7163"/>
                    </a:cubicBezTo>
                    <a:cubicBezTo>
                      <a:pt x="11835" y="7430"/>
                      <a:pt x="11590" y="7697"/>
                      <a:pt x="11379" y="7986"/>
                    </a:cubicBezTo>
                    <a:cubicBezTo>
                      <a:pt x="11401" y="7887"/>
                      <a:pt x="11424" y="7786"/>
                      <a:pt x="11446" y="7675"/>
                    </a:cubicBezTo>
                    <a:cubicBezTo>
                      <a:pt x="11579" y="7052"/>
                      <a:pt x="11701" y="6419"/>
                      <a:pt x="11813" y="5784"/>
                    </a:cubicBezTo>
                    <a:cubicBezTo>
                      <a:pt x="11935" y="5151"/>
                      <a:pt x="12013" y="4506"/>
                      <a:pt x="12047" y="3861"/>
                    </a:cubicBezTo>
                    <a:cubicBezTo>
                      <a:pt x="12113" y="2570"/>
                      <a:pt x="12069" y="1280"/>
                      <a:pt x="1193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8"/>
              <p:cNvSpPr/>
              <p:nvPr/>
            </p:nvSpPr>
            <p:spPr>
              <a:xfrm>
                <a:off x="1870771" y="1583101"/>
                <a:ext cx="121095" cy="132119"/>
              </a:xfrm>
              <a:custGeom>
                <a:avLst/>
                <a:gdLst/>
                <a:ahLst/>
                <a:cxnLst/>
                <a:rect l="l" t="t" r="r" b="b"/>
                <a:pathLst>
                  <a:path w="3471" h="3787" extrusionOk="0">
                    <a:moveTo>
                      <a:pt x="834" y="1"/>
                    </a:moveTo>
                    <a:cubicBezTo>
                      <a:pt x="743" y="1"/>
                      <a:pt x="661" y="14"/>
                      <a:pt x="601" y="51"/>
                    </a:cubicBezTo>
                    <a:cubicBezTo>
                      <a:pt x="412" y="152"/>
                      <a:pt x="1" y="1141"/>
                      <a:pt x="100" y="1942"/>
                    </a:cubicBezTo>
                    <a:cubicBezTo>
                      <a:pt x="189" y="2743"/>
                      <a:pt x="735" y="3388"/>
                      <a:pt x="1235" y="3610"/>
                    </a:cubicBezTo>
                    <a:cubicBezTo>
                      <a:pt x="1561" y="3759"/>
                      <a:pt x="1896" y="3786"/>
                      <a:pt x="2096" y="3786"/>
                    </a:cubicBezTo>
                    <a:cubicBezTo>
                      <a:pt x="2210" y="3786"/>
                      <a:pt x="2280" y="3777"/>
                      <a:pt x="2280" y="3777"/>
                    </a:cubicBezTo>
                    <a:cubicBezTo>
                      <a:pt x="2280" y="3777"/>
                      <a:pt x="2470" y="3110"/>
                      <a:pt x="2570" y="2921"/>
                    </a:cubicBezTo>
                    <a:cubicBezTo>
                      <a:pt x="2670" y="2720"/>
                      <a:pt x="3204" y="2142"/>
                      <a:pt x="3337" y="1742"/>
                    </a:cubicBezTo>
                    <a:cubicBezTo>
                      <a:pt x="3471" y="1341"/>
                      <a:pt x="3182" y="896"/>
                      <a:pt x="2925" y="674"/>
                    </a:cubicBezTo>
                    <a:cubicBezTo>
                      <a:pt x="2681" y="463"/>
                      <a:pt x="1558" y="129"/>
                      <a:pt x="1368" y="85"/>
                    </a:cubicBezTo>
                    <a:cubicBezTo>
                      <a:pt x="1235" y="55"/>
                      <a:pt x="1017" y="1"/>
                      <a:pt x="8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8"/>
              <p:cNvSpPr/>
              <p:nvPr/>
            </p:nvSpPr>
            <p:spPr>
              <a:xfrm>
                <a:off x="1870771" y="1583240"/>
                <a:ext cx="66007" cy="120397"/>
              </a:xfrm>
              <a:custGeom>
                <a:avLst/>
                <a:gdLst/>
                <a:ahLst/>
                <a:cxnLst/>
                <a:rect l="l" t="t" r="r" b="b"/>
                <a:pathLst>
                  <a:path w="1892" h="3451" extrusionOk="0">
                    <a:moveTo>
                      <a:pt x="814" y="0"/>
                    </a:moveTo>
                    <a:cubicBezTo>
                      <a:pt x="731" y="0"/>
                      <a:pt x="656" y="13"/>
                      <a:pt x="601" y="47"/>
                    </a:cubicBezTo>
                    <a:cubicBezTo>
                      <a:pt x="412" y="148"/>
                      <a:pt x="1" y="1137"/>
                      <a:pt x="100" y="1938"/>
                    </a:cubicBezTo>
                    <a:cubicBezTo>
                      <a:pt x="179" y="2594"/>
                      <a:pt x="557" y="3139"/>
                      <a:pt x="968" y="3450"/>
                    </a:cubicBezTo>
                    <a:cubicBezTo>
                      <a:pt x="1124" y="3373"/>
                      <a:pt x="1257" y="3284"/>
                      <a:pt x="1380" y="3173"/>
                    </a:cubicBezTo>
                    <a:cubicBezTo>
                      <a:pt x="1680" y="2884"/>
                      <a:pt x="1825" y="2494"/>
                      <a:pt x="1858" y="2094"/>
                    </a:cubicBezTo>
                    <a:cubicBezTo>
                      <a:pt x="1892" y="1705"/>
                      <a:pt x="1835" y="1304"/>
                      <a:pt x="1680" y="937"/>
                    </a:cubicBezTo>
                    <a:cubicBezTo>
                      <a:pt x="1524" y="581"/>
                      <a:pt x="1279" y="270"/>
                      <a:pt x="980" y="14"/>
                    </a:cubicBezTo>
                    <a:cubicBezTo>
                      <a:pt x="923" y="6"/>
                      <a:pt x="867" y="0"/>
                      <a:pt x="81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8"/>
              <p:cNvSpPr/>
              <p:nvPr/>
            </p:nvSpPr>
            <p:spPr>
              <a:xfrm>
                <a:off x="1889785" y="1610872"/>
                <a:ext cx="35725" cy="24107"/>
              </a:xfrm>
              <a:custGeom>
                <a:avLst/>
                <a:gdLst/>
                <a:ahLst/>
                <a:cxnLst/>
                <a:rect l="l" t="t" r="r" b="b"/>
                <a:pathLst>
                  <a:path w="1024" h="691" extrusionOk="0">
                    <a:moveTo>
                      <a:pt x="0" y="1"/>
                    </a:moveTo>
                    <a:lnTo>
                      <a:pt x="0" y="1"/>
                    </a:lnTo>
                    <a:cubicBezTo>
                      <a:pt x="190" y="78"/>
                      <a:pt x="368" y="179"/>
                      <a:pt x="534" y="290"/>
                    </a:cubicBezTo>
                    <a:cubicBezTo>
                      <a:pt x="612" y="345"/>
                      <a:pt x="690" y="412"/>
                      <a:pt x="768" y="479"/>
                    </a:cubicBezTo>
                    <a:cubicBezTo>
                      <a:pt x="846" y="545"/>
                      <a:pt x="912" y="612"/>
                      <a:pt x="957" y="690"/>
                    </a:cubicBezTo>
                    <a:lnTo>
                      <a:pt x="1024" y="656"/>
                    </a:lnTo>
                    <a:cubicBezTo>
                      <a:pt x="968" y="567"/>
                      <a:pt x="879" y="501"/>
                      <a:pt x="801" y="434"/>
                    </a:cubicBezTo>
                    <a:cubicBezTo>
                      <a:pt x="724" y="367"/>
                      <a:pt x="635" y="312"/>
                      <a:pt x="546" y="268"/>
                    </a:cubicBezTo>
                    <a:cubicBezTo>
                      <a:pt x="378" y="156"/>
                      <a:pt x="190" y="67"/>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8"/>
              <p:cNvSpPr/>
              <p:nvPr/>
            </p:nvSpPr>
            <p:spPr>
              <a:xfrm>
                <a:off x="1918115" y="1592625"/>
                <a:ext cx="15560" cy="31085"/>
              </a:xfrm>
              <a:custGeom>
                <a:avLst/>
                <a:gdLst/>
                <a:ahLst/>
                <a:cxnLst/>
                <a:rect l="l" t="t" r="r" b="b"/>
                <a:pathLst>
                  <a:path w="446" h="891" extrusionOk="0">
                    <a:moveTo>
                      <a:pt x="446" y="1"/>
                    </a:moveTo>
                    <a:cubicBezTo>
                      <a:pt x="256" y="267"/>
                      <a:pt x="123" y="490"/>
                      <a:pt x="1" y="791"/>
                    </a:cubicBezTo>
                    <a:lnTo>
                      <a:pt x="90" y="890"/>
                    </a:lnTo>
                    <a:cubicBezTo>
                      <a:pt x="179" y="590"/>
                      <a:pt x="301" y="290"/>
                      <a:pt x="4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8"/>
              <p:cNvSpPr/>
              <p:nvPr/>
            </p:nvSpPr>
            <p:spPr>
              <a:xfrm>
                <a:off x="1934408" y="1617850"/>
                <a:ext cx="24107" cy="53971"/>
              </a:xfrm>
              <a:custGeom>
                <a:avLst/>
                <a:gdLst/>
                <a:ahLst/>
                <a:cxnLst/>
                <a:rect l="l" t="t" r="r" b="b"/>
                <a:pathLst>
                  <a:path w="691" h="1547" extrusionOk="0">
                    <a:moveTo>
                      <a:pt x="690" y="1"/>
                    </a:moveTo>
                    <a:cubicBezTo>
                      <a:pt x="323" y="379"/>
                      <a:pt x="78" y="812"/>
                      <a:pt x="1" y="1346"/>
                    </a:cubicBezTo>
                    <a:lnTo>
                      <a:pt x="112" y="1546"/>
                    </a:lnTo>
                    <a:cubicBezTo>
                      <a:pt x="145" y="1024"/>
                      <a:pt x="357" y="401"/>
                      <a:pt x="6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8"/>
              <p:cNvSpPr/>
              <p:nvPr/>
            </p:nvSpPr>
            <p:spPr>
              <a:xfrm>
                <a:off x="1901054" y="1665193"/>
                <a:ext cx="41935" cy="24875"/>
              </a:xfrm>
              <a:custGeom>
                <a:avLst/>
                <a:gdLst/>
                <a:ahLst/>
                <a:cxnLst/>
                <a:rect l="l" t="t" r="r" b="b"/>
                <a:pathLst>
                  <a:path w="1202" h="713" extrusionOk="0">
                    <a:moveTo>
                      <a:pt x="0" y="1"/>
                    </a:moveTo>
                    <a:lnTo>
                      <a:pt x="0" y="1"/>
                    </a:lnTo>
                    <a:cubicBezTo>
                      <a:pt x="467" y="90"/>
                      <a:pt x="901" y="345"/>
                      <a:pt x="1179" y="713"/>
                    </a:cubicBezTo>
                    <a:lnTo>
                      <a:pt x="1201" y="545"/>
                    </a:lnTo>
                    <a:cubicBezTo>
                      <a:pt x="868" y="179"/>
                      <a:pt x="478" y="45"/>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8"/>
              <p:cNvSpPr/>
              <p:nvPr/>
            </p:nvSpPr>
            <p:spPr>
              <a:xfrm>
                <a:off x="1844779" y="1723143"/>
                <a:ext cx="102465" cy="107698"/>
              </a:xfrm>
              <a:custGeom>
                <a:avLst/>
                <a:gdLst/>
                <a:ahLst/>
                <a:cxnLst/>
                <a:rect l="l" t="t" r="r" b="b"/>
                <a:pathLst>
                  <a:path w="2937" h="3087" extrusionOk="0">
                    <a:moveTo>
                      <a:pt x="629" y="0"/>
                    </a:moveTo>
                    <a:cubicBezTo>
                      <a:pt x="496" y="0"/>
                      <a:pt x="389" y="35"/>
                      <a:pt x="323" y="119"/>
                    </a:cubicBezTo>
                    <a:cubicBezTo>
                      <a:pt x="0" y="520"/>
                      <a:pt x="111" y="1321"/>
                      <a:pt x="190" y="1709"/>
                    </a:cubicBezTo>
                    <a:cubicBezTo>
                      <a:pt x="312" y="2443"/>
                      <a:pt x="779" y="3011"/>
                      <a:pt x="1491" y="3078"/>
                    </a:cubicBezTo>
                    <a:cubicBezTo>
                      <a:pt x="1543" y="3084"/>
                      <a:pt x="1593" y="3086"/>
                      <a:pt x="1643" y="3086"/>
                    </a:cubicBezTo>
                    <a:cubicBezTo>
                      <a:pt x="2265" y="3086"/>
                      <a:pt x="2647" y="2666"/>
                      <a:pt x="2647" y="2666"/>
                    </a:cubicBezTo>
                    <a:cubicBezTo>
                      <a:pt x="2692" y="2621"/>
                      <a:pt x="2803" y="2577"/>
                      <a:pt x="2870" y="2077"/>
                    </a:cubicBezTo>
                    <a:cubicBezTo>
                      <a:pt x="2936" y="1576"/>
                      <a:pt x="2603" y="1054"/>
                      <a:pt x="2258" y="742"/>
                    </a:cubicBezTo>
                    <a:cubicBezTo>
                      <a:pt x="1977" y="496"/>
                      <a:pt x="1127" y="0"/>
                      <a:pt x="62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8"/>
              <p:cNvSpPr/>
              <p:nvPr/>
            </p:nvSpPr>
            <p:spPr>
              <a:xfrm>
                <a:off x="1844779" y="1723073"/>
                <a:ext cx="57843" cy="105151"/>
              </a:xfrm>
              <a:custGeom>
                <a:avLst/>
                <a:gdLst/>
                <a:ahLst/>
                <a:cxnLst/>
                <a:rect l="l" t="t" r="r" b="b"/>
                <a:pathLst>
                  <a:path w="1658" h="3014" extrusionOk="0">
                    <a:moveTo>
                      <a:pt x="630" y="1"/>
                    </a:moveTo>
                    <a:cubicBezTo>
                      <a:pt x="496" y="1"/>
                      <a:pt x="387" y="36"/>
                      <a:pt x="323" y="121"/>
                    </a:cubicBezTo>
                    <a:cubicBezTo>
                      <a:pt x="0" y="522"/>
                      <a:pt x="111" y="1323"/>
                      <a:pt x="190" y="1711"/>
                    </a:cubicBezTo>
                    <a:cubicBezTo>
                      <a:pt x="289" y="2334"/>
                      <a:pt x="645" y="2835"/>
                      <a:pt x="1179" y="3013"/>
                    </a:cubicBezTo>
                    <a:cubicBezTo>
                      <a:pt x="1257" y="2969"/>
                      <a:pt x="1324" y="2902"/>
                      <a:pt x="1391" y="2835"/>
                    </a:cubicBezTo>
                    <a:cubicBezTo>
                      <a:pt x="1613" y="2546"/>
                      <a:pt x="1658" y="2179"/>
                      <a:pt x="1535" y="1845"/>
                    </a:cubicBezTo>
                    <a:cubicBezTo>
                      <a:pt x="1468" y="1689"/>
                      <a:pt x="1379" y="1533"/>
                      <a:pt x="1302" y="1378"/>
                    </a:cubicBezTo>
                    <a:cubicBezTo>
                      <a:pt x="1213" y="1211"/>
                      <a:pt x="1146" y="1033"/>
                      <a:pt x="1090" y="844"/>
                    </a:cubicBezTo>
                    <a:cubicBezTo>
                      <a:pt x="1013" y="577"/>
                      <a:pt x="968" y="299"/>
                      <a:pt x="879" y="32"/>
                    </a:cubicBezTo>
                    <a:cubicBezTo>
                      <a:pt x="791" y="12"/>
                      <a:pt x="706" y="1"/>
                      <a:pt x="63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8"/>
              <p:cNvSpPr/>
              <p:nvPr/>
            </p:nvSpPr>
            <p:spPr>
              <a:xfrm>
                <a:off x="1859153" y="1771358"/>
                <a:ext cx="36109" cy="4849"/>
              </a:xfrm>
              <a:custGeom>
                <a:avLst/>
                <a:gdLst/>
                <a:ahLst/>
                <a:cxnLst/>
                <a:rect l="l" t="t" r="r" b="b"/>
                <a:pathLst>
                  <a:path w="1035" h="139" extrusionOk="0">
                    <a:moveTo>
                      <a:pt x="719" y="0"/>
                    </a:moveTo>
                    <a:cubicBezTo>
                      <a:pt x="662" y="0"/>
                      <a:pt x="602" y="6"/>
                      <a:pt x="522" y="16"/>
                    </a:cubicBezTo>
                    <a:cubicBezTo>
                      <a:pt x="344" y="28"/>
                      <a:pt x="166" y="60"/>
                      <a:pt x="0" y="105"/>
                    </a:cubicBezTo>
                    <a:cubicBezTo>
                      <a:pt x="178" y="83"/>
                      <a:pt x="356" y="60"/>
                      <a:pt x="522" y="60"/>
                    </a:cubicBezTo>
                    <a:cubicBezTo>
                      <a:pt x="700" y="72"/>
                      <a:pt x="868" y="94"/>
                      <a:pt x="1034" y="139"/>
                    </a:cubicBezTo>
                    <a:lnTo>
                      <a:pt x="957" y="28"/>
                    </a:lnTo>
                    <a:cubicBezTo>
                      <a:pt x="858" y="9"/>
                      <a:pt x="790" y="0"/>
                      <a:pt x="71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8"/>
              <p:cNvSpPr/>
              <p:nvPr/>
            </p:nvSpPr>
            <p:spPr>
              <a:xfrm>
                <a:off x="1920452" y="1750565"/>
                <a:ext cx="13990" cy="59030"/>
              </a:xfrm>
              <a:custGeom>
                <a:avLst/>
                <a:gdLst/>
                <a:ahLst/>
                <a:cxnLst/>
                <a:rect l="l" t="t" r="r" b="b"/>
                <a:pathLst>
                  <a:path w="401" h="1692" extrusionOk="0">
                    <a:moveTo>
                      <a:pt x="0" y="1"/>
                    </a:moveTo>
                    <a:cubicBezTo>
                      <a:pt x="189" y="223"/>
                      <a:pt x="312" y="512"/>
                      <a:pt x="323" y="801"/>
                    </a:cubicBezTo>
                    <a:cubicBezTo>
                      <a:pt x="334" y="946"/>
                      <a:pt x="323" y="1091"/>
                      <a:pt x="312" y="1235"/>
                    </a:cubicBezTo>
                    <a:cubicBezTo>
                      <a:pt x="300" y="1380"/>
                      <a:pt x="267" y="1524"/>
                      <a:pt x="245" y="1669"/>
                    </a:cubicBezTo>
                    <a:lnTo>
                      <a:pt x="345" y="1691"/>
                    </a:lnTo>
                    <a:cubicBezTo>
                      <a:pt x="367" y="1536"/>
                      <a:pt x="379" y="1391"/>
                      <a:pt x="389" y="1235"/>
                    </a:cubicBezTo>
                    <a:cubicBezTo>
                      <a:pt x="401" y="1091"/>
                      <a:pt x="401" y="946"/>
                      <a:pt x="379" y="790"/>
                    </a:cubicBezTo>
                    <a:cubicBezTo>
                      <a:pt x="345" y="490"/>
                      <a:pt x="211" y="212"/>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8"/>
              <p:cNvSpPr/>
              <p:nvPr/>
            </p:nvSpPr>
            <p:spPr>
              <a:xfrm>
                <a:off x="1894425" y="1812003"/>
                <a:ext cx="41935" cy="5338"/>
              </a:xfrm>
              <a:custGeom>
                <a:avLst/>
                <a:gdLst/>
                <a:ahLst/>
                <a:cxnLst/>
                <a:rect l="l" t="t" r="r" b="b"/>
                <a:pathLst>
                  <a:path w="1202" h="153" extrusionOk="0">
                    <a:moveTo>
                      <a:pt x="784" y="1"/>
                    </a:moveTo>
                    <a:cubicBezTo>
                      <a:pt x="516" y="1"/>
                      <a:pt x="249" y="51"/>
                      <a:pt x="1" y="153"/>
                    </a:cubicBezTo>
                    <a:cubicBezTo>
                      <a:pt x="219" y="78"/>
                      <a:pt x="444" y="41"/>
                      <a:pt x="668" y="41"/>
                    </a:cubicBezTo>
                    <a:cubicBezTo>
                      <a:pt x="844" y="41"/>
                      <a:pt x="1020" y="64"/>
                      <a:pt x="1191" y="108"/>
                    </a:cubicBezTo>
                    <a:lnTo>
                      <a:pt x="1202" y="41"/>
                    </a:lnTo>
                    <a:cubicBezTo>
                      <a:pt x="1064" y="15"/>
                      <a:pt x="924" y="1"/>
                      <a:pt x="78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8"/>
              <p:cNvSpPr/>
              <p:nvPr/>
            </p:nvSpPr>
            <p:spPr>
              <a:xfrm>
                <a:off x="1882808" y="1789849"/>
                <a:ext cx="33387" cy="5373"/>
              </a:xfrm>
              <a:custGeom>
                <a:avLst/>
                <a:gdLst/>
                <a:ahLst/>
                <a:cxnLst/>
                <a:rect l="l" t="t" r="r" b="b"/>
                <a:pathLst>
                  <a:path w="957" h="154" extrusionOk="0">
                    <a:moveTo>
                      <a:pt x="601" y="0"/>
                    </a:moveTo>
                    <a:cubicBezTo>
                      <a:pt x="559" y="0"/>
                      <a:pt x="518" y="3"/>
                      <a:pt x="479" y="9"/>
                    </a:cubicBezTo>
                    <a:cubicBezTo>
                      <a:pt x="323" y="20"/>
                      <a:pt x="167" y="54"/>
                      <a:pt x="0" y="54"/>
                    </a:cubicBezTo>
                    <a:cubicBezTo>
                      <a:pt x="32" y="56"/>
                      <a:pt x="64" y="57"/>
                      <a:pt x="96" y="57"/>
                    </a:cubicBezTo>
                    <a:cubicBezTo>
                      <a:pt x="228" y="57"/>
                      <a:pt x="353" y="42"/>
                      <a:pt x="479" y="42"/>
                    </a:cubicBezTo>
                    <a:cubicBezTo>
                      <a:pt x="635" y="42"/>
                      <a:pt x="801" y="64"/>
                      <a:pt x="912" y="153"/>
                    </a:cubicBezTo>
                    <a:lnTo>
                      <a:pt x="957" y="98"/>
                    </a:lnTo>
                    <a:cubicBezTo>
                      <a:pt x="890" y="42"/>
                      <a:pt x="801" y="20"/>
                      <a:pt x="723" y="9"/>
                    </a:cubicBezTo>
                    <a:cubicBezTo>
                      <a:pt x="684" y="3"/>
                      <a:pt x="643" y="0"/>
                      <a:pt x="6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8"/>
              <p:cNvSpPr/>
              <p:nvPr/>
            </p:nvSpPr>
            <p:spPr>
              <a:xfrm>
                <a:off x="1873492" y="1732737"/>
                <a:ext cx="10117" cy="32969"/>
              </a:xfrm>
              <a:custGeom>
                <a:avLst/>
                <a:gdLst/>
                <a:ahLst/>
                <a:cxnLst/>
                <a:rect l="l" t="t" r="r" b="b"/>
                <a:pathLst>
                  <a:path w="290" h="945" extrusionOk="0">
                    <a:moveTo>
                      <a:pt x="178" y="0"/>
                    </a:moveTo>
                    <a:lnTo>
                      <a:pt x="178" y="0"/>
                    </a:lnTo>
                    <a:cubicBezTo>
                      <a:pt x="22" y="289"/>
                      <a:pt x="0" y="611"/>
                      <a:pt x="190" y="901"/>
                    </a:cubicBezTo>
                    <a:lnTo>
                      <a:pt x="289" y="945"/>
                    </a:lnTo>
                    <a:cubicBezTo>
                      <a:pt x="101" y="690"/>
                      <a:pt x="45" y="300"/>
                      <a:pt x="1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8"/>
              <p:cNvSpPr/>
              <p:nvPr/>
            </p:nvSpPr>
            <p:spPr>
              <a:xfrm>
                <a:off x="1902206" y="1746692"/>
                <a:ext cx="6245" cy="39597"/>
              </a:xfrm>
              <a:custGeom>
                <a:avLst/>
                <a:gdLst/>
                <a:ahLst/>
                <a:cxnLst/>
                <a:rect l="l" t="t" r="r" b="b"/>
                <a:pathLst>
                  <a:path w="179" h="1135" extrusionOk="0">
                    <a:moveTo>
                      <a:pt x="156" y="0"/>
                    </a:moveTo>
                    <a:cubicBezTo>
                      <a:pt x="34" y="345"/>
                      <a:pt x="0" y="735"/>
                      <a:pt x="89" y="1113"/>
                    </a:cubicBezTo>
                    <a:lnTo>
                      <a:pt x="178" y="1135"/>
                    </a:lnTo>
                    <a:cubicBezTo>
                      <a:pt x="79" y="790"/>
                      <a:pt x="56" y="356"/>
                      <a:pt x="1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8"/>
              <p:cNvSpPr/>
              <p:nvPr/>
            </p:nvSpPr>
            <p:spPr>
              <a:xfrm>
                <a:off x="1833894" y="1893712"/>
                <a:ext cx="103267" cy="86870"/>
              </a:xfrm>
              <a:custGeom>
                <a:avLst/>
                <a:gdLst/>
                <a:ahLst/>
                <a:cxnLst/>
                <a:rect l="l" t="t" r="r" b="b"/>
                <a:pathLst>
                  <a:path w="2960" h="2490" extrusionOk="0">
                    <a:moveTo>
                      <a:pt x="1304" y="1"/>
                    </a:moveTo>
                    <a:cubicBezTo>
                      <a:pt x="748" y="1"/>
                      <a:pt x="222" y="225"/>
                      <a:pt x="134" y="502"/>
                    </a:cubicBezTo>
                    <a:cubicBezTo>
                      <a:pt x="1" y="925"/>
                      <a:pt x="112" y="1214"/>
                      <a:pt x="301" y="1469"/>
                    </a:cubicBezTo>
                    <a:cubicBezTo>
                      <a:pt x="480" y="1701"/>
                      <a:pt x="1356" y="2490"/>
                      <a:pt x="1940" y="2490"/>
                    </a:cubicBezTo>
                    <a:cubicBezTo>
                      <a:pt x="1973" y="2490"/>
                      <a:pt x="2005" y="2487"/>
                      <a:pt x="2037" y="2482"/>
                    </a:cubicBezTo>
                    <a:cubicBezTo>
                      <a:pt x="2626" y="2393"/>
                      <a:pt x="2759" y="2026"/>
                      <a:pt x="2759" y="2026"/>
                    </a:cubicBezTo>
                    <a:cubicBezTo>
                      <a:pt x="2759" y="2026"/>
                      <a:pt x="2848" y="1892"/>
                      <a:pt x="2904" y="1637"/>
                    </a:cubicBezTo>
                    <a:cubicBezTo>
                      <a:pt x="2959" y="1370"/>
                      <a:pt x="2870" y="646"/>
                      <a:pt x="2148" y="213"/>
                    </a:cubicBezTo>
                    <a:cubicBezTo>
                      <a:pt x="1898" y="63"/>
                      <a:pt x="1597" y="1"/>
                      <a:pt x="13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8"/>
              <p:cNvSpPr/>
              <p:nvPr/>
            </p:nvSpPr>
            <p:spPr>
              <a:xfrm>
                <a:off x="1835848" y="1893712"/>
                <a:ext cx="96638" cy="52366"/>
              </a:xfrm>
              <a:custGeom>
                <a:avLst/>
                <a:gdLst/>
                <a:ahLst/>
                <a:cxnLst/>
                <a:rect l="l" t="t" r="r" b="b"/>
                <a:pathLst>
                  <a:path w="2770" h="1501" extrusionOk="0">
                    <a:moveTo>
                      <a:pt x="1248" y="1"/>
                    </a:moveTo>
                    <a:cubicBezTo>
                      <a:pt x="692" y="1"/>
                      <a:pt x="166" y="225"/>
                      <a:pt x="78" y="502"/>
                    </a:cubicBezTo>
                    <a:cubicBezTo>
                      <a:pt x="11" y="680"/>
                      <a:pt x="1" y="847"/>
                      <a:pt x="23" y="992"/>
                    </a:cubicBezTo>
                    <a:cubicBezTo>
                      <a:pt x="179" y="1058"/>
                      <a:pt x="323" y="1136"/>
                      <a:pt x="479" y="1203"/>
                    </a:cubicBezTo>
                    <a:cubicBezTo>
                      <a:pt x="779" y="1336"/>
                      <a:pt x="1091" y="1447"/>
                      <a:pt x="1413" y="1492"/>
                    </a:cubicBezTo>
                    <a:cubicBezTo>
                      <a:pt x="1477" y="1497"/>
                      <a:pt x="1542" y="1500"/>
                      <a:pt x="1607" y="1500"/>
                    </a:cubicBezTo>
                    <a:cubicBezTo>
                      <a:pt x="2048" y="1500"/>
                      <a:pt x="2489" y="1364"/>
                      <a:pt x="2770" y="1025"/>
                    </a:cubicBezTo>
                    <a:cubicBezTo>
                      <a:pt x="2670" y="747"/>
                      <a:pt x="2470" y="446"/>
                      <a:pt x="2092" y="213"/>
                    </a:cubicBezTo>
                    <a:cubicBezTo>
                      <a:pt x="1842" y="63"/>
                      <a:pt x="1541" y="1"/>
                      <a:pt x="124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8"/>
              <p:cNvSpPr/>
              <p:nvPr/>
            </p:nvSpPr>
            <p:spPr>
              <a:xfrm>
                <a:off x="1876981" y="1899573"/>
                <a:ext cx="21002" cy="43086"/>
              </a:xfrm>
              <a:custGeom>
                <a:avLst/>
                <a:gdLst/>
                <a:ahLst/>
                <a:cxnLst/>
                <a:rect l="l" t="t" r="r" b="b"/>
                <a:pathLst>
                  <a:path w="602" h="1235" extrusionOk="0">
                    <a:moveTo>
                      <a:pt x="1" y="1"/>
                    </a:moveTo>
                    <a:cubicBezTo>
                      <a:pt x="156" y="179"/>
                      <a:pt x="234" y="401"/>
                      <a:pt x="290" y="623"/>
                    </a:cubicBezTo>
                    <a:cubicBezTo>
                      <a:pt x="357" y="846"/>
                      <a:pt x="379" y="1002"/>
                      <a:pt x="479" y="1224"/>
                    </a:cubicBezTo>
                    <a:lnTo>
                      <a:pt x="601" y="1235"/>
                    </a:lnTo>
                    <a:cubicBezTo>
                      <a:pt x="490" y="1046"/>
                      <a:pt x="423" y="824"/>
                      <a:pt x="345" y="601"/>
                    </a:cubicBezTo>
                    <a:cubicBezTo>
                      <a:pt x="268" y="389"/>
                      <a:pt x="167" y="1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8"/>
              <p:cNvSpPr/>
              <p:nvPr/>
            </p:nvSpPr>
            <p:spPr>
              <a:xfrm>
                <a:off x="1882005" y="1960488"/>
                <a:ext cx="44691" cy="10815"/>
              </a:xfrm>
              <a:custGeom>
                <a:avLst/>
                <a:gdLst/>
                <a:ahLst/>
                <a:cxnLst/>
                <a:rect l="l" t="t" r="r" b="b"/>
                <a:pathLst>
                  <a:path w="1281" h="310" extrusionOk="0">
                    <a:moveTo>
                      <a:pt x="1191" y="0"/>
                    </a:moveTo>
                    <a:cubicBezTo>
                      <a:pt x="1013" y="123"/>
                      <a:pt x="824" y="212"/>
                      <a:pt x="613" y="257"/>
                    </a:cubicBezTo>
                    <a:cubicBezTo>
                      <a:pt x="536" y="274"/>
                      <a:pt x="456" y="282"/>
                      <a:pt x="376" y="282"/>
                    </a:cubicBezTo>
                    <a:cubicBezTo>
                      <a:pt x="247" y="282"/>
                      <a:pt x="118" y="260"/>
                      <a:pt x="1" y="212"/>
                    </a:cubicBezTo>
                    <a:lnTo>
                      <a:pt x="1" y="212"/>
                    </a:lnTo>
                    <a:cubicBezTo>
                      <a:pt x="146" y="280"/>
                      <a:pt x="310" y="309"/>
                      <a:pt x="473" y="309"/>
                    </a:cubicBezTo>
                    <a:cubicBezTo>
                      <a:pt x="523" y="309"/>
                      <a:pt x="574" y="306"/>
                      <a:pt x="624" y="301"/>
                    </a:cubicBezTo>
                    <a:cubicBezTo>
                      <a:pt x="835" y="267"/>
                      <a:pt x="1091" y="156"/>
                      <a:pt x="1280" y="56"/>
                    </a:cubicBezTo>
                    <a:lnTo>
                      <a:pt x="119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8"/>
              <p:cNvSpPr/>
              <p:nvPr/>
            </p:nvSpPr>
            <p:spPr>
              <a:xfrm>
                <a:off x="1899868" y="1905399"/>
                <a:ext cx="23305" cy="53203"/>
              </a:xfrm>
              <a:custGeom>
                <a:avLst/>
                <a:gdLst/>
                <a:ahLst/>
                <a:cxnLst/>
                <a:rect l="l" t="t" r="r" b="b"/>
                <a:pathLst>
                  <a:path w="668" h="1525" extrusionOk="0">
                    <a:moveTo>
                      <a:pt x="1" y="0"/>
                    </a:moveTo>
                    <a:cubicBezTo>
                      <a:pt x="101" y="101"/>
                      <a:pt x="156" y="222"/>
                      <a:pt x="212" y="356"/>
                    </a:cubicBezTo>
                    <a:cubicBezTo>
                      <a:pt x="267" y="479"/>
                      <a:pt x="334" y="612"/>
                      <a:pt x="412" y="723"/>
                    </a:cubicBezTo>
                    <a:cubicBezTo>
                      <a:pt x="479" y="845"/>
                      <a:pt x="546" y="968"/>
                      <a:pt x="579" y="1102"/>
                    </a:cubicBezTo>
                    <a:cubicBezTo>
                      <a:pt x="601" y="1168"/>
                      <a:pt x="601" y="1235"/>
                      <a:pt x="601" y="1302"/>
                    </a:cubicBezTo>
                    <a:cubicBezTo>
                      <a:pt x="601" y="1368"/>
                      <a:pt x="590" y="1446"/>
                      <a:pt x="557" y="1468"/>
                    </a:cubicBezTo>
                    <a:lnTo>
                      <a:pt x="601" y="1524"/>
                    </a:lnTo>
                    <a:cubicBezTo>
                      <a:pt x="646" y="1502"/>
                      <a:pt x="657" y="1457"/>
                      <a:pt x="657" y="1413"/>
                    </a:cubicBezTo>
                    <a:cubicBezTo>
                      <a:pt x="668" y="1379"/>
                      <a:pt x="668" y="1346"/>
                      <a:pt x="668" y="1302"/>
                    </a:cubicBezTo>
                    <a:cubicBezTo>
                      <a:pt x="668" y="1235"/>
                      <a:pt x="657" y="1157"/>
                      <a:pt x="635" y="1090"/>
                    </a:cubicBezTo>
                    <a:cubicBezTo>
                      <a:pt x="590" y="956"/>
                      <a:pt x="512" y="823"/>
                      <a:pt x="445" y="712"/>
                    </a:cubicBezTo>
                    <a:cubicBezTo>
                      <a:pt x="368" y="590"/>
                      <a:pt x="290" y="467"/>
                      <a:pt x="234" y="345"/>
                    </a:cubicBezTo>
                    <a:cubicBezTo>
                      <a:pt x="168" y="222"/>
                      <a:pt x="101" y="101"/>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8"/>
              <p:cNvSpPr/>
              <p:nvPr/>
            </p:nvSpPr>
            <p:spPr>
              <a:xfrm>
                <a:off x="1872690" y="1949184"/>
                <a:ext cx="39248" cy="6315"/>
              </a:xfrm>
              <a:custGeom>
                <a:avLst/>
                <a:gdLst/>
                <a:ahLst/>
                <a:cxnLst/>
                <a:rect l="l" t="t" r="r" b="b"/>
                <a:pathLst>
                  <a:path w="1125" h="181" extrusionOk="0">
                    <a:moveTo>
                      <a:pt x="789" y="0"/>
                    </a:moveTo>
                    <a:cubicBezTo>
                      <a:pt x="703" y="0"/>
                      <a:pt x="618" y="9"/>
                      <a:pt x="535" y="24"/>
                    </a:cubicBezTo>
                    <a:cubicBezTo>
                      <a:pt x="346" y="57"/>
                      <a:pt x="179" y="113"/>
                      <a:pt x="1" y="180"/>
                    </a:cubicBezTo>
                    <a:cubicBezTo>
                      <a:pt x="179" y="124"/>
                      <a:pt x="357" y="80"/>
                      <a:pt x="535" y="57"/>
                    </a:cubicBezTo>
                    <a:cubicBezTo>
                      <a:pt x="564" y="56"/>
                      <a:pt x="594" y="55"/>
                      <a:pt x="626" y="55"/>
                    </a:cubicBezTo>
                    <a:cubicBezTo>
                      <a:pt x="790" y="55"/>
                      <a:pt x="985" y="78"/>
                      <a:pt x="1125" y="124"/>
                    </a:cubicBezTo>
                    <a:lnTo>
                      <a:pt x="1080" y="35"/>
                    </a:lnTo>
                    <a:cubicBezTo>
                      <a:pt x="985" y="11"/>
                      <a:pt x="887" y="0"/>
                      <a:pt x="7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8"/>
              <p:cNvSpPr/>
              <p:nvPr/>
            </p:nvSpPr>
            <p:spPr>
              <a:xfrm>
                <a:off x="1848268" y="1906934"/>
                <a:ext cx="36876" cy="30701"/>
              </a:xfrm>
              <a:custGeom>
                <a:avLst/>
                <a:gdLst/>
                <a:ahLst/>
                <a:cxnLst/>
                <a:rect l="l" t="t" r="r" b="b"/>
                <a:pathLst>
                  <a:path w="1057" h="880" extrusionOk="0">
                    <a:moveTo>
                      <a:pt x="478" y="0"/>
                    </a:moveTo>
                    <a:cubicBezTo>
                      <a:pt x="423" y="257"/>
                      <a:pt x="523" y="534"/>
                      <a:pt x="723" y="712"/>
                    </a:cubicBezTo>
                    <a:cubicBezTo>
                      <a:pt x="646" y="724"/>
                      <a:pt x="567" y="724"/>
                      <a:pt x="501" y="735"/>
                    </a:cubicBezTo>
                    <a:cubicBezTo>
                      <a:pt x="323" y="768"/>
                      <a:pt x="156" y="824"/>
                      <a:pt x="1" y="880"/>
                    </a:cubicBezTo>
                    <a:cubicBezTo>
                      <a:pt x="167" y="835"/>
                      <a:pt x="334" y="813"/>
                      <a:pt x="501" y="791"/>
                    </a:cubicBezTo>
                    <a:cubicBezTo>
                      <a:pt x="545" y="785"/>
                      <a:pt x="590" y="782"/>
                      <a:pt x="633" y="782"/>
                    </a:cubicBezTo>
                    <a:cubicBezTo>
                      <a:pt x="676" y="782"/>
                      <a:pt x="718" y="785"/>
                      <a:pt x="757" y="791"/>
                    </a:cubicBezTo>
                    <a:cubicBezTo>
                      <a:pt x="801" y="801"/>
                      <a:pt x="834" y="813"/>
                      <a:pt x="879" y="824"/>
                    </a:cubicBezTo>
                    <a:cubicBezTo>
                      <a:pt x="913" y="835"/>
                      <a:pt x="1002" y="868"/>
                      <a:pt x="1057" y="880"/>
                    </a:cubicBezTo>
                    <a:lnTo>
                      <a:pt x="1012" y="824"/>
                    </a:lnTo>
                    <a:cubicBezTo>
                      <a:pt x="979" y="824"/>
                      <a:pt x="890" y="757"/>
                      <a:pt x="846" y="746"/>
                    </a:cubicBezTo>
                    <a:cubicBezTo>
                      <a:pt x="801" y="735"/>
                      <a:pt x="812" y="712"/>
                      <a:pt x="768" y="712"/>
                    </a:cubicBezTo>
                    <a:lnTo>
                      <a:pt x="801" y="712"/>
                    </a:lnTo>
                    <a:cubicBezTo>
                      <a:pt x="590" y="568"/>
                      <a:pt x="456" y="267"/>
                      <a:pt x="4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8"/>
              <p:cNvSpPr/>
              <p:nvPr/>
            </p:nvSpPr>
            <p:spPr>
              <a:xfrm>
                <a:off x="1793947" y="2026148"/>
                <a:ext cx="72217" cy="93324"/>
              </a:xfrm>
              <a:custGeom>
                <a:avLst/>
                <a:gdLst/>
                <a:ahLst/>
                <a:cxnLst/>
                <a:rect l="l" t="t" r="r" b="b"/>
                <a:pathLst>
                  <a:path w="2070" h="2675" extrusionOk="0">
                    <a:moveTo>
                      <a:pt x="1098" y="1"/>
                    </a:moveTo>
                    <a:cubicBezTo>
                      <a:pt x="632" y="1"/>
                      <a:pt x="303" y="549"/>
                      <a:pt x="156" y="1010"/>
                    </a:cubicBezTo>
                    <a:cubicBezTo>
                      <a:pt x="1" y="1522"/>
                      <a:pt x="23" y="2056"/>
                      <a:pt x="100" y="2234"/>
                    </a:cubicBezTo>
                    <a:cubicBezTo>
                      <a:pt x="179" y="2423"/>
                      <a:pt x="201" y="2478"/>
                      <a:pt x="201" y="2478"/>
                    </a:cubicBezTo>
                    <a:lnTo>
                      <a:pt x="245" y="2323"/>
                    </a:lnTo>
                    <a:cubicBezTo>
                      <a:pt x="245" y="2323"/>
                      <a:pt x="601" y="2534"/>
                      <a:pt x="879" y="2623"/>
                    </a:cubicBezTo>
                    <a:cubicBezTo>
                      <a:pt x="958" y="2652"/>
                      <a:pt x="1062" y="2675"/>
                      <a:pt x="1175" y="2675"/>
                    </a:cubicBezTo>
                    <a:cubicBezTo>
                      <a:pt x="1457" y="2675"/>
                      <a:pt x="1791" y="2529"/>
                      <a:pt x="1902" y="1956"/>
                    </a:cubicBezTo>
                    <a:cubicBezTo>
                      <a:pt x="2069" y="1155"/>
                      <a:pt x="1847" y="199"/>
                      <a:pt x="1291" y="31"/>
                    </a:cubicBezTo>
                    <a:cubicBezTo>
                      <a:pt x="1224" y="10"/>
                      <a:pt x="1160" y="1"/>
                      <a:pt x="109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8"/>
              <p:cNvSpPr/>
              <p:nvPr/>
            </p:nvSpPr>
            <p:spPr>
              <a:xfrm>
                <a:off x="1795098" y="2026148"/>
                <a:ext cx="59030" cy="61262"/>
              </a:xfrm>
              <a:custGeom>
                <a:avLst/>
                <a:gdLst/>
                <a:ahLst/>
                <a:cxnLst/>
                <a:rect l="l" t="t" r="r" b="b"/>
                <a:pathLst>
                  <a:path w="1692" h="1756" extrusionOk="0">
                    <a:moveTo>
                      <a:pt x="1065" y="1"/>
                    </a:moveTo>
                    <a:cubicBezTo>
                      <a:pt x="599" y="1"/>
                      <a:pt x="270" y="549"/>
                      <a:pt x="123" y="1010"/>
                    </a:cubicBezTo>
                    <a:cubicBezTo>
                      <a:pt x="45" y="1266"/>
                      <a:pt x="12" y="1533"/>
                      <a:pt x="0" y="1756"/>
                    </a:cubicBezTo>
                    <a:cubicBezTo>
                      <a:pt x="45" y="1756"/>
                      <a:pt x="89" y="1756"/>
                      <a:pt x="134" y="1744"/>
                    </a:cubicBezTo>
                    <a:cubicBezTo>
                      <a:pt x="379" y="1677"/>
                      <a:pt x="534" y="1455"/>
                      <a:pt x="568" y="1210"/>
                    </a:cubicBezTo>
                    <a:cubicBezTo>
                      <a:pt x="579" y="1144"/>
                      <a:pt x="579" y="1077"/>
                      <a:pt x="613" y="1010"/>
                    </a:cubicBezTo>
                    <a:cubicBezTo>
                      <a:pt x="657" y="933"/>
                      <a:pt x="746" y="910"/>
                      <a:pt x="824" y="899"/>
                    </a:cubicBezTo>
                    <a:cubicBezTo>
                      <a:pt x="957" y="888"/>
                      <a:pt x="1090" y="910"/>
                      <a:pt x="1224" y="854"/>
                    </a:cubicBezTo>
                    <a:cubicBezTo>
                      <a:pt x="1424" y="765"/>
                      <a:pt x="1547" y="577"/>
                      <a:pt x="1691" y="410"/>
                    </a:cubicBezTo>
                    <a:cubicBezTo>
                      <a:pt x="1580" y="221"/>
                      <a:pt x="1436" y="87"/>
                      <a:pt x="1258" y="31"/>
                    </a:cubicBezTo>
                    <a:cubicBezTo>
                      <a:pt x="1191" y="10"/>
                      <a:pt x="1127" y="1"/>
                      <a:pt x="106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8"/>
              <p:cNvSpPr/>
              <p:nvPr/>
            </p:nvSpPr>
            <p:spPr>
              <a:xfrm>
                <a:off x="1805948" y="2091249"/>
                <a:ext cx="44691" cy="9734"/>
              </a:xfrm>
              <a:custGeom>
                <a:avLst/>
                <a:gdLst/>
                <a:ahLst/>
                <a:cxnLst/>
                <a:rect l="l" t="t" r="r" b="b"/>
                <a:pathLst>
                  <a:path w="1281" h="279" extrusionOk="0">
                    <a:moveTo>
                      <a:pt x="1280" y="1"/>
                    </a:moveTo>
                    <a:lnTo>
                      <a:pt x="1280" y="1"/>
                    </a:lnTo>
                    <a:cubicBezTo>
                      <a:pt x="1202" y="90"/>
                      <a:pt x="1102" y="134"/>
                      <a:pt x="991" y="145"/>
                    </a:cubicBezTo>
                    <a:cubicBezTo>
                      <a:pt x="934" y="156"/>
                      <a:pt x="881" y="159"/>
                      <a:pt x="827" y="159"/>
                    </a:cubicBezTo>
                    <a:cubicBezTo>
                      <a:pt x="775" y="159"/>
                      <a:pt x="723" y="157"/>
                      <a:pt x="668" y="157"/>
                    </a:cubicBezTo>
                    <a:cubicBezTo>
                      <a:pt x="618" y="154"/>
                      <a:pt x="567" y="153"/>
                      <a:pt x="517" y="153"/>
                    </a:cubicBezTo>
                    <a:cubicBezTo>
                      <a:pt x="345" y="153"/>
                      <a:pt x="173" y="169"/>
                      <a:pt x="1" y="212"/>
                    </a:cubicBezTo>
                    <a:lnTo>
                      <a:pt x="23" y="279"/>
                    </a:lnTo>
                    <a:cubicBezTo>
                      <a:pt x="223" y="223"/>
                      <a:pt x="446" y="190"/>
                      <a:pt x="668" y="190"/>
                    </a:cubicBezTo>
                    <a:cubicBezTo>
                      <a:pt x="779" y="190"/>
                      <a:pt x="891" y="190"/>
                      <a:pt x="991" y="167"/>
                    </a:cubicBezTo>
                    <a:cubicBezTo>
                      <a:pt x="1102" y="145"/>
                      <a:pt x="1214" y="90"/>
                      <a:pt x="128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8"/>
              <p:cNvSpPr/>
              <p:nvPr/>
            </p:nvSpPr>
            <p:spPr>
              <a:xfrm>
                <a:off x="1816450" y="2071851"/>
                <a:ext cx="36527" cy="11269"/>
              </a:xfrm>
              <a:custGeom>
                <a:avLst/>
                <a:gdLst/>
                <a:ahLst/>
                <a:cxnLst/>
                <a:rect l="l" t="t" r="r" b="b"/>
                <a:pathLst>
                  <a:path w="1047" h="323" extrusionOk="0">
                    <a:moveTo>
                      <a:pt x="1046" y="1"/>
                    </a:moveTo>
                    <a:cubicBezTo>
                      <a:pt x="979" y="45"/>
                      <a:pt x="890" y="56"/>
                      <a:pt x="801" y="68"/>
                    </a:cubicBezTo>
                    <a:cubicBezTo>
                      <a:pt x="712" y="78"/>
                      <a:pt x="624" y="78"/>
                      <a:pt x="535" y="78"/>
                    </a:cubicBezTo>
                    <a:cubicBezTo>
                      <a:pt x="446" y="90"/>
                      <a:pt x="357" y="101"/>
                      <a:pt x="278" y="112"/>
                    </a:cubicBezTo>
                    <a:lnTo>
                      <a:pt x="145" y="145"/>
                    </a:lnTo>
                    <a:cubicBezTo>
                      <a:pt x="100" y="157"/>
                      <a:pt x="67" y="167"/>
                      <a:pt x="23" y="234"/>
                    </a:cubicBezTo>
                    <a:lnTo>
                      <a:pt x="1" y="323"/>
                    </a:lnTo>
                    <a:cubicBezTo>
                      <a:pt x="11" y="312"/>
                      <a:pt x="123" y="246"/>
                      <a:pt x="167" y="234"/>
                    </a:cubicBezTo>
                    <a:cubicBezTo>
                      <a:pt x="212" y="212"/>
                      <a:pt x="256" y="201"/>
                      <a:pt x="290" y="189"/>
                    </a:cubicBezTo>
                    <a:cubicBezTo>
                      <a:pt x="379" y="167"/>
                      <a:pt x="456" y="145"/>
                      <a:pt x="545" y="134"/>
                    </a:cubicBezTo>
                    <a:cubicBezTo>
                      <a:pt x="634" y="123"/>
                      <a:pt x="723" y="112"/>
                      <a:pt x="801" y="90"/>
                    </a:cubicBezTo>
                    <a:cubicBezTo>
                      <a:pt x="890" y="78"/>
                      <a:pt x="979" y="45"/>
                      <a:pt x="10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8"/>
              <p:cNvSpPr/>
              <p:nvPr/>
            </p:nvSpPr>
            <p:spPr>
              <a:xfrm>
                <a:off x="1828103" y="2043522"/>
                <a:ext cx="21351" cy="21386"/>
              </a:xfrm>
              <a:custGeom>
                <a:avLst/>
                <a:gdLst/>
                <a:ahLst/>
                <a:cxnLst/>
                <a:rect l="l" t="t" r="r" b="b"/>
                <a:pathLst>
                  <a:path w="612" h="613" extrusionOk="0">
                    <a:moveTo>
                      <a:pt x="612" y="0"/>
                    </a:moveTo>
                    <a:cubicBezTo>
                      <a:pt x="601" y="146"/>
                      <a:pt x="490" y="267"/>
                      <a:pt x="378" y="356"/>
                    </a:cubicBezTo>
                    <a:cubicBezTo>
                      <a:pt x="312" y="390"/>
                      <a:pt x="245" y="435"/>
                      <a:pt x="189" y="468"/>
                    </a:cubicBezTo>
                    <a:cubicBezTo>
                      <a:pt x="122" y="512"/>
                      <a:pt x="55" y="546"/>
                      <a:pt x="0" y="546"/>
                    </a:cubicBezTo>
                    <a:lnTo>
                      <a:pt x="0" y="613"/>
                    </a:lnTo>
                    <a:cubicBezTo>
                      <a:pt x="89" y="601"/>
                      <a:pt x="156" y="557"/>
                      <a:pt x="211" y="512"/>
                    </a:cubicBezTo>
                    <a:cubicBezTo>
                      <a:pt x="278" y="468"/>
                      <a:pt x="334" y="435"/>
                      <a:pt x="401" y="379"/>
                    </a:cubicBezTo>
                    <a:cubicBezTo>
                      <a:pt x="512" y="279"/>
                      <a:pt x="612" y="156"/>
                      <a:pt x="6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8"/>
              <p:cNvSpPr/>
              <p:nvPr/>
            </p:nvSpPr>
            <p:spPr>
              <a:xfrm>
                <a:off x="1803646" y="2064490"/>
                <a:ext cx="5442" cy="31852"/>
              </a:xfrm>
              <a:custGeom>
                <a:avLst/>
                <a:gdLst/>
                <a:ahLst/>
                <a:cxnLst/>
                <a:rect l="l" t="t" r="r" b="b"/>
                <a:pathLst>
                  <a:path w="156" h="913" extrusionOk="0">
                    <a:moveTo>
                      <a:pt x="67" y="0"/>
                    </a:moveTo>
                    <a:cubicBezTo>
                      <a:pt x="22" y="145"/>
                      <a:pt x="0" y="301"/>
                      <a:pt x="22" y="457"/>
                    </a:cubicBezTo>
                    <a:cubicBezTo>
                      <a:pt x="22" y="534"/>
                      <a:pt x="45" y="623"/>
                      <a:pt x="67" y="690"/>
                    </a:cubicBezTo>
                    <a:cubicBezTo>
                      <a:pt x="89" y="768"/>
                      <a:pt x="101" y="845"/>
                      <a:pt x="89" y="912"/>
                    </a:cubicBezTo>
                    <a:lnTo>
                      <a:pt x="145" y="901"/>
                    </a:lnTo>
                    <a:cubicBezTo>
                      <a:pt x="156" y="812"/>
                      <a:pt x="145" y="746"/>
                      <a:pt x="123" y="679"/>
                    </a:cubicBezTo>
                    <a:cubicBezTo>
                      <a:pt x="89" y="601"/>
                      <a:pt x="67" y="534"/>
                      <a:pt x="56" y="457"/>
                    </a:cubicBezTo>
                    <a:cubicBezTo>
                      <a:pt x="22" y="301"/>
                      <a:pt x="34" y="145"/>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8"/>
              <p:cNvSpPr/>
              <p:nvPr/>
            </p:nvSpPr>
            <p:spPr>
              <a:xfrm>
                <a:off x="1815682" y="2041603"/>
                <a:ext cx="8582" cy="32236"/>
              </a:xfrm>
              <a:custGeom>
                <a:avLst/>
                <a:gdLst/>
                <a:ahLst/>
                <a:cxnLst/>
                <a:rect l="l" t="t" r="r" b="b"/>
                <a:pathLst>
                  <a:path w="246" h="924" extrusionOk="0">
                    <a:moveTo>
                      <a:pt x="67" y="0"/>
                    </a:moveTo>
                    <a:lnTo>
                      <a:pt x="67" y="0"/>
                    </a:lnTo>
                    <a:cubicBezTo>
                      <a:pt x="33" y="156"/>
                      <a:pt x="0" y="312"/>
                      <a:pt x="33" y="478"/>
                    </a:cubicBezTo>
                    <a:cubicBezTo>
                      <a:pt x="56" y="556"/>
                      <a:pt x="89" y="634"/>
                      <a:pt x="122" y="701"/>
                    </a:cubicBezTo>
                    <a:cubicBezTo>
                      <a:pt x="156" y="779"/>
                      <a:pt x="178" y="846"/>
                      <a:pt x="167" y="923"/>
                    </a:cubicBezTo>
                    <a:lnTo>
                      <a:pt x="234" y="868"/>
                    </a:lnTo>
                    <a:cubicBezTo>
                      <a:pt x="245" y="779"/>
                      <a:pt x="211" y="757"/>
                      <a:pt x="167" y="678"/>
                    </a:cubicBezTo>
                    <a:cubicBezTo>
                      <a:pt x="134" y="612"/>
                      <a:pt x="89" y="545"/>
                      <a:pt x="67" y="467"/>
                    </a:cubicBezTo>
                    <a:cubicBezTo>
                      <a:pt x="23" y="322"/>
                      <a:pt x="45" y="156"/>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8"/>
              <p:cNvSpPr/>
              <p:nvPr/>
            </p:nvSpPr>
            <p:spPr>
              <a:xfrm>
                <a:off x="1824579" y="2054372"/>
                <a:ext cx="3140" cy="12455"/>
              </a:xfrm>
              <a:custGeom>
                <a:avLst/>
                <a:gdLst/>
                <a:ahLst/>
                <a:cxnLst/>
                <a:rect l="l" t="t" r="r" b="b"/>
                <a:pathLst>
                  <a:path w="90" h="357" extrusionOk="0">
                    <a:moveTo>
                      <a:pt x="45" y="1"/>
                    </a:moveTo>
                    <a:lnTo>
                      <a:pt x="45" y="1"/>
                    </a:lnTo>
                    <a:cubicBezTo>
                      <a:pt x="35" y="57"/>
                      <a:pt x="12" y="112"/>
                      <a:pt x="12" y="179"/>
                    </a:cubicBezTo>
                    <a:cubicBezTo>
                      <a:pt x="1" y="235"/>
                      <a:pt x="1" y="302"/>
                      <a:pt x="23" y="357"/>
                    </a:cubicBezTo>
                    <a:lnTo>
                      <a:pt x="90" y="324"/>
                    </a:lnTo>
                    <a:cubicBezTo>
                      <a:pt x="35" y="246"/>
                      <a:pt x="45" y="112"/>
                      <a:pt x="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8"/>
              <p:cNvSpPr/>
              <p:nvPr/>
            </p:nvSpPr>
            <p:spPr>
              <a:xfrm>
                <a:off x="1667825" y="2038638"/>
                <a:ext cx="88893" cy="89452"/>
              </a:xfrm>
              <a:custGeom>
                <a:avLst/>
                <a:gdLst/>
                <a:ahLst/>
                <a:cxnLst/>
                <a:rect l="l" t="t" r="r" b="b"/>
                <a:pathLst>
                  <a:path w="2548" h="2564" extrusionOk="0">
                    <a:moveTo>
                      <a:pt x="1202" y="1"/>
                    </a:moveTo>
                    <a:cubicBezTo>
                      <a:pt x="749" y="1"/>
                      <a:pt x="263" y="217"/>
                      <a:pt x="156" y="397"/>
                    </a:cubicBezTo>
                    <a:cubicBezTo>
                      <a:pt x="12" y="641"/>
                      <a:pt x="0" y="1042"/>
                      <a:pt x="156" y="1386"/>
                    </a:cubicBezTo>
                    <a:cubicBezTo>
                      <a:pt x="312" y="1720"/>
                      <a:pt x="734" y="2476"/>
                      <a:pt x="1424" y="2554"/>
                    </a:cubicBezTo>
                    <a:cubicBezTo>
                      <a:pt x="1477" y="2561"/>
                      <a:pt x="1527" y="2563"/>
                      <a:pt x="1574" y="2563"/>
                    </a:cubicBezTo>
                    <a:cubicBezTo>
                      <a:pt x="2128" y="2563"/>
                      <a:pt x="2269" y="2176"/>
                      <a:pt x="2269" y="2176"/>
                    </a:cubicBezTo>
                    <a:cubicBezTo>
                      <a:pt x="2269" y="2176"/>
                      <a:pt x="2536" y="1820"/>
                      <a:pt x="2548" y="1464"/>
                    </a:cubicBezTo>
                    <a:cubicBezTo>
                      <a:pt x="2548" y="1097"/>
                      <a:pt x="2158" y="352"/>
                      <a:pt x="1658" y="96"/>
                    </a:cubicBezTo>
                    <a:cubicBezTo>
                      <a:pt x="1523" y="29"/>
                      <a:pt x="1364" y="1"/>
                      <a:pt x="120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8"/>
              <p:cNvSpPr/>
              <p:nvPr/>
            </p:nvSpPr>
            <p:spPr>
              <a:xfrm>
                <a:off x="1667825" y="2041603"/>
                <a:ext cx="61332" cy="86416"/>
              </a:xfrm>
              <a:custGeom>
                <a:avLst/>
                <a:gdLst/>
                <a:ahLst/>
                <a:cxnLst/>
                <a:rect l="l" t="t" r="r" b="b"/>
                <a:pathLst>
                  <a:path w="1758" h="2477" extrusionOk="0">
                    <a:moveTo>
                      <a:pt x="690" y="0"/>
                    </a:moveTo>
                    <a:cubicBezTo>
                      <a:pt x="435" y="78"/>
                      <a:pt x="223" y="201"/>
                      <a:pt x="156" y="312"/>
                    </a:cubicBezTo>
                    <a:cubicBezTo>
                      <a:pt x="12" y="556"/>
                      <a:pt x="0" y="957"/>
                      <a:pt x="156" y="1301"/>
                    </a:cubicBezTo>
                    <a:cubicBezTo>
                      <a:pt x="312" y="1635"/>
                      <a:pt x="734" y="2391"/>
                      <a:pt x="1424" y="2469"/>
                    </a:cubicBezTo>
                    <a:cubicBezTo>
                      <a:pt x="1474" y="2474"/>
                      <a:pt x="1523" y="2476"/>
                      <a:pt x="1569" y="2476"/>
                    </a:cubicBezTo>
                    <a:cubicBezTo>
                      <a:pt x="1636" y="2476"/>
                      <a:pt x="1699" y="2471"/>
                      <a:pt x="1758" y="2458"/>
                    </a:cubicBezTo>
                    <a:cubicBezTo>
                      <a:pt x="1669" y="2280"/>
                      <a:pt x="1535" y="2124"/>
                      <a:pt x="1402" y="1991"/>
                    </a:cubicBezTo>
                    <a:cubicBezTo>
                      <a:pt x="1324" y="1902"/>
                      <a:pt x="1235" y="1835"/>
                      <a:pt x="1146" y="1758"/>
                    </a:cubicBezTo>
                    <a:cubicBezTo>
                      <a:pt x="1068" y="1702"/>
                      <a:pt x="979" y="1646"/>
                      <a:pt x="935" y="1557"/>
                    </a:cubicBezTo>
                    <a:cubicBezTo>
                      <a:pt x="868" y="1457"/>
                      <a:pt x="902" y="1346"/>
                      <a:pt x="924" y="1246"/>
                    </a:cubicBezTo>
                    <a:cubicBezTo>
                      <a:pt x="946" y="1145"/>
                      <a:pt x="957" y="1056"/>
                      <a:pt x="957" y="957"/>
                    </a:cubicBezTo>
                    <a:cubicBezTo>
                      <a:pt x="957" y="757"/>
                      <a:pt x="924" y="567"/>
                      <a:pt x="868" y="378"/>
                    </a:cubicBezTo>
                    <a:cubicBezTo>
                      <a:pt x="823" y="245"/>
                      <a:pt x="768" y="122"/>
                      <a:pt x="69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8"/>
              <p:cNvSpPr/>
              <p:nvPr/>
            </p:nvSpPr>
            <p:spPr>
              <a:xfrm>
                <a:off x="1693852" y="2047395"/>
                <a:ext cx="12036" cy="27596"/>
              </a:xfrm>
              <a:custGeom>
                <a:avLst/>
                <a:gdLst/>
                <a:ahLst/>
                <a:cxnLst/>
                <a:rect l="l" t="t" r="r" b="b"/>
                <a:pathLst>
                  <a:path w="345" h="791" extrusionOk="0">
                    <a:moveTo>
                      <a:pt x="0" y="1"/>
                    </a:moveTo>
                    <a:cubicBezTo>
                      <a:pt x="77" y="112"/>
                      <a:pt x="122" y="245"/>
                      <a:pt x="166" y="379"/>
                    </a:cubicBezTo>
                    <a:lnTo>
                      <a:pt x="223" y="579"/>
                    </a:lnTo>
                    <a:cubicBezTo>
                      <a:pt x="245" y="646"/>
                      <a:pt x="278" y="735"/>
                      <a:pt x="255" y="757"/>
                    </a:cubicBezTo>
                    <a:lnTo>
                      <a:pt x="311" y="791"/>
                    </a:lnTo>
                    <a:cubicBezTo>
                      <a:pt x="344" y="746"/>
                      <a:pt x="322" y="702"/>
                      <a:pt x="311" y="668"/>
                    </a:cubicBezTo>
                    <a:lnTo>
                      <a:pt x="278" y="568"/>
                    </a:lnTo>
                    <a:lnTo>
                      <a:pt x="200" y="368"/>
                    </a:lnTo>
                    <a:cubicBezTo>
                      <a:pt x="144" y="235"/>
                      <a:pt x="78" y="112"/>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8"/>
              <p:cNvSpPr/>
              <p:nvPr/>
            </p:nvSpPr>
            <p:spPr>
              <a:xfrm>
                <a:off x="1689561" y="2081655"/>
                <a:ext cx="32620" cy="6908"/>
              </a:xfrm>
              <a:custGeom>
                <a:avLst/>
                <a:gdLst/>
                <a:ahLst/>
                <a:cxnLst/>
                <a:rect l="l" t="t" r="r" b="b"/>
                <a:pathLst>
                  <a:path w="935" h="198" extrusionOk="0">
                    <a:moveTo>
                      <a:pt x="575" y="0"/>
                    </a:moveTo>
                    <a:cubicBezTo>
                      <a:pt x="534" y="0"/>
                      <a:pt x="495" y="3"/>
                      <a:pt x="457" y="9"/>
                    </a:cubicBezTo>
                    <a:cubicBezTo>
                      <a:pt x="301" y="31"/>
                      <a:pt x="156" y="86"/>
                      <a:pt x="0" y="120"/>
                    </a:cubicBezTo>
                    <a:cubicBezTo>
                      <a:pt x="156" y="109"/>
                      <a:pt x="312" y="64"/>
                      <a:pt x="457" y="64"/>
                    </a:cubicBezTo>
                    <a:cubicBezTo>
                      <a:pt x="472" y="63"/>
                      <a:pt x="488" y="63"/>
                      <a:pt x="504" y="63"/>
                    </a:cubicBezTo>
                    <a:cubicBezTo>
                      <a:pt x="656" y="63"/>
                      <a:pt x="854" y="108"/>
                      <a:pt x="935" y="198"/>
                    </a:cubicBezTo>
                    <a:lnTo>
                      <a:pt x="912" y="120"/>
                    </a:lnTo>
                    <a:cubicBezTo>
                      <a:pt x="846" y="64"/>
                      <a:pt x="779" y="20"/>
                      <a:pt x="701" y="9"/>
                    </a:cubicBezTo>
                    <a:cubicBezTo>
                      <a:pt x="657" y="3"/>
                      <a:pt x="615" y="0"/>
                      <a:pt x="57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8"/>
              <p:cNvSpPr/>
              <p:nvPr/>
            </p:nvSpPr>
            <p:spPr>
              <a:xfrm>
                <a:off x="1699260" y="2101472"/>
                <a:ext cx="40400" cy="6489"/>
              </a:xfrm>
              <a:custGeom>
                <a:avLst/>
                <a:gdLst/>
                <a:ahLst/>
                <a:cxnLst/>
                <a:rect l="l" t="t" r="r" b="b"/>
                <a:pathLst>
                  <a:path w="1158" h="186" extrusionOk="0">
                    <a:moveTo>
                      <a:pt x="938" y="0"/>
                    </a:moveTo>
                    <a:cubicBezTo>
                      <a:pt x="898" y="0"/>
                      <a:pt x="859" y="4"/>
                      <a:pt x="824" y="8"/>
                    </a:cubicBezTo>
                    <a:cubicBezTo>
                      <a:pt x="735" y="19"/>
                      <a:pt x="634" y="30"/>
                      <a:pt x="545" y="52"/>
                    </a:cubicBezTo>
                    <a:cubicBezTo>
                      <a:pt x="357" y="86"/>
                      <a:pt x="179" y="131"/>
                      <a:pt x="1" y="186"/>
                    </a:cubicBezTo>
                    <a:cubicBezTo>
                      <a:pt x="179" y="141"/>
                      <a:pt x="367" y="108"/>
                      <a:pt x="557" y="86"/>
                    </a:cubicBezTo>
                    <a:cubicBezTo>
                      <a:pt x="646" y="75"/>
                      <a:pt x="735" y="64"/>
                      <a:pt x="834" y="64"/>
                    </a:cubicBezTo>
                    <a:cubicBezTo>
                      <a:pt x="923" y="64"/>
                      <a:pt x="1101" y="108"/>
                      <a:pt x="1157" y="164"/>
                    </a:cubicBezTo>
                    <a:lnTo>
                      <a:pt x="1135" y="64"/>
                    </a:lnTo>
                    <a:cubicBezTo>
                      <a:pt x="1085" y="13"/>
                      <a:pt x="1011" y="0"/>
                      <a:pt x="93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8"/>
              <p:cNvSpPr/>
              <p:nvPr/>
            </p:nvSpPr>
            <p:spPr>
              <a:xfrm>
                <a:off x="1726019" y="2059431"/>
                <a:ext cx="9350" cy="40016"/>
              </a:xfrm>
              <a:custGeom>
                <a:avLst/>
                <a:gdLst/>
                <a:ahLst/>
                <a:cxnLst/>
                <a:rect l="l" t="t" r="r" b="b"/>
                <a:pathLst>
                  <a:path w="268" h="1147" extrusionOk="0">
                    <a:moveTo>
                      <a:pt x="79" y="1"/>
                    </a:moveTo>
                    <a:cubicBezTo>
                      <a:pt x="1" y="368"/>
                      <a:pt x="1" y="723"/>
                      <a:pt x="146" y="1079"/>
                    </a:cubicBezTo>
                    <a:lnTo>
                      <a:pt x="268" y="1146"/>
                    </a:lnTo>
                    <a:cubicBezTo>
                      <a:pt x="101" y="812"/>
                      <a:pt x="35" y="379"/>
                      <a:pt x="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8"/>
              <p:cNvSpPr/>
              <p:nvPr/>
            </p:nvSpPr>
            <p:spPr>
              <a:xfrm>
                <a:off x="1740009" y="2072654"/>
                <a:ext cx="8547" cy="38830"/>
              </a:xfrm>
              <a:custGeom>
                <a:avLst/>
                <a:gdLst/>
                <a:ahLst/>
                <a:cxnLst/>
                <a:rect l="l" t="t" r="r" b="b"/>
                <a:pathLst>
                  <a:path w="245" h="1113" extrusionOk="0">
                    <a:moveTo>
                      <a:pt x="0" y="0"/>
                    </a:moveTo>
                    <a:cubicBezTo>
                      <a:pt x="56" y="189"/>
                      <a:pt x="101" y="378"/>
                      <a:pt x="134" y="567"/>
                    </a:cubicBezTo>
                    <a:cubicBezTo>
                      <a:pt x="156" y="656"/>
                      <a:pt x="178" y="756"/>
                      <a:pt x="190" y="845"/>
                    </a:cubicBezTo>
                    <a:cubicBezTo>
                      <a:pt x="200" y="934"/>
                      <a:pt x="145" y="1001"/>
                      <a:pt x="78" y="1068"/>
                    </a:cubicBezTo>
                    <a:lnTo>
                      <a:pt x="123" y="1112"/>
                    </a:lnTo>
                    <a:cubicBezTo>
                      <a:pt x="156" y="1079"/>
                      <a:pt x="190" y="1046"/>
                      <a:pt x="223" y="990"/>
                    </a:cubicBezTo>
                    <a:cubicBezTo>
                      <a:pt x="245" y="945"/>
                      <a:pt x="245" y="890"/>
                      <a:pt x="245" y="834"/>
                    </a:cubicBezTo>
                    <a:cubicBezTo>
                      <a:pt x="223" y="734"/>
                      <a:pt x="200" y="645"/>
                      <a:pt x="178" y="556"/>
                    </a:cubicBezTo>
                    <a:cubicBezTo>
                      <a:pt x="123" y="367"/>
                      <a:pt x="67" y="1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8"/>
              <p:cNvSpPr/>
              <p:nvPr/>
            </p:nvSpPr>
            <p:spPr>
              <a:xfrm>
                <a:off x="1708575" y="1902957"/>
                <a:ext cx="96255" cy="124688"/>
              </a:xfrm>
              <a:custGeom>
                <a:avLst/>
                <a:gdLst/>
                <a:ahLst/>
                <a:cxnLst/>
                <a:rect l="l" t="t" r="r" b="b"/>
                <a:pathLst>
                  <a:path w="2759" h="3574" extrusionOk="0">
                    <a:moveTo>
                      <a:pt x="884" y="0"/>
                    </a:moveTo>
                    <a:cubicBezTo>
                      <a:pt x="705" y="0"/>
                      <a:pt x="541" y="59"/>
                      <a:pt x="423" y="215"/>
                    </a:cubicBezTo>
                    <a:cubicBezTo>
                      <a:pt x="11" y="749"/>
                      <a:pt x="1" y="1750"/>
                      <a:pt x="401" y="2573"/>
                    </a:cubicBezTo>
                    <a:cubicBezTo>
                      <a:pt x="812" y="3407"/>
                      <a:pt x="1402" y="3574"/>
                      <a:pt x="1402" y="3574"/>
                    </a:cubicBezTo>
                    <a:cubicBezTo>
                      <a:pt x="1402" y="3574"/>
                      <a:pt x="1491" y="3529"/>
                      <a:pt x="1802" y="3285"/>
                    </a:cubicBezTo>
                    <a:cubicBezTo>
                      <a:pt x="2125" y="3051"/>
                      <a:pt x="2603" y="2317"/>
                      <a:pt x="2681" y="1738"/>
                    </a:cubicBezTo>
                    <a:cubicBezTo>
                      <a:pt x="2759" y="1160"/>
                      <a:pt x="2181" y="615"/>
                      <a:pt x="1980" y="448"/>
                    </a:cubicBezTo>
                    <a:cubicBezTo>
                      <a:pt x="1831" y="338"/>
                      <a:pt x="1315" y="0"/>
                      <a:pt x="88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8"/>
              <p:cNvSpPr/>
              <p:nvPr/>
            </p:nvSpPr>
            <p:spPr>
              <a:xfrm>
                <a:off x="1708575" y="1902783"/>
                <a:ext cx="53169" cy="107802"/>
              </a:xfrm>
              <a:custGeom>
                <a:avLst/>
                <a:gdLst/>
                <a:ahLst/>
                <a:cxnLst/>
                <a:rect l="l" t="t" r="r" b="b"/>
                <a:pathLst>
                  <a:path w="1524" h="3090" extrusionOk="0">
                    <a:moveTo>
                      <a:pt x="889" y="1"/>
                    </a:moveTo>
                    <a:cubicBezTo>
                      <a:pt x="708" y="1"/>
                      <a:pt x="542" y="60"/>
                      <a:pt x="423" y="220"/>
                    </a:cubicBezTo>
                    <a:cubicBezTo>
                      <a:pt x="11" y="754"/>
                      <a:pt x="1" y="1755"/>
                      <a:pt x="401" y="2578"/>
                    </a:cubicBezTo>
                    <a:cubicBezTo>
                      <a:pt x="501" y="2789"/>
                      <a:pt x="624" y="2956"/>
                      <a:pt x="735" y="3090"/>
                    </a:cubicBezTo>
                    <a:cubicBezTo>
                      <a:pt x="745" y="3078"/>
                      <a:pt x="757" y="3056"/>
                      <a:pt x="768" y="3045"/>
                    </a:cubicBezTo>
                    <a:cubicBezTo>
                      <a:pt x="857" y="2867"/>
                      <a:pt x="868" y="2667"/>
                      <a:pt x="879" y="2477"/>
                    </a:cubicBezTo>
                    <a:cubicBezTo>
                      <a:pt x="901" y="2077"/>
                      <a:pt x="868" y="1666"/>
                      <a:pt x="1012" y="1288"/>
                    </a:cubicBezTo>
                    <a:cubicBezTo>
                      <a:pt x="1079" y="1098"/>
                      <a:pt x="1213" y="932"/>
                      <a:pt x="1335" y="765"/>
                    </a:cubicBezTo>
                    <a:cubicBezTo>
                      <a:pt x="1447" y="598"/>
                      <a:pt x="1513" y="431"/>
                      <a:pt x="1524" y="231"/>
                    </a:cubicBezTo>
                    <a:lnTo>
                      <a:pt x="1524" y="176"/>
                    </a:lnTo>
                    <a:cubicBezTo>
                      <a:pt x="1327" y="80"/>
                      <a:pt x="1098" y="1"/>
                      <a:pt x="88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8"/>
              <p:cNvSpPr/>
              <p:nvPr/>
            </p:nvSpPr>
            <p:spPr>
              <a:xfrm>
                <a:off x="1725670" y="1974443"/>
                <a:ext cx="29515" cy="38830"/>
              </a:xfrm>
              <a:custGeom>
                <a:avLst/>
                <a:gdLst/>
                <a:ahLst/>
                <a:cxnLst/>
                <a:rect l="l" t="t" r="r" b="b"/>
                <a:pathLst>
                  <a:path w="846" h="1113" extrusionOk="0">
                    <a:moveTo>
                      <a:pt x="0" y="1"/>
                    </a:moveTo>
                    <a:lnTo>
                      <a:pt x="0" y="1"/>
                    </a:lnTo>
                    <a:cubicBezTo>
                      <a:pt x="67" y="468"/>
                      <a:pt x="378" y="902"/>
                      <a:pt x="812" y="1113"/>
                    </a:cubicBezTo>
                    <a:lnTo>
                      <a:pt x="845" y="1046"/>
                    </a:lnTo>
                    <a:cubicBezTo>
                      <a:pt x="423" y="868"/>
                      <a:pt x="100" y="468"/>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8"/>
              <p:cNvSpPr/>
              <p:nvPr/>
            </p:nvSpPr>
            <p:spPr>
              <a:xfrm>
                <a:off x="1719809" y="1948451"/>
                <a:ext cx="31085" cy="40783"/>
              </a:xfrm>
              <a:custGeom>
                <a:avLst/>
                <a:gdLst/>
                <a:ahLst/>
                <a:cxnLst/>
                <a:rect l="l" t="t" r="r" b="b"/>
                <a:pathLst>
                  <a:path w="891" h="1169" extrusionOk="0">
                    <a:moveTo>
                      <a:pt x="35" y="1"/>
                    </a:moveTo>
                    <a:cubicBezTo>
                      <a:pt x="1" y="123"/>
                      <a:pt x="79" y="246"/>
                      <a:pt x="168" y="335"/>
                    </a:cubicBezTo>
                    <a:cubicBezTo>
                      <a:pt x="268" y="412"/>
                      <a:pt x="357" y="501"/>
                      <a:pt x="435" y="590"/>
                    </a:cubicBezTo>
                    <a:cubicBezTo>
                      <a:pt x="613" y="768"/>
                      <a:pt x="757" y="968"/>
                      <a:pt x="891" y="1168"/>
                    </a:cubicBezTo>
                    <a:lnTo>
                      <a:pt x="880" y="1057"/>
                    </a:lnTo>
                    <a:cubicBezTo>
                      <a:pt x="746" y="846"/>
                      <a:pt x="646" y="735"/>
                      <a:pt x="468" y="557"/>
                    </a:cubicBezTo>
                    <a:cubicBezTo>
                      <a:pt x="379" y="479"/>
                      <a:pt x="279" y="401"/>
                      <a:pt x="179" y="312"/>
                    </a:cubicBezTo>
                    <a:cubicBezTo>
                      <a:pt x="90" y="234"/>
                      <a:pt x="12" y="123"/>
                      <a:pt x="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8"/>
              <p:cNvSpPr/>
              <p:nvPr/>
            </p:nvSpPr>
            <p:spPr>
              <a:xfrm>
                <a:off x="1721763" y="1925983"/>
                <a:ext cx="26026" cy="30282"/>
              </a:xfrm>
              <a:custGeom>
                <a:avLst/>
                <a:gdLst/>
                <a:ahLst/>
                <a:cxnLst/>
                <a:rect l="l" t="t" r="r" b="b"/>
                <a:pathLst>
                  <a:path w="746" h="868" extrusionOk="0">
                    <a:moveTo>
                      <a:pt x="1" y="0"/>
                    </a:moveTo>
                    <a:cubicBezTo>
                      <a:pt x="23" y="89"/>
                      <a:pt x="68" y="178"/>
                      <a:pt x="123" y="255"/>
                    </a:cubicBezTo>
                    <a:cubicBezTo>
                      <a:pt x="179" y="334"/>
                      <a:pt x="246" y="400"/>
                      <a:pt x="312" y="467"/>
                    </a:cubicBezTo>
                    <a:cubicBezTo>
                      <a:pt x="456" y="589"/>
                      <a:pt x="612" y="712"/>
                      <a:pt x="713" y="867"/>
                    </a:cubicBezTo>
                    <a:lnTo>
                      <a:pt x="746" y="789"/>
                    </a:lnTo>
                    <a:cubicBezTo>
                      <a:pt x="624" y="623"/>
                      <a:pt x="490" y="556"/>
                      <a:pt x="345" y="433"/>
                    </a:cubicBezTo>
                    <a:cubicBezTo>
                      <a:pt x="268" y="378"/>
                      <a:pt x="201" y="322"/>
                      <a:pt x="134" y="245"/>
                    </a:cubicBezTo>
                    <a:cubicBezTo>
                      <a:pt x="78" y="178"/>
                      <a:pt x="23" y="89"/>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8"/>
              <p:cNvSpPr/>
              <p:nvPr/>
            </p:nvSpPr>
            <p:spPr>
              <a:xfrm>
                <a:off x="1747755" y="1918971"/>
                <a:ext cx="13641" cy="47761"/>
              </a:xfrm>
              <a:custGeom>
                <a:avLst/>
                <a:gdLst/>
                <a:ahLst/>
                <a:cxnLst/>
                <a:rect l="l" t="t" r="r" b="b"/>
                <a:pathLst>
                  <a:path w="391" h="1369" extrusionOk="0">
                    <a:moveTo>
                      <a:pt x="390" y="1"/>
                    </a:moveTo>
                    <a:cubicBezTo>
                      <a:pt x="279" y="189"/>
                      <a:pt x="201" y="390"/>
                      <a:pt x="156" y="612"/>
                    </a:cubicBezTo>
                    <a:cubicBezTo>
                      <a:pt x="134" y="723"/>
                      <a:pt x="134" y="834"/>
                      <a:pt x="123" y="935"/>
                    </a:cubicBezTo>
                    <a:cubicBezTo>
                      <a:pt x="101" y="1035"/>
                      <a:pt x="67" y="1135"/>
                      <a:pt x="1" y="1202"/>
                    </a:cubicBezTo>
                    <a:lnTo>
                      <a:pt x="12" y="1368"/>
                    </a:lnTo>
                    <a:cubicBezTo>
                      <a:pt x="101" y="1269"/>
                      <a:pt x="190" y="1057"/>
                      <a:pt x="201" y="946"/>
                    </a:cubicBezTo>
                    <a:cubicBezTo>
                      <a:pt x="201" y="834"/>
                      <a:pt x="201" y="723"/>
                      <a:pt x="212" y="612"/>
                    </a:cubicBezTo>
                    <a:cubicBezTo>
                      <a:pt x="235" y="401"/>
                      <a:pt x="290" y="189"/>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8"/>
              <p:cNvSpPr/>
              <p:nvPr/>
            </p:nvSpPr>
            <p:spPr>
              <a:xfrm>
                <a:off x="1750476" y="1938369"/>
                <a:ext cx="24875" cy="62937"/>
              </a:xfrm>
              <a:custGeom>
                <a:avLst/>
                <a:gdLst/>
                <a:ahLst/>
                <a:cxnLst/>
                <a:rect l="l" t="t" r="r" b="b"/>
                <a:pathLst>
                  <a:path w="713" h="1804" extrusionOk="0">
                    <a:moveTo>
                      <a:pt x="713" y="1"/>
                    </a:moveTo>
                    <a:lnTo>
                      <a:pt x="446" y="957"/>
                    </a:lnTo>
                    <a:cubicBezTo>
                      <a:pt x="401" y="1113"/>
                      <a:pt x="357" y="1279"/>
                      <a:pt x="301" y="1424"/>
                    </a:cubicBezTo>
                    <a:cubicBezTo>
                      <a:pt x="279" y="1502"/>
                      <a:pt x="246" y="1580"/>
                      <a:pt x="201" y="1625"/>
                    </a:cubicBezTo>
                    <a:cubicBezTo>
                      <a:pt x="167" y="1658"/>
                      <a:pt x="145" y="1669"/>
                      <a:pt x="112" y="1691"/>
                    </a:cubicBezTo>
                    <a:cubicBezTo>
                      <a:pt x="90" y="1691"/>
                      <a:pt x="78" y="1691"/>
                      <a:pt x="56" y="1702"/>
                    </a:cubicBezTo>
                    <a:cubicBezTo>
                      <a:pt x="45" y="1714"/>
                      <a:pt x="34" y="1714"/>
                      <a:pt x="12" y="1724"/>
                    </a:cubicBezTo>
                    <a:cubicBezTo>
                      <a:pt x="1" y="1736"/>
                      <a:pt x="12" y="1736"/>
                      <a:pt x="12" y="1758"/>
                    </a:cubicBezTo>
                    <a:cubicBezTo>
                      <a:pt x="12" y="1758"/>
                      <a:pt x="67" y="1804"/>
                      <a:pt x="77" y="1804"/>
                    </a:cubicBezTo>
                    <a:cubicBezTo>
                      <a:pt x="78" y="1804"/>
                      <a:pt x="78" y="1804"/>
                      <a:pt x="78" y="1803"/>
                    </a:cubicBezTo>
                    <a:cubicBezTo>
                      <a:pt x="78" y="1803"/>
                      <a:pt x="134" y="1791"/>
                      <a:pt x="145" y="1780"/>
                    </a:cubicBezTo>
                    <a:cubicBezTo>
                      <a:pt x="190" y="1758"/>
                      <a:pt x="234" y="1724"/>
                      <a:pt x="268" y="1691"/>
                    </a:cubicBezTo>
                    <a:cubicBezTo>
                      <a:pt x="323" y="1625"/>
                      <a:pt x="357" y="1536"/>
                      <a:pt x="379" y="1457"/>
                    </a:cubicBezTo>
                    <a:cubicBezTo>
                      <a:pt x="424" y="1291"/>
                      <a:pt x="456" y="1124"/>
                      <a:pt x="490" y="968"/>
                    </a:cubicBezTo>
                    <a:lnTo>
                      <a:pt x="713"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8"/>
              <p:cNvSpPr/>
              <p:nvPr/>
            </p:nvSpPr>
            <p:spPr>
              <a:xfrm>
                <a:off x="1754732" y="1969803"/>
                <a:ext cx="28398" cy="52017"/>
              </a:xfrm>
              <a:custGeom>
                <a:avLst/>
                <a:gdLst/>
                <a:ahLst/>
                <a:cxnLst/>
                <a:rect l="l" t="t" r="r" b="b"/>
                <a:pathLst>
                  <a:path w="814" h="1491" extrusionOk="0">
                    <a:moveTo>
                      <a:pt x="813" y="0"/>
                    </a:moveTo>
                    <a:lnTo>
                      <a:pt x="813" y="0"/>
                    </a:lnTo>
                    <a:cubicBezTo>
                      <a:pt x="769" y="289"/>
                      <a:pt x="668" y="556"/>
                      <a:pt x="535" y="813"/>
                    </a:cubicBezTo>
                    <a:cubicBezTo>
                      <a:pt x="468" y="935"/>
                      <a:pt x="401" y="1057"/>
                      <a:pt x="324" y="1179"/>
                    </a:cubicBezTo>
                    <a:cubicBezTo>
                      <a:pt x="245" y="1290"/>
                      <a:pt x="124" y="1357"/>
                      <a:pt x="1" y="1424"/>
                    </a:cubicBezTo>
                    <a:lnTo>
                      <a:pt x="35" y="1491"/>
                    </a:lnTo>
                    <a:cubicBezTo>
                      <a:pt x="101" y="1458"/>
                      <a:pt x="168" y="1413"/>
                      <a:pt x="223" y="1369"/>
                    </a:cubicBezTo>
                    <a:cubicBezTo>
                      <a:pt x="279" y="1324"/>
                      <a:pt x="334" y="1268"/>
                      <a:pt x="368" y="1201"/>
                    </a:cubicBezTo>
                    <a:cubicBezTo>
                      <a:pt x="446" y="1080"/>
                      <a:pt x="512" y="957"/>
                      <a:pt x="568" y="823"/>
                    </a:cubicBezTo>
                    <a:cubicBezTo>
                      <a:pt x="690" y="568"/>
                      <a:pt x="779" y="289"/>
                      <a:pt x="8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8"/>
              <p:cNvSpPr/>
              <p:nvPr/>
            </p:nvSpPr>
            <p:spPr>
              <a:xfrm>
                <a:off x="1812961" y="2231291"/>
                <a:ext cx="97790" cy="103511"/>
              </a:xfrm>
              <a:custGeom>
                <a:avLst/>
                <a:gdLst/>
                <a:ahLst/>
                <a:cxnLst/>
                <a:rect l="l" t="t" r="r" b="b"/>
                <a:pathLst>
                  <a:path w="2803" h="2967" extrusionOk="0">
                    <a:moveTo>
                      <a:pt x="1949" y="0"/>
                    </a:moveTo>
                    <a:cubicBezTo>
                      <a:pt x="1718" y="0"/>
                      <a:pt x="922" y="497"/>
                      <a:pt x="523" y="1014"/>
                    </a:cubicBezTo>
                    <a:cubicBezTo>
                      <a:pt x="101" y="1559"/>
                      <a:pt x="12" y="1993"/>
                      <a:pt x="12" y="2115"/>
                    </a:cubicBezTo>
                    <a:cubicBezTo>
                      <a:pt x="0" y="2226"/>
                      <a:pt x="34" y="2315"/>
                      <a:pt x="34" y="2315"/>
                    </a:cubicBezTo>
                    <a:cubicBezTo>
                      <a:pt x="34" y="2315"/>
                      <a:pt x="111" y="2537"/>
                      <a:pt x="578" y="2804"/>
                    </a:cubicBezTo>
                    <a:cubicBezTo>
                      <a:pt x="767" y="2909"/>
                      <a:pt x="992" y="2966"/>
                      <a:pt x="1224" y="2966"/>
                    </a:cubicBezTo>
                    <a:cubicBezTo>
                      <a:pt x="1582" y="2966"/>
                      <a:pt x="1954" y="2830"/>
                      <a:pt x="2225" y="2527"/>
                    </a:cubicBezTo>
                    <a:cubicBezTo>
                      <a:pt x="2659" y="2037"/>
                      <a:pt x="2803" y="1370"/>
                      <a:pt x="2603" y="780"/>
                    </a:cubicBezTo>
                    <a:cubicBezTo>
                      <a:pt x="2414" y="191"/>
                      <a:pt x="2169" y="35"/>
                      <a:pt x="1969" y="2"/>
                    </a:cubicBezTo>
                    <a:cubicBezTo>
                      <a:pt x="1963" y="1"/>
                      <a:pt x="1956" y="0"/>
                      <a:pt x="194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8"/>
              <p:cNvSpPr/>
              <p:nvPr/>
            </p:nvSpPr>
            <p:spPr>
              <a:xfrm>
                <a:off x="1824998" y="2231291"/>
                <a:ext cx="76857" cy="45214"/>
              </a:xfrm>
              <a:custGeom>
                <a:avLst/>
                <a:gdLst/>
                <a:ahLst/>
                <a:cxnLst/>
                <a:rect l="l" t="t" r="r" b="b"/>
                <a:pathLst>
                  <a:path w="2203" h="1296" extrusionOk="0">
                    <a:moveTo>
                      <a:pt x="1604" y="0"/>
                    </a:moveTo>
                    <a:cubicBezTo>
                      <a:pt x="1373" y="0"/>
                      <a:pt x="577" y="497"/>
                      <a:pt x="178" y="1014"/>
                    </a:cubicBezTo>
                    <a:cubicBezTo>
                      <a:pt x="100" y="1103"/>
                      <a:pt x="45" y="1192"/>
                      <a:pt x="0" y="1270"/>
                    </a:cubicBezTo>
                    <a:cubicBezTo>
                      <a:pt x="123" y="1287"/>
                      <a:pt x="247" y="1296"/>
                      <a:pt x="371" y="1296"/>
                    </a:cubicBezTo>
                    <a:cubicBezTo>
                      <a:pt x="798" y="1296"/>
                      <a:pt x="1228" y="1195"/>
                      <a:pt x="1624" y="1014"/>
                    </a:cubicBezTo>
                    <a:cubicBezTo>
                      <a:pt x="1835" y="903"/>
                      <a:pt x="2025" y="780"/>
                      <a:pt x="2203" y="624"/>
                    </a:cubicBezTo>
                    <a:cubicBezTo>
                      <a:pt x="2025" y="157"/>
                      <a:pt x="1813" y="24"/>
                      <a:pt x="1624" y="2"/>
                    </a:cubicBezTo>
                    <a:cubicBezTo>
                      <a:pt x="1618" y="1"/>
                      <a:pt x="1611" y="0"/>
                      <a:pt x="160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8"/>
              <p:cNvSpPr/>
              <p:nvPr/>
            </p:nvSpPr>
            <p:spPr>
              <a:xfrm>
                <a:off x="1814496" y="2309720"/>
                <a:ext cx="50098" cy="15560"/>
              </a:xfrm>
              <a:custGeom>
                <a:avLst/>
                <a:gdLst/>
                <a:ahLst/>
                <a:cxnLst/>
                <a:rect l="l" t="t" r="r" b="b"/>
                <a:pathLst>
                  <a:path w="1436" h="446" extrusionOk="0">
                    <a:moveTo>
                      <a:pt x="79" y="0"/>
                    </a:moveTo>
                    <a:lnTo>
                      <a:pt x="1" y="67"/>
                    </a:lnTo>
                    <a:cubicBezTo>
                      <a:pt x="112" y="89"/>
                      <a:pt x="290" y="123"/>
                      <a:pt x="401" y="168"/>
                    </a:cubicBezTo>
                    <a:cubicBezTo>
                      <a:pt x="512" y="212"/>
                      <a:pt x="623" y="267"/>
                      <a:pt x="735" y="312"/>
                    </a:cubicBezTo>
                    <a:cubicBezTo>
                      <a:pt x="846" y="368"/>
                      <a:pt x="957" y="412"/>
                      <a:pt x="1080" y="435"/>
                    </a:cubicBezTo>
                    <a:cubicBezTo>
                      <a:pt x="1117" y="442"/>
                      <a:pt x="1156" y="446"/>
                      <a:pt x="1196" y="446"/>
                    </a:cubicBezTo>
                    <a:cubicBezTo>
                      <a:pt x="1277" y="446"/>
                      <a:pt x="1361" y="431"/>
                      <a:pt x="1436" y="401"/>
                    </a:cubicBezTo>
                    <a:lnTo>
                      <a:pt x="1436" y="401"/>
                    </a:lnTo>
                    <a:cubicBezTo>
                      <a:pt x="1376" y="425"/>
                      <a:pt x="1310" y="436"/>
                      <a:pt x="1244" y="436"/>
                    </a:cubicBezTo>
                    <a:cubicBezTo>
                      <a:pt x="1188" y="436"/>
                      <a:pt x="1131" y="427"/>
                      <a:pt x="1080" y="412"/>
                    </a:cubicBezTo>
                    <a:cubicBezTo>
                      <a:pt x="957" y="390"/>
                      <a:pt x="857" y="334"/>
                      <a:pt x="746" y="279"/>
                    </a:cubicBezTo>
                    <a:cubicBezTo>
                      <a:pt x="646" y="223"/>
                      <a:pt x="534" y="168"/>
                      <a:pt x="423" y="112"/>
                    </a:cubicBezTo>
                    <a:cubicBezTo>
                      <a:pt x="312" y="67"/>
                      <a:pt x="190" y="23"/>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8"/>
              <p:cNvSpPr/>
              <p:nvPr/>
            </p:nvSpPr>
            <p:spPr>
              <a:xfrm>
                <a:off x="1826149" y="2298172"/>
                <a:ext cx="56692" cy="10920"/>
              </a:xfrm>
              <a:custGeom>
                <a:avLst/>
                <a:gdLst/>
                <a:ahLst/>
                <a:cxnLst/>
                <a:rect l="l" t="t" r="r" b="b"/>
                <a:pathLst>
                  <a:path w="1625" h="313" extrusionOk="0">
                    <a:moveTo>
                      <a:pt x="222" y="0"/>
                    </a:moveTo>
                    <a:cubicBezTo>
                      <a:pt x="187" y="0"/>
                      <a:pt x="150" y="3"/>
                      <a:pt x="111" y="9"/>
                    </a:cubicBezTo>
                    <a:lnTo>
                      <a:pt x="0" y="120"/>
                    </a:lnTo>
                    <a:cubicBezTo>
                      <a:pt x="62" y="109"/>
                      <a:pt x="148" y="104"/>
                      <a:pt x="236" y="104"/>
                    </a:cubicBezTo>
                    <a:cubicBezTo>
                      <a:pt x="323" y="104"/>
                      <a:pt x="412" y="109"/>
                      <a:pt x="479" y="120"/>
                    </a:cubicBezTo>
                    <a:cubicBezTo>
                      <a:pt x="601" y="153"/>
                      <a:pt x="724" y="187"/>
                      <a:pt x="846" y="232"/>
                    </a:cubicBezTo>
                    <a:cubicBezTo>
                      <a:pt x="979" y="265"/>
                      <a:pt x="1102" y="298"/>
                      <a:pt x="1235" y="309"/>
                    </a:cubicBezTo>
                    <a:cubicBezTo>
                      <a:pt x="1258" y="311"/>
                      <a:pt x="1281" y="312"/>
                      <a:pt x="1304" y="312"/>
                    </a:cubicBezTo>
                    <a:cubicBezTo>
                      <a:pt x="1414" y="312"/>
                      <a:pt x="1523" y="289"/>
                      <a:pt x="1624" y="242"/>
                    </a:cubicBezTo>
                    <a:lnTo>
                      <a:pt x="1624" y="242"/>
                    </a:lnTo>
                    <a:cubicBezTo>
                      <a:pt x="1549" y="277"/>
                      <a:pt x="1470" y="290"/>
                      <a:pt x="1389" y="290"/>
                    </a:cubicBezTo>
                    <a:cubicBezTo>
                      <a:pt x="1338" y="290"/>
                      <a:pt x="1287" y="285"/>
                      <a:pt x="1235" y="276"/>
                    </a:cubicBezTo>
                    <a:cubicBezTo>
                      <a:pt x="1112" y="265"/>
                      <a:pt x="991" y="220"/>
                      <a:pt x="868" y="176"/>
                    </a:cubicBezTo>
                    <a:cubicBezTo>
                      <a:pt x="746" y="131"/>
                      <a:pt x="623" y="87"/>
                      <a:pt x="490" y="54"/>
                    </a:cubicBezTo>
                    <a:cubicBezTo>
                      <a:pt x="400" y="21"/>
                      <a:pt x="317" y="0"/>
                      <a:pt x="22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8"/>
              <p:cNvSpPr/>
              <p:nvPr/>
            </p:nvSpPr>
            <p:spPr>
              <a:xfrm>
                <a:off x="1849419" y="2279437"/>
                <a:ext cx="47377" cy="7012"/>
              </a:xfrm>
              <a:custGeom>
                <a:avLst/>
                <a:gdLst/>
                <a:ahLst/>
                <a:cxnLst/>
                <a:rect l="l" t="t" r="r" b="b"/>
                <a:pathLst>
                  <a:path w="1358" h="201" extrusionOk="0">
                    <a:moveTo>
                      <a:pt x="1358" y="1"/>
                    </a:moveTo>
                    <a:lnTo>
                      <a:pt x="1358" y="1"/>
                    </a:lnTo>
                    <a:cubicBezTo>
                      <a:pt x="1195" y="116"/>
                      <a:pt x="1008" y="148"/>
                      <a:pt x="817" y="148"/>
                    </a:cubicBezTo>
                    <a:cubicBezTo>
                      <a:pt x="786" y="148"/>
                      <a:pt x="755" y="147"/>
                      <a:pt x="724" y="146"/>
                    </a:cubicBezTo>
                    <a:cubicBezTo>
                      <a:pt x="512" y="134"/>
                      <a:pt x="357" y="90"/>
                      <a:pt x="123" y="57"/>
                    </a:cubicBezTo>
                    <a:lnTo>
                      <a:pt x="1" y="156"/>
                    </a:lnTo>
                    <a:cubicBezTo>
                      <a:pt x="212" y="168"/>
                      <a:pt x="502" y="201"/>
                      <a:pt x="724" y="201"/>
                    </a:cubicBezTo>
                    <a:cubicBezTo>
                      <a:pt x="946" y="190"/>
                      <a:pt x="1180" y="146"/>
                      <a:pt x="135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8"/>
              <p:cNvSpPr/>
              <p:nvPr/>
            </p:nvSpPr>
            <p:spPr>
              <a:xfrm>
                <a:off x="1818787" y="2271308"/>
                <a:ext cx="19014" cy="35725"/>
              </a:xfrm>
              <a:custGeom>
                <a:avLst/>
                <a:gdLst/>
                <a:ahLst/>
                <a:cxnLst/>
                <a:rect l="l" t="t" r="r" b="b"/>
                <a:pathLst>
                  <a:path w="545" h="1024" extrusionOk="0">
                    <a:moveTo>
                      <a:pt x="545" y="1"/>
                    </a:moveTo>
                    <a:cubicBezTo>
                      <a:pt x="278" y="278"/>
                      <a:pt x="89" y="634"/>
                      <a:pt x="0" y="1012"/>
                    </a:cubicBezTo>
                    <a:lnTo>
                      <a:pt x="78" y="1024"/>
                    </a:lnTo>
                    <a:cubicBezTo>
                      <a:pt x="134" y="656"/>
                      <a:pt x="300" y="301"/>
                      <a:pt x="5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8"/>
              <p:cNvSpPr/>
              <p:nvPr/>
            </p:nvSpPr>
            <p:spPr>
              <a:xfrm>
                <a:off x="1837418" y="2243746"/>
                <a:ext cx="26410" cy="47761"/>
              </a:xfrm>
              <a:custGeom>
                <a:avLst/>
                <a:gdLst/>
                <a:ahLst/>
                <a:cxnLst/>
                <a:rect l="l" t="t" r="r" b="b"/>
                <a:pathLst>
                  <a:path w="757" h="1369" extrusionOk="0">
                    <a:moveTo>
                      <a:pt x="757" y="1"/>
                    </a:moveTo>
                    <a:lnTo>
                      <a:pt x="757" y="1"/>
                    </a:lnTo>
                    <a:cubicBezTo>
                      <a:pt x="434" y="413"/>
                      <a:pt x="178" y="868"/>
                      <a:pt x="0" y="1369"/>
                    </a:cubicBezTo>
                    <a:lnTo>
                      <a:pt x="122" y="1335"/>
                    </a:lnTo>
                    <a:cubicBezTo>
                      <a:pt x="256" y="846"/>
                      <a:pt x="456" y="435"/>
                      <a:pt x="7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8"/>
              <p:cNvSpPr/>
              <p:nvPr/>
            </p:nvSpPr>
            <p:spPr>
              <a:xfrm>
                <a:off x="1855630" y="2247619"/>
                <a:ext cx="30317" cy="33806"/>
              </a:xfrm>
              <a:custGeom>
                <a:avLst/>
                <a:gdLst/>
                <a:ahLst/>
                <a:cxnLst/>
                <a:rect l="l" t="t" r="r" b="b"/>
                <a:pathLst>
                  <a:path w="869" h="969" extrusionOk="0">
                    <a:moveTo>
                      <a:pt x="868" y="1"/>
                    </a:moveTo>
                    <a:cubicBezTo>
                      <a:pt x="512" y="235"/>
                      <a:pt x="212" y="568"/>
                      <a:pt x="1" y="957"/>
                    </a:cubicBezTo>
                    <a:lnTo>
                      <a:pt x="34" y="969"/>
                    </a:lnTo>
                    <a:cubicBezTo>
                      <a:pt x="212" y="579"/>
                      <a:pt x="524" y="257"/>
                      <a:pt x="86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8"/>
              <p:cNvSpPr/>
              <p:nvPr/>
            </p:nvSpPr>
            <p:spPr>
              <a:xfrm>
                <a:off x="1664720" y="2278809"/>
                <a:ext cx="86940" cy="98348"/>
              </a:xfrm>
              <a:custGeom>
                <a:avLst/>
                <a:gdLst/>
                <a:ahLst/>
                <a:cxnLst/>
                <a:rect l="l" t="t" r="r" b="b"/>
                <a:pathLst>
                  <a:path w="2492" h="2819" extrusionOk="0">
                    <a:moveTo>
                      <a:pt x="885" y="1"/>
                    </a:moveTo>
                    <a:cubicBezTo>
                      <a:pt x="784" y="1"/>
                      <a:pt x="685" y="27"/>
                      <a:pt x="590" y="86"/>
                    </a:cubicBezTo>
                    <a:cubicBezTo>
                      <a:pt x="0" y="441"/>
                      <a:pt x="34" y="1321"/>
                      <a:pt x="190" y="1620"/>
                    </a:cubicBezTo>
                    <a:cubicBezTo>
                      <a:pt x="346" y="1910"/>
                      <a:pt x="746" y="2443"/>
                      <a:pt x="1513" y="2700"/>
                    </a:cubicBezTo>
                    <a:cubicBezTo>
                      <a:pt x="1773" y="2789"/>
                      <a:pt x="1953" y="2818"/>
                      <a:pt x="2078" y="2818"/>
                    </a:cubicBezTo>
                    <a:cubicBezTo>
                      <a:pt x="2329" y="2818"/>
                      <a:pt x="2358" y="2700"/>
                      <a:pt x="2358" y="2700"/>
                    </a:cubicBezTo>
                    <a:lnTo>
                      <a:pt x="2303" y="2611"/>
                    </a:lnTo>
                    <a:cubicBezTo>
                      <a:pt x="2303" y="2611"/>
                      <a:pt x="2492" y="2399"/>
                      <a:pt x="2492" y="2077"/>
                    </a:cubicBezTo>
                    <a:cubicBezTo>
                      <a:pt x="2492" y="1776"/>
                      <a:pt x="2414" y="1587"/>
                      <a:pt x="2180" y="1109"/>
                    </a:cubicBezTo>
                    <a:cubicBezTo>
                      <a:pt x="1985" y="708"/>
                      <a:pt x="1412" y="1"/>
                      <a:pt x="88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8"/>
              <p:cNvSpPr/>
              <p:nvPr/>
            </p:nvSpPr>
            <p:spPr>
              <a:xfrm>
                <a:off x="1664720" y="2280240"/>
                <a:ext cx="45458" cy="89661"/>
              </a:xfrm>
              <a:custGeom>
                <a:avLst/>
                <a:gdLst/>
                <a:ahLst/>
                <a:cxnLst/>
                <a:rect l="l" t="t" r="r" b="b"/>
                <a:pathLst>
                  <a:path w="1303" h="2570" extrusionOk="0">
                    <a:moveTo>
                      <a:pt x="657" y="0"/>
                    </a:moveTo>
                    <a:cubicBezTo>
                      <a:pt x="635" y="12"/>
                      <a:pt x="613" y="22"/>
                      <a:pt x="590" y="45"/>
                    </a:cubicBezTo>
                    <a:cubicBezTo>
                      <a:pt x="0" y="400"/>
                      <a:pt x="34" y="1280"/>
                      <a:pt x="190" y="1579"/>
                    </a:cubicBezTo>
                    <a:cubicBezTo>
                      <a:pt x="334" y="1836"/>
                      <a:pt x="657" y="2291"/>
                      <a:pt x="1280" y="2570"/>
                    </a:cubicBezTo>
                    <a:cubicBezTo>
                      <a:pt x="1302" y="2402"/>
                      <a:pt x="1291" y="2224"/>
                      <a:pt x="1280" y="2069"/>
                    </a:cubicBezTo>
                    <a:cubicBezTo>
                      <a:pt x="1258" y="1668"/>
                      <a:pt x="1157" y="1268"/>
                      <a:pt x="1024" y="890"/>
                    </a:cubicBezTo>
                    <a:cubicBezTo>
                      <a:pt x="957" y="701"/>
                      <a:pt x="868" y="512"/>
                      <a:pt x="779" y="323"/>
                    </a:cubicBezTo>
                    <a:cubicBezTo>
                      <a:pt x="735" y="222"/>
                      <a:pt x="690" y="111"/>
                      <a:pt x="6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8"/>
              <p:cNvSpPr/>
              <p:nvPr/>
            </p:nvSpPr>
            <p:spPr>
              <a:xfrm>
                <a:off x="1693433" y="2284112"/>
                <a:ext cx="14792" cy="34574"/>
              </a:xfrm>
              <a:custGeom>
                <a:avLst/>
                <a:gdLst/>
                <a:ahLst/>
                <a:cxnLst/>
                <a:rect l="l" t="t" r="r" b="b"/>
                <a:pathLst>
                  <a:path w="424" h="991" extrusionOk="0">
                    <a:moveTo>
                      <a:pt x="0" y="0"/>
                    </a:moveTo>
                    <a:lnTo>
                      <a:pt x="0" y="0"/>
                    </a:lnTo>
                    <a:cubicBezTo>
                      <a:pt x="156" y="301"/>
                      <a:pt x="267" y="612"/>
                      <a:pt x="334" y="946"/>
                    </a:cubicBezTo>
                    <a:lnTo>
                      <a:pt x="423" y="991"/>
                    </a:lnTo>
                    <a:cubicBezTo>
                      <a:pt x="334" y="668"/>
                      <a:pt x="178" y="2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8"/>
              <p:cNvSpPr/>
              <p:nvPr/>
            </p:nvSpPr>
            <p:spPr>
              <a:xfrm>
                <a:off x="1686839" y="2320989"/>
                <a:ext cx="29131" cy="7780"/>
              </a:xfrm>
              <a:custGeom>
                <a:avLst/>
                <a:gdLst/>
                <a:ahLst/>
                <a:cxnLst/>
                <a:rect l="l" t="t" r="r" b="b"/>
                <a:pathLst>
                  <a:path w="835" h="223" extrusionOk="0">
                    <a:moveTo>
                      <a:pt x="446" y="0"/>
                    </a:moveTo>
                    <a:cubicBezTo>
                      <a:pt x="301" y="0"/>
                      <a:pt x="157" y="11"/>
                      <a:pt x="1" y="23"/>
                    </a:cubicBezTo>
                    <a:cubicBezTo>
                      <a:pt x="157" y="23"/>
                      <a:pt x="301" y="23"/>
                      <a:pt x="446" y="45"/>
                    </a:cubicBezTo>
                    <a:cubicBezTo>
                      <a:pt x="512" y="55"/>
                      <a:pt x="590" y="67"/>
                      <a:pt x="657" y="100"/>
                    </a:cubicBezTo>
                    <a:cubicBezTo>
                      <a:pt x="713" y="122"/>
                      <a:pt x="768" y="167"/>
                      <a:pt x="824" y="223"/>
                    </a:cubicBezTo>
                    <a:lnTo>
                      <a:pt x="835" y="144"/>
                    </a:lnTo>
                    <a:cubicBezTo>
                      <a:pt x="779" y="100"/>
                      <a:pt x="746" y="78"/>
                      <a:pt x="668" y="45"/>
                    </a:cubicBezTo>
                    <a:cubicBezTo>
                      <a:pt x="601" y="23"/>
                      <a:pt x="523" y="11"/>
                      <a:pt x="4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8"/>
              <p:cNvSpPr/>
              <p:nvPr/>
            </p:nvSpPr>
            <p:spPr>
              <a:xfrm>
                <a:off x="1715169" y="2300021"/>
                <a:ext cx="12839" cy="41167"/>
              </a:xfrm>
              <a:custGeom>
                <a:avLst/>
                <a:gdLst/>
                <a:ahLst/>
                <a:cxnLst/>
                <a:rect l="l" t="t" r="r" b="b"/>
                <a:pathLst>
                  <a:path w="368" h="1180" extrusionOk="0">
                    <a:moveTo>
                      <a:pt x="0" y="1"/>
                    </a:moveTo>
                    <a:cubicBezTo>
                      <a:pt x="156" y="345"/>
                      <a:pt x="234" y="723"/>
                      <a:pt x="223" y="1091"/>
                    </a:cubicBezTo>
                    <a:lnTo>
                      <a:pt x="368" y="1180"/>
                    </a:lnTo>
                    <a:cubicBezTo>
                      <a:pt x="334" y="801"/>
                      <a:pt x="190" y="323"/>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8"/>
              <p:cNvSpPr/>
              <p:nvPr/>
            </p:nvSpPr>
            <p:spPr>
              <a:xfrm>
                <a:off x="1701981" y="2353121"/>
                <a:ext cx="36911" cy="7082"/>
              </a:xfrm>
              <a:custGeom>
                <a:avLst/>
                <a:gdLst/>
                <a:ahLst/>
                <a:cxnLst/>
                <a:rect l="l" t="t" r="r" b="b"/>
                <a:pathLst>
                  <a:path w="1058" h="203" extrusionOk="0">
                    <a:moveTo>
                      <a:pt x="578" y="1"/>
                    </a:moveTo>
                    <a:cubicBezTo>
                      <a:pt x="563" y="1"/>
                      <a:pt x="549" y="1"/>
                      <a:pt x="534" y="2"/>
                    </a:cubicBezTo>
                    <a:cubicBezTo>
                      <a:pt x="392" y="2"/>
                      <a:pt x="249" y="30"/>
                      <a:pt x="107" y="30"/>
                    </a:cubicBezTo>
                    <a:cubicBezTo>
                      <a:pt x="71" y="30"/>
                      <a:pt x="36" y="29"/>
                      <a:pt x="0" y="24"/>
                    </a:cubicBezTo>
                    <a:lnTo>
                      <a:pt x="0" y="24"/>
                    </a:lnTo>
                    <a:cubicBezTo>
                      <a:pt x="57" y="36"/>
                      <a:pt x="111" y="38"/>
                      <a:pt x="165" y="38"/>
                    </a:cubicBezTo>
                    <a:cubicBezTo>
                      <a:pt x="217" y="38"/>
                      <a:pt x="269" y="36"/>
                      <a:pt x="323" y="36"/>
                    </a:cubicBezTo>
                    <a:lnTo>
                      <a:pt x="534" y="36"/>
                    </a:lnTo>
                    <a:cubicBezTo>
                      <a:pt x="701" y="46"/>
                      <a:pt x="868" y="103"/>
                      <a:pt x="1013" y="202"/>
                    </a:cubicBezTo>
                    <a:lnTo>
                      <a:pt x="1057" y="135"/>
                    </a:lnTo>
                    <a:cubicBezTo>
                      <a:pt x="904" y="54"/>
                      <a:pt x="741" y="1"/>
                      <a:pt x="5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8"/>
              <p:cNvSpPr/>
              <p:nvPr/>
            </p:nvSpPr>
            <p:spPr>
              <a:xfrm>
                <a:off x="1729892" y="2313593"/>
                <a:ext cx="8582" cy="41935"/>
              </a:xfrm>
              <a:custGeom>
                <a:avLst/>
                <a:gdLst/>
                <a:ahLst/>
                <a:cxnLst/>
                <a:rect l="l" t="t" r="r" b="b"/>
                <a:pathLst>
                  <a:path w="246" h="1202" extrusionOk="0">
                    <a:moveTo>
                      <a:pt x="1" y="1"/>
                    </a:moveTo>
                    <a:lnTo>
                      <a:pt x="1" y="1"/>
                    </a:lnTo>
                    <a:cubicBezTo>
                      <a:pt x="68" y="79"/>
                      <a:pt x="112" y="168"/>
                      <a:pt x="134" y="257"/>
                    </a:cubicBezTo>
                    <a:cubicBezTo>
                      <a:pt x="157" y="356"/>
                      <a:pt x="168" y="457"/>
                      <a:pt x="168" y="557"/>
                    </a:cubicBezTo>
                    <a:cubicBezTo>
                      <a:pt x="179" y="746"/>
                      <a:pt x="201" y="946"/>
                      <a:pt x="157" y="1135"/>
                    </a:cubicBezTo>
                    <a:lnTo>
                      <a:pt x="213" y="1202"/>
                    </a:lnTo>
                    <a:cubicBezTo>
                      <a:pt x="246" y="991"/>
                      <a:pt x="235" y="746"/>
                      <a:pt x="213" y="546"/>
                    </a:cubicBezTo>
                    <a:cubicBezTo>
                      <a:pt x="201" y="445"/>
                      <a:pt x="179" y="346"/>
                      <a:pt x="146" y="257"/>
                    </a:cubicBezTo>
                    <a:cubicBezTo>
                      <a:pt x="124" y="156"/>
                      <a:pt x="68"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8"/>
              <p:cNvSpPr/>
              <p:nvPr/>
            </p:nvSpPr>
            <p:spPr>
              <a:xfrm>
                <a:off x="1953038" y="2095506"/>
                <a:ext cx="112582" cy="100127"/>
              </a:xfrm>
              <a:custGeom>
                <a:avLst/>
                <a:gdLst/>
                <a:ahLst/>
                <a:cxnLst/>
                <a:rect l="l" t="t" r="r" b="b"/>
                <a:pathLst>
                  <a:path w="3227" h="2870" extrusionOk="0">
                    <a:moveTo>
                      <a:pt x="2109" y="0"/>
                    </a:moveTo>
                    <a:cubicBezTo>
                      <a:pt x="1512" y="0"/>
                      <a:pt x="879" y="192"/>
                      <a:pt x="478" y="680"/>
                    </a:cubicBezTo>
                    <a:cubicBezTo>
                      <a:pt x="56" y="1169"/>
                      <a:pt x="1" y="1402"/>
                      <a:pt x="1" y="1402"/>
                    </a:cubicBezTo>
                    <a:lnTo>
                      <a:pt x="134" y="1402"/>
                    </a:lnTo>
                    <a:cubicBezTo>
                      <a:pt x="134" y="1402"/>
                      <a:pt x="78" y="2170"/>
                      <a:pt x="535" y="2581"/>
                    </a:cubicBezTo>
                    <a:cubicBezTo>
                      <a:pt x="752" y="2777"/>
                      <a:pt x="1007" y="2869"/>
                      <a:pt x="1282" y="2869"/>
                    </a:cubicBezTo>
                    <a:cubicBezTo>
                      <a:pt x="1570" y="2869"/>
                      <a:pt x="1879" y="2769"/>
                      <a:pt x="2191" y="2581"/>
                    </a:cubicBezTo>
                    <a:cubicBezTo>
                      <a:pt x="2814" y="2215"/>
                      <a:pt x="3159" y="1513"/>
                      <a:pt x="3192" y="1036"/>
                    </a:cubicBezTo>
                    <a:cubicBezTo>
                      <a:pt x="3226" y="569"/>
                      <a:pt x="2770" y="1"/>
                      <a:pt x="2158" y="1"/>
                    </a:cubicBezTo>
                    <a:cubicBezTo>
                      <a:pt x="2142" y="1"/>
                      <a:pt x="2126" y="0"/>
                      <a:pt x="210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8"/>
              <p:cNvSpPr/>
              <p:nvPr/>
            </p:nvSpPr>
            <p:spPr>
              <a:xfrm>
                <a:off x="1996893" y="2095471"/>
                <a:ext cx="68728" cy="54669"/>
              </a:xfrm>
              <a:custGeom>
                <a:avLst/>
                <a:gdLst/>
                <a:ahLst/>
                <a:cxnLst/>
                <a:rect l="l" t="t" r="r" b="b"/>
                <a:pathLst>
                  <a:path w="1970" h="1567" extrusionOk="0">
                    <a:moveTo>
                      <a:pt x="815" y="0"/>
                    </a:moveTo>
                    <a:cubicBezTo>
                      <a:pt x="541" y="0"/>
                      <a:pt x="261" y="46"/>
                      <a:pt x="0" y="147"/>
                    </a:cubicBezTo>
                    <a:cubicBezTo>
                      <a:pt x="34" y="191"/>
                      <a:pt x="56" y="236"/>
                      <a:pt x="78" y="280"/>
                    </a:cubicBezTo>
                    <a:cubicBezTo>
                      <a:pt x="167" y="425"/>
                      <a:pt x="256" y="580"/>
                      <a:pt x="345" y="725"/>
                    </a:cubicBezTo>
                    <a:cubicBezTo>
                      <a:pt x="523" y="1003"/>
                      <a:pt x="734" y="1259"/>
                      <a:pt x="1023" y="1426"/>
                    </a:cubicBezTo>
                    <a:cubicBezTo>
                      <a:pt x="1182" y="1520"/>
                      <a:pt x="1356" y="1567"/>
                      <a:pt x="1534" y="1567"/>
                    </a:cubicBezTo>
                    <a:cubicBezTo>
                      <a:pt x="1630" y="1567"/>
                      <a:pt x="1727" y="1553"/>
                      <a:pt x="1824" y="1526"/>
                    </a:cubicBezTo>
                    <a:cubicBezTo>
                      <a:pt x="1891" y="1359"/>
                      <a:pt x="1925" y="1192"/>
                      <a:pt x="1935" y="1037"/>
                    </a:cubicBezTo>
                    <a:cubicBezTo>
                      <a:pt x="1969" y="570"/>
                      <a:pt x="1513" y="2"/>
                      <a:pt x="901" y="2"/>
                    </a:cubicBezTo>
                    <a:cubicBezTo>
                      <a:pt x="873" y="1"/>
                      <a:pt x="844" y="0"/>
                      <a:pt x="81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8"/>
              <p:cNvSpPr/>
              <p:nvPr/>
            </p:nvSpPr>
            <p:spPr>
              <a:xfrm>
                <a:off x="1959632" y="2143652"/>
                <a:ext cx="38062" cy="40783"/>
              </a:xfrm>
              <a:custGeom>
                <a:avLst/>
                <a:gdLst/>
                <a:ahLst/>
                <a:cxnLst/>
                <a:rect l="l" t="t" r="r" b="b"/>
                <a:pathLst>
                  <a:path w="1091" h="1169" extrusionOk="0">
                    <a:moveTo>
                      <a:pt x="45" y="0"/>
                    </a:moveTo>
                    <a:lnTo>
                      <a:pt x="0" y="56"/>
                    </a:lnTo>
                    <a:cubicBezTo>
                      <a:pt x="45" y="67"/>
                      <a:pt x="123" y="111"/>
                      <a:pt x="168" y="167"/>
                    </a:cubicBezTo>
                    <a:cubicBezTo>
                      <a:pt x="200" y="212"/>
                      <a:pt x="234" y="279"/>
                      <a:pt x="267" y="334"/>
                    </a:cubicBezTo>
                    <a:cubicBezTo>
                      <a:pt x="323" y="456"/>
                      <a:pt x="401" y="568"/>
                      <a:pt x="479" y="679"/>
                    </a:cubicBezTo>
                    <a:cubicBezTo>
                      <a:pt x="556" y="779"/>
                      <a:pt x="645" y="890"/>
                      <a:pt x="746" y="979"/>
                    </a:cubicBezTo>
                    <a:cubicBezTo>
                      <a:pt x="846" y="1068"/>
                      <a:pt x="957" y="1146"/>
                      <a:pt x="1090" y="1168"/>
                    </a:cubicBezTo>
                    <a:cubicBezTo>
                      <a:pt x="957" y="1134"/>
                      <a:pt x="846" y="1057"/>
                      <a:pt x="757" y="957"/>
                    </a:cubicBezTo>
                    <a:cubicBezTo>
                      <a:pt x="657" y="868"/>
                      <a:pt x="579" y="768"/>
                      <a:pt x="512" y="657"/>
                    </a:cubicBezTo>
                    <a:cubicBezTo>
                      <a:pt x="435" y="545"/>
                      <a:pt x="368" y="434"/>
                      <a:pt x="312" y="311"/>
                    </a:cubicBezTo>
                    <a:cubicBezTo>
                      <a:pt x="289" y="245"/>
                      <a:pt x="257" y="190"/>
                      <a:pt x="223" y="133"/>
                    </a:cubicBezTo>
                    <a:cubicBezTo>
                      <a:pt x="178" y="67"/>
                      <a:pt x="123" y="12"/>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8"/>
              <p:cNvSpPr/>
              <p:nvPr/>
            </p:nvSpPr>
            <p:spPr>
              <a:xfrm>
                <a:off x="2008162" y="2143268"/>
                <a:ext cx="41935" cy="6594"/>
              </a:xfrm>
              <a:custGeom>
                <a:avLst/>
                <a:gdLst/>
                <a:ahLst/>
                <a:cxnLst/>
                <a:rect l="l" t="t" r="r" b="b"/>
                <a:pathLst>
                  <a:path w="1202" h="189" extrusionOk="0">
                    <a:moveTo>
                      <a:pt x="133" y="0"/>
                    </a:moveTo>
                    <a:lnTo>
                      <a:pt x="0" y="45"/>
                    </a:lnTo>
                    <a:cubicBezTo>
                      <a:pt x="178" y="100"/>
                      <a:pt x="467" y="167"/>
                      <a:pt x="656" y="178"/>
                    </a:cubicBezTo>
                    <a:cubicBezTo>
                      <a:pt x="712" y="185"/>
                      <a:pt x="769" y="189"/>
                      <a:pt x="826" y="189"/>
                    </a:cubicBezTo>
                    <a:cubicBezTo>
                      <a:pt x="952" y="189"/>
                      <a:pt x="1079" y="172"/>
                      <a:pt x="1201" y="134"/>
                    </a:cubicBezTo>
                    <a:lnTo>
                      <a:pt x="1201" y="134"/>
                    </a:lnTo>
                    <a:cubicBezTo>
                      <a:pt x="1113" y="156"/>
                      <a:pt x="1022" y="164"/>
                      <a:pt x="930" y="164"/>
                    </a:cubicBezTo>
                    <a:cubicBezTo>
                      <a:pt x="838" y="164"/>
                      <a:pt x="745" y="156"/>
                      <a:pt x="656" y="144"/>
                    </a:cubicBezTo>
                    <a:cubicBezTo>
                      <a:pt x="478" y="112"/>
                      <a:pt x="300" y="56"/>
                      <a:pt x="13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8"/>
              <p:cNvSpPr/>
              <p:nvPr/>
            </p:nvSpPr>
            <p:spPr>
              <a:xfrm>
                <a:off x="1965842" y="2119195"/>
                <a:ext cx="14757" cy="26026"/>
              </a:xfrm>
              <a:custGeom>
                <a:avLst/>
                <a:gdLst/>
                <a:ahLst/>
                <a:cxnLst/>
                <a:rect l="l" t="t" r="r" b="b"/>
                <a:pathLst>
                  <a:path w="423" h="746" extrusionOk="0">
                    <a:moveTo>
                      <a:pt x="423" y="1"/>
                    </a:moveTo>
                    <a:lnTo>
                      <a:pt x="423" y="1"/>
                    </a:lnTo>
                    <a:cubicBezTo>
                      <a:pt x="356" y="134"/>
                      <a:pt x="323" y="268"/>
                      <a:pt x="257" y="401"/>
                    </a:cubicBezTo>
                    <a:cubicBezTo>
                      <a:pt x="200" y="523"/>
                      <a:pt x="111" y="634"/>
                      <a:pt x="0" y="679"/>
                    </a:cubicBezTo>
                    <a:lnTo>
                      <a:pt x="34" y="746"/>
                    </a:lnTo>
                    <a:cubicBezTo>
                      <a:pt x="101" y="701"/>
                      <a:pt x="168" y="679"/>
                      <a:pt x="212" y="612"/>
                    </a:cubicBezTo>
                    <a:cubicBezTo>
                      <a:pt x="257" y="557"/>
                      <a:pt x="289" y="490"/>
                      <a:pt x="312" y="412"/>
                    </a:cubicBezTo>
                    <a:cubicBezTo>
                      <a:pt x="356" y="278"/>
                      <a:pt x="378" y="145"/>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8"/>
              <p:cNvSpPr/>
              <p:nvPr/>
            </p:nvSpPr>
            <p:spPr>
              <a:xfrm>
                <a:off x="1974774" y="2113787"/>
                <a:ext cx="53971" cy="56657"/>
              </a:xfrm>
              <a:custGeom>
                <a:avLst/>
                <a:gdLst/>
                <a:ahLst/>
                <a:cxnLst/>
                <a:rect l="l" t="t" r="r" b="b"/>
                <a:pathLst>
                  <a:path w="1547" h="1624" extrusionOk="0">
                    <a:moveTo>
                      <a:pt x="1146" y="0"/>
                    </a:moveTo>
                    <a:lnTo>
                      <a:pt x="1146" y="0"/>
                    </a:lnTo>
                    <a:cubicBezTo>
                      <a:pt x="1057" y="55"/>
                      <a:pt x="979" y="134"/>
                      <a:pt x="923" y="222"/>
                    </a:cubicBezTo>
                    <a:cubicBezTo>
                      <a:pt x="868" y="311"/>
                      <a:pt x="812" y="400"/>
                      <a:pt x="745" y="489"/>
                    </a:cubicBezTo>
                    <a:cubicBezTo>
                      <a:pt x="623" y="645"/>
                      <a:pt x="456" y="779"/>
                      <a:pt x="267" y="845"/>
                    </a:cubicBezTo>
                    <a:lnTo>
                      <a:pt x="278" y="890"/>
                    </a:lnTo>
                    <a:cubicBezTo>
                      <a:pt x="211" y="856"/>
                      <a:pt x="156" y="845"/>
                      <a:pt x="78" y="823"/>
                    </a:cubicBezTo>
                    <a:lnTo>
                      <a:pt x="1" y="890"/>
                    </a:lnTo>
                    <a:cubicBezTo>
                      <a:pt x="267" y="945"/>
                      <a:pt x="534" y="1135"/>
                      <a:pt x="767" y="1290"/>
                    </a:cubicBezTo>
                    <a:cubicBezTo>
                      <a:pt x="890" y="1368"/>
                      <a:pt x="1012" y="1446"/>
                      <a:pt x="1135" y="1513"/>
                    </a:cubicBezTo>
                    <a:cubicBezTo>
                      <a:pt x="1268" y="1568"/>
                      <a:pt x="1413" y="1612"/>
                      <a:pt x="1546" y="1624"/>
                    </a:cubicBezTo>
                    <a:cubicBezTo>
                      <a:pt x="1413" y="1612"/>
                      <a:pt x="1279" y="1557"/>
                      <a:pt x="1146" y="1490"/>
                    </a:cubicBezTo>
                    <a:cubicBezTo>
                      <a:pt x="1024" y="1424"/>
                      <a:pt x="913" y="1335"/>
                      <a:pt x="801" y="1246"/>
                    </a:cubicBezTo>
                    <a:cubicBezTo>
                      <a:pt x="690" y="1157"/>
                      <a:pt x="579" y="1068"/>
                      <a:pt x="456" y="989"/>
                    </a:cubicBezTo>
                    <a:cubicBezTo>
                      <a:pt x="412" y="957"/>
                      <a:pt x="367" y="934"/>
                      <a:pt x="312" y="912"/>
                    </a:cubicBezTo>
                    <a:cubicBezTo>
                      <a:pt x="501" y="812"/>
                      <a:pt x="668" y="678"/>
                      <a:pt x="779" y="512"/>
                    </a:cubicBezTo>
                    <a:cubicBezTo>
                      <a:pt x="834" y="423"/>
                      <a:pt x="879" y="322"/>
                      <a:pt x="935" y="233"/>
                    </a:cubicBezTo>
                    <a:cubicBezTo>
                      <a:pt x="990" y="144"/>
                      <a:pt x="1057" y="55"/>
                      <a:pt x="11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8"/>
              <p:cNvSpPr/>
              <p:nvPr/>
            </p:nvSpPr>
            <p:spPr>
              <a:xfrm>
                <a:off x="2005057" y="2117834"/>
                <a:ext cx="47342" cy="26619"/>
              </a:xfrm>
              <a:custGeom>
                <a:avLst/>
                <a:gdLst/>
                <a:ahLst/>
                <a:cxnLst/>
                <a:rect l="l" t="t" r="r" b="b"/>
                <a:pathLst>
                  <a:path w="1357" h="763" extrusionOk="0">
                    <a:moveTo>
                      <a:pt x="1286" y="0"/>
                    </a:moveTo>
                    <a:cubicBezTo>
                      <a:pt x="1177" y="0"/>
                      <a:pt x="1072" y="40"/>
                      <a:pt x="989" y="95"/>
                    </a:cubicBezTo>
                    <a:cubicBezTo>
                      <a:pt x="878" y="173"/>
                      <a:pt x="789" y="262"/>
                      <a:pt x="690" y="340"/>
                    </a:cubicBezTo>
                    <a:cubicBezTo>
                      <a:pt x="489" y="507"/>
                      <a:pt x="245" y="629"/>
                      <a:pt x="0" y="718"/>
                    </a:cubicBezTo>
                    <a:lnTo>
                      <a:pt x="100" y="762"/>
                    </a:lnTo>
                    <a:cubicBezTo>
                      <a:pt x="334" y="663"/>
                      <a:pt x="522" y="551"/>
                      <a:pt x="712" y="373"/>
                    </a:cubicBezTo>
                    <a:cubicBezTo>
                      <a:pt x="801" y="284"/>
                      <a:pt x="890" y="184"/>
                      <a:pt x="1001" y="117"/>
                    </a:cubicBezTo>
                    <a:cubicBezTo>
                      <a:pt x="1091" y="47"/>
                      <a:pt x="1199" y="4"/>
                      <a:pt x="1318" y="4"/>
                    </a:cubicBezTo>
                    <a:cubicBezTo>
                      <a:pt x="1331" y="4"/>
                      <a:pt x="1344" y="5"/>
                      <a:pt x="1357" y="6"/>
                    </a:cubicBezTo>
                    <a:cubicBezTo>
                      <a:pt x="1333" y="2"/>
                      <a:pt x="1310" y="0"/>
                      <a:pt x="128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8"/>
              <p:cNvSpPr/>
              <p:nvPr/>
            </p:nvSpPr>
            <p:spPr>
              <a:xfrm>
                <a:off x="2006592" y="1913912"/>
                <a:ext cx="109442" cy="105500"/>
              </a:xfrm>
              <a:custGeom>
                <a:avLst/>
                <a:gdLst/>
                <a:ahLst/>
                <a:cxnLst/>
                <a:rect l="l" t="t" r="r" b="b"/>
                <a:pathLst>
                  <a:path w="3137" h="3024" extrusionOk="0">
                    <a:moveTo>
                      <a:pt x="2372" y="0"/>
                    </a:moveTo>
                    <a:cubicBezTo>
                      <a:pt x="2360" y="0"/>
                      <a:pt x="2348" y="0"/>
                      <a:pt x="2336" y="1"/>
                    </a:cubicBezTo>
                    <a:cubicBezTo>
                      <a:pt x="1958" y="23"/>
                      <a:pt x="957" y="502"/>
                      <a:pt x="389" y="1369"/>
                    </a:cubicBezTo>
                    <a:cubicBezTo>
                      <a:pt x="11" y="1936"/>
                      <a:pt x="1" y="2403"/>
                      <a:pt x="1" y="2403"/>
                    </a:cubicBezTo>
                    <a:lnTo>
                      <a:pt x="89" y="2336"/>
                    </a:lnTo>
                    <a:cubicBezTo>
                      <a:pt x="89" y="2336"/>
                      <a:pt x="167" y="2626"/>
                      <a:pt x="824" y="2870"/>
                    </a:cubicBezTo>
                    <a:cubicBezTo>
                      <a:pt x="1072" y="2963"/>
                      <a:pt x="1299" y="3023"/>
                      <a:pt x="1515" y="3023"/>
                    </a:cubicBezTo>
                    <a:cubicBezTo>
                      <a:pt x="1870" y="3023"/>
                      <a:pt x="2193" y="2859"/>
                      <a:pt x="2525" y="2403"/>
                    </a:cubicBezTo>
                    <a:cubicBezTo>
                      <a:pt x="3048" y="1669"/>
                      <a:pt x="3137" y="890"/>
                      <a:pt x="3004" y="512"/>
                    </a:cubicBezTo>
                    <a:cubicBezTo>
                      <a:pt x="2864" y="138"/>
                      <a:pt x="2684" y="0"/>
                      <a:pt x="237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8"/>
              <p:cNvSpPr/>
              <p:nvPr/>
            </p:nvSpPr>
            <p:spPr>
              <a:xfrm>
                <a:off x="2025222" y="1913912"/>
                <a:ext cx="89661" cy="66426"/>
              </a:xfrm>
              <a:custGeom>
                <a:avLst/>
                <a:gdLst/>
                <a:ahLst/>
                <a:cxnLst/>
                <a:rect l="l" t="t" r="r" b="b"/>
                <a:pathLst>
                  <a:path w="2570" h="1904" extrusionOk="0">
                    <a:moveTo>
                      <a:pt x="1838" y="0"/>
                    </a:moveTo>
                    <a:cubicBezTo>
                      <a:pt x="1826" y="0"/>
                      <a:pt x="1814" y="0"/>
                      <a:pt x="1802" y="1"/>
                    </a:cubicBezTo>
                    <a:cubicBezTo>
                      <a:pt x="1457" y="23"/>
                      <a:pt x="579" y="423"/>
                      <a:pt x="0" y="1157"/>
                    </a:cubicBezTo>
                    <a:cubicBezTo>
                      <a:pt x="62" y="1169"/>
                      <a:pt x="124" y="1174"/>
                      <a:pt x="187" y="1174"/>
                    </a:cubicBezTo>
                    <a:cubicBezTo>
                      <a:pt x="472" y="1174"/>
                      <a:pt x="770" y="1076"/>
                      <a:pt x="1054" y="1076"/>
                    </a:cubicBezTo>
                    <a:cubicBezTo>
                      <a:pt x="1185" y="1076"/>
                      <a:pt x="1313" y="1096"/>
                      <a:pt x="1435" y="1157"/>
                    </a:cubicBezTo>
                    <a:cubicBezTo>
                      <a:pt x="1657" y="1280"/>
                      <a:pt x="1768" y="1525"/>
                      <a:pt x="1924" y="1713"/>
                    </a:cubicBezTo>
                    <a:cubicBezTo>
                      <a:pt x="2025" y="1814"/>
                      <a:pt x="2158" y="1881"/>
                      <a:pt x="2280" y="1903"/>
                    </a:cubicBezTo>
                    <a:cubicBezTo>
                      <a:pt x="2547" y="1335"/>
                      <a:pt x="2569" y="801"/>
                      <a:pt x="2470" y="512"/>
                    </a:cubicBezTo>
                    <a:cubicBezTo>
                      <a:pt x="2330" y="138"/>
                      <a:pt x="2150" y="0"/>
                      <a:pt x="183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8"/>
              <p:cNvSpPr/>
              <p:nvPr/>
            </p:nvSpPr>
            <p:spPr>
              <a:xfrm>
                <a:off x="2013953" y="1991469"/>
                <a:ext cx="51668" cy="10920"/>
              </a:xfrm>
              <a:custGeom>
                <a:avLst/>
                <a:gdLst/>
                <a:ahLst/>
                <a:cxnLst/>
                <a:rect l="l" t="t" r="r" b="b"/>
                <a:pathLst>
                  <a:path w="1481" h="313" extrusionOk="0">
                    <a:moveTo>
                      <a:pt x="44" y="1"/>
                    </a:moveTo>
                    <a:cubicBezTo>
                      <a:pt x="29" y="1"/>
                      <a:pt x="15" y="1"/>
                      <a:pt x="0" y="2"/>
                    </a:cubicBezTo>
                    <a:lnTo>
                      <a:pt x="12" y="69"/>
                    </a:lnTo>
                    <a:cubicBezTo>
                      <a:pt x="123" y="69"/>
                      <a:pt x="245" y="103"/>
                      <a:pt x="368" y="136"/>
                    </a:cubicBezTo>
                    <a:cubicBezTo>
                      <a:pt x="479" y="180"/>
                      <a:pt x="601" y="236"/>
                      <a:pt x="724" y="269"/>
                    </a:cubicBezTo>
                    <a:cubicBezTo>
                      <a:pt x="834" y="298"/>
                      <a:pt x="946" y="312"/>
                      <a:pt x="1056" y="312"/>
                    </a:cubicBezTo>
                    <a:cubicBezTo>
                      <a:pt x="1203" y="312"/>
                      <a:pt x="1347" y="287"/>
                      <a:pt x="1480" y="236"/>
                    </a:cubicBezTo>
                    <a:lnTo>
                      <a:pt x="1480" y="236"/>
                    </a:lnTo>
                    <a:cubicBezTo>
                      <a:pt x="1358" y="275"/>
                      <a:pt x="1233" y="294"/>
                      <a:pt x="1107" y="294"/>
                    </a:cubicBezTo>
                    <a:cubicBezTo>
                      <a:pt x="982" y="294"/>
                      <a:pt x="857" y="275"/>
                      <a:pt x="734" y="236"/>
                    </a:cubicBezTo>
                    <a:cubicBezTo>
                      <a:pt x="613" y="192"/>
                      <a:pt x="501" y="136"/>
                      <a:pt x="390" y="91"/>
                    </a:cubicBezTo>
                    <a:cubicBezTo>
                      <a:pt x="280" y="41"/>
                      <a:pt x="170" y="1"/>
                      <a:pt x="4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8"/>
              <p:cNvSpPr/>
              <p:nvPr/>
            </p:nvSpPr>
            <p:spPr>
              <a:xfrm>
                <a:off x="2029862" y="1977548"/>
                <a:ext cx="60565" cy="6733"/>
              </a:xfrm>
              <a:custGeom>
                <a:avLst/>
                <a:gdLst/>
                <a:ahLst/>
                <a:cxnLst/>
                <a:rect l="l" t="t" r="r" b="b"/>
                <a:pathLst>
                  <a:path w="1736" h="193" extrusionOk="0">
                    <a:moveTo>
                      <a:pt x="319" y="1"/>
                    </a:moveTo>
                    <a:cubicBezTo>
                      <a:pt x="248" y="1"/>
                      <a:pt x="179" y="7"/>
                      <a:pt x="112" y="23"/>
                    </a:cubicBezTo>
                    <a:lnTo>
                      <a:pt x="1" y="168"/>
                    </a:lnTo>
                    <a:cubicBezTo>
                      <a:pt x="112" y="137"/>
                      <a:pt x="345" y="88"/>
                      <a:pt x="486" y="88"/>
                    </a:cubicBezTo>
                    <a:cubicBezTo>
                      <a:pt x="499" y="88"/>
                      <a:pt x="512" y="89"/>
                      <a:pt x="523" y="90"/>
                    </a:cubicBezTo>
                    <a:cubicBezTo>
                      <a:pt x="657" y="101"/>
                      <a:pt x="790" y="124"/>
                      <a:pt x="924" y="146"/>
                    </a:cubicBezTo>
                    <a:cubicBezTo>
                      <a:pt x="1057" y="168"/>
                      <a:pt x="1202" y="190"/>
                      <a:pt x="1336" y="190"/>
                    </a:cubicBezTo>
                    <a:cubicBezTo>
                      <a:pt x="1356" y="192"/>
                      <a:pt x="1377" y="193"/>
                      <a:pt x="1399" y="193"/>
                    </a:cubicBezTo>
                    <a:cubicBezTo>
                      <a:pt x="1516" y="193"/>
                      <a:pt x="1642" y="167"/>
                      <a:pt x="1736" y="101"/>
                    </a:cubicBezTo>
                    <a:lnTo>
                      <a:pt x="1736" y="101"/>
                    </a:lnTo>
                    <a:cubicBezTo>
                      <a:pt x="1646" y="158"/>
                      <a:pt x="1545" y="173"/>
                      <a:pt x="1446" y="173"/>
                    </a:cubicBezTo>
                    <a:cubicBezTo>
                      <a:pt x="1409" y="173"/>
                      <a:pt x="1372" y="171"/>
                      <a:pt x="1336" y="168"/>
                    </a:cubicBezTo>
                    <a:cubicBezTo>
                      <a:pt x="1202" y="156"/>
                      <a:pt x="1069" y="134"/>
                      <a:pt x="935" y="101"/>
                    </a:cubicBezTo>
                    <a:cubicBezTo>
                      <a:pt x="802" y="67"/>
                      <a:pt x="668" y="35"/>
                      <a:pt x="535" y="12"/>
                    </a:cubicBezTo>
                    <a:cubicBezTo>
                      <a:pt x="462" y="7"/>
                      <a:pt x="390" y="1"/>
                      <a:pt x="31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8"/>
              <p:cNvSpPr/>
              <p:nvPr/>
            </p:nvSpPr>
            <p:spPr>
              <a:xfrm>
                <a:off x="2064402" y="1960488"/>
                <a:ext cx="37260" cy="4675"/>
              </a:xfrm>
              <a:custGeom>
                <a:avLst/>
                <a:gdLst/>
                <a:ahLst/>
                <a:cxnLst/>
                <a:rect l="l" t="t" r="r" b="b"/>
                <a:pathLst>
                  <a:path w="1068" h="134" extrusionOk="0">
                    <a:moveTo>
                      <a:pt x="1068" y="0"/>
                    </a:moveTo>
                    <a:lnTo>
                      <a:pt x="1068" y="0"/>
                    </a:lnTo>
                    <a:cubicBezTo>
                      <a:pt x="1001" y="56"/>
                      <a:pt x="912" y="79"/>
                      <a:pt x="823" y="89"/>
                    </a:cubicBezTo>
                    <a:cubicBezTo>
                      <a:pt x="746" y="89"/>
                      <a:pt x="657" y="89"/>
                      <a:pt x="579" y="79"/>
                    </a:cubicBezTo>
                    <a:cubicBezTo>
                      <a:pt x="490" y="67"/>
                      <a:pt x="401" y="56"/>
                      <a:pt x="312" y="56"/>
                    </a:cubicBezTo>
                    <a:cubicBezTo>
                      <a:pt x="223" y="56"/>
                      <a:pt x="168" y="67"/>
                      <a:pt x="89" y="67"/>
                    </a:cubicBezTo>
                    <a:lnTo>
                      <a:pt x="0" y="134"/>
                    </a:lnTo>
                    <a:cubicBezTo>
                      <a:pt x="89" y="134"/>
                      <a:pt x="234" y="123"/>
                      <a:pt x="323" y="112"/>
                    </a:cubicBezTo>
                    <a:cubicBezTo>
                      <a:pt x="349" y="108"/>
                      <a:pt x="376" y="107"/>
                      <a:pt x="404" y="107"/>
                    </a:cubicBezTo>
                    <a:cubicBezTo>
                      <a:pt x="459" y="107"/>
                      <a:pt x="516" y="112"/>
                      <a:pt x="568" y="112"/>
                    </a:cubicBezTo>
                    <a:cubicBezTo>
                      <a:pt x="613" y="112"/>
                      <a:pt x="659" y="115"/>
                      <a:pt x="704" y="115"/>
                    </a:cubicBezTo>
                    <a:cubicBezTo>
                      <a:pt x="748" y="115"/>
                      <a:pt x="791" y="112"/>
                      <a:pt x="835" y="101"/>
                    </a:cubicBezTo>
                    <a:cubicBezTo>
                      <a:pt x="912" y="89"/>
                      <a:pt x="1001" y="56"/>
                      <a:pt x="10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8"/>
              <p:cNvSpPr/>
              <p:nvPr/>
            </p:nvSpPr>
            <p:spPr>
              <a:xfrm>
                <a:off x="2012802" y="1945730"/>
                <a:ext cx="25642" cy="45842"/>
              </a:xfrm>
              <a:custGeom>
                <a:avLst/>
                <a:gdLst/>
                <a:ahLst/>
                <a:cxnLst/>
                <a:rect l="l" t="t" r="r" b="b"/>
                <a:pathLst>
                  <a:path w="735" h="1314" extrusionOk="0">
                    <a:moveTo>
                      <a:pt x="734" y="1"/>
                    </a:moveTo>
                    <a:lnTo>
                      <a:pt x="734" y="1"/>
                    </a:lnTo>
                    <a:cubicBezTo>
                      <a:pt x="634" y="68"/>
                      <a:pt x="567" y="179"/>
                      <a:pt x="512" y="279"/>
                    </a:cubicBezTo>
                    <a:lnTo>
                      <a:pt x="379" y="613"/>
                    </a:lnTo>
                    <a:cubicBezTo>
                      <a:pt x="345" y="724"/>
                      <a:pt x="300" y="835"/>
                      <a:pt x="256" y="947"/>
                    </a:cubicBezTo>
                    <a:cubicBezTo>
                      <a:pt x="201" y="1058"/>
                      <a:pt x="78" y="1236"/>
                      <a:pt x="0" y="1313"/>
                    </a:cubicBezTo>
                    <a:lnTo>
                      <a:pt x="156" y="1313"/>
                    </a:lnTo>
                    <a:cubicBezTo>
                      <a:pt x="245" y="1213"/>
                      <a:pt x="290" y="1091"/>
                      <a:pt x="323" y="979"/>
                    </a:cubicBezTo>
                    <a:cubicBezTo>
                      <a:pt x="367" y="858"/>
                      <a:pt x="401" y="746"/>
                      <a:pt x="434" y="635"/>
                    </a:cubicBezTo>
                    <a:cubicBezTo>
                      <a:pt x="468" y="524"/>
                      <a:pt x="501" y="401"/>
                      <a:pt x="545" y="290"/>
                    </a:cubicBezTo>
                    <a:cubicBezTo>
                      <a:pt x="579" y="179"/>
                      <a:pt x="634" y="68"/>
                      <a:pt x="7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8"/>
              <p:cNvSpPr/>
              <p:nvPr/>
            </p:nvSpPr>
            <p:spPr>
              <a:xfrm>
                <a:off x="2039980" y="1941474"/>
                <a:ext cx="18630" cy="34574"/>
              </a:xfrm>
              <a:custGeom>
                <a:avLst/>
                <a:gdLst/>
                <a:ahLst/>
                <a:cxnLst/>
                <a:rect l="l" t="t" r="r" b="b"/>
                <a:pathLst>
                  <a:path w="534" h="991" extrusionOk="0">
                    <a:moveTo>
                      <a:pt x="534" y="1"/>
                    </a:moveTo>
                    <a:cubicBezTo>
                      <a:pt x="411" y="134"/>
                      <a:pt x="367" y="323"/>
                      <a:pt x="300" y="501"/>
                    </a:cubicBezTo>
                    <a:cubicBezTo>
                      <a:pt x="267" y="579"/>
                      <a:pt x="233" y="668"/>
                      <a:pt x="178" y="735"/>
                    </a:cubicBezTo>
                    <a:cubicBezTo>
                      <a:pt x="133" y="812"/>
                      <a:pt x="67" y="879"/>
                      <a:pt x="0" y="935"/>
                    </a:cubicBezTo>
                    <a:lnTo>
                      <a:pt x="45" y="990"/>
                    </a:lnTo>
                    <a:cubicBezTo>
                      <a:pt x="111" y="923"/>
                      <a:pt x="178" y="846"/>
                      <a:pt x="222" y="768"/>
                    </a:cubicBezTo>
                    <a:cubicBezTo>
                      <a:pt x="278" y="690"/>
                      <a:pt x="311" y="601"/>
                      <a:pt x="334" y="512"/>
                    </a:cubicBezTo>
                    <a:cubicBezTo>
                      <a:pt x="389" y="334"/>
                      <a:pt x="423" y="145"/>
                      <a:pt x="5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8"/>
              <p:cNvSpPr/>
              <p:nvPr/>
            </p:nvSpPr>
            <p:spPr>
              <a:xfrm>
                <a:off x="2071798" y="1938369"/>
                <a:ext cx="30666" cy="22921"/>
              </a:xfrm>
              <a:custGeom>
                <a:avLst/>
                <a:gdLst/>
                <a:ahLst/>
                <a:cxnLst/>
                <a:rect l="l" t="t" r="r" b="b"/>
                <a:pathLst>
                  <a:path w="879" h="657" extrusionOk="0">
                    <a:moveTo>
                      <a:pt x="878" y="1"/>
                    </a:moveTo>
                    <a:cubicBezTo>
                      <a:pt x="801" y="1"/>
                      <a:pt x="712" y="11"/>
                      <a:pt x="634" y="56"/>
                    </a:cubicBezTo>
                    <a:cubicBezTo>
                      <a:pt x="556" y="100"/>
                      <a:pt x="489" y="167"/>
                      <a:pt x="445" y="234"/>
                    </a:cubicBezTo>
                    <a:cubicBezTo>
                      <a:pt x="400" y="312"/>
                      <a:pt x="356" y="379"/>
                      <a:pt x="300" y="446"/>
                    </a:cubicBezTo>
                    <a:cubicBezTo>
                      <a:pt x="245" y="501"/>
                      <a:pt x="67" y="624"/>
                      <a:pt x="0" y="657"/>
                    </a:cubicBezTo>
                    <a:lnTo>
                      <a:pt x="144" y="657"/>
                    </a:lnTo>
                    <a:cubicBezTo>
                      <a:pt x="222" y="612"/>
                      <a:pt x="289" y="545"/>
                      <a:pt x="334" y="479"/>
                    </a:cubicBezTo>
                    <a:cubicBezTo>
                      <a:pt x="400" y="412"/>
                      <a:pt x="433" y="334"/>
                      <a:pt x="478" y="256"/>
                    </a:cubicBezTo>
                    <a:cubicBezTo>
                      <a:pt x="522" y="179"/>
                      <a:pt x="567" y="112"/>
                      <a:pt x="645" y="68"/>
                    </a:cubicBezTo>
                    <a:cubicBezTo>
                      <a:pt x="712" y="23"/>
                      <a:pt x="801" y="1"/>
                      <a:pt x="8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8"/>
              <p:cNvSpPr/>
              <p:nvPr/>
            </p:nvSpPr>
            <p:spPr>
              <a:xfrm>
                <a:off x="1987194" y="1684800"/>
                <a:ext cx="90045" cy="144225"/>
              </a:xfrm>
              <a:custGeom>
                <a:avLst/>
                <a:gdLst/>
                <a:ahLst/>
                <a:cxnLst/>
                <a:rect l="l" t="t" r="r" b="b"/>
                <a:pathLst>
                  <a:path w="2581" h="4134" extrusionOk="0">
                    <a:moveTo>
                      <a:pt x="1900" y="1"/>
                    </a:moveTo>
                    <a:cubicBezTo>
                      <a:pt x="1531" y="1"/>
                      <a:pt x="633" y="809"/>
                      <a:pt x="345" y="1597"/>
                    </a:cubicBezTo>
                    <a:cubicBezTo>
                      <a:pt x="33" y="2420"/>
                      <a:pt x="0" y="2620"/>
                      <a:pt x="122" y="3075"/>
                    </a:cubicBezTo>
                    <a:cubicBezTo>
                      <a:pt x="234" y="3532"/>
                      <a:pt x="423" y="3720"/>
                      <a:pt x="423" y="3720"/>
                    </a:cubicBezTo>
                    <a:cubicBezTo>
                      <a:pt x="514" y="3871"/>
                      <a:pt x="763" y="4133"/>
                      <a:pt x="1078" y="4133"/>
                    </a:cubicBezTo>
                    <a:cubicBezTo>
                      <a:pt x="1183" y="4133"/>
                      <a:pt x="1296" y="4104"/>
                      <a:pt x="1412" y="4032"/>
                    </a:cubicBezTo>
                    <a:cubicBezTo>
                      <a:pt x="1891" y="3743"/>
                      <a:pt x="2436" y="2153"/>
                      <a:pt x="2502" y="1597"/>
                    </a:cubicBezTo>
                    <a:cubicBezTo>
                      <a:pt x="2581" y="1040"/>
                      <a:pt x="2269" y="72"/>
                      <a:pt x="1946" y="6"/>
                    </a:cubicBezTo>
                    <a:cubicBezTo>
                      <a:pt x="1932" y="2"/>
                      <a:pt x="1917" y="1"/>
                      <a:pt x="19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8"/>
              <p:cNvSpPr/>
              <p:nvPr/>
            </p:nvSpPr>
            <p:spPr>
              <a:xfrm>
                <a:off x="1987961" y="1684800"/>
                <a:ext cx="82300" cy="99534"/>
              </a:xfrm>
              <a:custGeom>
                <a:avLst/>
                <a:gdLst/>
                <a:ahLst/>
                <a:cxnLst/>
                <a:rect l="l" t="t" r="r" b="b"/>
                <a:pathLst>
                  <a:path w="2359" h="2853" extrusionOk="0">
                    <a:moveTo>
                      <a:pt x="1878" y="1"/>
                    </a:moveTo>
                    <a:cubicBezTo>
                      <a:pt x="1509" y="1"/>
                      <a:pt x="611" y="809"/>
                      <a:pt x="323" y="1597"/>
                    </a:cubicBezTo>
                    <a:cubicBezTo>
                      <a:pt x="67" y="2275"/>
                      <a:pt x="1" y="2531"/>
                      <a:pt x="45" y="2853"/>
                    </a:cubicBezTo>
                    <a:cubicBezTo>
                      <a:pt x="201" y="2575"/>
                      <a:pt x="379" y="2308"/>
                      <a:pt x="601" y="2074"/>
                    </a:cubicBezTo>
                    <a:cubicBezTo>
                      <a:pt x="913" y="1752"/>
                      <a:pt x="1279" y="1508"/>
                      <a:pt x="1647" y="1263"/>
                    </a:cubicBezTo>
                    <a:cubicBezTo>
                      <a:pt x="1902" y="1073"/>
                      <a:pt x="2158" y="885"/>
                      <a:pt x="2359" y="640"/>
                    </a:cubicBezTo>
                    <a:cubicBezTo>
                      <a:pt x="2258" y="306"/>
                      <a:pt x="2092" y="39"/>
                      <a:pt x="1924" y="6"/>
                    </a:cubicBezTo>
                    <a:cubicBezTo>
                      <a:pt x="1910" y="2"/>
                      <a:pt x="1895" y="1"/>
                      <a:pt x="187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8"/>
              <p:cNvSpPr/>
              <p:nvPr/>
            </p:nvSpPr>
            <p:spPr>
              <a:xfrm>
                <a:off x="2006592" y="1769439"/>
                <a:ext cx="43854" cy="32759"/>
              </a:xfrm>
              <a:custGeom>
                <a:avLst/>
                <a:gdLst/>
                <a:ahLst/>
                <a:cxnLst/>
                <a:rect l="l" t="t" r="r" b="b"/>
                <a:pathLst>
                  <a:path w="1257" h="939" extrusionOk="0">
                    <a:moveTo>
                      <a:pt x="993" y="0"/>
                    </a:moveTo>
                    <a:cubicBezTo>
                      <a:pt x="944" y="0"/>
                      <a:pt x="895" y="10"/>
                      <a:pt x="846" y="26"/>
                    </a:cubicBezTo>
                    <a:cubicBezTo>
                      <a:pt x="712" y="71"/>
                      <a:pt x="601" y="171"/>
                      <a:pt x="512" y="271"/>
                    </a:cubicBezTo>
                    <a:cubicBezTo>
                      <a:pt x="412" y="372"/>
                      <a:pt x="323" y="471"/>
                      <a:pt x="234" y="572"/>
                    </a:cubicBezTo>
                    <a:cubicBezTo>
                      <a:pt x="134" y="661"/>
                      <a:pt x="100" y="761"/>
                      <a:pt x="1" y="839"/>
                    </a:cubicBezTo>
                    <a:lnTo>
                      <a:pt x="23" y="938"/>
                    </a:lnTo>
                    <a:cubicBezTo>
                      <a:pt x="122" y="839"/>
                      <a:pt x="211" y="738"/>
                      <a:pt x="300" y="627"/>
                    </a:cubicBezTo>
                    <a:cubicBezTo>
                      <a:pt x="389" y="527"/>
                      <a:pt x="468" y="416"/>
                      <a:pt x="557" y="316"/>
                    </a:cubicBezTo>
                    <a:cubicBezTo>
                      <a:pt x="646" y="204"/>
                      <a:pt x="735" y="115"/>
                      <a:pt x="856" y="60"/>
                    </a:cubicBezTo>
                    <a:cubicBezTo>
                      <a:pt x="913" y="26"/>
                      <a:pt x="979" y="16"/>
                      <a:pt x="1046" y="16"/>
                    </a:cubicBezTo>
                    <a:cubicBezTo>
                      <a:pt x="1079" y="16"/>
                      <a:pt x="1114" y="18"/>
                      <a:pt x="1149" y="18"/>
                    </a:cubicBezTo>
                    <a:cubicBezTo>
                      <a:pt x="1186" y="18"/>
                      <a:pt x="1223" y="16"/>
                      <a:pt x="1257" y="4"/>
                    </a:cubicBezTo>
                    <a:lnTo>
                      <a:pt x="1257" y="4"/>
                    </a:lnTo>
                    <a:cubicBezTo>
                      <a:pt x="1235" y="8"/>
                      <a:pt x="1212" y="9"/>
                      <a:pt x="1190" y="9"/>
                    </a:cubicBezTo>
                    <a:cubicBezTo>
                      <a:pt x="1144" y="9"/>
                      <a:pt x="1098" y="4"/>
                      <a:pt x="1046" y="4"/>
                    </a:cubicBezTo>
                    <a:cubicBezTo>
                      <a:pt x="1028" y="1"/>
                      <a:pt x="1010" y="0"/>
                      <a:pt x="99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8"/>
              <p:cNvSpPr/>
              <p:nvPr/>
            </p:nvSpPr>
            <p:spPr>
              <a:xfrm>
                <a:off x="2027141" y="1727294"/>
                <a:ext cx="37295" cy="20967"/>
              </a:xfrm>
              <a:custGeom>
                <a:avLst/>
                <a:gdLst/>
                <a:ahLst/>
                <a:cxnLst/>
                <a:rect l="l" t="t" r="r" b="b"/>
                <a:pathLst>
                  <a:path w="1069" h="601" extrusionOk="0">
                    <a:moveTo>
                      <a:pt x="1068" y="0"/>
                    </a:moveTo>
                    <a:lnTo>
                      <a:pt x="1068" y="0"/>
                    </a:lnTo>
                    <a:cubicBezTo>
                      <a:pt x="868" y="23"/>
                      <a:pt x="668" y="67"/>
                      <a:pt x="479" y="144"/>
                    </a:cubicBezTo>
                    <a:cubicBezTo>
                      <a:pt x="390" y="189"/>
                      <a:pt x="290" y="233"/>
                      <a:pt x="201" y="290"/>
                    </a:cubicBezTo>
                    <a:cubicBezTo>
                      <a:pt x="156" y="312"/>
                      <a:pt x="123" y="345"/>
                      <a:pt x="79" y="379"/>
                    </a:cubicBezTo>
                    <a:cubicBezTo>
                      <a:pt x="34" y="401"/>
                      <a:pt x="34" y="411"/>
                      <a:pt x="1" y="478"/>
                    </a:cubicBezTo>
                    <a:lnTo>
                      <a:pt x="1" y="601"/>
                    </a:lnTo>
                    <a:cubicBezTo>
                      <a:pt x="12" y="567"/>
                      <a:pt x="101" y="478"/>
                      <a:pt x="134" y="445"/>
                    </a:cubicBezTo>
                    <a:cubicBezTo>
                      <a:pt x="168" y="411"/>
                      <a:pt x="212" y="379"/>
                      <a:pt x="245" y="356"/>
                    </a:cubicBezTo>
                    <a:cubicBezTo>
                      <a:pt x="334" y="290"/>
                      <a:pt x="413" y="245"/>
                      <a:pt x="501" y="201"/>
                    </a:cubicBezTo>
                    <a:cubicBezTo>
                      <a:pt x="679" y="100"/>
                      <a:pt x="868" y="33"/>
                      <a:pt x="10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8"/>
              <p:cNvSpPr/>
              <p:nvPr/>
            </p:nvSpPr>
            <p:spPr>
              <a:xfrm>
                <a:off x="2037642" y="1709815"/>
                <a:ext cx="20584" cy="12455"/>
              </a:xfrm>
              <a:custGeom>
                <a:avLst/>
                <a:gdLst/>
                <a:ahLst/>
                <a:cxnLst/>
                <a:rect l="l" t="t" r="r" b="b"/>
                <a:pathLst>
                  <a:path w="590" h="357" extrusionOk="0">
                    <a:moveTo>
                      <a:pt x="589" y="0"/>
                    </a:moveTo>
                    <a:lnTo>
                      <a:pt x="589" y="0"/>
                    </a:lnTo>
                    <a:cubicBezTo>
                      <a:pt x="512" y="79"/>
                      <a:pt x="411" y="123"/>
                      <a:pt x="312" y="168"/>
                    </a:cubicBezTo>
                    <a:cubicBezTo>
                      <a:pt x="256" y="190"/>
                      <a:pt x="200" y="201"/>
                      <a:pt x="156" y="234"/>
                    </a:cubicBezTo>
                    <a:cubicBezTo>
                      <a:pt x="122" y="245"/>
                      <a:pt x="100" y="257"/>
                      <a:pt x="78" y="267"/>
                    </a:cubicBezTo>
                    <a:lnTo>
                      <a:pt x="33" y="290"/>
                    </a:lnTo>
                    <a:cubicBezTo>
                      <a:pt x="33" y="301"/>
                      <a:pt x="23" y="301"/>
                      <a:pt x="11" y="312"/>
                    </a:cubicBezTo>
                    <a:cubicBezTo>
                      <a:pt x="11" y="323"/>
                      <a:pt x="0" y="334"/>
                      <a:pt x="0" y="356"/>
                    </a:cubicBezTo>
                    <a:lnTo>
                      <a:pt x="112" y="323"/>
                    </a:lnTo>
                    <a:cubicBezTo>
                      <a:pt x="134" y="312"/>
                      <a:pt x="156" y="290"/>
                      <a:pt x="178" y="279"/>
                    </a:cubicBezTo>
                    <a:cubicBezTo>
                      <a:pt x="223" y="245"/>
                      <a:pt x="278" y="223"/>
                      <a:pt x="322" y="201"/>
                    </a:cubicBezTo>
                    <a:cubicBezTo>
                      <a:pt x="423" y="145"/>
                      <a:pt x="523" y="89"/>
                      <a:pt x="5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8"/>
              <p:cNvSpPr/>
              <p:nvPr/>
            </p:nvSpPr>
            <p:spPr>
              <a:xfrm>
                <a:off x="2008929" y="1726527"/>
                <a:ext cx="5442" cy="62484"/>
              </a:xfrm>
              <a:custGeom>
                <a:avLst/>
                <a:gdLst/>
                <a:ahLst/>
                <a:cxnLst/>
                <a:rect l="l" t="t" r="r" b="b"/>
                <a:pathLst>
                  <a:path w="156" h="1791" extrusionOk="0">
                    <a:moveTo>
                      <a:pt x="55" y="0"/>
                    </a:moveTo>
                    <a:cubicBezTo>
                      <a:pt x="22" y="278"/>
                      <a:pt x="33" y="567"/>
                      <a:pt x="45" y="845"/>
                    </a:cubicBezTo>
                    <a:cubicBezTo>
                      <a:pt x="55" y="1135"/>
                      <a:pt x="67" y="1523"/>
                      <a:pt x="0" y="1790"/>
                    </a:cubicBezTo>
                    <a:lnTo>
                      <a:pt x="100" y="1701"/>
                    </a:lnTo>
                    <a:cubicBezTo>
                      <a:pt x="156" y="1412"/>
                      <a:pt x="134" y="1123"/>
                      <a:pt x="100" y="845"/>
                    </a:cubicBezTo>
                    <a:cubicBezTo>
                      <a:pt x="78" y="567"/>
                      <a:pt x="33" y="278"/>
                      <a:pt x="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8"/>
              <p:cNvSpPr/>
              <p:nvPr/>
            </p:nvSpPr>
            <p:spPr>
              <a:xfrm>
                <a:off x="2029862" y="1714106"/>
                <a:ext cx="4291" cy="22537"/>
              </a:xfrm>
              <a:custGeom>
                <a:avLst/>
                <a:gdLst/>
                <a:ahLst/>
                <a:cxnLst/>
                <a:rect l="l" t="t" r="r" b="b"/>
                <a:pathLst>
                  <a:path w="123" h="646" extrusionOk="0">
                    <a:moveTo>
                      <a:pt x="123" y="0"/>
                    </a:moveTo>
                    <a:lnTo>
                      <a:pt x="123" y="0"/>
                    </a:lnTo>
                    <a:cubicBezTo>
                      <a:pt x="45" y="200"/>
                      <a:pt x="1" y="423"/>
                      <a:pt x="1" y="645"/>
                    </a:cubicBezTo>
                    <a:lnTo>
                      <a:pt x="78" y="634"/>
                    </a:lnTo>
                    <a:cubicBezTo>
                      <a:pt x="56" y="423"/>
                      <a:pt x="68" y="211"/>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8"/>
              <p:cNvSpPr/>
              <p:nvPr/>
            </p:nvSpPr>
            <p:spPr>
              <a:xfrm>
                <a:off x="1699260" y="1603476"/>
                <a:ext cx="387286" cy="916564"/>
              </a:xfrm>
              <a:custGeom>
                <a:avLst/>
                <a:gdLst/>
                <a:ahLst/>
                <a:cxnLst/>
                <a:rect l="l" t="t" r="r" b="b"/>
                <a:pathLst>
                  <a:path w="11101" h="26272" extrusionOk="0">
                    <a:moveTo>
                      <a:pt x="6118" y="1"/>
                    </a:moveTo>
                    <a:lnTo>
                      <a:pt x="6062" y="23"/>
                    </a:lnTo>
                    <a:cubicBezTo>
                      <a:pt x="6563" y="1191"/>
                      <a:pt x="6974" y="2403"/>
                      <a:pt x="7275" y="3638"/>
                    </a:cubicBezTo>
                    <a:cubicBezTo>
                      <a:pt x="7419" y="4261"/>
                      <a:pt x="7530" y="4884"/>
                      <a:pt x="7597" y="5518"/>
                    </a:cubicBezTo>
                    <a:cubicBezTo>
                      <a:pt x="7641" y="5918"/>
                      <a:pt x="7686" y="6318"/>
                      <a:pt x="7730" y="6708"/>
                    </a:cubicBezTo>
                    <a:cubicBezTo>
                      <a:pt x="7497" y="6585"/>
                      <a:pt x="7285" y="6430"/>
                      <a:pt x="7085" y="6263"/>
                    </a:cubicBezTo>
                    <a:cubicBezTo>
                      <a:pt x="6852" y="6063"/>
                      <a:pt x="6640" y="5851"/>
                      <a:pt x="6418" y="5629"/>
                    </a:cubicBezTo>
                    <a:cubicBezTo>
                      <a:pt x="6207" y="5418"/>
                      <a:pt x="5984" y="5195"/>
                      <a:pt x="5750" y="4995"/>
                    </a:cubicBezTo>
                    <a:cubicBezTo>
                      <a:pt x="5528" y="4795"/>
                      <a:pt x="5273" y="4606"/>
                      <a:pt x="5006" y="4461"/>
                    </a:cubicBezTo>
                    <a:lnTo>
                      <a:pt x="4983" y="4506"/>
                    </a:lnTo>
                    <a:cubicBezTo>
                      <a:pt x="5250" y="4650"/>
                      <a:pt x="5495" y="4840"/>
                      <a:pt x="5718" y="5040"/>
                    </a:cubicBezTo>
                    <a:cubicBezTo>
                      <a:pt x="5940" y="5240"/>
                      <a:pt x="6151" y="5462"/>
                      <a:pt x="6363" y="5685"/>
                    </a:cubicBezTo>
                    <a:cubicBezTo>
                      <a:pt x="6574" y="5907"/>
                      <a:pt x="6796" y="6130"/>
                      <a:pt x="7030" y="6330"/>
                    </a:cubicBezTo>
                    <a:cubicBezTo>
                      <a:pt x="7241" y="6519"/>
                      <a:pt x="7475" y="6696"/>
                      <a:pt x="7742" y="6842"/>
                    </a:cubicBezTo>
                    <a:cubicBezTo>
                      <a:pt x="7752" y="7030"/>
                      <a:pt x="7775" y="7230"/>
                      <a:pt x="7786" y="7420"/>
                    </a:cubicBezTo>
                    <a:cubicBezTo>
                      <a:pt x="7898" y="8688"/>
                      <a:pt x="7953" y="9966"/>
                      <a:pt x="7841" y="11224"/>
                    </a:cubicBezTo>
                    <a:cubicBezTo>
                      <a:pt x="7831" y="11268"/>
                      <a:pt x="7831" y="11301"/>
                      <a:pt x="7819" y="11346"/>
                    </a:cubicBezTo>
                    <a:cubicBezTo>
                      <a:pt x="7653" y="11145"/>
                      <a:pt x="7475" y="10957"/>
                      <a:pt x="7275" y="10779"/>
                    </a:cubicBezTo>
                    <a:cubicBezTo>
                      <a:pt x="7041" y="10556"/>
                      <a:pt x="6763" y="10389"/>
                      <a:pt x="6507" y="10211"/>
                    </a:cubicBezTo>
                    <a:cubicBezTo>
                      <a:pt x="5973" y="9877"/>
                      <a:pt x="5428" y="9533"/>
                      <a:pt x="4838" y="9288"/>
                    </a:cubicBezTo>
                    <a:lnTo>
                      <a:pt x="4816" y="9333"/>
                    </a:lnTo>
                    <a:cubicBezTo>
                      <a:pt x="5406" y="9588"/>
                      <a:pt x="5928" y="9933"/>
                      <a:pt x="6452" y="10289"/>
                    </a:cubicBezTo>
                    <a:cubicBezTo>
                      <a:pt x="6719" y="10467"/>
                      <a:pt x="6985" y="10634"/>
                      <a:pt x="7208" y="10856"/>
                    </a:cubicBezTo>
                    <a:cubicBezTo>
                      <a:pt x="7419" y="11056"/>
                      <a:pt x="7619" y="11279"/>
                      <a:pt x="7809" y="11513"/>
                    </a:cubicBezTo>
                    <a:cubicBezTo>
                      <a:pt x="7775" y="11724"/>
                      <a:pt x="7742" y="11946"/>
                      <a:pt x="7697" y="12158"/>
                    </a:cubicBezTo>
                    <a:lnTo>
                      <a:pt x="7697" y="12169"/>
                    </a:lnTo>
                    <a:cubicBezTo>
                      <a:pt x="7663" y="12324"/>
                      <a:pt x="7619" y="12469"/>
                      <a:pt x="7575" y="12625"/>
                    </a:cubicBezTo>
                    <a:cubicBezTo>
                      <a:pt x="7530" y="12781"/>
                      <a:pt x="7486" y="12925"/>
                      <a:pt x="7441" y="13081"/>
                    </a:cubicBezTo>
                    <a:cubicBezTo>
                      <a:pt x="7341" y="13381"/>
                      <a:pt x="7241" y="13681"/>
                      <a:pt x="7130" y="13982"/>
                    </a:cubicBezTo>
                    <a:cubicBezTo>
                      <a:pt x="7074" y="14126"/>
                      <a:pt x="7008" y="14271"/>
                      <a:pt x="6952" y="14415"/>
                    </a:cubicBezTo>
                    <a:cubicBezTo>
                      <a:pt x="6885" y="14560"/>
                      <a:pt x="6818" y="14704"/>
                      <a:pt x="6751" y="14816"/>
                    </a:cubicBezTo>
                    <a:cubicBezTo>
                      <a:pt x="6340" y="15050"/>
                      <a:pt x="5951" y="15305"/>
                      <a:pt x="5595" y="15594"/>
                    </a:cubicBezTo>
                    <a:cubicBezTo>
                      <a:pt x="5406" y="15739"/>
                      <a:pt x="5228" y="15895"/>
                      <a:pt x="5061" y="16073"/>
                    </a:cubicBezTo>
                    <a:cubicBezTo>
                      <a:pt x="4895" y="16239"/>
                      <a:pt x="4749" y="16417"/>
                      <a:pt x="4594" y="16595"/>
                    </a:cubicBezTo>
                    <a:cubicBezTo>
                      <a:pt x="4282" y="16940"/>
                      <a:pt x="3960" y="17285"/>
                      <a:pt x="3604" y="17563"/>
                    </a:cubicBezTo>
                    <a:cubicBezTo>
                      <a:pt x="3426" y="17707"/>
                      <a:pt x="3237" y="17830"/>
                      <a:pt x="3037" y="17863"/>
                    </a:cubicBezTo>
                    <a:cubicBezTo>
                      <a:pt x="2915" y="17885"/>
                      <a:pt x="2804" y="17908"/>
                      <a:pt x="2692" y="17908"/>
                    </a:cubicBezTo>
                    <a:cubicBezTo>
                      <a:pt x="2636" y="17919"/>
                      <a:pt x="2581" y="17919"/>
                      <a:pt x="2525" y="17919"/>
                    </a:cubicBezTo>
                    <a:lnTo>
                      <a:pt x="2470" y="17919"/>
                    </a:lnTo>
                    <a:cubicBezTo>
                      <a:pt x="2592" y="17618"/>
                      <a:pt x="2670" y="17319"/>
                      <a:pt x="2715" y="17007"/>
                    </a:cubicBezTo>
                    <a:cubicBezTo>
                      <a:pt x="2737" y="16829"/>
                      <a:pt x="2747" y="16640"/>
                      <a:pt x="2725" y="16462"/>
                    </a:cubicBezTo>
                    <a:cubicBezTo>
                      <a:pt x="2715" y="16306"/>
                      <a:pt x="2681" y="16150"/>
                      <a:pt x="2648" y="15995"/>
                    </a:cubicBezTo>
                    <a:cubicBezTo>
                      <a:pt x="2715" y="15495"/>
                      <a:pt x="2804" y="15005"/>
                      <a:pt x="2982" y="14527"/>
                    </a:cubicBezTo>
                    <a:cubicBezTo>
                      <a:pt x="3070" y="14271"/>
                      <a:pt x="3192" y="14037"/>
                      <a:pt x="3337" y="13804"/>
                    </a:cubicBezTo>
                    <a:cubicBezTo>
                      <a:pt x="3482" y="13582"/>
                      <a:pt x="3637" y="13359"/>
                      <a:pt x="3760" y="13103"/>
                    </a:cubicBezTo>
                    <a:lnTo>
                      <a:pt x="3716" y="13081"/>
                    </a:lnTo>
                    <a:cubicBezTo>
                      <a:pt x="3593" y="13325"/>
                      <a:pt x="3437" y="13548"/>
                      <a:pt x="3281" y="13770"/>
                    </a:cubicBezTo>
                    <a:cubicBezTo>
                      <a:pt x="3137" y="14004"/>
                      <a:pt x="3004" y="14249"/>
                      <a:pt x="2903" y="14504"/>
                    </a:cubicBezTo>
                    <a:cubicBezTo>
                      <a:pt x="2747" y="14905"/>
                      <a:pt x="2659" y="15327"/>
                      <a:pt x="2581" y="15750"/>
                    </a:cubicBezTo>
                    <a:cubicBezTo>
                      <a:pt x="2503" y="15472"/>
                      <a:pt x="2425" y="15205"/>
                      <a:pt x="2347" y="14927"/>
                    </a:cubicBezTo>
                    <a:cubicBezTo>
                      <a:pt x="2258" y="14593"/>
                      <a:pt x="2191" y="14260"/>
                      <a:pt x="2114" y="13915"/>
                    </a:cubicBezTo>
                    <a:cubicBezTo>
                      <a:pt x="1969" y="13236"/>
                      <a:pt x="1791" y="12558"/>
                      <a:pt x="1647" y="11879"/>
                    </a:cubicBezTo>
                    <a:cubicBezTo>
                      <a:pt x="1569" y="11535"/>
                      <a:pt x="1513" y="11190"/>
                      <a:pt x="1480" y="10846"/>
                    </a:cubicBezTo>
                    <a:cubicBezTo>
                      <a:pt x="1435" y="10500"/>
                      <a:pt x="1402" y="10156"/>
                      <a:pt x="1391" y="9811"/>
                    </a:cubicBezTo>
                    <a:lnTo>
                      <a:pt x="1324" y="9811"/>
                    </a:lnTo>
                    <a:cubicBezTo>
                      <a:pt x="1324" y="10156"/>
                      <a:pt x="1358" y="10512"/>
                      <a:pt x="1391" y="10856"/>
                    </a:cubicBezTo>
                    <a:cubicBezTo>
                      <a:pt x="1424" y="11201"/>
                      <a:pt x="1491" y="11557"/>
                      <a:pt x="1558" y="11891"/>
                    </a:cubicBezTo>
                    <a:cubicBezTo>
                      <a:pt x="1691" y="12581"/>
                      <a:pt x="1858" y="13259"/>
                      <a:pt x="2003" y="13937"/>
                    </a:cubicBezTo>
                    <a:cubicBezTo>
                      <a:pt x="2080" y="14282"/>
                      <a:pt x="2136" y="14627"/>
                      <a:pt x="2225" y="14961"/>
                    </a:cubicBezTo>
                    <a:cubicBezTo>
                      <a:pt x="2270" y="15105"/>
                      <a:pt x="2303" y="15238"/>
                      <a:pt x="2336" y="15372"/>
                    </a:cubicBezTo>
                    <a:cubicBezTo>
                      <a:pt x="2147" y="15283"/>
                      <a:pt x="1958" y="15161"/>
                      <a:pt x="1791" y="15016"/>
                    </a:cubicBezTo>
                    <a:cubicBezTo>
                      <a:pt x="1602" y="14849"/>
                      <a:pt x="1424" y="14649"/>
                      <a:pt x="1246" y="14449"/>
                    </a:cubicBezTo>
                    <a:cubicBezTo>
                      <a:pt x="1068" y="14237"/>
                      <a:pt x="891" y="14037"/>
                      <a:pt x="690" y="13859"/>
                    </a:cubicBezTo>
                    <a:cubicBezTo>
                      <a:pt x="490" y="13681"/>
                      <a:pt x="268" y="13515"/>
                      <a:pt x="11" y="13426"/>
                    </a:cubicBezTo>
                    <a:lnTo>
                      <a:pt x="1" y="13459"/>
                    </a:lnTo>
                    <a:cubicBezTo>
                      <a:pt x="245" y="13559"/>
                      <a:pt x="456" y="13715"/>
                      <a:pt x="657" y="13893"/>
                    </a:cubicBezTo>
                    <a:cubicBezTo>
                      <a:pt x="846" y="14082"/>
                      <a:pt x="1012" y="14282"/>
                      <a:pt x="1190" y="14494"/>
                    </a:cubicBezTo>
                    <a:cubicBezTo>
                      <a:pt x="1358" y="14694"/>
                      <a:pt x="1536" y="14905"/>
                      <a:pt x="1736" y="15083"/>
                    </a:cubicBezTo>
                    <a:cubicBezTo>
                      <a:pt x="1924" y="15250"/>
                      <a:pt x="2136" y="15406"/>
                      <a:pt x="2381" y="15495"/>
                    </a:cubicBezTo>
                    <a:cubicBezTo>
                      <a:pt x="2425" y="15650"/>
                      <a:pt x="2470" y="15817"/>
                      <a:pt x="2503" y="15972"/>
                    </a:cubicBezTo>
                    <a:cubicBezTo>
                      <a:pt x="2514" y="16017"/>
                      <a:pt x="2525" y="16051"/>
                      <a:pt x="2525" y="16084"/>
                    </a:cubicBezTo>
                    <a:lnTo>
                      <a:pt x="2525" y="16095"/>
                    </a:lnTo>
                    <a:cubicBezTo>
                      <a:pt x="2559" y="16217"/>
                      <a:pt x="2581" y="16351"/>
                      <a:pt x="2592" y="16473"/>
                    </a:cubicBezTo>
                    <a:cubicBezTo>
                      <a:pt x="2603" y="16651"/>
                      <a:pt x="2592" y="16818"/>
                      <a:pt x="2570" y="16985"/>
                    </a:cubicBezTo>
                    <a:cubicBezTo>
                      <a:pt x="2525" y="17319"/>
                      <a:pt x="2258" y="17986"/>
                      <a:pt x="2258" y="17986"/>
                    </a:cubicBezTo>
                    <a:lnTo>
                      <a:pt x="2191" y="18742"/>
                    </a:lnTo>
                    <a:lnTo>
                      <a:pt x="2191" y="18753"/>
                    </a:lnTo>
                    <a:cubicBezTo>
                      <a:pt x="2247" y="19376"/>
                      <a:pt x="2270" y="20010"/>
                      <a:pt x="2280" y="20633"/>
                    </a:cubicBezTo>
                    <a:cubicBezTo>
                      <a:pt x="2292" y="21256"/>
                      <a:pt x="2292" y="21889"/>
                      <a:pt x="2214" y="22502"/>
                    </a:cubicBezTo>
                    <a:cubicBezTo>
                      <a:pt x="2191" y="22680"/>
                      <a:pt x="2158" y="22868"/>
                      <a:pt x="2136" y="23058"/>
                    </a:cubicBezTo>
                    <a:lnTo>
                      <a:pt x="1246" y="21767"/>
                    </a:lnTo>
                    <a:cubicBezTo>
                      <a:pt x="1079" y="21511"/>
                      <a:pt x="901" y="21267"/>
                      <a:pt x="735" y="21011"/>
                    </a:cubicBezTo>
                    <a:cubicBezTo>
                      <a:pt x="557" y="20766"/>
                      <a:pt x="345" y="20532"/>
                      <a:pt x="90" y="20366"/>
                    </a:cubicBezTo>
                    <a:lnTo>
                      <a:pt x="68" y="20399"/>
                    </a:lnTo>
                    <a:cubicBezTo>
                      <a:pt x="312" y="20566"/>
                      <a:pt x="501" y="20811"/>
                      <a:pt x="668" y="21056"/>
                    </a:cubicBezTo>
                    <a:cubicBezTo>
                      <a:pt x="834" y="21311"/>
                      <a:pt x="1002" y="21567"/>
                      <a:pt x="1157" y="21823"/>
                    </a:cubicBezTo>
                    <a:lnTo>
                      <a:pt x="2102" y="23302"/>
                    </a:lnTo>
                    <a:cubicBezTo>
                      <a:pt x="2092" y="23347"/>
                      <a:pt x="2092" y="23391"/>
                      <a:pt x="2092" y="23436"/>
                    </a:cubicBezTo>
                    <a:cubicBezTo>
                      <a:pt x="2058" y="23747"/>
                      <a:pt x="2036" y="24069"/>
                      <a:pt x="2025" y="24381"/>
                    </a:cubicBezTo>
                    <a:cubicBezTo>
                      <a:pt x="2003" y="25015"/>
                      <a:pt x="2003" y="25649"/>
                      <a:pt x="2025" y="26272"/>
                    </a:cubicBezTo>
                    <a:lnTo>
                      <a:pt x="2258" y="26227"/>
                    </a:lnTo>
                    <a:cubicBezTo>
                      <a:pt x="2236" y="25604"/>
                      <a:pt x="2225" y="25015"/>
                      <a:pt x="2247" y="24392"/>
                    </a:cubicBezTo>
                    <a:cubicBezTo>
                      <a:pt x="2258" y="24081"/>
                      <a:pt x="2280" y="23769"/>
                      <a:pt x="2303" y="23458"/>
                    </a:cubicBezTo>
                    <a:cubicBezTo>
                      <a:pt x="2336" y="23147"/>
                      <a:pt x="2392" y="22846"/>
                      <a:pt x="2436" y="22524"/>
                    </a:cubicBezTo>
                    <a:cubicBezTo>
                      <a:pt x="2481" y="22101"/>
                      <a:pt x="2492" y="21667"/>
                      <a:pt x="2492" y="21244"/>
                    </a:cubicBezTo>
                    <a:lnTo>
                      <a:pt x="2559" y="21178"/>
                    </a:lnTo>
                    <a:lnTo>
                      <a:pt x="2659" y="21011"/>
                    </a:lnTo>
                    <a:cubicBezTo>
                      <a:pt x="2715" y="20900"/>
                      <a:pt x="2770" y="20811"/>
                      <a:pt x="2859" y="20722"/>
                    </a:cubicBezTo>
                    <a:cubicBezTo>
                      <a:pt x="2948" y="20633"/>
                      <a:pt x="3037" y="20555"/>
                      <a:pt x="3137" y="20477"/>
                    </a:cubicBezTo>
                    <a:lnTo>
                      <a:pt x="3426" y="20243"/>
                    </a:lnTo>
                    <a:lnTo>
                      <a:pt x="3993" y="19776"/>
                    </a:lnTo>
                    <a:cubicBezTo>
                      <a:pt x="4193" y="19620"/>
                      <a:pt x="4394" y="19476"/>
                      <a:pt x="4628" y="19398"/>
                    </a:cubicBezTo>
                    <a:lnTo>
                      <a:pt x="4616" y="19365"/>
                    </a:lnTo>
                    <a:cubicBezTo>
                      <a:pt x="4371" y="19432"/>
                      <a:pt x="4160" y="19576"/>
                      <a:pt x="3960" y="19732"/>
                    </a:cubicBezTo>
                    <a:lnTo>
                      <a:pt x="3382" y="20188"/>
                    </a:lnTo>
                    <a:lnTo>
                      <a:pt x="3081" y="20421"/>
                    </a:lnTo>
                    <a:cubicBezTo>
                      <a:pt x="2982" y="20488"/>
                      <a:pt x="2893" y="20566"/>
                      <a:pt x="2792" y="20655"/>
                    </a:cubicBezTo>
                    <a:cubicBezTo>
                      <a:pt x="2747" y="20700"/>
                      <a:pt x="2703" y="20744"/>
                      <a:pt x="2670" y="20799"/>
                    </a:cubicBezTo>
                    <a:cubicBezTo>
                      <a:pt x="2626" y="20855"/>
                      <a:pt x="2603" y="20911"/>
                      <a:pt x="2570" y="20967"/>
                    </a:cubicBezTo>
                    <a:cubicBezTo>
                      <a:pt x="2547" y="21011"/>
                      <a:pt x="2525" y="21044"/>
                      <a:pt x="2492" y="21089"/>
                    </a:cubicBezTo>
                    <a:lnTo>
                      <a:pt x="2492" y="20633"/>
                    </a:lnTo>
                    <a:cubicBezTo>
                      <a:pt x="2481" y="19999"/>
                      <a:pt x="2448" y="19376"/>
                      <a:pt x="2392" y="18753"/>
                    </a:cubicBezTo>
                    <a:lnTo>
                      <a:pt x="2436" y="18108"/>
                    </a:lnTo>
                    <a:lnTo>
                      <a:pt x="2715" y="18108"/>
                    </a:lnTo>
                    <a:cubicBezTo>
                      <a:pt x="2826" y="18097"/>
                      <a:pt x="2948" y="18075"/>
                      <a:pt x="3070" y="18053"/>
                    </a:cubicBezTo>
                    <a:cubicBezTo>
                      <a:pt x="3326" y="18008"/>
                      <a:pt x="3538" y="17863"/>
                      <a:pt x="3726" y="17719"/>
                    </a:cubicBezTo>
                    <a:cubicBezTo>
                      <a:pt x="4094" y="17408"/>
                      <a:pt x="4416" y="17062"/>
                      <a:pt x="4727" y="16718"/>
                    </a:cubicBezTo>
                    <a:cubicBezTo>
                      <a:pt x="4883" y="16540"/>
                      <a:pt x="5039" y="16362"/>
                      <a:pt x="5194" y="16195"/>
                    </a:cubicBezTo>
                    <a:cubicBezTo>
                      <a:pt x="5339" y="16039"/>
                      <a:pt x="5495" y="15895"/>
                      <a:pt x="5662" y="15762"/>
                    </a:cubicBezTo>
                    <a:cubicBezTo>
                      <a:pt x="5951" y="15705"/>
                      <a:pt x="6240" y="15639"/>
                      <a:pt x="6518" y="15594"/>
                    </a:cubicBezTo>
                    <a:cubicBezTo>
                      <a:pt x="6818" y="15550"/>
                      <a:pt x="7130" y="15561"/>
                      <a:pt x="7441" y="15550"/>
                    </a:cubicBezTo>
                    <a:cubicBezTo>
                      <a:pt x="7597" y="15539"/>
                      <a:pt x="7752" y="15528"/>
                      <a:pt x="7898" y="15528"/>
                    </a:cubicBezTo>
                    <a:cubicBezTo>
                      <a:pt x="8053" y="15517"/>
                      <a:pt x="8209" y="15517"/>
                      <a:pt x="8365" y="15517"/>
                    </a:cubicBezTo>
                    <a:cubicBezTo>
                      <a:pt x="8462" y="15517"/>
                      <a:pt x="8560" y="15518"/>
                      <a:pt x="8660" y="15518"/>
                    </a:cubicBezTo>
                    <a:cubicBezTo>
                      <a:pt x="8866" y="15518"/>
                      <a:pt x="9077" y="15513"/>
                      <a:pt x="9287" y="15483"/>
                    </a:cubicBezTo>
                    <a:lnTo>
                      <a:pt x="9287" y="15428"/>
                    </a:lnTo>
                    <a:cubicBezTo>
                      <a:pt x="9116" y="15452"/>
                      <a:pt x="8948" y="15460"/>
                      <a:pt x="8779" y="15460"/>
                    </a:cubicBezTo>
                    <a:cubicBezTo>
                      <a:pt x="8642" y="15460"/>
                      <a:pt x="8504" y="15455"/>
                      <a:pt x="8365" y="15450"/>
                    </a:cubicBezTo>
                    <a:cubicBezTo>
                      <a:pt x="8209" y="15439"/>
                      <a:pt x="8053" y="15439"/>
                      <a:pt x="7898" y="15439"/>
                    </a:cubicBezTo>
                    <a:cubicBezTo>
                      <a:pt x="7742" y="15439"/>
                      <a:pt x="7586" y="15450"/>
                      <a:pt x="7441" y="15450"/>
                    </a:cubicBezTo>
                    <a:cubicBezTo>
                      <a:pt x="7391" y="15455"/>
                      <a:pt x="7341" y="15458"/>
                      <a:pt x="7292" y="15458"/>
                    </a:cubicBezTo>
                    <a:cubicBezTo>
                      <a:pt x="7244" y="15458"/>
                      <a:pt x="7196" y="15455"/>
                      <a:pt x="7152" y="15450"/>
                    </a:cubicBezTo>
                    <a:cubicBezTo>
                      <a:pt x="6929" y="15450"/>
                      <a:pt x="6719" y="15450"/>
                      <a:pt x="6507" y="15483"/>
                    </a:cubicBezTo>
                    <a:cubicBezTo>
                      <a:pt x="6296" y="15505"/>
                      <a:pt x="6096" y="15539"/>
                      <a:pt x="5896" y="15572"/>
                    </a:cubicBezTo>
                    <a:cubicBezTo>
                      <a:pt x="6195" y="15350"/>
                      <a:pt x="6518" y="15139"/>
                      <a:pt x="6852" y="14949"/>
                    </a:cubicBezTo>
                    <a:lnTo>
                      <a:pt x="6863" y="14938"/>
                    </a:lnTo>
                    <a:lnTo>
                      <a:pt x="6874" y="14927"/>
                    </a:lnTo>
                    <a:cubicBezTo>
                      <a:pt x="6929" y="14849"/>
                      <a:pt x="6963" y="14783"/>
                      <a:pt x="6996" y="14704"/>
                    </a:cubicBezTo>
                    <a:cubicBezTo>
                      <a:pt x="7030" y="14638"/>
                      <a:pt x="7063" y="14560"/>
                      <a:pt x="7097" y="14482"/>
                    </a:cubicBezTo>
                    <a:cubicBezTo>
                      <a:pt x="7163" y="14338"/>
                      <a:pt x="7219" y="14182"/>
                      <a:pt x="7275" y="14037"/>
                    </a:cubicBezTo>
                    <a:cubicBezTo>
                      <a:pt x="7397" y="13737"/>
                      <a:pt x="7486" y="13437"/>
                      <a:pt x="7586" y="13125"/>
                    </a:cubicBezTo>
                    <a:cubicBezTo>
                      <a:pt x="7631" y="12969"/>
                      <a:pt x="7675" y="12825"/>
                      <a:pt x="7720" y="12670"/>
                    </a:cubicBezTo>
                    <a:cubicBezTo>
                      <a:pt x="7764" y="12514"/>
                      <a:pt x="7809" y="12358"/>
                      <a:pt x="7841" y="12202"/>
                    </a:cubicBezTo>
                    <a:lnTo>
                      <a:pt x="7841" y="12180"/>
                    </a:lnTo>
                    <a:cubicBezTo>
                      <a:pt x="7908" y="12057"/>
                      <a:pt x="8009" y="11958"/>
                      <a:pt x="8108" y="11869"/>
                    </a:cubicBezTo>
                    <a:cubicBezTo>
                      <a:pt x="8231" y="11758"/>
                      <a:pt x="8365" y="11669"/>
                      <a:pt x="8509" y="11568"/>
                    </a:cubicBezTo>
                    <a:cubicBezTo>
                      <a:pt x="8776" y="11379"/>
                      <a:pt x="9043" y="11190"/>
                      <a:pt x="9321" y="11001"/>
                    </a:cubicBezTo>
                    <a:cubicBezTo>
                      <a:pt x="9455" y="10912"/>
                      <a:pt x="9588" y="10812"/>
                      <a:pt x="9732" y="10723"/>
                    </a:cubicBezTo>
                    <a:cubicBezTo>
                      <a:pt x="9866" y="10645"/>
                      <a:pt x="10011" y="10567"/>
                      <a:pt x="10166" y="10500"/>
                    </a:cubicBezTo>
                    <a:cubicBezTo>
                      <a:pt x="10466" y="10367"/>
                      <a:pt x="10778" y="10256"/>
                      <a:pt x="11101" y="10189"/>
                    </a:cubicBezTo>
                    <a:lnTo>
                      <a:pt x="11101" y="10156"/>
                    </a:lnTo>
                    <a:cubicBezTo>
                      <a:pt x="10767" y="10211"/>
                      <a:pt x="10444" y="10312"/>
                      <a:pt x="10144" y="10445"/>
                    </a:cubicBezTo>
                    <a:cubicBezTo>
                      <a:pt x="9988" y="10512"/>
                      <a:pt x="9833" y="10579"/>
                      <a:pt x="9688" y="10668"/>
                    </a:cubicBezTo>
                    <a:cubicBezTo>
                      <a:pt x="9544" y="10745"/>
                      <a:pt x="9410" y="10846"/>
                      <a:pt x="9265" y="10934"/>
                    </a:cubicBezTo>
                    <a:cubicBezTo>
                      <a:pt x="8987" y="11112"/>
                      <a:pt x="8721" y="11301"/>
                      <a:pt x="8442" y="11479"/>
                    </a:cubicBezTo>
                    <a:cubicBezTo>
                      <a:pt x="8309" y="11580"/>
                      <a:pt x="8164" y="11669"/>
                      <a:pt x="8031" y="11768"/>
                    </a:cubicBezTo>
                    <a:lnTo>
                      <a:pt x="7898" y="11902"/>
                    </a:lnTo>
                    <a:cubicBezTo>
                      <a:pt x="7930" y="11679"/>
                      <a:pt x="7964" y="11457"/>
                      <a:pt x="7975" y="11246"/>
                    </a:cubicBezTo>
                    <a:cubicBezTo>
                      <a:pt x="8075" y="10156"/>
                      <a:pt x="8031" y="9077"/>
                      <a:pt x="7953" y="7998"/>
                    </a:cubicBezTo>
                    <a:cubicBezTo>
                      <a:pt x="8064" y="7586"/>
                      <a:pt x="8264" y="7186"/>
                      <a:pt x="8442" y="6775"/>
                    </a:cubicBezTo>
                    <a:cubicBezTo>
                      <a:pt x="8620" y="6363"/>
                      <a:pt x="8765" y="5929"/>
                      <a:pt x="8898" y="5507"/>
                    </a:cubicBezTo>
                    <a:cubicBezTo>
                      <a:pt x="9165" y="4662"/>
                      <a:pt x="9510" y="3827"/>
                      <a:pt x="9944" y="3048"/>
                    </a:cubicBezTo>
                    <a:lnTo>
                      <a:pt x="9877" y="3015"/>
                    </a:lnTo>
                    <a:cubicBezTo>
                      <a:pt x="9443" y="3794"/>
                      <a:pt x="9087" y="4628"/>
                      <a:pt x="8810" y="5485"/>
                    </a:cubicBezTo>
                    <a:cubicBezTo>
                      <a:pt x="8676" y="5907"/>
                      <a:pt x="8543" y="6330"/>
                      <a:pt x="8353" y="6741"/>
                    </a:cubicBezTo>
                    <a:cubicBezTo>
                      <a:pt x="8209" y="7064"/>
                      <a:pt x="8053" y="7375"/>
                      <a:pt x="7930" y="7720"/>
                    </a:cubicBezTo>
                    <a:cubicBezTo>
                      <a:pt x="7920" y="7620"/>
                      <a:pt x="7920" y="7509"/>
                      <a:pt x="7908" y="7408"/>
                    </a:cubicBezTo>
                    <a:cubicBezTo>
                      <a:pt x="7853" y="6775"/>
                      <a:pt x="7775" y="6140"/>
                      <a:pt x="7697" y="5507"/>
                    </a:cubicBezTo>
                    <a:cubicBezTo>
                      <a:pt x="7631" y="4872"/>
                      <a:pt x="7508" y="4239"/>
                      <a:pt x="7352" y="3616"/>
                    </a:cubicBezTo>
                    <a:cubicBezTo>
                      <a:pt x="7041" y="2381"/>
                      <a:pt x="6618" y="1169"/>
                      <a:pt x="611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8"/>
              <p:cNvSpPr/>
              <p:nvPr/>
            </p:nvSpPr>
            <p:spPr>
              <a:xfrm>
                <a:off x="1318208" y="1935403"/>
                <a:ext cx="104418" cy="115896"/>
              </a:xfrm>
              <a:custGeom>
                <a:avLst/>
                <a:gdLst/>
                <a:ahLst/>
                <a:cxnLst/>
                <a:rect l="l" t="t" r="r" b="b"/>
                <a:pathLst>
                  <a:path w="2993" h="3322" extrusionOk="0">
                    <a:moveTo>
                      <a:pt x="2191" y="0"/>
                    </a:moveTo>
                    <a:cubicBezTo>
                      <a:pt x="2066" y="0"/>
                      <a:pt x="1945" y="66"/>
                      <a:pt x="1813" y="153"/>
                    </a:cubicBezTo>
                    <a:cubicBezTo>
                      <a:pt x="1580" y="308"/>
                      <a:pt x="935" y="642"/>
                      <a:pt x="468" y="1176"/>
                    </a:cubicBezTo>
                    <a:cubicBezTo>
                      <a:pt x="1" y="1710"/>
                      <a:pt x="56" y="2076"/>
                      <a:pt x="78" y="2477"/>
                    </a:cubicBezTo>
                    <a:cubicBezTo>
                      <a:pt x="90" y="2866"/>
                      <a:pt x="624" y="3200"/>
                      <a:pt x="624" y="3200"/>
                    </a:cubicBezTo>
                    <a:cubicBezTo>
                      <a:pt x="624" y="3200"/>
                      <a:pt x="835" y="3292"/>
                      <a:pt x="1057" y="3292"/>
                    </a:cubicBezTo>
                    <a:cubicBezTo>
                      <a:pt x="1079" y="3292"/>
                      <a:pt x="1101" y="3291"/>
                      <a:pt x="1124" y="3289"/>
                    </a:cubicBezTo>
                    <a:cubicBezTo>
                      <a:pt x="1358" y="3267"/>
                      <a:pt x="1491" y="3322"/>
                      <a:pt x="2070" y="2855"/>
                    </a:cubicBezTo>
                    <a:cubicBezTo>
                      <a:pt x="2648" y="2399"/>
                      <a:pt x="2681" y="2098"/>
                      <a:pt x="2837" y="1420"/>
                    </a:cubicBezTo>
                    <a:cubicBezTo>
                      <a:pt x="2992" y="742"/>
                      <a:pt x="2681" y="297"/>
                      <a:pt x="2458" y="108"/>
                    </a:cubicBezTo>
                    <a:cubicBezTo>
                      <a:pt x="2364" y="31"/>
                      <a:pt x="2276" y="0"/>
                      <a:pt x="219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8"/>
              <p:cNvSpPr/>
              <p:nvPr/>
            </p:nvSpPr>
            <p:spPr>
              <a:xfrm>
                <a:off x="1318208" y="1935403"/>
                <a:ext cx="87323" cy="102848"/>
              </a:xfrm>
              <a:custGeom>
                <a:avLst/>
                <a:gdLst/>
                <a:ahLst/>
                <a:cxnLst/>
                <a:rect l="l" t="t" r="r" b="b"/>
                <a:pathLst>
                  <a:path w="2503" h="2948" extrusionOk="0">
                    <a:moveTo>
                      <a:pt x="2191" y="0"/>
                    </a:moveTo>
                    <a:cubicBezTo>
                      <a:pt x="2066" y="0"/>
                      <a:pt x="1945" y="66"/>
                      <a:pt x="1813" y="153"/>
                    </a:cubicBezTo>
                    <a:cubicBezTo>
                      <a:pt x="1580" y="308"/>
                      <a:pt x="935" y="642"/>
                      <a:pt x="468" y="1176"/>
                    </a:cubicBezTo>
                    <a:cubicBezTo>
                      <a:pt x="1" y="1710"/>
                      <a:pt x="56" y="2076"/>
                      <a:pt x="78" y="2477"/>
                    </a:cubicBezTo>
                    <a:cubicBezTo>
                      <a:pt x="78" y="2622"/>
                      <a:pt x="167" y="2766"/>
                      <a:pt x="256" y="2889"/>
                    </a:cubicBezTo>
                    <a:cubicBezTo>
                      <a:pt x="375" y="2918"/>
                      <a:pt x="488" y="2948"/>
                      <a:pt x="603" y="2948"/>
                    </a:cubicBezTo>
                    <a:cubicBezTo>
                      <a:pt x="661" y="2948"/>
                      <a:pt x="720" y="2940"/>
                      <a:pt x="779" y="2922"/>
                    </a:cubicBezTo>
                    <a:cubicBezTo>
                      <a:pt x="1190" y="2800"/>
                      <a:pt x="1279" y="2288"/>
                      <a:pt x="1569" y="2021"/>
                    </a:cubicBezTo>
                    <a:cubicBezTo>
                      <a:pt x="1724" y="1865"/>
                      <a:pt x="1914" y="1754"/>
                      <a:pt x="2047" y="1587"/>
                    </a:cubicBezTo>
                    <a:cubicBezTo>
                      <a:pt x="2181" y="1431"/>
                      <a:pt x="2280" y="1253"/>
                      <a:pt x="2347" y="1065"/>
                    </a:cubicBezTo>
                    <a:cubicBezTo>
                      <a:pt x="2448" y="775"/>
                      <a:pt x="2503" y="442"/>
                      <a:pt x="2470" y="119"/>
                    </a:cubicBezTo>
                    <a:lnTo>
                      <a:pt x="2458" y="108"/>
                    </a:lnTo>
                    <a:cubicBezTo>
                      <a:pt x="2364" y="31"/>
                      <a:pt x="2276" y="0"/>
                      <a:pt x="219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8"/>
              <p:cNvSpPr/>
              <p:nvPr/>
            </p:nvSpPr>
            <p:spPr>
              <a:xfrm>
                <a:off x="1334885" y="1995795"/>
                <a:ext cx="12071" cy="43505"/>
              </a:xfrm>
              <a:custGeom>
                <a:avLst/>
                <a:gdLst/>
                <a:ahLst/>
                <a:cxnLst/>
                <a:rect l="l" t="t" r="r" b="b"/>
                <a:pathLst>
                  <a:path w="346" h="1247" extrusionOk="0">
                    <a:moveTo>
                      <a:pt x="101" y="1"/>
                    </a:moveTo>
                    <a:cubicBezTo>
                      <a:pt x="67" y="112"/>
                      <a:pt x="45" y="212"/>
                      <a:pt x="23" y="323"/>
                    </a:cubicBezTo>
                    <a:cubicBezTo>
                      <a:pt x="1" y="424"/>
                      <a:pt x="1" y="535"/>
                      <a:pt x="23" y="646"/>
                    </a:cubicBezTo>
                    <a:cubicBezTo>
                      <a:pt x="57" y="868"/>
                      <a:pt x="168" y="1057"/>
                      <a:pt x="257" y="1247"/>
                    </a:cubicBezTo>
                    <a:lnTo>
                      <a:pt x="346" y="1202"/>
                    </a:lnTo>
                    <a:cubicBezTo>
                      <a:pt x="235" y="1013"/>
                      <a:pt x="112" y="835"/>
                      <a:pt x="67" y="634"/>
                    </a:cubicBezTo>
                    <a:cubicBezTo>
                      <a:pt x="12" y="434"/>
                      <a:pt x="57" y="212"/>
                      <a:pt x="1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8"/>
              <p:cNvSpPr/>
              <p:nvPr/>
            </p:nvSpPr>
            <p:spPr>
              <a:xfrm>
                <a:off x="1353934" y="1962023"/>
                <a:ext cx="10117" cy="58262"/>
              </a:xfrm>
              <a:custGeom>
                <a:avLst/>
                <a:gdLst/>
                <a:ahLst/>
                <a:cxnLst/>
                <a:rect l="l" t="t" r="r" b="b"/>
                <a:pathLst>
                  <a:path w="290" h="1670" extrusionOk="0">
                    <a:moveTo>
                      <a:pt x="289" y="1"/>
                    </a:moveTo>
                    <a:lnTo>
                      <a:pt x="289" y="1"/>
                    </a:lnTo>
                    <a:cubicBezTo>
                      <a:pt x="67" y="524"/>
                      <a:pt x="0" y="1102"/>
                      <a:pt x="89" y="1669"/>
                    </a:cubicBezTo>
                    <a:lnTo>
                      <a:pt x="189" y="1580"/>
                    </a:lnTo>
                    <a:cubicBezTo>
                      <a:pt x="67" y="1036"/>
                      <a:pt x="111" y="535"/>
                      <a:pt x="28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8"/>
              <p:cNvSpPr/>
              <p:nvPr/>
            </p:nvSpPr>
            <p:spPr>
              <a:xfrm>
                <a:off x="1374483" y="1963977"/>
                <a:ext cx="5442" cy="28364"/>
              </a:xfrm>
              <a:custGeom>
                <a:avLst/>
                <a:gdLst/>
                <a:ahLst/>
                <a:cxnLst/>
                <a:rect l="l" t="t" r="r" b="b"/>
                <a:pathLst>
                  <a:path w="156" h="813" extrusionOk="0">
                    <a:moveTo>
                      <a:pt x="0" y="1"/>
                    </a:moveTo>
                    <a:cubicBezTo>
                      <a:pt x="0" y="134"/>
                      <a:pt x="12" y="268"/>
                      <a:pt x="22" y="390"/>
                    </a:cubicBezTo>
                    <a:cubicBezTo>
                      <a:pt x="34" y="456"/>
                      <a:pt x="34" y="523"/>
                      <a:pt x="45" y="590"/>
                    </a:cubicBezTo>
                    <a:cubicBezTo>
                      <a:pt x="45" y="657"/>
                      <a:pt x="22" y="779"/>
                      <a:pt x="0" y="812"/>
                    </a:cubicBezTo>
                    <a:lnTo>
                      <a:pt x="111" y="723"/>
                    </a:lnTo>
                    <a:cubicBezTo>
                      <a:pt x="156" y="646"/>
                      <a:pt x="111" y="646"/>
                      <a:pt x="111" y="579"/>
                    </a:cubicBezTo>
                    <a:cubicBezTo>
                      <a:pt x="101" y="513"/>
                      <a:pt x="89" y="456"/>
                      <a:pt x="78" y="390"/>
                    </a:cubicBezTo>
                    <a:cubicBezTo>
                      <a:pt x="45" y="256"/>
                      <a:pt x="12" y="134"/>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8"/>
              <p:cNvSpPr/>
              <p:nvPr/>
            </p:nvSpPr>
            <p:spPr>
              <a:xfrm>
                <a:off x="1348491" y="2004343"/>
                <a:ext cx="48912" cy="31469"/>
              </a:xfrm>
              <a:custGeom>
                <a:avLst/>
                <a:gdLst/>
                <a:ahLst/>
                <a:cxnLst/>
                <a:rect l="l" t="t" r="r" b="b"/>
                <a:pathLst>
                  <a:path w="1402" h="902" extrusionOk="0">
                    <a:moveTo>
                      <a:pt x="1402" y="1"/>
                    </a:moveTo>
                    <a:cubicBezTo>
                      <a:pt x="1257" y="256"/>
                      <a:pt x="1056" y="456"/>
                      <a:pt x="812" y="590"/>
                    </a:cubicBezTo>
                    <a:cubicBezTo>
                      <a:pt x="556" y="723"/>
                      <a:pt x="278" y="768"/>
                      <a:pt x="0" y="812"/>
                    </a:cubicBezTo>
                    <a:lnTo>
                      <a:pt x="23" y="901"/>
                    </a:lnTo>
                    <a:cubicBezTo>
                      <a:pt x="300" y="846"/>
                      <a:pt x="589" y="790"/>
                      <a:pt x="834" y="634"/>
                    </a:cubicBezTo>
                    <a:cubicBezTo>
                      <a:pt x="1079" y="478"/>
                      <a:pt x="1279" y="256"/>
                      <a:pt x="140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8"/>
              <p:cNvSpPr/>
              <p:nvPr/>
            </p:nvSpPr>
            <p:spPr>
              <a:xfrm>
                <a:off x="1364366" y="1965930"/>
                <a:ext cx="48563" cy="43644"/>
              </a:xfrm>
              <a:custGeom>
                <a:avLst/>
                <a:gdLst/>
                <a:ahLst/>
                <a:cxnLst/>
                <a:rect l="l" t="t" r="r" b="b"/>
                <a:pathLst>
                  <a:path w="1392" h="1251" extrusionOk="0">
                    <a:moveTo>
                      <a:pt x="1392" y="0"/>
                    </a:moveTo>
                    <a:cubicBezTo>
                      <a:pt x="1191" y="222"/>
                      <a:pt x="980" y="434"/>
                      <a:pt x="769" y="634"/>
                    </a:cubicBezTo>
                    <a:cubicBezTo>
                      <a:pt x="668" y="734"/>
                      <a:pt x="557" y="835"/>
                      <a:pt x="446" y="934"/>
                    </a:cubicBezTo>
                    <a:cubicBezTo>
                      <a:pt x="391" y="990"/>
                      <a:pt x="335" y="1035"/>
                      <a:pt x="279" y="1079"/>
                    </a:cubicBezTo>
                    <a:cubicBezTo>
                      <a:pt x="245" y="1113"/>
                      <a:pt x="178" y="1128"/>
                      <a:pt x="134" y="1128"/>
                    </a:cubicBezTo>
                    <a:cubicBezTo>
                      <a:pt x="121" y="1128"/>
                      <a:pt x="109" y="1126"/>
                      <a:pt x="101" y="1124"/>
                    </a:cubicBezTo>
                    <a:lnTo>
                      <a:pt x="1" y="1246"/>
                    </a:lnTo>
                    <a:cubicBezTo>
                      <a:pt x="13" y="1249"/>
                      <a:pt x="33" y="1250"/>
                      <a:pt x="57" y="1250"/>
                    </a:cubicBezTo>
                    <a:cubicBezTo>
                      <a:pt x="121" y="1250"/>
                      <a:pt x="213" y="1240"/>
                      <a:pt x="246" y="1223"/>
                    </a:cubicBezTo>
                    <a:cubicBezTo>
                      <a:pt x="279" y="1213"/>
                      <a:pt x="312" y="1179"/>
                      <a:pt x="346" y="1157"/>
                    </a:cubicBezTo>
                    <a:cubicBezTo>
                      <a:pt x="401" y="1102"/>
                      <a:pt x="457" y="1057"/>
                      <a:pt x="502" y="1001"/>
                    </a:cubicBezTo>
                    <a:cubicBezTo>
                      <a:pt x="613" y="890"/>
                      <a:pt x="713" y="790"/>
                      <a:pt x="813" y="679"/>
                    </a:cubicBezTo>
                    <a:cubicBezTo>
                      <a:pt x="1013" y="457"/>
                      <a:pt x="1202" y="234"/>
                      <a:pt x="139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8"/>
              <p:cNvSpPr/>
              <p:nvPr/>
            </p:nvSpPr>
            <p:spPr>
              <a:xfrm>
                <a:off x="1384566" y="1963209"/>
                <a:ext cx="16711" cy="16502"/>
              </a:xfrm>
              <a:custGeom>
                <a:avLst/>
                <a:gdLst/>
                <a:ahLst/>
                <a:cxnLst/>
                <a:rect l="l" t="t" r="r" b="b"/>
                <a:pathLst>
                  <a:path w="479" h="473" extrusionOk="0">
                    <a:moveTo>
                      <a:pt x="479" y="1"/>
                    </a:moveTo>
                    <a:cubicBezTo>
                      <a:pt x="412" y="90"/>
                      <a:pt x="345" y="167"/>
                      <a:pt x="267" y="245"/>
                    </a:cubicBezTo>
                    <a:cubicBezTo>
                      <a:pt x="223" y="278"/>
                      <a:pt x="178" y="312"/>
                      <a:pt x="145" y="345"/>
                    </a:cubicBezTo>
                    <a:cubicBezTo>
                      <a:pt x="112" y="370"/>
                      <a:pt x="78" y="383"/>
                      <a:pt x="54" y="383"/>
                    </a:cubicBezTo>
                    <a:cubicBezTo>
                      <a:pt x="46" y="383"/>
                      <a:pt x="40" y="381"/>
                      <a:pt x="34" y="379"/>
                    </a:cubicBezTo>
                    <a:lnTo>
                      <a:pt x="0" y="468"/>
                    </a:lnTo>
                    <a:cubicBezTo>
                      <a:pt x="13" y="471"/>
                      <a:pt x="25" y="472"/>
                      <a:pt x="37" y="472"/>
                    </a:cubicBezTo>
                    <a:cubicBezTo>
                      <a:pt x="64" y="472"/>
                      <a:pt x="88" y="464"/>
                      <a:pt x="111" y="456"/>
                    </a:cubicBezTo>
                    <a:cubicBezTo>
                      <a:pt x="145" y="434"/>
                      <a:pt x="168" y="423"/>
                      <a:pt x="190" y="401"/>
                    </a:cubicBezTo>
                    <a:cubicBezTo>
                      <a:pt x="234" y="357"/>
                      <a:pt x="267" y="323"/>
                      <a:pt x="301" y="278"/>
                    </a:cubicBezTo>
                    <a:cubicBezTo>
                      <a:pt x="368" y="189"/>
                      <a:pt x="423" y="100"/>
                      <a:pt x="4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8"/>
              <p:cNvSpPr/>
              <p:nvPr/>
            </p:nvSpPr>
            <p:spPr>
              <a:xfrm>
                <a:off x="1213055" y="2011320"/>
                <a:ext cx="78811" cy="106721"/>
              </a:xfrm>
              <a:custGeom>
                <a:avLst/>
                <a:gdLst/>
                <a:ahLst/>
                <a:cxnLst/>
                <a:rect l="l" t="t" r="r" b="b"/>
                <a:pathLst>
                  <a:path w="2259" h="3059" extrusionOk="0">
                    <a:moveTo>
                      <a:pt x="1533" y="1"/>
                    </a:moveTo>
                    <a:cubicBezTo>
                      <a:pt x="1286" y="1"/>
                      <a:pt x="948" y="211"/>
                      <a:pt x="712" y="390"/>
                    </a:cubicBezTo>
                    <a:cubicBezTo>
                      <a:pt x="445" y="601"/>
                      <a:pt x="234" y="980"/>
                      <a:pt x="111" y="1380"/>
                    </a:cubicBezTo>
                    <a:cubicBezTo>
                      <a:pt x="0" y="1791"/>
                      <a:pt x="200" y="2592"/>
                      <a:pt x="512" y="2870"/>
                    </a:cubicBezTo>
                    <a:cubicBezTo>
                      <a:pt x="675" y="3010"/>
                      <a:pt x="865" y="3058"/>
                      <a:pt x="1038" y="3058"/>
                    </a:cubicBezTo>
                    <a:cubicBezTo>
                      <a:pt x="1196" y="3058"/>
                      <a:pt x="1340" y="3018"/>
                      <a:pt x="1435" y="2970"/>
                    </a:cubicBezTo>
                    <a:cubicBezTo>
                      <a:pt x="1435" y="2970"/>
                      <a:pt x="1547" y="2937"/>
                      <a:pt x="1791" y="2659"/>
                    </a:cubicBezTo>
                    <a:cubicBezTo>
                      <a:pt x="2047" y="2381"/>
                      <a:pt x="2081" y="2125"/>
                      <a:pt x="2170" y="1580"/>
                    </a:cubicBezTo>
                    <a:cubicBezTo>
                      <a:pt x="2259" y="1035"/>
                      <a:pt x="1913" y="123"/>
                      <a:pt x="1658" y="23"/>
                    </a:cubicBezTo>
                    <a:cubicBezTo>
                      <a:pt x="1620" y="8"/>
                      <a:pt x="1578" y="1"/>
                      <a:pt x="15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8"/>
              <p:cNvSpPr/>
              <p:nvPr/>
            </p:nvSpPr>
            <p:spPr>
              <a:xfrm>
                <a:off x="1215357" y="2034172"/>
                <a:ext cx="54006" cy="83870"/>
              </a:xfrm>
              <a:custGeom>
                <a:avLst/>
                <a:gdLst/>
                <a:ahLst/>
                <a:cxnLst/>
                <a:rect l="l" t="t" r="r" b="b"/>
                <a:pathLst>
                  <a:path w="1548" h="2404" extrusionOk="0">
                    <a:moveTo>
                      <a:pt x="1016" y="0"/>
                    </a:moveTo>
                    <a:cubicBezTo>
                      <a:pt x="1004" y="0"/>
                      <a:pt x="992" y="1"/>
                      <a:pt x="980" y="2"/>
                    </a:cubicBezTo>
                    <a:cubicBezTo>
                      <a:pt x="780" y="13"/>
                      <a:pt x="602" y="124"/>
                      <a:pt x="457" y="258"/>
                    </a:cubicBezTo>
                    <a:cubicBezTo>
                      <a:pt x="302" y="414"/>
                      <a:pt x="191" y="614"/>
                      <a:pt x="79" y="814"/>
                    </a:cubicBezTo>
                    <a:cubicBezTo>
                      <a:pt x="57" y="847"/>
                      <a:pt x="45" y="891"/>
                      <a:pt x="23" y="936"/>
                    </a:cubicBezTo>
                    <a:cubicBezTo>
                      <a:pt x="1" y="1358"/>
                      <a:pt x="179" y="1981"/>
                      <a:pt x="446" y="2215"/>
                    </a:cubicBezTo>
                    <a:cubicBezTo>
                      <a:pt x="591" y="2337"/>
                      <a:pt x="757" y="2393"/>
                      <a:pt x="913" y="2404"/>
                    </a:cubicBezTo>
                    <a:cubicBezTo>
                      <a:pt x="1125" y="2093"/>
                      <a:pt x="1280" y="1748"/>
                      <a:pt x="1392" y="1392"/>
                    </a:cubicBezTo>
                    <a:cubicBezTo>
                      <a:pt x="1447" y="1181"/>
                      <a:pt x="1491" y="970"/>
                      <a:pt x="1525" y="758"/>
                    </a:cubicBezTo>
                    <a:cubicBezTo>
                      <a:pt x="1536" y="580"/>
                      <a:pt x="1547" y="380"/>
                      <a:pt x="1447" y="224"/>
                    </a:cubicBezTo>
                    <a:cubicBezTo>
                      <a:pt x="1354" y="69"/>
                      <a:pt x="1183" y="0"/>
                      <a:pt x="101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8"/>
              <p:cNvSpPr/>
              <p:nvPr/>
            </p:nvSpPr>
            <p:spPr>
              <a:xfrm>
                <a:off x="1232069" y="2090866"/>
                <a:ext cx="30666" cy="20619"/>
              </a:xfrm>
              <a:custGeom>
                <a:avLst/>
                <a:gdLst/>
                <a:ahLst/>
                <a:cxnLst/>
                <a:rect l="l" t="t" r="r" b="b"/>
                <a:pathLst>
                  <a:path w="879" h="591" extrusionOk="0">
                    <a:moveTo>
                      <a:pt x="1" y="0"/>
                    </a:moveTo>
                    <a:cubicBezTo>
                      <a:pt x="90" y="145"/>
                      <a:pt x="234" y="245"/>
                      <a:pt x="390" y="323"/>
                    </a:cubicBezTo>
                    <a:cubicBezTo>
                      <a:pt x="535" y="401"/>
                      <a:pt x="745" y="501"/>
                      <a:pt x="879" y="590"/>
                    </a:cubicBezTo>
                    <a:lnTo>
                      <a:pt x="879" y="468"/>
                    </a:lnTo>
                    <a:cubicBezTo>
                      <a:pt x="723" y="390"/>
                      <a:pt x="557" y="346"/>
                      <a:pt x="401" y="279"/>
                    </a:cubicBezTo>
                    <a:cubicBezTo>
                      <a:pt x="256" y="223"/>
                      <a:pt x="100" y="134"/>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8"/>
              <p:cNvSpPr/>
              <p:nvPr/>
            </p:nvSpPr>
            <p:spPr>
              <a:xfrm>
                <a:off x="1230883" y="2061769"/>
                <a:ext cx="29933" cy="31085"/>
              </a:xfrm>
              <a:custGeom>
                <a:avLst/>
                <a:gdLst/>
                <a:ahLst/>
                <a:cxnLst/>
                <a:rect l="l" t="t" r="r" b="b"/>
                <a:pathLst>
                  <a:path w="858" h="891" extrusionOk="0">
                    <a:moveTo>
                      <a:pt x="1" y="1"/>
                    </a:moveTo>
                    <a:cubicBezTo>
                      <a:pt x="57" y="201"/>
                      <a:pt x="179" y="379"/>
                      <a:pt x="335" y="512"/>
                    </a:cubicBezTo>
                    <a:cubicBezTo>
                      <a:pt x="490" y="656"/>
                      <a:pt x="680" y="745"/>
                      <a:pt x="813" y="890"/>
                    </a:cubicBezTo>
                    <a:lnTo>
                      <a:pt x="858" y="846"/>
                    </a:lnTo>
                    <a:cubicBezTo>
                      <a:pt x="702" y="701"/>
                      <a:pt x="512" y="612"/>
                      <a:pt x="357" y="490"/>
                    </a:cubicBezTo>
                    <a:cubicBezTo>
                      <a:pt x="190" y="367"/>
                      <a:pt x="68" y="189"/>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8"/>
              <p:cNvSpPr/>
              <p:nvPr/>
            </p:nvSpPr>
            <p:spPr>
              <a:xfrm>
                <a:off x="1241768" y="2039650"/>
                <a:ext cx="12071" cy="20967"/>
              </a:xfrm>
              <a:custGeom>
                <a:avLst/>
                <a:gdLst/>
                <a:ahLst/>
                <a:cxnLst/>
                <a:rect l="l" t="t" r="r" b="b"/>
                <a:pathLst>
                  <a:path w="346" h="601" extrusionOk="0">
                    <a:moveTo>
                      <a:pt x="0" y="0"/>
                    </a:moveTo>
                    <a:lnTo>
                      <a:pt x="0" y="0"/>
                    </a:lnTo>
                    <a:cubicBezTo>
                      <a:pt x="89" y="200"/>
                      <a:pt x="223" y="423"/>
                      <a:pt x="334" y="601"/>
                    </a:cubicBezTo>
                    <a:lnTo>
                      <a:pt x="346" y="490"/>
                    </a:lnTo>
                    <a:cubicBezTo>
                      <a:pt x="200" y="334"/>
                      <a:pt x="112" y="19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8"/>
              <p:cNvSpPr/>
              <p:nvPr/>
            </p:nvSpPr>
            <p:spPr>
              <a:xfrm>
                <a:off x="1258444" y="2031869"/>
                <a:ext cx="15560" cy="54773"/>
              </a:xfrm>
              <a:custGeom>
                <a:avLst/>
                <a:gdLst/>
                <a:ahLst/>
                <a:cxnLst/>
                <a:rect l="l" t="t" r="r" b="b"/>
                <a:pathLst>
                  <a:path w="446" h="1570" extrusionOk="0">
                    <a:moveTo>
                      <a:pt x="345" y="1"/>
                    </a:moveTo>
                    <a:lnTo>
                      <a:pt x="345" y="1"/>
                    </a:lnTo>
                    <a:cubicBezTo>
                      <a:pt x="379" y="134"/>
                      <a:pt x="401" y="257"/>
                      <a:pt x="412" y="391"/>
                    </a:cubicBezTo>
                    <a:cubicBezTo>
                      <a:pt x="424" y="524"/>
                      <a:pt x="412" y="646"/>
                      <a:pt x="379" y="779"/>
                    </a:cubicBezTo>
                    <a:cubicBezTo>
                      <a:pt x="312" y="1024"/>
                      <a:pt x="179" y="1258"/>
                      <a:pt x="1" y="1424"/>
                    </a:cubicBezTo>
                    <a:lnTo>
                      <a:pt x="23" y="1569"/>
                    </a:lnTo>
                    <a:cubicBezTo>
                      <a:pt x="212" y="1369"/>
                      <a:pt x="379" y="1046"/>
                      <a:pt x="424" y="779"/>
                    </a:cubicBezTo>
                    <a:cubicBezTo>
                      <a:pt x="446" y="657"/>
                      <a:pt x="446" y="524"/>
                      <a:pt x="434" y="391"/>
                    </a:cubicBezTo>
                    <a:cubicBezTo>
                      <a:pt x="424" y="257"/>
                      <a:pt x="390" y="124"/>
                      <a:pt x="3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8"/>
              <p:cNvSpPr/>
              <p:nvPr/>
            </p:nvSpPr>
            <p:spPr>
              <a:xfrm>
                <a:off x="1255374" y="2043522"/>
                <a:ext cx="7780" cy="28747"/>
              </a:xfrm>
              <a:custGeom>
                <a:avLst/>
                <a:gdLst/>
                <a:ahLst/>
                <a:cxnLst/>
                <a:rect l="l" t="t" r="r" b="b"/>
                <a:pathLst>
                  <a:path w="223" h="824" extrusionOk="0">
                    <a:moveTo>
                      <a:pt x="211" y="0"/>
                    </a:moveTo>
                    <a:cubicBezTo>
                      <a:pt x="211" y="134"/>
                      <a:pt x="189" y="267"/>
                      <a:pt x="144" y="390"/>
                    </a:cubicBezTo>
                    <a:cubicBezTo>
                      <a:pt x="122" y="457"/>
                      <a:pt x="100" y="512"/>
                      <a:pt x="77" y="568"/>
                    </a:cubicBezTo>
                    <a:lnTo>
                      <a:pt x="0" y="724"/>
                    </a:lnTo>
                    <a:lnTo>
                      <a:pt x="45" y="824"/>
                    </a:lnTo>
                    <a:cubicBezTo>
                      <a:pt x="67" y="768"/>
                      <a:pt x="122" y="668"/>
                      <a:pt x="144" y="601"/>
                    </a:cubicBezTo>
                    <a:cubicBezTo>
                      <a:pt x="166" y="534"/>
                      <a:pt x="178" y="468"/>
                      <a:pt x="189" y="401"/>
                    </a:cubicBezTo>
                    <a:cubicBezTo>
                      <a:pt x="222" y="267"/>
                      <a:pt x="222" y="134"/>
                      <a:pt x="2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8"/>
              <p:cNvSpPr/>
              <p:nvPr/>
            </p:nvSpPr>
            <p:spPr>
              <a:xfrm>
                <a:off x="1261933" y="2073003"/>
                <a:ext cx="19083" cy="39248"/>
              </a:xfrm>
              <a:custGeom>
                <a:avLst/>
                <a:gdLst/>
                <a:ahLst/>
                <a:cxnLst/>
                <a:rect l="l" t="t" r="r" b="b"/>
                <a:pathLst>
                  <a:path w="547" h="1125" extrusionOk="0">
                    <a:moveTo>
                      <a:pt x="546" y="1"/>
                    </a:moveTo>
                    <a:lnTo>
                      <a:pt x="546" y="1"/>
                    </a:lnTo>
                    <a:cubicBezTo>
                      <a:pt x="535" y="101"/>
                      <a:pt x="512" y="213"/>
                      <a:pt x="490" y="312"/>
                    </a:cubicBezTo>
                    <a:cubicBezTo>
                      <a:pt x="468" y="413"/>
                      <a:pt x="446" y="524"/>
                      <a:pt x="401" y="624"/>
                    </a:cubicBezTo>
                    <a:cubicBezTo>
                      <a:pt x="368" y="713"/>
                      <a:pt x="324" y="813"/>
                      <a:pt x="235" y="880"/>
                    </a:cubicBezTo>
                    <a:cubicBezTo>
                      <a:pt x="168" y="957"/>
                      <a:pt x="79" y="1024"/>
                      <a:pt x="1" y="1091"/>
                    </a:cubicBezTo>
                    <a:lnTo>
                      <a:pt x="34" y="1125"/>
                    </a:lnTo>
                    <a:cubicBezTo>
                      <a:pt x="112" y="1058"/>
                      <a:pt x="190" y="980"/>
                      <a:pt x="268" y="902"/>
                    </a:cubicBezTo>
                    <a:cubicBezTo>
                      <a:pt x="346" y="835"/>
                      <a:pt x="390" y="724"/>
                      <a:pt x="423" y="624"/>
                    </a:cubicBezTo>
                    <a:cubicBezTo>
                      <a:pt x="457" y="524"/>
                      <a:pt x="479" y="423"/>
                      <a:pt x="502" y="312"/>
                    </a:cubicBezTo>
                    <a:cubicBezTo>
                      <a:pt x="524" y="213"/>
                      <a:pt x="546" y="101"/>
                      <a:pt x="5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8"/>
              <p:cNvSpPr/>
              <p:nvPr/>
            </p:nvSpPr>
            <p:spPr>
              <a:xfrm>
                <a:off x="1010109" y="2262377"/>
                <a:ext cx="89661" cy="96010"/>
              </a:xfrm>
              <a:custGeom>
                <a:avLst/>
                <a:gdLst/>
                <a:ahLst/>
                <a:cxnLst/>
                <a:rect l="l" t="t" r="r" b="b"/>
                <a:pathLst>
                  <a:path w="2570" h="2752" extrusionOk="0">
                    <a:moveTo>
                      <a:pt x="1695" y="0"/>
                    </a:moveTo>
                    <a:cubicBezTo>
                      <a:pt x="1170" y="0"/>
                      <a:pt x="764" y="451"/>
                      <a:pt x="434" y="912"/>
                    </a:cubicBezTo>
                    <a:cubicBezTo>
                      <a:pt x="100" y="1380"/>
                      <a:pt x="1" y="1969"/>
                      <a:pt x="179" y="2259"/>
                    </a:cubicBezTo>
                    <a:cubicBezTo>
                      <a:pt x="345" y="2529"/>
                      <a:pt x="727" y="2751"/>
                      <a:pt x="1021" y="2751"/>
                    </a:cubicBezTo>
                    <a:cubicBezTo>
                      <a:pt x="1041" y="2751"/>
                      <a:pt x="1060" y="2750"/>
                      <a:pt x="1079" y="2748"/>
                    </a:cubicBezTo>
                    <a:cubicBezTo>
                      <a:pt x="1079" y="2748"/>
                      <a:pt x="1279" y="2726"/>
                      <a:pt x="1635" y="2481"/>
                    </a:cubicBezTo>
                    <a:cubicBezTo>
                      <a:pt x="1981" y="2247"/>
                      <a:pt x="2003" y="2081"/>
                      <a:pt x="2102" y="1780"/>
                    </a:cubicBezTo>
                    <a:cubicBezTo>
                      <a:pt x="2214" y="1480"/>
                      <a:pt x="2470" y="1080"/>
                      <a:pt x="2525" y="712"/>
                    </a:cubicBezTo>
                    <a:cubicBezTo>
                      <a:pt x="2570" y="346"/>
                      <a:pt x="2247" y="12"/>
                      <a:pt x="1714" y="0"/>
                    </a:cubicBezTo>
                    <a:cubicBezTo>
                      <a:pt x="1707" y="0"/>
                      <a:pt x="1701" y="0"/>
                      <a:pt x="169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8"/>
              <p:cNvSpPr/>
              <p:nvPr/>
            </p:nvSpPr>
            <p:spPr>
              <a:xfrm>
                <a:off x="1012830" y="2262377"/>
                <a:ext cx="64437" cy="68205"/>
              </a:xfrm>
              <a:custGeom>
                <a:avLst/>
                <a:gdLst/>
                <a:ahLst/>
                <a:cxnLst/>
                <a:rect l="l" t="t" r="r" b="b"/>
                <a:pathLst>
                  <a:path w="1847" h="1955" extrusionOk="0">
                    <a:moveTo>
                      <a:pt x="1617" y="0"/>
                    </a:moveTo>
                    <a:cubicBezTo>
                      <a:pt x="1092" y="0"/>
                      <a:pt x="686" y="451"/>
                      <a:pt x="356" y="912"/>
                    </a:cubicBezTo>
                    <a:cubicBezTo>
                      <a:pt x="111" y="1246"/>
                      <a:pt x="0" y="1646"/>
                      <a:pt x="12" y="1947"/>
                    </a:cubicBezTo>
                    <a:cubicBezTo>
                      <a:pt x="36" y="1952"/>
                      <a:pt x="61" y="1954"/>
                      <a:pt x="86" y="1954"/>
                    </a:cubicBezTo>
                    <a:cubicBezTo>
                      <a:pt x="175" y="1954"/>
                      <a:pt x="267" y="1926"/>
                      <a:pt x="345" y="1891"/>
                    </a:cubicBezTo>
                    <a:cubicBezTo>
                      <a:pt x="579" y="1769"/>
                      <a:pt x="779" y="1569"/>
                      <a:pt x="946" y="1369"/>
                    </a:cubicBezTo>
                    <a:cubicBezTo>
                      <a:pt x="1135" y="1146"/>
                      <a:pt x="1280" y="912"/>
                      <a:pt x="1435" y="679"/>
                    </a:cubicBezTo>
                    <a:cubicBezTo>
                      <a:pt x="1513" y="546"/>
                      <a:pt x="1591" y="423"/>
                      <a:pt x="1669" y="301"/>
                    </a:cubicBezTo>
                    <a:cubicBezTo>
                      <a:pt x="1725" y="212"/>
                      <a:pt x="1791" y="123"/>
                      <a:pt x="1847" y="23"/>
                    </a:cubicBezTo>
                    <a:cubicBezTo>
                      <a:pt x="1780" y="12"/>
                      <a:pt x="1713" y="0"/>
                      <a:pt x="1636" y="0"/>
                    </a:cubicBezTo>
                    <a:cubicBezTo>
                      <a:pt x="1629" y="0"/>
                      <a:pt x="1623" y="0"/>
                      <a:pt x="161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8"/>
              <p:cNvSpPr/>
              <p:nvPr/>
            </p:nvSpPr>
            <p:spPr>
              <a:xfrm>
                <a:off x="1041159" y="2282193"/>
                <a:ext cx="16711" cy="40749"/>
              </a:xfrm>
              <a:custGeom>
                <a:avLst/>
                <a:gdLst/>
                <a:ahLst/>
                <a:cxnLst/>
                <a:rect l="l" t="t" r="r" b="b"/>
                <a:pathLst>
                  <a:path w="479" h="1168" extrusionOk="0">
                    <a:moveTo>
                      <a:pt x="90" y="0"/>
                    </a:moveTo>
                    <a:cubicBezTo>
                      <a:pt x="45" y="211"/>
                      <a:pt x="1" y="433"/>
                      <a:pt x="45" y="656"/>
                    </a:cubicBezTo>
                    <a:cubicBezTo>
                      <a:pt x="67" y="756"/>
                      <a:pt x="112" y="868"/>
                      <a:pt x="189" y="957"/>
                    </a:cubicBezTo>
                    <a:cubicBezTo>
                      <a:pt x="256" y="1034"/>
                      <a:pt x="345" y="1112"/>
                      <a:pt x="445" y="1167"/>
                    </a:cubicBezTo>
                    <a:lnTo>
                      <a:pt x="478" y="1112"/>
                    </a:lnTo>
                    <a:cubicBezTo>
                      <a:pt x="379" y="1056"/>
                      <a:pt x="290" y="1001"/>
                      <a:pt x="223" y="923"/>
                    </a:cubicBezTo>
                    <a:cubicBezTo>
                      <a:pt x="156" y="845"/>
                      <a:pt x="100" y="745"/>
                      <a:pt x="78" y="645"/>
                    </a:cubicBezTo>
                    <a:cubicBezTo>
                      <a:pt x="23" y="433"/>
                      <a:pt x="56" y="211"/>
                      <a:pt x="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8"/>
              <p:cNvSpPr/>
              <p:nvPr/>
            </p:nvSpPr>
            <p:spPr>
              <a:xfrm>
                <a:off x="1030309" y="2309336"/>
                <a:ext cx="21770" cy="38446"/>
              </a:xfrm>
              <a:custGeom>
                <a:avLst/>
                <a:gdLst/>
                <a:ahLst/>
                <a:cxnLst/>
                <a:rect l="l" t="t" r="r" b="b"/>
                <a:pathLst>
                  <a:path w="624" h="1102" extrusionOk="0">
                    <a:moveTo>
                      <a:pt x="11" y="1"/>
                    </a:moveTo>
                    <a:cubicBezTo>
                      <a:pt x="0" y="112"/>
                      <a:pt x="22" y="212"/>
                      <a:pt x="55" y="312"/>
                    </a:cubicBezTo>
                    <a:cubicBezTo>
                      <a:pt x="67" y="357"/>
                      <a:pt x="89" y="412"/>
                      <a:pt x="122" y="456"/>
                    </a:cubicBezTo>
                    <a:cubicBezTo>
                      <a:pt x="144" y="501"/>
                      <a:pt x="178" y="545"/>
                      <a:pt x="211" y="579"/>
                    </a:cubicBezTo>
                    <a:cubicBezTo>
                      <a:pt x="267" y="668"/>
                      <a:pt x="334" y="745"/>
                      <a:pt x="389" y="834"/>
                    </a:cubicBezTo>
                    <a:cubicBezTo>
                      <a:pt x="445" y="923"/>
                      <a:pt x="500" y="1012"/>
                      <a:pt x="545" y="1101"/>
                    </a:cubicBezTo>
                    <a:lnTo>
                      <a:pt x="623" y="1057"/>
                    </a:lnTo>
                    <a:cubicBezTo>
                      <a:pt x="567" y="968"/>
                      <a:pt x="512" y="879"/>
                      <a:pt x="445" y="790"/>
                    </a:cubicBezTo>
                    <a:cubicBezTo>
                      <a:pt x="389" y="712"/>
                      <a:pt x="312" y="634"/>
                      <a:pt x="245" y="557"/>
                    </a:cubicBezTo>
                    <a:cubicBezTo>
                      <a:pt x="211" y="512"/>
                      <a:pt x="178" y="478"/>
                      <a:pt x="144" y="434"/>
                    </a:cubicBezTo>
                    <a:lnTo>
                      <a:pt x="78" y="300"/>
                    </a:lnTo>
                    <a:cubicBezTo>
                      <a:pt x="33" y="212"/>
                      <a:pt x="11" y="112"/>
                      <a:pt x="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8"/>
              <p:cNvSpPr/>
              <p:nvPr/>
            </p:nvSpPr>
            <p:spPr>
              <a:xfrm>
                <a:off x="1059022" y="2282542"/>
                <a:ext cx="17095" cy="23724"/>
              </a:xfrm>
              <a:custGeom>
                <a:avLst/>
                <a:gdLst/>
                <a:ahLst/>
                <a:cxnLst/>
                <a:rect l="l" t="t" r="r" b="b"/>
                <a:pathLst>
                  <a:path w="490" h="680" extrusionOk="0">
                    <a:moveTo>
                      <a:pt x="467" y="1"/>
                    </a:moveTo>
                    <a:lnTo>
                      <a:pt x="467" y="1"/>
                    </a:lnTo>
                    <a:cubicBezTo>
                      <a:pt x="490" y="68"/>
                      <a:pt x="445" y="134"/>
                      <a:pt x="411" y="190"/>
                    </a:cubicBezTo>
                    <a:lnTo>
                      <a:pt x="300" y="368"/>
                    </a:lnTo>
                    <a:cubicBezTo>
                      <a:pt x="256" y="423"/>
                      <a:pt x="223" y="490"/>
                      <a:pt x="178" y="535"/>
                    </a:cubicBezTo>
                    <a:cubicBezTo>
                      <a:pt x="144" y="557"/>
                      <a:pt x="122" y="568"/>
                      <a:pt x="89" y="591"/>
                    </a:cubicBezTo>
                    <a:cubicBezTo>
                      <a:pt x="67" y="601"/>
                      <a:pt x="22" y="624"/>
                      <a:pt x="0" y="668"/>
                    </a:cubicBezTo>
                    <a:lnTo>
                      <a:pt x="45" y="680"/>
                    </a:lnTo>
                    <a:cubicBezTo>
                      <a:pt x="67" y="635"/>
                      <a:pt x="156" y="613"/>
                      <a:pt x="200" y="557"/>
                    </a:cubicBezTo>
                    <a:cubicBezTo>
                      <a:pt x="245" y="502"/>
                      <a:pt x="278" y="446"/>
                      <a:pt x="312" y="379"/>
                    </a:cubicBezTo>
                    <a:lnTo>
                      <a:pt x="423" y="201"/>
                    </a:lnTo>
                    <a:cubicBezTo>
                      <a:pt x="456" y="134"/>
                      <a:pt x="490" y="68"/>
                      <a:pt x="4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8"/>
              <p:cNvSpPr/>
              <p:nvPr/>
            </p:nvSpPr>
            <p:spPr>
              <a:xfrm>
                <a:off x="1051242" y="2300789"/>
                <a:ext cx="35341" cy="43505"/>
              </a:xfrm>
              <a:custGeom>
                <a:avLst/>
                <a:gdLst/>
                <a:ahLst/>
                <a:cxnLst/>
                <a:rect l="l" t="t" r="r" b="b"/>
                <a:pathLst>
                  <a:path w="1013" h="1247" extrusionOk="0">
                    <a:moveTo>
                      <a:pt x="1012" y="1"/>
                    </a:moveTo>
                    <a:lnTo>
                      <a:pt x="612" y="701"/>
                    </a:lnTo>
                    <a:cubicBezTo>
                      <a:pt x="568" y="757"/>
                      <a:pt x="545" y="824"/>
                      <a:pt x="501" y="879"/>
                    </a:cubicBezTo>
                    <a:cubicBezTo>
                      <a:pt x="468" y="924"/>
                      <a:pt x="423" y="968"/>
                      <a:pt x="367" y="990"/>
                    </a:cubicBezTo>
                    <a:lnTo>
                      <a:pt x="1" y="1158"/>
                    </a:lnTo>
                    <a:lnTo>
                      <a:pt x="34" y="1247"/>
                    </a:lnTo>
                    <a:lnTo>
                      <a:pt x="401" y="1057"/>
                    </a:lnTo>
                    <a:cubicBezTo>
                      <a:pt x="456" y="1024"/>
                      <a:pt x="523" y="968"/>
                      <a:pt x="557" y="901"/>
                    </a:cubicBezTo>
                    <a:cubicBezTo>
                      <a:pt x="590" y="846"/>
                      <a:pt x="612" y="790"/>
                      <a:pt x="646" y="723"/>
                    </a:cubicBezTo>
                    <a:lnTo>
                      <a:pt x="1012"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8"/>
              <p:cNvSpPr/>
              <p:nvPr/>
            </p:nvSpPr>
            <p:spPr>
              <a:xfrm>
                <a:off x="1041159" y="2364809"/>
                <a:ext cx="112931" cy="80695"/>
              </a:xfrm>
              <a:custGeom>
                <a:avLst/>
                <a:gdLst/>
                <a:ahLst/>
                <a:cxnLst/>
                <a:rect l="l" t="t" r="r" b="b"/>
                <a:pathLst>
                  <a:path w="3237" h="2313" extrusionOk="0">
                    <a:moveTo>
                      <a:pt x="2654" y="1"/>
                    </a:moveTo>
                    <a:cubicBezTo>
                      <a:pt x="2450" y="1"/>
                      <a:pt x="1099" y="714"/>
                      <a:pt x="790" y="946"/>
                    </a:cubicBezTo>
                    <a:cubicBezTo>
                      <a:pt x="478" y="1169"/>
                      <a:pt x="211" y="1402"/>
                      <a:pt x="156" y="1569"/>
                    </a:cubicBezTo>
                    <a:cubicBezTo>
                      <a:pt x="156" y="1569"/>
                      <a:pt x="1" y="1758"/>
                      <a:pt x="223" y="1992"/>
                    </a:cubicBezTo>
                    <a:cubicBezTo>
                      <a:pt x="392" y="2178"/>
                      <a:pt x="786" y="2312"/>
                      <a:pt x="1170" y="2312"/>
                    </a:cubicBezTo>
                    <a:cubicBezTo>
                      <a:pt x="1291" y="2312"/>
                      <a:pt x="1412" y="2299"/>
                      <a:pt x="1524" y="2270"/>
                    </a:cubicBezTo>
                    <a:cubicBezTo>
                      <a:pt x="1980" y="2148"/>
                      <a:pt x="2581" y="2192"/>
                      <a:pt x="2836" y="1725"/>
                    </a:cubicBezTo>
                    <a:cubicBezTo>
                      <a:pt x="3103" y="1269"/>
                      <a:pt x="3237" y="969"/>
                      <a:pt x="3125" y="546"/>
                    </a:cubicBezTo>
                    <a:cubicBezTo>
                      <a:pt x="3014" y="134"/>
                      <a:pt x="2848" y="12"/>
                      <a:pt x="2658" y="1"/>
                    </a:cubicBezTo>
                    <a:cubicBezTo>
                      <a:pt x="2657" y="1"/>
                      <a:pt x="2656" y="1"/>
                      <a:pt x="265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8"/>
              <p:cNvSpPr/>
              <p:nvPr/>
            </p:nvSpPr>
            <p:spPr>
              <a:xfrm>
                <a:off x="1071442" y="2364809"/>
                <a:ext cx="79543" cy="39004"/>
              </a:xfrm>
              <a:custGeom>
                <a:avLst/>
                <a:gdLst/>
                <a:ahLst/>
                <a:cxnLst/>
                <a:rect l="l" t="t" r="r" b="b"/>
                <a:pathLst>
                  <a:path w="2280" h="1118" extrusionOk="0">
                    <a:moveTo>
                      <a:pt x="1786" y="1"/>
                    </a:moveTo>
                    <a:cubicBezTo>
                      <a:pt x="1592" y="1"/>
                      <a:pt x="408" y="626"/>
                      <a:pt x="0" y="890"/>
                    </a:cubicBezTo>
                    <a:cubicBezTo>
                      <a:pt x="33" y="913"/>
                      <a:pt x="67" y="935"/>
                      <a:pt x="111" y="957"/>
                    </a:cubicBezTo>
                    <a:cubicBezTo>
                      <a:pt x="302" y="1062"/>
                      <a:pt x="516" y="1118"/>
                      <a:pt x="734" y="1118"/>
                    </a:cubicBezTo>
                    <a:cubicBezTo>
                      <a:pt x="771" y="1118"/>
                      <a:pt x="808" y="1116"/>
                      <a:pt x="845" y="1113"/>
                    </a:cubicBezTo>
                    <a:cubicBezTo>
                      <a:pt x="1101" y="1091"/>
                      <a:pt x="1345" y="979"/>
                      <a:pt x="1579" y="868"/>
                    </a:cubicBezTo>
                    <a:cubicBezTo>
                      <a:pt x="1701" y="813"/>
                      <a:pt x="1813" y="757"/>
                      <a:pt x="1946" y="712"/>
                    </a:cubicBezTo>
                    <a:cubicBezTo>
                      <a:pt x="2057" y="668"/>
                      <a:pt x="2168" y="646"/>
                      <a:pt x="2280" y="624"/>
                    </a:cubicBezTo>
                    <a:cubicBezTo>
                      <a:pt x="2269" y="601"/>
                      <a:pt x="2269" y="579"/>
                      <a:pt x="2257" y="546"/>
                    </a:cubicBezTo>
                    <a:cubicBezTo>
                      <a:pt x="2146" y="134"/>
                      <a:pt x="1980" y="12"/>
                      <a:pt x="1790" y="1"/>
                    </a:cubicBezTo>
                    <a:cubicBezTo>
                      <a:pt x="1789" y="1"/>
                      <a:pt x="1787" y="1"/>
                      <a:pt x="178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8"/>
              <p:cNvSpPr/>
              <p:nvPr/>
            </p:nvSpPr>
            <p:spPr>
              <a:xfrm>
                <a:off x="1048521" y="2417211"/>
                <a:ext cx="39597" cy="19049"/>
              </a:xfrm>
              <a:custGeom>
                <a:avLst/>
                <a:gdLst/>
                <a:ahLst/>
                <a:cxnLst/>
                <a:rect l="l" t="t" r="r" b="b"/>
                <a:pathLst>
                  <a:path w="1135" h="546" extrusionOk="0">
                    <a:moveTo>
                      <a:pt x="34" y="1"/>
                    </a:moveTo>
                    <a:lnTo>
                      <a:pt x="34" y="1"/>
                    </a:lnTo>
                    <a:cubicBezTo>
                      <a:pt x="0" y="67"/>
                      <a:pt x="23" y="122"/>
                      <a:pt x="45" y="179"/>
                    </a:cubicBezTo>
                    <a:cubicBezTo>
                      <a:pt x="79" y="234"/>
                      <a:pt x="123" y="278"/>
                      <a:pt x="168" y="312"/>
                    </a:cubicBezTo>
                    <a:cubicBezTo>
                      <a:pt x="267" y="389"/>
                      <a:pt x="390" y="412"/>
                      <a:pt x="501" y="423"/>
                    </a:cubicBezTo>
                    <a:cubicBezTo>
                      <a:pt x="613" y="434"/>
                      <a:pt x="724" y="434"/>
                      <a:pt x="835" y="445"/>
                    </a:cubicBezTo>
                    <a:cubicBezTo>
                      <a:pt x="890" y="456"/>
                      <a:pt x="946" y="456"/>
                      <a:pt x="1001" y="478"/>
                    </a:cubicBezTo>
                    <a:cubicBezTo>
                      <a:pt x="1035" y="490"/>
                      <a:pt x="1058" y="490"/>
                      <a:pt x="1080" y="512"/>
                    </a:cubicBezTo>
                    <a:cubicBezTo>
                      <a:pt x="1090" y="512"/>
                      <a:pt x="1113" y="523"/>
                      <a:pt x="1124" y="523"/>
                    </a:cubicBezTo>
                    <a:cubicBezTo>
                      <a:pt x="1113" y="512"/>
                      <a:pt x="1102" y="512"/>
                      <a:pt x="1090" y="501"/>
                    </a:cubicBezTo>
                    <a:cubicBezTo>
                      <a:pt x="1058" y="490"/>
                      <a:pt x="1035" y="478"/>
                      <a:pt x="1013" y="468"/>
                    </a:cubicBezTo>
                    <a:cubicBezTo>
                      <a:pt x="957" y="445"/>
                      <a:pt x="902" y="434"/>
                      <a:pt x="846" y="423"/>
                    </a:cubicBezTo>
                    <a:cubicBezTo>
                      <a:pt x="735" y="401"/>
                      <a:pt x="623" y="401"/>
                      <a:pt x="512" y="379"/>
                    </a:cubicBezTo>
                    <a:cubicBezTo>
                      <a:pt x="401" y="357"/>
                      <a:pt x="290" y="323"/>
                      <a:pt x="212" y="256"/>
                    </a:cubicBezTo>
                    <a:cubicBezTo>
                      <a:pt x="178" y="223"/>
                      <a:pt x="145" y="189"/>
                      <a:pt x="123" y="145"/>
                    </a:cubicBezTo>
                    <a:cubicBezTo>
                      <a:pt x="101" y="100"/>
                      <a:pt x="101" y="45"/>
                      <a:pt x="123" y="11"/>
                    </a:cubicBezTo>
                    <a:lnTo>
                      <a:pt x="34" y="1"/>
                    </a:lnTo>
                    <a:close/>
                    <a:moveTo>
                      <a:pt x="1124" y="523"/>
                    </a:moveTo>
                    <a:cubicBezTo>
                      <a:pt x="1124" y="534"/>
                      <a:pt x="1135" y="534"/>
                      <a:pt x="1135" y="545"/>
                    </a:cubicBezTo>
                    <a:cubicBezTo>
                      <a:pt x="1135" y="534"/>
                      <a:pt x="1124" y="523"/>
                      <a:pt x="1124" y="523"/>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8"/>
              <p:cNvSpPr/>
              <p:nvPr/>
            </p:nvSpPr>
            <p:spPr>
              <a:xfrm>
                <a:off x="1058220" y="2393173"/>
                <a:ext cx="30701" cy="22119"/>
              </a:xfrm>
              <a:custGeom>
                <a:avLst/>
                <a:gdLst/>
                <a:ahLst/>
                <a:cxnLst/>
                <a:rect l="l" t="t" r="r" b="b"/>
                <a:pathLst>
                  <a:path w="880" h="634" extrusionOk="0">
                    <a:moveTo>
                      <a:pt x="879" y="0"/>
                    </a:moveTo>
                    <a:lnTo>
                      <a:pt x="657" y="111"/>
                    </a:lnTo>
                    <a:cubicBezTo>
                      <a:pt x="579" y="156"/>
                      <a:pt x="513" y="189"/>
                      <a:pt x="434" y="233"/>
                    </a:cubicBezTo>
                    <a:cubicBezTo>
                      <a:pt x="357" y="267"/>
                      <a:pt x="290" y="334"/>
                      <a:pt x="234" y="389"/>
                    </a:cubicBezTo>
                    <a:lnTo>
                      <a:pt x="1" y="623"/>
                    </a:lnTo>
                    <a:lnTo>
                      <a:pt x="134" y="634"/>
                    </a:lnTo>
                    <a:lnTo>
                      <a:pt x="290" y="445"/>
                    </a:lnTo>
                    <a:cubicBezTo>
                      <a:pt x="345" y="378"/>
                      <a:pt x="390" y="311"/>
                      <a:pt x="457" y="278"/>
                    </a:cubicBezTo>
                    <a:cubicBezTo>
                      <a:pt x="523" y="222"/>
                      <a:pt x="602" y="178"/>
                      <a:pt x="668" y="133"/>
                    </a:cubicBezTo>
                    <a:lnTo>
                      <a:pt x="87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8"/>
              <p:cNvSpPr/>
              <p:nvPr/>
            </p:nvSpPr>
            <p:spPr>
              <a:xfrm>
                <a:off x="1069489" y="2412152"/>
                <a:ext cx="41167" cy="22154"/>
              </a:xfrm>
              <a:custGeom>
                <a:avLst/>
                <a:gdLst/>
                <a:ahLst/>
                <a:cxnLst/>
                <a:rect l="l" t="t" r="r" b="b"/>
                <a:pathLst>
                  <a:path w="1180" h="635" extrusionOk="0">
                    <a:moveTo>
                      <a:pt x="89" y="1"/>
                    </a:moveTo>
                    <a:lnTo>
                      <a:pt x="0" y="45"/>
                    </a:lnTo>
                    <a:cubicBezTo>
                      <a:pt x="67" y="156"/>
                      <a:pt x="167" y="223"/>
                      <a:pt x="267" y="279"/>
                    </a:cubicBezTo>
                    <a:cubicBezTo>
                      <a:pt x="356" y="334"/>
                      <a:pt x="457" y="379"/>
                      <a:pt x="556" y="423"/>
                    </a:cubicBezTo>
                    <a:cubicBezTo>
                      <a:pt x="756" y="502"/>
                      <a:pt x="968" y="568"/>
                      <a:pt x="1179" y="635"/>
                    </a:cubicBezTo>
                    <a:cubicBezTo>
                      <a:pt x="979" y="557"/>
                      <a:pt x="768" y="479"/>
                      <a:pt x="578" y="379"/>
                    </a:cubicBezTo>
                    <a:cubicBezTo>
                      <a:pt x="479" y="334"/>
                      <a:pt x="390" y="279"/>
                      <a:pt x="301" y="212"/>
                    </a:cubicBezTo>
                    <a:cubicBezTo>
                      <a:pt x="212" y="156"/>
                      <a:pt x="134" y="90"/>
                      <a:pt x="8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8"/>
              <p:cNvSpPr/>
              <p:nvPr/>
            </p:nvSpPr>
            <p:spPr>
              <a:xfrm>
                <a:off x="1084979" y="2379567"/>
                <a:ext cx="30736" cy="31852"/>
              </a:xfrm>
              <a:custGeom>
                <a:avLst/>
                <a:gdLst/>
                <a:ahLst/>
                <a:cxnLst/>
                <a:rect l="l" t="t" r="r" b="b"/>
                <a:pathLst>
                  <a:path w="881" h="913" extrusionOk="0">
                    <a:moveTo>
                      <a:pt x="880" y="0"/>
                    </a:moveTo>
                    <a:lnTo>
                      <a:pt x="880" y="0"/>
                    </a:lnTo>
                    <a:cubicBezTo>
                      <a:pt x="846" y="101"/>
                      <a:pt x="769" y="178"/>
                      <a:pt x="691" y="245"/>
                    </a:cubicBezTo>
                    <a:cubicBezTo>
                      <a:pt x="613" y="312"/>
                      <a:pt x="524" y="378"/>
                      <a:pt x="435" y="435"/>
                    </a:cubicBezTo>
                    <a:cubicBezTo>
                      <a:pt x="357" y="501"/>
                      <a:pt x="268" y="579"/>
                      <a:pt x="201" y="657"/>
                    </a:cubicBezTo>
                    <a:cubicBezTo>
                      <a:pt x="168" y="690"/>
                      <a:pt x="124" y="734"/>
                      <a:pt x="101" y="779"/>
                    </a:cubicBezTo>
                    <a:cubicBezTo>
                      <a:pt x="79" y="801"/>
                      <a:pt x="68" y="823"/>
                      <a:pt x="45" y="846"/>
                    </a:cubicBezTo>
                    <a:lnTo>
                      <a:pt x="35" y="868"/>
                    </a:lnTo>
                    <a:cubicBezTo>
                      <a:pt x="35" y="868"/>
                      <a:pt x="1" y="902"/>
                      <a:pt x="1" y="912"/>
                    </a:cubicBezTo>
                    <a:lnTo>
                      <a:pt x="79" y="912"/>
                    </a:lnTo>
                    <a:lnTo>
                      <a:pt x="101" y="879"/>
                    </a:lnTo>
                    <a:cubicBezTo>
                      <a:pt x="112" y="857"/>
                      <a:pt x="124" y="835"/>
                      <a:pt x="146" y="813"/>
                    </a:cubicBezTo>
                    <a:cubicBezTo>
                      <a:pt x="168" y="768"/>
                      <a:pt x="201" y="724"/>
                      <a:pt x="235" y="690"/>
                    </a:cubicBezTo>
                    <a:cubicBezTo>
                      <a:pt x="302" y="601"/>
                      <a:pt x="379" y="534"/>
                      <a:pt x="457" y="467"/>
                    </a:cubicBezTo>
                    <a:cubicBezTo>
                      <a:pt x="535" y="401"/>
                      <a:pt x="624" y="334"/>
                      <a:pt x="702" y="257"/>
                    </a:cubicBezTo>
                    <a:cubicBezTo>
                      <a:pt x="779" y="190"/>
                      <a:pt x="846" y="101"/>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8"/>
              <p:cNvSpPr/>
              <p:nvPr/>
            </p:nvSpPr>
            <p:spPr>
              <a:xfrm>
                <a:off x="1102842" y="2411001"/>
                <a:ext cx="35" cy="35"/>
              </a:xfrm>
              <a:custGeom>
                <a:avLst/>
                <a:gdLst/>
                <a:ahLst/>
                <a:cxnLst/>
                <a:rect l="l" t="t" r="r" b="b"/>
                <a:pathLst>
                  <a:path w="1" h="1" extrusionOk="0">
                    <a:moveTo>
                      <a:pt x="1" y="1"/>
                    </a:moveTo>
                    <a:lnTo>
                      <a:pt x="1" y="1"/>
                    </a:lnTo>
                    <a:lnTo>
                      <a:pt x="1"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8"/>
              <p:cNvSpPr/>
              <p:nvPr/>
            </p:nvSpPr>
            <p:spPr>
              <a:xfrm>
                <a:off x="1102074" y="2410617"/>
                <a:ext cx="26828" cy="13606"/>
              </a:xfrm>
              <a:custGeom>
                <a:avLst/>
                <a:gdLst/>
                <a:ahLst/>
                <a:cxnLst/>
                <a:rect l="l" t="t" r="r" b="b"/>
                <a:pathLst>
                  <a:path w="769" h="390" extrusionOk="0">
                    <a:moveTo>
                      <a:pt x="67" y="0"/>
                    </a:moveTo>
                    <a:lnTo>
                      <a:pt x="23" y="12"/>
                    </a:lnTo>
                    <a:lnTo>
                      <a:pt x="0" y="22"/>
                    </a:lnTo>
                    <a:cubicBezTo>
                      <a:pt x="45" y="78"/>
                      <a:pt x="134" y="123"/>
                      <a:pt x="201" y="156"/>
                    </a:cubicBezTo>
                    <a:lnTo>
                      <a:pt x="390" y="234"/>
                    </a:lnTo>
                    <a:lnTo>
                      <a:pt x="579" y="323"/>
                    </a:lnTo>
                    <a:cubicBezTo>
                      <a:pt x="635" y="345"/>
                      <a:pt x="701" y="390"/>
                      <a:pt x="768" y="390"/>
                    </a:cubicBezTo>
                    <a:cubicBezTo>
                      <a:pt x="701" y="378"/>
                      <a:pt x="645" y="345"/>
                      <a:pt x="579" y="311"/>
                    </a:cubicBezTo>
                    <a:lnTo>
                      <a:pt x="401" y="212"/>
                    </a:lnTo>
                    <a:lnTo>
                      <a:pt x="212" y="123"/>
                    </a:lnTo>
                    <a:cubicBezTo>
                      <a:pt x="156" y="89"/>
                      <a:pt x="112" y="56"/>
                      <a:pt x="67" y="22"/>
                    </a:cubicBezTo>
                    <a:lnTo>
                      <a:pt x="67"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8"/>
              <p:cNvSpPr/>
              <p:nvPr/>
            </p:nvSpPr>
            <p:spPr>
              <a:xfrm>
                <a:off x="1194808" y="2226860"/>
                <a:ext cx="83870" cy="86242"/>
              </a:xfrm>
              <a:custGeom>
                <a:avLst/>
                <a:gdLst/>
                <a:ahLst/>
                <a:cxnLst/>
                <a:rect l="l" t="t" r="r" b="b"/>
                <a:pathLst>
                  <a:path w="2404" h="2472" extrusionOk="0">
                    <a:moveTo>
                      <a:pt x="1546" y="1"/>
                    </a:moveTo>
                    <a:cubicBezTo>
                      <a:pt x="1081" y="1"/>
                      <a:pt x="822" y="483"/>
                      <a:pt x="624" y="818"/>
                    </a:cubicBezTo>
                    <a:cubicBezTo>
                      <a:pt x="412" y="1163"/>
                      <a:pt x="112" y="1453"/>
                      <a:pt x="1" y="1675"/>
                    </a:cubicBezTo>
                    <a:lnTo>
                      <a:pt x="212" y="1631"/>
                    </a:lnTo>
                    <a:cubicBezTo>
                      <a:pt x="212" y="1631"/>
                      <a:pt x="256" y="1641"/>
                      <a:pt x="312" y="1708"/>
                    </a:cubicBezTo>
                    <a:cubicBezTo>
                      <a:pt x="357" y="1775"/>
                      <a:pt x="246" y="1797"/>
                      <a:pt x="568" y="2231"/>
                    </a:cubicBezTo>
                    <a:cubicBezTo>
                      <a:pt x="697" y="2405"/>
                      <a:pt x="888" y="2472"/>
                      <a:pt x="1092" y="2472"/>
                    </a:cubicBezTo>
                    <a:cubicBezTo>
                      <a:pt x="1396" y="2472"/>
                      <a:pt x="1730" y="2324"/>
                      <a:pt x="1936" y="2164"/>
                    </a:cubicBezTo>
                    <a:cubicBezTo>
                      <a:pt x="2292" y="1897"/>
                      <a:pt x="2403" y="1419"/>
                      <a:pt x="2381" y="863"/>
                    </a:cubicBezTo>
                    <a:cubicBezTo>
                      <a:pt x="2359" y="318"/>
                      <a:pt x="2147" y="62"/>
                      <a:pt x="1635" y="7"/>
                    </a:cubicBezTo>
                    <a:cubicBezTo>
                      <a:pt x="1605" y="3"/>
                      <a:pt x="1575" y="1"/>
                      <a:pt x="15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8"/>
              <p:cNvSpPr/>
              <p:nvPr/>
            </p:nvSpPr>
            <p:spPr>
              <a:xfrm>
                <a:off x="1210333" y="2226860"/>
                <a:ext cx="66007" cy="41202"/>
              </a:xfrm>
              <a:custGeom>
                <a:avLst/>
                <a:gdLst/>
                <a:ahLst/>
                <a:cxnLst/>
                <a:rect l="l" t="t" r="r" b="b"/>
                <a:pathLst>
                  <a:path w="1892" h="1181" extrusionOk="0">
                    <a:moveTo>
                      <a:pt x="1101" y="1"/>
                    </a:moveTo>
                    <a:cubicBezTo>
                      <a:pt x="636" y="1"/>
                      <a:pt x="377" y="483"/>
                      <a:pt x="179" y="818"/>
                    </a:cubicBezTo>
                    <a:cubicBezTo>
                      <a:pt x="123" y="907"/>
                      <a:pt x="68" y="985"/>
                      <a:pt x="1" y="1074"/>
                    </a:cubicBezTo>
                    <a:cubicBezTo>
                      <a:pt x="123" y="1141"/>
                      <a:pt x="301" y="1163"/>
                      <a:pt x="412" y="1174"/>
                    </a:cubicBezTo>
                    <a:cubicBezTo>
                      <a:pt x="461" y="1179"/>
                      <a:pt x="511" y="1181"/>
                      <a:pt x="562" y="1181"/>
                    </a:cubicBezTo>
                    <a:cubicBezTo>
                      <a:pt x="763" y="1181"/>
                      <a:pt x="971" y="1146"/>
                      <a:pt x="1158" y="1074"/>
                    </a:cubicBezTo>
                    <a:cubicBezTo>
                      <a:pt x="1435" y="974"/>
                      <a:pt x="1702" y="774"/>
                      <a:pt x="1892" y="541"/>
                    </a:cubicBezTo>
                    <a:cubicBezTo>
                      <a:pt x="1803" y="207"/>
                      <a:pt x="1580" y="40"/>
                      <a:pt x="1190" y="7"/>
                    </a:cubicBezTo>
                    <a:cubicBezTo>
                      <a:pt x="1160" y="3"/>
                      <a:pt x="1130" y="1"/>
                      <a:pt x="110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8"/>
              <p:cNvSpPr/>
              <p:nvPr/>
            </p:nvSpPr>
            <p:spPr>
              <a:xfrm>
                <a:off x="1213438" y="2282961"/>
                <a:ext cx="31852" cy="16606"/>
              </a:xfrm>
              <a:custGeom>
                <a:avLst/>
                <a:gdLst/>
                <a:ahLst/>
                <a:cxnLst/>
                <a:rect l="l" t="t" r="r" b="b"/>
                <a:pathLst>
                  <a:path w="913" h="476" extrusionOk="0">
                    <a:moveTo>
                      <a:pt x="90" y="0"/>
                    </a:moveTo>
                    <a:lnTo>
                      <a:pt x="1" y="23"/>
                    </a:lnTo>
                    <a:cubicBezTo>
                      <a:pt x="34" y="122"/>
                      <a:pt x="112" y="189"/>
                      <a:pt x="189" y="233"/>
                    </a:cubicBezTo>
                    <a:cubicBezTo>
                      <a:pt x="256" y="278"/>
                      <a:pt x="334" y="322"/>
                      <a:pt x="423" y="356"/>
                    </a:cubicBezTo>
                    <a:cubicBezTo>
                      <a:pt x="501" y="389"/>
                      <a:pt x="579" y="411"/>
                      <a:pt x="668" y="434"/>
                    </a:cubicBezTo>
                    <a:cubicBezTo>
                      <a:pt x="713" y="445"/>
                      <a:pt x="746" y="445"/>
                      <a:pt x="790" y="456"/>
                    </a:cubicBezTo>
                    <a:lnTo>
                      <a:pt x="857" y="467"/>
                    </a:lnTo>
                    <a:lnTo>
                      <a:pt x="790" y="445"/>
                    </a:lnTo>
                    <a:cubicBezTo>
                      <a:pt x="757" y="434"/>
                      <a:pt x="713" y="423"/>
                      <a:pt x="668" y="411"/>
                    </a:cubicBezTo>
                    <a:lnTo>
                      <a:pt x="434" y="312"/>
                    </a:lnTo>
                    <a:cubicBezTo>
                      <a:pt x="367" y="267"/>
                      <a:pt x="290" y="223"/>
                      <a:pt x="223" y="178"/>
                    </a:cubicBezTo>
                    <a:cubicBezTo>
                      <a:pt x="167" y="122"/>
                      <a:pt x="100" y="67"/>
                      <a:pt x="90" y="0"/>
                    </a:cubicBezTo>
                    <a:close/>
                    <a:moveTo>
                      <a:pt x="913" y="467"/>
                    </a:moveTo>
                    <a:lnTo>
                      <a:pt x="913" y="467"/>
                    </a:lnTo>
                    <a:cubicBezTo>
                      <a:pt x="913" y="469"/>
                      <a:pt x="912" y="471"/>
                      <a:pt x="911" y="472"/>
                    </a:cubicBezTo>
                    <a:lnTo>
                      <a:pt x="911" y="472"/>
                    </a:lnTo>
                    <a:cubicBezTo>
                      <a:pt x="912" y="471"/>
                      <a:pt x="913" y="470"/>
                      <a:pt x="913" y="467"/>
                    </a:cubicBezTo>
                    <a:close/>
                    <a:moveTo>
                      <a:pt x="891" y="467"/>
                    </a:moveTo>
                    <a:cubicBezTo>
                      <a:pt x="891" y="473"/>
                      <a:pt x="896" y="475"/>
                      <a:pt x="902" y="475"/>
                    </a:cubicBezTo>
                    <a:cubicBezTo>
                      <a:pt x="906" y="475"/>
                      <a:pt x="909" y="474"/>
                      <a:pt x="911" y="472"/>
                    </a:cubicBezTo>
                    <a:lnTo>
                      <a:pt x="911" y="472"/>
                    </a:lnTo>
                    <a:cubicBezTo>
                      <a:pt x="911" y="472"/>
                      <a:pt x="910" y="472"/>
                      <a:pt x="909" y="472"/>
                    </a:cubicBezTo>
                    <a:cubicBezTo>
                      <a:pt x="905" y="472"/>
                      <a:pt x="898" y="467"/>
                      <a:pt x="891" y="467"/>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8"/>
              <p:cNvSpPr/>
              <p:nvPr/>
            </p:nvSpPr>
            <p:spPr>
              <a:xfrm>
                <a:off x="1231685" y="2274797"/>
                <a:ext cx="34155" cy="4082"/>
              </a:xfrm>
              <a:custGeom>
                <a:avLst/>
                <a:gdLst/>
                <a:ahLst/>
                <a:cxnLst/>
                <a:rect l="l" t="t" r="r" b="b"/>
                <a:pathLst>
                  <a:path w="979" h="117" extrusionOk="0">
                    <a:moveTo>
                      <a:pt x="78" y="0"/>
                    </a:moveTo>
                    <a:lnTo>
                      <a:pt x="0" y="89"/>
                    </a:lnTo>
                    <a:cubicBezTo>
                      <a:pt x="57" y="106"/>
                      <a:pt x="144" y="116"/>
                      <a:pt x="217" y="116"/>
                    </a:cubicBezTo>
                    <a:cubicBezTo>
                      <a:pt x="243" y="116"/>
                      <a:pt x="268" y="115"/>
                      <a:pt x="289" y="112"/>
                    </a:cubicBezTo>
                    <a:lnTo>
                      <a:pt x="412" y="89"/>
                    </a:lnTo>
                    <a:lnTo>
                      <a:pt x="523" y="89"/>
                    </a:lnTo>
                    <a:cubicBezTo>
                      <a:pt x="667" y="79"/>
                      <a:pt x="823" y="79"/>
                      <a:pt x="979" y="79"/>
                    </a:cubicBezTo>
                    <a:cubicBezTo>
                      <a:pt x="823" y="67"/>
                      <a:pt x="679" y="45"/>
                      <a:pt x="523" y="34"/>
                    </a:cubicBezTo>
                    <a:lnTo>
                      <a:pt x="289" y="34"/>
                    </a:lnTo>
                    <a:cubicBezTo>
                      <a:pt x="270" y="37"/>
                      <a:pt x="252" y="38"/>
                      <a:pt x="234" y="38"/>
                    </a:cubicBezTo>
                    <a:cubicBezTo>
                      <a:pt x="179" y="38"/>
                      <a:pt x="129" y="26"/>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8"/>
              <p:cNvSpPr/>
              <p:nvPr/>
            </p:nvSpPr>
            <p:spPr>
              <a:xfrm>
                <a:off x="1218462" y="2239874"/>
                <a:ext cx="19851" cy="41935"/>
              </a:xfrm>
              <a:custGeom>
                <a:avLst/>
                <a:gdLst/>
                <a:ahLst/>
                <a:cxnLst/>
                <a:rect l="l" t="t" r="r" b="b"/>
                <a:pathLst>
                  <a:path w="569" h="1202" extrusionOk="0">
                    <a:moveTo>
                      <a:pt x="569" y="0"/>
                    </a:moveTo>
                    <a:cubicBezTo>
                      <a:pt x="490" y="79"/>
                      <a:pt x="413" y="156"/>
                      <a:pt x="346" y="245"/>
                    </a:cubicBezTo>
                    <a:cubicBezTo>
                      <a:pt x="290" y="346"/>
                      <a:pt x="246" y="457"/>
                      <a:pt x="213" y="556"/>
                    </a:cubicBezTo>
                    <a:lnTo>
                      <a:pt x="1" y="1202"/>
                    </a:lnTo>
                    <a:lnTo>
                      <a:pt x="102" y="1191"/>
                    </a:lnTo>
                    <a:lnTo>
                      <a:pt x="257" y="579"/>
                    </a:lnTo>
                    <a:cubicBezTo>
                      <a:pt x="290" y="467"/>
                      <a:pt x="312" y="356"/>
                      <a:pt x="368" y="267"/>
                    </a:cubicBezTo>
                    <a:cubicBezTo>
                      <a:pt x="424" y="168"/>
                      <a:pt x="490" y="79"/>
                      <a:pt x="56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8"/>
              <p:cNvSpPr/>
              <p:nvPr/>
            </p:nvSpPr>
            <p:spPr>
              <a:xfrm>
                <a:off x="1243721" y="2241060"/>
                <a:ext cx="10501" cy="29096"/>
              </a:xfrm>
              <a:custGeom>
                <a:avLst/>
                <a:gdLst/>
                <a:ahLst/>
                <a:cxnLst/>
                <a:rect l="l" t="t" r="r" b="b"/>
                <a:pathLst>
                  <a:path w="301" h="834" extrusionOk="0">
                    <a:moveTo>
                      <a:pt x="300" y="0"/>
                    </a:moveTo>
                    <a:cubicBezTo>
                      <a:pt x="256" y="55"/>
                      <a:pt x="223" y="122"/>
                      <a:pt x="189" y="189"/>
                    </a:cubicBezTo>
                    <a:cubicBezTo>
                      <a:pt x="156" y="255"/>
                      <a:pt x="134" y="322"/>
                      <a:pt x="100" y="389"/>
                    </a:cubicBezTo>
                    <a:lnTo>
                      <a:pt x="23" y="601"/>
                    </a:lnTo>
                    <a:cubicBezTo>
                      <a:pt x="11" y="634"/>
                      <a:pt x="0" y="678"/>
                      <a:pt x="0" y="723"/>
                    </a:cubicBezTo>
                    <a:cubicBezTo>
                      <a:pt x="0" y="756"/>
                      <a:pt x="23" y="801"/>
                      <a:pt x="33" y="834"/>
                    </a:cubicBezTo>
                    <a:lnTo>
                      <a:pt x="89" y="812"/>
                    </a:lnTo>
                    <a:lnTo>
                      <a:pt x="56" y="712"/>
                    </a:lnTo>
                    <a:cubicBezTo>
                      <a:pt x="56" y="678"/>
                      <a:pt x="56" y="645"/>
                      <a:pt x="67" y="611"/>
                    </a:cubicBezTo>
                    <a:lnTo>
                      <a:pt x="134" y="401"/>
                    </a:lnTo>
                    <a:cubicBezTo>
                      <a:pt x="178" y="267"/>
                      <a:pt x="211" y="122"/>
                      <a:pt x="30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8"/>
              <p:cNvSpPr/>
              <p:nvPr/>
            </p:nvSpPr>
            <p:spPr>
              <a:xfrm>
                <a:off x="1267760" y="2092959"/>
                <a:ext cx="96290" cy="109512"/>
              </a:xfrm>
              <a:custGeom>
                <a:avLst/>
                <a:gdLst/>
                <a:ahLst/>
                <a:cxnLst/>
                <a:rect l="l" t="t" r="r" b="b"/>
                <a:pathLst>
                  <a:path w="2760" h="3139" extrusionOk="0">
                    <a:moveTo>
                      <a:pt x="2337" y="0"/>
                    </a:moveTo>
                    <a:cubicBezTo>
                      <a:pt x="2035" y="0"/>
                      <a:pt x="1469" y="151"/>
                      <a:pt x="1247" y="375"/>
                    </a:cubicBezTo>
                    <a:cubicBezTo>
                      <a:pt x="957" y="652"/>
                      <a:pt x="634" y="1131"/>
                      <a:pt x="456" y="1420"/>
                    </a:cubicBezTo>
                    <a:cubicBezTo>
                      <a:pt x="279" y="1720"/>
                      <a:pt x="12" y="1976"/>
                      <a:pt x="12" y="2221"/>
                    </a:cubicBezTo>
                    <a:cubicBezTo>
                      <a:pt x="1" y="2454"/>
                      <a:pt x="12" y="2510"/>
                      <a:pt x="12" y="2510"/>
                    </a:cubicBezTo>
                    <a:cubicBezTo>
                      <a:pt x="12" y="2510"/>
                      <a:pt x="68" y="2832"/>
                      <a:pt x="535" y="3044"/>
                    </a:cubicBezTo>
                    <a:cubicBezTo>
                      <a:pt x="679" y="3106"/>
                      <a:pt x="828" y="3139"/>
                      <a:pt x="978" y="3139"/>
                    </a:cubicBezTo>
                    <a:cubicBezTo>
                      <a:pt x="1314" y="3139"/>
                      <a:pt x="1651" y="2972"/>
                      <a:pt x="1936" y="2587"/>
                    </a:cubicBezTo>
                    <a:cubicBezTo>
                      <a:pt x="2347" y="2043"/>
                      <a:pt x="2759" y="1164"/>
                      <a:pt x="2725" y="786"/>
                    </a:cubicBezTo>
                    <a:cubicBezTo>
                      <a:pt x="2692" y="397"/>
                      <a:pt x="2681" y="130"/>
                      <a:pt x="2503" y="29"/>
                    </a:cubicBezTo>
                    <a:cubicBezTo>
                      <a:pt x="2470" y="10"/>
                      <a:pt x="2411" y="0"/>
                      <a:pt x="233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8"/>
              <p:cNvSpPr/>
              <p:nvPr/>
            </p:nvSpPr>
            <p:spPr>
              <a:xfrm>
                <a:off x="1278645" y="2092959"/>
                <a:ext cx="83451" cy="57495"/>
              </a:xfrm>
              <a:custGeom>
                <a:avLst/>
                <a:gdLst/>
                <a:ahLst/>
                <a:cxnLst/>
                <a:rect l="l" t="t" r="r" b="b"/>
                <a:pathLst>
                  <a:path w="2392" h="1648" extrusionOk="0">
                    <a:moveTo>
                      <a:pt x="2025" y="0"/>
                    </a:moveTo>
                    <a:cubicBezTo>
                      <a:pt x="1723" y="0"/>
                      <a:pt x="1157" y="151"/>
                      <a:pt x="935" y="375"/>
                    </a:cubicBezTo>
                    <a:cubicBezTo>
                      <a:pt x="645" y="652"/>
                      <a:pt x="322" y="1131"/>
                      <a:pt x="144" y="1420"/>
                    </a:cubicBezTo>
                    <a:cubicBezTo>
                      <a:pt x="100" y="1498"/>
                      <a:pt x="45" y="1564"/>
                      <a:pt x="0" y="1643"/>
                    </a:cubicBezTo>
                    <a:cubicBezTo>
                      <a:pt x="30" y="1646"/>
                      <a:pt x="61" y="1647"/>
                      <a:pt x="91" y="1647"/>
                    </a:cubicBezTo>
                    <a:cubicBezTo>
                      <a:pt x="492" y="1647"/>
                      <a:pt x="882" y="1382"/>
                      <a:pt x="1224" y="1175"/>
                    </a:cubicBezTo>
                    <a:cubicBezTo>
                      <a:pt x="1468" y="1020"/>
                      <a:pt x="1735" y="897"/>
                      <a:pt x="2002" y="763"/>
                    </a:cubicBezTo>
                    <a:cubicBezTo>
                      <a:pt x="2136" y="708"/>
                      <a:pt x="2258" y="642"/>
                      <a:pt x="2380" y="553"/>
                    </a:cubicBezTo>
                    <a:lnTo>
                      <a:pt x="2391" y="553"/>
                    </a:lnTo>
                    <a:cubicBezTo>
                      <a:pt x="2369" y="296"/>
                      <a:pt x="2324" y="108"/>
                      <a:pt x="2191" y="29"/>
                    </a:cubicBezTo>
                    <a:cubicBezTo>
                      <a:pt x="2158" y="10"/>
                      <a:pt x="2099" y="0"/>
                      <a:pt x="202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8"/>
              <p:cNvSpPr/>
              <p:nvPr/>
            </p:nvSpPr>
            <p:spPr>
              <a:xfrm>
                <a:off x="1279029" y="2115706"/>
                <a:ext cx="30282" cy="55890"/>
              </a:xfrm>
              <a:custGeom>
                <a:avLst/>
                <a:gdLst/>
                <a:ahLst/>
                <a:cxnLst/>
                <a:rect l="l" t="t" r="r" b="b"/>
                <a:pathLst>
                  <a:path w="868" h="1602" extrusionOk="0">
                    <a:moveTo>
                      <a:pt x="868" y="0"/>
                    </a:moveTo>
                    <a:cubicBezTo>
                      <a:pt x="679" y="245"/>
                      <a:pt x="512" y="490"/>
                      <a:pt x="345" y="746"/>
                    </a:cubicBezTo>
                    <a:cubicBezTo>
                      <a:pt x="267" y="879"/>
                      <a:pt x="190" y="1001"/>
                      <a:pt x="123" y="1135"/>
                    </a:cubicBezTo>
                    <a:cubicBezTo>
                      <a:pt x="78" y="1213"/>
                      <a:pt x="56" y="1290"/>
                      <a:pt x="45" y="1369"/>
                    </a:cubicBezTo>
                    <a:cubicBezTo>
                      <a:pt x="34" y="1435"/>
                      <a:pt x="34" y="1513"/>
                      <a:pt x="0" y="1580"/>
                    </a:cubicBezTo>
                    <a:lnTo>
                      <a:pt x="56" y="1602"/>
                    </a:lnTo>
                    <a:cubicBezTo>
                      <a:pt x="89" y="1524"/>
                      <a:pt x="101" y="1446"/>
                      <a:pt x="101" y="1369"/>
                    </a:cubicBezTo>
                    <a:cubicBezTo>
                      <a:pt x="111" y="1302"/>
                      <a:pt x="133" y="1224"/>
                      <a:pt x="167" y="1157"/>
                    </a:cubicBezTo>
                    <a:cubicBezTo>
                      <a:pt x="222" y="1023"/>
                      <a:pt x="301" y="890"/>
                      <a:pt x="378" y="768"/>
                    </a:cubicBezTo>
                    <a:cubicBezTo>
                      <a:pt x="523" y="501"/>
                      <a:pt x="690" y="245"/>
                      <a:pt x="8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8"/>
              <p:cNvSpPr/>
              <p:nvPr/>
            </p:nvSpPr>
            <p:spPr>
              <a:xfrm>
                <a:off x="1281750" y="2168876"/>
                <a:ext cx="41167" cy="16746"/>
              </a:xfrm>
              <a:custGeom>
                <a:avLst/>
                <a:gdLst/>
                <a:ahLst/>
                <a:cxnLst/>
                <a:rect l="l" t="t" r="r" b="b"/>
                <a:pathLst>
                  <a:path w="1180" h="480" extrusionOk="0">
                    <a:moveTo>
                      <a:pt x="67" y="0"/>
                    </a:moveTo>
                    <a:lnTo>
                      <a:pt x="0" y="67"/>
                    </a:lnTo>
                    <a:cubicBezTo>
                      <a:pt x="78" y="145"/>
                      <a:pt x="189" y="189"/>
                      <a:pt x="290" y="223"/>
                    </a:cubicBezTo>
                    <a:lnTo>
                      <a:pt x="589" y="290"/>
                    </a:lnTo>
                    <a:cubicBezTo>
                      <a:pt x="690" y="312"/>
                      <a:pt x="790" y="345"/>
                      <a:pt x="879" y="389"/>
                    </a:cubicBezTo>
                    <a:cubicBezTo>
                      <a:pt x="961" y="420"/>
                      <a:pt x="1052" y="480"/>
                      <a:pt x="1153" y="480"/>
                    </a:cubicBezTo>
                    <a:cubicBezTo>
                      <a:pt x="1162" y="480"/>
                      <a:pt x="1171" y="479"/>
                      <a:pt x="1179" y="478"/>
                    </a:cubicBezTo>
                    <a:cubicBezTo>
                      <a:pt x="1068" y="478"/>
                      <a:pt x="979" y="411"/>
                      <a:pt x="890" y="367"/>
                    </a:cubicBezTo>
                    <a:cubicBezTo>
                      <a:pt x="801" y="322"/>
                      <a:pt x="701" y="278"/>
                      <a:pt x="601" y="245"/>
                    </a:cubicBezTo>
                    <a:cubicBezTo>
                      <a:pt x="512" y="211"/>
                      <a:pt x="411" y="189"/>
                      <a:pt x="312" y="156"/>
                    </a:cubicBezTo>
                    <a:cubicBezTo>
                      <a:pt x="223" y="122"/>
                      <a:pt x="1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8"/>
              <p:cNvSpPr/>
              <p:nvPr/>
            </p:nvSpPr>
            <p:spPr>
              <a:xfrm>
                <a:off x="1299962" y="2153281"/>
                <a:ext cx="36911" cy="6001"/>
              </a:xfrm>
              <a:custGeom>
                <a:avLst/>
                <a:gdLst/>
                <a:ahLst/>
                <a:cxnLst/>
                <a:rect l="l" t="t" r="r" b="b"/>
                <a:pathLst>
                  <a:path w="1058" h="172" extrusionOk="0">
                    <a:moveTo>
                      <a:pt x="712" y="0"/>
                    </a:moveTo>
                    <a:cubicBezTo>
                      <a:pt x="660" y="0"/>
                      <a:pt x="608" y="7"/>
                      <a:pt x="557" y="13"/>
                    </a:cubicBezTo>
                    <a:cubicBezTo>
                      <a:pt x="403" y="44"/>
                      <a:pt x="249" y="103"/>
                      <a:pt x="104" y="103"/>
                    </a:cubicBezTo>
                    <a:cubicBezTo>
                      <a:pt x="92" y="103"/>
                      <a:pt x="80" y="103"/>
                      <a:pt x="67" y="102"/>
                    </a:cubicBezTo>
                    <a:lnTo>
                      <a:pt x="1" y="169"/>
                    </a:lnTo>
                    <a:cubicBezTo>
                      <a:pt x="13" y="171"/>
                      <a:pt x="27" y="171"/>
                      <a:pt x="41" y="171"/>
                    </a:cubicBezTo>
                    <a:cubicBezTo>
                      <a:pt x="129" y="171"/>
                      <a:pt x="247" y="144"/>
                      <a:pt x="324" y="124"/>
                    </a:cubicBezTo>
                    <a:cubicBezTo>
                      <a:pt x="401" y="102"/>
                      <a:pt x="490" y="69"/>
                      <a:pt x="568" y="47"/>
                    </a:cubicBezTo>
                    <a:cubicBezTo>
                      <a:pt x="625" y="31"/>
                      <a:pt x="688" y="20"/>
                      <a:pt x="752" y="20"/>
                    </a:cubicBezTo>
                    <a:cubicBezTo>
                      <a:pt x="776" y="20"/>
                      <a:pt x="800" y="22"/>
                      <a:pt x="824" y="25"/>
                    </a:cubicBezTo>
                    <a:cubicBezTo>
                      <a:pt x="857" y="35"/>
                      <a:pt x="902" y="47"/>
                      <a:pt x="946" y="69"/>
                    </a:cubicBezTo>
                    <a:cubicBezTo>
                      <a:pt x="957" y="80"/>
                      <a:pt x="979" y="91"/>
                      <a:pt x="991" y="102"/>
                    </a:cubicBezTo>
                    <a:cubicBezTo>
                      <a:pt x="1004" y="109"/>
                      <a:pt x="1016" y="115"/>
                      <a:pt x="1029" y="115"/>
                    </a:cubicBezTo>
                    <a:cubicBezTo>
                      <a:pt x="1039" y="115"/>
                      <a:pt x="1048" y="112"/>
                      <a:pt x="1058" y="102"/>
                    </a:cubicBezTo>
                    <a:lnTo>
                      <a:pt x="1058" y="102"/>
                    </a:lnTo>
                    <a:cubicBezTo>
                      <a:pt x="1051" y="106"/>
                      <a:pt x="1045" y="107"/>
                      <a:pt x="1038" y="107"/>
                    </a:cubicBezTo>
                    <a:cubicBezTo>
                      <a:pt x="1023" y="107"/>
                      <a:pt x="1010" y="99"/>
                      <a:pt x="1002" y="91"/>
                    </a:cubicBezTo>
                    <a:cubicBezTo>
                      <a:pt x="979" y="80"/>
                      <a:pt x="969" y="69"/>
                      <a:pt x="946" y="58"/>
                    </a:cubicBezTo>
                    <a:cubicBezTo>
                      <a:pt x="913" y="35"/>
                      <a:pt x="868" y="25"/>
                      <a:pt x="824" y="13"/>
                    </a:cubicBezTo>
                    <a:cubicBezTo>
                      <a:pt x="786" y="4"/>
                      <a:pt x="749" y="0"/>
                      <a:pt x="7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8"/>
              <p:cNvSpPr/>
              <p:nvPr/>
            </p:nvSpPr>
            <p:spPr>
              <a:xfrm>
                <a:off x="1293368" y="2108728"/>
                <a:ext cx="31887" cy="52017"/>
              </a:xfrm>
              <a:custGeom>
                <a:avLst/>
                <a:gdLst/>
                <a:ahLst/>
                <a:cxnLst/>
                <a:rect l="l" t="t" r="r" b="b"/>
                <a:pathLst>
                  <a:path w="914" h="1491" extrusionOk="0">
                    <a:moveTo>
                      <a:pt x="913" y="0"/>
                    </a:moveTo>
                    <a:lnTo>
                      <a:pt x="913" y="0"/>
                    </a:lnTo>
                    <a:cubicBezTo>
                      <a:pt x="735" y="212"/>
                      <a:pt x="635" y="479"/>
                      <a:pt x="501" y="712"/>
                    </a:cubicBezTo>
                    <a:cubicBezTo>
                      <a:pt x="379" y="957"/>
                      <a:pt x="157" y="1268"/>
                      <a:pt x="1" y="1490"/>
                    </a:cubicBezTo>
                    <a:lnTo>
                      <a:pt x="145" y="1457"/>
                    </a:lnTo>
                    <a:cubicBezTo>
                      <a:pt x="290" y="1223"/>
                      <a:pt x="434" y="990"/>
                      <a:pt x="546" y="734"/>
                    </a:cubicBezTo>
                    <a:cubicBezTo>
                      <a:pt x="657" y="489"/>
                      <a:pt x="746" y="222"/>
                      <a:pt x="9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8"/>
              <p:cNvSpPr/>
              <p:nvPr/>
            </p:nvSpPr>
            <p:spPr>
              <a:xfrm>
                <a:off x="1316673" y="2108345"/>
                <a:ext cx="19432" cy="38062"/>
              </a:xfrm>
              <a:custGeom>
                <a:avLst/>
                <a:gdLst/>
                <a:ahLst/>
                <a:cxnLst/>
                <a:rect l="l" t="t" r="r" b="b"/>
                <a:pathLst>
                  <a:path w="557" h="1091" extrusionOk="0">
                    <a:moveTo>
                      <a:pt x="556" y="0"/>
                    </a:moveTo>
                    <a:lnTo>
                      <a:pt x="233" y="512"/>
                    </a:lnTo>
                    <a:lnTo>
                      <a:pt x="144" y="645"/>
                    </a:lnTo>
                    <a:cubicBezTo>
                      <a:pt x="122" y="690"/>
                      <a:pt x="89" y="723"/>
                      <a:pt x="67" y="779"/>
                    </a:cubicBezTo>
                    <a:cubicBezTo>
                      <a:pt x="55" y="834"/>
                      <a:pt x="55" y="890"/>
                      <a:pt x="55" y="935"/>
                    </a:cubicBezTo>
                    <a:cubicBezTo>
                      <a:pt x="45" y="990"/>
                      <a:pt x="33" y="1034"/>
                      <a:pt x="0" y="1057"/>
                    </a:cubicBezTo>
                    <a:lnTo>
                      <a:pt x="33" y="1090"/>
                    </a:lnTo>
                    <a:cubicBezTo>
                      <a:pt x="78" y="1057"/>
                      <a:pt x="89" y="990"/>
                      <a:pt x="100" y="945"/>
                    </a:cubicBezTo>
                    <a:cubicBezTo>
                      <a:pt x="100" y="890"/>
                      <a:pt x="89" y="834"/>
                      <a:pt x="112" y="790"/>
                    </a:cubicBezTo>
                    <a:cubicBezTo>
                      <a:pt x="122" y="745"/>
                      <a:pt x="156" y="701"/>
                      <a:pt x="178" y="656"/>
                    </a:cubicBezTo>
                    <a:lnTo>
                      <a:pt x="256" y="523"/>
                    </a:lnTo>
                    <a:lnTo>
                      <a:pt x="556"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8"/>
              <p:cNvSpPr/>
              <p:nvPr/>
            </p:nvSpPr>
            <p:spPr>
              <a:xfrm>
                <a:off x="1102458" y="2138453"/>
                <a:ext cx="91231" cy="133375"/>
              </a:xfrm>
              <a:custGeom>
                <a:avLst/>
                <a:gdLst/>
                <a:ahLst/>
                <a:cxnLst/>
                <a:rect l="l" t="t" r="r" b="b"/>
                <a:pathLst>
                  <a:path w="2615" h="3823" extrusionOk="0">
                    <a:moveTo>
                      <a:pt x="1264" y="0"/>
                    </a:moveTo>
                    <a:cubicBezTo>
                      <a:pt x="1249" y="0"/>
                      <a:pt x="1236" y="2"/>
                      <a:pt x="1224" y="5"/>
                    </a:cubicBezTo>
                    <a:cubicBezTo>
                      <a:pt x="1091" y="38"/>
                      <a:pt x="891" y="316"/>
                      <a:pt x="668" y="661"/>
                    </a:cubicBezTo>
                    <a:cubicBezTo>
                      <a:pt x="446" y="994"/>
                      <a:pt x="446" y="1372"/>
                      <a:pt x="367" y="1629"/>
                    </a:cubicBezTo>
                    <a:cubicBezTo>
                      <a:pt x="301" y="1873"/>
                      <a:pt x="1" y="2551"/>
                      <a:pt x="56" y="3097"/>
                    </a:cubicBezTo>
                    <a:cubicBezTo>
                      <a:pt x="105" y="3576"/>
                      <a:pt x="515" y="3823"/>
                      <a:pt x="795" y="3823"/>
                    </a:cubicBezTo>
                    <a:cubicBezTo>
                      <a:pt x="833" y="3823"/>
                      <a:pt x="869" y="3818"/>
                      <a:pt x="901" y="3809"/>
                    </a:cubicBezTo>
                    <a:cubicBezTo>
                      <a:pt x="901" y="3809"/>
                      <a:pt x="957" y="3797"/>
                      <a:pt x="1124" y="3686"/>
                    </a:cubicBezTo>
                    <a:cubicBezTo>
                      <a:pt x="1291" y="3586"/>
                      <a:pt x="1257" y="3419"/>
                      <a:pt x="1402" y="3230"/>
                    </a:cubicBezTo>
                    <a:cubicBezTo>
                      <a:pt x="1546" y="3030"/>
                      <a:pt x="1669" y="3208"/>
                      <a:pt x="2125" y="2741"/>
                    </a:cubicBezTo>
                    <a:cubicBezTo>
                      <a:pt x="2570" y="2274"/>
                      <a:pt x="2614" y="1128"/>
                      <a:pt x="2547" y="895"/>
                    </a:cubicBezTo>
                    <a:cubicBezTo>
                      <a:pt x="2481" y="650"/>
                      <a:pt x="2014" y="405"/>
                      <a:pt x="1847" y="272"/>
                    </a:cubicBezTo>
                    <a:cubicBezTo>
                      <a:pt x="1696" y="140"/>
                      <a:pt x="1407" y="0"/>
                      <a:pt x="126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8"/>
              <p:cNvSpPr/>
              <p:nvPr/>
            </p:nvSpPr>
            <p:spPr>
              <a:xfrm>
                <a:off x="1102458" y="2138418"/>
                <a:ext cx="62135" cy="108081"/>
              </a:xfrm>
              <a:custGeom>
                <a:avLst/>
                <a:gdLst/>
                <a:ahLst/>
                <a:cxnLst/>
                <a:rect l="l" t="t" r="r" b="b"/>
                <a:pathLst>
                  <a:path w="1781" h="3098" extrusionOk="0">
                    <a:moveTo>
                      <a:pt x="1269" y="0"/>
                    </a:moveTo>
                    <a:cubicBezTo>
                      <a:pt x="1252" y="0"/>
                      <a:pt x="1237" y="2"/>
                      <a:pt x="1224" y="6"/>
                    </a:cubicBezTo>
                    <a:cubicBezTo>
                      <a:pt x="1091" y="39"/>
                      <a:pt x="891" y="317"/>
                      <a:pt x="668" y="662"/>
                    </a:cubicBezTo>
                    <a:cubicBezTo>
                      <a:pt x="446" y="995"/>
                      <a:pt x="446" y="1373"/>
                      <a:pt x="367" y="1630"/>
                    </a:cubicBezTo>
                    <a:cubicBezTo>
                      <a:pt x="301" y="1874"/>
                      <a:pt x="1" y="2552"/>
                      <a:pt x="56" y="3098"/>
                    </a:cubicBezTo>
                    <a:cubicBezTo>
                      <a:pt x="179" y="3076"/>
                      <a:pt x="301" y="3020"/>
                      <a:pt x="401" y="2942"/>
                    </a:cubicBezTo>
                    <a:cubicBezTo>
                      <a:pt x="657" y="2720"/>
                      <a:pt x="768" y="2374"/>
                      <a:pt x="835" y="2063"/>
                    </a:cubicBezTo>
                    <a:cubicBezTo>
                      <a:pt x="879" y="1885"/>
                      <a:pt x="913" y="1707"/>
                      <a:pt x="968" y="1541"/>
                    </a:cubicBezTo>
                    <a:cubicBezTo>
                      <a:pt x="1024" y="1363"/>
                      <a:pt x="1102" y="1207"/>
                      <a:pt x="1213" y="1062"/>
                    </a:cubicBezTo>
                    <a:cubicBezTo>
                      <a:pt x="1413" y="784"/>
                      <a:pt x="1658" y="540"/>
                      <a:pt x="1780" y="217"/>
                    </a:cubicBezTo>
                    <a:cubicBezTo>
                      <a:pt x="1632" y="109"/>
                      <a:pt x="1398" y="0"/>
                      <a:pt x="126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8"/>
              <p:cNvSpPr/>
              <p:nvPr/>
            </p:nvSpPr>
            <p:spPr>
              <a:xfrm>
                <a:off x="1141638" y="2156037"/>
                <a:ext cx="18665" cy="49715"/>
              </a:xfrm>
              <a:custGeom>
                <a:avLst/>
                <a:gdLst/>
                <a:ahLst/>
                <a:cxnLst/>
                <a:rect l="l" t="t" r="r" b="b"/>
                <a:pathLst>
                  <a:path w="535" h="1425" extrusionOk="0">
                    <a:moveTo>
                      <a:pt x="512" y="1"/>
                    </a:moveTo>
                    <a:cubicBezTo>
                      <a:pt x="524" y="257"/>
                      <a:pt x="490" y="513"/>
                      <a:pt x="413" y="747"/>
                    </a:cubicBezTo>
                    <a:cubicBezTo>
                      <a:pt x="334" y="980"/>
                      <a:pt x="190" y="1202"/>
                      <a:pt x="1" y="1358"/>
                    </a:cubicBezTo>
                    <a:lnTo>
                      <a:pt x="23" y="1425"/>
                    </a:lnTo>
                    <a:cubicBezTo>
                      <a:pt x="213" y="1258"/>
                      <a:pt x="368" y="1002"/>
                      <a:pt x="446" y="757"/>
                    </a:cubicBezTo>
                    <a:cubicBezTo>
                      <a:pt x="512" y="513"/>
                      <a:pt x="535" y="257"/>
                      <a:pt x="5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8"/>
              <p:cNvSpPr/>
              <p:nvPr/>
            </p:nvSpPr>
            <p:spPr>
              <a:xfrm>
                <a:off x="1121856" y="2181296"/>
                <a:ext cx="18281" cy="42319"/>
              </a:xfrm>
              <a:custGeom>
                <a:avLst/>
                <a:gdLst/>
                <a:ahLst/>
                <a:cxnLst/>
                <a:rect l="l" t="t" r="r" b="b"/>
                <a:pathLst>
                  <a:path w="524" h="1213" extrusionOk="0">
                    <a:moveTo>
                      <a:pt x="1" y="0"/>
                    </a:moveTo>
                    <a:lnTo>
                      <a:pt x="1" y="0"/>
                    </a:lnTo>
                    <a:cubicBezTo>
                      <a:pt x="123" y="423"/>
                      <a:pt x="290" y="823"/>
                      <a:pt x="479" y="1212"/>
                    </a:cubicBezTo>
                    <a:lnTo>
                      <a:pt x="523" y="1090"/>
                    </a:lnTo>
                    <a:cubicBezTo>
                      <a:pt x="301" y="723"/>
                      <a:pt x="157" y="411"/>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8"/>
              <p:cNvSpPr/>
              <p:nvPr/>
            </p:nvSpPr>
            <p:spPr>
              <a:xfrm>
                <a:off x="1114495" y="2223965"/>
                <a:ext cx="22921" cy="33004"/>
              </a:xfrm>
              <a:custGeom>
                <a:avLst/>
                <a:gdLst/>
                <a:ahLst/>
                <a:cxnLst/>
                <a:rect l="l" t="t" r="r" b="b"/>
                <a:pathLst>
                  <a:path w="657" h="946" extrusionOk="0">
                    <a:moveTo>
                      <a:pt x="0" y="1"/>
                    </a:moveTo>
                    <a:lnTo>
                      <a:pt x="267" y="490"/>
                    </a:lnTo>
                    <a:cubicBezTo>
                      <a:pt x="312" y="568"/>
                      <a:pt x="356" y="657"/>
                      <a:pt x="412" y="735"/>
                    </a:cubicBezTo>
                    <a:cubicBezTo>
                      <a:pt x="434" y="768"/>
                      <a:pt x="467" y="812"/>
                      <a:pt x="501" y="846"/>
                    </a:cubicBezTo>
                    <a:lnTo>
                      <a:pt x="601" y="946"/>
                    </a:lnTo>
                    <a:lnTo>
                      <a:pt x="657" y="868"/>
                    </a:lnTo>
                    <a:lnTo>
                      <a:pt x="556" y="790"/>
                    </a:lnTo>
                    <a:cubicBezTo>
                      <a:pt x="523" y="757"/>
                      <a:pt x="490" y="723"/>
                      <a:pt x="467" y="690"/>
                    </a:cubicBezTo>
                    <a:cubicBezTo>
                      <a:pt x="412" y="624"/>
                      <a:pt x="356" y="545"/>
                      <a:pt x="312" y="468"/>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8"/>
              <p:cNvSpPr/>
              <p:nvPr/>
            </p:nvSpPr>
            <p:spPr>
              <a:xfrm>
                <a:off x="1136614" y="2178575"/>
                <a:ext cx="42319" cy="73752"/>
              </a:xfrm>
              <a:custGeom>
                <a:avLst/>
                <a:gdLst/>
                <a:ahLst/>
                <a:cxnLst/>
                <a:rect l="l" t="t" r="r" b="b"/>
                <a:pathLst>
                  <a:path w="1213" h="2114" extrusionOk="0">
                    <a:moveTo>
                      <a:pt x="1202" y="0"/>
                    </a:moveTo>
                    <a:cubicBezTo>
                      <a:pt x="1157" y="222"/>
                      <a:pt x="1113" y="445"/>
                      <a:pt x="1157" y="667"/>
                    </a:cubicBezTo>
                    <a:cubicBezTo>
                      <a:pt x="1168" y="779"/>
                      <a:pt x="1190" y="890"/>
                      <a:pt x="1157" y="1001"/>
                    </a:cubicBezTo>
                    <a:cubicBezTo>
                      <a:pt x="1135" y="1102"/>
                      <a:pt x="1079" y="1201"/>
                      <a:pt x="1024" y="1302"/>
                    </a:cubicBezTo>
                    <a:cubicBezTo>
                      <a:pt x="901" y="1480"/>
                      <a:pt x="768" y="1668"/>
                      <a:pt x="612" y="1824"/>
                    </a:cubicBezTo>
                    <a:cubicBezTo>
                      <a:pt x="545" y="1891"/>
                      <a:pt x="423" y="1880"/>
                      <a:pt x="312" y="1913"/>
                    </a:cubicBezTo>
                    <a:cubicBezTo>
                      <a:pt x="201" y="1947"/>
                      <a:pt x="90" y="1991"/>
                      <a:pt x="1" y="2058"/>
                    </a:cubicBezTo>
                    <a:lnTo>
                      <a:pt x="45" y="2113"/>
                    </a:lnTo>
                    <a:cubicBezTo>
                      <a:pt x="123" y="2046"/>
                      <a:pt x="223" y="2002"/>
                      <a:pt x="323" y="1969"/>
                    </a:cubicBezTo>
                    <a:lnTo>
                      <a:pt x="490" y="1935"/>
                    </a:lnTo>
                    <a:cubicBezTo>
                      <a:pt x="545" y="1925"/>
                      <a:pt x="601" y="1902"/>
                      <a:pt x="646" y="1858"/>
                    </a:cubicBezTo>
                    <a:cubicBezTo>
                      <a:pt x="812" y="1691"/>
                      <a:pt x="935" y="1513"/>
                      <a:pt x="1046" y="1312"/>
                    </a:cubicBezTo>
                    <a:cubicBezTo>
                      <a:pt x="1101" y="1213"/>
                      <a:pt x="1157" y="1112"/>
                      <a:pt x="1180" y="1001"/>
                    </a:cubicBezTo>
                    <a:cubicBezTo>
                      <a:pt x="1213" y="890"/>
                      <a:pt x="1190" y="779"/>
                      <a:pt x="1168" y="667"/>
                    </a:cubicBezTo>
                    <a:cubicBezTo>
                      <a:pt x="1124" y="445"/>
                      <a:pt x="1168" y="222"/>
                      <a:pt x="120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8"/>
              <p:cNvSpPr/>
              <p:nvPr/>
            </p:nvSpPr>
            <p:spPr>
              <a:xfrm>
                <a:off x="1136998" y="2196821"/>
                <a:ext cx="25259" cy="40749"/>
              </a:xfrm>
              <a:custGeom>
                <a:avLst/>
                <a:gdLst/>
                <a:ahLst/>
                <a:cxnLst/>
                <a:rect l="l" t="t" r="r" b="b"/>
                <a:pathLst>
                  <a:path w="724" h="1168" extrusionOk="0">
                    <a:moveTo>
                      <a:pt x="724" y="0"/>
                    </a:moveTo>
                    <a:lnTo>
                      <a:pt x="724" y="0"/>
                    </a:lnTo>
                    <a:cubicBezTo>
                      <a:pt x="679" y="100"/>
                      <a:pt x="635" y="211"/>
                      <a:pt x="590" y="312"/>
                    </a:cubicBezTo>
                    <a:cubicBezTo>
                      <a:pt x="556" y="423"/>
                      <a:pt x="512" y="522"/>
                      <a:pt x="445" y="623"/>
                    </a:cubicBezTo>
                    <a:cubicBezTo>
                      <a:pt x="323" y="812"/>
                      <a:pt x="168" y="967"/>
                      <a:pt x="0" y="1135"/>
                    </a:cubicBezTo>
                    <a:lnTo>
                      <a:pt x="34" y="1168"/>
                    </a:lnTo>
                    <a:cubicBezTo>
                      <a:pt x="190" y="1001"/>
                      <a:pt x="356" y="834"/>
                      <a:pt x="467" y="634"/>
                    </a:cubicBezTo>
                    <a:cubicBezTo>
                      <a:pt x="524" y="534"/>
                      <a:pt x="568" y="423"/>
                      <a:pt x="601" y="322"/>
                    </a:cubicBezTo>
                    <a:cubicBezTo>
                      <a:pt x="645" y="211"/>
                      <a:pt x="679" y="100"/>
                      <a:pt x="7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8"/>
              <p:cNvSpPr/>
              <p:nvPr/>
            </p:nvSpPr>
            <p:spPr>
              <a:xfrm>
                <a:off x="817245" y="1972141"/>
                <a:ext cx="571981" cy="651908"/>
              </a:xfrm>
              <a:custGeom>
                <a:avLst/>
                <a:gdLst/>
                <a:ahLst/>
                <a:cxnLst/>
                <a:rect l="l" t="t" r="r" b="b"/>
                <a:pathLst>
                  <a:path w="16395" h="18686" extrusionOk="0">
                    <a:moveTo>
                      <a:pt x="16340" y="0"/>
                    </a:moveTo>
                    <a:lnTo>
                      <a:pt x="13559" y="4182"/>
                    </a:lnTo>
                    <a:cubicBezTo>
                      <a:pt x="13325" y="4505"/>
                      <a:pt x="13103" y="4816"/>
                      <a:pt x="12869" y="5138"/>
                    </a:cubicBezTo>
                    <a:cubicBezTo>
                      <a:pt x="12892" y="4671"/>
                      <a:pt x="12858" y="4216"/>
                      <a:pt x="12791" y="3771"/>
                    </a:cubicBezTo>
                    <a:cubicBezTo>
                      <a:pt x="12714" y="3248"/>
                      <a:pt x="12591" y="2725"/>
                      <a:pt x="12469" y="2214"/>
                    </a:cubicBezTo>
                    <a:lnTo>
                      <a:pt x="12425" y="2224"/>
                    </a:lnTo>
                    <a:cubicBezTo>
                      <a:pt x="12536" y="2736"/>
                      <a:pt x="12647" y="3259"/>
                      <a:pt x="12702" y="3782"/>
                    </a:cubicBezTo>
                    <a:cubicBezTo>
                      <a:pt x="12769" y="4293"/>
                      <a:pt x="12791" y="4816"/>
                      <a:pt x="12736" y="5328"/>
                    </a:cubicBezTo>
                    <a:cubicBezTo>
                      <a:pt x="12024" y="6295"/>
                      <a:pt x="11290" y="7252"/>
                      <a:pt x="10534" y="8175"/>
                    </a:cubicBezTo>
                    <a:cubicBezTo>
                      <a:pt x="10011" y="8820"/>
                      <a:pt x="9477" y="9443"/>
                      <a:pt x="8888" y="10010"/>
                    </a:cubicBezTo>
                    <a:cubicBezTo>
                      <a:pt x="8943" y="9765"/>
                      <a:pt x="8977" y="9532"/>
                      <a:pt x="9021" y="9298"/>
                    </a:cubicBezTo>
                    <a:cubicBezTo>
                      <a:pt x="9076" y="8954"/>
                      <a:pt x="9132" y="8609"/>
                      <a:pt x="9177" y="8253"/>
                    </a:cubicBezTo>
                    <a:cubicBezTo>
                      <a:pt x="9221" y="7897"/>
                      <a:pt x="9210" y="7541"/>
                      <a:pt x="9254" y="7197"/>
                    </a:cubicBezTo>
                    <a:cubicBezTo>
                      <a:pt x="9299" y="6851"/>
                      <a:pt x="9388" y="6507"/>
                      <a:pt x="9388" y="6151"/>
                    </a:cubicBezTo>
                    <a:lnTo>
                      <a:pt x="9343" y="6151"/>
                    </a:lnTo>
                    <a:cubicBezTo>
                      <a:pt x="9333" y="6495"/>
                      <a:pt x="9244" y="6841"/>
                      <a:pt x="9188" y="7185"/>
                    </a:cubicBezTo>
                    <a:cubicBezTo>
                      <a:pt x="9132" y="7541"/>
                      <a:pt x="9132" y="7897"/>
                      <a:pt x="9076" y="8242"/>
                    </a:cubicBezTo>
                    <a:cubicBezTo>
                      <a:pt x="9021" y="8586"/>
                      <a:pt x="8954" y="8932"/>
                      <a:pt x="8888" y="9276"/>
                    </a:cubicBezTo>
                    <a:cubicBezTo>
                      <a:pt x="8832" y="9599"/>
                      <a:pt x="8776" y="9921"/>
                      <a:pt x="8654" y="10210"/>
                    </a:cubicBezTo>
                    <a:cubicBezTo>
                      <a:pt x="8421" y="10433"/>
                      <a:pt x="8176" y="10644"/>
                      <a:pt x="7931" y="10855"/>
                    </a:cubicBezTo>
                    <a:cubicBezTo>
                      <a:pt x="7608" y="11122"/>
                      <a:pt x="7286" y="11389"/>
                      <a:pt x="6952" y="11634"/>
                    </a:cubicBezTo>
                    <a:cubicBezTo>
                      <a:pt x="6774" y="11767"/>
                      <a:pt x="6607" y="11901"/>
                      <a:pt x="6429" y="12034"/>
                    </a:cubicBezTo>
                    <a:cubicBezTo>
                      <a:pt x="6441" y="11967"/>
                      <a:pt x="6441" y="11901"/>
                      <a:pt x="6452" y="11846"/>
                    </a:cubicBezTo>
                    <a:cubicBezTo>
                      <a:pt x="6474" y="11712"/>
                      <a:pt x="6508" y="11589"/>
                      <a:pt x="6540" y="11467"/>
                    </a:cubicBezTo>
                    <a:cubicBezTo>
                      <a:pt x="6619" y="11211"/>
                      <a:pt x="6686" y="10956"/>
                      <a:pt x="6741" y="10700"/>
                    </a:cubicBezTo>
                    <a:cubicBezTo>
                      <a:pt x="6874" y="10188"/>
                      <a:pt x="6975" y="9676"/>
                      <a:pt x="7074" y="9165"/>
                    </a:cubicBezTo>
                    <a:lnTo>
                      <a:pt x="7019" y="9154"/>
                    </a:lnTo>
                    <a:cubicBezTo>
                      <a:pt x="6908" y="9666"/>
                      <a:pt x="6807" y="10177"/>
                      <a:pt x="6674" y="10689"/>
                    </a:cubicBezTo>
                    <a:cubicBezTo>
                      <a:pt x="6607" y="10944"/>
                      <a:pt x="6540" y="11189"/>
                      <a:pt x="6463" y="11445"/>
                    </a:cubicBezTo>
                    <a:cubicBezTo>
                      <a:pt x="6419" y="11567"/>
                      <a:pt x="6385" y="11701"/>
                      <a:pt x="6363" y="11834"/>
                    </a:cubicBezTo>
                    <a:cubicBezTo>
                      <a:pt x="6340" y="11935"/>
                      <a:pt x="6340" y="12046"/>
                      <a:pt x="6307" y="12123"/>
                    </a:cubicBezTo>
                    <a:cubicBezTo>
                      <a:pt x="5851" y="12457"/>
                      <a:pt x="5384" y="12780"/>
                      <a:pt x="4906" y="13080"/>
                    </a:cubicBezTo>
                    <a:cubicBezTo>
                      <a:pt x="4861" y="13102"/>
                      <a:pt x="4817" y="13124"/>
                      <a:pt x="4773" y="13158"/>
                    </a:cubicBezTo>
                    <a:cubicBezTo>
                      <a:pt x="4728" y="13180"/>
                      <a:pt x="4684" y="13202"/>
                      <a:pt x="4639" y="13213"/>
                    </a:cubicBezTo>
                    <a:cubicBezTo>
                      <a:pt x="4550" y="13247"/>
                      <a:pt x="4450" y="13280"/>
                      <a:pt x="4350" y="13314"/>
                    </a:cubicBezTo>
                    <a:cubicBezTo>
                      <a:pt x="4160" y="13369"/>
                      <a:pt x="3949" y="13403"/>
                      <a:pt x="3749" y="13447"/>
                    </a:cubicBezTo>
                    <a:cubicBezTo>
                      <a:pt x="3337" y="13525"/>
                      <a:pt x="2926" y="13581"/>
                      <a:pt x="2514" y="13625"/>
                    </a:cubicBezTo>
                    <a:lnTo>
                      <a:pt x="2504" y="13625"/>
                    </a:lnTo>
                    <a:lnTo>
                      <a:pt x="2481" y="13636"/>
                    </a:lnTo>
                    <a:cubicBezTo>
                      <a:pt x="2392" y="13670"/>
                      <a:pt x="2292" y="13703"/>
                      <a:pt x="2192" y="13736"/>
                    </a:cubicBezTo>
                    <a:lnTo>
                      <a:pt x="2136" y="13747"/>
                    </a:lnTo>
                    <a:lnTo>
                      <a:pt x="2114" y="13825"/>
                    </a:lnTo>
                    <a:cubicBezTo>
                      <a:pt x="1992" y="14236"/>
                      <a:pt x="1847" y="14648"/>
                      <a:pt x="1713" y="15049"/>
                    </a:cubicBezTo>
                    <a:cubicBezTo>
                      <a:pt x="1580" y="15460"/>
                      <a:pt x="1447" y="15872"/>
                      <a:pt x="1302" y="16272"/>
                    </a:cubicBezTo>
                    <a:cubicBezTo>
                      <a:pt x="1157" y="16673"/>
                      <a:pt x="979" y="17061"/>
                      <a:pt x="769" y="17417"/>
                    </a:cubicBezTo>
                    <a:cubicBezTo>
                      <a:pt x="657" y="17595"/>
                      <a:pt x="546" y="17773"/>
                      <a:pt x="413" y="17929"/>
                    </a:cubicBezTo>
                    <a:cubicBezTo>
                      <a:pt x="357" y="18007"/>
                      <a:pt x="290" y="18085"/>
                      <a:pt x="212" y="18163"/>
                    </a:cubicBezTo>
                    <a:cubicBezTo>
                      <a:pt x="179" y="18196"/>
                      <a:pt x="146" y="18240"/>
                      <a:pt x="112" y="18274"/>
                    </a:cubicBezTo>
                    <a:cubicBezTo>
                      <a:pt x="79" y="18307"/>
                      <a:pt x="34" y="18341"/>
                      <a:pt x="1" y="18363"/>
                    </a:cubicBezTo>
                    <a:lnTo>
                      <a:pt x="212" y="18685"/>
                    </a:lnTo>
                    <a:cubicBezTo>
                      <a:pt x="268" y="18641"/>
                      <a:pt x="334" y="18586"/>
                      <a:pt x="379" y="18541"/>
                    </a:cubicBezTo>
                    <a:cubicBezTo>
                      <a:pt x="413" y="18507"/>
                      <a:pt x="457" y="18463"/>
                      <a:pt x="490" y="18418"/>
                    </a:cubicBezTo>
                    <a:cubicBezTo>
                      <a:pt x="568" y="18341"/>
                      <a:pt x="646" y="18252"/>
                      <a:pt x="712" y="18163"/>
                    </a:cubicBezTo>
                    <a:cubicBezTo>
                      <a:pt x="846" y="17985"/>
                      <a:pt x="969" y="17796"/>
                      <a:pt x="1080" y="17595"/>
                    </a:cubicBezTo>
                    <a:cubicBezTo>
                      <a:pt x="1302" y="17206"/>
                      <a:pt x="1480" y="16806"/>
                      <a:pt x="1614" y="16383"/>
                    </a:cubicBezTo>
                    <a:lnTo>
                      <a:pt x="2014" y="15148"/>
                    </a:lnTo>
                    <a:cubicBezTo>
                      <a:pt x="2125" y="14760"/>
                      <a:pt x="2247" y="14359"/>
                      <a:pt x="2359" y="13969"/>
                    </a:cubicBezTo>
                    <a:cubicBezTo>
                      <a:pt x="2437" y="13937"/>
                      <a:pt x="2504" y="13914"/>
                      <a:pt x="2570" y="13880"/>
                    </a:cubicBezTo>
                    <a:cubicBezTo>
                      <a:pt x="2981" y="13814"/>
                      <a:pt x="3382" y="13736"/>
                      <a:pt x="3782" y="13636"/>
                    </a:cubicBezTo>
                    <a:cubicBezTo>
                      <a:pt x="3994" y="13591"/>
                      <a:pt x="4194" y="13536"/>
                      <a:pt x="4405" y="13480"/>
                    </a:cubicBezTo>
                    <a:lnTo>
                      <a:pt x="4706" y="13380"/>
                    </a:lnTo>
                    <a:cubicBezTo>
                      <a:pt x="4739" y="13358"/>
                      <a:pt x="4773" y="13347"/>
                      <a:pt x="4805" y="13324"/>
                    </a:cubicBezTo>
                    <a:cubicBezTo>
                      <a:pt x="5117" y="13324"/>
                      <a:pt x="5428" y="13225"/>
                      <a:pt x="5717" y="13124"/>
                    </a:cubicBezTo>
                    <a:cubicBezTo>
                      <a:pt x="6018" y="13013"/>
                      <a:pt x="6318" y="12902"/>
                      <a:pt x="6629" y="12813"/>
                    </a:cubicBezTo>
                    <a:cubicBezTo>
                      <a:pt x="6941" y="12724"/>
                      <a:pt x="7264" y="12657"/>
                      <a:pt x="7586" y="12624"/>
                    </a:cubicBezTo>
                    <a:cubicBezTo>
                      <a:pt x="7736" y="12608"/>
                      <a:pt x="7887" y="12600"/>
                      <a:pt x="8037" y="12600"/>
                    </a:cubicBezTo>
                    <a:cubicBezTo>
                      <a:pt x="8209" y="12600"/>
                      <a:pt x="8381" y="12611"/>
                      <a:pt x="8554" y="12635"/>
                    </a:cubicBezTo>
                    <a:lnTo>
                      <a:pt x="8554" y="12602"/>
                    </a:lnTo>
                    <a:cubicBezTo>
                      <a:pt x="8358" y="12575"/>
                      <a:pt x="8163" y="12560"/>
                      <a:pt x="7965" y="12560"/>
                    </a:cubicBezTo>
                    <a:cubicBezTo>
                      <a:pt x="7836" y="12560"/>
                      <a:pt x="7707" y="12566"/>
                      <a:pt x="7575" y="12580"/>
                    </a:cubicBezTo>
                    <a:cubicBezTo>
                      <a:pt x="7252" y="12602"/>
                      <a:pt x="6930" y="12669"/>
                      <a:pt x="6619" y="12746"/>
                    </a:cubicBezTo>
                    <a:cubicBezTo>
                      <a:pt x="6307" y="12835"/>
                      <a:pt x="5996" y="12946"/>
                      <a:pt x="5685" y="13047"/>
                    </a:cubicBezTo>
                    <a:cubicBezTo>
                      <a:pt x="5466" y="13123"/>
                      <a:pt x="5237" y="13200"/>
                      <a:pt x="4997" y="13223"/>
                    </a:cubicBezTo>
                    <a:lnTo>
                      <a:pt x="4997" y="13223"/>
                    </a:lnTo>
                    <a:cubicBezTo>
                      <a:pt x="5352" y="13001"/>
                      <a:pt x="5707" y="12768"/>
                      <a:pt x="6040" y="12524"/>
                    </a:cubicBezTo>
                    <a:cubicBezTo>
                      <a:pt x="6385" y="12290"/>
                      <a:pt x="6730" y="12046"/>
                      <a:pt x="7064" y="11790"/>
                    </a:cubicBezTo>
                    <a:cubicBezTo>
                      <a:pt x="7742" y="11289"/>
                      <a:pt x="8398" y="10766"/>
                      <a:pt x="9010" y="10188"/>
                    </a:cubicBezTo>
                    <a:cubicBezTo>
                      <a:pt x="9399" y="9810"/>
                      <a:pt x="9755" y="9421"/>
                      <a:pt x="10100" y="9009"/>
                    </a:cubicBezTo>
                    <a:lnTo>
                      <a:pt x="10601" y="9009"/>
                    </a:lnTo>
                    <a:cubicBezTo>
                      <a:pt x="10823" y="9009"/>
                      <a:pt x="11045" y="9009"/>
                      <a:pt x="11268" y="8987"/>
                    </a:cubicBezTo>
                    <a:cubicBezTo>
                      <a:pt x="11490" y="8954"/>
                      <a:pt x="11701" y="8865"/>
                      <a:pt x="11891" y="8764"/>
                    </a:cubicBezTo>
                    <a:cubicBezTo>
                      <a:pt x="12091" y="8665"/>
                      <a:pt x="12280" y="8553"/>
                      <a:pt x="12491" y="8487"/>
                    </a:cubicBezTo>
                    <a:lnTo>
                      <a:pt x="12480" y="8453"/>
                    </a:lnTo>
                    <a:cubicBezTo>
                      <a:pt x="12269" y="8509"/>
                      <a:pt x="12069" y="8620"/>
                      <a:pt x="11868" y="8720"/>
                    </a:cubicBezTo>
                    <a:cubicBezTo>
                      <a:pt x="11679" y="8820"/>
                      <a:pt x="11479" y="8898"/>
                      <a:pt x="11256" y="8920"/>
                    </a:cubicBezTo>
                    <a:cubicBezTo>
                      <a:pt x="11149" y="8931"/>
                      <a:pt x="11038" y="8934"/>
                      <a:pt x="10926" y="8934"/>
                    </a:cubicBezTo>
                    <a:cubicBezTo>
                      <a:pt x="10818" y="8934"/>
                      <a:pt x="10709" y="8932"/>
                      <a:pt x="10601" y="8932"/>
                    </a:cubicBezTo>
                    <a:lnTo>
                      <a:pt x="10178" y="8920"/>
                    </a:lnTo>
                    <a:cubicBezTo>
                      <a:pt x="10344" y="8709"/>
                      <a:pt x="10512" y="8509"/>
                      <a:pt x="10678" y="8297"/>
                    </a:cubicBezTo>
                    <a:cubicBezTo>
                      <a:pt x="11078" y="7797"/>
                      <a:pt x="11468" y="7296"/>
                      <a:pt x="11857" y="6785"/>
                    </a:cubicBezTo>
                    <a:lnTo>
                      <a:pt x="12502" y="6373"/>
                    </a:lnTo>
                    <a:cubicBezTo>
                      <a:pt x="12736" y="6228"/>
                      <a:pt x="12925" y="6040"/>
                      <a:pt x="13136" y="5873"/>
                    </a:cubicBezTo>
                    <a:cubicBezTo>
                      <a:pt x="13547" y="5539"/>
                      <a:pt x="14037" y="5294"/>
                      <a:pt x="14449" y="4938"/>
                    </a:cubicBezTo>
                    <a:lnTo>
                      <a:pt x="14404" y="4883"/>
                    </a:lnTo>
                    <a:cubicBezTo>
                      <a:pt x="13992" y="5227"/>
                      <a:pt x="13503" y="5461"/>
                      <a:pt x="13070" y="5795"/>
                    </a:cubicBezTo>
                    <a:cubicBezTo>
                      <a:pt x="12858" y="5961"/>
                      <a:pt x="12658" y="6139"/>
                      <a:pt x="12435" y="6273"/>
                    </a:cubicBezTo>
                    <a:lnTo>
                      <a:pt x="12069" y="6495"/>
                    </a:lnTo>
                    <a:cubicBezTo>
                      <a:pt x="12613" y="5761"/>
                      <a:pt x="13147" y="5017"/>
                      <a:pt x="13670" y="4260"/>
                    </a:cubicBezTo>
                    <a:cubicBezTo>
                      <a:pt x="14593" y="2859"/>
                      <a:pt x="15483" y="1446"/>
                      <a:pt x="16395" y="44"/>
                    </a:cubicBezTo>
                    <a:lnTo>
                      <a:pt x="16340"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8"/>
              <p:cNvSpPr/>
              <p:nvPr/>
            </p:nvSpPr>
            <p:spPr>
              <a:xfrm>
                <a:off x="349287" y="1612756"/>
                <a:ext cx="102883" cy="137841"/>
              </a:xfrm>
              <a:custGeom>
                <a:avLst/>
                <a:gdLst/>
                <a:ahLst/>
                <a:cxnLst/>
                <a:rect l="l" t="t" r="r" b="b"/>
                <a:pathLst>
                  <a:path w="2949" h="3951" extrusionOk="0">
                    <a:moveTo>
                      <a:pt x="1420" y="1"/>
                    </a:moveTo>
                    <a:cubicBezTo>
                      <a:pt x="1374" y="1"/>
                      <a:pt x="1324" y="8"/>
                      <a:pt x="1268" y="24"/>
                    </a:cubicBezTo>
                    <a:cubicBezTo>
                      <a:pt x="946" y="102"/>
                      <a:pt x="445" y="392"/>
                      <a:pt x="279" y="1148"/>
                    </a:cubicBezTo>
                    <a:cubicBezTo>
                      <a:pt x="112" y="1893"/>
                      <a:pt x="0" y="2204"/>
                      <a:pt x="368" y="2927"/>
                    </a:cubicBezTo>
                    <a:cubicBezTo>
                      <a:pt x="724" y="3650"/>
                      <a:pt x="879" y="3662"/>
                      <a:pt x="1113" y="3795"/>
                    </a:cubicBezTo>
                    <a:cubicBezTo>
                      <a:pt x="1335" y="3928"/>
                      <a:pt x="1646" y="3951"/>
                      <a:pt x="1646" y="3951"/>
                    </a:cubicBezTo>
                    <a:cubicBezTo>
                      <a:pt x="1646" y="3951"/>
                      <a:pt x="2325" y="3862"/>
                      <a:pt x="2526" y="3472"/>
                    </a:cubicBezTo>
                    <a:cubicBezTo>
                      <a:pt x="2726" y="3094"/>
                      <a:pt x="2948" y="2760"/>
                      <a:pt x="2736" y="2004"/>
                    </a:cubicBezTo>
                    <a:cubicBezTo>
                      <a:pt x="2526" y="1259"/>
                      <a:pt x="2036" y="636"/>
                      <a:pt x="1880" y="369"/>
                    </a:cubicBezTo>
                    <a:cubicBezTo>
                      <a:pt x="1752" y="159"/>
                      <a:pt x="1632" y="1"/>
                      <a:pt x="142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8"/>
              <p:cNvSpPr/>
              <p:nvPr/>
            </p:nvSpPr>
            <p:spPr>
              <a:xfrm>
                <a:off x="381105" y="1612756"/>
                <a:ext cx="71066" cy="132398"/>
              </a:xfrm>
              <a:custGeom>
                <a:avLst/>
                <a:gdLst/>
                <a:ahLst/>
                <a:cxnLst/>
                <a:rect l="l" t="t" r="r" b="b"/>
                <a:pathLst>
                  <a:path w="2037" h="3795" extrusionOk="0">
                    <a:moveTo>
                      <a:pt x="508" y="1"/>
                    </a:moveTo>
                    <a:cubicBezTo>
                      <a:pt x="462" y="1"/>
                      <a:pt x="412" y="8"/>
                      <a:pt x="356" y="24"/>
                    </a:cubicBezTo>
                    <a:lnTo>
                      <a:pt x="334" y="24"/>
                    </a:lnTo>
                    <a:cubicBezTo>
                      <a:pt x="156" y="325"/>
                      <a:pt x="56" y="681"/>
                      <a:pt x="23" y="1025"/>
                    </a:cubicBezTo>
                    <a:cubicBezTo>
                      <a:pt x="0" y="1248"/>
                      <a:pt x="12" y="1470"/>
                      <a:pt x="67" y="1682"/>
                    </a:cubicBezTo>
                    <a:cubicBezTo>
                      <a:pt x="123" y="1915"/>
                      <a:pt x="257" y="2104"/>
                      <a:pt x="346" y="2327"/>
                    </a:cubicBezTo>
                    <a:cubicBezTo>
                      <a:pt x="512" y="2738"/>
                      <a:pt x="356" y="3272"/>
                      <a:pt x="701" y="3595"/>
                    </a:cubicBezTo>
                    <a:cubicBezTo>
                      <a:pt x="857" y="3739"/>
                      <a:pt x="1046" y="3773"/>
                      <a:pt x="1235" y="3795"/>
                    </a:cubicBezTo>
                    <a:cubicBezTo>
                      <a:pt x="1391" y="3728"/>
                      <a:pt x="1535" y="3628"/>
                      <a:pt x="1614" y="3472"/>
                    </a:cubicBezTo>
                    <a:cubicBezTo>
                      <a:pt x="1814" y="3094"/>
                      <a:pt x="2036" y="2760"/>
                      <a:pt x="1824" y="2004"/>
                    </a:cubicBezTo>
                    <a:cubicBezTo>
                      <a:pt x="1614" y="1259"/>
                      <a:pt x="1124" y="636"/>
                      <a:pt x="968" y="369"/>
                    </a:cubicBezTo>
                    <a:cubicBezTo>
                      <a:pt x="840" y="159"/>
                      <a:pt x="720" y="1"/>
                      <a:pt x="50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8"/>
              <p:cNvSpPr/>
              <p:nvPr/>
            </p:nvSpPr>
            <p:spPr>
              <a:xfrm>
                <a:off x="404027" y="1700500"/>
                <a:ext cx="27945" cy="40400"/>
              </a:xfrm>
              <a:custGeom>
                <a:avLst/>
                <a:gdLst/>
                <a:ahLst/>
                <a:cxnLst/>
                <a:rect l="l" t="t" r="r" b="b"/>
                <a:pathLst>
                  <a:path w="801" h="1158" extrusionOk="0">
                    <a:moveTo>
                      <a:pt x="801" y="0"/>
                    </a:moveTo>
                    <a:lnTo>
                      <a:pt x="801" y="0"/>
                    </a:lnTo>
                    <a:cubicBezTo>
                      <a:pt x="745" y="223"/>
                      <a:pt x="690" y="457"/>
                      <a:pt x="545" y="635"/>
                    </a:cubicBezTo>
                    <a:cubicBezTo>
                      <a:pt x="400" y="813"/>
                      <a:pt x="200" y="935"/>
                      <a:pt x="0" y="1068"/>
                    </a:cubicBezTo>
                    <a:lnTo>
                      <a:pt x="67" y="1157"/>
                    </a:lnTo>
                    <a:cubicBezTo>
                      <a:pt x="245" y="1013"/>
                      <a:pt x="445" y="868"/>
                      <a:pt x="589" y="668"/>
                    </a:cubicBezTo>
                    <a:cubicBezTo>
                      <a:pt x="656" y="568"/>
                      <a:pt x="700" y="457"/>
                      <a:pt x="734" y="346"/>
                    </a:cubicBezTo>
                    <a:cubicBezTo>
                      <a:pt x="767" y="223"/>
                      <a:pt x="779" y="112"/>
                      <a:pt x="8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8"/>
              <p:cNvSpPr/>
              <p:nvPr/>
            </p:nvSpPr>
            <p:spPr>
              <a:xfrm>
                <a:off x="400119" y="1654726"/>
                <a:ext cx="22154" cy="60948"/>
              </a:xfrm>
              <a:custGeom>
                <a:avLst/>
                <a:gdLst/>
                <a:ahLst/>
                <a:cxnLst/>
                <a:rect l="l" t="t" r="r" b="b"/>
                <a:pathLst>
                  <a:path w="635" h="1747" extrusionOk="0">
                    <a:moveTo>
                      <a:pt x="634" y="0"/>
                    </a:moveTo>
                    <a:cubicBezTo>
                      <a:pt x="568" y="612"/>
                      <a:pt x="379" y="1135"/>
                      <a:pt x="1" y="1613"/>
                    </a:cubicBezTo>
                    <a:lnTo>
                      <a:pt x="56" y="1747"/>
                    </a:lnTo>
                    <a:cubicBezTo>
                      <a:pt x="412" y="1235"/>
                      <a:pt x="612" y="623"/>
                      <a:pt x="6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8"/>
              <p:cNvSpPr/>
              <p:nvPr/>
            </p:nvSpPr>
            <p:spPr>
              <a:xfrm>
                <a:off x="395060" y="1651621"/>
                <a:ext cx="15978" cy="28364"/>
              </a:xfrm>
              <a:custGeom>
                <a:avLst/>
                <a:gdLst/>
                <a:ahLst/>
                <a:cxnLst/>
                <a:rect l="l" t="t" r="r" b="b"/>
                <a:pathLst>
                  <a:path w="458" h="813" extrusionOk="0">
                    <a:moveTo>
                      <a:pt x="457" y="0"/>
                    </a:moveTo>
                    <a:lnTo>
                      <a:pt x="457" y="0"/>
                    </a:lnTo>
                    <a:cubicBezTo>
                      <a:pt x="390" y="134"/>
                      <a:pt x="290" y="245"/>
                      <a:pt x="213" y="356"/>
                    </a:cubicBezTo>
                    <a:cubicBezTo>
                      <a:pt x="168" y="412"/>
                      <a:pt x="124" y="467"/>
                      <a:pt x="79" y="534"/>
                    </a:cubicBezTo>
                    <a:cubicBezTo>
                      <a:pt x="45" y="590"/>
                      <a:pt x="1" y="568"/>
                      <a:pt x="12" y="679"/>
                    </a:cubicBezTo>
                    <a:lnTo>
                      <a:pt x="79" y="812"/>
                    </a:lnTo>
                    <a:cubicBezTo>
                      <a:pt x="67" y="768"/>
                      <a:pt x="112" y="634"/>
                      <a:pt x="146" y="568"/>
                    </a:cubicBezTo>
                    <a:cubicBezTo>
                      <a:pt x="179" y="512"/>
                      <a:pt x="213" y="445"/>
                      <a:pt x="245" y="390"/>
                    </a:cubicBezTo>
                    <a:cubicBezTo>
                      <a:pt x="324" y="256"/>
                      <a:pt x="401" y="134"/>
                      <a:pt x="4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8"/>
              <p:cNvSpPr/>
              <p:nvPr/>
            </p:nvSpPr>
            <p:spPr>
              <a:xfrm>
                <a:off x="369452" y="1681486"/>
                <a:ext cx="35376" cy="53203"/>
              </a:xfrm>
              <a:custGeom>
                <a:avLst/>
                <a:gdLst/>
                <a:ahLst/>
                <a:cxnLst/>
                <a:rect l="l" t="t" r="r" b="b"/>
                <a:pathLst>
                  <a:path w="1014" h="1525" extrusionOk="0">
                    <a:moveTo>
                      <a:pt x="1" y="1"/>
                    </a:moveTo>
                    <a:cubicBezTo>
                      <a:pt x="1" y="312"/>
                      <a:pt x="101" y="624"/>
                      <a:pt x="279" y="879"/>
                    </a:cubicBezTo>
                    <a:cubicBezTo>
                      <a:pt x="446" y="1146"/>
                      <a:pt x="702" y="1346"/>
                      <a:pt x="957" y="1524"/>
                    </a:cubicBezTo>
                    <a:lnTo>
                      <a:pt x="1013" y="1447"/>
                    </a:lnTo>
                    <a:cubicBezTo>
                      <a:pt x="757" y="1280"/>
                      <a:pt x="502" y="1102"/>
                      <a:pt x="312" y="857"/>
                    </a:cubicBezTo>
                    <a:cubicBezTo>
                      <a:pt x="134" y="612"/>
                      <a:pt x="23" y="312"/>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8"/>
              <p:cNvSpPr/>
              <p:nvPr/>
            </p:nvSpPr>
            <p:spPr>
              <a:xfrm>
                <a:off x="372174" y="1636096"/>
                <a:ext cx="27980" cy="65623"/>
              </a:xfrm>
              <a:custGeom>
                <a:avLst/>
                <a:gdLst/>
                <a:ahLst/>
                <a:cxnLst/>
                <a:rect l="l" t="t" r="r" b="b"/>
                <a:pathLst>
                  <a:path w="802" h="1881" extrusionOk="0">
                    <a:moveTo>
                      <a:pt x="1" y="0"/>
                    </a:moveTo>
                    <a:lnTo>
                      <a:pt x="1" y="0"/>
                    </a:lnTo>
                    <a:cubicBezTo>
                      <a:pt x="78" y="312"/>
                      <a:pt x="157" y="623"/>
                      <a:pt x="256" y="934"/>
                    </a:cubicBezTo>
                    <a:cubicBezTo>
                      <a:pt x="301" y="1090"/>
                      <a:pt x="357" y="1246"/>
                      <a:pt x="412" y="1402"/>
                    </a:cubicBezTo>
                    <a:cubicBezTo>
                      <a:pt x="434" y="1468"/>
                      <a:pt x="457" y="1547"/>
                      <a:pt x="490" y="1624"/>
                    </a:cubicBezTo>
                    <a:cubicBezTo>
                      <a:pt x="513" y="1669"/>
                      <a:pt x="535" y="1713"/>
                      <a:pt x="568" y="1747"/>
                    </a:cubicBezTo>
                    <a:cubicBezTo>
                      <a:pt x="602" y="1780"/>
                      <a:pt x="746" y="1869"/>
                      <a:pt x="802" y="1880"/>
                    </a:cubicBezTo>
                    <a:lnTo>
                      <a:pt x="757" y="1713"/>
                    </a:lnTo>
                    <a:cubicBezTo>
                      <a:pt x="713" y="1702"/>
                      <a:pt x="624" y="1646"/>
                      <a:pt x="590" y="1580"/>
                    </a:cubicBezTo>
                    <a:cubicBezTo>
                      <a:pt x="557" y="1513"/>
                      <a:pt x="523" y="1435"/>
                      <a:pt x="501" y="1369"/>
                    </a:cubicBezTo>
                    <a:cubicBezTo>
                      <a:pt x="434" y="1213"/>
                      <a:pt x="379" y="1068"/>
                      <a:pt x="312" y="912"/>
                    </a:cubicBezTo>
                    <a:cubicBezTo>
                      <a:pt x="201" y="612"/>
                      <a:pt x="101" y="31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8"/>
              <p:cNvSpPr/>
              <p:nvPr/>
            </p:nvSpPr>
            <p:spPr>
              <a:xfrm>
                <a:off x="384978" y="1638399"/>
                <a:ext cx="9350" cy="24107"/>
              </a:xfrm>
              <a:custGeom>
                <a:avLst/>
                <a:gdLst/>
                <a:ahLst/>
                <a:cxnLst/>
                <a:rect l="l" t="t" r="r" b="b"/>
                <a:pathLst>
                  <a:path w="268" h="691" extrusionOk="0">
                    <a:moveTo>
                      <a:pt x="1" y="1"/>
                    </a:moveTo>
                    <a:cubicBezTo>
                      <a:pt x="1" y="124"/>
                      <a:pt x="23" y="246"/>
                      <a:pt x="45" y="357"/>
                    </a:cubicBezTo>
                    <a:cubicBezTo>
                      <a:pt x="67" y="424"/>
                      <a:pt x="79" y="480"/>
                      <a:pt x="101" y="535"/>
                    </a:cubicBezTo>
                    <a:cubicBezTo>
                      <a:pt x="112" y="569"/>
                      <a:pt x="123" y="602"/>
                      <a:pt x="156" y="624"/>
                    </a:cubicBezTo>
                    <a:cubicBezTo>
                      <a:pt x="179" y="658"/>
                      <a:pt x="212" y="680"/>
                      <a:pt x="257" y="690"/>
                    </a:cubicBezTo>
                    <a:lnTo>
                      <a:pt x="268" y="591"/>
                    </a:lnTo>
                    <a:cubicBezTo>
                      <a:pt x="235" y="591"/>
                      <a:pt x="201" y="546"/>
                      <a:pt x="168" y="502"/>
                    </a:cubicBezTo>
                    <a:cubicBezTo>
                      <a:pt x="146" y="457"/>
                      <a:pt x="123" y="401"/>
                      <a:pt x="101" y="346"/>
                    </a:cubicBezTo>
                    <a:cubicBezTo>
                      <a:pt x="57" y="235"/>
                      <a:pt x="23" y="12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8"/>
              <p:cNvSpPr/>
              <p:nvPr/>
            </p:nvSpPr>
            <p:spPr>
              <a:xfrm>
                <a:off x="439718" y="1747809"/>
                <a:ext cx="85405" cy="118024"/>
              </a:xfrm>
              <a:custGeom>
                <a:avLst/>
                <a:gdLst/>
                <a:ahLst/>
                <a:cxnLst/>
                <a:rect l="l" t="t" r="r" b="b"/>
                <a:pathLst>
                  <a:path w="2448" h="3383" extrusionOk="0">
                    <a:moveTo>
                      <a:pt x="1466" y="1"/>
                    </a:moveTo>
                    <a:cubicBezTo>
                      <a:pt x="1157" y="1"/>
                      <a:pt x="409" y="733"/>
                      <a:pt x="245" y="1303"/>
                    </a:cubicBezTo>
                    <a:cubicBezTo>
                      <a:pt x="78" y="1881"/>
                      <a:pt x="0" y="2159"/>
                      <a:pt x="111" y="2549"/>
                    </a:cubicBezTo>
                    <a:cubicBezTo>
                      <a:pt x="233" y="2938"/>
                      <a:pt x="322" y="3027"/>
                      <a:pt x="322" y="3027"/>
                    </a:cubicBezTo>
                    <a:cubicBezTo>
                      <a:pt x="449" y="3190"/>
                      <a:pt x="724" y="3382"/>
                      <a:pt x="1056" y="3382"/>
                    </a:cubicBezTo>
                    <a:cubicBezTo>
                      <a:pt x="1131" y="3382"/>
                      <a:pt x="1210" y="3372"/>
                      <a:pt x="1290" y="3350"/>
                    </a:cubicBezTo>
                    <a:cubicBezTo>
                      <a:pt x="1735" y="3227"/>
                      <a:pt x="2291" y="2527"/>
                      <a:pt x="2369" y="2070"/>
                    </a:cubicBezTo>
                    <a:cubicBezTo>
                      <a:pt x="2447" y="1615"/>
                      <a:pt x="2413" y="1136"/>
                      <a:pt x="2247" y="802"/>
                    </a:cubicBezTo>
                    <a:cubicBezTo>
                      <a:pt x="2080" y="469"/>
                      <a:pt x="1768" y="24"/>
                      <a:pt x="1479" y="1"/>
                    </a:cubicBezTo>
                    <a:cubicBezTo>
                      <a:pt x="1475" y="1"/>
                      <a:pt x="1470" y="1"/>
                      <a:pt x="146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8"/>
              <p:cNvSpPr/>
              <p:nvPr/>
            </p:nvSpPr>
            <p:spPr>
              <a:xfrm>
                <a:off x="462988" y="1777045"/>
                <a:ext cx="57460" cy="88754"/>
              </a:xfrm>
              <a:custGeom>
                <a:avLst/>
                <a:gdLst/>
                <a:ahLst/>
                <a:cxnLst/>
                <a:rect l="l" t="t" r="r" b="b"/>
                <a:pathLst>
                  <a:path w="1647" h="2544" extrusionOk="0">
                    <a:moveTo>
                      <a:pt x="828" y="0"/>
                    </a:moveTo>
                    <a:cubicBezTo>
                      <a:pt x="735" y="0"/>
                      <a:pt x="641" y="23"/>
                      <a:pt x="557" y="75"/>
                    </a:cubicBezTo>
                    <a:cubicBezTo>
                      <a:pt x="389" y="187"/>
                      <a:pt x="300" y="387"/>
                      <a:pt x="234" y="565"/>
                    </a:cubicBezTo>
                    <a:cubicBezTo>
                      <a:pt x="167" y="799"/>
                      <a:pt x="112" y="1032"/>
                      <a:pt x="78" y="1266"/>
                    </a:cubicBezTo>
                    <a:cubicBezTo>
                      <a:pt x="11" y="1666"/>
                      <a:pt x="1" y="2077"/>
                      <a:pt x="78" y="2489"/>
                    </a:cubicBezTo>
                    <a:cubicBezTo>
                      <a:pt x="171" y="2522"/>
                      <a:pt x="276" y="2543"/>
                      <a:pt x="388" y="2543"/>
                    </a:cubicBezTo>
                    <a:cubicBezTo>
                      <a:pt x="464" y="2543"/>
                      <a:pt x="543" y="2534"/>
                      <a:pt x="623" y="2512"/>
                    </a:cubicBezTo>
                    <a:cubicBezTo>
                      <a:pt x="1002" y="2411"/>
                      <a:pt x="1469" y="1877"/>
                      <a:pt x="1647" y="1444"/>
                    </a:cubicBezTo>
                    <a:cubicBezTo>
                      <a:pt x="1635" y="1399"/>
                      <a:pt x="1635" y="1343"/>
                      <a:pt x="1635" y="1299"/>
                    </a:cubicBezTo>
                    <a:cubicBezTo>
                      <a:pt x="1624" y="1054"/>
                      <a:pt x="1602" y="799"/>
                      <a:pt x="1513" y="576"/>
                    </a:cubicBezTo>
                    <a:cubicBezTo>
                      <a:pt x="1446" y="365"/>
                      <a:pt x="1324" y="187"/>
                      <a:pt x="1123" y="75"/>
                    </a:cubicBezTo>
                    <a:cubicBezTo>
                      <a:pt x="1036" y="28"/>
                      <a:pt x="932" y="0"/>
                      <a:pt x="82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8"/>
              <p:cNvSpPr/>
              <p:nvPr/>
            </p:nvSpPr>
            <p:spPr>
              <a:xfrm>
                <a:off x="452905" y="1844065"/>
                <a:ext cx="40400" cy="6245"/>
              </a:xfrm>
              <a:custGeom>
                <a:avLst/>
                <a:gdLst/>
                <a:ahLst/>
                <a:cxnLst/>
                <a:rect l="l" t="t" r="r" b="b"/>
                <a:pathLst>
                  <a:path w="1158" h="179" extrusionOk="0">
                    <a:moveTo>
                      <a:pt x="1157" y="1"/>
                    </a:moveTo>
                    <a:lnTo>
                      <a:pt x="1157" y="1"/>
                    </a:lnTo>
                    <a:cubicBezTo>
                      <a:pt x="1033" y="67"/>
                      <a:pt x="897" y="84"/>
                      <a:pt x="762" y="84"/>
                    </a:cubicBezTo>
                    <a:cubicBezTo>
                      <a:pt x="716" y="84"/>
                      <a:pt x="669" y="82"/>
                      <a:pt x="623" y="79"/>
                    </a:cubicBezTo>
                    <a:cubicBezTo>
                      <a:pt x="471" y="79"/>
                      <a:pt x="311" y="54"/>
                      <a:pt x="150" y="54"/>
                    </a:cubicBezTo>
                    <a:cubicBezTo>
                      <a:pt x="122" y="54"/>
                      <a:pt x="95" y="55"/>
                      <a:pt x="67" y="57"/>
                    </a:cubicBezTo>
                    <a:lnTo>
                      <a:pt x="0" y="179"/>
                    </a:lnTo>
                    <a:cubicBezTo>
                      <a:pt x="178" y="146"/>
                      <a:pt x="434" y="146"/>
                      <a:pt x="623" y="134"/>
                    </a:cubicBezTo>
                    <a:cubicBezTo>
                      <a:pt x="801" y="134"/>
                      <a:pt x="1001" y="101"/>
                      <a:pt x="11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8"/>
              <p:cNvSpPr/>
              <p:nvPr/>
            </p:nvSpPr>
            <p:spPr>
              <a:xfrm>
                <a:off x="464558" y="1815771"/>
                <a:ext cx="43086" cy="17479"/>
              </a:xfrm>
              <a:custGeom>
                <a:avLst/>
                <a:gdLst/>
                <a:ahLst/>
                <a:cxnLst/>
                <a:rect l="l" t="t" r="r" b="b"/>
                <a:pathLst>
                  <a:path w="1235" h="501" extrusionOk="0">
                    <a:moveTo>
                      <a:pt x="1234" y="0"/>
                    </a:moveTo>
                    <a:lnTo>
                      <a:pt x="1234" y="0"/>
                    </a:lnTo>
                    <a:cubicBezTo>
                      <a:pt x="1078" y="156"/>
                      <a:pt x="878" y="267"/>
                      <a:pt x="667" y="322"/>
                    </a:cubicBezTo>
                    <a:cubicBezTo>
                      <a:pt x="445" y="367"/>
                      <a:pt x="223" y="367"/>
                      <a:pt x="0" y="434"/>
                    </a:cubicBezTo>
                    <a:lnTo>
                      <a:pt x="22" y="500"/>
                    </a:lnTo>
                    <a:cubicBezTo>
                      <a:pt x="223" y="423"/>
                      <a:pt x="456" y="423"/>
                      <a:pt x="667" y="356"/>
                    </a:cubicBezTo>
                    <a:cubicBezTo>
                      <a:pt x="890" y="289"/>
                      <a:pt x="1090" y="167"/>
                      <a:pt x="12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8"/>
              <p:cNvSpPr/>
              <p:nvPr/>
            </p:nvSpPr>
            <p:spPr>
              <a:xfrm>
                <a:off x="485875" y="1788593"/>
                <a:ext cx="21386" cy="15141"/>
              </a:xfrm>
              <a:custGeom>
                <a:avLst/>
                <a:gdLst/>
                <a:ahLst/>
                <a:cxnLst/>
                <a:rect l="l" t="t" r="r" b="b"/>
                <a:pathLst>
                  <a:path w="613" h="434" extrusionOk="0">
                    <a:moveTo>
                      <a:pt x="612" y="1"/>
                    </a:moveTo>
                    <a:cubicBezTo>
                      <a:pt x="412" y="134"/>
                      <a:pt x="267" y="234"/>
                      <a:pt x="45" y="323"/>
                    </a:cubicBezTo>
                    <a:lnTo>
                      <a:pt x="0" y="434"/>
                    </a:lnTo>
                    <a:cubicBezTo>
                      <a:pt x="212" y="312"/>
                      <a:pt x="435" y="156"/>
                      <a:pt x="6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8"/>
              <p:cNvSpPr/>
              <p:nvPr/>
            </p:nvSpPr>
            <p:spPr>
              <a:xfrm>
                <a:off x="464558" y="1767660"/>
                <a:ext cx="17862" cy="59379"/>
              </a:xfrm>
              <a:custGeom>
                <a:avLst/>
                <a:gdLst/>
                <a:ahLst/>
                <a:cxnLst/>
                <a:rect l="l" t="t" r="r" b="b"/>
                <a:pathLst>
                  <a:path w="512" h="1702" extrusionOk="0">
                    <a:moveTo>
                      <a:pt x="512" y="0"/>
                    </a:moveTo>
                    <a:lnTo>
                      <a:pt x="512" y="0"/>
                    </a:lnTo>
                    <a:cubicBezTo>
                      <a:pt x="411" y="100"/>
                      <a:pt x="322" y="211"/>
                      <a:pt x="245" y="344"/>
                    </a:cubicBezTo>
                    <a:cubicBezTo>
                      <a:pt x="166" y="467"/>
                      <a:pt x="111" y="601"/>
                      <a:pt x="77" y="734"/>
                    </a:cubicBezTo>
                    <a:cubicBezTo>
                      <a:pt x="0" y="1023"/>
                      <a:pt x="11" y="1412"/>
                      <a:pt x="100" y="1701"/>
                    </a:cubicBezTo>
                    <a:lnTo>
                      <a:pt x="200" y="1579"/>
                    </a:lnTo>
                    <a:cubicBezTo>
                      <a:pt x="89" y="1323"/>
                      <a:pt x="67" y="1023"/>
                      <a:pt x="122" y="756"/>
                    </a:cubicBezTo>
                    <a:cubicBezTo>
                      <a:pt x="156" y="611"/>
                      <a:pt x="200" y="478"/>
                      <a:pt x="267" y="356"/>
                    </a:cubicBezTo>
                    <a:cubicBezTo>
                      <a:pt x="334" y="222"/>
                      <a:pt x="423" y="111"/>
                      <a:pt x="5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8"/>
              <p:cNvSpPr/>
              <p:nvPr/>
            </p:nvSpPr>
            <p:spPr>
              <a:xfrm>
                <a:off x="476944" y="1782383"/>
                <a:ext cx="7815" cy="31852"/>
              </a:xfrm>
              <a:custGeom>
                <a:avLst/>
                <a:gdLst/>
                <a:ahLst/>
                <a:cxnLst/>
                <a:rect l="l" t="t" r="r" b="b"/>
                <a:pathLst>
                  <a:path w="224" h="913" extrusionOk="0">
                    <a:moveTo>
                      <a:pt x="223" y="1"/>
                    </a:moveTo>
                    <a:lnTo>
                      <a:pt x="223" y="1"/>
                    </a:lnTo>
                    <a:cubicBezTo>
                      <a:pt x="145" y="134"/>
                      <a:pt x="90" y="268"/>
                      <a:pt x="56" y="412"/>
                    </a:cubicBezTo>
                    <a:cubicBezTo>
                      <a:pt x="34" y="490"/>
                      <a:pt x="23" y="557"/>
                      <a:pt x="12" y="634"/>
                    </a:cubicBezTo>
                    <a:cubicBezTo>
                      <a:pt x="12" y="713"/>
                      <a:pt x="12" y="834"/>
                      <a:pt x="1" y="913"/>
                    </a:cubicBezTo>
                    <a:lnTo>
                      <a:pt x="101" y="824"/>
                    </a:lnTo>
                    <a:cubicBezTo>
                      <a:pt x="101" y="745"/>
                      <a:pt x="90" y="713"/>
                      <a:pt x="90" y="646"/>
                    </a:cubicBezTo>
                    <a:cubicBezTo>
                      <a:pt x="90" y="567"/>
                      <a:pt x="101" y="501"/>
                      <a:pt x="112" y="423"/>
                    </a:cubicBezTo>
                    <a:cubicBezTo>
                      <a:pt x="123" y="278"/>
                      <a:pt x="167" y="145"/>
                      <a:pt x="2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8"/>
              <p:cNvSpPr/>
              <p:nvPr/>
            </p:nvSpPr>
            <p:spPr>
              <a:xfrm>
                <a:off x="446277" y="1803351"/>
                <a:ext cx="7815" cy="47377"/>
              </a:xfrm>
              <a:custGeom>
                <a:avLst/>
                <a:gdLst/>
                <a:ahLst/>
                <a:cxnLst/>
                <a:rect l="l" t="t" r="r" b="b"/>
                <a:pathLst>
                  <a:path w="224" h="1358" extrusionOk="0">
                    <a:moveTo>
                      <a:pt x="190" y="0"/>
                    </a:moveTo>
                    <a:cubicBezTo>
                      <a:pt x="146" y="112"/>
                      <a:pt x="112" y="223"/>
                      <a:pt x="90" y="334"/>
                    </a:cubicBezTo>
                    <a:cubicBezTo>
                      <a:pt x="57" y="445"/>
                      <a:pt x="35" y="567"/>
                      <a:pt x="12" y="678"/>
                    </a:cubicBezTo>
                    <a:cubicBezTo>
                      <a:pt x="1" y="801"/>
                      <a:pt x="1" y="923"/>
                      <a:pt x="45" y="1034"/>
                    </a:cubicBezTo>
                    <a:cubicBezTo>
                      <a:pt x="90" y="1145"/>
                      <a:pt x="134" y="1246"/>
                      <a:pt x="179" y="1357"/>
                    </a:cubicBezTo>
                    <a:lnTo>
                      <a:pt x="223" y="1335"/>
                    </a:lnTo>
                    <a:cubicBezTo>
                      <a:pt x="179" y="1234"/>
                      <a:pt x="124" y="1123"/>
                      <a:pt x="90" y="1024"/>
                    </a:cubicBezTo>
                    <a:cubicBezTo>
                      <a:pt x="35" y="912"/>
                      <a:pt x="35" y="801"/>
                      <a:pt x="45" y="678"/>
                    </a:cubicBezTo>
                    <a:cubicBezTo>
                      <a:pt x="57" y="567"/>
                      <a:pt x="79" y="456"/>
                      <a:pt x="101" y="334"/>
                    </a:cubicBezTo>
                    <a:cubicBezTo>
                      <a:pt x="124" y="223"/>
                      <a:pt x="157" y="112"/>
                      <a:pt x="1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8"/>
              <p:cNvSpPr/>
              <p:nvPr/>
            </p:nvSpPr>
            <p:spPr>
              <a:xfrm>
                <a:off x="528544" y="2085737"/>
                <a:ext cx="78846" cy="112896"/>
              </a:xfrm>
              <a:custGeom>
                <a:avLst/>
                <a:gdLst/>
                <a:ahLst/>
                <a:cxnLst/>
                <a:rect l="l" t="t" r="r" b="b"/>
                <a:pathLst>
                  <a:path w="2260" h="3236" extrusionOk="0">
                    <a:moveTo>
                      <a:pt x="845" y="1"/>
                    </a:moveTo>
                    <a:cubicBezTo>
                      <a:pt x="517" y="1"/>
                      <a:pt x="261" y="172"/>
                      <a:pt x="168" y="437"/>
                    </a:cubicBezTo>
                    <a:cubicBezTo>
                      <a:pt x="45" y="815"/>
                      <a:pt x="124" y="1349"/>
                      <a:pt x="90" y="1694"/>
                    </a:cubicBezTo>
                    <a:cubicBezTo>
                      <a:pt x="45" y="2038"/>
                      <a:pt x="1" y="2216"/>
                      <a:pt x="223" y="2606"/>
                    </a:cubicBezTo>
                    <a:cubicBezTo>
                      <a:pt x="468" y="3006"/>
                      <a:pt x="657" y="3128"/>
                      <a:pt x="657" y="3128"/>
                    </a:cubicBezTo>
                    <a:cubicBezTo>
                      <a:pt x="777" y="3200"/>
                      <a:pt x="943" y="3235"/>
                      <a:pt x="1118" y="3235"/>
                    </a:cubicBezTo>
                    <a:cubicBezTo>
                      <a:pt x="1348" y="3235"/>
                      <a:pt x="1593" y="3175"/>
                      <a:pt x="1770" y="3061"/>
                    </a:cubicBezTo>
                    <a:cubicBezTo>
                      <a:pt x="2092" y="2861"/>
                      <a:pt x="2259" y="2228"/>
                      <a:pt x="2148" y="1616"/>
                    </a:cubicBezTo>
                    <a:cubicBezTo>
                      <a:pt x="2037" y="993"/>
                      <a:pt x="1836" y="337"/>
                      <a:pt x="1303" y="103"/>
                    </a:cubicBezTo>
                    <a:cubicBezTo>
                      <a:pt x="1142" y="33"/>
                      <a:pt x="987" y="1"/>
                      <a:pt x="8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8"/>
              <p:cNvSpPr/>
              <p:nvPr/>
            </p:nvSpPr>
            <p:spPr>
              <a:xfrm>
                <a:off x="566572" y="2086993"/>
                <a:ext cx="40016" cy="96255"/>
              </a:xfrm>
              <a:custGeom>
                <a:avLst/>
                <a:gdLst/>
                <a:ahLst/>
                <a:cxnLst/>
                <a:rect l="l" t="t" r="r" b="b"/>
                <a:pathLst>
                  <a:path w="1147" h="2759" extrusionOk="0">
                    <a:moveTo>
                      <a:pt x="1" y="0"/>
                    </a:moveTo>
                    <a:cubicBezTo>
                      <a:pt x="1" y="123"/>
                      <a:pt x="23" y="234"/>
                      <a:pt x="45" y="356"/>
                    </a:cubicBezTo>
                    <a:cubicBezTo>
                      <a:pt x="67" y="512"/>
                      <a:pt x="79" y="679"/>
                      <a:pt x="101" y="835"/>
                    </a:cubicBezTo>
                    <a:cubicBezTo>
                      <a:pt x="134" y="1135"/>
                      <a:pt x="179" y="1446"/>
                      <a:pt x="257" y="1747"/>
                    </a:cubicBezTo>
                    <a:cubicBezTo>
                      <a:pt x="334" y="2024"/>
                      <a:pt x="446" y="2314"/>
                      <a:pt x="624" y="2548"/>
                    </a:cubicBezTo>
                    <a:cubicBezTo>
                      <a:pt x="690" y="2647"/>
                      <a:pt x="802" y="2726"/>
                      <a:pt x="913" y="2758"/>
                    </a:cubicBezTo>
                    <a:cubicBezTo>
                      <a:pt x="1068" y="2469"/>
                      <a:pt x="1147" y="2014"/>
                      <a:pt x="1058" y="1580"/>
                    </a:cubicBezTo>
                    <a:cubicBezTo>
                      <a:pt x="947" y="957"/>
                      <a:pt x="746" y="301"/>
                      <a:pt x="213" y="67"/>
                    </a:cubicBezTo>
                    <a:cubicBezTo>
                      <a:pt x="146" y="45"/>
                      <a:pt x="67" y="12"/>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8"/>
              <p:cNvSpPr/>
              <p:nvPr/>
            </p:nvSpPr>
            <p:spPr>
              <a:xfrm>
                <a:off x="558827" y="2121114"/>
                <a:ext cx="31085" cy="34608"/>
              </a:xfrm>
              <a:custGeom>
                <a:avLst/>
                <a:gdLst/>
                <a:ahLst/>
                <a:cxnLst/>
                <a:rect l="l" t="t" r="r" b="b"/>
                <a:pathLst>
                  <a:path w="891" h="992" extrusionOk="0">
                    <a:moveTo>
                      <a:pt x="890" y="1"/>
                    </a:moveTo>
                    <a:lnTo>
                      <a:pt x="890" y="1"/>
                    </a:lnTo>
                    <a:cubicBezTo>
                      <a:pt x="835" y="223"/>
                      <a:pt x="768" y="468"/>
                      <a:pt x="612" y="646"/>
                    </a:cubicBezTo>
                    <a:cubicBezTo>
                      <a:pt x="534" y="735"/>
                      <a:pt x="445" y="802"/>
                      <a:pt x="334" y="846"/>
                    </a:cubicBezTo>
                    <a:cubicBezTo>
                      <a:pt x="234" y="891"/>
                      <a:pt x="123" y="913"/>
                      <a:pt x="0" y="913"/>
                    </a:cubicBezTo>
                    <a:lnTo>
                      <a:pt x="12" y="991"/>
                    </a:lnTo>
                    <a:cubicBezTo>
                      <a:pt x="134" y="980"/>
                      <a:pt x="245" y="947"/>
                      <a:pt x="356" y="902"/>
                    </a:cubicBezTo>
                    <a:cubicBezTo>
                      <a:pt x="479" y="846"/>
                      <a:pt x="568" y="769"/>
                      <a:pt x="645" y="668"/>
                    </a:cubicBezTo>
                    <a:cubicBezTo>
                      <a:pt x="790" y="468"/>
                      <a:pt x="846" y="235"/>
                      <a:pt x="8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8"/>
              <p:cNvSpPr/>
              <p:nvPr/>
            </p:nvSpPr>
            <p:spPr>
              <a:xfrm>
                <a:off x="552617" y="2154502"/>
                <a:ext cx="38446" cy="29166"/>
              </a:xfrm>
              <a:custGeom>
                <a:avLst/>
                <a:gdLst/>
                <a:ahLst/>
                <a:cxnLst/>
                <a:rect l="l" t="t" r="r" b="b"/>
                <a:pathLst>
                  <a:path w="1102" h="836" extrusionOk="0">
                    <a:moveTo>
                      <a:pt x="1102" y="1"/>
                    </a:moveTo>
                    <a:cubicBezTo>
                      <a:pt x="1057" y="101"/>
                      <a:pt x="979" y="190"/>
                      <a:pt x="902" y="267"/>
                    </a:cubicBezTo>
                    <a:lnTo>
                      <a:pt x="768" y="368"/>
                    </a:lnTo>
                    <a:cubicBezTo>
                      <a:pt x="712" y="390"/>
                      <a:pt x="657" y="412"/>
                      <a:pt x="613" y="435"/>
                    </a:cubicBezTo>
                    <a:cubicBezTo>
                      <a:pt x="512" y="479"/>
                      <a:pt x="401" y="524"/>
                      <a:pt x="301" y="579"/>
                    </a:cubicBezTo>
                    <a:cubicBezTo>
                      <a:pt x="201" y="635"/>
                      <a:pt x="101" y="690"/>
                      <a:pt x="0" y="757"/>
                    </a:cubicBezTo>
                    <a:lnTo>
                      <a:pt x="67" y="835"/>
                    </a:lnTo>
                    <a:cubicBezTo>
                      <a:pt x="145" y="768"/>
                      <a:pt x="245" y="702"/>
                      <a:pt x="334" y="646"/>
                    </a:cubicBezTo>
                    <a:lnTo>
                      <a:pt x="635" y="479"/>
                    </a:lnTo>
                    <a:cubicBezTo>
                      <a:pt x="679" y="457"/>
                      <a:pt x="734" y="435"/>
                      <a:pt x="779" y="401"/>
                    </a:cubicBezTo>
                    <a:cubicBezTo>
                      <a:pt x="835" y="368"/>
                      <a:pt x="879" y="323"/>
                      <a:pt x="912" y="279"/>
                    </a:cubicBezTo>
                    <a:cubicBezTo>
                      <a:pt x="1001" y="201"/>
                      <a:pt x="1057" y="101"/>
                      <a:pt x="110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8"/>
              <p:cNvSpPr/>
              <p:nvPr/>
            </p:nvSpPr>
            <p:spPr>
              <a:xfrm>
                <a:off x="557257" y="2106775"/>
                <a:ext cx="7431" cy="30701"/>
              </a:xfrm>
              <a:custGeom>
                <a:avLst/>
                <a:gdLst/>
                <a:ahLst/>
                <a:cxnLst/>
                <a:rect l="l" t="t" r="r" b="b"/>
                <a:pathLst>
                  <a:path w="213" h="880" extrusionOk="0">
                    <a:moveTo>
                      <a:pt x="57" y="1"/>
                    </a:moveTo>
                    <a:lnTo>
                      <a:pt x="57" y="1"/>
                    </a:lnTo>
                    <a:cubicBezTo>
                      <a:pt x="1" y="56"/>
                      <a:pt x="1" y="145"/>
                      <a:pt x="12" y="223"/>
                    </a:cubicBezTo>
                    <a:lnTo>
                      <a:pt x="35" y="456"/>
                    </a:lnTo>
                    <a:cubicBezTo>
                      <a:pt x="35" y="523"/>
                      <a:pt x="45" y="601"/>
                      <a:pt x="68" y="679"/>
                    </a:cubicBezTo>
                    <a:cubicBezTo>
                      <a:pt x="90" y="768"/>
                      <a:pt x="168" y="824"/>
                      <a:pt x="157" y="879"/>
                    </a:cubicBezTo>
                    <a:lnTo>
                      <a:pt x="213" y="879"/>
                    </a:lnTo>
                    <a:cubicBezTo>
                      <a:pt x="213" y="835"/>
                      <a:pt x="179" y="790"/>
                      <a:pt x="157" y="768"/>
                    </a:cubicBezTo>
                    <a:cubicBezTo>
                      <a:pt x="134" y="735"/>
                      <a:pt x="112" y="701"/>
                      <a:pt x="101" y="668"/>
                    </a:cubicBezTo>
                    <a:cubicBezTo>
                      <a:pt x="79" y="601"/>
                      <a:pt x="68" y="523"/>
                      <a:pt x="57" y="446"/>
                    </a:cubicBezTo>
                    <a:lnTo>
                      <a:pt x="23" y="223"/>
                    </a:lnTo>
                    <a:cubicBezTo>
                      <a:pt x="12" y="145"/>
                      <a:pt x="1" y="68"/>
                      <a:pt x="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8"/>
              <p:cNvSpPr/>
              <p:nvPr/>
            </p:nvSpPr>
            <p:spPr>
              <a:xfrm>
                <a:off x="539429" y="2119997"/>
                <a:ext cx="16711" cy="58576"/>
              </a:xfrm>
              <a:custGeom>
                <a:avLst/>
                <a:gdLst/>
                <a:ahLst/>
                <a:cxnLst/>
                <a:rect l="l" t="t" r="r" b="b"/>
                <a:pathLst>
                  <a:path w="479" h="1679" extrusionOk="0">
                    <a:moveTo>
                      <a:pt x="0" y="0"/>
                    </a:moveTo>
                    <a:lnTo>
                      <a:pt x="34" y="878"/>
                    </a:lnTo>
                    <a:lnTo>
                      <a:pt x="34" y="1112"/>
                    </a:lnTo>
                    <a:cubicBezTo>
                      <a:pt x="45" y="1190"/>
                      <a:pt x="78" y="1268"/>
                      <a:pt x="123" y="1323"/>
                    </a:cubicBezTo>
                    <a:lnTo>
                      <a:pt x="390" y="1679"/>
                    </a:lnTo>
                    <a:lnTo>
                      <a:pt x="479" y="1612"/>
                    </a:lnTo>
                    <a:lnTo>
                      <a:pt x="190" y="1279"/>
                    </a:lnTo>
                    <a:cubicBezTo>
                      <a:pt x="145" y="1223"/>
                      <a:pt x="111" y="1167"/>
                      <a:pt x="101" y="1101"/>
                    </a:cubicBezTo>
                    <a:cubicBezTo>
                      <a:pt x="89" y="1034"/>
                      <a:pt x="89" y="957"/>
                      <a:pt x="78" y="878"/>
                    </a:cubicBezTo>
                    <a:lnTo>
                      <a:pt x="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8"/>
              <p:cNvSpPr/>
              <p:nvPr/>
            </p:nvSpPr>
            <p:spPr>
              <a:xfrm>
                <a:off x="426879" y="2160154"/>
                <a:ext cx="99394" cy="111500"/>
              </a:xfrm>
              <a:custGeom>
                <a:avLst/>
                <a:gdLst/>
                <a:ahLst/>
                <a:cxnLst/>
                <a:rect l="l" t="t" r="r" b="b"/>
                <a:pathLst>
                  <a:path w="2849" h="3196" extrusionOk="0">
                    <a:moveTo>
                      <a:pt x="880" y="0"/>
                    </a:moveTo>
                    <a:cubicBezTo>
                      <a:pt x="722" y="0"/>
                      <a:pt x="536" y="89"/>
                      <a:pt x="312" y="362"/>
                    </a:cubicBezTo>
                    <a:cubicBezTo>
                      <a:pt x="1" y="718"/>
                      <a:pt x="1" y="1073"/>
                      <a:pt x="45" y="1652"/>
                    </a:cubicBezTo>
                    <a:cubicBezTo>
                      <a:pt x="90" y="2241"/>
                      <a:pt x="702" y="2475"/>
                      <a:pt x="1102" y="2819"/>
                    </a:cubicBezTo>
                    <a:cubicBezTo>
                      <a:pt x="1396" y="3064"/>
                      <a:pt x="1839" y="3195"/>
                      <a:pt x="2186" y="3195"/>
                    </a:cubicBezTo>
                    <a:cubicBezTo>
                      <a:pt x="2312" y="3195"/>
                      <a:pt x="2425" y="3178"/>
                      <a:pt x="2514" y="3142"/>
                    </a:cubicBezTo>
                    <a:cubicBezTo>
                      <a:pt x="2848" y="3009"/>
                      <a:pt x="2781" y="2752"/>
                      <a:pt x="2781" y="2752"/>
                    </a:cubicBezTo>
                    <a:cubicBezTo>
                      <a:pt x="2804" y="2564"/>
                      <a:pt x="2648" y="2208"/>
                      <a:pt x="2448" y="1840"/>
                    </a:cubicBezTo>
                    <a:cubicBezTo>
                      <a:pt x="2237" y="1462"/>
                      <a:pt x="1236" y="105"/>
                      <a:pt x="1036" y="28"/>
                    </a:cubicBezTo>
                    <a:cubicBezTo>
                      <a:pt x="987" y="11"/>
                      <a:pt x="935" y="0"/>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8"/>
              <p:cNvSpPr/>
              <p:nvPr/>
            </p:nvSpPr>
            <p:spPr>
              <a:xfrm>
                <a:off x="435845" y="2160154"/>
                <a:ext cx="74520" cy="61576"/>
              </a:xfrm>
              <a:custGeom>
                <a:avLst/>
                <a:gdLst/>
                <a:ahLst/>
                <a:cxnLst/>
                <a:rect l="l" t="t" r="r" b="b"/>
                <a:pathLst>
                  <a:path w="2136" h="1765" extrusionOk="0">
                    <a:moveTo>
                      <a:pt x="623" y="0"/>
                    </a:moveTo>
                    <a:cubicBezTo>
                      <a:pt x="465" y="0"/>
                      <a:pt x="279" y="89"/>
                      <a:pt x="55" y="362"/>
                    </a:cubicBezTo>
                    <a:cubicBezTo>
                      <a:pt x="33" y="372"/>
                      <a:pt x="22" y="395"/>
                      <a:pt x="0" y="417"/>
                    </a:cubicBezTo>
                    <a:cubicBezTo>
                      <a:pt x="111" y="495"/>
                      <a:pt x="200" y="572"/>
                      <a:pt x="289" y="661"/>
                    </a:cubicBezTo>
                    <a:cubicBezTo>
                      <a:pt x="400" y="762"/>
                      <a:pt x="489" y="884"/>
                      <a:pt x="578" y="995"/>
                    </a:cubicBezTo>
                    <a:cubicBezTo>
                      <a:pt x="767" y="1218"/>
                      <a:pt x="957" y="1429"/>
                      <a:pt x="1201" y="1573"/>
                    </a:cubicBezTo>
                    <a:cubicBezTo>
                      <a:pt x="1429" y="1698"/>
                      <a:pt x="1685" y="1764"/>
                      <a:pt x="1944" y="1764"/>
                    </a:cubicBezTo>
                    <a:cubicBezTo>
                      <a:pt x="1963" y="1764"/>
                      <a:pt x="1983" y="1764"/>
                      <a:pt x="2002" y="1763"/>
                    </a:cubicBezTo>
                    <a:cubicBezTo>
                      <a:pt x="2046" y="1763"/>
                      <a:pt x="2091" y="1751"/>
                      <a:pt x="2135" y="1751"/>
                    </a:cubicBezTo>
                    <a:cubicBezTo>
                      <a:pt x="1857" y="1284"/>
                      <a:pt x="957" y="105"/>
                      <a:pt x="779" y="28"/>
                    </a:cubicBezTo>
                    <a:cubicBezTo>
                      <a:pt x="730" y="11"/>
                      <a:pt x="678" y="0"/>
                      <a:pt x="6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8"/>
              <p:cNvSpPr/>
              <p:nvPr/>
            </p:nvSpPr>
            <p:spPr>
              <a:xfrm>
                <a:off x="474990" y="2251492"/>
                <a:ext cx="47028" cy="9838"/>
              </a:xfrm>
              <a:custGeom>
                <a:avLst/>
                <a:gdLst/>
                <a:ahLst/>
                <a:cxnLst/>
                <a:rect l="l" t="t" r="r" b="b"/>
                <a:pathLst>
                  <a:path w="1348" h="282" extrusionOk="0">
                    <a:moveTo>
                      <a:pt x="23" y="35"/>
                    </a:moveTo>
                    <a:cubicBezTo>
                      <a:pt x="12" y="35"/>
                      <a:pt x="12" y="45"/>
                      <a:pt x="1" y="45"/>
                    </a:cubicBezTo>
                    <a:cubicBezTo>
                      <a:pt x="1" y="54"/>
                      <a:pt x="7" y="61"/>
                      <a:pt x="14" y="61"/>
                    </a:cubicBezTo>
                    <a:cubicBezTo>
                      <a:pt x="14" y="61"/>
                      <a:pt x="14" y="61"/>
                      <a:pt x="14" y="61"/>
                    </a:cubicBezTo>
                    <a:lnTo>
                      <a:pt x="14" y="61"/>
                    </a:lnTo>
                    <a:cubicBezTo>
                      <a:pt x="8" y="61"/>
                      <a:pt x="4" y="54"/>
                      <a:pt x="12" y="45"/>
                    </a:cubicBezTo>
                    <a:lnTo>
                      <a:pt x="23" y="45"/>
                    </a:lnTo>
                    <a:cubicBezTo>
                      <a:pt x="45" y="45"/>
                      <a:pt x="57" y="35"/>
                      <a:pt x="68" y="35"/>
                    </a:cubicBezTo>
                    <a:close/>
                    <a:moveTo>
                      <a:pt x="23" y="57"/>
                    </a:moveTo>
                    <a:cubicBezTo>
                      <a:pt x="20" y="60"/>
                      <a:pt x="17" y="61"/>
                      <a:pt x="14" y="61"/>
                    </a:cubicBezTo>
                    <a:lnTo>
                      <a:pt x="14" y="61"/>
                    </a:lnTo>
                    <a:cubicBezTo>
                      <a:pt x="14" y="61"/>
                      <a:pt x="14" y="61"/>
                      <a:pt x="14" y="61"/>
                    </a:cubicBezTo>
                    <a:cubicBezTo>
                      <a:pt x="17" y="61"/>
                      <a:pt x="20" y="60"/>
                      <a:pt x="23" y="57"/>
                    </a:cubicBezTo>
                    <a:close/>
                    <a:moveTo>
                      <a:pt x="1247" y="1"/>
                    </a:moveTo>
                    <a:lnTo>
                      <a:pt x="1247" y="1"/>
                    </a:lnTo>
                    <a:cubicBezTo>
                      <a:pt x="1258" y="45"/>
                      <a:pt x="1236" y="90"/>
                      <a:pt x="1191" y="124"/>
                    </a:cubicBezTo>
                    <a:cubicBezTo>
                      <a:pt x="1158" y="157"/>
                      <a:pt x="1102" y="179"/>
                      <a:pt x="1046" y="201"/>
                    </a:cubicBezTo>
                    <a:cubicBezTo>
                      <a:pt x="1007" y="209"/>
                      <a:pt x="966" y="213"/>
                      <a:pt x="924" y="213"/>
                    </a:cubicBezTo>
                    <a:cubicBezTo>
                      <a:pt x="850" y="213"/>
                      <a:pt x="774" y="201"/>
                      <a:pt x="702" y="179"/>
                    </a:cubicBezTo>
                    <a:cubicBezTo>
                      <a:pt x="579" y="146"/>
                      <a:pt x="468" y="102"/>
                      <a:pt x="346" y="68"/>
                    </a:cubicBezTo>
                    <a:cubicBezTo>
                      <a:pt x="290" y="57"/>
                      <a:pt x="223" y="35"/>
                      <a:pt x="168" y="35"/>
                    </a:cubicBezTo>
                    <a:lnTo>
                      <a:pt x="68" y="35"/>
                    </a:lnTo>
                    <a:cubicBezTo>
                      <a:pt x="101" y="35"/>
                      <a:pt x="134" y="45"/>
                      <a:pt x="168" y="45"/>
                    </a:cubicBezTo>
                    <a:cubicBezTo>
                      <a:pt x="223" y="57"/>
                      <a:pt x="279" y="68"/>
                      <a:pt x="335" y="90"/>
                    </a:cubicBezTo>
                    <a:cubicBezTo>
                      <a:pt x="457" y="134"/>
                      <a:pt x="569" y="191"/>
                      <a:pt x="680" y="223"/>
                    </a:cubicBezTo>
                    <a:cubicBezTo>
                      <a:pt x="767" y="255"/>
                      <a:pt x="860" y="282"/>
                      <a:pt x="955" y="282"/>
                    </a:cubicBezTo>
                    <a:cubicBezTo>
                      <a:pt x="993" y="282"/>
                      <a:pt x="1031" y="278"/>
                      <a:pt x="1069" y="268"/>
                    </a:cubicBezTo>
                    <a:cubicBezTo>
                      <a:pt x="1125" y="257"/>
                      <a:pt x="1191" y="235"/>
                      <a:pt x="1247" y="191"/>
                    </a:cubicBezTo>
                    <a:cubicBezTo>
                      <a:pt x="1303" y="146"/>
                      <a:pt x="1347" y="112"/>
                      <a:pt x="1347" y="35"/>
                    </a:cubicBezTo>
                    <a:lnTo>
                      <a:pt x="124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8"/>
              <p:cNvSpPr/>
              <p:nvPr/>
            </p:nvSpPr>
            <p:spPr>
              <a:xfrm>
                <a:off x="494423" y="2210393"/>
                <a:ext cx="20200" cy="35725"/>
              </a:xfrm>
              <a:custGeom>
                <a:avLst/>
                <a:gdLst/>
                <a:ahLst/>
                <a:cxnLst/>
                <a:rect l="l" t="t" r="r" b="b"/>
                <a:pathLst>
                  <a:path w="579" h="1024" extrusionOk="0">
                    <a:moveTo>
                      <a:pt x="0" y="0"/>
                    </a:moveTo>
                    <a:lnTo>
                      <a:pt x="145" y="234"/>
                    </a:lnTo>
                    <a:cubicBezTo>
                      <a:pt x="190" y="311"/>
                      <a:pt x="245" y="390"/>
                      <a:pt x="289" y="467"/>
                    </a:cubicBezTo>
                    <a:cubicBezTo>
                      <a:pt x="334" y="534"/>
                      <a:pt x="356" y="623"/>
                      <a:pt x="378" y="712"/>
                    </a:cubicBezTo>
                    <a:lnTo>
                      <a:pt x="434" y="968"/>
                    </a:lnTo>
                    <a:lnTo>
                      <a:pt x="578" y="1023"/>
                    </a:lnTo>
                    <a:lnTo>
                      <a:pt x="578" y="1023"/>
                    </a:lnTo>
                    <a:lnTo>
                      <a:pt x="456" y="690"/>
                    </a:lnTo>
                    <a:cubicBezTo>
                      <a:pt x="423" y="601"/>
                      <a:pt x="390" y="512"/>
                      <a:pt x="334" y="434"/>
                    </a:cubicBezTo>
                    <a:cubicBezTo>
                      <a:pt x="279" y="356"/>
                      <a:pt x="222" y="289"/>
                      <a:pt x="167" y="212"/>
                    </a:cubicBezTo>
                    <a:lnTo>
                      <a:pt x="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8"/>
              <p:cNvSpPr/>
              <p:nvPr/>
            </p:nvSpPr>
            <p:spPr>
              <a:xfrm>
                <a:off x="453673" y="2236769"/>
                <a:ext cx="50064" cy="7012"/>
              </a:xfrm>
              <a:custGeom>
                <a:avLst/>
                <a:gdLst/>
                <a:ahLst/>
                <a:cxnLst/>
                <a:rect l="l" t="t" r="r" b="b"/>
                <a:pathLst>
                  <a:path w="1435" h="201" extrusionOk="0">
                    <a:moveTo>
                      <a:pt x="1380" y="0"/>
                    </a:moveTo>
                    <a:cubicBezTo>
                      <a:pt x="1291" y="67"/>
                      <a:pt x="1180" y="101"/>
                      <a:pt x="1068" y="112"/>
                    </a:cubicBezTo>
                    <a:cubicBezTo>
                      <a:pt x="946" y="134"/>
                      <a:pt x="834" y="145"/>
                      <a:pt x="712" y="145"/>
                    </a:cubicBezTo>
                    <a:cubicBezTo>
                      <a:pt x="671" y="147"/>
                      <a:pt x="629" y="148"/>
                      <a:pt x="587" y="148"/>
                    </a:cubicBezTo>
                    <a:cubicBezTo>
                      <a:pt x="392" y="148"/>
                      <a:pt x="192" y="130"/>
                      <a:pt x="1" y="112"/>
                    </a:cubicBezTo>
                    <a:lnTo>
                      <a:pt x="1" y="112"/>
                    </a:lnTo>
                    <a:cubicBezTo>
                      <a:pt x="234" y="156"/>
                      <a:pt x="478" y="190"/>
                      <a:pt x="712" y="201"/>
                    </a:cubicBezTo>
                    <a:cubicBezTo>
                      <a:pt x="834" y="201"/>
                      <a:pt x="957" y="201"/>
                      <a:pt x="1079" y="190"/>
                    </a:cubicBezTo>
                    <a:cubicBezTo>
                      <a:pt x="1190" y="178"/>
                      <a:pt x="1324" y="156"/>
                      <a:pt x="1435" y="89"/>
                    </a:cubicBezTo>
                    <a:lnTo>
                      <a:pt x="138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8"/>
              <p:cNvSpPr/>
              <p:nvPr/>
            </p:nvSpPr>
            <p:spPr>
              <a:xfrm>
                <a:off x="473455" y="2184401"/>
                <a:ext cx="16746" cy="45807"/>
              </a:xfrm>
              <a:custGeom>
                <a:avLst/>
                <a:gdLst/>
                <a:ahLst/>
                <a:cxnLst/>
                <a:rect l="l" t="t" r="r" b="b"/>
                <a:pathLst>
                  <a:path w="480" h="1313" extrusionOk="0">
                    <a:moveTo>
                      <a:pt x="23" y="0"/>
                    </a:moveTo>
                    <a:cubicBezTo>
                      <a:pt x="0" y="112"/>
                      <a:pt x="34" y="233"/>
                      <a:pt x="79" y="345"/>
                    </a:cubicBezTo>
                    <a:cubicBezTo>
                      <a:pt x="112" y="445"/>
                      <a:pt x="178" y="545"/>
                      <a:pt x="223" y="656"/>
                    </a:cubicBezTo>
                    <a:cubicBezTo>
                      <a:pt x="267" y="757"/>
                      <a:pt x="312" y="868"/>
                      <a:pt x="334" y="979"/>
                    </a:cubicBezTo>
                    <a:cubicBezTo>
                      <a:pt x="356" y="1034"/>
                      <a:pt x="368" y="1090"/>
                      <a:pt x="368" y="1145"/>
                    </a:cubicBezTo>
                    <a:cubicBezTo>
                      <a:pt x="379" y="1168"/>
                      <a:pt x="379" y="1201"/>
                      <a:pt x="390" y="1234"/>
                    </a:cubicBezTo>
                    <a:lnTo>
                      <a:pt x="390" y="1268"/>
                    </a:lnTo>
                    <a:cubicBezTo>
                      <a:pt x="390" y="1279"/>
                      <a:pt x="468" y="1313"/>
                      <a:pt x="468" y="1313"/>
                    </a:cubicBezTo>
                    <a:cubicBezTo>
                      <a:pt x="479" y="1301"/>
                      <a:pt x="457" y="1257"/>
                      <a:pt x="457" y="1246"/>
                    </a:cubicBezTo>
                    <a:lnTo>
                      <a:pt x="457" y="1224"/>
                    </a:lnTo>
                    <a:cubicBezTo>
                      <a:pt x="445" y="1190"/>
                      <a:pt x="445" y="1157"/>
                      <a:pt x="435" y="1135"/>
                    </a:cubicBezTo>
                    <a:cubicBezTo>
                      <a:pt x="423" y="1079"/>
                      <a:pt x="412" y="1024"/>
                      <a:pt x="390" y="967"/>
                    </a:cubicBezTo>
                    <a:cubicBezTo>
                      <a:pt x="356" y="846"/>
                      <a:pt x="312" y="745"/>
                      <a:pt x="257" y="634"/>
                    </a:cubicBezTo>
                    <a:cubicBezTo>
                      <a:pt x="201" y="534"/>
                      <a:pt x="134" y="434"/>
                      <a:pt x="89" y="334"/>
                    </a:cubicBezTo>
                    <a:cubicBezTo>
                      <a:pt x="45" y="233"/>
                      <a:pt x="12" y="112"/>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8"/>
              <p:cNvSpPr/>
              <p:nvPr/>
            </p:nvSpPr>
            <p:spPr>
              <a:xfrm>
                <a:off x="472303" y="2221243"/>
                <a:ext cx="35" cy="454"/>
              </a:xfrm>
              <a:custGeom>
                <a:avLst/>
                <a:gdLst/>
                <a:ahLst/>
                <a:cxnLst/>
                <a:rect l="l" t="t" r="r" b="b"/>
                <a:pathLst>
                  <a:path w="1" h="13" extrusionOk="0">
                    <a:moveTo>
                      <a:pt x="1" y="12"/>
                    </a:moveTo>
                    <a:lnTo>
                      <a:pt x="1" y="12"/>
                    </a:ln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8"/>
              <p:cNvSpPr/>
              <p:nvPr/>
            </p:nvSpPr>
            <p:spPr>
              <a:xfrm>
                <a:off x="440067" y="2220476"/>
                <a:ext cx="32655" cy="3140"/>
              </a:xfrm>
              <a:custGeom>
                <a:avLst/>
                <a:gdLst/>
                <a:ahLst/>
                <a:cxnLst/>
                <a:rect l="l" t="t" r="r" b="b"/>
                <a:pathLst>
                  <a:path w="936" h="90" extrusionOk="0">
                    <a:moveTo>
                      <a:pt x="880" y="0"/>
                    </a:moveTo>
                    <a:lnTo>
                      <a:pt x="880" y="22"/>
                    </a:lnTo>
                    <a:cubicBezTo>
                      <a:pt x="813" y="34"/>
                      <a:pt x="747" y="45"/>
                      <a:pt x="680" y="45"/>
                    </a:cubicBezTo>
                    <a:lnTo>
                      <a:pt x="457" y="56"/>
                    </a:lnTo>
                    <a:lnTo>
                      <a:pt x="223" y="67"/>
                    </a:lnTo>
                    <a:cubicBezTo>
                      <a:pt x="189" y="67"/>
                      <a:pt x="153" y="70"/>
                      <a:pt x="114" y="70"/>
                    </a:cubicBezTo>
                    <a:cubicBezTo>
                      <a:pt x="77" y="70"/>
                      <a:pt x="39" y="67"/>
                      <a:pt x="1" y="56"/>
                    </a:cubicBezTo>
                    <a:lnTo>
                      <a:pt x="1" y="56"/>
                    </a:lnTo>
                    <a:cubicBezTo>
                      <a:pt x="48" y="76"/>
                      <a:pt x="96" y="80"/>
                      <a:pt x="140" y="80"/>
                    </a:cubicBezTo>
                    <a:cubicBezTo>
                      <a:pt x="169" y="80"/>
                      <a:pt x="197" y="79"/>
                      <a:pt x="223" y="79"/>
                    </a:cubicBezTo>
                    <a:lnTo>
                      <a:pt x="457" y="79"/>
                    </a:lnTo>
                    <a:lnTo>
                      <a:pt x="680" y="89"/>
                    </a:lnTo>
                    <a:cubicBezTo>
                      <a:pt x="757" y="89"/>
                      <a:pt x="858" y="79"/>
                      <a:pt x="935" y="56"/>
                    </a:cubicBezTo>
                    <a:lnTo>
                      <a:pt x="925" y="34"/>
                    </a:lnTo>
                    <a:lnTo>
                      <a:pt x="88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8"/>
              <p:cNvSpPr/>
              <p:nvPr/>
            </p:nvSpPr>
            <p:spPr>
              <a:xfrm>
                <a:off x="356683" y="1967117"/>
                <a:ext cx="82648" cy="99604"/>
              </a:xfrm>
              <a:custGeom>
                <a:avLst/>
                <a:gdLst/>
                <a:ahLst/>
                <a:cxnLst/>
                <a:rect l="l" t="t" r="r" b="b"/>
                <a:pathLst>
                  <a:path w="2369" h="2855" extrusionOk="0">
                    <a:moveTo>
                      <a:pt x="1145" y="0"/>
                    </a:moveTo>
                    <a:cubicBezTo>
                      <a:pt x="830" y="0"/>
                      <a:pt x="603" y="189"/>
                      <a:pt x="400" y="578"/>
                    </a:cubicBezTo>
                    <a:cubicBezTo>
                      <a:pt x="122" y="1112"/>
                      <a:pt x="0" y="1646"/>
                      <a:pt x="223" y="2079"/>
                    </a:cubicBezTo>
                    <a:cubicBezTo>
                      <a:pt x="403" y="2423"/>
                      <a:pt x="827" y="2855"/>
                      <a:pt x="1260" y="2855"/>
                    </a:cubicBezTo>
                    <a:cubicBezTo>
                      <a:pt x="1360" y="2855"/>
                      <a:pt x="1460" y="2832"/>
                      <a:pt x="1557" y="2780"/>
                    </a:cubicBezTo>
                    <a:cubicBezTo>
                      <a:pt x="2079" y="2502"/>
                      <a:pt x="1968" y="2424"/>
                      <a:pt x="2057" y="2391"/>
                    </a:cubicBezTo>
                    <a:cubicBezTo>
                      <a:pt x="2136" y="2346"/>
                      <a:pt x="2191" y="2346"/>
                      <a:pt x="2191" y="2346"/>
                    </a:cubicBezTo>
                    <a:lnTo>
                      <a:pt x="2369" y="2491"/>
                    </a:lnTo>
                    <a:cubicBezTo>
                      <a:pt x="2369" y="2213"/>
                      <a:pt x="2202" y="1790"/>
                      <a:pt x="2158" y="1345"/>
                    </a:cubicBezTo>
                    <a:cubicBezTo>
                      <a:pt x="2102" y="900"/>
                      <a:pt x="2069" y="255"/>
                      <a:pt x="1535" y="77"/>
                    </a:cubicBezTo>
                    <a:cubicBezTo>
                      <a:pt x="1391" y="26"/>
                      <a:pt x="1262" y="0"/>
                      <a:pt x="1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8"/>
              <p:cNvSpPr/>
              <p:nvPr/>
            </p:nvSpPr>
            <p:spPr>
              <a:xfrm>
                <a:off x="377232" y="1967117"/>
                <a:ext cx="56657" cy="58646"/>
              </a:xfrm>
              <a:custGeom>
                <a:avLst/>
                <a:gdLst/>
                <a:ahLst/>
                <a:cxnLst/>
                <a:rect l="l" t="t" r="r" b="b"/>
                <a:pathLst>
                  <a:path w="1624" h="1681" extrusionOk="0">
                    <a:moveTo>
                      <a:pt x="554" y="1"/>
                    </a:moveTo>
                    <a:cubicBezTo>
                      <a:pt x="337" y="1"/>
                      <a:pt x="159" y="90"/>
                      <a:pt x="0" y="277"/>
                    </a:cubicBezTo>
                    <a:cubicBezTo>
                      <a:pt x="78" y="600"/>
                      <a:pt x="245" y="912"/>
                      <a:pt x="479" y="1145"/>
                    </a:cubicBezTo>
                    <a:cubicBezTo>
                      <a:pt x="667" y="1345"/>
                      <a:pt x="912" y="1501"/>
                      <a:pt x="1179" y="1590"/>
                    </a:cubicBezTo>
                    <a:cubicBezTo>
                      <a:pt x="1280" y="1630"/>
                      <a:pt x="1437" y="1680"/>
                      <a:pt x="1581" y="1680"/>
                    </a:cubicBezTo>
                    <a:cubicBezTo>
                      <a:pt x="1596" y="1680"/>
                      <a:pt x="1610" y="1680"/>
                      <a:pt x="1624" y="1679"/>
                    </a:cubicBezTo>
                    <a:cubicBezTo>
                      <a:pt x="1602" y="1579"/>
                      <a:pt x="1579" y="1456"/>
                      <a:pt x="1569" y="1345"/>
                    </a:cubicBezTo>
                    <a:cubicBezTo>
                      <a:pt x="1513" y="900"/>
                      <a:pt x="1480" y="255"/>
                      <a:pt x="946" y="77"/>
                    </a:cubicBezTo>
                    <a:cubicBezTo>
                      <a:pt x="801" y="27"/>
                      <a:pt x="672" y="1"/>
                      <a:pt x="55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8"/>
              <p:cNvSpPr/>
              <p:nvPr/>
            </p:nvSpPr>
            <p:spPr>
              <a:xfrm>
                <a:off x="383059" y="2041603"/>
                <a:ext cx="38830" cy="7012"/>
              </a:xfrm>
              <a:custGeom>
                <a:avLst/>
                <a:gdLst/>
                <a:ahLst/>
                <a:cxnLst/>
                <a:rect l="l" t="t" r="r" b="b"/>
                <a:pathLst>
                  <a:path w="1113" h="201" extrusionOk="0">
                    <a:moveTo>
                      <a:pt x="1034" y="0"/>
                    </a:moveTo>
                    <a:cubicBezTo>
                      <a:pt x="990" y="55"/>
                      <a:pt x="901" y="89"/>
                      <a:pt x="812" y="112"/>
                    </a:cubicBezTo>
                    <a:cubicBezTo>
                      <a:pt x="723" y="134"/>
                      <a:pt x="634" y="144"/>
                      <a:pt x="545" y="144"/>
                    </a:cubicBezTo>
                    <a:cubicBezTo>
                      <a:pt x="445" y="144"/>
                      <a:pt x="356" y="144"/>
                      <a:pt x="267" y="134"/>
                    </a:cubicBezTo>
                    <a:cubicBezTo>
                      <a:pt x="223" y="134"/>
                      <a:pt x="167" y="122"/>
                      <a:pt x="122" y="112"/>
                    </a:cubicBezTo>
                    <a:lnTo>
                      <a:pt x="56" y="100"/>
                    </a:lnTo>
                    <a:lnTo>
                      <a:pt x="23" y="89"/>
                    </a:lnTo>
                    <a:cubicBezTo>
                      <a:pt x="11" y="89"/>
                      <a:pt x="1" y="89"/>
                      <a:pt x="0" y="78"/>
                    </a:cubicBezTo>
                    <a:lnTo>
                      <a:pt x="0" y="78"/>
                    </a:lnTo>
                    <a:cubicBezTo>
                      <a:pt x="1" y="89"/>
                      <a:pt x="11" y="90"/>
                      <a:pt x="23" y="100"/>
                    </a:cubicBezTo>
                    <a:lnTo>
                      <a:pt x="56" y="112"/>
                    </a:lnTo>
                    <a:lnTo>
                      <a:pt x="122" y="122"/>
                    </a:lnTo>
                    <a:cubicBezTo>
                      <a:pt x="167" y="144"/>
                      <a:pt x="211" y="156"/>
                      <a:pt x="256" y="156"/>
                    </a:cubicBezTo>
                    <a:cubicBezTo>
                      <a:pt x="356" y="178"/>
                      <a:pt x="445" y="189"/>
                      <a:pt x="545" y="201"/>
                    </a:cubicBezTo>
                    <a:cubicBezTo>
                      <a:pt x="634" y="201"/>
                      <a:pt x="734" y="201"/>
                      <a:pt x="834" y="189"/>
                    </a:cubicBezTo>
                    <a:cubicBezTo>
                      <a:pt x="923" y="167"/>
                      <a:pt x="1024" y="144"/>
                      <a:pt x="1113" y="67"/>
                    </a:cubicBezTo>
                    <a:lnTo>
                      <a:pt x="1034"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8"/>
              <p:cNvSpPr/>
              <p:nvPr/>
            </p:nvSpPr>
            <p:spPr>
              <a:xfrm>
                <a:off x="372557" y="2013239"/>
                <a:ext cx="34190" cy="16362"/>
              </a:xfrm>
              <a:custGeom>
                <a:avLst/>
                <a:gdLst/>
                <a:ahLst/>
                <a:cxnLst/>
                <a:rect l="l" t="t" r="r" b="b"/>
                <a:pathLst>
                  <a:path w="980" h="469" extrusionOk="0">
                    <a:moveTo>
                      <a:pt x="1" y="1"/>
                    </a:moveTo>
                    <a:lnTo>
                      <a:pt x="1" y="1"/>
                    </a:lnTo>
                    <a:cubicBezTo>
                      <a:pt x="156" y="79"/>
                      <a:pt x="312" y="146"/>
                      <a:pt x="457" y="223"/>
                    </a:cubicBezTo>
                    <a:lnTo>
                      <a:pt x="568" y="279"/>
                    </a:lnTo>
                    <a:lnTo>
                      <a:pt x="668" y="346"/>
                    </a:lnTo>
                    <a:cubicBezTo>
                      <a:pt x="735" y="401"/>
                      <a:pt x="890" y="457"/>
                      <a:pt x="979" y="468"/>
                    </a:cubicBezTo>
                    <a:lnTo>
                      <a:pt x="935" y="346"/>
                    </a:lnTo>
                    <a:cubicBezTo>
                      <a:pt x="858" y="346"/>
                      <a:pt x="779" y="324"/>
                      <a:pt x="712" y="279"/>
                    </a:cubicBezTo>
                    <a:lnTo>
                      <a:pt x="601" y="223"/>
                    </a:lnTo>
                    <a:lnTo>
                      <a:pt x="479" y="179"/>
                    </a:lnTo>
                    <a:cubicBezTo>
                      <a:pt x="324" y="112"/>
                      <a:pt x="168" y="5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8"/>
              <p:cNvSpPr/>
              <p:nvPr/>
            </p:nvSpPr>
            <p:spPr>
              <a:xfrm>
                <a:off x="414110" y="1988817"/>
                <a:ext cx="7780" cy="50482"/>
              </a:xfrm>
              <a:custGeom>
                <a:avLst/>
                <a:gdLst/>
                <a:ahLst/>
                <a:cxnLst/>
                <a:rect l="l" t="t" r="r" b="b"/>
                <a:pathLst>
                  <a:path w="223" h="1447" extrusionOk="0">
                    <a:moveTo>
                      <a:pt x="100" y="1"/>
                    </a:moveTo>
                    <a:lnTo>
                      <a:pt x="100" y="1"/>
                    </a:lnTo>
                    <a:cubicBezTo>
                      <a:pt x="134" y="112"/>
                      <a:pt x="167" y="234"/>
                      <a:pt x="178" y="357"/>
                    </a:cubicBezTo>
                    <a:cubicBezTo>
                      <a:pt x="189" y="468"/>
                      <a:pt x="167" y="590"/>
                      <a:pt x="134" y="713"/>
                    </a:cubicBezTo>
                    <a:lnTo>
                      <a:pt x="0" y="1391"/>
                    </a:lnTo>
                    <a:lnTo>
                      <a:pt x="100" y="1447"/>
                    </a:lnTo>
                    <a:lnTo>
                      <a:pt x="189" y="723"/>
                    </a:lnTo>
                    <a:cubicBezTo>
                      <a:pt x="200" y="601"/>
                      <a:pt x="223" y="468"/>
                      <a:pt x="200" y="345"/>
                    </a:cubicBezTo>
                    <a:cubicBezTo>
                      <a:pt x="189" y="223"/>
                      <a:pt x="144" y="112"/>
                      <a:pt x="1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8"/>
              <p:cNvSpPr/>
              <p:nvPr/>
            </p:nvSpPr>
            <p:spPr>
              <a:xfrm>
                <a:off x="395479" y="1982607"/>
                <a:ext cx="7012" cy="33004"/>
              </a:xfrm>
              <a:custGeom>
                <a:avLst/>
                <a:gdLst/>
                <a:ahLst/>
                <a:cxnLst/>
                <a:rect l="l" t="t" r="r" b="b"/>
                <a:pathLst>
                  <a:path w="201" h="946" extrusionOk="0">
                    <a:moveTo>
                      <a:pt x="167" y="1"/>
                    </a:moveTo>
                    <a:cubicBezTo>
                      <a:pt x="201" y="156"/>
                      <a:pt x="156" y="312"/>
                      <a:pt x="144" y="479"/>
                    </a:cubicBezTo>
                    <a:lnTo>
                      <a:pt x="112" y="713"/>
                    </a:lnTo>
                    <a:cubicBezTo>
                      <a:pt x="100" y="757"/>
                      <a:pt x="89" y="790"/>
                      <a:pt x="78" y="812"/>
                    </a:cubicBezTo>
                    <a:cubicBezTo>
                      <a:pt x="55" y="846"/>
                      <a:pt x="23" y="868"/>
                      <a:pt x="0" y="901"/>
                    </a:cubicBezTo>
                    <a:lnTo>
                      <a:pt x="45" y="946"/>
                    </a:lnTo>
                    <a:cubicBezTo>
                      <a:pt x="78" y="923"/>
                      <a:pt x="100" y="891"/>
                      <a:pt x="134" y="846"/>
                    </a:cubicBezTo>
                    <a:cubicBezTo>
                      <a:pt x="156" y="812"/>
                      <a:pt x="156" y="757"/>
                      <a:pt x="167" y="723"/>
                    </a:cubicBezTo>
                    <a:lnTo>
                      <a:pt x="178" y="479"/>
                    </a:lnTo>
                    <a:cubicBezTo>
                      <a:pt x="178" y="401"/>
                      <a:pt x="189" y="323"/>
                      <a:pt x="189" y="234"/>
                    </a:cubicBezTo>
                    <a:cubicBezTo>
                      <a:pt x="189" y="156"/>
                      <a:pt x="189" y="78"/>
                      <a:pt x="1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8"/>
              <p:cNvSpPr/>
              <p:nvPr/>
            </p:nvSpPr>
            <p:spPr>
              <a:xfrm>
                <a:off x="342309" y="1789709"/>
                <a:ext cx="81916" cy="136305"/>
              </a:xfrm>
              <a:custGeom>
                <a:avLst/>
                <a:gdLst/>
                <a:ahLst/>
                <a:cxnLst/>
                <a:rect l="l" t="t" r="r" b="b"/>
                <a:pathLst>
                  <a:path w="2348" h="3907" extrusionOk="0">
                    <a:moveTo>
                      <a:pt x="792" y="1"/>
                    </a:moveTo>
                    <a:cubicBezTo>
                      <a:pt x="787" y="1"/>
                      <a:pt x="783" y="1"/>
                      <a:pt x="779" y="2"/>
                    </a:cubicBezTo>
                    <a:cubicBezTo>
                      <a:pt x="568" y="13"/>
                      <a:pt x="423" y="280"/>
                      <a:pt x="212" y="647"/>
                    </a:cubicBezTo>
                    <a:cubicBezTo>
                      <a:pt x="0" y="1003"/>
                      <a:pt x="12" y="2060"/>
                      <a:pt x="156" y="2804"/>
                    </a:cubicBezTo>
                    <a:cubicBezTo>
                      <a:pt x="312" y="3550"/>
                      <a:pt x="779" y="3884"/>
                      <a:pt x="1335" y="3906"/>
                    </a:cubicBezTo>
                    <a:cubicBezTo>
                      <a:pt x="1345" y="3906"/>
                      <a:pt x="1355" y="3906"/>
                      <a:pt x="1365" y="3906"/>
                    </a:cubicBezTo>
                    <a:cubicBezTo>
                      <a:pt x="1899" y="3906"/>
                      <a:pt x="2103" y="3627"/>
                      <a:pt x="2103" y="3627"/>
                    </a:cubicBezTo>
                    <a:cubicBezTo>
                      <a:pt x="2103" y="3627"/>
                      <a:pt x="2136" y="3572"/>
                      <a:pt x="2247" y="3328"/>
                    </a:cubicBezTo>
                    <a:cubicBezTo>
                      <a:pt x="2347" y="3094"/>
                      <a:pt x="2214" y="2705"/>
                      <a:pt x="2169" y="2337"/>
                    </a:cubicBezTo>
                    <a:cubicBezTo>
                      <a:pt x="2125" y="1959"/>
                      <a:pt x="2024" y="1336"/>
                      <a:pt x="1880" y="925"/>
                    </a:cubicBezTo>
                    <a:cubicBezTo>
                      <a:pt x="1728" y="533"/>
                      <a:pt x="1019" y="1"/>
                      <a:pt x="7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8"/>
              <p:cNvSpPr/>
              <p:nvPr/>
            </p:nvSpPr>
            <p:spPr>
              <a:xfrm>
                <a:off x="354346" y="1789709"/>
                <a:ext cx="65205" cy="91266"/>
              </a:xfrm>
              <a:custGeom>
                <a:avLst/>
                <a:gdLst/>
                <a:ahLst/>
                <a:cxnLst/>
                <a:rect l="l" t="t" r="r" b="b"/>
                <a:pathLst>
                  <a:path w="1869" h="2616" extrusionOk="0">
                    <a:moveTo>
                      <a:pt x="447" y="1"/>
                    </a:moveTo>
                    <a:cubicBezTo>
                      <a:pt x="442" y="1"/>
                      <a:pt x="438" y="1"/>
                      <a:pt x="434" y="2"/>
                    </a:cubicBezTo>
                    <a:cubicBezTo>
                      <a:pt x="267" y="13"/>
                      <a:pt x="145" y="180"/>
                      <a:pt x="0" y="424"/>
                    </a:cubicBezTo>
                    <a:lnTo>
                      <a:pt x="0" y="436"/>
                    </a:lnTo>
                    <a:cubicBezTo>
                      <a:pt x="89" y="569"/>
                      <a:pt x="189" y="703"/>
                      <a:pt x="290" y="825"/>
                    </a:cubicBezTo>
                    <a:cubicBezTo>
                      <a:pt x="490" y="1069"/>
                      <a:pt x="701" y="1314"/>
                      <a:pt x="868" y="1592"/>
                    </a:cubicBezTo>
                    <a:cubicBezTo>
                      <a:pt x="1123" y="1981"/>
                      <a:pt x="1412" y="2460"/>
                      <a:pt x="1869" y="2616"/>
                    </a:cubicBezTo>
                    <a:cubicBezTo>
                      <a:pt x="1847" y="2527"/>
                      <a:pt x="1835" y="2426"/>
                      <a:pt x="1824" y="2337"/>
                    </a:cubicBezTo>
                    <a:cubicBezTo>
                      <a:pt x="1780" y="1959"/>
                      <a:pt x="1679" y="1336"/>
                      <a:pt x="1535" y="925"/>
                    </a:cubicBezTo>
                    <a:cubicBezTo>
                      <a:pt x="1383" y="533"/>
                      <a:pt x="674" y="1"/>
                      <a:pt x="44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8"/>
              <p:cNvSpPr/>
              <p:nvPr/>
            </p:nvSpPr>
            <p:spPr>
              <a:xfrm>
                <a:off x="404794" y="1832831"/>
                <a:ext cx="7780" cy="68345"/>
              </a:xfrm>
              <a:custGeom>
                <a:avLst/>
                <a:gdLst/>
                <a:ahLst/>
                <a:cxnLst/>
                <a:rect l="l" t="t" r="r" b="b"/>
                <a:pathLst>
                  <a:path w="223" h="1959" extrusionOk="0">
                    <a:moveTo>
                      <a:pt x="0" y="1"/>
                    </a:moveTo>
                    <a:cubicBezTo>
                      <a:pt x="67" y="323"/>
                      <a:pt x="111" y="646"/>
                      <a:pt x="134" y="979"/>
                    </a:cubicBezTo>
                    <a:cubicBezTo>
                      <a:pt x="156" y="1146"/>
                      <a:pt x="167" y="1313"/>
                      <a:pt x="167" y="1469"/>
                    </a:cubicBezTo>
                    <a:cubicBezTo>
                      <a:pt x="167" y="1558"/>
                      <a:pt x="156" y="1635"/>
                      <a:pt x="122" y="1702"/>
                    </a:cubicBezTo>
                    <a:cubicBezTo>
                      <a:pt x="100" y="1780"/>
                      <a:pt x="67" y="1869"/>
                      <a:pt x="55" y="1958"/>
                    </a:cubicBezTo>
                    <a:lnTo>
                      <a:pt x="134" y="1958"/>
                    </a:lnTo>
                    <a:cubicBezTo>
                      <a:pt x="134" y="1880"/>
                      <a:pt x="156" y="1802"/>
                      <a:pt x="189" y="1724"/>
                    </a:cubicBezTo>
                    <a:cubicBezTo>
                      <a:pt x="211" y="1647"/>
                      <a:pt x="223" y="1558"/>
                      <a:pt x="223" y="1469"/>
                    </a:cubicBezTo>
                    <a:cubicBezTo>
                      <a:pt x="211" y="1301"/>
                      <a:pt x="189" y="1146"/>
                      <a:pt x="178" y="979"/>
                    </a:cubicBezTo>
                    <a:cubicBezTo>
                      <a:pt x="134" y="646"/>
                      <a:pt x="78" y="323"/>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8"/>
              <p:cNvSpPr/>
              <p:nvPr/>
            </p:nvSpPr>
            <p:spPr>
              <a:xfrm>
                <a:off x="359370" y="1895282"/>
                <a:ext cx="46993" cy="6210"/>
              </a:xfrm>
              <a:custGeom>
                <a:avLst/>
                <a:gdLst/>
                <a:ahLst/>
                <a:cxnLst/>
                <a:rect l="l" t="t" r="r" b="b"/>
                <a:pathLst>
                  <a:path w="1347" h="178" extrusionOk="0">
                    <a:moveTo>
                      <a:pt x="1" y="1"/>
                    </a:moveTo>
                    <a:lnTo>
                      <a:pt x="1" y="1"/>
                    </a:lnTo>
                    <a:cubicBezTo>
                      <a:pt x="68" y="51"/>
                      <a:pt x="161" y="57"/>
                      <a:pt x="246" y="57"/>
                    </a:cubicBezTo>
                    <a:cubicBezTo>
                      <a:pt x="273" y="57"/>
                      <a:pt x="299" y="57"/>
                      <a:pt x="323" y="57"/>
                    </a:cubicBezTo>
                    <a:cubicBezTo>
                      <a:pt x="445" y="57"/>
                      <a:pt x="557" y="79"/>
                      <a:pt x="657" y="90"/>
                    </a:cubicBezTo>
                    <a:cubicBezTo>
                      <a:pt x="768" y="124"/>
                      <a:pt x="880" y="146"/>
                      <a:pt x="991" y="168"/>
                    </a:cubicBezTo>
                    <a:cubicBezTo>
                      <a:pt x="1041" y="173"/>
                      <a:pt x="1095" y="178"/>
                      <a:pt x="1150" y="178"/>
                    </a:cubicBezTo>
                    <a:cubicBezTo>
                      <a:pt x="1217" y="178"/>
                      <a:pt x="1285" y="170"/>
                      <a:pt x="1347" y="146"/>
                    </a:cubicBezTo>
                    <a:lnTo>
                      <a:pt x="1313" y="45"/>
                    </a:lnTo>
                    <a:cubicBezTo>
                      <a:pt x="1245" y="79"/>
                      <a:pt x="1164" y="94"/>
                      <a:pt x="1081" y="94"/>
                    </a:cubicBezTo>
                    <a:cubicBezTo>
                      <a:pt x="1054" y="94"/>
                      <a:pt x="1028" y="93"/>
                      <a:pt x="1002" y="90"/>
                    </a:cubicBezTo>
                    <a:cubicBezTo>
                      <a:pt x="890" y="79"/>
                      <a:pt x="779" y="57"/>
                      <a:pt x="668" y="45"/>
                    </a:cubicBezTo>
                    <a:cubicBezTo>
                      <a:pt x="589" y="38"/>
                      <a:pt x="511" y="30"/>
                      <a:pt x="429" y="30"/>
                    </a:cubicBezTo>
                    <a:cubicBezTo>
                      <a:pt x="395" y="30"/>
                      <a:pt x="359" y="31"/>
                      <a:pt x="323" y="35"/>
                    </a:cubicBezTo>
                    <a:cubicBezTo>
                      <a:pt x="274" y="35"/>
                      <a:pt x="225" y="39"/>
                      <a:pt x="177" y="39"/>
                    </a:cubicBezTo>
                    <a:cubicBezTo>
                      <a:pt x="116" y="39"/>
                      <a:pt x="57" y="32"/>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8"/>
              <p:cNvSpPr/>
              <p:nvPr/>
            </p:nvSpPr>
            <p:spPr>
              <a:xfrm>
                <a:off x="358602" y="1860393"/>
                <a:ext cx="35341" cy="19816"/>
              </a:xfrm>
              <a:custGeom>
                <a:avLst/>
                <a:gdLst/>
                <a:ahLst/>
                <a:cxnLst/>
                <a:rect l="l" t="t" r="r" b="b"/>
                <a:pathLst>
                  <a:path w="1013" h="568" extrusionOk="0">
                    <a:moveTo>
                      <a:pt x="1" y="1"/>
                    </a:moveTo>
                    <a:cubicBezTo>
                      <a:pt x="3" y="8"/>
                      <a:pt x="6" y="13"/>
                      <a:pt x="10" y="17"/>
                    </a:cubicBezTo>
                    <a:lnTo>
                      <a:pt x="10" y="17"/>
                    </a:lnTo>
                    <a:cubicBezTo>
                      <a:pt x="6" y="13"/>
                      <a:pt x="3" y="7"/>
                      <a:pt x="1" y="1"/>
                    </a:cubicBezTo>
                    <a:close/>
                    <a:moveTo>
                      <a:pt x="134" y="11"/>
                    </a:moveTo>
                    <a:cubicBezTo>
                      <a:pt x="111" y="11"/>
                      <a:pt x="89" y="22"/>
                      <a:pt x="56" y="22"/>
                    </a:cubicBezTo>
                    <a:cubicBezTo>
                      <a:pt x="52" y="26"/>
                      <a:pt x="45" y="29"/>
                      <a:pt x="37" y="29"/>
                    </a:cubicBezTo>
                    <a:cubicBezTo>
                      <a:pt x="28" y="29"/>
                      <a:pt x="18" y="26"/>
                      <a:pt x="10" y="17"/>
                    </a:cubicBezTo>
                    <a:lnTo>
                      <a:pt x="10" y="17"/>
                    </a:lnTo>
                    <a:cubicBezTo>
                      <a:pt x="25" y="34"/>
                      <a:pt x="50" y="34"/>
                      <a:pt x="67" y="34"/>
                    </a:cubicBezTo>
                    <a:cubicBezTo>
                      <a:pt x="89" y="34"/>
                      <a:pt x="111" y="22"/>
                      <a:pt x="134" y="22"/>
                    </a:cubicBezTo>
                    <a:cubicBezTo>
                      <a:pt x="178" y="22"/>
                      <a:pt x="223" y="22"/>
                      <a:pt x="267" y="44"/>
                    </a:cubicBezTo>
                    <a:cubicBezTo>
                      <a:pt x="356" y="67"/>
                      <a:pt x="434" y="123"/>
                      <a:pt x="512" y="178"/>
                    </a:cubicBezTo>
                    <a:cubicBezTo>
                      <a:pt x="579" y="234"/>
                      <a:pt x="645" y="311"/>
                      <a:pt x="712" y="367"/>
                    </a:cubicBezTo>
                    <a:cubicBezTo>
                      <a:pt x="790" y="434"/>
                      <a:pt x="924" y="523"/>
                      <a:pt x="1013" y="567"/>
                    </a:cubicBezTo>
                    <a:lnTo>
                      <a:pt x="991" y="467"/>
                    </a:lnTo>
                    <a:cubicBezTo>
                      <a:pt x="813" y="412"/>
                      <a:pt x="679" y="267"/>
                      <a:pt x="534" y="156"/>
                    </a:cubicBezTo>
                    <a:cubicBezTo>
                      <a:pt x="457" y="100"/>
                      <a:pt x="368" y="44"/>
                      <a:pt x="279" y="22"/>
                    </a:cubicBezTo>
                    <a:cubicBezTo>
                      <a:pt x="223" y="11"/>
                      <a:pt x="178" y="11"/>
                      <a:pt x="134" y="1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8"/>
              <p:cNvSpPr/>
              <p:nvPr/>
            </p:nvSpPr>
            <p:spPr>
              <a:xfrm>
                <a:off x="392758" y="1818457"/>
                <a:ext cx="7012" cy="66391"/>
              </a:xfrm>
              <a:custGeom>
                <a:avLst/>
                <a:gdLst/>
                <a:ahLst/>
                <a:cxnLst/>
                <a:rect l="l" t="t" r="r" b="b"/>
                <a:pathLst>
                  <a:path w="201" h="1903" extrusionOk="0">
                    <a:moveTo>
                      <a:pt x="0" y="1"/>
                    </a:moveTo>
                    <a:cubicBezTo>
                      <a:pt x="45" y="290"/>
                      <a:pt x="22" y="591"/>
                      <a:pt x="12" y="890"/>
                    </a:cubicBezTo>
                    <a:cubicBezTo>
                      <a:pt x="12" y="1202"/>
                      <a:pt x="45" y="1503"/>
                      <a:pt x="67" y="1802"/>
                    </a:cubicBezTo>
                    <a:lnTo>
                      <a:pt x="200" y="1903"/>
                    </a:lnTo>
                    <a:cubicBezTo>
                      <a:pt x="156" y="1602"/>
                      <a:pt x="78" y="1191"/>
                      <a:pt x="67" y="890"/>
                    </a:cubicBezTo>
                    <a:cubicBezTo>
                      <a:pt x="56" y="601"/>
                      <a:pt x="67" y="2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8"/>
              <p:cNvSpPr/>
              <p:nvPr/>
            </p:nvSpPr>
            <p:spPr>
              <a:xfrm>
                <a:off x="381105" y="1812666"/>
                <a:ext cx="5094" cy="46575"/>
              </a:xfrm>
              <a:custGeom>
                <a:avLst/>
                <a:gdLst/>
                <a:ahLst/>
                <a:cxnLst/>
                <a:rect l="l" t="t" r="r" b="b"/>
                <a:pathLst>
                  <a:path w="146" h="1335" extrusionOk="0">
                    <a:moveTo>
                      <a:pt x="23" y="0"/>
                    </a:moveTo>
                    <a:lnTo>
                      <a:pt x="79" y="668"/>
                    </a:lnTo>
                    <a:lnTo>
                      <a:pt x="89" y="834"/>
                    </a:lnTo>
                    <a:cubicBezTo>
                      <a:pt x="101" y="890"/>
                      <a:pt x="112" y="945"/>
                      <a:pt x="101" y="1001"/>
                    </a:cubicBezTo>
                    <a:cubicBezTo>
                      <a:pt x="89" y="1046"/>
                      <a:pt x="67" y="1101"/>
                      <a:pt x="45" y="1157"/>
                    </a:cubicBezTo>
                    <a:cubicBezTo>
                      <a:pt x="23" y="1201"/>
                      <a:pt x="0" y="1268"/>
                      <a:pt x="34" y="1335"/>
                    </a:cubicBezTo>
                    <a:lnTo>
                      <a:pt x="79" y="1313"/>
                    </a:lnTo>
                    <a:cubicBezTo>
                      <a:pt x="56" y="1268"/>
                      <a:pt x="67" y="1212"/>
                      <a:pt x="89" y="1168"/>
                    </a:cubicBezTo>
                    <a:cubicBezTo>
                      <a:pt x="101" y="1123"/>
                      <a:pt x="134" y="1068"/>
                      <a:pt x="134" y="1001"/>
                    </a:cubicBezTo>
                    <a:cubicBezTo>
                      <a:pt x="145" y="945"/>
                      <a:pt x="134" y="890"/>
                      <a:pt x="123" y="834"/>
                    </a:cubicBezTo>
                    <a:lnTo>
                      <a:pt x="101" y="668"/>
                    </a:lnTo>
                    <a:lnTo>
                      <a:pt x="2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8"/>
              <p:cNvSpPr/>
              <p:nvPr/>
            </p:nvSpPr>
            <p:spPr>
              <a:xfrm>
                <a:off x="473839" y="1929158"/>
                <a:ext cx="93952" cy="143737"/>
              </a:xfrm>
              <a:custGeom>
                <a:avLst/>
                <a:gdLst/>
                <a:ahLst/>
                <a:cxnLst/>
                <a:rect l="l" t="t" r="r" b="b"/>
                <a:pathLst>
                  <a:path w="2693" h="4120" extrusionOk="0">
                    <a:moveTo>
                      <a:pt x="2030" y="0"/>
                    </a:moveTo>
                    <a:cubicBezTo>
                      <a:pt x="1894" y="0"/>
                      <a:pt x="1750" y="16"/>
                      <a:pt x="1647" y="42"/>
                    </a:cubicBezTo>
                    <a:cubicBezTo>
                      <a:pt x="1413" y="109"/>
                      <a:pt x="835" y="131"/>
                      <a:pt x="657" y="342"/>
                    </a:cubicBezTo>
                    <a:cubicBezTo>
                      <a:pt x="490" y="542"/>
                      <a:pt x="1" y="1699"/>
                      <a:pt x="223" y="2366"/>
                    </a:cubicBezTo>
                    <a:cubicBezTo>
                      <a:pt x="446" y="3045"/>
                      <a:pt x="657" y="2923"/>
                      <a:pt x="713" y="3190"/>
                    </a:cubicBezTo>
                    <a:cubicBezTo>
                      <a:pt x="768" y="3446"/>
                      <a:pt x="646" y="3590"/>
                      <a:pt x="768" y="3768"/>
                    </a:cubicBezTo>
                    <a:cubicBezTo>
                      <a:pt x="891" y="3957"/>
                      <a:pt x="935" y="3990"/>
                      <a:pt x="935" y="3990"/>
                    </a:cubicBezTo>
                    <a:cubicBezTo>
                      <a:pt x="1020" y="4071"/>
                      <a:pt x="1168" y="4120"/>
                      <a:pt x="1334" y="4120"/>
                    </a:cubicBezTo>
                    <a:cubicBezTo>
                      <a:pt x="1601" y="4120"/>
                      <a:pt x="1918" y="3994"/>
                      <a:pt x="2103" y="3679"/>
                    </a:cubicBezTo>
                    <a:cubicBezTo>
                      <a:pt x="2414" y="3167"/>
                      <a:pt x="2426" y="2356"/>
                      <a:pt x="2481" y="2077"/>
                    </a:cubicBezTo>
                    <a:cubicBezTo>
                      <a:pt x="2525" y="1800"/>
                      <a:pt x="2693" y="1422"/>
                      <a:pt x="2626" y="977"/>
                    </a:cubicBezTo>
                    <a:cubicBezTo>
                      <a:pt x="2559" y="542"/>
                      <a:pt x="2503" y="164"/>
                      <a:pt x="2392" y="75"/>
                    </a:cubicBezTo>
                    <a:cubicBezTo>
                      <a:pt x="2332" y="22"/>
                      <a:pt x="2186" y="0"/>
                      <a:pt x="203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8"/>
              <p:cNvSpPr/>
              <p:nvPr/>
            </p:nvSpPr>
            <p:spPr>
              <a:xfrm>
                <a:off x="532416" y="1929193"/>
                <a:ext cx="35376" cy="128735"/>
              </a:xfrm>
              <a:custGeom>
                <a:avLst/>
                <a:gdLst/>
                <a:ahLst/>
                <a:cxnLst/>
                <a:rect l="l" t="t" r="r" b="b"/>
                <a:pathLst>
                  <a:path w="1014" h="3690" extrusionOk="0">
                    <a:moveTo>
                      <a:pt x="366" y="1"/>
                    </a:moveTo>
                    <a:cubicBezTo>
                      <a:pt x="260" y="1"/>
                      <a:pt x="149" y="11"/>
                      <a:pt x="57" y="30"/>
                    </a:cubicBezTo>
                    <a:cubicBezTo>
                      <a:pt x="35" y="397"/>
                      <a:pt x="157" y="753"/>
                      <a:pt x="223" y="1120"/>
                    </a:cubicBezTo>
                    <a:cubicBezTo>
                      <a:pt x="268" y="1320"/>
                      <a:pt x="268" y="1520"/>
                      <a:pt x="246" y="1720"/>
                    </a:cubicBezTo>
                    <a:cubicBezTo>
                      <a:pt x="223" y="1910"/>
                      <a:pt x="179" y="2099"/>
                      <a:pt x="134" y="2288"/>
                    </a:cubicBezTo>
                    <a:cubicBezTo>
                      <a:pt x="57" y="2644"/>
                      <a:pt x="1" y="3033"/>
                      <a:pt x="168" y="3366"/>
                    </a:cubicBezTo>
                    <a:cubicBezTo>
                      <a:pt x="223" y="3489"/>
                      <a:pt x="312" y="3600"/>
                      <a:pt x="424" y="3689"/>
                    </a:cubicBezTo>
                    <a:lnTo>
                      <a:pt x="424" y="3678"/>
                    </a:lnTo>
                    <a:cubicBezTo>
                      <a:pt x="735" y="3166"/>
                      <a:pt x="747" y="2355"/>
                      <a:pt x="802" y="2076"/>
                    </a:cubicBezTo>
                    <a:cubicBezTo>
                      <a:pt x="846" y="1799"/>
                      <a:pt x="1014" y="1421"/>
                      <a:pt x="947" y="976"/>
                    </a:cubicBezTo>
                    <a:cubicBezTo>
                      <a:pt x="880" y="541"/>
                      <a:pt x="824" y="163"/>
                      <a:pt x="713" y="74"/>
                    </a:cubicBezTo>
                    <a:cubicBezTo>
                      <a:pt x="654" y="22"/>
                      <a:pt x="516" y="1"/>
                      <a:pt x="36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8"/>
              <p:cNvSpPr/>
              <p:nvPr/>
            </p:nvSpPr>
            <p:spPr>
              <a:xfrm>
                <a:off x="523520" y="1942625"/>
                <a:ext cx="11269" cy="57111"/>
              </a:xfrm>
              <a:custGeom>
                <a:avLst/>
                <a:gdLst/>
                <a:ahLst/>
                <a:cxnLst/>
                <a:rect l="l" t="t" r="r" b="b"/>
                <a:pathLst>
                  <a:path w="323" h="1637" extrusionOk="0">
                    <a:moveTo>
                      <a:pt x="323" y="1"/>
                    </a:moveTo>
                    <a:lnTo>
                      <a:pt x="323" y="1"/>
                    </a:lnTo>
                    <a:cubicBezTo>
                      <a:pt x="189" y="235"/>
                      <a:pt x="78" y="502"/>
                      <a:pt x="34" y="779"/>
                    </a:cubicBezTo>
                    <a:cubicBezTo>
                      <a:pt x="1" y="1046"/>
                      <a:pt x="34" y="1380"/>
                      <a:pt x="145" y="1636"/>
                    </a:cubicBezTo>
                    <a:lnTo>
                      <a:pt x="201" y="1569"/>
                    </a:lnTo>
                    <a:cubicBezTo>
                      <a:pt x="78" y="1335"/>
                      <a:pt x="45" y="1058"/>
                      <a:pt x="78" y="779"/>
                    </a:cubicBezTo>
                    <a:cubicBezTo>
                      <a:pt x="100" y="512"/>
                      <a:pt x="201" y="245"/>
                      <a:pt x="3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8"/>
              <p:cNvSpPr/>
              <p:nvPr/>
            </p:nvSpPr>
            <p:spPr>
              <a:xfrm>
                <a:off x="523903" y="1984945"/>
                <a:ext cx="36143" cy="34190"/>
              </a:xfrm>
              <a:custGeom>
                <a:avLst/>
                <a:gdLst/>
                <a:ahLst/>
                <a:cxnLst/>
                <a:rect l="l" t="t" r="r" b="b"/>
                <a:pathLst>
                  <a:path w="1036" h="980" extrusionOk="0">
                    <a:moveTo>
                      <a:pt x="1035" y="0"/>
                    </a:moveTo>
                    <a:cubicBezTo>
                      <a:pt x="701" y="334"/>
                      <a:pt x="412" y="579"/>
                      <a:pt x="23" y="834"/>
                    </a:cubicBezTo>
                    <a:lnTo>
                      <a:pt x="0" y="979"/>
                    </a:lnTo>
                    <a:cubicBezTo>
                      <a:pt x="378" y="678"/>
                      <a:pt x="724" y="356"/>
                      <a:pt x="10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8"/>
              <p:cNvSpPr/>
              <p:nvPr/>
            </p:nvSpPr>
            <p:spPr>
              <a:xfrm>
                <a:off x="510716" y="2030718"/>
                <a:ext cx="36911" cy="22921"/>
              </a:xfrm>
              <a:custGeom>
                <a:avLst/>
                <a:gdLst/>
                <a:ahLst/>
                <a:cxnLst/>
                <a:rect l="l" t="t" r="r" b="b"/>
                <a:pathLst>
                  <a:path w="1058" h="657" extrusionOk="0">
                    <a:moveTo>
                      <a:pt x="1057" y="1"/>
                    </a:moveTo>
                    <a:lnTo>
                      <a:pt x="546" y="312"/>
                    </a:lnTo>
                    <a:cubicBezTo>
                      <a:pt x="457" y="367"/>
                      <a:pt x="368" y="424"/>
                      <a:pt x="279" y="468"/>
                    </a:cubicBezTo>
                    <a:cubicBezTo>
                      <a:pt x="234" y="490"/>
                      <a:pt x="190" y="501"/>
                      <a:pt x="145" y="523"/>
                    </a:cubicBezTo>
                    <a:lnTo>
                      <a:pt x="0" y="545"/>
                    </a:lnTo>
                    <a:lnTo>
                      <a:pt x="22" y="657"/>
                    </a:lnTo>
                    <a:cubicBezTo>
                      <a:pt x="78" y="634"/>
                      <a:pt x="123" y="624"/>
                      <a:pt x="178" y="601"/>
                    </a:cubicBezTo>
                    <a:lnTo>
                      <a:pt x="312" y="535"/>
                    </a:lnTo>
                    <a:cubicBezTo>
                      <a:pt x="401" y="479"/>
                      <a:pt x="490" y="424"/>
                      <a:pt x="568" y="357"/>
                    </a:cubicBezTo>
                    <a:lnTo>
                      <a:pt x="105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8"/>
              <p:cNvSpPr/>
              <p:nvPr/>
            </p:nvSpPr>
            <p:spPr>
              <a:xfrm>
                <a:off x="488980" y="1956232"/>
                <a:ext cx="24491" cy="91615"/>
              </a:xfrm>
              <a:custGeom>
                <a:avLst/>
                <a:gdLst/>
                <a:ahLst/>
                <a:cxnLst/>
                <a:rect l="l" t="t" r="r" b="b"/>
                <a:pathLst>
                  <a:path w="702" h="2626" extrusionOk="0">
                    <a:moveTo>
                      <a:pt x="467" y="0"/>
                    </a:moveTo>
                    <a:cubicBezTo>
                      <a:pt x="401" y="234"/>
                      <a:pt x="334" y="468"/>
                      <a:pt x="190" y="668"/>
                    </a:cubicBezTo>
                    <a:cubicBezTo>
                      <a:pt x="123" y="767"/>
                      <a:pt x="45" y="868"/>
                      <a:pt x="23" y="990"/>
                    </a:cubicBezTo>
                    <a:cubicBezTo>
                      <a:pt x="0" y="1113"/>
                      <a:pt x="0" y="1235"/>
                      <a:pt x="12" y="1357"/>
                    </a:cubicBezTo>
                    <a:cubicBezTo>
                      <a:pt x="34" y="1602"/>
                      <a:pt x="67" y="1847"/>
                      <a:pt x="156" y="2091"/>
                    </a:cubicBezTo>
                    <a:cubicBezTo>
                      <a:pt x="178" y="2147"/>
                      <a:pt x="223" y="2203"/>
                      <a:pt x="279" y="2236"/>
                    </a:cubicBezTo>
                    <a:cubicBezTo>
                      <a:pt x="323" y="2280"/>
                      <a:pt x="378" y="2302"/>
                      <a:pt x="423" y="2347"/>
                    </a:cubicBezTo>
                    <a:cubicBezTo>
                      <a:pt x="512" y="2425"/>
                      <a:pt x="579" y="2525"/>
                      <a:pt x="635" y="2625"/>
                    </a:cubicBezTo>
                    <a:lnTo>
                      <a:pt x="701" y="2591"/>
                    </a:lnTo>
                    <a:cubicBezTo>
                      <a:pt x="635" y="2480"/>
                      <a:pt x="556" y="2381"/>
                      <a:pt x="467" y="2302"/>
                    </a:cubicBezTo>
                    <a:cubicBezTo>
                      <a:pt x="368" y="2213"/>
                      <a:pt x="245" y="2169"/>
                      <a:pt x="201" y="2069"/>
                    </a:cubicBezTo>
                    <a:cubicBezTo>
                      <a:pt x="123" y="1847"/>
                      <a:pt x="79" y="1602"/>
                      <a:pt x="45" y="1357"/>
                    </a:cubicBezTo>
                    <a:cubicBezTo>
                      <a:pt x="34" y="1235"/>
                      <a:pt x="23" y="1113"/>
                      <a:pt x="45" y="1001"/>
                    </a:cubicBezTo>
                    <a:cubicBezTo>
                      <a:pt x="67" y="879"/>
                      <a:pt x="134" y="779"/>
                      <a:pt x="201" y="678"/>
                    </a:cubicBezTo>
                    <a:cubicBezTo>
                      <a:pt x="346" y="468"/>
                      <a:pt x="412" y="234"/>
                      <a:pt x="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8"/>
              <p:cNvSpPr/>
              <p:nvPr/>
            </p:nvSpPr>
            <p:spPr>
              <a:xfrm>
                <a:off x="511099" y="1981456"/>
                <a:ext cx="8582" cy="51250"/>
              </a:xfrm>
              <a:custGeom>
                <a:avLst/>
                <a:gdLst/>
                <a:ahLst/>
                <a:cxnLst/>
                <a:rect l="l" t="t" r="r" b="b"/>
                <a:pathLst>
                  <a:path w="246" h="1469" extrusionOk="0">
                    <a:moveTo>
                      <a:pt x="45" y="0"/>
                    </a:moveTo>
                    <a:lnTo>
                      <a:pt x="45" y="0"/>
                    </a:lnTo>
                    <a:cubicBezTo>
                      <a:pt x="56" y="123"/>
                      <a:pt x="34" y="245"/>
                      <a:pt x="23" y="378"/>
                    </a:cubicBezTo>
                    <a:cubicBezTo>
                      <a:pt x="11" y="501"/>
                      <a:pt x="1" y="623"/>
                      <a:pt x="11" y="746"/>
                    </a:cubicBezTo>
                    <a:cubicBezTo>
                      <a:pt x="34" y="1001"/>
                      <a:pt x="112" y="1235"/>
                      <a:pt x="189" y="1468"/>
                    </a:cubicBezTo>
                    <a:lnTo>
                      <a:pt x="245" y="1457"/>
                    </a:lnTo>
                    <a:cubicBezTo>
                      <a:pt x="156" y="1223"/>
                      <a:pt x="67" y="990"/>
                      <a:pt x="45" y="746"/>
                    </a:cubicBezTo>
                    <a:cubicBezTo>
                      <a:pt x="23" y="623"/>
                      <a:pt x="23" y="501"/>
                      <a:pt x="34" y="378"/>
                    </a:cubicBezTo>
                    <a:cubicBezTo>
                      <a:pt x="45" y="256"/>
                      <a:pt x="56" y="123"/>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8"/>
              <p:cNvSpPr/>
              <p:nvPr/>
            </p:nvSpPr>
            <p:spPr>
              <a:xfrm>
                <a:off x="379954" y="1654343"/>
                <a:ext cx="282519" cy="907598"/>
              </a:xfrm>
              <a:custGeom>
                <a:avLst/>
                <a:gdLst/>
                <a:ahLst/>
                <a:cxnLst/>
                <a:rect l="l" t="t" r="r" b="b"/>
                <a:pathLst>
                  <a:path w="8098" h="26015" extrusionOk="0">
                    <a:moveTo>
                      <a:pt x="345" y="0"/>
                    </a:moveTo>
                    <a:cubicBezTo>
                      <a:pt x="589" y="1824"/>
                      <a:pt x="823" y="3637"/>
                      <a:pt x="1079" y="5461"/>
                    </a:cubicBezTo>
                    <a:cubicBezTo>
                      <a:pt x="1246" y="6440"/>
                      <a:pt x="1424" y="7430"/>
                      <a:pt x="1624" y="8409"/>
                    </a:cubicBezTo>
                    <a:lnTo>
                      <a:pt x="1368" y="8031"/>
                    </a:lnTo>
                    <a:cubicBezTo>
                      <a:pt x="1202" y="7786"/>
                      <a:pt x="1101" y="7519"/>
                      <a:pt x="968" y="7252"/>
                    </a:cubicBezTo>
                    <a:cubicBezTo>
                      <a:pt x="690" y="6718"/>
                      <a:pt x="312" y="6262"/>
                      <a:pt x="67" y="5739"/>
                    </a:cubicBezTo>
                    <a:lnTo>
                      <a:pt x="0" y="5772"/>
                    </a:lnTo>
                    <a:cubicBezTo>
                      <a:pt x="234" y="6306"/>
                      <a:pt x="612" y="6785"/>
                      <a:pt x="856" y="7307"/>
                    </a:cubicBezTo>
                    <a:cubicBezTo>
                      <a:pt x="990" y="7563"/>
                      <a:pt x="1090" y="7841"/>
                      <a:pt x="1257" y="8097"/>
                    </a:cubicBezTo>
                    <a:lnTo>
                      <a:pt x="1702" y="8798"/>
                    </a:lnTo>
                    <a:cubicBezTo>
                      <a:pt x="1847" y="9487"/>
                      <a:pt x="2002" y="10166"/>
                      <a:pt x="2158" y="10856"/>
                    </a:cubicBezTo>
                    <a:cubicBezTo>
                      <a:pt x="2236" y="11133"/>
                      <a:pt x="2302" y="11422"/>
                      <a:pt x="2381" y="11701"/>
                    </a:cubicBezTo>
                    <a:lnTo>
                      <a:pt x="1946" y="11511"/>
                    </a:lnTo>
                    <a:cubicBezTo>
                      <a:pt x="1724" y="11412"/>
                      <a:pt x="1501" y="11323"/>
                      <a:pt x="1301" y="11200"/>
                    </a:cubicBezTo>
                    <a:cubicBezTo>
                      <a:pt x="1101" y="11078"/>
                      <a:pt x="935" y="10900"/>
                      <a:pt x="790" y="10711"/>
                    </a:cubicBezTo>
                    <a:cubicBezTo>
                      <a:pt x="634" y="10533"/>
                      <a:pt x="490" y="10332"/>
                      <a:pt x="312" y="10166"/>
                    </a:cubicBezTo>
                    <a:lnTo>
                      <a:pt x="290" y="10199"/>
                    </a:lnTo>
                    <a:cubicBezTo>
                      <a:pt x="468" y="10355"/>
                      <a:pt x="601" y="10555"/>
                      <a:pt x="745" y="10744"/>
                    </a:cubicBezTo>
                    <a:cubicBezTo>
                      <a:pt x="890" y="10945"/>
                      <a:pt x="1057" y="11133"/>
                      <a:pt x="1268" y="11256"/>
                    </a:cubicBezTo>
                    <a:cubicBezTo>
                      <a:pt x="1469" y="11389"/>
                      <a:pt x="1691" y="11489"/>
                      <a:pt x="1913" y="11590"/>
                    </a:cubicBezTo>
                    <a:lnTo>
                      <a:pt x="2413" y="11823"/>
                    </a:lnTo>
                    <a:cubicBezTo>
                      <a:pt x="2559" y="12390"/>
                      <a:pt x="2725" y="12947"/>
                      <a:pt x="2947" y="13503"/>
                    </a:cubicBezTo>
                    <a:cubicBezTo>
                      <a:pt x="3281" y="14359"/>
                      <a:pt x="3681" y="15182"/>
                      <a:pt x="4116" y="15994"/>
                    </a:cubicBezTo>
                    <a:cubicBezTo>
                      <a:pt x="4338" y="16405"/>
                      <a:pt x="4561" y="16806"/>
                      <a:pt x="4794" y="17195"/>
                    </a:cubicBezTo>
                    <a:cubicBezTo>
                      <a:pt x="5016" y="17596"/>
                      <a:pt x="5250" y="17996"/>
                      <a:pt x="5505" y="18374"/>
                    </a:cubicBezTo>
                    <a:cubicBezTo>
                      <a:pt x="5505" y="18376"/>
                      <a:pt x="5506" y="18377"/>
                      <a:pt x="5506" y="18378"/>
                    </a:cubicBezTo>
                    <a:lnTo>
                      <a:pt x="5506" y="18378"/>
                    </a:lnTo>
                    <a:cubicBezTo>
                      <a:pt x="5288" y="18246"/>
                      <a:pt x="5091" y="18070"/>
                      <a:pt x="4905" y="17885"/>
                    </a:cubicBezTo>
                    <a:cubicBezTo>
                      <a:pt x="4649" y="17640"/>
                      <a:pt x="4393" y="17384"/>
                      <a:pt x="4116" y="17151"/>
                    </a:cubicBezTo>
                    <a:cubicBezTo>
                      <a:pt x="3849" y="16928"/>
                      <a:pt x="3560" y="16717"/>
                      <a:pt x="3248" y="16539"/>
                    </a:cubicBezTo>
                    <a:cubicBezTo>
                      <a:pt x="2937" y="16361"/>
                      <a:pt x="2614" y="16205"/>
                      <a:pt x="2269" y="16105"/>
                    </a:cubicBezTo>
                    <a:lnTo>
                      <a:pt x="2258" y="16138"/>
                    </a:lnTo>
                    <a:cubicBezTo>
                      <a:pt x="2591" y="16249"/>
                      <a:pt x="2914" y="16394"/>
                      <a:pt x="3214" y="16583"/>
                    </a:cubicBezTo>
                    <a:cubicBezTo>
                      <a:pt x="3526" y="16761"/>
                      <a:pt x="3804" y="16973"/>
                      <a:pt x="4071" y="17206"/>
                    </a:cubicBezTo>
                    <a:cubicBezTo>
                      <a:pt x="4349" y="17440"/>
                      <a:pt x="4593" y="17695"/>
                      <a:pt x="4838" y="17952"/>
                    </a:cubicBezTo>
                    <a:cubicBezTo>
                      <a:pt x="5072" y="18185"/>
                      <a:pt x="5339" y="18419"/>
                      <a:pt x="5650" y="18574"/>
                    </a:cubicBezTo>
                    <a:cubicBezTo>
                      <a:pt x="5673" y="18607"/>
                      <a:pt x="5695" y="18641"/>
                      <a:pt x="5728" y="18663"/>
                    </a:cubicBezTo>
                    <a:cubicBezTo>
                      <a:pt x="5806" y="18752"/>
                      <a:pt x="5884" y="18830"/>
                      <a:pt x="5973" y="18908"/>
                    </a:cubicBezTo>
                    <a:cubicBezTo>
                      <a:pt x="6151" y="19064"/>
                      <a:pt x="6328" y="19208"/>
                      <a:pt x="6506" y="19353"/>
                    </a:cubicBezTo>
                    <a:cubicBezTo>
                      <a:pt x="6862" y="19642"/>
                      <a:pt x="7230" y="19898"/>
                      <a:pt x="7608" y="20164"/>
                    </a:cubicBezTo>
                    <a:cubicBezTo>
                      <a:pt x="7663" y="20221"/>
                      <a:pt x="7719" y="20287"/>
                      <a:pt x="7774" y="20342"/>
                    </a:cubicBezTo>
                    <a:cubicBezTo>
                      <a:pt x="7697" y="20787"/>
                      <a:pt x="7630" y="21232"/>
                      <a:pt x="7574" y="21677"/>
                    </a:cubicBezTo>
                    <a:cubicBezTo>
                      <a:pt x="7507" y="22144"/>
                      <a:pt x="7441" y="22611"/>
                      <a:pt x="7386" y="23090"/>
                    </a:cubicBezTo>
                    <a:cubicBezTo>
                      <a:pt x="7329" y="23568"/>
                      <a:pt x="7319" y="24057"/>
                      <a:pt x="7352" y="24536"/>
                    </a:cubicBezTo>
                    <a:cubicBezTo>
                      <a:pt x="7374" y="24781"/>
                      <a:pt x="7408" y="25025"/>
                      <a:pt x="7452" y="25270"/>
                    </a:cubicBezTo>
                    <a:cubicBezTo>
                      <a:pt x="7485" y="25392"/>
                      <a:pt x="7507" y="25515"/>
                      <a:pt x="7552" y="25626"/>
                    </a:cubicBezTo>
                    <a:cubicBezTo>
                      <a:pt x="7563" y="25693"/>
                      <a:pt x="7586" y="25748"/>
                      <a:pt x="7608" y="25804"/>
                    </a:cubicBezTo>
                    <a:cubicBezTo>
                      <a:pt x="7630" y="25871"/>
                      <a:pt x="7675" y="25948"/>
                      <a:pt x="7708" y="26015"/>
                    </a:cubicBezTo>
                    <a:lnTo>
                      <a:pt x="8064" y="25792"/>
                    </a:lnTo>
                    <a:cubicBezTo>
                      <a:pt x="8041" y="25759"/>
                      <a:pt x="8019" y="25703"/>
                      <a:pt x="7997" y="25659"/>
                    </a:cubicBezTo>
                    <a:cubicBezTo>
                      <a:pt x="7975" y="25604"/>
                      <a:pt x="7964" y="25559"/>
                      <a:pt x="7942" y="25503"/>
                    </a:cubicBezTo>
                    <a:cubicBezTo>
                      <a:pt x="7908" y="25403"/>
                      <a:pt x="7875" y="25292"/>
                      <a:pt x="7853" y="25181"/>
                    </a:cubicBezTo>
                    <a:cubicBezTo>
                      <a:pt x="7797" y="24959"/>
                      <a:pt x="7764" y="24736"/>
                      <a:pt x="7741" y="24502"/>
                    </a:cubicBezTo>
                    <a:cubicBezTo>
                      <a:pt x="7697" y="24047"/>
                      <a:pt x="7708" y="23590"/>
                      <a:pt x="7752" y="23123"/>
                    </a:cubicBezTo>
                    <a:cubicBezTo>
                      <a:pt x="7797" y="22656"/>
                      <a:pt x="7853" y="22189"/>
                      <a:pt x="7908" y="21722"/>
                    </a:cubicBezTo>
                    <a:cubicBezTo>
                      <a:pt x="7964" y="21254"/>
                      <a:pt x="8019" y="20787"/>
                      <a:pt x="8086" y="20320"/>
                    </a:cubicBezTo>
                    <a:lnTo>
                      <a:pt x="8097" y="20231"/>
                    </a:lnTo>
                    <a:lnTo>
                      <a:pt x="8041" y="20187"/>
                    </a:lnTo>
                    <a:lnTo>
                      <a:pt x="7808" y="19954"/>
                    </a:lnTo>
                    <a:lnTo>
                      <a:pt x="7786" y="19942"/>
                    </a:lnTo>
                    <a:lnTo>
                      <a:pt x="7774" y="19942"/>
                    </a:lnTo>
                    <a:cubicBezTo>
                      <a:pt x="7396" y="19697"/>
                      <a:pt x="7007" y="19453"/>
                      <a:pt x="6640" y="19186"/>
                    </a:cubicBezTo>
                    <a:cubicBezTo>
                      <a:pt x="6462" y="19052"/>
                      <a:pt x="6273" y="18919"/>
                      <a:pt x="6106" y="18763"/>
                    </a:cubicBezTo>
                    <a:cubicBezTo>
                      <a:pt x="6017" y="18696"/>
                      <a:pt x="5940" y="18619"/>
                      <a:pt x="5861" y="18541"/>
                    </a:cubicBezTo>
                    <a:cubicBezTo>
                      <a:pt x="5828" y="18496"/>
                      <a:pt x="5795" y="18463"/>
                      <a:pt x="5762" y="18419"/>
                    </a:cubicBezTo>
                    <a:cubicBezTo>
                      <a:pt x="5728" y="18374"/>
                      <a:pt x="5695" y="18330"/>
                      <a:pt x="5661" y="18274"/>
                    </a:cubicBezTo>
                    <a:cubicBezTo>
                      <a:pt x="5327" y="17762"/>
                      <a:pt x="5016" y="17228"/>
                      <a:pt x="4716" y="16684"/>
                    </a:cubicBezTo>
                    <a:cubicBezTo>
                      <a:pt x="4716" y="16583"/>
                      <a:pt x="4771" y="16472"/>
                      <a:pt x="4805" y="16361"/>
                    </a:cubicBezTo>
                    <a:cubicBezTo>
                      <a:pt x="4838" y="16217"/>
                      <a:pt x="4860" y="16071"/>
                      <a:pt x="4883" y="15927"/>
                    </a:cubicBezTo>
                    <a:cubicBezTo>
                      <a:pt x="4927" y="15649"/>
                      <a:pt x="4972" y="15371"/>
                      <a:pt x="5028" y="15082"/>
                    </a:cubicBezTo>
                    <a:cubicBezTo>
                      <a:pt x="5127" y="14514"/>
                      <a:pt x="5261" y="13958"/>
                      <a:pt x="5394" y="13402"/>
                    </a:cubicBezTo>
                    <a:lnTo>
                      <a:pt x="5339" y="13391"/>
                    </a:lnTo>
                    <a:cubicBezTo>
                      <a:pt x="5194" y="13948"/>
                      <a:pt x="5061" y="14504"/>
                      <a:pt x="4949" y="15070"/>
                    </a:cubicBezTo>
                    <a:cubicBezTo>
                      <a:pt x="4883" y="15349"/>
                      <a:pt x="4838" y="15638"/>
                      <a:pt x="4794" y="15916"/>
                    </a:cubicBezTo>
                    <a:cubicBezTo>
                      <a:pt x="4771" y="16061"/>
                      <a:pt x="4738" y="16194"/>
                      <a:pt x="4705" y="16338"/>
                    </a:cubicBezTo>
                    <a:cubicBezTo>
                      <a:pt x="4682" y="16405"/>
                      <a:pt x="4660" y="16461"/>
                      <a:pt x="4638" y="16539"/>
                    </a:cubicBezTo>
                    <a:cubicBezTo>
                      <a:pt x="4527" y="16328"/>
                      <a:pt x="4415" y="16116"/>
                      <a:pt x="4304" y="15894"/>
                    </a:cubicBezTo>
                    <a:cubicBezTo>
                      <a:pt x="4093" y="15493"/>
                      <a:pt x="3893" y="15082"/>
                      <a:pt x="3704" y="14670"/>
                    </a:cubicBezTo>
                    <a:cubicBezTo>
                      <a:pt x="3548" y="14348"/>
                      <a:pt x="3414" y="14025"/>
                      <a:pt x="3281" y="13691"/>
                    </a:cubicBezTo>
                    <a:cubicBezTo>
                      <a:pt x="3293" y="13347"/>
                      <a:pt x="3392" y="13002"/>
                      <a:pt x="3481" y="12657"/>
                    </a:cubicBezTo>
                    <a:cubicBezTo>
                      <a:pt x="3582" y="12279"/>
                      <a:pt x="3671" y="11901"/>
                      <a:pt x="3782" y="11534"/>
                    </a:cubicBezTo>
                    <a:cubicBezTo>
                      <a:pt x="3893" y="11167"/>
                      <a:pt x="4060" y="10822"/>
                      <a:pt x="4160" y="10444"/>
                    </a:cubicBezTo>
                    <a:cubicBezTo>
                      <a:pt x="4271" y="10077"/>
                      <a:pt x="4338" y="9687"/>
                      <a:pt x="4494" y="9343"/>
                    </a:cubicBezTo>
                    <a:lnTo>
                      <a:pt x="4449" y="9321"/>
                    </a:lnTo>
                    <a:cubicBezTo>
                      <a:pt x="4282" y="9677"/>
                      <a:pt x="4205" y="10055"/>
                      <a:pt x="4082" y="10421"/>
                    </a:cubicBezTo>
                    <a:cubicBezTo>
                      <a:pt x="3971" y="10789"/>
                      <a:pt x="3804" y="11133"/>
                      <a:pt x="3681" y="11501"/>
                    </a:cubicBezTo>
                    <a:cubicBezTo>
                      <a:pt x="3560" y="11879"/>
                      <a:pt x="3459" y="12245"/>
                      <a:pt x="3348" y="12613"/>
                    </a:cubicBezTo>
                    <a:cubicBezTo>
                      <a:pt x="3281" y="12868"/>
                      <a:pt x="3204" y="13113"/>
                      <a:pt x="3148" y="13380"/>
                    </a:cubicBezTo>
                    <a:cubicBezTo>
                      <a:pt x="2814" y="12546"/>
                      <a:pt x="2591" y="11679"/>
                      <a:pt x="2369" y="10800"/>
                    </a:cubicBezTo>
                    <a:cubicBezTo>
                      <a:pt x="2047" y="9521"/>
                      <a:pt x="1768" y="8241"/>
                      <a:pt x="1513" y="6941"/>
                    </a:cubicBezTo>
                    <a:cubicBezTo>
                      <a:pt x="1691" y="6407"/>
                      <a:pt x="1958" y="5906"/>
                      <a:pt x="2258" y="5428"/>
                    </a:cubicBezTo>
                    <a:cubicBezTo>
                      <a:pt x="2569" y="4939"/>
                      <a:pt x="2914" y="4482"/>
                      <a:pt x="3259" y="4015"/>
                    </a:cubicBezTo>
                    <a:lnTo>
                      <a:pt x="3226" y="3993"/>
                    </a:lnTo>
                    <a:cubicBezTo>
                      <a:pt x="2870" y="4438"/>
                      <a:pt x="2502" y="4894"/>
                      <a:pt x="2180" y="5372"/>
                    </a:cubicBezTo>
                    <a:cubicBezTo>
                      <a:pt x="1902" y="5795"/>
                      <a:pt x="1657" y="6229"/>
                      <a:pt x="1469" y="6696"/>
                    </a:cubicBezTo>
                    <a:cubicBezTo>
                      <a:pt x="1390" y="6273"/>
                      <a:pt x="1301" y="5851"/>
                      <a:pt x="1235" y="5428"/>
                    </a:cubicBezTo>
                    <a:lnTo>
                      <a:pt x="423"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8"/>
              <p:cNvSpPr/>
              <p:nvPr/>
            </p:nvSpPr>
            <p:spPr>
              <a:xfrm>
                <a:off x="2429160" y="2078341"/>
                <a:ext cx="456329" cy="609345"/>
              </a:xfrm>
              <a:custGeom>
                <a:avLst/>
                <a:gdLst/>
                <a:ahLst/>
                <a:cxnLst/>
                <a:rect l="l" t="t" r="r" b="b"/>
                <a:pathLst>
                  <a:path w="13080" h="17466" extrusionOk="0">
                    <a:moveTo>
                      <a:pt x="12878" y="1"/>
                    </a:moveTo>
                    <a:cubicBezTo>
                      <a:pt x="12862" y="1"/>
                      <a:pt x="12845" y="12"/>
                      <a:pt x="12835" y="37"/>
                    </a:cubicBezTo>
                    <a:cubicBezTo>
                      <a:pt x="12746" y="304"/>
                      <a:pt x="12524" y="794"/>
                      <a:pt x="12090" y="994"/>
                    </a:cubicBezTo>
                    <a:cubicBezTo>
                      <a:pt x="11856" y="1093"/>
                      <a:pt x="10655" y="1528"/>
                      <a:pt x="9933" y="2117"/>
                    </a:cubicBezTo>
                    <a:cubicBezTo>
                      <a:pt x="9199" y="2717"/>
                      <a:pt x="7953" y="3596"/>
                      <a:pt x="6907" y="3930"/>
                    </a:cubicBezTo>
                    <a:cubicBezTo>
                      <a:pt x="5862" y="4264"/>
                      <a:pt x="3615" y="5164"/>
                      <a:pt x="2736" y="6543"/>
                    </a:cubicBezTo>
                    <a:cubicBezTo>
                      <a:pt x="1858" y="7912"/>
                      <a:pt x="1302" y="8045"/>
                      <a:pt x="1102" y="9291"/>
                    </a:cubicBezTo>
                    <a:cubicBezTo>
                      <a:pt x="890" y="10537"/>
                      <a:pt x="1013" y="10448"/>
                      <a:pt x="701" y="11548"/>
                    </a:cubicBezTo>
                    <a:cubicBezTo>
                      <a:pt x="378" y="12638"/>
                      <a:pt x="134" y="13328"/>
                      <a:pt x="67" y="13728"/>
                    </a:cubicBezTo>
                    <a:cubicBezTo>
                      <a:pt x="0" y="14129"/>
                      <a:pt x="12" y="14630"/>
                      <a:pt x="12" y="14630"/>
                    </a:cubicBezTo>
                    <a:lnTo>
                      <a:pt x="390" y="17465"/>
                    </a:lnTo>
                    <a:cubicBezTo>
                      <a:pt x="390" y="17465"/>
                      <a:pt x="1035" y="17165"/>
                      <a:pt x="1302" y="16131"/>
                    </a:cubicBezTo>
                    <a:cubicBezTo>
                      <a:pt x="1569" y="15085"/>
                      <a:pt x="1547" y="14996"/>
                      <a:pt x="2069" y="14340"/>
                    </a:cubicBezTo>
                    <a:cubicBezTo>
                      <a:pt x="2580" y="13684"/>
                      <a:pt x="4060" y="12939"/>
                      <a:pt x="5617" y="11871"/>
                    </a:cubicBezTo>
                    <a:cubicBezTo>
                      <a:pt x="7174" y="10792"/>
                      <a:pt x="9054" y="9502"/>
                      <a:pt x="10088" y="8189"/>
                    </a:cubicBezTo>
                    <a:cubicBezTo>
                      <a:pt x="11122" y="6866"/>
                      <a:pt x="11656" y="6165"/>
                      <a:pt x="12323" y="4608"/>
                    </a:cubicBezTo>
                    <a:cubicBezTo>
                      <a:pt x="12991" y="3063"/>
                      <a:pt x="13080" y="2206"/>
                      <a:pt x="13025" y="1261"/>
                    </a:cubicBezTo>
                    <a:cubicBezTo>
                      <a:pt x="12991" y="682"/>
                      <a:pt x="12946" y="270"/>
                      <a:pt x="12924" y="48"/>
                    </a:cubicBezTo>
                    <a:cubicBezTo>
                      <a:pt x="12918" y="18"/>
                      <a:pt x="12899" y="1"/>
                      <a:pt x="1287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8"/>
              <p:cNvSpPr/>
              <p:nvPr/>
            </p:nvSpPr>
            <p:spPr>
              <a:xfrm>
                <a:off x="2441581" y="2448262"/>
                <a:ext cx="246027" cy="233990"/>
              </a:xfrm>
              <a:custGeom>
                <a:avLst/>
                <a:gdLst/>
                <a:ahLst/>
                <a:cxnLst/>
                <a:rect l="l" t="t" r="r" b="b"/>
                <a:pathLst>
                  <a:path w="7052" h="6707" extrusionOk="0">
                    <a:moveTo>
                      <a:pt x="7051" y="0"/>
                    </a:moveTo>
                    <a:cubicBezTo>
                      <a:pt x="6584" y="156"/>
                      <a:pt x="6107" y="233"/>
                      <a:pt x="5617" y="278"/>
                    </a:cubicBezTo>
                    <a:cubicBezTo>
                      <a:pt x="5350" y="312"/>
                      <a:pt x="5094" y="334"/>
                      <a:pt x="4827" y="356"/>
                    </a:cubicBezTo>
                    <a:cubicBezTo>
                      <a:pt x="4572" y="389"/>
                      <a:pt x="4338" y="445"/>
                      <a:pt x="4115" y="601"/>
                    </a:cubicBezTo>
                    <a:cubicBezTo>
                      <a:pt x="3904" y="745"/>
                      <a:pt x="3715" y="935"/>
                      <a:pt x="3526" y="1113"/>
                    </a:cubicBezTo>
                    <a:cubicBezTo>
                      <a:pt x="3337" y="1291"/>
                      <a:pt x="3159" y="1469"/>
                      <a:pt x="2970" y="1657"/>
                    </a:cubicBezTo>
                    <a:cubicBezTo>
                      <a:pt x="2603" y="2047"/>
                      <a:pt x="2247" y="2447"/>
                      <a:pt x="1902" y="2870"/>
                    </a:cubicBezTo>
                    <a:cubicBezTo>
                      <a:pt x="1569" y="3270"/>
                      <a:pt x="1246" y="3681"/>
                      <a:pt x="1035" y="4205"/>
                    </a:cubicBezTo>
                    <a:cubicBezTo>
                      <a:pt x="823" y="4738"/>
                      <a:pt x="667" y="5317"/>
                      <a:pt x="456" y="5851"/>
                    </a:cubicBezTo>
                    <a:cubicBezTo>
                      <a:pt x="345" y="6128"/>
                      <a:pt x="200" y="6407"/>
                      <a:pt x="0" y="6607"/>
                    </a:cubicBezTo>
                    <a:lnTo>
                      <a:pt x="12" y="6707"/>
                    </a:lnTo>
                    <a:cubicBezTo>
                      <a:pt x="289" y="6451"/>
                      <a:pt x="467" y="6051"/>
                      <a:pt x="601" y="5673"/>
                    </a:cubicBezTo>
                    <a:cubicBezTo>
                      <a:pt x="701" y="5394"/>
                      <a:pt x="790" y="5105"/>
                      <a:pt x="890" y="4827"/>
                    </a:cubicBezTo>
                    <a:cubicBezTo>
                      <a:pt x="990" y="4549"/>
                      <a:pt x="1068" y="4271"/>
                      <a:pt x="1201" y="4027"/>
                    </a:cubicBezTo>
                    <a:cubicBezTo>
                      <a:pt x="1446" y="3526"/>
                      <a:pt x="1813" y="3115"/>
                      <a:pt x="2147" y="2703"/>
                    </a:cubicBezTo>
                    <a:cubicBezTo>
                      <a:pt x="2503" y="2292"/>
                      <a:pt x="2881" y="1891"/>
                      <a:pt x="3259" y="1513"/>
                    </a:cubicBezTo>
                    <a:cubicBezTo>
                      <a:pt x="3448" y="1323"/>
                      <a:pt x="3648" y="1135"/>
                      <a:pt x="3848" y="957"/>
                    </a:cubicBezTo>
                    <a:cubicBezTo>
                      <a:pt x="4048" y="779"/>
                      <a:pt x="4249" y="612"/>
                      <a:pt x="4505" y="534"/>
                    </a:cubicBezTo>
                    <a:cubicBezTo>
                      <a:pt x="4760" y="468"/>
                      <a:pt x="5027" y="456"/>
                      <a:pt x="5294" y="434"/>
                    </a:cubicBezTo>
                    <a:cubicBezTo>
                      <a:pt x="5550" y="411"/>
                      <a:pt x="5817" y="379"/>
                      <a:pt x="6084" y="345"/>
                    </a:cubicBezTo>
                    <a:cubicBezTo>
                      <a:pt x="6317" y="300"/>
                      <a:pt x="6562" y="256"/>
                      <a:pt x="6796" y="189"/>
                    </a:cubicBezTo>
                    <a:cubicBezTo>
                      <a:pt x="6885" y="122"/>
                      <a:pt x="6962" y="67"/>
                      <a:pt x="705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8"/>
              <p:cNvSpPr/>
              <p:nvPr/>
            </p:nvSpPr>
            <p:spPr>
              <a:xfrm>
                <a:off x="2434987" y="2079980"/>
                <a:ext cx="445478" cy="463760"/>
              </a:xfrm>
              <a:custGeom>
                <a:avLst/>
                <a:gdLst/>
                <a:ahLst/>
                <a:cxnLst/>
                <a:rect l="l" t="t" r="r" b="b"/>
                <a:pathLst>
                  <a:path w="12769" h="13293" extrusionOk="0">
                    <a:moveTo>
                      <a:pt x="12746" y="1"/>
                    </a:moveTo>
                    <a:cubicBezTo>
                      <a:pt x="12735" y="57"/>
                      <a:pt x="12724" y="124"/>
                      <a:pt x="12702" y="179"/>
                    </a:cubicBezTo>
                    <a:cubicBezTo>
                      <a:pt x="12201" y="1781"/>
                      <a:pt x="10733" y="2359"/>
                      <a:pt x="9499" y="2927"/>
                    </a:cubicBezTo>
                    <a:cubicBezTo>
                      <a:pt x="8041" y="3616"/>
                      <a:pt x="6640" y="4450"/>
                      <a:pt x="5261" y="5317"/>
                    </a:cubicBezTo>
                    <a:cubicBezTo>
                      <a:pt x="4593" y="5729"/>
                      <a:pt x="3893" y="6118"/>
                      <a:pt x="3303" y="6674"/>
                    </a:cubicBezTo>
                    <a:cubicBezTo>
                      <a:pt x="3026" y="6941"/>
                      <a:pt x="2759" y="7230"/>
                      <a:pt x="2514" y="7542"/>
                    </a:cubicBezTo>
                    <a:cubicBezTo>
                      <a:pt x="2269" y="7865"/>
                      <a:pt x="2013" y="8187"/>
                      <a:pt x="1780" y="8510"/>
                    </a:cubicBezTo>
                    <a:cubicBezTo>
                      <a:pt x="1557" y="8821"/>
                      <a:pt x="1390" y="9143"/>
                      <a:pt x="1279" y="9533"/>
                    </a:cubicBezTo>
                    <a:cubicBezTo>
                      <a:pt x="1179" y="9889"/>
                      <a:pt x="1123" y="10267"/>
                      <a:pt x="1068" y="10634"/>
                    </a:cubicBezTo>
                    <a:cubicBezTo>
                      <a:pt x="1001" y="11012"/>
                      <a:pt x="935" y="11379"/>
                      <a:pt x="801" y="11724"/>
                    </a:cubicBezTo>
                    <a:cubicBezTo>
                      <a:pt x="690" y="12013"/>
                      <a:pt x="545" y="12291"/>
                      <a:pt x="389" y="12547"/>
                    </a:cubicBezTo>
                    <a:cubicBezTo>
                      <a:pt x="290" y="12714"/>
                      <a:pt x="178" y="12870"/>
                      <a:pt x="67" y="13025"/>
                    </a:cubicBezTo>
                    <a:cubicBezTo>
                      <a:pt x="45" y="13125"/>
                      <a:pt x="23" y="13203"/>
                      <a:pt x="0" y="13292"/>
                    </a:cubicBezTo>
                    <a:cubicBezTo>
                      <a:pt x="256" y="12925"/>
                      <a:pt x="500" y="12547"/>
                      <a:pt x="712" y="12136"/>
                    </a:cubicBezTo>
                    <a:cubicBezTo>
                      <a:pt x="846" y="11847"/>
                      <a:pt x="957" y="11546"/>
                      <a:pt x="1024" y="11224"/>
                    </a:cubicBezTo>
                    <a:cubicBezTo>
                      <a:pt x="1113" y="10846"/>
                      <a:pt x="1157" y="10445"/>
                      <a:pt x="1224" y="10067"/>
                    </a:cubicBezTo>
                    <a:cubicBezTo>
                      <a:pt x="1291" y="9667"/>
                      <a:pt x="1402" y="9277"/>
                      <a:pt x="1580" y="8943"/>
                    </a:cubicBezTo>
                    <a:cubicBezTo>
                      <a:pt x="1780" y="8587"/>
                      <a:pt x="2035" y="8287"/>
                      <a:pt x="2269" y="7976"/>
                    </a:cubicBezTo>
                    <a:cubicBezTo>
                      <a:pt x="2781" y="7319"/>
                      <a:pt x="3325" y="6730"/>
                      <a:pt x="3971" y="6274"/>
                    </a:cubicBezTo>
                    <a:cubicBezTo>
                      <a:pt x="4627" y="5807"/>
                      <a:pt x="5327" y="5406"/>
                      <a:pt x="6006" y="4984"/>
                    </a:cubicBezTo>
                    <a:cubicBezTo>
                      <a:pt x="6696" y="4561"/>
                      <a:pt x="7396" y="4150"/>
                      <a:pt x="8097" y="3760"/>
                    </a:cubicBezTo>
                    <a:cubicBezTo>
                      <a:pt x="8787" y="3382"/>
                      <a:pt x="9499" y="3048"/>
                      <a:pt x="10211" y="2704"/>
                    </a:cubicBezTo>
                    <a:cubicBezTo>
                      <a:pt x="10856" y="2403"/>
                      <a:pt x="11501" y="2047"/>
                      <a:pt x="12012" y="1491"/>
                    </a:cubicBezTo>
                    <a:cubicBezTo>
                      <a:pt x="12346" y="1125"/>
                      <a:pt x="12635" y="658"/>
                      <a:pt x="12769" y="134"/>
                    </a:cubicBezTo>
                    <a:cubicBezTo>
                      <a:pt x="12757" y="79"/>
                      <a:pt x="12757" y="35"/>
                      <a:pt x="127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8"/>
              <p:cNvSpPr/>
              <p:nvPr/>
            </p:nvSpPr>
            <p:spPr>
              <a:xfrm>
                <a:off x="2438092" y="2326013"/>
                <a:ext cx="372145" cy="329861"/>
              </a:xfrm>
              <a:custGeom>
                <a:avLst/>
                <a:gdLst/>
                <a:ahLst/>
                <a:cxnLst/>
                <a:rect l="l" t="t" r="r" b="b"/>
                <a:pathLst>
                  <a:path w="10667" h="9455" extrusionOk="0">
                    <a:moveTo>
                      <a:pt x="10666" y="0"/>
                    </a:moveTo>
                    <a:lnTo>
                      <a:pt x="10666" y="0"/>
                    </a:lnTo>
                    <a:cubicBezTo>
                      <a:pt x="10510" y="112"/>
                      <a:pt x="10366" y="212"/>
                      <a:pt x="10221" y="334"/>
                    </a:cubicBezTo>
                    <a:cubicBezTo>
                      <a:pt x="9721" y="746"/>
                      <a:pt x="9265" y="1202"/>
                      <a:pt x="8720" y="1547"/>
                    </a:cubicBezTo>
                    <a:cubicBezTo>
                      <a:pt x="8186" y="1881"/>
                      <a:pt x="7619" y="2136"/>
                      <a:pt x="7040" y="2348"/>
                    </a:cubicBezTo>
                    <a:cubicBezTo>
                      <a:pt x="6462" y="2570"/>
                      <a:pt x="5873" y="2736"/>
                      <a:pt x="5283" y="2926"/>
                    </a:cubicBezTo>
                    <a:cubicBezTo>
                      <a:pt x="5005" y="3015"/>
                      <a:pt x="4727" y="3104"/>
                      <a:pt x="4460" y="3215"/>
                    </a:cubicBezTo>
                    <a:cubicBezTo>
                      <a:pt x="4193" y="3337"/>
                      <a:pt x="3960" y="3515"/>
                      <a:pt x="3770" y="3760"/>
                    </a:cubicBezTo>
                    <a:cubicBezTo>
                      <a:pt x="3570" y="4016"/>
                      <a:pt x="3404" y="4294"/>
                      <a:pt x="3192" y="4550"/>
                    </a:cubicBezTo>
                    <a:cubicBezTo>
                      <a:pt x="2992" y="4805"/>
                      <a:pt x="2769" y="5050"/>
                      <a:pt x="2547" y="5284"/>
                    </a:cubicBezTo>
                    <a:cubicBezTo>
                      <a:pt x="2091" y="5773"/>
                      <a:pt x="1646" y="6273"/>
                      <a:pt x="1246" y="6819"/>
                    </a:cubicBezTo>
                    <a:cubicBezTo>
                      <a:pt x="1046" y="7074"/>
                      <a:pt x="846" y="7341"/>
                      <a:pt x="668" y="7630"/>
                    </a:cubicBezTo>
                    <a:cubicBezTo>
                      <a:pt x="500" y="7897"/>
                      <a:pt x="367" y="8186"/>
                      <a:pt x="278" y="8509"/>
                    </a:cubicBezTo>
                    <a:cubicBezTo>
                      <a:pt x="201" y="8787"/>
                      <a:pt x="122" y="9088"/>
                      <a:pt x="0" y="9343"/>
                    </a:cubicBezTo>
                    <a:lnTo>
                      <a:pt x="11" y="9454"/>
                    </a:lnTo>
                    <a:cubicBezTo>
                      <a:pt x="201" y="9121"/>
                      <a:pt x="278" y="8687"/>
                      <a:pt x="401" y="8320"/>
                    </a:cubicBezTo>
                    <a:cubicBezTo>
                      <a:pt x="523" y="7998"/>
                      <a:pt x="701" y="7709"/>
                      <a:pt x="890" y="7430"/>
                    </a:cubicBezTo>
                    <a:cubicBezTo>
                      <a:pt x="1090" y="7163"/>
                      <a:pt x="1291" y="6896"/>
                      <a:pt x="1501" y="6629"/>
                    </a:cubicBezTo>
                    <a:cubicBezTo>
                      <a:pt x="1924" y="6095"/>
                      <a:pt x="2391" y="5618"/>
                      <a:pt x="2836" y="5117"/>
                    </a:cubicBezTo>
                    <a:cubicBezTo>
                      <a:pt x="3059" y="4872"/>
                      <a:pt x="3281" y="4627"/>
                      <a:pt x="3470" y="4350"/>
                    </a:cubicBezTo>
                    <a:cubicBezTo>
                      <a:pt x="3659" y="4083"/>
                      <a:pt x="3837" y="3794"/>
                      <a:pt x="4082" y="3582"/>
                    </a:cubicBezTo>
                    <a:cubicBezTo>
                      <a:pt x="4316" y="3382"/>
                      <a:pt x="4605" y="3282"/>
                      <a:pt x="4894" y="3181"/>
                    </a:cubicBezTo>
                    <a:cubicBezTo>
                      <a:pt x="5183" y="3082"/>
                      <a:pt x="5483" y="2981"/>
                      <a:pt x="5784" y="2882"/>
                    </a:cubicBezTo>
                    <a:cubicBezTo>
                      <a:pt x="6362" y="2692"/>
                      <a:pt x="6951" y="2492"/>
                      <a:pt x="7519" y="2259"/>
                    </a:cubicBezTo>
                    <a:cubicBezTo>
                      <a:pt x="8075" y="2025"/>
                      <a:pt x="8631" y="1736"/>
                      <a:pt x="9131" y="1369"/>
                    </a:cubicBezTo>
                    <a:cubicBezTo>
                      <a:pt x="9610" y="1024"/>
                      <a:pt x="10021" y="590"/>
                      <a:pt x="10488" y="234"/>
                    </a:cubicBezTo>
                    <a:cubicBezTo>
                      <a:pt x="10544" y="156"/>
                      <a:pt x="10611" y="79"/>
                      <a:pt x="1066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8"/>
              <p:cNvSpPr/>
              <p:nvPr/>
            </p:nvSpPr>
            <p:spPr>
              <a:xfrm>
                <a:off x="2429544" y="2112217"/>
                <a:ext cx="453642" cy="468365"/>
              </a:xfrm>
              <a:custGeom>
                <a:avLst/>
                <a:gdLst/>
                <a:ahLst/>
                <a:cxnLst/>
                <a:rect l="l" t="t" r="r" b="b"/>
                <a:pathLst>
                  <a:path w="13003" h="13425" extrusionOk="0">
                    <a:moveTo>
                      <a:pt x="12991" y="1"/>
                    </a:moveTo>
                    <a:cubicBezTo>
                      <a:pt x="12446" y="1113"/>
                      <a:pt x="11434" y="1791"/>
                      <a:pt x="10488" y="2358"/>
                    </a:cubicBezTo>
                    <a:cubicBezTo>
                      <a:pt x="9343" y="3048"/>
                      <a:pt x="8164" y="3682"/>
                      <a:pt x="7018" y="4371"/>
                    </a:cubicBezTo>
                    <a:cubicBezTo>
                      <a:pt x="5873" y="5061"/>
                      <a:pt x="4761" y="5817"/>
                      <a:pt x="3793" y="6796"/>
                    </a:cubicBezTo>
                    <a:cubicBezTo>
                      <a:pt x="3304" y="7285"/>
                      <a:pt x="2814" y="7808"/>
                      <a:pt x="2480" y="8442"/>
                    </a:cubicBezTo>
                    <a:cubicBezTo>
                      <a:pt x="2303" y="8776"/>
                      <a:pt x="2181" y="9154"/>
                      <a:pt x="2036" y="9521"/>
                    </a:cubicBezTo>
                    <a:cubicBezTo>
                      <a:pt x="1891" y="9888"/>
                      <a:pt x="1702" y="10233"/>
                      <a:pt x="1502" y="10567"/>
                    </a:cubicBezTo>
                    <a:cubicBezTo>
                      <a:pt x="1302" y="10900"/>
                      <a:pt x="1091" y="11222"/>
                      <a:pt x="890" y="11556"/>
                    </a:cubicBezTo>
                    <a:cubicBezTo>
                      <a:pt x="701" y="11879"/>
                      <a:pt x="512" y="12201"/>
                      <a:pt x="334" y="12546"/>
                    </a:cubicBezTo>
                    <a:cubicBezTo>
                      <a:pt x="223" y="12757"/>
                      <a:pt x="123" y="12969"/>
                      <a:pt x="11" y="13180"/>
                    </a:cubicBezTo>
                    <a:cubicBezTo>
                      <a:pt x="11" y="13269"/>
                      <a:pt x="1" y="13358"/>
                      <a:pt x="1" y="13425"/>
                    </a:cubicBezTo>
                    <a:cubicBezTo>
                      <a:pt x="212" y="12969"/>
                      <a:pt x="446" y="12524"/>
                      <a:pt x="690" y="12101"/>
                    </a:cubicBezTo>
                    <a:cubicBezTo>
                      <a:pt x="1068" y="11434"/>
                      <a:pt x="1513" y="10811"/>
                      <a:pt x="1858" y="10122"/>
                    </a:cubicBezTo>
                    <a:cubicBezTo>
                      <a:pt x="2036" y="9788"/>
                      <a:pt x="2158" y="9421"/>
                      <a:pt x="2303" y="9065"/>
                    </a:cubicBezTo>
                    <a:cubicBezTo>
                      <a:pt x="2458" y="8698"/>
                      <a:pt x="2636" y="8353"/>
                      <a:pt x="2859" y="8041"/>
                    </a:cubicBezTo>
                    <a:cubicBezTo>
                      <a:pt x="3271" y="7452"/>
                      <a:pt x="3771" y="6941"/>
                      <a:pt x="4282" y="6484"/>
                    </a:cubicBezTo>
                    <a:cubicBezTo>
                      <a:pt x="5295" y="5562"/>
                      <a:pt x="6429" y="4828"/>
                      <a:pt x="7586" y="4149"/>
                    </a:cubicBezTo>
                    <a:cubicBezTo>
                      <a:pt x="8720" y="3481"/>
                      <a:pt x="9888" y="2881"/>
                      <a:pt x="10989" y="2158"/>
                    </a:cubicBezTo>
                    <a:cubicBezTo>
                      <a:pt x="11768" y="1647"/>
                      <a:pt x="12546" y="1012"/>
                      <a:pt x="13002" y="100"/>
                    </a:cubicBezTo>
                    <a:cubicBezTo>
                      <a:pt x="13002" y="67"/>
                      <a:pt x="12991" y="33"/>
                      <a:pt x="1299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8"/>
              <p:cNvSpPr/>
              <p:nvPr/>
            </p:nvSpPr>
            <p:spPr>
              <a:xfrm>
                <a:off x="2431463" y="2142500"/>
                <a:ext cx="452491" cy="473423"/>
              </a:xfrm>
              <a:custGeom>
                <a:avLst/>
                <a:gdLst/>
                <a:ahLst/>
                <a:cxnLst/>
                <a:rect l="l" t="t" r="r" b="b"/>
                <a:pathLst>
                  <a:path w="12970" h="13570" extrusionOk="0">
                    <a:moveTo>
                      <a:pt x="12969" y="0"/>
                    </a:moveTo>
                    <a:lnTo>
                      <a:pt x="12858" y="111"/>
                    </a:lnTo>
                    <a:cubicBezTo>
                      <a:pt x="12380" y="545"/>
                      <a:pt x="11846" y="901"/>
                      <a:pt x="11345" y="1290"/>
                    </a:cubicBezTo>
                    <a:cubicBezTo>
                      <a:pt x="10756" y="1724"/>
                      <a:pt x="10211" y="2247"/>
                      <a:pt x="9588" y="2613"/>
                    </a:cubicBezTo>
                    <a:cubicBezTo>
                      <a:pt x="8977" y="2981"/>
                      <a:pt x="8310" y="3258"/>
                      <a:pt x="7687" y="3604"/>
                    </a:cubicBezTo>
                    <a:cubicBezTo>
                      <a:pt x="6474" y="4259"/>
                      <a:pt x="5329" y="5082"/>
                      <a:pt x="4383" y="6184"/>
                    </a:cubicBezTo>
                    <a:cubicBezTo>
                      <a:pt x="3894" y="6762"/>
                      <a:pt x="3449" y="7396"/>
                      <a:pt x="3015" y="8030"/>
                    </a:cubicBezTo>
                    <a:cubicBezTo>
                      <a:pt x="2593" y="8642"/>
                      <a:pt x="2181" y="9254"/>
                      <a:pt x="1792" y="9887"/>
                    </a:cubicBezTo>
                    <a:cubicBezTo>
                      <a:pt x="1558" y="10255"/>
                      <a:pt x="1336" y="10621"/>
                      <a:pt x="1113" y="11011"/>
                    </a:cubicBezTo>
                    <a:cubicBezTo>
                      <a:pt x="891" y="11345"/>
                      <a:pt x="702" y="11711"/>
                      <a:pt x="535" y="12101"/>
                    </a:cubicBezTo>
                    <a:cubicBezTo>
                      <a:pt x="346" y="12479"/>
                      <a:pt x="168" y="12868"/>
                      <a:pt x="1" y="13258"/>
                    </a:cubicBezTo>
                    <a:lnTo>
                      <a:pt x="23" y="13380"/>
                    </a:lnTo>
                    <a:cubicBezTo>
                      <a:pt x="45" y="13324"/>
                      <a:pt x="79" y="13268"/>
                      <a:pt x="101" y="13213"/>
                    </a:cubicBezTo>
                    <a:lnTo>
                      <a:pt x="101" y="13213"/>
                    </a:lnTo>
                    <a:cubicBezTo>
                      <a:pt x="79" y="13280"/>
                      <a:pt x="57" y="13357"/>
                      <a:pt x="23" y="13424"/>
                    </a:cubicBezTo>
                    <a:lnTo>
                      <a:pt x="45" y="13569"/>
                    </a:lnTo>
                    <a:cubicBezTo>
                      <a:pt x="190" y="13135"/>
                      <a:pt x="346" y="12712"/>
                      <a:pt x="524" y="12301"/>
                    </a:cubicBezTo>
                    <a:cubicBezTo>
                      <a:pt x="735" y="11879"/>
                      <a:pt x="957" y="11478"/>
                      <a:pt x="1180" y="11078"/>
                    </a:cubicBezTo>
                    <a:cubicBezTo>
                      <a:pt x="1414" y="10722"/>
                      <a:pt x="1681" y="10410"/>
                      <a:pt x="1981" y="10121"/>
                    </a:cubicBezTo>
                    <a:cubicBezTo>
                      <a:pt x="2225" y="9877"/>
                      <a:pt x="2492" y="9643"/>
                      <a:pt x="2737" y="9387"/>
                    </a:cubicBezTo>
                    <a:cubicBezTo>
                      <a:pt x="2982" y="9143"/>
                      <a:pt x="3216" y="8876"/>
                      <a:pt x="3426" y="8597"/>
                    </a:cubicBezTo>
                    <a:cubicBezTo>
                      <a:pt x="3871" y="8019"/>
                      <a:pt x="4294" y="7407"/>
                      <a:pt x="4806" y="6907"/>
                    </a:cubicBezTo>
                    <a:cubicBezTo>
                      <a:pt x="5295" y="6429"/>
                      <a:pt x="5829" y="6017"/>
                      <a:pt x="6407" y="5683"/>
                    </a:cubicBezTo>
                    <a:cubicBezTo>
                      <a:pt x="7008" y="5349"/>
                      <a:pt x="7642" y="5105"/>
                      <a:pt x="8243" y="4760"/>
                    </a:cubicBezTo>
                    <a:cubicBezTo>
                      <a:pt x="8543" y="4582"/>
                      <a:pt x="8821" y="4382"/>
                      <a:pt x="9077" y="4148"/>
                    </a:cubicBezTo>
                    <a:cubicBezTo>
                      <a:pt x="9343" y="3915"/>
                      <a:pt x="9600" y="3659"/>
                      <a:pt x="9867" y="3426"/>
                    </a:cubicBezTo>
                    <a:cubicBezTo>
                      <a:pt x="10389" y="2981"/>
                      <a:pt x="11001" y="2680"/>
                      <a:pt x="11557" y="2269"/>
                    </a:cubicBezTo>
                    <a:cubicBezTo>
                      <a:pt x="11824" y="2079"/>
                      <a:pt x="12080" y="1857"/>
                      <a:pt x="12302" y="1602"/>
                    </a:cubicBezTo>
                    <a:cubicBezTo>
                      <a:pt x="12514" y="1368"/>
                      <a:pt x="12702" y="1101"/>
                      <a:pt x="12880" y="845"/>
                    </a:cubicBezTo>
                    <a:cubicBezTo>
                      <a:pt x="12892" y="779"/>
                      <a:pt x="12903" y="723"/>
                      <a:pt x="12914" y="667"/>
                    </a:cubicBezTo>
                    <a:lnTo>
                      <a:pt x="12914" y="667"/>
                    </a:lnTo>
                    <a:cubicBezTo>
                      <a:pt x="12791" y="845"/>
                      <a:pt x="12658" y="1034"/>
                      <a:pt x="12524" y="1201"/>
                    </a:cubicBezTo>
                    <a:cubicBezTo>
                      <a:pt x="12302" y="1490"/>
                      <a:pt x="12069" y="1757"/>
                      <a:pt x="11790" y="1980"/>
                    </a:cubicBezTo>
                    <a:cubicBezTo>
                      <a:pt x="11535" y="2202"/>
                      <a:pt x="11246" y="2380"/>
                      <a:pt x="10957" y="2558"/>
                    </a:cubicBezTo>
                    <a:cubicBezTo>
                      <a:pt x="10678" y="2747"/>
                      <a:pt x="10389" y="2914"/>
                      <a:pt x="10111" y="3114"/>
                    </a:cubicBezTo>
                    <a:cubicBezTo>
                      <a:pt x="9833" y="3325"/>
                      <a:pt x="9577" y="3570"/>
                      <a:pt x="9321" y="3815"/>
                    </a:cubicBezTo>
                    <a:cubicBezTo>
                      <a:pt x="9066" y="4059"/>
                      <a:pt x="8799" y="4293"/>
                      <a:pt x="8510" y="4482"/>
                    </a:cubicBezTo>
                    <a:cubicBezTo>
                      <a:pt x="8221" y="4671"/>
                      <a:pt x="7920" y="4827"/>
                      <a:pt x="7620" y="4971"/>
                    </a:cubicBezTo>
                    <a:cubicBezTo>
                      <a:pt x="7008" y="5272"/>
                      <a:pt x="6397" y="5539"/>
                      <a:pt x="5840" y="5928"/>
                    </a:cubicBezTo>
                    <a:cubicBezTo>
                      <a:pt x="5284" y="6295"/>
                      <a:pt x="4783" y="6751"/>
                      <a:pt x="4328" y="7274"/>
                    </a:cubicBezTo>
                    <a:cubicBezTo>
                      <a:pt x="3861" y="7819"/>
                      <a:pt x="3460" y="8453"/>
                      <a:pt x="2982" y="8987"/>
                    </a:cubicBezTo>
                    <a:cubicBezTo>
                      <a:pt x="2537" y="9487"/>
                      <a:pt x="2025" y="9887"/>
                      <a:pt x="1580" y="10388"/>
                    </a:cubicBezTo>
                    <a:cubicBezTo>
                      <a:pt x="1792" y="10055"/>
                      <a:pt x="2003" y="9721"/>
                      <a:pt x="2215" y="9398"/>
                    </a:cubicBezTo>
                    <a:cubicBezTo>
                      <a:pt x="2637" y="8753"/>
                      <a:pt x="3071" y="8130"/>
                      <a:pt x="3505" y="7507"/>
                    </a:cubicBezTo>
                    <a:cubicBezTo>
                      <a:pt x="3960" y="6862"/>
                      <a:pt x="4439" y="6239"/>
                      <a:pt x="4984" y="5705"/>
                    </a:cubicBezTo>
                    <a:cubicBezTo>
                      <a:pt x="6018" y="4671"/>
                      <a:pt x="7242" y="3937"/>
                      <a:pt x="8498" y="3315"/>
                    </a:cubicBezTo>
                    <a:cubicBezTo>
                      <a:pt x="8832" y="3159"/>
                      <a:pt x="9166" y="3003"/>
                      <a:pt x="9499" y="2814"/>
                    </a:cubicBezTo>
                    <a:cubicBezTo>
                      <a:pt x="9822" y="2636"/>
                      <a:pt x="10134" y="2413"/>
                      <a:pt x="10433" y="2168"/>
                    </a:cubicBezTo>
                    <a:cubicBezTo>
                      <a:pt x="10723" y="1935"/>
                      <a:pt x="11012" y="1691"/>
                      <a:pt x="11313" y="1468"/>
                    </a:cubicBezTo>
                    <a:cubicBezTo>
                      <a:pt x="11568" y="1268"/>
                      <a:pt x="11835" y="1078"/>
                      <a:pt x="12091" y="878"/>
                    </a:cubicBezTo>
                    <a:cubicBezTo>
                      <a:pt x="12391" y="656"/>
                      <a:pt x="12692" y="423"/>
                      <a:pt x="12959" y="166"/>
                    </a:cubicBezTo>
                    <a:cubicBezTo>
                      <a:pt x="12969" y="111"/>
                      <a:pt x="12969" y="55"/>
                      <a:pt x="1296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8"/>
              <p:cNvSpPr/>
              <p:nvPr/>
            </p:nvSpPr>
            <p:spPr>
              <a:xfrm>
                <a:off x="2434568" y="2251492"/>
                <a:ext cx="419104" cy="377971"/>
              </a:xfrm>
              <a:custGeom>
                <a:avLst/>
                <a:gdLst/>
                <a:ahLst/>
                <a:cxnLst/>
                <a:rect l="l" t="t" r="r" b="b"/>
                <a:pathLst>
                  <a:path w="12013" h="10834" extrusionOk="0">
                    <a:moveTo>
                      <a:pt x="12013" y="1"/>
                    </a:moveTo>
                    <a:lnTo>
                      <a:pt x="12013" y="1"/>
                    </a:lnTo>
                    <a:cubicBezTo>
                      <a:pt x="11424" y="546"/>
                      <a:pt x="10801" y="1036"/>
                      <a:pt x="10166" y="1514"/>
                    </a:cubicBezTo>
                    <a:cubicBezTo>
                      <a:pt x="9666" y="1892"/>
                      <a:pt x="9165" y="2281"/>
                      <a:pt x="8621" y="2559"/>
                    </a:cubicBezTo>
                    <a:cubicBezTo>
                      <a:pt x="8053" y="2848"/>
                      <a:pt x="7453" y="3026"/>
                      <a:pt x="6897" y="3327"/>
                    </a:cubicBezTo>
                    <a:cubicBezTo>
                      <a:pt x="6340" y="3616"/>
                      <a:pt x="5818" y="3983"/>
                      <a:pt x="5307" y="4339"/>
                    </a:cubicBezTo>
                    <a:cubicBezTo>
                      <a:pt x="4795" y="4695"/>
                      <a:pt x="4283" y="5073"/>
                      <a:pt x="3805" y="5485"/>
                    </a:cubicBezTo>
                    <a:cubicBezTo>
                      <a:pt x="2893" y="6263"/>
                      <a:pt x="2114" y="7208"/>
                      <a:pt x="1424" y="8265"/>
                    </a:cubicBezTo>
                    <a:cubicBezTo>
                      <a:pt x="913" y="9054"/>
                      <a:pt x="446" y="9877"/>
                      <a:pt x="1" y="10723"/>
                    </a:cubicBezTo>
                    <a:lnTo>
                      <a:pt x="12" y="10834"/>
                    </a:lnTo>
                    <a:cubicBezTo>
                      <a:pt x="557" y="9845"/>
                      <a:pt x="1113" y="8854"/>
                      <a:pt x="1747" y="7942"/>
                    </a:cubicBezTo>
                    <a:cubicBezTo>
                      <a:pt x="2092" y="7442"/>
                      <a:pt x="2470" y="6963"/>
                      <a:pt x="2882" y="6519"/>
                    </a:cubicBezTo>
                    <a:cubicBezTo>
                      <a:pt x="3305" y="6051"/>
                      <a:pt x="3772" y="5629"/>
                      <a:pt x="4261" y="5240"/>
                    </a:cubicBezTo>
                    <a:cubicBezTo>
                      <a:pt x="4750" y="4850"/>
                      <a:pt x="5262" y="4484"/>
                      <a:pt x="5784" y="4138"/>
                    </a:cubicBezTo>
                    <a:cubicBezTo>
                      <a:pt x="6308" y="3783"/>
                      <a:pt x="6841" y="3449"/>
                      <a:pt x="7420" y="3193"/>
                    </a:cubicBezTo>
                    <a:cubicBezTo>
                      <a:pt x="7998" y="2949"/>
                      <a:pt x="8576" y="2737"/>
                      <a:pt x="9121" y="2393"/>
                    </a:cubicBezTo>
                    <a:cubicBezTo>
                      <a:pt x="9633" y="2059"/>
                      <a:pt x="10111" y="1681"/>
                      <a:pt x="10601" y="1313"/>
                    </a:cubicBezTo>
                    <a:cubicBezTo>
                      <a:pt x="11046" y="969"/>
                      <a:pt x="11479" y="624"/>
                      <a:pt x="11902" y="246"/>
                    </a:cubicBezTo>
                    <a:cubicBezTo>
                      <a:pt x="11935" y="168"/>
                      <a:pt x="11980" y="79"/>
                      <a:pt x="120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8"/>
              <p:cNvSpPr/>
              <p:nvPr/>
            </p:nvSpPr>
            <p:spPr>
              <a:xfrm>
                <a:off x="2430312" y="2147908"/>
                <a:ext cx="351212" cy="446281"/>
              </a:xfrm>
              <a:custGeom>
                <a:avLst/>
                <a:gdLst/>
                <a:ahLst/>
                <a:cxnLst/>
                <a:rect l="l" t="t" r="r" b="b"/>
                <a:pathLst>
                  <a:path w="10067" h="12792" extrusionOk="0">
                    <a:moveTo>
                      <a:pt x="10066" y="1"/>
                    </a:moveTo>
                    <a:lnTo>
                      <a:pt x="10066" y="1"/>
                    </a:lnTo>
                    <a:cubicBezTo>
                      <a:pt x="9999" y="45"/>
                      <a:pt x="9944" y="78"/>
                      <a:pt x="9900" y="123"/>
                    </a:cubicBezTo>
                    <a:cubicBezTo>
                      <a:pt x="9166" y="723"/>
                      <a:pt x="7920" y="1602"/>
                      <a:pt x="6874" y="1936"/>
                    </a:cubicBezTo>
                    <a:cubicBezTo>
                      <a:pt x="5829" y="2270"/>
                      <a:pt x="3582" y="3170"/>
                      <a:pt x="2703" y="4549"/>
                    </a:cubicBezTo>
                    <a:cubicBezTo>
                      <a:pt x="1825" y="5918"/>
                      <a:pt x="1269" y="6051"/>
                      <a:pt x="1069" y="7297"/>
                    </a:cubicBezTo>
                    <a:cubicBezTo>
                      <a:pt x="857" y="8543"/>
                      <a:pt x="980" y="8454"/>
                      <a:pt x="668" y="9554"/>
                    </a:cubicBezTo>
                    <a:cubicBezTo>
                      <a:pt x="345" y="10644"/>
                      <a:pt x="101" y="11334"/>
                      <a:pt x="34" y="11734"/>
                    </a:cubicBezTo>
                    <a:cubicBezTo>
                      <a:pt x="23" y="11835"/>
                      <a:pt x="12" y="11946"/>
                      <a:pt x="1" y="12046"/>
                    </a:cubicBezTo>
                    <a:lnTo>
                      <a:pt x="145" y="12791"/>
                    </a:lnTo>
                    <a:cubicBezTo>
                      <a:pt x="145" y="12791"/>
                      <a:pt x="1613" y="12068"/>
                      <a:pt x="2136" y="10644"/>
                    </a:cubicBezTo>
                    <a:cubicBezTo>
                      <a:pt x="2648" y="9221"/>
                      <a:pt x="2292" y="9421"/>
                      <a:pt x="2692" y="7987"/>
                    </a:cubicBezTo>
                    <a:cubicBezTo>
                      <a:pt x="3093" y="6541"/>
                      <a:pt x="3415" y="5439"/>
                      <a:pt x="4394" y="4828"/>
                    </a:cubicBezTo>
                    <a:cubicBezTo>
                      <a:pt x="5372" y="4205"/>
                      <a:pt x="5617" y="3827"/>
                      <a:pt x="6830" y="3148"/>
                    </a:cubicBezTo>
                    <a:cubicBezTo>
                      <a:pt x="8031" y="2470"/>
                      <a:pt x="8976" y="2814"/>
                      <a:pt x="9532" y="1580"/>
                    </a:cubicBezTo>
                    <a:cubicBezTo>
                      <a:pt x="9811" y="980"/>
                      <a:pt x="9966" y="412"/>
                      <a:pt x="1006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8"/>
              <p:cNvSpPr/>
              <p:nvPr/>
            </p:nvSpPr>
            <p:spPr>
              <a:xfrm>
                <a:off x="2434987" y="2179342"/>
                <a:ext cx="337606" cy="364400"/>
              </a:xfrm>
              <a:custGeom>
                <a:avLst/>
                <a:gdLst/>
                <a:ahLst/>
                <a:cxnLst/>
                <a:rect l="l" t="t" r="r" b="b"/>
                <a:pathLst>
                  <a:path w="9677" h="10445" extrusionOk="0">
                    <a:moveTo>
                      <a:pt x="9677" y="0"/>
                    </a:moveTo>
                    <a:lnTo>
                      <a:pt x="9677" y="0"/>
                    </a:lnTo>
                    <a:cubicBezTo>
                      <a:pt x="9610" y="34"/>
                      <a:pt x="9554" y="56"/>
                      <a:pt x="9499" y="79"/>
                    </a:cubicBezTo>
                    <a:cubicBezTo>
                      <a:pt x="8041" y="768"/>
                      <a:pt x="6640" y="1602"/>
                      <a:pt x="5261" y="2469"/>
                    </a:cubicBezTo>
                    <a:cubicBezTo>
                      <a:pt x="4593" y="2881"/>
                      <a:pt x="3893" y="3270"/>
                      <a:pt x="3303" y="3826"/>
                    </a:cubicBezTo>
                    <a:cubicBezTo>
                      <a:pt x="3026" y="4093"/>
                      <a:pt x="2759" y="4382"/>
                      <a:pt x="2514" y="4694"/>
                    </a:cubicBezTo>
                    <a:cubicBezTo>
                      <a:pt x="2269" y="5017"/>
                      <a:pt x="2013" y="5339"/>
                      <a:pt x="1780" y="5662"/>
                    </a:cubicBezTo>
                    <a:cubicBezTo>
                      <a:pt x="1557" y="5973"/>
                      <a:pt x="1390" y="6295"/>
                      <a:pt x="1279" y="6685"/>
                    </a:cubicBezTo>
                    <a:cubicBezTo>
                      <a:pt x="1179" y="7041"/>
                      <a:pt x="1123" y="7419"/>
                      <a:pt x="1068" y="7786"/>
                    </a:cubicBezTo>
                    <a:cubicBezTo>
                      <a:pt x="1001" y="8164"/>
                      <a:pt x="935" y="8531"/>
                      <a:pt x="801" y="8876"/>
                    </a:cubicBezTo>
                    <a:cubicBezTo>
                      <a:pt x="690" y="9165"/>
                      <a:pt x="545" y="9443"/>
                      <a:pt x="389" y="9699"/>
                    </a:cubicBezTo>
                    <a:cubicBezTo>
                      <a:pt x="290" y="9866"/>
                      <a:pt x="178" y="10022"/>
                      <a:pt x="67" y="10177"/>
                    </a:cubicBezTo>
                    <a:lnTo>
                      <a:pt x="33" y="10311"/>
                    </a:lnTo>
                    <a:lnTo>
                      <a:pt x="0" y="10444"/>
                    </a:lnTo>
                    <a:cubicBezTo>
                      <a:pt x="256" y="10077"/>
                      <a:pt x="500" y="9699"/>
                      <a:pt x="712" y="9288"/>
                    </a:cubicBezTo>
                    <a:cubicBezTo>
                      <a:pt x="846" y="8999"/>
                      <a:pt x="957" y="8698"/>
                      <a:pt x="1024" y="8376"/>
                    </a:cubicBezTo>
                    <a:cubicBezTo>
                      <a:pt x="1113" y="7998"/>
                      <a:pt x="1157" y="7597"/>
                      <a:pt x="1224" y="7219"/>
                    </a:cubicBezTo>
                    <a:cubicBezTo>
                      <a:pt x="1291" y="6819"/>
                      <a:pt x="1402" y="6429"/>
                      <a:pt x="1580" y="6095"/>
                    </a:cubicBezTo>
                    <a:cubicBezTo>
                      <a:pt x="1780" y="5739"/>
                      <a:pt x="2035" y="5439"/>
                      <a:pt x="2269" y="5128"/>
                    </a:cubicBezTo>
                    <a:cubicBezTo>
                      <a:pt x="2781" y="4471"/>
                      <a:pt x="3325" y="3882"/>
                      <a:pt x="3971" y="3426"/>
                    </a:cubicBezTo>
                    <a:cubicBezTo>
                      <a:pt x="4627" y="2959"/>
                      <a:pt x="5327" y="2558"/>
                      <a:pt x="6006" y="2136"/>
                    </a:cubicBezTo>
                    <a:cubicBezTo>
                      <a:pt x="6696" y="1713"/>
                      <a:pt x="7396" y="1302"/>
                      <a:pt x="8097" y="912"/>
                    </a:cubicBezTo>
                    <a:cubicBezTo>
                      <a:pt x="8597" y="635"/>
                      <a:pt x="9109" y="390"/>
                      <a:pt x="9621" y="145"/>
                    </a:cubicBezTo>
                    <a:cubicBezTo>
                      <a:pt x="9643" y="89"/>
                      <a:pt x="9654" y="45"/>
                      <a:pt x="967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8"/>
              <p:cNvSpPr/>
              <p:nvPr/>
            </p:nvSpPr>
            <p:spPr>
              <a:xfrm>
                <a:off x="2461746" y="2504118"/>
                <a:ext cx="48145" cy="72601"/>
              </a:xfrm>
              <a:custGeom>
                <a:avLst/>
                <a:gdLst/>
                <a:ahLst/>
                <a:cxnLst/>
                <a:rect l="l" t="t" r="r" b="b"/>
                <a:pathLst>
                  <a:path w="1380" h="2081" extrusionOk="0">
                    <a:moveTo>
                      <a:pt x="1380" y="1"/>
                    </a:moveTo>
                    <a:cubicBezTo>
                      <a:pt x="1124" y="323"/>
                      <a:pt x="879" y="668"/>
                      <a:pt x="645" y="1024"/>
                    </a:cubicBezTo>
                    <a:cubicBezTo>
                      <a:pt x="423" y="1369"/>
                      <a:pt x="212" y="1724"/>
                      <a:pt x="0" y="2080"/>
                    </a:cubicBezTo>
                    <a:cubicBezTo>
                      <a:pt x="56" y="2036"/>
                      <a:pt x="123" y="1981"/>
                      <a:pt x="178" y="1925"/>
                    </a:cubicBezTo>
                    <a:cubicBezTo>
                      <a:pt x="435" y="1502"/>
                      <a:pt x="690" y="1102"/>
                      <a:pt x="968" y="701"/>
                    </a:cubicBezTo>
                    <a:cubicBezTo>
                      <a:pt x="1068" y="557"/>
                      <a:pt x="1179" y="401"/>
                      <a:pt x="1291" y="256"/>
                    </a:cubicBezTo>
                    <a:cubicBezTo>
                      <a:pt x="1324" y="157"/>
                      <a:pt x="1357" y="78"/>
                      <a:pt x="138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8"/>
              <p:cNvSpPr/>
              <p:nvPr/>
            </p:nvSpPr>
            <p:spPr>
              <a:xfrm>
                <a:off x="2436522" y="2449029"/>
                <a:ext cx="82300" cy="144748"/>
              </a:xfrm>
              <a:custGeom>
                <a:avLst/>
                <a:gdLst/>
                <a:ahLst/>
                <a:cxnLst/>
                <a:rect l="l" t="t" r="r" b="b"/>
                <a:pathLst>
                  <a:path w="2359" h="4149" extrusionOk="0">
                    <a:moveTo>
                      <a:pt x="2359" y="1"/>
                    </a:moveTo>
                    <a:lnTo>
                      <a:pt x="2359" y="1"/>
                    </a:lnTo>
                    <a:cubicBezTo>
                      <a:pt x="2114" y="357"/>
                      <a:pt x="1880" y="723"/>
                      <a:pt x="1647" y="1101"/>
                    </a:cubicBezTo>
                    <a:cubicBezTo>
                      <a:pt x="1413" y="1469"/>
                      <a:pt x="1191" y="1835"/>
                      <a:pt x="968" y="2225"/>
                    </a:cubicBezTo>
                    <a:cubicBezTo>
                      <a:pt x="746" y="2559"/>
                      <a:pt x="557" y="2925"/>
                      <a:pt x="390" y="3315"/>
                    </a:cubicBezTo>
                    <a:cubicBezTo>
                      <a:pt x="246" y="3582"/>
                      <a:pt x="123" y="3860"/>
                      <a:pt x="1" y="4149"/>
                    </a:cubicBezTo>
                    <a:cubicBezTo>
                      <a:pt x="34" y="4127"/>
                      <a:pt x="90" y="4094"/>
                      <a:pt x="167" y="4049"/>
                    </a:cubicBezTo>
                    <a:cubicBezTo>
                      <a:pt x="234" y="3871"/>
                      <a:pt x="301" y="3693"/>
                      <a:pt x="379" y="3515"/>
                    </a:cubicBezTo>
                    <a:cubicBezTo>
                      <a:pt x="590" y="3093"/>
                      <a:pt x="812" y="2692"/>
                      <a:pt x="1035" y="2292"/>
                    </a:cubicBezTo>
                    <a:cubicBezTo>
                      <a:pt x="1269" y="1936"/>
                      <a:pt x="1536" y="1624"/>
                      <a:pt x="1836" y="1335"/>
                    </a:cubicBezTo>
                    <a:cubicBezTo>
                      <a:pt x="1969" y="1202"/>
                      <a:pt x="2114" y="1068"/>
                      <a:pt x="2248" y="935"/>
                    </a:cubicBezTo>
                    <a:cubicBezTo>
                      <a:pt x="2258" y="879"/>
                      <a:pt x="2258" y="834"/>
                      <a:pt x="2270" y="779"/>
                    </a:cubicBezTo>
                    <a:lnTo>
                      <a:pt x="2270" y="779"/>
                    </a:lnTo>
                    <a:cubicBezTo>
                      <a:pt x="1991" y="1046"/>
                      <a:pt x="1702" y="1313"/>
                      <a:pt x="1435" y="1602"/>
                    </a:cubicBezTo>
                    <a:cubicBezTo>
                      <a:pt x="1647" y="1269"/>
                      <a:pt x="1858" y="935"/>
                      <a:pt x="2070" y="612"/>
                    </a:cubicBezTo>
                    <a:cubicBezTo>
                      <a:pt x="2147" y="490"/>
                      <a:pt x="2236" y="367"/>
                      <a:pt x="2325" y="234"/>
                    </a:cubicBezTo>
                    <a:cubicBezTo>
                      <a:pt x="2337" y="167"/>
                      <a:pt x="2347" y="90"/>
                      <a:pt x="235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8"/>
              <p:cNvSpPr/>
              <p:nvPr/>
            </p:nvSpPr>
            <p:spPr>
              <a:xfrm>
                <a:off x="2717060" y="2219324"/>
                <a:ext cx="35725" cy="20584"/>
              </a:xfrm>
              <a:custGeom>
                <a:avLst/>
                <a:gdLst/>
                <a:ahLst/>
                <a:cxnLst/>
                <a:rect l="l" t="t" r="r" b="b"/>
                <a:pathLst>
                  <a:path w="1024" h="590" extrusionOk="0">
                    <a:moveTo>
                      <a:pt x="1024" y="0"/>
                    </a:moveTo>
                    <a:lnTo>
                      <a:pt x="1024" y="0"/>
                    </a:lnTo>
                    <a:cubicBezTo>
                      <a:pt x="680" y="200"/>
                      <a:pt x="346" y="389"/>
                      <a:pt x="1" y="589"/>
                    </a:cubicBezTo>
                    <a:cubicBezTo>
                      <a:pt x="401" y="467"/>
                      <a:pt x="746" y="334"/>
                      <a:pt x="102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8"/>
              <p:cNvSpPr/>
              <p:nvPr/>
            </p:nvSpPr>
            <p:spPr>
              <a:xfrm>
                <a:off x="2430696" y="2369868"/>
                <a:ext cx="111431" cy="206080"/>
              </a:xfrm>
              <a:custGeom>
                <a:avLst/>
                <a:gdLst/>
                <a:ahLst/>
                <a:cxnLst/>
                <a:rect l="l" t="t" r="r" b="b"/>
                <a:pathLst>
                  <a:path w="3194" h="5907" extrusionOk="0">
                    <a:moveTo>
                      <a:pt x="3193" y="1"/>
                    </a:moveTo>
                    <a:lnTo>
                      <a:pt x="3193" y="1"/>
                    </a:lnTo>
                    <a:cubicBezTo>
                      <a:pt x="2915" y="323"/>
                      <a:pt x="2648" y="668"/>
                      <a:pt x="2447" y="1057"/>
                    </a:cubicBezTo>
                    <a:cubicBezTo>
                      <a:pt x="2270" y="1391"/>
                      <a:pt x="2148" y="1769"/>
                      <a:pt x="2003" y="2136"/>
                    </a:cubicBezTo>
                    <a:cubicBezTo>
                      <a:pt x="1858" y="2503"/>
                      <a:pt x="1669" y="2848"/>
                      <a:pt x="1469" y="3182"/>
                    </a:cubicBezTo>
                    <a:cubicBezTo>
                      <a:pt x="1269" y="3515"/>
                      <a:pt x="1058" y="3837"/>
                      <a:pt x="857" y="4171"/>
                    </a:cubicBezTo>
                    <a:cubicBezTo>
                      <a:pt x="668" y="4494"/>
                      <a:pt x="479" y="4816"/>
                      <a:pt x="301" y="5161"/>
                    </a:cubicBezTo>
                    <a:cubicBezTo>
                      <a:pt x="201" y="5350"/>
                      <a:pt x="101" y="5550"/>
                      <a:pt x="1" y="5750"/>
                    </a:cubicBezTo>
                    <a:lnTo>
                      <a:pt x="34" y="5906"/>
                    </a:lnTo>
                    <a:cubicBezTo>
                      <a:pt x="235" y="5506"/>
                      <a:pt x="435" y="5105"/>
                      <a:pt x="657" y="4716"/>
                    </a:cubicBezTo>
                    <a:cubicBezTo>
                      <a:pt x="1035" y="4049"/>
                      <a:pt x="1480" y="3426"/>
                      <a:pt x="1825" y="2737"/>
                    </a:cubicBezTo>
                    <a:cubicBezTo>
                      <a:pt x="2003" y="2403"/>
                      <a:pt x="2125" y="2036"/>
                      <a:pt x="2270" y="1680"/>
                    </a:cubicBezTo>
                    <a:cubicBezTo>
                      <a:pt x="2425" y="1313"/>
                      <a:pt x="2603" y="968"/>
                      <a:pt x="2826" y="656"/>
                    </a:cubicBezTo>
                    <a:cubicBezTo>
                      <a:pt x="2904" y="545"/>
                      <a:pt x="2993" y="434"/>
                      <a:pt x="3070" y="323"/>
                    </a:cubicBezTo>
                    <a:cubicBezTo>
                      <a:pt x="3115" y="212"/>
                      <a:pt x="3159" y="112"/>
                      <a:pt x="319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8"/>
              <p:cNvSpPr/>
              <p:nvPr/>
            </p:nvSpPr>
            <p:spPr>
              <a:xfrm>
                <a:off x="2374839" y="2052454"/>
                <a:ext cx="92766" cy="544071"/>
              </a:xfrm>
              <a:custGeom>
                <a:avLst/>
                <a:gdLst/>
                <a:ahLst/>
                <a:cxnLst/>
                <a:rect l="l" t="t" r="r" b="b"/>
                <a:pathLst>
                  <a:path w="2659" h="15595" extrusionOk="0">
                    <a:moveTo>
                      <a:pt x="245" y="1"/>
                    </a:moveTo>
                    <a:lnTo>
                      <a:pt x="0" y="189"/>
                    </a:lnTo>
                    <a:cubicBezTo>
                      <a:pt x="89" y="312"/>
                      <a:pt x="178" y="456"/>
                      <a:pt x="256" y="590"/>
                    </a:cubicBezTo>
                    <a:lnTo>
                      <a:pt x="489" y="1024"/>
                    </a:lnTo>
                    <a:cubicBezTo>
                      <a:pt x="634" y="1313"/>
                      <a:pt x="768" y="1613"/>
                      <a:pt x="890" y="1914"/>
                    </a:cubicBezTo>
                    <a:cubicBezTo>
                      <a:pt x="1146" y="2525"/>
                      <a:pt x="1357" y="3137"/>
                      <a:pt x="1546" y="3771"/>
                    </a:cubicBezTo>
                    <a:cubicBezTo>
                      <a:pt x="1635" y="4082"/>
                      <a:pt x="1724" y="4405"/>
                      <a:pt x="1802" y="4717"/>
                    </a:cubicBezTo>
                    <a:cubicBezTo>
                      <a:pt x="1869" y="5039"/>
                      <a:pt x="1947" y="5350"/>
                      <a:pt x="1980" y="5673"/>
                    </a:cubicBezTo>
                    <a:cubicBezTo>
                      <a:pt x="2002" y="5839"/>
                      <a:pt x="2036" y="5995"/>
                      <a:pt x="2046" y="6162"/>
                    </a:cubicBezTo>
                    <a:lnTo>
                      <a:pt x="2091" y="6652"/>
                    </a:lnTo>
                    <a:cubicBezTo>
                      <a:pt x="2091" y="6729"/>
                      <a:pt x="2103" y="6818"/>
                      <a:pt x="2103" y="6896"/>
                    </a:cubicBezTo>
                    <a:lnTo>
                      <a:pt x="2113" y="7141"/>
                    </a:lnTo>
                    <a:lnTo>
                      <a:pt x="2147" y="7631"/>
                    </a:lnTo>
                    <a:cubicBezTo>
                      <a:pt x="2192" y="8943"/>
                      <a:pt x="2158" y="10266"/>
                      <a:pt x="2091" y="11590"/>
                    </a:cubicBezTo>
                    <a:cubicBezTo>
                      <a:pt x="2024" y="12902"/>
                      <a:pt x="1925" y="14226"/>
                      <a:pt x="1791" y="15527"/>
                    </a:cubicBezTo>
                    <a:lnTo>
                      <a:pt x="2380" y="15594"/>
                    </a:lnTo>
                    <a:cubicBezTo>
                      <a:pt x="2491" y="14259"/>
                      <a:pt x="2570" y="12935"/>
                      <a:pt x="2603" y="11601"/>
                    </a:cubicBezTo>
                    <a:cubicBezTo>
                      <a:pt x="2647" y="10278"/>
                      <a:pt x="2659" y="8943"/>
                      <a:pt x="2592" y="7619"/>
                    </a:cubicBezTo>
                    <a:lnTo>
                      <a:pt x="2558" y="7119"/>
                    </a:lnTo>
                    <a:lnTo>
                      <a:pt x="2536" y="6863"/>
                    </a:lnTo>
                    <a:cubicBezTo>
                      <a:pt x="2536" y="6785"/>
                      <a:pt x="2525" y="6696"/>
                      <a:pt x="2514" y="6618"/>
                    </a:cubicBezTo>
                    <a:lnTo>
                      <a:pt x="2458" y="6118"/>
                    </a:lnTo>
                    <a:cubicBezTo>
                      <a:pt x="2447" y="5951"/>
                      <a:pt x="2414" y="5784"/>
                      <a:pt x="2392" y="5617"/>
                    </a:cubicBezTo>
                    <a:cubicBezTo>
                      <a:pt x="2347" y="5283"/>
                      <a:pt x="2258" y="4950"/>
                      <a:pt x="2192" y="4616"/>
                    </a:cubicBezTo>
                    <a:cubicBezTo>
                      <a:pt x="2103" y="4294"/>
                      <a:pt x="2002" y="3982"/>
                      <a:pt x="1902" y="3659"/>
                    </a:cubicBezTo>
                    <a:cubicBezTo>
                      <a:pt x="1702" y="3026"/>
                      <a:pt x="1468" y="2392"/>
                      <a:pt x="1201" y="1780"/>
                    </a:cubicBezTo>
                    <a:cubicBezTo>
                      <a:pt x="1068" y="1480"/>
                      <a:pt x="934" y="1168"/>
                      <a:pt x="779" y="879"/>
                    </a:cubicBezTo>
                    <a:cubicBezTo>
                      <a:pt x="612" y="579"/>
                      <a:pt x="456" y="290"/>
                      <a:pt x="24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8"/>
              <p:cNvSpPr/>
              <p:nvPr/>
            </p:nvSpPr>
            <p:spPr>
              <a:xfrm>
                <a:off x="2259184" y="2066025"/>
                <a:ext cx="209988" cy="558026"/>
              </a:xfrm>
              <a:custGeom>
                <a:avLst/>
                <a:gdLst/>
                <a:ahLst/>
                <a:cxnLst/>
                <a:rect l="l" t="t" r="r" b="b"/>
                <a:pathLst>
                  <a:path w="6019" h="15995" extrusionOk="0">
                    <a:moveTo>
                      <a:pt x="435" y="1"/>
                    </a:moveTo>
                    <a:cubicBezTo>
                      <a:pt x="357" y="134"/>
                      <a:pt x="12" y="757"/>
                      <a:pt x="12" y="1591"/>
                    </a:cubicBezTo>
                    <a:cubicBezTo>
                      <a:pt x="1" y="2514"/>
                      <a:pt x="257" y="3493"/>
                      <a:pt x="401" y="4795"/>
                    </a:cubicBezTo>
                    <a:cubicBezTo>
                      <a:pt x="546" y="6107"/>
                      <a:pt x="735" y="6229"/>
                      <a:pt x="1157" y="7230"/>
                    </a:cubicBezTo>
                    <a:cubicBezTo>
                      <a:pt x="1580" y="8231"/>
                      <a:pt x="2726" y="9810"/>
                      <a:pt x="3238" y="11134"/>
                    </a:cubicBezTo>
                    <a:cubicBezTo>
                      <a:pt x="3749" y="12447"/>
                      <a:pt x="4427" y="14170"/>
                      <a:pt x="4661" y="14827"/>
                    </a:cubicBezTo>
                    <a:cubicBezTo>
                      <a:pt x="4894" y="15483"/>
                      <a:pt x="4950" y="15939"/>
                      <a:pt x="4950" y="15939"/>
                    </a:cubicBezTo>
                    <a:lnTo>
                      <a:pt x="5217" y="15994"/>
                    </a:lnTo>
                    <a:cubicBezTo>
                      <a:pt x="5217" y="15994"/>
                      <a:pt x="6018" y="15371"/>
                      <a:pt x="5873" y="13792"/>
                    </a:cubicBezTo>
                    <a:cubicBezTo>
                      <a:pt x="5729" y="12213"/>
                      <a:pt x="5084" y="10600"/>
                      <a:pt x="4894" y="9533"/>
                    </a:cubicBezTo>
                    <a:cubicBezTo>
                      <a:pt x="4706" y="8465"/>
                      <a:pt x="4472" y="7475"/>
                      <a:pt x="4083" y="6674"/>
                    </a:cubicBezTo>
                    <a:cubicBezTo>
                      <a:pt x="3705" y="5885"/>
                      <a:pt x="2447" y="3771"/>
                      <a:pt x="1802" y="2659"/>
                    </a:cubicBezTo>
                    <a:cubicBezTo>
                      <a:pt x="1169" y="1535"/>
                      <a:pt x="690" y="1002"/>
                      <a:pt x="591" y="601"/>
                    </a:cubicBezTo>
                    <a:cubicBezTo>
                      <a:pt x="512" y="279"/>
                      <a:pt x="479" y="79"/>
                      <a:pt x="457" y="12"/>
                    </a:cubicBezTo>
                    <a:cubicBezTo>
                      <a:pt x="457" y="1"/>
                      <a:pt x="445" y="1"/>
                      <a:pt x="43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8"/>
              <p:cNvSpPr/>
              <p:nvPr/>
            </p:nvSpPr>
            <p:spPr>
              <a:xfrm>
                <a:off x="2273942" y="2239490"/>
                <a:ext cx="144783" cy="327524"/>
              </a:xfrm>
              <a:custGeom>
                <a:avLst/>
                <a:gdLst/>
                <a:ahLst/>
                <a:cxnLst/>
                <a:rect l="l" t="t" r="r" b="b"/>
                <a:pathLst>
                  <a:path w="4150" h="9388" extrusionOk="0">
                    <a:moveTo>
                      <a:pt x="0" y="1"/>
                    </a:moveTo>
                    <a:lnTo>
                      <a:pt x="0" y="1"/>
                    </a:lnTo>
                    <a:cubicBezTo>
                      <a:pt x="134" y="1146"/>
                      <a:pt x="334" y="1301"/>
                      <a:pt x="734" y="2258"/>
                    </a:cubicBezTo>
                    <a:cubicBezTo>
                      <a:pt x="1157" y="3259"/>
                      <a:pt x="2303" y="4838"/>
                      <a:pt x="2815" y="6162"/>
                    </a:cubicBezTo>
                    <a:cubicBezTo>
                      <a:pt x="3226" y="7230"/>
                      <a:pt x="3760" y="8575"/>
                      <a:pt x="4071" y="9388"/>
                    </a:cubicBezTo>
                    <a:cubicBezTo>
                      <a:pt x="4138" y="8898"/>
                      <a:pt x="4149" y="8187"/>
                      <a:pt x="3971" y="7285"/>
                    </a:cubicBezTo>
                    <a:cubicBezTo>
                      <a:pt x="3604" y="5473"/>
                      <a:pt x="3470" y="5962"/>
                      <a:pt x="3171" y="4538"/>
                    </a:cubicBezTo>
                    <a:cubicBezTo>
                      <a:pt x="2859" y="3115"/>
                      <a:pt x="2770" y="3626"/>
                      <a:pt x="2081" y="2492"/>
                    </a:cubicBezTo>
                    <a:cubicBezTo>
                      <a:pt x="1391" y="1368"/>
                      <a:pt x="1268" y="1568"/>
                      <a:pt x="757" y="913"/>
                    </a:cubicBezTo>
                    <a:cubicBezTo>
                      <a:pt x="534" y="634"/>
                      <a:pt x="245" y="2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8"/>
              <p:cNvSpPr/>
              <p:nvPr/>
            </p:nvSpPr>
            <p:spPr>
              <a:xfrm>
                <a:off x="2389178" y="2274797"/>
                <a:ext cx="62518" cy="347340"/>
              </a:xfrm>
              <a:custGeom>
                <a:avLst/>
                <a:gdLst/>
                <a:ahLst/>
                <a:cxnLst/>
                <a:rect l="l" t="t" r="r" b="b"/>
                <a:pathLst>
                  <a:path w="1792" h="9956" extrusionOk="0">
                    <a:moveTo>
                      <a:pt x="1" y="0"/>
                    </a:moveTo>
                    <a:cubicBezTo>
                      <a:pt x="34" y="134"/>
                      <a:pt x="68" y="267"/>
                      <a:pt x="112" y="401"/>
                    </a:cubicBezTo>
                    <a:cubicBezTo>
                      <a:pt x="190" y="623"/>
                      <a:pt x="279" y="846"/>
                      <a:pt x="345" y="1080"/>
                    </a:cubicBezTo>
                    <a:cubicBezTo>
                      <a:pt x="412" y="1313"/>
                      <a:pt x="446" y="1557"/>
                      <a:pt x="468" y="1791"/>
                    </a:cubicBezTo>
                    <a:cubicBezTo>
                      <a:pt x="513" y="2281"/>
                      <a:pt x="557" y="2770"/>
                      <a:pt x="634" y="3248"/>
                    </a:cubicBezTo>
                    <a:cubicBezTo>
                      <a:pt x="723" y="3727"/>
                      <a:pt x="857" y="4182"/>
                      <a:pt x="1002" y="4639"/>
                    </a:cubicBezTo>
                    <a:cubicBezTo>
                      <a:pt x="1146" y="5084"/>
                      <a:pt x="1302" y="5539"/>
                      <a:pt x="1413" y="6006"/>
                    </a:cubicBezTo>
                    <a:cubicBezTo>
                      <a:pt x="1536" y="6473"/>
                      <a:pt x="1625" y="6952"/>
                      <a:pt x="1680" y="7430"/>
                    </a:cubicBezTo>
                    <a:cubicBezTo>
                      <a:pt x="1769" y="8275"/>
                      <a:pt x="1724" y="9187"/>
                      <a:pt x="1213" y="9888"/>
                    </a:cubicBezTo>
                    <a:cubicBezTo>
                      <a:pt x="1224" y="9933"/>
                      <a:pt x="1224" y="9955"/>
                      <a:pt x="1224" y="9955"/>
                    </a:cubicBezTo>
                    <a:lnTo>
                      <a:pt x="1235" y="9955"/>
                    </a:lnTo>
                    <a:cubicBezTo>
                      <a:pt x="1658" y="9399"/>
                      <a:pt x="1791" y="8653"/>
                      <a:pt x="1769" y="7953"/>
                    </a:cubicBezTo>
                    <a:cubicBezTo>
                      <a:pt x="1758" y="7474"/>
                      <a:pt x="1692" y="6997"/>
                      <a:pt x="1603" y="6529"/>
                    </a:cubicBezTo>
                    <a:cubicBezTo>
                      <a:pt x="1502" y="6051"/>
                      <a:pt x="1380" y="5584"/>
                      <a:pt x="1224" y="5128"/>
                    </a:cubicBezTo>
                    <a:cubicBezTo>
                      <a:pt x="1079" y="4661"/>
                      <a:pt x="913" y="4204"/>
                      <a:pt x="802" y="3727"/>
                    </a:cubicBezTo>
                    <a:cubicBezTo>
                      <a:pt x="679" y="3248"/>
                      <a:pt x="624" y="2748"/>
                      <a:pt x="568" y="2259"/>
                    </a:cubicBezTo>
                    <a:cubicBezTo>
                      <a:pt x="523" y="1780"/>
                      <a:pt x="490" y="1302"/>
                      <a:pt x="335" y="835"/>
                    </a:cubicBezTo>
                    <a:lnTo>
                      <a:pt x="134" y="267"/>
                    </a:lnTo>
                    <a:cubicBezTo>
                      <a:pt x="90" y="178"/>
                      <a:pt x="45" y="101"/>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8"/>
              <p:cNvSpPr/>
              <p:nvPr/>
            </p:nvSpPr>
            <p:spPr>
              <a:xfrm>
                <a:off x="2379898" y="2258888"/>
                <a:ext cx="59379" cy="351178"/>
              </a:xfrm>
              <a:custGeom>
                <a:avLst/>
                <a:gdLst/>
                <a:ahLst/>
                <a:cxnLst/>
                <a:rect l="l" t="t" r="r" b="b"/>
                <a:pathLst>
                  <a:path w="1702" h="10066" extrusionOk="0">
                    <a:moveTo>
                      <a:pt x="0" y="1"/>
                    </a:moveTo>
                    <a:lnTo>
                      <a:pt x="0" y="1"/>
                    </a:lnTo>
                    <a:cubicBezTo>
                      <a:pt x="178" y="646"/>
                      <a:pt x="356" y="1279"/>
                      <a:pt x="467" y="1936"/>
                    </a:cubicBezTo>
                    <a:cubicBezTo>
                      <a:pt x="601" y="2670"/>
                      <a:pt x="656" y="3415"/>
                      <a:pt x="823" y="4138"/>
                    </a:cubicBezTo>
                    <a:cubicBezTo>
                      <a:pt x="989" y="4872"/>
                      <a:pt x="1190" y="5595"/>
                      <a:pt x="1379" y="6318"/>
                    </a:cubicBezTo>
                    <a:cubicBezTo>
                      <a:pt x="1434" y="6496"/>
                      <a:pt x="1479" y="6674"/>
                      <a:pt x="1523" y="6852"/>
                    </a:cubicBezTo>
                    <a:cubicBezTo>
                      <a:pt x="1568" y="7041"/>
                      <a:pt x="1612" y="7230"/>
                      <a:pt x="1612" y="7430"/>
                    </a:cubicBezTo>
                    <a:cubicBezTo>
                      <a:pt x="1612" y="7597"/>
                      <a:pt x="1590" y="7775"/>
                      <a:pt x="1579" y="7942"/>
                    </a:cubicBezTo>
                    <a:cubicBezTo>
                      <a:pt x="1557" y="8120"/>
                      <a:pt x="1557" y="8298"/>
                      <a:pt x="1579" y="8476"/>
                    </a:cubicBezTo>
                    <a:cubicBezTo>
                      <a:pt x="1612" y="8820"/>
                      <a:pt x="1668" y="9176"/>
                      <a:pt x="1590" y="9521"/>
                    </a:cubicBezTo>
                    <a:cubicBezTo>
                      <a:pt x="1557" y="9688"/>
                      <a:pt x="1490" y="9843"/>
                      <a:pt x="1412" y="9988"/>
                    </a:cubicBezTo>
                    <a:cubicBezTo>
                      <a:pt x="1412" y="10011"/>
                      <a:pt x="1424" y="10033"/>
                      <a:pt x="1424" y="10066"/>
                    </a:cubicBezTo>
                    <a:cubicBezTo>
                      <a:pt x="1479" y="9977"/>
                      <a:pt x="1523" y="9888"/>
                      <a:pt x="1557" y="9799"/>
                    </a:cubicBezTo>
                    <a:cubicBezTo>
                      <a:pt x="1679" y="9499"/>
                      <a:pt x="1701" y="9176"/>
                      <a:pt x="1668" y="8854"/>
                    </a:cubicBezTo>
                    <a:cubicBezTo>
                      <a:pt x="1657" y="8676"/>
                      <a:pt x="1624" y="8498"/>
                      <a:pt x="1612" y="8309"/>
                    </a:cubicBezTo>
                    <a:cubicBezTo>
                      <a:pt x="1602" y="8131"/>
                      <a:pt x="1624" y="7953"/>
                      <a:pt x="1646" y="7764"/>
                    </a:cubicBezTo>
                    <a:cubicBezTo>
                      <a:pt x="1657" y="7586"/>
                      <a:pt x="1668" y="7408"/>
                      <a:pt x="1646" y="7230"/>
                    </a:cubicBezTo>
                    <a:cubicBezTo>
                      <a:pt x="1624" y="7052"/>
                      <a:pt x="1579" y="6874"/>
                      <a:pt x="1535" y="6696"/>
                    </a:cubicBezTo>
                    <a:cubicBezTo>
                      <a:pt x="1335" y="5962"/>
                      <a:pt x="1134" y="5217"/>
                      <a:pt x="957" y="4483"/>
                    </a:cubicBezTo>
                    <a:cubicBezTo>
                      <a:pt x="856" y="4104"/>
                      <a:pt x="779" y="3726"/>
                      <a:pt x="723" y="3348"/>
                    </a:cubicBezTo>
                    <a:cubicBezTo>
                      <a:pt x="667" y="2970"/>
                      <a:pt x="623" y="2592"/>
                      <a:pt x="567" y="2214"/>
                    </a:cubicBezTo>
                    <a:cubicBezTo>
                      <a:pt x="467" y="1513"/>
                      <a:pt x="289" y="824"/>
                      <a:pt x="89" y="145"/>
                    </a:cubicBezTo>
                    <a:cubicBezTo>
                      <a:pt x="55" y="100"/>
                      <a:pt x="33" y="56"/>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8"/>
              <p:cNvSpPr/>
              <p:nvPr/>
            </p:nvSpPr>
            <p:spPr>
              <a:xfrm>
                <a:off x="2416740" y="2339619"/>
                <a:ext cx="43121" cy="267762"/>
              </a:xfrm>
              <a:custGeom>
                <a:avLst/>
                <a:gdLst/>
                <a:ahLst/>
                <a:cxnLst/>
                <a:rect l="l" t="t" r="r" b="b"/>
                <a:pathLst>
                  <a:path w="1236" h="7675" extrusionOk="0">
                    <a:moveTo>
                      <a:pt x="0" y="0"/>
                    </a:moveTo>
                    <a:cubicBezTo>
                      <a:pt x="0" y="490"/>
                      <a:pt x="34" y="967"/>
                      <a:pt x="111" y="1457"/>
                    </a:cubicBezTo>
                    <a:cubicBezTo>
                      <a:pt x="223" y="2180"/>
                      <a:pt x="378" y="2903"/>
                      <a:pt x="590" y="3604"/>
                    </a:cubicBezTo>
                    <a:cubicBezTo>
                      <a:pt x="801" y="4304"/>
                      <a:pt x="1090" y="4994"/>
                      <a:pt x="1135" y="5728"/>
                    </a:cubicBezTo>
                    <a:cubicBezTo>
                      <a:pt x="1157" y="6106"/>
                      <a:pt x="1112" y="6473"/>
                      <a:pt x="1102" y="6851"/>
                    </a:cubicBezTo>
                    <a:cubicBezTo>
                      <a:pt x="1079" y="7118"/>
                      <a:pt x="1079" y="7396"/>
                      <a:pt x="1068" y="7674"/>
                    </a:cubicBezTo>
                    <a:lnTo>
                      <a:pt x="1135" y="7541"/>
                    </a:lnTo>
                    <a:cubicBezTo>
                      <a:pt x="1135" y="7408"/>
                      <a:pt x="1146" y="7274"/>
                      <a:pt x="1146" y="7151"/>
                    </a:cubicBezTo>
                    <a:cubicBezTo>
                      <a:pt x="1168" y="6773"/>
                      <a:pt x="1201" y="6395"/>
                      <a:pt x="1213" y="6028"/>
                    </a:cubicBezTo>
                    <a:cubicBezTo>
                      <a:pt x="1235" y="5283"/>
                      <a:pt x="991" y="4593"/>
                      <a:pt x="757" y="3904"/>
                    </a:cubicBezTo>
                    <a:cubicBezTo>
                      <a:pt x="534" y="3192"/>
                      <a:pt x="356" y="2469"/>
                      <a:pt x="223" y="1735"/>
                    </a:cubicBezTo>
                    <a:cubicBezTo>
                      <a:pt x="145" y="1246"/>
                      <a:pt x="89" y="756"/>
                      <a:pt x="67" y="256"/>
                    </a:cubicBezTo>
                    <a:cubicBezTo>
                      <a:pt x="45" y="167"/>
                      <a:pt x="22" y="78"/>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8"/>
              <p:cNvSpPr/>
              <p:nvPr/>
            </p:nvSpPr>
            <p:spPr>
              <a:xfrm>
                <a:off x="2354255" y="2213882"/>
                <a:ext cx="69112" cy="371761"/>
              </a:xfrm>
              <a:custGeom>
                <a:avLst/>
                <a:gdLst/>
                <a:ahLst/>
                <a:cxnLst/>
                <a:rect l="l" t="t" r="r" b="b"/>
                <a:pathLst>
                  <a:path w="1981" h="10656" extrusionOk="0">
                    <a:moveTo>
                      <a:pt x="1" y="1"/>
                    </a:moveTo>
                    <a:lnTo>
                      <a:pt x="1" y="1"/>
                    </a:lnTo>
                    <a:cubicBezTo>
                      <a:pt x="12" y="78"/>
                      <a:pt x="12" y="156"/>
                      <a:pt x="34" y="223"/>
                    </a:cubicBezTo>
                    <a:cubicBezTo>
                      <a:pt x="90" y="668"/>
                      <a:pt x="190" y="1101"/>
                      <a:pt x="323" y="1535"/>
                    </a:cubicBezTo>
                    <a:cubicBezTo>
                      <a:pt x="457" y="1969"/>
                      <a:pt x="624" y="2391"/>
                      <a:pt x="735" y="2848"/>
                    </a:cubicBezTo>
                    <a:cubicBezTo>
                      <a:pt x="835" y="3303"/>
                      <a:pt x="891" y="3771"/>
                      <a:pt x="968" y="4238"/>
                    </a:cubicBezTo>
                    <a:cubicBezTo>
                      <a:pt x="1046" y="4705"/>
                      <a:pt x="1135" y="5161"/>
                      <a:pt x="1235" y="5617"/>
                    </a:cubicBezTo>
                    <a:cubicBezTo>
                      <a:pt x="1336" y="6073"/>
                      <a:pt x="1435" y="6518"/>
                      <a:pt x="1547" y="6974"/>
                    </a:cubicBezTo>
                    <a:cubicBezTo>
                      <a:pt x="1647" y="7419"/>
                      <a:pt x="1791" y="7875"/>
                      <a:pt x="1825" y="8342"/>
                    </a:cubicBezTo>
                    <a:cubicBezTo>
                      <a:pt x="1836" y="8565"/>
                      <a:pt x="1813" y="8787"/>
                      <a:pt x="1769" y="9010"/>
                    </a:cubicBezTo>
                    <a:cubicBezTo>
                      <a:pt x="1736" y="9232"/>
                      <a:pt x="1714" y="9432"/>
                      <a:pt x="1747" y="9655"/>
                    </a:cubicBezTo>
                    <a:cubicBezTo>
                      <a:pt x="1791" y="9944"/>
                      <a:pt x="1914" y="10244"/>
                      <a:pt x="1925" y="10533"/>
                    </a:cubicBezTo>
                    <a:cubicBezTo>
                      <a:pt x="1925" y="10555"/>
                      <a:pt x="1936" y="10567"/>
                      <a:pt x="1936" y="10589"/>
                    </a:cubicBezTo>
                    <a:lnTo>
                      <a:pt x="1969" y="10656"/>
                    </a:lnTo>
                    <a:cubicBezTo>
                      <a:pt x="1981" y="10500"/>
                      <a:pt x="1947" y="10333"/>
                      <a:pt x="1914" y="10177"/>
                    </a:cubicBezTo>
                    <a:cubicBezTo>
                      <a:pt x="1869" y="9954"/>
                      <a:pt x="1791" y="9721"/>
                      <a:pt x="1781" y="9487"/>
                    </a:cubicBezTo>
                    <a:cubicBezTo>
                      <a:pt x="1769" y="9265"/>
                      <a:pt x="1825" y="9042"/>
                      <a:pt x="1858" y="8809"/>
                    </a:cubicBezTo>
                    <a:cubicBezTo>
                      <a:pt x="1936" y="8375"/>
                      <a:pt x="1836" y="7942"/>
                      <a:pt x="1736" y="7508"/>
                    </a:cubicBezTo>
                    <a:cubicBezTo>
                      <a:pt x="1613" y="7040"/>
                      <a:pt x="1502" y="6585"/>
                      <a:pt x="1402" y="6118"/>
                    </a:cubicBezTo>
                    <a:cubicBezTo>
                      <a:pt x="1291" y="5651"/>
                      <a:pt x="1202" y="5184"/>
                      <a:pt x="1113" y="4716"/>
                    </a:cubicBezTo>
                    <a:cubicBezTo>
                      <a:pt x="1024" y="4249"/>
                      <a:pt x="957" y="3782"/>
                      <a:pt x="879" y="3315"/>
                    </a:cubicBezTo>
                    <a:cubicBezTo>
                      <a:pt x="846" y="3081"/>
                      <a:pt x="802" y="2859"/>
                      <a:pt x="735" y="2636"/>
                    </a:cubicBezTo>
                    <a:cubicBezTo>
                      <a:pt x="679" y="2414"/>
                      <a:pt x="602" y="2191"/>
                      <a:pt x="523" y="1969"/>
                    </a:cubicBezTo>
                    <a:cubicBezTo>
                      <a:pt x="368" y="1535"/>
                      <a:pt x="234" y="1091"/>
                      <a:pt x="145" y="646"/>
                    </a:cubicBezTo>
                    <a:cubicBezTo>
                      <a:pt x="112" y="456"/>
                      <a:pt x="78" y="278"/>
                      <a:pt x="56" y="90"/>
                    </a:cubicBezTo>
                    <a:cubicBezTo>
                      <a:pt x="34" y="56"/>
                      <a:pt x="12" y="3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8"/>
              <p:cNvSpPr/>
              <p:nvPr/>
            </p:nvSpPr>
            <p:spPr>
              <a:xfrm>
                <a:off x="2263057" y="2090098"/>
                <a:ext cx="115687" cy="381076"/>
              </a:xfrm>
              <a:custGeom>
                <a:avLst/>
                <a:gdLst/>
                <a:ahLst/>
                <a:cxnLst/>
                <a:rect l="l" t="t" r="r" b="b"/>
                <a:pathLst>
                  <a:path w="3316" h="10923" extrusionOk="0">
                    <a:moveTo>
                      <a:pt x="35" y="0"/>
                    </a:moveTo>
                    <a:cubicBezTo>
                      <a:pt x="23" y="45"/>
                      <a:pt x="12" y="78"/>
                      <a:pt x="1" y="123"/>
                    </a:cubicBezTo>
                    <a:cubicBezTo>
                      <a:pt x="79" y="467"/>
                      <a:pt x="179" y="813"/>
                      <a:pt x="279" y="1146"/>
                    </a:cubicBezTo>
                    <a:cubicBezTo>
                      <a:pt x="413" y="1569"/>
                      <a:pt x="535" y="2002"/>
                      <a:pt x="624" y="2436"/>
                    </a:cubicBezTo>
                    <a:cubicBezTo>
                      <a:pt x="702" y="2859"/>
                      <a:pt x="757" y="3282"/>
                      <a:pt x="846" y="3704"/>
                    </a:cubicBezTo>
                    <a:cubicBezTo>
                      <a:pt x="924" y="4105"/>
                      <a:pt x="1024" y="4505"/>
                      <a:pt x="1202" y="4883"/>
                    </a:cubicBezTo>
                    <a:cubicBezTo>
                      <a:pt x="1380" y="5272"/>
                      <a:pt x="1636" y="5628"/>
                      <a:pt x="1792" y="6040"/>
                    </a:cubicBezTo>
                    <a:cubicBezTo>
                      <a:pt x="1948" y="6440"/>
                      <a:pt x="2025" y="6863"/>
                      <a:pt x="2103" y="7296"/>
                    </a:cubicBezTo>
                    <a:cubicBezTo>
                      <a:pt x="2181" y="7708"/>
                      <a:pt x="2270" y="8119"/>
                      <a:pt x="2415" y="8520"/>
                    </a:cubicBezTo>
                    <a:cubicBezTo>
                      <a:pt x="2626" y="9110"/>
                      <a:pt x="2915" y="9688"/>
                      <a:pt x="3071" y="10299"/>
                    </a:cubicBezTo>
                    <a:cubicBezTo>
                      <a:pt x="3093" y="10344"/>
                      <a:pt x="3104" y="10400"/>
                      <a:pt x="3127" y="10444"/>
                    </a:cubicBezTo>
                    <a:cubicBezTo>
                      <a:pt x="3182" y="10600"/>
                      <a:pt x="3248" y="10756"/>
                      <a:pt x="3315" y="10922"/>
                    </a:cubicBezTo>
                    <a:cubicBezTo>
                      <a:pt x="3305" y="10878"/>
                      <a:pt x="3293" y="10822"/>
                      <a:pt x="3282" y="10778"/>
                    </a:cubicBezTo>
                    <a:cubicBezTo>
                      <a:pt x="3171" y="10355"/>
                      <a:pt x="3048" y="9943"/>
                      <a:pt x="2926" y="9532"/>
                    </a:cubicBezTo>
                    <a:cubicBezTo>
                      <a:pt x="2682" y="8698"/>
                      <a:pt x="2425" y="7852"/>
                      <a:pt x="2225" y="7007"/>
                    </a:cubicBezTo>
                    <a:cubicBezTo>
                      <a:pt x="2114" y="6574"/>
                      <a:pt x="2037" y="6140"/>
                      <a:pt x="1936" y="5706"/>
                    </a:cubicBezTo>
                    <a:cubicBezTo>
                      <a:pt x="1847" y="5284"/>
                      <a:pt x="1714" y="4883"/>
                      <a:pt x="1569" y="4471"/>
                    </a:cubicBezTo>
                    <a:cubicBezTo>
                      <a:pt x="1414" y="4071"/>
                      <a:pt x="1280" y="3660"/>
                      <a:pt x="1214" y="3226"/>
                    </a:cubicBezTo>
                    <a:cubicBezTo>
                      <a:pt x="1147" y="2792"/>
                      <a:pt x="1113" y="2358"/>
                      <a:pt x="1113" y="1913"/>
                    </a:cubicBezTo>
                    <a:cubicBezTo>
                      <a:pt x="1113" y="1624"/>
                      <a:pt x="1113" y="1335"/>
                      <a:pt x="1125" y="1035"/>
                    </a:cubicBezTo>
                    <a:cubicBezTo>
                      <a:pt x="1102" y="1001"/>
                      <a:pt x="1080" y="968"/>
                      <a:pt x="1058" y="946"/>
                    </a:cubicBezTo>
                    <a:lnTo>
                      <a:pt x="1058" y="1658"/>
                    </a:lnTo>
                    <a:cubicBezTo>
                      <a:pt x="1058" y="2503"/>
                      <a:pt x="1125" y="3359"/>
                      <a:pt x="1392" y="4160"/>
                    </a:cubicBezTo>
                    <a:cubicBezTo>
                      <a:pt x="1525" y="4560"/>
                      <a:pt x="1681" y="4961"/>
                      <a:pt x="1792" y="5361"/>
                    </a:cubicBezTo>
                    <a:cubicBezTo>
                      <a:pt x="1914" y="5773"/>
                      <a:pt x="1992" y="6206"/>
                      <a:pt x="2081" y="6618"/>
                    </a:cubicBezTo>
                    <a:cubicBezTo>
                      <a:pt x="2281" y="7464"/>
                      <a:pt x="2514" y="8297"/>
                      <a:pt x="2759" y="9132"/>
                    </a:cubicBezTo>
                    <a:lnTo>
                      <a:pt x="2860" y="9466"/>
                    </a:lnTo>
                    <a:cubicBezTo>
                      <a:pt x="2781" y="9276"/>
                      <a:pt x="2704" y="9098"/>
                      <a:pt x="2626" y="8909"/>
                    </a:cubicBezTo>
                    <a:cubicBezTo>
                      <a:pt x="2459" y="8509"/>
                      <a:pt x="2326" y="8109"/>
                      <a:pt x="2237" y="7686"/>
                    </a:cubicBezTo>
                    <a:cubicBezTo>
                      <a:pt x="2148" y="7274"/>
                      <a:pt x="2092" y="6863"/>
                      <a:pt x="1992" y="6451"/>
                    </a:cubicBezTo>
                    <a:cubicBezTo>
                      <a:pt x="1936" y="6251"/>
                      <a:pt x="1869" y="6051"/>
                      <a:pt x="1780" y="5862"/>
                    </a:cubicBezTo>
                    <a:cubicBezTo>
                      <a:pt x="1703" y="5672"/>
                      <a:pt x="1592" y="5495"/>
                      <a:pt x="1491" y="5317"/>
                    </a:cubicBezTo>
                    <a:cubicBezTo>
                      <a:pt x="1269" y="4950"/>
                      <a:pt x="1102" y="4560"/>
                      <a:pt x="1002" y="4149"/>
                    </a:cubicBezTo>
                    <a:cubicBezTo>
                      <a:pt x="891" y="3737"/>
                      <a:pt x="824" y="3315"/>
                      <a:pt x="757" y="2892"/>
                    </a:cubicBezTo>
                    <a:cubicBezTo>
                      <a:pt x="690" y="2469"/>
                      <a:pt x="601" y="2047"/>
                      <a:pt x="490" y="1636"/>
                    </a:cubicBezTo>
                    <a:cubicBezTo>
                      <a:pt x="368" y="1213"/>
                      <a:pt x="223" y="801"/>
                      <a:pt x="124" y="378"/>
                    </a:cubicBezTo>
                    <a:cubicBezTo>
                      <a:pt x="90" y="256"/>
                      <a:pt x="57" y="123"/>
                      <a:pt x="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8"/>
              <p:cNvSpPr/>
              <p:nvPr/>
            </p:nvSpPr>
            <p:spPr>
              <a:xfrm>
                <a:off x="2262289" y="2159561"/>
                <a:ext cx="82718" cy="240200"/>
              </a:xfrm>
              <a:custGeom>
                <a:avLst/>
                <a:gdLst/>
                <a:ahLst/>
                <a:cxnLst/>
                <a:rect l="l" t="t" r="r" b="b"/>
                <a:pathLst>
                  <a:path w="2371" h="6885" extrusionOk="0">
                    <a:moveTo>
                      <a:pt x="1" y="0"/>
                    </a:moveTo>
                    <a:cubicBezTo>
                      <a:pt x="23" y="167"/>
                      <a:pt x="57" y="345"/>
                      <a:pt x="79" y="523"/>
                    </a:cubicBezTo>
                    <a:cubicBezTo>
                      <a:pt x="134" y="701"/>
                      <a:pt x="212" y="890"/>
                      <a:pt x="290" y="1057"/>
                    </a:cubicBezTo>
                    <a:cubicBezTo>
                      <a:pt x="435" y="1380"/>
                      <a:pt x="579" y="1691"/>
                      <a:pt x="646" y="2035"/>
                    </a:cubicBezTo>
                    <a:cubicBezTo>
                      <a:pt x="712" y="2369"/>
                      <a:pt x="735" y="2703"/>
                      <a:pt x="791" y="3048"/>
                    </a:cubicBezTo>
                    <a:cubicBezTo>
                      <a:pt x="846" y="3370"/>
                      <a:pt x="935" y="3681"/>
                      <a:pt x="1068" y="3982"/>
                    </a:cubicBezTo>
                    <a:cubicBezTo>
                      <a:pt x="1313" y="4571"/>
                      <a:pt x="1658" y="5117"/>
                      <a:pt x="1914" y="5706"/>
                    </a:cubicBezTo>
                    <a:cubicBezTo>
                      <a:pt x="2059" y="6029"/>
                      <a:pt x="2181" y="6362"/>
                      <a:pt x="2270" y="6707"/>
                    </a:cubicBezTo>
                    <a:cubicBezTo>
                      <a:pt x="2303" y="6763"/>
                      <a:pt x="2336" y="6829"/>
                      <a:pt x="2370" y="6885"/>
                    </a:cubicBezTo>
                    <a:cubicBezTo>
                      <a:pt x="2292" y="6563"/>
                      <a:pt x="2203" y="6251"/>
                      <a:pt x="2081" y="5940"/>
                    </a:cubicBezTo>
                    <a:cubicBezTo>
                      <a:pt x="1847" y="5339"/>
                      <a:pt x="1513" y="4794"/>
                      <a:pt x="1224" y="4215"/>
                    </a:cubicBezTo>
                    <a:cubicBezTo>
                      <a:pt x="1091" y="3926"/>
                      <a:pt x="969" y="3637"/>
                      <a:pt x="890" y="3315"/>
                    </a:cubicBezTo>
                    <a:cubicBezTo>
                      <a:pt x="813" y="2981"/>
                      <a:pt x="791" y="2636"/>
                      <a:pt x="735" y="2302"/>
                    </a:cubicBezTo>
                    <a:cubicBezTo>
                      <a:pt x="690" y="1958"/>
                      <a:pt x="613" y="1647"/>
                      <a:pt x="468" y="1335"/>
                    </a:cubicBezTo>
                    <a:cubicBezTo>
                      <a:pt x="334" y="1024"/>
                      <a:pt x="179" y="723"/>
                      <a:pt x="90" y="401"/>
                    </a:cubicBezTo>
                    <a:cubicBezTo>
                      <a:pt x="57" y="267"/>
                      <a:pt x="23" y="134"/>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8"/>
              <p:cNvSpPr/>
              <p:nvPr/>
            </p:nvSpPr>
            <p:spPr>
              <a:xfrm>
                <a:off x="2259184" y="2111450"/>
                <a:ext cx="1221" cy="31434"/>
              </a:xfrm>
              <a:custGeom>
                <a:avLst/>
                <a:gdLst/>
                <a:ahLst/>
                <a:cxnLst/>
                <a:rect l="l" t="t" r="r" b="b"/>
                <a:pathLst>
                  <a:path w="35" h="901" extrusionOk="0">
                    <a:moveTo>
                      <a:pt x="23" y="0"/>
                    </a:moveTo>
                    <a:lnTo>
                      <a:pt x="23" y="0"/>
                    </a:lnTo>
                    <a:cubicBezTo>
                      <a:pt x="12" y="89"/>
                      <a:pt x="12" y="189"/>
                      <a:pt x="12" y="289"/>
                    </a:cubicBezTo>
                    <a:cubicBezTo>
                      <a:pt x="1" y="490"/>
                      <a:pt x="12" y="690"/>
                      <a:pt x="34" y="901"/>
                    </a:cubicBezTo>
                    <a:cubicBezTo>
                      <a:pt x="34" y="812"/>
                      <a:pt x="23" y="734"/>
                      <a:pt x="23" y="656"/>
                    </a:cubicBezTo>
                    <a:cubicBezTo>
                      <a:pt x="12" y="434"/>
                      <a:pt x="23" y="223"/>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8"/>
              <p:cNvSpPr/>
              <p:nvPr/>
            </p:nvSpPr>
            <p:spPr>
              <a:xfrm>
                <a:off x="2309249" y="2137442"/>
                <a:ext cx="88126" cy="381844"/>
              </a:xfrm>
              <a:custGeom>
                <a:avLst/>
                <a:gdLst/>
                <a:ahLst/>
                <a:cxnLst/>
                <a:rect l="l" t="t" r="r" b="b"/>
                <a:pathLst>
                  <a:path w="2526" h="10945" extrusionOk="0">
                    <a:moveTo>
                      <a:pt x="1" y="0"/>
                    </a:moveTo>
                    <a:lnTo>
                      <a:pt x="1" y="0"/>
                    </a:lnTo>
                    <a:cubicBezTo>
                      <a:pt x="23" y="479"/>
                      <a:pt x="90" y="957"/>
                      <a:pt x="179" y="1435"/>
                    </a:cubicBezTo>
                    <a:cubicBezTo>
                      <a:pt x="334" y="2258"/>
                      <a:pt x="535" y="3070"/>
                      <a:pt x="723" y="3893"/>
                    </a:cubicBezTo>
                    <a:cubicBezTo>
                      <a:pt x="924" y="4727"/>
                      <a:pt x="1113" y="5561"/>
                      <a:pt x="1313" y="6384"/>
                    </a:cubicBezTo>
                    <a:cubicBezTo>
                      <a:pt x="1513" y="7219"/>
                      <a:pt x="1724" y="8053"/>
                      <a:pt x="1958" y="8876"/>
                    </a:cubicBezTo>
                    <a:cubicBezTo>
                      <a:pt x="2125" y="9476"/>
                      <a:pt x="2314" y="10077"/>
                      <a:pt x="2436" y="10700"/>
                    </a:cubicBezTo>
                    <a:cubicBezTo>
                      <a:pt x="2470" y="10778"/>
                      <a:pt x="2503" y="10867"/>
                      <a:pt x="2525" y="10944"/>
                    </a:cubicBezTo>
                    <a:cubicBezTo>
                      <a:pt x="2436" y="10366"/>
                      <a:pt x="2270" y="9788"/>
                      <a:pt x="2114" y="9221"/>
                    </a:cubicBezTo>
                    <a:cubicBezTo>
                      <a:pt x="1869" y="8398"/>
                      <a:pt x="1658" y="7575"/>
                      <a:pt x="1457" y="6752"/>
                    </a:cubicBezTo>
                    <a:cubicBezTo>
                      <a:pt x="1246" y="5917"/>
                      <a:pt x="1057" y="5083"/>
                      <a:pt x="857" y="4249"/>
                    </a:cubicBezTo>
                    <a:cubicBezTo>
                      <a:pt x="668" y="3426"/>
                      <a:pt x="468" y="2614"/>
                      <a:pt x="290" y="1780"/>
                    </a:cubicBezTo>
                    <a:cubicBezTo>
                      <a:pt x="179" y="1223"/>
                      <a:pt x="90" y="667"/>
                      <a:pt x="68" y="101"/>
                    </a:cubicBez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8"/>
              <p:cNvSpPr/>
              <p:nvPr/>
            </p:nvSpPr>
            <p:spPr>
              <a:xfrm>
                <a:off x="2321285" y="2156839"/>
                <a:ext cx="86172" cy="386135"/>
              </a:xfrm>
              <a:custGeom>
                <a:avLst/>
                <a:gdLst/>
                <a:ahLst/>
                <a:cxnLst/>
                <a:rect l="l" t="t" r="r" b="b"/>
                <a:pathLst>
                  <a:path w="2470" h="11068" extrusionOk="0">
                    <a:moveTo>
                      <a:pt x="0" y="0"/>
                    </a:moveTo>
                    <a:lnTo>
                      <a:pt x="0" y="0"/>
                    </a:lnTo>
                    <a:cubicBezTo>
                      <a:pt x="45" y="390"/>
                      <a:pt x="101" y="768"/>
                      <a:pt x="167" y="1157"/>
                    </a:cubicBezTo>
                    <a:cubicBezTo>
                      <a:pt x="334" y="2024"/>
                      <a:pt x="568" y="2870"/>
                      <a:pt x="868" y="3704"/>
                    </a:cubicBezTo>
                    <a:cubicBezTo>
                      <a:pt x="1013" y="4127"/>
                      <a:pt x="1157" y="4550"/>
                      <a:pt x="1257" y="4994"/>
                    </a:cubicBezTo>
                    <a:cubicBezTo>
                      <a:pt x="1346" y="5439"/>
                      <a:pt x="1402" y="5884"/>
                      <a:pt x="1446" y="6329"/>
                    </a:cubicBezTo>
                    <a:cubicBezTo>
                      <a:pt x="1502" y="6762"/>
                      <a:pt x="1557" y="7197"/>
                      <a:pt x="1668" y="7630"/>
                    </a:cubicBezTo>
                    <a:cubicBezTo>
                      <a:pt x="1780" y="8064"/>
                      <a:pt x="1947" y="8475"/>
                      <a:pt x="2091" y="8898"/>
                    </a:cubicBezTo>
                    <a:cubicBezTo>
                      <a:pt x="2314" y="9565"/>
                      <a:pt x="2425" y="10266"/>
                      <a:pt x="2414" y="10967"/>
                    </a:cubicBezTo>
                    <a:lnTo>
                      <a:pt x="2447" y="11067"/>
                    </a:lnTo>
                    <a:cubicBezTo>
                      <a:pt x="2469" y="10467"/>
                      <a:pt x="2414" y="9854"/>
                      <a:pt x="2258" y="9276"/>
                    </a:cubicBezTo>
                    <a:cubicBezTo>
                      <a:pt x="2147" y="8843"/>
                      <a:pt x="1969" y="8442"/>
                      <a:pt x="1824" y="8020"/>
                    </a:cubicBezTo>
                    <a:cubicBezTo>
                      <a:pt x="1680" y="7585"/>
                      <a:pt x="1591" y="7141"/>
                      <a:pt x="1535" y="6685"/>
                    </a:cubicBezTo>
                    <a:cubicBezTo>
                      <a:pt x="1480" y="6251"/>
                      <a:pt x="1446" y="5806"/>
                      <a:pt x="1379" y="5361"/>
                    </a:cubicBezTo>
                    <a:cubicBezTo>
                      <a:pt x="1313" y="4928"/>
                      <a:pt x="1191" y="4494"/>
                      <a:pt x="1046" y="4082"/>
                    </a:cubicBezTo>
                    <a:cubicBezTo>
                      <a:pt x="901" y="3660"/>
                      <a:pt x="746" y="3248"/>
                      <a:pt x="612" y="2825"/>
                    </a:cubicBezTo>
                    <a:cubicBezTo>
                      <a:pt x="490" y="2392"/>
                      <a:pt x="368" y="1947"/>
                      <a:pt x="279" y="1502"/>
                    </a:cubicBezTo>
                    <a:cubicBezTo>
                      <a:pt x="178" y="1035"/>
                      <a:pt x="101" y="556"/>
                      <a:pt x="34" y="78"/>
                    </a:cubicBezTo>
                    <a:cubicBezTo>
                      <a:pt x="34" y="67"/>
                      <a:pt x="34" y="56"/>
                      <a:pt x="22" y="56"/>
                    </a:cubicBezTo>
                    <a:cubicBezTo>
                      <a:pt x="12" y="34"/>
                      <a:pt x="12" y="2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8"/>
              <p:cNvSpPr/>
              <p:nvPr/>
            </p:nvSpPr>
            <p:spPr>
              <a:xfrm>
                <a:off x="2347277" y="2327967"/>
                <a:ext cx="50098" cy="191323"/>
              </a:xfrm>
              <a:custGeom>
                <a:avLst/>
                <a:gdLst/>
                <a:ahLst/>
                <a:cxnLst/>
                <a:rect l="l" t="t" r="r" b="b"/>
                <a:pathLst>
                  <a:path w="1436" h="5484" extrusionOk="0">
                    <a:moveTo>
                      <a:pt x="1" y="0"/>
                    </a:moveTo>
                    <a:lnTo>
                      <a:pt x="1" y="0"/>
                    </a:lnTo>
                    <a:cubicBezTo>
                      <a:pt x="78" y="312"/>
                      <a:pt x="145" y="623"/>
                      <a:pt x="223" y="923"/>
                    </a:cubicBezTo>
                    <a:cubicBezTo>
                      <a:pt x="423" y="1758"/>
                      <a:pt x="634" y="2592"/>
                      <a:pt x="868" y="3415"/>
                    </a:cubicBezTo>
                    <a:cubicBezTo>
                      <a:pt x="1035" y="4015"/>
                      <a:pt x="1224" y="4616"/>
                      <a:pt x="1346" y="5239"/>
                    </a:cubicBezTo>
                    <a:cubicBezTo>
                      <a:pt x="1346" y="5250"/>
                      <a:pt x="1346" y="5261"/>
                      <a:pt x="1358" y="5272"/>
                    </a:cubicBezTo>
                    <a:cubicBezTo>
                      <a:pt x="1380" y="5317"/>
                      <a:pt x="1391" y="5372"/>
                      <a:pt x="1413" y="5417"/>
                    </a:cubicBezTo>
                    <a:cubicBezTo>
                      <a:pt x="1420" y="5431"/>
                      <a:pt x="1427" y="5445"/>
                      <a:pt x="1431" y="5459"/>
                    </a:cubicBezTo>
                    <a:lnTo>
                      <a:pt x="1431" y="5459"/>
                    </a:lnTo>
                    <a:cubicBezTo>
                      <a:pt x="1341" y="4889"/>
                      <a:pt x="1178" y="4319"/>
                      <a:pt x="1024" y="3760"/>
                    </a:cubicBezTo>
                    <a:cubicBezTo>
                      <a:pt x="779" y="2937"/>
                      <a:pt x="568" y="2114"/>
                      <a:pt x="367" y="1291"/>
                    </a:cubicBezTo>
                    <a:cubicBezTo>
                      <a:pt x="268" y="901"/>
                      <a:pt x="179" y="512"/>
                      <a:pt x="78" y="122"/>
                    </a:cubicBezTo>
                    <a:cubicBezTo>
                      <a:pt x="56" y="89"/>
                      <a:pt x="34" y="45"/>
                      <a:pt x="1" y="0"/>
                    </a:cubicBezTo>
                    <a:close/>
                    <a:moveTo>
                      <a:pt x="1431" y="5459"/>
                    </a:moveTo>
                    <a:cubicBezTo>
                      <a:pt x="1433" y="5467"/>
                      <a:pt x="1434" y="5475"/>
                      <a:pt x="1435" y="5483"/>
                    </a:cubicBezTo>
                    <a:cubicBezTo>
                      <a:pt x="1435" y="5475"/>
                      <a:pt x="1434" y="5467"/>
                      <a:pt x="1431" y="5459"/>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8"/>
              <p:cNvSpPr/>
              <p:nvPr/>
            </p:nvSpPr>
            <p:spPr>
              <a:xfrm>
                <a:off x="2288316" y="2256585"/>
                <a:ext cx="56692" cy="143178"/>
              </a:xfrm>
              <a:custGeom>
                <a:avLst/>
                <a:gdLst/>
                <a:ahLst/>
                <a:cxnLst/>
                <a:rect l="l" t="t" r="r" b="b"/>
                <a:pathLst>
                  <a:path w="1625" h="4104" extrusionOk="0">
                    <a:moveTo>
                      <a:pt x="0" y="0"/>
                    </a:moveTo>
                    <a:lnTo>
                      <a:pt x="0" y="0"/>
                    </a:lnTo>
                    <a:cubicBezTo>
                      <a:pt x="11" y="89"/>
                      <a:pt x="22" y="178"/>
                      <a:pt x="45" y="267"/>
                    </a:cubicBezTo>
                    <a:cubicBezTo>
                      <a:pt x="100" y="589"/>
                      <a:pt x="189" y="900"/>
                      <a:pt x="322" y="1201"/>
                    </a:cubicBezTo>
                    <a:cubicBezTo>
                      <a:pt x="567" y="1790"/>
                      <a:pt x="912" y="2336"/>
                      <a:pt x="1168" y="2925"/>
                    </a:cubicBezTo>
                    <a:cubicBezTo>
                      <a:pt x="1313" y="3248"/>
                      <a:pt x="1435" y="3581"/>
                      <a:pt x="1524" y="3926"/>
                    </a:cubicBezTo>
                    <a:cubicBezTo>
                      <a:pt x="1524" y="3937"/>
                      <a:pt x="1535" y="3960"/>
                      <a:pt x="1546" y="3970"/>
                    </a:cubicBezTo>
                    <a:cubicBezTo>
                      <a:pt x="1568" y="4015"/>
                      <a:pt x="1602" y="4059"/>
                      <a:pt x="1624" y="4104"/>
                    </a:cubicBezTo>
                    <a:cubicBezTo>
                      <a:pt x="1546" y="3782"/>
                      <a:pt x="1457" y="3470"/>
                      <a:pt x="1335" y="3159"/>
                    </a:cubicBezTo>
                    <a:cubicBezTo>
                      <a:pt x="1101" y="2558"/>
                      <a:pt x="767" y="2013"/>
                      <a:pt x="478" y="1434"/>
                    </a:cubicBezTo>
                    <a:cubicBezTo>
                      <a:pt x="345" y="1145"/>
                      <a:pt x="223" y="856"/>
                      <a:pt x="144" y="534"/>
                    </a:cubicBezTo>
                    <a:cubicBezTo>
                      <a:pt x="111" y="389"/>
                      <a:pt x="78" y="233"/>
                      <a:pt x="67" y="77"/>
                    </a:cubicBezTo>
                    <a:cubicBezTo>
                      <a:pt x="45" y="55"/>
                      <a:pt x="22" y="22"/>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8"/>
              <p:cNvSpPr/>
              <p:nvPr/>
            </p:nvSpPr>
            <p:spPr>
              <a:xfrm>
                <a:off x="2323239" y="2294962"/>
                <a:ext cx="55506" cy="176217"/>
              </a:xfrm>
              <a:custGeom>
                <a:avLst/>
                <a:gdLst/>
                <a:ahLst/>
                <a:cxnLst/>
                <a:rect l="l" t="t" r="r" b="b"/>
                <a:pathLst>
                  <a:path w="1591" h="5051" extrusionOk="0">
                    <a:moveTo>
                      <a:pt x="0" y="1"/>
                    </a:moveTo>
                    <a:cubicBezTo>
                      <a:pt x="22" y="57"/>
                      <a:pt x="55" y="112"/>
                      <a:pt x="67" y="168"/>
                    </a:cubicBezTo>
                    <a:cubicBezTo>
                      <a:pt x="223" y="568"/>
                      <a:pt x="300" y="991"/>
                      <a:pt x="378" y="1424"/>
                    </a:cubicBezTo>
                    <a:cubicBezTo>
                      <a:pt x="456" y="1836"/>
                      <a:pt x="545" y="2247"/>
                      <a:pt x="690" y="2648"/>
                    </a:cubicBezTo>
                    <a:cubicBezTo>
                      <a:pt x="901" y="3238"/>
                      <a:pt x="1190" y="3816"/>
                      <a:pt x="1346" y="4427"/>
                    </a:cubicBezTo>
                    <a:cubicBezTo>
                      <a:pt x="1357" y="4472"/>
                      <a:pt x="1379" y="4528"/>
                      <a:pt x="1402" y="4572"/>
                    </a:cubicBezTo>
                    <a:cubicBezTo>
                      <a:pt x="1435" y="4639"/>
                      <a:pt x="1457" y="4716"/>
                      <a:pt x="1491" y="4795"/>
                    </a:cubicBezTo>
                    <a:cubicBezTo>
                      <a:pt x="1501" y="4817"/>
                      <a:pt x="1501" y="4839"/>
                      <a:pt x="1513" y="4850"/>
                    </a:cubicBezTo>
                    <a:cubicBezTo>
                      <a:pt x="1535" y="4917"/>
                      <a:pt x="1557" y="4973"/>
                      <a:pt x="1580" y="5028"/>
                    </a:cubicBezTo>
                    <a:cubicBezTo>
                      <a:pt x="1580" y="5039"/>
                      <a:pt x="1590" y="5050"/>
                      <a:pt x="1590" y="5050"/>
                    </a:cubicBezTo>
                    <a:cubicBezTo>
                      <a:pt x="1580" y="5006"/>
                      <a:pt x="1568" y="4950"/>
                      <a:pt x="1557" y="4906"/>
                    </a:cubicBezTo>
                    <a:cubicBezTo>
                      <a:pt x="1446" y="4483"/>
                      <a:pt x="1323" y="4071"/>
                      <a:pt x="1201" y="3660"/>
                    </a:cubicBezTo>
                    <a:cubicBezTo>
                      <a:pt x="957" y="2826"/>
                      <a:pt x="700" y="1980"/>
                      <a:pt x="500" y="1135"/>
                    </a:cubicBezTo>
                    <a:cubicBezTo>
                      <a:pt x="434" y="890"/>
                      <a:pt x="389" y="646"/>
                      <a:pt x="334" y="401"/>
                    </a:cubicBezTo>
                    <a:cubicBezTo>
                      <a:pt x="312" y="357"/>
                      <a:pt x="289" y="324"/>
                      <a:pt x="256" y="301"/>
                    </a:cubicBezTo>
                    <a:lnTo>
                      <a:pt x="256" y="301"/>
                    </a:lnTo>
                    <a:cubicBezTo>
                      <a:pt x="289" y="446"/>
                      <a:pt x="322" y="601"/>
                      <a:pt x="356" y="746"/>
                    </a:cubicBezTo>
                    <a:cubicBezTo>
                      <a:pt x="556" y="1592"/>
                      <a:pt x="789" y="2425"/>
                      <a:pt x="1034" y="3260"/>
                    </a:cubicBezTo>
                    <a:lnTo>
                      <a:pt x="1135" y="3594"/>
                    </a:lnTo>
                    <a:cubicBezTo>
                      <a:pt x="1056" y="3404"/>
                      <a:pt x="979" y="3226"/>
                      <a:pt x="901" y="3037"/>
                    </a:cubicBezTo>
                    <a:cubicBezTo>
                      <a:pt x="734" y="2637"/>
                      <a:pt x="601" y="2237"/>
                      <a:pt x="512" y="1814"/>
                    </a:cubicBezTo>
                    <a:cubicBezTo>
                      <a:pt x="423" y="1402"/>
                      <a:pt x="367" y="991"/>
                      <a:pt x="267" y="579"/>
                    </a:cubicBezTo>
                    <a:cubicBezTo>
                      <a:pt x="223" y="423"/>
                      <a:pt x="178" y="268"/>
                      <a:pt x="111" y="123"/>
                    </a:cubicBezTo>
                    <a:cubicBezTo>
                      <a:pt x="78" y="79"/>
                      <a:pt x="33" y="34"/>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8"/>
              <p:cNvSpPr/>
              <p:nvPr/>
            </p:nvSpPr>
            <p:spPr>
              <a:xfrm>
                <a:off x="2414019" y="2523551"/>
                <a:ext cx="3140" cy="34539"/>
              </a:xfrm>
              <a:custGeom>
                <a:avLst/>
                <a:gdLst/>
                <a:ahLst/>
                <a:cxnLst/>
                <a:rect l="l" t="t" r="r" b="b"/>
                <a:pathLst>
                  <a:path w="90" h="990" extrusionOk="0">
                    <a:moveTo>
                      <a:pt x="78" y="0"/>
                    </a:moveTo>
                    <a:cubicBezTo>
                      <a:pt x="68" y="45"/>
                      <a:pt x="68" y="89"/>
                      <a:pt x="56" y="134"/>
                    </a:cubicBezTo>
                    <a:cubicBezTo>
                      <a:pt x="23" y="356"/>
                      <a:pt x="1" y="556"/>
                      <a:pt x="34" y="779"/>
                    </a:cubicBezTo>
                    <a:cubicBezTo>
                      <a:pt x="45" y="845"/>
                      <a:pt x="68" y="923"/>
                      <a:pt x="78" y="990"/>
                    </a:cubicBezTo>
                    <a:cubicBezTo>
                      <a:pt x="90" y="934"/>
                      <a:pt x="90" y="868"/>
                      <a:pt x="90" y="801"/>
                    </a:cubicBezTo>
                    <a:cubicBezTo>
                      <a:pt x="78" y="745"/>
                      <a:pt x="78" y="678"/>
                      <a:pt x="68" y="611"/>
                    </a:cubicBezTo>
                    <a:cubicBezTo>
                      <a:pt x="68" y="500"/>
                      <a:pt x="78" y="378"/>
                      <a:pt x="90" y="267"/>
                    </a:cubicBezTo>
                    <a:cubicBezTo>
                      <a:pt x="90" y="178"/>
                      <a:pt x="90" y="89"/>
                      <a:pt x="7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8"/>
              <p:cNvSpPr/>
              <p:nvPr/>
            </p:nvSpPr>
            <p:spPr>
              <a:xfrm>
                <a:off x="2369397" y="2356680"/>
                <a:ext cx="38062" cy="186299"/>
              </a:xfrm>
              <a:custGeom>
                <a:avLst/>
                <a:gdLst/>
                <a:ahLst/>
                <a:cxnLst/>
                <a:rect l="l" t="t" r="r" b="b"/>
                <a:pathLst>
                  <a:path w="1091" h="5340" extrusionOk="0">
                    <a:moveTo>
                      <a:pt x="0" y="1"/>
                    </a:moveTo>
                    <a:lnTo>
                      <a:pt x="67" y="601"/>
                    </a:lnTo>
                    <a:cubicBezTo>
                      <a:pt x="123" y="1034"/>
                      <a:pt x="178" y="1469"/>
                      <a:pt x="289" y="1902"/>
                    </a:cubicBezTo>
                    <a:cubicBezTo>
                      <a:pt x="401" y="2336"/>
                      <a:pt x="568" y="2747"/>
                      <a:pt x="712" y="3170"/>
                    </a:cubicBezTo>
                    <a:cubicBezTo>
                      <a:pt x="935" y="3837"/>
                      <a:pt x="1046" y="4538"/>
                      <a:pt x="1035" y="5239"/>
                    </a:cubicBezTo>
                    <a:cubicBezTo>
                      <a:pt x="1035" y="5261"/>
                      <a:pt x="1046" y="5283"/>
                      <a:pt x="1057" y="5305"/>
                    </a:cubicBezTo>
                    <a:cubicBezTo>
                      <a:pt x="1057" y="5317"/>
                      <a:pt x="1068" y="5328"/>
                      <a:pt x="1068" y="5339"/>
                    </a:cubicBezTo>
                    <a:cubicBezTo>
                      <a:pt x="1090" y="4739"/>
                      <a:pt x="1035" y="4126"/>
                      <a:pt x="879" y="3548"/>
                    </a:cubicBezTo>
                    <a:cubicBezTo>
                      <a:pt x="768" y="3115"/>
                      <a:pt x="590" y="2714"/>
                      <a:pt x="445" y="2292"/>
                    </a:cubicBezTo>
                    <a:cubicBezTo>
                      <a:pt x="301" y="1857"/>
                      <a:pt x="212" y="1413"/>
                      <a:pt x="156" y="957"/>
                    </a:cubicBezTo>
                    <a:cubicBezTo>
                      <a:pt x="123" y="668"/>
                      <a:pt x="89" y="379"/>
                      <a:pt x="56" y="78"/>
                    </a:cubicBezTo>
                    <a:cubicBezTo>
                      <a:pt x="34" y="56"/>
                      <a:pt x="23" y="33"/>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8"/>
              <p:cNvSpPr/>
              <p:nvPr/>
            </p:nvSpPr>
            <p:spPr>
              <a:xfrm>
                <a:off x="2365524" y="2058280"/>
                <a:ext cx="237479" cy="210790"/>
              </a:xfrm>
              <a:custGeom>
                <a:avLst/>
                <a:gdLst/>
                <a:ahLst/>
                <a:cxnLst/>
                <a:rect l="l" t="t" r="r" b="b"/>
                <a:pathLst>
                  <a:path w="6807" h="6042" extrusionOk="0">
                    <a:moveTo>
                      <a:pt x="801" y="0"/>
                    </a:moveTo>
                    <a:lnTo>
                      <a:pt x="22" y="378"/>
                    </a:lnTo>
                    <a:cubicBezTo>
                      <a:pt x="22" y="378"/>
                      <a:pt x="0" y="924"/>
                      <a:pt x="267" y="1168"/>
                    </a:cubicBezTo>
                    <a:cubicBezTo>
                      <a:pt x="534" y="1424"/>
                      <a:pt x="790" y="1813"/>
                      <a:pt x="957" y="2214"/>
                    </a:cubicBezTo>
                    <a:cubicBezTo>
                      <a:pt x="1124" y="2614"/>
                      <a:pt x="1935" y="3915"/>
                      <a:pt x="2192" y="4360"/>
                    </a:cubicBezTo>
                    <a:cubicBezTo>
                      <a:pt x="2459" y="4794"/>
                      <a:pt x="3137" y="5061"/>
                      <a:pt x="3304" y="5239"/>
                    </a:cubicBezTo>
                    <a:cubicBezTo>
                      <a:pt x="3466" y="5413"/>
                      <a:pt x="3968" y="6041"/>
                      <a:pt x="4509" y="6041"/>
                    </a:cubicBezTo>
                    <a:cubicBezTo>
                      <a:pt x="4522" y="6041"/>
                      <a:pt x="4536" y="6041"/>
                      <a:pt x="4549" y="6040"/>
                    </a:cubicBezTo>
                    <a:cubicBezTo>
                      <a:pt x="5094" y="5995"/>
                      <a:pt x="5929" y="5528"/>
                      <a:pt x="6262" y="5061"/>
                    </a:cubicBezTo>
                    <a:cubicBezTo>
                      <a:pt x="6596" y="4582"/>
                      <a:pt x="6807" y="3815"/>
                      <a:pt x="6507" y="3292"/>
                    </a:cubicBezTo>
                    <a:cubicBezTo>
                      <a:pt x="6218" y="2781"/>
                      <a:pt x="5695" y="2314"/>
                      <a:pt x="5027" y="1969"/>
                    </a:cubicBezTo>
                    <a:cubicBezTo>
                      <a:pt x="4360" y="1624"/>
                      <a:pt x="2069" y="746"/>
                      <a:pt x="1502" y="423"/>
                    </a:cubicBezTo>
                    <a:cubicBezTo>
                      <a:pt x="946" y="101"/>
                      <a:pt x="801" y="0"/>
                      <a:pt x="801"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8"/>
              <p:cNvSpPr/>
              <p:nvPr/>
            </p:nvSpPr>
            <p:spPr>
              <a:xfrm>
                <a:off x="2365908" y="2058280"/>
                <a:ext cx="230118" cy="122630"/>
              </a:xfrm>
              <a:custGeom>
                <a:avLst/>
                <a:gdLst/>
                <a:ahLst/>
                <a:cxnLst/>
                <a:rect l="l" t="t" r="r" b="b"/>
                <a:pathLst>
                  <a:path w="6596" h="3515" extrusionOk="0">
                    <a:moveTo>
                      <a:pt x="790" y="0"/>
                    </a:moveTo>
                    <a:lnTo>
                      <a:pt x="11" y="378"/>
                    </a:lnTo>
                    <a:cubicBezTo>
                      <a:pt x="11" y="378"/>
                      <a:pt x="1" y="657"/>
                      <a:pt x="100" y="912"/>
                    </a:cubicBezTo>
                    <a:cubicBezTo>
                      <a:pt x="201" y="1068"/>
                      <a:pt x="367" y="1179"/>
                      <a:pt x="545" y="1257"/>
                    </a:cubicBezTo>
                    <a:cubicBezTo>
                      <a:pt x="735" y="1346"/>
                      <a:pt x="946" y="1402"/>
                      <a:pt x="1146" y="1502"/>
                    </a:cubicBezTo>
                    <a:cubicBezTo>
                      <a:pt x="1546" y="1691"/>
                      <a:pt x="1847" y="2036"/>
                      <a:pt x="2181" y="2336"/>
                    </a:cubicBezTo>
                    <a:cubicBezTo>
                      <a:pt x="2458" y="2580"/>
                      <a:pt x="2759" y="2792"/>
                      <a:pt x="3070" y="2981"/>
                    </a:cubicBezTo>
                    <a:cubicBezTo>
                      <a:pt x="3370" y="3159"/>
                      <a:pt x="3693" y="3304"/>
                      <a:pt x="4038" y="3371"/>
                    </a:cubicBezTo>
                    <a:cubicBezTo>
                      <a:pt x="4227" y="3404"/>
                      <a:pt x="4416" y="3415"/>
                      <a:pt x="4605" y="3415"/>
                    </a:cubicBezTo>
                    <a:cubicBezTo>
                      <a:pt x="4794" y="3415"/>
                      <a:pt x="4972" y="3415"/>
                      <a:pt x="5150" y="3371"/>
                    </a:cubicBezTo>
                    <a:cubicBezTo>
                      <a:pt x="5273" y="3337"/>
                      <a:pt x="5394" y="3282"/>
                      <a:pt x="5517" y="3259"/>
                    </a:cubicBezTo>
                    <a:cubicBezTo>
                      <a:pt x="5578" y="3249"/>
                      <a:pt x="5638" y="3244"/>
                      <a:pt x="5698" y="3244"/>
                    </a:cubicBezTo>
                    <a:cubicBezTo>
                      <a:pt x="5948" y="3244"/>
                      <a:pt x="6194" y="3330"/>
                      <a:pt x="6418" y="3437"/>
                    </a:cubicBezTo>
                    <a:cubicBezTo>
                      <a:pt x="6474" y="3470"/>
                      <a:pt x="6529" y="3492"/>
                      <a:pt x="6596" y="3515"/>
                    </a:cubicBezTo>
                    <a:cubicBezTo>
                      <a:pt x="6573" y="3437"/>
                      <a:pt x="6540" y="3371"/>
                      <a:pt x="6496" y="3292"/>
                    </a:cubicBezTo>
                    <a:cubicBezTo>
                      <a:pt x="6207" y="2781"/>
                      <a:pt x="5684" y="2314"/>
                      <a:pt x="5016" y="1969"/>
                    </a:cubicBezTo>
                    <a:cubicBezTo>
                      <a:pt x="4349" y="1624"/>
                      <a:pt x="2058" y="746"/>
                      <a:pt x="1491" y="423"/>
                    </a:cubicBezTo>
                    <a:cubicBezTo>
                      <a:pt x="935" y="101"/>
                      <a:pt x="790" y="0"/>
                      <a:pt x="79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8"/>
              <p:cNvSpPr/>
              <p:nvPr/>
            </p:nvSpPr>
            <p:spPr>
              <a:xfrm>
                <a:off x="2377560" y="2074573"/>
                <a:ext cx="85753" cy="100930"/>
              </a:xfrm>
              <a:custGeom>
                <a:avLst/>
                <a:gdLst/>
                <a:ahLst/>
                <a:cxnLst/>
                <a:rect l="l" t="t" r="r" b="b"/>
                <a:pathLst>
                  <a:path w="2458" h="2893" extrusionOk="0">
                    <a:moveTo>
                      <a:pt x="0" y="0"/>
                    </a:moveTo>
                    <a:cubicBezTo>
                      <a:pt x="0" y="168"/>
                      <a:pt x="89" y="312"/>
                      <a:pt x="201" y="434"/>
                    </a:cubicBezTo>
                    <a:cubicBezTo>
                      <a:pt x="300" y="556"/>
                      <a:pt x="423" y="668"/>
                      <a:pt x="545" y="779"/>
                    </a:cubicBezTo>
                    <a:cubicBezTo>
                      <a:pt x="801" y="979"/>
                      <a:pt x="1068" y="1157"/>
                      <a:pt x="1313" y="1369"/>
                    </a:cubicBezTo>
                    <a:cubicBezTo>
                      <a:pt x="1435" y="1468"/>
                      <a:pt x="1546" y="1580"/>
                      <a:pt x="1646" y="1691"/>
                    </a:cubicBezTo>
                    <a:cubicBezTo>
                      <a:pt x="1746" y="1814"/>
                      <a:pt x="1824" y="1947"/>
                      <a:pt x="1913" y="2081"/>
                    </a:cubicBezTo>
                    <a:cubicBezTo>
                      <a:pt x="2069" y="2358"/>
                      <a:pt x="2213" y="2659"/>
                      <a:pt x="2436" y="2892"/>
                    </a:cubicBezTo>
                    <a:lnTo>
                      <a:pt x="2458" y="2881"/>
                    </a:lnTo>
                    <a:cubicBezTo>
                      <a:pt x="2291" y="2603"/>
                      <a:pt x="2191" y="2303"/>
                      <a:pt x="2035" y="2014"/>
                    </a:cubicBezTo>
                    <a:cubicBezTo>
                      <a:pt x="1968" y="1869"/>
                      <a:pt x="1869" y="1725"/>
                      <a:pt x="1758" y="1602"/>
                    </a:cubicBezTo>
                    <a:cubicBezTo>
                      <a:pt x="1646" y="1480"/>
                      <a:pt x="1524" y="1369"/>
                      <a:pt x="1390" y="1268"/>
                    </a:cubicBezTo>
                    <a:cubicBezTo>
                      <a:pt x="1135" y="1068"/>
                      <a:pt x="856" y="912"/>
                      <a:pt x="601" y="712"/>
                    </a:cubicBezTo>
                    <a:cubicBezTo>
                      <a:pt x="467" y="623"/>
                      <a:pt x="345" y="523"/>
                      <a:pt x="233" y="401"/>
                    </a:cubicBezTo>
                    <a:cubicBezTo>
                      <a:pt x="122" y="289"/>
                      <a:pt x="33" y="156"/>
                      <a:pt x="1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8"/>
              <p:cNvSpPr/>
              <p:nvPr/>
            </p:nvSpPr>
            <p:spPr>
              <a:xfrm>
                <a:off x="2391900" y="2078445"/>
                <a:ext cx="133898" cy="115652"/>
              </a:xfrm>
              <a:custGeom>
                <a:avLst/>
                <a:gdLst/>
                <a:ahLst/>
                <a:cxnLst/>
                <a:rect l="l" t="t" r="r" b="b"/>
                <a:pathLst>
                  <a:path w="3838" h="3315" extrusionOk="0">
                    <a:moveTo>
                      <a:pt x="12" y="0"/>
                    </a:moveTo>
                    <a:lnTo>
                      <a:pt x="0" y="12"/>
                    </a:lnTo>
                    <a:cubicBezTo>
                      <a:pt x="290" y="334"/>
                      <a:pt x="645" y="579"/>
                      <a:pt x="991" y="813"/>
                    </a:cubicBezTo>
                    <a:cubicBezTo>
                      <a:pt x="1347" y="1058"/>
                      <a:pt x="1691" y="1291"/>
                      <a:pt x="2002" y="1580"/>
                    </a:cubicBezTo>
                    <a:cubicBezTo>
                      <a:pt x="2314" y="1858"/>
                      <a:pt x="2570" y="2180"/>
                      <a:pt x="2837" y="2514"/>
                    </a:cubicBezTo>
                    <a:cubicBezTo>
                      <a:pt x="2970" y="2670"/>
                      <a:pt x="3115" y="2837"/>
                      <a:pt x="3270" y="2981"/>
                    </a:cubicBezTo>
                    <a:cubicBezTo>
                      <a:pt x="3438" y="3137"/>
                      <a:pt x="3626" y="3248"/>
                      <a:pt x="3826" y="3315"/>
                    </a:cubicBezTo>
                    <a:lnTo>
                      <a:pt x="3838" y="3304"/>
                    </a:lnTo>
                    <a:cubicBezTo>
                      <a:pt x="3470" y="3082"/>
                      <a:pt x="3226" y="2737"/>
                      <a:pt x="2981" y="2403"/>
                    </a:cubicBezTo>
                    <a:cubicBezTo>
                      <a:pt x="2914" y="2314"/>
                      <a:pt x="2859" y="2225"/>
                      <a:pt x="2781" y="2148"/>
                    </a:cubicBezTo>
                    <a:cubicBezTo>
                      <a:pt x="2714" y="2059"/>
                      <a:pt x="2647" y="1980"/>
                      <a:pt x="2570" y="1903"/>
                    </a:cubicBezTo>
                    <a:cubicBezTo>
                      <a:pt x="2425" y="1747"/>
                      <a:pt x="2269" y="1602"/>
                      <a:pt x="2103" y="1469"/>
                    </a:cubicBezTo>
                    <a:cubicBezTo>
                      <a:pt x="1769" y="1191"/>
                      <a:pt x="1402" y="957"/>
                      <a:pt x="1046" y="746"/>
                    </a:cubicBezTo>
                    <a:cubicBezTo>
                      <a:pt x="679" y="524"/>
                      <a:pt x="323" y="301"/>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8"/>
              <p:cNvSpPr/>
              <p:nvPr/>
            </p:nvSpPr>
            <p:spPr>
              <a:xfrm>
                <a:off x="2406657" y="2078062"/>
                <a:ext cx="142446" cy="94336"/>
              </a:xfrm>
              <a:custGeom>
                <a:avLst/>
                <a:gdLst/>
                <a:ahLst/>
                <a:cxnLst/>
                <a:rect l="l" t="t" r="r" b="b"/>
                <a:pathLst>
                  <a:path w="4083" h="2704" extrusionOk="0">
                    <a:moveTo>
                      <a:pt x="0" y="1"/>
                    </a:moveTo>
                    <a:lnTo>
                      <a:pt x="0" y="11"/>
                    </a:lnTo>
                    <a:cubicBezTo>
                      <a:pt x="400" y="100"/>
                      <a:pt x="779" y="268"/>
                      <a:pt x="1134" y="468"/>
                    </a:cubicBezTo>
                    <a:cubicBezTo>
                      <a:pt x="1490" y="668"/>
                      <a:pt x="1836" y="901"/>
                      <a:pt x="2147" y="1158"/>
                    </a:cubicBezTo>
                    <a:cubicBezTo>
                      <a:pt x="2469" y="1424"/>
                      <a:pt x="2770" y="1702"/>
                      <a:pt x="3070" y="1981"/>
                    </a:cubicBezTo>
                    <a:cubicBezTo>
                      <a:pt x="3381" y="2247"/>
                      <a:pt x="3693" y="2537"/>
                      <a:pt x="4082" y="2703"/>
                    </a:cubicBezTo>
                    <a:lnTo>
                      <a:pt x="4082" y="2692"/>
                    </a:lnTo>
                    <a:cubicBezTo>
                      <a:pt x="3737" y="2470"/>
                      <a:pt x="3437" y="2181"/>
                      <a:pt x="3148" y="1902"/>
                    </a:cubicBezTo>
                    <a:cubicBezTo>
                      <a:pt x="2847" y="1613"/>
                      <a:pt x="2536" y="1346"/>
                      <a:pt x="2202" y="1091"/>
                    </a:cubicBezTo>
                    <a:cubicBezTo>
                      <a:pt x="1880" y="835"/>
                      <a:pt x="1535" y="612"/>
                      <a:pt x="1157" y="412"/>
                    </a:cubicBezTo>
                    <a:cubicBezTo>
                      <a:pt x="790" y="223"/>
                      <a:pt x="400" y="78"/>
                      <a:pt x="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8"/>
              <p:cNvSpPr/>
              <p:nvPr/>
            </p:nvSpPr>
            <p:spPr>
              <a:xfrm>
                <a:off x="2389562" y="1995167"/>
                <a:ext cx="261203" cy="153331"/>
              </a:xfrm>
              <a:custGeom>
                <a:avLst/>
                <a:gdLst/>
                <a:ahLst/>
                <a:cxnLst/>
                <a:rect l="l" t="t" r="r" b="b"/>
                <a:pathLst>
                  <a:path w="7487" h="4395" extrusionOk="0">
                    <a:moveTo>
                      <a:pt x="5568" y="1"/>
                    </a:moveTo>
                    <a:cubicBezTo>
                      <a:pt x="5014" y="1"/>
                      <a:pt x="4447" y="75"/>
                      <a:pt x="4127" y="141"/>
                    </a:cubicBezTo>
                    <a:cubicBezTo>
                      <a:pt x="3471" y="274"/>
                      <a:pt x="2581" y="919"/>
                      <a:pt x="1814" y="1386"/>
                    </a:cubicBezTo>
                    <a:cubicBezTo>
                      <a:pt x="1498" y="1579"/>
                      <a:pt x="1208" y="1635"/>
                      <a:pt x="977" y="1635"/>
                    </a:cubicBezTo>
                    <a:cubicBezTo>
                      <a:pt x="646" y="1635"/>
                      <a:pt x="435" y="1520"/>
                      <a:pt x="435" y="1520"/>
                    </a:cubicBezTo>
                    <a:lnTo>
                      <a:pt x="1" y="2009"/>
                    </a:lnTo>
                    <a:cubicBezTo>
                      <a:pt x="1" y="2009"/>
                      <a:pt x="279" y="2288"/>
                      <a:pt x="568" y="2444"/>
                    </a:cubicBezTo>
                    <a:cubicBezTo>
                      <a:pt x="868" y="2610"/>
                      <a:pt x="1558" y="3111"/>
                      <a:pt x="2081" y="3344"/>
                    </a:cubicBezTo>
                    <a:cubicBezTo>
                      <a:pt x="2615" y="3566"/>
                      <a:pt x="3271" y="3978"/>
                      <a:pt x="3860" y="4245"/>
                    </a:cubicBezTo>
                    <a:cubicBezTo>
                      <a:pt x="4114" y="4357"/>
                      <a:pt x="4335" y="4394"/>
                      <a:pt x="4542" y="4394"/>
                    </a:cubicBezTo>
                    <a:cubicBezTo>
                      <a:pt x="4808" y="4394"/>
                      <a:pt x="5050" y="4333"/>
                      <a:pt x="5306" y="4290"/>
                    </a:cubicBezTo>
                    <a:cubicBezTo>
                      <a:pt x="5751" y="4223"/>
                      <a:pt x="6419" y="4001"/>
                      <a:pt x="6774" y="3611"/>
                    </a:cubicBezTo>
                    <a:cubicBezTo>
                      <a:pt x="7141" y="3233"/>
                      <a:pt x="6886" y="2755"/>
                      <a:pt x="6841" y="2666"/>
                    </a:cubicBezTo>
                    <a:cubicBezTo>
                      <a:pt x="6785" y="2577"/>
                      <a:pt x="6841" y="2454"/>
                      <a:pt x="6841" y="2343"/>
                    </a:cubicBezTo>
                    <a:cubicBezTo>
                      <a:pt x="6841" y="2221"/>
                      <a:pt x="7153" y="1787"/>
                      <a:pt x="7319" y="1520"/>
                    </a:cubicBezTo>
                    <a:cubicBezTo>
                      <a:pt x="7486" y="1253"/>
                      <a:pt x="7464" y="808"/>
                      <a:pt x="6941" y="319"/>
                    </a:cubicBezTo>
                    <a:cubicBezTo>
                      <a:pt x="6683" y="78"/>
                      <a:pt x="6133" y="1"/>
                      <a:pt x="556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8"/>
              <p:cNvSpPr/>
              <p:nvPr/>
            </p:nvSpPr>
            <p:spPr>
              <a:xfrm>
                <a:off x="2389562" y="2039650"/>
                <a:ext cx="134282" cy="55680"/>
              </a:xfrm>
              <a:custGeom>
                <a:avLst/>
                <a:gdLst/>
                <a:ahLst/>
                <a:cxnLst/>
                <a:rect l="l" t="t" r="r" b="b"/>
                <a:pathLst>
                  <a:path w="3849" h="1596" extrusionOk="0">
                    <a:moveTo>
                      <a:pt x="1992" y="0"/>
                    </a:moveTo>
                    <a:cubicBezTo>
                      <a:pt x="1936" y="45"/>
                      <a:pt x="1869" y="79"/>
                      <a:pt x="1814" y="111"/>
                    </a:cubicBezTo>
                    <a:cubicBezTo>
                      <a:pt x="1498" y="304"/>
                      <a:pt x="1208" y="360"/>
                      <a:pt x="977" y="360"/>
                    </a:cubicBezTo>
                    <a:cubicBezTo>
                      <a:pt x="646" y="360"/>
                      <a:pt x="435" y="245"/>
                      <a:pt x="435" y="245"/>
                    </a:cubicBezTo>
                    <a:lnTo>
                      <a:pt x="1" y="734"/>
                    </a:lnTo>
                    <a:lnTo>
                      <a:pt x="12" y="746"/>
                    </a:lnTo>
                    <a:cubicBezTo>
                      <a:pt x="657" y="1213"/>
                      <a:pt x="1436" y="1502"/>
                      <a:pt x="2225" y="1557"/>
                    </a:cubicBezTo>
                    <a:cubicBezTo>
                      <a:pt x="2348" y="1569"/>
                      <a:pt x="2470" y="1580"/>
                      <a:pt x="2593" y="1580"/>
                    </a:cubicBezTo>
                    <a:cubicBezTo>
                      <a:pt x="2703" y="1588"/>
                      <a:pt x="2752" y="1596"/>
                      <a:pt x="2826" y="1596"/>
                    </a:cubicBezTo>
                    <a:cubicBezTo>
                      <a:pt x="2857" y="1596"/>
                      <a:pt x="2892" y="1594"/>
                      <a:pt x="2937" y="1591"/>
                    </a:cubicBezTo>
                    <a:cubicBezTo>
                      <a:pt x="3149" y="1580"/>
                      <a:pt x="3482" y="1535"/>
                      <a:pt x="3693" y="1468"/>
                    </a:cubicBezTo>
                    <a:cubicBezTo>
                      <a:pt x="3749" y="1458"/>
                      <a:pt x="3804" y="1435"/>
                      <a:pt x="3827" y="1379"/>
                    </a:cubicBezTo>
                    <a:cubicBezTo>
                      <a:pt x="3849" y="1335"/>
                      <a:pt x="3838" y="1290"/>
                      <a:pt x="3827" y="1246"/>
                    </a:cubicBezTo>
                    <a:cubicBezTo>
                      <a:pt x="3804" y="1124"/>
                      <a:pt x="3772" y="1001"/>
                      <a:pt x="3715" y="890"/>
                    </a:cubicBezTo>
                    <a:cubicBezTo>
                      <a:pt x="3693" y="846"/>
                      <a:pt x="3671" y="801"/>
                      <a:pt x="3638" y="768"/>
                    </a:cubicBezTo>
                    <a:cubicBezTo>
                      <a:pt x="3571" y="701"/>
                      <a:pt x="3460" y="690"/>
                      <a:pt x="3360" y="657"/>
                    </a:cubicBezTo>
                    <a:cubicBezTo>
                      <a:pt x="3115" y="579"/>
                      <a:pt x="2959" y="323"/>
                      <a:pt x="2726" y="212"/>
                    </a:cubicBezTo>
                    <a:cubicBezTo>
                      <a:pt x="2514" y="101"/>
                      <a:pt x="2259" y="111"/>
                      <a:pt x="2047" y="23"/>
                    </a:cubicBezTo>
                    <a:cubicBezTo>
                      <a:pt x="2025" y="23"/>
                      <a:pt x="2003" y="12"/>
                      <a:pt x="199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8"/>
              <p:cNvSpPr/>
              <p:nvPr/>
            </p:nvSpPr>
            <p:spPr>
              <a:xfrm>
                <a:off x="2391516" y="2033056"/>
                <a:ext cx="154831" cy="32410"/>
              </a:xfrm>
              <a:custGeom>
                <a:avLst/>
                <a:gdLst/>
                <a:ahLst/>
                <a:cxnLst/>
                <a:rect l="l" t="t" r="r" b="b"/>
                <a:pathLst>
                  <a:path w="4438" h="929" extrusionOk="0">
                    <a:moveTo>
                      <a:pt x="4438" y="1"/>
                    </a:moveTo>
                    <a:cubicBezTo>
                      <a:pt x="4038" y="23"/>
                      <a:pt x="3659" y="123"/>
                      <a:pt x="3293" y="234"/>
                    </a:cubicBezTo>
                    <a:cubicBezTo>
                      <a:pt x="3103" y="300"/>
                      <a:pt x="2925" y="367"/>
                      <a:pt x="2737" y="434"/>
                    </a:cubicBezTo>
                    <a:cubicBezTo>
                      <a:pt x="2559" y="501"/>
                      <a:pt x="2369" y="590"/>
                      <a:pt x="2203" y="656"/>
                    </a:cubicBezTo>
                    <a:cubicBezTo>
                      <a:pt x="2114" y="690"/>
                      <a:pt x="2025" y="723"/>
                      <a:pt x="1936" y="745"/>
                    </a:cubicBezTo>
                    <a:cubicBezTo>
                      <a:pt x="1847" y="768"/>
                      <a:pt x="1746" y="779"/>
                      <a:pt x="1657" y="801"/>
                    </a:cubicBezTo>
                    <a:cubicBezTo>
                      <a:pt x="1469" y="824"/>
                      <a:pt x="1269" y="834"/>
                      <a:pt x="1079" y="834"/>
                    </a:cubicBezTo>
                    <a:lnTo>
                      <a:pt x="790" y="834"/>
                    </a:lnTo>
                    <a:cubicBezTo>
                      <a:pt x="701" y="824"/>
                      <a:pt x="601" y="824"/>
                      <a:pt x="512" y="801"/>
                    </a:cubicBezTo>
                    <a:cubicBezTo>
                      <a:pt x="323" y="757"/>
                      <a:pt x="167" y="646"/>
                      <a:pt x="11" y="534"/>
                    </a:cubicBezTo>
                    <a:lnTo>
                      <a:pt x="1" y="545"/>
                    </a:lnTo>
                    <a:cubicBezTo>
                      <a:pt x="145" y="668"/>
                      <a:pt x="301" y="790"/>
                      <a:pt x="501" y="846"/>
                    </a:cubicBezTo>
                    <a:cubicBezTo>
                      <a:pt x="590" y="879"/>
                      <a:pt x="690" y="890"/>
                      <a:pt x="790" y="901"/>
                    </a:cubicBezTo>
                    <a:cubicBezTo>
                      <a:pt x="879" y="913"/>
                      <a:pt x="979" y="923"/>
                      <a:pt x="1079" y="923"/>
                    </a:cubicBezTo>
                    <a:cubicBezTo>
                      <a:pt x="1138" y="927"/>
                      <a:pt x="1196" y="928"/>
                      <a:pt x="1254" y="928"/>
                    </a:cubicBezTo>
                    <a:cubicBezTo>
                      <a:pt x="1392" y="928"/>
                      <a:pt x="1528" y="920"/>
                      <a:pt x="1669" y="913"/>
                    </a:cubicBezTo>
                    <a:cubicBezTo>
                      <a:pt x="1769" y="901"/>
                      <a:pt x="1858" y="890"/>
                      <a:pt x="1969" y="868"/>
                    </a:cubicBezTo>
                    <a:cubicBezTo>
                      <a:pt x="2058" y="846"/>
                      <a:pt x="2158" y="812"/>
                      <a:pt x="2247" y="790"/>
                    </a:cubicBezTo>
                    <a:cubicBezTo>
                      <a:pt x="2436" y="723"/>
                      <a:pt x="2603" y="656"/>
                      <a:pt x="2792" y="601"/>
                    </a:cubicBezTo>
                    <a:cubicBezTo>
                      <a:pt x="2981" y="534"/>
                      <a:pt x="3159" y="468"/>
                      <a:pt x="3348" y="401"/>
                    </a:cubicBezTo>
                    <a:cubicBezTo>
                      <a:pt x="3704" y="268"/>
                      <a:pt x="4060" y="134"/>
                      <a:pt x="4438" y="23"/>
                    </a:cubicBezTo>
                    <a:lnTo>
                      <a:pt x="4438"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8"/>
              <p:cNvSpPr/>
              <p:nvPr/>
            </p:nvSpPr>
            <p:spPr>
              <a:xfrm>
                <a:off x="2400447" y="2061001"/>
                <a:ext cx="161424" cy="27177"/>
              </a:xfrm>
              <a:custGeom>
                <a:avLst/>
                <a:gdLst/>
                <a:ahLst/>
                <a:cxnLst/>
                <a:rect l="l" t="t" r="r" b="b"/>
                <a:pathLst>
                  <a:path w="4627" h="779" extrusionOk="0">
                    <a:moveTo>
                      <a:pt x="12" y="0"/>
                    </a:moveTo>
                    <a:lnTo>
                      <a:pt x="0" y="11"/>
                    </a:lnTo>
                    <a:cubicBezTo>
                      <a:pt x="301" y="290"/>
                      <a:pt x="667" y="490"/>
                      <a:pt x="1057" y="589"/>
                    </a:cubicBezTo>
                    <a:cubicBezTo>
                      <a:pt x="1257" y="646"/>
                      <a:pt x="1458" y="668"/>
                      <a:pt x="1668" y="668"/>
                    </a:cubicBezTo>
                    <a:cubicBezTo>
                      <a:pt x="1869" y="668"/>
                      <a:pt x="2069" y="634"/>
                      <a:pt x="2269" y="612"/>
                    </a:cubicBezTo>
                    <a:cubicBezTo>
                      <a:pt x="2479" y="582"/>
                      <a:pt x="2692" y="571"/>
                      <a:pt x="2904" y="571"/>
                    </a:cubicBezTo>
                    <a:cubicBezTo>
                      <a:pt x="3086" y="571"/>
                      <a:pt x="3268" y="579"/>
                      <a:pt x="3448" y="589"/>
                    </a:cubicBezTo>
                    <a:cubicBezTo>
                      <a:pt x="3838" y="623"/>
                      <a:pt x="4226" y="690"/>
                      <a:pt x="4616" y="779"/>
                    </a:cubicBezTo>
                    <a:lnTo>
                      <a:pt x="4627" y="767"/>
                    </a:lnTo>
                    <a:cubicBezTo>
                      <a:pt x="4260" y="579"/>
                      <a:pt x="3871" y="468"/>
                      <a:pt x="3460" y="423"/>
                    </a:cubicBezTo>
                    <a:cubicBezTo>
                      <a:pt x="3359" y="412"/>
                      <a:pt x="3259" y="401"/>
                      <a:pt x="3159" y="401"/>
                    </a:cubicBezTo>
                    <a:cubicBezTo>
                      <a:pt x="3126" y="397"/>
                      <a:pt x="3092" y="396"/>
                      <a:pt x="3058" y="396"/>
                    </a:cubicBezTo>
                    <a:cubicBezTo>
                      <a:pt x="2991" y="396"/>
                      <a:pt x="2921" y="401"/>
                      <a:pt x="2847" y="401"/>
                    </a:cubicBezTo>
                    <a:cubicBezTo>
                      <a:pt x="2647" y="412"/>
                      <a:pt x="2447" y="445"/>
                      <a:pt x="2247" y="478"/>
                    </a:cubicBezTo>
                    <a:cubicBezTo>
                      <a:pt x="2047" y="512"/>
                      <a:pt x="1858" y="545"/>
                      <a:pt x="1658" y="557"/>
                    </a:cubicBezTo>
                    <a:cubicBezTo>
                      <a:pt x="1468" y="557"/>
                      <a:pt x="1268" y="545"/>
                      <a:pt x="1079" y="512"/>
                    </a:cubicBezTo>
                    <a:cubicBezTo>
                      <a:pt x="690" y="434"/>
                      <a:pt x="323" y="256"/>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8"/>
              <p:cNvSpPr/>
              <p:nvPr/>
            </p:nvSpPr>
            <p:spPr>
              <a:xfrm>
                <a:off x="2405855" y="2071468"/>
                <a:ext cx="137806" cy="53587"/>
              </a:xfrm>
              <a:custGeom>
                <a:avLst/>
                <a:gdLst/>
                <a:ahLst/>
                <a:cxnLst/>
                <a:rect l="l" t="t" r="r" b="b"/>
                <a:pathLst>
                  <a:path w="3950" h="1536" extrusionOk="0">
                    <a:moveTo>
                      <a:pt x="12" y="0"/>
                    </a:moveTo>
                    <a:lnTo>
                      <a:pt x="1" y="12"/>
                    </a:lnTo>
                    <a:cubicBezTo>
                      <a:pt x="268" y="245"/>
                      <a:pt x="579" y="434"/>
                      <a:pt x="902" y="590"/>
                    </a:cubicBezTo>
                    <a:cubicBezTo>
                      <a:pt x="1224" y="734"/>
                      <a:pt x="1569" y="835"/>
                      <a:pt x="1914" y="935"/>
                    </a:cubicBezTo>
                    <a:cubicBezTo>
                      <a:pt x="2259" y="1035"/>
                      <a:pt x="2593" y="1124"/>
                      <a:pt x="2937" y="1213"/>
                    </a:cubicBezTo>
                    <a:cubicBezTo>
                      <a:pt x="3282" y="1302"/>
                      <a:pt x="3616" y="1402"/>
                      <a:pt x="3950" y="1535"/>
                    </a:cubicBezTo>
                    <a:lnTo>
                      <a:pt x="3950" y="1524"/>
                    </a:lnTo>
                    <a:cubicBezTo>
                      <a:pt x="3638" y="1347"/>
                      <a:pt x="3305" y="1235"/>
                      <a:pt x="2959" y="1124"/>
                    </a:cubicBezTo>
                    <a:cubicBezTo>
                      <a:pt x="2626" y="1024"/>
                      <a:pt x="2270" y="957"/>
                      <a:pt x="1925" y="868"/>
                    </a:cubicBezTo>
                    <a:cubicBezTo>
                      <a:pt x="1580" y="779"/>
                      <a:pt x="1246" y="679"/>
                      <a:pt x="913" y="546"/>
                    </a:cubicBezTo>
                    <a:cubicBezTo>
                      <a:pt x="591" y="412"/>
                      <a:pt x="279" y="234"/>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8"/>
              <p:cNvSpPr/>
              <p:nvPr/>
            </p:nvSpPr>
            <p:spPr>
              <a:xfrm>
                <a:off x="2131143" y="2027962"/>
                <a:ext cx="223943" cy="154517"/>
              </a:xfrm>
              <a:custGeom>
                <a:avLst/>
                <a:gdLst/>
                <a:ahLst/>
                <a:cxnLst/>
                <a:rect l="l" t="t" r="r" b="b"/>
                <a:pathLst>
                  <a:path w="6419" h="4429" extrusionOk="0">
                    <a:moveTo>
                      <a:pt x="3583" y="1"/>
                    </a:moveTo>
                    <a:cubicBezTo>
                      <a:pt x="3564" y="1"/>
                      <a:pt x="3545" y="1"/>
                      <a:pt x="3526" y="2"/>
                    </a:cubicBezTo>
                    <a:cubicBezTo>
                      <a:pt x="2670" y="24"/>
                      <a:pt x="1357" y="369"/>
                      <a:pt x="801" y="814"/>
                    </a:cubicBezTo>
                    <a:cubicBezTo>
                      <a:pt x="257" y="1270"/>
                      <a:pt x="79" y="1759"/>
                      <a:pt x="34" y="2126"/>
                    </a:cubicBezTo>
                    <a:cubicBezTo>
                      <a:pt x="0" y="2493"/>
                      <a:pt x="267" y="3016"/>
                      <a:pt x="512" y="3249"/>
                    </a:cubicBezTo>
                    <a:cubicBezTo>
                      <a:pt x="757" y="3494"/>
                      <a:pt x="1001" y="3805"/>
                      <a:pt x="1113" y="4028"/>
                    </a:cubicBezTo>
                    <a:cubicBezTo>
                      <a:pt x="1224" y="4240"/>
                      <a:pt x="1258" y="4428"/>
                      <a:pt x="1624" y="4428"/>
                    </a:cubicBezTo>
                    <a:cubicBezTo>
                      <a:pt x="1640" y="4429"/>
                      <a:pt x="1655" y="4429"/>
                      <a:pt x="1671" y="4429"/>
                    </a:cubicBezTo>
                    <a:cubicBezTo>
                      <a:pt x="2012" y="4429"/>
                      <a:pt x="2238" y="4305"/>
                      <a:pt x="2536" y="4028"/>
                    </a:cubicBezTo>
                    <a:cubicBezTo>
                      <a:pt x="2837" y="3739"/>
                      <a:pt x="3270" y="3027"/>
                      <a:pt x="3571" y="2838"/>
                    </a:cubicBezTo>
                    <a:cubicBezTo>
                      <a:pt x="3860" y="2660"/>
                      <a:pt x="4372" y="2438"/>
                      <a:pt x="5017" y="2037"/>
                    </a:cubicBezTo>
                    <a:cubicBezTo>
                      <a:pt x="5662" y="1648"/>
                      <a:pt x="6418" y="1259"/>
                      <a:pt x="6418" y="1259"/>
                    </a:cubicBezTo>
                    <a:lnTo>
                      <a:pt x="6329" y="580"/>
                    </a:lnTo>
                    <a:cubicBezTo>
                      <a:pt x="6329" y="580"/>
                      <a:pt x="6314" y="599"/>
                      <a:pt x="6228" y="599"/>
                    </a:cubicBezTo>
                    <a:cubicBezTo>
                      <a:pt x="6169" y="599"/>
                      <a:pt x="6075" y="590"/>
                      <a:pt x="5929" y="558"/>
                    </a:cubicBezTo>
                    <a:cubicBezTo>
                      <a:pt x="5581" y="482"/>
                      <a:pt x="4434" y="1"/>
                      <a:pt x="3583"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8"/>
              <p:cNvSpPr/>
              <p:nvPr/>
            </p:nvSpPr>
            <p:spPr>
              <a:xfrm>
                <a:off x="2132679" y="2052070"/>
                <a:ext cx="222408" cy="130409"/>
              </a:xfrm>
              <a:custGeom>
                <a:avLst/>
                <a:gdLst/>
                <a:ahLst/>
                <a:cxnLst/>
                <a:rect l="l" t="t" r="r" b="b"/>
                <a:pathLst>
                  <a:path w="6375" h="3738" extrusionOk="0">
                    <a:moveTo>
                      <a:pt x="6296" y="0"/>
                    </a:moveTo>
                    <a:cubicBezTo>
                      <a:pt x="6140" y="22"/>
                      <a:pt x="5985" y="89"/>
                      <a:pt x="5818" y="111"/>
                    </a:cubicBezTo>
                    <a:cubicBezTo>
                      <a:pt x="5651" y="134"/>
                      <a:pt x="5484" y="156"/>
                      <a:pt x="5317" y="212"/>
                    </a:cubicBezTo>
                    <a:cubicBezTo>
                      <a:pt x="4961" y="334"/>
                      <a:pt x="4672" y="601"/>
                      <a:pt x="4383" y="845"/>
                    </a:cubicBezTo>
                    <a:cubicBezTo>
                      <a:pt x="3871" y="1268"/>
                      <a:pt x="3337" y="1669"/>
                      <a:pt x="2804" y="2058"/>
                    </a:cubicBezTo>
                    <a:cubicBezTo>
                      <a:pt x="2748" y="2103"/>
                      <a:pt x="2682" y="2147"/>
                      <a:pt x="2615" y="2169"/>
                    </a:cubicBezTo>
                    <a:cubicBezTo>
                      <a:pt x="2558" y="2192"/>
                      <a:pt x="2500" y="2202"/>
                      <a:pt x="2442" y="2202"/>
                    </a:cubicBezTo>
                    <a:cubicBezTo>
                      <a:pt x="2270" y="2202"/>
                      <a:pt x="2094" y="2119"/>
                      <a:pt x="1936" y="2036"/>
                    </a:cubicBezTo>
                    <a:cubicBezTo>
                      <a:pt x="1625" y="1869"/>
                      <a:pt x="1313" y="1669"/>
                      <a:pt x="957" y="1658"/>
                    </a:cubicBezTo>
                    <a:cubicBezTo>
                      <a:pt x="858" y="1658"/>
                      <a:pt x="757" y="1669"/>
                      <a:pt x="657" y="1680"/>
                    </a:cubicBezTo>
                    <a:cubicBezTo>
                      <a:pt x="569" y="1687"/>
                      <a:pt x="477" y="1697"/>
                      <a:pt x="385" y="1697"/>
                    </a:cubicBezTo>
                    <a:cubicBezTo>
                      <a:pt x="327" y="1697"/>
                      <a:pt x="269" y="1693"/>
                      <a:pt x="213" y="1680"/>
                    </a:cubicBezTo>
                    <a:cubicBezTo>
                      <a:pt x="146" y="1658"/>
                      <a:pt x="68" y="1624"/>
                      <a:pt x="1" y="1602"/>
                    </a:cubicBezTo>
                    <a:lnTo>
                      <a:pt x="1" y="1602"/>
                    </a:lnTo>
                    <a:cubicBezTo>
                      <a:pt x="35" y="1947"/>
                      <a:pt x="257" y="2358"/>
                      <a:pt x="468" y="2558"/>
                    </a:cubicBezTo>
                    <a:cubicBezTo>
                      <a:pt x="713" y="2803"/>
                      <a:pt x="957" y="3114"/>
                      <a:pt x="1069" y="3337"/>
                    </a:cubicBezTo>
                    <a:cubicBezTo>
                      <a:pt x="1180" y="3549"/>
                      <a:pt x="1214" y="3737"/>
                      <a:pt x="1580" y="3737"/>
                    </a:cubicBezTo>
                    <a:cubicBezTo>
                      <a:pt x="1596" y="3738"/>
                      <a:pt x="1611" y="3738"/>
                      <a:pt x="1627" y="3738"/>
                    </a:cubicBezTo>
                    <a:cubicBezTo>
                      <a:pt x="1968" y="3738"/>
                      <a:pt x="2194" y="3614"/>
                      <a:pt x="2492" y="3337"/>
                    </a:cubicBezTo>
                    <a:cubicBezTo>
                      <a:pt x="2793" y="3048"/>
                      <a:pt x="3226" y="2336"/>
                      <a:pt x="3527" y="2147"/>
                    </a:cubicBezTo>
                    <a:cubicBezTo>
                      <a:pt x="3816" y="1969"/>
                      <a:pt x="4328" y="1747"/>
                      <a:pt x="4973" y="1346"/>
                    </a:cubicBezTo>
                    <a:cubicBezTo>
                      <a:pt x="5618" y="957"/>
                      <a:pt x="6374" y="568"/>
                      <a:pt x="6374" y="568"/>
                    </a:cubicBezTo>
                    <a:lnTo>
                      <a:pt x="6307"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8"/>
              <p:cNvSpPr/>
              <p:nvPr/>
            </p:nvSpPr>
            <p:spPr>
              <a:xfrm>
                <a:off x="2304993" y="2046488"/>
                <a:ext cx="52785" cy="6768"/>
              </a:xfrm>
              <a:custGeom>
                <a:avLst/>
                <a:gdLst/>
                <a:ahLst/>
                <a:cxnLst/>
                <a:rect l="l" t="t" r="r" b="b"/>
                <a:pathLst>
                  <a:path w="1513" h="194" extrusionOk="0">
                    <a:moveTo>
                      <a:pt x="296" y="1"/>
                    </a:moveTo>
                    <a:cubicBezTo>
                      <a:pt x="194" y="1"/>
                      <a:pt x="94" y="15"/>
                      <a:pt x="0" y="49"/>
                    </a:cubicBezTo>
                    <a:lnTo>
                      <a:pt x="0" y="61"/>
                    </a:lnTo>
                    <a:cubicBezTo>
                      <a:pt x="123" y="71"/>
                      <a:pt x="245" y="83"/>
                      <a:pt x="378" y="105"/>
                    </a:cubicBezTo>
                    <a:cubicBezTo>
                      <a:pt x="501" y="127"/>
                      <a:pt x="623" y="149"/>
                      <a:pt x="746" y="160"/>
                    </a:cubicBezTo>
                    <a:cubicBezTo>
                      <a:pt x="879" y="182"/>
                      <a:pt x="1001" y="194"/>
                      <a:pt x="1134" y="194"/>
                    </a:cubicBezTo>
                    <a:cubicBezTo>
                      <a:pt x="1268" y="182"/>
                      <a:pt x="1401" y="160"/>
                      <a:pt x="1513" y="116"/>
                    </a:cubicBezTo>
                    <a:lnTo>
                      <a:pt x="1513" y="105"/>
                    </a:lnTo>
                    <a:cubicBezTo>
                      <a:pt x="1422" y="130"/>
                      <a:pt x="1324" y="142"/>
                      <a:pt x="1229" y="142"/>
                    </a:cubicBezTo>
                    <a:cubicBezTo>
                      <a:pt x="1197" y="142"/>
                      <a:pt x="1165" y="141"/>
                      <a:pt x="1134" y="138"/>
                    </a:cubicBezTo>
                    <a:cubicBezTo>
                      <a:pt x="1013" y="127"/>
                      <a:pt x="890" y="105"/>
                      <a:pt x="768" y="83"/>
                    </a:cubicBezTo>
                    <a:cubicBezTo>
                      <a:pt x="645" y="49"/>
                      <a:pt x="512" y="16"/>
                      <a:pt x="390" y="4"/>
                    </a:cubicBezTo>
                    <a:cubicBezTo>
                      <a:pt x="359" y="2"/>
                      <a:pt x="327" y="1"/>
                      <a:pt x="29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8"/>
              <p:cNvSpPr/>
              <p:nvPr/>
            </p:nvSpPr>
            <p:spPr>
              <a:xfrm>
                <a:off x="2182360" y="2055454"/>
                <a:ext cx="177368" cy="19153"/>
              </a:xfrm>
              <a:custGeom>
                <a:avLst/>
                <a:gdLst/>
                <a:ahLst/>
                <a:cxnLst/>
                <a:rect l="l" t="t" r="r" b="b"/>
                <a:pathLst>
                  <a:path w="5084" h="549" extrusionOk="0">
                    <a:moveTo>
                      <a:pt x="1800" y="0"/>
                    </a:moveTo>
                    <a:cubicBezTo>
                      <a:pt x="1602" y="0"/>
                      <a:pt x="1403" y="13"/>
                      <a:pt x="1202" y="48"/>
                    </a:cubicBezTo>
                    <a:cubicBezTo>
                      <a:pt x="779" y="115"/>
                      <a:pt x="346" y="271"/>
                      <a:pt x="0" y="538"/>
                    </a:cubicBezTo>
                    <a:lnTo>
                      <a:pt x="12" y="548"/>
                    </a:lnTo>
                    <a:cubicBezTo>
                      <a:pt x="401" y="370"/>
                      <a:pt x="813" y="271"/>
                      <a:pt x="1235" y="215"/>
                    </a:cubicBezTo>
                    <a:cubicBezTo>
                      <a:pt x="1550" y="181"/>
                      <a:pt x="1879" y="166"/>
                      <a:pt x="2205" y="166"/>
                    </a:cubicBezTo>
                    <a:cubicBezTo>
                      <a:pt x="2305" y="166"/>
                      <a:pt x="2404" y="168"/>
                      <a:pt x="2503" y="170"/>
                    </a:cubicBezTo>
                    <a:cubicBezTo>
                      <a:pt x="2937" y="192"/>
                      <a:pt x="3359" y="226"/>
                      <a:pt x="3794" y="237"/>
                    </a:cubicBezTo>
                    <a:cubicBezTo>
                      <a:pt x="3862" y="239"/>
                      <a:pt x="3931" y="240"/>
                      <a:pt x="4000" y="240"/>
                    </a:cubicBezTo>
                    <a:cubicBezTo>
                      <a:pt x="4364" y="240"/>
                      <a:pt x="4728" y="212"/>
                      <a:pt x="5084" y="137"/>
                    </a:cubicBezTo>
                    <a:lnTo>
                      <a:pt x="5084" y="115"/>
                    </a:lnTo>
                    <a:cubicBezTo>
                      <a:pt x="4837" y="154"/>
                      <a:pt x="4586" y="170"/>
                      <a:pt x="4336" y="170"/>
                    </a:cubicBezTo>
                    <a:cubicBezTo>
                      <a:pt x="4158" y="170"/>
                      <a:pt x="3980" y="162"/>
                      <a:pt x="3804" y="148"/>
                    </a:cubicBezTo>
                    <a:cubicBezTo>
                      <a:pt x="3371" y="126"/>
                      <a:pt x="2948" y="70"/>
                      <a:pt x="2514" y="37"/>
                    </a:cubicBezTo>
                    <a:cubicBezTo>
                      <a:pt x="2277" y="19"/>
                      <a:pt x="2039" y="0"/>
                      <a:pt x="180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8"/>
              <p:cNvSpPr/>
              <p:nvPr/>
            </p:nvSpPr>
            <p:spPr>
              <a:xfrm>
                <a:off x="2254928" y="2064490"/>
                <a:ext cx="104035" cy="27596"/>
              </a:xfrm>
              <a:custGeom>
                <a:avLst/>
                <a:gdLst/>
                <a:ahLst/>
                <a:cxnLst/>
                <a:rect l="l" t="t" r="r" b="b"/>
                <a:pathLst>
                  <a:path w="2982" h="791" extrusionOk="0">
                    <a:moveTo>
                      <a:pt x="2981" y="0"/>
                    </a:moveTo>
                    <a:cubicBezTo>
                      <a:pt x="2759" y="145"/>
                      <a:pt x="2514" y="223"/>
                      <a:pt x="2258" y="267"/>
                    </a:cubicBezTo>
                    <a:cubicBezTo>
                      <a:pt x="2013" y="312"/>
                      <a:pt x="1746" y="323"/>
                      <a:pt x="1491" y="334"/>
                    </a:cubicBezTo>
                    <a:cubicBezTo>
                      <a:pt x="1235" y="345"/>
                      <a:pt x="968" y="345"/>
                      <a:pt x="713" y="412"/>
                    </a:cubicBezTo>
                    <a:cubicBezTo>
                      <a:pt x="446" y="479"/>
                      <a:pt x="189" y="590"/>
                      <a:pt x="1" y="779"/>
                    </a:cubicBezTo>
                    <a:lnTo>
                      <a:pt x="11" y="790"/>
                    </a:lnTo>
                    <a:cubicBezTo>
                      <a:pt x="245" y="667"/>
                      <a:pt x="490" y="590"/>
                      <a:pt x="735" y="546"/>
                    </a:cubicBezTo>
                    <a:cubicBezTo>
                      <a:pt x="990" y="501"/>
                      <a:pt x="1235" y="467"/>
                      <a:pt x="1502" y="445"/>
                    </a:cubicBezTo>
                    <a:cubicBezTo>
                      <a:pt x="1758" y="423"/>
                      <a:pt x="2025" y="400"/>
                      <a:pt x="2280" y="334"/>
                    </a:cubicBezTo>
                    <a:cubicBezTo>
                      <a:pt x="2525" y="267"/>
                      <a:pt x="2781" y="167"/>
                      <a:pt x="2981" y="12"/>
                    </a:cubicBezTo>
                    <a:lnTo>
                      <a:pt x="2981"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8"/>
              <p:cNvSpPr/>
              <p:nvPr/>
            </p:nvSpPr>
            <p:spPr>
              <a:xfrm>
                <a:off x="2237449" y="2072654"/>
                <a:ext cx="111780" cy="36109"/>
              </a:xfrm>
              <a:custGeom>
                <a:avLst/>
                <a:gdLst/>
                <a:ahLst/>
                <a:cxnLst/>
                <a:rect l="l" t="t" r="r" b="b"/>
                <a:pathLst>
                  <a:path w="3204" h="1035" extrusionOk="0">
                    <a:moveTo>
                      <a:pt x="3193" y="0"/>
                    </a:moveTo>
                    <a:cubicBezTo>
                      <a:pt x="2949" y="134"/>
                      <a:pt x="2682" y="200"/>
                      <a:pt x="2403" y="255"/>
                    </a:cubicBezTo>
                    <a:cubicBezTo>
                      <a:pt x="2126" y="312"/>
                      <a:pt x="1847" y="367"/>
                      <a:pt x="1580" y="433"/>
                    </a:cubicBezTo>
                    <a:cubicBezTo>
                      <a:pt x="1302" y="489"/>
                      <a:pt x="1024" y="567"/>
                      <a:pt x="769" y="667"/>
                    </a:cubicBezTo>
                    <a:cubicBezTo>
                      <a:pt x="502" y="767"/>
                      <a:pt x="245" y="878"/>
                      <a:pt x="1" y="1023"/>
                    </a:cubicBezTo>
                    <a:lnTo>
                      <a:pt x="1" y="1034"/>
                    </a:lnTo>
                    <a:cubicBezTo>
                      <a:pt x="268" y="945"/>
                      <a:pt x="535" y="845"/>
                      <a:pt x="802" y="767"/>
                    </a:cubicBezTo>
                    <a:cubicBezTo>
                      <a:pt x="1068" y="678"/>
                      <a:pt x="1325" y="589"/>
                      <a:pt x="1602" y="512"/>
                    </a:cubicBezTo>
                    <a:cubicBezTo>
                      <a:pt x="1869" y="433"/>
                      <a:pt x="2136" y="378"/>
                      <a:pt x="2415" y="312"/>
                    </a:cubicBezTo>
                    <a:cubicBezTo>
                      <a:pt x="2692" y="245"/>
                      <a:pt x="2959" y="156"/>
                      <a:pt x="3204" y="11"/>
                    </a:cubicBezTo>
                    <a:lnTo>
                      <a:pt x="3193"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8"/>
              <p:cNvSpPr/>
              <p:nvPr/>
            </p:nvSpPr>
            <p:spPr>
              <a:xfrm>
                <a:off x="2206049" y="1822958"/>
                <a:ext cx="171891" cy="220594"/>
              </a:xfrm>
              <a:custGeom>
                <a:avLst/>
                <a:gdLst/>
                <a:ahLst/>
                <a:cxnLst/>
                <a:rect l="l" t="t" r="r" b="b"/>
                <a:pathLst>
                  <a:path w="4927" h="6323" extrusionOk="0">
                    <a:moveTo>
                      <a:pt x="2548" y="1"/>
                    </a:moveTo>
                    <a:cubicBezTo>
                      <a:pt x="2373" y="1"/>
                      <a:pt x="2237" y="42"/>
                      <a:pt x="1968" y="61"/>
                    </a:cubicBezTo>
                    <a:cubicBezTo>
                      <a:pt x="1491" y="83"/>
                      <a:pt x="1157" y="417"/>
                      <a:pt x="812" y="850"/>
                    </a:cubicBezTo>
                    <a:cubicBezTo>
                      <a:pt x="456" y="1295"/>
                      <a:pt x="0" y="1841"/>
                      <a:pt x="178" y="2419"/>
                    </a:cubicBezTo>
                    <a:cubicBezTo>
                      <a:pt x="356" y="2997"/>
                      <a:pt x="701" y="3353"/>
                      <a:pt x="935" y="3586"/>
                    </a:cubicBezTo>
                    <a:cubicBezTo>
                      <a:pt x="1168" y="3820"/>
                      <a:pt x="1635" y="4332"/>
                      <a:pt x="1946" y="4521"/>
                    </a:cubicBezTo>
                    <a:cubicBezTo>
                      <a:pt x="2247" y="4721"/>
                      <a:pt x="3125" y="5388"/>
                      <a:pt x="3526" y="5700"/>
                    </a:cubicBezTo>
                    <a:cubicBezTo>
                      <a:pt x="3926" y="6023"/>
                      <a:pt x="4193" y="6322"/>
                      <a:pt x="4193" y="6322"/>
                    </a:cubicBezTo>
                    <a:lnTo>
                      <a:pt x="4927" y="5766"/>
                    </a:lnTo>
                    <a:cubicBezTo>
                      <a:pt x="4927" y="5766"/>
                      <a:pt x="4649" y="5566"/>
                      <a:pt x="4627" y="4599"/>
                    </a:cubicBezTo>
                    <a:cubicBezTo>
                      <a:pt x="4605" y="3642"/>
                      <a:pt x="4549" y="2230"/>
                      <a:pt x="4227" y="1507"/>
                    </a:cubicBezTo>
                    <a:cubicBezTo>
                      <a:pt x="3904" y="773"/>
                      <a:pt x="3637" y="261"/>
                      <a:pt x="3070" y="94"/>
                    </a:cubicBezTo>
                    <a:cubicBezTo>
                      <a:pt x="2828" y="23"/>
                      <a:pt x="2677" y="1"/>
                      <a:pt x="254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8"/>
              <p:cNvSpPr/>
              <p:nvPr/>
            </p:nvSpPr>
            <p:spPr>
              <a:xfrm>
                <a:off x="2252590" y="1962023"/>
                <a:ext cx="122246" cy="81532"/>
              </a:xfrm>
              <a:custGeom>
                <a:avLst/>
                <a:gdLst/>
                <a:ahLst/>
                <a:cxnLst/>
                <a:rect l="l" t="t" r="r" b="b"/>
                <a:pathLst>
                  <a:path w="3504" h="2337" extrusionOk="0">
                    <a:moveTo>
                      <a:pt x="1" y="1"/>
                    </a:moveTo>
                    <a:lnTo>
                      <a:pt x="1" y="1"/>
                    </a:lnTo>
                    <a:cubicBezTo>
                      <a:pt x="201" y="213"/>
                      <a:pt x="434" y="423"/>
                      <a:pt x="612" y="535"/>
                    </a:cubicBezTo>
                    <a:cubicBezTo>
                      <a:pt x="913" y="735"/>
                      <a:pt x="1791" y="1402"/>
                      <a:pt x="2192" y="1714"/>
                    </a:cubicBezTo>
                    <a:cubicBezTo>
                      <a:pt x="2592" y="2037"/>
                      <a:pt x="2859" y="2336"/>
                      <a:pt x="2859" y="2336"/>
                    </a:cubicBezTo>
                    <a:lnTo>
                      <a:pt x="3504" y="1847"/>
                    </a:lnTo>
                    <a:cubicBezTo>
                      <a:pt x="3415" y="1780"/>
                      <a:pt x="3326" y="1714"/>
                      <a:pt x="3259" y="1625"/>
                    </a:cubicBezTo>
                    <a:cubicBezTo>
                      <a:pt x="3193" y="1536"/>
                      <a:pt x="3160" y="1424"/>
                      <a:pt x="3093" y="1325"/>
                    </a:cubicBezTo>
                    <a:cubicBezTo>
                      <a:pt x="3015" y="1202"/>
                      <a:pt x="2903" y="1113"/>
                      <a:pt x="2782" y="1013"/>
                    </a:cubicBezTo>
                    <a:cubicBezTo>
                      <a:pt x="2725" y="969"/>
                      <a:pt x="2670" y="924"/>
                      <a:pt x="2604" y="891"/>
                    </a:cubicBezTo>
                    <a:cubicBezTo>
                      <a:pt x="2537" y="868"/>
                      <a:pt x="2470" y="858"/>
                      <a:pt x="2403" y="846"/>
                    </a:cubicBezTo>
                    <a:cubicBezTo>
                      <a:pt x="2125" y="802"/>
                      <a:pt x="1858" y="735"/>
                      <a:pt x="1613" y="601"/>
                    </a:cubicBezTo>
                    <a:cubicBezTo>
                      <a:pt x="1480" y="535"/>
                      <a:pt x="1358" y="457"/>
                      <a:pt x="1224" y="401"/>
                    </a:cubicBezTo>
                    <a:cubicBezTo>
                      <a:pt x="924" y="268"/>
                      <a:pt x="590" y="235"/>
                      <a:pt x="279" y="112"/>
                    </a:cubicBezTo>
                    <a:cubicBezTo>
                      <a:pt x="190" y="79"/>
                      <a:pt x="90" y="35"/>
                      <a:pt x="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8"/>
              <p:cNvSpPr/>
              <p:nvPr/>
            </p:nvSpPr>
            <p:spPr>
              <a:xfrm>
                <a:off x="2294526" y="1983375"/>
                <a:ext cx="59379" cy="53971"/>
              </a:xfrm>
              <a:custGeom>
                <a:avLst/>
                <a:gdLst/>
                <a:ahLst/>
                <a:cxnLst/>
                <a:rect l="l" t="t" r="r" b="b"/>
                <a:pathLst>
                  <a:path w="1702" h="1547" extrusionOk="0">
                    <a:moveTo>
                      <a:pt x="11" y="1"/>
                    </a:moveTo>
                    <a:lnTo>
                      <a:pt x="0" y="12"/>
                    </a:lnTo>
                    <a:cubicBezTo>
                      <a:pt x="167" y="123"/>
                      <a:pt x="322" y="234"/>
                      <a:pt x="456" y="368"/>
                    </a:cubicBezTo>
                    <a:cubicBezTo>
                      <a:pt x="601" y="490"/>
                      <a:pt x="745" y="624"/>
                      <a:pt x="868" y="768"/>
                    </a:cubicBezTo>
                    <a:lnTo>
                      <a:pt x="1034" y="1002"/>
                    </a:lnTo>
                    <a:cubicBezTo>
                      <a:pt x="1090" y="1079"/>
                      <a:pt x="1145" y="1168"/>
                      <a:pt x="1212" y="1235"/>
                    </a:cubicBezTo>
                    <a:cubicBezTo>
                      <a:pt x="1346" y="1391"/>
                      <a:pt x="1523" y="1469"/>
                      <a:pt x="1701" y="1547"/>
                    </a:cubicBezTo>
                    <a:cubicBezTo>
                      <a:pt x="1535" y="1447"/>
                      <a:pt x="1357" y="1358"/>
                      <a:pt x="1246" y="1213"/>
                    </a:cubicBezTo>
                    <a:cubicBezTo>
                      <a:pt x="1179" y="1135"/>
                      <a:pt x="1135" y="1057"/>
                      <a:pt x="1090" y="968"/>
                    </a:cubicBezTo>
                    <a:cubicBezTo>
                      <a:pt x="1034" y="891"/>
                      <a:pt x="979" y="802"/>
                      <a:pt x="923" y="723"/>
                    </a:cubicBezTo>
                    <a:cubicBezTo>
                      <a:pt x="801" y="568"/>
                      <a:pt x="667" y="424"/>
                      <a:pt x="512" y="301"/>
                    </a:cubicBezTo>
                    <a:cubicBezTo>
                      <a:pt x="356" y="179"/>
                      <a:pt x="189" y="78"/>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8"/>
              <p:cNvSpPr/>
              <p:nvPr/>
            </p:nvSpPr>
            <p:spPr>
              <a:xfrm>
                <a:off x="2323588" y="1890258"/>
                <a:ext cx="42737" cy="137003"/>
              </a:xfrm>
              <a:custGeom>
                <a:avLst/>
                <a:gdLst/>
                <a:ahLst/>
                <a:cxnLst/>
                <a:rect l="l" t="t" r="r" b="b"/>
                <a:pathLst>
                  <a:path w="1225" h="3927" extrusionOk="0">
                    <a:moveTo>
                      <a:pt x="12" y="1"/>
                    </a:moveTo>
                    <a:lnTo>
                      <a:pt x="1" y="11"/>
                    </a:lnTo>
                    <a:cubicBezTo>
                      <a:pt x="246" y="268"/>
                      <a:pt x="346" y="601"/>
                      <a:pt x="468" y="923"/>
                    </a:cubicBezTo>
                    <a:cubicBezTo>
                      <a:pt x="579" y="1246"/>
                      <a:pt x="702" y="1568"/>
                      <a:pt x="779" y="1902"/>
                    </a:cubicBezTo>
                    <a:cubicBezTo>
                      <a:pt x="868" y="2236"/>
                      <a:pt x="924" y="2581"/>
                      <a:pt x="957" y="2925"/>
                    </a:cubicBezTo>
                    <a:cubicBezTo>
                      <a:pt x="980" y="3093"/>
                      <a:pt x="980" y="3271"/>
                      <a:pt x="1013" y="3449"/>
                    </a:cubicBezTo>
                    <a:cubicBezTo>
                      <a:pt x="1046" y="3615"/>
                      <a:pt x="1102" y="3793"/>
                      <a:pt x="1214" y="3926"/>
                    </a:cubicBezTo>
                    <a:lnTo>
                      <a:pt x="1224" y="3916"/>
                    </a:lnTo>
                    <a:cubicBezTo>
                      <a:pt x="1125" y="3782"/>
                      <a:pt x="1080" y="3604"/>
                      <a:pt x="1058" y="3437"/>
                    </a:cubicBezTo>
                    <a:cubicBezTo>
                      <a:pt x="1036" y="3271"/>
                      <a:pt x="1036" y="3093"/>
                      <a:pt x="1024" y="2925"/>
                    </a:cubicBezTo>
                    <a:cubicBezTo>
                      <a:pt x="1013" y="2569"/>
                      <a:pt x="969" y="2225"/>
                      <a:pt x="891" y="1880"/>
                    </a:cubicBezTo>
                    <a:cubicBezTo>
                      <a:pt x="824" y="1536"/>
                      <a:pt x="735" y="1190"/>
                      <a:pt x="601" y="868"/>
                    </a:cubicBezTo>
                    <a:cubicBezTo>
                      <a:pt x="524" y="712"/>
                      <a:pt x="457" y="545"/>
                      <a:pt x="368" y="401"/>
                    </a:cubicBezTo>
                    <a:cubicBezTo>
                      <a:pt x="324" y="323"/>
                      <a:pt x="268" y="245"/>
                      <a:pt x="213" y="179"/>
                    </a:cubicBezTo>
                    <a:cubicBezTo>
                      <a:pt x="146" y="112"/>
                      <a:pt x="79" y="56"/>
                      <a:pt x="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8"/>
              <p:cNvSpPr/>
              <p:nvPr/>
            </p:nvSpPr>
            <p:spPr>
              <a:xfrm>
                <a:off x="2280919" y="1880175"/>
                <a:ext cx="79962" cy="149039"/>
              </a:xfrm>
              <a:custGeom>
                <a:avLst/>
                <a:gdLst/>
                <a:ahLst/>
                <a:cxnLst/>
                <a:rect l="l" t="t" r="r" b="b"/>
                <a:pathLst>
                  <a:path w="2292" h="4272" extrusionOk="0">
                    <a:moveTo>
                      <a:pt x="12" y="0"/>
                    </a:moveTo>
                    <a:lnTo>
                      <a:pt x="0" y="11"/>
                    </a:lnTo>
                    <a:cubicBezTo>
                      <a:pt x="23" y="211"/>
                      <a:pt x="101" y="412"/>
                      <a:pt x="212" y="590"/>
                    </a:cubicBezTo>
                    <a:cubicBezTo>
                      <a:pt x="312" y="779"/>
                      <a:pt x="435" y="945"/>
                      <a:pt x="568" y="1101"/>
                    </a:cubicBezTo>
                    <a:cubicBezTo>
                      <a:pt x="823" y="1424"/>
                      <a:pt x="1113" y="1713"/>
                      <a:pt x="1291" y="2069"/>
                    </a:cubicBezTo>
                    <a:cubicBezTo>
                      <a:pt x="1469" y="2425"/>
                      <a:pt x="1547" y="2826"/>
                      <a:pt x="1658" y="3214"/>
                    </a:cubicBezTo>
                    <a:cubicBezTo>
                      <a:pt x="1725" y="3415"/>
                      <a:pt x="1792" y="3604"/>
                      <a:pt x="1891" y="3793"/>
                    </a:cubicBezTo>
                    <a:cubicBezTo>
                      <a:pt x="1992" y="3971"/>
                      <a:pt x="2125" y="4138"/>
                      <a:pt x="2281" y="4271"/>
                    </a:cubicBezTo>
                    <a:lnTo>
                      <a:pt x="2292" y="4260"/>
                    </a:lnTo>
                    <a:cubicBezTo>
                      <a:pt x="2136" y="4116"/>
                      <a:pt x="2025" y="3948"/>
                      <a:pt x="1936" y="3770"/>
                    </a:cubicBezTo>
                    <a:cubicBezTo>
                      <a:pt x="1858" y="3582"/>
                      <a:pt x="1792" y="3392"/>
                      <a:pt x="1747" y="3192"/>
                    </a:cubicBezTo>
                    <a:cubicBezTo>
                      <a:pt x="1647" y="2803"/>
                      <a:pt x="1580" y="2391"/>
                      <a:pt x="1413" y="2002"/>
                    </a:cubicBezTo>
                    <a:cubicBezTo>
                      <a:pt x="1235" y="1613"/>
                      <a:pt x="969" y="1291"/>
                      <a:pt x="690" y="990"/>
                    </a:cubicBezTo>
                    <a:cubicBezTo>
                      <a:pt x="423" y="690"/>
                      <a:pt x="168" y="389"/>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8"/>
              <p:cNvSpPr/>
              <p:nvPr/>
            </p:nvSpPr>
            <p:spPr>
              <a:xfrm>
                <a:off x="2285211" y="1953126"/>
                <a:ext cx="74136" cy="80346"/>
              </a:xfrm>
              <a:custGeom>
                <a:avLst/>
                <a:gdLst/>
                <a:ahLst/>
                <a:cxnLst/>
                <a:rect l="l" t="t" r="r" b="b"/>
                <a:pathLst>
                  <a:path w="2125" h="2303" extrusionOk="0">
                    <a:moveTo>
                      <a:pt x="0" y="0"/>
                    </a:moveTo>
                    <a:lnTo>
                      <a:pt x="0" y="11"/>
                    </a:lnTo>
                    <a:cubicBezTo>
                      <a:pt x="233" y="134"/>
                      <a:pt x="423" y="300"/>
                      <a:pt x="601" y="490"/>
                    </a:cubicBezTo>
                    <a:cubicBezTo>
                      <a:pt x="779" y="678"/>
                      <a:pt x="934" y="890"/>
                      <a:pt x="1090" y="1101"/>
                    </a:cubicBezTo>
                    <a:cubicBezTo>
                      <a:pt x="1234" y="1324"/>
                      <a:pt x="1379" y="1546"/>
                      <a:pt x="1546" y="1758"/>
                    </a:cubicBezTo>
                    <a:cubicBezTo>
                      <a:pt x="1713" y="1958"/>
                      <a:pt x="1902" y="2158"/>
                      <a:pt x="2124" y="2302"/>
                    </a:cubicBezTo>
                    <a:lnTo>
                      <a:pt x="2124" y="2292"/>
                    </a:lnTo>
                    <a:cubicBezTo>
                      <a:pt x="1913" y="2136"/>
                      <a:pt x="1746" y="1936"/>
                      <a:pt x="1590" y="1713"/>
                    </a:cubicBezTo>
                    <a:cubicBezTo>
                      <a:pt x="1446" y="1502"/>
                      <a:pt x="1313" y="1268"/>
                      <a:pt x="1168" y="1046"/>
                    </a:cubicBezTo>
                    <a:cubicBezTo>
                      <a:pt x="1034" y="824"/>
                      <a:pt x="890" y="589"/>
                      <a:pt x="690" y="401"/>
                    </a:cubicBezTo>
                    <a:cubicBezTo>
                      <a:pt x="500" y="211"/>
                      <a:pt x="267" y="56"/>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8"/>
              <p:cNvSpPr/>
              <p:nvPr/>
            </p:nvSpPr>
            <p:spPr>
              <a:xfrm>
                <a:off x="2372118" y="1838972"/>
                <a:ext cx="192091" cy="217000"/>
              </a:xfrm>
              <a:custGeom>
                <a:avLst/>
                <a:gdLst/>
                <a:ahLst/>
                <a:cxnLst/>
                <a:rect l="l" t="t" r="r" b="b"/>
                <a:pathLst>
                  <a:path w="5506" h="6220" extrusionOk="0">
                    <a:moveTo>
                      <a:pt x="2717" y="1"/>
                    </a:moveTo>
                    <a:cubicBezTo>
                      <a:pt x="2484" y="1"/>
                      <a:pt x="2216" y="54"/>
                      <a:pt x="1947" y="225"/>
                    </a:cubicBezTo>
                    <a:cubicBezTo>
                      <a:pt x="1346" y="625"/>
                      <a:pt x="868" y="1548"/>
                      <a:pt x="612" y="2505"/>
                    </a:cubicBezTo>
                    <a:cubicBezTo>
                      <a:pt x="357" y="3461"/>
                      <a:pt x="456" y="4029"/>
                      <a:pt x="357" y="4462"/>
                    </a:cubicBezTo>
                    <a:cubicBezTo>
                      <a:pt x="245" y="4896"/>
                      <a:pt x="1" y="5441"/>
                      <a:pt x="1" y="5441"/>
                    </a:cubicBezTo>
                    <a:lnTo>
                      <a:pt x="1135" y="6219"/>
                    </a:lnTo>
                    <a:cubicBezTo>
                      <a:pt x="1135" y="6219"/>
                      <a:pt x="1257" y="5964"/>
                      <a:pt x="2058" y="5396"/>
                    </a:cubicBezTo>
                    <a:cubicBezTo>
                      <a:pt x="2870" y="4830"/>
                      <a:pt x="2903" y="4907"/>
                      <a:pt x="3248" y="4518"/>
                    </a:cubicBezTo>
                    <a:cubicBezTo>
                      <a:pt x="3604" y="4118"/>
                      <a:pt x="4294" y="3228"/>
                      <a:pt x="4627" y="2894"/>
                    </a:cubicBezTo>
                    <a:cubicBezTo>
                      <a:pt x="4961" y="2561"/>
                      <a:pt x="5506" y="1793"/>
                      <a:pt x="5305" y="1570"/>
                    </a:cubicBezTo>
                    <a:cubicBezTo>
                      <a:pt x="5095" y="1337"/>
                      <a:pt x="5028" y="1348"/>
                      <a:pt x="4905" y="1226"/>
                    </a:cubicBezTo>
                    <a:cubicBezTo>
                      <a:pt x="4783" y="1093"/>
                      <a:pt x="4761" y="1137"/>
                      <a:pt x="4616" y="1048"/>
                    </a:cubicBezTo>
                    <a:cubicBezTo>
                      <a:pt x="4472" y="947"/>
                      <a:pt x="4494" y="514"/>
                      <a:pt x="4116" y="347"/>
                    </a:cubicBezTo>
                    <a:cubicBezTo>
                      <a:pt x="3738" y="169"/>
                      <a:pt x="3560" y="191"/>
                      <a:pt x="3359" y="124"/>
                    </a:cubicBezTo>
                    <a:cubicBezTo>
                      <a:pt x="3253" y="87"/>
                      <a:pt x="3014" y="1"/>
                      <a:pt x="2717"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8"/>
              <p:cNvSpPr/>
              <p:nvPr/>
            </p:nvSpPr>
            <p:spPr>
              <a:xfrm>
                <a:off x="2372118" y="2000784"/>
                <a:ext cx="85405" cy="55192"/>
              </a:xfrm>
              <a:custGeom>
                <a:avLst/>
                <a:gdLst/>
                <a:ahLst/>
                <a:cxnLst/>
                <a:rect l="l" t="t" r="r" b="b"/>
                <a:pathLst>
                  <a:path w="2448" h="1582" extrusionOk="0">
                    <a:moveTo>
                      <a:pt x="337" y="1"/>
                    </a:moveTo>
                    <a:cubicBezTo>
                      <a:pt x="325" y="1"/>
                      <a:pt x="312" y="1"/>
                      <a:pt x="300" y="2"/>
                    </a:cubicBezTo>
                    <a:cubicBezTo>
                      <a:pt x="189" y="392"/>
                      <a:pt x="1" y="803"/>
                      <a:pt x="1" y="803"/>
                    </a:cubicBezTo>
                    <a:lnTo>
                      <a:pt x="1135" y="1581"/>
                    </a:lnTo>
                    <a:cubicBezTo>
                      <a:pt x="1135" y="1581"/>
                      <a:pt x="1257" y="1326"/>
                      <a:pt x="2058" y="758"/>
                    </a:cubicBezTo>
                    <a:cubicBezTo>
                      <a:pt x="2213" y="647"/>
                      <a:pt x="2336" y="570"/>
                      <a:pt x="2447" y="503"/>
                    </a:cubicBezTo>
                    <a:cubicBezTo>
                      <a:pt x="2403" y="414"/>
                      <a:pt x="2292" y="358"/>
                      <a:pt x="2191" y="325"/>
                    </a:cubicBezTo>
                    <a:cubicBezTo>
                      <a:pt x="1746" y="192"/>
                      <a:pt x="1257" y="236"/>
                      <a:pt x="812" y="113"/>
                    </a:cubicBezTo>
                    <a:cubicBezTo>
                      <a:pt x="658" y="62"/>
                      <a:pt x="493" y="1"/>
                      <a:pt x="33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8"/>
              <p:cNvSpPr/>
              <p:nvPr/>
            </p:nvSpPr>
            <p:spPr>
              <a:xfrm>
                <a:off x="2375990" y="1908469"/>
                <a:ext cx="53587" cy="127723"/>
              </a:xfrm>
              <a:custGeom>
                <a:avLst/>
                <a:gdLst/>
                <a:ahLst/>
                <a:cxnLst/>
                <a:rect l="l" t="t" r="r" b="b"/>
                <a:pathLst>
                  <a:path w="1536" h="3661" extrusionOk="0">
                    <a:moveTo>
                      <a:pt x="1524" y="1"/>
                    </a:moveTo>
                    <a:cubicBezTo>
                      <a:pt x="1302" y="246"/>
                      <a:pt x="1135" y="546"/>
                      <a:pt x="1002" y="858"/>
                    </a:cubicBezTo>
                    <a:cubicBezTo>
                      <a:pt x="868" y="1158"/>
                      <a:pt x="790" y="1481"/>
                      <a:pt x="701" y="1803"/>
                    </a:cubicBezTo>
                    <a:cubicBezTo>
                      <a:pt x="612" y="2126"/>
                      <a:pt x="523" y="2448"/>
                      <a:pt x="412" y="2759"/>
                    </a:cubicBezTo>
                    <a:cubicBezTo>
                      <a:pt x="312" y="3071"/>
                      <a:pt x="179" y="3371"/>
                      <a:pt x="1" y="3661"/>
                    </a:cubicBezTo>
                    <a:lnTo>
                      <a:pt x="11" y="3661"/>
                    </a:lnTo>
                    <a:cubicBezTo>
                      <a:pt x="201" y="3382"/>
                      <a:pt x="345" y="3082"/>
                      <a:pt x="468" y="2771"/>
                    </a:cubicBezTo>
                    <a:cubicBezTo>
                      <a:pt x="590" y="2459"/>
                      <a:pt x="690" y="2148"/>
                      <a:pt x="790" y="1825"/>
                    </a:cubicBezTo>
                    <a:cubicBezTo>
                      <a:pt x="891" y="1514"/>
                      <a:pt x="990" y="1202"/>
                      <a:pt x="1113" y="891"/>
                    </a:cubicBezTo>
                    <a:cubicBezTo>
                      <a:pt x="1224" y="591"/>
                      <a:pt x="1358" y="290"/>
                      <a:pt x="153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8"/>
              <p:cNvSpPr/>
              <p:nvPr/>
            </p:nvSpPr>
            <p:spPr>
              <a:xfrm>
                <a:off x="2380247" y="1911993"/>
                <a:ext cx="94720" cy="136619"/>
              </a:xfrm>
              <a:custGeom>
                <a:avLst/>
                <a:gdLst/>
                <a:ahLst/>
                <a:cxnLst/>
                <a:rect l="l" t="t" r="r" b="b"/>
                <a:pathLst>
                  <a:path w="2715" h="3916" extrusionOk="0">
                    <a:moveTo>
                      <a:pt x="2704" y="1"/>
                    </a:moveTo>
                    <a:cubicBezTo>
                      <a:pt x="2437" y="300"/>
                      <a:pt x="2103" y="512"/>
                      <a:pt x="1803" y="790"/>
                    </a:cubicBezTo>
                    <a:cubicBezTo>
                      <a:pt x="1503" y="1068"/>
                      <a:pt x="1280" y="1413"/>
                      <a:pt x="1080" y="1768"/>
                    </a:cubicBezTo>
                    <a:cubicBezTo>
                      <a:pt x="890" y="2114"/>
                      <a:pt x="713" y="2480"/>
                      <a:pt x="535" y="2836"/>
                    </a:cubicBezTo>
                    <a:lnTo>
                      <a:pt x="1" y="3904"/>
                    </a:lnTo>
                    <a:lnTo>
                      <a:pt x="23" y="3916"/>
                    </a:lnTo>
                    <a:lnTo>
                      <a:pt x="601" y="2870"/>
                    </a:lnTo>
                    <a:cubicBezTo>
                      <a:pt x="802" y="2525"/>
                      <a:pt x="991" y="2169"/>
                      <a:pt x="1191" y="1825"/>
                    </a:cubicBezTo>
                    <a:cubicBezTo>
                      <a:pt x="1402" y="1491"/>
                      <a:pt x="1636" y="1179"/>
                      <a:pt x="1914" y="901"/>
                    </a:cubicBezTo>
                    <a:cubicBezTo>
                      <a:pt x="2047" y="767"/>
                      <a:pt x="2203" y="634"/>
                      <a:pt x="2348" y="490"/>
                    </a:cubicBezTo>
                    <a:cubicBezTo>
                      <a:pt x="2415" y="412"/>
                      <a:pt x="2481" y="345"/>
                      <a:pt x="2548" y="267"/>
                    </a:cubicBezTo>
                    <a:cubicBezTo>
                      <a:pt x="2615" y="189"/>
                      <a:pt x="2670" y="100"/>
                      <a:pt x="2715" y="11"/>
                    </a:cubicBezTo>
                    <a:lnTo>
                      <a:pt x="270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8"/>
              <p:cNvSpPr/>
              <p:nvPr/>
            </p:nvSpPr>
            <p:spPr>
              <a:xfrm>
                <a:off x="2387225" y="1931007"/>
                <a:ext cx="116873" cy="117187"/>
              </a:xfrm>
              <a:custGeom>
                <a:avLst/>
                <a:gdLst/>
                <a:ahLst/>
                <a:cxnLst/>
                <a:rect l="l" t="t" r="r" b="b"/>
                <a:pathLst>
                  <a:path w="3350" h="3359" extrusionOk="0">
                    <a:moveTo>
                      <a:pt x="3338" y="0"/>
                    </a:moveTo>
                    <a:cubicBezTo>
                      <a:pt x="2993" y="178"/>
                      <a:pt x="2648" y="400"/>
                      <a:pt x="2337" y="657"/>
                    </a:cubicBezTo>
                    <a:cubicBezTo>
                      <a:pt x="2025" y="901"/>
                      <a:pt x="1736" y="1191"/>
                      <a:pt x="1481" y="1502"/>
                    </a:cubicBezTo>
                    <a:cubicBezTo>
                      <a:pt x="1347" y="1646"/>
                      <a:pt x="1224" y="1813"/>
                      <a:pt x="1113" y="1980"/>
                    </a:cubicBezTo>
                    <a:lnTo>
                      <a:pt x="947" y="2224"/>
                    </a:lnTo>
                    <a:cubicBezTo>
                      <a:pt x="891" y="2313"/>
                      <a:pt x="836" y="2392"/>
                      <a:pt x="779" y="2469"/>
                    </a:cubicBezTo>
                    <a:cubicBezTo>
                      <a:pt x="569" y="2803"/>
                      <a:pt x="335" y="3114"/>
                      <a:pt x="1" y="3348"/>
                    </a:cubicBezTo>
                    <a:lnTo>
                      <a:pt x="12" y="3359"/>
                    </a:lnTo>
                    <a:cubicBezTo>
                      <a:pt x="201" y="3292"/>
                      <a:pt x="368" y="3170"/>
                      <a:pt x="524" y="3037"/>
                    </a:cubicBezTo>
                    <a:cubicBezTo>
                      <a:pt x="680" y="2892"/>
                      <a:pt x="802" y="2736"/>
                      <a:pt x="924" y="2570"/>
                    </a:cubicBezTo>
                    <a:cubicBezTo>
                      <a:pt x="1158" y="2247"/>
                      <a:pt x="1347" y="1891"/>
                      <a:pt x="1592" y="1579"/>
                    </a:cubicBezTo>
                    <a:cubicBezTo>
                      <a:pt x="1825" y="1268"/>
                      <a:pt x="2103" y="979"/>
                      <a:pt x="2393" y="723"/>
                    </a:cubicBezTo>
                    <a:cubicBezTo>
                      <a:pt x="2692" y="457"/>
                      <a:pt x="3015" y="222"/>
                      <a:pt x="3349" y="12"/>
                    </a:cubicBezTo>
                    <a:lnTo>
                      <a:pt x="3338"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8"/>
              <p:cNvSpPr/>
              <p:nvPr/>
            </p:nvSpPr>
            <p:spPr>
              <a:xfrm>
                <a:off x="2395388" y="1963977"/>
                <a:ext cx="104418" cy="91231"/>
              </a:xfrm>
              <a:custGeom>
                <a:avLst/>
                <a:gdLst/>
                <a:ahLst/>
                <a:cxnLst/>
                <a:rect l="l" t="t" r="r" b="b"/>
                <a:pathLst>
                  <a:path w="2993" h="2615" extrusionOk="0">
                    <a:moveTo>
                      <a:pt x="2982" y="1"/>
                    </a:moveTo>
                    <a:cubicBezTo>
                      <a:pt x="2759" y="256"/>
                      <a:pt x="2537" y="501"/>
                      <a:pt x="2292" y="723"/>
                    </a:cubicBezTo>
                    <a:cubicBezTo>
                      <a:pt x="2058" y="957"/>
                      <a:pt x="1813" y="1180"/>
                      <a:pt x="1546" y="1380"/>
                    </a:cubicBezTo>
                    <a:cubicBezTo>
                      <a:pt x="1425" y="1480"/>
                      <a:pt x="1280" y="1580"/>
                      <a:pt x="1146" y="1669"/>
                    </a:cubicBezTo>
                    <a:cubicBezTo>
                      <a:pt x="1002" y="1758"/>
                      <a:pt x="857" y="1847"/>
                      <a:pt x="723" y="1925"/>
                    </a:cubicBezTo>
                    <a:cubicBezTo>
                      <a:pt x="579" y="2014"/>
                      <a:pt x="434" y="2114"/>
                      <a:pt x="312" y="2225"/>
                    </a:cubicBezTo>
                    <a:cubicBezTo>
                      <a:pt x="179" y="2337"/>
                      <a:pt x="68" y="2458"/>
                      <a:pt x="1" y="2614"/>
                    </a:cubicBezTo>
                    <a:lnTo>
                      <a:pt x="12" y="2614"/>
                    </a:lnTo>
                    <a:cubicBezTo>
                      <a:pt x="90" y="2470"/>
                      <a:pt x="201" y="2347"/>
                      <a:pt x="335" y="2248"/>
                    </a:cubicBezTo>
                    <a:cubicBezTo>
                      <a:pt x="456" y="2147"/>
                      <a:pt x="602" y="2058"/>
                      <a:pt x="746" y="1981"/>
                    </a:cubicBezTo>
                    <a:cubicBezTo>
                      <a:pt x="891" y="1892"/>
                      <a:pt x="1035" y="1813"/>
                      <a:pt x="1180" y="1736"/>
                    </a:cubicBezTo>
                    <a:cubicBezTo>
                      <a:pt x="1324" y="1647"/>
                      <a:pt x="1469" y="1558"/>
                      <a:pt x="1603" y="1457"/>
                    </a:cubicBezTo>
                    <a:cubicBezTo>
                      <a:pt x="1880" y="1257"/>
                      <a:pt x="2147" y="1046"/>
                      <a:pt x="2381" y="812"/>
                    </a:cubicBezTo>
                    <a:cubicBezTo>
                      <a:pt x="2604" y="568"/>
                      <a:pt x="2814" y="301"/>
                      <a:pt x="2992" y="12"/>
                    </a:cubicBezTo>
                    <a:lnTo>
                      <a:pt x="2982"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8"/>
              <p:cNvSpPr/>
              <p:nvPr/>
            </p:nvSpPr>
            <p:spPr>
              <a:xfrm>
                <a:off x="2238251" y="2069130"/>
                <a:ext cx="168053" cy="227850"/>
              </a:xfrm>
              <a:custGeom>
                <a:avLst/>
                <a:gdLst/>
                <a:ahLst/>
                <a:cxnLst/>
                <a:rect l="l" t="t" r="r" b="b"/>
                <a:pathLst>
                  <a:path w="4817" h="6531" extrusionOk="0">
                    <a:moveTo>
                      <a:pt x="3193" y="1"/>
                    </a:moveTo>
                    <a:cubicBezTo>
                      <a:pt x="3193" y="1"/>
                      <a:pt x="2837" y="524"/>
                      <a:pt x="2336" y="1013"/>
                    </a:cubicBezTo>
                    <a:cubicBezTo>
                      <a:pt x="1846" y="1491"/>
                      <a:pt x="934" y="2392"/>
                      <a:pt x="667" y="2848"/>
                    </a:cubicBezTo>
                    <a:cubicBezTo>
                      <a:pt x="390" y="3315"/>
                      <a:pt x="34" y="4249"/>
                      <a:pt x="12" y="4672"/>
                    </a:cubicBezTo>
                    <a:cubicBezTo>
                      <a:pt x="0" y="5095"/>
                      <a:pt x="178" y="5206"/>
                      <a:pt x="434" y="5473"/>
                    </a:cubicBezTo>
                    <a:cubicBezTo>
                      <a:pt x="701" y="5751"/>
                      <a:pt x="957" y="5885"/>
                      <a:pt x="1312" y="5984"/>
                    </a:cubicBezTo>
                    <a:cubicBezTo>
                      <a:pt x="1658" y="6085"/>
                      <a:pt x="3047" y="6196"/>
                      <a:pt x="3403" y="6362"/>
                    </a:cubicBezTo>
                    <a:cubicBezTo>
                      <a:pt x="3647" y="6473"/>
                      <a:pt x="3929" y="6530"/>
                      <a:pt x="4149" y="6530"/>
                    </a:cubicBezTo>
                    <a:cubicBezTo>
                      <a:pt x="4262" y="6530"/>
                      <a:pt x="4359" y="6515"/>
                      <a:pt x="4427" y="6485"/>
                    </a:cubicBezTo>
                    <a:cubicBezTo>
                      <a:pt x="4638" y="6396"/>
                      <a:pt x="4816" y="6296"/>
                      <a:pt x="4760" y="6051"/>
                    </a:cubicBezTo>
                    <a:cubicBezTo>
                      <a:pt x="4705" y="5806"/>
                      <a:pt x="4649" y="4583"/>
                      <a:pt x="4371" y="4194"/>
                    </a:cubicBezTo>
                    <a:cubicBezTo>
                      <a:pt x="4093" y="3794"/>
                      <a:pt x="3982" y="3181"/>
                      <a:pt x="4004" y="2926"/>
                    </a:cubicBezTo>
                    <a:cubicBezTo>
                      <a:pt x="4026" y="2670"/>
                      <a:pt x="3982" y="2181"/>
                      <a:pt x="4071" y="1614"/>
                    </a:cubicBezTo>
                    <a:cubicBezTo>
                      <a:pt x="4149" y="1058"/>
                      <a:pt x="4082" y="312"/>
                      <a:pt x="4082" y="312"/>
                    </a:cubicBezTo>
                    <a:lnTo>
                      <a:pt x="3193" y="1"/>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8"/>
              <p:cNvSpPr/>
              <p:nvPr/>
            </p:nvSpPr>
            <p:spPr>
              <a:xfrm>
                <a:off x="2340300" y="2071468"/>
                <a:ext cx="66007" cy="225478"/>
              </a:xfrm>
              <a:custGeom>
                <a:avLst/>
                <a:gdLst/>
                <a:ahLst/>
                <a:cxnLst/>
                <a:rect l="l" t="t" r="r" b="b"/>
                <a:pathLst>
                  <a:path w="1892" h="6463" extrusionOk="0">
                    <a:moveTo>
                      <a:pt x="478" y="0"/>
                    </a:moveTo>
                    <a:cubicBezTo>
                      <a:pt x="468" y="89"/>
                      <a:pt x="468" y="168"/>
                      <a:pt x="468" y="257"/>
                    </a:cubicBezTo>
                    <a:cubicBezTo>
                      <a:pt x="445" y="712"/>
                      <a:pt x="323" y="1146"/>
                      <a:pt x="211" y="1580"/>
                    </a:cubicBezTo>
                    <a:cubicBezTo>
                      <a:pt x="112" y="1969"/>
                      <a:pt x="1" y="2348"/>
                      <a:pt x="1" y="2748"/>
                    </a:cubicBezTo>
                    <a:cubicBezTo>
                      <a:pt x="1" y="2959"/>
                      <a:pt x="34" y="3171"/>
                      <a:pt x="56" y="3371"/>
                    </a:cubicBezTo>
                    <a:cubicBezTo>
                      <a:pt x="78" y="3571"/>
                      <a:pt x="90" y="3771"/>
                      <a:pt x="145" y="3949"/>
                    </a:cubicBezTo>
                    <a:cubicBezTo>
                      <a:pt x="201" y="4093"/>
                      <a:pt x="278" y="4227"/>
                      <a:pt x="379" y="4338"/>
                    </a:cubicBezTo>
                    <a:cubicBezTo>
                      <a:pt x="434" y="4416"/>
                      <a:pt x="523" y="4461"/>
                      <a:pt x="590" y="4527"/>
                    </a:cubicBezTo>
                    <a:cubicBezTo>
                      <a:pt x="701" y="4661"/>
                      <a:pt x="812" y="4817"/>
                      <a:pt x="923" y="4939"/>
                    </a:cubicBezTo>
                    <a:cubicBezTo>
                      <a:pt x="1034" y="5072"/>
                      <a:pt x="1057" y="5239"/>
                      <a:pt x="1113" y="5395"/>
                    </a:cubicBezTo>
                    <a:cubicBezTo>
                      <a:pt x="1168" y="5528"/>
                      <a:pt x="1101" y="5640"/>
                      <a:pt x="1068" y="5773"/>
                    </a:cubicBezTo>
                    <a:cubicBezTo>
                      <a:pt x="1024" y="5973"/>
                      <a:pt x="979" y="6140"/>
                      <a:pt x="1091" y="6329"/>
                    </a:cubicBezTo>
                    <a:cubicBezTo>
                      <a:pt x="1123" y="6384"/>
                      <a:pt x="1157" y="6418"/>
                      <a:pt x="1202" y="6463"/>
                    </a:cubicBezTo>
                    <a:cubicBezTo>
                      <a:pt x="1324" y="6463"/>
                      <a:pt x="1424" y="6451"/>
                      <a:pt x="1502" y="6418"/>
                    </a:cubicBezTo>
                    <a:cubicBezTo>
                      <a:pt x="1713" y="6329"/>
                      <a:pt x="1891" y="6229"/>
                      <a:pt x="1835" y="5984"/>
                    </a:cubicBezTo>
                    <a:cubicBezTo>
                      <a:pt x="1780" y="5739"/>
                      <a:pt x="1724" y="4516"/>
                      <a:pt x="1446" y="4127"/>
                    </a:cubicBezTo>
                    <a:cubicBezTo>
                      <a:pt x="1168" y="3727"/>
                      <a:pt x="1057" y="3114"/>
                      <a:pt x="1079" y="2859"/>
                    </a:cubicBezTo>
                    <a:cubicBezTo>
                      <a:pt x="1101" y="2603"/>
                      <a:pt x="1057" y="2114"/>
                      <a:pt x="1146" y="1547"/>
                    </a:cubicBezTo>
                    <a:cubicBezTo>
                      <a:pt x="1224" y="991"/>
                      <a:pt x="1157" y="245"/>
                      <a:pt x="1157" y="245"/>
                    </a:cubicBezTo>
                    <a:lnTo>
                      <a:pt x="478"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8"/>
              <p:cNvSpPr/>
              <p:nvPr/>
            </p:nvSpPr>
            <p:spPr>
              <a:xfrm>
                <a:off x="2304993" y="2064490"/>
                <a:ext cx="55506" cy="82683"/>
              </a:xfrm>
              <a:custGeom>
                <a:avLst/>
                <a:gdLst/>
                <a:ahLst/>
                <a:cxnLst/>
                <a:rect l="l" t="t" r="r" b="b"/>
                <a:pathLst>
                  <a:path w="1591" h="2370" extrusionOk="0">
                    <a:moveTo>
                      <a:pt x="1579" y="0"/>
                    </a:moveTo>
                    <a:cubicBezTo>
                      <a:pt x="1480" y="223"/>
                      <a:pt x="1335" y="412"/>
                      <a:pt x="1179" y="590"/>
                    </a:cubicBezTo>
                    <a:cubicBezTo>
                      <a:pt x="1023" y="779"/>
                      <a:pt x="857" y="946"/>
                      <a:pt x="690" y="1112"/>
                    </a:cubicBezTo>
                    <a:cubicBezTo>
                      <a:pt x="523" y="1290"/>
                      <a:pt x="356" y="1468"/>
                      <a:pt x="222" y="1680"/>
                    </a:cubicBezTo>
                    <a:cubicBezTo>
                      <a:pt x="101" y="1891"/>
                      <a:pt x="12" y="2125"/>
                      <a:pt x="0" y="2370"/>
                    </a:cubicBezTo>
                    <a:lnTo>
                      <a:pt x="12" y="2370"/>
                    </a:lnTo>
                    <a:cubicBezTo>
                      <a:pt x="78" y="2147"/>
                      <a:pt x="190" y="1935"/>
                      <a:pt x="323" y="1735"/>
                    </a:cubicBezTo>
                    <a:cubicBezTo>
                      <a:pt x="456" y="1547"/>
                      <a:pt x="601" y="1357"/>
                      <a:pt x="756" y="1179"/>
                    </a:cubicBezTo>
                    <a:cubicBezTo>
                      <a:pt x="912" y="1001"/>
                      <a:pt x="1079" y="823"/>
                      <a:pt x="1223" y="623"/>
                    </a:cubicBezTo>
                    <a:cubicBezTo>
                      <a:pt x="1368" y="434"/>
                      <a:pt x="1502" y="234"/>
                      <a:pt x="159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8"/>
              <p:cNvSpPr/>
              <p:nvPr/>
            </p:nvSpPr>
            <p:spPr>
              <a:xfrm>
                <a:off x="2299934" y="2066793"/>
                <a:ext cx="68728" cy="133166"/>
              </a:xfrm>
              <a:custGeom>
                <a:avLst/>
                <a:gdLst/>
                <a:ahLst/>
                <a:cxnLst/>
                <a:rect l="l" t="t" r="r" b="b"/>
                <a:pathLst>
                  <a:path w="1970" h="3817" extrusionOk="0">
                    <a:moveTo>
                      <a:pt x="1947" y="1"/>
                    </a:moveTo>
                    <a:cubicBezTo>
                      <a:pt x="1825" y="334"/>
                      <a:pt x="1635" y="646"/>
                      <a:pt x="1425" y="935"/>
                    </a:cubicBezTo>
                    <a:cubicBezTo>
                      <a:pt x="1224" y="1224"/>
                      <a:pt x="990" y="1503"/>
                      <a:pt x="779" y="1803"/>
                    </a:cubicBezTo>
                    <a:cubicBezTo>
                      <a:pt x="668" y="1948"/>
                      <a:pt x="568" y="2092"/>
                      <a:pt x="468" y="2248"/>
                    </a:cubicBezTo>
                    <a:cubicBezTo>
                      <a:pt x="367" y="2403"/>
                      <a:pt x="290" y="2570"/>
                      <a:pt x="223" y="2737"/>
                    </a:cubicBezTo>
                    <a:cubicBezTo>
                      <a:pt x="90" y="3082"/>
                      <a:pt x="1" y="3449"/>
                      <a:pt x="1" y="3816"/>
                    </a:cubicBezTo>
                    <a:lnTo>
                      <a:pt x="12" y="3816"/>
                    </a:lnTo>
                    <a:cubicBezTo>
                      <a:pt x="112" y="3471"/>
                      <a:pt x="234" y="3127"/>
                      <a:pt x="379" y="2815"/>
                    </a:cubicBezTo>
                    <a:cubicBezTo>
                      <a:pt x="523" y="2492"/>
                      <a:pt x="690" y="2181"/>
                      <a:pt x="891" y="1881"/>
                    </a:cubicBezTo>
                    <a:cubicBezTo>
                      <a:pt x="1091" y="1580"/>
                      <a:pt x="1302" y="1291"/>
                      <a:pt x="1502" y="980"/>
                    </a:cubicBezTo>
                    <a:cubicBezTo>
                      <a:pt x="1691" y="680"/>
                      <a:pt x="1869" y="357"/>
                      <a:pt x="196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8"/>
              <p:cNvSpPr/>
              <p:nvPr/>
            </p:nvSpPr>
            <p:spPr>
              <a:xfrm>
                <a:off x="2348429" y="2063688"/>
                <a:ext cx="27596" cy="134317"/>
              </a:xfrm>
              <a:custGeom>
                <a:avLst/>
                <a:gdLst/>
                <a:ahLst/>
                <a:cxnLst/>
                <a:rect l="l" t="t" r="r" b="b"/>
                <a:pathLst>
                  <a:path w="791" h="3850" extrusionOk="0">
                    <a:moveTo>
                      <a:pt x="757" y="1"/>
                    </a:moveTo>
                    <a:lnTo>
                      <a:pt x="757" y="1"/>
                    </a:lnTo>
                    <a:cubicBezTo>
                      <a:pt x="769" y="335"/>
                      <a:pt x="690" y="657"/>
                      <a:pt x="579" y="969"/>
                    </a:cubicBezTo>
                    <a:cubicBezTo>
                      <a:pt x="468" y="1280"/>
                      <a:pt x="334" y="1570"/>
                      <a:pt x="223" y="1881"/>
                    </a:cubicBezTo>
                    <a:cubicBezTo>
                      <a:pt x="112" y="2192"/>
                      <a:pt x="45" y="2526"/>
                      <a:pt x="23" y="2860"/>
                    </a:cubicBezTo>
                    <a:cubicBezTo>
                      <a:pt x="1" y="3182"/>
                      <a:pt x="12" y="3515"/>
                      <a:pt x="45" y="3849"/>
                    </a:cubicBezTo>
                    <a:lnTo>
                      <a:pt x="57" y="3849"/>
                    </a:lnTo>
                    <a:cubicBezTo>
                      <a:pt x="79" y="3515"/>
                      <a:pt x="79" y="3182"/>
                      <a:pt x="112" y="2860"/>
                    </a:cubicBezTo>
                    <a:cubicBezTo>
                      <a:pt x="146" y="2537"/>
                      <a:pt x="190" y="2215"/>
                      <a:pt x="290" y="1903"/>
                    </a:cubicBezTo>
                    <a:cubicBezTo>
                      <a:pt x="390" y="1592"/>
                      <a:pt x="524" y="1291"/>
                      <a:pt x="624" y="980"/>
                    </a:cubicBezTo>
                    <a:cubicBezTo>
                      <a:pt x="724" y="668"/>
                      <a:pt x="791" y="335"/>
                      <a:pt x="75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8"/>
              <p:cNvSpPr/>
              <p:nvPr/>
            </p:nvSpPr>
            <p:spPr>
              <a:xfrm>
                <a:off x="2365908" y="2062920"/>
                <a:ext cx="17479" cy="130828"/>
              </a:xfrm>
              <a:custGeom>
                <a:avLst/>
                <a:gdLst/>
                <a:ahLst/>
                <a:cxnLst/>
                <a:rect l="l" t="t" r="r" b="b"/>
                <a:pathLst>
                  <a:path w="501" h="3750" extrusionOk="0">
                    <a:moveTo>
                      <a:pt x="456" y="1"/>
                    </a:moveTo>
                    <a:cubicBezTo>
                      <a:pt x="478" y="312"/>
                      <a:pt x="423" y="623"/>
                      <a:pt x="357" y="935"/>
                    </a:cubicBezTo>
                    <a:cubicBezTo>
                      <a:pt x="278" y="1236"/>
                      <a:pt x="189" y="1535"/>
                      <a:pt x="123" y="1847"/>
                    </a:cubicBezTo>
                    <a:cubicBezTo>
                      <a:pt x="56" y="2158"/>
                      <a:pt x="11" y="2481"/>
                      <a:pt x="11" y="2793"/>
                    </a:cubicBezTo>
                    <a:cubicBezTo>
                      <a:pt x="1" y="3115"/>
                      <a:pt x="34" y="3438"/>
                      <a:pt x="90" y="3749"/>
                    </a:cubicBezTo>
                    <a:lnTo>
                      <a:pt x="100" y="3738"/>
                    </a:lnTo>
                    <a:cubicBezTo>
                      <a:pt x="100" y="3426"/>
                      <a:pt x="100" y="3115"/>
                      <a:pt x="123" y="2803"/>
                    </a:cubicBezTo>
                    <a:cubicBezTo>
                      <a:pt x="134" y="2492"/>
                      <a:pt x="156" y="2181"/>
                      <a:pt x="212" y="1869"/>
                    </a:cubicBezTo>
                    <a:cubicBezTo>
                      <a:pt x="268" y="1558"/>
                      <a:pt x="345" y="1258"/>
                      <a:pt x="401" y="946"/>
                    </a:cubicBezTo>
                    <a:cubicBezTo>
                      <a:pt x="468" y="635"/>
                      <a:pt x="501" y="312"/>
                      <a:pt x="46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8"/>
              <p:cNvSpPr/>
              <p:nvPr/>
            </p:nvSpPr>
            <p:spPr>
              <a:xfrm>
                <a:off x="2338346" y="2013902"/>
                <a:ext cx="83486" cy="82195"/>
              </a:xfrm>
              <a:custGeom>
                <a:avLst/>
                <a:gdLst/>
                <a:ahLst/>
                <a:cxnLst/>
                <a:rect l="l" t="t" r="r" b="b"/>
                <a:pathLst>
                  <a:path w="2393" h="2356" extrusionOk="0">
                    <a:moveTo>
                      <a:pt x="1133" y="0"/>
                    </a:moveTo>
                    <a:cubicBezTo>
                      <a:pt x="1101" y="0"/>
                      <a:pt x="1071" y="10"/>
                      <a:pt x="1046" y="26"/>
                    </a:cubicBezTo>
                    <a:cubicBezTo>
                      <a:pt x="1035" y="26"/>
                      <a:pt x="1013" y="26"/>
                      <a:pt x="991" y="38"/>
                    </a:cubicBezTo>
                    <a:cubicBezTo>
                      <a:pt x="946" y="49"/>
                      <a:pt x="924" y="83"/>
                      <a:pt x="880" y="115"/>
                    </a:cubicBezTo>
                    <a:cubicBezTo>
                      <a:pt x="861" y="125"/>
                      <a:pt x="840" y="127"/>
                      <a:pt x="819" y="127"/>
                    </a:cubicBezTo>
                    <a:cubicBezTo>
                      <a:pt x="798" y="127"/>
                      <a:pt x="776" y="125"/>
                      <a:pt x="756" y="125"/>
                    </a:cubicBezTo>
                    <a:cubicBezTo>
                      <a:pt x="723" y="125"/>
                      <a:pt x="692" y="131"/>
                      <a:pt x="668" y="160"/>
                    </a:cubicBezTo>
                    <a:cubicBezTo>
                      <a:pt x="646" y="194"/>
                      <a:pt x="657" y="238"/>
                      <a:pt x="646" y="271"/>
                    </a:cubicBezTo>
                    <a:cubicBezTo>
                      <a:pt x="646" y="293"/>
                      <a:pt x="646" y="305"/>
                      <a:pt x="635" y="305"/>
                    </a:cubicBezTo>
                    <a:cubicBezTo>
                      <a:pt x="613" y="305"/>
                      <a:pt x="590" y="293"/>
                      <a:pt x="568" y="283"/>
                    </a:cubicBezTo>
                    <a:cubicBezTo>
                      <a:pt x="534" y="283"/>
                      <a:pt x="501" y="293"/>
                      <a:pt x="479" y="327"/>
                    </a:cubicBezTo>
                    <a:cubicBezTo>
                      <a:pt x="457" y="372"/>
                      <a:pt x="423" y="372"/>
                      <a:pt x="379" y="382"/>
                    </a:cubicBezTo>
                    <a:cubicBezTo>
                      <a:pt x="346" y="382"/>
                      <a:pt x="301" y="405"/>
                      <a:pt x="290" y="438"/>
                    </a:cubicBezTo>
                    <a:cubicBezTo>
                      <a:pt x="257" y="483"/>
                      <a:pt x="267" y="527"/>
                      <a:pt x="245" y="583"/>
                    </a:cubicBezTo>
                    <a:cubicBezTo>
                      <a:pt x="223" y="627"/>
                      <a:pt x="178" y="672"/>
                      <a:pt x="156" y="716"/>
                    </a:cubicBezTo>
                    <a:cubicBezTo>
                      <a:pt x="123" y="783"/>
                      <a:pt x="101" y="839"/>
                      <a:pt x="79" y="894"/>
                    </a:cubicBezTo>
                    <a:cubicBezTo>
                      <a:pt x="45" y="1005"/>
                      <a:pt x="1" y="1106"/>
                      <a:pt x="12" y="1217"/>
                    </a:cubicBezTo>
                    <a:cubicBezTo>
                      <a:pt x="12" y="1261"/>
                      <a:pt x="23" y="1317"/>
                      <a:pt x="23" y="1361"/>
                    </a:cubicBezTo>
                    <a:cubicBezTo>
                      <a:pt x="23" y="1406"/>
                      <a:pt x="34" y="1450"/>
                      <a:pt x="45" y="1495"/>
                    </a:cubicBezTo>
                    <a:cubicBezTo>
                      <a:pt x="57" y="1539"/>
                      <a:pt x="34" y="1573"/>
                      <a:pt x="34" y="1617"/>
                    </a:cubicBezTo>
                    <a:cubicBezTo>
                      <a:pt x="45" y="1662"/>
                      <a:pt x="79" y="1695"/>
                      <a:pt x="112" y="1717"/>
                    </a:cubicBezTo>
                    <a:cubicBezTo>
                      <a:pt x="146" y="1739"/>
                      <a:pt x="190" y="1739"/>
                      <a:pt x="190" y="1795"/>
                    </a:cubicBezTo>
                    <a:cubicBezTo>
                      <a:pt x="201" y="1840"/>
                      <a:pt x="201" y="1884"/>
                      <a:pt x="235" y="1929"/>
                    </a:cubicBezTo>
                    <a:cubicBezTo>
                      <a:pt x="279" y="2006"/>
                      <a:pt x="356" y="2051"/>
                      <a:pt x="445" y="2062"/>
                    </a:cubicBezTo>
                    <a:cubicBezTo>
                      <a:pt x="501" y="2062"/>
                      <a:pt x="524" y="2117"/>
                      <a:pt x="568" y="2151"/>
                    </a:cubicBezTo>
                    <a:cubicBezTo>
                      <a:pt x="601" y="2184"/>
                      <a:pt x="657" y="2218"/>
                      <a:pt x="702" y="2240"/>
                    </a:cubicBezTo>
                    <a:cubicBezTo>
                      <a:pt x="813" y="2285"/>
                      <a:pt x="924" y="2307"/>
                      <a:pt x="1035" y="2318"/>
                    </a:cubicBezTo>
                    <a:cubicBezTo>
                      <a:pt x="1102" y="2329"/>
                      <a:pt x="1157" y="2329"/>
                      <a:pt x="1213" y="2340"/>
                    </a:cubicBezTo>
                    <a:cubicBezTo>
                      <a:pt x="1252" y="2348"/>
                      <a:pt x="1292" y="2356"/>
                      <a:pt x="1331" y="2356"/>
                    </a:cubicBezTo>
                    <a:cubicBezTo>
                      <a:pt x="1348" y="2356"/>
                      <a:pt x="1364" y="2355"/>
                      <a:pt x="1380" y="2351"/>
                    </a:cubicBezTo>
                    <a:cubicBezTo>
                      <a:pt x="1424" y="2340"/>
                      <a:pt x="1469" y="2307"/>
                      <a:pt x="1513" y="2295"/>
                    </a:cubicBezTo>
                    <a:cubicBezTo>
                      <a:pt x="1547" y="2290"/>
                      <a:pt x="1577" y="2290"/>
                      <a:pt x="1606" y="2290"/>
                    </a:cubicBezTo>
                    <a:cubicBezTo>
                      <a:pt x="1636" y="2290"/>
                      <a:pt x="1664" y="2290"/>
                      <a:pt x="1691" y="2285"/>
                    </a:cubicBezTo>
                    <a:cubicBezTo>
                      <a:pt x="1736" y="2273"/>
                      <a:pt x="1769" y="2251"/>
                      <a:pt x="1802" y="2229"/>
                    </a:cubicBezTo>
                    <a:lnTo>
                      <a:pt x="1836" y="2162"/>
                    </a:lnTo>
                    <a:cubicBezTo>
                      <a:pt x="1847" y="2129"/>
                      <a:pt x="1847" y="2129"/>
                      <a:pt x="1881" y="2129"/>
                    </a:cubicBezTo>
                    <a:cubicBezTo>
                      <a:pt x="1892" y="2131"/>
                      <a:pt x="1903" y="2132"/>
                      <a:pt x="1913" y="2132"/>
                    </a:cubicBezTo>
                    <a:cubicBezTo>
                      <a:pt x="2009" y="2132"/>
                      <a:pt x="2039" y="2042"/>
                      <a:pt x="2069" y="1962"/>
                    </a:cubicBezTo>
                    <a:cubicBezTo>
                      <a:pt x="2103" y="1850"/>
                      <a:pt x="2214" y="1795"/>
                      <a:pt x="2259" y="1695"/>
                    </a:cubicBezTo>
                    <a:cubicBezTo>
                      <a:pt x="2259" y="1673"/>
                      <a:pt x="2269" y="1640"/>
                      <a:pt x="2269" y="1617"/>
                    </a:cubicBezTo>
                    <a:cubicBezTo>
                      <a:pt x="2259" y="1595"/>
                      <a:pt x="2247" y="1573"/>
                      <a:pt x="2259" y="1539"/>
                    </a:cubicBezTo>
                    <a:cubicBezTo>
                      <a:pt x="2269" y="1495"/>
                      <a:pt x="2336" y="1462"/>
                      <a:pt x="2358" y="1406"/>
                    </a:cubicBezTo>
                    <a:cubicBezTo>
                      <a:pt x="2392" y="1339"/>
                      <a:pt x="2358" y="1261"/>
                      <a:pt x="2314" y="1195"/>
                    </a:cubicBezTo>
                    <a:cubicBezTo>
                      <a:pt x="2303" y="1183"/>
                      <a:pt x="2292" y="1161"/>
                      <a:pt x="2303" y="1150"/>
                    </a:cubicBezTo>
                    <a:cubicBezTo>
                      <a:pt x="2314" y="1116"/>
                      <a:pt x="2325" y="1072"/>
                      <a:pt x="2314" y="1039"/>
                    </a:cubicBezTo>
                    <a:cubicBezTo>
                      <a:pt x="2303" y="1005"/>
                      <a:pt x="2292" y="983"/>
                      <a:pt x="2269" y="961"/>
                    </a:cubicBezTo>
                    <a:cubicBezTo>
                      <a:pt x="2259" y="950"/>
                      <a:pt x="2214" y="916"/>
                      <a:pt x="2203" y="906"/>
                    </a:cubicBezTo>
                    <a:cubicBezTo>
                      <a:pt x="2203" y="894"/>
                      <a:pt x="2225" y="872"/>
                      <a:pt x="2225" y="861"/>
                    </a:cubicBezTo>
                    <a:cubicBezTo>
                      <a:pt x="2225" y="849"/>
                      <a:pt x="2237" y="839"/>
                      <a:pt x="2237" y="817"/>
                    </a:cubicBezTo>
                    <a:cubicBezTo>
                      <a:pt x="2237" y="783"/>
                      <a:pt x="2225" y="750"/>
                      <a:pt x="2214" y="728"/>
                    </a:cubicBezTo>
                    <a:cubicBezTo>
                      <a:pt x="2203" y="705"/>
                      <a:pt x="2180" y="672"/>
                      <a:pt x="2158" y="661"/>
                    </a:cubicBezTo>
                    <a:cubicBezTo>
                      <a:pt x="2148" y="649"/>
                      <a:pt x="2047" y="594"/>
                      <a:pt x="2081" y="583"/>
                    </a:cubicBezTo>
                    <a:cubicBezTo>
                      <a:pt x="2103" y="572"/>
                      <a:pt x="2103" y="560"/>
                      <a:pt x="2091" y="538"/>
                    </a:cubicBezTo>
                    <a:cubicBezTo>
                      <a:pt x="2081" y="505"/>
                      <a:pt x="2047" y="483"/>
                      <a:pt x="2014" y="461"/>
                    </a:cubicBezTo>
                    <a:cubicBezTo>
                      <a:pt x="1992" y="461"/>
                      <a:pt x="1970" y="461"/>
                      <a:pt x="1947" y="449"/>
                    </a:cubicBezTo>
                    <a:cubicBezTo>
                      <a:pt x="1925" y="427"/>
                      <a:pt x="1925" y="394"/>
                      <a:pt x="1903" y="372"/>
                    </a:cubicBezTo>
                    <a:cubicBezTo>
                      <a:pt x="1881" y="327"/>
                      <a:pt x="1836" y="305"/>
                      <a:pt x="1792" y="305"/>
                    </a:cubicBezTo>
                    <a:cubicBezTo>
                      <a:pt x="1747" y="293"/>
                      <a:pt x="1713" y="293"/>
                      <a:pt x="1669" y="283"/>
                    </a:cubicBezTo>
                    <a:cubicBezTo>
                      <a:pt x="1658" y="271"/>
                      <a:pt x="1647" y="249"/>
                      <a:pt x="1647" y="227"/>
                    </a:cubicBezTo>
                    <a:cubicBezTo>
                      <a:pt x="1647" y="194"/>
                      <a:pt x="1614" y="149"/>
                      <a:pt x="1591" y="138"/>
                    </a:cubicBezTo>
                    <a:cubicBezTo>
                      <a:pt x="1568" y="126"/>
                      <a:pt x="1546" y="121"/>
                      <a:pt x="1526" y="121"/>
                    </a:cubicBezTo>
                    <a:cubicBezTo>
                      <a:pt x="1487" y="121"/>
                      <a:pt x="1453" y="138"/>
                      <a:pt x="1424" y="160"/>
                    </a:cubicBezTo>
                    <a:cubicBezTo>
                      <a:pt x="1424" y="127"/>
                      <a:pt x="1391" y="105"/>
                      <a:pt x="1369" y="105"/>
                    </a:cubicBezTo>
                    <a:cubicBezTo>
                      <a:pt x="1325" y="105"/>
                      <a:pt x="1291" y="60"/>
                      <a:pt x="1258" y="38"/>
                    </a:cubicBezTo>
                    <a:cubicBezTo>
                      <a:pt x="1236" y="16"/>
                      <a:pt x="1202" y="4"/>
                      <a:pt x="1169" y="4"/>
                    </a:cubicBezTo>
                    <a:cubicBezTo>
                      <a:pt x="1157" y="1"/>
                      <a:pt x="1145" y="0"/>
                      <a:pt x="1133"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8"/>
              <p:cNvSpPr/>
              <p:nvPr/>
            </p:nvSpPr>
            <p:spPr>
              <a:xfrm>
                <a:off x="2338346" y="2039266"/>
                <a:ext cx="76090" cy="56832"/>
              </a:xfrm>
              <a:custGeom>
                <a:avLst/>
                <a:gdLst/>
                <a:ahLst/>
                <a:cxnLst/>
                <a:rect l="l" t="t" r="r" b="b"/>
                <a:pathLst>
                  <a:path w="2181" h="1629" extrusionOk="0">
                    <a:moveTo>
                      <a:pt x="156" y="1"/>
                    </a:moveTo>
                    <a:lnTo>
                      <a:pt x="156" y="1"/>
                    </a:lnTo>
                    <a:cubicBezTo>
                      <a:pt x="123" y="56"/>
                      <a:pt x="101" y="112"/>
                      <a:pt x="79" y="167"/>
                    </a:cubicBezTo>
                    <a:cubicBezTo>
                      <a:pt x="45" y="278"/>
                      <a:pt x="1" y="379"/>
                      <a:pt x="12" y="490"/>
                    </a:cubicBezTo>
                    <a:cubicBezTo>
                      <a:pt x="12" y="534"/>
                      <a:pt x="23" y="590"/>
                      <a:pt x="23" y="634"/>
                    </a:cubicBezTo>
                    <a:cubicBezTo>
                      <a:pt x="23" y="679"/>
                      <a:pt x="34" y="723"/>
                      <a:pt x="45" y="768"/>
                    </a:cubicBezTo>
                    <a:cubicBezTo>
                      <a:pt x="57" y="812"/>
                      <a:pt x="34" y="846"/>
                      <a:pt x="34" y="890"/>
                    </a:cubicBezTo>
                    <a:cubicBezTo>
                      <a:pt x="45" y="935"/>
                      <a:pt x="79" y="968"/>
                      <a:pt x="112" y="990"/>
                    </a:cubicBezTo>
                    <a:cubicBezTo>
                      <a:pt x="146" y="1012"/>
                      <a:pt x="190" y="1012"/>
                      <a:pt x="190" y="1068"/>
                    </a:cubicBezTo>
                    <a:cubicBezTo>
                      <a:pt x="201" y="1113"/>
                      <a:pt x="201" y="1157"/>
                      <a:pt x="235" y="1202"/>
                    </a:cubicBezTo>
                    <a:cubicBezTo>
                      <a:pt x="279" y="1279"/>
                      <a:pt x="356" y="1324"/>
                      <a:pt x="445" y="1335"/>
                    </a:cubicBezTo>
                    <a:cubicBezTo>
                      <a:pt x="501" y="1335"/>
                      <a:pt x="524" y="1390"/>
                      <a:pt x="568" y="1424"/>
                    </a:cubicBezTo>
                    <a:cubicBezTo>
                      <a:pt x="601" y="1457"/>
                      <a:pt x="657" y="1491"/>
                      <a:pt x="702" y="1513"/>
                    </a:cubicBezTo>
                    <a:cubicBezTo>
                      <a:pt x="813" y="1558"/>
                      <a:pt x="924" y="1580"/>
                      <a:pt x="1035" y="1591"/>
                    </a:cubicBezTo>
                    <a:cubicBezTo>
                      <a:pt x="1102" y="1602"/>
                      <a:pt x="1157" y="1602"/>
                      <a:pt x="1213" y="1613"/>
                    </a:cubicBezTo>
                    <a:cubicBezTo>
                      <a:pt x="1252" y="1621"/>
                      <a:pt x="1292" y="1629"/>
                      <a:pt x="1331" y="1629"/>
                    </a:cubicBezTo>
                    <a:cubicBezTo>
                      <a:pt x="1348" y="1629"/>
                      <a:pt x="1364" y="1628"/>
                      <a:pt x="1380" y="1624"/>
                    </a:cubicBezTo>
                    <a:cubicBezTo>
                      <a:pt x="1424" y="1613"/>
                      <a:pt x="1469" y="1580"/>
                      <a:pt x="1513" y="1568"/>
                    </a:cubicBezTo>
                    <a:cubicBezTo>
                      <a:pt x="1547" y="1563"/>
                      <a:pt x="1577" y="1563"/>
                      <a:pt x="1606" y="1563"/>
                    </a:cubicBezTo>
                    <a:cubicBezTo>
                      <a:pt x="1636" y="1563"/>
                      <a:pt x="1664" y="1563"/>
                      <a:pt x="1691" y="1558"/>
                    </a:cubicBezTo>
                    <a:cubicBezTo>
                      <a:pt x="1736" y="1546"/>
                      <a:pt x="1769" y="1524"/>
                      <a:pt x="1802" y="1502"/>
                    </a:cubicBezTo>
                    <a:lnTo>
                      <a:pt x="1836" y="1435"/>
                    </a:lnTo>
                    <a:cubicBezTo>
                      <a:pt x="1847" y="1402"/>
                      <a:pt x="1847" y="1402"/>
                      <a:pt x="1881" y="1402"/>
                    </a:cubicBezTo>
                    <a:cubicBezTo>
                      <a:pt x="1892" y="1404"/>
                      <a:pt x="1903" y="1405"/>
                      <a:pt x="1913" y="1405"/>
                    </a:cubicBezTo>
                    <a:cubicBezTo>
                      <a:pt x="2009" y="1405"/>
                      <a:pt x="2039" y="1315"/>
                      <a:pt x="2069" y="1235"/>
                    </a:cubicBezTo>
                    <a:cubicBezTo>
                      <a:pt x="2081" y="1168"/>
                      <a:pt x="2136" y="1123"/>
                      <a:pt x="2180" y="1068"/>
                    </a:cubicBezTo>
                    <a:cubicBezTo>
                      <a:pt x="2170" y="1068"/>
                      <a:pt x="2158" y="1068"/>
                      <a:pt x="2136" y="1079"/>
                    </a:cubicBezTo>
                    <a:cubicBezTo>
                      <a:pt x="2081" y="1091"/>
                      <a:pt x="2059" y="1135"/>
                      <a:pt x="2014" y="1146"/>
                    </a:cubicBezTo>
                    <a:cubicBezTo>
                      <a:pt x="1980" y="1146"/>
                      <a:pt x="1970" y="1135"/>
                      <a:pt x="1947" y="1123"/>
                    </a:cubicBezTo>
                    <a:cubicBezTo>
                      <a:pt x="1932" y="1120"/>
                      <a:pt x="1917" y="1118"/>
                      <a:pt x="1902" y="1118"/>
                    </a:cubicBezTo>
                    <a:cubicBezTo>
                      <a:pt x="1832" y="1118"/>
                      <a:pt x="1772" y="1159"/>
                      <a:pt x="1736" y="1224"/>
                    </a:cubicBezTo>
                    <a:cubicBezTo>
                      <a:pt x="1725" y="1202"/>
                      <a:pt x="1703" y="1180"/>
                      <a:pt x="1680" y="1168"/>
                    </a:cubicBezTo>
                    <a:cubicBezTo>
                      <a:pt x="1674" y="1167"/>
                      <a:pt x="1669" y="1166"/>
                      <a:pt x="1663" y="1166"/>
                    </a:cubicBezTo>
                    <a:cubicBezTo>
                      <a:pt x="1623" y="1166"/>
                      <a:pt x="1595" y="1192"/>
                      <a:pt x="1562" y="1192"/>
                    </a:cubicBezTo>
                    <a:cubicBezTo>
                      <a:pt x="1557" y="1192"/>
                      <a:pt x="1552" y="1192"/>
                      <a:pt x="1547" y="1190"/>
                    </a:cubicBezTo>
                    <a:cubicBezTo>
                      <a:pt x="1525" y="1190"/>
                      <a:pt x="1513" y="1157"/>
                      <a:pt x="1491" y="1146"/>
                    </a:cubicBezTo>
                    <a:cubicBezTo>
                      <a:pt x="1482" y="1143"/>
                      <a:pt x="1474" y="1142"/>
                      <a:pt x="1466" y="1142"/>
                    </a:cubicBezTo>
                    <a:cubicBezTo>
                      <a:pt x="1445" y="1142"/>
                      <a:pt x="1427" y="1152"/>
                      <a:pt x="1402" y="1168"/>
                    </a:cubicBezTo>
                    <a:cubicBezTo>
                      <a:pt x="1375" y="1194"/>
                      <a:pt x="1353" y="1217"/>
                      <a:pt x="1328" y="1217"/>
                    </a:cubicBezTo>
                    <a:cubicBezTo>
                      <a:pt x="1310" y="1217"/>
                      <a:pt x="1291" y="1207"/>
                      <a:pt x="1268" y="1180"/>
                    </a:cubicBezTo>
                    <a:cubicBezTo>
                      <a:pt x="1268" y="1180"/>
                      <a:pt x="1280" y="1168"/>
                      <a:pt x="1268" y="1157"/>
                    </a:cubicBezTo>
                    <a:cubicBezTo>
                      <a:pt x="1268" y="1146"/>
                      <a:pt x="1246" y="1146"/>
                      <a:pt x="1236" y="1135"/>
                    </a:cubicBezTo>
                    <a:cubicBezTo>
                      <a:pt x="1213" y="1123"/>
                      <a:pt x="1191" y="1113"/>
                      <a:pt x="1169" y="1091"/>
                    </a:cubicBezTo>
                    <a:cubicBezTo>
                      <a:pt x="1215" y="1025"/>
                      <a:pt x="1106" y="999"/>
                      <a:pt x="1043" y="999"/>
                    </a:cubicBezTo>
                    <a:cubicBezTo>
                      <a:pt x="1031" y="999"/>
                      <a:pt x="1020" y="1000"/>
                      <a:pt x="1013" y="1002"/>
                    </a:cubicBezTo>
                    <a:cubicBezTo>
                      <a:pt x="979" y="1012"/>
                      <a:pt x="924" y="1057"/>
                      <a:pt x="902" y="1057"/>
                    </a:cubicBezTo>
                    <a:cubicBezTo>
                      <a:pt x="880" y="1046"/>
                      <a:pt x="868" y="1035"/>
                      <a:pt x="880" y="1012"/>
                    </a:cubicBezTo>
                    <a:cubicBezTo>
                      <a:pt x="857" y="979"/>
                      <a:pt x="824" y="979"/>
                      <a:pt x="779" y="957"/>
                    </a:cubicBezTo>
                    <a:cubicBezTo>
                      <a:pt x="746" y="946"/>
                      <a:pt x="735" y="923"/>
                      <a:pt x="712" y="890"/>
                    </a:cubicBezTo>
                    <a:cubicBezTo>
                      <a:pt x="691" y="872"/>
                      <a:pt x="676" y="866"/>
                      <a:pt x="663" y="866"/>
                    </a:cubicBezTo>
                    <a:cubicBezTo>
                      <a:pt x="629" y="866"/>
                      <a:pt x="614" y="913"/>
                      <a:pt x="557" y="913"/>
                    </a:cubicBezTo>
                    <a:cubicBezTo>
                      <a:pt x="534" y="913"/>
                      <a:pt x="501" y="913"/>
                      <a:pt x="490" y="879"/>
                    </a:cubicBezTo>
                    <a:cubicBezTo>
                      <a:pt x="468" y="857"/>
                      <a:pt x="490" y="846"/>
                      <a:pt x="490" y="824"/>
                    </a:cubicBezTo>
                    <a:cubicBezTo>
                      <a:pt x="479" y="779"/>
                      <a:pt x="457" y="779"/>
                      <a:pt x="435" y="745"/>
                    </a:cubicBezTo>
                    <a:cubicBezTo>
                      <a:pt x="412" y="712"/>
                      <a:pt x="412" y="656"/>
                      <a:pt x="390" y="623"/>
                    </a:cubicBezTo>
                    <a:cubicBezTo>
                      <a:pt x="368" y="590"/>
                      <a:pt x="324" y="601"/>
                      <a:pt x="290" y="579"/>
                    </a:cubicBezTo>
                    <a:cubicBezTo>
                      <a:pt x="267" y="545"/>
                      <a:pt x="235" y="490"/>
                      <a:pt x="212" y="468"/>
                    </a:cubicBezTo>
                    <a:cubicBezTo>
                      <a:pt x="190" y="423"/>
                      <a:pt x="178" y="356"/>
                      <a:pt x="178" y="300"/>
                    </a:cubicBezTo>
                    <a:cubicBezTo>
                      <a:pt x="168" y="245"/>
                      <a:pt x="156" y="189"/>
                      <a:pt x="156" y="134"/>
                    </a:cubicBezTo>
                    <a:cubicBezTo>
                      <a:pt x="146" y="90"/>
                      <a:pt x="156" y="45"/>
                      <a:pt x="15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8"/>
              <p:cNvSpPr/>
              <p:nvPr/>
            </p:nvSpPr>
            <p:spPr>
              <a:xfrm>
                <a:off x="2359314" y="2034416"/>
                <a:ext cx="43470" cy="31469"/>
              </a:xfrm>
              <a:custGeom>
                <a:avLst/>
                <a:gdLst/>
                <a:ahLst/>
                <a:cxnLst/>
                <a:rect l="l" t="t" r="r" b="b"/>
                <a:pathLst>
                  <a:path w="1246" h="902" extrusionOk="0">
                    <a:moveTo>
                      <a:pt x="826" y="0"/>
                    </a:moveTo>
                    <a:cubicBezTo>
                      <a:pt x="781" y="0"/>
                      <a:pt x="737" y="35"/>
                      <a:pt x="701" y="61"/>
                    </a:cubicBezTo>
                    <a:cubicBezTo>
                      <a:pt x="666" y="41"/>
                      <a:pt x="614" y="28"/>
                      <a:pt x="564" y="28"/>
                    </a:cubicBezTo>
                    <a:cubicBezTo>
                      <a:pt x="504" y="28"/>
                      <a:pt x="447" y="47"/>
                      <a:pt x="423" y="95"/>
                    </a:cubicBezTo>
                    <a:cubicBezTo>
                      <a:pt x="402" y="83"/>
                      <a:pt x="379" y="78"/>
                      <a:pt x="355" y="78"/>
                    </a:cubicBezTo>
                    <a:cubicBezTo>
                      <a:pt x="314" y="78"/>
                      <a:pt x="273" y="92"/>
                      <a:pt x="245" y="106"/>
                    </a:cubicBezTo>
                    <a:cubicBezTo>
                      <a:pt x="190" y="140"/>
                      <a:pt x="200" y="162"/>
                      <a:pt x="200" y="217"/>
                    </a:cubicBezTo>
                    <a:cubicBezTo>
                      <a:pt x="212" y="284"/>
                      <a:pt x="178" y="284"/>
                      <a:pt x="123" y="318"/>
                    </a:cubicBezTo>
                    <a:cubicBezTo>
                      <a:pt x="67" y="350"/>
                      <a:pt x="0" y="451"/>
                      <a:pt x="22" y="518"/>
                    </a:cubicBezTo>
                    <a:cubicBezTo>
                      <a:pt x="22" y="540"/>
                      <a:pt x="67" y="584"/>
                      <a:pt x="78" y="607"/>
                    </a:cubicBezTo>
                    <a:cubicBezTo>
                      <a:pt x="123" y="651"/>
                      <a:pt x="156" y="640"/>
                      <a:pt x="212" y="651"/>
                    </a:cubicBezTo>
                    <a:cubicBezTo>
                      <a:pt x="234" y="662"/>
                      <a:pt x="256" y="684"/>
                      <a:pt x="279" y="696"/>
                    </a:cubicBezTo>
                    <a:cubicBezTo>
                      <a:pt x="297" y="696"/>
                      <a:pt x="336" y="681"/>
                      <a:pt x="357" y="681"/>
                    </a:cubicBezTo>
                    <a:cubicBezTo>
                      <a:pt x="361" y="681"/>
                      <a:pt x="365" y="682"/>
                      <a:pt x="368" y="684"/>
                    </a:cubicBezTo>
                    <a:cubicBezTo>
                      <a:pt x="390" y="706"/>
                      <a:pt x="368" y="718"/>
                      <a:pt x="378" y="740"/>
                    </a:cubicBezTo>
                    <a:cubicBezTo>
                      <a:pt x="378" y="773"/>
                      <a:pt x="401" y="795"/>
                      <a:pt x="434" y="829"/>
                    </a:cubicBezTo>
                    <a:cubicBezTo>
                      <a:pt x="457" y="840"/>
                      <a:pt x="489" y="862"/>
                      <a:pt x="512" y="874"/>
                    </a:cubicBezTo>
                    <a:cubicBezTo>
                      <a:pt x="542" y="886"/>
                      <a:pt x="559" y="895"/>
                      <a:pt x="576" y="895"/>
                    </a:cubicBezTo>
                    <a:cubicBezTo>
                      <a:pt x="590" y="895"/>
                      <a:pt x="603" y="889"/>
                      <a:pt x="623" y="874"/>
                    </a:cubicBezTo>
                    <a:cubicBezTo>
                      <a:pt x="657" y="862"/>
                      <a:pt x="679" y="829"/>
                      <a:pt x="712" y="829"/>
                    </a:cubicBezTo>
                    <a:cubicBezTo>
                      <a:pt x="746" y="840"/>
                      <a:pt x="790" y="884"/>
                      <a:pt x="835" y="896"/>
                    </a:cubicBezTo>
                    <a:cubicBezTo>
                      <a:pt x="854" y="899"/>
                      <a:pt x="872" y="901"/>
                      <a:pt x="889" y="901"/>
                    </a:cubicBezTo>
                    <a:cubicBezTo>
                      <a:pt x="932" y="901"/>
                      <a:pt x="969" y="888"/>
                      <a:pt x="1001" y="840"/>
                    </a:cubicBezTo>
                    <a:cubicBezTo>
                      <a:pt x="1035" y="807"/>
                      <a:pt x="1035" y="751"/>
                      <a:pt x="1023" y="706"/>
                    </a:cubicBezTo>
                    <a:cubicBezTo>
                      <a:pt x="1112" y="696"/>
                      <a:pt x="1224" y="684"/>
                      <a:pt x="1235" y="584"/>
                    </a:cubicBezTo>
                    <a:cubicBezTo>
                      <a:pt x="1246" y="540"/>
                      <a:pt x="1235" y="506"/>
                      <a:pt x="1213" y="473"/>
                    </a:cubicBezTo>
                    <a:cubicBezTo>
                      <a:pt x="1201" y="462"/>
                      <a:pt x="1157" y="451"/>
                      <a:pt x="1146" y="429"/>
                    </a:cubicBezTo>
                    <a:cubicBezTo>
                      <a:pt x="1135" y="384"/>
                      <a:pt x="1191" y="384"/>
                      <a:pt x="1201" y="350"/>
                    </a:cubicBezTo>
                    <a:cubicBezTo>
                      <a:pt x="1201" y="324"/>
                      <a:pt x="1153" y="256"/>
                      <a:pt x="1116" y="256"/>
                    </a:cubicBezTo>
                    <a:cubicBezTo>
                      <a:pt x="1106" y="256"/>
                      <a:pt x="1097" y="261"/>
                      <a:pt x="1090" y="273"/>
                    </a:cubicBezTo>
                    <a:cubicBezTo>
                      <a:pt x="1068" y="251"/>
                      <a:pt x="1046" y="239"/>
                      <a:pt x="1013" y="239"/>
                    </a:cubicBezTo>
                    <a:cubicBezTo>
                      <a:pt x="1013" y="206"/>
                      <a:pt x="1013" y="128"/>
                      <a:pt x="968" y="95"/>
                    </a:cubicBezTo>
                    <a:cubicBezTo>
                      <a:pt x="959" y="111"/>
                      <a:pt x="952" y="116"/>
                      <a:pt x="947" y="116"/>
                    </a:cubicBezTo>
                    <a:cubicBezTo>
                      <a:pt x="934" y="116"/>
                      <a:pt x="931" y="77"/>
                      <a:pt x="924" y="61"/>
                    </a:cubicBezTo>
                    <a:cubicBezTo>
                      <a:pt x="912" y="39"/>
                      <a:pt x="879" y="17"/>
                      <a:pt x="857" y="6"/>
                    </a:cubicBezTo>
                    <a:cubicBezTo>
                      <a:pt x="846" y="2"/>
                      <a:pt x="836" y="0"/>
                      <a:pt x="82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8"/>
              <p:cNvSpPr/>
              <p:nvPr/>
            </p:nvSpPr>
            <p:spPr>
              <a:xfrm>
                <a:off x="685716" y="1776173"/>
                <a:ext cx="117606" cy="524638"/>
              </a:xfrm>
              <a:custGeom>
                <a:avLst/>
                <a:gdLst/>
                <a:ahLst/>
                <a:cxnLst/>
                <a:rect l="l" t="t" r="r" b="b"/>
                <a:pathLst>
                  <a:path w="3371" h="15038" extrusionOk="0">
                    <a:moveTo>
                      <a:pt x="357" y="1"/>
                    </a:moveTo>
                    <a:cubicBezTo>
                      <a:pt x="234" y="1235"/>
                      <a:pt x="145" y="2481"/>
                      <a:pt x="78" y="3716"/>
                    </a:cubicBezTo>
                    <a:cubicBezTo>
                      <a:pt x="45" y="4338"/>
                      <a:pt x="23" y="4961"/>
                      <a:pt x="11" y="5584"/>
                    </a:cubicBezTo>
                    <a:cubicBezTo>
                      <a:pt x="1" y="6195"/>
                      <a:pt x="1" y="6830"/>
                      <a:pt x="34" y="7453"/>
                    </a:cubicBezTo>
                    <a:cubicBezTo>
                      <a:pt x="67" y="8075"/>
                      <a:pt x="134" y="8698"/>
                      <a:pt x="234" y="9310"/>
                    </a:cubicBezTo>
                    <a:cubicBezTo>
                      <a:pt x="334" y="9932"/>
                      <a:pt x="468" y="10545"/>
                      <a:pt x="624" y="11145"/>
                    </a:cubicBezTo>
                    <a:lnTo>
                      <a:pt x="846" y="12046"/>
                    </a:lnTo>
                    <a:cubicBezTo>
                      <a:pt x="923" y="12346"/>
                      <a:pt x="990" y="12646"/>
                      <a:pt x="1046" y="12947"/>
                    </a:cubicBezTo>
                    <a:cubicBezTo>
                      <a:pt x="1168" y="13548"/>
                      <a:pt x="1313" y="14437"/>
                      <a:pt x="1391" y="15038"/>
                    </a:cubicBezTo>
                    <a:lnTo>
                      <a:pt x="1769" y="14715"/>
                    </a:lnTo>
                    <a:cubicBezTo>
                      <a:pt x="1680" y="14092"/>
                      <a:pt x="1568" y="13481"/>
                      <a:pt x="1435" y="12869"/>
                    </a:cubicBezTo>
                    <a:cubicBezTo>
                      <a:pt x="1380" y="12557"/>
                      <a:pt x="1302" y="12257"/>
                      <a:pt x="1224" y="11957"/>
                    </a:cubicBezTo>
                    <a:lnTo>
                      <a:pt x="979" y="11056"/>
                    </a:lnTo>
                    <a:cubicBezTo>
                      <a:pt x="846" y="10533"/>
                      <a:pt x="723" y="10021"/>
                      <a:pt x="624" y="9499"/>
                    </a:cubicBezTo>
                    <a:cubicBezTo>
                      <a:pt x="601" y="9154"/>
                      <a:pt x="601" y="8810"/>
                      <a:pt x="601" y="8454"/>
                    </a:cubicBezTo>
                    <a:cubicBezTo>
                      <a:pt x="601" y="8042"/>
                      <a:pt x="624" y="7631"/>
                      <a:pt x="656" y="7219"/>
                    </a:cubicBezTo>
                    <a:cubicBezTo>
                      <a:pt x="723" y="6385"/>
                      <a:pt x="846" y="5562"/>
                      <a:pt x="1012" y="4749"/>
                    </a:cubicBezTo>
                    <a:cubicBezTo>
                      <a:pt x="1180" y="3938"/>
                      <a:pt x="1435" y="3148"/>
                      <a:pt x="1825" y="2425"/>
                    </a:cubicBezTo>
                    <a:cubicBezTo>
                      <a:pt x="2013" y="2058"/>
                      <a:pt x="2236" y="1702"/>
                      <a:pt x="2492" y="1380"/>
                    </a:cubicBezTo>
                    <a:cubicBezTo>
                      <a:pt x="2747" y="1068"/>
                      <a:pt x="3037" y="757"/>
                      <a:pt x="3370" y="523"/>
                    </a:cubicBezTo>
                    <a:lnTo>
                      <a:pt x="3293" y="401"/>
                    </a:lnTo>
                    <a:cubicBezTo>
                      <a:pt x="2937" y="657"/>
                      <a:pt x="2636" y="957"/>
                      <a:pt x="2369" y="1279"/>
                    </a:cubicBezTo>
                    <a:cubicBezTo>
                      <a:pt x="2102" y="1613"/>
                      <a:pt x="1869" y="1958"/>
                      <a:pt x="1657" y="2336"/>
                    </a:cubicBezTo>
                    <a:cubicBezTo>
                      <a:pt x="1257" y="3070"/>
                      <a:pt x="979" y="3882"/>
                      <a:pt x="801" y="4705"/>
                    </a:cubicBezTo>
                    <a:cubicBezTo>
                      <a:pt x="612" y="5528"/>
                      <a:pt x="478" y="6351"/>
                      <a:pt x="401" y="7196"/>
                    </a:cubicBezTo>
                    <a:cubicBezTo>
                      <a:pt x="390" y="7330"/>
                      <a:pt x="379" y="7463"/>
                      <a:pt x="367" y="7608"/>
                    </a:cubicBezTo>
                    <a:cubicBezTo>
                      <a:pt x="357" y="7542"/>
                      <a:pt x="357" y="7486"/>
                      <a:pt x="345" y="7430"/>
                    </a:cubicBezTo>
                    <a:cubicBezTo>
                      <a:pt x="312" y="6818"/>
                      <a:pt x="301" y="6207"/>
                      <a:pt x="301" y="5584"/>
                    </a:cubicBezTo>
                    <a:cubicBezTo>
                      <a:pt x="301" y="4961"/>
                      <a:pt x="323" y="4349"/>
                      <a:pt x="345" y="3726"/>
                    </a:cubicBezTo>
                    <a:cubicBezTo>
                      <a:pt x="390" y="2492"/>
                      <a:pt x="468" y="1257"/>
                      <a:pt x="557" y="23"/>
                    </a:cubicBezTo>
                    <a:lnTo>
                      <a:pt x="357"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8"/>
              <p:cNvSpPr/>
              <p:nvPr/>
            </p:nvSpPr>
            <p:spPr>
              <a:xfrm>
                <a:off x="655049" y="1623815"/>
                <a:ext cx="36527" cy="101767"/>
              </a:xfrm>
              <a:custGeom>
                <a:avLst/>
                <a:gdLst/>
                <a:ahLst/>
                <a:cxnLst/>
                <a:rect l="l" t="t" r="r" b="b"/>
                <a:pathLst>
                  <a:path w="1047" h="2917" extrusionOk="0">
                    <a:moveTo>
                      <a:pt x="90" y="0"/>
                    </a:moveTo>
                    <a:cubicBezTo>
                      <a:pt x="77" y="0"/>
                      <a:pt x="63" y="6"/>
                      <a:pt x="57" y="19"/>
                    </a:cubicBezTo>
                    <a:cubicBezTo>
                      <a:pt x="1" y="241"/>
                      <a:pt x="12" y="463"/>
                      <a:pt x="79" y="686"/>
                    </a:cubicBezTo>
                    <a:cubicBezTo>
                      <a:pt x="112" y="797"/>
                      <a:pt x="156" y="920"/>
                      <a:pt x="168" y="1042"/>
                    </a:cubicBezTo>
                    <a:cubicBezTo>
                      <a:pt x="179" y="1153"/>
                      <a:pt x="168" y="1276"/>
                      <a:pt x="156" y="1387"/>
                    </a:cubicBezTo>
                    <a:cubicBezTo>
                      <a:pt x="134" y="1632"/>
                      <a:pt x="112" y="1865"/>
                      <a:pt x="123" y="2109"/>
                    </a:cubicBezTo>
                    <a:cubicBezTo>
                      <a:pt x="134" y="2344"/>
                      <a:pt x="168" y="2588"/>
                      <a:pt x="235" y="2811"/>
                    </a:cubicBezTo>
                    <a:cubicBezTo>
                      <a:pt x="235" y="2821"/>
                      <a:pt x="245" y="2821"/>
                      <a:pt x="245" y="2833"/>
                    </a:cubicBezTo>
                    <a:cubicBezTo>
                      <a:pt x="245" y="2887"/>
                      <a:pt x="302" y="2916"/>
                      <a:pt x="362" y="2916"/>
                    </a:cubicBezTo>
                    <a:cubicBezTo>
                      <a:pt x="401" y="2916"/>
                      <a:pt x="441" y="2904"/>
                      <a:pt x="468" y="2877"/>
                    </a:cubicBezTo>
                    <a:cubicBezTo>
                      <a:pt x="512" y="2833"/>
                      <a:pt x="534" y="2755"/>
                      <a:pt x="557" y="2688"/>
                    </a:cubicBezTo>
                    <a:cubicBezTo>
                      <a:pt x="591" y="2588"/>
                      <a:pt x="613" y="2499"/>
                      <a:pt x="646" y="2399"/>
                    </a:cubicBezTo>
                    <a:cubicBezTo>
                      <a:pt x="768" y="2010"/>
                      <a:pt x="902" y="1632"/>
                      <a:pt x="1013" y="1242"/>
                    </a:cubicBezTo>
                    <a:lnTo>
                      <a:pt x="1013" y="1220"/>
                    </a:lnTo>
                    <a:cubicBezTo>
                      <a:pt x="1035" y="1165"/>
                      <a:pt x="1046" y="1098"/>
                      <a:pt x="1035" y="1031"/>
                    </a:cubicBezTo>
                    <a:cubicBezTo>
                      <a:pt x="1013" y="953"/>
                      <a:pt x="969" y="908"/>
                      <a:pt x="902" y="875"/>
                    </a:cubicBezTo>
                    <a:cubicBezTo>
                      <a:pt x="835" y="831"/>
                      <a:pt x="857" y="742"/>
                      <a:pt x="857" y="664"/>
                    </a:cubicBezTo>
                    <a:cubicBezTo>
                      <a:pt x="846" y="586"/>
                      <a:pt x="824" y="519"/>
                      <a:pt x="768" y="463"/>
                    </a:cubicBezTo>
                    <a:cubicBezTo>
                      <a:pt x="712" y="408"/>
                      <a:pt x="657" y="386"/>
                      <a:pt x="579" y="386"/>
                    </a:cubicBezTo>
                    <a:cubicBezTo>
                      <a:pt x="563" y="394"/>
                      <a:pt x="537" y="401"/>
                      <a:pt x="511" y="401"/>
                    </a:cubicBezTo>
                    <a:cubicBezTo>
                      <a:pt x="500" y="401"/>
                      <a:pt x="489" y="400"/>
                      <a:pt x="479" y="397"/>
                    </a:cubicBezTo>
                    <a:cubicBezTo>
                      <a:pt x="457" y="374"/>
                      <a:pt x="445" y="330"/>
                      <a:pt x="435" y="297"/>
                    </a:cubicBezTo>
                    <a:cubicBezTo>
                      <a:pt x="357" y="174"/>
                      <a:pt x="245" y="75"/>
                      <a:pt x="112" y="8"/>
                    </a:cubicBezTo>
                    <a:cubicBezTo>
                      <a:pt x="107" y="3"/>
                      <a:pt x="99" y="0"/>
                      <a:pt x="90"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8"/>
              <p:cNvSpPr/>
              <p:nvPr/>
            </p:nvSpPr>
            <p:spPr>
              <a:xfrm>
                <a:off x="663213" y="1643074"/>
                <a:ext cx="12455" cy="58995"/>
              </a:xfrm>
              <a:custGeom>
                <a:avLst/>
                <a:gdLst/>
                <a:ahLst/>
                <a:cxnLst/>
                <a:rect l="l" t="t" r="r" b="b"/>
                <a:pathLst>
                  <a:path w="357" h="1691" extrusionOk="0">
                    <a:moveTo>
                      <a:pt x="67" y="0"/>
                    </a:moveTo>
                    <a:cubicBezTo>
                      <a:pt x="23" y="145"/>
                      <a:pt x="1" y="290"/>
                      <a:pt x="34" y="445"/>
                    </a:cubicBezTo>
                    <a:cubicBezTo>
                      <a:pt x="56" y="590"/>
                      <a:pt x="134" y="724"/>
                      <a:pt x="167" y="857"/>
                    </a:cubicBezTo>
                    <a:cubicBezTo>
                      <a:pt x="223" y="991"/>
                      <a:pt x="245" y="1124"/>
                      <a:pt x="278" y="1268"/>
                    </a:cubicBezTo>
                    <a:lnTo>
                      <a:pt x="345" y="1691"/>
                    </a:lnTo>
                    <a:cubicBezTo>
                      <a:pt x="357" y="1547"/>
                      <a:pt x="345" y="1402"/>
                      <a:pt x="334" y="1258"/>
                    </a:cubicBezTo>
                    <a:cubicBezTo>
                      <a:pt x="323" y="1113"/>
                      <a:pt x="290" y="968"/>
                      <a:pt x="245" y="823"/>
                    </a:cubicBezTo>
                    <a:cubicBezTo>
                      <a:pt x="201" y="690"/>
                      <a:pt x="123" y="556"/>
                      <a:pt x="90" y="423"/>
                    </a:cubicBezTo>
                    <a:cubicBezTo>
                      <a:pt x="45" y="290"/>
                      <a:pt x="56" y="145"/>
                      <a:pt x="6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8"/>
              <p:cNvSpPr/>
              <p:nvPr/>
            </p:nvSpPr>
            <p:spPr>
              <a:xfrm>
                <a:off x="672109" y="1645411"/>
                <a:ext cx="13641" cy="54738"/>
              </a:xfrm>
              <a:custGeom>
                <a:avLst/>
                <a:gdLst/>
                <a:ahLst/>
                <a:cxnLst/>
                <a:rect l="l" t="t" r="r" b="b"/>
                <a:pathLst>
                  <a:path w="391" h="1569" extrusionOk="0">
                    <a:moveTo>
                      <a:pt x="35" y="0"/>
                    </a:moveTo>
                    <a:lnTo>
                      <a:pt x="35" y="0"/>
                    </a:lnTo>
                    <a:cubicBezTo>
                      <a:pt x="1" y="56"/>
                      <a:pt x="1" y="134"/>
                      <a:pt x="13" y="212"/>
                    </a:cubicBezTo>
                    <a:cubicBezTo>
                      <a:pt x="35" y="279"/>
                      <a:pt x="68" y="345"/>
                      <a:pt x="102" y="401"/>
                    </a:cubicBezTo>
                    <a:cubicBezTo>
                      <a:pt x="168" y="523"/>
                      <a:pt x="246" y="635"/>
                      <a:pt x="268" y="756"/>
                    </a:cubicBezTo>
                    <a:cubicBezTo>
                      <a:pt x="290" y="879"/>
                      <a:pt x="290" y="1013"/>
                      <a:pt x="290" y="1157"/>
                    </a:cubicBezTo>
                    <a:cubicBezTo>
                      <a:pt x="279" y="1290"/>
                      <a:pt x="290" y="1435"/>
                      <a:pt x="335" y="1569"/>
                    </a:cubicBezTo>
                    <a:cubicBezTo>
                      <a:pt x="324" y="1424"/>
                      <a:pt x="346" y="1290"/>
                      <a:pt x="357" y="1157"/>
                    </a:cubicBezTo>
                    <a:cubicBezTo>
                      <a:pt x="379" y="1023"/>
                      <a:pt x="391" y="879"/>
                      <a:pt x="357" y="734"/>
                    </a:cubicBezTo>
                    <a:cubicBezTo>
                      <a:pt x="346" y="667"/>
                      <a:pt x="324" y="590"/>
                      <a:pt x="279" y="534"/>
                    </a:cubicBezTo>
                    <a:cubicBezTo>
                      <a:pt x="246" y="467"/>
                      <a:pt x="201" y="412"/>
                      <a:pt x="168" y="368"/>
                    </a:cubicBezTo>
                    <a:cubicBezTo>
                      <a:pt x="124" y="312"/>
                      <a:pt x="90" y="256"/>
                      <a:pt x="68" y="190"/>
                    </a:cubicBezTo>
                    <a:cubicBezTo>
                      <a:pt x="35" y="134"/>
                      <a:pt x="23" y="67"/>
                      <a:pt x="3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8"/>
              <p:cNvSpPr/>
              <p:nvPr/>
            </p:nvSpPr>
            <p:spPr>
              <a:xfrm>
                <a:off x="664364" y="1582438"/>
                <a:ext cx="86172" cy="201929"/>
              </a:xfrm>
              <a:custGeom>
                <a:avLst/>
                <a:gdLst/>
                <a:ahLst/>
                <a:cxnLst/>
                <a:rect l="l" t="t" r="r" b="b"/>
                <a:pathLst>
                  <a:path w="2470" h="5788" extrusionOk="0">
                    <a:moveTo>
                      <a:pt x="1685" y="1"/>
                    </a:moveTo>
                    <a:cubicBezTo>
                      <a:pt x="1607" y="1"/>
                      <a:pt x="1555" y="57"/>
                      <a:pt x="1502" y="126"/>
                    </a:cubicBezTo>
                    <a:cubicBezTo>
                      <a:pt x="1436" y="226"/>
                      <a:pt x="1357" y="326"/>
                      <a:pt x="1302" y="438"/>
                    </a:cubicBezTo>
                    <a:cubicBezTo>
                      <a:pt x="1169" y="638"/>
                      <a:pt x="1046" y="860"/>
                      <a:pt x="946" y="1071"/>
                    </a:cubicBezTo>
                    <a:cubicBezTo>
                      <a:pt x="835" y="1305"/>
                      <a:pt x="757" y="1538"/>
                      <a:pt x="657" y="1761"/>
                    </a:cubicBezTo>
                    <a:cubicBezTo>
                      <a:pt x="546" y="1983"/>
                      <a:pt x="390" y="2173"/>
                      <a:pt x="290" y="2395"/>
                    </a:cubicBezTo>
                    <a:cubicBezTo>
                      <a:pt x="190" y="2617"/>
                      <a:pt x="134" y="2851"/>
                      <a:pt x="101" y="3085"/>
                    </a:cubicBezTo>
                    <a:cubicBezTo>
                      <a:pt x="67" y="3318"/>
                      <a:pt x="34" y="3562"/>
                      <a:pt x="23" y="3807"/>
                    </a:cubicBezTo>
                    <a:cubicBezTo>
                      <a:pt x="1" y="4052"/>
                      <a:pt x="1" y="4296"/>
                      <a:pt x="34" y="4531"/>
                    </a:cubicBezTo>
                    <a:cubicBezTo>
                      <a:pt x="101" y="4964"/>
                      <a:pt x="324" y="5354"/>
                      <a:pt x="690" y="5598"/>
                    </a:cubicBezTo>
                    <a:lnTo>
                      <a:pt x="702" y="5598"/>
                    </a:lnTo>
                    <a:cubicBezTo>
                      <a:pt x="757" y="5732"/>
                      <a:pt x="924" y="5776"/>
                      <a:pt x="1058" y="5776"/>
                    </a:cubicBezTo>
                    <a:cubicBezTo>
                      <a:pt x="1124" y="5784"/>
                      <a:pt x="1191" y="5787"/>
                      <a:pt x="1259" y="5787"/>
                    </a:cubicBezTo>
                    <a:cubicBezTo>
                      <a:pt x="1396" y="5787"/>
                      <a:pt x="1535" y="5772"/>
                      <a:pt x="1669" y="5742"/>
                    </a:cubicBezTo>
                    <a:cubicBezTo>
                      <a:pt x="1858" y="5698"/>
                      <a:pt x="2036" y="5609"/>
                      <a:pt x="2158" y="5453"/>
                    </a:cubicBezTo>
                    <a:cubicBezTo>
                      <a:pt x="2292" y="5297"/>
                      <a:pt x="2348" y="5087"/>
                      <a:pt x="2381" y="4886"/>
                    </a:cubicBezTo>
                    <a:cubicBezTo>
                      <a:pt x="2414" y="4652"/>
                      <a:pt x="2437" y="4408"/>
                      <a:pt x="2459" y="4175"/>
                    </a:cubicBezTo>
                    <a:cubicBezTo>
                      <a:pt x="2470" y="3930"/>
                      <a:pt x="2470" y="3674"/>
                      <a:pt x="2425" y="3441"/>
                    </a:cubicBezTo>
                    <a:cubicBezTo>
                      <a:pt x="2403" y="3318"/>
                      <a:pt x="2370" y="3196"/>
                      <a:pt x="2336" y="3085"/>
                    </a:cubicBezTo>
                    <a:cubicBezTo>
                      <a:pt x="2292" y="2973"/>
                      <a:pt x="2237" y="2862"/>
                      <a:pt x="2214" y="2751"/>
                    </a:cubicBezTo>
                    <a:cubicBezTo>
                      <a:pt x="2180" y="2617"/>
                      <a:pt x="2192" y="2484"/>
                      <a:pt x="2203" y="2351"/>
                    </a:cubicBezTo>
                    <a:lnTo>
                      <a:pt x="2237" y="1983"/>
                    </a:lnTo>
                    <a:cubicBezTo>
                      <a:pt x="2237" y="1716"/>
                      <a:pt x="2214" y="1483"/>
                      <a:pt x="2136" y="1238"/>
                    </a:cubicBezTo>
                    <a:cubicBezTo>
                      <a:pt x="2091" y="1116"/>
                      <a:pt x="2059" y="1004"/>
                      <a:pt x="2036" y="882"/>
                    </a:cubicBezTo>
                    <a:cubicBezTo>
                      <a:pt x="2003" y="749"/>
                      <a:pt x="2014" y="615"/>
                      <a:pt x="2014" y="482"/>
                    </a:cubicBezTo>
                    <a:cubicBezTo>
                      <a:pt x="2014" y="304"/>
                      <a:pt x="1947" y="82"/>
                      <a:pt x="1758" y="15"/>
                    </a:cubicBezTo>
                    <a:cubicBezTo>
                      <a:pt x="1731" y="5"/>
                      <a:pt x="1707" y="1"/>
                      <a:pt x="168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8"/>
              <p:cNvSpPr/>
              <p:nvPr/>
            </p:nvSpPr>
            <p:spPr>
              <a:xfrm>
                <a:off x="673296" y="1598766"/>
                <a:ext cx="77241" cy="185602"/>
              </a:xfrm>
              <a:custGeom>
                <a:avLst/>
                <a:gdLst/>
                <a:ahLst/>
                <a:cxnLst/>
                <a:rect l="l" t="t" r="r" b="b"/>
                <a:pathLst>
                  <a:path w="2214" h="5320" extrusionOk="0">
                    <a:moveTo>
                      <a:pt x="1716" y="1"/>
                    </a:moveTo>
                    <a:cubicBezTo>
                      <a:pt x="1583" y="1"/>
                      <a:pt x="1447" y="46"/>
                      <a:pt x="1346" y="136"/>
                    </a:cubicBezTo>
                    <a:cubicBezTo>
                      <a:pt x="1257" y="214"/>
                      <a:pt x="1224" y="336"/>
                      <a:pt x="1146" y="425"/>
                    </a:cubicBezTo>
                    <a:cubicBezTo>
                      <a:pt x="1079" y="514"/>
                      <a:pt x="968" y="570"/>
                      <a:pt x="901" y="659"/>
                    </a:cubicBezTo>
                    <a:cubicBezTo>
                      <a:pt x="746" y="848"/>
                      <a:pt x="879" y="1082"/>
                      <a:pt x="857" y="1304"/>
                    </a:cubicBezTo>
                    <a:cubicBezTo>
                      <a:pt x="834" y="1515"/>
                      <a:pt x="601" y="1626"/>
                      <a:pt x="490" y="1794"/>
                    </a:cubicBezTo>
                    <a:cubicBezTo>
                      <a:pt x="423" y="1893"/>
                      <a:pt x="401" y="2004"/>
                      <a:pt x="401" y="2116"/>
                    </a:cubicBezTo>
                    <a:cubicBezTo>
                      <a:pt x="390" y="2238"/>
                      <a:pt x="401" y="2372"/>
                      <a:pt x="357" y="2494"/>
                    </a:cubicBezTo>
                    <a:cubicBezTo>
                      <a:pt x="334" y="2550"/>
                      <a:pt x="290" y="2605"/>
                      <a:pt x="268" y="2661"/>
                    </a:cubicBezTo>
                    <a:cubicBezTo>
                      <a:pt x="245" y="2728"/>
                      <a:pt x="245" y="2795"/>
                      <a:pt x="245" y="2861"/>
                    </a:cubicBezTo>
                    <a:cubicBezTo>
                      <a:pt x="245" y="2928"/>
                      <a:pt x="245" y="2995"/>
                      <a:pt x="223" y="3050"/>
                    </a:cubicBezTo>
                    <a:cubicBezTo>
                      <a:pt x="201" y="3117"/>
                      <a:pt x="167" y="3161"/>
                      <a:pt x="134" y="3217"/>
                    </a:cubicBezTo>
                    <a:cubicBezTo>
                      <a:pt x="78" y="3317"/>
                      <a:pt x="23" y="3417"/>
                      <a:pt x="11" y="3539"/>
                    </a:cubicBezTo>
                    <a:cubicBezTo>
                      <a:pt x="1" y="3684"/>
                      <a:pt x="45" y="3828"/>
                      <a:pt x="56" y="3962"/>
                    </a:cubicBezTo>
                    <a:cubicBezTo>
                      <a:pt x="68" y="4107"/>
                      <a:pt x="78" y="4263"/>
                      <a:pt x="68" y="4407"/>
                    </a:cubicBezTo>
                    <a:cubicBezTo>
                      <a:pt x="56" y="4507"/>
                      <a:pt x="45" y="4619"/>
                      <a:pt x="34" y="4730"/>
                    </a:cubicBezTo>
                    <a:cubicBezTo>
                      <a:pt x="134" y="4886"/>
                      <a:pt x="268" y="5019"/>
                      <a:pt x="434" y="5130"/>
                    </a:cubicBezTo>
                    <a:lnTo>
                      <a:pt x="446" y="5130"/>
                    </a:lnTo>
                    <a:cubicBezTo>
                      <a:pt x="501" y="5264"/>
                      <a:pt x="668" y="5308"/>
                      <a:pt x="802" y="5308"/>
                    </a:cubicBezTo>
                    <a:cubicBezTo>
                      <a:pt x="868" y="5316"/>
                      <a:pt x="935" y="5319"/>
                      <a:pt x="1003" y="5319"/>
                    </a:cubicBezTo>
                    <a:cubicBezTo>
                      <a:pt x="1140" y="5319"/>
                      <a:pt x="1279" y="5304"/>
                      <a:pt x="1413" y="5274"/>
                    </a:cubicBezTo>
                    <a:cubicBezTo>
                      <a:pt x="1602" y="5230"/>
                      <a:pt x="1780" y="5141"/>
                      <a:pt x="1902" y="4985"/>
                    </a:cubicBezTo>
                    <a:cubicBezTo>
                      <a:pt x="2036" y="4829"/>
                      <a:pt x="2092" y="4619"/>
                      <a:pt x="2125" y="4418"/>
                    </a:cubicBezTo>
                    <a:cubicBezTo>
                      <a:pt x="2158" y="4184"/>
                      <a:pt x="2181" y="3940"/>
                      <a:pt x="2203" y="3707"/>
                    </a:cubicBezTo>
                    <a:cubicBezTo>
                      <a:pt x="2214" y="3462"/>
                      <a:pt x="2214" y="3206"/>
                      <a:pt x="2169" y="2973"/>
                    </a:cubicBezTo>
                    <a:cubicBezTo>
                      <a:pt x="2147" y="2850"/>
                      <a:pt x="2114" y="2728"/>
                      <a:pt x="2080" y="2617"/>
                    </a:cubicBezTo>
                    <a:cubicBezTo>
                      <a:pt x="2036" y="2505"/>
                      <a:pt x="1981" y="2394"/>
                      <a:pt x="1958" y="2283"/>
                    </a:cubicBezTo>
                    <a:cubicBezTo>
                      <a:pt x="1924" y="2149"/>
                      <a:pt x="1936" y="2016"/>
                      <a:pt x="1947" y="1883"/>
                    </a:cubicBezTo>
                    <a:lnTo>
                      <a:pt x="1981" y="1515"/>
                    </a:lnTo>
                    <a:cubicBezTo>
                      <a:pt x="1981" y="1248"/>
                      <a:pt x="1958" y="1015"/>
                      <a:pt x="1880" y="770"/>
                    </a:cubicBezTo>
                    <a:cubicBezTo>
                      <a:pt x="1835" y="648"/>
                      <a:pt x="1803" y="536"/>
                      <a:pt x="1780" y="414"/>
                    </a:cubicBezTo>
                    <a:cubicBezTo>
                      <a:pt x="1747" y="281"/>
                      <a:pt x="1758" y="147"/>
                      <a:pt x="1758" y="14"/>
                    </a:cubicBezTo>
                    <a:lnTo>
                      <a:pt x="1758" y="2"/>
                    </a:lnTo>
                    <a:cubicBezTo>
                      <a:pt x="1744" y="1"/>
                      <a:pt x="1730" y="1"/>
                      <a:pt x="171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8"/>
              <p:cNvSpPr/>
              <p:nvPr/>
            </p:nvSpPr>
            <p:spPr>
              <a:xfrm>
                <a:off x="681076" y="1597649"/>
                <a:ext cx="73334" cy="189718"/>
              </a:xfrm>
              <a:custGeom>
                <a:avLst/>
                <a:gdLst/>
                <a:ahLst/>
                <a:cxnLst/>
                <a:rect l="l" t="t" r="r" b="b"/>
                <a:pathLst>
                  <a:path w="2102" h="5438" extrusionOk="0">
                    <a:moveTo>
                      <a:pt x="1568" y="0"/>
                    </a:moveTo>
                    <a:cubicBezTo>
                      <a:pt x="1561" y="0"/>
                      <a:pt x="1554" y="1"/>
                      <a:pt x="1546" y="2"/>
                    </a:cubicBezTo>
                    <a:cubicBezTo>
                      <a:pt x="1457" y="2"/>
                      <a:pt x="1357" y="12"/>
                      <a:pt x="1290" y="57"/>
                    </a:cubicBezTo>
                    <a:cubicBezTo>
                      <a:pt x="1246" y="91"/>
                      <a:pt x="1224" y="113"/>
                      <a:pt x="1201" y="146"/>
                    </a:cubicBezTo>
                    <a:cubicBezTo>
                      <a:pt x="1168" y="190"/>
                      <a:pt x="1112" y="179"/>
                      <a:pt x="1079" y="212"/>
                    </a:cubicBezTo>
                    <a:cubicBezTo>
                      <a:pt x="1001" y="257"/>
                      <a:pt x="990" y="402"/>
                      <a:pt x="967" y="479"/>
                    </a:cubicBezTo>
                    <a:cubicBezTo>
                      <a:pt x="934" y="602"/>
                      <a:pt x="912" y="713"/>
                      <a:pt x="878" y="835"/>
                    </a:cubicBezTo>
                    <a:cubicBezTo>
                      <a:pt x="856" y="946"/>
                      <a:pt x="846" y="1058"/>
                      <a:pt x="868" y="1169"/>
                    </a:cubicBezTo>
                    <a:cubicBezTo>
                      <a:pt x="901" y="1269"/>
                      <a:pt x="945" y="1358"/>
                      <a:pt x="967" y="1458"/>
                    </a:cubicBezTo>
                    <a:cubicBezTo>
                      <a:pt x="1001" y="1559"/>
                      <a:pt x="990" y="1658"/>
                      <a:pt x="923" y="1737"/>
                    </a:cubicBezTo>
                    <a:cubicBezTo>
                      <a:pt x="868" y="1792"/>
                      <a:pt x="789" y="1836"/>
                      <a:pt x="712" y="1881"/>
                    </a:cubicBezTo>
                    <a:cubicBezTo>
                      <a:pt x="645" y="1925"/>
                      <a:pt x="567" y="1970"/>
                      <a:pt x="523" y="2048"/>
                    </a:cubicBezTo>
                    <a:cubicBezTo>
                      <a:pt x="467" y="2125"/>
                      <a:pt x="434" y="2214"/>
                      <a:pt x="423" y="2303"/>
                    </a:cubicBezTo>
                    <a:cubicBezTo>
                      <a:pt x="389" y="2526"/>
                      <a:pt x="445" y="2748"/>
                      <a:pt x="378" y="2960"/>
                    </a:cubicBezTo>
                    <a:cubicBezTo>
                      <a:pt x="356" y="3071"/>
                      <a:pt x="289" y="3160"/>
                      <a:pt x="233" y="3260"/>
                    </a:cubicBezTo>
                    <a:cubicBezTo>
                      <a:pt x="189" y="3349"/>
                      <a:pt x="167" y="3438"/>
                      <a:pt x="167" y="3538"/>
                    </a:cubicBezTo>
                    <a:cubicBezTo>
                      <a:pt x="156" y="3739"/>
                      <a:pt x="211" y="3939"/>
                      <a:pt x="178" y="4139"/>
                    </a:cubicBezTo>
                    <a:cubicBezTo>
                      <a:pt x="156" y="4239"/>
                      <a:pt x="89" y="4317"/>
                      <a:pt x="45" y="4406"/>
                    </a:cubicBezTo>
                    <a:cubicBezTo>
                      <a:pt x="0" y="4506"/>
                      <a:pt x="11" y="4606"/>
                      <a:pt x="33" y="4717"/>
                    </a:cubicBezTo>
                    <a:cubicBezTo>
                      <a:pt x="67" y="4884"/>
                      <a:pt x="111" y="5073"/>
                      <a:pt x="223" y="5207"/>
                    </a:cubicBezTo>
                    <a:cubicBezTo>
                      <a:pt x="267" y="5284"/>
                      <a:pt x="334" y="5329"/>
                      <a:pt x="411" y="5373"/>
                    </a:cubicBezTo>
                    <a:lnTo>
                      <a:pt x="456" y="5373"/>
                    </a:lnTo>
                    <a:cubicBezTo>
                      <a:pt x="552" y="5418"/>
                      <a:pt x="652" y="5438"/>
                      <a:pt x="752" y="5438"/>
                    </a:cubicBezTo>
                    <a:cubicBezTo>
                      <a:pt x="1002" y="5438"/>
                      <a:pt x="1252" y="5314"/>
                      <a:pt x="1435" y="5140"/>
                    </a:cubicBezTo>
                    <a:cubicBezTo>
                      <a:pt x="1590" y="4995"/>
                      <a:pt x="1735" y="4817"/>
                      <a:pt x="1824" y="4617"/>
                    </a:cubicBezTo>
                    <a:cubicBezTo>
                      <a:pt x="1924" y="4406"/>
                      <a:pt x="1980" y="4172"/>
                      <a:pt x="2024" y="3949"/>
                    </a:cubicBezTo>
                    <a:cubicBezTo>
                      <a:pt x="2069" y="3727"/>
                      <a:pt x="2102" y="3505"/>
                      <a:pt x="2069" y="3282"/>
                    </a:cubicBezTo>
                    <a:cubicBezTo>
                      <a:pt x="2057" y="3171"/>
                      <a:pt x="2035" y="3060"/>
                      <a:pt x="1991" y="2960"/>
                    </a:cubicBezTo>
                    <a:lnTo>
                      <a:pt x="1857" y="2659"/>
                    </a:lnTo>
                    <a:cubicBezTo>
                      <a:pt x="1780" y="2437"/>
                      <a:pt x="1790" y="2192"/>
                      <a:pt x="1802" y="1970"/>
                    </a:cubicBezTo>
                    <a:cubicBezTo>
                      <a:pt x="1813" y="1725"/>
                      <a:pt x="1813" y="1480"/>
                      <a:pt x="1790" y="1236"/>
                    </a:cubicBezTo>
                    <a:cubicBezTo>
                      <a:pt x="1768" y="991"/>
                      <a:pt x="1758" y="746"/>
                      <a:pt x="1735" y="502"/>
                    </a:cubicBezTo>
                    <a:cubicBezTo>
                      <a:pt x="1724" y="380"/>
                      <a:pt x="1724" y="257"/>
                      <a:pt x="1701" y="135"/>
                    </a:cubicBezTo>
                    <a:cubicBezTo>
                      <a:pt x="1692" y="54"/>
                      <a:pt x="1644" y="0"/>
                      <a:pt x="1568"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8"/>
              <p:cNvSpPr/>
              <p:nvPr/>
            </p:nvSpPr>
            <p:spPr>
              <a:xfrm>
                <a:off x="695031" y="1669868"/>
                <a:ext cx="18665" cy="102848"/>
              </a:xfrm>
              <a:custGeom>
                <a:avLst/>
                <a:gdLst/>
                <a:ahLst/>
                <a:cxnLst/>
                <a:rect l="l" t="t" r="r" b="b"/>
                <a:pathLst>
                  <a:path w="535" h="2948" extrusionOk="0">
                    <a:moveTo>
                      <a:pt x="534" y="0"/>
                    </a:moveTo>
                    <a:lnTo>
                      <a:pt x="534" y="0"/>
                    </a:lnTo>
                    <a:cubicBezTo>
                      <a:pt x="456" y="100"/>
                      <a:pt x="379" y="211"/>
                      <a:pt x="345" y="345"/>
                    </a:cubicBezTo>
                    <a:cubicBezTo>
                      <a:pt x="323" y="478"/>
                      <a:pt x="345" y="601"/>
                      <a:pt x="357" y="734"/>
                    </a:cubicBezTo>
                    <a:cubicBezTo>
                      <a:pt x="357" y="856"/>
                      <a:pt x="357" y="979"/>
                      <a:pt x="334" y="1101"/>
                    </a:cubicBezTo>
                    <a:cubicBezTo>
                      <a:pt x="300" y="1224"/>
                      <a:pt x="245" y="1335"/>
                      <a:pt x="189" y="1446"/>
                    </a:cubicBezTo>
                    <a:cubicBezTo>
                      <a:pt x="78" y="1691"/>
                      <a:pt x="11" y="1946"/>
                      <a:pt x="11" y="2213"/>
                    </a:cubicBezTo>
                    <a:cubicBezTo>
                      <a:pt x="1" y="2336"/>
                      <a:pt x="11" y="2469"/>
                      <a:pt x="34" y="2603"/>
                    </a:cubicBezTo>
                    <a:cubicBezTo>
                      <a:pt x="45" y="2670"/>
                      <a:pt x="56" y="2725"/>
                      <a:pt x="78" y="2791"/>
                    </a:cubicBezTo>
                    <a:cubicBezTo>
                      <a:pt x="90" y="2848"/>
                      <a:pt x="123" y="2914"/>
                      <a:pt x="179" y="2947"/>
                    </a:cubicBezTo>
                    <a:cubicBezTo>
                      <a:pt x="134" y="2914"/>
                      <a:pt x="112" y="2848"/>
                      <a:pt x="100" y="2781"/>
                    </a:cubicBezTo>
                    <a:cubicBezTo>
                      <a:pt x="90" y="2725"/>
                      <a:pt x="78" y="2658"/>
                      <a:pt x="78" y="2591"/>
                    </a:cubicBezTo>
                    <a:cubicBezTo>
                      <a:pt x="67" y="2469"/>
                      <a:pt x="67" y="2336"/>
                      <a:pt x="78" y="2213"/>
                    </a:cubicBezTo>
                    <a:cubicBezTo>
                      <a:pt x="112" y="1968"/>
                      <a:pt x="179" y="1724"/>
                      <a:pt x="278" y="1491"/>
                    </a:cubicBezTo>
                    <a:cubicBezTo>
                      <a:pt x="334" y="1379"/>
                      <a:pt x="389" y="1257"/>
                      <a:pt x="423" y="1123"/>
                    </a:cubicBezTo>
                    <a:cubicBezTo>
                      <a:pt x="446" y="990"/>
                      <a:pt x="446" y="856"/>
                      <a:pt x="423" y="723"/>
                    </a:cubicBezTo>
                    <a:cubicBezTo>
                      <a:pt x="412" y="589"/>
                      <a:pt x="379" y="467"/>
                      <a:pt x="389" y="345"/>
                    </a:cubicBezTo>
                    <a:cubicBezTo>
                      <a:pt x="401" y="223"/>
                      <a:pt x="478" y="111"/>
                      <a:pt x="53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8"/>
              <p:cNvSpPr/>
              <p:nvPr/>
            </p:nvSpPr>
            <p:spPr>
              <a:xfrm>
                <a:off x="704346" y="1646563"/>
                <a:ext cx="19432" cy="125351"/>
              </a:xfrm>
              <a:custGeom>
                <a:avLst/>
                <a:gdLst/>
                <a:ahLst/>
                <a:cxnLst/>
                <a:rect l="l" t="t" r="r" b="b"/>
                <a:pathLst>
                  <a:path w="557" h="3593" extrusionOk="0">
                    <a:moveTo>
                      <a:pt x="557" y="1"/>
                    </a:moveTo>
                    <a:cubicBezTo>
                      <a:pt x="456" y="290"/>
                      <a:pt x="468" y="612"/>
                      <a:pt x="456" y="913"/>
                    </a:cubicBezTo>
                    <a:cubicBezTo>
                      <a:pt x="456" y="1069"/>
                      <a:pt x="468" y="1224"/>
                      <a:pt x="456" y="1369"/>
                    </a:cubicBezTo>
                    <a:cubicBezTo>
                      <a:pt x="445" y="1524"/>
                      <a:pt x="423" y="1669"/>
                      <a:pt x="389" y="1813"/>
                    </a:cubicBezTo>
                    <a:cubicBezTo>
                      <a:pt x="356" y="1958"/>
                      <a:pt x="290" y="2092"/>
                      <a:pt x="223" y="2225"/>
                    </a:cubicBezTo>
                    <a:cubicBezTo>
                      <a:pt x="145" y="2370"/>
                      <a:pt x="78" y="2515"/>
                      <a:pt x="56" y="2670"/>
                    </a:cubicBezTo>
                    <a:cubicBezTo>
                      <a:pt x="1" y="2982"/>
                      <a:pt x="33" y="3293"/>
                      <a:pt x="78" y="3593"/>
                    </a:cubicBezTo>
                    <a:lnTo>
                      <a:pt x="90" y="3593"/>
                    </a:lnTo>
                    <a:lnTo>
                      <a:pt x="90" y="3548"/>
                    </a:lnTo>
                    <a:cubicBezTo>
                      <a:pt x="78" y="3259"/>
                      <a:pt x="67" y="2959"/>
                      <a:pt x="134" y="2693"/>
                    </a:cubicBezTo>
                    <a:cubicBezTo>
                      <a:pt x="145" y="2614"/>
                      <a:pt x="167" y="2547"/>
                      <a:pt x="201" y="2481"/>
                    </a:cubicBezTo>
                    <a:cubicBezTo>
                      <a:pt x="234" y="2403"/>
                      <a:pt x="267" y="2337"/>
                      <a:pt x="300" y="2270"/>
                    </a:cubicBezTo>
                    <a:cubicBezTo>
                      <a:pt x="379" y="2147"/>
                      <a:pt x="445" y="1991"/>
                      <a:pt x="490" y="1836"/>
                    </a:cubicBezTo>
                    <a:cubicBezTo>
                      <a:pt x="523" y="1680"/>
                      <a:pt x="545" y="1536"/>
                      <a:pt x="545" y="1380"/>
                    </a:cubicBezTo>
                    <a:cubicBezTo>
                      <a:pt x="545" y="1224"/>
                      <a:pt x="545" y="1069"/>
                      <a:pt x="534" y="913"/>
                    </a:cubicBezTo>
                    <a:cubicBezTo>
                      <a:pt x="523" y="757"/>
                      <a:pt x="523" y="612"/>
                      <a:pt x="523" y="456"/>
                    </a:cubicBezTo>
                    <a:cubicBezTo>
                      <a:pt x="523" y="301"/>
                      <a:pt x="523" y="145"/>
                      <a:pt x="55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8"/>
              <p:cNvSpPr/>
              <p:nvPr/>
            </p:nvSpPr>
            <p:spPr>
              <a:xfrm>
                <a:off x="721791" y="1617082"/>
                <a:ext cx="19083" cy="134666"/>
              </a:xfrm>
              <a:custGeom>
                <a:avLst/>
                <a:gdLst/>
                <a:ahLst/>
                <a:cxnLst/>
                <a:rect l="l" t="t" r="r" b="b"/>
                <a:pathLst>
                  <a:path w="547" h="3860" extrusionOk="0">
                    <a:moveTo>
                      <a:pt x="223" y="1"/>
                    </a:moveTo>
                    <a:cubicBezTo>
                      <a:pt x="201" y="167"/>
                      <a:pt x="201" y="334"/>
                      <a:pt x="212" y="501"/>
                    </a:cubicBezTo>
                    <a:cubicBezTo>
                      <a:pt x="223" y="668"/>
                      <a:pt x="245" y="834"/>
                      <a:pt x="279" y="990"/>
                    </a:cubicBezTo>
                    <a:cubicBezTo>
                      <a:pt x="312" y="1157"/>
                      <a:pt x="346" y="1313"/>
                      <a:pt x="379" y="1479"/>
                    </a:cubicBezTo>
                    <a:cubicBezTo>
                      <a:pt x="423" y="1635"/>
                      <a:pt x="457" y="1802"/>
                      <a:pt x="435" y="1947"/>
                    </a:cubicBezTo>
                    <a:cubicBezTo>
                      <a:pt x="435" y="2114"/>
                      <a:pt x="357" y="2247"/>
                      <a:pt x="279" y="2403"/>
                    </a:cubicBezTo>
                    <a:cubicBezTo>
                      <a:pt x="212" y="2559"/>
                      <a:pt x="179" y="2725"/>
                      <a:pt x="156" y="2892"/>
                    </a:cubicBezTo>
                    <a:cubicBezTo>
                      <a:pt x="134" y="3059"/>
                      <a:pt x="123" y="3215"/>
                      <a:pt x="101" y="3382"/>
                    </a:cubicBezTo>
                    <a:cubicBezTo>
                      <a:pt x="90" y="3548"/>
                      <a:pt x="57" y="3704"/>
                      <a:pt x="1" y="3860"/>
                    </a:cubicBezTo>
                    <a:cubicBezTo>
                      <a:pt x="79" y="3715"/>
                      <a:pt x="112" y="3548"/>
                      <a:pt x="146" y="3392"/>
                    </a:cubicBezTo>
                    <a:cubicBezTo>
                      <a:pt x="179" y="3226"/>
                      <a:pt x="201" y="3059"/>
                      <a:pt x="223" y="2903"/>
                    </a:cubicBezTo>
                    <a:cubicBezTo>
                      <a:pt x="257" y="2737"/>
                      <a:pt x="290" y="2581"/>
                      <a:pt x="368" y="2436"/>
                    </a:cubicBezTo>
                    <a:cubicBezTo>
                      <a:pt x="401" y="2369"/>
                      <a:pt x="435" y="2292"/>
                      <a:pt x="468" y="2214"/>
                    </a:cubicBezTo>
                    <a:cubicBezTo>
                      <a:pt x="502" y="2136"/>
                      <a:pt x="534" y="2047"/>
                      <a:pt x="534" y="1958"/>
                    </a:cubicBezTo>
                    <a:cubicBezTo>
                      <a:pt x="546" y="1791"/>
                      <a:pt x="512" y="1613"/>
                      <a:pt x="479" y="1457"/>
                    </a:cubicBezTo>
                    <a:cubicBezTo>
                      <a:pt x="435" y="1291"/>
                      <a:pt x="390" y="1135"/>
                      <a:pt x="357" y="979"/>
                    </a:cubicBezTo>
                    <a:cubicBezTo>
                      <a:pt x="312" y="812"/>
                      <a:pt x="279" y="656"/>
                      <a:pt x="257" y="490"/>
                    </a:cubicBezTo>
                    <a:cubicBezTo>
                      <a:pt x="235" y="334"/>
                      <a:pt x="223" y="167"/>
                      <a:pt x="22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8"/>
              <p:cNvSpPr/>
              <p:nvPr/>
            </p:nvSpPr>
            <p:spPr>
              <a:xfrm>
                <a:off x="733827" y="1616314"/>
                <a:ext cx="7047" cy="51634"/>
              </a:xfrm>
              <a:custGeom>
                <a:avLst/>
                <a:gdLst/>
                <a:ahLst/>
                <a:cxnLst/>
                <a:rect l="l" t="t" r="r" b="b"/>
                <a:pathLst>
                  <a:path w="202" h="1480" extrusionOk="0">
                    <a:moveTo>
                      <a:pt x="78" y="0"/>
                    </a:moveTo>
                    <a:cubicBezTo>
                      <a:pt x="90" y="67"/>
                      <a:pt x="68" y="122"/>
                      <a:pt x="45" y="178"/>
                    </a:cubicBezTo>
                    <a:cubicBezTo>
                      <a:pt x="23" y="234"/>
                      <a:pt x="1" y="300"/>
                      <a:pt x="1" y="379"/>
                    </a:cubicBezTo>
                    <a:cubicBezTo>
                      <a:pt x="12" y="500"/>
                      <a:pt x="23" y="623"/>
                      <a:pt x="45" y="745"/>
                    </a:cubicBezTo>
                    <a:cubicBezTo>
                      <a:pt x="78" y="990"/>
                      <a:pt x="123" y="1235"/>
                      <a:pt x="201" y="1479"/>
                    </a:cubicBezTo>
                    <a:cubicBezTo>
                      <a:pt x="201" y="1224"/>
                      <a:pt x="179" y="979"/>
                      <a:pt x="145" y="734"/>
                    </a:cubicBezTo>
                    <a:lnTo>
                      <a:pt x="112" y="545"/>
                    </a:lnTo>
                    <a:cubicBezTo>
                      <a:pt x="100" y="490"/>
                      <a:pt x="90" y="423"/>
                      <a:pt x="78" y="367"/>
                    </a:cubicBezTo>
                    <a:cubicBezTo>
                      <a:pt x="68" y="312"/>
                      <a:pt x="78" y="256"/>
                      <a:pt x="90" y="189"/>
                    </a:cubicBezTo>
                    <a:cubicBezTo>
                      <a:pt x="100" y="134"/>
                      <a:pt x="112" y="56"/>
                      <a:pt x="7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8"/>
              <p:cNvSpPr/>
              <p:nvPr/>
            </p:nvSpPr>
            <p:spPr>
              <a:xfrm>
                <a:off x="643815" y="1662088"/>
                <a:ext cx="52401" cy="121653"/>
              </a:xfrm>
              <a:custGeom>
                <a:avLst/>
                <a:gdLst/>
                <a:ahLst/>
                <a:cxnLst/>
                <a:rect l="l" t="t" r="r" b="b"/>
                <a:pathLst>
                  <a:path w="1502" h="3487" extrusionOk="0">
                    <a:moveTo>
                      <a:pt x="451" y="0"/>
                    </a:moveTo>
                    <a:cubicBezTo>
                      <a:pt x="449" y="0"/>
                      <a:pt x="447" y="0"/>
                      <a:pt x="445" y="1"/>
                    </a:cubicBezTo>
                    <a:cubicBezTo>
                      <a:pt x="379" y="11"/>
                      <a:pt x="412" y="100"/>
                      <a:pt x="312" y="479"/>
                    </a:cubicBezTo>
                    <a:cubicBezTo>
                      <a:pt x="211" y="868"/>
                      <a:pt x="134" y="968"/>
                      <a:pt x="122" y="1457"/>
                    </a:cubicBezTo>
                    <a:cubicBezTo>
                      <a:pt x="112" y="1947"/>
                      <a:pt x="0" y="2159"/>
                      <a:pt x="201" y="2325"/>
                    </a:cubicBezTo>
                    <a:cubicBezTo>
                      <a:pt x="412" y="2492"/>
                      <a:pt x="379" y="2514"/>
                      <a:pt x="478" y="2703"/>
                    </a:cubicBezTo>
                    <a:cubicBezTo>
                      <a:pt x="590" y="2893"/>
                      <a:pt x="523" y="3037"/>
                      <a:pt x="767" y="3137"/>
                    </a:cubicBezTo>
                    <a:cubicBezTo>
                      <a:pt x="1001" y="3237"/>
                      <a:pt x="1090" y="3192"/>
                      <a:pt x="1212" y="3304"/>
                    </a:cubicBezTo>
                    <a:cubicBezTo>
                      <a:pt x="1294" y="3378"/>
                      <a:pt x="1352" y="3487"/>
                      <a:pt x="1421" y="3487"/>
                    </a:cubicBezTo>
                    <a:cubicBezTo>
                      <a:pt x="1446" y="3487"/>
                      <a:pt x="1472" y="3473"/>
                      <a:pt x="1502" y="3437"/>
                    </a:cubicBezTo>
                    <a:cubicBezTo>
                      <a:pt x="1502" y="3437"/>
                      <a:pt x="1235" y="2703"/>
                      <a:pt x="1046" y="2470"/>
                    </a:cubicBezTo>
                    <a:cubicBezTo>
                      <a:pt x="868" y="2225"/>
                      <a:pt x="868" y="1691"/>
                      <a:pt x="812" y="1213"/>
                    </a:cubicBezTo>
                    <a:cubicBezTo>
                      <a:pt x="757" y="746"/>
                      <a:pt x="701" y="790"/>
                      <a:pt x="623" y="468"/>
                    </a:cubicBezTo>
                    <a:cubicBezTo>
                      <a:pt x="559" y="147"/>
                      <a:pt x="505" y="0"/>
                      <a:pt x="45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8"/>
              <p:cNvSpPr/>
              <p:nvPr/>
            </p:nvSpPr>
            <p:spPr>
              <a:xfrm>
                <a:off x="655468" y="1662088"/>
                <a:ext cx="40749" cy="121653"/>
              </a:xfrm>
              <a:custGeom>
                <a:avLst/>
                <a:gdLst/>
                <a:ahLst/>
                <a:cxnLst/>
                <a:rect l="l" t="t" r="r" b="b"/>
                <a:pathLst>
                  <a:path w="1168" h="3487" extrusionOk="0">
                    <a:moveTo>
                      <a:pt x="117" y="0"/>
                    </a:moveTo>
                    <a:cubicBezTo>
                      <a:pt x="115" y="0"/>
                      <a:pt x="113" y="0"/>
                      <a:pt x="111" y="1"/>
                    </a:cubicBezTo>
                    <a:cubicBezTo>
                      <a:pt x="89" y="1"/>
                      <a:pt x="78" y="11"/>
                      <a:pt x="67" y="34"/>
                    </a:cubicBezTo>
                    <a:cubicBezTo>
                      <a:pt x="78" y="45"/>
                      <a:pt x="78" y="45"/>
                      <a:pt x="89" y="45"/>
                    </a:cubicBezTo>
                    <a:cubicBezTo>
                      <a:pt x="0" y="390"/>
                      <a:pt x="167" y="713"/>
                      <a:pt x="223" y="1046"/>
                    </a:cubicBezTo>
                    <a:cubicBezTo>
                      <a:pt x="245" y="1247"/>
                      <a:pt x="211" y="1447"/>
                      <a:pt x="189" y="1647"/>
                    </a:cubicBezTo>
                    <a:cubicBezTo>
                      <a:pt x="167" y="1825"/>
                      <a:pt x="167" y="1991"/>
                      <a:pt x="200" y="2169"/>
                    </a:cubicBezTo>
                    <a:cubicBezTo>
                      <a:pt x="267" y="2525"/>
                      <a:pt x="433" y="2837"/>
                      <a:pt x="667" y="3103"/>
                    </a:cubicBezTo>
                    <a:cubicBezTo>
                      <a:pt x="712" y="3148"/>
                      <a:pt x="756" y="3192"/>
                      <a:pt x="789" y="3248"/>
                    </a:cubicBezTo>
                    <a:cubicBezTo>
                      <a:pt x="823" y="3259"/>
                      <a:pt x="845" y="3281"/>
                      <a:pt x="878" y="3304"/>
                    </a:cubicBezTo>
                    <a:cubicBezTo>
                      <a:pt x="960" y="3378"/>
                      <a:pt x="1018" y="3487"/>
                      <a:pt x="1087" y="3487"/>
                    </a:cubicBezTo>
                    <a:cubicBezTo>
                      <a:pt x="1112" y="3487"/>
                      <a:pt x="1138" y="3473"/>
                      <a:pt x="1168" y="3437"/>
                    </a:cubicBezTo>
                    <a:cubicBezTo>
                      <a:pt x="1168" y="3437"/>
                      <a:pt x="901" y="2703"/>
                      <a:pt x="712" y="2470"/>
                    </a:cubicBezTo>
                    <a:cubicBezTo>
                      <a:pt x="534" y="2225"/>
                      <a:pt x="534" y="1691"/>
                      <a:pt x="478" y="1213"/>
                    </a:cubicBezTo>
                    <a:cubicBezTo>
                      <a:pt x="423" y="746"/>
                      <a:pt x="367" y="790"/>
                      <a:pt x="289" y="468"/>
                    </a:cubicBezTo>
                    <a:cubicBezTo>
                      <a:pt x="225" y="147"/>
                      <a:pt x="171" y="0"/>
                      <a:pt x="11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8"/>
              <p:cNvSpPr/>
              <p:nvPr/>
            </p:nvSpPr>
            <p:spPr>
              <a:xfrm>
                <a:off x="646501" y="1730783"/>
                <a:ext cx="12455" cy="22537"/>
              </a:xfrm>
              <a:custGeom>
                <a:avLst/>
                <a:gdLst/>
                <a:ahLst/>
                <a:cxnLst/>
                <a:rect l="l" t="t" r="r" b="b"/>
                <a:pathLst>
                  <a:path w="357" h="646" extrusionOk="0">
                    <a:moveTo>
                      <a:pt x="12" y="0"/>
                    </a:moveTo>
                    <a:cubicBezTo>
                      <a:pt x="1" y="44"/>
                      <a:pt x="1" y="78"/>
                      <a:pt x="12" y="111"/>
                    </a:cubicBezTo>
                    <a:cubicBezTo>
                      <a:pt x="68" y="200"/>
                      <a:pt x="112" y="289"/>
                      <a:pt x="157" y="378"/>
                    </a:cubicBezTo>
                    <a:lnTo>
                      <a:pt x="168" y="390"/>
                    </a:lnTo>
                    <a:cubicBezTo>
                      <a:pt x="302" y="501"/>
                      <a:pt x="302" y="534"/>
                      <a:pt x="357" y="645"/>
                    </a:cubicBezTo>
                    <a:cubicBezTo>
                      <a:pt x="312" y="545"/>
                      <a:pt x="257" y="445"/>
                      <a:pt x="201" y="334"/>
                    </a:cubicBezTo>
                    <a:cubicBezTo>
                      <a:pt x="146" y="222"/>
                      <a:pt x="79" y="111"/>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8"/>
              <p:cNvSpPr/>
              <p:nvPr/>
            </p:nvSpPr>
            <p:spPr>
              <a:xfrm>
                <a:off x="648071" y="1712536"/>
                <a:ext cx="27596" cy="60565"/>
              </a:xfrm>
              <a:custGeom>
                <a:avLst/>
                <a:gdLst/>
                <a:ahLst/>
                <a:cxnLst/>
                <a:rect l="l" t="t" r="r" b="b"/>
                <a:pathLst>
                  <a:path w="791" h="1736" extrusionOk="0">
                    <a:moveTo>
                      <a:pt x="0" y="1"/>
                    </a:moveTo>
                    <a:lnTo>
                      <a:pt x="0" y="11"/>
                    </a:lnTo>
                    <a:lnTo>
                      <a:pt x="0" y="112"/>
                    </a:lnTo>
                    <a:cubicBezTo>
                      <a:pt x="0" y="123"/>
                      <a:pt x="12" y="134"/>
                      <a:pt x="12" y="145"/>
                    </a:cubicBezTo>
                    <a:cubicBezTo>
                      <a:pt x="67" y="223"/>
                      <a:pt x="123" y="301"/>
                      <a:pt x="168" y="390"/>
                    </a:cubicBezTo>
                    <a:cubicBezTo>
                      <a:pt x="223" y="490"/>
                      <a:pt x="245" y="579"/>
                      <a:pt x="257" y="690"/>
                    </a:cubicBezTo>
                    <a:cubicBezTo>
                      <a:pt x="257" y="779"/>
                      <a:pt x="279" y="868"/>
                      <a:pt x="312" y="957"/>
                    </a:cubicBezTo>
                    <a:lnTo>
                      <a:pt x="445" y="1224"/>
                    </a:lnTo>
                    <a:cubicBezTo>
                      <a:pt x="546" y="1380"/>
                      <a:pt x="668" y="1524"/>
                      <a:pt x="712" y="1714"/>
                    </a:cubicBezTo>
                    <a:cubicBezTo>
                      <a:pt x="746" y="1724"/>
                      <a:pt x="768" y="1736"/>
                      <a:pt x="791" y="1736"/>
                    </a:cubicBezTo>
                    <a:cubicBezTo>
                      <a:pt x="746" y="1558"/>
                      <a:pt x="657" y="1424"/>
                      <a:pt x="557" y="1269"/>
                    </a:cubicBezTo>
                    <a:cubicBezTo>
                      <a:pt x="445" y="1091"/>
                      <a:pt x="334" y="913"/>
                      <a:pt x="323" y="701"/>
                    </a:cubicBezTo>
                    <a:cubicBezTo>
                      <a:pt x="312" y="612"/>
                      <a:pt x="301" y="523"/>
                      <a:pt x="267" y="434"/>
                    </a:cubicBezTo>
                    <a:cubicBezTo>
                      <a:pt x="223" y="357"/>
                      <a:pt x="178" y="290"/>
                      <a:pt x="134" y="212"/>
                    </a:cubicBezTo>
                    <a:cubicBezTo>
                      <a:pt x="79" y="145"/>
                      <a:pt x="45" y="78"/>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8"/>
              <p:cNvSpPr/>
              <p:nvPr/>
            </p:nvSpPr>
            <p:spPr>
              <a:xfrm>
                <a:off x="656619" y="1667914"/>
                <a:ext cx="35725" cy="115652"/>
              </a:xfrm>
              <a:custGeom>
                <a:avLst/>
                <a:gdLst/>
                <a:ahLst/>
                <a:cxnLst/>
                <a:rect l="l" t="t" r="r" b="b"/>
                <a:pathLst>
                  <a:path w="1024" h="3315" extrusionOk="0">
                    <a:moveTo>
                      <a:pt x="12" y="0"/>
                    </a:moveTo>
                    <a:cubicBezTo>
                      <a:pt x="12" y="22"/>
                      <a:pt x="12" y="45"/>
                      <a:pt x="0" y="67"/>
                    </a:cubicBezTo>
                    <a:cubicBezTo>
                      <a:pt x="111" y="223"/>
                      <a:pt x="190" y="390"/>
                      <a:pt x="234" y="579"/>
                    </a:cubicBezTo>
                    <a:cubicBezTo>
                      <a:pt x="301" y="845"/>
                      <a:pt x="267" y="1124"/>
                      <a:pt x="323" y="1402"/>
                    </a:cubicBezTo>
                    <a:cubicBezTo>
                      <a:pt x="356" y="1535"/>
                      <a:pt x="400" y="1658"/>
                      <a:pt x="423" y="1791"/>
                    </a:cubicBezTo>
                    <a:cubicBezTo>
                      <a:pt x="445" y="1925"/>
                      <a:pt x="434" y="2058"/>
                      <a:pt x="457" y="2192"/>
                    </a:cubicBezTo>
                    <a:cubicBezTo>
                      <a:pt x="489" y="2314"/>
                      <a:pt x="568" y="2414"/>
                      <a:pt x="612" y="2525"/>
                    </a:cubicBezTo>
                    <a:cubicBezTo>
                      <a:pt x="634" y="2592"/>
                      <a:pt x="634" y="2647"/>
                      <a:pt x="657" y="2714"/>
                    </a:cubicBezTo>
                    <a:cubicBezTo>
                      <a:pt x="667" y="2770"/>
                      <a:pt x="701" y="2815"/>
                      <a:pt x="734" y="2859"/>
                    </a:cubicBezTo>
                    <a:cubicBezTo>
                      <a:pt x="779" y="2914"/>
                      <a:pt x="823" y="2970"/>
                      <a:pt x="857" y="3037"/>
                    </a:cubicBezTo>
                    <a:cubicBezTo>
                      <a:pt x="879" y="3092"/>
                      <a:pt x="890" y="3148"/>
                      <a:pt x="912" y="3203"/>
                    </a:cubicBezTo>
                    <a:cubicBezTo>
                      <a:pt x="946" y="3259"/>
                      <a:pt x="990" y="3292"/>
                      <a:pt x="1023" y="3315"/>
                    </a:cubicBezTo>
                    <a:lnTo>
                      <a:pt x="1023" y="3304"/>
                    </a:lnTo>
                    <a:cubicBezTo>
                      <a:pt x="979" y="3181"/>
                      <a:pt x="946" y="3059"/>
                      <a:pt x="890" y="2948"/>
                    </a:cubicBezTo>
                    <a:cubicBezTo>
                      <a:pt x="857" y="2892"/>
                      <a:pt x="812" y="2847"/>
                      <a:pt x="779" y="2803"/>
                    </a:cubicBezTo>
                    <a:cubicBezTo>
                      <a:pt x="734" y="2748"/>
                      <a:pt x="723" y="2681"/>
                      <a:pt x="712" y="2614"/>
                    </a:cubicBezTo>
                    <a:cubicBezTo>
                      <a:pt x="690" y="2481"/>
                      <a:pt x="601" y="2392"/>
                      <a:pt x="556" y="2269"/>
                    </a:cubicBezTo>
                    <a:cubicBezTo>
                      <a:pt x="501" y="2147"/>
                      <a:pt x="523" y="2002"/>
                      <a:pt x="501" y="1869"/>
                    </a:cubicBezTo>
                    <a:cubicBezTo>
                      <a:pt x="479" y="1735"/>
                      <a:pt x="434" y="1602"/>
                      <a:pt x="400" y="1480"/>
                    </a:cubicBezTo>
                    <a:cubicBezTo>
                      <a:pt x="368" y="1324"/>
                      <a:pt x="345" y="1179"/>
                      <a:pt x="345" y="1023"/>
                    </a:cubicBezTo>
                    <a:cubicBezTo>
                      <a:pt x="334" y="890"/>
                      <a:pt x="334" y="757"/>
                      <a:pt x="301" y="623"/>
                    </a:cubicBezTo>
                    <a:cubicBezTo>
                      <a:pt x="245" y="401"/>
                      <a:pt x="156" y="190"/>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8"/>
              <p:cNvSpPr/>
              <p:nvPr/>
            </p:nvSpPr>
            <p:spPr>
              <a:xfrm>
                <a:off x="662445" y="1760647"/>
                <a:ext cx="3524" cy="7815"/>
              </a:xfrm>
              <a:custGeom>
                <a:avLst/>
                <a:gdLst/>
                <a:ahLst/>
                <a:cxnLst/>
                <a:rect l="l" t="t" r="r" b="b"/>
                <a:pathLst>
                  <a:path w="101" h="224" extrusionOk="0">
                    <a:moveTo>
                      <a:pt x="0" y="1"/>
                    </a:moveTo>
                    <a:cubicBezTo>
                      <a:pt x="33" y="90"/>
                      <a:pt x="45" y="157"/>
                      <a:pt x="100" y="223"/>
                    </a:cubicBezTo>
                    <a:cubicBezTo>
                      <a:pt x="67" y="145"/>
                      <a:pt x="33" y="78"/>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8"/>
              <p:cNvSpPr/>
              <p:nvPr/>
            </p:nvSpPr>
            <p:spPr>
              <a:xfrm>
                <a:off x="652712" y="1683823"/>
                <a:ext cx="28747" cy="90847"/>
              </a:xfrm>
              <a:custGeom>
                <a:avLst/>
                <a:gdLst/>
                <a:ahLst/>
                <a:cxnLst/>
                <a:rect l="l" t="t" r="r" b="b"/>
                <a:pathLst>
                  <a:path w="824" h="2604" extrusionOk="0">
                    <a:moveTo>
                      <a:pt x="23" y="1"/>
                    </a:moveTo>
                    <a:cubicBezTo>
                      <a:pt x="12" y="23"/>
                      <a:pt x="1" y="56"/>
                      <a:pt x="1" y="78"/>
                    </a:cubicBezTo>
                    <a:cubicBezTo>
                      <a:pt x="45" y="189"/>
                      <a:pt x="79" y="312"/>
                      <a:pt x="101" y="446"/>
                    </a:cubicBezTo>
                    <a:cubicBezTo>
                      <a:pt x="146" y="634"/>
                      <a:pt x="168" y="857"/>
                      <a:pt x="235" y="1046"/>
                    </a:cubicBezTo>
                    <a:cubicBezTo>
                      <a:pt x="279" y="1146"/>
                      <a:pt x="368" y="1202"/>
                      <a:pt x="391" y="1302"/>
                    </a:cubicBezTo>
                    <a:cubicBezTo>
                      <a:pt x="424" y="1413"/>
                      <a:pt x="424" y="1513"/>
                      <a:pt x="435" y="1625"/>
                    </a:cubicBezTo>
                    <a:cubicBezTo>
                      <a:pt x="457" y="1847"/>
                      <a:pt x="535" y="2058"/>
                      <a:pt x="613" y="2270"/>
                    </a:cubicBezTo>
                    <a:cubicBezTo>
                      <a:pt x="658" y="2381"/>
                      <a:pt x="702" y="2480"/>
                      <a:pt x="735" y="2581"/>
                    </a:cubicBezTo>
                    <a:cubicBezTo>
                      <a:pt x="769" y="2592"/>
                      <a:pt x="791" y="2592"/>
                      <a:pt x="824" y="2603"/>
                    </a:cubicBezTo>
                    <a:cubicBezTo>
                      <a:pt x="779" y="2503"/>
                      <a:pt x="746" y="2414"/>
                      <a:pt x="702" y="2314"/>
                    </a:cubicBezTo>
                    <a:cubicBezTo>
                      <a:pt x="613" y="2092"/>
                      <a:pt x="524" y="1869"/>
                      <a:pt x="490" y="1635"/>
                    </a:cubicBezTo>
                    <a:cubicBezTo>
                      <a:pt x="480" y="1536"/>
                      <a:pt x="490" y="1435"/>
                      <a:pt x="468" y="1346"/>
                    </a:cubicBezTo>
                    <a:cubicBezTo>
                      <a:pt x="457" y="1302"/>
                      <a:pt x="446" y="1257"/>
                      <a:pt x="424" y="1224"/>
                    </a:cubicBezTo>
                    <a:cubicBezTo>
                      <a:pt x="401" y="1180"/>
                      <a:pt x="357" y="1135"/>
                      <a:pt x="324" y="1091"/>
                    </a:cubicBezTo>
                    <a:cubicBezTo>
                      <a:pt x="268" y="1002"/>
                      <a:pt x="257" y="879"/>
                      <a:pt x="235" y="779"/>
                    </a:cubicBezTo>
                    <a:cubicBezTo>
                      <a:pt x="213" y="679"/>
                      <a:pt x="190" y="579"/>
                      <a:pt x="179" y="478"/>
                    </a:cubicBezTo>
                    <a:cubicBezTo>
                      <a:pt x="134" y="312"/>
                      <a:pt x="90" y="145"/>
                      <a:pt x="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8"/>
              <p:cNvSpPr/>
              <p:nvPr/>
            </p:nvSpPr>
            <p:spPr>
              <a:xfrm>
                <a:off x="657770" y="1669100"/>
                <a:ext cx="34574" cy="114466"/>
              </a:xfrm>
              <a:custGeom>
                <a:avLst/>
                <a:gdLst/>
                <a:ahLst/>
                <a:cxnLst/>
                <a:rect l="l" t="t" r="r" b="b"/>
                <a:pathLst>
                  <a:path w="991" h="3281" extrusionOk="0">
                    <a:moveTo>
                      <a:pt x="1" y="0"/>
                    </a:moveTo>
                    <a:lnTo>
                      <a:pt x="1" y="89"/>
                    </a:lnTo>
                    <a:cubicBezTo>
                      <a:pt x="90" y="222"/>
                      <a:pt x="157" y="378"/>
                      <a:pt x="201" y="545"/>
                    </a:cubicBezTo>
                    <a:cubicBezTo>
                      <a:pt x="268" y="811"/>
                      <a:pt x="234" y="1090"/>
                      <a:pt x="290" y="1368"/>
                    </a:cubicBezTo>
                    <a:cubicBezTo>
                      <a:pt x="323" y="1501"/>
                      <a:pt x="367" y="1624"/>
                      <a:pt x="390" y="1757"/>
                    </a:cubicBezTo>
                    <a:cubicBezTo>
                      <a:pt x="412" y="1891"/>
                      <a:pt x="401" y="2024"/>
                      <a:pt x="424" y="2158"/>
                    </a:cubicBezTo>
                    <a:cubicBezTo>
                      <a:pt x="456" y="2280"/>
                      <a:pt x="535" y="2380"/>
                      <a:pt x="579" y="2491"/>
                    </a:cubicBezTo>
                    <a:cubicBezTo>
                      <a:pt x="601" y="2558"/>
                      <a:pt x="601" y="2613"/>
                      <a:pt x="624" y="2680"/>
                    </a:cubicBezTo>
                    <a:cubicBezTo>
                      <a:pt x="634" y="2736"/>
                      <a:pt x="668" y="2781"/>
                      <a:pt x="701" y="2825"/>
                    </a:cubicBezTo>
                    <a:cubicBezTo>
                      <a:pt x="746" y="2880"/>
                      <a:pt x="790" y="2936"/>
                      <a:pt x="824" y="3003"/>
                    </a:cubicBezTo>
                    <a:cubicBezTo>
                      <a:pt x="846" y="3058"/>
                      <a:pt x="857" y="3114"/>
                      <a:pt x="879" y="3169"/>
                    </a:cubicBezTo>
                    <a:cubicBezTo>
                      <a:pt x="891" y="3181"/>
                      <a:pt x="901" y="3192"/>
                      <a:pt x="901" y="3203"/>
                    </a:cubicBezTo>
                    <a:lnTo>
                      <a:pt x="913" y="3214"/>
                    </a:lnTo>
                    <a:lnTo>
                      <a:pt x="935" y="3236"/>
                    </a:lnTo>
                    <a:lnTo>
                      <a:pt x="957" y="3258"/>
                    </a:lnTo>
                    <a:lnTo>
                      <a:pt x="968" y="3258"/>
                    </a:lnTo>
                    <a:cubicBezTo>
                      <a:pt x="968" y="3270"/>
                      <a:pt x="980" y="3270"/>
                      <a:pt x="990" y="3281"/>
                    </a:cubicBezTo>
                    <a:lnTo>
                      <a:pt x="990" y="3270"/>
                    </a:lnTo>
                    <a:cubicBezTo>
                      <a:pt x="946" y="3147"/>
                      <a:pt x="913" y="3025"/>
                      <a:pt x="857" y="2914"/>
                    </a:cubicBezTo>
                    <a:cubicBezTo>
                      <a:pt x="824" y="2858"/>
                      <a:pt x="779" y="2813"/>
                      <a:pt x="746" y="2769"/>
                    </a:cubicBezTo>
                    <a:cubicBezTo>
                      <a:pt x="701" y="2714"/>
                      <a:pt x="690" y="2647"/>
                      <a:pt x="679" y="2580"/>
                    </a:cubicBezTo>
                    <a:cubicBezTo>
                      <a:pt x="657" y="2447"/>
                      <a:pt x="568" y="2358"/>
                      <a:pt x="523" y="2235"/>
                    </a:cubicBezTo>
                    <a:cubicBezTo>
                      <a:pt x="468" y="2113"/>
                      <a:pt x="490" y="1968"/>
                      <a:pt x="468" y="1835"/>
                    </a:cubicBezTo>
                    <a:cubicBezTo>
                      <a:pt x="446" y="1701"/>
                      <a:pt x="401" y="1568"/>
                      <a:pt x="367" y="1446"/>
                    </a:cubicBezTo>
                    <a:cubicBezTo>
                      <a:pt x="335" y="1290"/>
                      <a:pt x="312" y="1145"/>
                      <a:pt x="312" y="989"/>
                    </a:cubicBezTo>
                    <a:cubicBezTo>
                      <a:pt x="301" y="856"/>
                      <a:pt x="301" y="723"/>
                      <a:pt x="268" y="589"/>
                    </a:cubicBezTo>
                    <a:cubicBezTo>
                      <a:pt x="223" y="378"/>
                      <a:pt x="123" y="178"/>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8"/>
              <p:cNvSpPr/>
              <p:nvPr/>
            </p:nvSpPr>
            <p:spPr>
              <a:xfrm>
                <a:off x="661678" y="1717211"/>
                <a:ext cx="18630" cy="54355"/>
              </a:xfrm>
              <a:custGeom>
                <a:avLst/>
                <a:gdLst/>
                <a:ahLst/>
                <a:cxnLst/>
                <a:rect l="l" t="t" r="r" b="b"/>
                <a:pathLst>
                  <a:path w="534" h="1558" extrusionOk="0">
                    <a:moveTo>
                      <a:pt x="11" y="0"/>
                    </a:moveTo>
                    <a:lnTo>
                      <a:pt x="11" y="67"/>
                    </a:lnTo>
                    <a:cubicBezTo>
                      <a:pt x="0" y="89"/>
                      <a:pt x="0" y="111"/>
                      <a:pt x="0" y="134"/>
                    </a:cubicBezTo>
                    <a:cubicBezTo>
                      <a:pt x="45" y="200"/>
                      <a:pt x="111" y="267"/>
                      <a:pt x="134" y="345"/>
                    </a:cubicBezTo>
                    <a:cubicBezTo>
                      <a:pt x="167" y="456"/>
                      <a:pt x="167" y="556"/>
                      <a:pt x="178" y="668"/>
                    </a:cubicBezTo>
                    <a:cubicBezTo>
                      <a:pt x="200" y="890"/>
                      <a:pt x="278" y="1101"/>
                      <a:pt x="356" y="1313"/>
                    </a:cubicBezTo>
                    <a:cubicBezTo>
                      <a:pt x="367" y="1346"/>
                      <a:pt x="378" y="1379"/>
                      <a:pt x="389" y="1402"/>
                    </a:cubicBezTo>
                    <a:cubicBezTo>
                      <a:pt x="423" y="1446"/>
                      <a:pt x="456" y="1479"/>
                      <a:pt x="489" y="1523"/>
                    </a:cubicBezTo>
                    <a:cubicBezTo>
                      <a:pt x="500" y="1535"/>
                      <a:pt x="512" y="1546"/>
                      <a:pt x="534" y="1557"/>
                    </a:cubicBezTo>
                    <a:cubicBezTo>
                      <a:pt x="500" y="1491"/>
                      <a:pt x="478" y="1424"/>
                      <a:pt x="445" y="1357"/>
                    </a:cubicBezTo>
                    <a:cubicBezTo>
                      <a:pt x="356" y="1135"/>
                      <a:pt x="267" y="912"/>
                      <a:pt x="233" y="678"/>
                    </a:cubicBezTo>
                    <a:cubicBezTo>
                      <a:pt x="223" y="579"/>
                      <a:pt x="233" y="478"/>
                      <a:pt x="211" y="389"/>
                    </a:cubicBezTo>
                    <a:cubicBezTo>
                      <a:pt x="200" y="345"/>
                      <a:pt x="189" y="300"/>
                      <a:pt x="167" y="267"/>
                    </a:cubicBezTo>
                    <a:cubicBezTo>
                      <a:pt x="144" y="223"/>
                      <a:pt x="100" y="178"/>
                      <a:pt x="67" y="134"/>
                    </a:cubicBezTo>
                    <a:cubicBezTo>
                      <a:pt x="45" y="100"/>
                      <a:pt x="33" y="45"/>
                      <a:pt x="1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8"/>
              <p:cNvSpPr/>
              <p:nvPr/>
            </p:nvSpPr>
            <p:spPr>
              <a:xfrm>
                <a:off x="686100" y="1620536"/>
                <a:ext cx="72217" cy="171053"/>
              </a:xfrm>
              <a:custGeom>
                <a:avLst/>
                <a:gdLst/>
                <a:ahLst/>
                <a:cxnLst/>
                <a:rect l="l" t="t" r="r" b="b"/>
                <a:pathLst>
                  <a:path w="2070" h="4903" extrusionOk="0">
                    <a:moveTo>
                      <a:pt x="1729" y="1"/>
                    </a:moveTo>
                    <a:cubicBezTo>
                      <a:pt x="1727" y="1"/>
                      <a:pt x="1726" y="1"/>
                      <a:pt x="1725" y="1"/>
                    </a:cubicBezTo>
                    <a:cubicBezTo>
                      <a:pt x="1669" y="13"/>
                      <a:pt x="1680" y="35"/>
                      <a:pt x="1614" y="191"/>
                    </a:cubicBezTo>
                    <a:cubicBezTo>
                      <a:pt x="1557" y="335"/>
                      <a:pt x="1402" y="413"/>
                      <a:pt x="1268" y="780"/>
                    </a:cubicBezTo>
                    <a:cubicBezTo>
                      <a:pt x="1135" y="1158"/>
                      <a:pt x="1268" y="1703"/>
                      <a:pt x="1113" y="2070"/>
                    </a:cubicBezTo>
                    <a:cubicBezTo>
                      <a:pt x="968" y="2426"/>
                      <a:pt x="879" y="2582"/>
                      <a:pt x="534" y="3238"/>
                    </a:cubicBezTo>
                    <a:cubicBezTo>
                      <a:pt x="190" y="3906"/>
                      <a:pt x="0" y="4739"/>
                      <a:pt x="279" y="4773"/>
                    </a:cubicBezTo>
                    <a:cubicBezTo>
                      <a:pt x="467" y="4806"/>
                      <a:pt x="645" y="4862"/>
                      <a:pt x="924" y="4895"/>
                    </a:cubicBezTo>
                    <a:cubicBezTo>
                      <a:pt x="967" y="4900"/>
                      <a:pt x="1003" y="4903"/>
                      <a:pt x="1035" y="4903"/>
                    </a:cubicBezTo>
                    <a:cubicBezTo>
                      <a:pt x="1221" y="4903"/>
                      <a:pt x="1269" y="4818"/>
                      <a:pt x="1591" y="4628"/>
                    </a:cubicBezTo>
                    <a:cubicBezTo>
                      <a:pt x="1969" y="4395"/>
                      <a:pt x="1925" y="4039"/>
                      <a:pt x="1913" y="3738"/>
                    </a:cubicBezTo>
                    <a:cubicBezTo>
                      <a:pt x="1913" y="3427"/>
                      <a:pt x="2047" y="3439"/>
                      <a:pt x="2058" y="2960"/>
                    </a:cubicBezTo>
                    <a:cubicBezTo>
                      <a:pt x="2069" y="2482"/>
                      <a:pt x="1869" y="2193"/>
                      <a:pt x="1780" y="1981"/>
                    </a:cubicBezTo>
                    <a:cubicBezTo>
                      <a:pt x="1703" y="1759"/>
                      <a:pt x="1802" y="1081"/>
                      <a:pt x="1814" y="669"/>
                    </a:cubicBezTo>
                    <a:cubicBezTo>
                      <a:pt x="1824" y="265"/>
                      <a:pt x="1793" y="1"/>
                      <a:pt x="172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8"/>
              <p:cNvSpPr/>
              <p:nvPr/>
            </p:nvSpPr>
            <p:spPr>
              <a:xfrm>
                <a:off x="720639" y="1651621"/>
                <a:ext cx="37678" cy="139829"/>
              </a:xfrm>
              <a:custGeom>
                <a:avLst/>
                <a:gdLst/>
                <a:ahLst/>
                <a:cxnLst/>
                <a:rect l="l" t="t" r="r" b="b"/>
                <a:pathLst>
                  <a:path w="1080" h="4008" extrusionOk="0">
                    <a:moveTo>
                      <a:pt x="812" y="0"/>
                    </a:moveTo>
                    <a:lnTo>
                      <a:pt x="812" y="0"/>
                    </a:lnTo>
                    <a:cubicBezTo>
                      <a:pt x="757" y="56"/>
                      <a:pt x="713" y="123"/>
                      <a:pt x="668" y="190"/>
                    </a:cubicBezTo>
                    <a:cubicBezTo>
                      <a:pt x="579" y="345"/>
                      <a:pt x="535" y="523"/>
                      <a:pt x="523" y="701"/>
                    </a:cubicBezTo>
                    <a:cubicBezTo>
                      <a:pt x="501" y="912"/>
                      <a:pt x="545" y="1102"/>
                      <a:pt x="567" y="1302"/>
                    </a:cubicBezTo>
                    <a:cubicBezTo>
                      <a:pt x="590" y="1413"/>
                      <a:pt x="579" y="1502"/>
                      <a:pt x="535" y="1591"/>
                    </a:cubicBezTo>
                    <a:cubicBezTo>
                      <a:pt x="490" y="1680"/>
                      <a:pt x="456" y="1769"/>
                      <a:pt x="446" y="1869"/>
                    </a:cubicBezTo>
                    <a:cubicBezTo>
                      <a:pt x="434" y="1969"/>
                      <a:pt x="446" y="2069"/>
                      <a:pt x="446" y="2169"/>
                    </a:cubicBezTo>
                    <a:cubicBezTo>
                      <a:pt x="456" y="2269"/>
                      <a:pt x="446" y="2370"/>
                      <a:pt x="423" y="2469"/>
                    </a:cubicBezTo>
                    <a:cubicBezTo>
                      <a:pt x="401" y="2558"/>
                      <a:pt x="379" y="2647"/>
                      <a:pt x="367" y="2748"/>
                    </a:cubicBezTo>
                    <a:cubicBezTo>
                      <a:pt x="357" y="2837"/>
                      <a:pt x="357" y="2914"/>
                      <a:pt x="379" y="3003"/>
                    </a:cubicBezTo>
                    <a:cubicBezTo>
                      <a:pt x="390" y="3048"/>
                      <a:pt x="401" y="3104"/>
                      <a:pt x="379" y="3137"/>
                    </a:cubicBezTo>
                    <a:cubicBezTo>
                      <a:pt x="357" y="3181"/>
                      <a:pt x="301" y="3193"/>
                      <a:pt x="268" y="3226"/>
                    </a:cubicBezTo>
                    <a:cubicBezTo>
                      <a:pt x="201" y="3270"/>
                      <a:pt x="156" y="3326"/>
                      <a:pt x="112" y="3393"/>
                    </a:cubicBezTo>
                    <a:cubicBezTo>
                      <a:pt x="23" y="3548"/>
                      <a:pt x="1" y="3737"/>
                      <a:pt x="1" y="3915"/>
                    </a:cubicBezTo>
                    <a:lnTo>
                      <a:pt x="1" y="4004"/>
                    </a:lnTo>
                    <a:cubicBezTo>
                      <a:pt x="25" y="4007"/>
                      <a:pt x="47" y="4008"/>
                      <a:pt x="68" y="4008"/>
                    </a:cubicBezTo>
                    <a:cubicBezTo>
                      <a:pt x="234" y="4008"/>
                      <a:pt x="294" y="3926"/>
                      <a:pt x="601" y="3737"/>
                    </a:cubicBezTo>
                    <a:cubicBezTo>
                      <a:pt x="979" y="3504"/>
                      <a:pt x="935" y="3148"/>
                      <a:pt x="923" y="2847"/>
                    </a:cubicBezTo>
                    <a:cubicBezTo>
                      <a:pt x="923" y="2536"/>
                      <a:pt x="1057" y="2548"/>
                      <a:pt x="1068" y="2069"/>
                    </a:cubicBezTo>
                    <a:cubicBezTo>
                      <a:pt x="1079" y="1591"/>
                      <a:pt x="879" y="1302"/>
                      <a:pt x="790" y="1090"/>
                    </a:cubicBezTo>
                    <a:cubicBezTo>
                      <a:pt x="723" y="901"/>
                      <a:pt x="790" y="400"/>
                      <a:pt x="8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8"/>
              <p:cNvSpPr/>
              <p:nvPr/>
            </p:nvSpPr>
            <p:spPr>
              <a:xfrm>
                <a:off x="713662" y="1708245"/>
                <a:ext cx="44272" cy="82718"/>
              </a:xfrm>
              <a:custGeom>
                <a:avLst/>
                <a:gdLst/>
                <a:ahLst/>
                <a:cxnLst/>
                <a:rect l="l" t="t" r="r" b="b"/>
                <a:pathLst>
                  <a:path w="1269" h="2371" extrusionOk="0">
                    <a:moveTo>
                      <a:pt x="1212" y="1"/>
                    </a:moveTo>
                    <a:cubicBezTo>
                      <a:pt x="1202" y="302"/>
                      <a:pt x="1157" y="591"/>
                      <a:pt x="1034" y="868"/>
                    </a:cubicBezTo>
                    <a:cubicBezTo>
                      <a:pt x="945" y="1058"/>
                      <a:pt x="824" y="1236"/>
                      <a:pt x="678" y="1392"/>
                    </a:cubicBezTo>
                    <a:cubicBezTo>
                      <a:pt x="601" y="1481"/>
                      <a:pt x="512" y="1547"/>
                      <a:pt x="434" y="1625"/>
                    </a:cubicBezTo>
                    <a:cubicBezTo>
                      <a:pt x="356" y="1681"/>
                      <a:pt x="267" y="1736"/>
                      <a:pt x="201" y="1814"/>
                    </a:cubicBezTo>
                    <a:cubicBezTo>
                      <a:pt x="134" y="1925"/>
                      <a:pt x="122" y="2059"/>
                      <a:pt x="78" y="2170"/>
                    </a:cubicBezTo>
                    <a:cubicBezTo>
                      <a:pt x="56" y="2237"/>
                      <a:pt x="33" y="2292"/>
                      <a:pt x="0" y="2359"/>
                    </a:cubicBezTo>
                    <a:cubicBezTo>
                      <a:pt x="23" y="2359"/>
                      <a:pt x="56" y="2370"/>
                      <a:pt x="78" y="2370"/>
                    </a:cubicBezTo>
                    <a:cubicBezTo>
                      <a:pt x="89" y="2337"/>
                      <a:pt x="112" y="2304"/>
                      <a:pt x="122" y="2270"/>
                    </a:cubicBezTo>
                    <a:cubicBezTo>
                      <a:pt x="178" y="2159"/>
                      <a:pt x="189" y="2037"/>
                      <a:pt x="234" y="1925"/>
                    </a:cubicBezTo>
                    <a:cubicBezTo>
                      <a:pt x="278" y="1814"/>
                      <a:pt x="379" y="1748"/>
                      <a:pt x="468" y="1681"/>
                    </a:cubicBezTo>
                    <a:cubicBezTo>
                      <a:pt x="557" y="1614"/>
                      <a:pt x="634" y="1536"/>
                      <a:pt x="701" y="1458"/>
                    </a:cubicBezTo>
                    <a:cubicBezTo>
                      <a:pt x="1012" y="1147"/>
                      <a:pt x="1212" y="757"/>
                      <a:pt x="1268" y="312"/>
                    </a:cubicBezTo>
                    <a:cubicBezTo>
                      <a:pt x="1257" y="201"/>
                      <a:pt x="1246" y="90"/>
                      <a:pt x="1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8"/>
              <p:cNvSpPr/>
              <p:nvPr/>
            </p:nvSpPr>
            <p:spPr>
              <a:xfrm>
                <a:off x="739270" y="1760647"/>
                <a:ext cx="13990" cy="22537"/>
              </a:xfrm>
              <a:custGeom>
                <a:avLst/>
                <a:gdLst/>
                <a:ahLst/>
                <a:cxnLst/>
                <a:rect l="l" t="t" r="r" b="b"/>
                <a:pathLst>
                  <a:path w="401" h="646" extrusionOk="0">
                    <a:moveTo>
                      <a:pt x="401" y="1"/>
                    </a:moveTo>
                    <a:lnTo>
                      <a:pt x="401" y="1"/>
                    </a:lnTo>
                    <a:cubicBezTo>
                      <a:pt x="312" y="145"/>
                      <a:pt x="234" y="278"/>
                      <a:pt x="145" y="412"/>
                    </a:cubicBezTo>
                    <a:cubicBezTo>
                      <a:pt x="100" y="479"/>
                      <a:pt x="45" y="568"/>
                      <a:pt x="1" y="646"/>
                    </a:cubicBezTo>
                    <a:lnTo>
                      <a:pt x="67" y="612"/>
                    </a:lnTo>
                    <a:cubicBezTo>
                      <a:pt x="90" y="590"/>
                      <a:pt x="112" y="579"/>
                      <a:pt x="134" y="557"/>
                    </a:cubicBezTo>
                    <a:cubicBezTo>
                      <a:pt x="179" y="501"/>
                      <a:pt x="211" y="446"/>
                      <a:pt x="256" y="390"/>
                    </a:cubicBezTo>
                    <a:cubicBezTo>
                      <a:pt x="290" y="323"/>
                      <a:pt x="334" y="268"/>
                      <a:pt x="367" y="201"/>
                    </a:cubicBezTo>
                    <a:cubicBezTo>
                      <a:pt x="389" y="134"/>
                      <a:pt x="389" y="68"/>
                      <a:pt x="4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8"/>
              <p:cNvSpPr/>
              <p:nvPr/>
            </p:nvSpPr>
            <p:spPr>
              <a:xfrm>
                <a:off x="694264" y="1662890"/>
                <a:ext cx="38446" cy="124199"/>
              </a:xfrm>
              <a:custGeom>
                <a:avLst/>
                <a:gdLst/>
                <a:ahLst/>
                <a:cxnLst/>
                <a:rect l="l" t="t" r="r" b="b"/>
                <a:pathLst>
                  <a:path w="1102" h="3560" extrusionOk="0">
                    <a:moveTo>
                      <a:pt x="968" y="0"/>
                    </a:moveTo>
                    <a:lnTo>
                      <a:pt x="968" y="166"/>
                    </a:lnTo>
                    <a:cubicBezTo>
                      <a:pt x="990" y="211"/>
                      <a:pt x="1001" y="267"/>
                      <a:pt x="1012" y="311"/>
                    </a:cubicBezTo>
                    <a:cubicBezTo>
                      <a:pt x="1046" y="489"/>
                      <a:pt x="1024" y="678"/>
                      <a:pt x="1012" y="856"/>
                    </a:cubicBezTo>
                    <a:cubicBezTo>
                      <a:pt x="1001" y="1034"/>
                      <a:pt x="1001" y="1224"/>
                      <a:pt x="990" y="1401"/>
                    </a:cubicBezTo>
                    <a:cubicBezTo>
                      <a:pt x="979" y="1490"/>
                      <a:pt x="979" y="1579"/>
                      <a:pt x="945" y="1657"/>
                    </a:cubicBezTo>
                    <a:cubicBezTo>
                      <a:pt x="912" y="1746"/>
                      <a:pt x="868" y="1824"/>
                      <a:pt x="812" y="1902"/>
                    </a:cubicBezTo>
                    <a:cubicBezTo>
                      <a:pt x="634" y="2180"/>
                      <a:pt x="445" y="2469"/>
                      <a:pt x="278" y="2769"/>
                    </a:cubicBezTo>
                    <a:cubicBezTo>
                      <a:pt x="145" y="3003"/>
                      <a:pt x="23" y="3270"/>
                      <a:pt x="0" y="3548"/>
                    </a:cubicBezTo>
                    <a:cubicBezTo>
                      <a:pt x="11" y="3559"/>
                      <a:pt x="33" y="3559"/>
                      <a:pt x="45" y="3559"/>
                    </a:cubicBezTo>
                    <a:lnTo>
                      <a:pt x="56" y="3559"/>
                    </a:lnTo>
                    <a:cubicBezTo>
                      <a:pt x="78" y="3314"/>
                      <a:pt x="189" y="3058"/>
                      <a:pt x="300" y="2836"/>
                    </a:cubicBezTo>
                    <a:cubicBezTo>
                      <a:pt x="468" y="2524"/>
                      <a:pt x="645" y="2225"/>
                      <a:pt x="846" y="1935"/>
                    </a:cubicBezTo>
                    <a:cubicBezTo>
                      <a:pt x="945" y="1802"/>
                      <a:pt x="1024" y="1679"/>
                      <a:pt x="1046" y="1513"/>
                    </a:cubicBezTo>
                    <a:cubicBezTo>
                      <a:pt x="1068" y="1345"/>
                      <a:pt x="1068" y="1167"/>
                      <a:pt x="1079" y="1001"/>
                    </a:cubicBezTo>
                    <a:cubicBezTo>
                      <a:pt x="1090" y="823"/>
                      <a:pt x="1101" y="645"/>
                      <a:pt x="1101" y="467"/>
                    </a:cubicBezTo>
                    <a:cubicBezTo>
                      <a:pt x="1101" y="300"/>
                      <a:pt x="1034" y="166"/>
                      <a:pt x="979" y="11"/>
                    </a:cubicBezTo>
                    <a:cubicBezTo>
                      <a:pt x="968" y="11"/>
                      <a:pt x="968" y="0"/>
                      <a:pt x="9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8"/>
              <p:cNvSpPr/>
              <p:nvPr/>
            </p:nvSpPr>
            <p:spPr>
              <a:xfrm>
                <a:off x="724512" y="1745925"/>
                <a:ext cx="28747" cy="45424"/>
              </a:xfrm>
              <a:custGeom>
                <a:avLst/>
                <a:gdLst/>
                <a:ahLst/>
                <a:cxnLst/>
                <a:rect l="l" t="t" r="r" b="b"/>
                <a:pathLst>
                  <a:path w="824" h="1302" extrusionOk="0">
                    <a:moveTo>
                      <a:pt x="824" y="0"/>
                    </a:moveTo>
                    <a:lnTo>
                      <a:pt x="824" y="0"/>
                    </a:lnTo>
                    <a:cubicBezTo>
                      <a:pt x="802" y="67"/>
                      <a:pt x="779" y="134"/>
                      <a:pt x="746" y="189"/>
                    </a:cubicBezTo>
                    <a:cubicBezTo>
                      <a:pt x="668" y="367"/>
                      <a:pt x="579" y="523"/>
                      <a:pt x="434" y="656"/>
                    </a:cubicBezTo>
                    <a:cubicBezTo>
                      <a:pt x="301" y="779"/>
                      <a:pt x="179" y="901"/>
                      <a:pt x="90" y="1068"/>
                    </a:cubicBezTo>
                    <a:cubicBezTo>
                      <a:pt x="45" y="1145"/>
                      <a:pt x="23" y="1224"/>
                      <a:pt x="1" y="1301"/>
                    </a:cubicBezTo>
                    <a:cubicBezTo>
                      <a:pt x="34" y="1301"/>
                      <a:pt x="68" y="1290"/>
                      <a:pt x="101" y="1279"/>
                    </a:cubicBezTo>
                    <a:cubicBezTo>
                      <a:pt x="123" y="1201"/>
                      <a:pt x="157" y="1135"/>
                      <a:pt x="190" y="1068"/>
                    </a:cubicBezTo>
                    <a:cubicBezTo>
                      <a:pt x="290" y="901"/>
                      <a:pt x="412" y="789"/>
                      <a:pt x="545" y="656"/>
                    </a:cubicBezTo>
                    <a:cubicBezTo>
                      <a:pt x="668" y="534"/>
                      <a:pt x="746" y="389"/>
                      <a:pt x="824" y="245"/>
                    </a:cubicBezTo>
                    <a:cubicBezTo>
                      <a:pt x="824" y="211"/>
                      <a:pt x="812" y="178"/>
                      <a:pt x="812" y="144"/>
                    </a:cubicBezTo>
                    <a:cubicBezTo>
                      <a:pt x="812" y="89"/>
                      <a:pt x="824" y="45"/>
                      <a:pt x="8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8"/>
              <p:cNvSpPr/>
              <p:nvPr/>
            </p:nvSpPr>
            <p:spPr>
              <a:xfrm>
                <a:off x="708219" y="1620571"/>
                <a:ext cx="40400" cy="169623"/>
              </a:xfrm>
              <a:custGeom>
                <a:avLst/>
                <a:gdLst/>
                <a:ahLst/>
                <a:cxnLst/>
                <a:rect l="l" t="t" r="r" b="b"/>
                <a:pathLst>
                  <a:path w="1158" h="4862" extrusionOk="0">
                    <a:moveTo>
                      <a:pt x="1091" y="0"/>
                    </a:moveTo>
                    <a:cubicBezTo>
                      <a:pt x="1069" y="0"/>
                      <a:pt x="1046" y="12"/>
                      <a:pt x="1035" y="34"/>
                    </a:cubicBezTo>
                    <a:cubicBezTo>
                      <a:pt x="980" y="334"/>
                      <a:pt x="968" y="645"/>
                      <a:pt x="980" y="946"/>
                    </a:cubicBezTo>
                    <a:cubicBezTo>
                      <a:pt x="1002" y="1124"/>
                      <a:pt x="1024" y="1313"/>
                      <a:pt x="1046" y="1491"/>
                    </a:cubicBezTo>
                    <a:cubicBezTo>
                      <a:pt x="1091" y="1691"/>
                      <a:pt x="1113" y="1880"/>
                      <a:pt x="1079" y="2091"/>
                    </a:cubicBezTo>
                    <a:cubicBezTo>
                      <a:pt x="1057" y="2180"/>
                      <a:pt x="1046" y="2269"/>
                      <a:pt x="1035" y="2370"/>
                    </a:cubicBezTo>
                    <a:cubicBezTo>
                      <a:pt x="1024" y="2469"/>
                      <a:pt x="1024" y="2570"/>
                      <a:pt x="1024" y="2659"/>
                    </a:cubicBezTo>
                    <a:cubicBezTo>
                      <a:pt x="1012" y="2859"/>
                      <a:pt x="957" y="3037"/>
                      <a:pt x="901" y="3215"/>
                    </a:cubicBezTo>
                    <a:cubicBezTo>
                      <a:pt x="846" y="3393"/>
                      <a:pt x="779" y="3582"/>
                      <a:pt x="657" y="3715"/>
                    </a:cubicBezTo>
                    <a:cubicBezTo>
                      <a:pt x="545" y="3838"/>
                      <a:pt x="423" y="3927"/>
                      <a:pt x="312" y="4049"/>
                    </a:cubicBezTo>
                    <a:cubicBezTo>
                      <a:pt x="189" y="4194"/>
                      <a:pt x="123" y="4360"/>
                      <a:pt x="90" y="4538"/>
                    </a:cubicBezTo>
                    <a:cubicBezTo>
                      <a:pt x="68" y="4649"/>
                      <a:pt x="45" y="4750"/>
                      <a:pt x="1" y="4850"/>
                    </a:cubicBezTo>
                    <a:cubicBezTo>
                      <a:pt x="23" y="4850"/>
                      <a:pt x="45" y="4850"/>
                      <a:pt x="78" y="4861"/>
                    </a:cubicBezTo>
                    <a:cubicBezTo>
                      <a:pt x="100" y="4805"/>
                      <a:pt x="123" y="4750"/>
                      <a:pt x="134" y="4683"/>
                    </a:cubicBezTo>
                    <a:cubicBezTo>
                      <a:pt x="179" y="4505"/>
                      <a:pt x="201" y="4338"/>
                      <a:pt x="301" y="4172"/>
                    </a:cubicBezTo>
                    <a:cubicBezTo>
                      <a:pt x="401" y="4038"/>
                      <a:pt x="523" y="3927"/>
                      <a:pt x="646" y="3816"/>
                    </a:cubicBezTo>
                    <a:cubicBezTo>
                      <a:pt x="768" y="3682"/>
                      <a:pt x="846" y="3549"/>
                      <a:pt x="901" y="3381"/>
                    </a:cubicBezTo>
                    <a:cubicBezTo>
                      <a:pt x="968" y="3203"/>
                      <a:pt x="1035" y="3037"/>
                      <a:pt x="1069" y="2848"/>
                    </a:cubicBezTo>
                    <a:cubicBezTo>
                      <a:pt x="1113" y="2659"/>
                      <a:pt x="1091" y="2469"/>
                      <a:pt x="1113" y="2269"/>
                    </a:cubicBezTo>
                    <a:cubicBezTo>
                      <a:pt x="1124" y="2180"/>
                      <a:pt x="1146" y="2091"/>
                      <a:pt x="1157" y="2002"/>
                    </a:cubicBezTo>
                    <a:cubicBezTo>
                      <a:pt x="1157" y="1992"/>
                      <a:pt x="1146" y="1980"/>
                      <a:pt x="1146" y="1980"/>
                    </a:cubicBezTo>
                    <a:cubicBezTo>
                      <a:pt x="1113" y="1880"/>
                      <a:pt x="1113" y="1702"/>
                      <a:pt x="1124" y="1491"/>
                    </a:cubicBezTo>
                    <a:cubicBezTo>
                      <a:pt x="1113" y="1357"/>
                      <a:pt x="1091" y="1235"/>
                      <a:pt x="1079" y="1113"/>
                    </a:cubicBezTo>
                    <a:cubicBezTo>
                      <a:pt x="1046" y="746"/>
                      <a:pt x="1046" y="368"/>
                      <a:pt x="11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8"/>
              <p:cNvSpPr/>
              <p:nvPr/>
            </p:nvSpPr>
            <p:spPr>
              <a:xfrm>
                <a:off x="698136" y="1633759"/>
                <a:ext cx="43854" cy="154098"/>
              </a:xfrm>
              <a:custGeom>
                <a:avLst/>
                <a:gdLst/>
                <a:ahLst/>
                <a:cxnLst/>
                <a:rect l="l" t="t" r="r" b="b"/>
                <a:pathLst>
                  <a:path w="1257" h="4417" extrusionOk="0">
                    <a:moveTo>
                      <a:pt x="1146" y="0"/>
                    </a:moveTo>
                    <a:cubicBezTo>
                      <a:pt x="1101" y="45"/>
                      <a:pt x="1068" y="101"/>
                      <a:pt x="1024" y="178"/>
                    </a:cubicBezTo>
                    <a:cubicBezTo>
                      <a:pt x="1002" y="312"/>
                      <a:pt x="979" y="445"/>
                      <a:pt x="990" y="579"/>
                    </a:cubicBezTo>
                    <a:cubicBezTo>
                      <a:pt x="1012" y="757"/>
                      <a:pt x="1057" y="924"/>
                      <a:pt x="1101" y="1102"/>
                    </a:cubicBezTo>
                    <a:cubicBezTo>
                      <a:pt x="1146" y="1280"/>
                      <a:pt x="1180" y="1458"/>
                      <a:pt x="1180" y="1647"/>
                    </a:cubicBezTo>
                    <a:cubicBezTo>
                      <a:pt x="1180" y="1992"/>
                      <a:pt x="1101" y="2336"/>
                      <a:pt x="968" y="2659"/>
                    </a:cubicBezTo>
                    <a:cubicBezTo>
                      <a:pt x="834" y="2993"/>
                      <a:pt x="634" y="3282"/>
                      <a:pt x="423" y="3571"/>
                    </a:cubicBezTo>
                    <a:cubicBezTo>
                      <a:pt x="234" y="3826"/>
                      <a:pt x="56" y="4105"/>
                      <a:pt x="1" y="4405"/>
                    </a:cubicBezTo>
                    <a:cubicBezTo>
                      <a:pt x="23" y="4416"/>
                      <a:pt x="34" y="4416"/>
                      <a:pt x="56" y="4416"/>
                    </a:cubicBezTo>
                    <a:cubicBezTo>
                      <a:pt x="112" y="4127"/>
                      <a:pt x="278" y="3860"/>
                      <a:pt x="456" y="3626"/>
                    </a:cubicBezTo>
                    <a:cubicBezTo>
                      <a:pt x="656" y="3337"/>
                      <a:pt x="857" y="3060"/>
                      <a:pt x="1012" y="2726"/>
                    </a:cubicBezTo>
                    <a:cubicBezTo>
                      <a:pt x="1146" y="2425"/>
                      <a:pt x="1246" y="2091"/>
                      <a:pt x="1257" y="1747"/>
                    </a:cubicBezTo>
                    <a:cubicBezTo>
                      <a:pt x="1257" y="1580"/>
                      <a:pt x="1246" y="1424"/>
                      <a:pt x="1212" y="1258"/>
                    </a:cubicBezTo>
                    <a:cubicBezTo>
                      <a:pt x="1180" y="1080"/>
                      <a:pt x="1123" y="902"/>
                      <a:pt x="1091" y="712"/>
                    </a:cubicBezTo>
                    <a:cubicBezTo>
                      <a:pt x="1057" y="501"/>
                      <a:pt x="1068" y="301"/>
                      <a:pt x="1123" y="89"/>
                    </a:cubicBezTo>
                    <a:cubicBezTo>
                      <a:pt x="1123" y="67"/>
                      <a:pt x="1135" y="34"/>
                      <a:pt x="11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8"/>
              <p:cNvSpPr/>
              <p:nvPr/>
            </p:nvSpPr>
            <p:spPr>
              <a:xfrm>
                <a:off x="689972" y="1709431"/>
                <a:ext cx="27980" cy="74903"/>
              </a:xfrm>
              <a:custGeom>
                <a:avLst/>
                <a:gdLst/>
                <a:ahLst/>
                <a:cxnLst/>
                <a:rect l="l" t="t" r="r" b="b"/>
                <a:pathLst>
                  <a:path w="802" h="2147" extrusionOk="0">
                    <a:moveTo>
                      <a:pt x="779" y="1"/>
                    </a:moveTo>
                    <a:cubicBezTo>
                      <a:pt x="768" y="34"/>
                      <a:pt x="757" y="67"/>
                      <a:pt x="735" y="100"/>
                    </a:cubicBezTo>
                    <a:cubicBezTo>
                      <a:pt x="735" y="156"/>
                      <a:pt x="735" y="212"/>
                      <a:pt x="712" y="268"/>
                    </a:cubicBezTo>
                    <a:cubicBezTo>
                      <a:pt x="690" y="367"/>
                      <a:pt x="635" y="446"/>
                      <a:pt x="591" y="535"/>
                    </a:cubicBezTo>
                    <a:cubicBezTo>
                      <a:pt x="479" y="723"/>
                      <a:pt x="457" y="957"/>
                      <a:pt x="324" y="1135"/>
                    </a:cubicBezTo>
                    <a:cubicBezTo>
                      <a:pt x="268" y="1202"/>
                      <a:pt x="201" y="1279"/>
                      <a:pt x="156" y="1346"/>
                    </a:cubicBezTo>
                    <a:cubicBezTo>
                      <a:pt x="45" y="1702"/>
                      <a:pt x="1" y="2013"/>
                      <a:pt x="79" y="2147"/>
                    </a:cubicBezTo>
                    <a:cubicBezTo>
                      <a:pt x="67" y="1991"/>
                      <a:pt x="57" y="1835"/>
                      <a:pt x="79" y="1680"/>
                    </a:cubicBezTo>
                    <a:cubicBezTo>
                      <a:pt x="101" y="1558"/>
                      <a:pt x="146" y="1457"/>
                      <a:pt x="212" y="1368"/>
                    </a:cubicBezTo>
                    <a:cubicBezTo>
                      <a:pt x="268" y="1291"/>
                      <a:pt x="334" y="1224"/>
                      <a:pt x="390" y="1135"/>
                    </a:cubicBezTo>
                    <a:cubicBezTo>
                      <a:pt x="512" y="968"/>
                      <a:pt x="546" y="757"/>
                      <a:pt x="635" y="568"/>
                    </a:cubicBezTo>
                    <a:cubicBezTo>
                      <a:pt x="690" y="479"/>
                      <a:pt x="746" y="401"/>
                      <a:pt x="768" y="301"/>
                    </a:cubicBezTo>
                    <a:cubicBezTo>
                      <a:pt x="801" y="201"/>
                      <a:pt x="801" y="112"/>
                      <a:pt x="791" y="11"/>
                    </a:cubicBezTo>
                    <a:cubicBezTo>
                      <a:pt x="779" y="11"/>
                      <a:pt x="779" y="1"/>
                      <a:pt x="7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8"/>
              <p:cNvSpPr/>
              <p:nvPr/>
            </p:nvSpPr>
            <p:spPr>
              <a:xfrm>
                <a:off x="724512" y="1745925"/>
                <a:ext cx="28747" cy="45424"/>
              </a:xfrm>
              <a:custGeom>
                <a:avLst/>
                <a:gdLst/>
                <a:ahLst/>
                <a:cxnLst/>
                <a:rect l="l" t="t" r="r" b="b"/>
                <a:pathLst>
                  <a:path w="824" h="1302" extrusionOk="0">
                    <a:moveTo>
                      <a:pt x="824" y="0"/>
                    </a:moveTo>
                    <a:cubicBezTo>
                      <a:pt x="802" y="67"/>
                      <a:pt x="779" y="134"/>
                      <a:pt x="746" y="189"/>
                    </a:cubicBezTo>
                    <a:cubicBezTo>
                      <a:pt x="668" y="367"/>
                      <a:pt x="579" y="523"/>
                      <a:pt x="434" y="656"/>
                    </a:cubicBezTo>
                    <a:cubicBezTo>
                      <a:pt x="301" y="779"/>
                      <a:pt x="179" y="901"/>
                      <a:pt x="90" y="1068"/>
                    </a:cubicBezTo>
                    <a:cubicBezTo>
                      <a:pt x="45" y="1145"/>
                      <a:pt x="23" y="1224"/>
                      <a:pt x="1" y="1301"/>
                    </a:cubicBezTo>
                    <a:cubicBezTo>
                      <a:pt x="12" y="1301"/>
                      <a:pt x="34" y="1301"/>
                      <a:pt x="45" y="1290"/>
                    </a:cubicBezTo>
                    <a:lnTo>
                      <a:pt x="56" y="1290"/>
                    </a:lnTo>
                    <a:cubicBezTo>
                      <a:pt x="68" y="1290"/>
                      <a:pt x="78" y="1279"/>
                      <a:pt x="90" y="1279"/>
                    </a:cubicBezTo>
                    <a:lnTo>
                      <a:pt x="101" y="1279"/>
                    </a:lnTo>
                    <a:cubicBezTo>
                      <a:pt x="123" y="1201"/>
                      <a:pt x="157" y="1135"/>
                      <a:pt x="190" y="1068"/>
                    </a:cubicBezTo>
                    <a:cubicBezTo>
                      <a:pt x="290" y="901"/>
                      <a:pt x="412" y="789"/>
                      <a:pt x="545" y="656"/>
                    </a:cubicBezTo>
                    <a:cubicBezTo>
                      <a:pt x="668" y="534"/>
                      <a:pt x="746" y="389"/>
                      <a:pt x="824" y="245"/>
                    </a:cubicBezTo>
                    <a:cubicBezTo>
                      <a:pt x="824" y="211"/>
                      <a:pt x="812" y="178"/>
                      <a:pt x="812" y="144"/>
                    </a:cubicBezTo>
                    <a:cubicBezTo>
                      <a:pt x="812" y="111"/>
                      <a:pt x="812" y="89"/>
                      <a:pt x="824" y="67"/>
                    </a:cubicBezTo>
                    <a:lnTo>
                      <a:pt x="824" y="55"/>
                    </a:lnTo>
                    <a:lnTo>
                      <a:pt x="824"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8"/>
              <p:cNvSpPr/>
              <p:nvPr/>
            </p:nvSpPr>
            <p:spPr>
              <a:xfrm>
                <a:off x="736165" y="1671787"/>
                <a:ext cx="5826" cy="50482"/>
              </a:xfrm>
              <a:custGeom>
                <a:avLst/>
                <a:gdLst/>
                <a:ahLst/>
                <a:cxnLst/>
                <a:rect l="l" t="t" r="r" b="b"/>
                <a:pathLst>
                  <a:path w="167" h="1447" extrusionOk="0">
                    <a:moveTo>
                      <a:pt x="90" y="0"/>
                    </a:moveTo>
                    <a:cubicBezTo>
                      <a:pt x="78" y="45"/>
                      <a:pt x="78" y="79"/>
                      <a:pt x="78" y="123"/>
                    </a:cubicBezTo>
                    <a:cubicBezTo>
                      <a:pt x="56" y="334"/>
                      <a:pt x="100" y="524"/>
                      <a:pt x="122" y="724"/>
                    </a:cubicBezTo>
                    <a:cubicBezTo>
                      <a:pt x="145" y="835"/>
                      <a:pt x="134" y="924"/>
                      <a:pt x="90" y="1013"/>
                    </a:cubicBezTo>
                    <a:cubicBezTo>
                      <a:pt x="45" y="1102"/>
                      <a:pt x="11" y="1191"/>
                      <a:pt x="1" y="1291"/>
                    </a:cubicBezTo>
                    <a:lnTo>
                      <a:pt x="1" y="1446"/>
                    </a:lnTo>
                    <a:cubicBezTo>
                      <a:pt x="90" y="1191"/>
                      <a:pt x="156" y="924"/>
                      <a:pt x="167" y="657"/>
                    </a:cubicBezTo>
                    <a:cubicBezTo>
                      <a:pt x="167" y="490"/>
                      <a:pt x="156" y="334"/>
                      <a:pt x="122" y="168"/>
                    </a:cubicBezTo>
                    <a:lnTo>
                      <a:pt x="90"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8"/>
              <p:cNvSpPr/>
              <p:nvPr/>
            </p:nvSpPr>
            <p:spPr>
              <a:xfrm>
                <a:off x="739270" y="1760647"/>
                <a:ext cx="13990" cy="22537"/>
              </a:xfrm>
              <a:custGeom>
                <a:avLst/>
                <a:gdLst/>
                <a:ahLst/>
                <a:cxnLst/>
                <a:rect l="l" t="t" r="r" b="b"/>
                <a:pathLst>
                  <a:path w="401" h="646" extrusionOk="0">
                    <a:moveTo>
                      <a:pt x="401" y="1"/>
                    </a:moveTo>
                    <a:cubicBezTo>
                      <a:pt x="312" y="145"/>
                      <a:pt x="234" y="278"/>
                      <a:pt x="145" y="412"/>
                    </a:cubicBezTo>
                    <a:cubicBezTo>
                      <a:pt x="100" y="479"/>
                      <a:pt x="45" y="568"/>
                      <a:pt x="1" y="646"/>
                    </a:cubicBezTo>
                    <a:lnTo>
                      <a:pt x="67" y="612"/>
                    </a:lnTo>
                    <a:cubicBezTo>
                      <a:pt x="90" y="590"/>
                      <a:pt x="112" y="579"/>
                      <a:pt x="134" y="557"/>
                    </a:cubicBezTo>
                    <a:cubicBezTo>
                      <a:pt x="179" y="501"/>
                      <a:pt x="211" y="446"/>
                      <a:pt x="256" y="390"/>
                    </a:cubicBezTo>
                    <a:cubicBezTo>
                      <a:pt x="290" y="323"/>
                      <a:pt x="334" y="268"/>
                      <a:pt x="367" y="201"/>
                    </a:cubicBezTo>
                    <a:cubicBezTo>
                      <a:pt x="379" y="167"/>
                      <a:pt x="379" y="145"/>
                      <a:pt x="389" y="112"/>
                    </a:cubicBezTo>
                    <a:lnTo>
                      <a:pt x="389" y="101"/>
                    </a:lnTo>
                    <a:cubicBezTo>
                      <a:pt x="389" y="68"/>
                      <a:pt x="389" y="34"/>
                      <a:pt x="40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8"/>
              <p:cNvSpPr/>
              <p:nvPr/>
            </p:nvSpPr>
            <p:spPr>
              <a:xfrm>
                <a:off x="733060" y="1655878"/>
                <a:ext cx="15560" cy="94720"/>
              </a:xfrm>
              <a:custGeom>
                <a:avLst/>
                <a:gdLst/>
                <a:ahLst/>
                <a:cxnLst/>
                <a:rect l="l" t="t" r="r" b="b"/>
                <a:pathLst>
                  <a:path w="446" h="2715" extrusionOk="0">
                    <a:moveTo>
                      <a:pt x="357" y="1"/>
                    </a:moveTo>
                    <a:cubicBezTo>
                      <a:pt x="345" y="23"/>
                      <a:pt x="323" y="45"/>
                      <a:pt x="312" y="68"/>
                    </a:cubicBezTo>
                    <a:cubicBezTo>
                      <a:pt x="312" y="78"/>
                      <a:pt x="300" y="101"/>
                      <a:pt x="290" y="123"/>
                    </a:cubicBezTo>
                    <a:cubicBezTo>
                      <a:pt x="300" y="234"/>
                      <a:pt x="323" y="357"/>
                      <a:pt x="334" y="479"/>
                    </a:cubicBezTo>
                    <a:cubicBezTo>
                      <a:pt x="379" y="679"/>
                      <a:pt x="401" y="868"/>
                      <a:pt x="367" y="1079"/>
                    </a:cubicBezTo>
                    <a:cubicBezTo>
                      <a:pt x="345" y="1168"/>
                      <a:pt x="334" y="1257"/>
                      <a:pt x="323" y="1358"/>
                    </a:cubicBezTo>
                    <a:cubicBezTo>
                      <a:pt x="312" y="1457"/>
                      <a:pt x="312" y="1558"/>
                      <a:pt x="312" y="1647"/>
                    </a:cubicBezTo>
                    <a:cubicBezTo>
                      <a:pt x="300" y="1847"/>
                      <a:pt x="245" y="2025"/>
                      <a:pt x="189" y="2203"/>
                    </a:cubicBezTo>
                    <a:cubicBezTo>
                      <a:pt x="145" y="2347"/>
                      <a:pt x="90" y="2503"/>
                      <a:pt x="11" y="2626"/>
                    </a:cubicBezTo>
                    <a:cubicBezTo>
                      <a:pt x="1" y="2659"/>
                      <a:pt x="1" y="2692"/>
                      <a:pt x="1" y="2715"/>
                    </a:cubicBezTo>
                    <a:cubicBezTo>
                      <a:pt x="90" y="2614"/>
                      <a:pt x="145" y="2503"/>
                      <a:pt x="189" y="2369"/>
                    </a:cubicBezTo>
                    <a:cubicBezTo>
                      <a:pt x="256" y="2191"/>
                      <a:pt x="323" y="2025"/>
                      <a:pt x="357" y="1836"/>
                    </a:cubicBezTo>
                    <a:cubicBezTo>
                      <a:pt x="401" y="1647"/>
                      <a:pt x="379" y="1457"/>
                      <a:pt x="401" y="1257"/>
                    </a:cubicBezTo>
                    <a:cubicBezTo>
                      <a:pt x="412" y="1168"/>
                      <a:pt x="434" y="1079"/>
                      <a:pt x="445" y="990"/>
                    </a:cubicBezTo>
                    <a:cubicBezTo>
                      <a:pt x="445" y="980"/>
                      <a:pt x="434" y="968"/>
                      <a:pt x="434" y="968"/>
                    </a:cubicBezTo>
                    <a:cubicBezTo>
                      <a:pt x="434" y="957"/>
                      <a:pt x="434" y="946"/>
                      <a:pt x="423" y="924"/>
                    </a:cubicBezTo>
                    <a:lnTo>
                      <a:pt x="423" y="913"/>
                    </a:lnTo>
                    <a:cubicBezTo>
                      <a:pt x="423" y="901"/>
                      <a:pt x="423" y="891"/>
                      <a:pt x="412" y="879"/>
                    </a:cubicBezTo>
                    <a:lnTo>
                      <a:pt x="412" y="857"/>
                    </a:lnTo>
                    <a:lnTo>
                      <a:pt x="412" y="824"/>
                    </a:lnTo>
                    <a:lnTo>
                      <a:pt x="412" y="802"/>
                    </a:lnTo>
                    <a:lnTo>
                      <a:pt x="412" y="768"/>
                    </a:lnTo>
                    <a:lnTo>
                      <a:pt x="412" y="746"/>
                    </a:lnTo>
                    <a:cubicBezTo>
                      <a:pt x="412" y="735"/>
                      <a:pt x="401" y="713"/>
                      <a:pt x="401" y="701"/>
                    </a:cubicBezTo>
                    <a:lnTo>
                      <a:pt x="401" y="679"/>
                    </a:lnTo>
                    <a:cubicBezTo>
                      <a:pt x="401" y="668"/>
                      <a:pt x="412" y="646"/>
                      <a:pt x="412" y="634"/>
                    </a:cubicBezTo>
                    <a:lnTo>
                      <a:pt x="412" y="612"/>
                    </a:lnTo>
                    <a:lnTo>
                      <a:pt x="412" y="557"/>
                    </a:lnTo>
                    <a:lnTo>
                      <a:pt x="412" y="545"/>
                    </a:lnTo>
                    <a:lnTo>
                      <a:pt x="412" y="479"/>
                    </a:lnTo>
                    <a:cubicBezTo>
                      <a:pt x="401" y="345"/>
                      <a:pt x="379" y="223"/>
                      <a:pt x="367" y="101"/>
                    </a:cubicBezTo>
                    <a:cubicBezTo>
                      <a:pt x="357" y="68"/>
                      <a:pt x="357" y="34"/>
                      <a:pt x="3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8"/>
              <p:cNvSpPr/>
              <p:nvPr/>
            </p:nvSpPr>
            <p:spPr>
              <a:xfrm>
                <a:off x="723361" y="1708245"/>
                <a:ext cx="34574" cy="64088"/>
              </a:xfrm>
              <a:custGeom>
                <a:avLst/>
                <a:gdLst/>
                <a:ahLst/>
                <a:cxnLst/>
                <a:rect l="l" t="t" r="r" b="b"/>
                <a:pathLst>
                  <a:path w="991" h="1837" extrusionOk="0">
                    <a:moveTo>
                      <a:pt x="934" y="1"/>
                    </a:moveTo>
                    <a:cubicBezTo>
                      <a:pt x="924" y="302"/>
                      <a:pt x="879" y="591"/>
                      <a:pt x="756" y="868"/>
                    </a:cubicBezTo>
                    <a:cubicBezTo>
                      <a:pt x="667" y="1058"/>
                      <a:pt x="546" y="1236"/>
                      <a:pt x="400" y="1392"/>
                    </a:cubicBezTo>
                    <a:lnTo>
                      <a:pt x="312" y="1481"/>
                    </a:lnTo>
                    <a:cubicBezTo>
                      <a:pt x="312" y="1491"/>
                      <a:pt x="312" y="1503"/>
                      <a:pt x="301" y="1514"/>
                    </a:cubicBezTo>
                    <a:cubicBezTo>
                      <a:pt x="279" y="1558"/>
                      <a:pt x="223" y="1570"/>
                      <a:pt x="190" y="1603"/>
                    </a:cubicBezTo>
                    <a:cubicBezTo>
                      <a:pt x="123" y="1647"/>
                      <a:pt x="78" y="1703"/>
                      <a:pt x="34" y="1770"/>
                    </a:cubicBezTo>
                    <a:lnTo>
                      <a:pt x="0" y="1837"/>
                    </a:lnTo>
                    <a:cubicBezTo>
                      <a:pt x="56" y="1780"/>
                      <a:pt x="123" y="1725"/>
                      <a:pt x="190" y="1681"/>
                    </a:cubicBezTo>
                    <a:cubicBezTo>
                      <a:pt x="279" y="1614"/>
                      <a:pt x="356" y="1536"/>
                      <a:pt x="423" y="1458"/>
                    </a:cubicBezTo>
                    <a:cubicBezTo>
                      <a:pt x="734" y="1147"/>
                      <a:pt x="934" y="757"/>
                      <a:pt x="990" y="312"/>
                    </a:cubicBezTo>
                    <a:cubicBezTo>
                      <a:pt x="979" y="201"/>
                      <a:pt x="968" y="90"/>
                      <a:pt x="9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8"/>
              <p:cNvSpPr/>
              <p:nvPr/>
            </p:nvSpPr>
            <p:spPr>
              <a:xfrm>
                <a:off x="789300" y="1691952"/>
                <a:ext cx="136271" cy="114222"/>
              </a:xfrm>
              <a:custGeom>
                <a:avLst/>
                <a:gdLst/>
                <a:ahLst/>
                <a:cxnLst/>
                <a:rect l="l" t="t" r="r" b="b"/>
                <a:pathLst>
                  <a:path w="3906" h="3274" extrusionOk="0">
                    <a:moveTo>
                      <a:pt x="3193" y="1"/>
                    </a:moveTo>
                    <a:cubicBezTo>
                      <a:pt x="3015" y="1"/>
                      <a:pt x="2837" y="45"/>
                      <a:pt x="2670" y="90"/>
                    </a:cubicBezTo>
                    <a:cubicBezTo>
                      <a:pt x="2292" y="201"/>
                      <a:pt x="1936" y="346"/>
                      <a:pt x="1570" y="479"/>
                    </a:cubicBezTo>
                    <a:cubicBezTo>
                      <a:pt x="1247" y="613"/>
                      <a:pt x="924" y="735"/>
                      <a:pt x="668" y="980"/>
                    </a:cubicBezTo>
                    <a:cubicBezTo>
                      <a:pt x="112" y="1525"/>
                      <a:pt x="1" y="2392"/>
                      <a:pt x="302" y="3082"/>
                    </a:cubicBezTo>
                    <a:cubicBezTo>
                      <a:pt x="302" y="3093"/>
                      <a:pt x="312" y="3093"/>
                      <a:pt x="312" y="3093"/>
                    </a:cubicBezTo>
                    <a:cubicBezTo>
                      <a:pt x="357" y="3226"/>
                      <a:pt x="524" y="3271"/>
                      <a:pt x="658" y="3271"/>
                    </a:cubicBezTo>
                    <a:cubicBezTo>
                      <a:pt x="689" y="3273"/>
                      <a:pt x="720" y="3274"/>
                      <a:pt x="752" y="3274"/>
                    </a:cubicBezTo>
                    <a:cubicBezTo>
                      <a:pt x="898" y="3274"/>
                      <a:pt x="1045" y="3252"/>
                      <a:pt x="1191" y="3216"/>
                    </a:cubicBezTo>
                    <a:cubicBezTo>
                      <a:pt x="1525" y="3115"/>
                      <a:pt x="1780" y="2848"/>
                      <a:pt x="2025" y="2615"/>
                    </a:cubicBezTo>
                    <a:cubicBezTo>
                      <a:pt x="2292" y="2370"/>
                      <a:pt x="2537" y="2114"/>
                      <a:pt x="2737" y="1803"/>
                    </a:cubicBezTo>
                    <a:cubicBezTo>
                      <a:pt x="2926" y="1513"/>
                      <a:pt x="3082" y="1191"/>
                      <a:pt x="3327" y="935"/>
                    </a:cubicBezTo>
                    <a:cubicBezTo>
                      <a:pt x="3515" y="746"/>
                      <a:pt x="3905" y="423"/>
                      <a:pt x="3638" y="146"/>
                    </a:cubicBezTo>
                    <a:cubicBezTo>
                      <a:pt x="3515" y="23"/>
                      <a:pt x="3349" y="1"/>
                      <a:pt x="319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8"/>
              <p:cNvSpPr/>
              <p:nvPr/>
            </p:nvSpPr>
            <p:spPr>
              <a:xfrm>
                <a:off x="789300" y="1691952"/>
                <a:ext cx="127723" cy="110663"/>
              </a:xfrm>
              <a:custGeom>
                <a:avLst/>
                <a:gdLst/>
                <a:ahLst/>
                <a:cxnLst/>
                <a:rect l="l" t="t" r="r" b="b"/>
                <a:pathLst>
                  <a:path w="3661" h="3172" extrusionOk="0">
                    <a:moveTo>
                      <a:pt x="3193" y="1"/>
                    </a:moveTo>
                    <a:cubicBezTo>
                      <a:pt x="3015" y="1"/>
                      <a:pt x="2837" y="45"/>
                      <a:pt x="2670" y="90"/>
                    </a:cubicBezTo>
                    <a:cubicBezTo>
                      <a:pt x="2292" y="201"/>
                      <a:pt x="1936" y="346"/>
                      <a:pt x="1570" y="479"/>
                    </a:cubicBezTo>
                    <a:cubicBezTo>
                      <a:pt x="1247" y="613"/>
                      <a:pt x="924" y="735"/>
                      <a:pt x="668" y="980"/>
                    </a:cubicBezTo>
                    <a:cubicBezTo>
                      <a:pt x="112" y="1525"/>
                      <a:pt x="1" y="2392"/>
                      <a:pt x="302" y="3082"/>
                    </a:cubicBezTo>
                    <a:cubicBezTo>
                      <a:pt x="302" y="3093"/>
                      <a:pt x="312" y="3093"/>
                      <a:pt x="312" y="3093"/>
                    </a:cubicBezTo>
                    <a:cubicBezTo>
                      <a:pt x="324" y="3127"/>
                      <a:pt x="346" y="3149"/>
                      <a:pt x="368" y="3171"/>
                    </a:cubicBezTo>
                    <a:cubicBezTo>
                      <a:pt x="381" y="3172"/>
                      <a:pt x="393" y="3172"/>
                      <a:pt x="406" y="3172"/>
                    </a:cubicBezTo>
                    <a:cubicBezTo>
                      <a:pt x="650" y="3172"/>
                      <a:pt x="902" y="3074"/>
                      <a:pt x="1113" y="2926"/>
                    </a:cubicBezTo>
                    <a:cubicBezTo>
                      <a:pt x="1402" y="2726"/>
                      <a:pt x="1625" y="2415"/>
                      <a:pt x="1958" y="2270"/>
                    </a:cubicBezTo>
                    <a:cubicBezTo>
                      <a:pt x="2037" y="2247"/>
                      <a:pt x="2114" y="2215"/>
                      <a:pt x="2192" y="2170"/>
                    </a:cubicBezTo>
                    <a:cubicBezTo>
                      <a:pt x="2259" y="2126"/>
                      <a:pt x="2314" y="2059"/>
                      <a:pt x="2359" y="1981"/>
                    </a:cubicBezTo>
                    <a:cubicBezTo>
                      <a:pt x="2448" y="1836"/>
                      <a:pt x="2526" y="1681"/>
                      <a:pt x="2603" y="1525"/>
                    </a:cubicBezTo>
                    <a:cubicBezTo>
                      <a:pt x="2670" y="1369"/>
                      <a:pt x="2759" y="1224"/>
                      <a:pt x="2860" y="1091"/>
                    </a:cubicBezTo>
                    <a:cubicBezTo>
                      <a:pt x="2982" y="947"/>
                      <a:pt x="3137" y="858"/>
                      <a:pt x="3249" y="724"/>
                    </a:cubicBezTo>
                    <a:cubicBezTo>
                      <a:pt x="3327" y="646"/>
                      <a:pt x="3371" y="557"/>
                      <a:pt x="3426" y="468"/>
                    </a:cubicBezTo>
                    <a:cubicBezTo>
                      <a:pt x="3483" y="379"/>
                      <a:pt x="3549" y="302"/>
                      <a:pt x="3627" y="223"/>
                    </a:cubicBezTo>
                    <a:cubicBezTo>
                      <a:pt x="3638" y="213"/>
                      <a:pt x="3649" y="190"/>
                      <a:pt x="3660" y="179"/>
                    </a:cubicBezTo>
                    <a:cubicBezTo>
                      <a:pt x="3649" y="168"/>
                      <a:pt x="3649" y="156"/>
                      <a:pt x="3638" y="146"/>
                    </a:cubicBezTo>
                    <a:cubicBezTo>
                      <a:pt x="3515" y="23"/>
                      <a:pt x="3349" y="1"/>
                      <a:pt x="319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8"/>
              <p:cNvSpPr/>
              <p:nvPr/>
            </p:nvSpPr>
            <p:spPr>
              <a:xfrm>
                <a:off x="791253" y="1687242"/>
                <a:ext cx="128456" cy="111152"/>
              </a:xfrm>
              <a:custGeom>
                <a:avLst/>
                <a:gdLst/>
                <a:ahLst/>
                <a:cxnLst/>
                <a:rect l="l" t="t" r="r" b="b"/>
                <a:pathLst>
                  <a:path w="3682" h="3186" extrusionOk="0">
                    <a:moveTo>
                      <a:pt x="2818" y="1"/>
                    </a:moveTo>
                    <a:cubicBezTo>
                      <a:pt x="2779" y="1"/>
                      <a:pt x="2741" y="4"/>
                      <a:pt x="2703" y="14"/>
                    </a:cubicBezTo>
                    <a:cubicBezTo>
                      <a:pt x="2626" y="36"/>
                      <a:pt x="2547" y="69"/>
                      <a:pt x="2470" y="91"/>
                    </a:cubicBezTo>
                    <a:cubicBezTo>
                      <a:pt x="2381" y="136"/>
                      <a:pt x="2281" y="170"/>
                      <a:pt x="2181" y="214"/>
                    </a:cubicBezTo>
                    <a:cubicBezTo>
                      <a:pt x="1991" y="291"/>
                      <a:pt x="1803" y="358"/>
                      <a:pt x="1613" y="437"/>
                    </a:cubicBezTo>
                    <a:cubicBezTo>
                      <a:pt x="1425" y="514"/>
                      <a:pt x="1235" y="592"/>
                      <a:pt x="1057" y="659"/>
                    </a:cubicBezTo>
                    <a:cubicBezTo>
                      <a:pt x="901" y="726"/>
                      <a:pt x="746" y="803"/>
                      <a:pt x="624" y="914"/>
                    </a:cubicBezTo>
                    <a:cubicBezTo>
                      <a:pt x="368" y="1148"/>
                      <a:pt x="201" y="1460"/>
                      <a:pt x="112" y="1793"/>
                    </a:cubicBezTo>
                    <a:cubicBezTo>
                      <a:pt x="1" y="2227"/>
                      <a:pt x="23" y="2672"/>
                      <a:pt x="45" y="3106"/>
                    </a:cubicBezTo>
                    <a:cubicBezTo>
                      <a:pt x="45" y="3140"/>
                      <a:pt x="85" y="3154"/>
                      <a:pt x="118" y="3154"/>
                    </a:cubicBezTo>
                    <a:cubicBezTo>
                      <a:pt x="128" y="3154"/>
                      <a:pt x="137" y="3153"/>
                      <a:pt x="145" y="3150"/>
                    </a:cubicBezTo>
                    <a:cubicBezTo>
                      <a:pt x="212" y="3174"/>
                      <a:pt x="282" y="3186"/>
                      <a:pt x="351" y="3186"/>
                    </a:cubicBezTo>
                    <a:cubicBezTo>
                      <a:pt x="441" y="3186"/>
                      <a:pt x="530" y="3166"/>
                      <a:pt x="612" y="3128"/>
                    </a:cubicBezTo>
                    <a:cubicBezTo>
                      <a:pt x="779" y="3050"/>
                      <a:pt x="924" y="2916"/>
                      <a:pt x="1069" y="2805"/>
                    </a:cubicBezTo>
                    <a:lnTo>
                      <a:pt x="1536" y="2439"/>
                    </a:lnTo>
                    <a:cubicBezTo>
                      <a:pt x="1669" y="2338"/>
                      <a:pt x="1791" y="2238"/>
                      <a:pt x="1892" y="2105"/>
                    </a:cubicBezTo>
                    <a:cubicBezTo>
                      <a:pt x="1981" y="1971"/>
                      <a:pt x="2025" y="1826"/>
                      <a:pt x="2080" y="1671"/>
                    </a:cubicBezTo>
                    <a:cubicBezTo>
                      <a:pt x="2103" y="1593"/>
                      <a:pt x="2136" y="1504"/>
                      <a:pt x="2181" y="1438"/>
                    </a:cubicBezTo>
                    <a:cubicBezTo>
                      <a:pt x="2236" y="1371"/>
                      <a:pt x="2303" y="1315"/>
                      <a:pt x="2369" y="1260"/>
                    </a:cubicBezTo>
                    <a:cubicBezTo>
                      <a:pt x="2426" y="1204"/>
                      <a:pt x="2481" y="1159"/>
                      <a:pt x="2537" y="1104"/>
                    </a:cubicBezTo>
                    <a:cubicBezTo>
                      <a:pt x="2592" y="1037"/>
                      <a:pt x="2626" y="970"/>
                      <a:pt x="2681" y="914"/>
                    </a:cubicBezTo>
                    <a:cubicBezTo>
                      <a:pt x="2737" y="848"/>
                      <a:pt x="2804" y="825"/>
                      <a:pt x="2870" y="781"/>
                    </a:cubicBezTo>
                    <a:cubicBezTo>
                      <a:pt x="2948" y="748"/>
                      <a:pt x="2982" y="692"/>
                      <a:pt x="3015" y="614"/>
                    </a:cubicBezTo>
                    <a:cubicBezTo>
                      <a:pt x="3048" y="558"/>
                      <a:pt x="3081" y="503"/>
                      <a:pt x="3137" y="459"/>
                    </a:cubicBezTo>
                    <a:cubicBezTo>
                      <a:pt x="3193" y="414"/>
                      <a:pt x="3271" y="380"/>
                      <a:pt x="3338" y="358"/>
                    </a:cubicBezTo>
                    <a:cubicBezTo>
                      <a:pt x="3404" y="336"/>
                      <a:pt x="3471" y="314"/>
                      <a:pt x="3526" y="281"/>
                    </a:cubicBezTo>
                    <a:cubicBezTo>
                      <a:pt x="3582" y="259"/>
                      <a:pt x="3660" y="225"/>
                      <a:pt x="3671" y="158"/>
                    </a:cubicBezTo>
                    <a:cubicBezTo>
                      <a:pt x="3682" y="91"/>
                      <a:pt x="3627" y="69"/>
                      <a:pt x="3571" y="58"/>
                    </a:cubicBezTo>
                    <a:cubicBezTo>
                      <a:pt x="3471" y="47"/>
                      <a:pt x="3370" y="47"/>
                      <a:pt x="3271" y="36"/>
                    </a:cubicBezTo>
                    <a:cubicBezTo>
                      <a:pt x="3170" y="25"/>
                      <a:pt x="3071" y="25"/>
                      <a:pt x="2982" y="14"/>
                    </a:cubicBezTo>
                    <a:cubicBezTo>
                      <a:pt x="2924" y="7"/>
                      <a:pt x="2870" y="1"/>
                      <a:pt x="281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8"/>
              <p:cNvSpPr/>
              <p:nvPr/>
            </p:nvSpPr>
            <p:spPr>
              <a:xfrm>
                <a:off x="795161" y="1698162"/>
                <a:ext cx="84602" cy="92382"/>
              </a:xfrm>
              <a:custGeom>
                <a:avLst/>
                <a:gdLst/>
                <a:ahLst/>
                <a:cxnLst/>
                <a:rect l="l" t="t" r="r" b="b"/>
                <a:pathLst>
                  <a:path w="2425" h="2648" extrusionOk="0">
                    <a:moveTo>
                      <a:pt x="2425" y="1"/>
                    </a:moveTo>
                    <a:lnTo>
                      <a:pt x="2425" y="1"/>
                    </a:lnTo>
                    <a:cubicBezTo>
                      <a:pt x="2302" y="101"/>
                      <a:pt x="2169" y="179"/>
                      <a:pt x="2047" y="257"/>
                    </a:cubicBezTo>
                    <a:cubicBezTo>
                      <a:pt x="1913" y="346"/>
                      <a:pt x="1780" y="413"/>
                      <a:pt x="1646" y="490"/>
                    </a:cubicBezTo>
                    <a:cubicBezTo>
                      <a:pt x="1379" y="635"/>
                      <a:pt x="1112" y="802"/>
                      <a:pt x="878" y="1024"/>
                    </a:cubicBezTo>
                    <a:cubicBezTo>
                      <a:pt x="656" y="1246"/>
                      <a:pt x="478" y="1503"/>
                      <a:pt x="334" y="1780"/>
                    </a:cubicBezTo>
                    <a:cubicBezTo>
                      <a:pt x="267" y="1914"/>
                      <a:pt x="200" y="2059"/>
                      <a:pt x="134" y="2203"/>
                    </a:cubicBezTo>
                    <a:lnTo>
                      <a:pt x="55" y="2415"/>
                    </a:lnTo>
                    <a:cubicBezTo>
                      <a:pt x="22" y="2481"/>
                      <a:pt x="0" y="2570"/>
                      <a:pt x="22" y="2648"/>
                    </a:cubicBezTo>
                    <a:cubicBezTo>
                      <a:pt x="11" y="2570"/>
                      <a:pt x="45" y="2492"/>
                      <a:pt x="78" y="2425"/>
                    </a:cubicBezTo>
                    <a:lnTo>
                      <a:pt x="178" y="2225"/>
                    </a:lnTo>
                    <a:cubicBezTo>
                      <a:pt x="256" y="2081"/>
                      <a:pt x="322" y="1948"/>
                      <a:pt x="401" y="1814"/>
                    </a:cubicBezTo>
                    <a:cubicBezTo>
                      <a:pt x="556" y="1558"/>
                      <a:pt x="734" y="1313"/>
                      <a:pt x="957" y="1102"/>
                    </a:cubicBezTo>
                    <a:cubicBezTo>
                      <a:pt x="1168" y="880"/>
                      <a:pt x="1424" y="724"/>
                      <a:pt x="1679" y="557"/>
                    </a:cubicBezTo>
                    <a:cubicBezTo>
                      <a:pt x="1813" y="468"/>
                      <a:pt x="1946" y="390"/>
                      <a:pt x="2069" y="301"/>
                    </a:cubicBezTo>
                    <a:cubicBezTo>
                      <a:pt x="2191" y="213"/>
                      <a:pt x="2314" y="112"/>
                      <a:pt x="242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8"/>
              <p:cNvSpPr/>
              <p:nvPr/>
            </p:nvSpPr>
            <p:spPr>
              <a:xfrm>
                <a:off x="801720" y="1724957"/>
                <a:ext cx="60983" cy="68693"/>
              </a:xfrm>
              <a:custGeom>
                <a:avLst/>
                <a:gdLst/>
                <a:ahLst/>
                <a:cxnLst/>
                <a:rect l="l" t="t" r="r" b="b"/>
                <a:pathLst>
                  <a:path w="1748" h="1969" extrusionOk="0">
                    <a:moveTo>
                      <a:pt x="1747" y="1"/>
                    </a:moveTo>
                    <a:lnTo>
                      <a:pt x="1747" y="1"/>
                    </a:lnTo>
                    <a:cubicBezTo>
                      <a:pt x="1647" y="67"/>
                      <a:pt x="1558" y="134"/>
                      <a:pt x="1469" y="201"/>
                    </a:cubicBezTo>
                    <a:lnTo>
                      <a:pt x="1214" y="401"/>
                    </a:lnTo>
                    <a:cubicBezTo>
                      <a:pt x="1036" y="545"/>
                      <a:pt x="858" y="679"/>
                      <a:pt x="690" y="834"/>
                    </a:cubicBezTo>
                    <a:cubicBezTo>
                      <a:pt x="524" y="979"/>
                      <a:pt x="368" y="1146"/>
                      <a:pt x="245" y="1346"/>
                    </a:cubicBezTo>
                    <a:cubicBezTo>
                      <a:pt x="134" y="1535"/>
                      <a:pt x="57" y="1758"/>
                      <a:pt x="1" y="1969"/>
                    </a:cubicBezTo>
                    <a:cubicBezTo>
                      <a:pt x="90" y="1769"/>
                      <a:pt x="190" y="1558"/>
                      <a:pt x="312" y="1380"/>
                    </a:cubicBezTo>
                    <a:cubicBezTo>
                      <a:pt x="435" y="1202"/>
                      <a:pt x="591" y="1046"/>
                      <a:pt x="757" y="901"/>
                    </a:cubicBezTo>
                    <a:lnTo>
                      <a:pt x="1258" y="468"/>
                    </a:lnTo>
                    <a:lnTo>
                      <a:pt x="1503" y="234"/>
                    </a:lnTo>
                    <a:cubicBezTo>
                      <a:pt x="1580" y="156"/>
                      <a:pt x="1669" y="78"/>
                      <a:pt x="174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8"/>
              <p:cNvSpPr/>
              <p:nvPr/>
            </p:nvSpPr>
            <p:spPr>
              <a:xfrm>
                <a:off x="808698" y="1744738"/>
                <a:ext cx="45842" cy="48912"/>
              </a:xfrm>
              <a:custGeom>
                <a:avLst/>
                <a:gdLst/>
                <a:ahLst/>
                <a:cxnLst/>
                <a:rect l="l" t="t" r="r" b="b"/>
                <a:pathLst>
                  <a:path w="1314" h="1402" extrusionOk="0">
                    <a:moveTo>
                      <a:pt x="1313" y="0"/>
                    </a:moveTo>
                    <a:lnTo>
                      <a:pt x="1313" y="0"/>
                    </a:lnTo>
                    <a:cubicBezTo>
                      <a:pt x="1224" y="134"/>
                      <a:pt x="1125" y="267"/>
                      <a:pt x="1036" y="412"/>
                    </a:cubicBezTo>
                    <a:cubicBezTo>
                      <a:pt x="947" y="557"/>
                      <a:pt x="868" y="690"/>
                      <a:pt x="757" y="801"/>
                    </a:cubicBezTo>
                    <a:cubicBezTo>
                      <a:pt x="646" y="912"/>
                      <a:pt x="502" y="968"/>
                      <a:pt x="346" y="1057"/>
                    </a:cubicBezTo>
                    <a:cubicBezTo>
                      <a:pt x="201" y="1135"/>
                      <a:pt x="57" y="1246"/>
                      <a:pt x="1" y="1402"/>
                    </a:cubicBezTo>
                    <a:cubicBezTo>
                      <a:pt x="90" y="1258"/>
                      <a:pt x="235" y="1191"/>
                      <a:pt x="379" y="1124"/>
                    </a:cubicBezTo>
                    <a:cubicBezTo>
                      <a:pt x="535" y="1057"/>
                      <a:pt x="691" y="1001"/>
                      <a:pt x="824" y="868"/>
                    </a:cubicBezTo>
                    <a:cubicBezTo>
                      <a:pt x="957" y="746"/>
                      <a:pt x="1036" y="601"/>
                      <a:pt x="1103" y="445"/>
                    </a:cubicBezTo>
                    <a:cubicBezTo>
                      <a:pt x="1180" y="301"/>
                      <a:pt x="1258" y="156"/>
                      <a:pt x="131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8"/>
              <p:cNvSpPr/>
              <p:nvPr/>
            </p:nvSpPr>
            <p:spPr>
              <a:xfrm>
                <a:off x="792405" y="1698930"/>
                <a:ext cx="72217" cy="75322"/>
              </a:xfrm>
              <a:custGeom>
                <a:avLst/>
                <a:gdLst/>
                <a:ahLst/>
                <a:cxnLst/>
                <a:rect l="l" t="t" r="r" b="b"/>
                <a:pathLst>
                  <a:path w="2070" h="2159" extrusionOk="0">
                    <a:moveTo>
                      <a:pt x="2070" y="1"/>
                    </a:moveTo>
                    <a:lnTo>
                      <a:pt x="2070" y="1"/>
                    </a:lnTo>
                    <a:cubicBezTo>
                      <a:pt x="1958" y="68"/>
                      <a:pt x="1847" y="146"/>
                      <a:pt x="1758" y="235"/>
                    </a:cubicBezTo>
                    <a:cubicBezTo>
                      <a:pt x="1669" y="324"/>
                      <a:pt x="1580" y="424"/>
                      <a:pt x="1491" y="502"/>
                    </a:cubicBezTo>
                    <a:cubicBezTo>
                      <a:pt x="1303" y="668"/>
                      <a:pt x="1046" y="747"/>
                      <a:pt x="824" y="891"/>
                    </a:cubicBezTo>
                    <a:cubicBezTo>
                      <a:pt x="713" y="969"/>
                      <a:pt x="624" y="1058"/>
                      <a:pt x="524" y="1147"/>
                    </a:cubicBezTo>
                    <a:cubicBezTo>
                      <a:pt x="435" y="1236"/>
                      <a:pt x="346" y="1325"/>
                      <a:pt x="268" y="1425"/>
                    </a:cubicBezTo>
                    <a:cubicBezTo>
                      <a:pt x="179" y="1536"/>
                      <a:pt x="112" y="1647"/>
                      <a:pt x="79" y="1770"/>
                    </a:cubicBezTo>
                    <a:cubicBezTo>
                      <a:pt x="45" y="1903"/>
                      <a:pt x="23" y="2025"/>
                      <a:pt x="1" y="2159"/>
                    </a:cubicBezTo>
                    <a:cubicBezTo>
                      <a:pt x="45" y="2037"/>
                      <a:pt x="68" y="1903"/>
                      <a:pt x="112" y="1792"/>
                    </a:cubicBezTo>
                    <a:cubicBezTo>
                      <a:pt x="157" y="1669"/>
                      <a:pt x="223" y="1558"/>
                      <a:pt x="312" y="1469"/>
                    </a:cubicBezTo>
                    <a:cubicBezTo>
                      <a:pt x="391" y="1369"/>
                      <a:pt x="490" y="1280"/>
                      <a:pt x="579" y="1192"/>
                    </a:cubicBezTo>
                    <a:cubicBezTo>
                      <a:pt x="668" y="1103"/>
                      <a:pt x="769" y="1024"/>
                      <a:pt x="868" y="957"/>
                    </a:cubicBezTo>
                    <a:cubicBezTo>
                      <a:pt x="1080" y="813"/>
                      <a:pt x="1335" y="735"/>
                      <a:pt x="1525" y="546"/>
                    </a:cubicBezTo>
                    <a:cubicBezTo>
                      <a:pt x="1625" y="457"/>
                      <a:pt x="1703" y="357"/>
                      <a:pt x="1780" y="268"/>
                    </a:cubicBezTo>
                    <a:cubicBezTo>
                      <a:pt x="1869" y="168"/>
                      <a:pt x="1970" y="79"/>
                      <a:pt x="207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8"/>
              <p:cNvSpPr/>
              <p:nvPr/>
            </p:nvSpPr>
            <p:spPr>
              <a:xfrm>
                <a:off x="802522" y="1747460"/>
                <a:ext cx="40016" cy="49296"/>
              </a:xfrm>
              <a:custGeom>
                <a:avLst/>
                <a:gdLst/>
                <a:ahLst/>
                <a:cxnLst/>
                <a:rect l="l" t="t" r="r" b="b"/>
                <a:pathLst>
                  <a:path w="1147" h="1413" extrusionOk="0">
                    <a:moveTo>
                      <a:pt x="1146" y="1"/>
                    </a:moveTo>
                    <a:lnTo>
                      <a:pt x="1146" y="1"/>
                    </a:lnTo>
                    <a:cubicBezTo>
                      <a:pt x="1057" y="134"/>
                      <a:pt x="979" y="268"/>
                      <a:pt x="868" y="367"/>
                    </a:cubicBezTo>
                    <a:cubicBezTo>
                      <a:pt x="768" y="479"/>
                      <a:pt x="634" y="545"/>
                      <a:pt x="489" y="624"/>
                    </a:cubicBezTo>
                    <a:cubicBezTo>
                      <a:pt x="356" y="713"/>
                      <a:pt x="256" y="846"/>
                      <a:pt x="178" y="979"/>
                    </a:cubicBezTo>
                    <a:cubicBezTo>
                      <a:pt x="101" y="1124"/>
                      <a:pt x="45" y="1269"/>
                      <a:pt x="0" y="1413"/>
                    </a:cubicBezTo>
                    <a:cubicBezTo>
                      <a:pt x="78" y="1279"/>
                      <a:pt x="145" y="1146"/>
                      <a:pt x="222" y="1012"/>
                    </a:cubicBezTo>
                    <a:cubicBezTo>
                      <a:pt x="311" y="890"/>
                      <a:pt x="412" y="779"/>
                      <a:pt x="534" y="690"/>
                    </a:cubicBezTo>
                    <a:cubicBezTo>
                      <a:pt x="601" y="656"/>
                      <a:pt x="667" y="612"/>
                      <a:pt x="734" y="567"/>
                    </a:cubicBezTo>
                    <a:cubicBezTo>
                      <a:pt x="801" y="523"/>
                      <a:pt x="868" y="468"/>
                      <a:pt x="912" y="412"/>
                    </a:cubicBezTo>
                    <a:cubicBezTo>
                      <a:pt x="1023" y="290"/>
                      <a:pt x="1090" y="145"/>
                      <a:pt x="114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8"/>
              <p:cNvSpPr/>
              <p:nvPr/>
            </p:nvSpPr>
            <p:spPr>
              <a:xfrm>
                <a:off x="788148" y="1746343"/>
                <a:ext cx="130409" cy="67891"/>
              </a:xfrm>
              <a:custGeom>
                <a:avLst/>
                <a:gdLst/>
                <a:ahLst/>
                <a:cxnLst/>
                <a:rect l="l" t="t" r="r" b="b"/>
                <a:pathLst>
                  <a:path w="3738" h="1946" extrusionOk="0">
                    <a:moveTo>
                      <a:pt x="3292" y="1"/>
                    </a:moveTo>
                    <a:cubicBezTo>
                      <a:pt x="3247" y="1"/>
                      <a:pt x="3169" y="7"/>
                      <a:pt x="3026" y="21"/>
                    </a:cubicBezTo>
                    <a:cubicBezTo>
                      <a:pt x="2592" y="55"/>
                      <a:pt x="2392" y="122"/>
                      <a:pt x="2058" y="344"/>
                    </a:cubicBezTo>
                    <a:cubicBezTo>
                      <a:pt x="1736" y="577"/>
                      <a:pt x="1669" y="833"/>
                      <a:pt x="1302" y="1089"/>
                    </a:cubicBezTo>
                    <a:cubicBezTo>
                      <a:pt x="988" y="1318"/>
                      <a:pt x="918" y="1383"/>
                      <a:pt x="814" y="1383"/>
                    </a:cubicBezTo>
                    <a:cubicBezTo>
                      <a:pt x="796" y="1383"/>
                      <a:pt x="778" y="1381"/>
                      <a:pt x="757" y="1378"/>
                    </a:cubicBezTo>
                    <a:cubicBezTo>
                      <a:pt x="638" y="1360"/>
                      <a:pt x="557" y="1222"/>
                      <a:pt x="421" y="1222"/>
                    </a:cubicBezTo>
                    <a:cubicBezTo>
                      <a:pt x="392" y="1222"/>
                      <a:pt x="359" y="1229"/>
                      <a:pt x="323" y="1245"/>
                    </a:cubicBezTo>
                    <a:cubicBezTo>
                      <a:pt x="123" y="1334"/>
                      <a:pt x="1" y="1479"/>
                      <a:pt x="34" y="1600"/>
                    </a:cubicBezTo>
                    <a:cubicBezTo>
                      <a:pt x="45" y="1701"/>
                      <a:pt x="345" y="1723"/>
                      <a:pt x="579" y="1812"/>
                    </a:cubicBezTo>
                    <a:cubicBezTo>
                      <a:pt x="759" y="1872"/>
                      <a:pt x="945" y="1945"/>
                      <a:pt x="1113" y="1945"/>
                    </a:cubicBezTo>
                    <a:cubicBezTo>
                      <a:pt x="1163" y="1945"/>
                      <a:pt x="1211" y="1939"/>
                      <a:pt x="1257" y="1923"/>
                    </a:cubicBezTo>
                    <a:cubicBezTo>
                      <a:pt x="1457" y="1857"/>
                      <a:pt x="1847" y="1778"/>
                      <a:pt x="2225" y="1390"/>
                    </a:cubicBezTo>
                    <a:cubicBezTo>
                      <a:pt x="2592" y="1011"/>
                      <a:pt x="2636" y="733"/>
                      <a:pt x="3071" y="455"/>
                    </a:cubicBezTo>
                    <a:cubicBezTo>
                      <a:pt x="3504" y="177"/>
                      <a:pt x="3738" y="244"/>
                      <a:pt x="3726" y="144"/>
                    </a:cubicBezTo>
                    <a:cubicBezTo>
                      <a:pt x="3726" y="55"/>
                      <a:pt x="3605" y="122"/>
                      <a:pt x="3449" y="66"/>
                    </a:cubicBezTo>
                    <a:cubicBezTo>
                      <a:pt x="3335" y="28"/>
                      <a:pt x="3386" y="1"/>
                      <a:pt x="329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8"/>
              <p:cNvSpPr/>
              <p:nvPr/>
            </p:nvSpPr>
            <p:spPr>
              <a:xfrm>
                <a:off x="788148" y="1747076"/>
                <a:ext cx="102499" cy="65623"/>
              </a:xfrm>
              <a:custGeom>
                <a:avLst/>
                <a:gdLst/>
                <a:ahLst/>
                <a:cxnLst/>
                <a:rect l="l" t="t" r="r" b="b"/>
                <a:pathLst>
                  <a:path w="2938" h="1881" extrusionOk="0">
                    <a:moveTo>
                      <a:pt x="2937" y="0"/>
                    </a:moveTo>
                    <a:lnTo>
                      <a:pt x="2937" y="0"/>
                    </a:lnTo>
                    <a:cubicBezTo>
                      <a:pt x="2559" y="45"/>
                      <a:pt x="2370" y="111"/>
                      <a:pt x="2058" y="323"/>
                    </a:cubicBezTo>
                    <a:cubicBezTo>
                      <a:pt x="1736" y="556"/>
                      <a:pt x="1669" y="812"/>
                      <a:pt x="1302" y="1068"/>
                    </a:cubicBezTo>
                    <a:cubicBezTo>
                      <a:pt x="988" y="1297"/>
                      <a:pt x="918" y="1362"/>
                      <a:pt x="814" y="1362"/>
                    </a:cubicBezTo>
                    <a:cubicBezTo>
                      <a:pt x="796" y="1362"/>
                      <a:pt x="778" y="1360"/>
                      <a:pt x="757" y="1357"/>
                    </a:cubicBezTo>
                    <a:cubicBezTo>
                      <a:pt x="638" y="1339"/>
                      <a:pt x="557" y="1201"/>
                      <a:pt x="421" y="1201"/>
                    </a:cubicBezTo>
                    <a:cubicBezTo>
                      <a:pt x="392" y="1201"/>
                      <a:pt x="359" y="1208"/>
                      <a:pt x="323" y="1224"/>
                    </a:cubicBezTo>
                    <a:cubicBezTo>
                      <a:pt x="123" y="1313"/>
                      <a:pt x="1" y="1458"/>
                      <a:pt x="34" y="1579"/>
                    </a:cubicBezTo>
                    <a:cubicBezTo>
                      <a:pt x="45" y="1680"/>
                      <a:pt x="345" y="1702"/>
                      <a:pt x="579" y="1791"/>
                    </a:cubicBezTo>
                    <a:cubicBezTo>
                      <a:pt x="679" y="1824"/>
                      <a:pt x="768" y="1858"/>
                      <a:pt x="868" y="1880"/>
                    </a:cubicBezTo>
                    <a:cubicBezTo>
                      <a:pt x="1013" y="1802"/>
                      <a:pt x="1158" y="1702"/>
                      <a:pt x="1269" y="1579"/>
                    </a:cubicBezTo>
                    <a:cubicBezTo>
                      <a:pt x="1380" y="1480"/>
                      <a:pt x="1480" y="1357"/>
                      <a:pt x="1625" y="1268"/>
                    </a:cubicBezTo>
                    <a:cubicBezTo>
                      <a:pt x="1747" y="1191"/>
                      <a:pt x="1902" y="1157"/>
                      <a:pt x="2036" y="1079"/>
                    </a:cubicBezTo>
                    <a:cubicBezTo>
                      <a:pt x="2292" y="924"/>
                      <a:pt x="2458" y="645"/>
                      <a:pt x="2636" y="412"/>
                    </a:cubicBezTo>
                    <a:cubicBezTo>
                      <a:pt x="2737" y="279"/>
                      <a:pt x="2837" y="145"/>
                      <a:pt x="293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8"/>
              <p:cNvSpPr/>
              <p:nvPr/>
            </p:nvSpPr>
            <p:spPr>
              <a:xfrm>
                <a:off x="795719" y="1747460"/>
                <a:ext cx="91824" cy="54564"/>
              </a:xfrm>
              <a:custGeom>
                <a:avLst/>
                <a:gdLst/>
                <a:ahLst/>
                <a:cxnLst/>
                <a:rect l="l" t="t" r="r" b="b"/>
                <a:pathLst>
                  <a:path w="2632" h="1564" extrusionOk="0">
                    <a:moveTo>
                      <a:pt x="2631" y="1"/>
                    </a:moveTo>
                    <a:cubicBezTo>
                      <a:pt x="2553" y="11"/>
                      <a:pt x="2486" y="23"/>
                      <a:pt x="2431" y="34"/>
                    </a:cubicBezTo>
                    <a:cubicBezTo>
                      <a:pt x="2397" y="56"/>
                      <a:pt x="2375" y="67"/>
                      <a:pt x="2342" y="78"/>
                    </a:cubicBezTo>
                    <a:cubicBezTo>
                      <a:pt x="2253" y="134"/>
                      <a:pt x="2164" y="189"/>
                      <a:pt x="2086" y="268"/>
                    </a:cubicBezTo>
                    <a:cubicBezTo>
                      <a:pt x="2008" y="345"/>
                      <a:pt x="1952" y="446"/>
                      <a:pt x="1886" y="535"/>
                    </a:cubicBezTo>
                    <a:cubicBezTo>
                      <a:pt x="1741" y="713"/>
                      <a:pt x="1530" y="846"/>
                      <a:pt x="1374" y="1012"/>
                    </a:cubicBezTo>
                    <a:cubicBezTo>
                      <a:pt x="1208" y="1190"/>
                      <a:pt x="1052" y="1368"/>
                      <a:pt x="818" y="1469"/>
                    </a:cubicBezTo>
                    <a:cubicBezTo>
                      <a:pt x="722" y="1506"/>
                      <a:pt x="622" y="1525"/>
                      <a:pt x="522" y="1525"/>
                    </a:cubicBezTo>
                    <a:cubicBezTo>
                      <a:pt x="355" y="1525"/>
                      <a:pt x="190" y="1473"/>
                      <a:pt x="51" y="1368"/>
                    </a:cubicBezTo>
                    <a:cubicBezTo>
                      <a:pt x="48" y="1365"/>
                      <a:pt x="42" y="1364"/>
                      <a:pt x="37" y="1364"/>
                    </a:cubicBezTo>
                    <a:cubicBezTo>
                      <a:pt x="20" y="1364"/>
                      <a:pt x="1" y="1374"/>
                      <a:pt x="17" y="1391"/>
                    </a:cubicBezTo>
                    <a:cubicBezTo>
                      <a:pt x="165" y="1511"/>
                      <a:pt x="336" y="1564"/>
                      <a:pt x="509" y="1564"/>
                    </a:cubicBezTo>
                    <a:cubicBezTo>
                      <a:pt x="765" y="1564"/>
                      <a:pt x="1026" y="1448"/>
                      <a:pt x="1218" y="1269"/>
                    </a:cubicBezTo>
                    <a:cubicBezTo>
                      <a:pt x="1307" y="1180"/>
                      <a:pt x="1386" y="1079"/>
                      <a:pt x="1475" y="990"/>
                    </a:cubicBezTo>
                    <a:cubicBezTo>
                      <a:pt x="1563" y="901"/>
                      <a:pt x="1663" y="824"/>
                      <a:pt x="1764" y="745"/>
                    </a:cubicBezTo>
                    <a:cubicBezTo>
                      <a:pt x="1853" y="668"/>
                      <a:pt x="1930" y="579"/>
                      <a:pt x="1997" y="490"/>
                    </a:cubicBezTo>
                    <a:cubicBezTo>
                      <a:pt x="2075" y="379"/>
                      <a:pt x="2142" y="278"/>
                      <a:pt x="2241" y="212"/>
                    </a:cubicBezTo>
                    <a:cubicBezTo>
                      <a:pt x="2364" y="123"/>
                      <a:pt x="2498" y="67"/>
                      <a:pt x="26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8"/>
              <p:cNvSpPr/>
              <p:nvPr/>
            </p:nvSpPr>
            <p:spPr>
              <a:xfrm>
                <a:off x="824642" y="1749379"/>
                <a:ext cx="90428" cy="64856"/>
              </a:xfrm>
              <a:custGeom>
                <a:avLst/>
                <a:gdLst/>
                <a:ahLst/>
                <a:cxnLst/>
                <a:rect l="l" t="t" r="r" b="b"/>
                <a:pathLst>
                  <a:path w="2592" h="1859" extrusionOk="0">
                    <a:moveTo>
                      <a:pt x="2492" y="1"/>
                    </a:moveTo>
                    <a:cubicBezTo>
                      <a:pt x="2292" y="90"/>
                      <a:pt x="2102" y="201"/>
                      <a:pt x="1913" y="312"/>
                    </a:cubicBezTo>
                    <a:cubicBezTo>
                      <a:pt x="1791" y="391"/>
                      <a:pt x="1679" y="457"/>
                      <a:pt x="1558" y="535"/>
                    </a:cubicBezTo>
                    <a:cubicBezTo>
                      <a:pt x="1446" y="601"/>
                      <a:pt x="1346" y="668"/>
                      <a:pt x="1246" y="757"/>
                    </a:cubicBezTo>
                    <a:cubicBezTo>
                      <a:pt x="1157" y="846"/>
                      <a:pt x="1079" y="957"/>
                      <a:pt x="1012" y="1069"/>
                    </a:cubicBezTo>
                    <a:cubicBezTo>
                      <a:pt x="945" y="1180"/>
                      <a:pt x="868" y="1269"/>
                      <a:pt x="779" y="1358"/>
                    </a:cubicBezTo>
                    <a:cubicBezTo>
                      <a:pt x="612" y="1536"/>
                      <a:pt x="401" y="1681"/>
                      <a:pt x="178" y="1792"/>
                    </a:cubicBezTo>
                    <a:cubicBezTo>
                      <a:pt x="122" y="1814"/>
                      <a:pt x="67" y="1836"/>
                      <a:pt x="0" y="1859"/>
                    </a:cubicBezTo>
                    <a:cubicBezTo>
                      <a:pt x="67" y="1859"/>
                      <a:pt x="134" y="1859"/>
                      <a:pt x="201" y="1836"/>
                    </a:cubicBezTo>
                    <a:cubicBezTo>
                      <a:pt x="401" y="1747"/>
                      <a:pt x="589" y="1625"/>
                      <a:pt x="745" y="1481"/>
                    </a:cubicBezTo>
                    <a:cubicBezTo>
                      <a:pt x="834" y="1402"/>
                      <a:pt x="912" y="1325"/>
                      <a:pt x="979" y="1236"/>
                    </a:cubicBezTo>
                    <a:cubicBezTo>
                      <a:pt x="1057" y="1125"/>
                      <a:pt x="1123" y="1013"/>
                      <a:pt x="1202" y="913"/>
                    </a:cubicBezTo>
                    <a:cubicBezTo>
                      <a:pt x="1368" y="690"/>
                      <a:pt x="1624" y="569"/>
                      <a:pt x="1847" y="424"/>
                    </a:cubicBezTo>
                    <a:cubicBezTo>
                      <a:pt x="2091" y="279"/>
                      <a:pt x="2336" y="124"/>
                      <a:pt x="259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8"/>
              <p:cNvSpPr/>
              <p:nvPr/>
            </p:nvSpPr>
            <p:spPr>
              <a:xfrm>
                <a:off x="823072" y="1778894"/>
                <a:ext cx="17130" cy="12839"/>
              </a:xfrm>
              <a:custGeom>
                <a:avLst/>
                <a:gdLst/>
                <a:ahLst/>
                <a:cxnLst/>
                <a:rect l="l" t="t" r="r" b="b"/>
                <a:pathLst>
                  <a:path w="491" h="368" extrusionOk="0">
                    <a:moveTo>
                      <a:pt x="490" y="0"/>
                    </a:moveTo>
                    <a:lnTo>
                      <a:pt x="490" y="0"/>
                    </a:lnTo>
                    <a:cubicBezTo>
                      <a:pt x="434" y="45"/>
                      <a:pt x="379" y="101"/>
                      <a:pt x="301" y="156"/>
                    </a:cubicBezTo>
                    <a:cubicBezTo>
                      <a:pt x="157" y="256"/>
                      <a:pt x="68" y="323"/>
                      <a:pt x="1" y="368"/>
                    </a:cubicBezTo>
                    <a:cubicBezTo>
                      <a:pt x="101" y="345"/>
                      <a:pt x="190" y="289"/>
                      <a:pt x="268" y="234"/>
                    </a:cubicBezTo>
                    <a:cubicBezTo>
                      <a:pt x="345" y="178"/>
                      <a:pt x="401" y="111"/>
                      <a:pt x="468" y="34"/>
                    </a:cubicBezTo>
                    <a:cubicBezTo>
                      <a:pt x="479" y="22"/>
                      <a:pt x="490" y="12"/>
                      <a:pt x="4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8"/>
              <p:cNvSpPr/>
              <p:nvPr/>
            </p:nvSpPr>
            <p:spPr>
              <a:xfrm>
                <a:off x="788951" y="1746273"/>
                <a:ext cx="115652" cy="64333"/>
              </a:xfrm>
              <a:custGeom>
                <a:avLst/>
                <a:gdLst/>
                <a:ahLst/>
                <a:cxnLst/>
                <a:rect l="l" t="t" r="r" b="b"/>
                <a:pathLst>
                  <a:path w="3315" h="1844" extrusionOk="0">
                    <a:moveTo>
                      <a:pt x="3192" y="1"/>
                    </a:moveTo>
                    <a:cubicBezTo>
                      <a:pt x="3048" y="68"/>
                      <a:pt x="2903" y="124"/>
                      <a:pt x="2758" y="168"/>
                    </a:cubicBezTo>
                    <a:cubicBezTo>
                      <a:pt x="2636" y="201"/>
                      <a:pt x="2536" y="257"/>
                      <a:pt x="2447" y="357"/>
                    </a:cubicBezTo>
                    <a:cubicBezTo>
                      <a:pt x="2358" y="457"/>
                      <a:pt x="2291" y="569"/>
                      <a:pt x="2191" y="668"/>
                    </a:cubicBezTo>
                    <a:cubicBezTo>
                      <a:pt x="1991" y="891"/>
                      <a:pt x="1780" y="1113"/>
                      <a:pt x="1568" y="1325"/>
                    </a:cubicBezTo>
                    <a:cubicBezTo>
                      <a:pt x="1468" y="1436"/>
                      <a:pt x="1357" y="1536"/>
                      <a:pt x="1257" y="1636"/>
                    </a:cubicBezTo>
                    <a:cubicBezTo>
                      <a:pt x="1212" y="1681"/>
                      <a:pt x="1157" y="1736"/>
                      <a:pt x="1101" y="1770"/>
                    </a:cubicBezTo>
                    <a:cubicBezTo>
                      <a:pt x="1050" y="1799"/>
                      <a:pt x="993" y="1809"/>
                      <a:pt x="935" y="1809"/>
                    </a:cubicBezTo>
                    <a:cubicBezTo>
                      <a:pt x="906" y="1809"/>
                      <a:pt x="876" y="1807"/>
                      <a:pt x="845" y="1803"/>
                    </a:cubicBezTo>
                    <a:cubicBezTo>
                      <a:pt x="678" y="1780"/>
                      <a:pt x="500" y="1748"/>
                      <a:pt x="345" y="1691"/>
                    </a:cubicBezTo>
                    <a:cubicBezTo>
                      <a:pt x="233" y="1659"/>
                      <a:pt x="122" y="1592"/>
                      <a:pt x="0" y="1558"/>
                    </a:cubicBezTo>
                    <a:lnTo>
                      <a:pt x="0" y="1558"/>
                    </a:lnTo>
                    <a:cubicBezTo>
                      <a:pt x="0" y="1570"/>
                      <a:pt x="0" y="1580"/>
                      <a:pt x="11" y="1592"/>
                    </a:cubicBezTo>
                    <a:cubicBezTo>
                      <a:pt x="111" y="1636"/>
                      <a:pt x="200" y="1681"/>
                      <a:pt x="312" y="1714"/>
                    </a:cubicBezTo>
                    <a:cubicBezTo>
                      <a:pt x="445" y="1770"/>
                      <a:pt x="601" y="1792"/>
                      <a:pt x="745" y="1825"/>
                    </a:cubicBezTo>
                    <a:cubicBezTo>
                      <a:pt x="802" y="1835"/>
                      <a:pt x="859" y="1843"/>
                      <a:pt x="916" y="1843"/>
                    </a:cubicBezTo>
                    <a:cubicBezTo>
                      <a:pt x="981" y="1843"/>
                      <a:pt x="1047" y="1833"/>
                      <a:pt x="1112" y="1803"/>
                    </a:cubicBezTo>
                    <a:cubicBezTo>
                      <a:pt x="1224" y="1736"/>
                      <a:pt x="1323" y="1636"/>
                      <a:pt x="1424" y="1547"/>
                    </a:cubicBezTo>
                    <a:cubicBezTo>
                      <a:pt x="1646" y="1336"/>
                      <a:pt x="1857" y="1102"/>
                      <a:pt x="2069" y="880"/>
                    </a:cubicBezTo>
                    <a:cubicBezTo>
                      <a:pt x="2180" y="769"/>
                      <a:pt x="2291" y="658"/>
                      <a:pt x="2380" y="535"/>
                    </a:cubicBezTo>
                    <a:cubicBezTo>
                      <a:pt x="2469" y="424"/>
                      <a:pt x="2547" y="302"/>
                      <a:pt x="2680" y="246"/>
                    </a:cubicBezTo>
                    <a:cubicBezTo>
                      <a:pt x="2836" y="179"/>
                      <a:pt x="3003" y="134"/>
                      <a:pt x="3147" y="79"/>
                    </a:cubicBezTo>
                    <a:lnTo>
                      <a:pt x="3315" y="12"/>
                    </a:lnTo>
                    <a:cubicBezTo>
                      <a:pt x="3303" y="1"/>
                      <a:pt x="3270" y="1"/>
                      <a:pt x="31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8"/>
              <p:cNvSpPr/>
              <p:nvPr/>
            </p:nvSpPr>
            <p:spPr>
              <a:xfrm>
                <a:off x="847912" y="1750565"/>
                <a:ext cx="26794" cy="19816"/>
              </a:xfrm>
              <a:custGeom>
                <a:avLst/>
                <a:gdLst/>
                <a:ahLst/>
                <a:cxnLst/>
                <a:rect l="l" t="t" r="r" b="b"/>
                <a:pathLst>
                  <a:path w="768" h="568" extrusionOk="0">
                    <a:moveTo>
                      <a:pt x="768" y="1"/>
                    </a:moveTo>
                    <a:lnTo>
                      <a:pt x="768" y="1"/>
                    </a:lnTo>
                    <a:cubicBezTo>
                      <a:pt x="713" y="23"/>
                      <a:pt x="646" y="45"/>
                      <a:pt x="590" y="78"/>
                    </a:cubicBezTo>
                    <a:cubicBezTo>
                      <a:pt x="557" y="100"/>
                      <a:pt x="535" y="123"/>
                      <a:pt x="501" y="145"/>
                    </a:cubicBezTo>
                    <a:cubicBezTo>
                      <a:pt x="390" y="245"/>
                      <a:pt x="256" y="323"/>
                      <a:pt x="134" y="412"/>
                    </a:cubicBezTo>
                    <a:cubicBezTo>
                      <a:pt x="90" y="456"/>
                      <a:pt x="45" y="512"/>
                      <a:pt x="1" y="567"/>
                    </a:cubicBezTo>
                    <a:cubicBezTo>
                      <a:pt x="78" y="501"/>
                      <a:pt x="167" y="456"/>
                      <a:pt x="245" y="401"/>
                    </a:cubicBezTo>
                    <a:cubicBezTo>
                      <a:pt x="345" y="334"/>
                      <a:pt x="434" y="268"/>
                      <a:pt x="523" y="201"/>
                    </a:cubicBezTo>
                    <a:cubicBezTo>
                      <a:pt x="612" y="134"/>
                      <a:pt x="690" y="67"/>
                      <a:pt x="76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8"/>
              <p:cNvSpPr/>
              <p:nvPr/>
            </p:nvSpPr>
            <p:spPr>
              <a:xfrm>
                <a:off x="788951" y="1800595"/>
                <a:ext cx="35306" cy="9908"/>
              </a:xfrm>
              <a:custGeom>
                <a:avLst/>
                <a:gdLst/>
                <a:ahLst/>
                <a:cxnLst/>
                <a:rect l="l" t="t" r="r" b="b"/>
                <a:pathLst>
                  <a:path w="1012" h="284" extrusionOk="0">
                    <a:moveTo>
                      <a:pt x="0" y="1"/>
                    </a:moveTo>
                    <a:cubicBezTo>
                      <a:pt x="0" y="13"/>
                      <a:pt x="0" y="23"/>
                      <a:pt x="11" y="35"/>
                    </a:cubicBezTo>
                    <a:cubicBezTo>
                      <a:pt x="111" y="79"/>
                      <a:pt x="200" y="124"/>
                      <a:pt x="312" y="157"/>
                    </a:cubicBezTo>
                    <a:cubicBezTo>
                      <a:pt x="445" y="213"/>
                      <a:pt x="601" y="235"/>
                      <a:pt x="745" y="268"/>
                    </a:cubicBezTo>
                    <a:cubicBezTo>
                      <a:pt x="792" y="276"/>
                      <a:pt x="845" y="284"/>
                      <a:pt x="896" y="284"/>
                    </a:cubicBezTo>
                    <a:cubicBezTo>
                      <a:pt x="917" y="284"/>
                      <a:pt x="937" y="283"/>
                      <a:pt x="957" y="279"/>
                    </a:cubicBezTo>
                    <a:cubicBezTo>
                      <a:pt x="979" y="268"/>
                      <a:pt x="990" y="257"/>
                      <a:pt x="1012" y="246"/>
                    </a:cubicBezTo>
                    <a:lnTo>
                      <a:pt x="1012" y="246"/>
                    </a:lnTo>
                    <a:cubicBezTo>
                      <a:pt x="984" y="251"/>
                      <a:pt x="956" y="254"/>
                      <a:pt x="929" y="254"/>
                    </a:cubicBezTo>
                    <a:cubicBezTo>
                      <a:pt x="901" y="254"/>
                      <a:pt x="873" y="251"/>
                      <a:pt x="845" y="246"/>
                    </a:cubicBezTo>
                    <a:cubicBezTo>
                      <a:pt x="678" y="223"/>
                      <a:pt x="500" y="191"/>
                      <a:pt x="345" y="134"/>
                    </a:cubicBezTo>
                    <a:cubicBezTo>
                      <a:pt x="233" y="102"/>
                      <a:pt x="122" y="3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8"/>
              <p:cNvSpPr/>
              <p:nvPr/>
            </p:nvSpPr>
            <p:spPr>
              <a:xfrm>
                <a:off x="847912" y="1750565"/>
                <a:ext cx="26794" cy="19816"/>
              </a:xfrm>
              <a:custGeom>
                <a:avLst/>
                <a:gdLst/>
                <a:ahLst/>
                <a:cxnLst/>
                <a:rect l="l" t="t" r="r" b="b"/>
                <a:pathLst>
                  <a:path w="768" h="568" extrusionOk="0">
                    <a:moveTo>
                      <a:pt x="768" y="1"/>
                    </a:moveTo>
                    <a:cubicBezTo>
                      <a:pt x="745" y="1"/>
                      <a:pt x="735" y="11"/>
                      <a:pt x="713" y="23"/>
                    </a:cubicBezTo>
                    <a:cubicBezTo>
                      <a:pt x="701" y="23"/>
                      <a:pt x="690" y="34"/>
                      <a:pt x="668" y="34"/>
                    </a:cubicBezTo>
                    <a:cubicBezTo>
                      <a:pt x="657" y="45"/>
                      <a:pt x="634" y="56"/>
                      <a:pt x="624" y="67"/>
                    </a:cubicBezTo>
                    <a:cubicBezTo>
                      <a:pt x="612" y="67"/>
                      <a:pt x="601" y="78"/>
                      <a:pt x="590" y="78"/>
                    </a:cubicBezTo>
                    <a:cubicBezTo>
                      <a:pt x="557" y="100"/>
                      <a:pt x="535" y="123"/>
                      <a:pt x="501" y="145"/>
                    </a:cubicBezTo>
                    <a:cubicBezTo>
                      <a:pt x="390" y="245"/>
                      <a:pt x="256" y="323"/>
                      <a:pt x="134" y="412"/>
                    </a:cubicBezTo>
                    <a:cubicBezTo>
                      <a:pt x="90" y="456"/>
                      <a:pt x="45" y="512"/>
                      <a:pt x="1" y="567"/>
                    </a:cubicBezTo>
                    <a:cubicBezTo>
                      <a:pt x="78" y="501"/>
                      <a:pt x="167" y="456"/>
                      <a:pt x="245" y="401"/>
                    </a:cubicBezTo>
                    <a:cubicBezTo>
                      <a:pt x="345" y="334"/>
                      <a:pt x="434" y="268"/>
                      <a:pt x="523" y="201"/>
                    </a:cubicBezTo>
                    <a:cubicBezTo>
                      <a:pt x="612" y="134"/>
                      <a:pt x="690" y="67"/>
                      <a:pt x="76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8"/>
              <p:cNvSpPr/>
              <p:nvPr/>
            </p:nvSpPr>
            <p:spPr>
              <a:xfrm>
                <a:off x="795719" y="1747460"/>
                <a:ext cx="91405" cy="54564"/>
              </a:xfrm>
              <a:custGeom>
                <a:avLst/>
                <a:gdLst/>
                <a:ahLst/>
                <a:cxnLst/>
                <a:rect l="l" t="t" r="r" b="b"/>
                <a:pathLst>
                  <a:path w="2620" h="1564" extrusionOk="0">
                    <a:moveTo>
                      <a:pt x="2620" y="1"/>
                    </a:moveTo>
                    <a:lnTo>
                      <a:pt x="2620" y="1"/>
                    </a:lnTo>
                    <a:cubicBezTo>
                      <a:pt x="2613" y="4"/>
                      <a:pt x="2606" y="8"/>
                      <a:pt x="2600" y="11"/>
                    </a:cubicBezTo>
                    <a:lnTo>
                      <a:pt x="2609" y="11"/>
                    </a:lnTo>
                    <a:lnTo>
                      <a:pt x="2620" y="1"/>
                    </a:lnTo>
                    <a:close/>
                    <a:moveTo>
                      <a:pt x="2553" y="11"/>
                    </a:moveTo>
                    <a:cubicBezTo>
                      <a:pt x="2542" y="23"/>
                      <a:pt x="2520" y="23"/>
                      <a:pt x="2498" y="23"/>
                    </a:cubicBezTo>
                    <a:cubicBezTo>
                      <a:pt x="2476" y="34"/>
                      <a:pt x="2464" y="34"/>
                      <a:pt x="2453" y="34"/>
                    </a:cubicBezTo>
                    <a:cubicBezTo>
                      <a:pt x="2442" y="34"/>
                      <a:pt x="2431" y="34"/>
                      <a:pt x="2431" y="45"/>
                    </a:cubicBezTo>
                    <a:cubicBezTo>
                      <a:pt x="2397" y="56"/>
                      <a:pt x="2375" y="67"/>
                      <a:pt x="2342" y="78"/>
                    </a:cubicBezTo>
                    <a:cubicBezTo>
                      <a:pt x="2253" y="134"/>
                      <a:pt x="2164" y="189"/>
                      <a:pt x="2086" y="268"/>
                    </a:cubicBezTo>
                    <a:cubicBezTo>
                      <a:pt x="2008" y="345"/>
                      <a:pt x="1952" y="446"/>
                      <a:pt x="1886" y="535"/>
                    </a:cubicBezTo>
                    <a:cubicBezTo>
                      <a:pt x="1741" y="713"/>
                      <a:pt x="1530" y="846"/>
                      <a:pt x="1374" y="1012"/>
                    </a:cubicBezTo>
                    <a:cubicBezTo>
                      <a:pt x="1208" y="1190"/>
                      <a:pt x="1052" y="1368"/>
                      <a:pt x="818" y="1469"/>
                    </a:cubicBezTo>
                    <a:cubicBezTo>
                      <a:pt x="722" y="1506"/>
                      <a:pt x="622" y="1525"/>
                      <a:pt x="522" y="1525"/>
                    </a:cubicBezTo>
                    <a:cubicBezTo>
                      <a:pt x="355" y="1525"/>
                      <a:pt x="190" y="1473"/>
                      <a:pt x="51" y="1368"/>
                    </a:cubicBezTo>
                    <a:cubicBezTo>
                      <a:pt x="48" y="1365"/>
                      <a:pt x="42" y="1364"/>
                      <a:pt x="37" y="1364"/>
                    </a:cubicBezTo>
                    <a:cubicBezTo>
                      <a:pt x="20" y="1364"/>
                      <a:pt x="1" y="1374"/>
                      <a:pt x="17" y="1391"/>
                    </a:cubicBezTo>
                    <a:cubicBezTo>
                      <a:pt x="165" y="1511"/>
                      <a:pt x="336" y="1564"/>
                      <a:pt x="509" y="1564"/>
                    </a:cubicBezTo>
                    <a:cubicBezTo>
                      <a:pt x="765" y="1564"/>
                      <a:pt x="1026" y="1448"/>
                      <a:pt x="1218" y="1269"/>
                    </a:cubicBezTo>
                    <a:cubicBezTo>
                      <a:pt x="1307" y="1180"/>
                      <a:pt x="1386" y="1079"/>
                      <a:pt x="1475" y="990"/>
                    </a:cubicBezTo>
                    <a:cubicBezTo>
                      <a:pt x="1563" y="901"/>
                      <a:pt x="1663" y="824"/>
                      <a:pt x="1764" y="745"/>
                    </a:cubicBezTo>
                    <a:cubicBezTo>
                      <a:pt x="1853" y="668"/>
                      <a:pt x="1930" y="579"/>
                      <a:pt x="1997" y="490"/>
                    </a:cubicBezTo>
                    <a:cubicBezTo>
                      <a:pt x="2075" y="379"/>
                      <a:pt x="2142" y="278"/>
                      <a:pt x="2241" y="212"/>
                    </a:cubicBezTo>
                    <a:cubicBezTo>
                      <a:pt x="2358" y="127"/>
                      <a:pt x="2483" y="73"/>
                      <a:pt x="2600" y="1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8"/>
              <p:cNvSpPr/>
              <p:nvPr/>
            </p:nvSpPr>
            <p:spPr>
              <a:xfrm>
                <a:off x="844807" y="1750949"/>
                <a:ext cx="43086" cy="40400"/>
              </a:xfrm>
              <a:custGeom>
                <a:avLst/>
                <a:gdLst/>
                <a:ahLst/>
                <a:cxnLst/>
                <a:rect l="l" t="t" r="r" b="b"/>
                <a:pathLst>
                  <a:path w="1235" h="1158" extrusionOk="0">
                    <a:moveTo>
                      <a:pt x="1235" y="0"/>
                    </a:moveTo>
                    <a:lnTo>
                      <a:pt x="1235" y="0"/>
                    </a:lnTo>
                    <a:cubicBezTo>
                      <a:pt x="1202" y="12"/>
                      <a:pt x="1180" y="23"/>
                      <a:pt x="1157" y="34"/>
                    </a:cubicBezTo>
                    <a:cubicBezTo>
                      <a:pt x="1035" y="67"/>
                      <a:pt x="935" y="123"/>
                      <a:pt x="846" y="223"/>
                    </a:cubicBezTo>
                    <a:cubicBezTo>
                      <a:pt x="757" y="323"/>
                      <a:pt x="690" y="435"/>
                      <a:pt x="590" y="534"/>
                    </a:cubicBezTo>
                    <a:cubicBezTo>
                      <a:pt x="401" y="746"/>
                      <a:pt x="201" y="957"/>
                      <a:pt x="1" y="1157"/>
                    </a:cubicBezTo>
                    <a:cubicBezTo>
                      <a:pt x="45" y="1135"/>
                      <a:pt x="90" y="1113"/>
                      <a:pt x="145" y="1090"/>
                    </a:cubicBezTo>
                    <a:cubicBezTo>
                      <a:pt x="256" y="979"/>
                      <a:pt x="357" y="857"/>
                      <a:pt x="468" y="746"/>
                    </a:cubicBezTo>
                    <a:cubicBezTo>
                      <a:pt x="579" y="635"/>
                      <a:pt x="690" y="524"/>
                      <a:pt x="779" y="401"/>
                    </a:cubicBezTo>
                    <a:cubicBezTo>
                      <a:pt x="868" y="290"/>
                      <a:pt x="946" y="168"/>
                      <a:pt x="1079" y="112"/>
                    </a:cubicBezTo>
                    <a:cubicBezTo>
                      <a:pt x="1113" y="89"/>
                      <a:pt x="1146" y="79"/>
                      <a:pt x="1180" y="67"/>
                    </a:cubicBezTo>
                    <a:cubicBezTo>
                      <a:pt x="1202" y="45"/>
                      <a:pt x="1213" y="23"/>
                      <a:pt x="12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8"/>
              <p:cNvSpPr/>
              <p:nvPr/>
            </p:nvSpPr>
            <p:spPr>
              <a:xfrm>
                <a:off x="823072" y="1778894"/>
                <a:ext cx="17130" cy="12839"/>
              </a:xfrm>
              <a:custGeom>
                <a:avLst/>
                <a:gdLst/>
                <a:ahLst/>
                <a:cxnLst/>
                <a:rect l="l" t="t" r="r" b="b"/>
                <a:pathLst>
                  <a:path w="491" h="368" extrusionOk="0">
                    <a:moveTo>
                      <a:pt x="490" y="0"/>
                    </a:moveTo>
                    <a:cubicBezTo>
                      <a:pt x="468" y="22"/>
                      <a:pt x="446" y="45"/>
                      <a:pt x="412" y="67"/>
                    </a:cubicBezTo>
                    <a:cubicBezTo>
                      <a:pt x="412" y="78"/>
                      <a:pt x="401" y="78"/>
                      <a:pt x="401" y="78"/>
                    </a:cubicBezTo>
                    <a:cubicBezTo>
                      <a:pt x="368" y="111"/>
                      <a:pt x="335" y="134"/>
                      <a:pt x="301" y="156"/>
                    </a:cubicBezTo>
                    <a:cubicBezTo>
                      <a:pt x="268" y="178"/>
                      <a:pt x="246" y="200"/>
                      <a:pt x="212" y="223"/>
                    </a:cubicBezTo>
                    <a:cubicBezTo>
                      <a:pt x="201" y="223"/>
                      <a:pt x="190" y="234"/>
                      <a:pt x="190" y="234"/>
                    </a:cubicBezTo>
                    <a:lnTo>
                      <a:pt x="157" y="267"/>
                    </a:lnTo>
                    <a:lnTo>
                      <a:pt x="56" y="334"/>
                    </a:lnTo>
                    <a:cubicBezTo>
                      <a:pt x="34" y="345"/>
                      <a:pt x="12" y="356"/>
                      <a:pt x="1" y="368"/>
                    </a:cubicBezTo>
                    <a:cubicBezTo>
                      <a:pt x="101" y="345"/>
                      <a:pt x="190" y="289"/>
                      <a:pt x="268" y="234"/>
                    </a:cubicBezTo>
                    <a:cubicBezTo>
                      <a:pt x="345" y="178"/>
                      <a:pt x="401" y="111"/>
                      <a:pt x="468" y="34"/>
                    </a:cubicBezTo>
                    <a:cubicBezTo>
                      <a:pt x="479" y="22"/>
                      <a:pt x="490" y="12"/>
                      <a:pt x="49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8"/>
              <p:cNvSpPr/>
              <p:nvPr/>
            </p:nvSpPr>
            <p:spPr>
              <a:xfrm>
                <a:off x="863438" y="1772684"/>
                <a:ext cx="8164" cy="8966"/>
              </a:xfrm>
              <a:custGeom>
                <a:avLst/>
                <a:gdLst/>
                <a:ahLst/>
                <a:cxnLst/>
                <a:rect l="l" t="t" r="r" b="b"/>
                <a:pathLst>
                  <a:path w="234" h="257" extrusionOk="0">
                    <a:moveTo>
                      <a:pt x="234" y="0"/>
                    </a:moveTo>
                    <a:cubicBezTo>
                      <a:pt x="201" y="34"/>
                      <a:pt x="167" y="56"/>
                      <a:pt x="134" y="89"/>
                    </a:cubicBezTo>
                    <a:cubicBezTo>
                      <a:pt x="90" y="134"/>
                      <a:pt x="45" y="190"/>
                      <a:pt x="1" y="256"/>
                    </a:cubicBezTo>
                    <a:cubicBezTo>
                      <a:pt x="90" y="178"/>
                      <a:pt x="167" y="89"/>
                      <a:pt x="23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8"/>
              <p:cNvSpPr/>
              <p:nvPr/>
            </p:nvSpPr>
            <p:spPr>
              <a:xfrm>
                <a:off x="785846" y="1686649"/>
                <a:ext cx="74903" cy="115059"/>
              </a:xfrm>
              <a:custGeom>
                <a:avLst/>
                <a:gdLst/>
                <a:ahLst/>
                <a:cxnLst/>
                <a:rect l="l" t="t" r="r" b="b"/>
                <a:pathLst>
                  <a:path w="2147" h="3298" extrusionOk="0">
                    <a:moveTo>
                      <a:pt x="2041" y="0"/>
                    </a:moveTo>
                    <a:cubicBezTo>
                      <a:pt x="2011" y="0"/>
                      <a:pt x="2034" y="66"/>
                      <a:pt x="1813" y="187"/>
                    </a:cubicBezTo>
                    <a:cubicBezTo>
                      <a:pt x="1546" y="331"/>
                      <a:pt x="1357" y="375"/>
                      <a:pt x="1001" y="642"/>
                    </a:cubicBezTo>
                    <a:cubicBezTo>
                      <a:pt x="645" y="898"/>
                      <a:pt x="500" y="976"/>
                      <a:pt x="312" y="1366"/>
                    </a:cubicBezTo>
                    <a:cubicBezTo>
                      <a:pt x="122" y="1754"/>
                      <a:pt x="0" y="2199"/>
                      <a:pt x="55" y="2567"/>
                    </a:cubicBezTo>
                    <a:cubicBezTo>
                      <a:pt x="111" y="2923"/>
                      <a:pt x="0" y="3078"/>
                      <a:pt x="33" y="3190"/>
                    </a:cubicBezTo>
                    <a:cubicBezTo>
                      <a:pt x="57" y="3269"/>
                      <a:pt x="106" y="3298"/>
                      <a:pt x="175" y="3298"/>
                    </a:cubicBezTo>
                    <a:cubicBezTo>
                      <a:pt x="269" y="3298"/>
                      <a:pt x="398" y="3245"/>
                      <a:pt x="545" y="3200"/>
                    </a:cubicBezTo>
                    <a:cubicBezTo>
                      <a:pt x="801" y="3123"/>
                      <a:pt x="1056" y="2933"/>
                      <a:pt x="1168" y="2644"/>
                    </a:cubicBezTo>
                    <a:cubicBezTo>
                      <a:pt x="1290" y="2344"/>
                      <a:pt x="1479" y="1655"/>
                      <a:pt x="1657" y="1221"/>
                    </a:cubicBezTo>
                    <a:cubicBezTo>
                      <a:pt x="1835" y="798"/>
                      <a:pt x="1924" y="676"/>
                      <a:pt x="2024" y="397"/>
                    </a:cubicBezTo>
                    <a:cubicBezTo>
                      <a:pt x="2113" y="131"/>
                      <a:pt x="2146" y="42"/>
                      <a:pt x="2069" y="9"/>
                    </a:cubicBezTo>
                    <a:cubicBezTo>
                      <a:pt x="2056" y="3"/>
                      <a:pt x="2047" y="0"/>
                      <a:pt x="204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8"/>
              <p:cNvSpPr/>
              <p:nvPr/>
            </p:nvSpPr>
            <p:spPr>
              <a:xfrm>
                <a:off x="785846" y="1719130"/>
                <a:ext cx="22537" cy="76090"/>
              </a:xfrm>
              <a:custGeom>
                <a:avLst/>
                <a:gdLst/>
                <a:ahLst/>
                <a:cxnLst/>
                <a:rect l="l" t="t" r="r" b="b"/>
                <a:pathLst>
                  <a:path w="646" h="2181" extrusionOk="0">
                    <a:moveTo>
                      <a:pt x="623" y="0"/>
                    </a:moveTo>
                    <a:cubicBezTo>
                      <a:pt x="500" y="112"/>
                      <a:pt x="411" y="223"/>
                      <a:pt x="312" y="435"/>
                    </a:cubicBezTo>
                    <a:cubicBezTo>
                      <a:pt x="122" y="823"/>
                      <a:pt x="0" y="1268"/>
                      <a:pt x="55" y="1636"/>
                    </a:cubicBezTo>
                    <a:cubicBezTo>
                      <a:pt x="89" y="1913"/>
                      <a:pt x="45" y="2069"/>
                      <a:pt x="33" y="2180"/>
                    </a:cubicBezTo>
                    <a:cubicBezTo>
                      <a:pt x="55" y="2158"/>
                      <a:pt x="67" y="2136"/>
                      <a:pt x="89" y="2114"/>
                    </a:cubicBezTo>
                    <a:cubicBezTo>
                      <a:pt x="167" y="2036"/>
                      <a:pt x="256" y="1969"/>
                      <a:pt x="345" y="1891"/>
                    </a:cubicBezTo>
                    <a:cubicBezTo>
                      <a:pt x="490" y="1769"/>
                      <a:pt x="534" y="1580"/>
                      <a:pt x="523" y="1391"/>
                    </a:cubicBezTo>
                    <a:cubicBezTo>
                      <a:pt x="512" y="1157"/>
                      <a:pt x="445" y="935"/>
                      <a:pt x="500" y="701"/>
                    </a:cubicBezTo>
                    <a:cubicBezTo>
                      <a:pt x="556" y="479"/>
                      <a:pt x="645" y="267"/>
                      <a:pt x="623" y="45"/>
                    </a:cubicBezTo>
                    <a:lnTo>
                      <a:pt x="62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8"/>
              <p:cNvSpPr/>
              <p:nvPr/>
            </p:nvSpPr>
            <p:spPr>
              <a:xfrm>
                <a:off x="786997" y="1708664"/>
                <a:ext cx="34155" cy="86556"/>
              </a:xfrm>
              <a:custGeom>
                <a:avLst/>
                <a:gdLst/>
                <a:ahLst/>
                <a:cxnLst/>
                <a:rect l="l" t="t" r="r" b="b"/>
                <a:pathLst>
                  <a:path w="979" h="2481" extrusionOk="0">
                    <a:moveTo>
                      <a:pt x="979" y="0"/>
                    </a:moveTo>
                    <a:lnTo>
                      <a:pt x="968" y="11"/>
                    </a:lnTo>
                    <a:cubicBezTo>
                      <a:pt x="934" y="33"/>
                      <a:pt x="912" y="56"/>
                      <a:pt x="890" y="67"/>
                    </a:cubicBezTo>
                    <a:cubicBezTo>
                      <a:pt x="857" y="201"/>
                      <a:pt x="835" y="334"/>
                      <a:pt x="823" y="468"/>
                    </a:cubicBezTo>
                    <a:cubicBezTo>
                      <a:pt x="779" y="723"/>
                      <a:pt x="756" y="979"/>
                      <a:pt x="712" y="1235"/>
                    </a:cubicBezTo>
                    <a:cubicBezTo>
                      <a:pt x="701" y="1357"/>
                      <a:pt x="679" y="1491"/>
                      <a:pt x="623" y="1613"/>
                    </a:cubicBezTo>
                    <a:cubicBezTo>
                      <a:pt x="578" y="1736"/>
                      <a:pt x="490" y="1825"/>
                      <a:pt x="401" y="1924"/>
                    </a:cubicBezTo>
                    <a:cubicBezTo>
                      <a:pt x="267" y="2069"/>
                      <a:pt x="145" y="2225"/>
                      <a:pt x="12" y="2381"/>
                    </a:cubicBezTo>
                    <a:cubicBezTo>
                      <a:pt x="12" y="2414"/>
                      <a:pt x="0" y="2447"/>
                      <a:pt x="0" y="2480"/>
                    </a:cubicBezTo>
                    <a:cubicBezTo>
                      <a:pt x="134" y="2325"/>
                      <a:pt x="256" y="2180"/>
                      <a:pt x="378" y="2025"/>
                    </a:cubicBezTo>
                    <a:cubicBezTo>
                      <a:pt x="457" y="1936"/>
                      <a:pt x="534" y="1835"/>
                      <a:pt x="601" y="1736"/>
                    </a:cubicBezTo>
                    <a:cubicBezTo>
                      <a:pt x="667" y="1635"/>
                      <a:pt x="701" y="1524"/>
                      <a:pt x="724" y="1413"/>
                    </a:cubicBezTo>
                    <a:cubicBezTo>
                      <a:pt x="779" y="1168"/>
                      <a:pt x="801" y="923"/>
                      <a:pt x="845" y="678"/>
                    </a:cubicBezTo>
                    <a:cubicBezTo>
                      <a:pt x="890" y="456"/>
                      <a:pt x="934" y="234"/>
                      <a:pt x="9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8"/>
              <p:cNvSpPr/>
              <p:nvPr/>
            </p:nvSpPr>
            <p:spPr>
              <a:xfrm>
                <a:off x="787381" y="1722235"/>
                <a:ext cx="18246" cy="55122"/>
              </a:xfrm>
              <a:custGeom>
                <a:avLst/>
                <a:gdLst/>
                <a:ahLst/>
                <a:cxnLst/>
                <a:rect l="l" t="t" r="r" b="b"/>
                <a:pathLst>
                  <a:path w="523" h="1580" extrusionOk="0">
                    <a:moveTo>
                      <a:pt x="490" y="0"/>
                    </a:moveTo>
                    <a:cubicBezTo>
                      <a:pt x="479" y="12"/>
                      <a:pt x="456" y="34"/>
                      <a:pt x="446" y="56"/>
                    </a:cubicBezTo>
                    <a:lnTo>
                      <a:pt x="446" y="201"/>
                    </a:lnTo>
                    <a:cubicBezTo>
                      <a:pt x="456" y="378"/>
                      <a:pt x="434" y="568"/>
                      <a:pt x="323" y="724"/>
                    </a:cubicBezTo>
                    <a:cubicBezTo>
                      <a:pt x="278" y="790"/>
                      <a:pt x="212" y="857"/>
                      <a:pt x="167" y="924"/>
                    </a:cubicBezTo>
                    <a:cubicBezTo>
                      <a:pt x="123" y="991"/>
                      <a:pt x="100" y="1068"/>
                      <a:pt x="90" y="1157"/>
                    </a:cubicBezTo>
                    <a:cubicBezTo>
                      <a:pt x="78" y="1258"/>
                      <a:pt x="67" y="1357"/>
                      <a:pt x="23" y="1458"/>
                    </a:cubicBezTo>
                    <a:cubicBezTo>
                      <a:pt x="11" y="1468"/>
                      <a:pt x="11" y="1480"/>
                      <a:pt x="1" y="1491"/>
                    </a:cubicBezTo>
                    <a:cubicBezTo>
                      <a:pt x="1" y="1502"/>
                      <a:pt x="1" y="1524"/>
                      <a:pt x="11" y="1547"/>
                    </a:cubicBezTo>
                    <a:lnTo>
                      <a:pt x="11" y="1580"/>
                    </a:lnTo>
                    <a:cubicBezTo>
                      <a:pt x="67" y="1513"/>
                      <a:pt x="112" y="1424"/>
                      <a:pt x="123" y="1335"/>
                    </a:cubicBezTo>
                    <a:cubicBezTo>
                      <a:pt x="145" y="1246"/>
                      <a:pt x="145" y="1157"/>
                      <a:pt x="167" y="1068"/>
                    </a:cubicBezTo>
                    <a:cubicBezTo>
                      <a:pt x="201" y="979"/>
                      <a:pt x="245" y="902"/>
                      <a:pt x="312" y="835"/>
                    </a:cubicBezTo>
                    <a:cubicBezTo>
                      <a:pt x="423" y="701"/>
                      <a:pt x="490" y="568"/>
                      <a:pt x="501" y="401"/>
                    </a:cubicBezTo>
                    <a:cubicBezTo>
                      <a:pt x="523" y="267"/>
                      <a:pt x="501" y="134"/>
                      <a:pt x="4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8"/>
              <p:cNvSpPr/>
              <p:nvPr/>
            </p:nvSpPr>
            <p:spPr>
              <a:xfrm>
                <a:off x="789718" y="1694290"/>
                <a:ext cx="68693" cy="107523"/>
              </a:xfrm>
              <a:custGeom>
                <a:avLst/>
                <a:gdLst/>
                <a:ahLst/>
                <a:cxnLst/>
                <a:rect l="l" t="t" r="r" b="b"/>
                <a:pathLst>
                  <a:path w="1969" h="3082" extrusionOk="0">
                    <a:moveTo>
                      <a:pt x="1969" y="1"/>
                    </a:moveTo>
                    <a:cubicBezTo>
                      <a:pt x="1946" y="23"/>
                      <a:pt x="1924" y="45"/>
                      <a:pt x="1902" y="57"/>
                    </a:cubicBezTo>
                    <a:cubicBezTo>
                      <a:pt x="1802" y="156"/>
                      <a:pt x="1691" y="245"/>
                      <a:pt x="1590" y="356"/>
                    </a:cubicBezTo>
                    <a:cubicBezTo>
                      <a:pt x="1491" y="457"/>
                      <a:pt x="1424" y="590"/>
                      <a:pt x="1357" y="724"/>
                    </a:cubicBezTo>
                    <a:cubicBezTo>
                      <a:pt x="1291" y="868"/>
                      <a:pt x="1235" y="1013"/>
                      <a:pt x="1202" y="1169"/>
                    </a:cubicBezTo>
                    <a:cubicBezTo>
                      <a:pt x="1157" y="1325"/>
                      <a:pt x="1157" y="1480"/>
                      <a:pt x="1090" y="1624"/>
                    </a:cubicBezTo>
                    <a:cubicBezTo>
                      <a:pt x="968" y="1925"/>
                      <a:pt x="801" y="2214"/>
                      <a:pt x="646" y="2492"/>
                    </a:cubicBezTo>
                    <a:cubicBezTo>
                      <a:pt x="567" y="2625"/>
                      <a:pt x="478" y="2781"/>
                      <a:pt x="356" y="2892"/>
                    </a:cubicBezTo>
                    <a:cubicBezTo>
                      <a:pt x="245" y="2971"/>
                      <a:pt x="122" y="3026"/>
                      <a:pt x="0" y="3070"/>
                    </a:cubicBezTo>
                    <a:cubicBezTo>
                      <a:pt x="20" y="3078"/>
                      <a:pt x="41" y="3082"/>
                      <a:pt x="64" y="3082"/>
                    </a:cubicBezTo>
                    <a:cubicBezTo>
                      <a:pt x="106" y="3082"/>
                      <a:pt x="154" y="3070"/>
                      <a:pt x="211" y="3048"/>
                    </a:cubicBezTo>
                    <a:cubicBezTo>
                      <a:pt x="256" y="3037"/>
                      <a:pt x="300" y="3015"/>
                      <a:pt x="334" y="2993"/>
                    </a:cubicBezTo>
                    <a:cubicBezTo>
                      <a:pt x="468" y="2926"/>
                      <a:pt x="557" y="2815"/>
                      <a:pt x="623" y="2692"/>
                    </a:cubicBezTo>
                    <a:cubicBezTo>
                      <a:pt x="801" y="2414"/>
                      <a:pt x="957" y="2125"/>
                      <a:pt x="1101" y="1836"/>
                    </a:cubicBezTo>
                    <a:cubicBezTo>
                      <a:pt x="1168" y="1703"/>
                      <a:pt x="1235" y="1558"/>
                      <a:pt x="1257" y="1402"/>
                    </a:cubicBezTo>
                    <a:cubicBezTo>
                      <a:pt x="1279" y="1313"/>
                      <a:pt x="1279" y="1236"/>
                      <a:pt x="1301" y="1157"/>
                    </a:cubicBezTo>
                    <a:cubicBezTo>
                      <a:pt x="1313" y="1068"/>
                      <a:pt x="1346" y="991"/>
                      <a:pt x="1380" y="902"/>
                    </a:cubicBezTo>
                    <a:cubicBezTo>
                      <a:pt x="1424" y="757"/>
                      <a:pt x="1491" y="613"/>
                      <a:pt x="1580" y="479"/>
                    </a:cubicBezTo>
                    <a:cubicBezTo>
                      <a:pt x="1669" y="356"/>
                      <a:pt x="1791" y="257"/>
                      <a:pt x="1902" y="156"/>
                    </a:cubicBezTo>
                    <a:lnTo>
                      <a:pt x="1936" y="123"/>
                    </a:lnTo>
                    <a:cubicBezTo>
                      <a:pt x="1946" y="79"/>
                      <a:pt x="1958" y="34"/>
                      <a:pt x="196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8"/>
              <p:cNvSpPr/>
              <p:nvPr/>
            </p:nvSpPr>
            <p:spPr>
              <a:xfrm>
                <a:off x="788148" y="1715258"/>
                <a:ext cx="24107" cy="72182"/>
              </a:xfrm>
              <a:custGeom>
                <a:avLst/>
                <a:gdLst/>
                <a:ahLst/>
                <a:cxnLst/>
                <a:rect l="l" t="t" r="r" b="b"/>
                <a:pathLst>
                  <a:path w="691" h="2069" extrusionOk="0">
                    <a:moveTo>
                      <a:pt x="691" y="0"/>
                    </a:moveTo>
                    <a:lnTo>
                      <a:pt x="691" y="0"/>
                    </a:lnTo>
                    <a:cubicBezTo>
                      <a:pt x="668" y="12"/>
                      <a:pt x="657" y="34"/>
                      <a:pt x="634" y="45"/>
                    </a:cubicBezTo>
                    <a:cubicBezTo>
                      <a:pt x="602" y="200"/>
                      <a:pt x="579" y="356"/>
                      <a:pt x="557" y="512"/>
                    </a:cubicBezTo>
                    <a:cubicBezTo>
                      <a:pt x="523" y="746"/>
                      <a:pt x="490" y="979"/>
                      <a:pt x="434" y="1201"/>
                    </a:cubicBezTo>
                    <a:cubicBezTo>
                      <a:pt x="412" y="1324"/>
                      <a:pt x="390" y="1435"/>
                      <a:pt x="345" y="1535"/>
                    </a:cubicBezTo>
                    <a:cubicBezTo>
                      <a:pt x="301" y="1646"/>
                      <a:pt x="223" y="1724"/>
                      <a:pt x="145" y="1802"/>
                    </a:cubicBezTo>
                    <a:cubicBezTo>
                      <a:pt x="101" y="1858"/>
                      <a:pt x="45" y="1902"/>
                      <a:pt x="1" y="1958"/>
                    </a:cubicBezTo>
                    <a:lnTo>
                      <a:pt x="1" y="2069"/>
                    </a:lnTo>
                    <a:cubicBezTo>
                      <a:pt x="45" y="2002"/>
                      <a:pt x="112" y="1935"/>
                      <a:pt x="179" y="1869"/>
                    </a:cubicBezTo>
                    <a:cubicBezTo>
                      <a:pt x="246" y="1791"/>
                      <a:pt x="323" y="1724"/>
                      <a:pt x="379" y="1636"/>
                    </a:cubicBezTo>
                    <a:cubicBezTo>
                      <a:pt x="434" y="1535"/>
                      <a:pt x="457" y="1424"/>
                      <a:pt x="479" y="1313"/>
                    </a:cubicBezTo>
                    <a:cubicBezTo>
                      <a:pt x="590" y="879"/>
                      <a:pt x="612" y="434"/>
                      <a:pt x="69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8"/>
              <p:cNvSpPr/>
              <p:nvPr/>
            </p:nvSpPr>
            <p:spPr>
              <a:xfrm>
                <a:off x="786997" y="1689266"/>
                <a:ext cx="67542" cy="110593"/>
              </a:xfrm>
              <a:custGeom>
                <a:avLst/>
                <a:gdLst/>
                <a:ahLst/>
                <a:cxnLst/>
                <a:rect l="l" t="t" r="r" b="b"/>
                <a:pathLst>
                  <a:path w="1936" h="3170" extrusionOk="0">
                    <a:moveTo>
                      <a:pt x="1935" y="0"/>
                    </a:moveTo>
                    <a:lnTo>
                      <a:pt x="1935" y="0"/>
                    </a:lnTo>
                    <a:cubicBezTo>
                      <a:pt x="1902" y="33"/>
                      <a:pt x="1858" y="67"/>
                      <a:pt x="1780" y="112"/>
                    </a:cubicBezTo>
                    <a:lnTo>
                      <a:pt x="1757" y="134"/>
                    </a:lnTo>
                    <a:lnTo>
                      <a:pt x="1490" y="500"/>
                    </a:lnTo>
                    <a:cubicBezTo>
                      <a:pt x="1324" y="757"/>
                      <a:pt x="1146" y="1012"/>
                      <a:pt x="1023" y="1291"/>
                    </a:cubicBezTo>
                    <a:cubicBezTo>
                      <a:pt x="968" y="1435"/>
                      <a:pt x="957" y="1580"/>
                      <a:pt x="934" y="1724"/>
                    </a:cubicBezTo>
                    <a:cubicBezTo>
                      <a:pt x="912" y="1869"/>
                      <a:pt x="879" y="2013"/>
                      <a:pt x="823" y="2147"/>
                    </a:cubicBezTo>
                    <a:cubicBezTo>
                      <a:pt x="701" y="2425"/>
                      <a:pt x="490" y="2636"/>
                      <a:pt x="267" y="2836"/>
                    </a:cubicBezTo>
                    <a:cubicBezTo>
                      <a:pt x="178" y="2914"/>
                      <a:pt x="89" y="3003"/>
                      <a:pt x="0" y="3092"/>
                    </a:cubicBezTo>
                    <a:lnTo>
                      <a:pt x="0" y="3115"/>
                    </a:lnTo>
                    <a:cubicBezTo>
                      <a:pt x="12" y="3137"/>
                      <a:pt x="22" y="3159"/>
                      <a:pt x="34" y="3170"/>
                    </a:cubicBezTo>
                    <a:cubicBezTo>
                      <a:pt x="111" y="3070"/>
                      <a:pt x="212" y="2970"/>
                      <a:pt x="323" y="2881"/>
                    </a:cubicBezTo>
                    <a:cubicBezTo>
                      <a:pt x="523" y="2692"/>
                      <a:pt x="712" y="2502"/>
                      <a:pt x="845" y="2258"/>
                    </a:cubicBezTo>
                    <a:cubicBezTo>
                      <a:pt x="912" y="2136"/>
                      <a:pt x="957" y="2002"/>
                      <a:pt x="979" y="1857"/>
                    </a:cubicBezTo>
                    <a:cubicBezTo>
                      <a:pt x="1013" y="1702"/>
                      <a:pt x="1013" y="1546"/>
                      <a:pt x="1068" y="1390"/>
                    </a:cubicBezTo>
                    <a:cubicBezTo>
                      <a:pt x="1112" y="1246"/>
                      <a:pt x="1191" y="1123"/>
                      <a:pt x="1257" y="990"/>
                    </a:cubicBezTo>
                    <a:cubicBezTo>
                      <a:pt x="1335" y="856"/>
                      <a:pt x="1424" y="723"/>
                      <a:pt x="1513" y="589"/>
                    </a:cubicBezTo>
                    <a:cubicBezTo>
                      <a:pt x="1602" y="445"/>
                      <a:pt x="1713" y="300"/>
                      <a:pt x="1813" y="156"/>
                    </a:cubicBezTo>
                    <a:cubicBezTo>
                      <a:pt x="1858" y="112"/>
                      <a:pt x="1891" y="56"/>
                      <a:pt x="1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8"/>
              <p:cNvSpPr/>
              <p:nvPr/>
            </p:nvSpPr>
            <p:spPr>
              <a:xfrm>
                <a:off x="787381" y="1722235"/>
                <a:ext cx="18246" cy="55122"/>
              </a:xfrm>
              <a:custGeom>
                <a:avLst/>
                <a:gdLst/>
                <a:ahLst/>
                <a:cxnLst/>
                <a:rect l="l" t="t" r="r" b="b"/>
                <a:pathLst>
                  <a:path w="523" h="1580" extrusionOk="0">
                    <a:moveTo>
                      <a:pt x="490" y="0"/>
                    </a:moveTo>
                    <a:cubicBezTo>
                      <a:pt x="479" y="12"/>
                      <a:pt x="468" y="34"/>
                      <a:pt x="446" y="45"/>
                    </a:cubicBezTo>
                    <a:lnTo>
                      <a:pt x="446" y="56"/>
                    </a:lnTo>
                    <a:lnTo>
                      <a:pt x="446" y="201"/>
                    </a:lnTo>
                    <a:cubicBezTo>
                      <a:pt x="456" y="378"/>
                      <a:pt x="434" y="568"/>
                      <a:pt x="323" y="724"/>
                    </a:cubicBezTo>
                    <a:cubicBezTo>
                      <a:pt x="278" y="790"/>
                      <a:pt x="212" y="857"/>
                      <a:pt x="167" y="924"/>
                    </a:cubicBezTo>
                    <a:cubicBezTo>
                      <a:pt x="123" y="991"/>
                      <a:pt x="100" y="1068"/>
                      <a:pt x="90" y="1157"/>
                    </a:cubicBezTo>
                    <a:cubicBezTo>
                      <a:pt x="78" y="1258"/>
                      <a:pt x="67" y="1357"/>
                      <a:pt x="23" y="1458"/>
                    </a:cubicBezTo>
                    <a:cubicBezTo>
                      <a:pt x="11" y="1468"/>
                      <a:pt x="11" y="1480"/>
                      <a:pt x="1" y="1491"/>
                    </a:cubicBezTo>
                    <a:cubicBezTo>
                      <a:pt x="1" y="1502"/>
                      <a:pt x="1" y="1524"/>
                      <a:pt x="11" y="1547"/>
                    </a:cubicBezTo>
                    <a:lnTo>
                      <a:pt x="11" y="1580"/>
                    </a:lnTo>
                    <a:cubicBezTo>
                      <a:pt x="67" y="1513"/>
                      <a:pt x="112" y="1424"/>
                      <a:pt x="123" y="1335"/>
                    </a:cubicBezTo>
                    <a:cubicBezTo>
                      <a:pt x="145" y="1246"/>
                      <a:pt x="145" y="1157"/>
                      <a:pt x="167" y="1068"/>
                    </a:cubicBezTo>
                    <a:cubicBezTo>
                      <a:pt x="201" y="979"/>
                      <a:pt x="245" y="902"/>
                      <a:pt x="312" y="835"/>
                    </a:cubicBezTo>
                    <a:cubicBezTo>
                      <a:pt x="423" y="701"/>
                      <a:pt x="490" y="568"/>
                      <a:pt x="501" y="401"/>
                    </a:cubicBezTo>
                    <a:cubicBezTo>
                      <a:pt x="523" y="267"/>
                      <a:pt x="501" y="134"/>
                      <a:pt x="49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8"/>
              <p:cNvSpPr/>
              <p:nvPr/>
            </p:nvSpPr>
            <p:spPr>
              <a:xfrm>
                <a:off x="788148" y="1757926"/>
                <a:ext cx="15944" cy="29515"/>
              </a:xfrm>
              <a:custGeom>
                <a:avLst/>
                <a:gdLst/>
                <a:ahLst/>
                <a:cxnLst/>
                <a:rect l="l" t="t" r="r" b="b"/>
                <a:pathLst>
                  <a:path w="457" h="846" extrusionOk="0">
                    <a:moveTo>
                      <a:pt x="434" y="1"/>
                    </a:moveTo>
                    <a:cubicBezTo>
                      <a:pt x="412" y="112"/>
                      <a:pt x="379" y="212"/>
                      <a:pt x="345" y="312"/>
                    </a:cubicBezTo>
                    <a:cubicBezTo>
                      <a:pt x="301" y="423"/>
                      <a:pt x="223" y="501"/>
                      <a:pt x="145" y="579"/>
                    </a:cubicBezTo>
                    <a:cubicBezTo>
                      <a:pt x="101" y="635"/>
                      <a:pt x="45" y="679"/>
                      <a:pt x="1" y="735"/>
                    </a:cubicBezTo>
                    <a:lnTo>
                      <a:pt x="1" y="846"/>
                    </a:lnTo>
                    <a:cubicBezTo>
                      <a:pt x="45" y="779"/>
                      <a:pt x="112" y="712"/>
                      <a:pt x="179" y="646"/>
                    </a:cubicBezTo>
                    <a:cubicBezTo>
                      <a:pt x="246" y="568"/>
                      <a:pt x="323" y="501"/>
                      <a:pt x="379" y="413"/>
                    </a:cubicBezTo>
                    <a:cubicBezTo>
                      <a:pt x="412" y="346"/>
                      <a:pt x="434" y="267"/>
                      <a:pt x="457" y="201"/>
                    </a:cubicBezTo>
                    <a:cubicBezTo>
                      <a:pt x="446" y="134"/>
                      <a:pt x="434" y="67"/>
                      <a:pt x="4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8"/>
              <p:cNvSpPr/>
              <p:nvPr/>
            </p:nvSpPr>
            <p:spPr>
              <a:xfrm>
                <a:off x="786997" y="1772300"/>
                <a:ext cx="17095" cy="22537"/>
              </a:xfrm>
              <a:custGeom>
                <a:avLst/>
                <a:gdLst/>
                <a:ahLst/>
                <a:cxnLst/>
                <a:rect l="l" t="t" r="r" b="b"/>
                <a:pathLst>
                  <a:path w="490" h="646" extrusionOk="0">
                    <a:moveTo>
                      <a:pt x="490" y="1"/>
                    </a:moveTo>
                    <a:cubicBezTo>
                      <a:pt x="457" y="33"/>
                      <a:pt x="434" y="67"/>
                      <a:pt x="401" y="100"/>
                    </a:cubicBezTo>
                    <a:cubicBezTo>
                      <a:pt x="267" y="245"/>
                      <a:pt x="145" y="401"/>
                      <a:pt x="12" y="557"/>
                    </a:cubicBezTo>
                    <a:cubicBezTo>
                      <a:pt x="12" y="590"/>
                      <a:pt x="0" y="623"/>
                      <a:pt x="0" y="646"/>
                    </a:cubicBezTo>
                    <a:cubicBezTo>
                      <a:pt x="134" y="501"/>
                      <a:pt x="256" y="356"/>
                      <a:pt x="378" y="201"/>
                    </a:cubicBezTo>
                    <a:cubicBezTo>
                      <a:pt x="412" y="167"/>
                      <a:pt x="445" y="122"/>
                      <a:pt x="467" y="89"/>
                    </a:cubicBezTo>
                    <a:cubicBezTo>
                      <a:pt x="479" y="56"/>
                      <a:pt x="490" y="33"/>
                      <a:pt x="49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8"/>
              <p:cNvSpPr/>
              <p:nvPr/>
            </p:nvSpPr>
            <p:spPr>
              <a:xfrm>
                <a:off x="1859153" y="2101821"/>
                <a:ext cx="369005" cy="530744"/>
              </a:xfrm>
              <a:custGeom>
                <a:avLst/>
                <a:gdLst/>
                <a:ahLst/>
                <a:cxnLst/>
                <a:rect l="l" t="t" r="r" b="b"/>
                <a:pathLst>
                  <a:path w="10577" h="15213" extrusionOk="0">
                    <a:moveTo>
                      <a:pt x="442" y="0"/>
                    </a:moveTo>
                    <a:cubicBezTo>
                      <a:pt x="429" y="0"/>
                      <a:pt x="416" y="6"/>
                      <a:pt x="411" y="20"/>
                    </a:cubicBezTo>
                    <a:cubicBezTo>
                      <a:pt x="356" y="154"/>
                      <a:pt x="278" y="410"/>
                      <a:pt x="178" y="766"/>
                    </a:cubicBezTo>
                    <a:cubicBezTo>
                      <a:pt x="22" y="1355"/>
                      <a:pt x="0" y="1933"/>
                      <a:pt x="433" y="3146"/>
                    </a:cubicBezTo>
                    <a:cubicBezTo>
                      <a:pt x="868" y="4358"/>
                      <a:pt x="1268" y="4981"/>
                      <a:pt x="2057" y="6160"/>
                    </a:cubicBezTo>
                    <a:cubicBezTo>
                      <a:pt x="2847" y="7338"/>
                      <a:pt x="4427" y="8762"/>
                      <a:pt x="5717" y="9953"/>
                    </a:cubicBezTo>
                    <a:cubicBezTo>
                      <a:pt x="7007" y="11132"/>
                      <a:pt x="8275" y="12077"/>
                      <a:pt x="8664" y="12666"/>
                    </a:cubicBezTo>
                    <a:cubicBezTo>
                      <a:pt x="9064" y="13255"/>
                      <a:pt x="9042" y="13312"/>
                      <a:pt x="9165" y="14056"/>
                    </a:cubicBezTo>
                    <a:cubicBezTo>
                      <a:pt x="9287" y="14813"/>
                      <a:pt x="9843" y="15213"/>
                      <a:pt x="9843" y="15213"/>
                    </a:cubicBezTo>
                    <a:lnTo>
                      <a:pt x="10510" y="13512"/>
                    </a:lnTo>
                    <a:cubicBezTo>
                      <a:pt x="10510" y="13512"/>
                      <a:pt x="10577" y="13189"/>
                      <a:pt x="10555" y="12911"/>
                    </a:cubicBezTo>
                    <a:cubicBezTo>
                      <a:pt x="10544" y="12633"/>
                      <a:pt x="10399" y="12110"/>
                      <a:pt x="10232" y="11310"/>
                    </a:cubicBezTo>
                    <a:cubicBezTo>
                      <a:pt x="10077" y="10497"/>
                      <a:pt x="10176" y="10598"/>
                      <a:pt x="10132" y="9730"/>
                    </a:cubicBezTo>
                    <a:cubicBezTo>
                      <a:pt x="10087" y="8863"/>
                      <a:pt x="9598" y="8606"/>
                      <a:pt x="8953" y="7439"/>
                    </a:cubicBezTo>
                    <a:cubicBezTo>
                      <a:pt x="8308" y="6271"/>
                      <a:pt x="6362" y="4970"/>
                      <a:pt x="5450" y="4424"/>
                    </a:cubicBezTo>
                    <a:cubicBezTo>
                      <a:pt x="4526" y="3880"/>
                      <a:pt x="3492" y="2912"/>
                      <a:pt x="2903" y="2301"/>
                    </a:cubicBezTo>
                    <a:cubicBezTo>
                      <a:pt x="2302" y="1688"/>
                      <a:pt x="1256" y="1033"/>
                      <a:pt x="1056" y="888"/>
                    </a:cubicBezTo>
                    <a:cubicBezTo>
                      <a:pt x="690" y="632"/>
                      <a:pt x="534" y="243"/>
                      <a:pt x="489" y="32"/>
                    </a:cubicBezTo>
                    <a:cubicBezTo>
                      <a:pt x="483" y="12"/>
                      <a:pt x="461" y="0"/>
                      <a:pt x="44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8"/>
              <p:cNvSpPr/>
              <p:nvPr/>
            </p:nvSpPr>
            <p:spPr>
              <a:xfrm>
                <a:off x="2006592" y="2400918"/>
                <a:ext cx="197917" cy="228548"/>
              </a:xfrm>
              <a:custGeom>
                <a:avLst/>
                <a:gdLst/>
                <a:ahLst/>
                <a:cxnLst/>
                <a:rect l="l" t="t" r="r" b="b"/>
                <a:pathLst>
                  <a:path w="5673" h="6551" extrusionOk="0">
                    <a:moveTo>
                      <a:pt x="1" y="0"/>
                    </a:moveTo>
                    <a:lnTo>
                      <a:pt x="1" y="0"/>
                    </a:lnTo>
                    <a:cubicBezTo>
                      <a:pt x="78" y="67"/>
                      <a:pt x="145" y="122"/>
                      <a:pt x="211" y="189"/>
                    </a:cubicBezTo>
                    <a:cubicBezTo>
                      <a:pt x="423" y="312"/>
                      <a:pt x="634" y="423"/>
                      <a:pt x="846" y="523"/>
                    </a:cubicBezTo>
                    <a:cubicBezTo>
                      <a:pt x="1079" y="634"/>
                      <a:pt x="1324" y="735"/>
                      <a:pt x="1558" y="834"/>
                    </a:cubicBezTo>
                    <a:cubicBezTo>
                      <a:pt x="1791" y="935"/>
                      <a:pt x="2035" y="1024"/>
                      <a:pt x="2258" y="1146"/>
                    </a:cubicBezTo>
                    <a:cubicBezTo>
                      <a:pt x="2480" y="1279"/>
                      <a:pt x="2648" y="1446"/>
                      <a:pt x="2814" y="1635"/>
                    </a:cubicBezTo>
                    <a:cubicBezTo>
                      <a:pt x="2970" y="1802"/>
                      <a:pt x="3125" y="1991"/>
                      <a:pt x="3281" y="2169"/>
                    </a:cubicBezTo>
                    <a:cubicBezTo>
                      <a:pt x="3593" y="2536"/>
                      <a:pt x="3882" y="2914"/>
                      <a:pt x="4160" y="3293"/>
                    </a:cubicBezTo>
                    <a:cubicBezTo>
                      <a:pt x="4427" y="3659"/>
                      <a:pt x="4716" y="4037"/>
                      <a:pt x="4883" y="4438"/>
                    </a:cubicBezTo>
                    <a:cubicBezTo>
                      <a:pt x="4961" y="4638"/>
                      <a:pt x="5016" y="4850"/>
                      <a:pt x="5061" y="5050"/>
                    </a:cubicBezTo>
                    <a:cubicBezTo>
                      <a:pt x="5117" y="5272"/>
                      <a:pt x="5172" y="5483"/>
                      <a:pt x="5239" y="5695"/>
                    </a:cubicBezTo>
                    <a:cubicBezTo>
                      <a:pt x="5317" y="5984"/>
                      <a:pt x="5428" y="6296"/>
                      <a:pt x="5651" y="6551"/>
                    </a:cubicBezTo>
                    <a:lnTo>
                      <a:pt x="5673" y="6484"/>
                    </a:lnTo>
                    <a:cubicBezTo>
                      <a:pt x="5517" y="6296"/>
                      <a:pt x="5406" y="6062"/>
                      <a:pt x="5339" y="5851"/>
                    </a:cubicBezTo>
                    <a:cubicBezTo>
                      <a:pt x="5206" y="5439"/>
                      <a:pt x="5139" y="5028"/>
                      <a:pt x="5005" y="4616"/>
                    </a:cubicBezTo>
                    <a:cubicBezTo>
                      <a:pt x="4872" y="4215"/>
                      <a:pt x="4616" y="3837"/>
                      <a:pt x="4371" y="3471"/>
                    </a:cubicBezTo>
                    <a:cubicBezTo>
                      <a:pt x="4104" y="3092"/>
                      <a:pt x="3827" y="2725"/>
                      <a:pt x="3526" y="2358"/>
                    </a:cubicBezTo>
                    <a:cubicBezTo>
                      <a:pt x="3382" y="2180"/>
                      <a:pt x="3237" y="2002"/>
                      <a:pt x="3081" y="1825"/>
                    </a:cubicBezTo>
                    <a:cubicBezTo>
                      <a:pt x="2937" y="1647"/>
                      <a:pt x="2781" y="1469"/>
                      <a:pt x="2614" y="1313"/>
                    </a:cubicBezTo>
                    <a:cubicBezTo>
                      <a:pt x="2425" y="1146"/>
                      <a:pt x="2213" y="1024"/>
                      <a:pt x="1991" y="923"/>
                    </a:cubicBezTo>
                    <a:cubicBezTo>
                      <a:pt x="1746" y="824"/>
                      <a:pt x="1513" y="735"/>
                      <a:pt x="1279" y="634"/>
                    </a:cubicBezTo>
                    <a:cubicBezTo>
                      <a:pt x="846" y="445"/>
                      <a:pt x="412" y="2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8"/>
              <p:cNvSpPr/>
              <p:nvPr/>
            </p:nvSpPr>
            <p:spPr>
              <a:xfrm>
                <a:off x="1872341" y="2102518"/>
                <a:ext cx="353899" cy="439652"/>
              </a:xfrm>
              <a:custGeom>
                <a:avLst/>
                <a:gdLst/>
                <a:ahLst/>
                <a:cxnLst/>
                <a:rect l="l" t="t" r="r" b="b"/>
                <a:pathLst>
                  <a:path w="10144" h="12602" extrusionOk="0">
                    <a:moveTo>
                      <a:pt x="33" y="0"/>
                    </a:moveTo>
                    <a:cubicBezTo>
                      <a:pt x="22" y="22"/>
                      <a:pt x="11" y="45"/>
                      <a:pt x="0" y="78"/>
                    </a:cubicBezTo>
                    <a:cubicBezTo>
                      <a:pt x="67" y="457"/>
                      <a:pt x="278" y="845"/>
                      <a:pt x="534" y="1191"/>
                    </a:cubicBezTo>
                    <a:cubicBezTo>
                      <a:pt x="935" y="1713"/>
                      <a:pt x="1491" y="2147"/>
                      <a:pt x="2035" y="2547"/>
                    </a:cubicBezTo>
                    <a:cubicBezTo>
                      <a:pt x="2647" y="2992"/>
                      <a:pt x="3259" y="3437"/>
                      <a:pt x="3849" y="3904"/>
                    </a:cubicBezTo>
                    <a:cubicBezTo>
                      <a:pt x="4438" y="4372"/>
                      <a:pt x="5027" y="4861"/>
                      <a:pt x="5606" y="5350"/>
                    </a:cubicBezTo>
                    <a:cubicBezTo>
                      <a:pt x="6184" y="5840"/>
                      <a:pt x="6773" y="6317"/>
                      <a:pt x="7319" y="6829"/>
                    </a:cubicBezTo>
                    <a:cubicBezTo>
                      <a:pt x="7852" y="7330"/>
                      <a:pt x="8286" y="7886"/>
                      <a:pt x="8676" y="8464"/>
                    </a:cubicBezTo>
                    <a:cubicBezTo>
                      <a:pt x="8853" y="8742"/>
                      <a:pt x="9054" y="9021"/>
                      <a:pt x="9187" y="9310"/>
                    </a:cubicBezTo>
                    <a:cubicBezTo>
                      <a:pt x="9321" y="9577"/>
                      <a:pt x="9376" y="9866"/>
                      <a:pt x="9387" y="10143"/>
                    </a:cubicBezTo>
                    <a:cubicBezTo>
                      <a:pt x="9410" y="10410"/>
                      <a:pt x="9410" y="10677"/>
                      <a:pt x="9443" y="10944"/>
                    </a:cubicBezTo>
                    <a:cubicBezTo>
                      <a:pt x="9465" y="11178"/>
                      <a:pt x="9532" y="11411"/>
                      <a:pt x="9620" y="11634"/>
                    </a:cubicBezTo>
                    <a:cubicBezTo>
                      <a:pt x="9766" y="11968"/>
                      <a:pt x="9954" y="12291"/>
                      <a:pt x="10144" y="12602"/>
                    </a:cubicBezTo>
                    <a:cubicBezTo>
                      <a:pt x="10132" y="12546"/>
                      <a:pt x="10121" y="12479"/>
                      <a:pt x="10099" y="12412"/>
                    </a:cubicBezTo>
                    <a:cubicBezTo>
                      <a:pt x="10021" y="12279"/>
                      <a:pt x="9943" y="12145"/>
                      <a:pt x="9877" y="12012"/>
                    </a:cubicBezTo>
                    <a:cubicBezTo>
                      <a:pt x="9754" y="11790"/>
                      <a:pt x="9654" y="11567"/>
                      <a:pt x="9588" y="11345"/>
                    </a:cubicBezTo>
                    <a:cubicBezTo>
                      <a:pt x="9499" y="11078"/>
                      <a:pt x="9476" y="10822"/>
                      <a:pt x="9465" y="10566"/>
                    </a:cubicBezTo>
                    <a:cubicBezTo>
                      <a:pt x="9454" y="10299"/>
                      <a:pt x="9454" y="10044"/>
                      <a:pt x="9398" y="9788"/>
                    </a:cubicBezTo>
                    <a:cubicBezTo>
                      <a:pt x="9343" y="9498"/>
                      <a:pt x="9220" y="9231"/>
                      <a:pt x="9064" y="8965"/>
                    </a:cubicBezTo>
                    <a:cubicBezTo>
                      <a:pt x="8876" y="8675"/>
                      <a:pt x="8686" y="8398"/>
                      <a:pt x="8498" y="8109"/>
                    </a:cubicBezTo>
                    <a:cubicBezTo>
                      <a:pt x="8308" y="7830"/>
                      <a:pt x="8108" y="7563"/>
                      <a:pt x="7885" y="7296"/>
                    </a:cubicBezTo>
                    <a:cubicBezTo>
                      <a:pt x="7408" y="6752"/>
                      <a:pt x="6818" y="6285"/>
                      <a:pt x="6251" y="5806"/>
                    </a:cubicBezTo>
                    <a:cubicBezTo>
                      <a:pt x="5094" y="4805"/>
                      <a:pt x="3915" y="3826"/>
                      <a:pt x="2658" y="2914"/>
                    </a:cubicBezTo>
                    <a:cubicBezTo>
                      <a:pt x="1602" y="2158"/>
                      <a:pt x="322" y="1324"/>
                      <a:pt x="55" y="134"/>
                    </a:cubicBezTo>
                    <a:cubicBezTo>
                      <a:pt x="45" y="89"/>
                      <a:pt x="45" y="45"/>
                      <a:pt x="3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8"/>
              <p:cNvSpPr/>
              <p:nvPr/>
            </p:nvSpPr>
            <p:spPr>
              <a:xfrm>
                <a:off x="1908800" y="2282961"/>
                <a:ext cx="302300" cy="330210"/>
              </a:xfrm>
              <a:custGeom>
                <a:avLst/>
                <a:gdLst/>
                <a:ahLst/>
                <a:cxnLst/>
                <a:rect l="l" t="t" r="r" b="b"/>
                <a:pathLst>
                  <a:path w="8665" h="9465" extrusionOk="0">
                    <a:moveTo>
                      <a:pt x="1" y="0"/>
                    </a:moveTo>
                    <a:lnTo>
                      <a:pt x="1" y="0"/>
                    </a:lnTo>
                    <a:cubicBezTo>
                      <a:pt x="45" y="67"/>
                      <a:pt x="90" y="144"/>
                      <a:pt x="134" y="211"/>
                    </a:cubicBezTo>
                    <a:cubicBezTo>
                      <a:pt x="523" y="589"/>
                      <a:pt x="857" y="1001"/>
                      <a:pt x="1246" y="1368"/>
                    </a:cubicBezTo>
                    <a:cubicBezTo>
                      <a:pt x="1657" y="1768"/>
                      <a:pt x="2125" y="2124"/>
                      <a:pt x="2614" y="2458"/>
                    </a:cubicBezTo>
                    <a:cubicBezTo>
                      <a:pt x="3103" y="2792"/>
                      <a:pt x="3615" y="3103"/>
                      <a:pt x="4127" y="3414"/>
                    </a:cubicBezTo>
                    <a:cubicBezTo>
                      <a:pt x="4383" y="3570"/>
                      <a:pt x="4650" y="3726"/>
                      <a:pt x="4905" y="3882"/>
                    </a:cubicBezTo>
                    <a:cubicBezTo>
                      <a:pt x="5150" y="4037"/>
                      <a:pt x="5395" y="4193"/>
                      <a:pt x="5595" y="4405"/>
                    </a:cubicBezTo>
                    <a:cubicBezTo>
                      <a:pt x="5795" y="4616"/>
                      <a:pt x="5918" y="4860"/>
                      <a:pt x="6062" y="5094"/>
                    </a:cubicBezTo>
                    <a:cubicBezTo>
                      <a:pt x="6207" y="5327"/>
                      <a:pt x="6373" y="5550"/>
                      <a:pt x="6551" y="5784"/>
                    </a:cubicBezTo>
                    <a:cubicBezTo>
                      <a:pt x="6907" y="6239"/>
                      <a:pt x="7263" y="6707"/>
                      <a:pt x="7597" y="7185"/>
                    </a:cubicBezTo>
                    <a:cubicBezTo>
                      <a:pt x="7752" y="7418"/>
                      <a:pt x="7920" y="7652"/>
                      <a:pt x="8064" y="7897"/>
                    </a:cubicBezTo>
                    <a:cubicBezTo>
                      <a:pt x="8209" y="8130"/>
                      <a:pt x="8331" y="8375"/>
                      <a:pt x="8409" y="8620"/>
                    </a:cubicBezTo>
                    <a:cubicBezTo>
                      <a:pt x="8476" y="8887"/>
                      <a:pt x="8509" y="9198"/>
                      <a:pt x="8632" y="9465"/>
                    </a:cubicBezTo>
                    <a:lnTo>
                      <a:pt x="8664" y="9398"/>
                    </a:lnTo>
                    <a:cubicBezTo>
                      <a:pt x="8575" y="9198"/>
                      <a:pt x="8543" y="8987"/>
                      <a:pt x="8498" y="8775"/>
                    </a:cubicBezTo>
                    <a:cubicBezTo>
                      <a:pt x="8454" y="8542"/>
                      <a:pt x="8365" y="8320"/>
                      <a:pt x="8242" y="8086"/>
                    </a:cubicBezTo>
                    <a:cubicBezTo>
                      <a:pt x="8120" y="7853"/>
                      <a:pt x="7964" y="7619"/>
                      <a:pt x="7819" y="7385"/>
                    </a:cubicBezTo>
                    <a:cubicBezTo>
                      <a:pt x="7497" y="6907"/>
                      <a:pt x="7163" y="6440"/>
                      <a:pt x="6807" y="5984"/>
                    </a:cubicBezTo>
                    <a:cubicBezTo>
                      <a:pt x="6630" y="5762"/>
                      <a:pt x="6452" y="5539"/>
                      <a:pt x="6296" y="5305"/>
                    </a:cubicBezTo>
                    <a:cubicBezTo>
                      <a:pt x="6140" y="5072"/>
                      <a:pt x="6017" y="4838"/>
                      <a:pt x="5862" y="4616"/>
                    </a:cubicBezTo>
                    <a:cubicBezTo>
                      <a:pt x="5706" y="4393"/>
                      <a:pt x="5517" y="4205"/>
                      <a:pt x="5283" y="4049"/>
                    </a:cubicBezTo>
                    <a:cubicBezTo>
                      <a:pt x="5061" y="3882"/>
                      <a:pt x="4816" y="3737"/>
                      <a:pt x="4572" y="3592"/>
                    </a:cubicBezTo>
                    <a:cubicBezTo>
                      <a:pt x="4060" y="3292"/>
                      <a:pt x="3538" y="2992"/>
                      <a:pt x="3037" y="2670"/>
                    </a:cubicBezTo>
                    <a:cubicBezTo>
                      <a:pt x="2537" y="2336"/>
                      <a:pt x="2047" y="1991"/>
                      <a:pt x="1602" y="1613"/>
                    </a:cubicBezTo>
                    <a:cubicBezTo>
                      <a:pt x="1146" y="1224"/>
                      <a:pt x="779" y="779"/>
                      <a:pt x="367" y="356"/>
                    </a:cubicBezTo>
                    <a:cubicBezTo>
                      <a:pt x="256" y="233"/>
                      <a:pt x="134" y="12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8"/>
              <p:cNvSpPr/>
              <p:nvPr/>
            </p:nvSpPr>
            <p:spPr>
              <a:xfrm>
                <a:off x="1866480" y="2122300"/>
                <a:ext cx="360911" cy="445478"/>
              </a:xfrm>
              <a:custGeom>
                <a:avLst/>
                <a:gdLst/>
                <a:ahLst/>
                <a:cxnLst/>
                <a:rect l="l" t="t" r="r" b="b"/>
                <a:pathLst>
                  <a:path w="10345" h="12769" extrusionOk="0">
                    <a:moveTo>
                      <a:pt x="13" y="1"/>
                    </a:moveTo>
                    <a:cubicBezTo>
                      <a:pt x="13" y="23"/>
                      <a:pt x="1" y="45"/>
                      <a:pt x="1" y="67"/>
                    </a:cubicBezTo>
                    <a:cubicBezTo>
                      <a:pt x="312" y="790"/>
                      <a:pt x="947" y="1447"/>
                      <a:pt x="1592" y="2025"/>
                    </a:cubicBezTo>
                    <a:cubicBezTo>
                      <a:pt x="2526" y="2848"/>
                      <a:pt x="3516" y="3604"/>
                      <a:pt x="4472" y="4394"/>
                    </a:cubicBezTo>
                    <a:cubicBezTo>
                      <a:pt x="5451" y="5194"/>
                      <a:pt x="6397" y="6029"/>
                      <a:pt x="7220" y="6941"/>
                    </a:cubicBezTo>
                    <a:cubicBezTo>
                      <a:pt x="7631" y="7408"/>
                      <a:pt x="8020" y="7886"/>
                      <a:pt x="8332" y="8398"/>
                    </a:cubicBezTo>
                    <a:cubicBezTo>
                      <a:pt x="8510" y="8664"/>
                      <a:pt x="8632" y="8943"/>
                      <a:pt x="8721" y="9232"/>
                    </a:cubicBezTo>
                    <a:cubicBezTo>
                      <a:pt x="8810" y="9510"/>
                      <a:pt x="8888" y="9788"/>
                      <a:pt x="9010" y="10055"/>
                    </a:cubicBezTo>
                    <a:cubicBezTo>
                      <a:pt x="9255" y="10611"/>
                      <a:pt x="9578" y="11145"/>
                      <a:pt x="9855" y="11701"/>
                    </a:cubicBezTo>
                    <a:cubicBezTo>
                      <a:pt x="10022" y="12057"/>
                      <a:pt x="10178" y="12413"/>
                      <a:pt x="10322" y="12769"/>
                    </a:cubicBezTo>
                    <a:cubicBezTo>
                      <a:pt x="10334" y="12725"/>
                      <a:pt x="10334" y="12668"/>
                      <a:pt x="10345" y="12613"/>
                    </a:cubicBezTo>
                    <a:cubicBezTo>
                      <a:pt x="10267" y="12435"/>
                      <a:pt x="10200" y="12268"/>
                      <a:pt x="10122" y="12090"/>
                    </a:cubicBezTo>
                    <a:cubicBezTo>
                      <a:pt x="10000" y="11823"/>
                      <a:pt x="9867" y="11556"/>
                      <a:pt x="9722" y="11279"/>
                    </a:cubicBezTo>
                    <a:cubicBezTo>
                      <a:pt x="9578" y="11000"/>
                      <a:pt x="9422" y="10733"/>
                      <a:pt x="9277" y="10456"/>
                    </a:cubicBezTo>
                    <a:cubicBezTo>
                      <a:pt x="9133" y="10177"/>
                      <a:pt x="9010" y="9899"/>
                      <a:pt x="8921" y="9610"/>
                    </a:cubicBezTo>
                    <a:cubicBezTo>
                      <a:pt x="8832" y="9332"/>
                      <a:pt x="8765" y="9054"/>
                      <a:pt x="8632" y="8776"/>
                    </a:cubicBezTo>
                    <a:cubicBezTo>
                      <a:pt x="8399" y="8264"/>
                      <a:pt x="8009" y="7764"/>
                      <a:pt x="7631" y="7297"/>
                    </a:cubicBezTo>
                    <a:cubicBezTo>
                      <a:pt x="6852" y="6363"/>
                      <a:pt x="5918" y="5517"/>
                      <a:pt x="4961" y="4705"/>
                    </a:cubicBezTo>
                    <a:cubicBezTo>
                      <a:pt x="3994" y="3904"/>
                      <a:pt x="2993" y="3126"/>
                      <a:pt x="2025" y="2314"/>
                    </a:cubicBezTo>
                    <a:cubicBezTo>
                      <a:pt x="1236" y="1647"/>
                      <a:pt x="391" y="891"/>
                      <a:pt x="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8"/>
              <p:cNvSpPr/>
              <p:nvPr/>
            </p:nvSpPr>
            <p:spPr>
              <a:xfrm>
                <a:off x="1861840" y="2141314"/>
                <a:ext cx="360109" cy="448200"/>
              </a:xfrm>
              <a:custGeom>
                <a:avLst/>
                <a:gdLst/>
                <a:ahLst/>
                <a:cxnLst/>
                <a:rect l="l" t="t" r="r" b="b"/>
                <a:pathLst>
                  <a:path w="10322" h="12847" extrusionOk="0">
                    <a:moveTo>
                      <a:pt x="23" y="0"/>
                    </a:moveTo>
                    <a:cubicBezTo>
                      <a:pt x="23" y="45"/>
                      <a:pt x="12" y="79"/>
                      <a:pt x="12" y="112"/>
                    </a:cubicBezTo>
                    <a:cubicBezTo>
                      <a:pt x="235" y="368"/>
                      <a:pt x="468" y="612"/>
                      <a:pt x="712" y="846"/>
                    </a:cubicBezTo>
                    <a:cubicBezTo>
                      <a:pt x="935" y="1057"/>
                      <a:pt x="1157" y="1258"/>
                      <a:pt x="1369" y="1468"/>
                    </a:cubicBezTo>
                    <a:cubicBezTo>
                      <a:pt x="1614" y="1713"/>
                      <a:pt x="1847" y="1969"/>
                      <a:pt x="2081" y="2202"/>
                    </a:cubicBezTo>
                    <a:cubicBezTo>
                      <a:pt x="2325" y="2459"/>
                      <a:pt x="2592" y="2703"/>
                      <a:pt x="2870" y="2926"/>
                    </a:cubicBezTo>
                    <a:cubicBezTo>
                      <a:pt x="3149" y="3137"/>
                      <a:pt x="3438" y="3349"/>
                      <a:pt x="3715" y="3559"/>
                    </a:cubicBezTo>
                    <a:cubicBezTo>
                      <a:pt x="4795" y="4360"/>
                      <a:pt x="5818" y="5228"/>
                      <a:pt x="6652" y="6218"/>
                    </a:cubicBezTo>
                    <a:cubicBezTo>
                      <a:pt x="7086" y="6730"/>
                      <a:pt x="7442" y="7286"/>
                      <a:pt x="7786" y="7842"/>
                    </a:cubicBezTo>
                    <a:cubicBezTo>
                      <a:pt x="8120" y="8386"/>
                      <a:pt x="8443" y="8920"/>
                      <a:pt x="8754" y="9476"/>
                    </a:cubicBezTo>
                    <a:cubicBezTo>
                      <a:pt x="8910" y="9755"/>
                      <a:pt x="9066" y="10032"/>
                      <a:pt x="9210" y="10311"/>
                    </a:cubicBezTo>
                    <a:cubicBezTo>
                      <a:pt x="8865" y="9844"/>
                      <a:pt x="8443" y="9421"/>
                      <a:pt x="8097" y="8965"/>
                    </a:cubicBezTo>
                    <a:cubicBezTo>
                      <a:pt x="7719" y="8465"/>
                      <a:pt x="7430" y="7931"/>
                      <a:pt x="7064" y="7430"/>
                    </a:cubicBezTo>
                    <a:cubicBezTo>
                      <a:pt x="6708" y="6952"/>
                      <a:pt x="6307" y="6496"/>
                      <a:pt x="5851" y="6085"/>
                    </a:cubicBezTo>
                    <a:cubicBezTo>
                      <a:pt x="5373" y="5662"/>
                      <a:pt x="4850" y="5284"/>
                      <a:pt x="4327" y="4906"/>
                    </a:cubicBezTo>
                    <a:cubicBezTo>
                      <a:pt x="4071" y="4716"/>
                      <a:pt x="3816" y="4516"/>
                      <a:pt x="3571" y="4305"/>
                    </a:cubicBezTo>
                    <a:cubicBezTo>
                      <a:pt x="3337" y="4093"/>
                      <a:pt x="3115" y="3860"/>
                      <a:pt x="2915" y="3615"/>
                    </a:cubicBezTo>
                    <a:cubicBezTo>
                      <a:pt x="2704" y="3381"/>
                      <a:pt x="2503" y="3137"/>
                      <a:pt x="2269" y="2914"/>
                    </a:cubicBezTo>
                    <a:cubicBezTo>
                      <a:pt x="2047" y="2703"/>
                      <a:pt x="1802" y="2492"/>
                      <a:pt x="1558" y="2291"/>
                    </a:cubicBezTo>
                    <a:cubicBezTo>
                      <a:pt x="1324" y="2081"/>
                      <a:pt x="1080" y="1880"/>
                      <a:pt x="868" y="1658"/>
                    </a:cubicBezTo>
                    <a:cubicBezTo>
                      <a:pt x="646" y="1424"/>
                      <a:pt x="457" y="1179"/>
                      <a:pt x="290" y="924"/>
                    </a:cubicBezTo>
                    <a:cubicBezTo>
                      <a:pt x="190" y="768"/>
                      <a:pt x="89" y="612"/>
                      <a:pt x="1" y="445"/>
                    </a:cubicBezTo>
                    <a:lnTo>
                      <a:pt x="1" y="568"/>
                    </a:lnTo>
                    <a:cubicBezTo>
                      <a:pt x="134" y="801"/>
                      <a:pt x="279" y="1024"/>
                      <a:pt x="445" y="1246"/>
                    </a:cubicBezTo>
                    <a:cubicBezTo>
                      <a:pt x="623" y="1480"/>
                      <a:pt x="835" y="1702"/>
                      <a:pt x="1058" y="1913"/>
                    </a:cubicBezTo>
                    <a:cubicBezTo>
                      <a:pt x="1513" y="2348"/>
                      <a:pt x="2025" y="2736"/>
                      <a:pt x="2459" y="3193"/>
                    </a:cubicBezTo>
                    <a:cubicBezTo>
                      <a:pt x="2681" y="3426"/>
                      <a:pt x="2882" y="3671"/>
                      <a:pt x="3092" y="3915"/>
                    </a:cubicBezTo>
                    <a:cubicBezTo>
                      <a:pt x="3304" y="4149"/>
                      <a:pt x="3537" y="4360"/>
                      <a:pt x="3794" y="4572"/>
                    </a:cubicBezTo>
                    <a:cubicBezTo>
                      <a:pt x="4294" y="4983"/>
                      <a:pt x="4839" y="5339"/>
                      <a:pt x="5351" y="5751"/>
                    </a:cubicBezTo>
                    <a:cubicBezTo>
                      <a:pt x="5840" y="6140"/>
                      <a:pt x="6285" y="6574"/>
                      <a:pt x="6674" y="7041"/>
                    </a:cubicBezTo>
                    <a:cubicBezTo>
                      <a:pt x="7086" y="7530"/>
                      <a:pt x="7397" y="8053"/>
                      <a:pt x="7731" y="8564"/>
                    </a:cubicBezTo>
                    <a:cubicBezTo>
                      <a:pt x="7897" y="8821"/>
                      <a:pt x="8075" y="9065"/>
                      <a:pt x="8275" y="9298"/>
                    </a:cubicBezTo>
                    <a:cubicBezTo>
                      <a:pt x="8476" y="9543"/>
                      <a:pt x="8687" y="9766"/>
                      <a:pt x="8888" y="10010"/>
                    </a:cubicBezTo>
                    <a:cubicBezTo>
                      <a:pt x="9121" y="10289"/>
                      <a:pt x="9321" y="10578"/>
                      <a:pt x="9499" y="10878"/>
                    </a:cubicBezTo>
                    <a:cubicBezTo>
                      <a:pt x="9666" y="11211"/>
                      <a:pt x="9822" y="11534"/>
                      <a:pt x="9955" y="11868"/>
                    </a:cubicBezTo>
                    <a:cubicBezTo>
                      <a:pt x="10077" y="12190"/>
                      <a:pt x="10166" y="12513"/>
                      <a:pt x="10255" y="12847"/>
                    </a:cubicBezTo>
                    <a:lnTo>
                      <a:pt x="10289" y="12758"/>
                    </a:lnTo>
                    <a:cubicBezTo>
                      <a:pt x="10267" y="12702"/>
                      <a:pt x="10255" y="12647"/>
                      <a:pt x="10244" y="12602"/>
                    </a:cubicBezTo>
                    <a:lnTo>
                      <a:pt x="10244" y="12602"/>
                    </a:lnTo>
                    <a:cubicBezTo>
                      <a:pt x="10255" y="12647"/>
                      <a:pt x="10277" y="12691"/>
                      <a:pt x="10289" y="12736"/>
                    </a:cubicBezTo>
                    <a:lnTo>
                      <a:pt x="10322" y="12657"/>
                    </a:lnTo>
                    <a:cubicBezTo>
                      <a:pt x="10222" y="12357"/>
                      <a:pt x="10111" y="12046"/>
                      <a:pt x="9978" y="11745"/>
                    </a:cubicBezTo>
                    <a:cubicBezTo>
                      <a:pt x="9866" y="11445"/>
                      <a:pt x="9733" y="11145"/>
                      <a:pt x="9577" y="10856"/>
                    </a:cubicBezTo>
                    <a:cubicBezTo>
                      <a:pt x="9421" y="10544"/>
                      <a:pt x="9254" y="10233"/>
                      <a:pt x="9088" y="9921"/>
                    </a:cubicBezTo>
                    <a:cubicBezTo>
                      <a:pt x="8799" y="9387"/>
                      <a:pt x="8487" y="8865"/>
                      <a:pt x="8176" y="8342"/>
                    </a:cubicBezTo>
                    <a:cubicBezTo>
                      <a:pt x="7853" y="7786"/>
                      <a:pt x="7519" y="7241"/>
                      <a:pt x="7141" y="6707"/>
                    </a:cubicBezTo>
                    <a:cubicBezTo>
                      <a:pt x="6407" y="5695"/>
                      <a:pt x="5450" y="4805"/>
                      <a:pt x="4427" y="4004"/>
                    </a:cubicBezTo>
                    <a:cubicBezTo>
                      <a:pt x="3893" y="3582"/>
                      <a:pt x="3326" y="3193"/>
                      <a:pt x="2803" y="2759"/>
                    </a:cubicBezTo>
                    <a:cubicBezTo>
                      <a:pt x="2269" y="2325"/>
                      <a:pt x="1836" y="1824"/>
                      <a:pt x="1357" y="1347"/>
                    </a:cubicBezTo>
                    <a:cubicBezTo>
                      <a:pt x="935" y="935"/>
                      <a:pt x="501" y="546"/>
                      <a:pt x="112" y="112"/>
                    </a:cubicBezTo>
                    <a:cubicBezTo>
                      <a:pt x="79" y="79"/>
                      <a:pt x="57" y="34"/>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8"/>
              <p:cNvSpPr/>
              <p:nvPr/>
            </p:nvSpPr>
            <p:spPr>
              <a:xfrm>
                <a:off x="1877749" y="2221243"/>
                <a:ext cx="339560" cy="376401"/>
              </a:xfrm>
              <a:custGeom>
                <a:avLst/>
                <a:gdLst/>
                <a:ahLst/>
                <a:cxnLst/>
                <a:rect l="l" t="t" r="r" b="b"/>
                <a:pathLst>
                  <a:path w="9733" h="10789" extrusionOk="0">
                    <a:moveTo>
                      <a:pt x="1" y="0"/>
                    </a:moveTo>
                    <a:lnTo>
                      <a:pt x="1" y="0"/>
                    </a:lnTo>
                    <a:cubicBezTo>
                      <a:pt x="23" y="67"/>
                      <a:pt x="56" y="123"/>
                      <a:pt x="78" y="190"/>
                    </a:cubicBezTo>
                    <a:cubicBezTo>
                      <a:pt x="412" y="568"/>
                      <a:pt x="768" y="935"/>
                      <a:pt x="1135" y="1291"/>
                    </a:cubicBezTo>
                    <a:cubicBezTo>
                      <a:pt x="1536" y="1680"/>
                      <a:pt x="1936" y="2081"/>
                      <a:pt x="2370" y="2459"/>
                    </a:cubicBezTo>
                    <a:cubicBezTo>
                      <a:pt x="2814" y="2848"/>
                      <a:pt x="3326" y="3171"/>
                      <a:pt x="3827" y="3515"/>
                    </a:cubicBezTo>
                    <a:cubicBezTo>
                      <a:pt x="4316" y="3860"/>
                      <a:pt x="4772" y="4249"/>
                      <a:pt x="5206" y="4639"/>
                    </a:cubicBezTo>
                    <a:cubicBezTo>
                      <a:pt x="5639" y="5028"/>
                      <a:pt x="6062" y="5428"/>
                      <a:pt x="6462" y="5840"/>
                    </a:cubicBezTo>
                    <a:cubicBezTo>
                      <a:pt x="6863" y="6240"/>
                      <a:pt x="7241" y="6663"/>
                      <a:pt x="7586" y="7096"/>
                    </a:cubicBezTo>
                    <a:cubicBezTo>
                      <a:pt x="7898" y="7508"/>
                      <a:pt x="8187" y="7942"/>
                      <a:pt x="8454" y="8376"/>
                    </a:cubicBezTo>
                    <a:cubicBezTo>
                      <a:pt x="8932" y="9165"/>
                      <a:pt x="9321" y="9977"/>
                      <a:pt x="9699" y="10789"/>
                    </a:cubicBezTo>
                    <a:lnTo>
                      <a:pt x="9732" y="10722"/>
                    </a:lnTo>
                    <a:cubicBezTo>
                      <a:pt x="9410" y="10033"/>
                      <a:pt x="9087" y="9355"/>
                      <a:pt x="8709" y="8687"/>
                    </a:cubicBezTo>
                    <a:cubicBezTo>
                      <a:pt x="8198" y="7786"/>
                      <a:pt x="7597" y="6930"/>
                      <a:pt x="6852" y="6129"/>
                    </a:cubicBezTo>
                    <a:cubicBezTo>
                      <a:pt x="6462" y="5717"/>
                      <a:pt x="6051" y="5317"/>
                      <a:pt x="5617" y="4928"/>
                    </a:cubicBezTo>
                    <a:cubicBezTo>
                      <a:pt x="5195" y="4528"/>
                      <a:pt x="4750" y="4127"/>
                      <a:pt x="4283" y="3760"/>
                    </a:cubicBezTo>
                    <a:cubicBezTo>
                      <a:pt x="3805" y="3393"/>
                      <a:pt x="3282" y="3092"/>
                      <a:pt x="2804" y="2726"/>
                    </a:cubicBezTo>
                    <a:cubicBezTo>
                      <a:pt x="2337" y="2370"/>
                      <a:pt x="1925" y="1958"/>
                      <a:pt x="1514" y="1558"/>
                    </a:cubicBezTo>
                    <a:cubicBezTo>
                      <a:pt x="980" y="1046"/>
                      <a:pt x="468" y="534"/>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8"/>
              <p:cNvSpPr/>
              <p:nvPr/>
            </p:nvSpPr>
            <p:spPr>
              <a:xfrm>
                <a:off x="1955376" y="2177424"/>
                <a:ext cx="272436" cy="397369"/>
              </a:xfrm>
              <a:custGeom>
                <a:avLst/>
                <a:gdLst/>
                <a:ahLst/>
                <a:cxnLst/>
                <a:rect l="l" t="t" r="r" b="b"/>
                <a:pathLst>
                  <a:path w="7809" h="11390" extrusionOk="0">
                    <a:moveTo>
                      <a:pt x="0" y="0"/>
                    </a:moveTo>
                    <a:lnTo>
                      <a:pt x="0" y="0"/>
                    </a:lnTo>
                    <a:cubicBezTo>
                      <a:pt x="33" y="300"/>
                      <a:pt x="122" y="712"/>
                      <a:pt x="300" y="1190"/>
                    </a:cubicBezTo>
                    <a:cubicBezTo>
                      <a:pt x="678" y="2158"/>
                      <a:pt x="1568" y="2235"/>
                      <a:pt x="2591" y="3058"/>
                    </a:cubicBezTo>
                    <a:cubicBezTo>
                      <a:pt x="3615" y="3881"/>
                      <a:pt x="3804" y="4204"/>
                      <a:pt x="4616" y="4916"/>
                    </a:cubicBezTo>
                    <a:cubicBezTo>
                      <a:pt x="5439" y="5616"/>
                      <a:pt x="5606" y="6429"/>
                      <a:pt x="5806" y="7485"/>
                    </a:cubicBezTo>
                    <a:cubicBezTo>
                      <a:pt x="6006" y="8542"/>
                      <a:pt x="5706" y="8297"/>
                      <a:pt x="6017" y="9376"/>
                    </a:cubicBezTo>
                    <a:cubicBezTo>
                      <a:pt x="6328" y="10455"/>
                      <a:pt x="7586" y="11389"/>
                      <a:pt x="7586" y="11389"/>
                    </a:cubicBezTo>
                    <a:lnTo>
                      <a:pt x="7797" y="10955"/>
                    </a:lnTo>
                    <a:cubicBezTo>
                      <a:pt x="7808" y="10888"/>
                      <a:pt x="7808" y="10811"/>
                      <a:pt x="7797" y="10744"/>
                    </a:cubicBezTo>
                    <a:cubicBezTo>
                      <a:pt x="7786" y="10466"/>
                      <a:pt x="7641" y="9943"/>
                      <a:pt x="7474" y="9143"/>
                    </a:cubicBezTo>
                    <a:cubicBezTo>
                      <a:pt x="7319" y="8330"/>
                      <a:pt x="7418" y="8431"/>
                      <a:pt x="7374" y="7563"/>
                    </a:cubicBezTo>
                    <a:cubicBezTo>
                      <a:pt x="7329" y="6696"/>
                      <a:pt x="6840" y="6439"/>
                      <a:pt x="6195" y="5272"/>
                    </a:cubicBezTo>
                    <a:cubicBezTo>
                      <a:pt x="5550" y="4104"/>
                      <a:pt x="3604" y="2803"/>
                      <a:pt x="2692" y="2257"/>
                    </a:cubicBezTo>
                    <a:cubicBezTo>
                      <a:pt x="1768" y="1713"/>
                      <a:pt x="734" y="745"/>
                      <a:pt x="145" y="134"/>
                    </a:cubicBezTo>
                    <a:cubicBezTo>
                      <a:pt x="100" y="89"/>
                      <a:pt x="56" y="45"/>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8"/>
              <p:cNvSpPr/>
              <p:nvPr/>
            </p:nvSpPr>
            <p:spPr>
              <a:xfrm>
                <a:off x="1960016" y="2200694"/>
                <a:ext cx="266227" cy="341479"/>
              </a:xfrm>
              <a:custGeom>
                <a:avLst/>
                <a:gdLst/>
                <a:ahLst/>
                <a:cxnLst/>
                <a:rect l="l" t="t" r="r" b="b"/>
                <a:pathLst>
                  <a:path w="7631" h="9788" extrusionOk="0">
                    <a:moveTo>
                      <a:pt x="1" y="0"/>
                    </a:moveTo>
                    <a:lnTo>
                      <a:pt x="34" y="100"/>
                    </a:lnTo>
                    <a:cubicBezTo>
                      <a:pt x="468" y="423"/>
                      <a:pt x="901" y="745"/>
                      <a:pt x="1336" y="1090"/>
                    </a:cubicBezTo>
                    <a:cubicBezTo>
                      <a:pt x="1925" y="1558"/>
                      <a:pt x="2514" y="2047"/>
                      <a:pt x="3093" y="2536"/>
                    </a:cubicBezTo>
                    <a:cubicBezTo>
                      <a:pt x="3671" y="3026"/>
                      <a:pt x="4260" y="3503"/>
                      <a:pt x="4806" y="4015"/>
                    </a:cubicBezTo>
                    <a:cubicBezTo>
                      <a:pt x="5339" y="4516"/>
                      <a:pt x="5773" y="5072"/>
                      <a:pt x="6163" y="5650"/>
                    </a:cubicBezTo>
                    <a:cubicBezTo>
                      <a:pt x="6340" y="5928"/>
                      <a:pt x="6541" y="6207"/>
                      <a:pt x="6674" y="6496"/>
                    </a:cubicBezTo>
                    <a:cubicBezTo>
                      <a:pt x="6808" y="6763"/>
                      <a:pt x="6863" y="7052"/>
                      <a:pt x="6874" y="7329"/>
                    </a:cubicBezTo>
                    <a:cubicBezTo>
                      <a:pt x="6897" y="7596"/>
                      <a:pt x="6897" y="7863"/>
                      <a:pt x="6930" y="8130"/>
                    </a:cubicBezTo>
                    <a:cubicBezTo>
                      <a:pt x="6952" y="8364"/>
                      <a:pt x="7019" y="8597"/>
                      <a:pt x="7107" y="8820"/>
                    </a:cubicBezTo>
                    <a:cubicBezTo>
                      <a:pt x="7253" y="9154"/>
                      <a:pt x="7441" y="9477"/>
                      <a:pt x="7631" y="9788"/>
                    </a:cubicBezTo>
                    <a:cubicBezTo>
                      <a:pt x="7619" y="9766"/>
                      <a:pt x="7619" y="9732"/>
                      <a:pt x="7608" y="9699"/>
                    </a:cubicBezTo>
                    <a:cubicBezTo>
                      <a:pt x="7608" y="9665"/>
                      <a:pt x="7597" y="9632"/>
                      <a:pt x="7586" y="9598"/>
                    </a:cubicBezTo>
                    <a:cubicBezTo>
                      <a:pt x="7508" y="9465"/>
                      <a:pt x="7430" y="9331"/>
                      <a:pt x="7364" y="9198"/>
                    </a:cubicBezTo>
                    <a:cubicBezTo>
                      <a:pt x="7241" y="8976"/>
                      <a:pt x="7141" y="8753"/>
                      <a:pt x="7075" y="8531"/>
                    </a:cubicBezTo>
                    <a:cubicBezTo>
                      <a:pt x="6986" y="8264"/>
                      <a:pt x="6963" y="8008"/>
                      <a:pt x="6952" y="7752"/>
                    </a:cubicBezTo>
                    <a:cubicBezTo>
                      <a:pt x="6941" y="7485"/>
                      <a:pt x="6941" y="7230"/>
                      <a:pt x="6885" y="6974"/>
                    </a:cubicBezTo>
                    <a:cubicBezTo>
                      <a:pt x="6830" y="6684"/>
                      <a:pt x="6707" y="6417"/>
                      <a:pt x="6551" y="6151"/>
                    </a:cubicBezTo>
                    <a:cubicBezTo>
                      <a:pt x="6363" y="5861"/>
                      <a:pt x="6173" y="5584"/>
                      <a:pt x="5985" y="5295"/>
                    </a:cubicBezTo>
                    <a:cubicBezTo>
                      <a:pt x="5795" y="5016"/>
                      <a:pt x="5595" y="4749"/>
                      <a:pt x="5372" y="4482"/>
                    </a:cubicBezTo>
                    <a:cubicBezTo>
                      <a:pt x="4895" y="3938"/>
                      <a:pt x="4305" y="3471"/>
                      <a:pt x="3738" y="2992"/>
                    </a:cubicBezTo>
                    <a:cubicBezTo>
                      <a:pt x="2581" y="1991"/>
                      <a:pt x="1402" y="1012"/>
                      <a:pt x="145" y="100"/>
                    </a:cubicBezTo>
                    <a:cubicBezTo>
                      <a:pt x="101" y="67"/>
                      <a:pt x="45" y="33"/>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8"/>
              <p:cNvSpPr/>
              <p:nvPr/>
            </p:nvSpPr>
            <p:spPr>
              <a:xfrm>
                <a:off x="2162194" y="2492849"/>
                <a:ext cx="35725" cy="62135"/>
              </a:xfrm>
              <a:custGeom>
                <a:avLst/>
                <a:gdLst/>
                <a:ahLst/>
                <a:cxnLst/>
                <a:rect l="l" t="t" r="r" b="b"/>
                <a:pathLst>
                  <a:path w="1024" h="1781" extrusionOk="0">
                    <a:moveTo>
                      <a:pt x="0" y="1"/>
                    </a:moveTo>
                    <a:cubicBezTo>
                      <a:pt x="12" y="68"/>
                      <a:pt x="34" y="124"/>
                      <a:pt x="45" y="191"/>
                    </a:cubicBezTo>
                    <a:cubicBezTo>
                      <a:pt x="134" y="324"/>
                      <a:pt x="223" y="457"/>
                      <a:pt x="301" y="591"/>
                    </a:cubicBezTo>
                    <a:cubicBezTo>
                      <a:pt x="501" y="935"/>
                      <a:pt x="690" y="1280"/>
                      <a:pt x="879" y="1625"/>
                    </a:cubicBezTo>
                    <a:cubicBezTo>
                      <a:pt x="924" y="1681"/>
                      <a:pt x="979" y="1736"/>
                      <a:pt x="1023" y="1781"/>
                    </a:cubicBezTo>
                    <a:cubicBezTo>
                      <a:pt x="879" y="1491"/>
                      <a:pt x="723" y="1191"/>
                      <a:pt x="556" y="902"/>
                    </a:cubicBezTo>
                    <a:cubicBezTo>
                      <a:pt x="378" y="602"/>
                      <a:pt x="200" y="302"/>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8"/>
              <p:cNvSpPr/>
              <p:nvPr/>
            </p:nvSpPr>
            <p:spPr>
              <a:xfrm>
                <a:off x="2160240" y="2454856"/>
                <a:ext cx="58611" cy="119141"/>
              </a:xfrm>
              <a:custGeom>
                <a:avLst/>
                <a:gdLst/>
                <a:ahLst/>
                <a:cxnLst/>
                <a:rect l="l" t="t" r="r" b="b"/>
                <a:pathLst>
                  <a:path w="1680" h="3415" extrusionOk="0">
                    <a:moveTo>
                      <a:pt x="1" y="0"/>
                    </a:moveTo>
                    <a:lnTo>
                      <a:pt x="1" y="0"/>
                    </a:lnTo>
                    <a:cubicBezTo>
                      <a:pt x="12" y="56"/>
                      <a:pt x="12" y="111"/>
                      <a:pt x="12" y="167"/>
                    </a:cubicBezTo>
                    <a:cubicBezTo>
                      <a:pt x="78" y="267"/>
                      <a:pt x="134" y="378"/>
                      <a:pt x="201" y="489"/>
                    </a:cubicBezTo>
                    <a:cubicBezTo>
                      <a:pt x="357" y="768"/>
                      <a:pt x="513" y="1045"/>
                      <a:pt x="657" y="1324"/>
                    </a:cubicBezTo>
                    <a:cubicBezTo>
                      <a:pt x="456" y="1045"/>
                      <a:pt x="223" y="790"/>
                      <a:pt x="1" y="534"/>
                    </a:cubicBezTo>
                    <a:lnTo>
                      <a:pt x="1" y="634"/>
                    </a:lnTo>
                    <a:cubicBezTo>
                      <a:pt x="112" y="768"/>
                      <a:pt x="223" y="890"/>
                      <a:pt x="335" y="1023"/>
                    </a:cubicBezTo>
                    <a:cubicBezTo>
                      <a:pt x="568" y="1302"/>
                      <a:pt x="768" y="1591"/>
                      <a:pt x="946" y="1891"/>
                    </a:cubicBezTo>
                    <a:cubicBezTo>
                      <a:pt x="1113" y="2224"/>
                      <a:pt x="1269" y="2547"/>
                      <a:pt x="1402" y="2881"/>
                    </a:cubicBezTo>
                    <a:cubicBezTo>
                      <a:pt x="1457" y="3025"/>
                      <a:pt x="1502" y="3159"/>
                      <a:pt x="1546" y="3304"/>
                    </a:cubicBezTo>
                    <a:cubicBezTo>
                      <a:pt x="1602" y="3359"/>
                      <a:pt x="1647" y="3393"/>
                      <a:pt x="1680" y="3415"/>
                    </a:cubicBezTo>
                    <a:cubicBezTo>
                      <a:pt x="1602" y="3193"/>
                      <a:pt x="1514" y="2981"/>
                      <a:pt x="1425" y="2758"/>
                    </a:cubicBezTo>
                    <a:cubicBezTo>
                      <a:pt x="1313" y="2458"/>
                      <a:pt x="1180" y="2158"/>
                      <a:pt x="1024" y="1869"/>
                    </a:cubicBezTo>
                    <a:cubicBezTo>
                      <a:pt x="868" y="1557"/>
                      <a:pt x="701" y="1246"/>
                      <a:pt x="535" y="934"/>
                    </a:cubicBezTo>
                    <a:cubicBezTo>
                      <a:pt x="357" y="623"/>
                      <a:pt x="190" y="311"/>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8"/>
              <p:cNvSpPr/>
              <p:nvPr/>
            </p:nvSpPr>
            <p:spPr>
              <a:xfrm>
                <a:off x="1973238" y="2232512"/>
                <a:ext cx="30282" cy="24875"/>
              </a:xfrm>
              <a:custGeom>
                <a:avLst/>
                <a:gdLst/>
                <a:ahLst/>
                <a:cxnLst/>
                <a:rect l="l" t="t" r="r" b="b"/>
                <a:pathLst>
                  <a:path w="868" h="713" extrusionOk="0">
                    <a:moveTo>
                      <a:pt x="0" y="0"/>
                    </a:moveTo>
                    <a:lnTo>
                      <a:pt x="0" y="0"/>
                    </a:lnTo>
                    <a:cubicBezTo>
                      <a:pt x="222" y="312"/>
                      <a:pt x="522" y="500"/>
                      <a:pt x="868" y="712"/>
                    </a:cubicBezTo>
                    <a:cubicBezTo>
                      <a:pt x="578" y="468"/>
                      <a:pt x="289" y="234"/>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8"/>
              <p:cNvSpPr/>
              <p:nvPr/>
            </p:nvSpPr>
            <p:spPr>
              <a:xfrm>
                <a:off x="2148204" y="2396627"/>
                <a:ext cx="78427" cy="167669"/>
              </a:xfrm>
              <a:custGeom>
                <a:avLst/>
                <a:gdLst/>
                <a:ahLst/>
                <a:cxnLst/>
                <a:rect l="l" t="t" r="r" b="b"/>
                <a:pathLst>
                  <a:path w="2248" h="4806" extrusionOk="0">
                    <a:moveTo>
                      <a:pt x="1" y="1"/>
                    </a:moveTo>
                    <a:lnTo>
                      <a:pt x="1" y="1"/>
                    </a:lnTo>
                    <a:cubicBezTo>
                      <a:pt x="23" y="79"/>
                      <a:pt x="45" y="156"/>
                      <a:pt x="67" y="245"/>
                    </a:cubicBezTo>
                    <a:cubicBezTo>
                      <a:pt x="134" y="334"/>
                      <a:pt x="201" y="435"/>
                      <a:pt x="257" y="535"/>
                    </a:cubicBezTo>
                    <a:cubicBezTo>
                      <a:pt x="435" y="801"/>
                      <a:pt x="557" y="1080"/>
                      <a:pt x="646" y="1369"/>
                    </a:cubicBezTo>
                    <a:cubicBezTo>
                      <a:pt x="735" y="1647"/>
                      <a:pt x="813" y="1925"/>
                      <a:pt x="935" y="2192"/>
                    </a:cubicBezTo>
                    <a:cubicBezTo>
                      <a:pt x="1180" y="2748"/>
                      <a:pt x="1503" y="3282"/>
                      <a:pt x="1780" y="3838"/>
                    </a:cubicBezTo>
                    <a:cubicBezTo>
                      <a:pt x="1936" y="4150"/>
                      <a:pt x="2069" y="4483"/>
                      <a:pt x="2203" y="4805"/>
                    </a:cubicBezTo>
                    <a:lnTo>
                      <a:pt x="2247" y="4716"/>
                    </a:lnTo>
                    <a:cubicBezTo>
                      <a:pt x="2181" y="4550"/>
                      <a:pt x="2114" y="4394"/>
                      <a:pt x="2047" y="4227"/>
                    </a:cubicBezTo>
                    <a:cubicBezTo>
                      <a:pt x="1925" y="3960"/>
                      <a:pt x="1792" y="3693"/>
                      <a:pt x="1647" y="3416"/>
                    </a:cubicBezTo>
                    <a:cubicBezTo>
                      <a:pt x="1503" y="3137"/>
                      <a:pt x="1347" y="2870"/>
                      <a:pt x="1202" y="2593"/>
                    </a:cubicBezTo>
                    <a:cubicBezTo>
                      <a:pt x="1058" y="2314"/>
                      <a:pt x="935" y="2036"/>
                      <a:pt x="846" y="1747"/>
                    </a:cubicBezTo>
                    <a:cubicBezTo>
                      <a:pt x="757" y="1469"/>
                      <a:pt x="690" y="1191"/>
                      <a:pt x="557" y="913"/>
                    </a:cubicBezTo>
                    <a:cubicBezTo>
                      <a:pt x="413" y="601"/>
                      <a:pt x="212" y="290"/>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8"/>
              <p:cNvSpPr/>
              <p:nvPr/>
            </p:nvSpPr>
            <p:spPr>
              <a:xfrm>
                <a:off x="2067123" y="1951940"/>
                <a:ext cx="176566" cy="625533"/>
              </a:xfrm>
              <a:custGeom>
                <a:avLst/>
                <a:gdLst/>
                <a:ahLst/>
                <a:cxnLst/>
                <a:rect l="l" t="t" r="r" b="b"/>
                <a:pathLst>
                  <a:path w="5061" h="17930" extrusionOk="0">
                    <a:moveTo>
                      <a:pt x="189" y="1"/>
                    </a:moveTo>
                    <a:lnTo>
                      <a:pt x="1" y="179"/>
                    </a:lnTo>
                    <a:cubicBezTo>
                      <a:pt x="234" y="468"/>
                      <a:pt x="456" y="791"/>
                      <a:pt x="656" y="1113"/>
                    </a:cubicBezTo>
                    <a:cubicBezTo>
                      <a:pt x="868" y="1447"/>
                      <a:pt x="1046" y="1780"/>
                      <a:pt x="1235" y="2125"/>
                    </a:cubicBezTo>
                    <a:cubicBezTo>
                      <a:pt x="1591" y="2803"/>
                      <a:pt x="1902" y="3515"/>
                      <a:pt x="2191" y="4227"/>
                    </a:cubicBezTo>
                    <a:cubicBezTo>
                      <a:pt x="2747" y="5673"/>
                      <a:pt x="3182" y="7163"/>
                      <a:pt x="3504" y="8688"/>
                    </a:cubicBezTo>
                    <a:cubicBezTo>
                      <a:pt x="3837" y="10200"/>
                      <a:pt x="4094" y="11735"/>
                      <a:pt x="4282" y="13270"/>
                    </a:cubicBezTo>
                    <a:cubicBezTo>
                      <a:pt x="4371" y="14037"/>
                      <a:pt x="4438" y="14815"/>
                      <a:pt x="4472" y="15583"/>
                    </a:cubicBezTo>
                    <a:cubicBezTo>
                      <a:pt x="4494" y="15972"/>
                      <a:pt x="4505" y="16350"/>
                      <a:pt x="4505" y="16740"/>
                    </a:cubicBezTo>
                    <a:cubicBezTo>
                      <a:pt x="4505" y="16929"/>
                      <a:pt x="4505" y="17118"/>
                      <a:pt x="4494" y="17318"/>
                    </a:cubicBezTo>
                    <a:cubicBezTo>
                      <a:pt x="4494" y="17496"/>
                      <a:pt x="4482" y="17696"/>
                      <a:pt x="4472" y="17874"/>
                    </a:cubicBezTo>
                    <a:lnTo>
                      <a:pt x="5038" y="17930"/>
                    </a:lnTo>
                    <a:cubicBezTo>
                      <a:pt x="5061" y="17719"/>
                      <a:pt x="5061" y="17529"/>
                      <a:pt x="5061" y="17329"/>
                    </a:cubicBezTo>
                    <a:lnTo>
                      <a:pt x="5061" y="16728"/>
                    </a:lnTo>
                    <a:cubicBezTo>
                      <a:pt x="5050" y="16340"/>
                      <a:pt x="5028" y="15939"/>
                      <a:pt x="5006" y="15549"/>
                    </a:cubicBezTo>
                    <a:cubicBezTo>
                      <a:pt x="4961" y="14771"/>
                      <a:pt x="4872" y="13982"/>
                      <a:pt x="4772" y="13214"/>
                    </a:cubicBezTo>
                    <a:cubicBezTo>
                      <a:pt x="4561" y="11657"/>
                      <a:pt x="4271" y="10111"/>
                      <a:pt x="3916" y="8587"/>
                    </a:cubicBezTo>
                    <a:cubicBezTo>
                      <a:pt x="3560" y="7064"/>
                      <a:pt x="3093" y="5562"/>
                      <a:pt x="2503" y="4105"/>
                    </a:cubicBezTo>
                    <a:cubicBezTo>
                      <a:pt x="2203" y="3382"/>
                      <a:pt x="1880" y="2670"/>
                      <a:pt x="1502" y="1980"/>
                    </a:cubicBezTo>
                    <a:cubicBezTo>
                      <a:pt x="1301" y="1636"/>
                      <a:pt x="1113" y="1291"/>
                      <a:pt x="890" y="969"/>
                    </a:cubicBezTo>
                    <a:cubicBezTo>
                      <a:pt x="679" y="635"/>
                      <a:pt x="456" y="312"/>
                      <a:pt x="18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8"/>
              <p:cNvSpPr/>
              <p:nvPr/>
            </p:nvSpPr>
            <p:spPr>
              <a:xfrm>
                <a:off x="1972052" y="1855718"/>
                <a:ext cx="60565" cy="86312"/>
              </a:xfrm>
              <a:custGeom>
                <a:avLst/>
                <a:gdLst/>
                <a:ahLst/>
                <a:cxnLst/>
                <a:rect l="l" t="t" r="r" b="b"/>
                <a:pathLst>
                  <a:path w="1736" h="2474" extrusionOk="0">
                    <a:moveTo>
                      <a:pt x="45" y="0"/>
                    </a:moveTo>
                    <a:cubicBezTo>
                      <a:pt x="34" y="0"/>
                      <a:pt x="0" y="23"/>
                      <a:pt x="12" y="34"/>
                    </a:cubicBezTo>
                    <a:cubicBezTo>
                      <a:pt x="67" y="257"/>
                      <a:pt x="178" y="457"/>
                      <a:pt x="334" y="613"/>
                    </a:cubicBezTo>
                    <a:cubicBezTo>
                      <a:pt x="423" y="701"/>
                      <a:pt x="512" y="790"/>
                      <a:pt x="579" y="890"/>
                    </a:cubicBezTo>
                    <a:cubicBezTo>
                      <a:pt x="645" y="991"/>
                      <a:pt x="701" y="1090"/>
                      <a:pt x="746" y="1202"/>
                    </a:cubicBezTo>
                    <a:cubicBezTo>
                      <a:pt x="835" y="1424"/>
                      <a:pt x="924" y="1646"/>
                      <a:pt x="1046" y="1858"/>
                    </a:cubicBezTo>
                    <a:cubicBezTo>
                      <a:pt x="1168" y="2058"/>
                      <a:pt x="1313" y="2247"/>
                      <a:pt x="1480" y="2425"/>
                    </a:cubicBezTo>
                    <a:cubicBezTo>
                      <a:pt x="1491" y="2425"/>
                      <a:pt x="1491" y="2425"/>
                      <a:pt x="1502" y="2437"/>
                    </a:cubicBezTo>
                    <a:cubicBezTo>
                      <a:pt x="1517" y="2462"/>
                      <a:pt x="1543" y="2473"/>
                      <a:pt x="1572" y="2473"/>
                    </a:cubicBezTo>
                    <a:cubicBezTo>
                      <a:pt x="1629" y="2473"/>
                      <a:pt x="1698" y="2429"/>
                      <a:pt x="1713" y="2370"/>
                    </a:cubicBezTo>
                    <a:cubicBezTo>
                      <a:pt x="1735" y="2303"/>
                      <a:pt x="1713" y="2225"/>
                      <a:pt x="1702" y="2158"/>
                    </a:cubicBezTo>
                    <a:cubicBezTo>
                      <a:pt x="1691" y="2058"/>
                      <a:pt x="1669" y="1958"/>
                      <a:pt x="1646" y="1858"/>
                    </a:cubicBezTo>
                    <a:cubicBezTo>
                      <a:pt x="1580" y="1468"/>
                      <a:pt x="1513" y="1068"/>
                      <a:pt x="1424" y="679"/>
                    </a:cubicBezTo>
                    <a:cubicBezTo>
                      <a:pt x="1424" y="668"/>
                      <a:pt x="1424" y="657"/>
                      <a:pt x="1413" y="657"/>
                    </a:cubicBezTo>
                    <a:cubicBezTo>
                      <a:pt x="1402" y="590"/>
                      <a:pt x="1391" y="524"/>
                      <a:pt x="1346" y="467"/>
                    </a:cubicBezTo>
                    <a:cubicBezTo>
                      <a:pt x="1290" y="412"/>
                      <a:pt x="1235" y="401"/>
                      <a:pt x="1157" y="401"/>
                    </a:cubicBezTo>
                    <a:cubicBezTo>
                      <a:pt x="1079" y="401"/>
                      <a:pt x="1057" y="301"/>
                      <a:pt x="1013" y="234"/>
                    </a:cubicBezTo>
                    <a:cubicBezTo>
                      <a:pt x="968" y="178"/>
                      <a:pt x="912" y="112"/>
                      <a:pt x="845" y="89"/>
                    </a:cubicBezTo>
                    <a:cubicBezTo>
                      <a:pt x="824" y="86"/>
                      <a:pt x="800" y="83"/>
                      <a:pt x="777" y="83"/>
                    </a:cubicBezTo>
                    <a:cubicBezTo>
                      <a:pt x="730" y="83"/>
                      <a:pt x="683" y="93"/>
                      <a:pt x="645" y="123"/>
                    </a:cubicBezTo>
                    <a:cubicBezTo>
                      <a:pt x="625" y="133"/>
                      <a:pt x="597" y="169"/>
                      <a:pt x="567" y="169"/>
                    </a:cubicBezTo>
                    <a:cubicBezTo>
                      <a:pt x="563" y="169"/>
                      <a:pt x="560" y="169"/>
                      <a:pt x="556" y="168"/>
                    </a:cubicBezTo>
                    <a:cubicBezTo>
                      <a:pt x="534" y="168"/>
                      <a:pt x="501" y="123"/>
                      <a:pt x="467" y="112"/>
                    </a:cubicBezTo>
                    <a:cubicBezTo>
                      <a:pt x="345" y="34"/>
                      <a:pt x="200" y="0"/>
                      <a:pt x="45"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8"/>
              <p:cNvSpPr/>
              <p:nvPr/>
            </p:nvSpPr>
            <p:spPr>
              <a:xfrm>
                <a:off x="1988345" y="1869674"/>
                <a:ext cx="36911" cy="47377"/>
              </a:xfrm>
              <a:custGeom>
                <a:avLst/>
                <a:gdLst/>
                <a:ahLst/>
                <a:cxnLst/>
                <a:rect l="l" t="t" r="r" b="b"/>
                <a:pathLst>
                  <a:path w="1058" h="1358" extrusionOk="0">
                    <a:moveTo>
                      <a:pt x="0" y="1"/>
                    </a:moveTo>
                    <a:lnTo>
                      <a:pt x="0" y="1"/>
                    </a:lnTo>
                    <a:cubicBezTo>
                      <a:pt x="34" y="146"/>
                      <a:pt x="79" y="290"/>
                      <a:pt x="178" y="401"/>
                    </a:cubicBezTo>
                    <a:cubicBezTo>
                      <a:pt x="279" y="524"/>
                      <a:pt x="401" y="601"/>
                      <a:pt x="501" y="702"/>
                    </a:cubicBezTo>
                    <a:cubicBezTo>
                      <a:pt x="601" y="791"/>
                      <a:pt x="701" y="902"/>
                      <a:pt x="790" y="1013"/>
                    </a:cubicBezTo>
                    <a:lnTo>
                      <a:pt x="1057" y="1358"/>
                    </a:lnTo>
                    <a:cubicBezTo>
                      <a:pt x="991" y="1236"/>
                      <a:pt x="912" y="1102"/>
                      <a:pt x="835" y="980"/>
                    </a:cubicBezTo>
                    <a:cubicBezTo>
                      <a:pt x="757" y="858"/>
                      <a:pt x="668" y="746"/>
                      <a:pt x="556" y="646"/>
                    </a:cubicBezTo>
                    <a:cubicBezTo>
                      <a:pt x="445" y="535"/>
                      <a:pt x="323" y="457"/>
                      <a:pt x="223" y="368"/>
                    </a:cubicBezTo>
                    <a:cubicBezTo>
                      <a:pt x="123" y="268"/>
                      <a:pt x="67" y="134"/>
                      <a:pt x="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8"/>
              <p:cNvSpPr/>
              <p:nvPr/>
            </p:nvSpPr>
            <p:spPr>
              <a:xfrm>
                <a:off x="1996509" y="1867755"/>
                <a:ext cx="34957" cy="43505"/>
              </a:xfrm>
              <a:custGeom>
                <a:avLst/>
                <a:gdLst/>
                <a:ahLst/>
                <a:cxnLst/>
                <a:rect l="l" t="t" r="r" b="b"/>
                <a:pathLst>
                  <a:path w="1002" h="1247" extrusionOk="0">
                    <a:moveTo>
                      <a:pt x="0" y="1"/>
                    </a:moveTo>
                    <a:cubicBezTo>
                      <a:pt x="0" y="67"/>
                      <a:pt x="33" y="145"/>
                      <a:pt x="78" y="201"/>
                    </a:cubicBezTo>
                    <a:cubicBezTo>
                      <a:pt x="134" y="256"/>
                      <a:pt x="189" y="290"/>
                      <a:pt x="245" y="334"/>
                    </a:cubicBezTo>
                    <a:cubicBezTo>
                      <a:pt x="367" y="401"/>
                      <a:pt x="478" y="456"/>
                      <a:pt x="556" y="567"/>
                    </a:cubicBezTo>
                    <a:cubicBezTo>
                      <a:pt x="645" y="656"/>
                      <a:pt x="701" y="779"/>
                      <a:pt x="767" y="901"/>
                    </a:cubicBezTo>
                    <a:cubicBezTo>
                      <a:pt x="823" y="1024"/>
                      <a:pt x="901" y="1146"/>
                      <a:pt x="1001" y="1246"/>
                    </a:cubicBezTo>
                    <a:cubicBezTo>
                      <a:pt x="935" y="1123"/>
                      <a:pt x="890" y="1002"/>
                      <a:pt x="834" y="868"/>
                    </a:cubicBezTo>
                    <a:cubicBezTo>
                      <a:pt x="790" y="745"/>
                      <a:pt x="734" y="612"/>
                      <a:pt x="634" y="501"/>
                    </a:cubicBezTo>
                    <a:cubicBezTo>
                      <a:pt x="589" y="445"/>
                      <a:pt x="534" y="389"/>
                      <a:pt x="467" y="356"/>
                    </a:cubicBezTo>
                    <a:cubicBezTo>
                      <a:pt x="411" y="323"/>
                      <a:pt x="345" y="290"/>
                      <a:pt x="290" y="268"/>
                    </a:cubicBezTo>
                    <a:cubicBezTo>
                      <a:pt x="223" y="234"/>
                      <a:pt x="167" y="201"/>
                      <a:pt x="112" y="167"/>
                    </a:cubicBezTo>
                    <a:cubicBezTo>
                      <a:pt x="67" y="122"/>
                      <a:pt x="23" y="67"/>
                      <a:pt x="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8"/>
              <p:cNvSpPr/>
              <p:nvPr/>
            </p:nvSpPr>
            <p:spPr>
              <a:xfrm>
                <a:off x="2005406" y="1788035"/>
                <a:ext cx="111431" cy="191044"/>
              </a:xfrm>
              <a:custGeom>
                <a:avLst/>
                <a:gdLst/>
                <a:ahLst/>
                <a:cxnLst/>
                <a:rect l="l" t="t" r="r" b="b"/>
                <a:pathLst>
                  <a:path w="3194" h="5476" extrusionOk="0">
                    <a:moveTo>
                      <a:pt x="274" y="1"/>
                    </a:moveTo>
                    <a:cubicBezTo>
                      <a:pt x="257" y="1"/>
                      <a:pt x="240" y="2"/>
                      <a:pt x="223" y="5"/>
                    </a:cubicBezTo>
                    <a:cubicBezTo>
                      <a:pt x="101" y="27"/>
                      <a:pt x="67" y="116"/>
                      <a:pt x="57" y="228"/>
                    </a:cubicBezTo>
                    <a:cubicBezTo>
                      <a:pt x="35" y="350"/>
                      <a:pt x="23" y="472"/>
                      <a:pt x="23" y="595"/>
                    </a:cubicBezTo>
                    <a:cubicBezTo>
                      <a:pt x="1" y="840"/>
                      <a:pt x="1" y="1073"/>
                      <a:pt x="12" y="1318"/>
                    </a:cubicBezTo>
                    <a:cubicBezTo>
                      <a:pt x="23" y="1574"/>
                      <a:pt x="67" y="1818"/>
                      <a:pt x="79" y="2063"/>
                    </a:cubicBezTo>
                    <a:cubicBezTo>
                      <a:pt x="90" y="2308"/>
                      <a:pt x="35" y="2553"/>
                      <a:pt x="57" y="2797"/>
                    </a:cubicBezTo>
                    <a:cubicBezTo>
                      <a:pt x="67" y="3030"/>
                      <a:pt x="134" y="3264"/>
                      <a:pt x="212" y="3487"/>
                    </a:cubicBezTo>
                    <a:cubicBezTo>
                      <a:pt x="290" y="3720"/>
                      <a:pt x="379" y="3942"/>
                      <a:pt x="479" y="4165"/>
                    </a:cubicBezTo>
                    <a:cubicBezTo>
                      <a:pt x="579" y="4387"/>
                      <a:pt x="690" y="4610"/>
                      <a:pt x="835" y="4799"/>
                    </a:cubicBezTo>
                    <a:cubicBezTo>
                      <a:pt x="1091" y="5144"/>
                      <a:pt x="1480" y="5388"/>
                      <a:pt x="1914" y="5433"/>
                    </a:cubicBezTo>
                    <a:lnTo>
                      <a:pt x="1925" y="5433"/>
                    </a:lnTo>
                    <a:cubicBezTo>
                      <a:pt x="1970" y="5464"/>
                      <a:pt x="2023" y="5476"/>
                      <a:pt x="2078" y="5476"/>
                    </a:cubicBezTo>
                    <a:cubicBezTo>
                      <a:pt x="2162" y="5476"/>
                      <a:pt x="2252" y="5449"/>
                      <a:pt x="2326" y="5422"/>
                    </a:cubicBezTo>
                    <a:cubicBezTo>
                      <a:pt x="2504" y="5344"/>
                      <a:pt x="2692" y="5233"/>
                      <a:pt x="2848" y="5099"/>
                    </a:cubicBezTo>
                    <a:cubicBezTo>
                      <a:pt x="2993" y="4966"/>
                      <a:pt x="3104" y="4810"/>
                      <a:pt x="3149" y="4610"/>
                    </a:cubicBezTo>
                    <a:cubicBezTo>
                      <a:pt x="3193" y="4409"/>
                      <a:pt x="3137" y="4199"/>
                      <a:pt x="3070" y="4009"/>
                    </a:cubicBezTo>
                    <a:cubicBezTo>
                      <a:pt x="2993" y="3776"/>
                      <a:pt x="2904" y="3554"/>
                      <a:pt x="2803" y="3342"/>
                    </a:cubicBezTo>
                    <a:cubicBezTo>
                      <a:pt x="2692" y="3119"/>
                      <a:pt x="2581" y="2897"/>
                      <a:pt x="2425" y="2708"/>
                    </a:cubicBezTo>
                    <a:cubicBezTo>
                      <a:pt x="2359" y="2608"/>
                      <a:pt x="2270" y="2519"/>
                      <a:pt x="2181" y="2441"/>
                    </a:cubicBezTo>
                    <a:cubicBezTo>
                      <a:pt x="2092" y="2363"/>
                      <a:pt x="1992" y="2296"/>
                      <a:pt x="1914" y="2197"/>
                    </a:cubicBezTo>
                    <a:cubicBezTo>
                      <a:pt x="1836" y="2096"/>
                      <a:pt x="1780" y="1974"/>
                      <a:pt x="1725" y="1851"/>
                    </a:cubicBezTo>
                    <a:cubicBezTo>
                      <a:pt x="1681" y="1740"/>
                      <a:pt x="1625" y="1629"/>
                      <a:pt x="1569" y="1507"/>
                    </a:cubicBezTo>
                    <a:cubicBezTo>
                      <a:pt x="1458" y="1285"/>
                      <a:pt x="1313" y="1084"/>
                      <a:pt x="1135" y="906"/>
                    </a:cubicBezTo>
                    <a:cubicBezTo>
                      <a:pt x="1046" y="817"/>
                      <a:pt x="957" y="739"/>
                      <a:pt x="880" y="639"/>
                    </a:cubicBezTo>
                    <a:cubicBezTo>
                      <a:pt x="791" y="539"/>
                      <a:pt x="735" y="417"/>
                      <a:pt x="668" y="294"/>
                    </a:cubicBezTo>
                    <a:cubicBezTo>
                      <a:pt x="587" y="152"/>
                      <a:pt x="450" y="1"/>
                      <a:pt x="27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8"/>
              <p:cNvSpPr/>
              <p:nvPr/>
            </p:nvSpPr>
            <p:spPr>
              <a:xfrm>
                <a:off x="2011232" y="1797908"/>
                <a:ext cx="105604" cy="181171"/>
              </a:xfrm>
              <a:custGeom>
                <a:avLst/>
                <a:gdLst/>
                <a:ahLst/>
                <a:cxnLst/>
                <a:rect l="l" t="t" r="r" b="b"/>
                <a:pathLst>
                  <a:path w="3027" h="5193" extrusionOk="0">
                    <a:moveTo>
                      <a:pt x="501" y="1"/>
                    </a:moveTo>
                    <a:cubicBezTo>
                      <a:pt x="368" y="56"/>
                      <a:pt x="256" y="167"/>
                      <a:pt x="201" y="312"/>
                    </a:cubicBezTo>
                    <a:cubicBezTo>
                      <a:pt x="167" y="423"/>
                      <a:pt x="179" y="545"/>
                      <a:pt x="167" y="668"/>
                    </a:cubicBezTo>
                    <a:cubicBezTo>
                      <a:pt x="145" y="779"/>
                      <a:pt x="68" y="868"/>
                      <a:pt x="45" y="979"/>
                    </a:cubicBezTo>
                    <a:cubicBezTo>
                      <a:pt x="1" y="1224"/>
                      <a:pt x="234" y="1368"/>
                      <a:pt x="312" y="1568"/>
                    </a:cubicBezTo>
                    <a:cubicBezTo>
                      <a:pt x="390" y="1780"/>
                      <a:pt x="246" y="1980"/>
                      <a:pt x="223" y="2181"/>
                    </a:cubicBezTo>
                    <a:cubicBezTo>
                      <a:pt x="212" y="2292"/>
                      <a:pt x="246" y="2403"/>
                      <a:pt x="301" y="2503"/>
                    </a:cubicBezTo>
                    <a:cubicBezTo>
                      <a:pt x="345" y="2614"/>
                      <a:pt x="424" y="2737"/>
                      <a:pt x="434" y="2859"/>
                    </a:cubicBezTo>
                    <a:cubicBezTo>
                      <a:pt x="446" y="2925"/>
                      <a:pt x="434" y="2992"/>
                      <a:pt x="434" y="3048"/>
                    </a:cubicBezTo>
                    <a:cubicBezTo>
                      <a:pt x="446" y="3115"/>
                      <a:pt x="479" y="3182"/>
                      <a:pt x="513" y="3237"/>
                    </a:cubicBezTo>
                    <a:cubicBezTo>
                      <a:pt x="546" y="3293"/>
                      <a:pt x="579" y="3348"/>
                      <a:pt x="579" y="3415"/>
                    </a:cubicBezTo>
                    <a:cubicBezTo>
                      <a:pt x="590" y="3481"/>
                      <a:pt x="590" y="3537"/>
                      <a:pt x="579" y="3604"/>
                    </a:cubicBezTo>
                    <a:cubicBezTo>
                      <a:pt x="579" y="3715"/>
                      <a:pt x="579" y="3837"/>
                      <a:pt x="624" y="3949"/>
                    </a:cubicBezTo>
                    <a:cubicBezTo>
                      <a:pt x="691" y="4071"/>
                      <a:pt x="790" y="4183"/>
                      <a:pt x="869" y="4294"/>
                    </a:cubicBezTo>
                    <a:cubicBezTo>
                      <a:pt x="946" y="4416"/>
                      <a:pt x="1024" y="4549"/>
                      <a:pt x="1079" y="4683"/>
                    </a:cubicBezTo>
                    <a:cubicBezTo>
                      <a:pt x="1124" y="4783"/>
                      <a:pt x="1158" y="4883"/>
                      <a:pt x="1202" y="4983"/>
                    </a:cubicBezTo>
                    <a:cubicBezTo>
                      <a:pt x="1369" y="5072"/>
                      <a:pt x="1558" y="5127"/>
                      <a:pt x="1747" y="5150"/>
                    </a:cubicBezTo>
                    <a:lnTo>
                      <a:pt x="1758" y="5150"/>
                    </a:lnTo>
                    <a:cubicBezTo>
                      <a:pt x="1803" y="5181"/>
                      <a:pt x="1856" y="5193"/>
                      <a:pt x="1911" y="5193"/>
                    </a:cubicBezTo>
                    <a:cubicBezTo>
                      <a:pt x="1995" y="5193"/>
                      <a:pt x="2085" y="5166"/>
                      <a:pt x="2159" y="5139"/>
                    </a:cubicBezTo>
                    <a:cubicBezTo>
                      <a:pt x="2337" y="5061"/>
                      <a:pt x="2525" y="4950"/>
                      <a:pt x="2681" y="4816"/>
                    </a:cubicBezTo>
                    <a:cubicBezTo>
                      <a:pt x="2826" y="4683"/>
                      <a:pt x="2937" y="4527"/>
                      <a:pt x="2982" y="4327"/>
                    </a:cubicBezTo>
                    <a:cubicBezTo>
                      <a:pt x="3026" y="4126"/>
                      <a:pt x="2970" y="3916"/>
                      <a:pt x="2903" y="3726"/>
                    </a:cubicBezTo>
                    <a:cubicBezTo>
                      <a:pt x="2826" y="3493"/>
                      <a:pt x="2737" y="3271"/>
                      <a:pt x="2636" y="3059"/>
                    </a:cubicBezTo>
                    <a:cubicBezTo>
                      <a:pt x="2525" y="2836"/>
                      <a:pt x="2414" y="2614"/>
                      <a:pt x="2258" y="2425"/>
                    </a:cubicBezTo>
                    <a:cubicBezTo>
                      <a:pt x="2192" y="2325"/>
                      <a:pt x="2103" y="2236"/>
                      <a:pt x="2014" y="2158"/>
                    </a:cubicBezTo>
                    <a:cubicBezTo>
                      <a:pt x="1925" y="2080"/>
                      <a:pt x="1825" y="2013"/>
                      <a:pt x="1747" y="1914"/>
                    </a:cubicBezTo>
                    <a:cubicBezTo>
                      <a:pt x="1669" y="1813"/>
                      <a:pt x="1613" y="1691"/>
                      <a:pt x="1558" y="1568"/>
                    </a:cubicBezTo>
                    <a:cubicBezTo>
                      <a:pt x="1514" y="1457"/>
                      <a:pt x="1458" y="1346"/>
                      <a:pt x="1402" y="1224"/>
                    </a:cubicBezTo>
                    <a:cubicBezTo>
                      <a:pt x="1291" y="1002"/>
                      <a:pt x="1146" y="801"/>
                      <a:pt x="968" y="623"/>
                    </a:cubicBezTo>
                    <a:cubicBezTo>
                      <a:pt x="879" y="534"/>
                      <a:pt x="790" y="456"/>
                      <a:pt x="713" y="356"/>
                    </a:cubicBezTo>
                    <a:cubicBezTo>
                      <a:pt x="624" y="256"/>
                      <a:pt x="568" y="134"/>
                      <a:pt x="501" y="11"/>
                    </a:cubicBezTo>
                    <a:lnTo>
                      <a:pt x="50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8"/>
              <p:cNvSpPr/>
              <p:nvPr/>
            </p:nvSpPr>
            <p:spPr>
              <a:xfrm>
                <a:off x="2015907" y="1795675"/>
                <a:ext cx="97406" cy="185008"/>
              </a:xfrm>
              <a:custGeom>
                <a:avLst/>
                <a:gdLst/>
                <a:ahLst/>
                <a:cxnLst/>
                <a:rect l="l" t="t" r="r" b="b"/>
                <a:pathLst>
                  <a:path w="2792" h="5303" extrusionOk="0">
                    <a:moveTo>
                      <a:pt x="443" y="0"/>
                    </a:moveTo>
                    <a:cubicBezTo>
                      <a:pt x="415" y="0"/>
                      <a:pt x="386" y="10"/>
                      <a:pt x="356" y="31"/>
                    </a:cubicBezTo>
                    <a:cubicBezTo>
                      <a:pt x="278" y="75"/>
                      <a:pt x="201" y="131"/>
                      <a:pt x="156" y="209"/>
                    </a:cubicBezTo>
                    <a:cubicBezTo>
                      <a:pt x="134" y="243"/>
                      <a:pt x="134" y="287"/>
                      <a:pt x="122" y="332"/>
                    </a:cubicBezTo>
                    <a:cubicBezTo>
                      <a:pt x="122" y="376"/>
                      <a:pt x="67" y="398"/>
                      <a:pt x="45" y="443"/>
                    </a:cubicBezTo>
                    <a:cubicBezTo>
                      <a:pt x="0" y="520"/>
                      <a:pt x="56" y="643"/>
                      <a:pt x="78" y="720"/>
                    </a:cubicBezTo>
                    <a:cubicBezTo>
                      <a:pt x="112" y="843"/>
                      <a:pt x="134" y="965"/>
                      <a:pt x="167" y="1088"/>
                    </a:cubicBezTo>
                    <a:cubicBezTo>
                      <a:pt x="201" y="1187"/>
                      <a:pt x="245" y="1299"/>
                      <a:pt x="312" y="1377"/>
                    </a:cubicBezTo>
                    <a:cubicBezTo>
                      <a:pt x="389" y="1454"/>
                      <a:pt x="468" y="1521"/>
                      <a:pt x="545" y="1588"/>
                    </a:cubicBezTo>
                    <a:cubicBezTo>
                      <a:pt x="612" y="1666"/>
                      <a:pt x="646" y="1755"/>
                      <a:pt x="623" y="1855"/>
                    </a:cubicBezTo>
                    <a:cubicBezTo>
                      <a:pt x="601" y="1933"/>
                      <a:pt x="557" y="2011"/>
                      <a:pt x="512" y="2077"/>
                    </a:cubicBezTo>
                    <a:cubicBezTo>
                      <a:pt x="468" y="2156"/>
                      <a:pt x="434" y="2233"/>
                      <a:pt x="423" y="2322"/>
                    </a:cubicBezTo>
                    <a:cubicBezTo>
                      <a:pt x="412" y="2411"/>
                      <a:pt x="423" y="2500"/>
                      <a:pt x="456" y="2589"/>
                    </a:cubicBezTo>
                    <a:cubicBezTo>
                      <a:pt x="523" y="2801"/>
                      <a:pt x="678" y="2979"/>
                      <a:pt x="735" y="3189"/>
                    </a:cubicBezTo>
                    <a:cubicBezTo>
                      <a:pt x="757" y="3301"/>
                      <a:pt x="735" y="3412"/>
                      <a:pt x="735" y="3523"/>
                    </a:cubicBezTo>
                    <a:cubicBezTo>
                      <a:pt x="745" y="3624"/>
                      <a:pt x="767" y="3713"/>
                      <a:pt x="812" y="3802"/>
                    </a:cubicBezTo>
                    <a:cubicBezTo>
                      <a:pt x="901" y="3980"/>
                      <a:pt x="1046" y="4135"/>
                      <a:pt x="1101" y="4324"/>
                    </a:cubicBezTo>
                    <a:cubicBezTo>
                      <a:pt x="1123" y="4424"/>
                      <a:pt x="1113" y="4524"/>
                      <a:pt x="1113" y="4625"/>
                    </a:cubicBezTo>
                    <a:cubicBezTo>
                      <a:pt x="1123" y="4736"/>
                      <a:pt x="1179" y="4825"/>
                      <a:pt x="1246" y="4902"/>
                    </a:cubicBezTo>
                    <a:cubicBezTo>
                      <a:pt x="1357" y="5036"/>
                      <a:pt x="1479" y="5181"/>
                      <a:pt x="1647" y="5248"/>
                    </a:cubicBezTo>
                    <a:cubicBezTo>
                      <a:pt x="1724" y="5292"/>
                      <a:pt x="1802" y="5303"/>
                      <a:pt x="1891" y="5303"/>
                    </a:cubicBezTo>
                    <a:cubicBezTo>
                      <a:pt x="1902" y="5303"/>
                      <a:pt x="1913" y="5292"/>
                      <a:pt x="1924" y="5280"/>
                    </a:cubicBezTo>
                    <a:cubicBezTo>
                      <a:pt x="2292" y="5270"/>
                      <a:pt x="2569" y="4958"/>
                      <a:pt x="2692" y="4613"/>
                    </a:cubicBezTo>
                    <a:cubicBezTo>
                      <a:pt x="2759" y="4413"/>
                      <a:pt x="2792" y="4190"/>
                      <a:pt x="2781" y="3968"/>
                    </a:cubicBezTo>
                    <a:cubicBezTo>
                      <a:pt x="2769" y="3746"/>
                      <a:pt x="2714" y="3512"/>
                      <a:pt x="2648" y="3290"/>
                    </a:cubicBezTo>
                    <a:cubicBezTo>
                      <a:pt x="2581" y="3078"/>
                      <a:pt x="2502" y="2867"/>
                      <a:pt x="2369" y="2678"/>
                    </a:cubicBezTo>
                    <a:cubicBezTo>
                      <a:pt x="2314" y="2589"/>
                      <a:pt x="2236" y="2500"/>
                      <a:pt x="2147" y="2433"/>
                    </a:cubicBezTo>
                    <a:cubicBezTo>
                      <a:pt x="2058" y="2356"/>
                      <a:pt x="1969" y="2300"/>
                      <a:pt x="1891" y="2222"/>
                    </a:cubicBezTo>
                    <a:cubicBezTo>
                      <a:pt x="1713" y="2067"/>
                      <a:pt x="1602" y="1855"/>
                      <a:pt x="1513" y="1644"/>
                    </a:cubicBezTo>
                    <a:cubicBezTo>
                      <a:pt x="1402" y="1421"/>
                      <a:pt x="1291" y="1210"/>
                      <a:pt x="1157" y="1010"/>
                    </a:cubicBezTo>
                    <a:cubicBezTo>
                      <a:pt x="1024" y="799"/>
                      <a:pt x="901" y="587"/>
                      <a:pt x="757" y="387"/>
                    </a:cubicBezTo>
                    <a:cubicBezTo>
                      <a:pt x="701" y="287"/>
                      <a:pt x="634" y="176"/>
                      <a:pt x="567" y="75"/>
                    </a:cubicBezTo>
                    <a:cubicBezTo>
                      <a:pt x="533" y="27"/>
                      <a:pt x="489" y="0"/>
                      <a:pt x="44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8"/>
              <p:cNvSpPr/>
              <p:nvPr/>
            </p:nvSpPr>
            <p:spPr>
              <a:xfrm>
                <a:off x="2041899" y="1870441"/>
                <a:ext cx="39214" cy="96673"/>
              </a:xfrm>
              <a:custGeom>
                <a:avLst/>
                <a:gdLst/>
                <a:ahLst/>
                <a:cxnLst/>
                <a:rect l="l" t="t" r="r" b="b"/>
                <a:pathLst>
                  <a:path w="1124" h="2771" extrusionOk="0">
                    <a:moveTo>
                      <a:pt x="56" y="1"/>
                    </a:moveTo>
                    <a:cubicBezTo>
                      <a:pt x="34" y="124"/>
                      <a:pt x="0" y="257"/>
                      <a:pt x="45" y="391"/>
                    </a:cubicBezTo>
                    <a:cubicBezTo>
                      <a:pt x="89" y="524"/>
                      <a:pt x="167" y="624"/>
                      <a:pt x="234" y="735"/>
                    </a:cubicBezTo>
                    <a:cubicBezTo>
                      <a:pt x="301" y="836"/>
                      <a:pt x="356" y="947"/>
                      <a:pt x="390" y="1069"/>
                    </a:cubicBezTo>
                    <a:cubicBezTo>
                      <a:pt x="423" y="1192"/>
                      <a:pt x="423" y="1313"/>
                      <a:pt x="434" y="1436"/>
                    </a:cubicBezTo>
                    <a:cubicBezTo>
                      <a:pt x="445" y="1703"/>
                      <a:pt x="512" y="1970"/>
                      <a:pt x="623" y="2203"/>
                    </a:cubicBezTo>
                    <a:cubicBezTo>
                      <a:pt x="690" y="2314"/>
                      <a:pt x="757" y="2426"/>
                      <a:pt x="835" y="2526"/>
                    </a:cubicBezTo>
                    <a:cubicBezTo>
                      <a:pt x="868" y="2581"/>
                      <a:pt x="912" y="2626"/>
                      <a:pt x="957" y="2682"/>
                    </a:cubicBezTo>
                    <a:cubicBezTo>
                      <a:pt x="1001" y="2726"/>
                      <a:pt x="1068" y="2771"/>
                      <a:pt x="1124" y="2771"/>
                    </a:cubicBezTo>
                    <a:cubicBezTo>
                      <a:pt x="1068" y="2759"/>
                      <a:pt x="1023" y="2704"/>
                      <a:pt x="979" y="2660"/>
                    </a:cubicBezTo>
                    <a:cubicBezTo>
                      <a:pt x="946" y="2615"/>
                      <a:pt x="902" y="2559"/>
                      <a:pt x="868" y="2504"/>
                    </a:cubicBezTo>
                    <a:cubicBezTo>
                      <a:pt x="801" y="2393"/>
                      <a:pt x="746" y="2281"/>
                      <a:pt x="701" y="2170"/>
                    </a:cubicBezTo>
                    <a:cubicBezTo>
                      <a:pt x="601" y="1936"/>
                      <a:pt x="546" y="1692"/>
                      <a:pt x="534" y="1436"/>
                    </a:cubicBezTo>
                    <a:cubicBezTo>
                      <a:pt x="523" y="1303"/>
                      <a:pt x="512" y="1180"/>
                      <a:pt x="479" y="1046"/>
                    </a:cubicBezTo>
                    <a:cubicBezTo>
                      <a:pt x="445" y="913"/>
                      <a:pt x="378" y="791"/>
                      <a:pt x="301" y="691"/>
                    </a:cubicBezTo>
                    <a:cubicBezTo>
                      <a:pt x="223" y="579"/>
                      <a:pt x="134" y="490"/>
                      <a:pt x="89" y="379"/>
                    </a:cubicBezTo>
                    <a:cubicBezTo>
                      <a:pt x="45" y="257"/>
                      <a:pt x="45" y="134"/>
                      <a:pt x="5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8"/>
              <p:cNvSpPr/>
              <p:nvPr/>
            </p:nvSpPr>
            <p:spPr>
              <a:xfrm>
                <a:off x="2041515" y="1845252"/>
                <a:ext cx="45040" cy="118373"/>
              </a:xfrm>
              <a:custGeom>
                <a:avLst/>
                <a:gdLst/>
                <a:ahLst/>
                <a:cxnLst/>
                <a:rect l="l" t="t" r="r" b="b"/>
                <a:pathLst>
                  <a:path w="1291" h="3393" extrusionOk="0">
                    <a:moveTo>
                      <a:pt x="1" y="0"/>
                    </a:moveTo>
                    <a:cubicBezTo>
                      <a:pt x="56" y="300"/>
                      <a:pt x="211" y="579"/>
                      <a:pt x="345" y="846"/>
                    </a:cubicBezTo>
                    <a:cubicBezTo>
                      <a:pt x="423" y="990"/>
                      <a:pt x="490" y="1123"/>
                      <a:pt x="557" y="1257"/>
                    </a:cubicBezTo>
                    <a:cubicBezTo>
                      <a:pt x="623" y="1390"/>
                      <a:pt x="679" y="1535"/>
                      <a:pt x="712" y="1680"/>
                    </a:cubicBezTo>
                    <a:cubicBezTo>
                      <a:pt x="757" y="1825"/>
                      <a:pt x="757" y="1969"/>
                      <a:pt x="757" y="2124"/>
                    </a:cubicBezTo>
                    <a:cubicBezTo>
                      <a:pt x="757" y="2280"/>
                      <a:pt x="768" y="2436"/>
                      <a:pt x="812" y="2592"/>
                    </a:cubicBezTo>
                    <a:cubicBezTo>
                      <a:pt x="913" y="2892"/>
                      <a:pt x="1090" y="3148"/>
                      <a:pt x="1279" y="3392"/>
                    </a:cubicBezTo>
                    <a:lnTo>
                      <a:pt x="1291" y="3392"/>
                    </a:lnTo>
                    <a:lnTo>
                      <a:pt x="1257" y="3337"/>
                    </a:lnTo>
                    <a:lnTo>
                      <a:pt x="1257" y="3348"/>
                    </a:lnTo>
                    <a:cubicBezTo>
                      <a:pt x="1113" y="3103"/>
                      <a:pt x="968" y="2848"/>
                      <a:pt x="890" y="2569"/>
                    </a:cubicBezTo>
                    <a:cubicBezTo>
                      <a:pt x="879" y="2492"/>
                      <a:pt x="856" y="2425"/>
                      <a:pt x="856" y="2347"/>
                    </a:cubicBezTo>
                    <a:cubicBezTo>
                      <a:pt x="846" y="2280"/>
                      <a:pt x="846" y="2203"/>
                      <a:pt x="846" y="2124"/>
                    </a:cubicBezTo>
                    <a:cubicBezTo>
                      <a:pt x="856" y="1969"/>
                      <a:pt x="846" y="1813"/>
                      <a:pt x="801" y="1657"/>
                    </a:cubicBezTo>
                    <a:cubicBezTo>
                      <a:pt x="768" y="1502"/>
                      <a:pt x="712" y="1357"/>
                      <a:pt x="646" y="1212"/>
                    </a:cubicBezTo>
                    <a:lnTo>
                      <a:pt x="412" y="812"/>
                    </a:lnTo>
                    <a:cubicBezTo>
                      <a:pt x="334" y="679"/>
                      <a:pt x="256" y="545"/>
                      <a:pt x="189" y="412"/>
                    </a:cubicBezTo>
                    <a:cubicBezTo>
                      <a:pt x="112" y="278"/>
                      <a:pt x="45" y="145"/>
                      <a:pt x="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8"/>
              <p:cNvSpPr/>
              <p:nvPr/>
            </p:nvSpPr>
            <p:spPr>
              <a:xfrm>
                <a:off x="2032584" y="1816539"/>
                <a:ext cx="56692" cy="122246"/>
              </a:xfrm>
              <a:custGeom>
                <a:avLst/>
                <a:gdLst/>
                <a:ahLst/>
                <a:cxnLst/>
                <a:rect l="l" t="t" r="r" b="b"/>
                <a:pathLst>
                  <a:path w="1625" h="3504" extrusionOk="0">
                    <a:moveTo>
                      <a:pt x="0" y="0"/>
                    </a:moveTo>
                    <a:lnTo>
                      <a:pt x="0" y="0"/>
                    </a:lnTo>
                    <a:cubicBezTo>
                      <a:pt x="67" y="156"/>
                      <a:pt x="145" y="300"/>
                      <a:pt x="234" y="445"/>
                    </a:cubicBezTo>
                    <a:cubicBezTo>
                      <a:pt x="323" y="579"/>
                      <a:pt x="423" y="712"/>
                      <a:pt x="523" y="846"/>
                    </a:cubicBezTo>
                    <a:cubicBezTo>
                      <a:pt x="623" y="979"/>
                      <a:pt x="734" y="1101"/>
                      <a:pt x="846" y="1224"/>
                    </a:cubicBezTo>
                    <a:cubicBezTo>
                      <a:pt x="946" y="1346"/>
                      <a:pt x="1057" y="1479"/>
                      <a:pt x="1112" y="1613"/>
                    </a:cubicBezTo>
                    <a:cubicBezTo>
                      <a:pt x="1179" y="1758"/>
                      <a:pt x="1179" y="1913"/>
                      <a:pt x="1191" y="2091"/>
                    </a:cubicBezTo>
                    <a:cubicBezTo>
                      <a:pt x="1201" y="2258"/>
                      <a:pt x="1246" y="2425"/>
                      <a:pt x="1302" y="2581"/>
                    </a:cubicBezTo>
                    <a:cubicBezTo>
                      <a:pt x="1369" y="2737"/>
                      <a:pt x="1435" y="2881"/>
                      <a:pt x="1491" y="3036"/>
                    </a:cubicBezTo>
                    <a:cubicBezTo>
                      <a:pt x="1557" y="3192"/>
                      <a:pt x="1602" y="3348"/>
                      <a:pt x="1624" y="3503"/>
                    </a:cubicBezTo>
                    <a:cubicBezTo>
                      <a:pt x="1624" y="3348"/>
                      <a:pt x="1591" y="3181"/>
                      <a:pt x="1535" y="3026"/>
                    </a:cubicBezTo>
                    <a:cubicBezTo>
                      <a:pt x="1491" y="2858"/>
                      <a:pt x="1424" y="2714"/>
                      <a:pt x="1379" y="2559"/>
                    </a:cubicBezTo>
                    <a:cubicBezTo>
                      <a:pt x="1324" y="2391"/>
                      <a:pt x="1290" y="2236"/>
                      <a:pt x="1280" y="2080"/>
                    </a:cubicBezTo>
                    <a:cubicBezTo>
                      <a:pt x="1280" y="2002"/>
                      <a:pt x="1280" y="1913"/>
                      <a:pt x="1268" y="1835"/>
                    </a:cubicBezTo>
                    <a:cubicBezTo>
                      <a:pt x="1258" y="1746"/>
                      <a:pt x="1246" y="1657"/>
                      <a:pt x="1201" y="1580"/>
                    </a:cubicBezTo>
                    <a:cubicBezTo>
                      <a:pt x="1135" y="1413"/>
                      <a:pt x="1024" y="1291"/>
                      <a:pt x="912" y="1168"/>
                    </a:cubicBezTo>
                    <a:lnTo>
                      <a:pt x="579" y="801"/>
                    </a:lnTo>
                    <a:cubicBezTo>
                      <a:pt x="479" y="678"/>
                      <a:pt x="368" y="545"/>
                      <a:pt x="279" y="412"/>
                    </a:cubicBezTo>
                    <a:cubicBezTo>
                      <a:pt x="178" y="290"/>
                      <a:pt x="89" y="145"/>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8"/>
              <p:cNvSpPr/>
              <p:nvPr/>
            </p:nvSpPr>
            <p:spPr>
              <a:xfrm>
                <a:off x="2038794" y="1812666"/>
                <a:ext cx="27980" cy="43470"/>
              </a:xfrm>
              <a:custGeom>
                <a:avLst/>
                <a:gdLst/>
                <a:ahLst/>
                <a:cxnLst/>
                <a:rect l="l" t="t" r="r" b="b"/>
                <a:pathLst>
                  <a:path w="802" h="1246" extrusionOk="0">
                    <a:moveTo>
                      <a:pt x="0" y="0"/>
                    </a:moveTo>
                    <a:lnTo>
                      <a:pt x="0" y="0"/>
                    </a:lnTo>
                    <a:cubicBezTo>
                      <a:pt x="34" y="45"/>
                      <a:pt x="45" y="111"/>
                      <a:pt x="45" y="167"/>
                    </a:cubicBezTo>
                    <a:cubicBezTo>
                      <a:pt x="56" y="233"/>
                      <a:pt x="67" y="300"/>
                      <a:pt x="101" y="356"/>
                    </a:cubicBezTo>
                    <a:cubicBezTo>
                      <a:pt x="167" y="478"/>
                      <a:pt x="245" y="567"/>
                      <a:pt x="312" y="668"/>
                    </a:cubicBezTo>
                    <a:cubicBezTo>
                      <a:pt x="467" y="868"/>
                      <a:pt x="623" y="1068"/>
                      <a:pt x="801" y="1246"/>
                    </a:cubicBezTo>
                    <a:cubicBezTo>
                      <a:pt x="679" y="1023"/>
                      <a:pt x="546" y="812"/>
                      <a:pt x="401" y="612"/>
                    </a:cubicBezTo>
                    <a:lnTo>
                      <a:pt x="279" y="467"/>
                    </a:lnTo>
                    <a:cubicBezTo>
                      <a:pt x="245" y="411"/>
                      <a:pt x="200" y="367"/>
                      <a:pt x="167" y="322"/>
                    </a:cubicBezTo>
                    <a:cubicBezTo>
                      <a:pt x="134" y="278"/>
                      <a:pt x="111" y="223"/>
                      <a:pt x="101" y="156"/>
                    </a:cubicBezTo>
                    <a:cubicBezTo>
                      <a:pt x="79" y="100"/>
                      <a:pt x="45" y="33"/>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8"/>
              <p:cNvSpPr/>
              <p:nvPr/>
            </p:nvSpPr>
            <p:spPr>
              <a:xfrm>
                <a:off x="1990299" y="1888862"/>
                <a:ext cx="90812" cy="91859"/>
              </a:xfrm>
              <a:custGeom>
                <a:avLst/>
                <a:gdLst/>
                <a:ahLst/>
                <a:cxnLst/>
                <a:rect l="l" t="t" r="r" b="b"/>
                <a:pathLst>
                  <a:path w="2603" h="2633" extrusionOk="0">
                    <a:moveTo>
                      <a:pt x="68" y="1"/>
                    </a:moveTo>
                    <a:cubicBezTo>
                      <a:pt x="59" y="1"/>
                      <a:pt x="52" y="3"/>
                      <a:pt x="45" y="7"/>
                    </a:cubicBezTo>
                    <a:cubicBezTo>
                      <a:pt x="0" y="51"/>
                      <a:pt x="67" y="107"/>
                      <a:pt x="167" y="496"/>
                    </a:cubicBezTo>
                    <a:cubicBezTo>
                      <a:pt x="256" y="886"/>
                      <a:pt x="234" y="1008"/>
                      <a:pt x="456" y="1453"/>
                    </a:cubicBezTo>
                    <a:cubicBezTo>
                      <a:pt x="678" y="1887"/>
                      <a:pt x="678" y="2120"/>
                      <a:pt x="935" y="2176"/>
                    </a:cubicBezTo>
                    <a:cubicBezTo>
                      <a:pt x="1190" y="2231"/>
                      <a:pt x="1168" y="2254"/>
                      <a:pt x="1357" y="2376"/>
                    </a:cubicBezTo>
                    <a:cubicBezTo>
                      <a:pt x="1533" y="2490"/>
                      <a:pt x="1555" y="2623"/>
                      <a:pt x="1763" y="2623"/>
                    </a:cubicBezTo>
                    <a:cubicBezTo>
                      <a:pt x="1779" y="2623"/>
                      <a:pt x="1795" y="2623"/>
                      <a:pt x="1813" y="2621"/>
                    </a:cubicBezTo>
                    <a:cubicBezTo>
                      <a:pt x="2014" y="2604"/>
                      <a:pt x="2091" y="2552"/>
                      <a:pt x="2191" y="2552"/>
                    </a:cubicBezTo>
                    <a:cubicBezTo>
                      <a:pt x="2218" y="2552"/>
                      <a:pt x="2247" y="2555"/>
                      <a:pt x="2280" y="2565"/>
                    </a:cubicBezTo>
                    <a:cubicBezTo>
                      <a:pt x="2373" y="2585"/>
                      <a:pt x="2457" y="2633"/>
                      <a:pt x="2518" y="2633"/>
                    </a:cubicBezTo>
                    <a:cubicBezTo>
                      <a:pt x="2559" y="2633"/>
                      <a:pt x="2589" y="2611"/>
                      <a:pt x="2603" y="2543"/>
                    </a:cubicBezTo>
                    <a:cubicBezTo>
                      <a:pt x="2603" y="2543"/>
                      <a:pt x="2013" y="2020"/>
                      <a:pt x="1746" y="1898"/>
                    </a:cubicBezTo>
                    <a:cubicBezTo>
                      <a:pt x="1469" y="1776"/>
                      <a:pt x="1212" y="1309"/>
                      <a:pt x="945" y="908"/>
                    </a:cubicBezTo>
                    <a:cubicBezTo>
                      <a:pt x="678" y="518"/>
                      <a:pt x="645" y="597"/>
                      <a:pt x="434" y="330"/>
                    </a:cubicBezTo>
                    <a:cubicBezTo>
                      <a:pt x="239" y="105"/>
                      <a:pt x="129" y="1"/>
                      <a:pt x="6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8"/>
              <p:cNvSpPr/>
              <p:nvPr/>
            </p:nvSpPr>
            <p:spPr>
              <a:xfrm>
                <a:off x="1991450" y="1888862"/>
                <a:ext cx="89661" cy="91859"/>
              </a:xfrm>
              <a:custGeom>
                <a:avLst/>
                <a:gdLst/>
                <a:ahLst/>
                <a:cxnLst/>
                <a:rect l="l" t="t" r="r" b="b"/>
                <a:pathLst>
                  <a:path w="2570" h="2633" extrusionOk="0">
                    <a:moveTo>
                      <a:pt x="35" y="1"/>
                    </a:moveTo>
                    <a:cubicBezTo>
                      <a:pt x="26" y="1"/>
                      <a:pt x="19" y="3"/>
                      <a:pt x="12" y="7"/>
                    </a:cubicBezTo>
                    <a:cubicBezTo>
                      <a:pt x="0" y="18"/>
                      <a:pt x="0" y="41"/>
                      <a:pt x="0" y="63"/>
                    </a:cubicBezTo>
                    <a:lnTo>
                      <a:pt x="23" y="63"/>
                    </a:lnTo>
                    <a:cubicBezTo>
                      <a:pt x="101" y="397"/>
                      <a:pt x="401" y="619"/>
                      <a:pt x="601" y="886"/>
                    </a:cubicBezTo>
                    <a:cubicBezTo>
                      <a:pt x="724" y="1052"/>
                      <a:pt x="790" y="1242"/>
                      <a:pt x="857" y="1430"/>
                    </a:cubicBezTo>
                    <a:cubicBezTo>
                      <a:pt x="924" y="1586"/>
                      <a:pt x="1013" y="1742"/>
                      <a:pt x="1124" y="1875"/>
                    </a:cubicBezTo>
                    <a:cubicBezTo>
                      <a:pt x="1335" y="2165"/>
                      <a:pt x="1636" y="2365"/>
                      <a:pt x="1969" y="2488"/>
                    </a:cubicBezTo>
                    <a:cubicBezTo>
                      <a:pt x="2036" y="2498"/>
                      <a:pt x="2091" y="2520"/>
                      <a:pt x="2147" y="2554"/>
                    </a:cubicBezTo>
                    <a:cubicBezTo>
                      <a:pt x="2180" y="2554"/>
                      <a:pt x="2214" y="2554"/>
                      <a:pt x="2247" y="2565"/>
                    </a:cubicBezTo>
                    <a:cubicBezTo>
                      <a:pt x="2340" y="2585"/>
                      <a:pt x="2424" y="2633"/>
                      <a:pt x="2485" y="2633"/>
                    </a:cubicBezTo>
                    <a:cubicBezTo>
                      <a:pt x="2526" y="2633"/>
                      <a:pt x="2556" y="2611"/>
                      <a:pt x="2570" y="2543"/>
                    </a:cubicBezTo>
                    <a:cubicBezTo>
                      <a:pt x="2570" y="2543"/>
                      <a:pt x="1980" y="2020"/>
                      <a:pt x="1713" y="1898"/>
                    </a:cubicBezTo>
                    <a:cubicBezTo>
                      <a:pt x="1436" y="1776"/>
                      <a:pt x="1179" y="1309"/>
                      <a:pt x="912" y="908"/>
                    </a:cubicBezTo>
                    <a:cubicBezTo>
                      <a:pt x="645" y="518"/>
                      <a:pt x="612" y="597"/>
                      <a:pt x="401" y="330"/>
                    </a:cubicBezTo>
                    <a:cubicBezTo>
                      <a:pt x="206" y="105"/>
                      <a:pt x="96" y="1"/>
                      <a:pt x="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8"/>
              <p:cNvSpPr/>
              <p:nvPr/>
            </p:nvSpPr>
            <p:spPr>
              <a:xfrm>
                <a:off x="2013186" y="1955813"/>
                <a:ext cx="21735" cy="14025"/>
              </a:xfrm>
              <a:custGeom>
                <a:avLst/>
                <a:gdLst/>
                <a:ahLst/>
                <a:cxnLst/>
                <a:rect l="l" t="t" r="r" b="b"/>
                <a:pathLst>
                  <a:path w="623" h="402" extrusionOk="0">
                    <a:moveTo>
                      <a:pt x="0" y="1"/>
                    </a:moveTo>
                    <a:cubicBezTo>
                      <a:pt x="22" y="35"/>
                      <a:pt x="45" y="68"/>
                      <a:pt x="56" y="101"/>
                    </a:cubicBezTo>
                    <a:cubicBezTo>
                      <a:pt x="145" y="146"/>
                      <a:pt x="234" y="201"/>
                      <a:pt x="323" y="257"/>
                    </a:cubicBezTo>
                    <a:lnTo>
                      <a:pt x="323" y="268"/>
                    </a:lnTo>
                    <a:cubicBezTo>
                      <a:pt x="443" y="290"/>
                      <a:pt x="492" y="313"/>
                      <a:pt x="541" y="345"/>
                    </a:cubicBezTo>
                    <a:lnTo>
                      <a:pt x="541" y="345"/>
                    </a:lnTo>
                    <a:cubicBezTo>
                      <a:pt x="473" y="297"/>
                      <a:pt x="409" y="249"/>
                      <a:pt x="345" y="201"/>
                    </a:cubicBezTo>
                    <a:cubicBezTo>
                      <a:pt x="234" y="134"/>
                      <a:pt x="123" y="57"/>
                      <a:pt x="0" y="1"/>
                    </a:cubicBezTo>
                    <a:close/>
                    <a:moveTo>
                      <a:pt x="541" y="345"/>
                    </a:moveTo>
                    <a:cubicBezTo>
                      <a:pt x="568" y="364"/>
                      <a:pt x="595" y="383"/>
                      <a:pt x="623" y="401"/>
                    </a:cubicBezTo>
                    <a:cubicBezTo>
                      <a:pt x="590" y="379"/>
                      <a:pt x="566" y="361"/>
                      <a:pt x="541" y="345"/>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8"/>
              <p:cNvSpPr/>
              <p:nvPr/>
            </p:nvSpPr>
            <p:spPr>
              <a:xfrm>
                <a:off x="2005824" y="1939171"/>
                <a:ext cx="52785" cy="40749"/>
              </a:xfrm>
              <a:custGeom>
                <a:avLst/>
                <a:gdLst/>
                <a:ahLst/>
                <a:cxnLst/>
                <a:rect l="l" t="t" r="r" b="b"/>
                <a:pathLst>
                  <a:path w="1513" h="1168" extrusionOk="0">
                    <a:moveTo>
                      <a:pt x="0" y="0"/>
                    </a:moveTo>
                    <a:cubicBezTo>
                      <a:pt x="4" y="2"/>
                      <a:pt x="7" y="4"/>
                      <a:pt x="11" y="6"/>
                    </a:cubicBezTo>
                    <a:lnTo>
                      <a:pt x="11" y="6"/>
                    </a:lnTo>
                    <a:cubicBezTo>
                      <a:pt x="11" y="0"/>
                      <a:pt x="9" y="0"/>
                      <a:pt x="0" y="0"/>
                    </a:cubicBezTo>
                    <a:close/>
                    <a:moveTo>
                      <a:pt x="11" y="6"/>
                    </a:moveTo>
                    <a:cubicBezTo>
                      <a:pt x="11" y="7"/>
                      <a:pt x="11" y="9"/>
                      <a:pt x="11" y="11"/>
                    </a:cubicBezTo>
                    <a:cubicBezTo>
                      <a:pt x="23" y="45"/>
                      <a:pt x="45" y="67"/>
                      <a:pt x="55" y="100"/>
                    </a:cubicBezTo>
                    <a:cubicBezTo>
                      <a:pt x="67" y="100"/>
                      <a:pt x="78" y="111"/>
                      <a:pt x="89" y="122"/>
                    </a:cubicBezTo>
                    <a:cubicBezTo>
                      <a:pt x="167" y="166"/>
                      <a:pt x="256" y="211"/>
                      <a:pt x="334" y="255"/>
                    </a:cubicBezTo>
                    <a:cubicBezTo>
                      <a:pt x="423" y="322"/>
                      <a:pt x="490" y="389"/>
                      <a:pt x="545" y="478"/>
                    </a:cubicBezTo>
                    <a:cubicBezTo>
                      <a:pt x="601" y="567"/>
                      <a:pt x="656" y="634"/>
                      <a:pt x="734" y="690"/>
                    </a:cubicBezTo>
                    <a:cubicBezTo>
                      <a:pt x="812" y="756"/>
                      <a:pt x="890" y="812"/>
                      <a:pt x="979" y="856"/>
                    </a:cubicBezTo>
                    <a:cubicBezTo>
                      <a:pt x="1135" y="957"/>
                      <a:pt x="1313" y="1034"/>
                      <a:pt x="1435" y="1167"/>
                    </a:cubicBezTo>
                    <a:cubicBezTo>
                      <a:pt x="1468" y="1167"/>
                      <a:pt x="1491" y="1157"/>
                      <a:pt x="1513" y="1157"/>
                    </a:cubicBezTo>
                    <a:cubicBezTo>
                      <a:pt x="1402" y="1023"/>
                      <a:pt x="1246" y="945"/>
                      <a:pt x="1090" y="856"/>
                    </a:cubicBezTo>
                    <a:cubicBezTo>
                      <a:pt x="912" y="745"/>
                      <a:pt x="734" y="645"/>
                      <a:pt x="612" y="467"/>
                    </a:cubicBezTo>
                    <a:cubicBezTo>
                      <a:pt x="567" y="389"/>
                      <a:pt x="512" y="311"/>
                      <a:pt x="445" y="255"/>
                    </a:cubicBezTo>
                    <a:cubicBezTo>
                      <a:pt x="378" y="211"/>
                      <a:pt x="300" y="166"/>
                      <a:pt x="223" y="122"/>
                    </a:cubicBezTo>
                    <a:cubicBezTo>
                      <a:pt x="148" y="91"/>
                      <a:pt x="84" y="49"/>
                      <a:pt x="11" y="6"/>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8"/>
              <p:cNvSpPr/>
              <p:nvPr/>
            </p:nvSpPr>
            <p:spPr>
              <a:xfrm>
                <a:off x="1992985" y="1895700"/>
                <a:ext cx="85405" cy="84986"/>
              </a:xfrm>
              <a:custGeom>
                <a:avLst/>
                <a:gdLst/>
                <a:ahLst/>
                <a:cxnLst/>
                <a:rect l="l" t="t" r="r" b="b"/>
                <a:pathLst>
                  <a:path w="2448" h="2436" extrusionOk="0">
                    <a:moveTo>
                      <a:pt x="1" y="0"/>
                    </a:moveTo>
                    <a:cubicBezTo>
                      <a:pt x="1" y="11"/>
                      <a:pt x="12" y="33"/>
                      <a:pt x="12" y="56"/>
                    </a:cubicBezTo>
                    <a:cubicBezTo>
                      <a:pt x="179" y="145"/>
                      <a:pt x="334" y="256"/>
                      <a:pt x="457" y="401"/>
                    </a:cubicBezTo>
                    <a:cubicBezTo>
                      <a:pt x="646" y="601"/>
                      <a:pt x="746" y="868"/>
                      <a:pt x="935" y="1079"/>
                    </a:cubicBezTo>
                    <a:cubicBezTo>
                      <a:pt x="1013" y="1179"/>
                      <a:pt x="1113" y="1279"/>
                      <a:pt x="1202" y="1380"/>
                    </a:cubicBezTo>
                    <a:cubicBezTo>
                      <a:pt x="1291" y="1479"/>
                      <a:pt x="1335" y="1613"/>
                      <a:pt x="1424" y="1713"/>
                    </a:cubicBezTo>
                    <a:cubicBezTo>
                      <a:pt x="1503" y="1813"/>
                      <a:pt x="1625" y="1857"/>
                      <a:pt x="1714" y="1936"/>
                    </a:cubicBezTo>
                    <a:cubicBezTo>
                      <a:pt x="1770" y="1980"/>
                      <a:pt x="1792" y="2035"/>
                      <a:pt x="1836" y="2080"/>
                    </a:cubicBezTo>
                    <a:cubicBezTo>
                      <a:pt x="1881" y="2124"/>
                      <a:pt x="1925" y="2147"/>
                      <a:pt x="1970" y="2169"/>
                    </a:cubicBezTo>
                    <a:cubicBezTo>
                      <a:pt x="2047" y="2203"/>
                      <a:pt x="2103" y="2235"/>
                      <a:pt x="2170" y="2280"/>
                    </a:cubicBezTo>
                    <a:cubicBezTo>
                      <a:pt x="2215" y="2314"/>
                      <a:pt x="2259" y="2358"/>
                      <a:pt x="2304" y="2403"/>
                    </a:cubicBezTo>
                    <a:cubicBezTo>
                      <a:pt x="2354" y="2423"/>
                      <a:pt x="2396" y="2434"/>
                      <a:pt x="2437" y="2435"/>
                    </a:cubicBezTo>
                    <a:lnTo>
                      <a:pt x="2437" y="2435"/>
                    </a:lnTo>
                    <a:cubicBezTo>
                      <a:pt x="2348" y="2336"/>
                      <a:pt x="2259" y="2247"/>
                      <a:pt x="2148" y="2180"/>
                    </a:cubicBezTo>
                    <a:cubicBezTo>
                      <a:pt x="2103" y="2147"/>
                      <a:pt x="2047" y="2124"/>
                      <a:pt x="1992" y="2102"/>
                    </a:cubicBezTo>
                    <a:cubicBezTo>
                      <a:pt x="1925" y="2069"/>
                      <a:pt x="1892" y="2025"/>
                      <a:pt x="1847" y="1969"/>
                    </a:cubicBezTo>
                    <a:cubicBezTo>
                      <a:pt x="1758" y="1869"/>
                      <a:pt x="1647" y="1824"/>
                      <a:pt x="1547" y="1735"/>
                    </a:cubicBezTo>
                    <a:cubicBezTo>
                      <a:pt x="1436" y="1657"/>
                      <a:pt x="1392" y="1513"/>
                      <a:pt x="1303" y="1412"/>
                    </a:cubicBezTo>
                    <a:cubicBezTo>
                      <a:pt x="1224" y="1301"/>
                      <a:pt x="1125" y="1212"/>
                      <a:pt x="1036" y="1113"/>
                    </a:cubicBezTo>
                    <a:cubicBezTo>
                      <a:pt x="935" y="1001"/>
                      <a:pt x="846" y="868"/>
                      <a:pt x="769" y="734"/>
                    </a:cubicBezTo>
                    <a:cubicBezTo>
                      <a:pt x="702" y="623"/>
                      <a:pt x="624" y="512"/>
                      <a:pt x="546" y="411"/>
                    </a:cubicBezTo>
                    <a:cubicBezTo>
                      <a:pt x="391" y="234"/>
                      <a:pt x="201" y="89"/>
                      <a:pt x="1" y="0"/>
                    </a:cubicBezTo>
                    <a:close/>
                    <a:moveTo>
                      <a:pt x="2437" y="2435"/>
                    </a:moveTo>
                    <a:lnTo>
                      <a:pt x="2437" y="2435"/>
                    </a:lnTo>
                    <a:cubicBezTo>
                      <a:pt x="2437" y="2436"/>
                      <a:pt x="2437" y="2436"/>
                      <a:pt x="2437" y="2436"/>
                    </a:cubicBezTo>
                    <a:lnTo>
                      <a:pt x="2448" y="2436"/>
                    </a:lnTo>
                    <a:cubicBezTo>
                      <a:pt x="2444" y="2436"/>
                      <a:pt x="2440" y="2436"/>
                      <a:pt x="2437" y="2435"/>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8"/>
              <p:cNvSpPr/>
              <p:nvPr/>
            </p:nvSpPr>
            <p:spPr>
              <a:xfrm>
                <a:off x="2041096" y="1974862"/>
                <a:ext cx="7047" cy="5059"/>
              </a:xfrm>
              <a:custGeom>
                <a:avLst/>
                <a:gdLst/>
                <a:ahLst/>
                <a:cxnLst/>
                <a:rect l="l" t="t" r="r" b="b"/>
                <a:pathLst>
                  <a:path w="202" h="145" extrusionOk="0">
                    <a:moveTo>
                      <a:pt x="1" y="0"/>
                    </a:moveTo>
                    <a:cubicBezTo>
                      <a:pt x="68" y="55"/>
                      <a:pt x="112" y="122"/>
                      <a:pt x="201" y="144"/>
                    </a:cubicBezTo>
                    <a:cubicBezTo>
                      <a:pt x="134" y="100"/>
                      <a:pt x="68"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8"/>
              <p:cNvSpPr/>
              <p:nvPr/>
            </p:nvSpPr>
            <p:spPr>
              <a:xfrm>
                <a:off x="1996893" y="1911226"/>
                <a:ext cx="67542" cy="67542"/>
              </a:xfrm>
              <a:custGeom>
                <a:avLst/>
                <a:gdLst/>
                <a:ahLst/>
                <a:cxnLst/>
                <a:rect l="l" t="t" r="r" b="b"/>
                <a:pathLst>
                  <a:path w="1936" h="1936" extrusionOk="0">
                    <a:moveTo>
                      <a:pt x="0" y="0"/>
                    </a:moveTo>
                    <a:lnTo>
                      <a:pt x="0" y="0"/>
                    </a:lnTo>
                    <a:cubicBezTo>
                      <a:pt x="12" y="23"/>
                      <a:pt x="12" y="55"/>
                      <a:pt x="22" y="78"/>
                    </a:cubicBezTo>
                    <a:cubicBezTo>
                      <a:pt x="123" y="156"/>
                      <a:pt x="212" y="245"/>
                      <a:pt x="289" y="345"/>
                    </a:cubicBezTo>
                    <a:cubicBezTo>
                      <a:pt x="423" y="500"/>
                      <a:pt x="534" y="690"/>
                      <a:pt x="690" y="823"/>
                    </a:cubicBezTo>
                    <a:cubicBezTo>
                      <a:pt x="768" y="890"/>
                      <a:pt x="879" y="901"/>
                      <a:pt x="957" y="979"/>
                    </a:cubicBezTo>
                    <a:cubicBezTo>
                      <a:pt x="1023" y="1046"/>
                      <a:pt x="1079" y="1145"/>
                      <a:pt x="1134" y="1234"/>
                    </a:cubicBezTo>
                    <a:cubicBezTo>
                      <a:pt x="1257" y="1424"/>
                      <a:pt x="1435" y="1580"/>
                      <a:pt x="1602" y="1724"/>
                    </a:cubicBezTo>
                    <a:cubicBezTo>
                      <a:pt x="1691" y="1790"/>
                      <a:pt x="1769" y="1869"/>
                      <a:pt x="1858" y="1936"/>
                    </a:cubicBezTo>
                    <a:cubicBezTo>
                      <a:pt x="1891" y="1936"/>
                      <a:pt x="1913" y="1924"/>
                      <a:pt x="1935" y="1913"/>
                    </a:cubicBezTo>
                    <a:lnTo>
                      <a:pt x="1702" y="1713"/>
                    </a:lnTo>
                    <a:cubicBezTo>
                      <a:pt x="1513" y="1568"/>
                      <a:pt x="1335" y="1412"/>
                      <a:pt x="1191" y="1224"/>
                    </a:cubicBezTo>
                    <a:cubicBezTo>
                      <a:pt x="1134" y="1135"/>
                      <a:pt x="1102" y="1046"/>
                      <a:pt x="1035" y="967"/>
                    </a:cubicBezTo>
                    <a:cubicBezTo>
                      <a:pt x="1013" y="945"/>
                      <a:pt x="979" y="912"/>
                      <a:pt x="946" y="890"/>
                    </a:cubicBezTo>
                    <a:cubicBezTo>
                      <a:pt x="901" y="856"/>
                      <a:pt x="845" y="846"/>
                      <a:pt x="790" y="812"/>
                    </a:cubicBezTo>
                    <a:cubicBezTo>
                      <a:pt x="701" y="767"/>
                      <a:pt x="623" y="668"/>
                      <a:pt x="556" y="589"/>
                    </a:cubicBezTo>
                    <a:cubicBezTo>
                      <a:pt x="501" y="512"/>
                      <a:pt x="434" y="423"/>
                      <a:pt x="367" y="345"/>
                    </a:cubicBezTo>
                    <a:cubicBezTo>
                      <a:pt x="256" y="223"/>
                      <a:pt x="145"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8"/>
              <p:cNvSpPr/>
              <p:nvPr/>
            </p:nvSpPr>
            <p:spPr>
              <a:xfrm>
                <a:off x="1994172" y="1896084"/>
                <a:ext cx="83835" cy="84602"/>
              </a:xfrm>
              <a:custGeom>
                <a:avLst/>
                <a:gdLst/>
                <a:ahLst/>
                <a:cxnLst/>
                <a:rect l="l" t="t" r="r" b="b"/>
                <a:pathLst>
                  <a:path w="2403" h="2425" extrusionOk="0">
                    <a:moveTo>
                      <a:pt x="1" y="0"/>
                    </a:moveTo>
                    <a:cubicBezTo>
                      <a:pt x="11" y="22"/>
                      <a:pt x="23" y="56"/>
                      <a:pt x="34" y="78"/>
                    </a:cubicBezTo>
                    <a:cubicBezTo>
                      <a:pt x="179" y="156"/>
                      <a:pt x="312" y="267"/>
                      <a:pt x="423" y="390"/>
                    </a:cubicBezTo>
                    <a:cubicBezTo>
                      <a:pt x="612" y="590"/>
                      <a:pt x="712" y="857"/>
                      <a:pt x="901" y="1068"/>
                    </a:cubicBezTo>
                    <a:cubicBezTo>
                      <a:pt x="979" y="1168"/>
                      <a:pt x="1079" y="1268"/>
                      <a:pt x="1168" y="1369"/>
                    </a:cubicBezTo>
                    <a:cubicBezTo>
                      <a:pt x="1257" y="1468"/>
                      <a:pt x="1301" y="1602"/>
                      <a:pt x="1390" y="1702"/>
                    </a:cubicBezTo>
                    <a:cubicBezTo>
                      <a:pt x="1469" y="1802"/>
                      <a:pt x="1591" y="1846"/>
                      <a:pt x="1680" y="1925"/>
                    </a:cubicBezTo>
                    <a:cubicBezTo>
                      <a:pt x="1736" y="1969"/>
                      <a:pt x="1758" y="2024"/>
                      <a:pt x="1802" y="2069"/>
                    </a:cubicBezTo>
                    <a:cubicBezTo>
                      <a:pt x="1847" y="2113"/>
                      <a:pt x="1891" y="2136"/>
                      <a:pt x="1936" y="2158"/>
                    </a:cubicBezTo>
                    <a:cubicBezTo>
                      <a:pt x="2013" y="2192"/>
                      <a:pt x="2069" y="2224"/>
                      <a:pt x="2136" y="2269"/>
                    </a:cubicBezTo>
                    <a:cubicBezTo>
                      <a:pt x="2181" y="2303"/>
                      <a:pt x="2225" y="2347"/>
                      <a:pt x="2270" y="2392"/>
                    </a:cubicBezTo>
                    <a:cubicBezTo>
                      <a:pt x="2280" y="2392"/>
                      <a:pt x="2292" y="2402"/>
                      <a:pt x="2302" y="2402"/>
                    </a:cubicBezTo>
                    <a:cubicBezTo>
                      <a:pt x="2314" y="2414"/>
                      <a:pt x="2336" y="2414"/>
                      <a:pt x="2336" y="2414"/>
                    </a:cubicBezTo>
                    <a:lnTo>
                      <a:pt x="2347" y="2414"/>
                    </a:lnTo>
                    <a:cubicBezTo>
                      <a:pt x="2359" y="2425"/>
                      <a:pt x="2369" y="2425"/>
                      <a:pt x="2381" y="2425"/>
                    </a:cubicBezTo>
                    <a:lnTo>
                      <a:pt x="2403" y="2425"/>
                    </a:lnTo>
                    <a:cubicBezTo>
                      <a:pt x="2314" y="2325"/>
                      <a:pt x="2225" y="2236"/>
                      <a:pt x="2114" y="2169"/>
                    </a:cubicBezTo>
                    <a:cubicBezTo>
                      <a:pt x="2069" y="2136"/>
                      <a:pt x="2013" y="2113"/>
                      <a:pt x="1958" y="2091"/>
                    </a:cubicBezTo>
                    <a:cubicBezTo>
                      <a:pt x="1891" y="2058"/>
                      <a:pt x="1858" y="2014"/>
                      <a:pt x="1813" y="1958"/>
                    </a:cubicBezTo>
                    <a:cubicBezTo>
                      <a:pt x="1724" y="1858"/>
                      <a:pt x="1613" y="1813"/>
                      <a:pt x="1513" y="1724"/>
                    </a:cubicBezTo>
                    <a:cubicBezTo>
                      <a:pt x="1402" y="1646"/>
                      <a:pt x="1358" y="1502"/>
                      <a:pt x="1269" y="1401"/>
                    </a:cubicBezTo>
                    <a:cubicBezTo>
                      <a:pt x="1190" y="1290"/>
                      <a:pt x="1091" y="1201"/>
                      <a:pt x="1002" y="1102"/>
                    </a:cubicBezTo>
                    <a:cubicBezTo>
                      <a:pt x="901" y="990"/>
                      <a:pt x="812" y="857"/>
                      <a:pt x="735" y="723"/>
                    </a:cubicBezTo>
                    <a:cubicBezTo>
                      <a:pt x="668" y="612"/>
                      <a:pt x="590" y="501"/>
                      <a:pt x="512" y="400"/>
                    </a:cubicBezTo>
                    <a:cubicBezTo>
                      <a:pt x="367" y="234"/>
                      <a:pt x="189" y="101"/>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8"/>
              <p:cNvSpPr/>
              <p:nvPr/>
            </p:nvSpPr>
            <p:spPr>
              <a:xfrm>
                <a:off x="2020547" y="1936415"/>
                <a:ext cx="41551" cy="39632"/>
              </a:xfrm>
              <a:custGeom>
                <a:avLst/>
                <a:gdLst/>
                <a:ahLst/>
                <a:cxnLst/>
                <a:rect l="l" t="t" r="r" b="b"/>
                <a:pathLst>
                  <a:path w="1191" h="1136" extrusionOk="0">
                    <a:moveTo>
                      <a:pt x="1" y="1"/>
                    </a:moveTo>
                    <a:lnTo>
                      <a:pt x="1" y="1"/>
                    </a:lnTo>
                    <a:cubicBezTo>
                      <a:pt x="12" y="23"/>
                      <a:pt x="23" y="45"/>
                      <a:pt x="23" y="67"/>
                    </a:cubicBezTo>
                    <a:cubicBezTo>
                      <a:pt x="34" y="90"/>
                      <a:pt x="45" y="101"/>
                      <a:pt x="56" y="124"/>
                    </a:cubicBezTo>
                    <a:cubicBezTo>
                      <a:pt x="123" y="168"/>
                      <a:pt x="212" y="190"/>
                      <a:pt x="279" y="257"/>
                    </a:cubicBezTo>
                    <a:cubicBezTo>
                      <a:pt x="345" y="324"/>
                      <a:pt x="401" y="423"/>
                      <a:pt x="456" y="512"/>
                    </a:cubicBezTo>
                    <a:cubicBezTo>
                      <a:pt x="579" y="702"/>
                      <a:pt x="757" y="858"/>
                      <a:pt x="924" y="1002"/>
                    </a:cubicBezTo>
                    <a:cubicBezTo>
                      <a:pt x="946" y="1024"/>
                      <a:pt x="968" y="1046"/>
                      <a:pt x="1002" y="1068"/>
                    </a:cubicBezTo>
                    <a:cubicBezTo>
                      <a:pt x="1046" y="1080"/>
                      <a:pt x="1091" y="1102"/>
                      <a:pt x="1135" y="1125"/>
                    </a:cubicBezTo>
                    <a:cubicBezTo>
                      <a:pt x="1158" y="1125"/>
                      <a:pt x="1168" y="1135"/>
                      <a:pt x="1191" y="1135"/>
                    </a:cubicBezTo>
                    <a:cubicBezTo>
                      <a:pt x="1135" y="1091"/>
                      <a:pt x="1079" y="1046"/>
                      <a:pt x="1024" y="991"/>
                    </a:cubicBezTo>
                    <a:cubicBezTo>
                      <a:pt x="835" y="846"/>
                      <a:pt x="657" y="690"/>
                      <a:pt x="513" y="502"/>
                    </a:cubicBezTo>
                    <a:cubicBezTo>
                      <a:pt x="456" y="413"/>
                      <a:pt x="424" y="324"/>
                      <a:pt x="357" y="245"/>
                    </a:cubicBezTo>
                    <a:cubicBezTo>
                      <a:pt x="335" y="223"/>
                      <a:pt x="301" y="190"/>
                      <a:pt x="268" y="168"/>
                    </a:cubicBezTo>
                    <a:cubicBezTo>
                      <a:pt x="223" y="134"/>
                      <a:pt x="167" y="124"/>
                      <a:pt x="112" y="90"/>
                    </a:cubicBezTo>
                    <a:cubicBezTo>
                      <a:pt x="68" y="67"/>
                      <a:pt x="34" y="35"/>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8"/>
              <p:cNvSpPr/>
              <p:nvPr/>
            </p:nvSpPr>
            <p:spPr>
              <a:xfrm>
                <a:off x="2045771" y="1811375"/>
                <a:ext cx="83067" cy="171158"/>
              </a:xfrm>
              <a:custGeom>
                <a:avLst/>
                <a:gdLst/>
                <a:ahLst/>
                <a:cxnLst/>
                <a:rect l="l" t="t" r="r" b="b"/>
                <a:pathLst>
                  <a:path w="2381" h="4906" extrusionOk="0">
                    <a:moveTo>
                      <a:pt x="112" y="0"/>
                    </a:moveTo>
                    <a:cubicBezTo>
                      <a:pt x="108" y="0"/>
                      <a:pt x="104" y="1"/>
                      <a:pt x="101" y="3"/>
                    </a:cubicBezTo>
                    <a:cubicBezTo>
                      <a:pt x="45" y="37"/>
                      <a:pt x="67" y="59"/>
                      <a:pt x="89" y="226"/>
                    </a:cubicBezTo>
                    <a:cubicBezTo>
                      <a:pt x="112" y="382"/>
                      <a:pt x="0" y="515"/>
                      <a:pt x="67" y="915"/>
                    </a:cubicBezTo>
                    <a:cubicBezTo>
                      <a:pt x="123" y="1305"/>
                      <a:pt x="490" y="1728"/>
                      <a:pt x="534" y="2117"/>
                    </a:cubicBezTo>
                    <a:cubicBezTo>
                      <a:pt x="579" y="2506"/>
                      <a:pt x="568" y="2684"/>
                      <a:pt x="579" y="3429"/>
                    </a:cubicBezTo>
                    <a:cubicBezTo>
                      <a:pt x="590" y="4133"/>
                      <a:pt x="788" y="4906"/>
                      <a:pt x="1035" y="4906"/>
                    </a:cubicBezTo>
                    <a:cubicBezTo>
                      <a:pt x="1050" y="4906"/>
                      <a:pt x="1065" y="4903"/>
                      <a:pt x="1080" y="4897"/>
                    </a:cubicBezTo>
                    <a:cubicBezTo>
                      <a:pt x="1246" y="4830"/>
                      <a:pt x="1436" y="4798"/>
                      <a:pt x="1703" y="4697"/>
                    </a:cubicBezTo>
                    <a:cubicBezTo>
                      <a:pt x="1969" y="4597"/>
                      <a:pt x="1936" y="4531"/>
                      <a:pt x="2158" y="4152"/>
                    </a:cubicBezTo>
                    <a:cubicBezTo>
                      <a:pt x="2381" y="3763"/>
                      <a:pt x="2170" y="3474"/>
                      <a:pt x="2025" y="3207"/>
                    </a:cubicBezTo>
                    <a:cubicBezTo>
                      <a:pt x="1881" y="2940"/>
                      <a:pt x="2002" y="2895"/>
                      <a:pt x="1792" y="2462"/>
                    </a:cubicBezTo>
                    <a:cubicBezTo>
                      <a:pt x="1569" y="2028"/>
                      <a:pt x="1258" y="1884"/>
                      <a:pt x="1080" y="1728"/>
                    </a:cubicBezTo>
                    <a:cubicBezTo>
                      <a:pt x="912" y="1572"/>
                      <a:pt x="679" y="927"/>
                      <a:pt x="490" y="549"/>
                    </a:cubicBezTo>
                    <a:cubicBezTo>
                      <a:pt x="314" y="206"/>
                      <a:pt x="167" y="0"/>
                      <a:pt x="1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8"/>
              <p:cNvSpPr/>
              <p:nvPr/>
            </p:nvSpPr>
            <p:spPr>
              <a:xfrm>
                <a:off x="2064786" y="1837506"/>
                <a:ext cx="64053" cy="136968"/>
              </a:xfrm>
              <a:custGeom>
                <a:avLst/>
                <a:gdLst/>
                <a:ahLst/>
                <a:cxnLst/>
                <a:rect l="l" t="t" r="r" b="b"/>
                <a:pathLst>
                  <a:path w="1836" h="3926" extrusionOk="0">
                    <a:moveTo>
                      <a:pt x="45" y="0"/>
                    </a:moveTo>
                    <a:cubicBezTo>
                      <a:pt x="12" y="77"/>
                      <a:pt x="12" y="166"/>
                      <a:pt x="1" y="233"/>
                    </a:cubicBezTo>
                    <a:cubicBezTo>
                      <a:pt x="1" y="423"/>
                      <a:pt x="34" y="601"/>
                      <a:pt x="112" y="767"/>
                    </a:cubicBezTo>
                    <a:cubicBezTo>
                      <a:pt x="189" y="957"/>
                      <a:pt x="323" y="1101"/>
                      <a:pt x="446" y="1268"/>
                    </a:cubicBezTo>
                    <a:cubicBezTo>
                      <a:pt x="501" y="1357"/>
                      <a:pt x="545" y="1446"/>
                      <a:pt x="545" y="1546"/>
                    </a:cubicBezTo>
                    <a:cubicBezTo>
                      <a:pt x="557" y="1646"/>
                      <a:pt x="557" y="1735"/>
                      <a:pt x="601" y="1824"/>
                    </a:cubicBezTo>
                    <a:cubicBezTo>
                      <a:pt x="634" y="1913"/>
                      <a:pt x="690" y="2002"/>
                      <a:pt x="746" y="2091"/>
                    </a:cubicBezTo>
                    <a:cubicBezTo>
                      <a:pt x="790" y="2180"/>
                      <a:pt x="835" y="2269"/>
                      <a:pt x="857" y="2369"/>
                    </a:cubicBezTo>
                    <a:cubicBezTo>
                      <a:pt x="879" y="2458"/>
                      <a:pt x="901" y="2547"/>
                      <a:pt x="935" y="2636"/>
                    </a:cubicBezTo>
                    <a:cubicBezTo>
                      <a:pt x="968" y="2725"/>
                      <a:pt x="1013" y="2791"/>
                      <a:pt x="1079" y="2858"/>
                    </a:cubicBezTo>
                    <a:cubicBezTo>
                      <a:pt x="1101" y="2892"/>
                      <a:pt x="1146" y="2936"/>
                      <a:pt x="1135" y="2981"/>
                    </a:cubicBezTo>
                    <a:cubicBezTo>
                      <a:pt x="1135" y="3025"/>
                      <a:pt x="1101" y="3070"/>
                      <a:pt x="1079" y="3103"/>
                    </a:cubicBezTo>
                    <a:cubicBezTo>
                      <a:pt x="1046" y="3181"/>
                      <a:pt x="1024" y="3258"/>
                      <a:pt x="1024" y="3337"/>
                    </a:cubicBezTo>
                    <a:cubicBezTo>
                      <a:pt x="1013" y="3515"/>
                      <a:pt x="1091" y="3681"/>
                      <a:pt x="1168" y="3837"/>
                    </a:cubicBezTo>
                    <a:cubicBezTo>
                      <a:pt x="1180" y="3871"/>
                      <a:pt x="1190" y="3893"/>
                      <a:pt x="1213" y="3926"/>
                    </a:cubicBezTo>
                    <a:cubicBezTo>
                      <a:pt x="1413" y="3826"/>
                      <a:pt x="1402" y="3748"/>
                      <a:pt x="1613" y="3403"/>
                    </a:cubicBezTo>
                    <a:cubicBezTo>
                      <a:pt x="1836" y="3014"/>
                      <a:pt x="1625" y="2725"/>
                      <a:pt x="1480" y="2458"/>
                    </a:cubicBezTo>
                    <a:cubicBezTo>
                      <a:pt x="1336" y="2191"/>
                      <a:pt x="1457" y="2146"/>
                      <a:pt x="1247" y="1713"/>
                    </a:cubicBezTo>
                    <a:cubicBezTo>
                      <a:pt x="1024" y="1279"/>
                      <a:pt x="713" y="1135"/>
                      <a:pt x="535" y="979"/>
                    </a:cubicBezTo>
                    <a:cubicBezTo>
                      <a:pt x="390" y="845"/>
                      <a:pt x="201" y="367"/>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8"/>
              <p:cNvSpPr/>
              <p:nvPr/>
            </p:nvSpPr>
            <p:spPr>
              <a:xfrm>
                <a:off x="2097406" y="1884431"/>
                <a:ext cx="14374" cy="92382"/>
              </a:xfrm>
              <a:custGeom>
                <a:avLst/>
                <a:gdLst/>
                <a:ahLst/>
                <a:cxnLst/>
                <a:rect l="l" t="t" r="r" b="b"/>
                <a:pathLst>
                  <a:path w="412" h="2648" extrusionOk="0">
                    <a:moveTo>
                      <a:pt x="55" y="0"/>
                    </a:moveTo>
                    <a:lnTo>
                      <a:pt x="55" y="0"/>
                    </a:lnTo>
                    <a:cubicBezTo>
                      <a:pt x="178" y="267"/>
                      <a:pt x="278" y="546"/>
                      <a:pt x="300" y="846"/>
                    </a:cubicBezTo>
                    <a:cubicBezTo>
                      <a:pt x="312" y="1057"/>
                      <a:pt x="289" y="1280"/>
                      <a:pt x="233" y="1480"/>
                    </a:cubicBezTo>
                    <a:cubicBezTo>
                      <a:pt x="200" y="1591"/>
                      <a:pt x="166" y="1691"/>
                      <a:pt x="122" y="1802"/>
                    </a:cubicBezTo>
                    <a:cubicBezTo>
                      <a:pt x="78" y="1891"/>
                      <a:pt x="22" y="1980"/>
                      <a:pt x="11" y="2081"/>
                    </a:cubicBezTo>
                    <a:cubicBezTo>
                      <a:pt x="0" y="2203"/>
                      <a:pt x="55" y="2325"/>
                      <a:pt x="78" y="2447"/>
                    </a:cubicBezTo>
                    <a:cubicBezTo>
                      <a:pt x="89" y="2514"/>
                      <a:pt x="89" y="2581"/>
                      <a:pt x="89" y="2647"/>
                    </a:cubicBezTo>
                    <a:cubicBezTo>
                      <a:pt x="111" y="2647"/>
                      <a:pt x="134" y="2637"/>
                      <a:pt x="166" y="2625"/>
                    </a:cubicBezTo>
                    <a:cubicBezTo>
                      <a:pt x="166" y="2581"/>
                      <a:pt x="166" y="2548"/>
                      <a:pt x="156" y="2514"/>
                    </a:cubicBezTo>
                    <a:cubicBezTo>
                      <a:pt x="144" y="2392"/>
                      <a:pt x="100" y="2281"/>
                      <a:pt x="89" y="2158"/>
                    </a:cubicBezTo>
                    <a:cubicBezTo>
                      <a:pt x="78" y="2036"/>
                      <a:pt x="134" y="1936"/>
                      <a:pt x="178" y="1824"/>
                    </a:cubicBezTo>
                    <a:cubicBezTo>
                      <a:pt x="223" y="1735"/>
                      <a:pt x="255" y="1624"/>
                      <a:pt x="289" y="1525"/>
                    </a:cubicBezTo>
                    <a:cubicBezTo>
                      <a:pt x="411" y="1102"/>
                      <a:pt x="411" y="668"/>
                      <a:pt x="245" y="245"/>
                    </a:cubicBezTo>
                    <a:cubicBezTo>
                      <a:pt x="178" y="156"/>
                      <a:pt x="122" y="67"/>
                      <a:pt x="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8"/>
              <p:cNvSpPr/>
              <p:nvPr/>
            </p:nvSpPr>
            <p:spPr>
              <a:xfrm>
                <a:off x="2119491" y="1932159"/>
                <a:ext cx="4326" cy="26026"/>
              </a:xfrm>
              <a:custGeom>
                <a:avLst/>
                <a:gdLst/>
                <a:ahLst/>
                <a:cxnLst/>
                <a:rect l="l" t="t" r="r" b="b"/>
                <a:pathLst>
                  <a:path w="124" h="746" extrusionOk="0">
                    <a:moveTo>
                      <a:pt x="57" y="1"/>
                    </a:moveTo>
                    <a:cubicBezTo>
                      <a:pt x="45" y="157"/>
                      <a:pt x="34" y="312"/>
                      <a:pt x="23" y="479"/>
                    </a:cubicBezTo>
                    <a:cubicBezTo>
                      <a:pt x="23" y="557"/>
                      <a:pt x="1" y="657"/>
                      <a:pt x="12" y="746"/>
                    </a:cubicBezTo>
                    <a:cubicBezTo>
                      <a:pt x="23" y="735"/>
                      <a:pt x="34" y="713"/>
                      <a:pt x="45" y="690"/>
                    </a:cubicBezTo>
                    <a:cubicBezTo>
                      <a:pt x="57" y="657"/>
                      <a:pt x="67" y="634"/>
                      <a:pt x="79" y="612"/>
                    </a:cubicBezTo>
                    <a:cubicBezTo>
                      <a:pt x="90" y="545"/>
                      <a:pt x="101" y="468"/>
                      <a:pt x="101" y="401"/>
                    </a:cubicBezTo>
                    <a:cubicBezTo>
                      <a:pt x="112" y="335"/>
                      <a:pt x="112" y="256"/>
                      <a:pt x="123" y="189"/>
                    </a:cubicBezTo>
                    <a:cubicBezTo>
                      <a:pt x="101" y="123"/>
                      <a:pt x="79" y="56"/>
                      <a:pt x="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8"/>
              <p:cNvSpPr/>
              <p:nvPr/>
            </p:nvSpPr>
            <p:spPr>
              <a:xfrm>
                <a:off x="2053168" y="1857253"/>
                <a:ext cx="30666" cy="125386"/>
              </a:xfrm>
              <a:custGeom>
                <a:avLst/>
                <a:gdLst/>
                <a:ahLst/>
                <a:cxnLst/>
                <a:rect l="l" t="t" r="r" b="b"/>
                <a:pathLst>
                  <a:path w="879" h="3594" extrusionOk="0">
                    <a:moveTo>
                      <a:pt x="0" y="1"/>
                    </a:moveTo>
                    <a:cubicBezTo>
                      <a:pt x="0" y="10"/>
                      <a:pt x="0" y="12"/>
                      <a:pt x="5" y="12"/>
                    </a:cubicBezTo>
                    <a:lnTo>
                      <a:pt x="5" y="12"/>
                    </a:lnTo>
                    <a:cubicBezTo>
                      <a:pt x="3" y="8"/>
                      <a:pt x="2" y="5"/>
                      <a:pt x="0" y="1"/>
                    </a:cubicBezTo>
                    <a:close/>
                    <a:moveTo>
                      <a:pt x="5" y="12"/>
                    </a:moveTo>
                    <a:lnTo>
                      <a:pt x="5" y="12"/>
                    </a:lnTo>
                    <a:cubicBezTo>
                      <a:pt x="25" y="63"/>
                      <a:pt x="46" y="105"/>
                      <a:pt x="67" y="157"/>
                    </a:cubicBezTo>
                    <a:cubicBezTo>
                      <a:pt x="111" y="190"/>
                      <a:pt x="156" y="223"/>
                      <a:pt x="189" y="268"/>
                    </a:cubicBezTo>
                    <a:cubicBezTo>
                      <a:pt x="300" y="401"/>
                      <a:pt x="367" y="579"/>
                      <a:pt x="445" y="746"/>
                    </a:cubicBezTo>
                    <a:cubicBezTo>
                      <a:pt x="522" y="913"/>
                      <a:pt x="601" y="1069"/>
                      <a:pt x="678" y="1236"/>
                    </a:cubicBezTo>
                    <a:cubicBezTo>
                      <a:pt x="712" y="1313"/>
                      <a:pt x="745" y="1392"/>
                      <a:pt x="756" y="1481"/>
                    </a:cubicBezTo>
                    <a:cubicBezTo>
                      <a:pt x="779" y="1570"/>
                      <a:pt x="767" y="1669"/>
                      <a:pt x="756" y="1758"/>
                    </a:cubicBezTo>
                    <a:cubicBezTo>
                      <a:pt x="723" y="2092"/>
                      <a:pt x="700" y="2437"/>
                      <a:pt x="690" y="2771"/>
                    </a:cubicBezTo>
                    <a:cubicBezTo>
                      <a:pt x="690" y="3048"/>
                      <a:pt x="700" y="3337"/>
                      <a:pt x="812" y="3594"/>
                    </a:cubicBezTo>
                    <a:cubicBezTo>
                      <a:pt x="834" y="3594"/>
                      <a:pt x="845" y="3594"/>
                      <a:pt x="868" y="3582"/>
                    </a:cubicBezTo>
                    <a:lnTo>
                      <a:pt x="878" y="3582"/>
                    </a:lnTo>
                    <a:cubicBezTo>
                      <a:pt x="767" y="3349"/>
                      <a:pt x="745" y="3082"/>
                      <a:pt x="745" y="2826"/>
                    </a:cubicBezTo>
                    <a:cubicBezTo>
                      <a:pt x="745" y="2470"/>
                      <a:pt x="756" y="2126"/>
                      <a:pt x="812" y="1770"/>
                    </a:cubicBezTo>
                    <a:cubicBezTo>
                      <a:pt x="823" y="1614"/>
                      <a:pt x="834" y="1469"/>
                      <a:pt x="779" y="1313"/>
                    </a:cubicBezTo>
                    <a:cubicBezTo>
                      <a:pt x="712" y="1147"/>
                      <a:pt x="634" y="1002"/>
                      <a:pt x="567" y="846"/>
                    </a:cubicBezTo>
                    <a:cubicBezTo>
                      <a:pt x="490" y="680"/>
                      <a:pt x="423" y="512"/>
                      <a:pt x="334" y="357"/>
                    </a:cubicBezTo>
                    <a:cubicBezTo>
                      <a:pt x="256" y="213"/>
                      <a:pt x="134" y="124"/>
                      <a:pt x="11" y="12"/>
                    </a:cubicBezTo>
                    <a:cubicBezTo>
                      <a:pt x="8" y="12"/>
                      <a:pt x="6" y="12"/>
                      <a:pt x="5" y="12"/>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8"/>
              <p:cNvSpPr/>
              <p:nvPr/>
            </p:nvSpPr>
            <p:spPr>
              <a:xfrm>
                <a:off x="2109408" y="1918971"/>
                <a:ext cx="9350" cy="53587"/>
              </a:xfrm>
              <a:custGeom>
                <a:avLst/>
                <a:gdLst/>
                <a:ahLst/>
                <a:cxnLst/>
                <a:rect l="l" t="t" r="r" b="b"/>
                <a:pathLst>
                  <a:path w="268" h="1536" extrusionOk="0">
                    <a:moveTo>
                      <a:pt x="145" y="1"/>
                    </a:moveTo>
                    <a:cubicBezTo>
                      <a:pt x="156" y="67"/>
                      <a:pt x="168" y="134"/>
                      <a:pt x="168" y="201"/>
                    </a:cubicBezTo>
                    <a:cubicBezTo>
                      <a:pt x="178" y="401"/>
                      <a:pt x="168" y="579"/>
                      <a:pt x="112" y="757"/>
                    </a:cubicBezTo>
                    <a:cubicBezTo>
                      <a:pt x="45" y="935"/>
                      <a:pt x="0" y="1101"/>
                      <a:pt x="0" y="1291"/>
                    </a:cubicBezTo>
                    <a:cubicBezTo>
                      <a:pt x="0" y="1368"/>
                      <a:pt x="12" y="1457"/>
                      <a:pt x="23" y="1536"/>
                    </a:cubicBezTo>
                    <a:cubicBezTo>
                      <a:pt x="57" y="1513"/>
                      <a:pt x="79" y="1491"/>
                      <a:pt x="101" y="1469"/>
                    </a:cubicBezTo>
                    <a:cubicBezTo>
                      <a:pt x="89" y="1391"/>
                      <a:pt x="89" y="1313"/>
                      <a:pt x="89" y="1246"/>
                    </a:cubicBezTo>
                    <a:cubicBezTo>
                      <a:pt x="101" y="1057"/>
                      <a:pt x="156" y="879"/>
                      <a:pt x="212" y="701"/>
                    </a:cubicBezTo>
                    <a:cubicBezTo>
                      <a:pt x="257" y="545"/>
                      <a:pt x="267" y="379"/>
                      <a:pt x="257" y="212"/>
                    </a:cubicBezTo>
                    <a:cubicBezTo>
                      <a:pt x="234" y="179"/>
                      <a:pt x="223" y="156"/>
                      <a:pt x="201" y="123"/>
                    </a:cubicBezTo>
                    <a:cubicBezTo>
                      <a:pt x="178" y="78"/>
                      <a:pt x="156" y="34"/>
                      <a:pt x="1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8"/>
              <p:cNvSpPr/>
              <p:nvPr/>
            </p:nvSpPr>
            <p:spPr>
              <a:xfrm>
                <a:off x="2048109" y="1811480"/>
                <a:ext cx="51633" cy="167286"/>
              </a:xfrm>
              <a:custGeom>
                <a:avLst/>
                <a:gdLst/>
                <a:ahLst/>
                <a:cxnLst/>
                <a:rect l="l" t="t" r="r" b="b"/>
                <a:pathLst>
                  <a:path w="1480" h="4795" extrusionOk="0">
                    <a:moveTo>
                      <a:pt x="34" y="0"/>
                    </a:moveTo>
                    <a:cubicBezTo>
                      <a:pt x="12" y="23"/>
                      <a:pt x="0" y="34"/>
                      <a:pt x="0" y="67"/>
                    </a:cubicBezTo>
                    <a:cubicBezTo>
                      <a:pt x="89" y="356"/>
                      <a:pt x="223" y="635"/>
                      <a:pt x="378" y="890"/>
                    </a:cubicBezTo>
                    <a:cubicBezTo>
                      <a:pt x="479" y="1046"/>
                      <a:pt x="590" y="1191"/>
                      <a:pt x="701" y="1335"/>
                    </a:cubicBezTo>
                    <a:cubicBezTo>
                      <a:pt x="823" y="1502"/>
                      <a:pt x="934" y="1658"/>
                      <a:pt x="1001" y="1847"/>
                    </a:cubicBezTo>
                    <a:cubicBezTo>
                      <a:pt x="1035" y="1936"/>
                      <a:pt x="1057" y="2036"/>
                      <a:pt x="1090" y="2114"/>
                    </a:cubicBezTo>
                    <a:cubicBezTo>
                      <a:pt x="1135" y="2214"/>
                      <a:pt x="1179" y="2292"/>
                      <a:pt x="1224" y="2392"/>
                    </a:cubicBezTo>
                    <a:cubicBezTo>
                      <a:pt x="1302" y="2559"/>
                      <a:pt x="1346" y="2748"/>
                      <a:pt x="1379" y="2937"/>
                    </a:cubicBezTo>
                    <a:cubicBezTo>
                      <a:pt x="1413" y="3115"/>
                      <a:pt x="1446" y="3304"/>
                      <a:pt x="1402" y="3482"/>
                    </a:cubicBezTo>
                    <a:cubicBezTo>
                      <a:pt x="1357" y="3638"/>
                      <a:pt x="1290" y="3782"/>
                      <a:pt x="1257" y="3938"/>
                    </a:cubicBezTo>
                    <a:cubicBezTo>
                      <a:pt x="1213" y="4127"/>
                      <a:pt x="1224" y="4305"/>
                      <a:pt x="1280" y="4483"/>
                    </a:cubicBezTo>
                    <a:cubicBezTo>
                      <a:pt x="1313" y="4583"/>
                      <a:pt x="1346" y="4683"/>
                      <a:pt x="1357" y="4795"/>
                    </a:cubicBezTo>
                    <a:cubicBezTo>
                      <a:pt x="1379" y="4783"/>
                      <a:pt x="1402" y="4772"/>
                      <a:pt x="1424" y="4772"/>
                    </a:cubicBezTo>
                    <a:cubicBezTo>
                      <a:pt x="1424" y="4706"/>
                      <a:pt x="1413" y="4649"/>
                      <a:pt x="1391" y="4583"/>
                    </a:cubicBezTo>
                    <a:cubicBezTo>
                      <a:pt x="1346" y="4405"/>
                      <a:pt x="1290" y="4249"/>
                      <a:pt x="1302" y="4060"/>
                    </a:cubicBezTo>
                    <a:cubicBezTo>
                      <a:pt x="1324" y="3893"/>
                      <a:pt x="1391" y="3737"/>
                      <a:pt x="1435" y="3582"/>
                    </a:cubicBezTo>
                    <a:cubicBezTo>
                      <a:pt x="1480" y="3404"/>
                      <a:pt x="1480" y="3248"/>
                      <a:pt x="1458" y="3082"/>
                    </a:cubicBezTo>
                    <a:cubicBezTo>
                      <a:pt x="1435" y="2892"/>
                      <a:pt x="1413" y="2704"/>
                      <a:pt x="1357" y="2526"/>
                    </a:cubicBezTo>
                    <a:cubicBezTo>
                      <a:pt x="1302" y="2336"/>
                      <a:pt x="1191" y="2180"/>
                      <a:pt x="1124" y="2002"/>
                    </a:cubicBezTo>
                    <a:cubicBezTo>
                      <a:pt x="1090" y="1913"/>
                      <a:pt x="1068" y="1824"/>
                      <a:pt x="1035" y="1735"/>
                    </a:cubicBezTo>
                    <a:cubicBezTo>
                      <a:pt x="1023" y="1735"/>
                      <a:pt x="1023" y="1725"/>
                      <a:pt x="1013" y="1725"/>
                    </a:cubicBezTo>
                    <a:cubicBezTo>
                      <a:pt x="934" y="1658"/>
                      <a:pt x="845" y="1491"/>
                      <a:pt x="756" y="1302"/>
                    </a:cubicBezTo>
                    <a:cubicBezTo>
                      <a:pt x="690" y="1202"/>
                      <a:pt x="612" y="1102"/>
                      <a:pt x="546" y="991"/>
                    </a:cubicBezTo>
                    <a:cubicBezTo>
                      <a:pt x="334" y="679"/>
                      <a:pt x="167" y="346"/>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8"/>
              <p:cNvSpPr/>
              <p:nvPr/>
            </p:nvSpPr>
            <p:spPr>
              <a:xfrm>
                <a:off x="2047307" y="1827389"/>
                <a:ext cx="42353" cy="154063"/>
              </a:xfrm>
              <a:custGeom>
                <a:avLst/>
                <a:gdLst/>
                <a:ahLst/>
                <a:cxnLst/>
                <a:rect l="l" t="t" r="r" b="b"/>
                <a:pathLst>
                  <a:path w="1214" h="4416" extrusionOk="0">
                    <a:moveTo>
                      <a:pt x="23" y="1"/>
                    </a:moveTo>
                    <a:cubicBezTo>
                      <a:pt x="12" y="56"/>
                      <a:pt x="1" y="123"/>
                      <a:pt x="1" y="201"/>
                    </a:cubicBezTo>
                    <a:cubicBezTo>
                      <a:pt x="45" y="335"/>
                      <a:pt x="90" y="456"/>
                      <a:pt x="168" y="568"/>
                    </a:cubicBezTo>
                    <a:cubicBezTo>
                      <a:pt x="257" y="723"/>
                      <a:pt x="391" y="846"/>
                      <a:pt x="502" y="980"/>
                    </a:cubicBezTo>
                    <a:cubicBezTo>
                      <a:pt x="624" y="1124"/>
                      <a:pt x="735" y="1269"/>
                      <a:pt x="824" y="1425"/>
                    </a:cubicBezTo>
                    <a:cubicBezTo>
                      <a:pt x="991" y="1736"/>
                      <a:pt x="1091" y="2070"/>
                      <a:pt x="1125" y="2414"/>
                    </a:cubicBezTo>
                    <a:cubicBezTo>
                      <a:pt x="1158" y="2781"/>
                      <a:pt x="1125" y="3126"/>
                      <a:pt x="1069" y="3482"/>
                    </a:cubicBezTo>
                    <a:cubicBezTo>
                      <a:pt x="1024" y="3793"/>
                      <a:pt x="991" y="4127"/>
                      <a:pt x="1102" y="4416"/>
                    </a:cubicBezTo>
                    <a:cubicBezTo>
                      <a:pt x="1113" y="4416"/>
                      <a:pt x="1125" y="4405"/>
                      <a:pt x="1147" y="4405"/>
                    </a:cubicBezTo>
                    <a:cubicBezTo>
                      <a:pt x="1058" y="4116"/>
                      <a:pt x="1080" y="3805"/>
                      <a:pt x="1125" y="3515"/>
                    </a:cubicBezTo>
                    <a:cubicBezTo>
                      <a:pt x="1169" y="3170"/>
                      <a:pt x="1214" y="2814"/>
                      <a:pt x="1191" y="2470"/>
                    </a:cubicBezTo>
                    <a:cubicBezTo>
                      <a:pt x="1169" y="2125"/>
                      <a:pt x="1102" y="1791"/>
                      <a:pt x="947" y="1480"/>
                    </a:cubicBezTo>
                    <a:cubicBezTo>
                      <a:pt x="880" y="1336"/>
                      <a:pt x="791" y="1191"/>
                      <a:pt x="680" y="1069"/>
                    </a:cubicBezTo>
                    <a:cubicBezTo>
                      <a:pt x="569" y="924"/>
                      <a:pt x="435" y="790"/>
                      <a:pt x="312" y="646"/>
                    </a:cubicBezTo>
                    <a:cubicBezTo>
                      <a:pt x="179" y="479"/>
                      <a:pt x="101" y="290"/>
                      <a:pt x="45" y="90"/>
                    </a:cubicBezTo>
                    <a:cubicBezTo>
                      <a:pt x="35" y="56"/>
                      <a:pt x="35" y="23"/>
                      <a:pt x="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8"/>
              <p:cNvSpPr/>
              <p:nvPr/>
            </p:nvSpPr>
            <p:spPr>
              <a:xfrm>
                <a:off x="2065588" y="1903829"/>
                <a:ext cx="13571" cy="77625"/>
              </a:xfrm>
              <a:custGeom>
                <a:avLst/>
                <a:gdLst/>
                <a:ahLst/>
                <a:cxnLst/>
                <a:rect l="l" t="t" r="r" b="b"/>
                <a:pathLst>
                  <a:path w="389" h="2225" extrusionOk="0">
                    <a:moveTo>
                      <a:pt x="0" y="1"/>
                    </a:moveTo>
                    <a:lnTo>
                      <a:pt x="0" y="101"/>
                    </a:lnTo>
                    <a:cubicBezTo>
                      <a:pt x="33" y="156"/>
                      <a:pt x="55" y="201"/>
                      <a:pt x="67" y="267"/>
                    </a:cubicBezTo>
                    <a:cubicBezTo>
                      <a:pt x="89" y="356"/>
                      <a:pt x="78" y="468"/>
                      <a:pt x="78" y="568"/>
                    </a:cubicBezTo>
                    <a:cubicBezTo>
                      <a:pt x="78" y="779"/>
                      <a:pt x="156" y="991"/>
                      <a:pt x="122" y="1213"/>
                    </a:cubicBezTo>
                    <a:cubicBezTo>
                      <a:pt x="111" y="1302"/>
                      <a:pt x="89" y="1391"/>
                      <a:pt x="78" y="1480"/>
                    </a:cubicBezTo>
                    <a:cubicBezTo>
                      <a:pt x="144" y="1847"/>
                      <a:pt x="255" y="2136"/>
                      <a:pt x="389" y="2225"/>
                    </a:cubicBezTo>
                    <a:cubicBezTo>
                      <a:pt x="300" y="2091"/>
                      <a:pt x="223" y="1947"/>
                      <a:pt x="166" y="1802"/>
                    </a:cubicBezTo>
                    <a:cubicBezTo>
                      <a:pt x="134" y="1691"/>
                      <a:pt x="122" y="1591"/>
                      <a:pt x="134" y="1469"/>
                    </a:cubicBezTo>
                    <a:cubicBezTo>
                      <a:pt x="144" y="1380"/>
                      <a:pt x="178" y="1280"/>
                      <a:pt x="189" y="1191"/>
                    </a:cubicBezTo>
                    <a:cubicBezTo>
                      <a:pt x="211" y="979"/>
                      <a:pt x="144" y="779"/>
                      <a:pt x="144" y="568"/>
                    </a:cubicBezTo>
                    <a:cubicBezTo>
                      <a:pt x="134" y="468"/>
                      <a:pt x="144" y="368"/>
                      <a:pt x="134" y="267"/>
                    </a:cubicBezTo>
                    <a:cubicBezTo>
                      <a:pt x="111" y="168"/>
                      <a:pt x="67" y="79"/>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8"/>
              <p:cNvSpPr/>
              <p:nvPr/>
            </p:nvSpPr>
            <p:spPr>
              <a:xfrm>
                <a:off x="2109408" y="1918971"/>
                <a:ext cx="9350" cy="53587"/>
              </a:xfrm>
              <a:custGeom>
                <a:avLst/>
                <a:gdLst/>
                <a:ahLst/>
                <a:cxnLst/>
                <a:rect l="l" t="t" r="r" b="b"/>
                <a:pathLst>
                  <a:path w="268" h="1536" extrusionOk="0">
                    <a:moveTo>
                      <a:pt x="145" y="1"/>
                    </a:moveTo>
                    <a:lnTo>
                      <a:pt x="145" y="1"/>
                    </a:lnTo>
                    <a:cubicBezTo>
                      <a:pt x="156" y="67"/>
                      <a:pt x="168" y="134"/>
                      <a:pt x="168" y="201"/>
                    </a:cubicBezTo>
                    <a:cubicBezTo>
                      <a:pt x="178" y="401"/>
                      <a:pt x="168" y="579"/>
                      <a:pt x="112" y="757"/>
                    </a:cubicBezTo>
                    <a:cubicBezTo>
                      <a:pt x="45" y="935"/>
                      <a:pt x="0" y="1101"/>
                      <a:pt x="0" y="1291"/>
                    </a:cubicBezTo>
                    <a:cubicBezTo>
                      <a:pt x="0" y="1368"/>
                      <a:pt x="12" y="1457"/>
                      <a:pt x="23" y="1536"/>
                    </a:cubicBezTo>
                    <a:lnTo>
                      <a:pt x="34" y="1536"/>
                    </a:lnTo>
                    <a:cubicBezTo>
                      <a:pt x="45" y="1524"/>
                      <a:pt x="57" y="1513"/>
                      <a:pt x="67" y="1513"/>
                    </a:cubicBezTo>
                    <a:lnTo>
                      <a:pt x="67" y="1502"/>
                    </a:lnTo>
                    <a:lnTo>
                      <a:pt x="101" y="1469"/>
                    </a:lnTo>
                    <a:cubicBezTo>
                      <a:pt x="89" y="1391"/>
                      <a:pt x="89" y="1313"/>
                      <a:pt x="89" y="1246"/>
                    </a:cubicBezTo>
                    <a:cubicBezTo>
                      <a:pt x="101" y="1057"/>
                      <a:pt x="156" y="879"/>
                      <a:pt x="212" y="701"/>
                    </a:cubicBezTo>
                    <a:cubicBezTo>
                      <a:pt x="257" y="545"/>
                      <a:pt x="267" y="379"/>
                      <a:pt x="257" y="212"/>
                    </a:cubicBezTo>
                    <a:cubicBezTo>
                      <a:pt x="234" y="179"/>
                      <a:pt x="223" y="156"/>
                      <a:pt x="201" y="123"/>
                    </a:cubicBezTo>
                    <a:cubicBezTo>
                      <a:pt x="190" y="100"/>
                      <a:pt x="178" y="78"/>
                      <a:pt x="178" y="67"/>
                    </a:cubicBezTo>
                    <a:lnTo>
                      <a:pt x="168" y="56"/>
                    </a:lnTo>
                    <a:cubicBezTo>
                      <a:pt x="156" y="34"/>
                      <a:pt x="156" y="11"/>
                      <a:pt x="14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8"/>
              <p:cNvSpPr/>
              <p:nvPr/>
            </p:nvSpPr>
            <p:spPr>
              <a:xfrm>
                <a:off x="2067123" y="1860009"/>
                <a:ext cx="21002" cy="46191"/>
              </a:xfrm>
              <a:custGeom>
                <a:avLst/>
                <a:gdLst/>
                <a:ahLst/>
                <a:cxnLst/>
                <a:rect l="l" t="t" r="r" b="b"/>
                <a:pathLst>
                  <a:path w="602" h="1324" extrusionOk="0">
                    <a:moveTo>
                      <a:pt x="1" y="0"/>
                    </a:moveTo>
                    <a:lnTo>
                      <a:pt x="1" y="0"/>
                    </a:lnTo>
                    <a:cubicBezTo>
                      <a:pt x="11" y="45"/>
                      <a:pt x="34" y="78"/>
                      <a:pt x="45" y="122"/>
                    </a:cubicBezTo>
                    <a:cubicBezTo>
                      <a:pt x="122" y="312"/>
                      <a:pt x="256" y="456"/>
                      <a:pt x="379" y="623"/>
                    </a:cubicBezTo>
                    <a:cubicBezTo>
                      <a:pt x="434" y="712"/>
                      <a:pt x="478" y="801"/>
                      <a:pt x="478" y="901"/>
                    </a:cubicBezTo>
                    <a:cubicBezTo>
                      <a:pt x="490" y="1001"/>
                      <a:pt x="490" y="1090"/>
                      <a:pt x="534" y="1179"/>
                    </a:cubicBezTo>
                    <a:cubicBezTo>
                      <a:pt x="545" y="1224"/>
                      <a:pt x="579" y="1279"/>
                      <a:pt x="601" y="1323"/>
                    </a:cubicBezTo>
                    <a:cubicBezTo>
                      <a:pt x="567" y="1056"/>
                      <a:pt x="501" y="789"/>
                      <a:pt x="379" y="545"/>
                    </a:cubicBezTo>
                    <a:cubicBezTo>
                      <a:pt x="312" y="401"/>
                      <a:pt x="223" y="256"/>
                      <a:pt x="112" y="134"/>
                    </a:cubicBezTo>
                    <a:cubicBezTo>
                      <a:pt x="78" y="89"/>
                      <a:pt x="34" y="45"/>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8"/>
              <p:cNvSpPr/>
              <p:nvPr/>
            </p:nvSpPr>
            <p:spPr>
              <a:xfrm>
                <a:off x="2119491" y="1932159"/>
                <a:ext cx="4326" cy="26026"/>
              </a:xfrm>
              <a:custGeom>
                <a:avLst/>
                <a:gdLst/>
                <a:ahLst/>
                <a:cxnLst/>
                <a:rect l="l" t="t" r="r" b="b"/>
                <a:pathLst>
                  <a:path w="124" h="746" extrusionOk="0">
                    <a:moveTo>
                      <a:pt x="57" y="1"/>
                    </a:moveTo>
                    <a:cubicBezTo>
                      <a:pt x="45" y="157"/>
                      <a:pt x="34" y="312"/>
                      <a:pt x="23" y="479"/>
                    </a:cubicBezTo>
                    <a:cubicBezTo>
                      <a:pt x="23" y="557"/>
                      <a:pt x="1" y="657"/>
                      <a:pt x="12" y="746"/>
                    </a:cubicBezTo>
                    <a:cubicBezTo>
                      <a:pt x="23" y="735"/>
                      <a:pt x="34" y="713"/>
                      <a:pt x="45" y="690"/>
                    </a:cubicBezTo>
                    <a:cubicBezTo>
                      <a:pt x="57" y="657"/>
                      <a:pt x="67" y="634"/>
                      <a:pt x="79" y="612"/>
                    </a:cubicBezTo>
                    <a:cubicBezTo>
                      <a:pt x="90" y="545"/>
                      <a:pt x="101" y="468"/>
                      <a:pt x="101" y="401"/>
                    </a:cubicBezTo>
                    <a:cubicBezTo>
                      <a:pt x="112" y="335"/>
                      <a:pt x="112" y="256"/>
                      <a:pt x="123" y="189"/>
                    </a:cubicBezTo>
                    <a:lnTo>
                      <a:pt x="90" y="90"/>
                    </a:lnTo>
                    <a:cubicBezTo>
                      <a:pt x="79" y="56"/>
                      <a:pt x="67" y="34"/>
                      <a:pt x="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8"/>
              <p:cNvSpPr/>
              <p:nvPr/>
            </p:nvSpPr>
            <p:spPr>
              <a:xfrm>
                <a:off x="2064786" y="1843298"/>
                <a:ext cx="34957" cy="89277"/>
              </a:xfrm>
              <a:custGeom>
                <a:avLst/>
                <a:gdLst/>
                <a:ahLst/>
                <a:cxnLst/>
                <a:rect l="l" t="t" r="r" b="b"/>
                <a:pathLst>
                  <a:path w="1002" h="2559" extrusionOk="0">
                    <a:moveTo>
                      <a:pt x="12" y="0"/>
                    </a:moveTo>
                    <a:cubicBezTo>
                      <a:pt x="12" y="23"/>
                      <a:pt x="12" y="45"/>
                      <a:pt x="1" y="67"/>
                    </a:cubicBezTo>
                    <a:cubicBezTo>
                      <a:pt x="1" y="89"/>
                      <a:pt x="12" y="112"/>
                      <a:pt x="12" y="134"/>
                    </a:cubicBezTo>
                    <a:cubicBezTo>
                      <a:pt x="78" y="234"/>
                      <a:pt x="145" y="323"/>
                      <a:pt x="223" y="423"/>
                    </a:cubicBezTo>
                    <a:cubicBezTo>
                      <a:pt x="345" y="590"/>
                      <a:pt x="456" y="746"/>
                      <a:pt x="523" y="935"/>
                    </a:cubicBezTo>
                    <a:cubicBezTo>
                      <a:pt x="557" y="1024"/>
                      <a:pt x="579" y="1124"/>
                      <a:pt x="612" y="1202"/>
                    </a:cubicBezTo>
                    <a:cubicBezTo>
                      <a:pt x="657" y="1302"/>
                      <a:pt x="701" y="1380"/>
                      <a:pt x="746" y="1480"/>
                    </a:cubicBezTo>
                    <a:cubicBezTo>
                      <a:pt x="824" y="1647"/>
                      <a:pt x="868" y="1836"/>
                      <a:pt x="901" y="2025"/>
                    </a:cubicBezTo>
                    <a:cubicBezTo>
                      <a:pt x="924" y="2170"/>
                      <a:pt x="957" y="2325"/>
                      <a:pt x="935" y="2481"/>
                    </a:cubicBezTo>
                    <a:cubicBezTo>
                      <a:pt x="946" y="2503"/>
                      <a:pt x="968" y="2536"/>
                      <a:pt x="980" y="2559"/>
                    </a:cubicBezTo>
                    <a:cubicBezTo>
                      <a:pt x="1002" y="2425"/>
                      <a:pt x="1002" y="2303"/>
                      <a:pt x="980" y="2170"/>
                    </a:cubicBezTo>
                    <a:cubicBezTo>
                      <a:pt x="957" y="1980"/>
                      <a:pt x="935" y="1792"/>
                      <a:pt x="879" y="1614"/>
                    </a:cubicBezTo>
                    <a:cubicBezTo>
                      <a:pt x="824" y="1424"/>
                      <a:pt x="713" y="1268"/>
                      <a:pt x="646" y="1090"/>
                    </a:cubicBezTo>
                    <a:cubicBezTo>
                      <a:pt x="612" y="1001"/>
                      <a:pt x="590" y="912"/>
                      <a:pt x="557" y="823"/>
                    </a:cubicBezTo>
                    <a:cubicBezTo>
                      <a:pt x="545" y="823"/>
                      <a:pt x="545" y="813"/>
                      <a:pt x="535" y="813"/>
                    </a:cubicBezTo>
                    <a:cubicBezTo>
                      <a:pt x="523" y="801"/>
                      <a:pt x="512" y="791"/>
                      <a:pt x="512" y="779"/>
                    </a:cubicBezTo>
                    <a:cubicBezTo>
                      <a:pt x="501" y="779"/>
                      <a:pt x="501" y="768"/>
                      <a:pt x="501" y="768"/>
                    </a:cubicBezTo>
                    <a:lnTo>
                      <a:pt x="479" y="746"/>
                    </a:lnTo>
                    <a:cubicBezTo>
                      <a:pt x="479" y="735"/>
                      <a:pt x="468" y="735"/>
                      <a:pt x="468" y="724"/>
                    </a:cubicBezTo>
                    <a:cubicBezTo>
                      <a:pt x="456" y="724"/>
                      <a:pt x="456" y="712"/>
                      <a:pt x="446" y="702"/>
                    </a:cubicBezTo>
                    <a:cubicBezTo>
                      <a:pt x="446" y="690"/>
                      <a:pt x="446" y="690"/>
                      <a:pt x="434" y="679"/>
                    </a:cubicBezTo>
                    <a:cubicBezTo>
                      <a:pt x="434" y="668"/>
                      <a:pt x="423" y="657"/>
                      <a:pt x="412" y="646"/>
                    </a:cubicBezTo>
                    <a:cubicBezTo>
                      <a:pt x="412" y="646"/>
                      <a:pt x="412" y="635"/>
                      <a:pt x="401" y="635"/>
                    </a:cubicBezTo>
                    <a:cubicBezTo>
                      <a:pt x="401" y="613"/>
                      <a:pt x="390" y="601"/>
                      <a:pt x="390" y="590"/>
                    </a:cubicBezTo>
                    <a:cubicBezTo>
                      <a:pt x="379" y="590"/>
                      <a:pt x="379" y="579"/>
                      <a:pt x="379" y="568"/>
                    </a:cubicBezTo>
                    <a:cubicBezTo>
                      <a:pt x="367" y="557"/>
                      <a:pt x="357" y="546"/>
                      <a:pt x="357" y="534"/>
                    </a:cubicBezTo>
                    <a:cubicBezTo>
                      <a:pt x="345" y="524"/>
                      <a:pt x="345" y="512"/>
                      <a:pt x="345" y="512"/>
                    </a:cubicBezTo>
                    <a:cubicBezTo>
                      <a:pt x="335" y="501"/>
                      <a:pt x="323" y="479"/>
                      <a:pt x="323" y="468"/>
                    </a:cubicBezTo>
                    <a:cubicBezTo>
                      <a:pt x="312" y="457"/>
                      <a:pt x="312" y="457"/>
                      <a:pt x="312" y="445"/>
                    </a:cubicBezTo>
                    <a:cubicBezTo>
                      <a:pt x="301" y="423"/>
                      <a:pt x="290" y="412"/>
                      <a:pt x="290" y="390"/>
                    </a:cubicBezTo>
                    <a:lnTo>
                      <a:pt x="278" y="390"/>
                    </a:lnTo>
                    <a:cubicBezTo>
                      <a:pt x="212" y="290"/>
                      <a:pt x="134" y="190"/>
                      <a:pt x="68" y="79"/>
                    </a:cubicBezTo>
                    <a:cubicBezTo>
                      <a:pt x="45" y="56"/>
                      <a:pt x="34" y="23"/>
                      <a:pt x="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8"/>
              <p:cNvSpPr/>
              <p:nvPr/>
            </p:nvSpPr>
            <p:spPr>
              <a:xfrm>
                <a:off x="2099325" y="1884431"/>
                <a:ext cx="12455" cy="71833"/>
              </a:xfrm>
              <a:custGeom>
                <a:avLst/>
                <a:gdLst/>
                <a:ahLst/>
                <a:cxnLst/>
                <a:rect l="l" t="t" r="r" b="b"/>
                <a:pathLst>
                  <a:path w="357" h="2059" extrusionOk="0">
                    <a:moveTo>
                      <a:pt x="0" y="0"/>
                    </a:moveTo>
                    <a:lnTo>
                      <a:pt x="0" y="0"/>
                    </a:lnTo>
                    <a:cubicBezTo>
                      <a:pt x="123" y="267"/>
                      <a:pt x="223" y="546"/>
                      <a:pt x="245" y="846"/>
                    </a:cubicBezTo>
                    <a:cubicBezTo>
                      <a:pt x="257" y="1057"/>
                      <a:pt x="234" y="1280"/>
                      <a:pt x="178" y="1480"/>
                    </a:cubicBezTo>
                    <a:cubicBezTo>
                      <a:pt x="168" y="1525"/>
                      <a:pt x="156" y="1557"/>
                      <a:pt x="145" y="1591"/>
                    </a:cubicBezTo>
                    <a:lnTo>
                      <a:pt x="145" y="1636"/>
                    </a:lnTo>
                    <a:cubicBezTo>
                      <a:pt x="145" y="1680"/>
                      <a:pt x="111" y="1725"/>
                      <a:pt x="89" y="1758"/>
                    </a:cubicBezTo>
                    <a:cubicBezTo>
                      <a:pt x="56" y="1836"/>
                      <a:pt x="34" y="1913"/>
                      <a:pt x="34" y="1992"/>
                    </a:cubicBezTo>
                    <a:lnTo>
                      <a:pt x="34" y="2058"/>
                    </a:lnTo>
                    <a:cubicBezTo>
                      <a:pt x="56" y="1980"/>
                      <a:pt x="89" y="1903"/>
                      <a:pt x="123" y="1824"/>
                    </a:cubicBezTo>
                    <a:cubicBezTo>
                      <a:pt x="168" y="1735"/>
                      <a:pt x="200" y="1624"/>
                      <a:pt x="234" y="1525"/>
                    </a:cubicBezTo>
                    <a:cubicBezTo>
                      <a:pt x="356" y="1102"/>
                      <a:pt x="356" y="668"/>
                      <a:pt x="190" y="245"/>
                    </a:cubicBezTo>
                    <a:cubicBezTo>
                      <a:pt x="123" y="156"/>
                      <a:pt x="67" y="67"/>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8"/>
              <p:cNvSpPr/>
              <p:nvPr/>
            </p:nvSpPr>
            <p:spPr>
              <a:xfrm>
                <a:off x="2323239" y="1733853"/>
                <a:ext cx="206046" cy="857988"/>
              </a:xfrm>
              <a:custGeom>
                <a:avLst/>
                <a:gdLst/>
                <a:ahLst/>
                <a:cxnLst/>
                <a:rect l="l" t="t" r="r" b="b"/>
                <a:pathLst>
                  <a:path w="5906" h="24593" extrusionOk="0">
                    <a:moveTo>
                      <a:pt x="5739" y="1"/>
                    </a:moveTo>
                    <a:cubicBezTo>
                      <a:pt x="5305" y="335"/>
                      <a:pt x="4905" y="702"/>
                      <a:pt x="4504" y="1080"/>
                    </a:cubicBezTo>
                    <a:cubicBezTo>
                      <a:pt x="4115" y="1458"/>
                      <a:pt x="3737" y="1859"/>
                      <a:pt x="3392" y="2281"/>
                    </a:cubicBezTo>
                    <a:cubicBezTo>
                      <a:pt x="3048" y="2715"/>
                      <a:pt x="2725" y="3160"/>
                      <a:pt x="2447" y="3638"/>
                    </a:cubicBezTo>
                    <a:cubicBezTo>
                      <a:pt x="2391" y="3760"/>
                      <a:pt x="2324" y="3883"/>
                      <a:pt x="2258" y="4005"/>
                    </a:cubicBezTo>
                    <a:lnTo>
                      <a:pt x="2091" y="4395"/>
                    </a:lnTo>
                    <a:cubicBezTo>
                      <a:pt x="1991" y="4650"/>
                      <a:pt x="1902" y="4906"/>
                      <a:pt x="1813" y="5162"/>
                    </a:cubicBezTo>
                    <a:cubicBezTo>
                      <a:pt x="1468" y="6196"/>
                      <a:pt x="1201" y="7264"/>
                      <a:pt x="990" y="8332"/>
                    </a:cubicBezTo>
                    <a:cubicBezTo>
                      <a:pt x="767" y="9400"/>
                      <a:pt x="611" y="10478"/>
                      <a:pt x="467" y="11557"/>
                    </a:cubicBezTo>
                    <a:cubicBezTo>
                      <a:pt x="334" y="12636"/>
                      <a:pt x="233" y="13715"/>
                      <a:pt x="156" y="14805"/>
                    </a:cubicBezTo>
                    <a:cubicBezTo>
                      <a:pt x="78" y="15883"/>
                      <a:pt x="22" y="16973"/>
                      <a:pt x="0" y="18063"/>
                    </a:cubicBezTo>
                    <a:lnTo>
                      <a:pt x="0" y="18886"/>
                    </a:lnTo>
                    <a:lnTo>
                      <a:pt x="11" y="19699"/>
                    </a:lnTo>
                    <a:cubicBezTo>
                      <a:pt x="22" y="20243"/>
                      <a:pt x="45" y="20789"/>
                      <a:pt x="67" y="21333"/>
                    </a:cubicBezTo>
                    <a:cubicBezTo>
                      <a:pt x="111" y="22413"/>
                      <a:pt x="178" y="23503"/>
                      <a:pt x="267" y="24593"/>
                    </a:cubicBezTo>
                    <a:lnTo>
                      <a:pt x="789" y="24537"/>
                    </a:lnTo>
                    <a:cubicBezTo>
                      <a:pt x="690" y="23469"/>
                      <a:pt x="611" y="22390"/>
                      <a:pt x="556" y="21311"/>
                    </a:cubicBezTo>
                    <a:cubicBezTo>
                      <a:pt x="523" y="20767"/>
                      <a:pt x="500" y="20221"/>
                      <a:pt x="490" y="19687"/>
                    </a:cubicBezTo>
                    <a:lnTo>
                      <a:pt x="467" y="18876"/>
                    </a:lnTo>
                    <a:cubicBezTo>
                      <a:pt x="467" y="18609"/>
                      <a:pt x="456" y="18342"/>
                      <a:pt x="467" y="18063"/>
                    </a:cubicBezTo>
                    <a:cubicBezTo>
                      <a:pt x="467" y="16996"/>
                      <a:pt x="512" y="15906"/>
                      <a:pt x="579" y="14827"/>
                    </a:cubicBezTo>
                    <a:cubicBezTo>
                      <a:pt x="645" y="13748"/>
                      <a:pt x="734" y="12680"/>
                      <a:pt x="868" y="11602"/>
                    </a:cubicBezTo>
                    <a:cubicBezTo>
                      <a:pt x="990" y="10534"/>
                      <a:pt x="1135" y="9455"/>
                      <a:pt x="1346" y="8399"/>
                    </a:cubicBezTo>
                    <a:cubicBezTo>
                      <a:pt x="1546" y="7342"/>
                      <a:pt x="1790" y="6285"/>
                      <a:pt x="2113" y="5262"/>
                    </a:cubicBezTo>
                    <a:cubicBezTo>
                      <a:pt x="2202" y="5018"/>
                      <a:pt x="2291" y="4761"/>
                      <a:pt x="2380" y="4506"/>
                    </a:cubicBezTo>
                    <a:lnTo>
                      <a:pt x="2536" y="4138"/>
                    </a:lnTo>
                    <a:lnTo>
                      <a:pt x="2725" y="3794"/>
                    </a:lnTo>
                    <a:cubicBezTo>
                      <a:pt x="2981" y="3327"/>
                      <a:pt x="3292" y="2893"/>
                      <a:pt x="3626" y="2470"/>
                    </a:cubicBezTo>
                    <a:cubicBezTo>
                      <a:pt x="3960" y="2047"/>
                      <a:pt x="4326" y="1659"/>
                      <a:pt x="4704" y="1280"/>
                    </a:cubicBezTo>
                    <a:cubicBezTo>
                      <a:pt x="5083" y="902"/>
                      <a:pt x="5483" y="535"/>
                      <a:pt x="5906" y="201"/>
                    </a:cubicBezTo>
                    <a:lnTo>
                      <a:pt x="5739"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8"/>
              <p:cNvSpPr/>
              <p:nvPr/>
            </p:nvSpPr>
            <p:spPr>
              <a:xfrm>
                <a:off x="2466805" y="1619245"/>
                <a:ext cx="157552" cy="165820"/>
              </a:xfrm>
              <a:custGeom>
                <a:avLst/>
                <a:gdLst/>
                <a:ahLst/>
                <a:cxnLst/>
                <a:rect l="l" t="t" r="r" b="b"/>
                <a:pathLst>
                  <a:path w="4516" h="4753" extrusionOk="0">
                    <a:moveTo>
                      <a:pt x="3747" y="0"/>
                    </a:moveTo>
                    <a:cubicBezTo>
                      <a:pt x="3669" y="0"/>
                      <a:pt x="3590" y="11"/>
                      <a:pt x="3515" y="28"/>
                    </a:cubicBezTo>
                    <a:cubicBezTo>
                      <a:pt x="3293" y="72"/>
                      <a:pt x="3081" y="161"/>
                      <a:pt x="2881" y="272"/>
                    </a:cubicBezTo>
                    <a:cubicBezTo>
                      <a:pt x="2447" y="495"/>
                      <a:pt x="2013" y="762"/>
                      <a:pt x="1602" y="1017"/>
                    </a:cubicBezTo>
                    <a:cubicBezTo>
                      <a:pt x="1224" y="1251"/>
                      <a:pt x="834" y="1496"/>
                      <a:pt x="579" y="1862"/>
                    </a:cubicBezTo>
                    <a:cubicBezTo>
                      <a:pt x="0" y="2675"/>
                      <a:pt x="78" y="3787"/>
                      <a:pt x="612" y="4588"/>
                    </a:cubicBezTo>
                    <a:lnTo>
                      <a:pt x="623" y="4598"/>
                    </a:lnTo>
                    <a:cubicBezTo>
                      <a:pt x="699" y="4717"/>
                      <a:pt x="847" y="4752"/>
                      <a:pt x="982" y="4752"/>
                    </a:cubicBezTo>
                    <a:cubicBezTo>
                      <a:pt x="1023" y="4752"/>
                      <a:pt x="1064" y="4749"/>
                      <a:pt x="1101" y="4743"/>
                    </a:cubicBezTo>
                    <a:cubicBezTo>
                      <a:pt x="1335" y="4710"/>
                      <a:pt x="1558" y="4654"/>
                      <a:pt x="1758" y="4543"/>
                    </a:cubicBezTo>
                    <a:cubicBezTo>
                      <a:pt x="2169" y="4343"/>
                      <a:pt x="2413" y="3943"/>
                      <a:pt x="2680" y="3587"/>
                    </a:cubicBezTo>
                    <a:cubicBezTo>
                      <a:pt x="2947" y="3219"/>
                      <a:pt x="3204" y="2841"/>
                      <a:pt x="3370" y="2408"/>
                    </a:cubicBezTo>
                    <a:cubicBezTo>
                      <a:pt x="3548" y="1985"/>
                      <a:pt x="3659" y="1562"/>
                      <a:pt x="3915" y="1173"/>
                    </a:cubicBezTo>
                    <a:cubicBezTo>
                      <a:pt x="4116" y="895"/>
                      <a:pt x="4516" y="394"/>
                      <a:pt x="4116" y="105"/>
                    </a:cubicBezTo>
                    <a:cubicBezTo>
                      <a:pt x="4005" y="29"/>
                      <a:pt x="3876" y="0"/>
                      <a:pt x="3747"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8"/>
              <p:cNvSpPr/>
              <p:nvPr/>
            </p:nvSpPr>
            <p:spPr>
              <a:xfrm>
                <a:off x="2466805" y="1619245"/>
                <a:ext cx="145167" cy="163553"/>
              </a:xfrm>
              <a:custGeom>
                <a:avLst/>
                <a:gdLst/>
                <a:ahLst/>
                <a:cxnLst/>
                <a:rect l="l" t="t" r="r" b="b"/>
                <a:pathLst>
                  <a:path w="4161" h="4688" extrusionOk="0">
                    <a:moveTo>
                      <a:pt x="3747" y="0"/>
                    </a:moveTo>
                    <a:cubicBezTo>
                      <a:pt x="3669" y="0"/>
                      <a:pt x="3590" y="11"/>
                      <a:pt x="3515" y="28"/>
                    </a:cubicBezTo>
                    <a:cubicBezTo>
                      <a:pt x="3293" y="72"/>
                      <a:pt x="3081" y="161"/>
                      <a:pt x="2881" y="272"/>
                    </a:cubicBezTo>
                    <a:cubicBezTo>
                      <a:pt x="2447" y="495"/>
                      <a:pt x="2013" y="762"/>
                      <a:pt x="1602" y="1017"/>
                    </a:cubicBezTo>
                    <a:cubicBezTo>
                      <a:pt x="1224" y="1251"/>
                      <a:pt x="834" y="1496"/>
                      <a:pt x="579" y="1862"/>
                    </a:cubicBezTo>
                    <a:cubicBezTo>
                      <a:pt x="0" y="2675"/>
                      <a:pt x="78" y="3787"/>
                      <a:pt x="612" y="4588"/>
                    </a:cubicBezTo>
                    <a:lnTo>
                      <a:pt x="623" y="4598"/>
                    </a:lnTo>
                    <a:cubicBezTo>
                      <a:pt x="645" y="4643"/>
                      <a:pt x="678" y="4665"/>
                      <a:pt x="712" y="4687"/>
                    </a:cubicBezTo>
                    <a:cubicBezTo>
                      <a:pt x="1046" y="4643"/>
                      <a:pt x="1357" y="4454"/>
                      <a:pt x="1602" y="4210"/>
                    </a:cubicBezTo>
                    <a:cubicBezTo>
                      <a:pt x="1924" y="3887"/>
                      <a:pt x="2114" y="3431"/>
                      <a:pt x="2514" y="3186"/>
                    </a:cubicBezTo>
                    <a:cubicBezTo>
                      <a:pt x="2603" y="3120"/>
                      <a:pt x="2692" y="3075"/>
                      <a:pt x="2769" y="2997"/>
                    </a:cubicBezTo>
                    <a:cubicBezTo>
                      <a:pt x="2848" y="2919"/>
                      <a:pt x="2903" y="2819"/>
                      <a:pt x="2947" y="2719"/>
                    </a:cubicBezTo>
                    <a:cubicBezTo>
                      <a:pt x="3026" y="2519"/>
                      <a:pt x="3081" y="2307"/>
                      <a:pt x="3137" y="2085"/>
                    </a:cubicBezTo>
                    <a:cubicBezTo>
                      <a:pt x="3192" y="1874"/>
                      <a:pt x="3259" y="1662"/>
                      <a:pt x="3370" y="1474"/>
                    </a:cubicBezTo>
                    <a:cubicBezTo>
                      <a:pt x="3481" y="1273"/>
                      <a:pt x="3659" y="1118"/>
                      <a:pt x="3770" y="928"/>
                    </a:cubicBezTo>
                    <a:cubicBezTo>
                      <a:pt x="3837" y="806"/>
                      <a:pt x="3882" y="683"/>
                      <a:pt x="3926" y="561"/>
                    </a:cubicBezTo>
                    <a:cubicBezTo>
                      <a:pt x="3971" y="428"/>
                      <a:pt x="4049" y="327"/>
                      <a:pt x="4116" y="206"/>
                    </a:cubicBezTo>
                    <a:cubicBezTo>
                      <a:pt x="4126" y="183"/>
                      <a:pt x="4138" y="161"/>
                      <a:pt x="4160" y="139"/>
                    </a:cubicBezTo>
                    <a:cubicBezTo>
                      <a:pt x="4138" y="127"/>
                      <a:pt x="4126" y="117"/>
                      <a:pt x="4116" y="105"/>
                    </a:cubicBezTo>
                    <a:cubicBezTo>
                      <a:pt x="4005" y="29"/>
                      <a:pt x="3876" y="0"/>
                      <a:pt x="374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8"/>
              <p:cNvSpPr/>
              <p:nvPr/>
            </p:nvSpPr>
            <p:spPr>
              <a:xfrm>
                <a:off x="2469491" y="1613209"/>
                <a:ext cx="143632" cy="164634"/>
              </a:xfrm>
              <a:custGeom>
                <a:avLst/>
                <a:gdLst/>
                <a:ahLst/>
                <a:cxnLst/>
                <a:rect l="l" t="t" r="r" b="b"/>
                <a:pathLst>
                  <a:path w="4117" h="4719" extrusionOk="0">
                    <a:moveTo>
                      <a:pt x="3983" y="0"/>
                    </a:moveTo>
                    <a:cubicBezTo>
                      <a:pt x="3849" y="11"/>
                      <a:pt x="3716" y="33"/>
                      <a:pt x="3582" y="45"/>
                    </a:cubicBezTo>
                    <a:cubicBezTo>
                      <a:pt x="3460" y="56"/>
                      <a:pt x="3337" y="67"/>
                      <a:pt x="3216" y="89"/>
                    </a:cubicBezTo>
                    <a:cubicBezTo>
                      <a:pt x="3104" y="100"/>
                      <a:pt x="2982" y="112"/>
                      <a:pt x="2870" y="156"/>
                    </a:cubicBezTo>
                    <a:cubicBezTo>
                      <a:pt x="2771" y="201"/>
                      <a:pt x="2692" y="256"/>
                      <a:pt x="2603" y="312"/>
                    </a:cubicBezTo>
                    <a:cubicBezTo>
                      <a:pt x="2492" y="379"/>
                      <a:pt x="2370" y="456"/>
                      <a:pt x="2259" y="523"/>
                    </a:cubicBezTo>
                    <a:cubicBezTo>
                      <a:pt x="2037" y="668"/>
                      <a:pt x="1814" y="801"/>
                      <a:pt x="1602" y="945"/>
                    </a:cubicBezTo>
                    <a:cubicBezTo>
                      <a:pt x="1380" y="1079"/>
                      <a:pt x="1169" y="1224"/>
                      <a:pt x="947" y="1357"/>
                    </a:cubicBezTo>
                    <a:cubicBezTo>
                      <a:pt x="769" y="1479"/>
                      <a:pt x="601" y="1613"/>
                      <a:pt x="468" y="1780"/>
                    </a:cubicBezTo>
                    <a:cubicBezTo>
                      <a:pt x="190" y="2124"/>
                      <a:pt x="57" y="2569"/>
                      <a:pt x="35" y="3003"/>
                    </a:cubicBezTo>
                    <a:cubicBezTo>
                      <a:pt x="1" y="3570"/>
                      <a:pt x="124" y="4126"/>
                      <a:pt x="257" y="4672"/>
                    </a:cubicBezTo>
                    <a:cubicBezTo>
                      <a:pt x="264" y="4705"/>
                      <a:pt x="299" y="4719"/>
                      <a:pt x="336" y="4719"/>
                    </a:cubicBezTo>
                    <a:cubicBezTo>
                      <a:pt x="360" y="4719"/>
                      <a:pt x="384" y="4713"/>
                      <a:pt x="401" y="4705"/>
                    </a:cubicBezTo>
                    <a:cubicBezTo>
                      <a:pt x="440" y="4711"/>
                      <a:pt x="479" y="4714"/>
                      <a:pt x="517" y="4714"/>
                    </a:cubicBezTo>
                    <a:cubicBezTo>
                      <a:pt x="678" y="4714"/>
                      <a:pt x="834" y="4659"/>
                      <a:pt x="969" y="4561"/>
                    </a:cubicBezTo>
                    <a:cubicBezTo>
                      <a:pt x="1169" y="4427"/>
                      <a:pt x="1313" y="4227"/>
                      <a:pt x="1469" y="4049"/>
                    </a:cubicBezTo>
                    <a:cubicBezTo>
                      <a:pt x="1636" y="3859"/>
                      <a:pt x="1814" y="3671"/>
                      <a:pt x="1981" y="3481"/>
                    </a:cubicBezTo>
                    <a:cubicBezTo>
                      <a:pt x="2114" y="3326"/>
                      <a:pt x="2247" y="3159"/>
                      <a:pt x="2336" y="2970"/>
                    </a:cubicBezTo>
                    <a:cubicBezTo>
                      <a:pt x="2425" y="2781"/>
                      <a:pt x="2448" y="2581"/>
                      <a:pt x="2481" y="2381"/>
                    </a:cubicBezTo>
                    <a:cubicBezTo>
                      <a:pt x="2492" y="2269"/>
                      <a:pt x="2504" y="2169"/>
                      <a:pt x="2548" y="2069"/>
                    </a:cubicBezTo>
                    <a:cubicBezTo>
                      <a:pt x="2593" y="1969"/>
                      <a:pt x="2670" y="1880"/>
                      <a:pt x="2737" y="1791"/>
                    </a:cubicBezTo>
                    <a:cubicBezTo>
                      <a:pt x="2804" y="1724"/>
                      <a:pt x="2860" y="1647"/>
                      <a:pt x="2915" y="1558"/>
                    </a:cubicBezTo>
                    <a:cubicBezTo>
                      <a:pt x="2971" y="1469"/>
                      <a:pt x="3004" y="1380"/>
                      <a:pt x="3060" y="1291"/>
                    </a:cubicBezTo>
                    <a:cubicBezTo>
                      <a:pt x="3115" y="1202"/>
                      <a:pt x="3182" y="1146"/>
                      <a:pt x="3271" y="1079"/>
                    </a:cubicBezTo>
                    <a:cubicBezTo>
                      <a:pt x="3349" y="1012"/>
                      <a:pt x="3382" y="935"/>
                      <a:pt x="3416" y="834"/>
                    </a:cubicBezTo>
                    <a:cubicBezTo>
                      <a:pt x="3438" y="745"/>
                      <a:pt x="3460" y="668"/>
                      <a:pt x="3527" y="601"/>
                    </a:cubicBezTo>
                    <a:cubicBezTo>
                      <a:pt x="3582" y="534"/>
                      <a:pt x="3671" y="478"/>
                      <a:pt x="3749" y="434"/>
                    </a:cubicBezTo>
                    <a:cubicBezTo>
                      <a:pt x="3827" y="389"/>
                      <a:pt x="3905" y="345"/>
                      <a:pt x="3972" y="290"/>
                    </a:cubicBezTo>
                    <a:cubicBezTo>
                      <a:pt x="4039" y="245"/>
                      <a:pt x="4116" y="189"/>
                      <a:pt x="4116" y="100"/>
                    </a:cubicBezTo>
                    <a:cubicBezTo>
                      <a:pt x="4116" y="23"/>
                      <a:pt x="4049" y="0"/>
                      <a:pt x="398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8"/>
              <p:cNvSpPr/>
              <p:nvPr/>
            </p:nvSpPr>
            <p:spPr>
              <a:xfrm>
                <a:off x="2479574" y="1632991"/>
                <a:ext cx="85056" cy="135817"/>
              </a:xfrm>
              <a:custGeom>
                <a:avLst/>
                <a:gdLst/>
                <a:ahLst/>
                <a:cxnLst/>
                <a:rect l="l" t="t" r="r" b="b"/>
                <a:pathLst>
                  <a:path w="2438" h="3893" extrusionOk="0">
                    <a:moveTo>
                      <a:pt x="2437" y="0"/>
                    </a:moveTo>
                    <a:lnTo>
                      <a:pt x="2437" y="0"/>
                    </a:lnTo>
                    <a:cubicBezTo>
                      <a:pt x="2304" y="145"/>
                      <a:pt x="2170" y="289"/>
                      <a:pt x="2025" y="423"/>
                    </a:cubicBezTo>
                    <a:cubicBezTo>
                      <a:pt x="1881" y="546"/>
                      <a:pt x="1725" y="679"/>
                      <a:pt x="1580" y="801"/>
                    </a:cubicBezTo>
                    <a:cubicBezTo>
                      <a:pt x="1269" y="1057"/>
                      <a:pt x="980" y="1324"/>
                      <a:pt x="747" y="1658"/>
                    </a:cubicBezTo>
                    <a:cubicBezTo>
                      <a:pt x="524" y="1992"/>
                      <a:pt x="357" y="2358"/>
                      <a:pt x="235" y="2736"/>
                    </a:cubicBezTo>
                    <a:cubicBezTo>
                      <a:pt x="179" y="2926"/>
                      <a:pt x="134" y="3114"/>
                      <a:pt x="90" y="3304"/>
                    </a:cubicBezTo>
                    <a:lnTo>
                      <a:pt x="23" y="3604"/>
                    </a:lnTo>
                    <a:cubicBezTo>
                      <a:pt x="13" y="3693"/>
                      <a:pt x="1" y="3804"/>
                      <a:pt x="57" y="3893"/>
                    </a:cubicBezTo>
                    <a:cubicBezTo>
                      <a:pt x="13" y="3793"/>
                      <a:pt x="35" y="3704"/>
                      <a:pt x="57" y="3604"/>
                    </a:cubicBezTo>
                    <a:lnTo>
                      <a:pt x="146" y="3326"/>
                    </a:lnTo>
                    <a:cubicBezTo>
                      <a:pt x="201" y="3137"/>
                      <a:pt x="257" y="2948"/>
                      <a:pt x="335" y="2770"/>
                    </a:cubicBezTo>
                    <a:cubicBezTo>
                      <a:pt x="468" y="2403"/>
                      <a:pt x="635" y="2047"/>
                      <a:pt x="846" y="1725"/>
                    </a:cubicBezTo>
                    <a:cubicBezTo>
                      <a:pt x="1069" y="1413"/>
                      <a:pt x="1358" y="1146"/>
                      <a:pt x="1636" y="879"/>
                    </a:cubicBezTo>
                    <a:cubicBezTo>
                      <a:pt x="1781" y="734"/>
                      <a:pt x="1926" y="601"/>
                      <a:pt x="2070" y="467"/>
                    </a:cubicBezTo>
                    <a:cubicBezTo>
                      <a:pt x="2203" y="323"/>
                      <a:pt x="2337" y="167"/>
                      <a:pt x="243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8"/>
              <p:cNvSpPr/>
              <p:nvPr/>
            </p:nvSpPr>
            <p:spPr>
              <a:xfrm>
                <a:off x="2489308" y="1670636"/>
                <a:ext cx="60146" cy="100930"/>
              </a:xfrm>
              <a:custGeom>
                <a:avLst/>
                <a:gdLst/>
                <a:ahLst/>
                <a:cxnLst/>
                <a:rect l="l" t="t" r="r" b="b"/>
                <a:pathLst>
                  <a:path w="1724" h="2893" extrusionOk="0">
                    <a:moveTo>
                      <a:pt x="1724" y="1"/>
                    </a:moveTo>
                    <a:lnTo>
                      <a:pt x="1724" y="1"/>
                    </a:lnTo>
                    <a:cubicBezTo>
                      <a:pt x="1624" y="112"/>
                      <a:pt x="1524" y="211"/>
                      <a:pt x="1435" y="323"/>
                    </a:cubicBezTo>
                    <a:lnTo>
                      <a:pt x="1146" y="646"/>
                    </a:lnTo>
                    <a:cubicBezTo>
                      <a:pt x="957" y="856"/>
                      <a:pt x="779" y="1068"/>
                      <a:pt x="601" y="1301"/>
                    </a:cubicBezTo>
                    <a:cubicBezTo>
                      <a:pt x="423" y="1524"/>
                      <a:pt x="256" y="1768"/>
                      <a:pt x="156" y="2047"/>
                    </a:cubicBezTo>
                    <a:cubicBezTo>
                      <a:pt x="56" y="2325"/>
                      <a:pt x="11" y="2603"/>
                      <a:pt x="0" y="2892"/>
                    </a:cubicBezTo>
                    <a:cubicBezTo>
                      <a:pt x="67" y="2614"/>
                      <a:pt x="134" y="2336"/>
                      <a:pt x="245" y="2080"/>
                    </a:cubicBezTo>
                    <a:cubicBezTo>
                      <a:pt x="367" y="1825"/>
                      <a:pt x="523" y="1602"/>
                      <a:pt x="701" y="1380"/>
                    </a:cubicBezTo>
                    <a:cubicBezTo>
                      <a:pt x="868" y="1157"/>
                      <a:pt x="1057" y="935"/>
                      <a:pt x="1224" y="701"/>
                    </a:cubicBezTo>
                    <a:lnTo>
                      <a:pt x="1479" y="356"/>
                    </a:lnTo>
                    <a:cubicBezTo>
                      <a:pt x="1558" y="245"/>
                      <a:pt x="1647" y="122"/>
                      <a:pt x="172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8"/>
              <p:cNvSpPr/>
              <p:nvPr/>
            </p:nvSpPr>
            <p:spPr>
              <a:xfrm>
                <a:off x="2497856" y="1697395"/>
                <a:ext cx="46575" cy="72601"/>
              </a:xfrm>
              <a:custGeom>
                <a:avLst/>
                <a:gdLst/>
                <a:ahLst/>
                <a:cxnLst/>
                <a:rect l="l" t="t" r="r" b="b"/>
                <a:pathLst>
                  <a:path w="1335" h="2081" extrusionOk="0">
                    <a:moveTo>
                      <a:pt x="1335" y="0"/>
                    </a:moveTo>
                    <a:lnTo>
                      <a:pt x="1335" y="0"/>
                    </a:lnTo>
                    <a:cubicBezTo>
                      <a:pt x="1234" y="190"/>
                      <a:pt x="1157" y="390"/>
                      <a:pt x="1079" y="590"/>
                    </a:cubicBezTo>
                    <a:cubicBezTo>
                      <a:pt x="1001" y="779"/>
                      <a:pt x="934" y="979"/>
                      <a:pt x="812" y="1147"/>
                    </a:cubicBezTo>
                    <a:cubicBezTo>
                      <a:pt x="700" y="1302"/>
                      <a:pt x="522" y="1424"/>
                      <a:pt x="356" y="1558"/>
                    </a:cubicBezTo>
                    <a:cubicBezTo>
                      <a:pt x="200" y="1691"/>
                      <a:pt x="33" y="1869"/>
                      <a:pt x="0" y="2081"/>
                    </a:cubicBezTo>
                    <a:cubicBezTo>
                      <a:pt x="78" y="1881"/>
                      <a:pt x="256" y="1758"/>
                      <a:pt x="423" y="1636"/>
                    </a:cubicBezTo>
                    <a:cubicBezTo>
                      <a:pt x="589" y="1525"/>
                      <a:pt x="789" y="1402"/>
                      <a:pt x="923" y="1213"/>
                    </a:cubicBezTo>
                    <a:cubicBezTo>
                      <a:pt x="1046" y="1035"/>
                      <a:pt x="1112" y="824"/>
                      <a:pt x="1168" y="623"/>
                    </a:cubicBezTo>
                    <a:cubicBezTo>
                      <a:pt x="1234" y="412"/>
                      <a:pt x="1290" y="212"/>
                      <a:pt x="133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8"/>
              <p:cNvSpPr/>
              <p:nvPr/>
            </p:nvSpPr>
            <p:spPr>
              <a:xfrm>
                <a:off x="2472597" y="1637631"/>
                <a:ext cx="73403" cy="111431"/>
              </a:xfrm>
              <a:custGeom>
                <a:avLst/>
                <a:gdLst/>
                <a:ahLst/>
                <a:cxnLst/>
                <a:rect l="l" t="t" r="r" b="b"/>
                <a:pathLst>
                  <a:path w="2104" h="3194" extrusionOk="0">
                    <a:moveTo>
                      <a:pt x="2103" y="1"/>
                    </a:moveTo>
                    <a:lnTo>
                      <a:pt x="2103" y="1"/>
                    </a:lnTo>
                    <a:cubicBezTo>
                      <a:pt x="1970" y="112"/>
                      <a:pt x="1869" y="235"/>
                      <a:pt x="1770" y="368"/>
                    </a:cubicBezTo>
                    <a:cubicBezTo>
                      <a:pt x="1669" y="502"/>
                      <a:pt x="1592" y="646"/>
                      <a:pt x="1491" y="769"/>
                    </a:cubicBezTo>
                    <a:cubicBezTo>
                      <a:pt x="1291" y="1024"/>
                      <a:pt x="1002" y="1180"/>
                      <a:pt x="746" y="1414"/>
                    </a:cubicBezTo>
                    <a:cubicBezTo>
                      <a:pt x="624" y="1525"/>
                      <a:pt x="524" y="1669"/>
                      <a:pt x="435" y="1802"/>
                    </a:cubicBezTo>
                    <a:cubicBezTo>
                      <a:pt x="346" y="1936"/>
                      <a:pt x="245" y="2069"/>
                      <a:pt x="168" y="2225"/>
                    </a:cubicBezTo>
                    <a:cubicBezTo>
                      <a:pt x="90" y="2370"/>
                      <a:pt x="35" y="2537"/>
                      <a:pt x="23" y="2704"/>
                    </a:cubicBezTo>
                    <a:cubicBezTo>
                      <a:pt x="1" y="2870"/>
                      <a:pt x="12" y="3026"/>
                      <a:pt x="12" y="3193"/>
                    </a:cubicBezTo>
                    <a:cubicBezTo>
                      <a:pt x="35" y="3037"/>
                      <a:pt x="35" y="2870"/>
                      <a:pt x="68" y="2704"/>
                    </a:cubicBezTo>
                    <a:cubicBezTo>
                      <a:pt x="90" y="2548"/>
                      <a:pt x="157" y="2403"/>
                      <a:pt x="235" y="2259"/>
                    </a:cubicBezTo>
                    <a:cubicBezTo>
                      <a:pt x="324" y="2125"/>
                      <a:pt x="413" y="1992"/>
                      <a:pt x="512" y="1859"/>
                    </a:cubicBezTo>
                    <a:cubicBezTo>
                      <a:pt x="601" y="1725"/>
                      <a:pt x="702" y="1592"/>
                      <a:pt x="824" y="1480"/>
                    </a:cubicBezTo>
                    <a:cubicBezTo>
                      <a:pt x="1046" y="1258"/>
                      <a:pt x="1347" y="1102"/>
                      <a:pt x="1547" y="824"/>
                    </a:cubicBezTo>
                    <a:cubicBezTo>
                      <a:pt x="1647" y="680"/>
                      <a:pt x="1725" y="535"/>
                      <a:pt x="1803" y="401"/>
                    </a:cubicBezTo>
                    <a:cubicBezTo>
                      <a:pt x="1892" y="257"/>
                      <a:pt x="1992" y="123"/>
                      <a:pt x="210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8"/>
              <p:cNvSpPr/>
              <p:nvPr/>
            </p:nvSpPr>
            <p:spPr>
              <a:xfrm>
                <a:off x="2490843" y="1704024"/>
                <a:ext cx="38865" cy="71415"/>
              </a:xfrm>
              <a:custGeom>
                <a:avLst/>
                <a:gdLst/>
                <a:ahLst/>
                <a:cxnLst/>
                <a:rect l="l" t="t" r="r" b="b"/>
                <a:pathLst>
                  <a:path w="1114" h="2047" extrusionOk="0">
                    <a:moveTo>
                      <a:pt x="1113" y="0"/>
                    </a:moveTo>
                    <a:lnTo>
                      <a:pt x="1113" y="0"/>
                    </a:lnTo>
                    <a:cubicBezTo>
                      <a:pt x="1035" y="178"/>
                      <a:pt x="957" y="367"/>
                      <a:pt x="846" y="522"/>
                    </a:cubicBezTo>
                    <a:cubicBezTo>
                      <a:pt x="746" y="690"/>
                      <a:pt x="590" y="801"/>
                      <a:pt x="446" y="934"/>
                    </a:cubicBezTo>
                    <a:cubicBezTo>
                      <a:pt x="290" y="1078"/>
                      <a:pt x="190" y="1268"/>
                      <a:pt x="123" y="1457"/>
                    </a:cubicBezTo>
                    <a:cubicBezTo>
                      <a:pt x="56" y="1657"/>
                      <a:pt x="23" y="1846"/>
                      <a:pt x="1" y="2046"/>
                    </a:cubicBezTo>
                    <a:cubicBezTo>
                      <a:pt x="68" y="1857"/>
                      <a:pt x="123" y="1668"/>
                      <a:pt x="190" y="1490"/>
                    </a:cubicBezTo>
                    <a:cubicBezTo>
                      <a:pt x="268" y="1312"/>
                      <a:pt x="368" y="1145"/>
                      <a:pt x="513" y="1012"/>
                    </a:cubicBezTo>
                    <a:cubicBezTo>
                      <a:pt x="579" y="945"/>
                      <a:pt x="657" y="878"/>
                      <a:pt x="735" y="811"/>
                    </a:cubicBezTo>
                    <a:cubicBezTo>
                      <a:pt x="802" y="734"/>
                      <a:pt x="869" y="656"/>
                      <a:pt x="913" y="567"/>
                    </a:cubicBezTo>
                    <a:cubicBezTo>
                      <a:pt x="1013" y="389"/>
                      <a:pt x="1079" y="189"/>
                      <a:pt x="111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8"/>
              <p:cNvSpPr/>
              <p:nvPr/>
            </p:nvSpPr>
            <p:spPr>
              <a:xfrm>
                <a:off x="2473399" y="1687870"/>
                <a:ext cx="153296" cy="104069"/>
              </a:xfrm>
              <a:custGeom>
                <a:avLst/>
                <a:gdLst/>
                <a:ahLst/>
                <a:cxnLst/>
                <a:rect l="l" t="t" r="r" b="b"/>
                <a:pathLst>
                  <a:path w="4394" h="2983" extrusionOk="0">
                    <a:moveTo>
                      <a:pt x="3832" y="0"/>
                    </a:moveTo>
                    <a:cubicBezTo>
                      <a:pt x="3789" y="0"/>
                      <a:pt x="3700" y="21"/>
                      <a:pt x="3459" y="85"/>
                    </a:cubicBezTo>
                    <a:cubicBezTo>
                      <a:pt x="2914" y="241"/>
                      <a:pt x="2681" y="374"/>
                      <a:pt x="2325" y="741"/>
                    </a:cubicBezTo>
                    <a:cubicBezTo>
                      <a:pt x="1958" y="1097"/>
                      <a:pt x="1947" y="1430"/>
                      <a:pt x="1535" y="1853"/>
                    </a:cubicBezTo>
                    <a:cubicBezTo>
                      <a:pt x="1134" y="2265"/>
                      <a:pt x="1102" y="2342"/>
                      <a:pt x="924" y="2342"/>
                    </a:cubicBezTo>
                    <a:cubicBezTo>
                      <a:pt x="919" y="2342"/>
                      <a:pt x="915" y="2343"/>
                      <a:pt x="910" y="2343"/>
                    </a:cubicBezTo>
                    <a:cubicBezTo>
                      <a:pt x="774" y="2343"/>
                      <a:pt x="650" y="2217"/>
                      <a:pt x="506" y="2217"/>
                    </a:cubicBezTo>
                    <a:cubicBezTo>
                      <a:pt x="455" y="2217"/>
                      <a:pt x="402" y="2233"/>
                      <a:pt x="345" y="2275"/>
                    </a:cubicBezTo>
                    <a:cubicBezTo>
                      <a:pt x="111" y="2431"/>
                      <a:pt x="0" y="2643"/>
                      <a:pt x="56" y="2799"/>
                    </a:cubicBezTo>
                    <a:cubicBezTo>
                      <a:pt x="111" y="2910"/>
                      <a:pt x="489" y="2865"/>
                      <a:pt x="801" y="2921"/>
                    </a:cubicBezTo>
                    <a:cubicBezTo>
                      <a:pt x="981" y="2952"/>
                      <a:pt x="1162" y="2983"/>
                      <a:pt x="1326" y="2983"/>
                    </a:cubicBezTo>
                    <a:cubicBezTo>
                      <a:pt x="1456" y="2983"/>
                      <a:pt x="1577" y="2964"/>
                      <a:pt x="1680" y="2910"/>
                    </a:cubicBezTo>
                    <a:cubicBezTo>
                      <a:pt x="1925" y="2776"/>
                      <a:pt x="2392" y="2576"/>
                      <a:pt x="2770" y="2009"/>
                    </a:cubicBezTo>
                    <a:cubicBezTo>
                      <a:pt x="3148" y="1442"/>
                      <a:pt x="3136" y="1086"/>
                      <a:pt x="3615" y="629"/>
                    </a:cubicBezTo>
                    <a:cubicBezTo>
                      <a:pt x="4093" y="185"/>
                      <a:pt x="4394" y="207"/>
                      <a:pt x="4371" y="85"/>
                    </a:cubicBezTo>
                    <a:cubicBezTo>
                      <a:pt x="4364" y="46"/>
                      <a:pt x="4342" y="34"/>
                      <a:pt x="4307" y="34"/>
                    </a:cubicBezTo>
                    <a:cubicBezTo>
                      <a:pt x="4258" y="34"/>
                      <a:pt x="4182" y="58"/>
                      <a:pt x="4083" y="58"/>
                    </a:cubicBezTo>
                    <a:cubicBezTo>
                      <a:pt x="4055" y="58"/>
                      <a:pt x="4025" y="56"/>
                      <a:pt x="3993" y="51"/>
                    </a:cubicBezTo>
                    <a:cubicBezTo>
                      <a:pt x="3869" y="33"/>
                      <a:pt x="3887" y="0"/>
                      <a:pt x="383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8"/>
              <p:cNvSpPr/>
              <p:nvPr/>
            </p:nvSpPr>
            <p:spPr>
              <a:xfrm>
                <a:off x="2473399" y="1691952"/>
                <a:ext cx="116838" cy="99778"/>
              </a:xfrm>
              <a:custGeom>
                <a:avLst/>
                <a:gdLst/>
                <a:ahLst/>
                <a:cxnLst/>
                <a:rect l="l" t="t" r="r" b="b"/>
                <a:pathLst>
                  <a:path w="3349" h="2860" extrusionOk="0">
                    <a:moveTo>
                      <a:pt x="3348" y="1"/>
                    </a:moveTo>
                    <a:lnTo>
                      <a:pt x="3348" y="1"/>
                    </a:lnTo>
                    <a:cubicBezTo>
                      <a:pt x="2881" y="146"/>
                      <a:pt x="2659" y="279"/>
                      <a:pt x="2325" y="624"/>
                    </a:cubicBezTo>
                    <a:cubicBezTo>
                      <a:pt x="1958" y="980"/>
                      <a:pt x="1947" y="1313"/>
                      <a:pt x="1535" y="1736"/>
                    </a:cubicBezTo>
                    <a:cubicBezTo>
                      <a:pt x="1134" y="2148"/>
                      <a:pt x="1102" y="2225"/>
                      <a:pt x="924" y="2225"/>
                    </a:cubicBezTo>
                    <a:cubicBezTo>
                      <a:pt x="919" y="2225"/>
                      <a:pt x="915" y="2226"/>
                      <a:pt x="910" y="2226"/>
                    </a:cubicBezTo>
                    <a:cubicBezTo>
                      <a:pt x="774" y="2226"/>
                      <a:pt x="650" y="2100"/>
                      <a:pt x="506" y="2100"/>
                    </a:cubicBezTo>
                    <a:cubicBezTo>
                      <a:pt x="455" y="2100"/>
                      <a:pt x="402" y="2116"/>
                      <a:pt x="345" y="2158"/>
                    </a:cubicBezTo>
                    <a:cubicBezTo>
                      <a:pt x="111" y="2314"/>
                      <a:pt x="0" y="2526"/>
                      <a:pt x="56" y="2682"/>
                    </a:cubicBezTo>
                    <a:cubicBezTo>
                      <a:pt x="111" y="2793"/>
                      <a:pt x="489" y="2748"/>
                      <a:pt x="801" y="2804"/>
                    </a:cubicBezTo>
                    <a:cubicBezTo>
                      <a:pt x="934" y="2826"/>
                      <a:pt x="1057" y="2848"/>
                      <a:pt x="1179" y="2860"/>
                    </a:cubicBezTo>
                    <a:cubicBezTo>
                      <a:pt x="1357" y="2726"/>
                      <a:pt x="1502" y="2559"/>
                      <a:pt x="1624" y="2392"/>
                    </a:cubicBezTo>
                    <a:cubicBezTo>
                      <a:pt x="1735" y="2225"/>
                      <a:pt x="1836" y="2047"/>
                      <a:pt x="1991" y="1914"/>
                    </a:cubicBezTo>
                    <a:cubicBezTo>
                      <a:pt x="2135" y="1780"/>
                      <a:pt x="2313" y="1703"/>
                      <a:pt x="2458" y="1569"/>
                    </a:cubicBezTo>
                    <a:cubicBezTo>
                      <a:pt x="2748" y="1313"/>
                      <a:pt x="2892" y="924"/>
                      <a:pt x="3070" y="591"/>
                    </a:cubicBezTo>
                    <a:cubicBezTo>
                      <a:pt x="3159" y="401"/>
                      <a:pt x="3259" y="201"/>
                      <a:pt x="334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8"/>
              <p:cNvSpPr/>
              <p:nvPr/>
            </p:nvSpPr>
            <p:spPr>
              <a:xfrm>
                <a:off x="2482191" y="1693522"/>
                <a:ext cx="103755" cy="86591"/>
              </a:xfrm>
              <a:custGeom>
                <a:avLst/>
                <a:gdLst/>
                <a:ahLst/>
                <a:cxnLst/>
                <a:rect l="l" t="t" r="r" b="b"/>
                <a:pathLst>
                  <a:path w="2974" h="2482" extrusionOk="0">
                    <a:moveTo>
                      <a:pt x="2973" y="0"/>
                    </a:moveTo>
                    <a:cubicBezTo>
                      <a:pt x="2884" y="23"/>
                      <a:pt x="2807" y="56"/>
                      <a:pt x="2740" y="89"/>
                    </a:cubicBezTo>
                    <a:lnTo>
                      <a:pt x="2640" y="156"/>
                    </a:lnTo>
                    <a:cubicBezTo>
                      <a:pt x="2540" y="245"/>
                      <a:pt x="2429" y="334"/>
                      <a:pt x="2362" y="445"/>
                    </a:cubicBezTo>
                    <a:cubicBezTo>
                      <a:pt x="2284" y="568"/>
                      <a:pt x="2239" y="712"/>
                      <a:pt x="2173" y="835"/>
                    </a:cubicBezTo>
                    <a:cubicBezTo>
                      <a:pt x="2029" y="1102"/>
                      <a:pt x="1806" y="1302"/>
                      <a:pt x="1639" y="1557"/>
                    </a:cubicBezTo>
                    <a:cubicBezTo>
                      <a:pt x="1472" y="1824"/>
                      <a:pt x="1327" y="2091"/>
                      <a:pt x="1050" y="2259"/>
                    </a:cubicBezTo>
                    <a:cubicBezTo>
                      <a:pt x="878" y="2367"/>
                      <a:pt x="684" y="2424"/>
                      <a:pt x="489" y="2424"/>
                    </a:cubicBezTo>
                    <a:cubicBezTo>
                      <a:pt x="344" y="2424"/>
                      <a:pt x="198" y="2392"/>
                      <a:pt x="59" y="2325"/>
                    </a:cubicBezTo>
                    <a:cubicBezTo>
                      <a:pt x="54" y="2320"/>
                      <a:pt x="48" y="2318"/>
                      <a:pt x="41" y="2318"/>
                    </a:cubicBezTo>
                    <a:cubicBezTo>
                      <a:pt x="21" y="2318"/>
                      <a:pt x="1" y="2341"/>
                      <a:pt x="27" y="2358"/>
                    </a:cubicBezTo>
                    <a:cubicBezTo>
                      <a:pt x="178" y="2444"/>
                      <a:pt x="336" y="2481"/>
                      <a:pt x="492" y="2481"/>
                    </a:cubicBezTo>
                    <a:cubicBezTo>
                      <a:pt x="885" y="2481"/>
                      <a:pt x="1266" y="2240"/>
                      <a:pt x="1505" y="1913"/>
                    </a:cubicBezTo>
                    <a:cubicBezTo>
                      <a:pt x="1594" y="1791"/>
                      <a:pt x="1673" y="1646"/>
                      <a:pt x="1762" y="1513"/>
                    </a:cubicBezTo>
                    <a:cubicBezTo>
                      <a:pt x="1851" y="1379"/>
                      <a:pt x="1962" y="1258"/>
                      <a:pt x="2061" y="1135"/>
                    </a:cubicBezTo>
                    <a:cubicBezTo>
                      <a:pt x="2150" y="1013"/>
                      <a:pt x="2239" y="890"/>
                      <a:pt x="2306" y="757"/>
                    </a:cubicBezTo>
                    <a:cubicBezTo>
                      <a:pt x="2373" y="601"/>
                      <a:pt x="2429" y="467"/>
                      <a:pt x="2540" y="346"/>
                    </a:cubicBezTo>
                    <a:cubicBezTo>
                      <a:pt x="2674" y="212"/>
                      <a:pt x="2818" y="101"/>
                      <a:pt x="297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8"/>
              <p:cNvSpPr/>
              <p:nvPr/>
            </p:nvSpPr>
            <p:spPr>
              <a:xfrm>
                <a:off x="2523045" y="1689266"/>
                <a:ext cx="98592" cy="102465"/>
              </a:xfrm>
              <a:custGeom>
                <a:avLst/>
                <a:gdLst/>
                <a:ahLst/>
                <a:cxnLst/>
                <a:rect l="l" t="t" r="r" b="b"/>
                <a:pathLst>
                  <a:path w="2826" h="2937" extrusionOk="0">
                    <a:moveTo>
                      <a:pt x="2826" y="0"/>
                    </a:moveTo>
                    <a:lnTo>
                      <a:pt x="2826" y="0"/>
                    </a:lnTo>
                    <a:cubicBezTo>
                      <a:pt x="2781" y="11"/>
                      <a:pt x="2737" y="11"/>
                      <a:pt x="2682" y="11"/>
                    </a:cubicBezTo>
                    <a:cubicBezTo>
                      <a:pt x="2459" y="178"/>
                      <a:pt x="2247" y="356"/>
                      <a:pt x="2047" y="545"/>
                    </a:cubicBezTo>
                    <a:cubicBezTo>
                      <a:pt x="1903" y="668"/>
                      <a:pt x="1770" y="790"/>
                      <a:pt x="1636" y="912"/>
                    </a:cubicBezTo>
                    <a:cubicBezTo>
                      <a:pt x="1525" y="1024"/>
                      <a:pt x="1402" y="1135"/>
                      <a:pt x="1302" y="1257"/>
                    </a:cubicBezTo>
                    <a:cubicBezTo>
                      <a:pt x="1202" y="1402"/>
                      <a:pt x="1147" y="1557"/>
                      <a:pt x="1080" y="1713"/>
                    </a:cubicBezTo>
                    <a:cubicBezTo>
                      <a:pt x="1024" y="1869"/>
                      <a:pt x="946" y="2002"/>
                      <a:pt x="858" y="2136"/>
                    </a:cubicBezTo>
                    <a:cubicBezTo>
                      <a:pt x="690" y="2403"/>
                      <a:pt x="468" y="2636"/>
                      <a:pt x="201" y="2814"/>
                    </a:cubicBezTo>
                    <a:cubicBezTo>
                      <a:pt x="134" y="2858"/>
                      <a:pt x="67" y="2903"/>
                      <a:pt x="1" y="2937"/>
                    </a:cubicBezTo>
                    <a:cubicBezTo>
                      <a:pt x="90" y="2925"/>
                      <a:pt x="168" y="2914"/>
                      <a:pt x="245" y="2870"/>
                    </a:cubicBezTo>
                    <a:cubicBezTo>
                      <a:pt x="468" y="2714"/>
                      <a:pt x="680" y="2525"/>
                      <a:pt x="846" y="2292"/>
                    </a:cubicBezTo>
                    <a:cubicBezTo>
                      <a:pt x="935" y="2180"/>
                      <a:pt x="1013" y="2058"/>
                      <a:pt x="1080" y="1924"/>
                    </a:cubicBezTo>
                    <a:cubicBezTo>
                      <a:pt x="1157" y="1780"/>
                      <a:pt x="1213" y="1613"/>
                      <a:pt x="1280" y="1469"/>
                    </a:cubicBezTo>
                    <a:cubicBezTo>
                      <a:pt x="1436" y="1157"/>
                      <a:pt x="1725" y="935"/>
                      <a:pt x="1980" y="701"/>
                    </a:cubicBezTo>
                    <a:cubicBezTo>
                      <a:pt x="2259" y="456"/>
                      <a:pt x="2526" y="211"/>
                      <a:pt x="282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8"/>
              <p:cNvSpPr/>
              <p:nvPr/>
            </p:nvSpPr>
            <p:spPr>
              <a:xfrm>
                <a:off x="2515684" y="1743587"/>
                <a:ext cx="18665" cy="20584"/>
              </a:xfrm>
              <a:custGeom>
                <a:avLst/>
                <a:gdLst/>
                <a:ahLst/>
                <a:cxnLst/>
                <a:rect l="l" t="t" r="r" b="b"/>
                <a:pathLst>
                  <a:path w="535" h="590" extrusionOk="0">
                    <a:moveTo>
                      <a:pt x="535" y="0"/>
                    </a:moveTo>
                    <a:lnTo>
                      <a:pt x="535" y="0"/>
                    </a:lnTo>
                    <a:cubicBezTo>
                      <a:pt x="479" y="78"/>
                      <a:pt x="412" y="167"/>
                      <a:pt x="323" y="256"/>
                    </a:cubicBezTo>
                    <a:cubicBezTo>
                      <a:pt x="179" y="412"/>
                      <a:pt x="78" y="523"/>
                      <a:pt x="1" y="590"/>
                    </a:cubicBezTo>
                    <a:cubicBezTo>
                      <a:pt x="112" y="534"/>
                      <a:pt x="212" y="445"/>
                      <a:pt x="301" y="356"/>
                    </a:cubicBezTo>
                    <a:cubicBezTo>
                      <a:pt x="379" y="267"/>
                      <a:pt x="446" y="167"/>
                      <a:pt x="501" y="56"/>
                    </a:cubicBezTo>
                    <a:cubicBezTo>
                      <a:pt x="512" y="45"/>
                      <a:pt x="523" y="23"/>
                      <a:pt x="5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8"/>
              <p:cNvSpPr/>
              <p:nvPr/>
            </p:nvSpPr>
            <p:spPr>
              <a:xfrm>
                <a:off x="2474934" y="1687940"/>
                <a:ext cx="132747" cy="100685"/>
              </a:xfrm>
              <a:custGeom>
                <a:avLst/>
                <a:gdLst/>
                <a:ahLst/>
                <a:cxnLst/>
                <a:rect l="l" t="t" r="r" b="b"/>
                <a:pathLst>
                  <a:path w="3805" h="2886" extrusionOk="0">
                    <a:moveTo>
                      <a:pt x="3781" y="0"/>
                    </a:moveTo>
                    <a:cubicBezTo>
                      <a:pt x="3755" y="0"/>
                      <a:pt x="3714" y="10"/>
                      <a:pt x="3649" y="27"/>
                    </a:cubicBezTo>
                    <a:cubicBezTo>
                      <a:pt x="3482" y="138"/>
                      <a:pt x="3315" y="239"/>
                      <a:pt x="3137" y="338"/>
                    </a:cubicBezTo>
                    <a:cubicBezTo>
                      <a:pt x="2993" y="417"/>
                      <a:pt x="2870" y="494"/>
                      <a:pt x="2793" y="639"/>
                    </a:cubicBezTo>
                    <a:cubicBezTo>
                      <a:pt x="2704" y="795"/>
                      <a:pt x="2637" y="950"/>
                      <a:pt x="2548" y="1106"/>
                    </a:cubicBezTo>
                    <a:lnTo>
                      <a:pt x="1914" y="2073"/>
                    </a:lnTo>
                    <a:cubicBezTo>
                      <a:pt x="1814" y="2229"/>
                      <a:pt x="1703" y="2385"/>
                      <a:pt x="1591" y="2540"/>
                    </a:cubicBezTo>
                    <a:cubicBezTo>
                      <a:pt x="1547" y="2607"/>
                      <a:pt x="1491" y="2674"/>
                      <a:pt x="1436" y="2741"/>
                    </a:cubicBezTo>
                    <a:cubicBezTo>
                      <a:pt x="1347" y="2819"/>
                      <a:pt x="1236" y="2841"/>
                      <a:pt x="1113" y="2852"/>
                    </a:cubicBezTo>
                    <a:cubicBezTo>
                      <a:pt x="1056" y="2855"/>
                      <a:pt x="998" y="2856"/>
                      <a:pt x="940" y="2856"/>
                    </a:cubicBezTo>
                    <a:cubicBezTo>
                      <a:pt x="783" y="2856"/>
                      <a:pt x="622" y="2846"/>
                      <a:pt x="468" y="2830"/>
                    </a:cubicBezTo>
                    <a:cubicBezTo>
                      <a:pt x="312" y="2807"/>
                      <a:pt x="156" y="2752"/>
                      <a:pt x="1" y="2741"/>
                    </a:cubicBezTo>
                    <a:lnTo>
                      <a:pt x="1" y="2741"/>
                    </a:lnTo>
                    <a:cubicBezTo>
                      <a:pt x="1" y="2752"/>
                      <a:pt x="12" y="2763"/>
                      <a:pt x="12" y="2785"/>
                    </a:cubicBezTo>
                    <a:cubicBezTo>
                      <a:pt x="146" y="2807"/>
                      <a:pt x="279" y="2841"/>
                      <a:pt x="423" y="2863"/>
                    </a:cubicBezTo>
                    <a:cubicBezTo>
                      <a:pt x="613" y="2886"/>
                      <a:pt x="801" y="2886"/>
                      <a:pt x="991" y="2886"/>
                    </a:cubicBezTo>
                    <a:cubicBezTo>
                      <a:pt x="1157" y="2886"/>
                      <a:pt x="1325" y="2886"/>
                      <a:pt x="1446" y="2774"/>
                    </a:cubicBezTo>
                    <a:cubicBezTo>
                      <a:pt x="1580" y="2674"/>
                      <a:pt x="1680" y="2518"/>
                      <a:pt x="1780" y="2385"/>
                    </a:cubicBezTo>
                    <a:cubicBezTo>
                      <a:pt x="2014" y="2063"/>
                      <a:pt x="2225" y="1729"/>
                      <a:pt x="2447" y="1395"/>
                    </a:cubicBezTo>
                    <a:cubicBezTo>
                      <a:pt x="2548" y="1228"/>
                      <a:pt x="2659" y="1062"/>
                      <a:pt x="2748" y="894"/>
                    </a:cubicBezTo>
                    <a:cubicBezTo>
                      <a:pt x="2837" y="728"/>
                      <a:pt x="2892" y="550"/>
                      <a:pt x="3060" y="449"/>
                    </a:cubicBezTo>
                    <a:cubicBezTo>
                      <a:pt x="3238" y="328"/>
                      <a:pt x="3438" y="239"/>
                      <a:pt x="3616" y="127"/>
                    </a:cubicBezTo>
                    <a:cubicBezTo>
                      <a:pt x="3671" y="83"/>
                      <a:pt x="3738" y="49"/>
                      <a:pt x="3804" y="5"/>
                    </a:cubicBezTo>
                    <a:cubicBezTo>
                      <a:pt x="3798" y="2"/>
                      <a:pt x="3791" y="0"/>
                      <a:pt x="378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8"/>
              <p:cNvSpPr/>
              <p:nvPr/>
            </p:nvSpPr>
            <p:spPr>
              <a:xfrm>
                <a:off x="2541676" y="1700116"/>
                <a:ext cx="29166" cy="31085"/>
              </a:xfrm>
              <a:custGeom>
                <a:avLst/>
                <a:gdLst/>
                <a:ahLst/>
                <a:cxnLst/>
                <a:rect l="l" t="t" r="r" b="b"/>
                <a:pathLst>
                  <a:path w="836" h="891" extrusionOk="0">
                    <a:moveTo>
                      <a:pt x="835" y="1"/>
                    </a:moveTo>
                    <a:lnTo>
                      <a:pt x="835" y="1"/>
                    </a:lnTo>
                    <a:cubicBezTo>
                      <a:pt x="768" y="34"/>
                      <a:pt x="702" y="90"/>
                      <a:pt x="635" y="145"/>
                    </a:cubicBezTo>
                    <a:lnTo>
                      <a:pt x="534" y="245"/>
                    </a:lnTo>
                    <a:cubicBezTo>
                      <a:pt x="412" y="401"/>
                      <a:pt x="279" y="535"/>
                      <a:pt x="146" y="668"/>
                    </a:cubicBezTo>
                    <a:cubicBezTo>
                      <a:pt x="90" y="746"/>
                      <a:pt x="45" y="812"/>
                      <a:pt x="1" y="891"/>
                    </a:cubicBezTo>
                    <a:cubicBezTo>
                      <a:pt x="90" y="802"/>
                      <a:pt x="190" y="713"/>
                      <a:pt x="279" y="624"/>
                    </a:cubicBezTo>
                    <a:cubicBezTo>
                      <a:pt x="379" y="523"/>
                      <a:pt x="479" y="412"/>
                      <a:pt x="579" y="301"/>
                    </a:cubicBezTo>
                    <a:cubicBezTo>
                      <a:pt x="668" y="201"/>
                      <a:pt x="757" y="100"/>
                      <a:pt x="8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8"/>
              <p:cNvSpPr/>
              <p:nvPr/>
            </p:nvSpPr>
            <p:spPr>
              <a:xfrm>
                <a:off x="2474934" y="1783534"/>
                <a:ext cx="46610" cy="5094"/>
              </a:xfrm>
              <a:custGeom>
                <a:avLst/>
                <a:gdLst/>
                <a:ahLst/>
                <a:cxnLst/>
                <a:rect l="l" t="t" r="r" b="b"/>
                <a:pathLst>
                  <a:path w="1336" h="146" extrusionOk="0">
                    <a:moveTo>
                      <a:pt x="1" y="1"/>
                    </a:moveTo>
                    <a:cubicBezTo>
                      <a:pt x="1" y="12"/>
                      <a:pt x="12" y="23"/>
                      <a:pt x="12" y="45"/>
                    </a:cubicBezTo>
                    <a:cubicBezTo>
                      <a:pt x="146" y="67"/>
                      <a:pt x="279" y="101"/>
                      <a:pt x="423" y="123"/>
                    </a:cubicBezTo>
                    <a:cubicBezTo>
                      <a:pt x="613" y="146"/>
                      <a:pt x="801" y="146"/>
                      <a:pt x="991" y="146"/>
                    </a:cubicBezTo>
                    <a:cubicBezTo>
                      <a:pt x="1080" y="146"/>
                      <a:pt x="1179" y="146"/>
                      <a:pt x="1268" y="123"/>
                    </a:cubicBezTo>
                    <a:lnTo>
                      <a:pt x="1335" y="57"/>
                    </a:lnTo>
                    <a:lnTo>
                      <a:pt x="1335" y="57"/>
                    </a:lnTo>
                    <a:cubicBezTo>
                      <a:pt x="1268" y="90"/>
                      <a:pt x="1191" y="101"/>
                      <a:pt x="1113" y="112"/>
                    </a:cubicBezTo>
                    <a:cubicBezTo>
                      <a:pt x="1056" y="115"/>
                      <a:pt x="998" y="116"/>
                      <a:pt x="940" y="116"/>
                    </a:cubicBezTo>
                    <a:cubicBezTo>
                      <a:pt x="783" y="116"/>
                      <a:pt x="622" y="106"/>
                      <a:pt x="468" y="90"/>
                    </a:cubicBezTo>
                    <a:cubicBezTo>
                      <a:pt x="312" y="67"/>
                      <a:pt x="156" y="12"/>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8"/>
              <p:cNvSpPr/>
              <p:nvPr/>
            </p:nvSpPr>
            <p:spPr>
              <a:xfrm>
                <a:off x="2541676" y="1700116"/>
                <a:ext cx="29166" cy="31085"/>
              </a:xfrm>
              <a:custGeom>
                <a:avLst/>
                <a:gdLst/>
                <a:ahLst/>
                <a:cxnLst/>
                <a:rect l="l" t="t" r="r" b="b"/>
                <a:pathLst>
                  <a:path w="836" h="891" extrusionOk="0">
                    <a:moveTo>
                      <a:pt x="835" y="1"/>
                    </a:moveTo>
                    <a:lnTo>
                      <a:pt x="835" y="1"/>
                    </a:lnTo>
                    <a:cubicBezTo>
                      <a:pt x="813" y="11"/>
                      <a:pt x="791" y="23"/>
                      <a:pt x="779" y="34"/>
                    </a:cubicBezTo>
                    <a:cubicBezTo>
                      <a:pt x="757" y="45"/>
                      <a:pt x="746" y="56"/>
                      <a:pt x="724" y="68"/>
                    </a:cubicBezTo>
                    <a:cubicBezTo>
                      <a:pt x="702" y="78"/>
                      <a:pt x="690" y="100"/>
                      <a:pt x="668" y="112"/>
                    </a:cubicBezTo>
                    <a:cubicBezTo>
                      <a:pt x="657" y="123"/>
                      <a:pt x="646" y="134"/>
                      <a:pt x="623" y="145"/>
                    </a:cubicBezTo>
                    <a:cubicBezTo>
                      <a:pt x="601" y="179"/>
                      <a:pt x="568" y="212"/>
                      <a:pt x="534" y="245"/>
                    </a:cubicBezTo>
                    <a:cubicBezTo>
                      <a:pt x="412" y="401"/>
                      <a:pt x="279" y="535"/>
                      <a:pt x="146" y="668"/>
                    </a:cubicBezTo>
                    <a:cubicBezTo>
                      <a:pt x="90" y="746"/>
                      <a:pt x="45" y="812"/>
                      <a:pt x="1" y="891"/>
                    </a:cubicBezTo>
                    <a:cubicBezTo>
                      <a:pt x="90" y="802"/>
                      <a:pt x="190" y="713"/>
                      <a:pt x="279" y="624"/>
                    </a:cubicBezTo>
                    <a:cubicBezTo>
                      <a:pt x="379" y="523"/>
                      <a:pt x="479" y="412"/>
                      <a:pt x="579" y="301"/>
                    </a:cubicBezTo>
                    <a:cubicBezTo>
                      <a:pt x="668" y="201"/>
                      <a:pt x="757" y="100"/>
                      <a:pt x="83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8"/>
              <p:cNvSpPr/>
              <p:nvPr/>
            </p:nvSpPr>
            <p:spPr>
              <a:xfrm>
                <a:off x="2482191" y="1693522"/>
                <a:ext cx="103755" cy="86591"/>
              </a:xfrm>
              <a:custGeom>
                <a:avLst/>
                <a:gdLst/>
                <a:ahLst/>
                <a:cxnLst/>
                <a:rect l="l" t="t" r="r" b="b"/>
                <a:pathLst>
                  <a:path w="2974" h="2482" extrusionOk="0">
                    <a:moveTo>
                      <a:pt x="2951" y="0"/>
                    </a:moveTo>
                    <a:cubicBezTo>
                      <a:pt x="2941" y="12"/>
                      <a:pt x="2918" y="23"/>
                      <a:pt x="2896" y="23"/>
                    </a:cubicBezTo>
                    <a:cubicBezTo>
                      <a:pt x="2874" y="34"/>
                      <a:pt x="2840" y="45"/>
                      <a:pt x="2818" y="56"/>
                    </a:cubicBezTo>
                    <a:cubicBezTo>
                      <a:pt x="2796" y="67"/>
                      <a:pt x="2785" y="67"/>
                      <a:pt x="2763" y="79"/>
                    </a:cubicBezTo>
                    <a:cubicBezTo>
                      <a:pt x="2751" y="79"/>
                      <a:pt x="2740" y="89"/>
                      <a:pt x="2729" y="89"/>
                    </a:cubicBezTo>
                    <a:cubicBezTo>
                      <a:pt x="2707" y="111"/>
                      <a:pt x="2674" y="134"/>
                      <a:pt x="2640" y="156"/>
                    </a:cubicBezTo>
                    <a:cubicBezTo>
                      <a:pt x="2540" y="245"/>
                      <a:pt x="2429" y="334"/>
                      <a:pt x="2362" y="445"/>
                    </a:cubicBezTo>
                    <a:cubicBezTo>
                      <a:pt x="2284" y="568"/>
                      <a:pt x="2239" y="712"/>
                      <a:pt x="2173" y="835"/>
                    </a:cubicBezTo>
                    <a:cubicBezTo>
                      <a:pt x="2029" y="1102"/>
                      <a:pt x="1806" y="1302"/>
                      <a:pt x="1639" y="1557"/>
                    </a:cubicBezTo>
                    <a:cubicBezTo>
                      <a:pt x="1472" y="1824"/>
                      <a:pt x="1327" y="2091"/>
                      <a:pt x="1050" y="2259"/>
                    </a:cubicBezTo>
                    <a:cubicBezTo>
                      <a:pt x="878" y="2367"/>
                      <a:pt x="684" y="2424"/>
                      <a:pt x="489" y="2424"/>
                    </a:cubicBezTo>
                    <a:cubicBezTo>
                      <a:pt x="344" y="2424"/>
                      <a:pt x="198" y="2392"/>
                      <a:pt x="59" y="2325"/>
                    </a:cubicBezTo>
                    <a:cubicBezTo>
                      <a:pt x="54" y="2320"/>
                      <a:pt x="48" y="2318"/>
                      <a:pt x="41" y="2318"/>
                    </a:cubicBezTo>
                    <a:cubicBezTo>
                      <a:pt x="21" y="2318"/>
                      <a:pt x="1" y="2341"/>
                      <a:pt x="27" y="2358"/>
                    </a:cubicBezTo>
                    <a:cubicBezTo>
                      <a:pt x="178" y="2444"/>
                      <a:pt x="336" y="2481"/>
                      <a:pt x="492" y="2481"/>
                    </a:cubicBezTo>
                    <a:cubicBezTo>
                      <a:pt x="885" y="2481"/>
                      <a:pt x="1266" y="2240"/>
                      <a:pt x="1505" y="1913"/>
                    </a:cubicBezTo>
                    <a:cubicBezTo>
                      <a:pt x="1594" y="1791"/>
                      <a:pt x="1673" y="1646"/>
                      <a:pt x="1762" y="1513"/>
                    </a:cubicBezTo>
                    <a:cubicBezTo>
                      <a:pt x="1851" y="1379"/>
                      <a:pt x="1962" y="1258"/>
                      <a:pt x="2061" y="1135"/>
                    </a:cubicBezTo>
                    <a:cubicBezTo>
                      <a:pt x="2150" y="1013"/>
                      <a:pt x="2239" y="890"/>
                      <a:pt x="2306" y="757"/>
                    </a:cubicBezTo>
                    <a:cubicBezTo>
                      <a:pt x="2373" y="601"/>
                      <a:pt x="2429" y="467"/>
                      <a:pt x="2540" y="346"/>
                    </a:cubicBezTo>
                    <a:cubicBezTo>
                      <a:pt x="2674" y="212"/>
                      <a:pt x="2818" y="101"/>
                      <a:pt x="297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8"/>
              <p:cNvSpPr/>
              <p:nvPr/>
            </p:nvSpPr>
            <p:spPr>
              <a:xfrm>
                <a:off x="2542862" y="1697814"/>
                <a:ext cx="44621" cy="60565"/>
              </a:xfrm>
              <a:custGeom>
                <a:avLst/>
                <a:gdLst/>
                <a:ahLst/>
                <a:cxnLst/>
                <a:rect l="l" t="t" r="r" b="b"/>
                <a:pathLst>
                  <a:path w="1279" h="1736" extrusionOk="0">
                    <a:moveTo>
                      <a:pt x="1279" y="0"/>
                    </a:moveTo>
                    <a:lnTo>
                      <a:pt x="1279" y="0"/>
                    </a:lnTo>
                    <a:cubicBezTo>
                      <a:pt x="1246" y="11"/>
                      <a:pt x="1224" y="33"/>
                      <a:pt x="1190" y="55"/>
                    </a:cubicBezTo>
                    <a:cubicBezTo>
                      <a:pt x="1046" y="134"/>
                      <a:pt x="923" y="211"/>
                      <a:pt x="846" y="356"/>
                    </a:cubicBezTo>
                    <a:cubicBezTo>
                      <a:pt x="757" y="512"/>
                      <a:pt x="690" y="667"/>
                      <a:pt x="601" y="823"/>
                    </a:cubicBezTo>
                    <a:cubicBezTo>
                      <a:pt x="401" y="1123"/>
                      <a:pt x="201" y="1434"/>
                      <a:pt x="0" y="1735"/>
                    </a:cubicBezTo>
                    <a:cubicBezTo>
                      <a:pt x="56" y="1691"/>
                      <a:pt x="100" y="1657"/>
                      <a:pt x="156" y="1624"/>
                    </a:cubicBezTo>
                    <a:cubicBezTo>
                      <a:pt x="278" y="1446"/>
                      <a:pt x="389" y="1279"/>
                      <a:pt x="500" y="1112"/>
                    </a:cubicBezTo>
                    <a:cubicBezTo>
                      <a:pt x="601" y="945"/>
                      <a:pt x="712" y="779"/>
                      <a:pt x="801" y="611"/>
                    </a:cubicBezTo>
                    <a:cubicBezTo>
                      <a:pt x="890" y="445"/>
                      <a:pt x="945" y="267"/>
                      <a:pt x="1113" y="166"/>
                    </a:cubicBezTo>
                    <a:cubicBezTo>
                      <a:pt x="1157" y="134"/>
                      <a:pt x="1190" y="111"/>
                      <a:pt x="1234" y="89"/>
                    </a:cubicBezTo>
                    <a:cubicBezTo>
                      <a:pt x="1246" y="55"/>
                      <a:pt x="1268" y="33"/>
                      <a:pt x="127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8"/>
              <p:cNvSpPr/>
              <p:nvPr/>
            </p:nvSpPr>
            <p:spPr>
              <a:xfrm>
                <a:off x="2515684" y="1743587"/>
                <a:ext cx="18665" cy="20584"/>
              </a:xfrm>
              <a:custGeom>
                <a:avLst/>
                <a:gdLst/>
                <a:ahLst/>
                <a:cxnLst/>
                <a:rect l="l" t="t" r="r" b="b"/>
                <a:pathLst>
                  <a:path w="535" h="590" extrusionOk="0">
                    <a:moveTo>
                      <a:pt x="535" y="0"/>
                    </a:moveTo>
                    <a:cubicBezTo>
                      <a:pt x="534" y="2"/>
                      <a:pt x="533" y="4"/>
                      <a:pt x="532" y="6"/>
                    </a:cubicBezTo>
                    <a:lnTo>
                      <a:pt x="532" y="6"/>
                    </a:lnTo>
                    <a:cubicBezTo>
                      <a:pt x="533" y="4"/>
                      <a:pt x="534" y="2"/>
                      <a:pt x="535" y="0"/>
                    </a:cubicBezTo>
                    <a:close/>
                    <a:moveTo>
                      <a:pt x="532" y="6"/>
                    </a:moveTo>
                    <a:cubicBezTo>
                      <a:pt x="509" y="48"/>
                      <a:pt x="477" y="80"/>
                      <a:pt x="446" y="122"/>
                    </a:cubicBezTo>
                    <a:lnTo>
                      <a:pt x="434" y="134"/>
                    </a:lnTo>
                    <a:cubicBezTo>
                      <a:pt x="401" y="167"/>
                      <a:pt x="367" y="211"/>
                      <a:pt x="323" y="256"/>
                    </a:cubicBezTo>
                    <a:cubicBezTo>
                      <a:pt x="290" y="290"/>
                      <a:pt x="256" y="323"/>
                      <a:pt x="234" y="356"/>
                    </a:cubicBezTo>
                    <a:cubicBezTo>
                      <a:pt x="223" y="356"/>
                      <a:pt x="212" y="367"/>
                      <a:pt x="201" y="379"/>
                    </a:cubicBezTo>
                    <a:cubicBezTo>
                      <a:pt x="189" y="389"/>
                      <a:pt x="179" y="412"/>
                      <a:pt x="167" y="423"/>
                    </a:cubicBezTo>
                    <a:lnTo>
                      <a:pt x="68" y="523"/>
                    </a:lnTo>
                    <a:lnTo>
                      <a:pt x="56" y="534"/>
                    </a:lnTo>
                    <a:cubicBezTo>
                      <a:pt x="34" y="556"/>
                      <a:pt x="24" y="578"/>
                      <a:pt x="2" y="589"/>
                    </a:cubicBezTo>
                    <a:lnTo>
                      <a:pt x="2" y="589"/>
                    </a:lnTo>
                    <a:cubicBezTo>
                      <a:pt x="113" y="534"/>
                      <a:pt x="212" y="445"/>
                      <a:pt x="301" y="356"/>
                    </a:cubicBezTo>
                    <a:cubicBezTo>
                      <a:pt x="379" y="267"/>
                      <a:pt x="446" y="167"/>
                      <a:pt x="501" y="56"/>
                    </a:cubicBezTo>
                    <a:cubicBezTo>
                      <a:pt x="511" y="46"/>
                      <a:pt x="521" y="27"/>
                      <a:pt x="532" y="6"/>
                    </a:cubicBezTo>
                    <a:close/>
                    <a:moveTo>
                      <a:pt x="2" y="589"/>
                    </a:moveTo>
                    <a:cubicBezTo>
                      <a:pt x="2" y="589"/>
                      <a:pt x="1" y="589"/>
                      <a:pt x="1" y="590"/>
                    </a:cubicBezTo>
                    <a:cubicBezTo>
                      <a:pt x="1" y="589"/>
                      <a:pt x="2" y="589"/>
                      <a:pt x="2" y="589"/>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8"/>
              <p:cNvSpPr/>
              <p:nvPr/>
            </p:nvSpPr>
            <p:spPr>
              <a:xfrm>
                <a:off x="2563795" y="1728829"/>
                <a:ext cx="8582" cy="12839"/>
              </a:xfrm>
              <a:custGeom>
                <a:avLst/>
                <a:gdLst/>
                <a:ahLst/>
                <a:cxnLst/>
                <a:rect l="l" t="t" r="r" b="b"/>
                <a:pathLst>
                  <a:path w="246" h="368" extrusionOk="0">
                    <a:moveTo>
                      <a:pt x="246" y="1"/>
                    </a:moveTo>
                    <a:lnTo>
                      <a:pt x="246" y="1"/>
                    </a:lnTo>
                    <a:cubicBezTo>
                      <a:pt x="201" y="45"/>
                      <a:pt x="167" y="78"/>
                      <a:pt x="134" y="123"/>
                    </a:cubicBezTo>
                    <a:cubicBezTo>
                      <a:pt x="90" y="201"/>
                      <a:pt x="45" y="278"/>
                      <a:pt x="1" y="367"/>
                    </a:cubicBezTo>
                    <a:cubicBezTo>
                      <a:pt x="90" y="256"/>
                      <a:pt x="167" y="134"/>
                      <a:pt x="2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8"/>
              <p:cNvSpPr/>
              <p:nvPr/>
            </p:nvSpPr>
            <p:spPr>
              <a:xfrm>
                <a:off x="2461746" y="1623920"/>
                <a:ext cx="76473" cy="160273"/>
              </a:xfrm>
              <a:custGeom>
                <a:avLst/>
                <a:gdLst/>
                <a:ahLst/>
                <a:cxnLst/>
                <a:rect l="l" t="t" r="r" b="b"/>
                <a:pathLst>
                  <a:path w="2192" h="4594" extrusionOk="0">
                    <a:moveTo>
                      <a:pt x="2062" y="0"/>
                    </a:moveTo>
                    <a:cubicBezTo>
                      <a:pt x="2016" y="0"/>
                      <a:pt x="2074" y="70"/>
                      <a:pt x="1814" y="282"/>
                    </a:cubicBezTo>
                    <a:cubicBezTo>
                      <a:pt x="1513" y="527"/>
                      <a:pt x="1280" y="638"/>
                      <a:pt x="902" y="1050"/>
                    </a:cubicBezTo>
                    <a:cubicBezTo>
                      <a:pt x="524" y="1461"/>
                      <a:pt x="356" y="1584"/>
                      <a:pt x="201" y="2129"/>
                    </a:cubicBezTo>
                    <a:cubicBezTo>
                      <a:pt x="56" y="2663"/>
                      <a:pt x="0" y="3253"/>
                      <a:pt x="156" y="3697"/>
                    </a:cubicBezTo>
                    <a:cubicBezTo>
                      <a:pt x="312" y="4142"/>
                      <a:pt x="223" y="4353"/>
                      <a:pt x="290" y="4487"/>
                    </a:cubicBezTo>
                    <a:cubicBezTo>
                      <a:pt x="328" y="4564"/>
                      <a:pt x="381" y="4594"/>
                      <a:pt x="447" y="4594"/>
                    </a:cubicBezTo>
                    <a:cubicBezTo>
                      <a:pt x="570" y="4594"/>
                      <a:pt x="738" y="4485"/>
                      <a:pt x="935" y="4375"/>
                    </a:cubicBezTo>
                    <a:cubicBezTo>
                      <a:pt x="1246" y="4220"/>
                      <a:pt x="1513" y="3931"/>
                      <a:pt x="1591" y="3530"/>
                    </a:cubicBezTo>
                    <a:cubicBezTo>
                      <a:pt x="1669" y="3130"/>
                      <a:pt x="1735" y="2218"/>
                      <a:pt x="1858" y="1629"/>
                    </a:cubicBezTo>
                    <a:cubicBezTo>
                      <a:pt x="1980" y="1050"/>
                      <a:pt x="2081" y="872"/>
                      <a:pt x="2125" y="505"/>
                    </a:cubicBezTo>
                    <a:cubicBezTo>
                      <a:pt x="2180" y="138"/>
                      <a:pt x="2192" y="27"/>
                      <a:pt x="2091" y="5"/>
                    </a:cubicBezTo>
                    <a:cubicBezTo>
                      <a:pt x="2078" y="2"/>
                      <a:pt x="2069" y="0"/>
                      <a:pt x="206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8"/>
              <p:cNvSpPr/>
              <p:nvPr/>
            </p:nvSpPr>
            <p:spPr>
              <a:xfrm>
                <a:off x="2461746" y="1676427"/>
                <a:ext cx="26410" cy="100546"/>
              </a:xfrm>
              <a:custGeom>
                <a:avLst/>
                <a:gdLst/>
                <a:ahLst/>
                <a:cxnLst/>
                <a:rect l="l" t="t" r="r" b="b"/>
                <a:pathLst>
                  <a:path w="757" h="2882" extrusionOk="0">
                    <a:moveTo>
                      <a:pt x="490" y="1"/>
                    </a:moveTo>
                    <a:cubicBezTo>
                      <a:pt x="368" y="157"/>
                      <a:pt x="290" y="335"/>
                      <a:pt x="201" y="624"/>
                    </a:cubicBezTo>
                    <a:cubicBezTo>
                      <a:pt x="56" y="1158"/>
                      <a:pt x="0" y="1748"/>
                      <a:pt x="156" y="2192"/>
                    </a:cubicBezTo>
                    <a:cubicBezTo>
                      <a:pt x="279" y="2537"/>
                      <a:pt x="257" y="2749"/>
                      <a:pt x="267" y="2882"/>
                    </a:cubicBezTo>
                    <a:cubicBezTo>
                      <a:pt x="279" y="2848"/>
                      <a:pt x="301" y="2826"/>
                      <a:pt x="323" y="2793"/>
                    </a:cubicBezTo>
                    <a:cubicBezTo>
                      <a:pt x="401" y="2670"/>
                      <a:pt x="501" y="2571"/>
                      <a:pt x="590" y="2448"/>
                    </a:cubicBezTo>
                    <a:cubicBezTo>
                      <a:pt x="734" y="2248"/>
                      <a:pt x="757" y="2003"/>
                      <a:pt x="702" y="1770"/>
                    </a:cubicBezTo>
                    <a:cubicBezTo>
                      <a:pt x="635" y="1481"/>
                      <a:pt x="490" y="1214"/>
                      <a:pt x="512" y="902"/>
                    </a:cubicBezTo>
                    <a:cubicBezTo>
                      <a:pt x="524" y="624"/>
                      <a:pt x="590" y="335"/>
                      <a:pt x="512" y="57"/>
                    </a:cubicBezTo>
                    <a:cubicBezTo>
                      <a:pt x="501" y="35"/>
                      <a:pt x="501" y="23"/>
                      <a:pt x="4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8"/>
              <p:cNvSpPr/>
              <p:nvPr/>
            </p:nvSpPr>
            <p:spPr>
              <a:xfrm>
                <a:off x="2470678" y="1660134"/>
                <a:ext cx="23689" cy="116838"/>
              </a:xfrm>
              <a:custGeom>
                <a:avLst/>
                <a:gdLst/>
                <a:ahLst/>
                <a:cxnLst/>
                <a:rect l="l" t="t" r="r" b="b"/>
                <a:pathLst>
                  <a:path w="679" h="3349" extrusionOk="0">
                    <a:moveTo>
                      <a:pt x="656" y="1"/>
                    </a:moveTo>
                    <a:lnTo>
                      <a:pt x="646" y="12"/>
                    </a:lnTo>
                    <a:cubicBezTo>
                      <a:pt x="612" y="45"/>
                      <a:pt x="590" y="79"/>
                      <a:pt x="557" y="112"/>
                    </a:cubicBezTo>
                    <a:cubicBezTo>
                      <a:pt x="557" y="279"/>
                      <a:pt x="557" y="457"/>
                      <a:pt x="567" y="624"/>
                    </a:cubicBezTo>
                    <a:cubicBezTo>
                      <a:pt x="567" y="957"/>
                      <a:pt x="601" y="1280"/>
                      <a:pt x="612" y="1614"/>
                    </a:cubicBezTo>
                    <a:cubicBezTo>
                      <a:pt x="623" y="1780"/>
                      <a:pt x="634" y="1948"/>
                      <a:pt x="590" y="2114"/>
                    </a:cubicBezTo>
                    <a:cubicBezTo>
                      <a:pt x="557" y="2281"/>
                      <a:pt x="468" y="2415"/>
                      <a:pt x="389" y="2548"/>
                    </a:cubicBezTo>
                    <a:cubicBezTo>
                      <a:pt x="256" y="2771"/>
                      <a:pt x="123" y="2993"/>
                      <a:pt x="1" y="3216"/>
                    </a:cubicBezTo>
                    <a:cubicBezTo>
                      <a:pt x="1" y="3260"/>
                      <a:pt x="1" y="3304"/>
                      <a:pt x="11" y="3349"/>
                    </a:cubicBezTo>
                    <a:cubicBezTo>
                      <a:pt x="134" y="3127"/>
                      <a:pt x="256" y="2904"/>
                      <a:pt x="379" y="2692"/>
                    </a:cubicBezTo>
                    <a:cubicBezTo>
                      <a:pt x="456" y="2548"/>
                      <a:pt x="534" y="2415"/>
                      <a:pt x="590" y="2270"/>
                    </a:cubicBezTo>
                    <a:cubicBezTo>
                      <a:pt x="646" y="2136"/>
                      <a:pt x="668" y="1981"/>
                      <a:pt x="668" y="1836"/>
                    </a:cubicBezTo>
                    <a:cubicBezTo>
                      <a:pt x="679" y="1513"/>
                      <a:pt x="656" y="1202"/>
                      <a:pt x="656" y="880"/>
                    </a:cubicBezTo>
                    <a:lnTo>
                      <a:pt x="656"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8"/>
              <p:cNvSpPr/>
              <p:nvPr/>
            </p:nvSpPr>
            <p:spPr>
              <a:xfrm>
                <a:off x="2466805" y="1681102"/>
                <a:ext cx="13606" cy="73368"/>
              </a:xfrm>
              <a:custGeom>
                <a:avLst/>
                <a:gdLst/>
                <a:ahLst/>
                <a:cxnLst/>
                <a:rect l="l" t="t" r="r" b="b"/>
                <a:pathLst>
                  <a:path w="390" h="2103" extrusionOk="0">
                    <a:moveTo>
                      <a:pt x="256" y="0"/>
                    </a:moveTo>
                    <a:cubicBezTo>
                      <a:pt x="245" y="23"/>
                      <a:pt x="223" y="56"/>
                      <a:pt x="211" y="79"/>
                    </a:cubicBezTo>
                    <a:cubicBezTo>
                      <a:pt x="223" y="145"/>
                      <a:pt x="245" y="201"/>
                      <a:pt x="256" y="267"/>
                    </a:cubicBezTo>
                    <a:cubicBezTo>
                      <a:pt x="300" y="490"/>
                      <a:pt x="323" y="734"/>
                      <a:pt x="223" y="946"/>
                    </a:cubicBezTo>
                    <a:cubicBezTo>
                      <a:pt x="178" y="1046"/>
                      <a:pt x="112" y="1135"/>
                      <a:pt x="67" y="1235"/>
                    </a:cubicBezTo>
                    <a:cubicBezTo>
                      <a:pt x="33" y="1335"/>
                      <a:pt x="23" y="1436"/>
                      <a:pt x="33" y="1547"/>
                    </a:cubicBezTo>
                    <a:cubicBezTo>
                      <a:pt x="33" y="1680"/>
                      <a:pt x="45" y="1802"/>
                      <a:pt x="11" y="1936"/>
                    </a:cubicBezTo>
                    <a:cubicBezTo>
                      <a:pt x="11" y="1958"/>
                      <a:pt x="0" y="1969"/>
                      <a:pt x="0" y="1980"/>
                    </a:cubicBezTo>
                    <a:cubicBezTo>
                      <a:pt x="0" y="2002"/>
                      <a:pt x="11" y="2036"/>
                      <a:pt x="11" y="2058"/>
                    </a:cubicBezTo>
                    <a:cubicBezTo>
                      <a:pt x="23" y="2069"/>
                      <a:pt x="23" y="2081"/>
                      <a:pt x="33" y="2103"/>
                    </a:cubicBezTo>
                    <a:cubicBezTo>
                      <a:pt x="89" y="2002"/>
                      <a:pt x="112" y="1891"/>
                      <a:pt x="122" y="1769"/>
                    </a:cubicBezTo>
                    <a:cubicBezTo>
                      <a:pt x="122" y="1658"/>
                      <a:pt x="100" y="1535"/>
                      <a:pt x="112" y="1413"/>
                    </a:cubicBezTo>
                    <a:cubicBezTo>
                      <a:pt x="122" y="1291"/>
                      <a:pt x="167" y="1191"/>
                      <a:pt x="234" y="1090"/>
                    </a:cubicBezTo>
                    <a:cubicBezTo>
                      <a:pt x="334" y="902"/>
                      <a:pt x="389" y="712"/>
                      <a:pt x="367" y="501"/>
                    </a:cubicBezTo>
                    <a:cubicBezTo>
                      <a:pt x="356" y="323"/>
                      <a:pt x="312" y="156"/>
                      <a:pt x="2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8"/>
              <p:cNvSpPr/>
              <p:nvPr/>
            </p:nvSpPr>
            <p:spPr>
              <a:xfrm>
                <a:off x="2476120" y="1632991"/>
                <a:ext cx="60948" cy="151237"/>
              </a:xfrm>
              <a:custGeom>
                <a:avLst/>
                <a:gdLst/>
                <a:ahLst/>
                <a:cxnLst/>
                <a:rect l="l" t="t" r="r" b="b"/>
                <a:pathLst>
                  <a:path w="1747" h="4335" extrusionOk="0">
                    <a:moveTo>
                      <a:pt x="1746" y="0"/>
                    </a:moveTo>
                    <a:lnTo>
                      <a:pt x="1679" y="101"/>
                    </a:lnTo>
                    <a:cubicBezTo>
                      <a:pt x="1568" y="245"/>
                      <a:pt x="1446" y="378"/>
                      <a:pt x="1357" y="534"/>
                    </a:cubicBezTo>
                    <a:cubicBezTo>
                      <a:pt x="1257" y="701"/>
                      <a:pt x="1190" y="879"/>
                      <a:pt x="1145" y="1057"/>
                    </a:cubicBezTo>
                    <a:cubicBezTo>
                      <a:pt x="1101" y="1257"/>
                      <a:pt x="1056" y="1458"/>
                      <a:pt x="1046" y="1658"/>
                    </a:cubicBezTo>
                    <a:cubicBezTo>
                      <a:pt x="1046" y="1858"/>
                      <a:pt x="1068" y="2058"/>
                      <a:pt x="1024" y="2258"/>
                    </a:cubicBezTo>
                    <a:cubicBezTo>
                      <a:pt x="945" y="2659"/>
                      <a:pt x="801" y="3059"/>
                      <a:pt x="668" y="3448"/>
                    </a:cubicBezTo>
                    <a:cubicBezTo>
                      <a:pt x="601" y="3648"/>
                      <a:pt x="534" y="3860"/>
                      <a:pt x="401" y="4026"/>
                    </a:cubicBezTo>
                    <a:cubicBezTo>
                      <a:pt x="290" y="4149"/>
                      <a:pt x="144" y="4238"/>
                      <a:pt x="0" y="4327"/>
                    </a:cubicBezTo>
                    <a:cubicBezTo>
                      <a:pt x="15" y="4332"/>
                      <a:pt x="30" y="4334"/>
                      <a:pt x="46" y="4334"/>
                    </a:cubicBezTo>
                    <a:cubicBezTo>
                      <a:pt x="105" y="4334"/>
                      <a:pt x="177" y="4304"/>
                      <a:pt x="256" y="4260"/>
                    </a:cubicBezTo>
                    <a:cubicBezTo>
                      <a:pt x="312" y="4227"/>
                      <a:pt x="356" y="4194"/>
                      <a:pt x="401" y="4160"/>
                    </a:cubicBezTo>
                    <a:cubicBezTo>
                      <a:pt x="545" y="4038"/>
                      <a:pt x="623" y="3882"/>
                      <a:pt x="690" y="3715"/>
                    </a:cubicBezTo>
                    <a:cubicBezTo>
                      <a:pt x="846" y="3326"/>
                      <a:pt x="979" y="2926"/>
                      <a:pt x="1090" y="2525"/>
                    </a:cubicBezTo>
                    <a:cubicBezTo>
                      <a:pt x="1145" y="2325"/>
                      <a:pt x="1190" y="2136"/>
                      <a:pt x="1190" y="1935"/>
                    </a:cubicBezTo>
                    <a:cubicBezTo>
                      <a:pt x="1179" y="1824"/>
                      <a:pt x="1168" y="1725"/>
                      <a:pt x="1179" y="1613"/>
                    </a:cubicBezTo>
                    <a:cubicBezTo>
                      <a:pt x="1179" y="1502"/>
                      <a:pt x="1190" y="1391"/>
                      <a:pt x="1212" y="1280"/>
                    </a:cubicBezTo>
                    <a:cubicBezTo>
                      <a:pt x="1246" y="1090"/>
                      <a:pt x="1279" y="890"/>
                      <a:pt x="1368" y="712"/>
                    </a:cubicBezTo>
                    <a:cubicBezTo>
                      <a:pt x="1457" y="523"/>
                      <a:pt x="1580" y="368"/>
                      <a:pt x="1702" y="212"/>
                    </a:cubicBezTo>
                    <a:cubicBezTo>
                      <a:pt x="1713" y="200"/>
                      <a:pt x="1713" y="190"/>
                      <a:pt x="1724" y="178"/>
                    </a:cubicBezTo>
                    <a:cubicBezTo>
                      <a:pt x="1735" y="111"/>
                      <a:pt x="1746" y="45"/>
                      <a:pt x="17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8"/>
              <p:cNvSpPr/>
              <p:nvPr/>
            </p:nvSpPr>
            <p:spPr>
              <a:xfrm>
                <a:off x="2469910" y="1670217"/>
                <a:ext cx="16711" cy="97057"/>
              </a:xfrm>
              <a:custGeom>
                <a:avLst/>
                <a:gdLst/>
                <a:ahLst/>
                <a:cxnLst/>
                <a:rect l="l" t="t" r="r" b="b"/>
                <a:pathLst>
                  <a:path w="479" h="2782" extrusionOk="0">
                    <a:moveTo>
                      <a:pt x="401" y="1"/>
                    </a:moveTo>
                    <a:cubicBezTo>
                      <a:pt x="379" y="35"/>
                      <a:pt x="356" y="57"/>
                      <a:pt x="334" y="79"/>
                    </a:cubicBezTo>
                    <a:cubicBezTo>
                      <a:pt x="334" y="279"/>
                      <a:pt x="345" y="490"/>
                      <a:pt x="356" y="691"/>
                    </a:cubicBezTo>
                    <a:cubicBezTo>
                      <a:pt x="367" y="991"/>
                      <a:pt x="379" y="1291"/>
                      <a:pt x="367" y="1580"/>
                    </a:cubicBezTo>
                    <a:cubicBezTo>
                      <a:pt x="367" y="1736"/>
                      <a:pt x="356" y="1881"/>
                      <a:pt x="334" y="2025"/>
                    </a:cubicBezTo>
                    <a:cubicBezTo>
                      <a:pt x="300" y="2170"/>
                      <a:pt x="234" y="2281"/>
                      <a:pt x="145" y="2403"/>
                    </a:cubicBezTo>
                    <a:cubicBezTo>
                      <a:pt x="100" y="2482"/>
                      <a:pt x="45" y="2559"/>
                      <a:pt x="0" y="2637"/>
                    </a:cubicBezTo>
                    <a:cubicBezTo>
                      <a:pt x="11" y="2682"/>
                      <a:pt x="11" y="2737"/>
                      <a:pt x="23" y="2781"/>
                    </a:cubicBezTo>
                    <a:cubicBezTo>
                      <a:pt x="67" y="2670"/>
                      <a:pt x="122" y="2571"/>
                      <a:pt x="201" y="2470"/>
                    </a:cubicBezTo>
                    <a:cubicBezTo>
                      <a:pt x="267" y="2370"/>
                      <a:pt x="345" y="2259"/>
                      <a:pt x="389" y="2136"/>
                    </a:cubicBezTo>
                    <a:cubicBezTo>
                      <a:pt x="434" y="2003"/>
                      <a:pt x="445" y="1859"/>
                      <a:pt x="456" y="1714"/>
                    </a:cubicBezTo>
                    <a:cubicBezTo>
                      <a:pt x="478" y="1147"/>
                      <a:pt x="411" y="579"/>
                      <a:pt x="4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8"/>
              <p:cNvSpPr/>
              <p:nvPr/>
            </p:nvSpPr>
            <p:spPr>
              <a:xfrm>
                <a:off x="2471445" y="1627967"/>
                <a:ext cx="59413" cy="154831"/>
              </a:xfrm>
              <a:custGeom>
                <a:avLst/>
                <a:gdLst/>
                <a:ahLst/>
                <a:cxnLst/>
                <a:rect l="l" t="t" r="r" b="b"/>
                <a:pathLst>
                  <a:path w="1703" h="4438" extrusionOk="0">
                    <a:moveTo>
                      <a:pt x="1702" y="0"/>
                    </a:moveTo>
                    <a:cubicBezTo>
                      <a:pt x="1669" y="45"/>
                      <a:pt x="1625" y="100"/>
                      <a:pt x="1536" y="166"/>
                    </a:cubicBezTo>
                    <a:cubicBezTo>
                      <a:pt x="1524" y="178"/>
                      <a:pt x="1524" y="189"/>
                      <a:pt x="1513" y="200"/>
                    </a:cubicBezTo>
                    <a:cubicBezTo>
                      <a:pt x="1425" y="378"/>
                      <a:pt x="1346" y="556"/>
                      <a:pt x="1269" y="734"/>
                    </a:cubicBezTo>
                    <a:cubicBezTo>
                      <a:pt x="1113" y="1090"/>
                      <a:pt x="957" y="1457"/>
                      <a:pt x="868" y="1835"/>
                    </a:cubicBezTo>
                    <a:cubicBezTo>
                      <a:pt x="824" y="2024"/>
                      <a:pt x="846" y="2213"/>
                      <a:pt x="857" y="2402"/>
                    </a:cubicBezTo>
                    <a:cubicBezTo>
                      <a:pt x="868" y="2591"/>
                      <a:pt x="857" y="2769"/>
                      <a:pt x="812" y="2959"/>
                    </a:cubicBezTo>
                    <a:cubicBezTo>
                      <a:pt x="723" y="3347"/>
                      <a:pt x="512" y="3648"/>
                      <a:pt x="278" y="3960"/>
                    </a:cubicBezTo>
                    <a:cubicBezTo>
                      <a:pt x="190" y="4081"/>
                      <a:pt x="90" y="4215"/>
                      <a:pt x="1" y="4348"/>
                    </a:cubicBezTo>
                    <a:cubicBezTo>
                      <a:pt x="12" y="4360"/>
                      <a:pt x="12" y="4360"/>
                      <a:pt x="12" y="4371"/>
                    </a:cubicBezTo>
                    <a:cubicBezTo>
                      <a:pt x="23" y="4404"/>
                      <a:pt x="45" y="4427"/>
                      <a:pt x="56" y="4437"/>
                    </a:cubicBezTo>
                    <a:cubicBezTo>
                      <a:pt x="145" y="4282"/>
                      <a:pt x="246" y="4138"/>
                      <a:pt x="357" y="4004"/>
                    </a:cubicBezTo>
                    <a:cubicBezTo>
                      <a:pt x="568" y="3715"/>
                      <a:pt x="768" y="3436"/>
                      <a:pt x="868" y="3092"/>
                    </a:cubicBezTo>
                    <a:cubicBezTo>
                      <a:pt x="913" y="2914"/>
                      <a:pt x="946" y="2736"/>
                      <a:pt x="946" y="2558"/>
                    </a:cubicBezTo>
                    <a:cubicBezTo>
                      <a:pt x="946" y="2358"/>
                      <a:pt x="913" y="2146"/>
                      <a:pt x="935" y="1946"/>
                    </a:cubicBezTo>
                    <a:cubicBezTo>
                      <a:pt x="968" y="1757"/>
                      <a:pt x="1035" y="1579"/>
                      <a:pt x="1091" y="1401"/>
                    </a:cubicBezTo>
                    <a:cubicBezTo>
                      <a:pt x="1158" y="1212"/>
                      <a:pt x="1235" y="1023"/>
                      <a:pt x="1313" y="834"/>
                    </a:cubicBezTo>
                    <a:cubicBezTo>
                      <a:pt x="1402" y="634"/>
                      <a:pt x="1491" y="423"/>
                      <a:pt x="1591" y="223"/>
                    </a:cubicBezTo>
                    <a:cubicBezTo>
                      <a:pt x="1635" y="144"/>
                      <a:pt x="1669" y="77"/>
                      <a:pt x="170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8"/>
              <p:cNvSpPr/>
              <p:nvPr/>
            </p:nvSpPr>
            <p:spPr>
              <a:xfrm>
                <a:off x="2466805" y="1681102"/>
                <a:ext cx="13606" cy="73368"/>
              </a:xfrm>
              <a:custGeom>
                <a:avLst/>
                <a:gdLst/>
                <a:ahLst/>
                <a:cxnLst/>
                <a:rect l="l" t="t" r="r" b="b"/>
                <a:pathLst>
                  <a:path w="390" h="2103" extrusionOk="0">
                    <a:moveTo>
                      <a:pt x="256" y="0"/>
                    </a:moveTo>
                    <a:lnTo>
                      <a:pt x="223" y="67"/>
                    </a:lnTo>
                    <a:cubicBezTo>
                      <a:pt x="211" y="79"/>
                      <a:pt x="211" y="79"/>
                      <a:pt x="211" y="89"/>
                    </a:cubicBezTo>
                    <a:cubicBezTo>
                      <a:pt x="223" y="145"/>
                      <a:pt x="245" y="201"/>
                      <a:pt x="256" y="267"/>
                    </a:cubicBezTo>
                    <a:cubicBezTo>
                      <a:pt x="300" y="490"/>
                      <a:pt x="323" y="734"/>
                      <a:pt x="223" y="946"/>
                    </a:cubicBezTo>
                    <a:cubicBezTo>
                      <a:pt x="178" y="1046"/>
                      <a:pt x="112" y="1135"/>
                      <a:pt x="67" y="1235"/>
                    </a:cubicBezTo>
                    <a:cubicBezTo>
                      <a:pt x="33" y="1335"/>
                      <a:pt x="23" y="1436"/>
                      <a:pt x="33" y="1547"/>
                    </a:cubicBezTo>
                    <a:cubicBezTo>
                      <a:pt x="33" y="1680"/>
                      <a:pt x="45" y="1802"/>
                      <a:pt x="11" y="1936"/>
                    </a:cubicBezTo>
                    <a:cubicBezTo>
                      <a:pt x="11" y="1958"/>
                      <a:pt x="0" y="1969"/>
                      <a:pt x="0" y="1980"/>
                    </a:cubicBezTo>
                    <a:cubicBezTo>
                      <a:pt x="0" y="2002"/>
                      <a:pt x="11" y="2036"/>
                      <a:pt x="11" y="2058"/>
                    </a:cubicBezTo>
                    <a:cubicBezTo>
                      <a:pt x="23" y="2069"/>
                      <a:pt x="23" y="2081"/>
                      <a:pt x="33" y="2103"/>
                    </a:cubicBezTo>
                    <a:cubicBezTo>
                      <a:pt x="89" y="2002"/>
                      <a:pt x="112" y="1891"/>
                      <a:pt x="122" y="1769"/>
                    </a:cubicBezTo>
                    <a:cubicBezTo>
                      <a:pt x="122" y="1658"/>
                      <a:pt x="100" y="1535"/>
                      <a:pt x="112" y="1413"/>
                    </a:cubicBezTo>
                    <a:cubicBezTo>
                      <a:pt x="122" y="1291"/>
                      <a:pt x="167" y="1191"/>
                      <a:pt x="234" y="1090"/>
                    </a:cubicBezTo>
                    <a:cubicBezTo>
                      <a:pt x="334" y="902"/>
                      <a:pt x="389" y="712"/>
                      <a:pt x="367" y="501"/>
                    </a:cubicBezTo>
                    <a:cubicBezTo>
                      <a:pt x="356" y="323"/>
                      <a:pt x="312" y="156"/>
                      <a:pt x="2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8"/>
              <p:cNvSpPr/>
              <p:nvPr/>
            </p:nvSpPr>
            <p:spPr>
              <a:xfrm>
                <a:off x="2469910" y="1726527"/>
                <a:ext cx="15560" cy="40749"/>
              </a:xfrm>
              <a:custGeom>
                <a:avLst/>
                <a:gdLst/>
                <a:ahLst/>
                <a:cxnLst/>
                <a:rect l="l" t="t" r="r" b="b"/>
                <a:pathLst>
                  <a:path w="446" h="1168" extrusionOk="0">
                    <a:moveTo>
                      <a:pt x="367" y="0"/>
                    </a:moveTo>
                    <a:cubicBezTo>
                      <a:pt x="367" y="134"/>
                      <a:pt x="356" y="278"/>
                      <a:pt x="334" y="411"/>
                    </a:cubicBezTo>
                    <a:cubicBezTo>
                      <a:pt x="300" y="556"/>
                      <a:pt x="234" y="667"/>
                      <a:pt x="145" y="789"/>
                    </a:cubicBezTo>
                    <a:cubicBezTo>
                      <a:pt x="100" y="868"/>
                      <a:pt x="45" y="945"/>
                      <a:pt x="0" y="1023"/>
                    </a:cubicBezTo>
                    <a:cubicBezTo>
                      <a:pt x="11" y="1068"/>
                      <a:pt x="11" y="1123"/>
                      <a:pt x="23" y="1167"/>
                    </a:cubicBezTo>
                    <a:cubicBezTo>
                      <a:pt x="67" y="1056"/>
                      <a:pt x="122" y="957"/>
                      <a:pt x="201" y="856"/>
                    </a:cubicBezTo>
                    <a:cubicBezTo>
                      <a:pt x="267" y="756"/>
                      <a:pt x="345" y="645"/>
                      <a:pt x="389" y="522"/>
                    </a:cubicBezTo>
                    <a:cubicBezTo>
                      <a:pt x="423" y="433"/>
                      <a:pt x="434" y="334"/>
                      <a:pt x="445" y="245"/>
                    </a:cubicBezTo>
                    <a:cubicBezTo>
                      <a:pt x="423" y="156"/>
                      <a:pt x="389" y="78"/>
                      <a:pt x="36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8"/>
              <p:cNvSpPr/>
              <p:nvPr/>
            </p:nvSpPr>
            <p:spPr>
              <a:xfrm>
                <a:off x="2470678" y="1744355"/>
                <a:ext cx="16327" cy="32236"/>
              </a:xfrm>
              <a:custGeom>
                <a:avLst/>
                <a:gdLst/>
                <a:ahLst/>
                <a:cxnLst/>
                <a:rect l="l" t="t" r="r" b="b"/>
                <a:pathLst>
                  <a:path w="468" h="924" extrusionOk="0">
                    <a:moveTo>
                      <a:pt x="468" y="1"/>
                    </a:moveTo>
                    <a:cubicBezTo>
                      <a:pt x="446" y="45"/>
                      <a:pt x="412" y="90"/>
                      <a:pt x="389" y="134"/>
                    </a:cubicBezTo>
                    <a:cubicBezTo>
                      <a:pt x="256" y="357"/>
                      <a:pt x="123" y="579"/>
                      <a:pt x="1" y="802"/>
                    </a:cubicBezTo>
                    <a:cubicBezTo>
                      <a:pt x="1" y="846"/>
                      <a:pt x="11" y="890"/>
                      <a:pt x="11" y="923"/>
                    </a:cubicBezTo>
                    <a:cubicBezTo>
                      <a:pt x="134" y="713"/>
                      <a:pt x="256" y="490"/>
                      <a:pt x="379" y="278"/>
                    </a:cubicBezTo>
                    <a:cubicBezTo>
                      <a:pt x="412" y="223"/>
                      <a:pt x="446" y="167"/>
                      <a:pt x="468" y="112"/>
                    </a:cubicBezTo>
                    <a:lnTo>
                      <a:pt x="468"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8"/>
              <p:cNvSpPr/>
              <p:nvPr/>
            </p:nvSpPr>
            <p:spPr>
              <a:xfrm>
                <a:off x="791637" y="2367077"/>
                <a:ext cx="561131" cy="243794"/>
              </a:xfrm>
              <a:custGeom>
                <a:avLst/>
                <a:gdLst/>
                <a:ahLst/>
                <a:cxnLst/>
                <a:rect l="l" t="t" r="r" b="b"/>
                <a:pathLst>
                  <a:path w="16084" h="6988" extrusionOk="0">
                    <a:moveTo>
                      <a:pt x="8283" y="0"/>
                    </a:moveTo>
                    <a:cubicBezTo>
                      <a:pt x="8081" y="0"/>
                      <a:pt x="7881" y="15"/>
                      <a:pt x="7686" y="47"/>
                    </a:cubicBezTo>
                    <a:cubicBezTo>
                      <a:pt x="5651" y="381"/>
                      <a:pt x="1035" y="4307"/>
                      <a:pt x="1035" y="4307"/>
                    </a:cubicBezTo>
                    <a:lnTo>
                      <a:pt x="1" y="5086"/>
                    </a:lnTo>
                    <a:lnTo>
                      <a:pt x="791" y="6987"/>
                    </a:lnTo>
                    <a:cubicBezTo>
                      <a:pt x="791" y="6987"/>
                      <a:pt x="1325" y="6520"/>
                      <a:pt x="2181" y="6298"/>
                    </a:cubicBezTo>
                    <a:cubicBezTo>
                      <a:pt x="3048" y="6075"/>
                      <a:pt x="4716" y="6120"/>
                      <a:pt x="6241" y="5864"/>
                    </a:cubicBezTo>
                    <a:cubicBezTo>
                      <a:pt x="7764" y="5597"/>
                      <a:pt x="8376" y="5741"/>
                      <a:pt x="10756" y="4396"/>
                    </a:cubicBezTo>
                    <a:cubicBezTo>
                      <a:pt x="13136" y="3050"/>
                      <a:pt x="16083" y="2016"/>
                      <a:pt x="15883" y="1882"/>
                    </a:cubicBezTo>
                    <a:cubicBezTo>
                      <a:pt x="15683" y="1749"/>
                      <a:pt x="15005" y="1938"/>
                      <a:pt x="13626" y="1604"/>
                    </a:cubicBezTo>
                    <a:cubicBezTo>
                      <a:pt x="12379" y="1302"/>
                      <a:pt x="10195" y="0"/>
                      <a:pt x="828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8"/>
              <p:cNvSpPr/>
              <p:nvPr/>
            </p:nvSpPr>
            <p:spPr>
              <a:xfrm>
                <a:off x="812221" y="2539355"/>
                <a:ext cx="305021" cy="59099"/>
              </a:xfrm>
              <a:custGeom>
                <a:avLst/>
                <a:gdLst/>
                <a:ahLst/>
                <a:cxnLst/>
                <a:rect l="l" t="t" r="r" b="b"/>
                <a:pathLst>
                  <a:path w="8743" h="1694" extrusionOk="0">
                    <a:moveTo>
                      <a:pt x="5025" y="0"/>
                    </a:moveTo>
                    <a:cubicBezTo>
                      <a:pt x="4098" y="0"/>
                      <a:pt x="3192" y="135"/>
                      <a:pt x="2314" y="415"/>
                    </a:cubicBezTo>
                    <a:cubicBezTo>
                      <a:pt x="1491" y="682"/>
                      <a:pt x="712" y="1070"/>
                      <a:pt x="1" y="1560"/>
                    </a:cubicBezTo>
                    <a:lnTo>
                      <a:pt x="56" y="1693"/>
                    </a:lnTo>
                    <a:cubicBezTo>
                      <a:pt x="679" y="1271"/>
                      <a:pt x="1368" y="926"/>
                      <a:pt x="2080" y="670"/>
                    </a:cubicBezTo>
                    <a:cubicBezTo>
                      <a:pt x="3003" y="348"/>
                      <a:pt x="3993" y="170"/>
                      <a:pt x="4972" y="170"/>
                    </a:cubicBezTo>
                    <a:cubicBezTo>
                      <a:pt x="5011" y="169"/>
                      <a:pt x="5050" y="169"/>
                      <a:pt x="5089" y="169"/>
                    </a:cubicBezTo>
                    <a:cubicBezTo>
                      <a:pt x="6071" y="169"/>
                      <a:pt x="7035" y="305"/>
                      <a:pt x="8008" y="348"/>
                    </a:cubicBezTo>
                    <a:cubicBezTo>
                      <a:pt x="8120" y="348"/>
                      <a:pt x="8231" y="359"/>
                      <a:pt x="8331" y="359"/>
                    </a:cubicBezTo>
                    <a:cubicBezTo>
                      <a:pt x="8464" y="303"/>
                      <a:pt x="8597" y="247"/>
                      <a:pt x="8743" y="192"/>
                    </a:cubicBezTo>
                    <a:lnTo>
                      <a:pt x="8264" y="192"/>
                    </a:lnTo>
                    <a:cubicBezTo>
                      <a:pt x="7252" y="170"/>
                      <a:pt x="6251" y="25"/>
                      <a:pt x="5239" y="3"/>
                    </a:cubicBezTo>
                    <a:cubicBezTo>
                      <a:pt x="5167" y="1"/>
                      <a:pt x="5096" y="0"/>
                      <a:pt x="502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8"/>
              <p:cNvSpPr/>
              <p:nvPr/>
            </p:nvSpPr>
            <p:spPr>
              <a:xfrm>
                <a:off x="794742" y="2371438"/>
                <a:ext cx="253807" cy="184311"/>
              </a:xfrm>
              <a:custGeom>
                <a:avLst/>
                <a:gdLst/>
                <a:ahLst/>
                <a:cxnLst/>
                <a:rect l="l" t="t" r="r" b="b"/>
                <a:pathLst>
                  <a:path w="7275" h="5283" extrusionOk="0">
                    <a:moveTo>
                      <a:pt x="7274" y="0"/>
                    </a:moveTo>
                    <a:lnTo>
                      <a:pt x="7274" y="0"/>
                    </a:lnTo>
                    <a:cubicBezTo>
                      <a:pt x="6852" y="122"/>
                      <a:pt x="6362" y="356"/>
                      <a:pt x="5840" y="656"/>
                    </a:cubicBezTo>
                    <a:cubicBezTo>
                      <a:pt x="4394" y="1568"/>
                      <a:pt x="3137" y="2736"/>
                      <a:pt x="1814" y="3815"/>
                    </a:cubicBezTo>
                    <a:cubicBezTo>
                      <a:pt x="1414" y="4138"/>
                      <a:pt x="1002" y="4460"/>
                      <a:pt x="579" y="4760"/>
                    </a:cubicBezTo>
                    <a:cubicBezTo>
                      <a:pt x="390" y="4905"/>
                      <a:pt x="190" y="5038"/>
                      <a:pt x="1" y="5172"/>
                    </a:cubicBezTo>
                    <a:lnTo>
                      <a:pt x="45" y="5283"/>
                    </a:lnTo>
                    <a:cubicBezTo>
                      <a:pt x="201" y="5183"/>
                      <a:pt x="346" y="5083"/>
                      <a:pt x="502" y="4983"/>
                    </a:cubicBezTo>
                    <a:cubicBezTo>
                      <a:pt x="857" y="4727"/>
                      <a:pt x="1213" y="4460"/>
                      <a:pt x="1558" y="4182"/>
                    </a:cubicBezTo>
                    <a:cubicBezTo>
                      <a:pt x="2269" y="3614"/>
                      <a:pt x="2959" y="3014"/>
                      <a:pt x="3660" y="2435"/>
                    </a:cubicBezTo>
                    <a:cubicBezTo>
                      <a:pt x="4772" y="1513"/>
                      <a:pt x="5951" y="611"/>
                      <a:pt x="727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8"/>
              <p:cNvSpPr/>
              <p:nvPr/>
            </p:nvSpPr>
            <p:spPr>
              <a:xfrm>
                <a:off x="799034" y="2377997"/>
                <a:ext cx="358574" cy="188253"/>
              </a:xfrm>
              <a:custGeom>
                <a:avLst/>
                <a:gdLst/>
                <a:ahLst/>
                <a:cxnLst/>
                <a:rect l="l" t="t" r="r" b="b"/>
                <a:pathLst>
                  <a:path w="10278" h="5396" extrusionOk="0">
                    <a:moveTo>
                      <a:pt x="9910" y="1"/>
                    </a:moveTo>
                    <a:cubicBezTo>
                      <a:pt x="9565" y="57"/>
                      <a:pt x="9232" y="112"/>
                      <a:pt x="8887" y="179"/>
                    </a:cubicBezTo>
                    <a:cubicBezTo>
                      <a:pt x="8409" y="290"/>
                      <a:pt x="7930" y="423"/>
                      <a:pt x="7452" y="591"/>
                    </a:cubicBezTo>
                    <a:cubicBezTo>
                      <a:pt x="5561" y="1246"/>
                      <a:pt x="3837" y="2314"/>
                      <a:pt x="2235" y="3505"/>
                    </a:cubicBezTo>
                    <a:cubicBezTo>
                      <a:pt x="1468" y="4061"/>
                      <a:pt x="723" y="4661"/>
                      <a:pt x="0" y="5262"/>
                    </a:cubicBezTo>
                    <a:lnTo>
                      <a:pt x="56" y="5396"/>
                    </a:lnTo>
                    <a:cubicBezTo>
                      <a:pt x="1524" y="4249"/>
                      <a:pt x="2981" y="3082"/>
                      <a:pt x="4605" y="2126"/>
                    </a:cubicBezTo>
                    <a:cubicBezTo>
                      <a:pt x="5461" y="1625"/>
                      <a:pt x="6362" y="1180"/>
                      <a:pt x="7296" y="835"/>
                    </a:cubicBezTo>
                    <a:cubicBezTo>
                      <a:pt x="7764" y="668"/>
                      <a:pt x="8241" y="512"/>
                      <a:pt x="8720" y="401"/>
                    </a:cubicBezTo>
                    <a:cubicBezTo>
                      <a:pt x="9198" y="290"/>
                      <a:pt x="9687" y="213"/>
                      <a:pt x="10166" y="134"/>
                    </a:cubicBezTo>
                    <a:cubicBezTo>
                      <a:pt x="10199" y="124"/>
                      <a:pt x="10233" y="124"/>
                      <a:pt x="10277" y="112"/>
                    </a:cubicBezTo>
                    <a:cubicBezTo>
                      <a:pt x="10154" y="79"/>
                      <a:pt x="10033" y="35"/>
                      <a:pt x="991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8"/>
              <p:cNvSpPr/>
              <p:nvPr/>
            </p:nvSpPr>
            <p:spPr>
              <a:xfrm>
                <a:off x="801720" y="2402453"/>
                <a:ext cx="541349" cy="180473"/>
              </a:xfrm>
              <a:custGeom>
                <a:avLst/>
                <a:gdLst/>
                <a:ahLst/>
                <a:cxnLst/>
                <a:rect l="l" t="t" r="r" b="b"/>
                <a:pathLst>
                  <a:path w="15517" h="5173" extrusionOk="0">
                    <a:moveTo>
                      <a:pt x="11724" y="1"/>
                    </a:moveTo>
                    <a:cubicBezTo>
                      <a:pt x="11523" y="56"/>
                      <a:pt x="11323" y="101"/>
                      <a:pt x="11123" y="134"/>
                    </a:cubicBezTo>
                    <a:cubicBezTo>
                      <a:pt x="10077" y="335"/>
                      <a:pt x="9010" y="368"/>
                      <a:pt x="7954" y="490"/>
                    </a:cubicBezTo>
                    <a:cubicBezTo>
                      <a:pt x="7430" y="557"/>
                      <a:pt x="6908" y="646"/>
                      <a:pt x="6407" y="790"/>
                    </a:cubicBezTo>
                    <a:cubicBezTo>
                      <a:pt x="5907" y="935"/>
                      <a:pt x="5428" y="1135"/>
                      <a:pt x="4973" y="1369"/>
                    </a:cubicBezTo>
                    <a:cubicBezTo>
                      <a:pt x="4049" y="1858"/>
                      <a:pt x="3216" y="2492"/>
                      <a:pt x="2392" y="3126"/>
                    </a:cubicBezTo>
                    <a:cubicBezTo>
                      <a:pt x="1625" y="3716"/>
                      <a:pt x="846" y="4294"/>
                      <a:pt x="1" y="4772"/>
                    </a:cubicBezTo>
                    <a:lnTo>
                      <a:pt x="168" y="5172"/>
                    </a:lnTo>
                    <a:cubicBezTo>
                      <a:pt x="290" y="5095"/>
                      <a:pt x="423" y="5017"/>
                      <a:pt x="546" y="4950"/>
                    </a:cubicBezTo>
                    <a:cubicBezTo>
                      <a:pt x="1013" y="4695"/>
                      <a:pt x="1503" y="4461"/>
                      <a:pt x="2003" y="4250"/>
                    </a:cubicBezTo>
                    <a:cubicBezTo>
                      <a:pt x="2993" y="3838"/>
                      <a:pt x="4027" y="3538"/>
                      <a:pt x="5084" y="3348"/>
                    </a:cubicBezTo>
                    <a:cubicBezTo>
                      <a:pt x="6140" y="3160"/>
                      <a:pt x="7219" y="3115"/>
                      <a:pt x="8298" y="3081"/>
                    </a:cubicBezTo>
                    <a:cubicBezTo>
                      <a:pt x="9355" y="3048"/>
                      <a:pt x="10400" y="3015"/>
                      <a:pt x="11434" y="2870"/>
                    </a:cubicBezTo>
                    <a:cubicBezTo>
                      <a:pt x="11602" y="2782"/>
                      <a:pt x="11757" y="2703"/>
                      <a:pt x="11913" y="2626"/>
                    </a:cubicBezTo>
                    <a:lnTo>
                      <a:pt x="11913" y="2626"/>
                    </a:lnTo>
                    <a:cubicBezTo>
                      <a:pt x="11891" y="2636"/>
                      <a:pt x="11869" y="2636"/>
                      <a:pt x="11846" y="2648"/>
                    </a:cubicBezTo>
                    <a:cubicBezTo>
                      <a:pt x="10767" y="2826"/>
                      <a:pt x="9689" y="2870"/>
                      <a:pt x="8599" y="2903"/>
                    </a:cubicBezTo>
                    <a:cubicBezTo>
                      <a:pt x="7509" y="2937"/>
                      <a:pt x="6419" y="2959"/>
                      <a:pt x="5339" y="3126"/>
                    </a:cubicBezTo>
                    <a:cubicBezTo>
                      <a:pt x="4283" y="3293"/>
                      <a:pt x="3260" y="3571"/>
                      <a:pt x="2259" y="3960"/>
                    </a:cubicBezTo>
                    <a:cubicBezTo>
                      <a:pt x="1892" y="4105"/>
                      <a:pt x="1536" y="4260"/>
                      <a:pt x="1180" y="4428"/>
                    </a:cubicBezTo>
                    <a:cubicBezTo>
                      <a:pt x="1780" y="4038"/>
                      <a:pt x="2359" y="3605"/>
                      <a:pt x="2937" y="3193"/>
                    </a:cubicBezTo>
                    <a:cubicBezTo>
                      <a:pt x="4039" y="2426"/>
                      <a:pt x="5240" y="1692"/>
                      <a:pt x="6585" y="1502"/>
                    </a:cubicBezTo>
                    <a:cubicBezTo>
                      <a:pt x="6815" y="1472"/>
                      <a:pt x="7044" y="1459"/>
                      <a:pt x="7273" y="1459"/>
                    </a:cubicBezTo>
                    <a:cubicBezTo>
                      <a:pt x="8238" y="1459"/>
                      <a:pt x="9193" y="1685"/>
                      <a:pt x="10156" y="1803"/>
                    </a:cubicBezTo>
                    <a:cubicBezTo>
                      <a:pt x="10544" y="1854"/>
                      <a:pt x="10937" y="1890"/>
                      <a:pt x="11329" y="1890"/>
                    </a:cubicBezTo>
                    <a:cubicBezTo>
                      <a:pt x="11532" y="1890"/>
                      <a:pt x="11734" y="1881"/>
                      <a:pt x="11935" y="1858"/>
                    </a:cubicBezTo>
                    <a:cubicBezTo>
                      <a:pt x="12558" y="1791"/>
                      <a:pt x="13169" y="1647"/>
                      <a:pt x="13759" y="1458"/>
                    </a:cubicBezTo>
                    <a:cubicBezTo>
                      <a:pt x="14348" y="1269"/>
                      <a:pt x="14938" y="1046"/>
                      <a:pt x="15517" y="835"/>
                    </a:cubicBezTo>
                    <a:cubicBezTo>
                      <a:pt x="15438" y="812"/>
                      <a:pt x="15316" y="812"/>
                      <a:pt x="15161" y="812"/>
                    </a:cubicBezTo>
                    <a:cubicBezTo>
                      <a:pt x="14838" y="924"/>
                      <a:pt x="14516" y="1035"/>
                      <a:pt x="14193" y="1135"/>
                    </a:cubicBezTo>
                    <a:cubicBezTo>
                      <a:pt x="13581" y="1346"/>
                      <a:pt x="12969" y="1524"/>
                      <a:pt x="12336" y="1635"/>
                    </a:cubicBezTo>
                    <a:cubicBezTo>
                      <a:pt x="11985" y="1693"/>
                      <a:pt x="11635" y="1718"/>
                      <a:pt x="11283" y="1718"/>
                    </a:cubicBezTo>
                    <a:cubicBezTo>
                      <a:pt x="11020" y="1718"/>
                      <a:pt x="10756" y="1704"/>
                      <a:pt x="10489" y="1680"/>
                    </a:cubicBezTo>
                    <a:cubicBezTo>
                      <a:pt x="9419" y="1559"/>
                      <a:pt x="8358" y="1282"/>
                      <a:pt x="7281" y="1282"/>
                    </a:cubicBezTo>
                    <a:cubicBezTo>
                      <a:pt x="7172" y="1282"/>
                      <a:pt x="7062" y="1285"/>
                      <a:pt x="6953" y="1291"/>
                    </a:cubicBezTo>
                    <a:cubicBezTo>
                      <a:pt x="5606" y="1358"/>
                      <a:pt x="4394" y="1991"/>
                      <a:pt x="3293" y="2737"/>
                    </a:cubicBezTo>
                    <a:cubicBezTo>
                      <a:pt x="2771" y="3081"/>
                      <a:pt x="2270" y="3449"/>
                      <a:pt x="1770" y="3815"/>
                    </a:cubicBezTo>
                    <a:cubicBezTo>
                      <a:pt x="1892" y="3716"/>
                      <a:pt x="2025" y="3627"/>
                      <a:pt x="2148" y="3526"/>
                    </a:cubicBezTo>
                    <a:cubicBezTo>
                      <a:pt x="2993" y="2893"/>
                      <a:pt x="3816" y="2236"/>
                      <a:pt x="4728" y="1714"/>
                    </a:cubicBezTo>
                    <a:cubicBezTo>
                      <a:pt x="5184" y="1447"/>
                      <a:pt x="5651" y="1224"/>
                      <a:pt x="6140" y="1057"/>
                    </a:cubicBezTo>
                    <a:cubicBezTo>
                      <a:pt x="6652" y="879"/>
                      <a:pt x="7175" y="768"/>
                      <a:pt x="7709" y="701"/>
                    </a:cubicBezTo>
                    <a:cubicBezTo>
                      <a:pt x="8754" y="545"/>
                      <a:pt x="9822" y="523"/>
                      <a:pt x="10878" y="357"/>
                    </a:cubicBezTo>
                    <a:cubicBezTo>
                      <a:pt x="11246" y="290"/>
                      <a:pt x="11624" y="212"/>
                      <a:pt x="11980" y="101"/>
                    </a:cubicBezTo>
                    <a:cubicBezTo>
                      <a:pt x="11901" y="68"/>
                      <a:pt x="11813" y="34"/>
                      <a:pt x="117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8"/>
              <p:cNvSpPr/>
              <p:nvPr/>
            </p:nvSpPr>
            <p:spPr>
              <a:xfrm>
                <a:off x="791637" y="2366937"/>
                <a:ext cx="345770" cy="243933"/>
              </a:xfrm>
              <a:custGeom>
                <a:avLst/>
                <a:gdLst/>
                <a:ahLst/>
                <a:cxnLst/>
                <a:rect l="l" t="t" r="r" b="b"/>
                <a:pathLst>
                  <a:path w="9911" h="6992" extrusionOk="0">
                    <a:moveTo>
                      <a:pt x="8299" y="0"/>
                    </a:moveTo>
                    <a:cubicBezTo>
                      <a:pt x="8091" y="0"/>
                      <a:pt x="7886" y="16"/>
                      <a:pt x="7686" y="51"/>
                    </a:cubicBezTo>
                    <a:cubicBezTo>
                      <a:pt x="5651" y="385"/>
                      <a:pt x="1035" y="4311"/>
                      <a:pt x="1035" y="4311"/>
                    </a:cubicBezTo>
                    <a:lnTo>
                      <a:pt x="1" y="5090"/>
                    </a:lnTo>
                    <a:lnTo>
                      <a:pt x="791" y="6991"/>
                    </a:lnTo>
                    <a:cubicBezTo>
                      <a:pt x="791" y="6991"/>
                      <a:pt x="1325" y="6524"/>
                      <a:pt x="2181" y="6302"/>
                    </a:cubicBezTo>
                    <a:cubicBezTo>
                      <a:pt x="2915" y="6113"/>
                      <a:pt x="4249" y="6124"/>
                      <a:pt x="5573" y="5957"/>
                    </a:cubicBezTo>
                    <a:cubicBezTo>
                      <a:pt x="5584" y="5935"/>
                      <a:pt x="5584" y="5901"/>
                      <a:pt x="5584" y="5868"/>
                    </a:cubicBezTo>
                    <a:cubicBezTo>
                      <a:pt x="5595" y="5434"/>
                      <a:pt x="5539" y="4989"/>
                      <a:pt x="5651" y="4566"/>
                    </a:cubicBezTo>
                    <a:cubicBezTo>
                      <a:pt x="5717" y="4344"/>
                      <a:pt x="5840" y="4144"/>
                      <a:pt x="6007" y="4000"/>
                    </a:cubicBezTo>
                    <a:cubicBezTo>
                      <a:pt x="6218" y="3810"/>
                      <a:pt x="6474" y="3688"/>
                      <a:pt x="6685" y="3521"/>
                    </a:cubicBezTo>
                    <a:cubicBezTo>
                      <a:pt x="7074" y="3199"/>
                      <a:pt x="7286" y="2732"/>
                      <a:pt x="7508" y="2298"/>
                    </a:cubicBezTo>
                    <a:cubicBezTo>
                      <a:pt x="7620" y="2064"/>
                      <a:pt x="7742" y="1842"/>
                      <a:pt x="7897" y="1630"/>
                    </a:cubicBezTo>
                    <a:cubicBezTo>
                      <a:pt x="8065" y="1419"/>
                      <a:pt x="8253" y="1230"/>
                      <a:pt x="8465" y="1063"/>
                    </a:cubicBezTo>
                    <a:cubicBezTo>
                      <a:pt x="8898" y="708"/>
                      <a:pt x="9388" y="463"/>
                      <a:pt x="9911" y="251"/>
                    </a:cubicBezTo>
                    <a:cubicBezTo>
                      <a:pt x="9370" y="100"/>
                      <a:pt x="8823" y="0"/>
                      <a:pt x="829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8"/>
              <p:cNvSpPr/>
              <p:nvPr/>
            </p:nvSpPr>
            <p:spPr>
              <a:xfrm>
                <a:off x="812221" y="2539425"/>
                <a:ext cx="174647" cy="59030"/>
              </a:xfrm>
              <a:custGeom>
                <a:avLst/>
                <a:gdLst/>
                <a:ahLst/>
                <a:cxnLst/>
                <a:rect l="l" t="t" r="r" b="b"/>
                <a:pathLst>
                  <a:path w="5006" h="1692" extrusionOk="0">
                    <a:moveTo>
                      <a:pt x="5005" y="1"/>
                    </a:moveTo>
                    <a:cubicBezTo>
                      <a:pt x="4093" y="1"/>
                      <a:pt x="3181" y="134"/>
                      <a:pt x="2314" y="413"/>
                    </a:cubicBezTo>
                    <a:cubicBezTo>
                      <a:pt x="1491" y="680"/>
                      <a:pt x="712" y="1068"/>
                      <a:pt x="1" y="1558"/>
                    </a:cubicBezTo>
                    <a:lnTo>
                      <a:pt x="56" y="1691"/>
                    </a:lnTo>
                    <a:cubicBezTo>
                      <a:pt x="679" y="1269"/>
                      <a:pt x="1368" y="924"/>
                      <a:pt x="2080" y="668"/>
                    </a:cubicBezTo>
                    <a:cubicBezTo>
                      <a:pt x="3003" y="346"/>
                      <a:pt x="3993" y="168"/>
                      <a:pt x="4972" y="168"/>
                    </a:cubicBezTo>
                    <a:lnTo>
                      <a:pt x="4994" y="168"/>
                    </a:lnTo>
                    <a:cubicBezTo>
                      <a:pt x="4994" y="112"/>
                      <a:pt x="4994" y="57"/>
                      <a:pt x="500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8"/>
              <p:cNvSpPr/>
              <p:nvPr/>
            </p:nvSpPr>
            <p:spPr>
              <a:xfrm>
                <a:off x="794742" y="2371438"/>
                <a:ext cx="253807" cy="184311"/>
              </a:xfrm>
              <a:custGeom>
                <a:avLst/>
                <a:gdLst/>
                <a:ahLst/>
                <a:cxnLst/>
                <a:rect l="l" t="t" r="r" b="b"/>
                <a:pathLst>
                  <a:path w="7275" h="5283" extrusionOk="0">
                    <a:moveTo>
                      <a:pt x="7274" y="0"/>
                    </a:moveTo>
                    <a:lnTo>
                      <a:pt x="7274" y="0"/>
                    </a:lnTo>
                    <a:cubicBezTo>
                      <a:pt x="7219" y="11"/>
                      <a:pt x="7175" y="33"/>
                      <a:pt x="7119" y="45"/>
                    </a:cubicBezTo>
                    <a:cubicBezTo>
                      <a:pt x="7119" y="45"/>
                      <a:pt x="7108" y="45"/>
                      <a:pt x="7108" y="55"/>
                    </a:cubicBezTo>
                    <a:cubicBezTo>
                      <a:pt x="7008" y="89"/>
                      <a:pt x="6896" y="134"/>
                      <a:pt x="6785" y="178"/>
                    </a:cubicBezTo>
                    <a:cubicBezTo>
                      <a:pt x="6774" y="178"/>
                      <a:pt x="6774" y="178"/>
                      <a:pt x="6763" y="189"/>
                    </a:cubicBezTo>
                    <a:cubicBezTo>
                      <a:pt x="6652" y="233"/>
                      <a:pt x="6540" y="289"/>
                      <a:pt x="6429" y="345"/>
                    </a:cubicBezTo>
                    <a:cubicBezTo>
                      <a:pt x="6419" y="345"/>
                      <a:pt x="6407" y="345"/>
                      <a:pt x="6396" y="356"/>
                    </a:cubicBezTo>
                    <a:cubicBezTo>
                      <a:pt x="6285" y="411"/>
                      <a:pt x="6162" y="467"/>
                      <a:pt x="6051" y="534"/>
                    </a:cubicBezTo>
                    <a:cubicBezTo>
                      <a:pt x="6040" y="545"/>
                      <a:pt x="6029" y="545"/>
                      <a:pt x="6007" y="556"/>
                    </a:cubicBezTo>
                    <a:lnTo>
                      <a:pt x="5840" y="656"/>
                    </a:lnTo>
                    <a:cubicBezTo>
                      <a:pt x="4394" y="1568"/>
                      <a:pt x="3137" y="2736"/>
                      <a:pt x="1814" y="3815"/>
                    </a:cubicBezTo>
                    <a:cubicBezTo>
                      <a:pt x="1414" y="4138"/>
                      <a:pt x="1002" y="4460"/>
                      <a:pt x="579" y="4760"/>
                    </a:cubicBezTo>
                    <a:cubicBezTo>
                      <a:pt x="390" y="4905"/>
                      <a:pt x="190" y="5038"/>
                      <a:pt x="1" y="5172"/>
                    </a:cubicBezTo>
                    <a:lnTo>
                      <a:pt x="34" y="5272"/>
                    </a:lnTo>
                    <a:lnTo>
                      <a:pt x="45" y="5283"/>
                    </a:lnTo>
                    <a:cubicBezTo>
                      <a:pt x="201" y="5183"/>
                      <a:pt x="346" y="5083"/>
                      <a:pt x="502" y="4983"/>
                    </a:cubicBezTo>
                    <a:cubicBezTo>
                      <a:pt x="857" y="4727"/>
                      <a:pt x="1213" y="4460"/>
                      <a:pt x="1558" y="4182"/>
                    </a:cubicBezTo>
                    <a:cubicBezTo>
                      <a:pt x="2269" y="3614"/>
                      <a:pt x="2959" y="3014"/>
                      <a:pt x="3660" y="2435"/>
                    </a:cubicBezTo>
                    <a:cubicBezTo>
                      <a:pt x="4772" y="1513"/>
                      <a:pt x="5951" y="611"/>
                      <a:pt x="727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8"/>
              <p:cNvSpPr/>
              <p:nvPr/>
            </p:nvSpPr>
            <p:spPr>
              <a:xfrm>
                <a:off x="801720" y="2420700"/>
                <a:ext cx="268180" cy="162227"/>
              </a:xfrm>
              <a:custGeom>
                <a:avLst/>
                <a:gdLst/>
                <a:ahLst/>
                <a:cxnLst/>
                <a:rect l="l" t="t" r="r" b="b"/>
                <a:pathLst>
                  <a:path w="7687" h="4650" extrusionOk="0">
                    <a:moveTo>
                      <a:pt x="7687" y="0"/>
                    </a:moveTo>
                    <a:lnTo>
                      <a:pt x="7687" y="0"/>
                    </a:lnTo>
                    <a:cubicBezTo>
                      <a:pt x="7252" y="67"/>
                      <a:pt x="6819" y="145"/>
                      <a:pt x="6407" y="267"/>
                    </a:cubicBezTo>
                    <a:cubicBezTo>
                      <a:pt x="5907" y="412"/>
                      <a:pt x="5428" y="612"/>
                      <a:pt x="4973" y="846"/>
                    </a:cubicBezTo>
                    <a:cubicBezTo>
                      <a:pt x="4049" y="1335"/>
                      <a:pt x="3216" y="1969"/>
                      <a:pt x="2392" y="2603"/>
                    </a:cubicBezTo>
                    <a:cubicBezTo>
                      <a:pt x="1625" y="3193"/>
                      <a:pt x="846" y="3771"/>
                      <a:pt x="1" y="4249"/>
                    </a:cubicBezTo>
                    <a:lnTo>
                      <a:pt x="168" y="4649"/>
                    </a:lnTo>
                    <a:cubicBezTo>
                      <a:pt x="290" y="4572"/>
                      <a:pt x="423" y="4494"/>
                      <a:pt x="546" y="4427"/>
                    </a:cubicBezTo>
                    <a:cubicBezTo>
                      <a:pt x="1013" y="4172"/>
                      <a:pt x="1503" y="3938"/>
                      <a:pt x="2003" y="3727"/>
                    </a:cubicBezTo>
                    <a:cubicBezTo>
                      <a:pt x="2993" y="3315"/>
                      <a:pt x="4027" y="3015"/>
                      <a:pt x="5084" y="2825"/>
                    </a:cubicBezTo>
                    <a:cubicBezTo>
                      <a:pt x="5206" y="2803"/>
                      <a:pt x="5339" y="2781"/>
                      <a:pt x="5473" y="2770"/>
                    </a:cubicBezTo>
                    <a:cubicBezTo>
                      <a:pt x="5507" y="2692"/>
                      <a:pt x="5551" y="2625"/>
                      <a:pt x="5606" y="2570"/>
                    </a:cubicBezTo>
                    <a:lnTo>
                      <a:pt x="5606" y="2570"/>
                    </a:lnTo>
                    <a:lnTo>
                      <a:pt x="5339" y="2603"/>
                    </a:lnTo>
                    <a:cubicBezTo>
                      <a:pt x="4283" y="2770"/>
                      <a:pt x="3260" y="3048"/>
                      <a:pt x="2259" y="3437"/>
                    </a:cubicBezTo>
                    <a:cubicBezTo>
                      <a:pt x="1892" y="3582"/>
                      <a:pt x="1536" y="3737"/>
                      <a:pt x="1180" y="3905"/>
                    </a:cubicBezTo>
                    <a:cubicBezTo>
                      <a:pt x="1780" y="3515"/>
                      <a:pt x="2359" y="3082"/>
                      <a:pt x="2937" y="2670"/>
                    </a:cubicBezTo>
                    <a:cubicBezTo>
                      <a:pt x="4039" y="1903"/>
                      <a:pt x="5240" y="1169"/>
                      <a:pt x="6585" y="979"/>
                    </a:cubicBezTo>
                    <a:cubicBezTo>
                      <a:pt x="6775" y="957"/>
                      <a:pt x="6953" y="946"/>
                      <a:pt x="7131" y="946"/>
                    </a:cubicBezTo>
                    <a:cubicBezTo>
                      <a:pt x="7153" y="879"/>
                      <a:pt x="7186" y="823"/>
                      <a:pt x="7219" y="757"/>
                    </a:cubicBezTo>
                    <a:cubicBezTo>
                      <a:pt x="7131" y="757"/>
                      <a:pt x="7042" y="768"/>
                      <a:pt x="6953" y="768"/>
                    </a:cubicBezTo>
                    <a:cubicBezTo>
                      <a:pt x="5606" y="835"/>
                      <a:pt x="4394" y="1468"/>
                      <a:pt x="3293" y="2214"/>
                    </a:cubicBezTo>
                    <a:cubicBezTo>
                      <a:pt x="2771" y="2558"/>
                      <a:pt x="2270" y="2926"/>
                      <a:pt x="1770" y="3292"/>
                    </a:cubicBezTo>
                    <a:cubicBezTo>
                      <a:pt x="1892" y="3193"/>
                      <a:pt x="2025" y="3104"/>
                      <a:pt x="2148" y="3003"/>
                    </a:cubicBezTo>
                    <a:cubicBezTo>
                      <a:pt x="2993" y="2370"/>
                      <a:pt x="3816" y="1713"/>
                      <a:pt x="4728" y="1191"/>
                    </a:cubicBezTo>
                    <a:cubicBezTo>
                      <a:pt x="5184" y="924"/>
                      <a:pt x="5651" y="701"/>
                      <a:pt x="6140" y="534"/>
                    </a:cubicBezTo>
                    <a:cubicBezTo>
                      <a:pt x="6597" y="378"/>
                      <a:pt x="7064" y="279"/>
                      <a:pt x="7542" y="200"/>
                    </a:cubicBezTo>
                    <a:cubicBezTo>
                      <a:pt x="7564" y="168"/>
                      <a:pt x="7586" y="123"/>
                      <a:pt x="7608" y="89"/>
                    </a:cubicBezTo>
                    <a:cubicBezTo>
                      <a:pt x="7631" y="67"/>
                      <a:pt x="7664" y="34"/>
                      <a:pt x="768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8"/>
              <p:cNvSpPr/>
              <p:nvPr/>
            </p:nvSpPr>
            <p:spPr>
              <a:xfrm>
                <a:off x="799034" y="2381520"/>
                <a:ext cx="325186" cy="184729"/>
              </a:xfrm>
              <a:custGeom>
                <a:avLst/>
                <a:gdLst/>
                <a:ahLst/>
                <a:cxnLst/>
                <a:rect l="l" t="t" r="r" b="b"/>
                <a:pathLst>
                  <a:path w="9321" h="5295" extrusionOk="0">
                    <a:moveTo>
                      <a:pt x="9321" y="0"/>
                    </a:moveTo>
                    <a:lnTo>
                      <a:pt x="9321" y="0"/>
                    </a:lnTo>
                    <a:cubicBezTo>
                      <a:pt x="9176" y="23"/>
                      <a:pt x="9032" y="56"/>
                      <a:pt x="8887" y="78"/>
                    </a:cubicBezTo>
                    <a:cubicBezTo>
                      <a:pt x="8409" y="189"/>
                      <a:pt x="7930" y="322"/>
                      <a:pt x="7452" y="490"/>
                    </a:cubicBezTo>
                    <a:cubicBezTo>
                      <a:pt x="5561" y="1145"/>
                      <a:pt x="3837" y="2213"/>
                      <a:pt x="2235" y="3404"/>
                    </a:cubicBezTo>
                    <a:cubicBezTo>
                      <a:pt x="1468" y="3960"/>
                      <a:pt x="723" y="4560"/>
                      <a:pt x="0" y="5161"/>
                    </a:cubicBezTo>
                    <a:lnTo>
                      <a:pt x="56" y="5295"/>
                    </a:lnTo>
                    <a:cubicBezTo>
                      <a:pt x="1524" y="4148"/>
                      <a:pt x="2981" y="2981"/>
                      <a:pt x="4605" y="2025"/>
                    </a:cubicBezTo>
                    <a:cubicBezTo>
                      <a:pt x="5461" y="1524"/>
                      <a:pt x="6362" y="1079"/>
                      <a:pt x="7296" y="734"/>
                    </a:cubicBezTo>
                    <a:cubicBezTo>
                      <a:pt x="7764" y="567"/>
                      <a:pt x="8241" y="411"/>
                      <a:pt x="8720" y="300"/>
                    </a:cubicBezTo>
                    <a:cubicBezTo>
                      <a:pt x="8731" y="300"/>
                      <a:pt x="8742" y="300"/>
                      <a:pt x="8753" y="290"/>
                    </a:cubicBezTo>
                    <a:cubicBezTo>
                      <a:pt x="8943" y="189"/>
                      <a:pt x="9131" y="89"/>
                      <a:pt x="932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8"/>
              <p:cNvSpPr/>
              <p:nvPr/>
            </p:nvSpPr>
            <p:spPr>
              <a:xfrm>
                <a:off x="743945" y="1876302"/>
                <a:ext cx="375983" cy="684842"/>
              </a:xfrm>
              <a:custGeom>
                <a:avLst/>
                <a:gdLst/>
                <a:ahLst/>
                <a:cxnLst/>
                <a:rect l="l" t="t" r="r" b="b"/>
                <a:pathLst>
                  <a:path w="10777" h="19630" extrusionOk="0">
                    <a:moveTo>
                      <a:pt x="10744" y="0"/>
                    </a:moveTo>
                    <a:cubicBezTo>
                      <a:pt x="10499" y="0"/>
                      <a:pt x="9420" y="33"/>
                      <a:pt x="8553" y="701"/>
                    </a:cubicBezTo>
                    <a:cubicBezTo>
                      <a:pt x="7574" y="1446"/>
                      <a:pt x="6884" y="2591"/>
                      <a:pt x="5727" y="3849"/>
                    </a:cubicBezTo>
                    <a:cubicBezTo>
                      <a:pt x="4560" y="5094"/>
                      <a:pt x="4671" y="5472"/>
                      <a:pt x="4182" y="6862"/>
                    </a:cubicBezTo>
                    <a:cubicBezTo>
                      <a:pt x="3681" y="8241"/>
                      <a:pt x="3503" y="11089"/>
                      <a:pt x="2791" y="12858"/>
                    </a:cubicBezTo>
                    <a:cubicBezTo>
                      <a:pt x="2079" y="14626"/>
                      <a:pt x="1167" y="16961"/>
                      <a:pt x="789" y="17806"/>
                    </a:cubicBezTo>
                    <a:cubicBezTo>
                      <a:pt x="411" y="18663"/>
                      <a:pt x="0" y="19108"/>
                      <a:pt x="0" y="19108"/>
                    </a:cubicBezTo>
                    <a:lnTo>
                      <a:pt x="278" y="19519"/>
                    </a:lnTo>
                    <a:cubicBezTo>
                      <a:pt x="278" y="19519"/>
                      <a:pt x="596" y="19630"/>
                      <a:pt x="1077" y="19630"/>
                    </a:cubicBezTo>
                    <a:cubicBezTo>
                      <a:pt x="1695" y="19630"/>
                      <a:pt x="2583" y="19446"/>
                      <a:pt x="3403" y="18607"/>
                    </a:cubicBezTo>
                    <a:cubicBezTo>
                      <a:pt x="4849" y="17128"/>
                      <a:pt x="5705" y="14937"/>
                      <a:pt x="6562" y="13814"/>
                    </a:cubicBezTo>
                    <a:cubicBezTo>
                      <a:pt x="7418" y="12690"/>
                      <a:pt x="8164" y="11567"/>
                      <a:pt x="8486" y="10399"/>
                    </a:cubicBezTo>
                    <a:cubicBezTo>
                      <a:pt x="8819" y="9220"/>
                      <a:pt x="9409" y="5794"/>
                      <a:pt x="9743" y="4015"/>
                    </a:cubicBezTo>
                    <a:cubicBezTo>
                      <a:pt x="10077" y="2235"/>
                      <a:pt x="10021" y="1145"/>
                      <a:pt x="10321" y="690"/>
                    </a:cubicBezTo>
                    <a:cubicBezTo>
                      <a:pt x="10554" y="322"/>
                      <a:pt x="10710" y="111"/>
                      <a:pt x="10766" y="33"/>
                    </a:cubicBezTo>
                    <a:cubicBezTo>
                      <a:pt x="10777" y="23"/>
                      <a:pt x="10755" y="0"/>
                      <a:pt x="1074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8"/>
              <p:cNvSpPr/>
              <p:nvPr/>
            </p:nvSpPr>
            <p:spPr>
              <a:xfrm>
                <a:off x="780787" y="2016344"/>
                <a:ext cx="172693" cy="459887"/>
              </a:xfrm>
              <a:custGeom>
                <a:avLst/>
                <a:gdLst/>
                <a:ahLst/>
                <a:cxnLst/>
                <a:rect l="l" t="t" r="r" b="b"/>
                <a:pathLst>
                  <a:path w="4950" h="13182" extrusionOk="0">
                    <a:moveTo>
                      <a:pt x="4516" y="1"/>
                    </a:moveTo>
                    <a:cubicBezTo>
                      <a:pt x="3515" y="1125"/>
                      <a:pt x="3593" y="1525"/>
                      <a:pt x="3126" y="2848"/>
                    </a:cubicBezTo>
                    <a:cubicBezTo>
                      <a:pt x="2625" y="4227"/>
                      <a:pt x="2447" y="7075"/>
                      <a:pt x="1735" y="8844"/>
                    </a:cubicBezTo>
                    <a:cubicBezTo>
                      <a:pt x="1157" y="10289"/>
                      <a:pt x="445" y="12102"/>
                      <a:pt x="0" y="13181"/>
                    </a:cubicBezTo>
                    <a:cubicBezTo>
                      <a:pt x="590" y="12870"/>
                      <a:pt x="1346" y="12314"/>
                      <a:pt x="2047" y="11335"/>
                    </a:cubicBezTo>
                    <a:cubicBezTo>
                      <a:pt x="3460" y="9377"/>
                      <a:pt x="2781" y="9578"/>
                      <a:pt x="3871" y="8009"/>
                    </a:cubicBezTo>
                    <a:cubicBezTo>
                      <a:pt x="4950" y="6430"/>
                      <a:pt x="4305" y="6719"/>
                      <a:pt x="4594" y="4872"/>
                    </a:cubicBezTo>
                    <a:cubicBezTo>
                      <a:pt x="4883" y="3015"/>
                      <a:pt x="4505" y="3004"/>
                      <a:pt x="4538" y="1780"/>
                    </a:cubicBezTo>
                    <a:cubicBezTo>
                      <a:pt x="4550" y="1247"/>
                      <a:pt x="4538" y="579"/>
                      <a:pt x="451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8"/>
              <p:cNvSpPr/>
              <p:nvPr/>
            </p:nvSpPr>
            <p:spPr>
              <a:xfrm>
                <a:off x="743945" y="2201845"/>
                <a:ext cx="305021" cy="342107"/>
              </a:xfrm>
              <a:custGeom>
                <a:avLst/>
                <a:gdLst/>
                <a:ahLst/>
                <a:cxnLst/>
                <a:rect l="l" t="t" r="r" b="b"/>
                <a:pathLst>
                  <a:path w="8743" h="9806" extrusionOk="0">
                    <a:moveTo>
                      <a:pt x="8742" y="0"/>
                    </a:moveTo>
                    <a:cubicBezTo>
                      <a:pt x="8653" y="168"/>
                      <a:pt x="8564" y="323"/>
                      <a:pt x="8486" y="490"/>
                    </a:cubicBezTo>
                    <a:cubicBezTo>
                      <a:pt x="8352" y="779"/>
                      <a:pt x="8230" y="1080"/>
                      <a:pt x="8075" y="1357"/>
                    </a:cubicBezTo>
                    <a:cubicBezTo>
                      <a:pt x="7919" y="1636"/>
                      <a:pt x="7707" y="1869"/>
                      <a:pt x="7485" y="2103"/>
                    </a:cubicBezTo>
                    <a:cubicBezTo>
                      <a:pt x="7040" y="2570"/>
                      <a:pt x="6595" y="3015"/>
                      <a:pt x="6195" y="3527"/>
                    </a:cubicBezTo>
                    <a:cubicBezTo>
                      <a:pt x="5816" y="4016"/>
                      <a:pt x="5505" y="4572"/>
                      <a:pt x="5227" y="5139"/>
                    </a:cubicBezTo>
                    <a:cubicBezTo>
                      <a:pt x="4949" y="5717"/>
                      <a:pt x="4671" y="6285"/>
                      <a:pt x="4338" y="6819"/>
                    </a:cubicBezTo>
                    <a:cubicBezTo>
                      <a:pt x="4004" y="7363"/>
                      <a:pt x="3626" y="7875"/>
                      <a:pt x="3192" y="8342"/>
                    </a:cubicBezTo>
                    <a:cubicBezTo>
                      <a:pt x="2506" y="9090"/>
                      <a:pt x="1592" y="9725"/>
                      <a:pt x="374" y="9725"/>
                    </a:cubicBezTo>
                    <a:cubicBezTo>
                      <a:pt x="270" y="9725"/>
                      <a:pt x="164" y="9720"/>
                      <a:pt x="55" y="9710"/>
                    </a:cubicBezTo>
                    <a:cubicBezTo>
                      <a:pt x="22" y="9755"/>
                      <a:pt x="0" y="9777"/>
                      <a:pt x="0" y="9777"/>
                    </a:cubicBezTo>
                    <a:lnTo>
                      <a:pt x="11" y="9777"/>
                    </a:lnTo>
                    <a:cubicBezTo>
                      <a:pt x="158" y="9796"/>
                      <a:pt x="302" y="9805"/>
                      <a:pt x="443" y="9805"/>
                    </a:cubicBezTo>
                    <a:cubicBezTo>
                      <a:pt x="1375" y="9805"/>
                      <a:pt x="2161" y="9411"/>
                      <a:pt x="2769" y="8898"/>
                    </a:cubicBezTo>
                    <a:cubicBezTo>
                      <a:pt x="3248" y="8487"/>
                      <a:pt x="3659" y="7998"/>
                      <a:pt x="4026" y="7497"/>
                    </a:cubicBezTo>
                    <a:cubicBezTo>
                      <a:pt x="4393" y="6985"/>
                      <a:pt x="4726" y="6429"/>
                      <a:pt x="5005" y="5851"/>
                    </a:cubicBezTo>
                    <a:cubicBezTo>
                      <a:pt x="5294" y="5272"/>
                      <a:pt x="5561" y="4672"/>
                      <a:pt x="5905" y="4127"/>
                    </a:cubicBezTo>
                    <a:cubicBezTo>
                      <a:pt x="6251" y="3571"/>
                      <a:pt x="6696" y="3092"/>
                      <a:pt x="7140" y="2614"/>
                    </a:cubicBezTo>
                    <a:cubicBezTo>
                      <a:pt x="7585" y="2170"/>
                      <a:pt x="8041" y="1735"/>
                      <a:pt x="8308" y="1146"/>
                    </a:cubicBezTo>
                    <a:cubicBezTo>
                      <a:pt x="8431" y="902"/>
                      <a:pt x="8530" y="657"/>
                      <a:pt x="8653" y="412"/>
                    </a:cubicBezTo>
                    <a:cubicBezTo>
                      <a:pt x="8675" y="279"/>
                      <a:pt x="8708" y="145"/>
                      <a:pt x="87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8"/>
              <p:cNvSpPr/>
              <p:nvPr/>
            </p:nvSpPr>
            <p:spPr>
              <a:xfrm>
                <a:off x="753609" y="2177005"/>
                <a:ext cx="300381" cy="353131"/>
              </a:xfrm>
              <a:custGeom>
                <a:avLst/>
                <a:gdLst/>
                <a:ahLst/>
                <a:cxnLst/>
                <a:rect l="l" t="t" r="r" b="b"/>
                <a:pathLst>
                  <a:path w="8610" h="10122" extrusionOk="0">
                    <a:moveTo>
                      <a:pt x="8609" y="1"/>
                    </a:moveTo>
                    <a:lnTo>
                      <a:pt x="8609" y="1"/>
                    </a:lnTo>
                    <a:cubicBezTo>
                      <a:pt x="8154" y="746"/>
                      <a:pt x="7719" y="1513"/>
                      <a:pt x="7197" y="2203"/>
                    </a:cubicBezTo>
                    <a:cubicBezTo>
                      <a:pt x="6607" y="2981"/>
                      <a:pt x="5895" y="3660"/>
                      <a:pt x="5362" y="4472"/>
                    </a:cubicBezTo>
                    <a:cubicBezTo>
                      <a:pt x="4817" y="5295"/>
                      <a:pt x="4328" y="6162"/>
                      <a:pt x="3827" y="7007"/>
                    </a:cubicBezTo>
                    <a:cubicBezTo>
                      <a:pt x="3693" y="7219"/>
                      <a:pt x="3571" y="7430"/>
                      <a:pt x="3448" y="7642"/>
                    </a:cubicBezTo>
                    <a:cubicBezTo>
                      <a:pt x="3315" y="7853"/>
                      <a:pt x="3171" y="8065"/>
                      <a:pt x="2971" y="8220"/>
                    </a:cubicBezTo>
                    <a:cubicBezTo>
                      <a:pt x="2793" y="8364"/>
                      <a:pt x="2581" y="8476"/>
                      <a:pt x="2381" y="8598"/>
                    </a:cubicBezTo>
                    <a:cubicBezTo>
                      <a:pt x="2181" y="8720"/>
                      <a:pt x="2003" y="8865"/>
                      <a:pt x="1836" y="9032"/>
                    </a:cubicBezTo>
                    <a:cubicBezTo>
                      <a:pt x="1525" y="9355"/>
                      <a:pt x="1236" y="9721"/>
                      <a:pt x="779" y="9899"/>
                    </a:cubicBezTo>
                    <a:cubicBezTo>
                      <a:pt x="557" y="9988"/>
                      <a:pt x="312" y="10033"/>
                      <a:pt x="57" y="10033"/>
                    </a:cubicBezTo>
                    <a:cubicBezTo>
                      <a:pt x="34" y="10067"/>
                      <a:pt x="23" y="10089"/>
                      <a:pt x="1" y="10122"/>
                    </a:cubicBezTo>
                    <a:cubicBezTo>
                      <a:pt x="156" y="10122"/>
                      <a:pt x="312" y="10111"/>
                      <a:pt x="446" y="10077"/>
                    </a:cubicBezTo>
                    <a:cubicBezTo>
                      <a:pt x="913" y="10000"/>
                      <a:pt x="1258" y="9766"/>
                      <a:pt x="1558" y="9466"/>
                    </a:cubicBezTo>
                    <a:cubicBezTo>
                      <a:pt x="1725" y="9299"/>
                      <a:pt x="1881" y="9110"/>
                      <a:pt x="2059" y="8954"/>
                    </a:cubicBezTo>
                    <a:cubicBezTo>
                      <a:pt x="2237" y="8787"/>
                      <a:pt x="2447" y="8665"/>
                      <a:pt x="2659" y="8542"/>
                    </a:cubicBezTo>
                    <a:cubicBezTo>
                      <a:pt x="2870" y="8420"/>
                      <a:pt x="3060" y="8287"/>
                      <a:pt x="3226" y="8109"/>
                    </a:cubicBezTo>
                    <a:cubicBezTo>
                      <a:pt x="3382" y="7931"/>
                      <a:pt x="3505" y="7731"/>
                      <a:pt x="3626" y="7519"/>
                    </a:cubicBezTo>
                    <a:cubicBezTo>
                      <a:pt x="4138" y="6663"/>
                      <a:pt x="4650" y="5784"/>
                      <a:pt x="5184" y="4928"/>
                    </a:cubicBezTo>
                    <a:cubicBezTo>
                      <a:pt x="5450" y="4494"/>
                      <a:pt x="5740" y="4083"/>
                      <a:pt x="6063" y="3693"/>
                    </a:cubicBezTo>
                    <a:cubicBezTo>
                      <a:pt x="6385" y="3304"/>
                      <a:pt x="6718" y="2948"/>
                      <a:pt x="7041" y="2559"/>
                    </a:cubicBezTo>
                    <a:cubicBezTo>
                      <a:pt x="7630" y="1847"/>
                      <a:pt x="8120" y="1046"/>
                      <a:pt x="8565" y="212"/>
                    </a:cubicBezTo>
                    <a:cubicBezTo>
                      <a:pt x="8576" y="146"/>
                      <a:pt x="8587" y="67"/>
                      <a:pt x="860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8"/>
              <p:cNvSpPr/>
              <p:nvPr/>
            </p:nvSpPr>
            <p:spPr>
              <a:xfrm>
                <a:off x="787765" y="2292276"/>
                <a:ext cx="229734" cy="268913"/>
              </a:xfrm>
              <a:custGeom>
                <a:avLst/>
                <a:gdLst/>
                <a:ahLst/>
                <a:cxnLst/>
                <a:rect l="l" t="t" r="r" b="b"/>
                <a:pathLst>
                  <a:path w="6585" h="7708" extrusionOk="0">
                    <a:moveTo>
                      <a:pt x="6585" y="0"/>
                    </a:moveTo>
                    <a:lnTo>
                      <a:pt x="6585" y="0"/>
                    </a:lnTo>
                    <a:cubicBezTo>
                      <a:pt x="6073" y="389"/>
                      <a:pt x="5618" y="846"/>
                      <a:pt x="5206" y="1346"/>
                    </a:cubicBezTo>
                    <a:cubicBezTo>
                      <a:pt x="4594" y="2080"/>
                      <a:pt x="4060" y="2880"/>
                      <a:pt x="3604" y="3748"/>
                    </a:cubicBezTo>
                    <a:cubicBezTo>
                      <a:pt x="3148" y="4593"/>
                      <a:pt x="2803" y="5550"/>
                      <a:pt x="2091" y="6217"/>
                    </a:cubicBezTo>
                    <a:cubicBezTo>
                      <a:pt x="1735" y="6551"/>
                      <a:pt x="1291" y="6785"/>
                      <a:pt x="879" y="7062"/>
                    </a:cubicBezTo>
                    <a:cubicBezTo>
                      <a:pt x="579" y="7274"/>
                      <a:pt x="290" y="7485"/>
                      <a:pt x="0" y="7707"/>
                    </a:cubicBezTo>
                    <a:cubicBezTo>
                      <a:pt x="67" y="7697"/>
                      <a:pt x="145" y="7697"/>
                      <a:pt x="212" y="7685"/>
                    </a:cubicBezTo>
                    <a:cubicBezTo>
                      <a:pt x="356" y="7586"/>
                      <a:pt x="501" y="7485"/>
                      <a:pt x="635" y="7385"/>
                    </a:cubicBezTo>
                    <a:cubicBezTo>
                      <a:pt x="1046" y="7107"/>
                      <a:pt x="1480" y="6852"/>
                      <a:pt x="1880" y="6551"/>
                    </a:cubicBezTo>
                    <a:cubicBezTo>
                      <a:pt x="2670" y="5972"/>
                      <a:pt x="3082" y="5083"/>
                      <a:pt x="3504" y="4215"/>
                    </a:cubicBezTo>
                    <a:cubicBezTo>
                      <a:pt x="3949" y="3325"/>
                      <a:pt x="4461" y="2492"/>
                      <a:pt x="5061" y="1724"/>
                    </a:cubicBezTo>
                    <a:cubicBezTo>
                      <a:pt x="5472" y="1212"/>
                      <a:pt x="5907" y="734"/>
                      <a:pt x="6407" y="312"/>
                    </a:cubicBezTo>
                    <a:cubicBezTo>
                      <a:pt x="6463" y="211"/>
                      <a:pt x="6518" y="100"/>
                      <a:pt x="658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8"/>
              <p:cNvSpPr/>
              <p:nvPr/>
            </p:nvSpPr>
            <p:spPr>
              <a:xfrm>
                <a:off x="769902" y="2104821"/>
                <a:ext cx="297660" cy="396217"/>
              </a:xfrm>
              <a:custGeom>
                <a:avLst/>
                <a:gdLst/>
                <a:ahLst/>
                <a:cxnLst/>
                <a:rect l="l" t="t" r="r" b="b"/>
                <a:pathLst>
                  <a:path w="8532" h="11357" extrusionOk="0">
                    <a:moveTo>
                      <a:pt x="8532" y="1"/>
                    </a:moveTo>
                    <a:cubicBezTo>
                      <a:pt x="8465" y="79"/>
                      <a:pt x="8398" y="157"/>
                      <a:pt x="8332" y="223"/>
                    </a:cubicBezTo>
                    <a:cubicBezTo>
                      <a:pt x="7964" y="680"/>
                      <a:pt x="7631" y="1158"/>
                      <a:pt x="7353" y="1681"/>
                    </a:cubicBezTo>
                    <a:cubicBezTo>
                      <a:pt x="7064" y="2225"/>
                      <a:pt x="6852" y="2804"/>
                      <a:pt x="6518" y="3315"/>
                    </a:cubicBezTo>
                    <a:cubicBezTo>
                      <a:pt x="6185" y="3838"/>
                      <a:pt x="5762" y="4294"/>
                      <a:pt x="5384" y="4773"/>
                    </a:cubicBezTo>
                    <a:cubicBezTo>
                      <a:pt x="5006" y="5262"/>
                      <a:pt x="4639" y="5751"/>
                      <a:pt x="4294" y="6263"/>
                    </a:cubicBezTo>
                    <a:cubicBezTo>
                      <a:pt x="3950" y="6763"/>
                      <a:pt x="3616" y="7264"/>
                      <a:pt x="3282" y="7776"/>
                    </a:cubicBezTo>
                    <a:cubicBezTo>
                      <a:pt x="2949" y="8287"/>
                      <a:pt x="2659" y="8854"/>
                      <a:pt x="2225" y="9266"/>
                    </a:cubicBezTo>
                    <a:cubicBezTo>
                      <a:pt x="2003" y="9477"/>
                      <a:pt x="1736" y="9610"/>
                      <a:pt x="1458" y="9744"/>
                    </a:cubicBezTo>
                    <a:cubicBezTo>
                      <a:pt x="1191" y="9877"/>
                      <a:pt x="947" y="10022"/>
                      <a:pt x="769" y="10245"/>
                    </a:cubicBezTo>
                    <a:cubicBezTo>
                      <a:pt x="524" y="10545"/>
                      <a:pt x="357" y="10934"/>
                      <a:pt x="67" y="11201"/>
                    </a:cubicBezTo>
                    <a:cubicBezTo>
                      <a:pt x="67" y="11224"/>
                      <a:pt x="57" y="11234"/>
                      <a:pt x="45" y="11256"/>
                    </a:cubicBezTo>
                    <a:cubicBezTo>
                      <a:pt x="35" y="11290"/>
                      <a:pt x="12" y="11323"/>
                      <a:pt x="1" y="11357"/>
                    </a:cubicBezTo>
                    <a:cubicBezTo>
                      <a:pt x="179" y="11234"/>
                      <a:pt x="324" y="11068"/>
                      <a:pt x="435" y="10901"/>
                    </a:cubicBezTo>
                    <a:cubicBezTo>
                      <a:pt x="613" y="10645"/>
                      <a:pt x="757" y="10367"/>
                      <a:pt x="980" y="10156"/>
                    </a:cubicBezTo>
                    <a:cubicBezTo>
                      <a:pt x="1202" y="9956"/>
                      <a:pt x="1503" y="9844"/>
                      <a:pt x="1780" y="9711"/>
                    </a:cubicBezTo>
                    <a:cubicBezTo>
                      <a:pt x="2326" y="9444"/>
                      <a:pt x="2659" y="8965"/>
                      <a:pt x="2971" y="8476"/>
                    </a:cubicBezTo>
                    <a:cubicBezTo>
                      <a:pt x="3304" y="7942"/>
                      <a:pt x="3638" y="7408"/>
                      <a:pt x="3982" y="6886"/>
                    </a:cubicBezTo>
                    <a:cubicBezTo>
                      <a:pt x="4338" y="6363"/>
                      <a:pt x="4694" y="5851"/>
                      <a:pt x="5072" y="5351"/>
                    </a:cubicBezTo>
                    <a:cubicBezTo>
                      <a:pt x="5440" y="4850"/>
                      <a:pt x="5840" y="4383"/>
                      <a:pt x="6229" y="3905"/>
                    </a:cubicBezTo>
                    <a:cubicBezTo>
                      <a:pt x="6419" y="3660"/>
                      <a:pt x="6597" y="3416"/>
                      <a:pt x="6741" y="3149"/>
                    </a:cubicBezTo>
                    <a:cubicBezTo>
                      <a:pt x="6896" y="2882"/>
                      <a:pt x="7030" y="2603"/>
                      <a:pt x="7163" y="2314"/>
                    </a:cubicBezTo>
                    <a:cubicBezTo>
                      <a:pt x="7420" y="1758"/>
                      <a:pt x="7709" y="1214"/>
                      <a:pt x="8053" y="724"/>
                    </a:cubicBezTo>
                    <a:cubicBezTo>
                      <a:pt x="8198" y="524"/>
                      <a:pt x="8342" y="334"/>
                      <a:pt x="8510" y="146"/>
                    </a:cubicBezTo>
                    <a:cubicBezTo>
                      <a:pt x="8510" y="101"/>
                      <a:pt x="8520" y="45"/>
                      <a:pt x="853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8"/>
              <p:cNvSpPr/>
              <p:nvPr/>
            </p:nvSpPr>
            <p:spPr>
              <a:xfrm>
                <a:off x="832003" y="1881710"/>
                <a:ext cx="260784" cy="466062"/>
              </a:xfrm>
              <a:custGeom>
                <a:avLst/>
                <a:gdLst/>
                <a:ahLst/>
                <a:cxnLst/>
                <a:rect l="l" t="t" r="r" b="b"/>
                <a:pathLst>
                  <a:path w="7475" h="13359" extrusionOk="0">
                    <a:moveTo>
                      <a:pt x="7130" y="1"/>
                    </a:moveTo>
                    <a:cubicBezTo>
                      <a:pt x="7074" y="23"/>
                      <a:pt x="7019" y="34"/>
                      <a:pt x="6963" y="56"/>
                    </a:cubicBezTo>
                    <a:cubicBezTo>
                      <a:pt x="6696" y="434"/>
                      <a:pt x="6473" y="846"/>
                      <a:pt x="6263" y="1269"/>
                    </a:cubicBezTo>
                    <a:cubicBezTo>
                      <a:pt x="5984" y="1791"/>
                      <a:pt x="5706" y="2314"/>
                      <a:pt x="5351" y="2782"/>
                    </a:cubicBezTo>
                    <a:cubicBezTo>
                      <a:pt x="5028" y="3237"/>
                      <a:pt x="4661" y="3660"/>
                      <a:pt x="4327" y="4116"/>
                    </a:cubicBezTo>
                    <a:cubicBezTo>
                      <a:pt x="4016" y="4550"/>
                      <a:pt x="3737" y="5017"/>
                      <a:pt x="3559" y="5562"/>
                    </a:cubicBezTo>
                    <a:cubicBezTo>
                      <a:pt x="3381" y="6129"/>
                      <a:pt x="3349" y="6763"/>
                      <a:pt x="3126" y="7308"/>
                    </a:cubicBezTo>
                    <a:cubicBezTo>
                      <a:pt x="2914" y="7853"/>
                      <a:pt x="2570" y="8298"/>
                      <a:pt x="2225" y="8754"/>
                    </a:cubicBezTo>
                    <a:cubicBezTo>
                      <a:pt x="1891" y="9199"/>
                      <a:pt x="1569" y="9655"/>
                      <a:pt x="1335" y="10177"/>
                    </a:cubicBezTo>
                    <a:cubicBezTo>
                      <a:pt x="1001" y="10934"/>
                      <a:pt x="779" y="11813"/>
                      <a:pt x="334" y="12513"/>
                    </a:cubicBezTo>
                    <a:cubicBezTo>
                      <a:pt x="312" y="12580"/>
                      <a:pt x="289" y="12646"/>
                      <a:pt x="267" y="12703"/>
                    </a:cubicBezTo>
                    <a:cubicBezTo>
                      <a:pt x="178" y="12913"/>
                      <a:pt x="89" y="13136"/>
                      <a:pt x="0" y="13358"/>
                    </a:cubicBezTo>
                    <a:cubicBezTo>
                      <a:pt x="45" y="13303"/>
                      <a:pt x="79" y="13247"/>
                      <a:pt x="112" y="13180"/>
                    </a:cubicBezTo>
                    <a:cubicBezTo>
                      <a:pt x="412" y="12703"/>
                      <a:pt x="679" y="12202"/>
                      <a:pt x="957" y="11702"/>
                    </a:cubicBezTo>
                    <a:cubicBezTo>
                      <a:pt x="1513" y="10678"/>
                      <a:pt x="2047" y="9655"/>
                      <a:pt x="2670" y="8676"/>
                    </a:cubicBezTo>
                    <a:cubicBezTo>
                      <a:pt x="2981" y="8187"/>
                      <a:pt x="3337" y="7720"/>
                      <a:pt x="3660" y="7241"/>
                    </a:cubicBezTo>
                    <a:cubicBezTo>
                      <a:pt x="3982" y="6763"/>
                      <a:pt x="4227" y="6262"/>
                      <a:pt x="4449" y="5728"/>
                    </a:cubicBezTo>
                    <a:cubicBezTo>
                      <a:pt x="4683" y="5184"/>
                      <a:pt x="4939" y="4683"/>
                      <a:pt x="5294" y="4227"/>
                    </a:cubicBezTo>
                    <a:cubicBezTo>
                      <a:pt x="5650" y="3783"/>
                      <a:pt x="6085" y="3393"/>
                      <a:pt x="6529" y="3026"/>
                    </a:cubicBezTo>
                    <a:cubicBezTo>
                      <a:pt x="6829" y="2792"/>
                      <a:pt x="7141" y="2559"/>
                      <a:pt x="7452" y="2337"/>
                    </a:cubicBezTo>
                    <a:cubicBezTo>
                      <a:pt x="7452" y="2270"/>
                      <a:pt x="7464" y="2214"/>
                      <a:pt x="7474" y="2159"/>
                    </a:cubicBezTo>
                    <a:lnTo>
                      <a:pt x="7474" y="2159"/>
                    </a:lnTo>
                    <a:cubicBezTo>
                      <a:pt x="7219" y="2347"/>
                      <a:pt x="6963" y="2537"/>
                      <a:pt x="6718" y="2737"/>
                    </a:cubicBezTo>
                    <a:cubicBezTo>
                      <a:pt x="5840" y="3427"/>
                      <a:pt x="5039" y="4205"/>
                      <a:pt x="4550" y="5239"/>
                    </a:cubicBezTo>
                    <a:cubicBezTo>
                      <a:pt x="4316" y="5751"/>
                      <a:pt x="4105" y="6274"/>
                      <a:pt x="3826" y="6763"/>
                    </a:cubicBezTo>
                    <a:cubicBezTo>
                      <a:pt x="3549" y="7253"/>
                      <a:pt x="3203" y="7708"/>
                      <a:pt x="2892" y="8175"/>
                    </a:cubicBezTo>
                    <a:cubicBezTo>
                      <a:pt x="2259" y="9132"/>
                      <a:pt x="1702" y="10133"/>
                      <a:pt x="1157" y="11134"/>
                    </a:cubicBezTo>
                    <a:cubicBezTo>
                      <a:pt x="1080" y="11279"/>
                      <a:pt x="1001" y="11412"/>
                      <a:pt x="935" y="11546"/>
                    </a:cubicBezTo>
                    <a:cubicBezTo>
                      <a:pt x="1035" y="11290"/>
                      <a:pt x="1124" y="11034"/>
                      <a:pt x="1213" y="10790"/>
                    </a:cubicBezTo>
                    <a:cubicBezTo>
                      <a:pt x="1413" y="10233"/>
                      <a:pt x="1658" y="9710"/>
                      <a:pt x="1992" y="9243"/>
                    </a:cubicBezTo>
                    <a:cubicBezTo>
                      <a:pt x="2303" y="8798"/>
                      <a:pt x="2659" y="8387"/>
                      <a:pt x="2937" y="7908"/>
                    </a:cubicBezTo>
                    <a:cubicBezTo>
                      <a:pt x="3082" y="7675"/>
                      <a:pt x="3203" y="7419"/>
                      <a:pt x="3292" y="7152"/>
                    </a:cubicBezTo>
                    <a:cubicBezTo>
                      <a:pt x="3381" y="6874"/>
                      <a:pt x="3437" y="6585"/>
                      <a:pt x="3482" y="6296"/>
                    </a:cubicBezTo>
                    <a:cubicBezTo>
                      <a:pt x="3593" y="5706"/>
                      <a:pt x="3771" y="5172"/>
                      <a:pt x="4071" y="4683"/>
                    </a:cubicBezTo>
                    <a:cubicBezTo>
                      <a:pt x="4360" y="4205"/>
                      <a:pt x="4716" y="3771"/>
                      <a:pt x="5061" y="3338"/>
                    </a:cubicBezTo>
                    <a:cubicBezTo>
                      <a:pt x="5417" y="2903"/>
                      <a:pt x="5739" y="2448"/>
                      <a:pt x="6018" y="1947"/>
                    </a:cubicBezTo>
                    <a:cubicBezTo>
                      <a:pt x="6307" y="1447"/>
                      <a:pt x="6552" y="913"/>
                      <a:pt x="6852" y="424"/>
                    </a:cubicBezTo>
                    <a:cubicBezTo>
                      <a:pt x="6941" y="279"/>
                      <a:pt x="7030" y="134"/>
                      <a:pt x="713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8"/>
              <p:cNvSpPr/>
              <p:nvPr/>
            </p:nvSpPr>
            <p:spPr>
              <a:xfrm>
                <a:off x="863054" y="1935647"/>
                <a:ext cx="143597" cy="307743"/>
              </a:xfrm>
              <a:custGeom>
                <a:avLst/>
                <a:gdLst/>
                <a:ahLst/>
                <a:cxnLst/>
                <a:rect l="l" t="t" r="r" b="b"/>
                <a:pathLst>
                  <a:path w="4116" h="8821" extrusionOk="0">
                    <a:moveTo>
                      <a:pt x="4115" y="1"/>
                    </a:moveTo>
                    <a:lnTo>
                      <a:pt x="4115" y="1"/>
                    </a:lnTo>
                    <a:cubicBezTo>
                      <a:pt x="3971" y="168"/>
                      <a:pt x="3815" y="346"/>
                      <a:pt x="3670" y="534"/>
                    </a:cubicBezTo>
                    <a:cubicBezTo>
                      <a:pt x="3559" y="757"/>
                      <a:pt x="3460" y="1002"/>
                      <a:pt x="3381" y="1258"/>
                    </a:cubicBezTo>
                    <a:cubicBezTo>
                      <a:pt x="3237" y="1713"/>
                      <a:pt x="3092" y="2148"/>
                      <a:pt x="2825" y="2526"/>
                    </a:cubicBezTo>
                    <a:cubicBezTo>
                      <a:pt x="2558" y="2882"/>
                      <a:pt x="2236" y="3193"/>
                      <a:pt x="1958" y="3549"/>
                    </a:cubicBezTo>
                    <a:cubicBezTo>
                      <a:pt x="1691" y="3883"/>
                      <a:pt x="1502" y="4271"/>
                      <a:pt x="1346" y="4683"/>
                    </a:cubicBezTo>
                    <a:cubicBezTo>
                      <a:pt x="1057" y="5506"/>
                      <a:pt x="934" y="6418"/>
                      <a:pt x="657" y="7252"/>
                    </a:cubicBezTo>
                    <a:cubicBezTo>
                      <a:pt x="501" y="7709"/>
                      <a:pt x="289" y="8142"/>
                      <a:pt x="56" y="8542"/>
                    </a:cubicBezTo>
                    <a:cubicBezTo>
                      <a:pt x="34" y="8631"/>
                      <a:pt x="22" y="8732"/>
                      <a:pt x="0" y="8821"/>
                    </a:cubicBezTo>
                    <a:cubicBezTo>
                      <a:pt x="234" y="8465"/>
                      <a:pt x="445" y="8075"/>
                      <a:pt x="612" y="7664"/>
                    </a:cubicBezTo>
                    <a:cubicBezTo>
                      <a:pt x="934" y="6863"/>
                      <a:pt x="1068" y="5951"/>
                      <a:pt x="1302" y="5106"/>
                    </a:cubicBezTo>
                    <a:cubicBezTo>
                      <a:pt x="1424" y="4672"/>
                      <a:pt x="1579" y="4271"/>
                      <a:pt x="1802" y="3916"/>
                    </a:cubicBezTo>
                    <a:cubicBezTo>
                      <a:pt x="2047" y="3527"/>
                      <a:pt x="2380" y="3215"/>
                      <a:pt x="2669" y="2870"/>
                    </a:cubicBezTo>
                    <a:cubicBezTo>
                      <a:pt x="2959" y="2536"/>
                      <a:pt x="3181" y="2158"/>
                      <a:pt x="3326" y="1725"/>
                    </a:cubicBezTo>
                    <a:cubicBezTo>
                      <a:pt x="3470" y="1280"/>
                      <a:pt x="3581" y="835"/>
                      <a:pt x="3804" y="445"/>
                    </a:cubicBezTo>
                    <a:cubicBezTo>
                      <a:pt x="3893" y="290"/>
                      <a:pt x="4004" y="146"/>
                      <a:pt x="411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8"/>
              <p:cNvSpPr/>
              <p:nvPr/>
            </p:nvSpPr>
            <p:spPr>
              <a:xfrm>
                <a:off x="1021343" y="1893363"/>
                <a:ext cx="31852" cy="26026"/>
              </a:xfrm>
              <a:custGeom>
                <a:avLst/>
                <a:gdLst/>
                <a:ahLst/>
                <a:cxnLst/>
                <a:rect l="l" t="t" r="r" b="b"/>
                <a:pathLst>
                  <a:path w="913" h="746" extrusionOk="0">
                    <a:moveTo>
                      <a:pt x="913" y="1"/>
                    </a:moveTo>
                    <a:lnTo>
                      <a:pt x="913" y="1"/>
                    </a:lnTo>
                    <a:cubicBezTo>
                      <a:pt x="813" y="67"/>
                      <a:pt x="702" y="134"/>
                      <a:pt x="602" y="212"/>
                    </a:cubicBezTo>
                    <a:cubicBezTo>
                      <a:pt x="391" y="367"/>
                      <a:pt x="190" y="545"/>
                      <a:pt x="1" y="745"/>
                    </a:cubicBezTo>
                    <a:cubicBezTo>
                      <a:pt x="79" y="668"/>
                      <a:pt x="157" y="601"/>
                      <a:pt x="235" y="523"/>
                    </a:cubicBezTo>
                    <a:cubicBezTo>
                      <a:pt x="457" y="345"/>
                      <a:pt x="680" y="167"/>
                      <a:pt x="9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8"/>
              <p:cNvSpPr/>
              <p:nvPr/>
            </p:nvSpPr>
            <p:spPr>
              <a:xfrm>
                <a:off x="806395" y="1981421"/>
                <a:ext cx="283286" cy="431175"/>
              </a:xfrm>
              <a:custGeom>
                <a:avLst/>
                <a:gdLst/>
                <a:ahLst/>
                <a:cxnLst/>
                <a:rect l="l" t="t" r="r" b="b"/>
                <a:pathLst>
                  <a:path w="8120" h="12359" extrusionOk="0">
                    <a:moveTo>
                      <a:pt x="8119" y="1"/>
                    </a:moveTo>
                    <a:lnTo>
                      <a:pt x="8119" y="1"/>
                    </a:lnTo>
                    <a:cubicBezTo>
                      <a:pt x="7652" y="424"/>
                      <a:pt x="7230" y="913"/>
                      <a:pt x="6851" y="1414"/>
                    </a:cubicBezTo>
                    <a:cubicBezTo>
                      <a:pt x="6196" y="2292"/>
                      <a:pt x="5606" y="3226"/>
                      <a:pt x="5005" y="4161"/>
                    </a:cubicBezTo>
                    <a:cubicBezTo>
                      <a:pt x="4394" y="5106"/>
                      <a:pt x="3771" y="6041"/>
                      <a:pt x="3170" y="6997"/>
                    </a:cubicBezTo>
                    <a:cubicBezTo>
                      <a:pt x="2570" y="7942"/>
                      <a:pt x="1980" y="8910"/>
                      <a:pt x="1413" y="9889"/>
                    </a:cubicBezTo>
                    <a:cubicBezTo>
                      <a:pt x="1001" y="10612"/>
                      <a:pt x="612" y="11346"/>
                      <a:pt x="134" y="12013"/>
                    </a:cubicBezTo>
                    <a:cubicBezTo>
                      <a:pt x="89" y="12136"/>
                      <a:pt x="45" y="12247"/>
                      <a:pt x="0" y="12358"/>
                    </a:cubicBezTo>
                    <a:cubicBezTo>
                      <a:pt x="490" y="11758"/>
                      <a:pt x="868" y="11056"/>
                      <a:pt x="1257" y="10378"/>
                    </a:cubicBezTo>
                    <a:cubicBezTo>
                      <a:pt x="1802" y="9388"/>
                      <a:pt x="2370" y="8421"/>
                      <a:pt x="2970" y="7475"/>
                    </a:cubicBezTo>
                    <a:cubicBezTo>
                      <a:pt x="3571" y="6519"/>
                      <a:pt x="4182" y="5574"/>
                      <a:pt x="4805" y="4639"/>
                    </a:cubicBezTo>
                    <a:cubicBezTo>
                      <a:pt x="5406" y="3705"/>
                      <a:pt x="5996" y="2759"/>
                      <a:pt x="6641" y="1847"/>
                    </a:cubicBezTo>
                    <a:cubicBezTo>
                      <a:pt x="7063" y="1247"/>
                      <a:pt x="7541" y="668"/>
                      <a:pt x="8097" y="168"/>
                    </a:cubicBezTo>
                    <a:cubicBezTo>
                      <a:pt x="8097" y="112"/>
                      <a:pt x="8109" y="57"/>
                      <a:pt x="811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8"/>
              <p:cNvSpPr/>
              <p:nvPr/>
            </p:nvSpPr>
            <p:spPr>
              <a:xfrm>
                <a:off x="793591" y="2013658"/>
                <a:ext cx="290648" cy="430337"/>
              </a:xfrm>
              <a:custGeom>
                <a:avLst/>
                <a:gdLst/>
                <a:ahLst/>
                <a:cxnLst/>
                <a:rect l="l" t="t" r="r" b="b"/>
                <a:pathLst>
                  <a:path w="8331" h="12335" extrusionOk="0">
                    <a:moveTo>
                      <a:pt x="8331" y="1"/>
                    </a:moveTo>
                    <a:lnTo>
                      <a:pt x="8331" y="1"/>
                    </a:lnTo>
                    <a:cubicBezTo>
                      <a:pt x="7997" y="367"/>
                      <a:pt x="7663" y="757"/>
                      <a:pt x="7364" y="1168"/>
                    </a:cubicBezTo>
                    <a:cubicBezTo>
                      <a:pt x="6674" y="2102"/>
                      <a:pt x="6096" y="3115"/>
                      <a:pt x="5606" y="4193"/>
                    </a:cubicBezTo>
                    <a:cubicBezTo>
                      <a:pt x="5350" y="4739"/>
                      <a:pt x="5105" y="5295"/>
                      <a:pt x="4772" y="5772"/>
                    </a:cubicBezTo>
                    <a:cubicBezTo>
                      <a:pt x="4438" y="6262"/>
                      <a:pt x="4027" y="6685"/>
                      <a:pt x="3637" y="7119"/>
                    </a:cubicBezTo>
                    <a:cubicBezTo>
                      <a:pt x="3248" y="7541"/>
                      <a:pt x="2859" y="7975"/>
                      <a:pt x="2559" y="8476"/>
                    </a:cubicBezTo>
                    <a:cubicBezTo>
                      <a:pt x="2258" y="8976"/>
                      <a:pt x="2058" y="9554"/>
                      <a:pt x="1802" y="10088"/>
                    </a:cubicBezTo>
                    <a:cubicBezTo>
                      <a:pt x="1390" y="10945"/>
                      <a:pt x="801" y="11657"/>
                      <a:pt x="56" y="12213"/>
                    </a:cubicBezTo>
                    <a:cubicBezTo>
                      <a:pt x="34" y="12257"/>
                      <a:pt x="23" y="12290"/>
                      <a:pt x="1" y="12335"/>
                    </a:cubicBezTo>
                    <a:cubicBezTo>
                      <a:pt x="656" y="11879"/>
                      <a:pt x="1213" y="11311"/>
                      <a:pt x="1613" y="10622"/>
                    </a:cubicBezTo>
                    <a:cubicBezTo>
                      <a:pt x="1914" y="10122"/>
                      <a:pt x="2125" y="9554"/>
                      <a:pt x="2369" y="9009"/>
                    </a:cubicBezTo>
                    <a:cubicBezTo>
                      <a:pt x="2636" y="8464"/>
                      <a:pt x="2981" y="7986"/>
                      <a:pt x="3370" y="7541"/>
                    </a:cubicBezTo>
                    <a:cubicBezTo>
                      <a:pt x="3760" y="7096"/>
                      <a:pt x="4183" y="6685"/>
                      <a:pt x="4549" y="6240"/>
                    </a:cubicBezTo>
                    <a:cubicBezTo>
                      <a:pt x="4917" y="5784"/>
                      <a:pt x="5206" y="5283"/>
                      <a:pt x="5451" y="4739"/>
                    </a:cubicBezTo>
                    <a:cubicBezTo>
                      <a:pt x="5695" y="4205"/>
                      <a:pt x="5928" y="3659"/>
                      <a:pt x="6207" y="3137"/>
                    </a:cubicBezTo>
                    <a:cubicBezTo>
                      <a:pt x="6484" y="2603"/>
                      <a:pt x="6796" y="2091"/>
                      <a:pt x="7130" y="1602"/>
                    </a:cubicBezTo>
                    <a:cubicBezTo>
                      <a:pt x="7497" y="1079"/>
                      <a:pt x="7886" y="579"/>
                      <a:pt x="8308" y="112"/>
                    </a:cubicBezTo>
                    <a:cubicBezTo>
                      <a:pt x="8320" y="100"/>
                      <a:pt x="8320" y="90"/>
                      <a:pt x="8320" y="78"/>
                    </a:cubicBezTo>
                    <a:cubicBezTo>
                      <a:pt x="8331" y="56"/>
                      <a:pt x="8331" y="23"/>
                      <a:pt x="83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8"/>
              <p:cNvSpPr/>
              <p:nvPr/>
            </p:nvSpPr>
            <p:spPr>
              <a:xfrm>
                <a:off x="806395" y="2188658"/>
                <a:ext cx="134282" cy="223943"/>
              </a:xfrm>
              <a:custGeom>
                <a:avLst/>
                <a:gdLst/>
                <a:ahLst/>
                <a:cxnLst/>
                <a:rect l="l" t="t" r="r" b="b"/>
                <a:pathLst>
                  <a:path w="3849" h="6419" extrusionOk="0">
                    <a:moveTo>
                      <a:pt x="3849" y="0"/>
                    </a:moveTo>
                    <a:cubicBezTo>
                      <a:pt x="3626" y="345"/>
                      <a:pt x="3393" y="701"/>
                      <a:pt x="3170" y="1057"/>
                    </a:cubicBezTo>
                    <a:cubicBezTo>
                      <a:pt x="2570" y="2002"/>
                      <a:pt x="1980" y="2970"/>
                      <a:pt x="1413" y="3949"/>
                    </a:cubicBezTo>
                    <a:cubicBezTo>
                      <a:pt x="1001" y="4672"/>
                      <a:pt x="612" y="5406"/>
                      <a:pt x="134" y="6073"/>
                    </a:cubicBezTo>
                    <a:cubicBezTo>
                      <a:pt x="123" y="6095"/>
                      <a:pt x="123" y="6107"/>
                      <a:pt x="111" y="6117"/>
                    </a:cubicBezTo>
                    <a:cubicBezTo>
                      <a:pt x="89" y="6184"/>
                      <a:pt x="67" y="6251"/>
                      <a:pt x="34" y="6318"/>
                    </a:cubicBezTo>
                    <a:lnTo>
                      <a:pt x="0" y="6418"/>
                    </a:lnTo>
                    <a:cubicBezTo>
                      <a:pt x="490" y="5818"/>
                      <a:pt x="868" y="5116"/>
                      <a:pt x="1257" y="4438"/>
                    </a:cubicBezTo>
                    <a:cubicBezTo>
                      <a:pt x="1802" y="3448"/>
                      <a:pt x="2370" y="2481"/>
                      <a:pt x="2970" y="1535"/>
                    </a:cubicBezTo>
                    <a:cubicBezTo>
                      <a:pt x="3248" y="1090"/>
                      <a:pt x="3537" y="645"/>
                      <a:pt x="3826" y="200"/>
                    </a:cubicBezTo>
                    <a:cubicBezTo>
                      <a:pt x="3826" y="134"/>
                      <a:pt x="3838" y="67"/>
                      <a:pt x="384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8"/>
              <p:cNvSpPr/>
              <p:nvPr/>
            </p:nvSpPr>
            <p:spPr>
              <a:xfrm>
                <a:off x="863054" y="2050151"/>
                <a:ext cx="76090" cy="193242"/>
              </a:xfrm>
              <a:custGeom>
                <a:avLst/>
                <a:gdLst/>
                <a:ahLst/>
                <a:cxnLst/>
                <a:rect l="l" t="t" r="r" b="b"/>
                <a:pathLst>
                  <a:path w="2181" h="5539" extrusionOk="0">
                    <a:moveTo>
                      <a:pt x="2180" y="0"/>
                    </a:moveTo>
                    <a:cubicBezTo>
                      <a:pt x="2103" y="89"/>
                      <a:pt x="2036" y="178"/>
                      <a:pt x="1958" y="267"/>
                    </a:cubicBezTo>
                    <a:cubicBezTo>
                      <a:pt x="1691" y="601"/>
                      <a:pt x="1502" y="989"/>
                      <a:pt x="1346" y="1401"/>
                    </a:cubicBezTo>
                    <a:cubicBezTo>
                      <a:pt x="1057" y="2224"/>
                      <a:pt x="934" y="3136"/>
                      <a:pt x="657" y="3970"/>
                    </a:cubicBezTo>
                    <a:cubicBezTo>
                      <a:pt x="501" y="4427"/>
                      <a:pt x="289" y="4860"/>
                      <a:pt x="56" y="5260"/>
                    </a:cubicBezTo>
                    <a:cubicBezTo>
                      <a:pt x="45" y="5283"/>
                      <a:pt x="45" y="5305"/>
                      <a:pt x="45" y="5327"/>
                    </a:cubicBezTo>
                    <a:cubicBezTo>
                      <a:pt x="22" y="5405"/>
                      <a:pt x="12" y="5472"/>
                      <a:pt x="0" y="5539"/>
                    </a:cubicBezTo>
                    <a:cubicBezTo>
                      <a:pt x="234" y="5183"/>
                      <a:pt x="445" y="4793"/>
                      <a:pt x="612" y="4382"/>
                    </a:cubicBezTo>
                    <a:cubicBezTo>
                      <a:pt x="934" y="3581"/>
                      <a:pt x="1068" y="2669"/>
                      <a:pt x="1302" y="1824"/>
                    </a:cubicBezTo>
                    <a:cubicBezTo>
                      <a:pt x="1424" y="1390"/>
                      <a:pt x="1579" y="989"/>
                      <a:pt x="1802" y="634"/>
                    </a:cubicBezTo>
                    <a:cubicBezTo>
                      <a:pt x="1913" y="456"/>
                      <a:pt x="2047" y="289"/>
                      <a:pt x="2180" y="133"/>
                    </a:cubicBezTo>
                    <a:lnTo>
                      <a:pt x="2180"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8"/>
              <p:cNvSpPr/>
              <p:nvPr/>
            </p:nvSpPr>
            <p:spPr>
              <a:xfrm>
                <a:off x="832003" y="2128894"/>
                <a:ext cx="112966" cy="218884"/>
              </a:xfrm>
              <a:custGeom>
                <a:avLst/>
                <a:gdLst/>
                <a:ahLst/>
                <a:cxnLst/>
                <a:rect l="l" t="t" r="r" b="b"/>
                <a:pathLst>
                  <a:path w="3238" h="6274" extrusionOk="0">
                    <a:moveTo>
                      <a:pt x="3215" y="0"/>
                    </a:moveTo>
                    <a:cubicBezTo>
                      <a:pt x="3193" y="79"/>
                      <a:pt x="3159" y="156"/>
                      <a:pt x="3126" y="223"/>
                    </a:cubicBezTo>
                    <a:cubicBezTo>
                      <a:pt x="2914" y="768"/>
                      <a:pt x="2570" y="1213"/>
                      <a:pt x="2225" y="1669"/>
                    </a:cubicBezTo>
                    <a:cubicBezTo>
                      <a:pt x="1891" y="2114"/>
                      <a:pt x="1569" y="2570"/>
                      <a:pt x="1335" y="3092"/>
                    </a:cubicBezTo>
                    <a:cubicBezTo>
                      <a:pt x="1001" y="3849"/>
                      <a:pt x="779" y="4728"/>
                      <a:pt x="334" y="5428"/>
                    </a:cubicBezTo>
                    <a:cubicBezTo>
                      <a:pt x="312" y="5495"/>
                      <a:pt x="289" y="5561"/>
                      <a:pt x="267" y="5618"/>
                    </a:cubicBezTo>
                    <a:cubicBezTo>
                      <a:pt x="223" y="5717"/>
                      <a:pt x="178" y="5818"/>
                      <a:pt x="145" y="5929"/>
                    </a:cubicBezTo>
                    <a:cubicBezTo>
                      <a:pt x="134" y="5951"/>
                      <a:pt x="123" y="5973"/>
                      <a:pt x="112" y="6006"/>
                    </a:cubicBezTo>
                    <a:lnTo>
                      <a:pt x="12" y="6240"/>
                    </a:lnTo>
                    <a:cubicBezTo>
                      <a:pt x="12" y="6248"/>
                      <a:pt x="12" y="6256"/>
                      <a:pt x="8" y="6264"/>
                    </a:cubicBezTo>
                    <a:lnTo>
                      <a:pt x="8" y="6264"/>
                    </a:lnTo>
                    <a:cubicBezTo>
                      <a:pt x="48" y="6212"/>
                      <a:pt x="80" y="6158"/>
                      <a:pt x="112" y="6095"/>
                    </a:cubicBezTo>
                    <a:cubicBezTo>
                      <a:pt x="412" y="5618"/>
                      <a:pt x="679" y="5117"/>
                      <a:pt x="957" y="4617"/>
                    </a:cubicBezTo>
                    <a:cubicBezTo>
                      <a:pt x="1513" y="3593"/>
                      <a:pt x="2047" y="2570"/>
                      <a:pt x="2670" y="1591"/>
                    </a:cubicBezTo>
                    <a:cubicBezTo>
                      <a:pt x="2848" y="1313"/>
                      <a:pt x="3037" y="1046"/>
                      <a:pt x="3226" y="768"/>
                    </a:cubicBezTo>
                    <a:cubicBezTo>
                      <a:pt x="3226" y="712"/>
                      <a:pt x="3237" y="645"/>
                      <a:pt x="3237" y="590"/>
                    </a:cubicBezTo>
                    <a:lnTo>
                      <a:pt x="3237" y="590"/>
                    </a:lnTo>
                    <a:cubicBezTo>
                      <a:pt x="3115" y="757"/>
                      <a:pt x="3003" y="924"/>
                      <a:pt x="2892" y="1090"/>
                    </a:cubicBezTo>
                    <a:cubicBezTo>
                      <a:pt x="2259" y="2047"/>
                      <a:pt x="1702" y="3048"/>
                      <a:pt x="1157" y="4049"/>
                    </a:cubicBezTo>
                    <a:cubicBezTo>
                      <a:pt x="1080" y="4194"/>
                      <a:pt x="1001" y="4327"/>
                      <a:pt x="935" y="4461"/>
                    </a:cubicBezTo>
                    <a:cubicBezTo>
                      <a:pt x="1035" y="4205"/>
                      <a:pt x="1124" y="3949"/>
                      <a:pt x="1213" y="3705"/>
                    </a:cubicBezTo>
                    <a:cubicBezTo>
                      <a:pt x="1413" y="3148"/>
                      <a:pt x="1658" y="2625"/>
                      <a:pt x="1992" y="2158"/>
                    </a:cubicBezTo>
                    <a:cubicBezTo>
                      <a:pt x="2303" y="1713"/>
                      <a:pt x="2659" y="1302"/>
                      <a:pt x="2937" y="823"/>
                    </a:cubicBezTo>
                    <a:cubicBezTo>
                      <a:pt x="3048" y="645"/>
                      <a:pt x="3148" y="445"/>
                      <a:pt x="3226" y="245"/>
                    </a:cubicBezTo>
                    <a:cubicBezTo>
                      <a:pt x="3226" y="156"/>
                      <a:pt x="3226" y="79"/>
                      <a:pt x="3215" y="0"/>
                    </a:cubicBezTo>
                    <a:close/>
                    <a:moveTo>
                      <a:pt x="8" y="6264"/>
                    </a:moveTo>
                    <a:cubicBezTo>
                      <a:pt x="5" y="6267"/>
                      <a:pt x="3" y="6270"/>
                      <a:pt x="0" y="6273"/>
                    </a:cubicBezTo>
                    <a:cubicBezTo>
                      <a:pt x="4" y="6270"/>
                      <a:pt x="6" y="6267"/>
                      <a:pt x="8" y="6264"/>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8"/>
              <p:cNvSpPr/>
              <p:nvPr/>
            </p:nvSpPr>
            <p:spPr>
              <a:xfrm>
                <a:off x="790870" y="2442052"/>
                <a:ext cx="35725" cy="28329"/>
              </a:xfrm>
              <a:custGeom>
                <a:avLst/>
                <a:gdLst/>
                <a:ahLst/>
                <a:cxnLst/>
                <a:rect l="l" t="t" r="r" b="b"/>
                <a:pathLst>
                  <a:path w="1024" h="812" extrusionOk="0">
                    <a:moveTo>
                      <a:pt x="1024" y="0"/>
                    </a:moveTo>
                    <a:lnTo>
                      <a:pt x="1024" y="0"/>
                    </a:lnTo>
                    <a:cubicBezTo>
                      <a:pt x="968" y="33"/>
                      <a:pt x="912" y="56"/>
                      <a:pt x="857" y="78"/>
                    </a:cubicBezTo>
                    <a:cubicBezTo>
                      <a:pt x="590" y="211"/>
                      <a:pt x="346" y="356"/>
                      <a:pt x="168" y="579"/>
                    </a:cubicBezTo>
                    <a:cubicBezTo>
                      <a:pt x="112" y="646"/>
                      <a:pt x="56" y="723"/>
                      <a:pt x="0" y="812"/>
                    </a:cubicBezTo>
                    <a:cubicBezTo>
                      <a:pt x="67" y="767"/>
                      <a:pt x="134" y="723"/>
                      <a:pt x="212" y="668"/>
                    </a:cubicBezTo>
                    <a:cubicBezTo>
                      <a:pt x="267" y="612"/>
                      <a:pt x="312" y="545"/>
                      <a:pt x="379" y="490"/>
                    </a:cubicBezTo>
                    <a:cubicBezTo>
                      <a:pt x="490" y="379"/>
                      <a:pt x="623" y="300"/>
                      <a:pt x="768" y="234"/>
                    </a:cubicBezTo>
                    <a:cubicBezTo>
                      <a:pt x="857" y="167"/>
                      <a:pt x="935" y="89"/>
                      <a:pt x="102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8"/>
              <p:cNvSpPr/>
              <p:nvPr/>
            </p:nvSpPr>
            <p:spPr>
              <a:xfrm>
                <a:off x="793591" y="2241827"/>
                <a:ext cx="145167" cy="202173"/>
              </a:xfrm>
              <a:custGeom>
                <a:avLst/>
                <a:gdLst/>
                <a:ahLst/>
                <a:cxnLst/>
                <a:rect l="l" t="t" r="r" b="b"/>
                <a:pathLst>
                  <a:path w="4161" h="5795" extrusionOk="0">
                    <a:moveTo>
                      <a:pt x="4160" y="0"/>
                    </a:moveTo>
                    <a:cubicBezTo>
                      <a:pt x="3993" y="201"/>
                      <a:pt x="3815" y="389"/>
                      <a:pt x="3637" y="579"/>
                    </a:cubicBezTo>
                    <a:cubicBezTo>
                      <a:pt x="3248" y="1001"/>
                      <a:pt x="2859" y="1435"/>
                      <a:pt x="2559" y="1936"/>
                    </a:cubicBezTo>
                    <a:cubicBezTo>
                      <a:pt x="2258" y="2436"/>
                      <a:pt x="2058" y="3014"/>
                      <a:pt x="1802" y="3548"/>
                    </a:cubicBezTo>
                    <a:cubicBezTo>
                      <a:pt x="1390" y="4405"/>
                      <a:pt x="801" y="5117"/>
                      <a:pt x="56" y="5673"/>
                    </a:cubicBezTo>
                    <a:cubicBezTo>
                      <a:pt x="45" y="5695"/>
                      <a:pt x="34" y="5728"/>
                      <a:pt x="23" y="5750"/>
                    </a:cubicBezTo>
                    <a:cubicBezTo>
                      <a:pt x="11" y="5762"/>
                      <a:pt x="11" y="5784"/>
                      <a:pt x="1" y="5795"/>
                    </a:cubicBezTo>
                    <a:cubicBezTo>
                      <a:pt x="656" y="5339"/>
                      <a:pt x="1213" y="4771"/>
                      <a:pt x="1613" y="4082"/>
                    </a:cubicBezTo>
                    <a:cubicBezTo>
                      <a:pt x="1914" y="3582"/>
                      <a:pt x="2114" y="3014"/>
                      <a:pt x="2369" y="2469"/>
                    </a:cubicBezTo>
                    <a:cubicBezTo>
                      <a:pt x="2636" y="1924"/>
                      <a:pt x="2981" y="1446"/>
                      <a:pt x="3370" y="1001"/>
                    </a:cubicBezTo>
                    <a:cubicBezTo>
                      <a:pt x="3626" y="712"/>
                      <a:pt x="3904" y="434"/>
                      <a:pt x="4160" y="145"/>
                    </a:cubicBezTo>
                    <a:lnTo>
                      <a:pt x="4160"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8"/>
              <p:cNvSpPr/>
              <p:nvPr/>
            </p:nvSpPr>
            <p:spPr>
              <a:xfrm>
                <a:off x="741607" y="2033056"/>
                <a:ext cx="159122" cy="555688"/>
              </a:xfrm>
              <a:custGeom>
                <a:avLst/>
                <a:gdLst/>
                <a:ahLst/>
                <a:cxnLst/>
                <a:rect l="l" t="t" r="r" b="b"/>
                <a:pathLst>
                  <a:path w="4561" h="15928" extrusionOk="0">
                    <a:moveTo>
                      <a:pt x="4316" y="1"/>
                    </a:moveTo>
                    <a:cubicBezTo>
                      <a:pt x="3904" y="579"/>
                      <a:pt x="3548" y="1168"/>
                      <a:pt x="3192" y="1769"/>
                    </a:cubicBezTo>
                    <a:cubicBezTo>
                      <a:pt x="2848" y="2381"/>
                      <a:pt x="2525" y="2992"/>
                      <a:pt x="2213" y="3626"/>
                    </a:cubicBezTo>
                    <a:lnTo>
                      <a:pt x="1991" y="4094"/>
                    </a:lnTo>
                    <a:lnTo>
                      <a:pt x="1768" y="4571"/>
                    </a:lnTo>
                    <a:cubicBezTo>
                      <a:pt x="1691" y="4727"/>
                      <a:pt x="1624" y="4894"/>
                      <a:pt x="1557" y="5050"/>
                    </a:cubicBezTo>
                    <a:lnTo>
                      <a:pt x="1446" y="5295"/>
                    </a:lnTo>
                    <a:cubicBezTo>
                      <a:pt x="1412" y="5372"/>
                      <a:pt x="1390" y="5461"/>
                      <a:pt x="1357" y="5539"/>
                    </a:cubicBezTo>
                    <a:cubicBezTo>
                      <a:pt x="1290" y="5706"/>
                      <a:pt x="1234" y="5873"/>
                      <a:pt x="1168" y="6040"/>
                    </a:cubicBezTo>
                    <a:lnTo>
                      <a:pt x="1024" y="6551"/>
                    </a:lnTo>
                    <a:cubicBezTo>
                      <a:pt x="990" y="6640"/>
                      <a:pt x="967" y="6718"/>
                      <a:pt x="945" y="6807"/>
                    </a:cubicBezTo>
                    <a:lnTo>
                      <a:pt x="890" y="7063"/>
                    </a:lnTo>
                    <a:lnTo>
                      <a:pt x="767" y="7574"/>
                    </a:lnTo>
                    <a:cubicBezTo>
                      <a:pt x="478" y="8954"/>
                      <a:pt x="312" y="10344"/>
                      <a:pt x="189" y="11734"/>
                    </a:cubicBezTo>
                    <a:cubicBezTo>
                      <a:pt x="134" y="12435"/>
                      <a:pt x="89" y="13135"/>
                      <a:pt x="55" y="13825"/>
                    </a:cubicBezTo>
                    <a:cubicBezTo>
                      <a:pt x="23" y="14526"/>
                      <a:pt x="0" y="15226"/>
                      <a:pt x="0" y="15928"/>
                    </a:cubicBezTo>
                    <a:lnTo>
                      <a:pt x="779" y="15916"/>
                    </a:lnTo>
                    <a:cubicBezTo>
                      <a:pt x="767" y="15238"/>
                      <a:pt x="767" y="14537"/>
                      <a:pt x="779" y="13847"/>
                    </a:cubicBezTo>
                    <a:cubicBezTo>
                      <a:pt x="790" y="13158"/>
                      <a:pt x="812" y="12468"/>
                      <a:pt x="846" y="11779"/>
                    </a:cubicBezTo>
                    <a:cubicBezTo>
                      <a:pt x="923" y="10411"/>
                      <a:pt x="1056" y="9032"/>
                      <a:pt x="1290" y="7686"/>
                    </a:cubicBezTo>
                    <a:lnTo>
                      <a:pt x="1402" y="7186"/>
                    </a:lnTo>
                    <a:lnTo>
                      <a:pt x="1446" y="6929"/>
                    </a:lnTo>
                    <a:cubicBezTo>
                      <a:pt x="1468" y="6852"/>
                      <a:pt x="1491" y="6763"/>
                      <a:pt x="1513" y="6685"/>
                    </a:cubicBezTo>
                    <a:lnTo>
                      <a:pt x="1646" y="6195"/>
                    </a:lnTo>
                    <a:cubicBezTo>
                      <a:pt x="1702" y="6029"/>
                      <a:pt x="1758" y="5873"/>
                      <a:pt x="1802" y="5706"/>
                    </a:cubicBezTo>
                    <a:cubicBezTo>
                      <a:pt x="1835" y="5628"/>
                      <a:pt x="1857" y="5550"/>
                      <a:pt x="1891" y="5473"/>
                    </a:cubicBezTo>
                    <a:lnTo>
                      <a:pt x="1991" y="5228"/>
                    </a:lnTo>
                    <a:cubicBezTo>
                      <a:pt x="2057" y="5072"/>
                      <a:pt x="2113" y="4917"/>
                      <a:pt x="2180" y="4749"/>
                    </a:cubicBezTo>
                    <a:lnTo>
                      <a:pt x="2391" y="4282"/>
                    </a:lnTo>
                    <a:lnTo>
                      <a:pt x="2591" y="3804"/>
                    </a:lnTo>
                    <a:cubicBezTo>
                      <a:pt x="2880" y="3182"/>
                      <a:pt x="3192" y="2559"/>
                      <a:pt x="3515" y="1947"/>
                    </a:cubicBezTo>
                    <a:cubicBezTo>
                      <a:pt x="3837" y="1346"/>
                      <a:pt x="4182" y="745"/>
                      <a:pt x="4560" y="179"/>
                    </a:cubicBezTo>
                    <a:lnTo>
                      <a:pt x="4316"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8"/>
              <p:cNvSpPr/>
              <p:nvPr/>
            </p:nvSpPr>
            <p:spPr>
              <a:xfrm>
                <a:off x="948810" y="1975246"/>
                <a:ext cx="132747" cy="105988"/>
              </a:xfrm>
              <a:custGeom>
                <a:avLst/>
                <a:gdLst/>
                <a:ahLst/>
                <a:cxnLst/>
                <a:rect l="l" t="t" r="r" b="b"/>
                <a:pathLst>
                  <a:path w="3805" h="3038" extrusionOk="0">
                    <a:moveTo>
                      <a:pt x="2556" y="1"/>
                    </a:moveTo>
                    <a:cubicBezTo>
                      <a:pt x="2430" y="1"/>
                      <a:pt x="2280" y="55"/>
                      <a:pt x="2124" y="145"/>
                    </a:cubicBezTo>
                    <a:cubicBezTo>
                      <a:pt x="1914" y="267"/>
                      <a:pt x="1546" y="768"/>
                      <a:pt x="990" y="1090"/>
                    </a:cubicBezTo>
                    <a:cubicBezTo>
                      <a:pt x="675" y="1275"/>
                      <a:pt x="405" y="1317"/>
                      <a:pt x="227" y="1317"/>
                    </a:cubicBezTo>
                    <a:cubicBezTo>
                      <a:pt x="84" y="1317"/>
                      <a:pt x="1" y="1290"/>
                      <a:pt x="1" y="1290"/>
                    </a:cubicBezTo>
                    <a:lnTo>
                      <a:pt x="1" y="1290"/>
                    </a:lnTo>
                    <a:lnTo>
                      <a:pt x="245" y="2659"/>
                    </a:lnTo>
                    <a:cubicBezTo>
                      <a:pt x="245" y="2659"/>
                      <a:pt x="1368" y="2936"/>
                      <a:pt x="2347" y="3025"/>
                    </a:cubicBezTo>
                    <a:cubicBezTo>
                      <a:pt x="2428" y="3034"/>
                      <a:pt x="2504" y="3037"/>
                      <a:pt x="2577" y="3037"/>
                    </a:cubicBezTo>
                    <a:cubicBezTo>
                      <a:pt x="3379" y="3037"/>
                      <a:pt x="3719" y="2567"/>
                      <a:pt x="3760" y="2425"/>
                    </a:cubicBezTo>
                    <a:cubicBezTo>
                      <a:pt x="3804" y="2269"/>
                      <a:pt x="3649" y="2269"/>
                      <a:pt x="3570" y="2180"/>
                    </a:cubicBezTo>
                    <a:cubicBezTo>
                      <a:pt x="3504" y="2091"/>
                      <a:pt x="3570" y="1902"/>
                      <a:pt x="3504" y="1713"/>
                    </a:cubicBezTo>
                    <a:cubicBezTo>
                      <a:pt x="3426" y="1513"/>
                      <a:pt x="3170" y="1290"/>
                      <a:pt x="3137" y="1157"/>
                    </a:cubicBezTo>
                    <a:cubicBezTo>
                      <a:pt x="3115" y="1023"/>
                      <a:pt x="3181" y="912"/>
                      <a:pt x="3204" y="768"/>
                    </a:cubicBezTo>
                    <a:cubicBezTo>
                      <a:pt x="3226" y="623"/>
                      <a:pt x="3115" y="590"/>
                      <a:pt x="3070" y="390"/>
                    </a:cubicBezTo>
                    <a:cubicBezTo>
                      <a:pt x="3026" y="190"/>
                      <a:pt x="2826" y="78"/>
                      <a:pt x="2681" y="22"/>
                    </a:cubicBezTo>
                    <a:cubicBezTo>
                      <a:pt x="2643" y="8"/>
                      <a:pt x="2601" y="1"/>
                      <a:pt x="2556"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8"/>
              <p:cNvSpPr/>
              <p:nvPr/>
            </p:nvSpPr>
            <p:spPr>
              <a:xfrm>
                <a:off x="948810" y="2014809"/>
                <a:ext cx="129991" cy="66426"/>
              </a:xfrm>
              <a:custGeom>
                <a:avLst/>
                <a:gdLst/>
                <a:ahLst/>
                <a:cxnLst/>
                <a:rect l="l" t="t" r="r" b="b"/>
                <a:pathLst>
                  <a:path w="3726" h="1904" extrusionOk="0">
                    <a:moveTo>
                      <a:pt x="913" y="0"/>
                    </a:moveTo>
                    <a:lnTo>
                      <a:pt x="913" y="0"/>
                    </a:lnTo>
                    <a:cubicBezTo>
                      <a:pt x="629" y="148"/>
                      <a:pt x="389" y="183"/>
                      <a:pt x="227" y="183"/>
                    </a:cubicBezTo>
                    <a:cubicBezTo>
                      <a:pt x="84" y="183"/>
                      <a:pt x="1" y="156"/>
                      <a:pt x="1" y="156"/>
                    </a:cubicBezTo>
                    <a:lnTo>
                      <a:pt x="1" y="156"/>
                    </a:lnTo>
                    <a:lnTo>
                      <a:pt x="245" y="1525"/>
                    </a:lnTo>
                    <a:cubicBezTo>
                      <a:pt x="245" y="1525"/>
                      <a:pt x="1368" y="1802"/>
                      <a:pt x="2347" y="1891"/>
                    </a:cubicBezTo>
                    <a:cubicBezTo>
                      <a:pt x="2429" y="1900"/>
                      <a:pt x="2508" y="1904"/>
                      <a:pt x="2582" y="1904"/>
                    </a:cubicBezTo>
                    <a:cubicBezTo>
                      <a:pt x="3270" y="1904"/>
                      <a:pt x="3616" y="1559"/>
                      <a:pt x="3726" y="1369"/>
                    </a:cubicBezTo>
                    <a:cubicBezTo>
                      <a:pt x="3693" y="1369"/>
                      <a:pt x="3659" y="1380"/>
                      <a:pt x="3637" y="1380"/>
                    </a:cubicBezTo>
                    <a:cubicBezTo>
                      <a:pt x="3426" y="1413"/>
                      <a:pt x="3248" y="1535"/>
                      <a:pt x="3070" y="1636"/>
                    </a:cubicBezTo>
                    <a:cubicBezTo>
                      <a:pt x="2934" y="1704"/>
                      <a:pt x="2771" y="1766"/>
                      <a:pt x="2617" y="1766"/>
                    </a:cubicBezTo>
                    <a:cubicBezTo>
                      <a:pt x="2570" y="1766"/>
                      <a:pt x="2524" y="1760"/>
                      <a:pt x="2480" y="1747"/>
                    </a:cubicBezTo>
                    <a:cubicBezTo>
                      <a:pt x="2336" y="1703"/>
                      <a:pt x="2213" y="1591"/>
                      <a:pt x="2058" y="1569"/>
                    </a:cubicBezTo>
                    <a:cubicBezTo>
                      <a:pt x="2040" y="1567"/>
                      <a:pt x="2022" y="1566"/>
                      <a:pt x="2004" y="1566"/>
                    </a:cubicBezTo>
                    <a:cubicBezTo>
                      <a:pt x="1930" y="1566"/>
                      <a:pt x="1849" y="1582"/>
                      <a:pt x="1768" y="1591"/>
                    </a:cubicBezTo>
                    <a:cubicBezTo>
                      <a:pt x="1669" y="1591"/>
                      <a:pt x="1558" y="1580"/>
                      <a:pt x="1502" y="1502"/>
                    </a:cubicBezTo>
                    <a:cubicBezTo>
                      <a:pt x="1413" y="1402"/>
                      <a:pt x="1457" y="1235"/>
                      <a:pt x="1513" y="1113"/>
                    </a:cubicBezTo>
                    <a:cubicBezTo>
                      <a:pt x="1568" y="991"/>
                      <a:pt x="1513" y="912"/>
                      <a:pt x="1435" y="801"/>
                    </a:cubicBezTo>
                    <a:cubicBezTo>
                      <a:pt x="1380" y="724"/>
                      <a:pt x="1368" y="623"/>
                      <a:pt x="1268" y="613"/>
                    </a:cubicBezTo>
                    <a:cubicBezTo>
                      <a:pt x="1179" y="601"/>
                      <a:pt x="1068" y="601"/>
                      <a:pt x="990" y="546"/>
                    </a:cubicBezTo>
                    <a:cubicBezTo>
                      <a:pt x="901" y="490"/>
                      <a:pt x="856" y="368"/>
                      <a:pt x="856" y="257"/>
                    </a:cubicBezTo>
                    <a:cubicBezTo>
                      <a:pt x="856" y="168"/>
                      <a:pt x="879" y="89"/>
                      <a:pt x="91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8"/>
              <p:cNvSpPr/>
              <p:nvPr/>
            </p:nvSpPr>
            <p:spPr>
              <a:xfrm>
                <a:off x="978674" y="1996179"/>
                <a:ext cx="43505" cy="29166"/>
              </a:xfrm>
              <a:custGeom>
                <a:avLst/>
                <a:gdLst/>
                <a:ahLst/>
                <a:cxnLst/>
                <a:rect l="l" t="t" r="r" b="b"/>
                <a:pathLst>
                  <a:path w="1247" h="836" extrusionOk="0">
                    <a:moveTo>
                      <a:pt x="1235" y="1"/>
                    </a:moveTo>
                    <a:cubicBezTo>
                      <a:pt x="1068" y="45"/>
                      <a:pt x="912" y="134"/>
                      <a:pt x="768" y="223"/>
                    </a:cubicBezTo>
                    <a:cubicBezTo>
                      <a:pt x="613" y="324"/>
                      <a:pt x="479" y="423"/>
                      <a:pt x="334" y="524"/>
                    </a:cubicBezTo>
                    <a:cubicBezTo>
                      <a:pt x="234" y="601"/>
                      <a:pt x="123" y="668"/>
                      <a:pt x="0" y="724"/>
                    </a:cubicBezTo>
                    <a:lnTo>
                      <a:pt x="0" y="791"/>
                    </a:lnTo>
                    <a:lnTo>
                      <a:pt x="0" y="835"/>
                    </a:lnTo>
                    <a:cubicBezTo>
                      <a:pt x="146" y="768"/>
                      <a:pt x="267" y="679"/>
                      <a:pt x="379" y="579"/>
                    </a:cubicBezTo>
                    <a:cubicBezTo>
                      <a:pt x="524" y="479"/>
                      <a:pt x="646" y="368"/>
                      <a:pt x="791" y="257"/>
                    </a:cubicBezTo>
                    <a:cubicBezTo>
                      <a:pt x="924" y="156"/>
                      <a:pt x="1080" y="67"/>
                      <a:pt x="1246" y="12"/>
                    </a:cubicBezTo>
                    <a:lnTo>
                      <a:pt x="1235"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8"/>
              <p:cNvSpPr/>
              <p:nvPr/>
            </p:nvSpPr>
            <p:spPr>
              <a:xfrm>
                <a:off x="957706" y="2021403"/>
                <a:ext cx="21002" cy="7047"/>
              </a:xfrm>
              <a:custGeom>
                <a:avLst/>
                <a:gdLst/>
                <a:ahLst/>
                <a:cxnLst/>
                <a:rect l="l" t="t" r="r" b="b"/>
                <a:pathLst>
                  <a:path w="602" h="202" extrusionOk="0">
                    <a:moveTo>
                      <a:pt x="601" y="1"/>
                    </a:moveTo>
                    <a:cubicBezTo>
                      <a:pt x="569" y="23"/>
                      <a:pt x="535" y="34"/>
                      <a:pt x="490" y="56"/>
                    </a:cubicBezTo>
                    <a:cubicBezTo>
                      <a:pt x="346" y="123"/>
                      <a:pt x="179" y="167"/>
                      <a:pt x="1" y="167"/>
                    </a:cubicBezTo>
                    <a:lnTo>
                      <a:pt x="1" y="179"/>
                    </a:lnTo>
                    <a:cubicBezTo>
                      <a:pt x="68" y="190"/>
                      <a:pt x="124" y="201"/>
                      <a:pt x="190" y="201"/>
                    </a:cubicBezTo>
                    <a:cubicBezTo>
                      <a:pt x="302" y="201"/>
                      <a:pt x="424" y="179"/>
                      <a:pt x="524" y="134"/>
                    </a:cubicBezTo>
                    <a:cubicBezTo>
                      <a:pt x="557" y="134"/>
                      <a:pt x="579" y="123"/>
                      <a:pt x="601" y="112"/>
                    </a:cubicBezTo>
                    <a:lnTo>
                      <a:pt x="601" y="68"/>
                    </a:lnTo>
                    <a:lnTo>
                      <a:pt x="601"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8"/>
              <p:cNvSpPr/>
              <p:nvPr/>
            </p:nvSpPr>
            <p:spPr>
              <a:xfrm>
                <a:off x="979093" y="2005494"/>
                <a:ext cx="61332" cy="26061"/>
              </a:xfrm>
              <a:custGeom>
                <a:avLst/>
                <a:gdLst/>
                <a:ahLst/>
                <a:cxnLst/>
                <a:rect l="l" t="t" r="r" b="b"/>
                <a:pathLst>
                  <a:path w="1758" h="747" extrusionOk="0">
                    <a:moveTo>
                      <a:pt x="1713" y="1"/>
                    </a:moveTo>
                    <a:cubicBezTo>
                      <a:pt x="1513" y="1"/>
                      <a:pt x="1312" y="57"/>
                      <a:pt x="1123" y="134"/>
                    </a:cubicBezTo>
                    <a:cubicBezTo>
                      <a:pt x="923" y="212"/>
                      <a:pt x="734" y="312"/>
                      <a:pt x="534" y="401"/>
                    </a:cubicBezTo>
                    <a:cubicBezTo>
                      <a:pt x="356" y="490"/>
                      <a:pt x="178" y="568"/>
                      <a:pt x="0" y="646"/>
                    </a:cubicBezTo>
                    <a:cubicBezTo>
                      <a:pt x="11" y="679"/>
                      <a:pt x="33" y="712"/>
                      <a:pt x="55" y="746"/>
                    </a:cubicBezTo>
                    <a:cubicBezTo>
                      <a:pt x="233" y="668"/>
                      <a:pt x="400" y="579"/>
                      <a:pt x="578" y="479"/>
                    </a:cubicBezTo>
                    <a:cubicBezTo>
                      <a:pt x="767" y="379"/>
                      <a:pt x="945" y="267"/>
                      <a:pt x="1145" y="178"/>
                    </a:cubicBezTo>
                    <a:cubicBezTo>
                      <a:pt x="1335" y="89"/>
                      <a:pt x="1535" y="23"/>
                      <a:pt x="1757" y="12"/>
                    </a:cubicBezTo>
                    <a:lnTo>
                      <a:pt x="1757"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8"/>
              <p:cNvSpPr/>
              <p:nvPr/>
            </p:nvSpPr>
            <p:spPr>
              <a:xfrm>
                <a:off x="956555" y="2027997"/>
                <a:ext cx="24491" cy="8582"/>
              </a:xfrm>
              <a:custGeom>
                <a:avLst/>
                <a:gdLst/>
                <a:ahLst/>
                <a:cxnLst/>
                <a:rect l="l" t="t" r="r" b="b"/>
                <a:pathLst>
                  <a:path w="702" h="246" extrusionOk="0">
                    <a:moveTo>
                      <a:pt x="646" y="1"/>
                    </a:moveTo>
                    <a:cubicBezTo>
                      <a:pt x="634" y="1"/>
                      <a:pt x="612" y="12"/>
                      <a:pt x="602" y="23"/>
                    </a:cubicBezTo>
                    <a:cubicBezTo>
                      <a:pt x="401" y="101"/>
                      <a:pt x="201" y="179"/>
                      <a:pt x="1" y="235"/>
                    </a:cubicBezTo>
                    <a:lnTo>
                      <a:pt x="1" y="245"/>
                    </a:lnTo>
                    <a:cubicBezTo>
                      <a:pt x="212" y="245"/>
                      <a:pt x="434" y="190"/>
                      <a:pt x="634" y="123"/>
                    </a:cubicBezTo>
                    <a:cubicBezTo>
                      <a:pt x="657" y="112"/>
                      <a:pt x="679" y="112"/>
                      <a:pt x="701" y="101"/>
                    </a:cubicBezTo>
                    <a:cubicBezTo>
                      <a:pt x="679" y="67"/>
                      <a:pt x="657" y="34"/>
                      <a:pt x="646"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8"/>
              <p:cNvSpPr/>
              <p:nvPr/>
            </p:nvSpPr>
            <p:spPr>
              <a:xfrm>
                <a:off x="996153" y="2029567"/>
                <a:ext cx="38062" cy="10885"/>
              </a:xfrm>
              <a:custGeom>
                <a:avLst/>
                <a:gdLst/>
                <a:ahLst/>
                <a:cxnLst/>
                <a:rect l="l" t="t" r="r" b="b"/>
                <a:pathLst>
                  <a:path w="1091" h="312" extrusionOk="0">
                    <a:moveTo>
                      <a:pt x="1090" y="0"/>
                    </a:moveTo>
                    <a:cubicBezTo>
                      <a:pt x="901" y="12"/>
                      <a:pt x="723" y="56"/>
                      <a:pt x="545" y="101"/>
                    </a:cubicBezTo>
                    <a:cubicBezTo>
                      <a:pt x="367" y="156"/>
                      <a:pt x="201" y="200"/>
                      <a:pt x="23" y="234"/>
                    </a:cubicBezTo>
                    <a:cubicBezTo>
                      <a:pt x="11" y="234"/>
                      <a:pt x="0" y="234"/>
                      <a:pt x="0" y="245"/>
                    </a:cubicBezTo>
                    <a:cubicBezTo>
                      <a:pt x="11" y="256"/>
                      <a:pt x="23" y="279"/>
                      <a:pt x="33" y="312"/>
                    </a:cubicBezTo>
                    <a:cubicBezTo>
                      <a:pt x="211" y="267"/>
                      <a:pt x="389" y="200"/>
                      <a:pt x="557" y="145"/>
                    </a:cubicBezTo>
                    <a:cubicBezTo>
                      <a:pt x="734" y="89"/>
                      <a:pt x="901" y="34"/>
                      <a:pt x="1090" y="12"/>
                    </a:cubicBezTo>
                    <a:lnTo>
                      <a:pt x="1090"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8"/>
              <p:cNvSpPr/>
              <p:nvPr/>
            </p:nvSpPr>
            <p:spPr>
              <a:xfrm>
                <a:off x="958892" y="2038080"/>
                <a:ext cx="38446" cy="5477"/>
              </a:xfrm>
              <a:custGeom>
                <a:avLst/>
                <a:gdLst/>
                <a:ahLst/>
                <a:cxnLst/>
                <a:rect l="l" t="t" r="r" b="b"/>
                <a:pathLst>
                  <a:path w="1102" h="157" extrusionOk="0">
                    <a:moveTo>
                      <a:pt x="1068" y="1"/>
                    </a:moveTo>
                    <a:cubicBezTo>
                      <a:pt x="890" y="23"/>
                      <a:pt x="723" y="45"/>
                      <a:pt x="545" y="57"/>
                    </a:cubicBezTo>
                    <a:cubicBezTo>
                      <a:pt x="367" y="79"/>
                      <a:pt x="189" y="90"/>
                      <a:pt x="1" y="101"/>
                    </a:cubicBezTo>
                    <a:cubicBezTo>
                      <a:pt x="156" y="134"/>
                      <a:pt x="312" y="156"/>
                      <a:pt x="468" y="156"/>
                    </a:cubicBezTo>
                    <a:cubicBezTo>
                      <a:pt x="490" y="156"/>
                      <a:pt x="523" y="146"/>
                      <a:pt x="557" y="146"/>
                    </a:cubicBezTo>
                    <a:cubicBezTo>
                      <a:pt x="735" y="146"/>
                      <a:pt x="923" y="112"/>
                      <a:pt x="1101" y="68"/>
                    </a:cubicBezTo>
                    <a:cubicBezTo>
                      <a:pt x="1091" y="35"/>
                      <a:pt x="1079" y="12"/>
                      <a:pt x="1068"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8"/>
              <p:cNvSpPr/>
              <p:nvPr/>
            </p:nvSpPr>
            <p:spPr>
              <a:xfrm>
                <a:off x="999642" y="2049348"/>
                <a:ext cx="59413" cy="9734"/>
              </a:xfrm>
              <a:custGeom>
                <a:avLst/>
                <a:gdLst/>
                <a:ahLst/>
                <a:cxnLst/>
                <a:rect l="l" t="t" r="r" b="b"/>
                <a:pathLst>
                  <a:path w="1703" h="279" extrusionOk="0">
                    <a:moveTo>
                      <a:pt x="1569" y="1"/>
                    </a:moveTo>
                    <a:cubicBezTo>
                      <a:pt x="1369" y="1"/>
                      <a:pt x="1168" y="34"/>
                      <a:pt x="979" y="78"/>
                    </a:cubicBezTo>
                    <a:cubicBezTo>
                      <a:pt x="756" y="134"/>
                      <a:pt x="546" y="167"/>
                      <a:pt x="323" y="167"/>
                    </a:cubicBezTo>
                    <a:lnTo>
                      <a:pt x="267" y="167"/>
                    </a:lnTo>
                    <a:cubicBezTo>
                      <a:pt x="190" y="167"/>
                      <a:pt x="123" y="156"/>
                      <a:pt x="45" y="156"/>
                    </a:cubicBezTo>
                    <a:cubicBezTo>
                      <a:pt x="22" y="189"/>
                      <a:pt x="12" y="234"/>
                      <a:pt x="0" y="278"/>
                    </a:cubicBezTo>
                    <a:lnTo>
                      <a:pt x="267" y="278"/>
                    </a:lnTo>
                    <a:cubicBezTo>
                      <a:pt x="390" y="268"/>
                      <a:pt x="523" y="256"/>
                      <a:pt x="634" y="234"/>
                    </a:cubicBezTo>
                    <a:cubicBezTo>
                      <a:pt x="756" y="212"/>
                      <a:pt x="879" y="179"/>
                      <a:pt x="990" y="145"/>
                    </a:cubicBezTo>
                    <a:cubicBezTo>
                      <a:pt x="1213" y="78"/>
                      <a:pt x="1435" y="11"/>
                      <a:pt x="1658" y="11"/>
                    </a:cubicBezTo>
                    <a:lnTo>
                      <a:pt x="1702" y="11"/>
                    </a:lnTo>
                    <a:lnTo>
                      <a:pt x="1702"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8"/>
              <p:cNvSpPr/>
              <p:nvPr/>
            </p:nvSpPr>
            <p:spPr>
              <a:xfrm>
                <a:off x="959276" y="2047813"/>
                <a:ext cx="41935" cy="11269"/>
              </a:xfrm>
              <a:custGeom>
                <a:avLst/>
                <a:gdLst/>
                <a:ahLst/>
                <a:cxnLst/>
                <a:rect l="l" t="t" r="r" b="b"/>
                <a:pathLst>
                  <a:path w="1202" h="323" extrusionOk="0">
                    <a:moveTo>
                      <a:pt x="12" y="0"/>
                    </a:moveTo>
                    <a:lnTo>
                      <a:pt x="0" y="11"/>
                    </a:lnTo>
                    <a:cubicBezTo>
                      <a:pt x="223" y="122"/>
                      <a:pt x="457" y="200"/>
                      <a:pt x="690" y="256"/>
                    </a:cubicBezTo>
                    <a:cubicBezTo>
                      <a:pt x="846" y="289"/>
                      <a:pt x="1001" y="312"/>
                      <a:pt x="1157" y="322"/>
                    </a:cubicBezTo>
                    <a:cubicBezTo>
                      <a:pt x="1169" y="278"/>
                      <a:pt x="1179" y="233"/>
                      <a:pt x="1202" y="200"/>
                    </a:cubicBezTo>
                    <a:cubicBezTo>
                      <a:pt x="1035" y="178"/>
                      <a:pt x="879" y="144"/>
                      <a:pt x="724" y="122"/>
                    </a:cubicBezTo>
                    <a:cubicBezTo>
                      <a:pt x="490" y="89"/>
                      <a:pt x="245" y="33"/>
                      <a:pt x="1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8"/>
              <p:cNvSpPr/>
              <p:nvPr/>
            </p:nvSpPr>
            <p:spPr>
              <a:xfrm>
                <a:off x="920864" y="2050918"/>
                <a:ext cx="164948" cy="131037"/>
              </a:xfrm>
              <a:custGeom>
                <a:avLst/>
                <a:gdLst/>
                <a:ahLst/>
                <a:cxnLst/>
                <a:rect l="l" t="t" r="r" b="b"/>
                <a:pathLst>
                  <a:path w="4728" h="3756" extrusionOk="0">
                    <a:moveTo>
                      <a:pt x="868" y="0"/>
                    </a:moveTo>
                    <a:lnTo>
                      <a:pt x="1" y="278"/>
                    </a:lnTo>
                    <a:cubicBezTo>
                      <a:pt x="1" y="278"/>
                      <a:pt x="446" y="2158"/>
                      <a:pt x="757" y="2836"/>
                    </a:cubicBezTo>
                    <a:cubicBezTo>
                      <a:pt x="1079" y="3503"/>
                      <a:pt x="1568" y="3582"/>
                      <a:pt x="1858" y="3681"/>
                    </a:cubicBezTo>
                    <a:cubicBezTo>
                      <a:pt x="2043" y="3741"/>
                      <a:pt x="2273" y="3756"/>
                      <a:pt x="2518" y="3756"/>
                    </a:cubicBezTo>
                    <a:cubicBezTo>
                      <a:pt x="2640" y="3756"/>
                      <a:pt x="2766" y="3752"/>
                      <a:pt x="2892" y="3748"/>
                    </a:cubicBezTo>
                    <a:cubicBezTo>
                      <a:pt x="3271" y="3737"/>
                      <a:pt x="3271" y="3503"/>
                      <a:pt x="3426" y="3359"/>
                    </a:cubicBezTo>
                    <a:cubicBezTo>
                      <a:pt x="3482" y="3303"/>
                      <a:pt x="3527" y="3287"/>
                      <a:pt x="3573" y="3287"/>
                    </a:cubicBezTo>
                    <a:cubicBezTo>
                      <a:pt x="3590" y="3287"/>
                      <a:pt x="3608" y="3289"/>
                      <a:pt x="3627" y="3292"/>
                    </a:cubicBezTo>
                    <a:cubicBezTo>
                      <a:pt x="3682" y="3292"/>
                      <a:pt x="3748" y="3292"/>
                      <a:pt x="3837" y="3214"/>
                    </a:cubicBezTo>
                    <a:cubicBezTo>
                      <a:pt x="4027" y="3070"/>
                      <a:pt x="3916" y="2814"/>
                      <a:pt x="3949" y="2703"/>
                    </a:cubicBezTo>
                    <a:cubicBezTo>
                      <a:pt x="3993" y="2603"/>
                      <a:pt x="4005" y="2591"/>
                      <a:pt x="4249" y="2492"/>
                    </a:cubicBezTo>
                    <a:cubicBezTo>
                      <a:pt x="4483" y="2380"/>
                      <a:pt x="4516" y="2146"/>
                      <a:pt x="4628" y="1958"/>
                    </a:cubicBezTo>
                    <a:cubicBezTo>
                      <a:pt x="4727" y="1758"/>
                      <a:pt x="4650" y="1613"/>
                      <a:pt x="4394" y="1524"/>
                    </a:cubicBezTo>
                    <a:cubicBezTo>
                      <a:pt x="4138" y="1424"/>
                      <a:pt x="4005" y="1457"/>
                      <a:pt x="3659" y="1424"/>
                    </a:cubicBezTo>
                    <a:cubicBezTo>
                      <a:pt x="3315" y="1379"/>
                      <a:pt x="2692" y="1179"/>
                      <a:pt x="2114" y="957"/>
                    </a:cubicBezTo>
                    <a:cubicBezTo>
                      <a:pt x="1546" y="745"/>
                      <a:pt x="868" y="0"/>
                      <a:pt x="868"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8"/>
              <p:cNvSpPr/>
              <p:nvPr/>
            </p:nvSpPr>
            <p:spPr>
              <a:xfrm>
                <a:off x="920864" y="2050918"/>
                <a:ext cx="64821" cy="125735"/>
              </a:xfrm>
              <a:custGeom>
                <a:avLst/>
                <a:gdLst/>
                <a:ahLst/>
                <a:cxnLst/>
                <a:rect l="l" t="t" r="r" b="b"/>
                <a:pathLst>
                  <a:path w="1858" h="3604" extrusionOk="0">
                    <a:moveTo>
                      <a:pt x="868" y="0"/>
                    </a:moveTo>
                    <a:lnTo>
                      <a:pt x="1" y="278"/>
                    </a:lnTo>
                    <a:cubicBezTo>
                      <a:pt x="1" y="278"/>
                      <a:pt x="446" y="2158"/>
                      <a:pt x="757" y="2836"/>
                    </a:cubicBezTo>
                    <a:cubicBezTo>
                      <a:pt x="1002" y="3337"/>
                      <a:pt x="1346" y="3515"/>
                      <a:pt x="1613" y="3604"/>
                    </a:cubicBezTo>
                    <a:cubicBezTo>
                      <a:pt x="1746" y="3481"/>
                      <a:pt x="1858" y="3325"/>
                      <a:pt x="1825" y="3147"/>
                    </a:cubicBezTo>
                    <a:cubicBezTo>
                      <a:pt x="1791" y="3025"/>
                      <a:pt x="1691" y="2914"/>
                      <a:pt x="1657" y="2791"/>
                    </a:cubicBezTo>
                    <a:cubicBezTo>
                      <a:pt x="1625" y="2647"/>
                      <a:pt x="1680" y="2492"/>
                      <a:pt x="1724" y="2347"/>
                    </a:cubicBezTo>
                    <a:cubicBezTo>
                      <a:pt x="1825" y="1991"/>
                      <a:pt x="1769" y="1590"/>
                      <a:pt x="1568" y="1268"/>
                    </a:cubicBezTo>
                    <a:cubicBezTo>
                      <a:pt x="1513" y="1190"/>
                      <a:pt x="1457" y="1112"/>
                      <a:pt x="1447" y="1012"/>
                    </a:cubicBezTo>
                    <a:cubicBezTo>
                      <a:pt x="1424" y="901"/>
                      <a:pt x="1469" y="801"/>
                      <a:pt x="1502" y="690"/>
                    </a:cubicBezTo>
                    <a:cubicBezTo>
                      <a:pt x="1513" y="656"/>
                      <a:pt x="1513" y="634"/>
                      <a:pt x="1524" y="601"/>
                    </a:cubicBezTo>
                    <a:cubicBezTo>
                      <a:pt x="1157" y="322"/>
                      <a:pt x="868" y="0"/>
                      <a:pt x="868"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8"/>
              <p:cNvSpPr/>
              <p:nvPr/>
            </p:nvSpPr>
            <p:spPr>
              <a:xfrm>
                <a:off x="978674" y="2139744"/>
                <a:ext cx="802" cy="837"/>
              </a:xfrm>
              <a:custGeom>
                <a:avLst/>
                <a:gdLst/>
                <a:ahLst/>
                <a:cxnLst/>
                <a:rect l="l" t="t" r="r" b="b"/>
                <a:pathLst>
                  <a:path w="23" h="24" extrusionOk="0">
                    <a:moveTo>
                      <a:pt x="12" y="1"/>
                    </a:moveTo>
                    <a:cubicBezTo>
                      <a:pt x="12" y="12"/>
                      <a:pt x="12" y="23"/>
                      <a:pt x="0" y="23"/>
                    </a:cubicBezTo>
                    <a:lnTo>
                      <a:pt x="12" y="23"/>
                    </a:lnTo>
                    <a:lnTo>
                      <a:pt x="23" y="12"/>
                    </a:lnTo>
                    <a:cubicBezTo>
                      <a:pt x="12" y="12"/>
                      <a:pt x="12" y="12"/>
                      <a:pt x="12"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8"/>
              <p:cNvSpPr/>
              <p:nvPr/>
            </p:nvSpPr>
            <p:spPr>
              <a:xfrm>
                <a:off x="959660" y="2110682"/>
                <a:ext cx="19467" cy="29899"/>
              </a:xfrm>
              <a:custGeom>
                <a:avLst/>
                <a:gdLst/>
                <a:ahLst/>
                <a:cxnLst/>
                <a:rect l="l" t="t" r="r" b="b"/>
                <a:pathLst>
                  <a:path w="558" h="857" extrusionOk="0">
                    <a:moveTo>
                      <a:pt x="56" y="0"/>
                    </a:moveTo>
                    <a:cubicBezTo>
                      <a:pt x="34" y="55"/>
                      <a:pt x="23" y="111"/>
                      <a:pt x="1" y="166"/>
                    </a:cubicBezTo>
                    <a:cubicBezTo>
                      <a:pt x="23" y="233"/>
                      <a:pt x="56" y="311"/>
                      <a:pt x="90" y="378"/>
                    </a:cubicBezTo>
                    <a:cubicBezTo>
                      <a:pt x="190" y="578"/>
                      <a:pt x="335" y="779"/>
                      <a:pt x="545" y="856"/>
                    </a:cubicBezTo>
                    <a:cubicBezTo>
                      <a:pt x="557" y="856"/>
                      <a:pt x="557" y="845"/>
                      <a:pt x="557" y="834"/>
                    </a:cubicBezTo>
                    <a:cubicBezTo>
                      <a:pt x="357" y="734"/>
                      <a:pt x="246" y="545"/>
                      <a:pt x="167" y="344"/>
                    </a:cubicBezTo>
                    <a:cubicBezTo>
                      <a:pt x="134" y="233"/>
                      <a:pt x="90" y="122"/>
                      <a:pt x="5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8"/>
              <p:cNvSpPr/>
              <p:nvPr/>
            </p:nvSpPr>
            <p:spPr>
              <a:xfrm>
                <a:off x="982547" y="2118009"/>
                <a:ext cx="22188" cy="20619"/>
              </a:xfrm>
              <a:custGeom>
                <a:avLst/>
                <a:gdLst/>
                <a:ahLst/>
                <a:cxnLst/>
                <a:rect l="l" t="t" r="r" b="b"/>
                <a:pathLst>
                  <a:path w="636" h="591" extrusionOk="0">
                    <a:moveTo>
                      <a:pt x="1" y="1"/>
                    </a:moveTo>
                    <a:lnTo>
                      <a:pt x="1" y="90"/>
                    </a:lnTo>
                    <a:lnTo>
                      <a:pt x="45" y="134"/>
                    </a:lnTo>
                    <a:cubicBezTo>
                      <a:pt x="123" y="235"/>
                      <a:pt x="201" y="335"/>
                      <a:pt x="301" y="413"/>
                    </a:cubicBezTo>
                    <a:cubicBezTo>
                      <a:pt x="401" y="502"/>
                      <a:pt x="512" y="557"/>
                      <a:pt x="635" y="591"/>
                    </a:cubicBezTo>
                    <a:lnTo>
                      <a:pt x="635" y="579"/>
                    </a:lnTo>
                    <a:cubicBezTo>
                      <a:pt x="512" y="546"/>
                      <a:pt x="413" y="480"/>
                      <a:pt x="312" y="391"/>
                    </a:cubicBezTo>
                    <a:cubicBezTo>
                      <a:pt x="223" y="312"/>
                      <a:pt x="156" y="213"/>
                      <a:pt x="79" y="112"/>
                    </a:cubicBezTo>
                    <a:cubicBezTo>
                      <a:pt x="57" y="79"/>
                      <a:pt x="23" y="35"/>
                      <a:pt x="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8"/>
              <p:cNvSpPr/>
              <p:nvPr/>
            </p:nvSpPr>
            <p:spPr>
              <a:xfrm>
                <a:off x="965102" y="2092401"/>
                <a:ext cx="17479" cy="28747"/>
              </a:xfrm>
              <a:custGeom>
                <a:avLst/>
                <a:gdLst/>
                <a:ahLst/>
                <a:cxnLst/>
                <a:rect l="l" t="t" r="r" b="b"/>
                <a:pathLst>
                  <a:path w="501" h="824" extrusionOk="0">
                    <a:moveTo>
                      <a:pt x="23" y="1"/>
                    </a:moveTo>
                    <a:cubicBezTo>
                      <a:pt x="11" y="45"/>
                      <a:pt x="11" y="90"/>
                      <a:pt x="1" y="134"/>
                    </a:cubicBezTo>
                    <a:lnTo>
                      <a:pt x="100" y="268"/>
                    </a:lnTo>
                    <a:cubicBezTo>
                      <a:pt x="234" y="457"/>
                      <a:pt x="367" y="635"/>
                      <a:pt x="501" y="824"/>
                    </a:cubicBezTo>
                    <a:lnTo>
                      <a:pt x="501" y="735"/>
                    </a:lnTo>
                    <a:cubicBezTo>
                      <a:pt x="389" y="569"/>
                      <a:pt x="268" y="401"/>
                      <a:pt x="156" y="235"/>
                    </a:cubicBezTo>
                    <a:lnTo>
                      <a:pt x="23"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8"/>
              <p:cNvSpPr/>
              <p:nvPr/>
            </p:nvSpPr>
            <p:spPr>
              <a:xfrm>
                <a:off x="940646" y="2052454"/>
                <a:ext cx="2756" cy="1605"/>
              </a:xfrm>
              <a:custGeom>
                <a:avLst/>
                <a:gdLst/>
                <a:ahLst/>
                <a:cxnLst/>
                <a:rect l="l" t="t" r="r" b="b"/>
                <a:pathLst>
                  <a:path w="79" h="46" extrusionOk="0">
                    <a:moveTo>
                      <a:pt x="23" y="1"/>
                    </a:moveTo>
                    <a:cubicBezTo>
                      <a:pt x="12" y="1"/>
                      <a:pt x="12" y="11"/>
                      <a:pt x="1" y="23"/>
                    </a:cubicBezTo>
                    <a:cubicBezTo>
                      <a:pt x="12" y="34"/>
                      <a:pt x="23" y="34"/>
                      <a:pt x="23" y="45"/>
                    </a:cubicBezTo>
                    <a:lnTo>
                      <a:pt x="79" y="34"/>
                    </a:lnTo>
                    <a:cubicBezTo>
                      <a:pt x="57" y="23"/>
                      <a:pt x="34" y="11"/>
                      <a:pt x="23" y="1"/>
                    </a:cubicBezTo>
                    <a:close/>
                  </a:path>
                </a:pathLst>
              </a:custGeom>
              <a:solidFill>
                <a:srgbClr val="B3B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8"/>
              <p:cNvSpPr/>
              <p:nvPr/>
            </p:nvSpPr>
            <p:spPr>
              <a:xfrm>
                <a:off x="939494" y="2051267"/>
                <a:ext cx="1954" cy="1989"/>
              </a:xfrm>
              <a:custGeom>
                <a:avLst/>
                <a:gdLst/>
                <a:ahLst/>
                <a:cxnLst/>
                <a:rect l="l" t="t" r="r" b="b"/>
                <a:pathLst>
                  <a:path w="56" h="57" extrusionOk="0">
                    <a:moveTo>
                      <a:pt x="11" y="1"/>
                    </a:moveTo>
                    <a:lnTo>
                      <a:pt x="1" y="12"/>
                    </a:lnTo>
                    <a:cubicBezTo>
                      <a:pt x="11" y="23"/>
                      <a:pt x="23" y="45"/>
                      <a:pt x="34" y="57"/>
                    </a:cubicBezTo>
                    <a:cubicBezTo>
                      <a:pt x="45" y="45"/>
                      <a:pt x="45" y="35"/>
                      <a:pt x="56" y="35"/>
                    </a:cubicBezTo>
                    <a:cubicBezTo>
                      <a:pt x="34" y="23"/>
                      <a:pt x="23" y="12"/>
                      <a:pt x="11" y="1"/>
                    </a:cubicBezTo>
                    <a:close/>
                  </a:path>
                </a:pathLst>
              </a:custGeom>
              <a:solidFill>
                <a:srgbClr val="9A9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8"/>
              <p:cNvSpPr/>
              <p:nvPr/>
            </p:nvSpPr>
            <p:spPr>
              <a:xfrm>
                <a:off x="970929" y="2079632"/>
                <a:ext cx="43888" cy="31852"/>
              </a:xfrm>
              <a:custGeom>
                <a:avLst/>
                <a:gdLst/>
                <a:ahLst/>
                <a:cxnLst/>
                <a:rect l="l" t="t" r="r" b="b"/>
                <a:pathLst>
                  <a:path w="1258" h="913" extrusionOk="0">
                    <a:moveTo>
                      <a:pt x="22" y="0"/>
                    </a:moveTo>
                    <a:cubicBezTo>
                      <a:pt x="12" y="55"/>
                      <a:pt x="0" y="100"/>
                      <a:pt x="0" y="144"/>
                    </a:cubicBezTo>
                    <a:cubicBezTo>
                      <a:pt x="22" y="167"/>
                      <a:pt x="45" y="178"/>
                      <a:pt x="67" y="200"/>
                    </a:cubicBezTo>
                    <a:cubicBezTo>
                      <a:pt x="245" y="356"/>
                      <a:pt x="434" y="490"/>
                      <a:pt x="634" y="612"/>
                    </a:cubicBezTo>
                    <a:cubicBezTo>
                      <a:pt x="835" y="734"/>
                      <a:pt x="1046" y="834"/>
                      <a:pt x="1257" y="912"/>
                    </a:cubicBezTo>
                    <a:lnTo>
                      <a:pt x="1257" y="901"/>
                    </a:lnTo>
                    <a:cubicBezTo>
                      <a:pt x="1057" y="801"/>
                      <a:pt x="857" y="690"/>
                      <a:pt x="667" y="556"/>
                    </a:cubicBezTo>
                    <a:cubicBezTo>
                      <a:pt x="479" y="423"/>
                      <a:pt x="301" y="278"/>
                      <a:pt x="133" y="122"/>
                    </a:cubicBezTo>
                    <a:cubicBezTo>
                      <a:pt x="101" y="78"/>
                      <a:pt x="67" y="45"/>
                      <a:pt x="22"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8"/>
              <p:cNvSpPr/>
              <p:nvPr/>
            </p:nvSpPr>
            <p:spPr>
              <a:xfrm>
                <a:off x="941413" y="2053605"/>
                <a:ext cx="30317" cy="31085"/>
              </a:xfrm>
              <a:custGeom>
                <a:avLst/>
                <a:gdLst/>
                <a:ahLst/>
                <a:cxnLst/>
                <a:rect l="l" t="t" r="r" b="b"/>
                <a:pathLst>
                  <a:path w="869" h="891" extrusionOk="0">
                    <a:moveTo>
                      <a:pt x="57" y="1"/>
                    </a:moveTo>
                    <a:lnTo>
                      <a:pt x="1" y="12"/>
                    </a:lnTo>
                    <a:lnTo>
                      <a:pt x="23" y="34"/>
                    </a:lnTo>
                    <a:lnTo>
                      <a:pt x="45" y="34"/>
                    </a:lnTo>
                    <a:cubicBezTo>
                      <a:pt x="79" y="45"/>
                      <a:pt x="124" y="57"/>
                      <a:pt x="156" y="67"/>
                    </a:cubicBezTo>
                    <a:lnTo>
                      <a:pt x="57" y="1"/>
                    </a:lnTo>
                    <a:close/>
                    <a:moveTo>
                      <a:pt x="357" y="235"/>
                    </a:moveTo>
                    <a:cubicBezTo>
                      <a:pt x="446" y="334"/>
                      <a:pt x="512" y="446"/>
                      <a:pt x="579" y="502"/>
                    </a:cubicBezTo>
                    <a:cubicBezTo>
                      <a:pt x="613" y="535"/>
                      <a:pt x="657" y="613"/>
                      <a:pt x="690" y="746"/>
                    </a:cubicBezTo>
                    <a:cubicBezTo>
                      <a:pt x="735" y="791"/>
                      <a:pt x="791" y="846"/>
                      <a:pt x="846" y="890"/>
                    </a:cubicBezTo>
                    <a:cubicBezTo>
                      <a:pt x="846" y="846"/>
                      <a:pt x="858" y="801"/>
                      <a:pt x="868" y="746"/>
                    </a:cubicBezTo>
                    <a:cubicBezTo>
                      <a:pt x="746" y="624"/>
                      <a:pt x="635" y="490"/>
                      <a:pt x="502" y="368"/>
                    </a:cubicBezTo>
                    <a:cubicBezTo>
                      <a:pt x="457" y="324"/>
                      <a:pt x="413" y="279"/>
                      <a:pt x="357" y="235"/>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8"/>
              <p:cNvSpPr/>
              <p:nvPr/>
            </p:nvSpPr>
            <p:spPr>
              <a:xfrm>
                <a:off x="818432" y="2055559"/>
                <a:ext cx="133514" cy="126293"/>
              </a:xfrm>
              <a:custGeom>
                <a:avLst/>
                <a:gdLst/>
                <a:ahLst/>
                <a:cxnLst/>
                <a:rect l="l" t="t" r="r" b="b"/>
                <a:pathLst>
                  <a:path w="3827" h="3620" extrusionOk="0">
                    <a:moveTo>
                      <a:pt x="2458" y="1"/>
                    </a:moveTo>
                    <a:cubicBezTo>
                      <a:pt x="2458" y="1"/>
                      <a:pt x="2203" y="379"/>
                      <a:pt x="1980" y="624"/>
                    </a:cubicBezTo>
                    <a:cubicBezTo>
                      <a:pt x="1758" y="868"/>
                      <a:pt x="1457" y="1180"/>
                      <a:pt x="1157" y="1291"/>
                    </a:cubicBezTo>
                    <a:cubicBezTo>
                      <a:pt x="846" y="1402"/>
                      <a:pt x="423" y="1402"/>
                      <a:pt x="211" y="1702"/>
                    </a:cubicBezTo>
                    <a:cubicBezTo>
                      <a:pt x="0" y="2003"/>
                      <a:pt x="89" y="2214"/>
                      <a:pt x="290" y="2258"/>
                    </a:cubicBezTo>
                    <a:cubicBezTo>
                      <a:pt x="501" y="2292"/>
                      <a:pt x="579" y="2336"/>
                      <a:pt x="735" y="2458"/>
                    </a:cubicBezTo>
                    <a:cubicBezTo>
                      <a:pt x="890" y="2581"/>
                      <a:pt x="1001" y="2692"/>
                      <a:pt x="990" y="2836"/>
                    </a:cubicBezTo>
                    <a:cubicBezTo>
                      <a:pt x="979" y="2981"/>
                      <a:pt x="923" y="3170"/>
                      <a:pt x="1224" y="3226"/>
                    </a:cubicBezTo>
                    <a:cubicBezTo>
                      <a:pt x="1368" y="3248"/>
                      <a:pt x="1446" y="3248"/>
                      <a:pt x="1513" y="3248"/>
                    </a:cubicBezTo>
                    <a:cubicBezTo>
                      <a:pt x="1539" y="3244"/>
                      <a:pt x="1562" y="3242"/>
                      <a:pt x="1582" y="3242"/>
                    </a:cubicBezTo>
                    <a:cubicBezTo>
                      <a:pt x="1622" y="3242"/>
                      <a:pt x="1654" y="3252"/>
                      <a:pt x="1691" y="3281"/>
                    </a:cubicBezTo>
                    <a:cubicBezTo>
                      <a:pt x="1791" y="3370"/>
                      <a:pt x="1813" y="3604"/>
                      <a:pt x="2025" y="3615"/>
                    </a:cubicBezTo>
                    <a:cubicBezTo>
                      <a:pt x="2066" y="3617"/>
                      <a:pt x="2110" y="3619"/>
                      <a:pt x="2156" y="3619"/>
                    </a:cubicBezTo>
                    <a:cubicBezTo>
                      <a:pt x="2342" y="3619"/>
                      <a:pt x="2560" y="3589"/>
                      <a:pt x="2792" y="3437"/>
                    </a:cubicBezTo>
                    <a:cubicBezTo>
                      <a:pt x="3081" y="3248"/>
                      <a:pt x="3392" y="3182"/>
                      <a:pt x="3604" y="2514"/>
                    </a:cubicBezTo>
                    <a:cubicBezTo>
                      <a:pt x="3826" y="1835"/>
                      <a:pt x="3570" y="446"/>
                      <a:pt x="3570" y="446"/>
                    </a:cubicBezTo>
                    <a:lnTo>
                      <a:pt x="2458" y="1"/>
                    </a:ln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8"/>
              <p:cNvSpPr/>
              <p:nvPr/>
            </p:nvSpPr>
            <p:spPr>
              <a:xfrm>
                <a:off x="836294" y="2055559"/>
                <a:ext cx="110593" cy="56867"/>
              </a:xfrm>
              <a:custGeom>
                <a:avLst/>
                <a:gdLst/>
                <a:ahLst/>
                <a:cxnLst/>
                <a:rect l="l" t="t" r="r" b="b"/>
                <a:pathLst>
                  <a:path w="3170" h="1630" extrusionOk="0">
                    <a:moveTo>
                      <a:pt x="1946" y="1"/>
                    </a:moveTo>
                    <a:cubicBezTo>
                      <a:pt x="1946" y="1"/>
                      <a:pt x="1691" y="379"/>
                      <a:pt x="1468" y="624"/>
                    </a:cubicBezTo>
                    <a:cubicBezTo>
                      <a:pt x="1246" y="868"/>
                      <a:pt x="945" y="1180"/>
                      <a:pt x="645" y="1291"/>
                    </a:cubicBezTo>
                    <a:cubicBezTo>
                      <a:pt x="445" y="1358"/>
                      <a:pt x="200" y="1380"/>
                      <a:pt x="0" y="1469"/>
                    </a:cubicBezTo>
                    <a:cubicBezTo>
                      <a:pt x="33" y="1546"/>
                      <a:pt x="111" y="1602"/>
                      <a:pt x="189" y="1613"/>
                    </a:cubicBezTo>
                    <a:cubicBezTo>
                      <a:pt x="230" y="1624"/>
                      <a:pt x="272" y="1629"/>
                      <a:pt x="316" y="1629"/>
                    </a:cubicBezTo>
                    <a:cubicBezTo>
                      <a:pt x="401" y="1629"/>
                      <a:pt x="490" y="1610"/>
                      <a:pt x="578" y="1580"/>
                    </a:cubicBezTo>
                    <a:cubicBezTo>
                      <a:pt x="845" y="1502"/>
                      <a:pt x="1112" y="1391"/>
                      <a:pt x="1357" y="1269"/>
                    </a:cubicBezTo>
                    <a:cubicBezTo>
                      <a:pt x="1434" y="1224"/>
                      <a:pt x="1513" y="1180"/>
                      <a:pt x="1590" y="1180"/>
                    </a:cubicBezTo>
                    <a:cubicBezTo>
                      <a:pt x="1691" y="1180"/>
                      <a:pt x="1780" y="1246"/>
                      <a:pt x="1879" y="1257"/>
                    </a:cubicBezTo>
                    <a:cubicBezTo>
                      <a:pt x="1899" y="1260"/>
                      <a:pt x="1919" y="1262"/>
                      <a:pt x="1938" y="1262"/>
                    </a:cubicBezTo>
                    <a:cubicBezTo>
                      <a:pt x="1985" y="1262"/>
                      <a:pt x="2032" y="1254"/>
                      <a:pt x="2079" y="1246"/>
                    </a:cubicBezTo>
                    <a:cubicBezTo>
                      <a:pt x="2136" y="1235"/>
                      <a:pt x="2202" y="1224"/>
                      <a:pt x="2269" y="1224"/>
                    </a:cubicBezTo>
                    <a:cubicBezTo>
                      <a:pt x="2369" y="1235"/>
                      <a:pt x="2458" y="1291"/>
                      <a:pt x="2547" y="1324"/>
                    </a:cubicBezTo>
                    <a:cubicBezTo>
                      <a:pt x="2612" y="1346"/>
                      <a:pt x="2679" y="1354"/>
                      <a:pt x="2746" y="1354"/>
                    </a:cubicBezTo>
                    <a:cubicBezTo>
                      <a:pt x="2885" y="1354"/>
                      <a:pt x="3027" y="1317"/>
                      <a:pt x="3169" y="1279"/>
                    </a:cubicBezTo>
                    <a:cubicBezTo>
                      <a:pt x="3137" y="824"/>
                      <a:pt x="3058" y="446"/>
                      <a:pt x="3058" y="446"/>
                    </a:cubicBezTo>
                    <a:lnTo>
                      <a:pt x="1946"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8"/>
              <p:cNvSpPr/>
              <p:nvPr/>
            </p:nvSpPr>
            <p:spPr>
              <a:xfrm>
                <a:off x="895640" y="1897619"/>
                <a:ext cx="107523" cy="125386"/>
              </a:xfrm>
              <a:custGeom>
                <a:avLst/>
                <a:gdLst/>
                <a:ahLst/>
                <a:cxnLst/>
                <a:rect l="l" t="t" r="r" b="b"/>
                <a:pathLst>
                  <a:path w="3082" h="3594" extrusionOk="0">
                    <a:moveTo>
                      <a:pt x="1906" y="0"/>
                    </a:moveTo>
                    <a:cubicBezTo>
                      <a:pt x="1826" y="0"/>
                      <a:pt x="1732" y="7"/>
                      <a:pt x="1636" y="12"/>
                    </a:cubicBezTo>
                    <a:lnTo>
                      <a:pt x="1357" y="12"/>
                    </a:lnTo>
                    <a:cubicBezTo>
                      <a:pt x="1113" y="12"/>
                      <a:pt x="801" y="201"/>
                      <a:pt x="524" y="490"/>
                    </a:cubicBezTo>
                    <a:cubicBezTo>
                      <a:pt x="257" y="768"/>
                      <a:pt x="45" y="1068"/>
                      <a:pt x="23" y="1513"/>
                    </a:cubicBezTo>
                    <a:cubicBezTo>
                      <a:pt x="0" y="1970"/>
                      <a:pt x="390" y="3215"/>
                      <a:pt x="390" y="3215"/>
                    </a:cubicBezTo>
                    <a:lnTo>
                      <a:pt x="1502" y="3593"/>
                    </a:lnTo>
                    <a:cubicBezTo>
                      <a:pt x="1502" y="3593"/>
                      <a:pt x="2269" y="3504"/>
                      <a:pt x="2670" y="2993"/>
                    </a:cubicBezTo>
                    <a:cubicBezTo>
                      <a:pt x="3070" y="2481"/>
                      <a:pt x="3037" y="1881"/>
                      <a:pt x="3059" y="1614"/>
                    </a:cubicBezTo>
                    <a:cubicBezTo>
                      <a:pt x="3082" y="1357"/>
                      <a:pt x="3082" y="1380"/>
                      <a:pt x="2993" y="1280"/>
                    </a:cubicBezTo>
                    <a:cubicBezTo>
                      <a:pt x="2914" y="1191"/>
                      <a:pt x="2692" y="1058"/>
                      <a:pt x="2558" y="890"/>
                    </a:cubicBezTo>
                    <a:cubicBezTo>
                      <a:pt x="2425" y="735"/>
                      <a:pt x="2269" y="679"/>
                      <a:pt x="2236" y="546"/>
                    </a:cubicBezTo>
                    <a:cubicBezTo>
                      <a:pt x="2203" y="423"/>
                      <a:pt x="2192" y="156"/>
                      <a:pt x="2125" y="57"/>
                    </a:cubicBezTo>
                    <a:cubicBezTo>
                      <a:pt x="2093" y="12"/>
                      <a:pt x="2012" y="0"/>
                      <a:pt x="1906"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8"/>
              <p:cNvSpPr/>
              <p:nvPr/>
            </p:nvSpPr>
            <p:spPr>
              <a:xfrm>
                <a:off x="898745" y="1967117"/>
                <a:ext cx="101313" cy="55890"/>
              </a:xfrm>
              <a:custGeom>
                <a:avLst/>
                <a:gdLst/>
                <a:ahLst/>
                <a:cxnLst/>
                <a:rect l="l" t="t" r="r" b="b"/>
                <a:pathLst>
                  <a:path w="2904" h="1602" extrusionOk="0">
                    <a:moveTo>
                      <a:pt x="133" y="1"/>
                    </a:moveTo>
                    <a:cubicBezTo>
                      <a:pt x="83" y="1"/>
                      <a:pt x="38" y="17"/>
                      <a:pt x="0" y="44"/>
                    </a:cubicBezTo>
                    <a:cubicBezTo>
                      <a:pt x="101" y="578"/>
                      <a:pt x="301" y="1223"/>
                      <a:pt x="301" y="1223"/>
                    </a:cubicBezTo>
                    <a:lnTo>
                      <a:pt x="1413" y="1601"/>
                    </a:lnTo>
                    <a:cubicBezTo>
                      <a:pt x="1413" y="1601"/>
                      <a:pt x="2180" y="1512"/>
                      <a:pt x="2581" y="1001"/>
                    </a:cubicBezTo>
                    <a:cubicBezTo>
                      <a:pt x="2770" y="756"/>
                      <a:pt x="2859" y="500"/>
                      <a:pt x="2904" y="267"/>
                    </a:cubicBezTo>
                    <a:cubicBezTo>
                      <a:pt x="2845" y="241"/>
                      <a:pt x="2780" y="229"/>
                      <a:pt x="2713" y="229"/>
                    </a:cubicBezTo>
                    <a:cubicBezTo>
                      <a:pt x="2691" y="229"/>
                      <a:pt x="2669" y="230"/>
                      <a:pt x="2647" y="233"/>
                    </a:cubicBezTo>
                    <a:cubicBezTo>
                      <a:pt x="2589" y="245"/>
                      <a:pt x="2524" y="260"/>
                      <a:pt x="2464" y="260"/>
                    </a:cubicBezTo>
                    <a:cubicBezTo>
                      <a:pt x="2411" y="260"/>
                      <a:pt x="2362" y="248"/>
                      <a:pt x="2325" y="211"/>
                    </a:cubicBezTo>
                    <a:cubicBezTo>
                      <a:pt x="2291" y="188"/>
                      <a:pt x="2281" y="144"/>
                      <a:pt x="2247" y="122"/>
                    </a:cubicBezTo>
                    <a:cubicBezTo>
                      <a:pt x="2219" y="94"/>
                      <a:pt x="2183" y="83"/>
                      <a:pt x="2146" y="83"/>
                    </a:cubicBezTo>
                    <a:cubicBezTo>
                      <a:pt x="2108" y="83"/>
                      <a:pt x="2069" y="94"/>
                      <a:pt x="2036" y="111"/>
                    </a:cubicBezTo>
                    <a:cubicBezTo>
                      <a:pt x="1958" y="144"/>
                      <a:pt x="1913" y="200"/>
                      <a:pt x="1847" y="245"/>
                    </a:cubicBezTo>
                    <a:cubicBezTo>
                      <a:pt x="1713" y="334"/>
                      <a:pt x="1569" y="356"/>
                      <a:pt x="1413" y="389"/>
                    </a:cubicBezTo>
                    <a:cubicBezTo>
                      <a:pt x="1354" y="398"/>
                      <a:pt x="1288" y="407"/>
                      <a:pt x="1223" y="407"/>
                    </a:cubicBezTo>
                    <a:cubicBezTo>
                      <a:pt x="1129" y="407"/>
                      <a:pt x="1039" y="388"/>
                      <a:pt x="979" y="322"/>
                    </a:cubicBezTo>
                    <a:cubicBezTo>
                      <a:pt x="924" y="255"/>
                      <a:pt x="890" y="156"/>
                      <a:pt x="813" y="133"/>
                    </a:cubicBezTo>
                    <a:cubicBezTo>
                      <a:pt x="805" y="132"/>
                      <a:pt x="798" y="131"/>
                      <a:pt x="790" y="131"/>
                    </a:cubicBezTo>
                    <a:cubicBezTo>
                      <a:pt x="744" y="131"/>
                      <a:pt x="705" y="160"/>
                      <a:pt x="657" y="188"/>
                    </a:cubicBezTo>
                    <a:cubicBezTo>
                      <a:pt x="612" y="222"/>
                      <a:pt x="568" y="245"/>
                      <a:pt x="512" y="245"/>
                    </a:cubicBezTo>
                    <a:cubicBezTo>
                      <a:pt x="423" y="233"/>
                      <a:pt x="378" y="133"/>
                      <a:pt x="312" y="67"/>
                    </a:cubicBezTo>
                    <a:cubicBezTo>
                      <a:pt x="248" y="20"/>
                      <a:pt x="188" y="1"/>
                      <a:pt x="13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8"/>
              <p:cNvSpPr/>
              <p:nvPr/>
            </p:nvSpPr>
            <p:spPr>
              <a:xfrm>
                <a:off x="906490" y="1911226"/>
                <a:ext cx="35376" cy="58995"/>
              </a:xfrm>
              <a:custGeom>
                <a:avLst/>
                <a:gdLst/>
                <a:ahLst/>
                <a:cxnLst/>
                <a:rect l="l" t="t" r="r" b="b"/>
                <a:pathLst>
                  <a:path w="1014" h="1691" extrusionOk="0">
                    <a:moveTo>
                      <a:pt x="1002" y="0"/>
                    </a:moveTo>
                    <a:cubicBezTo>
                      <a:pt x="735" y="122"/>
                      <a:pt x="512" y="334"/>
                      <a:pt x="346" y="579"/>
                    </a:cubicBezTo>
                    <a:cubicBezTo>
                      <a:pt x="179" y="823"/>
                      <a:pt x="79" y="1112"/>
                      <a:pt x="23" y="1412"/>
                    </a:cubicBezTo>
                    <a:cubicBezTo>
                      <a:pt x="12" y="1479"/>
                      <a:pt x="1" y="1546"/>
                      <a:pt x="1" y="1613"/>
                    </a:cubicBezTo>
                    <a:cubicBezTo>
                      <a:pt x="23" y="1624"/>
                      <a:pt x="57" y="1646"/>
                      <a:pt x="90" y="1669"/>
                    </a:cubicBezTo>
                    <a:lnTo>
                      <a:pt x="112" y="1691"/>
                    </a:lnTo>
                    <a:cubicBezTo>
                      <a:pt x="112" y="1602"/>
                      <a:pt x="112" y="1513"/>
                      <a:pt x="124" y="1424"/>
                    </a:cubicBezTo>
                    <a:cubicBezTo>
                      <a:pt x="156" y="1135"/>
                      <a:pt x="257" y="856"/>
                      <a:pt x="401" y="612"/>
                    </a:cubicBezTo>
                    <a:cubicBezTo>
                      <a:pt x="546" y="367"/>
                      <a:pt x="757" y="144"/>
                      <a:pt x="1013" y="11"/>
                    </a:cubicBezTo>
                    <a:lnTo>
                      <a:pt x="1002"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8"/>
              <p:cNvSpPr/>
              <p:nvPr/>
            </p:nvSpPr>
            <p:spPr>
              <a:xfrm>
                <a:off x="905722" y="1967466"/>
                <a:ext cx="8199" cy="34957"/>
              </a:xfrm>
              <a:custGeom>
                <a:avLst/>
                <a:gdLst/>
                <a:ahLst/>
                <a:cxnLst/>
                <a:rect l="l" t="t" r="r" b="b"/>
                <a:pathLst>
                  <a:path w="235" h="1002" extrusionOk="0">
                    <a:moveTo>
                      <a:pt x="23" y="1"/>
                    </a:moveTo>
                    <a:cubicBezTo>
                      <a:pt x="1" y="235"/>
                      <a:pt x="12" y="468"/>
                      <a:pt x="57" y="690"/>
                    </a:cubicBezTo>
                    <a:cubicBezTo>
                      <a:pt x="57" y="724"/>
                      <a:pt x="67" y="757"/>
                      <a:pt x="79" y="779"/>
                    </a:cubicBezTo>
                    <a:cubicBezTo>
                      <a:pt x="134" y="880"/>
                      <a:pt x="201" y="946"/>
                      <a:pt x="235" y="1002"/>
                    </a:cubicBezTo>
                    <a:cubicBezTo>
                      <a:pt x="212" y="890"/>
                      <a:pt x="190" y="779"/>
                      <a:pt x="178" y="668"/>
                    </a:cubicBezTo>
                    <a:cubicBezTo>
                      <a:pt x="146" y="468"/>
                      <a:pt x="123" y="267"/>
                      <a:pt x="134" y="79"/>
                    </a:cubicBezTo>
                    <a:lnTo>
                      <a:pt x="112" y="57"/>
                    </a:lnTo>
                    <a:cubicBezTo>
                      <a:pt x="79" y="34"/>
                      <a:pt x="45" y="12"/>
                      <a:pt x="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8"/>
              <p:cNvSpPr/>
              <p:nvPr/>
            </p:nvSpPr>
            <p:spPr>
              <a:xfrm>
                <a:off x="913468" y="2011320"/>
                <a:ext cx="5094" cy="9350"/>
              </a:xfrm>
              <a:custGeom>
                <a:avLst/>
                <a:gdLst/>
                <a:ahLst/>
                <a:cxnLst/>
                <a:rect l="l" t="t" r="r" b="b"/>
                <a:pathLst>
                  <a:path w="146" h="268" extrusionOk="0">
                    <a:moveTo>
                      <a:pt x="1" y="1"/>
                    </a:moveTo>
                    <a:lnTo>
                      <a:pt x="134" y="268"/>
                    </a:lnTo>
                    <a:lnTo>
                      <a:pt x="146" y="256"/>
                    </a:lnTo>
                    <a:cubicBezTo>
                      <a:pt x="124" y="179"/>
                      <a:pt x="101" y="112"/>
                      <a:pt x="79" y="34"/>
                    </a:cubicBezTo>
                    <a:lnTo>
                      <a:pt x="1" y="1"/>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8"/>
              <p:cNvSpPr/>
              <p:nvPr/>
            </p:nvSpPr>
            <p:spPr>
              <a:xfrm>
                <a:off x="912700" y="2005913"/>
                <a:ext cx="3559" cy="6594"/>
              </a:xfrm>
              <a:custGeom>
                <a:avLst/>
                <a:gdLst/>
                <a:ahLst/>
                <a:cxnLst/>
                <a:rect l="l" t="t" r="r" b="b"/>
                <a:pathLst>
                  <a:path w="102" h="189" extrusionOk="0">
                    <a:moveTo>
                      <a:pt x="57" y="0"/>
                    </a:moveTo>
                    <a:lnTo>
                      <a:pt x="1" y="77"/>
                    </a:lnTo>
                    <a:cubicBezTo>
                      <a:pt x="12" y="111"/>
                      <a:pt x="23" y="134"/>
                      <a:pt x="23" y="156"/>
                    </a:cubicBezTo>
                    <a:lnTo>
                      <a:pt x="101" y="189"/>
                    </a:lnTo>
                    <a:cubicBezTo>
                      <a:pt x="90" y="122"/>
                      <a:pt x="79" y="67"/>
                      <a:pt x="57"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8"/>
              <p:cNvSpPr/>
              <p:nvPr/>
            </p:nvSpPr>
            <p:spPr>
              <a:xfrm>
                <a:off x="923201" y="2014809"/>
                <a:ext cx="2372" cy="8582"/>
              </a:xfrm>
              <a:custGeom>
                <a:avLst/>
                <a:gdLst/>
                <a:ahLst/>
                <a:cxnLst/>
                <a:rect l="l" t="t" r="r" b="b"/>
                <a:pathLst>
                  <a:path w="68" h="246" extrusionOk="0">
                    <a:moveTo>
                      <a:pt x="0" y="0"/>
                    </a:moveTo>
                    <a:cubicBezTo>
                      <a:pt x="11" y="79"/>
                      <a:pt x="33" y="156"/>
                      <a:pt x="56" y="245"/>
                    </a:cubicBezTo>
                    <a:lnTo>
                      <a:pt x="67" y="245"/>
                    </a:lnTo>
                    <a:cubicBezTo>
                      <a:pt x="67" y="168"/>
                      <a:pt x="56" y="89"/>
                      <a:pt x="56" y="12"/>
                    </a:cubicBezTo>
                    <a:lnTo>
                      <a:pt x="0"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8"/>
              <p:cNvSpPr/>
              <p:nvPr/>
            </p:nvSpPr>
            <p:spPr>
              <a:xfrm>
                <a:off x="916224" y="1935647"/>
                <a:ext cx="18246" cy="40016"/>
              </a:xfrm>
              <a:custGeom>
                <a:avLst/>
                <a:gdLst/>
                <a:ahLst/>
                <a:cxnLst/>
                <a:rect l="l" t="t" r="r" b="b"/>
                <a:pathLst>
                  <a:path w="523" h="1147" extrusionOk="0">
                    <a:moveTo>
                      <a:pt x="523" y="1"/>
                    </a:moveTo>
                    <a:lnTo>
                      <a:pt x="523" y="1"/>
                    </a:lnTo>
                    <a:cubicBezTo>
                      <a:pt x="211" y="290"/>
                      <a:pt x="22" y="712"/>
                      <a:pt x="0" y="1147"/>
                    </a:cubicBezTo>
                    <a:lnTo>
                      <a:pt x="22" y="1147"/>
                    </a:lnTo>
                    <a:cubicBezTo>
                      <a:pt x="45" y="1147"/>
                      <a:pt x="55" y="1147"/>
                      <a:pt x="78" y="1135"/>
                    </a:cubicBezTo>
                    <a:cubicBezTo>
                      <a:pt x="78" y="724"/>
                      <a:pt x="245" y="312"/>
                      <a:pt x="523"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8"/>
              <p:cNvSpPr/>
              <p:nvPr/>
            </p:nvSpPr>
            <p:spPr>
              <a:xfrm>
                <a:off x="916224" y="1975211"/>
                <a:ext cx="8931" cy="40016"/>
              </a:xfrm>
              <a:custGeom>
                <a:avLst/>
                <a:gdLst/>
                <a:ahLst/>
                <a:cxnLst/>
                <a:rect l="l" t="t" r="r" b="b"/>
                <a:pathLst>
                  <a:path w="256" h="1147" extrusionOk="0">
                    <a:moveTo>
                      <a:pt x="78" y="1"/>
                    </a:moveTo>
                    <a:cubicBezTo>
                      <a:pt x="55" y="13"/>
                      <a:pt x="45" y="13"/>
                      <a:pt x="22" y="13"/>
                    </a:cubicBezTo>
                    <a:lnTo>
                      <a:pt x="0" y="13"/>
                    </a:lnTo>
                    <a:lnTo>
                      <a:pt x="0" y="68"/>
                    </a:lnTo>
                    <a:cubicBezTo>
                      <a:pt x="0" y="302"/>
                      <a:pt x="33" y="524"/>
                      <a:pt x="89" y="735"/>
                    </a:cubicBezTo>
                    <a:cubicBezTo>
                      <a:pt x="122" y="869"/>
                      <a:pt x="156" y="1002"/>
                      <a:pt x="200" y="1135"/>
                    </a:cubicBezTo>
                    <a:lnTo>
                      <a:pt x="256" y="1147"/>
                    </a:lnTo>
                    <a:cubicBezTo>
                      <a:pt x="233" y="1002"/>
                      <a:pt x="200" y="858"/>
                      <a:pt x="178" y="713"/>
                    </a:cubicBezTo>
                    <a:cubicBezTo>
                      <a:pt x="134" y="502"/>
                      <a:pt x="78" y="290"/>
                      <a:pt x="78" y="68"/>
                    </a:cubicBezTo>
                    <a:lnTo>
                      <a:pt x="78"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8"/>
              <p:cNvSpPr/>
              <p:nvPr/>
            </p:nvSpPr>
            <p:spPr>
              <a:xfrm>
                <a:off x="928993" y="2016763"/>
                <a:ext cx="2791" cy="7780"/>
              </a:xfrm>
              <a:custGeom>
                <a:avLst/>
                <a:gdLst/>
                <a:ahLst/>
                <a:cxnLst/>
                <a:rect l="l" t="t" r="r" b="b"/>
                <a:pathLst>
                  <a:path w="80" h="223" extrusionOk="0">
                    <a:moveTo>
                      <a:pt x="1" y="1"/>
                    </a:moveTo>
                    <a:cubicBezTo>
                      <a:pt x="12" y="67"/>
                      <a:pt x="23" y="145"/>
                      <a:pt x="12" y="223"/>
                    </a:cubicBezTo>
                    <a:lnTo>
                      <a:pt x="35" y="223"/>
                    </a:lnTo>
                    <a:cubicBezTo>
                      <a:pt x="57" y="156"/>
                      <a:pt x="68" y="89"/>
                      <a:pt x="79" y="23"/>
                    </a:cubicBezTo>
                    <a:lnTo>
                      <a:pt x="1" y="1"/>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8"/>
              <p:cNvSpPr/>
              <p:nvPr/>
            </p:nvSpPr>
            <p:spPr>
              <a:xfrm>
                <a:off x="930563" y="1934496"/>
                <a:ext cx="31469" cy="44272"/>
              </a:xfrm>
              <a:custGeom>
                <a:avLst/>
                <a:gdLst/>
                <a:ahLst/>
                <a:cxnLst/>
                <a:rect l="l" t="t" r="r" b="b"/>
                <a:pathLst>
                  <a:path w="902" h="1269" extrusionOk="0">
                    <a:moveTo>
                      <a:pt x="890" y="1"/>
                    </a:moveTo>
                    <a:cubicBezTo>
                      <a:pt x="734" y="179"/>
                      <a:pt x="568" y="357"/>
                      <a:pt x="412" y="534"/>
                    </a:cubicBezTo>
                    <a:cubicBezTo>
                      <a:pt x="257" y="723"/>
                      <a:pt x="112" y="913"/>
                      <a:pt x="0" y="1146"/>
                    </a:cubicBezTo>
                    <a:lnTo>
                      <a:pt x="0" y="1157"/>
                    </a:lnTo>
                    <a:lnTo>
                      <a:pt x="67" y="1257"/>
                    </a:lnTo>
                    <a:cubicBezTo>
                      <a:pt x="79" y="1257"/>
                      <a:pt x="79" y="1257"/>
                      <a:pt x="79" y="1269"/>
                    </a:cubicBezTo>
                    <a:cubicBezTo>
                      <a:pt x="89" y="1235"/>
                      <a:pt x="101" y="1212"/>
                      <a:pt x="112" y="1190"/>
                    </a:cubicBezTo>
                    <a:cubicBezTo>
                      <a:pt x="201" y="968"/>
                      <a:pt x="334" y="768"/>
                      <a:pt x="467" y="579"/>
                    </a:cubicBezTo>
                    <a:cubicBezTo>
                      <a:pt x="612" y="389"/>
                      <a:pt x="757" y="201"/>
                      <a:pt x="902"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8"/>
              <p:cNvSpPr/>
              <p:nvPr/>
            </p:nvSpPr>
            <p:spPr>
              <a:xfrm>
                <a:off x="924737" y="1974862"/>
                <a:ext cx="8582" cy="42702"/>
              </a:xfrm>
              <a:custGeom>
                <a:avLst/>
                <a:gdLst/>
                <a:ahLst/>
                <a:cxnLst/>
                <a:rect l="l" t="t" r="r" b="b"/>
                <a:pathLst>
                  <a:path w="246" h="1224" extrusionOk="0">
                    <a:moveTo>
                      <a:pt x="167" y="0"/>
                    </a:moveTo>
                    <a:cubicBezTo>
                      <a:pt x="112" y="100"/>
                      <a:pt x="68" y="211"/>
                      <a:pt x="45" y="334"/>
                    </a:cubicBezTo>
                    <a:cubicBezTo>
                      <a:pt x="12" y="456"/>
                      <a:pt x="1" y="589"/>
                      <a:pt x="23" y="712"/>
                    </a:cubicBezTo>
                    <a:cubicBezTo>
                      <a:pt x="45" y="890"/>
                      <a:pt x="101" y="1046"/>
                      <a:pt x="123" y="1202"/>
                    </a:cubicBezTo>
                    <a:lnTo>
                      <a:pt x="201" y="1224"/>
                    </a:lnTo>
                    <a:lnTo>
                      <a:pt x="201" y="1056"/>
                    </a:lnTo>
                    <a:cubicBezTo>
                      <a:pt x="190" y="935"/>
                      <a:pt x="167" y="812"/>
                      <a:pt x="167" y="701"/>
                    </a:cubicBezTo>
                    <a:cubicBezTo>
                      <a:pt x="157" y="500"/>
                      <a:pt x="179" y="300"/>
                      <a:pt x="246" y="112"/>
                    </a:cubicBezTo>
                    <a:cubicBezTo>
                      <a:pt x="246" y="100"/>
                      <a:pt x="246" y="100"/>
                      <a:pt x="234" y="100"/>
                    </a:cubicBezTo>
                    <a:lnTo>
                      <a:pt x="167"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8"/>
              <p:cNvSpPr/>
              <p:nvPr/>
            </p:nvSpPr>
            <p:spPr>
              <a:xfrm>
                <a:off x="934052" y="2019100"/>
                <a:ext cx="3524" cy="5442"/>
              </a:xfrm>
              <a:custGeom>
                <a:avLst/>
                <a:gdLst/>
                <a:ahLst/>
                <a:cxnLst/>
                <a:rect l="l" t="t" r="r" b="b"/>
                <a:pathLst>
                  <a:path w="101" h="156" extrusionOk="0">
                    <a:moveTo>
                      <a:pt x="56" y="0"/>
                    </a:moveTo>
                    <a:cubicBezTo>
                      <a:pt x="45" y="45"/>
                      <a:pt x="23" y="100"/>
                      <a:pt x="1" y="144"/>
                    </a:cubicBezTo>
                    <a:lnTo>
                      <a:pt x="1" y="156"/>
                    </a:lnTo>
                    <a:cubicBezTo>
                      <a:pt x="45" y="111"/>
                      <a:pt x="78" y="67"/>
                      <a:pt x="101" y="11"/>
                    </a:cubicBezTo>
                    <a:lnTo>
                      <a:pt x="56" y="0"/>
                    </a:lnTo>
                    <a:close/>
                  </a:path>
                </a:pathLst>
              </a:custGeom>
              <a:solidFill>
                <a:srgbClr val="9A9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8"/>
              <p:cNvSpPr/>
              <p:nvPr/>
            </p:nvSpPr>
            <p:spPr>
              <a:xfrm>
                <a:off x="949577" y="1960488"/>
                <a:ext cx="19816" cy="19851"/>
              </a:xfrm>
              <a:custGeom>
                <a:avLst/>
                <a:gdLst/>
                <a:ahLst/>
                <a:cxnLst/>
                <a:rect l="l" t="t" r="r" b="b"/>
                <a:pathLst>
                  <a:path w="568" h="569" extrusionOk="0">
                    <a:moveTo>
                      <a:pt x="568" y="0"/>
                    </a:moveTo>
                    <a:cubicBezTo>
                      <a:pt x="423" y="101"/>
                      <a:pt x="290" y="223"/>
                      <a:pt x="167" y="356"/>
                    </a:cubicBezTo>
                    <a:cubicBezTo>
                      <a:pt x="112" y="423"/>
                      <a:pt x="45" y="501"/>
                      <a:pt x="1" y="568"/>
                    </a:cubicBezTo>
                    <a:cubicBezTo>
                      <a:pt x="23" y="568"/>
                      <a:pt x="56" y="556"/>
                      <a:pt x="78" y="556"/>
                    </a:cubicBezTo>
                    <a:cubicBezTo>
                      <a:pt x="212" y="346"/>
                      <a:pt x="379" y="168"/>
                      <a:pt x="568" y="12"/>
                    </a:cubicBezTo>
                    <a:lnTo>
                      <a:pt x="568"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8"/>
              <p:cNvSpPr/>
              <p:nvPr/>
            </p:nvSpPr>
            <p:spPr>
              <a:xfrm>
                <a:off x="936006" y="1979886"/>
                <a:ext cx="16327" cy="39597"/>
              </a:xfrm>
              <a:custGeom>
                <a:avLst/>
                <a:gdLst/>
                <a:ahLst/>
                <a:cxnLst/>
                <a:rect l="l" t="t" r="r" b="b"/>
                <a:pathLst>
                  <a:path w="468" h="1135" extrusionOk="0">
                    <a:moveTo>
                      <a:pt x="467" y="0"/>
                    </a:moveTo>
                    <a:cubicBezTo>
                      <a:pt x="445" y="0"/>
                      <a:pt x="412" y="12"/>
                      <a:pt x="390" y="12"/>
                    </a:cubicBezTo>
                    <a:cubicBezTo>
                      <a:pt x="334" y="89"/>
                      <a:pt x="289" y="168"/>
                      <a:pt x="245" y="245"/>
                    </a:cubicBezTo>
                    <a:cubicBezTo>
                      <a:pt x="156" y="412"/>
                      <a:pt x="101" y="590"/>
                      <a:pt x="78" y="768"/>
                    </a:cubicBezTo>
                    <a:cubicBezTo>
                      <a:pt x="56" y="890"/>
                      <a:pt x="34" y="1001"/>
                      <a:pt x="0" y="1124"/>
                    </a:cubicBezTo>
                    <a:lnTo>
                      <a:pt x="45" y="1135"/>
                    </a:lnTo>
                    <a:cubicBezTo>
                      <a:pt x="101" y="1024"/>
                      <a:pt x="134" y="902"/>
                      <a:pt x="167" y="779"/>
                    </a:cubicBezTo>
                    <a:cubicBezTo>
                      <a:pt x="200" y="613"/>
                      <a:pt x="234" y="445"/>
                      <a:pt x="311" y="279"/>
                    </a:cubicBezTo>
                    <a:cubicBezTo>
                      <a:pt x="356" y="178"/>
                      <a:pt x="412" y="89"/>
                      <a:pt x="467"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8"/>
              <p:cNvSpPr/>
              <p:nvPr/>
            </p:nvSpPr>
            <p:spPr>
              <a:xfrm>
                <a:off x="938308" y="2019868"/>
                <a:ext cx="5094" cy="6629"/>
              </a:xfrm>
              <a:custGeom>
                <a:avLst/>
                <a:gdLst/>
                <a:ahLst/>
                <a:cxnLst/>
                <a:rect l="l" t="t" r="r" b="b"/>
                <a:pathLst>
                  <a:path w="146" h="190" extrusionOk="0">
                    <a:moveTo>
                      <a:pt x="1" y="0"/>
                    </a:moveTo>
                    <a:lnTo>
                      <a:pt x="1" y="89"/>
                    </a:lnTo>
                    <a:lnTo>
                      <a:pt x="35" y="56"/>
                    </a:lnTo>
                    <a:lnTo>
                      <a:pt x="35" y="56"/>
                    </a:lnTo>
                    <a:cubicBezTo>
                      <a:pt x="23" y="78"/>
                      <a:pt x="12" y="100"/>
                      <a:pt x="12" y="122"/>
                    </a:cubicBezTo>
                    <a:lnTo>
                      <a:pt x="12" y="189"/>
                    </a:lnTo>
                    <a:lnTo>
                      <a:pt x="146" y="45"/>
                    </a:lnTo>
                    <a:lnTo>
                      <a:pt x="1" y="0"/>
                    </a:lnTo>
                    <a:close/>
                  </a:path>
                </a:pathLst>
              </a:custGeom>
              <a:solidFill>
                <a:srgbClr val="B3B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8"/>
              <p:cNvSpPr/>
              <p:nvPr/>
            </p:nvSpPr>
            <p:spPr>
              <a:xfrm>
                <a:off x="935203" y="2019868"/>
                <a:ext cx="3559" cy="7780"/>
              </a:xfrm>
              <a:custGeom>
                <a:avLst/>
                <a:gdLst/>
                <a:ahLst/>
                <a:cxnLst/>
                <a:rect l="l" t="t" r="r" b="b"/>
                <a:pathLst>
                  <a:path w="102" h="223" extrusionOk="0">
                    <a:moveTo>
                      <a:pt x="90" y="0"/>
                    </a:moveTo>
                    <a:cubicBezTo>
                      <a:pt x="68" y="56"/>
                      <a:pt x="35" y="100"/>
                      <a:pt x="1" y="156"/>
                    </a:cubicBezTo>
                    <a:lnTo>
                      <a:pt x="1" y="167"/>
                    </a:lnTo>
                    <a:cubicBezTo>
                      <a:pt x="35" y="145"/>
                      <a:pt x="68" y="112"/>
                      <a:pt x="90" y="89"/>
                    </a:cubicBezTo>
                    <a:lnTo>
                      <a:pt x="90" y="0"/>
                    </a:lnTo>
                    <a:close/>
                    <a:moveTo>
                      <a:pt x="101" y="122"/>
                    </a:moveTo>
                    <a:cubicBezTo>
                      <a:pt x="79" y="156"/>
                      <a:pt x="68" y="178"/>
                      <a:pt x="57" y="211"/>
                    </a:cubicBezTo>
                    <a:lnTo>
                      <a:pt x="68" y="223"/>
                    </a:lnTo>
                    <a:lnTo>
                      <a:pt x="101" y="189"/>
                    </a:lnTo>
                    <a:lnTo>
                      <a:pt x="101" y="122"/>
                    </a:lnTo>
                    <a:close/>
                  </a:path>
                </a:pathLst>
              </a:custGeom>
              <a:solidFill>
                <a:srgbClr val="9A9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8"/>
              <p:cNvSpPr/>
              <p:nvPr/>
            </p:nvSpPr>
            <p:spPr>
              <a:xfrm>
                <a:off x="981395" y="1968233"/>
                <a:ext cx="3140" cy="7815"/>
              </a:xfrm>
              <a:custGeom>
                <a:avLst/>
                <a:gdLst/>
                <a:ahLst/>
                <a:cxnLst/>
                <a:rect l="l" t="t" r="r" b="b"/>
                <a:pathLst>
                  <a:path w="90" h="224" extrusionOk="0">
                    <a:moveTo>
                      <a:pt x="78" y="1"/>
                    </a:moveTo>
                    <a:cubicBezTo>
                      <a:pt x="68" y="79"/>
                      <a:pt x="34" y="146"/>
                      <a:pt x="1" y="213"/>
                    </a:cubicBezTo>
                    <a:cubicBezTo>
                      <a:pt x="11" y="223"/>
                      <a:pt x="23" y="223"/>
                      <a:pt x="34" y="223"/>
                    </a:cubicBezTo>
                    <a:cubicBezTo>
                      <a:pt x="68" y="156"/>
                      <a:pt x="90" y="79"/>
                      <a:pt x="9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8"/>
              <p:cNvSpPr/>
              <p:nvPr/>
            </p:nvSpPr>
            <p:spPr>
              <a:xfrm>
                <a:off x="938308" y="1975629"/>
                <a:ext cx="44272" cy="45807"/>
              </a:xfrm>
              <a:custGeom>
                <a:avLst/>
                <a:gdLst/>
                <a:ahLst/>
                <a:cxnLst/>
                <a:rect l="l" t="t" r="r" b="b"/>
                <a:pathLst>
                  <a:path w="1269" h="1313" extrusionOk="0">
                    <a:moveTo>
                      <a:pt x="1236" y="1"/>
                    </a:moveTo>
                    <a:cubicBezTo>
                      <a:pt x="1191" y="100"/>
                      <a:pt x="1125" y="179"/>
                      <a:pt x="1058" y="256"/>
                    </a:cubicBezTo>
                    <a:cubicBezTo>
                      <a:pt x="947" y="401"/>
                      <a:pt x="802" y="512"/>
                      <a:pt x="668" y="634"/>
                    </a:cubicBezTo>
                    <a:cubicBezTo>
                      <a:pt x="524" y="745"/>
                      <a:pt x="368" y="857"/>
                      <a:pt x="257" y="1012"/>
                    </a:cubicBezTo>
                    <a:cubicBezTo>
                      <a:pt x="245" y="1024"/>
                      <a:pt x="223" y="1046"/>
                      <a:pt x="213" y="1068"/>
                    </a:cubicBezTo>
                    <a:cubicBezTo>
                      <a:pt x="245" y="990"/>
                      <a:pt x="268" y="913"/>
                      <a:pt x="279" y="846"/>
                    </a:cubicBezTo>
                    <a:cubicBezTo>
                      <a:pt x="312" y="723"/>
                      <a:pt x="334" y="612"/>
                      <a:pt x="390" y="523"/>
                    </a:cubicBezTo>
                    <a:cubicBezTo>
                      <a:pt x="446" y="423"/>
                      <a:pt x="524" y="334"/>
                      <a:pt x="635" y="300"/>
                    </a:cubicBezTo>
                    <a:lnTo>
                      <a:pt x="635" y="300"/>
                    </a:lnTo>
                    <a:cubicBezTo>
                      <a:pt x="512" y="312"/>
                      <a:pt x="413" y="401"/>
                      <a:pt x="346" y="501"/>
                    </a:cubicBezTo>
                    <a:cubicBezTo>
                      <a:pt x="279" y="601"/>
                      <a:pt x="245" y="712"/>
                      <a:pt x="213" y="824"/>
                    </a:cubicBezTo>
                    <a:cubicBezTo>
                      <a:pt x="179" y="935"/>
                      <a:pt x="124" y="1034"/>
                      <a:pt x="79" y="1135"/>
                    </a:cubicBezTo>
                    <a:cubicBezTo>
                      <a:pt x="57" y="1180"/>
                      <a:pt x="35" y="1224"/>
                      <a:pt x="1" y="1268"/>
                    </a:cubicBezTo>
                    <a:lnTo>
                      <a:pt x="146" y="1313"/>
                    </a:lnTo>
                    <a:lnTo>
                      <a:pt x="357" y="1101"/>
                    </a:lnTo>
                    <a:cubicBezTo>
                      <a:pt x="479" y="968"/>
                      <a:pt x="601" y="834"/>
                      <a:pt x="735" y="712"/>
                    </a:cubicBezTo>
                    <a:cubicBezTo>
                      <a:pt x="868" y="590"/>
                      <a:pt x="1002" y="456"/>
                      <a:pt x="1113" y="300"/>
                    </a:cubicBezTo>
                    <a:cubicBezTo>
                      <a:pt x="1180" y="211"/>
                      <a:pt x="1236" y="112"/>
                      <a:pt x="1269" y="11"/>
                    </a:cubicBezTo>
                    <a:cubicBezTo>
                      <a:pt x="1258" y="11"/>
                      <a:pt x="1246" y="11"/>
                      <a:pt x="1236"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8"/>
              <p:cNvSpPr/>
              <p:nvPr/>
            </p:nvSpPr>
            <p:spPr>
              <a:xfrm>
                <a:off x="776112" y="1868069"/>
                <a:ext cx="139724" cy="165018"/>
              </a:xfrm>
              <a:custGeom>
                <a:avLst/>
                <a:gdLst/>
                <a:ahLst/>
                <a:cxnLst/>
                <a:rect l="l" t="t" r="r" b="b"/>
                <a:pathLst>
                  <a:path w="4005" h="4730" extrusionOk="0">
                    <a:moveTo>
                      <a:pt x="1553" y="0"/>
                    </a:moveTo>
                    <a:cubicBezTo>
                      <a:pt x="1540" y="0"/>
                      <a:pt x="1527" y="1"/>
                      <a:pt x="1513" y="2"/>
                    </a:cubicBezTo>
                    <a:cubicBezTo>
                      <a:pt x="1313" y="25"/>
                      <a:pt x="1080" y="425"/>
                      <a:pt x="868" y="503"/>
                    </a:cubicBezTo>
                    <a:cubicBezTo>
                      <a:pt x="668" y="570"/>
                      <a:pt x="512" y="614"/>
                      <a:pt x="257" y="848"/>
                    </a:cubicBezTo>
                    <a:cubicBezTo>
                      <a:pt x="1" y="1070"/>
                      <a:pt x="1" y="1415"/>
                      <a:pt x="168" y="1849"/>
                    </a:cubicBezTo>
                    <a:cubicBezTo>
                      <a:pt x="334" y="2271"/>
                      <a:pt x="646" y="2894"/>
                      <a:pt x="1135" y="3450"/>
                    </a:cubicBezTo>
                    <a:cubicBezTo>
                      <a:pt x="1625" y="4006"/>
                      <a:pt x="2292" y="4362"/>
                      <a:pt x="2581" y="4463"/>
                    </a:cubicBezTo>
                    <a:lnTo>
                      <a:pt x="3382" y="4730"/>
                    </a:lnTo>
                    <a:lnTo>
                      <a:pt x="4005" y="3917"/>
                    </a:lnTo>
                    <a:cubicBezTo>
                      <a:pt x="4005" y="3917"/>
                      <a:pt x="3438" y="3239"/>
                      <a:pt x="3248" y="2649"/>
                    </a:cubicBezTo>
                    <a:cubicBezTo>
                      <a:pt x="3060" y="2049"/>
                      <a:pt x="2915" y="1871"/>
                      <a:pt x="2892" y="1559"/>
                    </a:cubicBezTo>
                    <a:cubicBezTo>
                      <a:pt x="2870" y="1248"/>
                      <a:pt x="2848" y="748"/>
                      <a:pt x="2737" y="637"/>
                    </a:cubicBezTo>
                    <a:cubicBezTo>
                      <a:pt x="2637" y="525"/>
                      <a:pt x="2181" y="459"/>
                      <a:pt x="1992" y="291"/>
                    </a:cubicBezTo>
                    <a:cubicBezTo>
                      <a:pt x="1815" y="146"/>
                      <a:pt x="1736" y="0"/>
                      <a:pt x="1553"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8"/>
              <p:cNvSpPr/>
              <p:nvPr/>
            </p:nvSpPr>
            <p:spPr>
              <a:xfrm>
                <a:off x="789718" y="1949254"/>
                <a:ext cx="126118" cy="83835"/>
              </a:xfrm>
              <a:custGeom>
                <a:avLst/>
                <a:gdLst/>
                <a:ahLst/>
                <a:cxnLst/>
                <a:rect l="l" t="t" r="r" b="b"/>
                <a:pathLst>
                  <a:path w="3615" h="2403" extrusionOk="0">
                    <a:moveTo>
                      <a:pt x="0" y="0"/>
                    </a:moveTo>
                    <a:cubicBezTo>
                      <a:pt x="178" y="356"/>
                      <a:pt x="423" y="745"/>
                      <a:pt x="745" y="1123"/>
                    </a:cubicBezTo>
                    <a:cubicBezTo>
                      <a:pt x="1235" y="1679"/>
                      <a:pt x="1902" y="2035"/>
                      <a:pt x="2191" y="2136"/>
                    </a:cubicBezTo>
                    <a:lnTo>
                      <a:pt x="2992" y="2403"/>
                    </a:lnTo>
                    <a:lnTo>
                      <a:pt x="3615" y="1590"/>
                    </a:lnTo>
                    <a:cubicBezTo>
                      <a:pt x="3615" y="1590"/>
                      <a:pt x="3348" y="1268"/>
                      <a:pt x="3125" y="890"/>
                    </a:cubicBezTo>
                    <a:cubicBezTo>
                      <a:pt x="3106" y="887"/>
                      <a:pt x="3087" y="886"/>
                      <a:pt x="3069" y="886"/>
                    </a:cubicBezTo>
                    <a:cubicBezTo>
                      <a:pt x="3015" y="886"/>
                      <a:pt x="2967" y="898"/>
                      <a:pt x="2925" y="923"/>
                    </a:cubicBezTo>
                    <a:cubicBezTo>
                      <a:pt x="2858" y="957"/>
                      <a:pt x="2792" y="1012"/>
                      <a:pt x="2725" y="1023"/>
                    </a:cubicBezTo>
                    <a:cubicBezTo>
                      <a:pt x="2718" y="1024"/>
                      <a:pt x="2711" y="1025"/>
                      <a:pt x="2704" y="1025"/>
                    </a:cubicBezTo>
                    <a:cubicBezTo>
                      <a:pt x="2612" y="1025"/>
                      <a:pt x="2530" y="963"/>
                      <a:pt x="2447" y="912"/>
                    </a:cubicBezTo>
                    <a:cubicBezTo>
                      <a:pt x="2344" y="856"/>
                      <a:pt x="2217" y="831"/>
                      <a:pt x="2100" y="831"/>
                    </a:cubicBezTo>
                    <a:cubicBezTo>
                      <a:pt x="2078" y="831"/>
                      <a:pt x="2056" y="832"/>
                      <a:pt x="2035" y="834"/>
                    </a:cubicBezTo>
                    <a:cubicBezTo>
                      <a:pt x="1958" y="846"/>
                      <a:pt x="1913" y="901"/>
                      <a:pt x="1880" y="957"/>
                    </a:cubicBezTo>
                    <a:lnTo>
                      <a:pt x="1857" y="979"/>
                    </a:lnTo>
                    <a:cubicBezTo>
                      <a:pt x="1834" y="982"/>
                      <a:pt x="1810" y="983"/>
                      <a:pt x="1786" y="983"/>
                    </a:cubicBezTo>
                    <a:cubicBezTo>
                      <a:pt x="1295" y="983"/>
                      <a:pt x="778" y="463"/>
                      <a:pt x="312" y="156"/>
                    </a:cubicBezTo>
                    <a:cubicBezTo>
                      <a:pt x="223" y="100"/>
                      <a:pt x="134" y="45"/>
                      <a:pt x="33" y="11"/>
                    </a:cubicBezTo>
                    <a:cubicBezTo>
                      <a:pt x="23" y="0"/>
                      <a:pt x="11" y="0"/>
                      <a:pt x="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8"/>
              <p:cNvSpPr/>
              <p:nvPr/>
            </p:nvSpPr>
            <p:spPr>
              <a:xfrm>
                <a:off x="823874" y="1922076"/>
                <a:ext cx="31852" cy="61332"/>
              </a:xfrm>
              <a:custGeom>
                <a:avLst/>
                <a:gdLst/>
                <a:ahLst/>
                <a:cxnLst/>
                <a:rect l="l" t="t" r="r" b="b"/>
                <a:pathLst>
                  <a:path w="913" h="1758" extrusionOk="0">
                    <a:moveTo>
                      <a:pt x="11" y="1"/>
                    </a:moveTo>
                    <a:lnTo>
                      <a:pt x="0" y="11"/>
                    </a:lnTo>
                    <a:cubicBezTo>
                      <a:pt x="100" y="123"/>
                      <a:pt x="167" y="268"/>
                      <a:pt x="200" y="423"/>
                    </a:cubicBezTo>
                    <a:cubicBezTo>
                      <a:pt x="245" y="567"/>
                      <a:pt x="256" y="723"/>
                      <a:pt x="300" y="879"/>
                    </a:cubicBezTo>
                    <a:cubicBezTo>
                      <a:pt x="378" y="1190"/>
                      <a:pt x="545" y="1469"/>
                      <a:pt x="734" y="1724"/>
                    </a:cubicBezTo>
                    <a:cubicBezTo>
                      <a:pt x="745" y="1736"/>
                      <a:pt x="745" y="1746"/>
                      <a:pt x="756" y="1758"/>
                    </a:cubicBezTo>
                    <a:lnTo>
                      <a:pt x="878" y="1758"/>
                    </a:lnTo>
                    <a:lnTo>
                      <a:pt x="901" y="1736"/>
                    </a:lnTo>
                    <a:cubicBezTo>
                      <a:pt x="901" y="1736"/>
                      <a:pt x="901" y="1724"/>
                      <a:pt x="912" y="1714"/>
                    </a:cubicBezTo>
                    <a:cubicBezTo>
                      <a:pt x="890" y="1691"/>
                      <a:pt x="868" y="1657"/>
                      <a:pt x="845" y="1635"/>
                    </a:cubicBezTo>
                    <a:cubicBezTo>
                      <a:pt x="656" y="1402"/>
                      <a:pt x="478" y="1146"/>
                      <a:pt x="389" y="857"/>
                    </a:cubicBezTo>
                    <a:cubicBezTo>
                      <a:pt x="334" y="713"/>
                      <a:pt x="300" y="557"/>
                      <a:pt x="256" y="401"/>
                    </a:cubicBezTo>
                    <a:cubicBezTo>
                      <a:pt x="200" y="256"/>
                      <a:pt x="122" y="112"/>
                      <a:pt x="1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8"/>
              <p:cNvSpPr/>
              <p:nvPr/>
            </p:nvSpPr>
            <p:spPr>
              <a:xfrm>
                <a:off x="850250" y="1981840"/>
                <a:ext cx="48529" cy="43854"/>
              </a:xfrm>
              <a:custGeom>
                <a:avLst/>
                <a:gdLst/>
                <a:ahLst/>
                <a:cxnLst/>
                <a:rect l="l" t="t" r="r" b="b"/>
                <a:pathLst>
                  <a:path w="1391" h="1257" extrusionOk="0">
                    <a:moveTo>
                      <a:pt x="156" y="1"/>
                    </a:moveTo>
                    <a:cubicBezTo>
                      <a:pt x="145" y="11"/>
                      <a:pt x="145" y="23"/>
                      <a:pt x="145" y="23"/>
                    </a:cubicBezTo>
                    <a:lnTo>
                      <a:pt x="122" y="45"/>
                    </a:lnTo>
                    <a:lnTo>
                      <a:pt x="0" y="45"/>
                    </a:lnTo>
                    <a:cubicBezTo>
                      <a:pt x="178" y="290"/>
                      <a:pt x="367" y="534"/>
                      <a:pt x="590" y="735"/>
                    </a:cubicBezTo>
                    <a:cubicBezTo>
                      <a:pt x="824" y="945"/>
                      <a:pt x="1090" y="1146"/>
                      <a:pt x="1380" y="1257"/>
                    </a:cubicBezTo>
                    <a:lnTo>
                      <a:pt x="1390" y="1246"/>
                    </a:lnTo>
                    <a:cubicBezTo>
                      <a:pt x="1146" y="1046"/>
                      <a:pt x="923" y="834"/>
                      <a:pt x="712" y="612"/>
                    </a:cubicBezTo>
                    <a:cubicBezTo>
                      <a:pt x="534" y="412"/>
                      <a:pt x="334" y="211"/>
                      <a:pt x="156"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8"/>
              <p:cNvSpPr/>
              <p:nvPr/>
            </p:nvSpPr>
            <p:spPr>
              <a:xfrm>
                <a:off x="849482" y="1930205"/>
                <a:ext cx="27177" cy="52052"/>
              </a:xfrm>
              <a:custGeom>
                <a:avLst/>
                <a:gdLst/>
                <a:ahLst/>
                <a:cxnLst/>
                <a:rect l="l" t="t" r="r" b="b"/>
                <a:pathLst>
                  <a:path w="779" h="1492" extrusionOk="0">
                    <a:moveTo>
                      <a:pt x="0" y="1"/>
                    </a:moveTo>
                    <a:cubicBezTo>
                      <a:pt x="78" y="235"/>
                      <a:pt x="156" y="468"/>
                      <a:pt x="245" y="702"/>
                    </a:cubicBezTo>
                    <a:cubicBezTo>
                      <a:pt x="334" y="935"/>
                      <a:pt x="434" y="1158"/>
                      <a:pt x="556" y="1369"/>
                    </a:cubicBezTo>
                    <a:cubicBezTo>
                      <a:pt x="567" y="1380"/>
                      <a:pt x="567" y="1392"/>
                      <a:pt x="567" y="1402"/>
                    </a:cubicBezTo>
                    <a:cubicBezTo>
                      <a:pt x="634" y="1414"/>
                      <a:pt x="678" y="1436"/>
                      <a:pt x="734" y="1458"/>
                    </a:cubicBezTo>
                    <a:cubicBezTo>
                      <a:pt x="745" y="1469"/>
                      <a:pt x="757" y="1481"/>
                      <a:pt x="779" y="1491"/>
                    </a:cubicBezTo>
                    <a:cubicBezTo>
                      <a:pt x="734" y="1436"/>
                      <a:pt x="690" y="1369"/>
                      <a:pt x="656" y="1313"/>
                    </a:cubicBezTo>
                    <a:cubicBezTo>
                      <a:pt x="523" y="1113"/>
                      <a:pt x="411" y="891"/>
                      <a:pt x="312" y="668"/>
                    </a:cubicBezTo>
                    <a:cubicBezTo>
                      <a:pt x="211" y="457"/>
                      <a:pt x="111" y="223"/>
                      <a:pt x="22"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8"/>
              <p:cNvSpPr/>
              <p:nvPr/>
            </p:nvSpPr>
            <p:spPr>
              <a:xfrm>
                <a:off x="869264" y="1979118"/>
                <a:ext cx="36492" cy="34957"/>
              </a:xfrm>
              <a:custGeom>
                <a:avLst/>
                <a:gdLst/>
                <a:ahLst/>
                <a:cxnLst/>
                <a:rect l="l" t="t" r="r" b="b"/>
                <a:pathLst>
                  <a:path w="1046" h="1002" extrusionOk="0">
                    <a:moveTo>
                      <a:pt x="0" y="0"/>
                    </a:moveTo>
                    <a:lnTo>
                      <a:pt x="0" y="0"/>
                    </a:lnTo>
                    <a:cubicBezTo>
                      <a:pt x="123" y="200"/>
                      <a:pt x="256" y="412"/>
                      <a:pt x="423" y="579"/>
                    </a:cubicBezTo>
                    <a:cubicBezTo>
                      <a:pt x="601" y="757"/>
                      <a:pt x="812" y="912"/>
                      <a:pt x="1046" y="1001"/>
                    </a:cubicBezTo>
                    <a:lnTo>
                      <a:pt x="1046" y="991"/>
                    </a:lnTo>
                    <a:cubicBezTo>
                      <a:pt x="857" y="835"/>
                      <a:pt x="690" y="668"/>
                      <a:pt x="523" y="479"/>
                    </a:cubicBezTo>
                    <a:cubicBezTo>
                      <a:pt x="423" y="356"/>
                      <a:pt x="311" y="223"/>
                      <a:pt x="212" y="89"/>
                    </a:cubicBezTo>
                    <a:cubicBezTo>
                      <a:pt x="190" y="79"/>
                      <a:pt x="178" y="67"/>
                      <a:pt x="167" y="56"/>
                    </a:cubicBezTo>
                    <a:cubicBezTo>
                      <a:pt x="111" y="34"/>
                      <a:pt x="67" y="12"/>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8"/>
              <p:cNvSpPr/>
              <p:nvPr/>
            </p:nvSpPr>
            <p:spPr>
              <a:xfrm>
                <a:off x="861484" y="1924797"/>
                <a:ext cx="29166" cy="59413"/>
              </a:xfrm>
              <a:custGeom>
                <a:avLst/>
                <a:gdLst/>
                <a:ahLst/>
                <a:cxnLst/>
                <a:rect l="l" t="t" r="r" b="b"/>
                <a:pathLst>
                  <a:path w="836" h="1703" extrusionOk="0">
                    <a:moveTo>
                      <a:pt x="1" y="0"/>
                    </a:moveTo>
                    <a:cubicBezTo>
                      <a:pt x="101" y="212"/>
                      <a:pt x="168" y="434"/>
                      <a:pt x="245" y="657"/>
                    </a:cubicBezTo>
                    <a:cubicBezTo>
                      <a:pt x="312" y="868"/>
                      <a:pt x="401" y="1090"/>
                      <a:pt x="502" y="1302"/>
                    </a:cubicBezTo>
                    <a:cubicBezTo>
                      <a:pt x="568" y="1435"/>
                      <a:pt x="646" y="1569"/>
                      <a:pt x="735" y="1702"/>
                    </a:cubicBezTo>
                    <a:lnTo>
                      <a:pt x="835" y="1636"/>
                    </a:lnTo>
                    <a:cubicBezTo>
                      <a:pt x="746" y="1513"/>
                      <a:pt x="657" y="1391"/>
                      <a:pt x="591" y="1257"/>
                    </a:cubicBezTo>
                    <a:cubicBezTo>
                      <a:pt x="468" y="1057"/>
                      <a:pt x="379" y="845"/>
                      <a:pt x="301" y="635"/>
                    </a:cubicBezTo>
                    <a:cubicBezTo>
                      <a:pt x="212" y="423"/>
                      <a:pt x="123" y="200"/>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8"/>
              <p:cNvSpPr/>
              <p:nvPr/>
            </p:nvSpPr>
            <p:spPr>
              <a:xfrm>
                <a:off x="887092" y="1981840"/>
                <a:ext cx="23305" cy="25642"/>
              </a:xfrm>
              <a:custGeom>
                <a:avLst/>
                <a:gdLst/>
                <a:ahLst/>
                <a:cxnLst/>
                <a:rect l="l" t="t" r="r" b="b"/>
                <a:pathLst>
                  <a:path w="668" h="735" extrusionOk="0">
                    <a:moveTo>
                      <a:pt x="101" y="1"/>
                    </a:moveTo>
                    <a:lnTo>
                      <a:pt x="1" y="67"/>
                    </a:lnTo>
                    <a:cubicBezTo>
                      <a:pt x="45" y="134"/>
                      <a:pt x="90" y="201"/>
                      <a:pt x="146" y="256"/>
                    </a:cubicBezTo>
                    <a:cubicBezTo>
                      <a:pt x="290" y="434"/>
                      <a:pt x="468" y="601"/>
                      <a:pt x="657" y="735"/>
                    </a:cubicBezTo>
                    <a:lnTo>
                      <a:pt x="668" y="723"/>
                    </a:lnTo>
                    <a:cubicBezTo>
                      <a:pt x="524" y="545"/>
                      <a:pt x="368" y="367"/>
                      <a:pt x="235" y="189"/>
                    </a:cubicBezTo>
                    <a:cubicBezTo>
                      <a:pt x="190" y="122"/>
                      <a:pt x="146" y="67"/>
                      <a:pt x="10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8"/>
              <p:cNvSpPr/>
              <p:nvPr/>
            </p:nvSpPr>
            <p:spPr>
              <a:xfrm>
                <a:off x="825409" y="1969036"/>
                <a:ext cx="5059" cy="7012"/>
              </a:xfrm>
              <a:custGeom>
                <a:avLst/>
                <a:gdLst/>
                <a:ahLst/>
                <a:cxnLst/>
                <a:rect l="l" t="t" r="r" b="b"/>
                <a:pathLst>
                  <a:path w="145" h="201" extrusionOk="0">
                    <a:moveTo>
                      <a:pt x="1" y="0"/>
                    </a:moveTo>
                    <a:lnTo>
                      <a:pt x="1" y="67"/>
                    </a:lnTo>
                    <a:cubicBezTo>
                      <a:pt x="23" y="89"/>
                      <a:pt x="34" y="111"/>
                      <a:pt x="56" y="145"/>
                    </a:cubicBezTo>
                    <a:cubicBezTo>
                      <a:pt x="90" y="167"/>
                      <a:pt x="123" y="190"/>
                      <a:pt x="145" y="200"/>
                    </a:cubicBezTo>
                    <a:cubicBezTo>
                      <a:pt x="100" y="133"/>
                      <a:pt x="45" y="67"/>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8"/>
              <p:cNvSpPr/>
              <p:nvPr/>
            </p:nvSpPr>
            <p:spPr>
              <a:xfrm>
                <a:off x="827328" y="1974094"/>
                <a:ext cx="40016" cy="39179"/>
              </a:xfrm>
              <a:custGeom>
                <a:avLst/>
                <a:gdLst/>
                <a:ahLst/>
                <a:cxnLst/>
                <a:rect l="l" t="t" r="r" b="b"/>
                <a:pathLst>
                  <a:path w="1147" h="1123" extrusionOk="0">
                    <a:moveTo>
                      <a:pt x="1" y="0"/>
                    </a:moveTo>
                    <a:lnTo>
                      <a:pt x="1" y="0"/>
                    </a:lnTo>
                    <a:cubicBezTo>
                      <a:pt x="57" y="77"/>
                      <a:pt x="101" y="166"/>
                      <a:pt x="157" y="245"/>
                    </a:cubicBezTo>
                    <a:cubicBezTo>
                      <a:pt x="302" y="445"/>
                      <a:pt x="457" y="645"/>
                      <a:pt x="624" y="823"/>
                    </a:cubicBezTo>
                    <a:lnTo>
                      <a:pt x="635" y="834"/>
                    </a:lnTo>
                    <a:cubicBezTo>
                      <a:pt x="802" y="945"/>
                      <a:pt x="980" y="1034"/>
                      <a:pt x="1147" y="1123"/>
                    </a:cubicBezTo>
                    <a:cubicBezTo>
                      <a:pt x="991" y="1012"/>
                      <a:pt x="835" y="890"/>
                      <a:pt x="690" y="756"/>
                    </a:cubicBezTo>
                    <a:cubicBezTo>
                      <a:pt x="512" y="589"/>
                      <a:pt x="357" y="400"/>
                      <a:pt x="213" y="211"/>
                    </a:cubicBezTo>
                    <a:cubicBezTo>
                      <a:pt x="168" y="156"/>
                      <a:pt x="134" y="111"/>
                      <a:pt x="90" y="55"/>
                    </a:cubicBezTo>
                    <a:cubicBezTo>
                      <a:pt x="68" y="45"/>
                      <a:pt x="35" y="22"/>
                      <a:pt x="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8"/>
              <p:cNvSpPr/>
              <p:nvPr/>
            </p:nvSpPr>
            <p:spPr>
              <a:xfrm>
                <a:off x="755563" y="1956232"/>
                <a:ext cx="154482" cy="136166"/>
              </a:xfrm>
              <a:custGeom>
                <a:avLst/>
                <a:gdLst/>
                <a:ahLst/>
                <a:cxnLst/>
                <a:rect l="l" t="t" r="r" b="b"/>
                <a:pathLst>
                  <a:path w="4428" h="3903" extrusionOk="0">
                    <a:moveTo>
                      <a:pt x="1" y="0"/>
                    </a:moveTo>
                    <a:lnTo>
                      <a:pt x="1157" y="3471"/>
                    </a:lnTo>
                    <a:cubicBezTo>
                      <a:pt x="1157" y="3471"/>
                      <a:pt x="1101" y="3760"/>
                      <a:pt x="1269" y="3849"/>
                    </a:cubicBezTo>
                    <a:cubicBezTo>
                      <a:pt x="1341" y="3889"/>
                      <a:pt x="1445" y="3903"/>
                      <a:pt x="1558" y="3903"/>
                    </a:cubicBezTo>
                    <a:cubicBezTo>
                      <a:pt x="1759" y="3903"/>
                      <a:pt x="1990" y="3859"/>
                      <a:pt x="2125" y="3837"/>
                    </a:cubicBezTo>
                    <a:cubicBezTo>
                      <a:pt x="2525" y="3770"/>
                      <a:pt x="2948" y="3637"/>
                      <a:pt x="3449" y="3459"/>
                    </a:cubicBezTo>
                    <a:cubicBezTo>
                      <a:pt x="3949" y="3270"/>
                      <a:pt x="4427" y="2970"/>
                      <a:pt x="4427" y="2970"/>
                    </a:cubicBezTo>
                    <a:lnTo>
                      <a:pt x="3960" y="2002"/>
                    </a:lnTo>
                    <a:cubicBezTo>
                      <a:pt x="3960" y="2002"/>
                      <a:pt x="2714" y="1469"/>
                      <a:pt x="2136" y="935"/>
                    </a:cubicBezTo>
                    <a:cubicBezTo>
                      <a:pt x="1558" y="401"/>
                      <a:pt x="1558" y="278"/>
                      <a:pt x="1091" y="156"/>
                    </a:cubicBezTo>
                    <a:cubicBezTo>
                      <a:pt x="624" y="23"/>
                      <a:pt x="1" y="0"/>
                      <a:pt x="1"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8"/>
              <p:cNvSpPr/>
              <p:nvPr/>
            </p:nvSpPr>
            <p:spPr>
              <a:xfrm>
                <a:off x="830084" y="2024508"/>
                <a:ext cx="78776" cy="39318"/>
              </a:xfrm>
              <a:custGeom>
                <a:avLst/>
                <a:gdLst/>
                <a:ahLst/>
                <a:cxnLst/>
                <a:rect l="l" t="t" r="r" b="b"/>
                <a:pathLst>
                  <a:path w="2258" h="1127" extrusionOk="0">
                    <a:moveTo>
                      <a:pt x="1735" y="1"/>
                    </a:moveTo>
                    <a:cubicBezTo>
                      <a:pt x="1568" y="78"/>
                      <a:pt x="1402" y="145"/>
                      <a:pt x="1224" y="190"/>
                    </a:cubicBezTo>
                    <a:cubicBezTo>
                      <a:pt x="1012" y="234"/>
                      <a:pt x="789" y="234"/>
                      <a:pt x="589" y="290"/>
                    </a:cubicBezTo>
                    <a:cubicBezTo>
                      <a:pt x="378" y="335"/>
                      <a:pt x="167" y="434"/>
                      <a:pt x="55" y="612"/>
                    </a:cubicBezTo>
                    <a:cubicBezTo>
                      <a:pt x="22" y="657"/>
                      <a:pt x="0" y="713"/>
                      <a:pt x="11" y="768"/>
                    </a:cubicBezTo>
                    <a:cubicBezTo>
                      <a:pt x="22" y="857"/>
                      <a:pt x="134" y="913"/>
                      <a:pt x="223" y="924"/>
                    </a:cubicBezTo>
                    <a:cubicBezTo>
                      <a:pt x="322" y="946"/>
                      <a:pt x="423" y="935"/>
                      <a:pt x="512" y="968"/>
                    </a:cubicBezTo>
                    <a:cubicBezTo>
                      <a:pt x="601" y="1002"/>
                      <a:pt x="667" y="1079"/>
                      <a:pt x="756" y="1113"/>
                    </a:cubicBezTo>
                    <a:cubicBezTo>
                      <a:pt x="794" y="1124"/>
                      <a:pt x="835" y="1127"/>
                      <a:pt x="876" y="1127"/>
                    </a:cubicBezTo>
                    <a:cubicBezTo>
                      <a:pt x="919" y="1127"/>
                      <a:pt x="961" y="1124"/>
                      <a:pt x="1001" y="1124"/>
                    </a:cubicBezTo>
                    <a:cubicBezTo>
                      <a:pt x="1190" y="1102"/>
                      <a:pt x="1368" y="1079"/>
                      <a:pt x="1546" y="1046"/>
                    </a:cubicBezTo>
                    <a:cubicBezTo>
                      <a:pt x="1724" y="1002"/>
                      <a:pt x="1891" y="946"/>
                      <a:pt x="2069" y="946"/>
                    </a:cubicBezTo>
                    <a:cubicBezTo>
                      <a:pt x="2102" y="941"/>
                      <a:pt x="2133" y="941"/>
                      <a:pt x="2163" y="941"/>
                    </a:cubicBezTo>
                    <a:cubicBezTo>
                      <a:pt x="2194" y="941"/>
                      <a:pt x="2224" y="941"/>
                      <a:pt x="2257" y="935"/>
                    </a:cubicBezTo>
                    <a:lnTo>
                      <a:pt x="1824" y="45"/>
                    </a:lnTo>
                    <a:cubicBezTo>
                      <a:pt x="1824" y="45"/>
                      <a:pt x="1790" y="23"/>
                      <a:pt x="1735"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8"/>
              <p:cNvSpPr/>
              <p:nvPr/>
            </p:nvSpPr>
            <p:spPr>
              <a:xfrm>
                <a:off x="898361" y="2026462"/>
                <a:ext cx="5861" cy="1186"/>
              </a:xfrm>
              <a:custGeom>
                <a:avLst/>
                <a:gdLst/>
                <a:ahLst/>
                <a:cxnLst/>
                <a:rect l="l" t="t" r="r" b="b"/>
                <a:pathLst>
                  <a:path w="168" h="34" extrusionOk="0">
                    <a:moveTo>
                      <a:pt x="23" y="0"/>
                    </a:moveTo>
                    <a:lnTo>
                      <a:pt x="1" y="34"/>
                    </a:lnTo>
                    <a:cubicBezTo>
                      <a:pt x="56" y="34"/>
                      <a:pt x="112" y="22"/>
                      <a:pt x="167" y="12"/>
                    </a:cubicBezTo>
                    <a:lnTo>
                      <a:pt x="167"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8"/>
              <p:cNvSpPr/>
              <p:nvPr/>
            </p:nvSpPr>
            <p:spPr>
              <a:xfrm>
                <a:off x="893721" y="2026078"/>
                <a:ext cx="5442" cy="1954"/>
              </a:xfrm>
              <a:custGeom>
                <a:avLst/>
                <a:gdLst/>
                <a:ahLst/>
                <a:cxnLst/>
                <a:rect l="l" t="t" r="r" b="b"/>
                <a:pathLst>
                  <a:path w="156" h="56" extrusionOk="0">
                    <a:moveTo>
                      <a:pt x="0" y="0"/>
                    </a:moveTo>
                    <a:lnTo>
                      <a:pt x="33" y="56"/>
                    </a:lnTo>
                    <a:cubicBezTo>
                      <a:pt x="67" y="45"/>
                      <a:pt x="100" y="45"/>
                      <a:pt x="134" y="45"/>
                    </a:cubicBezTo>
                    <a:lnTo>
                      <a:pt x="156" y="11"/>
                    </a:lnTo>
                    <a:cubicBezTo>
                      <a:pt x="111" y="11"/>
                      <a:pt x="55" y="11"/>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8"/>
              <p:cNvSpPr/>
              <p:nvPr/>
            </p:nvSpPr>
            <p:spPr>
              <a:xfrm>
                <a:off x="847912" y="2008215"/>
                <a:ext cx="40400" cy="19049"/>
              </a:xfrm>
              <a:custGeom>
                <a:avLst/>
                <a:gdLst/>
                <a:ahLst/>
                <a:cxnLst/>
                <a:rect l="l" t="t" r="r" b="b"/>
                <a:pathLst>
                  <a:path w="1158" h="546" extrusionOk="0">
                    <a:moveTo>
                      <a:pt x="1" y="1"/>
                    </a:moveTo>
                    <a:lnTo>
                      <a:pt x="1" y="1"/>
                    </a:lnTo>
                    <a:cubicBezTo>
                      <a:pt x="11" y="34"/>
                      <a:pt x="11" y="68"/>
                      <a:pt x="11" y="100"/>
                    </a:cubicBezTo>
                    <a:cubicBezTo>
                      <a:pt x="212" y="256"/>
                      <a:pt x="446" y="401"/>
                      <a:pt x="690" y="468"/>
                    </a:cubicBezTo>
                    <a:cubicBezTo>
                      <a:pt x="802" y="501"/>
                      <a:pt x="923" y="535"/>
                      <a:pt x="1046" y="545"/>
                    </a:cubicBezTo>
                    <a:cubicBezTo>
                      <a:pt x="1079" y="535"/>
                      <a:pt x="1124" y="512"/>
                      <a:pt x="1157" y="501"/>
                    </a:cubicBezTo>
                    <a:cubicBezTo>
                      <a:pt x="1012" y="479"/>
                      <a:pt x="857" y="434"/>
                      <a:pt x="713" y="390"/>
                    </a:cubicBezTo>
                    <a:cubicBezTo>
                      <a:pt x="456" y="301"/>
                      <a:pt x="223" y="167"/>
                      <a:pt x="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8"/>
              <p:cNvSpPr/>
              <p:nvPr/>
            </p:nvSpPr>
            <p:spPr>
              <a:xfrm>
                <a:off x="884406" y="2025659"/>
                <a:ext cx="10501" cy="2372"/>
              </a:xfrm>
              <a:custGeom>
                <a:avLst/>
                <a:gdLst/>
                <a:ahLst/>
                <a:cxnLst/>
                <a:rect l="l" t="t" r="r" b="b"/>
                <a:pathLst>
                  <a:path w="301" h="68" extrusionOk="0">
                    <a:moveTo>
                      <a:pt x="111" y="1"/>
                    </a:moveTo>
                    <a:cubicBezTo>
                      <a:pt x="78" y="12"/>
                      <a:pt x="33" y="35"/>
                      <a:pt x="0" y="45"/>
                    </a:cubicBezTo>
                    <a:cubicBezTo>
                      <a:pt x="78" y="57"/>
                      <a:pt x="167" y="68"/>
                      <a:pt x="245" y="68"/>
                    </a:cubicBezTo>
                    <a:lnTo>
                      <a:pt x="300" y="68"/>
                    </a:lnTo>
                    <a:lnTo>
                      <a:pt x="267" y="12"/>
                    </a:lnTo>
                    <a:cubicBezTo>
                      <a:pt x="223" y="12"/>
                      <a:pt x="167" y="1"/>
                      <a:pt x="11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8"/>
              <p:cNvSpPr/>
              <p:nvPr/>
            </p:nvSpPr>
            <p:spPr>
              <a:xfrm>
                <a:off x="896407" y="2030334"/>
                <a:ext cx="12071" cy="3907"/>
              </a:xfrm>
              <a:custGeom>
                <a:avLst/>
                <a:gdLst/>
                <a:ahLst/>
                <a:cxnLst/>
                <a:rect l="l" t="t" r="r" b="b"/>
                <a:pathLst>
                  <a:path w="346" h="112" extrusionOk="0">
                    <a:moveTo>
                      <a:pt x="346" y="0"/>
                    </a:moveTo>
                    <a:cubicBezTo>
                      <a:pt x="223" y="12"/>
                      <a:pt x="112" y="34"/>
                      <a:pt x="1" y="45"/>
                    </a:cubicBezTo>
                    <a:lnTo>
                      <a:pt x="45" y="112"/>
                    </a:lnTo>
                    <a:cubicBezTo>
                      <a:pt x="146" y="89"/>
                      <a:pt x="245" y="56"/>
                      <a:pt x="346" y="12"/>
                    </a:cubicBezTo>
                    <a:lnTo>
                      <a:pt x="346"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8"/>
              <p:cNvSpPr/>
              <p:nvPr/>
            </p:nvSpPr>
            <p:spPr>
              <a:xfrm>
                <a:off x="846726" y="2021787"/>
                <a:ext cx="27212" cy="10536"/>
              </a:xfrm>
              <a:custGeom>
                <a:avLst/>
                <a:gdLst/>
                <a:ahLst/>
                <a:cxnLst/>
                <a:rect l="l" t="t" r="r" b="b"/>
                <a:pathLst>
                  <a:path w="780" h="302" extrusionOk="0">
                    <a:moveTo>
                      <a:pt x="23" y="1"/>
                    </a:moveTo>
                    <a:cubicBezTo>
                      <a:pt x="13" y="23"/>
                      <a:pt x="1" y="57"/>
                      <a:pt x="1" y="79"/>
                    </a:cubicBezTo>
                    <a:cubicBezTo>
                      <a:pt x="79" y="123"/>
                      <a:pt x="168" y="156"/>
                      <a:pt x="257" y="201"/>
                    </a:cubicBezTo>
                    <a:cubicBezTo>
                      <a:pt x="346" y="235"/>
                      <a:pt x="424" y="268"/>
                      <a:pt x="513" y="301"/>
                    </a:cubicBezTo>
                    <a:lnTo>
                      <a:pt x="747" y="268"/>
                    </a:lnTo>
                    <a:cubicBezTo>
                      <a:pt x="757" y="268"/>
                      <a:pt x="769" y="257"/>
                      <a:pt x="779" y="257"/>
                    </a:cubicBezTo>
                    <a:cubicBezTo>
                      <a:pt x="613" y="223"/>
                      <a:pt x="457" y="179"/>
                      <a:pt x="302" y="112"/>
                    </a:cubicBezTo>
                    <a:cubicBezTo>
                      <a:pt x="201" y="79"/>
                      <a:pt x="112" y="34"/>
                      <a:pt x="23"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8"/>
              <p:cNvSpPr/>
              <p:nvPr/>
            </p:nvSpPr>
            <p:spPr>
              <a:xfrm>
                <a:off x="864589" y="2030718"/>
                <a:ext cx="33422" cy="5477"/>
              </a:xfrm>
              <a:custGeom>
                <a:avLst/>
                <a:gdLst/>
                <a:ahLst/>
                <a:cxnLst/>
                <a:rect l="l" t="t" r="r" b="b"/>
                <a:pathLst>
                  <a:path w="958" h="157" extrusionOk="0">
                    <a:moveTo>
                      <a:pt x="267" y="1"/>
                    </a:moveTo>
                    <a:cubicBezTo>
                      <a:pt x="257" y="1"/>
                      <a:pt x="245" y="12"/>
                      <a:pt x="235" y="12"/>
                    </a:cubicBezTo>
                    <a:lnTo>
                      <a:pt x="1" y="45"/>
                    </a:lnTo>
                    <a:cubicBezTo>
                      <a:pt x="156" y="101"/>
                      <a:pt x="324" y="145"/>
                      <a:pt x="502" y="157"/>
                    </a:cubicBezTo>
                    <a:lnTo>
                      <a:pt x="557" y="157"/>
                    </a:lnTo>
                    <a:cubicBezTo>
                      <a:pt x="690" y="157"/>
                      <a:pt x="824" y="134"/>
                      <a:pt x="957" y="101"/>
                    </a:cubicBezTo>
                    <a:lnTo>
                      <a:pt x="913" y="34"/>
                    </a:lnTo>
                    <a:cubicBezTo>
                      <a:pt x="835" y="45"/>
                      <a:pt x="757" y="45"/>
                      <a:pt x="679" y="45"/>
                    </a:cubicBezTo>
                    <a:cubicBezTo>
                      <a:pt x="623" y="45"/>
                      <a:pt x="568" y="45"/>
                      <a:pt x="502" y="34"/>
                    </a:cubicBezTo>
                    <a:cubicBezTo>
                      <a:pt x="423" y="34"/>
                      <a:pt x="346" y="12"/>
                      <a:pt x="267"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8"/>
              <p:cNvSpPr/>
              <p:nvPr/>
            </p:nvSpPr>
            <p:spPr>
              <a:xfrm>
                <a:off x="900698" y="2040417"/>
                <a:ext cx="12804" cy="2372"/>
              </a:xfrm>
              <a:custGeom>
                <a:avLst/>
                <a:gdLst/>
                <a:ahLst/>
                <a:cxnLst/>
                <a:rect l="l" t="t" r="r" b="b"/>
                <a:pathLst>
                  <a:path w="367" h="68" extrusionOk="0">
                    <a:moveTo>
                      <a:pt x="367" y="1"/>
                    </a:moveTo>
                    <a:cubicBezTo>
                      <a:pt x="245" y="1"/>
                      <a:pt x="122" y="1"/>
                      <a:pt x="0" y="12"/>
                    </a:cubicBezTo>
                    <a:lnTo>
                      <a:pt x="33" y="67"/>
                    </a:lnTo>
                    <a:cubicBezTo>
                      <a:pt x="145" y="57"/>
                      <a:pt x="256" y="34"/>
                      <a:pt x="367" y="1"/>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8"/>
              <p:cNvSpPr/>
              <p:nvPr/>
            </p:nvSpPr>
            <p:spPr>
              <a:xfrm>
                <a:off x="842086" y="2040033"/>
                <a:ext cx="59797" cy="4710"/>
              </a:xfrm>
              <a:custGeom>
                <a:avLst/>
                <a:gdLst/>
                <a:ahLst/>
                <a:cxnLst/>
                <a:rect l="l" t="t" r="r" b="b"/>
                <a:pathLst>
                  <a:path w="1714" h="135" extrusionOk="0">
                    <a:moveTo>
                      <a:pt x="0" y="1"/>
                    </a:moveTo>
                    <a:lnTo>
                      <a:pt x="0" y="23"/>
                    </a:lnTo>
                    <a:lnTo>
                      <a:pt x="0" y="34"/>
                    </a:lnTo>
                    <a:lnTo>
                      <a:pt x="0" y="45"/>
                    </a:lnTo>
                    <a:cubicBezTo>
                      <a:pt x="245" y="78"/>
                      <a:pt x="490" y="100"/>
                      <a:pt x="735" y="112"/>
                    </a:cubicBezTo>
                    <a:cubicBezTo>
                      <a:pt x="857" y="123"/>
                      <a:pt x="991" y="134"/>
                      <a:pt x="1124" y="134"/>
                    </a:cubicBezTo>
                    <a:cubicBezTo>
                      <a:pt x="1213" y="134"/>
                      <a:pt x="1302" y="123"/>
                      <a:pt x="1391" y="123"/>
                    </a:cubicBezTo>
                    <a:cubicBezTo>
                      <a:pt x="1502" y="112"/>
                      <a:pt x="1614" y="100"/>
                      <a:pt x="1713" y="78"/>
                    </a:cubicBezTo>
                    <a:lnTo>
                      <a:pt x="1680" y="23"/>
                    </a:lnTo>
                    <a:cubicBezTo>
                      <a:pt x="1591" y="23"/>
                      <a:pt x="1491" y="34"/>
                      <a:pt x="1391" y="34"/>
                    </a:cubicBezTo>
                    <a:cubicBezTo>
                      <a:pt x="1191" y="34"/>
                      <a:pt x="1001" y="45"/>
                      <a:pt x="801" y="45"/>
                    </a:cubicBezTo>
                    <a:lnTo>
                      <a:pt x="735" y="45"/>
                    </a:lnTo>
                    <a:cubicBezTo>
                      <a:pt x="490" y="45"/>
                      <a:pt x="245" y="23"/>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8"/>
              <p:cNvSpPr/>
              <p:nvPr/>
            </p:nvSpPr>
            <p:spPr>
              <a:xfrm>
                <a:off x="903385" y="2044708"/>
                <a:ext cx="11687" cy="5442"/>
              </a:xfrm>
              <a:custGeom>
                <a:avLst/>
                <a:gdLst/>
                <a:ahLst/>
                <a:cxnLst/>
                <a:rect l="l" t="t" r="r" b="b"/>
                <a:pathLst>
                  <a:path w="335" h="156" extrusionOk="0">
                    <a:moveTo>
                      <a:pt x="334" y="0"/>
                    </a:moveTo>
                    <a:cubicBezTo>
                      <a:pt x="223" y="11"/>
                      <a:pt x="112" y="33"/>
                      <a:pt x="1" y="45"/>
                    </a:cubicBezTo>
                    <a:lnTo>
                      <a:pt x="57" y="156"/>
                    </a:lnTo>
                    <a:cubicBezTo>
                      <a:pt x="156" y="112"/>
                      <a:pt x="245" y="67"/>
                      <a:pt x="334" y="11"/>
                    </a:cubicBezTo>
                    <a:lnTo>
                      <a:pt x="334"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8"/>
              <p:cNvSpPr/>
              <p:nvPr/>
            </p:nvSpPr>
            <p:spPr>
              <a:xfrm>
                <a:off x="903385" y="2046243"/>
                <a:ext cx="1989" cy="3907"/>
              </a:xfrm>
              <a:custGeom>
                <a:avLst/>
                <a:gdLst/>
                <a:ahLst/>
                <a:cxnLst/>
                <a:rect l="l" t="t" r="r" b="b"/>
                <a:pathLst>
                  <a:path w="57" h="112" extrusionOk="0">
                    <a:moveTo>
                      <a:pt x="1" y="1"/>
                    </a:moveTo>
                    <a:lnTo>
                      <a:pt x="1" y="1"/>
                    </a:lnTo>
                    <a:lnTo>
                      <a:pt x="57" y="112"/>
                    </a:lnTo>
                    <a:lnTo>
                      <a:pt x="57" y="112"/>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8"/>
              <p:cNvSpPr/>
              <p:nvPr/>
            </p:nvSpPr>
            <p:spPr>
              <a:xfrm>
                <a:off x="878195" y="2046243"/>
                <a:ext cx="27177" cy="7012"/>
              </a:xfrm>
              <a:custGeom>
                <a:avLst/>
                <a:gdLst/>
                <a:ahLst/>
                <a:cxnLst/>
                <a:rect l="l" t="t" r="r" b="b"/>
                <a:pathLst>
                  <a:path w="779" h="201" extrusionOk="0">
                    <a:moveTo>
                      <a:pt x="723" y="1"/>
                    </a:moveTo>
                    <a:cubicBezTo>
                      <a:pt x="668" y="23"/>
                      <a:pt x="601" y="34"/>
                      <a:pt x="534" y="45"/>
                    </a:cubicBezTo>
                    <a:cubicBezTo>
                      <a:pt x="356" y="68"/>
                      <a:pt x="189" y="123"/>
                      <a:pt x="11" y="156"/>
                    </a:cubicBezTo>
                    <a:lnTo>
                      <a:pt x="0" y="156"/>
                    </a:lnTo>
                    <a:cubicBezTo>
                      <a:pt x="134" y="167"/>
                      <a:pt x="256" y="179"/>
                      <a:pt x="401" y="189"/>
                    </a:cubicBezTo>
                    <a:cubicBezTo>
                      <a:pt x="434" y="189"/>
                      <a:pt x="456" y="201"/>
                      <a:pt x="490" y="201"/>
                    </a:cubicBezTo>
                    <a:cubicBezTo>
                      <a:pt x="512" y="201"/>
                      <a:pt x="545" y="189"/>
                      <a:pt x="567" y="179"/>
                    </a:cubicBezTo>
                    <a:cubicBezTo>
                      <a:pt x="634" y="156"/>
                      <a:pt x="712" y="134"/>
                      <a:pt x="779" y="112"/>
                    </a:cubicBezTo>
                    <a:lnTo>
                      <a:pt x="723"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8"/>
              <p:cNvSpPr/>
              <p:nvPr/>
            </p:nvSpPr>
            <p:spPr>
              <a:xfrm>
                <a:off x="907257" y="2053605"/>
                <a:ext cx="4326" cy="1221"/>
              </a:xfrm>
              <a:custGeom>
                <a:avLst/>
                <a:gdLst/>
                <a:ahLst/>
                <a:cxnLst/>
                <a:rect l="l" t="t" r="r" b="b"/>
                <a:pathLst>
                  <a:path w="124" h="35" extrusionOk="0">
                    <a:moveTo>
                      <a:pt x="102" y="1"/>
                    </a:moveTo>
                    <a:cubicBezTo>
                      <a:pt x="68" y="1"/>
                      <a:pt x="35" y="1"/>
                      <a:pt x="1" y="12"/>
                    </a:cubicBezTo>
                    <a:lnTo>
                      <a:pt x="1" y="23"/>
                    </a:lnTo>
                    <a:cubicBezTo>
                      <a:pt x="35" y="34"/>
                      <a:pt x="68" y="34"/>
                      <a:pt x="102" y="34"/>
                    </a:cubicBezTo>
                    <a:cubicBezTo>
                      <a:pt x="112" y="23"/>
                      <a:pt x="112" y="12"/>
                      <a:pt x="124" y="1"/>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8"/>
              <p:cNvSpPr/>
              <p:nvPr/>
            </p:nvSpPr>
            <p:spPr>
              <a:xfrm>
                <a:off x="910781" y="2053605"/>
                <a:ext cx="802" cy="1221"/>
              </a:xfrm>
              <a:custGeom>
                <a:avLst/>
                <a:gdLst/>
                <a:ahLst/>
                <a:cxnLst/>
                <a:rect l="l" t="t" r="r" b="b"/>
                <a:pathLst>
                  <a:path w="23" h="35" extrusionOk="0">
                    <a:moveTo>
                      <a:pt x="23" y="1"/>
                    </a:moveTo>
                    <a:cubicBezTo>
                      <a:pt x="11" y="12"/>
                      <a:pt x="11" y="23"/>
                      <a:pt x="1" y="34"/>
                    </a:cubicBezTo>
                    <a:lnTo>
                      <a:pt x="1" y="34"/>
                    </a:lnTo>
                    <a:cubicBezTo>
                      <a:pt x="11" y="23"/>
                      <a:pt x="11" y="12"/>
                      <a:pt x="23" y="1"/>
                    </a:cubicBezTo>
                    <a:close/>
                  </a:path>
                </a:pathLst>
              </a:custGeom>
              <a:solidFill>
                <a:srgbClr val="B3B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8"/>
              <p:cNvSpPr/>
              <p:nvPr/>
            </p:nvSpPr>
            <p:spPr>
              <a:xfrm>
                <a:off x="910781" y="2053605"/>
                <a:ext cx="5477" cy="1221"/>
              </a:xfrm>
              <a:custGeom>
                <a:avLst/>
                <a:gdLst/>
                <a:ahLst/>
                <a:cxnLst/>
                <a:rect l="l" t="t" r="r" b="b"/>
                <a:pathLst>
                  <a:path w="157" h="35" extrusionOk="0">
                    <a:moveTo>
                      <a:pt x="23" y="1"/>
                    </a:moveTo>
                    <a:cubicBezTo>
                      <a:pt x="11" y="12"/>
                      <a:pt x="11" y="23"/>
                      <a:pt x="1" y="34"/>
                    </a:cubicBezTo>
                    <a:lnTo>
                      <a:pt x="78" y="34"/>
                    </a:lnTo>
                    <a:cubicBezTo>
                      <a:pt x="112" y="34"/>
                      <a:pt x="134" y="34"/>
                      <a:pt x="156" y="23"/>
                    </a:cubicBezTo>
                    <a:lnTo>
                      <a:pt x="156" y="12"/>
                    </a:lnTo>
                    <a:cubicBezTo>
                      <a:pt x="112" y="12"/>
                      <a:pt x="67" y="1"/>
                      <a:pt x="23" y="1"/>
                    </a:cubicBezTo>
                    <a:close/>
                  </a:path>
                </a:pathLst>
              </a:custGeom>
              <a:solidFill>
                <a:srgbClr val="9A9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8"/>
              <p:cNvSpPr/>
              <p:nvPr/>
            </p:nvSpPr>
            <p:spPr>
              <a:xfrm>
                <a:off x="907257" y="2054024"/>
                <a:ext cx="35" cy="384"/>
              </a:xfrm>
              <a:custGeom>
                <a:avLst/>
                <a:gdLst/>
                <a:ahLst/>
                <a:cxnLst/>
                <a:rect l="l" t="t" r="r" b="b"/>
                <a:pathLst>
                  <a:path w="1" h="11" extrusionOk="0">
                    <a:moveTo>
                      <a:pt x="1" y="0"/>
                    </a:moveTo>
                    <a:lnTo>
                      <a:pt x="1" y="0"/>
                    </a:lnTo>
                    <a:lnTo>
                      <a:pt x="1" y="11"/>
                    </a:lnTo>
                    <a:lnTo>
                      <a:pt x="1" y="1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8"/>
              <p:cNvSpPr/>
              <p:nvPr/>
            </p:nvSpPr>
            <p:spPr>
              <a:xfrm>
                <a:off x="904187" y="2054024"/>
                <a:ext cx="3105" cy="384"/>
              </a:xfrm>
              <a:custGeom>
                <a:avLst/>
                <a:gdLst/>
                <a:ahLst/>
                <a:cxnLst/>
                <a:rect l="l" t="t" r="r" b="b"/>
                <a:pathLst>
                  <a:path w="89" h="11" extrusionOk="0">
                    <a:moveTo>
                      <a:pt x="89" y="0"/>
                    </a:moveTo>
                    <a:cubicBezTo>
                      <a:pt x="56" y="0"/>
                      <a:pt x="34" y="0"/>
                      <a:pt x="0" y="11"/>
                    </a:cubicBezTo>
                    <a:lnTo>
                      <a:pt x="89" y="11"/>
                    </a:lnTo>
                    <a:lnTo>
                      <a:pt x="89"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8"/>
              <p:cNvSpPr/>
              <p:nvPr/>
            </p:nvSpPr>
            <p:spPr>
              <a:xfrm>
                <a:off x="735781" y="1951068"/>
                <a:ext cx="83451" cy="140632"/>
              </a:xfrm>
              <a:custGeom>
                <a:avLst/>
                <a:gdLst/>
                <a:ahLst/>
                <a:cxnLst/>
                <a:rect l="l" t="t" r="r" b="b"/>
                <a:pathLst>
                  <a:path w="2392" h="4031" extrusionOk="0">
                    <a:moveTo>
                      <a:pt x="787" y="1"/>
                    </a:moveTo>
                    <a:cubicBezTo>
                      <a:pt x="651" y="1"/>
                      <a:pt x="498" y="59"/>
                      <a:pt x="412" y="181"/>
                    </a:cubicBezTo>
                    <a:cubicBezTo>
                      <a:pt x="245" y="426"/>
                      <a:pt x="0" y="737"/>
                      <a:pt x="67" y="949"/>
                    </a:cubicBezTo>
                    <a:cubicBezTo>
                      <a:pt x="133" y="1172"/>
                      <a:pt x="311" y="1160"/>
                      <a:pt x="400" y="1372"/>
                    </a:cubicBezTo>
                    <a:cubicBezTo>
                      <a:pt x="489" y="1572"/>
                      <a:pt x="367" y="1750"/>
                      <a:pt x="390" y="2084"/>
                    </a:cubicBezTo>
                    <a:cubicBezTo>
                      <a:pt x="412" y="2428"/>
                      <a:pt x="890" y="3240"/>
                      <a:pt x="1035" y="3352"/>
                    </a:cubicBezTo>
                    <a:cubicBezTo>
                      <a:pt x="1191" y="3463"/>
                      <a:pt x="1646" y="3918"/>
                      <a:pt x="1836" y="3997"/>
                    </a:cubicBezTo>
                    <a:cubicBezTo>
                      <a:pt x="1887" y="4019"/>
                      <a:pt x="1950" y="4030"/>
                      <a:pt x="2015" y="4030"/>
                    </a:cubicBezTo>
                    <a:cubicBezTo>
                      <a:pt x="2175" y="4030"/>
                      <a:pt x="2345" y="3961"/>
                      <a:pt x="2369" y="3819"/>
                    </a:cubicBezTo>
                    <a:cubicBezTo>
                      <a:pt x="2392" y="3619"/>
                      <a:pt x="2291" y="3740"/>
                      <a:pt x="2236" y="3574"/>
                    </a:cubicBezTo>
                    <a:cubicBezTo>
                      <a:pt x="2169" y="3418"/>
                      <a:pt x="2058" y="3196"/>
                      <a:pt x="1947" y="2996"/>
                    </a:cubicBezTo>
                    <a:cubicBezTo>
                      <a:pt x="1836" y="2806"/>
                      <a:pt x="2069" y="2717"/>
                      <a:pt x="2058" y="2529"/>
                    </a:cubicBezTo>
                    <a:cubicBezTo>
                      <a:pt x="2046" y="2351"/>
                      <a:pt x="1724" y="2161"/>
                      <a:pt x="1635" y="1961"/>
                    </a:cubicBezTo>
                    <a:cubicBezTo>
                      <a:pt x="1546" y="1772"/>
                      <a:pt x="1635" y="1694"/>
                      <a:pt x="1635" y="1271"/>
                    </a:cubicBezTo>
                    <a:cubicBezTo>
                      <a:pt x="1635" y="838"/>
                      <a:pt x="1513" y="915"/>
                      <a:pt x="1302" y="693"/>
                    </a:cubicBezTo>
                    <a:cubicBezTo>
                      <a:pt x="1090" y="471"/>
                      <a:pt x="1134" y="270"/>
                      <a:pt x="1045" y="115"/>
                    </a:cubicBezTo>
                    <a:cubicBezTo>
                      <a:pt x="1001" y="40"/>
                      <a:pt x="899" y="1"/>
                      <a:pt x="787"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8"/>
              <p:cNvSpPr/>
              <p:nvPr/>
            </p:nvSpPr>
            <p:spPr>
              <a:xfrm>
                <a:off x="742375" y="1976641"/>
                <a:ext cx="43505" cy="103372"/>
              </a:xfrm>
              <a:custGeom>
                <a:avLst/>
                <a:gdLst/>
                <a:ahLst/>
                <a:cxnLst/>
                <a:rect l="l" t="t" r="r" b="b"/>
                <a:pathLst>
                  <a:path w="1247" h="2963" extrusionOk="0">
                    <a:moveTo>
                      <a:pt x="768" y="0"/>
                    </a:moveTo>
                    <a:cubicBezTo>
                      <a:pt x="748" y="0"/>
                      <a:pt x="725" y="8"/>
                      <a:pt x="701" y="16"/>
                    </a:cubicBezTo>
                    <a:cubicBezTo>
                      <a:pt x="579" y="71"/>
                      <a:pt x="468" y="127"/>
                      <a:pt x="345" y="182"/>
                    </a:cubicBezTo>
                    <a:cubicBezTo>
                      <a:pt x="234" y="238"/>
                      <a:pt x="112" y="305"/>
                      <a:pt x="11" y="394"/>
                    </a:cubicBezTo>
                    <a:cubicBezTo>
                      <a:pt x="11" y="394"/>
                      <a:pt x="1" y="394"/>
                      <a:pt x="1" y="405"/>
                    </a:cubicBezTo>
                    <a:cubicBezTo>
                      <a:pt x="78" y="472"/>
                      <a:pt x="156" y="516"/>
                      <a:pt x="211" y="639"/>
                    </a:cubicBezTo>
                    <a:cubicBezTo>
                      <a:pt x="300" y="839"/>
                      <a:pt x="178" y="1017"/>
                      <a:pt x="201" y="1351"/>
                    </a:cubicBezTo>
                    <a:cubicBezTo>
                      <a:pt x="223" y="1695"/>
                      <a:pt x="701" y="2507"/>
                      <a:pt x="846" y="2619"/>
                    </a:cubicBezTo>
                    <a:cubicBezTo>
                      <a:pt x="923" y="2674"/>
                      <a:pt x="1090" y="2819"/>
                      <a:pt x="1246" y="2963"/>
                    </a:cubicBezTo>
                    <a:cubicBezTo>
                      <a:pt x="1190" y="2752"/>
                      <a:pt x="1057" y="2552"/>
                      <a:pt x="923" y="2374"/>
                    </a:cubicBezTo>
                    <a:cubicBezTo>
                      <a:pt x="834" y="2251"/>
                      <a:pt x="745" y="2129"/>
                      <a:pt x="690" y="1996"/>
                    </a:cubicBezTo>
                    <a:cubicBezTo>
                      <a:pt x="634" y="1862"/>
                      <a:pt x="612" y="1717"/>
                      <a:pt x="634" y="1573"/>
                    </a:cubicBezTo>
                    <a:cubicBezTo>
                      <a:pt x="656" y="1484"/>
                      <a:pt x="701" y="1395"/>
                      <a:pt x="690" y="1306"/>
                    </a:cubicBezTo>
                    <a:cubicBezTo>
                      <a:pt x="679" y="1228"/>
                      <a:pt x="634" y="1151"/>
                      <a:pt x="623" y="1062"/>
                    </a:cubicBezTo>
                    <a:cubicBezTo>
                      <a:pt x="612" y="939"/>
                      <a:pt x="690" y="817"/>
                      <a:pt x="745" y="694"/>
                    </a:cubicBezTo>
                    <a:cubicBezTo>
                      <a:pt x="834" y="516"/>
                      <a:pt x="868" y="316"/>
                      <a:pt x="856" y="116"/>
                    </a:cubicBezTo>
                    <a:cubicBezTo>
                      <a:pt x="846" y="71"/>
                      <a:pt x="834" y="16"/>
                      <a:pt x="790" y="4"/>
                    </a:cubicBezTo>
                    <a:cubicBezTo>
                      <a:pt x="783" y="1"/>
                      <a:pt x="776" y="0"/>
                      <a:pt x="768"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8"/>
              <p:cNvSpPr/>
              <p:nvPr/>
            </p:nvSpPr>
            <p:spPr>
              <a:xfrm>
                <a:off x="878963" y="1995202"/>
                <a:ext cx="93952" cy="88998"/>
              </a:xfrm>
              <a:custGeom>
                <a:avLst/>
                <a:gdLst/>
                <a:ahLst/>
                <a:cxnLst/>
                <a:rect l="l" t="t" r="r" b="b"/>
                <a:pathLst>
                  <a:path w="2693" h="2551" extrusionOk="0">
                    <a:moveTo>
                      <a:pt x="1120" y="1"/>
                    </a:moveTo>
                    <a:cubicBezTo>
                      <a:pt x="917" y="1"/>
                      <a:pt x="722" y="42"/>
                      <a:pt x="601" y="140"/>
                    </a:cubicBezTo>
                    <a:cubicBezTo>
                      <a:pt x="478" y="251"/>
                      <a:pt x="389" y="374"/>
                      <a:pt x="345" y="473"/>
                    </a:cubicBezTo>
                    <a:cubicBezTo>
                      <a:pt x="330" y="503"/>
                      <a:pt x="295" y="523"/>
                      <a:pt x="257" y="523"/>
                    </a:cubicBezTo>
                    <a:cubicBezTo>
                      <a:pt x="239" y="523"/>
                      <a:pt x="219" y="518"/>
                      <a:pt x="201" y="507"/>
                    </a:cubicBezTo>
                    <a:cubicBezTo>
                      <a:pt x="189" y="496"/>
                      <a:pt x="167" y="485"/>
                      <a:pt x="145" y="485"/>
                    </a:cubicBezTo>
                    <a:cubicBezTo>
                      <a:pt x="90" y="496"/>
                      <a:pt x="134" y="574"/>
                      <a:pt x="78" y="629"/>
                    </a:cubicBezTo>
                    <a:cubicBezTo>
                      <a:pt x="23" y="685"/>
                      <a:pt x="11" y="696"/>
                      <a:pt x="11" y="763"/>
                    </a:cubicBezTo>
                    <a:cubicBezTo>
                      <a:pt x="1" y="829"/>
                      <a:pt x="33" y="874"/>
                      <a:pt x="67" y="941"/>
                    </a:cubicBezTo>
                    <a:cubicBezTo>
                      <a:pt x="90" y="1019"/>
                      <a:pt x="56" y="1052"/>
                      <a:pt x="67" y="1119"/>
                    </a:cubicBezTo>
                    <a:cubicBezTo>
                      <a:pt x="67" y="1185"/>
                      <a:pt x="201" y="1286"/>
                      <a:pt x="290" y="1319"/>
                    </a:cubicBezTo>
                    <a:cubicBezTo>
                      <a:pt x="379" y="1363"/>
                      <a:pt x="323" y="1486"/>
                      <a:pt x="345" y="1541"/>
                    </a:cubicBezTo>
                    <a:cubicBezTo>
                      <a:pt x="367" y="1597"/>
                      <a:pt x="501" y="1586"/>
                      <a:pt x="545" y="1608"/>
                    </a:cubicBezTo>
                    <a:cubicBezTo>
                      <a:pt x="579" y="1619"/>
                      <a:pt x="557" y="1797"/>
                      <a:pt x="590" y="1830"/>
                    </a:cubicBezTo>
                    <a:cubicBezTo>
                      <a:pt x="623" y="1864"/>
                      <a:pt x="623" y="1942"/>
                      <a:pt x="646" y="1986"/>
                    </a:cubicBezTo>
                    <a:cubicBezTo>
                      <a:pt x="668" y="2042"/>
                      <a:pt x="735" y="2008"/>
                      <a:pt x="801" y="2031"/>
                    </a:cubicBezTo>
                    <a:cubicBezTo>
                      <a:pt x="868" y="2053"/>
                      <a:pt x="834" y="2231"/>
                      <a:pt x="879" y="2309"/>
                    </a:cubicBezTo>
                    <a:cubicBezTo>
                      <a:pt x="899" y="2339"/>
                      <a:pt x="926" y="2347"/>
                      <a:pt x="959" y="2347"/>
                    </a:cubicBezTo>
                    <a:cubicBezTo>
                      <a:pt x="990" y="2347"/>
                      <a:pt x="1026" y="2340"/>
                      <a:pt x="1067" y="2340"/>
                    </a:cubicBezTo>
                    <a:cubicBezTo>
                      <a:pt x="1078" y="2340"/>
                      <a:pt x="1089" y="2341"/>
                      <a:pt x="1101" y="2342"/>
                    </a:cubicBezTo>
                    <a:cubicBezTo>
                      <a:pt x="1190" y="2364"/>
                      <a:pt x="1235" y="2520"/>
                      <a:pt x="1313" y="2542"/>
                    </a:cubicBezTo>
                    <a:cubicBezTo>
                      <a:pt x="1327" y="2548"/>
                      <a:pt x="1339" y="2551"/>
                      <a:pt x="1350" y="2551"/>
                    </a:cubicBezTo>
                    <a:cubicBezTo>
                      <a:pt x="1387" y="2551"/>
                      <a:pt x="1410" y="2523"/>
                      <a:pt x="1461" y="2523"/>
                    </a:cubicBezTo>
                    <a:cubicBezTo>
                      <a:pt x="1475" y="2523"/>
                      <a:pt x="1493" y="2525"/>
                      <a:pt x="1513" y="2532"/>
                    </a:cubicBezTo>
                    <a:cubicBezTo>
                      <a:pt x="1550" y="2542"/>
                      <a:pt x="1611" y="2546"/>
                      <a:pt x="1675" y="2546"/>
                    </a:cubicBezTo>
                    <a:cubicBezTo>
                      <a:pt x="1803" y="2546"/>
                      <a:pt x="1946" y="2532"/>
                      <a:pt x="1946" y="2532"/>
                    </a:cubicBezTo>
                    <a:cubicBezTo>
                      <a:pt x="1946" y="2532"/>
                      <a:pt x="2013" y="2509"/>
                      <a:pt x="2124" y="2475"/>
                    </a:cubicBezTo>
                    <a:cubicBezTo>
                      <a:pt x="2236" y="2443"/>
                      <a:pt x="2225" y="2309"/>
                      <a:pt x="2225" y="2309"/>
                    </a:cubicBezTo>
                    <a:cubicBezTo>
                      <a:pt x="2225" y="2309"/>
                      <a:pt x="2425" y="2253"/>
                      <a:pt x="2525" y="2097"/>
                    </a:cubicBezTo>
                    <a:cubicBezTo>
                      <a:pt x="2581" y="1998"/>
                      <a:pt x="2559" y="1919"/>
                      <a:pt x="2536" y="1864"/>
                    </a:cubicBezTo>
                    <a:cubicBezTo>
                      <a:pt x="2525" y="1830"/>
                      <a:pt x="2525" y="1786"/>
                      <a:pt x="2547" y="1741"/>
                    </a:cubicBezTo>
                    <a:cubicBezTo>
                      <a:pt x="2569" y="1697"/>
                      <a:pt x="2603" y="1619"/>
                      <a:pt x="2636" y="1508"/>
                    </a:cubicBezTo>
                    <a:cubicBezTo>
                      <a:pt x="2692" y="1308"/>
                      <a:pt x="2603" y="1041"/>
                      <a:pt x="2447" y="785"/>
                    </a:cubicBezTo>
                    <a:cubicBezTo>
                      <a:pt x="2292" y="518"/>
                      <a:pt x="1946" y="218"/>
                      <a:pt x="1647" y="95"/>
                    </a:cubicBezTo>
                    <a:cubicBezTo>
                      <a:pt x="1502" y="37"/>
                      <a:pt x="1308" y="1"/>
                      <a:pt x="1120"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8"/>
              <p:cNvSpPr/>
              <p:nvPr/>
            </p:nvSpPr>
            <p:spPr>
              <a:xfrm>
                <a:off x="878963" y="2004343"/>
                <a:ext cx="90847" cy="79857"/>
              </a:xfrm>
              <a:custGeom>
                <a:avLst/>
                <a:gdLst/>
                <a:ahLst/>
                <a:cxnLst/>
                <a:rect l="l" t="t" r="r" b="b"/>
                <a:pathLst>
                  <a:path w="2604" h="2289" extrusionOk="0">
                    <a:moveTo>
                      <a:pt x="490" y="1"/>
                    </a:moveTo>
                    <a:cubicBezTo>
                      <a:pt x="423" y="67"/>
                      <a:pt x="379" y="145"/>
                      <a:pt x="345" y="211"/>
                    </a:cubicBezTo>
                    <a:cubicBezTo>
                      <a:pt x="330" y="241"/>
                      <a:pt x="295" y="261"/>
                      <a:pt x="257" y="261"/>
                    </a:cubicBezTo>
                    <a:cubicBezTo>
                      <a:pt x="239" y="261"/>
                      <a:pt x="219" y="256"/>
                      <a:pt x="201" y="245"/>
                    </a:cubicBezTo>
                    <a:cubicBezTo>
                      <a:pt x="189" y="234"/>
                      <a:pt x="167" y="223"/>
                      <a:pt x="145" y="223"/>
                    </a:cubicBezTo>
                    <a:cubicBezTo>
                      <a:pt x="90" y="234"/>
                      <a:pt x="134" y="312"/>
                      <a:pt x="78" y="367"/>
                    </a:cubicBezTo>
                    <a:cubicBezTo>
                      <a:pt x="23" y="423"/>
                      <a:pt x="11" y="434"/>
                      <a:pt x="11" y="501"/>
                    </a:cubicBezTo>
                    <a:cubicBezTo>
                      <a:pt x="1" y="567"/>
                      <a:pt x="33" y="612"/>
                      <a:pt x="67" y="679"/>
                    </a:cubicBezTo>
                    <a:cubicBezTo>
                      <a:pt x="90" y="757"/>
                      <a:pt x="56" y="790"/>
                      <a:pt x="67" y="857"/>
                    </a:cubicBezTo>
                    <a:cubicBezTo>
                      <a:pt x="67" y="923"/>
                      <a:pt x="201" y="1024"/>
                      <a:pt x="290" y="1057"/>
                    </a:cubicBezTo>
                    <a:cubicBezTo>
                      <a:pt x="379" y="1101"/>
                      <a:pt x="323" y="1224"/>
                      <a:pt x="345" y="1279"/>
                    </a:cubicBezTo>
                    <a:cubicBezTo>
                      <a:pt x="367" y="1335"/>
                      <a:pt x="501" y="1324"/>
                      <a:pt x="545" y="1346"/>
                    </a:cubicBezTo>
                    <a:cubicBezTo>
                      <a:pt x="579" y="1357"/>
                      <a:pt x="557" y="1535"/>
                      <a:pt x="590" y="1568"/>
                    </a:cubicBezTo>
                    <a:cubicBezTo>
                      <a:pt x="623" y="1602"/>
                      <a:pt x="623" y="1680"/>
                      <a:pt x="646" y="1724"/>
                    </a:cubicBezTo>
                    <a:cubicBezTo>
                      <a:pt x="668" y="1780"/>
                      <a:pt x="735" y="1746"/>
                      <a:pt x="801" y="1769"/>
                    </a:cubicBezTo>
                    <a:cubicBezTo>
                      <a:pt x="868" y="1791"/>
                      <a:pt x="834" y="1969"/>
                      <a:pt x="879" y="2047"/>
                    </a:cubicBezTo>
                    <a:cubicBezTo>
                      <a:pt x="899" y="2077"/>
                      <a:pt x="926" y="2085"/>
                      <a:pt x="959" y="2085"/>
                    </a:cubicBezTo>
                    <a:cubicBezTo>
                      <a:pt x="990" y="2085"/>
                      <a:pt x="1026" y="2078"/>
                      <a:pt x="1067" y="2078"/>
                    </a:cubicBezTo>
                    <a:cubicBezTo>
                      <a:pt x="1078" y="2078"/>
                      <a:pt x="1089" y="2079"/>
                      <a:pt x="1101" y="2080"/>
                    </a:cubicBezTo>
                    <a:cubicBezTo>
                      <a:pt x="1190" y="2102"/>
                      <a:pt x="1235" y="2258"/>
                      <a:pt x="1313" y="2280"/>
                    </a:cubicBezTo>
                    <a:cubicBezTo>
                      <a:pt x="1327" y="2286"/>
                      <a:pt x="1339" y="2289"/>
                      <a:pt x="1350" y="2289"/>
                    </a:cubicBezTo>
                    <a:cubicBezTo>
                      <a:pt x="1387" y="2289"/>
                      <a:pt x="1410" y="2261"/>
                      <a:pt x="1461" y="2261"/>
                    </a:cubicBezTo>
                    <a:cubicBezTo>
                      <a:pt x="1475" y="2261"/>
                      <a:pt x="1493" y="2263"/>
                      <a:pt x="1513" y="2270"/>
                    </a:cubicBezTo>
                    <a:cubicBezTo>
                      <a:pt x="1550" y="2280"/>
                      <a:pt x="1611" y="2284"/>
                      <a:pt x="1675" y="2284"/>
                    </a:cubicBezTo>
                    <a:cubicBezTo>
                      <a:pt x="1803" y="2284"/>
                      <a:pt x="1946" y="2270"/>
                      <a:pt x="1946" y="2270"/>
                    </a:cubicBezTo>
                    <a:cubicBezTo>
                      <a:pt x="1946" y="2270"/>
                      <a:pt x="2013" y="2247"/>
                      <a:pt x="2124" y="2213"/>
                    </a:cubicBezTo>
                    <a:cubicBezTo>
                      <a:pt x="2236" y="2181"/>
                      <a:pt x="2225" y="2047"/>
                      <a:pt x="2225" y="2047"/>
                    </a:cubicBezTo>
                    <a:cubicBezTo>
                      <a:pt x="2225" y="2047"/>
                      <a:pt x="2425" y="1991"/>
                      <a:pt x="2525" y="1835"/>
                    </a:cubicBezTo>
                    <a:cubicBezTo>
                      <a:pt x="2581" y="1736"/>
                      <a:pt x="2559" y="1657"/>
                      <a:pt x="2536" y="1602"/>
                    </a:cubicBezTo>
                    <a:cubicBezTo>
                      <a:pt x="2525" y="1568"/>
                      <a:pt x="2525" y="1524"/>
                      <a:pt x="2547" y="1479"/>
                    </a:cubicBezTo>
                    <a:cubicBezTo>
                      <a:pt x="2559" y="1446"/>
                      <a:pt x="2581" y="1402"/>
                      <a:pt x="2603" y="1346"/>
                    </a:cubicBezTo>
                    <a:cubicBezTo>
                      <a:pt x="2559" y="1346"/>
                      <a:pt x="2514" y="1346"/>
                      <a:pt x="2480" y="1324"/>
                    </a:cubicBezTo>
                    <a:cubicBezTo>
                      <a:pt x="2447" y="1313"/>
                      <a:pt x="2425" y="1279"/>
                      <a:pt x="2381" y="1279"/>
                    </a:cubicBezTo>
                    <a:cubicBezTo>
                      <a:pt x="2336" y="1279"/>
                      <a:pt x="2302" y="1313"/>
                      <a:pt x="2258" y="1324"/>
                    </a:cubicBezTo>
                    <a:cubicBezTo>
                      <a:pt x="2236" y="1335"/>
                      <a:pt x="2213" y="1335"/>
                      <a:pt x="2191" y="1335"/>
                    </a:cubicBezTo>
                    <a:cubicBezTo>
                      <a:pt x="2169" y="1324"/>
                      <a:pt x="2147" y="1319"/>
                      <a:pt x="2126" y="1319"/>
                    </a:cubicBezTo>
                    <a:cubicBezTo>
                      <a:pt x="2105" y="1319"/>
                      <a:pt x="2086" y="1324"/>
                      <a:pt x="2069" y="1335"/>
                    </a:cubicBezTo>
                    <a:cubicBezTo>
                      <a:pt x="2035" y="1357"/>
                      <a:pt x="2003" y="1368"/>
                      <a:pt x="1969" y="1380"/>
                    </a:cubicBezTo>
                    <a:cubicBezTo>
                      <a:pt x="1945" y="1388"/>
                      <a:pt x="1922" y="1391"/>
                      <a:pt x="1899" y="1391"/>
                    </a:cubicBezTo>
                    <a:cubicBezTo>
                      <a:pt x="1856" y="1391"/>
                      <a:pt x="1816" y="1379"/>
                      <a:pt x="1780" y="1357"/>
                    </a:cubicBezTo>
                    <a:cubicBezTo>
                      <a:pt x="1746" y="1335"/>
                      <a:pt x="1724" y="1301"/>
                      <a:pt x="1691" y="1291"/>
                    </a:cubicBezTo>
                    <a:cubicBezTo>
                      <a:pt x="1684" y="1288"/>
                      <a:pt x="1676" y="1287"/>
                      <a:pt x="1668" y="1287"/>
                    </a:cubicBezTo>
                    <a:cubicBezTo>
                      <a:pt x="1646" y="1287"/>
                      <a:pt x="1621" y="1294"/>
                      <a:pt x="1596" y="1294"/>
                    </a:cubicBezTo>
                    <a:cubicBezTo>
                      <a:pt x="1587" y="1294"/>
                      <a:pt x="1577" y="1293"/>
                      <a:pt x="1568" y="1291"/>
                    </a:cubicBezTo>
                    <a:cubicBezTo>
                      <a:pt x="1479" y="1279"/>
                      <a:pt x="1446" y="1168"/>
                      <a:pt x="1380" y="1113"/>
                    </a:cubicBezTo>
                    <a:cubicBezTo>
                      <a:pt x="1335" y="1079"/>
                      <a:pt x="1268" y="1068"/>
                      <a:pt x="1212" y="1068"/>
                    </a:cubicBezTo>
                    <a:cubicBezTo>
                      <a:pt x="1168" y="1057"/>
                      <a:pt x="1101" y="1046"/>
                      <a:pt x="1068" y="1012"/>
                    </a:cubicBezTo>
                    <a:cubicBezTo>
                      <a:pt x="1024" y="979"/>
                      <a:pt x="1068" y="923"/>
                      <a:pt x="1057" y="868"/>
                    </a:cubicBezTo>
                    <a:cubicBezTo>
                      <a:pt x="1034" y="790"/>
                      <a:pt x="913" y="790"/>
                      <a:pt x="901" y="712"/>
                    </a:cubicBezTo>
                    <a:cubicBezTo>
                      <a:pt x="901" y="668"/>
                      <a:pt x="856" y="623"/>
                      <a:pt x="801" y="612"/>
                    </a:cubicBezTo>
                    <a:lnTo>
                      <a:pt x="612" y="567"/>
                    </a:lnTo>
                    <a:cubicBezTo>
                      <a:pt x="567" y="545"/>
                      <a:pt x="501" y="534"/>
                      <a:pt x="478" y="478"/>
                    </a:cubicBezTo>
                    <a:cubicBezTo>
                      <a:pt x="445" y="412"/>
                      <a:pt x="490" y="334"/>
                      <a:pt x="523" y="268"/>
                    </a:cubicBezTo>
                    <a:cubicBezTo>
                      <a:pt x="545" y="179"/>
                      <a:pt x="534" y="78"/>
                      <a:pt x="4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8"/>
              <p:cNvSpPr/>
              <p:nvPr/>
            </p:nvSpPr>
            <p:spPr>
              <a:xfrm>
                <a:off x="922015" y="2007343"/>
                <a:ext cx="12071" cy="16606"/>
              </a:xfrm>
              <a:custGeom>
                <a:avLst/>
                <a:gdLst/>
                <a:ahLst/>
                <a:cxnLst/>
                <a:rect l="l" t="t" r="r" b="b"/>
                <a:pathLst>
                  <a:path w="346" h="476" extrusionOk="0">
                    <a:moveTo>
                      <a:pt x="225" y="0"/>
                    </a:moveTo>
                    <a:cubicBezTo>
                      <a:pt x="198" y="0"/>
                      <a:pt x="173" y="9"/>
                      <a:pt x="156" y="26"/>
                    </a:cubicBezTo>
                    <a:cubicBezTo>
                      <a:pt x="156" y="36"/>
                      <a:pt x="156" y="48"/>
                      <a:pt x="146" y="48"/>
                    </a:cubicBezTo>
                    <a:lnTo>
                      <a:pt x="146" y="70"/>
                    </a:lnTo>
                    <a:cubicBezTo>
                      <a:pt x="146" y="93"/>
                      <a:pt x="156" y="115"/>
                      <a:pt x="168" y="125"/>
                    </a:cubicBezTo>
                    <a:cubicBezTo>
                      <a:pt x="156" y="137"/>
                      <a:pt x="134" y="148"/>
                      <a:pt x="134" y="170"/>
                    </a:cubicBezTo>
                    <a:cubicBezTo>
                      <a:pt x="112" y="192"/>
                      <a:pt x="90" y="214"/>
                      <a:pt x="67" y="248"/>
                    </a:cubicBezTo>
                    <a:cubicBezTo>
                      <a:pt x="57" y="281"/>
                      <a:pt x="34" y="303"/>
                      <a:pt x="23" y="337"/>
                    </a:cubicBezTo>
                    <a:cubicBezTo>
                      <a:pt x="12" y="370"/>
                      <a:pt x="1" y="426"/>
                      <a:pt x="12" y="459"/>
                    </a:cubicBezTo>
                    <a:cubicBezTo>
                      <a:pt x="18" y="470"/>
                      <a:pt x="31" y="476"/>
                      <a:pt x="45" y="476"/>
                    </a:cubicBezTo>
                    <a:cubicBezTo>
                      <a:pt x="59" y="476"/>
                      <a:pt x="73" y="470"/>
                      <a:pt x="79" y="459"/>
                    </a:cubicBezTo>
                    <a:cubicBezTo>
                      <a:pt x="79" y="437"/>
                      <a:pt x="90" y="426"/>
                      <a:pt x="90" y="404"/>
                    </a:cubicBezTo>
                    <a:cubicBezTo>
                      <a:pt x="101" y="392"/>
                      <a:pt x="101" y="370"/>
                      <a:pt x="112" y="359"/>
                    </a:cubicBezTo>
                    <a:cubicBezTo>
                      <a:pt x="123" y="326"/>
                      <a:pt x="134" y="303"/>
                      <a:pt x="146" y="271"/>
                    </a:cubicBezTo>
                    <a:lnTo>
                      <a:pt x="212" y="204"/>
                    </a:lnTo>
                    <a:cubicBezTo>
                      <a:pt x="212" y="192"/>
                      <a:pt x="223" y="182"/>
                      <a:pt x="235" y="170"/>
                    </a:cubicBezTo>
                    <a:lnTo>
                      <a:pt x="235" y="182"/>
                    </a:lnTo>
                    <a:cubicBezTo>
                      <a:pt x="245" y="182"/>
                      <a:pt x="257" y="192"/>
                      <a:pt x="268" y="192"/>
                    </a:cubicBezTo>
                    <a:lnTo>
                      <a:pt x="290" y="192"/>
                    </a:lnTo>
                    <a:cubicBezTo>
                      <a:pt x="301" y="192"/>
                      <a:pt x="312" y="182"/>
                      <a:pt x="324" y="170"/>
                    </a:cubicBezTo>
                    <a:cubicBezTo>
                      <a:pt x="324" y="170"/>
                      <a:pt x="334" y="159"/>
                      <a:pt x="334" y="148"/>
                    </a:cubicBezTo>
                    <a:lnTo>
                      <a:pt x="334" y="125"/>
                    </a:lnTo>
                    <a:cubicBezTo>
                      <a:pt x="346" y="115"/>
                      <a:pt x="334" y="103"/>
                      <a:pt x="334" y="93"/>
                    </a:cubicBezTo>
                    <a:cubicBezTo>
                      <a:pt x="334" y="59"/>
                      <a:pt x="312" y="36"/>
                      <a:pt x="301" y="26"/>
                    </a:cubicBezTo>
                    <a:cubicBezTo>
                      <a:pt x="279" y="9"/>
                      <a:pt x="251" y="0"/>
                      <a:pt x="22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8"/>
              <p:cNvSpPr/>
              <p:nvPr/>
            </p:nvSpPr>
            <p:spPr>
              <a:xfrm>
                <a:off x="945286" y="2013658"/>
                <a:ext cx="20619" cy="10117"/>
              </a:xfrm>
              <a:custGeom>
                <a:avLst/>
                <a:gdLst/>
                <a:ahLst/>
                <a:cxnLst/>
                <a:rect l="l" t="t" r="r" b="b"/>
                <a:pathLst>
                  <a:path w="591" h="290" extrusionOk="0">
                    <a:moveTo>
                      <a:pt x="457" y="1"/>
                    </a:moveTo>
                    <a:cubicBezTo>
                      <a:pt x="457" y="11"/>
                      <a:pt x="446" y="11"/>
                      <a:pt x="435" y="23"/>
                    </a:cubicBezTo>
                    <a:lnTo>
                      <a:pt x="435" y="33"/>
                    </a:lnTo>
                    <a:cubicBezTo>
                      <a:pt x="424" y="33"/>
                      <a:pt x="424" y="45"/>
                      <a:pt x="424" y="45"/>
                    </a:cubicBezTo>
                    <a:lnTo>
                      <a:pt x="424" y="56"/>
                    </a:lnTo>
                    <a:lnTo>
                      <a:pt x="424" y="67"/>
                    </a:lnTo>
                    <a:cubicBezTo>
                      <a:pt x="391" y="67"/>
                      <a:pt x="357" y="78"/>
                      <a:pt x="335" y="78"/>
                    </a:cubicBezTo>
                    <a:cubicBezTo>
                      <a:pt x="290" y="100"/>
                      <a:pt x="246" y="112"/>
                      <a:pt x="213" y="134"/>
                    </a:cubicBezTo>
                    <a:cubicBezTo>
                      <a:pt x="168" y="156"/>
                      <a:pt x="134" y="167"/>
                      <a:pt x="102" y="189"/>
                    </a:cubicBezTo>
                    <a:cubicBezTo>
                      <a:pt x="79" y="201"/>
                      <a:pt x="57" y="223"/>
                      <a:pt x="45" y="234"/>
                    </a:cubicBezTo>
                    <a:cubicBezTo>
                      <a:pt x="35" y="234"/>
                      <a:pt x="1" y="245"/>
                      <a:pt x="1" y="267"/>
                    </a:cubicBezTo>
                    <a:cubicBezTo>
                      <a:pt x="1" y="290"/>
                      <a:pt x="23" y="290"/>
                      <a:pt x="45" y="290"/>
                    </a:cubicBezTo>
                    <a:cubicBezTo>
                      <a:pt x="79" y="278"/>
                      <a:pt x="112" y="256"/>
                      <a:pt x="146" y="245"/>
                    </a:cubicBezTo>
                    <a:cubicBezTo>
                      <a:pt x="179" y="223"/>
                      <a:pt x="213" y="201"/>
                      <a:pt x="246" y="189"/>
                    </a:cubicBezTo>
                    <a:cubicBezTo>
                      <a:pt x="279" y="167"/>
                      <a:pt x="324" y="156"/>
                      <a:pt x="357" y="145"/>
                    </a:cubicBezTo>
                    <a:cubicBezTo>
                      <a:pt x="379" y="134"/>
                      <a:pt x="401" y="134"/>
                      <a:pt x="435" y="122"/>
                    </a:cubicBezTo>
                    <a:lnTo>
                      <a:pt x="435" y="134"/>
                    </a:lnTo>
                    <a:cubicBezTo>
                      <a:pt x="435" y="134"/>
                      <a:pt x="435" y="145"/>
                      <a:pt x="446" y="145"/>
                    </a:cubicBezTo>
                    <a:cubicBezTo>
                      <a:pt x="446" y="145"/>
                      <a:pt x="457" y="145"/>
                      <a:pt x="457" y="156"/>
                    </a:cubicBezTo>
                    <a:lnTo>
                      <a:pt x="546" y="156"/>
                    </a:lnTo>
                    <a:cubicBezTo>
                      <a:pt x="546" y="145"/>
                      <a:pt x="557" y="145"/>
                      <a:pt x="557" y="145"/>
                    </a:cubicBezTo>
                    <a:lnTo>
                      <a:pt x="569" y="145"/>
                    </a:lnTo>
                    <a:cubicBezTo>
                      <a:pt x="569" y="134"/>
                      <a:pt x="579" y="122"/>
                      <a:pt x="579" y="112"/>
                    </a:cubicBezTo>
                    <a:cubicBezTo>
                      <a:pt x="591" y="112"/>
                      <a:pt x="591" y="100"/>
                      <a:pt x="579" y="90"/>
                    </a:cubicBezTo>
                    <a:lnTo>
                      <a:pt x="579" y="67"/>
                    </a:lnTo>
                    <a:cubicBezTo>
                      <a:pt x="579" y="67"/>
                      <a:pt x="579" y="56"/>
                      <a:pt x="569" y="56"/>
                    </a:cubicBezTo>
                    <a:cubicBezTo>
                      <a:pt x="569" y="45"/>
                      <a:pt x="569" y="45"/>
                      <a:pt x="557" y="33"/>
                    </a:cubicBezTo>
                    <a:cubicBezTo>
                      <a:pt x="546" y="33"/>
                      <a:pt x="535" y="23"/>
                      <a:pt x="535" y="11"/>
                    </a:cubicBezTo>
                    <a:cubicBezTo>
                      <a:pt x="513" y="1"/>
                      <a:pt x="502" y="1"/>
                      <a:pt x="48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8"/>
              <p:cNvSpPr/>
              <p:nvPr/>
            </p:nvSpPr>
            <p:spPr>
              <a:xfrm>
                <a:off x="950728" y="2034974"/>
                <a:ext cx="28398" cy="6245"/>
              </a:xfrm>
              <a:custGeom>
                <a:avLst/>
                <a:gdLst/>
                <a:ahLst/>
                <a:cxnLst/>
                <a:rect l="l" t="t" r="r" b="b"/>
                <a:pathLst>
                  <a:path w="814" h="179" extrusionOk="0">
                    <a:moveTo>
                      <a:pt x="690" y="1"/>
                    </a:moveTo>
                    <a:cubicBezTo>
                      <a:pt x="680" y="1"/>
                      <a:pt x="668" y="1"/>
                      <a:pt x="668" y="12"/>
                    </a:cubicBezTo>
                    <a:cubicBezTo>
                      <a:pt x="657" y="12"/>
                      <a:pt x="646" y="12"/>
                      <a:pt x="646" y="23"/>
                    </a:cubicBezTo>
                    <a:cubicBezTo>
                      <a:pt x="635" y="35"/>
                      <a:pt x="635" y="45"/>
                      <a:pt x="635" y="45"/>
                    </a:cubicBezTo>
                    <a:cubicBezTo>
                      <a:pt x="635" y="57"/>
                      <a:pt x="624" y="68"/>
                      <a:pt x="624" y="79"/>
                    </a:cubicBezTo>
                    <a:cubicBezTo>
                      <a:pt x="624" y="90"/>
                      <a:pt x="613" y="90"/>
                      <a:pt x="613" y="90"/>
                    </a:cubicBezTo>
                    <a:cubicBezTo>
                      <a:pt x="591" y="90"/>
                      <a:pt x="568" y="90"/>
                      <a:pt x="546" y="101"/>
                    </a:cubicBezTo>
                    <a:lnTo>
                      <a:pt x="390" y="101"/>
                    </a:lnTo>
                    <a:cubicBezTo>
                      <a:pt x="279" y="90"/>
                      <a:pt x="179" y="79"/>
                      <a:pt x="79" y="57"/>
                    </a:cubicBezTo>
                    <a:cubicBezTo>
                      <a:pt x="34" y="57"/>
                      <a:pt x="1" y="101"/>
                      <a:pt x="57" y="124"/>
                    </a:cubicBezTo>
                    <a:cubicBezTo>
                      <a:pt x="179" y="157"/>
                      <a:pt x="301" y="179"/>
                      <a:pt x="435" y="179"/>
                    </a:cubicBezTo>
                    <a:lnTo>
                      <a:pt x="624" y="179"/>
                    </a:lnTo>
                    <a:cubicBezTo>
                      <a:pt x="646" y="168"/>
                      <a:pt x="668" y="168"/>
                      <a:pt x="680" y="157"/>
                    </a:cubicBezTo>
                    <a:lnTo>
                      <a:pt x="702" y="157"/>
                    </a:lnTo>
                    <a:cubicBezTo>
                      <a:pt x="702" y="157"/>
                      <a:pt x="702" y="168"/>
                      <a:pt x="712" y="168"/>
                    </a:cubicBezTo>
                    <a:lnTo>
                      <a:pt x="757" y="168"/>
                    </a:lnTo>
                    <a:lnTo>
                      <a:pt x="769" y="157"/>
                    </a:lnTo>
                    <a:cubicBezTo>
                      <a:pt x="779" y="157"/>
                      <a:pt x="779" y="157"/>
                      <a:pt x="791" y="146"/>
                    </a:cubicBezTo>
                    <a:lnTo>
                      <a:pt x="813" y="124"/>
                    </a:lnTo>
                    <a:lnTo>
                      <a:pt x="813" y="101"/>
                    </a:lnTo>
                    <a:lnTo>
                      <a:pt x="813" y="68"/>
                    </a:lnTo>
                    <a:cubicBezTo>
                      <a:pt x="801" y="57"/>
                      <a:pt x="801" y="57"/>
                      <a:pt x="801" y="45"/>
                    </a:cubicBezTo>
                    <a:cubicBezTo>
                      <a:pt x="791" y="45"/>
                      <a:pt x="791" y="35"/>
                      <a:pt x="779" y="23"/>
                    </a:cubicBezTo>
                    <a:lnTo>
                      <a:pt x="769" y="23"/>
                    </a:lnTo>
                    <a:lnTo>
                      <a:pt x="746"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8"/>
              <p:cNvSpPr/>
              <p:nvPr/>
            </p:nvSpPr>
            <p:spPr>
              <a:xfrm>
                <a:off x="934436" y="2026566"/>
                <a:ext cx="17095" cy="10955"/>
              </a:xfrm>
              <a:custGeom>
                <a:avLst/>
                <a:gdLst/>
                <a:ahLst/>
                <a:cxnLst/>
                <a:rect l="l" t="t" r="r" b="b"/>
                <a:pathLst>
                  <a:path w="490" h="314" extrusionOk="0">
                    <a:moveTo>
                      <a:pt x="401" y="0"/>
                    </a:moveTo>
                    <a:cubicBezTo>
                      <a:pt x="384" y="0"/>
                      <a:pt x="368" y="3"/>
                      <a:pt x="356" y="9"/>
                    </a:cubicBezTo>
                    <a:cubicBezTo>
                      <a:pt x="346" y="19"/>
                      <a:pt x="346" y="19"/>
                      <a:pt x="346" y="31"/>
                    </a:cubicBezTo>
                    <a:cubicBezTo>
                      <a:pt x="334" y="42"/>
                      <a:pt x="334" y="42"/>
                      <a:pt x="334" y="53"/>
                    </a:cubicBezTo>
                    <a:cubicBezTo>
                      <a:pt x="279" y="64"/>
                      <a:pt x="212" y="98"/>
                      <a:pt x="168" y="131"/>
                    </a:cubicBezTo>
                    <a:cubicBezTo>
                      <a:pt x="112" y="164"/>
                      <a:pt x="57" y="209"/>
                      <a:pt x="12" y="253"/>
                    </a:cubicBezTo>
                    <a:cubicBezTo>
                      <a:pt x="1" y="276"/>
                      <a:pt x="12" y="298"/>
                      <a:pt x="34" y="309"/>
                    </a:cubicBezTo>
                    <a:cubicBezTo>
                      <a:pt x="41" y="312"/>
                      <a:pt x="47" y="313"/>
                      <a:pt x="54" y="313"/>
                    </a:cubicBezTo>
                    <a:cubicBezTo>
                      <a:pt x="70" y="313"/>
                      <a:pt x="85" y="305"/>
                      <a:pt x="101" y="298"/>
                    </a:cubicBezTo>
                    <a:cubicBezTo>
                      <a:pt x="134" y="253"/>
                      <a:pt x="190" y="209"/>
                      <a:pt x="235" y="187"/>
                    </a:cubicBezTo>
                    <a:cubicBezTo>
                      <a:pt x="245" y="175"/>
                      <a:pt x="257" y="175"/>
                      <a:pt x="267" y="164"/>
                    </a:cubicBezTo>
                    <a:cubicBezTo>
                      <a:pt x="279" y="153"/>
                      <a:pt x="290" y="153"/>
                      <a:pt x="312" y="142"/>
                    </a:cubicBezTo>
                    <a:cubicBezTo>
                      <a:pt x="312" y="142"/>
                      <a:pt x="324" y="131"/>
                      <a:pt x="334" y="131"/>
                    </a:cubicBezTo>
                    <a:lnTo>
                      <a:pt x="334" y="142"/>
                    </a:lnTo>
                    <a:cubicBezTo>
                      <a:pt x="356" y="163"/>
                      <a:pt x="382" y="171"/>
                      <a:pt x="406" y="171"/>
                    </a:cubicBezTo>
                    <a:cubicBezTo>
                      <a:pt x="420" y="171"/>
                      <a:pt x="433" y="168"/>
                      <a:pt x="445" y="164"/>
                    </a:cubicBezTo>
                    <a:cubicBezTo>
                      <a:pt x="457" y="153"/>
                      <a:pt x="479" y="142"/>
                      <a:pt x="479" y="131"/>
                    </a:cubicBezTo>
                    <a:cubicBezTo>
                      <a:pt x="490" y="131"/>
                      <a:pt x="490" y="120"/>
                      <a:pt x="490" y="108"/>
                    </a:cubicBezTo>
                    <a:lnTo>
                      <a:pt x="490" y="98"/>
                    </a:lnTo>
                    <a:lnTo>
                      <a:pt x="490" y="75"/>
                    </a:lnTo>
                    <a:cubicBezTo>
                      <a:pt x="490" y="64"/>
                      <a:pt x="479" y="53"/>
                      <a:pt x="479" y="42"/>
                    </a:cubicBezTo>
                    <a:cubicBezTo>
                      <a:pt x="468" y="42"/>
                      <a:pt x="468" y="31"/>
                      <a:pt x="468" y="31"/>
                    </a:cubicBezTo>
                    <a:lnTo>
                      <a:pt x="445" y="9"/>
                    </a:lnTo>
                    <a:cubicBezTo>
                      <a:pt x="434" y="3"/>
                      <a:pt x="418" y="0"/>
                      <a:pt x="40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8"/>
              <p:cNvSpPr/>
              <p:nvPr/>
            </p:nvSpPr>
            <p:spPr>
              <a:xfrm>
                <a:off x="911688" y="1986096"/>
                <a:ext cx="9978" cy="16013"/>
              </a:xfrm>
              <a:custGeom>
                <a:avLst/>
                <a:gdLst/>
                <a:ahLst/>
                <a:cxnLst/>
                <a:rect l="l" t="t" r="r" b="b"/>
                <a:pathLst>
                  <a:path w="286" h="459" extrusionOk="0">
                    <a:moveTo>
                      <a:pt x="163" y="0"/>
                    </a:moveTo>
                    <a:cubicBezTo>
                      <a:pt x="152" y="12"/>
                      <a:pt x="141" y="12"/>
                      <a:pt x="130" y="23"/>
                    </a:cubicBezTo>
                    <a:cubicBezTo>
                      <a:pt x="130" y="23"/>
                      <a:pt x="119" y="34"/>
                      <a:pt x="119" y="45"/>
                    </a:cubicBezTo>
                    <a:cubicBezTo>
                      <a:pt x="108" y="56"/>
                      <a:pt x="108" y="67"/>
                      <a:pt x="119" y="79"/>
                    </a:cubicBezTo>
                    <a:lnTo>
                      <a:pt x="119" y="89"/>
                    </a:lnTo>
                    <a:cubicBezTo>
                      <a:pt x="130" y="89"/>
                      <a:pt x="130" y="101"/>
                      <a:pt x="130" y="101"/>
                    </a:cubicBezTo>
                    <a:cubicBezTo>
                      <a:pt x="141" y="101"/>
                      <a:pt x="141" y="101"/>
                      <a:pt x="141" y="112"/>
                    </a:cubicBezTo>
                    <a:cubicBezTo>
                      <a:pt x="119" y="145"/>
                      <a:pt x="86" y="190"/>
                      <a:pt x="74" y="245"/>
                    </a:cubicBezTo>
                    <a:cubicBezTo>
                      <a:pt x="41" y="301"/>
                      <a:pt x="30" y="356"/>
                      <a:pt x="7" y="412"/>
                    </a:cubicBezTo>
                    <a:cubicBezTo>
                      <a:pt x="1" y="440"/>
                      <a:pt x="32" y="459"/>
                      <a:pt x="63" y="459"/>
                    </a:cubicBezTo>
                    <a:cubicBezTo>
                      <a:pt x="81" y="459"/>
                      <a:pt x="100" y="452"/>
                      <a:pt x="108" y="435"/>
                    </a:cubicBezTo>
                    <a:cubicBezTo>
                      <a:pt x="119" y="379"/>
                      <a:pt x="141" y="323"/>
                      <a:pt x="163" y="267"/>
                    </a:cubicBezTo>
                    <a:cubicBezTo>
                      <a:pt x="185" y="223"/>
                      <a:pt x="197" y="168"/>
                      <a:pt x="208" y="123"/>
                    </a:cubicBezTo>
                    <a:lnTo>
                      <a:pt x="219" y="123"/>
                    </a:lnTo>
                    <a:cubicBezTo>
                      <a:pt x="230" y="123"/>
                      <a:pt x="241" y="112"/>
                      <a:pt x="252" y="112"/>
                    </a:cubicBezTo>
                    <a:cubicBezTo>
                      <a:pt x="252" y="112"/>
                      <a:pt x="264" y="112"/>
                      <a:pt x="264" y="101"/>
                    </a:cubicBezTo>
                    <a:cubicBezTo>
                      <a:pt x="274" y="101"/>
                      <a:pt x="274" y="101"/>
                      <a:pt x="274" y="89"/>
                    </a:cubicBezTo>
                    <a:cubicBezTo>
                      <a:pt x="286" y="89"/>
                      <a:pt x="286" y="79"/>
                      <a:pt x="286" y="67"/>
                    </a:cubicBezTo>
                    <a:cubicBezTo>
                      <a:pt x="286" y="56"/>
                      <a:pt x="286" y="56"/>
                      <a:pt x="274" y="45"/>
                    </a:cubicBezTo>
                    <a:cubicBezTo>
                      <a:pt x="274" y="34"/>
                      <a:pt x="264" y="34"/>
                      <a:pt x="264" y="34"/>
                    </a:cubicBezTo>
                    <a:cubicBezTo>
                      <a:pt x="252" y="23"/>
                      <a:pt x="241" y="12"/>
                      <a:pt x="230" y="12"/>
                    </a:cubicBezTo>
                    <a:cubicBezTo>
                      <a:pt x="208" y="0"/>
                      <a:pt x="185" y="0"/>
                      <a:pt x="16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8"/>
              <p:cNvSpPr/>
              <p:nvPr/>
            </p:nvSpPr>
            <p:spPr>
              <a:xfrm>
                <a:off x="911933" y="1986863"/>
                <a:ext cx="7431" cy="13397"/>
              </a:xfrm>
              <a:custGeom>
                <a:avLst/>
                <a:gdLst/>
                <a:ahLst/>
                <a:cxnLst/>
                <a:rect l="l" t="t" r="r" b="b"/>
                <a:pathLst>
                  <a:path w="213" h="384" extrusionOk="0">
                    <a:moveTo>
                      <a:pt x="123" y="1"/>
                    </a:moveTo>
                    <a:cubicBezTo>
                      <a:pt x="123" y="1"/>
                      <a:pt x="112" y="1"/>
                      <a:pt x="112" y="12"/>
                    </a:cubicBezTo>
                    <a:lnTo>
                      <a:pt x="101" y="12"/>
                    </a:lnTo>
                    <a:lnTo>
                      <a:pt x="101" y="23"/>
                    </a:lnTo>
                    <a:lnTo>
                      <a:pt x="101" y="34"/>
                    </a:lnTo>
                    <a:cubicBezTo>
                      <a:pt x="89" y="34"/>
                      <a:pt x="89" y="34"/>
                      <a:pt x="89" y="45"/>
                    </a:cubicBezTo>
                    <a:cubicBezTo>
                      <a:pt x="89" y="45"/>
                      <a:pt x="89" y="57"/>
                      <a:pt x="101" y="57"/>
                    </a:cubicBezTo>
                    <a:lnTo>
                      <a:pt x="101" y="67"/>
                    </a:lnTo>
                    <a:lnTo>
                      <a:pt x="101" y="79"/>
                    </a:lnTo>
                    <a:cubicBezTo>
                      <a:pt x="112" y="79"/>
                      <a:pt x="112" y="79"/>
                      <a:pt x="112" y="90"/>
                    </a:cubicBezTo>
                    <a:lnTo>
                      <a:pt x="123" y="90"/>
                    </a:lnTo>
                    <a:cubicBezTo>
                      <a:pt x="101" y="134"/>
                      <a:pt x="79" y="168"/>
                      <a:pt x="57" y="212"/>
                    </a:cubicBezTo>
                    <a:cubicBezTo>
                      <a:pt x="45" y="235"/>
                      <a:pt x="34" y="257"/>
                      <a:pt x="23" y="290"/>
                    </a:cubicBezTo>
                    <a:cubicBezTo>
                      <a:pt x="23" y="312"/>
                      <a:pt x="0" y="334"/>
                      <a:pt x="12" y="357"/>
                    </a:cubicBezTo>
                    <a:cubicBezTo>
                      <a:pt x="12" y="375"/>
                      <a:pt x="26" y="384"/>
                      <a:pt x="40" y="384"/>
                    </a:cubicBezTo>
                    <a:cubicBezTo>
                      <a:pt x="51" y="384"/>
                      <a:pt x="62" y="378"/>
                      <a:pt x="67" y="368"/>
                    </a:cubicBezTo>
                    <a:cubicBezTo>
                      <a:pt x="79" y="357"/>
                      <a:pt x="89" y="324"/>
                      <a:pt x="101" y="301"/>
                    </a:cubicBezTo>
                    <a:cubicBezTo>
                      <a:pt x="112" y="279"/>
                      <a:pt x="112" y="257"/>
                      <a:pt x="123" y="235"/>
                    </a:cubicBezTo>
                    <a:cubicBezTo>
                      <a:pt x="134" y="190"/>
                      <a:pt x="156" y="146"/>
                      <a:pt x="168" y="101"/>
                    </a:cubicBezTo>
                    <a:lnTo>
                      <a:pt x="178" y="101"/>
                    </a:lnTo>
                    <a:lnTo>
                      <a:pt x="190" y="90"/>
                    </a:lnTo>
                    <a:lnTo>
                      <a:pt x="201" y="90"/>
                    </a:lnTo>
                    <a:cubicBezTo>
                      <a:pt x="201" y="90"/>
                      <a:pt x="201" y="79"/>
                      <a:pt x="212" y="79"/>
                    </a:cubicBezTo>
                    <a:lnTo>
                      <a:pt x="212" y="67"/>
                    </a:lnTo>
                    <a:lnTo>
                      <a:pt x="212" y="57"/>
                    </a:lnTo>
                    <a:lnTo>
                      <a:pt x="212" y="45"/>
                    </a:lnTo>
                    <a:lnTo>
                      <a:pt x="201" y="45"/>
                    </a:lnTo>
                    <a:cubicBezTo>
                      <a:pt x="201" y="34"/>
                      <a:pt x="201" y="34"/>
                      <a:pt x="190" y="34"/>
                    </a:cubicBezTo>
                    <a:lnTo>
                      <a:pt x="178" y="23"/>
                    </a:lnTo>
                    <a:lnTo>
                      <a:pt x="168" y="23"/>
                    </a:lnTo>
                    <a:cubicBezTo>
                      <a:pt x="168" y="12"/>
                      <a:pt x="168" y="12"/>
                      <a:pt x="156" y="12"/>
                    </a:cubicBezTo>
                    <a:cubicBezTo>
                      <a:pt x="156" y="1"/>
                      <a:pt x="145" y="1"/>
                      <a:pt x="1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8"/>
              <p:cNvSpPr/>
              <p:nvPr/>
            </p:nvSpPr>
            <p:spPr>
              <a:xfrm>
                <a:off x="921631" y="2007134"/>
                <a:ext cx="9350" cy="16013"/>
              </a:xfrm>
              <a:custGeom>
                <a:avLst/>
                <a:gdLst/>
                <a:ahLst/>
                <a:cxnLst/>
                <a:rect l="l" t="t" r="r" b="b"/>
                <a:pathLst>
                  <a:path w="268" h="459" extrusionOk="0">
                    <a:moveTo>
                      <a:pt x="202" y="1"/>
                    </a:moveTo>
                    <a:cubicBezTo>
                      <a:pt x="192" y="1"/>
                      <a:pt x="184" y="4"/>
                      <a:pt x="179" y="10"/>
                    </a:cubicBezTo>
                    <a:cubicBezTo>
                      <a:pt x="145" y="20"/>
                      <a:pt x="134" y="54"/>
                      <a:pt x="134" y="87"/>
                    </a:cubicBezTo>
                    <a:cubicBezTo>
                      <a:pt x="134" y="99"/>
                      <a:pt x="145" y="121"/>
                      <a:pt x="145" y="131"/>
                    </a:cubicBezTo>
                    <a:cubicBezTo>
                      <a:pt x="78" y="220"/>
                      <a:pt x="23" y="321"/>
                      <a:pt x="12" y="432"/>
                    </a:cubicBezTo>
                    <a:cubicBezTo>
                      <a:pt x="1" y="443"/>
                      <a:pt x="23" y="454"/>
                      <a:pt x="34" y="454"/>
                    </a:cubicBezTo>
                    <a:cubicBezTo>
                      <a:pt x="40" y="458"/>
                      <a:pt x="47" y="459"/>
                      <a:pt x="53" y="459"/>
                    </a:cubicBezTo>
                    <a:cubicBezTo>
                      <a:pt x="67" y="459"/>
                      <a:pt x="78" y="451"/>
                      <a:pt x="78" y="443"/>
                    </a:cubicBezTo>
                    <a:cubicBezTo>
                      <a:pt x="112" y="343"/>
                      <a:pt x="145" y="243"/>
                      <a:pt x="201" y="165"/>
                    </a:cubicBezTo>
                    <a:cubicBezTo>
                      <a:pt x="212" y="165"/>
                      <a:pt x="234" y="165"/>
                      <a:pt x="246" y="154"/>
                    </a:cubicBezTo>
                    <a:cubicBezTo>
                      <a:pt x="246" y="154"/>
                      <a:pt x="256" y="154"/>
                      <a:pt x="256" y="143"/>
                    </a:cubicBezTo>
                    <a:cubicBezTo>
                      <a:pt x="256" y="143"/>
                      <a:pt x="268" y="143"/>
                      <a:pt x="268" y="131"/>
                    </a:cubicBezTo>
                    <a:cubicBezTo>
                      <a:pt x="256" y="121"/>
                      <a:pt x="256" y="109"/>
                      <a:pt x="246" y="109"/>
                    </a:cubicBezTo>
                    <a:cubicBezTo>
                      <a:pt x="246" y="99"/>
                      <a:pt x="246" y="99"/>
                      <a:pt x="234" y="99"/>
                    </a:cubicBezTo>
                    <a:lnTo>
                      <a:pt x="234" y="87"/>
                    </a:lnTo>
                    <a:lnTo>
                      <a:pt x="223" y="76"/>
                    </a:lnTo>
                    <a:lnTo>
                      <a:pt x="223" y="65"/>
                    </a:lnTo>
                    <a:lnTo>
                      <a:pt x="234" y="54"/>
                    </a:lnTo>
                    <a:lnTo>
                      <a:pt x="234" y="42"/>
                    </a:lnTo>
                    <a:lnTo>
                      <a:pt x="246" y="32"/>
                    </a:lnTo>
                    <a:cubicBezTo>
                      <a:pt x="246" y="20"/>
                      <a:pt x="246" y="10"/>
                      <a:pt x="234" y="10"/>
                    </a:cubicBezTo>
                    <a:cubicBezTo>
                      <a:pt x="223" y="4"/>
                      <a:pt x="212" y="1"/>
                      <a:pt x="20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8"/>
              <p:cNvSpPr/>
              <p:nvPr/>
            </p:nvSpPr>
            <p:spPr>
              <a:xfrm>
                <a:off x="943960" y="2013239"/>
                <a:ext cx="19642" cy="12001"/>
              </a:xfrm>
              <a:custGeom>
                <a:avLst/>
                <a:gdLst/>
                <a:ahLst/>
                <a:cxnLst/>
                <a:rect l="l" t="t" r="r" b="b"/>
                <a:pathLst>
                  <a:path w="563" h="344" extrusionOk="0">
                    <a:moveTo>
                      <a:pt x="518" y="1"/>
                    </a:moveTo>
                    <a:cubicBezTo>
                      <a:pt x="506" y="1"/>
                      <a:pt x="495" y="1"/>
                      <a:pt x="495" y="13"/>
                    </a:cubicBezTo>
                    <a:cubicBezTo>
                      <a:pt x="473" y="23"/>
                      <a:pt x="462" y="45"/>
                      <a:pt x="451" y="57"/>
                    </a:cubicBezTo>
                    <a:cubicBezTo>
                      <a:pt x="373" y="90"/>
                      <a:pt x="295" y="112"/>
                      <a:pt x="217" y="146"/>
                    </a:cubicBezTo>
                    <a:cubicBezTo>
                      <a:pt x="184" y="168"/>
                      <a:pt x="140" y="190"/>
                      <a:pt x="106" y="223"/>
                    </a:cubicBezTo>
                    <a:cubicBezTo>
                      <a:pt x="73" y="246"/>
                      <a:pt x="39" y="268"/>
                      <a:pt x="17" y="312"/>
                    </a:cubicBezTo>
                    <a:cubicBezTo>
                      <a:pt x="1" y="328"/>
                      <a:pt x="19" y="344"/>
                      <a:pt x="38" y="344"/>
                    </a:cubicBezTo>
                    <a:cubicBezTo>
                      <a:pt x="46" y="344"/>
                      <a:pt x="55" y="341"/>
                      <a:pt x="61" y="335"/>
                    </a:cubicBezTo>
                    <a:cubicBezTo>
                      <a:pt x="95" y="312"/>
                      <a:pt x="117" y="279"/>
                      <a:pt x="150" y="257"/>
                    </a:cubicBezTo>
                    <a:cubicBezTo>
                      <a:pt x="184" y="223"/>
                      <a:pt x="217" y="201"/>
                      <a:pt x="251" y="190"/>
                    </a:cubicBezTo>
                    <a:cubicBezTo>
                      <a:pt x="317" y="157"/>
                      <a:pt x="373" y="134"/>
                      <a:pt x="429" y="112"/>
                    </a:cubicBezTo>
                    <a:cubicBezTo>
                      <a:pt x="429" y="124"/>
                      <a:pt x="429" y="124"/>
                      <a:pt x="439" y="134"/>
                    </a:cubicBezTo>
                    <a:cubicBezTo>
                      <a:pt x="451" y="157"/>
                      <a:pt x="462" y="168"/>
                      <a:pt x="495" y="168"/>
                    </a:cubicBezTo>
                    <a:lnTo>
                      <a:pt x="528" y="168"/>
                    </a:lnTo>
                    <a:cubicBezTo>
                      <a:pt x="540" y="168"/>
                      <a:pt x="551" y="157"/>
                      <a:pt x="551" y="146"/>
                    </a:cubicBezTo>
                    <a:cubicBezTo>
                      <a:pt x="562" y="134"/>
                      <a:pt x="551" y="124"/>
                      <a:pt x="551" y="112"/>
                    </a:cubicBezTo>
                    <a:cubicBezTo>
                      <a:pt x="540" y="112"/>
                      <a:pt x="540" y="102"/>
                      <a:pt x="528" y="102"/>
                    </a:cubicBezTo>
                    <a:lnTo>
                      <a:pt x="528" y="90"/>
                    </a:lnTo>
                    <a:cubicBezTo>
                      <a:pt x="540" y="68"/>
                      <a:pt x="540" y="57"/>
                      <a:pt x="551" y="45"/>
                    </a:cubicBezTo>
                    <a:lnTo>
                      <a:pt x="551" y="23"/>
                    </a:lnTo>
                    <a:cubicBezTo>
                      <a:pt x="551" y="13"/>
                      <a:pt x="540" y="13"/>
                      <a:pt x="540" y="13"/>
                    </a:cubicBezTo>
                    <a:cubicBezTo>
                      <a:pt x="528" y="1"/>
                      <a:pt x="528" y="1"/>
                      <a:pt x="51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8"/>
              <p:cNvSpPr/>
              <p:nvPr/>
            </p:nvSpPr>
            <p:spPr>
              <a:xfrm>
                <a:off x="934540" y="2026462"/>
                <a:ext cx="14304" cy="10850"/>
              </a:xfrm>
              <a:custGeom>
                <a:avLst/>
                <a:gdLst/>
                <a:ahLst/>
                <a:cxnLst/>
                <a:rect l="l" t="t" r="r" b="b"/>
                <a:pathLst>
                  <a:path w="410" h="311" extrusionOk="0">
                    <a:moveTo>
                      <a:pt x="365" y="0"/>
                    </a:moveTo>
                    <a:cubicBezTo>
                      <a:pt x="365" y="0"/>
                      <a:pt x="353" y="12"/>
                      <a:pt x="343" y="12"/>
                    </a:cubicBezTo>
                    <a:cubicBezTo>
                      <a:pt x="331" y="22"/>
                      <a:pt x="321" y="34"/>
                      <a:pt x="321" y="45"/>
                    </a:cubicBezTo>
                    <a:cubicBezTo>
                      <a:pt x="254" y="67"/>
                      <a:pt x="198" y="101"/>
                      <a:pt x="153" y="134"/>
                    </a:cubicBezTo>
                    <a:cubicBezTo>
                      <a:pt x="98" y="178"/>
                      <a:pt x="42" y="223"/>
                      <a:pt x="9" y="279"/>
                    </a:cubicBezTo>
                    <a:cubicBezTo>
                      <a:pt x="1" y="294"/>
                      <a:pt x="21" y="310"/>
                      <a:pt x="37" y="310"/>
                    </a:cubicBezTo>
                    <a:cubicBezTo>
                      <a:pt x="44" y="310"/>
                      <a:pt x="50" y="307"/>
                      <a:pt x="54" y="301"/>
                    </a:cubicBezTo>
                    <a:cubicBezTo>
                      <a:pt x="98" y="256"/>
                      <a:pt x="143" y="212"/>
                      <a:pt x="198" y="178"/>
                    </a:cubicBezTo>
                    <a:cubicBezTo>
                      <a:pt x="232" y="145"/>
                      <a:pt x="276" y="123"/>
                      <a:pt x="309" y="101"/>
                    </a:cubicBezTo>
                    <a:lnTo>
                      <a:pt x="309" y="111"/>
                    </a:lnTo>
                    <a:cubicBezTo>
                      <a:pt x="321" y="134"/>
                      <a:pt x="331" y="145"/>
                      <a:pt x="353" y="145"/>
                    </a:cubicBezTo>
                    <a:cubicBezTo>
                      <a:pt x="357" y="148"/>
                      <a:pt x="361" y="150"/>
                      <a:pt x="366" y="150"/>
                    </a:cubicBezTo>
                    <a:cubicBezTo>
                      <a:pt x="377" y="150"/>
                      <a:pt x="390" y="142"/>
                      <a:pt x="398" y="134"/>
                    </a:cubicBezTo>
                    <a:cubicBezTo>
                      <a:pt x="410" y="123"/>
                      <a:pt x="410" y="111"/>
                      <a:pt x="410" y="101"/>
                    </a:cubicBezTo>
                    <a:cubicBezTo>
                      <a:pt x="398" y="89"/>
                      <a:pt x="398" y="89"/>
                      <a:pt x="398" y="78"/>
                    </a:cubicBezTo>
                    <a:lnTo>
                      <a:pt x="398" y="67"/>
                    </a:lnTo>
                    <a:lnTo>
                      <a:pt x="398" y="56"/>
                    </a:lnTo>
                    <a:lnTo>
                      <a:pt x="398" y="45"/>
                    </a:lnTo>
                    <a:cubicBezTo>
                      <a:pt x="410" y="45"/>
                      <a:pt x="410" y="34"/>
                      <a:pt x="410" y="22"/>
                    </a:cubicBezTo>
                    <a:lnTo>
                      <a:pt x="398" y="12"/>
                    </a:lnTo>
                    <a:cubicBezTo>
                      <a:pt x="387" y="12"/>
                      <a:pt x="376" y="0"/>
                      <a:pt x="36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8"/>
              <p:cNvSpPr/>
              <p:nvPr/>
            </p:nvSpPr>
            <p:spPr>
              <a:xfrm>
                <a:off x="951496" y="2036544"/>
                <a:ext cx="27212" cy="5652"/>
              </a:xfrm>
              <a:custGeom>
                <a:avLst/>
                <a:gdLst/>
                <a:ahLst/>
                <a:cxnLst/>
                <a:rect l="l" t="t" r="r" b="b"/>
                <a:pathLst>
                  <a:path w="780" h="162" extrusionOk="0">
                    <a:moveTo>
                      <a:pt x="624" y="0"/>
                    </a:moveTo>
                    <a:cubicBezTo>
                      <a:pt x="613" y="0"/>
                      <a:pt x="602" y="12"/>
                      <a:pt x="591" y="23"/>
                    </a:cubicBezTo>
                    <a:lnTo>
                      <a:pt x="591" y="67"/>
                    </a:lnTo>
                    <a:cubicBezTo>
                      <a:pt x="591" y="79"/>
                      <a:pt x="602" y="79"/>
                      <a:pt x="602" y="79"/>
                    </a:cubicBezTo>
                    <a:cubicBezTo>
                      <a:pt x="569" y="79"/>
                      <a:pt x="535" y="89"/>
                      <a:pt x="502" y="89"/>
                    </a:cubicBezTo>
                    <a:lnTo>
                      <a:pt x="346" y="89"/>
                    </a:lnTo>
                    <a:cubicBezTo>
                      <a:pt x="246" y="89"/>
                      <a:pt x="134" y="79"/>
                      <a:pt x="35" y="56"/>
                    </a:cubicBezTo>
                    <a:cubicBezTo>
                      <a:pt x="12" y="56"/>
                      <a:pt x="1" y="79"/>
                      <a:pt x="23" y="89"/>
                    </a:cubicBezTo>
                    <a:cubicBezTo>
                      <a:pt x="79" y="101"/>
                      <a:pt x="134" y="123"/>
                      <a:pt x="179" y="134"/>
                    </a:cubicBezTo>
                    <a:cubicBezTo>
                      <a:pt x="235" y="145"/>
                      <a:pt x="290" y="145"/>
                      <a:pt x="346" y="156"/>
                    </a:cubicBezTo>
                    <a:cubicBezTo>
                      <a:pt x="383" y="156"/>
                      <a:pt x="415" y="161"/>
                      <a:pt x="449" y="161"/>
                    </a:cubicBezTo>
                    <a:cubicBezTo>
                      <a:pt x="466" y="161"/>
                      <a:pt x="483" y="160"/>
                      <a:pt x="502" y="156"/>
                    </a:cubicBezTo>
                    <a:cubicBezTo>
                      <a:pt x="557" y="156"/>
                      <a:pt x="602" y="145"/>
                      <a:pt x="646" y="123"/>
                    </a:cubicBezTo>
                    <a:cubicBezTo>
                      <a:pt x="658" y="123"/>
                      <a:pt x="668" y="134"/>
                      <a:pt x="680" y="134"/>
                    </a:cubicBezTo>
                    <a:cubicBezTo>
                      <a:pt x="690" y="134"/>
                      <a:pt x="702" y="134"/>
                      <a:pt x="713" y="145"/>
                    </a:cubicBezTo>
                    <a:cubicBezTo>
                      <a:pt x="724" y="145"/>
                      <a:pt x="735" y="145"/>
                      <a:pt x="747" y="134"/>
                    </a:cubicBezTo>
                    <a:cubicBezTo>
                      <a:pt x="757" y="134"/>
                      <a:pt x="769" y="123"/>
                      <a:pt x="769" y="112"/>
                    </a:cubicBezTo>
                    <a:cubicBezTo>
                      <a:pt x="779" y="101"/>
                      <a:pt x="769" y="89"/>
                      <a:pt x="769" y="89"/>
                    </a:cubicBezTo>
                    <a:cubicBezTo>
                      <a:pt x="747" y="67"/>
                      <a:pt x="724" y="67"/>
                      <a:pt x="690" y="56"/>
                    </a:cubicBezTo>
                    <a:lnTo>
                      <a:pt x="680" y="56"/>
                    </a:lnTo>
                    <a:cubicBezTo>
                      <a:pt x="680" y="45"/>
                      <a:pt x="668" y="45"/>
                      <a:pt x="668" y="34"/>
                    </a:cubicBezTo>
                    <a:lnTo>
                      <a:pt x="658" y="34"/>
                    </a:lnTo>
                    <a:lnTo>
                      <a:pt x="658" y="23"/>
                    </a:lnTo>
                    <a:cubicBezTo>
                      <a:pt x="646" y="12"/>
                      <a:pt x="635" y="0"/>
                      <a:pt x="62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8"/>
              <p:cNvSpPr/>
              <p:nvPr/>
            </p:nvSpPr>
            <p:spPr>
              <a:xfrm>
                <a:off x="910014" y="2019449"/>
                <a:ext cx="35" cy="35"/>
              </a:xfrm>
              <a:custGeom>
                <a:avLst/>
                <a:gdLst/>
                <a:ahLst/>
                <a:cxnLst/>
                <a:rect l="l" t="t" r="r" b="b"/>
                <a:pathLst>
                  <a:path w="1" h="1" extrusionOk="0">
                    <a:moveTo>
                      <a:pt x="0" y="1"/>
                    </a:moveTo>
                    <a:lnTo>
                      <a:pt x="0" y="1"/>
                    </a:lnTo>
                    <a:lnTo>
                      <a:pt x="0"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8"/>
              <p:cNvSpPr/>
              <p:nvPr/>
            </p:nvSpPr>
            <p:spPr>
              <a:xfrm>
                <a:off x="904187" y="2004447"/>
                <a:ext cx="7012" cy="18560"/>
              </a:xfrm>
              <a:custGeom>
                <a:avLst/>
                <a:gdLst/>
                <a:ahLst/>
                <a:cxnLst/>
                <a:rect l="l" t="t" r="r" b="b"/>
                <a:pathLst>
                  <a:path w="201" h="532" extrusionOk="0">
                    <a:moveTo>
                      <a:pt x="139" y="0"/>
                    </a:moveTo>
                    <a:cubicBezTo>
                      <a:pt x="125" y="0"/>
                      <a:pt x="112" y="3"/>
                      <a:pt x="101" y="8"/>
                    </a:cubicBezTo>
                    <a:lnTo>
                      <a:pt x="34" y="75"/>
                    </a:lnTo>
                    <a:cubicBezTo>
                      <a:pt x="22" y="87"/>
                      <a:pt x="12" y="109"/>
                      <a:pt x="0" y="119"/>
                    </a:cubicBezTo>
                    <a:lnTo>
                      <a:pt x="0" y="153"/>
                    </a:lnTo>
                    <a:lnTo>
                      <a:pt x="0" y="176"/>
                    </a:lnTo>
                    <a:cubicBezTo>
                      <a:pt x="12" y="176"/>
                      <a:pt x="12" y="186"/>
                      <a:pt x="12" y="186"/>
                    </a:cubicBezTo>
                    <a:cubicBezTo>
                      <a:pt x="22" y="198"/>
                      <a:pt x="22" y="198"/>
                      <a:pt x="34" y="198"/>
                    </a:cubicBezTo>
                    <a:cubicBezTo>
                      <a:pt x="22" y="208"/>
                      <a:pt x="22" y="208"/>
                      <a:pt x="22" y="220"/>
                    </a:cubicBezTo>
                    <a:lnTo>
                      <a:pt x="22" y="231"/>
                    </a:lnTo>
                    <a:lnTo>
                      <a:pt x="34" y="231"/>
                    </a:lnTo>
                    <a:lnTo>
                      <a:pt x="34" y="242"/>
                    </a:lnTo>
                    <a:cubicBezTo>
                      <a:pt x="34" y="253"/>
                      <a:pt x="45" y="253"/>
                      <a:pt x="56" y="253"/>
                    </a:cubicBezTo>
                    <a:cubicBezTo>
                      <a:pt x="45" y="265"/>
                      <a:pt x="45" y="275"/>
                      <a:pt x="34" y="275"/>
                    </a:cubicBezTo>
                    <a:cubicBezTo>
                      <a:pt x="34" y="297"/>
                      <a:pt x="22" y="309"/>
                      <a:pt x="22" y="320"/>
                    </a:cubicBezTo>
                    <a:lnTo>
                      <a:pt x="22" y="342"/>
                    </a:lnTo>
                    <a:cubicBezTo>
                      <a:pt x="34" y="354"/>
                      <a:pt x="34" y="354"/>
                      <a:pt x="34" y="364"/>
                    </a:cubicBezTo>
                    <a:cubicBezTo>
                      <a:pt x="45" y="376"/>
                      <a:pt x="56" y="376"/>
                      <a:pt x="67" y="376"/>
                    </a:cubicBezTo>
                    <a:cubicBezTo>
                      <a:pt x="78" y="376"/>
                      <a:pt x="89" y="364"/>
                      <a:pt x="89" y="364"/>
                    </a:cubicBezTo>
                    <a:lnTo>
                      <a:pt x="89" y="376"/>
                    </a:lnTo>
                    <a:cubicBezTo>
                      <a:pt x="89" y="386"/>
                      <a:pt x="78" y="398"/>
                      <a:pt x="78" y="409"/>
                    </a:cubicBezTo>
                    <a:cubicBezTo>
                      <a:pt x="78" y="420"/>
                      <a:pt x="78" y="431"/>
                      <a:pt x="89" y="431"/>
                    </a:cubicBezTo>
                    <a:cubicBezTo>
                      <a:pt x="89" y="442"/>
                      <a:pt x="101" y="453"/>
                      <a:pt x="101" y="453"/>
                    </a:cubicBezTo>
                    <a:cubicBezTo>
                      <a:pt x="111" y="465"/>
                      <a:pt x="111" y="465"/>
                      <a:pt x="123" y="465"/>
                    </a:cubicBezTo>
                    <a:cubicBezTo>
                      <a:pt x="111" y="465"/>
                      <a:pt x="111" y="475"/>
                      <a:pt x="111" y="475"/>
                    </a:cubicBezTo>
                    <a:cubicBezTo>
                      <a:pt x="101" y="487"/>
                      <a:pt x="101" y="487"/>
                      <a:pt x="101" y="498"/>
                    </a:cubicBezTo>
                    <a:lnTo>
                      <a:pt x="101" y="509"/>
                    </a:lnTo>
                    <a:cubicBezTo>
                      <a:pt x="111" y="520"/>
                      <a:pt x="111" y="520"/>
                      <a:pt x="111" y="531"/>
                    </a:cubicBezTo>
                    <a:lnTo>
                      <a:pt x="178" y="531"/>
                    </a:lnTo>
                    <a:cubicBezTo>
                      <a:pt x="190" y="520"/>
                      <a:pt x="190" y="520"/>
                      <a:pt x="190" y="509"/>
                    </a:cubicBezTo>
                    <a:cubicBezTo>
                      <a:pt x="200" y="509"/>
                      <a:pt x="200" y="498"/>
                      <a:pt x="200" y="498"/>
                    </a:cubicBezTo>
                    <a:lnTo>
                      <a:pt x="200" y="475"/>
                    </a:lnTo>
                    <a:lnTo>
                      <a:pt x="200" y="465"/>
                    </a:lnTo>
                    <a:lnTo>
                      <a:pt x="200" y="453"/>
                    </a:lnTo>
                    <a:lnTo>
                      <a:pt x="190" y="442"/>
                    </a:lnTo>
                    <a:lnTo>
                      <a:pt x="178" y="442"/>
                    </a:lnTo>
                    <a:lnTo>
                      <a:pt x="167" y="431"/>
                    </a:lnTo>
                    <a:lnTo>
                      <a:pt x="167" y="398"/>
                    </a:lnTo>
                    <a:lnTo>
                      <a:pt x="167" y="376"/>
                    </a:lnTo>
                    <a:cubicBezTo>
                      <a:pt x="178" y="364"/>
                      <a:pt x="178" y="342"/>
                      <a:pt x="190" y="331"/>
                    </a:cubicBezTo>
                    <a:lnTo>
                      <a:pt x="190" y="309"/>
                    </a:lnTo>
                    <a:cubicBezTo>
                      <a:pt x="178" y="297"/>
                      <a:pt x="178" y="297"/>
                      <a:pt x="167" y="297"/>
                    </a:cubicBezTo>
                    <a:cubicBezTo>
                      <a:pt x="163" y="293"/>
                      <a:pt x="156" y="290"/>
                      <a:pt x="149" y="290"/>
                    </a:cubicBezTo>
                    <a:cubicBezTo>
                      <a:pt x="139" y="290"/>
                      <a:pt x="129" y="296"/>
                      <a:pt x="123" y="309"/>
                    </a:cubicBezTo>
                    <a:cubicBezTo>
                      <a:pt x="111" y="309"/>
                      <a:pt x="111" y="320"/>
                      <a:pt x="111" y="320"/>
                    </a:cubicBezTo>
                    <a:lnTo>
                      <a:pt x="111" y="320"/>
                    </a:lnTo>
                    <a:cubicBezTo>
                      <a:pt x="111" y="309"/>
                      <a:pt x="123" y="287"/>
                      <a:pt x="123" y="275"/>
                    </a:cubicBezTo>
                    <a:lnTo>
                      <a:pt x="133" y="265"/>
                    </a:lnTo>
                    <a:lnTo>
                      <a:pt x="145" y="253"/>
                    </a:lnTo>
                    <a:cubicBezTo>
                      <a:pt x="145" y="253"/>
                      <a:pt x="156" y="242"/>
                      <a:pt x="156" y="231"/>
                    </a:cubicBezTo>
                    <a:lnTo>
                      <a:pt x="145" y="220"/>
                    </a:lnTo>
                    <a:cubicBezTo>
                      <a:pt x="133" y="208"/>
                      <a:pt x="123" y="208"/>
                      <a:pt x="111" y="208"/>
                    </a:cubicBezTo>
                    <a:cubicBezTo>
                      <a:pt x="111" y="208"/>
                      <a:pt x="111" y="198"/>
                      <a:pt x="123" y="198"/>
                    </a:cubicBezTo>
                    <a:cubicBezTo>
                      <a:pt x="123" y="198"/>
                      <a:pt x="123" y="186"/>
                      <a:pt x="133" y="176"/>
                    </a:cubicBezTo>
                    <a:cubicBezTo>
                      <a:pt x="145" y="176"/>
                      <a:pt x="145" y="164"/>
                      <a:pt x="145" y="153"/>
                    </a:cubicBezTo>
                    <a:cubicBezTo>
                      <a:pt x="145" y="153"/>
                      <a:pt x="145" y="142"/>
                      <a:pt x="133" y="142"/>
                    </a:cubicBezTo>
                    <a:cubicBezTo>
                      <a:pt x="133" y="131"/>
                      <a:pt x="123" y="131"/>
                      <a:pt x="111" y="131"/>
                    </a:cubicBezTo>
                    <a:cubicBezTo>
                      <a:pt x="123" y="119"/>
                      <a:pt x="123" y="109"/>
                      <a:pt x="133" y="97"/>
                    </a:cubicBezTo>
                    <a:cubicBezTo>
                      <a:pt x="145" y="87"/>
                      <a:pt x="156" y="75"/>
                      <a:pt x="178" y="64"/>
                    </a:cubicBezTo>
                    <a:cubicBezTo>
                      <a:pt x="178" y="64"/>
                      <a:pt x="190" y="53"/>
                      <a:pt x="190" y="42"/>
                    </a:cubicBezTo>
                    <a:cubicBezTo>
                      <a:pt x="190" y="31"/>
                      <a:pt x="178" y="20"/>
                      <a:pt x="178" y="8"/>
                    </a:cubicBezTo>
                    <a:cubicBezTo>
                      <a:pt x="167" y="3"/>
                      <a:pt x="153" y="0"/>
                      <a:pt x="13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8"/>
              <p:cNvSpPr/>
              <p:nvPr/>
            </p:nvSpPr>
            <p:spPr>
              <a:xfrm>
                <a:off x="884754" y="2014809"/>
                <a:ext cx="14409" cy="26828"/>
              </a:xfrm>
              <a:custGeom>
                <a:avLst/>
                <a:gdLst/>
                <a:ahLst/>
                <a:cxnLst/>
                <a:rect l="l" t="t" r="r" b="b"/>
                <a:pathLst>
                  <a:path w="413" h="769" extrusionOk="0">
                    <a:moveTo>
                      <a:pt x="146" y="0"/>
                    </a:moveTo>
                    <a:cubicBezTo>
                      <a:pt x="134" y="0"/>
                      <a:pt x="112" y="0"/>
                      <a:pt x="101" y="12"/>
                    </a:cubicBezTo>
                    <a:cubicBezTo>
                      <a:pt x="68" y="57"/>
                      <a:pt x="35" y="112"/>
                      <a:pt x="12" y="168"/>
                    </a:cubicBezTo>
                    <a:cubicBezTo>
                      <a:pt x="12" y="178"/>
                      <a:pt x="12" y="190"/>
                      <a:pt x="1" y="212"/>
                    </a:cubicBezTo>
                    <a:cubicBezTo>
                      <a:pt x="1" y="234"/>
                      <a:pt x="35" y="245"/>
                      <a:pt x="57" y="245"/>
                    </a:cubicBezTo>
                    <a:cubicBezTo>
                      <a:pt x="45" y="279"/>
                      <a:pt x="35" y="312"/>
                      <a:pt x="79" y="323"/>
                    </a:cubicBezTo>
                    <a:cubicBezTo>
                      <a:pt x="90" y="334"/>
                      <a:pt x="101" y="334"/>
                      <a:pt x="112" y="334"/>
                    </a:cubicBezTo>
                    <a:cubicBezTo>
                      <a:pt x="101" y="356"/>
                      <a:pt x="101" y="390"/>
                      <a:pt x="101" y="423"/>
                    </a:cubicBezTo>
                    <a:cubicBezTo>
                      <a:pt x="112" y="445"/>
                      <a:pt x="146" y="445"/>
                      <a:pt x="168" y="445"/>
                    </a:cubicBezTo>
                    <a:lnTo>
                      <a:pt x="168" y="490"/>
                    </a:lnTo>
                    <a:cubicBezTo>
                      <a:pt x="157" y="512"/>
                      <a:pt x="168" y="546"/>
                      <a:pt x="190" y="568"/>
                    </a:cubicBezTo>
                    <a:cubicBezTo>
                      <a:pt x="201" y="579"/>
                      <a:pt x="223" y="579"/>
                      <a:pt x="246" y="579"/>
                    </a:cubicBezTo>
                    <a:cubicBezTo>
                      <a:pt x="235" y="601"/>
                      <a:pt x="235" y="613"/>
                      <a:pt x="246" y="635"/>
                    </a:cubicBezTo>
                    <a:cubicBezTo>
                      <a:pt x="257" y="668"/>
                      <a:pt x="290" y="679"/>
                      <a:pt x="324" y="679"/>
                    </a:cubicBezTo>
                    <a:lnTo>
                      <a:pt x="324" y="702"/>
                    </a:lnTo>
                    <a:lnTo>
                      <a:pt x="324" y="724"/>
                    </a:lnTo>
                    <a:cubicBezTo>
                      <a:pt x="324" y="735"/>
                      <a:pt x="335" y="746"/>
                      <a:pt x="335" y="746"/>
                    </a:cubicBezTo>
                    <a:lnTo>
                      <a:pt x="335" y="757"/>
                    </a:lnTo>
                    <a:cubicBezTo>
                      <a:pt x="346" y="768"/>
                      <a:pt x="357" y="768"/>
                      <a:pt x="368" y="768"/>
                    </a:cubicBezTo>
                    <a:lnTo>
                      <a:pt x="391" y="768"/>
                    </a:lnTo>
                    <a:cubicBezTo>
                      <a:pt x="391" y="757"/>
                      <a:pt x="401" y="757"/>
                      <a:pt x="401" y="746"/>
                    </a:cubicBezTo>
                    <a:lnTo>
                      <a:pt x="401" y="724"/>
                    </a:lnTo>
                    <a:lnTo>
                      <a:pt x="401" y="702"/>
                    </a:lnTo>
                    <a:cubicBezTo>
                      <a:pt x="401" y="679"/>
                      <a:pt x="401" y="668"/>
                      <a:pt x="413" y="657"/>
                    </a:cubicBezTo>
                    <a:lnTo>
                      <a:pt x="413" y="646"/>
                    </a:lnTo>
                    <a:cubicBezTo>
                      <a:pt x="413" y="635"/>
                      <a:pt x="401" y="635"/>
                      <a:pt x="401" y="635"/>
                    </a:cubicBezTo>
                    <a:cubicBezTo>
                      <a:pt x="401" y="623"/>
                      <a:pt x="391" y="623"/>
                      <a:pt x="379" y="623"/>
                    </a:cubicBezTo>
                    <a:cubicBezTo>
                      <a:pt x="374" y="618"/>
                      <a:pt x="368" y="615"/>
                      <a:pt x="363" y="615"/>
                    </a:cubicBezTo>
                    <a:cubicBezTo>
                      <a:pt x="357" y="615"/>
                      <a:pt x="351" y="618"/>
                      <a:pt x="346" y="623"/>
                    </a:cubicBezTo>
                    <a:lnTo>
                      <a:pt x="335" y="613"/>
                    </a:lnTo>
                    <a:lnTo>
                      <a:pt x="335" y="557"/>
                    </a:lnTo>
                    <a:lnTo>
                      <a:pt x="335" y="445"/>
                    </a:lnTo>
                    <a:cubicBezTo>
                      <a:pt x="335" y="424"/>
                      <a:pt x="311" y="412"/>
                      <a:pt x="289" y="412"/>
                    </a:cubicBezTo>
                    <a:cubicBezTo>
                      <a:pt x="277" y="412"/>
                      <a:pt x="265" y="415"/>
                      <a:pt x="257" y="423"/>
                    </a:cubicBezTo>
                    <a:cubicBezTo>
                      <a:pt x="268" y="390"/>
                      <a:pt x="268" y="368"/>
                      <a:pt x="268" y="346"/>
                    </a:cubicBezTo>
                    <a:cubicBezTo>
                      <a:pt x="268" y="334"/>
                      <a:pt x="268" y="323"/>
                      <a:pt x="257" y="323"/>
                    </a:cubicBezTo>
                    <a:cubicBezTo>
                      <a:pt x="257" y="312"/>
                      <a:pt x="246" y="312"/>
                      <a:pt x="235" y="312"/>
                    </a:cubicBezTo>
                    <a:cubicBezTo>
                      <a:pt x="223" y="312"/>
                      <a:pt x="201" y="312"/>
                      <a:pt x="190" y="334"/>
                    </a:cubicBezTo>
                    <a:cubicBezTo>
                      <a:pt x="201" y="312"/>
                      <a:pt x="201" y="301"/>
                      <a:pt x="201" y="279"/>
                    </a:cubicBezTo>
                    <a:cubicBezTo>
                      <a:pt x="213" y="257"/>
                      <a:pt x="213" y="234"/>
                      <a:pt x="223" y="212"/>
                    </a:cubicBezTo>
                    <a:lnTo>
                      <a:pt x="223" y="156"/>
                    </a:lnTo>
                    <a:cubicBezTo>
                      <a:pt x="223" y="135"/>
                      <a:pt x="210" y="128"/>
                      <a:pt x="195" y="128"/>
                    </a:cubicBezTo>
                    <a:cubicBezTo>
                      <a:pt x="186" y="128"/>
                      <a:pt x="176" y="130"/>
                      <a:pt x="168" y="134"/>
                    </a:cubicBezTo>
                    <a:cubicBezTo>
                      <a:pt x="168" y="123"/>
                      <a:pt x="179" y="112"/>
                      <a:pt x="179" y="101"/>
                    </a:cubicBezTo>
                    <a:cubicBezTo>
                      <a:pt x="179" y="79"/>
                      <a:pt x="168" y="67"/>
                      <a:pt x="146" y="67"/>
                    </a:cubicBezTo>
                    <a:lnTo>
                      <a:pt x="146" y="57"/>
                    </a:lnTo>
                    <a:cubicBezTo>
                      <a:pt x="157" y="57"/>
                      <a:pt x="157" y="45"/>
                      <a:pt x="168" y="45"/>
                    </a:cubicBezTo>
                    <a:cubicBezTo>
                      <a:pt x="168" y="23"/>
                      <a:pt x="168" y="12"/>
                      <a:pt x="14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8"/>
              <p:cNvSpPr/>
              <p:nvPr/>
            </p:nvSpPr>
            <p:spPr>
              <a:xfrm>
                <a:off x="897977" y="2041185"/>
                <a:ext cx="3907" cy="2791"/>
              </a:xfrm>
              <a:custGeom>
                <a:avLst/>
                <a:gdLst/>
                <a:ahLst/>
                <a:cxnLst/>
                <a:rect l="l" t="t" r="r" b="b"/>
                <a:pathLst>
                  <a:path w="112" h="80" extrusionOk="0">
                    <a:moveTo>
                      <a:pt x="34" y="1"/>
                    </a:moveTo>
                    <a:lnTo>
                      <a:pt x="22" y="12"/>
                    </a:lnTo>
                    <a:lnTo>
                      <a:pt x="12" y="12"/>
                    </a:lnTo>
                    <a:cubicBezTo>
                      <a:pt x="0" y="12"/>
                      <a:pt x="0" y="23"/>
                      <a:pt x="0" y="23"/>
                    </a:cubicBezTo>
                    <a:lnTo>
                      <a:pt x="0" y="35"/>
                    </a:lnTo>
                    <a:lnTo>
                      <a:pt x="0" y="45"/>
                    </a:lnTo>
                    <a:lnTo>
                      <a:pt x="0" y="57"/>
                    </a:lnTo>
                    <a:cubicBezTo>
                      <a:pt x="0" y="57"/>
                      <a:pt x="0" y="67"/>
                      <a:pt x="12" y="67"/>
                    </a:cubicBezTo>
                    <a:cubicBezTo>
                      <a:pt x="12" y="79"/>
                      <a:pt x="22" y="79"/>
                      <a:pt x="22" y="79"/>
                    </a:cubicBezTo>
                    <a:lnTo>
                      <a:pt x="89" y="79"/>
                    </a:lnTo>
                    <a:lnTo>
                      <a:pt x="89" y="67"/>
                    </a:lnTo>
                    <a:cubicBezTo>
                      <a:pt x="101" y="67"/>
                      <a:pt x="101" y="57"/>
                      <a:pt x="101" y="57"/>
                    </a:cubicBezTo>
                    <a:lnTo>
                      <a:pt x="111" y="57"/>
                    </a:lnTo>
                    <a:lnTo>
                      <a:pt x="111" y="45"/>
                    </a:lnTo>
                    <a:lnTo>
                      <a:pt x="111" y="35"/>
                    </a:lnTo>
                    <a:cubicBezTo>
                      <a:pt x="111" y="35"/>
                      <a:pt x="111" y="23"/>
                      <a:pt x="101" y="23"/>
                    </a:cubicBezTo>
                    <a:cubicBezTo>
                      <a:pt x="101" y="23"/>
                      <a:pt x="101" y="12"/>
                      <a:pt x="89" y="12"/>
                    </a:cubicBezTo>
                    <a:lnTo>
                      <a:pt x="56" y="12"/>
                    </a:lnTo>
                    <a:cubicBezTo>
                      <a:pt x="56" y="12"/>
                      <a:pt x="45" y="12"/>
                      <a:pt x="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8"/>
              <p:cNvSpPr/>
              <p:nvPr/>
            </p:nvSpPr>
            <p:spPr>
              <a:xfrm>
                <a:off x="913468" y="2055175"/>
                <a:ext cx="42039" cy="15734"/>
              </a:xfrm>
              <a:custGeom>
                <a:avLst/>
                <a:gdLst/>
                <a:ahLst/>
                <a:cxnLst/>
                <a:rect l="l" t="t" r="r" b="b"/>
                <a:pathLst>
                  <a:path w="1205" h="451" extrusionOk="0">
                    <a:moveTo>
                      <a:pt x="134" y="0"/>
                    </a:moveTo>
                    <a:cubicBezTo>
                      <a:pt x="124" y="0"/>
                      <a:pt x="112" y="0"/>
                      <a:pt x="101" y="12"/>
                    </a:cubicBezTo>
                    <a:cubicBezTo>
                      <a:pt x="79" y="34"/>
                      <a:pt x="45" y="45"/>
                      <a:pt x="23" y="56"/>
                    </a:cubicBezTo>
                    <a:cubicBezTo>
                      <a:pt x="1" y="78"/>
                      <a:pt x="13" y="101"/>
                      <a:pt x="35" y="101"/>
                    </a:cubicBezTo>
                    <a:cubicBezTo>
                      <a:pt x="35" y="111"/>
                      <a:pt x="23" y="111"/>
                      <a:pt x="23" y="123"/>
                    </a:cubicBezTo>
                    <a:cubicBezTo>
                      <a:pt x="13" y="134"/>
                      <a:pt x="13" y="156"/>
                      <a:pt x="35" y="167"/>
                    </a:cubicBezTo>
                    <a:cubicBezTo>
                      <a:pt x="44" y="172"/>
                      <a:pt x="55" y="174"/>
                      <a:pt x="65" y="174"/>
                    </a:cubicBezTo>
                    <a:cubicBezTo>
                      <a:pt x="80" y="174"/>
                      <a:pt x="95" y="169"/>
                      <a:pt x="101" y="156"/>
                    </a:cubicBezTo>
                    <a:cubicBezTo>
                      <a:pt x="101" y="156"/>
                      <a:pt x="112" y="156"/>
                      <a:pt x="112" y="145"/>
                    </a:cubicBezTo>
                    <a:cubicBezTo>
                      <a:pt x="124" y="145"/>
                      <a:pt x="124" y="156"/>
                      <a:pt x="134" y="156"/>
                    </a:cubicBezTo>
                    <a:cubicBezTo>
                      <a:pt x="124" y="156"/>
                      <a:pt x="124" y="167"/>
                      <a:pt x="124" y="167"/>
                    </a:cubicBezTo>
                    <a:cubicBezTo>
                      <a:pt x="112" y="200"/>
                      <a:pt x="124" y="234"/>
                      <a:pt x="157" y="245"/>
                    </a:cubicBezTo>
                    <a:cubicBezTo>
                      <a:pt x="190" y="245"/>
                      <a:pt x="213" y="234"/>
                      <a:pt x="235" y="212"/>
                    </a:cubicBezTo>
                    <a:cubicBezTo>
                      <a:pt x="235" y="234"/>
                      <a:pt x="235" y="245"/>
                      <a:pt x="246" y="256"/>
                    </a:cubicBezTo>
                    <a:cubicBezTo>
                      <a:pt x="252" y="274"/>
                      <a:pt x="268" y="283"/>
                      <a:pt x="283" y="283"/>
                    </a:cubicBezTo>
                    <a:cubicBezTo>
                      <a:pt x="296" y="283"/>
                      <a:pt x="308" y="277"/>
                      <a:pt x="312" y="267"/>
                    </a:cubicBezTo>
                    <a:cubicBezTo>
                      <a:pt x="324" y="267"/>
                      <a:pt x="324" y="256"/>
                      <a:pt x="324" y="256"/>
                    </a:cubicBezTo>
                    <a:lnTo>
                      <a:pt x="335" y="256"/>
                    </a:lnTo>
                    <a:cubicBezTo>
                      <a:pt x="335" y="245"/>
                      <a:pt x="346" y="245"/>
                      <a:pt x="346" y="245"/>
                    </a:cubicBezTo>
                    <a:lnTo>
                      <a:pt x="357" y="245"/>
                    </a:lnTo>
                    <a:cubicBezTo>
                      <a:pt x="357" y="256"/>
                      <a:pt x="357" y="256"/>
                      <a:pt x="368" y="256"/>
                    </a:cubicBezTo>
                    <a:lnTo>
                      <a:pt x="357" y="267"/>
                    </a:lnTo>
                    <a:lnTo>
                      <a:pt x="357" y="289"/>
                    </a:lnTo>
                    <a:cubicBezTo>
                      <a:pt x="357" y="289"/>
                      <a:pt x="357" y="301"/>
                      <a:pt x="368" y="301"/>
                    </a:cubicBezTo>
                    <a:cubicBezTo>
                      <a:pt x="368" y="312"/>
                      <a:pt x="379" y="312"/>
                      <a:pt x="391" y="312"/>
                    </a:cubicBezTo>
                    <a:cubicBezTo>
                      <a:pt x="401" y="312"/>
                      <a:pt x="413" y="312"/>
                      <a:pt x="424" y="301"/>
                    </a:cubicBezTo>
                    <a:lnTo>
                      <a:pt x="446" y="301"/>
                    </a:lnTo>
                    <a:cubicBezTo>
                      <a:pt x="446" y="334"/>
                      <a:pt x="468" y="345"/>
                      <a:pt x="490" y="345"/>
                    </a:cubicBezTo>
                    <a:lnTo>
                      <a:pt x="480" y="356"/>
                    </a:lnTo>
                    <a:lnTo>
                      <a:pt x="480" y="378"/>
                    </a:lnTo>
                    <a:lnTo>
                      <a:pt x="480" y="390"/>
                    </a:lnTo>
                    <a:cubicBezTo>
                      <a:pt x="468" y="390"/>
                      <a:pt x="457" y="401"/>
                      <a:pt x="457" y="412"/>
                    </a:cubicBezTo>
                    <a:cubicBezTo>
                      <a:pt x="457" y="434"/>
                      <a:pt x="468" y="445"/>
                      <a:pt x="480" y="445"/>
                    </a:cubicBezTo>
                    <a:cubicBezTo>
                      <a:pt x="502" y="445"/>
                      <a:pt x="519" y="450"/>
                      <a:pt x="538" y="450"/>
                    </a:cubicBezTo>
                    <a:cubicBezTo>
                      <a:pt x="547" y="450"/>
                      <a:pt x="557" y="449"/>
                      <a:pt x="569" y="445"/>
                    </a:cubicBezTo>
                    <a:lnTo>
                      <a:pt x="635" y="412"/>
                    </a:lnTo>
                    <a:cubicBezTo>
                      <a:pt x="646" y="401"/>
                      <a:pt x="658" y="390"/>
                      <a:pt x="658" y="378"/>
                    </a:cubicBezTo>
                    <a:cubicBezTo>
                      <a:pt x="658" y="368"/>
                      <a:pt x="646" y="356"/>
                      <a:pt x="635" y="356"/>
                    </a:cubicBezTo>
                    <a:lnTo>
                      <a:pt x="624" y="345"/>
                    </a:lnTo>
                    <a:cubicBezTo>
                      <a:pt x="635" y="334"/>
                      <a:pt x="635" y="323"/>
                      <a:pt x="646" y="312"/>
                    </a:cubicBezTo>
                    <a:lnTo>
                      <a:pt x="658" y="312"/>
                    </a:lnTo>
                    <a:cubicBezTo>
                      <a:pt x="668" y="323"/>
                      <a:pt x="680" y="334"/>
                      <a:pt x="691" y="334"/>
                    </a:cubicBezTo>
                    <a:cubicBezTo>
                      <a:pt x="697" y="337"/>
                      <a:pt x="704" y="339"/>
                      <a:pt x="710" y="339"/>
                    </a:cubicBezTo>
                    <a:cubicBezTo>
                      <a:pt x="725" y="339"/>
                      <a:pt x="738" y="331"/>
                      <a:pt x="747" y="323"/>
                    </a:cubicBezTo>
                    <a:cubicBezTo>
                      <a:pt x="754" y="339"/>
                      <a:pt x="768" y="350"/>
                      <a:pt x="784" y="350"/>
                    </a:cubicBezTo>
                    <a:cubicBezTo>
                      <a:pt x="790" y="350"/>
                      <a:pt x="796" y="348"/>
                      <a:pt x="802" y="345"/>
                    </a:cubicBezTo>
                    <a:cubicBezTo>
                      <a:pt x="836" y="334"/>
                      <a:pt x="868" y="323"/>
                      <a:pt x="891" y="289"/>
                    </a:cubicBezTo>
                    <a:cubicBezTo>
                      <a:pt x="925" y="289"/>
                      <a:pt x="935" y="267"/>
                      <a:pt x="957" y="245"/>
                    </a:cubicBezTo>
                    <a:cubicBezTo>
                      <a:pt x="971" y="258"/>
                      <a:pt x="992" y="263"/>
                      <a:pt x="1011" y="263"/>
                    </a:cubicBezTo>
                    <a:cubicBezTo>
                      <a:pt x="1025" y="263"/>
                      <a:pt x="1037" y="261"/>
                      <a:pt x="1046" y="256"/>
                    </a:cubicBezTo>
                    <a:cubicBezTo>
                      <a:pt x="1080" y="234"/>
                      <a:pt x="1102" y="212"/>
                      <a:pt x="1125" y="178"/>
                    </a:cubicBezTo>
                    <a:cubicBezTo>
                      <a:pt x="1147" y="156"/>
                      <a:pt x="1169" y="123"/>
                      <a:pt x="1180" y="101"/>
                    </a:cubicBezTo>
                    <a:cubicBezTo>
                      <a:pt x="1205" y="59"/>
                      <a:pt x="1168" y="36"/>
                      <a:pt x="1134" y="36"/>
                    </a:cubicBezTo>
                    <a:cubicBezTo>
                      <a:pt x="1122" y="36"/>
                      <a:pt x="1111" y="39"/>
                      <a:pt x="1102" y="45"/>
                    </a:cubicBezTo>
                    <a:cubicBezTo>
                      <a:pt x="1102" y="56"/>
                      <a:pt x="1102" y="56"/>
                      <a:pt x="1091" y="56"/>
                    </a:cubicBezTo>
                    <a:cubicBezTo>
                      <a:pt x="1080" y="50"/>
                      <a:pt x="1072" y="48"/>
                      <a:pt x="1063" y="48"/>
                    </a:cubicBezTo>
                    <a:cubicBezTo>
                      <a:pt x="1055" y="48"/>
                      <a:pt x="1047" y="50"/>
                      <a:pt x="1036" y="56"/>
                    </a:cubicBezTo>
                    <a:cubicBezTo>
                      <a:pt x="1024" y="67"/>
                      <a:pt x="1014" y="78"/>
                      <a:pt x="991" y="89"/>
                    </a:cubicBezTo>
                    <a:cubicBezTo>
                      <a:pt x="991" y="89"/>
                      <a:pt x="980" y="101"/>
                      <a:pt x="969" y="101"/>
                    </a:cubicBezTo>
                    <a:cubicBezTo>
                      <a:pt x="980" y="89"/>
                      <a:pt x="980" y="78"/>
                      <a:pt x="980" y="67"/>
                    </a:cubicBezTo>
                    <a:cubicBezTo>
                      <a:pt x="987" y="46"/>
                      <a:pt x="971" y="33"/>
                      <a:pt x="953" y="33"/>
                    </a:cubicBezTo>
                    <a:cubicBezTo>
                      <a:pt x="943" y="33"/>
                      <a:pt x="932" y="37"/>
                      <a:pt x="925" y="45"/>
                    </a:cubicBezTo>
                    <a:cubicBezTo>
                      <a:pt x="913" y="56"/>
                      <a:pt x="891" y="56"/>
                      <a:pt x="880" y="78"/>
                    </a:cubicBezTo>
                    <a:lnTo>
                      <a:pt x="836" y="123"/>
                    </a:lnTo>
                    <a:cubicBezTo>
                      <a:pt x="824" y="123"/>
                      <a:pt x="802" y="123"/>
                      <a:pt x="791" y="134"/>
                    </a:cubicBezTo>
                    <a:cubicBezTo>
                      <a:pt x="791" y="123"/>
                      <a:pt x="780" y="123"/>
                      <a:pt x="769" y="123"/>
                    </a:cubicBezTo>
                    <a:cubicBezTo>
                      <a:pt x="765" y="119"/>
                      <a:pt x="760" y="118"/>
                      <a:pt x="755" y="118"/>
                    </a:cubicBezTo>
                    <a:cubicBezTo>
                      <a:pt x="744" y="118"/>
                      <a:pt x="731" y="123"/>
                      <a:pt x="724" y="123"/>
                    </a:cubicBezTo>
                    <a:cubicBezTo>
                      <a:pt x="719" y="117"/>
                      <a:pt x="707" y="114"/>
                      <a:pt x="696" y="114"/>
                    </a:cubicBezTo>
                    <a:cubicBezTo>
                      <a:pt x="685" y="114"/>
                      <a:pt x="674" y="117"/>
                      <a:pt x="668" y="123"/>
                    </a:cubicBezTo>
                    <a:cubicBezTo>
                      <a:pt x="660" y="107"/>
                      <a:pt x="640" y="96"/>
                      <a:pt x="621" y="96"/>
                    </a:cubicBezTo>
                    <a:cubicBezTo>
                      <a:pt x="614" y="96"/>
                      <a:pt x="608" y="98"/>
                      <a:pt x="602" y="101"/>
                    </a:cubicBezTo>
                    <a:cubicBezTo>
                      <a:pt x="595" y="79"/>
                      <a:pt x="575" y="71"/>
                      <a:pt x="555" y="71"/>
                    </a:cubicBezTo>
                    <a:cubicBezTo>
                      <a:pt x="544" y="71"/>
                      <a:pt x="532" y="74"/>
                      <a:pt x="524" y="78"/>
                    </a:cubicBezTo>
                    <a:cubicBezTo>
                      <a:pt x="502" y="78"/>
                      <a:pt x="490" y="78"/>
                      <a:pt x="480" y="89"/>
                    </a:cubicBezTo>
                    <a:cubicBezTo>
                      <a:pt x="468" y="111"/>
                      <a:pt x="457" y="123"/>
                      <a:pt x="446" y="145"/>
                    </a:cubicBezTo>
                    <a:lnTo>
                      <a:pt x="435" y="145"/>
                    </a:lnTo>
                    <a:cubicBezTo>
                      <a:pt x="435" y="134"/>
                      <a:pt x="446" y="134"/>
                      <a:pt x="446" y="134"/>
                    </a:cubicBezTo>
                    <a:cubicBezTo>
                      <a:pt x="457" y="123"/>
                      <a:pt x="446" y="101"/>
                      <a:pt x="435" y="101"/>
                    </a:cubicBezTo>
                    <a:cubicBezTo>
                      <a:pt x="424" y="95"/>
                      <a:pt x="413" y="92"/>
                      <a:pt x="403" y="92"/>
                    </a:cubicBezTo>
                    <a:cubicBezTo>
                      <a:pt x="393" y="92"/>
                      <a:pt x="385" y="95"/>
                      <a:pt x="379" y="101"/>
                    </a:cubicBezTo>
                    <a:cubicBezTo>
                      <a:pt x="357" y="123"/>
                      <a:pt x="346" y="145"/>
                      <a:pt x="324" y="167"/>
                    </a:cubicBezTo>
                    <a:lnTo>
                      <a:pt x="312" y="167"/>
                    </a:lnTo>
                    <a:cubicBezTo>
                      <a:pt x="302" y="156"/>
                      <a:pt x="302" y="134"/>
                      <a:pt x="279" y="134"/>
                    </a:cubicBezTo>
                    <a:cubicBezTo>
                      <a:pt x="273" y="131"/>
                      <a:pt x="267" y="129"/>
                      <a:pt x="260" y="129"/>
                    </a:cubicBezTo>
                    <a:cubicBezTo>
                      <a:pt x="245" y="129"/>
                      <a:pt x="232" y="137"/>
                      <a:pt x="223" y="145"/>
                    </a:cubicBezTo>
                    <a:lnTo>
                      <a:pt x="213" y="145"/>
                    </a:lnTo>
                    <a:lnTo>
                      <a:pt x="213" y="111"/>
                    </a:lnTo>
                    <a:lnTo>
                      <a:pt x="179" y="78"/>
                    </a:lnTo>
                    <a:lnTo>
                      <a:pt x="168" y="78"/>
                    </a:lnTo>
                    <a:cubicBezTo>
                      <a:pt x="168" y="67"/>
                      <a:pt x="157" y="67"/>
                      <a:pt x="157" y="56"/>
                    </a:cubicBezTo>
                    <a:cubicBezTo>
                      <a:pt x="157" y="45"/>
                      <a:pt x="168" y="34"/>
                      <a:pt x="168" y="22"/>
                    </a:cubicBezTo>
                    <a:cubicBezTo>
                      <a:pt x="168" y="12"/>
                      <a:pt x="146" y="0"/>
                      <a:pt x="1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8"/>
              <p:cNvSpPr/>
              <p:nvPr/>
            </p:nvSpPr>
            <p:spPr>
              <a:xfrm>
                <a:off x="948042" y="2062920"/>
                <a:ext cx="12036" cy="7431"/>
              </a:xfrm>
              <a:custGeom>
                <a:avLst/>
                <a:gdLst/>
                <a:ahLst/>
                <a:cxnLst/>
                <a:rect l="l" t="t" r="r" b="b"/>
                <a:pathLst>
                  <a:path w="345" h="213" extrusionOk="0">
                    <a:moveTo>
                      <a:pt x="167" y="1"/>
                    </a:moveTo>
                    <a:cubicBezTo>
                      <a:pt x="156" y="1"/>
                      <a:pt x="144" y="12"/>
                      <a:pt x="134" y="23"/>
                    </a:cubicBezTo>
                    <a:lnTo>
                      <a:pt x="134" y="45"/>
                    </a:lnTo>
                    <a:lnTo>
                      <a:pt x="122" y="45"/>
                    </a:lnTo>
                    <a:lnTo>
                      <a:pt x="122" y="57"/>
                    </a:lnTo>
                    <a:cubicBezTo>
                      <a:pt x="111" y="67"/>
                      <a:pt x="100" y="90"/>
                      <a:pt x="89" y="101"/>
                    </a:cubicBezTo>
                    <a:cubicBezTo>
                      <a:pt x="78" y="101"/>
                      <a:pt x="67" y="112"/>
                      <a:pt x="67" y="112"/>
                    </a:cubicBezTo>
                    <a:lnTo>
                      <a:pt x="67" y="123"/>
                    </a:lnTo>
                    <a:lnTo>
                      <a:pt x="55" y="123"/>
                    </a:lnTo>
                    <a:lnTo>
                      <a:pt x="55" y="134"/>
                    </a:lnTo>
                    <a:cubicBezTo>
                      <a:pt x="33" y="146"/>
                      <a:pt x="23" y="156"/>
                      <a:pt x="11" y="179"/>
                    </a:cubicBezTo>
                    <a:cubicBezTo>
                      <a:pt x="0" y="190"/>
                      <a:pt x="11" y="201"/>
                      <a:pt x="23" y="212"/>
                    </a:cubicBezTo>
                    <a:lnTo>
                      <a:pt x="67" y="212"/>
                    </a:lnTo>
                    <a:cubicBezTo>
                      <a:pt x="78" y="201"/>
                      <a:pt x="89" y="201"/>
                      <a:pt x="100" y="190"/>
                    </a:cubicBezTo>
                    <a:cubicBezTo>
                      <a:pt x="100" y="179"/>
                      <a:pt x="111" y="168"/>
                      <a:pt x="111" y="168"/>
                    </a:cubicBezTo>
                    <a:cubicBezTo>
                      <a:pt x="111" y="179"/>
                      <a:pt x="122" y="190"/>
                      <a:pt x="122" y="190"/>
                    </a:cubicBezTo>
                    <a:cubicBezTo>
                      <a:pt x="134" y="190"/>
                      <a:pt x="134" y="201"/>
                      <a:pt x="144" y="201"/>
                    </a:cubicBezTo>
                    <a:lnTo>
                      <a:pt x="178" y="201"/>
                    </a:lnTo>
                    <a:cubicBezTo>
                      <a:pt x="178" y="190"/>
                      <a:pt x="189" y="190"/>
                      <a:pt x="200" y="179"/>
                    </a:cubicBezTo>
                    <a:lnTo>
                      <a:pt x="211" y="168"/>
                    </a:lnTo>
                    <a:cubicBezTo>
                      <a:pt x="223" y="156"/>
                      <a:pt x="233" y="146"/>
                      <a:pt x="233" y="134"/>
                    </a:cubicBezTo>
                    <a:lnTo>
                      <a:pt x="245" y="134"/>
                    </a:lnTo>
                    <a:cubicBezTo>
                      <a:pt x="245" y="134"/>
                      <a:pt x="256" y="146"/>
                      <a:pt x="267" y="146"/>
                    </a:cubicBezTo>
                    <a:cubicBezTo>
                      <a:pt x="267" y="146"/>
                      <a:pt x="278" y="146"/>
                      <a:pt x="278" y="134"/>
                    </a:cubicBezTo>
                    <a:lnTo>
                      <a:pt x="300" y="134"/>
                    </a:lnTo>
                    <a:lnTo>
                      <a:pt x="312" y="123"/>
                    </a:lnTo>
                    <a:lnTo>
                      <a:pt x="322" y="123"/>
                    </a:lnTo>
                    <a:cubicBezTo>
                      <a:pt x="322" y="112"/>
                      <a:pt x="322" y="112"/>
                      <a:pt x="334" y="112"/>
                    </a:cubicBezTo>
                    <a:cubicBezTo>
                      <a:pt x="334" y="101"/>
                      <a:pt x="334" y="101"/>
                      <a:pt x="345" y="90"/>
                    </a:cubicBezTo>
                    <a:lnTo>
                      <a:pt x="345" y="79"/>
                    </a:lnTo>
                    <a:cubicBezTo>
                      <a:pt x="345" y="79"/>
                      <a:pt x="345" y="67"/>
                      <a:pt x="334" y="67"/>
                    </a:cubicBezTo>
                    <a:lnTo>
                      <a:pt x="334" y="57"/>
                    </a:lnTo>
                    <a:lnTo>
                      <a:pt x="312" y="57"/>
                    </a:lnTo>
                    <a:cubicBezTo>
                      <a:pt x="312" y="45"/>
                      <a:pt x="312" y="45"/>
                      <a:pt x="300" y="45"/>
                    </a:cubicBezTo>
                    <a:lnTo>
                      <a:pt x="289" y="45"/>
                    </a:lnTo>
                    <a:lnTo>
                      <a:pt x="278" y="57"/>
                    </a:lnTo>
                    <a:lnTo>
                      <a:pt x="267" y="57"/>
                    </a:lnTo>
                    <a:cubicBezTo>
                      <a:pt x="256" y="45"/>
                      <a:pt x="245" y="45"/>
                      <a:pt x="233" y="45"/>
                    </a:cubicBezTo>
                    <a:cubicBezTo>
                      <a:pt x="223" y="45"/>
                      <a:pt x="200" y="57"/>
                      <a:pt x="200" y="79"/>
                    </a:cubicBezTo>
                    <a:cubicBezTo>
                      <a:pt x="189" y="90"/>
                      <a:pt x="189" y="101"/>
                      <a:pt x="178" y="101"/>
                    </a:cubicBezTo>
                    <a:lnTo>
                      <a:pt x="156" y="123"/>
                    </a:lnTo>
                    <a:cubicBezTo>
                      <a:pt x="178" y="90"/>
                      <a:pt x="200" y="67"/>
                      <a:pt x="200" y="23"/>
                    </a:cubicBezTo>
                    <a:cubicBezTo>
                      <a:pt x="189" y="12"/>
                      <a:pt x="178" y="1"/>
                      <a:pt x="1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8"/>
              <p:cNvSpPr/>
              <p:nvPr/>
            </p:nvSpPr>
            <p:spPr>
              <a:xfrm>
                <a:off x="956939" y="2055524"/>
                <a:ext cx="8966" cy="6664"/>
              </a:xfrm>
              <a:custGeom>
                <a:avLst/>
                <a:gdLst/>
                <a:ahLst/>
                <a:cxnLst/>
                <a:rect l="l" t="t" r="r" b="b"/>
                <a:pathLst>
                  <a:path w="257" h="191" extrusionOk="0">
                    <a:moveTo>
                      <a:pt x="112" y="0"/>
                    </a:moveTo>
                    <a:cubicBezTo>
                      <a:pt x="103" y="0"/>
                      <a:pt x="94" y="4"/>
                      <a:pt x="90" y="12"/>
                    </a:cubicBezTo>
                    <a:cubicBezTo>
                      <a:pt x="79" y="35"/>
                      <a:pt x="57" y="57"/>
                      <a:pt x="45" y="79"/>
                    </a:cubicBezTo>
                    <a:lnTo>
                      <a:pt x="34" y="113"/>
                    </a:lnTo>
                    <a:cubicBezTo>
                      <a:pt x="23" y="113"/>
                      <a:pt x="23" y="124"/>
                      <a:pt x="23" y="124"/>
                    </a:cubicBezTo>
                    <a:cubicBezTo>
                      <a:pt x="12" y="135"/>
                      <a:pt x="12" y="146"/>
                      <a:pt x="12" y="146"/>
                    </a:cubicBezTo>
                    <a:cubicBezTo>
                      <a:pt x="1" y="180"/>
                      <a:pt x="34" y="190"/>
                      <a:pt x="57" y="190"/>
                    </a:cubicBezTo>
                    <a:cubicBezTo>
                      <a:pt x="79" y="180"/>
                      <a:pt x="101" y="168"/>
                      <a:pt x="101" y="146"/>
                    </a:cubicBezTo>
                    <a:lnTo>
                      <a:pt x="101" y="135"/>
                    </a:lnTo>
                    <a:lnTo>
                      <a:pt x="101" y="113"/>
                    </a:lnTo>
                    <a:lnTo>
                      <a:pt x="123" y="135"/>
                    </a:lnTo>
                    <a:lnTo>
                      <a:pt x="156" y="135"/>
                    </a:lnTo>
                    <a:cubicBezTo>
                      <a:pt x="156" y="124"/>
                      <a:pt x="156" y="124"/>
                      <a:pt x="168" y="124"/>
                    </a:cubicBezTo>
                    <a:lnTo>
                      <a:pt x="179" y="135"/>
                    </a:lnTo>
                    <a:lnTo>
                      <a:pt x="190" y="135"/>
                    </a:lnTo>
                    <a:cubicBezTo>
                      <a:pt x="190" y="146"/>
                      <a:pt x="190" y="146"/>
                      <a:pt x="201" y="146"/>
                    </a:cubicBezTo>
                    <a:lnTo>
                      <a:pt x="223" y="146"/>
                    </a:lnTo>
                    <a:lnTo>
                      <a:pt x="235" y="135"/>
                    </a:lnTo>
                    <a:lnTo>
                      <a:pt x="245" y="135"/>
                    </a:lnTo>
                    <a:lnTo>
                      <a:pt x="245" y="124"/>
                    </a:lnTo>
                    <a:lnTo>
                      <a:pt x="257" y="113"/>
                    </a:lnTo>
                    <a:cubicBezTo>
                      <a:pt x="257" y="101"/>
                      <a:pt x="245" y="101"/>
                      <a:pt x="245" y="91"/>
                    </a:cubicBezTo>
                    <a:cubicBezTo>
                      <a:pt x="235" y="79"/>
                      <a:pt x="235" y="79"/>
                      <a:pt x="223" y="79"/>
                    </a:cubicBezTo>
                    <a:lnTo>
                      <a:pt x="223" y="68"/>
                    </a:lnTo>
                    <a:lnTo>
                      <a:pt x="223" y="57"/>
                    </a:lnTo>
                    <a:lnTo>
                      <a:pt x="212" y="46"/>
                    </a:lnTo>
                    <a:lnTo>
                      <a:pt x="201" y="46"/>
                    </a:lnTo>
                    <a:cubicBezTo>
                      <a:pt x="201" y="46"/>
                      <a:pt x="201" y="35"/>
                      <a:pt x="190" y="35"/>
                    </a:cubicBezTo>
                    <a:cubicBezTo>
                      <a:pt x="179" y="35"/>
                      <a:pt x="179" y="24"/>
                      <a:pt x="168" y="24"/>
                    </a:cubicBezTo>
                    <a:lnTo>
                      <a:pt x="134" y="24"/>
                    </a:lnTo>
                    <a:cubicBezTo>
                      <a:pt x="141" y="10"/>
                      <a:pt x="127" y="0"/>
                      <a:pt x="11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8"/>
              <p:cNvSpPr/>
              <p:nvPr/>
            </p:nvSpPr>
            <p:spPr>
              <a:xfrm>
                <a:off x="910363" y="2051372"/>
                <a:ext cx="22572" cy="19991"/>
              </a:xfrm>
              <a:custGeom>
                <a:avLst/>
                <a:gdLst/>
                <a:ahLst/>
                <a:cxnLst/>
                <a:rect l="l" t="t" r="r" b="b"/>
                <a:pathLst>
                  <a:path w="647" h="573" extrusionOk="0">
                    <a:moveTo>
                      <a:pt x="66" y="0"/>
                    </a:moveTo>
                    <a:cubicBezTo>
                      <a:pt x="50" y="0"/>
                      <a:pt x="33" y="6"/>
                      <a:pt x="23" y="20"/>
                    </a:cubicBezTo>
                    <a:cubicBezTo>
                      <a:pt x="23" y="42"/>
                      <a:pt x="13" y="65"/>
                      <a:pt x="13" y="87"/>
                    </a:cubicBezTo>
                    <a:cubicBezTo>
                      <a:pt x="1" y="109"/>
                      <a:pt x="1" y="131"/>
                      <a:pt x="1" y="154"/>
                    </a:cubicBezTo>
                    <a:cubicBezTo>
                      <a:pt x="1" y="165"/>
                      <a:pt x="1" y="187"/>
                      <a:pt x="13" y="198"/>
                    </a:cubicBezTo>
                    <a:cubicBezTo>
                      <a:pt x="23" y="210"/>
                      <a:pt x="45" y="220"/>
                      <a:pt x="68" y="220"/>
                    </a:cubicBezTo>
                    <a:cubicBezTo>
                      <a:pt x="68" y="232"/>
                      <a:pt x="90" y="243"/>
                      <a:pt x="112" y="254"/>
                    </a:cubicBezTo>
                    <a:cubicBezTo>
                      <a:pt x="124" y="254"/>
                      <a:pt x="134" y="254"/>
                      <a:pt x="146" y="243"/>
                    </a:cubicBezTo>
                    <a:cubicBezTo>
                      <a:pt x="146" y="265"/>
                      <a:pt x="146" y="287"/>
                      <a:pt x="157" y="299"/>
                    </a:cubicBezTo>
                    <a:cubicBezTo>
                      <a:pt x="168" y="310"/>
                      <a:pt x="182" y="315"/>
                      <a:pt x="194" y="315"/>
                    </a:cubicBezTo>
                    <a:cubicBezTo>
                      <a:pt x="207" y="315"/>
                      <a:pt x="218" y="310"/>
                      <a:pt x="223" y="299"/>
                    </a:cubicBezTo>
                    <a:lnTo>
                      <a:pt x="235" y="299"/>
                    </a:lnTo>
                    <a:lnTo>
                      <a:pt x="235" y="287"/>
                    </a:lnTo>
                    <a:lnTo>
                      <a:pt x="246" y="287"/>
                    </a:lnTo>
                    <a:lnTo>
                      <a:pt x="246" y="321"/>
                    </a:lnTo>
                    <a:cubicBezTo>
                      <a:pt x="246" y="343"/>
                      <a:pt x="235" y="365"/>
                      <a:pt x="246" y="376"/>
                    </a:cubicBezTo>
                    <a:lnTo>
                      <a:pt x="246" y="388"/>
                    </a:lnTo>
                    <a:lnTo>
                      <a:pt x="257" y="388"/>
                    </a:lnTo>
                    <a:cubicBezTo>
                      <a:pt x="268" y="398"/>
                      <a:pt x="268" y="398"/>
                      <a:pt x="279" y="398"/>
                    </a:cubicBezTo>
                    <a:lnTo>
                      <a:pt x="302" y="398"/>
                    </a:lnTo>
                    <a:cubicBezTo>
                      <a:pt x="312" y="388"/>
                      <a:pt x="312" y="388"/>
                      <a:pt x="312" y="376"/>
                    </a:cubicBezTo>
                    <a:cubicBezTo>
                      <a:pt x="324" y="376"/>
                      <a:pt x="324" y="365"/>
                      <a:pt x="324" y="365"/>
                    </a:cubicBezTo>
                    <a:lnTo>
                      <a:pt x="324" y="354"/>
                    </a:lnTo>
                    <a:cubicBezTo>
                      <a:pt x="324" y="376"/>
                      <a:pt x="335" y="398"/>
                      <a:pt x="346" y="432"/>
                    </a:cubicBezTo>
                    <a:lnTo>
                      <a:pt x="357" y="443"/>
                    </a:lnTo>
                    <a:lnTo>
                      <a:pt x="357" y="454"/>
                    </a:lnTo>
                    <a:cubicBezTo>
                      <a:pt x="368" y="465"/>
                      <a:pt x="368" y="477"/>
                      <a:pt x="379" y="487"/>
                    </a:cubicBezTo>
                    <a:cubicBezTo>
                      <a:pt x="388" y="504"/>
                      <a:pt x="402" y="514"/>
                      <a:pt x="417" y="514"/>
                    </a:cubicBezTo>
                    <a:cubicBezTo>
                      <a:pt x="423" y="514"/>
                      <a:pt x="429" y="513"/>
                      <a:pt x="435" y="510"/>
                    </a:cubicBezTo>
                    <a:cubicBezTo>
                      <a:pt x="446" y="510"/>
                      <a:pt x="457" y="499"/>
                      <a:pt x="468" y="487"/>
                    </a:cubicBezTo>
                    <a:cubicBezTo>
                      <a:pt x="468" y="499"/>
                      <a:pt x="468" y="499"/>
                      <a:pt x="480" y="510"/>
                    </a:cubicBezTo>
                    <a:cubicBezTo>
                      <a:pt x="490" y="521"/>
                      <a:pt x="502" y="521"/>
                      <a:pt x="524" y="521"/>
                    </a:cubicBezTo>
                    <a:cubicBezTo>
                      <a:pt x="524" y="532"/>
                      <a:pt x="535" y="554"/>
                      <a:pt x="557" y="554"/>
                    </a:cubicBezTo>
                    <a:cubicBezTo>
                      <a:pt x="564" y="567"/>
                      <a:pt x="578" y="573"/>
                      <a:pt x="591" y="573"/>
                    </a:cubicBezTo>
                    <a:cubicBezTo>
                      <a:pt x="600" y="573"/>
                      <a:pt x="608" y="570"/>
                      <a:pt x="613" y="566"/>
                    </a:cubicBezTo>
                    <a:cubicBezTo>
                      <a:pt x="635" y="554"/>
                      <a:pt x="646" y="532"/>
                      <a:pt x="624" y="510"/>
                    </a:cubicBezTo>
                    <a:lnTo>
                      <a:pt x="624" y="499"/>
                    </a:lnTo>
                    <a:lnTo>
                      <a:pt x="613" y="499"/>
                    </a:lnTo>
                    <a:cubicBezTo>
                      <a:pt x="613" y="487"/>
                      <a:pt x="613" y="477"/>
                      <a:pt x="602" y="465"/>
                    </a:cubicBezTo>
                    <a:cubicBezTo>
                      <a:pt x="602" y="443"/>
                      <a:pt x="591" y="421"/>
                      <a:pt x="579" y="410"/>
                    </a:cubicBezTo>
                    <a:cubicBezTo>
                      <a:pt x="557" y="398"/>
                      <a:pt x="546" y="388"/>
                      <a:pt x="524" y="388"/>
                    </a:cubicBezTo>
                    <a:lnTo>
                      <a:pt x="513" y="398"/>
                    </a:lnTo>
                    <a:cubicBezTo>
                      <a:pt x="513" y="388"/>
                      <a:pt x="513" y="388"/>
                      <a:pt x="502" y="376"/>
                    </a:cubicBezTo>
                    <a:cubicBezTo>
                      <a:pt x="502" y="365"/>
                      <a:pt x="490" y="354"/>
                      <a:pt x="490" y="343"/>
                    </a:cubicBezTo>
                    <a:cubicBezTo>
                      <a:pt x="479" y="337"/>
                      <a:pt x="465" y="334"/>
                      <a:pt x="453" y="334"/>
                    </a:cubicBezTo>
                    <a:cubicBezTo>
                      <a:pt x="441" y="334"/>
                      <a:pt x="429" y="337"/>
                      <a:pt x="424" y="343"/>
                    </a:cubicBezTo>
                    <a:lnTo>
                      <a:pt x="424" y="354"/>
                    </a:lnTo>
                    <a:cubicBezTo>
                      <a:pt x="424" y="332"/>
                      <a:pt x="401" y="332"/>
                      <a:pt x="391" y="332"/>
                    </a:cubicBezTo>
                    <a:cubicBezTo>
                      <a:pt x="379" y="309"/>
                      <a:pt x="368" y="287"/>
                      <a:pt x="368" y="265"/>
                    </a:cubicBezTo>
                    <a:cubicBezTo>
                      <a:pt x="368" y="254"/>
                      <a:pt x="357" y="243"/>
                      <a:pt x="335" y="243"/>
                    </a:cubicBezTo>
                    <a:cubicBezTo>
                      <a:pt x="324" y="243"/>
                      <a:pt x="302" y="254"/>
                      <a:pt x="302" y="265"/>
                    </a:cubicBezTo>
                    <a:cubicBezTo>
                      <a:pt x="312" y="287"/>
                      <a:pt x="312" y="309"/>
                      <a:pt x="324" y="343"/>
                    </a:cubicBezTo>
                    <a:lnTo>
                      <a:pt x="312" y="332"/>
                    </a:lnTo>
                    <a:lnTo>
                      <a:pt x="312" y="321"/>
                    </a:lnTo>
                    <a:cubicBezTo>
                      <a:pt x="312" y="309"/>
                      <a:pt x="312" y="299"/>
                      <a:pt x="302" y="276"/>
                    </a:cubicBezTo>
                    <a:cubicBezTo>
                      <a:pt x="302" y="276"/>
                      <a:pt x="302" y="265"/>
                      <a:pt x="290" y="265"/>
                    </a:cubicBezTo>
                    <a:cubicBezTo>
                      <a:pt x="290" y="254"/>
                      <a:pt x="279" y="254"/>
                      <a:pt x="268" y="254"/>
                    </a:cubicBezTo>
                    <a:cubicBezTo>
                      <a:pt x="268" y="254"/>
                      <a:pt x="257" y="254"/>
                      <a:pt x="246" y="265"/>
                    </a:cubicBezTo>
                    <a:cubicBezTo>
                      <a:pt x="246" y="254"/>
                      <a:pt x="246" y="243"/>
                      <a:pt x="235" y="243"/>
                    </a:cubicBezTo>
                    <a:lnTo>
                      <a:pt x="235" y="210"/>
                    </a:lnTo>
                    <a:cubicBezTo>
                      <a:pt x="223" y="187"/>
                      <a:pt x="223" y="165"/>
                      <a:pt x="213" y="143"/>
                    </a:cubicBezTo>
                    <a:cubicBezTo>
                      <a:pt x="213" y="130"/>
                      <a:pt x="205" y="124"/>
                      <a:pt x="196" y="124"/>
                    </a:cubicBezTo>
                    <a:cubicBezTo>
                      <a:pt x="190" y="124"/>
                      <a:pt x="184" y="127"/>
                      <a:pt x="179" y="131"/>
                    </a:cubicBezTo>
                    <a:cubicBezTo>
                      <a:pt x="168" y="131"/>
                      <a:pt x="157" y="143"/>
                      <a:pt x="157" y="143"/>
                    </a:cubicBezTo>
                    <a:lnTo>
                      <a:pt x="157" y="87"/>
                    </a:lnTo>
                    <a:cubicBezTo>
                      <a:pt x="157" y="65"/>
                      <a:pt x="134" y="65"/>
                      <a:pt x="124" y="65"/>
                    </a:cubicBezTo>
                    <a:cubicBezTo>
                      <a:pt x="124" y="61"/>
                      <a:pt x="121" y="60"/>
                      <a:pt x="118" y="60"/>
                    </a:cubicBezTo>
                    <a:cubicBezTo>
                      <a:pt x="111" y="60"/>
                      <a:pt x="102" y="65"/>
                      <a:pt x="102" y="65"/>
                    </a:cubicBezTo>
                    <a:lnTo>
                      <a:pt x="102" y="54"/>
                    </a:lnTo>
                    <a:lnTo>
                      <a:pt x="102" y="32"/>
                    </a:lnTo>
                    <a:cubicBezTo>
                      <a:pt x="108" y="12"/>
                      <a:pt x="88" y="0"/>
                      <a:pt x="6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8"/>
              <p:cNvSpPr/>
              <p:nvPr/>
            </p:nvSpPr>
            <p:spPr>
              <a:xfrm>
                <a:off x="936006" y="2059641"/>
                <a:ext cx="15699" cy="9943"/>
              </a:xfrm>
              <a:custGeom>
                <a:avLst/>
                <a:gdLst/>
                <a:ahLst/>
                <a:cxnLst/>
                <a:rect l="l" t="t" r="r" b="b"/>
                <a:pathLst>
                  <a:path w="450" h="285" extrusionOk="0">
                    <a:moveTo>
                      <a:pt x="400" y="1"/>
                    </a:moveTo>
                    <a:cubicBezTo>
                      <a:pt x="387" y="1"/>
                      <a:pt x="375" y="6"/>
                      <a:pt x="368" y="17"/>
                    </a:cubicBezTo>
                    <a:cubicBezTo>
                      <a:pt x="356" y="39"/>
                      <a:pt x="334" y="50"/>
                      <a:pt x="323" y="72"/>
                    </a:cubicBezTo>
                    <a:cubicBezTo>
                      <a:pt x="323" y="72"/>
                      <a:pt x="311" y="84"/>
                      <a:pt x="311" y="95"/>
                    </a:cubicBezTo>
                    <a:cubicBezTo>
                      <a:pt x="301" y="106"/>
                      <a:pt x="311" y="117"/>
                      <a:pt x="311" y="117"/>
                    </a:cubicBezTo>
                    <a:cubicBezTo>
                      <a:pt x="311" y="128"/>
                      <a:pt x="311" y="128"/>
                      <a:pt x="301" y="128"/>
                    </a:cubicBezTo>
                    <a:cubicBezTo>
                      <a:pt x="301" y="117"/>
                      <a:pt x="289" y="117"/>
                      <a:pt x="289" y="106"/>
                    </a:cubicBezTo>
                    <a:cubicBezTo>
                      <a:pt x="285" y="101"/>
                      <a:pt x="276" y="99"/>
                      <a:pt x="268" y="99"/>
                    </a:cubicBezTo>
                    <a:cubicBezTo>
                      <a:pt x="256" y="99"/>
                      <a:pt x="245" y="104"/>
                      <a:pt x="245" y="117"/>
                    </a:cubicBezTo>
                    <a:cubicBezTo>
                      <a:pt x="234" y="117"/>
                      <a:pt x="234" y="117"/>
                      <a:pt x="234" y="128"/>
                    </a:cubicBezTo>
                    <a:cubicBezTo>
                      <a:pt x="222" y="106"/>
                      <a:pt x="212" y="84"/>
                      <a:pt x="190" y="84"/>
                    </a:cubicBezTo>
                    <a:cubicBezTo>
                      <a:pt x="178" y="84"/>
                      <a:pt x="156" y="84"/>
                      <a:pt x="145" y="106"/>
                    </a:cubicBezTo>
                    <a:cubicBezTo>
                      <a:pt x="145" y="117"/>
                      <a:pt x="134" y="128"/>
                      <a:pt x="134" y="139"/>
                    </a:cubicBezTo>
                    <a:lnTo>
                      <a:pt x="123" y="139"/>
                    </a:lnTo>
                    <a:cubicBezTo>
                      <a:pt x="123" y="128"/>
                      <a:pt x="112" y="122"/>
                      <a:pt x="99" y="122"/>
                    </a:cubicBezTo>
                    <a:cubicBezTo>
                      <a:pt x="87" y="122"/>
                      <a:pt x="73" y="128"/>
                      <a:pt x="67" y="139"/>
                    </a:cubicBezTo>
                    <a:lnTo>
                      <a:pt x="56" y="151"/>
                    </a:lnTo>
                    <a:lnTo>
                      <a:pt x="56" y="161"/>
                    </a:lnTo>
                    <a:lnTo>
                      <a:pt x="45" y="161"/>
                    </a:lnTo>
                    <a:lnTo>
                      <a:pt x="45" y="173"/>
                    </a:lnTo>
                    <a:cubicBezTo>
                      <a:pt x="34" y="184"/>
                      <a:pt x="22" y="184"/>
                      <a:pt x="12" y="195"/>
                    </a:cubicBezTo>
                    <a:cubicBezTo>
                      <a:pt x="12" y="217"/>
                      <a:pt x="0" y="228"/>
                      <a:pt x="0" y="250"/>
                    </a:cubicBezTo>
                    <a:cubicBezTo>
                      <a:pt x="7" y="272"/>
                      <a:pt x="29" y="284"/>
                      <a:pt x="51" y="284"/>
                    </a:cubicBezTo>
                    <a:cubicBezTo>
                      <a:pt x="64" y="284"/>
                      <a:pt x="77" y="280"/>
                      <a:pt x="89" y="273"/>
                    </a:cubicBezTo>
                    <a:cubicBezTo>
                      <a:pt x="101" y="273"/>
                      <a:pt x="101" y="262"/>
                      <a:pt x="101" y="250"/>
                    </a:cubicBezTo>
                    <a:cubicBezTo>
                      <a:pt x="123" y="250"/>
                      <a:pt x="156" y="240"/>
                      <a:pt x="167" y="228"/>
                    </a:cubicBezTo>
                    <a:cubicBezTo>
                      <a:pt x="167" y="217"/>
                      <a:pt x="167" y="217"/>
                      <a:pt x="178" y="217"/>
                    </a:cubicBezTo>
                    <a:cubicBezTo>
                      <a:pt x="178" y="228"/>
                      <a:pt x="190" y="228"/>
                      <a:pt x="200" y="228"/>
                    </a:cubicBezTo>
                    <a:cubicBezTo>
                      <a:pt x="222" y="228"/>
                      <a:pt x="234" y="228"/>
                      <a:pt x="245" y="217"/>
                    </a:cubicBezTo>
                    <a:cubicBezTo>
                      <a:pt x="251" y="230"/>
                      <a:pt x="265" y="236"/>
                      <a:pt x="280" y="236"/>
                    </a:cubicBezTo>
                    <a:cubicBezTo>
                      <a:pt x="291" y="236"/>
                      <a:pt x="302" y="233"/>
                      <a:pt x="311" y="228"/>
                    </a:cubicBezTo>
                    <a:cubicBezTo>
                      <a:pt x="323" y="228"/>
                      <a:pt x="334" y="206"/>
                      <a:pt x="345" y="195"/>
                    </a:cubicBezTo>
                    <a:cubicBezTo>
                      <a:pt x="356" y="184"/>
                      <a:pt x="368" y="161"/>
                      <a:pt x="378" y="139"/>
                    </a:cubicBezTo>
                    <a:cubicBezTo>
                      <a:pt x="378" y="139"/>
                      <a:pt x="378" y="128"/>
                      <a:pt x="390" y="128"/>
                    </a:cubicBezTo>
                    <a:cubicBezTo>
                      <a:pt x="400" y="95"/>
                      <a:pt x="423" y="72"/>
                      <a:pt x="434" y="50"/>
                    </a:cubicBezTo>
                    <a:cubicBezTo>
                      <a:pt x="449" y="21"/>
                      <a:pt x="425" y="1"/>
                      <a:pt x="40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8"/>
              <p:cNvSpPr/>
              <p:nvPr/>
            </p:nvSpPr>
            <p:spPr>
              <a:xfrm>
                <a:off x="951496" y="2058664"/>
                <a:ext cx="11304" cy="5756"/>
              </a:xfrm>
              <a:custGeom>
                <a:avLst/>
                <a:gdLst/>
                <a:ahLst/>
                <a:cxnLst/>
                <a:rect l="l" t="t" r="r" b="b"/>
                <a:pathLst>
                  <a:path w="324" h="165" extrusionOk="0">
                    <a:moveTo>
                      <a:pt x="124" y="1"/>
                    </a:moveTo>
                    <a:cubicBezTo>
                      <a:pt x="101" y="1"/>
                      <a:pt x="90" y="1"/>
                      <a:pt x="79" y="11"/>
                    </a:cubicBezTo>
                    <a:cubicBezTo>
                      <a:pt x="79" y="23"/>
                      <a:pt x="79" y="23"/>
                      <a:pt x="68" y="34"/>
                    </a:cubicBezTo>
                    <a:cubicBezTo>
                      <a:pt x="68" y="45"/>
                      <a:pt x="57" y="67"/>
                      <a:pt x="45" y="78"/>
                    </a:cubicBezTo>
                    <a:lnTo>
                      <a:pt x="23" y="100"/>
                    </a:lnTo>
                    <a:lnTo>
                      <a:pt x="12" y="112"/>
                    </a:lnTo>
                    <a:lnTo>
                      <a:pt x="12" y="123"/>
                    </a:lnTo>
                    <a:lnTo>
                      <a:pt x="1" y="123"/>
                    </a:lnTo>
                    <a:lnTo>
                      <a:pt x="1" y="145"/>
                    </a:lnTo>
                    <a:cubicBezTo>
                      <a:pt x="12" y="156"/>
                      <a:pt x="12" y="156"/>
                      <a:pt x="23" y="156"/>
                    </a:cubicBezTo>
                    <a:cubicBezTo>
                      <a:pt x="29" y="162"/>
                      <a:pt x="37" y="164"/>
                      <a:pt x="47" y="164"/>
                    </a:cubicBezTo>
                    <a:cubicBezTo>
                      <a:pt x="57" y="164"/>
                      <a:pt x="68" y="162"/>
                      <a:pt x="79" y="156"/>
                    </a:cubicBezTo>
                    <a:cubicBezTo>
                      <a:pt x="79" y="156"/>
                      <a:pt x="79" y="145"/>
                      <a:pt x="90" y="145"/>
                    </a:cubicBezTo>
                    <a:lnTo>
                      <a:pt x="90" y="156"/>
                    </a:lnTo>
                    <a:lnTo>
                      <a:pt x="146" y="156"/>
                    </a:lnTo>
                    <a:lnTo>
                      <a:pt x="146" y="145"/>
                    </a:lnTo>
                    <a:cubicBezTo>
                      <a:pt x="157" y="145"/>
                      <a:pt x="157" y="145"/>
                      <a:pt x="157" y="134"/>
                    </a:cubicBezTo>
                    <a:lnTo>
                      <a:pt x="168" y="134"/>
                    </a:lnTo>
                    <a:lnTo>
                      <a:pt x="168" y="123"/>
                    </a:lnTo>
                    <a:cubicBezTo>
                      <a:pt x="179" y="123"/>
                      <a:pt x="179" y="112"/>
                      <a:pt x="179" y="112"/>
                    </a:cubicBezTo>
                    <a:cubicBezTo>
                      <a:pt x="190" y="123"/>
                      <a:pt x="213" y="123"/>
                      <a:pt x="235" y="123"/>
                    </a:cubicBezTo>
                    <a:cubicBezTo>
                      <a:pt x="246" y="123"/>
                      <a:pt x="246" y="112"/>
                      <a:pt x="246" y="112"/>
                    </a:cubicBezTo>
                    <a:lnTo>
                      <a:pt x="279" y="112"/>
                    </a:lnTo>
                    <a:cubicBezTo>
                      <a:pt x="290" y="112"/>
                      <a:pt x="302" y="112"/>
                      <a:pt x="312" y="100"/>
                    </a:cubicBezTo>
                    <a:cubicBezTo>
                      <a:pt x="312" y="100"/>
                      <a:pt x="312" y="90"/>
                      <a:pt x="324" y="90"/>
                    </a:cubicBezTo>
                    <a:lnTo>
                      <a:pt x="324" y="78"/>
                    </a:lnTo>
                    <a:lnTo>
                      <a:pt x="324" y="67"/>
                    </a:lnTo>
                    <a:cubicBezTo>
                      <a:pt x="312" y="67"/>
                      <a:pt x="312" y="67"/>
                      <a:pt x="312" y="56"/>
                    </a:cubicBezTo>
                    <a:lnTo>
                      <a:pt x="302" y="56"/>
                    </a:lnTo>
                    <a:lnTo>
                      <a:pt x="290" y="45"/>
                    </a:lnTo>
                    <a:lnTo>
                      <a:pt x="246" y="45"/>
                    </a:lnTo>
                    <a:cubicBezTo>
                      <a:pt x="235" y="45"/>
                      <a:pt x="235" y="34"/>
                      <a:pt x="223" y="34"/>
                    </a:cubicBezTo>
                    <a:lnTo>
                      <a:pt x="213" y="34"/>
                    </a:lnTo>
                    <a:cubicBezTo>
                      <a:pt x="190" y="34"/>
                      <a:pt x="179" y="34"/>
                      <a:pt x="168" y="45"/>
                    </a:cubicBezTo>
                    <a:lnTo>
                      <a:pt x="168" y="56"/>
                    </a:lnTo>
                    <a:cubicBezTo>
                      <a:pt x="168" y="56"/>
                      <a:pt x="168" y="45"/>
                      <a:pt x="157" y="45"/>
                    </a:cubicBezTo>
                    <a:lnTo>
                      <a:pt x="146" y="45"/>
                    </a:lnTo>
                    <a:lnTo>
                      <a:pt x="146" y="34"/>
                    </a:lnTo>
                    <a:cubicBezTo>
                      <a:pt x="146" y="11"/>
                      <a:pt x="134" y="1"/>
                      <a:pt x="12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8"/>
              <p:cNvSpPr/>
              <p:nvPr/>
            </p:nvSpPr>
            <p:spPr>
              <a:xfrm>
                <a:off x="1518049" y="2113369"/>
                <a:ext cx="256528" cy="592146"/>
              </a:xfrm>
              <a:custGeom>
                <a:avLst/>
                <a:gdLst/>
                <a:ahLst/>
                <a:cxnLst/>
                <a:rect l="l" t="t" r="r" b="b"/>
                <a:pathLst>
                  <a:path w="7353" h="16973" extrusionOk="0">
                    <a:moveTo>
                      <a:pt x="6740" y="0"/>
                    </a:moveTo>
                    <a:lnTo>
                      <a:pt x="6463" y="67"/>
                    </a:lnTo>
                    <a:cubicBezTo>
                      <a:pt x="6796" y="1424"/>
                      <a:pt x="6952" y="2837"/>
                      <a:pt x="7007" y="4238"/>
                    </a:cubicBezTo>
                    <a:cubicBezTo>
                      <a:pt x="7052" y="5651"/>
                      <a:pt x="6997" y="7052"/>
                      <a:pt x="6774" y="8443"/>
                    </a:cubicBezTo>
                    <a:cubicBezTo>
                      <a:pt x="6752" y="8621"/>
                      <a:pt x="6707" y="8787"/>
                      <a:pt x="6674" y="8965"/>
                    </a:cubicBezTo>
                    <a:cubicBezTo>
                      <a:pt x="6641" y="9132"/>
                      <a:pt x="6607" y="9310"/>
                      <a:pt x="6574" y="9477"/>
                    </a:cubicBezTo>
                    <a:cubicBezTo>
                      <a:pt x="6574" y="9488"/>
                      <a:pt x="6574" y="9488"/>
                      <a:pt x="6562" y="9499"/>
                    </a:cubicBezTo>
                    <a:cubicBezTo>
                      <a:pt x="6240" y="8987"/>
                      <a:pt x="5884" y="8498"/>
                      <a:pt x="5517" y="8020"/>
                    </a:cubicBezTo>
                    <a:cubicBezTo>
                      <a:pt x="5027" y="7408"/>
                      <a:pt x="4527" y="6819"/>
                      <a:pt x="3960" y="6273"/>
                    </a:cubicBezTo>
                    <a:cubicBezTo>
                      <a:pt x="3393" y="5740"/>
                      <a:pt x="2770" y="5262"/>
                      <a:pt x="2125" y="4839"/>
                    </a:cubicBezTo>
                    <a:cubicBezTo>
                      <a:pt x="1468" y="4416"/>
                      <a:pt x="790" y="4038"/>
                      <a:pt x="79" y="3715"/>
                    </a:cubicBezTo>
                    <a:lnTo>
                      <a:pt x="0" y="3905"/>
                    </a:lnTo>
                    <a:cubicBezTo>
                      <a:pt x="679" y="4227"/>
                      <a:pt x="1347" y="4617"/>
                      <a:pt x="1980" y="5050"/>
                    </a:cubicBezTo>
                    <a:cubicBezTo>
                      <a:pt x="2614" y="5484"/>
                      <a:pt x="3215" y="5951"/>
                      <a:pt x="3749" y="6485"/>
                    </a:cubicBezTo>
                    <a:cubicBezTo>
                      <a:pt x="4293" y="7019"/>
                      <a:pt x="4783" y="7608"/>
                      <a:pt x="5250" y="8220"/>
                    </a:cubicBezTo>
                    <a:cubicBezTo>
                      <a:pt x="5684" y="8799"/>
                      <a:pt x="6095" y="9410"/>
                      <a:pt x="6451" y="10022"/>
                    </a:cubicBezTo>
                    <a:cubicBezTo>
                      <a:pt x="6418" y="10188"/>
                      <a:pt x="6384" y="10344"/>
                      <a:pt x="6340" y="10511"/>
                    </a:cubicBezTo>
                    <a:cubicBezTo>
                      <a:pt x="6184" y="11189"/>
                      <a:pt x="5996" y="11868"/>
                      <a:pt x="5795" y="12546"/>
                    </a:cubicBezTo>
                    <a:cubicBezTo>
                      <a:pt x="5395" y="13893"/>
                      <a:pt x="4939" y="15227"/>
                      <a:pt x="4416" y="16528"/>
                    </a:cubicBezTo>
                    <a:lnTo>
                      <a:pt x="4761" y="16973"/>
                    </a:lnTo>
                    <a:cubicBezTo>
                      <a:pt x="5039" y="16317"/>
                      <a:pt x="5383" y="15383"/>
                      <a:pt x="5617" y="14716"/>
                    </a:cubicBezTo>
                    <a:cubicBezTo>
                      <a:pt x="5840" y="14037"/>
                      <a:pt x="6062" y="13359"/>
                      <a:pt x="6251" y="12680"/>
                    </a:cubicBezTo>
                    <a:cubicBezTo>
                      <a:pt x="6440" y="11990"/>
                      <a:pt x="6629" y="11301"/>
                      <a:pt x="6774" y="10600"/>
                    </a:cubicBezTo>
                    <a:cubicBezTo>
                      <a:pt x="6930" y="9911"/>
                      <a:pt x="7041" y="9199"/>
                      <a:pt x="7130" y="8498"/>
                    </a:cubicBezTo>
                    <a:cubicBezTo>
                      <a:pt x="7175" y="8142"/>
                      <a:pt x="7219" y="7786"/>
                      <a:pt x="7241" y="7430"/>
                    </a:cubicBezTo>
                    <a:cubicBezTo>
                      <a:pt x="7286" y="7074"/>
                      <a:pt x="7296" y="6718"/>
                      <a:pt x="7319" y="6362"/>
                    </a:cubicBezTo>
                    <a:cubicBezTo>
                      <a:pt x="7341" y="5651"/>
                      <a:pt x="7352" y="4939"/>
                      <a:pt x="7308" y="4227"/>
                    </a:cubicBezTo>
                    <a:cubicBezTo>
                      <a:pt x="7274" y="3515"/>
                      <a:pt x="7219" y="2803"/>
                      <a:pt x="7118" y="2103"/>
                    </a:cubicBezTo>
                    <a:cubicBezTo>
                      <a:pt x="7029" y="1391"/>
                      <a:pt x="6908" y="702"/>
                      <a:pt x="674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8"/>
              <p:cNvSpPr/>
              <p:nvPr/>
            </p:nvSpPr>
            <p:spPr>
              <a:xfrm>
                <a:off x="1564241" y="1960034"/>
                <a:ext cx="188218" cy="170530"/>
              </a:xfrm>
              <a:custGeom>
                <a:avLst/>
                <a:gdLst/>
                <a:ahLst/>
                <a:cxnLst/>
                <a:rect l="l" t="t" r="r" b="b"/>
                <a:pathLst>
                  <a:path w="5395" h="4888" extrusionOk="0">
                    <a:moveTo>
                      <a:pt x="2140" y="0"/>
                    </a:moveTo>
                    <a:cubicBezTo>
                      <a:pt x="1975" y="0"/>
                      <a:pt x="2047" y="40"/>
                      <a:pt x="1835" y="214"/>
                    </a:cubicBezTo>
                    <a:cubicBezTo>
                      <a:pt x="1580" y="425"/>
                      <a:pt x="1468" y="814"/>
                      <a:pt x="1402" y="1070"/>
                    </a:cubicBezTo>
                    <a:cubicBezTo>
                      <a:pt x="1359" y="1211"/>
                      <a:pt x="1282" y="1240"/>
                      <a:pt x="1177" y="1240"/>
                    </a:cubicBezTo>
                    <a:cubicBezTo>
                      <a:pt x="1102" y="1240"/>
                      <a:pt x="1012" y="1225"/>
                      <a:pt x="909" y="1225"/>
                    </a:cubicBezTo>
                    <a:cubicBezTo>
                      <a:pt x="896" y="1225"/>
                      <a:pt x="882" y="1225"/>
                      <a:pt x="868" y="1226"/>
                    </a:cubicBezTo>
                    <a:cubicBezTo>
                      <a:pt x="843" y="1227"/>
                      <a:pt x="819" y="1228"/>
                      <a:pt x="795" y="1228"/>
                    </a:cubicBezTo>
                    <a:cubicBezTo>
                      <a:pt x="696" y="1228"/>
                      <a:pt x="605" y="1220"/>
                      <a:pt x="518" y="1220"/>
                    </a:cubicBezTo>
                    <a:cubicBezTo>
                      <a:pt x="411" y="1220"/>
                      <a:pt x="311" y="1231"/>
                      <a:pt x="211" y="1281"/>
                    </a:cubicBezTo>
                    <a:cubicBezTo>
                      <a:pt x="0" y="1370"/>
                      <a:pt x="45" y="1604"/>
                      <a:pt x="55" y="1827"/>
                    </a:cubicBezTo>
                    <a:cubicBezTo>
                      <a:pt x="78" y="2060"/>
                      <a:pt x="0" y="2160"/>
                      <a:pt x="23" y="2627"/>
                    </a:cubicBezTo>
                    <a:cubicBezTo>
                      <a:pt x="45" y="3095"/>
                      <a:pt x="245" y="3261"/>
                      <a:pt x="656" y="3728"/>
                    </a:cubicBezTo>
                    <a:cubicBezTo>
                      <a:pt x="1064" y="4179"/>
                      <a:pt x="2319" y="4888"/>
                      <a:pt x="3216" y="4888"/>
                    </a:cubicBezTo>
                    <a:cubicBezTo>
                      <a:pt x="3250" y="4888"/>
                      <a:pt x="3282" y="4887"/>
                      <a:pt x="3315" y="4885"/>
                    </a:cubicBezTo>
                    <a:cubicBezTo>
                      <a:pt x="4215" y="4830"/>
                      <a:pt x="5016" y="4395"/>
                      <a:pt x="5016" y="4395"/>
                    </a:cubicBezTo>
                    <a:lnTo>
                      <a:pt x="5394" y="3572"/>
                    </a:lnTo>
                    <a:cubicBezTo>
                      <a:pt x="5394" y="3572"/>
                      <a:pt x="5038" y="3372"/>
                      <a:pt x="4415" y="2494"/>
                    </a:cubicBezTo>
                    <a:cubicBezTo>
                      <a:pt x="3792" y="1615"/>
                      <a:pt x="3437" y="937"/>
                      <a:pt x="3325" y="525"/>
                    </a:cubicBezTo>
                    <a:cubicBezTo>
                      <a:pt x="3214" y="114"/>
                      <a:pt x="2925" y="236"/>
                      <a:pt x="2680" y="169"/>
                    </a:cubicBezTo>
                    <a:cubicBezTo>
                      <a:pt x="2425" y="114"/>
                      <a:pt x="2525" y="13"/>
                      <a:pt x="2235" y="3"/>
                    </a:cubicBezTo>
                    <a:cubicBezTo>
                      <a:pt x="2197" y="1"/>
                      <a:pt x="2166" y="0"/>
                      <a:pt x="2140"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8"/>
              <p:cNvSpPr/>
              <p:nvPr/>
            </p:nvSpPr>
            <p:spPr>
              <a:xfrm>
                <a:off x="1646857" y="1967466"/>
                <a:ext cx="105604" cy="158354"/>
              </a:xfrm>
              <a:custGeom>
                <a:avLst/>
                <a:gdLst/>
                <a:ahLst/>
                <a:cxnLst/>
                <a:rect l="l" t="t" r="r" b="b"/>
                <a:pathLst>
                  <a:path w="3027" h="4539" extrusionOk="0">
                    <a:moveTo>
                      <a:pt x="668" y="1"/>
                    </a:moveTo>
                    <a:cubicBezTo>
                      <a:pt x="502" y="201"/>
                      <a:pt x="334" y="413"/>
                      <a:pt x="223" y="657"/>
                    </a:cubicBezTo>
                    <a:cubicBezTo>
                      <a:pt x="68" y="969"/>
                      <a:pt x="1" y="1325"/>
                      <a:pt x="124" y="1658"/>
                    </a:cubicBezTo>
                    <a:cubicBezTo>
                      <a:pt x="235" y="1992"/>
                      <a:pt x="535" y="2247"/>
                      <a:pt x="668" y="2570"/>
                    </a:cubicBezTo>
                    <a:cubicBezTo>
                      <a:pt x="779" y="2837"/>
                      <a:pt x="791" y="3126"/>
                      <a:pt x="846" y="3404"/>
                    </a:cubicBezTo>
                    <a:cubicBezTo>
                      <a:pt x="913" y="3682"/>
                      <a:pt x="1013" y="3960"/>
                      <a:pt x="1202" y="4182"/>
                    </a:cubicBezTo>
                    <a:cubicBezTo>
                      <a:pt x="1335" y="4338"/>
                      <a:pt x="1503" y="4472"/>
                      <a:pt x="1703" y="4538"/>
                    </a:cubicBezTo>
                    <a:cubicBezTo>
                      <a:pt x="2248" y="4394"/>
                      <a:pt x="2648" y="4182"/>
                      <a:pt x="2648" y="4182"/>
                    </a:cubicBezTo>
                    <a:lnTo>
                      <a:pt x="3026" y="3359"/>
                    </a:lnTo>
                    <a:cubicBezTo>
                      <a:pt x="3026" y="3359"/>
                      <a:pt x="2670" y="3159"/>
                      <a:pt x="2047" y="2281"/>
                    </a:cubicBezTo>
                    <a:cubicBezTo>
                      <a:pt x="1424" y="1402"/>
                      <a:pt x="1069" y="724"/>
                      <a:pt x="957" y="312"/>
                    </a:cubicBezTo>
                    <a:cubicBezTo>
                      <a:pt x="902" y="101"/>
                      <a:pt x="791" y="23"/>
                      <a:pt x="66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8"/>
              <p:cNvSpPr/>
              <p:nvPr/>
            </p:nvSpPr>
            <p:spPr>
              <a:xfrm>
                <a:off x="1623587" y="2083086"/>
                <a:ext cx="115652" cy="35376"/>
              </a:xfrm>
              <a:custGeom>
                <a:avLst/>
                <a:gdLst/>
                <a:ahLst/>
                <a:cxnLst/>
                <a:rect l="l" t="t" r="r" b="b"/>
                <a:pathLst>
                  <a:path w="3315" h="1014" extrusionOk="0">
                    <a:moveTo>
                      <a:pt x="12" y="1"/>
                    </a:moveTo>
                    <a:lnTo>
                      <a:pt x="1" y="13"/>
                    </a:lnTo>
                    <a:cubicBezTo>
                      <a:pt x="190" y="257"/>
                      <a:pt x="457" y="435"/>
                      <a:pt x="712" y="579"/>
                    </a:cubicBezTo>
                    <a:cubicBezTo>
                      <a:pt x="846" y="658"/>
                      <a:pt x="979" y="724"/>
                      <a:pt x="1124" y="780"/>
                    </a:cubicBezTo>
                    <a:cubicBezTo>
                      <a:pt x="1258" y="836"/>
                      <a:pt x="1402" y="902"/>
                      <a:pt x="1547" y="947"/>
                    </a:cubicBezTo>
                    <a:cubicBezTo>
                      <a:pt x="1703" y="991"/>
                      <a:pt x="1858" y="1014"/>
                      <a:pt x="2025" y="1014"/>
                    </a:cubicBezTo>
                    <a:cubicBezTo>
                      <a:pt x="2180" y="1002"/>
                      <a:pt x="2325" y="969"/>
                      <a:pt x="2481" y="935"/>
                    </a:cubicBezTo>
                    <a:cubicBezTo>
                      <a:pt x="2770" y="836"/>
                      <a:pt x="3048" y="724"/>
                      <a:pt x="3315" y="579"/>
                    </a:cubicBezTo>
                    <a:lnTo>
                      <a:pt x="3304" y="557"/>
                    </a:lnTo>
                    <a:cubicBezTo>
                      <a:pt x="3026" y="668"/>
                      <a:pt x="2737" y="769"/>
                      <a:pt x="2447" y="824"/>
                    </a:cubicBezTo>
                    <a:cubicBezTo>
                      <a:pt x="2329" y="852"/>
                      <a:pt x="2211" y="872"/>
                      <a:pt x="2093" y="872"/>
                    </a:cubicBezTo>
                    <a:cubicBezTo>
                      <a:pt x="2067" y="872"/>
                      <a:pt x="2040" y="871"/>
                      <a:pt x="2014" y="868"/>
                    </a:cubicBezTo>
                    <a:cubicBezTo>
                      <a:pt x="1881" y="868"/>
                      <a:pt x="1736" y="836"/>
                      <a:pt x="1602" y="780"/>
                    </a:cubicBezTo>
                    <a:cubicBezTo>
                      <a:pt x="1469" y="735"/>
                      <a:pt x="1347" y="658"/>
                      <a:pt x="1213" y="591"/>
                    </a:cubicBezTo>
                    <a:lnTo>
                      <a:pt x="813" y="391"/>
                    </a:lnTo>
                    <a:cubicBezTo>
                      <a:pt x="546" y="268"/>
                      <a:pt x="279" y="146"/>
                      <a:pt x="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8"/>
              <p:cNvSpPr/>
              <p:nvPr/>
            </p:nvSpPr>
            <p:spPr>
              <a:xfrm>
                <a:off x="1631332" y="2058280"/>
                <a:ext cx="101348" cy="44307"/>
              </a:xfrm>
              <a:custGeom>
                <a:avLst/>
                <a:gdLst/>
                <a:ahLst/>
                <a:cxnLst/>
                <a:rect l="l" t="t" r="r" b="b"/>
                <a:pathLst>
                  <a:path w="2905" h="1270" extrusionOk="0">
                    <a:moveTo>
                      <a:pt x="13" y="0"/>
                    </a:moveTo>
                    <a:lnTo>
                      <a:pt x="1" y="12"/>
                    </a:lnTo>
                    <a:cubicBezTo>
                      <a:pt x="168" y="234"/>
                      <a:pt x="346" y="434"/>
                      <a:pt x="557" y="623"/>
                    </a:cubicBezTo>
                    <a:cubicBezTo>
                      <a:pt x="769" y="812"/>
                      <a:pt x="1002" y="968"/>
                      <a:pt x="1258" y="1090"/>
                    </a:cubicBezTo>
                    <a:cubicBezTo>
                      <a:pt x="1494" y="1204"/>
                      <a:pt x="1760" y="1269"/>
                      <a:pt x="2019" y="1269"/>
                    </a:cubicBezTo>
                    <a:cubicBezTo>
                      <a:pt x="2040" y="1269"/>
                      <a:pt x="2060" y="1269"/>
                      <a:pt x="2081" y="1268"/>
                    </a:cubicBezTo>
                    <a:cubicBezTo>
                      <a:pt x="2359" y="1257"/>
                      <a:pt x="2626" y="1224"/>
                      <a:pt x="2904" y="1201"/>
                    </a:cubicBezTo>
                    <a:lnTo>
                      <a:pt x="2904" y="1179"/>
                    </a:lnTo>
                    <a:cubicBezTo>
                      <a:pt x="2680" y="1188"/>
                      <a:pt x="2457" y="1205"/>
                      <a:pt x="2240" y="1205"/>
                    </a:cubicBezTo>
                    <a:cubicBezTo>
                      <a:pt x="2187" y="1205"/>
                      <a:pt x="2134" y="1204"/>
                      <a:pt x="2081" y="1201"/>
                    </a:cubicBezTo>
                    <a:cubicBezTo>
                      <a:pt x="1803" y="1201"/>
                      <a:pt x="1547" y="1124"/>
                      <a:pt x="1303" y="1001"/>
                    </a:cubicBezTo>
                    <a:cubicBezTo>
                      <a:pt x="1069" y="868"/>
                      <a:pt x="858" y="701"/>
                      <a:pt x="646" y="534"/>
                    </a:cubicBezTo>
                    <a:cubicBezTo>
                      <a:pt x="424" y="356"/>
                      <a:pt x="223" y="167"/>
                      <a:pt x="1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8"/>
              <p:cNvSpPr/>
              <p:nvPr/>
            </p:nvSpPr>
            <p:spPr>
              <a:xfrm>
                <a:off x="1654254" y="2054791"/>
                <a:ext cx="76473" cy="39597"/>
              </a:xfrm>
              <a:custGeom>
                <a:avLst/>
                <a:gdLst/>
                <a:ahLst/>
                <a:cxnLst/>
                <a:rect l="l" t="t" r="r" b="b"/>
                <a:pathLst>
                  <a:path w="2192" h="1135" extrusionOk="0">
                    <a:moveTo>
                      <a:pt x="11" y="0"/>
                    </a:moveTo>
                    <a:lnTo>
                      <a:pt x="1" y="11"/>
                    </a:lnTo>
                    <a:cubicBezTo>
                      <a:pt x="156" y="156"/>
                      <a:pt x="290" y="312"/>
                      <a:pt x="423" y="478"/>
                    </a:cubicBezTo>
                    <a:cubicBezTo>
                      <a:pt x="567" y="634"/>
                      <a:pt x="735" y="779"/>
                      <a:pt x="935" y="879"/>
                    </a:cubicBezTo>
                    <a:cubicBezTo>
                      <a:pt x="1035" y="935"/>
                      <a:pt x="1135" y="979"/>
                      <a:pt x="1246" y="1001"/>
                    </a:cubicBezTo>
                    <a:cubicBezTo>
                      <a:pt x="1358" y="1012"/>
                      <a:pt x="1457" y="1024"/>
                      <a:pt x="1568" y="1024"/>
                    </a:cubicBezTo>
                    <a:cubicBezTo>
                      <a:pt x="1780" y="1034"/>
                      <a:pt x="1991" y="1034"/>
                      <a:pt x="2181" y="1135"/>
                    </a:cubicBezTo>
                    <a:lnTo>
                      <a:pt x="2191" y="1123"/>
                    </a:lnTo>
                    <a:cubicBezTo>
                      <a:pt x="2003" y="1001"/>
                      <a:pt x="1780" y="979"/>
                      <a:pt x="1568" y="957"/>
                    </a:cubicBezTo>
                    <a:cubicBezTo>
                      <a:pt x="1368" y="935"/>
                      <a:pt x="1157" y="890"/>
                      <a:pt x="990" y="779"/>
                    </a:cubicBezTo>
                    <a:cubicBezTo>
                      <a:pt x="824" y="668"/>
                      <a:pt x="690" y="512"/>
                      <a:pt x="534" y="367"/>
                    </a:cubicBezTo>
                    <a:cubicBezTo>
                      <a:pt x="379" y="223"/>
                      <a:pt x="211" y="78"/>
                      <a:pt x="1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8"/>
              <p:cNvSpPr/>
              <p:nvPr/>
            </p:nvSpPr>
            <p:spPr>
              <a:xfrm>
                <a:off x="1678327" y="2057896"/>
                <a:ext cx="50482" cy="30282"/>
              </a:xfrm>
              <a:custGeom>
                <a:avLst/>
                <a:gdLst/>
                <a:ahLst/>
                <a:cxnLst/>
                <a:rect l="l" t="t" r="r" b="b"/>
                <a:pathLst>
                  <a:path w="1447" h="868" extrusionOk="0">
                    <a:moveTo>
                      <a:pt x="11" y="0"/>
                    </a:moveTo>
                    <a:lnTo>
                      <a:pt x="0" y="11"/>
                    </a:lnTo>
                    <a:cubicBezTo>
                      <a:pt x="78" y="134"/>
                      <a:pt x="189" y="234"/>
                      <a:pt x="300" y="323"/>
                    </a:cubicBezTo>
                    <a:cubicBezTo>
                      <a:pt x="411" y="412"/>
                      <a:pt x="534" y="478"/>
                      <a:pt x="656" y="545"/>
                    </a:cubicBezTo>
                    <a:cubicBezTo>
                      <a:pt x="912" y="678"/>
                      <a:pt x="1179" y="790"/>
                      <a:pt x="1446" y="868"/>
                    </a:cubicBezTo>
                    <a:lnTo>
                      <a:pt x="1446" y="856"/>
                    </a:lnTo>
                    <a:cubicBezTo>
                      <a:pt x="1190" y="745"/>
                      <a:pt x="945" y="612"/>
                      <a:pt x="712" y="456"/>
                    </a:cubicBezTo>
                    <a:cubicBezTo>
                      <a:pt x="601" y="379"/>
                      <a:pt x="490" y="290"/>
                      <a:pt x="367" y="211"/>
                    </a:cubicBezTo>
                    <a:cubicBezTo>
                      <a:pt x="256" y="145"/>
                      <a:pt x="134" y="67"/>
                      <a:pt x="1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8"/>
              <p:cNvSpPr/>
              <p:nvPr/>
            </p:nvSpPr>
            <p:spPr>
              <a:xfrm>
                <a:off x="1747371" y="1946149"/>
                <a:ext cx="172693" cy="160099"/>
              </a:xfrm>
              <a:custGeom>
                <a:avLst/>
                <a:gdLst/>
                <a:ahLst/>
                <a:cxnLst/>
                <a:rect l="l" t="t" r="r" b="b"/>
                <a:pathLst>
                  <a:path w="4950" h="4589" extrusionOk="0">
                    <a:moveTo>
                      <a:pt x="2925" y="0"/>
                    </a:moveTo>
                    <a:cubicBezTo>
                      <a:pt x="2878" y="0"/>
                      <a:pt x="2823" y="4"/>
                      <a:pt x="2759" y="11"/>
                    </a:cubicBezTo>
                    <a:cubicBezTo>
                      <a:pt x="2347" y="55"/>
                      <a:pt x="2092" y="289"/>
                      <a:pt x="1669" y="312"/>
                    </a:cubicBezTo>
                    <a:cubicBezTo>
                      <a:pt x="1247" y="334"/>
                      <a:pt x="1091" y="300"/>
                      <a:pt x="802" y="745"/>
                    </a:cubicBezTo>
                    <a:cubicBezTo>
                      <a:pt x="513" y="1201"/>
                      <a:pt x="134" y="1424"/>
                      <a:pt x="167" y="2146"/>
                    </a:cubicBezTo>
                    <a:cubicBezTo>
                      <a:pt x="190" y="2858"/>
                      <a:pt x="446" y="3292"/>
                      <a:pt x="290" y="3637"/>
                    </a:cubicBezTo>
                    <a:cubicBezTo>
                      <a:pt x="145" y="3970"/>
                      <a:pt x="1" y="3982"/>
                      <a:pt x="1" y="3982"/>
                    </a:cubicBezTo>
                    <a:lnTo>
                      <a:pt x="301" y="4382"/>
                    </a:lnTo>
                    <a:cubicBezTo>
                      <a:pt x="301" y="4382"/>
                      <a:pt x="855" y="4589"/>
                      <a:pt x="1264" y="4589"/>
                    </a:cubicBezTo>
                    <a:cubicBezTo>
                      <a:pt x="1330" y="4589"/>
                      <a:pt x="1391" y="4583"/>
                      <a:pt x="1447" y="4571"/>
                    </a:cubicBezTo>
                    <a:cubicBezTo>
                      <a:pt x="1836" y="4471"/>
                      <a:pt x="2181" y="4193"/>
                      <a:pt x="2414" y="3826"/>
                    </a:cubicBezTo>
                    <a:cubicBezTo>
                      <a:pt x="2636" y="3470"/>
                      <a:pt x="2659" y="3370"/>
                      <a:pt x="3015" y="3370"/>
                    </a:cubicBezTo>
                    <a:cubicBezTo>
                      <a:pt x="3022" y="3370"/>
                      <a:pt x="3030" y="3369"/>
                      <a:pt x="3038" y="3369"/>
                    </a:cubicBezTo>
                    <a:cubicBezTo>
                      <a:pt x="3191" y="3369"/>
                      <a:pt x="3369" y="3410"/>
                      <a:pt x="3551" y="3410"/>
                    </a:cubicBezTo>
                    <a:cubicBezTo>
                      <a:pt x="3792" y="3410"/>
                      <a:pt x="4039" y="3338"/>
                      <a:pt x="4238" y="3003"/>
                    </a:cubicBezTo>
                    <a:cubicBezTo>
                      <a:pt x="4583" y="2413"/>
                      <a:pt x="4594" y="1758"/>
                      <a:pt x="4772" y="1402"/>
                    </a:cubicBezTo>
                    <a:cubicBezTo>
                      <a:pt x="4950" y="1046"/>
                      <a:pt x="4638" y="445"/>
                      <a:pt x="4450" y="312"/>
                    </a:cubicBezTo>
                    <a:cubicBezTo>
                      <a:pt x="4398" y="277"/>
                      <a:pt x="4343" y="267"/>
                      <a:pt x="4283" y="267"/>
                    </a:cubicBezTo>
                    <a:cubicBezTo>
                      <a:pt x="4179" y="267"/>
                      <a:pt x="4059" y="299"/>
                      <a:pt x="3915" y="299"/>
                    </a:cubicBezTo>
                    <a:cubicBezTo>
                      <a:pt x="3816" y="299"/>
                      <a:pt x="3706" y="284"/>
                      <a:pt x="3582" y="233"/>
                    </a:cubicBezTo>
                    <a:cubicBezTo>
                      <a:pt x="3236" y="94"/>
                      <a:pt x="3173" y="0"/>
                      <a:pt x="2925"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8"/>
              <p:cNvSpPr/>
              <p:nvPr/>
            </p:nvSpPr>
            <p:spPr>
              <a:xfrm>
                <a:off x="1747371" y="1951556"/>
                <a:ext cx="102848" cy="154691"/>
              </a:xfrm>
              <a:custGeom>
                <a:avLst/>
                <a:gdLst/>
                <a:ahLst/>
                <a:cxnLst/>
                <a:rect l="l" t="t" r="r" b="b"/>
                <a:pathLst>
                  <a:path w="2948" h="4434" extrusionOk="0">
                    <a:moveTo>
                      <a:pt x="2248" y="1"/>
                    </a:moveTo>
                    <a:cubicBezTo>
                      <a:pt x="2070" y="78"/>
                      <a:pt x="1892" y="145"/>
                      <a:pt x="1669" y="157"/>
                    </a:cubicBezTo>
                    <a:cubicBezTo>
                      <a:pt x="1247" y="179"/>
                      <a:pt x="1091" y="145"/>
                      <a:pt x="802" y="590"/>
                    </a:cubicBezTo>
                    <a:cubicBezTo>
                      <a:pt x="513" y="1046"/>
                      <a:pt x="134" y="1269"/>
                      <a:pt x="167" y="1991"/>
                    </a:cubicBezTo>
                    <a:cubicBezTo>
                      <a:pt x="190" y="2703"/>
                      <a:pt x="446" y="3137"/>
                      <a:pt x="290" y="3482"/>
                    </a:cubicBezTo>
                    <a:cubicBezTo>
                      <a:pt x="145" y="3815"/>
                      <a:pt x="1" y="3827"/>
                      <a:pt x="1" y="3827"/>
                    </a:cubicBezTo>
                    <a:lnTo>
                      <a:pt x="301" y="4227"/>
                    </a:lnTo>
                    <a:cubicBezTo>
                      <a:pt x="301" y="4227"/>
                      <a:pt x="855" y="4434"/>
                      <a:pt x="1264" y="4434"/>
                    </a:cubicBezTo>
                    <a:cubicBezTo>
                      <a:pt x="1330" y="4434"/>
                      <a:pt x="1391" y="4428"/>
                      <a:pt x="1447" y="4416"/>
                    </a:cubicBezTo>
                    <a:cubicBezTo>
                      <a:pt x="1791" y="4327"/>
                      <a:pt x="2092" y="4105"/>
                      <a:pt x="2314" y="3815"/>
                    </a:cubicBezTo>
                    <a:cubicBezTo>
                      <a:pt x="2347" y="3694"/>
                      <a:pt x="2359" y="3582"/>
                      <a:pt x="2369" y="3460"/>
                    </a:cubicBezTo>
                    <a:cubicBezTo>
                      <a:pt x="2392" y="3004"/>
                      <a:pt x="2258" y="2503"/>
                      <a:pt x="2481" y="2092"/>
                    </a:cubicBezTo>
                    <a:cubicBezTo>
                      <a:pt x="2581" y="1914"/>
                      <a:pt x="2748" y="1769"/>
                      <a:pt x="2814" y="1580"/>
                    </a:cubicBezTo>
                    <a:cubicBezTo>
                      <a:pt x="2948" y="1235"/>
                      <a:pt x="2770" y="857"/>
                      <a:pt x="2570" y="546"/>
                    </a:cubicBezTo>
                    <a:cubicBezTo>
                      <a:pt x="2448" y="368"/>
                      <a:pt x="2337" y="190"/>
                      <a:pt x="224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8"/>
              <p:cNvSpPr/>
              <p:nvPr/>
            </p:nvSpPr>
            <p:spPr>
              <a:xfrm>
                <a:off x="1770258" y="1982607"/>
                <a:ext cx="68345" cy="97057"/>
              </a:xfrm>
              <a:custGeom>
                <a:avLst/>
                <a:gdLst/>
                <a:ahLst/>
                <a:cxnLst/>
                <a:rect l="l" t="t" r="r" b="b"/>
                <a:pathLst>
                  <a:path w="1959" h="2782" extrusionOk="0">
                    <a:moveTo>
                      <a:pt x="1948" y="1"/>
                    </a:moveTo>
                    <a:cubicBezTo>
                      <a:pt x="1836" y="112"/>
                      <a:pt x="1758" y="245"/>
                      <a:pt x="1703" y="379"/>
                    </a:cubicBezTo>
                    <a:cubicBezTo>
                      <a:pt x="1647" y="523"/>
                      <a:pt x="1614" y="668"/>
                      <a:pt x="1569" y="812"/>
                    </a:cubicBezTo>
                    <a:cubicBezTo>
                      <a:pt x="1536" y="957"/>
                      <a:pt x="1503" y="1091"/>
                      <a:pt x="1458" y="1224"/>
                    </a:cubicBezTo>
                    <a:cubicBezTo>
                      <a:pt x="1402" y="1358"/>
                      <a:pt x="1347" y="1480"/>
                      <a:pt x="1269" y="1602"/>
                    </a:cubicBezTo>
                    <a:cubicBezTo>
                      <a:pt x="1102" y="1847"/>
                      <a:pt x="902" y="2058"/>
                      <a:pt x="702" y="2270"/>
                    </a:cubicBezTo>
                    <a:cubicBezTo>
                      <a:pt x="490" y="2470"/>
                      <a:pt x="279" y="2681"/>
                      <a:pt x="1" y="2770"/>
                    </a:cubicBezTo>
                    <a:lnTo>
                      <a:pt x="1" y="2781"/>
                    </a:lnTo>
                    <a:cubicBezTo>
                      <a:pt x="290" y="2715"/>
                      <a:pt x="524" y="2514"/>
                      <a:pt x="746" y="2314"/>
                    </a:cubicBezTo>
                    <a:cubicBezTo>
                      <a:pt x="969" y="2125"/>
                      <a:pt x="1180" y="1914"/>
                      <a:pt x="1358" y="1669"/>
                    </a:cubicBezTo>
                    <a:cubicBezTo>
                      <a:pt x="1458" y="1546"/>
                      <a:pt x="1525" y="1424"/>
                      <a:pt x="1592" y="1279"/>
                    </a:cubicBezTo>
                    <a:cubicBezTo>
                      <a:pt x="1647" y="1135"/>
                      <a:pt x="1691" y="990"/>
                      <a:pt x="1713" y="846"/>
                    </a:cubicBezTo>
                    <a:cubicBezTo>
                      <a:pt x="1780" y="557"/>
                      <a:pt x="1814" y="268"/>
                      <a:pt x="1958" y="11"/>
                    </a:cubicBezTo>
                    <a:lnTo>
                      <a:pt x="1948"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8"/>
              <p:cNvSpPr/>
              <p:nvPr/>
            </p:nvSpPr>
            <p:spPr>
              <a:xfrm>
                <a:off x="1771025" y="1989969"/>
                <a:ext cx="93952" cy="100197"/>
              </a:xfrm>
              <a:custGeom>
                <a:avLst/>
                <a:gdLst/>
                <a:ahLst/>
                <a:cxnLst/>
                <a:rect l="l" t="t" r="r" b="b"/>
                <a:pathLst>
                  <a:path w="2693" h="2872" extrusionOk="0">
                    <a:moveTo>
                      <a:pt x="2692" y="1"/>
                    </a:moveTo>
                    <a:cubicBezTo>
                      <a:pt x="2381" y="156"/>
                      <a:pt x="2159" y="435"/>
                      <a:pt x="1970" y="724"/>
                    </a:cubicBezTo>
                    <a:cubicBezTo>
                      <a:pt x="1792" y="1002"/>
                      <a:pt x="1659" y="1313"/>
                      <a:pt x="1458" y="1580"/>
                    </a:cubicBezTo>
                    <a:cubicBezTo>
                      <a:pt x="1269" y="1858"/>
                      <a:pt x="1046" y="2103"/>
                      <a:pt x="813" y="2336"/>
                    </a:cubicBezTo>
                    <a:cubicBezTo>
                      <a:pt x="690" y="2459"/>
                      <a:pt x="569" y="2570"/>
                      <a:pt x="446" y="2682"/>
                    </a:cubicBezTo>
                    <a:cubicBezTo>
                      <a:pt x="379" y="2737"/>
                      <a:pt x="312" y="2793"/>
                      <a:pt x="235" y="2815"/>
                    </a:cubicBezTo>
                    <a:cubicBezTo>
                      <a:pt x="187" y="2839"/>
                      <a:pt x="127" y="2857"/>
                      <a:pt x="68" y="2857"/>
                    </a:cubicBezTo>
                    <a:cubicBezTo>
                      <a:pt x="46" y="2857"/>
                      <a:pt x="23" y="2854"/>
                      <a:pt x="1" y="2848"/>
                    </a:cubicBezTo>
                    <a:lnTo>
                      <a:pt x="1" y="2859"/>
                    </a:lnTo>
                    <a:cubicBezTo>
                      <a:pt x="31" y="2868"/>
                      <a:pt x="62" y="2871"/>
                      <a:pt x="93" y="2871"/>
                    </a:cubicBezTo>
                    <a:cubicBezTo>
                      <a:pt x="145" y="2871"/>
                      <a:pt x="197" y="2862"/>
                      <a:pt x="246" y="2848"/>
                    </a:cubicBezTo>
                    <a:cubicBezTo>
                      <a:pt x="335" y="2815"/>
                      <a:pt x="401" y="2759"/>
                      <a:pt x="468" y="2714"/>
                    </a:cubicBezTo>
                    <a:cubicBezTo>
                      <a:pt x="602" y="2603"/>
                      <a:pt x="724" y="2504"/>
                      <a:pt x="858" y="2392"/>
                    </a:cubicBezTo>
                    <a:cubicBezTo>
                      <a:pt x="1102" y="2158"/>
                      <a:pt x="1347" y="1914"/>
                      <a:pt x="1547" y="1647"/>
                    </a:cubicBezTo>
                    <a:cubicBezTo>
                      <a:pt x="1758" y="1369"/>
                      <a:pt x="1914" y="1080"/>
                      <a:pt x="2081" y="791"/>
                    </a:cubicBezTo>
                    <a:cubicBezTo>
                      <a:pt x="2248" y="502"/>
                      <a:pt x="2437" y="223"/>
                      <a:pt x="2692" y="12"/>
                    </a:cubicBezTo>
                    <a:lnTo>
                      <a:pt x="2692"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8"/>
              <p:cNvSpPr/>
              <p:nvPr/>
            </p:nvSpPr>
            <p:spPr>
              <a:xfrm>
                <a:off x="1763699" y="2021403"/>
                <a:ext cx="109826" cy="76439"/>
              </a:xfrm>
              <a:custGeom>
                <a:avLst/>
                <a:gdLst/>
                <a:ahLst/>
                <a:cxnLst/>
                <a:rect l="l" t="t" r="r" b="b"/>
                <a:pathLst>
                  <a:path w="3148" h="2191" extrusionOk="0">
                    <a:moveTo>
                      <a:pt x="3147" y="1"/>
                    </a:moveTo>
                    <a:cubicBezTo>
                      <a:pt x="3058" y="12"/>
                      <a:pt x="2981" y="34"/>
                      <a:pt x="2902" y="68"/>
                    </a:cubicBezTo>
                    <a:cubicBezTo>
                      <a:pt x="2814" y="101"/>
                      <a:pt x="2747" y="134"/>
                      <a:pt x="2669" y="179"/>
                    </a:cubicBezTo>
                    <a:cubicBezTo>
                      <a:pt x="2524" y="268"/>
                      <a:pt x="2402" y="390"/>
                      <a:pt x="2280" y="513"/>
                    </a:cubicBezTo>
                    <a:cubicBezTo>
                      <a:pt x="2047" y="757"/>
                      <a:pt x="1879" y="1057"/>
                      <a:pt x="1679" y="1324"/>
                    </a:cubicBezTo>
                    <a:cubicBezTo>
                      <a:pt x="1490" y="1580"/>
                      <a:pt x="1256" y="1825"/>
                      <a:pt x="957" y="1969"/>
                    </a:cubicBezTo>
                    <a:cubicBezTo>
                      <a:pt x="716" y="2099"/>
                      <a:pt x="444" y="2167"/>
                      <a:pt x="167" y="2167"/>
                    </a:cubicBezTo>
                    <a:cubicBezTo>
                      <a:pt x="111" y="2167"/>
                      <a:pt x="56" y="2164"/>
                      <a:pt x="0" y="2159"/>
                    </a:cubicBezTo>
                    <a:lnTo>
                      <a:pt x="0" y="2169"/>
                    </a:lnTo>
                    <a:cubicBezTo>
                      <a:pt x="86" y="2184"/>
                      <a:pt x="172" y="2191"/>
                      <a:pt x="259" y="2191"/>
                    </a:cubicBezTo>
                    <a:cubicBezTo>
                      <a:pt x="509" y="2191"/>
                      <a:pt x="758" y="2132"/>
                      <a:pt x="989" y="2025"/>
                    </a:cubicBezTo>
                    <a:cubicBezTo>
                      <a:pt x="1301" y="1892"/>
                      <a:pt x="1557" y="1647"/>
                      <a:pt x="1768" y="1380"/>
                    </a:cubicBezTo>
                    <a:cubicBezTo>
                      <a:pt x="1980" y="1124"/>
                      <a:pt x="2168" y="846"/>
                      <a:pt x="2380" y="602"/>
                    </a:cubicBezTo>
                    <a:cubicBezTo>
                      <a:pt x="2580" y="345"/>
                      <a:pt x="2836" y="123"/>
                      <a:pt x="3147" y="12"/>
                    </a:cubicBezTo>
                    <a:lnTo>
                      <a:pt x="3147"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8"/>
              <p:cNvSpPr/>
              <p:nvPr/>
            </p:nvSpPr>
            <p:spPr>
              <a:xfrm>
                <a:off x="1654254" y="1906725"/>
                <a:ext cx="175414" cy="184939"/>
              </a:xfrm>
              <a:custGeom>
                <a:avLst/>
                <a:gdLst/>
                <a:ahLst/>
                <a:cxnLst/>
                <a:rect l="l" t="t" r="r" b="b"/>
                <a:pathLst>
                  <a:path w="5028" h="5301" extrusionOk="0">
                    <a:moveTo>
                      <a:pt x="2375" y="1"/>
                    </a:moveTo>
                    <a:cubicBezTo>
                      <a:pt x="2260" y="1"/>
                      <a:pt x="2214" y="109"/>
                      <a:pt x="2047" y="296"/>
                    </a:cubicBezTo>
                    <a:cubicBezTo>
                      <a:pt x="1858" y="496"/>
                      <a:pt x="1858" y="418"/>
                      <a:pt x="1657" y="474"/>
                    </a:cubicBezTo>
                    <a:cubicBezTo>
                      <a:pt x="1469" y="530"/>
                      <a:pt x="1291" y="708"/>
                      <a:pt x="712" y="1653"/>
                    </a:cubicBezTo>
                    <a:cubicBezTo>
                      <a:pt x="122" y="2598"/>
                      <a:pt x="1" y="3276"/>
                      <a:pt x="812" y="4277"/>
                    </a:cubicBezTo>
                    <a:cubicBezTo>
                      <a:pt x="1635" y="5268"/>
                      <a:pt x="2569" y="5301"/>
                      <a:pt x="2569" y="5301"/>
                    </a:cubicBezTo>
                    <a:lnTo>
                      <a:pt x="3026" y="5189"/>
                    </a:lnTo>
                    <a:cubicBezTo>
                      <a:pt x="3026" y="5189"/>
                      <a:pt x="3303" y="5023"/>
                      <a:pt x="3504" y="4823"/>
                    </a:cubicBezTo>
                    <a:cubicBezTo>
                      <a:pt x="3693" y="4633"/>
                      <a:pt x="4149" y="4211"/>
                      <a:pt x="4594" y="3243"/>
                    </a:cubicBezTo>
                    <a:cubicBezTo>
                      <a:pt x="5028" y="2275"/>
                      <a:pt x="4716" y="1931"/>
                      <a:pt x="4638" y="1664"/>
                    </a:cubicBezTo>
                    <a:cubicBezTo>
                      <a:pt x="4562" y="1400"/>
                      <a:pt x="4018" y="963"/>
                      <a:pt x="3855" y="963"/>
                    </a:cubicBezTo>
                    <a:cubicBezTo>
                      <a:pt x="3853" y="963"/>
                      <a:pt x="3851" y="963"/>
                      <a:pt x="3849" y="963"/>
                    </a:cubicBezTo>
                    <a:cubicBezTo>
                      <a:pt x="3815" y="963"/>
                      <a:pt x="3781" y="964"/>
                      <a:pt x="3745" y="964"/>
                    </a:cubicBezTo>
                    <a:cubicBezTo>
                      <a:pt x="3631" y="964"/>
                      <a:pt x="3505" y="951"/>
                      <a:pt x="3326" y="841"/>
                    </a:cubicBezTo>
                    <a:cubicBezTo>
                      <a:pt x="3093" y="708"/>
                      <a:pt x="2569" y="29"/>
                      <a:pt x="2425" y="6"/>
                    </a:cubicBezTo>
                    <a:cubicBezTo>
                      <a:pt x="2407" y="3"/>
                      <a:pt x="2391" y="1"/>
                      <a:pt x="2375"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8"/>
              <p:cNvSpPr/>
              <p:nvPr/>
            </p:nvSpPr>
            <p:spPr>
              <a:xfrm>
                <a:off x="1698492" y="1965547"/>
                <a:ext cx="50064" cy="124583"/>
              </a:xfrm>
              <a:custGeom>
                <a:avLst/>
                <a:gdLst/>
                <a:ahLst/>
                <a:cxnLst/>
                <a:rect l="l" t="t" r="r" b="b"/>
                <a:pathLst>
                  <a:path w="1435" h="3571" extrusionOk="0">
                    <a:moveTo>
                      <a:pt x="367" y="0"/>
                    </a:moveTo>
                    <a:cubicBezTo>
                      <a:pt x="178" y="290"/>
                      <a:pt x="78" y="623"/>
                      <a:pt x="45" y="968"/>
                    </a:cubicBezTo>
                    <a:cubicBezTo>
                      <a:pt x="1" y="1313"/>
                      <a:pt x="67" y="1657"/>
                      <a:pt x="178" y="1980"/>
                    </a:cubicBezTo>
                    <a:cubicBezTo>
                      <a:pt x="300" y="2314"/>
                      <a:pt x="490" y="2603"/>
                      <a:pt x="701" y="2858"/>
                    </a:cubicBezTo>
                    <a:cubicBezTo>
                      <a:pt x="923" y="3115"/>
                      <a:pt x="1168" y="3348"/>
                      <a:pt x="1413" y="3570"/>
                    </a:cubicBezTo>
                    <a:lnTo>
                      <a:pt x="1435" y="3559"/>
                    </a:lnTo>
                    <a:cubicBezTo>
                      <a:pt x="1202" y="3315"/>
                      <a:pt x="979" y="3059"/>
                      <a:pt x="790" y="2792"/>
                    </a:cubicBezTo>
                    <a:cubicBezTo>
                      <a:pt x="590" y="2525"/>
                      <a:pt x="434" y="2247"/>
                      <a:pt x="345" y="1936"/>
                    </a:cubicBezTo>
                    <a:cubicBezTo>
                      <a:pt x="256" y="1624"/>
                      <a:pt x="245" y="1301"/>
                      <a:pt x="256" y="979"/>
                    </a:cubicBezTo>
                    <a:cubicBezTo>
                      <a:pt x="267" y="656"/>
                      <a:pt x="312" y="334"/>
                      <a:pt x="389" y="11"/>
                    </a:cubicBezTo>
                    <a:lnTo>
                      <a:pt x="367"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8"/>
              <p:cNvSpPr/>
              <p:nvPr/>
            </p:nvSpPr>
            <p:spPr>
              <a:xfrm>
                <a:off x="1747755" y="1985328"/>
                <a:ext cx="17897" cy="97790"/>
              </a:xfrm>
              <a:custGeom>
                <a:avLst/>
                <a:gdLst/>
                <a:ahLst/>
                <a:cxnLst/>
                <a:rect l="l" t="t" r="r" b="b"/>
                <a:pathLst>
                  <a:path w="513" h="2803" extrusionOk="0">
                    <a:moveTo>
                      <a:pt x="12" y="0"/>
                    </a:moveTo>
                    <a:lnTo>
                      <a:pt x="1" y="22"/>
                    </a:lnTo>
                    <a:cubicBezTo>
                      <a:pt x="156" y="212"/>
                      <a:pt x="212" y="434"/>
                      <a:pt x="245" y="657"/>
                    </a:cubicBezTo>
                    <a:cubicBezTo>
                      <a:pt x="268" y="890"/>
                      <a:pt x="301" y="1124"/>
                      <a:pt x="290" y="1357"/>
                    </a:cubicBezTo>
                    <a:cubicBezTo>
                      <a:pt x="268" y="1602"/>
                      <a:pt x="223" y="1836"/>
                      <a:pt x="146" y="2058"/>
                    </a:cubicBezTo>
                    <a:cubicBezTo>
                      <a:pt x="112" y="2180"/>
                      <a:pt x="79" y="2303"/>
                      <a:pt x="57" y="2425"/>
                    </a:cubicBezTo>
                    <a:cubicBezTo>
                      <a:pt x="45" y="2548"/>
                      <a:pt x="57" y="2681"/>
                      <a:pt x="112" y="2803"/>
                    </a:cubicBezTo>
                    <a:lnTo>
                      <a:pt x="123" y="2792"/>
                    </a:lnTo>
                    <a:cubicBezTo>
                      <a:pt x="90" y="2681"/>
                      <a:pt x="101" y="2558"/>
                      <a:pt x="123" y="2436"/>
                    </a:cubicBezTo>
                    <a:cubicBezTo>
                      <a:pt x="156" y="2325"/>
                      <a:pt x="201" y="2214"/>
                      <a:pt x="245" y="2103"/>
                    </a:cubicBezTo>
                    <a:cubicBezTo>
                      <a:pt x="346" y="1869"/>
                      <a:pt x="423" y="1624"/>
                      <a:pt x="457" y="1379"/>
                    </a:cubicBezTo>
                    <a:cubicBezTo>
                      <a:pt x="490" y="1135"/>
                      <a:pt x="512" y="868"/>
                      <a:pt x="457" y="623"/>
                    </a:cubicBezTo>
                    <a:cubicBezTo>
                      <a:pt x="423" y="490"/>
                      <a:pt x="379" y="368"/>
                      <a:pt x="301" y="256"/>
                    </a:cubicBezTo>
                    <a:cubicBezTo>
                      <a:pt x="235" y="145"/>
                      <a:pt x="134" y="45"/>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8"/>
              <p:cNvSpPr/>
              <p:nvPr/>
            </p:nvSpPr>
            <p:spPr>
              <a:xfrm>
                <a:off x="1758256" y="1985712"/>
                <a:ext cx="35341" cy="92382"/>
              </a:xfrm>
              <a:custGeom>
                <a:avLst/>
                <a:gdLst/>
                <a:ahLst/>
                <a:cxnLst/>
                <a:rect l="l" t="t" r="r" b="b"/>
                <a:pathLst>
                  <a:path w="1013" h="2648" extrusionOk="0">
                    <a:moveTo>
                      <a:pt x="879" y="1"/>
                    </a:moveTo>
                    <a:cubicBezTo>
                      <a:pt x="879" y="245"/>
                      <a:pt x="879" y="479"/>
                      <a:pt x="856" y="713"/>
                    </a:cubicBezTo>
                    <a:cubicBezTo>
                      <a:pt x="834" y="957"/>
                      <a:pt x="801" y="1190"/>
                      <a:pt x="734" y="1413"/>
                    </a:cubicBezTo>
                    <a:cubicBezTo>
                      <a:pt x="668" y="1647"/>
                      <a:pt x="567" y="1869"/>
                      <a:pt x="445" y="2069"/>
                    </a:cubicBezTo>
                    <a:cubicBezTo>
                      <a:pt x="322" y="2270"/>
                      <a:pt x="167" y="2470"/>
                      <a:pt x="0" y="2636"/>
                    </a:cubicBezTo>
                    <a:lnTo>
                      <a:pt x="11" y="2648"/>
                    </a:lnTo>
                    <a:cubicBezTo>
                      <a:pt x="201" y="2492"/>
                      <a:pt x="367" y="2314"/>
                      <a:pt x="512" y="2114"/>
                    </a:cubicBezTo>
                    <a:cubicBezTo>
                      <a:pt x="645" y="1902"/>
                      <a:pt x="767" y="1691"/>
                      <a:pt x="846" y="1457"/>
                    </a:cubicBezTo>
                    <a:cubicBezTo>
                      <a:pt x="935" y="1224"/>
                      <a:pt x="1001" y="979"/>
                      <a:pt x="1001" y="723"/>
                    </a:cubicBezTo>
                    <a:cubicBezTo>
                      <a:pt x="1012" y="479"/>
                      <a:pt x="979" y="223"/>
                      <a:pt x="89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8"/>
              <p:cNvSpPr/>
              <p:nvPr/>
            </p:nvSpPr>
            <p:spPr>
              <a:xfrm>
                <a:off x="1683734" y="2017530"/>
                <a:ext cx="53203" cy="67542"/>
              </a:xfrm>
              <a:custGeom>
                <a:avLst/>
                <a:gdLst/>
                <a:ahLst/>
                <a:cxnLst/>
                <a:rect l="l" t="t" r="r" b="b"/>
                <a:pathLst>
                  <a:path w="1525" h="1936" extrusionOk="0">
                    <a:moveTo>
                      <a:pt x="1" y="1"/>
                    </a:moveTo>
                    <a:cubicBezTo>
                      <a:pt x="1" y="223"/>
                      <a:pt x="45" y="434"/>
                      <a:pt x="123" y="646"/>
                    </a:cubicBezTo>
                    <a:cubicBezTo>
                      <a:pt x="201" y="846"/>
                      <a:pt x="335" y="1024"/>
                      <a:pt x="468" y="1190"/>
                    </a:cubicBezTo>
                    <a:cubicBezTo>
                      <a:pt x="746" y="1536"/>
                      <a:pt x="1113" y="1791"/>
                      <a:pt x="1524" y="1936"/>
                    </a:cubicBezTo>
                    <a:lnTo>
                      <a:pt x="1524" y="1914"/>
                    </a:lnTo>
                    <a:cubicBezTo>
                      <a:pt x="1135" y="1746"/>
                      <a:pt x="802" y="1469"/>
                      <a:pt x="545" y="1135"/>
                    </a:cubicBezTo>
                    <a:cubicBezTo>
                      <a:pt x="424" y="968"/>
                      <a:pt x="335" y="779"/>
                      <a:pt x="246" y="590"/>
                    </a:cubicBezTo>
                    <a:cubicBezTo>
                      <a:pt x="157" y="401"/>
                      <a:pt x="78" y="201"/>
                      <a:pt x="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8"/>
              <p:cNvSpPr/>
              <p:nvPr/>
            </p:nvSpPr>
            <p:spPr>
              <a:xfrm>
                <a:off x="1726438" y="2013239"/>
                <a:ext cx="19014" cy="68345"/>
              </a:xfrm>
              <a:custGeom>
                <a:avLst/>
                <a:gdLst/>
                <a:ahLst/>
                <a:cxnLst/>
                <a:rect l="l" t="t" r="r" b="b"/>
                <a:pathLst>
                  <a:path w="545" h="1959" extrusionOk="0">
                    <a:moveTo>
                      <a:pt x="144" y="1"/>
                    </a:moveTo>
                    <a:cubicBezTo>
                      <a:pt x="67" y="168"/>
                      <a:pt x="33" y="335"/>
                      <a:pt x="11" y="513"/>
                    </a:cubicBezTo>
                    <a:cubicBezTo>
                      <a:pt x="0" y="691"/>
                      <a:pt x="33" y="868"/>
                      <a:pt x="78" y="1036"/>
                    </a:cubicBezTo>
                    <a:cubicBezTo>
                      <a:pt x="112" y="1202"/>
                      <a:pt x="178" y="1369"/>
                      <a:pt x="256" y="1525"/>
                    </a:cubicBezTo>
                    <a:cubicBezTo>
                      <a:pt x="334" y="1681"/>
                      <a:pt x="423" y="1825"/>
                      <a:pt x="534" y="1958"/>
                    </a:cubicBezTo>
                    <a:lnTo>
                      <a:pt x="545" y="1948"/>
                    </a:lnTo>
                    <a:cubicBezTo>
                      <a:pt x="356" y="1669"/>
                      <a:pt x="233" y="1347"/>
                      <a:pt x="178" y="1014"/>
                    </a:cubicBezTo>
                    <a:cubicBezTo>
                      <a:pt x="144" y="846"/>
                      <a:pt x="144" y="680"/>
                      <a:pt x="144" y="513"/>
                    </a:cubicBezTo>
                    <a:cubicBezTo>
                      <a:pt x="144" y="346"/>
                      <a:pt x="144" y="179"/>
                      <a:pt x="156" y="13"/>
                    </a:cubicBezTo>
                    <a:lnTo>
                      <a:pt x="14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8"/>
              <p:cNvSpPr/>
              <p:nvPr/>
            </p:nvSpPr>
            <p:spPr>
              <a:xfrm>
                <a:off x="1719041" y="2090866"/>
                <a:ext cx="175414" cy="128560"/>
              </a:xfrm>
              <a:custGeom>
                <a:avLst/>
                <a:gdLst/>
                <a:ahLst/>
                <a:cxnLst/>
                <a:rect l="l" t="t" r="r" b="b"/>
                <a:pathLst>
                  <a:path w="5028" h="3685" extrusionOk="0">
                    <a:moveTo>
                      <a:pt x="1614" y="0"/>
                    </a:moveTo>
                    <a:lnTo>
                      <a:pt x="668" y="445"/>
                    </a:lnTo>
                    <a:cubicBezTo>
                      <a:pt x="668" y="445"/>
                      <a:pt x="712" y="657"/>
                      <a:pt x="735" y="1001"/>
                    </a:cubicBezTo>
                    <a:cubicBezTo>
                      <a:pt x="757" y="1335"/>
                      <a:pt x="1" y="2603"/>
                      <a:pt x="23" y="2993"/>
                    </a:cubicBezTo>
                    <a:cubicBezTo>
                      <a:pt x="45" y="3393"/>
                      <a:pt x="445" y="3326"/>
                      <a:pt x="679" y="3393"/>
                    </a:cubicBezTo>
                    <a:cubicBezTo>
                      <a:pt x="902" y="3471"/>
                      <a:pt x="846" y="3559"/>
                      <a:pt x="1113" y="3660"/>
                    </a:cubicBezTo>
                    <a:cubicBezTo>
                      <a:pt x="1157" y="3677"/>
                      <a:pt x="1203" y="3684"/>
                      <a:pt x="1249" y="3684"/>
                    </a:cubicBezTo>
                    <a:cubicBezTo>
                      <a:pt x="1477" y="3684"/>
                      <a:pt x="1721" y="3502"/>
                      <a:pt x="1980" y="3382"/>
                    </a:cubicBezTo>
                    <a:cubicBezTo>
                      <a:pt x="2025" y="3361"/>
                      <a:pt x="2067" y="3352"/>
                      <a:pt x="2108" y="3352"/>
                    </a:cubicBezTo>
                    <a:cubicBezTo>
                      <a:pt x="2332" y="3352"/>
                      <a:pt x="2502" y="3620"/>
                      <a:pt x="2746" y="3620"/>
                    </a:cubicBezTo>
                    <a:cubicBezTo>
                      <a:pt x="2765" y="3620"/>
                      <a:pt x="2784" y="3619"/>
                      <a:pt x="2803" y="3616"/>
                    </a:cubicBezTo>
                    <a:cubicBezTo>
                      <a:pt x="3126" y="3559"/>
                      <a:pt x="3393" y="3181"/>
                      <a:pt x="3638" y="2825"/>
                    </a:cubicBezTo>
                    <a:cubicBezTo>
                      <a:pt x="3883" y="2470"/>
                      <a:pt x="4038" y="2570"/>
                      <a:pt x="4328" y="2292"/>
                    </a:cubicBezTo>
                    <a:cubicBezTo>
                      <a:pt x="4627" y="2025"/>
                      <a:pt x="4639" y="2036"/>
                      <a:pt x="4761" y="1735"/>
                    </a:cubicBezTo>
                    <a:cubicBezTo>
                      <a:pt x="4894" y="1424"/>
                      <a:pt x="5028" y="835"/>
                      <a:pt x="4995" y="668"/>
                    </a:cubicBezTo>
                    <a:cubicBezTo>
                      <a:pt x="4950" y="490"/>
                      <a:pt x="4850" y="479"/>
                      <a:pt x="4538" y="267"/>
                    </a:cubicBezTo>
                    <a:cubicBezTo>
                      <a:pt x="4378" y="155"/>
                      <a:pt x="4230" y="134"/>
                      <a:pt x="3983" y="134"/>
                    </a:cubicBezTo>
                    <a:cubicBezTo>
                      <a:pt x="3840" y="134"/>
                      <a:pt x="3663" y="141"/>
                      <a:pt x="3431" y="141"/>
                    </a:cubicBezTo>
                    <a:cubicBezTo>
                      <a:pt x="3315" y="141"/>
                      <a:pt x="3184" y="139"/>
                      <a:pt x="3037" y="134"/>
                    </a:cubicBezTo>
                    <a:cubicBezTo>
                      <a:pt x="2081" y="112"/>
                      <a:pt x="1614" y="0"/>
                      <a:pt x="161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8"/>
              <p:cNvSpPr/>
              <p:nvPr/>
            </p:nvSpPr>
            <p:spPr>
              <a:xfrm>
                <a:off x="1719041" y="2090866"/>
                <a:ext cx="111012" cy="128560"/>
              </a:xfrm>
              <a:custGeom>
                <a:avLst/>
                <a:gdLst/>
                <a:ahLst/>
                <a:cxnLst/>
                <a:rect l="l" t="t" r="r" b="b"/>
                <a:pathLst>
                  <a:path w="3182" h="3685" extrusionOk="0">
                    <a:moveTo>
                      <a:pt x="1614" y="0"/>
                    </a:moveTo>
                    <a:lnTo>
                      <a:pt x="668" y="445"/>
                    </a:lnTo>
                    <a:cubicBezTo>
                      <a:pt x="668" y="445"/>
                      <a:pt x="712" y="657"/>
                      <a:pt x="735" y="1001"/>
                    </a:cubicBezTo>
                    <a:cubicBezTo>
                      <a:pt x="757" y="1335"/>
                      <a:pt x="1" y="2603"/>
                      <a:pt x="23" y="2993"/>
                    </a:cubicBezTo>
                    <a:cubicBezTo>
                      <a:pt x="45" y="3393"/>
                      <a:pt x="445" y="3326"/>
                      <a:pt x="679" y="3393"/>
                    </a:cubicBezTo>
                    <a:cubicBezTo>
                      <a:pt x="902" y="3471"/>
                      <a:pt x="846" y="3559"/>
                      <a:pt x="1113" y="3660"/>
                    </a:cubicBezTo>
                    <a:cubicBezTo>
                      <a:pt x="1157" y="3677"/>
                      <a:pt x="1203" y="3684"/>
                      <a:pt x="1249" y="3684"/>
                    </a:cubicBezTo>
                    <a:cubicBezTo>
                      <a:pt x="1477" y="3684"/>
                      <a:pt x="1721" y="3502"/>
                      <a:pt x="1980" y="3382"/>
                    </a:cubicBezTo>
                    <a:cubicBezTo>
                      <a:pt x="2014" y="3359"/>
                      <a:pt x="2036" y="3359"/>
                      <a:pt x="2069" y="3349"/>
                    </a:cubicBezTo>
                    <a:cubicBezTo>
                      <a:pt x="2114" y="2837"/>
                      <a:pt x="2047" y="2314"/>
                      <a:pt x="1792" y="1869"/>
                    </a:cubicBezTo>
                    <a:cubicBezTo>
                      <a:pt x="1703" y="1713"/>
                      <a:pt x="1580" y="1569"/>
                      <a:pt x="1558" y="1391"/>
                    </a:cubicBezTo>
                    <a:cubicBezTo>
                      <a:pt x="1525" y="1113"/>
                      <a:pt x="1758" y="868"/>
                      <a:pt x="2003" y="734"/>
                    </a:cubicBezTo>
                    <a:cubicBezTo>
                      <a:pt x="2259" y="601"/>
                      <a:pt x="2548" y="557"/>
                      <a:pt x="2793" y="435"/>
                    </a:cubicBezTo>
                    <a:cubicBezTo>
                      <a:pt x="2915" y="379"/>
                      <a:pt x="3082" y="279"/>
                      <a:pt x="3181" y="145"/>
                    </a:cubicBezTo>
                    <a:cubicBezTo>
                      <a:pt x="3137" y="145"/>
                      <a:pt x="3082" y="145"/>
                      <a:pt x="3037" y="134"/>
                    </a:cubicBezTo>
                    <a:cubicBezTo>
                      <a:pt x="2081" y="112"/>
                      <a:pt x="1614" y="0"/>
                      <a:pt x="161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8"/>
              <p:cNvSpPr/>
              <p:nvPr/>
            </p:nvSpPr>
            <p:spPr>
              <a:xfrm>
                <a:off x="1749708" y="2099413"/>
                <a:ext cx="45424" cy="76473"/>
              </a:xfrm>
              <a:custGeom>
                <a:avLst/>
                <a:gdLst/>
                <a:ahLst/>
                <a:cxnLst/>
                <a:rect l="l" t="t" r="r" b="b"/>
                <a:pathLst>
                  <a:path w="1302" h="2192" extrusionOk="0">
                    <a:moveTo>
                      <a:pt x="23" y="0"/>
                    </a:moveTo>
                    <a:lnTo>
                      <a:pt x="1" y="12"/>
                    </a:lnTo>
                    <a:cubicBezTo>
                      <a:pt x="100" y="200"/>
                      <a:pt x="134" y="423"/>
                      <a:pt x="156" y="634"/>
                    </a:cubicBezTo>
                    <a:cubicBezTo>
                      <a:pt x="189" y="857"/>
                      <a:pt x="245" y="1079"/>
                      <a:pt x="334" y="1280"/>
                    </a:cubicBezTo>
                    <a:cubicBezTo>
                      <a:pt x="379" y="1391"/>
                      <a:pt x="434" y="1490"/>
                      <a:pt x="490" y="1591"/>
                    </a:cubicBezTo>
                    <a:cubicBezTo>
                      <a:pt x="545" y="1691"/>
                      <a:pt x="623" y="1780"/>
                      <a:pt x="701" y="1858"/>
                    </a:cubicBezTo>
                    <a:cubicBezTo>
                      <a:pt x="868" y="2014"/>
                      <a:pt x="1068" y="2136"/>
                      <a:pt x="1291" y="2192"/>
                    </a:cubicBezTo>
                    <a:lnTo>
                      <a:pt x="1301" y="2180"/>
                    </a:lnTo>
                    <a:lnTo>
                      <a:pt x="1068" y="1947"/>
                    </a:lnTo>
                    <a:cubicBezTo>
                      <a:pt x="1002" y="1869"/>
                      <a:pt x="923" y="1791"/>
                      <a:pt x="857" y="1713"/>
                    </a:cubicBezTo>
                    <a:cubicBezTo>
                      <a:pt x="735" y="1547"/>
                      <a:pt x="590" y="1391"/>
                      <a:pt x="490" y="1213"/>
                    </a:cubicBezTo>
                    <a:cubicBezTo>
                      <a:pt x="379" y="1023"/>
                      <a:pt x="312" y="823"/>
                      <a:pt x="268" y="612"/>
                    </a:cubicBezTo>
                    <a:cubicBezTo>
                      <a:pt x="212" y="400"/>
                      <a:pt x="156" y="178"/>
                      <a:pt x="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8"/>
              <p:cNvSpPr/>
              <p:nvPr/>
            </p:nvSpPr>
            <p:spPr>
              <a:xfrm>
                <a:off x="1753965" y="2093203"/>
                <a:ext cx="79613" cy="75706"/>
              </a:xfrm>
              <a:custGeom>
                <a:avLst/>
                <a:gdLst/>
                <a:ahLst/>
                <a:cxnLst/>
                <a:rect l="l" t="t" r="r" b="b"/>
                <a:pathLst>
                  <a:path w="2282" h="2170" extrusionOk="0">
                    <a:moveTo>
                      <a:pt x="1" y="0"/>
                    </a:moveTo>
                    <a:lnTo>
                      <a:pt x="1" y="12"/>
                    </a:lnTo>
                    <a:cubicBezTo>
                      <a:pt x="201" y="178"/>
                      <a:pt x="390" y="356"/>
                      <a:pt x="568" y="556"/>
                    </a:cubicBezTo>
                    <a:cubicBezTo>
                      <a:pt x="735" y="756"/>
                      <a:pt x="902" y="957"/>
                      <a:pt x="1068" y="1168"/>
                    </a:cubicBezTo>
                    <a:cubicBezTo>
                      <a:pt x="1236" y="1369"/>
                      <a:pt x="1391" y="1579"/>
                      <a:pt x="1591" y="1757"/>
                    </a:cubicBezTo>
                    <a:cubicBezTo>
                      <a:pt x="1792" y="1947"/>
                      <a:pt x="2014" y="2113"/>
                      <a:pt x="2281" y="2169"/>
                    </a:cubicBezTo>
                    <a:lnTo>
                      <a:pt x="2281" y="2158"/>
                    </a:lnTo>
                    <a:cubicBezTo>
                      <a:pt x="2047" y="2036"/>
                      <a:pt x="1858" y="1858"/>
                      <a:pt x="1680" y="1668"/>
                    </a:cubicBezTo>
                    <a:lnTo>
                      <a:pt x="1147" y="1102"/>
                    </a:lnTo>
                    <a:cubicBezTo>
                      <a:pt x="969" y="901"/>
                      <a:pt x="801" y="701"/>
                      <a:pt x="613" y="512"/>
                    </a:cubicBezTo>
                    <a:cubicBezTo>
                      <a:pt x="423" y="323"/>
                      <a:pt x="223" y="145"/>
                      <a:pt x="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8"/>
              <p:cNvSpPr/>
              <p:nvPr/>
            </p:nvSpPr>
            <p:spPr>
              <a:xfrm>
                <a:off x="1757488" y="2090098"/>
                <a:ext cx="75287" cy="47901"/>
              </a:xfrm>
              <a:custGeom>
                <a:avLst/>
                <a:gdLst/>
                <a:ahLst/>
                <a:cxnLst/>
                <a:rect l="l" t="t" r="r" b="b"/>
                <a:pathLst>
                  <a:path w="2158" h="1373" extrusionOk="0">
                    <a:moveTo>
                      <a:pt x="0" y="0"/>
                    </a:moveTo>
                    <a:lnTo>
                      <a:pt x="0" y="12"/>
                    </a:lnTo>
                    <a:cubicBezTo>
                      <a:pt x="322" y="301"/>
                      <a:pt x="645" y="579"/>
                      <a:pt x="979" y="845"/>
                    </a:cubicBezTo>
                    <a:cubicBezTo>
                      <a:pt x="1157" y="968"/>
                      <a:pt x="1323" y="1112"/>
                      <a:pt x="1513" y="1213"/>
                    </a:cubicBezTo>
                    <a:cubicBezTo>
                      <a:pt x="1690" y="1301"/>
                      <a:pt x="1884" y="1372"/>
                      <a:pt x="2080" y="1372"/>
                    </a:cubicBezTo>
                    <a:cubicBezTo>
                      <a:pt x="2106" y="1372"/>
                      <a:pt x="2132" y="1371"/>
                      <a:pt x="2158" y="1369"/>
                    </a:cubicBezTo>
                    <a:lnTo>
                      <a:pt x="2158" y="1357"/>
                    </a:lnTo>
                    <a:cubicBezTo>
                      <a:pt x="1946" y="1302"/>
                      <a:pt x="1757" y="1213"/>
                      <a:pt x="1579" y="1102"/>
                    </a:cubicBezTo>
                    <a:cubicBezTo>
                      <a:pt x="1401" y="990"/>
                      <a:pt x="1224" y="879"/>
                      <a:pt x="1046" y="756"/>
                    </a:cubicBezTo>
                    <a:cubicBezTo>
                      <a:pt x="868" y="635"/>
                      <a:pt x="690" y="512"/>
                      <a:pt x="522" y="390"/>
                    </a:cubicBezTo>
                    <a:lnTo>
                      <a:pt x="0"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8"/>
              <p:cNvSpPr/>
              <p:nvPr/>
            </p:nvSpPr>
            <p:spPr>
              <a:xfrm>
                <a:off x="1764047" y="2087761"/>
                <a:ext cx="64088" cy="22677"/>
              </a:xfrm>
              <a:custGeom>
                <a:avLst/>
                <a:gdLst/>
                <a:ahLst/>
                <a:cxnLst/>
                <a:rect l="l" t="t" r="r" b="b"/>
                <a:pathLst>
                  <a:path w="1837" h="650" extrusionOk="0">
                    <a:moveTo>
                      <a:pt x="12" y="0"/>
                    </a:moveTo>
                    <a:lnTo>
                      <a:pt x="1" y="12"/>
                    </a:lnTo>
                    <a:cubicBezTo>
                      <a:pt x="124" y="123"/>
                      <a:pt x="257" y="223"/>
                      <a:pt x="401" y="312"/>
                    </a:cubicBezTo>
                    <a:cubicBezTo>
                      <a:pt x="535" y="401"/>
                      <a:pt x="690" y="468"/>
                      <a:pt x="846" y="524"/>
                    </a:cubicBezTo>
                    <a:cubicBezTo>
                      <a:pt x="1002" y="579"/>
                      <a:pt x="1169" y="635"/>
                      <a:pt x="1335" y="646"/>
                    </a:cubicBezTo>
                    <a:cubicBezTo>
                      <a:pt x="1373" y="648"/>
                      <a:pt x="1411" y="650"/>
                      <a:pt x="1449" y="650"/>
                    </a:cubicBezTo>
                    <a:cubicBezTo>
                      <a:pt x="1578" y="650"/>
                      <a:pt x="1707" y="633"/>
                      <a:pt x="1836" y="590"/>
                    </a:cubicBezTo>
                    <a:lnTo>
                      <a:pt x="1836" y="579"/>
                    </a:lnTo>
                    <a:cubicBezTo>
                      <a:pt x="1669" y="557"/>
                      <a:pt x="1503" y="546"/>
                      <a:pt x="1347" y="512"/>
                    </a:cubicBezTo>
                    <a:cubicBezTo>
                      <a:pt x="1191" y="490"/>
                      <a:pt x="1036" y="468"/>
                      <a:pt x="880" y="423"/>
                    </a:cubicBezTo>
                    <a:cubicBezTo>
                      <a:pt x="568" y="346"/>
                      <a:pt x="279" y="201"/>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8"/>
              <p:cNvSpPr/>
              <p:nvPr/>
            </p:nvSpPr>
            <p:spPr>
              <a:xfrm>
                <a:off x="1567695" y="2101507"/>
                <a:ext cx="188637" cy="136201"/>
              </a:xfrm>
              <a:custGeom>
                <a:avLst/>
                <a:gdLst/>
                <a:ahLst/>
                <a:cxnLst/>
                <a:rect l="l" t="t" r="r" b="b"/>
                <a:pathLst>
                  <a:path w="5407" h="3904" extrusionOk="0">
                    <a:moveTo>
                      <a:pt x="513" y="1"/>
                    </a:moveTo>
                    <a:cubicBezTo>
                      <a:pt x="496" y="1"/>
                      <a:pt x="477" y="3"/>
                      <a:pt x="457" y="7"/>
                    </a:cubicBezTo>
                    <a:cubicBezTo>
                      <a:pt x="246" y="41"/>
                      <a:pt x="379" y="196"/>
                      <a:pt x="223" y="518"/>
                    </a:cubicBezTo>
                    <a:cubicBezTo>
                      <a:pt x="68" y="830"/>
                      <a:pt x="1" y="963"/>
                      <a:pt x="213" y="1608"/>
                    </a:cubicBezTo>
                    <a:cubicBezTo>
                      <a:pt x="413" y="2253"/>
                      <a:pt x="513" y="2399"/>
                      <a:pt x="813" y="2599"/>
                    </a:cubicBezTo>
                    <a:cubicBezTo>
                      <a:pt x="1023" y="2731"/>
                      <a:pt x="1130" y="2776"/>
                      <a:pt x="1305" y="2776"/>
                    </a:cubicBezTo>
                    <a:cubicBezTo>
                      <a:pt x="1380" y="2776"/>
                      <a:pt x="1467" y="2768"/>
                      <a:pt x="1580" y="2754"/>
                    </a:cubicBezTo>
                    <a:cubicBezTo>
                      <a:pt x="1800" y="2728"/>
                      <a:pt x="1912" y="2670"/>
                      <a:pt x="2009" y="2670"/>
                    </a:cubicBezTo>
                    <a:cubicBezTo>
                      <a:pt x="2075" y="2670"/>
                      <a:pt x="2134" y="2696"/>
                      <a:pt x="2215" y="2777"/>
                    </a:cubicBezTo>
                    <a:cubicBezTo>
                      <a:pt x="2403" y="2977"/>
                      <a:pt x="2526" y="3377"/>
                      <a:pt x="2759" y="3600"/>
                    </a:cubicBezTo>
                    <a:cubicBezTo>
                      <a:pt x="2982" y="3822"/>
                      <a:pt x="2926" y="3788"/>
                      <a:pt x="3238" y="3844"/>
                    </a:cubicBezTo>
                    <a:cubicBezTo>
                      <a:pt x="3388" y="3870"/>
                      <a:pt x="3497" y="3903"/>
                      <a:pt x="3609" y="3903"/>
                    </a:cubicBezTo>
                    <a:cubicBezTo>
                      <a:pt x="3737" y="3903"/>
                      <a:pt x="3869" y="3859"/>
                      <a:pt x="4072" y="3711"/>
                    </a:cubicBezTo>
                    <a:cubicBezTo>
                      <a:pt x="4450" y="3444"/>
                      <a:pt x="4939" y="3177"/>
                      <a:pt x="5095" y="2743"/>
                    </a:cubicBezTo>
                    <a:cubicBezTo>
                      <a:pt x="5251" y="2310"/>
                      <a:pt x="5406" y="1786"/>
                      <a:pt x="5384" y="1242"/>
                    </a:cubicBezTo>
                    <a:cubicBezTo>
                      <a:pt x="5351" y="696"/>
                      <a:pt x="5218" y="107"/>
                      <a:pt x="5218" y="107"/>
                    </a:cubicBezTo>
                    <a:lnTo>
                      <a:pt x="4839" y="140"/>
                    </a:lnTo>
                    <a:cubicBezTo>
                      <a:pt x="4839" y="140"/>
                      <a:pt x="4183" y="808"/>
                      <a:pt x="3216" y="830"/>
                    </a:cubicBezTo>
                    <a:cubicBezTo>
                      <a:pt x="3121" y="832"/>
                      <a:pt x="3026" y="834"/>
                      <a:pt x="2931" y="834"/>
                    </a:cubicBezTo>
                    <a:cubicBezTo>
                      <a:pt x="2194" y="834"/>
                      <a:pt x="1488" y="750"/>
                      <a:pt x="1113" y="474"/>
                    </a:cubicBezTo>
                    <a:cubicBezTo>
                      <a:pt x="739" y="201"/>
                      <a:pt x="687" y="1"/>
                      <a:pt x="513"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8"/>
              <p:cNvSpPr/>
              <p:nvPr/>
            </p:nvSpPr>
            <p:spPr>
              <a:xfrm>
                <a:off x="1696957" y="2105240"/>
                <a:ext cx="57041" cy="82369"/>
              </a:xfrm>
              <a:custGeom>
                <a:avLst/>
                <a:gdLst/>
                <a:ahLst/>
                <a:cxnLst/>
                <a:rect l="l" t="t" r="r" b="b"/>
                <a:pathLst>
                  <a:path w="1635" h="2361" extrusionOk="0">
                    <a:moveTo>
                      <a:pt x="1513" y="0"/>
                    </a:moveTo>
                    <a:lnTo>
                      <a:pt x="1134" y="33"/>
                    </a:lnTo>
                    <a:cubicBezTo>
                      <a:pt x="1134" y="33"/>
                      <a:pt x="923" y="245"/>
                      <a:pt x="567" y="434"/>
                    </a:cubicBezTo>
                    <a:cubicBezTo>
                      <a:pt x="589" y="579"/>
                      <a:pt x="589" y="734"/>
                      <a:pt x="545" y="879"/>
                    </a:cubicBezTo>
                    <a:cubicBezTo>
                      <a:pt x="478" y="1090"/>
                      <a:pt x="311" y="1257"/>
                      <a:pt x="200" y="1446"/>
                    </a:cubicBezTo>
                    <a:cubicBezTo>
                      <a:pt x="89" y="1635"/>
                      <a:pt x="22" y="1847"/>
                      <a:pt x="0" y="2069"/>
                    </a:cubicBezTo>
                    <a:cubicBezTo>
                      <a:pt x="0" y="2180"/>
                      <a:pt x="33" y="2336"/>
                      <a:pt x="144" y="2358"/>
                    </a:cubicBezTo>
                    <a:cubicBezTo>
                      <a:pt x="153" y="2360"/>
                      <a:pt x="161" y="2360"/>
                      <a:pt x="169" y="2360"/>
                    </a:cubicBezTo>
                    <a:cubicBezTo>
                      <a:pt x="227" y="2360"/>
                      <a:pt x="283" y="2329"/>
                      <a:pt x="322" y="2280"/>
                    </a:cubicBezTo>
                    <a:cubicBezTo>
                      <a:pt x="367" y="2225"/>
                      <a:pt x="389" y="2169"/>
                      <a:pt x="411" y="2102"/>
                    </a:cubicBezTo>
                    <a:cubicBezTo>
                      <a:pt x="556" y="1802"/>
                      <a:pt x="779" y="1568"/>
                      <a:pt x="1012" y="1335"/>
                    </a:cubicBezTo>
                    <a:cubicBezTo>
                      <a:pt x="1212" y="1123"/>
                      <a:pt x="1424" y="901"/>
                      <a:pt x="1635" y="690"/>
                    </a:cubicBezTo>
                    <a:cubicBezTo>
                      <a:pt x="1590" y="312"/>
                      <a:pt x="1513" y="0"/>
                      <a:pt x="151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8"/>
              <p:cNvSpPr/>
              <p:nvPr/>
            </p:nvSpPr>
            <p:spPr>
              <a:xfrm>
                <a:off x="1731462" y="2099797"/>
                <a:ext cx="19432" cy="83451"/>
              </a:xfrm>
              <a:custGeom>
                <a:avLst/>
                <a:gdLst/>
                <a:ahLst/>
                <a:cxnLst/>
                <a:rect l="l" t="t" r="r" b="b"/>
                <a:pathLst>
                  <a:path w="557" h="2392" extrusionOk="0">
                    <a:moveTo>
                      <a:pt x="401" y="1"/>
                    </a:moveTo>
                    <a:cubicBezTo>
                      <a:pt x="501" y="401"/>
                      <a:pt x="501" y="824"/>
                      <a:pt x="423" y="1224"/>
                    </a:cubicBezTo>
                    <a:cubicBezTo>
                      <a:pt x="379" y="1424"/>
                      <a:pt x="312" y="1624"/>
                      <a:pt x="245" y="1813"/>
                    </a:cubicBezTo>
                    <a:cubicBezTo>
                      <a:pt x="168" y="2003"/>
                      <a:pt x="89" y="2191"/>
                      <a:pt x="0" y="2381"/>
                    </a:cubicBezTo>
                    <a:lnTo>
                      <a:pt x="12" y="2391"/>
                    </a:lnTo>
                    <a:cubicBezTo>
                      <a:pt x="156" y="2236"/>
                      <a:pt x="267" y="2058"/>
                      <a:pt x="356" y="1858"/>
                    </a:cubicBezTo>
                    <a:cubicBezTo>
                      <a:pt x="445" y="1669"/>
                      <a:pt x="490" y="1457"/>
                      <a:pt x="524" y="1246"/>
                    </a:cubicBezTo>
                    <a:cubicBezTo>
                      <a:pt x="557" y="1035"/>
                      <a:pt x="557" y="824"/>
                      <a:pt x="546" y="612"/>
                    </a:cubicBezTo>
                    <a:cubicBezTo>
                      <a:pt x="524" y="401"/>
                      <a:pt x="479" y="201"/>
                      <a:pt x="4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8"/>
              <p:cNvSpPr/>
              <p:nvPr/>
            </p:nvSpPr>
            <p:spPr>
              <a:xfrm>
                <a:off x="1672465" y="2101716"/>
                <a:ext cx="69112" cy="89277"/>
              </a:xfrm>
              <a:custGeom>
                <a:avLst/>
                <a:gdLst/>
                <a:ahLst/>
                <a:cxnLst/>
                <a:rect l="l" t="t" r="r" b="b"/>
                <a:pathLst>
                  <a:path w="1981" h="2559" extrusionOk="0">
                    <a:moveTo>
                      <a:pt x="1914" y="1"/>
                    </a:moveTo>
                    <a:cubicBezTo>
                      <a:pt x="1936" y="290"/>
                      <a:pt x="1903" y="579"/>
                      <a:pt x="1814" y="846"/>
                    </a:cubicBezTo>
                    <a:cubicBezTo>
                      <a:pt x="1725" y="1113"/>
                      <a:pt x="1580" y="1358"/>
                      <a:pt x="1392" y="1569"/>
                    </a:cubicBezTo>
                    <a:cubicBezTo>
                      <a:pt x="1202" y="1780"/>
                      <a:pt x="969" y="1936"/>
                      <a:pt x="735" y="2092"/>
                    </a:cubicBezTo>
                    <a:cubicBezTo>
                      <a:pt x="502" y="2259"/>
                      <a:pt x="246" y="2393"/>
                      <a:pt x="1" y="2548"/>
                    </a:cubicBezTo>
                    <a:lnTo>
                      <a:pt x="12" y="2559"/>
                    </a:lnTo>
                    <a:cubicBezTo>
                      <a:pt x="290" y="2482"/>
                      <a:pt x="557" y="2370"/>
                      <a:pt x="813" y="2225"/>
                    </a:cubicBezTo>
                    <a:cubicBezTo>
                      <a:pt x="1069" y="2081"/>
                      <a:pt x="1303" y="1881"/>
                      <a:pt x="1481" y="1647"/>
                    </a:cubicBezTo>
                    <a:cubicBezTo>
                      <a:pt x="1669" y="1414"/>
                      <a:pt x="1803" y="1147"/>
                      <a:pt x="1881" y="868"/>
                    </a:cubicBezTo>
                    <a:cubicBezTo>
                      <a:pt x="1958" y="579"/>
                      <a:pt x="1981" y="290"/>
                      <a:pt x="193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8"/>
              <p:cNvSpPr/>
              <p:nvPr/>
            </p:nvSpPr>
            <p:spPr>
              <a:xfrm>
                <a:off x="1682199" y="2109112"/>
                <a:ext cx="55122" cy="49715"/>
              </a:xfrm>
              <a:custGeom>
                <a:avLst/>
                <a:gdLst/>
                <a:ahLst/>
                <a:cxnLst/>
                <a:rect l="l" t="t" r="r" b="b"/>
                <a:pathLst>
                  <a:path w="1580" h="1425" extrusionOk="0">
                    <a:moveTo>
                      <a:pt x="1535" y="1"/>
                    </a:moveTo>
                    <a:lnTo>
                      <a:pt x="1524" y="11"/>
                    </a:lnTo>
                    <a:cubicBezTo>
                      <a:pt x="1557" y="90"/>
                      <a:pt x="1546" y="189"/>
                      <a:pt x="1513" y="268"/>
                    </a:cubicBezTo>
                    <a:cubicBezTo>
                      <a:pt x="1479" y="356"/>
                      <a:pt x="1424" y="423"/>
                      <a:pt x="1357" y="490"/>
                    </a:cubicBezTo>
                    <a:cubicBezTo>
                      <a:pt x="1235" y="634"/>
                      <a:pt x="1101" y="745"/>
                      <a:pt x="957" y="857"/>
                    </a:cubicBezTo>
                    <a:cubicBezTo>
                      <a:pt x="801" y="957"/>
                      <a:pt x="634" y="1035"/>
                      <a:pt x="478" y="1135"/>
                    </a:cubicBezTo>
                    <a:cubicBezTo>
                      <a:pt x="322" y="1224"/>
                      <a:pt x="167" y="1313"/>
                      <a:pt x="0" y="1413"/>
                    </a:cubicBezTo>
                    <a:lnTo>
                      <a:pt x="11" y="1424"/>
                    </a:lnTo>
                    <a:cubicBezTo>
                      <a:pt x="189" y="1390"/>
                      <a:pt x="367" y="1324"/>
                      <a:pt x="545" y="1246"/>
                    </a:cubicBezTo>
                    <a:cubicBezTo>
                      <a:pt x="712" y="1168"/>
                      <a:pt x="868" y="1057"/>
                      <a:pt x="1012" y="935"/>
                    </a:cubicBezTo>
                    <a:cubicBezTo>
                      <a:pt x="1157" y="812"/>
                      <a:pt x="1301" y="679"/>
                      <a:pt x="1412" y="534"/>
                    </a:cubicBezTo>
                    <a:cubicBezTo>
                      <a:pt x="1469" y="456"/>
                      <a:pt x="1524" y="379"/>
                      <a:pt x="1546" y="290"/>
                    </a:cubicBezTo>
                    <a:cubicBezTo>
                      <a:pt x="1580" y="189"/>
                      <a:pt x="1580" y="90"/>
                      <a:pt x="153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8"/>
              <p:cNvSpPr/>
              <p:nvPr/>
            </p:nvSpPr>
            <p:spPr>
              <a:xfrm>
                <a:off x="1678327" y="2104472"/>
                <a:ext cx="57460" cy="39597"/>
              </a:xfrm>
              <a:custGeom>
                <a:avLst/>
                <a:gdLst/>
                <a:ahLst/>
                <a:cxnLst/>
                <a:rect l="l" t="t" r="r" b="b"/>
                <a:pathLst>
                  <a:path w="1647" h="1135" extrusionOk="0">
                    <a:moveTo>
                      <a:pt x="1635" y="0"/>
                    </a:moveTo>
                    <a:cubicBezTo>
                      <a:pt x="1535" y="344"/>
                      <a:pt x="1290" y="634"/>
                      <a:pt x="990" y="779"/>
                    </a:cubicBezTo>
                    <a:cubicBezTo>
                      <a:pt x="823" y="856"/>
                      <a:pt x="668" y="878"/>
                      <a:pt x="490" y="901"/>
                    </a:cubicBezTo>
                    <a:cubicBezTo>
                      <a:pt x="401" y="912"/>
                      <a:pt x="312" y="923"/>
                      <a:pt x="223" y="957"/>
                    </a:cubicBezTo>
                    <a:cubicBezTo>
                      <a:pt x="134" y="990"/>
                      <a:pt x="45" y="1046"/>
                      <a:pt x="0" y="1123"/>
                    </a:cubicBezTo>
                    <a:lnTo>
                      <a:pt x="11" y="1135"/>
                    </a:lnTo>
                    <a:cubicBezTo>
                      <a:pt x="156" y="1023"/>
                      <a:pt x="322" y="1034"/>
                      <a:pt x="500" y="1023"/>
                    </a:cubicBezTo>
                    <a:cubicBezTo>
                      <a:pt x="678" y="1023"/>
                      <a:pt x="868" y="957"/>
                      <a:pt x="1034" y="868"/>
                    </a:cubicBezTo>
                    <a:cubicBezTo>
                      <a:pt x="1190" y="779"/>
                      <a:pt x="1335" y="656"/>
                      <a:pt x="1446" y="500"/>
                    </a:cubicBezTo>
                    <a:cubicBezTo>
                      <a:pt x="1546" y="356"/>
                      <a:pt x="1612" y="189"/>
                      <a:pt x="1646" y="11"/>
                    </a:cubicBezTo>
                    <a:lnTo>
                      <a:pt x="163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8"/>
              <p:cNvSpPr/>
              <p:nvPr/>
            </p:nvSpPr>
            <p:spPr>
              <a:xfrm>
                <a:off x="1723333" y="2054233"/>
                <a:ext cx="57843" cy="59169"/>
              </a:xfrm>
              <a:custGeom>
                <a:avLst/>
                <a:gdLst/>
                <a:ahLst/>
                <a:cxnLst/>
                <a:rect l="l" t="t" r="r" b="b"/>
                <a:pathLst>
                  <a:path w="1658" h="1696" extrusionOk="0">
                    <a:moveTo>
                      <a:pt x="1090" y="339"/>
                    </a:moveTo>
                    <a:lnTo>
                      <a:pt x="1090" y="339"/>
                    </a:lnTo>
                    <a:cubicBezTo>
                      <a:pt x="1135" y="428"/>
                      <a:pt x="1157" y="528"/>
                      <a:pt x="1168" y="639"/>
                    </a:cubicBezTo>
                    <a:lnTo>
                      <a:pt x="1157" y="650"/>
                    </a:lnTo>
                    <a:cubicBezTo>
                      <a:pt x="1157" y="595"/>
                      <a:pt x="1145" y="539"/>
                      <a:pt x="1123" y="494"/>
                    </a:cubicBezTo>
                    <a:cubicBezTo>
                      <a:pt x="1113" y="439"/>
                      <a:pt x="1101" y="383"/>
                      <a:pt x="1090" y="339"/>
                    </a:cubicBezTo>
                    <a:close/>
                    <a:moveTo>
                      <a:pt x="300" y="706"/>
                    </a:moveTo>
                    <a:lnTo>
                      <a:pt x="300" y="706"/>
                    </a:lnTo>
                    <a:cubicBezTo>
                      <a:pt x="278" y="783"/>
                      <a:pt x="267" y="862"/>
                      <a:pt x="256" y="939"/>
                    </a:cubicBezTo>
                    <a:cubicBezTo>
                      <a:pt x="256" y="951"/>
                      <a:pt x="245" y="961"/>
                      <a:pt x="245" y="984"/>
                    </a:cubicBezTo>
                    <a:lnTo>
                      <a:pt x="223" y="984"/>
                    </a:lnTo>
                    <a:cubicBezTo>
                      <a:pt x="223" y="973"/>
                      <a:pt x="223" y="961"/>
                      <a:pt x="233" y="951"/>
                    </a:cubicBezTo>
                    <a:cubicBezTo>
                      <a:pt x="245" y="862"/>
                      <a:pt x="267" y="783"/>
                      <a:pt x="300" y="706"/>
                    </a:cubicBezTo>
                    <a:close/>
                    <a:moveTo>
                      <a:pt x="1277" y="1"/>
                    </a:moveTo>
                    <a:cubicBezTo>
                      <a:pt x="1253" y="1"/>
                      <a:pt x="1232" y="13"/>
                      <a:pt x="1224" y="39"/>
                    </a:cubicBezTo>
                    <a:cubicBezTo>
                      <a:pt x="1212" y="83"/>
                      <a:pt x="1224" y="128"/>
                      <a:pt x="1246" y="172"/>
                    </a:cubicBezTo>
                    <a:cubicBezTo>
                      <a:pt x="1257" y="217"/>
                      <a:pt x="1268" y="250"/>
                      <a:pt x="1279" y="294"/>
                    </a:cubicBezTo>
                    <a:cubicBezTo>
                      <a:pt x="1291" y="383"/>
                      <a:pt x="1301" y="461"/>
                      <a:pt x="1313" y="550"/>
                    </a:cubicBezTo>
                    <a:lnTo>
                      <a:pt x="1313" y="606"/>
                    </a:lnTo>
                    <a:cubicBezTo>
                      <a:pt x="1301" y="628"/>
                      <a:pt x="1301" y="650"/>
                      <a:pt x="1301" y="672"/>
                    </a:cubicBezTo>
                    <a:cubicBezTo>
                      <a:pt x="1301" y="650"/>
                      <a:pt x="1291" y="628"/>
                      <a:pt x="1291" y="595"/>
                    </a:cubicBezTo>
                    <a:cubicBezTo>
                      <a:pt x="1268" y="450"/>
                      <a:pt x="1212" y="306"/>
                      <a:pt x="1123" y="194"/>
                    </a:cubicBezTo>
                    <a:cubicBezTo>
                      <a:pt x="1115" y="183"/>
                      <a:pt x="1103" y="178"/>
                      <a:pt x="1091" y="178"/>
                    </a:cubicBezTo>
                    <a:cubicBezTo>
                      <a:pt x="1057" y="178"/>
                      <a:pt x="1021" y="217"/>
                      <a:pt x="1046" y="250"/>
                    </a:cubicBezTo>
                    <a:cubicBezTo>
                      <a:pt x="1046" y="261"/>
                      <a:pt x="1057" y="272"/>
                      <a:pt x="1057" y="283"/>
                    </a:cubicBezTo>
                    <a:lnTo>
                      <a:pt x="1034" y="283"/>
                    </a:lnTo>
                    <a:cubicBezTo>
                      <a:pt x="1024" y="272"/>
                      <a:pt x="1024" y="261"/>
                      <a:pt x="1024" y="239"/>
                    </a:cubicBezTo>
                    <a:cubicBezTo>
                      <a:pt x="1014" y="222"/>
                      <a:pt x="998" y="216"/>
                      <a:pt x="982" y="216"/>
                    </a:cubicBezTo>
                    <a:cubicBezTo>
                      <a:pt x="942" y="216"/>
                      <a:pt x="897" y="255"/>
                      <a:pt x="912" y="294"/>
                    </a:cubicBezTo>
                    <a:cubicBezTo>
                      <a:pt x="945" y="383"/>
                      <a:pt x="968" y="461"/>
                      <a:pt x="979" y="550"/>
                    </a:cubicBezTo>
                    <a:lnTo>
                      <a:pt x="979" y="639"/>
                    </a:lnTo>
                    <a:cubicBezTo>
                      <a:pt x="968" y="595"/>
                      <a:pt x="968" y="550"/>
                      <a:pt x="957" y="506"/>
                    </a:cubicBezTo>
                    <a:cubicBezTo>
                      <a:pt x="945" y="405"/>
                      <a:pt x="912" y="306"/>
                      <a:pt x="868" y="217"/>
                    </a:cubicBezTo>
                    <a:cubicBezTo>
                      <a:pt x="861" y="204"/>
                      <a:pt x="850" y="198"/>
                      <a:pt x="838" y="198"/>
                    </a:cubicBezTo>
                    <a:cubicBezTo>
                      <a:pt x="807" y="198"/>
                      <a:pt x="771" y="230"/>
                      <a:pt x="779" y="261"/>
                    </a:cubicBezTo>
                    <a:cubicBezTo>
                      <a:pt x="801" y="328"/>
                      <a:pt x="823" y="395"/>
                      <a:pt x="834" y="461"/>
                    </a:cubicBezTo>
                    <a:cubicBezTo>
                      <a:pt x="823" y="428"/>
                      <a:pt x="801" y="405"/>
                      <a:pt x="790" y="383"/>
                    </a:cubicBezTo>
                    <a:cubicBezTo>
                      <a:pt x="767" y="361"/>
                      <a:pt x="757" y="339"/>
                      <a:pt x="734" y="316"/>
                    </a:cubicBezTo>
                    <a:cubicBezTo>
                      <a:pt x="723" y="306"/>
                      <a:pt x="701" y="283"/>
                      <a:pt x="678" y="272"/>
                    </a:cubicBezTo>
                    <a:cubicBezTo>
                      <a:pt x="656" y="272"/>
                      <a:pt x="634" y="283"/>
                      <a:pt x="634" y="306"/>
                    </a:cubicBezTo>
                    <a:lnTo>
                      <a:pt x="634" y="316"/>
                    </a:lnTo>
                    <a:cubicBezTo>
                      <a:pt x="631" y="315"/>
                      <a:pt x="628" y="314"/>
                      <a:pt x="624" y="314"/>
                    </a:cubicBezTo>
                    <a:cubicBezTo>
                      <a:pt x="603" y="314"/>
                      <a:pt x="579" y="342"/>
                      <a:pt x="579" y="361"/>
                    </a:cubicBezTo>
                    <a:cubicBezTo>
                      <a:pt x="612" y="439"/>
                      <a:pt x="634" y="506"/>
                      <a:pt x="656" y="583"/>
                    </a:cubicBezTo>
                    <a:cubicBezTo>
                      <a:pt x="656" y="606"/>
                      <a:pt x="668" y="628"/>
                      <a:pt x="668" y="650"/>
                    </a:cubicBezTo>
                    <a:cubicBezTo>
                      <a:pt x="668" y="650"/>
                      <a:pt x="656" y="650"/>
                      <a:pt x="656" y="662"/>
                    </a:cubicBezTo>
                    <a:cubicBezTo>
                      <a:pt x="645" y="617"/>
                      <a:pt x="634" y="583"/>
                      <a:pt x="623" y="539"/>
                    </a:cubicBezTo>
                    <a:cubicBezTo>
                      <a:pt x="601" y="472"/>
                      <a:pt x="567" y="405"/>
                      <a:pt x="534" y="339"/>
                    </a:cubicBezTo>
                    <a:cubicBezTo>
                      <a:pt x="529" y="328"/>
                      <a:pt x="520" y="325"/>
                      <a:pt x="512" y="325"/>
                    </a:cubicBezTo>
                    <a:cubicBezTo>
                      <a:pt x="504" y="325"/>
                      <a:pt x="495" y="328"/>
                      <a:pt x="490" y="328"/>
                    </a:cubicBezTo>
                    <a:cubicBezTo>
                      <a:pt x="478" y="339"/>
                      <a:pt x="456" y="361"/>
                      <a:pt x="467" y="383"/>
                    </a:cubicBezTo>
                    <a:cubicBezTo>
                      <a:pt x="467" y="395"/>
                      <a:pt x="478" y="417"/>
                      <a:pt x="490" y="439"/>
                    </a:cubicBezTo>
                    <a:cubicBezTo>
                      <a:pt x="456" y="439"/>
                      <a:pt x="411" y="461"/>
                      <a:pt x="411" y="494"/>
                    </a:cubicBezTo>
                    <a:lnTo>
                      <a:pt x="411" y="694"/>
                    </a:lnTo>
                    <a:cubicBezTo>
                      <a:pt x="389" y="706"/>
                      <a:pt x="379" y="717"/>
                      <a:pt x="367" y="728"/>
                    </a:cubicBezTo>
                    <a:lnTo>
                      <a:pt x="367" y="728"/>
                    </a:lnTo>
                    <a:cubicBezTo>
                      <a:pt x="367" y="678"/>
                      <a:pt x="368" y="636"/>
                      <a:pt x="378" y="595"/>
                    </a:cubicBezTo>
                    <a:cubicBezTo>
                      <a:pt x="378" y="579"/>
                      <a:pt x="372" y="568"/>
                      <a:pt x="360" y="568"/>
                    </a:cubicBezTo>
                    <a:cubicBezTo>
                      <a:pt x="356" y="568"/>
                      <a:pt x="351" y="569"/>
                      <a:pt x="345" y="573"/>
                    </a:cubicBezTo>
                    <a:cubicBezTo>
                      <a:pt x="345" y="561"/>
                      <a:pt x="356" y="561"/>
                      <a:pt x="356" y="550"/>
                    </a:cubicBezTo>
                    <a:cubicBezTo>
                      <a:pt x="367" y="528"/>
                      <a:pt x="367" y="517"/>
                      <a:pt x="378" y="494"/>
                    </a:cubicBezTo>
                    <a:cubicBezTo>
                      <a:pt x="389" y="472"/>
                      <a:pt x="401" y="439"/>
                      <a:pt x="423" y="428"/>
                    </a:cubicBezTo>
                    <a:cubicBezTo>
                      <a:pt x="453" y="407"/>
                      <a:pt x="456" y="359"/>
                      <a:pt x="422" y="359"/>
                    </a:cubicBezTo>
                    <a:cubicBezTo>
                      <a:pt x="419" y="359"/>
                      <a:pt x="415" y="360"/>
                      <a:pt x="411" y="361"/>
                    </a:cubicBezTo>
                    <a:cubicBezTo>
                      <a:pt x="356" y="372"/>
                      <a:pt x="334" y="417"/>
                      <a:pt x="312" y="461"/>
                    </a:cubicBezTo>
                    <a:cubicBezTo>
                      <a:pt x="278" y="517"/>
                      <a:pt x="256" y="561"/>
                      <a:pt x="233" y="617"/>
                    </a:cubicBezTo>
                    <a:cubicBezTo>
                      <a:pt x="189" y="717"/>
                      <a:pt x="156" y="828"/>
                      <a:pt x="134" y="928"/>
                    </a:cubicBezTo>
                    <a:cubicBezTo>
                      <a:pt x="78" y="1106"/>
                      <a:pt x="0" y="1418"/>
                      <a:pt x="201" y="1529"/>
                    </a:cubicBezTo>
                    <a:lnTo>
                      <a:pt x="245" y="1529"/>
                    </a:lnTo>
                    <a:cubicBezTo>
                      <a:pt x="256" y="1551"/>
                      <a:pt x="278" y="1574"/>
                      <a:pt x="300" y="1584"/>
                    </a:cubicBezTo>
                    <a:cubicBezTo>
                      <a:pt x="300" y="1607"/>
                      <a:pt x="312" y="1618"/>
                      <a:pt x="334" y="1618"/>
                    </a:cubicBezTo>
                    <a:lnTo>
                      <a:pt x="345" y="1629"/>
                    </a:lnTo>
                    <a:cubicBezTo>
                      <a:pt x="356" y="1640"/>
                      <a:pt x="367" y="1651"/>
                      <a:pt x="378" y="1651"/>
                    </a:cubicBezTo>
                    <a:cubicBezTo>
                      <a:pt x="389" y="1651"/>
                      <a:pt x="389" y="1663"/>
                      <a:pt x="389" y="1663"/>
                    </a:cubicBezTo>
                    <a:cubicBezTo>
                      <a:pt x="389" y="1673"/>
                      <a:pt x="401" y="1685"/>
                      <a:pt x="411" y="1685"/>
                    </a:cubicBezTo>
                    <a:cubicBezTo>
                      <a:pt x="423" y="1695"/>
                      <a:pt x="434" y="1695"/>
                      <a:pt x="445" y="1695"/>
                    </a:cubicBezTo>
                    <a:cubicBezTo>
                      <a:pt x="701" y="1695"/>
                      <a:pt x="968" y="1663"/>
                      <a:pt x="1179" y="1495"/>
                    </a:cubicBezTo>
                    <a:cubicBezTo>
                      <a:pt x="1190" y="1485"/>
                      <a:pt x="1212" y="1462"/>
                      <a:pt x="1212" y="1429"/>
                    </a:cubicBezTo>
                    <a:lnTo>
                      <a:pt x="1224" y="1429"/>
                    </a:lnTo>
                    <a:cubicBezTo>
                      <a:pt x="1257" y="1418"/>
                      <a:pt x="1268" y="1396"/>
                      <a:pt x="1279" y="1373"/>
                    </a:cubicBezTo>
                    <a:cubicBezTo>
                      <a:pt x="1335" y="1317"/>
                      <a:pt x="1390" y="1251"/>
                      <a:pt x="1435" y="1195"/>
                    </a:cubicBezTo>
                    <a:cubicBezTo>
                      <a:pt x="1479" y="1117"/>
                      <a:pt x="1524" y="1040"/>
                      <a:pt x="1557" y="951"/>
                    </a:cubicBezTo>
                    <a:cubicBezTo>
                      <a:pt x="1624" y="783"/>
                      <a:pt x="1657" y="606"/>
                      <a:pt x="1646" y="428"/>
                    </a:cubicBezTo>
                    <a:cubicBezTo>
                      <a:pt x="1646" y="412"/>
                      <a:pt x="1637" y="406"/>
                      <a:pt x="1625" y="406"/>
                    </a:cubicBezTo>
                    <a:cubicBezTo>
                      <a:pt x="1602" y="406"/>
                      <a:pt x="1568" y="428"/>
                      <a:pt x="1568" y="450"/>
                    </a:cubicBezTo>
                    <a:cubicBezTo>
                      <a:pt x="1568" y="606"/>
                      <a:pt x="1535" y="751"/>
                      <a:pt x="1479" y="895"/>
                    </a:cubicBezTo>
                    <a:cubicBezTo>
                      <a:pt x="1501" y="795"/>
                      <a:pt x="1513" y="694"/>
                      <a:pt x="1513" y="595"/>
                    </a:cubicBezTo>
                    <a:cubicBezTo>
                      <a:pt x="1513" y="569"/>
                      <a:pt x="1500" y="557"/>
                      <a:pt x="1485" y="557"/>
                    </a:cubicBezTo>
                    <a:cubicBezTo>
                      <a:pt x="1479" y="557"/>
                      <a:pt x="1474" y="558"/>
                      <a:pt x="1468" y="561"/>
                    </a:cubicBezTo>
                    <a:cubicBezTo>
                      <a:pt x="1457" y="561"/>
                      <a:pt x="1446" y="573"/>
                      <a:pt x="1435" y="573"/>
                    </a:cubicBezTo>
                    <a:lnTo>
                      <a:pt x="1435" y="550"/>
                    </a:lnTo>
                    <a:lnTo>
                      <a:pt x="1435" y="517"/>
                    </a:lnTo>
                    <a:cubicBezTo>
                      <a:pt x="1435" y="428"/>
                      <a:pt x="1424" y="339"/>
                      <a:pt x="1402" y="250"/>
                    </a:cubicBezTo>
                    <a:lnTo>
                      <a:pt x="1368" y="116"/>
                    </a:lnTo>
                    <a:cubicBezTo>
                      <a:pt x="1357" y="72"/>
                      <a:pt x="1346" y="27"/>
                      <a:pt x="1301" y="5"/>
                    </a:cubicBezTo>
                    <a:cubicBezTo>
                      <a:pt x="1293" y="2"/>
                      <a:pt x="1285" y="1"/>
                      <a:pt x="127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8"/>
              <p:cNvSpPr/>
              <p:nvPr/>
            </p:nvSpPr>
            <p:spPr>
              <a:xfrm>
                <a:off x="1732648" y="2069026"/>
                <a:ext cx="39214" cy="40121"/>
              </a:xfrm>
              <a:custGeom>
                <a:avLst/>
                <a:gdLst/>
                <a:ahLst/>
                <a:cxnLst/>
                <a:rect l="l" t="t" r="r" b="b"/>
                <a:pathLst>
                  <a:path w="1124" h="1150" extrusionOk="0">
                    <a:moveTo>
                      <a:pt x="653" y="0"/>
                    </a:moveTo>
                    <a:cubicBezTo>
                      <a:pt x="633" y="0"/>
                      <a:pt x="611" y="1"/>
                      <a:pt x="589" y="4"/>
                    </a:cubicBezTo>
                    <a:cubicBezTo>
                      <a:pt x="256" y="37"/>
                      <a:pt x="45" y="315"/>
                      <a:pt x="33" y="560"/>
                    </a:cubicBezTo>
                    <a:cubicBezTo>
                      <a:pt x="0" y="916"/>
                      <a:pt x="233" y="1150"/>
                      <a:pt x="233" y="1150"/>
                    </a:cubicBezTo>
                    <a:lnTo>
                      <a:pt x="878" y="1038"/>
                    </a:lnTo>
                    <a:cubicBezTo>
                      <a:pt x="878" y="1038"/>
                      <a:pt x="1123" y="771"/>
                      <a:pt x="1101" y="448"/>
                    </a:cubicBezTo>
                    <a:cubicBezTo>
                      <a:pt x="1091" y="219"/>
                      <a:pt x="954" y="0"/>
                      <a:pt x="653"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8"/>
              <p:cNvSpPr/>
              <p:nvPr/>
            </p:nvSpPr>
            <p:spPr>
              <a:xfrm>
                <a:off x="1722565" y="2067072"/>
                <a:ext cx="67124" cy="55750"/>
              </a:xfrm>
              <a:custGeom>
                <a:avLst/>
                <a:gdLst/>
                <a:ahLst/>
                <a:cxnLst/>
                <a:rect l="l" t="t" r="r" b="b"/>
                <a:pathLst>
                  <a:path w="1924" h="1598" extrusionOk="0">
                    <a:moveTo>
                      <a:pt x="1239" y="0"/>
                    </a:moveTo>
                    <a:cubicBezTo>
                      <a:pt x="1204" y="0"/>
                      <a:pt x="1162" y="48"/>
                      <a:pt x="1179" y="82"/>
                    </a:cubicBezTo>
                    <a:cubicBezTo>
                      <a:pt x="1279" y="249"/>
                      <a:pt x="1301" y="449"/>
                      <a:pt x="1301" y="638"/>
                    </a:cubicBezTo>
                    <a:cubicBezTo>
                      <a:pt x="1301" y="705"/>
                      <a:pt x="1301" y="771"/>
                      <a:pt x="1290" y="838"/>
                    </a:cubicBezTo>
                    <a:lnTo>
                      <a:pt x="1268" y="838"/>
                    </a:lnTo>
                    <a:cubicBezTo>
                      <a:pt x="1246" y="660"/>
                      <a:pt x="1190" y="482"/>
                      <a:pt x="1101" y="326"/>
                    </a:cubicBezTo>
                    <a:cubicBezTo>
                      <a:pt x="1095" y="318"/>
                      <a:pt x="1087" y="315"/>
                      <a:pt x="1078" y="315"/>
                    </a:cubicBezTo>
                    <a:cubicBezTo>
                      <a:pt x="1051" y="315"/>
                      <a:pt x="1017" y="346"/>
                      <a:pt x="1034" y="371"/>
                    </a:cubicBezTo>
                    <a:cubicBezTo>
                      <a:pt x="1090" y="504"/>
                      <a:pt x="1123" y="638"/>
                      <a:pt x="1135" y="783"/>
                    </a:cubicBezTo>
                    <a:lnTo>
                      <a:pt x="1135" y="949"/>
                    </a:lnTo>
                    <a:cubicBezTo>
                      <a:pt x="1135" y="905"/>
                      <a:pt x="1123" y="860"/>
                      <a:pt x="1123" y="816"/>
                    </a:cubicBezTo>
                    <a:cubicBezTo>
                      <a:pt x="1090" y="616"/>
                      <a:pt x="1012" y="438"/>
                      <a:pt x="912" y="260"/>
                    </a:cubicBezTo>
                    <a:cubicBezTo>
                      <a:pt x="904" y="250"/>
                      <a:pt x="894" y="245"/>
                      <a:pt x="882" y="245"/>
                    </a:cubicBezTo>
                    <a:cubicBezTo>
                      <a:pt x="843" y="245"/>
                      <a:pt x="794" y="295"/>
                      <a:pt x="812" y="338"/>
                    </a:cubicBezTo>
                    <a:cubicBezTo>
                      <a:pt x="856" y="415"/>
                      <a:pt x="890" y="494"/>
                      <a:pt x="923" y="583"/>
                    </a:cubicBezTo>
                    <a:cubicBezTo>
                      <a:pt x="890" y="538"/>
                      <a:pt x="856" y="504"/>
                      <a:pt x="823" y="472"/>
                    </a:cubicBezTo>
                    <a:cubicBezTo>
                      <a:pt x="818" y="466"/>
                      <a:pt x="811" y="464"/>
                      <a:pt x="804" y="464"/>
                    </a:cubicBezTo>
                    <a:cubicBezTo>
                      <a:pt x="779" y="464"/>
                      <a:pt x="750" y="490"/>
                      <a:pt x="767" y="516"/>
                    </a:cubicBezTo>
                    <a:cubicBezTo>
                      <a:pt x="868" y="638"/>
                      <a:pt x="912" y="794"/>
                      <a:pt x="923" y="939"/>
                    </a:cubicBezTo>
                    <a:cubicBezTo>
                      <a:pt x="890" y="939"/>
                      <a:pt x="845" y="961"/>
                      <a:pt x="845" y="994"/>
                    </a:cubicBezTo>
                    <a:cubicBezTo>
                      <a:pt x="845" y="905"/>
                      <a:pt x="856" y="816"/>
                      <a:pt x="856" y="738"/>
                    </a:cubicBezTo>
                    <a:cubicBezTo>
                      <a:pt x="856" y="717"/>
                      <a:pt x="846" y="708"/>
                      <a:pt x="833" y="708"/>
                    </a:cubicBezTo>
                    <a:cubicBezTo>
                      <a:pt x="813" y="708"/>
                      <a:pt x="785" y="729"/>
                      <a:pt x="779" y="749"/>
                    </a:cubicBezTo>
                    <a:cubicBezTo>
                      <a:pt x="756" y="850"/>
                      <a:pt x="745" y="949"/>
                      <a:pt x="745" y="1061"/>
                    </a:cubicBezTo>
                    <a:lnTo>
                      <a:pt x="723" y="1061"/>
                    </a:lnTo>
                    <a:lnTo>
                      <a:pt x="723" y="1016"/>
                    </a:lnTo>
                    <a:cubicBezTo>
                      <a:pt x="712" y="894"/>
                      <a:pt x="734" y="771"/>
                      <a:pt x="745" y="638"/>
                    </a:cubicBezTo>
                    <a:cubicBezTo>
                      <a:pt x="750" y="614"/>
                      <a:pt x="736" y="604"/>
                      <a:pt x="717" y="604"/>
                    </a:cubicBezTo>
                    <a:cubicBezTo>
                      <a:pt x="693" y="604"/>
                      <a:pt x="662" y="619"/>
                      <a:pt x="656" y="638"/>
                    </a:cubicBezTo>
                    <a:cubicBezTo>
                      <a:pt x="589" y="761"/>
                      <a:pt x="578" y="916"/>
                      <a:pt x="589" y="1050"/>
                    </a:cubicBezTo>
                    <a:cubicBezTo>
                      <a:pt x="589" y="1061"/>
                      <a:pt x="601" y="1083"/>
                      <a:pt x="601" y="1094"/>
                    </a:cubicBezTo>
                    <a:cubicBezTo>
                      <a:pt x="578" y="1028"/>
                      <a:pt x="567" y="961"/>
                      <a:pt x="567" y="894"/>
                    </a:cubicBezTo>
                    <a:cubicBezTo>
                      <a:pt x="567" y="805"/>
                      <a:pt x="578" y="716"/>
                      <a:pt x="611" y="627"/>
                    </a:cubicBezTo>
                    <a:cubicBezTo>
                      <a:pt x="634" y="538"/>
                      <a:pt x="678" y="460"/>
                      <a:pt x="712" y="383"/>
                    </a:cubicBezTo>
                    <a:cubicBezTo>
                      <a:pt x="719" y="353"/>
                      <a:pt x="697" y="338"/>
                      <a:pt x="674" y="338"/>
                    </a:cubicBezTo>
                    <a:cubicBezTo>
                      <a:pt x="663" y="338"/>
                      <a:pt x="653" y="341"/>
                      <a:pt x="645" y="349"/>
                    </a:cubicBezTo>
                    <a:cubicBezTo>
                      <a:pt x="489" y="494"/>
                      <a:pt x="433" y="716"/>
                      <a:pt x="433" y="916"/>
                    </a:cubicBezTo>
                    <a:cubicBezTo>
                      <a:pt x="433" y="972"/>
                      <a:pt x="445" y="1038"/>
                      <a:pt x="456" y="1094"/>
                    </a:cubicBezTo>
                    <a:cubicBezTo>
                      <a:pt x="445" y="1094"/>
                      <a:pt x="445" y="1105"/>
                      <a:pt x="445" y="1105"/>
                    </a:cubicBezTo>
                    <a:cubicBezTo>
                      <a:pt x="423" y="1038"/>
                      <a:pt x="411" y="972"/>
                      <a:pt x="411" y="894"/>
                    </a:cubicBezTo>
                    <a:cubicBezTo>
                      <a:pt x="389" y="694"/>
                      <a:pt x="445" y="482"/>
                      <a:pt x="522" y="282"/>
                    </a:cubicBezTo>
                    <a:cubicBezTo>
                      <a:pt x="534" y="260"/>
                      <a:pt x="517" y="249"/>
                      <a:pt x="495" y="249"/>
                    </a:cubicBezTo>
                    <a:cubicBezTo>
                      <a:pt x="472" y="249"/>
                      <a:pt x="445" y="260"/>
                      <a:pt x="433" y="282"/>
                    </a:cubicBezTo>
                    <a:cubicBezTo>
                      <a:pt x="356" y="460"/>
                      <a:pt x="300" y="649"/>
                      <a:pt x="289" y="850"/>
                    </a:cubicBezTo>
                    <a:cubicBezTo>
                      <a:pt x="267" y="672"/>
                      <a:pt x="289" y="482"/>
                      <a:pt x="367" y="316"/>
                    </a:cubicBezTo>
                    <a:cubicBezTo>
                      <a:pt x="386" y="278"/>
                      <a:pt x="365" y="258"/>
                      <a:pt x="340" y="258"/>
                    </a:cubicBezTo>
                    <a:cubicBezTo>
                      <a:pt x="321" y="258"/>
                      <a:pt x="299" y="269"/>
                      <a:pt x="289" y="294"/>
                    </a:cubicBezTo>
                    <a:cubicBezTo>
                      <a:pt x="178" y="482"/>
                      <a:pt x="144" y="705"/>
                      <a:pt x="166" y="916"/>
                    </a:cubicBezTo>
                    <a:cubicBezTo>
                      <a:pt x="166" y="939"/>
                      <a:pt x="178" y="972"/>
                      <a:pt x="178" y="994"/>
                    </a:cubicBezTo>
                    <a:cubicBezTo>
                      <a:pt x="144" y="916"/>
                      <a:pt x="134" y="838"/>
                      <a:pt x="122" y="749"/>
                    </a:cubicBezTo>
                    <a:cubicBezTo>
                      <a:pt x="111" y="516"/>
                      <a:pt x="200" y="282"/>
                      <a:pt x="356" y="104"/>
                    </a:cubicBezTo>
                    <a:cubicBezTo>
                      <a:pt x="381" y="79"/>
                      <a:pt x="362" y="48"/>
                      <a:pt x="337" y="48"/>
                    </a:cubicBezTo>
                    <a:cubicBezTo>
                      <a:pt x="329" y="48"/>
                      <a:pt x="320" y="51"/>
                      <a:pt x="312" y="60"/>
                    </a:cubicBezTo>
                    <a:cubicBezTo>
                      <a:pt x="111" y="238"/>
                      <a:pt x="0" y="494"/>
                      <a:pt x="0" y="771"/>
                    </a:cubicBezTo>
                    <a:cubicBezTo>
                      <a:pt x="0" y="1028"/>
                      <a:pt x="122" y="1350"/>
                      <a:pt x="356" y="1483"/>
                    </a:cubicBezTo>
                    <a:cubicBezTo>
                      <a:pt x="363" y="1487"/>
                      <a:pt x="370" y="1488"/>
                      <a:pt x="375" y="1488"/>
                    </a:cubicBezTo>
                    <a:cubicBezTo>
                      <a:pt x="387" y="1488"/>
                      <a:pt x="396" y="1483"/>
                      <a:pt x="411" y="1483"/>
                    </a:cubicBezTo>
                    <a:cubicBezTo>
                      <a:pt x="445" y="1517"/>
                      <a:pt x="478" y="1539"/>
                      <a:pt x="522" y="1550"/>
                    </a:cubicBezTo>
                    <a:cubicBezTo>
                      <a:pt x="545" y="1561"/>
                      <a:pt x="567" y="1572"/>
                      <a:pt x="601" y="1584"/>
                    </a:cubicBezTo>
                    <a:cubicBezTo>
                      <a:pt x="623" y="1584"/>
                      <a:pt x="645" y="1561"/>
                      <a:pt x="656" y="1539"/>
                    </a:cubicBezTo>
                    <a:cubicBezTo>
                      <a:pt x="656" y="1539"/>
                      <a:pt x="667" y="1539"/>
                      <a:pt x="667" y="1528"/>
                    </a:cubicBezTo>
                    <a:cubicBezTo>
                      <a:pt x="678" y="1528"/>
                      <a:pt x="678" y="1539"/>
                      <a:pt x="678" y="1539"/>
                    </a:cubicBezTo>
                    <a:cubicBezTo>
                      <a:pt x="678" y="1539"/>
                      <a:pt x="690" y="1550"/>
                      <a:pt x="700" y="1550"/>
                    </a:cubicBezTo>
                    <a:lnTo>
                      <a:pt x="712" y="1550"/>
                    </a:lnTo>
                    <a:cubicBezTo>
                      <a:pt x="712" y="1561"/>
                      <a:pt x="723" y="1561"/>
                      <a:pt x="723" y="1572"/>
                    </a:cubicBezTo>
                    <a:cubicBezTo>
                      <a:pt x="734" y="1572"/>
                      <a:pt x="745" y="1584"/>
                      <a:pt x="745" y="1584"/>
                    </a:cubicBezTo>
                    <a:cubicBezTo>
                      <a:pt x="754" y="1588"/>
                      <a:pt x="765" y="1591"/>
                      <a:pt x="776" y="1591"/>
                    </a:cubicBezTo>
                    <a:cubicBezTo>
                      <a:pt x="793" y="1591"/>
                      <a:pt x="810" y="1585"/>
                      <a:pt x="823" y="1572"/>
                    </a:cubicBezTo>
                    <a:lnTo>
                      <a:pt x="834" y="1561"/>
                    </a:lnTo>
                    <a:cubicBezTo>
                      <a:pt x="834" y="1561"/>
                      <a:pt x="845" y="1572"/>
                      <a:pt x="845" y="1584"/>
                    </a:cubicBezTo>
                    <a:cubicBezTo>
                      <a:pt x="849" y="1593"/>
                      <a:pt x="856" y="1597"/>
                      <a:pt x="866" y="1597"/>
                    </a:cubicBezTo>
                    <a:cubicBezTo>
                      <a:pt x="888" y="1597"/>
                      <a:pt x="920" y="1574"/>
                      <a:pt x="912" y="1550"/>
                    </a:cubicBezTo>
                    <a:lnTo>
                      <a:pt x="912" y="1528"/>
                    </a:lnTo>
                    <a:cubicBezTo>
                      <a:pt x="923" y="1528"/>
                      <a:pt x="945" y="1517"/>
                      <a:pt x="957" y="1517"/>
                    </a:cubicBezTo>
                    <a:cubicBezTo>
                      <a:pt x="1034" y="1495"/>
                      <a:pt x="1112" y="1450"/>
                      <a:pt x="1167" y="1406"/>
                    </a:cubicBezTo>
                    <a:cubicBezTo>
                      <a:pt x="1167" y="1416"/>
                      <a:pt x="1167" y="1439"/>
                      <a:pt x="1190" y="1439"/>
                    </a:cubicBezTo>
                    <a:cubicBezTo>
                      <a:pt x="1194" y="1441"/>
                      <a:pt x="1199" y="1442"/>
                      <a:pt x="1203" y="1442"/>
                    </a:cubicBezTo>
                    <a:cubicBezTo>
                      <a:pt x="1224" y="1442"/>
                      <a:pt x="1248" y="1424"/>
                      <a:pt x="1256" y="1406"/>
                    </a:cubicBezTo>
                    <a:cubicBezTo>
                      <a:pt x="1256" y="1394"/>
                      <a:pt x="1268" y="1372"/>
                      <a:pt x="1279" y="1361"/>
                    </a:cubicBezTo>
                    <a:cubicBezTo>
                      <a:pt x="1285" y="1364"/>
                      <a:pt x="1291" y="1365"/>
                      <a:pt x="1296" y="1365"/>
                    </a:cubicBezTo>
                    <a:cubicBezTo>
                      <a:pt x="1313" y="1365"/>
                      <a:pt x="1329" y="1355"/>
                      <a:pt x="1345" y="1339"/>
                    </a:cubicBezTo>
                    <a:cubicBezTo>
                      <a:pt x="1368" y="1317"/>
                      <a:pt x="1390" y="1283"/>
                      <a:pt x="1412" y="1261"/>
                    </a:cubicBezTo>
                    <a:lnTo>
                      <a:pt x="1468" y="1261"/>
                    </a:lnTo>
                    <a:cubicBezTo>
                      <a:pt x="1523" y="1250"/>
                      <a:pt x="1557" y="1194"/>
                      <a:pt x="1590" y="1150"/>
                    </a:cubicBezTo>
                    <a:cubicBezTo>
                      <a:pt x="1657" y="1050"/>
                      <a:pt x="1713" y="949"/>
                      <a:pt x="1768" y="838"/>
                    </a:cubicBezTo>
                    <a:cubicBezTo>
                      <a:pt x="1857" y="649"/>
                      <a:pt x="1924" y="449"/>
                      <a:pt x="1891" y="238"/>
                    </a:cubicBezTo>
                    <a:cubicBezTo>
                      <a:pt x="1891" y="226"/>
                      <a:pt x="1883" y="221"/>
                      <a:pt x="1872" y="221"/>
                    </a:cubicBezTo>
                    <a:cubicBezTo>
                      <a:pt x="1853" y="221"/>
                      <a:pt x="1824" y="238"/>
                      <a:pt x="1824" y="260"/>
                    </a:cubicBezTo>
                    <a:cubicBezTo>
                      <a:pt x="1846" y="427"/>
                      <a:pt x="1813" y="583"/>
                      <a:pt x="1746" y="738"/>
                    </a:cubicBezTo>
                    <a:cubicBezTo>
                      <a:pt x="1740" y="738"/>
                      <a:pt x="1738" y="741"/>
                      <a:pt x="1736" y="744"/>
                    </a:cubicBezTo>
                    <a:lnTo>
                      <a:pt x="1736" y="744"/>
                    </a:lnTo>
                    <a:cubicBezTo>
                      <a:pt x="1779" y="567"/>
                      <a:pt x="1768" y="359"/>
                      <a:pt x="1735" y="182"/>
                    </a:cubicBezTo>
                    <a:cubicBezTo>
                      <a:pt x="1731" y="164"/>
                      <a:pt x="1717" y="156"/>
                      <a:pt x="1700" y="156"/>
                    </a:cubicBezTo>
                    <a:cubicBezTo>
                      <a:pt x="1664" y="156"/>
                      <a:pt x="1616" y="189"/>
                      <a:pt x="1624" y="227"/>
                    </a:cubicBezTo>
                    <a:cubicBezTo>
                      <a:pt x="1635" y="405"/>
                      <a:pt x="1657" y="571"/>
                      <a:pt x="1624" y="749"/>
                    </a:cubicBezTo>
                    <a:cubicBezTo>
                      <a:pt x="1612" y="771"/>
                      <a:pt x="1612" y="794"/>
                      <a:pt x="1602" y="816"/>
                    </a:cubicBezTo>
                    <a:cubicBezTo>
                      <a:pt x="1612" y="749"/>
                      <a:pt x="1612" y="672"/>
                      <a:pt x="1602" y="593"/>
                    </a:cubicBezTo>
                    <a:cubicBezTo>
                      <a:pt x="1635" y="405"/>
                      <a:pt x="1624" y="215"/>
                      <a:pt x="1568" y="37"/>
                    </a:cubicBezTo>
                    <a:cubicBezTo>
                      <a:pt x="1564" y="19"/>
                      <a:pt x="1553" y="12"/>
                      <a:pt x="1539" y="12"/>
                    </a:cubicBezTo>
                    <a:cubicBezTo>
                      <a:pt x="1510" y="12"/>
                      <a:pt x="1472" y="44"/>
                      <a:pt x="1479" y="82"/>
                    </a:cubicBezTo>
                    <a:cubicBezTo>
                      <a:pt x="1490" y="116"/>
                      <a:pt x="1490" y="149"/>
                      <a:pt x="1490" y="182"/>
                    </a:cubicBezTo>
                    <a:cubicBezTo>
                      <a:pt x="1490" y="171"/>
                      <a:pt x="1479" y="171"/>
                      <a:pt x="1468" y="171"/>
                    </a:cubicBezTo>
                    <a:lnTo>
                      <a:pt x="1468" y="160"/>
                    </a:lnTo>
                    <a:cubicBezTo>
                      <a:pt x="1461" y="145"/>
                      <a:pt x="1446" y="139"/>
                      <a:pt x="1430" y="139"/>
                    </a:cubicBezTo>
                    <a:cubicBezTo>
                      <a:pt x="1398" y="139"/>
                      <a:pt x="1361" y="163"/>
                      <a:pt x="1368" y="193"/>
                    </a:cubicBezTo>
                    <a:lnTo>
                      <a:pt x="1368" y="205"/>
                    </a:lnTo>
                    <a:cubicBezTo>
                      <a:pt x="1345" y="138"/>
                      <a:pt x="1313" y="71"/>
                      <a:pt x="1268" y="15"/>
                    </a:cubicBezTo>
                    <a:cubicBezTo>
                      <a:pt x="1260" y="5"/>
                      <a:pt x="1250" y="0"/>
                      <a:pt x="123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8"/>
              <p:cNvSpPr/>
              <p:nvPr/>
            </p:nvSpPr>
            <p:spPr>
              <a:xfrm>
                <a:off x="1730031" y="2084272"/>
                <a:ext cx="23200" cy="38376"/>
              </a:xfrm>
              <a:custGeom>
                <a:avLst/>
                <a:gdLst/>
                <a:ahLst/>
                <a:cxnLst/>
                <a:rect l="l" t="t" r="r" b="b"/>
                <a:pathLst>
                  <a:path w="665" h="1100" extrusionOk="0">
                    <a:moveTo>
                      <a:pt x="186" y="1"/>
                    </a:moveTo>
                    <a:cubicBezTo>
                      <a:pt x="164" y="11"/>
                      <a:pt x="153" y="23"/>
                      <a:pt x="153" y="45"/>
                    </a:cubicBezTo>
                    <a:cubicBezTo>
                      <a:pt x="130" y="189"/>
                      <a:pt x="108" y="334"/>
                      <a:pt x="120" y="479"/>
                    </a:cubicBezTo>
                    <a:cubicBezTo>
                      <a:pt x="130" y="557"/>
                      <a:pt x="142" y="646"/>
                      <a:pt x="186" y="723"/>
                    </a:cubicBezTo>
                    <a:lnTo>
                      <a:pt x="175" y="713"/>
                    </a:lnTo>
                    <a:cubicBezTo>
                      <a:pt x="120" y="646"/>
                      <a:pt x="86" y="568"/>
                      <a:pt x="53" y="479"/>
                    </a:cubicBezTo>
                    <a:cubicBezTo>
                      <a:pt x="53" y="469"/>
                      <a:pt x="48" y="465"/>
                      <a:pt x="41" y="465"/>
                    </a:cubicBezTo>
                    <a:cubicBezTo>
                      <a:pt x="25" y="465"/>
                      <a:pt x="0" y="485"/>
                      <a:pt x="9" y="501"/>
                    </a:cubicBezTo>
                    <a:cubicBezTo>
                      <a:pt x="31" y="657"/>
                      <a:pt x="108" y="802"/>
                      <a:pt x="219" y="913"/>
                    </a:cubicBezTo>
                    <a:cubicBezTo>
                      <a:pt x="249" y="933"/>
                      <a:pt x="279" y="970"/>
                      <a:pt x="316" y="970"/>
                    </a:cubicBezTo>
                    <a:cubicBezTo>
                      <a:pt x="321" y="970"/>
                      <a:pt x="326" y="969"/>
                      <a:pt x="331" y="968"/>
                    </a:cubicBezTo>
                    <a:lnTo>
                      <a:pt x="342" y="957"/>
                    </a:lnTo>
                    <a:lnTo>
                      <a:pt x="442" y="1091"/>
                    </a:lnTo>
                    <a:cubicBezTo>
                      <a:pt x="448" y="1097"/>
                      <a:pt x="457" y="1100"/>
                      <a:pt x="466" y="1100"/>
                    </a:cubicBezTo>
                    <a:cubicBezTo>
                      <a:pt x="487" y="1100"/>
                      <a:pt x="512" y="1084"/>
                      <a:pt x="520" y="1068"/>
                    </a:cubicBezTo>
                    <a:lnTo>
                      <a:pt x="542" y="1068"/>
                    </a:lnTo>
                    <a:cubicBezTo>
                      <a:pt x="553" y="1068"/>
                      <a:pt x="553" y="1057"/>
                      <a:pt x="565" y="1057"/>
                    </a:cubicBezTo>
                    <a:cubicBezTo>
                      <a:pt x="576" y="1074"/>
                      <a:pt x="590" y="1082"/>
                      <a:pt x="605" y="1082"/>
                    </a:cubicBezTo>
                    <a:cubicBezTo>
                      <a:pt x="620" y="1082"/>
                      <a:pt x="637" y="1074"/>
                      <a:pt x="654" y="1057"/>
                    </a:cubicBezTo>
                    <a:cubicBezTo>
                      <a:pt x="664" y="1046"/>
                      <a:pt x="664" y="1035"/>
                      <a:pt x="654" y="1024"/>
                    </a:cubicBezTo>
                    <a:lnTo>
                      <a:pt x="654" y="1012"/>
                    </a:lnTo>
                    <a:lnTo>
                      <a:pt x="642" y="1002"/>
                    </a:lnTo>
                    <a:cubicBezTo>
                      <a:pt x="620" y="980"/>
                      <a:pt x="598" y="957"/>
                      <a:pt x="587" y="935"/>
                    </a:cubicBezTo>
                    <a:cubicBezTo>
                      <a:pt x="565" y="913"/>
                      <a:pt x="542" y="891"/>
                      <a:pt x="531" y="868"/>
                    </a:cubicBezTo>
                    <a:cubicBezTo>
                      <a:pt x="509" y="846"/>
                      <a:pt x="486" y="812"/>
                      <a:pt x="486" y="779"/>
                    </a:cubicBezTo>
                    <a:cubicBezTo>
                      <a:pt x="486" y="768"/>
                      <a:pt x="464" y="768"/>
                      <a:pt x="453" y="768"/>
                    </a:cubicBezTo>
                    <a:cubicBezTo>
                      <a:pt x="442" y="768"/>
                      <a:pt x="431" y="779"/>
                      <a:pt x="431" y="790"/>
                    </a:cubicBezTo>
                    <a:cubicBezTo>
                      <a:pt x="420" y="824"/>
                      <a:pt x="420" y="857"/>
                      <a:pt x="431" y="879"/>
                    </a:cubicBezTo>
                    <a:cubicBezTo>
                      <a:pt x="420" y="868"/>
                      <a:pt x="409" y="857"/>
                      <a:pt x="397" y="834"/>
                    </a:cubicBezTo>
                    <a:cubicBezTo>
                      <a:pt x="397" y="824"/>
                      <a:pt x="387" y="824"/>
                      <a:pt x="387" y="812"/>
                    </a:cubicBezTo>
                    <a:cubicBezTo>
                      <a:pt x="375" y="790"/>
                      <a:pt x="364" y="768"/>
                      <a:pt x="353" y="757"/>
                    </a:cubicBezTo>
                    <a:cubicBezTo>
                      <a:pt x="342" y="746"/>
                      <a:pt x="342" y="746"/>
                      <a:pt x="331" y="746"/>
                    </a:cubicBezTo>
                    <a:cubicBezTo>
                      <a:pt x="275" y="646"/>
                      <a:pt x="231" y="535"/>
                      <a:pt x="209" y="423"/>
                    </a:cubicBezTo>
                    <a:cubicBezTo>
                      <a:pt x="197" y="290"/>
                      <a:pt x="209" y="156"/>
                      <a:pt x="219" y="23"/>
                    </a:cubicBezTo>
                    <a:cubicBezTo>
                      <a:pt x="231" y="11"/>
                      <a:pt x="209" y="1"/>
                      <a:pt x="18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8"/>
              <p:cNvSpPr/>
              <p:nvPr/>
            </p:nvSpPr>
            <p:spPr>
              <a:xfrm>
                <a:off x="1760593" y="2101367"/>
                <a:ext cx="4675" cy="17479"/>
              </a:xfrm>
              <a:custGeom>
                <a:avLst/>
                <a:gdLst/>
                <a:ahLst/>
                <a:cxnLst/>
                <a:rect l="l" t="t" r="r" b="b"/>
                <a:pathLst>
                  <a:path w="134" h="501" extrusionOk="0">
                    <a:moveTo>
                      <a:pt x="45" y="0"/>
                    </a:moveTo>
                    <a:cubicBezTo>
                      <a:pt x="22" y="11"/>
                      <a:pt x="11" y="22"/>
                      <a:pt x="11" y="45"/>
                    </a:cubicBezTo>
                    <a:cubicBezTo>
                      <a:pt x="11" y="122"/>
                      <a:pt x="22" y="189"/>
                      <a:pt x="33" y="267"/>
                    </a:cubicBezTo>
                    <a:lnTo>
                      <a:pt x="33" y="367"/>
                    </a:lnTo>
                    <a:cubicBezTo>
                      <a:pt x="33" y="401"/>
                      <a:pt x="33" y="423"/>
                      <a:pt x="11" y="445"/>
                    </a:cubicBezTo>
                    <a:cubicBezTo>
                      <a:pt x="0" y="467"/>
                      <a:pt x="11" y="490"/>
                      <a:pt x="22" y="500"/>
                    </a:cubicBezTo>
                    <a:cubicBezTo>
                      <a:pt x="45" y="500"/>
                      <a:pt x="67" y="490"/>
                      <a:pt x="77" y="478"/>
                    </a:cubicBezTo>
                    <a:cubicBezTo>
                      <a:pt x="134" y="411"/>
                      <a:pt x="134" y="322"/>
                      <a:pt x="134" y="245"/>
                    </a:cubicBezTo>
                    <a:cubicBezTo>
                      <a:pt x="134" y="200"/>
                      <a:pt x="134" y="167"/>
                      <a:pt x="122" y="122"/>
                    </a:cubicBezTo>
                    <a:cubicBezTo>
                      <a:pt x="122" y="78"/>
                      <a:pt x="100" y="45"/>
                      <a:pt x="77" y="11"/>
                    </a:cubicBezTo>
                    <a:cubicBezTo>
                      <a:pt x="77" y="0"/>
                      <a:pt x="55" y="0"/>
                      <a:pt x="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8"/>
              <p:cNvSpPr/>
              <p:nvPr/>
            </p:nvSpPr>
            <p:spPr>
              <a:xfrm>
                <a:off x="1765024" y="2092401"/>
                <a:ext cx="7989" cy="24945"/>
              </a:xfrm>
              <a:custGeom>
                <a:avLst/>
                <a:gdLst/>
                <a:ahLst/>
                <a:cxnLst/>
                <a:rect l="l" t="t" r="r" b="b"/>
                <a:pathLst>
                  <a:path w="229" h="715" extrusionOk="0">
                    <a:moveTo>
                      <a:pt x="173" y="1"/>
                    </a:moveTo>
                    <a:cubicBezTo>
                      <a:pt x="151" y="12"/>
                      <a:pt x="140" y="23"/>
                      <a:pt x="140" y="45"/>
                    </a:cubicBezTo>
                    <a:cubicBezTo>
                      <a:pt x="140" y="157"/>
                      <a:pt x="128" y="268"/>
                      <a:pt x="106" y="368"/>
                    </a:cubicBezTo>
                    <a:cubicBezTo>
                      <a:pt x="96" y="480"/>
                      <a:pt x="62" y="579"/>
                      <a:pt x="7" y="680"/>
                    </a:cubicBezTo>
                    <a:cubicBezTo>
                      <a:pt x="0" y="704"/>
                      <a:pt x="13" y="715"/>
                      <a:pt x="29" y="715"/>
                    </a:cubicBezTo>
                    <a:cubicBezTo>
                      <a:pt x="42" y="715"/>
                      <a:pt x="57" y="706"/>
                      <a:pt x="62" y="690"/>
                    </a:cubicBezTo>
                    <a:cubicBezTo>
                      <a:pt x="128" y="591"/>
                      <a:pt x="173" y="480"/>
                      <a:pt x="195" y="368"/>
                    </a:cubicBezTo>
                    <a:lnTo>
                      <a:pt x="229" y="201"/>
                    </a:lnTo>
                    <a:cubicBezTo>
                      <a:pt x="229" y="134"/>
                      <a:pt x="229" y="79"/>
                      <a:pt x="217" y="23"/>
                    </a:cubicBezTo>
                    <a:cubicBezTo>
                      <a:pt x="217" y="1"/>
                      <a:pt x="184" y="1"/>
                      <a:pt x="17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8"/>
              <p:cNvSpPr/>
              <p:nvPr/>
            </p:nvSpPr>
            <p:spPr>
              <a:xfrm>
                <a:off x="1773781" y="2071537"/>
                <a:ext cx="4675" cy="32445"/>
              </a:xfrm>
              <a:custGeom>
                <a:avLst/>
                <a:gdLst/>
                <a:ahLst/>
                <a:cxnLst/>
                <a:rect l="l" t="t" r="r" b="b"/>
                <a:pathLst>
                  <a:path w="134" h="930" extrusionOk="0">
                    <a:moveTo>
                      <a:pt x="54" y="0"/>
                    </a:moveTo>
                    <a:cubicBezTo>
                      <a:pt x="44" y="0"/>
                      <a:pt x="33" y="13"/>
                      <a:pt x="33" y="21"/>
                    </a:cubicBezTo>
                    <a:cubicBezTo>
                      <a:pt x="67" y="166"/>
                      <a:pt x="78" y="321"/>
                      <a:pt x="67" y="465"/>
                    </a:cubicBezTo>
                    <a:cubicBezTo>
                      <a:pt x="67" y="544"/>
                      <a:pt x="67" y="610"/>
                      <a:pt x="45" y="688"/>
                    </a:cubicBezTo>
                    <a:cubicBezTo>
                      <a:pt x="33" y="755"/>
                      <a:pt x="11" y="833"/>
                      <a:pt x="0" y="900"/>
                    </a:cubicBezTo>
                    <a:cubicBezTo>
                      <a:pt x="0" y="922"/>
                      <a:pt x="14" y="930"/>
                      <a:pt x="29" y="930"/>
                    </a:cubicBezTo>
                    <a:cubicBezTo>
                      <a:pt x="44" y="930"/>
                      <a:pt x="61" y="922"/>
                      <a:pt x="67" y="910"/>
                    </a:cubicBezTo>
                    <a:cubicBezTo>
                      <a:pt x="122" y="766"/>
                      <a:pt x="134" y="610"/>
                      <a:pt x="134" y="455"/>
                    </a:cubicBezTo>
                    <a:cubicBezTo>
                      <a:pt x="134" y="310"/>
                      <a:pt x="111" y="154"/>
                      <a:pt x="67" y="10"/>
                    </a:cubicBezTo>
                    <a:cubicBezTo>
                      <a:pt x="63" y="3"/>
                      <a:pt x="59" y="0"/>
                      <a:pt x="5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8"/>
              <p:cNvSpPr/>
              <p:nvPr/>
            </p:nvSpPr>
            <p:spPr>
              <a:xfrm>
                <a:off x="1772211" y="2090098"/>
                <a:ext cx="10920" cy="22188"/>
              </a:xfrm>
              <a:custGeom>
                <a:avLst/>
                <a:gdLst/>
                <a:ahLst/>
                <a:cxnLst/>
                <a:rect l="l" t="t" r="r" b="b"/>
                <a:pathLst>
                  <a:path w="313" h="636" extrusionOk="0">
                    <a:moveTo>
                      <a:pt x="256" y="0"/>
                    </a:moveTo>
                    <a:cubicBezTo>
                      <a:pt x="245" y="0"/>
                      <a:pt x="223" y="22"/>
                      <a:pt x="223" y="45"/>
                    </a:cubicBezTo>
                    <a:cubicBezTo>
                      <a:pt x="234" y="123"/>
                      <a:pt x="212" y="190"/>
                      <a:pt x="189" y="267"/>
                    </a:cubicBezTo>
                    <a:cubicBezTo>
                      <a:pt x="179" y="312"/>
                      <a:pt x="156" y="345"/>
                      <a:pt x="145" y="390"/>
                    </a:cubicBezTo>
                    <a:cubicBezTo>
                      <a:pt x="134" y="412"/>
                      <a:pt x="123" y="434"/>
                      <a:pt x="112" y="445"/>
                    </a:cubicBezTo>
                    <a:cubicBezTo>
                      <a:pt x="112" y="467"/>
                      <a:pt x="100" y="479"/>
                      <a:pt x="100" y="501"/>
                    </a:cubicBezTo>
                    <a:lnTo>
                      <a:pt x="90" y="512"/>
                    </a:lnTo>
                    <a:lnTo>
                      <a:pt x="78" y="512"/>
                    </a:lnTo>
                    <a:lnTo>
                      <a:pt x="78" y="523"/>
                    </a:lnTo>
                    <a:cubicBezTo>
                      <a:pt x="67" y="523"/>
                      <a:pt x="67" y="534"/>
                      <a:pt x="56" y="534"/>
                    </a:cubicBezTo>
                    <a:cubicBezTo>
                      <a:pt x="56" y="534"/>
                      <a:pt x="56" y="546"/>
                      <a:pt x="45" y="546"/>
                    </a:cubicBezTo>
                    <a:cubicBezTo>
                      <a:pt x="34" y="556"/>
                      <a:pt x="23" y="556"/>
                      <a:pt x="11" y="579"/>
                    </a:cubicBezTo>
                    <a:cubicBezTo>
                      <a:pt x="11" y="590"/>
                      <a:pt x="1" y="601"/>
                      <a:pt x="11" y="612"/>
                    </a:cubicBezTo>
                    <a:cubicBezTo>
                      <a:pt x="19" y="626"/>
                      <a:pt x="30" y="635"/>
                      <a:pt x="42" y="635"/>
                    </a:cubicBezTo>
                    <a:cubicBezTo>
                      <a:pt x="50" y="635"/>
                      <a:pt x="59" y="632"/>
                      <a:pt x="67" y="623"/>
                    </a:cubicBezTo>
                    <a:cubicBezTo>
                      <a:pt x="112" y="601"/>
                      <a:pt x="145" y="579"/>
                      <a:pt x="179" y="546"/>
                    </a:cubicBezTo>
                    <a:cubicBezTo>
                      <a:pt x="212" y="501"/>
                      <a:pt x="234" y="467"/>
                      <a:pt x="245" y="423"/>
                    </a:cubicBezTo>
                    <a:cubicBezTo>
                      <a:pt x="245" y="412"/>
                      <a:pt x="245" y="401"/>
                      <a:pt x="234" y="390"/>
                    </a:cubicBezTo>
                    <a:cubicBezTo>
                      <a:pt x="234" y="390"/>
                      <a:pt x="223" y="390"/>
                      <a:pt x="223" y="378"/>
                    </a:cubicBezTo>
                    <a:cubicBezTo>
                      <a:pt x="234" y="345"/>
                      <a:pt x="256" y="301"/>
                      <a:pt x="268" y="267"/>
                    </a:cubicBezTo>
                    <a:cubicBezTo>
                      <a:pt x="290" y="178"/>
                      <a:pt x="312" y="101"/>
                      <a:pt x="301" y="12"/>
                    </a:cubicBezTo>
                    <a:cubicBezTo>
                      <a:pt x="290" y="0"/>
                      <a:pt x="268" y="0"/>
                      <a:pt x="2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8"/>
              <p:cNvSpPr/>
              <p:nvPr/>
            </p:nvSpPr>
            <p:spPr>
              <a:xfrm>
                <a:off x="1752046" y="2119195"/>
                <a:ext cx="35" cy="419"/>
              </a:xfrm>
              <a:custGeom>
                <a:avLst/>
                <a:gdLst/>
                <a:ahLst/>
                <a:cxnLst/>
                <a:rect l="l" t="t" r="r" b="b"/>
                <a:pathLst>
                  <a:path w="1" h="12" extrusionOk="0">
                    <a:moveTo>
                      <a:pt x="0" y="1"/>
                    </a:moveTo>
                    <a:lnTo>
                      <a:pt x="0" y="1"/>
                    </a:lnTo>
                    <a:cubicBezTo>
                      <a:pt x="0" y="11"/>
                      <a:pt x="0" y="11"/>
                      <a:pt x="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8"/>
              <p:cNvSpPr/>
              <p:nvPr/>
            </p:nvSpPr>
            <p:spPr>
              <a:xfrm>
                <a:off x="1752046" y="2119195"/>
                <a:ext cx="35" cy="35"/>
              </a:xfrm>
              <a:custGeom>
                <a:avLst/>
                <a:gdLst/>
                <a:ahLst/>
                <a:cxnLst/>
                <a:rect l="l" t="t" r="r" b="b"/>
                <a:pathLst>
                  <a:path w="1" h="1" extrusionOk="0">
                    <a:moveTo>
                      <a:pt x="0" y="1"/>
                    </a:moveTo>
                    <a:lnTo>
                      <a:pt x="0"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8"/>
              <p:cNvSpPr/>
              <p:nvPr/>
            </p:nvSpPr>
            <p:spPr>
              <a:xfrm>
                <a:off x="1752046" y="2106077"/>
                <a:ext cx="8164" cy="15490"/>
              </a:xfrm>
              <a:custGeom>
                <a:avLst/>
                <a:gdLst/>
                <a:ahLst/>
                <a:cxnLst/>
                <a:rect l="l" t="t" r="r" b="b"/>
                <a:pathLst>
                  <a:path w="234" h="444" extrusionOk="0">
                    <a:moveTo>
                      <a:pt x="117" y="0"/>
                    </a:moveTo>
                    <a:cubicBezTo>
                      <a:pt x="101" y="0"/>
                      <a:pt x="81" y="16"/>
                      <a:pt x="89" y="32"/>
                    </a:cubicBezTo>
                    <a:cubicBezTo>
                      <a:pt x="112" y="88"/>
                      <a:pt x="134" y="143"/>
                      <a:pt x="134" y="199"/>
                    </a:cubicBezTo>
                    <a:cubicBezTo>
                      <a:pt x="145" y="221"/>
                      <a:pt x="145" y="254"/>
                      <a:pt x="145" y="276"/>
                    </a:cubicBezTo>
                    <a:lnTo>
                      <a:pt x="145" y="298"/>
                    </a:lnTo>
                    <a:lnTo>
                      <a:pt x="145" y="310"/>
                    </a:lnTo>
                    <a:lnTo>
                      <a:pt x="145" y="321"/>
                    </a:lnTo>
                    <a:lnTo>
                      <a:pt x="145" y="332"/>
                    </a:lnTo>
                    <a:cubicBezTo>
                      <a:pt x="134" y="310"/>
                      <a:pt x="122" y="288"/>
                      <a:pt x="100" y="266"/>
                    </a:cubicBezTo>
                    <a:cubicBezTo>
                      <a:pt x="95" y="260"/>
                      <a:pt x="86" y="257"/>
                      <a:pt x="78" y="257"/>
                    </a:cubicBezTo>
                    <a:cubicBezTo>
                      <a:pt x="70" y="257"/>
                      <a:pt x="61" y="260"/>
                      <a:pt x="56" y="266"/>
                    </a:cubicBezTo>
                    <a:cubicBezTo>
                      <a:pt x="45" y="276"/>
                      <a:pt x="45" y="276"/>
                      <a:pt x="45" y="288"/>
                    </a:cubicBezTo>
                    <a:cubicBezTo>
                      <a:pt x="33" y="298"/>
                      <a:pt x="33" y="310"/>
                      <a:pt x="45" y="310"/>
                    </a:cubicBezTo>
                    <a:lnTo>
                      <a:pt x="45" y="321"/>
                    </a:lnTo>
                    <a:cubicBezTo>
                      <a:pt x="42" y="318"/>
                      <a:pt x="38" y="316"/>
                      <a:pt x="35" y="316"/>
                    </a:cubicBezTo>
                    <a:cubicBezTo>
                      <a:pt x="27" y="316"/>
                      <a:pt x="19" y="324"/>
                      <a:pt x="11" y="332"/>
                    </a:cubicBezTo>
                    <a:lnTo>
                      <a:pt x="0" y="343"/>
                    </a:lnTo>
                    <a:lnTo>
                      <a:pt x="0" y="355"/>
                    </a:lnTo>
                    <a:lnTo>
                      <a:pt x="0" y="365"/>
                    </a:lnTo>
                    <a:lnTo>
                      <a:pt x="0" y="377"/>
                    </a:lnTo>
                    <a:cubicBezTo>
                      <a:pt x="0" y="387"/>
                      <a:pt x="0" y="387"/>
                      <a:pt x="11" y="399"/>
                    </a:cubicBezTo>
                    <a:lnTo>
                      <a:pt x="23" y="399"/>
                    </a:lnTo>
                    <a:cubicBezTo>
                      <a:pt x="33" y="399"/>
                      <a:pt x="33" y="410"/>
                      <a:pt x="33" y="410"/>
                    </a:cubicBezTo>
                    <a:cubicBezTo>
                      <a:pt x="33" y="410"/>
                      <a:pt x="45" y="421"/>
                      <a:pt x="56" y="421"/>
                    </a:cubicBezTo>
                    <a:cubicBezTo>
                      <a:pt x="56" y="432"/>
                      <a:pt x="67" y="432"/>
                      <a:pt x="67" y="432"/>
                    </a:cubicBezTo>
                    <a:cubicBezTo>
                      <a:pt x="78" y="432"/>
                      <a:pt x="78" y="432"/>
                      <a:pt x="78" y="421"/>
                    </a:cubicBezTo>
                    <a:cubicBezTo>
                      <a:pt x="78" y="432"/>
                      <a:pt x="89" y="432"/>
                      <a:pt x="89" y="443"/>
                    </a:cubicBezTo>
                    <a:lnTo>
                      <a:pt x="112" y="443"/>
                    </a:lnTo>
                    <a:cubicBezTo>
                      <a:pt x="122" y="443"/>
                      <a:pt x="134" y="432"/>
                      <a:pt x="145" y="432"/>
                    </a:cubicBezTo>
                    <a:cubicBezTo>
                      <a:pt x="156" y="421"/>
                      <a:pt x="167" y="399"/>
                      <a:pt x="167" y="377"/>
                    </a:cubicBezTo>
                    <a:lnTo>
                      <a:pt x="189" y="377"/>
                    </a:lnTo>
                    <a:cubicBezTo>
                      <a:pt x="211" y="365"/>
                      <a:pt x="234" y="343"/>
                      <a:pt x="234" y="321"/>
                    </a:cubicBezTo>
                    <a:lnTo>
                      <a:pt x="234" y="276"/>
                    </a:lnTo>
                    <a:cubicBezTo>
                      <a:pt x="234" y="243"/>
                      <a:pt x="223" y="209"/>
                      <a:pt x="211" y="177"/>
                    </a:cubicBezTo>
                    <a:cubicBezTo>
                      <a:pt x="189" y="121"/>
                      <a:pt x="167" y="65"/>
                      <a:pt x="134" y="9"/>
                    </a:cubicBezTo>
                    <a:cubicBezTo>
                      <a:pt x="130" y="3"/>
                      <a:pt x="124" y="0"/>
                      <a:pt x="11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8"/>
              <p:cNvSpPr/>
              <p:nvPr/>
            </p:nvSpPr>
            <p:spPr>
              <a:xfrm>
                <a:off x="1757070" y="2117241"/>
                <a:ext cx="35" cy="35"/>
              </a:xfrm>
              <a:custGeom>
                <a:avLst/>
                <a:gdLst/>
                <a:ahLst/>
                <a:cxnLst/>
                <a:rect l="l" t="t" r="r" b="b"/>
                <a:pathLst>
                  <a:path w="1" h="1" extrusionOk="0">
                    <a:moveTo>
                      <a:pt x="1" y="1"/>
                    </a:move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8"/>
              <p:cNvSpPr/>
              <p:nvPr/>
            </p:nvSpPr>
            <p:spPr>
              <a:xfrm>
                <a:off x="1724100" y="2081585"/>
                <a:ext cx="8059" cy="29899"/>
              </a:xfrm>
              <a:custGeom>
                <a:avLst/>
                <a:gdLst/>
                <a:ahLst/>
                <a:cxnLst/>
                <a:rect l="l" t="t" r="r" b="b"/>
                <a:pathLst>
                  <a:path w="231" h="857" extrusionOk="0">
                    <a:moveTo>
                      <a:pt x="64" y="1"/>
                    </a:moveTo>
                    <a:cubicBezTo>
                      <a:pt x="48" y="1"/>
                      <a:pt x="29" y="10"/>
                      <a:pt x="23" y="22"/>
                    </a:cubicBezTo>
                    <a:cubicBezTo>
                      <a:pt x="1" y="167"/>
                      <a:pt x="1" y="311"/>
                      <a:pt x="23" y="444"/>
                    </a:cubicBezTo>
                    <a:cubicBezTo>
                      <a:pt x="45" y="589"/>
                      <a:pt x="78" y="734"/>
                      <a:pt x="156" y="845"/>
                    </a:cubicBezTo>
                    <a:cubicBezTo>
                      <a:pt x="162" y="854"/>
                      <a:pt x="170" y="857"/>
                      <a:pt x="178" y="857"/>
                    </a:cubicBezTo>
                    <a:cubicBezTo>
                      <a:pt x="203" y="857"/>
                      <a:pt x="231" y="828"/>
                      <a:pt x="223" y="812"/>
                    </a:cubicBezTo>
                    <a:cubicBezTo>
                      <a:pt x="179" y="678"/>
                      <a:pt x="122" y="556"/>
                      <a:pt x="100" y="422"/>
                    </a:cubicBezTo>
                    <a:cubicBezTo>
                      <a:pt x="78" y="289"/>
                      <a:pt x="67" y="155"/>
                      <a:pt x="90" y="22"/>
                    </a:cubicBezTo>
                    <a:cubicBezTo>
                      <a:pt x="90" y="7"/>
                      <a:pt x="78" y="1"/>
                      <a:pt x="6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8"/>
              <p:cNvSpPr/>
              <p:nvPr/>
            </p:nvSpPr>
            <p:spPr>
              <a:xfrm>
                <a:off x="1765617" y="2072689"/>
                <a:ext cx="5442" cy="21316"/>
              </a:xfrm>
              <a:custGeom>
                <a:avLst/>
                <a:gdLst/>
                <a:ahLst/>
                <a:cxnLst/>
                <a:rect l="l" t="t" r="r" b="b"/>
                <a:pathLst>
                  <a:path w="156" h="611" extrusionOk="0">
                    <a:moveTo>
                      <a:pt x="40" y="1"/>
                    </a:moveTo>
                    <a:cubicBezTo>
                      <a:pt x="22" y="1"/>
                      <a:pt x="0" y="16"/>
                      <a:pt x="0" y="32"/>
                    </a:cubicBezTo>
                    <a:cubicBezTo>
                      <a:pt x="56" y="222"/>
                      <a:pt x="67" y="399"/>
                      <a:pt x="45" y="588"/>
                    </a:cubicBezTo>
                    <a:cubicBezTo>
                      <a:pt x="34" y="600"/>
                      <a:pt x="56" y="610"/>
                      <a:pt x="67" y="610"/>
                    </a:cubicBezTo>
                    <a:cubicBezTo>
                      <a:pt x="89" y="610"/>
                      <a:pt x="101" y="600"/>
                      <a:pt x="101" y="577"/>
                    </a:cubicBezTo>
                    <a:cubicBezTo>
                      <a:pt x="156" y="388"/>
                      <a:pt x="134" y="188"/>
                      <a:pt x="56" y="10"/>
                    </a:cubicBezTo>
                    <a:cubicBezTo>
                      <a:pt x="53" y="3"/>
                      <a:pt x="47" y="1"/>
                      <a:pt x="4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8"/>
              <p:cNvSpPr/>
              <p:nvPr/>
            </p:nvSpPr>
            <p:spPr>
              <a:xfrm>
                <a:off x="1415338" y="2234745"/>
                <a:ext cx="36771" cy="27666"/>
              </a:xfrm>
              <a:custGeom>
                <a:avLst/>
                <a:gdLst/>
                <a:ahLst/>
                <a:cxnLst/>
                <a:rect l="l" t="t" r="r" b="b"/>
                <a:pathLst>
                  <a:path w="1054" h="793" extrusionOk="0">
                    <a:moveTo>
                      <a:pt x="75" y="1"/>
                    </a:moveTo>
                    <a:cubicBezTo>
                      <a:pt x="47" y="1"/>
                      <a:pt x="0" y="30"/>
                      <a:pt x="20" y="58"/>
                    </a:cubicBezTo>
                    <a:cubicBezTo>
                      <a:pt x="53" y="147"/>
                      <a:pt x="131" y="214"/>
                      <a:pt x="208" y="259"/>
                    </a:cubicBezTo>
                    <a:cubicBezTo>
                      <a:pt x="220" y="270"/>
                      <a:pt x="230" y="270"/>
                      <a:pt x="242" y="281"/>
                    </a:cubicBezTo>
                    <a:cubicBezTo>
                      <a:pt x="186" y="281"/>
                      <a:pt x="119" y="359"/>
                      <a:pt x="175" y="392"/>
                    </a:cubicBezTo>
                    <a:cubicBezTo>
                      <a:pt x="253" y="436"/>
                      <a:pt x="342" y="481"/>
                      <a:pt x="420" y="525"/>
                    </a:cubicBezTo>
                    <a:cubicBezTo>
                      <a:pt x="420" y="537"/>
                      <a:pt x="408" y="537"/>
                      <a:pt x="408" y="548"/>
                    </a:cubicBezTo>
                    <a:cubicBezTo>
                      <a:pt x="398" y="614"/>
                      <a:pt x="442" y="637"/>
                      <a:pt x="487" y="659"/>
                    </a:cubicBezTo>
                    <a:cubicBezTo>
                      <a:pt x="531" y="693"/>
                      <a:pt x="576" y="715"/>
                      <a:pt x="631" y="726"/>
                    </a:cubicBezTo>
                    <a:cubicBezTo>
                      <a:pt x="720" y="770"/>
                      <a:pt x="831" y="782"/>
                      <a:pt x="932" y="792"/>
                    </a:cubicBezTo>
                    <a:cubicBezTo>
                      <a:pt x="987" y="792"/>
                      <a:pt x="1054" y="715"/>
                      <a:pt x="1009" y="671"/>
                    </a:cubicBezTo>
                    <a:cubicBezTo>
                      <a:pt x="1043" y="637"/>
                      <a:pt x="1054" y="592"/>
                      <a:pt x="998" y="570"/>
                    </a:cubicBezTo>
                    <a:cubicBezTo>
                      <a:pt x="920" y="537"/>
                      <a:pt x="853" y="515"/>
                      <a:pt x="764" y="503"/>
                    </a:cubicBezTo>
                    <a:cubicBezTo>
                      <a:pt x="675" y="481"/>
                      <a:pt x="586" y="448"/>
                      <a:pt x="509" y="404"/>
                    </a:cubicBezTo>
                    <a:lnTo>
                      <a:pt x="509" y="404"/>
                    </a:lnTo>
                    <a:cubicBezTo>
                      <a:pt x="576" y="436"/>
                      <a:pt x="653" y="459"/>
                      <a:pt x="731" y="470"/>
                    </a:cubicBezTo>
                    <a:cubicBezTo>
                      <a:pt x="748" y="473"/>
                      <a:pt x="766" y="474"/>
                      <a:pt x="786" y="474"/>
                    </a:cubicBezTo>
                    <a:cubicBezTo>
                      <a:pt x="858" y="474"/>
                      <a:pt x="943" y="456"/>
                      <a:pt x="987" y="404"/>
                    </a:cubicBezTo>
                    <a:cubicBezTo>
                      <a:pt x="1009" y="381"/>
                      <a:pt x="1021" y="337"/>
                      <a:pt x="976" y="325"/>
                    </a:cubicBezTo>
                    <a:cubicBezTo>
                      <a:pt x="966" y="322"/>
                      <a:pt x="957" y="321"/>
                      <a:pt x="947" y="321"/>
                    </a:cubicBezTo>
                    <a:cubicBezTo>
                      <a:pt x="923" y="321"/>
                      <a:pt x="900" y="329"/>
                      <a:pt x="876" y="337"/>
                    </a:cubicBezTo>
                    <a:cubicBezTo>
                      <a:pt x="831" y="337"/>
                      <a:pt x="798" y="337"/>
                      <a:pt x="764" y="325"/>
                    </a:cubicBezTo>
                    <a:cubicBezTo>
                      <a:pt x="687" y="325"/>
                      <a:pt x="609" y="292"/>
                      <a:pt x="542" y="270"/>
                    </a:cubicBezTo>
                    <a:cubicBezTo>
                      <a:pt x="464" y="248"/>
                      <a:pt x="386" y="214"/>
                      <a:pt x="309" y="170"/>
                    </a:cubicBezTo>
                    <a:cubicBezTo>
                      <a:pt x="264" y="147"/>
                      <a:pt x="230" y="125"/>
                      <a:pt x="198" y="92"/>
                    </a:cubicBezTo>
                    <a:cubicBezTo>
                      <a:pt x="153" y="70"/>
                      <a:pt x="119" y="36"/>
                      <a:pt x="86" y="3"/>
                    </a:cubicBezTo>
                    <a:cubicBezTo>
                      <a:pt x="83" y="2"/>
                      <a:pt x="79" y="1"/>
                      <a:pt x="7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8"/>
              <p:cNvSpPr/>
              <p:nvPr/>
            </p:nvSpPr>
            <p:spPr>
              <a:xfrm>
                <a:off x="1432293" y="2187053"/>
                <a:ext cx="49610" cy="21491"/>
              </a:xfrm>
              <a:custGeom>
                <a:avLst/>
                <a:gdLst/>
                <a:ahLst/>
                <a:cxnLst/>
                <a:rect l="l" t="t" r="r" b="b"/>
                <a:pathLst>
                  <a:path w="1422" h="616" extrusionOk="0">
                    <a:moveTo>
                      <a:pt x="558" y="1"/>
                    </a:moveTo>
                    <a:cubicBezTo>
                      <a:pt x="519" y="1"/>
                      <a:pt x="493" y="59"/>
                      <a:pt x="523" y="68"/>
                    </a:cubicBezTo>
                    <a:cubicBezTo>
                      <a:pt x="590" y="102"/>
                      <a:pt x="656" y="124"/>
                      <a:pt x="723" y="157"/>
                    </a:cubicBezTo>
                    <a:cubicBezTo>
                      <a:pt x="723" y="157"/>
                      <a:pt x="735" y="157"/>
                      <a:pt x="735" y="169"/>
                    </a:cubicBezTo>
                    <a:cubicBezTo>
                      <a:pt x="723" y="157"/>
                      <a:pt x="713" y="157"/>
                      <a:pt x="690" y="157"/>
                    </a:cubicBezTo>
                    <a:cubicBezTo>
                      <a:pt x="684" y="154"/>
                      <a:pt x="677" y="153"/>
                      <a:pt x="671" y="153"/>
                    </a:cubicBezTo>
                    <a:cubicBezTo>
                      <a:pt x="656" y="153"/>
                      <a:pt x="642" y="161"/>
                      <a:pt x="634" y="169"/>
                    </a:cubicBezTo>
                    <a:cubicBezTo>
                      <a:pt x="579" y="157"/>
                      <a:pt x="523" y="147"/>
                      <a:pt x="479" y="135"/>
                    </a:cubicBezTo>
                    <a:cubicBezTo>
                      <a:pt x="473" y="133"/>
                      <a:pt x="467" y="132"/>
                      <a:pt x="461" y="132"/>
                    </a:cubicBezTo>
                    <a:cubicBezTo>
                      <a:pt x="434" y="132"/>
                      <a:pt x="410" y="151"/>
                      <a:pt x="401" y="169"/>
                    </a:cubicBezTo>
                    <a:cubicBezTo>
                      <a:pt x="390" y="179"/>
                      <a:pt x="381" y="217"/>
                      <a:pt x="396" y="232"/>
                    </a:cubicBezTo>
                    <a:lnTo>
                      <a:pt x="396" y="232"/>
                    </a:lnTo>
                    <a:cubicBezTo>
                      <a:pt x="303" y="212"/>
                      <a:pt x="218" y="201"/>
                      <a:pt x="123" y="180"/>
                    </a:cubicBezTo>
                    <a:cubicBezTo>
                      <a:pt x="67" y="180"/>
                      <a:pt x="1" y="291"/>
                      <a:pt x="78" y="302"/>
                    </a:cubicBezTo>
                    <a:cubicBezTo>
                      <a:pt x="234" y="325"/>
                      <a:pt x="390" y="358"/>
                      <a:pt x="535" y="424"/>
                    </a:cubicBezTo>
                    <a:cubicBezTo>
                      <a:pt x="612" y="447"/>
                      <a:pt x="679" y="480"/>
                      <a:pt x="745" y="513"/>
                    </a:cubicBezTo>
                    <a:cubicBezTo>
                      <a:pt x="824" y="547"/>
                      <a:pt x="890" y="592"/>
                      <a:pt x="979" y="614"/>
                    </a:cubicBezTo>
                    <a:cubicBezTo>
                      <a:pt x="982" y="615"/>
                      <a:pt x="986" y="615"/>
                      <a:pt x="989" y="615"/>
                    </a:cubicBezTo>
                    <a:cubicBezTo>
                      <a:pt x="1027" y="615"/>
                      <a:pt x="1098" y="566"/>
                      <a:pt x="1057" y="525"/>
                    </a:cubicBezTo>
                    <a:cubicBezTo>
                      <a:pt x="1035" y="503"/>
                      <a:pt x="1024" y="480"/>
                      <a:pt x="990" y="469"/>
                    </a:cubicBezTo>
                    <a:cubicBezTo>
                      <a:pt x="1002" y="458"/>
                      <a:pt x="1012" y="458"/>
                      <a:pt x="1012" y="458"/>
                    </a:cubicBezTo>
                    <a:lnTo>
                      <a:pt x="1024" y="458"/>
                    </a:lnTo>
                    <a:cubicBezTo>
                      <a:pt x="1036" y="467"/>
                      <a:pt x="1049" y="470"/>
                      <a:pt x="1061" y="470"/>
                    </a:cubicBezTo>
                    <a:cubicBezTo>
                      <a:pt x="1081" y="470"/>
                      <a:pt x="1099" y="460"/>
                      <a:pt x="1113" y="447"/>
                    </a:cubicBezTo>
                    <a:cubicBezTo>
                      <a:pt x="1124" y="424"/>
                      <a:pt x="1135" y="402"/>
                      <a:pt x="1135" y="380"/>
                    </a:cubicBezTo>
                    <a:cubicBezTo>
                      <a:pt x="1190" y="414"/>
                      <a:pt x="1246" y="447"/>
                      <a:pt x="1313" y="480"/>
                    </a:cubicBezTo>
                    <a:cubicBezTo>
                      <a:pt x="1316" y="481"/>
                      <a:pt x="1318" y="482"/>
                      <a:pt x="1321" y="482"/>
                    </a:cubicBezTo>
                    <a:cubicBezTo>
                      <a:pt x="1357" y="482"/>
                      <a:pt x="1422" y="421"/>
                      <a:pt x="1391" y="380"/>
                    </a:cubicBezTo>
                    <a:cubicBezTo>
                      <a:pt x="1291" y="280"/>
                      <a:pt x="1135" y="202"/>
                      <a:pt x="1002" y="147"/>
                    </a:cubicBezTo>
                    <a:cubicBezTo>
                      <a:pt x="868" y="80"/>
                      <a:pt x="723" y="24"/>
                      <a:pt x="568" y="2"/>
                    </a:cubicBezTo>
                    <a:cubicBezTo>
                      <a:pt x="564" y="1"/>
                      <a:pt x="561" y="1"/>
                      <a:pt x="55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8"/>
              <p:cNvSpPr/>
              <p:nvPr/>
            </p:nvSpPr>
            <p:spPr>
              <a:xfrm>
                <a:off x="1434875" y="2172260"/>
                <a:ext cx="45842" cy="23968"/>
              </a:xfrm>
              <a:custGeom>
                <a:avLst/>
                <a:gdLst/>
                <a:ahLst/>
                <a:cxnLst/>
                <a:rect l="l" t="t" r="r" b="b"/>
                <a:pathLst>
                  <a:path w="1314" h="687" extrusionOk="0">
                    <a:moveTo>
                      <a:pt x="132" y="0"/>
                    </a:moveTo>
                    <a:cubicBezTo>
                      <a:pt x="69" y="0"/>
                      <a:pt x="1" y="104"/>
                      <a:pt x="82" y="114"/>
                    </a:cubicBezTo>
                    <a:cubicBezTo>
                      <a:pt x="283" y="170"/>
                      <a:pt x="494" y="237"/>
                      <a:pt x="683" y="326"/>
                    </a:cubicBezTo>
                    <a:cubicBezTo>
                      <a:pt x="772" y="371"/>
                      <a:pt x="861" y="426"/>
                      <a:pt x="938" y="482"/>
                    </a:cubicBezTo>
                    <a:cubicBezTo>
                      <a:pt x="1027" y="548"/>
                      <a:pt x="1094" y="626"/>
                      <a:pt x="1183" y="682"/>
                    </a:cubicBezTo>
                    <a:cubicBezTo>
                      <a:pt x="1190" y="685"/>
                      <a:pt x="1198" y="687"/>
                      <a:pt x="1206" y="687"/>
                    </a:cubicBezTo>
                    <a:cubicBezTo>
                      <a:pt x="1252" y="687"/>
                      <a:pt x="1313" y="640"/>
                      <a:pt x="1294" y="593"/>
                    </a:cubicBezTo>
                    <a:cubicBezTo>
                      <a:pt x="1250" y="492"/>
                      <a:pt x="1161" y="426"/>
                      <a:pt x="1072" y="371"/>
                    </a:cubicBezTo>
                    <a:cubicBezTo>
                      <a:pt x="983" y="304"/>
                      <a:pt x="894" y="248"/>
                      <a:pt x="794" y="203"/>
                    </a:cubicBezTo>
                    <a:cubicBezTo>
                      <a:pt x="582" y="114"/>
                      <a:pt x="360" y="48"/>
                      <a:pt x="149" y="3"/>
                    </a:cubicBezTo>
                    <a:cubicBezTo>
                      <a:pt x="144" y="1"/>
                      <a:pt x="138" y="0"/>
                      <a:pt x="13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8"/>
              <p:cNvSpPr/>
              <p:nvPr/>
            </p:nvSpPr>
            <p:spPr>
              <a:xfrm>
                <a:off x="1421548" y="2217336"/>
                <a:ext cx="41411" cy="17897"/>
              </a:xfrm>
              <a:custGeom>
                <a:avLst/>
                <a:gdLst/>
                <a:ahLst/>
                <a:cxnLst/>
                <a:rect l="l" t="t" r="r" b="b"/>
                <a:pathLst>
                  <a:path w="1187" h="513" extrusionOk="0">
                    <a:moveTo>
                      <a:pt x="87" y="0"/>
                    </a:moveTo>
                    <a:cubicBezTo>
                      <a:pt x="45" y="0"/>
                      <a:pt x="1" y="59"/>
                      <a:pt x="42" y="80"/>
                    </a:cubicBezTo>
                    <a:cubicBezTo>
                      <a:pt x="52" y="102"/>
                      <a:pt x="75" y="112"/>
                      <a:pt x="97" y="124"/>
                    </a:cubicBezTo>
                    <a:cubicBezTo>
                      <a:pt x="97" y="135"/>
                      <a:pt x="109" y="135"/>
                      <a:pt x="109" y="135"/>
                    </a:cubicBezTo>
                    <a:cubicBezTo>
                      <a:pt x="141" y="157"/>
                      <a:pt x="164" y="169"/>
                      <a:pt x="186" y="191"/>
                    </a:cubicBezTo>
                    <a:cubicBezTo>
                      <a:pt x="175" y="201"/>
                      <a:pt x="186" y="224"/>
                      <a:pt x="208" y="246"/>
                    </a:cubicBezTo>
                    <a:cubicBezTo>
                      <a:pt x="408" y="379"/>
                      <a:pt x="653" y="491"/>
                      <a:pt x="909" y="513"/>
                    </a:cubicBezTo>
                    <a:cubicBezTo>
                      <a:pt x="932" y="513"/>
                      <a:pt x="942" y="502"/>
                      <a:pt x="964" y="491"/>
                    </a:cubicBezTo>
                    <a:lnTo>
                      <a:pt x="1065" y="491"/>
                    </a:lnTo>
                    <a:cubicBezTo>
                      <a:pt x="1110" y="491"/>
                      <a:pt x="1187" y="402"/>
                      <a:pt x="1110" y="369"/>
                    </a:cubicBezTo>
                    <a:cubicBezTo>
                      <a:pt x="976" y="324"/>
                      <a:pt x="831" y="313"/>
                      <a:pt x="698" y="280"/>
                    </a:cubicBezTo>
                    <a:cubicBezTo>
                      <a:pt x="653" y="268"/>
                      <a:pt x="598" y="246"/>
                      <a:pt x="542" y="235"/>
                    </a:cubicBezTo>
                    <a:cubicBezTo>
                      <a:pt x="531" y="224"/>
                      <a:pt x="520" y="224"/>
                      <a:pt x="509" y="213"/>
                    </a:cubicBezTo>
                    <a:cubicBezTo>
                      <a:pt x="442" y="179"/>
                      <a:pt x="364" y="146"/>
                      <a:pt x="297" y="112"/>
                    </a:cubicBezTo>
                    <a:cubicBezTo>
                      <a:pt x="230" y="68"/>
                      <a:pt x="164" y="35"/>
                      <a:pt x="97" y="1"/>
                    </a:cubicBezTo>
                    <a:cubicBezTo>
                      <a:pt x="94" y="0"/>
                      <a:pt x="90" y="0"/>
                      <a:pt x="8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8"/>
              <p:cNvSpPr/>
              <p:nvPr/>
            </p:nvSpPr>
            <p:spPr>
              <a:xfrm>
                <a:off x="1420850" y="2202439"/>
                <a:ext cx="44063" cy="25014"/>
              </a:xfrm>
              <a:custGeom>
                <a:avLst/>
                <a:gdLst/>
                <a:ahLst/>
                <a:cxnLst/>
                <a:rect l="l" t="t" r="r" b="b"/>
                <a:pathLst>
                  <a:path w="1263" h="717" extrusionOk="0">
                    <a:moveTo>
                      <a:pt x="94" y="1"/>
                    </a:moveTo>
                    <a:cubicBezTo>
                      <a:pt x="51" y="1"/>
                      <a:pt x="0" y="46"/>
                      <a:pt x="28" y="84"/>
                    </a:cubicBezTo>
                    <a:cubicBezTo>
                      <a:pt x="72" y="161"/>
                      <a:pt x="161" y="217"/>
                      <a:pt x="240" y="262"/>
                    </a:cubicBezTo>
                    <a:cubicBezTo>
                      <a:pt x="317" y="317"/>
                      <a:pt x="406" y="361"/>
                      <a:pt x="495" y="395"/>
                    </a:cubicBezTo>
                    <a:cubicBezTo>
                      <a:pt x="651" y="462"/>
                      <a:pt x="829" y="507"/>
                      <a:pt x="996" y="562"/>
                    </a:cubicBezTo>
                    <a:cubicBezTo>
                      <a:pt x="929" y="551"/>
                      <a:pt x="873" y="529"/>
                      <a:pt x="807" y="507"/>
                    </a:cubicBezTo>
                    <a:cubicBezTo>
                      <a:pt x="651" y="462"/>
                      <a:pt x="495" y="406"/>
                      <a:pt x="339" y="351"/>
                    </a:cubicBezTo>
                    <a:cubicBezTo>
                      <a:pt x="334" y="349"/>
                      <a:pt x="328" y="348"/>
                      <a:pt x="323" y="348"/>
                    </a:cubicBezTo>
                    <a:cubicBezTo>
                      <a:pt x="270" y="348"/>
                      <a:pt x="214" y="432"/>
                      <a:pt x="284" y="462"/>
                    </a:cubicBezTo>
                    <a:cubicBezTo>
                      <a:pt x="440" y="529"/>
                      <a:pt x="596" y="596"/>
                      <a:pt x="751" y="651"/>
                    </a:cubicBezTo>
                    <a:cubicBezTo>
                      <a:pt x="818" y="673"/>
                      <a:pt x="885" y="695"/>
                      <a:pt x="962" y="707"/>
                    </a:cubicBezTo>
                    <a:cubicBezTo>
                      <a:pt x="997" y="712"/>
                      <a:pt x="1035" y="716"/>
                      <a:pt x="1072" y="716"/>
                    </a:cubicBezTo>
                    <a:cubicBezTo>
                      <a:pt x="1118" y="716"/>
                      <a:pt x="1164" y="709"/>
                      <a:pt x="1207" y="684"/>
                    </a:cubicBezTo>
                    <a:cubicBezTo>
                      <a:pt x="1229" y="662"/>
                      <a:pt x="1263" y="606"/>
                      <a:pt x="1218" y="584"/>
                    </a:cubicBezTo>
                    <a:cubicBezTo>
                      <a:pt x="1174" y="562"/>
                      <a:pt x="1118" y="573"/>
                      <a:pt x="1063" y="562"/>
                    </a:cubicBezTo>
                    <a:cubicBezTo>
                      <a:pt x="1118" y="551"/>
                      <a:pt x="1152" y="484"/>
                      <a:pt x="1096" y="462"/>
                    </a:cubicBezTo>
                    <a:cubicBezTo>
                      <a:pt x="918" y="406"/>
                      <a:pt x="751" y="351"/>
                      <a:pt x="584" y="284"/>
                    </a:cubicBezTo>
                    <a:cubicBezTo>
                      <a:pt x="507" y="240"/>
                      <a:pt x="418" y="206"/>
                      <a:pt x="351" y="161"/>
                    </a:cubicBezTo>
                    <a:cubicBezTo>
                      <a:pt x="273" y="106"/>
                      <a:pt x="195" y="50"/>
                      <a:pt x="117" y="6"/>
                    </a:cubicBezTo>
                    <a:cubicBezTo>
                      <a:pt x="110" y="2"/>
                      <a:pt x="102" y="1"/>
                      <a:pt x="9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8"/>
              <p:cNvSpPr/>
              <p:nvPr/>
            </p:nvSpPr>
            <p:spPr>
              <a:xfrm>
                <a:off x="1435782" y="2205962"/>
                <a:ext cx="12071" cy="6175"/>
              </a:xfrm>
              <a:custGeom>
                <a:avLst/>
                <a:gdLst/>
                <a:ahLst/>
                <a:cxnLst/>
                <a:rect l="l" t="t" r="r" b="b"/>
                <a:pathLst>
                  <a:path w="346" h="177" extrusionOk="0">
                    <a:moveTo>
                      <a:pt x="107" y="0"/>
                    </a:moveTo>
                    <a:cubicBezTo>
                      <a:pt x="93" y="0"/>
                      <a:pt x="80" y="2"/>
                      <a:pt x="67" y="5"/>
                    </a:cubicBezTo>
                    <a:cubicBezTo>
                      <a:pt x="45" y="5"/>
                      <a:pt x="23" y="16"/>
                      <a:pt x="12" y="38"/>
                    </a:cubicBezTo>
                    <a:cubicBezTo>
                      <a:pt x="0" y="60"/>
                      <a:pt x="12" y="83"/>
                      <a:pt x="34" y="83"/>
                    </a:cubicBezTo>
                    <a:cubicBezTo>
                      <a:pt x="45" y="83"/>
                      <a:pt x="67" y="94"/>
                      <a:pt x="89" y="105"/>
                    </a:cubicBezTo>
                    <a:cubicBezTo>
                      <a:pt x="101" y="105"/>
                      <a:pt x="123" y="116"/>
                      <a:pt x="145" y="116"/>
                    </a:cubicBezTo>
                    <a:cubicBezTo>
                      <a:pt x="145" y="116"/>
                      <a:pt x="156" y="116"/>
                      <a:pt x="156" y="127"/>
                    </a:cubicBezTo>
                    <a:lnTo>
                      <a:pt x="178" y="127"/>
                    </a:lnTo>
                    <a:cubicBezTo>
                      <a:pt x="178" y="139"/>
                      <a:pt x="190" y="139"/>
                      <a:pt x="190" y="139"/>
                    </a:cubicBezTo>
                    <a:cubicBezTo>
                      <a:pt x="212" y="149"/>
                      <a:pt x="223" y="161"/>
                      <a:pt x="245" y="172"/>
                    </a:cubicBezTo>
                    <a:cubicBezTo>
                      <a:pt x="251" y="175"/>
                      <a:pt x="258" y="176"/>
                      <a:pt x="265" y="176"/>
                    </a:cubicBezTo>
                    <a:cubicBezTo>
                      <a:pt x="285" y="176"/>
                      <a:pt x="307" y="166"/>
                      <a:pt x="323" y="149"/>
                    </a:cubicBezTo>
                    <a:cubicBezTo>
                      <a:pt x="334" y="127"/>
                      <a:pt x="346" y="105"/>
                      <a:pt x="323" y="83"/>
                    </a:cubicBezTo>
                    <a:cubicBezTo>
                      <a:pt x="279" y="60"/>
                      <a:pt x="245" y="38"/>
                      <a:pt x="201" y="16"/>
                    </a:cubicBezTo>
                    <a:cubicBezTo>
                      <a:pt x="169" y="8"/>
                      <a:pt x="138" y="0"/>
                      <a:pt x="10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8"/>
              <p:cNvSpPr/>
              <p:nvPr/>
            </p:nvSpPr>
            <p:spPr>
              <a:xfrm>
                <a:off x="1420676" y="2186529"/>
                <a:ext cx="84986" cy="86730"/>
              </a:xfrm>
              <a:custGeom>
                <a:avLst/>
                <a:gdLst/>
                <a:ahLst/>
                <a:cxnLst/>
                <a:rect l="l" t="t" r="r" b="b"/>
                <a:pathLst>
                  <a:path w="2436" h="2486" extrusionOk="0">
                    <a:moveTo>
                      <a:pt x="1930" y="1"/>
                    </a:moveTo>
                    <a:cubicBezTo>
                      <a:pt x="1582" y="1"/>
                      <a:pt x="1113" y="131"/>
                      <a:pt x="723" y="696"/>
                    </a:cubicBezTo>
                    <a:cubicBezTo>
                      <a:pt x="0" y="1741"/>
                      <a:pt x="1056" y="2486"/>
                      <a:pt x="1056" y="2486"/>
                    </a:cubicBezTo>
                    <a:lnTo>
                      <a:pt x="2113" y="1741"/>
                    </a:lnTo>
                    <a:lnTo>
                      <a:pt x="2380" y="1262"/>
                    </a:lnTo>
                    <a:lnTo>
                      <a:pt x="2435" y="95"/>
                    </a:lnTo>
                    <a:cubicBezTo>
                      <a:pt x="2435" y="95"/>
                      <a:pt x="2226" y="1"/>
                      <a:pt x="1930"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8"/>
              <p:cNvSpPr/>
              <p:nvPr/>
            </p:nvSpPr>
            <p:spPr>
              <a:xfrm>
                <a:off x="1410767" y="2171179"/>
                <a:ext cx="85963" cy="96150"/>
              </a:xfrm>
              <a:custGeom>
                <a:avLst/>
                <a:gdLst/>
                <a:ahLst/>
                <a:cxnLst/>
                <a:rect l="l" t="t" r="r" b="b"/>
                <a:pathLst>
                  <a:path w="2464" h="2756" extrusionOk="0">
                    <a:moveTo>
                      <a:pt x="1286" y="0"/>
                    </a:moveTo>
                    <a:cubicBezTo>
                      <a:pt x="1234" y="0"/>
                      <a:pt x="1188" y="80"/>
                      <a:pt x="1241" y="101"/>
                    </a:cubicBezTo>
                    <a:cubicBezTo>
                      <a:pt x="1419" y="157"/>
                      <a:pt x="1585" y="201"/>
                      <a:pt x="1741" y="279"/>
                    </a:cubicBezTo>
                    <a:cubicBezTo>
                      <a:pt x="1730" y="290"/>
                      <a:pt x="1718" y="323"/>
                      <a:pt x="1741" y="335"/>
                    </a:cubicBezTo>
                    <a:cubicBezTo>
                      <a:pt x="1774" y="345"/>
                      <a:pt x="1807" y="368"/>
                      <a:pt x="1841" y="390"/>
                    </a:cubicBezTo>
                    <a:cubicBezTo>
                      <a:pt x="1819" y="379"/>
                      <a:pt x="1797" y="379"/>
                      <a:pt x="1774" y="379"/>
                    </a:cubicBezTo>
                    <a:cubicBezTo>
                      <a:pt x="1752" y="379"/>
                      <a:pt x="1730" y="402"/>
                      <a:pt x="1730" y="412"/>
                    </a:cubicBezTo>
                    <a:cubicBezTo>
                      <a:pt x="1652" y="379"/>
                      <a:pt x="1563" y="345"/>
                      <a:pt x="1485" y="313"/>
                    </a:cubicBezTo>
                    <a:cubicBezTo>
                      <a:pt x="1419" y="290"/>
                      <a:pt x="1352" y="279"/>
                      <a:pt x="1296" y="268"/>
                    </a:cubicBezTo>
                    <a:cubicBezTo>
                      <a:pt x="1229" y="246"/>
                      <a:pt x="1162" y="212"/>
                      <a:pt x="1096" y="201"/>
                    </a:cubicBezTo>
                    <a:cubicBezTo>
                      <a:pt x="1063" y="201"/>
                      <a:pt x="984" y="246"/>
                      <a:pt x="1018" y="279"/>
                    </a:cubicBezTo>
                    <a:cubicBezTo>
                      <a:pt x="1096" y="357"/>
                      <a:pt x="1241" y="379"/>
                      <a:pt x="1352" y="402"/>
                    </a:cubicBezTo>
                    <a:cubicBezTo>
                      <a:pt x="1474" y="446"/>
                      <a:pt x="1596" y="491"/>
                      <a:pt x="1718" y="557"/>
                    </a:cubicBezTo>
                    <a:cubicBezTo>
                      <a:pt x="1841" y="624"/>
                      <a:pt x="1952" y="691"/>
                      <a:pt x="2052" y="780"/>
                    </a:cubicBezTo>
                    <a:cubicBezTo>
                      <a:pt x="2108" y="824"/>
                      <a:pt x="2163" y="869"/>
                      <a:pt x="2208" y="924"/>
                    </a:cubicBezTo>
                    <a:cubicBezTo>
                      <a:pt x="2219" y="946"/>
                      <a:pt x="2242" y="958"/>
                      <a:pt x="2252" y="980"/>
                    </a:cubicBezTo>
                    <a:lnTo>
                      <a:pt x="2252" y="1002"/>
                    </a:lnTo>
                    <a:cubicBezTo>
                      <a:pt x="2230" y="980"/>
                      <a:pt x="2219" y="958"/>
                      <a:pt x="2208" y="935"/>
                    </a:cubicBezTo>
                    <a:cubicBezTo>
                      <a:pt x="2199" y="927"/>
                      <a:pt x="2189" y="923"/>
                      <a:pt x="2178" y="923"/>
                    </a:cubicBezTo>
                    <a:cubicBezTo>
                      <a:pt x="2162" y="923"/>
                      <a:pt x="2144" y="932"/>
                      <a:pt x="2130" y="946"/>
                    </a:cubicBezTo>
                    <a:cubicBezTo>
                      <a:pt x="2108" y="913"/>
                      <a:pt x="2074" y="891"/>
                      <a:pt x="2041" y="869"/>
                    </a:cubicBezTo>
                    <a:cubicBezTo>
                      <a:pt x="2008" y="846"/>
                      <a:pt x="1975" y="835"/>
                      <a:pt x="1930" y="824"/>
                    </a:cubicBezTo>
                    <a:cubicBezTo>
                      <a:pt x="1927" y="821"/>
                      <a:pt x="1923" y="820"/>
                      <a:pt x="1919" y="820"/>
                    </a:cubicBezTo>
                    <a:cubicBezTo>
                      <a:pt x="1907" y="820"/>
                      <a:pt x="1893" y="830"/>
                      <a:pt x="1886" y="846"/>
                    </a:cubicBezTo>
                    <a:cubicBezTo>
                      <a:pt x="1874" y="857"/>
                      <a:pt x="1863" y="879"/>
                      <a:pt x="1874" y="891"/>
                    </a:cubicBezTo>
                    <a:cubicBezTo>
                      <a:pt x="1908" y="913"/>
                      <a:pt x="1930" y="946"/>
                      <a:pt x="1952" y="968"/>
                    </a:cubicBezTo>
                    <a:cubicBezTo>
                      <a:pt x="1985" y="991"/>
                      <a:pt x="2008" y="1013"/>
                      <a:pt x="2030" y="1035"/>
                    </a:cubicBezTo>
                    <a:cubicBezTo>
                      <a:pt x="2064" y="1069"/>
                      <a:pt x="2086" y="1102"/>
                      <a:pt x="2119" y="1136"/>
                    </a:cubicBezTo>
                    <a:lnTo>
                      <a:pt x="2086" y="1169"/>
                    </a:lnTo>
                    <a:cubicBezTo>
                      <a:pt x="2052" y="1136"/>
                      <a:pt x="2019" y="1102"/>
                      <a:pt x="1975" y="1069"/>
                    </a:cubicBezTo>
                    <a:cubicBezTo>
                      <a:pt x="1896" y="1013"/>
                      <a:pt x="1797" y="958"/>
                      <a:pt x="1708" y="924"/>
                    </a:cubicBezTo>
                    <a:cubicBezTo>
                      <a:pt x="1703" y="921"/>
                      <a:pt x="1698" y="920"/>
                      <a:pt x="1692" y="920"/>
                    </a:cubicBezTo>
                    <a:cubicBezTo>
                      <a:pt x="1648" y="920"/>
                      <a:pt x="1591" y="993"/>
                      <a:pt x="1641" y="1013"/>
                    </a:cubicBezTo>
                    <a:cubicBezTo>
                      <a:pt x="1763" y="1080"/>
                      <a:pt x="1874" y="1158"/>
                      <a:pt x="1975" y="1247"/>
                    </a:cubicBezTo>
                    <a:cubicBezTo>
                      <a:pt x="1941" y="1235"/>
                      <a:pt x="1919" y="1213"/>
                      <a:pt x="1886" y="1202"/>
                    </a:cubicBezTo>
                    <a:cubicBezTo>
                      <a:pt x="1774" y="1146"/>
                      <a:pt x="1663" y="1091"/>
                      <a:pt x="1540" y="1047"/>
                    </a:cubicBezTo>
                    <a:cubicBezTo>
                      <a:pt x="1296" y="958"/>
                      <a:pt x="1051" y="891"/>
                      <a:pt x="796" y="857"/>
                    </a:cubicBezTo>
                    <a:cubicBezTo>
                      <a:pt x="751" y="857"/>
                      <a:pt x="695" y="924"/>
                      <a:pt x="751" y="935"/>
                    </a:cubicBezTo>
                    <a:cubicBezTo>
                      <a:pt x="996" y="980"/>
                      <a:pt x="1229" y="1047"/>
                      <a:pt x="1463" y="1146"/>
                    </a:cubicBezTo>
                    <a:cubicBezTo>
                      <a:pt x="1530" y="1169"/>
                      <a:pt x="1596" y="1202"/>
                      <a:pt x="1663" y="1235"/>
                    </a:cubicBezTo>
                    <a:cubicBezTo>
                      <a:pt x="1619" y="1225"/>
                      <a:pt x="1585" y="1213"/>
                      <a:pt x="1552" y="1202"/>
                    </a:cubicBezTo>
                    <a:cubicBezTo>
                      <a:pt x="1540" y="1191"/>
                      <a:pt x="1518" y="1191"/>
                      <a:pt x="1507" y="1191"/>
                    </a:cubicBezTo>
                    <a:cubicBezTo>
                      <a:pt x="1496" y="1180"/>
                      <a:pt x="1485" y="1180"/>
                      <a:pt x="1474" y="1169"/>
                    </a:cubicBezTo>
                    <a:cubicBezTo>
                      <a:pt x="1296" y="1091"/>
                      <a:pt x="1085" y="1080"/>
                      <a:pt x="895" y="1080"/>
                    </a:cubicBezTo>
                    <a:cubicBezTo>
                      <a:pt x="829" y="1091"/>
                      <a:pt x="773" y="1202"/>
                      <a:pt x="862" y="1202"/>
                    </a:cubicBezTo>
                    <a:cubicBezTo>
                      <a:pt x="1037" y="1213"/>
                      <a:pt x="1212" y="1246"/>
                      <a:pt x="1387" y="1299"/>
                    </a:cubicBezTo>
                    <a:lnTo>
                      <a:pt x="1387" y="1299"/>
                    </a:lnTo>
                    <a:cubicBezTo>
                      <a:pt x="1365" y="1293"/>
                      <a:pt x="1339" y="1286"/>
                      <a:pt x="1313" y="1286"/>
                    </a:cubicBezTo>
                    <a:cubicBezTo>
                      <a:pt x="1300" y="1286"/>
                      <a:pt x="1287" y="1288"/>
                      <a:pt x="1273" y="1291"/>
                    </a:cubicBezTo>
                    <a:cubicBezTo>
                      <a:pt x="1241" y="1302"/>
                      <a:pt x="1185" y="1369"/>
                      <a:pt x="1241" y="1391"/>
                    </a:cubicBezTo>
                    <a:cubicBezTo>
                      <a:pt x="1355" y="1423"/>
                      <a:pt x="1470" y="1464"/>
                      <a:pt x="1584" y="1514"/>
                    </a:cubicBezTo>
                    <a:lnTo>
                      <a:pt x="1584" y="1514"/>
                    </a:lnTo>
                    <a:cubicBezTo>
                      <a:pt x="1581" y="1514"/>
                      <a:pt x="1577" y="1514"/>
                      <a:pt x="1574" y="1514"/>
                    </a:cubicBezTo>
                    <a:cubicBezTo>
                      <a:pt x="1463" y="1480"/>
                      <a:pt x="1352" y="1458"/>
                      <a:pt x="1241" y="1435"/>
                    </a:cubicBezTo>
                    <a:cubicBezTo>
                      <a:pt x="1007" y="1391"/>
                      <a:pt x="784" y="1369"/>
                      <a:pt x="562" y="1291"/>
                    </a:cubicBezTo>
                    <a:cubicBezTo>
                      <a:pt x="559" y="1290"/>
                      <a:pt x="556" y="1290"/>
                      <a:pt x="552" y="1290"/>
                    </a:cubicBezTo>
                    <a:cubicBezTo>
                      <a:pt x="521" y="1290"/>
                      <a:pt x="488" y="1338"/>
                      <a:pt x="529" y="1358"/>
                    </a:cubicBezTo>
                    <a:cubicBezTo>
                      <a:pt x="740" y="1435"/>
                      <a:pt x="962" y="1480"/>
                      <a:pt x="1174" y="1536"/>
                    </a:cubicBezTo>
                    <a:cubicBezTo>
                      <a:pt x="1285" y="1558"/>
                      <a:pt x="1385" y="1580"/>
                      <a:pt x="1496" y="1613"/>
                    </a:cubicBezTo>
                    <a:cubicBezTo>
                      <a:pt x="1552" y="1625"/>
                      <a:pt x="1596" y="1647"/>
                      <a:pt x="1652" y="1669"/>
                    </a:cubicBezTo>
                    <a:cubicBezTo>
                      <a:pt x="1663" y="1680"/>
                      <a:pt x="1674" y="1680"/>
                      <a:pt x="1685" y="1692"/>
                    </a:cubicBezTo>
                    <a:lnTo>
                      <a:pt x="1696" y="1692"/>
                    </a:lnTo>
                    <a:lnTo>
                      <a:pt x="1708" y="1702"/>
                    </a:lnTo>
                    <a:lnTo>
                      <a:pt x="1708" y="1714"/>
                    </a:lnTo>
                    <a:cubicBezTo>
                      <a:pt x="1696" y="1702"/>
                      <a:pt x="1685" y="1702"/>
                      <a:pt x="1674" y="1702"/>
                    </a:cubicBezTo>
                    <a:cubicBezTo>
                      <a:pt x="1670" y="1700"/>
                      <a:pt x="1666" y="1700"/>
                      <a:pt x="1661" y="1700"/>
                    </a:cubicBezTo>
                    <a:cubicBezTo>
                      <a:pt x="1641" y="1700"/>
                      <a:pt x="1617" y="1718"/>
                      <a:pt x="1607" y="1736"/>
                    </a:cubicBezTo>
                    <a:cubicBezTo>
                      <a:pt x="1596" y="1758"/>
                      <a:pt x="1585" y="1791"/>
                      <a:pt x="1607" y="1803"/>
                    </a:cubicBezTo>
                    <a:lnTo>
                      <a:pt x="1607" y="1803"/>
                    </a:lnTo>
                    <a:cubicBezTo>
                      <a:pt x="1577" y="1803"/>
                      <a:pt x="1548" y="1802"/>
                      <a:pt x="1518" y="1791"/>
                    </a:cubicBezTo>
                    <a:cubicBezTo>
                      <a:pt x="1485" y="1791"/>
                      <a:pt x="1451" y="1803"/>
                      <a:pt x="1441" y="1825"/>
                    </a:cubicBezTo>
                    <a:cubicBezTo>
                      <a:pt x="1429" y="1858"/>
                      <a:pt x="1429" y="1892"/>
                      <a:pt x="1463" y="1892"/>
                    </a:cubicBezTo>
                    <a:cubicBezTo>
                      <a:pt x="1474" y="1903"/>
                      <a:pt x="1496" y="1903"/>
                      <a:pt x="1518" y="1914"/>
                    </a:cubicBezTo>
                    <a:cubicBezTo>
                      <a:pt x="1451" y="1903"/>
                      <a:pt x="1385" y="1892"/>
                      <a:pt x="1318" y="1870"/>
                    </a:cubicBezTo>
                    <a:cubicBezTo>
                      <a:pt x="1096" y="1825"/>
                      <a:pt x="873" y="1758"/>
                      <a:pt x="651" y="1702"/>
                    </a:cubicBezTo>
                    <a:cubicBezTo>
                      <a:pt x="649" y="1701"/>
                      <a:pt x="647" y="1701"/>
                      <a:pt x="644" y="1701"/>
                    </a:cubicBezTo>
                    <a:cubicBezTo>
                      <a:pt x="621" y="1701"/>
                      <a:pt x="587" y="1748"/>
                      <a:pt x="618" y="1758"/>
                    </a:cubicBezTo>
                    <a:cubicBezTo>
                      <a:pt x="862" y="1847"/>
                      <a:pt x="1096" y="1925"/>
                      <a:pt x="1340" y="1992"/>
                    </a:cubicBezTo>
                    <a:lnTo>
                      <a:pt x="1374" y="1992"/>
                    </a:lnTo>
                    <a:cubicBezTo>
                      <a:pt x="1362" y="2003"/>
                      <a:pt x="1352" y="2014"/>
                      <a:pt x="1352" y="2025"/>
                    </a:cubicBezTo>
                    <a:cubicBezTo>
                      <a:pt x="1307" y="2014"/>
                      <a:pt x="1251" y="2014"/>
                      <a:pt x="1196" y="2003"/>
                    </a:cubicBezTo>
                    <a:cubicBezTo>
                      <a:pt x="1185" y="2003"/>
                      <a:pt x="1162" y="2014"/>
                      <a:pt x="1152" y="2025"/>
                    </a:cubicBezTo>
                    <a:cubicBezTo>
                      <a:pt x="1140" y="2014"/>
                      <a:pt x="1118" y="2014"/>
                      <a:pt x="1096" y="2014"/>
                    </a:cubicBezTo>
                    <a:cubicBezTo>
                      <a:pt x="907" y="1959"/>
                      <a:pt x="717" y="1880"/>
                      <a:pt x="529" y="1803"/>
                    </a:cubicBezTo>
                    <a:cubicBezTo>
                      <a:pt x="525" y="1802"/>
                      <a:pt x="521" y="1801"/>
                      <a:pt x="517" y="1801"/>
                    </a:cubicBezTo>
                    <a:cubicBezTo>
                      <a:pt x="486" y="1801"/>
                      <a:pt x="454" y="1838"/>
                      <a:pt x="484" y="1858"/>
                    </a:cubicBezTo>
                    <a:cubicBezTo>
                      <a:pt x="673" y="1959"/>
                      <a:pt x="862" y="2036"/>
                      <a:pt x="1063" y="2103"/>
                    </a:cubicBezTo>
                    <a:cubicBezTo>
                      <a:pt x="1162" y="2137"/>
                      <a:pt x="1263" y="2170"/>
                      <a:pt x="1374" y="2192"/>
                    </a:cubicBezTo>
                    <a:cubicBezTo>
                      <a:pt x="1396" y="2203"/>
                      <a:pt x="1429" y="2214"/>
                      <a:pt x="1463" y="2214"/>
                    </a:cubicBezTo>
                    <a:cubicBezTo>
                      <a:pt x="1441" y="2214"/>
                      <a:pt x="1419" y="2214"/>
                      <a:pt x="1407" y="2226"/>
                    </a:cubicBezTo>
                    <a:cubicBezTo>
                      <a:pt x="1396" y="2226"/>
                      <a:pt x="1385" y="2236"/>
                      <a:pt x="1374" y="2248"/>
                    </a:cubicBezTo>
                    <a:cubicBezTo>
                      <a:pt x="1374" y="2248"/>
                      <a:pt x="1362" y="2248"/>
                      <a:pt x="1362" y="2258"/>
                    </a:cubicBezTo>
                    <a:cubicBezTo>
                      <a:pt x="1352" y="2248"/>
                      <a:pt x="1330" y="2248"/>
                      <a:pt x="1318" y="2248"/>
                    </a:cubicBezTo>
                    <a:cubicBezTo>
                      <a:pt x="1218" y="2226"/>
                      <a:pt x="1107" y="2192"/>
                      <a:pt x="1007" y="2159"/>
                    </a:cubicBezTo>
                    <a:lnTo>
                      <a:pt x="707" y="2058"/>
                    </a:lnTo>
                    <a:cubicBezTo>
                      <a:pt x="695" y="2058"/>
                      <a:pt x="673" y="2048"/>
                      <a:pt x="662" y="2048"/>
                    </a:cubicBezTo>
                    <a:cubicBezTo>
                      <a:pt x="573" y="2003"/>
                      <a:pt x="473" y="1947"/>
                      <a:pt x="373" y="1947"/>
                    </a:cubicBezTo>
                    <a:cubicBezTo>
                      <a:pt x="339" y="1947"/>
                      <a:pt x="317" y="1969"/>
                      <a:pt x="329" y="1992"/>
                    </a:cubicBezTo>
                    <a:cubicBezTo>
                      <a:pt x="395" y="2070"/>
                      <a:pt x="529" y="2114"/>
                      <a:pt x="618" y="2159"/>
                    </a:cubicBezTo>
                    <a:cubicBezTo>
                      <a:pt x="729" y="2203"/>
                      <a:pt x="840" y="2248"/>
                      <a:pt x="940" y="2281"/>
                    </a:cubicBezTo>
                    <a:cubicBezTo>
                      <a:pt x="1107" y="2337"/>
                      <a:pt x="1273" y="2381"/>
                      <a:pt x="1429" y="2426"/>
                    </a:cubicBezTo>
                    <a:cubicBezTo>
                      <a:pt x="1385" y="2436"/>
                      <a:pt x="1340" y="2436"/>
                      <a:pt x="1296" y="2436"/>
                    </a:cubicBezTo>
                    <a:cubicBezTo>
                      <a:pt x="1196" y="2426"/>
                      <a:pt x="1096" y="2414"/>
                      <a:pt x="1007" y="2392"/>
                    </a:cubicBezTo>
                    <a:cubicBezTo>
                      <a:pt x="796" y="2347"/>
                      <a:pt x="595" y="2270"/>
                      <a:pt x="384" y="2226"/>
                    </a:cubicBezTo>
                    <a:cubicBezTo>
                      <a:pt x="380" y="2225"/>
                      <a:pt x="377" y="2224"/>
                      <a:pt x="373" y="2224"/>
                    </a:cubicBezTo>
                    <a:cubicBezTo>
                      <a:pt x="333" y="2224"/>
                      <a:pt x="298" y="2282"/>
                      <a:pt x="339" y="2292"/>
                    </a:cubicBezTo>
                    <a:cubicBezTo>
                      <a:pt x="562" y="2347"/>
                      <a:pt x="762" y="2436"/>
                      <a:pt x="974" y="2493"/>
                    </a:cubicBezTo>
                    <a:cubicBezTo>
                      <a:pt x="1073" y="2525"/>
                      <a:pt x="1174" y="2537"/>
                      <a:pt x="1273" y="2548"/>
                    </a:cubicBezTo>
                    <a:lnTo>
                      <a:pt x="1396" y="2548"/>
                    </a:lnTo>
                    <a:cubicBezTo>
                      <a:pt x="1385" y="2548"/>
                      <a:pt x="1362" y="2559"/>
                      <a:pt x="1352" y="2570"/>
                    </a:cubicBezTo>
                    <a:cubicBezTo>
                      <a:pt x="1340" y="2581"/>
                      <a:pt x="1330" y="2592"/>
                      <a:pt x="1330" y="2614"/>
                    </a:cubicBezTo>
                    <a:cubicBezTo>
                      <a:pt x="1265" y="2629"/>
                      <a:pt x="1200" y="2635"/>
                      <a:pt x="1135" y="2635"/>
                    </a:cubicBezTo>
                    <a:cubicBezTo>
                      <a:pt x="1001" y="2635"/>
                      <a:pt x="868" y="2608"/>
                      <a:pt x="740" y="2570"/>
                    </a:cubicBezTo>
                    <a:cubicBezTo>
                      <a:pt x="484" y="2493"/>
                      <a:pt x="250" y="2370"/>
                      <a:pt x="84" y="2159"/>
                    </a:cubicBezTo>
                    <a:cubicBezTo>
                      <a:pt x="78" y="2151"/>
                      <a:pt x="70" y="2147"/>
                      <a:pt x="61" y="2147"/>
                    </a:cubicBezTo>
                    <a:cubicBezTo>
                      <a:pt x="34" y="2147"/>
                      <a:pt x="0" y="2180"/>
                      <a:pt x="17" y="2214"/>
                    </a:cubicBezTo>
                    <a:cubicBezTo>
                      <a:pt x="184" y="2448"/>
                      <a:pt x="440" y="2592"/>
                      <a:pt x="707" y="2681"/>
                    </a:cubicBezTo>
                    <a:cubicBezTo>
                      <a:pt x="832" y="2721"/>
                      <a:pt x="971" y="2755"/>
                      <a:pt x="1105" y="2755"/>
                    </a:cubicBezTo>
                    <a:cubicBezTo>
                      <a:pt x="1234" y="2755"/>
                      <a:pt x="1359" y="2724"/>
                      <a:pt x="1463" y="2637"/>
                    </a:cubicBezTo>
                    <a:cubicBezTo>
                      <a:pt x="1474" y="2626"/>
                      <a:pt x="1485" y="2614"/>
                      <a:pt x="1485" y="2604"/>
                    </a:cubicBezTo>
                    <a:cubicBezTo>
                      <a:pt x="1496" y="2592"/>
                      <a:pt x="1496" y="2581"/>
                      <a:pt x="1507" y="2570"/>
                    </a:cubicBezTo>
                    <a:lnTo>
                      <a:pt x="1518" y="2570"/>
                    </a:lnTo>
                    <a:cubicBezTo>
                      <a:pt x="1530" y="2570"/>
                      <a:pt x="1540" y="2559"/>
                      <a:pt x="1552" y="2548"/>
                    </a:cubicBezTo>
                    <a:cubicBezTo>
                      <a:pt x="1563" y="2537"/>
                      <a:pt x="1563" y="2515"/>
                      <a:pt x="1552" y="2503"/>
                    </a:cubicBezTo>
                    <a:cubicBezTo>
                      <a:pt x="1563" y="2503"/>
                      <a:pt x="1563" y="2493"/>
                      <a:pt x="1574" y="2493"/>
                    </a:cubicBezTo>
                    <a:cubicBezTo>
                      <a:pt x="1574" y="2493"/>
                      <a:pt x="1585" y="2481"/>
                      <a:pt x="1585" y="2459"/>
                    </a:cubicBezTo>
                    <a:cubicBezTo>
                      <a:pt x="1596" y="2470"/>
                      <a:pt x="1607" y="2470"/>
                      <a:pt x="1619" y="2470"/>
                    </a:cubicBezTo>
                    <a:cubicBezTo>
                      <a:pt x="1623" y="2472"/>
                      <a:pt x="1627" y="2473"/>
                      <a:pt x="1631" y="2473"/>
                    </a:cubicBezTo>
                    <a:cubicBezTo>
                      <a:pt x="1649" y="2473"/>
                      <a:pt x="1667" y="2457"/>
                      <a:pt x="1685" y="2448"/>
                    </a:cubicBezTo>
                    <a:cubicBezTo>
                      <a:pt x="1730" y="2414"/>
                      <a:pt x="1763" y="2359"/>
                      <a:pt x="1797" y="2303"/>
                    </a:cubicBezTo>
                    <a:lnTo>
                      <a:pt x="1807" y="2292"/>
                    </a:lnTo>
                    <a:cubicBezTo>
                      <a:pt x="1830" y="2281"/>
                      <a:pt x="1841" y="2258"/>
                      <a:pt x="1863" y="2236"/>
                    </a:cubicBezTo>
                    <a:cubicBezTo>
                      <a:pt x="1874" y="2226"/>
                      <a:pt x="1874" y="2192"/>
                      <a:pt x="1852" y="2181"/>
                    </a:cubicBezTo>
                    <a:cubicBezTo>
                      <a:pt x="1863" y="2170"/>
                      <a:pt x="1863" y="2159"/>
                      <a:pt x="1874" y="2147"/>
                    </a:cubicBezTo>
                    <a:lnTo>
                      <a:pt x="1874" y="2137"/>
                    </a:lnTo>
                    <a:lnTo>
                      <a:pt x="1886" y="2137"/>
                    </a:lnTo>
                    <a:cubicBezTo>
                      <a:pt x="1908" y="2137"/>
                      <a:pt x="1941" y="2114"/>
                      <a:pt x="1952" y="2092"/>
                    </a:cubicBezTo>
                    <a:lnTo>
                      <a:pt x="1952" y="2081"/>
                    </a:lnTo>
                    <a:cubicBezTo>
                      <a:pt x="1985" y="2081"/>
                      <a:pt x="2019" y="2070"/>
                      <a:pt x="2041" y="2048"/>
                    </a:cubicBezTo>
                    <a:cubicBezTo>
                      <a:pt x="2074" y="2025"/>
                      <a:pt x="2086" y="1992"/>
                      <a:pt x="2064" y="1959"/>
                    </a:cubicBezTo>
                    <a:cubicBezTo>
                      <a:pt x="2052" y="1936"/>
                      <a:pt x="2030" y="1925"/>
                      <a:pt x="2008" y="1914"/>
                    </a:cubicBezTo>
                    <a:cubicBezTo>
                      <a:pt x="2030" y="1880"/>
                      <a:pt x="2041" y="1847"/>
                      <a:pt x="2052" y="1814"/>
                    </a:cubicBezTo>
                    <a:cubicBezTo>
                      <a:pt x="2074" y="1814"/>
                      <a:pt x="2086" y="1814"/>
                      <a:pt x="2108" y="1803"/>
                    </a:cubicBezTo>
                    <a:cubicBezTo>
                      <a:pt x="2186" y="1725"/>
                      <a:pt x="2230" y="1636"/>
                      <a:pt x="2252" y="1524"/>
                    </a:cubicBezTo>
                    <a:cubicBezTo>
                      <a:pt x="2252" y="1492"/>
                      <a:pt x="2264" y="1458"/>
                      <a:pt x="2252" y="1413"/>
                    </a:cubicBezTo>
                    <a:cubicBezTo>
                      <a:pt x="2264" y="1413"/>
                      <a:pt x="2274" y="1403"/>
                      <a:pt x="2274" y="1403"/>
                    </a:cubicBezTo>
                    <a:cubicBezTo>
                      <a:pt x="2331" y="1336"/>
                      <a:pt x="2308" y="1269"/>
                      <a:pt x="2286" y="1202"/>
                    </a:cubicBezTo>
                    <a:cubicBezTo>
                      <a:pt x="2297" y="1191"/>
                      <a:pt x="2308" y="1169"/>
                      <a:pt x="2308" y="1158"/>
                    </a:cubicBezTo>
                    <a:cubicBezTo>
                      <a:pt x="2308" y="1158"/>
                      <a:pt x="2319" y="1146"/>
                      <a:pt x="2331" y="1146"/>
                    </a:cubicBezTo>
                    <a:cubicBezTo>
                      <a:pt x="2331" y="1136"/>
                      <a:pt x="2353" y="1124"/>
                      <a:pt x="2353" y="1113"/>
                    </a:cubicBezTo>
                    <a:lnTo>
                      <a:pt x="2353" y="1102"/>
                    </a:lnTo>
                    <a:lnTo>
                      <a:pt x="2363" y="1102"/>
                    </a:lnTo>
                    <a:cubicBezTo>
                      <a:pt x="2386" y="1091"/>
                      <a:pt x="2408" y="1069"/>
                      <a:pt x="2397" y="1047"/>
                    </a:cubicBezTo>
                    <a:cubicBezTo>
                      <a:pt x="2397" y="1002"/>
                      <a:pt x="2375" y="958"/>
                      <a:pt x="2353" y="924"/>
                    </a:cubicBezTo>
                    <a:lnTo>
                      <a:pt x="2386" y="891"/>
                    </a:lnTo>
                    <a:cubicBezTo>
                      <a:pt x="2386" y="857"/>
                      <a:pt x="2375" y="835"/>
                      <a:pt x="2353" y="813"/>
                    </a:cubicBezTo>
                    <a:cubicBezTo>
                      <a:pt x="2363" y="802"/>
                      <a:pt x="2375" y="780"/>
                      <a:pt x="2363" y="768"/>
                    </a:cubicBezTo>
                    <a:lnTo>
                      <a:pt x="2331" y="701"/>
                    </a:lnTo>
                    <a:lnTo>
                      <a:pt x="2331" y="701"/>
                    </a:lnTo>
                    <a:cubicBezTo>
                      <a:pt x="2338" y="706"/>
                      <a:pt x="2346" y="709"/>
                      <a:pt x="2353" y="709"/>
                    </a:cubicBezTo>
                    <a:cubicBezTo>
                      <a:pt x="2381" y="709"/>
                      <a:pt x="2408" y="681"/>
                      <a:pt x="2408" y="646"/>
                    </a:cubicBezTo>
                    <a:cubicBezTo>
                      <a:pt x="2397" y="624"/>
                      <a:pt x="2397" y="602"/>
                      <a:pt x="2386" y="590"/>
                    </a:cubicBezTo>
                    <a:lnTo>
                      <a:pt x="2397" y="590"/>
                    </a:lnTo>
                    <a:cubicBezTo>
                      <a:pt x="2408" y="590"/>
                      <a:pt x="2430" y="579"/>
                      <a:pt x="2430" y="579"/>
                    </a:cubicBezTo>
                    <a:cubicBezTo>
                      <a:pt x="2442" y="568"/>
                      <a:pt x="2452" y="557"/>
                      <a:pt x="2452" y="546"/>
                    </a:cubicBezTo>
                    <a:cubicBezTo>
                      <a:pt x="2464" y="535"/>
                      <a:pt x="2464" y="523"/>
                      <a:pt x="2452" y="513"/>
                    </a:cubicBezTo>
                    <a:cubicBezTo>
                      <a:pt x="2442" y="479"/>
                      <a:pt x="2420" y="457"/>
                      <a:pt x="2397" y="424"/>
                    </a:cubicBezTo>
                    <a:cubicBezTo>
                      <a:pt x="2375" y="402"/>
                      <a:pt x="2353" y="368"/>
                      <a:pt x="2331" y="345"/>
                    </a:cubicBezTo>
                    <a:cubicBezTo>
                      <a:pt x="2319" y="345"/>
                      <a:pt x="2319" y="335"/>
                      <a:pt x="2308" y="335"/>
                    </a:cubicBezTo>
                    <a:cubicBezTo>
                      <a:pt x="2297" y="335"/>
                      <a:pt x="2286" y="345"/>
                      <a:pt x="2274" y="345"/>
                    </a:cubicBezTo>
                    <a:cubicBezTo>
                      <a:pt x="2252" y="357"/>
                      <a:pt x="2242" y="390"/>
                      <a:pt x="2252" y="402"/>
                    </a:cubicBezTo>
                    <a:cubicBezTo>
                      <a:pt x="2274" y="434"/>
                      <a:pt x="2297" y="457"/>
                      <a:pt x="2319" y="491"/>
                    </a:cubicBezTo>
                    <a:cubicBezTo>
                      <a:pt x="2319" y="494"/>
                      <a:pt x="2319" y="497"/>
                      <a:pt x="2320" y="499"/>
                    </a:cubicBezTo>
                    <a:lnTo>
                      <a:pt x="2320" y="499"/>
                    </a:lnTo>
                    <a:cubicBezTo>
                      <a:pt x="2287" y="461"/>
                      <a:pt x="2248" y="432"/>
                      <a:pt x="2208" y="412"/>
                    </a:cubicBezTo>
                    <a:cubicBezTo>
                      <a:pt x="2130" y="335"/>
                      <a:pt x="2030" y="279"/>
                      <a:pt x="1930" y="234"/>
                    </a:cubicBezTo>
                    <a:cubicBezTo>
                      <a:pt x="1730" y="135"/>
                      <a:pt x="1507" y="68"/>
                      <a:pt x="1296" y="1"/>
                    </a:cubicBezTo>
                    <a:cubicBezTo>
                      <a:pt x="1292" y="0"/>
                      <a:pt x="1289" y="0"/>
                      <a:pt x="128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8"/>
              <p:cNvSpPr/>
              <p:nvPr/>
            </p:nvSpPr>
            <p:spPr>
              <a:xfrm>
                <a:off x="1458704" y="2183041"/>
                <a:ext cx="37434" cy="23270"/>
              </a:xfrm>
              <a:custGeom>
                <a:avLst/>
                <a:gdLst/>
                <a:ahLst/>
                <a:cxnLst/>
                <a:rect l="l" t="t" r="r" b="b"/>
                <a:pathLst>
                  <a:path w="1073" h="667" extrusionOk="0">
                    <a:moveTo>
                      <a:pt x="489" y="255"/>
                    </a:moveTo>
                    <a:lnTo>
                      <a:pt x="489" y="255"/>
                    </a:lnTo>
                    <a:cubicBezTo>
                      <a:pt x="575" y="289"/>
                      <a:pt x="660" y="342"/>
                      <a:pt x="745" y="406"/>
                    </a:cubicBezTo>
                    <a:lnTo>
                      <a:pt x="812" y="473"/>
                    </a:lnTo>
                    <a:cubicBezTo>
                      <a:pt x="713" y="389"/>
                      <a:pt x="603" y="318"/>
                      <a:pt x="489" y="255"/>
                    </a:cubicBezTo>
                    <a:close/>
                    <a:moveTo>
                      <a:pt x="617" y="0"/>
                    </a:moveTo>
                    <a:cubicBezTo>
                      <a:pt x="585" y="0"/>
                      <a:pt x="548" y="44"/>
                      <a:pt x="567" y="72"/>
                    </a:cubicBezTo>
                    <a:cubicBezTo>
                      <a:pt x="623" y="139"/>
                      <a:pt x="667" y="206"/>
                      <a:pt x="723" y="284"/>
                    </a:cubicBezTo>
                    <a:cubicBezTo>
                      <a:pt x="656" y="239"/>
                      <a:pt x="578" y="206"/>
                      <a:pt x="512" y="183"/>
                    </a:cubicBezTo>
                    <a:cubicBezTo>
                      <a:pt x="509" y="183"/>
                      <a:pt x="506" y="182"/>
                      <a:pt x="503" y="182"/>
                    </a:cubicBezTo>
                    <a:cubicBezTo>
                      <a:pt x="475" y="182"/>
                      <a:pt x="445" y="219"/>
                      <a:pt x="467" y="242"/>
                    </a:cubicBezTo>
                    <a:lnTo>
                      <a:pt x="467" y="242"/>
                    </a:lnTo>
                    <a:cubicBezTo>
                      <a:pt x="331" y="168"/>
                      <a:pt x="190" y="103"/>
                      <a:pt x="55" y="39"/>
                    </a:cubicBezTo>
                    <a:cubicBezTo>
                      <a:pt x="33" y="39"/>
                      <a:pt x="0" y="62"/>
                      <a:pt x="22" y="72"/>
                    </a:cubicBezTo>
                    <a:cubicBezTo>
                      <a:pt x="334" y="228"/>
                      <a:pt x="634" y="395"/>
                      <a:pt x="900" y="628"/>
                    </a:cubicBezTo>
                    <a:cubicBezTo>
                      <a:pt x="906" y="634"/>
                      <a:pt x="912" y="637"/>
                      <a:pt x="917" y="637"/>
                    </a:cubicBezTo>
                    <a:cubicBezTo>
                      <a:pt x="923" y="637"/>
                      <a:pt x="929" y="634"/>
                      <a:pt x="934" y="628"/>
                    </a:cubicBezTo>
                    <a:cubicBezTo>
                      <a:pt x="934" y="640"/>
                      <a:pt x="945" y="640"/>
                      <a:pt x="945" y="651"/>
                    </a:cubicBezTo>
                    <a:cubicBezTo>
                      <a:pt x="956" y="662"/>
                      <a:pt x="971" y="667"/>
                      <a:pt x="985" y="667"/>
                    </a:cubicBezTo>
                    <a:cubicBezTo>
                      <a:pt x="1028" y="667"/>
                      <a:pt x="1073" y="626"/>
                      <a:pt x="1056" y="584"/>
                    </a:cubicBezTo>
                    <a:cubicBezTo>
                      <a:pt x="1056" y="584"/>
                      <a:pt x="1056" y="573"/>
                      <a:pt x="1046" y="573"/>
                    </a:cubicBezTo>
                    <a:cubicBezTo>
                      <a:pt x="1023" y="517"/>
                      <a:pt x="989" y="473"/>
                      <a:pt x="967" y="417"/>
                    </a:cubicBezTo>
                    <a:cubicBezTo>
                      <a:pt x="967" y="417"/>
                      <a:pt x="957" y="417"/>
                      <a:pt x="957" y="406"/>
                    </a:cubicBezTo>
                    <a:cubicBezTo>
                      <a:pt x="989" y="406"/>
                      <a:pt x="1046" y="361"/>
                      <a:pt x="1012" y="328"/>
                    </a:cubicBezTo>
                    <a:cubicBezTo>
                      <a:pt x="989" y="306"/>
                      <a:pt x="945" y="284"/>
                      <a:pt x="912" y="262"/>
                    </a:cubicBezTo>
                    <a:cubicBezTo>
                      <a:pt x="878" y="239"/>
                      <a:pt x="845" y="217"/>
                      <a:pt x="823" y="195"/>
                    </a:cubicBezTo>
                    <a:lnTo>
                      <a:pt x="812" y="183"/>
                    </a:lnTo>
                    <a:cubicBezTo>
                      <a:pt x="756" y="117"/>
                      <a:pt x="700" y="62"/>
                      <a:pt x="634" y="5"/>
                    </a:cubicBezTo>
                    <a:cubicBezTo>
                      <a:pt x="628" y="2"/>
                      <a:pt x="623" y="0"/>
                      <a:pt x="61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8"/>
              <p:cNvSpPr/>
              <p:nvPr/>
            </p:nvSpPr>
            <p:spPr>
              <a:xfrm>
                <a:off x="1486615" y="2184401"/>
                <a:ext cx="7047" cy="6524"/>
              </a:xfrm>
              <a:custGeom>
                <a:avLst/>
                <a:gdLst/>
                <a:ahLst/>
                <a:cxnLst/>
                <a:rect l="l" t="t" r="r" b="b"/>
                <a:pathLst>
                  <a:path w="202" h="187" extrusionOk="0">
                    <a:moveTo>
                      <a:pt x="56" y="0"/>
                    </a:moveTo>
                    <a:cubicBezTo>
                      <a:pt x="56" y="0"/>
                      <a:pt x="45" y="11"/>
                      <a:pt x="34" y="11"/>
                    </a:cubicBezTo>
                    <a:cubicBezTo>
                      <a:pt x="23" y="23"/>
                      <a:pt x="1" y="45"/>
                      <a:pt x="23" y="67"/>
                    </a:cubicBezTo>
                    <a:cubicBezTo>
                      <a:pt x="34" y="78"/>
                      <a:pt x="45" y="100"/>
                      <a:pt x="68" y="122"/>
                    </a:cubicBezTo>
                    <a:cubicBezTo>
                      <a:pt x="78" y="134"/>
                      <a:pt x="90" y="156"/>
                      <a:pt x="112" y="178"/>
                    </a:cubicBezTo>
                    <a:cubicBezTo>
                      <a:pt x="117" y="184"/>
                      <a:pt x="129" y="186"/>
                      <a:pt x="140" y="186"/>
                    </a:cubicBezTo>
                    <a:cubicBezTo>
                      <a:pt x="151" y="186"/>
                      <a:pt x="162" y="184"/>
                      <a:pt x="167" y="178"/>
                    </a:cubicBezTo>
                    <a:cubicBezTo>
                      <a:pt x="179" y="167"/>
                      <a:pt x="201" y="134"/>
                      <a:pt x="189" y="122"/>
                    </a:cubicBezTo>
                    <a:cubicBezTo>
                      <a:pt x="167" y="100"/>
                      <a:pt x="157" y="78"/>
                      <a:pt x="134" y="67"/>
                    </a:cubicBezTo>
                    <a:cubicBezTo>
                      <a:pt x="123" y="45"/>
                      <a:pt x="100" y="33"/>
                      <a:pt x="90" y="11"/>
                    </a:cubicBezTo>
                    <a:cubicBezTo>
                      <a:pt x="78" y="0"/>
                      <a:pt x="68" y="0"/>
                      <a:pt x="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8"/>
              <p:cNvSpPr/>
              <p:nvPr/>
            </p:nvSpPr>
            <p:spPr>
              <a:xfrm>
                <a:off x="1448586" y="2222778"/>
                <a:ext cx="32794" cy="15769"/>
              </a:xfrm>
              <a:custGeom>
                <a:avLst/>
                <a:gdLst/>
                <a:ahLst/>
                <a:cxnLst/>
                <a:rect l="l" t="t" r="r" b="b"/>
                <a:pathLst>
                  <a:path w="940" h="452" extrusionOk="0">
                    <a:moveTo>
                      <a:pt x="68" y="1"/>
                    </a:moveTo>
                    <a:cubicBezTo>
                      <a:pt x="34" y="1"/>
                      <a:pt x="1" y="45"/>
                      <a:pt x="34" y="57"/>
                    </a:cubicBezTo>
                    <a:cubicBezTo>
                      <a:pt x="179" y="90"/>
                      <a:pt x="323" y="146"/>
                      <a:pt x="456" y="213"/>
                    </a:cubicBezTo>
                    <a:cubicBezTo>
                      <a:pt x="523" y="246"/>
                      <a:pt x="590" y="279"/>
                      <a:pt x="646" y="312"/>
                    </a:cubicBezTo>
                    <a:cubicBezTo>
                      <a:pt x="713" y="357"/>
                      <a:pt x="768" y="413"/>
                      <a:pt x="835" y="446"/>
                    </a:cubicBezTo>
                    <a:cubicBezTo>
                      <a:pt x="841" y="450"/>
                      <a:pt x="848" y="452"/>
                      <a:pt x="857" y="452"/>
                    </a:cubicBezTo>
                    <a:cubicBezTo>
                      <a:pt x="893" y="452"/>
                      <a:pt x="940" y="415"/>
                      <a:pt x="913" y="379"/>
                    </a:cubicBezTo>
                    <a:lnTo>
                      <a:pt x="913" y="368"/>
                    </a:lnTo>
                    <a:lnTo>
                      <a:pt x="913" y="357"/>
                    </a:lnTo>
                    <a:cubicBezTo>
                      <a:pt x="924" y="357"/>
                      <a:pt x="924" y="346"/>
                      <a:pt x="913" y="346"/>
                    </a:cubicBezTo>
                    <a:lnTo>
                      <a:pt x="913" y="335"/>
                    </a:lnTo>
                    <a:lnTo>
                      <a:pt x="901" y="335"/>
                    </a:lnTo>
                    <a:cubicBezTo>
                      <a:pt x="901" y="324"/>
                      <a:pt x="891" y="324"/>
                      <a:pt x="891" y="324"/>
                    </a:cubicBezTo>
                    <a:lnTo>
                      <a:pt x="868" y="324"/>
                    </a:lnTo>
                    <a:lnTo>
                      <a:pt x="868" y="335"/>
                    </a:lnTo>
                    <a:lnTo>
                      <a:pt x="857" y="335"/>
                    </a:lnTo>
                    <a:cubicBezTo>
                      <a:pt x="824" y="290"/>
                      <a:pt x="768" y="268"/>
                      <a:pt x="723" y="246"/>
                    </a:cubicBezTo>
                    <a:cubicBezTo>
                      <a:pt x="657" y="201"/>
                      <a:pt x="590" y="168"/>
                      <a:pt x="523" y="134"/>
                    </a:cubicBezTo>
                    <a:cubicBezTo>
                      <a:pt x="379" y="68"/>
                      <a:pt x="223" y="23"/>
                      <a:pt x="6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8"/>
              <p:cNvSpPr/>
              <p:nvPr/>
            </p:nvSpPr>
            <p:spPr>
              <a:xfrm>
                <a:off x="1459192" y="2205648"/>
                <a:ext cx="30945" cy="28922"/>
              </a:xfrm>
              <a:custGeom>
                <a:avLst/>
                <a:gdLst/>
                <a:ahLst/>
                <a:cxnLst/>
                <a:rect l="l" t="t" r="r" b="b"/>
                <a:pathLst>
                  <a:path w="887" h="829" extrusionOk="0">
                    <a:moveTo>
                      <a:pt x="653" y="581"/>
                    </a:moveTo>
                    <a:cubicBezTo>
                      <a:pt x="653" y="581"/>
                      <a:pt x="653" y="592"/>
                      <a:pt x="642" y="592"/>
                    </a:cubicBezTo>
                    <a:lnTo>
                      <a:pt x="642" y="615"/>
                    </a:lnTo>
                    <a:cubicBezTo>
                      <a:pt x="631" y="625"/>
                      <a:pt x="609" y="648"/>
                      <a:pt x="620" y="659"/>
                    </a:cubicBezTo>
                    <a:cubicBezTo>
                      <a:pt x="609" y="659"/>
                      <a:pt x="597" y="648"/>
                      <a:pt x="587" y="648"/>
                    </a:cubicBezTo>
                    <a:cubicBezTo>
                      <a:pt x="564" y="637"/>
                      <a:pt x="553" y="625"/>
                      <a:pt x="531" y="615"/>
                    </a:cubicBezTo>
                    <a:lnTo>
                      <a:pt x="575" y="615"/>
                    </a:lnTo>
                    <a:cubicBezTo>
                      <a:pt x="575" y="603"/>
                      <a:pt x="575" y="603"/>
                      <a:pt x="587" y="603"/>
                    </a:cubicBezTo>
                    <a:lnTo>
                      <a:pt x="587" y="592"/>
                    </a:lnTo>
                    <a:lnTo>
                      <a:pt x="631" y="592"/>
                    </a:lnTo>
                    <a:cubicBezTo>
                      <a:pt x="642" y="592"/>
                      <a:pt x="642" y="592"/>
                      <a:pt x="653" y="581"/>
                    </a:cubicBezTo>
                    <a:close/>
                    <a:moveTo>
                      <a:pt x="762" y="0"/>
                    </a:moveTo>
                    <a:cubicBezTo>
                      <a:pt x="737" y="0"/>
                      <a:pt x="709" y="27"/>
                      <a:pt x="709" y="59"/>
                    </a:cubicBezTo>
                    <a:cubicBezTo>
                      <a:pt x="720" y="103"/>
                      <a:pt x="731" y="158"/>
                      <a:pt x="753" y="214"/>
                    </a:cubicBezTo>
                    <a:cubicBezTo>
                      <a:pt x="753" y="237"/>
                      <a:pt x="765" y="259"/>
                      <a:pt x="775" y="281"/>
                    </a:cubicBezTo>
                    <a:lnTo>
                      <a:pt x="775" y="303"/>
                    </a:lnTo>
                    <a:cubicBezTo>
                      <a:pt x="753" y="314"/>
                      <a:pt x="731" y="336"/>
                      <a:pt x="731" y="358"/>
                    </a:cubicBezTo>
                    <a:lnTo>
                      <a:pt x="731" y="348"/>
                    </a:lnTo>
                    <a:cubicBezTo>
                      <a:pt x="698" y="348"/>
                      <a:pt x="631" y="403"/>
                      <a:pt x="676" y="425"/>
                    </a:cubicBezTo>
                    <a:cubicBezTo>
                      <a:pt x="686" y="425"/>
                      <a:pt x="686" y="437"/>
                      <a:pt x="698" y="447"/>
                    </a:cubicBezTo>
                    <a:cubicBezTo>
                      <a:pt x="694" y="444"/>
                      <a:pt x="690" y="443"/>
                      <a:pt x="686" y="443"/>
                    </a:cubicBezTo>
                    <a:cubicBezTo>
                      <a:pt x="674" y="443"/>
                      <a:pt x="661" y="451"/>
                      <a:pt x="653" y="459"/>
                    </a:cubicBezTo>
                    <a:cubicBezTo>
                      <a:pt x="631" y="437"/>
                      <a:pt x="597" y="425"/>
                      <a:pt x="575" y="425"/>
                    </a:cubicBezTo>
                    <a:cubicBezTo>
                      <a:pt x="571" y="424"/>
                      <a:pt x="567" y="424"/>
                      <a:pt x="564" y="424"/>
                    </a:cubicBezTo>
                    <a:cubicBezTo>
                      <a:pt x="524" y="424"/>
                      <a:pt x="490" y="472"/>
                      <a:pt x="531" y="492"/>
                    </a:cubicBezTo>
                    <a:lnTo>
                      <a:pt x="597" y="526"/>
                    </a:lnTo>
                    <a:lnTo>
                      <a:pt x="542" y="526"/>
                    </a:lnTo>
                    <a:cubicBezTo>
                      <a:pt x="531" y="526"/>
                      <a:pt x="520" y="526"/>
                      <a:pt x="508" y="536"/>
                    </a:cubicBezTo>
                    <a:cubicBezTo>
                      <a:pt x="508" y="536"/>
                      <a:pt x="498" y="536"/>
                      <a:pt x="498" y="548"/>
                    </a:cubicBezTo>
                    <a:cubicBezTo>
                      <a:pt x="486" y="548"/>
                      <a:pt x="486" y="548"/>
                      <a:pt x="475" y="559"/>
                    </a:cubicBezTo>
                    <a:lnTo>
                      <a:pt x="464" y="570"/>
                    </a:lnTo>
                    <a:lnTo>
                      <a:pt x="464" y="581"/>
                    </a:lnTo>
                    <a:cubicBezTo>
                      <a:pt x="453" y="581"/>
                      <a:pt x="431" y="570"/>
                      <a:pt x="419" y="570"/>
                    </a:cubicBezTo>
                    <a:cubicBezTo>
                      <a:pt x="308" y="526"/>
                      <a:pt x="197" y="492"/>
                      <a:pt x="75" y="459"/>
                    </a:cubicBezTo>
                    <a:cubicBezTo>
                      <a:pt x="72" y="458"/>
                      <a:pt x="70" y="458"/>
                      <a:pt x="67" y="458"/>
                    </a:cubicBezTo>
                    <a:cubicBezTo>
                      <a:pt x="35" y="458"/>
                      <a:pt x="0" y="515"/>
                      <a:pt x="41" y="526"/>
                    </a:cubicBezTo>
                    <a:cubicBezTo>
                      <a:pt x="164" y="559"/>
                      <a:pt x="286" y="615"/>
                      <a:pt x="409" y="670"/>
                    </a:cubicBezTo>
                    <a:lnTo>
                      <a:pt x="575" y="770"/>
                    </a:lnTo>
                    <a:cubicBezTo>
                      <a:pt x="609" y="781"/>
                      <a:pt x="631" y="815"/>
                      <a:pt x="664" y="826"/>
                    </a:cubicBezTo>
                    <a:cubicBezTo>
                      <a:pt x="670" y="828"/>
                      <a:pt x="676" y="829"/>
                      <a:pt x="683" y="829"/>
                    </a:cubicBezTo>
                    <a:cubicBezTo>
                      <a:pt x="712" y="829"/>
                      <a:pt x="744" y="807"/>
                      <a:pt x="753" y="770"/>
                    </a:cubicBezTo>
                    <a:cubicBezTo>
                      <a:pt x="753" y="770"/>
                      <a:pt x="753" y="748"/>
                      <a:pt x="742" y="737"/>
                    </a:cubicBezTo>
                    <a:lnTo>
                      <a:pt x="753" y="737"/>
                    </a:lnTo>
                    <a:cubicBezTo>
                      <a:pt x="753" y="726"/>
                      <a:pt x="765" y="714"/>
                      <a:pt x="765" y="704"/>
                    </a:cubicBezTo>
                    <a:lnTo>
                      <a:pt x="753" y="692"/>
                    </a:lnTo>
                    <a:cubicBezTo>
                      <a:pt x="765" y="681"/>
                      <a:pt x="775" y="670"/>
                      <a:pt x="775" y="659"/>
                    </a:cubicBezTo>
                    <a:cubicBezTo>
                      <a:pt x="787" y="648"/>
                      <a:pt x="787" y="637"/>
                      <a:pt x="787" y="625"/>
                    </a:cubicBezTo>
                    <a:lnTo>
                      <a:pt x="820" y="592"/>
                    </a:lnTo>
                    <a:lnTo>
                      <a:pt x="820" y="570"/>
                    </a:lnTo>
                    <a:cubicBezTo>
                      <a:pt x="854" y="570"/>
                      <a:pt x="876" y="548"/>
                      <a:pt x="876" y="504"/>
                    </a:cubicBezTo>
                    <a:cubicBezTo>
                      <a:pt x="864" y="492"/>
                      <a:pt x="864" y="470"/>
                      <a:pt x="854" y="459"/>
                    </a:cubicBezTo>
                    <a:cubicBezTo>
                      <a:pt x="876" y="437"/>
                      <a:pt x="886" y="425"/>
                      <a:pt x="876" y="403"/>
                    </a:cubicBezTo>
                    <a:cubicBezTo>
                      <a:pt x="864" y="381"/>
                      <a:pt x="854" y="358"/>
                      <a:pt x="831" y="336"/>
                    </a:cubicBezTo>
                    <a:cubicBezTo>
                      <a:pt x="854" y="314"/>
                      <a:pt x="864" y="269"/>
                      <a:pt x="854" y="237"/>
                    </a:cubicBezTo>
                    <a:cubicBezTo>
                      <a:pt x="831" y="158"/>
                      <a:pt x="809" y="92"/>
                      <a:pt x="787" y="14"/>
                    </a:cubicBezTo>
                    <a:cubicBezTo>
                      <a:pt x="781" y="5"/>
                      <a:pt x="771" y="0"/>
                      <a:pt x="76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8"/>
              <p:cNvSpPr/>
              <p:nvPr/>
            </p:nvSpPr>
            <p:spPr>
              <a:xfrm>
                <a:off x="1437457" y="2241409"/>
                <a:ext cx="37574" cy="11687"/>
              </a:xfrm>
              <a:custGeom>
                <a:avLst/>
                <a:gdLst/>
                <a:ahLst/>
                <a:cxnLst/>
                <a:rect l="l" t="t" r="r" b="b"/>
                <a:pathLst>
                  <a:path w="1077" h="335" extrusionOk="0">
                    <a:moveTo>
                      <a:pt x="1032" y="1"/>
                    </a:moveTo>
                    <a:lnTo>
                      <a:pt x="1032" y="12"/>
                    </a:lnTo>
                    <a:lnTo>
                      <a:pt x="987" y="12"/>
                    </a:lnTo>
                    <a:cubicBezTo>
                      <a:pt x="980" y="9"/>
                      <a:pt x="974" y="7"/>
                      <a:pt x="968" y="7"/>
                    </a:cubicBezTo>
                    <a:cubicBezTo>
                      <a:pt x="957" y="7"/>
                      <a:pt x="950" y="12"/>
                      <a:pt x="943" y="12"/>
                    </a:cubicBezTo>
                    <a:lnTo>
                      <a:pt x="931" y="23"/>
                    </a:lnTo>
                    <a:cubicBezTo>
                      <a:pt x="920" y="23"/>
                      <a:pt x="920" y="35"/>
                      <a:pt x="920" y="35"/>
                    </a:cubicBezTo>
                    <a:cubicBezTo>
                      <a:pt x="909" y="45"/>
                      <a:pt x="909" y="57"/>
                      <a:pt x="909" y="68"/>
                    </a:cubicBezTo>
                    <a:cubicBezTo>
                      <a:pt x="920" y="79"/>
                      <a:pt x="920" y="90"/>
                      <a:pt x="931" y="90"/>
                    </a:cubicBezTo>
                    <a:cubicBezTo>
                      <a:pt x="943" y="90"/>
                      <a:pt x="953" y="101"/>
                      <a:pt x="965" y="101"/>
                    </a:cubicBezTo>
                    <a:lnTo>
                      <a:pt x="976" y="90"/>
                    </a:lnTo>
                    <a:lnTo>
                      <a:pt x="976" y="90"/>
                    </a:lnTo>
                    <a:cubicBezTo>
                      <a:pt x="965" y="101"/>
                      <a:pt x="965" y="112"/>
                      <a:pt x="965" y="112"/>
                    </a:cubicBezTo>
                    <a:lnTo>
                      <a:pt x="898" y="112"/>
                    </a:lnTo>
                    <a:cubicBezTo>
                      <a:pt x="876" y="112"/>
                      <a:pt x="864" y="112"/>
                      <a:pt x="842" y="101"/>
                    </a:cubicBezTo>
                    <a:cubicBezTo>
                      <a:pt x="836" y="99"/>
                      <a:pt x="830" y="98"/>
                      <a:pt x="824" y="98"/>
                    </a:cubicBezTo>
                    <a:cubicBezTo>
                      <a:pt x="797" y="98"/>
                      <a:pt x="773" y="116"/>
                      <a:pt x="765" y="134"/>
                    </a:cubicBezTo>
                    <a:cubicBezTo>
                      <a:pt x="753" y="157"/>
                      <a:pt x="765" y="190"/>
                      <a:pt x="787" y="190"/>
                    </a:cubicBezTo>
                    <a:cubicBezTo>
                      <a:pt x="809" y="201"/>
                      <a:pt x="831" y="213"/>
                      <a:pt x="854" y="213"/>
                    </a:cubicBezTo>
                    <a:cubicBezTo>
                      <a:pt x="809" y="213"/>
                      <a:pt x="775" y="223"/>
                      <a:pt x="731" y="223"/>
                    </a:cubicBezTo>
                    <a:cubicBezTo>
                      <a:pt x="664" y="223"/>
                      <a:pt x="597" y="213"/>
                      <a:pt x="531" y="201"/>
                    </a:cubicBezTo>
                    <a:cubicBezTo>
                      <a:pt x="375" y="168"/>
                      <a:pt x="231" y="124"/>
                      <a:pt x="75" y="79"/>
                    </a:cubicBezTo>
                    <a:cubicBezTo>
                      <a:pt x="72" y="78"/>
                      <a:pt x="69" y="78"/>
                      <a:pt x="66" y="78"/>
                    </a:cubicBezTo>
                    <a:cubicBezTo>
                      <a:pt x="34" y="78"/>
                      <a:pt x="1" y="126"/>
                      <a:pt x="41" y="146"/>
                    </a:cubicBezTo>
                    <a:cubicBezTo>
                      <a:pt x="209" y="201"/>
                      <a:pt x="387" y="268"/>
                      <a:pt x="565" y="302"/>
                    </a:cubicBezTo>
                    <a:cubicBezTo>
                      <a:pt x="654" y="324"/>
                      <a:pt x="742" y="334"/>
                      <a:pt x="831" y="334"/>
                    </a:cubicBezTo>
                    <a:cubicBezTo>
                      <a:pt x="898" y="334"/>
                      <a:pt x="1020" y="324"/>
                      <a:pt x="1032" y="245"/>
                    </a:cubicBezTo>
                    <a:cubicBezTo>
                      <a:pt x="1054" y="223"/>
                      <a:pt x="1076" y="190"/>
                      <a:pt x="1065" y="168"/>
                    </a:cubicBezTo>
                    <a:cubicBezTo>
                      <a:pt x="1065" y="157"/>
                      <a:pt x="1065" y="157"/>
                      <a:pt x="1054" y="157"/>
                    </a:cubicBezTo>
                    <a:lnTo>
                      <a:pt x="1054" y="134"/>
                    </a:lnTo>
                    <a:cubicBezTo>
                      <a:pt x="1054" y="124"/>
                      <a:pt x="1042" y="101"/>
                      <a:pt x="1032" y="90"/>
                    </a:cubicBezTo>
                    <a:lnTo>
                      <a:pt x="1020" y="90"/>
                    </a:lnTo>
                    <a:cubicBezTo>
                      <a:pt x="1020" y="79"/>
                      <a:pt x="1032" y="79"/>
                      <a:pt x="1032" y="79"/>
                    </a:cubicBezTo>
                    <a:cubicBezTo>
                      <a:pt x="1042" y="79"/>
                      <a:pt x="1042" y="68"/>
                      <a:pt x="1054" y="68"/>
                    </a:cubicBezTo>
                    <a:lnTo>
                      <a:pt x="1076" y="45"/>
                    </a:lnTo>
                    <a:lnTo>
                      <a:pt x="1076" y="23"/>
                    </a:lnTo>
                    <a:cubicBezTo>
                      <a:pt x="1076" y="12"/>
                      <a:pt x="1065" y="12"/>
                      <a:pt x="1065" y="12"/>
                    </a:cubicBezTo>
                    <a:cubicBezTo>
                      <a:pt x="1054" y="1"/>
                      <a:pt x="1042" y="1"/>
                      <a:pt x="103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8"/>
              <p:cNvSpPr/>
              <p:nvPr/>
            </p:nvSpPr>
            <p:spPr>
              <a:xfrm>
                <a:off x="1472973" y="2237815"/>
                <a:ext cx="4710" cy="3175"/>
              </a:xfrm>
              <a:custGeom>
                <a:avLst/>
                <a:gdLst/>
                <a:ahLst/>
                <a:cxnLst/>
                <a:rect l="l" t="t" r="r" b="b"/>
                <a:pathLst>
                  <a:path w="135" h="91" extrusionOk="0">
                    <a:moveTo>
                      <a:pt x="73" y="0"/>
                    </a:moveTo>
                    <a:cubicBezTo>
                      <a:pt x="62" y="0"/>
                      <a:pt x="49" y="4"/>
                      <a:pt x="36" y="15"/>
                    </a:cubicBezTo>
                    <a:cubicBezTo>
                      <a:pt x="0" y="42"/>
                      <a:pt x="22" y="91"/>
                      <a:pt x="61" y="91"/>
                    </a:cubicBezTo>
                    <a:cubicBezTo>
                      <a:pt x="70" y="91"/>
                      <a:pt x="80" y="88"/>
                      <a:pt x="91" y="82"/>
                    </a:cubicBezTo>
                    <a:cubicBezTo>
                      <a:pt x="134" y="47"/>
                      <a:pt x="111" y="0"/>
                      <a:pt x="7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8"/>
              <p:cNvSpPr/>
              <p:nvPr/>
            </p:nvSpPr>
            <p:spPr>
              <a:xfrm>
                <a:off x="1460623" y="2182831"/>
                <a:ext cx="79195" cy="91615"/>
              </a:xfrm>
              <a:custGeom>
                <a:avLst/>
                <a:gdLst/>
                <a:ahLst/>
                <a:cxnLst/>
                <a:rect l="l" t="t" r="r" b="b"/>
                <a:pathLst>
                  <a:path w="2270" h="2626" extrusionOk="0">
                    <a:moveTo>
                      <a:pt x="1669" y="1"/>
                    </a:moveTo>
                    <a:lnTo>
                      <a:pt x="1246" y="334"/>
                    </a:lnTo>
                    <a:cubicBezTo>
                      <a:pt x="1246" y="334"/>
                      <a:pt x="957" y="824"/>
                      <a:pt x="835" y="1213"/>
                    </a:cubicBezTo>
                    <a:cubicBezTo>
                      <a:pt x="712" y="1613"/>
                      <a:pt x="679" y="1769"/>
                      <a:pt x="401" y="1947"/>
                    </a:cubicBezTo>
                    <a:cubicBezTo>
                      <a:pt x="134" y="2114"/>
                      <a:pt x="22" y="2325"/>
                      <a:pt x="12" y="2436"/>
                    </a:cubicBezTo>
                    <a:cubicBezTo>
                      <a:pt x="0" y="2547"/>
                      <a:pt x="101" y="2626"/>
                      <a:pt x="101" y="2626"/>
                    </a:cubicBezTo>
                    <a:cubicBezTo>
                      <a:pt x="101" y="2626"/>
                      <a:pt x="178" y="2481"/>
                      <a:pt x="623" y="2414"/>
                    </a:cubicBezTo>
                    <a:cubicBezTo>
                      <a:pt x="1068" y="2347"/>
                      <a:pt x="1191" y="2369"/>
                      <a:pt x="1424" y="2347"/>
                    </a:cubicBezTo>
                    <a:cubicBezTo>
                      <a:pt x="1669" y="2314"/>
                      <a:pt x="1769" y="2303"/>
                      <a:pt x="1891" y="2159"/>
                    </a:cubicBezTo>
                    <a:cubicBezTo>
                      <a:pt x="2024" y="2013"/>
                      <a:pt x="2047" y="1958"/>
                      <a:pt x="2136" y="1847"/>
                    </a:cubicBezTo>
                    <a:cubicBezTo>
                      <a:pt x="2236" y="1747"/>
                      <a:pt x="2269" y="1858"/>
                      <a:pt x="2258" y="1658"/>
                    </a:cubicBezTo>
                    <a:cubicBezTo>
                      <a:pt x="2247" y="1457"/>
                      <a:pt x="2091" y="1424"/>
                      <a:pt x="1935" y="1113"/>
                    </a:cubicBezTo>
                    <a:cubicBezTo>
                      <a:pt x="1780" y="802"/>
                      <a:pt x="1680" y="601"/>
                      <a:pt x="1725" y="490"/>
                    </a:cubicBezTo>
                    <a:cubicBezTo>
                      <a:pt x="1769" y="379"/>
                      <a:pt x="1958" y="312"/>
                      <a:pt x="1958" y="312"/>
                    </a:cubicBezTo>
                    <a:lnTo>
                      <a:pt x="1669"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8"/>
              <p:cNvSpPr/>
              <p:nvPr/>
            </p:nvSpPr>
            <p:spPr>
              <a:xfrm>
                <a:off x="1460623" y="2182831"/>
                <a:ext cx="78811" cy="91615"/>
              </a:xfrm>
              <a:custGeom>
                <a:avLst/>
                <a:gdLst/>
                <a:ahLst/>
                <a:cxnLst/>
                <a:rect l="l" t="t" r="r" b="b"/>
                <a:pathLst>
                  <a:path w="2259" h="2626" extrusionOk="0">
                    <a:moveTo>
                      <a:pt x="1669" y="1"/>
                    </a:moveTo>
                    <a:lnTo>
                      <a:pt x="1246" y="334"/>
                    </a:lnTo>
                    <a:cubicBezTo>
                      <a:pt x="1246" y="334"/>
                      <a:pt x="957" y="824"/>
                      <a:pt x="835" y="1213"/>
                    </a:cubicBezTo>
                    <a:cubicBezTo>
                      <a:pt x="712" y="1613"/>
                      <a:pt x="679" y="1769"/>
                      <a:pt x="401" y="1947"/>
                    </a:cubicBezTo>
                    <a:cubicBezTo>
                      <a:pt x="134" y="2114"/>
                      <a:pt x="22" y="2325"/>
                      <a:pt x="12" y="2436"/>
                    </a:cubicBezTo>
                    <a:cubicBezTo>
                      <a:pt x="0" y="2547"/>
                      <a:pt x="101" y="2626"/>
                      <a:pt x="101" y="2626"/>
                    </a:cubicBezTo>
                    <a:cubicBezTo>
                      <a:pt x="101" y="2626"/>
                      <a:pt x="178" y="2481"/>
                      <a:pt x="623" y="2414"/>
                    </a:cubicBezTo>
                    <a:lnTo>
                      <a:pt x="657" y="2414"/>
                    </a:lnTo>
                    <a:cubicBezTo>
                      <a:pt x="690" y="2381"/>
                      <a:pt x="712" y="2347"/>
                      <a:pt x="746" y="2314"/>
                    </a:cubicBezTo>
                    <a:cubicBezTo>
                      <a:pt x="924" y="2136"/>
                      <a:pt x="1146" y="2003"/>
                      <a:pt x="1391" y="1924"/>
                    </a:cubicBezTo>
                    <a:cubicBezTo>
                      <a:pt x="1591" y="1869"/>
                      <a:pt x="1814" y="1858"/>
                      <a:pt x="2024" y="1803"/>
                    </a:cubicBezTo>
                    <a:cubicBezTo>
                      <a:pt x="2103" y="1780"/>
                      <a:pt x="2180" y="1758"/>
                      <a:pt x="2258" y="1724"/>
                    </a:cubicBezTo>
                    <a:lnTo>
                      <a:pt x="2258" y="1658"/>
                    </a:lnTo>
                    <a:cubicBezTo>
                      <a:pt x="2247" y="1457"/>
                      <a:pt x="2091" y="1424"/>
                      <a:pt x="1935" y="1113"/>
                    </a:cubicBezTo>
                    <a:cubicBezTo>
                      <a:pt x="1780" y="802"/>
                      <a:pt x="1680" y="601"/>
                      <a:pt x="1725" y="490"/>
                    </a:cubicBezTo>
                    <a:cubicBezTo>
                      <a:pt x="1769" y="379"/>
                      <a:pt x="1958" y="312"/>
                      <a:pt x="1958" y="312"/>
                    </a:cubicBezTo>
                    <a:lnTo>
                      <a:pt x="1669"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8"/>
              <p:cNvSpPr/>
              <p:nvPr/>
            </p:nvSpPr>
            <p:spPr>
              <a:xfrm>
                <a:off x="1504478" y="2161235"/>
                <a:ext cx="63670" cy="49575"/>
              </a:xfrm>
              <a:custGeom>
                <a:avLst/>
                <a:gdLst/>
                <a:ahLst/>
                <a:cxnLst/>
                <a:rect l="l" t="t" r="r" b="b"/>
                <a:pathLst>
                  <a:path w="1825" h="1421" extrusionOk="0">
                    <a:moveTo>
                      <a:pt x="992" y="1"/>
                    </a:moveTo>
                    <a:cubicBezTo>
                      <a:pt x="981" y="1"/>
                      <a:pt x="970" y="3"/>
                      <a:pt x="957" y="8"/>
                    </a:cubicBezTo>
                    <a:cubicBezTo>
                      <a:pt x="801" y="52"/>
                      <a:pt x="623" y="286"/>
                      <a:pt x="401" y="430"/>
                    </a:cubicBezTo>
                    <a:cubicBezTo>
                      <a:pt x="178" y="575"/>
                      <a:pt x="0" y="630"/>
                      <a:pt x="0" y="887"/>
                    </a:cubicBezTo>
                    <a:lnTo>
                      <a:pt x="345" y="1421"/>
                    </a:lnTo>
                    <a:cubicBezTo>
                      <a:pt x="345" y="1421"/>
                      <a:pt x="300" y="1109"/>
                      <a:pt x="512" y="998"/>
                    </a:cubicBezTo>
                    <a:cubicBezTo>
                      <a:pt x="560" y="975"/>
                      <a:pt x="600" y="967"/>
                      <a:pt x="637" y="967"/>
                    </a:cubicBezTo>
                    <a:cubicBezTo>
                      <a:pt x="752" y="967"/>
                      <a:pt x="840" y="1047"/>
                      <a:pt x="1034" y="1047"/>
                    </a:cubicBezTo>
                    <a:cubicBezTo>
                      <a:pt x="1059" y="1047"/>
                      <a:pt x="1085" y="1045"/>
                      <a:pt x="1113" y="1042"/>
                    </a:cubicBezTo>
                    <a:cubicBezTo>
                      <a:pt x="1435" y="1020"/>
                      <a:pt x="1413" y="1031"/>
                      <a:pt x="1613" y="842"/>
                    </a:cubicBezTo>
                    <a:cubicBezTo>
                      <a:pt x="1824" y="642"/>
                      <a:pt x="1635" y="653"/>
                      <a:pt x="1679" y="464"/>
                    </a:cubicBezTo>
                    <a:cubicBezTo>
                      <a:pt x="1707" y="345"/>
                      <a:pt x="1709" y="323"/>
                      <a:pt x="1706" y="323"/>
                    </a:cubicBezTo>
                    <a:cubicBezTo>
                      <a:pt x="1705" y="323"/>
                      <a:pt x="1702" y="331"/>
                      <a:pt x="1702" y="331"/>
                    </a:cubicBezTo>
                    <a:cubicBezTo>
                      <a:pt x="1702" y="331"/>
                      <a:pt x="1647" y="364"/>
                      <a:pt x="1535" y="442"/>
                    </a:cubicBezTo>
                    <a:cubicBezTo>
                      <a:pt x="1435" y="519"/>
                      <a:pt x="1435" y="630"/>
                      <a:pt x="1380" y="630"/>
                    </a:cubicBezTo>
                    <a:cubicBezTo>
                      <a:pt x="1313" y="630"/>
                      <a:pt x="1313" y="598"/>
                      <a:pt x="1224" y="420"/>
                    </a:cubicBezTo>
                    <a:cubicBezTo>
                      <a:pt x="1143" y="247"/>
                      <a:pt x="1107" y="1"/>
                      <a:pt x="99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8"/>
              <p:cNvSpPr/>
              <p:nvPr/>
            </p:nvSpPr>
            <p:spPr>
              <a:xfrm>
                <a:off x="1445865" y="2244095"/>
                <a:ext cx="52820" cy="71624"/>
              </a:xfrm>
              <a:custGeom>
                <a:avLst/>
                <a:gdLst/>
                <a:ahLst/>
                <a:cxnLst/>
                <a:rect l="l" t="t" r="r" b="b"/>
                <a:pathLst>
                  <a:path w="1514" h="2053" extrusionOk="0">
                    <a:moveTo>
                      <a:pt x="984" y="0"/>
                    </a:moveTo>
                    <a:cubicBezTo>
                      <a:pt x="879" y="0"/>
                      <a:pt x="684" y="178"/>
                      <a:pt x="579" y="336"/>
                    </a:cubicBezTo>
                    <a:cubicBezTo>
                      <a:pt x="468" y="491"/>
                      <a:pt x="179" y="458"/>
                      <a:pt x="90" y="702"/>
                    </a:cubicBezTo>
                    <a:cubicBezTo>
                      <a:pt x="1" y="947"/>
                      <a:pt x="134" y="936"/>
                      <a:pt x="356" y="1181"/>
                    </a:cubicBezTo>
                    <a:cubicBezTo>
                      <a:pt x="579" y="1426"/>
                      <a:pt x="445" y="1470"/>
                      <a:pt x="568" y="1670"/>
                    </a:cubicBezTo>
                    <a:cubicBezTo>
                      <a:pt x="671" y="1866"/>
                      <a:pt x="870" y="2052"/>
                      <a:pt x="1005" y="2052"/>
                    </a:cubicBezTo>
                    <a:cubicBezTo>
                      <a:pt x="1015" y="2052"/>
                      <a:pt x="1026" y="2051"/>
                      <a:pt x="1035" y="2049"/>
                    </a:cubicBezTo>
                    <a:cubicBezTo>
                      <a:pt x="1180" y="2026"/>
                      <a:pt x="1513" y="1893"/>
                      <a:pt x="1513" y="1893"/>
                    </a:cubicBezTo>
                    <a:cubicBezTo>
                      <a:pt x="1513" y="1893"/>
                      <a:pt x="1446" y="1848"/>
                      <a:pt x="1313" y="1837"/>
                    </a:cubicBezTo>
                    <a:cubicBezTo>
                      <a:pt x="1305" y="1837"/>
                      <a:pt x="1297" y="1837"/>
                      <a:pt x="1289" y="1837"/>
                    </a:cubicBezTo>
                    <a:cubicBezTo>
                      <a:pt x="1161" y="1837"/>
                      <a:pt x="1017" y="1827"/>
                      <a:pt x="913" y="1481"/>
                    </a:cubicBezTo>
                    <a:cubicBezTo>
                      <a:pt x="801" y="1114"/>
                      <a:pt x="768" y="1226"/>
                      <a:pt x="913" y="669"/>
                    </a:cubicBezTo>
                    <a:cubicBezTo>
                      <a:pt x="1046" y="124"/>
                      <a:pt x="1213" y="69"/>
                      <a:pt x="1002" y="2"/>
                    </a:cubicBezTo>
                    <a:cubicBezTo>
                      <a:pt x="996" y="1"/>
                      <a:pt x="990" y="0"/>
                      <a:pt x="98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8"/>
              <p:cNvSpPr/>
              <p:nvPr/>
            </p:nvSpPr>
            <p:spPr>
              <a:xfrm>
                <a:off x="1461390" y="2182936"/>
                <a:ext cx="92801" cy="64542"/>
              </a:xfrm>
              <a:custGeom>
                <a:avLst/>
                <a:gdLst/>
                <a:ahLst/>
                <a:cxnLst/>
                <a:rect l="l" t="t" r="r" b="b"/>
                <a:pathLst>
                  <a:path w="2660" h="1850" extrusionOk="0">
                    <a:moveTo>
                      <a:pt x="1123" y="0"/>
                    </a:moveTo>
                    <a:cubicBezTo>
                      <a:pt x="1093" y="0"/>
                      <a:pt x="1060" y="7"/>
                      <a:pt x="1024" y="20"/>
                    </a:cubicBezTo>
                    <a:cubicBezTo>
                      <a:pt x="768" y="109"/>
                      <a:pt x="801" y="42"/>
                      <a:pt x="724" y="354"/>
                    </a:cubicBezTo>
                    <a:cubicBezTo>
                      <a:pt x="646" y="665"/>
                      <a:pt x="779" y="631"/>
                      <a:pt x="579" y="932"/>
                    </a:cubicBezTo>
                    <a:cubicBezTo>
                      <a:pt x="379" y="1221"/>
                      <a:pt x="279" y="1254"/>
                      <a:pt x="145" y="1410"/>
                    </a:cubicBezTo>
                    <a:cubicBezTo>
                      <a:pt x="0" y="1566"/>
                      <a:pt x="56" y="1488"/>
                      <a:pt x="56" y="1610"/>
                    </a:cubicBezTo>
                    <a:cubicBezTo>
                      <a:pt x="72" y="1807"/>
                      <a:pt x="405" y="1849"/>
                      <a:pt x="722" y="1849"/>
                    </a:cubicBezTo>
                    <a:cubicBezTo>
                      <a:pt x="872" y="1849"/>
                      <a:pt x="1017" y="1840"/>
                      <a:pt x="1124" y="1833"/>
                    </a:cubicBezTo>
                    <a:cubicBezTo>
                      <a:pt x="1469" y="1810"/>
                      <a:pt x="1814" y="1632"/>
                      <a:pt x="2170" y="1543"/>
                    </a:cubicBezTo>
                    <a:cubicBezTo>
                      <a:pt x="2363" y="1491"/>
                      <a:pt x="2489" y="1478"/>
                      <a:pt x="2564" y="1478"/>
                    </a:cubicBezTo>
                    <a:cubicBezTo>
                      <a:pt x="2632" y="1478"/>
                      <a:pt x="2659" y="1488"/>
                      <a:pt x="2659" y="1488"/>
                    </a:cubicBezTo>
                    <a:cubicBezTo>
                      <a:pt x="2659" y="1488"/>
                      <a:pt x="2370" y="1254"/>
                      <a:pt x="2158" y="1155"/>
                    </a:cubicBezTo>
                    <a:cubicBezTo>
                      <a:pt x="1947" y="1043"/>
                      <a:pt x="1780" y="888"/>
                      <a:pt x="1558" y="520"/>
                    </a:cubicBezTo>
                    <a:cubicBezTo>
                      <a:pt x="1378" y="208"/>
                      <a:pt x="1295" y="0"/>
                      <a:pt x="1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8"/>
              <p:cNvSpPr/>
              <p:nvPr/>
            </p:nvSpPr>
            <p:spPr>
              <a:xfrm>
                <a:off x="1281750" y="2245421"/>
                <a:ext cx="452072" cy="389903"/>
              </a:xfrm>
              <a:custGeom>
                <a:avLst/>
                <a:gdLst/>
                <a:ahLst/>
                <a:cxnLst/>
                <a:rect l="l" t="t" r="r" b="b"/>
                <a:pathLst>
                  <a:path w="12958" h="11176" extrusionOk="0">
                    <a:moveTo>
                      <a:pt x="39" y="0"/>
                    </a:moveTo>
                    <a:cubicBezTo>
                      <a:pt x="21" y="0"/>
                      <a:pt x="0" y="15"/>
                      <a:pt x="0" y="42"/>
                    </a:cubicBezTo>
                    <a:cubicBezTo>
                      <a:pt x="11" y="197"/>
                      <a:pt x="33" y="486"/>
                      <a:pt x="78" y="909"/>
                    </a:cubicBezTo>
                    <a:cubicBezTo>
                      <a:pt x="156" y="1576"/>
                      <a:pt x="334" y="2177"/>
                      <a:pt x="1113" y="3222"/>
                    </a:cubicBezTo>
                    <a:cubicBezTo>
                      <a:pt x="1891" y="4257"/>
                      <a:pt x="2425" y="4702"/>
                      <a:pt x="3481" y="5536"/>
                    </a:cubicBezTo>
                    <a:cubicBezTo>
                      <a:pt x="4538" y="6370"/>
                      <a:pt x="6318" y="7105"/>
                      <a:pt x="7774" y="7716"/>
                    </a:cubicBezTo>
                    <a:cubicBezTo>
                      <a:pt x="9242" y="8328"/>
                      <a:pt x="10599" y="8706"/>
                      <a:pt x="11122" y="9129"/>
                    </a:cubicBezTo>
                    <a:cubicBezTo>
                      <a:pt x="11656" y="9540"/>
                      <a:pt x="11656" y="9607"/>
                      <a:pt x="12012" y="10318"/>
                    </a:cubicBezTo>
                    <a:cubicBezTo>
                      <a:pt x="12379" y="11030"/>
                      <a:pt x="12957" y="11175"/>
                      <a:pt x="12957" y="11175"/>
                    </a:cubicBezTo>
                    <a:lnTo>
                      <a:pt x="12913" y="9129"/>
                    </a:lnTo>
                    <a:cubicBezTo>
                      <a:pt x="12913" y="9129"/>
                      <a:pt x="12858" y="8773"/>
                      <a:pt x="12746" y="8494"/>
                    </a:cubicBezTo>
                    <a:cubicBezTo>
                      <a:pt x="12635" y="8217"/>
                      <a:pt x="12334" y="7750"/>
                      <a:pt x="11923" y="7004"/>
                    </a:cubicBezTo>
                    <a:cubicBezTo>
                      <a:pt x="11511" y="6259"/>
                      <a:pt x="11634" y="6304"/>
                      <a:pt x="11289" y="5447"/>
                    </a:cubicBezTo>
                    <a:cubicBezTo>
                      <a:pt x="10945" y="4579"/>
                      <a:pt x="10466" y="4546"/>
                      <a:pt x="9532" y="3657"/>
                    </a:cubicBezTo>
                    <a:cubicBezTo>
                      <a:pt x="8597" y="2755"/>
                      <a:pt x="6573" y="2333"/>
                      <a:pt x="5639" y="2199"/>
                    </a:cubicBezTo>
                    <a:cubicBezTo>
                      <a:pt x="4705" y="2066"/>
                      <a:pt x="3526" y="1566"/>
                      <a:pt x="2825" y="1210"/>
                    </a:cubicBezTo>
                    <a:cubicBezTo>
                      <a:pt x="2124" y="865"/>
                      <a:pt x="1046" y="676"/>
                      <a:pt x="834" y="620"/>
                    </a:cubicBezTo>
                    <a:cubicBezTo>
                      <a:pt x="445" y="531"/>
                      <a:pt x="189" y="197"/>
                      <a:pt x="67" y="19"/>
                    </a:cubicBezTo>
                    <a:cubicBezTo>
                      <a:pt x="62" y="6"/>
                      <a:pt x="51" y="0"/>
                      <a:pt x="3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8"/>
              <p:cNvSpPr/>
              <p:nvPr/>
            </p:nvSpPr>
            <p:spPr>
              <a:xfrm>
                <a:off x="1494395" y="2489395"/>
                <a:ext cx="239433" cy="142062"/>
              </a:xfrm>
              <a:custGeom>
                <a:avLst/>
                <a:gdLst/>
                <a:ahLst/>
                <a:cxnLst/>
                <a:rect l="l" t="t" r="r" b="b"/>
                <a:pathLst>
                  <a:path w="6863" h="4072" extrusionOk="0">
                    <a:moveTo>
                      <a:pt x="0" y="0"/>
                    </a:moveTo>
                    <a:lnTo>
                      <a:pt x="0" y="0"/>
                    </a:lnTo>
                    <a:cubicBezTo>
                      <a:pt x="78" y="33"/>
                      <a:pt x="156" y="78"/>
                      <a:pt x="233" y="112"/>
                    </a:cubicBezTo>
                    <a:cubicBezTo>
                      <a:pt x="445" y="134"/>
                      <a:pt x="656" y="144"/>
                      <a:pt x="868" y="144"/>
                    </a:cubicBezTo>
                    <a:cubicBezTo>
                      <a:pt x="1090" y="144"/>
                      <a:pt x="1323" y="144"/>
                      <a:pt x="1546" y="134"/>
                    </a:cubicBezTo>
                    <a:cubicBezTo>
                      <a:pt x="1673" y="127"/>
                      <a:pt x="1805" y="121"/>
                      <a:pt x="1936" y="121"/>
                    </a:cubicBezTo>
                    <a:cubicBezTo>
                      <a:pt x="2033" y="121"/>
                      <a:pt x="2130" y="124"/>
                      <a:pt x="2225" y="134"/>
                    </a:cubicBezTo>
                    <a:cubicBezTo>
                      <a:pt x="2458" y="156"/>
                      <a:pt x="2647" y="256"/>
                      <a:pt x="2848" y="367"/>
                    </a:cubicBezTo>
                    <a:lnTo>
                      <a:pt x="3414" y="701"/>
                    </a:lnTo>
                    <a:cubicBezTo>
                      <a:pt x="3792" y="935"/>
                      <a:pt x="4160" y="1179"/>
                      <a:pt x="4516" y="1446"/>
                    </a:cubicBezTo>
                    <a:cubicBezTo>
                      <a:pt x="4860" y="1691"/>
                      <a:pt x="5228" y="1958"/>
                      <a:pt x="5505" y="2280"/>
                    </a:cubicBezTo>
                    <a:cubicBezTo>
                      <a:pt x="5650" y="2447"/>
                      <a:pt x="5762" y="2636"/>
                      <a:pt x="5873" y="2825"/>
                    </a:cubicBezTo>
                    <a:cubicBezTo>
                      <a:pt x="5995" y="3014"/>
                      <a:pt x="6106" y="3204"/>
                      <a:pt x="6229" y="3392"/>
                    </a:cubicBezTo>
                    <a:cubicBezTo>
                      <a:pt x="6395" y="3659"/>
                      <a:pt x="6595" y="3915"/>
                      <a:pt x="6862" y="4071"/>
                    </a:cubicBezTo>
                    <a:lnTo>
                      <a:pt x="6862" y="4004"/>
                    </a:lnTo>
                    <a:cubicBezTo>
                      <a:pt x="6662" y="3882"/>
                      <a:pt x="6506" y="3693"/>
                      <a:pt x="6373" y="3503"/>
                    </a:cubicBezTo>
                    <a:cubicBezTo>
                      <a:pt x="6117" y="3147"/>
                      <a:pt x="5917" y="2759"/>
                      <a:pt x="5673" y="2403"/>
                    </a:cubicBezTo>
                    <a:cubicBezTo>
                      <a:pt x="5428" y="2047"/>
                      <a:pt x="5083" y="1791"/>
                      <a:pt x="4749" y="1535"/>
                    </a:cubicBezTo>
                    <a:cubicBezTo>
                      <a:pt x="4405" y="1268"/>
                      <a:pt x="4049" y="1012"/>
                      <a:pt x="3681" y="779"/>
                    </a:cubicBezTo>
                    <a:cubicBezTo>
                      <a:pt x="3503" y="668"/>
                      <a:pt x="3325" y="556"/>
                      <a:pt x="3137" y="445"/>
                    </a:cubicBezTo>
                    <a:cubicBezTo>
                      <a:pt x="2947" y="334"/>
                      <a:pt x="2769" y="223"/>
                      <a:pt x="2569" y="134"/>
                    </a:cubicBezTo>
                    <a:cubicBezTo>
                      <a:pt x="2369" y="45"/>
                      <a:pt x="2146" y="33"/>
                      <a:pt x="1936" y="33"/>
                    </a:cubicBezTo>
                    <a:cubicBezTo>
                      <a:pt x="1702" y="45"/>
                      <a:pt x="1479" y="55"/>
                      <a:pt x="1246" y="55"/>
                    </a:cubicBezTo>
                    <a:cubicBezTo>
                      <a:pt x="1125" y="59"/>
                      <a:pt x="1003" y="61"/>
                      <a:pt x="880" y="61"/>
                    </a:cubicBezTo>
                    <a:cubicBezTo>
                      <a:pt x="587" y="61"/>
                      <a:pt x="291" y="47"/>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8"/>
              <p:cNvSpPr/>
              <p:nvPr/>
            </p:nvSpPr>
            <p:spPr>
              <a:xfrm>
                <a:off x="1281750" y="2246468"/>
                <a:ext cx="440036" cy="286008"/>
              </a:xfrm>
              <a:custGeom>
                <a:avLst/>
                <a:gdLst/>
                <a:ahLst/>
                <a:cxnLst/>
                <a:rect l="l" t="t" r="r" b="b"/>
                <a:pathLst>
                  <a:path w="12613" h="8198" extrusionOk="0">
                    <a:moveTo>
                      <a:pt x="0" y="1"/>
                    </a:moveTo>
                    <a:lnTo>
                      <a:pt x="0" y="12"/>
                    </a:lnTo>
                    <a:cubicBezTo>
                      <a:pt x="0" y="34"/>
                      <a:pt x="11" y="68"/>
                      <a:pt x="11" y="100"/>
                    </a:cubicBezTo>
                    <a:cubicBezTo>
                      <a:pt x="189" y="456"/>
                      <a:pt x="500" y="768"/>
                      <a:pt x="834" y="990"/>
                    </a:cubicBezTo>
                    <a:cubicBezTo>
                      <a:pt x="1346" y="1335"/>
                      <a:pt x="1936" y="1524"/>
                      <a:pt x="2525" y="1680"/>
                    </a:cubicBezTo>
                    <a:cubicBezTo>
                      <a:pt x="3170" y="1847"/>
                      <a:pt x="3826" y="2025"/>
                      <a:pt x="4460" y="2225"/>
                    </a:cubicBezTo>
                    <a:cubicBezTo>
                      <a:pt x="5117" y="2425"/>
                      <a:pt x="5762" y="2659"/>
                      <a:pt x="6407" y="2893"/>
                    </a:cubicBezTo>
                    <a:cubicBezTo>
                      <a:pt x="7040" y="3115"/>
                      <a:pt x="7685" y="3337"/>
                      <a:pt x="8308" y="3604"/>
                    </a:cubicBezTo>
                    <a:cubicBezTo>
                      <a:pt x="8920" y="3860"/>
                      <a:pt x="9465" y="4227"/>
                      <a:pt x="9976" y="4650"/>
                    </a:cubicBezTo>
                    <a:cubicBezTo>
                      <a:pt x="10221" y="4839"/>
                      <a:pt x="10477" y="5039"/>
                      <a:pt x="10688" y="5261"/>
                    </a:cubicBezTo>
                    <a:cubicBezTo>
                      <a:pt x="10900" y="5484"/>
                      <a:pt x="11034" y="5751"/>
                      <a:pt x="11145" y="6029"/>
                    </a:cubicBezTo>
                    <a:cubicBezTo>
                      <a:pt x="11256" y="6296"/>
                      <a:pt x="11345" y="6563"/>
                      <a:pt x="11467" y="6830"/>
                    </a:cubicBezTo>
                    <a:cubicBezTo>
                      <a:pt x="11567" y="7052"/>
                      <a:pt x="11701" y="7253"/>
                      <a:pt x="11857" y="7441"/>
                    </a:cubicBezTo>
                    <a:cubicBezTo>
                      <a:pt x="12090" y="7720"/>
                      <a:pt x="12346" y="7964"/>
                      <a:pt x="12613" y="8197"/>
                    </a:cubicBezTo>
                    <a:cubicBezTo>
                      <a:pt x="12591" y="8142"/>
                      <a:pt x="12557" y="8076"/>
                      <a:pt x="12512" y="8019"/>
                    </a:cubicBezTo>
                    <a:cubicBezTo>
                      <a:pt x="12401" y="7920"/>
                      <a:pt x="12290" y="7809"/>
                      <a:pt x="12190" y="7708"/>
                    </a:cubicBezTo>
                    <a:cubicBezTo>
                      <a:pt x="12012" y="7542"/>
                      <a:pt x="11857" y="7364"/>
                      <a:pt x="11723" y="7164"/>
                    </a:cubicBezTo>
                    <a:cubicBezTo>
                      <a:pt x="11567" y="6930"/>
                      <a:pt x="11456" y="6674"/>
                      <a:pt x="11356" y="6418"/>
                    </a:cubicBezTo>
                    <a:cubicBezTo>
                      <a:pt x="11256" y="6163"/>
                      <a:pt x="11155" y="5896"/>
                      <a:pt x="11034" y="5651"/>
                    </a:cubicBezTo>
                    <a:cubicBezTo>
                      <a:pt x="10888" y="5395"/>
                      <a:pt x="10700" y="5172"/>
                      <a:pt x="10466" y="4984"/>
                    </a:cubicBezTo>
                    <a:cubicBezTo>
                      <a:pt x="10221" y="4772"/>
                      <a:pt x="9966" y="4561"/>
                      <a:pt x="9710" y="4361"/>
                    </a:cubicBezTo>
                    <a:cubicBezTo>
                      <a:pt x="9465" y="4171"/>
                      <a:pt x="9209" y="3983"/>
                      <a:pt x="8931" y="3827"/>
                    </a:cubicBezTo>
                    <a:cubicBezTo>
                      <a:pt x="8353" y="3493"/>
                      <a:pt x="7708" y="3281"/>
                      <a:pt x="7085" y="3048"/>
                    </a:cubicBezTo>
                    <a:cubicBezTo>
                      <a:pt x="5795" y="2570"/>
                      <a:pt x="4494" y="2114"/>
                      <a:pt x="3159" y="1769"/>
                    </a:cubicBezTo>
                    <a:cubicBezTo>
                      <a:pt x="2035" y="1480"/>
                      <a:pt x="701" y="1224"/>
                      <a:pt x="67" y="123"/>
                    </a:cubicBezTo>
                    <a:cubicBezTo>
                      <a:pt x="45" y="90"/>
                      <a:pt x="23" y="45"/>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8"/>
              <p:cNvSpPr/>
              <p:nvPr/>
            </p:nvSpPr>
            <p:spPr>
              <a:xfrm>
                <a:off x="1373681" y="2414490"/>
                <a:ext cx="359760" cy="197917"/>
              </a:xfrm>
              <a:custGeom>
                <a:avLst/>
                <a:gdLst/>
                <a:ahLst/>
                <a:cxnLst/>
                <a:rect l="l" t="t" r="r" b="b"/>
                <a:pathLst>
                  <a:path w="10312" h="5673" extrusionOk="0">
                    <a:moveTo>
                      <a:pt x="1" y="0"/>
                    </a:moveTo>
                    <a:lnTo>
                      <a:pt x="1" y="0"/>
                    </a:lnTo>
                    <a:cubicBezTo>
                      <a:pt x="57" y="56"/>
                      <a:pt x="112" y="101"/>
                      <a:pt x="179" y="156"/>
                    </a:cubicBezTo>
                    <a:cubicBezTo>
                      <a:pt x="624" y="356"/>
                      <a:pt x="1036" y="623"/>
                      <a:pt x="1481" y="823"/>
                    </a:cubicBezTo>
                    <a:cubicBezTo>
                      <a:pt x="1958" y="1035"/>
                      <a:pt x="2470" y="1179"/>
                      <a:pt x="2971" y="1290"/>
                    </a:cubicBezTo>
                    <a:cubicBezTo>
                      <a:pt x="3493" y="1413"/>
                      <a:pt x="4016" y="1491"/>
                      <a:pt x="4539" y="1569"/>
                    </a:cubicBezTo>
                    <a:cubicBezTo>
                      <a:pt x="4806" y="1613"/>
                      <a:pt x="5073" y="1658"/>
                      <a:pt x="5329" y="1691"/>
                    </a:cubicBezTo>
                    <a:cubicBezTo>
                      <a:pt x="5584" y="1735"/>
                      <a:pt x="5851" y="1780"/>
                      <a:pt x="6074" y="1903"/>
                    </a:cubicBezTo>
                    <a:cubicBezTo>
                      <a:pt x="6318" y="2025"/>
                      <a:pt x="6496" y="2214"/>
                      <a:pt x="6696" y="2392"/>
                    </a:cubicBezTo>
                    <a:cubicBezTo>
                      <a:pt x="6897" y="2570"/>
                      <a:pt x="7108" y="2726"/>
                      <a:pt x="7331" y="2870"/>
                    </a:cubicBezTo>
                    <a:cubicBezTo>
                      <a:pt x="7786" y="3181"/>
                      <a:pt x="8243" y="3482"/>
                      <a:pt x="8676" y="3816"/>
                    </a:cubicBezTo>
                    <a:cubicBezTo>
                      <a:pt x="8888" y="3982"/>
                      <a:pt x="9099" y="4149"/>
                      <a:pt x="9299" y="4327"/>
                    </a:cubicBezTo>
                    <a:cubicBezTo>
                      <a:pt x="9499" y="4505"/>
                      <a:pt x="9689" y="4683"/>
                      <a:pt x="9833" y="4906"/>
                    </a:cubicBezTo>
                    <a:cubicBezTo>
                      <a:pt x="9989" y="5150"/>
                      <a:pt x="10111" y="5450"/>
                      <a:pt x="10312" y="5673"/>
                    </a:cubicBezTo>
                    <a:lnTo>
                      <a:pt x="10312" y="5595"/>
                    </a:lnTo>
                    <a:cubicBezTo>
                      <a:pt x="10166" y="5428"/>
                      <a:pt x="10067" y="5217"/>
                      <a:pt x="9966" y="5028"/>
                    </a:cubicBezTo>
                    <a:cubicBezTo>
                      <a:pt x="9844" y="4805"/>
                      <a:pt x="9699" y="4616"/>
                      <a:pt x="9521" y="4438"/>
                    </a:cubicBezTo>
                    <a:cubicBezTo>
                      <a:pt x="9333" y="4249"/>
                      <a:pt x="9121" y="4083"/>
                      <a:pt x="8921" y="3915"/>
                    </a:cubicBezTo>
                    <a:cubicBezTo>
                      <a:pt x="8498" y="3582"/>
                      <a:pt x="8065" y="3260"/>
                      <a:pt x="7608" y="2959"/>
                    </a:cubicBezTo>
                    <a:cubicBezTo>
                      <a:pt x="7386" y="2815"/>
                      <a:pt x="7164" y="2670"/>
                      <a:pt x="6953" y="2503"/>
                    </a:cubicBezTo>
                    <a:cubicBezTo>
                      <a:pt x="6752" y="2348"/>
                      <a:pt x="6574" y="2158"/>
                      <a:pt x="6363" y="2002"/>
                    </a:cubicBezTo>
                    <a:cubicBezTo>
                      <a:pt x="6174" y="1847"/>
                      <a:pt x="5952" y="1747"/>
                      <a:pt x="5707" y="1680"/>
                    </a:cubicBezTo>
                    <a:cubicBezTo>
                      <a:pt x="5462" y="1624"/>
                      <a:pt x="5206" y="1591"/>
                      <a:pt x="4961" y="1557"/>
                    </a:cubicBezTo>
                    <a:cubicBezTo>
                      <a:pt x="4439" y="1480"/>
                      <a:pt x="3916" y="1413"/>
                      <a:pt x="3394" y="1313"/>
                    </a:cubicBezTo>
                    <a:cubicBezTo>
                      <a:pt x="2870" y="1213"/>
                      <a:pt x="2359" y="1090"/>
                      <a:pt x="1859" y="902"/>
                    </a:cubicBezTo>
                    <a:cubicBezTo>
                      <a:pt x="1347" y="724"/>
                      <a:pt x="902" y="445"/>
                      <a:pt x="423" y="200"/>
                    </a:cubicBezTo>
                    <a:cubicBezTo>
                      <a:pt x="279" y="123"/>
                      <a:pt x="146" y="67"/>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8"/>
              <p:cNvSpPr/>
              <p:nvPr/>
            </p:nvSpPr>
            <p:spPr>
              <a:xfrm>
                <a:off x="1283669" y="2269773"/>
                <a:ext cx="447432" cy="288310"/>
              </a:xfrm>
              <a:custGeom>
                <a:avLst/>
                <a:gdLst/>
                <a:ahLst/>
                <a:cxnLst/>
                <a:rect l="l" t="t" r="r" b="b"/>
                <a:pathLst>
                  <a:path w="12825" h="8264" extrusionOk="0">
                    <a:moveTo>
                      <a:pt x="0" y="0"/>
                    </a:moveTo>
                    <a:lnTo>
                      <a:pt x="0" y="78"/>
                    </a:lnTo>
                    <a:cubicBezTo>
                      <a:pt x="512" y="678"/>
                      <a:pt x="1258" y="1056"/>
                      <a:pt x="1992" y="1335"/>
                    </a:cubicBezTo>
                    <a:cubicBezTo>
                      <a:pt x="3026" y="1746"/>
                      <a:pt x="4105" y="2057"/>
                      <a:pt x="5150" y="2413"/>
                    </a:cubicBezTo>
                    <a:cubicBezTo>
                      <a:pt x="6218" y="2781"/>
                      <a:pt x="7286" y="3203"/>
                      <a:pt x="8275" y="3748"/>
                    </a:cubicBezTo>
                    <a:cubicBezTo>
                      <a:pt x="8765" y="4037"/>
                      <a:pt x="9254" y="4348"/>
                      <a:pt x="9688" y="4716"/>
                    </a:cubicBezTo>
                    <a:cubicBezTo>
                      <a:pt x="9921" y="4916"/>
                      <a:pt x="10122" y="5149"/>
                      <a:pt x="10300" y="5394"/>
                    </a:cubicBezTo>
                    <a:cubicBezTo>
                      <a:pt x="10467" y="5639"/>
                      <a:pt x="10623" y="5883"/>
                      <a:pt x="10811" y="6106"/>
                    </a:cubicBezTo>
                    <a:cubicBezTo>
                      <a:pt x="11201" y="6562"/>
                      <a:pt x="11657" y="6951"/>
                      <a:pt x="12068" y="7385"/>
                    </a:cubicBezTo>
                    <a:cubicBezTo>
                      <a:pt x="12335" y="7674"/>
                      <a:pt x="12580" y="7964"/>
                      <a:pt x="12825" y="8264"/>
                    </a:cubicBezTo>
                    <a:cubicBezTo>
                      <a:pt x="12813" y="8219"/>
                      <a:pt x="12803" y="8152"/>
                      <a:pt x="12791" y="8097"/>
                    </a:cubicBezTo>
                    <a:cubicBezTo>
                      <a:pt x="12669" y="7952"/>
                      <a:pt x="12546" y="7808"/>
                      <a:pt x="12424" y="7674"/>
                    </a:cubicBezTo>
                    <a:cubicBezTo>
                      <a:pt x="12235" y="7452"/>
                      <a:pt x="12035" y="7230"/>
                      <a:pt x="11824" y="7029"/>
                    </a:cubicBezTo>
                    <a:cubicBezTo>
                      <a:pt x="11612" y="6807"/>
                      <a:pt x="11390" y="6595"/>
                      <a:pt x="11167" y="6384"/>
                    </a:cubicBezTo>
                    <a:cubicBezTo>
                      <a:pt x="10956" y="6173"/>
                      <a:pt x="10756" y="5939"/>
                      <a:pt x="10578" y="5695"/>
                    </a:cubicBezTo>
                    <a:cubicBezTo>
                      <a:pt x="10411" y="5450"/>
                      <a:pt x="10255" y="5194"/>
                      <a:pt x="10066" y="4971"/>
                    </a:cubicBezTo>
                    <a:cubicBezTo>
                      <a:pt x="9688" y="4549"/>
                      <a:pt x="9210" y="4227"/>
                      <a:pt x="8732" y="3926"/>
                    </a:cubicBezTo>
                    <a:cubicBezTo>
                      <a:pt x="7775" y="3337"/>
                      <a:pt x="6718" y="2892"/>
                      <a:pt x="5662" y="2524"/>
                    </a:cubicBezTo>
                    <a:cubicBezTo>
                      <a:pt x="4594" y="2146"/>
                      <a:pt x="3504" y="1813"/>
                      <a:pt x="2437" y="1434"/>
                    </a:cubicBezTo>
                    <a:cubicBezTo>
                      <a:pt x="1558" y="1123"/>
                      <a:pt x="613" y="734"/>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8"/>
              <p:cNvSpPr/>
              <p:nvPr/>
            </p:nvSpPr>
            <p:spPr>
              <a:xfrm>
                <a:off x="1286774" y="2291508"/>
                <a:ext cx="445897" cy="291799"/>
              </a:xfrm>
              <a:custGeom>
                <a:avLst/>
                <a:gdLst/>
                <a:ahLst/>
                <a:cxnLst/>
                <a:rect l="l" t="t" r="r" b="b"/>
                <a:pathLst>
                  <a:path w="12781" h="8364" extrusionOk="0">
                    <a:moveTo>
                      <a:pt x="0" y="0"/>
                    </a:moveTo>
                    <a:cubicBezTo>
                      <a:pt x="0" y="33"/>
                      <a:pt x="12" y="77"/>
                      <a:pt x="23" y="111"/>
                    </a:cubicBezTo>
                    <a:cubicBezTo>
                      <a:pt x="290" y="267"/>
                      <a:pt x="579" y="411"/>
                      <a:pt x="857" y="534"/>
                    </a:cubicBezTo>
                    <a:cubicBezTo>
                      <a:pt x="1102" y="645"/>
                      <a:pt x="1357" y="756"/>
                      <a:pt x="1602" y="878"/>
                    </a:cubicBezTo>
                    <a:cubicBezTo>
                      <a:pt x="1891" y="1012"/>
                      <a:pt x="2158" y="1157"/>
                      <a:pt x="2437" y="1290"/>
                    </a:cubicBezTo>
                    <a:cubicBezTo>
                      <a:pt x="2726" y="1434"/>
                      <a:pt x="3026" y="1557"/>
                      <a:pt x="3326" y="1657"/>
                    </a:cubicBezTo>
                    <a:cubicBezTo>
                      <a:pt x="3626" y="1757"/>
                      <a:pt x="3938" y="1835"/>
                      <a:pt x="4238" y="1913"/>
                    </a:cubicBezTo>
                    <a:cubicBezTo>
                      <a:pt x="5395" y="2235"/>
                      <a:pt x="6530" y="2636"/>
                      <a:pt x="7553" y="3270"/>
                    </a:cubicBezTo>
                    <a:cubicBezTo>
                      <a:pt x="8087" y="3592"/>
                      <a:pt x="8565" y="3992"/>
                      <a:pt x="9043" y="4404"/>
                    </a:cubicBezTo>
                    <a:cubicBezTo>
                      <a:pt x="9499" y="4805"/>
                      <a:pt x="9955" y="5205"/>
                      <a:pt x="10389" y="5616"/>
                    </a:cubicBezTo>
                    <a:cubicBezTo>
                      <a:pt x="10623" y="5828"/>
                      <a:pt x="10845" y="6050"/>
                      <a:pt x="11056" y="6261"/>
                    </a:cubicBezTo>
                    <a:cubicBezTo>
                      <a:pt x="10611" y="5950"/>
                      <a:pt x="10122" y="5717"/>
                      <a:pt x="9688" y="5405"/>
                    </a:cubicBezTo>
                    <a:cubicBezTo>
                      <a:pt x="9210" y="5072"/>
                      <a:pt x="8787" y="4660"/>
                      <a:pt x="8309" y="4315"/>
                    </a:cubicBezTo>
                    <a:cubicBezTo>
                      <a:pt x="7853" y="3992"/>
                      <a:pt x="7363" y="3715"/>
                      <a:pt x="6852" y="3503"/>
                    </a:cubicBezTo>
                    <a:cubicBezTo>
                      <a:pt x="6318" y="3292"/>
                      <a:pt x="5762" y="3159"/>
                      <a:pt x="5206" y="3003"/>
                    </a:cubicBezTo>
                    <a:cubicBezTo>
                      <a:pt x="4928" y="2936"/>
                      <a:pt x="4650" y="2847"/>
                      <a:pt x="4383" y="2747"/>
                    </a:cubicBezTo>
                    <a:cubicBezTo>
                      <a:pt x="4116" y="2636"/>
                      <a:pt x="3860" y="2491"/>
                      <a:pt x="3604" y="2346"/>
                    </a:cubicBezTo>
                    <a:cubicBezTo>
                      <a:pt x="3359" y="2202"/>
                      <a:pt x="3104" y="2057"/>
                      <a:pt x="2837" y="1935"/>
                    </a:cubicBezTo>
                    <a:cubicBezTo>
                      <a:pt x="2581" y="1812"/>
                      <a:pt x="2314" y="1724"/>
                      <a:pt x="2047" y="1624"/>
                    </a:cubicBezTo>
                    <a:cubicBezTo>
                      <a:pt x="1780" y="1523"/>
                      <a:pt x="1513" y="1424"/>
                      <a:pt x="1258" y="1290"/>
                    </a:cubicBezTo>
                    <a:cubicBezTo>
                      <a:pt x="1001" y="1157"/>
                      <a:pt x="757" y="989"/>
                      <a:pt x="534" y="811"/>
                    </a:cubicBezTo>
                    <a:cubicBezTo>
                      <a:pt x="390" y="700"/>
                      <a:pt x="267" y="589"/>
                      <a:pt x="134" y="467"/>
                    </a:cubicBezTo>
                    <a:lnTo>
                      <a:pt x="134" y="467"/>
                    </a:lnTo>
                    <a:cubicBezTo>
                      <a:pt x="146" y="500"/>
                      <a:pt x="168" y="545"/>
                      <a:pt x="178" y="589"/>
                    </a:cubicBezTo>
                    <a:cubicBezTo>
                      <a:pt x="368" y="756"/>
                      <a:pt x="568" y="923"/>
                      <a:pt x="768" y="1068"/>
                    </a:cubicBezTo>
                    <a:cubicBezTo>
                      <a:pt x="1001" y="1223"/>
                      <a:pt x="1246" y="1357"/>
                      <a:pt x="1502" y="1468"/>
                    </a:cubicBezTo>
                    <a:cubicBezTo>
                      <a:pt x="2025" y="1701"/>
                      <a:pt x="2581" y="1857"/>
                      <a:pt x="3092" y="2124"/>
                    </a:cubicBezTo>
                    <a:cubicBezTo>
                      <a:pt x="3349" y="2269"/>
                      <a:pt x="3593" y="2425"/>
                      <a:pt x="3849" y="2569"/>
                    </a:cubicBezTo>
                    <a:cubicBezTo>
                      <a:pt x="4105" y="2702"/>
                      <a:pt x="4372" y="2825"/>
                      <a:pt x="4650" y="2914"/>
                    </a:cubicBezTo>
                    <a:cubicBezTo>
                      <a:pt x="5206" y="3103"/>
                      <a:pt x="5773" y="3214"/>
                      <a:pt x="6329" y="3392"/>
                    </a:cubicBezTo>
                    <a:cubicBezTo>
                      <a:pt x="6863" y="3570"/>
                      <a:pt x="7375" y="3814"/>
                      <a:pt x="7853" y="4104"/>
                    </a:cubicBezTo>
                    <a:cubicBezTo>
                      <a:pt x="8354" y="4415"/>
                      <a:pt x="8799" y="4805"/>
                      <a:pt x="9254" y="5171"/>
                    </a:cubicBezTo>
                    <a:cubicBezTo>
                      <a:pt x="9477" y="5349"/>
                      <a:pt x="9699" y="5517"/>
                      <a:pt x="9944" y="5672"/>
                    </a:cubicBezTo>
                    <a:cubicBezTo>
                      <a:pt x="10188" y="5816"/>
                      <a:pt x="10445" y="5962"/>
                      <a:pt x="10689" y="6106"/>
                    </a:cubicBezTo>
                    <a:cubicBezTo>
                      <a:pt x="10978" y="6284"/>
                      <a:pt x="11245" y="6484"/>
                      <a:pt x="11490" y="6706"/>
                    </a:cubicBezTo>
                    <a:cubicBezTo>
                      <a:pt x="11735" y="6973"/>
                      <a:pt x="11979" y="7240"/>
                      <a:pt x="12213" y="7519"/>
                    </a:cubicBezTo>
                    <a:cubicBezTo>
                      <a:pt x="12413" y="7786"/>
                      <a:pt x="12602" y="8075"/>
                      <a:pt x="12780" y="8364"/>
                    </a:cubicBezTo>
                    <a:lnTo>
                      <a:pt x="12780" y="8263"/>
                    </a:lnTo>
                    <a:cubicBezTo>
                      <a:pt x="12758" y="8219"/>
                      <a:pt x="12724" y="8174"/>
                      <a:pt x="12691" y="8119"/>
                    </a:cubicBezTo>
                    <a:lnTo>
                      <a:pt x="12691" y="8119"/>
                    </a:lnTo>
                    <a:cubicBezTo>
                      <a:pt x="12724" y="8164"/>
                      <a:pt x="12758" y="8197"/>
                      <a:pt x="12780" y="8241"/>
                    </a:cubicBezTo>
                    <a:lnTo>
                      <a:pt x="12780" y="8141"/>
                    </a:lnTo>
                    <a:cubicBezTo>
                      <a:pt x="12591" y="7885"/>
                      <a:pt x="12391" y="7618"/>
                      <a:pt x="12180" y="7374"/>
                    </a:cubicBezTo>
                    <a:cubicBezTo>
                      <a:pt x="11990" y="7118"/>
                      <a:pt x="11779" y="6874"/>
                      <a:pt x="11545" y="6662"/>
                    </a:cubicBezTo>
                    <a:cubicBezTo>
                      <a:pt x="11301" y="6406"/>
                      <a:pt x="11067" y="6162"/>
                      <a:pt x="10823" y="5928"/>
                    </a:cubicBezTo>
                    <a:cubicBezTo>
                      <a:pt x="10400" y="5517"/>
                      <a:pt x="9966" y="5116"/>
                      <a:pt x="9533" y="4726"/>
                    </a:cubicBezTo>
                    <a:cubicBezTo>
                      <a:pt x="9076" y="4326"/>
                      <a:pt x="8621" y="3915"/>
                      <a:pt x="8120" y="3548"/>
                    </a:cubicBezTo>
                    <a:cubicBezTo>
                      <a:pt x="7175" y="2858"/>
                      <a:pt x="6085" y="2391"/>
                      <a:pt x="4973" y="2035"/>
                    </a:cubicBezTo>
                    <a:cubicBezTo>
                      <a:pt x="4394" y="1857"/>
                      <a:pt x="3794" y="1724"/>
                      <a:pt x="3215" y="1523"/>
                    </a:cubicBezTo>
                    <a:cubicBezTo>
                      <a:pt x="2637" y="1323"/>
                      <a:pt x="2114" y="1012"/>
                      <a:pt x="1558" y="756"/>
                    </a:cubicBezTo>
                    <a:cubicBezTo>
                      <a:pt x="1068" y="522"/>
                      <a:pt x="568" y="322"/>
                      <a:pt x="101" y="67"/>
                    </a:cubicBezTo>
                    <a:lnTo>
                      <a:pt x="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8"/>
              <p:cNvSpPr/>
              <p:nvPr/>
            </p:nvSpPr>
            <p:spPr>
              <a:xfrm>
                <a:off x="1326756" y="2365576"/>
                <a:ext cx="406265" cy="227850"/>
              </a:xfrm>
              <a:custGeom>
                <a:avLst/>
                <a:gdLst/>
                <a:ahLst/>
                <a:cxnLst/>
                <a:rect l="l" t="t" r="r" b="b"/>
                <a:pathLst>
                  <a:path w="11645" h="6531" extrusionOk="0">
                    <a:moveTo>
                      <a:pt x="0" y="1"/>
                    </a:moveTo>
                    <a:lnTo>
                      <a:pt x="134" y="168"/>
                    </a:lnTo>
                    <a:cubicBezTo>
                      <a:pt x="534" y="401"/>
                      <a:pt x="957" y="602"/>
                      <a:pt x="1380" y="802"/>
                    </a:cubicBezTo>
                    <a:cubicBezTo>
                      <a:pt x="1835" y="1013"/>
                      <a:pt x="2302" y="1236"/>
                      <a:pt x="2781" y="1425"/>
                    </a:cubicBezTo>
                    <a:cubicBezTo>
                      <a:pt x="3281" y="1614"/>
                      <a:pt x="3804" y="1703"/>
                      <a:pt x="4327" y="1825"/>
                    </a:cubicBezTo>
                    <a:cubicBezTo>
                      <a:pt x="4850" y="1948"/>
                      <a:pt x="5361" y="2136"/>
                      <a:pt x="5851" y="2337"/>
                    </a:cubicBezTo>
                    <a:cubicBezTo>
                      <a:pt x="6340" y="2537"/>
                      <a:pt x="6818" y="2737"/>
                      <a:pt x="7297" y="2971"/>
                    </a:cubicBezTo>
                    <a:cubicBezTo>
                      <a:pt x="7752" y="3204"/>
                      <a:pt x="8209" y="3449"/>
                      <a:pt x="8631" y="3738"/>
                    </a:cubicBezTo>
                    <a:cubicBezTo>
                      <a:pt x="9042" y="4016"/>
                      <a:pt x="9421" y="4328"/>
                      <a:pt x="9788" y="4650"/>
                    </a:cubicBezTo>
                    <a:cubicBezTo>
                      <a:pt x="10455" y="5228"/>
                      <a:pt x="11056" y="5873"/>
                      <a:pt x="11645" y="6530"/>
                    </a:cubicBezTo>
                    <a:lnTo>
                      <a:pt x="11645" y="6452"/>
                    </a:lnTo>
                    <a:cubicBezTo>
                      <a:pt x="11145" y="5896"/>
                      <a:pt x="10644" y="5351"/>
                      <a:pt x="10099" y="4839"/>
                    </a:cubicBezTo>
                    <a:cubicBezTo>
                      <a:pt x="9376" y="4161"/>
                      <a:pt x="8587" y="3560"/>
                      <a:pt x="7708" y="3093"/>
                    </a:cubicBezTo>
                    <a:cubicBezTo>
                      <a:pt x="7241" y="2848"/>
                      <a:pt x="6773" y="2637"/>
                      <a:pt x="6284" y="2437"/>
                    </a:cubicBezTo>
                    <a:cubicBezTo>
                      <a:pt x="5795" y="2225"/>
                      <a:pt x="5305" y="2025"/>
                      <a:pt x="4794" y="1869"/>
                    </a:cubicBezTo>
                    <a:cubicBezTo>
                      <a:pt x="4282" y="1714"/>
                      <a:pt x="3738" y="1647"/>
                      <a:pt x="3226" y="1491"/>
                    </a:cubicBezTo>
                    <a:cubicBezTo>
                      <a:pt x="2725" y="1347"/>
                      <a:pt x="2247" y="1125"/>
                      <a:pt x="1768" y="902"/>
                    </a:cubicBezTo>
                    <a:cubicBezTo>
                      <a:pt x="1168" y="624"/>
                      <a:pt x="567" y="335"/>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8"/>
              <p:cNvSpPr/>
              <p:nvPr/>
            </p:nvSpPr>
            <p:spPr>
              <a:xfrm>
                <a:off x="1374867" y="2285298"/>
                <a:ext cx="354283" cy="283287"/>
              </a:xfrm>
              <a:custGeom>
                <a:avLst/>
                <a:gdLst/>
                <a:ahLst/>
                <a:cxnLst/>
                <a:rect l="l" t="t" r="r" b="b"/>
                <a:pathLst>
                  <a:path w="10155" h="8120" extrusionOk="0">
                    <a:moveTo>
                      <a:pt x="1" y="0"/>
                    </a:moveTo>
                    <a:cubicBezTo>
                      <a:pt x="123" y="278"/>
                      <a:pt x="334" y="667"/>
                      <a:pt x="656" y="1068"/>
                    </a:cubicBezTo>
                    <a:cubicBezTo>
                      <a:pt x="1291" y="1891"/>
                      <a:pt x="2047" y="1557"/>
                      <a:pt x="3170" y="1924"/>
                    </a:cubicBezTo>
                    <a:cubicBezTo>
                      <a:pt x="4282" y="2280"/>
                      <a:pt x="4549" y="2524"/>
                      <a:pt x="5461" y="2870"/>
                    </a:cubicBezTo>
                    <a:cubicBezTo>
                      <a:pt x="6373" y="3214"/>
                      <a:pt x="6785" y="3960"/>
                      <a:pt x="7319" y="4949"/>
                    </a:cubicBezTo>
                    <a:cubicBezTo>
                      <a:pt x="7853" y="5928"/>
                      <a:pt x="7530" y="5828"/>
                      <a:pt x="8153" y="6785"/>
                    </a:cubicBezTo>
                    <a:cubicBezTo>
                      <a:pt x="8776" y="7741"/>
                      <a:pt x="10122" y="8119"/>
                      <a:pt x="10122" y="8119"/>
                    </a:cubicBezTo>
                    <a:lnTo>
                      <a:pt x="10155" y="7563"/>
                    </a:lnTo>
                    <a:cubicBezTo>
                      <a:pt x="10132" y="7496"/>
                      <a:pt x="10110" y="7418"/>
                      <a:pt x="10077" y="7351"/>
                    </a:cubicBezTo>
                    <a:cubicBezTo>
                      <a:pt x="9966" y="7074"/>
                      <a:pt x="9665" y="6607"/>
                      <a:pt x="9254" y="5861"/>
                    </a:cubicBezTo>
                    <a:cubicBezTo>
                      <a:pt x="8842" y="5116"/>
                      <a:pt x="8965" y="5161"/>
                      <a:pt x="8620" y="4304"/>
                    </a:cubicBezTo>
                    <a:cubicBezTo>
                      <a:pt x="8276" y="3436"/>
                      <a:pt x="7797" y="3403"/>
                      <a:pt x="6863" y="2514"/>
                    </a:cubicBezTo>
                    <a:cubicBezTo>
                      <a:pt x="5928" y="1612"/>
                      <a:pt x="3904" y="1190"/>
                      <a:pt x="2970" y="1056"/>
                    </a:cubicBezTo>
                    <a:cubicBezTo>
                      <a:pt x="2036" y="923"/>
                      <a:pt x="857" y="423"/>
                      <a:pt x="156" y="67"/>
                    </a:cubicBezTo>
                    <a:cubicBezTo>
                      <a:pt x="100" y="45"/>
                      <a:pt x="56" y="2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8"/>
              <p:cNvSpPr/>
              <p:nvPr/>
            </p:nvSpPr>
            <p:spPr>
              <a:xfrm>
                <a:off x="1386520" y="2306615"/>
                <a:ext cx="335269" cy="225862"/>
              </a:xfrm>
              <a:custGeom>
                <a:avLst/>
                <a:gdLst/>
                <a:ahLst/>
                <a:cxnLst/>
                <a:rect l="l" t="t" r="r" b="b"/>
                <a:pathLst>
                  <a:path w="9610" h="6474" extrusionOk="0">
                    <a:moveTo>
                      <a:pt x="0" y="0"/>
                    </a:moveTo>
                    <a:cubicBezTo>
                      <a:pt x="23" y="34"/>
                      <a:pt x="45" y="67"/>
                      <a:pt x="55" y="101"/>
                    </a:cubicBezTo>
                    <a:cubicBezTo>
                      <a:pt x="534" y="223"/>
                      <a:pt x="1001" y="356"/>
                      <a:pt x="1457" y="501"/>
                    </a:cubicBezTo>
                    <a:cubicBezTo>
                      <a:pt x="2114" y="701"/>
                      <a:pt x="2759" y="935"/>
                      <a:pt x="3404" y="1169"/>
                    </a:cubicBezTo>
                    <a:cubicBezTo>
                      <a:pt x="4037" y="1391"/>
                      <a:pt x="4682" y="1613"/>
                      <a:pt x="5305" y="1880"/>
                    </a:cubicBezTo>
                    <a:cubicBezTo>
                      <a:pt x="5917" y="2136"/>
                      <a:pt x="6462" y="2503"/>
                      <a:pt x="6973" y="2926"/>
                    </a:cubicBezTo>
                    <a:cubicBezTo>
                      <a:pt x="7218" y="3115"/>
                      <a:pt x="7474" y="3315"/>
                      <a:pt x="7685" y="3537"/>
                    </a:cubicBezTo>
                    <a:cubicBezTo>
                      <a:pt x="7897" y="3760"/>
                      <a:pt x="8031" y="4027"/>
                      <a:pt x="8142" y="4305"/>
                    </a:cubicBezTo>
                    <a:cubicBezTo>
                      <a:pt x="8253" y="4572"/>
                      <a:pt x="8342" y="4839"/>
                      <a:pt x="8464" y="5106"/>
                    </a:cubicBezTo>
                    <a:cubicBezTo>
                      <a:pt x="8564" y="5328"/>
                      <a:pt x="8698" y="5529"/>
                      <a:pt x="8854" y="5717"/>
                    </a:cubicBezTo>
                    <a:cubicBezTo>
                      <a:pt x="9087" y="5996"/>
                      <a:pt x="9343" y="6240"/>
                      <a:pt x="9610" y="6473"/>
                    </a:cubicBezTo>
                    <a:cubicBezTo>
                      <a:pt x="9598" y="6441"/>
                      <a:pt x="9588" y="6418"/>
                      <a:pt x="9565" y="6384"/>
                    </a:cubicBezTo>
                    <a:cubicBezTo>
                      <a:pt x="9554" y="6352"/>
                      <a:pt x="9532" y="6329"/>
                      <a:pt x="9509" y="6295"/>
                    </a:cubicBezTo>
                    <a:cubicBezTo>
                      <a:pt x="9398" y="6196"/>
                      <a:pt x="9287" y="6085"/>
                      <a:pt x="9187" y="5984"/>
                    </a:cubicBezTo>
                    <a:cubicBezTo>
                      <a:pt x="9009" y="5818"/>
                      <a:pt x="8854" y="5640"/>
                      <a:pt x="8720" y="5440"/>
                    </a:cubicBezTo>
                    <a:cubicBezTo>
                      <a:pt x="8564" y="5206"/>
                      <a:pt x="8453" y="4950"/>
                      <a:pt x="8353" y="4694"/>
                    </a:cubicBezTo>
                    <a:cubicBezTo>
                      <a:pt x="8253" y="4439"/>
                      <a:pt x="8152" y="4172"/>
                      <a:pt x="8031" y="3927"/>
                    </a:cubicBezTo>
                    <a:cubicBezTo>
                      <a:pt x="7885" y="3671"/>
                      <a:pt x="7697" y="3448"/>
                      <a:pt x="7463" y="3260"/>
                    </a:cubicBezTo>
                    <a:cubicBezTo>
                      <a:pt x="7218" y="3048"/>
                      <a:pt x="6963" y="2837"/>
                      <a:pt x="6707" y="2637"/>
                    </a:cubicBezTo>
                    <a:cubicBezTo>
                      <a:pt x="6462" y="2447"/>
                      <a:pt x="6206" y="2259"/>
                      <a:pt x="5928" y="2103"/>
                    </a:cubicBezTo>
                    <a:cubicBezTo>
                      <a:pt x="5350" y="1769"/>
                      <a:pt x="4705" y="1557"/>
                      <a:pt x="4082" y="1324"/>
                    </a:cubicBezTo>
                    <a:cubicBezTo>
                      <a:pt x="2792" y="846"/>
                      <a:pt x="1491" y="390"/>
                      <a:pt x="156" y="45"/>
                    </a:cubicBezTo>
                    <a:cubicBezTo>
                      <a:pt x="100" y="34"/>
                      <a:pt x="55" y="12"/>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8"/>
              <p:cNvSpPr/>
              <p:nvPr/>
            </p:nvSpPr>
            <p:spPr>
              <a:xfrm>
                <a:off x="1652718" y="2511479"/>
                <a:ext cx="50447" cy="47028"/>
              </a:xfrm>
              <a:custGeom>
                <a:avLst/>
                <a:gdLst/>
                <a:ahLst/>
                <a:cxnLst/>
                <a:rect l="l" t="t" r="r" b="b"/>
                <a:pathLst>
                  <a:path w="1446" h="1348" extrusionOk="0">
                    <a:moveTo>
                      <a:pt x="0" y="1"/>
                    </a:moveTo>
                    <a:lnTo>
                      <a:pt x="0" y="1"/>
                    </a:lnTo>
                    <a:cubicBezTo>
                      <a:pt x="33" y="57"/>
                      <a:pt x="67" y="112"/>
                      <a:pt x="111" y="179"/>
                    </a:cubicBezTo>
                    <a:cubicBezTo>
                      <a:pt x="223" y="268"/>
                      <a:pt x="334" y="368"/>
                      <a:pt x="445" y="468"/>
                    </a:cubicBezTo>
                    <a:cubicBezTo>
                      <a:pt x="734" y="724"/>
                      <a:pt x="1012" y="980"/>
                      <a:pt x="1279" y="1258"/>
                    </a:cubicBezTo>
                    <a:cubicBezTo>
                      <a:pt x="1335" y="1291"/>
                      <a:pt x="1390" y="1313"/>
                      <a:pt x="1446" y="1347"/>
                    </a:cubicBezTo>
                    <a:cubicBezTo>
                      <a:pt x="1224" y="1113"/>
                      <a:pt x="1001" y="880"/>
                      <a:pt x="756" y="657"/>
                    </a:cubicBezTo>
                    <a:cubicBezTo>
                      <a:pt x="512" y="435"/>
                      <a:pt x="267" y="213"/>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8"/>
              <p:cNvSpPr/>
              <p:nvPr/>
            </p:nvSpPr>
            <p:spPr>
              <a:xfrm>
                <a:off x="1637961" y="2473451"/>
                <a:ext cx="88858" cy="94720"/>
              </a:xfrm>
              <a:custGeom>
                <a:avLst/>
                <a:gdLst/>
                <a:ahLst/>
                <a:cxnLst/>
                <a:rect l="l" t="t" r="r" b="b"/>
                <a:pathLst>
                  <a:path w="2547" h="2715" extrusionOk="0">
                    <a:moveTo>
                      <a:pt x="0" y="1"/>
                    </a:moveTo>
                    <a:lnTo>
                      <a:pt x="67" y="168"/>
                    </a:lnTo>
                    <a:cubicBezTo>
                      <a:pt x="156" y="246"/>
                      <a:pt x="245" y="324"/>
                      <a:pt x="323" y="401"/>
                    </a:cubicBezTo>
                    <a:cubicBezTo>
                      <a:pt x="557" y="613"/>
                      <a:pt x="779" y="835"/>
                      <a:pt x="990" y="1046"/>
                    </a:cubicBezTo>
                    <a:cubicBezTo>
                      <a:pt x="735" y="868"/>
                      <a:pt x="456" y="702"/>
                      <a:pt x="178" y="546"/>
                    </a:cubicBezTo>
                    <a:lnTo>
                      <a:pt x="178" y="546"/>
                    </a:lnTo>
                    <a:cubicBezTo>
                      <a:pt x="189" y="579"/>
                      <a:pt x="201" y="613"/>
                      <a:pt x="211" y="658"/>
                    </a:cubicBezTo>
                    <a:cubicBezTo>
                      <a:pt x="356" y="735"/>
                      <a:pt x="490" y="813"/>
                      <a:pt x="623" y="891"/>
                    </a:cubicBezTo>
                    <a:cubicBezTo>
                      <a:pt x="912" y="1069"/>
                      <a:pt x="1179" y="1269"/>
                      <a:pt x="1424" y="1491"/>
                    </a:cubicBezTo>
                    <a:cubicBezTo>
                      <a:pt x="1669" y="1758"/>
                      <a:pt x="1913" y="2025"/>
                      <a:pt x="2147" y="2304"/>
                    </a:cubicBezTo>
                    <a:cubicBezTo>
                      <a:pt x="2236" y="2415"/>
                      <a:pt x="2314" y="2537"/>
                      <a:pt x="2403" y="2660"/>
                    </a:cubicBezTo>
                    <a:cubicBezTo>
                      <a:pt x="2470" y="2682"/>
                      <a:pt x="2525" y="2704"/>
                      <a:pt x="2547" y="2715"/>
                    </a:cubicBezTo>
                    <a:cubicBezTo>
                      <a:pt x="2414" y="2526"/>
                      <a:pt x="2269" y="2337"/>
                      <a:pt x="2114" y="2159"/>
                    </a:cubicBezTo>
                    <a:cubicBezTo>
                      <a:pt x="1924" y="1903"/>
                      <a:pt x="1713" y="1659"/>
                      <a:pt x="1479" y="1447"/>
                    </a:cubicBezTo>
                    <a:cubicBezTo>
                      <a:pt x="1235" y="1191"/>
                      <a:pt x="1001" y="947"/>
                      <a:pt x="757" y="713"/>
                    </a:cubicBezTo>
                    <a:cubicBezTo>
                      <a:pt x="501" y="468"/>
                      <a:pt x="256" y="23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8"/>
              <p:cNvSpPr/>
              <p:nvPr/>
            </p:nvSpPr>
            <p:spPr>
              <a:xfrm>
                <a:off x="1408255" y="2333409"/>
                <a:ext cx="33387" cy="10885"/>
              </a:xfrm>
              <a:custGeom>
                <a:avLst/>
                <a:gdLst/>
                <a:ahLst/>
                <a:cxnLst/>
                <a:rect l="l" t="t" r="r" b="b"/>
                <a:pathLst>
                  <a:path w="957" h="312" extrusionOk="0">
                    <a:moveTo>
                      <a:pt x="0" y="0"/>
                    </a:moveTo>
                    <a:lnTo>
                      <a:pt x="0" y="0"/>
                    </a:lnTo>
                    <a:cubicBezTo>
                      <a:pt x="289" y="211"/>
                      <a:pt x="601" y="267"/>
                      <a:pt x="957" y="312"/>
                    </a:cubicBezTo>
                    <a:cubicBezTo>
                      <a:pt x="634" y="211"/>
                      <a:pt x="322" y="100"/>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8"/>
              <p:cNvSpPr/>
              <p:nvPr/>
            </p:nvSpPr>
            <p:spPr>
              <a:xfrm>
                <a:off x="1607678" y="2419549"/>
                <a:ext cx="121129" cy="135433"/>
              </a:xfrm>
              <a:custGeom>
                <a:avLst/>
                <a:gdLst/>
                <a:ahLst/>
                <a:cxnLst/>
                <a:rect l="l" t="t" r="r" b="b"/>
                <a:pathLst>
                  <a:path w="3472" h="3882" extrusionOk="0">
                    <a:moveTo>
                      <a:pt x="1" y="0"/>
                    </a:moveTo>
                    <a:cubicBezTo>
                      <a:pt x="45" y="67"/>
                      <a:pt x="101" y="144"/>
                      <a:pt x="145" y="223"/>
                    </a:cubicBezTo>
                    <a:cubicBezTo>
                      <a:pt x="234" y="290"/>
                      <a:pt x="312" y="356"/>
                      <a:pt x="401" y="423"/>
                    </a:cubicBezTo>
                    <a:cubicBezTo>
                      <a:pt x="634" y="623"/>
                      <a:pt x="835" y="856"/>
                      <a:pt x="1013" y="1101"/>
                    </a:cubicBezTo>
                    <a:cubicBezTo>
                      <a:pt x="1180" y="1346"/>
                      <a:pt x="1336" y="1590"/>
                      <a:pt x="1524" y="1813"/>
                    </a:cubicBezTo>
                    <a:cubicBezTo>
                      <a:pt x="1914" y="2269"/>
                      <a:pt x="2370" y="2658"/>
                      <a:pt x="2781" y="3092"/>
                    </a:cubicBezTo>
                    <a:cubicBezTo>
                      <a:pt x="3015" y="3348"/>
                      <a:pt x="3249" y="3615"/>
                      <a:pt x="3471" y="3882"/>
                    </a:cubicBezTo>
                    <a:lnTo>
                      <a:pt x="3471" y="3770"/>
                    </a:lnTo>
                    <a:cubicBezTo>
                      <a:pt x="3360" y="3637"/>
                      <a:pt x="3249" y="3503"/>
                      <a:pt x="3137" y="3381"/>
                    </a:cubicBezTo>
                    <a:cubicBezTo>
                      <a:pt x="2948" y="3159"/>
                      <a:pt x="2748" y="2937"/>
                      <a:pt x="2537" y="2736"/>
                    </a:cubicBezTo>
                    <a:cubicBezTo>
                      <a:pt x="2325" y="2514"/>
                      <a:pt x="2103" y="2302"/>
                      <a:pt x="1880" y="2091"/>
                    </a:cubicBezTo>
                    <a:cubicBezTo>
                      <a:pt x="1669" y="1880"/>
                      <a:pt x="1469" y="1646"/>
                      <a:pt x="1291" y="1402"/>
                    </a:cubicBezTo>
                    <a:cubicBezTo>
                      <a:pt x="1124" y="1157"/>
                      <a:pt x="968" y="901"/>
                      <a:pt x="779" y="678"/>
                    </a:cubicBezTo>
                    <a:cubicBezTo>
                      <a:pt x="545" y="423"/>
                      <a:pt x="279" y="201"/>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8"/>
              <p:cNvSpPr/>
              <p:nvPr/>
            </p:nvSpPr>
            <p:spPr>
              <a:xfrm>
                <a:off x="449033" y="2399069"/>
                <a:ext cx="533186" cy="164111"/>
              </a:xfrm>
              <a:custGeom>
                <a:avLst/>
                <a:gdLst/>
                <a:ahLst/>
                <a:cxnLst/>
                <a:rect l="l" t="t" r="r" b="b"/>
                <a:pathLst>
                  <a:path w="15283" h="4704" extrusionOk="0">
                    <a:moveTo>
                      <a:pt x="8630" y="1"/>
                    </a:moveTo>
                    <a:cubicBezTo>
                      <a:pt x="8166" y="1"/>
                      <a:pt x="7554" y="135"/>
                      <a:pt x="6140" y="398"/>
                    </a:cubicBezTo>
                    <a:cubicBezTo>
                      <a:pt x="3103" y="965"/>
                      <a:pt x="856" y="2879"/>
                      <a:pt x="856" y="2879"/>
                    </a:cubicBezTo>
                    <a:lnTo>
                      <a:pt x="0" y="3635"/>
                    </a:lnTo>
                    <a:lnTo>
                      <a:pt x="623" y="4179"/>
                    </a:lnTo>
                    <a:lnTo>
                      <a:pt x="2347" y="4424"/>
                    </a:lnTo>
                    <a:cubicBezTo>
                      <a:pt x="2347" y="4424"/>
                      <a:pt x="2691" y="4394"/>
                      <a:pt x="3229" y="4394"/>
                    </a:cubicBezTo>
                    <a:cubicBezTo>
                      <a:pt x="3871" y="4394"/>
                      <a:pt x="4790" y="4437"/>
                      <a:pt x="5728" y="4624"/>
                    </a:cubicBezTo>
                    <a:cubicBezTo>
                      <a:pt x="6009" y="4679"/>
                      <a:pt x="6265" y="4703"/>
                      <a:pt x="6507" y="4703"/>
                    </a:cubicBezTo>
                    <a:cubicBezTo>
                      <a:pt x="7748" y="4703"/>
                      <a:pt x="8617" y="4056"/>
                      <a:pt x="10599" y="3479"/>
                    </a:cubicBezTo>
                    <a:cubicBezTo>
                      <a:pt x="12957" y="2800"/>
                      <a:pt x="15282" y="1132"/>
                      <a:pt x="15282" y="1132"/>
                    </a:cubicBezTo>
                    <a:lnTo>
                      <a:pt x="15282" y="1132"/>
                    </a:lnTo>
                    <a:cubicBezTo>
                      <a:pt x="15282" y="1132"/>
                      <a:pt x="14726" y="1199"/>
                      <a:pt x="13591" y="1277"/>
                    </a:cubicBezTo>
                    <a:cubicBezTo>
                      <a:pt x="13417" y="1287"/>
                      <a:pt x="13278" y="1293"/>
                      <a:pt x="13160" y="1293"/>
                    </a:cubicBezTo>
                    <a:cubicBezTo>
                      <a:pt x="12504" y="1293"/>
                      <a:pt x="12472" y="1117"/>
                      <a:pt x="10655" y="543"/>
                    </a:cubicBezTo>
                    <a:cubicBezTo>
                      <a:pt x="9505" y="179"/>
                      <a:pt x="9166" y="1"/>
                      <a:pt x="863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8"/>
              <p:cNvSpPr/>
              <p:nvPr/>
            </p:nvSpPr>
            <p:spPr>
              <a:xfrm>
                <a:off x="486259" y="2414769"/>
                <a:ext cx="405916" cy="78916"/>
              </a:xfrm>
              <a:custGeom>
                <a:avLst/>
                <a:gdLst/>
                <a:ahLst/>
                <a:cxnLst/>
                <a:rect l="l" t="t" r="r" b="b"/>
                <a:pathLst>
                  <a:path w="11635" h="2262" extrusionOk="0">
                    <a:moveTo>
                      <a:pt x="7099" y="0"/>
                    </a:moveTo>
                    <a:cubicBezTo>
                      <a:pt x="6753" y="0"/>
                      <a:pt x="6388" y="52"/>
                      <a:pt x="5995" y="160"/>
                    </a:cubicBezTo>
                    <a:cubicBezTo>
                      <a:pt x="5406" y="315"/>
                      <a:pt x="4794" y="571"/>
                      <a:pt x="4183" y="793"/>
                    </a:cubicBezTo>
                    <a:cubicBezTo>
                      <a:pt x="3037" y="1216"/>
                      <a:pt x="1925" y="1483"/>
                      <a:pt x="790" y="1839"/>
                    </a:cubicBezTo>
                    <a:cubicBezTo>
                      <a:pt x="668" y="1872"/>
                      <a:pt x="545" y="1905"/>
                      <a:pt x="434" y="1950"/>
                    </a:cubicBezTo>
                    <a:cubicBezTo>
                      <a:pt x="246" y="2073"/>
                      <a:pt x="101" y="2184"/>
                      <a:pt x="1" y="2261"/>
                    </a:cubicBezTo>
                    <a:cubicBezTo>
                      <a:pt x="123" y="2217"/>
                      <a:pt x="256" y="2172"/>
                      <a:pt x="379" y="2139"/>
                    </a:cubicBezTo>
                    <a:cubicBezTo>
                      <a:pt x="1502" y="1772"/>
                      <a:pt x="2614" y="1505"/>
                      <a:pt x="3738" y="1116"/>
                    </a:cubicBezTo>
                    <a:cubicBezTo>
                      <a:pt x="4349" y="904"/>
                      <a:pt x="4961" y="649"/>
                      <a:pt x="5562" y="449"/>
                    </a:cubicBezTo>
                    <a:cubicBezTo>
                      <a:pt x="6068" y="283"/>
                      <a:pt x="6551" y="178"/>
                      <a:pt x="6999" y="178"/>
                    </a:cubicBezTo>
                    <a:cubicBezTo>
                      <a:pt x="7092" y="178"/>
                      <a:pt x="7184" y="183"/>
                      <a:pt x="7275" y="192"/>
                    </a:cubicBezTo>
                    <a:cubicBezTo>
                      <a:pt x="7809" y="249"/>
                      <a:pt x="8276" y="427"/>
                      <a:pt x="8743" y="582"/>
                    </a:cubicBezTo>
                    <a:cubicBezTo>
                      <a:pt x="9198" y="726"/>
                      <a:pt x="9677" y="838"/>
                      <a:pt x="10199" y="871"/>
                    </a:cubicBezTo>
                    <a:cubicBezTo>
                      <a:pt x="10310" y="877"/>
                      <a:pt x="10422" y="880"/>
                      <a:pt x="10535" y="880"/>
                    </a:cubicBezTo>
                    <a:cubicBezTo>
                      <a:pt x="10889" y="880"/>
                      <a:pt x="11255" y="852"/>
                      <a:pt x="11635" y="793"/>
                    </a:cubicBezTo>
                    <a:cubicBezTo>
                      <a:pt x="11546" y="771"/>
                      <a:pt x="11445" y="749"/>
                      <a:pt x="11334" y="704"/>
                    </a:cubicBezTo>
                    <a:cubicBezTo>
                      <a:pt x="11079" y="726"/>
                      <a:pt x="10822" y="738"/>
                      <a:pt x="10567" y="738"/>
                    </a:cubicBezTo>
                    <a:cubicBezTo>
                      <a:pt x="10044" y="716"/>
                      <a:pt x="9554" y="637"/>
                      <a:pt x="9099" y="493"/>
                    </a:cubicBezTo>
                    <a:cubicBezTo>
                      <a:pt x="8620" y="338"/>
                      <a:pt x="8165" y="148"/>
                      <a:pt x="7664" y="48"/>
                    </a:cubicBezTo>
                    <a:cubicBezTo>
                      <a:pt x="7480" y="16"/>
                      <a:pt x="7293" y="0"/>
                      <a:pt x="709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8"/>
              <p:cNvSpPr/>
              <p:nvPr/>
            </p:nvSpPr>
            <p:spPr>
              <a:xfrm>
                <a:off x="490166" y="2438528"/>
                <a:ext cx="492053" cy="110663"/>
              </a:xfrm>
              <a:custGeom>
                <a:avLst/>
                <a:gdLst/>
                <a:ahLst/>
                <a:cxnLst/>
                <a:rect l="l" t="t" r="r" b="b"/>
                <a:pathLst>
                  <a:path w="14104" h="3172" extrusionOk="0">
                    <a:moveTo>
                      <a:pt x="14103" y="1"/>
                    </a:moveTo>
                    <a:cubicBezTo>
                      <a:pt x="14103" y="1"/>
                      <a:pt x="14025" y="12"/>
                      <a:pt x="13881" y="35"/>
                    </a:cubicBezTo>
                    <a:cubicBezTo>
                      <a:pt x="12924" y="446"/>
                      <a:pt x="11978" y="747"/>
                      <a:pt x="11088" y="913"/>
                    </a:cubicBezTo>
                    <a:cubicBezTo>
                      <a:pt x="10532" y="1013"/>
                      <a:pt x="9998" y="1058"/>
                      <a:pt x="9487" y="1058"/>
                    </a:cubicBezTo>
                    <a:cubicBezTo>
                      <a:pt x="8909" y="1046"/>
                      <a:pt x="8375" y="969"/>
                      <a:pt x="7819" y="924"/>
                    </a:cubicBezTo>
                    <a:cubicBezTo>
                      <a:pt x="7536" y="895"/>
                      <a:pt x="7245" y="875"/>
                      <a:pt x="6944" y="875"/>
                    </a:cubicBezTo>
                    <a:cubicBezTo>
                      <a:pt x="6202" y="875"/>
                      <a:pt x="5403" y="1000"/>
                      <a:pt x="4549" y="1436"/>
                    </a:cubicBezTo>
                    <a:cubicBezTo>
                      <a:pt x="3982" y="1725"/>
                      <a:pt x="3392" y="2237"/>
                      <a:pt x="2814" y="2415"/>
                    </a:cubicBezTo>
                    <a:cubicBezTo>
                      <a:pt x="2269" y="2571"/>
                      <a:pt x="1802" y="2470"/>
                      <a:pt x="1268" y="2603"/>
                    </a:cubicBezTo>
                    <a:cubicBezTo>
                      <a:pt x="845" y="2704"/>
                      <a:pt x="423" y="2893"/>
                      <a:pt x="0" y="3137"/>
                    </a:cubicBezTo>
                    <a:lnTo>
                      <a:pt x="245" y="3171"/>
                    </a:lnTo>
                    <a:cubicBezTo>
                      <a:pt x="456" y="3060"/>
                      <a:pt x="667" y="2971"/>
                      <a:pt x="878" y="2893"/>
                    </a:cubicBezTo>
                    <a:cubicBezTo>
                      <a:pt x="1145" y="2804"/>
                      <a:pt x="1402" y="2759"/>
                      <a:pt x="1646" y="2737"/>
                    </a:cubicBezTo>
                    <a:cubicBezTo>
                      <a:pt x="1913" y="2715"/>
                      <a:pt x="2158" y="2726"/>
                      <a:pt x="2435" y="2682"/>
                    </a:cubicBezTo>
                    <a:cubicBezTo>
                      <a:pt x="2702" y="2648"/>
                      <a:pt x="2969" y="2548"/>
                      <a:pt x="3258" y="2393"/>
                    </a:cubicBezTo>
                    <a:cubicBezTo>
                      <a:pt x="3548" y="2225"/>
                      <a:pt x="3826" y="2025"/>
                      <a:pt x="4115" y="1847"/>
                    </a:cubicBezTo>
                    <a:cubicBezTo>
                      <a:pt x="5069" y="1253"/>
                      <a:pt x="5986" y="1089"/>
                      <a:pt x="6820" y="1089"/>
                    </a:cubicBezTo>
                    <a:cubicBezTo>
                      <a:pt x="7017" y="1089"/>
                      <a:pt x="7209" y="1098"/>
                      <a:pt x="7396" y="1113"/>
                    </a:cubicBezTo>
                    <a:cubicBezTo>
                      <a:pt x="7974" y="1147"/>
                      <a:pt x="8520" y="1236"/>
                      <a:pt x="9109" y="1247"/>
                    </a:cubicBezTo>
                    <a:cubicBezTo>
                      <a:pt x="9210" y="1251"/>
                      <a:pt x="9311" y="1253"/>
                      <a:pt x="9414" y="1253"/>
                    </a:cubicBezTo>
                    <a:cubicBezTo>
                      <a:pt x="9820" y="1253"/>
                      <a:pt x="10239" y="1218"/>
                      <a:pt x="10666" y="1147"/>
                    </a:cubicBezTo>
                    <a:cubicBezTo>
                      <a:pt x="11734" y="980"/>
                      <a:pt x="12857" y="624"/>
                      <a:pt x="13992" y="90"/>
                    </a:cubicBezTo>
                    <a:cubicBezTo>
                      <a:pt x="14059" y="35"/>
                      <a:pt x="14103" y="1"/>
                      <a:pt x="1410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8"/>
              <p:cNvSpPr/>
              <p:nvPr/>
            </p:nvSpPr>
            <p:spPr>
              <a:xfrm>
                <a:off x="450184" y="2443203"/>
                <a:ext cx="478482" cy="88126"/>
              </a:xfrm>
              <a:custGeom>
                <a:avLst/>
                <a:gdLst/>
                <a:ahLst/>
                <a:cxnLst/>
                <a:rect l="l" t="t" r="r" b="b"/>
                <a:pathLst>
                  <a:path w="13715" h="2526" extrusionOk="0">
                    <a:moveTo>
                      <a:pt x="13714" y="0"/>
                    </a:moveTo>
                    <a:cubicBezTo>
                      <a:pt x="13670" y="0"/>
                      <a:pt x="13614" y="12"/>
                      <a:pt x="13558" y="12"/>
                    </a:cubicBezTo>
                    <a:cubicBezTo>
                      <a:pt x="13492" y="12"/>
                      <a:pt x="13436" y="12"/>
                      <a:pt x="13380" y="23"/>
                    </a:cubicBezTo>
                    <a:cubicBezTo>
                      <a:pt x="12590" y="257"/>
                      <a:pt x="11801" y="457"/>
                      <a:pt x="11067" y="512"/>
                    </a:cubicBezTo>
                    <a:cubicBezTo>
                      <a:pt x="10924" y="524"/>
                      <a:pt x="10783" y="529"/>
                      <a:pt x="10645" y="529"/>
                    </a:cubicBezTo>
                    <a:cubicBezTo>
                      <a:pt x="10260" y="529"/>
                      <a:pt x="9896" y="486"/>
                      <a:pt x="9543" y="412"/>
                    </a:cubicBezTo>
                    <a:cubicBezTo>
                      <a:pt x="9065" y="312"/>
                      <a:pt x="8609" y="156"/>
                      <a:pt x="8097" y="101"/>
                    </a:cubicBezTo>
                    <a:cubicBezTo>
                      <a:pt x="7953" y="83"/>
                      <a:pt x="7805" y="73"/>
                      <a:pt x="7653" y="73"/>
                    </a:cubicBezTo>
                    <a:cubicBezTo>
                      <a:pt x="7322" y="73"/>
                      <a:pt x="6972" y="120"/>
                      <a:pt x="6607" y="234"/>
                    </a:cubicBezTo>
                    <a:cubicBezTo>
                      <a:pt x="6028" y="423"/>
                      <a:pt x="5450" y="823"/>
                      <a:pt x="4861" y="1135"/>
                    </a:cubicBezTo>
                    <a:cubicBezTo>
                      <a:pt x="3749" y="1735"/>
                      <a:pt x="2692" y="1858"/>
                      <a:pt x="1658" y="2025"/>
                    </a:cubicBezTo>
                    <a:cubicBezTo>
                      <a:pt x="1124" y="2103"/>
                      <a:pt x="568" y="2214"/>
                      <a:pt x="0" y="2403"/>
                    </a:cubicBezTo>
                    <a:lnTo>
                      <a:pt x="145" y="2526"/>
                    </a:lnTo>
                    <a:cubicBezTo>
                      <a:pt x="534" y="2414"/>
                      <a:pt x="912" y="2325"/>
                      <a:pt x="1290" y="2269"/>
                    </a:cubicBezTo>
                    <a:cubicBezTo>
                      <a:pt x="2314" y="2091"/>
                      <a:pt x="3326" y="2002"/>
                      <a:pt x="4427" y="1513"/>
                    </a:cubicBezTo>
                    <a:cubicBezTo>
                      <a:pt x="5005" y="1246"/>
                      <a:pt x="5583" y="835"/>
                      <a:pt x="6173" y="568"/>
                    </a:cubicBezTo>
                    <a:cubicBezTo>
                      <a:pt x="6654" y="342"/>
                      <a:pt x="7126" y="263"/>
                      <a:pt x="7552" y="263"/>
                    </a:cubicBezTo>
                    <a:cubicBezTo>
                      <a:pt x="7608" y="263"/>
                      <a:pt x="7664" y="265"/>
                      <a:pt x="7719" y="267"/>
                    </a:cubicBezTo>
                    <a:cubicBezTo>
                      <a:pt x="8230" y="301"/>
                      <a:pt x="8687" y="423"/>
                      <a:pt x="9154" y="534"/>
                    </a:cubicBezTo>
                    <a:cubicBezTo>
                      <a:pt x="9567" y="633"/>
                      <a:pt x="9989" y="705"/>
                      <a:pt x="10451" y="705"/>
                    </a:cubicBezTo>
                    <a:cubicBezTo>
                      <a:pt x="10511" y="705"/>
                      <a:pt x="10571" y="704"/>
                      <a:pt x="10633" y="701"/>
                    </a:cubicBezTo>
                    <a:cubicBezTo>
                      <a:pt x="11601" y="657"/>
                      <a:pt x="12657" y="346"/>
                      <a:pt x="1371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8"/>
              <p:cNvSpPr/>
              <p:nvPr/>
            </p:nvSpPr>
            <p:spPr>
              <a:xfrm>
                <a:off x="534405" y="2454856"/>
                <a:ext cx="423325" cy="98592"/>
              </a:xfrm>
              <a:custGeom>
                <a:avLst/>
                <a:gdLst/>
                <a:ahLst/>
                <a:cxnLst/>
                <a:rect l="l" t="t" r="r" b="b"/>
                <a:pathLst>
                  <a:path w="12134" h="2826" extrusionOk="0">
                    <a:moveTo>
                      <a:pt x="11167" y="479"/>
                    </a:moveTo>
                    <a:lnTo>
                      <a:pt x="11167" y="479"/>
                    </a:lnTo>
                    <a:cubicBezTo>
                      <a:pt x="10855" y="601"/>
                      <a:pt x="10532" y="723"/>
                      <a:pt x="10232" y="823"/>
                    </a:cubicBezTo>
                    <a:cubicBezTo>
                      <a:pt x="9098" y="1223"/>
                      <a:pt x="7941" y="1646"/>
                      <a:pt x="6840" y="1880"/>
                    </a:cubicBezTo>
                    <a:cubicBezTo>
                      <a:pt x="6273" y="2002"/>
                      <a:pt x="5728" y="2080"/>
                      <a:pt x="5183" y="2147"/>
                    </a:cubicBezTo>
                    <a:cubicBezTo>
                      <a:pt x="4627" y="2214"/>
                      <a:pt x="4071" y="2280"/>
                      <a:pt x="3525" y="2325"/>
                    </a:cubicBezTo>
                    <a:cubicBezTo>
                      <a:pt x="2880" y="2369"/>
                      <a:pt x="2247" y="2392"/>
                      <a:pt x="1590" y="2481"/>
                    </a:cubicBezTo>
                    <a:cubicBezTo>
                      <a:pt x="2536" y="2103"/>
                      <a:pt x="3492" y="1658"/>
                      <a:pt x="4371" y="1457"/>
                    </a:cubicBezTo>
                    <a:cubicBezTo>
                      <a:pt x="5372" y="1246"/>
                      <a:pt x="6261" y="1346"/>
                      <a:pt x="7196" y="1290"/>
                    </a:cubicBezTo>
                    <a:cubicBezTo>
                      <a:pt x="8097" y="1235"/>
                      <a:pt x="9031" y="1079"/>
                      <a:pt x="9998" y="835"/>
                    </a:cubicBezTo>
                    <a:cubicBezTo>
                      <a:pt x="10377" y="734"/>
                      <a:pt x="10766" y="612"/>
                      <a:pt x="11167" y="479"/>
                    </a:cubicBezTo>
                    <a:close/>
                    <a:moveTo>
                      <a:pt x="12134" y="0"/>
                    </a:moveTo>
                    <a:lnTo>
                      <a:pt x="12134" y="0"/>
                    </a:lnTo>
                    <a:cubicBezTo>
                      <a:pt x="12045" y="34"/>
                      <a:pt x="11945" y="78"/>
                      <a:pt x="11856" y="111"/>
                    </a:cubicBezTo>
                    <a:cubicBezTo>
                      <a:pt x="11367" y="289"/>
                      <a:pt x="10866" y="456"/>
                      <a:pt x="10377" y="590"/>
                    </a:cubicBezTo>
                    <a:cubicBezTo>
                      <a:pt x="9432" y="857"/>
                      <a:pt x="8486" y="1035"/>
                      <a:pt x="7596" y="1112"/>
                    </a:cubicBezTo>
                    <a:cubicBezTo>
                      <a:pt x="6662" y="1191"/>
                      <a:pt x="5794" y="1102"/>
                      <a:pt x="4827" y="1246"/>
                    </a:cubicBezTo>
                    <a:cubicBezTo>
                      <a:pt x="3871" y="1391"/>
                      <a:pt x="2836" y="1858"/>
                      <a:pt x="1824" y="2280"/>
                    </a:cubicBezTo>
                    <a:cubicBezTo>
                      <a:pt x="1579" y="2369"/>
                      <a:pt x="1335" y="2469"/>
                      <a:pt x="1090" y="2558"/>
                    </a:cubicBezTo>
                    <a:cubicBezTo>
                      <a:pt x="868" y="2592"/>
                      <a:pt x="634" y="2647"/>
                      <a:pt x="411" y="2703"/>
                    </a:cubicBezTo>
                    <a:cubicBezTo>
                      <a:pt x="278" y="2736"/>
                      <a:pt x="134" y="2781"/>
                      <a:pt x="0" y="2825"/>
                    </a:cubicBezTo>
                    <a:cubicBezTo>
                      <a:pt x="144" y="2814"/>
                      <a:pt x="423" y="2803"/>
                      <a:pt x="789" y="2792"/>
                    </a:cubicBezTo>
                    <a:cubicBezTo>
                      <a:pt x="1624" y="2636"/>
                      <a:pt x="2435" y="2580"/>
                      <a:pt x="3203" y="2525"/>
                    </a:cubicBezTo>
                    <a:cubicBezTo>
                      <a:pt x="3748" y="2491"/>
                      <a:pt x="4293" y="2436"/>
                      <a:pt x="4838" y="2369"/>
                    </a:cubicBezTo>
                    <a:cubicBezTo>
                      <a:pt x="5394" y="2291"/>
                      <a:pt x="5950" y="2224"/>
                      <a:pt x="6506" y="2113"/>
                    </a:cubicBezTo>
                    <a:cubicBezTo>
                      <a:pt x="7596" y="1902"/>
                      <a:pt x="8730" y="1490"/>
                      <a:pt x="9854" y="1090"/>
                    </a:cubicBezTo>
                    <a:cubicBezTo>
                      <a:pt x="10243" y="946"/>
                      <a:pt x="10655" y="801"/>
                      <a:pt x="11055" y="634"/>
                    </a:cubicBezTo>
                    <a:cubicBezTo>
                      <a:pt x="11478" y="412"/>
                      <a:pt x="11845" y="190"/>
                      <a:pt x="121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8"/>
              <p:cNvSpPr/>
              <p:nvPr/>
            </p:nvSpPr>
            <p:spPr>
              <a:xfrm>
                <a:off x="449033" y="2399069"/>
                <a:ext cx="450119" cy="159017"/>
              </a:xfrm>
              <a:custGeom>
                <a:avLst/>
                <a:gdLst/>
                <a:ahLst/>
                <a:cxnLst/>
                <a:rect l="l" t="t" r="r" b="b"/>
                <a:pathLst>
                  <a:path w="12902" h="4558" extrusionOk="0">
                    <a:moveTo>
                      <a:pt x="8630" y="1"/>
                    </a:moveTo>
                    <a:cubicBezTo>
                      <a:pt x="8166" y="1"/>
                      <a:pt x="7554" y="135"/>
                      <a:pt x="6140" y="398"/>
                    </a:cubicBezTo>
                    <a:cubicBezTo>
                      <a:pt x="3103" y="965"/>
                      <a:pt x="856" y="2879"/>
                      <a:pt x="856" y="2879"/>
                    </a:cubicBezTo>
                    <a:lnTo>
                      <a:pt x="0" y="3635"/>
                    </a:lnTo>
                    <a:lnTo>
                      <a:pt x="623" y="4179"/>
                    </a:lnTo>
                    <a:lnTo>
                      <a:pt x="2347" y="4424"/>
                    </a:lnTo>
                    <a:cubicBezTo>
                      <a:pt x="2347" y="4424"/>
                      <a:pt x="2689" y="4395"/>
                      <a:pt x="3224" y="4395"/>
                    </a:cubicBezTo>
                    <a:cubicBezTo>
                      <a:pt x="3785" y="4395"/>
                      <a:pt x="4558" y="4427"/>
                      <a:pt x="5372" y="4558"/>
                    </a:cubicBezTo>
                    <a:cubicBezTo>
                      <a:pt x="5583" y="4446"/>
                      <a:pt x="5784" y="4324"/>
                      <a:pt x="5984" y="4191"/>
                    </a:cubicBezTo>
                    <a:cubicBezTo>
                      <a:pt x="6340" y="3957"/>
                      <a:pt x="6673" y="3668"/>
                      <a:pt x="7018" y="3390"/>
                    </a:cubicBezTo>
                    <a:cubicBezTo>
                      <a:pt x="7351" y="3123"/>
                      <a:pt x="7697" y="2867"/>
                      <a:pt x="8053" y="2711"/>
                    </a:cubicBezTo>
                    <a:cubicBezTo>
                      <a:pt x="8342" y="2578"/>
                      <a:pt x="8631" y="2500"/>
                      <a:pt x="8898" y="2467"/>
                    </a:cubicBezTo>
                    <a:cubicBezTo>
                      <a:pt x="9454" y="2389"/>
                      <a:pt x="9966" y="2434"/>
                      <a:pt x="10510" y="2367"/>
                    </a:cubicBezTo>
                    <a:cubicBezTo>
                      <a:pt x="10777" y="2333"/>
                      <a:pt x="11056" y="2266"/>
                      <a:pt x="11345" y="2155"/>
                    </a:cubicBezTo>
                    <a:cubicBezTo>
                      <a:pt x="11634" y="2044"/>
                      <a:pt x="11923" y="1888"/>
                      <a:pt x="12212" y="1710"/>
                    </a:cubicBezTo>
                    <a:cubicBezTo>
                      <a:pt x="12435" y="1577"/>
                      <a:pt x="12668" y="1421"/>
                      <a:pt x="12902" y="1277"/>
                    </a:cubicBezTo>
                    <a:cubicBezTo>
                      <a:pt x="12457" y="1232"/>
                      <a:pt x="12190" y="1032"/>
                      <a:pt x="10655" y="543"/>
                    </a:cubicBezTo>
                    <a:cubicBezTo>
                      <a:pt x="9505" y="179"/>
                      <a:pt x="9166" y="1"/>
                      <a:pt x="863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8"/>
              <p:cNvSpPr/>
              <p:nvPr/>
            </p:nvSpPr>
            <p:spPr>
              <a:xfrm>
                <a:off x="534405" y="2495954"/>
                <a:ext cx="190137" cy="57495"/>
              </a:xfrm>
              <a:custGeom>
                <a:avLst/>
                <a:gdLst/>
                <a:ahLst/>
                <a:cxnLst/>
                <a:rect l="l" t="t" r="r" b="b"/>
                <a:pathLst>
                  <a:path w="5450" h="1648" extrusionOk="0">
                    <a:moveTo>
                      <a:pt x="5450" y="1"/>
                    </a:moveTo>
                    <a:lnTo>
                      <a:pt x="5450" y="1"/>
                    </a:lnTo>
                    <a:cubicBezTo>
                      <a:pt x="5250" y="13"/>
                      <a:pt x="5038" y="35"/>
                      <a:pt x="4827" y="68"/>
                    </a:cubicBezTo>
                    <a:cubicBezTo>
                      <a:pt x="3871" y="213"/>
                      <a:pt x="2836" y="680"/>
                      <a:pt x="1824" y="1102"/>
                    </a:cubicBezTo>
                    <a:cubicBezTo>
                      <a:pt x="1579" y="1191"/>
                      <a:pt x="1335" y="1291"/>
                      <a:pt x="1090" y="1380"/>
                    </a:cubicBezTo>
                    <a:cubicBezTo>
                      <a:pt x="868" y="1414"/>
                      <a:pt x="634" y="1469"/>
                      <a:pt x="411" y="1525"/>
                    </a:cubicBezTo>
                    <a:cubicBezTo>
                      <a:pt x="278" y="1558"/>
                      <a:pt x="134" y="1603"/>
                      <a:pt x="0" y="1647"/>
                    </a:cubicBezTo>
                    <a:cubicBezTo>
                      <a:pt x="11" y="1647"/>
                      <a:pt x="33" y="1647"/>
                      <a:pt x="45" y="1636"/>
                    </a:cubicBezTo>
                    <a:lnTo>
                      <a:pt x="222" y="1636"/>
                    </a:lnTo>
                    <a:cubicBezTo>
                      <a:pt x="245" y="1636"/>
                      <a:pt x="267" y="1625"/>
                      <a:pt x="300" y="1625"/>
                    </a:cubicBezTo>
                    <a:lnTo>
                      <a:pt x="667" y="1625"/>
                    </a:lnTo>
                    <a:cubicBezTo>
                      <a:pt x="700" y="1625"/>
                      <a:pt x="734" y="1614"/>
                      <a:pt x="767" y="1614"/>
                    </a:cubicBezTo>
                    <a:lnTo>
                      <a:pt x="789" y="1614"/>
                    </a:lnTo>
                    <a:cubicBezTo>
                      <a:pt x="1624" y="1458"/>
                      <a:pt x="2435" y="1402"/>
                      <a:pt x="3203" y="1347"/>
                    </a:cubicBezTo>
                    <a:cubicBezTo>
                      <a:pt x="3370" y="1336"/>
                      <a:pt x="3525" y="1325"/>
                      <a:pt x="3693" y="1313"/>
                    </a:cubicBezTo>
                    <a:cubicBezTo>
                      <a:pt x="3782" y="1247"/>
                      <a:pt x="3871" y="1180"/>
                      <a:pt x="3960" y="1102"/>
                    </a:cubicBezTo>
                    <a:lnTo>
                      <a:pt x="3960" y="1102"/>
                    </a:lnTo>
                    <a:cubicBezTo>
                      <a:pt x="3815" y="1125"/>
                      <a:pt x="3670" y="1135"/>
                      <a:pt x="3525" y="1147"/>
                    </a:cubicBezTo>
                    <a:cubicBezTo>
                      <a:pt x="2880" y="1191"/>
                      <a:pt x="2247" y="1214"/>
                      <a:pt x="1590" y="1303"/>
                    </a:cubicBezTo>
                    <a:cubicBezTo>
                      <a:pt x="2536" y="925"/>
                      <a:pt x="3492" y="480"/>
                      <a:pt x="4371" y="279"/>
                    </a:cubicBezTo>
                    <a:cubicBezTo>
                      <a:pt x="4649" y="223"/>
                      <a:pt x="4916" y="190"/>
                      <a:pt x="5183" y="168"/>
                    </a:cubicBezTo>
                    <a:lnTo>
                      <a:pt x="5450"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8"/>
              <p:cNvSpPr/>
              <p:nvPr/>
            </p:nvSpPr>
            <p:spPr>
              <a:xfrm>
                <a:off x="490166" y="2469020"/>
                <a:ext cx="354666" cy="80171"/>
              </a:xfrm>
              <a:custGeom>
                <a:avLst/>
                <a:gdLst/>
                <a:ahLst/>
                <a:cxnLst/>
                <a:rect l="l" t="t" r="r" b="b"/>
                <a:pathLst>
                  <a:path w="10166" h="2298" extrusionOk="0">
                    <a:moveTo>
                      <a:pt x="6944" y="1"/>
                    </a:moveTo>
                    <a:cubicBezTo>
                      <a:pt x="6202" y="1"/>
                      <a:pt x="5403" y="126"/>
                      <a:pt x="4549" y="562"/>
                    </a:cubicBezTo>
                    <a:cubicBezTo>
                      <a:pt x="3982" y="851"/>
                      <a:pt x="3392" y="1363"/>
                      <a:pt x="2814" y="1541"/>
                    </a:cubicBezTo>
                    <a:cubicBezTo>
                      <a:pt x="2269" y="1697"/>
                      <a:pt x="1802" y="1596"/>
                      <a:pt x="1268" y="1729"/>
                    </a:cubicBezTo>
                    <a:cubicBezTo>
                      <a:pt x="845" y="1830"/>
                      <a:pt x="423" y="2019"/>
                      <a:pt x="0" y="2263"/>
                    </a:cubicBezTo>
                    <a:lnTo>
                      <a:pt x="245" y="2297"/>
                    </a:lnTo>
                    <a:cubicBezTo>
                      <a:pt x="456" y="2186"/>
                      <a:pt x="667" y="2097"/>
                      <a:pt x="878" y="2019"/>
                    </a:cubicBezTo>
                    <a:cubicBezTo>
                      <a:pt x="1145" y="1930"/>
                      <a:pt x="1402" y="1885"/>
                      <a:pt x="1646" y="1863"/>
                    </a:cubicBezTo>
                    <a:cubicBezTo>
                      <a:pt x="1913" y="1841"/>
                      <a:pt x="2158" y="1852"/>
                      <a:pt x="2435" y="1808"/>
                    </a:cubicBezTo>
                    <a:cubicBezTo>
                      <a:pt x="2702" y="1774"/>
                      <a:pt x="2969" y="1674"/>
                      <a:pt x="3258" y="1519"/>
                    </a:cubicBezTo>
                    <a:cubicBezTo>
                      <a:pt x="3548" y="1351"/>
                      <a:pt x="3826" y="1151"/>
                      <a:pt x="4115" y="973"/>
                    </a:cubicBezTo>
                    <a:cubicBezTo>
                      <a:pt x="5069" y="379"/>
                      <a:pt x="5986" y="215"/>
                      <a:pt x="6820" y="215"/>
                    </a:cubicBezTo>
                    <a:cubicBezTo>
                      <a:pt x="7017" y="215"/>
                      <a:pt x="7209" y="224"/>
                      <a:pt x="7396" y="239"/>
                    </a:cubicBezTo>
                    <a:cubicBezTo>
                      <a:pt x="7974" y="273"/>
                      <a:pt x="8520" y="362"/>
                      <a:pt x="9109" y="373"/>
                    </a:cubicBezTo>
                    <a:lnTo>
                      <a:pt x="9175" y="373"/>
                    </a:lnTo>
                    <a:cubicBezTo>
                      <a:pt x="9232" y="373"/>
                      <a:pt x="9276" y="373"/>
                      <a:pt x="9331" y="362"/>
                    </a:cubicBezTo>
                    <a:cubicBezTo>
                      <a:pt x="9598" y="328"/>
                      <a:pt x="9877" y="261"/>
                      <a:pt x="10166" y="150"/>
                    </a:cubicBezTo>
                    <a:lnTo>
                      <a:pt x="10166" y="150"/>
                    </a:lnTo>
                    <a:cubicBezTo>
                      <a:pt x="9932" y="172"/>
                      <a:pt x="9709" y="184"/>
                      <a:pt x="9487" y="184"/>
                    </a:cubicBezTo>
                    <a:cubicBezTo>
                      <a:pt x="8909" y="172"/>
                      <a:pt x="8375" y="95"/>
                      <a:pt x="7819" y="50"/>
                    </a:cubicBezTo>
                    <a:cubicBezTo>
                      <a:pt x="7536" y="21"/>
                      <a:pt x="7245" y="1"/>
                      <a:pt x="694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8"/>
              <p:cNvSpPr/>
              <p:nvPr/>
            </p:nvSpPr>
            <p:spPr>
              <a:xfrm>
                <a:off x="486259" y="2414769"/>
                <a:ext cx="405916" cy="78916"/>
              </a:xfrm>
              <a:custGeom>
                <a:avLst/>
                <a:gdLst/>
                <a:ahLst/>
                <a:cxnLst/>
                <a:rect l="l" t="t" r="r" b="b"/>
                <a:pathLst>
                  <a:path w="11635" h="2262" extrusionOk="0">
                    <a:moveTo>
                      <a:pt x="7099" y="0"/>
                    </a:moveTo>
                    <a:cubicBezTo>
                      <a:pt x="6753" y="0"/>
                      <a:pt x="6388" y="52"/>
                      <a:pt x="5995" y="160"/>
                    </a:cubicBezTo>
                    <a:cubicBezTo>
                      <a:pt x="5406" y="315"/>
                      <a:pt x="4794" y="571"/>
                      <a:pt x="4183" y="793"/>
                    </a:cubicBezTo>
                    <a:cubicBezTo>
                      <a:pt x="3037" y="1216"/>
                      <a:pt x="1925" y="1483"/>
                      <a:pt x="790" y="1839"/>
                    </a:cubicBezTo>
                    <a:cubicBezTo>
                      <a:pt x="668" y="1872"/>
                      <a:pt x="545" y="1905"/>
                      <a:pt x="434" y="1950"/>
                    </a:cubicBezTo>
                    <a:cubicBezTo>
                      <a:pt x="246" y="2073"/>
                      <a:pt x="101" y="2184"/>
                      <a:pt x="1" y="2261"/>
                    </a:cubicBezTo>
                    <a:cubicBezTo>
                      <a:pt x="123" y="2217"/>
                      <a:pt x="256" y="2172"/>
                      <a:pt x="379" y="2139"/>
                    </a:cubicBezTo>
                    <a:cubicBezTo>
                      <a:pt x="1502" y="1772"/>
                      <a:pt x="2614" y="1505"/>
                      <a:pt x="3738" y="1116"/>
                    </a:cubicBezTo>
                    <a:cubicBezTo>
                      <a:pt x="4349" y="904"/>
                      <a:pt x="4961" y="649"/>
                      <a:pt x="5562" y="449"/>
                    </a:cubicBezTo>
                    <a:cubicBezTo>
                      <a:pt x="6068" y="283"/>
                      <a:pt x="6551" y="178"/>
                      <a:pt x="6999" y="178"/>
                    </a:cubicBezTo>
                    <a:cubicBezTo>
                      <a:pt x="7092" y="178"/>
                      <a:pt x="7184" y="183"/>
                      <a:pt x="7275" y="192"/>
                    </a:cubicBezTo>
                    <a:cubicBezTo>
                      <a:pt x="7809" y="249"/>
                      <a:pt x="8276" y="427"/>
                      <a:pt x="8743" y="582"/>
                    </a:cubicBezTo>
                    <a:cubicBezTo>
                      <a:pt x="9198" y="726"/>
                      <a:pt x="9677" y="838"/>
                      <a:pt x="10199" y="871"/>
                    </a:cubicBezTo>
                    <a:cubicBezTo>
                      <a:pt x="10310" y="877"/>
                      <a:pt x="10422" y="880"/>
                      <a:pt x="10535" y="880"/>
                    </a:cubicBezTo>
                    <a:cubicBezTo>
                      <a:pt x="10889" y="880"/>
                      <a:pt x="11255" y="852"/>
                      <a:pt x="11635" y="793"/>
                    </a:cubicBezTo>
                    <a:cubicBezTo>
                      <a:pt x="11612" y="793"/>
                      <a:pt x="11590" y="782"/>
                      <a:pt x="11568" y="782"/>
                    </a:cubicBezTo>
                    <a:lnTo>
                      <a:pt x="11556" y="782"/>
                    </a:lnTo>
                    <a:cubicBezTo>
                      <a:pt x="11534" y="771"/>
                      <a:pt x="11512" y="760"/>
                      <a:pt x="11501" y="760"/>
                    </a:cubicBezTo>
                    <a:lnTo>
                      <a:pt x="11490" y="760"/>
                    </a:lnTo>
                    <a:cubicBezTo>
                      <a:pt x="11467" y="749"/>
                      <a:pt x="11445" y="738"/>
                      <a:pt x="11423" y="738"/>
                    </a:cubicBezTo>
                    <a:cubicBezTo>
                      <a:pt x="11412" y="738"/>
                      <a:pt x="11412" y="726"/>
                      <a:pt x="11412" y="726"/>
                    </a:cubicBezTo>
                    <a:cubicBezTo>
                      <a:pt x="11390" y="726"/>
                      <a:pt x="11368" y="716"/>
                      <a:pt x="11346" y="704"/>
                    </a:cubicBezTo>
                    <a:lnTo>
                      <a:pt x="11334" y="704"/>
                    </a:lnTo>
                    <a:cubicBezTo>
                      <a:pt x="11079" y="726"/>
                      <a:pt x="10822" y="738"/>
                      <a:pt x="10567" y="738"/>
                    </a:cubicBezTo>
                    <a:cubicBezTo>
                      <a:pt x="10044" y="716"/>
                      <a:pt x="9554" y="637"/>
                      <a:pt x="9099" y="493"/>
                    </a:cubicBezTo>
                    <a:cubicBezTo>
                      <a:pt x="8620" y="338"/>
                      <a:pt x="8165" y="148"/>
                      <a:pt x="7664" y="48"/>
                    </a:cubicBezTo>
                    <a:cubicBezTo>
                      <a:pt x="7480" y="16"/>
                      <a:pt x="7293" y="0"/>
                      <a:pt x="709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8"/>
              <p:cNvSpPr/>
              <p:nvPr/>
            </p:nvSpPr>
            <p:spPr>
              <a:xfrm>
                <a:off x="450184" y="2445750"/>
                <a:ext cx="435012" cy="85579"/>
              </a:xfrm>
              <a:custGeom>
                <a:avLst/>
                <a:gdLst/>
                <a:ahLst/>
                <a:cxnLst/>
                <a:rect l="l" t="t" r="r" b="b"/>
                <a:pathLst>
                  <a:path w="12469" h="2453" extrusionOk="0">
                    <a:moveTo>
                      <a:pt x="7653" y="0"/>
                    </a:moveTo>
                    <a:cubicBezTo>
                      <a:pt x="7322" y="0"/>
                      <a:pt x="6972" y="47"/>
                      <a:pt x="6607" y="161"/>
                    </a:cubicBezTo>
                    <a:cubicBezTo>
                      <a:pt x="6028" y="350"/>
                      <a:pt x="5450" y="750"/>
                      <a:pt x="4861" y="1062"/>
                    </a:cubicBezTo>
                    <a:cubicBezTo>
                      <a:pt x="3749" y="1662"/>
                      <a:pt x="2692" y="1785"/>
                      <a:pt x="1658" y="1952"/>
                    </a:cubicBezTo>
                    <a:cubicBezTo>
                      <a:pt x="1124" y="2030"/>
                      <a:pt x="568" y="2141"/>
                      <a:pt x="0" y="2330"/>
                    </a:cubicBezTo>
                    <a:lnTo>
                      <a:pt x="145" y="2453"/>
                    </a:lnTo>
                    <a:cubicBezTo>
                      <a:pt x="534" y="2341"/>
                      <a:pt x="912" y="2252"/>
                      <a:pt x="1290" y="2196"/>
                    </a:cubicBezTo>
                    <a:cubicBezTo>
                      <a:pt x="2314" y="2018"/>
                      <a:pt x="3326" y="1929"/>
                      <a:pt x="4427" y="1440"/>
                    </a:cubicBezTo>
                    <a:cubicBezTo>
                      <a:pt x="5005" y="1173"/>
                      <a:pt x="5583" y="762"/>
                      <a:pt x="6173" y="495"/>
                    </a:cubicBezTo>
                    <a:cubicBezTo>
                      <a:pt x="6654" y="269"/>
                      <a:pt x="7126" y="190"/>
                      <a:pt x="7552" y="190"/>
                    </a:cubicBezTo>
                    <a:cubicBezTo>
                      <a:pt x="7608" y="190"/>
                      <a:pt x="7664" y="192"/>
                      <a:pt x="7719" y="194"/>
                    </a:cubicBezTo>
                    <a:cubicBezTo>
                      <a:pt x="8230" y="228"/>
                      <a:pt x="8687" y="350"/>
                      <a:pt x="9154" y="461"/>
                    </a:cubicBezTo>
                    <a:cubicBezTo>
                      <a:pt x="9567" y="560"/>
                      <a:pt x="9989" y="632"/>
                      <a:pt x="10451" y="632"/>
                    </a:cubicBezTo>
                    <a:cubicBezTo>
                      <a:pt x="10511" y="632"/>
                      <a:pt x="10571" y="631"/>
                      <a:pt x="10633" y="628"/>
                    </a:cubicBezTo>
                    <a:cubicBezTo>
                      <a:pt x="11122" y="606"/>
                      <a:pt x="11634" y="506"/>
                      <a:pt x="12168" y="384"/>
                    </a:cubicBezTo>
                    <a:cubicBezTo>
                      <a:pt x="12168" y="384"/>
                      <a:pt x="12168" y="372"/>
                      <a:pt x="12179" y="372"/>
                    </a:cubicBezTo>
                    <a:cubicBezTo>
                      <a:pt x="12268" y="317"/>
                      <a:pt x="12368" y="261"/>
                      <a:pt x="12468" y="194"/>
                    </a:cubicBezTo>
                    <a:lnTo>
                      <a:pt x="12468" y="194"/>
                    </a:lnTo>
                    <a:cubicBezTo>
                      <a:pt x="11990" y="317"/>
                      <a:pt x="11512" y="406"/>
                      <a:pt x="11067" y="439"/>
                    </a:cubicBezTo>
                    <a:cubicBezTo>
                      <a:pt x="10924" y="451"/>
                      <a:pt x="10783" y="456"/>
                      <a:pt x="10645" y="456"/>
                    </a:cubicBezTo>
                    <a:cubicBezTo>
                      <a:pt x="10260" y="456"/>
                      <a:pt x="9896" y="413"/>
                      <a:pt x="9543" y="339"/>
                    </a:cubicBezTo>
                    <a:cubicBezTo>
                      <a:pt x="9065" y="239"/>
                      <a:pt x="8609" y="83"/>
                      <a:pt x="8097" y="28"/>
                    </a:cubicBezTo>
                    <a:cubicBezTo>
                      <a:pt x="7953" y="10"/>
                      <a:pt x="7805" y="0"/>
                      <a:pt x="765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8"/>
              <p:cNvSpPr/>
              <p:nvPr/>
            </p:nvSpPr>
            <p:spPr>
              <a:xfrm>
                <a:off x="402038" y="2276437"/>
                <a:ext cx="518079" cy="296788"/>
              </a:xfrm>
              <a:custGeom>
                <a:avLst/>
                <a:gdLst/>
                <a:ahLst/>
                <a:cxnLst/>
                <a:rect l="l" t="t" r="r" b="b"/>
                <a:pathLst>
                  <a:path w="14850" h="8507" extrusionOk="0">
                    <a:moveTo>
                      <a:pt x="14805" y="0"/>
                    </a:moveTo>
                    <a:cubicBezTo>
                      <a:pt x="14797" y="0"/>
                      <a:pt x="14789" y="3"/>
                      <a:pt x="14783" y="9"/>
                    </a:cubicBezTo>
                    <a:cubicBezTo>
                      <a:pt x="14638" y="176"/>
                      <a:pt x="14326" y="443"/>
                      <a:pt x="13915" y="465"/>
                    </a:cubicBezTo>
                    <a:cubicBezTo>
                      <a:pt x="13703" y="476"/>
                      <a:pt x="12603" y="454"/>
                      <a:pt x="11846" y="665"/>
                    </a:cubicBezTo>
                    <a:cubicBezTo>
                      <a:pt x="11157" y="861"/>
                      <a:pt x="10029" y="1104"/>
                      <a:pt x="9116" y="1104"/>
                    </a:cubicBezTo>
                    <a:cubicBezTo>
                      <a:pt x="9042" y="1104"/>
                      <a:pt x="8969" y="1103"/>
                      <a:pt x="8899" y="1099"/>
                    </a:cubicBezTo>
                    <a:cubicBezTo>
                      <a:pt x="8729" y="1091"/>
                      <a:pt x="8521" y="1085"/>
                      <a:pt x="8288" y="1085"/>
                    </a:cubicBezTo>
                    <a:cubicBezTo>
                      <a:pt x="7241" y="1085"/>
                      <a:pt x="5689" y="1204"/>
                      <a:pt x="4806" y="1777"/>
                    </a:cubicBezTo>
                    <a:cubicBezTo>
                      <a:pt x="3716" y="2467"/>
                      <a:pt x="3238" y="2412"/>
                      <a:pt x="2737" y="3201"/>
                    </a:cubicBezTo>
                    <a:cubicBezTo>
                      <a:pt x="2237" y="3980"/>
                      <a:pt x="2359" y="3957"/>
                      <a:pt x="1814" y="4614"/>
                    </a:cubicBezTo>
                    <a:cubicBezTo>
                      <a:pt x="1269" y="5259"/>
                      <a:pt x="880" y="5670"/>
                      <a:pt x="724" y="5915"/>
                    </a:cubicBezTo>
                    <a:cubicBezTo>
                      <a:pt x="557" y="6171"/>
                      <a:pt x="435" y="6505"/>
                      <a:pt x="435" y="6505"/>
                    </a:cubicBezTo>
                    <a:lnTo>
                      <a:pt x="1" y="8507"/>
                    </a:lnTo>
                    <a:cubicBezTo>
                      <a:pt x="1" y="8507"/>
                      <a:pt x="602" y="8473"/>
                      <a:pt x="1091" y="7839"/>
                    </a:cubicBezTo>
                    <a:cubicBezTo>
                      <a:pt x="1580" y="7217"/>
                      <a:pt x="1592" y="7150"/>
                      <a:pt x="2192" y="6838"/>
                    </a:cubicBezTo>
                    <a:cubicBezTo>
                      <a:pt x="2793" y="6538"/>
                      <a:pt x="4194" y="6416"/>
                      <a:pt x="5752" y="6104"/>
                    </a:cubicBezTo>
                    <a:cubicBezTo>
                      <a:pt x="7297" y="5781"/>
                      <a:pt x="9188" y="5403"/>
                      <a:pt x="10378" y="4780"/>
                    </a:cubicBezTo>
                    <a:cubicBezTo>
                      <a:pt x="11580" y="4169"/>
                      <a:pt x="12191" y="3824"/>
                      <a:pt x="13147" y="2956"/>
                    </a:cubicBezTo>
                    <a:cubicBezTo>
                      <a:pt x="14104" y="2089"/>
                      <a:pt x="14405" y="1533"/>
                      <a:pt x="14605" y="888"/>
                    </a:cubicBezTo>
                    <a:cubicBezTo>
                      <a:pt x="14738" y="487"/>
                      <a:pt x="14805" y="198"/>
                      <a:pt x="14849" y="42"/>
                    </a:cubicBezTo>
                    <a:cubicBezTo>
                      <a:pt x="14849" y="19"/>
                      <a:pt x="14826" y="0"/>
                      <a:pt x="1480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8"/>
              <p:cNvSpPr/>
              <p:nvPr/>
            </p:nvSpPr>
            <p:spPr>
              <a:xfrm>
                <a:off x="402841" y="2462357"/>
                <a:ext cx="262319" cy="107384"/>
              </a:xfrm>
              <a:custGeom>
                <a:avLst/>
                <a:gdLst/>
                <a:ahLst/>
                <a:cxnLst/>
                <a:rect l="l" t="t" r="r" b="b"/>
                <a:pathLst>
                  <a:path w="7519" h="3078" extrusionOk="0">
                    <a:moveTo>
                      <a:pt x="5210" y="1"/>
                    </a:moveTo>
                    <a:cubicBezTo>
                      <a:pt x="5130" y="1"/>
                      <a:pt x="5051" y="9"/>
                      <a:pt x="4972" y="30"/>
                    </a:cubicBezTo>
                    <a:cubicBezTo>
                      <a:pt x="4760" y="64"/>
                      <a:pt x="4550" y="152"/>
                      <a:pt x="4349" y="219"/>
                    </a:cubicBezTo>
                    <a:cubicBezTo>
                      <a:pt x="4149" y="286"/>
                      <a:pt x="3949" y="363"/>
                      <a:pt x="3749" y="442"/>
                    </a:cubicBezTo>
                    <a:cubicBezTo>
                      <a:pt x="3348" y="608"/>
                      <a:pt x="2948" y="786"/>
                      <a:pt x="2558" y="976"/>
                    </a:cubicBezTo>
                    <a:cubicBezTo>
                      <a:pt x="2180" y="1164"/>
                      <a:pt x="1802" y="1354"/>
                      <a:pt x="1491" y="1654"/>
                    </a:cubicBezTo>
                    <a:cubicBezTo>
                      <a:pt x="1179" y="1954"/>
                      <a:pt x="902" y="2299"/>
                      <a:pt x="590" y="2610"/>
                    </a:cubicBezTo>
                    <a:cubicBezTo>
                      <a:pt x="423" y="2766"/>
                      <a:pt x="234" y="2921"/>
                      <a:pt x="12" y="3000"/>
                    </a:cubicBezTo>
                    <a:lnTo>
                      <a:pt x="0" y="3077"/>
                    </a:lnTo>
                    <a:cubicBezTo>
                      <a:pt x="289" y="2966"/>
                      <a:pt x="534" y="2744"/>
                      <a:pt x="746" y="2533"/>
                    </a:cubicBezTo>
                    <a:lnTo>
                      <a:pt x="1213" y="2032"/>
                    </a:lnTo>
                    <a:cubicBezTo>
                      <a:pt x="1357" y="1876"/>
                      <a:pt x="1502" y="1710"/>
                      <a:pt x="1669" y="1576"/>
                    </a:cubicBezTo>
                    <a:cubicBezTo>
                      <a:pt x="2002" y="1298"/>
                      <a:pt x="2414" y="1120"/>
                      <a:pt x="2803" y="931"/>
                    </a:cubicBezTo>
                    <a:cubicBezTo>
                      <a:pt x="3203" y="742"/>
                      <a:pt x="3615" y="575"/>
                      <a:pt x="4026" y="419"/>
                    </a:cubicBezTo>
                    <a:cubicBezTo>
                      <a:pt x="4238" y="341"/>
                      <a:pt x="4438" y="264"/>
                      <a:pt x="4649" y="197"/>
                    </a:cubicBezTo>
                    <a:cubicBezTo>
                      <a:pt x="4842" y="136"/>
                      <a:pt x="5034" y="84"/>
                      <a:pt x="5244" y="84"/>
                    </a:cubicBezTo>
                    <a:cubicBezTo>
                      <a:pt x="5265" y="84"/>
                      <a:pt x="5285" y="85"/>
                      <a:pt x="5306" y="86"/>
                    </a:cubicBezTo>
                    <a:cubicBezTo>
                      <a:pt x="5528" y="108"/>
                      <a:pt x="5751" y="175"/>
                      <a:pt x="5973" y="219"/>
                    </a:cubicBezTo>
                    <a:cubicBezTo>
                      <a:pt x="6196" y="274"/>
                      <a:pt x="6418" y="319"/>
                      <a:pt x="6641" y="363"/>
                    </a:cubicBezTo>
                    <a:cubicBezTo>
                      <a:pt x="6851" y="397"/>
                      <a:pt x="7052" y="430"/>
                      <a:pt x="7263" y="442"/>
                    </a:cubicBezTo>
                    <a:cubicBezTo>
                      <a:pt x="7352" y="430"/>
                      <a:pt x="7430" y="408"/>
                      <a:pt x="7519" y="386"/>
                    </a:cubicBezTo>
                    <a:cubicBezTo>
                      <a:pt x="7096" y="363"/>
                      <a:pt x="6685" y="297"/>
                      <a:pt x="6273" y="208"/>
                    </a:cubicBezTo>
                    <a:cubicBezTo>
                      <a:pt x="6051" y="152"/>
                      <a:pt x="5840" y="96"/>
                      <a:pt x="5617" y="52"/>
                    </a:cubicBezTo>
                    <a:cubicBezTo>
                      <a:pt x="5478" y="24"/>
                      <a:pt x="5343" y="1"/>
                      <a:pt x="521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8"/>
              <p:cNvSpPr/>
              <p:nvPr/>
            </p:nvSpPr>
            <p:spPr>
              <a:xfrm>
                <a:off x="433508" y="2277902"/>
                <a:ext cx="486611" cy="196382"/>
              </a:xfrm>
              <a:custGeom>
                <a:avLst/>
                <a:gdLst/>
                <a:ahLst/>
                <a:cxnLst/>
                <a:rect l="l" t="t" r="r" b="b"/>
                <a:pathLst>
                  <a:path w="13948" h="5629" extrusionOk="0">
                    <a:moveTo>
                      <a:pt x="13947" y="0"/>
                    </a:moveTo>
                    <a:lnTo>
                      <a:pt x="13947" y="0"/>
                    </a:lnTo>
                    <a:cubicBezTo>
                      <a:pt x="13914" y="34"/>
                      <a:pt x="13881" y="79"/>
                      <a:pt x="13858" y="112"/>
                    </a:cubicBezTo>
                    <a:cubicBezTo>
                      <a:pt x="13024" y="1057"/>
                      <a:pt x="11667" y="1057"/>
                      <a:pt x="10510" y="1135"/>
                    </a:cubicBezTo>
                    <a:cubicBezTo>
                      <a:pt x="9131" y="1213"/>
                      <a:pt x="7774" y="1413"/>
                      <a:pt x="6417" y="1636"/>
                    </a:cubicBezTo>
                    <a:cubicBezTo>
                      <a:pt x="5762" y="1747"/>
                      <a:pt x="5083" y="1824"/>
                      <a:pt x="4449" y="2047"/>
                    </a:cubicBezTo>
                    <a:cubicBezTo>
                      <a:pt x="4148" y="2147"/>
                      <a:pt x="3859" y="2281"/>
                      <a:pt x="3582" y="2425"/>
                    </a:cubicBezTo>
                    <a:cubicBezTo>
                      <a:pt x="3292" y="2581"/>
                      <a:pt x="3003" y="2726"/>
                      <a:pt x="2725" y="2881"/>
                    </a:cubicBezTo>
                    <a:cubicBezTo>
                      <a:pt x="2458" y="3037"/>
                      <a:pt x="2235" y="3215"/>
                      <a:pt x="2047" y="3437"/>
                    </a:cubicBezTo>
                    <a:cubicBezTo>
                      <a:pt x="1869" y="3660"/>
                      <a:pt x="1724" y="3893"/>
                      <a:pt x="1580" y="4127"/>
                    </a:cubicBezTo>
                    <a:cubicBezTo>
                      <a:pt x="1424" y="4360"/>
                      <a:pt x="1268" y="4594"/>
                      <a:pt x="1079" y="4794"/>
                    </a:cubicBezTo>
                    <a:cubicBezTo>
                      <a:pt x="901" y="4961"/>
                      <a:pt x="712" y="5106"/>
                      <a:pt x="512" y="5239"/>
                    </a:cubicBezTo>
                    <a:cubicBezTo>
                      <a:pt x="389" y="5317"/>
                      <a:pt x="256" y="5395"/>
                      <a:pt x="134" y="5472"/>
                    </a:cubicBezTo>
                    <a:cubicBezTo>
                      <a:pt x="78" y="5528"/>
                      <a:pt x="45" y="5584"/>
                      <a:pt x="0" y="5628"/>
                    </a:cubicBezTo>
                    <a:cubicBezTo>
                      <a:pt x="312" y="5450"/>
                      <a:pt x="612" y="5272"/>
                      <a:pt x="890" y="5039"/>
                    </a:cubicBezTo>
                    <a:cubicBezTo>
                      <a:pt x="1079" y="4883"/>
                      <a:pt x="1246" y="4705"/>
                      <a:pt x="1390" y="4505"/>
                    </a:cubicBezTo>
                    <a:cubicBezTo>
                      <a:pt x="1557" y="4283"/>
                      <a:pt x="1702" y="4027"/>
                      <a:pt x="1857" y="3782"/>
                    </a:cubicBezTo>
                    <a:cubicBezTo>
                      <a:pt x="2025" y="3537"/>
                      <a:pt x="2202" y="3304"/>
                      <a:pt x="2447" y="3126"/>
                    </a:cubicBezTo>
                    <a:cubicBezTo>
                      <a:pt x="2703" y="2937"/>
                      <a:pt x="2992" y="2803"/>
                      <a:pt x="3259" y="2647"/>
                    </a:cubicBezTo>
                    <a:cubicBezTo>
                      <a:pt x="3849" y="2348"/>
                      <a:pt x="4460" y="2091"/>
                      <a:pt x="5105" y="1947"/>
                    </a:cubicBezTo>
                    <a:cubicBezTo>
                      <a:pt x="5772" y="1802"/>
                      <a:pt x="6440" y="1713"/>
                      <a:pt x="7107" y="1613"/>
                    </a:cubicBezTo>
                    <a:cubicBezTo>
                      <a:pt x="7786" y="1502"/>
                      <a:pt x="8464" y="1402"/>
                      <a:pt x="9143" y="1324"/>
                    </a:cubicBezTo>
                    <a:cubicBezTo>
                      <a:pt x="9810" y="1246"/>
                      <a:pt x="10477" y="1213"/>
                      <a:pt x="11145" y="1169"/>
                    </a:cubicBezTo>
                    <a:cubicBezTo>
                      <a:pt x="11756" y="1124"/>
                      <a:pt x="12379" y="1057"/>
                      <a:pt x="12946" y="813"/>
                    </a:cubicBezTo>
                    <a:cubicBezTo>
                      <a:pt x="13313" y="657"/>
                      <a:pt x="13669" y="412"/>
                      <a:pt x="13925" y="89"/>
                    </a:cubicBezTo>
                    <a:cubicBezTo>
                      <a:pt x="13925" y="56"/>
                      <a:pt x="13936" y="34"/>
                      <a:pt x="139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8"/>
              <p:cNvSpPr/>
              <p:nvPr/>
            </p:nvSpPr>
            <p:spPr>
              <a:xfrm>
                <a:off x="406713" y="2425340"/>
                <a:ext cx="391159" cy="125386"/>
              </a:xfrm>
              <a:custGeom>
                <a:avLst/>
                <a:gdLst/>
                <a:ahLst/>
                <a:cxnLst/>
                <a:rect l="l" t="t" r="r" b="b"/>
                <a:pathLst>
                  <a:path w="11212" h="3594" extrusionOk="0">
                    <a:moveTo>
                      <a:pt x="11212" y="1"/>
                    </a:moveTo>
                    <a:cubicBezTo>
                      <a:pt x="11056" y="35"/>
                      <a:pt x="10912" y="67"/>
                      <a:pt x="10767" y="112"/>
                    </a:cubicBezTo>
                    <a:cubicBezTo>
                      <a:pt x="10244" y="257"/>
                      <a:pt x="9743" y="446"/>
                      <a:pt x="9210" y="535"/>
                    </a:cubicBezTo>
                    <a:cubicBezTo>
                      <a:pt x="8766" y="610"/>
                      <a:pt x="8314" y="638"/>
                      <a:pt x="7867" y="638"/>
                    </a:cubicBezTo>
                    <a:cubicBezTo>
                      <a:pt x="7788" y="638"/>
                      <a:pt x="7709" y="637"/>
                      <a:pt x="7630" y="635"/>
                    </a:cubicBezTo>
                    <a:cubicBezTo>
                      <a:pt x="7096" y="635"/>
                      <a:pt x="6562" y="601"/>
                      <a:pt x="6040" y="579"/>
                    </a:cubicBezTo>
                    <a:cubicBezTo>
                      <a:pt x="5841" y="570"/>
                      <a:pt x="5634" y="554"/>
                      <a:pt x="5432" y="554"/>
                    </a:cubicBezTo>
                    <a:cubicBezTo>
                      <a:pt x="5386" y="554"/>
                      <a:pt x="5340" y="555"/>
                      <a:pt x="5295" y="557"/>
                    </a:cubicBezTo>
                    <a:cubicBezTo>
                      <a:pt x="5039" y="568"/>
                      <a:pt x="4805" y="624"/>
                      <a:pt x="4583" y="746"/>
                    </a:cubicBezTo>
                    <a:cubicBezTo>
                      <a:pt x="4350" y="858"/>
                      <a:pt x="4138" y="1013"/>
                      <a:pt x="3905" y="1125"/>
                    </a:cubicBezTo>
                    <a:cubicBezTo>
                      <a:pt x="3660" y="1246"/>
                      <a:pt x="3415" y="1347"/>
                      <a:pt x="3171" y="1447"/>
                    </a:cubicBezTo>
                    <a:cubicBezTo>
                      <a:pt x="2670" y="1658"/>
                      <a:pt x="2180" y="1881"/>
                      <a:pt x="1703" y="2136"/>
                    </a:cubicBezTo>
                    <a:cubicBezTo>
                      <a:pt x="1469" y="2270"/>
                      <a:pt x="1235" y="2392"/>
                      <a:pt x="1024" y="2537"/>
                    </a:cubicBezTo>
                    <a:cubicBezTo>
                      <a:pt x="813" y="2670"/>
                      <a:pt x="635" y="2837"/>
                      <a:pt x="468" y="3026"/>
                    </a:cubicBezTo>
                    <a:cubicBezTo>
                      <a:pt x="323" y="3193"/>
                      <a:pt x="190" y="3382"/>
                      <a:pt x="23" y="3515"/>
                    </a:cubicBezTo>
                    <a:lnTo>
                      <a:pt x="0" y="3594"/>
                    </a:lnTo>
                    <a:cubicBezTo>
                      <a:pt x="245" y="3416"/>
                      <a:pt x="423" y="3149"/>
                      <a:pt x="623" y="2937"/>
                    </a:cubicBezTo>
                    <a:cubicBezTo>
                      <a:pt x="801" y="2748"/>
                      <a:pt x="1024" y="2603"/>
                      <a:pt x="1258" y="2470"/>
                    </a:cubicBezTo>
                    <a:cubicBezTo>
                      <a:pt x="1491" y="2336"/>
                      <a:pt x="1725" y="2203"/>
                      <a:pt x="1969" y="2081"/>
                    </a:cubicBezTo>
                    <a:cubicBezTo>
                      <a:pt x="2459" y="1836"/>
                      <a:pt x="2959" y="1625"/>
                      <a:pt x="3460" y="1414"/>
                    </a:cubicBezTo>
                    <a:cubicBezTo>
                      <a:pt x="3705" y="1313"/>
                      <a:pt x="3949" y="1202"/>
                      <a:pt x="4182" y="1068"/>
                    </a:cubicBezTo>
                    <a:cubicBezTo>
                      <a:pt x="4405" y="935"/>
                      <a:pt x="4627" y="779"/>
                      <a:pt x="4883" y="702"/>
                    </a:cubicBezTo>
                    <a:cubicBezTo>
                      <a:pt x="5058" y="654"/>
                      <a:pt x="5244" y="641"/>
                      <a:pt x="5430" y="641"/>
                    </a:cubicBezTo>
                    <a:cubicBezTo>
                      <a:pt x="5504" y="641"/>
                      <a:pt x="5578" y="643"/>
                      <a:pt x="5650" y="646"/>
                    </a:cubicBezTo>
                    <a:cubicBezTo>
                      <a:pt x="5917" y="646"/>
                      <a:pt x="6184" y="657"/>
                      <a:pt x="6451" y="668"/>
                    </a:cubicBezTo>
                    <a:cubicBezTo>
                      <a:pt x="6890" y="686"/>
                      <a:pt x="7322" y="705"/>
                      <a:pt x="7758" y="705"/>
                    </a:cubicBezTo>
                    <a:cubicBezTo>
                      <a:pt x="7852" y="705"/>
                      <a:pt x="7947" y="704"/>
                      <a:pt x="8042" y="702"/>
                    </a:cubicBezTo>
                    <a:cubicBezTo>
                      <a:pt x="8564" y="690"/>
                      <a:pt x="9088" y="635"/>
                      <a:pt x="9599" y="524"/>
                    </a:cubicBezTo>
                    <a:cubicBezTo>
                      <a:pt x="10077" y="413"/>
                      <a:pt x="10534" y="235"/>
                      <a:pt x="11011" y="112"/>
                    </a:cubicBezTo>
                    <a:cubicBezTo>
                      <a:pt x="11078" y="79"/>
                      <a:pt x="11145" y="35"/>
                      <a:pt x="11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8"/>
              <p:cNvSpPr/>
              <p:nvPr/>
            </p:nvSpPr>
            <p:spPr>
              <a:xfrm>
                <a:off x="419517" y="2300405"/>
                <a:ext cx="494391" cy="197533"/>
              </a:xfrm>
              <a:custGeom>
                <a:avLst/>
                <a:gdLst/>
                <a:ahLst/>
                <a:cxnLst/>
                <a:rect l="l" t="t" r="r" b="b"/>
                <a:pathLst>
                  <a:path w="14171" h="5662" extrusionOk="0">
                    <a:moveTo>
                      <a:pt x="14171" y="0"/>
                    </a:moveTo>
                    <a:cubicBezTo>
                      <a:pt x="13425" y="601"/>
                      <a:pt x="12424" y="801"/>
                      <a:pt x="11501" y="935"/>
                    </a:cubicBezTo>
                    <a:cubicBezTo>
                      <a:pt x="10377" y="1113"/>
                      <a:pt x="9255" y="1224"/>
                      <a:pt x="8131" y="1391"/>
                    </a:cubicBezTo>
                    <a:cubicBezTo>
                      <a:pt x="7019" y="1557"/>
                      <a:pt x="5906" y="1791"/>
                      <a:pt x="4850" y="2192"/>
                    </a:cubicBezTo>
                    <a:cubicBezTo>
                      <a:pt x="4327" y="2392"/>
                      <a:pt x="3782" y="2615"/>
                      <a:pt x="3338" y="2959"/>
                    </a:cubicBezTo>
                    <a:cubicBezTo>
                      <a:pt x="3104" y="3137"/>
                      <a:pt x="2903" y="3359"/>
                      <a:pt x="2692" y="3559"/>
                    </a:cubicBezTo>
                    <a:cubicBezTo>
                      <a:pt x="2470" y="3771"/>
                      <a:pt x="2236" y="3960"/>
                      <a:pt x="1981" y="4138"/>
                    </a:cubicBezTo>
                    <a:cubicBezTo>
                      <a:pt x="1736" y="4305"/>
                      <a:pt x="1469" y="4461"/>
                      <a:pt x="1224" y="4639"/>
                    </a:cubicBezTo>
                    <a:cubicBezTo>
                      <a:pt x="980" y="4805"/>
                      <a:pt x="735" y="4972"/>
                      <a:pt x="501" y="5150"/>
                    </a:cubicBezTo>
                    <a:cubicBezTo>
                      <a:pt x="357" y="5272"/>
                      <a:pt x="212" y="5384"/>
                      <a:pt x="68" y="5506"/>
                    </a:cubicBezTo>
                    <a:cubicBezTo>
                      <a:pt x="45" y="5561"/>
                      <a:pt x="23" y="5618"/>
                      <a:pt x="1" y="5662"/>
                    </a:cubicBezTo>
                    <a:cubicBezTo>
                      <a:pt x="290" y="5417"/>
                      <a:pt x="601" y="5173"/>
                      <a:pt x="913" y="4950"/>
                    </a:cubicBezTo>
                    <a:cubicBezTo>
                      <a:pt x="1391" y="4594"/>
                      <a:pt x="1925" y="4294"/>
                      <a:pt x="2392" y="3927"/>
                    </a:cubicBezTo>
                    <a:cubicBezTo>
                      <a:pt x="2614" y="3749"/>
                      <a:pt x="2826" y="3537"/>
                      <a:pt x="3037" y="3326"/>
                    </a:cubicBezTo>
                    <a:cubicBezTo>
                      <a:pt x="3249" y="3115"/>
                      <a:pt x="3493" y="2937"/>
                      <a:pt x="3760" y="2781"/>
                    </a:cubicBezTo>
                    <a:cubicBezTo>
                      <a:pt x="4250" y="2503"/>
                      <a:pt x="4794" y="2281"/>
                      <a:pt x="5328" y="2103"/>
                    </a:cubicBezTo>
                    <a:cubicBezTo>
                      <a:pt x="6407" y="1747"/>
                      <a:pt x="7530" y="1547"/>
                      <a:pt x="8642" y="1391"/>
                    </a:cubicBezTo>
                    <a:cubicBezTo>
                      <a:pt x="9755" y="1235"/>
                      <a:pt x="10867" y="1135"/>
                      <a:pt x="11957" y="935"/>
                    </a:cubicBezTo>
                    <a:cubicBezTo>
                      <a:pt x="12725" y="790"/>
                      <a:pt x="13536" y="568"/>
                      <a:pt x="14148" y="67"/>
                    </a:cubicBezTo>
                    <a:cubicBezTo>
                      <a:pt x="14159" y="45"/>
                      <a:pt x="14159" y="23"/>
                      <a:pt x="1417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8"/>
              <p:cNvSpPr/>
              <p:nvPr/>
            </p:nvSpPr>
            <p:spPr>
              <a:xfrm>
                <a:off x="412923" y="2320989"/>
                <a:ext cx="493588" cy="201406"/>
              </a:xfrm>
              <a:custGeom>
                <a:avLst/>
                <a:gdLst/>
                <a:ahLst/>
                <a:cxnLst/>
                <a:rect l="l" t="t" r="r" b="b"/>
                <a:pathLst>
                  <a:path w="14148" h="5773" extrusionOk="0">
                    <a:moveTo>
                      <a:pt x="14148" y="0"/>
                    </a:moveTo>
                    <a:lnTo>
                      <a:pt x="14148" y="0"/>
                    </a:lnTo>
                    <a:cubicBezTo>
                      <a:pt x="14115" y="23"/>
                      <a:pt x="14070" y="33"/>
                      <a:pt x="14037" y="45"/>
                    </a:cubicBezTo>
                    <a:cubicBezTo>
                      <a:pt x="13525" y="211"/>
                      <a:pt x="13003" y="312"/>
                      <a:pt x="12479" y="445"/>
                    </a:cubicBezTo>
                    <a:cubicBezTo>
                      <a:pt x="11890" y="589"/>
                      <a:pt x="11312" y="801"/>
                      <a:pt x="10700" y="890"/>
                    </a:cubicBezTo>
                    <a:cubicBezTo>
                      <a:pt x="10099" y="979"/>
                      <a:pt x="9488" y="990"/>
                      <a:pt x="8876" y="1056"/>
                    </a:cubicBezTo>
                    <a:cubicBezTo>
                      <a:pt x="7719" y="1179"/>
                      <a:pt x="6562" y="1435"/>
                      <a:pt x="5506" y="1936"/>
                    </a:cubicBezTo>
                    <a:cubicBezTo>
                      <a:pt x="4950" y="2191"/>
                      <a:pt x="4416" y="2514"/>
                      <a:pt x="3893" y="2825"/>
                    </a:cubicBezTo>
                    <a:cubicBezTo>
                      <a:pt x="3393" y="3125"/>
                      <a:pt x="2892" y="3437"/>
                      <a:pt x="2403" y="3748"/>
                    </a:cubicBezTo>
                    <a:cubicBezTo>
                      <a:pt x="2114" y="3938"/>
                      <a:pt x="1824" y="4138"/>
                      <a:pt x="1547" y="4338"/>
                    </a:cubicBezTo>
                    <a:cubicBezTo>
                      <a:pt x="1280" y="4504"/>
                      <a:pt x="1024" y="4705"/>
                      <a:pt x="790" y="4916"/>
                    </a:cubicBezTo>
                    <a:cubicBezTo>
                      <a:pt x="534" y="5117"/>
                      <a:pt x="290" y="5339"/>
                      <a:pt x="45" y="5561"/>
                    </a:cubicBezTo>
                    <a:lnTo>
                      <a:pt x="34" y="5650"/>
                    </a:lnTo>
                    <a:lnTo>
                      <a:pt x="34" y="5650"/>
                    </a:lnTo>
                    <a:lnTo>
                      <a:pt x="134" y="5550"/>
                    </a:lnTo>
                    <a:lnTo>
                      <a:pt x="134" y="5550"/>
                    </a:lnTo>
                    <a:cubicBezTo>
                      <a:pt x="101" y="5594"/>
                      <a:pt x="67" y="5639"/>
                      <a:pt x="23" y="5673"/>
                    </a:cubicBezTo>
                    <a:lnTo>
                      <a:pt x="0" y="5772"/>
                    </a:lnTo>
                    <a:cubicBezTo>
                      <a:pt x="234" y="5528"/>
                      <a:pt x="479" y="5283"/>
                      <a:pt x="734" y="5050"/>
                    </a:cubicBezTo>
                    <a:cubicBezTo>
                      <a:pt x="1013" y="4827"/>
                      <a:pt x="1302" y="4605"/>
                      <a:pt x="1591" y="4393"/>
                    </a:cubicBezTo>
                    <a:cubicBezTo>
                      <a:pt x="1869" y="4227"/>
                      <a:pt x="2170" y="4082"/>
                      <a:pt x="2492" y="3960"/>
                    </a:cubicBezTo>
                    <a:cubicBezTo>
                      <a:pt x="2759" y="3859"/>
                      <a:pt x="3037" y="3770"/>
                      <a:pt x="3304" y="3671"/>
                    </a:cubicBezTo>
                    <a:cubicBezTo>
                      <a:pt x="3571" y="3570"/>
                      <a:pt x="3826" y="3448"/>
                      <a:pt x="4083" y="3315"/>
                    </a:cubicBezTo>
                    <a:cubicBezTo>
                      <a:pt x="4605" y="3036"/>
                      <a:pt x="5106" y="2736"/>
                      <a:pt x="5650" y="2536"/>
                    </a:cubicBezTo>
                    <a:cubicBezTo>
                      <a:pt x="6184" y="2336"/>
                      <a:pt x="6730" y="2202"/>
                      <a:pt x="7286" y="2124"/>
                    </a:cubicBezTo>
                    <a:cubicBezTo>
                      <a:pt x="7864" y="2057"/>
                      <a:pt x="8453" y="2057"/>
                      <a:pt x="9032" y="1980"/>
                    </a:cubicBezTo>
                    <a:cubicBezTo>
                      <a:pt x="9321" y="1936"/>
                      <a:pt x="9599" y="1880"/>
                      <a:pt x="9877" y="1791"/>
                    </a:cubicBezTo>
                    <a:cubicBezTo>
                      <a:pt x="10155" y="1702"/>
                      <a:pt x="10422" y="1590"/>
                      <a:pt x="10711" y="1501"/>
                    </a:cubicBezTo>
                    <a:cubicBezTo>
                      <a:pt x="11256" y="1335"/>
                      <a:pt x="11834" y="1290"/>
                      <a:pt x="12402" y="1157"/>
                    </a:cubicBezTo>
                    <a:cubicBezTo>
                      <a:pt x="12669" y="1101"/>
                      <a:pt x="12936" y="1012"/>
                      <a:pt x="13191" y="901"/>
                    </a:cubicBezTo>
                    <a:cubicBezTo>
                      <a:pt x="13425" y="801"/>
                      <a:pt x="13648" y="678"/>
                      <a:pt x="13859" y="545"/>
                    </a:cubicBezTo>
                    <a:cubicBezTo>
                      <a:pt x="13881" y="512"/>
                      <a:pt x="13903" y="467"/>
                      <a:pt x="13925" y="434"/>
                    </a:cubicBezTo>
                    <a:lnTo>
                      <a:pt x="13925" y="434"/>
                    </a:lnTo>
                    <a:cubicBezTo>
                      <a:pt x="13781" y="523"/>
                      <a:pt x="13625" y="612"/>
                      <a:pt x="13470" y="701"/>
                    </a:cubicBezTo>
                    <a:cubicBezTo>
                      <a:pt x="13213" y="834"/>
                      <a:pt x="12947" y="945"/>
                      <a:pt x="12669" y="1034"/>
                    </a:cubicBezTo>
                    <a:cubicBezTo>
                      <a:pt x="12390" y="1113"/>
                      <a:pt x="12113" y="1157"/>
                      <a:pt x="11834" y="1201"/>
                    </a:cubicBezTo>
                    <a:cubicBezTo>
                      <a:pt x="11557" y="1246"/>
                      <a:pt x="11268" y="1290"/>
                      <a:pt x="10989" y="1357"/>
                    </a:cubicBezTo>
                    <a:cubicBezTo>
                      <a:pt x="10711" y="1424"/>
                      <a:pt x="10433" y="1524"/>
                      <a:pt x="10166" y="1624"/>
                    </a:cubicBezTo>
                    <a:cubicBezTo>
                      <a:pt x="9888" y="1713"/>
                      <a:pt x="9610" y="1802"/>
                      <a:pt x="9321" y="1857"/>
                    </a:cubicBezTo>
                    <a:cubicBezTo>
                      <a:pt x="9043" y="1913"/>
                      <a:pt x="8754" y="1936"/>
                      <a:pt x="8465" y="1958"/>
                    </a:cubicBezTo>
                    <a:cubicBezTo>
                      <a:pt x="7886" y="2002"/>
                      <a:pt x="7319" y="2025"/>
                      <a:pt x="6752" y="2136"/>
                    </a:cubicBezTo>
                    <a:cubicBezTo>
                      <a:pt x="6207" y="2247"/>
                      <a:pt x="5673" y="2425"/>
                      <a:pt x="5173" y="2658"/>
                    </a:cubicBezTo>
                    <a:cubicBezTo>
                      <a:pt x="4639" y="2892"/>
                      <a:pt x="4149" y="3214"/>
                      <a:pt x="3616" y="3459"/>
                    </a:cubicBezTo>
                    <a:cubicBezTo>
                      <a:pt x="3115" y="3681"/>
                      <a:pt x="2592" y="3815"/>
                      <a:pt x="2103" y="4037"/>
                    </a:cubicBezTo>
                    <a:lnTo>
                      <a:pt x="2870" y="3537"/>
                    </a:lnTo>
                    <a:cubicBezTo>
                      <a:pt x="3393" y="3214"/>
                      <a:pt x="3915" y="2903"/>
                      <a:pt x="4439" y="2603"/>
                    </a:cubicBezTo>
                    <a:cubicBezTo>
                      <a:pt x="4972" y="2291"/>
                      <a:pt x="5529" y="1991"/>
                      <a:pt x="6118" y="1768"/>
                    </a:cubicBezTo>
                    <a:cubicBezTo>
                      <a:pt x="7230" y="1346"/>
                      <a:pt x="8431" y="1168"/>
                      <a:pt x="9621" y="1079"/>
                    </a:cubicBezTo>
                    <a:cubicBezTo>
                      <a:pt x="9933" y="1056"/>
                      <a:pt x="10255" y="1034"/>
                      <a:pt x="10566" y="1001"/>
                    </a:cubicBezTo>
                    <a:cubicBezTo>
                      <a:pt x="10889" y="957"/>
                      <a:pt x="11201" y="890"/>
                      <a:pt x="11501" y="812"/>
                    </a:cubicBezTo>
                    <a:cubicBezTo>
                      <a:pt x="11812" y="723"/>
                      <a:pt x="12101" y="634"/>
                      <a:pt x="12413" y="556"/>
                    </a:cubicBezTo>
                    <a:cubicBezTo>
                      <a:pt x="12669" y="490"/>
                      <a:pt x="12936" y="434"/>
                      <a:pt x="13203" y="367"/>
                    </a:cubicBezTo>
                    <a:cubicBezTo>
                      <a:pt x="13514" y="289"/>
                      <a:pt x="13814" y="211"/>
                      <a:pt x="14103" y="112"/>
                    </a:cubicBezTo>
                    <a:cubicBezTo>
                      <a:pt x="14126" y="78"/>
                      <a:pt x="14137" y="33"/>
                      <a:pt x="1414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8"/>
              <p:cNvSpPr/>
              <p:nvPr/>
            </p:nvSpPr>
            <p:spPr>
              <a:xfrm>
                <a:off x="411004" y="2386544"/>
                <a:ext cx="441955" cy="145934"/>
              </a:xfrm>
              <a:custGeom>
                <a:avLst/>
                <a:gdLst/>
                <a:ahLst/>
                <a:cxnLst/>
                <a:rect l="l" t="t" r="r" b="b"/>
                <a:pathLst>
                  <a:path w="12668" h="4183" extrusionOk="0">
                    <a:moveTo>
                      <a:pt x="12668" y="1"/>
                    </a:moveTo>
                    <a:cubicBezTo>
                      <a:pt x="12045" y="212"/>
                      <a:pt x="11412" y="379"/>
                      <a:pt x="10766" y="534"/>
                    </a:cubicBezTo>
                    <a:cubicBezTo>
                      <a:pt x="10255" y="657"/>
                      <a:pt x="9743" y="791"/>
                      <a:pt x="9220" y="835"/>
                    </a:cubicBezTo>
                    <a:cubicBezTo>
                      <a:pt x="8686" y="890"/>
                      <a:pt x="8152" y="857"/>
                      <a:pt x="7608" y="913"/>
                    </a:cubicBezTo>
                    <a:cubicBezTo>
                      <a:pt x="7085" y="969"/>
                      <a:pt x="6562" y="1068"/>
                      <a:pt x="6039" y="1179"/>
                    </a:cubicBezTo>
                    <a:cubicBezTo>
                      <a:pt x="5527" y="1291"/>
                      <a:pt x="5016" y="1402"/>
                      <a:pt x="4516" y="1558"/>
                    </a:cubicBezTo>
                    <a:cubicBezTo>
                      <a:pt x="3559" y="1847"/>
                      <a:pt x="2670" y="2281"/>
                      <a:pt x="1835" y="2815"/>
                    </a:cubicBezTo>
                    <a:cubicBezTo>
                      <a:pt x="1201" y="3215"/>
                      <a:pt x="601" y="3649"/>
                      <a:pt x="11" y="4093"/>
                    </a:cubicBezTo>
                    <a:lnTo>
                      <a:pt x="0" y="4182"/>
                    </a:lnTo>
                    <a:cubicBezTo>
                      <a:pt x="700" y="3649"/>
                      <a:pt x="1412" y="3126"/>
                      <a:pt x="2180" y="2681"/>
                    </a:cubicBezTo>
                    <a:cubicBezTo>
                      <a:pt x="2603" y="2437"/>
                      <a:pt x="3036" y="2203"/>
                      <a:pt x="3481" y="2014"/>
                    </a:cubicBezTo>
                    <a:cubicBezTo>
                      <a:pt x="3960" y="1814"/>
                      <a:pt x="4449" y="1647"/>
                      <a:pt x="4949" y="1513"/>
                    </a:cubicBezTo>
                    <a:cubicBezTo>
                      <a:pt x="5461" y="1380"/>
                      <a:pt x="5972" y="1268"/>
                      <a:pt x="6484" y="1169"/>
                    </a:cubicBezTo>
                    <a:cubicBezTo>
                      <a:pt x="7007" y="1068"/>
                      <a:pt x="7541" y="979"/>
                      <a:pt x="8075" y="957"/>
                    </a:cubicBezTo>
                    <a:cubicBezTo>
                      <a:pt x="8609" y="935"/>
                      <a:pt x="9143" y="946"/>
                      <a:pt x="9676" y="857"/>
                    </a:cubicBezTo>
                    <a:cubicBezTo>
                      <a:pt x="10177" y="768"/>
                      <a:pt x="10677" y="635"/>
                      <a:pt x="11178" y="512"/>
                    </a:cubicBezTo>
                    <a:cubicBezTo>
                      <a:pt x="11622" y="401"/>
                      <a:pt x="12079" y="279"/>
                      <a:pt x="12512" y="134"/>
                    </a:cubicBezTo>
                    <a:cubicBezTo>
                      <a:pt x="12568" y="89"/>
                      <a:pt x="12623" y="45"/>
                      <a:pt x="1266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8"/>
              <p:cNvSpPr/>
              <p:nvPr/>
            </p:nvSpPr>
            <p:spPr>
              <a:xfrm>
                <a:off x="420320" y="2298067"/>
                <a:ext cx="401241" cy="210755"/>
              </a:xfrm>
              <a:custGeom>
                <a:avLst/>
                <a:gdLst/>
                <a:ahLst/>
                <a:cxnLst/>
                <a:rect l="l" t="t" r="r" b="b"/>
                <a:pathLst>
                  <a:path w="11501" h="6041" extrusionOk="0">
                    <a:moveTo>
                      <a:pt x="11500" y="1"/>
                    </a:moveTo>
                    <a:cubicBezTo>
                      <a:pt x="11434" y="12"/>
                      <a:pt x="11378" y="23"/>
                      <a:pt x="11322" y="45"/>
                    </a:cubicBezTo>
                    <a:cubicBezTo>
                      <a:pt x="10633" y="241"/>
                      <a:pt x="9505" y="484"/>
                      <a:pt x="8592" y="484"/>
                    </a:cubicBezTo>
                    <a:cubicBezTo>
                      <a:pt x="8518" y="484"/>
                      <a:pt x="8445" y="483"/>
                      <a:pt x="8375" y="479"/>
                    </a:cubicBezTo>
                    <a:cubicBezTo>
                      <a:pt x="8205" y="471"/>
                      <a:pt x="7997" y="465"/>
                      <a:pt x="7764" y="465"/>
                    </a:cubicBezTo>
                    <a:cubicBezTo>
                      <a:pt x="6717" y="465"/>
                      <a:pt x="5165" y="584"/>
                      <a:pt x="4282" y="1157"/>
                    </a:cubicBezTo>
                    <a:cubicBezTo>
                      <a:pt x="3192" y="1847"/>
                      <a:pt x="2714" y="1792"/>
                      <a:pt x="2213" y="2581"/>
                    </a:cubicBezTo>
                    <a:cubicBezTo>
                      <a:pt x="1713" y="3360"/>
                      <a:pt x="1835" y="3337"/>
                      <a:pt x="1290" y="3994"/>
                    </a:cubicBezTo>
                    <a:cubicBezTo>
                      <a:pt x="745" y="4639"/>
                      <a:pt x="356" y="5050"/>
                      <a:pt x="200" y="5295"/>
                    </a:cubicBezTo>
                    <a:cubicBezTo>
                      <a:pt x="156" y="5362"/>
                      <a:pt x="122" y="5428"/>
                      <a:pt x="89" y="5495"/>
                    </a:cubicBezTo>
                    <a:lnTo>
                      <a:pt x="0" y="6040"/>
                    </a:lnTo>
                    <a:cubicBezTo>
                      <a:pt x="0" y="6040"/>
                      <a:pt x="1402" y="5929"/>
                      <a:pt x="2202" y="5106"/>
                    </a:cubicBezTo>
                    <a:cubicBezTo>
                      <a:pt x="2992" y="4283"/>
                      <a:pt x="2647" y="4328"/>
                      <a:pt x="3359" y="3460"/>
                    </a:cubicBezTo>
                    <a:cubicBezTo>
                      <a:pt x="4071" y="2593"/>
                      <a:pt x="4615" y="1947"/>
                      <a:pt x="5583" y="1780"/>
                    </a:cubicBezTo>
                    <a:cubicBezTo>
                      <a:pt x="6551" y="1614"/>
                      <a:pt x="6851" y="1424"/>
                      <a:pt x="8019" y="1280"/>
                    </a:cubicBezTo>
                    <a:cubicBezTo>
                      <a:pt x="8193" y="1261"/>
                      <a:pt x="8355" y="1254"/>
                      <a:pt x="8507" y="1254"/>
                    </a:cubicBezTo>
                    <a:cubicBezTo>
                      <a:pt x="8716" y="1254"/>
                      <a:pt x="8907" y="1267"/>
                      <a:pt x="9086" y="1280"/>
                    </a:cubicBezTo>
                    <a:cubicBezTo>
                      <a:pt x="9261" y="1294"/>
                      <a:pt x="9425" y="1307"/>
                      <a:pt x="9584" y="1307"/>
                    </a:cubicBezTo>
                    <a:cubicBezTo>
                      <a:pt x="9951" y="1307"/>
                      <a:pt x="10286" y="1235"/>
                      <a:pt x="10644" y="924"/>
                    </a:cubicBezTo>
                    <a:cubicBezTo>
                      <a:pt x="11033" y="591"/>
                      <a:pt x="11311" y="257"/>
                      <a:pt x="115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8"/>
              <p:cNvSpPr/>
              <p:nvPr/>
            </p:nvSpPr>
            <p:spPr>
              <a:xfrm>
                <a:off x="433508" y="2317116"/>
                <a:ext cx="372529" cy="157168"/>
              </a:xfrm>
              <a:custGeom>
                <a:avLst/>
                <a:gdLst/>
                <a:ahLst/>
                <a:cxnLst/>
                <a:rect l="l" t="t" r="r" b="b"/>
                <a:pathLst>
                  <a:path w="10678" h="4505" extrusionOk="0">
                    <a:moveTo>
                      <a:pt x="10678" y="0"/>
                    </a:moveTo>
                    <a:cubicBezTo>
                      <a:pt x="10622" y="0"/>
                      <a:pt x="10566" y="0"/>
                      <a:pt x="10510" y="11"/>
                    </a:cubicBezTo>
                    <a:cubicBezTo>
                      <a:pt x="9131" y="89"/>
                      <a:pt x="7774" y="289"/>
                      <a:pt x="6417" y="512"/>
                    </a:cubicBezTo>
                    <a:cubicBezTo>
                      <a:pt x="5762" y="623"/>
                      <a:pt x="5083" y="700"/>
                      <a:pt x="4449" y="923"/>
                    </a:cubicBezTo>
                    <a:cubicBezTo>
                      <a:pt x="4148" y="1023"/>
                      <a:pt x="3859" y="1157"/>
                      <a:pt x="3582" y="1301"/>
                    </a:cubicBezTo>
                    <a:cubicBezTo>
                      <a:pt x="3292" y="1457"/>
                      <a:pt x="3003" y="1602"/>
                      <a:pt x="2725" y="1757"/>
                    </a:cubicBezTo>
                    <a:cubicBezTo>
                      <a:pt x="2458" y="1913"/>
                      <a:pt x="2235" y="2091"/>
                      <a:pt x="2047" y="2313"/>
                    </a:cubicBezTo>
                    <a:cubicBezTo>
                      <a:pt x="1869" y="2536"/>
                      <a:pt x="1724" y="2769"/>
                      <a:pt x="1580" y="3003"/>
                    </a:cubicBezTo>
                    <a:cubicBezTo>
                      <a:pt x="1424" y="3236"/>
                      <a:pt x="1268" y="3470"/>
                      <a:pt x="1079" y="3670"/>
                    </a:cubicBezTo>
                    <a:cubicBezTo>
                      <a:pt x="901" y="3837"/>
                      <a:pt x="712" y="3982"/>
                      <a:pt x="512" y="4115"/>
                    </a:cubicBezTo>
                    <a:cubicBezTo>
                      <a:pt x="389" y="4193"/>
                      <a:pt x="256" y="4271"/>
                      <a:pt x="134" y="4348"/>
                    </a:cubicBezTo>
                    <a:cubicBezTo>
                      <a:pt x="112" y="4382"/>
                      <a:pt x="89" y="4404"/>
                      <a:pt x="67" y="4437"/>
                    </a:cubicBezTo>
                    <a:lnTo>
                      <a:pt x="55" y="4437"/>
                    </a:lnTo>
                    <a:cubicBezTo>
                      <a:pt x="45" y="4460"/>
                      <a:pt x="23" y="4482"/>
                      <a:pt x="0" y="4504"/>
                    </a:cubicBezTo>
                    <a:cubicBezTo>
                      <a:pt x="312" y="4326"/>
                      <a:pt x="612" y="4148"/>
                      <a:pt x="890" y="3915"/>
                    </a:cubicBezTo>
                    <a:cubicBezTo>
                      <a:pt x="1079" y="3759"/>
                      <a:pt x="1246" y="3581"/>
                      <a:pt x="1390" y="3381"/>
                    </a:cubicBezTo>
                    <a:cubicBezTo>
                      <a:pt x="1557" y="3159"/>
                      <a:pt x="1702" y="2903"/>
                      <a:pt x="1857" y="2658"/>
                    </a:cubicBezTo>
                    <a:cubicBezTo>
                      <a:pt x="2025" y="2413"/>
                      <a:pt x="2202" y="2180"/>
                      <a:pt x="2447" y="2002"/>
                    </a:cubicBezTo>
                    <a:cubicBezTo>
                      <a:pt x="2703" y="1813"/>
                      <a:pt x="2992" y="1679"/>
                      <a:pt x="3259" y="1523"/>
                    </a:cubicBezTo>
                    <a:cubicBezTo>
                      <a:pt x="3849" y="1224"/>
                      <a:pt x="4460" y="967"/>
                      <a:pt x="5105" y="823"/>
                    </a:cubicBezTo>
                    <a:cubicBezTo>
                      <a:pt x="5772" y="678"/>
                      <a:pt x="6440" y="589"/>
                      <a:pt x="7107" y="489"/>
                    </a:cubicBezTo>
                    <a:cubicBezTo>
                      <a:pt x="7786" y="378"/>
                      <a:pt x="8464" y="278"/>
                      <a:pt x="9143" y="200"/>
                    </a:cubicBezTo>
                    <a:cubicBezTo>
                      <a:pt x="9621" y="144"/>
                      <a:pt x="10110" y="111"/>
                      <a:pt x="10589" y="77"/>
                    </a:cubicBezTo>
                    <a:cubicBezTo>
                      <a:pt x="10622" y="55"/>
                      <a:pt x="10644" y="22"/>
                      <a:pt x="1067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8"/>
              <p:cNvSpPr/>
              <p:nvPr/>
            </p:nvSpPr>
            <p:spPr>
              <a:xfrm>
                <a:off x="446695" y="2467241"/>
                <a:ext cx="58611" cy="36527"/>
              </a:xfrm>
              <a:custGeom>
                <a:avLst/>
                <a:gdLst/>
                <a:ahLst/>
                <a:cxnLst/>
                <a:rect l="l" t="t" r="r" b="b"/>
                <a:pathLst>
                  <a:path w="1680" h="1047" extrusionOk="0">
                    <a:moveTo>
                      <a:pt x="1679" y="1"/>
                    </a:moveTo>
                    <a:cubicBezTo>
                      <a:pt x="1380" y="157"/>
                      <a:pt x="1090" y="324"/>
                      <a:pt x="812" y="502"/>
                    </a:cubicBezTo>
                    <a:cubicBezTo>
                      <a:pt x="534" y="680"/>
                      <a:pt x="267" y="858"/>
                      <a:pt x="0" y="1046"/>
                    </a:cubicBezTo>
                    <a:cubicBezTo>
                      <a:pt x="67" y="1024"/>
                      <a:pt x="122" y="1002"/>
                      <a:pt x="189" y="991"/>
                    </a:cubicBezTo>
                    <a:cubicBezTo>
                      <a:pt x="500" y="769"/>
                      <a:pt x="823" y="569"/>
                      <a:pt x="1157" y="368"/>
                    </a:cubicBezTo>
                    <a:cubicBezTo>
                      <a:pt x="1279" y="290"/>
                      <a:pt x="1413" y="223"/>
                      <a:pt x="1546" y="146"/>
                    </a:cubicBezTo>
                    <a:cubicBezTo>
                      <a:pt x="1590" y="101"/>
                      <a:pt x="1635" y="45"/>
                      <a:pt x="167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8"/>
              <p:cNvSpPr/>
              <p:nvPr/>
            </p:nvSpPr>
            <p:spPr>
              <a:xfrm>
                <a:off x="421471" y="2432318"/>
                <a:ext cx="105953" cy="76090"/>
              </a:xfrm>
              <a:custGeom>
                <a:avLst/>
                <a:gdLst/>
                <a:ahLst/>
                <a:cxnLst/>
                <a:rect l="l" t="t" r="r" b="b"/>
                <a:pathLst>
                  <a:path w="3037" h="2181" extrusionOk="0">
                    <a:moveTo>
                      <a:pt x="3037" y="1"/>
                    </a:moveTo>
                    <a:lnTo>
                      <a:pt x="3037" y="1"/>
                    </a:lnTo>
                    <a:cubicBezTo>
                      <a:pt x="2736" y="190"/>
                      <a:pt x="2447" y="368"/>
                      <a:pt x="2158" y="557"/>
                    </a:cubicBezTo>
                    <a:cubicBezTo>
                      <a:pt x="1869" y="747"/>
                      <a:pt x="1579" y="947"/>
                      <a:pt x="1302" y="1147"/>
                    </a:cubicBezTo>
                    <a:cubicBezTo>
                      <a:pt x="1035" y="1313"/>
                      <a:pt x="779" y="1514"/>
                      <a:pt x="545" y="1725"/>
                    </a:cubicBezTo>
                    <a:cubicBezTo>
                      <a:pt x="356" y="1869"/>
                      <a:pt x="178" y="2025"/>
                      <a:pt x="0" y="2181"/>
                    </a:cubicBezTo>
                    <a:cubicBezTo>
                      <a:pt x="34" y="2181"/>
                      <a:pt x="89" y="2170"/>
                      <a:pt x="167" y="2170"/>
                    </a:cubicBezTo>
                    <a:cubicBezTo>
                      <a:pt x="267" y="2059"/>
                      <a:pt x="378" y="1958"/>
                      <a:pt x="489" y="1859"/>
                    </a:cubicBezTo>
                    <a:cubicBezTo>
                      <a:pt x="768" y="1636"/>
                      <a:pt x="1057" y="1414"/>
                      <a:pt x="1346" y="1202"/>
                    </a:cubicBezTo>
                    <a:cubicBezTo>
                      <a:pt x="1624" y="1036"/>
                      <a:pt x="1925" y="891"/>
                      <a:pt x="2247" y="769"/>
                    </a:cubicBezTo>
                    <a:cubicBezTo>
                      <a:pt x="2392" y="713"/>
                      <a:pt x="2547" y="658"/>
                      <a:pt x="2692" y="613"/>
                    </a:cubicBezTo>
                    <a:cubicBezTo>
                      <a:pt x="2714" y="579"/>
                      <a:pt x="2736" y="546"/>
                      <a:pt x="2748" y="513"/>
                    </a:cubicBezTo>
                    <a:lnTo>
                      <a:pt x="2748" y="513"/>
                    </a:lnTo>
                    <a:cubicBezTo>
                      <a:pt x="2447" y="613"/>
                      <a:pt x="2147" y="724"/>
                      <a:pt x="1858" y="846"/>
                    </a:cubicBezTo>
                    <a:lnTo>
                      <a:pt x="2625" y="346"/>
                    </a:lnTo>
                    <a:cubicBezTo>
                      <a:pt x="2736" y="279"/>
                      <a:pt x="2837" y="223"/>
                      <a:pt x="2936" y="157"/>
                    </a:cubicBezTo>
                    <a:cubicBezTo>
                      <a:pt x="2959" y="112"/>
                      <a:pt x="2992" y="57"/>
                      <a:pt x="303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8"/>
              <p:cNvSpPr/>
              <p:nvPr/>
            </p:nvSpPr>
            <p:spPr>
              <a:xfrm>
                <a:off x="744294" y="2338817"/>
                <a:ext cx="34957" cy="5059"/>
              </a:xfrm>
              <a:custGeom>
                <a:avLst/>
                <a:gdLst/>
                <a:ahLst/>
                <a:cxnLst/>
                <a:rect l="l" t="t" r="r" b="b"/>
                <a:pathLst>
                  <a:path w="1002" h="145" extrusionOk="0">
                    <a:moveTo>
                      <a:pt x="1002" y="1"/>
                    </a:moveTo>
                    <a:lnTo>
                      <a:pt x="1" y="134"/>
                    </a:lnTo>
                    <a:cubicBezTo>
                      <a:pt x="101" y="140"/>
                      <a:pt x="198" y="145"/>
                      <a:pt x="292" y="145"/>
                    </a:cubicBezTo>
                    <a:cubicBezTo>
                      <a:pt x="540" y="145"/>
                      <a:pt x="768" y="114"/>
                      <a:pt x="100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8"/>
              <p:cNvSpPr/>
              <p:nvPr/>
            </p:nvSpPr>
            <p:spPr>
              <a:xfrm>
                <a:off x="422239" y="2385393"/>
                <a:ext cx="145132" cy="110244"/>
              </a:xfrm>
              <a:custGeom>
                <a:avLst/>
                <a:gdLst/>
                <a:ahLst/>
                <a:cxnLst/>
                <a:rect l="l" t="t" r="r" b="b"/>
                <a:pathLst>
                  <a:path w="4160" h="3160" extrusionOk="0">
                    <a:moveTo>
                      <a:pt x="4160" y="1"/>
                    </a:moveTo>
                    <a:cubicBezTo>
                      <a:pt x="3838" y="145"/>
                      <a:pt x="3537" y="312"/>
                      <a:pt x="3260" y="523"/>
                    </a:cubicBezTo>
                    <a:cubicBezTo>
                      <a:pt x="3026" y="701"/>
                      <a:pt x="2825" y="923"/>
                      <a:pt x="2614" y="1123"/>
                    </a:cubicBezTo>
                    <a:cubicBezTo>
                      <a:pt x="2392" y="1335"/>
                      <a:pt x="2158" y="1524"/>
                      <a:pt x="1903" y="1702"/>
                    </a:cubicBezTo>
                    <a:cubicBezTo>
                      <a:pt x="1658" y="1869"/>
                      <a:pt x="1391" y="2025"/>
                      <a:pt x="1146" y="2203"/>
                    </a:cubicBezTo>
                    <a:cubicBezTo>
                      <a:pt x="902" y="2369"/>
                      <a:pt x="657" y="2536"/>
                      <a:pt x="423" y="2714"/>
                    </a:cubicBezTo>
                    <a:lnTo>
                      <a:pt x="23" y="3048"/>
                    </a:lnTo>
                    <a:lnTo>
                      <a:pt x="0" y="3159"/>
                    </a:lnTo>
                    <a:cubicBezTo>
                      <a:pt x="279" y="2937"/>
                      <a:pt x="546" y="2714"/>
                      <a:pt x="835" y="2514"/>
                    </a:cubicBezTo>
                    <a:cubicBezTo>
                      <a:pt x="1313" y="2158"/>
                      <a:pt x="1847" y="1858"/>
                      <a:pt x="2314" y="1491"/>
                    </a:cubicBezTo>
                    <a:cubicBezTo>
                      <a:pt x="2536" y="1313"/>
                      <a:pt x="2748" y="1101"/>
                      <a:pt x="2959" y="890"/>
                    </a:cubicBezTo>
                    <a:cubicBezTo>
                      <a:pt x="3171" y="679"/>
                      <a:pt x="3415" y="501"/>
                      <a:pt x="3682" y="345"/>
                    </a:cubicBezTo>
                    <a:cubicBezTo>
                      <a:pt x="3771" y="290"/>
                      <a:pt x="3871" y="234"/>
                      <a:pt x="3971" y="189"/>
                    </a:cubicBezTo>
                    <a:cubicBezTo>
                      <a:pt x="4027" y="122"/>
                      <a:pt x="4093" y="67"/>
                      <a:pt x="416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8"/>
              <p:cNvSpPr/>
              <p:nvPr/>
            </p:nvSpPr>
            <p:spPr>
              <a:xfrm>
                <a:off x="321725" y="1999284"/>
                <a:ext cx="165367" cy="546373"/>
              </a:xfrm>
              <a:custGeom>
                <a:avLst/>
                <a:gdLst/>
                <a:ahLst/>
                <a:cxnLst/>
                <a:rect l="l" t="t" r="r" b="b"/>
                <a:pathLst>
                  <a:path w="4740" h="15661" extrusionOk="0">
                    <a:moveTo>
                      <a:pt x="2003" y="1"/>
                    </a:moveTo>
                    <a:cubicBezTo>
                      <a:pt x="2003" y="1"/>
                      <a:pt x="2003" y="579"/>
                      <a:pt x="1936" y="1792"/>
                    </a:cubicBezTo>
                    <a:cubicBezTo>
                      <a:pt x="1870" y="2993"/>
                      <a:pt x="1791" y="2670"/>
                      <a:pt x="891" y="5272"/>
                    </a:cubicBezTo>
                    <a:cubicBezTo>
                      <a:pt x="0" y="7875"/>
                      <a:pt x="45" y="7141"/>
                      <a:pt x="234" y="10233"/>
                    </a:cubicBezTo>
                    <a:cubicBezTo>
                      <a:pt x="424" y="13325"/>
                      <a:pt x="1981" y="15027"/>
                      <a:pt x="1981" y="15027"/>
                    </a:cubicBezTo>
                    <a:lnTo>
                      <a:pt x="2604" y="15661"/>
                    </a:lnTo>
                    <a:lnTo>
                      <a:pt x="3204" y="14771"/>
                    </a:lnTo>
                    <a:lnTo>
                      <a:pt x="3638" y="12803"/>
                    </a:lnTo>
                    <a:cubicBezTo>
                      <a:pt x="3638" y="12803"/>
                      <a:pt x="3694" y="11045"/>
                      <a:pt x="4216" y="9043"/>
                    </a:cubicBezTo>
                    <a:cubicBezTo>
                      <a:pt x="4739" y="7041"/>
                      <a:pt x="4072" y="6496"/>
                      <a:pt x="3694" y="4194"/>
                    </a:cubicBezTo>
                    <a:cubicBezTo>
                      <a:pt x="3326" y="1881"/>
                      <a:pt x="2003" y="1"/>
                      <a:pt x="200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8"/>
              <p:cNvSpPr/>
              <p:nvPr/>
            </p:nvSpPr>
            <p:spPr>
              <a:xfrm>
                <a:off x="337634" y="2095924"/>
                <a:ext cx="48563" cy="421790"/>
              </a:xfrm>
              <a:custGeom>
                <a:avLst/>
                <a:gdLst/>
                <a:ahLst/>
                <a:cxnLst/>
                <a:rect l="l" t="t" r="r" b="b"/>
                <a:pathLst>
                  <a:path w="1392" h="12090" extrusionOk="0">
                    <a:moveTo>
                      <a:pt x="1347" y="0"/>
                    </a:moveTo>
                    <a:lnTo>
                      <a:pt x="1347" y="0"/>
                    </a:lnTo>
                    <a:cubicBezTo>
                      <a:pt x="1325" y="112"/>
                      <a:pt x="1280" y="223"/>
                      <a:pt x="1236" y="356"/>
                    </a:cubicBezTo>
                    <a:cubicBezTo>
                      <a:pt x="1224" y="634"/>
                      <a:pt x="1202" y="912"/>
                      <a:pt x="1169" y="1179"/>
                    </a:cubicBezTo>
                    <a:cubicBezTo>
                      <a:pt x="1091" y="1758"/>
                      <a:pt x="957" y="2325"/>
                      <a:pt x="769" y="2881"/>
                    </a:cubicBezTo>
                    <a:cubicBezTo>
                      <a:pt x="568" y="3459"/>
                      <a:pt x="324" y="4027"/>
                      <a:pt x="179" y="4616"/>
                    </a:cubicBezTo>
                    <a:cubicBezTo>
                      <a:pt x="23" y="5194"/>
                      <a:pt x="1" y="5784"/>
                      <a:pt x="79" y="6373"/>
                    </a:cubicBezTo>
                    <a:cubicBezTo>
                      <a:pt x="168" y="6963"/>
                      <a:pt x="346" y="7530"/>
                      <a:pt x="479" y="8097"/>
                    </a:cubicBezTo>
                    <a:cubicBezTo>
                      <a:pt x="746" y="9187"/>
                      <a:pt x="880" y="10300"/>
                      <a:pt x="1080" y="11390"/>
                    </a:cubicBezTo>
                    <a:cubicBezTo>
                      <a:pt x="1102" y="11511"/>
                      <a:pt x="1124" y="11623"/>
                      <a:pt x="1147" y="11745"/>
                    </a:cubicBezTo>
                    <a:cubicBezTo>
                      <a:pt x="1246" y="11890"/>
                      <a:pt x="1325" y="12001"/>
                      <a:pt x="1391" y="12090"/>
                    </a:cubicBezTo>
                    <a:cubicBezTo>
                      <a:pt x="1369" y="11968"/>
                      <a:pt x="1347" y="11845"/>
                      <a:pt x="1313" y="11723"/>
                    </a:cubicBezTo>
                    <a:cubicBezTo>
                      <a:pt x="1102" y="10644"/>
                      <a:pt x="969" y="9543"/>
                      <a:pt x="735" y="8464"/>
                    </a:cubicBezTo>
                    <a:cubicBezTo>
                      <a:pt x="613" y="7886"/>
                      <a:pt x="435" y="7319"/>
                      <a:pt x="312" y="6740"/>
                    </a:cubicBezTo>
                    <a:cubicBezTo>
                      <a:pt x="190" y="6151"/>
                      <a:pt x="156" y="5562"/>
                      <a:pt x="268" y="4972"/>
                    </a:cubicBezTo>
                    <a:cubicBezTo>
                      <a:pt x="379" y="4371"/>
                      <a:pt x="613" y="3804"/>
                      <a:pt x="813" y="3226"/>
                    </a:cubicBezTo>
                    <a:cubicBezTo>
                      <a:pt x="1002" y="2670"/>
                      <a:pt x="1169" y="2114"/>
                      <a:pt x="1258" y="1535"/>
                    </a:cubicBezTo>
                    <a:cubicBezTo>
                      <a:pt x="1335" y="1024"/>
                      <a:pt x="1369" y="512"/>
                      <a:pt x="13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8"/>
              <p:cNvSpPr/>
              <p:nvPr/>
            </p:nvSpPr>
            <p:spPr>
              <a:xfrm>
                <a:off x="384978" y="1999284"/>
                <a:ext cx="55541" cy="492821"/>
              </a:xfrm>
              <a:custGeom>
                <a:avLst/>
                <a:gdLst/>
                <a:ahLst/>
                <a:cxnLst/>
                <a:rect l="l" t="t" r="r" b="b"/>
                <a:pathLst>
                  <a:path w="1592" h="14126" extrusionOk="0">
                    <a:moveTo>
                      <a:pt x="190" y="1"/>
                    </a:moveTo>
                    <a:lnTo>
                      <a:pt x="190" y="235"/>
                    </a:lnTo>
                    <a:cubicBezTo>
                      <a:pt x="479" y="1113"/>
                      <a:pt x="646" y="2025"/>
                      <a:pt x="702" y="2937"/>
                    </a:cubicBezTo>
                    <a:cubicBezTo>
                      <a:pt x="735" y="3504"/>
                      <a:pt x="712" y="4061"/>
                      <a:pt x="657" y="4617"/>
                    </a:cubicBezTo>
                    <a:cubicBezTo>
                      <a:pt x="579" y="5250"/>
                      <a:pt x="445" y="5862"/>
                      <a:pt x="334" y="6485"/>
                    </a:cubicBezTo>
                    <a:cubicBezTo>
                      <a:pt x="134" y="7586"/>
                      <a:pt x="1" y="8776"/>
                      <a:pt x="445" y="9844"/>
                    </a:cubicBezTo>
                    <a:cubicBezTo>
                      <a:pt x="657" y="10356"/>
                      <a:pt x="1080" y="10789"/>
                      <a:pt x="1169" y="11345"/>
                    </a:cubicBezTo>
                    <a:cubicBezTo>
                      <a:pt x="1258" y="11879"/>
                      <a:pt x="1102" y="12424"/>
                      <a:pt x="1169" y="12969"/>
                    </a:cubicBezTo>
                    <a:cubicBezTo>
                      <a:pt x="1224" y="13369"/>
                      <a:pt x="1357" y="13759"/>
                      <a:pt x="1535" y="14126"/>
                    </a:cubicBezTo>
                    <a:lnTo>
                      <a:pt x="1591" y="13848"/>
                    </a:lnTo>
                    <a:cubicBezTo>
                      <a:pt x="1513" y="13659"/>
                      <a:pt x="1446" y="13470"/>
                      <a:pt x="1414" y="13270"/>
                    </a:cubicBezTo>
                    <a:cubicBezTo>
                      <a:pt x="1357" y="13014"/>
                      <a:pt x="1335" y="12747"/>
                      <a:pt x="1347" y="12491"/>
                    </a:cubicBezTo>
                    <a:cubicBezTo>
                      <a:pt x="1357" y="12213"/>
                      <a:pt x="1402" y="11935"/>
                      <a:pt x="1391" y="11657"/>
                    </a:cubicBezTo>
                    <a:cubicBezTo>
                      <a:pt x="1380" y="11390"/>
                      <a:pt x="1313" y="11123"/>
                      <a:pt x="1202" y="10878"/>
                    </a:cubicBezTo>
                    <a:cubicBezTo>
                      <a:pt x="1080" y="10623"/>
                      <a:pt x="924" y="10400"/>
                      <a:pt x="779" y="10156"/>
                    </a:cubicBezTo>
                    <a:cubicBezTo>
                      <a:pt x="223" y="9155"/>
                      <a:pt x="279" y="7964"/>
                      <a:pt x="468" y="6863"/>
                    </a:cubicBezTo>
                    <a:cubicBezTo>
                      <a:pt x="568" y="6229"/>
                      <a:pt x="712" y="5595"/>
                      <a:pt x="801" y="4961"/>
                    </a:cubicBezTo>
                    <a:cubicBezTo>
                      <a:pt x="868" y="4405"/>
                      <a:pt x="902" y="3849"/>
                      <a:pt x="880" y="3293"/>
                    </a:cubicBezTo>
                    <a:cubicBezTo>
                      <a:pt x="846" y="2203"/>
                      <a:pt x="635" y="1124"/>
                      <a:pt x="257" y="101"/>
                    </a:cubicBezTo>
                    <a:lnTo>
                      <a:pt x="19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8"/>
              <p:cNvSpPr/>
              <p:nvPr/>
            </p:nvSpPr>
            <p:spPr>
              <a:xfrm>
                <a:off x="365196" y="2055942"/>
                <a:ext cx="53203" cy="487797"/>
              </a:xfrm>
              <a:custGeom>
                <a:avLst/>
                <a:gdLst/>
                <a:ahLst/>
                <a:cxnLst/>
                <a:rect l="l" t="t" r="r" b="b"/>
                <a:pathLst>
                  <a:path w="1525" h="13982" extrusionOk="0">
                    <a:moveTo>
                      <a:pt x="701" y="0"/>
                    </a:moveTo>
                    <a:cubicBezTo>
                      <a:pt x="701" y="56"/>
                      <a:pt x="701" y="101"/>
                      <a:pt x="690" y="168"/>
                    </a:cubicBezTo>
                    <a:cubicBezTo>
                      <a:pt x="690" y="234"/>
                      <a:pt x="690" y="301"/>
                      <a:pt x="679" y="356"/>
                    </a:cubicBezTo>
                    <a:cubicBezTo>
                      <a:pt x="812" y="1124"/>
                      <a:pt x="913" y="1903"/>
                      <a:pt x="879" y="2681"/>
                    </a:cubicBezTo>
                    <a:cubicBezTo>
                      <a:pt x="868" y="3260"/>
                      <a:pt x="768" y="3816"/>
                      <a:pt x="612" y="4372"/>
                    </a:cubicBezTo>
                    <a:cubicBezTo>
                      <a:pt x="456" y="4939"/>
                      <a:pt x="256" y="5495"/>
                      <a:pt x="145" y="6073"/>
                    </a:cubicBezTo>
                    <a:cubicBezTo>
                      <a:pt x="45" y="6585"/>
                      <a:pt x="1" y="7119"/>
                      <a:pt x="100" y="7642"/>
                    </a:cubicBezTo>
                    <a:cubicBezTo>
                      <a:pt x="212" y="8198"/>
                      <a:pt x="523" y="8665"/>
                      <a:pt x="757" y="9187"/>
                    </a:cubicBezTo>
                    <a:cubicBezTo>
                      <a:pt x="1190" y="10178"/>
                      <a:pt x="1190" y="11278"/>
                      <a:pt x="1224" y="12335"/>
                    </a:cubicBezTo>
                    <a:cubicBezTo>
                      <a:pt x="1246" y="12880"/>
                      <a:pt x="1279" y="13436"/>
                      <a:pt x="1391" y="13981"/>
                    </a:cubicBezTo>
                    <a:lnTo>
                      <a:pt x="1524" y="13781"/>
                    </a:lnTo>
                    <a:cubicBezTo>
                      <a:pt x="1469" y="13403"/>
                      <a:pt x="1435" y="13013"/>
                      <a:pt x="1413" y="12635"/>
                    </a:cubicBezTo>
                    <a:cubicBezTo>
                      <a:pt x="1368" y="11590"/>
                      <a:pt x="1402" y="10522"/>
                      <a:pt x="1057" y="9521"/>
                    </a:cubicBezTo>
                    <a:cubicBezTo>
                      <a:pt x="879" y="8987"/>
                      <a:pt x="545" y="8520"/>
                      <a:pt x="367" y="7986"/>
                    </a:cubicBezTo>
                    <a:cubicBezTo>
                      <a:pt x="189" y="7486"/>
                      <a:pt x="189" y="6941"/>
                      <a:pt x="268" y="6407"/>
                    </a:cubicBezTo>
                    <a:cubicBezTo>
                      <a:pt x="345" y="5840"/>
                      <a:pt x="523" y="5295"/>
                      <a:pt x="679" y="4750"/>
                    </a:cubicBezTo>
                    <a:cubicBezTo>
                      <a:pt x="835" y="4205"/>
                      <a:pt x="968" y="3648"/>
                      <a:pt x="1012" y="3082"/>
                    </a:cubicBezTo>
                    <a:cubicBezTo>
                      <a:pt x="1079" y="2047"/>
                      <a:pt x="913" y="1013"/>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8"/>
              <p:cNvSpPr/>
              <p:nvPr/>
            </p:nvSpPr>
            <p:spPr>
              <a:xfrm>
                <a:off x="404376" y="2019868"/>
                <a:ext cx="48947" cy="422209"/>
              </a:xfrm>
              <a:custGeom>
                <a:avLst/>
                <a:gdLst/>
                <a:ahLst/>
                <a:cxnLst/>
                <a:rect l="l" t="t" r="r" b="b"/>
                <a:pathLst>
                  <a:path w="1403" h="12102" extrusionOk="0">
                    <a:moveTo>
                      <a:pt x="346" y="868"/>
                    </a:moveTo>
                    <a:lnTo>
                      <a:pt x="346" y="868"/>
                    </a:lnTo>
                    <a:cubicBezTo>
                      <a:pt x="423" y="1157"/>
                      <a:pt x="490" y="1457"/>
                      <a:pt x="568" y="1746"/>
                    </a:cubicBezTo>
                    <a:cubicBezTo>
                      <a:pt x="813" y="2826"/>
                      <a:pt x="1080" y="3915"/>
                      <a:pt x="1169" y="5028"/>
                    </a:cubicBezTo>
                    <a:cubicBezTo>
                      <a:pt x="1224" y="5594"/>
                      <a:pt x="1224" y="6162"/>
                      <a:pt x="1236" y="6729"/>
                    </a:cubicBezTo>
                    <a:cubicBezTo>
                      <a:pt x="1236" y="7307"/>
                      <a:pt x="1236" y="7886"/>
                      <a:pt x="1202" y="8464"/>
                    </a:cubicBezTo>
                    <a:cubicBezTo>
                      <a:pt x="1180" y="9143"/>
                      <a:pt x="1124" y="9821"/>
                      <a:pt x="1135" y="10500"/>
                    </a:cubicBezTo>
                    <a:cubicBezTo>
                      <a:pt x="890" y="9621"/>
                      <a:pt x="568" y="8753"/>
                      <a:pt x="490" y="7875"/>
                    </a:cubicBezTo>
                    <a:cubicBezTo>
                      <a:pt x="390" y="6862"/>
                      <a:pt x="591" y="5861"/>
                      <a:pt x="646" y="4860"/>
                    </a:cubicBezTo>
                    <a:cubicBezTo>
                      <a:pt x="702" y="3904"/>
                      <a:pt x="668" y="2947"/>
                      <a:pt x="535" y="2002"/>
                    </a:cubicBezTo>
                    <a:cubicBezTo>
                      <a:pt x="490" y="1624"/>
                      <a:pt x="423" y="1246"/>
                      <a:pt x="346" y="868"/>
                    </a:cubicBezTo>
                    <a:close/>
                    <a:moveTo>
                      <a:pt x="1" y="0"/>
                    </a:moveTo>
                    <a:lnTo>
                      <a:pt x="1" y="0"/>
                    </a:lnTo>
                    <a:cubicBezTo>
                      <a:pt x="23" y="78"/>
                      <a:pt x="45" y="167"/>
                      <a:pt x="67" y="256"/>
                    </a:cubicBezTo>
                    <a:cubicBezTo>
                      <a:pt x="190" y="723"/>
                      <a:pt x="279" y="1190"/>
                      <a:pt x="357" y="1669"/>
                    </a:cubicBezTo>
                    <a:cubicBezTo>
                      <a:pt x="502" y="2603"/>
                      <a:pt x="557" y="3560"/>
                      <a:pt x="535" y="4505"/>
                    </a:cubicBezTo>
                    <a:cubicBezTo>
                      <a:pt x="502" y="5483"/>
                      <a:pt x="312" y="6474"/>
                      <a:pt x="334" y="7463"/>
                    </a:cubicBezTo>
                    <a:cubicBezTo>
                      <a:pt x="357" y="8453"/>
                      <a:pt x="690" y="9388"/>
                      <a:pt x="969" y="10333"/>
                    </a:cubicBezTo>
                    <a:cubicBezTo>
                      <a:pt x="1035" y="10555"/>
                      <a:pt x="1091" y="10789"/>
                      <a:pt x="1147" y="11022"/>
                    </a:cubicBezTo>
                    <a:cubicBezTo>
                      <a:pt x="1157" y="11245"/>
                      <a:pt x="1180" y="11479"/>
                      <a:pt x="1213" y="11701"/>
                    </a:cubicBezTo>
                    <a:cubicBezTo>
                      <a:pt x="1224" y="11834"/>
                      <a:pt x="1246" y="11968"/>
                      <a:pt x="1269" y="12101"/>
                    </a:cubicBezTo>
                    <a:cubicBezTo>
                      <a:pt x="1280" y="11956"/>
                      <a:pt x="1302" y="11657"/>
                      <a:pt x="1347" y="11256"/>
                    </a:cubicBezTo>
                    <a:cubicBezTo>
                      <a:pt x="1280" y="10411"/>
                      <a:pt x="1325" y="9543"/>
                      <a:pt x="1369" y="8731"/>
                    </a:cubicBezTo>
                    <a:cubicBezTo>
                      <a:pt x="1391" y="8153"/>
                      <a:pt x="1402" y="7586"/>
                      <a:pt x="1402" y="7007"/>
                    </a:cubicBezTo>
                    <a:cubicBezTo>
                      <a:pt x="1402" y="6440"/>
                      <a:pt x="1391" y="5861"/>
                      <a:pt x="1358" y="5295"/>
                    </a:cubicBezTo>
                    <a:cubicBezTo>
                      <a:pt x="1280" y="4205"/>
                      <a:pt x="1024" y="3125"/>
                      <a:pt x="769" y="2058"/>
                    </a:cubicBezTo>
                    <a:cubicBezTo>
                      <a:pt x="680" y="1679"/>
                      <a:pt x="579" y="1301"/>
                      <a:pt x="479" y="923"/>
                    </a:cubicBezTo>
                    <a:cubicBezTo>
                      <a:pt x="301" y="557"/>
                      <a:pt x="134" y="2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8"/>
              <p:cNvSpPr/>
              <p:nvPr/>
            </p:nvSpPr>
            <p:spPr>
              <a:xfrm>
                <a:off x="321725" y="2088144"/>
                <a:ext cx="143632" cy="457515"/>
              </a:xfrm>
              <a:custGeom>
                <a:avLst/>
                <a:gdLst/>
                <a:ahLst/>
                <a:cxnLst/>
                <a:rect l="l" t="t" r="r" b="b"/>
                <a:pathLst>
                  <a:path w="4117" h="13114" extrusionOk="0">
                    <a:moveTo>
                      <a:pt x="1858" y="1"/>
                    </a:moveTo>
                    <a:cubicBezTo>
                      <a:pt x="1769" y="501"/>
                      <a:pt x="1547" y="857"/>
                      <a:pt x="891" y="2725"/>
                    </a:cubicBezTo>
                    <a:cubicBezTo>
                      <a:pt x="0" y="5328"/>
                      <a:pt x="45" y="4594"/>
                      <a:pt x="234" y="7686"/>
                    </a:cubicBezTo>
                    <a:cubicBezTo>
                      <a:pt x="424" y="10778"/>
                      <a:pt x="1981" y="12480"/>
                      <a:pt x="1981" y="12480"/>
                    </a:cubicBezTo>
                    <a:lnTo>
                      <a:pt x="2604" y="13114"/>
                    </a:lnTo>
                    <a:lnTo>
                      <a:pt x="3204" y="12224"/>
                    </a:lnTo>
                    <a:lnTo>
                      <a:pt x="3638" y="10256"/>
                    </a:lnTo>
                    <a:cubicBezTo>
                      <a:pt x="3638" y="10256"/>
                      <a:pt x="3682" y="8731"/>
                      <a:pt x="4116" y="6907"/>
                    </a:cubicBezTo>
                    <a:cubicBezTo>
                      <a:pt x="4038" y="6729"/>
                      <a:pt x="3949" y="6552"/>
                      <a:pt x="3838" y="6385"/>
                    </a:cubicBezTo>
                    <a:cubicBezTo>
                      <a:pt x="3649" y="6084"/>
                      <a:pt x="3415" y="5829"/>
                      <a:pt x="3193" y="5573"/>
                    </a:cubicBezTo>
                    <a:cubicBezTo>
                      <a:pt x="2970" y="5306"/>
                      <a:pt x="2770" y="5039"/>
                      <a:pt x="2659" y="4717"/>
                    </a:cubicBezTo>
                    <a:cubicBezTo>
                      <a:pt x="2570" y="4450"/>
                      <a:pt x="2537" y="4161"/>
                      <a:pt x="2525" y="3882"/>
                    </a:cubicBezTo>
                    <a:cubicBezTo>
                      <a:pt x="2525" y="3304"/>
                      <a:pt x="2626" y="2737"/>
                      <a:pt x="2626" y="2169"/>
                    </a:cubicBezTo>
                    <a:cubicBezTo>
                      <a:pt x="2626" y="1892"/>
                      <a:pt x="2592" y="1613"/>
                      <a:pt x="2525" y="1346"/>
                    </a:cubicBezTo>
                    <a:cubicBezTo>
                      <a:pt x="2448" y="1069"/>
                      <a:pt x="2325" y="824"/>
                      <a:pt x="2192" y="579"/>
                    </a:cubicBezTo>
                    <a:cubicBezTo>
                      <a:pt x="2092" y="379"/>
                      <a:pt x="1981" y="190"/>
                      <a:pt x="185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8"/>
              <p:cNvSpPr/>
              <p:nvPr/>
            </p:nvSpPr>
            <p:spPr>
              <a:xfrm>
                <a:off x="415645" y="2257353"/>
                <a:ext cx="37295" cy="184729"/>
              </a:xfrm>
              <a:custGeom>
                <a:avLst/>
                <a:gdLst/>
                <a:ahLst/>
                <a:cxnLst/>
                <a:rect l="l" t="t" r="r" b="b"/>
                <a:pathLst>
                  <a:path w="1069" h="5295" extrusionOk="0">
                    <a:moveTo>
                      <a:pt x="23" y="0"/>
                    </a:moveTo>
                    <a:cubicBezTo>
                      <a:pt x="11" y="211"/>
                      <a:pt x="1" y="434"/>
                      <a:pt x="11" y="656"/>
                    </a:cubicBezTo>
                    <a:cubicBezTo>
                      <a:pt x="34" y="1646"/>
                      <a:pt x="367" y="2581"/>
                      <a:pt x="646" y="3526"/>
                    </a:cubicBezTo>
                    <a:cubicBezTo>
                      <a:pt x="712" y="3748"/>
                      <a:pt x="768" y="3982"/>
                      <a:pt x="824" y="4215"/>
                    </a:cubicBezTo>
                    <a:cubicBezTo>
                      <a:pt x="834" y="4438"/>
                      <a:pt x="857" y="4672"/>
                      <a:pt x="890" y="4894"/>
                    </a:cubicBezTo>
                    <a:cubicBezTo>
                      <a:pt x="901" y="5027"/>
                      <a:pt x="923" y="5161"/>
                      <a:pt x="946" y="5294"/>
                    </a:cubicBezTo>
                    <a:cubicBezTo>
                      <a:pt x="957" y="5283"/>
                      <a:pt x="957" y="5261"/>
                      <a:pt x="957" y="5238"/>
                    </a:cubicBezTo>
                    <a:lnTo>
                      <a:pt x="957" y="5216"/>
                    </a:lnTo>
                    <a:lnTo>
                      <a:pt x="957" y="5172"/>
                    </a:lnTo>
                    <a:lnTo>
                      <a:pt x="957" y="5149"/>
                    </a:lnTo>
                    <a:cubicBezTo>
                      <a:pt x="957" y="5127"/>
                      <a:pt x="968" y="5094"/>
                      <a:pt x="968" y="5072"/>
                    </a:cubicBezTo>
                    <a:lnTo>
                      <a:pt x="968" y="5060"/>
                    </a:lnTo>
                    <a:lnTo>
                      <a:pt x="968" y="4971"/>
                    </a:lnTo>
                    <a:lnTo>
                      <a:pt x="968" y="4949"/>
                    </a:lnTo>
                    <a:cubicBezTo>
                      <a:pt x="979" y="4927"/>
                      <a:pt x="979" y="4894"/>
                      <a:pt x="979" y="4872"/>
                    </a:cubicBezTo>
                    <a:lnTo>
                      <a:pt x="979" y="4850"/>
                    </a:lnTo>
                    <a:cubicBezTo>
                      <a:pt x="990" y="4805"/>
                      <a:pt x="990" y="4771"/>
                      <a:pt x="990" y="4727"/>
                    </a:cubicBezTo>
                    <a:cubicBezTo>
                      <a:pt x="990" y="4682"/>
                      <a:pt x="1002" y="4649"/>
                      <a:pt x="1002" y="4605"/>
                    </a:cubicBezTo>
                    <a:lnTo>
                      <a:pt x="1002" y="4571"/>
                    </a:lnTo>
                    <a:cubicBezTo>
                      <a:pt x="1012" y="4538"/>
                      <a:pt x="1012" y="4504"/>
                      <a:pt x="1012" y="4471"/>
                    </a:cubicBezTo>
                    <a:cubicBezTo>
                      <a:pt x="1012" y="4460"/>
                      <a:pt x="1024" y="4460"/>
                      <a:pt x="1024" y="4449"/>
                    </a:cubicBezTo>
                    <a:cubicBezTo>
                      <a:pt x="957" y="3604"/>
                      <a:pt x="1002" y="2736"/>
                      <a:pt x="1046" y="1924"/>
                    </a:cubicBezTo>
                    <a:cubicBezTo>
                      <a:pt x="1057" y="1746"/>
                      <a:pt x="1057" y="1580"/>
                      <a:pt x="1068" y="1412"/>
                    </a:cubicBezTo>
                    <a:cubicBezTo>
                      <a:pt x="1012" y="1335"/>
                      <a:pt x="957" y="1257"/>
                      <a:pt x="901" y="1190"/>
                    </a:cubicBezTo>
                    <a:cubicBezTo>
                      <a:pt x="890" y="1346"/>
                      <a:pt x="890" y="1501"/>
                      <a:pt x="879" y="1657"/>
                    </a:cubicBezTo>
                    <a:cubicBezTo>
                      <a:pt x="857" y="2336"/>
                      <a:pt x="801" y="3014"/>
                      <a:pt x="812" y="3693"/>
                    </a:cubicBezTo>
                    <a:cubicBezTo>
                      <a:pt x="567" y="2814"/>
                      <a:pt x="245" y="1946"/>
                      <a:pt x="167" y="1068"/>
                    </a:cubicBezTo>
                    <a:cubicBezTo>
                      <a:pt x="134" y="789"/>
                      <a:pt x="134" y="512"/>
                      <a:pt x="145" y="233"/>
                    </a:cubicBezTo>
                    <a:cubicBezTo>
                      <a:pt x="100" y="156"/>
                      <a:pt x="56" y="78"/>
                      <a:pt x="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8"/>
              <p:cNvSpPr/>
              <p:nvPr/>
            </p:nvSpPr>
            <p:spPr>
              <a:xfrm>
                <a:off x="384978" y="2134720"/>
                <a:ext cx="55541" cy="357388"/>
              </a:xfrm>
              <a:custGeom>
                <a:avLst/>
                <a:gdLst/>
                <a:ahLst/>
                <a:cxnLst/>
                <a:rect l="l" t="t" r="r" b="b"/>
                <a:pathLst>
                  <a:path w="1592" h="10244" extrusionOk="0">
                    <a:moveTo>
                      <a:pt x="712" y="1"/>
                    </a:moveTo>
                    <a:cubicBezTo>
                      <a:pt x="702" y="256"/>
                      <a:pt x="679" y="501"/>
                      <a:pt x="657" y="735"/>
                    </a:cubicBezTo>
                    <a:cubicBezTo>
                      <a:pt x="579" y="1368"/>
                      <a:pt x="445" y="1980"/>
                      <a:pt x="334" y="2603"/>
                    </a:cubicBezTo>
                    <a:cubicBezTo>
                      <a:pt x="134" y="3704"/>
                      <a:pt x="1" y="4894"/>
                      <a:pt x="445" y="5962"/>
                    </a:cubicBezTo>
                    <a:cubicBezTo>
                      <a:pt x="657" y="6474"/>
                      <a:pt x="1080" y="6907"/>
                      <a:pt x="1169" y="7463"/>
                    </a:cubicBezTo>
                    <a:cubicBezTo>
                      <a:pt x="1258" y="7997"/>
                      <a:pt x="1102" y="8542"/>
                      <a:pt x="1169" y="9087"/>
                    </a:cubicBezTo>
                    <a:cubicBezTo>
                      <a:pt x="1224" y="9487"/>
                      <a:pt x="1357" y="9877"/>
                      <a:pt x="1535" y="10244"/>
                    </a:cubicBezTo>
                    <a:lnTo>
                      <a:pt x="1591" y="9966"/>
                    </a:lnTo>
                    <a:cubicBezTo>
                      <a:pt x="1513" y="9777"/>
                      <a:pt x="1446" y="9588"/>
                      <a:pt x="1414" y="9388"/>
                    </a:cubicBezTo>
                    <a:cubicBezTo>
                      <a:pt x="1357" y="9132"/>
                      <a:pt x="1335" y="8865"/>
                      <a:pt x="1347" y="8609"/>
                    </a:cubicBezTo>
                    <a:cubicBezTo>
                      <a:pt x="1357" y="8331"/>
                      <a:pt x="1402" y="8053"/>
                      <a:pt x="1391" y="7775"/>
                    </a:cubicBezTo>
                    <a:cubicBezTo>
                      <a:pt x="1380" y="7508"/>
                      <a:pt x="1313" y="7241"/>
                      <a:pt x="1202" y="6996"/>
                    </a:cubicBezTo>
                    <a:cubicBezTo>
                      <a:pt x="1080" y="6741"/>
                      <a:pt x="924" y="6518"/>
                      <a:pt x="779" y="6274"/>
                    </a:cubicBezTo>
                    <a:cubicBezTo>
                      <a:pt x="223" y="5273"/>
                      <a:pt x="279" y="4082"/>
                      <a:pt x="468" y="2981"/>
                    </a:cubicBezTo>
                    <a:cubicBezTo>
                      <a:pt x="568" y="2347"/>
                      <a:pt x="712" y="1713"/>
                      <a:pt x="801" y="1079"/>
                    </a:cubicBezTo>
                    <a:lnTo>
                      <a:pt x="801" y="1002"/>
                    </a:lnTo>
                    <a:cubicBezTo>
                      <a:pt x="813" y="946"/>
                      <a:pt x="813" y="890"/>
                      <a:pt x="813" y="834"/>
                    </a:cubicBezTo>
                    <a:cubicBezTo>
                      <a:pt x="813" y="557"/>
                      <a:pt x="779" y="278"/>
                      <a:pt x="712" y="11"/>
                    </a:cubicBezTo>
                    <a:lnTo>
                      <a:pt x="712"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8"/>
              <p:cNvSpPr/>
              <p:nvPr/>
            </p:nvSpPr>
            <p:spPr>
              <a:xfrm>
                <a:off x="337634" y="2095924"/>
                <a:ext cx="48563" cy="421790"/>
              </a:xfrm>
              <a:custGeom>
                <a:avLst/>
                <a:gdLst/>
                <a:ahLst/>
                <a:cxnLst/>
                <a:rect l="l" t="t" r="r" b="b"/>
                <a:pathLst>
                  <a:path w="1392" h="12090" extrusionOk="0">
                    <a:moveTo>
                      <a:pt x="1347" y="0"/>
                    </a:moveTo>
                    <a:cubicBezTo>
                      <a:pt x="1347" y="33"/>
                      <a:pt x="1335" y="56"/>
                      <a:pt x="1325" y="78"/>
                    </a:cubicBezTo>
                    <a:lnTo>
                      <a:pt x="1325" y="89"/>
                    </a:lnTo>
                    <a:cubicBezTo>
                      <a:pt x="1313" y="112"/>
                      <a:pt x="1313" y="134"/>
                      <a:pt x="1302" y="167"/>
                    </a:cubicBezTo>
                    <a:cubicBezTo>
                      <a:pt x="1302" y="167"/>
                      <a:pt x="1302" y="178"/>
                      <a:pt x="1291" y="178"/>
                    </a:cubicBezTo>
                    <a:cubicBezTo>
                      <a:pt x="1291" y="201"/>
                      <a:pt x="1280" y="234"/>
                      <a:pt x="1269" y="256"/>
                    </a:cubicBezTo>
                    <a:lnTo>
                      <a:pt x="1269" y="267"/>
                    </a:lnTo>
                    <a:cubicBezTo>
                      <a:pt x="1258" y="290"/>
                      <a:pt x="1246" y="323"/>
                      <a:pt x="1236" y="345"/>
                    </a:cubicBezTo>
                    <a:lnTo>
                      <a:pt x="1236" y="356"/>
                    </a:lnTo>
                    <a:cubicBezTo>
                      <a:pt x="1224" y="634"/>
                      <a:pt x="1202" y="912"/>
                      <a:pt x="1169" y="1179"/>
                    </a:cubicBezTo>
                    <a:cubicBezTo>
                      <a:pt x="1091" y="1758"/>
                      <a:pt x="957" y="2325"/>
                      <a:pt x="769" y="2881"/>
                    </a:cubicBezTo>
                    <a:cubicBezTo>
                      <a:pt x="568" y="3459"/>
                      <a:pt x="324" y="4027"/>
                      <a:pt x="179" y="4616"/>
                    </a:cubicBezTo>
                    <a:cubicBezTo>
                      <a:pt x="23" y="5194"/>
                      <a:pt x="1" y="5784"/>
                      <a:pt x="79" y="6373"/>
                    </a:cubicBezTo>
                    <a:cubicBezTo>
                      <a:pt x="168" y="6963"/>
                      <a:pt x="346" y="7530"/>
                      <a:pt x="479" y="8097"/>
                    </a:cubicBezTo>
                    <a:cubicBezTo>
                      <a:pt x="746" y="9187"/>
                      <a:pt x="880" y="10300"/>
                      <a:pt x="1080" y="11390"/>
                    </a:cubicBezTo>
                    <a:cubicBezTo>
                      <a:pt x="1102" y="11511"/>
                      <a:pt x="1124" y="11623"/>
                      <a:pt x="1147" y="11745"/>
                    </a:cubicBezTo>
                    <a:cubicBezTo>
                      <a:pt x="1246" y="11890"/>
                      <a:pt x="1325" y="12001"/>
                      <a:pt x="1391" y="12090"/>
                    </a:cubicBezTo>
                    <a:cubicBezTo>
                      <a:pt x="1369" y="11968"/>
                      <a:pt x="1347" y="11845"/>
                      <a:pt x="1313" y="11723"/>
                    </a:cubicBezTo>
                    <a:cubicBezTo>
                      <a:pt x="1102" y="10644"/>
                      <a:pt x="969" y="9543"/>
                      <a:pt x="735" y="8464"/>
                    </a:cubicBezTo>
                    <a:cubicBezTo>
                      <a:pt x="613" y="7886"/>
                      <a:pt x="435" y="7319"/>
                      <a:pt x="312" y="6740"/>
                    </a:cubicBezTo>
                    <a:cubicBezTo>
                      <a:pt x="190" y="6151"/>
                      <a:pt x="156" y="5562"/>
                      <a:pt x="268" y="4972"/>
                    </a:cubicBezTo>
                    <a:cubicBezTo>
                      <a:pt x="379" y="4371"/>
                      <a:pt x="613" y="3804"/>
                      <a:pt x="813" y="3226"/>
                    </a:cubicBezTo>
                    <a:cubicBezTo>
                      <a:pt x="1002" y="2670"/>
                      <a:pt x="1169" y="2114"/>
                      <a:pt x="1258" y="1535"/>
                    </a:cubicBezTo>
                    <a:cubicBezTo>
                      <a:pt x="1335" y="1024"/>
                      <a:pt x="1369" y="512"/>
                      <a:pt x="134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8"/>
              <p:cNvSpPr/>
              <p:nvPr/>
            </p:nvSpPr>
            <p:spPr>
              <a:xfrm>
                <a:off x="365196" y="2099797"/>
                <a:ext cx="53203" cy="443943"/>
              </a:xfrm>
              <a:custGeom>
                <a:avLst/>
                <a:gdLst/>
                <a:ahLst/>
                <a:cxnLst/>
                <a:rect l="l" t="t" r="r" b="b"/>
                <a:pathLst>
                  <a:path w="1525" h="12725" extrusionOk="0">
                    <a:moveTo>
                      <a:pt x="812" y="1"/>
                    </a:moveTo>
                    <a:lnTo>
                      <a:pt x="812" y="1"/>
                    </a:lnTo>
                    <a:cubicBezTo>
                      <a:pt x="868" y="468"/>
                      <a:pt x="901" y="946"/>
                      <a:pt x="879" y="1424"/>
                    </a:cubicBezTo>
                    <a:cubicBezTo>
                      <a:pt x="868" y="2003"/>
                      <a:pt x="768" y="2559"/>
                      <a:pt x="612" y="3115"/>
                    </a:cubicBezTo>
                    <a:cubicBezTo>
                      <a:pt x="456" y="3682"/>
                      <a:pt x="256" y="4238"/>
                      <a:pt x="145" y="4816"/>
                    </a:cubicBezTo>
                    <a:cubicBezTo>
                      <a:pt x="45" y="5328"/>
                      <a:pt x="1" y="5862"/>
                      <a:pt x="100" y="6385"/>
                    </a:cubicBezTo>
                    <a:cubicBezTo>
                      <a:pt x="212" y="6941"/>
                      <a:pt x="523" y="7408"/>
                      <a:pt x="757" y="7930"/>
                    </a:cubicBezTo>
                    <a:cubicBezTo>
                      <a:pt x="1190" y="8921"/>
                      <a:pt x="1190" y="10021"/>
                      <a:pt x="1224" y="11078"/>
                    </a:cubicBezTo>
                    <a:cubicBezTo>
                      <a:pt x="1246" y="11623"/>
                      <a:pt x="1279" y="12179"/>
                      <a:pt x="1391" y="12724"/>
                    </a:cubicBezTo>
                    <a:lnTo>
                      <a:pt x="1524" y="12524"/>
                    </a:lnTo>
                    <a:cubicBezTo>
                      <a:pt x="1469" y="12146"/>
                      <a:pt x="1435" y="11756"/>
                      <a:pt x="1413" y="11378"/>
                    </a:cubicBezTo>
                    <a:cubicBezTo>
                      <a:pt x="1368" y="10333"/>
                      <a:pt x="1402" y="9265"/>
                      <a:pt x="1057" y="8264"/>
                    </a:cubicBezTo>
                    <a:cubicBezTo>
                      <a:pt x="879" y="7730"/>
                      <a:pt x="545" y="7263"/>
                      <a:pt x="367" y="6729"/>
                    </a:cubicBezTo>
                    <a:cubicBezTo>
                      <a:pt x="189" y="6229"/>
                      <a:pt x="189" y="5684"/>
                      <a:pt x="268" y="5150"/>
                    </a:cubicBezTo>
                    <a:cubicBezTo>
                      <a:pt x="345" y="4583"/>
                      <a:pt x="523" y="4038"/>
                      <a:pt x="679" y="3493"/>
                    </a:cubicBezTo>
                    <a:cubicBezTo>
                      <a:pt x="835" y="2948"/>
                      <a:pt x="968" y="2391"/>
                      <a:pt x="1012" y="1825"/>
                    </a:cubicBezTo>
                    <a:cubicBezTo>
                      <a:pt x="1046" y="1302"/>
                      <a:pt x="1012" y="779"/>
                      <a:pt x="957" y="256"/>
                    </a:cubicBezTo>
                    <a:cubicBezTo>
                      <a:pt x="957" y="245"/>
                      <a:pt x="957" y="245"/>
                      <a:pt x="946" y="245"/>
                    </a:cubicBezTo>
                    <a:cubicBezTo>
                      <a:pt x="913" y="156"/>
                      <a:pt x="857" y="78"/>
                      <a:pt x="8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8"/>
              <p:cNvSpPr/>
              <p:nvPr/>
            </p:nvSpPr>
            <p:spPr>
              <a:xfrm>
                <a:off x="373325" y="2189041"/>
                <a:ext cx="363632" cy="388437"/>
              </a:xfrm>
              <a:custGeom>
                <a:avLst/>
                <a:gdLst/>
                <a:ahLst/>
                <a:cxnLst/>
                <a:rect l="l" t="t" r="r" b="b"/>
                <a:pathLst>
                  <a:path w="10423" h="11134" extrusionOk="0">
                    <a:moveTo>
                      <a:pt x="10289" y="1"/>
                    </a:moveTo>
                    <a:cubicBezTo>
                      <a:pt x="10245" y="1"/>
                      <a:pt x="10200" y="1"/>
                      <a:pt x="10156" y="11"/>
                    </a:cubicBezTo>
                    <a:cubicBezTo>
                      <a:pt x="10067" y="23"/>
                      <a:pt x="9989" y="34"/>
                      <a:pt x="9911" y="45"/>
                    </a:cubicBezTo>
                    <a:cubicBezTo>
                      <a:pt x="9822" y="67"/>
                      <a:pt x="9744" y="78"/>
                      <a:pt x="9667" y="100"/>
                    </a:cubicBezTo>
                    <a:lnTo>
                      <a:pt x="9422" y="156"/>
                    </a:lnTo>
                    <a:cubicBezTo>
                      <a:pt x="9099" y="256"/>
                      <a:pt x="8799" y="367"/>
                      <a:pt x="8488" y="501"/>
                    </a:cubicBezTo>
                    <a:cubicBezTo>
                      <a:pt x="7887" y="757"/>
                      <a:pt x="7309" y="1068"/>
                      <a:pt x="6763" y="1424"/>
                    </a:cubicBezTo>
                    <a:cubicBezTo>
                      <a:pt x="6619" y="1513"/>
                      <a:pt x="6486" y="1602"/>
                      <a:pt x="6352" y="1691"/>
                    </a:cubicBezTo>
                    <a:cubicBezTo>
                      <a:pt x="6219" y="1780"/>
                      <a:pt x="6085" y="1869"/>
                      <a:pt x="5952" y="1969"/>
                    </a:cubicBezTo>
                    <a:lnTo>
                      <a:pt x="5562" y="2258"/>
                    </a:lnTo>
                    <a:cubicBezTo>
                      <a:pt x="5429" y="2359"/>
                      <a:pt x="5295" y="2458"/>
                      <a:pt x="5162" y="2570"/>
                    </a:cubicBezTo>
                    <a:cubicBezTo>
                      <a:pt x="4662" y="3004"/>
                      <a:pt x="4205" y="3482"/>
                      <a:pt x="3794" y="3993"/>
                    </a:cubicBezTo>
                    <a:cubicBezTo>
                      <a:pt x="2971" y="5016"/>
                      <a:pt x="2270" y="6129"/>
                      <a:pt x="1659" y="7275"/>
                    </a:cubicBezTo>
                    <a:cubicBezTo>
                      <a:pt x="1347" y="7853"/>
                      <a:pt x="1046" y="8431"/>
                      <a:pt x="779" y="9020"/>
                    </a:cubicBezTo>
                    <a:cubicBezTo>
                      <a:pt x="502" y="9610"/>
                      <a:pt x="246" y="10211"/>
                      <a:pt x="1" y="10822"/>
                    </a:cubicBezTo>
                    <a:lnTo>
                      <a:pt x="846" y="11134"/>
                    </a:lnTo>
                    <a:cubicBezTo>
                      <a:pt x="1046" y="10545"/>
                      <a:pt x="1291" y="9944"/>
                      <a:pt x="1536" y="9354"/>
                    </a:cubicBezTo>
                    <a:cubicBezTo>
                      <a:pt x="1780" y="8776"/>
                      <a:pt x="2037" y="8197"/>
                      <a:pt x="2326" y="7619"/>
                    </a:cubicBezTo>
                    <a:cubicBezTo>
                      <a:pt x="2882" y="6485"/>
                      <a:pt x="3516" y="5384"/>
                      <a:pt x="4272" y="4371"/>
                    </a:cubicBezTo>
                    <a:cubicBezTo>
                      <a:pt x="4650" y="3860"/>
                      <a:pt x="5062" y="3393"/>
                      <a:pt x="5517" y="2959"/>
                    </a:cubicBezTo>
                    <a:cubicBezTo>
                      <a:pt x="5629" y="2859"/>
                      <a:pt x="5752" y="2759"/>
                      <a:pt x="5873" y="2659"/>
                    </a:cubicBezTo>
                    <a:lnTo>
                      <a:pt x="6241" y="2369"/>
                    </a:lnTo>
                    <a:cubicBezTo>
                      <a:pt x="6363" y="2270"/>
                      <a:pt x="6496" y="2169"/>
                      <a:pt x="6630" y="2080"/>
                    </a:cubicBezTo>
                    <a:cubicBezTo>
                      <a:pt x="6753" y="1991"/>
                      <a:pt x="6874" y="1892"/>
                      <a:pt x="7008" y="1803"/>
                    </a:cubicBezTo>
                    <a:cubicBezTo>
                      <a:pt x="7531" y="1447"/>
                      <a:pt x="8076" y="1113"/>
                      <a:pt x="8643" y="846"/>
                    </a:cubicBezTo>
                    <a:cubicBezTo>
                      <a:pt x="8932" y="713"/>
                      <a:pt x="9222" y="579"/>
                      <a:pt x="9521" y="490"/>
                    </a:cubicBezTo>
                    <a:lnTo>
                      <a:pt x="9744" y="423"/>
                    </a:lnTo>
                    <a:cubicBezTo>
                      <a:pt x="9822" y="401"/>
                      <a:pt x="9889" y="379"/>
                      <a:pt x="9966" y="367"/>
                    </a:cubicBezTo>
                    <a:cubicBezTo>
                      <a:pt x="10045" y="345"/>
                      <a:pt x="10122" y="334"/>
                      <a:pt x="10200" y="323"/>
                    </a:cubicBezTo>
                    <a:cubicBezTo>
                      <a:pt x="10233" y="312"/>
                      <a:pt x="10267" y="312"/>
                      <a:pt x="10312" y="312"/>
                    </a:cubicBezTo>
                    <a:cubicBezTo>
                      <a:pt x="10345" y="301"/>
                      <a:pt x="10378" y="301"/>
                      <a:pt x="10411" y="301"/>
                    </a:cubicBezTo>
                    <a:lnTo>
                      <a:pt x="10423"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8"/>
              <p:cNvSpPr/>
              <p:nvPr/>
            </p:nvSpPr>
            <p:spPr>
              <a:xfrm>
                <a:off x="721791" y="2051023"/>
                <a:ext cx="261970" cy="219163"/>
              </a:xfrm>
              <a:custGeom>
                <a:avLst/>
                <a:gdLst/>
                <a:ahLst/>
                <a:cxnLst/>
                <a:rect l="l" t="t" r="r" b="b"/>
                <a:pathLst>
                  <a:path w="7509" h="6282" extrusionOk="0">
                    <a:moveTo>
                      <a:pt x="4042" y="0"/>
                    </a:moveTo>
                    <a:cubicBezTo>
                      <a:pt x="3388" y="0"/>
                      <a:pt x="3082" y="108"/>
                      <a:pt x="3082" y="108"/>
                    </a:cubicBezTo>
                    <a:lnTo>
                      <a:pt x="1" y="2644"/>
                    </a:lnTo>
                    <a:lnTo>
                      <a:pt x="190" y="5358"/>
                    </a:lnTo>
                    <a:cubicBezTo>
                      <a:pt x="190" y="5358"/>
                      <a:pt x="857" y="6048"/>
                      <a:pt x="1669" y="6159"/>
                    </a:cubicBezTo>
                    <a:cubicBezTo>
                      <a:pt x="2000" y="6204"/>
                      <a:pt x="2121" y="6232"/>
                      <a:pt x="2216" y="6232"/>
                    </a:cubicBezTo>
                    <a:cubicBezTo>
                      <a:pt x="2358" y="6232"/>
                      <a:pt x="2444" y="6169"/>
                      <a:pt x="3082" y="6003"/>
                    </a:cubicBezTo>
                    <a:cubicBezTo>
                      <a:pt x="3293" y="5947"/>
                      <a:pt x="3475" y="5925"/>
                      <a:pt x="3637" y="5925"/>
                    </a:cubicBezTo>
                    <a:cubicBezTo>
                      <a:pt x="3959" y="5925"/>
                      <a:pt x="4202" y="6014"/>
                      <a:pt x="4439" y="6103"/>
                    </a:cubicBezTo>
                    <a:cubicBezTo>
                      <a:pt x="4670" y="6187"/>
                      <a:pt x="4902" y="6282"/>
                      <a:pt x="5200" y="6282"/>
                    </a:cubicBezTo>
                    <a:cubicBezTo>
                      <a:pt x="5216" y="6282"/>
                      <a:pt x="5233" y="6281"/>
                      <a:pt x="5250" y="6281"/>
                    </a:cubicBezTo>
                    <a:cubicBezTo>
                      <a:pt x="6040" y="6270"/>
                      <a:pt x="6096" y="6036"/>
                      <a:pt x="6374" y="5636"/>
                    </a:cubicBezTo>
                    <a:cubicBezTo>
                      <a:pt x="6641" y="5235"/>
                      <a:pt x="6708" y="5258"/>
                      <a:pt x="7108" y="4758"/>
                    </a:cubicBezTo>
                    <a:cubicBezTo>
                      <a:pt x="7509" y="4257"/>
                      <a:pt x="7375" y="4446"/>
                      <a:pt x="7319" y="4046"/>
                    </a:cubicBezTo>
                    <a:cubicBezTo>
                      <a:pt x="7274" y="3645"/>
                      <a:pt x="6841" y="3389"/>
                      <a:pt x="6708" y="3111"/>
                    </a:cubicBezTo>
                    <a:cubicBezTo>
                      <a:pt x="6574" y="2833"/>
                      <a:pt x="6540" y="2544"/>
                      <a:pt x="6807" y="1910"/>
                    </a:cubicBezTo>
                    <a:cubicBezTo>
                      <a:pt x="7119" y="1132"/>
                      <a:pt x="6985" y="665"/>
                      <a:pt x="6874" y="576"/>
                    </a:cubicBezTo>
                    <a:cubicBezTo>
                      <a:pt x="6752" y="475"/>
                      <a:pt x="6619" y="153"/>
                      <a:pt x="6340" y="108"/>
                    </a:cubicBezTo>
                    <a:cubicBezTo>
                      <a:pt x="6285" y="103"/>
                      <a:pt x="6243" y="100"/>
                      <a:pt x="6201" y="100"/>
                    </a:cubicBezTo>
                    <a:cubicBezTo>
                      <a:pt x="6160" y="100"/>
                      <a:pt x="6118" y="103"/>
                      <a:pt x="6063" y="108"/>
                    </a:cubicBezTo>
                    <a:cubicBezTo>
                      <a:pt x="6002" y="117"/>
                      <a:pt x="5925" y="124"/>
                      <a:pt x="5809" y="124"/>
                    </a:cubicBezTo>
                    <a:cubicBezTo>
                      <a:pt x="5626" y="124"/>
                      <a:pt x="5346" y="107"/>
                      <a:pt x="4884" y="52"/>
                    </a:cubicBezTo>
                    <a:cubicBezTo>
                      <a:pt x="4557" y="14"/>
                      <a:pt x="4277" y="0"/>
                      <a:pt x="404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8"/>
              <p:cNvSpPr/>
              <p:nvPr/>
            </p:nvSpPr>
            <p:spPr>
              <a:xfrm>
                <a:off x="721791" y="2088528"/>
                <a:ext cx="243724" cy="168472"/>
              </a:xfrm>
              <a:custGeom>
                <a:avLst/>
                <a:gdLst/>
                <a:ahLst/>
                <a:cxnLst/>
                <a:rect l="l" t="t" r="r" b="b"/>
                <a:pathLst>
                  <a:path w="6986" h="4829" extrusionOk="0">
                    <a:moveTo>
                      <a:pt x="1914" y="1"/>
                    </a:moveTo>
                    <a:lnTo>
                      <a:pt x="1" y="1569"/>
                    </a:lnTo>
                    <a:lnTo>
                      <a:pt x="156" y="3794"/>
                    </a:lnTo>
                    <a:cubicBezTo>
                      <a:pt x="179" y="3849"/>
                      <a:pt x="201" y="3905"/>
                      <a:pt x="223" y="3949"/>
                    </a:cubicBezTo>
                    <a:cubicBezTo>
                      <a:pt x="257" y="4027"/>
                      <a:pt x="279" y="4094"/>
                      <a:pt x="346" y="4150"/>
                    </a:cubicBezTo>
                    <a:cubicBezTo>
                      <a:pt x="404" y="4196"/>
                      <a:pt x="477" y="4212"/>
                      <a:pt x="554" y="4212"/>
                    </a:cubicBezTo>
                    <a:cubicBezTo>
                      <a:pt x="625" y="4212"/>
                      <a:pt x="699" y="4199"/>
                      <a:pt x="768" y="4183"/>
                    </a:cubicBezTo>
                    <a:cubicBezTo>
                      <a:pt x="944" y="4156"/>
                      <a:pt x="1122" y="4145"/>
                      <a:pt x="1300" y="4145"/>
                    </a:cubicBezTo>
                    <a:cubicBezTo>
                      <a:pt x="1562" y="4145"/>
                      <a:pt x="1827" y="4168"/>
                      <a:pt x="2092" y="4194"/>
                    </a:cubicBezTo>
                    <a:cubicBezTo>
                      <a:pt x="2659" y="4239"/>
                      <a:pt x="3226" y="4283"/>
                      <a:pt x="3782" y="4427"/>
                    </a:cubicBezTo>
                    <a:cubicBezTo>
                      <a:pt x="4205" y="4539"/>
                      <a:pt x="4627" y="4694"/>
                      <a:pt x="5062" y="4783"/>
                    </a:cubicBezTo>
                    <a:cubicBezTo>
                      <a:pt x="5215" y="4812"/>
                      <a:pt x="5372" y="4828"/>
                      <a:pt x="5527" y="4828"/>
                    </a:cubicBezTo>
                    <a:cubicBezTo>
                      <a:pt x="5799" y="4828"/>
                      <a:pt x="6066" y="4777"/>
                      <a:pt x="6307" y="4650"/>
                    </a:cubicBezTo>
                    <a:cubicBezTo>
                      <a:pt x="6330" y="4617"/>
                      <a:pt x="6352" y="4595"/>
                      <a:pt x="6374" y="4561"/>
                    </a:cubicBezTo>
                    <a:cubicBezTo>
                      <a:pt x="6463" y="4417"/>
                      <a:pt x="6530" y="4328"/>
                      <a:pt x="6596" y="4249"/>
                    </a:cubicBezTo>
                    <a:cubicBezTo>
                      <a:pt x="6607" y="4194"/>
                      <a:pt x="6607" y="4138"/>
                      <a:pt x="6629" y="4094"/>
                    </a:cubicBezTo>
                    <a:cubicBezTo>
                      <a:pt x="6696" y="3960"/>
                      <a:pt x="6919" y="3949"/>
                      <a:pt x="6975" y="3804"/>
                    </a:cubicBezTo>
                    <a:cubicBezTo>
                      <a:pt x="6985" y="3760"/>
                      <a:pt x="6975" y="3715"/>
                      <a:pt x="6963" y="3671"/>
                    </a:cubicBezTo>
                    <a:cubicBezTo>
                      <a:pt x="6886" y="3315"/>
                      <a:pt x="6596" y="3060"/>
                      <a:pt x="6429" y="2737"/>
                    </a:cubicBezTo>
                    <a:cubicBezTo>
                      <a:pt x="6229" y="2326"/>
                      <a:pt x="6241" y="1847"/>
                      <a:pt x="6018" y="1458"/>
                    </a:cubicBezTo>
                    <a:cubicBezTo>
                      <a:pt x="5907" y="1269"/>
                      <a:pt x="5751" y="1113"/>
                      <a:pt x="5584" y="979"/>
                    </a:cubicBezTo>
                    <a:cubicBezTo>
                      <a:pt x="5353" y="781"/>
                      <a:pt x="5083" y="611"/>
                      <a:pt x="4783" y="611"/>
                    </a:cubicBezTo>
                    <a:cubicBezTo>
                      <a:pt x="4765" y="611"/>
                      <a:pt x="4746" y="612"/>
                      <a:pt x="4728" y="613"/>
                    </a:cubicBezTo>
                    <a:cubicBezTo>
                      <a:pt x="4506" y="624"/>
                      <a:pt x="4305" y="746"/>
                      <a:pt x="4094" y="801"/>
                    </a:cubicBezTo>
                    <a:cubicBezTo>
                      <a:pt x="4009" y="821"/>
                      <a:pt x="3923" y="830"/>
                      <a:pt x="3837" y="830"/>
                    </a:cubicBezTo>
                    <a:cubicBezTo>
                      <a:pt x="3430" y="830"/>
                      <a:pt x="3021" y="627"/>
                      <a:pt x="2681" y="379"/>
                    </a:cubicBezTo>
                    <a:cubicBezTo>
                      <a:pt x="2504" y="245"/>
                      <a:pt x="2314" y="90"/>
                      <a:pt x="2103" y="23"/>
                    </a:cubicBezTo>
                    <a:cubicBezTo>
                      <a:pt x="2036" y="12"/>
                      <a:pt x="1970" y="1"/>
                      <a:pt x="1914"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8"/>
              <p:cNvSpPr/>
              <p:nvPr/>
            </p:nvSpPr>
            <p:spPr>
              <a:xfrm>
                <a:off x="790311" y="2071293"/>
                <a:ext cx="121164" cy="49645"/>
              </a:xfrm>
              <a:custGeom>
                <a:avLst/>
                <a:gdLst/>
                <a:ahLst/>
                <a:cxnLst/>
                <a:rect l="l" t="t" r="r" b="b"/>
                <a:pathLst>
                  <a:path w="3473" h="1423" extrusionOk="0">
                    <a:moveTo>
                      <a:pt x="3454" y="1"/>
                    </a:moveTo>
                    <a:cubicBezTo>
                      <a:pt x="3450" y="1"/>
                      <a:pt x="3445" y="2"/>
                      <a:pt x="3442" y="5"/>
                    </a:cubicBezTo>
                    <a:cubicBezTo>
                      <a:pt x="3242" y="173"/>
                      <a:pt x="3053" y="328"/>
                      <a:pt x="2786" y="383"/>
                    </a:cubicBezTo>
                    <a:cubicBezTo>
                      <a:pt x="2542" y="428"/>
                      <a:pt x="2297" y="439"/>
                      <a:pt x="2052" y="484"/>
                    </a:cubicBezTo>
                    <a:cubicBezTo>
                      <a:pt x="1585" y="573"/>
                      <a:pt x="1129" y="739"/>
                      <a:pt x="706" y="962"/>
                    </a:cubicBezTo>
                    <a:cubicBezTo>
                      <a:pt x="461" y="1085"/>
                      <a:pt x="239" y="1229"/>
                      <a:pt x="16" y="1396"/>
                    </a:cubicBezTo>
                    <a:cubicBezTo>
                      <a:pt x="0" y="1412"/>
                      <a:pt x="20" y="1422"/>
                      <a:pt x="36" y="1422"/>
                    </a:cubicBezTo>
                    <a:cubicBezTo>
                      <a:pt x="42" y="1422"/>
                      <a:pt x="47" y="1421"/>
                      <a:pt x="50" y="1418"/>
                    </a:cubicBezTo>
                    <a:cubicBezTo>
                      <a:pt x="451" y="1129"/>
                      <a:pt x="884" y="895"/>
                      <a:pt x="1351" y="729"/>
                    </a:cubicBezTo>
                    <a:cubicBezTo>
                      <a:pt x="1585" y="640"/>
                      <a:pt x="1818" y="573"/>
                      <a:pt x="2063" y="528"/>
                    </a:cubicBezTo>
                    <a:cubicBezTo>
                      <a:pt x="2308" y="484"/>
                      <a:pt x="2552" y="472"/>
                      <a:pt x="2797" y="417"/>
                    </a:cubicBezTo>
                    <a:cubicBezTo>
                      <a:pt x="3064" y="361"/>
                      <a:pt x="3264" y="205"/>
                      <a:pt x="3464" y="17"/>
                    </a:cubicBezTo>
                    <a:cubicBezTo>
                      <a:pt x="3472" y="9"/>
                      <a:pt x="3464" y="1"/>
                      <a:pt x="3454"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8"/>
              <p:cNvSpPr/>
              <p:nvPr/>
            </p:nvSpPr>
            <p:spPr>
              <a:xfrm>
                <a:off x="779880" y="2097564"/>
                <a:ext cx="170111" cy="45598"/>
              </a:xfrm>
              <a:custGeom>
                <a:avLst/>
                <a:gdLst/>
                <a:ahLst/>
                <a:cxnLst/>
                <a:rect l="l" t="t" r="r" b="b"/>
                <a:pathLst>
                  <a:path w="4876" h="1307" extrusionOk="0">
                    <a:moveTo>
                      <a:pt x="4436" y="1"/>
                    </a:moveTo>
                    <a:cubicBezTo>
                      <a:pt x="4223" y="1"/>
                      <a:pt x="4009" y="34"/>
                      <a:pt x="3808" y="75"/>
                    </a:cubicBezTo>
                    <a:cubicBezTo>
                      <a:pt x="3474" y="142"/>
                      <a:pt x="3152" y="243"/>
                      <a:pt x="2841" y="365"/>
                    </a:cubicBezTo>
                    <a:cubicBezTo>
                      <a:pt x="2518" y="476"/>
                      <a:pt x="2206" y="587"/>
                      <a:pt x="1872" y="676"/>
                    </a:cubicBezTo>
                    <a:cubicBezTo>
                      <a:pt x="1573" y="754"/>
                      <a:pt x="1261" y="809"/>
                      <a:pt x="960" y="888"/>
                    </a:cubicBezTo>
                    <a:cubicBezTo>
                      <a:pt x="627" y="965"/>
                      <a:pt x="315" y="1088"/>
                      <a:pt x="26" y="1266"/>
                    </a:cubicBezTo>
                    <a:cubicBezTo>
                      <a:pt x="1" y="1283"/>
                      <a:pt x="27" y="1306"/>
                      <a:pt x="51" y="1306"/>
                    </a:cubicBezTo>
                    <a:cubicBezTo>
                      <a:pt x="58" y="1306"/>
                      <a:pt x="65" y="1304"/>
                      <a:pt x="71" y="1299"/>
                    </a:cubicBezTo>
                    <a:cubicBezTo>
                      <a:pt x="605" y="987"/>
                      <a:pt x="1217" y="910"/>
                      <a:pt x="1806" y="776"/>
                    </a:cubicBezTo>
                    <a:cubicBezTo>
                      <a:pt x="2440" y="631"/>
                      <a:pt x="3041" y="342"/>
                      <a:pt x="3674" y="187"/>
                    </a:cubicBezTo>
                    <a:cubicBezTo>
                      <a:pt x="3919" y="127"/>
                      <a:pt x="4164" y="98"/>
                      <a:pt x="4415" y="98"/>
                    </a:cubicBezTo>
                    <a:cubicBezTo>
                      <a:pt x="4541" y="98"/>
                      <a:pt x="4668" y="105"/>
                      <a:pt x="4798" y="120"/>
                    </a:cubicBezTo>
                    <a:cubicBezTo>
                      <a:pt x="4843" y="120"/>
                      <a:pt x="4875" y="65"/>
                      <a:pt x="4820" y="42"/>
                    </a:cubicBezTo>
                    <a:cubicBezTo>
                      <a:pt x="4694" y="13"/>
                      <a:pt x="4565" y="1"/>
                      <a:pt x="4436"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8"/>
              <p:cNvSpPr/>
              <p:nvPr/>
            </p:nvSpPr>
            <p:spPr>
              <a:xfrm>
                <a:off x="807930" y="2122614"/>
                <a:ext cx="106616" cy="19502"/>
              </a:xfrm>
              <a:custGeom>
                <a:avLst/>
                <a:gdLst/>
                <a:ahLst/>
                <a:cxnLst/>
                <a:rect l="l" t="t" r="r" b="b"/>
                <a:pathLst>
                  <a:path w="3056" h="559" extrusionOk="0">
                    <a:moveTo>
                      <a:pt x="3003" y="0"/>
                    </a:moveTo>
                    <a:cubicBezTo>
                      <a:pt x="2999" y="0"/>
                      <a:pt x="2996" y="1"/>
                      <a:pt x="2993" y="2"/>
                    </a:cubicBezTo>
                    <a:cubicBezTo>
                      <a:pt x="2648" y="192"/>
                      <a:pt x="2270" y="225"/>
                      <a:pt x="1891" y="247"/>
                    </a:cubicBezTo>
                    <a:cubicBezTo>
                      <a:pt x="1491" y="259"/>
                      <a:pt x="1091" y="269"/>
                      <a:pt x="690" y="358"/>
                    </a:cubicBezTo>
                    <a:cubicBezTo>
                      <a:pt x="468" y="403"/>
                      <a:pt x="245" y="459"/>
                      <a:pt x="23" y="536"/>
                    </a:cubicBezTo>
                    <a:cubicBezTo>
                      <a:pt x="1" y="536"/>
                      <a:pt x="23" y="559"/>
                      <a:pt x="35" y="559"/>
                    </a:cubicBezTo>
                    <a:cubicBezTo>
                      <a:pt x="457" y="425"/>
                      <a:pt x="880" y="336"/>
                      <a:pt x="1313" y="314"/>
                    </a:cubicBezTo>
                    <a:cubicBezTo>
                      <a:pt x="1691" y="281"/>
                      <a:pt x="2081" y="303"/>
                      <a:pt x="2459" y="247"/>
                    </a:cubicBezTo>
                    <a:cubicBezTo>
                      <a:pt x="2659" y="214"/>
                      <a:pt x="2860" y="147"/>
                      <a:pt x="3026" y="47"/>
                    </a:cubicBezTo>
                    <a:cubicBezTo>
                      <a:pt x="3055" y="28"/>
                      <a:pt x="3026" y="0"/>
                      <a:pt x="300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8"/>
              <p:cNvSpPr/>
              <p:nvPr/>
            </p:nvSpPr>
            <p:spPr>
              <a:xfrm>
                <a:off x="817385" y="2136848"/>
                <a:ext cx="110977" cy="23235"/>
              </a:xfrm>
              <a:custGeom>
                <a:avLst/>
                <a:gdLst/>
                <a:ahLst/>
                <a:cxnLst/>
                <a:rect l="l" t="t" r="r" b="b"/>
                <a:pathLst>
                  <a:path w="3181" h="666" extrusionOk="0">
                    <a:moveTo>
                      <a:pt x="3131" y="0"/>
                    </a:moveTo>
                    <a:cubicBezTo>
                      <a:pt x="3124" y="0"/>
                      <a:pt x="3117" y="2"/>
                      <a:pt x="3111" y="6"/>
                    </a:cubicBezTo>
                    <a:cubicBezTo>
                      <a:pt x="2710" y="195"/>
                      <a:pt x="2299" y="318"/>
                      <a:pt x="1855" y="362"/>
                    </a:cubicBezTo>
                    <a:cubicBezTo>
                      <a:pt x="1454" y="417"/>
                      <a:pt x="1031" y="373"/>
                      <a:pt x="619" y="429"/>
                    </a:cubicBezTo>
                    <a:cubicBezTo>
                      <a:pt x="409" y="451"/>
                      <a:pt x="208" y="518"/>
                      <a:pt x="19" y="629"/>
                    </a:cubicBezTo>
                    <a:cubicBezTo>
                      <a:pt x="1" y="647"/>
                      <a:pt x="27" y="665"/>
                      <a:pt x="49" y="665"/>
                    </a:cubicBezTo>
                    <a:cubicBezTo>
                      <a:pt x="54" y="665"/>
                      <a:pt x="59" y="664"/>
                      <a:pt x="63" y="662"/>
                    </a:cubicBezTo>
                    <a:cubicBezTo>
                      <a:pt x="386" y="451"/>
                      <a:pt x="787" y="451"/>
                      <a:pt x="1165" y="451"/>
                    </a:cubicBezTo>
                    <a:lnTo>
                      <a:pt x="1242" y="451"/>
                    </a:lnTo>
                    <a:cubicBezTo>
                      <a:pt x="1654" y="451"/>
                      <a:pt x="2077" y="417"/>
                      <a:pt x="2488" y="306"/>
                    </a:cubicBezTo>
                    <a:cubicBezTo>
                      <a:pt x="2710" y="251"/>
                      <a:pt x="2944" y="162"/>
                      <a:pt x="3145" y="51"/>
                    </a:cubicBezTo>
                    <a:cubicBezTo>
                      <a:pt x="3181" y="33"/>
                      <a:pt x="3158" y="0"/>
                      <a:pt x="3131"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8"/>
              <p:cNvSpPr/>
              <p:nvPr/>
            </p:nvSpPr>
            <p:spPr>
              <a:xfrm>
                <a:off x="797080" y="2175051"/>
                <a:ext cx="161459" cy="44307"/>
              </a:xfrm>
              <a:custGeom>
                <a:avLst/>
                <a:gdLst/>
                <a:ahLst/>
                <a:cxnLst/>
                <a:rect l="l" t="t" r="r" b="b"/>
                <a:pathLst>
                  <a:path w="4628" h="1270" extrusionOk="0">
                    <a:moveTo>
                      <a:pt x="1232" y="0"/>
                    </a:moveTo>
                    <a:cubicBezTo>
                      <a:pt x="1199" y="0"/>
                      <a:pt x="1167" y="1"/>
                      <a:pt x="1135" y="1"/>
                    </a:cubicBezTo>
                    <a:cubicBezTo>
                      <a:pt x="768" y="12"/>
                      <a:pt x="401" y="57"/>
                      <a:pt x="45" y="123"/>
                    </a:cubicBezTo>
                    <a:cubicBezTo>
                      <a:pt x="0" y="135"/>
                      <a:pt x="23" y="190"/>
                      <a:pt x="67" y="190"/>
                    </a:cubicBezTo>
                    <a:cubicBezTo>
                      <a:pt x="484" y="132"/>
                      <a:pt x="901" y="80"/>
                      <a:pt x="1318" y="80"/>
                    </a:cubicBezTo>
                    <a:cubicBezTo>
                      <a:pt x="1546" y="80"/>
                      <a:pt x="1774" y="96"/>
                      <a:pt x="2002" y="135"/>
                    </a:cubicBezTo>
                    <a:cubicBezTo>
                      <a:pt x="2314" y="190"/>
                      <a:pt x="2603" y="291"/>
                      <a:pt x="2892" y="424"/>
                    </a:cubicBezTo>
                    <a:cubicBezTo>
                      <a:pt x="3159" y="557"/>
                      <a:pt x="3415" y="713"/>
                      <a:pt x="3671" y="857"/>
                    </a:cubicBezTo>
                    <a:cubicBezTo>
                      <a:pt x="3960" y="1025"/>
                      <a:pt x="4249" y="1180"/>
                      <a:pt x="4572" y="1269"/>
                    </a:cubicBezTo>
                    <a:cubicBezTo>
                      <a:pt x="4594" y="1269"/>
                      <a:pt x="4627" y="1235"/>
                      <a:pt x="4594" y="1225"/>
                    </a:cubicBezTo>
                    <a:cubicBezTo>
                      <a:pt x="4016" y="1025"/>
                      <a:pt x="3526" y="646"/>
                      <a:pt x="2981" y="368"/>
                    </a:cubicBezTo>
                    <a:cubicBezTo>
                      <a:pt x="2432" y="104"/>
                      <a:pt x="1833" y="0"/>
                      <a:pt x="1232"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8"/>
              <p:cNvSpPr/>
              <p:nvPr/>
            </p:nvSpPr>
            <p:spPr>
              <a:xfrm>
                <a:off x="811977" y="2162003"/>
                <a:ext cx="123920" cy="21316"/>
              </a:xfrm>
              <a:custGeom>
                <a:avLst/>
                <a:gdLst/>
                <a:ahLst/>
                <a:cxnLst/>
                <a:rect l="l" t="t" r="r" b="b"/>
                <a:pathLst>
                  <a:path w="3552" h="611" extrusionOk="0">
                    <a:moveTo>
                      <a:pt x="1223" y="1"/>
                    </a:moveTo>
                    <a:cubicBezTo>
                      <a:pt x="1137" y="1"/>
                      <a:pt x="1050" y="4"/>
                      <a:pt x="964" y="8"/>
                    </a:cubicBezTo>
                    <a:lnTo>
                      <a:pt x="663" y="42"/>
                    </a:lnTo>
                    <a:cubicBezTo>
                      <a:pt x="452" y="42"/>
                      <a:pt x="241" y="64"/>
                      <a:pt x="40" y="108"/>
                    </a:cubicBezTo>
                    <a:cubicBezTo>
                      <a:pt x="1" y="118"/>
                      <a:pt x="14" y="155"/>
                      <a:pt x="49" y="155"/>
                    </a:cubicBezTo>
                    <a:cubicBezTo>
                      <a:pt x="54" y="155"/>
                      <a:pt x="58" y="154"/>
                      <a:pt x="63" y="153"/>
                    </a:cubicBezTo>
                    <a:cubicBezTo>
                      <a:pt x="275" y="122"/>
                      <a:pt x="491" y="105"/>
                      <a:pt x="708" y="105"/>
                    </a:cubicBezTo>
                    <a:cubicBezTo>
                      <a:pt x="958" y="105"/>
                      <a:pt x="1209" y="127"/>
                      <a:pt x="1453" y="175"/>
                    </a:cubicBezTo>
                    <a:cubicBezTo>
                      <a:pt x="1687" y="220"/>
                      <a:pt x="1909" y="286"/>
                      <a:pt x="2131" y="375"/>
                    </a:cubicBezTo>
                    <a:cubicBezTo>
                      <a:pt x="2343" y="442"/>
                      <a:pt x="2554" y="531"/>
                      <a:pt x="2788" y="576"/>
                    </a:cubicBezTo>
                    <a:cubicBezTo>
                      <a:pt x="2899" y="597"/>
                      <a:pt x="3015" y="610"/>
                      <a:pt x="3133" y="610"/>
                    </a:cubicBezTo>
                    <a:cubicBezTo>
                      <a:pt x="3263" y="610"/>
                      <a:pt x="3394" y="594"/>
                      <a:pt x="3522" y="553"/>
                    </a:cubicBezTo>
                    <a:cubicBezTo>
                      <a:pt x="3551" y="543"/>
                      <a:pt x="3537" y="507"/>
                      <a:pt x="3511" y="507"/>
                    </a:cubicBezTo>
                    <a:cubicBezTo>
                      <a:pt x="3507" y="507"/>
                      <a:pt x="3504" y="508"/>
                      <a:pt x="3500" y="509"/>
                    </a:cubicBezTo>
                    <a:cubicBezTo>
                      <a:pt x="3391" y="537"/>
                      <a:pt x="3283" y="549"/>
                      <a:pt x="3175" y="549"/>
                    </a:cubicBezTo>
                    <a:cubicBezTo>
                      <a:pt x="2818" y="549"/>
                      <a:pt x="2465" y="417"/>
                      <a:pt x="2131" y="297"/>
                    </a:cubicBezTo>
                    <a:cubicBezTo>
                      <a:pt x="1787" y="175"/>
                      <a:pt x="1420" y="86"/>
                      <a:pt x="1053" y="52"/>
                    </a:cubicBezTo>
                    <a:cubicBezTo>
                      <a:pt x="1105" y="49"/>
                      <a:pt x="1156" y="48"/>
                      <a:pt x="1208" y="48"/>
                    </a:cubicBezTo>
                    <a:cubicBezTo>
                      <a:pt x="1334" y="48"/>
                      <a:pt x="1461" y="56"/>
                      <a:pt x="1587" y="64"/>
                    </a:cubicBezTo>
                    <a:cubicBezTo>
                      <a:pt x="2010" y="108"/>
                      <a:pt x="2410" y="275"/>
                      <a:pt x="2833" y="319"/>
                    </a:cubicBezTo>
                    <a:cubicBezTo>
                      <a:pt x="2910" y="327"/>
                      <a:pt x="2990" y="333"/>
                      <a:pt x="3071" y="333"/>
                    </a:cubicBezTo>
                    <a:cubicBezTo>
                      <a:pt x="3212" y="333"/>
                      <a:pt x="3355" y="317"/>
                      <a:pt x="3488" y="275"/>
                    </a:cubicBezTo>
                    <a:cubicBezTo>
                      <a:pt x="3528" y="255"/>
                      <a:pt x="3506" y="218"/>
                      <a:pt x="3477" y="218"/>
                    </a:cubicBezTo>
                    <a:cubicBezTo>
                      <a:pt x="3474" y="218"/>
                      <a:pt x="3470" y="218"/>
                      <a:pt x="3466" y="220"/>
                    </a:cubicBezTo>
                    <a:cubicBezTo>
                      <a:pt x="3326" y="249"/>
                      <a:pt x="3186" y="264"/>
                      <a:pt x="3046" y="264"/>
                    </a:cubicBezTo>
                    <a:cubicBezTo>
                      <a:pt x="2974" y="264"/>
                      <a:pt x="2903" y="260"/>
                      <a:pt x="2833" y="253"/>
                    </a:cubicBezTo>
                    <a:cubicBezTo>
                      <a:pt x="2621" y="230"/>
                      <a:pt x="2421" y="186"/>
                      <a:pt x="2220" y="131"/>
                    </a:cubicBezTo>
                    <a:cubicBezTo>
                      <a:pt x="2020" y="86"/>
                      <a:pt x="1809" y="42"/>
                      <a:pt x="1598" y="19"/>
                    </a:cubicBezTo>
                    <a:cubicBezTo>
                      <a:pt x="1473" y="6"/>
                      <a:pt x="1348" y="1"/>
                      <a:pt x="122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8"/>
              <p:cNvSpPr/>
              <p:nvPr/>
            </p:nvSpPr>
            <p:spPr>
              <a:xfrm>
                <a:off x="822095" y="2192879"/>
                <a:ext cx="110454" cy="29585"/>
              </a:xfrm>
              <a:custGeom>
                <a:avLst/>
                <a:gdLst/>
                <a:ahLst/>
                <a:cxnLst/>
                <a:rect l="l" t="t" r="r" b="b"/>
                <a:pathLst>
                  <a:path w="3166" h="848" extrusionOk="0">
                    <a:moveTo>
                      <a:pt x="48" y="0"/>
                    </a:moveTo>
                    <a:cubicBezTo>
                      <a:pt x="13" y="0"/>
                      <a:pt x="0" y="36"/>
                      <a:pt x="40" y="46"/>
                    </a:cubicBezTo>
                    <a:cubicBezTo>
                      <a:pt x="474" y="113"/>
                      <a:pt x="919" y="102"/>
                      <a:pt x="1341" y="168"/>
                    </a:cubicBezTo>
                    <a:cubicBezTo>
                      <a:pt x="1552" y="202"/>
                      <a:pt x="1764" y="257"/>
                      <a:pt x="1953" y="346"/>
                    </a:cubicBezTo>
                    <a:cubicBezTo>
                      <a:pt x="2142" y="425"/>
                      <a:pt x="2309" y="536"/>
                      <a:pt x="2486" y="625"/>
                    </a:cubicBezTo>
                    <a:cubicBezTo>
                      <a:pt x="2676" y="724"/>
                      <a:pt x="2887" y="836"/>
                      <a:pt x="3099" y="847"/>
                    </a:cubicBezTo>
                    <a:cubicBezTo>
                      <a:pt x="3154" y="847"/>
                      <a:pt x="3165" y="781"/>
                      <a:pt x="3109" y="769"/>
                    </a:cubicBezTo>
                    <a:cubicBezTo>
                      <a:pt x="3020" y="747"/>
                      <a:pt x="2921" y="724"/>
                      <a:pt x="2832" y="692"/>
                    </a:cubicBezTo>
                    <a:cubicBezTo>
                      <a:pt x="2743" y="658"/>
                      <a:pt x="2654" y="613"/>
                      <a:pt x="2565" y="569"/>
                    </a:cubicBezTo>
                    <a:cubicBezTo>
                      <a:pt x="2387" y="480"/>
                      <a:pt x="2220" y="369"/>
                      <a:pt x="2042" y="291"/>
                    </a:cubicBezTo>
                    <a:cubicBezTo>
                      <a:pt x="1653" y="113"/>
                      <a:pt x="1230" y="69"/>
                      <a:pt x="807" y="46"/>
                    </a:cubicBezTo>
                    <a:cubicBezTo>
                      <a:pt x="551" y="35"/>
                      <a:pt x="307" y="35"/>
                      <a:pt x="62" y="2"/>
                    </a:cubicBezTo>
                    <a:cubicBezTo>
                      <a:pt x="57" y="1"/>
                      <a:pt x="52" y="0"/>
                      <a:pt x="48"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8"/>
              <p:cNvSpPr/>
              <p:nvPr/>
            </p:nvSpPr>
            <p:spPr>
              <a:xfrm>
                <a:off x="784485" y="2070595"/>
                <a:ext cx="111745" cy="50343"/>
              </a:xfrm>
              <a:custGeom>
                <a:avLst/>
                <a:gdLst/>
                <a:ahLst/>
                <a:cxnLst/>
                <a:rect l="l" t="t" r="r" b="b"/>
                <a:pathLst>
                  <a:path w="3203" h="1443" extrusionOk="0">
                    <a:moveTo>
                      <a:pt x="3162" y="0"/>
                    </a:moveTo>
                    <a:cubicBezTo>
                      <a:pt x="3159" y="0"/>
                      <a:pt x="3155" y="1"/>
                      <a:pt x="3153" y="3"/>
                    </a:cubicBezTo>
                    <a:cubicBezTo>
                      <a:pt x="2753" y="215"/>
                      <a:pt x="2319" y="292"/>
                      <a:pt x="1885" y="415"/>
                    </a:cubicBezTo>
                    <a:cubicBezTo>
                      <a:pt x="1441" y="526"/>
                      <a:pt x="1040" y="737"/>
                      <a:pt x="650" y="971"/>
                    </a:cubicBezTo>
                    <a:cubicBezTo>
                      <a:pt x="428" y="1105"/>
                      <a:pt x="217" y="1249"/>
                      <a:pt x="17" y="1416"/>
                    </a:cubicBezTo>
                    <a:cubicBezTo>
                      <a:pt x="1" y="1432"/>
                      <a:pt x="14" y="1442"/>
                      <a:pt x="31" y="1442"/>
                    </a:cubicBezTo>
                    <a:cubicBezTo>
                      <a:pt x="37" y="1442"/>
                      <a:pt x="44" y="1441"/>
                      <a:pt x="50" y="1438"/>
                    </a:cubicBezTo>
                    <a:cubicBezTo>
                      <a:pt x="395" y="1138"/>
                      <a:pt x="818" y="904"/>
                      <a:pt x="1240" y="693"/>
                    </a:cubicBezTo>
                    <a:cubicBezTo>
                      <a:pt x="1451" y="593"/>
                      <a:pt x="1663" y="515"/>
                      <a:pt x="1885" y="448"/>
                    </a:cubicBezTo>
                    <a:cubicBezTo>
                      <a:pt x="2096" y="393"/>
                      <a:pt x="2319" y="348"/>
                      <a:pt x="2519" y="292"/>
                    </a:cubicBezTo>
                    <a:cubicBezTo>
                      <a:pt x="2753" y="237"/>
                      <a:pt x="2975" y="159"/>
                      <a:pt x="3176" y="25"/>
                    </a:cubicBezTo>
                    <a:cubicBezTo>
                      <a:pt x="3202" y="17"/>
                      <a:pt x="3178" y="0"/>
                      <a:pt x="3162"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8"/>
              <p:cNvSpPr/>
              <p:nvPr/>
            </p:nvSpPr>
            <p:spPr>
              <a:xfrm>
                <a:off x="859949" y="2079073"/>
                <a:ext cx="70438" cy="20374"/>
              </a:xfrm>
              <a:custGeom>
                <a:avLst/>
                <a:gdLst/>
                <a:ahLst/>
                <a:cxnLst/>
                <a:rect l="l" t="t" r="r" b="b"/>
                <a:pathLst>
                  <a:path w="2019" h="584" extrusionOk="0">
                    <a:moveTo>
                      <a:pt x="1983" y="1"/>
                    </a:moveTo>
                    <a:cubicBezTo>
                      <a:pt x="1977" y="1"/>
                      <a:pt x="1972" y="2"/>
                      <a:pt x="1969" y="5"/>
                    </a:cubicBezTo>
                    <a:cubicBezTo>
                      <a:pt x="1379" y="361"/>
                      <a:pt x="667" y="328"/>
                      <a:pt x="34" y="550"/>
                    </a:cubicBezTo>
                    <a:cubicBezTo>
                      <a:pt x="0" y="561"/>
                      <a:pt x="34" y="583"/>
                      <a:pt x="56" y="583"/>
                    </a:cubicBezTo>
                    <a:cubicBezTo>
                      <a:pt x="690" y="361"/>
                      <a:pt x="1435" y="427"/>
                      <a:pt x="2002" y="27"/>
                    </a:cubicBezTo>
                    <a:cubicBezTo>
                      <a:pt x="2018" y="11"/>
                      <a:pt x="1999" y="1"/>
                      <a:pt x="198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8"/>
              <p:cNvSpPr/>
              <p:nvPr/>
            </p:nvSpPr>
            <p:spPr>
              <a:xfrm>
                <a:off x="719104" y="2205334"/>
                <a:ext cx="259214" cy="177717"/>
              </a:xfrm>
              <a:custGeom>
                <a:avLst/>
                <a:gdLst/>
                <a:ahLst/>
                <a:cxnLst/>
                <a:rect l="l" t="t" r="r" b="b"/>
                <a:pathLst>
                  <a:path w="7430" h="5094" extrusionOk="0">
                    <a:moveTo>
                      <a:pt x="2880" y="1"/>
                    </a:moveTo>
                    <a:lnTo>
                      <a:pt x="0" y="2537"/>
                    </a:lnTo>
                    <a:cubicBezTo>
                      <a:pt x="0" y="2537"/>
                      <a:pt x="267" y="3093"/>
                      <a:pt x="1157" y="3827"/>
                    </a:cubicBezTo>
                    <a:cubicBezTo>
                      <a:pt x="1677" y="4253"/>
                      <a:pt x="1844" y="4308"/>
                      <a:pt x="2019" y="4308"/>
                    </a:cubicBezTo>
                    <a:cubicBezTo>
                      <a:pt x="2049" y="4308"/>
                      <a:pt x="2080" y="4306"/>
                      <a:pt x="2113" y="4305"/>
                    </a:cubicBezTo>
                    <a:cubicBezTo>
                      <a:pt x="2146" y="4305"/>
                      <a:pt x="2179" y="4304"/>
                      <a:pt x="2217" y="4304"/>
                    </a:cubicBezTo>
                    <a:cubicBezTo>
                      <a:pt x="2295" y="4304"/>
                      <a:pt x="2389" y="4308"/>
                      <a:pt x="2524" y="4339"/>
                    </a:cubicBezTo>
                    <a:cubicBezTo>
                      <a:pt x="3147" y="4483"/>
                      <a:pt x="2870" y="4583"/>
                      <a:pt x="3348" y="4883"/>
                    </a:cubicBezTo>
                    <a:cubicBezTo>
                      <a:pt x="3590" y="5035"/>
                      <a:pt x="3772" y="5093"/>
                      <a:pt x="3974" y="5093"/>
                    </a:cubicBezTo>
                    <a:cubicBezTo>
                      <a:pt x="4171" y="5093"/>
                      <a:pt x="4386" y="5038"/>
                      <a:pt x="4694" y="4961"/>
                    </a:cubicBezTo>
                    <a:cubicBezTo>
                      <a:pt x="5305" y="4816"/>
                      <a:pt x="5194" y="4628"/>
                      <a:pt x="5205" y="4149"/>
                    </a:cubicBezTo>
                    <a:cubicBezTo>
                      <a:pt x="5228" y="3660"/>
                      <a:pt x="5461" y="3515"/>
                      <a:pt x="5962" y="3338"/>
                    </a:cubicBezTo>
                    <a:cubicBezTo>
                      <a:pt x="6462" y="3170"/>
                      <a:pt x="6996" y="3115"/>
                      <a:pt x="7218" y="2781"/>
                    </a:cubicBezTo>
                    <a:cubicBezTo>
                      <a:pt x="7430" y="2458"/>
                      <a:pt x="7252" y="1892"/>
                      <a:pt x="6896" y="1591"/>
                    </a:cubicBezTo>
                    <a:cubicBezTo>
                      <a:pt x="6807" y="1514"/>
                      <a:pt x="6684" y="1391"/>
                      <a:pt x="6540" y="1247"/>
                    </a:cubicBezTo>
                    <a:cubicBezTo>
                      <a:pt x="5883" y="557"/>
                      <a:pt x="4994" y="145"/>
                      <a:pt x="4037" y="78"/>
                    </a:cubicBezTo>
                    <a:lnTo>
                      <a:pt x="2880"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8"/>
              <p:cNvSpPr/>
              <p:nvPr/>
            </p:nvSpPr>
            <p:spPr>
              <a:xfrm>
                <a:off x="764110" y="2234850"/>
                <a:ext cx="158354" cy="92766"/>
              </a:xfrm>
              <a:custGeom>
                <a:avLst/>
                <a:gdLst/>
                <a:ahLst/>
                <a:cxnLst/>
                <a:rect l="l" t="t" r="r" b="b"/>
                <a:pathLst>
                  <a:path w="4539" h="2659" extrusionOk="0">
                    <a:moveTo>
                      <a:pt x="3214" y="0"/>
                    </a:moveTo>
                    <a:cubicBezTo>
                      <a:pt x="3036" y="0"/>
                      <a:pt x="2858" y="11"/>
                      <a:pt x="2680" y="33"/>
                    </a:cubicBezTo>
                    <a:cubicBezTo>
                      <a:pt x="2525" y="45"/>
                      <a:pt x="2369" y="67"/>
                      <a:pt x="2203" y="67"/>
                    </a:cubicBezTo>
                    <a:cubicBezTo>
                      <a:pt x="2058" y="67"/>
                      <a:pt x="1910" y="50"/>
                      <a:pt x="1762" y="50"/>
                    </a:cubicBezTo>
                    <a:cubicBezTo>
                      <a:pt x="1671" y="50"/>
                      <a:pt x="1580" y="56"/>
                      <a:pt x="1491" y="78"/>
                    </a:cubicBezTo>
                    <a:cubicBezTo>
                      <a:pt x="1313" y="122"/>
                      <a:pt x="1146" y="211"/>
                      <a:pt x="990" y="300"/>
                    </a:cubicBezTo>
                    <a:cubicBezTo>
                      <a:pt x="801" y="411"/>
                      <a:pt x="623" y="512"/>
                      <a:pt x="467" y="668"/>
                    </a:cubicBezTo>
                    <a:cubicBezTo>
                      <a:pt x="322" y="812"/>
                      <a:pt x="201" y="1012"/>
                      <a:pt x="189" y="1224"/>
                    </a:cubicBezTo>
                    <a:cubicBezTo>
                      <a:pt x="189" y="1301"/>
                      <a:pt x="201" y="1368"/>
                      <a:pt x="167" y="1446"/>
                    </a:cubicBezTo>
                    <a:cubicBezTo>
                      <a:pt x="134" y="1501"/>
                      <a:pt x="78" y="1546"/>
                      <a:pt x="45" y="1612"/>
                    </a:cubicBezTo>
                    <a:cubicBezTo>
                      <a:pt x="0" y="1724"/>
                      <a:pt x="67" y="1846"/>
                      <a:pt x="122" y="1958"/>
                    </a:cubicBezTo>
                    <a:cubicBezTo>
                      <a:pt x="245" y="2202"/>
                      <a:pt x="467" y="2403"/>
                      <a:pt x="734" y="2502"/>
                    </a:cubicBezTo>
                    <a:cubicBezTo>
                      <a:pt x="935" y="2569"/>
                      <a:pt x="1135" y="2569"/>
                      <a:pt x="1346" y="2581"/>
                    </a:cubicBezTo>
                    <a:cubicBezTo>
                      <a:pt x="1802" y="2603"/>
                      <a:pt x="2247" y="2636"/>
                      <a:pt x="2703" y="2658"/>
                    </a:cubicBezTo>
                    <a:cubicBezTo>
                      <a:pt x="2746" y="2658"/>
                      <a:pt x="2789" y="2659"/>
                      <a:pt x="2832" y="2659"/>
                    </a:cubicBezTo>
                    <a:cubicBezTo>
                      <a:pt x="2977" y="2659"/>
                      <a:pt x="3119" y="2652"/>
                      <a:pt x="3248" y="2591"/>
                    </a:cubicBezTo>
                    <a:cubicBezTo>
                      <a:pt x="3359" y="2536"/>
                      <a:pt x="3448" y="2447"/>
                      <a:pt x="3548" y="2380"/>
                    </a:cubicBezTo>
                    <a:cubicBezTo>
                      <a:pt x="3737" y="2291"/>
                      <a:pt x="3960" y="2291"/>
                      <a:pt x="4126" y="2180"/>
                    </a:cubicBezTo>
                    <a:cubicBezTo>
                      <a:pt x="4249" y="2091"/>
                      <a:pt x="4326" y="1958"/>
                      <a:pt x="4405" y="1835"/>
                    </a:cubicBezTo>
                    <a:cubicBezTo>
                      <a:pt x="4438" y="1768"/>
                      <a:pt x="4471" y="1713"/>
                      <a:pt x="4482" y="1646"/>
                    </a:cubicBezTo>
                    <a:cubicBezTo>
                      <a:pt x="4538" y="1346"/>
                      <a:pt x="4126" y="1101"/>
                      <a:pt x="4148" y="789"/>
                    </a:cubicBezTo>
                    <a:cubicBezTo>
                      <a:pt x="4160" y="723"/>
                      <a:pt x="4182" y="645"/>
                      <a:pt x="4182" y="579"/>
                    </a:cubicBezTo>
                    <a:cubicBezTo>
                      <a:pt x="4182" y="512"/>
                      <a:pt x="4148" y="456"/>
                      <a:pt x="4104" y="401"/>
                    </a:cubicBezTo>
                    <a:cubicBezTo>
                      <a:pt x="3915" y="122"/>
                      <a:pt x="3548" y="11"/>
                      <a:pt x="3214"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8"/>
              <p:cNvSpPr/>
              <p:nvPr/>
            </p:nvSpPr>
            <p:spPr>
              <a:xfrm>
                <a:off x="752702" y="2228326"/>
                <a:ext cx="89242" cy="124199"/>
              </a:xfrm>
              <a:custGeom>
                <a:avLst/>
                <a:gdLst/>
                <a:ahLst/>
                <a:cxnLst/>
                <a:rect l="l" t="t" r="r" b="b"/>
                <a:pathLst>
                  <a:path w="2558" h="3560" extrusionOk="0">
                    <a:moveTo>
                      <a:pt x="37" y="0"/>
                    </a:moveTo>
                    <a:cubicBezTo>
                      <a:pt x="18" y="0"/>
                      <a:pt x="0" y="16"/>
                      <a:pt x="16" y="31"/>
                    </a:cubicBezTo>
                    <a:cubicBezTo>
                      <a:pt x="483" y="398"/>
                      <a:pt x="961" y="776"/>
                      <a:pt x="1239" y="1299"/>
                    </a:cubicBezTo>
                    <a:cubicBezTo>
                      <a:pt x="1529" y="1811"/>
                      <a:pt x="1618" y="2400"/>
                      <a:pt x="1907" y="2912"/>
                    </a:cubicBezTo>
                    <a:cubicBezTo>
                      <a:pt x="2040" y="3179"/>
                      <a:pt x="2229" y="3413"/>
                      <a:pt x="2496" y="3557"/>
                    </a:cubicBezTo>
                    <a:cubicBezTo>
                      <a:pt x="2499" y="3558"/>
                      <a:pt x="2503" y="3559"/>
                      <a:pt x="2506" y="3559"/>
                    </a:cubicBezTo>
                    <a:cubicBezTo>
                      <a:pt x="2529" y="3559"/>
                      <a:pt x="2558" y="3533"/>
                      <a:pt x="2530" y="3524"/>
                    </a:cubicBezTo>
                    <a:cubicBezTo>
                      <a:pt x="2062" y="3179"/>
                      <a:pt x="1851" y="2656"/>
                      <a:pt x="1662" y="2133"/>
                    </a:cubicBezTo>
                    <a:cubicBezTo>
                      <a:pt x="1561" y="1844"/>
                      <a:pt x="1462" y="1566"/>
                      <a:pt x="1317" y="1299"/>
                    </a:cubicBezTo>
                    <a:cubicBezTo>
                      <a:pt x="1183" y="1043"/>
                      <a:pt x="1005" y="821"/>
                      <a:pt x="794" y="620"/>
                    </a:cubicBezTo>
                    <a:cubicBezTo>
                      <a:pt x="572" y="398"/>
                      <a:pt x="316" y="198"/>
                      <a:pt x="60" y="9"/>
                    </a:cubicBezTo>
                    <a:cubicBezTo>
                      <a:pt x="54" y="3"/>
                      <a:pt x="45" y="0"/>
                      <a:pt x="37"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8"/>
              <p:cNvSpPr/>
              <p:nvPr/>
            </p:nvSpPr>
            <p:spPr>
              <a:xfrm>
                <a:off x="768122" y="2226197"/>
                <a:ext cx="98139" cy="137527"/>
              </a:xfrm>
              <a:custGeom>
                <a:avLst/>
                <a:gdLst/>
                <a:ahLst/>
                <a:cxnLst/>
                <a:rect l="l" t="t" r="r" b="b"/>
                <a:pathLst>
                  <a:path w="2813" h="3942" extrusionOk="0">
                    <a:moveTo>
                      <a:pt x="38" y="0"/>
                    </a:moveTo>
                    <a:cubicBezTo>
                      <a:pt x="19" y="0"/>
                      <a:pt x="1" y="16"/>
                      <a:pt x="19" y="26"/>
                    </a:cubicBezTo>
                    <a:cubicBezTo>
                      <a:pt x="108" y="92"/>
                      <a:pt x="197" y="148"/>
                      <a:pt x="286" y="214"/>
                    </a:cubicBezTo>
                    <a:cubicBezTo>
                      <a:pt x="274" y="214"/>
                      <a:pt x="274" y="226"/>
                      <a:pt x="274" y="226"/>
                    </a:cubicBezTo>
                    <a:cubicBezTo>
                      <a:pt x="264" y="281"/>
                      <a:pt x="296" y="337"/>
                      <a:pt x="341" y="370"/>
                    </a:cubicBezTo>
                    <a:cubicBezTo>
                      <a:pt x="385" y="437"/>
                      <a:pt x="441" y="493"/>
                      <a:pt x="497" y="548"/>
                    </a:cubicBezTo>
                    <a:cubicBezTo>
                      <a:pt x="608" y="659"/>
                      <a:pt x="708" y="770"/>
                      <a:pt x="820" y="893"/>
                    </a:cubicBezTo>
                    <a:cubicBezTo>
                      <a:pt x="1031" y="1116"/>
                      <a:pt x="1242" y="1349"/>
                      <a:pt x="1409" y="1605"/>
                    </a:cubicBezTo>
                    <a:cubicBezTo>
                      <a:pt x="1732" y="2094"/>
                      <a:pt x="1932" y="2639"/>
                      <a:pt x="2187" y="3140"/>
                    </a:cubicBezTo>
                    <a:cubicBezTo>
                      <a:pt x="2332" y="3418"/>
                      <a:pt x="2499" y="3707"/>
                      <a:pt x="2721" y="3929"/>
                    </a:cubicBezTo>
                    <a:cubicBezTo>
                      <a:pt x="2726" y="3938"/>
                      <a:pt x="2735" y="3941"/>
                      <a:pt x="2744" y="3941"/>
                    </a:cubicBezTo>
                    <a:cubicBezTo>
                      <a:pt x="2759" y="3941"/>
                      <a:pt x="2773" y="3932"/>
                      <a:pt x="2766" y="3918"/>
                    </a:cubicBezTo>
                    <a:cubicBezTo>
                      <a:pt x="2599" y="3684"/>
                      <a:pt x="2443" y="3451"/>
                      <a:pt x="2310" y="3207"/>
                    </a:cubicBezTo>
                    <a:cubicBezTo>
                      <a:pt x="2177" y="2962"/>
                      <a:pt x="2065" y="2706"/>
                      <a:pt x="1943" y="2450"/>
                    </a:cubicBezTo>
                    <a:cubicBezTo>
                      <a:pt x="1821" y="2206"/>
                      <a:pt x="1698" y="1949"/>
                      <a:pt x="1554" y="1716"/>
                    </a:cubicBezTo>
                    <a:cubicBezTo>
                      <a:pt x="1398" y="1460"/>
                      <a:pt x="1208" y="1227"/>
                      <a:pt x="1008" y="1004"/>
                    </a:cubicBezTo>
                    <a:lnTo>
                      <a:pt x="642" y="637"/>
                    </a:lnTo>
                    <a:cubicBezTo>
                      <a:pt x="586" y="570"/>
                      <a:pt x="519" y="504"/>
                      <a:pt x="452" y="437"/>
                    </a:cubicBezTo>
                    <a:cubicBezTo>
                      <a:pt x="408" y="392"/>
                      <a:pt x="319" y="326"/>
                      <a:pt x="319" y="248"/>
                    </a:cubicBezTo>
                    <a:lnTo>
                      <a:pt x="319" y="248"/>
                    </a:lnTo>
                    <a:cubicBezTo>
                      <a:pt x="675" y="515"/>
                      <a:pt x="1031" y="793"/>
                      <a:pt x="1342" y="1126"/>
                    </a:cubicBezTo>
                    <a:cubicBezTo>
                      <a:pt x="1720" y="1549"/>
                      <a:pt x="1943" y="2050"/>
                      <a:pt x="2209" y="2539"/>
                    </a:cubicBezTo>
                    <a:cubicBezTo>
                      <a:pt x="2354" y="2806"/>
                      <a:pt x="2510" y="3073"/>
                      <a:pt x="2733" y="3296"/>
                    </a:cubicBezTo>
                    <a:cubicBezTo>
                      <a:pt x="2739" y="3302"/>
                      <a:pt x="2748" y="3305"/>
                      <a:pt x="2758" y="3305"/>
                    </a:cubicBezTo>
                    <a:cubicBezTo>
                      <a:pt x="2784" y="3305"/>
                      <a:pt x="2812" y="3286"/>
                      <a:pt x="2788" y="3262"/>
                    </a:cubicBezTo>
                    <a:cubicBezTo>
                      <a:pt x="2443" y="2829"/>
                      <a:pt x="2209" y="2339"/>
                      <a:pt x="1932" y="1850"/>
                    </a:cubicBezTo>
                    <a:cubicBezTo>
                      <a:pt x="1787" y="1605"/>
                      <a:pt x="1631" y="1371"/>
                      <a:pt x="1453" y="1160"/>
                    </a:cubicBezTo>
                    <a:cubicBezTo>
                      <a:pt x="1265" y="948"/>
                      <a:pt x="1053" y="760"/>
                      <a:pt x="830" y="582"/>
                    </a:cubicBezTo>
                    <a:cubicBezTo>
                      <a:pt x="575" y="370"/>
                      <a:pt x="319" y="192"/>
                      <a:pt x="52" y="3"/>
                    </a:cubicBezTo>
                    <a:cubicBezTo>
                      <a:pt x="47" y="1"/>
                      <a:pt x="43" y="0"/>
                      <a:pt x="38"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8"/>
              <p:cNvSpPr/>
              <p:nvPr/>
            </p:nvSpPr>
            <p:spPr>
              <a:xfrm>
                <a:off x="795649" y="2231221"/>
                <a:ext cx="97929" cy="89486"/>
              </a:xfrm>
              <a:custGeom>
                <a:avLst/>
                <a:gdLst/>
                <a:ahLst/>
                <a:cxnLst/>
                <a:rect l="l" t="t" r="r" b="b"/>
                <a:pathLst>
                  <a:path w="2807" h="2565" extrusionOk="0">
                    <a:moveTo>
                      <a:pt x="33" y="1"/>
                    </a:moveTo>
                    <a:cubicBezTo>
                      <a:pt x="20" y="1"/>
                      <a:pt x="1" y="17"/>
                      <a:pt x="19" y="26"/>
                    </a:cubicBezTo>
                    <a:cubicBezTo>
                      <a:pt x="442" y="271"/>
                      <a:pt x="831" y="582"/>
                      <a:pt x="1165" y="938"/>
                    </a:cubicBezTo>
                    <a:cubicBezTo>
                      <a:pt x="1509" y="1316"/>
                      <a:pt x="1776" y="1750"/>
                      <a:pt x="2132" y="2117"/>
                    </a:cubicBezTo>
                    <a:cubicBezTo>
                      <a:pt x="2310" y="2306"/>
                      <a:pt x="2510" y="2484"/>
                      <a:pt x="2755" y="2562"/>
                    </a:cubicBezTo>
                    <a:cubicBezTo>
                      <a:pt x="2759" y="2564"/>
                      <a:pt x="2764" y="2565"/>
                      <a:pt x="2768" y="2565"/>
                    </a:cubicBezTo>
                    <a:cubicBezTo>
                      <a:pt x="2788" y="2565"/>
                      <a:pt x="2807" y="2547"/>
                      <a:pt x="2789" y="2529"/>
                    </a:cubicBezTo>
                    <a:cubicBezTo>
                      <a:pt x="2577" y="2418"/>
                      <a:pt x="2389" y="2284"/>
                      <a:pt x="2221" y="2117"/>
                    </a:cubicBezTo>
                    <a:cubicBezTo>
                      <a:pt x="2043" y="1939"/>
                      <a:pt x="1888" y="1739"/>
                      <a:pt x="1732" y="1538"/>
                    </a:cubicBezTo>
                    <a:cubicBezTo>
                      <a:pt x="1565" y="1338"/>
                      <a:pt x="1410" y="1127"/>
                      <a:pt x="1232" y="938"/>
                    </a:cubicBezTo>
                    <a:cubicBezTo>
                      <a:pt x="1076" y="772"/>
                      <a:pt x="898" y="604"/>
                      <a:pt x="709" y="460"/>
                    </a:cubicBezTo>
                    <a:cubicBezTo>
                      <a:pt x="498" y="293"/>
                      <a:pt x="275" y="137"/>
                      <a:pt x="41" y="4"/>
                    </a:cubicBezTo>
                    <a:cubicBezTo>
                      <a:pt x="39" y="2"/>
                      <a:pt x="37" y="1"/>
                      <a:pt x="3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8"/>
              <p:cNvSpPr/>
              <p:nvPr/>
            </p:nvSpPr>
            <p:spPr>
              <a:xfrm>
                <a:off x="860228" y="2279437"/>
                <a:ext cx="48424" cy="35829"/>
              </a:xfrm>
              <a:custGeom>
                <a:avLst/>
                <a:gdLst/>
                <a:ahLst/>
                <a:cxnLst/>
                <a:rect l="l" t="t" r="r" b="b"/>
                <a:pathLst>
                  <a:path w="1388" h="1027" extrusionOk="0">
                    <a:moveTo>
                      <a:pt x="39" y="1"/>
                    </a:moveTo>
                    <a:cubicBezTo>
                      <a:pt x="18" y="1"/>
                      <a:pt x="0" y="13"/>
                      <a:pt x="14" y="35"/>
                    </a:cubicBezTo>
                    <a:cubicBezTo>
                      <a:pt x="170" y="268"/>
                      <a:pt x="370" y="468"/>
                      <a:pt x="593" y="646"/>
                    </a:cubicBezTo>
                    <a:cubicBezTo>
                      <a:pt x="804" y="813"/>
                      <a:pt x="1060" y="969"/>
                      <a:pt x="1327" y="1024"/>
                    </a:cubicBezTo>
                    <a:cubicBezTo>
                      <a:pt x="1331" y="1026"/>
                      <a:pt x="1336" y="1026"/>
                      <a:pt x="1341" y="1026"/>
                    </a:cubicBezTo>
                    <a:cubicBezTo>
                      <a:pt x="1368" y="1026"/>
                      <a:pt x="1387" y="999"/>
                      <a:pt x="1349" y="980"/>
                    </a:cubicBezTo>
                    <a:cubicBezTo>
                      <a:pt x="1104" y="868"/>
                      <a:pt x="860" y="757"/>
                      <a:pt x="637" y="591"/>
                    </a:cubicBezTo>
                    <a:cubicBezTo>
                      <a:pt x="415" y="435"/>
                      <a:pt x="226" y="235"/>
                      <a:pt x="70" y="12"/>
                    </a:cubicBezTo>
                    <a:cubicBezTo>
                      <a:pt x="62" y="4"/>
                      <a:pt x="50" y="1"/>
                      <a:pt x="39"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8"/>
              <p:cNvSpPr/>
              <p:nvPr/>
            </p:nvSpPr>
            <p:spPr>
              <a:xfrm>
                <a:off x="799627" y="2215277"/>
                <a:ext cx="143771" cy="89731"/>
              </a:xfrm>
              <a:custGeom>
                <a:avLst/>
                <a:gdLst/>
                <a:ahLst/>
                <a:cxnLst/>
                <a:rect l="l" t="t" r="r" b="b"/>
                <a:pathLst>
                  <a:path w="4121" h="2572" extrusionOk="0">
                    <a:moveTo>
                      <a:pt x="45" y="1"/>
                    </a:moveTo>
                    <a:cubicBezTo>
                      <a:pt x="26" y="1"/>
                      <a:pt x="0" y="11"/>
                      <a:pt x="16" y="27"/>
                    </a:cubicBezTo>
                    <a:cubicBezTo>
                      <a:pt x="95" y="139"/>
                      <a:pt x="228" y="171"/>
                      <a:pt x="350" y="205"/>
                    </a:cubicBezTo>
                    <a:cubicBezTo>
                      <a:pt x="506" y="238"/>
                      <a:pt x="673" y="272"/>
                      <a:pt x="829" y="305"/>
                    </a:cubicBezTo>
                    <a:cubicBezTo>
                      <a:pt x="1151" y="383"/>
                      <a:pt x="1474" y="494"/>
                      <a:pt x="1763" y="672"/>
                    </a:cubicBezTo>
                    <a:cubicBezTo>
                      <a:pt x="2041" y="850"/>
                      <a:pt x="2263" y="1073"/>
                      <a:pt x="2508" y="1284"/>
                    </a:cubicBezTo>
                    <a:cubicBezTo>
                      <a:pt x="2630" y="1384"/>
                      <a:pt x="2752" y="1484"/>
                      <a:pt x="2886" y="1573"/>
                    </a:cubicBezTo>
                    <a:cubicBezTo>
                      <a:pt x="3031" y="1662"/>
                      <a:pt x="3187" y="1740"/>
                      <a:pt x="3331" y="1829"/>
                    </a:cubicBezTo>
                    <a:cubicBezTo>
                      <a:pt x="3486" y="1918"/>
                      <a:pt x="3631" y="2018"/>
                      <a:pt x="3753" y="2141"/>
                    </a:cubicBezTo>
                    <a:cubicBezTo>
                      <a:pt x="3809" y="2196"/>
                      <a:pt x="3865" y="2252"/>
                      <a:pt x="3909" y="2329"/>
                    </a:cubicBezTo>
                    <a:cubicBezTo>
                      <a:pt x="3954" y="2396"/>
                      <a:pt x="3987" y="2474"/>
                      <a:pt x="4032" y="2552"/>
                    </a:cubicBezTo>
                    <a:cubicBezTo>
                      <a:pt x="4041" y="2566"/>
                      <a:pt x="4058" y="2572"/>
                      <a:pt x="4075" y="2572"/>
                    </a:cubicBezTo>
                    <a:cubicBezTo>
                      <a:pt x="4098" y="2572"/>
                      <a:pt x="4121" y="2560"/>
                      <a:pt x="4121" y="2541"/>
                    </a:cubicBezTo>
                    <a:cubicBezTo>
                      <a:pt x="4109" y="2396"/>
                      <a:pt x="4020" y="2262"/>
                      <a:pt x="3931" y="2151"/>
                    </a:cubicBezTo>
                    <a:cubicBezTo>
                      <a:pt x="3832" y="2040"/>
                      <a:pt x="3720" y="1940"/>
                      <a:pt x="3598" y="1862"/>
                    </a:cubicBezTo>
                    <a:cubicBezTo>
                      <a:pt x="3308" y="1673"/>
                      <a:pt x="2997" y="1540"/>
                      <a:pt x="2730" y="1328"/>
                    </a:cubicBezTo>
                    <a:cubicBezTo>
                      <a:pt x="2475" y="1128"/>
                      <a:pt x="2252" y="895"/>
                      <a:pt x="1985" y="705"/>
                    </a:cubicBezTo>
                    <a:cubicBezTo>
                      <a:pt x="1718" y="517"/>
                      <a:pt x="1418" y="394"/>
                      <a:pt x="1106" y="305"/>
                    </a:cubicBezTo>
                    <a:cubicBezTo>
                      <a:pt x="928" y="250"/>
                      <a:pt x="740" y="205"/>
                      <a:pt x="550" y="171"/>
                    </a:cubicBezTo>
                    <a:cubicBezTo>
                      <a:pt x="384" y="139"/>
                      <a:pt x="184" y="139"/>
                      <a:pt x="61" y="5"/>
                    </a:cubicBezTo>
                    <a:cubicBezTo>
                      <a:pt x="58" y="2"/>
                      <a:pt x="52" y="1"/>
                      <a:pt x="45"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8"/>
              <p:cNvSpPr/>
              <p:nvPr/>
            </p:nvSpPr>
            <p:spPr>
              <a:xfrm>
                <a:off x="830224" y="2212905"/>
                <a:ext cx="90394" cy="61960"/>
              </a:xfrm>
              <a:custGeom>
                <a:avLst/>
                <a:gdLst/>
                <a:ahLst/>
                <a:cxnLst/>
                <a:rect l="l" t="t" r="r" b="b"/>
                <a:pathLst>
                  <a:path w="2591" h="1776" extrusionOk="0">
                    <a:moveTo>
                      <a:pt x="61" y="0"/>
                    </a:moveTo>
                    <a:cubicBezTo>
                      <a:pt x="27" y="0"/>
                      <a:pt x="0" y="37"/>
                      <a:pt x="18" y="73"/>
                    </a:cubicBezTo>
                    <a:cubicBezTo>
                      <a:pt x="41" y="106"/>
                      <a:pt x="85" y="118"/>
                      <a:pt x="118" y="140"/>
                    </a:cubicBezTo>
                    <a:cubicBezTo>
                      <a:pt x="163" y="162"/>
                      <a:pt x="219" y="184"/>
                      <a:pt x="274" y="217"/>
                    </a:cubicBezTo>
                    <a:cubicBezTo>
                      <a:pt x="474" y="306"/>
                      <a:pt x="674" y="384"/>
                      <a:pt x="886" y="473"/>
                    </a:cubicBezTo>
                    <a:cubicBezTo>
                      <a:pt x="1086" y="562"/>
                      <a:pt x="1286" y="662"/>
                      <a:pt x="1487" y="773"/>
                    </a:cubicBezTo>
                    <a:cubicBezTo>
                      <a:pt x="1675" y="896"/>
                      <a:pt x="1853" y="1040"/>
                      <a:pt x="2020" y="1208"/>
                    </a:cubicBezTo>
                    <a:cubicBezTo>
                      <a:pt x="2209" y="1385"/>
                      <a:pt x="2365" y="1586"/>
                      <a:pt x="2543" y="1764"/>
                    </a:cubicBezTo>
                    <a:cubicBezTo>
                      <a:pt x="2547" y="1772"/>
                      <a:pt x="2556" y="1776"/>
                      <a:pt x="2564" y="1776"/>
                    </a:cubicBezTo>
                    <a:cubicBezTo>
                      <a:pt x="2578" y="1776"/>
                      <a:pt x="2590" y="1766"/>
                      <a:pt x="2576" y="1752"/>
                    </a:cubicBezTo>
                    <a:cubicBezTo>
                      <a:pt x="2342" y="1441"/>
                      <a:pt x="2065" y="1141"/>
                      <a:pt x="1753" y="896"/>
                    </a:cubicBezTo>
                    <a:cubicBezTo>
                      <a:pt x="1430" y="651"/>
                      <a:pt x="1064" y="496"/>
                      <a:pt x="696" y="340"/>
                    </a:cubicBezTo>
                    <a:cubicBezTo>
                      <a:pt x="597" y="306"/>
                      <a:pt x="496" y="262"/>
                      <a:pt x="385" y="217"/>
                    </a:cubicBezTo>
                    <a:cubicBezTo>
                      <a:pt x="340" y="195"/>
                      <a:pt x="285" y="173"/>
                      <a:pt x="229" y="150"/>
                    </a:cubicBezTo>
                    <a:cubicBezTo>
                      <a:pt x="207" y="140"/>
                      <a:pt x="185" y="118"/>
                      <a:pt x="163" y="106"/>
                    </a:cubicBezTo>
                    <a:cubicBezTo>
                      <a:pt x="152" y="106"/>
                      <a:pt x="140" y="106"/>
                      <a:pt x="130" y="95"/>
                    </a:cubicBezTo>
                    <a:cubicBezTo>
                      <a:pt x="118" y="95"/>
                      <a:pt x="107" y="84"/>
                      <a:pt x="96" y="84"/>
                    </a:cubicBezTo>
                    <a:cubicBezTo>
                      <a:pt x="74" y="73"/>
                      <a:pt x="63" y="61"/>
                      <a:pt x="63" y="29"/>
                    </a:cubicBezTo>
                    <a:lnTo>
                      <a:pt x="63" y="29"/>
                    </a:lnTo>
                    <a:cubicBezTo>
                      <a:pt x="65" y="31"/>
                      <a:pt x="68" y="31"/>
                      <a:pt x="71" y="31"/>
                    </a:cubicBezTo>
                    <a:cubicBezTo>
                      <a:pt x="84" y="31"/>
                      <a:pt x="103" y="15"/>
                      <a:pt x="85" y="6"/>
                    </a:cubicBezTo>
                    <a:cubicBezTo>
                      <a:pt x="77" y="2"/>
                      <a:pt x="69" y="0"/>
                      <a:pt x="61"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8"/>
              <p:cNvSpPr/>
              <p:nvPr/>
            </p:nvSpPr>
            <p:spPr>
              <a:xfrm>
                <a:off x="851157" y="2217266"/>
                <a:ext cx="97092" cy="58053"/>
              </a:xfrm>
              <a:custGeom>
                <a:avLst/>
                <a:gdLst/>
                <a:ahLst/>
                <a:cxnLst/>
                <a:rect l="l" t="t" r="r" b="b"/>
                <a:pathLst>
                  <a:path w="2783" h="1664" extrusionOk="0">
                    <a:moveTo>
                      <a:pt x="23" y="0"/>
                    </a:moveTo>
                    <a:cubicBezTo>
                      <a:pt x="12" y="0"/>
                      <a:pt x="1" y="17"/>
                      <a:pt x="19" y="25"/>
                    </a:cubicBezTo>
                    <a:cubicBezTo>
                      <a:pt x="408" y="159"/>
                      <a:pt x="808" y="304"/>
                      <a:pt x="1164" y="526"/>
                    </a:cubicBezTo>
                    <a:cubicBezTo>
                      <a:pt x="1509" y="749"/>
                      <a:pt x="1787" y="1038"/>
                      <a:pt x="2121" y="1283"/>
                    </a:cubicBezTo>
                    <a:cubicBezTo>
                      <a:pt x="2221" y="1349"/>
                      <a:pt x="2310" y="1416"/>
                      <a:pt x="2410" y="1483"/>
                    </a:cubicBezTo>
                    <a:cubicBezTo>
                      <a:pt x="2510" y="1550"/>
                      <a:pt x="2610" y="1627"/>
                      <a:pt x="2721" y="1661"/>
                    </a:cubicBezTo>
                    <a:cubicBezTo>
                      <a:pt x="2725" y="1663"/>
                      <a:pt x="2730" y="1664"/>
                      <a:pt x="2735" y="1664"/>
                    </a:cubicBezTo>
                    <a:cubicBezTo>
                      <a:pt x="2757" y="1664"/>
                      <a:pt x="2782" y="1645"/>
                      <a:pt x="2755" y="1627"/>
                    </a:cubicBezTo>
                    <a:cubicBezTo>
                      <a:pt x="2688" y="1550"/>
                      <a:pt x="2577" y="1505"/>
                      <a:pt x="2488" y="1449"/>
                    </a:cubicBezTo>
                    <a:cubicBezTo>
                      <a:pt x="2399" y="1394"/>
                      <a:pt x="2310" y="1338"/>
                      <a:pt x="2232" y="1283"/>
                    </a:cubicBezTo>
                    <a:cubicBezTo>
                      <a:pt x="2054" y="1160"/>
                      <a:pt x="1898" y="1038"/>
                      <a:pt x="1732" y="905"/>
                    </a:cubicBezTo>
                    <a:cubicBezTo>
                      <a:pt x="1565" y="771"/>
                      <a:pt x="1409" y="638"/>
                      <a:pt x="1231" y="526"/>
                    </a:cubicBezTo>
                    <a:cubicBezTo>
                      <a:pt x="1064" y="415"/>
                      <a:pt x="887" y="326"/>
                      <a:pt x="697" y="248"/>
                    </a:cubicBezTo>
                    <a:cubicBezTo>
                      <a:pt x="486" y="159"/>
                      <a:pt x="252" y="82"/>
                      <a:pt x="30" y="3"/>
                    </a:cubicBezTo>
                    <a:cubicBezTo>
                      <a:pt x="28" y="1"/>
                      <a:pt x="25" y="0"/>
                      <a:pt x="2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8"/>
              <p:cNvSpPr/>
              <p:nvPr/>
            </p:nvSpPr>
            <p:spPr>
              <a:xfrm>
                <a:off x="939739" y="2259062"/>
                <a:ext cx="19851" cy="16083"/>
              </a:xfrm>
              <a:custGeom>
                <a:avLst/>
                <a:gdLst/>
                <a:ahLst/>
                <a:cxnLst/>
                <a:rect l="l" t="t" r="r" b="b"/>
                <a:pathLst>
                  <a:path w="569" h="461" extrusionOk="0">
                    <a:moveTo>
                      <a:pt x="45" y="0"/>
                    </a:moveTo>
                    <a:cubicBezTo>
                      <a:pt x="24" y="0"/>
                      <a:pt x="0" y="31"/>
                      <a:pt x="27" y="40"/>
                    </a:cubicBezTo>
                    <a:cubicBezTo>
                      <a:pt x="216" y="151"/>
                      <a:pt x="360" y="296"/>
                      <a:pt x="505" y="451"/>
                    </a:cubicBezTo>
                    <a:cubicBezTo>
                      <a:pt x="512" y="458"/>
                      <a:pt x="520" y="461"/>
                      <a:pt x="529" y="461"/>
                    </a:cubicBezTo>
                    <a:cubicBezTo>
                      <a:pt x="549" y="461"/>
                      <a:pt x="569" y="445"/>
                      <a:pt x="560" y="429"/>
                    </a:cubicBezTo>
                    <a:cubicBezTo>
                      <a:pt x="438" y="251"/>
                      <a:pt x="249" y="107"/>
                      <a:pt x="60" y="6"/>
                    </a:cubicBezTo>
                    <a:cubicBezTo>
                      <a:pt x="56" y="2"/>
                      <a:pt x="51" y="0"/>
                      <a:pt x="4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8"/>
              <p:cNvSpPr/>
              <p:nvPr/>
            </p:nvSpPr>
            <p:spPr>
              <a:xfrm>
                <a:off x="611229" y="2194065"/>
                <a:ext cx="224676" cy="201440"/>
              </a:xfrm>
              <a:custGeom>
                <a:avLst/>
                <a:gdLst/>
                <a:ahLst/>
                <a:cxnLst/>
                <a:rect l="l" t="t" r="r" b="b"/>
                <a:pathLst>
                  <a:path w="6440" h="5774" extrusionOk="0">
                    <a:moveTo>
                      <a:pt x="890" y="1"/>
                    </a:moveTo>
                    <a:cubicBezTo>
                      <a:pt x="890" y="1"/>
                      <a:pt x="33" y="457"/>
                      <a:pt x="11" y="1414"/>
                    </a:cubicBezTo>
                    <a:cubicBezTo>
                      <a:pt x="0" y="2370"/>
                      <a:pt x="100" y="3360"/>
                      <a:pt x="789" y="4027"/>
                    </a:cubicBezTo>
                    <a:cubicBezTo>
                      <a:pt x="1468" y="4706"/>
                      <a:pt x="1758" y="5006"/>
                      <a:pt x="2169" y="5307"/>
                    </a:cubicBezTo>
                    <a:cubicBezTo>
                      <a:pt x="2514" y="5551"/>
                      <a:pt x="2851" y="5723"/>
                      <a:pt x="3158" y="5723"/>
                    </a:cubicBezTo>
                    <a:cubicBezTo>
                      <a:pt x="3226" y="5723"/>
                      <a:pt x="3294" y="5714"/>
                      <a:pt x="3359" y="5695"/>
                    </a:cubicBezTo>
                    <a:cubicBezTo>
                      <a:pt x="3651" y="5611"/>
                      <a:pt x="4119" y="5270"/>
                      <a:pt x="4614" y="5270"/>
                    </a:cubicBezTo>
                    <a:cubicBezTo>
                      <a:pt x="4703" y="5270"/>
                      <a:pt x="4793" y="5281"/>
                      <a:pt x="4882" y="5307"/>
                    </a:cubicBezTo>
                    <a:cubicBezTo>
                      <a:pt x="5441" y="5461"/>
                      <a:pt x="5548" y="5722"/>
                      <a:pt x="5783" y="5722"/>
                    </a:cubicBezTo>
                    <a:cubicBezTo>
                      <a:pt x="5801" y="5722"/>
                      <a:pt x="5819" y="5721"/>
                      <a:pt x="5839" y="5718"/>
                    </a:cubicBezTo>
                    <a:cubicBezTo>
                      <a:pt x="6117" y="5673"/>
                      <a:pt x="6140" y="5774"/>
                      <a:pt x="6140" y="5362"/>
                    </a:cubicBezTo>
                    <a:cubicBezTo>
                      <a:pt x="6128" y="4939"/>
                      <a:pt x="6229" y="5017"/>
                      <a:pt x="6140" y="4605"/>
                    </a:cubicBezTo>
                    <a:cubicBezTo>
                      <a:pt x="6051" y="4183"/>
                      <a:pt x="5828" y="4161"/>
                      <a:pt x="5839" y="3927"/>
                    </a:cubicBezTo>
                    <a:cubicBezTo>
                      <a:pt x="5850" y="3683"/>
                      <a:pt x="6061" y="3772"/>
                      <a:pt x="6251" y="3438"/>
                    </a:cubicBezTo>
                    <a:cubicBezTo>
                      <a:pt x="6440" y="3104"/>
                      <a:pt x="6440" y="3015"/>
                      <a:pt x="6051" y="2581"/>
                    </a:cubicBezTo>
                    <a:cubicBezTo>
                      <a:pt x="5661" y="2148"/>
                      <a:pt x="4527" y="1847"/>
                      <a:pt x="4527" y="1847"/>
                    </a:cubicBezTo>
                    <a:lnTo>
                      <a:pt x="2291" y="401"/>
                    </a:lnTo>
                    <a:lnTo>
                      <a:pt x="890"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8"/>
              <p:cNvSpPr/>
              <p:nvPr/>
            </p:nvSpPr>
            <p:spPr>
              <a:xfrm>
                <a:off x="625185" y="2194065"/>
                <a:ext cx="210721" cy="167495"/>
              </a:xfrm>
              <a:custGeom>
                <a:avLst/>
                <a:gdLst/>
                <a:ahLst/>
                <a:cxnLst/>
                <a:rect l="l" t="t" r="r" b="b"/>
                <a:pathLst>
                  <a:path w="6040" h="4801" extrusionOk="0">
                    <a:moveTo>
                      <a:pt x="490" y="1"/>
                    </a:moveTo>
                    <a:cubicBezTo>
                      <a:pt x="490" y="1"/>
                      <a:pt x="245" y="134"/>
                      <a:pt x="11" y="401"/>
                    </a:cubicBezTo>
                    <a:cubicBezTo>
                      <a:pt x="1" y="502"/>
                      <a:pt x="1" y="601"/>
                      <a:pt x="11" y="713"/>
                    </a:cubicBezTo>
                    <a:cubicBezTo>
                      <a:pt x="56" y="991"/>
                      <a:pt x="189" y="1247"/>
                      <a:pt x="367" y="1458"/>
                    </a:cubicBezTo>
                    <a:cubicBezTo>
                      <a:pt x="468" y="1570"/>
                      <a:pt x="567" y="1669"/>
                      <a:pt x="634" y="1803"/>
                    </a:cubicBezTo>
                    <a:cubicBezTo>
                      <a:pt x="701" y="1925"/>
                      <a:pt x="735" y="2059"/>
                      <a:pt x="779" y="2192"/>
                    </a:cubicBezTo>
                    <a:cubicBezTo>
                      <a:pt x="957" y="2648"/>
                      <a:pt x="1324" y="3026"/>
                      <a:pt x="1780" y="3193"/>
                    </a:cubicBezTo>
                    <a:cubicBezTo>
                      <a:pt x="1980" y="3271"/>
                      <a:pt x="2203" y="3305"/>
                      <a:pt x="2381" y="3416"/>
                    </a:cubicBezTo>
                    <a:cubicBezTo>
                      <a:pt x="2725" y="3638"/>
                      <a:pt x="2892" y="4116"/>
                      <a:pt x="3293" y="4183"/>
                    </a:cubicBezTo>
                    <a:cubicBezTo>
                      <a:pt x="3344" y="4194"/>
                      <a:pt x="3397" y="4197"/>
                      <a:pt x="3453" y="4197"/>
                    </a:cubicBezTo>
                    <a:cubicBezTo>
                      <a:pt x="3506" y="4197"/>
                      <a:pt x="3560" y="4194"/>
                      <a:pt x="3615" y="4194"/>
                    </a:cubicBezTo>
                    <a:cubicBezTo>
                      <a:pt x="3693" y="4187"/>
                      <a:pt x="3772" y="4183"/>
                      <a:pt x="3851" y="4183"/>
                    </a:cubicBezTo>
                    <a:cubicBezTo>
                      <a:pt x="4121" y="4183"/>
                      <a:pt x="4394" y="4225"/>
                      <a:pt x="4660" y="4294"/>
                    </a:cubicBezTo>
                    <a:cubicBezTo>
                      <a:pt x="4683" y="4306"/>
                      <a:pt x="4716" y="4316"/>
                      <a:pt x="4739" y="4328"/>
                    </a:cubicBezTo>
                    <a:cubicBezTo>
                      <a:pt x="4761" y="4361"/>
                      <a:pt x="4772" y="4395"/>
                      <a:pt x="4794" y="4428"/>
                    </a:cubicBezTo>
                    <a:cubicBezTo>
                      <a:pt x="4850" y="4539"/>
                      <a:pt x="5016" y="4539"/>
                      <a:pt x="5105" y="4628"/>
                    </a:cubicBezTo>
                    <a:cubicBezTo>
                      <a:pt x="5150" y="4672"/>
                      <a:pt x="5172" y="4728"/>
                      <a:pt x="5206" y="4761"/>
                    </a:cubicBezTo>
                    <a:cubicBezTo>
                      <a:pt x="5231" y="4786"/>
                      <a:pt x="5266" y="4801"/>
                      <a:pt x="5299" y="4801"/>
                    </a:cubicBezTo>
                    <a:cubicBezTo>
                      <a:pt x="5324" y="4801"/>
                      <a:pt x="5347" y="4792"/>
                      <a:pt x="5362" y="4773"/>
                    </a:cubicBezTo>
                    <a:cubicBezTo>
                      <a:pt x="5328" y="4573"/>
                      <a:pt x="5350" y="4350"/>
                      <a:pt x="5428" y="4161"/>
                    </a:cubicBezTo>
                    <a:cubicBezTo>
                      <a:pt x="5439" y="4138"/>
                      <a:pt x="5461" y="4105"/>
                      <a:pt x="5473" y="4083"/>
                    </a:cubicBezTo>
                    <a:cubicBezTo>
                      <a:pt x="5450" y="4039"/>
                      <a:pt x="5439" y="3983"/>
                      <a:pt x="5439" y="3927"/>
                    </a:cubicBezTo>
                    <a:cubicBezTo>
                      <a:pt x="5450" y="3683"/>
                      <a:pt x="5661" y="3772"/>
                      <a:pt x="5851" y="3438"/>
                    </a:cubicBezTo>
                    <a:cubicBezTo>
                      <a:pt x="6040" y="3104"/>
                      <a:pt x="6040" y="3015"/>
                      <a:pt x="5651" y="2581"/>
                    </a:cubicBezTo>
                    <a:cubicBezTo>
                      <a:pt x="5261" y="2148"/>
                      <a:pt x="4127" y="1847"/>
                      <a:pt x="4127" y="1847"/>
                    </a:cubicBezTo>
                    <a:lnTo>
                      <a:pt x="1891" y="401"/>
                    </a:lnTo>
                    <a:lnTo>
                      <a:pt x="490" y="1"/>
                    </a:ln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8"/>
              <p:cNvSpPr/>
              <p:nvPr/>
            </p:nvSpPr>
            <p:spPr>
              <a:xfrm>
                <a:off x="636837" y="2188867"/>
                <a:ext cx="67752" cy="163378"/>
              </a:xfrm>
              <a:custGeom>
                <a:avLst/>
                <a:gdLst/>
                <a:ahLst/>
                <a:cxnLst/>
                <a:rect l="l" t="t" r="r" b="b"/>
                <a:pathLst>
                  <a:path w="1942" h="4683" extrusionOk="0">
                    <a:moveTo>
                      <a:pt x="438" y="1"/>
                    </a:moveTo>
                    <a:cubicBezTo>
                      <a:pt x="423" y="1"/>
                      <a:pt x="408" y="6"/>
                      <a:pt x="401" y="16"/>
                    </a:cubicBezTo>
                    <a:cubicBezTo>
                      <a:pt x="45" y="639"/>
                      <a:pt x="0" y="1407"/>
                      <a:pt x="267" y="2063"/>
                    </a:cubicBezTo>
                    <a:cubicBezTo>
                      <a:pt x="500" y="2675"/>
                      <a:pt x="935" y="3175"/>
                      <a:pt x="1313" y="3698"/>
                    </a:cubicBezTo>
                    <a:cubicBezTo>
                      <a:pt x="1524" y="3998"/>
                      <a:pt x="1713" y="4321"/>
                      <a:pt x="1847" y="4655"/>
                    </a:cubicBezTo>
                    <a:cubicBezTo>
                      <a:pt x="1856" y="4674"/>
                      <a:pt x="1876" y="4683"/>
                      <a:pt x="1895" y="4683"/>
                    </a:cubicBezTo>
                    <a:cubicBezTo>
                      <a:pt x="1920" y="4683"/>
                      <a:pt x="1942" y="4668"/>
                      <a:pt x="1936" y="4643"/>
                    </a:cubicBezTo>
                    <a:cubicBezTo>
                      <a:pt x="1847" y="4343"/>
                      <a:pt x="1691" y="4065"/>
                      <a:pt x="1524" y="3798"/>
                    </a:cubicBezTo>
                    <a:cubicBezTo>
                      <a:pt x="1346" y="3531"/>
                      <a:pt x="1145" y="3276"/>
                      <a:pt x="957" y="3009"/>
                    </a:cubicBezTo>
                    <a:cubicBezTo>
                      <a:pt x="567" y="2475"/>
                      <a:pt x="223" y="1897"/>
                      <a:pt x="211" y="1218"/>
                    </a:cubicBezTo>
                    <a:cubicBezTo>
                      <a:pt x="200" y="817"/>
                      <a:pt x="300" y="406"/>
                      <a:pt x="490" y="50"/>
                    </a:cubicBezTo>
                    <a:cubicBezTo>
                      <a:pt x="505" y="20"/>
                      <a:pt x="470" y="1"/>
                      <a:pt x="43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8"/>
              <p:cNvSpPr/>
              <p:nvPr/>
            </p:nvSpPr>
            <p:spPr>
              <a:xfrm>
                <a:off x="652537" y="2223616"/>
                <a:ext cx="76264" cy="145934"/>
              </a:xfrm>
              <a:custGeom>
                <a:avLst/>
                <a:gdLst/>
                <a:ahLst/>
                <a:cxnLst/>
                <a:rect l="l" t="t" r="r" b="b"/>
                <a:pathLst>
                  <a:path w="2186" h="4183" extrusionOk="0">
                    <a:moveTo>
                      <a:pt x="36" y="1"/>
                    </a:moveTo>
                    <a:cubicBezTo>
                      <a:pt x="17" y="1"/>
                      <a:pt x="0" y="9"/>
                      <a:pt x="6" y="21"/>
                    </a:cubicBezTo>
                    <a:cubicBezTo>
                      <a:pt x="184" y="1279"/>
                      <a:pt x="1041" y="2235"/>
                      <a:pt x="1674" y="3281"/>
                    </a:cubicBezTo>
                    <a:cubicBezTo>
                      <a:pt x="1752" y="3425"/>
                      <a:pt x="1841" y="3570"/>
                      <a:pt x="1919" y="3714"/>
                    </a:cubicBezTo>
                    <a:cubicBezTo>
                      <a:pt x="1953" y="3792"/>
                      <a:pt x="1997" y="3870"/>
                      <a:pt x="2030" y="3948"/>
                    </a:cubicBezTo>
                    <a:cubicBezTo>
                      <a:pt x="2064" y="4025"/>
                      <a:pt x="2097" y="4104"/>
                      <a:pt x="2141" y="4170"/>
                    </a:cubicBezTo>
                    <a:cubicBezTo>
                      <a:pt x="2141" y="4179"/>
                      <a:pt x="2148" y="4182"/>
                      <a:pt x="2156" y="4182"/>
                    </a:cubicBezTo>
                    <a:cubicBezTo>
                      <a:pt x="2169" y="4182"/>
                      <a:pt x="2186" y="4173"/>
                      <a:pt x="2186" y="4159"/>
                    </a:cubicBezTo>
                    <a:cubicBezTo>
                      <a:pt x="2164" y="4025"/>
                      <a:pt x="2086" y="3881"/>
                      <a:pt x="2030" y="3758"/>
                    </a:cubicBezTo>
                    <a:cubicBezTo>
                      <a:pt x="1975" y="3625"/>
                      <a:pt x="1908" y="3492"/>
                      <a:pt x="1841" y="3370"/>
                    </a:cubicBezTo>
                    <a:cubicBezTo>
                      <a:pt x="1696" y="3103"/>
                      <a:pt x="1541" y="2858"/>
                      <a:pt x="1374" y="2613"/>
                    </a:cubicBezTo>
                    <a:cubicBezTo>
                      <a:pt x="1041" y="2112"/>
                      <a:pt x="695" y="1623"/>
                      <a:pt x="429" y="1078"/>
                    </a:cubicBezTo>
                    <a:cubicBezTo>
                      <a:pt x="273" y="745"/>
                      <a:pt x="139" y="389"/>
                      <a:pt x="73" y="21"/>
                    </a:cubicBezTo>
                    <a:cubicBezTo>
                      <a:pt x="68" y="7"/>
                      <a:pt x="51" y="1"/>
                      <a:pt x="36"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8"/>
              <p:cNvSpPr/>
              <p:nvPr/>
            </p:nvSpPr>
            <p:spPr>
              <a:xfrm>
                <a:off x="690984" y="2286903"/>
                <a:ext cx="32410" cy="52506"/>
              </a:xfrm>
              <a:custGeom>
                <a:avLst/>
                <a:gdLst/>
                <a:ahLst/>
                <a:cxnLst/>
                <a:rect l="l" t="t" r="r" b="b"/>
                <a:pathLst>
                  <a:path w="929" h="1505" extrusionOk="0">
                    <a:moveTo>
                      <a:pt x="43" y="0"/>
                    </a:moveTo>
                    <a:cubicBezTo>
                      <a:pt x="24" y="0"/>
                      <a:pt x="0" y="16"/>
                      <a:pt x="16" y="31"/>
                    </a:cubicBezTo>
                    <a:cubicBezTo>
                      <a:pt x="161" y="288"/>
                      <a:pt x="305" y="532"/>
                      <a:pt x="461" y="777"/>
                    </a:cubicBezTo>
                    <a:cubicBezTo>
                      <a:pt x="528" y="899"/>
                      <a:pt x="606" y="1010"/>
                      <a:pt x="673" y="1133"/>
                    </a:cubicBezTo>
                    <a:cubicBezTo>
                      <a:pt x="717" y="1188"/>
                      <a:pt x="750" y="1255"/>
                      <a:pt x="784" y="1322"/>
                    </a:cubicBezTo>
                    <a:cubicBezTo>
                      <a:pt x="806" y="1378"/>
                      <a:pt x="828" y="1433"/>
                      <a:pt x="873" y="1489"/>
                    </a:cubicBezTo>
                    <a:cubicBezTo>
                      <a:pt x="878" y="1499"/>
                      <a:pt x="889" y="1504"/>
                      <a:pt x="901" y="1504"/>
                    </a:cubicBezTo>
                    <a:cubicBezTo>
                      <a:pt x="915" y="1504"/>
                      <a:pt x="928" y="1496"/>
                      <a:pt x="928" y="1477"/>
                    </a:cubicBezTo>
                    <a:cubicBezTo>
                      <a:pt x="928" y="1355"/>
                      <a:pt x="839" y="1233"/>
                      <a:pt x="772" y="1133"/>
                    </a:cubicBezTo>
                    <a:lnTo>
                      <a:pt x="539" y="766"/>
                    </a:lnTo>
                    <a:cubicBezTo>
                      <a:pt x="384" y="510"/>
                      <a:pt x="216" y="265"/>
                      <a:pt x="61" y="9"/>
                    </a:cubicBezTo>
                    <a:cubicBezTo>
                      <a:pt x="57" y="3"/>
                      <a:pt x="50" y="0"/>
                      <a:pt x="4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8"/>
              <p:cNvSpPr/>
              <p:nvPr/>
            </p:nvSpPr>
            <p:spPr>
              <a:xfrm>
                <a:off x="622463" y="2194903"/>
                <a:ext cx="28189" cy="118827"/>
              </a:xfrm>
              <a:custGeom>
                <a:avLst/>
                <a:gdLst/>
                <a:ahLst/>
                <a:cxnLst/>
                <a:rect l="l" t="t" r="r" b="b"/>
                <a:pathLst>
                  <a:path w="808" h="3406" extrusionOk="0">
                    <a:moveTo>
                      <a:pt x="558" y="1"/>
                    </a:moveTo>
                    <a:cubicBezTo>
                      <a:pt x="541" y="1"/>
                      <a:pt x="523" y="7"/>
                      <a:pt x="512" y="21"/>
                    </a:cubicBezTo>
                    <a:cubicBezTo>
                      <a:pt x="257" y="422"/>
                      <a:pt x="34" y="878"/>
                      <a:pt x="23" y="1368"/>
                    </a:cubicBezTo>
                    <a:cubicBezTo>
                      <a:pt x="0" y="1823"/>
                      <a:pt x="201" y="2246"/>
                      <a:pt x="378" y="2646"/>
                    </a:cubicBezTo>
                    <a:cubicBezTo>
                      <a:pt x="490" y="2880"/>
                      <a:pt x="579" y="3125"/>
                      <a:pt x="668" y="3370"/>
                    </a:cubicBezTo>
                    <a:cubicBezTo>
                      <a:pt x="678" y="3394"/>
                      <a:pt x="708" y="3406"/>
                      <a:pt x="737" y="3406"/>
                    </a:cubicBezTo>
                    <a:cubicBezTo>
                      <a:pt x="773" y="3406"/>
                      <a:pt x="807" y="3389"/>
                      <a:pt x="801" y="3358"/>
                    </a:cubicBezTo>
                    <a:cubicBezTo>
                      <a:pt x="768" y="3136"/>
                      <a:pt x="679" y="2935"/>
                      <a:pt x="590" y="2735"/>
                    </a:cubicBezTo>
                    <a:cubicBezTo>
                      <a:pt x="501" y="2535"/>
                      <a:pt x="401" y="2335"/>
                      <a:pt x="323" y="2124"/>
                    </a:cubicBezTo>
                    <a:cubicBezTo>
                      <a:pt x="245" y="1924"/>
                      <a:pt x="178" y="1712"/>
                      <a:pt x="168" y="1490"/>
                    </a:cubicBezTo>
                    <a:cubicBezTo>
                      <a:pt x="156" y="1256"/>
                      <a:pt x="190" y="1022"/>
                      <a:pt x="267" y="800"/>
                    </a:cubicBezTo>
                    <a:cubicBezTo>
                      <a:pt x="346" y="545"/>
                      <a:pt x="467" y="300"/>
                      <a:pt x="612" y="66"/>
                    </a:cubicBezTo>
                    <a:cubicBezTo>
                      <a:pt x="635" y="28"/>
                      <a:pt x="596" y="1"/>
                      <a:pt x="55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8"/>
              <p:cNvSpPr/>
              <p:nvPr/>
            </p:nvSpPr>
            <p:spPr>
              <a:xfrm>
                <a:off x="687984" y="2247375"/>
                <a:ext cx="78846" cy="103162"/>
              </a:xfrm>
              <a:custGeom>
                <a:avLst/>
                <a:gdLst/>
                <a:ahLst/>
                <a:cxnLst/>
                <a:rect l="l" t="t" r="r" b="b"/>
                <a:pathLst>
                  <a:path w="2260" h="2957" extrusionOk="0">
                    <a:moveTo>
                      <a:pt x="65" y="1"/>
                    </a:moveTo>
                    <a:cubicBezTo>
                      <a:pt x="33" y="1"/>
                      <a:pt x="1" y="27"/>
                      <a:pt x="35" y="52"/>
                    </a:cubicBezTo>
                    <a:cubicBezTo>
                      <a:pt x="413" y="364"/>
                      <a:pt x="769" y="697"/>
                      <a:pt x="1092" y="1065"/>
                    </a:cubicBezTo>
                    <a:cubicBezTo>
                      <a:pt x="1404" y="1409"/>
                      <a:pt x="1715" y="1777"/>
                      <a:pt x="1915" y="2210"/>
                    </a:cubicBezTo>
                    <a:cubicBezTo>
                      <a:pt x="1971" y="2321"/>
                      <a:pt x="2027" y="2432"/>
                      <a:pt x="2060" y="2555"/>
                    </a:cubicBezTo>
                    <a:cubicBezTo>
                      <a:pt x="2093" y="2677"/>
                      <a:pt x="2116" y="2811"/>
                      <a:pt x="2160" y="2933"/>
                    </a:cubicBezTo>
                    <a:cubicBezTo>
                      <a:pt x="2165" y="2949"/>
                      <a:pt x="2180" y="2957"/>
                      <a:pt x="2195" y="2957"/>
                    </a:cubicBezTo>
                    <a:cubicBezTo>
                      <a:pt x="2213" y="2957"/>
                      <a:pt x="2232" y="2946"/>
                      <a:pt x="2238" y="2922"/>
                    </a:cubicBezTo>
                    <a:cubicBezTo>
                      <a:pt x="2260" y="2699"/>
                      <a:pt x="2171" y="2466"/>
                      <a:pt x="2082" y="2266"/>
                    </a:cubicBezTo>
                    <a:cubicBezTo>
                      <a:pt x="1982" y="2044"/>
                      <a:pt x="1871" y="1843"/>
                      <a:pt x="1726" y="1654"/>
                    </a:cubicBezTo>
                    <a:cubicBezTo>
                      <a:pt x="1448" y="1265"/>
                      <a:pt x="1103" y="898"/>
                      <a:pt x="747" y="564"/>
                    </a:cubicBezTo>
                    <a:cubicBezTo>
                      <a:pt x="536" y="364"/>
                      <a:pt x="325" y="175"/>
                      <a:pt x="91" y="8"/>
                    </a:cubicBezTo>
                    <a:cubicBezTo>
                      <a:pt x="84" y="3"/>
                      <a:pt x="75" y="1"/>
                      <a:pt x="65"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8"/>
              <p:cNvSpPr/>
              <p:nvPr/>
            </p:nvSpPr>
            <p:spPr>
              <a:xfrm>
                <a:off x="712092" y="2284531"/>
                <a:ext cx="46819" cy="73403"/>
              </a:xfrm>
              <a:custGeom>
                <a:avLst/>
                <a:gdLst/>
                <a:ahLst/>
                <a:cxnLst/>
                <a:rect l="l" t="t" r="r" b="b"/>
                <a:pathLst>
                  <a:path w="1342" h="2104" extrusionOk="0">
                    <a:moveTo>
                      <a:pt x="66" y="1"/>
                    </a:moveTo>
                    <a:cubicBezTo>
                      <a:pt x="33" y="1"/>
                      <a:pt x="1" y="25"/>
                      <a:pt x="23" y="55"/>
                    </a:cubicBezTo>
                    <a:cubicBezTo>
                      <a:pt x="290" y="344"/>
                      <a:pt x="535" y="667"/>
                      <a:pt x="735" y="1001"/>
                    </a:cubicBezTo>
                    <a:cubicBezTo>
                      <a:pt x="935" y="1345"/>
                      <a:pt x="1091" y="1713"/>
                      <a:pt x="1247" y="2079"/>
                    </a:cubicBezTo>
                    <a:cubicBezTo>
                      <a:pt x="1252" y="2095"/>
                      <a:pt x="1274" y="2103"/>
                      <a:pt x="1295" y="2103"/>
                    </a:cubicBezTo>
                    <a:cubicBezTo>
                      <a:pt x="1319" y="2103"/>
                      <a:pt x="1341" y="2092"/>
                      <a:pt x="1336" y="2069"/>
                    </a:cubicBezTo>
                    <a:cubicBezTo>
                      <a:pt x="1224" y="1679"/>
                      <a:pt x="1046" y="1312"/>
                      <a:pt x="846" y="979"/>
                    </a:cubicBezTo>
                    <a:cubicBezTo>
                      <a:pt x="635" y="633"/>
                      <a:pt x="390" y="311"/>
                      <a:pt x="112" y="22"/>
                    </a:cubicBezTo>
                    <a:cubicBezTo>
                      <a:pt x="101" y="7"/>
                      <a:pt x="83" y="1"/>
                      <a:pt x="66"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8"/>
              <p:cNvSpPr/>
              <p:nvPr/>
            </p:nvSpPr>
            <p:spPr>
              <a:xfrm>
                <a:off x="672912" y="2242107"/>
                <a:ext cx="32376" cy="57355"/>
              </a:xfrm>
              <a:custGeom>
                <a:avLst/>
                <a:gdLst/>
                <a:ahLst/>
                <a:cxnLst/>
                <a:rect l="l" t="t" r="r" b="b"/>
                <a:pathLst>
                  <a:path w="928" h="1644" extrusionOk="0">
                    <a:moveTo>
                      <a:pt x="64" y="1"/>
                    </a:moveTo>
                    <a:cubicBezTo>
                      <a:pt x="48" y="1"/>
                      <a:pt x="28" y="9"/>
                      <a:pt x="22" y="25"/>
                    </a:cubicBezTo>
                    <a:cubicBezTo>
                      <a:pt x="0" y="159"/>
                      <a:pt x="67" y="270"/>
                      <a:pt x="134" y="381"/>
                    </a:cubicBezTo>
                    <a:cubicBezTo>
                      <a:pt x="200" y="526"/>
                      <a:pt x="289" y="670"/>
                      <a:pt x="368" y="804"/>
                    </a:cubicBezTo>
                    <a:cubicBezTo>
                      <a:pt x="512" y="1082"/>
                      <a:pt x="668" y="1360"/>
                      <a:pt x="835" y="1627"/>
                    </a:cubicBezTo>
                    <a:cubicBezTo>
                      <a:pt x="838" y="1638"/>
                      <a:pt x="851" y="1643"/>
                      <a:pt x="865" y="1643"/>
                    </a:cubicBezTo>
                    <a:cubicBezTo>
                      <a:pt x="893" y="1643"/>
                      <a:pt x="927" y="1624"/>
                      <a:pt x="912" y="1594"/>
                    </a:cubicBezTo>
                    <a:cubicBezTo>
                      <a:pt x="779" y="1338"/>
                      <a:pt x="623" y="1082"/>
                      <a:pt x="467" y="815"/>
                    </a:cubicBezTo>
                    <a:cubicBezTo>
                      <a:pt x="401" y="693"/>
                      <a:pt x="323" y="559"/>
                      <a:pt x="245" y="437"/>
                    </a:cubicBezTo>
                    <a:cubicBezTo>
                      <a:pt x="178" y="314"/>
                      <a:pt x="67" y="181"/>
                      <a:pt x="89" y="25"/>
                    </a:cubicBezTo>
                    <a:cubicBezTo>
                      <a:pt x="95" y="9"/>
                      <a:pt x="81" y="1"/>
                      <a:pt x="64"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8"/>
              <p:cNvSpPr/>
              <p:nvPr/>
            </p:nvSpPr>
            <p:spPr>
              <a:xfrm>
                <a:off x="773181" y="2332398"/>
                <a:ext cx="16676" cy="30003"/>
              </a:xfrm>
              <a:custGeom>
                <a:avLst/>
                <a:gdLst/>
                <a:ahLst/>
                <a:cxnLst/>
                <a:rect l="l" t="t" r="r" b="b"/>
                <a:pathLst>
                  <a:path w="478" h="860" extrusionOk="0">
                    <a:moveTo>
                      <a:pt x="467" y="828"/>
                    </a:moveTo>
                    <a:cubicBezTo>
                      <a:pt x="473" y="841"/>
                      <a:pt x="477" y="848"/>
                      <a:pt x="477" y="848"/>
                    </a:cubicBezTo>
                    <a:cubicBezTo>
                      <a:pt x="477" y="848"/>
                      <a:pt x="477" y="846"/>
                      <a:pt x="474" y="841"/>
                    </a:cubicBezTo>
                    <a:cubicBezTo>
                      <a:pt x="472" y="835"/>
                      <a:pt x="470" y="831"/>
                      <a:pt x="467" y="828"/>
                    </a:cubicBezTo>
                    <a:close/>
                    <a:moveTo>
                      <a:pt x="45" y="1"/>
                    </a:moveTo>
                    <a:cubicBezTo>
                      <a:pt x="22" y="1"/>
                      <a:pt x="1" y="15"/>
                      <a:pt x="7" y="40"/>
                    </a:cubicBezTo>
                    <a:cubicBezTo>
                      <a:pt x="129" y="307"/>
                      <a:pt x="240" y="585"/>
                      <a:pt x="385" y="852"/>
                    </a:cubicBezTo>
                    <a:cubicBezTo>
                      <a:pt x="389" y="857"/>
                      <a:pt x="393" y="859"/>
                      <a:pt x="397" y="859"/>
                    </a:cubicBezTo>
                    <a:cubicBezTo>
                      <a:pt x="414" y="859"/>
                      <a:pt x="438" y="824"/>
                      <a:pt x="457" y="824"/>
                    </a:cubicBezTo>
                    <a:cubicBezTo>
                      <a:pt x="460" y="824"/>
                      <a:pt x="464" y="825"/>
                      <a:pt x="467" y="828"/>
                    </a:cubicBezTo>
                    <a:lnTo>
                      <a:pt x="467" y="828"/>
                    </a:lnTo>
                    <a:cubicBezTo>
                      <a:pt x="419" y="731"/>
                      <a:pt x="214" y="296"/>
                      <a:pt x="85" y="29"/>
                    </a:cubicBezTo>
                    <a:cubicBezTo>
                      <a:pt x="80" y="10"/>
                      <a:pt x="62" y="1"/>
                      <a:pt x="45"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8"/>
              <p:cNvSpPr/>
              <p:nvPr/>
            </p:nvSpPr>
            <p:spPr>
              <a:xfrm>
                <a:off x="741049" y="2278181"/>
                <a:ext cx="72985" cy="84288"/>
              </a:xfrm>
              <a:custGeom>
                <a:avLst/>
                <a:gdLst/>
                <a:ahLst/>
                <a:cxnLst/>
                <a:rect l="l" t="t" r="r" b="b"/>
                <a:pathLst>
                  <a:path w="2092" h="2416" extrusionOk="0">
                    <a:moveTo>
                      <a:pt x="53" y="1"/>
                    </a:moveTo>
                    <a:cubicBezTo>
                      <a:pt x="25" y="1"/>
                      <a:pt x="0" y="21"/>
                      <a:pt x="27" y="48"/>
                    </a:cubicBezTo>
                    <a:cubicBezTo>
                      <a:pt x="694" y="504"/>
                      <a:pt x="1329" y="1049"/>
                      <a:pt x="1718" y="1772"/>
                    </a:cubicBezTo>
                    <a:cubicBezTo>
                      <a:pt x="1829" y="1972"/>
                      <a:pt x="1895" y="2172"/>
                      <a:pt x="1974" y="2384"/>
                    </a:cubicBezTo>
                    <a:cubicBezTo>
                      <a:pt x="1983" y="2406"/>
                      <a:pt x="2004" y="2416"/>
                      <a:pt x="2026" y="2416"/>
                    </a:cubicBezTo>
                    <a:cubicBezTo>
                      <a:pt x="2058" y="2416"/>
                      <a:pt x="2091" y="2395"/>
                      <a:pt x="2085" y="2362"/>
                    </a:cubicBezTo>
                    <a:cubicBezTo>
                      <a:pt x="1996" y="1984"/>
                      <a:pt x="1774" y="1616"/>
                      <a:pt x="1551" y="1305"/>
                    </a:cubicBezTo>
                    <a:cubicBezTo>
                      <a:pt x="1295" y="983"/>
                      <a:pt x="995" y="693"/>
                      <a:pt x="672" y="437"/>
                    </a:cubicBezTo>
                    <a:cubicBezTo>
                      <a:pt x="472" y="281"/>
                      <a:pt x="272" y="148"/>
                      <a:pt x="71" y="4"/>
                    </a:cubicBezTo>
                    <a:cubicBezTo>
                      <a:pt x="65" y="2"/>
                      <a:pt x="59" y="1"/>
                      <a:pt x="5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8"/>
              <p:cNvSpPr/>
              <p:nvPr/>
            </p:nvSpPr>
            <p:spPr>
              <a:xfrm>
                <a:off x="670574" y="1931147"/>
                <a:ext cx="179287" cy="227257"/>
              </a:xfrm>
              <a:custGeom>
                <a:avLst/>
                <a:gdLst/>
                <a:ahLst/>
                <a:cxnLst/>
                <a:rect l="l" t="t" r="r" b="b"/>
                <a:pathLst>
                  <a:path w="5139" h="6514" extrusionOk="0">
                    <a:moveTo>
                      <a:pt x="3818" y="0"/>
                    </a:moveTo>
                    <a:cubicBezTo>
                      <a:pt x="3566" y="0"/>
                      <a:pt x="3150" y="221"/>
                      <a:pt x="2826" y="341"/>
                    </a:cubicBezTo>
                    <a:cubicBezTo>
                      <a:pt x="2437" y="485"/>
                      <a:pt x="1825" y="419"/>
                      <a:pt x="1691" y="597"/>
                    </a:cubicBezTo>
                    <a:cubicBezTo>
                      <a:pt x="1558" y="786"/>
                      <a:pt x="1058" y="1164"/>
                      <a:pt x="668" y="1664"/>
                    </a:cubicBezTo>
                    <a:cubicBezTo>
                      <a:pt x="290" y="2176"/>
                      <a:pt x="89" y="2855"/>
                      <a:pt x="89" y="3488"/>
                    </a:cubicBezTo>
                    <a:cubicBezTo>
                      <a:pt x="89" y="4134"/>
                      <a:pt x="0" y="5635"/>
                      <a:pt x="0" y="5635"/>
                    </a:cubicBezTo>
                    <a:lnTo>
                      <a:pt x="2548" y="6514"/>
                    </a:lnTo>
                    <a:cubicBezTo>
                      <a:pt x="2548" y="6514"/>
                      <a:pt x="2870" y="6091"/>
                      <a:pt x="3270" y="5557"/>
                    </a:cubicBezTo>
                    <a:cubicBezTo>
                      <a:pt x="3682" y="5023"/>
                      <a:pt x="4683" y="4845"/>
                      <a:pt x="4906" y="4345"/>
                    </a:cubicBezTo>
                    <a:cubicBezTo>
                      <a:pt x="5139" y="3844"/>
                      <a:pt x="5017" y="3666"/>
                      <a:pt x="4928" y="3211"/>
                    </a:cubicBezTo>
                    <a:cubicBezTo>
                      <a:pt x="4839" y="2754"/>
                      <a:pt x="5094" y="2866"/>
                      <a:pt x="5094" y="2343"/>
                    </a:cubicBezTo>
                    <a:cubicBezTo>
                      <a:pt x="5094" y="1820"/>
                      <a:pt x="4694" y="1687"/>
                      <a:pt x="4538" y="1464"/>
                    </a:cubicBezTo>
                    <a:cubicBezTo>
                      <a:pt x="4383" y="1242"/>
                      <a:pt x="4483" y="964"/>
                      <a:pt x="4372" y="586"/>
                    </a:cubicBezTo>
                    <a:cubicBezTo>
                      <a:pt x="4271" y="196"/>
                      <a:pt x="4160" y="141"/>
                      <a:pt x="3949" y="30"/>
                    </a:cubicBezTo>
                    <a:cubicBezTo>
                      <a:pt x="3914" y="9"/>
                      <a:pt x="3869" y="0"/>
                      <a:pt x="381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8"/>
              <p:cNvSpPr/>
              <p:nvPr/>
            </p:nvSpPr>
            <p:spPr>
              <a:xfrm>
                <a:off x="670574" y="1996597"/>
                <a:ext cx="179287" cy="161808"/>
              </a:xfrm>
              <a:custGeom>
                <a:avLst/>
                <a:gdLst/>
                <a:ahLst/>
                <a:cxnLst/>
                <a:rect l="l" t="t" r="r" b="b"/>
                <a:pathLst>
                  <a:path w="5139" h="4638" extrusionOk="0">
                    <a:moveTo>
                      <a:pt x="3842" y="1"/>
                    </a:moveTo>
                    <a:cubicBezTo>
                      <a:pt x="3754" y="1"/>
                      <a:pt x="3667" y="12"/>
                      <a:pt x="3582" y="33"/>
                    </a:cubicBezTo>
                    <a:cubicBezTo>
                      <a:pt x="3359" y="78"/>
                      <a:pt x="3159" y="189"/>
                      <a:pt x="2959" y="300"/>
                    </a:cubicBezTo>
                    <a:cubicBezTo>
                      <a:pt x="2859" y="367"/>
                      <a:pt x="2759" y="423"/>
                      <a:pt x="2637" y="445"/>
                    </a:cubicBezTo>
                    <a:cubicBezTo>
                      <a:pt x="2570" y="445"/>
                      <a:pt x="2492" y="433"/>
                      <a:pt x="2414" y="433"/>
                    </a:cubicBezTo>
                    <a:cubicBezTo>
                      <a:pt x="2386" y="431"/>
                      <a:pt x="2357" y="430"/>
                      <a:pt x="2328" y="430"/>
                    </a:cubicBezTo>
                    <a:cubicBezTo>
                      <a:pt x="2099" y="430"/>
                      <a:pt x="1868" y="507"/>
                      <a:pt x="1680" y="645"/>
                    </a:cubicBezTo>
                    <a:cubicBezTo>
                      <a:pt x="1380" y="878"/>
                      <a:pt x="1213" y="1268"/>
                      <a:pt x="890" y="1479"/>
                    </a:cubicBezTo>
                    <a:cubicBezTo>
                      <a:pt x="712" y="1612"/>
                      <a:pt x="501" y="1679"/>
                      <a:pt x="290" y="1768"/>
                    </a:cubicBezTo>
                    <a:cubicBezTo>
                      <a:pt x="234" y="1802"/>
                      <a:pt x="156" y="1846"/>
                      <a:pt x="79" y="1891"/>
                    </a:cubicBezTo>
                    <a:cubicBezTo>
                      <a:pt x="67" y="2613"/>
                      <a:pt x="0" y="3759"/>
                      <a:pt x="0" y="3759"/>
                    </a:cubicBezTo>
                    <a:lnTo>
                      <a:pt x="2548" y="4638"/>
                    </a:lnTo>
                    <a:cubicBezTo>
                      <a:pt x="2548" y="4638"/>
                      <a:pt x="2870" y="4215"/>
                      <a:pt x="3270" y="3681"/>
                    </a:cubicBezTo>
                    <a:cubicBezTo>
                      <a:pt x="3682" y="3147"/>
                      <a:pt x="4683" y="2969"/>
                      <a:pt x="4906" y="2469"/>
                    </a:cubicBezTo>
                    <a:cubicBezTo>
                      <a:pt x="5139" y="1968"/>
                      <a:pt x="5017" y="1790"/>
                      <a:pt x="4928" y="1335"/>
                    </a:cubicBezTo>
                    <a:cubicBezTo>
                      <a:pt x="4839" y="901"/>
                      <a:pt x="5072" y="979"/>
                      <a:pt x="5094" y="545"/>
                    </a:cubicBezTo>
                    <a:cubicBezTo>
                      <a:pt x="4961" y="522"/>
                      <a:pt x="4827" y="500"/>
                      <a:pt x="4706" y="433"/>
                    </a:cubicBezTo>
                    <a:cubicBezTo>
                      <a:pt x="4538" y="344"/>
                      <a:pt x="4416" y="189"/>
                      <a:pt x="4249" y="100"/>
                    </a:cubicBezTo>
                    <a:cubicBezTo>
                      <a:pt x="4125" y="31"/>
                      <a:pt x="3984" y="1"/>
                      <a:pt x="3842"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8"/>
              <p:cNvSpPr/>
              <p:nvPr/>
            </p:nvSpPr>
            <p:spPr>
              <a:xfrm>
                <a:off x="684530" y="1973641"/>
                <a:ext cx="38690" cy="147051"/>
              </a:xfrm>
              <a:custGeom>
                <a:avLst/>
                <a:gdLst/>
                <a:ahLst/>
                <a:cxnLst/>
                <a:rect l="l" t="t" r="r" b="b"/>
                <a:pathLst>
                  <a:path w="1109" h="4215" extrusionOk="0">
                    <a:moveTo>
                      <a:pt x="1080" y="1"/>
                    </a:moveTo>
                    <a:cubicBezTo>
                      <a:pt x="1071" y="1"/>
                      <a:pt x="1062" y="4"/>
                      <a:pt x="1058" y="13"/>
                    </a:cubicBezTo>
                    <a:cubicBezTo>
                      <a:pt x="913" y="258"/>
                      <a:pt x="947" y="547"/>
                      <a:pt x="924" y="814"/>
                    </a:cubicBezTo>
                    <a:cubicBezTo>
                      <a:pt x="902" y="1125"/>
                      <a:pt x="769" y="1392"/>
                      <a:pt x="635" y="1659"/>
                    </a:cubicBezTo>
                    <a:cubicBezTo>
                      <a:pt x="368" y="2193"/>
                      <a:pt x="168" y="2804"/>
                      <a:pt x="190" y="3405"/>
                    </a:cubicBezTo>
                    <a:lnTo>
                      <a:pt x="190" y="3505"/>
                    </a:lnTo>
                    <a:cubicBezTo>
                      <a:pt x="124" y="3271"/>
                      <a:pt x="101" y="3027"/>
                      <a:pt x="90" y="2782"/>
                    </a:cubicBezTo>
                    <a:cubicBezTo>
                      <a:pt x="79" y="2393"/>
                      <a:pt x="134" y="1993"/>
                      <a:pt x="223" y="1615"/>
                    </a:cubicBezTo>
                    <a:cubicBezTo>
                      <a:pt x="257" y="1503"/>
                      <a:pt x="279" y="1392"/>
                      <a:pt x="312" y="1292"/>
                    </a:cubicBezTo>
                    <a:cubicBezTo>
                      <a:pt x="346" y="1180"/>
                      <a:pt x="391" y="1069"/>
                      <a:pt x="424" y="970"/>
                    </a:cubicBezTo>
                    <a:cubicBezTo>
                      <a:pt x="424" y="956"/>
                      <a:pt x="411" y="946"/>
                      <a:pt x="398" y="946"/>
                    </a:cubicBezTo>
                    <a:cubicBezTo>
                      <a:pt x="391" y="946"/>
                      <a:pt x="383" y="950"/>
                      <a:pt x="379" y="958"/>
                    </a:cubicBezTo>
                    <a:cubicBezTo>
                      <a:pt x="290" y="1136"/>
                      <a:pt x="235" y="1336"/>
                      <a:pt x="190" y="1536"/>
                    </a:cubicBezTo>
                    <a:cubicBezTo>
                      <a:pt x="134" y="1726"/>
                      <a:pt x="90" y="1926"/>
                      <a:pt x="57" y="2126"/>
                    </a:cubicBezTo>
                    <a:cubicBezTo>
                      <a:pt x="1" y="2527"/>
                      <a:pt x="1" y="2927"/>
                      <a:pt x="79" y="3316"/>
                    </a:cubicBezTo>
                    <a:cubicBezTo>
                      <a:pt x="112" y="3494"/>
                      <a:pt x="157" y="3683"/>
                      <a:pt x="257" y="3850"/>
                    </a:cubicBezTo>
                    <a:cubicBezTo>
                      <a:pt x="302" y="3983"/>
                      <a:pt x="368" y="4106"/>
                      <a:pt x="468" y="4206"/>
                    </a:cubicBezTo>
                    <a:cubicBezTo>
                      <a:pt x="474" y="4212"/>
                      <a:pt x="484" y="4215"/>
                      <a:pt x="494" y="4215"/>
                    </a:cubicBezTo>
                    <a:cubicBezTo>
                      <a:pt x="521" y="4215"/>
                      <a:pt x="551" y="4196"/>
                      <a:pt x="535" y="4173"/>
                    </a:cubicBezTo>
                    <a:cubicBezTo>
                      <a:pt x="468" y="4062"/>
                      <a:pt x="401" y="3950"/>
                      <a:pt x="368" y="3817"/>
                    </a:cubicBezTo>
                    <a:cubicBezTo>
                      <a:pt x="335" y="3694"/>
                      <a:pt x="312" y="3572"/>
                      <a:pt x="312" y="3439"/>
                    </a:cubicBezTo>
                    <a:cubicBezTo>
                      <a:pt x="302" y="3150"/>
                      <a:pt x="335" y="2860"/>
                      <a:pt x="401" y="2582"/>
                    </a:cubicBezTo>
                    <a:cubicBezTo>
                      <a:pt x="468" y="2293"/>
                      <a:pt x="579" y="2015"/>
                      <a:pt x="702" y="1737"/>
                    </a:cubicBezTo>
                    <a:cubicBezTo>
                      <a:pt x="824" y="1492"/>
                      <a:pt x="957" y="1237"/>
                      <a:pt x="991" y="947"/>
                    </a:cubicBezTo>
                    <a:cubicBezTo>
                      <a:pt x="1024" y="636"/>
                      <a:pt x="947" y="302"/>
                      <a:pt x="1102" y="24"/>
                    </a:cubicBezTo>
                    <a:cubicBezTo>
                      <a:pt x="1109" y="10"/>
                      <a:pt x="1095" y="1"/>
                      <a:pt x="1080"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8"/>
              <p:cNvSpPr/>
              <p:nvPr/>
            </p:nvSpPr>
            <p:spPr>
              <a:xfrm>
                <a:off x="714429" y="1982816"/>
                <a:ext cx="26794" cy="124583"/>
              </a:xfrm>
              <a:custGeom>
                <a:avLst/>
                <a:gdLst/>
                <a:ahLst/>
                <a:cxnLst/>
                <a:rect l="l" t="t" r="r" b="b"/>
                <a:pathLst>
                  <a:path w="768" h="3571" extrusionOk="0">
                    <a:moveTo>
                      <a:pt x="714" y="1"/>
                    </a:moveTo>
                    <a:cubicBezTo>
                      <a:pt x="700" y="1"/>
                      <a:pt x="686" y="6"/>
                      <a:pt x="679" y="17"/>
                    </a:cubicBezTo>
                    <a:cubicBezTo>
                      <a:pt x="390" y="351"/>
                      <a:pt x="189" y="762"/>
                      <a:pt x="100" y="1196"/>
                    </a:cubicBezTo>
                    <a:cubicBezTo>
                      <a:pt x="1" y="1685"/>
                      <a:pt x="45" y="2185"/>
                      <a:pt x="56" y="2675"/>
                    </a:cubicBezTo>
                    <a:cubicBezTo>
                      <a:pt x="56" y="2964"/>
                      <a:pt x="56" y="3265"/>
                      <a:pt x="45" y="3554"/>
                    </a:cubicBezTo>
                    <a:cubicBezTo>
                      <a:pt x="45" y="3565"/>
                      <a:pt x="59" y="3571"/>
                      <a:pt x="73" y="3571"/>
                    </a:cubicBezTo>
                    <a:cubicBezTo>
                      <a:pt x="87" y="3571"/>
                      <a:pt x="100" y="3565"/>
                      <a:pt x="100" y="3554"/>
                    </a:cubicBezTo>
                    <a:cubicBezTo>
                      <a:pt x="123" y="3298"/>
                      <a:pt x="145" y="3042"/>
                      <a:pt x="156" y="2798"/>
                    </a:cubicBezTo>
                    <a:cubicBezTo>
                      <a:pt x="156" y="2541"/>
                      <a:pt x="145" y="2286"/>
                      <a:pt x="134" y="2030"/>
                    </a:cubicBezTo>
                    <a:cubicBezTo>
                      <a:pt x="134" y="1574"/>
                      <a:pt x="189" y="1118"/>
                      <a:pt x="379" y="695"/>
                    </a:cubicBezTo>
                    <a:cubicBezTo>
                      <a:pt x="479" y="462"/>
                      <a:pt x="601" y="250"/>
                      <a:pt x="745" y="50"/>
                    </a:cubicBezTo>
                    <a:cubicBezTo>
                      <a:pt x="768" y="20"/>
                      <a:pt x="741" y="1"/>
                      <a:pt x="714"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8"/>
              <p:cNvSpPr/>
              <p:nvPr/>
            </p:nvSpPr>
            <p:spPr>
              <a:xfrm>
                <a:off x="733443" y="2001831"/>
                <a:ext cx="27945" cy="84114"/>
              </a:xfrm>
              <a:custGeom>
                <a:avLst/>
                <a:gdLst/>
                <a:ahLst/>
                <a:cxnLst/>
                <a:rect l="l" t="t" r="r" b="b"/>
                <a:pathLst>
                  <a:path w="801" h="2411" extrusionOk="0">
                    <a:moveTo>
                      <a:pt x="757" y="0"/>
                    </a:moveTo>
                    <a:cubicBezTo>
                      <a:pt x="744" y="0"/>
                      <a:pt x="731" y="5"/>
                      <a:pt x="724" y="17"/>
                    </a:cubicBezTo>
                    <a:cubicBezTo>
                      <a:pt x="289" y="517"/>
                      <a:pt x="45" y="1163"/>
                      <a:pt x="0" y="1818"/>
                    </a:cubicBezTo>
                    <a:cubicBezTo>
                      <a:pt x="0" y="2008"/>
                      <a:pt x="0" y="2196"/>
                      <a:pt x="34" y="2386"/>
                    </a:cubicBezTo>
                    <a:cubicBezTo>
                      <a:pt x="34" y="2402"/>
                      <a:pt x="51" y="2411"/>
                      <a:pt x="67" y="2411"/>
                    </a:cubicBezTo>
                    <a:cubicBezTo>
                      <a:pt x="84" y="2411"/>
                      <a:pt x="101" y="2402"/>
                      <a:pt x="101" y="2386"/>
                    </a:cubicBezTo>
                    <a:cubicBezTo>
                      <a:pt x="23" y="1551"/>
                      <a:pt x="267" y="706"/>
                      <a:pt x="779" y="39"/>
                    </a:cubicBezTo>
                    <a:cubicBezTo>
                      <a:pt x="801" y="17"/>
                      <a:pt x="780" y="0"/>
                      <a:pt x="757"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8"/>
              <p:cNvSpPr/>
              <p:nvPr/>
            </p:nvSpPr>
            <p:spPr>
              <a:xfrm>
                <a:off x="743526" y="2001621"/>
                <a:ext cx="40714" cy="87882"/>
              </a:xfrm>
              <a:custGeom>
                <a:avLst/>
                <a:gdLst/>
                <a:ahLst/>
                <a:cxnLst/>
                <a:rect l="l" t="t" r="r" b="b"/>
                <a:pathLst>
                  <a:path w="1167" h="2519" extrusionOk="0">
                    <a:moveTo>
                      <a:pt x="1074" y="0"/>
                    </a:moveTo>
                    <a:cubicBezTo>
                      <a:pt x="1060" y="0"/>
                      <a:pt x="1046" y="4"/>
                      <a:pt x="1035" y="12"/>
                    </a:cubicBezTo>
                    <a:cubicBezTo>
                      <a:pt x="468" y="457"/>
                      <a:pt x="112" y="1146"/>
                      <a:pt x="23" y="1858"/>
                    </a:cubicBezTo>
                    <a:cubicBezTo>
                      <a:pt x="0" y="2069"/>
                      <a:pt x="0" y="2269"/>
                      <a:pt x="34" y="2481"/>
                    </a:cubicBezTo>
                    <a:cubicBezTo>
                      <a:pt x="40" y="2504"/>
                      <a:pt x="70" y="2518"/>
                      <a:pt x="98" y="2518"/>
                    </a:cubicBezTo>
                    <a:cubicBezTo>
                      <a:pt x="123" y="2518"/>
                      <a:pt x="145" y="2507"/>
                      <a:pt x="145" y="2481"/>
                    </a:cubicBezTo>
                    <a:cubicBezTo>
                      <a:pt x="134" y="2125"/>
                      <a:pt x="168" y="1780"/>
                      <a:pt x="257" y="1446"/>
                    </a:cubicBezTo>
                    <a:cubicBezTo>
                      <a:pt x="356" y="1102"/>
                      <a:pt x="512" y="790"/>
                      <a:pt x="724" y="512"/>
                    </a:cubicBezTo>
                    <a:cubicBezTo>
                      <a:pt x="846" y="356"/>
                      <a:pt x="979" y="200"/>
                      <a:pt x="1124" y="79"/>
                    </a:cubicBezTo>
                    <a:cubicBezTo>
                      <a:pt x="1166" y="36"/>
                      <a:pt x="1119" y="0"/>
                      <a:pt x="1074"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8"/>
              <p:cNvSpPr/>
              <p:nvPr/>
            </p:nvSpPr>
            <p:spPr>
              <a:xfrm>
                <a:off x="770669" y="1989375"/>
                <a:ext cx="33841" cy="82230"/>
              </a:xfrm>
              <a:custGeom>
                <a:avLst/>
                <a:gdLst/>
                <a:ahLst/>
                <a:cxnLst/>
                <a:rect l="l" t="t" r="r" b="b"/>
                <a:pathLst>
                  <a:path w="970" h="2357" extrusionOk="0">
                    <a:moveTo>
                      <a:pt x="930" y="1"/>
                    </a:moveTo>
                    <a:cubicBezTo>
                      <a:pt x="921" y="1"/>
                      <a:pt x="913" y="7"/>
                      <a:pt x="913" y="18"/>
                    </a:cubicBezTo>
                    <a:cubicBezTo>
                      <a:pt x="935" y="474"/>
                      <a:pt x="579" y="818"/>
                      <a:pt x="346" y="1174"/>
                    </a:cubicBezTo>
                    <a:cubicBezTo>
                      <a:pt x="124" y="1520"/>
                      <a:pt x="1" y="1931"/>
                      <a:pt x="45" y="2331"/>
                    </a:cubicBezTo>
                    <a:cubicBezTo>
                      <a:pt x="45" y="2348"/>
                      <a:pt x="57" y="2356"/>
                      <a:pt x="68" y="2356"/>
                    </a:cubicBezTo>
                    <a:cubicBezTo>
                      <a:pt x="79" y="2356"/>
                      <a:pt x="90" y="2348"/>
                      <a:pt x="90" y="2331"/>
                    </a:cubicBezTo>
                    <a:cubicBezTo>
                      <a:pt x="90" y="2120"/>
                      <a:pt x="112" y="1908"/>
                      <a:pt x="168" y="1708"/>
                    </a:cubicBezTo>
                    <a:cubicBezTo>
                      <a:pt x="223" y="1497"/>
                      <a:pt x="324" y="1308"/>
                      <a:pt x="446" y="1119"/>
                    </a:cubicBezTo>
                    <a:cubicBezTo>
                      <a:pt x="668" y="786"/>
                      <a:pt x="969" y="452"/>
                      <a:pt x="947" y="18"/>
                    </a:cubicBezTo>
                    <a:cubicBezTo>
                      <a:pt x="947" y="7"/>
                      <a:pt x="938" y="1"/>
                      <a:pt x="930"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8"/>
              <p:cNvSpPr/>
              <p:nvPr/>
            </p:nvSpPr>
            <p:spPr>
              <a:xfrm>
                <a:off x="807372" y="1963837"/>
                <a:ext cx="9141" cy="49156"/>
              </a:xfrm>
              <a:custGeom>
                <a:avLst/>
                <a:gdLst/>
                <a:ahLst/>
                <a:cxnLst/>
                <a:rect l="l" t="t" r="r" b="b"/>
                <a:pathLst>
                  <a:path w="262" h="1409" extrusionOk="0">
                    <a:moveTo>
                      <a:pt x="119" y="0"/>
                    </a:moveTo>
                    <a:cubicBezTo>
                      <a:pt x="103" y="0"/>
                      <a:pt x="89" y="8"/>
                      <a:pt x="95" y="27"/>
                    </a:cubicBezTo>
                    <a:cubicBezTo>
                      <a:pt x="150" y="250"/>
                      <a:pt x="184" y="483"/>
                      <a:pt x="162" y="717"/>
                    </a:cubicBezTo>
                    <a:cubicBezTo>
                      <a:pt x="150" y="828"/>
                      <a:pt x="128" y="950"/>
                      <a:pt x="83" y="1061"/>
                    </a:cubicBezTo>
                    <a:cubicBezTo>
                      <a:pt x="51" y="1162"/>
                      <a:pt x="6" y="1273"/>
                      <a:pt x="6" y="1384"/>
                    </a:cubicBezTo>
                    <a:cubicBezTo>
                      <a:pt x="0" y="1400"/>
                      <a:pt x="17" y="1409"/>
                      <a:pt x="35" y="1409"/>
                    </a:cubicBezTo>
                    <a:cubicBezTo>
                      <a:pt x="53" y="1409"/>
                      <a:pt x="73" y="1400"/>
                      <a:pt x="73" y="1384"/>
                    </a:cubicBezTo>
                    <a:cubicBezTo>
                      <a:pt x="73" y="1261"/>
                      <a:pt x="150" y="1139"/>
                      <a:pt x="184" y="1028"/>
                    </a:cubicBezTo>
                    <a:cubicBezTo>
                      <a:pt x="206" y="917"/>
                      <a:pt x="228" y="806"/>
                      <a:pt x="239" y="694"/>
                    </a:cubicBezTo>
                    <a:cubicBezTo>
                      <a:pt x="261" y="460"/>
                      <a:pt x="228" y="227"/>
                      <a:pt x="150" y="16"/>
                    </a:cubicBezTo>
                    <a:cubicBezTo>
                      <a:pt x="145" y="6"/>
                      <a:pt x="132" y="0"/>
                      <a:pt x="119"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8"/>
              <p:cNvSpPr/>
              <p:nvPr/>
            </p:nvSpPr>
            <p:spPr>
              <a:xfrm>
                <a:off x="797464" y="2010832"/>
                <a:ext cx="21002" cy="48842"/>
              </a:xfrm>
              <a:custGeom>
                <a:avLst/>
                <a:gdLst/>
                <a:ahLst/>
                <a:cxnLst/>
                <a:rect l="l" t="t" r="r" b="b"/>
                <a:pathLst>
                  <a:path w="602" h="1400" extrusionOk="0">
                    <a:moveTo>
                      <a:pt x="568" y="1"/>
                    </a:moveTo>
                    <a:cubicBezTo>
                      <a:pt x="551" y="1"/>
                      <a:pt x="535" y="9"/>
                      <a:pt x="535" y="25"/>
                    </a:cubicBezTo>
                    <a:cubicBezTo>
                      <a:pt x="501" y="270"/>
                      <a:pt x="367" y="493"/>
                      <a:pt x="246" y="704"/>
                    </a:cubicBezTo>
                    <a:cubicBezTo>
                      <a:pt x="134" y="905"/>
                      <a:pt x="1" y="1138"/>
                      <a:pt x="34" y="1382"/>
                    </a:cubicBezTo>
                    <a:cubicBezTo>
                      <a:pt x="34" y="1393"/>
                      <a:pt x="45" y="1399"/>
                      <a:pt x="56" y="1399"/>
                    </a:cubicBezTo>
                    <a:cubicBezTo>
                      <a:pt x="67" y="1399"/>
                      <a:pt x="78" y="1393"/>
                      <a:pt x="78" y="1382"/>
                    </a:cubicBezTo>
                    <a:cubicBezTo>
                      <a:pt x="101" y="1260"/>
                      <a:pt x="134" y="1149"/>
                      <a:pt x="179" y="1038"/>
                    </a:cubicBezTo>
                    <a:cubicBezTo>
                      <a:pt x="223" y="915"/>
                      <a:pt x="278" y="816"/>
                      <a:pt x="335" y="704"/>
                    </a:cubicBezTo>
                    <a:cubicBezTo>
                      <a:pt x="456" y="482"/>
                      <a:pt x="568" y="270"/>
                      <a:pt x="601" y="25"/>
                    </a:cubicBezTo>
                    <a:cubicBezTo>
                      <a:pt x="601" y="9"/>
                      <a:pt x="585" y="1"/>
                      <a:pt x="56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8"/>
              <p:cNvSpPr/>
              <p:nvPr/>
            </p:nvSpPr>
            <p:spPr>
              <a:xfrm>
                <a:off x="699288" y="1997330"/>
                <a:ext cx="7640" cy="27805"/>
              </a:xfrm>
              <a:custGeom>
                <a:avLst/>
                <a:gdLst/>
                <a:ahLst/>
                <a:cxnLst/>
                <a:rect l="l" t="t" r="r" b="b"/>
                <a:pathLst>
                  <a:path w="219" h="797" extrusionOk="0">
                    <a:moveTo>
                      <a:pt x="185" y="0"/>
                    </a:moveTo>
                    <a:cubicBezTo>
                      <a:pt x="176" y="0"/>
                      <a:pt x="168" y="4"/>
                      <a:pt x="168" y="12"/>
                    </a:cubicBezTo>
                    <a:lnTo>
                      <a:pt x="1" y="780"/>
                    </a:lnTo>
                    <a:cubicBezTo>
                      <a:pt x="1" y="791"/>
                      <a:pt x="12" y="797"/>
                      <a:pt x="23" y="797"/>
                    </a:cubicBezTo>
                    <a:cubicBezTo>
                      <a:pt x="34" y="797"/>
                      <a:pt x="45" y="791"/>
                      <a:pt x="45" y="780"/>
                    </a:cubicBezTo>
                    <a:cubicBezTo>
                      <a:pt x="101" y="535"/>
                      <a:pt x="156" y="279"/>
                      <a:pt x="212" y="24"/>
                    </a:cubicBezTo>
                    <a:cubicBezTo>
                      <a:pt x="219" y="10"/>
                      <a:pt x="200" y="0"/>
                      <a:pt x="18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8"/>
              <p:cNvSpPr/>
              <p:nvPr/>
            </p:nvSpPr>
            <p:spPr>
              <a:xfrm>
                <a:off x="803290" y="1991887"/>
                <a:ext cx="25259" cy="81637"/>
              </a:xfrm>
              <a:custGeom>
                <a:avLst/>
                <a:gdLst/>
                <a:ahLst/>
                <a:cxnLst/>
                <a:rect l="l" t="t" r="r" b="b"/>
                <a:pathLst>
                  <a:path w="724" h="2340" extrusionOk="0">
                    <a:moveTo>
                      <a:pt x="656" y="0"/>
                    </a:moveTo>
                    <a:cubicBezTo>
                      <a:pt x="640" y="0"/>
                      <a:pt x="623" y="10"/>
                      <a:pt x="623" y="24"/>
                    </a:cubicBezTo>
                    <a:cubicBezTo>
                      <a:pt x="657" y="235"/>
                      <a:pt x="645" y="457"/>
                      <a:pt x="601" y="669"/>
                    </a:cubicBezTo>
                    <a:cubicBezTo>
                      <a:pt x="568" y="869"/>
                      <a:pt x="490" y="1058"/>
                      <a:pt x="412" y="1236"/>
                    </a:cubicBezTo>
                    <a:cubicBezTo>
                      <a:pt x="323" y="1414"/>
                      <a:pt x="234" y="1592"/>
                      <a:pt x="156" y="1770"/>
                    </a:cubicBezTo>
                    <a:cubicBezTo>
                      <a:pt x="89" y="1937"/>
                      <a:pt x="0" y="2126"/>
                      <a:pt x="0" y="2315"/>
                    </a:cubicBezTo>
                    <a:cubicBezTo>
                      <a:pt x="0" y="2332"/>
                      <a:pt x="14" y="2340"/>
                      <a:pt x="30" y="2340"/>
                    </a:cubicBezTo>
                    <a:cubicBezTo>
                      <a:pt x="45" y="2340"/>
                      <a:pt x="62" y="2332"/>
                      <a:pt x="67" y="2315"/>
                    </a:cubicBezTo>
                    <a:cubicBezTo>
                      <a:pt x="101" y="2226"/>
                      <a:pt x="123" y="2126"/>
                      <a:pt x="156" y="2037"/>
                    </a:cubicBezTo>
                    <a:cubicBezTo>
                      <a:pt x="190" y="1937"/>
                      <a:pt x="223" y="1848"/>
                      <a:pt x="267" y="1759"/>
                    </a:cubicBezTo>
                    <a:cubicBezTo>
                      <a:pt x="345" y="1581"/>
                      <a:pt x="434" y="1403"/>
                      <a:pt x="512" y="1225"/>
                    </a:cubicBezTo>
                    <a:cubicBezTo>
                      <a:pt x="590" y="1036"/>
                      <a:pt x="657" y="858"/>
                      <a:pt x="690" y="657"/>
                    </a:cubicBezTo>
                    <a:cubicBezTo>
                      <a:pt x="724" y="447"/>
                      <a:pt x="724" y="224"/>
                      <a:pt x="679" y="12"/>
                    </a:cubicBezTo>
                    <a:cubicBezTo>
                      <a:pt x="675" y="4"/>
                      <a:pt x="666" y="0"/>
                      <a:pt x="65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8"/>
              <p:cNvSpPr/>
              <p:nvPr/>
            </p:nvSpPr>
            <p:spPr>
              <a:xfrm>
                <a:off x="679122" y="2027404"/>
                <a:ext cx="237898" cy="238491"/>
              </a:xfrm>
              <a:custGeom>
                <a:avLst/>
                <a:gdLst/>
                <a:ahLst/>
                <a:cxnLst/>
                <a:rect l="l" t="t" r="r" b="b"/>
                <a:pathLst>
                  <a:path w="6819" h="6836" extrusionOk="0">
                    <a:moveTo>
                      <a:pt x="3775" y="0"/>
                    </a:moveTo>
                    <a:cubicBezTo>
                      <a:pt x="3656" y="0"/>
                      <a:pt x="3510" y="32"/>
                      <a:pt x="3315" y="107"/>
                    </a:cubicBezTo>
                    <a:cubicBezTo>
                      <a:pt x="2669" y="351"/>
                      <a:pt x="2592" y="418"/>
                      <a:pt x="2225" y="897"/>
                    </a:cubicBezTo>
                    <a:cubicBezTo>
                      <a:pt x="1858" y="1386"/>
                      <a:pt x="890" y="2331"/>
                      <a:pt x="890" y="2331"/>
                    </a:cubicBezTo>
                    <a:lnTo>
                      <a:pt x="0" y="4367"/>
                    </a:lnTo>
                    <a:lnTo>
                      <a:pt x="1636" y="6313"/>
                    </a:lnTo>
                    <a:lnTo>
                      <a:pt x="3226" y="6836"/>
                    </a:lnTo>
                    <a:lnTo>
                      <a:pt x="4661" y="5724"/>
                    </a:lnTo>
                    <a:cubicBezTo>
                      <a:pt x="4661" y="5724"/>
                      <a:pt x="5484" y="5435"/>
                      <a:pt x="5784" y="5101"/>
                    </a:cubicBezTo>
                    <a:cubicBezTo>
                      <a:pt x="6084" y="4767"/>
                      <a:pt x="6362" y="4889"/>
                      <a:pt x="6552" y="4745"/>
                    </a:cubicBezTo>
                    <a:cubicBezTo>
                      <a:pt x="6752" y="4600"/>
                      <a:pt x="6818" y="4689"/>
                      <a:pt x="6785" y="4311"/>
                    </a:cubicBezTo>
                    <a:cubicBezTo>
                      <a:pt x="6740" y="3933"/>
                      <a:pt x="6584" y="3332"/>
                      <a:pt x="6285" y="3121"/>
                    </a:cubicBezTo>
                    <a:cubicBezTo>
                      <a:pt x="5984" y="2899"/>
                      <a:pt x="5795" y="2976"/>
                      <a:pt x="5606" y="2676"/>
                    </a:cubicBezTo>
                    <a:cubicBezTo>
                      <a:pt x="5417" y="2387"/>
                      <a:pt x="5383" y="2231"/>
                      <a:pt x="5495" y="1964"/>
                    </a:cubicBezTo>
                    <a:cubicBezTo>
                      <a:pt x="5606" y="1697"/>
                      <a:pt x="5929" y="1219"/>
                      <a:pt x="5729" y="941"/>
                    </a:cubicBezTo>
                    <a:cubicBezTo>
                      <a:pt x="5665" y="849"/>
                      <a:pt x="5614" y="824"/>
                      <a:pt x="5566" y="824"/>
                    </a:cubicBezTo>
                    <a:cubicBezTo>
                      <a:pt x="5539" y="824"/>
                      <a:pt x="5512" y="833"/>
                      <a:pt x="5484" y="841"/>
                    </a:cubicBezTo>
                    <a:cubicBezTo>
                      <a:pt x="5451" y="849"/>
                      <a:pt x="5417" y="857"/>
                      <a:pt x="5378" y="857"/>
                    </a:cubicBezTo>
                    <a:cubicBezTo>
                      <a:pt x="5311" y="857"/>
                      <a:pt x="5229" y="832"/>
                      <a:pt x="5116" y="741"/>
                    </a:cubicBezTo>
                    <a:cubicBezTo>
                      <a:pt x="4760" y="474"/>
                      <a:pt x="4760" y="719"/>
                      <a:pt x="4416" y="396"/>
                    </a:cubicBezTo>
                    <a:cubicBezTo>
                      <a:pt x="4175" y="171"/>
                      <a:pt x="4048" y="0"/>
                      <a:pt x="377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8"/>
              <p:cNvSpPr/>
              <p:nvPr/>
            </p:nvSpPr>
            <p:spPr>
              <a:xfrm>
                <a:off x="679122" y="2053361"/>
                <a:ext cx="189788" cy="201685"/>
              </a:xfrm>
              <a:custGeom>
                <a:avLst/>
                <a:gdLst/>
                <a:ahLst/>
                <a:cxnLst/>
                <a:rect l="l" t="t" r="r" b="b"/>
                <a:pathLst>
                  <a:path w="5440" h="5781" extrusionOk="0">
                    <a:moveTo>
                      <a:pt x="3018" y="1"/>
                    </a:moveTo>
                    <a:cubicBezTo>
                      <a:pt x="2997" y="1"/>
                      <a:pt x="2977" y="3"/>
                      <a:pt x="2959" y="8"/>
                    </a:cubicBezTo>
                    <a:cubicBezTo>
                      <a:pt x="2692" y="30"/>
                      <a:pt x="2447" y="86"/>
                      <a:pt x="2214" y="186"/>
                    </a:cubicBezTo>
                    <a:cubicBezTo>
                      <a:pt x="1824" y="675"/>
                      <a:pt x="890" y="1587"/>
                      <a:pt x="890" y="1587"/>
                    </a:cubicBezTo>
                    <a:lnTo>
                      <a:pt x="0" y="3623"/>
                    </a:lnTo>
                    <a:lnTo>
                      <a:pt x="1636" y="5569"/>
                    </a:lnTo>
                    <a:lnTo>
                      <a:pt x="2281" y="5781"/>
                    </a:lnTo>
                    <a:cubicBezTo>
                      <a:pt x="2614" y="5580"/>
                      <a:pt x="2992" y="5491"/>
                      <a:pt x="3371" y="5413"/>
                    </a:cubicBezTo>
                    <a:cubicBezTo>
                      <a:pt x="3737" y="5346"/>
                      <a:pt x="4105" y="5280"/>
                      <a:pt x="4449" y="5146"/>
                    </a:cubicBezTo>
                    <a:lnTo>
                      <a:pt x="4661" y="4980"/>
                    </a:lnTo>
                    <a:cubicBezTo>
                      <a:pt x="4661" y="4980"/>
                      <a:pt x="4772" y="4946"/>
                      <a:pt x="4916" y="4879"/>
                    </a:cubicBezTo>
                    <a:cubicBezTo>
                      <a:pt x="5228" y="4634"/>
                      <a:pt x="5439" y="4279"/>
                      <a:pt x="5417" y="3890"/>
                    </a:cubicBezTo>
                    <a:cubicBezTo>
                      <a:pt x="5406" y="3801"/>
                      <a:pt x="5383" y="3712"/>
                      <a:pt x="5317" y="3645"/>
                    </a:cubicBezTo>
                    <a:cubicBezTo>
                      <a:pt x="5284" y="3601"/>
                      <a:pt x="5239" y="3578"/>
                      <a:pt x="5217" y="3534"/>
                    </a:cubicBezTo>
                    <a:cubicBezTo>
                      <a:pt x="5205" y="3500"/>
                      <a:pt x="5195" y="3456"/>
                      <a:pt x="5195" y="3411"/>
                    </a:cubicBezTo>
                    <a:cubicBezTo>
                      <a:pt x="5195" y="3178"/>
                      <a:pt x="5195" y="2933"/>
                      <a:pt x="5183" y="2699"/>
                    </a:cubicBezTo>
                    <a:cubicBezTo>
                      <a:pt x="5183" y="2499"/>
                      <a:pt x="5161" y="2254"/>
                      <a:pt x="4983" y="2155"/>
                    </a:cubicBezTo>
                    <a:cubicBezTo>
                      <a:pt x="4894" y="2099"/>
                      <a:pt x="4760" y="2088"/>
                      <a:pt x="4694" y="1999"/>
                    </a:cubicBezTo>
                    <a:cubicBezTo>
                      <a:pt x="4649" y="1932"/>
                      <a:pt x="4649" y="1866"/>
                      <a:pt x="4649" y="1787"/>
                    </a:cubicBezTo>
                    <a:cubicBezTo>
                      <a:pt x="4661" y="1576"/>
                      <a:pt x="4728" y="1376"/>
                      <a:pt x="4728" y="1164"/>
                    </a:cubicBezTo>
                    <a:cubicBezTo>
                      <a:pt x="4717" y="693"/>
                      <a:pt x="4280" y="270"/>
                      <a:pt x="3811" y="270"/>
                    </a:cubicBezTo>
                    <a:cubicBezTo>
                      <a:pt x="3783" y="270"/>
                      <a:pt x="3755" y="271"/>
                      <a:pt x="3727" y="275"/>
                    </a:cubicBezTo>
                    <a:cubicBezTo>
                      <a:pt x="3643" y="280"/>
                      <a:pt x="3551" y="297"/>
                      <a:pt x="3466" y="297"/>
                    </a:cubicBezTo>
                    <a:cubicBezTo>
                      <a:pt x="3381" y="297"/>
                      <a:pt x="3303" y="280"/>
                      <a:pt x="3248" y="219"/>
                    </a:cubicBezTo>
                    <a:cubicBezTo>
                      <a:pt x="3193" y="153"/>
                      <a:pt x="3170" y="64"/>
                      <a:pt x="3104" y="19"/>
                    </a:cubicBezTo>
                    <a:cubicBezTo>
                      <a:pt x="3077" y="6"/>
                      <a:pt x="3047" y="1"/>
                      <a:pt x="301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8"/>
              <p:cNvSpPr/>
              <p:nvPr/>
            </p:nvSpPr>
            <p:spPr>
              <a:xfrm>
                <a:off x="759819" y="2080399"/>
                <a:ext cx="66391" cy="79195"/>
              </a:xfrm>
              <a:custGeom>
                <a:avLst/>
                <a:gdLst/>
                <a:ahLst/>
                <a:cxnLst/>
                <a:rect l="l" t="t" r="r" b="b"/>
                <a:pathLst>
                  <a:path w="1903" h="2270" extrusionOk="0">
                    <a:moveTo>
                      <a:pt x="1836" y="1"/>
                    </a:moveTo>
                    <a:cubicBezTo>
                      <a:pt x="1836" y="1"/>
                      <a:pt x="1825" y="1"/>
                      <a:pt x="1825" y="11"/>
                    </a:cubicBezTo>
                    <a:cubicBezTo>
                      <a:pt x="1124" y="401"/>
                      <a:pt x="546" y="1046"/>
                      <a:pt x="201" y="1769"/>
                    </a:cubicBezTo>
                    <a:cubicBezTo>
                      <a:pt x="190" y="1791"/>
                      <a:pt x="179" y="1825"/>
                      <a:pt x="168" y="1847"/>
                    </a:cubicBezTo>
                    <a:cubicBezTo>
                      <a:pt x="190" y="1835"/>
                      <a:pt x="223" y="1825"/>
                      <a:pt x="257" y="1825"/>
                    </a:cubicBezTo>
                    <a:cubicBezTo>
                      <a:pt x="512" y="1301"/>
                      <a:pt x="880" y="824"/>
                      <a:pt x="1325" y="445"/>
                    </a:cubicBezTo>
                    <a:cubicBezTo>
                      <a:pt x="1491" y="300"/>
                      <a:pt x="1680" y="178"/>
                      <a:pt x="1869" y="56"/>
                    </a:cubicBezTo>
                    <a:cubicBezTo>
                      <a:pt x="1903" y="33"/>
                      <a:pt x="1869" y="1"/>
                      <a:pt x="1836" y="1"/>
                    </a:cubicBezTo>
                    <a:close/>
                    <a:moveTo>
                      <a:pt x="212" y="1914"/>
                    </a:moveTo>
                    <a:lnTo>
                      <a:pt x="212" y="1914"/>
                    </a:lnTo>
                    <a:cubicBezTo>
                      <a:pt x="179" y="1924"/>
                      <a:pt x="146" y="1936"/>
                      <a:pt x="112" y="1958"/>
                    </a:cubicBezTo>
                    <a:cubicBezTo>
                      <a:pt x="67" y="2058"/>
                      <a:pt x="34" y="2158"/>
                      <a:pt x="1" y="2269"/>
                    </a:cubicBezTo>
                    <a:cubicBezTo>
                      <a:pt x="12" y="2258"/>
                      <a:pt x="34" y="2258"/>
                      <a:pt x="45" y="2258"/>
                    </a:cubicBezTo>
                    <a:cubicBezTo>
                      <a:pt x="57" y="2247"/>
                      <a:pt x="67" y="2247"/>
                      <a:pt x="67" y="2247"/>
                    </a:cubicBezTo>
                    <a:cubicBezTo>
                      <a:pt x="112" y="2136"/>
                      <a:pt x="156" y="2025"/>
                      <a:pt x="212" y="1914"/>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8"/>
              <p:cNvSpPr/>
              <p:nvPr/>
            </p:nvSpPr>
            <p:spPr>
              <a:xfrm>
                <a:off x="838981" y="2075759"/>
                <a:ext cx="6664" cy="5059"/>
              </a:xfrm>
              <a:custGeom>
                <a:avLst/>
                <a:gdLst/>
                <a:ahLst/>
                <a:cxnLst/>
                <a:rect l="l" t="t" r="r" b="b"/>
                <a:pathLst>
                  <a:path w="191" h="145" extrusionOk="0">
                    <a:moveTo>
                      <a:pt x="101" y="0"/>
                    </a:moveTo>
                    <a:cubicBezTo>
                      <a:pt x="89" y="0"/>
                      <a:pt x="79" y="0"/>
                      <a:pt x="67" y="11"/>
                    </a:cubicBezTo>
                    <a:cubicBezTo>
                      <a:pt x="45" y="22"/>
                      <a:pt x="23" y="45"/>
                      <a:pt x="0" y="67"/>
                    </a:cubicBezTo>
                    <a:cubicBezTo>
                      <a:pt x="12" y="89"/>
                      <a:pt x="34" y="122"/>
                      <a:pt x="45" y="144"/>
                    </a:cubicBezTo>
                    <a:cubicBezTo>
                      <a:pt x="79" y="122"/>
                      <a:pt x="112" y="89"/>
                      <a:pt x="146" y="67"/>
                    </a:cubicBezTo>
                    <a:cubicBezTo>
                      <a:pt x="190" y="33"/>
                      <a:pt x="146" y="0"/>
                      <a:pt x="101"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8"/>
              <p:cNvSpPr/>
              <p:nvPr/>
            </p:nvSpPr>
            <p:spPr>
              <a:xfrm>
                <a:off x="768367" y="2078062"/>
                <a:ext cx="72182" cy="79578"/>
              </a:xfrm>
              <a:custGeom>
                <a:avLst/>
                <a:gdLst/>
                <a:ahLst/>
                <a:cxnLst/>
                <a:rect l="l" t="t" r="r" b="b"/>
                <a:pathLst>
                  <a:path w="2069" h="2281" extrusionOk="0">
                    <a:moveTo>
                      <a:pt x="2024" y="1"/>
                    </a:moveTo>
                    <a:cubicBezTo>
                      <a:pt x="1369" y="490"/>
                      <a:pt x="813" y="1101"/>
                      <a:pt x="334" y="1758"/>
                    </a:cubicBezTo>
                    <a:cubicBezTo>
                      <a:pt x="223" y="1925"/>
                      <a:pt x="111" y="2092"/>
                      <a:pt x="0" y="2270"/>
                    </a:cubicBezTo>
                    <a:cubicBezTo>
                      <a:pt x="12" y="2270"/>
                      <a:pt x="12" y="2280"/>
                      <a:pt x="23" y="2280"/>
                    </a:cubicBezTo>
                    <a:lnTo>
                      <a:pt x="79" y="2280"/>
                    </a:lnTo>
                    <a:cubicBezTo>
                      <a:pt x="89" y="2280"/>
                      <a:pt x="101" y="2270"/>
                      <a:pt x="101" y="2270"/>
                    </a:cubicBezTo>
                    <a:cubicBezTo>
                      <a:pt x="534" y="1613"/>
                      <a:pt x="1046" y="1002"/>
                      <a:pt x="1624" y="468"/>
                    </a:cubicBezTo>
                    <a:cubicBezTo>
                      <a:pt x="1769" y="334"/>
                      <a:pt x="1925" y="212"/>
                      <a:pt x="2069" y="78"/>
                    </a:cubicBezTo>
                    <a:cubicBezTo>
                      <a:pt x="2058" y="56"/>
                      <a:pt x="2036" y="23"/>
                      <a:pt x="2024"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8"/>
              <p:cNvSpPr/>
              <p:nvPr/>
            </p:nvSpPr>
            <p:spPr>
              <a:xfrm>
                <a:off x="841318" y="2109496"/>
                <a:ext cx="9734" cy="5861"/>
              </a:xfrm>
              <a:custGeom>
                <a:avLst/>
                <a:gdLst/>
                <a:ahLst/>
                <a:cxnLst/>
                <a:rect l="l" t="t" r="r" b="b"/>
                <a:pathLst>
                  <a:path w="279" h="168" extrusionOk="0">
                    <a:moveTo>
                      <a:pt x="190" y="0"/>
                    </a:moveTo>
                    <a:cubicBezTo>
                      <a:pt x="134" y="23"/>
                      <a:pt x="67" y="45"/>
                      <a:pt x="12" y="67"/>
                    </a:cubicBezTo>
                    <a:cubicBezTo>
                      <a:pt x="12" y="101"/>
                      <a:pt x="0" y="134"/>
                      <a:pt x="0" y="168"/>
                    </a:cubicBezTo>
                    <a:cubicBezTo>
                      <a:pt x="79" y="134"/>
                      <a:pt x="156" y="101"/>
                      <a:pt x="234" y="79"/>
                    </a:cubicBezTo>
                    <a:cubicBezTo>
                      <a:pt x="279" y="56"/>
                      <a:pt x="245" y="0"/>
                      <a:pt x="20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8"/>
              <p:cNvSpPr/>
              <p:nvPr/>
            </p:nvSpPr>
            <p:spPr>
              <a:xfrm>
                <a:off x="794742" y="2111799"/>
                <a:ext cx="46993" cy="57111"/>
              </a:xfrm>
              <a:custGeom>
                <a:avLst/>
                <a:gdLst/>
                <a:ahLst/>
                <a:cxnLst/>
                <a:rect l="l" t="t" r="r" b="b"/>
                <a:pathLst>
                  <a:path w="1347" h="1637" extrusionOk="0">
                    <a:moveTo>
                      <a:pt x="1347" y="1"/>
                    </a:moveTo>
                    <a:lnTo>
                      <a:pt x="1347" y="1"/>
                    </a:lnTo>
                    <a:cubicBezTo>
                      <a:pt x="735" y="257"/>
                      <a:pt x="301" y="802"/>
                      <a:pt x="1" y="1392"/>
                    </a:cubicBezTo>
                    <a:lnTo>
                      <a:pt x="134" y="1458"/>
                    </a:lnTo>
                    <a:cubicBezTo>
                      <a:pt x="179" y="1358"/>
                      <a:pt x="223" y="1258"/>
                      <a:pt x="279" y="1158"/>
                    </a:cubicBezTo>
                    <a:cubicBezTo>
                      <a:pt x="479" y="836"/>
                      <a:pt x="712" y="535"/>
                      <a:pt x="1024" y="302"/>
                    </a:cubicBezTo>
                    <a:cubicBezTo>
                      <a:pt x="1124" y="223"/>
                      <a:pt x="1224" y="157"/>
                      <a:pt x="1335" y="102"/>
                    </a:cubicBezTo>
                    <a:cubicBezTo>
                      <a:pt x="1335" y="68"/>
                      <a:pt x="1347" y="35"/>
                      <a:pt x="1347" y="1"/>
                    </a:cubicBezTo>
                    <a:close/>
                    <a:moveTo>
                      <a:pt x="1102" y="546"/>
                    </a:moveTo>
                    <a:cubicBezTo>
                      <a:pt x="1091" y="546"/>
                      <a:pt x="1068" y="546"/>
                      <a:pt x="1058" y="569"/>
                    </a:cubicBezTo>
                    <a:cubicBezTo>
                      <a:pt x="890" y="802"/>
                      <a:pt x="712" y="1046"/>
                      <a:pt x="524" y="1269"/>
                    </a:cubicBezTo>
                    <a:cubicBezTo>
                      <a:pt x="445" y="1369"/>
                      <a:pt x="356" y="1458"/>
                      <a:pt x="279" y="1558"/>
                    </a:cubicBezTo>
                    <a:cubicBezTo>
                      <a:pt x="312" y="1580"/>
                      <a:pt x="334" y="1614"/>
                      <a:pt x="368" y="1636"/>
                    </a:cubicBezTo>
                    <a:cubicBezTo>
                      <a:pt x="457" y="1536"/>
                      <a:pt x="546" y="1436"/>
                      <a:pt x="623" y="1325"/>
                    </a:cubicBezTo>
                    <a:cubicBezTo>
                      <a:pt x="813" y="1091"/>
                      <a:pt x="991" y="858"/>
                      <a:pt x="1147" y="602"/>
                    </a:cubicBezTo>
                    <a:cubicBezTo>
                      <a:pt x="1169" y="569"/>
                      <a:pt x="1135" y="546"/>
                      <a:pt x="1102" y="546"/>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8"/>
              <p:cNvSpPr/>
              <p:nvPr/>
            </p:nvSpPr>
            <p:spPr>
              <a:xfrm>
                <a:off x="785427" y="2125789"/>
                <a:ext cx="21386" cy="32620"/>
              </a:xfrm>
              <a:custGeom>
                <a:avLst/>
                <a:gdLst/>
                <a:ahLst/>
                <a:cxnLst/>
                <a:rect l="l" t="t" r="r" b="b"/>
                <a:pathLst>
                  <a:path w="613" h="935" extrusionOk="0">
                    <a:moveTo>
                      <a:pt x="557" y="0"/>
                    </a:moveTo>
                    <a:cubicBezTo>
                      <a:pt x="546" y="0"/>
                      <a:pt x="535" y="0"/>
                      <a:pt x="524" y="12"/>
                    </a:cubicBezTo>
                    <a:cubicBezTo>
                      <a:pt x="279" y="257"/>
                      <a:pt x="101" y="579"/>
                      <a:pt x="1" y="924"/>
                    </a:cubicBezTo>
                    <a:cubicBezTo>
                      <a:pt x="23" y="924"/>
                      <a:pt x="45" y="935"/>
                      <a:pt x="67" y="935"/>
                    </a:cubicBezTo>
                    <a:cubicBezTo>
                      <a:pt x="179" y="601"/>
                      <a:pt x="357" y="301"/>
                      <a:pt x="591" y="34"/>
                    </a:cubicBezTo>
                    <a:cubicBezTo>
                      <a:pt x="613" y="12"/>
                      <a:pt x="591" y="0"/>
                      <a:pt x="557"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8"/>
              <p:cNvSpPr/>
              <p:nvPr/>
            </p:nvSpPr>
            <p:spPr>
              <a:xfrm>
                <a:off x="751690" y="2065641"/>
                <a:ext cx="41551" cy="95487"/>
              </a:xfrm>
              <a:custGeom>
                <a:avLst/>
                <a:gdLst/>
                <a:ahLst/>
                <a:cxnLst/>
                <a:rect l="l" t="t" r="r" b="b"/>
                <a:pathLst>
                  <a:path w="1191" h="2737" extrusionOk="0">
                    <a:moveTo>
                      <a:pt x="1135" y="1"/>
                    </a:moveTo>
                    <a:cubicBezTo>
                      <a:pt x="1113" y="1"/>
                      <a:pt x="1101" y="1"/>
                      <a:pt x="1090" y="12"/>
                    </a:cubicBezTo>
                    <a:cubicBezTo>
                      <a:pt x="912" y="345"/>
                      <a:pt x="846" y="735"/>
                      <a:pt x="678" y="1069"/>
                    </a:cubicBezTo>
                    <a:cubicBezTo>
                      <a:pt x="589" y="1247"/>
                      <a:pt x="468" y="1402"/>
                      <a:pt x="367" y="1569"/>
                    </a:cubicBezTo>
                    <a:cubicBezTo>
                      <a:pt x="267" y="1724"/>
                      <a:pt x="189" y="1902"/>
                      <a:pt x="134" y="2080"/>
                    </a:cubicBezTo>
                    <a:cubicBezTo>
                      <a:pt x="100" y="2214"/>
                      <a:pt x="67" y="2337"/>
                      <a:pt x="45" y="2470"/>
                    </a:cubicBezTo>
                    <a:cubicBezTo>
                      <a:pt x="56" y="2458"/>
                      <a:pt x="67" y="2448"/>
                      <a:pt x="78" y="2448"/>
                    </a:cubicBezTo>
                    <a:cubicBezTo>
                      <a:pt x="100" y="2436"/>
                      <a:pt x="112" y="2426"/>
                      <a:pt x="134" y="2414"/>
                    </a:cubicBezTo>
                    <a:cubicBezTo>
                      <a:pt x="201" y="2136"/>
                      <a:pt x="278" y="1869"/>
                      <a:pt x="434" y="1635"/>
                    </a:cubicBezTo>
                    <a:cubicBezTo>
                      <a:pt x="534" y="1469"/>
                      <a:pt x="656" y="1324"/>
                      <a:pt x="745" y="1158"/>
                    </a:cubicBezTo>
                    <a:cubicBezTo>
                      <a:pt x="834" y="990"/>
                      <a:pt x="901" y="824"/>
                      <a:pt x="957" y="646"/>
                    </a:cubicBezTo>
                    <a:cubicBezTo>
                      <a:pt x="1024" y="446"/>
                      <a:pt x="1090" y="234"/>
                      <a:pt x="1179" y="45"/>
                    </a:cubicBezTo>
                    <a:cubicBezTo>
                      <a:pt x="1190" y="12"/>
                      <a:pt x="1157" y="1"/>
                      <a:pt x="1135" y="1"/>
                    </a:cubicBezTo>
                    <a:close/>
                    <a:moveTo>
                      <a:pt x="100" y="2559"/>
                    </a:moveTo>
                    <a:lnTo>
                      <a:pt x="100" y="2559"/>
                    </a:lnTo>
                    <a:cubicBezTo>
                      <a:pt x="67" y="2581"/>
                      <a:pt x="45" y="2592"/>
                      <a:pt x="23" y="2614"/>
                    </a:cubicBezTo>
                    <a:cubicBezTo>
                      <a:pt x="23" y="2648"/>
                      <a:pt x="11" y="2681"/>
                      <a:pt x="11" y="2725"/>
                    </a:cubicBezTo>
                    <a:cubicBezTo>
                      <a:pt x="0" y="2737"/>
                      <a:pt x="23" y="2737"/>
                      <a:pt x="33" y="2737"/>
                    </a:cubicBezTo>
                    <a:cubicBezTo>
                      <a:pt x="45" y="2737"/>
                      <a:pt x="56" y="2737"/>
                      <a:pt x="56" y="2725"/>
                    </a:cubicBezTo>
                    <a:cubicBezTo>
                      <a:pt x="67" y="2670"/>
                      <a:pt x="78" y="2614"/>
                      <a:pt x="100" y="2559"/>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8"/>
              <p:cNvSpPr/>
              <p:nvPr/>
            </p:nvSpPr>
            <p:spPr>
              <a:xfrm>
                <a:off x="860333" y="2157223"/>
                <a:ext cx="8966" cy="4291"/>
              </a:xfrm>
              <a:custGeom>
                <a:avLst/>
                <a:gdLst/>
                <a:ahLst/>
                <a:cxnLst/>
                <a:rect l="l" t="t" r="r" b="b"/>
                <a:pathLst>
                  <a:path w="257" h="123" extrusionOk="0">
                    <a:moveTo>
                      <a:pt x="189" y="1"/>
                    </a:moveTo>
                    <a:cubicBezTo>
                      <a:pt x="123" y="23"/>
                      <a:pt x="56" y="34"/>
                      <a:pt x="1" y="56"/>
                    </a:cubicBezTo>
                    <a:lnTo>
                      <a:pt x="1" y="123"/>
                    </a:lnTo>
                    <a:cubicBezTo>
                      <a:pt x="67" y="100"/>
                      <a:pt x="145" y="78"/>
                      <a:pt x="212" y="56"/>
                    </a:cubicBezTo>
                    <a:cubicBezTo>
                      <a:pt x="256" y="34"/>
                      <a:pt x="223" y="1"/>
                      <a:pt x="201"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8"/>
              <p:cNvSpPr/>
              <p:nvPr/>
            </p:nvSpPr>
            <p:spPr>
              <a:xfrm>
                <a:off x="814140" y="2159142"/>
                <a:ext cx="46226" cy="20235"/>
              </a:xfrm>
              <a:custGeom>
                <a:avLst/>
                <a:gdLst/>
                <a:ahLst/>
                <a:cxnLst/>
                <a:rect l="l" t="t" r="r" b="b"/>
                <a:pathLst>
                  <a:path w="1325" h="580" extrusionOk="0">
                    <a:moveTo>
                      <a:pt x="1325" y="1"/>
                    </a:moveTo>
                    <a:cubicBezTo>
                      <a:pt x="1024" y="90"/>
                      <a:pt x="724" y="190"/>
                      <a:pt x="435" y="312"/>
                    </a:cubicBezTo>
                    <a:cubicBezTo>
                      <a:pt x="290" y="379"/>
                      <a:pt x="146" y="446"/>
                      <a:pt x="1" y="524"/>
                    </a:cubicBezTo>
                    <a:cubicBezTo>
                      <a:pt x="12" y="535"/>
                      <a:pt x="23" y="557"/>
                      <a:pt x="34" y="579"/>
                    </a:cubicBezTo>
                    <a:cubicBezTo>
                      <a:pt x="34" y="579"/>
                      <a:pt x="34" y="569"/>
                      <a:pt x="45" y="569"/>
                    </a:cubicBezTo>
                    <a:cubicBezTo>
                      <a:pt x="201" y="490"/>
                      <a:pt x="357" y="413"/>
                      <a:pt x="524" y="346"/>
                    </a:cubicBezTo>
                    <a:cubicBezTo>
                      <a:pt x="779" y="246"/>
                      <a:pt x="1058" y="157"/>
                      <a:pt x="1325" y="68"/>
                    </a:cubicBezTo>
                    <a:lnTo>
                      <a:pt x="1325" y="1"/>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8"/>
              <p:cNvSpPr/>
              <p:nvPr/>
            </p:nvSpPr>
            <p:spPr>
              <a:xfrm>
                <a:off x="865008" y="2176621"/>
                <a:ext cx="20584" cy="29131"/>
              </a:xfrm>
              <a:custGeom>
                <a:avLst/>
                <a:gdLst/>
                <a:ahLst/>
                <a:cxnLst/>
                <a:rect l="l" t="t" r="r" b="b"/>
                <a:pathLst>
                  <a:path w="590" h="835" extrusionOk="0">
                    <a:moveTo>
                      <a:pt x="545" y="1"/>
                    </a:moveTo>
                    <a:cubicBezTo>
                      <a:pt x="534" y="1"/>
                      <a:pt x="512" y="12"/>
                      <a:pt x="512" y="12"/>
                    </a:cubicBezTo>
                    <a:cubicBezTo>
                      <a:pt x="401" y="145"/>
                      <a:pt x="322" y="301"/>
                      <a:pt x="223" y="434"/>
                    </a:cubicBezTo>
                    <a:cubicBezTo>
                      <a:pt x="178" y="490"/>
                      <a:pt x="122" y="557"/>
                      <a:pt x="67" y="612"/>
                    </a:cubicBezTo>
                    <a:cubicBezTo>
                      <a:pt x="55" y="690"/>
                      <a:pt x="33" y="757"/>
                      <a:pt x="0" y="835"/>
                    </a:cubicBezTo>
                    <a:cubicBezTo>
                      <a:pt x="100" y="746"/>
                      <a:pt x="189" y="646"/>
                      <a:pt x="267" y="545"/>
                    </a:cubicBezTo>
                    <a:cubicBezTo>
                      <a:pt x="322" y="468"/>
                      <a:pt x="389" y="390"/>
                      <a:pt x="445" y="301"/>
                    </a:cubicBezTo>
                    <a:cubicBezTo>
                      <a:pt x="490" y="223"/>
                      <a:pt x="545" y="134"/>
                      <a:pt x="578" y="34"/>
                    </a:cubicBezTo>
                    <a:cubicBezTo>
                      <a:pt x="589" y="12"/>
                      <a:pt x="567" y="1"/>
                      <a:pt x="54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8"/>
              <p:cNvSpPr/>
              <p:nvPr/>
            </p:nvSpPr>
            <p:spPr>
              <a:xfrm>
                <a:off x="816094" y="2197973"/>
                <a:ext cx="51250" cy="24072"/>
              </a:xfrm>
              <a:custGeom>
                <a:avLst/>
                <a:gdLst/>
                <a:ahLst/>
                <a:cxnLst/>
                <a:rect l="l" t="t" r="r" b="b"/>
                <a:pathLst>
                  <a:path w="1469" h="690" extrusionOk="0">
                    <a:moveTo>
                      <a:pt x="1469" y="0"/>
                    </a:moveTo>
                    <a:lnTo>
                      <a:pt x="1469" y="0"/>
                    </a:lnTo>
                    <a:cubicBezTo>
                      <a:pt x="1413" y="67"/>
                      <a:pt x="1346" y="134"/>
                      <a:pt x="1279" y="200"/>
                    </a:cubicBezTo>
                    <a:cubicBezTo>
                      <a:pt x="1146" y="301"/>
                      <a:pt x="1002" y="401"/>
                      <a:pt x="857" y="457"/>
                    </a:cubicBezTo>
                    <a:cubicBezTo>
                      <a:pt x="668" y="534"/>
                      <a:pt x="479" y="568"/>
                      <a:pt x="278" y="590"/>
                    </a:cubicBezTo>
                    <a:lnTo>
                      <a:pt x="45" y="623"/>
                    </a:lnTo>
                    <a:cubicBezTo>
                      <a:pt x="34" y="645"/>
                      <a:pt x="23" y="667"/>
                      <a:pt x="1" y="690"/>
                    </a:cubicBezTo>
                    <a:lnTo>
                      <a:pt x="23" y="690"/>
                    </a:lnTo>
                    <a:cubicBezTo>
                      <a:pt x="45" y="679"/>
                      <a:pt x="56" y="667"/>
                      <a:pt x="67" y="657"/>
                    </a:cubicBezTo>
                    <a:cubicBezTo>
                      <a:pt x="78" y="645"/>
                      <a:pt x="90" y="645"/>
                      <a:pt x="112" y="645"/>
                    </a:cubicBezTo>
                    <a:cubicBezTo>
                      <a:pt x="145" y="645"/>
                      <a:pt x="179" y="657"/>
                      <a:pt x="179" y="679"/>
                    </a:cubicBezTo>
                    <a:cubicBezTo>
                      <a:pt x="401" y="667"/>
                      <a:pt x="624" y="635"/>
                      <a:pt x="824" y="568"/>
                    </a:cubicBezTo>
                    <a:cubicBezTo>
                      <a:pt x="1046" y="489"/>
                      <a:pt x="1235" y="368"/>
                      <a:pt x="1402" y="223"/>
                    </a:cubicBezTo>
                    <a:cubicBezTo>
                      <a:pt x="1435" y="145"/>
                      <a:pt x="1457" y="78"/>
                      <a:pt x="1469"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8"/>
              <p:cNvSpPr/>
              <p:nvPr/>
            </p:nvSpPr>
            <p:spPr>
              <a:xfrm>
                <a:off x="866543" y="2175086"/>
                <a:ext cx="8931" cy="10885"/>
              </a:xfrm>
              <a:custGeom>
                <a:avLst/>
                <a:gdLst/>
                <a:ahLst/>
                <a:cxnLst/>
                <a:rect l="l" t="t" r="r" b="b"/>
                <a:pathLst>
                  <a:path w="256" h="312" extrusionOk="0">
                    <a:moveTo>
                      <a:pt x="211" y="0"/>
                    </a:moveTo>
                    <a:cubicBezTo>
                      <a:pt x="201" y="0"/>
                      <a:pt x="189" y="11"/>
                      <a:pt x="189" y="11"/>
                    </a:cubicBezTo>
                    <a:cubicBezTo>
                      <a:pt x="134" y="89"/>
                      <a:pt x="67" y="167"/>
                      <a:pt x="1" y="233"/>
                    </a:cubicBezTo>
                    <a:cubicBezTo>
                      <a:pt x="11" y="256"/>
                      <a:pt x="23" y="290"/>
                      <a:pt x="23" y="312"/>
                    </a:cubicBezTo>
                    <a:cubicBezTo>
                      <a:pt x="100" y="223"/>
                      <a:pt x="179" y="134"/>
                      <a:pt x="234" y="33"/>
                    </a:cubicBezTo>
                    <a:cubicBezTo>
                      <a:pt x="256" y="23"/>
                      <a:pt x="234" y="0"/>
                      <a:pt x="211"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8"/>
              <p:cNvSpPr/>
              <p:nvPr/>
            </p:nvSpPr>
            <p:spPr>
              <a:xfrm>
                <a:off x="821920" y="2183215"/>
                <a:ext cx="45424" cy="27596"/>
              </a:xfrm>
              <a:custGeom>
                <a:avLst/>
                <a:gdLst/>
                <a:ahLst/>
                <a:cxnLst/>
                <a:rect l="l" t="t" r="r" b="b"/>
                <a:pathLst>
                  <a:path w="1302" h="791" extrusionOk="0">
                    <a:moveTo>
                      <a:pt x="1280" y="0"/>
                    </a:moveTo>
                    <a:cubicBezTo>
                      <a:pt x="1102" y="201"/>
                      <a:pt x="890" y="379"/>
                      <a:pt x="657" y="501"/>
                    </a:cubicBezTo>
                    <a:cubicBezTo>
                      <a:pt x="501" y="590"/>
                      <a:pt x="323" y="657"/>
                      <a:pt x="156" y="712"/>
                    </a:cubicBezTo>
                    <a:cubicBezTo>
                      <a:pt x="101" y="724"/>
                      <a:pt x="56" y="735"/>
                      <a:pt x="12" y="746"/>
                    </a:cubicBezTo>
                    <a:cubicBezTo>
                      <a:pt x="12" y="757"/>
                      <a:pt x="0" y="779"/>
                      <a:pt x="0" y="791"/>
                    </a:cubicBezTo>
                    <a:cubicBezTo>
                      <a:pt x="45" y="779"/>
                      <a:pt x="89" y="768"/>
                      <a:pt x="134" y="768"/>
                    </a:cubicBezTo>
                    <a:cubicBezTo>
                      <a:pt x="312" y="712"/>
                      <a:pt x="501" y="646"/>
                      <a:pt x="667" y="557"/>
                    </a:cubicBezTo>
                    <a:cubicBezTo>
                      <a:pt x="901" y="435"/>
                      <a:pt x="1124" y="279"/>
                      <a:pt x="1302" y="79"/>
                    </a:cubicBezTo>
                    <a:cubicBezTo>
                      <a:pt x="1302" y="57"/>
                      <a:pt x="1290" y="23"/>
                      <a:pt x="1280"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8"/>
              <p:cNvSpPr/>
              <p:nvPr/>
            </p:nvSpPr>
            <p:spPr>
              <a:xfrm>
                <a:off x="861903" y="2167690"/>
                <a:ext cx="11269" cy="12071"/>
              </a:xfrm>
              <a:custGeom>
                <a:avLst/>
                <a:gdLst/>
                <a:ahLst/>
                <a:cxnLst/>
                <a:rect l="l" t="t" r="r" b="b"/>
                <a:pathLst>
                  <a:path w="323" h="346" extrusionOk="0">
                    <a:moveTo>
                      <a:pt x="267" y="1"/>
                    </a:moveTo>
                    <a:cubicBezTo>
                      <a:pt x="256" y="1"/>
                      <a:pt x="245" y="12"/>
                      <a:pt x="233" y="23"/>
                    </a:cubicBezTo>
                    <a:cubicBezTo>
                      <a:pt x="167" y="123"/>
                      <a:pt x="89" y="212"/>
                      <a:pt x="0" y="279"/>
                    </a:cubicBezTo>
                    <a:cubicBezTo>
                      <a:pt x="11" y="301"/>
                      <a:pt x="33" y="324"/>
                      <a:pt x="55" y="346"/>
                    </a:cubicBezTo>
                    <a:cubicBezTo>
                      <a:pt x="156" y="257"/>
                      <a:pt x="245" y="168"/>
                      <a:pt x="312" y="57"/>
                    </a:cubicBezTo>
                    <a:cubicBezTo>
                      <a:pt x="322" y="23"/>
                      <a:pt x="300" y="1"/>
                      <a:pt x="267"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8"/>
              <p:cNvSpPr/>
              <p:nvPr/>
            </p:nvSpPr>
            <p:spPr>
              <a:xfrm>
                <a:off x="822688" y="2177424"/>
                <a:ext cx="41167" cy="23305"/>
              </a:xfrm>
              <a:custGeom>
                <a:avLst/>
                <a:gdLst/>
                <a:ahLst/>
                <a:cxnLst/>
                <a:rect l="l" t="t" r="r" b="b"/>
                <a:pathLst>
                  <a:path w="1180" h="668" extrusionOk="0">
                    <a:moveTo>
                      <a:pt x="1124" y="0"/>
                    </a:moveTo>
                    <a:cubicBezTo>
                      <a:pt x="968" y="134"/>
                      <a:pt x="790" y="233"/>
                      <a:pt x="623" y="322"/>
                    </a:cubicBezTo>
                    <a:cubicBezTo>
                      <a:pt x="467" y="400"/>
                      <a:pt x="312" y="467"/>
                      <a:pt x="156" y="522"/>
                    </a:cubicBezTo>
                    <a:cubicBezTo>
                      <a:pt x="101" y="545"/>
                      <a:pt x="56" y="567"/>
                      <a:pt x="0" y="578"/>
                    </a:cubicBezTo>
                    <a:cubicBezTo>
                      <a:pt x="0" y="611"/>
                      <a:pt x="12" y="634"/>
                      <a:pt x="12" y="667"/>
                    </a:cubicBezTo>
                    <a:cubicBezTo>
                      <a:pt x="56" y="656"/>
                      <a:pt x="89" y="634"/>
                      <a:pt x="134" y="623"/>
                    </a:cubicBezTo>
                    <a:cubicBezTo>
                      <a:pt x="312" y="556"/>
                      <a:pt x="479" y="478"/>
                      <a:pt x="645" y="400"/>
                    </a:cubicBezTo>
                    <a:cubicBezTo>
                      <a:pt x="835" y="300"/>
                      <a:pt x="1024" y="200"/>
                      <a:pt x="1179" y="67"/>
                    </a:cubicBezTo>
                    <a:cubicBezTo>
                      <a:pt x="1157" y="45"/>
                      <a:pt x="1135" y="22"/>
                      <a:pt x="1124"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8"/>
              <p:cNvSpPr/>
              <p:nvPr/>
            </p:nvSpPr>
            <p:spPr>
              <a:xfrm>
                <a:off x="819967" y="2177005"/>
                <a:ext cx="29550" cy="15176"/>
              </a:xfrm>
              <a:custGeom>
                <a:avLst/>
                <a:gdLst/>
                <a:ahLst/>
                <a:cxnLst/>
                <a:rect l="l" t="t" r="r" b="b"/>
                <a:pathLst>
                  <a:path w="847" h="435" extrusionOk="0">
                    <a:moveTo>
                      <a:pt x="790" y="1"/>
                    </a:moveTo>
                    <a:cubicBezTo>
                      <a:pt x="780" y="1"/>
                      <a:pt x="768" y="12"/>
                      <a:pt x="768" y="12"/>
                    </a:cubicBezTo>
                    <a:cubicBezTo>
                      <a:pt x="535" y="178"/>
                      <a:pt x="268" y="267"/>
                      <a:pt x="1" y="346"/>
                    </a:cubicBezTo>
                    <a:cubicBezTo>
                      <a:pt x="12" y="368"/>
                      <a:pt x="23" y="401"/>
                      <a:pt x="34" y="435"/>
                    </a:cubicBezTo>
                    <a:cubicBezTo>
                      <a:pt x="312" y="346"/>
                      <a:pt x="590" y="245"/>
                      <a:pt x="812" y="57"/>
                    </a:cubicBezTo>
                    <a:cubicBezTo>
                      <a:pt x="846" y="23"/>
                      <a:pt x="812" y="1"/>
                      <a:pt x="790"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8"/>
              <p:cNvSpPr/>
              <p:nvPr/>
            </p:nvSpPr>
            <p:spPr>
              <a:xfrm>
                <a:off x="721791" y="2210777"/>
                <a:ext cx="218500" cy="114710"/>
              </a:xfrm>
              <a:custGeom>
                <a:avLst/>
                <a:gdLst/>
                <a:ahLst/>
                <a:cxnLst/>
                <a:rect l="l" t="t" r="r" b="b"/>
                <a:pathLst>
                  <a:path w="6263" h="3288" extrusionOk="0">
                    <a:moveTo>
                      <a:pt x="1558" y="1"/>
                    </a:moveTo>
                    <a:lnTo>
                      <a:pt x="1" y="1758"/>
                    </a:lnTo>
                    <a:cubicBezTo>
                      <a:pt x="1" y="1758"/>
                      <a:pt x="423" y="2592"/>
                      <a:pt x="890" y="2870"/>
                    </a:cubicBezTo>
                    <a:cubicBezTo>
                      <a:pt x="1250" y="3076"/>
                      <a:pt x="1750" y="3288"/>
                      <a:pt x="2138" y="3288"/>
                    </a:cubicBezTo>
                    <a:cubicBezTo>
                      <a:pt x="2253" y="3288"/>
                      <a:pt x="2358" y="3269"/>
                      <a:pt x="2447" y="3226"/>
                    </a:cubicBezTo>
                    <a:cubicBezTo>
                      <a:pt x="2826" y="3037"/>
                      <a:pt x="2815" y="2970"/>
                      <a:pt x="3359" y="2559"/>
                    </a:cubicBezTo>
                    <a:cubicBezTo>
                      <a:pt x="3905" y="2147"/>
                      <a:pt x="3771" y="2124"/>
                      <a:pt x="4538" y="2092"/>
                    </a:cubicBezTo>
                    <a:cubicBezTo>
                      <a:pt x="4642" y="2083"/>
                      <a:pt x="4735" y="2079"/>
                      <a:pt x="4819" y="2079"/>
                    </a:cubicBezTo>
                    <a:cubicBezTo>
                      <a:pt x="4953" y="2079"/>
                      <a:pt x="5066" y="2089"/>
                      <a:pt x="5161" y="2102"/>
                    </a:cubicBezTo>
                    <a:cubicBezTo>
                      <a:pt x="5268" y="2110"/>
                      <a:pt x="5354" y="2118"/>
                      <a:pt x="5431" y="2118"/>
                    </a:cubicBezTo>
                    <a:cubicBezTo>
                      <a:pt x="5571" y="2118"/>
                      <a:pt x="5677" y="2092"/>
                      <a:pt x="5806" y="1991"/>
                    </a:cubicBezTo>
                    <a:cubicBezTo>
                      <a:pt x="6107" y="1769"/>
                      <a:pt x="6263" y="1802"/>
                      <a:pt x="6096" y="1457"/>
                    </a:cubicBezTo>
                    <a:cubicBezTo>
                      <a:pt x="5929" y="1101"/>
                      <a:pt x="6152" y="890"/>
                      <a:pt x="5784" y="656"/>
                    </a:cubicBezTo>
                    <a:cubicBezTo>
                      <a:pt x="5428" y="412"/>
                      <a:pt x="5084" y="557"/>
                      <a:pt x="4439" y="389"/>
                    </a:cubicBezTo>
                    <a:cubicBezTo>
                      <a:pt x="4146" y="307"/>
                      <a:pt x="3884" y="275"/>
                      <a:pt x="3652" y="275"/>
                    </a:cubicBezTo>
                    <a:cubicBezTo>
                      <a:pt x="3381" y="275"/>
                      <a:pt x="3151" y="319"/>
                      <a:pt x="2959" y="379"/>
                    </a:cubicBezTo>
                    <a:cubicBezTo>
                      <a:pt x="2764" y="442"/>
                      <a:pt x="2561" y="498"/>
                      <a:pt x="2385" y="498"/>
                    </a:cubicBezTo>
                    <a:cubicBezTo>
                      <a:pt x="2252" y="498"/>
                      <a:pt x="2134" y="465"/>
                      <a:pt x="2047" y="379"/>
                    </a:cubicBezTo>
                    <a:cubicBezTo>
                      <a:pt x="1847" y="179"/>
                      <a:pt x="1558" y="1"/>
                      <a:pt x="155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8"/>
              <p:cNvSpPr/>
              <p:nvPr/>
            </p:nvSpPr>
            <p:spPr>
              <a:xfrm>
                <a:off x="721791" y="2210777"/>
                <a:ext cx="192509" cy="72601"/>
              </a:xfrm>
              <a:custGeom>
                <a:avLst/>
                <a:gdLst/>
                <a:ahLst/>
                <a:cxnLst/>
                <a:rect l="l" t="t" r="r" b="b"/>
                <a:pathLst>
                  <a:path w="5518" h="2081" extrusionOk="0">
                    <a:moveTo>
                      <a:pt x="1558" y="1"/>
                    </a:moveTo>
                    <a:lnTo>
                      <a:pt x="1" y="1758"/>
                    </a:lnTo>
                    <a:cubicBezTo>
                      <a:pt x="1" y="1758"/>
                      <a:pt x="45" y="1847"/>
                      <a:pt x="123" y="1980"/>
                    </a:cubicBezTo>
                    <a:cubicBezTo>
                      <a:pt x="261" y="2040"/>
                      <a:pt x="412" y="2080"/>
                      <a:pt x="555" y="2080"/>
                    </a:cubicBezTo>
                    <a:cubicBezTo>
                      <a:pt x="597" y="2080"/>
                      <a:pt x="639" y="2077"/>
                      <a:pt x="680" y="2069"/>
                    </a:cubicBezTo>
                    <a:cubicBezTo>
                      <a:pt x="1113" y="1991"/>
                      <a:pt x="1424" y="1558"/>
                      <a:pt x="1858" y="1513"/>
                    </a:cubicBezTo>
                    <a:cubicBezTo>
                      <a:pt x="1888" y="1509"/>
                      <a:pt x="1916" y="1508"/>
                      <a:pt x="1944" y="1508"/>
                    </a:cubicBezTo>
                    <a:cubicBezTo>
                      <a:pt x="1999" y="1508"/>
                      <a:pt x="2051" y="1513"/>
                      <a:pt x="2103" y="1513"/>
                    </a:cubicBezTo>
                    <a:cubicBezTo>
                      <a:pt x="2170" y="1524"/>
                      <a:pt x="2237" y="1524"/>
                      <a:pt x="2314" y="1524"/>
                    </a:cubicBezTo>
                    <a:cubicBezTo>
                      <a:pt x="2648" y="1502"/>
                      <a:pt x="2937" y="1269"/>
                      <a:pt x="3260" y="1157"/>
                    </a:cubicBezTo>
                    <a:cubicBezTo>
                      <a:pt x="3682" y="1012"/>
                      <a:pt x="4160" y="1079"/>
                      <a:pt x="4595" y="946"/>
                    </a:cubicBezTo>
                    <a:cubicBezTo>
                      <a:pt x="4917" y="857"/>
                      <a:pt x="5206" y="646"/>
                      <a:pt x="5517" y="534"/>
                    </a:cubicBezTo>
                    <a:cubicBezTo>
                      <a:pt x="5240" y="468"/>
                      <a:pt x="4917" y="512"/>
                      <a:pt x="4439" y="389"/>
                    </a:cubicBezTo>
                    <a:cubicBezTo>
                      <a:pt x="4146" y="307"/>
                      <a:pt x="3884" y="275"/>
                      <a:pt x="3652" y="275"/>
                    </a:cubicBezTo>
                    <a:cubicBezTo>
                      <a:pt x="3381" y="275"/>
                      <a:pt x="3151" y="319"/>
                      <a:pt x="2959" y="379"/>
                    </a:cubicBezTo>
                    <a:cubicBezTo>
                      <a:pt x="2764" y="442"/>
                      <a:pt x="2561" y="498"/>
                      <a:pt x="2385" y="498"/>
                    </a:cubicBezTo>
                    <a:cubicBezTo>
                      <a:pt x="2252" y="498"/>
                      <a:pt x="2134" y="465"/>
                      <a:pt x="2047" y="379"/>
                    </a:cubicBezTo>
                    <a:cubicBezTo>
                      <a:pt x="1847" y="179"/>
                      <a:pt x="1558" y="1"/>
                      <a:pt x="155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8"/>
              <p:cNvSpPr/>
              <p:nvPr/>
            </p:nvSpPr>
            <p:spPr>
              <a:xfrm>
                <a:off x="861484" y="2246851"/>
                <a:ext cx="6245" cy="2372"/>
              </a:xfrm>
              <a:custGeom>
                <a:avLst/>
                <a:gdLst/>
                <a:ahLst/>
                <a:cxnLst/>
                <a:rect l="l" t="t" r="r" b="b"/>
                <a:pathLst>
                  <a:path w="179" h="68" extrusionOk="0">
                    <a:moveTo>
                      <a:pt x="123" y="1"/>
                    </a:moveTo>
                    <a:cubicBezTo>
                      <a:pt x="79" y="1"/>
                      <a:pt x="45" y="1"/>
                      <a:pt x="1" y="12"/>
                    </a:cubicBezTo>
                    <a:cubicBezTo>
                      <a:pt x="34" y="23"/>
                      <a:pt x="57" y="45"/>
                      <a:pt x="90" y="57"/>
                    </a:cubicBezTo>
                    <a:cubicBezTo>
                      <a:pt x="101" y="67"/>
                      <a:pt x="101" y="67"/>
                      <a:pt x="112" y="67"/>
                    </a:cubicBezTo>
                    <a:cubicBezTo>
                      <a:pt x="146" y="67"/>
                      <a:pt x="179" y="45"/>
                      <a:pt x="146" y="12"/>
                    </a:cubicBezTo>
                    <a:cubicBezTo>
                      <a:pt x="134" y="12"/>
                      <a:pt x="134" y="1"/>
                      <a:pt x="123"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8"/>
              <p:cNvSpPr/>
              <p:nvPr/>
            </p:nvSpPr>
            <p:spPr>
              <a:xfrm>
                <a:off x="805244" y="2232512"/>
                <a:ext cx="60565" cy="14792"/>
              </a:xfrm>
              <a:custGeom>
                <a:avLst/>
                <a:gdLst/>
                <a:ahLst/>
                <a:cxnLst/>
                <a:rect l="l" t="t" r="r" b="b"/>
                <a:pathLst>
                  <a:path w="1736" h="424" extrusionOk="0">
                    <a:moveTo>
                      <a:pt x="545" y="0"/>
                    </a:moveTo>
                    <a:cubicBezTo>
                      <a:pt x="434" y="11"/>
                      <a:pt x="322" y="33"/>
                      <a:pt x="211" y="56"/>
                    </a:cubicBezTo>
                    <a:cubicBezTo>
                      <a:pt x="178" y="56"/>
                      <a:pt x="144" y="67"/>
                      <a:pt x="100" y="67"/>
                    </a:cubicBezTo>
                    <a:lnTo>
                      <a:pt x="0" y="134"/>
                    </a:lnTo>
                    <a:cubicBezTo>
                      <a:pt x="112" y="134"/>
                      <a:pt x="223" y="122"/>
                      <a:pt x="334" y="100"/>
                    </a:cubicBezTo>
                    <a:cubicBezTo>
                      <a:pt x="434" y="78"/>
                      <a:pt x="534" y="67"/>
                      <a:pt x="634" y="67"/>
                    </a:cubicBezTo>
                    <a:lnTo>
                      <a:pt x="678" y="67"/>
                    </a:lnTo>
                    <a:cubicBezTo>
                      <a:pt x="790" y="67"/>
                      <a:pt x="912" y="100"/>
                      <a:pt x="1012" y="145"/>
                    </a:cubicBezTo>
                    <a:cubicBezTo>
                      <a:pt x="1224" y="211"/>
                      <a:pt x="1424" y="312"/>
                      <a:pt x="1613" y="423"/>
                    </a:cubicBezTo>
                    <a:cubicBezTo>
                      <a:pt x="1657" y="412"/>
                      <a:pt x="1691" y="412"/>
                      <a:pt x="1735" y="412"/>
                    </a:cubicBezTo>
                    <a:cubicBezTo>
                      <a:pt x="1568" y="290"/>
                      <a:pt x="1379" y="201"/>
                      <a:pt x="1179" y="122"/>
                    </a:cubicBezTo>
                    <a:cubicBezTo>
                      <a:pt x="1001" y="56"/>
                      <a:pt x="812" y="0"/>
                      <a:pt x="623"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8"/>
              <p:cNvSpPr/>
              <p:nvPr/>
            </p:nvSpPr>
            <p:spPr>
              <a:xfrm>
                <a:off x="835876" y="2249573"/>
                <a:ext cx="27980" cy="12455"/>
              </a:xfrm>
              <a:custGeom>
                <a:avLst/>
                <a:gdLst/>
                <a:ahLst/>
                <a:cxnLst/>
                <a:rect l="l" t="t" r="r" b="b"/>
                <a:pathLst>
                  <a:path w="802" h="357" extrusionOk="0">
                    <a:moveTo>
                      <a:pt x="156" y="1"/>
                    </a:moveTo>
                    <a:cubicBezTo>
                      <a:pt x="101" y="11"/>
                      <a:pt x="57" y="23"/>
                      <a:pt x="1" y="45"/>
                    </a:cubicBezTo>
                    <a:cubicBezTo>
                      <a:pt x="45" y="56"/>
                      <a:pt x="79" y="78"/>
                      <a:pt x="123" y="100"/>
                    </a:cubicBezTo>
                    <a:cubicBezTo>
                      <a:pt x="312" y="201"/>
                      <a:pt x="501" y="345"/>
                      <a:pt x="735" y="357"/>
                    </a:cubicBezTo>
                    <a:cubicBezTo>
                      <a:pt x="768" y="357"/>
                      <a:pt x="801" y="312"/>
                      <a:pt x="757" y="301"/>
                    </a:cubicBezTo>
                    <a:cubicBezTo>
                      <a:pt x="568" y="223"/>
                      <a:pt x="401" y="134"/>
                      <a:pt x="223" y="34"/>
                    </a:cubicBezTo>
                    <a:lnTo>
                      <a:pt x="156" y="1"/>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8"/>
              <p:cNvSpPr/>
              <p:nvPr/>
            </p:nvSpPr>
            <p:spPr>
              <a:xfrm>
                <a:off x="789300" y="2241827"/>
                <a:ext cx="52052" cy="9350"/>
              </a:xfrm>
              <a:custGeom>
                <a:avLst/>
                <a:gdLst/>
                <a:ahLst/>
                <a:cxnLst/>
                <a:rect l="l" t="t" r="r" b="b"/>
                <a:pathLst>
                  <a:path w="1492" h="268" extrusionOk="0">
                    <a:moveTo>
                      <a:pt x="157" y="0"/>
                    </a:moveTo>
                    <a:cubicBezTo>
                      <a:pt x="101" y="23"/>
                      <a:pt x="57" y="33"/>
                      <a:pt x="1" y="45"/>
                    </a:cubicBezTo>
                    <a:cubicBezTo>
                      <a:pt x="45" y="56"/>
                      <a:pt x="101" y="67"/>
                      <a:pt x="146" y="67"/>
                    </a:cubicBezTo>
                    <a:cubicBezTo>
                      <a:pt x="546" y="122"/>
                      <a:pt x="969" y="100"/>
                      <a:pt x="1336" y="267"/>
                    </a:cubicBezTo>
                    <a:cubicBezTo>
                      <a:pt x="1392" y="245"/>
                      <a:pt x="1436" y="233"/>
                      <a:pt x="1491" y="223"/>
                    </a:cubicBezTo>
                    <a:cubicBezTo>
                      <a:pt x="1325" y="145"/>
                      <a:pt x="1158" y="89"/>
                      <a:pt x="969" y="67"/>
                    </a:cubicBezTo>
                    <a:cubicBezTo>
                      <a:pt x="746" y="33"/>
                      <a:pt x="512" y="33"/>
                      <a:pt x="290" y="11"/>
                    </a:cubicBezTo>
                    <a:cubicBezTo>
                      <a:pt x="246" y="11"/>
                      <a:pt x="201" y="11"/>
                      <a:pt x="157"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8"/>
              <p:cNvSpPr/>
              <p:nvPr/>
            </p:nvSpPr>
            <p:spPr>
              <a:xfrm>
                <a:off x="752841" y="2281007"/>
                <a:ext cx="32236" cy="27177"/>
              </a:xfrm>
              <a:custGeom>
                <a:avLst/>
                <a:gdLst/>
                <a:ahLst/>
                <a:cxnLst/>
                <a:rect l="l" t="t" r="r" b="b"/>
                <a:pathLst>
                  <a:path w="924" h="779" extrusionOk="0">
                    <a:moveTo>
                      <a:pt x="89" y="0"/>
                    </a:moveTo>
                    <a:cubicBezTo>
                      <a:pt x="67" y="12"/>
                      <a:pt x="34" y="34"/>
                      <a:pt x="0" y="45"/>
                    </a:cubicBezTo>
                    <a:cubicBezTo>
                      <a:pt x="178" y="156"/>
                      <a:pt x="346" y="279"/>
                      <a:pt x="512" y="412"/>
                    </a:cubicBezTo>
                    <a:cubicBezTo>
                      <a:pt x="635" y="512"/>
                      <a:pt x="746" y="635"/>
                      <a:pt x="846" y="768"/>
                    </a:cubicBezTo>
                    <a:cubicBezTo>
                      <a:pt x="857" y="779"/>
                      <a:pt x="868" y="779"/>
                      <a:pt x="879" y="779"/>
                    </a:cubicBezTo>
                    <a:cubicBezTo>
                      <a:pt x="902" y="779"/>
                      <a:pt x="924" y="768"/>
                      <a:pt x="912" y="746"/>
                    </a:cubicBezTo>
                    <a:cubicBezTo>
                      <a:pt x="790" y="490"/>
                      <a:pt x="556" y="312"/>
                      <a:pt x="323" y="156"/>
                    </a:cubicBezTo>
                    <a:cubicBezTo>
                      <a:pt x="245" y="101"/>
                      <a:pt x="168" y="56"/>
                      <a:pt x="89"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8"/>
              <p:cNvSpPr/>
              <p:nvPr/>
            </p:nvSpPr>
            <p:spPr>
              <a:xfrm>
                <a:off x="766797" y="2274413"/>
                <a:ext cx="44691" cy="34190"/>
              </a:xfrm>
              <a:custGeom>
                <a:avLst/>
                <a:gdLst/>
                <a:ahLst/>
                <a:cxnLst/>
                <a:rect l="l" t="t" r="r" b="b"/>
                <a:pathLst>
                  <a:path w="1281" h="980" extrusionOk="0">
                    <a:moveTo>
                      <a:pt x="68" y="1"/>
                    </a:moveTo>
                    <a:cubicBezTo>
                      <a:pt x="45" y="23"/>
                      <a:pt x="23" y="34"/>
                      <a:pt x="1" y="45"/>
                    </a:cubicBezTo>
                    <a:cubicBezTo>
                      <a:pt x="257" y="179"/>
                      <a:pt x="502" y="323"/>
                      <a:pt x="724" y="501"/>
                    </a:cubicBezTo>
                    <a:cubicBezTo>
                      <a:pt x="902" y="646"/>
                      <a:pt x="1058" y="812"/>
                      <a:pt x="1214" y="968"/>
                    </a:cubicBezTo>
                    <a:cubicBezTo>
                      <a:pt x="1224" y="979"/>
                      <a:pt x="1224" y="979"/>
                      <a:pt x="1236" y="979"/>
                    </a:cubicBezTo>
                    <a:cubicBezTo>
                      <a:pt x="1258" y="979"/>
                      <a:pt x="1280" y="968"/>
                      <a:pt x="1269" y="946"/>
                    </a:cubicBezTo>
                    <a:cubicBezTo>
                      <a:pt x="1046" y="646"/>
                      <a:pt x="735" y="401"/>
                      <a:pt x="423" y="201"/>
                    </a:cubicBezTo>
                    <a:cubicBezTo>
                      <a:pt x="312" y="123"/>
                      <a:pt x="190" y="56"/>
                      <a:pt x="68"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8"/>
              <p:cNvSpPr/>
              <p:nvPr/>
            </p:nvSpPr>
            <p:spPr>
              <a:xfrm>
                <a:off x="785427" y="2263563"/>
                <a:ext cx="26828" cy="25642"/>
              </a:xfrm>
              <a:custGeom>
                <a:avLst/>
                <a:gdLst/>
                <a:ahLst/>
                <a:cxnLst/>
                <a:rect l="l" t="t" r="r" b="b"/>
                <a:pathLst>
                  <a:path w="769" h="735" extrusionOk="0">
                    <a:moveTo>
                      <a:pt x="1" y="0"/>
                    </a:moveTo>
                    <a:cubicBezTo>
                      <a:pt x="123" y="89"/>
                      <a:pt x="245" y="189"/>
                      <a:pt x="357" y="300"/>
                    </a:cubicBezTo>
                    <a:cubicBezTo>
                      <a:pt x="479" y="434"/>
                      <a:pt x="579" y="579"/>
                      <a:pt x="690" y="723"/>
                    </a:cubicBezTo>
                    <a:cubicBezTo>
                      <a:pt x="690" y="723"/>
                      <a:pt x="702" y="734"/>
                      <a:pt x="712" y="734"/>
                    </a:cubicBezTo>
                    <a:cubicBezTo>
                      <a:pt x="735" y="734"/>
                      <a:pt x="769" y="723"/>
                      <a:pt x="757" y="700"/>
                    </a:cubicBezTo>
                    <a:cubicBezTo>
                      <a:pt x="680" y="534"/>
                      <a:pt x="546" y="389"/>
                      <a:pt x="423" y="267"/>
                    </a:cubicBezTo>
                    <a:cubicBezTo>
                      <a:pt x="324" y="167"/>
                      <a:pt x="212" y="78"/>
                      <a:pt x="9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8"/>
              <p:cNvSpPr/>
              <p:nvPr/>
            </p:nvSpPr>
            <p:spPr>
              <a:xfrm>
                <a:off x="782741" y="2260807"/>
                <a:ext cx="5826" cy="2791"/>
              </a:xfrm>
              <a:custGeom>
                <a:avLst/>
                <a:gdLst/>
                <a:ahLst/>
                <a:cxnLst/>
                <a:rect l="l" t="t" r="r" b="b"/>
                <a:pathLst>
                  <a:path w="167" h="80" extrusionOk="0">
                    <a:moveTo>
                      <a:pt x="33" y="1"/>
                    </a:moveTo>
                    <a:cubicBezTo>
                      <a:pt x="33" y="1"/>
                      <a:pt x="22" y="1"/>
                      <a:pt x="11" y="12"/>
                    </a:cubicBezTo>
                    <a:cubicBezTo>
                      <a:pt x="0" y="12"/>
                      <a:pt x="0" y="35"/>
                      <a:pt x="11" y="45"/>
                    </a:cubicBezTo>
                    <a:lnTo>
                      <a:pt x="78" y="79"/>
                    </a:lnTo>
                    <a:lnTo>
                      <a:pt x="167" y="79"/>
                    </a:lnTo>
                    <a:cubicBezTo>
                      <a:pt x="134" y="57"/>
                      <a:pt x="100" y="23"/>
                      <a:pt x="67" y="12"/>
                    </a:cubicBezTo>
                    <a:cubicBezTo>
                      <a:pt x="55" y="1"/>
                      <a:pt x="45" y="1"/>
                      <a:pt x="33"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8"/>
              <p:cNvSpPr/>
              <p:nvPr/>
            </p:nvSpPr>
            <p:spPr>
              <a:xfrm>
                <a:off x="793975" y="2257353"/>
                <a:ext cx="48912" cy="27980"/>
              </a:xfrm>
              <a:custGeom>
                <a:avLst/>
                <a:gdLst/>
                <a:ahLst/>
                <a:cxnLst/>
                <a:rect l="l" t="t" r="r" b="b"/>
                <a:pathLst>
                  <a:path w="1402" h="802" extrusionOk="0">
                    <a:moveTo>
                      <a:pt x="790" y="0"/>
                    </a:moveTo>
                    <a:lnTo>
                      <a:pt x="657" y="67"/>
                    </a:lnTo>
                    <a:cubicBezTo>
                      <a:pt x="746" y="100"/>
                      <a:pt x="823" y="144"/>
                      <a:pt x="890" y="200"/>
                    </a:cubicBezTo>
                    <a:cubicBezTo>
                      <a:pt x="1035" y="312"/>
                      <a:pt x="1124" y="478"/>
                      <a:pt x="1324" y="500"/>
                    </a:cubicBezTo>
                    <a:cubicBezTo>
                      <a:pt x="1369" y="500"/>
                      <a:pt x="1402" y="445"/>
                      <a:pt x="1347" y="423"/>
                    </a:cubicBezTo>
                    <a:cubicBezTo>
                      <a:pt x="1202" y="345"/>
                      <a:pt x="1124" y="223"/>
                      <a:pt x="1001" y="122"/>
                    </a:cubicBezTo>
                    <a:cubicBezTo>
                      <a:pt x="935" y="78"/>
                      <a:pt x="868" y="33"/>
                      <a:pt x="790" y="0"/>
                    </a:cubicBezTo>
                    <a:close/>
                    <a:moveTo>
                      <a:pt x="0" y="178"/>
                    </a:moveTo>
                    <a:cubicBezTo>
                      <a:pt x="178" y="322"/>
                      <a:pt x="346" y="490"/>
                      <a:pt x="512" y="645"/>
                    </a:cubicBezTo>
                    <a:cubicBezTo>
                      <a:pt x="512" y="656"/>
                      <a:pt x="524" y="656"/>
                      <a:pt x="534" y="656"/>
                    </a:cubicBezTo>
                    <a:cubicBezTo>
                      <a:pt x="556" y="656"/>
                      <a:pt x="601" y="634"/>
                      <a:pt x="579" y="612"/>
                    </a:cubicBezTo>
                    <a:cubicBezTo>
                      <a:pt x="435" y="467"/>
                      <a:pt x="290" y="322"/>
                      <a:pt x="145" y="189"/>
                    </a:cubicBezTo>
                    <a:cubicBezTo>
                      <a:pt x="101" y="189"/>
                      <a:pt x="67" y="178"/>
                      <a:pt x="34" y="178"/>
                    </a:cubicBezTo>
                    <a:close/>
                    <a:moveTo>
                      <a:pt x="401" y="156"/>
                    </a:moveTo>
                    <a:cubicBezTo>
                      <a:pt x="368" y="167"/>
                      <a:pt x="334" y="178"/>
                      <a:pt x="290" y="178"/>
                    </a:cubicBezTo>
                    <a:cubicBezTo>
                      <a:pt x="323" y="200"/>
                      <a:pt x="346" y="223"/>
                      <a:pt x="368" y="233"/>
                    </a:cubicBezTo>
                    <a:cubicBezTo>
                      <a:pt x="556" y="401"/>
                      <a:pt x="701" y="612"/>
                      <a:pt x="879" y="789"/>
                    </a:cubicBezTo>
                    <a:cubicBezTo>
                      <a:pt x="890" y="789"/>
                      <a:pt x="902" y="801"/>
                      <a:pt x="924" y="801"/>
                    </a:cubicBezTo>
                    <a:cubicBezTo>
                      <a:pt x="946" y="801"/>
                      <a:pt x="968" y="779"/>
                      <a:pt x="957" y="757"/>
                    </a:cubicBezTo>
                    <a:cubicBezTo>
                      <a:pt x="823" y="567"/>
                      <a:pt x="668" y="401"/>
                      <a:pt x="501" y="245"/>
                    </a:cubicBezTo>
                    <a:cubicBezTo>
                      <a:pt x="467" y="211"/>
                      <a:pt x="435" y="189"/>
                      <a:pt x="401" y="156"/>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8"/>
              <p:cNvSpPr/>
              <p:nvPr/>
            </p:nvSpPr>
            <p:spPr>
              <a:xfrm>
                <a:off x="784660" y="2247270"/>
                <a:ext cx="36911" cy="16676"/>
              </a:xfrm>
              <a:custGeom>
                <a:avLst/>
                <a:gdLst/>
                <a:ahLst/>
                <a:cxnLst/>
                <a:rect l="l" t="t" r="r" b="b"/>
                <a:pathLst>
                  <a:path w="1058" h="478" extrusionOk="0">
                    <a:moveTo>
                      <a:pt x="123" y="0"/>
                    </a:moveTo>
                    <a:cubicBezTo>
                      <a:pt x="123" y="33"/>
                      <a:pt x="112" y="67"/>
                      <a:pt x="101" y="100"/>
                    </a:cubicBezTo>
                    <a:cubicBezTo>
                      <a:pt x="112" y="100"/>
                      <a:pt x="123" y="111"/>
                      <a:pt x="145" y="111"/>
                    </a:cubicBezTo>
                    <a:cubicBezTo>
                      <a:pt x="134" y="111"/>
                      <a:pt x="134" y="122"/>
                      <a:pt x="123" y="122"/>
                    </a:cubicBezTo>
                    <a:cubicBezTo>
                      <a:pt x="101" y="156"/>
                      <a:pt x="134" y="189"/>
                      <a:pt x="168" y="200"/>
                    </a:cubicBezTo>
                    <a:cubicBezTo>
                      <a:pt x="212" y="245"/>
                      <a:pt x="267" y="278"/>
                      <a:pt x="323" y="312"/>
                    </a:cubicBezTo>
                    <a:cubicBezTo>
                      <a:pt x="401" y="356"/>
                      <a:pt x="490" y="411"/>
                      <a:pt x="557" y="467"/>
                    </a:cubicBezTo>
                    <a:cubicBezTo>
                      <a:pt x="601" y="467"/>
                      <a:pt x="635" y="456"/>
                      <a:pt x="668" y="445"/>
                    </a:cubicBezTo>
                    <a:cubicBezTo>
                      <a:pt x="623" y="411"/>
                      <a:pt x="568" y="367"/>
                      <a:pt x="501" y="334"/>
                    </a:cubicBezTo>
                    <a:cubicBezTo>
                      <a:pt x="479" y="312"/>
                      <a:pt x="212" y="178"/>
                      <a:pt x="190" y="144"/>
                    </a:cubicBezTo>
                    <a:lnTo>
                      <a:pt x="190" y="122"/>
                    </a:lnTo>
                    <a:cubicBezTo>
                      <a:pt x="334" y="178"/>
                      <a:pt x="490" y="223"/>
                      <a:pt x="635" y="267"/>
                    </a:cubicBezTo>
                    <a:cubicBezTo>
                      <a:pt x="734" y="300"/>
                      <a:pt x="823" y="322"/>
                      <a:pt x="924" y="356"/>
                    </a:cubicBezTo>
                    <a:lnTo>
                      <a:pt x="1057" y="289"/>
                    </a:lnTo>
                    <a:lnTo>
                      <a:pt x="757" y="189"/>
                    </a:lnTo>
                    <a:cubicBezTo>
                      <a:pt x="546" y="134"/>
                      <a:pt x="334" y="67"/>
                      <a:pt x="123" y="0"/>
                    </a:cubicBezTo>
                    <a:close/>
                    <a:moveTo>
                      <a:pt x="45" y="200"/>
                    </a:moveTo>
                    <a:cubicBezTo>
                      <a:pt x="34" y="223"/>
                      <a:pt x="23" y="245"/>
                      <a:pt x="0" y="267"/>
                    </a:cubicBezTo>
                    <a:cubicBezTo>
                      <a:pt x="101" y="322"/>
                      <a:pt x="190" y="400"/>
                      <a:pt x="267" y="467"/>
                    </a:cubicBezTo>
                    <a:lnTo>
                      <a:pt x="301" y="467"/>
                    </a:lnTo>
                    <a:cubicBezTo>
                      <a:pt x="334" y="467"/>
                      <a:pt x="368" y="478"/>
                      <a:pt x="412" y="478"/>
                    </a:cubicBezTo>
                    <a:cubicBezTo>
                      <a:pt x="290" y="378"/>
                      <a:pt x="168" y="278"/>
                      <a:pt x="45" y="20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8"/>
              <p:cNvSpPr/>
              <p:nvPr/>
            </p:nvSpPr>
            <p:spPr>
              <a:xfrm>
                <a:off x="784660" y="2140930"/>
                <a:ext cx="35" cy="35"/>
              </a:xfrm>
              <a:custGeom>
                <a:avLst/>
                <a:gdLst/>
                <a:ahLst/>
                <a:cxnLst/>
                <a:rect l="l" t="t" r="r" b="b"/>
                <a:pathLst>
                  <a:path w="1" h="1" extrusionOk="0">
                    <a:moveTo>
                      <a:pt x="0" y="1"/>
                    </a:moveTo>
                    <a:lnTo>
                      <a:pt x="0" y="1"/>
                    </a:ln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8"/>
              <p:cNvSpPr/>
              <p:nvPr/>
            </p:nvSpPr>
            <p:spPr>
              <a:xfrm>
                <a:off x="784276" y="2140930"/>
                <a:ext cx="419" cy="35"/>
              </a:xfrm>
              <a:custGeom>
                <a:avLst/>
                <a:gdLst/>
                <a:ahLst/>
                <a:cxnLst/>
                <a:rect l="l" t="t" r="r" b="b"/>
                <a:pathLst>
                  <a:path w="12" h="1" extrusionOk="0">
                    <a:moveTo>
                      <a:pt x="11" y="1"/>
                    </a:moveTo>
                    <a:lnTo>
                      <a:pt x="11" y="1"/>
                    </a:lnTo>
                    <a:cubicBezTo>
                      <a:pt x="1" y="1"/>
                      <a:pt x="1" y="1"/>
                      <a:pt x="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8"/>
              <p:cNvSpPr/>
              <p:nvPr/>
            </p:nvSpPr>
            <p:spPr>
              <a:xfrm>
                <a:off x="735397" y="2140756"/>
                <a:ext cx="109442" cy="93499"/>
              </a:xfrm>
              <a:custGeom>
                <a:avLst/>
                <a:gdLst/>
                <a:ahLst/>
                <a:cxnLst/>
                <a:rect l="l" t="t" r="r" b="b"/>
                <a:pathLst>
                  <a:path w="3137" h="2680" extrusionOk="0">
                    <a:moveTo>
                      <a:pt x="1202" y="0"/>
                    </a:moveTo>
                    <a:cubicBezTo>
                      <a:pt x="1188" y="0"/>
                      <a:pt x="1175" y="6"/>
                      <a:pt x="1168" y="6"/>
                    </a:cubicBezTo>
                    <a:cubicBezTo>
                      <a:pt x="1157" y="16"/>
                      <a:pt x="1135" y="28"/>
                      <a:pt x="1135" y="39"/>
                    </a:cubicBezTo>
                    <a:cubicBezTo>
                      <a:pt x="1123" y="72"/>
                      <a:pt x="1157" y="95"/>
                      <a:pt x="1179" y="105"/>
                    </a:cubicBezTo>
                    <a:cubicBezTo>
                      <a:pt x="1001" y="150"/>
                      <a:pt x="812" y="228"/>
                      <a:pt x="645" y="328"/>
                    </a:cubicBezTo>
                    <a:cubicBezTo>
                      <a:pt x="545" y="384"/>
                      <a:pt x="445" y="450"/>
                      <a:pt x="356" y="517"/>
                    </a:cubicBezTo>
                    <a:cubicBezTo>
                      <a:pt x="312" y="550"/>
                      <a:pt x="267" y="595"/>
                      <a:pt x="233" y="639"/>
                    </a:cubicBezTo>
                    <a:cubicBezTo>
                      <a:pt x="178" y="684"/>
                      <a:pt x="134" y="740"/>
                      <a:pt x="89" y="795"/>
                    </a:cubicBezTo>
                    <a:cubicBezTo>
                      <a:pt x="78" y="829"/>
                      <a:pt x="89" y="851"/>
                      <a:pt x="112" y="862"/>
                    </a:cubicBezTo>
                    <a:cubicBezTo>
                      <a:pt x="89" y="895"/>
                      <a:pt x="55" y="940"/>
                      <a:pt x="33" y="973"/>
                    </a:cubicBezTo>
                    <a:cubicBezTo>
                      <a:pt x="1" y="1022"/>
                      <a:pt x="58" y="1053"/>
                      <a:pt x="108" y="1053"/>
                    </a:cubicBezTo>
                    <a:cubicBezTo>
                      <a:pt x="127" y="1053"/>
                      <a:pt x="144" y="1049"/>
                      <a:pt x="156" y="1040"/>
                    </a:cubicBezTo>
                    <a:cubicBezTo>
                      <a:pt x="290" y="918"/>
                      <a:pt x="423" y="795"/>
                      <a:pt x="579" y="695"/>
                    </a:cubicBezTo>
                    <a:cubicBezTo>
                      <a:pt x="595" y="712"/>
                      <a:pt x="623" y="722"/>
                      <a:pt x="650" y="722"/>
                    </a:cubicBezTo>
                    <a:cubicBezTo>
                      <a:pt x="660" y="722"/>
                      <a:pt x="670" y="720"/>
                      <a:pt x="678" y="717"/>
                    </a:cubicBezTo>
                    <a:cubicBezTo>
                      <a:pt x="745" y="684"/>
                      <a:pt x="812" y="651"/>
                      <a:pt x="890" y="617"/>
                    </a:cubicBezTo>
                    <a:cubicBezTo>
                      <a:pt x="890" y="652"/>
                      <a:pt x="931" y="680"/>
                      <a:pt x="970" y="680"/>
                    </a:cubicBezTo>
                    <a:cubicBezTo>
                      <a:pt x="981" y="680"/>
                      <a:pt x="992" y="678"/>
                      <a:pt x="1001" y="673"/>
                    </a:cubicBezTo>
                    <a:cubicBezTo>
                      <a:pt x="1123" y="617"/>
                      <a:pt x="1246" y="562"/>
                      <a:pt x="1368" y="517"/>
                    </a:cubicBezTo>
                    <a:lnTo>
                      <a:pt x="1368" y="528"/>
                    </a:lnTo>
                    <a:cubicBezTo>
                      <a:pt x="1357" y="528"/>
                      <a:pt x="1335" y="539"/>
                      <a:pt x="1313" y="550"/>
                    </a:cubicBezTo>
                    <a:cubicBezTo>
                      <a:pt x="1290" y="562"/>
                      <a:pt x="1268" y="572"/>
                      <a:pt x="1257" y="584"/>
                    </a:cubicBezTo>
                    <a:cubicBezTo>
                      <a:pt x="1246" y="606"/>
                      <a:pt x="1246" y="628"/>
                      <a:pt x="1268" y="651"/>
                    </a:cubicBezTo>
                    <a:cubicBezTo>
                      <a:pt x="1276" y="658"/>
                      <a:pt x="1289" y="666"/>
                      <a:pt x="1300" y="666"/>
                    </a:cubicBezTo>
                    <a:cubicBezTo>
                      <a:pt x="1305" y="666"/>
                      <a:pt x="1309" y="665"/>
                      <a:pt x="1313" y="661"/>
                    </a:cubicBezTo>
                    <a:cubicBezTo>
                      <a:pt x="1335" y="661"/>
                      <a:pt x="1357" y="661"/>
                      <a:pt x="1357" y="639"/>
                    </a:cubicBezTo>
                    <a:lnTo>
                      <a:pt x="1357" y="651"/>
                    </a:lnTo>
                    <a:cubicBezTo>
                      <a:pt x="1357" y="639"/>
                      <a:pt x="1368" y="639"/>
                      <a:pt x="1368" y="639"/>
                    </a:cubicBezTo>
                    <a:cubicBezTo>
                      <a:pt x="1357" y="639"/>
                      <a:pt x="1368" y="639"/>
                      <a:pt x="1368" y="628"/>
                    </a:cubicBezTo>
                    <a:lnTo>
                      <a:pt x="1379" y="628"/>
                    </a:lnTo>
                    <a:cubicBezTo>
                      <a:pt x="1390" y="639"/>
                      <a:pt x="1412" y="639"/>
                      <a:pt x="1435" y="639"/>
                    </a:cubicBezTo>
                    <a:cubicBezTo>
                      <a:pt x="1446" y="639"/>
                      <a:pt x="1457" y="651"/>
                      <a:pt x="1479" y="651"/>
                    </a:cubicBezTo>
                    <a:cubicBezTo>
                      <a:pt x="1468" y="661"/>
                      <a:pt x="1468" y="673"/>
                      <a:pt x="1468" y="684"/>
                    </a:cubicBezTo>
                    <a:cubicBezTo>
                      <a:pt x="1468" y="719"/>
                      <a:pt x="1507" y="736"/>
                      <a:pt x="1542" y="736"/>
                    </a:cubicBezTo>
                    <a:cubicBezTo>
                      <a:pt x="1563" y="736"/>
                      <a:pt x="1582" y="730"/>
                      <a:pt x="1590" y="717"/>
                    </a:cubicBezTo>
                    <a:cubicBezTo>
                      <a:pt x="1602" y="706"/>
                      <a:pt x="1602" y="695"/>
                      <a:pt x="1613" y="695"/>
                    </a:cubicBezTo>
                    <a:lnTo>
                      <a:pt x="1669" y="695"/>
                    </a:lnTo>
                    <a:cubicBezTo>
                      <a:pt x="1646" y="706"/>
                      <a:pt x="1635" y="717"/>
                      <a:pt x="1624" y="728"/>
                    </a:cubicBezTo>
                    <a:cubicBezTo>
                      <a:pt x="1613" y="740"/>
                      <a:pt x="1613" y="762"/>
                      <a:pt x="1624" y="773"/>
                    </a:cubicBezTo>
                    <a:cubicBezTo>
                      <a:pt x="1635" y="784"/>
                      <a:pt x="1646" y="784"/>
                      <a:pt x="1646" y="784"/>
                    </a:cubicBezTo>
                    <a:cubicBezTo>
                      <a:pt x="1635" y="806"/>
                      <a:pt x="1635" y="817"/>
                      <a:pt x="1646" y="839"/>
                    </a:cubicBezTo>
                    <a:cubicBezTo>
                      <a:pt x="1663" y="856"/>
                      <a:pt x="1685" y="866"/>
                      <a:pt x="1704" y="866"/>
                    </a:cubicBezTo>
                    <a:cubicBezTo>
                      <a:pt x="1711" y="866"/>
                      <a:pt x="1718" y="865"/>
                      <a:pt x="1724" y="862"/>
                    </a:cubicBezTo>
                    <a:cubicBezTo>
                      <a:pt x="1765" y="862"/>
                      <a:pt x="1806" y="843"/>
                      <a:pt x="1846" y="831"/>
                    </a:cubicBezTo>
                    <a:lnTo>
                      <a:pt x="1846" y="831"/>
                    </a:lnTo>
                    <a:cubicBezTo>
                      <a:pt x="1845" y="841"/>
                      <a:pt x="1834" y="852"/>
                      <a:pt x="1824" y="862"/>
                    </a:cubicBezTo>
                    <a:cubicBezTo>
                      <a:pt x="1824" y="884"/>
                      <a:pt x="1835" y="906"/>
                      <a:pt x="1869" y="918"/>
                    </a:cubicBezTo>
                    <a:lnTo>
                      <a:pt x="1847" y="918"/>
                    </a:lnTo>
                    <a:cubicBezTo>
                      <a:pt x="1802" y="940"/>
                      <a:pt x="1746" y="940"/>
                      <a:pt x="1702" y="973"/>
                    </a:cubicBezTo>
                    <a:cubicBezTo>
                      <a:pt x="1657" y="995"/>
                      <a:pt x="1691" y="1051"/>
                      <a:pt x="1724" y="1051"/>
                    </a:cubicBezTo>
                    <a:cubicBezTo>
                      <a:pt x="1740" y="1054"/>
                      <a:pt x="1757" y="1055"/>
                      <a:pt x="1775" y="1055"/>
                    </a:cubicBezTo>
                    <a:cubicBezTo>
                      <a:pt x="1818" y="1055"/>
                      <a:pt x="1863" y="1048"/>
                      <a:pt x="1902" y="1040"/>
                    </a:cubicBezTo>
                    <a:cubicBezTo>
                      <a:pt x="1902" y="1059"/>
                      <a:pt x="1935" y="1086"/>
                      <a:pt x="1972" y="1086"/>
                    </a:cubicBezTo>
                    <a:cubicBezTo>
                      <a:pt x="1978" y="1086"/>
                      <a:pt x="1985" y="1086"/>
                      <a:pt x="1991" y="1084"/>
                    </a:cubicBezTo>
                    <a:cubicBezTo>
                      <a:pt x="2002" y="1084"/>
                      <a:pt x="2025" y="1073"/>
                      <a:pt x="2047" y="1073"/>
                    </a:cubicBezTo>
                    <a:cubicBezTo>
                      <a:pt x="2047" y="1096"/>
                      <a:pt x="2057" y="1106"/>
                      <a:pt x="2080" y="1118"/>
                    </a:cubicBezTo>
                    <a:cubicBezTo>
                      <a:pt x="2002" y="1151"/>
                      <a:pt x="1924" y="1173"/>
                      <a:pt x="1857" y="1207"/>
                    </a:cubicBezTo>
                    <a:cubicBezTo>
                      <a:pt x="1774" y="1248"/>
                      <a:pt x="1837" y="1319"/>
                      <a:pt x="1901" y="1319"/>
                    </a:cubicBezTo>
                    <a:cubicBezTo>
                      <a:pt x="1905" y="1319"/>
                      <a:pt x="1909" y="1319"/>
                      <a:pt x="1913" y="1318"/>
                    </a:cubicBezTo>
                    <a:cubicBezTo>
                      <a:pt x="1969" y="1306"/>
                      <a:pt x="2025" y="1284"/>
                      <a:pt x="2080" y="1262"/>
                    </a:cubicBezTo>
                    <a:cubicBezTo>
                      <a:pt x="2080" y="1274"/>
                      <a:pt x="2080" y="1284"/>
                      <a:pt x="2091" y="1296"/>
                    </a:cubicBezTo>
                    <a:lnTo>
                      <a:pt x="2102" y="1306"/>
                    </a:lnTo>
                    <a:lnTo>
                      <a:pt x="2080" y="1329"/>
                    </a:lnTo>
                    <a:lnTo>
                      <a:pt x="2069" y="1329"/>
                    </a:lnTo>
                    <a:cubicBezTo>
                      <a:pt x="2057" y="1340"/>
                      <a:pt x="2057" y="1351"/>
                      <a:pt x="2057" y="1363"/>
                    </a:cubicBezTo>
                    <a:cubicBezTo>
                      <a:pt x="2035" y="1385"/>
                      <a:pt x="2047" y="1407"/>
                      <a:pt x="2057" y="1418"/>
                    </a:cubicBezTo>
                    <a:cubicBezTo>
                      <a:pt x="2080" y="1429"/>
                      <a:pt x="2091" y="1429"/>
                      <a:pt x="2114" y="1440"/>
                    </a:cubicBezTo>
                    <a:cubicBezTo>
                      <a:pt x="2069" y="1462"/>
                      <a:pt x="2025" y="1496"/>
                      <a:pt x="1991" y="1529"/>
                    </a:cubicBezTo>
                    <a:cubicBezTo>
                      <a:pt x="1958" y="1573"/>
                      <a:pt x="2013" y="1607"/>
                      <a:pt x="2047" y="1607"/>
                    </a:cubicBezTo>
                    <a:lnTo>
                      <a:pt x="2069" y="1607"/>
                    </a:lnTo>
                    <a:lnTo>
                      <a:pt x="2069" y="1629"/>
                    </a:lnTo>
                    <a:cubicBezTo>
                      <a:pt x="2069" y="1640"/>
                      <a:pt x="2080" y="1652"/>
                      <a:pt x="2091" y="1652"/>
                    </a:cubicBezTo>
                    <a:lnTo>
                      <a:pt x="2025" y="1685"/>
                    </a:lnTo>
                    <a:cubicBezTo>
                      <a:pt x="1991" y="1696"/>
                      <a:pt x="1980" y="1729"/>
                      <a:pt x="1991" y="1751"/>
                    </a:cubicBezTo>
                    <a:cubicBezTo>
                      <a:pt x="1969" y="1785"/>
                      <a:pt x="1991" y="1818"/>
                      <a:pt x="2025" y="1840"/>
                    </a:cubicBezTo>
                    <a:cubicBezTo>
                      <a:pt x="2035" y="1840"/>
                      <a:pt x="2035" y="1852"/>
                      <a:pt x="2035" y="1863"/>
                    </a:cubicBezTo>
                    <a:lnTo>
                      <a:pt x="2047" y="1863"/>
                    </a:lnTo>
                    <a:cubicBezTo>
                      <a:pt x="2013" y="1885"/>
                      <a:pt x="1980" y="1907"/>
                      <a:pt x="1958" y="1952"/>
                    </a:cubicBezTo>
                    <a:cubicBezTo>
                      <a:pt x="1931" y="1986"/>
                      <a:pt x="1974" y="2015"/>
                      <a:pt x="2009" y="2015"/>
                    </a:cubicBezTo>
                    <a:cubicBezTo>
                      <a:pt x="2019" y="2015"/>
                      <a:pt x="2028" y="2012"/>
                      <a:pt x="2035" y="2008"/>
                    </a:cubicBezTo>
                    <a:cubicBezTo>
                      <a:pt x="2057" y="2008"/>
                      <a:pt x="2057" y="1996"/>
                      <a:pt x="2069" y="1996"/>
                    </a:cubicBezTo>
                    <a:lnTo>
                      <a:pt x="2080" y="1996"/>
                    </a:lnTo>
                    <a:cubicBezTo>
                      <a:pt x="2091" y="2008"/>
                      <a:pt x="2114" y="2008"/>
                      <a:pt x="2124" y="2008"/>
                    </a:cubicBezTo>
                    <a:cubicBezTo>
                      <a:pt x="2114" y="2018"/>
                      <a:pt x="2102" y="2018"/>
                      <a:pt x="2091" y="2030"/>
                    </a:cubicBezTo>
                    <a:cubicBezTo>
                      <a:pt x="2057" y="2041"/>
                      <a:pt x="2035" y="2085"/>
                      <a:pt x="2057" y="2119"/>
                    </a:cubicBezTo>
                    <a:cubicBezTo>
                      <a:pt x="2069" y="2129"/>
                      <a:pt x="2091" y="2141"/>
                      <a:pt x="2102" y="2141"/>
                    </a:cubicBezTo>
                    <a:lnTo>
                      <a:pt x="2091" y="2152"/>
                    </a:lnTo>
                    <a:cubicBezTo>
                      <a:pt x="2080" y="2163"/>
                      <a:pt x="2069" y="2174"/>
                      <a:pt x="2069" y="2186"/>
                    </a:cubicBezTo>
                    <a:cubicBezTo>
                      <a:pt x="2069" y="2208"/>
                      <a:pt x="2080" y="2218"/>
                      <a:pt x="2091" y="2230"/>
                    </a:cubicBezTo>
                    <a:cubicBezTo>
                      <a:pt x="2080" y="2241"/>
                      <a:pt x="2080" y="2252"/>
                      <a:pt x="2091" y="2263"/>
                    </a:cubicBezTo>
                    <a:lnTo>
                      <a:pt x="2114" y="2285"/>
                    </a:lnTo>
                    <a:cubicBezTo>
                      <a:pt x="2102" y="2297"/>
                      <a:pt x="2091" y="2307"/>
                      <a:pt x="2080" y="2307"/>
                    </a:cubicBezTo>
                    <a:lnTo>
                      <a:pt x="2035" y="2352"/>
                    </a:lnTo>
                    <a:cubicBezTo>
                      <a:pt x="2025" y="2352"/>
                      <a:pt x="2013" y="2364"/>
                      <a:pt x="2002" y="2364"/>
                    </a:cubicBezTo>
                    <a:lnTo>
                      <a:pt x="1991" y="2374"/>
                    </a:lnTo>
                    <a:lnTo>
                      <a:pt x="1980" y="2374"/>
                    </a:lnTo>
                    <a:cubicBezTo>
                      <a:pt x="1958" y="2386"/>
                      <a:pt x="1946" y="2396"/>
                      <a:pt x="1924" y="2408"/>
                    </a:cubicBezTo>
                    <a:cubicBezTo>
                      <a:pt x="1902" y="2419"/>
                      <a:pt x="1869" y="2430"/>
                      <a:pt x="1857" y="2463"/>
                    </a:cubicBezTo>
                    <a:cubicBezTo>
                      <a:pt x="1835" y="2475"/>
                      <a:pt x="1813" y="2485"/>
                      <a:pt x="1802" y="2508"/>
                    </a:cubicBezTo>
                    <a:cubicBezTo>
                      <a:pt x="1791" y="2541"/>
                      <a:pt x="1802" y="2552"/>
                      <a:pt x="1835" y="2564"/>
                    </a:cubicBezTo>
                    <a:cubicBezTo>
                      <a:pt x="1802" y="2569"/>
                      <a:pt x="1768" y="2572"/>
                      <a:pt x="1735" y="2572"/>
                    </a:cubicBezTo>
                    <a:cubicBezTo>
                      <a:pt x="1702" y="2572"/>
                      <a:pt x="1668" y="2569"/>
                      <a:pt x="1635" y="2564"/>
                    </a:cubicBezTo>
                    <a:cubicBezTo>
                      <a:pt x="1613" y="2564"/>
                      <a:pt x="1580" y="2574"/>
                      <a:pt x="1580" y="2608"/>
                    </a:cubicBezTo>
                    <a:cubicBezTo>
                      <a:pt x="1568" y="2630"/>
                      <a:pt x="1580" y="2653"/>
                      <a:pt x="1602" y="2653"/>
                    </a:cubicBezTo>
                    <a:cubicBezTo>
                      <a:pt x="1656" y="2671"/>
                      <a:pt x="1714" y="2679"/>
                      <a:pt x="1772" y="2679"/>
                    </a:cubicBezTo>
                    <a:cubicBezTo>
                      <a:pt x="1928" y="2679"/>
                      <a:pt x="2089" y="2619"/>
                      <a:pt x="2203" y="2530"/>
                    </a:cubicBezTo>
                    <a:cubicBezTo>
                      <a:pt x="2213" y="2519"/>
                      <a:pt x="2225" y="2508"/>
                      <a:pt x="2225" y="2497"/>
                    </a:cubicBezTo>
                    <a:cubicBezTo>
                      <a:pt x="2547" y="2396"/>
                      <a:pt x="2848" y="2208"/>
                      <a:pt x="3036" y="1929"/>
                    </a:cubicBezTo>
                    <a:cubicBezTo>
                      <a:pt x="3073" y="1878"/>
                      <a:pt x="3023" y="1846"/>
                      <a:pt x="2972" y="1846"/>
                    </a:cubicBezTo>
                    <a:cubicBezTo>
                      <a:pt x="2945" y="1846"/>
                      <a:pt x="2918" y="1855"/>
                      <a:pt x="2903" y="1874"/>
                    </a:cubicBezTo>
                    <a:cubicBezTo>
                      <a:pt x="2792" y="2008"/>
                      <a:pt x="2658" y="2119"/>
                      <a:pt x="2514" y="2218"/>
                    </a:cubicBezTo>
                    <a:cubicBezTo>
                      <a:pt x="2514" y="2208"/>
                      <a:pt x="2514" y="2196"/>
                      <a:pt x="2502" y="2186"/>
                    </a:cubicBezTo>
                    <a:cubicBezTo>
                      <a:pt x="2492" y="2174"/>
                      <a:pt x="2480" y="2174"/>
                      <a:pt x="2469" y="2174"/>
                    </a:cubicBezTo>
                    <a:cubicBezTo>
                      <a:pt x="2492" y="2152"/>
                      <a:pt x="2525" y="2141"/>
                      <a:pt x="2558" y="2119"/>
                    </a:cubicBezTo>
                    <a:cubicBezTo>
                      <a:pt x="2680" y="2052"/>
                      <a:pt x="2792" y="1974"/>
                      <a:pt x="2881" y="1874"/>
                    </a:cubicBezTo>
                    <a:cubicBezTo>
                      <a:pt x="2892" y="1852"/>
                      <a:pt x="2881" y="1818"/>
                      <a:pt x="2858" y="1807"/>
                    </a:cubicBezTo>
                    <a:cubicBezTo>
                      <a:pt x="2847" y="1802"/>
                      <a:pt x="2836" y="1799"/>
                      <a:pt x="2825" y="1799"/>
                    </a:cubicBezTo>
                    <a:cubicBezTo>
                      <a:pt x="2814" y="1799"/>
                      <a:pt x="2803" y="1802"/>
                      <a:pt x="2792" y="1807"/>
                    </a:cubicBezTo>
                    <a:lnTo>
                      <a:pt x="2759" y="1774"/>
                    </a:lnTo>
                    <a:cubicBezTo>
                      <a:pt x="2759" y="1774"/>
                      <a:pt x="2769" y="1774"/>
                      <a:pt x="2781" y="1763"/>
                    </a:cubicBezTo>
                    <a:cubicBezTo>
                      <a:pt x="2803" y="1741"/>
                      <a:pt x="2803" y="1707"/>
                      <a:pt x="2781" y="1696"/>
                    </a:cubicBezTo>
                    <a:cubicBezTo>
                      <a:pt x="2764" y="1685"/>
                      <a:pt x="2747" y="1679"/>
                      <a:pt x="2732" y="1679"/>
                    </a:cubicBezTo>
                    <a:cubicBezTo>
                      <a:pt x="2717" y="1679"/>
                      <a:pt x="2703" y="1685"/>
                      <a:pt x="2692" y="1696"/>
                    </a:cubicBezTo>
                    <a:cubicBezTo>
                      <a:pt x="2615" y="1744"/>
                      <a:pt x="2529" y="1784"/>
                      <a:pt x="2449" y="1830"/>
                    </a:cubicBezTo>
                    <a:lnTo>
                      <a:pt x="2449" y="1830"/>
                    </a:lnTo>
                    <a:cubicBezTo>
                      <a:pt x="2493" y="1804"/>
                      <a:pt x="2537" y="1776"/>
                      <a:pt x="2581" y="1741"/>
                    </a:cubicBezTo>
                    <a:cubicBezTo>
                      <a:pt x="2714" y="1652"/>
                      <a:pt x="2848" y="1551"/>
                      <a:pt x="2981" y="1451"/>
                    </a:cubicBezTo>
                    <a:cubicBezTo>
                      <a:pt x="3003" y="1440"/>
                      <a:pt x="3003" y="1407"/>
                      <a:pt x="2981" y="1395"/>
                    </a:cubicBezTo>
                    <a:cubicBezTo>
                      <a:pt x="2970" y="1384"/>
                      <a:pt x="2953" y="1379"/>
                      <a:pt x="2937" y="1379"/>
                    </a:cubicBezTo>
                    <a:cubicBezTo>
                      <a:pt x="2920" y="1379"/>
                      <a:pt x="2903" y="1384"/>
                      <a:pt x="2892" y="1395"/>
                    </a:cubicBezTo>
                    <a:lnTo>
                      <a:pt x="2492" y="1662"/>
                    </a:lnTo>
                    <a:cubicBezTo>
                      <a:pt x="2480" y="1662"/>
                      <a:pt x="2480" y="1674"/>
                      <a:pt x="2469" y="1674"/>
                    </a:cubicBezTo>
                    <a:cubicBezTo>
                      <a:pt x="2480" y="1662"/>
                      <a:pt x="2480" y="1652"/>
                      <a:pt x="2469" y="1652"/>
                    </a:cubicBezTo>
                    <a:cubicBezTo>
                      <a:pt x="2469" y="1640"/>
                      <a:pt x="2469" y="1640"/>
                      <a:pt x="2458" y="1640"/>
                    </a:cubicBezTo>
                    <a:cubicBezTo>
                      <a:pt x="2502" y="1618"/>
                      <a:pt x="2547" y="1585"/>
                      <a:pt x="2581" y="1563"/>
                    </a:cubicBezTo>
                    <a:cubicBezTo>
                      <a:pt x="2736" y="1462"/>
                      <a:pt x="2881" y="1351"/>
                      <a:pt x="3003" y="1217"/>
                    </a:cubicBezTo>
                    <a:cubicBezTo>
                      <a:pt x="3026" y="1195"/>
                      <a:pt x="3003" y="1162"/>
                      <a:pt x="2981" y="1151"/>
                    </a:cubicBezTo>
                    <a:lnTo>
                      <a:pt x="2959" y="1151"/>
                    </a:lnTo>
                    <a:cubicBezTo>
                      <a:pt x="2981" y="1118"/>
                      <a:pt x="3003" y="1084"/>
                      <a:pt x="3026" y="1040"/>
                    </a:cubicBezTo>
                    <a:cubicBezTo>
                      <a:pt x="3036" y="1051"/>
                      <a:pt x="3048" y="1051"/>
                      <a:pt x="3058" y="1051"/>
                    </a:cubicBezTo>
                    <a:lnTo>
                      <a:pt x="3081" y="1051"/>
                    </a:lnTo>
                    <a:lnTo>
                      <a:pt x="3092" y="1040"/>
                    </a:lnTo>
                    <a:lnTo>
                      <a:pt x="3103" y="1040"/>
                    </a:lnTo>
                    <a:cubicBezTo>
                      <a:pt x="3103" y="1040"/>
                      <a:pt x="3115" y="1040"/>
                      <a:pt x="3115" y="1029"/>
                    </a:cubicBezTo>
                    <a:cubicBezTo>
                      <a:pt x="3125" y="1029"/>
                      <a:pt x="3137" y="1017"/>
                      <a:pt x="3137" y="1007"/>
                    </a:cubicBezTo>
                    <a:lnTo>
                      <a:pt x="3137" y="973"/>
                    </a:lnTo>
                    <a:lnTo>
                      <a:pt x="3125" y="973"/>
                    </a:lnTo>
                    <a:cubicBezTo>
                      <a:pt x="3125" y="962"/>
                      <a:pt x="3125" y="962"/>
                      <a:pt x="3115" y="951"/>
                    </a:cubicBezTo>
                    <a:cubicBezTo>
                      <a:pt x="3115" y="951"/>
                      <a:pt x="3115" y="940"/>
                      <a:pt x="3103" y="940"/>
                    </a:cubicBezTo>
                    <a:lnTo>
                      <a:pt x="3092" y="928"/>
                    </a:lnTo>
                    <a:lnTo>
                      <a:pt x="3048" y="928"/>
                    </a:lnTo>
                    <a:cubicBezTo>
                      <a:pt x="3033" y="918"/>
                      <a:pt x="3013" y="913"/>
                      <a:pt x="2994" y="913"/>
                    </a:cubicBezTo>
                    <a:cubicBezTo>
                      <a:pt x="2971" y="913"/>
                      <a:pt x="2949" y="921"/>
                      <a:pt x="2937" y="940"/>
                    </a:cubicBezTo>
                    <a:cubicBezTo>
                      <a:pt x="2803" y="1173"/>
                      <a:pt x="2591" y="1340"/>
                      <a:pt x="2358" y="1474"/>
                    </a:cubicBezTo>
                    <a:cubicBezTo>
                      <a:pt x="2358" y="1474"/>
                      <a:pt x="2358" y="1462"/>
                      <a:pt x="2347" y="1462"/>
                    </a:cubicBezTo>
                    <a:lnTo>
                      <a:pt x="2336" y="1462"/>
                    </a:lnTo>
                    <a:cubicBezTo>
                      <a:pt x="2413" y="1418"/>
                      <a:pt x="2492" y="1373"/>
                      <a:pt x="2558" y="1318"/>
                    </a:cubicBezTo>
                    <a:cubicBezTo>
                      <a:pt x="2614" y="1274"/>
                      <a:pt x="2670" y="1229"/>
                      <a:pt x="2714" y="1185"/>
                    </a:cubicBezTo>
                    <a:cubicBezTo>
                      <a:pt x="2759" y="1140"/>
                      <a:pt x="2803" y="1084"/>
                      <a:pt x="2825" y="1029"/>
                    </a:cubicBezTo>
                    <a:cubicBezTo>
                      <a:pt x="2833" y="999"/>
                      <a:pt x="2805" y="984"/>
                      <a:pt x="2779" y="984"/>
                    </a:cubicBezTo>
                    <a:cubicBezTo>
                      <a:pt x="2767" y="984"/>
                      <a:pt x="2754" y="988"/>
                      <a:pt x="2747" y="995"/>
                    </a:cubicBezTo>
                    <a:cubicBezTo>
                      <a:pt x="2736" y="995"/>
                      <a:pt x="2725" y="1007"/>
                      <a:pt x="2714" y="1017"/>
                    </a:cubicBezTo>
                    <a:cubicBezTo>
                      <a:pt x="2707" y="996"/>
                      <a:pt x="2675" y="979"/>
                      <a:pt x="2646" y="979"/>
                    </a:cubicBezTo>
                    <a:cubicBezTo>
                      <a:pt x="2630" y="979"/>
                      <a:pt x="2614" y="984"/>
                      <a:pt x="2603" y="995"/>
                    </a:cubicBezTo>
                    <a:cubicBezTo>
                      <a:pt x="2569" y="1029"/>
                      <a:pt x="2525" y="1062"/>
                      <a:pt x="2480" y="1096"/>
                    </a:cubicBezTo>
                    <a:cubicBezTo>
                      <a:pt x="2480" y="1084"/>
                      <a:pt x="2480" y="1073"/>
                      <a:pt x="2469" y="1073"/>
                    </a:cubicBezTo>
                    <a:cubicBezTo>
                      <a:pt x="2458" y="1062"/>
                      <a:pt x="2447" y="1062"/>
                      <a:pt x="2436" y="1062"/>
                    </a:cubicBezTo>
                    <a:lnTo>
                      <a:pt x="2469" y="1029"/>
                    </a:lnTo>
                    <a:cubicBezTo>
                      <a:pt x="2547" y="973"/>
                      <a:pt x="2625" y="906"/>
                      <a:pt x="2703" y="839"/>
                    </a:cubicBezTo>
                    <a:cubicBezTo>
                      <a:pt x="2725" y="806"/>
                      <a:pt x="2747" y="784"/>
                      <a:pt x="2769" y="750"/>
                    </a:cubicBezTo>
                    <a:lnTo>
                      <a:pt x="2870" y="684"/>
                    </a:lnTo>
                    <a:cubicBezTo>
                      <a:pt x="2892" y="673"/>
                      <a:pt x="2892" y="639"/>
                      <a:pt x="2870" y="617"/>
                    </a:cubicBezTo>
                    <a:lnTo>
                      <a:pt x="2870" y="595"/>
                    </a:lnTo>
                    <a:cubicBezTo>
                      <a:pt x="2864" y="567"/>
                      <a:pt x="2836" y="553"/>
                      <a:pt x="2810" y="553"/>
                    </a:cubicBezTo>
                    <a:cubicBezTo>
                      <a:pt x="2784" y="553"/>
                      <a:pt x="2759" y="567"/>
                      <a:pt x="2759" y="595"/>
                    </a:cubicBezTo>
                    <a:cubicBezTo>
                      <a:pt x="2759" y="617"/>
                      <a:pt x="2747" y="628"/>
                      <a:pt x="2725" y="651"/>
                    </a:cubicBezTo>
                    <a:cubicBezTo>
                      <a:pt x="2603" y="728"/>
                      <a:pt x="2480" y="784"/>
                      <a:pt x="2358" y="839"/>
                    </a:cubicBezTo>
                    <a:cubicBezTo>
                      <a:pt x="2558" y="728"/>
                      <a:pt x="2725" y="584"/>
                      <a:pt x="2870" y="417"/>
                    </a:cubicBezTo>
                    <a:cubicBezTo>
                      <a:pt x="2905" y="382"/>
                      <a:pt x="2865" y="354"/>
                      <a:pt x="2824" y="354"/>
                    </a:cubicBezTo>
                    <a:cubicBezTo>
                      <a:pt x="2813" y="354"/>
                      <a:pt x="2801" y="357"/>
                      <a:pt x="2792" y="362"/>
                    </a:cubicBezTo>
                    <a:lnTo>
                      <a:pt x="2792" y="350"/>
                    </a:lnTo>
                    <a:lnTo>
                      <a:pt x="2781" y="350"/>
                    </a:lnTo>
                    <a:lnTo>
                      <a:pt x="2781" y="339"/>
                    </a:lnTo>
                    <a:lnTo>
                      <a:pt x="2769" y="328"/>
                    </a:lnTo>
                    <a:lnTo>
                      <a:pt x="2759" y="328"/>
                    </a:lnTo>
                    <a:cubicBezTo>
                      <a:pt x="2759" y="317"/>
                      <a:pt x="2759" y="317"/>
                      <a:pt x="2747" y="317"/>
                    </a:cubicBezTo>
                    <a:cubicBezTo>
                      <a:pt x="2736" y="305"/>
                      <a:pt x="2714" y="305"/>
                      <a:pt x="2703" y="305"/>
                    </a:cubicBezTo>
                    <a:lnTo>
                      <a:pt x="2680" y="305"/>
                    </a:lnTo>
                    <a:cubicBezTo>
                      <a:pt x="2670" y="317"/>
                      <a:pt x="2658" y="317"/>
                      <a:pt x="2647" y="317"/>
                    </a:cubicBezTo>
                    <a:cubicBezTo>
                      <a:pt x="2647" y="328"/>
                      <a:pt x="2636" y="339"/>
                      <a:pt x="2636" y="350"/>
                    </a:cubicBezTo>
                    <a:lnTo>
                      <a:pt x="2636" y="362"/>
                    </a:lnTo>
                    <a:cubicBezTo>
                      <a:pt x="2636" y="362"/>
                      <a:pt x="2636" y="362"/>
                      <a:pt x="2636" y="362"/>
                    </a:cubicBezTo>
                    <a:lnTo>
                      <a:pt x="2636" y="362"/>
                    </a:lnTo>
                    <a:cubicBezTo>
                      <a:pt x="2636" y="362"/>
                      <a:pt x="2625" y="362"/>
                      <a:pt x="2625" y="372"/>
                    </a:cubicBezTo>
                    <a:lnTo>
                      <a:pt x="2636" y="362"/>
                    </a:lnTo>
                    <a:lnTo>
                      <a:pt x="2636" y="362"/>
                    </a:lnTo>
                    <a:cubicBezTo>
                      <a:pt x="2625" y="372"/>
                      <a:pt x="2625" y="372"/>
                      <a:pt x="2625" y="384"/>
                    </a:cubicBezTo>
                    <a:lnTo>
                      <a:pt x="2625" y="406"/>
                    </a:lnTo>
                    <a:cubicBezTo>
                      <a:pt x="2625" y="406"/>
                      <a:pt x="2636" y="406"/>
                      <a:pt x="2636" y="417"/>
                    </a:cubicBezTo>
                    <a:lnTo>
                      <a:pt x="2647" y="428"/>
                    </a:lnTo>
                    <a:cubicBezTo>
                      <a:pt x="2658" y="428"/>
                      <a:pt x="2658" y="439"/>
                      <a:pt x="2670" y="439"/>
                    </a:cubicBezTo>
                    <a:lnTo>
                      <a:pt x="2703" y="439"/>
                    </a:lnTo>
                    <a:cubicBezTo>
                      <a:pt x="2647" y="495"/>
                      <a:pt x="2591" y="539"/>
                      <a:pt x="2536" y="584"/>
                    </a:cubicBezTo>
                    <a:lnTo>
                      <a:pt x="2514" y="562"/>
                    </a:lnTo>
                    <a:cubicBezTo>
                      <a:pt x="2505" y="557"/>
                      <a:pt x="2495" y="554"/>
                      <a:pt x="2486" y="554"/>
                    </a:cubicBezTo>
                    <a:cubicBezTo>
                      <a:pt x="2473" y="554"/>
                      <a:pt x="2460" y="559"/>
                      <a:pt x="2447" y="572"/>
                    </a:cubicBezTo>
                    <a:cubicBezTo>
                      <a:pt x="2403" y="595"/>
                      <a:pt x="2347" y="639"/>
                      <a:pt x="2291" y="661"/>
                    </a:cubicBezTo>
                    <a:cubicBezTo>
                      <a:pt x="2280" y="673"/>
                      <a:pt x="2269" y="673"/>
                      <a:pt x="2258" y="684"/>
                    </a:cubicBezTo>
                    <a:cubicBezTo>
                      <a:pt x="2250" y="676"/>
                      <a:pt x="2237" y="668"/>
                      <a:pt x="2222" y="668"/>
                    </a:cubicBezTo>
                    <a:cubicBezTo>
                      <a:pt x="2216" y="668"/>
                      <a:pt x="2209" y="670"/>
                      <a:pt x="2203" y="673"/>
                    </a:cubicBezTo>
                    <a:cubicBezTo>
                      <a:pt x="2180" y="673"/>
                      <a:pt x="2158" y="684"/>
                      <a:pt x="2146" y="684"/>
                    </a:cubicBezTo>
                    <a:cubicBezTo>
                      <a:pt x="2158" y="684"/>
                      <a:pt x="2158" y="673"/>
                      <a:pt x="2169" y="673"/>
                    </a:cubicBezTo>
                    <a:cubicBezTo>
                      <a:pt x="2314" y="595"/>
                      <a:pt x="2436" y="495"/>
                      <a:pt x="2547" y="372"/>
                    </a:cubicBezTo>
                    <a:cubicBezTo>
                      <a:pt x="2558" y="350"/>
                      <a:pt x="2547" y="328"/>
                      <a:pt x="2525" y="317"/>
                    </a:cubicBezTo>
                    <a:cubicBezTo>
                      <a:pt x="2512" y="308"/>
                      <a:pt x="2499" y="305"/>
                      <a:pt x="2487" y="305"/>
                    </a:cubicBezTo>
                    <a:cubicBezTo>
                      <a:pt x="2467" y="305"/>
                      <a:pt x="2449" y="314"/>
                      <a:pt x="2436" y="328"/>
                    </a:cubicBezTo>
                    <a:cubicBezTo>
                      <a:pt x="2336" y="428"/>
                      <a:pt x="2213" y="517"/>
                      <a:pt x="2091" y="584"/>
                    </a:cubicBezTo>
                    <a:cubicBezTo>
                      <a:pt x="2091" y="556"/>
                      <a:pt x="2069" y="536"/>
                      <a:pt x="2036" y="536"/>
                    </a:cubicBezTo>
                    <a:cubicBezTo>
                      <a:pt x="2029" y="536"/>
                      <a:pt x="2021" y="537"/>
                      <a:pt x="2013" y="539"/>
                    </a:cubicBezTo>
                    <a:cubicBezTo>
                      <a:pt x="1991" y="539"/>
                      <a:pt x="1969" y="550"/>
                      <a:pt x="1946" y="550"/>
                    </a:cubicBezTo>
                    <a:cubicBezTo>
                      <a:pt x="1931" y="543"/>
                      <a:pt x="1915" y="535"/>
                      <a:pt x="1899" y="535"/>
                    </a:cubicBezTo>
                    <a:cubicBezTo>
                      <a:pt x="1893" y="535"/>
                      <a:pt x="1886" y="536"/>
                      <a:pt x="1880" y="539"/>
                    </a:cubicBezTo>
                    <a:lnTo>
                      <a:pt x="1869" y="539"/>
                    </a:lnTo>
                    <a:cubicBezTo>
                      <a:pt x="1847" y="550"/>
                      <a:pt x="1824" y="562"/>
                      <a:pt x="1802" y="562"/>
                    </a:cubicBezTo>
                    <a:cubicBezTo>
                      <a:pt x="1802" y="562"/>
                      <a:pt x="1813" y="562"/>
                      <a:pt x="1813" y="550"/>
                    </a:cubicBezTo>
                    <a:cubicBezTo>
                      <a:pt x="1824" y="550"/>
                      <a:pt x="1824" y="539"/>
                      <a:pt x="1824" y="539"/>
                    </a:cubicBezTo>
                    <a:cubicBezTo>
                      <a:pt x="1847" y="528"/>
                      <a:pt x="1857" y="528"/>
                      <a:pt x="1880" y="528"/>
                    </a:cubicBezTo>
                    <a:cubicBezTo>
                      <a:pt x="1946" y="506"/>
                      <a:pt x="2025" y="483"/>
                      <a:pt x="2091" y="473"/>
                    </a:cubicBezTo>
                    <a:cubicBezTo>
                      <a:pt x="2169" y="461"/>
                      <a:pt x="2247" y="450"/>
                      <a:pt x="2302" y="406"/>
                    </a:cubicBezTo>
                    <a:cubicBezTo>
                      <a:pt x="2347" y="384"/>
                      <a:pt x="2314" y="350"/>
                      <a:pt x="2280" y="339"/>
                    </a:cubicBezTo>
                    <a:cubicBezTo>
                      <a:pt x="2267" y="337"/>
                      <a:pt x="2254" y="336"/>
                      <a:pt x="2241" y="336"/>
                    </a:cubicBezTo>
                    <a:cubicBezTo>
                      <a:pt x="2187" y="336"/>
                      <a:pt x="2131" y="352"/>
                      <a:pt x="2069" y="362"/>
                    </a:cubicBezTo>
                    <a:cubicBezTo>
                      <a:pt x="2102" y="350"/>
                      <a:pt x="2136" y="328"/>
                      <a:pt x="2169" y="317"/>
                    </a:cubicBezTo>
                    <a:cubicBezTo>
                      <a:pt x="2203" y="305"/>
                      <a:pt x="2213" y="273"/>
                      <a:pt x="2203" y="250"/>
                    </a:cubicBezTo>
                    <a:cubicBezTo>
                      <a:pt x="2213" y="250"/>
                      <a:pt x="2225" y="250"/>
                      <a:pt x="2225" y="239"/>
                    </a:cubicBezTo>
                    <a:lnTo>
                      <a:pt x="2247" y="239"/>
                    </a:lnTo>
                    <a:cubicBezTo>
                      <a:pt x="2247" y="228"/>
                      <a:pt x="2258" y="228"/>
                      <a:pt x="2258" y="216"/>
                    </a:cubicBezTo>
                    <a:lnTo>
                      <a:pt x="2269" y="206"/>
                    </a:lnTo>
                    <a:cubicBezTo>
                      <a:pt x="2269" y="194"/>
                      <a:pt x="2269" y="194"/>
                      <a:pt x="2258" y="184"/>
                    </a:cubicBezTo>
                    <a:cubicBezTo>
                      <a:pt x="2258" y="172"/>
                      <a:pt x="2247" y="150"/>
                      <a:pt x="2225" y="150"/>
                    </a:cubicBezTo>
                    <a:cubicBezTo>
                      <a:pt x="2213" y="139"/>
                      <a:pt x="2191" y="139"/>
                      <a:pt x="2169" y="128"/>
                    </a:cubicBezTo>
                    <a:cubicBezTo>
                      <a:pt x="2146" y="128"/>
                      <a:pt x="2136" y="117"/>
                      <a:pt x="2114" y="117"/>
                    </a:cubicBezTo>
                    <a:lnTo>
                      <a:pt x="2080" y="117"/>
                    </a:lnTo>
                    <a:cubicBezTo>
                      <a:pt x="2080" y="117"/>
                      <a:pt x="2069" y="117"/>
                      <a:pt x="2057" y="128"/>
                    </a:cubicBezTo>
                    <a:cubicBezTo>
                      <a:pt x="2047" y="128"/>
                      <a:pt x="2047" y="128"/>
                      <a:pt x="2035" y="139"/>
                    </a:cubicBezTo>
                    <a:cubicBezTo>
                      <a:pt x="2035" y="139"/>
                      <a:pt x="2025" y="150"/>
                      <a:pt x="2025" y="161"/>
                    </a:cubicBezTo>
                    <a:cubicBezTo>
                      <a:pt x="2025" y="172"/>
                      <a:pt x="2025" y="184"/>
                      <a:pt x="2035" y="194"/>
                    </a:cubicBezTo>
                    <a:cubicBezTo>
                      <a:pt x="2047" y="216"/>
                      <a:pt x="2057" y="216"/>
                      <a:pt x="2080" y="228"/>
                    </a:cubicBezTo>
                    <a:lnTo>
                      <a:pt x="2091" y="228"/>
                    </a:lnTo>
                    <a:cubicBezTo>
                      <a:pt x="2013" y="261"/>
                      <a:pt x="1936" y="305"/>
                      <a:pt x="1857" y="339"/>
                    </a:cubicBezTo>
                    <a:cubicBezTo>
                      <a:pt x="1813" y="339"/>
                      <a:pt x="1758" y="350"/>
                      <a:pt x="1702" y="362"/>
                    </a:cubicBezTo>
                    <a:lnTo>
                      <a:pt x="1802" y="328"/>
                    </a:lnTo>
                    <a:cubicBezTo>
                      <a:pt x="1847" y="317"/>
                      <a:pt x="1857" y="283"/>
                      <a:pt x="1847" y="250"/>
                    </a:cubicBezTo>
                    <a:lnTo>
                      <a:pt x="1847" y="239"/>
                    </a:lnTo>
                    <a:lnTo>
                      <a:pt x="1847" y="228"/>
                    </a:lnTo>
                    <a:cubicBezTo>
                      <a:pt x="1847" y="216"/>
                      <a:pt x="1835" y="216"/>
                      <a:pt x="1835" y="206"/>
                    </a:cubicBezTo>
                    <a:lnTo>
                      <a:pt x="1824" y="194"/>
                    </a:lnTo>
                    <a:cubicBezTo>
                      <a:pt x="1813" y="194"/>
                      <a:pt x="1802" y="184"/>
                      <a:pt x="1791" y="184"/>
                    </a:cubicBezTo>
                    <a:lnTo>
                      <a:pt x="1691" y="184"/>
                    </a:lnTo>
                    <a:cubicBezTo>
                      <a:pt x="1679" y="194"/>
                      <a:pt x="1679" y="194"/>
                      <a:pt x="1669" y="194"/>
                    </a:cubicBezTo>
                    <a:cubicBezTo>
                      <a:pt x="1669" y="206"/>
                      <a:pt x="1657" y="206"/>
                      <a:pt x="1657" y="216"/>
                    </a:cubicBezTo>
                    <a:cubicBezTo>
                      <a:pt x="1646" y="194"/>
                      <a:pt x="1624" y="172"/>
                      <a:pt x="1590" y="172"/>
                    </a:cubicBezTo>
                    <a:lnTo>
                      <a:pt x="1568" y="172"/>
                    </a:lnTo>
                    <a:cubicBezTo>
                      <a:pt x="1479" y="184"/>
                      <a:pt x="1390" y="206"/>
                      <a:pt x="1290" y="228"/>
                    </a:cubicBezTo>
                    <a:cubicBezTo>
                      <a:pt x="1285" y="222"/>
                      <a:pt x="1282" y="219"/>
                      <a:pt x="1279" y="219"/>
                    </a:cubicBezTo>
                    <a:cubicBezTo>
                      <a:pt x="1276" y="219"/>
                      <a:pt x="1274" y="222"/>
                      <a:pt x="1268" y="228"/>
                    </a:cubicBezTo>
                    <a:cubicBezTo>
                      <a:pt x="1202" y="239"/>
                      <a:pt x="1145" y="250"/>
                      <a:pt x="1090" y="273"/>
                    </a:cubicBezTo>
                    <a:lnTo>
                      <a:pt x="990" y="305"/>
                    </a:lnTo>
                    <a:cubicBezTo>
                      <a:pt x="1079" y="261"/>
                      <a:pt x="1168" y="228"/>
                      <a:pt x="1268" y="194"/>
                    </a:cubicBezTo>
                    <a:cubicBezTo>
                      <a:pt x="1279" y="184"/>
                      <a:pt x="1279" y="172"/>
                      <a:pt x="1279" y="172"/>
                    </a:cubicBezTo>
                    <a:cubicBezTo>
                      <a:pt x="1301" y="161"/>
                      <a:pt x="1313" y="161"/>
                      <a:pt x="1335" y="150"/>
                    </a:cubicBezTo>
                    <a:cubicBezTo>
                      <a:pt x="1357" y="150"/>
                      <a:pt x="1368" y="128"/>
                      <a:pt x="1368" y="117"/>
                    </a:cubicBezTo>
                    <a:cubicBezTo>
                      <a:pt x="1368" y="105"/>
                      <a:pt x="1379" y="105"/>
                      <a:pt x="1379" y="105"/>
                    </a:cubicBezTo>
                    <a:cubicBezTo>
                      <a:pt x="1402" y="105"/>
                      <a:pt x="1424" y="95"/>
                      <a:pt x="1446" y="83"/>
                    </a:cubicBezTo>
                    <a:cubicBezTo>
                      <a:pt x="1468" y="72"/>
                      <a:pt x="1468" y="50"/>
                      <a:pt x="1468" y="39"/>
                    </a:cubicBezTo>
                    <a:cubicBezTo>
                      <a:pt x="1457" y="16"/>
                      <a:pt x="1435" y="6"/>
                      <a:pt x="1412" y="6"/>
                    </a:cubicBezTo>
                    <a:lnTo>
                      <a:pt x="1224" y="6"/>
                    </a:lnTo>
                    <a:cubicBezTo>
                      <a:pt x="1216" y="2"/>
                      <a:pt x="1209" y="0"/>
                      <a:pt x="12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8"/>
              <p:cNvSpPr/>
              <p:nvPr/>
            </p:nvSpPr>
            <p:spPr>
              <a:xfrm>
                <a:off x="840167" y="2192914"/>
                <a:ext cx="5059" cy="3942"/>
              </a:xfrm>
              <a:custGeom>
                <a:avLst/>
                <a:gdLst/>
                <a:ahLst/>
                <a:cxnLst/>
                <a:rect l="l" t="t" r="r" b="b"/>
                <a:pathLst>
                  <a:path w="145" h="113" extrusionOk="0">
                    <a:moveTo>
                      <a:pt x="78" y="1"/>
                    </a:moveTo>
                    <a:cubicBezTo>
                      <a:pt x="67" y="1"/>
                      <a:pt x="55" y="1"/>
                      <a:pt x="45" y="12"/>
                    </a:cubicBezTo>
                    <a:lnTo>
                      <a:pt x="33" y="12"/>
                    </a:lnTo>
                    <a:lnTo>
                      <a:pt x="11" y="34"/>
                    </a:lnTo>
                    <a:cubicBezTo>
                      <a:pt x="11" y="45"/>
                      <a:pt x="11" y="45"/>
                      <a:pt x="0" y="56"/>
                    </a:cubicBezTo>
                    <a:lnTo>
                      <a:pt x="0" y="68"/>
                    </a:lnTo>
                    <a:cubicBezTo>
                      <a:pt x="0" y="78"/>
                      <a:pt x="11" y="90"/>
                      <a:pt x="11" y="90"/>
                    </a:cubicBezTo>
                    <a:cubicBezTo>
                      <a:pt x="23" y="101"/>
                      <a:pt x="23" y="101"/>
                      <a:pt x="33" y="101"/>
                    </a:cubicBezTo>
                    <a:cubicBezTo>
                      <a:pt x="33" y="112"/>
                      <a:pt x="45" y="112"/>
                      <a:pt x="55" y="112"/>
                    </a:cubicBezTo>
                    <a:lnTo>
                      <a:pt x="100" y="112"/>
                    </a:lnTo>
                    <a:cubicBezTo>
                      <a:pt x="112" y="112"/>
                      <a:pt x="112" y="101"/>
                      <a:pt x="122" y="101"/>
                    </a:cubicBezTo>
                    <a:cubicBezTo>
                      <a:pt x="122" y="101"/>
                      <a:pt x="134" y="90"/>
                      <a:pt x="134" y="78"/>
                    </a:cubicBezTo>
                    <a:lnTo>
                      <a:pt x="144" y="68"/>
                    </a:lnTo>
                    <a:lnTo>
                      <a:pt x="144" y="45"/>
                    </a:lnTo>
                    <a:cubicBezTo>
                      <a:pt x="144" y="34"/>
                      <a:pt x="144" y="34"/>
                      <a:pt x="134" y="23"/>
                    </a:cubicBezTo>
                    <a:lnTo>
                      <a:pt x="122" y="12"/>
                    </a:lnTo>
                    <a:cubicBezTo>
                      <a:pt x="112" y="12"/>
                      <a:pt x="100" y="1"/>
                      <a:pt x="1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8"/>
              <p:cNvSpPr/>
              <p:nvPr/>
            </p:nvSpPr>
            <p:spPr>
              <a:xfrm>
                <a:off x="770565" y="2145117"/>
                <a:ext cx="29515" cy="13467"/>
              </a:xfrm>
              <a:custGeom>
                <a:avLst/>
                <a:gdLst/>
                <a:ahLst/>
                <a:cxnLst/>
                <a:rect l="l" t="t" r="r" b="b"/>
                <a:pathLst>
                  <a:path w="846" h="386" extrusionOk="0">
                    <a:moveTo>
                      <a:pt x="782" y="1"/>
                    </a:moveTo>
                    <a:cubicBezTo>
                      <a:pt x="779" y="1"/>
                      <a:pt x="775" y="1"/>
                      <a:pt x="772" y="3"/>
                    </a:cubicBezTo>
                    <a:cubicBezTo>
                      <a:pt x="705" y="14"/>
                      <a:pt x="649" y="36"/>
                      <a:pt x="594" y="59"/>
                    </a:cubicBezTo>
                    <a:cubicBezTo>
                      <a:pt x="538" y="91"/>
                      <a:pt x="483" y="114"/>
                      <a:pt x="427" y="136"/>
                    </a:cubicBezTo>
                    <a:cubicBezTo>
                      <a:pt x="371" y="158"/>
                      <a:pt x="305" y="180"/>
                      <a:pt x="249" y="192"/>
                    </a:cubicBezTo>
                    <a:cubicBezTo>
                      <a:pt x="226" y="203"/>
                      <a:pt x="194" y="214"/>
                      <a:pt x="171" y="225"/>
                    </a:cubicBezTo>
                    <a:cubicBezTo>
                      <a:pt x="149" y="225"/>
                      <a:pt x="137" y="237"/>
                      <a:pt x="127" y="237"/>
                    </a:cubicBezTo>
                    <a:lnTo>
                      <a:pt x="115" y="237"/>
                    </a:lnTo>
                    <a:cubicBezTo>
                      <a:pt x="109" y="235"/>
                      <a:pt x="103" y="234"/>
                      <a:pt x="96" y="234"/>
                    </a:cubicBezTo>
                    <a:cubicBezTo>
                      <a:pt x="52" y="234"/>
                      <a:pt x="1" y="265"/>
                      <a:pt x="48" y="303"/>
                    </a:cubicBezTo>
                    <a:cubicBezTo>
                      <a:pt x="67" y="322"/>
                      <a:pt x="92" y="329"/>
                      <a:pt x="119" y="329"/>
                    </a:cubicBezTo>
                    <a:cubicBezTo>
                      <a:pt x="155" y="329"/>
                      <a:pt x="195" y="316"/>
                      <a:pt x="226" y="303"/>
                    </a:cubicBezTo>
                    <a:cubicBezTo>
                      <a:pt x="238" y="303"/>
                      <a:pt x="249" y="303"/>
                      <a:pt x="260" y="292"/>
                    </a:cubicBezTo>
                    <a:cubicBezTo>
                      <a:pt x="260" y="303"/>
                      <a:pt x="260" y="314"/>
                      <a:pt x="271" y="325"/>
                    </a:cubicBezTo>
                    <a:cubicBezTo>
                      <a:pt x="271" y="336"/>
                      <a:pt x="271" y="336"/>
                      <a:pt x="282" y="336"/>
                    </a:cubicBezTo>
                    <a:cubicBezTo>
                      <a:pt x="271" y="348"/>
                      <a:pt x="271" y="348"/>
                      <a:pt x="282" y="358"/>
                    </a:cubicBezTo>
                    <a:cubicBezTo>
                      <a:pt x="290" y="375"/>
                      <a:pt x="310" y="385"/>
                      <a:pt x="329" y="385"/>
                    </a:cubicBezTo>
                    <a:cubicBezTo>
                      <a:pt x="336" y="385"/>
                      <a:pt x="343" y="384"/>
                      <a:pt x="349" y="381"/>
                    </a:cubicBezTo>
                    <a:cubicBezTo>
                      <a:pt x="371" y="381"/>
                      <a:pt x="404" y="370"/>
                      <a:pt x="427" y="358"/>
                    </a:cubicBezTo>
                    <a:cubicBezTo>
                      <a:pt x="449" y="370"/>
                      <a:pt x="460" y="381"/>
                      <a:pt x="471" y="381"/>
                    </a:cubicBezTo>
                    <a:cubicBezTo>
                      <a:pt x="549" y="381"/>
                      <a:pt x="616" y="358"/>
                      <a:pt x="683" y="314"/>
                    </a:cubicBezTo>
                    <a:cubicBezTo>
                      <a:pt x="694" y="303"/>
                      <a:pt x="694" y="281"/>
                      <a:pt x="683" y="269"/>
                    </a:cubicBezTo>
                    <a:cubicBezTo>
                      <a:pt x="705" y="259"/>
                      <a:pt x="705" y="237"/>
                      <a:pt x="694" y="214"/>
                    </a:cubicBezTo>
                    <a:lnTo>
                      <a:pt x="683" y="214"/>
                    </a:lnTo>
                    <a:cubicBezTo>
                      <a:pt x="705" y="203"/>
                      <a:pt x="705" y="180"/>
                      <a:pt x="705" y="170"/>
                    </a:cubicBezTo>
                    <a:cubicBezTo>
                      <a:pt x="694" y="158"/>
                      <a:pt x="694" y="148"/>
                      <a:pt x="683" y="148"/>
                    </a:cubicBezTo>
                    <a:cubicBezTo>
                      <a:pt x="727" y="125"/>
                      <a:pt x="772" y="103"/>
                      <a:pt x="816" y="69"/>
                    </a:cubicBezTo>
                    <a:cubicBezTo>
                      <a:pt x="846" y="40"/>
                      <a:pt x="813" y="1"/>
                      <a:pt x="782"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8"/>
              <p:cNvSpPr/>
              <p:nvPr/>
            </p:nvSpPr>
            <p:spPr>
              <a:xfrm>
                <a:off x="791637" y="2157607"/>
                <a:ext cx="9769" cy="5617"/>
              </a:xfrm>
              <a:custGeom>
                <a:avLst/>
                <a:gdLst/>
                <a:ahLst/>
                <a:cxnLst/>
                <a:rect l="l" t="t" r="r" b="b"/>
                <a:pathLst>
                  <a:path w="280" h="161" extrusionOk="0">
                    <a:moveTo>
                      <a:pt x="212" y="0"/>
                    </a:moveTo>
                    <a:cubicBezTo>
                      <a:pt x="190" y="0"/>
                      <a:pt x="179" y="12"/>
                      <a:pt x="156" y="12"/>
                    </a:cubicBezTo>
                    <a:cubicBezTo>
                      <a:pt x="146" y="23"/>
                      <a:pt x="134" y="23"/>
                      <a:pt x="112" y="34"/>
                    </a:cubicBezTo>
                    <a:cubicBezTo>
                      <a:pt x="90" y="45"/>
                      <a:pt x="57" y="56"/>
                      <a:pt x="34" y="67"/>
                    </a:cubicBezTo>
                    <a:cubicBezTo>
                      <a:pt x="23" y="79"/>
                      <a:pt x="12" y="89"/>
                      <a:pt x="12" y="101"/>
                    </a:cubicBezTo>
                    <a:cubicBezTo>
                      <a:pt x="1" y="112"/>
                      <a:pt x="1" y="123"/>
                      <a:pt x="12" y="134"/>
                    </a:cubicBezTo>
                    <a:cubicBezTo>
                      <a:pt x="28" y="150"/>
                      <a:pt x="50" y="161"/>
                      <a:pt x="74" y="161"/>
                    </a:cubicBezTo>
                    <a:cubicBezTo>
                      <a:pt x="83" y="161"/>
                      <a:pt x="92" y="159"/>
                      <a:pt x="101" y="156"/>
                    </a:cubicBezTo>
                    <a:lnTo>
                      <a:pt x="179" y="112"/>
                    </a:lnTo>
                    <a:cubicBezTo>
                      <a:pt x="190" y="101"/>
                      <a:pt x="212" y="101"/>
                      <a:pt x="223" y="89"/>
                    </a:cubicBezTo>
                    <a:cubicBezTo>
                      <a:pt x="235" y="79"/>
                      <a:pt x="245" y="67"/>
                      <a:pt x="257" y="67"/>
                    </a:cubicBezTo>
                    <a:cubicBezTo>
                      <a:pt x="268" y="56"/>
                      <a:pt x="279" y="34"/>
                      <a:pt x="268" y="23"/>
                    </a:cubicBezTo>
                    <a:cubicBezTo>
                      <a:pt x="257" y="0"/>
                      <a:pt x="235" y="0"/>
                      <a:pt x="212"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8"/>
              <p:cNvSpPr/>
              <p:nvPr/>
            </p:nvSpPr>
            <p:spPr>
              <a:xfrm>
                <a:off x="733443" y="2148606"/>
                <a:ext cx="38062" cy="28503"/>
              </a:xfrm>
              <a:custGeom>
                <a:avLst/>
                <a:gdLst/>
                <a:ahLst/>
                <a:cxnLst/>
                <a:rect l="l" t="t" r="r" b="b"/>
                <a:pathLst>
                  <a:path w="1091" h="817" extrusionOk="0">
                    <a:moveTo>
                      <a:pt x="1041" y="0"/>
                    </a:moveTo>
                    <a:cubicBezTo>
                      <a:pt x="1030" y="0"/>
                      <a:pt x="1018" y="3"/>
                      <a:pt x="1013" y="3"/>
                    </a:cubicBezTo>
                    <a:cubicBezTo>
                      <a:pt x="968" y="14"/>
                      <a:pt x="935" y="36"/>
                      <a:pt x="902" y="48"/>
                    </a:cubicBezTo>
                    <a:cubicBezTo>
                      <a:pt x="896" y="42"/>
                      <a:pt x="887" y="39"/>
                      <a:pt x="879" y="39"/>
                    </a:cubicBezTo>
                    <a:cubicBezTo>
                      <a:pt x="871" y="39"/>
                      <a:pt x="862" y="42"/>
                      <a:pt x="857" y="48"/>
                    </a:cubicBezTo>
                    <a:cubicBezTo>
                      <a:pt x="768" y="103"/>
                      <a:pt x="679" y="147"/>
                      <a:pt x="590" y="203"/>
                    </a:cubicBezTo>
                    <a:cubicBezTo>
                      <a:pt x="568" y="214"/>
                      <a:pt x="556" y="225"/>
                      <a:pt x="534" y="236"/>
                    </a:cubicBezTo>
                    <a:cubicBezTo>
                      <a:pt x="467" y="248"/>
                      <a:pt x="412" y="281"/>
                      <a:pt x="368" y="325"/>
                    </a:cubicBezTo>
                    <a:lnTo>
                      <a:pt x="200" y="459"/>
                    </a:lnTo>
                    <a:cubicBezTo>
                      <a:pt x="156" y="515"/>
                      <a:pt x="111" y="559"/>
                      <a:pt x="67" y="614"/>
                    </a:cubicBezTo>
                    <a:cubicBezTo>
                      <a:pt x="45" y="637"/>
                      <a:pt x="23" y="670"/>
                      <a:pt x="12" y="693"/>
                    </a:cubicBezTo>
                    <a:cubicBezTo>
                      <a:pt x="0" y="737"/>
                      <a:pt x="12" y="770"/>
                      <a:pt x="23" y="792"/>
                    </a:cubicBezTo>
                    <a:cubicBezTo>
                      <a:pt x="33" y="808"/>
                      <a:pt x="58" y="816"/>
                      <a:pt x="80" y="816"/>
                    </a:cubicBezTo>
                    <a:cubicBezTo>
                      <a:pt x="106" y="816"/>
                      <a:pt x="129" y="805"/>
                      <a:pt x="123" y="782"/>
                    </a:cubicBezTo>
                    <a:cubicBezTo>
                      <a:pt x="111" y="726"/>
                      <a:pt x="145" y="681"/>
                      <a:pt x="178" y="637"/>
                    </a:cubicBezTo>
                    <a:cubicBezTo>
                      <a:pt x="212" y="592"/>
                      <a:pt x="257" y="548"/>
                      <a:pt x="301" y="503"/>
                    </a:cubicBezTo>
                    <a:cubicBezTo>
                      <a:pt x="323" y="470"/>
                      <a:pt x="346" y="448"/>
                      <a:pt x="378" y="426"/>
                    </a:cubicBezTo>
                    <a:cubicBezTo>
                      <a:pt x="384" y="431"/>
                      <a:pt x="390" y="434"/>
                      <a:pt x="397" y="434"/>
                    </a:cubicBezTo>
                    <a:cubicBezTo>
                      <a:pt x="404" y="434"/>
                      <a:pt x="412" y="431"/>
                      <a:pt x="423" y="426"/>
                    </a:cubicBezTo>
                    <a:lnTo>
                      <a:pt x="434" y="426"/>
                    </a:lnTo>
                    <a:cubicBezTo>
                      <a:pt x="423" y="459"/>
                      <a:pt x="434" y="470"/>
                      <a:pt x="457" y="481"/>
                    </a:cubicBezTo>
                    <a:cubicBezTo>
                      <a:pt x="412" y="515"/>
                      <a:pt x="368" y="548"/>
                      <a:pt x="334" y="592"/>
                    </a:cubicBezTo>
                    <a:cubicBezTo>
                      <a:pt x="309" y="642"/>
                      <a:pt x="359" y="667"/>
                      <a:pt x="404" y="667"/>
                    </a:cubicBezTo>
                    <a:cubicBezTo>
                      <a:pt x="419" y="667"/>
                      <a:pt x="434" y="664"/>
                      <a:pt x="445" y="659"/>
                    </a:cubicBezTo>
                    <a:cubicBezTo>
                      <a:pt x="490" y="626"/>
                      <a:pt x="523" y="581"/>
                      <a:pt x="568" y="548"/>
                    </a:cubicBezTo>
                    <a:cubicBezTo>
                      <a:pt x="612" y="515"/>
                      <a:pt x="657" y="492"/>
                      <a:pt x="701" y="459"/>
                    </a:cubicBezTo>
                    <a:cubicBezTo>
                      <a:pt x="801" y="403"/>
                      <a:pt x="890" y="347"/>
                      <a:pt x="979" y="281"/>
                    </a:cubicBezTo>
                    <a:cubicBezTo>
                      <a:pt x="1001" y="258"/>
                      <a:pt x="1001" y="236"/>
                      <a:pt x="979" y="214"/>
                    </a:cubicBezTo>
                    <a:cubicBezTo>
                      <a:pt x="979" y="203"/>
                      <a:pt x="979" y="203"/>
                      <a:pt x="968" y="203"/>
                    </a:cubicBezTo>
                    <a:cubicBezTo>
                      <a:pt x="991" y="192"/>
                      <a:pt x="1001" y="169"/>
                      <a:pt x="979" y="147"/>
                    </a:cubicBezTo>
                    <a:cubicBezTo>
                      <a:pt x="968" y="125"/>
                      <a:pt x="957" y="125"/>
                      <a:pt x="935" y="114"/>
                    </a:cubicBezTo>
                    <a:cubicBezTo>
                      <a:pt x="968" y="103"/>
                      <a:pt x="1013" y="80"/>
                      <a:pt x="1057" y="70"/>
                    </a:cubicBezTo>
                    <a:cubicBezTo>
                      <a:pt x="1080" y="58"/>
                      <a:pt x="1090" y="36"/>
                      <a:pt x="1068" y="14"/>
                    </a:cubicBezTo>
                    <a:cubicBezTo>
                      <a:pt x="1063" y="3"/>
                      <a:pt x="1052" y="0"/>
                      <a:pt x="1041"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8"/>
              <p:cNvSpPr/>
              <p:nvPr/>
            </p:nvSpPr>
            <p:spPr>
              <a:xfrm>
                <a:off x="776531" y="2140163"/>
                <a:ext cx="10501" cy="3907"/>
              </a:xfrm>
              <a:custGeom>
                <a:avLst/>
                <a:gdLst/>
                <a:ahLst/>
                <a:cxnLst/>
                <a:rect l="l" t="t" r="r" b="b"/>
                <a:pathLst>
                  <a:path w="301" h="112" extrusionOk="0">
                    <a:moveTo>
                      <a:pt x="156" y="0"/>
                    </a:moveTo>
                    <a:cubicBezTo>
                      <a:pt x="122" y="11"/>
                      <a:pt x="100" y="11"/>
                      <a:pt x="67" y="11"/>
                    </a:cubicBezTo>
                    <a:cubicBezTo>
                      <a:pt x="55" y="11"/>
                      <a:pt x="33" y="11"/>
                      <a:pt x="23" y="23"/>
                    </a:cubicBezTo>
                    <a:cubicBezTo>
                      <a:pt x="11" y="33"/>
                      <a:pt x="0" y="45"/>
                      <a:pt x="0" y="56"/>
                    </a:cubicBezTo>
                    <a:cubicBezTo>
                      <a:pt x="11" y="89"/>
                      <a:pt x="45" y="112"/>
                      <a:pt x="67" y="112"/>
                    </a:cubicBezTo>
                    <a:lnTo>
                      <a:pt x="156" y="112"/>
                    </a:lnTo>
                    <a:cubicBezTo>
                      <a:pt x="167" y="112"/>
                      <a:pt x="178" y="100"/>
                      <a:pt x="200" y="100"/>
                    </a:cubicBezTo>
                    <a:lnTo>
                      <a:pt x="256" y="100"/>
                    </a:lnTo>
                    <a:cubicBezTo>
                      <a:pt x="256" y="89"/>
                      <a:pt x="256" y="89"/>
                      <a:pt x="267" y="89"/>
                    </a:cubicBezTo>
                    <a:cubicBezTo>
                      <a:pt x="267" y="89"/>
                      <a:pt x="278" y="78"/>
                      <a:pt x="289" y="78"/>
                    </a:cubicBezTo>
                    <a:cubicBezTo>
                      <a:pt x="289" y="67"/>
                      <a:pt x="300" y="56"/>
                      <a:pt x="289" y="45"/>
                    </a:cubicBezTo>
                    <a:cubicBezTo>
                      <a:pt x="289" y="23"/>
                      <a:pt x="267" y="11"/>
                      <a:pt x="245"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8"/>
              <p:cNvSpPr/>
              <p:nvPr/>
            </p:nvSpPr>
            <p:spPr>
              <a:xfrm>
                <a:off x="807163" y="2146373"/>
                <a:ext cx="8582" cy="4291"/>
              </a:xfrm>
              <a:custGeom>
                <a:avLst/>
                <a:gdLst/>
                <a:ahLst/>
                <a:cxnLst/>
                <a:rect l="l" t="t" r="r" b="b"/>
                <a:pathLst>
                  <a:path w="246" h="123" extrusionOk="0">
                    <a:moveTo>
                      <a:pt x="34" y="0"/>
                    </a:moveTo>
                    <a:cubicBezTo>
                      <a:pt x="23" y="11"/>
                      <a:pt x="0" y="23"/>
                      <a:pt x="0" y="33"/>
                    </a:cubicBezTo>
                    <a:cubicBezTo>
                      <a:pt x="0" y="55"/>
                      <a:pt x="0" y="67"/>
                      <a:pt x="12" y="78"/>
                    </a:cubicBezTo>
                    <a:cubicBezTo>
                      <a:pt x="23" y="89"/>
                      <a:pt x="34" y="100"/>
                      <a:pt x="57" y="100"/>
                    </a:cubicBezTo>
                    <a:cubicBezTo>
                      <a:pt x="67" y="112"/>
                      <a:pt x="89" y="112"/>
                      <a:pt x="112" y="112"/>
                    </a:cubicBezTo>
                    <a:cubicBezTo>
                      <a:pt x="123" y="122"/>
                      <a:pt x="146" y="122"/>
                      <a:pt x="156" y="122"/>
                    </a:cubicBezTo>
                    <a:lnTo>
                      <a:pt x="190" y="122"/>
                    </a:lnTo>
                    <a:cubicBezTo>
                      <a:pt x="201" y="122"/>
                      <a:pt x="212" y="122"/>
                      <a:pt x="223" y="112"/>
                    </a:cubicBezTo>
                    <a:cubicBezTo>
                      <a:pt x="234" y="112"/>
                      <a:pt x="245" y="100"/>
                      <a:pt x="245" y="89"/>
                    </a:cubicBezTo>
                    <a:lnTo>
                      <a:pt x="245" y="67"/>
                    </a:lnTo>
                    <a:cubicBezTo>
                      <a:pt x="245" y="55"/>
                      <a:pt x="234" y="45"/>
                      <a:pt x="223" y="33"/>
                    </a:cubicBezTo>
                    <a:cubicBezTo>
                      <a:pt x="212" y="33"/>
                      <a:pt x="201" y="33"/>
                      <a:pt x="190" y="23"/>
                    </a:cubicBezTo>
                    <a:cubicBezTo>
                      <a:pt x="178" y="23"/>
                      <a:pt x="168" y="11"/>
                      <a:pt x="146" y="11"/>
                    </a:cubicBezTo>
                    <a:cubicBezTo>
                      <a:pt x="134" y="11"/>
                      <a:pt x="112" y="0"/>
                      <a:pt x="89"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8"/>
              <p:cNvSpPr/>
              <p:nvPr/>
            </p:nvSpPr>
            <p:spPr>
              <a:xfrm>
                <a:off x="837446" y="2193437"/>
                <a:ext cx="8966" cy="4954"/>
              </a:xfrm>
              <a:custGeom>
                <a:avLst/>
                <a:gdLst/>
                <a:ahLst/>
                <a:cxnLst/>
                <a:rect l="l" t="t" r="r" b="b"/>
                <a:pathLst>
                  <a:path w="257" h="142" extrusionOk="0">
                    <a:moveTo>
                      <a:pt x="188" y="1"/>
                    </a:moveTo>
                    <a:cubicBezTo>
                      <a:pt x="176" y="1"/>
                      <a:pt x="165" y="3"/>
                      <a:pt x="156" y="8"/>
                    </a:cubicBezTo>
                    <a:cubicBezTo>
                      <a:pt x="145" y="8"/>
                      <a:pt x="145" y="8"/>
                      <a:pt x="133" y="19"/>
                    </a:cubicBezTo>
                    <a:cubicBezTo>
                      <a:pt x="111" y="19"/>
                      <a:pt x="101" y="30"/>
                      <a:pt x="89" y="30"/>
                    </a:cubicBezTo>
                    <a:cubicBezTo>
                      <a:pt x="78" y="41"/>
                      <a:pt x="56" y="41"/>
                      <a:pt x="44" y="41"/>
                    </a:cubicBezTo>
                    <a:cubicBezTo>
                      <a:pt x="34" y="53"/>
                      <a:pt x="22" y="53"/>
                      <a:pt x="12" y="63"/>
                    </a:cubicBezTo>
                    <a:cubicBezTo>
                      <a:pt x="0" y="75"/>
                      <a:pt x="0" y="86"/>
                      <a:pt x="0" y="97"/>
                    </a:cubicBezTo>
                    <a:cubicBezTo>
                      <a:pt x="0" y="97"/>
                      <a:pt x="0" y="108"/>
                      <a:pt x="12" y="119"/>
                    </a:cubicBezTo>
                    <a:cubicBezTo>
                      <a:pt x="12" y="130"/>
                      <a:pt x="34" y="142"/>
                      <a:pt x="44" y="142"/>
                    </a:cubicBezTo>
                    <a:lnTo>
                      <a:pt x="145" y="142"/>
                    </a:lnTo>
                    <a:cubicBezTo>
                      <a:pt x="167" y="142"/>
                      <a:pt x="200" y="130"/>
                      <a:pt x="222" y="119"/>
                    </a:cubicBezTo>
                    <a:lnTo>
                      <a:pt x="256" y="86"/>
                    </a:lnTo>
                    <a:cubicBezTo>
                      <a:pt x="256" y="75"/>
                      <a:pt x="256" y="63"/>
                      <a:pt x="245" y="53"/>
                    </a:cubicBezTo>
                    <a:lnTo>
                      <a:pt x="245" y="41"/>
                    </a:lnTo>
                    <a:cubicBezTo>
                      <a:pt x="245" y="30"/>
                      <a:pt x="245" y="30"/>
                      <a:pt x="234" y="19"/>
                    </a:cubicBezTo>
                    <a:cubicBezTo>
                      <a:pt x="221" y="6"/>
                      <a:pt x="204" y="1"/>
                      <a:pt x="18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8"/>
              <p:cNvSpPr/>
              <p:nvPr/>
            </p:nvSpPr>
            <p:spPr>
              <a:xfrm>
                <a:off x="829282" y="2197589"/>
                <a:ext cx="8199" cy="8582"/>
              </a:xfrm>
              <a:custGeom>
                <a:avLst/>
                <a:gdLst/>
                <a:ahLst/>
                <a:cxnLst/>
                <a:rect l="l" t="t" r="r" b="b"/>
                <a:pathLst>
                  <a:path w="235" h="246" extrusionOk="0">
                    <a:moveTo>
                      <a:pt x="101" y="0"/>
                    </a:moveTo>
                    <a:lnTo>
                      <a:pt x="101" y="11"/>
                    </a:lnTo>
                    <a:lnTo>
                      <a:pt x="56" y="11"/>
                    </a:lnTo>
                    <a:cubicBezTo>
                      <a:pt x="45" y="23"/>
                      <a:pt x="34" y="23"/>
                      <a:pt x="34" y="23"/>
                    </a:cubicBezTo>
                    <a:cubicBezTo>
                      <a:pt x="23" y="33"/>
                      <a:pt x="12" y="33"/>
                      <a:pt x="12" y="45"/>
                    </a:cubicBezTo>
                    <a:lnTo>
                      <a:pt x="1" y="56"/>
                    </a:lnTo>
                    <a:lnTo>
                      <a:pt x="1" y="78"/>
                    </a:lnTo>
                    <a:cubicBezTo>
                      <a:pt x="1" y="78"/>
                      <a:pt x="1" y="89"/>
                      <a:pt x="12" y="89"/>
                    </a:cubicBezTo>
                    <a:cubicBezTo>
                      <a:pt x="12" y="100"/>
                      <a:pt x="12" y="100"/>
                      <a:pt x="23" y="112"/>
                    </a:cubicBezTo>
                    <a:lnTo>
                      <a:pt x="34" y="112"/>
                    </a:lnTo>
                    <a:cubicBezTo>
                      <a:pt x="45" y="122"/>
                      <a:pt x="56" y="122"/>
                      <a:pt x="68" y="122"/>
                    </a:cubicBezTo>
                    <a:cubicBezTo>
                      <a:pt x="45" y="122"/>
                      <a:pt x="23" y="134"/>
                      <a:pt x="12" y="167"/>
                    </a:cubicBezTo>
                    <a:cubicBezTo>
                      <a:pt x="12" y="167"/>
                      <a:pt x="1" y="189"/>
                      <a:pt x="12" y="201"/>
                    </a:cubicBezTo>
                    <a:lnTo>
                      <a:pt x="45" y="234"/>
                    </a:lnTo>
                    <a:cubicBezTo>
                      <a:pt x="68" y="245"/>
                      <a:pt x="78" y="245"/>
                      <a:pt x="101" y="245"/>
                    </a:cubicBezTo>
                    <a:cubicBezTo>
                      <a:pt x="123" y="245"/>
                      <a:pt x="145" y="245"/>
                      <a:pt x="167" y="234"/>
                    </a:cubicBezTo>
                    <a:cubicBezTo>
                      <a:pt x="179" y="223"/>
                      <a:pt x="201" y="223"/>
                      <a:pt x="212" y="211"/>
                    </a:cubicBezTo>
                    <a:cubicBezTo>
                      <a:pt x="212" y="201"/>
                      <a:pt x="212" y="201"/>
                      <a:pt x="223" y="201"/>
                    </a:cubicBezTo>
                    <a:lnTo>
                      <a:pt x="223" y="178"/>
                    </a:lnTo>
                    <a:cubicBezTo>
                      <a:pt x="234" y="178"/>
                      <a:pt x="234" y="167"/>
                      <a:pt x="223" y="167"/>
                    </a:cubicBezTo>
                    <a:lnTo>
                      <a:pt x="223" y="145"/>
                    </a:lnTo>
                    <a:cubicBezTo>
                      <a:pt x="212" y="134"/>
                      <a:pt x="190" y="122"/>
                      <a:pt x="179" y="122"/>
                    </a:cubicBezTo>
                    <a:cubicBezTo>
                      <a:pt x="167" y="112"/>
                      <a:pt x="157" y="112"/>
                      <a:pt x="157" y="112"/>
                    </a:cubicBezTo>
                    <a:cubicBezTo>
                      <a:pt x="145" y="112"/>
                      <a:pt x="134" y="112"/>
                      <a:pt x="123" y="122"/>
                    </a:cubicBezTo>
                    <a:lnTo>
                      <a:pt x="90" y="122"/>
                    </a:lnTo>
                    <a:cubicBezTo>
                      <a:pt x="101" y="122"/>
                      <a:pt x="123" y="112"/>
                      <a:pt x="134" y="112"/>
                    </a:cubicBezTo>
                    <a:cubicBezTo>
                      <a:pt x="145" y="112"/>
                      <a:pt x="157" y="100"/>
                      <a:pt x="167" y="100"/>
                    </a:cubicBezTo>
                    <a:cubicBezTo>
                      <a:pt x="190" y="89"/>
                      <a:pt x="190" y="89"/>
                      <a:pt x="201" y="78"/>
                    </a:cubicBezTo>
                    <a:cubicBezTo>
                      <a:pt x="201" y="67"/>
                      <a:pt x="212" y="67"/>
                      <a:pt x="212" y="67"/>
                    </a:cubicBezTo>
                    <a:lnTo>
                      <a:pt x="212" y="56"/>
                    </a:lnTo>
                    <a:lnTo>
                      <a:pt x="223" y="45"/>
                    </a:lnTo>
                    <a:cubicBezTo>
                      <a:pt x="223" y="33"/>
                      <a:pt x="212" y="33"/>
                      <a:pt x="212" y="33"/>
                    </a:cubicBezTo>
                    <a:cubicBezTo>
                      <a:pt x="212" y="23"/>
                      <a:pt x="212" y="23"/>
                      <a:pt x="201" y="11"/>
                    </a:cubicBezTo>
                    <a:lnTo>
                      <a:pt x="190" y="11"/>
                    </a:lnTo>
                    <a:cubicBezTo>
                      <a:pt x="190" y="0"/>
                      <a:pt x="190" y="0"/>
                      <a:pt x="179"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8"/>
              <p:cNvSpPr/>
              <p:nvPr/>
            </p:nvSpPr>
            <p:spPr>
              <a:xfrm>
                <a:off x="835876" y="2187506"/>
                <a:ext cx="6664" cy="3907"/>
              </a:xfrm>
              <a:custGeom>
                <a:avLst/>
                <a:gdLst/>
                <a:ahLst/>
                <a:cxnLst/>
                <a:rect l="l" t="t" r="r" b="b"/>
                <a:pathLst>
                  <a:path w="191" h="112" extrusionOk="0">
                    <a:moveTo>
                      <a:pt x="123" y="0"/>
                    </a:moveTo>
                    <a:cubicBezTo>
                      <a:pt x="112" y="0"/>
                      <a:pt x="112" y="0"/>
                      <a:pt x="101" y="11"/>
                    </a:cubicBezTo>
                    <a:lnTo>
                      <a:pt x="67" y="11"/>
                    </a:lnTo>
                    <a:cubicBezTo>
                      <a:pt x="57" y="11"/>
                      <a:pt x="45" y="11"/>
                      <a:pt x="45" y="23"/>
                    </a:cubicBezTo>
                    <a:cubicBezTo>
                      <a:pt x="34" y="23"/>
                      <a:pt x="23" y="23"/>
                      <a:pt x="23" y="33"/>
                    </a:cubicBezTo>
                    <a:cubicBezTo>
                      <a:pt x="12" y="33"/>
                      <a:pt x="12" y="33"/>
                      <a:pt x="1" y="45"/>
                    </a:cubicBezTo>
                    <a:lnTo>
                      <a:pt x="1" y="67"/>
                    </a:lnTo>
                    <a:lnTo>
                      <a:pt x="1" y="78"/>
                    </a:lnTo>
                    <a:cubicBezTo>
                      <a:pt x="1" y="89"/>
                      <a:pt x="12" y="89"/>
                      <a:pt x="23" y="100"/>
                    </a:cubicBezTo>
                    <a:lnTo>
                      <a:pt x="34" y="111"/>
                    </a:lnTo>
                    <a:lnTo>
                      <a:pt x="67" y="111"/>
                    </a:lnTo>
                    <a:cubicBezTo>
                      <a:pt x="89" y="111"/>
                      <a:pt x="112" y="111"/>
                      <a:pt x="134" y="100"/>
                    </a:cubicBezTo>
                    <a:lnTo>
                      <a:pt x="156" y="100"/>
                    </a:lnTo>
                    <a:lnTo>
                      <a:pt x="168" y="89"/>
                    </a:lnTo>
                    <a:lnTo>
                      <a:pt x="178" y="78"/>
                    </a:lnTo>
                    <a:cubicBezTo>
                      <a:pt x="190" y="67"/>
                      <a:pt x="190" y="67"/>
                      <a:pt x="190" y="55"/>
                    </a:cubicBezTo>
                    <a:lnTo>
                      <a:pt x="190" y="45"/>
                    </a:lnTo>
                    <a:lnTo>
                      <a:pt x="178" y="33"/>
                    </a:lnTo>
                    <a:cubicBezTo>
                      <a:pt x="178" y="23"/>
                      <a:pt x="168" y="23"/>
                      <a:pt x="168" y="23"/>
                    </a:cubicBezTo>
                    <a:cubicBezTo>
                      <a:pt x="156" y="11"/>
                      <a:pt x="156" y="11"/>
                      <a:pt x="146" y="11"/>
                    </a:cubicBezTo>
                    <a:cubicBezTo>
                      <a:pt x="134" y="11"/>
                      <a:pt x="134" y="0"/>
                      <a:pt x="123"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8"/>
              <p:cNvSpPr/>
              <p:nvPr/>
            </p:nvSpPr>
            <p:spPr>
              <a:xfrm>
                <a:off x="805593" y="2172888"/>
                <a:ext cx="27631" cy="18909"/>
              </a:xfrm>
              <a:custGeom>
                <a:avLst/>
                <a:gdLst/>
                <a:ahLst/>
                <a:cxnLst/>
                <a:rect l="l" t="t" r="r" b="b"/>
                <a:pathLst>
                  <a:path w="792" h="542" extrusionOk="0">
                    <a:moveTo>
                      <a:pt x="716" y="0"/>
                    </a:moveTo>
                    <a:cubicBezTo>
                      <a:pt x="701" y="0"/>
                      <a:pt x="686" y="6"/>
                      <a:pt x="680" y="19"/>
                    </a:cubicBezTo>
                    <a:cubicBezTo>
                      <a:pt x="624" y="74"/>
                      <a:pt x="569" y="130"/>
                      <a:pt x="513" y="175"/>
                    </a:cubicBezTo>
                    <a:cubicBezTo>
                      <a:pt x="513" y="163"/>
                      <a:pt x="502" y="141"/>
                      <a:pt x="490" y="141"/>
                    </a:cubicBezTo>
                    <a:cubicBezTo>
                      <a:pt x="477" y="135"/>
                      <a:pt x="461" y="128"/>
                      <a:pt x="445" y="128"/>
                    </a:cubicBezTo>
                    <a:cubicBezTo>
                      <a:pt x="433" y="128"/>
                      <a:pt x="422" y="131"/>
                      <a:pt x="413" y="141"/>
                    </a:cubicBezTo>
                    <a:cubicBezTo>
                      <a:pt x="379" y="175"/>
                      <a:pt x="335" y="207"/>
                      <a:pt x="290" y="241"/>
                    </a:cubicBezTo>
                    <a:lnTo>
                      <a:pt x="268" y="241"/>
                    </a:lnTo>
                    <a:cubicBezTo>
                      <a:pt x="246" y="252"/>
                      <a:pt x="213" y="252"/>
                      <a:pt x="191" y="264"/>
                    </a:cubicBezTo>
                    <a:lnTo>
                      <a:pt x="157" y="274"/>
                    </a:lnTo>
                    <a:lnTo>
                      <a:pt x="134" y="274"/>
                    </a:lnTo>
                    <a:cubicBezTo>
                      <a:pt x="124" y="286"/>
                      <a:pt x="112" y="286"/>
                      <a:pt x="102" y="286"/>
                    </a:cubicBezTo>
                    <a:cubicBezTo>
                      <a:pt x="102" y="296"/>
                      <a:pt x="102" y="296"/>
                      <a:pt x="90" y="308"/>
                    </a:cubicBezTo>
                    <a:cubicBezTo>
                      <a:pt x="79" y="319"/>
                      <a:pt x="79" y="330"/>
                      <a:pt x="90" y="341"/>
                    </a:cubicBezTo>
                    <a:lnTo>
                      <a:pt x="102" y="353"/>
                    </a:lnTo>
                    <a:cubicBezTo>
                      <a:pt x="79" y="353"/>
                      <a:pt x="68" y="363"/>
                      <a:pt x="57" y="375"/>
                    </a:cubicBezTo>
                    <a:cubicBezTo>
                      <a:pt x="45" y="397"/>
                      <a:pt x="35" y="408"/>
                      <a:pt x="45" y="430"/>
                    </a:cubicBezTo>
                    <a:cubicBezTo>
                      <a:pt x="35" y="442"/>
                      <a:pt x="23" y="442"/>
                      <a:pt x="13" y="452"/>
                    </a:cubicBezTo>
                    <a:cubicBezTo>
                      <a:pt x="1" y="486"/>
                      <a:pt x="13" y="508"/>
                      <a:pt x="45" y="519"/>
                    </a:cubicBezTo>
                    <a:cubicBezTo>
                      <a:pt x="79" y="519"/>
                      <a:pt x="102" y="519"/>
                      <a:pt x="134" y="508"/>
                    </a:cubicBezTo>
                    <a:cubicBezTo>
                      <a:pt x="146" y="530"/>
                      <a:pt x="168" y="530"/>
                      <a:pt x="191" y="541"/>
                    </a:cubicBezTo>
                    <a:cubicBezTo>
                      <a:pt x="235" y="541"/>
                      <a:pt x="279" y="519"/>
                      <a:pt x="324" y="508"/>
                    </a:cubicBezTo>
                    <a:cubicBezTo>
                      <a:pt x="357" y="497"/>
                      <a:pt x="391" y="474"/>
                      <a:pt x="424" y="464"/>
                    </a:cubicBezTo>
                    <a:cubicBezTo>
                      <a:pt x="490" y="419"/>
                      <a:pt x="546" y="375"/>
                      <a:pt x="602" y="330"/>
                    </a:cubicBezTo>
                    <a:cubicBezTo>
                      <a:pt x="624" y="308"/>
                      <a:pt x="624" y="286"/>
                      <a:pt x="602" y="274"/>
                    </a:cubicBezTo>
                    <a:cubicBezTo>
                      <a:pt x="591" y="264"/>
                      <a:pt x="579" y="264"/>
                      <a:pt x="557" y="264"/>
                    </a:cubicBezTo>
                    <a:cubicBezTo>
                      <a:pt x="635" y="197"/>
                      <a:pt x="702" y="130"/>
                      <a:pt x="769" y="63"/>
                    </a:cubicBezTo>
                    <a:cubicBezTo>
                      <a:pt x="791" y="41"/>
                      <a:pt x="769" y="19"/>
                      <a:pt x="747" y="7"/>
                    </a:cubicBezTo>
                    <a:cubicBezTo>
                      <a:pt x="738" y="3"/>
                      <a:pt x="726" y="0"/>
                      <a:pt x="716"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8"/>
              <p:cNvSpPr/>
              <p:nvPr/>
            </p:nvSpPr>
            <p:spPr>
              <a:xfrm>
                <a:off x="790870" y="2166922"/>
                <a:ext cx="32236" cy="19851"/>
              </a:xfrm>
              <a:custGeom>
                <a:avLst/>
                <a:gdLst/>
                <a:ahLst/>
                <a:cxnLst/>
                <a:rect l="l" t="t" r="r" b="b"/>
                <a:pathLst>
                  <a:path w="924" h="569" extrusionOk="0">
                    <a:moveTo>
                      <a:pt x="401" y="0"/>
                    </a:moveTo>
                    <a:cubicBezTo>
                      <a:pt x="356" y="12"/>
                      <a:pt x="301" y="23"/>
                      <a:pt x="257" y="45"/>
                    </a:cubicBezTo>
                    <a:cubicBezTo>
                      <a:pt x="201" y="56"/>
                      <a:pt x="145" y="67"/>
                      <a:pt x="101" y="101"/>
                    </a:cubicBezTo>
                    <a:cubicBezTo>
                      <a:pt x="56" y="134"/>
                      <a:pt x="101" y="178"/>
                      <a:pt x="134" y="178"/>
                    </a:cubicBezTo>
                    <a:cubicBezTo>
                      <a:pt x="178" y="168"/>
                      <a:pt x="212" y="156"/>
                      <a:pt x="245" y="145"/>
                    </a:cubicBezTo>
                    <a:cubicBezTo>
                      <a:pt x="257" y="156"/>
                      <a:pt x="267" y="168"/>
                      <a:pt x="279" y="168"/>
                    </a:cubicBezTo>
                    <a:cubicBezTo>
                      <a:pt x="279" y="178"/>
                      <a:pt x="279" y="190"/>
                      <a:pt x="290" y="201"/>
                    </a:cubicBezTo>
                    <a:cubicBezTo>
                      <a:pt x="298" y="217"/>
                      <a:pt x="318" y="227"/>
                      <a:pt x="337" y="227"/>
                    </a:cubicBezTo>
                    <a:cubicBezTo>
                      <a:pt x="343" y="227"/>
                      <a:pt x="350" y="226"/>
                      <a:pt x="356" y="223"/>
                    </a:cubicBezTo>
                    <a:lnTo>
                      <a:pt x="379" y="223"/>
                    </a:lnTo>
                    <a:cubicBezTo>
                      <a:pt x="368" y="234"/>
                      <a:pt x="368" y="257"/>
                      <a:pt x="379" y="267"/>
                    </a:cubicBezTo>
                    <a:cubicBezTo>
                      <a:pt x="368" y="279"/>
                      <a:pt x="346" y="290"/>
                      <a:pt x="346" y="301"/>
                    </a:cubicBezTo>
                    <a:lnTo>
                      <a:pt x="346" y="312"/>
                    </a:lnTo>
                    <a:cubicBezTo>
                      <a:pt x="323" y="312"/>
                      <a:pt x="312" y="323"/>
                      <a:pt x="290" y="323"/>
                    </a:cubicBezTo>
                    <a:cubicBezTo>
                      <a:pt x="279" y="334"/>
                      <a:pt x="267" y="334"/>
                      <a:pt x="257" y="346"/>
                    </a:cubicBezTo>
                    <a:lnTo>
                      <a:pt x="234" y="368"/>
                    </a:lnTo>
                    <a:cubicBezTo>
                      <a:pt x="223" y="378"/>
                      <a:pt x="223" y="401"/>
                      <a:pt x="234" y="412"/>
                    </a:cubicBezTo>
                    <a:cubicBezTo>
                      <a:pt x="212" y="423"/>
                      <a:pt x="201" y="435"/>
                      <a:pt x="178" y="435"/>
                    </a:cubicBezTo>
                    <a:cubicBezTo>
                      <a:pt x="134" y="457"/>
                      <a:pt x="79" y="457"/>
                      <a:pt x="45" y="490"/>
                    </a:cubicBezTo>
                    <a:cubicBezTo>
                      <a:pt x="0" y="524"/>
                      <a:pt x="45" y="556"/>
                      <a:pt x="79" y="568"/>
                    </a:cubicBezTo>
                    <a:cubicBezTo>
                      <a:pt x="134" y="568"/>
                      <a:pt x="190" y="534"/>
                      <a:pt x="234" y="524"/>
                    </a:cubicBezTo>
                    <a:cubicBezTo>
                      <a:pt x="279" y="501"/>
                      <a:pt x="323" y="479"/>
                      <a:pt x="368" y="467"/>
                    </a:cubicBezTo>
                    <a:cubicBezTo>
                      <a:pt x="467" y="423"/>
                      <a:pt x="546" y="378"/>
                      <a:pt x="635" y="323"/>
                    </a:cubicBezTo>
                    <a:cubicBezTo>
                      <a:pt x="668" y="312"/>
                      <a:pt x="668" y="290"/>
                      <a:pt x="645" y="279"/>
                    </a:cubicBezTo>
                    <a:lnTo>
                      <a:pt x="657" y="267"/>
                    </a:lnTo>
                    <a:cubicBezTo>
                      <a:pt x="746" y="223"/>
                      <a:pt x="835" y="168"/>
                      <a:pt x="902" y="112"/>
                    </a:cubicBezTo>
                    <a:cubicBezTo>
                      <a:pt x="924" y="89"/>
                      <a:pt x="924" y="67"/>
                      <a:pt x="902" y="56"/>
                    </a:cubicBezTo>
                    <a:cubicBezTo>
                      <a:pt x="891" y="45"/>
                      <a:pt x="877" y="40"/>
                      <a:pt x="863" y="40"/>
                    </a:cubicBezTo>
                    <a:cubicBezTo>
                      <a:pt x="849" y="40"/>
                      <a:pt x="835" y="45"/>
                      <a:pt x="823" y="56"/>
                    </a:cubicBezTo>
                    <a:cubicBezTo>
                      <a:pt x="768" y="89"/>
                      <a:pt x="712" y="134"/>
                      <a:pt x="645" y="168"/>
                    </a:cubicBezTo>
                    <a:lnTo>
                      <a:pt x="668" y="145"/>
                    </a:lnTo>
                    <a:cubicBezTo>
                      <a:pt x="690" y="134"/>
                      <a:pt x="690" y="101"/>
                      <a:pt x="679" y="79"/>
                    </a:cubicBezTo>
                    <a:cubicBezTo>
                      <a:pt x="663" y="70"/>
                      <a:pt x="642" y="63"/>
                      <a:pt x="619" y="63"/>
                    </a:cubicBezTo>
                    <a:cubicBezTo>
                      <a:pt x="609" y="63"/>
                      <a:pt x="600" y="64"/>
                      <a:pt x="590" y="67"/>
                    </a:cubicBezTo>
                    <a:cubicBezTo>
                      <a:pt x="579" y="67"/>
                      <a:pt x="556" y="79"/>
                      <a:pt x="534" y="79"/>
                    </a:cubicBezTo>
                    <a:cubicBezTo>
                      <a:pt x="524" y="67"/>
                      <a:pt x="512" y="67"/>
                      <a:pt x="490" y="67"/>
                    </a:cubicBezTo>
                    <a:lnTo>
                      <a:pt x="457" y="67"/>
                    </a:lnTo>
                    <a:lnTo>
                      <a:pt x="457" y="56"/>
                    </a:lnTo>
                    <a:cubicBezTo>
                      <a:pt x="467" y="45"/>
                      <a:pt x="479" y="34"/>
                      <a:pt x="467" y="23"/>
                    </a:cubicBezTo>
                    <a:cubicBezTo>
                      <a:pt x="457" y="0"/>
                      <a:pt x="423" y="0"/>
                      <a:pt x="401"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8"/>
              <p:cNvSpPr/>
              <p:nvPr/>
            </p:nvSpPr>
            <p:spPr>
              <a:xfrm>
                <a:off x="788148" y="2160468"/>
                <a:ext cx="19049" cy="10676"/>
              </a:xfrm>
              <a:custGeom>
                <a:avLst/>
                <a:gdLst/>
                <a:ahLst/>
                <a:cxnLst/>
                <a:rect l="l" t="t" r="r" b="b"/>
                <a:pathLst>
                  <a:path w="546" h="306" extrusionOk="0">
                    <a:moveTo>
                      <a:pt x="480" y="0"/>
                    </a:moveTo>
                    <a:cubicBezTo>
                      <a:pt x="468" y="0"/>
                      <a:pt x="455" y="3"/>
                      <a:pt x="446" y="7"/>
                    </a:cubicBezTo>
                    <a:cubicBezTo>
                      <a:pt x="368" y="41"/>
                      <a:pt x="290" y="63"/>
                      <a:pt x="223" y="108"/>
                    </a:cubicBezTo>
                    <a:cubicBezTo>
                      <a:pt x="190" y="130"/>
                      <a:pt x="145" y="141"/>
                      <a:pt x="112" y="163"/>
                    </a:cubicBezTo>
                    <a:cubicBezTo>
                      <a:pt x="101" y="175"/>
                      <a:pt x="78" y="185"/>
                      <a:pt x="68" y="197"/>
                    </a:cubicBezTo>
                    <a:cubicBezTo>
                      <a:pt x="45" y="208"/>
                      <a:pt x="34" y="230"/>
                      <a:pt x="12" y="241"/>
                    </a:cubicBezTo>
                    <a:cubicBezTo>
                      <a:pt x="1" y="252"/>
                      <a:pt x="12" y="286"/>
                      <a:pt x="23" y="297"/>
                    </a:cubicBezTo>
                    <a:cubicBezTo>
                      <a:pt x="34" y="302"/>
                      <a:pt x="45" y="305"/>
                      <a:pt x="57" y="305"/>
                    </a:cubicBezTo>
                    <a:cubicBezTo>
                      <a:pt x="68" y="305"/>
                      <a:pt x="79" y="302"/>
                      <a:pt x="90" y="297"/>
                    </a:cubicBezTo>
                    <a:cubicBezTo>
                      <a:pt x="167" y="264"/>
                      <a:pt x="223" y="219"/>
                      <a:pt x="301" y="185"/>
                    </a:cubicBezTo>
                    <a:lnTo>
                      <a:pt x="501" y="86"/>
                    </a:lnTo>
                    <a:cubicBezTo>
                      <a:pt x="535" y="74"/>
                      <a:pt x="545" y="41"/>
                      <a:pt x="523" y="19"/>
                    </a:cubicBezTo>
                    <a:cubicBezTo>
                      <a:pt x="517" y="6"/>
                      <a:pt x="499" y="0"/>
                      <a:pt x="480"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8"/>
              <p:cNvSpPr/>
              <p:nvPr/>
            </p:nvSpPr>
            <p:spPr>
              <a:xfrm>
                <a:off x="814908" y="2197415"/>
                <a:ext cx="14409" cy="6803"/>
              </a:xfrm>
              <a:custGeom>
                <a:avLst/>
                <a:gdLst/>
                <a:ahLst/>
                <a:cxnLst/>
                <a:rect l="l" t="t" r="r" b="b"/>
                <a:pathLst>
                  <a:path w="413" h="195" extrusionOk="0">
                    <a:moveTo>
                      <a:pt x="245" y="1"/>
                    </a:moveTo>
                    <a:cubicBezTo>
                      <a:pt x="237" y="1"/>
                      <a:pt x="229" y="2"/>
                      <a:pt x="223" y="5"/>
                    </a:cubicBezTo>
                    <a:cubicBezTo>
                      <a:pt x="179" y="16"/>
                      <a:pt x="146" y="38"/>
                      <a:pt x="112" y="50"/>
                    </a:cubicBezTo>
                    <a:cubicBezTo>
                      <a:pt x="90" y="61"/>
                      <a:pt x="68" y="72"/>
                      <a:pt x="57" y="83"/>
                    </a:cubicBezTo>
                    <a:cubicBezTo>
                      <a:pt x="35" y="105"/>
                      <a:pt x="1" y="117"/>
                      <a:pt x="1" y="150"/>
                    </a:cubicBezTo>
                    <a:cubicBezTo>
                      <a:pt x="1" y="161"/>
                      <a:pt x="12" y="172"/>
                      <a:pt x="23" y="183"/>
                    </a:cubicBezTo>
                    <a:cubicBezTo>
                      <a:pt x="35" y="194"/>
                      <a:pt x="45" y="194"/>
                      <a:pt x="57" y="194"/>
                    </a:cubicBezTo>
                    <a:cubicBezTo>
                      <a:pt x="90" y="194"/>
                      <a:pt x="124" y="172"/>
                      <a:pt x="146" y="161"/>
                    </a:cubicBezTo>
                    <a:lnTo>
                      <a:pt x="157" y="150"/>
                    </a:lnTo>
                    <a:cubicBezTo>
                      <a:pt x="168" y="150"/>
                      <a:pt x="179" y="139"/>
                      <a:pt x="179" y="139"/>
                    </a:cubicBezTo>
                    <a:cubicBezTo>
                      <a:pt x="190" y="127"/>
                      <a:pt x="213" y="127"/>
                      <a:pt x="223" y="117"/>
                    </a:cubicBezTo>
                    <a:lnTo>
                      <a:pt x="223" y="127"/>
                    </a:lnTo>
                    <a:lnTo>
                      <a:pt x="223" y="139"/>
                    </a:lnTo>
                    <a:lnTo>
                      <a:pt x="223" y="150"/>
                    </a:lnTo>
                    <a:cubicBezTo>
                      <a:pt x="223" y="150"/>
                      <a:pt x="223" y="161"/>
                      <a:pt x="235" y="161"/>
                    </a:cubicBezTo>
                    <a:lnTo>
                      <a:pt x="246" y="172"/>
                    </a:lnTo>
                    <a:lnTo>
                      <a:pt x="279" y="172"/>
                    </a:lnTo>
                    <a:cubicBezTo>
                      <a:pt x="290" y="172"/>
                      <a:pt x="290" y="172"/>
                      <a:pt x="302" y="161"/>
                    </a:cubicBezTo>
                    <a:lnTo>
                      <a:pt x="312" y="161"/>
                    </a:lnTo>
                    <a:cubicBezTo>
                      <a:pt x="312" y="172"/>
                      <a:pt x="335" y="194"/>
                      <a:pt x="357" y="194"/>
                    </a:cubicBezTo>
                    <a:cubicBezTo>
                      <a:pt x="413" y="194"/>
                      <a:pt x="413" y="117"/>
                      <a:pt x="357" y="117"/>
                    </a:cubicBezTo>
                    <a:lnTo>
                      <a:pt x="346" y="127"/>
                    </a:lnTo>
                    <a:lnTo>
                      <a:pt x="346" y="117"/>
                    </a:lnTo>
                    <a:cubicBezTo>
                      <a:pt x="357" y="117"/>
                      <a:pt x="357" y="105"/>
                      <a:pt x="357" y="105"/>
                    </a:cubicBezTo>
                    <a:lnTo>
                      <a:pt x="357" y="83"/>
                    </a:lnTo>
                    <a:lnTo>
                      <a:pt x="346" y="72"/>
                    </a:lnTo>
                    <a:cubicBezTo>
                      <a:pt x="346" y="61"/>
                      <a:pt x="335" y="61"/>
                      <a:pt x="324" y="61"/>
                    </a:cubicBezTo>
                    <a:lnTo>
                      <a:pt x="312" y="61"/>
                    </a:lnTo>
                    <a:cubicBezTo>
                      <a:pt x="312" y="50"/>
                      <a:pt x="312" y="38"/>
                      <a:pt x="302" y="28"/>
                    </a:cubicBezTo>
                    <a:cubicBezTo>
                      <a:pt x="293" y="11"/>
                      <a:pt x="267" y="1"/>
                      <a:pt x="245"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8"/>
              <p:cNvSpPr/>
              <p:nvPr/>
            </p:nvSpPr>
            <p:spPr>
              <a:xfrm>
                <a:off x="732292" y="2157433"/>
                <a:ext cx="96255" cy="85963"/>
              </a:xfrm>
              <a:custGeom>
                <a:avLst/>
                <a:gdLst/>
                <a:ahLst/>
                <a:cxnLst/>
                <a:rect l="l" t="t" r="r" b="b"/>
                <a:pathLst>
                  <a:path w="2759" h="2464" extrusionOk="0">
                    <a:moveTo>
                      <a:pt x="1258" y="0"/>
                    </a:moveTo>
                    <a:cubicBezTo>
                      <a:pt x="1211" y="0"/>
                      <a:pt x="1163" y="2"/>
                      <a:pt x="1113" y="5"/>
                    </a:cubicBezTo>
                    <a:cubicBezTo>
                      <a:pt x="423" y="50"/>
                      <a:pt x="0" y="517"/>
                      <a:pt x="0" y="1162"/>
                    </a:cubicBezTo>
                    <a:cubicBezTo>
                      <a:pt x="0" y="1819"/>
                      <a:pt x="601" y="2464"/>
                      <a:pt x="1301" y="2464"/>
                    </a:cubicBezTo>
                    <a:cubicBezTo>
                      <a:pt x="2002" y="2464"/>
                      <a:pt x="2759" y="1718"/>
                      <a:pt x="2581" y="1095"/>
                    </a:cubicBezTo>
                    <a:cubicBezTo>
                      <a:pt x="2372" y="386"/>
                      <a:pt x="1968" y="0"/>
                      <a:pt x="1258"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8"/>
              <p:cNvSpPr/>
              <p:nvPr/>
            </p:nvSpPr>
            <p:spPr>
              <a:xfrm>
                <a:off x="723361" y="2143652"/>
                <a:ext cx="99708" cy="103232"/>
              </a:xfrm>
              <a:custGeom>
                <a:avLst/>
                <a:gdLst/>
                <a:ahLst/>
                <a:cxnLst/>
                <a:rect l="l" t="t" r="r" b="b"/>
                <a:pathLst>
                  <a:path w="2858" h="2959" extrusionOk="0">
                    <a:moveTo>
                      <a:pt x="489" y="1724"/>
                    </a:moveTo>
                    <a:lnTo>
                      <a:pt x="467" y="1747"/>
                    </a:lnTo>
                    <a:cubicBezTo>
                      <a:pt x="467" y="1735"/>
                      <a:pt x="479" y="1735"/>
                      <a:pt x="489" y="1724"/>
                    </a:cubicBezTo>
                    <a:close/>
                    <a:moveTo>
                      <a:pt x="2192" y="2313"/>
                    </a:moveTo>
                    <a:cubicBezTo>
                      <a:pt x="2080" y="2458"/>
                      <a:pt x="1947" y="2580"/>
                      <a:pt x="1780" y="2669"/>
                    </a:cubicBezTo>
                    <a:cubicBezTo>
                      <a:pt x="1646" y="2748"/>
                      <a:pt x="1490" y="2803"/>
                      <a:pt x="1346" y="2837"/>
                    </a:cubicBezTo>
                    <a:lnTo>
                      <a:pt x="1313" y="2837"/>
                    </a:lnTo>
                    <a:cubicBezTo>
                      <a:pt x="1346" y="2825"/>
                      <a:pt x="1369" y="2814"/>
                      <a:pt x="1391" y="2803"/>
                    </a:cubicBezTo>
                    <a:cubicBezTo>
                      <a:pt x="1513" y="2758"/>
                      <a:pt x="1635" y="2703"/>
                      <a:pt x="1747" y="2636"/>
                    </a:cubicBezTo>
                    <a:cubicBezTo>
                      <a:pt x="1902" y="2547"/>
                      <a:pt x="2058" y="2436"/>
                      <a:pt x="2192" y="2313"/>
                    </a:cubicBezTo>
                    <a:close/>
                    <a:moveTo>
                      <a:pt x="1357" y="0"/>
                    </a:moveTo>
                    <a:cubicBezTo>
                      <a:pt x="1191" y="12"/>
                      <a:pt x="1023" y="111"/>
                      <a:pt x="890" y="212"/>
                    </a:cubicBezTo>
                    <a:cubicBezTo>
                      <a:pt x="756" y="301"/>
                      <a:pt x="635" y="423"/>
                      <a:pt x="512" y="534"/>
                    </a:cubicBezTo>
                    <a:cubicBezTo>
                      <a:pt x="400" y="667"/>
                      <a:pt x="289" y="801"/>
                      <a:pt x="200" y="934"/>
                    </a:cubicBezTo>
                    <a:cubicBezTo>
                      <a:pt x="156" y="1013"/>
                      <a:pt x="111" y="1079"/>
                      <a:pt x="78" y="1157"/>
                    </a:cubicBezTo>
                    <a:cubicBezTo>
                      <a:pt x="45" y="1223"/>
                      <a:pt x="0" y="1312"/>
                      <a:pt x="45" y="1391"/>
                    </a:cubicBezTo>
                    <a:cubicBezTo>
                      <a:pt x="56" y="1391"/>
                      <a:pt x="56" y="1391"/>
                      <a:pt x="56" y="1401"/>
                    </a:cubicBezTo>
                    <a:lnTo>
                      <a:pt x="56" y="1413"/>
                    </a:lnTo>
                    <a:cubicBezTo>
                      <a:pt x="45" y="1435"/>
                      <a:pt x="45" y="1446"/>
                      <a:pt x="34" y="1468"/>
                    </a:cubicBezTo>
                    <a:cubicBezTo>
                      <a:pt x="22" y="1490"/>
                      <a:pt x="34" y="1513"/>
                      <a:pt x="56" y="1513"/>
                    </a:cubicBezTo>
                    <a:cubicBezTo>
                      <a:pt x="56" y="1591"/>
                      <a:pt x="67" y="1658"/>
                      <a:pt x="89" y="1724"/>
                    </a:cubicBezTo>
                    <a:cubicBezTo>
                      <a:pt x="67" y="1747"/>
                      <a:pt x="45" y="1780"/>
                      <a:pt x="67" y="1813"/>
                    </a:cubicBezTo>
                    <a:cubicBezTo>
                      <a:pt x="74" y="1834"/>
                      <a:pt x="90" y="1842"/>
                      <a:pt x="107" y="1842"/>
                    </a:cubicBezTo>
                    <a:cubicBezTo>
                      <a:pt x="116" y="1842"/>
                      <a:pt x="125" y="1839"/>
                      <a:pt x="134" y="1836"/>
                    </a:cubicBezTo>
                    <a:lnTo>
                      <a:pt x="145" y="1836"/>
                    </a:lnTo>
                    <a:cubicBezTo>
                      <a:pt x="145" y="1836"/>
                      <a:pt x="156" y="1836"/>
                      <a:pt x="156" y="1846"/>
                    </a:cubicBezTo>
                    <a:cubicBezTo>
                      <a:pt x="156" y="1846"/>
                      <a:pt x="167" y="1858"/>
                      <a:pt x="178" y="1858"/>
                    </a:cubicBezTo>
                    <a:lnTo>
                      <a:pt x="156" y="1880"/>
                    </a:lnTo>
                    <a:cubicBezTo>
                      <a:pt x="156" y="1902"/>
                      <a:pt x="156" y="1925"/>
                      <a:pt x="178" y="1935"/>
                    </a:cubicBezTo>
                    <a:cubicBezTo>
                      <a:pt x="167" y="1947"/>
                      <a:pt x="167" y="1958"/>
                      <a:pt x="156" y="1958"/>
                    </a:cubicBezTo>
                    <a:cubicBezTo>
                      <a:pt x="145" y="1980"/>
                      <a:pt x="123" y="2002"/>
                      <a:pt x="123" y="2024"/>
                    </a:cubicBezTo>
                    <a:cubicBezTo>
                      <a:pt x="123" y="2046"/>
                      <a:pt x="145" y="2058"/>
                      <a:pt x="156" y="2069"/>
                    </a:cubicBezTo>
                    <a:cubicBezTo>
                      <a:pt x="145" y="2091"/>
                      <a:pt x="134" y="2113"/>
                      <a:pt x="134" y="2135"/>
                    </a:cubicBezTo>
                    <a:cubicBezTo>
                      <a:pt x="134" y="2165"/>
                      <a:pt x="159" y="2180"/>
                      <a:pt x="182" y="2180"/>
                    </a:cubicBezTo>
                    <a:cubicBezTo>
                      <a:pt x="193" y="2180"/>
                      <a:pt x="205" y="2177"/>
                      <a:pt x="212" y="2169"/>
                    </a:cubicBezTo>
                    <a:cubicBezTo>
                      <a:pt x="223" y="2169"/>
                      <a:pt x="223" y="2169"/>
                      <a:pt x="234" y="2158"/>
                    </a:cubicBezTo>
                    <a:lnTo>
                      <a:pt x="234" y="2169"/>
                    </a:lnTo>
                    <a:cubicBezTo>
                      <a:pt x="200" y="2180"/>
                      <a:pt x="167" y="2202"/>
                      <a:pt x="134" y="2224"/>
                    </a:cubicBezTo>
                    <a:cubicBezTo>
                      <a:pt x="76" y="2263"/>
                      <a:pt x="134" y="2318"/>
                      <a:pt x="180" y="2318"/>
                    </a:cubicBezTo>
                    <a:cubicBezTo>
                      <a:pt x="187" y="2318"/>
                      <a:pt x="194" y="2316"/>
                      <a:pt x="200" y="2313"/>
                    </a:cubicBezTo>
                    <a:cubicBezTo>
                      <a:pt x="234" y="2313"/>
                      <a:pt x="256" y="2303"/>
                      <a:pt x="279" y="2291"/>
                    </a:cubicBezTo>
                    <a:cubicBezTo>
                      <a:pt x="297" y="2309"/>
                      <a:pt x="322" y="2328"/>
                      <a:pt x="350" y="2328"/>
                    </a:cubicBezTo>
                    <a:cubicBezTo>
                      <a:pt x="356" y="2328"/>
                      <a:pt x="362" y="2327"/>
                      <a:pt x="368" y="2325"/>
                    </a:cubicBezTo>
                    <a:cubicBezTo>
                      <a:pt x="368" y="2325"/>
                      <a:pt x="378" y="2313"/>
                      <a:pt x="390" y="2313"/>
                    </a:cubicBezTo>
                    <a:cubicBezTo>
                      <a:pt x="400" y="2313"/>
                      <a:pt x="400" y="2313"/>
                      <a:pt x="412" y="2303"/>
                    </a:cubicBezTo>
                    <a:cubicBezTo>
                      <a:pt x="412" y="2313"/>
                      <a:pt x="423" y="2313"/>
                      <a:pt x="423" y="2313"/>
                    </a:cubicBezTo>
                    <a:cubicBezTo>
                      <a:pt x="434" y="2319"/>
                      <a:pt x="445" y="2322"/>
                      <a:pt x="456" y="2322"/>
                    </a:cubicBezTo>
                    <a:cubicBezTo>
                      <a:pt x="459" y="2322"/>
                      <a:pt x="463" y="2322"/>
                      <a:pt x="466" y="2321"/>
                    </a:cubicBezTo>
                    <a:lnTo>
                      <a:pt x="466" y="2321"/>
                    </a:lnTo>
                    <a:cubicBezTo>
                      <a:pt x="424" y="2344"/>
                      <a:pt x="432" y="2402"/>
                      <a:pt x="489" y="2402"/>
                    </a:cubicBezTo>
                    <a:lnTo>
                      <a:pt x="489" y="2436"/>
                    </a:lnTo>
                    <a:cubicBezTo>
                      <a:pt x="501" y="2436"/>
                      <a:pt x="501" y="2436"/>
                      <a:pt x="512" y="2447"/>
                    </a:cubicBezTo>
                    <a:lnTo>
                      <a:pt x="467" y="2447"/>
                    </a:lnTo>
                    <a:cubicBezTo>
                      <a:pt x="423" y="2458"/>
                      <a:pt x="412" y="2491"/>
                      <a:pt x="457" y="2514"/>
                    </a:cubicBezTo>
                    <a:lnTo>
                      <a:pt x="501" y="2514"/>
                    </a:lnTo>
                    <a:cubicBezTo>
                      <a:pt x="489" y="2547"/>
                      <a:pt x="501" y="2580"/>
                      <a:pt x="546" y="2592"/>
                    </a:cubicBezTo>
                    <a:cubicBezTo>
                      <a:pt x="612" y="2603"/>
                      <a:pt x="679" y="2603"/>
                      <a:pt x="746" y="2603"/>
                    </a:cubicBezTo>
                    <a:cubicBezTo>
                      <a:pt x="746" y="2637"/>
                      <a:pt x="791" y="2651"/>
                      <a:pt x="827" y="2651"/>
                    </a:cubicBezTo>
                    <a:cubicBezTo>
                      <a:pt x="838" y="2651"/>
                      <a:pt x="849" y="2650"/>
                      <a:pt x="857" y="2647"/>
                    </a:cubicBezTo>
                    <a:cubicBezTo>
                      <a:pt x="879" y="2636"/>
                      <a:pt x="890" y="2625"/>
                      <a:pt x="912" y="2625"/>
                    </a:cubicBezTo>
                    <a:lnTo>
                      <a:pt x="845" y="2659"/>
                    </a:lnTo>
                    <a:cubicBezTo>
                      <a:pt x="823" y="2669"/>
                      <a:pt x="801" y="2681"/>
                      <a:pt x="768" y="2692"/>
                    </a:cubicBezTo>
                    <a:cubicBezTo>
                      <a:pt x="734" y="2714"/>
                      <a:pt x="734" y="2725"/>
                      <a:pt x="734" y="2748"/>
                    </a:cubicBezTo>
                    <a:cubicBezTo>
                      <a:pt x="712" y="2758"/>
                      <a:pt x="701" y="2781"/>
                      <a:pt x="712" y="2814"/>
                    </a:cubicBezTo>
                    <a:cubicBezTo>
                      <a:pt x="729" y="2881"/>
                      <a:pt x="782" y="2903"/>
                      <a:pt x="846" y="2903"/>
                    </a:cubicBezTo>
                    <a:cubicBezTo>
                      <a:pt x="910" y="2903"/>
                      <a:pt x="985" y="2881"/>
                      <a:pt x="1046" y="2859"/>
                    </a:cubicBezTo>
                    <a:cubicBezTo>
                      <a:pt x="1079" y="2870"/>
                      <a:pt x="1102" y="2881"/>
                      <a:pt x="1135" y="2881"/>
                    </a:cubicBezTo>
                    <a:cubicBezTo>
                      <a:pt x="1135" y="2881"/>
                      <a:pt x="1146" y="2892"/>
                      <a:pt x="1157" y="2892"/>
                    </a:cubicBezTo>
                    <a:lnTo>
                      <a:pt x="1168" y="2903"/>
                    </a:lnTo>
                    <a:cubicBezTo>
                      <a:pt x="1157" y="2903"/>
                      <a:pt x="1157" y="2914"/>
                      <a:pt x="1157" y="2926"/>
                    </a:cubicBezTo>
                    <a:cubicBezTo>
                      <a:pt x="1168" y="2959"/>
                      <a:pt x="1201" y="2959"/>
                      <a:pt x="1235" y="2959"/>
                    </a:cubicBezTo>
                    <a:cubicBezTo>
                      <a:pt x="1268" y="2959"/>
                      <a:pt x="1302" y="2948"/>
                      <a:pt x="1335" y="2936"/>
                    </a:cubicBezTo>
                    <a:cubicBezTo>
                      <a:pt x="1355" y="2939"/>
                      <a:pt x="1374" y="2940"/>
                      <a:pt x="1394" y="2940"/>
                    </a:cubicBezTo>
                    <a:cubicBezTo>
                      <a:pt x="1474" y="2940"/>
                      <a:pt x="1550" y="2923"/>
                      <a:pt x="1613" y="2914"/>
                    </a:cubicBezTo>
                    <a:cubicBezTo>
                      <a:pt x="1769" y="2903"/>
                      <a:pt x="1925" y="2859"/>
                      <a:pt x="2069" y="2803"/>
                    </a:cubicBezTo>
                    <a:cubicBezTo>
                      <a:pt x="2358" y="2692"/>
                      <a:pt x="2647" y="2514"/>
                      <a:pt x="2825" y="2269"/>
                    </a:cubicBezTo>
                    <a:cubicBezTo>
                      <a:pt x="2857" y="2229"/>
                      <a:pt x="2808" y="2200"/>
                      <a:pt x="2766" y="2200"/>
                    </a:cubicBezTo>
                    <a:cubicBezTo>
                      <a:pt x="2750" y="2200"/>
                      <a:pt x="2735" y="2204"/>
                      <a:pt x="2725" y="2214"/>
                    </a:cubicBezTo>
                    <a:cubicBezTo>
                      <a:pt x="2580" y="2336"/>
                      <a:pt x="2436" y="2458"/>
                      <a:pt x="2281" y="2558"/>
                    </a:cubicBezTo>
                    <a:cubicBezTo>
                      <a:pt x="2291" y="2547"/>
                      <a:pt x="2303" y="2536"/>
                      <a:pt x="2303" y="2525"/>
                    </a:cubicBezTo>
                    <a:cubicBezTo>
                      <a:pt x="2414" y="2436"/>
                      <a:pt x="2503" y="2336"/>
                      <a:pt x="2592" y="2224"/>
                    </a:cubicBezTo>
                    <a:cubicBezTo>
                      <a:pt x="2636" y="2180"/>
                      <a:pt x="2681" y="2125"/>
                      <a:pt x="2714" y="2069"/>
                    </a:cubicBezTo>
                    <a:cubicBezTo>
                      <a:pt x="2758" y="2014"/>
                      <a:pt x="2803" y="1958"/>
                      <a:pt x="2825" y="1880"/>
                    </a:cubicBezTo>
                    <a:cubicBezTo>
                      <a:pt x="2840" y="1850"/>
                      <a:pt x="2805" y="1831"/>
                      <a:pt x="2771" y="1831"/>
                    </a:cubicBezTo>
                    <a:cubicBezTo>
                      <a:pt x="2753" y="1831"/>
                      <a:pt x="2736" y="1835"/>
                      <a:pt x="2725" y="1846"/>
                    </a:cubicBezTo>
                    <a:cubicBezTo>
                      <a:pt x="2636" y="1925"/>
                      <a:pt x="2570" y="2036"/>
                      <a:pt x="2491" y="2135"/>
                    </a:cubicBezTo>
                    <a:cubicBezTo>
                      <a:pt x="2440" y="2209"/>
                      <a:pt x="2367" y="2282"/>
                      <a:pt x="2303" y="2346"/>
                    </a:cubicBezTo>
                    <a:lnTo>
                      <a:pt x="2303" y="2346"/>
                    </a:lnTo>
                    <a:cubicBezTo>
                      <a:pt x="2319" y="2303"/>
                      <a:pt x="2276" y="2287"/>
                      <a:pt x="2235" y="2287"/>
                    </a:cubicBezTo>
                    <a:cubicBezTo>
                      <a:pt x="2224" y="2287"/>
                      <a:pt x="2212" y="2289"/>
                      <a:pt x="2202" y="2291"/>
                    </a:cubicBezTo>
                    <a:cubicBezTo>
                      <a:pt x="2258" y="2258"/>
                      <a:pt x="2291" y="2202"/>
                      <a:pt x="2336" y="2158"/>
                    </a:cubicBezTo>
                    <a:cubicBezTo>
                      <a:pt x="2368" y="2118"/>
                      <a:pt x="2319" y="2089"/>
                      <a:pt x="2276" y="2089"/>
                    </a:cubicBezTo>
                    <a:cubicBezTo>
                      <a:pt x="2260" y="2089"/>
                      <a:pt x="2245" y="2093"/>
                      <a:pt x="2236" y="2103"/>
                    </a:cubicBezTo>
                    <a:cubicBezTo>
                      <a:pt x="2069" y="2247"/>
                      <a:pt x="1902" y="2402"/>
                      <a:pt x="1713" y="2514"/>
                    </a:cubicBezTo>
                    <a:cubicBezTo>
                      <a:pt x="1668" y="2547"/>
                      <a:pt x="1624" y="2570"/>
                      <a:pt x="1579" y="2603"/>
                    </a:cubicBezTo>
                    <a:cubicBezTo>
                      <a:pt x="1591" y="2592"/>
                      <a:pt x="1579" y="2580"/>
                      <a:pt x="1579" y="2570"/>
                    </a:cubicBezTo>
                    <a:cubicBezTo>
                      <a:pt x="1591" y="2558"/>
                      <a:pt x="1602" y="2558"/>
                      <a:pt x="1602" y="2547"/>
                    </a:cubicBezTo>
                    <a:cubicBezTo>
                      <a:pt x="1902" y="2347"/>
                      <a:pt x="2158" y="2091"/>
                      <a:pt x="2347" y="1791"/>
                    </a:cubicBezTo>
                    <a:cubicBezTo>
                      <a:pt x="2377" y="1753"/>
                      <a:pt x="2336" y="1726"/>
                      <a:pt x="2296" y="1726"/>
                    </a:cubicBezTo>
                    <a:cubicBezTo>
                      <a:pt x="2277" y="1726"/>
                      <a:pt x="2258" y="1732"/>
                      <a:pt x="2247" y="1747"/>
                    </a:cubicBezTo>
                    <a:cubicBezTo>
                      <a:pt x="2169" y="1858"/>
                      <a:pt x="2080" y="1958"/>
                      <a:pt x="1980" y="2058"/>
                    </a:cubicBezTo>
                    <a:cubicBezTo>
                      <a:pt x="2024" y="2002"/>
                      <a:pt x="2069" y="1935"/>
                      <a:pt x="2113" y="1880"/>
                    </a:cubicBezTo>
                    <a:cubicBezTo>
                      <a:pt x="2147" y="1824"/>
                      <a:pt x="2091" y="1802"/>
                      <a:pt x="2047" y="1802"/>
                    </a:cubicBezTo>
                    <a:cubicBezTo>
                      <a:pt x="2069" y="1757"/>
                      <a:pt x="2103" y="1713"/>
                      <a:pt x="2125" y="1668"/>
                    </a:cubicBezTo>
                    <a:cubicBezTo>
                      <a:pt x="2140" y="1639"/>
                      <a:pt x="2100" y="1619"/>
                      <a:pt x="2066" y="1619"/>
                    </a:cubicBezTo>
                    <a:cubicBezTo>
                      <a:pt x="2048" y="1619"/>
                      <a:pt x="2032" y="1624"/>
                      <a:pt x="2024" y="1635"/>
                    </a:cubicBezTo>
                    <a:cubicBezTo>
                      <a:pt x="1902" y="1846"/>
                      <a:pt x="1757" y="2024"/>
                      <a:pt x="1579" y="2180"/>
                    </a:cubicBezTo>
                    <a:cubicBezTo>
                      <a:pt x="1547" y="2192"/>
                      <a:pt x="1502" y="2214"/>
                      <a:pt x="1458" y="2236"/>
                    </a:cubicBezTo>
                    <a:cubicBezTo>
                      <a:pt x="1468" y="2202"/>
                      <a:pt x="1446" y="2169"/>
                      <a:pt x="1401" y="2158"/>
                    </a:cubicBezTo>
                    <a:lnTo>
                      <a:pt x="1424" y="2158"/>
                    </a:lnTo>
                    <a:cubicBezTo>
                      <a:pt x="1446" y="2135"/>
                      <a:pt x="1446" y="2103"/>
                      <a:pt x="1424" y="2091"/>
                    </a:cubicBezTo>
                    <a:cubicBezTo>
                      <a:pt x="1413" y="2080"/>
                      <a:pt x="1401" y="2069"/>
                      <a:pt x="1391" y="2069"/>
                    </a:cubicBezTo>
                    <a:cubicBezTo>
                      <a:pt x="1468" y="2024"/>
                      <a:pt x="1535" y="1980"/>
                      <a:pt x="1613" y="1925"/>
                    </a:cubicBezTo>
                    <a:cubicBezTo>
                      <a:pt x="1724" y="1846"/>
                      <a:pt x="1836" y="1757"/>
                      <a:pt x="1925" y="1658"/>
                    </a:cubicBezTo>
                    <a:cubicBezTo>
                      <a:pt x="1949" y="1616"/>
                      <a:pt x="1906" y="1593"/>
                      <a:pt x="1869" y="1593"/>
                    </a:cubicBezTo>
                    <a:cubicBezTo>
                      <a:pt x="1856" y="1593"/>
                      <a:pt x="1844" y="1596"/>
                      <a:pt x="1836" y="1602"/>
                    </a:cubicBezTo>
                    <a:lnTo>
                      <a:pt x="1535" y="1836"/>
                    </a:lnTo>
                    <a:cubicBezTo>
                      <a:pt x="1435" y="1913"/>
                      <a:pt x="1324" y="1980"/>
                      <a:pt x="1213" y="2046"/>
                    </a:cubicBezTo>
                    <a:lnTo>
                      <a:pt x="1079" y="2113"/>
                    </a:lnTo>
                    <a:lnTo>
                      <a:pt x="1057" y="2113"/>
                    </a:lnTo>
                    <a:lnTo>
                      <a:pt x="1068" y="2103"/>
                    </a:lnTo>
                    <a:cubicBezTo>
                      <a:pt x="1102" y="2091"/>
                      <a:pt x="1124" y="2058"/>
                      <a:pt x="1102" y="2036"/>
                    </a:cubicBezTo>
                    <a:cubicBezTo>
                      <a:pt x="1079" y="2014"/>
                      <a:pt x="1057" y="2002"/>
                      <a:pt x="1035" y="2002"/>
                    </a:cubicBezTo>
                    <a:cubicBezTo>
                      <a:pt x="1057" y="1991"/>
                      <a:pt x="1079" y="1980"/>
                      <a:pt x="1090" y="1969"/>
                    </a:cubicBezTo>
                    <a:lnTo>
                      <a:pt x="1112" y="1947"/>
                    </a:lnTo>
                    <a:cubicBezTo>
                      <a:pt x="1235" y="1858"/>
                      <a:pt x="1369" y="1769"/>
                      <a:pt x="1490" y="1658"/>
                    </a:cubicBezTo>
                    <a:cubicBezTo>
                      <a:pt x="1524" y="1624"/>
                      <a:pt x="1481" y="1590"/>
                      <a:pt x="1444" y="1590"/>
                    </a:cubicBezTo>
                    <a:cubicBezTo>
                      <a:pt x="1432" y="1590"/>
                      <a:pt x="1421" y="1594"/>
                      <a:pt x="1413" y="1602"/>
                    </a:cubicBezTo>
                    <a:cubicBezTo>
                      <a:pt x="1290" y="1702"/>
                      <a:pt x="1168" y="1780"/>
                      <a:pt x="1046" y="1869"/>
                    </a:cubicBezTo>
                    <a:cubicBezTo>
                      <a:pt x="1031" y="1866"/>
                      <a:pt x="1017" y="1864"/>
                      <a:pt x="1004" y="1864"/>
                    </a:cubicBezTo>
                    <a:cubicBezTo>
                      <a:pt x="967" y="1864"/>
                      <a:pt x="934" y="1874"/>
                      <a:pt x="901" y="1891"/>
                    </a:cubicBezTo>
                    <a:cubicBezTo>
                      <a:pt x="979" y="1824"/>
                      <a:pt x="1046" y="1757"/>
                      <a:pt x="1112" y="1668"/>
                    </a:cubicBezTo>
                    <a:lnTo>
                      <a:pt x="1112" y="1658"/>
                    </a:lnTo>
                    <a:cubicBezTo>
                      <a:pt x="1179" y="1613"/>
                      <a:pt x="1246" y="1579"/>
                      <a:pt x="1313" y="1546"/>
                    </a:cubicBezTo>
                    <a:cubicBezTo>
                      <a:pt x="1369" y="1513"/>
                      <a:pt x="1424" y="1490"/>
                      <a:pt x="1480" y="1468"/>
                    </a:cubicBezTo>
                    <a:cubicBezTo>
                      <a:pt x="1524" y="1446"/>
                      <a:pt x="1591" y="1424"/>
                      <a:pt x="1635" y="1379"/>
                    </a:cubicBezTo>
                    <a:cubicBezTo>
                      <a:pt x="1658" y="1346"/>
                      <a:pt x="1613" y="1312"/>
                      <a:pt x="1579" y="1312"/>
                    </a:cubicBezTo>
                    <a:cubicBezTo>
                      <a:pt x="1524" y="1312"/>
                      <a:pt x="1468" y="1346"/>
                      <a:pt x="1413" y="1368"/>
                    </a:cubicBezTo>
                    <a:cubicBezTo>
                      <a:pt x="1346" y="1391"/>
                      <a:pt x="1290" y="1424"/>
                      <a:pt x="1235" y="1446"/>
                    </a:cubicBezTo>
                    <a:cubicBezTo>
                      <a:pt x="1124" y="1502"/>
                      <a:pt x="1013" y="1569"/>
                      <a:pt x="901" y="1635"/>
                    </a:cubicBezTo>
                    <a:cubicBezTo>
                      <a:pt x="790" y="1702"/>
                      <a:pt x="690" y="1769"/>
                      <a:pt x="590" y="1846"/>
                    </a:cubicBezTo>
                    <a:cubicBezTo>
                      <a:pt x="578" y="1858"/>
                      <a:pt x="556" y="1869"/>
                      <a:pt x="534" y="1891"/>
                    </a:cubicBezTo>
                    <a:cubicBezTo>
                      <a:pt x="534" y="1880"/>
                      <a:pt x="534" y="1869"/>
                      <a:pt x="523" y="1869"/>
                    </a:cubicBezTo>
                    <a:lnTo>
                      <a:pt x="512" y="1869"/>
                    </a:lnTo>
                    <a:cubicBezTo>
                      <a:pt x="546" y="1846"/>
                      <a:pt x="568" y="1824"/>
                      <a:pt x="590" y="1802"/>
                    </a:cubicBezTo>
                    <a:cubicBezTo>
                      <a:pt x="723" y="1691"/>
                      <a:pt x="879" y="1602"/>
                      <a:pt x="1046" y="1546"/>
                    </a:cubicBezTo>
                    <a:cubicBezTo>
                      <a:pt x="1068" y="1535"/>
                      <a:pt x="1079" y="1502"/>
                      <a:pt x="1057" y="1480"/>
                    </a:cubicBezTo>
                    <a:cubicBezTo>
                      <a:pt x="1050" y="1467"/>
                      <a:pt x="1032" y="1461"/>
                      <a:pt x="1014" y="1461"/>
                    </a:cubicBezTo>
                    <a:cubicBezTo>
                      <a:pt x="1001" y="1461"/>
                      <a:pt x="988" y="1464"/>
                      <a:pt x="979" y="1468"/>
                    </a:cubicBezTo>
                    <a:cubicBezTo>
                      <a:pt x="801" y="1524"/>
                      <a:pt x="635" y="1613"/>
                      <a:pt x="489" y="1724"/>
                    </a:cubicBezTo>
                    <a:cubicBezTo>
                      <a:pt x="501" y="1702"/>
                      <a:pt x="489" y="1691"/>
                      <a:pt x="479" y="1680"/>
                    </a:cubicBezTo>
                    <a:cubicBezTo>
                      <a:pt x="546" y="1613"/>
                      <a:pt x="601" y="1557"/>
                      <a:pt x="679" y="1502"/>
                    </a:cubicBezTo>
                    <a:cubicBezTo>
                      <a:pt x="879" y="1413"/>
                      <a:pt x="1090" y="1368"/>
                      <a:pt x="1280" y="1268"/>
                    </a:cubicBezTo>
                    <a:cubicBezTo>
                      <a:pt x="1346" y="1223"/>
                      <a:pt x="1290" y="1168"/>
                      <a:pt x="1224" y="1168"/>
                    </a:cubicBezTo>
                    <a:cubicBezTo>
                      <a:pt x="1035" y="1201"/>
                      <a:pt x="857" y="1268"/>
                      <a:pt x="701" y="1368"/>
                    </a:cubicBezTo>
                    <a:cubicBezTo>
                      <a:pt x="701" y="1350"/>
                      <a:pt x="678" y="1332"/>
                      <a:pt x="658" y="1332"/>
                    </a:cubicBezTo>
                    <a:cubicBezTo>
                      <a:pt x="653" y="1332"/>
                      <a:pt x="649" y="1333"/>
                      <a:pt x="645" y="1335"/>
                    </a:cubicBezTo>
                    <a:cubicBezTo>
                      <a:pt x="523" y="1368"/>
                      <a:pt x="423" y="1413"/>
                      <a:pt x="323" y="1480"/>
                    </a:cubicBezTo>
                    <a:cubicBezTo>
                      <a:pt x="390" y="1424"/>
                      <a:pt x="457" y="1368"/>
                      <a:pt x="534" y="1324"/>
                    </a:cubicBezTo>
                    <a:cubicBezTo>
                      <a:pt x="546" y="1312"/>
                      <a:pt x="546" y="1302"/>
                      <a:pt x="546" y="1302"/>
                    </a:cubicBezTo>
                    <a:cubicBezTo>
                      <a:pt x="723" y="1191"/>
                      <a:pt x="912" y="1102"/>
                      <a:pt x="1102" y="1013"/>
                    </a:cubicBezTo>
                    <a:cubicBezTo>
                      <a:pt x="1162" y="992"/>
                      <a:pt x="1122" y="944"/>
                      <a:pt x="1080" y="944"/>
                    </a:cubicBezTo>
                    <a:cubicBezTo>
                      <a:pt x="1076" y="944"/>
                      <a:pt x="1072" y="945"/>
                      <a:pt x="1068" y="946"/>
                    </a:cubicBezTo>
                    <a:cubicBezTo>
                      <a:pt x="901" y="990"/>
                      <a:pt x="746" y="1057"/>
                      <a:pt x="601" y="1134"/>
                    </a:cubicBezTo>
                    <a:cubicBezTo>
                      <a:pt x="701" y="1057"/>
                      <a:pt x="801" y="990"/>
                      <a:pt x="890" y="912"/>
                    </a:cubicBezTo>
                    <a:cubicBezTo>
                      <a:pt x="942" y="877"/>
                      <a:pt x="892" y="835"/>
                      <a:pt x="846" y="835"/>
                    </a:cubicBezTo>
                    <a:cubicBezTo>
                      <a:pt x="834" y="835"/>
                      <a:pt x="822" y="838"/>
                      <a:pt x="812" y="845"/>
                    </a:cubicBezTo>
                    <a:cubicBezTo>
                      <a:pt x="657" y="946"/>
                      <a:pt x="512" y="1045"/>
                      <a:pt x="368" y="1157"/>
                    </a:cubicBezTo>
                    <a:cubicBezTo>
                      <a:pt x="345" y="1168"/>
                      <a:pt x="323" y="1179"/>
                      <a:pt x="312" y="1191"/>
                    </a:cubicBezTo>
                    <a:cubicBezTo>
                      <a:pt x="568" y="879"/>
                      <a:pt x="979" y="712"/>
                      <a:pt x="1313" y="467"/>
                    </a:cubicBezTo>
                    <a:cubicBezTo>
                      <a:pt x="1335" y="456"/>
                      <a:pt x="1335" y="423"/>
                      <a:pt x="1313" y="400"/>
                    </a:cubicBezTo>
                    <a:cubicBezTo>
                      <a:pt x="1300" y="387"/>
                      <a:pt x="1283" y="382"/>
                      <a:pt x="1265" y="382"/>
                    </a:cubicBezTo>
                    <a:cubicBezTo>
                      <a:pt x="1252" y="382"/>
                      <a:pt x="1238" y="385"/>
                      <a:pt x="1224" y="390"/>
                    </a:cubicBezTo>
                    <a:cubicBezTo>
                      <a:pt x="1079" y="445"/>
                      <a:pt x="934" y="501"/>
                      <a:pt x="801" y="578"/>
                    </a:cubicBezTo>
                    <a:cubicBezTo>
                      <a:pt x="723" y="612"/>
                      <a:pt x="645" y="657"/>
                      <a:pt x="578" y="690"/>
                    </a:cubicBezTo>
                    <a:cubicBezTo>
                      <a:pt x="556" y="712"/>
                      <a:pt x="534" y="723"/>
                      <a:pt x="512" y="734"/>
                    </a:cubicBezTo>
                    <a:cubicBezTo>
                      <a:pt x="546" y="690"/>
                      <a:pt x="578" y="645"/>
                      <a:pt x="623" y="601"/>
                    </a:cubicBezTo>
                    <a:cubicBezTo>
                      <a:pt x="723" y="479"/>
                      <a:pt x="835" y="378"/>
                      <a:pt x="957" y="279"/>
                    </a:cubicBezTo>
                    <a:cubicBezTo>
                      <a:pt x="1023" y="234"/>
                      <a:pt x="1079" y="190"/>
                      <a:pt x="1146" y="145"/>
                    </a:cubicBezTo>
                    <a:cubicBezTo>
                      <a:pt x="1224" y="111"/>
                      <a:pt x="1302" y="89"/>
                      <a:pt x="1369" y="56"/>
                    </a:cubicBezTo>
                    <a:cubicBezTo>
                      <a:pt x="1401" y="45"/>
                      <a:pt x="1379" y="0"/>
                      <a:pt x="13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8"/>
              <p:cNvSpPr/>
              <p:nvPr/>
            </p:nvSpPr>
            <p:spPr>
              <a:xfrm>
                <a:off x="745061" y="2173132"/>
                <a:ext cx="1989" cy="1570"/>
              </a:xfrm>
              <a:custGeom>
                <a:avLst/>
                <a:gdLst/>
                <a:ahLst/>
                <a:cxnLst/>
                <a:rect l="l" t="t" r="r" b="b"/>
                <a:pathLst>
                  <a:path w="57" h="45" extrusionOk="0">
                    <a:moveTo>
                      <a:pt x="57" y="0"/>
                    </a:moveTo>
                    <a:cubicBezTo>
                      <a:pt x="35" y="12"/>
                      <a:pt x="13" y="34"/>
                      <a:pt x="1" y="45"/>
                    </a:cubicBezTo>
                    <a:cubicBezTo>
                      <a:pt x="23" y="34"/>
                      <a:pt x="35" y="23"/>
                      <a:pt x="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8"/>
              <p:cNvSpPr/>
              <p:nvPr/>
            </p:nvSpPr>
            <p:spPr>
              <a:xfrm>
                <a:off x="721791" y="2166294"/>
                <a:ext cx="31678" cy="27910"/>
              </a:xfrm>
              <a:custGeom>
                <a:avLst/>
                <a:gdLst/>
                <a:ahLst/>
                <a:cxnLst/>
                <a:rect l="l" t="t" r="r" b="b"/>
                <a:pathLst>
                  <a:path w="908" h="800" extrusionOk="0">
                    <a:moveTo>
                      <a:pt x="864" y="0"/>
                    </a:moveTo>
                    <a:cubicBezTo>
                      <a:pt x="858" y="0"/>
                      <a:pt x="851" y="2"/>
                      <a:pt x="846" y="8"/>
                    </a:cubicBezTo>
                    <a:cubicBezTo>
                      <a:pt x="668" y="119"/>
                      <a:pt x="502" y="241"/>
                      <a:pt x="346" y="374"/>
                    </a:cubicBezTo>
                    <a:cubicBezTo>
                      <a:pt x="268" y="441"/>
                      <a:pt x="190" y="497"/>
                      <a:pt x="112" y="564"/>
                    </a:cubicBezTo>
                    <a:cubicBezTo>
                      <a:pt x="57" y="631"/>
                      <a:pt x="1" y="686"/>
                      <a:pt x="1" y="775"/>
                    </a:cubicBezTo>
                    <a:cubicBezTo>
                      <a:pt x="1" y="792"/>
                      <a:pt x="15" y="800"/>
                      <a:pt x="30" y="800"/>
                    </a:cubicBezTo>
                    <a:cubicBezTo>
                      <a:pt x="45" y="800"/>
                      <a:pt x="62" y="792"/>
                      <a:pt x="67" y="775"/>
                    </a:cubicBezTo>
                    <a:cubicBezTo>
                      <a:pt x="90" y="708"/>
                      <a:pt x="146" y="641"/>
                      <a:pt x="201" y="586"/>
                    </a:cubicBezTo>
                    <a:cubicBezTo>
                      <a:pt x="279" y="519"/>
                      <a:pt x="357" y="463"/>
                      <a:pt x="423" y="396"/>
                    </a:cubicBezTo>
                    <a:cubicBezTo>
                      <a:pt x="579" y="275"/>
                      <a:pt x="724" y="152"/>
                      <a:pt x="890" y="41"/>
                    </a:cubicBezTo>
                    <a:cubicBezTo>
                      <a:pt x="907" y="24"/>
                      <a:pt x="885" y="0"/>
                      <a:pt x="86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8"/>
              <p:cNvSpPr/>
              <p:nvPr/>
            </p:nvSpPr>
            <p:spPr>
              <a:xfrm>
                <a:off x="722558" y="2181017"/>
                <a:ext cx="40400" cy="34678"/>
              </a:xfrm>
              <a:custGeom>
                <a:avLst/>
                <a:gdLst/>
                <a:ahLst/>
                <a:cxnLst/>
                <a:rect l="l" t="t" r="r" b="b"/>
                <a:pathLst>
                  <a:path w="1158" h="994" extrusionOk="0">
                    <a:moveTo>
                      <a:pt x="502" y="1"/>
                    </a:moveTo>
                    <a:cubicBezTo>
                      <a:pt x="495" y="1"/>
                      <a:pt x="487" y="3"/>
                      <a:pt x="480" y="8"/>
                    </a:cubicBezTo>
                    <a:cubicBezTo>
                      <a:pt x="290" y="97"/>
                      <a:pt x="124" y="253"/>
                      <a:pt x="12" y="442"/>
                    </a:cubicBezTo>
                    <a:cubicBezTo>
                      <a:pt x="1" y="464"/>
                      <a:pt x="12" y="486"/>
                      <a:pt x="35" y="486"/>
                    </a:cubicBezTo>
                    <a:lnTo>
                      <a:pt x="35" y="498"/>
                    </a:lnTo>
                    <a:cubicBezTo>
                      <a:pt x="15" y="526"/>
                      <a:pt x="37" y="555"/>
                      <a:pt x="65" y="555"/>
                    </a:cubicBezTo>
                    <a:cubicBezTo>
                      <a:pt x="70" y="555"/>
                      <a:pt x="75" y="554"/>
                      <a:pt x="79" y="553"/>
                    </a:cubicBezTo>
                    <a:cubicBezTo>
                      <a:pt x="101" y="553"/>
                      <a:pt x="134" y="542"/>
                      <a:pt x="157" y="542"/>
                    </a:cubicBezTo>
                    <a:cubicBezTo>
                      <a:pt x="134" y="553"/>
                      <a:pt x="124" y="575"/>
                      <a:pt x="112" y="609"/>
                    </a:cubicBezTo>
                    <a:cubicBezTo>
                      <a:pt x="101" y="631"/>
                      <a:pt x="124" y="653"/>
                      <a:pt x="146" y="653"/>
                    </a:cubicBezTo>
                    <a:cubicBezTo>
                      <a:pt x="146" y="653"/>
                      <a:pt x="146" y="664"/>
                      <a:pt x="134" y="664"/>
                    </a:cubicBezTo>
                    <a:cubicBezTo>
                      <a:pt x="124" y="686"/>
                      <a:pt x="157" y="709"/>
                      <a:pt x="179" y="709"/>
                    </a:cubicBezTo>
                    <a:cubicBezTo>
                      <a:pt x="179" y="720"/>
                      <a:pt x="168" y="720"/>
                      <a:pt x="168" y="720"/>
                    </a:cubicBezTo>
                    <a:cubicBezTo>
                      <a:pt x="157" y="731"/>
                      <a:pt x="146" y="753"/>
                      <a:pt x="157" y="765"/>
                    </a:cubicBezTo>
                    <a:cubicBezTo>
                      <a:pt x="179" y="787"/>
                      <a:pt x="201" y="798"/>
                      <a:pt x="235" y="798"/>
                    </a:cubicBezTo>
                    <a:cubicBezTo>
                      <a:pt x="257" y="798"/>
                      <a:pt x="279" y="765"/>
                      <a:pt x="268" y="753"/>
                    </a:cubicBezTo>
                    <a:cubicBezTo>
                      <a:pt x="290" y="731"/>
                      <a:pt x="312" y="720"/>
                      <a:pt x="335" y="698"/>
                    </a:cubicBezTo>
                    <a:lnTo>
                      <a:pt x="335" y="698"/>
                    </a:lnTo>
                    <a:cubicBezTo>
                      <a:pt x="324" y="720"/>
                      <a:pt x="312" y="753"/>
                      <a:pt x="302" y="775"/>
                    </a:cubicBezTo>
                    <a:cubicBezTo>
                      <a:pt x="302" y="809"/>
                      <a:pt x="324" y="820"/>
                      <a:pt x="357" y="820"/>
                    </a:cubicBezTo>
                    <a:cubicBezTo>
                      <a:pt x="302" y="854"/>
                      <a:pt x="257" y="887"/>
                      <a:pt x="223" y="931"/>
                    </a:cubicBezTo>
                    <a:cubicBezTo>
                      <a:pt x="201" y="943"/>
                      <a:pt x="213" y="965"/>
                      <a:pt x="235" y="975"/>
                    </a:cubicBezTo>
                    <a:cubicBezTo>
                      <a:pt x="241" y="989"/>
                      <a:pt x="256" y="994"/>
                      <a:pt x="271" y="994"/>
                    </a:cubicBezTo>
                    <a:cubicBezTo>
                      <a:pt x="281" y="994"/>
                      <a:pt x="292" y="991"/>
                      <a:pt x="302" y="987"/>
                    </a:cubicBezTo>
                    <a:cubicBezTo>
                      <a:pt x="413" y="931"/>
                      <a:pt x="502" y="842"/>
                      <a:pt x="613" y="775"/>
                    </a:cubicBezTo>
                    <a:cubicBezTo>
                      <a:pt x="713" y="709"/>
                      <a:pt x="813" y="642"/>
                      <a:pt x="924" y="587"/>
                    </a:cubicBezTo>
                    <a:cubicBezTo>
                      <a:pt x="969" y="559"/>
                      <a:pt x="934" y="511"/>
                      <a:pt x="896" y="511"/>
                    </a:cubicBezTo>
                    <a:cubicBezTo>
                      <a:pt x="886" y="511"/>
                      <a:pt x="877" y="513"/>
                      <a:pt x="868" y="520"/>
                    </a:cubicBezTo>
                    <a:cubicBezTo>
                      <a:pt x="746" y="575"/>
                      <a:pt x="635" y="642"/>
                      <a:pt x="535" y="709"/>
                    </a:cubicBezTo>
                    <a:cubicBezTo>
                      <a:pt x="490" y="731"/>
                      <a:pt x="446" y="765"/>
                      <a:pt x="401" y="787"/>
                    </a:cubicBezTo>
                    <a:cubicBezTo>
                      <a:pt x="480" y="664"/>
                      <a:pt x="557" y="564"/>
                      <a:pt x="680" y="475"/>
                    </a:cubicBezTo>
                    <a:cubicBezTo>
                      <a:pt x="813" y="375"/>
                      <a:pt x="969" y="320"/>
                      <a:pt x="1125" y="253"/>
                    </a:cubicBezTo>
                    <a:cubicBezTo>
                      <a:pt x="1147" y="241"/>
                      <a:pt x="1158" y="219"/>
                      <a:pt x="1147" y="209"/>
                    </a:cubicBezTo>
                    <a:cubicBezTo>
                      <a:pt x="1140" y="195"/>
                      <a:pt x="1126" y="190"/>
                      <a:pt x="1111" y="190"/>
                    </a:cubicBezTo>
                    <a:cubicBezTo>
                      <a:pt x="1100" y="190"/>
                      <a:pt x="1089" y="193"/>
                      <a:pt x="1080" y="197"/>
                    </a:cubicBezTo>
                    <a:cubicBezTo>
                      <a:pt x="913" y="253"/>
                      <a:pt x="746" y="320"/>
                      <a:pt x="591" y="419"/>
                    </a:cubicBezTo>
                    <a:cubicBezTo>
                      <a:pt x="535" y="464"/>
                      <a:pt x="490" y="508"/>
                      <a:pt x="435" y="553"/>
                    </a:cubicBezTo>
                    <a:cubicBezTo>
                      <a:pt x="426" y="548"/>
                      <a:pt x="417" y="546"/>
                      <a:pt x="408" y="546"/>
                    </a:cubicBezTo>
                    <a:cubicBezTo>
                      <a:pt x="395" y="546"/>
                      <a:pt x="381" y="551"/>
                      <a:pt x="368" y="564"/>
                    </a:cubicBezTo>
                    <a:cubicBezTo>
                      <a:pt x="357" y="564"/>
                      <a:pt x="346" y="575"/>
                      <a:pt x="324" y="587"/>
                    </a:cubicBezTo>
                    <a:cubicBezTo>
                      <a:pt x="324" y="568"/>
                      <a:pt x="309" y="550"/>
                      <a:pt x="285" y="550"/>
                    </a:cubicBezTo>
                    <a:cubicBezTo>
                      <a:pt x="279" y="550"/>
                      <a:pt x="274" y="551"/>
                      <a:pt x="268" y="553"/>
                    </a:cubicBezTo>
                    <a:lnTo>
                      <a:pt x="246" y="553"/>
                    </a:lnTo>
                    <a:cubicBezTo>
                      <a:pt x="302" y="498"/>
                      <a:pt x="368" y="453"/>
                      <a:pt x="401" y="375"/>
                    </a:cubicBezTo>
                    <a:cubicBezTo>
                      <a:pt x="413" y="353"/>
                      <a:pt x="379" y="342"/>
                      <a:pt x="357" y="342"/>
                    </a:cubicBezTo>
                    <a:cubicBezTo>
                      <a:pt x="312" y="353"/>
                      <a:pt x="279" y="375"/>
                      <a:pt x="235" y="397"/>
                    </a:cubicBezTo>
                    <a:cubicBezTo>
                      <a:pt x="246" y="386"/>
                      <a:pt x="268" y="375"/>
                      <a:pt x="279" y="364"/>
                    </a:cubicBezTo>
                    <a:lnTo>
                      <a:pt x="457" y="186"/>
                    </a:lnTo>
                    <a:cubicBezTo>
                      <a:pt x="483" y="160"/>
                      <a:pt x="442" y="135"/>
                      <a:pt x="407" y="135"/>
                    </a:cubicBezTo>
                    <a:cubicBezTo>
                      <a:pt x="397" y="135"/>
                      <a:pt x="387" y="137"/>
                      <a:pt x="379" y="142"/>
                    </a:cubicBezTo>
                    <a:cubicBezTo>
                      <a:pt x="335" y="186"/>
                      <a:pt x="290" y="219"/>
                      <a:pt x="246" y="264"/>
                    </a:cubicBezTo>
                    <a:cubicBezTo>
                      <a:pt x="324" y="175"/>
                      <a:pt x="413" y="97"/>
                      <a:pt x="512" y="41"/>
                    </a:cubicBezTo>
                    <a:cubicBezTo>
                      <a:pt x="538" y="24"/>
                      <a:pt x="525" y="1"/>
                      <a:pt x="50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8"/>
              <p:cNvSpPr/>
              <p:nvPr/>
            </p:nvSpPr>
            <p:spPr>
              <a:xfrm>
                <a:off x="755179" y="2205299"/>
                <a:ext cx="38516" cy="30352"/>
              </a:xfrm>
              <a:custGeom>
                <a:avLst/>
                <a:gdLst/>
                <a:ahLst/>
                <a:cxnLst/>
                <a:rect l="l" t="t" r="r" b="b"/>
                <a:pathLst>
                  <a:path w="1104" h="870" extrusionOk="0">
                    <a:moveTo>
                      <a:pt x="1068" y="1"/>
                    </a:moveTo>
                    <a:cubicBezTo>
                      <a:pt x="1056" y="1"/>
                      <a:pt x="1043" y="4"/>
                      <a:pt x="1035" y="13"/>
                    </a:cubicBezTo>
                    <a:cubicBezTo>
                      <a:pt x="901" y="158"/>
                      <a:pt x="768" y="291"/>
                      <a:pt x="623" y="435"/>
                    </a:cubicBezTo>
                    <a:cubicBezTo>
                      <a:pt x="568" y="502"/>
                      <a:pt x="501" y="569"/>
                      <a:pt x="445" y="625"/>
                    </a:cubicBezTo>
                    <a:lnTo>
                      <a:pt x="345" y="691"/>
                    </a:lnTo>
                    <a:cubicBezTo>
                      <a:pt x="323" y="702"/>
                      <a:pt x="301" y="702"/>
                      <a:pt x="289" y="714"/>
                    </a:cubicBezTo>
                    <a:lnTo>
                      <a:pt x="256" y="714"/>
                    </a:lnTo>
                    <a:cubicBezTo>
                      <a:pt x="250" y="707"/>
                      <a:pt x="236" y="701"/>
                      <a:pt x="223" y="701"/>
                    </a:cubicBezTo>
                    <a:cubicBezTo>
                      <a:pt x="214" y="701"/>
                      <a:pt x="205" y="704"/>
                      <a:pt x="200" y="714"/>
                    </a:cubicBezTo>
                    <a:cubicBezTo>
                      <a:pt x="190" y="724"/>
                      <a:pt x="190" y="736"/>
                      <a:pt x="190" y="736"/>
                    </a:cubicBezTo>
                    <a:cubicBezTo>
                      <a:pt x="178" y="736"/>
                      <a:pt x="167" y="736"/>
                      <a:pt x="167" y="747"/>
                    </a:cubicBezTo>
                    <a:cubicBezTo>
                      <a:pt x="145" y="747"/>
                      <a:pt x="123" y="758"/>
                      <a:pt x="89" y="769"/>
                    </a:cubicBezTo>
                    <a:cubicBezTo>
                      <a:pt x="78" y="780"/>
                      <a:pt x="67" y="780"/>
                      <a:pt x="56" y="791"/>
                    </a:cubicBezTo>
                    <a:cubicBezTo>
                      <a:pt x="45" y="791"/>
                      <a:pt x="45" y="791"/>
                      <a:pt x="34" y="803"/>
                    </a:cubicBezTo>
                    <a:cubicBezTo>
                      <a:pt x="22" y="803"/>
                      <a:pt x="22" y="803"/>
                      <a:pt x="22" y="813"/>
                    </a:cubicBezTo>
                    <a:cubicBezTo>
                      <a:pt x="0" y="825"/>
                      <a:pt x="0" y="836"/>
                      <a:pt x="12" y="847"/>
                    </a:cubicBezTo>
                    <a:cubicBezTo>
                      <a:pt x="22" y="869"/>
                      <a:pt x="45" y="869"/>
                      <a:pt x="67" y="869"/>
                    </a:cubicBezTo>
                    <a:lnTo>
                      <a:pt x="78" y="869"/>
                    </a:lnTo>
                    <a:cubicBezTo>
                      <a:pt x="89" y="858"/>
                      <a:pt x="101" y="858"/>
                      <a:pt x="111" y="858"/>
                    </a:cubicBezTo>
                    <a:cubicBezTo>
                      <a:pt x="123" y="847"/>
                      <a:pt x="134" y="847"/>
                      <a:pt x="145" y="836"/>
                    </a:cubicBezTo>
                    <a:cubicBezTo>
                      <a:pt x="167" y="825"/>
                      <a:pt x="190" y="813"/>
                      <a:pt x="223" y="813"/>
                    </a:cubicBezTo>
                    <a:cubicBezTo>
                      <a:pt x="223" y="803"/>
                      <a:pt x="234" y="803"/>
                      <a:pt x="234" y="791"/>
                    </a:cubicBezTo>
                    <a:lnTo>
                      <a:pt x="245" y="791"/>
                    </a:lnTo>
                    <a:cubicBezTo>
                      <a:pt x="257" y="794"/>
                      <a:pt x="269" y="796"/>
                      <a:pt x="281" y="796"/>
                    </a:cubicBezTo>
                    <a:cubicBezTo>
                      <a:pt x="313" y="796"/>
                      <a:pt x="346" y="785"/>
                      <a:pt x="378" y="769"/>
                    </a:cubicBezTo>
                    <a:cubicBezTo>
                      <a:pt x="467" y="724"/>
                      <a:pt x="534" y="658"/>
                      <a:pt x="601" y="580"/>
                    </a:cubicBezTo>
                    <a:cubicBezTo>
                      <a:pt x="768" y="402"/>
                      <a:pt x="924" y="213"/>
                      <a:pt x="1090" y="24"/>
                    </a:cubicBezTo>
                    <a:cubicBezTo>
                      <a:pt x="1104" y="10"/>
                      <a:pt x="1088" y="1"/>
                      <a:pt x="106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8"/>
              <p:cNvSpPr/>
              <p:nvPr/>
            </p:nvSpPr>
            <p:spPr>
              <a:xfrm>
                <a:off x="770669" y="2233454"/>
                <a:ext cx="36562" cy="14199"/>
              </a:xfrm>
              <a:custGeom>
                <a:avLst/>
                <a:gdLst/>
                <a:ahLst/>
                <a:cxnLst/>
                <a:rect l="l" t="t" r="r" b="b"/>
                <a:pathLst>
                  <a:path w="1048" h="407" extrusionOk="0">
                    <a:moveTo>
                      <a:pt x="963" y="0"/>
                    </a:moveTo>
                    <a:cubicBezTo>
                      <a:pt x="953" y="0"/>
                      <a:pt x="944" y="2"/>
                      <a:pt x="935" y="6"/>
                    </a:cubicBezTo>
                    <a:lnTo>
                      <a:pt x="902" y="6"/>
                    </a:lnTo>
                    <a:cubicBezTo>
                      <a:pt x="902" y="6"/>
                      <a:pt x="891" y="6"/>
                      <a:pt x="891" y="18"/>
                    </a:cubicBezTo>
                    <a:lnTo>
                      <a:pt x="880" y="18"/>
                    </a:lnTo>
                    <a:lnTo>
                      <a:pt x="869" y="29"/>
                    </a:lnTo>
                    <a:lnTo>
                      <a:pt x="858" y="40"/>
                    </a:lnTo>
                    <a:cubicBezTo>
                      <a:pt x="858" y="51"/>
                      <a:pt x="846" y="51"/>
                      <a:pt x="846" y="51"/>
                    </a:cubicBezTo>
                    <a:lnTo>
                      <a:pt x="846" y="62"/>
                    </a:lnTo>
                    <a:cubicBezTo>
                      <a:pt x="602" y="207"/>
                      <a:pt x="335" y="307"/>
                      <a:pt x="57" y="329"/>
                    </a:cubicBezTo>
                    <a:cubicBezTo>
                      <a:pt x="1" y="340"/>
                      <a:pt x="1" y="407"/>
                      <a:pt x="57" y="407"/>
                    </a:cubicBezTo>
                    <a:cubicBezTo>
                      <a:pt x="401" y="385"/>
                      <a:pt x="735" y="273"/>
                      <a:pt x="1002" y="62"/>
                    </a:cubicBezTo>
                    <a:cubicBezTo>
                      <a:pt x="1048" y="35"/>
                      <a:pt x="1004" y="0"/>
                      <a:pt x="96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8"/>
              <p:cNvSpPr/>
              <p:nvPr/>
            </p:nvSpPr>
            <p:spPr>
              <a:xfrm>
                <a:off x="764494" y="2154607"/>
                <a:ext cx="13606" cy="4221"/>
              </a:xfrm>
              <a:custGeom>
                <a:avLst/>
                <a:gdLst/>
                <a:ahLst/>
                <a:cxnLst/>
                <a:rect l="l" t="t" r="r" b="b"/>
                <a:pathLst>
                  <a:path w="390" h="121" extrusionOk="0">
                    <a:moveTo>
                      <a:pt x="56" y="0"/>
                    </a:moveTo>
                    <a:cubicBezTo>
                      <a:pt x="47" y="0"/>
                      <a:pt x="39" y="3"/>
                      <a:pt x="34" y="9"/>
                    </a:cubicBezTo>
                    <a:cubicBezTo>
                      <a:pt x="22" y="9"/>
                      <a:pt x="12" y="20"/>
                      <a:pt x="0" y="42"/>
                    </a:cubicBezTo>
                    <a:cubicBezTo>
                      <a:pt x="0" y="64"/>
                      <a:pt x="22" y="86"/>
                      <a:pt x="45" y="98"/>
                    </a:cubicBezTo>
                    <a:cubicBezTo>
                      <a:pt x="101" y="109"/>
                      <a:pt x="145" y="109"/>
                      <a:pt x="200" y="120"/>
                    </a:cubicBezTo>
                    <a:cubicBezTo>
                      <a:pt x="245" y="120"/>
                      <a:pt x="311" y="120"/>
                      <a:pt x="356" y="98"/>
                    </a:cubicBezTo>
                    <a:cubicBezTo>
                      <a:pt x="368" y="98"/>
                      <a:pt x="390" y="76"/>
                      <a:pt x="378" y="53"/>
                    </a:cubicBezTo>
                    <a:cubicBezTo>
                      <a:pt x="378" y="42"/>
                      <a:pt x="356" y="20"/>
                      <a:pt x="345" y="20"/>
                    </a:cubicBezTo>
                    <a:cubicBezTo>
                      <a:pt x="327" y="16"/>
                      <a:pt x="309" y="15"/>
                      <a:pt x="293" y="15"/>
                    </a:cubicBezTo>
                    <a:cubicBezTo>
                      <a:pt x="260" y="15"/>
                      <a:pt x="230" y="20"/>
                      <a:pt x="200" y="20"/>
                    </a:cubicBezTo>
                    <a:cubicBezTo>
                      <a:pt x="178" y="20"/>
                      <a:pt x="156" y="9"/>
                      <a:pt x="134" y="9"/>
                    </a:cubicBezTo>
                    <a:lnTo>
                      <a:pt x="78" y="9"/>
                    </a:lnTo>
                    <a:cubicBezTo>
                      <a:pt x="73" y="3"/>
                      <a:pt x="64" y="0"/>
                      <a:pt x="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8"/>
              <p:cNvSpPr/>
              <p:nvPr/>
            </p:nvSpPr>
            <p:spPr>
              <a:xfrm>
                <a:off x="763692" y="2143268"/>
                <a:ext cx="7431" cy="5059"/>
              </a:xfrm>
              <a:custGeom>
                <a:avLst/>
                <a:gdLst/>
                <a:ahLst/>
                <a:cxnLst/>
                <a:rect l="l" t="t" r="r" b="b"/>
                <a:pathLst>
                  <a:path w="213" h="145" extrusionOk="0">
                    <a:moveTo>
                      <a:pt x="90" y="0"/>
                    </a:moveTo>
                    <a:cubicBezTo>
                      <a:pt x="79" y="0"/>
                      <a:pt x="68" y="0"/>
                      <a:pt x="57" y="11"/>
                    </a:cubicBezTo>
                    <a:cubicBezTo>
                      <a:pt x="45" y="11"/>
                      <a:pt x="35" y="23"/>
                      <a:pt x="35" y="23"/>
                    </a:cubicBezTo>
                    <a:cubicBezTo>
                      <a:pt x="23" y="23"/>
                      <a:pt x="23" y="33"/>
                      <a:pt x="23" y="33"/>
                    </a:cubicBezTo>
                    <a:cubicBezTo>
                      <a:pt x="12" y="33"/>
                      <a:pt x="12" y="45"/>
                      <a:pt x="12" y="45"/>
                    </a:cubicBezTo>
                    <a:cubicBezTo>
                      <a:pt x="12" y="45"/>
                      <a:pt x="1" y="56"/>
                      <a:pt x="1" y="67"/>
                    </a:cubicBezTo>
                    <a:lnTo>
                      <a:pt x="1" y="78"/>
                    </a:lnTo>
                    <a:lnTo>
                      <a:pt x="1" y="89"/>
                    </a:lnTo>
                    <a:cubicBezTo>
                      <a:pt x="1" y="100"/>
                      <a:pt x="1" y="100"/>
                      <a:pt x="12" y="100"/>
                    </a:cubicBezTo>
                    <a:lnTo>
                      <a:pt x="12" y="112"/>
                    </a:lnTo>
                    <a:lnTo>
                      <a:pt x="12" y="122"/>
                    </a:lnTo>
                    <a:lnTo>
                      <a:pt x="23" y="122"/>
                    </a:lnTo>
                    <a:lnTo>
                      <a:pt x="23" y="134"/>
                    </a:lnTo>
                    <a:lnTo>
                      <a:pt x="45" y="134"/>
                    </a:lnTo>
                    <a:lnTo>
                      <a:pt x="45" y="144"/>
                    </a:lnTo>
                    <a:lnTo>
                      <a:pt x="168" y="144"/>
                    </a:lnTo>
                    <a:lnTo>
                      <a:pt x="190" y="122"/>
                    </a:lnTo>
                    <a:lnTo>
                      <a:pt x="201" y="112"/>
                    </a:lnTo>
                    <a:lnTo>
                      <a:pt x="201" y="100"/>
                    </a:lnTo>
                    <a:cubicBezTo>
                      <a:pt x="213" y="89"/>
                      <a:pt x="213" y="78"/>
                      <a:pt x="213" y="78"/>
                    </a:cubicBezTo>
                    <a:cubicBezTo>
                      <a:pt x="213" y="67"/>
                      <a:pt x="201" y="45"/>
                      <a:pt x="201" y="33"/>
                    </a:cubicBezTo>
                    <a:cubicBezTo>
                      <a:pt x="190" y="33"/>
                      <a:pt x="190" y="23"/>
                      <a:pt x="190" y="23"/>
                    </a:cubicBezTo>
                    <a:cubicBezTo>
                      <a:pt x="190" y="23"/>
                      <a:pt x="179" y="23"/>
                      <a:pt x="179" y="11"/>
                    </a:cubicBezTo>
                    <a:lnTo>
                      <a:pt x="157" y="11"/>
                    </a:lnTo>
                    <a:cubicBezTo>
                      <a:pt x="157" y="0"/>
                      <a:pt x="146" y="0"/>
                      <a:pt x="1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8"/>
              <p:cNvSpPr/>
              <p:nvPr/>
            </p:nvSpPr>
            <p:spPr>
              <a:xfrm>
                <a:off x="759435" y="2175470"/>
                <a:ext cx="6245" cy="4675"/>
              </a:xfrm>
              <a:custGeom>
                <a:avLst/>
                <a:gdLst/>
                <a:ahLst/>
                <a:cxnLst/>
                <a:rect l="l" t="t" r="r" b="b"/>
                <a:pathLst>
                  <a:path w="179" h="134" extrusionOk="0">
                    <a:moveTo>
                      <a:pt x="68" y="0"/>
                    </a:moveTo>
                    <a:cubicBezTo>
                      <a:pt x="68" y="0"/>
                      <a:pt x="56" y="0"/>
                      <a:pt x="56" y="12"/>
                    </a:cubicBezTo>
                    <a:lnTo>
                      <a:pt x="45" y="12"/>
                    </a:lnTo>
                    <a:cubicBezTo>
                      <a:pt x="45" y="12"/>
                      <a:pt x="34" y="12"/>
                      <a:pt x="34" y="22"/>
                    </a:cubicBezTo>
                    <a:lnTo>
                      <a:pt x="23" y="22"/>
                    </a:lnTo>
                    <a:lnTo>
                      <a:pt x="23" y="34"/>
                    </a:lnTo>
                    <a:lnTo>
                      <a:pt x="12" y="45"/>
                    </a:lnTo>
                    <a:lnTo>
                      <a:pt x="12" y="56"/>
                    </a:lnTo>
                    <a:lnTo>
                      <a:pt x="1" y="67"/>
                    </a:lnTo>
                    <a:lnTo>
                      <a:pt x="1" y="89"/>
                    </a:lnTo>
                    <a:lnTo>
                      <a:pt x="12" y="89"/>
                    </a:lnTo>
                    <a:lnTo>
                      <a:pt x="12" y="101"/>
                    </a:lnTo>
                    <a:cubicBezTo>
                      <a:pt x="23" y="111"/>
                      <a:pt x="23" y="111"/>
                      <a:pt x="23" y="123"/>
                    </a:cubicBezTo>
                    <a:lnTo>
                      <a:pt x="34" y="123"/>
                    </a:lnTo>
                    <a:cubicBezTo>
                      <a:pt x="34" y="123"/>
                      <a:pt x="45" y="123"/>
                      <a:pt x="45" y="133"/>
                    </a:cubicBezTo>
                    <a:lnTo>
                      <a:pt x="134" y="133"/>
                    </a:lnTo>
                    <a:lnTo>
                      <a:pt x="145" y="123"/>
                    </a:lnTo>
                    <a:lnTo>
                      <a:pt x="157" y="123"/>
                    </a:lnTo>
                    <a:cubicBezTo>
                      <a:pt x="157" y="111"/>
                      <a:pt x="157" y="111"/>
                      <a:pt x="167" y="111"/>
                    </a:cubicBezTo>
                    <a:lnTo>
                      <a:pt x="167" y="101"/>
                    </a:lnTo>
                    <a:cubicBezTo>
                      <a:pt x="167" y="101"/>
                      <a:pt x="167" y="89"/>
                      <a:pt x="179" y="89"/>
                    </a:cubicBezTo>
                    <a:lnTo>
                      <a:pt x="179" y="78"/>
                    </a:lnTo>
                    <a:lnTo>
                      <a:pt x="179" y="67"/>
                    </a:lnTo>
                    <a:lnTo>
                      <a:pt x="179" y="45"/>
                    </a:lnTo>
                    <a:cubicBezTo>
                      <a:pt x="179" y="45"/>
                      <a:pt x="167" y="45"/>
                      <a:pt x="167" y="34"/>
                    </a:cubicBezTo>
                    <a:lnTo>
                      <a:pt x="157" y="22"/>
                    </a:lnTo>
                    <a:lnTo>
                      <a:pt x="145" y="12"/>
                    </a:lnTo>
                    <a:lnTo>
                      <a:pt x="134" y="12"/>
                    </a:lnTo>
                    <a:cubicBezTo>
                      <a:pt x="134" y="0"/>
                      <a:pt x="123" y="0"/>
                      <a:pt x="11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8"/>
              <p:cNvSpPr/>
              <p:nvPr/>
            </p:nvSpPr>
            <p:spPr>
              <a:xfrm>
                <a:off x="766797" y="2179726"/>
                <a:ext cx="7815" cy="4082"/>
              </a:xfrm>
              <a:custGeom>
                <a:avLst/>
                <a:gdLst/>
                <a:ahLst/>
                <a:cxnLst/>
                <a:rect l="l" t="t" r="r" b="b"/>
                <a:pathLst>
                  <a:path w="224" h="117" extrusionOk="0">
                    <a:moveTo>
                      <a:pt x="156" y="1"/>
                    </a:moveTo>
                    <a:cubicBezTo>
                      <a:pt x="134" y="1"/>
                      <a:pt x="112" y="1"/>
                      <a:pt x="90" y="11"/>
                    </a:cubicBezTo>
                    <a:cubicBezTo>
                      <a:pt x="79" y="11"/>
                      <a:pt x="68" y="11"/>
                      <a:pt x="57" y="23"/>
                    </a:cubicBezTo>
                    <a:cubicBezTo>
                      <a:pt x="45" y="23"/>
                      <a:pt x="35" y="23"/>
                      <a:pt x="23" y="34"/>
                    </a:cubicBezTo>
                    <a:cubicBezTo>
                      <a:pt x="23" y="45"/>
                      <a:pt x="23" y="45"/>
                      <a:pt x="12" y="45"/>
                    </a:cubicBezTo>
                    <a:lnTo>
                      <a:pt x="12" y="68"/>
                    </a:lnTo>
                    <a:cubicBezTo>
                      <a:pt x="1" y="68"/>
                      <a:pt x="1" y="68"/>
                      <a:pt x="12" y="78"/>
                    </a:cubicBezTo>
                    <a:lnTo>
                      <a:pt x="12" y="90"/>
                    </a:lnTo>
                    <a:cubicBezTo>
                      <a:pt x="29" y="106"/>
                      <a:pt x="45" y="116"/>
                      <a:pt x="66" y="116"/>
                    </a:cubicBezTo>
                    <a:cubicBezTo>
                      <a:pt x="73" y="116"/>
                      <a:pt x="81" y="115"/>
                      <a:pt x="90" y="112"/>
                    </a:cubicBezTo>
                    <a:cubicBezTo>
                      <a:pt x="101" y="112"/>
                      <a:pt x="112" y="112"/>
                      <a:pt x="124" y="100"/>
                    </a:cubicBezTo>
                    <a:cubicBezTo>
                      <a:pt x="146" y="100"/>
                      <a:pt x="156" y="100"/>
                      <a:pt x="168" y="90"/>
                    </a:cubicBezTo>
                    <a:lnTo>
                      <a:pt x="168" y="100"/>
                    </a:lnTo>
                    <a:cubicBezTo>
                      <a:pt x="179" y="90"/>
                      <a:pt x="190" y="90"/>
                      <a:pt x="201" y="78"/>
                    </a:cubicBezTo>
                    <a:cubicBezTo>
                      <a:pt x="213" y="78"/>
                      <a:pt x="223" y="56"/>
                      <a:pt x="223" y="45"/>
                    </a:cubicBezTo>
                    <a:cubicBezTo>
                      <a:pt x="223" y="34"/>
                      <a:pt x="213" y="23"/>
                      <a:pt x="201" y="11"/>
                    </a:cubicBezTo>
                    <a:cubicBezTo>
                      <a:pt x="190" y="1"/>
                      <a:pt x="179" y="1"/>
                      <a:pt x="15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8"/>
              <p:cNvSpPr/>
              <p:nvPr/>
            </p:nvSpPr>
            <p:spPr>
              <a:xfrm>
                <a:off x="773774" y="2172365"/>
                <a:ext cx="6245" cy="5442"/>
              </a:xfrm>
              <a:custGeom>
                <a:avLst/>
                <a:gdLst/>
                <a:ahLst/>
                <a:cxnLst/>
                <a:rect l="l" t="t" r="r" b="b"/>
                <a:pathLst>
                  <a:path w="179" h="156" extrusionOk="0">
                    <a:moveTo>
                      <a:pt x="79" y="0"/>
                    </a:moveTo>
                    <a:cubicBezTo>
                      <a:pt x="68" y="0"/>
                      <a:pt x="57" y="12"/>
                      <a:pt x="45" y="22"/>
                    </a:cubicBezTo>
                    <a:cubicBezTo>
                      <a:pt x="35" y="22"/>
                      <a:pt x="23" y="34"/>
                      <a:pt x="13" y="45"/>
                    </a:cubicBezTo>
                    <a:lnTo>
                      <a:pt x="13" y="56"/>
                    </a:lnTo>
                    <a:lnTo>
                      <a:pt x="13" y="67"/>
                    </a:lnTo>
                    <a:lnTo>
                      <a:pt x="13" y="78"/>
                    </a:lnTo>
                    <a:lnTo>
                      <a:pt x="13" y="89"/>
                    </a:lnTo>
                    <a:lnTo>
                      <a:pt x="13" y="101"/>
                    </a:lnTo>
                    <a:cubicBezTo>
                      <a:pt x="1" y="101"/>
                      <a:pt x="1" y="111"/>
                      <a:pt x="13" y="123"/>
                    </a:cubicBezTo>
                    <a:lnTo>
                      <a:pt x="13" y="134"/>
                    </a:lnTo>
                    <a:cubicBezTo>
                      <a:pt x="23" y="134"/>
                      <a:pt x="23" y="145"/>
                      <a:pt x="35" y="145"/>
                    </a:cubicBezTo>
                    <a:cubicBezTo>
                      <a:pt x="45" y="156"/>
                      <a:pt x="45" y="156"/>
                      <a:pt x="57" y="156"/>
                    </a:cubicBezTo>
                    <a:lnTo>
                      <a:pt x="102" y="156"/>
                    </a:lnTo>
                    <a:cubicBezTo>
                      <a:pt x="112" y="156"/>
                      <a:pt x="124" y="156"/>
                      <a:pt x="134" y="145"/>
                    </a:cubicBezTo>
                    <a:lnTo>
                      <a:pt x="146" y="134"/>
                    </a:lnTo>
                    <a:cubicBezTo>
                      <a:pt x="146" y="123"/>
                      <a:pt x="157" y="111"/>
                      <a:pt x="157" y="111"/>
                    </a:cubicBezTo>
                    <a:lnTo>
                      <a:pt x="157" y="101"/>
                    </a:lnTo>
                    <a:cubicBezTo>
                      <a:pt x="168" y="101"/>
                      <a:pt x="168" y="89"/>
                      <a:pt x="179" y="89"/>
                    </a:cubicBezTo>
                    <a:lnTo>
                      <a:pt x="179" y="67"/>
                    </a:lnTo>
                    <a:lnTo>
                      <a:pt x="179" y="56"/>
                    </a:lnTo>
                    <a:cubicBezTo>
                      <a:pt x="179" y="45"/>
                      <a:pt x="179" y="34"/>
                      <a:pt x="168" y="22"/>
                    </a:cubicBezTo>
                    <a:lnTo>
                      <a:pt x="157" y="12"/>
                    </a:lnTo>
                    <a:cubicBezTo>
                      <a:pt x="146" y="0"/>
                      <a:pt x="134" y="0"/>
                      <a:pt x="12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8"/>
              <p:cNvSpPr/>
              <p:nvPr/>
            </p:nvSpPr>
            <p:spPr>
              <a:xfrm>
                <a:off x="779984" y="2174319"/>
                <a:ext cx="35" cy="802"/>
              </a:xfrm>
              <a:custGeom>
                <a:avLst/>
                <a:gdLst/>
                <a:ahLst/>
                <a:cxnLst/>
                <a:rect l="l" t="t" r="r" b="b"/>
                <a:pathLst>
                  <a:path w="1" h="23" extrusionOk="0">
                    <a:moveTo>
                      <a:pt x="1" y="22"/>
                    </a:moveTo>
                    <a:lnTo>
                      <a:pt x="1" y="0"/>
                    </a:lnTo>
                    <a:lnTo>
                      <a:pt x="1" y="1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8"/>
              <p:cNvSpPr/>
              <p:nvPr/>
            </p:nvSpPr>
            <p:spPr>
              <a:xfrm>
                <a:off x="764494" y="2183843"/>
                <a:ext cx="12839" cy="4849"/>
              </a:xfrm>
              <a:custGeom>
                <a:avLst/>
                <a:gdLst/>
                <a:ahLst/>
                <a:cxnLst/>
                <a:rect l="l" t="t" r="r" b="b"/>
                <a:pathLst>
                  <a:path w="368" h="139" extrusionOk="0">
                    <a:moveTo>
                      <a:pt x="74" y="0"/>
                    </a:moveTo>
                    <a:cubicBezTo>
                      <a:pt x="54" y="0"/>
                      <a:pt x="38" y="8"/>
                      <a:pt x="22" y="16"/>
                    </a:cubicBezTo>
                    <a:cubicBezTo>
                      <a:pt x="12" y="39"/>
                      <a:pt x="0" y="61"/>
                      <a:pt x="22" y="83"/>
                    </a:cubicBezTo>
                    <a:cubicBezTo>
                      <a:pt x="22" y="94"/>
                      <a:pt x="34" y="94"/>
                      <a:pt x="45" y="105"/>
                    </a:cubicBezTo>
                    <a:cubicBezTo>
                      <a:pt x="56" y="116"/>
                      <a:pt x="78" y="128"/>
                      <a:pt x="101" y="128"/>
                    </a:cubicBezTo>
                    <a:lnTo>
                      <a:pt x="111" y="128"/>
                    </a:lnTo>
                    <a:cubicBezTo>
                      <a:pt x="122" y="133"/>
                      <a:pt x="131" y="136"/>
                      <a:pt x="139" y="136"/>
                    </a:cubicBezTo>
                    <a:cubicBezTo>
                      <a:pt x="148" y="136"/>
                      <a:pt x="156" y="133"/>
                      <a:pt x="167" y="128"/>
                    </a:cubicBezTo>
                    <a:cubicBezTo>
                      <a:pt x="178" y="128"/>
                      <a:pt x="190" y="138"/>
                      <a:pt x="200" y="138"/>
                    </a:cubicBezTo>
                    <a:cubicBezTo>
                      <a:pt x="234" y="138"/>
                      <a:pt x="267" y="128"/>
                      <a:pt x="301" y="128"/>
                    </a:cubicBezTo>
                    <a:cubicBezTo>
                      <a:pt x="323" y="128"/>
                      <a:pt x="356" y="116"/>
                      <a:pt x="368" y="83"/>
                    </a:cubicBezTo>
                    <a:cubicBezTo>
                      <a:pt x="368" y="61"/>
                      <a:pt x="345" y="39"/>
                      <a:pt x="323" y="39"/>
                    </a:cubicBezTo>
                    <a:cubicBezTo>
                      <a:pt x="279" y="27"/>
                      <a:pt x="245" y="16"/>
                      <a:pt x="212" y="16"/>
                    </a:cubicBezTo>
                    <a:cubicBezTo>
                      <a:pt x="167" y="16"/>
                      <a:pt x="134" y="5"/>
                      <a:pt x="101" y="5"/>
                    </a:cubicBezTo>
                    <a:cubicBezTo>
                      <a:pt x="91" y="2"/>
                      <a:pt x="82" y="0"/>
                      <a:pt x="7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8"/>
              <p:cNvSpPr/>
              <p:nvPr/>
            </p:nvSpPr>
            <p:spPr>
              <a:xfrm>
                <a:off x="776112" y="2190193"/>
                <a:ext cx="7431" cy="4710"/>
              </a:xfrm>
              <a:custGeom>
                <a:avLst/>
                <a:gdLst/>
                <a:ahLst/>
                <a:cxnLst/>
                <a:rect l="l" t="t" r="r" b="b"/>
                <a:pathLst>
                  <a:path w="213" h="135" extrusionOk="0">
                    <a:moveTo>
                      <a:pt x="57" y="1"/>
                    </a:moveTo>
                    <a:cubicBezTo>
                      <a:pt x="57" y="12"/>
                      <a:pt x="45" y="12"/>
                      <a:pt x="45" y="12"/>
                    </a:cubicBezTo>
                    <a:cubicBezTo>
                      <a:pt x="35" y="12"/>
                      <a:pt x="23" y="23"/>
                      <a:pt x="12" y="34"/>
                    </a:cubicBezTo>
                    <a:cubicBezTo>
                      <a:pt x="12" y="34"/>
                      <a:pt x="1" y="57"/>
                      <a:pt x="1" y="67"/>
                    </a:cubicBezTo>
                    <a:lnTo>
                      <a:pt x="1" y="79"/>
                    </a:lnTo>
                    <a:cubicBezTo>
                      <a:pt x="12" y="90"/>
                      <a:pt x="12" y="101"/>
                      <a:pt x="23" y="101"/>
                    </a:cubicBezTo>
                    <a:cubicBezTo>
                      <a:pt x="35" y="112"/>
                      <a:pt x="35" y="112"/>
                      <a:pt x="45" y="112"/>
                    </a:cubicBezTo>
                    <a:cubicBezTo>
                      <a:pt x="57" y="123"/>
                      <a:pt x="57" y="123"/>
                      <a:pt x="67" y="123"/>
                    </a:cubicBezTo>
                    <a:cubicBezTo>
                      <a:pt x="79" y="123"/>
                      <a:pt x="79" y="123"/>
                      <a:pt x="90" y="112"/>
                    </a:cubicBezTo>
                    <a:lnTo>
                      <a:pt x="90" y="123"/>
                    </a:lnTo>
                    <a:cubicBezTo>
                      <a:pt x="112" y="134"/>
                      <a:pt x="123" y="134"/>
                      <a:pt x="146" y="134"/>
                    </a:cubicBezTo>
                    <a:lnTo>
                      <a:pt x="156" y="134"/>
                    </a:lnTo>
                    <a:cubicBezTo>
                      <a:pt x="168" y="134"/>
                      <a:pt x="179" y="134"/>
                      <a:pt x="190" y="123"/>
                    </a:cubicBezTo>
                    <a:cubicBezTo>
                      <a:pt x="201" y="123"/>
                      <a:pt x="212" y="112"/>
                      <a:pt x="212" y="90"/>
                    </a:cubicBezTo>
                    <a:lnTo>
                      <a:pt x="212" y="79"/>
                    </a:lnTo>
                    <a:lnTo>
                      <a:pt x="201" y="67"/>
                    </a:lnTo>
                    <a:cubicBezTo>
                      <a:pt x="201" y="67"/>
                      <a:pt x="201" y="57"/>
                      <a:pt x="190" y="57"/>
                    </a:cubicBezTo>
                    <a:lnTo>
                      <a:pt x="168" y="45"/>
                    </a:lnTo>
                    <a:cubicBezTo>
                      <a:pt x="156" y="34"/>
                      <a:pt x="146" y="23"/>
                      <a:pt x="123" y="12"/>
                    </a:cubicBezTo>
                    <a:cubicBezTo>
                      <a:pt x="101" y="1"/>
                      <a:pt x="79" y="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8"/>
              <p:cNvSpPr/>
              <p:nvPr/>
            </p:nvSpPr>
            <p:spPr>
              <a:xfrm>
                <a:off x="791253" y="2196821"/>
                <a:ext cx="10152" cy="5059"/>
              </a:xfrm>
              <a:custGeom>
                <a:avLst/>
                <a:gdLst/>
                <a:ahLst/>
                <a:cxnLst/>
                <a:rect l="l" t="t" r="r" b="b"/>
                <a:pathLst>
                  <a:path w="291" h="145" extrusionOk="0">
                    <a:moveTo>
                      <a:pt x="78" y="0"/>
                    </a:moveTo>
                    <a:cubicBezTo>
                      <a:pt x="56" y="0"/>
                      <a:pt x="34" y="0"/>
                      <a:pt x="23" y="11"/>
                    </a:cubicBezTo>
                    <a:cubicBezTo>
                      <a:pt x="12" y="22"/>
                      <a:pt x="1" y="33"/>
                      <a:pt x="1" y="55"/>
                    </a:cubicBezTo>
                    <a:cubicBezTo>
                      <a:pt x="1" y="67"/>
                      <a:pt x="12" y="78"/>
                      <a:pt x="23" y="89"/>
                    </a:cubicBezTo>
                    <a:cubicBezTo>
                      <a:pt x="56" y="111"/>
                      <a:pt x="90" y="122"/>
                      <a:pt x="123" y="134"/>
                    </a:cubicBezTo>
                    <a:cubicBezTo>
                      <a:pt x="145" y="144"/>
                      <a:pt x="167" y="144"/>
                      <a:pt x="179" y="144"/>
                    </a:cubicBezTo>
                    <a:lnTo>
                      <a:pt x="212" y="144"/>
                    </a:lnTo>
                    <a:cubicBezTo>
                      <a:pt x="223" y="134"/>
                      <a:pt x="223" y="134"/>
                      <a:pt x="234" y="134"/>
                    </a:cubicBezTo>
                    <a:cubicBezTo>
                      <a:pt x="246" y="134"/>
                      <a:pt x="246" y="134"/>
                      <a:pt x="256" y="122"/>
                    </a:cubicBezTo>
                    <a:cubicBezTo>
                      <a:pt x="268" y="122"/>
                      <a:pt x="268" y="111"/>
                      <a:pt x="279" y="100"/>
                    </a:cubicBezTo>
                    <a:cubicBezTo>
                      <a:pt x="290" y="89"/>
                      <a:pt x="290" y="78"/>
                      <a:pt x="279" y="67"/>
                    </a:cubicBezTo>
                    <a:cubicBezTo>
                      <a:pt x="268" y="45"/>
                      <a:pt x="246" y="33"/>
                      <a:pt x="223" y="33"/>
                    </a:cubicBezTo>
                    <a:lnTo>
                      <a:pt x="179" y="33"/>
                    </a:lnTo>
                    <a:cubicBezTo>
                      <a:pt x="167" y="33"/>
                      <a:pt x="157" y="22"/>
                      <a:pt x="157" y="22"/>
                    </a:cubicBezTo>
                    <a:cubicBezTo>
                      <a:pt x="145" y="22"/>
                      <a:pt x="134" y="22"/>
                      <a:pt x="134" y="11"/>
                    </a:cubicBezTo>
                    <a:lnTo>
                      <a:pt x="123" y="11"/>
                    </a:lnTo>
                    <a:cubicBezTo>
                      <a:pt x="112" y="0"/>
                      <a:pt x="90" y="0"/>
                      <a:pt x="7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8"/>
              <p:cNvSpPr/>
              <p:nvPr/>
            </p:nvSpPr>
            <p:spPr>
              <a:xfrm>
                <a:off x="800185" y="2202229"/>
                <a:ext cx="7431" cy="4466"/>
              </a:xfrm>
              <a:custGeom>
                <a:avLst/>
                <a:gdLst/>
                <a:ahLst/>
                <a:cxnLst/>
                <a:rect l="l" t="t" r="r" b="b"/>
                <a:pathLst>
                  <a:path w="213" h="128" extrusionOk="0">
                    <a:moveTo>
                      <a:pt x="123" y="1"/>
                    </a:moveTo>
                    <a:cubicBezTo>
                      <a:pt x="101" y="1"/>
                      <a:pt x="79" y="12"/>
                      <a:pt x="67" y="34"/>
                    </a:cubicBezTo>
                    <a:lnTo>
                      <a:pt x="67" y="45"/>
                    </a:lnTo>
                    <a:lnTo>
                      <a:pt x="45" y="45"/>
                    </a:lnTo>
                    <a:cubicBezTo>
                      <a:pt x="34" y="45"/>
                      <a:pt x="23" y="56"/>
                      <a:pt x="12" y="56"/>
                    </a:cubicBezTo>
                    <a:cubicBezTo>
                      <a:pt x="12" y="68"/>
                      <a:pt x="0" y="78"/>
                      <a:pt x="12" y="90"/>
                    </a:cubicBezTo>
                    <a:cubicBezTo>
                      <a:pt x="12" y="101"/>
                      <a:pt x="23" y="112"/>
                      <a:pt x="34" y="112"/>
                    </a:cubicBezTo>
                    <a:cubicBezTo>
                      <a:pt x="51" y="122"/>
                      <a:pt x="71" y="127"/>
                      <a:pt x="92" y="127"/>
                    </a:cubicBezTo>
                    <a:cubicBezTo>
                      <a:pt x="139" y="127"/>
                      <a:pt x="189" y="102"/>
                      <a:pt x="212" y="56"/>
                    </a:cubicBezTo>
                    <a:cubicBezTo>
                      <a:pt x="212" y="45"/>
                      <a:pt x="212" y="34"/>
                      <a:pt x="200" y="23"/>
                    </a:cubicBezTo>
                    <a:cubicBezTo>
                      <a:pt x="190" y="12"/>
                      <a:pt x="178" y="1"/>
                      <a:pt x="16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8"/>
              <p:cNvSpPr/>
              <p:nvPr/>
            </p:nvSpPr>
            <p:spPr>
              <a:xfrm>
                <a:off x="803290" y="2194310"/>
                <a:ext cx="5094" cy="4082"/>
              </a:xfrm>
              <a:custGeom>
                <a:avLst/>
                <a:gdLst/>
                <a:ahLst/>
                <a:cxnLst/>
                <a:rect l="l" t="t" r="r" b="b"/>
                <a:pathLst>
                  <a:path w="146" h="117" extrusionOk="0">
                    <a:moveTo>
                      <a:pt x="67" y="0"/>
                    </a:moveTo>
                    <a:cubicBezTo>
                      <a:pt x="64" y="0"/>
                      <a:pt x="60" y="2"/>
                      <a:pt x="56" y="5"/>
                    </a:cubicBezTo>
                    <a:lnTo>
                      <a:pt x="34" y="5"/>
                    </a:lnTo>
                    <a:lnTo>
                      <a:pt x="23" y="16"/>
                    </a:lnTo>
                    <a:cubicBezTo>
                      <a:pt x="12" y="16"/>
                      <a:pt x="12" y="28"/>
                      <a:pt x="12" y="38"/>
                    </a:cubicBezTo>
                    <a:cubicBezTo>
                      <a:pt x="12" y="38"/>
                      <a:pt x="0" y="38"/>
                      <a:pt x="0" y="50"/>
                    </a:cubicBezTo>
                    <a:cubicBezTo>
                      <a:pt x="0" y="50"/>
                      <a:pt x="12" y="61"/>
                      <a:pt x="12" y="72"/>
                    </a:cubicBezTo>
                    <a:lnTo>
                      <a:pt x="23" y="72"/>
                    </a:lnTo>
                    <a:lnTo>
                      <a:pt x="23" y="83"/>
                    </a:lnTo>
                    <a:lnTo>
                      <a:pt x="34" y="83"/>
                    </a:lnTo>
                    <a:lnTo>
                      <a:pt x="34" y="94"/>
                    </a:lnTo>
                    <a:lnTo>
                      <a:pt x="45" y="94"/>
                    </a:lnTo>
                    <a:cubicBezTo>
                      <a:pt x="45" y="94"/>
                      <a:pt x="56" y="105"/>
                      <a:pt x="67" y="105"/>
                    </a:cubicBezTo>
                    <a:lnTo>
                      <a:pt x="79" y="105"/>
                    </a:lnTo>
                    <a:cubicBezTo>
                      <a:pt x="79" y="117"/>
                      <a:pt x="89" y="117"/>
                      <a:pt x="89" y="117"/>
                    </a:cubicBezTo>
                    <a:cubicBezTo>
                      <a:pt x="101" y="117"/>
                      <a:pt x="101" y="117"/>
                      <a:pt x="101" y="105"/>
                    </a:cubicBezTo>
                    <a:lnTo>
                      <a:pt x="123" y="105"/>
                    </a:lnTo>
                    <a:lnTo>
                      <a:pt x="134" y="94"/>
                    </a:lnTo>
                    <a:cubicBezTo>
                      <a:pt x="134" y="94"/>
                      <a:pt x="145" y="94"/>
                      <a:pt x="145" y="83"/>
                    </a:cubicBezTo>
                    <a:lnTo>
                      <a:pt x="145" y="72"/>
                    </a:lnTo>
                    <a:lnTo>
                      <a:pt x="145" y="61"/>
                    </a:lnTo>
                    <a:cubicBezTo>
                      <a:pt x="145" y="50"/>
                      <a:pt x="134" y="50"/>
                      <a:pt x="134" y="38"/>
                    </a:cubicBezTo>
                    <a:cubicBezTo>
                      <a:pt x="123" y="38"/>
                      <a:pt x="123" y="28"/>
                      <a:pt x="123" y="28"/>
                    </a:cubicBezTo>
                    <a:lnTo>
                      <a:pt x="101" y="5"/>
                    </a:lnTo>
                    <a:lnTo>
                      <a:pt x="79" y="5"/>
                    </a:lnTo>
                    <a:cubicBezTo>
                      <a:pt x="79" y="5"/>
                      <a:pt x="73" y="0"/>
                      <a:pt x="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8"/>
              <p:cNvSpPr/>
              <p:nvPr/>
            </p:nvSpPr>
            <p:spPr>
              <a:xfrm>
                <a:off x="817664" y="2205055"/>
                <a:ext cx="7780" cy="5756"/>
              </a:xfrm>
              <a:custGeom>
                <a:avLst/>
                <a:gdLst/>
                <a:ahLst/>
                <a:cxnLst/>
                <a:rect l="l" t="t" r="r" b="b"/>
                <a:pathLst>
                  <a:path w="223" h="165" extrusionOk="0">
                    <a:moveTo>
                      <a:pt x="89" y="0"/>
                    </a:moveTo>
                    <a:cubicBezTo>
                      <a:pt x="81" y="0"/>
                      <a:pt x="72" y="3"/>
                      <a:pt x="67" y="9"/>
                    </a:cubicBezTo>
                    <a:lnTo>
                      <a:pt x="55" y="9"/>
                    </a:lnTo>
                    <a:cubicBezTo>
                      <a:pt x="33" y="9"/>
                      <a:pt x="22" y="20"/>
                      <a:pt x="11" y="31"/>
                    </a:cubicBezTo>
                    <a:cubicBezTo>
                      <a:pt x="0" y="42"/>
                      <a:pt x="0" y="53"/>
                      <a:pt x="0" y="64"/>
                    </a:cubicBezTo>
                    <a:lnTo>
                      <a:pt x="11" y="76"/>
                    </a:lnTo>
                    <a:cubicBezTo>
                      <a:pt x="11" y="86"/>
                      <a:pt x="11" y="86"/>
                      <a:pt x="22" y="98"/>
                    </a:cubicBezTo>
                    <a:cubicBezTo>
                      <a:pt x="22" y="109"/>
                      <a:pt x="33" y="120"/>
                      <a:pt x="45" y="120"/>
                    </a:cubicBezTo>
                    <a:cubicBezTo>
                      <a:pt x="45" y="131"/>
                      <a:pt x="55" y="131"/>
                      <a:pt x="55" y="131"/>
                    </a:cubicBezTo>
                    <a:cubicBezTo>
                      <a:pt x="78" y="153"/>
                      <a:pt x="100" y="165"/>
                      <a:pt x="134" y="165"/>
                    </a:cubicBezTo>
                    <a:cubicBezTo>
                      <a:pt x="156" y="165"/>
                      <a:pt x="178" y="165"/>
                      <a:pt x="200" y="153"/>
                    </a:cubicBezTo>
                    <a:cubicBezTo>
                      <a:pt x="211" y="142"/>
                      <a:pt x="211" y="142"/>
                      <a:pt x="211" y="131"/>
                    </a:cubicBezTo>
                    <a:cubicBezTo>
                      <a:pt x="223" y="120"/>
                      <a:pt x="223" y="109"/>
                      <a:pt x="211" y="109"/>
                    </a:cubicBezTo>
                    <a:lnTo>
                      <a:pt x="211" y="86"/>
                    </a:lnTo>
                    <a:cubicBezTo>
                      <a:pt x="200" y="76"/>
                      <a:pt x="200" y="64"/>
                      <a:pt x="189" y="64"/>
                    </a:cubicBezTo>
                    <a:cubicBezTo>
                      <a:pt x="178" y="42"/>
                      <a:pt x="167" y="31"/>
                      <a:pt x="144" y="20"/>
                    </a:cubicBezTo>
                    <a:cubicBezTo>
                      <a:pt x="134" y="20"/>
                      <a:pt x="134" y="9"/>
                      <a:pt x="122" y="9"/>
                    </a:cubicBezTo>
                    <a:lnTo>
                      <a:pt x="111" y="9"/>
                    </a:lnTo>
                    <a:cubicBezTo>
                      <a:pt x="106" y="3"/>
                      <a:pt x="97" y="0"/>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8"/>
              <p:cNvSpPr/>
              <p:nvPr/>
            </p:nvSpPr>
            <p:spPr>
              <a:xfrm>
                <a:off x="816478" y="2219324"/>
                <a:ext cx="5094" cy="4675"/>
              </a:xfrm>
              <a:custGeom>
                <a:avLst/>
                <a:gdLst/>
                <a:ahLst/>
                <a:cxnLst/>
                <a:rect l="l" t="t" r="r" b="b"/>
                <a:pathLst>
                  <a:path w="146" h="134" extrusionOk="0">
                    <a:moveTo>
                      <a:pt x="56" y="0"/>
                    </a:moveTo>
                    <a:cubicBezTo>
                      <a:pt x="45" y="0"/>
                      <a:pt x="34" y="11"/>
                      <a:pt x="34" y="11"/>
                    </a:cubicBezTo>
                    <a:cubicBezTo>
                      <a:pt x="23" y="11"/>
                      <a:pt x="12" y="23"/>
                      <a:pt x="0" y="33"/>
                    </a:cubicBezTo>
                    <a:lnTo>
                      <a:pt x="0" y="45"/>
                    </a:lnTo>
                    <a:cubicBezTo>
                      <a:pt x="0" y="55"/>
                      <a:pt x="0" y="67"/>
                      <a:pt x="12" y="67"/>
                    </a:cubicBezTo>
                    <a:cubicBezTo>
                      <a:pt x="12" y="78"/>
                      <a:pt x="23" y="89"/>
                      <a:pt x="23" y="89"/>
                    </a:cubicBezTo>
                    <a:lnTo>
                      <a:pt x="34" y="100"/>
                    </a:lnTo>
                    <a:cubicBezTo>
                      <a:pt x="34" y="112"/>
                      <a:pt x="45" y="112"/>
                      <a:pt x="45" y="122"/>
                    </a:cubicBezTo>
                    <a:cubicBezTo>
                      <a:pt x="56" y="122"/>
                      <a:pt x="67" y="134"/>
                      <a:pt x="79" y="134"/>
                    </a:cubicBezTo>
                    <a:lnTo>
                      <a:pt x="123" y="134"/>
                    </a:lnTo>
                    <a:cubicBezTo>
                      <a:pt x="123" y="122"/>
                      <a:pt x="123" y="122"/>
                      <a:pt x="134" y="122"/>
                    </a:cubicBezTo>
                    <a:cubicBezTo>
                      <a:pt x="134" y="122"/>
                      <a:pt x="145" y="112"/>
                      <a:pt x="145" y="100"/>
                    </a:cubicBezTo>
                    <a:lnTo>
                      <a:pt x="145" y="78"/>
                    </a:lnTo>
                    <a:cubicBezTo>
                      <a:pt x="145" y="67"/>
                      <a:pt x="134" y="67"/>
                      <a:pt x="134" y="67"/>
                    </a:cubicBezTo>
                    <a:cubicBezTo>
                      <a:pt x="134" y="55"/>
                      <a:pt x="134" y="55"/>
                      <a:pt x="123" y="45"/>
                    </a:cubicBezTo>
                    <a:cubicBezTo>
                      <a:pt x="123" y="45"/>
                      <a:pt x="123" y="33"/>
                      <a:pt x="112" y="23"/>
                    </a:cubicBezTo>
                    <a:lnTo>
                      <a:pt x="101" y="11"/>
                    </a:lnTo>
                    <a:cubicBezTo>
                      <a:pt x="89" y="11"/>
                      <a:pt x="89" y="11"/>
                      <a:pt x="7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8"/>
              <p:cNvSpPr/>
              <p:nvPr/>
            </p:nvSpPr>
            <p:spPr>
              <a:xfrm>
                <a:off x="757481" y="2216429"/>
                <a:ext cx="49715" cy="30631"/>
              </a:xfrm>
              <a:custGeom>
                <a:avLst/>
                <a:gdLst/>
                <a:ahLst/>
                <a:cxnLst/>
                <a:rect l="l" t="t" r="r" b="b"/>
                <a:pathLst>
                  <a:path w="1425" h="878" extrusionOk="0">
                    <a:moveTo>
                      <a:pt x="870" y="0"/>
                    </a:moveTo>
                    <a:cubicBezTo>
                      <a:pt x="857" y="0"/>
                      <a:pt x="843" y="5"/>
                      <a:pt x="835" y="17"/>
                    </a:cubicBezTo>
                    <a:cubicBezTo>
                      <a:pt x="624" y="227"/>
                      <a:pt x="423" y="450"/>
                      <a:pt x="168" y="606"/>
                    </a:cubicBezTo>
                    <a:lnTo>
                      <a:pt x="134" y="606"/>
                    </a:lnTo>
                    <a:cubicBezTo>
                      <a:pt x="101" y="617"/>
                      <a:pt x="68" y="650"/>
                      <a:pt x="68" y="684"/>
                    </a:cubicBezTo>
                    <a:cubicBezTo>
                      <a:pt x="68" y="718"/>
                      <a:pt x="100" y="732"/>
                      <a:pt x="131" y="732"/>
                    </a:cubicBezTo>
                    <a:cubicBezTo>
                      <a:pt x="140" y="732"/>
                      <a:pt x="149" y="731"/>
                      <a:pt x="157" y="728"/>
                    </a:cubicBezTo>
                    <a:lnTo>
                      <a:pt x="157" y="728"/>
                    </a:lnTo>
                    <a:lnTo>
                      <a:pt x="57" y="795"/>
                    </a:lnTo>
                    <a:cubicBezTo>
                      <a:pt x="1" y="833"/>
                      <a:pt x="63" y="878"/>
                      <a:pt x="110" y="878"/>
                    </a:cubicBezTo>
                    <a:cubicBezTo>
                      <a:pt x="119" y="878"/>
                      <a:pt x="127" y="876"/>
                      <a:pt x="134" y="873"/>
                    </a:cubicBezTo>
                    <a:cubicBezTo>
                      <a:pt x="190" y="850"/>
                      <a:pt x="257" y="817"/>
                      <a:pt x="312" y="795"/>
                    </a:cubicBezTo>
                    <a:lnTo>
                      <a:pt x="357" y="795"/>
                    </a:lnTo>
                    <a:cubicBezTo>
                      <a:pt x="401" y="784"/>
                      <a:pt x="457" y="773"/>
                      <a:pt x="502" y="751"/>
                    </a:cubicBezTo>
                    <a:lnTo>
                      <a:pt x="535" y="751"/>
                    </a:lnTo>
                    <a:cubicBezTo>
                      <a:pt x="813" y="672"/>
                      <a:pt x="1080" y="517"/>
                      <a:pt x="1280" y="316"/>
                    </a:cubicBezTo>
                    <a:cubicBezTo>
                      <a:pt x="1291" y="316"/>
                      <a:pt x="1291" y="306"/>
                      <a:pt x="1291" y="306"/>
                    </a:cubicBezTo>
                    <a:lnTo>
                      <a:pt x="1380" y="306"/>
                    </a:lnTo>
                    <a:cubicBezTo>
                      <a:pt x="1392" y="294"/>
                      <a:pt x="1402" y="294"/>
                      <a:pt x="1402" y="283"/>
                    </a:cubicBezTo>
                    <a:lnTo>
                      <a:pt x="1414" y="272"/>
                    </a:lnTo>
                    <a:cubicBezTo>
                      <a:pt x="1424" y="272"/>
                      <a:pt x="1424" y="261"/>
                      <a:pt x="1424" y="250"/>
                    </a:cubicBezTo>
                    <a:lnTo>
                      <a:pt x="1424" y="239"/>
                    </a:lnTo>
                    <a:cubicBezTo>
                      <a:pt x="1424" y="227"/>
                      <a:pt x="1424" y="217"/>
                      <a:pt x="1414" y="217"/>
                    </a:cubicBezTo>
                    <a:lnTo>
                      <a:pt x="1402" y="205"/>
                    </a:lnTo>
                    <a:cubicBezTo>
                      <a:pt x="1392" y="195"/>
                      <a:pt x="1380" y="195"/>
                      <a:pt x="1369" y="183"/>
                    </a:cubicBezTo>
                    <a:lnTo>
                      <a:pt x="1336" y="183"/>
                    </a:lnTo>
                    <a:cubicBezTo>
                      <a:pt x="1325" y="172"/>
                      <a:pt x="1313" y="161"/>
                      <a:pt x="1303" y="161"/>
                    </a:cubicBezTo>
                    <a:lnTo>
                      <a:pt x="1291" y="161"/>
                    </a:lnTo>
                    <a:cubicBezTo>
                      <a:pt x="1269" y="150"/>
                      <a:pt x="1258" y="150"/>
                      <a:pt x="1247" y="150"/>
                    </a:cubicBezTo>
                    <a:cubicBezTo>
                      <a:pt x="1236" y="150"/>
                      <a:pt x="1236" y="150"/>
                      <a:pt x="1224" y="161"/>
                    </a:cubicBezTo>
                    <a:cubicBezTo>
                      <a:pt x="1214" y="161"/>
                      <a:pt x="1202" y="161"/>
                      <a:pt x="1202" y="172"/>
                    </a:cubicBezTo>
                    <a:cubicBezTo>
                      <a:pt x="1191" y="172"/>
                      <a:pt x="1180" y="183"/>
                      <a:pt x="1180" y="195"/>
                    </a:cubicBezTo>
                    <a:lnTo>
                      <a:pt x="1169" y="195"/>
                    </a:lnTo>
                    <a:cubicBezTo>
                      <a:pt x="1158" y="217"/>
                      <a:pt x="1147" y="227"/>
                      <a:pt x="1158" y="239"/>
                    </a:cubicBezTo>
                    <a:cubicBezTo>
                      <a:pt x="1158" y="261"/>
                      <a:pt x="1180" y="272"/>
                      <a:pt x="1191" y="272"/>
                    </a:cubicBezTo>
                    <a:cubicBezTo>
                      <a:pt x="1191" y="283"/>
                      <a:pt x="1202" y="283"/>
                      <a:pt x="1202" y="283"/>
                    </a:cubicBezTo>
                    <a:cubicBezTo>
                      <a:pt x="1091" y="361"/>
                      <a:pt x="980" y="439"/>
                      <a:pt x="858" y="494"/>
                    </a:cubicBezTo>
                    <a:cubicBezTo>
                      <a:pt x="824" y="517"/>
                      <a:pt x="791" y="539"/>
                      <a:pt x="757" y="550"/>
                    </a:cubicBezTo>
                    <a:cubicBezTo>
                      <a:pt x="774" y="524"/>
                      <a:pt x="738" y="499"/>
                      <a:pt x="706" y="499"/>
                    </a:cubicBezTo>
                    <a:cubicBezTo>
                      <a:pt x="696" y="499"/>
                      <a:pt x="687" y="501"/>
                      <a:pt x="680" y="506"/>
                    </a:cubicBezTo>
                    <a:cubicBezTo>
                      <a:pt x="624" y="517"/>
                      <a:pt x="579" y="539"/>
                      <a:pt x="535" y="561"/>
                    </a:cubicBezTo>
                    <a:cubicBezTo>
                      <a:pt x="635" y="484"/>
                      <a:pt x="724" y="395"/>
                      <a:pt x="824" y="306"/>
                    </a:cubicBezTo>
                    <a:cubicBezTo>
                      <a:pt x="848" y="281"/>
                      <a:pt x="820" y="263"/>
                      <a:pt x="795" y="263"/>
                    </a:cubicBezTo>
                    <a:cubicBezTo>
                      <a:pt x="785" y="263"/>
                      <a:pt x="775" y="266"/>
                      <a:pt x="769" y="272"/>
                    </a:cubicBezTo>
                    <a:cubicBezTo>
                      <a:pt x="680" y="339"/>
                      <a:pt x="591" y="405"/>
                      <a:pt x="502" y="484"/>
                    </a:cubicBezTo>
                    <a:cubicBezTo>
                      <a:pt x="646" y="350"/>
                      <a:pt x="779" y="195"/>
                      <a:pt x="902" y="49"/>
                    </a:cubicBezTo>
                    <a:cubicBezTo>
                      <a:pt x="924" y="20"/>
                      <a:pt x="897" y="0"/>
                      <a:pt x="87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8"/>
              <p:cNvSpPr/>
              <p:nvPr/>
            </p:nvSpPr>
            <p:spPr>
              <a:xfrm>
                <a:off x="495958" y="1971338"/>
                <a:ext cx="200254" cy="251923"/>
              </a:xfrm>
              <a:custGeom>
                <a:avLst/>
                <a:gdLst/>
                <a:ahLst/>
                <a:cxnLst/>
                <a:rect l="l" t="t" r="r" b="b"/>
                <a:pathLst>
                  <a:path w="5740" h="7221" extrusionOk="0">
                    <a:moveTo>
                      <a:pt x="2370" y="1"/>
                    </a:moveTo>
                    <a:cubicBezTo>
                      <a:pt x="1925" y="1"/>
                      <a:pt x="1580" y="913"/>
                      <a:pt x="1313" y="1369"/>
                    </a:cubicBezTo>
                    <a:cubicBezTo>
                      <a:pt x="1046" y="1814"/>
                      <a:pt x="468" y="2114"/>
                      <a:pt x="235" y="2437"/>
                    </a:cubicBezTo>
                    <a:cubicBezTo>
                      <a:pt x="1" y="2748"/>
                      <a:pt x="101" y="2971"/>
                      <a:pt x="79" y="3304"/>
                    </a:cubicBezTo>
                    <a:cubicBezTo>
                      <a:pt x="67" y="3638"/>
                      <a:pt x="67" y="4261"/>
                      <a:pt x="168" y="4595"/>
                    </a:cubicBezTo>
                    <a:cubicBezTo>
                      <a:pt x="267" y="4928"/>
                      <a:pt x="1002" y="6073"/>
                      <a:pt x="1480" y="6508"/>
                    </a:cubicBezTo>
                    <a:cubicBezTo>
                      <a:pt x="1970" y="6941"/>
                      <a:pt x="2603" y="7208"/>
                      <a:pt x="2981" y="7220"/>
                    </a:cubicBezTo>
                    <a:cubicBezTo>
                      <a:pt x="2998" y="7220"/>
                      <a:pt x="3016" y="7220"/>
                      <a:pt x="3035" y="7220"/>
                    </a:cubicBezTo>
                    <a:cubicBezTo>
                      <a:pt x="3478" y="7220"/>
                      <a:pt x="4672" y="7108"/>
                      <a:pt x="4672" y="7108"/>
                    </a:cubicBezTo>
                    <a:lnTo>
                      <a:pt x="5740" y="5072"/>
                    </a:lnTo>
                    <a:cubicBezTo>
                      <a:pt x="5740" y="5072"/>
                      <a:pt x="5673" y="4672"/>
                      <a:pt x="5250" y="3871"/>
                    </a:cubicBezTo>
                    <a:cubicBezTo>
                      <a:pt x="4828" y="3070"/>
                      <a:pt x="4772" y="3238"/>
                      <a:pt x="4372" y="2504"/>
                    </a:cubicBezTo>
                    <a:cubicBezTo>
                      <a:pt x="3972" y="1780"/>
                      <a:pt x="3938" y="1280"/>
                      <a:pt x="3671" y="769"/>
                    </a:cubicBezTo>
                    <a:cubicBezTo>
                      <a:pt x="3404" y="257"/>
                      <a:pt x="2815" y="12"/>
                      <a:pt x="237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8"/>
              <p:cNvSpPr/>
              <p:nvPr/>
            </p:nvSpPr>
            <p:spPr>
              <a:xfrm>
                <a:off x="542918" y="2073317"/>
                <a:ext cx="153296" cy="144469"/>
              </a:xfrm>
              <a:custGeom>
                <a:avLst/>
                <a:gdLst/>
                <a:ahLst/>
                <a:cxnLst/>
                <a:rect l="l" t="t" r="r" b="b"/>
                <a:pathLst>
                  <a:path w="4394" h="4141" extrusionOk="0">
                    <a:moveTo>
                      <a:pt x="993" y="0"/>
                    </a:moveTo>
                    <a:cubicBezTo>
                      <a:pt x="829" y="0"/>
                      <a:pt x="665" y="56"/>
                      <a:pt x="545" y="170"/>
                    </a:cubicBezTo>
                    <a:cubicBezTo>
                      <a:pt x="456" y="248"/>
                      <a:pt x="401" y="359"/>
                      <a:pt x="345" y="470"/>
                    </a:cubicBezTo>
                    <a:cubicBezTo>
                      <a:pt x="134" y="904"/>
                      <a:pt x="1" y="1438"/>
                      <a:pt x="201" y="1883"/>
                    </a:cubicBezTo>
                    <a:cubicBezTo>
                      <a:pt x="278" y="2072"/>
                      <a:pt x="412" y="2238"/>
                      <a:pt x="434" y="2428"/>
                    </a:cubicBezTo>
                    <a:cubicBezTo>
                      <a:pt x="446" y="2528"/>
                      <a:pt x="434" y="2628"/>
                      <a:pt x="446" y="2728"/>
                    </a:cubicBezTo>
                    <a:cubicBezTo>
                      <a:pt x="468" y="2817"/>
                      <a:pt x="501" y="2895"/>
                      <a:pt x="545" y="2962"/>
                    </a:cubicBezTo>
                    <a:cubicBezTo>
                      <a:pt x="679" y="3195"/>
                      <a:pt x="857" y="3395"/>
                      <a:pt x="1068" y="3551"/>
                    </a:cubicBezTo>
                    <a:cubicBezTo>
                      <a:pt x="1257" y="3684"/>
                      <a:pt x="1457" y="3785"/>
                      <a:pt x="1680" y="3862"/>
                    </a:cubicBezTo>
                    <a:cubicBezTo>
                      <a:pt x="2069" y="3996"/>
                      <a:pt x="2458" y="4018"/>
                      <a:pt x="2859" y="4074"/>
                    </a:cubicBezTo>
                    <a:cubicBezTo>
                      <a:pt x="3004" y="4085"/>
                      <a:pt x="3137" y="4141"/>
                      <a:pt x="3281" y="4141"/>
                    </a:cubicBezTo>
                    <a:cubicBezTo>
                      <a:pt x="3304" y="4141"/>
                      <a:pt x="3337" y="4129"/>
                      <a:pt x="3360" y="4129"/>
                    </a:cubicBezTo>
                    <a:lnTo>
                      <a:pt x="4394" y="2149"/>
                    </a:lnTo>
                    <a:cubicBezTo>
                      <a:pt x="4394" y="2149"/>
                      <a:pt x="4327" y="1749"/>
                      <a:pt x="3904" y="948"/>
                    </a:cubicBezTo>
                    <a:cubicBezTo>
                      <a:pt x="3793" y="748"/>
                      <a:pt x="3716" y="615"/>
                      <a:pt x="3649" y="503"/>
                    </a:cubicBezTo>
                    <a:cubicBezTo>
                      <a:pt x="3503" y="469"/>
                      <a:pt x="3354" y="435"/>
                      <a:pt x="3208" y="435"/>
                    </a:cubicBezTo>
                    <a:cubicBezTo>
                      <a:pt x="3119" y="435"/>
                      <a:pt x="3032" y="447"/>
                      <a:pt x="2948" y="481"/>
                    </a:cubicBezTo>
                    <a:cubicBezTo>
                      <a:pt x="2793" y="543"/>
                      <a:pt x="2647" y="673"/>
                      <a:pt x="2485" y="673"/>
                    </a:cubicBezTo>
                    <a:cubicBezTo>
                      <a:pt x="2472" y="673"/>
                      <a:pt x="2460" y="672"/>
                      <a:pt x="2448" y="671"/>
                    </a:cubicBezTo>
                    <a:cubicBezTo>
                      <a:pt x="2236" y="637"/>
                      <a:pt x="2125" y="404"/>
                      <a:pt x="1924" y="348"/>
                    </a:cubicBezTo>
                    <a:cubicBezTo>
                      <a:pt x="1835" y="325"/>
                      <a:pt x="1736" y="337"/>
                      <a:pt x="1647" y="315"/>
                    </a:cubicBezTo>
                    <a:cubicBezTo>
                      <a:pt x="1558" y="281"/>
                      <a:pt x="1502" y="204"/>
                      <a:pt x="1424" y="147"/>
                    </a:cubicBezTo>
                    <a:cubicBezTo>
                      <a:pt x="1305" y="50"/>
                      <a:pt x="1149" y="0"/>
                      <a:pt x="99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8"/>
              <p:cNvSpPr/>
              <p:nvPr/>
            </p:nvSpPr>
            <p:spPr>
              <a:xfrm>
                <a:off x="520903" y="2130289"/>
                <a:ext cx="133794" cy="80451"/>
              </a:xfrm>
              <a:custGeom>
                <a:avLst/>
                <a:gdLst/>
                <a:ahLst/>
                <a:cxnLst/>
                <a:rect l="l" t="t" r="r" b="b"/>
                <a:pathLst>
                  <a:path w="3835" h="2306" extrusionOk="0">
                    <a:moveTo>
                      <a:pt x="39" y="1"/>
                    </a:moveTo>
                    <a:cubicBezTo>
                      <a:pt x="22" y="1"/>
                      <a:pt x="0" y="11"/>
                      <a:pt x="9" y="27"/>
                    </a:cubicBezTo>
                    <a:cubicBezTo>
                      <a:pt x="632" y="1050"/>
                      <a:pt x="1544" y="1940"/>
                      <a:pt x="2733" y="2219"/>
                    </a:cubicBezTo>
                    <a:cubicBezTo>
                      <a:pt x="2901" y="2263"/>
                      <a:pt x="3067" y="2285"/>
                      <a:pt x="3234" y="2296"/>
                    </a:cubicBezTo>
                    <a:cubicBezTo>
                      <a:pt x="3307" y="2301"/>
                      <a:pt x="3381" y="2305"/>
                      <a:pt x="3456" y="2305"/>
                    </a:cubicBezTo>
                    <a:cubicBezTo>
                      <a:pt x="3563" y="2305"/>
                      <a:pt x="3669" y="2296"/>
                      <a:pt x="3768" y="2263"/>
                    </a:cubicBezTo>
                    <a:cubicBezTo>
                      <a:pt x="3835" y="2229"/>
                      <a:pt x="3779" y="2163"/>
                      <a:pt x="3724" y="2163"/>
                    </a:cubicBezTo>
                    <a:lnTo>
                      <a:pt x="3556" y="2163"/>
                    </a:lnTo>
                    <a:cubicBezTo>
                      <a:pt x="2622" y="1907"/>
                      <a:pt x="1755" y="1418"/>
                      <a:pt x="1077" y="717"/>
                    </a:cubicBezTo>
                    <a:cubicBezTo>
                      <a:pt x="876" y="516"/>
                      <a:pt x="687" y="294"/>
                      <a:pt x="521" y="61"/>
                    </a:cubicBezTo>
                    <a:cubicBezTo>
                      <a:pt x="516" y="53"/>
                      <a:pt x="508" y="49"/>
                      <a:pt x="500" y="49"/>
                    </a:cubicBezTo>
                    <a:cubicBezTo>
                      <a:pt x="484" y="49"/>
                      <a:pt x="469" y="61"/>
                      <a:pt x="476" y="83"/>
                    </a:cubicBezTo>
                    <a:cubicBezTo>
                      <a:pt x="1021" y="939"/>
                      <a:pt x="1877" y="1606"/>
                      <a:pt x="2822" y="1996"/>
                    </a:cubicBezTo>
                    <a:cubicBezTo>
                      <a:pt x="2990" y="2063"/>
                      <a:pt x="3156" y="2118"/>
                      <a:pt x="3334" y="2174"/>
                    </a:cubicBezTo>
                    <a:lnTo>
                      <a:pt x="3279" y="2174"/>
                    </a:lnTo>
                    <a:cubicBezTo>
                      <a:pt x="3134" y="2163"/>
                      <a:pt x="3000" y="2152"/>
                      <a:pt x="2856" y="2130"/>
                    </a:cubicBezTo>
                    <a:cubicBezTo>
                      <a:pt x="2567" y="2085"/>
                      <a:pt x="2278" y="1996"/>
                      <a:pt x="2011" y="1863"/>
                    </a:cubicBezTo>
                    <a:cubicBezTo>
                      <a:pt x="1477" y="1606"/>
                      <a:pt x="1021" y="1228"/>
                      <a:pt x="642" y="795"/>
                    </a:cubicBezTo>
                    <a:cubicBezTo>
                      <a:pt x="432" y="550"/>
                      <a:pt x="231" y="283"/>
                      <a:pt x="53" y="5"/>
                    </a:cubicBezTo>
                    <a:cubicBezTo>
                      <a:pt x="50" y="2"/>
                      <a:pt x="45" y="1"/>
                      <a:pt x="39"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8"/>
              <p:cNvSpPr/>
              <p:nvPr/>
            </p:nvSpPr>
            <p:spPr>
              <a:xfrm>
                <a:off x="565909" y="2090552"/>
                <a:ext cx="82021" cy="96255"/>
              </a:xfrm>
              <a:custGeom>
                <a:avLst/>
                <a:gdLst/>
                <a:ahLst/>
                <a:cxnLst/>
                <a:rect l="l" t="t" r="r" b="b"/>
                <a:pathLst>
                  <a:path w="2351" h="2759" extrusionOk="0">
                    <a:moveTo>
                      <a:pt x="41" y="0"/>
                    </a:moveTo>
                    <a:cubicBezTo>
                      <a:pt x="21" y="0"/>
                      <a:pt x="1" y="16"/>
                      <a:pt x="9" y="32"/>
                    </a:cubicBezTo>
                    <a:cubicBezTo>
                      <a:pt x="521" y="832"/>
                      <a:pt x="877" y="1778"/>
                      <a:pt x="1633" y="2390"/>
                    </a:cubicBezTo>
                    <a:cubicBezTo>
                      <a:pt x="1822" y="2545"/>
                      <a:pt x="2033" y="2679"/>
                      <a:pt x="2266" y="2757"/>
                    </a:cubicBezTo>
                    <a:cubicBezTo>
                      <a:pt x="2270" y="2758"/>
                      <a:pt x="2274" y="2759"/>
                      <a:pt x="2278" y="2759"/>
                    </a:cubicBezTo>
                    <a:cubicBezTo>
                      <a:pt x="2311" y="2759"/>
                      <a:pt x="2351" y="2722"/>
                      <a:pt x="2311" y="2713"/>
                    </a:cubicBezTo>
                    <a:cubicBezTo>
                      <a:pt x="1443" y="2345"/>
                      <a:pt x="966" y="1500"/>
                      <a:pt x="521" y="721"/>
                    </a:cubicBezTo>
                    <a:cubicBezTo>
                      <a:pt x="376" y="477"/>
                      <a:pt x="232" y="243"/>
                      <a:pt x="64" y="9"/>
                    </a:cubicBezTo>
                    <a:cubicBezTo>
                      <a:pt x="58" y="3"/>
                      <a:pt x="49" y="0"/>
                      <a:pt x="41"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8"/>
              <p:cNvSpPr/>
              <p:nvPr/>
            </p:nvSpPr>
            <p:spPr>
              <a:xfrm>
                <a:off x="587017" y="2068746"/>
                <a:ext cx="75845" cy="99743"/>
              </a:xfrm>
              <a:custGeom>
                <a:avLst/>
                <a:gdLst/>
                <a:ahLst/>
                <a:cxnLst/>
                <a:rect l="l" t="t" r="r" b="b"/>
                <a:pathLst>
                  <a:path w="2174" h="2859" extrusionOk="0">
                    <a:moveTo>
                      <a:pt x="45" y="0"/>
                    </a:moveTo>
                    <a:cubicBezTo>
                      <a:pt x="24" y="0"/>
                      <a:pt x="1" y="12"/>
                      <a:pt x="15" y="34"/>
                    </a:cubicBezTo>
                    <a:cubicBezTo>
                      <a:pt x="249" y="501"/>
                      <a:pt x="494" y="980"/>
                      <a:pt x="727" y="1447"/>
                    </a:cubicBezTo>
                    <a:cubicBezTo>
                      <a:pt x="838" y="1669"/>
                      <a:pt x="950" y="1902"/>
                      <a:pt x="1072" y="2114"/>
                    </a:cubicBezTo>
                    <a:cubicBezTo>
                      <a:pt x="1184" y="2314"/>
                      <a:pt x="1306" y="2492"/>
                      <a:pt x="1483" y="2636"/>
                    </a:cubicBezTo>
                    <a:cubicBezTo>
                      <a:pt x="1634" y="2759"/>
                      <a:pt x="1826" y="2858"/>
                      <a:pt x="2022" y="2858"/>
                    </a:cubicBezTo>
                    <a:cubicBezTo>
                      <a:pt x="2058" y="2858"/>
                      <a:pt x="2093" y="2855"/>
                      <a:pt x="2129" y="2848"/>
                    </a:cubicBezTo>
                    <a:cubicBezTo>
                      <a:pt x="2173" y="2848"/>
                      <a:pt x="2162" y="2804"/>
                      <a:pt x="2118" y="2792"/>
                    </a:cubicBezTo>
                    <a:cubicBezTo>
                      <a:pt x="1906" y="2781"/>
                      <a:pt x="1717" y="2703"/>
                      <a:pt x="1550" y="2570"/>
                    </a:cubicBezTo>
                    <a:cubicBezTo>
                      <a:pt x="1384" y="2436"/>
                      <a:pt x="1261" y="2258"/>
                      <a:pt x="1161" y="2070"/>
                    </a:cubicBezTo>
                    <a:cubicBezTo>
                      <a:pt x="917" y="1647"/>
                      <a:pt x="694" y="1202"/>
                      <a:pt x="472" y="768"/>
                    </a:cubicBezTo>
                    <a:cubicBezTo>
                      <a:pt x="338" y="523"/>
                      <a:pt x="205" y="268"/>
                      <a:pt x="71" y="12"/>
                    </a:cubicBezTo>
                    <a:cubicBezTo>
                      <a:pt x="67" y="4"/>
                      <a:pt x="56" y="0"/>
                      <a:pt x="4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8"/>
              <p:cNvSpPr/>
              <p:nvPr/>
            </p:nvSpPr>
            <p:spPr>
              <a:xfrm>
                <a:off x="543860" y="2096064"/>
                <a:ext cx="114745" cy="98801"/>
              </a:xfrm>
              <a:custGeom>
                <a:avLst/>
                <a:gdLst/>
                <a:ahLst/>
                <a:cxnLst/>
                <a:rect l="l" t="t" r="r" b="b"/>
                <a:pathLst>
                  <a:path w="3289" h="2832" extrusionOk="0">
                    <a:moveTo>
                      <a:pt x="25" y="0"/>
                    </a:moveTo>
                    <a:cubicBezTo>
                      <a:pt x="13" y="0"/>
                      <a:pt x="0" y="6"/>
                      <a:pt x="7" y="19"/>
                    </a:cubicBezTo>
                    <a:cubicBezTo>
                      <a:pt x="7" y="52"/>
                      <a:pt x="185" y="308"/>
                      <a:pt x="241" y="408"/>
                    </a:cubicBezTo>
                    <a:lnTo>
                      <a:pt x="508" y="775"/>
                    </a:lnTo>
                    <a:cubicBezTo>
                      <a:pt x="686" y="1020"/>
                      <a:pt x="874" y="1264"/>
                      <a:pt x="1074" y="1487"/>
                    </a:cubicBezTo>
                    <a:cubicBezTo>
                      <a:pt x="1275" y="1720"/>
                      <a:pt x="1486" y="1942"/>
                      <a:pt x="1697" y="2165"/>
                    </a:cubicBezTo>
                    <a:cubicBezTo>
                      <a:pt x="1897" y="2365"/>
                      <a:pt x="2109" y="2565"/>
                      <a:pt x="2365" y="2699"/>
                    </a:cubicBezTo>
                    <a:cubicBezTo>
                      <a:pt x="2519" y="2776"/>
                      <a:pt x="2708" y="2831"/>
                      <a:pt x="2891" y="2831"/>
                    </a:cubicBezTo>
                    <a:cubicBezTo>
                      <a:pt x="3024" y="2831"/>
                      <a:pt x="3154" y="2802"/>
                      <a:pt x="3266" y="2732"/>
                    </a:cubicBezTo>
                    <a:cubicBezTo>
                      <a:pt x="3288" y="2721"/>
                      <a:pt x="3288" y="2688"/>
                      <a:pt x="3266" y="2676"/>
                    </a:cubicBezTo>
                    <a:cubicBezTo>
                      <a:pt x="3259" y="2664"/>
                      <a:pt x="3245" y="2658"/>
                      <a:pt x="3228" y="2658"/>
                    </a:cubicBezTo>
                    <a:cubicBezTo>
                      <a:pt x="3216" y="2658"/>
                      <a:pt x="3202" y="2661"/>
                      <a:pt x="3188" y="2666"/>
                    </a:cubicBezTo>
                    <a:cubicBezTo>
                      <a:pt x="3081" y="2705"/>
                      <a:pt x="2974" y="2735"/>
                      <a:pt x="2853" y="2735"/>
                    </a:cubicBezTo>
                    <a:cubicBezTo>
                      <a:pt x="2835" y="2735"/>
                      <a:pt x="2817" y="2734"/>
                      <a:pt x="2799" y="2732"/>
                    </a:cubicBezTo>
                    <a:cubicBezTo>
                      <a:pt x="2665" y="2721"/>
                      <a:pt x="2532" y="2676"/>
                      <a:pt x="2409" y="2610"/>
                    </a:cubicBezTo>
                    <a:cubicBezTo>
                      <a:pt x="2164" y="2488"/>
                      <a:pt x="1953" y="2288"/>
                      <a:pt x="1753" y="2087"/>
                    </a:cubicBezTo>
                    <a:cubicBezTo>
                      <a:pt x="1341" y="1687"/>
                      <a:pt x="963" y="1253"/>
                      <a:pt x="619" y="797"/>
                    </a:cubicBezTo>
                    <a:cubicBezTo>
                      <a:pt x="518" y="674"/>
                      <a:pt x="429" y="541"/>
                      <a:pt x="330" y="419"/>
                    </a:cubicBezTo>
                    <a:cubicBezTo>
                      <a:pt x="241" y="286"/>
                      <a:pt x="152" y="141"/>
                      <a:pt x="40" y="7"/>
                    </a:cubicBezTo>
                    <a:cubicBezTo>
                      <a:pt x="40" y="3"/>
                      <a:pt x="33" y="0"/>
                      <a:pt x="2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8"/>
              <p:cNvSpPr/>
              <p:nvPr/>
            </p:nvSpPr>
            <p:spPr>
              <a:xfrm>
                <a:off x="610985" y="2084830"/>
                <a:ext cx="35899" cy="62972"/>
              </a:xfrm>
              <a:custGeom>
                <a:avLst/>
                <a:gdLst/>
                <a:ahLst/>
                <a:cxnLst/>
                <a:rect l="l" t="t" r="r" b="b"/>
                <a:pathLst>
                  <a:path w="1029" h="1805" extrusionOk="0">
                    <a:moveTo>
                      <a:pt x="53" y="1"/>
                    </a:moveTo>
                    <a:cubicBezTo>
                      <a:pt x="26" y="1"/>
                      <a:pt x="1" y="15"/>
                      <a:pt x="7" y="40"/>
                    </a:cubicBezTo>
                    <a:cubicBezTo>
                      <a:pt x="107" y="385"/>
                      <a:pt x="240" y="707"/>
                      <a:pt x="396" y="1030"/>
                    </a:cubicBezTo>
                    <a:cubicBezTo>
                      <a:pt x="463" y="1174"/>
                      <a:pt x="541" y="1330"/>
                      <a:pt x="630" y="1475"/>
                    </a:cubicBezTo>
                    <a:cubicBezTo>
                      <a:pt x="707" y="1597"/>
                      <a:pt x="796" y="1720"/>
                      <a:pt x="919" y="1797"/>
                    </a:cubicBezTo>
                    <a:cubicBezTo>
                      <a:pt x="929" y="1802"/>
                      <a:pt x="941" y="1804"/>
                      <a:pt x="953" y="1804"/>
                    </a:cubicBezTo>
                    <a:cubicBezTo>
                      <a:pt x="992" y="1804"/>
                      <a:pt x="1029" y="1779"/>
                      <a:pt x="986" y="1753"/>
                    </a:cubicBezTo>
                    <a:cubicBezTo>
                      <a:pt x="863" y="1664"/>
                      <a:pt x="786" y="1542"/>
                      <a:pt x="707" y="1419"/>
                    </a:cubicBezTo>
                    <a:cubicBezTo>
                      <a:pt x="630" y="1275"/>
                      <a:pt x="552" y="1119"/>
                      <a:pt x="474" y="964"/>
                    </a:cubicBezTo>
                    <a:cubicBezTo>
                      <a:pt x="341" y="663"/>
                      <a:pt x="218" y="341"/>
                      <a:pt x="107" y="29"/>
                    </a:cubicBezTo>
                    <a:cubicBezTo>
                      <a:pt x="97" y="10"/>
                      <a:pt x="74" y="1"/>
                      <a:pt x="5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8"/>
              <p:cNvSpPr/>
              <p:nvPr/>
            </p:nvSpPr>
            <p:spPr>
              <a:xfrm>
                <a:off x="607601" y="2055524"/>
                <a:ext cx="26375" cy="43574"/>
              </a:xfrm>
              <a:custGeom>
                <a:avLst/>
                <a:gdLst/>
                <a:ahLst/>
                <a:cxnLst/>
                <a:rect l="l" t="t" r="r" b="b"/>
                <a:pathLst>
                  <a:path w="756" h="1249" extrusionOk="0">
                    <a:moveTo>
                      <a:pt x="37" y="1"/>
                    </a:moveTo>
                    <a:cubicBezTo>
                      <a:pt x="19" y="1"/>
                      <a:pt x="1" y="13"/>
                      <a:pt x="15" y="35"/>
                    </a:cubicBezTo>
                    <a:cubicBezTo>
                      <a:pt x="293" y="402"/>
                      <a:pt x="515" y="803"/>
                      <a:pt x="693" y="1236"/>
                    </a:cubicBezTo>
                    <a:cubicBezTo>
                      <a:pt x="698" y="1244"/>
                      <a:pt x="709" y="1248"/>
                      <a:pt x="720" y="1248"/>
                    </a:cubicBezTo>
                    <a:cubicBezTo>
                      <a:pt x="738" y="1248"/>
                      <a:pt x="756" y="1239"/>
                      <a:pt x="749" y="1225"/>
                    </a:cubicBezTo>
                    <a:cubicBezTo>
                      <a:pt x="604" y="780"/>
                      <a:pt x="360" y="368"/>
                      <a:pt x="60" y="12"/>
                    </a:cubicBezTo>
                    <a:cubicBezTo>
                      <a:pt x="56" y="5"/>
                      <a:pt x="46" y="1"/>
                      <a:pt x="37"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8"/>
              <p:cNvSpPr/>
              <p:nvPr/>
            </p:nvSpPr>
            <p:spPr>
              <a:xfrm>
                <a:off x="625289" y="2054477"/>
                <a:ext cx="55401" cy="88719"/>
              </a:xfrm>
              <a:custGeom>
                <a:avLst/>
                <a:gdLst/>
                <a:ahLst/>
                <a:cxnLst/>
                <a:rect l="l" t="t" r="r" b="b"/>
                <a:pathLst>
                  <a:path w="1588" h="2543" extrusionOk="0">
                    <a:moveTo>
                      <a:pt x="46" y="0"/>
                    </a:moveTo>
                    <a:cubicBezTo>
                      <a:pt x="26" y="0"/>
                      <a:pt x="1" y="16"/>
                      <a:pt x="8" y="32"/>
                    </a:cubicBezTo>
                    <a:cubicBezTo>
                      <a:pt x="220" y="410"/>
                      <a:pt x="386" y="821"/>
                      <a:pt x="520" y="1233"/>
                    </a:cubicBezTo>
                    <a:cubicBezTo>
                      <a:pt x="643" y="1611"/>
                      <a:pt x="709" y="2034"/>
                      <a:pt x="1009" y="2323"/>
                    </a:cubicBezTo>
                    <a:cubicBezTo>
                      <a:pt x="1125" y="2428"/>
                      <a:pt x="1299" y="2543"/>
                      <a:pt x="1466" y="2543"/>
                    </a:cubicBezTo>
                    <a:cubicBezTo>
                      <a:pt x="1492" y="2543"/>
                      <a:pt x="1518" y="2540"/>
                      <a:pt x="1543" y="2534"/>
                    </a:cubicBezTo>
                    <a:cubicBezTo>
                      <a:pt x="1588" y="2523"/>
                      <a:pt x="1588" y="2467"/>
                      <a:pt x="1543" y="2456"/>
                    </a:cubicBezTo>
                    <a:cubicBezTo>
                      <a:pt x="1466" y="2445"/>
                      <a:pt x="1387" y="2434"/>
                      <a:pt x="1310" y="2400"/>
                    </a:cubicBezTo>
                    <a:cubicBezTo>
                      <a:pt x="1232" y="2367"/>
                      <a:pt x="1154" y="2311"/>
                      <a:pt x="1098" y="2256"/>
                    </a:cubicBezTo>
                    <a:cubicBezTo>
                      <a:pt x="954" y="2123"/>
                      <a:pt x="865" y="1945"/>
                      <a:pt x="798" y="1767"/>
                    </a:cubicBezTo>
                    <a:cubicBezTo>
                      <a:pt x="732" y="1589"/>
                      <a:pt x="676" y="1389"/>
                      <a:pt x="609" y="1199"/>
                    </a:cubicBezTo>
                    <a:cubicBezTo>
                      <a:pt x="542" y="1010"/>
                      <a:pt x="465" y="821"/>
                      <a:pt x="386" y="632"/>
                    </a:cubicBezTo>
                    <a:cubicBezTo>
                      <a:pt x="287" y="421"/>
                      <a:pt x="176" y="210"/>
                      <a:pt x="64" y="9"/>
                    </a:cubicBezTo>
                    <a:cubicBezTo>
                      <a:pt x="61" y="3"/>
                      <a:pt x="54" y="0"/>
                      <a:pt x="4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8"/>
              <p:cNvSpPr/>
              <p:nvPr/>
            </p:nvSpPr>
            <p:spPr>
              <a:xfrm>
                <a:off x="649781" y="2094564"/>
                <a:ext cx="22119" cy="32271"/>
              </a:xfrm>
              <a:custGeom>
                <a:avLst/>
                <a:gdLst/>
                <a:ahLst/>
                <a:cxnLst/>
                <a:rect l="l" t="t" r="r" b="b"/>
                <a:pathLst>
                  <a:path w="634" h="925" extrusionOk="0">
                    <a:moveTo>
                      <a:pt x="62" y="1"/>
                    </a:moveTo>
                    <a:cubicBezTo>
                      <a:pt x="32" y="1"/>
                      <a:pt x="1" y="18"/>
                      <a:pt x="7" y="50"/>
                    </a:cubicBezTo>
                    <a:cubicBezTo>
                      <a:pt x="96" y="373"/>
                      <a:pt x="274" y="695"/>
                      <a:pt x="530" y="918"/>
                    </a:cubicBezTo>
                    <a:cubicBezTo>
                      <a:pt x="537" y="923"/>
                      <a:pt x="547" y="925"/>
                      <a:pt x="558" y="925"/>
                    </a:cubicBezTo>
                    <a:cubicBezTo>
                      <a:pt x="593" y="925"/>
                      <a:pt x="633" y="899"/>
                      <a:pt x="608" y="873"/>
                    </a:cubicBezTo>
                    <a:cubicBezTo>
                      <a:pt x="497" y="751"/>
                      <a:pt x="396" y="628"/>
                      <a:pt x="307" y="484"/>
                    </a:cubicBezTo>
                    <a:cubicBezTo>
                      <a:pt x="218" y="339"/>
                      <a:pt x="152" y="195"/>
                      <a:pt x="107" y="28"/>
                    </a:cubicBezTo>
                    <a:cubicBezTo>
                      <a:pt x="103" y="9"/>
                      <a:pt x="83" y="1"/>
                      <a:pt x="62"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8"/>
              <p:cNvSpPr/>
              <p:nvPr/>
            </p:nvSpPr>
            <p:spPr>
              <a:xfrm>
                <a:off x="612276" y="2142779"/>
                <a:ext cx="42284" cy="37051"/>
              </a:xfrm>
              <a:custGeom>
                <a:avLst/>
                <a:gdLst/>
                <a:ahLst/>
                <a:cxnLst/>
                <a:rect l="l" t="t" r="r" b="b"/>
                <a:pathLst>
                  <a:path w="1212" h="1062" extrusionOk="0">
                    <a:moveTo>
                      <a:pt x="66" y="1"/>
                    </a:moveTo>
                    <a:cubicBezTo>
                      <a:pt x="34" y="1"/>
                      <a:pt x="1" y="20"/>
                      <a:pt x="15" y="47"/>
                    </a:cubicBezTo>
                    <a:cubicBezTo>
                      <a:pt x="203" y="514"/>
                      <a:pt x="626" y="937"/>
                      <a:pt x="1127" y="1060"/>
                    </a:cubicBezTo>
                    <a:cubicBezTo>
                      <a:pt x="1131" y="1061"/>
                      <a:pt x="1135" y="1061"/>
                      <a:pt x="1138" y="1061"/>
                    </a:cubicBezTo>
                    <a:cubicBezTo>
                      <a:pt x="1178" y="1061"/>
                      <a:pt x="1211" y="1012"/>
                      <a:pt x="1160" y="982"/>
                    </a:cubicBezTo>
                    <a:cubicBezTo>
                      <a:pt x="937" y="893"/>
                      <a:pt x="727" y="781"/>
                      <a:pt x="537" y="615"/>
                    </a:cubicBezTo>
                    <a:cubicBezTo>
                      <a:pt x="359" y="459"/>
                      <a:pt x="215" y="259"/>
                      <a:pt x="114" y="25"/>
                    </a:cubicBezTo>
                    <a:cubicBezTo>
                      <a:pt x="106" y="8"/>
                      <a:pt x="86" y="1"/>
                      <a:pt x="66"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8"/>
              <p:cNvSpPr/>
              <p:nvPr/>
            </p:nvSpPr>
            <p:spPr>
              <a:xfrm>
                <a:off x="623231" y="2041254"/>
                <a:ext cx="171542" cy="247352"/>
              </a:xfrm>
              <a:custGeom>
                <a:avLst/>
                <a:gdLst/>
                <a:ahLst/>
                <a:cxnLst/>
                <a:rect l="l" t="t" r="r" b="b"/>
                <a:pathLst>
                  <a:path w="4917" h="7090" extrusionOk="0">
                    <a:moveTo>
                      <a:pt x="3243" y="0"/>
                    </a:moveTo>
                    <a:cubicBezTo>
                      <a:pt x="3194" y="0"/>
                      <a:pt x="3133" y="13"/>
                      <a:pt x="3048" y="33"/>
                    </a:cubicBezTo>
                    <a:cubicBezTo>
                      <a:pt x="2759" y="99"/>
                      <a:pt x="2637" y="666"/>
                      <a:pt x="2470" y="911"/>
                    </a:cubicBezTo>
                    <a:cubicBezTo>
                      <a:pt x="2303" y="1145"/>
                      <a:pt x="2292" y="1145"/>
                      <a:pt x="1769" y="1434"/>
                    </a:cubicBezTo>
                    <a:cubicBezTo>
                      <a:pt x="1246" y="1723"/>
                      <a:pt x="1102" y="1845"/>
                      <a:pt x="546" y="2702"/>
                    </a:cubicBezTo>
                    <a:cubicBezTo>
                      <a:pt x="1" y="3569"/>
                      <a:pt x="146" y="4348"/>
                      <a:pt x="946" y="5616"/>
                    </a:cubicBezTo>
                    <a:cubicBezTo>
                      <a:pt x="1046" y="5760"/>
                      <a:pt x="935" y="5716"/>
                      <a:pt x="1224" y="5916"/>
                    </a:cubicBezTo>
                    <a:cubicBezTo>
                      <a:pt x="1513" y="6105"/>
                      <a:pt x="2092" y="6472"/>
                      <a:pt x="2481" y="6828"/>
                    </a:cubicBezTo>
                    <a:cubicBezTo>
                      <a:pt x="2689" y="7013"/>
                      <a:pt x="2870" y="7089"/>
                      <a:pt x="3069" y="7089"/>
                    </a:cubicBezTo>
                    <a:cubicBezTo>
                      <a:pt x="3253" y="7089"/>
                      <a:pt x="3453" y="7024"/>
                      <a:pt x="3705" y="6917"/>
                    </a:cubicBezTo>
                    <a:cubicBezTo>
                      <a:pt x="4227" y="6706"/>
                      <a:pt x="4239" y="6684"/>
                      <a:pt x="4583" y="6239"/>
                    </a:cubicBezTo>
                    <a:cubicBezTo>
                      <a:pt x="4917" y="5782"/>
                      <a:pt x="4672" y="5849"/>
                      <a:pt x="4583" y="5449"/>
                    </a:cubicBezTo>
                    <a:cubicBezTo>
                      <a:pt x="4505" y="5060"/>
                      <a:pt x="4316" y="5349"/>
                      <a:pt x="3905" y="4937"/>
                    </a:cubicBezTo>
                    <a:cubicBezTo>
                      <a:pt x="3493" y="4526"/>
                      <a:pt x="3771" y="4704"/>
                      <a:pt x="3471" y="4069"/>
                    </a:cubicBezTo>
                    <a:cubicBezTo>
                      <a:pt x="3171" y="3447"/>
                      <a:pt x="3560" y="2824"/>
                      <a:pt x="3638" y="2290"/>
                    </a:cubicBezTo>
                    <a:cubicBezTo>
                      <a:pt x="3715" y="1768"/>
                      <a:pt x="3849" y="1400"/>
                      <a:pt x="3883" y="945"/>
                    </a:cubicBezTo>
                    <a:cubicBezTo>
                      <a:pt x="3916" y="500"/>
                      <a:pt x="3760" y="633"/>
                      <a:pt x="3549" y="310"/>
                    </a:cubicBezTo>
                    <a:cubicBezTo>
                      <a:pt x="3408" y="75"/>
                      <a:pt x="3360" y="0"/>
                      <a:pt x="324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8"/>
              <p:cNvSpPr/>
              <p:nvPr/>
            </p:nvSpPr>
            <p:spPr>
              <a:xfrm>
                <a:off x="623231" y="2068363"/>
                <a:ext cx="116838" cy="220070"/>
              </a:xfrm>
              <a:custGeom>
                <a:avLst/>
                <a:gdLst/>
                <a:ahLst/>
                <a:cxnLst/>
                <a:rect l="l" t="t" r="r" b="b"/>
                <a:pathLst>
                  <a:path w="3349" h="6308" extrusionOk="0">
                    <a:moveTo>
                      <a:pt x="2548" y="0"/>
                    </a:moveTo>
                    <a:cubicBezTo>
                      <a:pt x="2526" y="45"/>
                      <a:pt x="2492" y="89"/>
                      <a:pt x="2470" y="134"/>
                    </a:cubicBezTo>
                    <a:cubicBezTo>
                      <a:pt x="2303" y="368"/>
                      <a:pt x="2292" y="368"/>
                      <a:pt x="1769" y="657"/>
                    </a:cubicBezTo>
                    <a:cubicBezTo>
                      <a:pt x="1246" y="946"/>
                      <a:pt x="1102" y="1068"/>
                      <a:pt x="546" y="1925"/>
                    </a:cubicBezTo>
                    <a:cubicBezTo>
                      <a:pt x="1" y="2792"/>
                      <a:pt x="146" y="3571"/>
                      <a:pt x="946" y="4839"/>
                    </a:cubicBezTo>
                    <a:cubicBezTo>
                      <a:pt x="1046" y="4983"/>
                      <a:pt x="935" y="4939"/>
                      <a:pt x="1224" y="5139"/>
                    </a:cubicBezTo>
                    <a:cubicBezTo>
                      <a:pt x="1513" y="5328"/>
                      <a:pt x="2092" y="5695"/>
                      <a:pt x="2481" y="6051"/>
                    </a:cubicBezTo>
                    <a:cubicBezTo>
                      <a:pt x="2659" y="6206"/>
                      <a:pt x="2815" y="6285"/>
                      <a:pt x="2981" y="6307"/>
                    </a:cubicBezTo>
                    <a:cubicBezTo>
                      <a:pt x="3070" y="6240"/>
                      <a:pt x="3149" y="6151"/>
                      <a:pt x="3215" y="6062"/>
                    </a:cubicBezTo>
                    <a:cubicBezTo>
                      <a:pt x="3282" y="5984"/>
                      <a:pt x="3349" y="5862"/>
                      <a:pt x="3293" y="5773"/>
                    </a:cubicBezTo>
                    <a:cubicBezTo>
                      <a:pt x="3270" y="5739"/>
                      <a:pt x="3238" y="5717"/>
                      <a:pt x="3204" y="5695"/>
                    </a:cubicBezTo>
                    <a:cubicBezTo>
                      <a:pt x="2815" y="5417"/>
                      <a:pt x="2615" y="4950"/>
                      <a:pt x="2281" y="4627"/>
                    </a:cubicBezTo>
                    <a:cubicBezTo>
                      <a:pt x="2214" y="4560"/>
                      <a:pt x="2148" y="4505"/>
                      <a:pt x="2103" y="4427"/>
                    </a:cubicBezTo>
                    <a:cubicBezTo>
                      <a:pt x="2047" y="4360"/>
                      <a:pt x="2025" y="4271"/>
                      <a:pt x="2003" y="4182"/>
                    </a:cubicBezTo>
                    <a:cubicBezTo>
                      <a:pt x="1947" y="3994"/>
                      <a:pt x="1891" y="3804"/>
                      <a:pt x="1847" y="3604"/>
                    </a:cubicBezTo>
                    <a:cubicBezTo>
                      <a:pt x="1814" y="3493"/>
                      <a:pt x="1780" y="3371"/>
                      <a:pt x="1780" y="3248"/>
                    </a:cubicBezTo>
                    <a:cubicBezTo>
                      <a:pt x="1780" y="3126"/>
                      <a:pt x="1802" y="3003"/>
                      <a:pt x="1847" y="2881"/>
                    </a:cubicBezTo>
                    <a:cubicBezTo>
                      <a:pt x="1914" y="2681"/>
                      <a:pt x="2014" y="2492"/>
                      <a:pt x="2125" y="2314"/>
                    </a:cubicBezTo>
                    <a:cubicBezTo>
                      <a:pt x="2214" y="2192"/>
                      <a:pt x="2303" y="2081"/>
                      <a:pt x="2358" y="1947"/>
                    </a:cubicBezTo>
                    <a:cubicBezTo>
                      <a:pt x="2492" y="1602"/>
                      <a:pt x="2348" y="1213"/>
                      <a:pt x="2459" y="857"/>
                    </a:cubicBezTo>
                    <a:cubicBezTo>
                      <a:pt x="2514" y="701"/>
                      <a:pt x="2615" y="556"/>
                      <a:pt x="2648" y="390"/>
                    </a:cubicBezTo>
                    <a:cubicBezTo>
                      <a:pt x="2681" y="267"/>
                      <a:pt x="2670" y="89"/>
                      <a:pt x="2559" y="12"/>
                    </a:cubicBezTo>
                    <a:cubicBezTo>
                      <a:pt x="2559" y="0"/>
                      <a:pt x="2548" y="0"/>
                      <a:pt x="25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8"/>
              <p:cNvSpPr/>
              <p:nvPr/>
            </p:nvSpPr>
            <p:spPr>
              <a:xfrm>
                <a:off x="709021" y="2062153"/>
                <a:ext cx="25991" cy="36143"/>
              </a:xfrm>
              <a:custGeom>
                <a:avLst/>
                <a:gdLst/>
                <a:ahLst/>
                <a:cxnLst/>
                <a:rect l="l" t="t" r="r" b="b"/>
                <a:pathLst>
                  <a:path w="745" h="1036" extrusionOk="0">
                    <a:moveTo>
                      <a:pt x="712" y="0"/>
                    </a:moveTo>
                    <a:cubicBezTo>
                      <a:pt x="534" y="45"/>
                      <a:pt x="400" y="201"/>
                      <a:pt x="289" y="346"/>
                    </a:cubicBezTo>
                    <a:cubicBezTo>
                      <a:pt x="267" y="379"/>
                      <a:pt x="233" y="423"/>
                      <a:pt x="211" y="457"/>
                    </a:cubicBezTo>
                    <a:cubicBezTo>
                      <a:pt x="211" y="501"/>
                      <a:pt x="200" y="534"/>
                      <a:pt x="189" y="568"/>
                    </a:cubicBezTo>
                    <a:cubicBezTo>
                      <a:pt x="189" y="577"/>
                      <a:pt x="189" y="592"/>
                      <a:pt x="183" y="604"/>
                    </a:cubicBezTo>
                    <a:lnTo>
                      <a:pt x="183" y="604"/>
                    </a:lnTo>
                    <a:cubicBezTo>
                      <a:pt x="204" y="572"/>
                      <a:pt x="225" y="532"/>
                      <a:pt x="255" y="501"/>
                    </a:cubicBezTo>
                    <a:cubicBezTo>
                      <a:pt x="311" y="412"/>
                      <a:pt x="367" y="323"/>
                      <a:pt x="433" y="245"/>
                    </a:cubicBezTo>
                    <a:cubicBezTo>
                      <a:pt x="512" y="156"/>
                      <a:pt x="601" y="67"/>
                      <a:pt x="723" y="34"/>
                    </a:cubicBezTo>
                    <a:cubicBezTo>
                      <a:pt x="745" y="23"/>
                      <a:pt x="734" y="0"/>
                      <a:pt x="712" y="0"/>
                    </a:cubicBezTo>
                    <a:close/>
                    <a:moveTo>
                      <a:pt x="183" y="604"/>
                    </a:moveTo>
                    <a:cubicBezTo>
                      <a:pt x="182" y="607"/>
                      <a:pt x="180" y="610"/>
                      <a:pt x="178" y="613"/>
                    </a:cubicBezTo>
                    <a:cubicBezTo>
                      <a:pt x="180" y="610"/>
                      <a:pt x="182" y="607"/>
                      <a:pt x="183" y="604"/>
                    </a:cubicBezTo>
                    <a:close/>
                    <a:moveTo>
                      <a:pt x="22" y="968"/>
                    </a:moveTo>
                    <a:cubicBezTo>
                      <a:pt x="11" y="991"/>
                      <a:pt x="11" y="1013"/>
                      <a:pt x="0" y="1035"/>
                    </a:cubicBezTo>
                    <a:cubicBezTo>
                      <a:pt x="11" y="1035"/>
                      <a:pt x="22" y="1024"/>
                      <a:pt x="33" y="1013"/>
                    </a:cubicBezTo>
                    <a:cubicBezTo>
                      <a:pt x="45" y="991"/>
                      <a:pt x="45" y="979"/>
                      <a:pt x="22" y="968"/>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8"/>
              <p:cNvSpPr/>
              <p:nvPr/>
            </p:nvSpPr>
            <p:spPr>
              <a:xfrm>
                <a:off x="656235" y="2237152"/>
                <a:ext cx="419" cy="419"/>
              </a:xfrm>
              <a:custGeom>
                <a:avLst/>
                <a:gdLst/>
                <a:ahLst/>
                <a:cxnLst/>
                <a:rect l="l" t="t" r="r" b="b"/>
                <a:pathLst>
                  <a:path w="12" h="12" extrusionOk="0">
                    <a:moveTo>
                      <a:pt x="0" y="1"/>
                    </a:moveTo>
                    <a:cubicBezTo>
                      <a:pt x="0" y="1"/>
                      <a:pt x="0" y="12"/>
                      <a:pt x="11" y="12"/>
                    </a:cubicBezTo>
                    <a:cubicBezTo>
                      <a:pt x="0" y="12"/>
                      <a:pt x="0" y="1"/>
                      <a:pt x="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8"/>
              <p:cNvSpPr/>
              <p:nvPr/>
            </p:nvSpPr>
            <p:spPr>
              <a:xfrm>
                <a:off x="656619" y="2237536"/>
                <a:ext cx="35" cy="454"/>
              </a:xfrm>
              <a:custGeom>
                <a:avLst/>
                <a:gdLst/>
                <a:ahLst/>
                <a:cxnLst/>
                <a:rect l="l" t="t" r="r" b="b"/>
                <a:pathLst>
                  <a:path w="1" h="13" extrusionOk="0">
                    <a:moveTo>
                      <a:pt x="0" y="1"/>
                    </a:moveTo>
                    <a:lnTo>
                      <a:pt x="0" y="12"/>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8"/>
              <p:cNvSpPr/>
              <p:nvPr/>
            </p:nvSpPr>
            <p:spPr>
              <a:xfrm>
                <a:off x="657003" y="2237955"/>
                <a:ext cx="35" cy="35"/>
              </a:xfrm>
              <a:custGeom>
                <a:avLst/>
                <a:gdLst/>
                <a:ahLst/>
                <a:cxnLst/>
                <a:rect l="l" t="t" r="r" b="b"/>
                <a:pathLst>
                  <a:path w="1" h="1" extrusionOk="0">
                    <a:moveTo>
                      <a:pt x="1" y="0"/>
                    </a:moveTo>
                    <a:lnTo>
                      <a:pt x="1" y="0"/>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8"/>
              <p:cNvSpPr/>
              <p:nvPr/>
            </p:nvSpPr>
            <p:spPr>
              <a:xfrm>
                <a:off x="646920" y="2078062"/>
                <a:ext cx="69461" cy="165716"/>
              </a:xfrm>
              <a:custGeom>
                <a:avLst/>
                <a:gdLst/>
                <a:ahLst/>
                <a:cxnLst/>
                <a:rect l="l" t="t" r="r" b="b"/>
                <a:pathLst>
                  <a:path w="1991" h="4750" extrusionOk="0">
                    <a:moveTo>
                      <a:pt x="367" y="2581"/>
                    </a:moveTo>
                    <a:cubicBezTo>
                      <a:pt x="234" y="2925"/>
                      <a:pt x="156" y="3293"/>
                      <a:pt x="134" y="3660"/>
                    </a:cubicBezTo>
                    <a:cubicBezTo>
                      <a:pt x="122" y="3459"/>
                      <a:pt x="134" y="3259"/>
                      <a:pt x="189" y="3048"/>
                    </a:cubicBezTo>
                    <a:cubicBezTo>
                      <a:pt x="234" y="2893"/>
                      <a:pt x="290" y="2737"/>
                      <a:pt x="367" y="2581"/>
                    </a:cubicBezTo>
                    <a:close/>
                    <a:moveTo>
                      <a:pt x="1991" y="1"/>
                    </a:moveTo>
                    <a:cubicBezTo>
                      <a:pt x="1902" y="123"/>
                      <a:pt x="1825" y="256"/>
                      <a:pt x="1758" y="390"/>
                    </a:cubicBezTo>
                    <a:cubicBezTo>
                      <a:pt x="1713" y="456"/>
                      <a:pt x="1669" y="523"/>
                      <a:pt x="1635" y="590"/>
                    </a:cubicBezTo>
                    <a:cubicBezTo>
                      <a:pt x="1424" y="768"/>
                      <a:pt x="1257" y="1002"/>
                      <a:pt x="1101" y="1224"/>
                    </a:cubicBezTo>
                    <a:cubicBezTo>
                      <a:pt x="912" y="1480"/>
                      <a:pt x="735" y="1758"/>
                      <a:pt x="557" y="2025"/>
                    </a:cubicBezTo>
                    <a:cubicBezTo>
                      <a:pt x="389" y="2303"/>
                      <a:pt x="223" y="2592"/>
                      <a:pt x="122" y="2915"/>
                    </a:cubicBezTo>
                    <a:cubicBezTo>
                      <a:pt x="23" y="3226"/>
                      <a:pt x="0" y="3548"/>
                      <a:pt x="67" y="3871"/>
                    </a:cubicBezTo>
                    <a:cubicBezTo>
                      <a:pt x="100" y="4072"/>
                      <a:pt x="167" y="4272"/>
                      <a:pt x="223" y="4472"/>
                    </a:cubicBezTo>
                    <a:lnTo>
                      <a:pt x="223" y="4494"/>
                    </a:lnTo>
                    <a:cubicBezTo>
                      <a:pt x="245" y="4516"/>
                      <a:pt x="256" y="4539"/>
                      <a:pt x="267" y="4561"/>
                    </a:cubicBezTo>
                    <a:cubicBezTo>
                      <a:pt x="267" y="4561"/>
                      <a:pt x="267" y="4572"/>
                      <a:pt x="278" y="4572"/>
                    </a:cubicBezTo>
                    <a:lnTo>
                      <a:pt x="278" y="4583"/>
                    </a:lnTo>
                    <a:lnTo>
                      <a:pt x="290" y="4583"/>
                    </a:lnTo>
                    <a:cubicBezTo>
                      <a:pt x="334" y="4672"/>
                      <a:pt x="300" y="4683"/>
                      <a:pt x="401" y="4750"/>
                    </a:cubicBezTo>
                    <a:cubicBezTo>
                      <a:pt x="367" y="4616"/>
                      <a:pt x="323" y="4472"/>
                      <a:pt x="290" y="4338"/>
                    </a:cubicBezTo>
                    <a:cubicBezTo>
                      <a:pt x="256" y="4193"/>
                      <a:pt x="234" y="4060"/>
                      <a:pt x="234" y="3916"/>
                    </a:cubicBezTo>
                    <a:cubicBezTo>
                      <a:pt x="211" y="3504"/>
                      <a:pt x="278" y="3093"/>
                      <a:pt x="412" y="2715"/>
                    </a:cubicBezTo>
                    <a:cubicBezTo>
                      <a:pt x="545" y="2314"/>
                      <a:pt x="735" y="1936"/>
                      <a:pt x="979" y="1580"/>
                    </a:cubicBezTo>
                    <a:cubicBezTo>
                      <a:pt x="1101" y="1402"/>
                      <a:pt x="1246" y="1246"/>
                      <a:pt x="1380" y="1079"/>
                    </a:cubicBezTo>
                    <a:cubicBezTo>
                      <a:pt x="1479" y="968"/>
                      <a:pt x="1558" y="857"/>
                      <a:pt x="1635" y="735"/>
                    </a:cubicBezTo>
                    <a:cubicBezTo>
                      <a:pt x="1679" y="679"/>
                      <a:pt x="1736" y="634"/>
                      <a:pt x="1780" y="579"/>
                    </a:cubicBezTo>
                    <a:cubicBezTo>
                      <a:pt x="1791" y="557"/>
                      <a:pt x="1791" y="535"/>
                      <a:pt x="1802" y="512"/>
                    </a:cubicBezTo>
                    <a:cubicBezTo>
                      <a:pt x="1791" y="512"/>
                      <a:pt x="1780" y="501"/>
                      <a:pt x="1768" y="501"/>
                    </a:cubicBezTo>
                    <a:cubicBezTo>
                      <a:pt x="1835" y="390"/>
                      <a:pt x="1891" y="268"/>
                      <a:pt x="1958" y="157"/>
                    </a:cubicBezTo>
                    <a:cubicBezTo>
                      <a:pt x="1969" y="145"/>
                      <a:pt x="1969" y="123"/>
                      <a:pt x="1969" y="112"/>
                    </a:cubicBezTo>
                    <a:cubicBezTo>
                      <a:pt x="1980" y="78"/>
                      <a:pt x="1991" y="45"/>
                      <a:pt x="1991"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8"/>
              <p:cNvSpPr/>
              <p:nvPr/>
            </p:nvSpPr>
            <p:spPr>
              <a:xfrm>
                <a:off x="702009" y="2203381"/>
                <a:ext cx="36876" cy="43923"/>
              </a:xfrm>
              <a:custGeom>
                <a:avLst/>
                <a:gdLst/>
                <a:ahLst/>
                <a:cxnLst/>
                <a:rect l="l" t="t" r="r" b="b"/>
                <a:pathLst>
                  <a:path w="1057" h="1259" extrusionOk="0">
                    <a:moveTo>
                      <a:pt x="246" y="223"/>
                    </a:moveTo>
                    <a:cubicBezTo>
                      <a:pt x="223" y="223"/>
                      <a:pt x="201" y="235"/>
                      <a:pt x="189" y="257"/>
                    </a:cubicBezTo>
                    <a:cubicBezTo>
                      <a:pt x="157" y="423"/>
                      <a:pt x="78" y="579"/>
                      <a:pt x="1" y="746"/>
                    </a:cubicBezTo>
                    <a:cubicBezTo>
                      <a:pt x="11" y="746"/>
                      <a:pt x="11" y="746"/>
                      <a:pt x="23" y="757"/>
                    </a:cubicBezTo>
                    <a:lnTo>
                      <a:pt x="100" y="835"/>
                    </a:lnTo>
                    <a:cubicBezTo>
                      <a:pt x="189" y="657"/>
                      <a:pt x="268" y="468"/>
                      <a:pt x="312" y="279"/>
                    </a:cubicBezTo>
                    <a:cubicBezTo>
                      <a:pt x="323" y="246"/>
                      <a:pt x="278" y="223"/>
                      <a:pt x="246" y="223"/>
                    </a:cubicBezTo>
                    <a:close/>
                    <a:moveTo>
                      <a:pt x="590" y="1"/>
                    </a:moveTo>
                    <a:cubicBezTo>
                      <a:pt x="579" y="1"/>
                      <a:pt x="557" y="1"/>
                      <a:pt x="557" y="23"/>
                    </a:cubicBezTo>
                    <a:cubicBezTo>
                      <a:pt x="557" y="368"/>
                      <a:pt x="434" y="713"/>
                      <a:pt x="223" y="980"/>
                    </a:cubicBezTo>
                    <a:cubicBezTo>
                      <a:pt x="246" y="1002"/>
                      <a:pt x="268" y="1036"/>
                      <a:pt x="278" y="1058"/>
                    </a:cubicBezTo>
                    <a:cubicBezTo>
                      <a:pt x="523" y="769"/>
                      <a:pt x="646" y="401"/>
                      <a:pt x="634" y="23"/>
                    </a:cubicBezTo>
                    <a:cubicBezTo>
                      <a:pt x="634" y="1"/>
                      <a:pt x="612" y="1"/>
                      <a:pt x="590" y="1"/>
                    </a:cubicBezTo>
                    <a:close/>
                    <a:moveTo>
                      <a:pt x="924" y="79"/>
                    </a:moveTo>
                    <a:cubicBezTo>
                      <a:pt x="913" y="79"/>
                      <a:pt x="891" y="90"/>
                      <a:pt x="901" y="101"/>
                    </a:cubicBezTo>
                    <a:cubicBezTo>
                      <a:pt x="980" y="535"/>
                      <a:pt x="668" y="902"/>
                      <a:pt x="379" y="1180"/>
                    </a:cubicBezTo>
                    <a:cubicBezTo>
                      <a:pt x="390" y="1214"/>
                      <a:pt x="412" y="1236"/>
                      <a:pt x="434" y="1258"/>
                    </a:cubicBezTo>
                    <a:cubicBezTo>
                      <a:pt x="446" y="1247"/>
                      <a:pt x="468" y="1224"/>
                      <a:pt x="490" y="1214"/>
                    </a:cubicBezTo>
                    <a:cubicBezTo>
                      <a:pt x="779" y="913"/>
                      <a:pt x="1057" y="535"/>
                      <a:pt x="957" y="90"/>
                    </a:cubicBezTo>
                    <a:cubicBezTo>
                      <a:pt x="957" y="79"/>
                      <a:pt x="935" y="79"/>
                      <a:pt x="924" y="79"/>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8"/>
              <p:cNvSpPr/>
              <p:nvPr/>
            </p:nvSpPr>
            <p:spPr>
              <a:xfrm>
                <a:off x="686484" y="2261225"/>
                <a:ext cx="7047" cy="5059"/>
              </a:xfrm>
              <a:custGeom>
                <a:avLst/>
                <a:gdLst/>
                <a:ahLst/>
                <a:cxnLst/>
                <a:rect l="l" t="t" r="r" b="b"/>
                <a:pathLst>
                  <a:path w="202" h="145" extrusionOk="0">
                    <a:moveTo>
                      <a:pt x="1" y="0"/>
                    </a:moveTo>
                    <a:lnTo>
                      <a:pt x="1" y="0"/>
                    </a:lnTo>
                    <a:cubicBezTo>
                      <a:pt x="68" y="45"/>
                      <a:pt x="134" y="100"/>
                      <a:pt x="201" y="145"/>
                    </a:cubicBezTo>
                    <a:lnTo>
                      <a:pt x="201" y="145"/>
                    </a:lnTo>
                    <a:cubicBezTo>
                      <a:pt x="134" y="100"/>
                      <a:pt x="68" y="45"/>
                      <a:pt x="1"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8"/>
              <p:cNvSpPr/>
              <p:nvPr/>
            </p:nvSpPr>
            <p:spPr>
              <a:xfrm>
                <a:off x="686484" y="2229407"/>
                <a:ext cx="30701" cy="36876"/>
              </a:xfrm>
              <a:custGeom>
                <a:avLst/>
                <a:gdLst/>
                <a:ahLst/>
                <a:cxnLst/>
                <a:rect l="l" t="t" r="r" b="b"/>
                <a:pathLst>
                  <a:path w="880" h="1057" extrusionOk="0">
                    <a:moveTo>
                      <a:pt x="446" y="0"/>
                    </a:moveTo>
                    <a:cubicBezTo>
                      <a:pt x="379" y="145"/>
                      <a:pt x="290" y="300"/>
                      <a:pt x="212" y="445"/>
                    </a:cubicBezTo>
                    <a:cubicBezTo>
                      <a:pt x="123" y="601"/>
                      <a:pt x="56" y="757"/>
                      <a:pt x="1" y="912"/>
                    </a:cubicBezTo>
                    <a:cubicBezTo>
                      <a:pt x="68" y="957"/>
                      <a:pt x="134" y="1012"/>
                      <a:pt x="201" y="1057"/>
                    </a:cubicBezTo>
                    <a:cubicBezTo>
                      <a:pt x="290" y="1001"/>
                      <a:pt x="368" y="945"/>
                      <a:pt x="446" y="890"/>
                    </a:cubicBezTo>
                    <a:cubicBezTo>
                      <a:pt x="602" y="767"/>
                      <a:pt x="746" y="646"/>
                      <a:pt x="879" y="512"/>
                    </a:cubicBezTo>
                    <a:cubicBezTo>
                      <a:pt x="857" y="490"/>
                      <a:pt x="835" y="468"/>
                      <a:pt x="824" y="434"/>
                    </a:cubicBezTo>
                    <a:lnTo>
                      <a:pt x="812" y="445"/>
                    </a:lnTo>
                    <a:cubicBezTo>
                      <a:pt x="668" y="589"/>
                      <a:pt x="513" y="712"/>
                      <a:pt x="345" y="834"/>
                    </a:cubicBezTo>
                    <a:lnTo>
                      <a:pt x="145" y="968"/>
                    </a:lnTo>
                    <a:cubicBezTo>
                      <a:pt x="179" y="901"/>
                      <a:pt x="212" y="846"/>
                      <a:pt x="256" y="801"/>
                    </a:cubicBezTo>
                    <a:cubicBezTo>
                      <a:pt x="390" y="634"/>
                      <a:pt x="557" y="512"/>
                      <a:pt x="701" y="345"/>
                    </a:cubicBezTo>
                    <a:cubicBezTo>
                      <a:pt x="713" y="334"/>
                      <a:pt x="723" y="323"/>
                      <a:pt x="723" y="312"/>
                    </a:cubicBezTo>
                    <a:cubicBezTo>
                      <a:pt x="713" y="290"/>
                      <a:pt x="691" y="256"/>
                      <a:pt x="668" y="234"/>
                    </a:cubicBezTo>
                    <a:cubicBezTo>
                      <a:pt x="624" y="278"/>
                      <a:pt x="579" y="334"/>
                      <a:pt x="535" y="379"/>
                    </a:cubicBezTo>
                    <a:cubicBezTo>
                      <a:pt x="456" y="456"/>
                      <a:pt x="357" y="534"/>
                      <a:pt x="279" y="623"/>
                    </a:cubicBezTo>
                    <a:cubicBezTo>
                      <a:pt x="312" y="545"/>
                      <a:pt x="345" y="468"/>
                      <a:pt x="390" y="401"/>
                    </a:cubicBezTo>
                    <a:cubicBezTo>
                      <a:pt x="434" y="290"/>
                      <a:pt x="490" y="189"/>
                      <a:pt x="545" y="89"/>
                    </a:cubicBezTo>
                    <a:lnTo>
                      <a:pt x="468" y="11"/>
                    </a:lnTo>
                    <a:cubicBezTo>
                      <a:pt x="456" y="0"/>
                      <a:pt x="456" y="0"/>
                      <a:pt x="446"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8"/>
              <p:cNvSpPr/>
              <p:nvPr/>
            </p:nvSpPr>
            <p:spPr>
              <a:xfrm>
                <a:off x="725314" y="2232512"/>
                <a:ext cx="41516" cy="38446"/>
              </a:xfrm>
              <a:custGeom>
                <a:avLst/>
                <a:gdLst/>
                <a:ahLst/>
                <a:cxnLst/>
                <a:rect l="l" t="t" r="r" b="b"/>
                <a:pathLst>
                  <a:path w="1190" h="1102" extrusionOk="0">
                    <a:moveTo>
                      <a:pt x="723" y="0"/>
                    </a:moveTo>
                    <a:cubicBezTo>
                      <a:pt x="712" y="0"/>
                      <a:pt x="700" y="0"/>
                      <a:pt x="700" y="11"/>
                    </a:cubicBezTo>
                    <a:cubicBezTo>
                      <a:pt x="667" y="189"/>
                      <a:pt x="545" y="334"/>
                      <a:pt x="411" y="456"/>
                    </a:cubicBezTo>
                    <a:cubicBezTo>
                      <a:pt x="278" y="557"/>
                      <a:pt x="144" y="656"/>
                      <a:pt x="0" y="735"/>
                    </a:cubicBezTo>
                    <a:lnTo>
                      <a:pt x="45" y="779"/>
                    </a:lnTo>
                    <a:cubicBezTo>
                      <a:pt x="211" y="678"/>
                      <a:pt x="367" y="567"/>
                      <a:pt x="512" y="434"/>
                    </a:cubicBezTo>
                    <a:cubicBezTo>
                      <a:pt x="623" y="323"/>
                      <a:pt x="723" y="178"/>
                      <a:pt x="734" y="11"/>
                    </a:cubicBezTo>
                    <a:cubicBezTo>
                      <a:pt x="745" y="0"/>
                      <a:pt x="734" y="0"/>
                      <a:pt x="723" y="0"/>
                    </a:cubicBezTo>
                    <a:close/>
                    <a:moveTo>
                      <a:pt x="1101" y="412"/>
                    </a:moveTo>
                    <a:cubicBezTo>
                      <a:pt x="1090" y="412"/>
                      <a:pt x="1079" y="412"/>
                      <a:pt x="1068" y="423"/>
                    </a:cubicBezTo>
                    <a:cubicBezTo>
                      <a:pt x="878" y="545"/>
                      <a:pt x="700" y="701"/>
                      <a:pt x="522" y="834"/>
                    </a:cubicBezTo>
                    <a:cubicBezTo>
                      <a:pt x="456" y="890"/>
                      <a:pt x="389" y="957"/>
                      <a:pt x="312" y="1012"/>
                    </a:cubicBezTo>
                    <a:cubicBezTo>
                      <a:pt x="334" y="1034"/>
                      <a:pt x="356" y="1046"/>
                      <a:pt x="367" y="1068"/>
                    </a:cubicBezTo>
                    <a:cubicBezTo>
                      <a:pt x="378" y="1079"/>
                      <a:pt x="378" y="1090"/>
                      <a:pt x="378" y="1101"/>
                    </a:cubicBezTo>
                    <a:cubicBezTo>
                      <a:pt x="456" y="1046"/>
                      <a:pt x="534" y="979"/>
                      <a:pt x="601" y="923"/>
                    </a:cubicBezTo>
                    <a:cubicBezTo>
                      <a:pt x="789" y="779"/>
                      <a:pt x="979" y="646"/>
                      <a:pt x="1145" y="478"/>
                    </a:cubicBezTo>
                    <a:cubicBezTo>
                      <a:pt x="1190" y="445"/>
                      <a:pt x="1145" y="412"/>
                      <a:pt x="1101" y="412"/>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8"/>
              <p:cNvSpPr/>
              <p:nvPr/>
            </p:nvSpPr>
            <p:spPr>
              <a:xfrm>
                <a:off x="697787" y="2269389"/>
                <a:ext cx="5059" cy="3873"/>
              </a:xfrm>
              <a:custGeom>
                <a:avLst/>
                <a:gdLst/>
                <a:ahLst/>
                <a:cxnLst/>
                <a:rect l="l" t="t" r="r" b="b"/>
                <a:pathLst>
                  <a:path w="145" h="111" extrusionOk="0">
                    <a:moveTo>
                      <a:pt x="0" y="1"/>
                    </a:moveTo>
                    <a:cubicBezTo>
                      <a:pt x="44" y="45"/>
                      <a:pt x="100" y="78"/>
                      <a:pt x="132" y="111"/>
                    </a:cubicBezTo>
                    <a:lnTo>
                      <a:pt x="144" y="111"/>
                    </a:lnTo>
                    <a:cubicBezTo>
                      <a:pt x="100" y="78"/>
                      <a:pt x="44" y="45"/>
                      <a:pt x="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8"/>
              <p:cNvSpPr/>
              <p:nvPr/>
            </p:nvSpPr>
            <p:spPr>
              <a:xfrm>
                <a:off x="697752" y="2258120"/>
                <a:ext cx="40783" cy="17897"/>
              </a:xfrm>
              <a:custGeom>
                <a:avLst/>
                <a:gdLst/>
                <a:ahLst/>
                <a:cxnLst/>
                <a:rect l="l" t="t" r="r" b="b"/>
                <a:pathLst>
                  <a:path w="1169" h="513" extrusionOk="0">
                    <a:moveTo>
                      <a:pt x="790" y="1"/>
                    </a:moveTo>
                    <a:cubicBezTo>
                      <a:pt x="779" y="11"/>
                      <a:pt x="768" y="11"/>
                      <a:pt x="756" y="23"/>
                    </a:cubicBezTo>
                    <a:cubicBezTo>
                      <a:pt x="523" y="156"/>
                      <a:pt x="267" y="256"/>
                      <a:pt x="0" y="323"/>
                    </a:cubicBezTo>
                    <a:cubicBezTo>
                      <a:pt x="45" y="367"/>
                      <a:pt x="101" y="401"/>
                      <a:pt x="145" y="434"/>
                    </a:cubicBezTo>
                    <a:cubicBezTo>
                      <a:pt x="178" y="423"/>
                      <a:pt x="212" y="423"/>
                      <a:pt x="245" y="423"/>
                    </a:cubicBezTo>
                    <a:lnTo>
                      <a:pt x="279" y="423"/>
                    </a:lnTo>
                    <a:cubicBezTo>
                      <a:pt x="368" y="423"/>
                      <a:pt x="445" y="445"/>
                      <a:pt x="534" y="468"/>
                    </a:cubicBezTo>
                    <a:cubicBezTo>
                      <a:pt x="623" y="490"/>
                      <a:pt x="712" y="512"/>
                      <a:pt x="801" y="512"/>
                    </a:cubicBezTo>
                    <a:cubicBezTo>
                      <a:pt x="823" y="512"/>
                      <a:pt x="845" y="512"/>
                      <a:pt x="868" y="501"/>
                    </a:cubicBezTo>
                    <a:cubicBezTo>
                      <a:pt x="979" y="490"/>
                      <a:pt x="1079" y="434"/>
                      <a:pt x="1168" y="367"/>
                    </a:cubicBezTo>
                    <a:cubicBezTo>
                      <a:pt x="1168" y="356"/>
                      <a:pt x="1168" y="345"/>
                      <a:pt x="1157" y="334"/>
                    </a:cubicBezTo>
                    <a:cubicBezTo>
                      <a:pt x="1146" y="312"/>
                      <a:pt x="1124" y="300"/>
                      <a:pt x="1102" y="278"/>
                    </a:cubicBezTo>
                    <a:cubicBezTo>
                      <a:pt x="1013" y="345"/>
                      <a:pt x="912" y="401"/>
                      <a:pt x="801" y="412"/>
                    </a:cubicBezTo>
                    <a:lnTo>
                      <a:pt x="790" y="412"/>
                    </a:lnTo>
                    <a:cubicBezTo>
                      <a:pt x="690" y="412"/>
                      <a:pt x="601" y="379"/>
                      <a:pt x="512" y="356"/>
                    </a:cubicBezTo>
                    <a:cubicBezTo>
                      <a:pt x="434" y="334"/>
                      <a:pt x="356" y="323"/>
                      <a:pt x="279" y="323"/>
                    </a:cubicBezTo>
                    <a:lnTo>
                      <a:pt x="267" y="323"/>
                    </a:lnTo>
                    <a:cubicBezTo>
                      <a:pt x="467" y="245"/>
                      <a:pt x="657" y="156"/>
                      <a:pt x="835" y="45"/>
                    </a:cubicBezTo>
                    <a:lnTo>
                      <a:pt x="790" y="1"/>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8"/>
              <p:cNvSpPr/>
              <p:nvPr/>
            </p:nvSpPr>
            <p:spPr>
              <a:xfrm>
                <a:off x="659724" y="2117660"/>
                <a:ext cx="41167" cy="131177"/>
              </a:xfrm>
              <a:custGeom>
                <a:avLst/>
                <a:gdLst/>
                <a:ahLst/>
                <a:cxnLst/>
                <a:rect l="l" t="t" r="r" b="b"/>
                <a:pathLst>
                  <a:path w="1180" h="3760" extrusionOk="0">
                    <a:moveTo>
                      <a:pt x="1112" y="0"/>
                    </a:moveTo>
                    <a:cubicBezTo>
                      <a:pt x="657" y="423"/>
                      <a:pt x="400" y="1024"/>
                      <a:pt x="234" y="1602"/>
                    </a:cubicBezTo>
                    <a:cubicBezTo>
                      <a:pt x="56" y="2213"/>
                      <a:pt x="0" y="2848"/>
                      <a:pt x="56" y="3481"/>
                    </a:cubicBezTo>
                    <a:cubicBezTo>
                      <a:pt x="67" y="3537"/>
                      <a:pt x="78" y="3592"/>
                      <a:pt x="78" y="3659"/>
                    </a:cubicBezTo>
                    <a:cubicBezTo>
                      <a:pt x="111" y="3671"/>
                      <a:pt x="134" y="3693"/>
                      <a:pt x="178" y="3726"/>
                    </a:cubicBezTo>
                    <a:lnTo>
                      <a:pt x="245" y="3760"/>
                    </a:lnTo>
                    <a:cubicBezTo>
                      <a:pt x="234" y="3704"/>
                      <a:pt x="223" y="3637"/>
                      <a:pt x="212" y="3582"/>
                    </a:cubicBezTo>
                    <a:cubicBezTo>
                      <a:pt x="178" y="3281"/>
                      <a:pt x="167" y="2969"/>
                      <a:pt x="178" y="2670"/>
                    </a:cubicBezTo>
                    <a:cubicBezTo>
                      <a:pt x="212" y="2047"/>
                      <a:pt x="356" y="1446"/>
                      <a:pt x="601" y="878"/>
                    </a:cubicBezTo>
                    <a:cubicBezTo>
                      <a:pt x="746" y="567"/>
                      <a:pt x="912" y="278"/>
                      <a:pt x="1157" y="33"/>
                    </a:cubicBezTo>
                    <a:cubicBezTo>
                      <a:pt x="1179" y="23"/>
                      <a:pt x="1146" y="0"/>
                      <a:pt x="1124"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8"/>
              <p:cNvSpPr/>
              <p:nvPr/>
            </p:nvSpPr>
            <p:spPr>
              <a:xfrm>
                <a:off x="636070" y="2089714"/>
                <a:ext cx="64437" cy="117606"/>
              </a:xfrm>
              <a:custGeom>
                <a:avLst/>
                <a:gdLst/>
                <a:ahLst/>
                <a:cxnLst/>
                <a:rect l="l" t="t" r="r" b="b"/>
                <a:pathLst>
                  <a:path w="1847" h="3371" extrusionOk="0">
                    <a:moveTo>
                      <a:pt x="1790" y="0"/>
                    </a:moveTo>
                    <a:cubicBezTo>
                      <a:pt x="1780" y="0"/>
                      <a:pt x="1768" y="0"/>
                      <a:pt x="1768" y="11"/>
                    </a:cubicBezTo>
                    <a:cubicBezTo>
                      <a:pt x="1301" y="423"/>
                      <a:pt x="845" y="868"/>
                      <a:pt x="534" y="1424"/>
                    </a:cubicBezTo>
                    <a:cubicBezTo>
                      <a:pt x="245" y="1936"/>
                      <a:pt x="89" y="2514"/>
                      <a:pt x="0" y="3103"/>
                    </a:cubicBezTo>
                    <a:cubicBezTo>
                      <a:pt x="33" y="3192"/>
                      <a:pt x="67" y="3281"/>
                      <a:pt x="111" y="3370"/>
                    </a:cubicBezTo>
                    <a:cubicBezTo>
                      <a:pt x="111" y="3326"/>
                      <a:pt x="111" y="3281"/>
                      <a:pt x="122" y="3237"/>
                    </a:cubicBezTo>
                    <a:cubicBezTo>
                      <a:pt x="156" y="2937"/>
                      <a:pt x="200" y="2648"/>
                      <a:pt x="289" y="2358"/>
                    </a:cubicBezTo>
                    <a:cubicBezTo>
                      <a:pt x="367" y="2080"/>
                      <a:pt x="467" y="1802"/>
                      <a:pt x="601" y="1546"/>
                    </a:cubicBezTo>
                    <a:cubicBezTo>
                      <a:pt x="734" y="1279"/>
                      <a:pt x="912" y="1024"/>
                      <a:pt x="1112" y="801"/>
                    </a:cubicBezTo>
                    <a:cubicBezTo>
                      <a:pt x="1335" y="534"/>
                      <a:pt x="1579" y="290"/>
                      <a:pt x="1824" y="45"/>
                    </a:cubicBezTo>
                    <a:cubicBezTo>
                      <a:pt x="1846" y="23"/>
                      <a:pt x="1813" y="0"/>
                      <a:pt x="1790"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8"/>
              <p:cNvSpPr/>
              <p:nvPr/>
            </p:nvSpPr>
            <p:spPr>
              <a:xfrm>
                <a:off x="672109" y="2251492"/>
                <a:ext cx="4710" cy="3140"/>
              </a:xfrm>
              <a:custGeom>
                <a:avLst/>
                <a:gdLst/>
                <a:ahLst/>
                <a:cxnLst/>
                <a:rect l="l" t="t" r="r" b="b"/>
                <a:pathLst>
                  <a:path w="135" h="90" extrusionOk="0">
                    <a:moveTo>
                      <a:pt x="1" y="1"/>
                    </a:moveTo>
                    <a:cubicBezTo>
                      <a:pt x="45" y="35"/>
                      <a:pt x="90" y="57"/>
                      <a:pt x="134" y="90"/>
                    </a:cubicBezTo>
                    <a:lnTo>
                      <a:pt x="134" y="90"/>
                    </a:lnTo>
                    <a:cubicBezTo>
                      <a:pt x="90" y="57"/>
                      <a:pt x="45" y="35"/>
                      <a:pt x="1"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8"/>
              <p:cNvSpPr/>
              <p:nvPr/>
            </p:nvSpPr>
            <p:spPr>
              <a:xfrm>
                <a:off x="676785" y="2254597"/>
                <a:ext cx="802" cy="454"/>
              </a:xfrm>
              <a:custGeom>
                <a:avLst/>
                <a:gdLst/>
                <a:ahLst/>
                <a:cxnLst/>
                <a:rect l="l" t="t" r="r" b="b"/>
                <a:pathLst>
                  <a:path w="23" h="13" extrusionOk="0">
                    <a:moveTo>
                      <a:pt x="0" y="1"/>
                    </a:moveTo>
                    <a:lnTo>
                      <a:pt x="0" y="1"/>
                    </a:lnTo>
                    <a:cubicBezTo>
                      <a:pt x="12" y="13"/>
                      <a:pt x="12" y="13"/>
                      <a:pt x="23" y="13"/>
                    </a:cubicBezTo>
                    <a:lnTo>
                      <a:pt x="23" y="13"/>
                    </a:lnTo>
                    <a:cubicBezTo>
                      <a:pt x="12" y="13"/>
                      <a:pt x="12" y="13"/>
                      <a:pt x="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8"/>
              <p:cNvSpPr/>
              <p:nvPr/>
            </p:nvSpPr>
            <p:spPr>
              <a:xfrm>
                <a:off x="685332" y="2154502"/>
                <a:ext cx="13990" cy="35341"/>
              </a:xfrm>
              <a:custGeom>
                <a:avLst/>
                <a:gdLst/>
                <a:ahLst/>
                <a:cxnLst/>
                <a:rect l="l" t="t" r="r" b="b"/>
                <a:pathLst>
                  <a:path w="401" h="1013" extrusionOk="0">
                    <a:moveTo>
                      <a:pt x="323" y="0"/>
                    </a:moveTo>
                    <a:cubicBezTo>
                      <a:pt x="301" y="0"/>
                      <a:pt x="289" y="12"/>
                      <a:pt x="289" y="34"/>
                    </a:cubicBezTo>
                    <a:cubicBezTo>
                      <a:pt x="301" y="257"/>
                      <a:pt x="178" y="468"/>
                      <a:pt x="67" y="657"/>
                    </a:cubicBezTo>
                    <a:lnTo>
                      <a:pt x="0" y="791"/>
                    </a:lnTo>
                    <a:cubicBezTo>
                      <a:pt x="0" y="857"/>
                      <a:pt x="12" y="935"/>
                      <a:pt x="34" y="1013"/>
                    </a:cubicBezTo>
                    <a:cubicBezTo>
                      <a:pt x="78" y="902"/>
                      <a:pt x="123" y="801"/>
                      <a:pt x="178" y="702"/>
                    </a:cubicBezTo>
                    <a:cubicBezTo>
                      <a:pt x="289" y="490"/>
                      <a:pt x="401" y="267"/>
                      <a:pt x="356" y="34"/>
                    </a:cubicBezTo>
                    <a:cubicBezTo>
                      <a:pt x="356" y="12"/>
                      <a:pt x="334" y="0"/>
                      <a:pt x="323"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8"/>
              <p:cNvSpPr/>
              <p:nvPr/>
            </p:nvSpPr>
            <p:spPr>
              <a:xfrm>
                <a:off x="671342" y="2182064"/>
                <a:ext cx="15176" cy="72985"/>
              </a:xfrm>
              <a:custGeom>
                <a:avLst/>
                <a:gdLst/>
                <a:ahLst/>
                <a:cxnLst/>
                <a:rect l="l" t="t" r="r" b="b"/>
                <a:pathLst>
                  <a:path w="435" h="2092" extrusionOk="0">
                    <a:moveTo>
                      <a:pt x="401" y="1"/>
                    </a:moveTo>
                    <a:cubicBezTo>
                      <a:pt x="324" y="145"/>
                      <a:pt x="245" y="300"/>
                      <a:pt x="190" y="468"/>
                    </a:cubicBezTo>
                    <a:cubicBezTo>
                      <a:pt x="57" y="890"/>
                      <a:pt x="1" y="1357"/>
                      <a:pt x="1" y="1802"/>
                    </a:cubicBezTo>
                    <a:lnTo>
                      <a:pt x="1" y="1980"/>
                    </a:lnTo>
                    <a:cubicBezTo>
                      <a:pt x="12" y="1980"/>
                      <a:pt x="12" y="1991"/>
                      <a:pt x="23" y="1991"/>
                    </a:cubicBezTo>
                    <a:cubicBezTo>
                      <a:pt x="67" y="2025"/>
                      <a:pt x="124" y="2058"/>
                      <a:pt x="179" y="2092"/>
                    </a:cubicBezTo>
                    <a:cubicBezTo>
                      <a:pt x="134" y="1791"/>
                      <a:pt x="156" y="1469"/>
                      <a:pt x="190" y="1168"/>
                    </a:cubicBezTo>
                    <a:cubicBezTo>
                      <a:pt x="235" y="846"/>
                      <a:pt x="312" y="523"/>
                      <a:pt x="435" y="223"/>
                    </a:cubicBezTo>
                    <a:cubicBezTo>
                      <a:pt x="413" y="145"/>
                      <a:pt x="401" y="67"/>
                      <a:pt x="401"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8"/>
              <p:cNvSpPr/>
              <p:nvPr/>
            </p:nvSpPr>
            <p:spPr>
              <a:xfrm>
                <a:off x="682227" y="2258120"/>
                <a:ext cx="802" cy="802"/>
              </a:xfrm>
              <a:custGeom>
                <a:avLst/>
                <a:gdLst/>
                <a:ahLst/>
                <a:cxnLst/>
                <a:rect l="l" t="t" r="r" b="b"/>
                <a:pathLst>
                  <a:path w="23" h="23" extrusionOk="0">
                    <a:moveTo>
                      <a:pt x="0" y="1"/>
                    </a:moveTo>
                    <a:lnTo>
                      <a:pt x="0" y="1"/>
                    </a:lnTo>
                    <a:cubicBezTo>
                      <a:pt x="0" y="11"/>
                      <a:pt x="12" y="11"/>
                      <a:pt x="22" y="23"/>
                    </a:cubicBezTo>
                    <a:lnTo>
                      <a:pt x="22" y="23"/>
                    </a:lnTo>
                    <a:cubicBezTo>
                      <a:pt x="12" y="11"/>
                      <a:pt x="0" y="11"/>
                      <a:pt x="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8"/>
              <p:cNvSpPr/>
              <p:nvPr/>
            </p:nvSpPr>
            <p:spPr>
              <a:xfrm>
                <a:off x="679890" y="2256585"/>
                <a:ext cx="2372" cy="1570"/>
              </a:xfrm>
              <a:custGeom>
                <a:avLst/>
                <a:gdLst/>
                <a:ahLst/>
                <a:cxnLst/>
                <a:rect l="l" t="t" r="r" b="b"/>
                <a:pathLst>
                  <a:path w="68" h="45" extrusionOk="0">
                    <a:moveTo>
                      <a:pt x="0" y="0"/>
                    </a:moveTo>
                    <a:lnTo>
                      <a:pt x="0" y="0"/>
                    </a:lnTo>
                    <a:cubicBezTo>
                      <a:pt x="23" y="11"/>
                      <a:pt x="45" y="33"/>
                      <a:pt x="67" y="45"/>
                    </a:cubicBezTo>
                    <a:lnTo>
                      <a:pt x="67" y="45"/>
                    </a:lnTo>
                    <a:cubicBezTo>
                      <a:pt x="45" y="33"/>
                      <a:pt x="23" y="11"/>
                      <a:pt x="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8"/>
              <p:cNvSpPr/>
              <p:nvPr/>
            </p:nvSpPr>
            <p:spPr>
              <a:xfrm>
                <a:off x="696182" y="2205718"/>
                <a:ext cx="11687" cy="20200"/>
              </a:xfrm>
              <a:custGeom>
                <a:avLst/>
                <a:gdLst/>
                <a:ahLst/>
                <a:cxnLst/>
                <a:rect l="l" t="t" r="r" b="b"/>
                <a:pathLst>
                  <a:path w="335" h="579" extrusionOk="0">
                    <a:moveTo>
                      <a:pt x="279" y="1"/>
                    </a:moveTo>
                    <a:cubicBezTo>
                      <a:pt x="257" y="1"/>
                      <a:pt x="235" y="12"/>
                      <a:pt x="223" y="23"/>
                    </a:cubicBezTo>
                    <a:cubicBezTo>
                      <a:pt x="156" y="179"/>
                      <a:pt x="79" y="334"/>
                      <a:pt x="1" y="479"/>
                    </a:cubicBezTo>
                    <a:cubicBezTo>
                      <a:pt x="1" y="490"/>
                      <a:pt x="1" y="490"/>
                      <a:pt x="12" y="490"/>
                    </a:cubicBezTo>
                    <a:cubicBezTo>
                      <a:pt x="23" y="524"/>
                      <a:pt x="45" y="557"/>
                      <a:pt x="67" y="579"/>
                    </a:cubicBezTo>
                    <a:cubicBezTo>
                      <a:pt x="168" y="413"/>
                      <a:pt x="267" y="235"/>
                      <a:pt x="324" y="45"/>
                    </a:cubicBezTo>
                    <a:cubicBezTo>
                      <a:pt x="334" y="12"/>
                      <a:pt x="301" y="1"/>
                      <a:pt x="279"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8"/>
              <p:cNvSpPr/>
              <p:nvPr/>
            </p:nvSpPr>
            <p:spPr>
              <a:xfrm>
                <a:off x="679890" y="2222430"/>
                <a:ext cx="18665" cy="36492"/>
              </a:xfrm>
              <a:custGeom>
                <a:avLst/>
                <a:gdLst/>
                <a:ahLst/>
                <a:cxnLst/>
                <a:rect l="l" t="t" r="r" b="b"/>
                <a:pathLst>
                  <a:path w="535" h="1046" extrusionOk="0">
                    <a:moveTo>
                      <a:pt x="468" y="0"/>
                    </a:moveTo>
                    <a:cubicBezTo>
                      <a:pt x="390" y="144"/>
                      <a:pt x="301" y="278"/>
                      <a:pt x="223" y="423"/>
                    </a:cubicBezTo>
                    <a:cubicBezTo>
                      <a:pt x="145" y="567"/>
                      <a:pt x="79" y="712"/>
                      <a:pt x="34" y="878"/>
                    </a:cubicBezTo>
                    <a:lnTo>
                      <a:pt x="0" y="979"/>
                    </a:lnTo>
                    <a:cubicBezTo>
                      <a:pt x="34" y="1001"/>
                      <a:pt x="56" y="1024"/>
                      <a:pt x="89" y="1046"/>
                    </a:cubicBezTo>
                    <a:cubicBezTo>
                      <a:pt x="112" y="979"/>
                      <a:pt x="123" y="923"/>
                      <a:pt x="145" y="868"/>
                    </a:cubicBezTo>
                    <a:cubicBezTo>
                      <a:pt x="201" y="712"/>
                      <a:pt x="267" y="567"/>
                      <a:pt x="346" y="423"/>
                    </a:cubicBezTo>
                    <a:cubicBezTo>
                      <a:pt x="412" y="312"/>
                      <a:pt x="479" y="211"/>
                      <a:pt x="534" y="100"/>
                    </a:cubicBezTo>
                    <a:cubicBezTo>
                      <a:pt x="512" y="78"/>
                      <a:pt x="490" y="45"/>
                      <a:pt x="479" y="11"/>
                    </a:cubicBezTo>
                    <a:cubicBezTo>
                      <a:pt x="468" y="11"/>
                      <a:pt x="468" y="11"/>
                      <a:pt x="468"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8"/>
              <p:cNvSpPr/>
              <p:nvPr/>
            </p:nvSpPr>
            <p:spPr>
              <a:xfrm>
                <a:off x="692694" y="2275564"/>
                <a:ext cx="19049" cy="5477"/>
              </a:xfrm>
              <a:custGeom>
                <a:avLst/>
                <a:gdLst/>
                <a:ahLst/>
                <a:cxnLst/>
                <a:rect l="l" t="t" r="r" b="b"/>
                <a:pathLst>
                  <a:path w="546" h="157" extrusionOk="0">
                    <a:moveTo>
                      <a:pt x="34" y="1"/>
                    </a:moveTo>
                    <a:cubicBezTo>
                      <a:pt x="23" y="1"/>
                      <a:pt x="1" y="12"/>
                      <a:pt x="1" y="12"/>
                    </a:cubicBezTo>
                    <a:cubicBezTo>
                      <a:pt x="12" y="45"/>
                      <a:pt x="23" y="67"/>
                      <a:pt x="45" y="101"/>
                    </a:cubicBezTo>
                    <a:cubicBezTo>
                      <a:pt x="179" y="146"/>
                      <a:pt x="323" y="156"/>
                      <a:pt x="456" y="156"/>
                    </a:cubicBezTo>
                    <a:lnTo>
                      <a:pt x="545" y="156"/>
                    </a:lnTo>
                    <a:cubicBezTo>
                      <a:pt x="535" y="146"/>
                      <a:pt x="513" y="134"/>
                      <a:pt x="501" y="123"/>
                    </a:cubicBezTo>
                    <a:lnTo>
                      <a:pt x="501" y="112"/>
                    </a:lnTo>
                    <a:lnTo>
                      <a:pt x="490" y="112"/>
                    </a:lnTo>
                    <a:cubicBezTo>
                      <a:pt x="479" y="90"/>
                      <a:pt x="456" y="79"/>
                      <a:pt x="434" y="57"/>
                    </a:cubicBezTo>
                    <a:cubicBezTo>
                      <a:pt x="301" y="45"/>
                      <a:pt x="167" y="23"/>
                      <a:pt x="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8"/>
              <p:cNvSpPr/>
              <p:nvPr/>
            </p:nvSpPr>
            <p:spPr>
              <a:xfrm>
                <a:off x="690740" y="2275983"/>
                <a:ext cx="3559" cy="3140"/>
              </a:xfrm>
              <a:custGeom>
                <a:avLst/>
                <a:gdLst/>
                <a:ahLst/>
                <a:cxnLst/>
                <a:rect l="l" t="t" r="r" b="b"/>
                <a:pathLst>
                  <a:path w="102" h="90" extrusionOk="0">
                    <a:moveTo>
                      <a:pt x="57" y="0"/>
                    </a:moveTo>
                    <a:cubicBezTo>
                      <a:pt x="23" y="22"/>
                      <a:pt x="1" y="55"/>
                      <a:pt x="45" y="67"/>
                    </a:cubicBezTo>
                    <a:cubicBezTo>
                      <a:pt x="68" y="78"/>
                      <a:pt x="79" y="78"/>
                      <a:pt x="101" y="89"/>
                    </a:cubicBezTo>
                    <a:cubicBezTo>
                      <a:pt x="79" y="55"/>
                      <a:pt x="68" y="33"/>
                      <a:pt x="57"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8"/>
              <p:cNvSpPr/>
              <p:nvPr/>
            </p:nvSpPr>
            <p:spPr>
              <a:xfrm>
                <a:off x="737735" y="2254597"/>
                <a:ext cx="32969" cy="22188"/>
              </a:xfrm>
              <a:custGeom>
                <a:avLst/>
                <a:gdLst/>
                <a:ahLst/>
                <a:cxnLst/>
                <a:rect l="l" t="t" r="r" b="b"/>
                <a:pathLst>
                  <a:path w="945" h="636" extrusionOk="0">
                    <a:moveTo>
                      <a:pt x="890" y="1"/>
                    </a:moveTo>
                    <a:cubicBezTo>
                      <a:pt x="878" y="1"/>
                      <a:pt x="868" y="13"/>
                      <a:pt x="856" y="13"/>
                    </a:cubicBezTo>
                    <a:cubicBezTo>
                      <a:pt x="623" y="246"/>
                      <a:pt x="344" y="424"/>
                      <a:pt x="33" y="535"/>
                    </a:cubicBezTo>
                    <a:cubicBezTo>
                      <a:pt x="33" y="569"/>
                      <a:pt x="11" y="602"/>
                      <a:pt x="0" y="635"/>
                    </a:cubicBezTo>
                    <a:cubicBezTo>
                      <a:pt x="178" y="579"/>
                      <a:pt x="356" y="490"/>
                      <a:pt x="522" y="391"/>
                    </a:cubicBezTo>
                    <a:cubicBezTo>
                      <a:pt x="667" y="290"/>
                      <a:pt x="801" y="179"/>
                      <a:pt x="923" y="45"/>
                    </a:cubicBezTo>
                    <a:cubicBezTo>
                      <a:pt x="945" y="23"/>
                      <a:pt x="923" y="1"/>
                      <a:pt x="89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8"/>
              <p:cNvSpPr/>
              <p:nvPr/>
            </p:nvSpPr>
            <p:spPr>
              <a:xfrm>
                <a:off x="707835" y="2273227"/>
                <a:ext cx="31050" cy="7815"/>
              </a:xfrm>
              <a:custGeom>
                <a:avLst/>
                <a:gdLst/>
                <a:ahLst/>
                <a:cxnLst/>
                <a:rect l="l" t="t" r="r" b="b"/>
                <a:pathLst>
                  <a:path w="890" h="224" extrusionOk="0">
                    <a:moveTo>
                      <a:pt x="890" y="1"/>
                    </a:moveTo>
                    <a:lnTo>
                      <a:pt x="890" y="1"/>
                    </a:lnTo>
                    <a:cubicBezTo>
                      <a:pt x="835" y="23"/>
                      <a:pt x="779" y="35"/>
                      <a:pt x="724" y="57"/>
                    </a:cubicBezTo>
                    <a:cubicBezTo>
                      <a:pt x="546" y="101"/>
                      <a:pt x="356" y="134"/>
                      <a:pt x="167" y="134"/>
                    </a:cubicBezTo>
                    <a:lnTo>
                      <a:pt x="156" y="134"/>
                    </a:lnTo>
                    <a:cubicBezTo>
                      <a:pt x="101" y="134"/>
                      <a:pt x="45" y="134"/>
                      <a:pt x="0" y="124"/>
                    </a:cubicBezTo>
                    <a:lnTo>
                      <a:pt x="0" y="124"/>
                    </a:lnTo>
                    <a:cubicBezTo>
                      <a:pt x="22" y="146"/>
                      <a:pt x="45" y="157"/>
                      <a:pt x="56" y="179"/>
                    </a:cubicBezTo>
                    <a:lnTo>
                      <a:pt x="67" y="179"/>
                    </a:lnTo>
                    <a:lnTo>
                      <a:pt x="67" y="190"/>
                    </a:lnTo>
                    <a:cubicBezTo>
                      <a:pt x="79" y="201"/>
                      <a:pt x="101" y="213"/>
                      <a:pt x="111" y="223"/>
                    </a:cubicBezTo>
                    <a:cubicBezTo>
                      <a:pt x="245" y="223"/>
                      <a:pt x="378" y="213"/>
                      <a:pt x="501" y="190"/>
                    </a:cubicBezTo>
                    <a:cubicBezTo>
                      <a:pt x="623" y="168"/>
                      <a:pt x="734" y="146"/>
                      <a:pt x="857" y="101"/>
                    </a:cubicBezTo>
                    <a:cubicBezTo>
                      <a:pt x="868" y="68"/>
                      <a:pt x="890" y="35"/>
                      <a:pt x="890"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8"/>
              <p:cNvSpPr/>
              <p:nvPr/>
            </p:nvSpPr>
            <p:spPr>
              <a:xfrm>
                <a:off x="1260782" y="2412920"/>
                <a:ext cx="47761" cy="234409"/>
              </a:xfrm>
              <a:custGeom>
                <a:avLst/>
                <a:gdLst/>
                <a:ahLst/>
                <a:cxnLst/>
                <a:rect l="l" t="t" r="r" b="b"/>
                <a:pathLst>
                  <a:path w="1369" h="6719" extrusionOk="0">
                    <a:moveTo>
                      <a:pt x="278" y="1"/>
                    </a:moveTo>
                    <a:lnTo>
                      <a:pt x="1" y="112"/>
                    </a:lnTo>
                    <a:cubicBezTo>
                      <a:pt x="167" y="635"/>
                      <a:pt x="312" y="1180"/>
                      <a:pt x="434" y="1725"/>
                    </a:cubicBezTo>
                    <a:cubicBezTo>
                      <a:pt x="557" y="2270"/>
                      <a:pt x="646" y="2815"/>
                      <a:pt x="701" y="3360"/>
                    </a:cubicBezTo>
                    <a:cubicBezTo>
                      <a:pt x="713" y="3505"/>
                      <a:pt x="723" y="3638"/>
                      <a:pt x="735" y="3772"/>
                    </a:cubicBezTo>
                    <a:lnTo>
                      <a:pt x="735" y="4183"/>
                    </a:lnTo>
                    <a:lnTo>
                      <a:pt x="723" y="5028"/>
                    </a:lnTo>
                    <a:lnTo>
                      <a:pt x="713" y="6719"/>
                    </a:lnTo>
                    <a:lnTo>
                      <a:pt x="1368" y="6708"/>
                    </a:lnTo>
                    <a:lnTo>
                      <a:pt x="1302" y="5017"/>
                    </a:lnTo>
                    <a:lnTo>
                      <a:pt x="1269" y="4172"/>
                    </a:lnTo>
                    <a:lnTo>
                      <a:pt x="1235" y="3738"/>
                    </a:lnTo>
                    <a:cubicBezTo>
                      <a:pt x="1213" y="3594"/>
                      <a:pt x="1202" y="3449"/>
                      <a:pt x="1180" y="3305"/>
                    </a:cubicBezTo>
                    <a:cubicBezTo>
                      <a:pt x="1091" y="2737"/>
                      <a:pt x="968" y="2181"/>
                      <a:pt x="812" y="1625"/>
                    </a:cubicBezTo>
                    <a:cubicBezTo>
                      <a:pt x="656" y="1080"/>
                      <a:pt x="490" y="535"/>
                      <a:pt x="2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8"/>
              <p:cNvSpPr/>
              <p:nvPr/>
            </p:nvSpPr>
            <p:spPr>
              <a:xfrm>
                <a:off x="991478" y="2341259"/>
                <a:ext cx="226664" cy="140492"/>
              </a:xfrm>
              <a:custGeom>
                <a:avLst/>
                <a:gdLst/>
                <a:ahLst/>
                <a:cxnLst/>
                <a:rect l="l" t="t" r="r" b="b"/>
                <a:pathLst>
                  <a:path w="6497" h="4027" extrusionOk="0">
                    <a:moveTo>
                      <a:pt x="1346" y="1"/>
                    </a:moveTo>
                    <a:cubicBezTo>
                      <a:pt x="1264" y="1"/>
                      <a:pt x="1160" y="18"/>
                      <a:pt x="1002" y="53"/>
                    </a:cubicBezTo>
                    <a:cubicBezTo>
                      <a:pt x="457" y="176"/>
                      <a:pt x="412" y="342"/>
                      <a:pt x="212" y="376"/>
                    </a:cubicBezTo>
                    <a:cubicBezTo>
                      <a:pt x="1" y="420"/>
                      <a:pt x="145" y="665"/>
                      <a:pt x="424" y="987"/>
                    </a:cubicBezTo>
                    <a:cubicBezTo>
                      <a:pt x="701" y="1310"/>
                      <a:pt x="701" y="1444"/>
                      <a:pt x="780" y="1755"/>
                    </a:cubicBezTo>
                    <a:cubicBezTo>
                      <a:pt x="857" y="2066"/>
                      <a:pt x="646" y="2500"/>
                      <a:pt x="1013" y="2856"/>
                    </a:cubicBezTo>
                    <a:cubicBezTo>
                      <a:pt x="1380" y="3212"/>
                      <a:pt x="1502" y="3357"/>
                      <a:pt x="1580" y="3612"/>
                    </a:cubicBezTo>
                    <a:cubicBezTo>
                      <a:pt x="1651" y="3823"/>
                      <a:pt x="2151" y="4027"/>
                      <a:pt x="2681" y="4027"/>
                    </a:cubicBezTo>
                    <a:cubicBezTo>
                      <a:pt x="2822" y="4027"/>
                      <a:pt x="2965" y="4012"/>
                      <a:pt x="3104" y="3979"/>
                    </a:cubicBezTo>
                    <a:cubicBezTo>
                      <a:pt x="3660" y="3854"/>
                      <a:pt x="4092" y="3432"/>
                      <a:pt x="4707" y="3432"/>
                    </a:cubicBezTo>
                    <a:cubicBezTo>
                      <a:pt x="4805" y="3432"/>
                      <a:pt x="4908" y="3443"/>
                      <a:pt x="5017" y="3468"/>
                    </a:cubicBezTo>
                    <a:cubicBezTo>
                      <a:pt x="5223" y="3514"/>
                      <a:pt x="5421" y="3531"/>
                      <a:pt x="5602" y="3531"/>
                    </a:cubicBezTo>
                    <a:cubicBezTo>
                      <a:pt x="6122" y="3531"/>
                      <a:pt x="6496" y="3389"/>
                      <a:pt x="6496" y="3389"/>
                    </a:cubicBezTo>
                    <a:lnTo>
                      <a:pt x="5384" y="1721"/>
                    </a:lnTo>
                    <a:cubicBezTo>
                      <a:pt x="5384" y="1721"/>
                      <a:pt x="3960" y="910"/>
                      <a:pt x="3204" y="576"/>
                    </a:cubicBezTo>
                    <a:cubicBezTo>
                      <a:pt x="2436" y="253"/>
                      <a:pt x="2525" y="520"/>
                      <a:pt x="1991" y="275"/>
                    </a:cubicBezTo>
                    <a:cubicBezTo>
                      <a:pt x="1612" y="101"/>
                      <a:pt x="1547" y="1"/>
                      <a:pt x="134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8"/>
              <p:cNvSpPr/>
              <p:nvPr/>
            </p:nvSpPr>
            <p:spPr>
              <a:xfrm>
                <a:off x="1019808" y="2341120"/>
                <a:ext cx="198335" cy="128491"/>
              </a:xfrm>
              <a:custGeom>
                <a:avLst/>
                <a:gdLst/>
                <a:ahLst/>
                <a:cxnLst/>
                <a:rect l="l" t="t" r="r" b="b"/>
                <a:pathLst>
                  <a:path w="5685" h="3683" extrusionOk="0">
                    <a:moveTo>
                      <a:pt x="525" y="1"/>
                    </a:moveTo>
                    <a:cubicBezTo>
                      <a:pt x="514" y="1"/>
                      <a:pt x="502" y="1"/>
                      <a:pt x="490" y="2"/>
                    </a:cubicBezTo>
                    <a:cubicBezTo>
                      <a:pt x="423" y="135"/>
                      <a:pt x="412" y="302"/>
                      <a:pt x="445" y="457"/>
                    </a:cubicBezTo>
                    <a:cubicBezTo>
                      <a:pt x="479" y="613"/>
                      <a:pt x="524" y="758"/>
                      <a:pt x="524" y="914"/>
                    </a:cubicBezTo>
                    <a:cubicBezTo>
                      <a:pt x="524" y="1414"/>
                      <a:pt x="0" y="1870"/>
                      <a:pt x="145" y="2348"/>
                    </a:cubicBezTo>
                    <a:cubicBezTo>
                      <a:pt x="245" y="2659"/>
                      <a:pt x="590" y="2827"/>
                      <a:pt x="902" y="2904"/>
                    </a:cubicBezTo>
                    <a:cubicBezTo>
                      <a:pt x="1213" y="2993"/>
                      <a:pt x="1558" y="3060"/>
                      <a:pt x="1780" y="3304"/>
                    </a:cubicBezTo>
                    <a:cubicBezTo>
                      <a:pt x="1847" y="3361"/>
                      <a:pt x="1891" y="3438"/>
                      <a:pt x="1969" y="3482"/>
                    </a:cubicBezTo>
                    <a:cubicBezTo>
                      <a:pt x="2058" y="3549"/>
                      <a:pt x="2180" y="3561"/>
                      <a:pt x="2303" y="3571"/>
                    </a:cubicBezTo>
                    <a:cubicBezTo>
                      <a:pt x="2548" y="3594"/>
                      <a:pt x="2781" y="3638"/>
                      <a:pt x="3026" y="3683"/>
                    </a:cubicBezTo>
                    <a:cubicBezTo>
                      <a:pt x="3292" y="3554"/>
                      <a:pt x="3571" y="3439"/>
                      <a:pt x="3899" y="3439"/>
                    </a:cubicBezTo>
                    <a:cubicBezTo>
                      <a:pt x="3996" y="3439"/>
                      <a:pt x="4098" y="3449"/>
                      <a:pt x="4205" y="3472"/>
                    </a:cubicBezTo>
                    <a:cubicBezTo>
                      <a:pt x="4411" y="3518"/>
                      <a:pt x="4609" y="3535"/>
                      <a:pt x="4790" y="3535"/>
                    </a:cubicBezTo>
                    <a:cubicBezTo>
                      <a:pt x="5310" y="3535"/>
                      <a:pt x="5684" y="3393"/>
                      <a:pt x="5684" y="3393"/>
                    </a:cubicBezTo>
                    <a:lnTo>
                      <a:pt x="4572" y="1725"/>
                    </a:lnTo>
                    <a:cubicBezTo>
                      <a:pt x="4572" y="1725"/>
                      <a:pt x="3148" y="914"/>
                      <a:pt x="2392" y="580"/>
                    </a:cubicBezTo>
                    <a:cubicBezTo>
                      <a:pt x="1624" y="257"/>
                      <a:pt x="1713" y="524"/>
                      <a:pt x="1179" y="279"/>
                    </a:cubicBezTo>
                    <a:cubicBezTo>
                      <a:pt x="790" y="100"/>
                      <a:pt x="729" y="1"/>
                      <a:pt x="52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8"/>
              <p:cNvSpPr/>
              <p:nvPr/>
            </p:nvSpPr>
            <p:spPr>
              <a:xfrm>
                <a:off x="1021517" y="2372345"/>
                <a:ext cx="95976" cy="14688"/>
              </a:xfrm>
              <a:custGeom>
                <a:avLst/>
                <a:gdLst/>
                <a:ahLst/>
                <a:cxnLst/>
                <a:rect l="l" t="t" r="r" b="b"/>
                <a:pathLst>
                  <a:path w="2751" h="421" extrusionOk="0">
                    <a:moveTo>
                      <a:pt x="611" y="1"/>
                    </a:moveTo>
                    <a:cubicBezTo>
                      <a:pt x="421" y="1"/>
                      <a:pt x="233" y="20"/>
                      <a:pt x="52" y="74"/>
                    </a:cubicBezTo>
                    <a:cubicBezTo>
                      <a:pt x="0" y="94"/>
                      <a:pt x="44" y="153"/>
                      <a:pt x="95" y="153"/>
                    </a:cubicBezTo>
                    <a:cubicBezTo>
                      <a:pt x="99" y="153"/>
                      <a:pt x="103" y="153"/>
                      <a:pt x="107" y="152"/>
                    </a:cubicBezTo>
                    <a:cubicBezTo>
                      <a:pt x="273" y="112"/>
                      <a:pt x="442" y="97"/>
                      <a:pt x="612" y="97"/>
                    </a:cubicBezTo>
                    <a:cubicBezTo>
                      <a:pt x="864" y="97"/>
                      <a:pt x="1118" y="130"/>
                      <a:pt x="1364" y="163"/>
                    </a:cubicBezTo>
                    <a:cubicBezTo>
                      <a:pt x="1587" y="197"/>
                      <a:pt x="1809" y="241"/>
                      <a:pt x="2032" y="286"/>
                    </a:cubicBezTo>
                    <a:cubicBezTo>
                      <a:pt x="2131" y="308"/>
                      <a:pt x="2243" y="330"/>
                      <a:pt x="2343" y="352"/>
                    </a:cubicBezTo>
                    <a:cubicBezTo>
                      <a:pt x="2465" y="375"/>
                      <a:pt x="2576" y="408"/>
                      <a:pt x="2687" y="419"/>
                    </a:cubicBezTo>
                    <a:cubicBezTo>
                      <a:pt x="2692" y="420"/>
                      <a:pt x="2695" y="420"/>
                      <a:pt x="2699" y="420"/>
                    </a:cubicBezTo>
                    <a:cubicBezTo>
                      <a:pt x="2745" y="420"/>
                      <a:pt x="2750" y="361"/>
                      <a:pt x="2699" y="341"/>
                    </a:cubicBezTo>
                    <a:cubicBezTo>
                      <a:pt x="2598" y="296"/>
                      <a:pt x="2487" y="286"/>
                      <a:pt x="2376" y="252"/>
                    </a:cubicBezTo>
                    <a:cubicBezTo>
                      <a:pt x="2254" y="230"/>
                      <a:pt x="2143" y="207"/>
                      <a:pt x="2032" y="185"/>
                    </a:cubicBezTo>
                    <a:cubicBezTo>
                      <a:pt x="1798" y="141"/>
                      <a:pt x="1565" y="96"/>
                      <a:pt x="1331" y="63"/>
                    </a:cubicBezTo>
                    <a:cubicBezTo>
                      <a:pt x="1094" y="32"/>
                      <a:pt x="851" y="1"/>
                      <a:pt x="6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8"/>
              <p:cNvSpPr/>
              <p:nvPr/>
            </p:nvSpPr>
            <p:spPr>
              <a:xfrm>
                <a:off x="1051033" y="2406431"/>
                <a:ext cx="78218" cy="8861"/>
              </a:xfrm>
              <a:custGeom>
                <a:avLst/>
                <a:gdLst/>
                <a:ahLst/>
                <a:cxnLst/>
                <a:rect l="l" t="t" r="r" b="b"/>
                <a:pathLst>
                  <a:path w="2242" h="254" extrusionOk="0">
                    <a:moveTo>
                      <a:pt x="293" y="0"/>
                    </a:moveTo>
                    <a:cubicBezTo>
                      <a:pt x="191" y="0"/>
                      <a:pt x="90" y="18"/>
                      <a:pt x="17" y="98"/>
                    </a:cubicBezTo>
                    <a:cubicBezTo>
                      <a:pt x="1" y="123"/>
                      <a:pt x="34" y="154"/>
                      <a:pt x="66" y="154"/>
                    </a:cubicBezTo>
                    <a:cubicBezTo>
                      <a:pt x="77" y="154"/>
                      <a:pt x="87" y="151"/>
                      <a:pt x="96" y="142"/>
                    </a:cubicBezTo>
                    <a:cubicBezTo>
                      <a:pt x="151" y="87"/>
                      <a:pt x="240" y="87"/>
                      <a:pt x="318" y="87"/>
                    </a:cubicBezTo>
                    <a:cubicBezTo>
                      <a:pt x="418" y="87"/>
                      <a:pt x="518" y="98"/>
                      <a:pt x="607" y="120"/>
                    </a:cubicBezTo>
                    <a:cubicBezTo>
                      <a:pt x="808" y="142"/>
                      <a:pt x="996" y="187"/>
                      <a:pt x="1196" y="221"/>
                    </a:cubicBezTo>
                    <a:cubicBezTo>
                      <a:pt x="1364" y="243"/>
                      <a:pt x="1542" y="254"/>
                      <a:pt x="1708" y="254"/>
                    </a:cubicBezTo>
                    <a:cubicBezTo>
                      <a:pt x="1864" y="243"/>
                      <a:pt x="2075" y="231"/>
                      <a:pt x="2209" y="132"/>
                    </a:cubicBezTo>
                    <a:cubicBezTo>
                      <a:pt x="2242" y="109"/>
                      <a:pt x="2197" y="65"/>
                      <a:pt x="2164" y="65"/>
                    </a:cubicBezTo>
                    <a:cubicBezTo>
                      <a:pt x="2075" y="76"/>
                      <a:pt x="1987" y="109"/>
                      <a:pt x="1898" y="120"/>
                    </a:cubicBezTo>
                    <a:cubicBezTo>
                      <a:pt x="1809" y="132"/>
                      <a:pt x="1720" y="142"/>
                      <a:pt x="1619" y="142"/>
                    </a:cubicBezTo>
                    <a:cubicBezTo>
                      <a:pt x="1593" y="144"/>
                      <a:pt x="1566" y="145"/>
                      <a:pt x="1540" y="145"/>
                    </a:cubicBezTo>
                    <a:cubicBezTo>
                      <a:pt x="1377" y="145"/>
                      <a:pt x="1215" y="117"/>
                      <a:pt x="1052" y="98"/>
                    </a:cubicBezTo>
                    <a:cubicBezTo>
                      <a:pt x="852" y="65"/>
                      <a:pt x="652" y="31"/>
                      <a:pt x="452" y="9"/>
                    </a:cubicBezTo>
                    <a:cubicBezTo>
                      <a:pt x="401" y="5"/>
                      <a:pt x="347" y="0"/>
                      <a:pt x="29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8"/>
              <p:cNvSpPr/>
              <p:nvPr/>
            </p:nvSpPr>
            <p:spPr>
              <a:xfrm>
                <a:off x="1052044" y="2386823"/>
                <a:ext cx="83835" cy="17618"/>
              </a:xfrm>
              <a:custGeom>
                <a:avLst/>
                <a:gdLst/>
                <a:ahLst/>
                <a:cxnLst/>
                <a:rect l="l" t="t" r="r" b="b"/>
                <a:pathLst>
                  <a:path w="2403" h="505" extrusionOk="0">
                    <a:moveTo>
                      <a:pt x="197" y="1"/>
                    </a:moveTo>
                    <a:cubicBezTo>
                      <a:pt x="157" y="1"/>
                      <a:pt x="117" y="2"/>
                      <a:pt x="77" y="4"/>
                    </a:cubicBezTo>
                    <a:cubicBezTo>
                      <a:pt x="0" y="4"/>
                      <a:pt x="33" y="93"/>
                      <a:pt x="89" y="104"/>
                    </a:cubicBezTo>
                    <a:cubicBezTo>
                      <a:pt x="467" y="126"/>
                      <a:pt x="845" y="204"/>
                      <a:pt x="1212" y="304"/>
                    </a:cubicBezTo>
                    <a:cubicBezTo>
                      <a:pt x="1579" y="393"/>
                      <a:pt x="1946" y="504"/>
                      <a:pt x="2324" y="504"/>
                    </a:cubicBezTo>
                    <a:cubicBezTo>
                      <a:pt x="2402" y="504"/>
                      <a:pt x="2369" y="415"/>
                      <a:pt x="2313" y="404"/>
                    </a:cubicBezTo>
                    <a:cubicBezTo>
                      <a:pt x="1935" y="338"/>
                      <a:pt x="1568" y="249"/>
                      <a:pt x="1190" y="160"/>
                    </a:cubicBezTo>
                    <a:cubicBezTo>
                      <a:pt x="862" y="80"/>
                      <a:pt x="533" y="1"/>
                      <a:pt x="19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8"/>
              <p:cNvSpPr/>
              <p:nvPr/>
            </p:nvSpPr>
            <p:spPr>
              <a:xfrm>
                <a:off x="1042764" y="2358180"/>
                <a:ext cx="63460" cy="17583"/>
              </a:xfrm>
              <a:custGeom>
                <a:avLst/>
                <a:gdLst/>
                <a:ahLst/>
                <a:cxnLst/>
                <a:rect l="l" t="t" r="r" b="b"/>
                <a:pathLst>
                  <a:path w="1819" h="504" extrusionOk="0">
                    <a:moveTo>
                      <a:pt x="42" y="1"/>
                    </a:moveTo>
                    <a:cubicBezTo>
                      <a:pt x="1" y="1"/>
                      <a:pt x="13" y="58"/>
                      <a:pt x="54" y="69"/>
                    </a:cubicBezTo>
                    <a:cubicBezTo>
                      <a:pt x="633" y="158"/>
                      <a:pt x="1211" y="313"/>
                      <a:pt x="1767" y="502"/>
                    </a:cubicBezTo>
                    <a:cubicBezTo>
                      <a:pt x="1771" y="503"/>
                      <a:pt x="1775" y="504"/>
                      <a:pt x="1778" y="504"/>
                    </a:cubicBezTo>
                    <a:cubicBezTo>
                      <a:pt x="1805" y="504"/>
                      <a:pt x="1818" y="468"/>
                      <a:pt x="1779" y="458"/>
                    </a:cubicBezTo>
                    <a:cubicBezTo>
                      <a:pt x="1223" y="235"/>
                      <a:pt x="644" y="91"/>
                      <a:pt x="54" y="2"/>
                    </a:cubicBezTo>
                    <a:cubicBezTo>
                      <a:pt x="50" y="1"/>
                      <a:pt x="46" y="1"/>
                      <a:pt x="4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8"/>
              <p:cNvSpPr/>
              <p:nvPr/>
            </p:nvSpPr>
            <p:spPr>
              <a:xfrm>
                <a:off x="1042485" y="2415502"/>
                <a:ext cx="34399" cy="5268"/>
              </a:xfrm>
              <a:custGeom>
                <a:avLst/>
                <a:gdLst/>
                <a:ahLst/>
                <a:cxnLst/>
                <a:rect l="l" t="t" r="r" b="b"/>
                <a:pathLst>
                  <a:path w="986" h="151" extrusionOk="0">
                    <a:moveTo>
                      <a:pt x="602" y="1"/>
                    </a:moveTo>
                    <a:cubicBezTo>
                      <a:pt x="563" y="1"/>
                      <a:pt x="524" y="2"/>
                      <a:pt x="485" y="5"/>
                    </a:cubicBezTo>
                    <a:cubicBezTo>
                      <a:pt x="341" y="5"/>
                      <a:pt x="196" y="16"/>
                      <a:pt x="62" y="60"/>
                    </a:cubicBezTo>
                    <a:cubicBezTo>
                      <a:pt x="0" y="81"/>
                      <a:pt x="54" y="150"/>
                      <a:pt x="107" y="150"/>
                    </a:cubicBezTo>
                    <a:cubicBezTo>
                      <a:pt x="111" y="150"/>
                      <a:pt x="114" y="150"/>
                      <a:pt x="118" y="149"/>
                    </a:cubicBezTo>
                    <a:cubicBezTo>
                      <a:pt x="240" y="105"/>
                      <a:pt x="374" y="94"/>
                      <a:pt x="507" y="94"/>
                    </a:cubicBezTo>
                    <a:cubicBezTo>
                      <a:pt x="574" y="88"/>
                      <a:pt x="643" y="85"/>
                      <a:pt x="713" y="85"/>
                    </a:cubicBezTo>
                    <a:cubicBezTo>
                      <a:pt x="783" y="85"/>
                      <a:pt x="852" y="88"/>
                      <a:pt x="919" y="94"/>
                    </a:cubicBezTo>
                    <a:cubicBezTo>
                      <a:pt x="986" y="94"/>
                      <a:pt x="974" y="27"/>
                      <a:pt x="919" y="27"/>
                    </a:cubicBezTo>
                    <a:cubicBezTo>
                      <a:pt x="813" y="11"/>
                      <a:pt x="708" y="1"/>
                      <a:pt x="60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8"/>
              <p:cNvSpPr/>
              <p:nvPr/>
            </p:nvSpPr>
            <p:spPr>
              <a:xfrm>
                <a:off x="1066523" y="2421014"/>
                <a:ext cx="75811" cy="7605"/>
              </a:xfrm>
              <a:custGeom>
                <a:avLst/>
                <a:gdLst/>
                <a:ahLst/>
                <a:cxnLst/>
                <a:rect l="l" t="t" r="r" b="b"/>
                <a:pathLst>
                  <a:path w="2173" h="218" extrusionOk="0">
                    <a:moveTo>
                      <a:pt x="2107" y="1"/>
                    </a:moveTo>
                    <a:cubicBezTo>
                      <a:pt x="2104" y="1"/>
                      <a:pt x="2101" y="2"/>
                      <a:pt x="2099" y="3"/>
                    </a:cubicBezTo>
                    <a:cubicBezTo>
                      <a:pt x="1813" y="101"/>
                      <a:pt x="1529" y="138"/>
                      <a:pt x="1237" y="138"/>
                    </a:cubicBezTo>
                    <a:cubicBezTo>
                      <a:pt x="1198" y="138"/>
                      <a:pt x="1159" y="138"/>
                      <a:pt x="1120" y="136"/>
                    </a:cubicBezTo>
                    <a:cubicBezTo>
                      <a:pt x="854" y="120"/>
                      <a:pt x="589" y="91"/>
                      <a:pt x="324" y="91"/>
                    </a:cubicBezTo>
                    <a:cubicBezTo>
                      <a:pt x="233" y="91"/>
                      <a:pt x="143" y="94"/>
                      <a:pt x="52" y="102"/>
                    </a:cubicBezTo>
                    <a:cubicBezTo>
                      <a:pt x="1" y="113"/>
                      <a:pt x="25" y="171"/>
                      <a:pt x="64" y="171"/>
                    </a:cubicBezTo>
                    <a:cubicBezTo>
                      <a:pt x="67" y="171"/>
                      <a:pt x="71" y="170"/>
                      <a:pt x="74" y="169"/>
                    </a:cubicBezTo>
                    <a:cubicBezTo>
                      <a:pt x="134" y="166"/>
                      <a:pt x="194" y="164"/>
                      <a:pt x="254" y="164"/>
                    </a:cubicBezTo>
                    <a:cubicBezTo>
                      <a:pt x="561" y="164"/>
                      <a:pt x="868" y="205"/>
                      <a:pt x="1175" y="214"/>
                    </a:cubicBezTo>
                    <a:cubicBezTo>
                      <a:pt x="1242" y="216"/>
                      <a:pt x="1311" y="218"/>
                      <a:pt x="1380" y="218"/>
                    </a:cubicBezTo>
                    <a:cubicBezTo>
                      <a:pt x="1643" y="218"/>
                      <a:pt x="1914" y="190"/>
                      <a:pt x="2143" y="58"/>
                    </a:cubicBezTo>
                    <a:cubicBezTo>
                      <a:pt x="2172" y="38"/>
                      <a:pt x="2132" y="1"/>
                      <a:pt x="210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8"/>
              <p:cNvSpPr/>
              <p:nvPr/>
            </p:nvSpPr>
            <p:spPr>
              <a:xfrm>
                <a:off x="1010109" y="2429806"/>
                <a:ext cx="284438" cy="161913"/>
              </a:xfrm>
              <a:custGeom>
                <a:avLst/>
                <a:gdLst/>
                <a:ahLst/>
                <a:cxnLst/>
                <a:rect l="l" t="t" r="r" b="b"/>
                <a:pathLst>
                  <a:path w="8153" h="4641" extrusionOk="0">
                    <a:moveTo>
                      <a:pt x="3370" y="0"/>
                    </a:moveTo>
                    <a:cubicBezTo>
                      <a:pt x="3188" y="0"/>
                      <a:pt x="3035" y="77"/>
                      <a:pt x="2636" y="162"/>
                    </a:cubicBezTo>
                    <a:cubicBezTo>
                      <a:pt x="1947" y="295"/>
                      <a:pt x="1391" y="117"/>
                      <a:pt x="891" y="496"/>
                    </a:cubicBezTo>
                    <a:cubicBezTo>
                      <a:pt x="379" y="885"/>
                      <a:pt x="1" y="908"/>
                      <a:pt x="34" y="1263"/>
                    </a:cubicBezTo>
                    <a:cubicBezTo>
                      <a:pt x="56" y="1619"/>
                      <a:pt x="123" y="1919"/>
                      <a:pt x="713" y="2164"/>
                    </a:cubicBezTo>
                    <a:cubicBezTo>
                      <a:pt x="1302" y="2420"/>
                      <a:pt x="2191" y="2487"/>
                      <a:pt x="2614" y="2987"/>
                    </a:cubicBezTo>
                    <a:cubicBezTo>
                      <a:pt x="3026" y="3499"/>
                      <a:pt x="2826" y="4177"/>
                      <a:pt x="3182" y="4378"/>
                    </a:cubicBezTo>
                    <a:cubicBezTo>
                      <a:pt x="3360" y="4475"/>
                      <a:pt x="3480" y="4499"/>
                      <a:pt x="3619" y="4499"/>
                    </a:cubicBezTo>
                    <a:cubicBezTo>
                      <a:pt x="3753" y="4499"/>
                      <a:pt x="3904" y="4477"/>
                      <a:pt x="4140" y="4477"/>
                    </a:cubicBezTo>
                    <a:cubicBezTo>
                      <a:pt x="4165" y="4477"/>
                      <a:pt x="4190" y="4477"/>
                      <a:pt x="4216" y="4477"/>
                    </a:cubicBezTo>
                    <a:cubicBezTo>
                      <a:pt x="4556" y="4485"/>
                      <a:pt x="4743" y="4641"/>
                      <a:pt x="5017" y="4641"/>
                    </a:cubicBezTo>
                    <a:cubicBezTo>
                      <a:pt x="5174" y="4641"/>
                      <a:pt x="5359" y="4590"/>
                      <a:pt x="5617" y="4433"/>
                    </a:cubicBezTo>
                    <a:cubicBezTo>
                      <a:pt x="6340" y="3999"/>
                      <a:pt x="6229" y="4188"/>
                      <a:pt x="6830" y="3888"/>
                    </a:cubicBezTo>
                    <a:cubicBezTo>
                      <a:pt x="7430" y="3588"/>
                      <a:pt x="7619" y="4055"/>
                      <a:pt x="7886" y="3054"/>
                    </a:cubicBezTo>
                    <a:cubicBezTo>
                      <a:pt x="8153" y="2053"/>
                      <a:pt x="8042" y="1319"/>
                      <a:pt x="8042" y="1319"/>
                    </a:cubicBezTo>
                    <a:lnTo>
                      <a:pt x="6251" y="552"/>
                    </a:lnTo>
                    <a:cubicBezTo>
                      <a:pt x="6251" y="552"/>
                      <a:pt x="4516" y="384"/>
                      <a:pt x="3894" y="140"/>
                    </a:cubicBezTo>
                    <a:cubicBezTo>
                      <a:pt x="3640" y="38"/>
                      <a:pt x="3498" y="0"/>
                      <a:pt x="3370"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8"/>
              <p:cNvSpPr/>
              <p:nvPr/>
            </p:nvSpPr>
            <p:spPr>
              <a:xfrm>
                <a:off x="1111773" y="2429806"/>
                <a:ext cx="182008" cy="106721"/>
              </a:xfrm>
              <a:custGeom>
                <a:avLst/>
                <a:gdLst/>
                <a:ahLst/>
                <a:cxnLst/>
                <a:rect l="l" t="t" r="r" b="b"/>
                <a:pathLst>
                  <a:path w="5217" h="3059" extrusionOk="0">
                    <a:moveTo>
                      <a:pt x="459" y="1"/>
                    </a:moveTo>
                    <a:cubicBezTo>
                      <a:pt x="331" y="1"/>
                      <a:pt x="217" y="40"/>
                      <a:pt x="23" y="95"/>
                    </a:cubicBezTo>
                    <a:cubicBezTo>
                      <a:pt x="1" y="173"/>
                      <a:pt x="23" y="251"/>
                      <a:pt x="90" y="273"/>
                    </a:cubicBezTo>
                    <a:cubicBezTo>
                      <a:pt x="189" y="429"/>
                      <a:pt x="367" y="507"/>
                      <a:pt x="523" y="585"/>
                    </a:cubicBezTo>
                    <a:cubicBezTo>
                      <a:pt x="746" y="685"/>
                      <a:pt x="946" y="807"/>
                      <a:pt x="1146" y="940"/>
                    </a:cubicBezTo>
                    <a:cubicBezTo>
                      <a:pt x="1380" y="1118"/>
                      <a:pt x="1625" y="1352"/>
                      <a:pt x="1613" y="1652"/>
                    </a:cubicBezTo>
                    <a:cubicBezTo>
                      <a:pt x="1602" y="1763"/>
                      <a:pt x="1558" y="1875"/>
                      <a:pt x="1546" y="1986"/>
                    </a:cubicBezTo>
                    <a:cubicBezTo>
                      <a:pt x="1536" y="2253"/>
                      <a:pt x="1747" y="2487"/>
                      <a:pt x="1991" y="2609"/>
                    </a:cubicBezTo>
                    <a:cubicBezTo>
                      <a:pt x="2225" y="2732"/>
                      <a:pt x="2503" y="2764"/>
                      <a:pt x="2759" y="2843"/>
                    </a:cubicBezTo>
                    <a:cubicBezTo>
                      <a:pt x="3014" y="2910"/>
                      <a:pt x="3259" y="3031"/>
                      <a:pt x="3526" y="3054"/>
                    </a:cubicBezTo>
                    <a:cubicBezTo>
                      <a:pt x="3561" y="3057"/>
                      <a:pt x="3596" y="3058"/>
                      <a:pt x="3631" y="3058"/>
                    </a:cubicBezTo>
                    <a:cubicBezTo>
                      <a:pt x="4105" y="3058"/>
                      <a:pt x="4562" y="2794"/>
                      <a:pt x="5039" y="2732"/>
                    </a:cubicBezTo>
                    <a:lnTo>
                      <a:pt x="5050" y="2732"/>
                    </a:lnTo>
                    <a:cubicBezTo>
                      <a:pt x="5217" y="1897"/>
                      <a:pt x="5128" y="1319"/>
                      <a:pt x="5128" y="1319"/>
                    </a:cubicBezTo>
                    <a:lnTo>
                      <a:pt x="3337" y="552"/>
                    </a:lnTo>
                    <a:cubicBezTo>
                      <a:pt x="3337" y="552"/>
                      <a:pt x="1602" y="384"/>
                      <a:pt x="980" y="140"/>
                    </a:cubicBezTo>
                    <a:cubicBezTo>
                      <a:pt x="729" y="40"/>
                      <a:pt x="587" y="1"/>
                      <a:pt x="45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8"/>
              <p:cNvSpPr/>
              <p:nvPr/>
            </p:nvSpPr>
            <p:spPr>
              <a:xfrm>
                <a:off x="1105703" y="2471672"/>
                <a:ext cx="82160" cy="25991"/>
              </a:xfrm>
              <a:custGeom>
                <a:avLst/>
                <a:gdLst/>
                <a:ahLst/>
                <a:cxnLst/>
                <a:rect l="l" t="t" r="r" b="b"/>
                <a:pathLst>
                  <a:path w="2355" h="745" extrusionOk="0">
                    <a:moveTo>
                      <a:pt x="2147" y="0"/>
                    </a:moveTo>
                    <a:cubicBezTo>
                      <a:pt x="2086" y="0"/>
                      <a:pt x="2022" y="7"/>
                      <a:pt x="1965" y="7"/>
                    </a:cubicBezTo>
                    <a:cubicBezTo>
                      <a:pt x="1865" y="7"/>
                      <a:pt x="1754" y="19"/>
                      <a:pt x="1643" y="30"/>
                    </a:cubicBezTo>
                    <a:cubicBezTo>
                      <a:pt x="1431" y="41"/>
                      <a:pt x="1220" y="74"/>
                      <a:pt x="1020" y="141"/>
                    </a:cubicBezTo>
                    <a:cubicBezTo>
                      <a:pt x="831" y="185"/>
                      <a:pt x="653" y="264"/>
                      <a:pt x="486" y="353"/>
                    </a:cubicBezTo>
                    <a:cubicBezTo>
                      <a:pt x="397" y="408"/>
                      <a:pt x="319" y="452"/>
                      <a:pt x="230" y="519"/>
                    </a:cubicBezTo>
                    <a:cubicBezTo>
                      <a:pt x="163" y="563"/>
                      <a:pt x="64" y="630"/>
                      <a:pt x="19" y="697"/>
                    </a:cubicBezTo>
                    <a:cubicBezTo>
                      <a:pt x="1" y="725"/>
                      <a:pt x="27" y="745"/>
                      <a:pt x="50" y="745"/>
                    </a:cubicBezTo>
                    <a:cubicBezTo>
                      <a:pt x="55" y="745"/>
                      <a:pt x="60" y="744"/>
                      <a:pt x="64" y="741"/>
                    </a:cubicBezTo>
                    <a:cubicBezTo>
                      <a:pt x="153" y="697"/>
                      <a:pt x="230" y="630"/>
                      <a:pt x="308" y="575"/>
                    </a:cubicBezTo>
                    <a:cubicBezTo>
                      <a:pt x="386" y="531"/>
                      <a:pt x="464" y="475"/>
                      <a:pt x="553" y="442"/>
                    </a:cubicBezTo>
                    <a:cubicBezTo>
                      <a:pt x="719" y="341"/>
                      <a:pt x="897" y="274"/>
                      <a:pt x="1087" y="230"/>
                    </a:cubicBezTo>
                    <a:cubicBezTo>
                      <a:pt x="1287" y="175"/>
                      <a:pt x="1498" y="141"/>
                      <a:pt x="1698" y="130"/>
                    </a:cubicBezTo>
                    <a:cubicBezTo>
                      <a:pt x="1799" y="130"/>
                      <a:pt x="1898" y="119"/>
                      <a:pt x="1999" y="119"/>
                    </a:cubicBezTo>
                    <a:lnTo>
                      <a:pt x="2165" y="119"/>
                    </a:lnTo>
                    <a:cubicBezTo>
                      <a:pt x="2194" y="119"/>
                      <a:pt x="2219" y="122"/>
                      <a:pt x="2243" y="122"/>
                    </a:cubicBezTo>
                    <a:cubicBezTo>
                      <a:pt x="2267" y="122"/>
                      <a:pt x="2288" y="119"/>
                      <a:pt x="2310" y="108"/>
                    </a:cubicBezTo>
                    <a:cubicBezTo>
                      <a:pt x="2355" y="86"/>
                      <a:pt x="2310" y="30"/>
                      <a:pt x="2276" y="19"/>
                    </a:cubicBezTo>
                    <a:cubicBezTo>
                      <a:pt x="2238" y="4"/>
                      <a:pt x="2193" y="0"/>
                      <a:pt x="214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8"/>
              <p:cNvSpPr/>
              <p:nvPr/>
            </p:nvSpPr>
            <p:spPr>
              <a:xfrm>
                <a:off x="1161210" y="2466787"/>
                <a:ext cx="47621" cy="37434"/>
              </a:xfrm>
              <a:custGeom>
                <a:avLst/>
                <a:gdLst/>
                <a:ahLst/>
                <a:cxnLst/>
                <a:rect l="l" t="t" r="r" b="b"/>
                <a:pathLst>
                  <a:path w="1365" h="1073" extrusionOk="0">
                    <a:moveTo>
                      <a:pt x="1290" y="0"/>
                    </a:moveTo>
                    <a:cubicBezTo>
                      <a:pt x="1280" y="0"/>
                      <a:pt x="1270" y="4"/>
                      <a:pt x="1264" y="14"/>
                    </a:cubicBezTo>
                    <a:cubicBezTo>
                      <a:pt x="1231" y="58"/>
                      <a:pt x="1209" y="114"/>
                      <a:pt x="1175" y="170"/>
                    </a:cubicBezTo>
                    <a:cubicBezTo>
                      <a:pt x="1142" y="226"/>
                      <a:pt x="1108" y="292"/>
                      <a:pt x="1064" y="337"/>
                    </a:cubicBezTo>
                    <a:cubicBezTo>
                      <a:pt x="975" y="448"/>
                      <a:pt x="863" y="526"/>
                      <a:pt x="752" y="615"/>
                    </a:cubicBezTo>
                    <a:cubicBezTo>
                      <a:pt x="530" y="770"/>
                      <a:pt x="297" y="893"/>
                      <a:pt x="52" y="1004"/>
                    </a:cubicBezTo>
                    <a:cubicBezTo>
                      <a:pt x="1" y="1025"/>
                      <a:pt x="43" y="1072"/>
                      <a:pt x="85" y="1072"/>
                    </a:cubicBezTo>
                    <a:cubicBezTo>
                      <a:pt x="89" y="1072"/>
                      <a:pt x="93" y="1072"/>
                      <a:pt x="96" y="1071"/>
                    </a:cubicBezTo>
                    <a:cubicBezTo>
                      <a:pt x="363" y="982"/>
                      <a:pt x="619" y="849"/>
                      <a:pt x="863" y="681"/>
                    </a:cubicBezTo>
                    <a:cubicBezTo>
                      <a:pt x="975" y="604"/>
                      <a:pt x="1086" y="515"/>
                      <a:pt x="1175" y="414"/>
                    </a:cubicBezTo>
                    <a:cubicBezTo>
                      <a:pt x="1264" y="325"/>
                      <a:pt x="1364" y="181"/>
                      <a:pt x="1353" y="48"/>
                    </a:cubicBezTo>
                    <a:cubicBezTo>
                      <a:pt x="1345" y="24"/>
                      <a:pt x="1315" y="0"/>
                      <a:pt x="129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8"/>
              <p:cNvSpPr/>
              <p:nvPr/>
            </p:nvSpPr>
            <p:spPr>
              <a:xfrm>
                <a:off x="1180015" y="2470904"/>
                <a:ext cx="45493" cy="43574"/>
              </a:xfrm>
              <a:custGeom>
                <a:avLst/>
                <a:gdLst/>
                <a:ahLst/>
                <a:cxnLst/>
                <a:rect l="l" t="t" r="r" b="b"/>
                <a:pathLst>
                  <a:path w="1304" h="1249" extrusionOk="0">
                    <a:moveTo>
                      <a:pt x="1229" y="0"/>
                    </a:moveTo>
                    <a:cubicBezTo>
                      <a:pt x="1211" y="0"/>
                      <a:pt x="1196" y="9"/>
                      <a:pt x="1192" y="29"/>
                    </a:cubicBezTo>
                    <a:cubicBezTo>
                      <a:pt x="1115" y="319"/>
                      <a:pt x="892" y="508"/>
                      <a:pt x="636" y="664"/>
                    </a:cubicBezTo>
                    <a:cubicBezTo>
                      <a:pt x="413" y="808"/>
                      <a:pt x="158" y="941"/>
                      <a:pt x="25" y="1175"/>
                    </a:cubicBezTo>
                    <a:cubicBezTo>
                      <a:pt x="0" y="1215"/>
                      <a:pt x="39" y="1249"/>
                      <a:pt x="75" y="1249"/>
                    </a:cubicBezTo>
                    <a:cubicBezTo>
                      <a:pt x="90" y="1249"/>
                      <a:pt x="104" y="1243"/>
                      <a:pt x="114" y="1231"/>
                    </a:cubicBezTo>
                    <a:cubicBezTo>
                      <a:pt x="269" y="986"/>
                      <a:pt x="547" y="864"/>
                      <a:pt x="792" y="708"/>
                    </a:cubicBezTo>
                    <a:cubicBezTo>
                      <a:pt x="1014" y="575"/>
                      <a:pt x="1303" y="352"/>
                      <a:pt x="1292" y="52"/>
                    </a:cubicBezTo>
                    <a:cubicBezTo>
                      <a:pt x="1292" y="24"/>
                      <a:pt x="1258" y="0"/>
                      <a:pt x="122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8"/>
              <p:cNvSpPr/>
              <p:nvPr/>
            </p:nvSpPr>
            <p:spPr>
              <a:xfrm>
                <a:off x="1196936" y="2464590"/>
                <a:ext cx="37085" cy="49331"/>
              </a:xfrm>
              <a:custGeom>
                <a:avLst/>
                <a:gdLst/>
                <a:ahLst/>
                <a:cxnLst/>
                <a:rect l="l" t="t" r="r" b="b"/>
                <a:pathLst>
                  <a:path w="1063" h="1414" extrusionOk="0">
                    <a:moveTo>
                      <a:pt x="989" y="0"/>
                    </a:moveTo>
                    <a:cubicBezTo>
                      <a:pt x="977" y="0"/>
                      <a:pt x="967" y="6"/>
                      <a:pt x="963" y="22"/>
                    </a:cubicBezTo>
                    <a:cubicBezTo>
                      <a:pt x="919" y="155"/>
                      <a:pt x="885" y="289"/>
                      <a:pt x="840" y="422"/>
                    </a:cubicBezTo>
                    <a:cubicBezTo>
                      <a:pt x="796" y="544"/>
                      <a:pt x="729" y="678"/>
                      <a:pt x="652" y="789"/>
                    </a:cubicBezTo>
                    <a:cubicBezTo>
                      <a:pt x="496" y="1023"/>
                      <a:pt x="284" y="1211"/>
                      <a:pt x="40" y="1345"/>
                    </a:cubicBezTo>
                    <a:cubicBezTo>
                      <a:pt x="0" y="1375"/>
                      <a:pt x="48" y="1413"/>
                      <a:pt x="91" y="1413"/>
                    </a:cubicBezTo>
                    <a:cubicBezTo>
                      <a:pt x="96" y="1413"/>
                      <a:pt x="101" y="1413"/>
                      <a:pt x="106" y="1412"/>
                    </a:cubicBezTo>
                    <a:cubicBezTo>
                      <a:pt x="373" y="1278"/>
                      <a:pt x="596" y="1089"/>
                      <a:pt x="763" y="845"/>
                    </a:cubicBezTo>
                    <a:cubicBezTo>
                      <a:pt x="919" y="622"/>
                      <a:pt x="1063" y="322"/>
                      <a:pt x="1041" y="44"/>
                    </a:cubicBezTo>
                    <a:cubicBezTo>
                      <a:pt x="1041" y="22"/>
                      <a:pt x="1012" y="0"/>
                      <a:pt x="9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8"/>
              <p:cNvSpPr/>
              <p:nvPr/>
            </p:nvSpPr>
            <p:spPr>
              <a:xfrm>
                <a:off x="1214799" y="2462392"/>
                <a:ext cx="54564" cy="80102"/>
              </a:xfrm>
              <a:custGeom>
                <a:avLst/>
                <a:gdLst/>
                <a:ahLst/>
                <a:cxnLst/>
                <a:rect l="l" t="t" r="r" b="b"/>
                <a:pathLst>
                  <a:path w="1564" h="2296" extrusionOk="0">
                    <a:moveTo>
                      <a:pt x="1451" y="1"/>
                    </a:moveTo>
                    <a:cubicBezTo>
                      <a:pt x="1443" y="1"/>
                      <a:pt x="1436" y="2"/>
                      <a:pt x="1430" y="6"/>
                    </a:cubicBezTo>
                    <a:cubicBezTo>
                      <a:pt x="1363" y="40"/>
                      <a:pt x="1418" y="162"/>
                      <a:pt x="1430" y="218"/>
                    </a:cubicBezTo>
                    <a:cubicBezTo>
                      <a:pt x="1474" y="418"/>
                      <a:pt x="1463" y="629"/>
                      <a:pt x="1374" y="807"/>
                    </a:cubicBezTo>
                    <a:cubicBezTo>
                      <a:pt x="1274" y="985"/>
                      <a:pt x="1096" y="1130"/>
                      <a:pt x="951" y="1264"/>
                    </a:cubicBezTo>
                    <a:cubicBezTo>
                      <a:pt x="785" y="1408"/>
                      <a:pt x="629" y="1553"/>
                      <a:pt x="473" y="1709"/>
                    </a:cubicBezTo>
                    <a:cubicBezTo>
                      <a:pt x="395" y="1798"/>
                      <a:pt x="306" y="1875"/>
                      <a:pt x="229" y="1964"/>
                    </a:cubicBezTo>
                    <a:cubicBezTo>
                      <a:pt x="150" y="2053"/>
                      <a:pt x="61" y="2142"/>
                      <a:pt x="17" y="2253"/>
                    </a:cubicBezTo>
                    <a:cubicBezTo>
                      <a:pt x="1" y="2278"/>
                      <a:pt x="37" y="2296"/>
                      <a:pt x="67" y="2296"/>
                    </a:cubicBezTo>
                    <a:cubicBezTo>
                      <a:pt x="79" y="2296"/>
                      <a:pt x="89" y="2293"/>
                      <a:pt x="95" y="2287"/>
                    </a:cubicBezTo>
                    <a:cubicBezTo>
                      <a:pt x="184" y="2209"/>
                      <a:pt x="273" y="2097"/>
                      <a:pt x="351" y="2008"/>
                    </a:cubicBezTo>
                    <a:cubicBezTo>
                      <a:pt x="429" y="1919"/>
                      <a:pt x="518" y="1830"/>
                      <a:pt x="607" y="1742"/>
                    </a:cubicBezTo>
                    <a:cubicBezTo>
                      <a:pt x="773" y="1575"/>
                      <a:pt x="951" y="1408"/>
                      <a:pt x="1129" y="1241"/>
                    </a:cubicBezTo>
                    <a:cubicBezTo>
                      <a:pt x="1296" y="1096"/>
                      <a:pt x="1474" y="930"/>
                      <a:pt x="1530" y="708"/>
                    </a:cubicBezTo>
                    <a:cubicBezTo>
                      <a:pt x="1563" y="607"/>
                      <a:pt x="1563" y="496"/>
                      <a:pt x="1563" y="396"/>
                    </a:cubicBezTo>
                    <a:cubicBezTo>
                      <a:pt x="1552" y="362"/>
                      <a:pt x="1530" y="140"/>
                      <a:pt x="1497" y="85"/>
                    </a:cubicBezTo>
                    <a:cubicBezTo>
                      <a:pt x="1497" y="85"/>
                      <a:pt x="1507" y="85"/>
                      <a:pt x="1507" y="73"/>
                    </a:cubicBezTo>
                    <a:cubicBezTo>
                      <a:pt x="1526" y="37"/>
                      <a:pt x="1484" y="1"/>
                      <a:pt x="145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8"/>
              <p:cNvSpPr/>
              <p:nvPr/>
            </p:nvSpPr>
            <p:spPr>
              <a:xfrm>
                <a:off x="1209287" y="2477428"/>
                <a:ext cx="67438" cy="89766"/>
              </a:xfrm>
              <a:custGeom>
                <a:avLst/>
                <a:gdLst/>
                <a:ahLst/>
                <a:cxnLst/>
                <a:rect l="l" t="t" r="r" b="b"/>
                <a:pathLst>
                  <a:path w="1933" h="2573" extrusionOk="0">
                    <a:moveTo>
                      <a:pt x="1891" y="0"/>
                    </a:moveTo>
                    <a:cubicBezTo>
                      <a:pt x="1877" y="0"/>
                      <a:pt x="1866" y="7"/>
                      <a:pt x="1866" y="20"/>
                    </a:cubicBezTo>
                    <a:cubicBezTo>
                      <a:pt x="1799" y="443"/>
                      <a:pt x="1588" y="833"/>
                      <a:pt x="1309" y="1155"/>
                    </a:cubicBezTo>
                    <a:cubicBezTo>
                      <a:pt x="1043" y="1466"/>
                      <a:pt x="698" y="1700"/>
                      <a:pt x="397" y="1989"/>
                    </a:cubicBezTo>
                    <a:cubicBezTo>
                      <a:pt x="242" y="2145"/>
                      <a:pt x="86" y="2323"/>
                      <a:pt x="9" y="2523"/>
                    </a:cubicBezTo>
                    <a:cubicBezTo>
                      <a:pt x="1" y="2553"/>
                      <a:pt x="28" y="2573"/>
                      <a:pt x="53" y="2573"/>
                    </a:cubicBezTo>
                    <a:cubicBezTo>
                      <a:pt x="66" y="2573"/>
                      <a:pt x="79" y="2568"/>
                      <a:pt x="86" y="2556"/>
                    </a:cubicBezTo>
                    <a:cubicBezTo>
                      <a:pt x="187" y="2378"/>
                      <a:pt x="308" y="2212"/>
                      <a:pt x="464" y="2067"/>
                    </a:cubicBezTo>
                    <a:cubicBezTo>
                      <a:pt x="609" y="1923"/>
                      <a:pt x="765" y="1789"/>
                      <a:pt x="921" y="1656"/>
                    </a:cubicBezTo>
                    <a:cubicBezTo>
                      <a:pt x="1243" y="1389"/>
                      <a:pt x="1532" y="1066"/>
                      <a:pt x="1721" y="699"/>
                    </a:cubicBezTo>
                    <a:cubicBezTo>
                      <a:pt x="1833" y="487"/>
                      <a:pt x="1899" y="265"/>
                      <a:pt x="1932" y="32"/>
                    </a:cubicBezTo>
                    <a:cubicBezTo>
                      <a:pt x="1932" y="12"/>
                      <a:pt x="1910" y="0"/>
                      <a:pt x="189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8"/>
              <p:cNvSpPr/>
              <p:nvPr/>
            </p:nvSpPr>
            <p:spPr>
              <a:xfrm>
                <a:off x="1219265" y="2513922"/>
                <a:ext cx="7012" cy="4605"/>
              </a:xfrm>
              <a:custGeom>
                <a:avLst/>
                <a:gdLst/>
                <a:ahLst/>
                <a:cxnLst/>
                <a:rect l="l" t="t" r="r" b="b"/>
                <a:pathLst>
                  <a:path w="201" h="132" extrusionOk="0">
                    <a:moveTo>
                      <a:pt x="167" y="0"/>
                    </a:moveTo>
                    <a:cubicBezTo>
                      <a:pt x="159" y="0"/>
                      <a:pt x="151" y="3"/>
                      <a:pt x="145" y="9"/>
                    </a:cubicBezTo>
                    <a:cubicBezTo>
                      <a:pt x="111" y="31"/>
                      <a:pt x="79" y="42"/>
                      <a:pt x="45" y="64"/>
                    </a:cubicBezTo>
                    <a:lnTo>
                      <a:pt x="34" y="64"/>
                    </a:lnTo>
                    <a:cubicBezTo>
                      <a:pt x="22" y="64"/>
                      <a:pt x="22" y="64"/>
                      <a:pt x="12" y="76"/>
                    </a:cubicBezTo>
                    <a:cubicBezTo>
                      <a:pt x="0" y="76"/>
                      <a:pt x="0" y="87"/>
                      <a:pt x="0" y="98"/>
                    </a:cubicBezTo>
                    <a:cubicBezTo>
                      <a:pt x="0" y="98"/>
                      <a:pt x="0" y="109"/>
                      <a:pt x="12" y="120"/>
                    </a:cubicBezTo>
                    <a:cubicBezTo>
                      <a:pt x="22" y="131"/>
                      <a:pt x="45" y="131"/>
                      <a:pt x="67" y="131"/>
                    </a:cubicBezTo>
                    <a:cubicBezTo>
                      <a:pt x="67" y="131"/>
                      <a:pt x="79" y="131"/>
                      <a:pt x="89" y="120"/>
                    </a:cubicBezTo>
                    <a:lnTo>
                      <a:pt x="101" y="120"/>
                    </a:lnTo>
                    <a:cubicBezTo>
                      <a:pt x="111" y="109"/>
                      <a:pt x="123" y="109"/>
                      <a:pt x="134" y="98"/>
                    </a:cubicBezTo>
                    <a:cubicBezTo>
                      <a:pt x="156" y="87"/>
                      <a:pt x="178" y="76"/>
                      <a:pt x="190" y="54"/>
                    </a:cubicBezTo>
                    <a:cubicBezTo>
                      <a:pt x="200" y="54"/>
                      <a:pt x="200" y="42"/>
                      <a:pt x="200" y="42"/>
                    </a:cubicBezTo>
                    <a:cubicBezTo>
                      <a:pt x="200" y="31"/>
                      <a:pt x="200" y="20"/>
                      <a:pt x="190" y="9"/>
                    </a:cubicBezTo>
                    <a:cubicBezTo>
                      <a:pt x="184" y="3"/>
                      <a:pt x="175" y="0"/>
                      <a:pt x="16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8"/>
              <p:cNvSpPr/>
              <p:nvPr/>
            </p:nvSpPr>
            <p:spPr>
              <a:xfrm>
                <a:off x="1066593" y="2432736"/>
                <a:ext cx="89835" cy="29585"/>
              </a:xfrm>
              <a:custGeom>
                <a:avLst/>
                <a:gdLst/>
                <a:ahLst/>
                <a:cxnLst/>
                <a:rect l="l" t="t" r="r" b="b"/>
                <a:pathLst>
                  <a:path w="2575" h="848" extrusionOk="0">
                    <a:moveTo>
                      <a:pt x="2519" y="0"/>
                    </a:moveTo>
                    <a:cubicBezTo>
                      <a:pt x="2275" y="11"/>
                      <a:pt x="2030" y="33"/>
                      <a:pt x="1785" y="67"/>
                    </a:cubicBezTo>
                    <a:cubicBezTo>
                      <a:pt x="1551" y="89"/>
                      <a:pt x="1306" y="122"/>
                      <a:pt x="1073" y="189"/>
                    </a:cubicBezTo>
                    <a:cubicBezTo>
                      <a:pt x="684" y="290"/>
                      <a:pt x="261" y="456"/>
                      <a:pt x="16" y="790"/>
                    </a:cubicBezTo>
                    <a:cubicBezTo>
                      <a:pt x="0" y="822"/>
                      <a:pt x="30" y="848"/>
                      <a:pt x="61" y="848"/>
                    </a:cubicBezTo>
                    <a:cubicBezTo>
                      <a:pt x="73" y="848"/>
                      <a:pt x="85" y="844"/>
                      <a:pt x="95" y="834"/>
                    </a:cubicBezTo>
                    <a:cubicBezTo>
                      <a:pt x="362" y="512"/>
                      <a:pt x="740" y="345"/>
                      <a:pt x="1140" y="245"/>
                    </a:cubicBezTo>
                    <a:cubicBezTo>
                      <a:pt x="1373" y="189"/>
                      <a:pt x="1596" y="156"/>
                      <a:pt x="1830" y="122"/>
                    </a:cubicBezTo>
                    <a:cubicBezTo>
                      <a:pt x="2063" y="100"/>
                      <a:pt x="2297" y="89"/>
                      <a:pt x="2530" y="56"/>
                    </a:cubicBezTo>
                    <a:cubicBezTo>
                      <a:pt x="2574" y="56"/>
                      <a:pt x="2552" y="0"/>
                      <a:pt x="251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8"/>
              <p:cNvSpPr/>
              <p:nvPr/>
            </p:nvSpPr>
            <p:spPr>
              <a:xfrm>
                <a:off x="1062302" y="2442575"/>
                <a:ext cx="146388" cy="32341"/>
              </a:xfrm>
              <a:custGeom>
                <a:avLst/>
                <a:gdLst/>
                <a:ahLst/>
                <a:cxnLst/>
                <a:rect l="l" t="t" r="r" b="b"/>
                <a:pathLst>
                  <a:path w="4196" h="927" extrusionOk="0">
                    <a:moveTo>
                      <a:pt x="2718" y="1"/>
                    </a:moveTo>
                    <a:cubicBezTo>
                      <a:pt x="2611" y="1"/>
                      <a:pt x="2504" y="3"/>
                      <a:pt x="2398" y="8"/>
                    </a:cubicBezTo>
                    <a:cubicBezTo>
                      <a:pt x="1841" y="18"/>
                      <a:pt x="1252" y="97"/>
                      <a:pt x="751" y="352"/>
                    </a:cubicBezTo>
                    <a:cubicBezTo>
                      <a:pt x="485" y="485"/>
                      <a:pt x="240" y="663"/>
                      <a:pt x="17" y="875"/>
                    </a:cubicBezTo>
                    <a:cubicBezTo>
                      <a:pt x="0" y="901"/>
                      <a:pt x="36" y="927"/>
                      <a:pt x="69" y="927"/>
                    </a:cubicBezTo>
                    <a:cubicBezTo>
                      <a:pt x="78" y="927"/>
                      <a:pt x="87" y="925"/>
                      <a:pt x="95" y="920"/>
                    </a:cubicBezTo>
                    <a:cubicBezTo>
                      <a:pt x="295" y="742"/>
                      <a:pt x="507" y="586"/>
                      <a:pt x="740" y="453"/>
                    </a:cubicBezTo>
                    <a:cubicBezTo>
                      <a:pt x="985" y="330"/>
                      <a:pt x="1241" y="241"/>
                      <a:pt x="1508" y="186"/>
                    </a:cubicBezTo>
                    <a:cubicBezTo>
                      <a:pt x="1855" y="121"/>
                      <a:pt x="2212" y="94"/>
                      <a:pt x="2569" y="94"/>
                    </a:cubicBezTo>
                    <a:cubicBezTo>
                      <a:pt x="2772" y="94"/>
                      <a:pt x="2975" y="103"/>
                      <a:pt x="3176" y="119"/>
                    </a:cubicBezTo>
                    <a:cubicBezTo>
                      <a:pt x="3488" y="152"/>
                      <a:pt x="3799" y="219"/>
                      <a:pt x="4110" y="263"/>
                    </a:cubicBezTo>
                    <a:cubicBezTo>
                      <a:pt x="4114" y="264"/>
                      <a:pt x="4118" y="264"/>
                      <a:pt x="4122" y="264"/>
                    </a:cubicBezTo>
                    <a:cubicBezTo>
                      <a:pt x="4179" y="264"/>
                      <a:pt x="4195" y="185"/>
                      <a:pt x="4133" y="174"/>
                    </a:cubicBezTo>
                    <a:cubicBezTo>
                      <a:pt x="3854" y="85"/>
                      <a:pt x="3554" y="52"/>
                      <a:pt x="3265" y="30"/>
                    </a:cubicBezTo>
                    <a:cubicBezTo>
                      <a:pt x="3083" y="9"/>
                      <a:pt x="2900" y="1"/>
                      <a:pt x="271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8"/>
              <p:cNvSpPr/>
              <p:nvPr/>
            </p:nvSpPr>
            <p:spPr>
              <a:xfrm>
                <a:off x="1084840" y="2451088"/>
                <a:ext cx="130200" cy="26131"/>
              </a:xfrm>
              <a:custGeom>
                <a:avLst/>
                <a:gdLst/>
                <a:ahLst/>
                <a:cxnLst/>
                <a:rect l="l" t="t" r="r" b="b"/>
                <a:pathLst>
                  <a:path w="3732" h="749" extrusionOk="0">
                    <a:moveTo>
                      <a:pt x="3586" y="1"/>
                    </a:moveTo>
                    <a:cubicBezTo>
                      <a:pt x="3561" y="1"/>
                      <a:pt x="3535" y="6"/>
                      <a:pt x="3509" y="19"/>
                    </a:cubicBezTo>
                    <a:cubicBezTo>
                      <a:pt x="3475" y="31"/>
                      <a:pt x="3464" y="64"/>
                      <a:pt x="3475" y="86"/>
                    </a:cubicBezTo>
                    <a:cubicBezTo>
                      <a:pt x="3019" y="164"/>
                      <a:pt x="2541" y="219"/>
                      <a:pt x="2074" y="241"/>
                    </a:cubicBezTo>
                    <a:cubicBezTo>
                      <a:pt x="1596" y="275"/>
                      <a:pt x="1095" y="241"/>
                      <a:pt x="628" y="364"/>
                    </a:cubicBezTo>
                    <a:cubicBezTo>
                      <a:pt x="405" y="419"/>
                      <a:pt x="194" y="520"/>
                      <a:pt x="27" y="698"/>
                    </a:cubicBezTo>
                    <a:cubicBezTo>
                      <a:pt x="1" y="716"/>
                      <a:pt x="39" y="748"/>
                      <a:pt x="72" y="748"/>
                    </a:cubicBezTo>
                    <a:cubicBezTo>
                      <a:pt x="80" y="748"/>
                      <a:pt x="88" y="747"/>
                      <a:pt x="94" y="742"/>
                    </a:cubicBezTo>
                    <a:cubicBezTo>
                      <a:pt x="461" y="419"/>
                      <a:pt x="973" y="387"/>
                      <a:pt x="1429" y="375"/>
                    </a:cubicBezTo>
                    <a:cubicBezTo>
                      <a:pt x="1952" y="375"/>
                      <a:pt x="2463" y="342"/>
                      <a:pt x="2975" y="286"/>
                    </a:cubicBezTo>
                    <a:cubicBezTo>
                      <a:pt x="3119" y="264"/>
                      <a:pt x="3264" y="253"/>
                      <a:pt x="3408" y="231"/>
                    </a:cubicBezTo>
                    <a:lnTo>
                      <a:pt x="3609" y="197"/>
                    </a:lnTo>
                    <a:cubicBezTo>
                      <a:pt x="3675" y="197"/>
                      <a:pt x="3731" y="175"/>
                      <a:pt x="3731" y="97"/>
                    </a:cubicBezTo>
                    <a:cubicBezTo>
                      <a:pt x="3720" y="41"/>
                      <a:pt x="3687" y="19"/>
                      <a:pt x="3642" y="8"/>
                    </a:cubicBezTo>
                    <a:cubicBezTo>
                      <a:pt x="3624" y="4"/>
                      <a:pt x="3605" y="1"/>
                      <a:pt x="358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8"/>
              <p:cNvSpPr/>
              <p:nvPr/>
            </p:nvSpPr>
            <p:spPr>
              <a:xfrm>
                <a:off x="1290646" y="2318338"/>
                <a:ext cx="199487" cy="138503"/>
              </a:xfrm>
              <a:custGeom>
                <a:avLst/>
                <a:gdLst/>
                <a:ahLst/>
                <a:cxnLst/>
                <a:rect l="l" t="t" r="r" b="b"/>
                <a:pathLst>
                  <a:path w="5718" h="3970" extrusionOk="0">
                    <a:moveTo>
                      <a:pt x="3564" y="0"/>
                    </a:moveTo>
                    <a:cubicBezTo>
                      <a:pt x="3430" y="0"/>
                      <a:pt x="3297" y="39"/>
                      <a:pt x="3115" y="154"/>
                    </a:cubicBezTo>
                    <a:cubicBezTo>
                      <a:pt x="2726" y="388"/>
                      <a:pt x="2926" y="588"/>
                      <a:pt x="2125" y="977"/>
                    </a:cubicBezTo>
                    <a:cubicBezTo>
                      <a:pt x="1313" y="1366"/>
                      <a:pt x="1135" y="1132"/>
                      <a:pt x="624" y="1700"/>
                    </a:cubicBezTo>
                    <a:cubicBezTo>
                      <a:pt x="123" y="2256"/>
                      <a:pt x="1" y="2512"/>
                      <a:pt x="1" y="2512"/>
                    </a:cubicBezTo>
                    <a:lnTo>
                      <a:pt x="735" y="3969"/>
                    </a:lnTo>
                    <a:lnTo>
                      <a:pt x="5273" y="3569"/>
                    </a:lnTo>
                    <a:cubicBezTo>
                      <a:pt x="5273" y="3569"/>
                      <a:pt x="5473" y="3079"/>
                      <a:pt x="5517" y="2746"/>
                    </a:cubicBezTo>
                    <a:cubicBezTo>
                      <a:pt x="5573" y="2400"/>
                      <a:pt x="5717" y="2400"/>
                      <a:pt x="5551" y="2190"/>
                    </a:cubicBezTo>
                    <a:cubicBezTo>
                      <a:pt x="5384" y="1989"/>
                      <a:pt x="5062" y="1856"/>
                      <a:pt x="5117" y="1433"/>
                    </a:cubicBezTo>
                    <a:cubicBezTo>
                      <a:pt x="5173" y="1021"/>
                      <a:pt x="5317" y="532"/>
                      <a:pt x="5072" y="343"/>
                    </a:cubicBezTo>
                    <a:cubicBezTo>
                      <a:pt x="4828" y="143"/>
                      <a:pt x="4528" y="188"/>
                      <a:pt x="4094" y="99"/>
                    </a:cubicBezTo>
                    <a:cubicBezTo>
                      <a:pt x="3868" y="51"/>
                      <a:pt x="3716" y="0"/>
                      <a:pt x="356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8"/>
              <p:cNvSpPr/>
              <p:nvPr/>
            </p:nvSpPr>
            <p:spPr>
              <a:xfrm>
                <a:off x="1291065" y="2318338"/>
                <a:ext cx="175414" cy="138503"/>
              </a:xfrm>
              <a:custGeom>
                <a:avLst/>
                <a:gdLst/>
                <a:ahLst/>
                <a:cxnLst/>
                <a:rect l="l" t="t" r="r" b="b"/>
                <a:pathLst>
                  <a:path w="5028" h="3970" extrusionOk="0">
                    <a:moveTo>
                      <a:pt x="3552" y="0"/>
                    </a:moveTo>
                    <a:cubicBezTo>
                      <a:pt x="3418" y="0"/>
                      <a:pt x="3285" y="39"/>
                      <a:pt x="3103" y="154"/>
                    </a:cubicBezTo>
                    <a:cubicBezTo>
                      <a:pt x="2714" y="388"/>
                      <a:pt x="2914" y="588"/>
                      <a:pt x="2113" y="977"/>
                    </a:cubicBezTo>
                    <a:cubicBezTo>
                      <a:pt x="1301" y="1366"/>
                      <a:pt x="1123" y="1132"/>
                      <a:pt x="612" y="1700"/>
                    </a:cubicBezTo>
                    <a:cubicBezTo>
                      <a:pt x="378" y="1967"/>
                      <a:pt x="223" y="2167"/>
                      <a:pt x="122" y="2301"/>
                    </a:cubicBezTo>
                    <a:lnTo>
                      <a:pt x="89" y="2400"/>
                    </a:lnTo>
                    <a:cubicBezTo>
                      <a:pt x="67" y="2445"/>
                      <a:pt x="33" y="2501"/>
                      <a:pt x="0" y="2545"/>
                    </a:cubicBezTo>
                    <a:lnTo>
                      <a:pt x="723" y="3969"/>
                    </a:lnTo>
                    <a:lnTo>
                      <a:pt x="3938" y="3680"/>
                    </a:lnTo>
                    <a:cubicBezTo>
                      <a:pt x="3948" y="3658"/>
                      <a:pt x="3970" y="3635"/>
                      <a:pt x="3993" y="3613"/>
                    </a:cubicBezTo>
                    <a:cubicBezTo>
                      <a:pt x="4115" y="3535"/>
                      <a:pt x="4293" y="3513"/>
                      <a:pt x="4415" y="3435"/>
                    </a:cubicBezTo>
                    <a:cubicBezTo>
                      <a:pt x="4560" y="3346"/>
                      <a:pt x="4682" y="3246"/>
                      <a:pt x="4805" y="3134"/>
                    </a:cubicBezTo>
                    <a:cubicBezTo>
                      <a:pt x="4894" y="3057"/>
                      <a:pt x="4971" y="2956"/>
                      <a:pt x="5005" y="2845"/>
                    </a:cubicBezTo>
                    <a:cubicBezTo>
                      <a:pt x="5027" y="2756"/>
                      <a:pt x="5016" y="2667"/>
                      <a:pt x="5005" y="2578"/>
                    </a:cubicBezTo>
                    <a:cubicBezTo>
                      <a:pt x="4961" y="2222"/>
                      <a:pt x="4905" y="1867"/>
                      <a:pt x="4827" y="1511"/>
                    </a:cubicBezTo>
                    <a:cubicBezTo>
                      <a:pt x="4816" y="1478"/>
                      <a:pt x="4805" y="1433"/>
                      <a:pt x="4783" y="1411"/>
                    </a:cubicBezTo>
                    <a:cubicBezTo>
                      <a:pt x="4749" y="1377"/>
                      <a:pt x="4694" y="1377"/>
                      <a:pt x="4649" y="1366"/>
                    </a:cubicBezTo>
                    <a:cubicBezTo>
                      <a:pt x="4504" y="1333"/>
                      <a:pt x="4438" y="1166"/>
                      <a:pt x="4449" y="1021"/>
                    </a:cubicBezTo>
                    <a:cubicBezTo>
                      <a:pt x="4460" y="877"/>
                      <a:pt x="4538" y="754"/>
                      <a:pt x="4605" y="621"/>
                    </a:cubicBezTo>
                    <a:cubicBezTo>
                      <a:pt x="4672" y="499"/>
                      <a:pt x="4727" y="354"/>
                      <a:pt x="4694" y="210"/>
                    </a:cubicBezTo>
                    <a:lnTo>
                      <a:pt x="4694" y="188"/>
                    </a:lnTo>
                    <a:cubicBezTo>
                      <a:pt x="4516" y="154"/>
                      <a:pt x="4326" y="143"/>
                      <a:pt x="4082" y="99"/>
                    </a:cubicBezTo>
                    <a:cubicBezTo>
                      <a:pt x="3856" y="51"/>
                      <a:pt x="3704" y="0"/>
                      <a:pt x="355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8"/>
              <p:cNvSpPr/>
              <p:nvPr/>
            </p:nvSpPr>
            <p:spPr>
              <a:xfrm>
                <a:off x="1387392" y="2331839"/>
                <a:ext cx="48354" cy="42807"/>
              </a:xfrm>
              <a:custGeom>
                <a:avLst/>
                <a:gdLst/>
                <a:ahLst/>
                <a:cxnLst/>
                <a:rect l="l" t="t" r="r" b="b"/>
                <a:pathLst>
                  <a:path w="1386" h="1227" extrusionOk="0">
                    <a:moveTo>
                      <a:pt x="1222" y="0"/>
                    </a:moveTo>
                    <a:cubicBezTo>
                      <a:pt x="1112" y="0"/>
                      <a:pt x="1004" y="41"/>
                      <a:pt x="910" y="100"/>
                    </a:cubicBezTo>
                    <a:cubicBezTo>
                      <a:pt x="765" y="167"/>
                      <a:pt x="643" y="268"/>
                      <a:pt x="520" y="379"/>
                    </a:cubicBezTo>
                    <a:cubicBezTo>
                      <a:pt x="409" y="479"/>
                      <a:pt x="297" y="601"/>
                      <a:pt x="208" y="735"/>
                    </a:cubicBezTo>
                    <a:cubicBezTo>
                      <a:pt x="119" y="868"/>
                      <a:pt x="42" y="1012"/>
                      <a:pt x="8" y="1180"/>
                    </a:cubicBezTo>
                    <a:cubicBezTo>
                      <a:pt x="1" y="1203"/>
                      <a:pt x="32" y="1227"/>
                      <a:pt x="59" y="1227"/>
                    </a:cubicBezTo>
                    <a:cubicBezTo>
                      <a:pt x="70" y="1227"/>
                      <a:pt x="80" y="1223"/>
                      <a:pt x="87" y="1213"/>
                    </a:cubicBezTo>
                    <a:cubicBezTo>
                      <a:pt x="164" y="1091"/>
                      <a:pt x="220" y="957"/>
                      <a:pt x="297" y="834"/>
                    </a:cubicBezTo>
                    <a:cubicBezTo>
                      <a:pt x="376" y="713"/>
                      <a:pt x="465" y="601"/>
                      <a:pt x="576" y="490"/>
                    </a:cubicBezTo>
                    <a:cubicBezTo>
                      <a:pt x="676" y="390"/>
                      <a:pt x="787" y="301"/>
                      <a:pt x="910" y="223"/>
                    </a:cubicBezTo>
                    <a:cubicBezTo>
                      <a:pt x="1012" y="158"/>
                      <a:pt x="1130" y="93"/>
                      <a:pt x="1251" y="93"/>
                    </a:cubicBezTo>
                    <a:cubicBezTo>
                      <a:pt x="1274" y="93"/>
                      <a:pt x="1297" y="95"/>
                      <a:pt x="1321" y="100"/>
                    </a:cubicBezTo>
                    <a:cubicBezTo>
                      <a:pt x="1325" y="101"/>
                      <a:pt x="1328" y="101"/>
                      <a:pt x="1332" y="101"/>
                    </a:cubicBezTo>
                    <a:cubicBezTo>
                      <a:pt x="1386" y="101"/>
                      <a:pt x="1373" y="22"/>
                      <a:pt x="1321" y="11"/>
                    </a:cubicBezTo>
                    <a:cubicBezTo>
                      <a:pt x="1288" y="4"/>
                      <a:pt x="1255" y="0"/>
                      <a:pt x="122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8"/>
              <p:cNvSpPr/>
              <p:nvPr/>
            </p:nvSpPr>
            <p:spPr>
              <a:xfrm>
                <a:off x="1373541" y="2346144"/>
                <a:ext cx="56343" cy="50587"/>
              </a:xfrm>
              <a:custGeom>
                <a:avLst/>
                <a:gdLst/>
                <a:ahLst/>
                <a:cxnLst/>
                <a:rect l="l" t="t" r="r" b="b"/>
                <a:pathLst>
                  <a:path w="1615" h="1450" extrusionOk="0">
                    <a:moveTo>
                      <a:pt x="1549" y="0"/>
                    </a:moveTo>
                    <a:cubicBezTo>
                      <a:pt x="1546" y="0"/>
                      <a:pt x="1543" y="1"/>
                      <a:pt x="1540" y="2"/>
                    </a:cubicBezTo>
                    <a:cubicBezTo>
                      <a:pt x="1396" y="24"/>
                      <a:pt x="1273" y="180"/>
                      <a:pt x="1184" y="291"/>
                    </a:cubicBezTo>
                    <a:cubicBezTo>
                      <a:pt x="1062" y="436"/>
                      <a:pt x="961" y="592"/>
                      <a:pt x="850" y="736"/>
                    </a:cubicBezTo>
                    <a:cubicBezTo>
                      <a:pt x="739" y="869"/>
                      <a:pt x="617" y="992"/>
                      <a:pt x="484" y="1103"/>
                    </a:cubicBezTo>
                    <a:cubicBezTo>
                      <a:pt x="350" y="1215"/>
                      <a:pt x="194" y="1281"/>
                      <a:pt x="49" y="1381"/>
                    </a:cubicBezTo>
                    <a:cubicBezTo>
                      <a:pt x="0" y="1411"/>
                      <a:pt x="56" y="1450"/>
                      <a:pt x="93" y="1450"/>
                    </a:cubicBezTo>
                    <a:cubicBezTo>
                      <a:pt x="97" y="1450"/>
                      <a:pt x="102" y="1449"/>
                      <a:pt x="105" y="1448"/>
                    </a:cubicBezTo>
                    <a:cubicBezTo>
                      <a:pt x="261" y="1403"/>
                      <a:pt x="405" y="1304"/>
                      <a:pt x="528" y="1215"/>
                    </a:cubicBezTo>
                    <a:cubicBezTo>
                      <a:pt x="661" y="1103"/>
                      <a:pt x="783" y="992"/>
                      <a:pt x="884" y="859"/>
                    </a:cubicBezTo>
                    <a:cubicBezTo>
                      <a:pt x="995" y="714"/>
                      <a:pt x="1095" y="569"/>
                      <a:pt x="1206" y="424"/>
                    </a:cubicBezTo>
                    <a:cubicBezTo>
                      <a:pt x="1262" y="347"/>
                      <a:pt x="1317" y="280"/>
                      <a:pt x="1373" y="214"/>
                    </a:cubicBezTo>
                    <a:cubicBezTo>
                      <a:pt x="1428" y="147"/>
                      <a:pt x="1485" y="69"/>
                      <a:pt x="1574" y="58"/>
                    </a:cubicBezTo>
                    <a:cubicBezTo>
                      <a:pt x="1614" y="47"/>
                      <a:pt x="1581" y="0"/>
                      <a:pt x="154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8"/>
              <p:cNvSpPr/>
              <p:nvPr/>
            </p:nvSpPr>
            <p:spPr>
              <a:xfrm>
                <a:off x="1385194" y="2345830"/>
                <a:ext cx="67682" cy="54111"/>
              </a:xfrm>
              <a:custGeom>
                <a:avLst/>
                <a:gdLst/>
                <a:ahLst/>
                <a:cxnLst/>
                <a:rect l="l" t="t" r="r" b="b"/>
                <a:pathLst>
                  <a:path w="1940" h="1551" extrusionOk="0">
                    <a:moveTo>
                      <a:pt x="1862" y="0"/>
                    </a:moveTo>
                    <a:cubicBezTo>
                      <a:pt x="1473" y="45"/>
                      <a:pt x="1173" y="312"/>
                      <a:pt x="928" y="601"/>
                    </a:cubicBezTo>
                    <a:cubicBezTo>
                      <a:pt x="661" y="912"/>
                      <a:pt x="416" y="1279"/>
                      <a:pt x="38" y="1479"/>
                    </a:cubicBezTo>
                    <a:cubicBezTo>
                      <a:pt x="1" y="1507"/>
                      <a:pt x="50" y="1551"/>
                      <a:pt x="86" y="1551"/>
                    </a:cubicBezTo>
                    <a:cubicBezTo>
                      <a:pt x="93" y="1551"/>
                      <a:pt x="100" y="1549"/>
                      <a:pt x="105" y="1546"/>
                    </a:cubicBezTo>
                    <a:cubicBezTo>
                      <a:pt x="805" y="1190"/>
                      <a:pt x="1072" y="223"/>
                      <a:pt x="1895" y="55"/>
                    </a:cubicBezTo>
                    <a:cubicBezTo>
                      <a:pt x="1940" y="55"/>
                      <a:pt x="1895" y="0"/>
                      <a:pt x="186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8"/>
              <p:cNvSpPr/>
              <p:nvPr/>
            </p:nvSpPr>
            <p:spPr>
              <a:xfrm>
                <a:off x="1403476" y="2388010"/>
                <a:ext cx="41900" cy="26340"/>
              </a:xfrm>
              <a:custGeom>
                <a:avLst/>
                <a:gdLst/>
                <a:ahLst/>
                <a:cxnLst/>
                <a:rect l="l" t="t" r="r" b="b"/>
                <a:pathLst>
                  <a:path w="1201" h="755" extrusionOk="0">
                    <a:moveTo>
                      <a:pt x="1137" y="1"/>
                    </a:moveTo>
                    <a:cubicBezTo>
                      <a:pt x="1133" y="1"/>
                      <a:pt x="1130" y="2"/>
                      <a:pt x="1127" y="3"/>
                    </a:cubicBezTo>
                    <a:cubicBezTo>
                      <a:pt x="760" y="225"/>
                      <a:pt x="393" y="459"/>
                      <a:pt x="37" y="693"/>
                    </a:cubicBezTo>
                    <a:cubicBezTo>
                      <a:pt x="0" y="720"/>
                      <a:pt x="38" y="755"/>
                      <a:pt x="71" y="755"/>
                    </a:cubicBezTo>
                    <a:cubicBezTo>
                      <a:pt x="79" y="755"/>
                      <a:pt x="86" y="753"/>
                      <a:pt x="93" y="749"/>
                    </a:cubicBezTo>
                    <a:cubicBezTo>
                      <a:pt x="459" y="526"/>
                      <a:pt x="815" y="292"/>
                      <a:pt x="1171" y="47"/>
                    </a:cubicBezTo>
                    <a:cubicBezTo>
                      <a:pt x="1200" y="28"/>
                      <a:pt x="1162" y="1"/>
                      <a:pt x="113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8"/>
              <p:cNvSpPr/>
              <p:nvPr/>
            </p:nvSpPr>
            <p:spPr>
              <a:xfrm>
                <a:off x="1420676" y="2400325"/>
                <a:ext cx="38830" cy="12071"/>
              </a:xfrm>
              <a:custGeom>
                <a:avLst/>
                <a:gdLst/>
                <a:ahLst/>
                <a:cxnLst/>
                <a:rect l="l" t="t" r="r" b="b"/>
                <a:pathLst>
                  <a:path w="1113" h="346" extrusionOk="0">
                    <a:moveTo>
                      <a:pt x="793" y="0"/>
                    </a:moveTo>
                    <a:cubicBezTo>
                      <a:pt x="684" y="0"/>
                      <a:pt x="574" y="15"/>
                      <a:pt x="467" y="40"/>
                    </a:cubicBezTo>
                    <a:cubicBezTo>
                      <a:pt x="300" y="73"/>
                      <a:pt x="144" y="151"/>
                      <a:pt x="22" y="273"/>
                    </a:cubicBezTo>
                    <a:cubicBezTo>
                      <a:pt x="0" y="295"/>
                      <a:pt x="22" y="317"/>
                      <a:pt x="33" y="329"/>
                    </a:cubicBezTo>
                    <a:cubicBezTo>
                      <a:pt x="44" y="340"/>
                      <a:pt x="58" y="346"/>
                      <a:pt x="72" y="346"/>
                    </a:cubicBezTo>
                    <a:cubicBezTo>
                      <a:pt x="86" y="346"/>
                      <a:pt x="100" y="340"/>
                      <a:pt x="111" y="329"/>
                    </a:cubicBezTo>
                    <a:cubicBezTo>
                      <a:pt x="233" y="228"/>
                      <a:pt x="389" y="162"/>
                      <a:pt x="534" y="129"/>
                    </a:cubicBezTo>
                    <a:cubicBezTo>
                      <a:pt x="623" y="112"/>
                      <a:pt x="709" y="109"/>
                      <a:pt x="795" y="109"/>
                    </a:cubicBezTo>
                    <a:cubicBezTo>
                      <a:pt x="840" y="109"/>
                      <a:pt x="885" y="110"/>
                      <a:pt x="930" y="110"/>
                    </a:cubicBezTo>
                    <a:cubicBezTo>
                      <a:pt x="971" y="110"/>
                      <a:pt x="1014" y="109"/>
                      <a:pt x="1056" y="106"/>
                    </a:cubicBezTo>
                    <a:cubicBezTo>
                      <a:pt x="1112" y="95"/>
                      <a:pt x="1090" y="40"/>
                      <a:pt x="1046" y="28"/>
                    </a:cubicBezTo>
                    <a:cubicBezTo>
                      <a:pt x="963" y="9"/>
                      <a:pt x="878" y="0"/>
                      <a:pt x="79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8"/>
              <p:cNvSpPr/>
              <p:nvPr/>
            </p:nvSpPr>
            <p:spPr>
              <a:xfrm>
                <a:off x="1428316" y="2411594"/>
                <a:ext cx="31957" cy="5059"/>
              </a:xfrm>
              <a:custGeom>
                <a:avLst/>
                <a:gdLst/>
                <a:ahLst/>
                <a:cxnLst/>
                <a:rect l="l" t="t" r="r" b="b"/>
                <a:pathLst>
                  <a:path w="916" h="145" extrusionOk="0">
                    <a:moveTo>
                      <a:pt x="259" y="1"/>
                    </a:moveTo>
                    <a:cubicBezTo>
                      <a:pt x="233" y="1"/>
                      <a:pt x="207" y="2"/>
                      <a:pt x="181" y="6"/>
                    </a:cubicBezTo>
                    <a:cubicBezTo>
                      <a:pt x="125" y="6"/>
                      <a:pt x="59" y="17"/>
                      <a:pt x="26" y="73"/>
                    </a:cubicBezTo>
                    <a:cubicBezTo>
                      <a:pt x="1" y="106"/>
                      <a:pt x="43" y="144"/>
                      <a:pt x="80" y="144"/>
                    </a:cubicBezTo>
                    <a:cubicBezTo>
                      <a:pt x="93" y="144"/>
                      <a:pt x="106" y="139"/>
                      <a:pt x="115" y="128"/>
                    </a:cubicBezTo>
                    <a:cubicBezTo>
                      <a:pt x="136" y="99"/>
                      <a:pt x="168" y="94"/>
                      <a:pt x="200" y="94"/>
                    </a:cubicBezTo>
                    <a:cubicBezTo>
                      <a:pt x="216" y="94"/>
                      <a:pt x="233" y="95"/>
                      <a:pt x="248" y="95"/>
                    </a:cubicBezTo>
                    <a:lnTo>
                      <a:pt x="459" y="95"/>
                    </a:lnTo>
                    <a:cubicBezTo>
                      <a:pt x="604" y="106"/>
                      <a:pt x="738" y="128"/>
                      <a:pt x="882" y="139"/>
                    </a:cubicBezTo>
                    <a:cubicBezTo>
                      <a:pt x="916" y="139"/>
                      <a:pt x="904" y="95"/>
                      <a:pt x="882" y="83"/>
                    </a:cubicBezTo>
                    <a:cubicBezTo>
                      <a:pt x="726" y="28"/>
                      <a:pt x="560" y="17"/>
                      <a:pt x="404" y="6"/>
                    </a:cubicBezTo>
                    <a:cubicBezTo>
                      <a:pt x="359" y="6"/>
                      <a:pt x="310" y="1"/>
                      <a:pt x="25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8"/>
              <p:cNvSpPr/>
              <p:nvPr/>
            </p:nvSpPr>
            <p:spPr>
              <a:xfrm>
                <a:off x="1289879" y="2419967"/>
                <a:ext cx="247980" cy="168576"/>
              </a:xfrm>
              <a:custGeom>
                <a:avLst/>
                <a:gdLst/>
                <a:ahLst/>
                <a:cxnLst/>
                <a:rect l="l" t="t" r="r" b="b"/>
                <a:pathLst>
                  <a:path w="7108" h="4832" extrusionOk="0">
                    <a:moveTo>
                      <a:pt x="4431" y="1"/>
                    </a:moveTo>
                    <a:cubicBezTo>
                      <a:pt x="4091" y="1"/>
                      <a:pt x="3895" y="131"/>
                      <a:pt x="3226" y="244"/>
                    </a:cubicBezTo>
                    <a:cubicBezTo>
                      <a:pt x="3068" y="270"/>
                      <a:pt x="2919" y="281"/>
                      <a:pt x="2779" y="281"/>
                    </a:cubicBezTo>
                    <a:cubicBezTo>
                      <a:pt x="2102" y="281"/>
                      <a:pt x="1658" y="21"/>
                      <a:pt x="1658" y="21"/>
                    </a:cubicBezTo>
                    <a:lnTo>
                      <a:pt x="546" y="1089"/>
                    </a:lnTo>
                    <a:cubicBezTo>
                      <a:pt x="546" y="1089"/>
                      <a:pt x="245" y="1779"/>
                      <a:pt x="156" y="2124"/>
                    </a:cubicBezTo>
                    <a:cubicBezTo>
                      <a:pt x="57" y="2468"/>
                      <a:pt x="0" y="2713"/>
                      <a:pt x="468" y="3481"/>
                    </a:cubicBezTo>
                    <a:cubicBezTo>
                      <a:pt x="946" y="4237"/>
                      <a:pt x="1135" y="4304"/>
                      <a:pt x="1992" y="4615"/>
                    </a:cubicBezTo>
                    <a:cubicBezTo>
                      <a:pt x="2432" y="4781"/>
                      <a:pt x="2663" y="4832"/>
                      <a:pt x="2875" y="4832"/>
                    </a:cubicBezTo>
                    <a:cubicBezTo>
                      <a:pt x="3075" y="4832"/>
                      <a:pt x="3258" y="4786"/>
                      <a:pt x="3582" y="4749"/>
                    </a:cubicBezTo>
                    <a:cubicBezTo>
                      <a:pt x="4249" y="4670"/>
                      <a:pt x="4327" y="4081"/>
                      <a:pt x="4461" y="3803"/>
                    </a:cubicBezTo>
                    <a:cubicBezTo>
                      <a:pt x="4594" y="3514"/>
                      <a:pt x="4995" y="3236"/>
                      <a:pt x="5495" y="2969"/>
                    </a:cubicBezTo>
                    <a:cubicBezTo>
                      <a:pt x="5687" y="2868"/>
                      <a:pt x="5908" y="2840"/>
                      <a:pt x="6115" y="2840"/>
                    </a:cubicBezTo>
                    <a:cubicBezTo>
                      <a:pt x="6380" y="2840"/>
                      <a:pt x="6625" y="2886"/>
                      <a:pt x="6761" y="2886"/>
                    </a:cubicBezTo>
                    <a:cubicBezTo>
                      <a:pt x="6788" y="2886"/>
                      <a:pt x="6811" y="2885"/>
                      <a:pt x="6829" y="2880"/>
                    </a:cubicBezTo>
                    <a:cubicBezTo>
                      <a:pt x="6997" y="2824"/>
                      <a:pt x="6997" y="2791"/>
                      <a:pt x="7052" y="2435"/>
                    </a:cubicBezTo>
                    <a:cubicBezTo>
                      <a:pt x="7108" y="2079"/>
                      <a:pt x="6974" y="1601"/>
                      <a:pt x="6696" y="1078"/>
                    </a:cubicBezTo>
                    <a:cubicBezTo>
                      <a:pt x="6418" y="567"/>
                      <a:pt x="5662" y="233"/>
                      <a:pt x="4916" y="66"/>
                    </a:cubicBezTo>
                    <a:cubicBezTo>
                      <a:pt x="4711" y="20"/>
                      <a:pt x="4560" y="1"/>
                      <a:pt x="4431"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8"/>
              <p:cNvSpPr/>
              <p:nvPr/>
            </p:nvSpPr>
            <p:spPr>
              <a:xfrm>
                <a:off x="1293751" y="2420700"/>
                <a:ext cx="136619" cy="79578"/>
              </a:xfrm>
              <a:custGeom>
                <a:avLst/>
                <a:gdLst/>
                <a:ahLst/>
                <a:cxnLst/>
                <a:rect l="l" t="t" r="r" b="b"/>
                <a:pathLst>
                  <a:path w="3916" h="2281" extrusionOk="0">
                    <a:moveTo>
                      <a:pt x="1547" y="0"/>
                    </a:moveTo>
                    <a:lnTo>
                      <a:pt x="435" y="1068"/>
                    </a:lnTo>
                    <a:cubicBezTo>
                      <a:pt x="435" y="1068"/>
                      <a:pt x="134" y="1758"/>
                      <a:pt x="45" y="2103"/>
                    </a:cubicBezTo>
                    <a:cubicBezTo>
                      <a:pt x="23" y="2147"/>
                      <a:pt x="12" y="2192"/>
                      <a:pt x="1" y="2236"/>
                    </a:cubicBezTo>
                    <a:cubicBezTo>
                      <a:pt x="133" y="2267"/>
                      <a:pt x="272" y="2281"/>
                      <a:pt x="415" y="2281"/>
                    </a:cubicBezTo>
                    <a:cubicBezTo>
                      <a:pt x="526" y="2281"/>
                      <a:pt x="641" y="2273"/>
                      <a:pt x="757" y="2259"/>
                    </a:cubicBezTo>
                    <a:cubicBezTo>
                      <a:pt x="1035" y="2214"/>
                      <a:pt x="1313" y="2103"/>
                      <a:pt x="1525" y="1903"/>
                    </a:cubicBezTo>
                    <a:cubicBezTo>
                      <a:pt x="1758" y="1669"/>
                      <a:pt x="1903" y="1313"/>
                      <a:pt x="2214" y="1235"/>
                    </a:cubicBezTo>
                    <a:cubicBezTo>
                      <a:pt x="2271" y="1222"/>
                      <a:pt x="2328" y="1217"/>
                      <a:pt x="2385" y="1217"/>
                    </a:cubicBezTo>
                    <a:cubicBezTo>
                      <a:pt x="2473" y="1217"/>
                      <a:pt x="2560" y="1228"/>
                      <a:pt x="2648" y="1235"/>
                    </a:cubicBezTo>
                    <a:cubicBezTo>
                      <a:pt x="2948" y="1235"/>
                      <a:pt x="3260" y="1135"/>
                      <a:pt x="3493" y="946"/>
                    </a:cubicBezTo>
                    <a:cubicBezTo>
                      <a:pt x="3715" y="757"/>
                      <a:pt x="3871" y="467"/>
                      <a:pt x="3905" y="168"/>
                    </a:cubicBezTo>
                    <a:cubicBezTo>
                      <a:pt x="3905" y="123"/>
                      <a:pt x="3916" y="79"/>
                      <a:pt x="3916" y="34"/>
                    </a:cubicBezTo>
                    <a:lnTo>
                      <a:pt x="3916" y="34"/>
                    </a:lnTo>
                    <a:cubicBezTo>
                      <a:pt x="3727" y="89"/>
                      <a:pt x="3505" y="156"/>
                      <a:pt x="3115" y="223"/>
                    </a:cubicBezTo>
                    <a:cubicBezTo>
                      <a:pt x="2957" y="249"/>
                      <a:pt x="2808" y="260"/>
                      <a:pt x="2668" y="260"/>
                    </a:cubicBezTo>
                    <a:cubicBezTo>
                      <a:pt x="1991" y="260"/>
                      <a:pt x="1547" y="0"/>
                      <a:pt x="154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8"/>
              <p:cNvSpPr/>
              <p:nvPr/>
            </p:nvSpPr>
            <p:spPr>
              <a:xfrm>
                <a:off x="1306939" y="2457437"/>
                <a:ext cx="30945" cy="66286"/>
              </a:xfrm>
              <a:custGeom>
                <a:avLst/>
                <a:gdLst/>
                <a:ahLst/>
                <a:cxnLst/>
                <a:rect l="l" t="t" r="r" b="b"/>
                <a:pathLst>
                  <a:path w="887" h="1900" extrusionOk="0">
                    <a:moveTo>
                      <a:pt x="32" y="1"/>
                    </a:moveTo>
                    <a:cubicBezTo>
                      <a:pt x="18" y="1"/>
                      <a:pt x="6" y="8"/>
                      <a:pt x="1" y="27"/>
                    </a:cubicBezTo>
                    <a:cubicBezTo>
                      <a:pt x="1" y="104"/>
                      <a:pt x="23" y="193"/>
                      <a:pt x="35" y="271"/>
                    </a:cubicBezTo>
                    <a:cubicBezTo>
                      <a:pt x="57" y="360"/>
                      <a:pt x="79" y="438"/>
                      <a:pt x="101" y="527"/>
                    </a:cubicBezTo>
                    <a:cubicBezTo>
                      <a:pt x="146" y="694"/>
                      <a:pt x="213" y="850"/>
                      <a:pt x="279" y="1005"/>
                    </a:cubicBezTo>
                    <a:cubicBezTo>
                      <a:pt x="423" y="1327"/>
                      <a:pt x="601" y="1617"/>
                      <a:pt x="813" y="1884"/>
                    </a:cubicBezTo>
                    <a:cubicBezTo>
                      <a:pt x="823" y="1894"/>
                      <a:pt x="842" y="1899"/>
                      <a:pt x="857" y="1899"/>
                    </a:cubicBezTo>
                    <a:cubicBezTo>
                      <a:pt x="875" y="1899"/>
                      <a:pt x="887" y="1891"/>
                      <a:pt x="868" y="1873"/>
                    </a:cubicBezTo>
                    <a:cubicBezTo>
                      <a:pt x="668" y="1606"/>
                      <a:pt x="502" y="1305"/>
                      <a:pt x="368" y="994"/>
                    </a:cubicBezTo>
                    <a:cubicBezTo>
                      <a:pt x="302" y="838"/>
                      <a:pt x="246" y="682"/>
                      <a:pt x="201" y="516"/>
                    </a:cubicBezTo>
                    <a:lnTo>
                      <a:pt x="134" y="282"/>
                    </a:lnTo>
                    <a:cubicBezTo>
                      <a:pt x="124" y="205"/>
                      <a:pt x="112" y="116"/>
                      <a:pt x="79" y="27"/>
                    </a:cubicBezTo>
                    <a:cubicBezTo>
                      <a:pt x="72" y="14"/>
                      <a:pt x="51" y="1"/>
                      <a:pt x="3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8"/>
              <p:cNvSpPr/>
              <p:nvPr/>
            </p:nvSpPr>
            <p:spPr>
              <a:xfrm>
                <a:off x="1297275" y="2442366"/>
                <a:ext cx="69496" cy="84567"/>
              </a:xfrm>
              <a:custGeom>
                <a:avLst/>
                <a:gdLst/>
                <a:ahLst/>
                <a:cxnLst/>
                <a:rect l="l" t="t" r="r" b="b"/>
                <a:pathLst>
                  <a:path w="1992" h="2424" extrusionOk="0">
                    <a:moveTo>
                      <a:pt x="84" y="0"/>
                    </a:moveTo>
                    <a:cubicBezTo>
                      <a:pt x="45" y="0"/>
                      <a:pt x="1" y="29"/>
                      <a:pt x="33" y="69"/>
                    </a:cubicBezTo>
                    <a:cubicBezTo>
                      <a:pt x="111" y="169"/>
                      <a:pt x="211" y="258"/>
                      <a:pt x="300" y="347"/>
                    </a:cubicBezTo>
                    <a:lnTo>
                      <a:pt x="601" y="614"/>
                    </a:lnTo>
                    <a:cubicBezTo>
                      <a:pt x="789" y="781"/>
                      <a:pt x="990" y="936"/>
                      <a:pt x="1190" y="1092"/>
                    </a:cubicBezTo>
                    <a:cubicBezTo>
                      <a:pt x="1379" y="1248"/>
                      <a:pt x="1524" y="1426"/>
                      <a:pt x="1624" y="1660"/>
                    </a:cubicBezTo>
                    <a:cubicBezTo>
                      <a:pt x="1724" y="1893"/>
                      <a:pt x="1802" y="2138"/>
                      <a:pt x="1869" y="2382"/>
                    </a:cubicBezTo>
                    <a:cubicBezTo>
                      <a:pt x="1879" y="2409"/>
                      <a:pt x="1910" y="2423"/>
                      <a:pt x="1937" y="2423"/>
                    </a:cubicBezTo>
                    <a:cubicBezTo>
                      <a:pt x="1967" y="2423"/>
                      <a:pt x="1992" y="2406"/>
                      <a:pt x="1980" y="2372"/>
                    </a:cubicBezTo>
                    <a:cubicBezTo>
                      <a:pt x="1935" y="2171"/>
                      <a:pt x="1879" y="1982"/>
                      <a:pt x="1813" y="1793"/>
                    </a:cubicBezTo>
                    <a:cubicBezTo>
                      <a:pt x="1746" y="1604"/>
                      <a:pt x="1669" y="1426"/>
                      <a:pt x="1546" y="1282"/>
                    </a:cubicBezTo>
                    <a:cubicBezTo>
                      <a:pt x="1435" y="1137"/>
                      <a:pt x="1290" y="1015"/>
                      <a:pt x="1145" y="903"/>
                    </a:cubicBezTo>
                    <a:cubicBezTo>
                      <a:pt x="979" y="770"/>
                      <a:pt x="823" y="637"/>
                      <a:pt x="668" y="503"/>
                    </a:cubicBezTo>
                    <a:cubicBezTo>
                      <a:pt x="490" y="336"/>
                      <a:pt x="322" y="147"/>
                      <a:pt x="122" y="14"/>
                    </a:cubicBezTo>
                    <a:cubicBezTo>
                      <a:pt x="113" y="4"/>
                      <a:pt x="99" y="0"/>
                      <a:pt x="8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8"/>
              <p:cNvSpPr/>
              <p:nvPr/>
            </p:nvSpPr>
            <p:spPr>
              <a:xfrm>
                <a:off x="1318208" y="2436888"/>
                <a:ext cx="58227" cy="84149"/>
              </a:xfrm>
              <a:custGeom>
                <a:avLst/>
                <a:gdLst/>
                <a:ahLst/>
                <a:cxnLst/>
                <a:rect l="l" t="t" r="r" b="b"/>
                <a:pathLst>
                  <a:path w="1669" h="2412" extrusionOk="0">
                    <a:moveTo>
                      <a:pt x="33" y="1"/>
                    </a:moveTo>
                    <a:cubicBezTo>
                      <a:pt x="15" y="1"/>
                      <a:pt x="1" y="8"/>
                      <a:pt x="1" y="26"/>
                    </a:cubicBezTo>
                    <a:cubicBezTo>
                      <a:pt x="11" y="193"/>
                      <a:pt x="145" y="315"/>
                      <a:pt x="256" y="415"/>
                    </a:cubicBezTo>
                    <a:cubicBezTo>
                      <a:pt x="401" y="549"/>
                      <a:pt x="557" y="671"/>
                      <a:pt x="690" y="804"/>
                    </a:cubicBezTo>
                    <a:cubicBezTo>
                      <a:pt x="968" y="1083"/>
                      <a:pt x="1180" y="1416"/>
                      <a:pt x="1335" y="1772"/>
                    </a:cubicBezTo>
                    <a:cubicBezTo>
                      <a:pt x="1424" y="1972"/>
                      <a:pt x="1502" y="2183"/>
                      <a:pt x="1580" y="2384"/>
                    </a:cubicBezTo>
                    <a:cubicBezTo>
                      <a:pt x="1585" y="2400"/>
                      <a:pt x="1610" y="2412"/>
                      <a:pt x="1631" y="2412"/>
                    </a:cubicBezTo>
                    <a:cubicBezTo>
                      <a:pt x="1652" y="2412"/>
                      <a:pt x="1669" y="2400"/>
                      <a:pt x="1658" y="2373"/>
                    </a:cubicBezTo>
                    <a:cubicBezTo>
                      <a:pt x="1546" y="2028"/>
                      <a:pt x="1424" y="1672"/>
                      <a:pt x="1235" y="1350"/>
                    </a:cubicBezTo>
                    <a:cubicBezTo>
                      <a:pt x="1046" y="1016"/>
                      <a:pt x="779" y="737"/>
                      <a:pt x="490" y="493"/>
                    </a:cubicBezTo>
                    <a:cubicBezTo>
                      <a:pt x="334" y="349"/>
                      <a:pt x="179" y="226"/>
                      <a:pt x="100" y="37"/>
                    </a:cubicBezTo>
                    <a:cubicBezTo>
                      <a:pt x="94" y="17"/>
                      <a:pt x="59" y="1"/>
                      <a:pt x="3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8"/>
              <p:cNvSpPr/>
              <p:nvPr/>
            </p:nvSpPr>
            <p:spPr>
              <a:xfrm>
                <a:off x="1319778" y="2418537"/>
                <a:ext cx="104453" cy="106372"/>
              </a:xfrm>
              <a:custGeom>
                <a:avLst/>
                <a:gdLst/>
                <a:ahLst/>
                <a:cxnLst/>
                <a:rect l="l" t="t" r="r" b="b"/>
                <a:pathLst>
                  <a:path w="2994" h="3049" extrusionOk="0">
                    <a:moveTo>
                      <a:pt x="221" y="1"/>
                    </a:moveTo>
                    <a:cubicBezTo>
                      <a:pt x="203" y="1"/>
                      <a:pt x="186" y="9"/>
                      <a:pt x="178" y="29"/>
                    </a:cubicBezTo>
                    <a:cubicBezTo>
                      <a:pt x="89" y="163"/>
                      <a:pt x="211" y="274"/>
                      <a:pt x="345" y="351"/>
                    </a:cubicBezTo>
                    <a:cubicBezTo>
                      <a:pt x="287" y="330"/>
                      <a:pt x="228" y="313"/>
                      <a:pt x="167" y="313"/>
                    </a:cubicBezTo>
                    <a:cubicBezTo>
                      <a:pt x="135" y="313"/>
                      <a:pt x="102" y="318"/>
                      <a:pt x="67" y="329"/>
                    </a:cubicBezTo>
                    <a:cubicBezTo>
                      <a:pt x="0" y="341"/>
                      <a:pt x="45" y="418"/>
                      <a:pt x="100" y="418"/>
                    </a:cubicBezTo>
                    <a:cubicBezTo>
                      <a:pt x="211" y="430"/>
                      <a:pt x="312" y="463"/>
                      <a:pt x="401" y="519"/>
                    </a:cubicBezTo>
                    <a:cubicBezTo>
                      <a:pt x="478" y="563"/>
                      <a:pt x="545" y="618"/>
                      <a:pt x="612" y="663"/>
                    </a:cubicBezTo>
                    <a:cubicBezTo>
                      <a:pt x="534" y="618"/>
                      <a:pt x="456" y="585"/>
                      <a:pt x="378" y="552"/>
                    </a:cubicBezTo>
                    <a:cubicBezTo>
                      <a:pt x="371" y="548"/>
                      <a:pt x="364" y="547"/>
                      <a:pt x="358" y="547"/>
                    </a:cubicBezTo>
                    <a:cubicBezTo>
                      <a:pt x="325" y="547"/>
                      <a:pt x="307" y="589"/>
                      <a:pt x="345" y="608"/>
                    </a:cubicBezTo>
                    <a:cubicBezTo>
                      <a:pt x="579" y="752"/>
                      <a:pt x="812" y="885"/>
                      <a:pt x="1001" y="1097"/>
                    </a:cubicBezTo>
                    <a:cubicBezTo>
                      <a:pt x="1168" y="1286"/>
                      <a:pt x="1290" y="1508"/>
                      <a:pt x="1335" y="1742"/>
                    </a:cubicBezTo>
                    <a:cubicBezTo>
                      <a:pt x="1341" y="1766"/>
                      <a:pt x="1365" y="1780"/>
                      <a:pt x="1387" y="1780"/>
                    </a:cubicBezTo>
                    <a:cubicBezTo>
                      <a:pt x="1406" y="1780"/>
                      <a:pt x="1424" y="1768"/>
                      <a:pt x="1424" y="1742"/>
                    </a:cubicBezTo>
                    <a:cubicBezTo>
                      <a:pt x="1368" y="1431"/>
                      <a:pt x="1190" y="1152"/>
                      <a:pt x="957" y="930"/>
                    </a:cubicBezTo>
                    <a:lnTo>
                      <a:pt x="957" y="930"/>
                    </a:lnTo>
                    <a:cubicBezTo>
                      <a:pt x="1068" y="997"/>
                      <a:pt x="1168" y="1075"/>
                      <a:pt x="1279" y="1164"/>
                    </a:cubicBezTo>
                    <a:cubicBezTo>
                      <a:pt x="1635" y="1453"/>
                      <a:pt x="1879" y="1853"/>
                      <a:pt x="2080" y="2264"/>
                    </a:cubicBezTo>
                    <a:cubicBezTo>
                      <a:pt x="2202" y="2509"/>
                      <a:pt x="2291" y="2765"/>
                      <a:pt x="2380" y="3021"/>
                    </a:cubicBezTo>
                    <a:cubicBezTo>
                      <a:pt x="2386" y="3038"/>
                      <a:pt x="2408" y="3049"/>
                      <a:pt x="2427" y="3049"/>
                    </a:cubicBezTo>
                    <a:cubicBezTo>
                      <a:pt x="2447" y="3049"/>
                      <a:pt x="2464" y="3038"/>
                      <a:pt x="2458" y="3010"/>
                    </a:cubicBezTo>
                    <a:cubicBezTo>
                      <a:pt x="2358" y="2531"/>
                      <a:pt x="2146" y="2064"/>
                      <a:pt x="1869" y="1664"/>
                    </a:cubicBezTo>
                    <a:cubicBezTo>
                      <a:pt x="1735" y="1464"/>
                      <a:pt x="1580" y="1275"/>
                      <a:pt x="1390" y="1119"/>
                    </a:cubicBezTo>
                    <a:cubicBezTo>
                      <a:pt x="1190" y="952"/>
                      <a:pt x="967" y="808"/>
                      <a:pt x="767" y="641"/>
                    </a:cubicBezTo>
                    <a:cubicBezTo>
                      <a:pt x="678" y="574"/>
                      <a:pt x="589" y="496"/>
                      <a:pt x="490" y="430"/>
                    </a:cubicBezTo>
                    <a:lnTo>
                      <a:pt x="490" y="430"/>
                    </a:lnTo>
                    <a:lnTo>
                      <a:pt x="556" y="463"/>
                    </a:lnTo>
                    <a:cubicBezTo>
                      <a:pt x="790" y="585"/>
                      <a:pt x="1024" y="719"/>
                      <a:pt x="1268" y="830"/>
                    </a:cubicBezTo>
                    <a:cubicBezTo>
                      <a:pt x="1501" y="952"/>
                      <a:pt x="1746" y="1041"/>
                      <a:pt x="1980" y="1164"/>
                    </a:cubicBezTo>
                    <a:cubicBezTo>
                      <a:pt x="2202" y="1275"/>
                      <a:pt x="2369" y="1431"/>
                      <a:pt x="2514" y="1619"/>
                    </a:cubicBezTo>
                    <a:cubicBezTo>
                      <a:pt x="2658" y="1831"/>
                      <a:pt x="2781" y="2064"/>
                      <a:pt x="2892" y="2298"/>
                    </a:cubicBezTo>
                    <a:cubicBezTo>
                      <a:pt x="2897" y="2313"/>
                      <a:pt x="2918" y="2321"/>
                      <a:pt x="2940" y="2321"/>
                    </a:cubicBezTo>
                    <a:cubicBezTo>
                      <a:pt x="2967" y="2321"/>
                      <a:pt x="2994" y="2307"/>
                      <a:pt x="2981" y="2276"/>
                    </a:cubicBezTo>
                    <a:cubicBezTo>
                      <a:pt x="2814" y="1886"/>
                      <a:pt x="2614" y="1497"/>
                      <a:pt x="2280" y="1231"/>
                    </a:cubicBezTo>
                    <a:cubicBezTo>
                      <a:pt x="2080" y="1075"/>
                      <a:pt x="1835" y="997"/>
                      <a:pt x="1613" y="897"/>
                    </a:cubicBezTo>
                    <a:cubicBezTo>
                      <a:pt x="1379" y="786"/>
                      <a:pt x="1145" y="652"/>
                      <a:pt x="923" y="529"/>
                    </a:cubicBezTo>
                    <a:cubicBezTo>
                      <a:pt x="790" y="463"/>
                      <a:pt x="668" y="396"/>
                      <a:pt x="545" y="329"/>
                    </a:cubicBezTo>
                    <a:cubicBezTo>
                      <a:pt x="445" y="274"/>
                      <a:pt x="256" y="207"/>
                      <a:pt x="278" y="62"/>
                    </a:cubicBezTo>
                    <a:cubicBezTo>
                      <a:pt x="285" y="27"/>
                      <a:pt x="252" y="1"/>
                      <a:pt x="22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8"/>
              <p:cNvSpPr/>
              <p:nvPr/>
            </p:nvSpPr>
            <p:spPr>
              <a:xfrm>
                <a:off x="1354283" y="2430434"/>
                <a:ext cx="116001" cy="31189"/>
              </a:xfrm>
              <a:custGeom>
                <a:avLst/>
                <a:gdLst/>
                <a:ahLst/>
                <a:cxnLst/>
                <a:rect l="l" t="t" r="r" b="b"/>
                <a:pathLst>
                  <a:path w="3325" h="894" extrusionOk="0">
                    <a:moveTo>
                      <a:pt x="309" y="1"/>
                    </a:moveTo>
                    <a:cubicBezTo>
                      <a:pt x="262" y="1"/>
                      <a:pt x="214" y="4"/>
                      <a:pt x="168" y="10"/>
                    </a:cubicBezTo>
                    <a:cubicBezTo>
                      <a:pt x="146" y="22"/>
                      <a:pt x="146" y="33"/>
                      <a:pt x="146" y="33"/>
                    </a:cubicBezTo>
                    <a:lnTo>
                      <a:pt x="45" y="66"/>
                    </a:lnTo>
                    <a:cubicBezTo>
                      <a:pt x="1" y="89"/>
                      <a:pt x="57" y="133"/>
                      <a:pt x="90" y="133"/>
                    </a:cubicBezTo>
                    <a:cubicBezTo>
                      <a:pt x="223" y="133"/>
                      <a:pt x="346" y="144"/>
                      <a:pt x="479" y="200"/>
                    </a:cubicBezTo>
                    <a:cubicBezTo>
                      <a:pt x="613" y="267"/>
                      <a:pt x="746" y="344"/>
                      <a:pt x="890" y="411"/>
                    </a:cubicBezTo>
                    <a:cubicBezTo>
                      <a:pt x="1157" y="522"/>
                      <a:pt x="1458" y="623"/>
                      <a:pt x="1625" y="878"/>
                    </a:cubicBezTo>
                    <a:cubicBezTo>
                      <a:pt x="1635" y="888"/>
                      <a:pt x="1652" y="894"/>
                      <a:pt x="1665" y="894"/>
                    </a:cubicBezTo>
                    <a:cubicBezTo>
                      <a:pt x="1681" y="894"/>
                      <a:pt x="1693" y="885"/>
                      <a:pt x="1681" y="867"/>
                    </a:cubicBezTo>
                    <a:cubicBezTo>
                      <a:pt x="1513" y="578"/>
                      <a:pt x="1202" y="467"/>
                      <a:pt x="924" y="333"/>
                    </a:cubicBezTo>
                    <a:cubicBezTo>
                      <a:pt x="769" y="267"/>
                      <a:pt x="635" y="178"/>
                      <a:pt x="490" y="111"/>
                    </a:cubicBezTo>
                    <a:cubicBezTo>
                      <a:pt x="512" y="111"/>
                      <a:pt x="535" y="122"/>
                      <a:pt x="557" y="122"/>
                    </a:cubicBezTo>
                    <a:cubicBezTo>
                      <a:pt x="680" y="144"/>
                      <a:pt x="791" y="166"/>
                      <a:pt x="902" y="211"/>
                    </a:cubicBezTo>
                    <a:cubicBezTo>
                      <a:pt x="1147" y="277"/>
                      <a:pt x="1380" y="356"/>
                      <a:pt x="1625" y="433"/>
                    </a:cubicBezTo>
                    <a:cubicBezTo>
                      <a:pt x="2103" y="589"/>
                      <a:pt x="2593" y="756"/>
                      <a:pt x="3082" y="878"/>
                    </a:cubicBezTo>
                    <a:cubicBezTo>
                      <a:pt x="3088" y="881"/>
                      <a:pt x="3094" y="882"/>
                      <a:pt x="3099" y="882"/>
                    </a:cubicBezTo>
                    <a:cubicBezTo>
                      <a:pt x="3128" y="882"/>
                      <a:pt x="3131" y="832"/>
                      <a:pt x="3093" y="823"/>
                    </a:cubicBezTo>
                    <a:cubicBezTo>
                      <a:pt x="2593" y="633"/>
                      <a:pt x="2081" y="489"/>
                      <a:pt x="1580" y="322"/>
                    </a:cubicBezTo>
                    <a:cubicBezTo>
                      <a:pt x="1414" y="277"/>
                      <a:pt x="1258" y="222"/>
                      <a:pt x="1091" y="166"/>
                    </a:cubicBezTo>
                    <a:lnTo>
                      <a:pt x="1091" y="166"/>
                    </a:lnTo>
                    <a:cubicBezTo>
                      <a:pt x="1246" y="188"/>
                      <a:pt x="1414" y="188"/>
                      <a:pt x="1569" y="200"/>
                    </a:cubicBezTo>
                    <a:cubicBezTo>
                      <a:pt x="1758" y="222"/>
                      <a:pt x="1948" y="244"/>
                      <a:pt x="2136" y="289"/>
                    </a:cubicBezTo>
                    <a:cubicBezTo>
                      <a:pt x="2326" y="333"/>
                      <a:pt x="2514" y="389"/>
                      <a:pt x="2692" y="455"/>
                    </a:cubicBezTo>
                    <a:cubicBezTo>
                      <a:pt x="2870" y="522"/>
                      <a:pt x="3060" y="600"/>
                      <a:pt x="3248" y="633"/>
                    </a:cubicBezTo>
                    <a:cubicBezTo>
                      <a:pt x="3254" y="634"/>
                      <a:pt x="3259" y="634"/>
                      <a:pt x="3263" y="634"/>
                    </a:cubicBezTo>
                    <a:cubicBezTo>
                      <a:pt x="3325" y="634"/>
                      <a:pt x="3311" y="566"/>
                      <a:pt x="3260" y="556"/>
                    </a:cubicBezTo>
                    <a:cubicBezTo>
                      <a:pt x="3060" y="511"/>
                      <a:pt x="2860" y="433"/>
                      <a:pt x="2670" y="366"/>
                    </a:cubicBezTo>
                    <a:cubicBezTo>
                      <a:pt x="2492" y="300"/>
                      <a:pt x="2314" y="255"/>
                      <a:pt x="2126" y="211"/>
                    </a:cubicBezTo>
                    <a:cubicBezTo>
                      <a:pt x="1936" y="178"/>
                      <a:pt x="1747" y="144"/>
                      <a:pt x="1558" y="122"/>
                    </a:cubicBezTo>
                    <a:cubicBezTo>
                      <a:pt x="1394" y="102"/>
                      <a:pt x="1222" y="75"/>
                      <a:pt x="1056" y="75"/>
                    </a:cubicBezTo>
                    <a:cubicBezTo>
                      <a:pt x="1030" y="75"/>
                      <a:pt x="1005" y="76"/>
                      <a:pt x="979" y="77"/>
                    </a:cubicBezTo>
                    <a:cubicBezTo>
                      <a:pt x="947" y="77"/>
                      <a:pt x="947" y="111"/>
                      <a:pt x="957" y="133"/>
                    </a:cubicBezTo>
                    <a:cubicBezTo>
                      <a:pt x="924" y="122"/>
                      <a:pt x="880" y="99"/>
                      <a:pt x="846" y="89"/>
                    </a:cubicBezTo>
                    <a:cubicBezTo>
                      <a:pt x="679" y="44"/>
                      <a:pt x="491" y="1"/>
                      <a:pt x="30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8"/>
              <p:cNvSpPr/>
              <p:nvPr/>
            </p:nvSpPr>
            <p:spPr>
              <a:xfrm>
                <a:off x="1407453" y="2429213"/>
                <a:ext cx="72985" cy="5931"/>
              </a:xfrm>
              <a:custGeom>
                <a:avLst/>
                <a:gdLst/>
                <a:ahLst/>
                <a:cxnLst/>
                <a:rect l="l" t="t" r="r" b="b"/>
                <a:pathLst>
                  <a:path w="2092" h="170" extrusionOk="0">
                    <a:moveTo>
                      <a:pt x="45" y="1"/>
                    </a:moveTo>
                    <a:cubicBezTo>
                      <a:pt x="1" y="1"/>
                      <a:pt x="12" y="45"/>
                      <a:pt x="45" y="45"/>
                    </a:cubicBezTo>
                    <a:cubicBezTo>
                      <a:pt x="246" y="87"/>
                      <a:pt x="455" y="99"/>
                      <a:pt x="666" y="99"/>
                    </a:cubicBezTo>
                    <a:cubicBezTo>
                      <a:pt x="793" y="99"/>
                      <a:pt x="920" y="94"/>
                      <a:pt x="1046" y="90"/>
                    </a:cubicBezTo>
                    <a:cubicBezTo>
                      <a:pt x="1117" y="88"/>
                      <a:pt x="1187" y="86"/>
                      <a:pt x="1257" y="86"/>
                    </a:cubicBezTo>
                    <a:cubicBezTo>
                      <a:pt x="1527" y="86"/>
                      <a:pt x="1793" y="106"/>
                      <a:pt x="2058" y="168"/>
                    </a:cubicBezTo>
                    <a:cubicBezTo>
                      <a:pt x="2062" y="169"/>
                      <a:pt x="2065" y="170"/>
                      <a:pt x="2068" y="170"/>
                    </a:cubicBezTo>
                    <a:cubicBezTo>
                      <a:pt x="2092" y="170"/>
                      <a:pt x="2090" y="133"/>
                      <a:pt x="2070" y="124"/>
                    </a:cubicBezTo>
                    <a:cubicBezTo>
                      <a:pt x="1828" y="49"/>
                      <a:pt x="1581" y="30"/>
                      <a:pt x="1333" y="30"/>
                    </a:cubicBezTo>
                    <a:cubicBezTo>
                      <a:pt x="1248" y="30"/>
                      <a:pt x="1164" y="32"/>
                      <a:pt x="1079" y="35"/>
                    </a:cubicBezTo>
                    <a:cubicBezTo>
                      <a:pt x="927" y="35"/>
                      <a:pt x="774" y="39"/>
                      <a:pt x="622" y="39"/>
                    </a:cubicBezTo>
                    <a:cubicBezTo>
                      <a:pt x="430" y="39"/>
                      <a:pt x="237" y="32"/>
                      <a:pt x="4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8"/>
              <p:cNvSpPr/>
              <p:nvPr/>
            </p:nvSpPr>
            <p:spPr>
              <a:xfrm>
                <a:off x="1072977" y="2247584"/>
                <a:ext cx="294939" cy="196103"/>
              </a:xfrm>
              <a:custGeom>
                <a:avLst/>
                <a:gdLst/>
                <a:ahLst/>
                <a:cxnLst/>
                <a:rect l="l" t="t" r="r" b="b"/>
                <a:pathLst>
                  <a:path w="8454" h="5621" extrusionOk="0">
                    <a:moveTo>
                      <a:pt x="2289" y="1"/>
                    </a:moveTo>
                    <a:cubicBezTo>
                      <a:pt x="2161" y="1"/>
                      <a:pt x="2068" y="18"/>
                      <a:pt x="1825" y="36"/>
                    </a:cubicBezTo>
                    <a:cubicBezTo>
                      <a:pt x="1346" y="58"/>
                      <a:pt x="946" y="191"/>
                      <a:pt x="735" y="847"/>
                    </a:cubicBezTo>
                    <a:cubicBezTo>
                      <a:pt x="512" y="1514"/>
                      <a:pt x="1" y="1481"/>
                      <a:pt x="123" y="2004"/>
                    </a:cubicBezTo>
                    <a:cubicBezTo>
                      <a:pt x="245" y="2527"/>
                      <a:pt x="512" y="3350"/>
                      <a:pt x="1269" y="3817"/>
                    </a:cubicBezTo>
                    <a:cubicBezTo>
                      <a:pt x="2036" y="4284"/>
                      <a:pt x="2759" y="4484"/>
                      <a:pt x="3192" y="4984"/>
                    </a:cubicBezTo>
                    <a:cubicBezTo>
                      <a:pt x="3615" y="5485"/>
                      <a:pt x="4094" y="5597"/>
                      <a:pt x="4705" y="5619"/>
                    </a:cubicBezTo>
                    <a:cubicBezTo>
                      <a:pt x="4725" y="5620"/>
                      <a:pt x="4747" y="5621"/>
                      <a:pt x="4769" y="5621"/>
                    </a:cubicBezTo>
                    <a:cubicBezTo>
                      <a:pt x="5395" y="5621"/>
                      <a:pt x="6506" y="5176"/>
                      <a:pt x="6785" y="4918"/>
                    </a:cubicBezTo>
                    <a:cubicBezTo>
                      <a:pt x="6785" y="4918"/>
                      <a:pt x="7452" y="4384"/>
                      <a:pt x="7953" y="3417"/>
                    </a:cubicBezTo>
                    <a:cubicBezTo>
                      <a:pt x="8453" y="2449"/>
                      <a:pt x="8264" y="1314"/>
                      <a:pt x="7997" y="1003"/>
                    </a:cubicBezTo>
                    <a:cubicBezTo>
                      <a:pt x="7742" y="703"/>
                      <a:pt x="7040" y="558"/>
                      <a:pt x="6741" y="358"/>
                    </a:cubicBezTo>
                    <a:cubicBezTo>
                      <a:pt x="6575" y="254"/>
                      <a:pt x="6501" y="204"/>
                      <a:pt x="6419" y="204"/>
                    </a:cubicBezTo>
                    <a:cubicBezTo>
                      <a:pt x="6352" y="204"/>
                      <a:pt x="6281" y="237"/>
                      <a:pt x="6151" y="303"/>
                    </a:cubicBezTo>
                    <a:cubicBezTo>
                      <a:pt x="5893" y="431"/>
                      <a:pt x="5520" y="844"/>
                      <a:pt x="5095" y="844"/>
                    </a:cubicBezTo>
                    <a:cubicBezTo>
                      <a:pt x="5043" y="844"/>
                      <a:pt x="4991" y="838"/>
                      <a:pt x="4939" y="825"/>
                    </a:cubicBezTo>
                    <a:cubicBezTo>
                      <a:pt x="4449" y="691"/>
                      <a:pt x="3548" y="147"/>
                      <a:pt x="2881" y="58"/>
                    </a:cubicBezTo>
                    <a:cubicBezTo>
                      <a:pt x="2556" y="15"/>
                      <a:pt x="2407" y="1"/>
                      <a:pt x="2289"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8"/>
              <p:cNvSpPr/>
              <p:nvPr/>
            </p:nvSpPr>
            <p:spPr>
              <a:xfrm>
                <a:off x="1073745" y="2277134"/>
                <a:ext cx="294171" cy="166553"/>
              </a:xfrm>
              <a:custGeom>
                <a:avLst/>
                <a:gdLst/>
                <a:ahLst/>
                <a:cxnLst/>
                <a:rect l="l" t="t" r="r" b="b"/>
                <a:pathLst>
                  <a:path w="8432" h="4774" extrusionOk="0">
                    <a:moveTo>
                      <a:pt x="7786" y="0"/>
                    </a:moveTo>
                    <a:cubicBezTo>
                      <a:pt x="7542" y="45"/>
                      <a:pt x="7308" y="167"/>
                      <a:pt x="7130" y="345"/>
                    </a:cubicBezTo>
                    <a:cubicBezTo>
                      <a:pt x="6986" y="501"/>
                      <a:pt x="6885" y="690"/>
                      <a:pt x="6741" y="857"/>
                    </a:cubicBezTo>
                    <a:cubicBezTo>
                      <a:pt x="6607" y="1023"/>
                      <a:pt x="6429" y="1168"/>
                      <a:pt x="6218" y="1191"/>
                    </a:cubicBezTo>
                    <a:cubicBezTo>
                      <a:pt x="6062" y="1191"/>
                      <a:pt x="5918" y="1135"/>
                      <a:pt x="5784" y="1090"/>
                    </a:cubicBezTo>
                    <a:cubicBezTo>
                      <a:pt x="5555" y="1011"/>
                      <a:pt x="5309" y="938"/>
                      <a:pt x="5066" y="938"/>
                    </a:cubicBezTo>
                    <a:cubicBezTo>
                      <a:pt x="4967" y="938"/>
                      <a:pt x="4868" y="950"/>
                      <a:pt x="4772" y="979"/>
                    </a:cubicBezTo>
                    <a:cubicBezTo>
                      <a:pt x="4554" y="1038"/>
                      <a:pt x="4336" y="1186"/>
                      <a:pt x="4110" y="1186"/>
                    </a:cubicBezTo>
                    <a:cubicBezTo>
                      <a:pt x="4083" y="1186"/>
                      <a:pt x="4055" y="1184"/>
                      <a:pt x="4027" y="1179"/>
                    </a:cubicBezTo>
                    <a:cubicBezTo>
                      <a:pt x="3827" y="1146"/>
                      <a:pt x="3671" y="979"/>
                      <a:pt x="3504" y="835"/>
                    </a:cubicBezTo>
                    <a:cubicBezTo>
                      <a:pt x="2995" y="369"/>
                      <a:pt x="2305" y="127"/>
                      <a:pt x="1615" y="127"/>
                    </a:cubicBezTo>
                    <a:cubicBezTo>
                      <a:pt x="1250" y="127"/>
                      <a:pt x="884" y="195"/>
                      <a:pt x="545" y="334"/>
                    </a:cubicBezTo>
                    <a:cubicBezTo>
                      <a:pt x="312" y="679"/>
                      <a:pt x="1" y="746"/>
                      <a:pt x="101" y="1157"/>
                    </a:cubicBezTo>
                    <a:cubicBezTo>
                      <a:pt x="223" y="1680"/>
                      <a:pt x="490" y="2503"/>
                      <a:pt x="1247" y="2970"/>
                    </a:cubicBezTo>
                    <a:cubicBezTo>
                      <a:pt x="2014" y="3437"/>
                      <a:pt x="2737" y="3637"/>
                      <a:pt x="3170" y="4137"/>
                    </a:cubicBezTo>
                    <a:cubicBezTo>
                      <a:pt x="3593" y="4638"/>
                      <a:pt x="4072" y="4750"/>
                      <a:pt x="4683" y="4772"/>
                    </a:cubicBezTo>
                    <a:cubicBezTo>
                      <a:pt x="4703" y="4773"/>
                      <a:pt x="4725" y="4774"/>
                      <a:pt x="4747" y="4774"/>
                    </a:cubicBezTo>
                    <a:cubicBezTo>
                      <a:pt x="5373" y="4774"/>
                      <a:pt x="6484" y="4329"/>
                      <a:pt x="6763" y="4071"/>
                    </a:cubicBezTo>
                    <a:cubicBezTo>
                      <a:pt x="6763" y="4071"/>
                      <a:pt x="7430" y="3537"/>
                      <a:pt x="7931" y="2570"/>
                    </a:cubicBezTo>
                    <a:cubicBezTo>
                      <a:pt x="8431" y="1602"/>
                      <a:pt x="8242" y="467"/>
                      <a:pt x="7975" y="156"/>
                    </a:cubicBezTo>
                    <a:cubicBezTo>
                      <a:pt x="7931" y="101"/>
                      <a:pt x="7864" y="45"/>
                      <a:pt x="778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8"/>
              <p:cNvSpPr/>
              <p:nvPr/>
            </p:nvSpPr>
            <p:spPr>
              <a:xfrm>
                <a:off x="1115855" y="2306336"/>
                <a:ext cx="66182" cy="117955"/>
              </a:xfrm>
              <a:custGeom>
                <a:avLst/>
                <a:gdLst/>
                <a:ahLst/>
                <a:cxnLst/>
                <a:rect l="l" t="t" r="r" b="b"/>
                <a:pathLst>
                  <a:path w="1897" h="3381" extrusionOk="0">
                    <a:moveTo>
                      <a:pt x="29" y="0"/>
                    </a:moveTo>
                    <a:cubicBezTo>
                      <a:pt x="14" y="0"/>
                      <a:pt x="0" y="8"/>
                      <a:pt x="6" y="31"/>
                    </a:cubicBezTo>
                    <a:cubicBezTo>
                      <a:pt x="117" y="498"/>
                      <a:pt x="273" y="965"/>
                      <a:pt x="507" y="1387"/>
                    </a:cubicBezTo>
                    <a:cubicBezTo>
                      <a:pt x="629" y="1610"/>
                      <a:pt x="774" y="1822"/>
                      <a:pt x="929" y="2022"/>
                    </a:cubicBezTo>
                    <a:cubicBezTo>
                      <a:pt x="1096" y="2222"/>
                      <a:pt x="1274" y="2411"/>
                      <a:pt x="1429" y="2611"/>
                    </a:cubicBezTo>
                    <a:cubicBezTo>
                      <a:pt x="1597" y="2823"/>
                      <a:pt x="1785" y="3056"/>
                      <a:pt x="1819" y="3334"/>
                    </a:cubicBezTo>
                    <a:cubicBezTo>
                      <a:pt x="1819" y="3362"/>
                      <a:pt x="1849" y="3381"/>
                      <a:pt x="1871" y="3381"/>
                    </a:cubicBezTo>
                    <a:cubicBezTo>
                      <a:pt x="1885" y="3381"/>
                      <a:pt x="1896" y="3374"/>
                      <a:pt x="1896" y="3357"/>
                    </a:cubicBezTo>
                    <a:cubicBezTo>
                      <a:pt x="1886" y="3123"/>
                      <a:pt x="1763" y="2922"/>
                      <a:pt x="1641" y="2734"/>
                    </a:cubicBezTo>
                    <a:cubicBezTo>
                      <a:pt x="1485" y="2522"/>
                      <a:pt x="1318" y="2333"/>
                      <a:pt x="1152" y="2133"/>
                    </a:cubicBezTo>
                    <a:cubicBezTo>
                      <a:pt x="974" y="1933"/>
                      <a:pt x="818" y="1733"/>
                      <a:pt x="685" y="1510"/>
                    </a:cubicBezTo>
                    <a:cubicBezTo>
                      <a:pt x="562" y="1288"/>
                      <a:pt x="451" y="1065"/>
                      <a:pt x="351" y="831"/>
                    </a:cubicBezTo>
                    <a:cubicBezTo>
                      <a:pt x="250" y="564"/>
                      <a:pt x="161" y="298"/>
                      <a:pt x="62" y="20"/>
                    </a:cubicBezTo>
                    <a:cubicBezTo>
                      <a:pt x="62" y="9"/>
                      <a:pt x="45" y="0"/>
                      <a:pt x="2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8"/>
              <p:cNvSpPr/>
              <p:nvPr/>
            </p:nvSpPr>
            <p:spPr>
              <a:xfrm>
                <a:off x="1139719" y="2306929"/>
                <a:ext cx="49087" cy="109023"/>
              </a:xfrm>
              <a:custGeom>
                <a:avLst/>
                <a:gdLst/>
                <a:ahLst/>
                <a:cxnLst/>
                <a:rect l="l" t="t" r="r" b="b"/>
                <a:pathLst>
                  <a:path w="1407" h="3125" extrusionOk="0">
                    <a:moveTo>
                      <a:pt x="27" y="1"/>
                    </a:moveTo>
                    <a:cubicBezTo>
                      <a:pt x="12" y="1"/>
                      <a:pt x="1" y="8"/>
                      <a:pt x="1" y="25"/>
                    </a:cubicBezTo>
                    <a:cubicBezTo>
                      <a:pt x="11" y="448"/>
                      <a:pt x="112" y="859"/>
                      <a:pt x="290" y="1237"/>
                    </a:cubicBezTo>
                    <a:cubicBezTo>
                      <a:pt x="478" y="1649"/>
                      <a:pt x="768" y="2005"/>
                      <a:pt x="990" y="2394"/>
                    </a:cubicBezTo>
                    <a:cubicBezTo>
                      <a:pt x="1124" y="2616"/>
                      <a:pt x="1235" y="2850"/>
                      <a:pt x="1324" y="3095"/>
                    </a:cubicBezTo>
                    <a:cubicBezTo>
                      <a:pt x="1336" y="3113"/>
                      <a:pt x="1360" y="3124"/>
                      <a:pt x="1379" y="3124"/>
                    </a:cubicBezTo>
                    <a:cubicBezTo>
                      <a:pt x="1395" y="3124"/>
                      <a:pt x="1407" y="3115"/>
                      <a:pt x="1402" y="3095"/>
                    </a:cubicBezTo>
                    <a:cubicBezTo>
                      <a:pt x="1335" y="2883"/>
                      <a:pt x="1246" y="2683"/>
                      <a:pt x="1146" y="2483"/>
                    </a:cubicBezTo>
                    <a:cubicBezTo>
                      <a:pt x="1046" y="2294"/>
                      <a:pt x="923" y="2105"/>
                      <a:pt x="801" y="1916"/>
                    </a:cubicBezTo>
                    <a:cubicBezTo>
                      <a:pt x="557" y="1548"/>
                      <a:pt x="334" y="1182"/>
                      <a:pt x="211" y="759"/>
                    </a:cubicBezTo>
                    <a:cubicBezTo>
                      <a:pt x="145" y="525"/>
                      <a:pt x="100" y="281"/>
                      <a:pt x="90" y="47"/>
                    </a:cubicBezTo>
                    <a:cubicBezTo>
                      <a:pt x="82" y="20"/>
                      <a:pt x="50" y="1"/>
                      <a:pt x="2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8"/>
              <p:cNvSpPr/>
              <p:nvPr/>
            </p:nvSpPr>
            <p:spPr>
              <a:xfrm>
                <a:off x="1142405" y="2269982"/>
                <a:ext cx="17897" cy="58471"/>
              </a:xfrm>
              <a:custGeom>
                <a:avLst/>
                <a:gdLst/>
                <a:ahLst/>
                <a:cxnLst/>
                <a:rect l="l" t="t" r="r" b="b"/>
                <a:pathLst>
                  <a:path w="513" h="1676" extrusionOk="0">
                    <a:moveTo>
                      <a:pt x="32" y="1"/>
                    </a:moveTo>
                    <a:cubicBezTo>
                      <a:pt x="15" y="1"/>
                      <a:pt x="0" y="9"/>
                      <a:pt x="13" y="27"/>
                    </a:cubicBezTo>
                    <a:cubicBezTo>
                      <a:pt x="335" y="506"/>
                      <a:pt x="369" y="1084"/>
                      <a:pt x="435" y="1640"/>
                    </a:cubicBezTo>
                    <a:cubicBezTo>
                      <a:pt x="435" y="1660"/>
                      <a:pt x="463" y="1676"/>
                      <a:pt x="485" y="1676"/>
                    </a:cubicBezTo>
                    <a:cubicBezTo>
                      <a:pt x="500" y="1676"/>
                      <a:pt x="513" y="1669"/>
                      <a:pt x="513" y="1651"/>
                    </a:cubicBezTo>
                    <a:cubicBezTo>
                      <a:pt x="480" y="1084"/>
                      <a:pt x="401" y="484"/>
                      <a:pt x="68" y="16"/>
                    </a:cubicBezTo>
                    <a:cubicBezTo>
                      <a:pt x="63" y="6"/>
                      <a:pt x="47" y="1"/>
                      <a:pt x="3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8"/>
              <p:cNvSpPr/>
              <p:nvPr/>
            </p:nvSpPr>
            <p:spPr>
              <a:xfrm>
                <a:off x="1095934" y="2302463"/>
                <a:ext cx="57355" cy="92905"/>
              </a:xfrm>
              <a:custGeom>
                <a:avLst/>
                <a:gdLst/>
                <a:ahLst/>
                <a:cxnLst/>
                <a:rect l="l" t="t" r="r" b="b"/>
                <a:pathLst>
                  <a:path w="1644" h="2663" extrusionOk="0">
                    <a:moveTo>
                      <a:pt x="46" y="0"/>
                    </a:moveTo>
                    <a:cubicBezTo>
                      <a:pt x="21" y="0"/>
                      <a:pt x="1" y="15"/>
                      <a:pt x="21" y="42"/>
                    </a:cubicBezTo>
                    <a:cubicBezTo>
                      <a:pt x="143" y="208"/>
                      <a:pt x="199" y="420"/>
                      <a:pt x="265" y="620"/>
                    </a:cubicBezTo>
                    <a:cubicBezTo>
                      <a:pt x="321" y="809"/>
                      <a:pt x="388" y="998"/>
                      <a:pt x="465" y="1187"/>
                    </a:cubicBezTo>
                    <a:cubicBezTo>
                      <a:pt x="611" y="1555"/>
                      <a:pt x="799" y="1899"/>
                      <a:pt x="1044" y="2210"/>
                    </a:cubicBezTo>
                    <a:cubicBezTo>
                      <a:pt x="1189" y="2378"/>
                      <a:pt x="1355" y="2533"/>
                      <a:pt x="1545" y="2655"/>
                    </a:cubicBezTo>
                    <a:cubicBezTo>
                      <a:pt x="1552" y="2660"/>
                      <a:pt x="1562" y="2662"/>
                      <a:pt x="1571" y="2662"/>
                    </a:cubicBezTo>
                    <a:cubicBezTo>
                      <a:pt x="1606" y="2662"/>
                      <a:pt x="1644" y="2635"/>
                      <a:pt x="1600" y="2600"/>
                    </a:cubicBezTo>
                    <a:cubicBezTo>
                      <a:pt x="1300" y="2355"/>
                      <a:pt x="1044" y="2066"/>
                      <a:pt x="844" y="1732"/>
                    </a:cubicBezTo>
                    <a:cubicBezTo>
                      <a:pt x="633" y="1387"/>
                      <a:pt x="499" y="1021"/>
                      <a:pt x="377" y="643"/>
                    </a:cubicBezTo>
                    <a:cubicBezTo>
                      <a:pt x="299" y="420"/>
                      <a:pt x="232" y="208"/>
                      <a:pt x="87" y="20"/>
                    </a:cubicBezTo>
                    <a:cubicBezTo>
                      <a:pt x="79" y="6"/>
                      <a:pt x="61" y="0"/>
                      <a:pt x="4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8"/>
              <p:cNvSpPr/>
              <p:nvPr/>
            </p:nvSpPr>
            <p:spPr>
              <a:xfrm>
                <a:off x="1266224" y="2283379"/>
                <a:ext cx="13606" cy="117676"/>
              </a:xfrm>
              <a:custGeom>
                <a:avLst/>
                <a:gdLst/>
                <a:ahLst/>
                <a:cxnLst/>
                <a:rect l="l" t="t" r="r" b="b"/>
                <a:pathLst>
                  <a:path w="390" h="3373" extrusionOk="0">
                    <a:moveTo>
                      <a:pt x="208" y="0"/>
                    </a:moveTo>
                    <a:cubicBezTo>
                      <a:pt x="194" y="0"/>
                      <a:pt x="182" y="6"/>
                      <a:pt x="178" y="21"/>
                    </a:cubicBezTo>
                    <a:cubicBezTo>
                      <a:pt x="112" y="244"/>
                      <a:pt x="67" y="478"/>
                      <a:pt x="56" y="700"/>
                    </a:cubicBezTo>
                    <a:cubicBezTo>
                      <a:pt x="33" y="923"/>
                      <a:pt x="67" y="1133"/>
                      <a:pt x="100" y="1345"/>
                    </a:cubicBezTo>
                    <a:cubicBezTo>
                      <a:pt x="178" y="1756"/>
                      <a:pt x="290" y="2168"/>
                      <a:pt x="178" y="2579"/>
                    </a:cubicBezTo>
                    <a:cubicBezTo>
                      <a:pt x="145" y="2713"/>
                      <a:pt x="100" y="2824"/>
                      <a:pt x="67" y="2947"/>
                    </a:cubicBezTo>
                    <a:cubicBezTo>
                      <a:pt x="33" y="3080"/>
                      <a:pt x="0" y="3202"/>
                      <a:pt x="33" y="3336"/>
                    </a:cubicBezTo>
                    <a:cubicBezTo>
                      <a:pt x="40" y="3356"/>
                      <a:pt x="71" y="3372"/>
                      <a:pt x="97" y="3372"/>
                    </a:cubicBezTo>
                    <a:cubicBezTo>
                      <a:pt x="114" y="3372"/>
                      <a:pt x="129" y="3365"/>
                      <a:pt x="134" y="3347"/>
                    </a:cubicBezTo>
                    <a:cubicBezTo>
                      <a:pt x="167" y="3236"/>
                      <a:pt x="189" y="3125"/>
                      <a:pt x="211" y="3024"/>
                    </a:cubicBezTo>
                    <a:cubicBezTo>
                      <a:pt x="245" y="2902"/>
                      <a:pt x="290" y="2802"/>
                      <a:pt x="323" y="2691"/>
                    </a:cubicBezTo>
                    <a:cubicBezTo>
                      <a:pt x="379" y="2490"/>
                      <a:pt x="389" y="2290"/>
                      <a:pt x="367" y="2079"/>
                    </a:cubicBezTo>
                    <a:cubicBezTo>
                      <a:pt x="334" y="1667"/>
                      <a:pt x="189" y="1278"/>
                      <a:pt x="167" y="867"/>
                    </a:cubicBezTo>
                    <a:cubicBezTo>
                      <a:pt x="156" y="589"/>
                      <a:pt x="201" y="322"/>
                      <a:pt x="267" y="55"/>
                    </a:cubicBezTo>
                    <a:cubicBezTo>
                      <a:pt x="275" y="25"/>
                      <a:pt x="237" y="0"/>
                      <a:pt x="20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8"/>
              <p:cNvSpPr/>
              <p:nvPr/>
            </p:nvSpPr>
            <p:spPr>
              <a:xfrm>
                <a:off x="1280180" y="2270924"/>
                <a:ext cx="9106" cy="34818"/>
              </a:xfrm>
              <a:custGeom>
                <a:avLst/>
                <a:gdLst/>
                <a:ahLst/>
                <a:cxnLst/>
                <a:rect l="l" t="t" r="r" b="b"/>
                <a:pathLst>
                  <a:path w="261" h="998" extrusionOk="0">
                    <a:moveTo>
                      <a:pt x="207" y="1"/>
                    </a:moveTo>
                    <a:cubicBezTo>
                      <a:pt x="194" y="1"/>
                      <a:pt x="182" y="7"/>
                      <a:pt x="179" y="22"/>
                    </a:cubicBezTo>
                    <a:cubicBezTo>
                      <a:pt x="45" y="312"/>
                      <a:pt x="1" y="645"/>
                      <a:pt x="45" y="968"/>
                    </a:cubicBezTo>
                    <a:cubicBezTo>
                      <a:pt x="51" y="986"/>
                      <a:pt x="79" y="997"/>
                      <a:pt x="103" y="997"/>
                    </a:cubicBezTo>
                    <a:cubicBezTo>
                      <a:pt x="123" y="997"/>
                      <a:pt x="139" y="989"/>
                      <a:pt x="134" y="968"/>
                    </a:cubicBezTo>
                    <a:cubicBezTo>
                      <a:pt x="100" y="657"/>
                      <a:pt x="134" y="345"/>
                      <a:pt x="246" y="45"/>
                    </a:cubicBezTo>
                    <a:cubicBezTo>
                      <a:pt x="260" y="23"/>
                      <a:pt x="231" y="1"/>
                      <a:pt x="20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8"/>
              <p:cNvSpPr/>
              <p:nvPr/>
            </p:nvSpPr>
            <p:spPr>
              <a:xfrm>
                <a:off x="1295845" y="2276541"/>
                <a:ext cx="12315" cy="123816"/>
              </a:xfrm>
              <a:custGeom>
                <a:avLst/>
                <a:gdLst/>
                <a:ahLst/>
                <a:cxnLst/>
                <a:rect l="l" t="t" r="r" b="b"/>
                <a:pathLst>
                  <a:path w="353" h="3549" extrusionOk="0">
                    <a:moveTo>
                      <a:pt x="253" y="1"/>
                    </a:moveTo>
                    <a:cubicBezTo>
                      <a:pt x="243" y="1"/>
                      <a:pt x="234" y="6"/>
                      <a:pt x="230" y="17"/>
                    </a:cubicBezTo>
                    <a:cubicBezTo>
                      <a:pt x="108" y="451"/>
                      <a:pt x="119" y="929"/>
                      <a:pt x="119" y="1374"/>
                    </a:cubicBezTo>
                    <a:cubicBezTo>
                      <a:pt x="130" y="1830"/>
                      <a:pt x="141" y="2286"/>
                      <a:pt x="119" y="2742"/>
                    </a:cubicBezTo>
                    <a:cubicBezTo>
                      <a:pt x="96" y="2998"/>
                      <a:pt x="63" y="3254"/>
                      <a:pt x="7" y="3509"/>
                    </a:cubicBezTo>
                    <a:cubicBezTo>
                      <a:pt x="0" y="3531"/>
                      <a:pt x="21" y="3548"/>
                      <a:pt x="40" y="3548"/>
                    </a:cubicBezTo>
                    <a:cubicBezTo>
                      <a:pt x="50" y="3548"/>
                      <a:pt x="59" y="3543"/>
                      <a:pt x="63" y="3532"/>
                    </a:cubicBezTo>
                    <a:cubicBezTo>
                      <a:pt x="353" y="2676"/>
                      <a:pt x="230" y="1741"/>
                      <a:pt x="230" y="862"/>
                    </a:cubicBezTo>
                    <a:cubicBezTo>
                      <a:pt x="230" y="585"/>
                      <a:pt x="230" y="306"/>
                      <a:pt x="286" y="39"/>
                    </a:cubicBezTo>
                    <a:cubicBezTo>
                      <a:pt x="293" y="18"/>
                      <a:pt x="272" y="1"/>
                      <a:pt x="25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8"/>
              <p:cNvSpPr/>
              <p:nvPr/>
            </p:nvSpPr>
            <p:spPr>
              <a:xfrm>
                <a:off x="1303485" y="2288299"/>
                <a:ext cx="11652" cy="99534"/>
              </a:xfrm>
              <a:custGeom>
                <a:avLst/>
                <a:gdLst/>
                <a:ahLst/>
                <a:cxnLst/>
                <a:rect l="l" t="t" r="r" b="b"/>
                <a:pathLst>
                  <a:path w="334" h="2853" extrusionOk="0">
                    <a:moveTo>
                      <a:pt x="167" y="0"/>
                    </a:moveTo>
                    <a:cubicBezTo>
                      <a:pt x="157" y="0"/>
                      <a:pt x="148" y="4"/>
                      <a:pt x="144" y="14"/>
                    </a:cubicBezTo>
                    <a:cubicBezTo>
                      <a:pt x="0" y="459"/>
                      <a:pt x="67" y="937"/>
                      <a:pt x="122" y="1393"/>
                    </a:cubicBezTo>
                    <a:cubicBezTo>
                      <a:pt x="189" y="1849"/>
                      <a:pt x="245" y="2361"/>
                      <a:pt x="67" y="2806"/>
                    </a:cubicBezTo>
                    <a:cubicBezTo>
                      <a:pt x="59" y="2829"/>
                      <a:pt x="90" y="2853"/>
                      <a:pt x="116" y="2853"/>
                    </a:cubicBezTo>
                    <a:cubicBezTo>
                      <a:pt x="127" y="2853"/>
                      <a:pt x="138" y="2849"/>
                      <a:pt x="144" y="2839"/>
                    </a:cubicBezTo>
                    <a:cubicBezTo>
                      <a:pt x="334" y="2394"/>
                      <a:pt x="300" y="1916"/>
                      <a:pt x="245" y="1449"/>
                    </a:cubicBezTo>
                    <a:cubicBezTo>
                      <a:pt x="189" y="982"/>
                      <a:pt x="122" y="515"/>
                      <a:pt x="223" y="48"/>
                    </a:cubicBezTo>
                    <a:cubicBezTo>
                      <a:pt x="230" y="24"/>
                      <a:pt x="194" y="0"/>
                      <a:pt x="16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8"/>
              <p:cNvSpPr/>
              <p:nvPr/>
            </p:nvSpPr>
            <p:spPr>
              <a:xfrm>
                <a:off x="1315487" y="2283240"/>
                <a:ext cx="9768" cy="33457"/>
              </a:xfrm>
              <a:custGeom>
                <a:avLst/>
                <a:gdLst/>
                <a:ahLst/>
                <a:cxnLst/>
                <a:rect l="l" t="t" r="r" b="b"/>
                <a:pathLst>
                  <a:path w="280" h="959" extrusionOk="0">
                    <a:moveTo>
                      <a:pt x="218" y="1"/>
                    </a:moveTo>
                    <a:cubicBezTo>
                      <a:pt x="207" y="1"/>
                      <a:pt x="197" y="5"/>
                      <a:pt x="190" y="15"/>
                    </a:cubicBezTo>
                    <a:cubicBezTo>
                      <a:pt x="101" y="314"/>
                      <a:pt x="45" y="604"/>
                      <a:pt x="1" y="904"/>
                    </a:cubicBezTo>
                    <a:cubicBezTo>
                      <a:pt x="1" y="937"/>
                      <a:pt x="32" y="958"/>
                      <a:pt x="60" y="958"/>
                    </a:cubicBezTo>
                    <a:cubicBezTo>
                      <a:pt x="79" y="958"/>
                      <a:pt x="96" y="949"/>
                      <a:pt x="101" y="927"/>
                    </a:cubicBezTo>
                    <a:cubicBezTo>
                      <a:pt x="146" y="626"/>
                      <a:pt x="212" y="337"/>
                      <a:pt x="279" y="47"/>
                    </a:cubicBezTo>
                    <a:cubicBezTo>
                      <a:pt x="279" y="24"/>
                      <a:pt x="246" y="1"/>
                      <a:pt x="21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8"/>
              <p:cNvSpPr/>
              <p:nvPr/>
            </p:nvSpPr>
            <p:spPr>
              <a:xfrm>
                <a:off x="1164420" y="2278286"/>
                <a:ext cx="45075" cy="117641"/>
              </a:xfrm>
              <a:custGeom>
                <a:avLst/>
                <a:gdLst/>
                <a:ahLst/>
                <a:cxnLst/>
                <a:rect l="l" t="t" r="r" b="b"/>
                <a:pathLst>
                  <a:path w="1292" h="3372" extrusionOk="0">
                    <a:moveTo>
                      <a:pt x="40" y="0"/>
                    </a:moveTo>
                    <a:cubicBezTo>
                      <a:pt x="19" y="0"/>
                      <a:pt x="1" y="12"/>
                      <a:pt x="15" y="34"/>
                    </a:cubicBezTo>
                    <a:cubicBezTo>
                      <a:pt x="327" y="423"/>
                      <a:pt x="338" y="935"/>
                      <a:pt x="338" y="1402"/>
                    </a:cubicBezTo>
                    <a:cubicBezTo>
                      <a:pt x="338" y="1892"/>
                      <a:pt x="349" y="2403"/>
                      <a:pt x="627" y="2826"/>
                    </a:cubicBezTo>
                    <a:cubicBezTo>
                      <a:pt x="771" y="3048"/>
                      <a:pt x="961" y="3237"/>
                      <a:pt x="1194" y="3360"/>
                    </a:cubicBezTo>
                    <a:cubicBezTo>
                      <a:pt x="1208" y="3368"/>
                      <a:pt x="1221" y="3371"/>
                      <a:pt x="1233" y="3371"/>
                    </a:cubicBezTo>
                    <a:cubicBezTo>
                      <a:pt x="1270" y="3371"/>
                      <a:pt x="1292" y="3337"/>
                      <a:pt x="1250" y="3304"/>
                    </a:cubicBezTo>
                    <a:cubicBezTo>
                      <a:pt x="850" y="3026"/>
                      <a:pt x="583" y="2626"/>
                      <a:pt x="504" y="2147"/>
                    </a:cubicBezTo>
                    <a:cubicBezTo>
                      <a:pt x="416" y="1658"/>
                      <a:pt x="482" y="1168"/>
                      <a:pt x="383" y="690"/>
                    </a:cubicBezTo>
                    <a:cubicBezTo>
                      <a:pt x="327" y="446"/>
                      <a:pt x="227" y="201"/>
                      <a:pt x="71" y="12"/>
                    </a:cubicBezTo>
                    <a:cubicBezTo>
                      <a:pt x="63" y="4"/>
                      <a:pt x="51" y="0"/>
                      <a:pt x="4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8"/>
              <p:cNvSpPr/>
              <p:nvPr/>
            </p:nvSpPr>
            <p:spPr>
              <a:xfrm>
                <a:off x="1187621" y="2317954"/>
                <a:ext cx="49017" cy="88475"/>
              </a:xfrm>
              <a:custGeom>
                <a:avLst/>
                <a:gdLst/>
                <a:ahLst/>
                <a:cxnLst/>
                <a:rect l="l" t="t" r="r" b="b"/>
                <a:pathLst>
                  <a:path w="1405" h="2536" extrusionOk="0">
                    <a:moveTo>
                      <a:pt x="48" y="1"/>
                    </a:moveTo>
                    <a:cubicBezTo>
                      <a:pt x="23" y="1"/>
                      <a:pt x="1" y="15"/>
                      <a:pt x="7" y="43"/>
                    </a:cubicBezTo>
                    <a:cubicBezTo>
                      <a:pt x="185" y="799"/>
                      <a:pt x="173" y="1677"/>
                      <a:pt x="796" y="2245"/>
                    </a:cubicBezTo>
                    <a:cubicBezTo>
                      <a:pt x="941" y="2378"/>
                      <a:pt x="1130" y="2490"/>
                      <a:pt x="1330" y="2534"/>
                    </a:cubicBezTo>
                    <a:cubicBezTo>
                      <a:pt x="1334" y="2535"/>
                      <a:pt x="1338" y="2535"/>
                      <a:pt x="1342" y="2535"/>
                    </a:cubicBezTo>
                    <a:cubicBezTo>
                      <a:pt x="1398" y="2535"/>
                      <a:pt x="1405" y="2466"/>
                      <a:pt x="1352" y="2445"/>
                    </a:cubicBezTo>
                    <a:cubicBezTo>
                      <a:pt x="1008" y="2322"/>
                      <a:pt x="752" y="2078"/>
                      <a:pt x="585" y="1766"/>
                    </a:cubicBezTo>
                    <a:cubicBezTo>
                      <a:pt x="396" y="1433"/>
                      <a:pt x="318" y="1054"/>
                      <a:pt x="240" y="688"/>
                    </a:cubicBezTo>
                    <a:cubicBezTo>
                      <a:pt x="207" y="465"/>
                      <a:pt x="162" y="254"/>
                      <a:pt x="106" y="43"/>
                    </a:cubicBezTo>
                    <a:cubicBezTo>
                      <a:pt x="101" y="15"/>
                      <a:pt x="73" y="1"/>
                      <a:pt x="4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8"/>
              <p:cNvSpPr/>
              <p:nvPr/>
            </p:nvSpPr>
            <p:spPr>
              <a:xfrm>
                <a:off x="1190307" y="2284252"/>
                <a:ext cx="18525" cy="64019"/>
              </a:xfrm>
              <a:custGeom>
                <a:avLst/>
                <a:gdLst/>
                <a:ahLst/>
                <a:cxnLst/>
                <a:rect l="l" t="t" r="r" b="b"/>
                <a:pathLst>
                  <a:path w="531" h="1835" extrusionOk="0">
                    <a:moveTo>
                      <a:pt x="20" y="0"/>
                    </a:moveTo>
                    <a:cubicBezTo>
                      <a:pt x="9" y="0"/>
                      <a:pt x="1" y="6"/>
                      <a:pt x="7" y="18"/>
                    </a:cubicBezTo>
                    <a:cubicBezTo>
                      <a:pt x="185" y="252"/>
                      <a:pt x="296" y="542"/>
                      <a:pt x="352" y="831"/>
                    </a:cubicBezTo>
                    <a:cubicBezTo>
                      <a:pt x="419" y="1142"/>
                      <a:pt x="430" y="1464"/>
                      <a:pt x="452" y="1798"/>
                    </a:cubicBezTo>
                    <a:cubicBezTo>
                      <a:pt x="452" y="1818"/>
                      <a:pt x="480" y="1834"/>
                      <a:pt x="503" y="1834"/>
                    </a:cubicBezTo>
                    <a:cubicBezTo>
                      <a:pt x="518" y="1834"/>
                      <a:pt x="530" y="1827"/>
                      <a:pt x="530" y="1810"/>
                    </a:cubicBezTo>
                    <a:cubicBezTo>
                      <a:pt x="530" y="1187"/>
                      <a:pt x="430" y="508"/>
                      <a:pt x="41" y="8"/>
                    </a:cubicBezTo>
                    <a:cubicBezTo>
                      <a:pt x="36" y="3"/>
                      <a:pt x="28" y="0"/>
                      <a:pt x="2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8"/>
              <p:cNvSpPr/>
              <p:nvPr/>
            </p:nvSpPr>
            <p:spPr>
              <a:xfrm>
                <a:off x="1209496" y="2281251"/>
                <a:ext cx="30282" cy="119594"/>
              </a:xfrm>
              <a:custGeom>
                <a:avLst/>
                <a:gdLst/>
                <a:ahLst/>
                <a:cxnLst/>
                <a:rect l="l" t="t" r="r" b="b"/>
                <a:pathLst>
                  <a:path w="868" h="3428" extrusionOk="0">
                    <a:moveTo>
                      <a:pt x="27" y="0"/>
                    </a:moveTo>
                    <a:cubicBezTo>
                      <a:pt x="13" y="0"/>
                      <a:pt x="1" y="8"/>
                      <a:pt x="13" y="27"/>
                    </a:cubicBezTo>
                    <a:cubicBezTo>
                      <a:pt x="458" y="850"/>
                      <a:pt x="270" y="1840"/>
                      <a:pt x="480" y="2719"/>
                    </a:cubicBezTo>
                    <a:cubicBezTo>
                      <a:pt x="547" y="2963"/>
                      <a:pt x="636" y="3196"/>
                      <a:pt x="781" y="3408"/>
                    </a:cubicBezTo>
                    <a:cubicBezTo>
                      <a:pt x="790" y="3421"/>
                      <a:pt x="807" y="3427"/>
                      <a:pt x="823" y="3427"/>
                    </a:cubicBezTo>
                    <a:cubicBezTo>
                      <a:pt x="847" y="3427"/>
                      <a:pt x="868" y="3413"/>
                      <a:pt x="848" y="3386"/>
                    </a:cubicBezTo>
                    <a:cubicBezTo>
                      <a:pt x="391" y="2574"/>
                      <a:pt x="536" y="1606"/>
                      <a:pt x="336" y="727"/>
                    </a:cubicBezTo>
                    <a:cubicBezTo>
                      <a:pt x="280" y="472"/>
                      <a:pt x="191" y="238"/>
                      <a:pt x="58" y="16"/>
                    </a:cubicBezTo>
                    <a:cubicBezTo>
                      <a:pt x="53" y="6"/>
                      <a:pt x="39" y="0"/>
                      <a:pt x="2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8"/>
              <p:cNvSpPr/>
              <p:nvPr/>
            </p:nvSpPr>
            <p:spPr>
              <a:xfrm>
                <a:off x="1226452" y="2292834"/>
                <a:ext cx="20793" cy="101313"/>
              </a:xfrm>
              <a:custGeom>
                <a:avLst/>
                <a:gdLst/>
                <a:ahLst/>
                <a:cxnLst/>
                <a:rect l="l" t="t" r="r" b="b"/>
                <a:pathLst>
                  <a:path w="596" h="2904" extrusionOk="0">
                    <a:moveTo>
                      <a:pt x="36" y="1"/>
                    </a:moveTo>
                    <a:cubicBezTo>
                      <a:pt x="17" y="1"/>
                      <a:pt x="0" y="12"/>
                      <a:pt x="6" y="39"/>
                    </a:cubicBezTo>
                    <a:cubicBezTo>
                      <a:pt x="162" y="763"/>
                      <a:pt x="184" y="1519"/>
                      <a:pt x="340" y="2253"/>
                    </a:cubicBezTo>
                    <a:cubicBezTo>
                      <a:pt x="384" y="2464"/>
                      <a:pt x="439" y="2676"/>
                      <a:pt x="506" y="2876"/>
                    </a:cubicBezTo>
                    <a:cubicBezTo>
                      <a:pt x="517" y="2892"/>
                      <a:pt x="542" y="2904"/>
                      <a:pt x="562" y="2904"/>
                    </a:cubicBezTo>
                    <a:cubicBezTo>
                      <a:pt x="581" y="2904"/>
                      <a:pt x="595" y="2892"/>
                      <a:pt x="584" y="2864"/>
                    </a:cubicBezTo>
                    <a:cubicBezTo>
                      <a:pt x="362" y="2153"/>
                      <a:pt x="340" y="1396"/>
                      <a:pt x="228" y="662"/>
                    </a:cubicBezTo>
                    <a:cubicBezTo>
                      <a:pt x="195" y="451"/>
                      <a:pt x="150" y="240"/>
                      <a:pt x="83" y="29"/>
                    </a:cubicBezTo>
                    <a:cubicBezTo>
                      <a:pt x="78" y="12"/>
                      <a:pt x="56" y="1"/>
                      <a:pt x="3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8"/>
              <p:cNvSpPr/>
              <p:nvPr/>
            </p:nvSpPr>
            <p:spPr>
              <a:xfrm>
                <a:off x="1238104" y="2296288"/>
                <a:ext cx="7187" cy="34504"/>
              </a:xfrm>
              <a:custGeom>
                <a:avLst/>
                <a:gdLst/>
                <a:ahLst/>
                <a:cxnLst/>
                <a:rect l="l" t="t" r="r" b="b"/>
                <a:pathLst>
                  <a:path w="206" h="989" extrusionOk="0">
                    <a:moveTo>
                      <a:pt x="32" y="0"/>
                    </a:moveTo>
                    <a:cubicBezTo>
                      <a:pt x="14" y="0"/>
                      <a:pt x="0" y="9"/>
                      <a:pt x="6" y="29"/>
                    </a:cubicBezTo>
                    <a:cubicBezTo>
                      <a:pt x="61" y="330"/>
                      <a:pt x="83" y="642"/>
                      <a:pt x="105" y="953"/>
                    </a:cubicBezTo>
                    <a:cubicBezTo>
                      <a:pt x="105" y="973"/>
                      <a:pt x="137" y="989"/>
                      <a:pt x="163" y="989"/>
                    </a:cubicBezTo>
                    <a:cubicBezTo>
                      <a:pt x="180" y="989"/>
                      <a:pt x="194" y="981"/>
                      <a:pt x="194" y="964"/>
                    </a:cubicBezTo>
                    <a:cubicBezTo>
                      <a:pt x="206" y="652"/>
                      <a:pt x="161" y="330"/>
                      <a:pt x="83" y="29"/>
                    </a:cubicBezTo>
                    <a:cubicBezTo>
                      <a:pt x="77" y="12"/>
                      <a:pt x="52" y="0"/>
                      <a:pt x="3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8"/>
              <p:cNvSpPr/>
              <p:nvPr/>
            </p:nvSpPr>
            <p:spPr>
              <a:xfrm>
                <a:off x="1218462" y="2361320"/>
                <a:ext cx="79997" cy="66007"/>
              </a:xfrm>
              <a:custGeom>
                <a:avLst/>
                <a:gdLst/>
                <a:ahLst/>
                <a:cxnLst/>
                <a:rect l="l" t="t" r="r" b="b"/>
                <a:pathLst>
                  <a:path w="2293" h="1892" extrusionOk="0">
                    <a:moveTo>
                      <a:pt x="665" y="0"/>
                    </a:moveTo>
                    <a:cubicBezTo>
                      <a:pt x="654" y="0"/>
                      <a:pt x="643" y="4"/>
                      <a:pt x="635" y="12"/>
                    </a:cubicBezTo>
                    <a:cubicBezTo>
                      <a:pt x="524" y="157"/>
                      <a:pt x="457" y="335"/>
                      <a:pt x="468" y="513"/>
                    </a:cubicBezTo>
                    <a:cubicBezTo>
                      <a:pt x="457" y="535"/>
                      <a:pt x="446" y="546"/>
                      <a:pt x="435" y="568"/>
                    </a:cubicBezTo>
                    <a:cubicBezTo>
                      <a:pt x="423" y="564"/>
                      <a:pt x="411" y="562"/>
                      <a:pt x="400" y="562"/>
                    </a:cubicBezTo>
                    <a:cubicBezTo>
                      <a:pt x="348" y="562"/>
                      <a:pt x="304" y="598"/>
                      <a:pt x="268" y="635"/>
                    </a:cubicBezTo>
                    <a:cubicBezTo>
                      <a:pt x="213" y="691"/>
                      <a:pt x="168" y="757"/>
                      <a:pt x="124" y="824"/>
                    </a:cubicBezTo>
                    <a:cubicBezTo>
                      <a:pt x="45" y="958"/>
                      <a:pt x="1" y="1113"/>
                      <a:pt x="13" y="1269"/>
                    </a:cubicBezTo>
                    <a:cubicBezTo>
                      <a:pt x="35" y="1547"/>
                      <a:pt x="235" y="1813"/>
                      <a:pt x="524" y="1847"/>
                    </a:cubicBezTo>
                    <a:cubicBezTo>
                      <a:pt x="528" y="1851"/>
                      <a:pt x="533" y="1852"/>
                      <a:pt x="538" y="1852"/>
                    </a:cubicBezTo>
                    <a:cubicBezTo>
                      <a:pt x="548" y="1852"/>
                      <a:pt x="561" y="1847"/>
                      <a:pt x="569" y="1847"/>
                    </a:cubicBezTo>
                    <a:cubicBezTo>
                      <a:pt x="579" y="1836"/>
                      <a:pt x="579" y="1836"/>
                      <a:pt x="591" y="1836"/>
                    </a:cubicBezTo>
                    <a:cubicBezTo>
                      <a:pt x="635" y="1858"/>
                      <a:pt x="691" y="1880"/>
                      <a:pt x="747" y="1892"/>
                    </a:cubicBezTo>
                    <a:cubicBezTo>
                      <a:pt x="791" y="1892"/>
                      <a:pt x="802" y="1858"/>
                      <a:pt x="791" y="1836"/>
                    </a:cubicBezTo>
                    <a:cubicBezTo>
                      <a:pt x="813" y="1836"/>
                      <a:pt x="824" y="1813"/>
                      <a:pt x="824" y="1803"/>
                    </a:cubicBezTo>
                    <a:cubicBezTo>
                      <a:pt x="824" y="1803"/>
                      <a:pt x="836" y="1803"/>
                      <a:pt x="836" y="1813"/>
                    </a:cubicBezTo>
                    <a:cubicBezTo>
                      <a:pt x="843" y="1816"/>
                      <a:pt x="852" y="1818"/>
                      <a:pt x="862" y="1818"/>
                    </a:cubicBezTo>
                    <a:cubicBezTo>
                      <a:pt x="895" y="1818"/>
                      <a:pt x="933" y="1801"/>
                      <a:pt x="925" y="1758"/>
                    </a:cubicBezTo>
                    <a:lnTo>
                      <a:pt x="925" y="1758"/>
                    </a:lnTo>
                    <a:cubicBezTo>
                      <a:pt x="943" y="1770"/>
                      <a:pt x="964" y="1779"/>
                      <a:pt x="983" y="1779"/>
                    </a:cubicBezTo>
                    <a:cubicBezTo>
                      <a:pt x="999" y="1779"/>
                      <a:pt x="1014" y="1773"/>
                      <a:pt x="1024" y="1758"/>
                    </a:cubicBezTo>
                    <a:cubicBezTo>
                      <a:pt x="1046" y="1724"/>
                      <a:pt x="1069" y="1680"/>
                      <a:pt x="1080" y="1647"/>
                    </a:cubicBezTo>
                    <a:cubicBezTo>
                      <a:pt x="1091" y="1658"/>
                      <a:pt x="1103" y="1680"/>
                      <a:pt x="1113" y="1702"/>
                    </a:cubicBezTo>
                    <a:cubicBezTo>
                      <a:pt x="1121" y="1732"/>
                      <a:pt x="1163" y="1757"/>
                      <a:pt x="1200" y="1757"/>
                    </a:cubicBezTo>
                    <a:cubicBezTo>
                      <a:pt x="1219" y="1757"/>
                      <a:pt x="1236" y="1751"/>
                      <a:pt x="1247" y="1736"/>
                    </a:cubicBezTo>
                    <a:cubicBezTo>
                      <a:pt x="1269" y="1736"/>
                      <a:pt x="1291" y="1736"/>
                      <a:pt x="1313" y="1702"/>
                    </a:cubicBezTo>
                    <a:cubicBezTo>
                      <a:pt x="1331" y="1726"/>
                      <a:pt x="1358" y="1740"/>
                      <a:pt x="1383" y="1740"/>
                    </a:cubicBezTo>
                    <a:cubicBezTo>
                      <a:pt x="1405" y="1740"/>
                      <a:pt x="1426" y="1729"/>
                      <a:pt x="1436" y="1702"/>
                    </a:cubicBezTo>
                    <a:lnTo>
                      <a:pt x="1469" y="1636"/>
                    </a:lnTo>
                    <a:cubicBezTo>
                      <a:pt x="1474" y="1640"/>
                      <a:pt x="1481" y="1643"/>
                      <a:pt x="1488" y="1643"/>
                    </a:cubicBezTo>
                    <a:cubicBezTo>
                      <a:pt x="1499" y="1643"/>
                      <a:pt x="1512" y="1638"/>
                      <a:pt x="1525" y="1625"/>
                    </a:cubicBezTo>
                    <a:cubicBezTo>
                      <a:pt x="1538" y="1633"/>
                      <a:pt x="1552" y="1637"/>
                      <a:pt x="1565" y="1637"/>
                    </a:cubicBezTo>
                    <a:cubicBezTo>
                      <a:pt x="1587" y="1637"/>
                      <a:pt x="1607" y="1627"/>
                      <a:pt x="1614" y="1613"/>
                    </a:cubicBezTo>
                    <a:cubicBezTo>
                      <a:pt x="1625" y="1603"/>
                      <a:pt x="1625" y="1591"/>
                      <a:pt x="1625" y="1591"/>
                    </a:cubicBezTo>
                    <a:cubicBezTo>
                      <a:pt x="1643" y="1609"/>
                      <a:pt x="1673" y="1621"/>
                      <a:pt x="1700" y="1621"/>
                    </a:cubicBezTo>
                    <a:cubicBezTo>
                      <a:pt x="1722" y="1621"/>
                      <a:pt x="1742" y="1612"/>
                      <a:pt x="1748" y="1591"/>
                    </a:cubicBezTo>
                    <a:cubicBezTo>
                      <a:pt x="1758" y="1580"/>
                      <a:pt x="1758" y="1569"/>
                      <a:pt x="1770" y="1547"/>
                    </a:cubicBezTo>
                    <a:cubicBezTo>
                      <a:pt x="1781" y="1552"/>
                      <a:pt x="1792" y="1555"/>
                      <a:pt x="1802" y="1555"/>
                    </a:cubicBezTo>
                    <a:cubicBezTo>
                      <a:pt x="1811" y="1555"/>
                      <a:pt x="1820" y="1552"/>
                      <a:pt x="1825" y="1547"/>
                    </a:cubicBezTo>
                    <a:cubicBezTo>
                      <a:pt x="1837" y="1558"/>
                      <a:pt x="1837" y="1558"/>
                      <a:pt x="1837" y="1569"/>
                    </a:cubicBezTo>
                    <a:cubicBezTo>
                      <a:pt x="1850" y="1595"/>
                      <a:pt x="1890" y="1618"/>
                      <a:pt x="1926" y="1618"/>
                    </a:cubicBezTo>
                    <a:cubicBezTo>
                      <a:pt x="1950" y="1618"/>
                      <a:pt x="1972" y="1607"/>
                      <a:pt x="1981" y="1580"/>
                    </a:cubicBezTo>
                    <a:cubicBezTo>
                      <a:pt x="1981" y="1569"/>
                      <a:pt x="1981" y="1558"/>
                      <a:pt x="1992" y="1547"/>
                    </a:cubicBezTo>
                    <a:cubicBezTo>
                      <a:pt x="1992" y="1536"/>
                      <a:pt x="2003" y="1536"/>
                      <a:pt x="2003" y="1524"/>
                    </a:cubicBezTo>
                    <a:cubicBezTo>
                      <a:pt x="2015" y="1524"/>
                      <a:pt x="2015" y="1524"/>
                      <a:pt x="2025" y="1514"/>
                    </a:cubicBezTo>
                    <a:cubicBezTo>
                      <a:pt x="2025" y="1536"/>
                      <a:pt x="2025" y="1547"/>
                      <a:pt x="2037" y="1558"/>
                    </a:cubicBezTo>
                    <a:cubicBezTo>
                      <a:pt x="2037" y="1569"/>
                      <a:pt x="2047" y="1569"/>
                      <a:pt x="2047" y="1569"/>
                    </a:cubicBezTo>
                    <a:cubicBezTo>
                      <a:pt x="2059" y="1580"/>
                      <a:pt x="2070" y="1580"/>
                      <a:pt x="2081" y="1580"/>
                    </a:cubicBezTo>
                    <a:cubicBezTo>
                      <a:pt x="2086" y="1581"/>
                      <a:pt x="2090" y="1582"/>
                      <a:pt x="2094" y="1582"/>
                    </a:cubicBezTo>
                    <a:cubicBezTo>
                      <a:pt x="2128" y="1582"/>
                      <a:pt x="2138" y="1542"/>
                      <a:pt x="2148" y="1502"/>
                    </a:cubicBezTo>
                    <a:cubicBezTo>
                      <a:pt x="2170" y="1469"/>
                      <a:pt x="2170" y="1425"/>
                      <a:pt x="2181" y="1380"/>
                    </a:cubicBezTo>
                    <a:cubicBezTo>
                      <a:pt x="2195" y="1389"/>
                      <a:pt x="2213" y="1395"/>
                      <a:pt x="2228" y="1395"/>
                    </a:cubicBezTo>
                    <a:cubicBezTo>
                      <a:pt x="2251" y="1395"/>
                      <a:pt x="2270" y="1384"/>
                      <a:pt x="2270" y="1358"/>
                    </a:cubicBezTo>
                    <a:cubicBezTo>
                      <a:pt x="2292" y="1235"/>
                      <a:pt x="2270" y="1102"/>
                      <a:pt x="2248" y="990"/>
                    </a:cubicBezTo>
                    <a:cubicBezTo>
                      <a:pt x="2225" y="869"/>
                      <a:pt x="2215" y="735"/>
                      <a:pt x="2159" y="624"/>
                    </a:cubicBezTo>
                    <a:cubicBezTo>
                      <a:pt x="2070" y="390"/>
                      <a:pt x="1837" y="323"/>
                      <a:pt x="1614" y="268"/>
                    </a:cubicBezTo>
                    <a:cubicBezTo>
                      <a:pt x="1603" y="268"/>
                      <a:pt x="1592" y="268"/>
                      <a:pt x="1580" y="279"/>
                    </a:cubicBezTo>
                    <a:cubicBezTo>
                      <a:pt x="1570" y="268"/>
                      <a:pt x="1570" y="268"/>
                      <a:pt x="1558" y="268"/>
                    </a:cubicBezTo>
                    <a:cubicBezTo>
                      <a:pt x="1491" y="246"/>
                      <a:pt x="1414" y="234"/>
                      <a:pt x="1336" y="223"/>
                    </a:cubicBezTo>
                    <a:cubicBezTo>
                      <a:pt x="1302" y="218"/>
                      <a:pt x="1261" y="212"/>
                      <a:pt x="1219" y="212"/>
                    </a:cubicBezTo>
                    <a:cubicBezTo>
                      <a:pt x="1177" y="212"/>
                      <a:pt x="1136" y="218"/>
                      <a:pt x="1103" y="234"/>
                    </a:cubicBezTo>
                    <a:cubicBezTo>
                      <a:pt x="1080" y="246"/>
                      <a:pt x="1091" y="279"/>
                      <a:pt x="1103" y="301"/>
                    </a:cubicBezTo>
                    <a:cubicBezTo>
                      <a:pt x="1080" y="301"/>
                      <a:pt x="1069" y="323"/>
                      <a:pt x="1058" y="335"/>
                    </a:cubicBezTo>
                    <a:cubicBezTo>
                      <a:pt x="1046" y="312"/>
                      <a:pt x="1036" y="279"/>
                      <a:pt x="1036" y="256"/>
                    </a:cubicBezTo>
                    <a:cubicBezTo>
                      <a:pt x="1024" y="223"/>
                      <a:pt x="991" y="212"/>
                      <a:pt x="957" y="212"/>
                    </a:cubicBezTo>
                    <a:cubicBezTo>
                      <a:pt x="935" y="212"/>
                      <a:pt x="913" y="234"/>
                      <a:pt x="925" y="256"/>
                    </a:cubicBezTo>
                    <a:cubicBezTo>
                      <a:pt x="925" y="323"/>
                      <a:pt x="947" y="379"/>
                      <a:pt x="957" y="434"/>
                    </a:cubicBezTo>
                    <a:lnTo>
                      <a:pt x="957" y="457"/>
                    </a:lnTo>
                    <a:cubicBezTo>
                      <a:pt x="957" y="468"/>
                      <a:pt x="947" y="490"/>
                      <a:pt x="947" y="501"/>
                    </a:cubicBezTo>
                    <a:lnTo>
                      <a:pt x="947" y="513"/>
                    </a:lnTo>
                    <a:lnTo>
                      <a:pt x="947" y="523"/>
                    </a:lnTo>
                    <a:lnTo>
                      <a:pt x="913" y="390"/>
                    </a:lnTo>
                    <a:cubicBezTo>
                      <a:pt x="902" y="345"/>
                      <a:pt x="902" y="290"/>
                      <a:pt x="891" y="246"/>
                    </a:cubicBezTo>
                    <a:lnTo>
                      <a:pt x="891" y="223"/>
                    </a:lnTo>
                    <a:cubicBezTo>
                      <a:pt x="885" y="199"/>
                      <a:pt x="849" y="181"/>
                      <a:pt x="817" y="181"/>
                    </a:cubicBezTo>
                    <a:cubicBezTo>
                      <a:pt x="792" y="181"/>
                      <a:pt x="769" y="193"/>
                      <a:pt x="769" y="223"/>
                    </a:cubicBezTo>
                    <a:cubicBezTo>
                      <a:pt x="769" y="268"/>
                      <a:pt x="780" y="323"/>
                      <a:pt x="780" y="379"/>
                    </a:cubicBezTo>
                    <a:cubicBezTo>
                      <a:pt x="757" y="368"/>
                      <a:pt x="735" y="368"/>
                      <a:pt x="713" y="368"/>
                    </a:cubicBezTo>
                    <a:cubicBezTo>
                      <a:pt x="713" y="340"/>
                      <a:pt x="682" y="316"/>
                      <a:pt x="657" y="316"/>
                    </a:cubicBezTo>
                    <a:cubicBezTo>
                      <a:pt x="642" y="316"/>
                      <a:pt x="628" y="325"/>
                      <a:pt x="624" y="345"/>
                    </a:cubicBezTo>
                    <a:cubicBezTo>
                      <a:pt x="613" y="357"/>
                      <a:pt x="613" y="379"/>
                      <a:pt x="602" y="390"/>
                    </a:cubicBezTo>
                    <a:lnTo>
                      <a:pt x="579" y="390"/>
                    </a:lnTo>
                    <a:cubicBezTo>
                      <a:pt x="602" y="279"/>
                      <a:pt x="646" y="167"/>
                      <a:pt x="713" y="68"/>
                    </a:cubicBezTo>
                    <a:cubicBezTo>
                      <a:pt x="738" y="34"/>
                      <a:pt x="700" y="0"/>
                      <a:pt x="66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8"/>
              <p:cNvSpPr/>
              <p:nvPr/>
            </p:nvSpPr>
            <p:spPr>
              <a:xfrm>
                <a:off x="1264655" y="2360413"/>
                <a:ext cx="17130" cy="16537"/>
              </a:xfrm>
              <a:custGeom>
                <a:avLst/>
                <a:gdLst/>
                <a:ahLst/>
                <a:cxnLst/>
                <a:rect l="l" t="t" r="r" b="b"/>
                <a:pathLst>
                  <a:path w="491" h="474" extrusionOk="0">
                    <a:moveTo>
                      <a:pt x="61" y="0"/>
                    </a:moveTo>
                    <a:cubicBezTo>
                      <a:pt x="52" y="0"/>
                      <a:pt x="43" y="2"/>
                      <a:pt x="34" y="5"/>
                    </a:cubicBezTo>
                    <a:cubicBezTo>
                      <a:pt x="12" y="15"/>
                      <a:pt x="1" y="38"/>
                      <a:pt x="12" y="60"/>
                    </a:cubicBezTo>
                    <a:cubicBezTo>
                      <a:pt x="12" y="74"/>
                      <a:pt x="29" y="83"/>
                      <a:pt x="45" y="83"/>
                    </a:cubicBezTo>
                    <a:cubicBezTo>
                      <a:pt x="54" y="83"/>
                      <a:pt x="63" y="80"/>
                      <a:pt x="68" y="71"/>
                    </a:cubicBezTo>
                    <a:cubicBezTo>
                      <a:pt x="68" y="60"/>
                      <a:pt x="68" y="60"/>
                      <a:pt x="78" y="60"/>
                    </a:cubicBezTo>
                    <a:cubicBezTo>
                      <a:pt x="90" y="71"/>
                      <a:pt x="90" y="82"/>
                      <a:pt x="101" y="82"/>
                    </a:cubicBezTo>
                    <a:cubicBezTo>
                      <a:pt x="123" y="94"/>
                      <a:pt x="134" y="116"/>
                      <a:pt x="157" y="127"/>
                    </a:cubicBezTo>
                    <a:cubicBezTo>
                      <a:pt x="190" y="160"/>
                      <a:pt x="223" y="183"/>
                      <a:pt x="246" y="216"/>
                    </a:cubicBezTo>
                    <a:cubicBezTo>
                      <a:pt x="312" y="294"/>
                      <a:pt x="357" y="371"/>
                      <a:pt x="390" y="450"/>
                    </a:cubicBezTo>
                    <a:cubicBezTo>
                      <a:pt x="400" y="465"/>
                      <a:pt x="425" y="473"/>
                      <a:pt x="446" y="473"/>
                    </a:cubicBezTo>
                    <a:cubicBezTo>
                      <a:pt x="471" y="473"/>
                      <a:pt x="491" y="462"/>
                      <a:pt x="479" y="438"/>
                    </a:cubicBezTo>
                    <a:cubicBezTo>
                      <a:pt x="434" y="316"/>
                      <a:pt x="368" y="216"/>
                      <a:pt x="279" y="138"/>
                    </a:cubicBezTo>
                    <a:cubicBezTo>
                      <a:pt x="234" y="94"/>
                      <a:pt x="190" y="49"/>
                      <a:pt x="134" y="27"/>
                    </a:cubicBezTo>
                    <a:cubicBezTo>
                      <a:pt x="110" y="11"/>
                      <a:pt x="85" y="0"/>
                      <a:pt x="61"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8"/>
              <p:cNvSpPr/>
              <p:nvPr/>
            </p:nvSpPr>
            <p:spPr>
              <a:xfrm>
                <a:off x="1217346" y="2362018"/>
                <a:ext cx="79543" cy="66565"/>
              </a:xfrm>
              <a:custGeom>
                <a:avLst/>
                <a:gdLst/>
                <a:ahLst/>
                <a:cxnLst/>
                <a:rect l="l" t="t" r="r" b="b"/>
                <a:pathLst>
                  <a:path w="2280" h="1908" extrusionOk="0">
                    <a:moveTo>
                      <a:pt x="912" y="681"/>
                    </a:moveTo>
                    <a:lnTo>
                      <a:pt x="912" y="681"/>
                    </a:lnTo>
                    <a:cubicBezTo>
                      <a:pt x="945" y="782"/>
                      <a:pt x="979" y="871"/>
                      <a:pt x="1012" y="970"/>
                    </a:cubicBezTo>
                    <a:cubicBezTo>
                      <a:pt x="1034" y="1026"/>
                      <a:pt x="1056" y="1093"/>
                      <a:pt x="1078" y="1148"/>
                    </a:cubicBezTo>
                    <a:cubicBezTo>
                      <a:pt x="1090" y="1182"/>
                      <a:pt x="1101" y="1215"/>
                      <a:pt x="1112" y="1237"/>
                    </a:cubicBezTo>
                    <a:cubicBezTo>
                      <a:pt x="1123" y="1271"/>
                      <a:pt x="1135" y="1293"/>
                      <a:pt x="1145" y="1304"/>
                    </a:cubicBezTo>
                    <a:cubicBezTo>
                      <a:pt x="1132" y="1296"/>
                      <a:pt x="1116" y="1290"/>
                      <a:pt x="1101" y="1290"/>
                    </a:cubicBezTo>
                    <a:cubicBezTo>
                      <a:pt x="1077" y="1290"/>
                      <a:pt x="1056" y="1304"/>
                      <a:pt x="1056" y="1338"/>
                    </a:cubicBezTo>
                    <a:cubicBezTo>
                      <a:pt x="1056" y="1360"/>
                      <a:pt x="1056" y="1405"/>
                      <a:pt x="1068" y="1438"/>
                    </a:cubicBezTo>
                    <a:cubicBezTo>
                      <a:pt x="1023" y="1371"/>
                      <a:pt x="989" y="1304"/>
                      <a:pt x="967" y="1237"/>
                    </a:cubicBezTo>
                    <a:cubicBezTo>
                      <a:pt x="945" y="1148"/>
                      <a:pt x="923" y="1049"/>
                      <a:pt x="912" y="960"/>
                    </a:cubicBezTo>
                    <a:cubicBezTo>
                      <a:pt x="912" y="871"/>
                      <a:pt x="923" y="770"/>
                      <a:pt x="912" y="681"/>
                    </a:cubicBezTo>
                    <a:close/>
                    <a:moveTo>
                      <a:pt x="1179" y="1338"/>
                    </a:moveTo>
                    <a:cubicBezTo>
                      <a:pt x="1186" y="1338"/>
                      <a:pt x="1198" y="1343"/>
                      <a:pt x="1209" y="1343"/>
                    </a:cubicBezTo>
                    <a:cubicBezTo>
                      <a:pt x="1215" y="1343"/>
                      <a:pt x="1220" y="1341"/>
                      <a:pt x="1223" y="1338"/>
                    </a:cubicBezTo>
                    <a:lnTo>
                      <a:pt x="1223" y="1338"/>
                    </a:lnTo>
                    <a:cubicBezTo>
                      <a:pt x="1223" y="1382"/>
                      <a:pt x="1212" y="1438"/>
                      <a:pt x="1201" y="1482"/>
                    </a:cubicBezTo>
                    <a:lnTo>
                      <a:pt x="1201" y="1471"/>
                    </a:lnTo>
                    <a:cubicBezTo>
                      <a:pt x="1201" y="1427"/>
                      <a:pt x="1190" y="1382"/>
                      <a:pt x="1179" y="1338"/>
                    </a:cubicBezTo>
                    <a:close/>
                    <a:moveTo>
                      <a:pt x="245" y="637"/>
                    </a:moveTo>
                    <a:cubicBezTo>
                      <a:pt x="222" y="726"/>
                      <a:pt x="233" y="826"/>
                      <a:pt x="255" y="926"/>
                    </a:cubicBezTo>
                    <a:cubicBezTo>
                      <a:pt x="245" y="1037"/>
                      <a:pt x="267" y="1148"/>
                      <a:pt x="300" y="1249"/>
                    </a:cubicBezTo>
                    <a:cubicBezTo>
                      <a:pt x="300" y="1260"/>
                      <a:pt x="300" y="1271"/>
                      <a:pt x="311" y="1282"/>
                    </a:cubicBezTo>
                    <a:cubicBezTo>
                      <a:pt x="297" y="1271"/>
                      <a:pt x="279" y="1266"/>
                      <a:pt x="261" y="1266"/>
                    </a:cubicBezTo>
                    <a:cubicBezTo>
                      <a:pt x="223" y="1266"/>
                      <a:pt x="189" y="1289"/>
                      <a:pt x="211" y="1326"/>
                    </a:cubicBezTo>
                    <a:cubicBezTo>
                      <a:pt x="245" y="1382"/>
                      <a:pt x="267" y="1427"/>
                      <a:pt x="311" y="1471"/>
                    </a:cubicBezTo>
                    <a:cubicBezTo>
                      <a:pt x="300" y="1494"/>
                      <a:pt x="300" y="1504"/>
                      <a:pt x="322" y="1527"/>
                    </a:cubicBezTo>
                    <a:lnTo>
                      <a:pt x="356" y="1560"/>
                    </a:lnTo>
                    <a:cubicBezTo>
                      <a:pt x="344" y="1571"/>
                      <a:pt x="344" y="1583"/>
                      <a:pt x="356" y="1593"/>
                    </a:cubicBezTo>
                    <a:cubicBezTo>
                      <a:pt x="341" y="1593"/>
                      <a:pt x="331" y="1589"/>
                      <a:pt x="319" y="1589"/>
                    </a:cubicBezTo>
                    <a:cubicBezTo>
                      <a:pt x="314" y="1589"/>
                      <a:pt x="307" y="1590"/>
                      <a:pt x="300" y="1593"/>
                    </a:cubicBezTo>
                    <a:cubicBezTo>
                      <a:pt x="211" y="1471"/>
                      <a:pt x="166" y="1316"/>
                      <a:pt x="156" y="1171"/>
                    </a:cubicBezTo>
                    <a:cubicBezTo>
                      <a:pt x="134" y="993"/>
                      <a:pt x="122" y="782"/>
                      <a:pt x="245" y="637"/>
                    </a:cubicBezTo>
                    <a:close/>
                    <a:moveTo>
                      <a:pt x="1828" y="1"/>
                    </a:moveTo>
                    <a:cubicBezTo>
                      <a:pt x="1795" y="1"/>
                      <a:pt x="1770" y="27"/>
                      <a:pt x="1802" y="58"/>
                    </a:cubicBezTo>
                    <a:cubicBezTo>
                      <a:pt x="1869" y="125"/>
                      <a:pt x="1913" y="214"/>
                      <a:pt x="1958" y="315"/>
                    </a:cubicBezTo>
                    <a:cubicBezTo>
                      <a:pt x="1990" y="404"/>
                      <a:pt x="2013" y="493"/>
                      <a:pt x="2035" y="592"/>
                    </a:cubicBezTo>
                    <a:cubicBezTo>
                      <a:pt x="2069" y="748"/>
                      <a:pt x="2069" y="904"/>
                      <a:pt x="2069" y="1059"/>
                    </a:cubicBezTo>
                    <a:cubicBezTo>
                      <a:pt x="2058" y="1054"/>
                      <a:pt x="2047" y="1051"/>
                      <a:pt x="2037" y="1051"/>
                    </a:cubicBezTo>
                    <a:cubicBezTo>
                      <a:pt x="2027" y="1051"/>
                      <a:pt x="2018" y="1054"/>
                      <a:pt x="2013" y="1059"/>
                    </a:cubicBezTo>
                    <a:lnTo>
                      <a:pt x="2013" y="1071"/>
                    </a:lnTo>
                    <a:cubicBezTo>
                      <a:pt x="2013" y="982"/>
                      <a:pt x="2002" y="893"/>
                      <a:pt x="1968" y="804"/>
                    </a:cubicBezTo>
                    <a:cubicBezTo>
                      <a:pt x="1946" y="715"/>
                      <a:pt x="1891" y="592"/>
                      <a:pt x="1813" y="503"/>
                    </a:cubicBezTo>
                    <a:cubicBezTo>
                      <a:pt x="1713" y="337"/>
                      <a:pt x="1557" y="214"/>
                      <a:pt x="1379" y="125"/>
                    </a:cubicBezTo>
                    <a:cubicBezTo>
                      <a:pt x="1368" y="125"/>
                      <a:pt x="1335" y="125"/>
                      <a:pt x="1323" y="147"/>
                    </a:cubicBezTo>
                    <a:cubicBezTo>
                      <a:pt x="1312" y="170"/>
                      <a:pt x="1323" y="192"/>
                      <a:pt x="1345" y="203"/>
                    </a:cubicBezTo>
                    <a:cubicBezTo>
                      <a:pt x="1424" y="236"/>
                      <a:pt x="1490" y="292"/>
                      <a:pt x="1557" y="348"/>
                    </a:cubicBezTo>
                    <a:cubicBezTo>
                      <a:pt x="1579" y="359"/>
                      <a:pt x="1590" y="381"/>
                      <a:pt x="1602" y="392"/>
                    </a:cubicBezTo>
                    <a:lnTo>
                      <a:pt x="1590" y="392"/>
                    </a:lnTo>
                    <a:cubicBezTo>
                      <a:pt x="1546" y="404"/>
                      <a:pt x="1568" y="448"/>
                      <a:pt x="1602" y="448"/>
                    </a:cubicBezTo>
                    <a:cubicBezTo>
                      <a:pt x="1624" y="448"/>
                      <a:pt x="1646" y="459"/>
                      <a:pt x="1668" y="459"/>
                    </a:cubicBezTo>
                    <a:cubicBezTo>
                      <a:pt x="1691" y="493"/>
                      <a:pt x="1713" y="515"/>
                      <a:pt x="1735" y="548"/>
                    </a:cubicBezTo>
                    <a:cubicBezTo>
                      <a:pt x="1746" y="559"/>
                      <a:pt x="1757" y="559"/>
                      <a:pt x="1768" y="570"/>
                    </a:cubicBezTo>
                    <a:cubicBezTo>
                      <a:pt x="1780" y="582"/>
                      <a:pt x="1780" y="604"/>
                      <a:pt x="1790" y="615"/>
                    </a:cubicBezTo>
                    <a:cubicBezTo>
                      <a:pt x="1824" y="693"/>
                      <a:pt x="1857" y="770"/>
                      <a:pt x="1869" y="859"/>
                    </a:cubicBezTo>
                    <a:cubicBezTo>
                      <a:pt x="1879" y="904"/>
                      <a:pt x="1879" y="938"/>
                      <a:pt x="1879" y="982"/>
                    </a:cubicBezTo>
                    <a:cubicBezTo>
                      <a:pt x="1835" y="826"/>
                      <a:pt x="1757" y="681"/>
                      <a:pt x="1679" y="537"/>
                    </a:cubicBezTo>
                    <a:cubicBezTo>
                      <a:pt x="1670" y="519"/>
                      <a:pt x="1649" y="510"/>
                      <a:pt x="1628" y="510"/>
                    </a:cubicBezTo>
                    <a:cubicBezTo>
                      <a:pt x="1598" y="510"/>
                      <a:pt x="1570" y="530"/>
                      <a:pt x="1590" y="570"/>
                    </a:cubicBezTo>
                    <a:lnTo>
                      <a:pt x="1624" y="637"/>
                    </a:lnTo>
                    <a:cubicBezTo>
                      <a:pt x="1579" y="570"/>
                      <a:pt x="1513" y="503"/>
                      <a:pt x="1434" y="493"/>
                    </a:cubicBezTo>
                    <a:cubicBezTo>
                      <a:pt x="1424" y="493"/>
                      <a:pt x="1424" y="493"/>
                      <a:pt x="1412" y="503"/>
                    </a:cubicBezTo>
                    <a:lnTo>
                      <a:pt x="1412" y="481"/>
                    </a:lnTo>
                    <a:cubicBezTo>
                      <a:pt x="1357" y="392"/>
                      <a:pt x="1301" y="303"/>
                      <a:pt x="1234" y="214"/>
                    </a:cubicBezTo>
                    <a:cubicBezTo>
                      <a:pt x="1230" y="210"/>
                      <a:pt x="1218" y="207"/>
                      <a:pt x="1205" y="207"/>
                    </a:cubicBezTo>
                    <a:cubicBezTo>
                      <a:pt x="1187" y="207"/>
                      <a:pt x="1167" y="213"/>
                      <a:pt x="1167" y="226"/>
                    </a:cubicBezTo>
                    <a:cubicBezTo>
                      <a:pt x="1167" y="248"/>
                      <a:pt x="1179" y="270"/>
                      <a:pt x="1167" y="292"/>
                    </a:cubicBezTo>
                    <a:cubicBezTo>
                      <a:pt x="1167" y="315"/>
                      <a:pt x="1201" y="325"/>
                      <a:pt x="1223" y="325"/>
                    </a:cubicBezTo>
                    <a:cubicBezTo>
                      <a:pt x="1256" y="381"/>
                      <a:pt x="1290" y="437"/>
                      <a:pt x="1323" y="503"/>
                    </a:cubicBezTo>
                    <a:cubicBezTo>
                      <a:pt x="1368" y="592"/>
                      <a:pt x="1412" y="693"/>
                      <a:pt x="1457" y="782"/>
                    </a:cubicBezTo>
                    <a:cubicBezTo>
                      <a:pt x="1462" y="792"/>
                      <a:pt x="1478" y="797"/>
                      <a:pt x="1493" y="797"/>
                    </a:cubicBezTo>
                    <a:cubicBezTo>
                      <a:pt x="1512" y="797"/>
                      <a:pt x="1530" y="789"/>
                      <a:pt x="1523" y="770"/>
                    </a:cubicBezTo>
                    <a:cubicBezTo>
                      <a:pt x="1513" y="715"/>
                      <a:pt x="1501" y="659"/>
                      <a:pt x="1479" y="615"/>
                    </a:cubicBezTo>
                    <a:lnTo>
                      <a:pt x="1479" y="615"/>
                    </a:lnTo>
                    <a:cubicBezTo>
                      <a:pt x="1490" y="637"/>
                      <a:pt x="1501" y="659"/>
                      <a:pt x="1513" y="671"/>
                    </a:cubicBezTo>
                    <a:cubicBezTo>
                      <a:pt x="1535" y="704"/>
                      <a:pt x="1568" y="748"/>
                      <a:pt x="1590" y="782"/>
                    </a:cubicBezTo>
                    <a:lnTo>
                      <a:pt x="1691" y="1015"/>
                    </a:lnTo>
                    <a:cubicBezTo>
                      <a:pt x="1713" y="1115"/>
                      <a:pt x="1724" y="1227"/>
                      <a:pt x="1713" y="1338"/>
                    </a:cubicBezTo>
                    <a:cubicBezTo>
                      <a:pt x="1701" y="1338"/>
                      <a:pt x="1679" y="1338"/>
                      <a:pt x="1668" y="1349"/>
                    </a:cubicBezTo>
                    <a:lnTo>
                      <a:pt x="1668" y="1316"/>
                    </a:lnTo>
                    <a:cubicBezTo>
                      <a:pt x="1668" y="1304"/>
                      <a:pt x="1657" y="1293"/>
                      <a:pt x="1646" y="1293"/>
                    </a:cubicBezTo>
                    <a:cubicBezTo>
                      <a:pt x="1646" y="1282"/>
                      <a:pt x="1646" y="1282"/>
                      <a:pt x="1635" y="1271"/>
                    </a:cubicBezTo>
                    <a:cubicBezTo>
                      <a:pt x="1624" y="1260"/>
                      <a:pt x="1612" y="1260"/>
                      <a:pt x="1602" y="1249"/>
                    </a:cubicBezTo>
                    <a:cubicBezTo>
                      <a:pt x="1579" y="1249"/>
                      <a:pt x="1568" y="1249"/>
                      <a:pt x="1557" y="1260"/>
                    </a:cubicBezTo>
                    <a:cubicBezTo>
                      <a:pt x="1546" y="1260"/>
                      <a:pt x="1535" y="1271"/>
                      <a:pt x="1546" y="1282"/>
                    </a:cubicBezTo>
                    <a:lnTo>
                      <a:pt x="1546" y="1326"/>
                    </a:lnTo>
                    <a:cubicBezTo>
                      <a:pt x="1535" y="1293"/>
                      <a:pt x="1523" y="1271"/>
                      <a:pt x="1513" y="1249"/>
                    </a:cubicBezTo>
                    <a:cubicBezTo>
                      <a:pt x="1501" y="1237"/>
                      <a:pt x="1490" y="1227"/>
                      <a:pt x="1468" y="1227"/>
                    </a:cubicBezTo>
                    <a:cubicBezTo>
                      <a:pt x="1457" y="1227"/>
                      <a:pt x="1446" y="1237"/>
                      <a:pt x="1446" y="1249"/>
                    </a:cubicBezTo>
                    <a:cubicBezTo>
                      <a:pt x="1446" y="1293"/>
                      <a:pt x="1446" y="1326"/>
                      <a:pt x="1434" y="1360"/>
                    </a:cubicBezTo>
                    <a:cubicBezTo>
                      <a:pt x="1424" y="1304"/>
                      <a:pt x="1412" y="1249"/>
                      <a:pt x="1390" y="1193"/>
                    </a:cubicBezTo>
                    <a:lnTo>
                      <a:pt x="1412" y="1193"/>
                    </a:lnTo>
                    <a:cubicBezTo>
                      <a:pt x="1434" y="1193"/>
                      <a:pt x="1468" y="1182"/>
                      <a:pt x="1468" y="1160"/>
                    </a:cubicBezTo>
                    <a:cubicBezTo>
                      <a:pt x="1446" y="893"/>
                      <a:pt x="1335" y="637"/>
                      <a:pt x="1157" y="437"/>
                    </a:cubicBezTo>
                    <a:cubicBezTo>
                      <a:pt x="1147" y="427"/>
                      <a:pt x="1134" y="423"/>
                      <a:pt x="1121" y="423"/>
                    </a:cubicBezTo>
                    <a:cubicBezTo>
                      <a:pt x="1089" y="423"/>
                      <a:pt x="1058" y="449"/>
                      <a:pt x="1090" y="481"/>
                    </a:cubicBezTo>
                    <a:cubicBezTo>
                      <a:pt x="1246" y="659"/>
                      <a:pt x="1335" y="893"/>
                      <a:pt x="1345" y="1138"/>
                    </a:cubicBezTo>
                    <a:lnTo>
                      <a:pt x="1357" y="1148"/>
                    </a:lnTo>
                    <a:cubicBezTo>
                      <a:pt x="1350" y="1145"/>
                      <a:pt x="1343" y="1144"/>
                      <a:pt x="1338" y="1144"/>
                    </a:cubicBezTo>
                    <a:cubicBezTo>
                      <a:pt x="1327" y="1144"/>
                      <a:pt x="1320" y="1148"/>
                      <a:pt x="1312" y="1148"/>
                    </a:cubicBezTo>
                    <a:cubicBezTo>
                      <a:pt x="1301" y="1104"/>
                      <a:pt x="1290" y="1049"/>
                      <a:pt x="1268" y="993"/>
                    </a:cubicBezTo>
                    <a:cubicBezTo>
                      <a:pt x="1256" y="970"/>
                      <a:pt x="1234" y="960"/>
                      <a:pt x="1201" y="960"/>
                    </a:cubicBezTo>
                    <a:cubicBezTo>
                      <a:pt x="1190" y="960"/>
                      <a:pt x="1167" y="982"/>
                      <a:pt x="1167" y="1004"/>
                    </a:cubicBezTo>
                    <a:cubicBezTo>
                      <a:pt x="1190" y="1059"/>
                      <a:pt x="1212" y="1126"/>
                      <a:pt x="1212" y="1193"/>
                    </a:cubicBezTo>
                    <a:cubicBezTo>
                      <a:pt x="1212" y="1171"/>
                      <a:pt x="1201" y="1160"/>
                      <a:pt x="1190" y="1138"/>
                    </a:cubicBezTo>
                    <a:cubicBezTo>
                      <a:pt x="1167" y="1082"/>
                      <a:pt x="1145" y="1015"/>
                      <a:pt x="1123" y="960"/>
                    </a:cubicBezTo>
                    <a:cubicBezTo>
                      <a:pt x="1068" y="837"/>
                      <a:pt x="1023" y="715"/>
                      <a:pt x="967" y="592"/>
                    </a:cubicBezTo>
                    <a:cubicBezTo>
                      <a:pt x="957" y="570"/>
                      <a:pt x="934" y="559"/>
                      <a:pt x="912" y="559"/>
                    </a:cubicBezTo>
                    <a:cubicBezTo>
                      <a:pt x="900" y="559"/>
                      <a:pt x="878" y="570"/>
                      <a:pt x="890" y="592"/>
                    </a:cubicBezTo>
                    <a:cubicBezTo>
                      <a:pt x="890" y="615"/>
                      <a:pt x="890" y="626"/>
                      <a:pt x="900" y="637"/>
                    </a:cubicBezTo>
                    <a:cubicBezTo>
                      <a:pt x="887" y="623"/>
                      <a:pt x="865" y="614"/>
                      <a:pt x="847" y="614"/>
                    </a:cubicBezTo>
                    <a:cubicBezTo>
                      <a:pt x="836" y="614"/>
                      <a:pt x="827" y="618"/>
                      <a:pt x="823" y="626"/>
                    </a:cubicBezTo>
                    <a:cubicBezTo>
                      <a:pt x="779" y="704"/>
                      <a:pt x="767" y="804"/>
                      <a:pt x="767" y="893"/>
                    </a:cubicBezTo>
                    <a:cubicBezTo>
                      <a:pt x="767" y="993"/>
                      <a:pt x="789" y="1082"/>
                      <a:pt x="812" y="1171"/>
                    </a:cubicBezTo>
                    <a:cubicBezTo>
                      <a:pt x="823" y="1215"/>
                      <a:pt x="834" y="1249"/>
                      <a:pt x="845" y="1282"/>
                    </a:cubicBezTo>
                    <a:cubicBezTo>
                      <a:pt x="812" y="1204"/>
                      <a:pt x="779" y="1126"/>
                      <a:pt x="756" y="1049"/>
                    </a:cubicBezTo>
                    <a:cubicBezTo>
                      <a:pt x="750" y="1025"/>
                      <a:pt x="720" y="1011"/>
                      <a:pt x="695" y="1011"/>
                    </a:cubicBezTo>
                    <a:cubicBezTo>
                      <a:pt x="674" y="1011"/>
                      <a:pt x="657" y="1022"/>
                      <a:pt x="667" y="1049"/>
                    </a:cubicBezTo>
                    <a:cubicBezTo>
                      <a:pt x="690" y="1193"/>
                      <a:pt x="745" y="1316"/>
                      <a:pt x="801" y="1438"/>
                    </a:cubicBezTo>
                    <a:cubicBezTo>
                      <a:pt x="789" y="1449"/>
                      <a:pt x="779" y="1449"/>
                      <a:pt x="767" y="1460"/>
                    </a:cubicBezTo>
                    <a:cubicBezTo>
                      <a:pt x="756" y="1449"/>
                      <a:pt x="745" y="1449"/>
                      <a:pt x="734" y="1438"/>
                    </a:cubicBezTo>
                    <a:cubicBezTo>
                      <a:pt x="690" y="1382"/>
                      <a:pt x="656" y="1304"/>
                      <a:pt x="634" y="1237"/>
                    </a:cubicBezTo>
                    <a:cubicBezTo>
                      <a:pt x="634" y="1215"/>
                      <a:pt x="601" y="1193"/>
                      <a:pt x="578" y="1193"/>
                    </a:cubicBezTo>
                    <a:cubicBezTo>
                      <a:pt x="578" y="1193"/>
                      <a:pt x="556" y="1204"/>
                      <a:pt x="545" y="1204"/>
                    </a:cubicBezTo>
                    <a:cubicBezTo>
                      <a:pt x="534" y="1104"/>
                      <a:pt x="534" y="1015"/>
                      <a:pt x="522" y="915"/>
                    </a:cubicBezTo>
                    <a:cubicBezTo>
                      <a:pt x="522" y="876"/>
                      <a:pt x="480" y="848"/>
                      <a:pt x="442" y="848"/>
                    </a:cubicBezTo>
                    <a:cubicBezTo>
                      <a:pt x="417" y="848"/>
                      <a:pt x="394" y="861"/>
                      <a:pt x="389" y="893"/>
                    </a:cubicBezTo>
                    <a:lnTo>
                      <a:pt x="389" y="982"/>
                    </a:lnTo>
                    <a:cubicBezTo>
                      <a:pt x="344" y="770"/>
                      <a:pt x="367" y="548"/>
                      <a:pt x="467" y="359"/>
                    </a:cubicBezTo>
                    <a:cubicBezTo>
                      <a:pt x="489" y="325"/>
                      <a:pt x="456" y="292"/>
                      <a:pt x="433" y="292"/>
                    </a:cubicBezTo>
                    <a:cubicBezTo>
                      <a:pt x="421" y="288"/>
                      <a:pt x="409" y="285"/>
                      <a:pt x="398" y="285"/>
                    </a:cubicBezTo>
                    <a:cubicBezTo>
                      <a:pt x="379" y="285"/>
                      <a:pt x="363" y="293"/>
                      <a:pt x="356" y="315"/>
                    </a:cubicBezTo>
                    <a:cubicBezTo>
                      <a:pt x="311" y="381"/>
                      <a:pt x="278" y="470"/>
                      <a:pt x="255" y="559"/>
                    </a:cubicBezTo>
                    <a:cubicBezTo>
                      <a:pt x="242" y="546"/>
                      <a:pt x="219" y="536"/>
                      <a:pt x="196" y="536"/>
                    </a:cubicBezTo>
                    <a:cubicBezTo>
                      <a:pt x="182" y="536"/>
                      <a:pt x="168" y="539"/>
                      <a:pt x="156" y="548"/>
                    </a:cubicBezTo>
                    <a:cubicBezTo>
                      <a:pt x="0" y="704"/>
                      <a:pt x="0" y="960"/>
                      <a:pt x="22" y="1160"/>
                    </a:cubicBezTo>
                    <a:cubicBezTo>
                      <a:pt x="45" y="1360"/>
                      <a:pt x="100" y="1571"/>
                      <a:pt x="255" y="1694"/>
                    </a:cubicBezTo>
                    <a:cubicBezTo>
                      <a:pt x="269" y="1707"/>
                      <a:pt x="287" y="1717"/>
                      <a:pt x="304" y="1717"/>
                    </a:cubicBezTo>
                    <a:cubicBezTo>
                      <a:pt x="315" y="1717"/>
                      <a:pt x="325" y="1713"/>
                      <a:pt x="334" y="1704"/>
                    </a:cubicBezTo>
                    <a:cubicBezTo>
                      <a:pt x="378" y="1738"/>
                      <a:pt x="423" y="1761"/>
                      <a:pt x="456" y="1783"/>
                    </a:cubicBezTo>
                    <a:cubicBezTo>
                      <a:pt x="522" y="1816"/>
                      <a:pt x="589" y="1850"/>
                      <a:pt x="656" y="1872"/>
                    </a:cubicBezTo>
                    <a:cubicBezTo>
                      <a:pt x="664" y="1876"/>
                      <a:pt x="675" y="1878"/>
                      <a:pt x="686" y="1878"/>
                    </a:cubicBezTo>
                    <a:cubicBezTo>
                      <a:pt x="706" y="1878"/>
                      <a:pt x="727" y="1871"/>
                      <a:pt x="734" y="1850"/>
                    </a:cubicBezTo>
                    <a:cubicBezTo>
                      <a:pt x="745" y="1827"/>
                      <a:pt x="734" y="1805"/>
                      <a:pt x="723" y="1793"/>
                    </a:cubicBezTo>
                    <a:lnTo>
                      <a:pt x="756" y="1793"/>
                    </a:lnTo>
                    <a:cubicBezTo>
                      <a:pt x="767" y="1816"/>
                      <a:pt x="779" y="1827"/>
                      <a:pt x="801" y="1838"/>
                    </a:cubicBezTo>
                    <a:cubicBezTo>
                      <a:pt x="812" y="1838"/>
                      <a:pt x="812" y="1850"/>
                      <a:pt x="823" y="1850"/>
                    </a:cubicBezTo>
                    <a:cubicBezTo>
                      <a:pt x="842" y="1878"/>
                      <a:pt x="878" y="1907"/>
                      <a:pt x="916" y="1907"/>
                    </a:cubicBezTo>
                    <a:cubicBezTo>
                      <a:pt x="922" y="1907"/>
                      <a:pt x="928" y="1906"/>
                      <a:pt x="934" y="1905"/>
                    </a:cubicBezTo>
                    <a:cubicBezTo>
                      <a:pt x="1078" y="1872"/>
                      <a:pt x="1223" y="1827"/>
                      <a:pt x="1357" y="1771"/>
                    </a:cubicBezTo>
                    <a:cubicBezTo>
                      <a:pt x="1362" y="1777"/>
                      <a:pt x="1368" y="1780"/>
                      <a:pt x="1373" y="1780"/>
                    </a:cubicBezTo>
                    <a:cubicBezTo>
                      <a:pt x="1379" y="1780"/>
                      <a:pt x="1385" y="1777"/>
                      <a:pt x="1390" y="1771"/>
                    </a:cubicBezTo>
                    <a:cubicBezTo>
                      <a:pt x="1535" y="1727"/>
                      <a:pt x="1679" y="1682"/>
                      <a:pt x="1813" y="1627"/>
                    </a:cubicBezTo>
                    <a:cubicBezTo>
                      <a:pt x="1935" y="1583"/>
                      <a:pt x="2057" y="1549"/>
                      <a:pt x="2180" y="1504"/>
                    </a:cubicBezTo>
                    <a:cubicBezTo>
                      <a:pt x="2198" y="1514"/>
                      <a:pt x="2219" y="1519"/>
                      <a:pt x="2236" y="1519"/>
                    </a:cubicBezTo>
                    <a:cubicBezTo>
                      <a:pt x="2261" y="1519"/>
                      <a:pt x="2280" y="1508"/>
                      <a:pt x="2280" y="1482"/>
                    </a:cubicBezTo>
                    <a:lnTo>
                      <a:pt x="2280" y="1282"/>
                    </a:lnTo>
                    <a:lnTo>
                      <a:pt x="2280" y="1182"/>
                    </a:lnTo>
                    <a:cubicBezTo>
                      <a:pt x="2280" y="1148"/>
                      <a:pt x="2269" y="1115"/>
                      <a:pt x="2235" y="1104"/>
                    </a:cubicBezTo>
                    <a:cubicBezTo>
                      <a:pt x="2235" y="1071"/>
                      <a:pt x="2235" y="1037"/>
                      <a:pt x="2224" y="1004"/>
                    </a:cubicBezTo>
                    <a:cubicBezTo>
                      <a:pt x="2224" y="982"/>
                      <a:pt x="2202" y="970"/>
                      <a:pt x="2180" y="970"/>
                    </a:cubicBezTo>
                    <a:cubicBezTo>
                      <a:pt x="2180" y="837"/>
                      <a:pt x="2168" y="704"/>
                      <a:pt x="2146" y="582"/>
                    </a:cubicBezTo>
                    <a:cubicBezTo>
                      <a:pt x="2113" y="481"/>
                      <a:pt x="2091" y="381"/>
                      <a:pt x="2047" y="281"/>
                    </a:cubicBezTo>
                    <a:cubicBezTo>
                      <a:pt x="2002" y="181"/>
                      <a:pt x="1946" y="92"/>
                      <a:pt x="1869" y="14"/>
                    </a:cubicBezTo>
                    <a:cubicBezTo>
                      <a:pt x="1856" y="5"/>
                      <a:pt x="1842" y="1"/>
                      <a:pt x="182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8"/>
              <p:cNvSpPr/>
              <p:nvPr/>
            </p:nvSpPr>
            <p:spPr>
              <a:xfrm>
                <a:off x="1259840" y="2364495"/>
                <a:ext cx="20200" cy="27177"/>
              </a:xfrm>
              <a:custGeom>
                <a:avLst/>
                <a:gdLst/>
                <a:ahLst/>
                <a:cxnLst/>
                <a:rect l="l" t="t" r="r" b="b"/>
                <a:pathLst>
                  <a:path w="579" h="779" extrusionOk="0">
                    <a:moveTo>
                      <a:pt x="39" y="1"/>
                    </a:moveTo>
                    <a:cubicBezTo>
                      <a:pt x="19" y="1"/>
                      <a:pt x="0" y="19"/>
                      <a:pt x="16" y="43"/>
                    </a:cubicBezTo>
                    <a:cubicBezTo>
                      <a:pt x="216" y="254"/>
                      <a:pt x="372" y="499"/>
                      <a:pt x="495" y="755"/>
                    </a:cubicBezTo>
                    <a:cubicBezTo>
                      <a:pt x="500" y="771"/>
                      <a:pt x="519" y="779"/>
                      <a:pt x="537" y="779"/>
                    </a:cubicBezTo>
                    <a:cubicBezTo>
                      <a:pt x="559" y="779"/>
                      <a:pt x="578" y="768"/>
                      <a:pt x="572" y="744"/>
                    </a:cubicBezTo>
                    <a:cubicBezTo>
                      <a:pt x="461" y="466"/>
                      <a:pt x="272" y="221"/>
                      <a:pt x="61" y="10"/>
                    </a:cubicBezTo>
                    <a:cubicBezTo>
                      <a:pt x="54" y="3"/>
                      <a:pt x="47" y="1"/>
                      <a:pt x="3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8"/>
              <p:cNvSpPr/>
              <p:nvPr/>
            </p:nvSpPr>
            <p:spPr>
              <a:xfrm>
                <a:off x="1267376" y="2365646"/>
                <a:ext cx="17304" cy="22921"/>
              </a:xfrm>
              <a:custGeom>
                <a:avLst/>
                <a:gdLst/>
                <a:ahLst/>
                <a:cxnLst/>
                <a:rect l="l" t="t" r="r" b="b"/>
                <a:pathLst>
                  <a:path w="496" h="657" extrusionOk="0">
                    <a:moveTo>
                      <a:pt x="54" y="0"/>
                    </a:moveTo>
                    <a:cubicBezTo>
                      <a:pt x="23" y="0"/>
                      <a:pt x="1" y="25"/>
                      <a:pt x="23" y="55"/>
                    </a:cubicBezTo>
                    <a:cubicBezTo>
                      <a:pt x="101" y="144"/>
                      <a:pt x="178" y="233"/>
                      <a:pt x="234" y="333"/>
                    </a:cubicBezTo>
                    <a:cubicBezTo>
                      <a:pt x="290" y="422"/>
                      <a:pt x="346" y="533"/>
                      <a:pt x="401" y="633"/>
                    </a:cubicBezTo>
                    <a:cubicBezTo>
                      <a:pt x="406" y="649"/>
                      <a:pt x="428" y="657"/>
                      <a:pt x="449" y="657"/>
                    </a:cubicBezTo>
                    <a:cubicBezTo>
                      <a:pt x="473" y="657"/>
                      <a:pt x="496" y="646"/>
                      <a:pt x="490" y="622"/>
                    </a:cubicBezTo>
                    <a:cubicBezTo>
                      <a:pt x="457" y="500"/>
                      <a:pt x="390" y="399"/>
                      <a:pt x="323" y="300"/>
                    </a:cubicBezTo>
                    <a:cubicBezTo>
                      <a:pt x="257" y="199"/>
                      <a:pt x="178" y="99"/>
                      <a:pt x="101" y="21"/>
                    </a:cubicBezTo>
                    <a:cubicBezTo>
                      <a:pt x="86" y="6"/>
                      <a:pt x="69" y="0"/>
                      <a:pt x="5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8"/>
              <p:cNvSpPr/>
              <p:nvPr/>
            </p:nvSpPr>
            <p:spPr>
              <a:xfrm>
                <a:off x="1271772" y="2354970"/>
                <a:ext cx="16223" cy="27177"/>
              </a:xfrm>
              <a:custGeom>
                <a:avLst/>
                <a:gdLst/>
                <a:ahLst/>
                <a:cxnLst/>
                <a:rect l="l" t="t" r="r" b="b"/>
                <a:pathLst>
                  <a:path w="465" h="779" extrusionOk="0">
                    <a:moveTo>
                      <a:pt x="38" y="0"/>
                    </a:moveTo>
                    <a:cubicBezTo>
                      <a:pt x="22" y="0"/>
                      <a:pt x="0" y="11"/>
                      <a:pt x="8" y="27"/>
                    </a:cubicBezTo>
                    <a:cubicBezTo>
                      <a:pt x="30" y="50"/>
                      <a:pt x="42" y="60"/>
                      <a:pt x="52" y="82"/>
                    </a:cubicBezTo>
                    <a:cubicBezTo>
                      <a:pt x="52" y="94"/>
                      <a:pt x="42" y="105"/>
                      <a:pt x="52" y="105"/>
                    </a:cubicBezTo>
                    <a:cubicBezTo>
                      <a:pt x="108" y="205"/>
                      <a:pt x="164" y="305"/>
                      <a:pt x="220" y="394"/>
                    </a:cubicBezTo>
                    <a:cubicBezTo>
                      <a:pt x="230" y="405"/>
                      <a:pt x="253" y="416"/>
                      <a:pt x="264" y="416"/>
                    </a:cubicBezTo>
                    <a:cubicBezTo>
                      <a:pt x="309" y="517"/>
                      <a:pt x="341" y="628"/>
                      <a:pt x="341" y="739"/>
                    </a:cubicBezTo>
                    <a:cubicBezTo>
                      <a:pt x="341" y="764"/>
                      <a:pt x="366" y="778"/>
                      <a:pt x="389" y="778"/>
                    </a:cubicBezTo>
                    <a:cubicBezTo>
                      <a:pt x="408" y="778"/>
                      <a:pt x="426" y="769"/>
                      <a:pt x="430" y="750"/>
                    </a:cubicBezTo>
                    <a:cubicBezTo>
                      <a:pt x="464" y="461"/>
                      <a:pt x="230" y="205"/>
                      <a:pt x="52" y="5"/>
                    </a:cubicBezTo>
                    <a:cubicBezTo>
                      <a:pt x="49" y="2"/>
                      <a:pt x="44" y="0"/>
                      <a:pt x="3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8"/>
              <p:cNvSpPr/>
              <p:nvPr/>
            </p:nvSpPr>
            <p:spPr>
              <a:xfrm>
                <a:off x="1233639" y="2388917"/>
                <a:ext cx="8547" cy="18874"/>
              </a:xfrm>
              <a:custGeom>
                <a:avLst/>
                <a:gdLst/>
                <a:ahLst/>
                <a:cxnLst/>
                <a:rect l="l" t="t" r="r" b="b"/>
                <a:pathLst>
                  <a:path w="245" h="541" extrusionOk="0">
                    <a:moveTo>
                      <a:pt x="55" y="1"/>
                    </a:moveTo>
                    <a:cubicBezTo>
                      <a:pt x="35" y="1"/>
                      <a:pt x="16" y="10"/>
                      <a:pt x="11" y="33"/>
                    </a:cubicBezTo>
                    <a:cubicBezTo>
                      <a:pt x="0" y="122"/>
                      <a:pt x="0" y="211"/>
                      <a:pt x="22" y="288"/>
                    </a:cubicBezTo>
                    <a:cubicBezTo>
                      <a:pt x="33" y="333"/>
                      <a:pt x="55" y="377"/>
                      <a:pt x="78" y="411"/>
                    </a:cubicBezTo>
                    <a:cubicBezTo>
                      <a:pt x="89" y="456"/>
                      <a:pt x="122" y="489"/>
                      <a:pt x="156" y="522"/>
                    </a:cubicBezTo>
                    <a:cubicBezTo>
                      <a:pt x="162" y="535"/>
                      <a:pt x="176" y="541"/>
                      <a:pt x="191" y="541"/>
                    </a:cubicBezTo>
                    <a:cubicBezTo>
                      <a:pt x="202" y="541"/>
                      <a:pt x="213" y="538"/>
                      <a:pt x="223" y="533"/>
                    </a:cubicBezTo>
                    <a:cubicBezTo>
                      <a:pt x="233" y="533"/>
                      <a:pt x="245" y="511"/>
                      <a:pt x="233" y="489"/>
                    </a:cubicBezTo>
                    <a:cubicBezTo>
                      <a:pt x="156" y="355"/>
                      <a:pt x="100" y="211"/>
                      <a:pt x="111" y="55"/>
                    </a:cubicBezTo>
                    <a:cubicBezTo>
                      <a:pt x="118" y="22"/>
                      <a:pt x="85" y="1"/>
                      <a:pt x="5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8"/>
              <p:cNvSpPr/>
              <p:nvPr/>
            </p:nvSpPr>
            <p:spPr>
              <a:xfrm>
                <a:off x="1249513" y="2395476"/>
                <a:ext cx="7012" cy="12455"/>
              </a:xfrm>
              <a:custGeom>
                <a:avLst/>
                <a:gdLst/>
                <a:ahLst/>
                <a:cxnLst/>
                <a:rect l="l" t="t" r="r" b="b"/>
                <a:pathLst>
                  <a:path w="201" h="357" extrusionOk="0">
                    <a:moveTo>
                      <a:pt x="67" y="1"/>
                    </a:moveTo>
                    <a:cubicBezTo>
                      <a:pt x="45" y="1"/>
                      <a:pt x="35" y="1"/>
                      <a:pt x="23" y="11"/>
                    </a:cubicBezTo>
                    <a:cubicBezTo>
                      <a:pt x="12" y="23"/>
                      <a:pt x="1" y="34"/>
                      <a:pt x="1" y="45"/>
                    </a:cubicBezTo>
                    <a:cubicBezTo>
                      <a:pt x="12" y="90"/>
                      <a:pt x="12" y="145"/>
                      <a:pt x="35" y="189"/>
                    </a:cubicBezTo>
                    <a:cubicBezTo>
                      <a:pt x="35" y="212"/>
                      <a:pt x="45" y="234"/>
                      <a:pt x="57" y="256"/>
                    </a:cubicBezTo>
                    <a:cubicBezTo>
                      <a:pt x="67" y="278"/>
                      <a:pt x="79" y="301"/>
                      <a:pt x="101" y="323"/>
                    </a:cubicBezTo>
                    <a:cubicBezTo>
                      <a:pt x="112" y="345"/>
                      <a:pt x="134" y="357"/>
                      <a:pt x="156" y="357"/>
                    </a:cubicBezTo>
                    <a:cubicBezTo>
                      <a:pt x="179" y="357"/>
                      <a:pt x="201" y="334"/>
                      <a:pt x="190" y="312"/>
                    </a:cubicBezTo>
                    <a:cubicBezTo>
                      <a:pt x="179" y="290"/>
                      <a:pt x="179" y="268"/>
                      <a:pt x="168" y="256"/>
                    </a:cubicBezTo>
                    <a:cubicBezTo>
                      <a:pt x="168" y="234"/>
                      <a:pt x="156" y="212"/>
                      <a:pt x="156" y="189"/>
                    </a:cubicBezTo>
                    <a:cubicBezTo>
                      <a:pt x="146" y="167"/>
                      <a:pt x="134" y="145"/>
                      <a:pt x="134" y="123"/>
                    </a:cubicBezTo>
                    <a:cubicBezTo>
                      <a:pt x="134" y="112"/>
                      <a:pt x="134" y="100"/>
                      <a:pt x="124" y="90"/>
                    </a:cubicBezTo>
                    <a:lnTo>
                      <a:pt x="124" y="78"/>
                    </a:lnTo>
                    <a:lnTo>
                      <a:pt x="124" y="67"/>
                    </a:lnTo>
                    <a:cubicBezTo>
                      <a:pt x="124" y="45"/>
                      <a:pt x="112" y="34"/>
                      <a:pt x="112" y="23"/>
                    </a:cubicBezTo>
                    <a:cubicBezTo>
                      <a:pt x="101" y="11"/>
                      <a:pt x="79" y="1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8"/>
              <p:cNvSpPr/>
              <p:nvPr/>
            </p:nvSpPr>
            <p:spPr>
              <a:xfrm>
                <a:off x="1259247" y="2412920"/>
                <a:ext cx="4291" cy="3140"/>
              </a:xfrm>
              <a:custGeom>
                <a:avLst/>
                <a:gdLst/>
                <a:ahLst/>
                <a:cxnLst/>
                <a:rect l="l" t="t" r="r" b="b"/>
                <a:pathLst>
                  <a:path w="123" h="90" extrusionOk="0">
                    <a:moveTo>
                      <a:pt x="22" y="1"/>
                    </a:moveTo>
                    <a:lnTo>
                      <a:pt x="11" y="12"/>
                    </a:lnTo>
                    <a:lnTo>
                      <a:pt x="0" y="23"/>
                    </a:lnTo>
                    <a:lnTo>
                      <a:pt x="0" y="35"/>
                    </a:lnTo>
                    <a:lnTo>
                      <a:pt x="0" y="45"/>
                    </a:lnTo>
                    <a:cubicBezTo>
                      <a:pt x="11" y="45"/>
                      <a:pt x="11" y="57"/>
                      <a:pt x="11" y="57"/>
                    </a:cubicBezTo>
                    <a:cubicBezTo>
                      <a:pt x="11" y="57"/>
                      <a:pt x="11" y="68"/>
                      <a:pt x="22" y="68"/>
                    </a:cubicBezTo>
                    <a:cubicBezTo>
                      <a:pt x="22" y="68"/>
                      <a:pt x="22" y="79"/>
                      <a:pt x="33" y="79"/>
                    </a:cubicBezTo>
                    <a:cubicBezTo>
                      <a:pt x="33" y="79"/>
                      <a:pt x="45" y="90"/>
                      <a:pt x="55" y="90"/>
                    </a:cubicBezTo>
                    <a:lnTo>
                      <a:pt x="100" y="90"/>
                    </a:lnTo>
                    <a:cubicBezTo>
                      <a:pt x="100" y="79"/>
                      <a:pt x="100" y="79"/>
                      <a:pt x="111" y="79"/>
                    </a:cubicBezTo>
                    <a:cubicBezTo>
                      <a:pt x="111" y="79"/>
                      <a:pt x="111" y="68"/>
                      <a:pt x="122" y="68"/>
                    </a:cubicBezTo>
                    <a:lnTo>
                      <a:pt x="122" y="57"/>
                    </a:lnTo>
                    <a:cubicBezTo>
                      <a:pt x="122" y="45"/>
                      <a:pt x="122" y="45"/>
                      <a:pt x="111" y="35"/>
                    </a:cubicBezTo>
                    <a:cubicBezTo>
                      <a:pt x="111" y="23"/>
                      <a:pt x="100" y="23"/>
                      <a:pt x="100" y="23"/>
                    </a:cubicBezTo>
                    <a:cubicBezTo>
                      <a:pt x="100" y="12"/>
                      <a:pt x="89" y="12"/>
                      <a:pt x="89" y="12"/>
                    </a:cubicBezTo>
                    <a:cubicBezTo>
                      <a:pt x="78" y="1"/>
                      <a:pt x="78" y="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8"/>
              <p:cNvSpPr/>
              <p:nvPr/>
            </p:nvSpPr>
            <p:spPr>
              <a:xfrm>
                <a:off x="1263119" y="2408280"/>
                <a:ext cx="5477" cy="6629"/>
              </a:xfrm>
              <a:custGeom>
                <a:avLst/>
                <a:gdLst/>
                <a:ahLst/>
                <a:cxnLst/>
                <a:rect l="l" t="t" r="r" b="b"/>
                <a:pathLst>
                  <a:path w="157" h="190" extrusionOk="0">
                    <a:moveTo>
                      <a:pt x="56" y="0"/>
                    </a:moveTo>
                    <a:cubicBezTo>
                      <a:pt x="45" y="12"/>
                      <a:pt x="45" y="23"/>
                      <a:pt x="45" y="34"/>
                    </a:cubicBezTo>
                    <a:cubicBezTo>
                      <a:pt x="45" y="56"/>
                      <a:pt x="45" y="79"/>
                      <a:pt x="56" y="89"/>
                    </a:cubicBezTo>
                    <a:lnTo>
                      <a:pt x="33" y="89"/>
                    </a:lnTo>
                    <a:lnTo>
                      <a:pt x="23" y="101"/>
                    </a:lnTo>
                    <a:cubicBezTo>
                      <a:pt x="11" y="101"/>
                      <a:pt x="11" y="101"/>
                      <a:pt x="0" y="112"/>
                    </a:cubicBezTo>
                    <a:lnTo>
                      <a:pt x="0" y="134"/>
                    </a:lnTo>
                    <a:lnTo>
                      <a:pt x="0" y="145"/>
                    </a:lnTo>
                    <a:cubicBezTo>
                      <a:pt x="0" y="145"/>
                      <a:pt x="0" y="156"/>
                      <a:pt x="11" y="156"/>
                    </a:cubicBezTo>
                    <a:cubicBezTo>
                      <a:pt x="11" y="168"/>
                      <a:pt x="11" y="168"/>
                      <a:pt x="23" y="168"/>
                    </a:cubicBezTo>
                    <a:cubicBezTo>
                      <a:pt x="23" y="178"/>
                      <a:pt x="33" y="178"/>
                      <a:pt x="33" y="178"/>
                    </a:cubicBezTo>
                    <a:cubicBezTo>
                      <a:pt x="45" y="178"/>
                      <a:pt x="45" y="190"/>
                      <a:pt x="45" y="190"/>
                    </a:cubicBezTo>
                    <a:lnTo>
                      <a:pt x="89" y="190"/>
                    </a:lnTo>
                    <a:cubicBezTo>
                      <a:pt x="100" y="190"/>
                      <a:pt x="100" y="190"/>
                      <a:pt x="112" y="178"/>
                    </a:cubicBezTo>
                    <a:lnTo>
                      <a:pt x="122" y="168"/>
                    </a:lnTo>
                    <a:lnTo>
                      <a:pt x="134" y="168"/>
                    </a:lnTo>
                    <a:cubicBezTo>
                      <a:pt x="145" y="168"/>
                      <a:pt x="145" y="168"/>
                      <a:pt x="145" y="156"/>
                    </a:cubicBezTo>
                    <a:cubicBezTo>
                      <a:pt x="156" y="156"/>
                      <a:pt x="156" y="145"/>
                      <a:pt x="156" y="134"/>
                    </a:cubicBezTo>
                    <a:cubicBezTo>
                      <a:pt x="145" y="123"/>
                      <a:pt x="145" y="112"/>
                      <a:pt x="145" y="101"/>
                    </a:cubicBezTo>
                    <a:lnTo>
                      <a:pt x="145" y="89"/>
                    </a:lnTo>
                    <a:lnTo>
                      <a:pt x="145" y="79"/>
                    </a:lnTo>
                    <a:cubicBezTo>
                      <a:pt x="134" y="67"/>
                      <a:pt x="134" y="56"/>
                      <a:pt x="134" y="45"/>
                    </a:cubicBezTo>
                    <a:cubicBezTo>
                      <a:pt x="145" y="34"/>
                      <a:pt x="134" y="23"/>
                      <a:pt x="122" y="23"/>
                    </a:cubicBezTo>
                    <a:cubicBezTo>
                      <a:pt x="122" y="12"/>
                      <a:pt x="100" y="0"/>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8"/>
              <p:cNvSpPr/>
              <p:nvPr/>
            </p:nvSpPr>
            <p:spPr>
              <a:xfrm>
                <a:off x="1269888" y="2395266"/>
                <a:ext cx="6838" cy="19851"/>
              </a:xfrm>
              <a:custGeom>
                <a:avLst/>
                <a:gdLst/>
                <a:ahLst/>
                <a:cxnLst/>
                <a:rect l="l" t="t" r="r" b="b"/>
                <a:pathLst>
                  <a:path w="196" h="569" extrusionOk="0">
                    <a:moveTo>
                      <a:pt x="42" y="1"/>
                    </a:moveTo>
                    <a:cubicBezTo>
                      <a:pt x="20" y="1"/>
                      <a:pt x="1" y="12"/>
                      <a:pt x="7" y="40"/>
                    </a:cubicBezTo>
                    <a:cubicBezTo>
                      <a:pt x="29" y="118"/>
                      <a:pt x="51" y="195"/>
                      <a:pt x="62" y="284"/>
                    </a:cubicBezTo>
                    <a:cubicBezTo>
                      <a:pt x="73" y="363"/>
                      <a:pt x="84" y="452"/>
                      <a:pt x="106" y="529"/>
                    </a:cubicBezTo>
                    <a:cubicBezTo>
                      <a:pt x="106" y="554"/>
                      <a:pt x="135" y="569"/>
                      <a:pt x="159" y="569"/>
                    </a:cubicBezTo>
                    <a:cubicBezTo>
                      <a:pt x="178" y="569"/>
                      <a:pt x="195" y="560"/>
                      <a:pt x="195" y="541"/>
                    </a:cubicBezTo>
                    <a:cubicBezTo>
                      <a:pt x="195" y="452"/>
                      <a:pt x="173" y="363"/>
                      <a:pt x="162" y="284"/>
                    </a:cubicBezTo>
                    <a:cubicBezTo>
                      <a:pt x="140" y="195"/>
                      <a:pt x="118" y="118"/>
                      <a:pt x="96" y="29"/>
                    </a:cubicBezTo>
                    <a:cubicBezTo>
                      <a:pt x="90" y="12"/>
                      <a:pt x="65" y="1"/>
                      <a:pt x="4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8"/>
              <p:cNvSpPr/>
              <p:nvPr/>
            </p:nvSpPr>
            <p:spPr>
              <a:xfrm>
                <a:off x="1128869" y="2381102"/>
                <a:ext cx="116803" cy="94336"/>
              </a:xfrm>
              <a:custGeom>
                <a:avLst/>
                <a:gdLst/>
                <a:ahLst/>
                <a:cxnLst/>
                <a:rect l="l" t="t" r="r" b="b"/>
                <a:pathLst>
                  <a:path w="3348" h="2704" extrusionOk="0">
                    <a:moveTo>
                      <a:pt x="89" y="1"/>
                    </a:moveTo>
                    <a:cubicBezTo>
                      <a:pt x="89" y="1"/>
                      <a:pt x="0" y="502"/>
                      <a:pt x="223" y="991"/>
                    </a:cubicBezTo>
                    <a:cubicBezTo>
                      <a:pt x="445" y="1480"/>
                      <a:pt x="500" y="1480"/>
                      <a:pt x="1379" y="2014"/>
                    </a:cubicBezTo>
                    <a:cubicBezTo>
                      <a:pt x="2247" y="2548"/>
                      <a:pt x="3325" y="2704"/>
                      <a:pt x="3325" y="2704"/>
                    </a:cubicBezTo>
                    <a:lnTo>
                      <a:pt x="3348" y="1970"/>
                    </a:lnTo>
                    <a:cubicBezTo>
                      <a:pt x="3348" y="1970"/>
                      <a:pt x="3125" y="1747"/>
                      <a:pt x="2903" y="1625"/>
                    </a:cubicBezTo>
                    <a:cubicBezTo>
                      <a:pt x="2680" y="1513"/>
                      <a:pt x="2702" y="1458"/>
                      <a:pt x="2113" y="1224"/>
                    </a:cubicBezTo>
                    <a:cubicBezTo>
                      <a:pt x="1523" y="1002"/>
                      <a:pt x="1724" y="846"/>
                      <a:pt x="1157" y="502"/>
                    </a:cubicBezTo>
                    <a:cubicBezTo>
                      <a:pt x="589" y="146"/>
                      <a:pt x="89" y="1"/>
                      <a:pt x="8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8"/>
              <p:cNvSpPr/>
              <p:nvPr/>
            </p:nvSpPr>
            <p:spPr>
              <a:xfrm>
                <a:off x="1299194" y="2257143"/>
                <a:ext cx="147469" cy="202382"/>
              </a:xfrm>
              <a:custGeom>
                <a:avLst/>
                <a:gdLst/>
                <a:ahLst/>
                <a:cxnLst/>
                <a:rect l="l" t="t" r="r" b="b"/>
                <a:pathLst>
                  <a:path w="4227" h="5801" extrusionOk="0">
                    <a:moveTo>
                      <a:pt x="2399" y="0"/>
                    </a:moveTo>
                    <a:cubicBezTo>
                      <a:pt x="2175" y="0"/>
                      <a:pt x="1877" y="201"/>
                      <a:pt x="1513" y="729"/>
                    </a:cubicBezTo>
                    <a:cubicBezTo>
                      <a:pt x="1080" y="1385"/>
                      <a:pt x="1057" y="2575"/>
                      <a:pt x="823" y="3376"/>
                    </a:cubicBezTo>
                    <a:cubicBezTo>
                      <a:pt x="579" y="4188"/>
                      <a:pt x="0" y="4888"/>
                      <a:pt x="0" y="4888"/>
                    </a:cubicBezTo>
                    <a:lnTo>
                      <a:pt x="712" y="5800"/>
                    </a:lnTo>
                    <a:cubicBezTo>
                      <a:pt x="712" y="5800"/>
                      <a:pt x="1171" y="5477"/>
                      <a:pt x="1787" y="5477"/>
                    </a:cubicBezTo>
                    <a:cubicBezTo>
                      <a:pt x="1806" y="5477"/>
                      <a:pt x="1826" y="5478"/>
                      <a:pt x="1847" y="5478"/>
                    </a:cubicBezTo>
                    <a:cubicBezTo>
                      <a:pt x="2150" y="5489"/>
                      <a:pt x="2260" y="5509"/>
                      <a:pt x="2364" y="5509"/>
                    </a:cubicBezTo>
                    <a:cubicBezTo>
                      <a:pt x="2482" y="5509"/>
                      <a:pt x="2594" y="5484"/>
                      <a:pt x="2970" y="5389"/>
                    </a:cubicBezTo>
                    <a:cubicBezTo>
                      <a:pt x="3682" y="5211"/>
                      <a:pt x="4093" y="4666"/>
                      <a:pt x="4160" y="4166"/>
                    </a:cubicBezTo>
                    <a:cubicBezTo>
                      <a:pt x="4227" y="3654"/>
                      <a:pt x="3905" y="3532"/>
                      <a:pt x="3582" y="3220"/>
                    </a:cubicBezTo>
                    <a:cubicBezTo>
                      <a:pt x="3248" y="2920"/>
                      <a:pt x="2948" y="2409"/>
                      <a:pt x="2815" y="2086"/>
                    </a:cubicBezTo>
                    <a:cubicBezTo>
                      <a:pt x="2681" y="1764"/>
                      <a:pt x="2848" y="1474"/>
                      <a:pt x="2959" y="1141"/>
                    </a:cubicBezTo>
                    <a:cubicBezTo>
                      <a:pt x="3070" y="807"/>
                      <a:pt x="3092" y="684"/>
                      <a:pt x="2959" y="551"/>
                    </a:cubicBezTo>
                    <a:cubicBezTo>
                      <a:pt x="2837" y="417"/>
                      <a:pt x="2759" y="128"/>
                      <a:pt x="2536" y="29"/>
                    </a:cubicBezTo>
                    <a:cubicBezTo>
                      <a:pt x="2494" y="10"/>
                      <a:pt x="2448" y="0"/>
                      <a:pt x="2399"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8"/>
              <p:cNvSpPr/>
              <p:nvPr/>
            </p:nvSpPr>
            <p:spPr>
              <a:xfrm>
                <a:off x="1299194" y="2308813"/>
                <a:ext cx="86591" cy="150714"/>
              </a:xfrm>
              <a:custGeom>
                <a:avLst/>
                <a:gdLst/>
                <a:ahLst/>
                <a:cxnLst/>
                <a:rect l="l" t="t" r="r" b="b"/>
                <a:pathLst>
                  <a:path w="2482" h="4320" extrusionOk="0">
                    <a:moveTo>
                      <a:pt x="1609" y="1"/>
                    </a:moveTo>
                    <a:cubicBezTo>
                      <a:pt x="1525" y="1"/>
                      <a:pt x="1437" y="33"/>
                      <a:pt x="1369" y="82"/>
                    </a:cubicBezTo>
                    <a:cubicBezTo>
                      <a:pt x="1280" y="149"/>
                      <a:pt x="1213" y="271"/>
                      <a:pt x="1124" y="349"/>
                    </a:cubicBezTo>
                    <a:cubicBezTo>
                      <a:pt x="1024" y="883"/>
                      <a:pt x="957" y="1450"/>
                      <a:pt x="823" y="1895"/>
                    </a:cubicBezTo>
                    <a:cubicBezTo>
                      <a:pt x="579" y="2707"/>
                      <a:pt x="0" y="3407"/>
                      <a:pt x="0" y="3407"/>
                    </a:cubicBezTo>
                    <a:lnTo>
                      <a:pt x="712" y="4319"/>
                    </a:lnTo>
                    <a:cubicBezTo>
                      <a:pt x="712" y="4319"/>
                      <a:pt x="1171" y="3996"/>
                      <a:pt x="1787" y="3996"/>
                    </a:cubicBezTo>
                    <a:cubicBezTo>
                      <a:pt x="1806" y="3996"/>
                      <a:pt x="1826" y="3997"/>
                      <a:pt x="1847" y="3997"/>
                    </a:cubicBezTo>
                    <a:cubicBezTo>
                      <a:pt x="2025" y="3997"/>
                      <a:pt x="2136" y="4008"/>
                      <a:pt x="2214" y="4020"/>
                    </a:cubicBezTo>
                    <a:cubicBezTo>
                      <a:pt x="2325" y="3842"/>
                      <a:pt x="2358" y="3619"/>
                      <a:pt x="2392" y="3407"/>
                    </a:cubicBezTo>
                    <a:cubicBezTo>
                      <a:pt x="2459" y="2918"/>
                      <a:pt x="2481" y="2418"/>
                      <a:pt x="2481" y="1917"/>
                    </a:cubicBezTo>
                    <a:cubicBezTo>
                      <a:pt x="2481" y="1706"/>
                      <a:pt x="2459" y="1450"/>
                      <a:pt x="2269" y="1339"/>
                    </a:cubicBezTo>
                    <a:cubicBezTo>
                      <a:pt x="2192" y="1284"/>
                      <a:pt x="2081" y="1261"/>
                      <a:pt x="2002" y="1205"/>
                    </a:cubicBezTo>
                    <a:cubicBezTo>
                      <a:pt x="1869" y="1106"/>
                      <a:pt x="1836" y="928"/>
                      <a:pt x="1847" y="772"/>
                    </a:cubicBezTo>
                    <a:cubicBezTo>
                      <a:pt x="1847" y="605"/>
                      <a:pt x="1891" y="449"/>
                      <a:pt x="1880" y="283"/>
                    </a:cubicBezTo>
                    <a:cubicBezTo>
                      <a:pt x="1869" y="204"/>
                      <a:pt x="1847" y="127"/>
                      <a:pt x="1791" y="71"/>
                    </a:cubicBezTo>
                    <a:cubicBezTo>
                      <a:pt x="1742" y="21"/>
                      <a:pt x="1677" y="1"/>
                      <a:pt x="160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8"/>
              <p:cNvSpPr/>
              <p:nvPr/>
            </p:nvSpPr>
            <p:spPr>
              <a:xfrm>
                <a:off x="1302788" y="2279542"/>
                <a:ext cx="72008" cy="141120"/>
              </a:xfrm>
              <a:custGeom>
                <a:avLst/>
                <a:gdLst/>
                <a:ahLst/>
                <a:cxnLst/>
                <a:rect l="l" t="t" r="r" b="b"/>
                <a:pathLst>
                  <a:path w="2064" h="4045" extrusionOk="0">
                    <a:moveTo>
                      <a:pt x="2022" y="0"/>
                    </a:moveTo>
                    <a:cubicBezTo>
                      <a:pt x="2014" y="0"/>
                      <a:pt x="2006" y="3"/>
                      <a:pt x="2000" y="9"/>
                    </a:cubicBezTo>
                    <a:cubicBezTo>
                      <a:pt x="1677" y="499"/>
                      <a:pt x="1477" y="1043"/>
                      <a:pt x="1266" y="1577"/>
                    </a:cubicBezTo>
                    <a:cubicBezTo>
                      <a:pt x="1066" y="2133"/>
                      <a:pt x="843" y="2667"/>
                      <a:pt x="542" y="3179"/>
                    </a:cubicBezTo>
                    <a:cubicBezTo>
                      <a:pt x="465" y="3324"/>
                      <a:pt x="376" y="3468"/>
                      <a:pt x="276" y="3613"/>
                    </a:cubicBezTo>
                    <a:cubicBezTo>
                      <a:pt x="187" y="3746"/>
                      <a:pt x="87" y="3868"/>
                      <a:pt x="9" y="4002"/>
                    </a:cubicBezTo>
                    <a:cubicBezTo>
                      <a:pt x="1" y="4026"/>
                      <a:pt x="27" y="4045"/>
                      <a:pt x="51" y="4045"/>
                    </a:cubicBezTo>
                    <a:cubicBezTo>
                      <a:pt x="60" y="4045"/>
                      <a:pt x="69" y="4042"/>
                      <a:pt x="75" y="4036"/>
                    </a:cubicBezTo>
                    <a:cubicBezTo>
                      <a:pt x="176" y="3935"/>
                      <a:pt x="253" y="3802"/>
                      <a:pt x="342" y="3680"/>
                    </a:cubicBezTo>
                    <a:cubicBezTo>
                      <a:pt x="421" y="3568"/>
                      <a:pt x="498" y="3446"/>
                      <a:pt x="565" y="3324"/>
                    </a:cubicBezTo>
                    <a:cubicBezTo>
                      <a:pt x="710" y="3079"/>
                      <a:pt x="843" y="2823"/>
                      <a:pt x="965" y="2567"/>
                    </a:cubicBezTo>
                    <a:cubicBezTo>
                      <a:pt x="1221" y="2034"/>
                      <a:pt x="1388" y="1477"/>
                      <a:pt x="1610" y="944"/>
                    </a:cubicBezTo>
                    <a:cubicBezTo>
                      <a:pt x="1733" y="632"/>
                      <a:pt x="1877" y="321"/>
                      <a:pt x="2055" y="42"/>
                    </a:cubicBezTo>
                    <a:cubicBezTo>
                      <a:pt x="2063" y="19"/>
                      <a:pt x="2043" y="0"/>
                      <a:pt x="202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8"/>
              <p:cNvSpPr/>
              <p:nvPr/>
            </p:nvSpPr>
            <p:spPr>
              <a:xfrm>
                <a:off x="1311126" y="2311011"/>
                <a:ext cx="66984" cy="105674"/>
              </a:xfrm>
              <a:custGeom>
                <a:avLst/>
                <a:gdLst/>
                <a:ahLst/>
                <a:cxnLst/>
                <a:rect l="l" t="t" r="r" b="b"/>
                <a:pathLst>
                  <a:path w="1920" h="3029" extrusionOk="0">
                    <a:moveTo>
                      <a:pt x="1844" y="1"/>
                    </a:moveTo>
                    <a:cubicBezTo>
                      <a:pt x="1833" y="1"/>
                      <a:pt x="1824" y="3"/>
                      <a:pt x="1816" y="8"/>
                    </a:cubicBezTo>
                    <a:cubicBezTo>
                      <a:pt x="1171" y="653"/>
                      <a:pt x="960" y="1576"/>
                      <a:pt x="515" y="2355"/>
                    </a:cubicBezTo>
                    <a:cubicBezTo>
                      <a:pt x="392" y="2577"/>
                      <a:pt x="237" y="2800"/>
                      <a:pt x="37" y="2966"/>
                    </a:cubicBezTo>
                    <a:cubicBezTo>
                      <a:pt x="0" y="2994"/>
                      <a:pt x="38" y="3028"/>
                      <a:pt x="65" y="3028"/>
                    </a:cubicBezTo>
                    <a:cubicBezTo>
                      <a:pt x="71" y="3028"/>
                      <a:pt x="77" y="3027"/>
                      <a:pt x="81" y="3022"/>
                    </a:cubicBezTo>
                    <a:cubicBezTo>
                      <a:pt x="437" y="2744"/>
                      <a:pt x="659" y="2321"/>
                      <a:pt x="849" y="1932"/>
                    </a:cubicBezTo>
                    <a:cubicBezTo>
                      <a:pt x="1038" y="1510"/>
                      <a:pt x="1205" y="1076"/>
                      <a:pt x="1438" y="687"/>
                    </a:cubicBezTo>
                    <a:cubicBezTo>
                      <a:pt x="1561" y="453"/>
                      <a:pt x="1716" y="242"/>
                      <a:pt x="1894" y="52"/>
                    </a:cubicBezTo>
                    <a:cubicBezTo>
                      <a:pt x="1920" y="27"/>
                      <a:pt x="1879" y="1"/>
                      <a:pt x="184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8"/>
              <p:cNvSpPr/>
              <p:nvPr/>
            </p:nvSpPr>
            <p:spPr>
              <a:xfrm>
                <a:off x="1329442" y="2342829"/>
                <a:ext cx="46749" cy="65868"/>
              </a:xfrm>
              <a:custGeom>
                <a:avLst/>
                <a:gdLst/>
                <a:ahLst/>
                <a:cxnLst/>
                <a:rect l="l" t="t" r="r" b="b"/>
                <a:pathLst>
                  <a:path w="1340" h="1888" extrusionOk="0">
                    <a:moveTo>
                      <a:pt x="1273" y="1"/>
                    </a:moveTo>
                    <a:cubicBezTo>
                      <a:pt x="1263" y="1"/>
                      <a:pt x="1254" y="3"/>
                      <a:pt x="1247" y="8"/>
                    </a:cubicBezTo>
                    <a:cubicBezTo>
                      <a:pt x="980" y="264"/>
                      <a:pt x="769" y="575"/>
                      <a:pt x="579" y="898"/>
                    </a:cubicBezTo>
                    <a:cubicBezTo>
                      <a:pt x="480" y="1065"/>
                      <a:pt x="391" y="1221"/>
                      <a:pt x="312" y="1387"/>
                    </a:cubicBezTo>
                    <a:cubicBezTo>
                      <a:pt x="268" y="1476"/>
                      <a:pt x="223" y="1554"/>
                      <a:pt x="190" y="1632"/>
                    </a:cubicBezTo>
                    <a:cubicBezTo>
                      <a:pt x="157" y="1698"/>
                      <a:pt x="124" y="1821"/>
                      <a:pt x="45" y="1832"/>
                    </a:cubicBezTo>
                    <a:cubicBezTo>
                      <a:pt x="1" y="1843"/>
                      <a:pt x="45" y="1888"/>
                      <a:pt x="68" y="1888"/>
                    </a:cubicBezTo>
                    <a:cubicBezTo>
                      <a:pt x="134" y="1888"/>
                      <a:pt x="179" y="1843"/>
                      <a:pt x="213" y="1787"/>
                    </a:cubicBezTo>
                    <a:cubicBezTo>
                      <a:pt x="257" y="1710"/>
                      <a:pt x="302" y="1632"/>
                      <a:pt x="335" y="1554"/>
                    </a:cubicBezTo>
                    <a:cubicBezTo>
                      <a:pt x="435" y="1376"/>
                      <a:pt x="524" y="1198"/>
                      <a:pt x="624" y="1031"/>
                    </a:cubicBezTo>
                    <a:cubicBezTo>
                      <a:pt x="824" y="675"/>
                      <a:pt x="1046" y="353"/>
                      <a:pt x="1313" y="52"/>
                    </a:cubicBezTo>
                    <a:cubicBezTo>
                      <a:pt x="1340" y="27"/>
                      <a:pt x="1305" y="1"/>
                      <a:pt x="127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8"/>
              <p:cNvSpPr/>
              <p:nvPr/>
            </p:nvSpPr>
            <p:spPr>
              <a:xfrm>
                <a:off x="1315278" y="2370217"/>
                <a:ext cx="79648" cy="63739"/>
              </a:xfrm>
              <a:custGeom>
                <a:avLst/>
                <a:gdLst/>
                <a:ahLst/>
                <a:cxnLst/>
                <a:rect l="l" t="t" r="r" b="b"/>
                <a:pathLst>
                  <a:path w="2283" h="1827" extrusionOk="0">
                    <a:moveTo>
                      <a:pt x="2198" y="0"/>
                    </a:moveTo>
                    <a:cubicBezTo>
                      <a:pt x="2194" y="0"/>
                      <a:pt x="2190" y="0"/>
                      <a:pt x="2186" y="1"/>
                    </a:cubicBezTo>
                    <a:cubicBezTo>
                      <a:pt x="1842" y="90"/>
                      <a:pt x="1531" y="280"/>
                      <a:pt x="1274" y="513"/>
                    </a:cubicBezTo>
                    <a:cubicBezTo>
                      <a:pt x="985" y="769"/>
                      <a:pt x="797" y="1103"/>
                      <a:pt x="552" y="1392"/>
                    </a:cubicBezTo>
                    <a:cubicBezTo>
                      <a:pt x="429" y="1548"/>
                      <a:pt x="263" y="1726"/>
                      <a:pt x="63" y="1759"/>
                    </a:cubicBezTo>
                    <a:cubicBezTo>
                      <a:pt x="0" y="1759"/>
                      <a:pt x="25" y="1827"/>
                      <a:pt x="74" y="1827"/>
                    </a:cubicBezTo>
                    <a:cubicBezTo>
                      <a:pt x="77" y="1827"/>
                      <a:pt x="81" y="1826"/>
                      <a:pt x="85" y="1825"/>
                    </a:cubicBezTo>
                    <a:cubicBezTo>
                      <a:pt x="174" y="1815"/>
                      <a:pt x="263" y="1792"/>
                      <a:pt x="340" y="1736"/>
                    </a:cubicBezTo>
                    <a:cubicBezTo>
                      <a:pt x="663" y="1714"/>
                      <a:pt x="985" y="1548"/>
                      <a:pt x="1252" y="1358"/>
                    </a:cubicBezTo>
                    <a:cubicBezTo>
                      <a:pt x="1408" y="1247"/>
                      <a:pt x="1564" y="1125"/>
                      <a:pt x="1709" y="1002"/>
                    </a:cubicBezTo>
                    <a:cubicBezTo>
                      <a:pt x="1853" y="891"/>
                      <a:pt x="1998" y="747"/>
                      <a:pt x="2176" y="691"/>
                    </a:cubicBezTo>
                    <a:cubicBezTo>
                      <a:pt x="2205" y="681"/>
                      <a:pt x="2182" y="645"/>
                      <a:pt x="2153" y="645"/>
                    </a:cubicBezTo>
                    <a:cubicBezTo>
                      <a:pt x="2149" y="645"/>
                      <a:pt x="2146" y="645"/>
                      <a:pt x="2142" y="646"/>
                    </a:cubicBezTo>
                    <a:cubicBezTo>
                      <a:pt x="1976" y="691"/>
                      <a:pt x="1842" y="814"/>
                      <a:pt x="1709" y="913"/>
                    </a:cubicBezTo>
                    <a:cubicBezTo>
                      <a:pt x="1553" y="1036"/>
                      <a:pt x="1397" y="1147"/>
                      <a:pt x="1242" y="1259"/>
                    </a:cubicBezTo>
                    <a:cubicBezTo>
                      <a:pt x="1096" y="1358"/>
                      <a:pt x="952" y="1459"/>
                      <a:pt x="785" y="1526"/>
                    </a:cubicBezTo>
                    <a:cubicBezTo>
                      <a:pt x="685" y="1570"/>
                      <a:pt x="585" y="1615"/>
                      <a:pt x="474" y="1637"/>
                    </a:cubicBezTo>
                    <a:cubicBezTo>
                      <a:pt x="641" y="1503"/>
                      <a:pt x="774" y="1303"/>
                      <a:pt x="886" y="1147"/>
                    </a:cubicBezTo>
                    <a:cubicBezTo>
                      <a:pt x="1108" y="836"/>
                      <a:pt x="1353" y="557"/>
                      <a:pt x="1675" y="347"/>
                    </a:cubicBezTo>
                    <a:cubicBezTo>
                      <a:pt x="1842" y="235"/>
                      <a:pt x="2031" y="146"/>
                      <a:pt x="2231" y="68"/>
                    </a:cubicBezTo>
                    <a:cubicBezTo>
                      <a:pt x="2282" y="48"/>
                      <a:pt x="2240" y="0"/>
                      <a:pt x="219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8"/>
              <p:cNvSpPr/>
              <p:nvPr/>
            </p:nvSpPr>
            <p:spPr>
              <a:xfrm>
                <a:off x="1375844" y="2377229"/>
                <a:ext cx="32794" cy="16432"/>
              </a:xfrm>
              <a:custGeom>
                <a:avLst/>
                <a:gdLst/>
                <a:ahLst/>
                <a:cxnLst/>
                <a:rect l="l" t="t" r="r" b="b"/>
                <a:pathLst>
                  <a:path w="940" h="471" extrusionOk="0">
                    <a:moveTo>
                      <a:pt x="895" y="1"/>
                    </a:moveTo>
                    <a:cubicBezTo>
                      <a:pt x="573" y="45"/>
                      <a:pt x="250" y="190"/>
                      <a:pt x="28" y="423"/>
                    </a:cubicBezTo>
                    <a:cubicBezTo>
                      <a:pt x="1" y="451"/>
                      <a:pt x="33" y="471"/>
                      <a:pt x="58" y="471"/>
                    </a:cubicBezTo>
                    <a:cubicBezTo>
                      <a:pt x="63" y="471"/>
                      <a:pt x="68" y="470"/>
                      <a:pt x="72" y="468"/>
                    </a:cubicBezTo>
                    <a:cubicBezTo>
                      <a:pt x="317" y="245"/>
                      <a:pt x="595" y="90"/>
                      <a:pt x="907" y="45"/>
                    </a:cubicBezTo>
                    <a:cubicBezTo>
                      <a:pt x="940" y="34"/>
                      <a:pt x="918" y="1"/>
                      <a:pt x="89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8"/>
              <p:cNvSpPr/>
              <p:nvPr/>
            </p:nvSpPr>
            <p:spPr>
              <a:xfrm>
                <a:off x="1337222" y="2399313"/>
                <a:ext cx="68554" cy="37923"/>
              </a:xfrm>
              <a:custGeom>
                <a:avLst/>
                <a:gdLst/>
                <a:ahLst/>
                <a:cxnLst/>
                <a:rect l="l" t="t" r="r" b="b"/>
                <a:pathLst>
                  <a:path w="1965" h="1087" extrusionOk="0">
                    <a:moveTo>
                      <a:pt x="1903" y="0"/>
                    </a:moveTo>
                    <a:cubicBezTo>
                      <a:pt x="1899" y="0"/>
                      <a:pt x="1895" y="1"/>
                      <a:pt x="1891" y="2"/>
                    </a:cubicBezTo>
                    <a:cubicBezTo>
                      <a:pt x="1547" y="69"/>
                      <a:pt x="1258" y="269"/>
                      <a:pt x="979" y="480"/>
                    </a:cubicBezTo>
                    <a:cubicBezTo>
                      <a:pt x="846" y="580"/>
                      <a:pt x="701" y="692"/>
                      <a:pt x="556" y="791"/>
                    </a:cubicBezTo>
                    <a:cubicBezTo>
                      <a:pt x="490" y="847"/>
                      <a:pt x="412" y="892"/>
                      <a:pt x="346" y="936"/>
                    </a:cubicBezTo>
                    <a:cubicBezTo>
                      <a:pt x="270" y="983"/>
                      <a:pt x="187" y="1030"/>
                      <a:pt x="95" y="1030"/>
                    </a:cubicBezTo>
                    <a:cubicBezTo>
                      <a:pt x="79" y="1030"/>
                      <a:pt x="62" y="1029"/>
                      <a:pt x="45" y="1025"/>
                    </a:cubicBezTo>
                    <a:cubicBezTo>
                      <a:pt x="41" y="1024"/>
                      <a:pt x="37" y="1024"/>
                      <a:pt x="34" y="1024"/>
                    </a:cubicBezTo>
                    <a:cubicBezTo>
                      <a:pt x="1" y="1024"/>
                      <a:pt x="4" y="1071"/>
                      <a:pt x="45" y="1080"/>
                    </a:cubicBezTo>
                    <a:cubicBezTo>
                      <a:pt x="67" y="1085"/>
                      <a:pt x="89" y="1087"/>
                      <a:pt x="111" y="1087"/>
                    </a:cubicBezTo>
                    <a:cubicBezTo>
                      <a:pt x="264" y="1087"/>
                      <a:pt x="408" y="992"/>
                      <a:pt x="534" y="914"/>
                    </a:cubicBezTo>
                    <a:cubicBezTo>
                      <a:pt x="690" y="813"/>
                      <a:pt x="835" y="692"/>
                      <a:pt x="979" y="580"/>
                    </a:cubicBezTo>
                    <a:cubicBezTo>
                      <a:pt x="1268" y="369"/>
                      <a:pt x="1569" y="146"/>
                      <a:pt x="1925" y="46"/>
                    </a:cubicBezTo>
                    <a:cubicBezTo>
                      <a:pt x="1964" y="36"/>
                      <a:pt x="1934" y="0"/>
                      <a:pt x="190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8"/>
              <p:cNvSpPr/>
              <p:nvPr/>
            </p:nvSpPr>
            <p:spPr>
              <a:xfrm>
                <a:off x="1340886" y="2413513"/>
                <a:ext cx="65902" cy="31957"/>
              </a:xfrm>
              <a:custGeom>
                <a:avLst/>
                <a:gdLst/>
                <a:ahLst/>
                <a:cxnLst/>
                <a:rect l="l" t="t" r="r" b="b"/>
                <a:pathLst>
                  <a:path w="1889" h="916" extrusionOk="0">
                    <a:moveTo>
                      <a:pt x="1798" y="1"/>
                    </a:moveTo>
                    <a:cubicBezTo>
                      <a:pt x="1790" y="1"/>
                      <a:pt x="1782" y="3"/>
                      <a:pt x="1775" y="6"/>
                    </a:cubicBezTo>
                    <a:cubicBezTo>
                      <a:pt x="1497" y="162"/>
                      <a:pt x="1230" y="329"/>
                      <a:pt x="952" y="473"/>
                    </a:cubicBezTo>
                    <a:cubicBezTo>
                      <a:pt x="819" y="551"/>
                      <a:pt x="674" y="618"/>
                      <a:pt x="540" y="685"/>
                    </a:cubicBezTo>
                    <a:cubicBezTo>
                      <a:pt x="463" y="718"/>
                      <a:pt x="396" y="752"/>
                      <a:pt x="318" y="785"/>
                    </a:cubicBezTo>
                    <a:cubicBezTo>
                      <a:pt x="281" y="800"/>
                      <a:pt x="207" y="846"/>
                      <a:pt x="150" y="846"/>
                    </a:cubicBezTo>
                    <a:cubicBezTo>
                      <a:pt x="123" y="846"/>
                      <a:pt x="99" y="835"/>
                      <a:pt x="85" y="807"/>
                    </a:cubicBezTo>
                    <a:cubicBezTo>
                      <a:pt x="80" y="793"/>
                      <a:pt x="64" y="787"/>
                      <a:pt x="47" y="787"/>
                    </a:cubicBezTo>
                    <a:cubicBezTo>
                      <a:pt x="24" y="787"/>
                      <a:pt x="0" y="799"/>
                      <a:pt x="7" y="818"/>
                    </a:cubicBezTo>
                    <a:cubicBezTo>
                      <a:pt x="44" y="892"/>
                      <a:pt x="100" y="916"/>
                      <a:pt x="163" y="916"/>
                    </a:cubicBezTo>
                    <a:cubicBezTo>
                      <a:pt x="233" y="916"/>
                      <a:pt x="309" y="886"/>
                      <a:pt x="374" y="863"/>
                    </a:cubicBezTo>
                    <a:cubicBezTo>
                      <a:pt x="540" y="785"/>
                      <a:pt x="708" y="718"/>
                      <a:pt x="863" y="629"/>
                    </a:cubicBezTo>
                    <a:cubicBezTo>
                      <a:pt x="1208" y="473"/>
                      <a:pt x="1541" y="285"/>
                      <a:pt x="1842" y="73"/>
                    </a:cubicBezTo>
                    <a:cubicBezTo>
                      <a:pt x="1889" y="45"/>
                      <a:pt x="1841" y="1"/>
                      <a:pt x="179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8"/>
              <p:cNvSpPr/>
              <p:nvPr/>
            </p:nvSpPr>
            <p:spPr>
              <a:xfrm>
                <a:off x="1348980" y="2343283"/>
                <a:ext cx="45877" cy="47901"/>
              </a:xfrm>
              <a:custGeom>
                <a:avLst/>
                <a:gdLst/>
                <a:ahLst/>
                <a:cxnLst/>
                <a:rect l="l" t="t" r="r" b="b"/>
                <a:pathLst>
                  <a:path w="1315" h="1373" extrusionOk="0">
                    <a:moveTo>
                      <a:pt x="1258" y="0"/>
                    </a:moveTo>
                    <a:cubicBezTo>
                      <a:pt x="1252" y="0"/>
                      <a:pt x="1247" y="2"/>
                      <a:pt x="1243" y="6"/>
                    </a:cubicBezTo>
                    <a:cubicBezTo>
                      <a:pt x="743" y="340"/>
                      <a:pt x="276" y="785"/>
                      <a:pt x="9" y="1329"/>
                    </a:cubicBezTo>
                    <a:cubicBezTo>
                      <a:pt x="0" y="1354"/>
                      <a:pt x="27" y="1372"/>
                      <a:pt x="51" y="1372"/>
                    </a:cubicBezTo>
                    <a:cubicBezTo>
                      <a:pt x="60" y="1372"/>
                      <a:pt x="69" y="1369"/>
                      <a:pt x="75" y="1363"/>
                    </a:cubicBezTo>
                    <a:cubicBezTo>
                      <a:pt x="242" y="1119"/>
                      <a:pt x="409" y="874"/>
                      <a:pt x="609" y="651"/>
                    </a:cubicBezTo>
                    <a:cubicBezTo>
                      <a:pt x="809" y="429"/>
                      <a:pt x="1042" y="229"/>
                      <a:pt x="1287" y="51"/>
                    </a:cubicBezTo>
                    <a:cubicBezTo>
                      <a:pt x="1315" y="33"/>
                      <a:pt x="1283" y="0"/>
                      <a:pt x="125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8"/>
              <p:cNvSpPr/>
              <p:nvPr/>
            </p:nvSpPr>
            <p:spPr>
              <a:xfrm>
                <a:off x="1061709" y="2325734"/>
                <a:ext cx="182043" cy="156122"/>
              </a:xfrm>
              <a:custGeom>
                <a:avLst/>
                <a:gdLst/>
                <a:ahLst/>
                <a:cxnLst/>
                <a:rect l="l" t="t" r="r" b="b"/>
                <a:pathLst>
                  <a:path w="5218" h="4475" extrusionOk="0">
                    <a:moveTo>
                      <a:pt x="342" y="1"/>
                    </a:moveTo>
                    <a:cubicBezTo>
                      <a:pt x="307" y="1"/>
                      <a:pt x="274" y="3"/>
                      <a:pt x="245" y="8"/>
                    </a:cubicBezTo>
                    <a:cubicBezTo>
                      <a:pt x="1" y="53"/>
                      <a:pt x="146" y="75"/>
                      <a:pt x="235" y="409"/>
                    </a:cubicBezTo>
                    <a:cubicBezTo>
                      <a:pt x="334" y="743"/>
                      <a:pt x="134" y="687"/>
                      <a:pt x="134" y="1098"/>
                    </a:cubicBezTo>
                    <a:cubicBezTo>
                      <a:pt x="134" y="1510"/>
                      <a:pt x="635" y="2366"/>
                      <a:pt x="1369" y="2989"/>
                    </a:cubicBezTo>
                    <a:cubicBezTo>
                      <a:pt x="2092" y="3601"/>
                      <a:pt x="2136" y="3535"/>
                      <a:pt x="2748" y="4046"/>
                    </a:cubicBezTo>
                    <a:cubicBezTo>
                      <a:pt x="3202" y="4426"/>
                      <a:pt x="4182" y="4475"/>
                      <a:pt x="4658" y="4475"/>
                    </a:cubicBezTo>
                    <a:cubicBezTo>
                      <a:pt x="4824" y="4475"/>
                      <a:pt x="4928" y="4469"/>
                      <a:pt x="4928" y="4469"/>
                    </a:cubicBezTo>
                    <a:lnTo>
                      <a:pt x="5217" y="3468"/>
                    </a:lnTo>
                    <a:cubicBezTo>
                      <a:pt x="5217" y="3468"/>
                      <a:pt x="4961" y="3268"/>
                      <a:pt x="4627" y="3189"/>
                    </a:cubicBezTo>
                    <a:cubicBezTo>
                      <a:pt x="4305" y="3123"/>
                      <a:pt x="4183" y="3234"/>
                      <a:pt x="3527" y="2922"/>
                    </a:cubicBezTo>
                    <a:cubicBezTo>
                      <a:pt x="2859" y="2623"/>
                      <a:pt x="3137" y="2422"/>
                      <a:pt x="2892" y="1921"/>
                    </a:cubicBezTo>
                    <a:cubicBezTo>
                      <a:pt x="2637" y="1421"/>
                      <a:pt x="2447" y="1477"/>
                      <a:pt x="2003" y="1254"/>
                    </a:cubicBezTo>
                    <a:cubicBezTo>
                      <a:pt x="1547" y="1032"/>
                      <a:pt x="1525" y="776"/>
                      <a:pt x="1269" y="443"/>
                    </a:cubicBezTo>
                    <a:cubicBezTo>
                      <a:pt x="1043" y="148"/>
                      <a:pt x="609" y="1"/>
                      <a:pt x="342"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8"/>
              <p:cNvSpPr/>
              <p:nvPr/>
            </p:nvSpPr>
            <p:spPr>
              <a:xfrm>
                <a:off x="1101063" y="2364948"/>
                <a:ext cx="33632" cy="84498"/>
              </a:xfrm>
              <a:custGeom>
                <a:avLst/>
                <a:gdLst/>
                <a:ahLst/>
                <a:cxnLst/>
                <a:rect l="l" t="t" r="r" b="b"/>
                <a:pathLst>
                  <a:path w="964" h="2422" extrusionOk="0">
                    <a:moveTo>
                      <a:pt x="20" y="1"/>
                    </a:moveTo>
                    <a:cubicBezTo>
                      <a:pt x="9" y="1"/>
                      <a:pt x="1" y="6"/>
                      <a:pt x="7" y="19"/>
                    </a:cubicBezTo>
                    <a:cubicBezTo>
                      <a:pt x="263" y="397"/>
                      <a:pt x="441" y="809"/>
                      <a:pt x="541" y="1242"/>
                    </a:cubicBezTo>
                    <a:cubicBezTo>
                      <a:pt x="630" y="1598"/>
                      <a:pt x="686" y="1976"/>
                      <a:pt x="819" y="2322"/>
                    </a:cubicBezTo>
                    <a:cubicBezTo>
                      <a:pt x="875" y="2355"/>
                      <a:pt x="919" y="2388"/>
                      <a:pt x="964" y="2421"/>
                    </a:cubicBezTo>
                    <a:cubicBezTo>
                      <a:pt x="886" y="2266"/>
                      <a:pt x="830" y="2088"/>
                      <a:pt x="786" y="1910"/>
                    </a:cubicBezTo>
                    <a:cubicBezTo>
                      <a:pt x="674" y="1476"/>
                      <a:pt x="585" y="1042"/>
                      <a:pt x="407" y="631"/>
                    </a:cubicBezTo>
                    <a:cubicBezTo>
                      <a:pt x="308" y="419"/>
                      <a:pt x="185" y="208"/>
                      <a:pt x="41" y="8"/>
                    </a:cubicBezTo>
                    <a:cubicBezTo>
                      <a:pt x="36" y="3"/>
                      <a:pt x="27" y="1"/>
                      <a:pt x="2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8"/>
              <p:cNvSpPr/>
              <p:nvPr/>
            </p:nvSpPr>
            <p:spPr>
              <a:xfrm>
                <a:off x="1080513" y="2343736"/>
                <a:ext cx="40609" cy="95627"/>
              </a:xfrm>
              <a:custGeom>
                <a:avLst/>
                <a:gdLst/>
                <a:ahLst/>
                <a:cxnLst/>
                <a:rect l="l" t="t" r="r" b="b"/>
                <a:pathLst>
                  <a:path w="1164" h="2741" extrusionOk="0">
                    <a:moveTo>
                      <a:pt x="30" y="0"/>
                    </a:moveTo>
                    <a:cubicBezTo>
                      <a:pt x="15" y="0"/>
                      <a:pt x="1" y="8"/>
                      <a:pt x="7" y="26"/>
                    </a:cubicBezTo>
                    <a:cubicBezTo>
                      <a:pt x="374" y="849"/>
                      <a:pt x="519" y="1795"/>
                      <a:pt x="964" y="2584"/>
                    </a:cubicBezTo>
                    <a:cubicBezTo>
                      <a:pt x="1041" y="2640"/>
                      <a:pt x="1108" y="2696"/>
                      <a:pt x="1164" y="2740"/>
                    </a:cubicBezTo>
                    <a:cubicBezTo>
                      <a:pt x="1097" y="2640"/>
                      <a:pt x="1030" y="2529"/>
                      <a:pt x="964" y="2406"/>
                    </a:cubicBezTo>
                    <a:cubicBezTo>
                      <a:pt x="719" y="1929"/>
                      <a:pt x="563" y="1395"/>
                      <a:pt x="396" y="883"/>
                    </a:cubicBezTo>
                    <a:cubicBezTo>
                      <a:pt x="296" y="582"/>
                      <a:pt x="185" y="293"/>
                      <a:pt x="62" y="16"/>
                    </a:cubicBezTo>
                    <a:cubicBezTo>
                      <a:pt x="57" y="6"/>
                      <a:pt x="43" y="0"/>
                      <a:pt x="3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8"/>
              <p:cNvSpPr/>
              <p:nvPr/>
            </p:nvSpPr>
            <p:spPr>
              <a:xfrm>
                <a:off x="1079188" y="2378869"/>
                <a:ext cx="13222" cy="34085"/>
              </a:xfrm>
              <a:custGeom>
                <a:avLst/>
                <a:gdLst/>
                <a:ahLst/>
                <a:cxnLst/>
                <a:rect l="l" t="t" r="r" b="b"/>
                <a:pathLst>
                  <a:path w="379" h="977" extrusionOk="0">
                    <a:moveTo>
                      <a:pt x="30" y="0"/>
                    </a:moveTo>
                    <a:cubicBezTo>
                      <a:pt x="14" y="0"/>
                      <a:pt x="1" y="7"/>
                      <a:pt x="1" y="20"/>
                    </a:cubicBezTo>
                    <a:cubicBezTo>
                      <a:pt x="33" y="265"/>
                      <a:pt x="90" y="499"/>
                      <a:pt x="179" y="732"/>
                    </a:cubicBezTo>
                    <a:cubicBezTo>
                      <a:pt x="234" y="810"/>
                      <a:pt x="300" y="899"/>
                      <a:pt x="379" y="977"/>
                    </a:cubicBezTo>
                    <a:lnTo>
                      <a:pt x="312" y="810"/>
                    </a:lnTo>
                    <a:cubicBezTo>
                      <a:pt x="211" y="554"/>
                      <a:pt x="145" y="299"/>
                      <a:pt x="78" y="32"/>
                    </a:cubicBezTo>
                    <a:cubicBezTo>
                      <a:pt x="78" y="12"/>
                      <a:pt x="52" y="0"/>
                      <a:pt x="3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8"/>
              <p:cNvSpPr/>
              <p:nvPr/>
            </p:nvSpPr>
            <p:spPr>
              <a:xfrm>
                <a:off x="1132776" y="2388393"/>
                <a:ext cx="26828" cy="61856"/>
              </a:xfrm>
              <a:custGeom>
                <a:avLst/>
                <a:gdLst/>
                <a:ahLst/>
                <a:cxnLst/>
                <a:rect l="l" t="t" r="r" b="b"/>
                <a:pathLst>
                  <a:path w="769" h="1773" extrusionOk="0">
                    <a:moveTo>
                      <a:pt x="54" y="1"/>
                    </a:moveTo>
                    <a:cubicBezTo>
                      <a:pt x="25" y="1"/>
                      <a:pt x="1" y="24"/>
                      <a:pt x="32" y="48"/>
                    </a:cubicBezTo>
                    <a:cubicBezTo>
                      <a:pt x="499" y="493"/>
                      <a:pt x="388" y="1205"/>
                      <a:pt x="667" y="1749"/>
                    </a:cubicBezTo>
                    <a:cubicBezTo>
                      <a:pt x="671" y="1764"/>
                      <a:pt x="693" y="1772"/>
                      <a:pt x="715" y="1772"/>
                    </a:cubicBezTo>
                    <a:cubicBezTo>
                      <a:pt x="742" y="1772"/>
                      <a:pt x="768" y="1759"/>
                      <a:pt x="756" y="1727"/>
                    </a:cubicBezTo>
                    <a:cubicBezTo>
                      <a:pt x="711" y="1571"/>
                      <a:pt x="655" y="1416"/>
                      <a:pt x="622" y="1260"/>
                    </a:cubicBezTo>
                    <a:cubicBezTo>
                      <a:pt x="588" y="1094"/>
                      <a:pt x="556" y="938"/>
                      <a:pt x="511" y="782"/>
                    </a:cubicBezTo>
                    <a:cubicBezTo>
                      <a:pt x="433" y="493"/>
                      <a:pt x="311" y="214"/>
                      <a:pt x="88" y="14"/>
                    </a:cubicBezTo>
                    <a:cubicBezTo>
                      <a:pt x="79" y="5"/>
                      <a:pt x="66" y="1"/>
                      <a:pt x="5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8"/>
              <p:cNvSpPr/>
              <p:nvPr/>
            </p:nvSpPr>
            <p:spPr>
              <a:xfrm>
                <a:off x="1161838" y="2431480"/>
                <a:ext cx="16711" cy="45528"/>
              </a:xfrm>
              <a:custGeom>
                <a:avLst/>
                <a:gdLst/>
                <a:ahLst/>
                <a:cxnLst/>
                <a:rect l="l" t="t" r="r" b="b"/>
                <a:pathLst>
                  <a:path w="479" h="1305" extrusionOk="0">
                    <a:moveTo>
                      <a:pt x="33" y="1"/>
                    </a:moveTo>
                    <a:cubicBezTo>
                      <a:pt x="15" y="1"/>
                      <a:pt x="0" y="8"/>
                      <a:pt x="0" y="25"/>
                    </a:cubicBezTo>
                    <a:cubicBezTo>
                      <a:pt x="0" y="437"/>
                      <a:pt x="78" y="892"/>
                      <a:pt x="312" y="1248"/>
                    </a:cubicBezTo>
                    <a:cubicBezTo>
                      <a:pt x="368" y="1260"/>
                      <a:pt x="423" y="1282"/>
                      <a:pt x="479" y="1304"/>
                    </a:cubicBezTo>
                    <a:cubicBezTo>
                      <a:pt x="390" y="1171"/>
                      <a:pt x="301" y="1037"/>
                      <a:pt x="245" y="882"/>
                    </a:cubicBezTo>
                    <a:cubicBezTo>
                      <a:pt x="145" y="615"/>
                      <a:pt x="101" y="336"/>
                      <a:pt x="101" y="47"/>
                    </a:cubicBezTo>
                    <a:cubicBezTo>
                      <a:pt x="101" y="20"/>
                      <a:pt x="62" y="1"/>
                      <a:pt x="3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8"/>
              <p:cNvSpPr/>
              <p:nvPr/>
            </p:nvSpPr>
            <p:spPr>
              <a:xfrm>
                <a:off x="1134486" y="2409047"/>
                <a:ext cx="30875" cy="62902"/>
              </a:xfrm>
              <a:custGeom>
                <a:avLst/>
                <a:gdLst/>
                <a:ahLst/>
                <a:cxnLst/>
                <a:rect l="l" t="t" r="r" b="b"/>
                <a:pathLst>
                  <a:path w="885" h="1803" extrusionOk="0">
                    <a:moveTo>
                      <a:pt x="18" y="1"/>
                    </a:moveTo>
                    <a:cubicBezTo>
                      <a:pt x="9" y="1"/>
                      <a:pt x="0" y="6"/>
                      <a:pt x="6" y="23"/>
                    </a:cubicBezTo>
                    <a:cubicBezTo>
                      <a:pt x="217" y="546"/>
                      <a:pt x="339" y="1191"/>
                      <a:pt x="684" y="1669"/>
                    </a:cubicBezTo>
                    <a:cubicBezTo>
                      <a:pt x="740" y="1713"/>
                      <a:pt x="806" y="1758"/>
                      <a:pt x="885" y="1802"/>
                    </a:cubicBezTo>
                    <a:cubicBezTo>
                      <a:pt x="450" y="1302"/>
                      <a:pt x="317" y="623"/>
                      <a:pt x="39" y="12"/>
                    </a:cubicBezTo>
                    <a:cubicBezTo>
                      <a:pt x="39" y="6"/>
                      <a:pt x="28" y="1"/>
                      <a:pt x="1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8"/>
              <p:cNvSpPr/>
              <p:nvPr/>
            </p:nvSpPr>
            <p:spPr>
              <a:xfrm>
                <a:off x="1170002" y="2367739"/>
                <a:ext cx="194812" cy="134212"/>
              </a:xfrm>
              <a:custGeom>
                <a:avLst/>
                <a:gdLst/>
                <a:ahLst/>
                <a:cxnLst/>
                <a:rect l="l" t="t" r="r" b="b"/>
                <a:pathLst>
                  <a:path w="5584" h="3847" extrusionOk="0">
                    <a:moveTo>
                      <a:pt x="4774" y="1"/>
                    </a:moveTo>
                    <a:cubicBezTo>
                      <a:pt x="4431" y="1"/>
                      <a:pt x="4016" y="73"/>
                      <a:pt x="3770" y="273"/>
                    </a:cubicBezTo>
                    <a:cubicBezTo>
                      <a:pt x="3414" y="562"/>
                      <a:pt x="2880" y="1307"/>
                      <a:pt x="2558" y="1318"/>
                    </a:cubicBezTo>
                    <a:cubicBezTo>
                      <a:pt x="2552" y="1318"/>
                      <a:pt x="2545" y="1318"/>
                      <a:pt x="2538" y="1318"/>
                    </a:cubicBezTo>
                    <a:cubicBezTo>
                      <a:pt x="2226" y="1318"/>
                      <a:pt x="1738" y="1063"/>
                      <a:pt x="1357" y="1063"/>
                    </a:cubicBezTo>
                    <a:cubicBezTo>
                      <a:pt x="967" y="1063"/>
                      <a:pt x="745" y="951"/>
                      <a:pt x="601" y="873"/>
                    </a:cubicBezTo>
                    <a:cubicBezTo>
                      <a:pt x="539" y="832"/>
                      <a:pt x="484" y="808"/>
                      <a:pt x="438" y="808"/>
                    </a:cubicBezTo>
                    <a:cubicBezTo>
                      <a:pt x="384" y="808"/>
                      <a:pt x="341" y="840"/>
                      <a:pt x="312" y="918"/>
                    </a:cubicBezTo>
                    <a:cubicBezTo>
                      <a:pt x="256" y="1063"/>
                      <a:pt x="256" y="1241"/>
                      <a:pt x="134" y="1552"/>
                    </a:cubicBezTo>
                    <a:cubicBezTo>
                      <a:pt x="0" y="1874"/>
                      <a:pt x="0" y="1963"/>
                      <a:pt x="200" y="2397"/>
                    </a:cubicBezTo>
                    <a:cubicBezTo>
                      <a:pt x="389" y="2831"/>
                      <a:pt x="411" y="3243"/>
                      <a:pt x="801" y="3354"/>
                    </a:cubicBezTo>
                    <a:cubicBezTo>
                      <a:pt x="1201" y="3454"/>
                      <a:pt x="2124" y="3554"/>
                      <a:pt x="2458" y="3732"/>
                    </a:cubicBezTo>
                    <a:cubicBezTo>
                      <a:pt x="2607" y="3814"/>
                      <a:pt x="2784" y="3846"/>
                      <a:pt x="2949" y="3846"/>
                    </a:cubicBezTo>
                    <a:cubicBezTo>
                      <a:pt x="3142" y="3846"/>
                      <a:pt x="3318" y="3803"/>
                      <a:pt x="3414" y="3743"/>
                    </a:cubicBezTo>
                    <a:cubicBezTo>
                      <a:pt x="3960" y="3365"/>
                      <a:pt x="4227" y="3631"/>
                      <a:pt x="4704" y="2986"/>
                    </a:cubicBezTo>
                    <a:cubicBezTo>
                      <a:pt x="5172" y="2331"/>
                      <a:pt x="5461" y="1919"/>
                      <a:pt x="5517" y="1474"/>
                    </a:cubicBezTo>
                    <a:cubicBezTo>
                      <a:pt x="5583" y="1029"/>
                      <a:pt x="5349" y="606"/>
                      <a:pt x="5349" y="339"/>
                    </a:cubicBezTo>
                    <a:cubicBezTo>
                      <a:pt x="5349" y="62"/>
                      <a:pt x="5505" y="106"/>
                      <a:pt x="5172" y="39"/>
                    </a:cubicBezTo>
                    <a:cubicBezTo>
                      <a:pt x="5068" y="15"/>
                      <a:pt x="4928" y="1"/>
                      <a:pt x="4774"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8"/>
              <p:cNvSpPr/>
              <p:nvPr/>
            </p:nvSpPr>
            <p:spPr>
              <a:xfrm>
                <a:off x="1204123" y="2406675"/>
                <a:ext cx="159122" cy="95278"/>
              </a:xfrm>
              <a:custGeom>
                <a:avLst/>
                <a:gdLst/>
                <a:ahLst/>
                <a:cxnLst/>
                <a:rect l="l" t="t" r="r" b="b"/>
                <a:pathLst>
                  <a:path w="4561" h="2731" extrusionOk="0">
                    <a:moveTo>
                      <a:pt x="4183" y="0"/>
                    </a:moveTo>
                    <a:cubicBezTo>
                      <a:pt x="4111" y="0"/>
                      <a:pt x="4041" y="8"/>
                      <a:pt x="3971" y="24"/>
                    </a:cubicBezTo>
                    <a:cubicBezTo>
                      <a:pt x="3701" y="79"/>
                      <a:pt x="3441" y="269"/>
                      <a:pt x="3162" y="269"/>
                    </a:cubicBezTo>
                    <a:cubicBezTo>
                      <a:pt x="3154" y="269"/>
                      <a:pt x="3145" y="269"/>
                      <a:pt x="3137" y="269"/>
                    </a:cubicBezTo>
                    <a:cubicBezTo>
                      <a:pt x="3075" y="269"/>
                      <a:pt x="3014" y="255"/>
                      <a:pt x="2957" y="255"/>
                    </a:cubicBezTo>
                    <a:cubicBezTo>
                      <a:pt x="2943" y="255"/>
                      <a:pt x="2929" y="256"/>
                      <a:pt x="2915" y="258"/>
                    </a:cubicBezTo>
                    <a:cubicBezTo>
                      <a:pt x="2848" y="269"/>
                      <a:pt x="2781" y="291"/>
                      <a:pt x="2715" y="325"/>
                    </a:cubicBezTo>
                    <a:cubicBezTo>
                      <a:pt x="2570" y="402"/>
                      <a:pt x="2426" y="513"/>
                      <a:pt x="2325" y="659"/>
                    </a:cubicBezTo>
                    <a:cubicBezTo>
                      <a:pt x="2248" y="758"/>
                      <a:pt x="2192" y="869"/>
                      <a:pt x="2092" y="936"/>
                    </a:cubicBezTo>
                    <a:cubicBezTo>
                      <a:pt x="1986" y="1019"/>
                      <a:pt x="1860" y="1037"/>
                      <a:pt x="1726" y="1037"/>
                    </a:cubicBezTo>
                    <a:cubicBezTo>
                      <a:pt x="1620" y="1037"/>
                      <a:pt x="1509" y="1025"/>
                      <a:pt x="1400" y="1025"/>
                    </a:cubicBezTo>
                    <a:cubicBezTo>
                      <a:pt x="1313" y="1025"/>
                      <a:pt x="1227" y="1033"/>
                      <a:pt x="1146" y="1059"/>
                    </a:cubicBezTo>
                    <a:cubicBezTo>
                      <a:pt x="1002" y="1114"/>
                      <a:pt x="879" y="1215"/>
                      <a:pt x="768" y="1326"/>
                    </a:cubicBezTo>
                    <a:cubicBezTo>
                      <a:pt x="700" y="1385"/>
                      <a:pt x="623" y="1452"/>
                      <a:pt x="529" y="1452"/>
                    </a:cubicBezTo>
                    <a:cubicBezTo>
                      <a:pt x="517" y="1452"/>
                      <a:pt x="504" y="1450"/>
                      <a:pt x="490" y="1448"/>
                    </a:cubicBezTo>
                    <a:cubicBezTo>
                      <a:pt x="424" y="1437"/>
                      <a:pt x="379" y="1381"/>
                      <a:pt x="312" y="1359"/>
                    </a:cubicBezTo>
                    <a:cubicBezTo>
                      <a:pt x="297" y="1355"/>
                      <a:pt x="281" y="1353"/>
                      <a:pt x="265" y="1353"/>
                    </a:cubicBezTo>
                    <a:cubicBezTo>
                      <a:pt x="187" y="1353"/>
                      <a:pt x="104" y="1396"/>
                      <a:pt x="68" y="1470"/>
                    </a:cubicBezTo>
                    <a:cubicBezTo>
                      <a:pt x="12" y="1548"/>
                      <a:pt x="1" y="1648"/>
                      <a:pt x="1" y="1748"/>
                    </a:cubicBezTo>
                    <a:cubicBezTo>
                      <a:pt x="12" y="1959"/>
                      <a:pt x="90" y="2160"/>
                      <a:pt x="234" y="2315"/>
                    </a:cubicBezTo>
                    <a:cubicBezTo>
                      <a:pt x="668" y="2394"/>
                      <a:pt x="1235" y="2483"/>
                      <a:pt x="1480" y="2616"/>
                    </a:cubicBezTo>
                    <a:cubicBezTo>
                      <a:pt x="1629" y="2698"/>
                      <a:pt x="1806" y="2730"/>
                      <a:pt x="1971" y="2730"/>
                    </a:cubicBezTo>
                    <a:cubicBezTo>
                      <a:pt x="2164" y="2730"/>
                      <a:pt x="2340" y="2687"/>
                      <a:pt x="2436" y="2627"/>
                    </a:cubicBezTo>
                    <a:cubicBezTo>
                      <a:pt x="2982" y="2249"/>
                      <a:pt x="3249" y="2515"/>
                      <a:pt x="3726" y="1870"/>
                    </a:cubicBezTo>
                    <a:cubicBezTo>
                      <a:pt x="4194" y="1215"/>
                      <a:pt x="4483" y="803"/>
                      <a:pt x="4539" y="358"/>
                    </a:cubicBezTo>
                    <a:cubicBezTo>
                      <a:pt x="4561" y="258"/>
                      <a:pt x="4561" y="147"/>
                      <a:pt x="4549" y="58"/>
                    </a:cubicBezTo>
                    <a:cubicBezTo>
                      <a:pt x="4430" y="22"/>
                      <a:pt x="4306" y="0"/>
                      <a:pt x="418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8"/>
              <p:cNvSpPr/>
              <p:nvPr/>
            </p:nvSpPr>
            <p:spPr>
              <a:xfrm>
                <a:off x="1206461" y="2425026"/>
                <a:ext cx="29899" cy="67089"/>
              </a:xfrm>
              <a:custGeom>
                <a:avLst/>
                <a:gdLst/>
                <a:ahLst/>
                <a:cxnLst/>
                <a:rect l="l" t="t" r="r" b="b"/>
                <a:pathLst>
                  <a:path w="857" h="1923" extrusionOk="0">
                    <a:moveTo>
                      <a:pt x="21" y="0"/>
                    </a:moveTo>
                    <a:cubicBezTo>
                      <a:pt x="10" y="0"/>
                      <a:pt x="1" y="6"/>
                      <a:pt x="1" y="21"/>
                    </a:cubicBezTo>
                    <a:cubicBezTo>
                      <a:pt x="11" y="432"/>
                      <a:pt x="34" y="867"/>
                      <a:pt x="223" y="1245"/>
                    </a:cubicBezTo>
                    <a:cubicBezTo>
                      <a:pt x="345" y="1489"/>
                      <a:pt x="557" y="1678"/>
                      <a:pt x="712" y="1890"/>
                    </a:cubicBezTo>
                    <a:cubicBezTo>
                      <a:pt x="757" y="1900"/>
                      <a:pt x="812" y="1912"/>
                      <a:pt x="857" y="1923"/>
                    </a:cubicBezTo>
                    <a:cubicBezTo>
                      <a:pt x="701" y="1690"/>
                      <a:pt x="468" y="1500"/>
                      <a:pt x="334" y="1278"/>
                    </a:cubicBezTo>
                    <a:cubicBezTo>
                      <a:pt x="112" y="899"/>
                      <a:pt x="78" y="455"/>
                      <a:pt x="56" y="21"/>
                    </a:cubicBezTo>
                    <a:cubicBezTo>
                      <a:pt x="50" y="9"/>
                      <a:pt x="34" y="0"/>
                      <a:pt x="2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8"/>
              <p:cNvSpPr/>
              <p:nvPr/>
            </p:nvSpPr>
            <p:spPr>
              <a:xfrm>
                <a:off x="1192087" y="2434586"/>
                <a:ext cx="27596" cy="54424"/>
              </a:xfrm>
              <a:custGeom>
                <a:avLst/>
                <a:gdLst/>
                <a:ahLst/>
                <a:cxnLst/>
                <a:rect l="l" t="t" r="r" b="b"/>
                <a:pathLst>
                  <a:path w="791" h="1560" extrusionOk="0">
                    <a:moveTo>
                      <a:pt x="79" y="1"/>
                    </a:moveTo>
                    <a:cubicBezTo>
                      <a:pt x="64" y="1"/>
                      <a:pt x="50" y="8"/>
                      <a:pt x="45" y="25"/>
                    </a:cubicBezTo>
                    <a:cubicBezTo>
                      <a:pt x="1" y="403"/>
                      <a:pt x="134" y="771"/>
                      <a:pt x="324" y="1093"/>
                    </a:cubicBezTo>
                    <a:cubicBezTo>
                      <a:pt x="413" y="1248"/>
                      <a:pt x="524" y="1393"/>
                      <a:pt x="635" y="1527"/>
                    </a:cubicBezTo>
                    <a:cubicBezTo>
                      <a:pt x="690" y="1538"/>
                      <a:pt x="746" y="1549"/>
                      <a:pt x="791" y="1560"/>
                    </a:cubicBezTo>
                    <a:cubicBezTo>
                      <a:pt x="680" y="1416"/>
                      <a:pt x="557" y="1271"/>
                      <a:pt x="457" y="1115"/>
                    </a:cubicBezTo>
                    <a:cubicBezTo>
                      <a:pt x="257" y="793"/>
                      <a:pt x="134" y="425"/>
                      <a:pt x="134" y="47"/>
                    </a:cubicBezTo>
                    <a:cubicBezTo>
                      <a:pt x="134" y="20"/>
                      <a:pt x="105" y="1"/>
                      <a:pt x="7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8"/>
              <p:cNvSpPr/>
              <p:nvPr/>
            </p:nvSpPr>
            <p:spPr>
              <a:xfrm>
                <a:off x="1296089" y="2387416"/>
                <a:ext cx="46993" cy="106651"/>
              </a:xfrm>
              <a:custGeom>
                <a:avLst/>
                <a:gdLst/>
                <a:ahLst/>
                <a:cxnLst/>
                <a:rect l="l" t="t" r="r" b="b"/>
                <a:pathLst>
                  <a:path w="1347" h="3057" extrusionOk="0">
                    <a:moveTo>
                      <a:pt x="1305" y="0"/>
                    </a:moveTo>
                    <a:cubicBezTo>
                      <a:pt x="1292" y="0"/>
                      <a:pt x="1280" y="6"/>
                      <a:pt x="1280" y="20"/>
                    </a:cubicBezTo>
                    <a:cubicBezTo>
                      <a:pt x="1258" y="554"/>
                      <a:pt x="1246" y="1099"/>
                      <a:pt x="1102" y="1611"/>
                    </a:cubicBezTo>
                    <a:cubicBezTo>
                      <a:pt x="1024" y="1856"/>
                      <a:pt x="924" y="2089"/>
                      <a:pt x="768" y="2300"/>
                    </a:cubicBezTo>
                    <a:cubicBezTo>
                      <a:pt x="623" y="2489"/>
                      <a:pt x="445" y="2645"/>
                      <a:pt x="279" y="2812"/>
                    </a:cubicBezTo>
                    <a:cubicBezTo>
                      <a:pt x="269" y="2821"/>
                      <a:pt x="250" y="2832"/>
                      <a:pt x="239" y="2849"/>
                    </a:cubicBezTo>
                    <a:lnTo>
                      <a:pt x="239" y="2849"/>
                    </a:lnTo>
                    <a:cubicBezTo>
                      <a:pt x="503" y="2384"/>
                      <a:pt x="646" y="1841"/>
                      <a:pt x="668" y="1310"/>
                    </a:cubicBezTo>
                    <a:cubicBezTo>
                      <a:pt x="668" y="1304"/>
                      <a:pt x="657" y="1297"/>
                      <a:pt x="647" y="1297"/>
                    </a:cubicBezTo>
                    <a:cubicBezTo>
                      <a:pt x="641" y="1297"/>
                      <a:pt x="635" y="1301"/>
                      <a:pt x="635" y="1310"/>
                    </a:cubicBezTo>
                    <a:cubicBezTo>
                      <a:pt x="601" y="1666"/>
                      <a:pt x="524" y="2011"/>
                      <a:pt x="390" y="2345"/>
                    </a:cubicBezTo>
                    <a:cubicBezTo>
                      <a:pt x="290" y="2600"/>
                      <a:pt x="156" y="2834"/>
                      <a:pt x="0" y="3057"/>
                    </a:cubicBezTo>
                    <a:cubicBezTo>
                      <a:pt x="101" y="3012"/>
                      <a:pt x="201" y="2978"/>
                      <a:pt x="290" y="2956"/>
                    </a:cubicBezTo>
                    <a:cubicBezTo>
                      <a:pt x="301" y="2934"/>
                      <a:pt x="323" y="2923"/>
                      <a:pt x="334" y="2912"/>
                    </a:cubicBezTo>
                    <a:cubicBezTo>
                      <a:pt x="501" y="2745"/>
                      <a:pt x="679" y="2578"/>
                      <a:pt x="835" y="2389"/>
                    </a:cubicBezTo>
                    <a:cubicBezTo>
                      <a:pt x="1157" y="1977"/>
                      <a:pt x="1268" y="1455"/>
                      <a:pt x="1313" y="944"/>
                    </a:cubicBezTo>
                    <a:cubicBezTo>
                      <a:pt x="1335" y="643"/>
                      <a:pt x="1335" y="331"/>
                      <a:pt x="1347" y="32"/>
                    </a:cubicBezTo>
                    <a:cubicBezTo>
                      <a:pt x="1347" y="12"/>
                      <a:pt x="1324" y="0"/>
                      <a:pt x="130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8"/>
              <p:cNvSpPr/>
              <p:nvPr/>
            </p:nvSpPr>
            <p:spPr>
              <a:xfrm>
                <a:off x="1230534" y="2419723"/>
                <a:ext cx="28329" cy="79369"/>
              </a:xfrm>
              <a:custGeom>
                <a:avLst/>
                <a:gdLst/>
                <a:ahLst/>
                <a:cxnLst/>
                <a:rect l="l" t="t" r="r" b="b"/>
                <a:pathLst>
                  <a:path w="812" h="2275" extrusionOk="0">
                    <a:moveTo>
                      <a:pt x="104" y="1"/>
                    </a:moveTo>
                    <a:cubicBezTo>
                      <a:pt x="92" y="1"/>
                      <a:pt x="82" y="6"/>
                      <a:pt x="78" y="18"/>
                    </a:cubicBezTo>
                    <a:cubicBezTo>
                      <a:pt x="0" y="228"/>
                      <a:pt x="67" y="473"/>
                      <a:pt x="144" y="673"/>
                    </a:cubicBezTo>
                    <a:cubicBezTo>
                      <a:pt x="223" y="885"/>
                      <a:pt x="334" y="1074"/>
                      <a:pt x="423" y="1274"/>
                    </a:cubicBezTo>
                    <a:cubicBezTo>
                      <a:pt x="579" y="1575"/>
                      <a:pt x="700" y="1897"/>
                      <a:pt x="690" y="2220"/>
                    </a:cubicBezTo>
                    <a:cubicBezTo>
                      <a:pt x="700" y="2230"/>
                      <a:pt x="712" y="2230"/>
                      <a:pt x="723" y="2242"/>
                    </a:cubicBezTo>
                    <a:lnTo>
                      <a:pt x="789" y="2275"/>
                    </a:lnTo>
                    <a:cubicBezTo>
                      <a:pt x="812" y="1964"/>
                      <a:pt x="700" y="1641"/>
                      <a:pt x="567" y="1374"/>
                    </a:cubicBezTo>
                    <a:cubicBezTo>
                      <a:pt x="467" y="1163"/>
                      <a:pt x="345" y="963"/>
                      <a:pt x="256" y="752"/>
                    </a:cubicBezTo>
                    <a:cubicBezTo>
                      <a:pt x="167" y="540"/>
                      <a:pt x="55" y="273"/>
                      <a:pt x="144" y="40"/>
                    </a:cubicBezTo>
                    <a:cubicBezTo>
                      <a:pt x="152" y="18"/>
                      <a:pt x="126" y="1"/>
                      <a:pt x="10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8"/>
              <p:cNvSpPr/>
              <p:nvPr/>
            </p:nvSpPr>
            <p:spPr>
              <a:xfrm>
                <a:off x="1225091" y="2460263"/>
                <a:ext cx="17897" cy="33422"/>
              </a:xfrm>
              <a:custGeom>
                <a:avLst/>
                <a:gdLst/>
                <a:ahLst/>
                <a:cxnLst/>
                <a:rect l="l" t="t" r="r" b="b"/>
                <a:pathLst>
                  <a:path w="513" h="958" extrusionOk="0">
                    <a:moveTo>
                      <a:pt x="23" y="1"/>
                    </a:moveTo>
                    <a:cubicBezTo>
                      <a:pt x="11" y="12"/>
                      <a:pt x="0" y="35"/>
                      <a:pt x="11" y="45"/>
                    </a:cubicBezTo>
                    <a:cubicBezTo>
                      <a:pt x="134" y="212"/>
                      <a:pt x="234" y="401"/>
                      <a:pt x="312" y="591"/>
                    </a:cubicBezTo>
                    <a:lnTo>
                      <a:pt x="412" y="924"/>
                    </a:lnTo>
                    <a:lnTo>
                      <a:pt x="512" y="957"/>
                    </a:lnTo>
                    <a:cubicBezTo>
                      <a:pt x="456" y="613"/>
                      <a:pt x="290" y="290"/>
                      <a:pt x="78" y="23"/>
                    </a:cubicBezTo>
                    <a:cubicBezTo>
                      <a:pt x="67" y="12"/>
                      <a:pt x="45" y="1"/>
                      <a:pt x="2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8"/>
              <p:cNvSpPr/>
              <p:nvPr/>
            </p:nvSpPr>
            <p:spPr>
              <a:xfrm>
                <a:off x="1268911" y="2417909"/>
                <a:ext cx="5477" cy="24805"/>
              </a:xfrm>
              <a:custGeom>
                <a:avLst/>
                <a:gdLst/>
                <a:ahLst/>
                <a:cxnLst/>
                <a:rect l="l" t="t" r="r" b="b"/>
                <a:pathLst>
                  <a:path w="157" h="711" extrusionOk="0">
                    <a:moveTo>
                      <a:pt x="86" y="1"/>
                    </a:moveTo>
                    <a:cubicBezTo>
                      <a:pt x="70" y="1"/>
                      <a:pt x="57" y="8"/>
                      <a:pt x="57" y="25"/>
                    </a:cubicBezTo>
                    <a:cubicBezTo>
                      <a:pt x="23" y="236"/>
                      <a:pt x="1" y="470"/>
                      <a:pt x="68" y="681"/>
                    </a:cubicBezTo>
                    <a:cubicBezTo>
                      <a:pt x="74" y="699"/>
                      <a:pt x="99" y="710"/>
                      <a:pt x="121" y="710"/>
                    </a:cubicBezTo>
                    <a:cubicBezTo>
                      <a:pt x="140" y="710"/>
                      <a:pt x="157" y="702"/>
                      <a:pt x="157" y="681"/>
                    </a:cubicBezTo>
                    <a:cubicBezTo>
                      <a:pt x="146" y="581"/>
                      <a:pt x="134" y="470"/>
                      <a:pt x="124" y="369"/>
                    </a:cubicBezTo>
                    <a:cubicBezTo>
                      <a:pt x="124" y="258"/>
                      <a:pt x="124" y="147"/>
                      <a:pt x="146" y="47"/>
                    </a:cubicBezTo>
                    <a:cubicBezTo>
                      <a:pt x="146" y="20"/>
                      <a:pt x="112" y="1"/>
                      <a:pt x="8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8"/>
              <p:cNvSpPr/>
              <p:nvPr/>
            </p:nvSpPr>
            <p:spPr>
              <a:xfrm>
                <a:off x="1350166" y="2406814"/>
                <a:ext cx="4570" cy="18002"/>
              </a:xfrm>
              <a:custGeom>
                <a:avLst/>
                <a:gdLst/>
                <a:ahLst/>
                <a:cxnLst/>
                <a:rect l="l" t="t" r="r" b="b"/>
                <a:pathLst>
                  <a:path w="131" h="516" extrusionOk="0">
                    <a:moveTo>
                      <a:pt x="89" y="0"/>
                    </a:moveTo>
                    <a:cubicBezTo>
                      <a:pt x="75" y="0"/>
                      <a:pt x="64" y="6"/>
                      <a:pt x="64" y="20"/>
                    </a:cubicBezTo>
                    <a:cubicBezTo>
                      <a:pt x="52" y="176"/>
                      <a:pt x="30" y="332"/>
                      <a:pt x="8" y="487"/>
                    </a:cubicBezTo>
                    <a:cubicBezTo>
                      <a:pt x="1" y="501"/>
                      <a:pt x="20" y="515"/>
                      <a:pt x="39" y="515"/>
                    </a:cubicBezTo>
                    <a:cubicBezTo>
                      <a:pt x="49" y="515"/>
                      <a:pt x="59" y="511"/>
                      <a:pt x="64" y="499"/>
                    </a:cubicBezTo>
                    <a:cubicBezTo>
                      <a:pt x="96" y="354"/>
                      <a:pt x="119" y="187"/>
                      <a:pt x="130" y="32"/>
                    </a:cubicBezTo>
                    <a:cubicBezTo>
                      <a:pt x="130" y="12"/>
                      <a:pt x="108" y="0"/>
                      <a:pt x="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8"/>
              <p:cNvSpPr/>
              <p:nvPr/>
            </p:nvSpPr>
            <p:spPr>
              <a:xfrm>
                <a:off x="1256142" y="2428341"/>
                <a:ext cx="9699" cy="72706"/>
              </a:xfrm>
              <a:custGeom>
                <a:avLst/>
                <a:gdLst/>
                <a:ahLst/>
                <a:cxnLst/>
                <a:rect l="l" t="t" r="r" b="b"/>
                <a:pathLst>
                  <a:path w="278" h="2084" extrusionOk="0">
                    <a:moveTo>
                      <a:pt x="58" y="1"/>
                    </a:moveTo>
                    <a:cubicBezTo>
                      <a:pt x="46" y="1"/>
                      <a:pt x="37" y="5"/>
                      <a:pt x="33" y="15"/>
                    </a:cubicBezTo>
                    <a:cubicBezTo>
                      <a:pt x="0" y="204"/>
                      <a:pt x="23" y="393"/>
                      <a:pt x="33" y="582"/>
                    </a:cubicBezTo>
                    <a:cubicBezTo>
                      <a:pt x="55" y="760"/>
                      <a:pt x="78" y="950"/>
                      <a:pt x="100" y="1127"/>
                    </a:cubicBezTo>
                    <a:cubicBezTo>
                      <a:pt x="134" y="1439"/>
                      <a:pt x="156" y="1750"/>
                      <a:pt x="122" y="2050"/>
                    </a:cubicBezTo>
                    <a:cubicBezTo>
                      <a:pt x="167" y="2062"/>
                      <a:pt x="200" y="2072"/>
                      <a:pt x="245" y="2084"/>
                    </a:cubicBezTo>
                    <a:cubicBezTo>
                      <a:pt x="278" y="1783"/>
                      <a:pt x="267" y="1483"/>
                      <a:pt x="233" y="1183"/>
                    </a:cubicBezTo>
                    <a:lnTo>
                      <a:pt x="167" y="616"/>
                    </a:lnTo>
                    <a:cubicBezTo>
                      <a:pt x="144" y="426"/>
                      <a:pt x="144" y="238"/>
                      <a:pt x="122" y="38"/>
                    </a:cubicBezTo>
                    <a:cubicBezTo>
                      <a:pt x="122" y="22"/>
                      <a:pt x="85" y="1"/>
                      <a:pt x="5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8"/>
              <p:cNvSpPr/>
              <p:nvPr/>
            </p:nvSpPr>
            <p:spPr>
              <a:xfrm>
                <a:off x="1321837" y="2385219"/>
                <a:ext cx="9210" cy="59204"/>
              </a:xfrm>
              <a:custGeom>
                <a:avLst/>
                <a:gdLst/>
                <a:ahLst/>
                <a:cxnLst/>
                <a:rect l="l" t="t" r="r" b="b"/>
                <a:pathLst>
                  <a:path w="264" h="1697" extrusionOk="0">
                    <a:moveTo>
                      <a:pt x="103" y="1"/>
                    </a:moveTo>
                    <a:cubicBezTo>
                      <a:pt x="90" y="1"/>
                      <a:pt x="80" y="9"/>
                      <a:pt x="85" y="28"/>
                    </a:cubicBezTo>
                    <a:cubicBezTo>
                      <a:pt x="197" y="572"/>
                      <a:pt x="152" y="1128"/>
                      <a:pt x="8" y="1662"/>
                    </a:cubicBezTo>
                    <a:cubicBezTo>
                      <a:pt x="1" y="1684"/>
                      <a:pt x="16" y="1696"/>
                      <a:pt x="32" y="1696"/>
                    </a:cubicBezTo>
                    <a:cubicBezTo>
                      <a:pt x="40" y="1696"/>
                      <a:pt x="48" y="1693"/>
                      <a:pt x="53" y="1685"/>
                    </a:cubicBezTo>
                    <a:cubicBezTo>
                      <a:pt x="253" y="1162"/>
                      <a:pt x="263" y="562"/>
                      <a:pt x="130" y="16"/>
                    </a:cubicBezTo>
                    <a:cubicBezTo>
                      <a:pt x="125" y="6"/>
                      <a:pt x="114" y="1"/>
                      <a:pt x="10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8"/>
              <p:cNvSpPr/>
              <p:nvPr/>
            </p:nvSpPr>
            <p:spPr>
              <a:xfrm>
                <a:off x="1279796" y="2409082"/>
                <a:ext cx="32620" cy="92347"/>
              </a:xfrm>
              <a:custGeom>
                <a:avLst/>
                <a:gdLst/>
                <a:ahLst/>
                <a:cxnLst/>
                <a:rect l="l" t="t" r="r" b="b"/>
                <a:pathLst>
                  <a:path w="935" h="2647" extrusionOk="0">
                    <a:moveTo>
                      <a:pt x="847" y="0"/>
                    </a:moveTo>
                    <a:cubicBezTo>
                      <a:pt x="828" y="0"/>
                      <a:pt x="813" y="10"/>
                      <a:pt x="813" y="33"/>
                    </a:cubicBezTo>
                    <a:cubicBezTo>
                      <a:pt x="779" y="523"/>
                      <a:pt x="690" y="990"/>
                      <a:pt x="523" y="1457"/>
                    </a:cubicBezTo>
                    <a:cubicBezTo>
                      <a:pt x="378" y="1857"/>
                      <a:pt x="190" y="2258"/>
                      <a:pt x="0" y="2647"/>
                    </a:cubicBezTo>
                    <a:cubicBezTo>
                      <a:pt x="56" y="2636"/>
                      <a:pt x="101" y="2624"/>
                      <a:pt x="145" y="2614"/>
                    </a:cubicBezTo>
                    <a:cubicBezTo>
                      <a:pt x="334" y="2246"/>
                      <a:pt x="512" y="1868"/>
                      <a:pt x="645" y="1479"/>
                    </a:cubicBezTo>
                    <a:cubicBezTo>
                      <a:pt x="813" y="1023"/>
                      <a:pt x="935" y="533"/>
                      <a:pt x="902" y="44"/>
                    </a:cubicBezTo>
                    <a:cubicBezTo>
                      <a:pt x="902" y="18"/>
                      <a:pt x="872" y="0"/>
                      <a:pt x="84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8"/>
              <p:cNvSpPr/>
              <p:nvPr/>
            </p:nvSpPr>
            <p:spPr>
              <a:xfrm>
                <a:off x="1272818" y="2427643"/>
                <a:ext cx="19049" cy="74206"/>
              </a:xfrm>
              <a:custGeom>
                <a:avLst/>
                <a:gdLst/>
                <a:ahLst/>
                <a:cxnLst/>
                <a:rect l="l" t="t" r="r" b="b"/>
                <a:pathLst>
                  <a:path w="546" h="2127" extrusionOk="0">
                    <a:moveTo>
                      <a:pt x="508" y="1"/>
                    </a:moveTo>
                    <a:cubicBezTo>
                      <a:pt x="498" y="1"/>
                      <a:pt x="489" y="4"/>
                      <a:pt x="489" y="13"/>
                    </a:cubicBezTo>
                    <a:cubicBezTo>
                      <a:pt x="479" y="402"/>
                      <a:pt x="423" y="792"/>
                      <a:pt x="334" y="1170"/>
                    </a:cubicBezTo>
                    <a:cubicBezTo>
                      <a:pt x="245" y="1492"/>
                      <a:pt x="134" y="1815"/>
                      <a:pt x="0" y="2126"/>
                    </a:cubicBezTo>
                    <a:lnTo>
                      <a:pt x="123" y="2126"/>
                    </a:lnTo>
                    <a:cubicBezTo>
                      <a:pt x="256" y="1825"/>
                      <a:pt x="345" y="1492"/>
                      <a:pt x="423" y="1170"/>
                    </a:cubicBezTo>
                    <a:cubicBezTo>
                      <a:pt x="501" y="792"/>
                      <a:pt x="546" y="413"/>
                      <a:pt x="546" y="24"/>
                    </a:cubicBezTo>
                    <a:cubicBezTo>
                      <a:pt x="546" y="10"/>
                      <a:pt x="524" y="1"/>
                      <a:pt x="50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8"/>
              <p:cNvSpPr/>
              <p:nvPr/>
            </p:nvSpPr>
            <p:spPr>
              <a:xfrm>
                <a:off x="1570800" y="2145605"/>
                <a:ext cx="298044" cy="410556"/>
              </a:xfrm>
              <a:custGeom>
                <a:avLst/>
                <a:gdLst/>
                <a:ahLst/>
                <a:cxnLst/>
                <a:rect l="l" t="t" r="r" b="b"/>
                <a:pathLst>
                  <a:path w="8543" h="11768" extrusionOk="0">
                    <a:moveTo>
                      <a:pt x="1" y="0"/>
                    </a:moveTo>
                    <a:cubicBezTo>
                      <a:pt x="1" y="0"/>
                      <a:pt x="290" y="445"/>
                      <a:pt x="868" y="1412"/>
                    </a:cubicBezTo>
                    <a:cubicBezTo>
                      <a:pt x="1436" y="2369"/>
                      <a:pt x="1214" y="2168"/>
                      <a:pt x="1859" y="4638"/>
                    </a:cubicBezTo>
                    <a:cubicBezTo>
                      <a:pt x="2514" y="7107"/>
                      <a:pt x="2170" y="6518"/>
                      <a:pt x="3916" y="8809"/>
                    </a:cubicBezTo>
                    <a:cubicBezTo>
                      <a:pt x="5651" y="11088"/>
                      <a:pt x="7742" y="11589"/>
                      <a:pt x="7742" y="11589"/>
                    </a:cubicBezTo>
                    <a:lnTo>
                      <a:pt x="8543" y="11767"/>
                    </a:lnTo>
                    <a:lnTo>
                      <a:pt x="8543" y="10766"/>
                    </a:lnTo>
                    <a:lnTo>
                      <a:pt x="7865" y="9020"/>
                    </a:lnTo>
                    <a:cubicBezTo>
                      <a:pt x="7865" y="9020"/>
                      <a:pt x="6997" y="7652"/>
                      <a:pt x="6374" y="5828"/>
                    </a:cubicBezTo>
                    <a:cubicBezTo>
                      <a:pt x="5740" y="4015"/>
                      <a:pt x="4951" y="3937"/>
                      <a:pt x="3471" y="2358"/>
                    </a:cubicBezTo>
                    <a:cubicBezTo>
                      <a:pt x="1981" y="767"/>
                      <a:pt x="1" y="0"/>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8"/>
              <p:cNvSpPr/>
              <p:nvPr/>
            </p:nvSpPr>
            <p:spPr>
              <a:xfrm>
                <a:off x="1615458" y="2223581"/>
                <a:ext cx="218884" cy="324419"/>
              </a:xfrm>
              <a:custGeom>
                <a:avLst/>
                <a:gdLst/>
                <a:ahLst/>
                <a:cxnLst/>
                <a:rect l="l" t="t" r="r" b="b"/>
                <a:pathLst>
                  <a:path w="6274" h="9299" extrusionOk="0">
                    <a:moveTo>
                      <a:pt x="0" y="0"/>
                    </a:moveTo>
                    <a:cubicBezTo>
                      <a:pt x="23" y="101"/>
                      <a:pt x="56" y="212"/>
                      <a:pt x="89" y="334"/>
                    </a:cubicBezTo>
                    <a:cubicBezTo>
                      <a:pt x="223" y="556"/>
                      <a:pt x="345" y="779"/>
                      <a:pt x="468" y="1013"/>
                    </a:cubicBezTo>
                    <a:cubicBezTo>
                      <a:pt x="701" y="1491"/>
                      <a:pt x="890" y="2002"/>
                      <a:pt x="1034" y="2525"/>
                    </a:cubicBezTo>
                    <a:cubicBezTo>
                      <a:pt x="1179" y="3070"/>
                      <a:pt x="1279" y="3626"/>
                      <a:pt x="1469" y="4171"/>
                    </a:cubicBezTo>
                    <a:cubicBezTo>
                      <a:pt x="1657" y="4694"/>
                      <a:pt x="1936" y="5161"/>
                      <a:pt x="2314" y="5573"/>
                    </a:cubicBezTo>
                    <a:cubicBezTo>
                      <a:pt x="2680" y="5973"/>
                      <a:pt x="3103" y="6329"/>
                      <a:pt x="3503" y="6696"/>
                    </a:cubicBezTo>
                    <a:cubicBezTo>
                      <a:pt x="4271" y="7397"/>
                      <a:pt x="4949" y="8186"/>
                      <a:pt x="5673" y="8932"/>
                    </a:cubicBezTo>
                    <a:cubicBezTo>
                      <a:pt x="5750" y="9009"/>
                      <a:pt x="5817" y="9087"/>
                      <a:pt x="5895" y="9165"/>
                    </a:cubicBezTo>
                    <a:cubicBezTo>
                      <a:pt x="6051" y="9221"/>
                      <a:pt x="6173" y="9265"/>
                      <a:pt x="6273" y="9298"/>
                    </a:cubicBezTo>
                    <a:cubicBezTo>
                      <a:pt x="6184" y="9221"/>
                      <a:pt x="6106" y="9143"/>
                      <a:pt x="6029" y="9054"/>
                    </a:cubicBezTo>
                    <a:cubicBezTo>
                      <a:pt x="5295" y="8331"/>
                      <a:pt x="4627" y="7553"/>
                      <a:pt x="3893" y="6841"/>
                    </a:cubicBezTo>
                    <a:cubicBezTo>
                      <a:pt x="3493" y="6463"/>
                      <a:pt x="3070" y="6117"/>
                      <a:pt x="2680" y="5739"/>
                    </a:cubicBezTo>
                    <a:cubicBezTo>
                      <a:pt x="2280" y="5339"/>
                      <a:pt x="1946" y="4906"/>
                      <a:pt x="1724" y="4394"/>
                    </a:cubicBezTo>
                    <a:cubicBezTo>
                      <a:pt x="1501" y="3871"/>
                      <a:pt x="1380" y="3315"/>
                      <a:pt x="1246" y="2770"/>
                    </a:cubicBezTo>
                    <a:cubicBezTo>
                      <a:pt x="1113" y="2236"/>
                      <a:pt x="945" y="1725"/>
                      <a:pt x="712" y="1235"/>
                    </a:cubicBezTo>
                    <a:cubicBezTo>
                      <a:pt x="512" y="801"/>
                      <a:pt x="267" y="39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8"/>
              <p:cNvSpPr/>
              <p:nvPr/>
            </p:nvSpPr>
            <p:spPr>
              <a:xfrm>
                <a:off x="1570800" y="2145605"/>
                <a:ext cx="290683" cy="355818"/>
              </a:xfrm>
              <a:custGeom>
                <a:avLst/>
                <a:gdLst/>
                <a:ahLst/>
                <a:cxnLst/>
                <a:rect l="l" t="t" r="r" b="b"/>
                <a:pathLst>
                  <a:path w="8332" h="10199" extrusionOk="0">
                    <a:moveTo>
                      <a:pt x="1" y="0"/>
                    </a:moveTo>
                    <a:cubicBezTo>
                      <a:pt x="1" y="0"/>
                      <a:pt x="35" y="67"/>
                      <a:pt x="112" y="189"/>
                    </a:cubicBezTo>
                    <a:cubicBezTo>
                      <a:pt x="791" y="712"/>
                      <a:pt x="1392" y="1323"/>
                      <a:pt x="1903" y="2002"/>
                    </a:cubicBezTo>
                    <a:cubicBezTo>
                      <a:pt x="2215" y="2413"/>
                      <a:pt x="2504" y="2858"/>
                      <a:pt x="2737" y="3325"/>
                    </a:cubicBezTo>
                    <a:cubicBezTo>
                      <a:pt x="3004" y="3848"/>
                      <a:pt x="3216" y="4393"/>
                      <a:pt x="3449" y="4927"/>
                    </a:cubicBezTo>
                    <a:cubicBezTo>
                      <a:pt x="3861" y="5883"/>
                      <a:pt x="4383" y="6862"/>
                      <a:pt x="5273" y="7452"/>
                    </a:cubicBezTo>
                    <a:cubicBezTo>
                      <a:pt x="5695" y="7741"/>
                      <a:pt x="6252" y="7863"/>
                      <a:pt x="6607" y="8241"/>
                    </a:cubicBezTo>
                    <a:cubicBezTo>
                      <a:pt x="6963" y="8609"/>
                      <a:pt x="7119" y="9109"/>
                      <a:pt x="7453" y="9487"/>
                    </a:cubicBezTo>
                    <a:cubicBezTo>
                      <a:pt x="7697" y="9776"/>
                      <a:pt x="7998" y="10010"/>
                      <a:pt x="8332" y="10199"/>
                    </a:cubicBezTo>
                    <a:lnTo>
                      <a:pt x="8231" y="9954"/>
                    </a:lnTo>
                    <a:cubicBezTo>
                      <a:pt x="8076" y="9854"/>
                      <a:pt x="7920" y="9732"/>
                      <a:pt x="7786" y="9598"/>
                    </a:cubicBezTo>
                    <a:cubicBezTo>
                      <a:pt x="7608" y="9432"/>
                      <a:pt x="7464" y="9242"/>
                      <a:pt x="7342" y="9031"/>
                    </a:cubicBezTo>
                    <a:cubicBezTo>
                      <a:pt x="7208" y="8809"/>
                      <a:pt x="7086" y="8575"/>
                      <a:pt x="6941" y="8364"/>
                    </a:cubicBezTo>
                    <a:cubicBezTo>
                      <a:pt x="6797" y="8164"/>
                      <a:pt x="6607" y="7996"/>
                      <a:pt x="6397" y="7863"/>
                    </a:cubicBezTo>
                    <a:cubicBezTo>
                      <a:pt x="6163" y="7730"/>
                      <a:pt x="5929" y="7641"/>
                      <a:pt x="5695" y="7519"/>
                    </a:cubicBezTo>
                    <a:cubicBezTo>
                      <a:pt x="4750" y="7040"/>
                      <a:pt x="4172" y="6083"/>
                      <a:pt x="3750" y="5149"/>
                    </a:cubicBezTo>
                    <a:cubicBezTo>
                      <a:pt x="3505" y="4605"/>
                      <a:pt x="3293" y="4049"/>
                      <a:pt x="3026" y="3503"/>
                    </a:cubicBezTo>
                    <a:cubicBezTo>
                      <a:pt x="2793" y="3048"/>
                      <a:pt x="2526" y="2603"/>
                      <a:pt x="2225" y="2180"/>
                    </a:cubicBezTo>
                    <a:cubicBezTo>
                      <a:pt x="1636" y="1357"/>
                      <a:pt x="913" y="634"/>
                      <a:pt x="90" y="45"/>
                    </a:cubicBezTo>
                    <a:cubicBezTo>
                      <a:pt x="35" y="11"/>
                      <a:pt x="1" y="0"/>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8"/>
              <p:cNvSpPr/>
              <p:nvPr/>
            </p:nvSpPr>
            <p:spPr>
              <a:xfrm>
                <a:off x="1598397" y="2190193"/>
                <a:ext cx="270448" cy="363632"/>
              </a:xfrm>
              <a:custGeom>
                <a:avLst/>
                <a:gdLst/>
                <a:ahLst/>
                <a:cxnLst/>
                <a:rect l="l" t="t" r="r" b="b"/>
                <a:pathLst>
                  <a:path w="7752" h="10423" extrusionOk="0">
                    <a:moveTo>
                      <a:pt x="0" y="1"/>
                    </a:moveTo>
                    <a:lnTo>
                      <a:pt x="0" y="1"/>
                    </a:lnTo>
                    <a:cubicBezTo>
                      <a:pt x="22" y="45"/>
                      <a:pt x="55" y="90"/>
                      <a:pt x="77" y="134"/>
                    </a:cubicBezTo>
                    <a:cubicBezTo>
                      <a:pt x="111" y="190"/>
                      <a:pt x="144" y="235"/>
                      <a:pt x="166" y="290"/>
                    </a:cubicBezTo>
                    <a:cubicBezTo>
                      <a:pt x="667" y="813"/>
                      <a:pt x="1145" y="1358"/>
                      <a:pt x="1523" y="1980"/>
                    </a:cubicBezTo>
                    <a:cubicBezTo>
                      <a:pt x="1812" y="2425"/>
                      <a:pt x="2024" y="2915"/>
                      <a:pt x="2191" y="3426"/>
                    </a:cubicBezTo>
                    <a:cubicBezTo>
                      <a:pt x="2358" y="3938"/>
                      <a:pt x="2502" y="4472"/>
                      <a:pt x="2702" y="4973"/>
                    </a:cubicBezTo>
                    <a:cubicBezTo>
                      <a:pt x="2892" y="5428"/>
                      <a:pt x="3136" y="5863"/>
                      <a:pt x="3481" y="6207"/>
                    </a:cubicBezTo>
                    <a:cubicBezTo>
                      <a:pt x="3859" y="6574"/>
                      <a:pt x="4348" y="6775"/>
                      <a:pt x="4783" y="7052"/>
                    </a:cubicBezTo>
                    <a:cubicBezTo>
                      <a:pt x="5628" y="7598"/>
                      <a:pt x="6195" y="8443"/>
                      <a:pt x="6773" y="9244"/>
                    </a:cubicBezTo>
                    <a:cubicBezTo>
                      <a:pt x="7074" y="9655"/>
                      <a:pt x="7385" y="10067"/>
                      <a:pt x="7752" y="10423"/>
                    </a:cubicBezTo>
                    <a:lnTo>
                      <a:pt x="7752" y="10200"/>
                    </a:lnTo>
                    <a:cubicBezTo>
                      <a:pt x="7507" y="9944"/>
                      <a:pt x="7285" y="9655"/>
                      <a:pt x="7074" y="9377"/>
                    </a:cubicBezTo>
                    <a:cubicBezTo>
                      <a:pt x="6495" y="8599"/>
                      <a:pt x="5972" y="7753"/>
                      <a:pt x="5194" y="7153"/>
                    </a:cubicBezTo>
                    <a:cubicBezTo>
                      <a:pt x="4771" y="6841"/>
                      <a:pt x="4282" y="6652"/>
                      <a:pt x="3871" y="6330"/>
                    </a:cubicBezTo>
                    <a:cubicBezTo>
                      <a:pt x="3470" y="6040"/>
                      <a:pt x="3181" y="5618"/>
                      <a:pt x="2969" y="5173"/>
                    </a:cubicBezTo>
                    <a:cubicBezTo>
                      <a:pt x="2747" y="4694"/>
                      <a:pt x="2591" y="4183"/>
                      <a:pt x="2435" y="3683"/>
                    </a:cubicBezTo>
                    <a:cubicBezTo>
                      <a:pt x="2280" y="3171"/>
                      <a:pt x="2091" y="2682"/>
                      <a:pt x="1824" y="2225"/>
                    </a:cubicBezTo>
                    <a:cubicBezTo>
                      <a:pt x="1345" y="1380"/>
                      <a:pt x="678" y="68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8"/>
              <p:cNvSpPr/>
              <p:nvPr/>
            </p:nvSpPr>
            <p:spPr>
              <a:xfrm>
                <a:off x="1591001" y="2154921"/>
                <a:ext cx="252237" cy="302684"/>
              </a:xfrm>
              <a:custGeom>
                <a:avLst/>
                <a:gdLst/>
                <a:ahLst/>
                <a:cxnLst/>
                <a:rect l="l" t="t" r="r" b="b"/>
                <a:pathLst>
                  <a:path w="7230" h="8676" extrusionOk="0">
                    <a:moveTo>
                      <a:pt x="712" y="489"/>
                    </a:moveTo>
                    <a:lnTo>
                      <a:pt x="712" y="489"/>
                    </a:lnTo>
                    <a:cubicBezTo>
                      <a:pt x="924" y="678"/>
                      <a:pt x="1135" y="868"/>
                      <a:pt x="1335" y="1056"/>
                    </a:cubicBezTo>
                    <a:cubicBezTo>
                      <a:pt x="2091" y="1757"/>
                      <a:pt x="2859" y="2469"/>
                      <a:pt x="3504" y="3270"/>
                    </a:cubicBezTo>
                    <a:cubicBezTo>
                      <a:pt x="3838" y="3681"/>
                      <a:pt x="4127" y="4115"/>
                      <a:pt x="4427" y="4549"/>
                    </a:cubicBezTo>
                    <a:cubicBezTo>
                      <a:pt x="4728" y="4993"/>
                      <a:pt x="5027" y="5438"/>
                      <a:pt x="5306" y="5895"/>
                    </a:cubicBezTo>
                    <a:cubicBezTo>
                      <a:pt x="5628" y="6439"/>
                      <a:pt x="5951" y="6985"/>
                      <a:pt x="6295" y="7507"/>
                    </a:cubicBezTo>
                    <a:cubicBezTo>
                      <a:pt x="5662" y="6962"/>
                      <a:pt x="4961" y="6451"/>
                      <a:pt x="4438" y="5816"/>
                    </a:cubicBezTo>
                    <a:cubicBezTo>
                      <a:pt x="3849" y="5094"/>
                      <a:pt x="3493" y="4215"/>
                      <a:pt x="3015" y="3414"/>
                    </a:cubicBezTo>
                    <a:cubicBezTo>
                      <a:pt x="2570" y="2647"/>
                      <a:pt x="2036" y="1924"/>
                      <a:pt x="1458" y="1268"/>
                    </a:cubicBezTo>
                    <a:cubicBezTo>
                      <a:pt x="1213" y="1001"/>
                      <a:pt x="968" y="734"/>
                      <a:pt x="712" y="489"/>
                    </a:cubicBezTo>
                    <a:close/>
                    <a:moveTo>
                      <a:pt x="0" y="0"/>
                    </a:moveTo>
                    <a:lnTo>
                      <a:pt x="0" y="0"/>
                    </a:lnTo>
                    <a:cubicBezTo>
                      <a:pt x="56" y="55"/>
                      <a:pt x="123" y="100"/>
                      <a:pt x="190" y="156"/>
                    </a:cubicBezTo>
                    <a:cubicBezTo>
                      <a:pt x="523" y="456"/>
                      <a:pt x="835" y="779"/>
                      <a:pt x="1146" y="1101"/>
                    </a:cubicBezTo>
                    <a:cubicBezTo>
                      <a:pt x="1735" y="1746"/>
                      <a:pt x="2269" y="2447"/>
                      <a:pt x="2736" y="3192"/>
                    </a:cubicBezTo>
                    <a:cubicBezTo>
                      <a:pt x="3226" y="3970"/>
                      <a:pt x="3582" y="4827"/>
                      <a:pt x="4115" y="5572"/>
                    </a:cubicBezTo>
                    <a:cubicBezTo>
                      <a:pt x="4639" y="6328"/>
                      <a:pt x="5383" y="6874"/>
                      <a:pt x="6085" y="7463"/>
                    </a:cubicBezTo>
                    <a:cubicBezTo>
                      <a:pt x="6251" y="7608"/>
                      <a:pt x="6418" y="7752"/>
                      <a:pt x="6574" y="7907"/>
                    </a:cubicBezTo>
                    <a:cubicBezTo>
                      <a:pt x="6707" y="8075"/>
                      <a:pt x="6841" y="8241"/>
                      <a:pt x="6974" y="8397"/>
                    </a:cubicBezTo>
                    <a:cubicBezTo>
                      <a:pt x="7063" y="8486"/>
                      <a:pt x="7152" y="8586"/>
                      <a:pt x="7230" y="8675"/>
                    </a:cubicBezTo>
                    <a:cubicBezTo>
                      <a:pt x="7163" y="8553"/>
                      <a:pt x="7019" y="8308"/>
                      <a:pt x="6851" y="7986"/>
                    </a:cubicBezTo>
                    <a:cubicBezTo>
                      <a:pt x="6362" y="7363"/>
                      <a:pt x="5951" y="6673"/>
                      <a:pt x="5561" y="6017"/>
                    </a:cubicBezTo>
                    <a:cubicBezTo>
                      <a:pt x="5294" y="5561"/>
                      <a:pt x="5005" y="5116"/>
                      <a:pt x="4705" y="4682"/>
                    </a:cubicBezTo>
                    <a:cubicBezTo>
                      <a:pt x="4405" y="4237"/>
                      <a:pt x="4105" y="3804"/>
                      <a:pt x="3782" y="3381"/>
                    </a:cubicBezTo>
                    <a:cubicBezTo>
                      <a:pt x="3159" y="2580"/>
                      <a:pt x="2403" y="1879"/>
                      <a:pt x="1658" y="1190"/>
                    </a:cubicBezTo>
                    <a:cubicBezTo>
                      <a:pt x="1391" y="945"/>
                      <a:pt x="1124" y="700"/>
                      <a:pt x="846" y="467"/>
                    </a:cubicBezTo>
                    <a:cubicBezTo>
                      <a:pt x="523" y="267"/>
                      <a:pt x="234" y="1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8"/>
              <p:cNvSpPr/>
              <p:nvPr/>
            </p:nvSpPr>
            <p:spPr>
              <a:xfrm>
                <a:off x="1612736" y="2216568"/>
                <a:ext cx="256109" cy="339595"/>
              </a:xfrm>
              <a:custGeom>
                <a:avLst/>
                <a:gdLst/>
                <a:ahLst/>
                <a:cxnLst/>
                <a:rect l="l" t="t" r="r" b="b"/>
                <a:pathLst>
                  <a:path w="7341" h="9734" extrusionOk="0">
                    <a:moveTo>
                      <a:pt x="0" y="1"/>
                    </a:moveTo>
                    <a:cubicBezTo>
                      <a:pt x="178" y="435"/>
                      <a:pt x="200" y="824"/>
                      <a:pt x="657" y="2604"/>
                    </a:cubicBezTo>
                    <a:cubicBezTo>
                      <a:pt x="1312" y="5073"/>
                      <a:pt x="968" y="4484"/>
                      <a:pt x="2714" y="6775"/>
                    </a:cubicBezTo>
                    <a:cubicBezTo>
                      <a:pt x="4449" y="9054"/>
                      <a:pt x="6540" y="9555"/>
                      <a:pt x="6540" y="9555"/>
                    </a:cubicBezTo>
                    <a:lnTo>
                      <a:pt x="7341" y="9733"/>
                    </a:lnTo>
                    <a:lnTo>
                      <a:pt x="7341" y="8732"/>
                    </a:lnTo>
                    <a:lnTo>
                      <a:pt x="6663" y="6986"/>
                    </a:lnTo>
                    <a:cubicBezTo>
                      <a:pt x="6663" y="6986"/>
                      <a:pt x="5917" y="5796"/>
                      <a:pt x="5306" y="4161"/>
                    </a:cubicBezTo>
                    <a:cubicBezTo>
                      <a:pt x="5150" y="4061"/>
                      <a:pt x="4983" y="3972"/>
                      <a:pt x="4816" y="3905"/>
                    </a:cubicBezTo>
                    <a:cubicBezTo>
                      <a:pt x="4527" y="3772"/>
                      <a:pt x="4216" y="3694"/>
                      <a:pt x="3904" y="3605"/>
                    </a:cubicBezTo>
                    <a:cubicBezTo>
                      <a:pt x="3604" y="3516"/>
                      <a:pt x="3304" y="3416"/>
                      <a:pt x="3048" y="3226"/>
                    </a:cubicBezTo>
                    <a:cubicBezTo>
                      <a:pt x="2837" y="3060"/>
                      <a:pt x="2669" y="2860"/>
                      <a:pt x="2514" y="2648"/>
                    </a:cubicBezTo>
                    <a:cubicBezTo>
                      <a:pt x="2214" y="2215"/>
                      <a:pt x="2002" y="1725"/>
                      <a:pt x="1702" y="1280"/>
                    </a:cubicBezTo>
                    <a:cubicBezTo>
                      <a:pt x="1557" y="1069"/>
                      <a:pt x="1401" y="869"/>
                      <a:pt x="1201" y="702"/>
                    </a:cubicBezTo>
                    <a:cubicBezTo>
                      <a:pt x="1001" y="524"/>
                      <a:pt x="779" y="391"/>
                      <a:pt x="556" y="268"/>
                    </a:cubicBezTo>
                    <a:cubicBezTo>
                      <a:pt x="368" y="179"/>
                      <a:pt x="190"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8"/>
              <p:cNvSpPr/>
              <p:nvPr/>
            </p:nvSpPr>
            <p:spPr>
              <a:xfrm>
                <a:off x="1722914" y="2331456"/>
                <a:ext cx="120327" cy="126153"/>
              </a:xfrm>
              <a:custGeom>
                <a:avLst/>
                <a:gdLst/>
                <a:ahLst/>
                <a:cxnLst/>
                <a:rect l="l" t="t" r="r" b="b"/>
                <a:pathLst>
                  <a:path w="3449" h="3616" extrusionOk="0">
                    <a:moveTo>
                      <a:pt x="1" y="0"/>
                    </a:moveTo>
                    <a:cubicBezTo>
                      <a:pt x="101" y="178"/>
                      <a:pt x="213" y="356"/>
                      <a:pt x="334" y="512"/>
                    </a:cubicBezTo>
                    <a:cubicBezTo>
                      <a:pt x="858" y="1268"/>
                      <a:pt x="1602" y="1814"/>
                      <a:pt x="2304" y="2403"/>
                    </a:cubicBezTo>
                    <a:cubicBezTo>
                      <a:pt x="2470" y="2548"/>
                      <a:pt x="2637" y="2692"/>
                      <a:pt x="2793" y="2847"/>
                    </a:cubicBezTo>
                    <a:cubicBezTo>
                      <a:pt x="2926" y="3015"/>
                      <a:pt x="3060" y="3181"/>
                      <a:pt x="3193" y="3337"/>
                    </a:cubicBezTo>
                    <a:cubicBezTo>
                      <a:pt x="3282" y="3426"/>
                      <a:pt x="3371" y="3526"/>
                      <a:pt x="3449" y="3615"/>
                    </a:cubicBezTo>
                    <a:cubicBezTo>
                      <a:pt x="3449" y="3593"/>
                      <a:pt x="3438" y="3581"/>
                      <a:pt x="3426" y="3571"/>
                    </a:cubicBezTo>
                    <a:cubicBezTo>
                      <a:pt x="3426" y="3559"/>
                      <a:pt x="3426" y="3559"/>
                      <a:pt x="3416" y="3549"/>
                    </a:cubicBezTo>
                    <a:cubicBezTo>
                      <a:pt x="3416" y="3537"/>
                      <a:pt x="3404" y="3526"/>
                      <a:pt x="3393" y="3515"/>
                    </a:cubicBezTo>
                    <a:cubicBezTo>
                      <a:pt x="3393" y="3504"/>
                      <a:pt x="3393" y="3504"/>
                      <a:pt x="3382" y="3493"/>
                    </a:cubicBezTo>
                    <a:lnTo>
                      <a:pt x="3349" y="3426"/>
                    </a:lnTo>
                    <a:lnTo>
                      <a:pt x="3337" y="3426"/>
                    </a:lnTo>
                    <a:lnTo>
                      <a:pt x="3305" y="3359"/>
                    </a:lnTo>
                    <a:cubicBezTo>
                      <a:pt x="3305" y="3348"/>
                      <a:pt x="3293" y="3337"/>
                      <a:pt x="3293" y="3337"/>
                    </a:cubicBezTo>
                    <a:lnTo>
                      <a:pt x="3260" y="3270"/>
                    </a:lnTo>
                    <a:cubicBezTo>
                      <a:pt x="3248" y="3259"/>
                      <a:pt x="3248" y="3259"/>
                      <a:pt x="3248" y="3248"/>
                    </a:cubicBezTo>
                    <a:cubicBezTo>
                      <a:pt x="3226" y="3215"/>
                      <a:pt x="3216" y="3181"/>
                      <a:pt x="3193" y="3148"/>
                    </a:cubicBezTo>
                    <a:cubicBezTo>
                      <a:pt x="3171" y="3114"/>
                      <a:pt x="3159" y="3081"/>
                      <a:pt x="3137" y="3059"/>
                    </a:cubicBezTo>
                    <a:cubicBezTo>
                      <a:pt x="3137" y="3048"/>
                      <a:pt x="3127" y="3037"/>
                      <a:pt x="3127" y="3025"/>
                    </a:cubicBezTo>
                    <a:cubicBezTo>
                      <a:pt x="3104" y="3003"/>
                      <a:pt x="3093" y="2970"/>
                      <a:pt x="3082" y="2948"/>
                    </a:cubicBezTo>
                    <a:cubicBezTo>
                      <a:pt x="3082" y="2936"/>
                      <a:pt x="3070" y="2926"/>
                      <a:pt x="3070" y="2926"/>
                    </a:cubicBezTo>
                    <a:cubicBezTo>
                      <a:pt x="2581" y="2303"/>
                      <a:pt x="2170" y="1613"/>
                      <a:pt x="1780" y="957"/>
                    </a:cubicBezTo>
                    <a:cubicBezTo>
                      <a:pt x="1703" y="823"/>
                      <a:pt x="1614" y="690"/>
                      <a:pt x="1536" y="556"/>
                    </a:cubicBezTo>
                    <a:cubicBezTo>
                      <a:pt x="1458" y="523"/>
                      <a:pt x="1380" y="501"/>
                      <a:pt x="1291" y="467"/>
                    </a:cubicBezTo>
                    <a:lnTo>
                      <a:pt x="1291" y="467"/>
                    </a:lnTo>
                    <a:lnTo>
                      <a:pt x="1525" y="835"/>
                    </a:lnTo>
                    <a:cubicBezTo>
                      <a:pt x="1847" y="1379"/>
                      <a:pt x="2170" y="1925"/>
                      <a:pt x="2514" y="2447"/>
                    </a:cubicBezTo>
                    <a:cubicBezTo>
                      <a:pt x="1881" y="1902"/>
                      <a:pt x="1180" y="1391"/>
                      <a:pt x="657" y="756"/>
                    </a:cubicBezTo>
                    <a:cubicBezTo>
                      <a:pt x="502" y="556"/>
                      <a:pt x="357" y="345"/>
                      <a:pt x="213" y="123"/>
                    </a:cubicBezTo>
                    <a:cubicBezTo>
                      <a:pt x="146" y="89"/>
                      <a:pt x="68" y="45"/>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8"/>
              <p:cNvSpPr/>
              <p:nvPr/>
            </p:nvSpPr>
            <p:spPr>
              <a:xfrm>
                <a:off x="1654637" y="2240641"/>
                <a:ext cx="206848" cy="260784"/>
              </a:xfrm>
              <a:custGeom>
                <a:avLst/>
                <a:gdLst/>
                <a:ahLst/>
                <a:cxnLst/>
                <a:rect l="l" t="t" r="r" b="b"/>
                <a:pathLst>
                  <a:path w="5929" h="7475" extrusionOk="0">
                    <a:moveTo>
                      <a:pt x="0" y="1"/>
                    </a:moveTo>
                    <a:lnTo>
                      <a:pt x="0" y="12"/>
                    </a:lnTo>
                    <a:cubicBezTo>
                      <a:pt x="5" y="16"/>
                      <a:pt x="10" y="20"/>
                      <a:pt x="15" y="24"/>
                    </a:cubicBezTo>
                    <a:lnTo>
                      <a:pt x="15" y="24"/>
                    </a:lnTo>
                    <a:cubicBezTo>
                      <a:pt x="10" y="16"/>
                      <a:pt x="5" y="8"/>
                      <a:pt x="0" y="1"/>
                    </a:cubicBezTo>
                    <a:close/>
                    <a:moveTo>
                      <a:pt x="15" y="24"/>
                    </a:moveTo>
                    <a:cubicBezTo>
                      <a:pt x="132" y="217"/>
                      <a:pt x="238" y="409"/>
                      <a:pt x="334" y="601"/>
                    </a:cubicBezTo>
                    <a:cubicBezTo>
                      <a:pt x="601" y="1124"/>
                      <a:pt x="813" y="1669"/>
                      <a:pt x="1046" y="2203"/>
                    </a:cubicBezTo>
                    <a:cubicBezTo>
                      <a:pt x="1458" y="3159"/>
                      <a:pt x="1980" y="4138"/>
                      <a:pt x="2870" y="4728"/>
                    </a:cubicBezTo>
                    <a:cubicBezTo>
                      <a:pt x="3292" y="5017"/>
                      <a:pt x="3849" y="5139"/>
                      <a:pt x="4204" y="5517"/>
                    </a:cubicBezTo>
                    <a:cubicBezTo>
                      <a:pt x="4560" y="5885"/>
                      <a:pt x="4716" y="6385"/>
                      <a:pt x="5050" y="6763"/>
                    </a:cubicBezTo>
                    <a:cubicBezTo>
                      <a:pt x="5294" y="7052"/>
                      <a:pt x="5595" y="7286"/>
                      <a:pt x="5929" y="7475"/>
                    </a:cubicBezTo>
                    <a:lnTo>
                      <a:pt x="5828" y="7230"/>
                    </a:lnTo>
                    <a:cubicBezTo>
                      <a:pt x="5673" y="7130"/>
                      <a:pt x="5517" y="7008"/>
                      <a:pt x="5383" y="6874"/>
                    </a:cubicBezTo>
                    <a:cubicBezTo>
                      <a:pt x="5205" y="6708"/>
                      <a:pt x="5061" y="6518"/>
                      <a:pt x="4939" y="6307"/>
                    </a:cubicBezTo>
                    <a:cubicBezTo>
                      <a:pt x="4805" y="6085"/>
                      <a:pt x="4683" y="5851"/>
                      <a:pt x="4538" y="5640"/>
                    </a:cubicBezTo>
                    <a:cubicBezTo>
                      <a:pt x="4394" y="5440"/>
                      <a:pt x="4204" y="5272"/>
                      <a:pt x="3994" y="5139"/>
                    </a:cubicBezTo>
                    <a:cubicBezTo>
                      <a:pt x="3760" y="5006"/>
                      <a:pt x="3526" y="4917"/>
                      <a:pt x="3292" y="4795"/>
                    </a:cubicBezTo>
                    <a:cubicBezTo>
                      <a:pt x="2347" y="4316"/>
                      <a:pt x="1769" y="3359"/>
                      <a:pt x="1347" y="2425"/>
                    </a:cubicBezTo>
                    <a:cubicBezTo>
                      <a:pt x="1102" y="1881"/>
                      <a:pt x="890" y="1325"/>
                      <a:pt x="623" y="779"/>
                    </a:cubicBezTo>
                    <a:cubicBezTo>
                      <a:pt x="612" y="768"/>
                      <a:pt x="601" y="746"/>
                      <a:pt x="590" y="724"/>
                    </a:cubicBezTo>
                    <a:cubicBezTo>
                      <a:pt x="556" y="679"/>
                      <a:pt x="534" y="635"/>
                      <a:pt x="501" y="590"/>
                    </a:cubicBezTo>
                    <a:cubicBezTo>
                      <a:pt x="360" y="384"/>
                      <a:pt x="208" y="188"/>
                      <a:pt x="15" y="24"/>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8"/>
              <p:cNvSpPr/>
              <p:nvPr/>
            </p:nvSpPr>
            <p:spPr>
              <a:xfrm>
                <a:off x="1615458" y="2223581"/>
                <a:ext cx="218884" cy="324419"/>
              </a:xfrm>
              <a:custGeom>
                <a:avLst/>
                <a:gdLst/>
                <a:ahLst/>
                <a:cxnLst/>
                <a:rect l="l" t="t" r="r" b="b"/>
                <a:pathLst>
                  <a:path w="6274" h="9299" extrusionOk="0">
                    <a:moveTo>
                      <a:pt x="0" y="0"/>
                    </a:moveTo>
                    <a:cubicBezTo>
                      <a:pt x="0" y="22"/>
                      <a:pt x="11" y="56"/>
                      <a:pt x="23" y="78"/>
                    </a:cubicBezTo>
                    <a:cubicBezTo>
                      <a:pt x="23" y="111"/>
                      <a:pt x="33" y="134"/>
                      <a:pt x="45" y="156"/>
                    </a:cubicBezTo>
                    <a:lnTo>
                      <a:pt x="45" y="167"/>
                    </a:lnTo>
                    <a:cubicBezTo>
                      <a:pt x="45" y="190"/>
                      <a:pt x="56" y="212"/>
                      <a:pt x="67" y="245"/>
                    </a:cubicBezTo>
                    <a:lnTo>
                      <a:pt x="67" y="256"/>
                    </a:lnTo>
                    <a:cubicBezTo>
                      <a:pt x="67" y="279"/>
                      <a:pt x="78" y="301"/>
                      <a:pt x="78" y="323"/>
                    </a:cubicBezTo>
                    <a:lnTo>
                      <a:pt x="89" y="334"/>
                    </a:lnTo>
                    <a:cubicBezTo>
                      <a:pt x="223" y="556"/>
                      <a:pt x="345" y="779"/>
                      <a:pt x="468" y="1013"/>
                    </a:cubicBezTo>
                    <a:cubicBezTo>
                      <a:pt x="701" y="1491"/>
                      <a:pt x="890" y="2002"/>
                      <a:pt x="1034" y="2525"/>
                    </a:cubicBezTo>
                    <a:cubicBezTo>
                      <a:pt x="1179" y="3070"/>
                      <a:pt x="1279" y="3626"/>
                      <a:pt x="1469" y="4171"/>
                    </a:cubicBezTo>
                    <a:cubicBezTo>
                      <a:pt x="1657" y="4694"/>
                      <a:pt x="1936" y="5161"/>
                      <a:pt x="2314" y="5573"/>
                    </a:cubicBezTo>
                    <a:cubicBezTo>
                      <a:pt x="2680" y="5973"/>
                      <a:pt x="3103" y="6329"/>
                      <a:pt x="3503" y="6696"/>
                    </a:cubicBezTo>
                    <a:cubicBezTo>
                      <a:pt x="4271" y="7397"/>
                      <a:pt x="4949" y="8186"/>
                      <a:pt x="5673" y="8932"/>
                    </a:cubicBezTo>
                    <a:cubicBezTo>
                      <a:pt x="5750" y="9009"/>
                      <a:pt x="5817" y="9087"/>
                      <a:pt x="5895" y="9165"/>
                    </a:cubicBezTo>
                    <a:cubicBezTo>
                      <a:pt x="6051" y="9221"/>
                      <a:pt x="6173" y="9265"/>
                      <a:pt x="6273" y="9298"/>
                    </a:cubicBezTo>
                    <a:cubicBezTo>
                      <a:pt x="6184" y="9221"/>
                      <a:pt x="6106" y="9143"/>
                      <a:pt x="6029" y="9054"/>
                    </a:cubicBezTo>
                    <a:cubicBezTo>
                      <a:pt x="5295" y="8331"/>
                      <a:pt x="4627" y="7553"/>
                      <a:pt x="3893" y="6841"/>
                    </a:cubicBezTo>
                    <a:cubicBezTo>
                      <a:pt x="3493" y="6463"/>
                      <a:pt x="3070" y="6117"/>
                      <a:pt x="2680" y="5739"/>
                    </a:cubicBezTo>
                    <a:cubicBezTo>
                      <a:pt x="2280" y="5339"/>
                      <a:pt x="1946" y="4906"/>
                      <a:pt x="1724" y="4394"/>
                    </a:cubicBezTo>
                    <a:cubicBezTo>
                      <a:pt x="1501" y="3871"/>
                      <a:pt x="1380" y="3315"/>
                      <a:pt x="1246" y="2770"/>
                    </a:cubicBezTo>
                    <a:cubicBezTo>
                      <a:pt x="1113" y="2236"/>
                      <a:pt x="945" y="1725"/>
                      <a:pt x="712" y="1235"/>
                    </a:cubicBezTo>
                    <a:cubicBezTo>
                      <a:pt x="512" y="801"/>
                      <a:pt x="267" y="390"/>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8"/>
              <p:cNvSpPr/>
              <p:nvPr/>
            </p:nvSpPr>
            <p:spPr>
              <a:xfrm>
                <a:off x="1624005" y="2222011"/>
                <a:ext cx="244840" cy="331815"/>
              </a:xfrm>
              <a:custGeom>
                <a:avLst/>
                <a:gdLst/>
                <a:ahLst/>
                <a:cxnLst/>
                <a:rect l="l" t="t" r="r" b="b"/>
                <a:pathLst>
                  <a:path w="7018" h="9511" extrusionOk="0">
                    <a:moveTo>
                      <a:pt x="0" y="1"/>
                    </a:moveTo>
                    <a:lnTo>
                      <a:pt x="0" y="1"/>
                    </a:lnTo>
                    <a:cubicBezTo>
                      <a:pt x="289" y="334"/>
                      <a:pt x="556" y="690"/>
                      <a:pt x="789" y="1068"/>
                    </a:cubicBezTo>
                    <a:cubicBezTo>
                      <a:pt x="1078" y="1513"/>
                      <a:pt x="1290" y="2003"/>
                      <a:pt x="1457" y="2514"/>
                    </a:cubicBezTo>
                    <a:cubicBezTo>
                      <a:pt x="1624" y="3026"/>
                      <a:pt x="1768" y="3560"/>
                      <a:pt x="1968" y="4061"/>
                    </a:cubicBezTo>
                    <a:cubicBezTo>
                      <a:pt x="2158" y="4516"/>
                      <a:pt x="2402" y="4951"/>
                      <a:pt x="2747" y="5295"/>
                    </a:cubicBezTo>
                    <a:cubicBezTo>
                      <a:pt x="3125" y="5662"/>
                      <a:pt x="3614" y="5863"/>
                      <a:pt x="4049" y="6140"/>
                    </a:cubicBezTo>
                    <a:cubicBezTo>
                      <a:pt x="4894" y="6686"/>
                      <a:pt x="5461" y="7531"/>
                      <a:pt x="6039" y="8332"/>
                    </a:cubicBezTo>
                    <a:cubicBezTo>
                      <a:pt x="6340" y="8743"/>
                      <a:pt x="6651" y="9155"/>
                      <a:pt x="7018" y="9511"/>
                    </a:cubicBezTo>
                    <a:lnTo>
                      <a:pt x="7018" y="9288"/>
                    </a:lnTo>
                    <a:cubicBezTo>
                      <a:pt x="6773" y="9032"/>
                      <a:pt x="6551" y="8743"/>
                      <a:pt x="6340" y="8465"/>
                    </a:cubicBezTo>
                    <a:cubicBezTo>
                      <a:pt x="5761" y="7687"/>
                      <a:pt x="5238" y="6841"/>
                      <a:pt x="4460" y="6241"/>
                    </a:cubicBezTo>
                    <a:cubicBezTo>
                      <a:pt x="4037" y="5929"/>
                      <a:pt x="3548" y="5740"/>
                      <a:pt x="3137" y="5418"/>
                    </a:cubicBezTo>
                    <a:cubicBezTo>
                      <a:pt x="2736" y="5128"/>
                      <a:pt x="2447" y="4706"/>
                      <a:pt x="2235" y="4261"/>
                    </a:cubicBezTo>
                    <a:cubicBezTo>
                      <a:pt x="2013" y="3782"/>
                      <a:pt x="1857" y="3271"/>
                      <a:pt x="1701" y="2771"/>
                    </a:cubicBezTo>
                    <a:cubicBezTo>
                      <a:pt x="1546" y="2259"/>
                      <a:pt x="1357" y="1770"/>
                      <a:pt x="1090" y="1313"/>
                    </a:cubicBezTo>
                    <a:cubicBezTo>
                      <a:pt x="845" y="880"/>
                      <a:pt x="556" y="490"/>
                      <a:pt x="245" y="123"/>
                    </a:cubicBezTo>
                    <a:cubicBezTo>
                      <a:pt x="233" y="123"/>
                      <a:pt x="233" y="123"/>
                      <a:pt x="233" y="112"/>
                    </a:cubicBezTo>
                    <a:cubicBezTo>
                      <a:pt x="156" y="79"/>
                      <a:pt x="77" y="3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8"/>
              <p:cNvSpPr/>
              <p:nvPr/>
            </p:nvSpPr>
            <p:spPr>
              <a:xfrm>
                <a:off x="1630215" y="2247026"/>
                <a:ext cx="227013" cy="247108"/>
              </a:xfrm>
              <a:custGeom>
                <a:avLst/>
                <a:gdLst/>
                <a:ahLst/>
                <a:cxnLst/>
                <a:rect l="l" t="t" r="r" b="b"/>
                <a:pathLst>
                  <a:path w="6507" h="7083" extrusionOk="0">
                    <a:moveTo>
                      <a:pt x="3514" y="1"/>
                    </a:moveTo>
                    <a:cubicBezTo>
                      <a:pt x="3439" y="1"/>
                      <a:pt x="3363" y="14"/>
                      <a:pt x="3292" y="29"/>
                    </a:cubicBezTo>
                    <a:cubicBezTo>
                      <a:pt x="3225" y="40"/>
                      <a:pt x="3159" y="52"/>
                      <a:pt x="3103" y="52"/>
                    </a:cubicBezTo>
                    <a:cubicBezTo>
                      <a:pt x="3099" y="51"/>
                      <a:pt x="3096" y="51"/>
                      <a:pt x="3092" y="51"/>
                    </a:cubicBezTo>
                    <a:cubicBezTo>
                      <a:pt x="2949" y="51"/>
                      <a:pt x="2562" y="269"/>
                      <a:pt x="2291" y="941"/>
                    </a:cubicBezTo>
                    <a:cubicBezTo>
                      <a:pt x="2057" y="1497"/>
                      <a:pt x="1857" y="1664"/>
                      <a:pt x="1579" y="1764"/>
                    </a:cubicBezTo>
                    <a:cubicBezTo>
                      <a:pt x="1312" y="1864"/>
                      <a:pt x="845" y="1764"/>
                      <a:pt x="556" y="1987"/>
                    </a:cubicBezTo>
                    <a:cubicBezTo>
                      <a:pt x="267" y="2220"/>
                      <a:pt x="289" y="2009"/>
                      <a:pt x="245" y="2576"/>
                    </a:cubicBezTo>
                    <a:cubicBezTo>
                      <a:pt x="189" y="3132"/>
                      <a:pt x="255" y="3154"/>
                      <a:pt x="189" y="3566"/>
                    </a:cubicBezTo>
                    <a:cubicBezTo>
                      <a:pt x="111" y="3989"/>
                      <a:pt x="0" y="4167"/>
                      <a:pt x="534" y="4645"/>
                    </a:cubicBezTo>
                    <a:cubicBezTo>
                      <a:pt x="1068" y="5134"/>
                      <a:pt x="1657" y="4945"/>
                      <a:pt x="2213" y="5757"/>
                    </a:cubicBezTo>
                    <a:cubicBezTo>
                      <a:pt x="2769" y="6580"/>
                      <a:pt x="2447" y="6280"/>
                      <a:pt x="3080" y="6703"/>
                    </a:cubicBezTo>
                    <a:cubicBezTo>
                      <a:pt x="3604" y="7052"/>
                      <a:pt x="4318" y="7082"/>
                      <a:pt x="4550" y="7082"/>
                    </a:cubicBezTo>
                    <a:cubicBezTo>
                      <a:pt x="4599" y="7082"/>
                      <a:pt x="4627" y="7081"/>
                      <a:pt x="4627" y="7081"/>
                    </a:cubicBezTo>
                    <a:lnTo>
                      <a:pt x="6506" y="5457"/>
                    </a:lnTo>
                    <a:lnTo>
                      <a:pt x="6017" y="2009"/>
                    </a:lnTo>
                    <a:cubicBezTo>
                      <a:pt x="6017" y="2009"/>
                      <a:pt x="5761" y="1542"/>
                      <a:pt x="4815" y="897"/>
                    </a:cubicBezTo>
                    <a:cubicBezTo>
                      <a:pt x="3859" y="262"/>
                      <a:pt x="3992" y="207"/>
                      <a:pt x="3770" y="74"/>
                    </a:cubicBezTo>
                    <a:cubicBezTo>
                      <a:pt x="3692" y="19"/>
                      <a:pt x="3604" y="1"/>
                      <a:pt x="3514"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8"/>
              <p:cNvSpPr/>
              <p:nvPr/>
            </p:nvSpPr>
            <p:spPr>
              <a:xfrm>
                <a:off x="1636007" y="2308011"/>
                <a:ext cx="221222" cy="179845"/>
              </a:xfrm>
              <a:custGeom>
                <a:avLst/>
                <a:gdLst/>
                <a:ahLst/>
                <a:cxnLst/>
                <a:rect l="l" t="t" r="r" b="b"/>
                <a:pathLst>
                  <a:path w="6341" h="5155" extrusionOk="0">
                    <a:moveTo>
                      <a:pt x="2728" y="1"/>
                    </a:moveTo>
                    <a:cubicBezTo>
                      <a:pt x="2572" y="1"/>
                      <a:pt x="2415" y="15"/>
                      <a:pt x="2269" y="49"/>
                    </a:cubicBezTo>
                    <a:cubicBezTo>
                      <a:pt x="1858" y="172"/>
                      <a:pt x="1547" y="484"/>
                      <a:pt x="1157" y="617"/>
                    </a:cubicBezTo>
                    <a:cubicBezTo>
                      <a:pt x="835" y="728"/>
                      <a:pt x="457" y="717"/>
                      <a:pt x="178" y="895"/>
                    </a:cubicBezTo>
                    <a:cubicBezTo>
                      <a:pt x="145" y="917"/>
                      <a:pt x="112" y="951"/>
                      <a:pt x="89" y="984"/>
                    </a:cubicBezTo>
                    <a:cubicBezTo>
                      <a:pt x="34" y="1106"/>
                      <a:pt x="178" y="1240"/>
                      <a:pt x="145" y="1373"/>
                    </a:cubicBezTo>
                    <a:cubicBezTo>
                      <a:pt x="123" y="1418"/>
                      <a:pt x="89" y="1451"/>
                      <a:pt x="56" y="1485"/>
                    </a:cubicBezTo>
                    <a:cubicBezTo>
                      <a:pt x="56" y="1573"/>
                      <a:pt x="45" y="1673"/>
                      <a:pt x="23" y="1818"/>
                    </a:cubicBezTo>
                    <a:cubicBezTo>
                      <a:pt x="12" y="1851"/>
                      <a:pt x="12" y="1885"/>
                      <a:pt x="0" y="1918"/>
                    </a:cubicBezTo>
                    <a:cubicBezTo>
                      <a:pt x="134" y="2263"/>
                      <a:pt x="435" y="2541"/>
                      <a:pt x="779" y="2741"/>
                    </a:cubicBezTo>
                    <a:cubicBezTo>
                      <a:pt x="1135" y="2953"/>
                      <a:pt x="1525" y="3097"/>
                      <a:pt x="1891" y="3286"/>
                    </a:cubicBezTo>
                    <a:cubicBezTo>
                      <a:pt x="2358" y="3519"/>
                      <a:pt x="2781" y="3831"/>
                      <a:pt x="3204" y="4142"/>
                    </a:cubicBezTo>
                    <a:cubicBezTo>
                      <a:pt x="3537" y="4376"/>
                      <a:pt x="3860" y="4621"/>
                      <a:pt x="4127" y="4921"/>
                    </a:cubicBezTo>
                    <a:cubicBezTo>
                      <a:pt x="4205" y="5021"/>
                      <a:pt x="4305" y="5143"/>
                      <a:pt x="4439" y="5155"/>
                    </a:cubicBezTo>
                    <a:cubicBezTo>
                      <a:pt x="4516" y="5155"/>
                      <a:pt x="4583" y="5133"/>
                      <a:pt x="4649" y="5099"/>
                    </a:cubicBezTo>
                    <a:cubicBezTo>
                      <a:pt x="4706" y="5077"/>
                      <a:pt x="4750" y="5066"/>
                      <a:pt x="4795" y="5044"/>
                    </a:cubicBezTo>
                    <a:lnTo>
                      <a:pt x="6340" y="3709"/>
                    </a:lnTo>
                    <a:lnTo>
                      <a:pt x="6040" y="1573"/>
                    </a:lnTo>
                    <a:cubicBezTo>
                      <a:pt x="5996" y="1540"/>
                      <a:pt x="5940" y="1507"/>
                      <a:pt x="5884" y="1485"/>
                    </a:cubicBezTo>
                    <a:cubicBezTo>
                      <a:pt x="5695" y="1384"/>
                      <a:pt x="5473" y="1373"/>
                      <a:pt x="5262" y="1351"/>
                    </a:cubicBezTo>
                    <a:cubicBezTo>
                      <a:pt x="4783" y="1307"/>
                      <a:pt x="4283" y="1151"/>
                      <a:pt x="4016" y="783"/>
                    </a:cubicBezTo>
                    <a:cubicBezTo>
                      <a:pt x="3893" y="617"/>
                      <a:pt x="3838" y="427"/>
                      <a:pt x="3693" y="283"/>
                    </a:cubicBezTo>
                    <a:cubicBezTo>
                      <a:pt x="3493" y="83"/>
                      <a:pt x="3171" y="27"/>
                      <a:pt x="2870" y="5"/>
                    </a:cubicBezTo>
                    <a:cubicBezTo>
                      <a:pt x="2823" y="2"/>
                      <a:pt x="2776" y="1"/>
                      <a:pt x="2728"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8"/>
              <p:cNvSpPr/>
              <p:nvPr/>
            </p:nvSpPr>
            <p:spPr>
              <a:xfrm>
                <a:off x="1772595" y="2278670"/>
                <a:ext cx="15560" cy="32620"/>
              </a:xfrm>
              <a:custGeom>
                <a:avLst/>
                <a:gdLst/>
                <a:ahLst/>
                <a:cxnLst/>
                <a:rect l="l" t="t" r="r" b="b"/>
                <a:pathLst>
                  <a:path w="446" h="935" extrusionOk="0">
                    <a:moveTo>
                      <a:pt x="12" y="1"/>
                    </a:moveTo>
                    <a:cubicBezTo>
                      <a:pt x="0" y="1"/>
                      <a:pt x="0" y="12"/>
                      <a:pt x="0" y="12"/>
                    </a:cubicBezTo>
                    <a:cubicBezTo>
                      <a:pt x="23" y="257"/>
                      <a:pt x="56" y="479"/>
                      <a:pt x="201" y="679"/>
                    </a:cubicBezTo>
                    <a:cubicBezTo>
                      <a:pt x="279" y="768"/>
                      <a:pt x="346" y="846"/>
                      <a:pt x="423" y="935"/>
                    </a:cubicBezTo>
                    <a:cubicBezTo>
                      <a:pt x="435" y="924"/>
                      <a:pt x="435" y="902"/>
                      <a:pt x="445" y="890"/>
                    </a:cubicBezTo>
                    <a:cubicBezTo>
                      <a:pt x="368" y="813"/>
                      <a:pt x="301" y="735"/>
                      <a:pt x="234" y="646"/>
                    </a:cubicBezTo>
                    <a:cubicBezTo>
                      <a:pt x="89" y="457"/>
                      <a:pt x="56" y="245"/>
                      <a:pt x="34" y="23"/>
                    </a:cubicBezTo>
                    <a:cubicBezTo>
                      <a:pt x="34" y="12"/>
                      <a:pt x="23" y="1"/>
                      <a:pt x="12"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8"/>
              <p:cNvSpPr/>
              <p:nvPr/>
            </p:nvSpPr>
            <p:spPr>
              <a:xfrm>
                <a:off x="1727589" y="2274413"/>
                <a:ext cx="46575" cy="55925"/>
              </a:xfrm>
              <a:custGeom>
                <a:avLst/>
                <a:gdLst/>
                <a:ahLst/>
                <a:cxnLst/>
                <a:rect l="l" t="t" r="r" b="b"/>
                <a:pathLst>
                  <a:path w="1335" h="1603" extrusionOk="0">
                    <a:moveTo>
                      <a:pt x="34" y="1"/>
                    </a:moveTo>
                    <a:cubicBezTo>
                      <a:pt x="0" y="1"/>
                      <a:pt x="0" y="45"/>
                      <a:pt x="34" y="67"/>
                    </a:cubicBezTo>
                    <a:cubicBezTo>
                      <a:pt x="323" y="268"/>
                      <a:pt x="556" y="501"/>
                      <a:pt x="757" y="790"/>
                    </a:cubicBezTo>
                    <a:cubicBezTo>
                      <a:pt x="857" y="923"/>
                      <a:pt x="946" y="1068"/>
                      <a:pt x="1023" y="1213"/>
                    </a:cubicBezTo>
                    <a:cubicBezTo>
                      <a:pt x="1046" y="1224"/>
                      <a:pt x="1057" y="1235"/>
                      <a:pt x="1068" y="1246"/>
                    </a:cubicBezTo>
                    <a:cubicBezTo>
                      <a:pt x="1169" y="1346"/>
                      <a:pt x="1235" y="1479"/>
                      <a:pt x="1302" y="1602"/>
                    </a:cubicBezTo>
                    <a:cubicBezTo>
                      <a:pt x="1313" y="1602"/>
                      <a:pt x="1324" y="1591"/>
                      <a:pt x="1335" y="1591"/>
                    </a:cubicBezTo>
                    <a:cubicBezTo>
                      <a:pt x="1302" y="1524"/>
                      <a:pt x="1257" y="1457"/>
                      <a:pt x="1224" y="1390"/>
                    </a:cubicBezTo>
                    <a:cubicBezTo>
                      <a:pt x="1080" y="1124"/>
                      <a:pt x="924" y="868"/>
                      <a:pt x="746" y="623"/>
                    </a:cubicBezTo>
                    <a:cubicBezTo>
                      <a:pt x="556" y="389"/>
                      <a:pt x="334" y="156"/>
                      <a:pt x="56" y="11"/>
                    </a:cubicBezTo>
                    <a:cubicBezTo>
                      <a:pt x="45" y="1"/>
                      <a:pt x="45" y="1"/>
                      <a:pt x="34"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8"/>
              <p:cNvSpPr/>
              <p:nvPr/>
            </p:nvSpPr>
            <p:spPr>
              <a:xfrm>
                <a:off x="1763280" y="2316698"/>
                <a:ext cx="9734" cy="13990"/>
              </a:xfrm>
              <a:custGeom>
                <a:avLst/>
                <a:gdLst/>
                <a:ahLst/>
                <a:cxnLst/>
                <a:rect l="l" t="t" r="r" b="b"/>
                <a:pathLst>
                  <a:path w="279" h="401" extrusionOk="0">
                    <a:moveTo>
                      <a:pt x="0" y="1"/>
                    </a:moveTo>
                    <a:lnTo>
                      <a:pt x="0" y="1"/>
                    </a:lnTo>
                    <a:cubicBezTo>
                      <a:pt x="89" y="134"/>
                      <a:pt x="156" y="267"/>
                      <a:pt x="234" y="401"/>
                    </a:cubicBezTo>
                    <a:cubicBezTo>
                      <a:pt x="257" y="401"/>
                      <a:pt x="267" y="390"/>
                      <a:pt x="279" y="390"/>
                    </a:cubicBezTo>
                    <a:cubicBezTo>
                      <a:pt x="212" y="267"/>
                      <a:pt x="146" y="134"/>
                      <a:pt x="45" y="34"/>
                    </a:cubicBezTo>
                    <a:cubicBezTo>
                      <a:pt x="34" y="23"/>
                      <a:pt x="23" y="12"/>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8"/>
              <p:cNvSpPr/>
              <p:nvPr/>
            </p:nvSpPr>
            <p:spPr>
              <a:xfrm>
                <a:off x="1736904" y="2310488"/>
                <a:ext cx="15176" cy="20619"/>
              </a:xfrm>
              <a:custGeom>
                <a:avLst/>
                <a:gdLst/>
                <a:ahLst/>
                <a:cxnLst/>
                <a:rect l="l" t="t" r="r" b="b"/>
                <a:pathLst>
                  <a:path w="435" h="591" extrusionOk="0">
                    <a:moveTo>
                      <a:pt x="22" y="1"/>
                    </a:moveTo>
                    <a:cubicBezTo>
                      <a:pt x="12" y="1"/>
                      <a:pt x="0" y="1"/>
                      <a:pt x="12" y="12"/>
                    </a:cubicBezTo>
                    <a:cubicBezTo>
                      <a:pt x="56" y="190"/>
                      <a:pt x="156" y="346"/>
                      <a:pt x="279" y="490"/>
                    </a:cubicBezTo>
                    <a:cubicBezTo>
                      <a:pt x="301" y="512"/>
                      <a:pt x="323" y="534"/>
                      <a:pt x="334" y="557"/>
                    </a:cubicBezTo>
                    <a:lnTo>
                      <a:pt x="434" y="590"/>
                    </a:lnTo>
                    <a:cubicBezTo>
                      <a:pt x="279" y="423"/>
                      <a:pt x="145" y="235"/>
                      <a:pt x="56" y="12"/>
                    </a:cubicBezTo>
                    <a:cubicBezTo>
                      <a:pt x="56" y="1"/>
                      <a:pt x="34" y="1"/>
                      <a:pt x="2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8"/>
              <p:cNvSpPr/>
              <p:nvPr/>
            </p:nvSpPr>
            <p:spPr>
              <a:xfrm>
                <a:off x="1718274" y="2311255"/>
                <a:ext cx="10885" cy="18281"/>
              </a:xfrm>
              <a:custGeom>
                <a:avLst/>
                <a:gdLst/>
                <a:ahLst/>
                <a:cxnLst/>
                <a:rect l="l" t="t" r="r" b="b"/>
                <a:pathLst>
                  <a:path w="312" h="524" extrusionOk="0">
                    <a:moveTo>
                      <a:pt x="34" y="1"/>
                    </a:moveTo>
                    <a:cubicBezTo>
                      <a:pt x="12" y="1"/>
                      <a:pt x="0" y="1"/>
                      <a:pt x="12" y="23"/>
                    </a:cubicBezTo>
                    <a:cubicBezTo>
                      <a:pt x="67" y="201"/>
                      <a:pt x="156" y="368"/>
                      <a:pt x="257" y="524"/>
                    </a:cubicBezTo>
                    <a:cubicBezTo>
                      <a:pt x="279" y="524"/>
                      <a:pt x="301" y="512"/>
                      <a:pt x="312" y="512"/>
                    </a:cubicBezTo>
                    <a:cubicBezTo>
                      <a:pt x="223" y="357"/>
                      <a:pt x="134" y="190"/>
                      <a:pt x="67" y="23"/>
                    </a:cubicBezTo>
                    <a:cubicBezTo>
                      <a:pt x="56" y="1"/>
                      <a:pt x="45" y="1"/>
                      <a:pt x="34"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8"/>
              <p:cNvSpPr/>
              <p:nvPr/>
            </p:nvSpPr>
            <p:spPr>
              <a:xfrm>
                <a:off x="1645706" y="2344643"/>
                <a:ext cx="51633" cy="15560"/>
              </a:xfrm>
              <a:custGeom>
                <a:avLst/>
                <a:gdLst/>
                <a:ahLst/>
                <a:cxnLst/>
                <a:rect l="l" t="t" r="r" b="b"/>
                <a:pathLst>
                  <a:path w="1480" h="446" extrusionOk="0">
                    <a:moveTo>
                      <a:pt x="23" y="0"/>
                    </a:moveTo>
                    <a:cubicBezTo>
                      <a:pt x="1" y="0"/>
                      <a:pt x="1" y="34"/>
                      <a:pt x="23" y="45"/>
                    </a:cubicBezTo>
                    <a:cubicBezTo>
                      <a:pt x="290" y="178"/>
                      <a:pt x="590" y="257"/>
                      <a:pt x="901" y="323"/>
                    </a:cubicBezTo>
                    <a:cubicBezTo>
                      <a:pt x="1091" y="356"/>
                      <a:pt x="1291" y="401"/>
                      <a:pt x="1480" y="445"/>
                    </a:cubicBezTo>
                    <a:cubicBezTo>
                      <a:pt x="1480" y="423"/>
                      <a:pt x="1469" y="412"/>
                      <a:pt x="1469" y="390"/>
                    </a:cubicBezTo>
                    <a:cubicBezTo>
                      <a:pt x="1469" y="378"/>
                      <a:pt x="1457" y="368"/>
                      <a:pt x="1457" y="356"/>
                    </a:cubicBezTo>
                    <a:cubicBezTo>
                      <a:pt x="980" y="245"/>
                      <a:pt x="490" y="190"/>
                      <a:pt x="34"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8"/>
              <p:cNvSpPr/>
              <p:nvPr/>
            </p:nvSpPr>
            <p:spPr>
              <a:xfrm>
                <a:off x="1685304" y="2327967"/>
                <a:ext cx="20967" cy="19049"/>
              </a:xfrm>
              <a:custGeom>
                <a:avLst/>
                <a:gdLst/>
                <a:ahLst/>
                <a:cxnLst/>
                <a:rect l="l" t="t" r="r" b="b"/>
                <a:pathLst>
                  <a:path w="601" h="546" extrusionOk="0">
                    <a:moveTo>
                      <a:pt x="233" y="0"/>
                    </a:moveTo>
                    <a:cubicBezTo>
                      <a:pt x="223" y="0"/>
                      <a:pt x="201" y="11"/>
                      <a:pt x="211" y="33"/>
                    </a:cubicBezTo>
                    <a:cubicBezTo>
                      <a:pt x="300" y="178"/>
                      <a:pt x="411" y="290"/>
                      <a:pt x="545" y="389"/>
                    </a:cubicBezTo>
                    <a:cubicBezTo>
                      <a:pt x="567" y="379"/>
                      <a:pt x="579" y="367"/>
                      <a:pt x="601" y="356"/>
                    </a:cubicBezTo>
                    <a:cubicBezTo>
                      <a:pt x="468" y="256"/>
                      <a:pt x="367" y="145"/>
                      <a:pt x="267" y="23"/>
                    </a:cubicBezTo>
                    <a:cubicBezTo>
                      <a:pt x="267" y="11"/>
                      <a:pt x="245" y="0"/>
                      <a:pt x="233" y="0"/>
                    </a:cubicBezTo>
                    <a:close/>
                    <a:moveTo>
                      <a:pt x="33" y="167"/>
                    </a:moveTo>
                    <a:cubicBezTo>
                      <a:pt x="11" y="167"/>
                      <a:pt x="0" y="178"/>
                      <a:pt x="11" y="201"/>
                    </a:cubicBezTo>
                    <a:cubicBezTo>
                      <a:pt x="100" y="334"/>
                      <a:pt x="223" y="445"/>
                      <a:pt x="356" y="545"/>
                    </a:cubicBezTo>
                    <a:cubicBezTo>
                      <a:pt x="367" y="534"/>
                      <a:pt x="379" y="523"/>
                      <a:pt x="401" y="512"/>
                    </a:cubicBezTo>
                    <a:cubicBezTo>
                      <a:pt x="267" y="423"/>
                      <a:pt x="145" y="312"/>
                      <a:pt x="56" y="178"/>
                    </a:cubicBezTo>
                    <a:cubicBezTo>
                      <a:pt x="45" y="167"/>
                      <a:pt x="33" y="167"/>
                      <a:pt x="33" y="167"/>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8"/>
              <p:cNvSpPr/>
              <p:nvPr/>
            </p:nvSpPr>
            <p:spPr>
              <a:xfrm>
                <a:off x="1661231" y="2361704"/>
                <a:ext cx="46191" cy="17130"/>
              </a:xfrm>
              <a:custGeom>
                <a:avLst/>
                <a:gdLst/>
                <a:ahLst/>
                <a:cxnLst/>
                <a:rect l="l" t="t" r="r" b="b"/>
                <a:pathLst>
                  <a:path w="1324" h="491" extrusionOk="0">
                    <a:moveTo>
                      <a:pt x="45" y="1"/>
                    </a:moveTo>
                    <a:cubicBezTo>
                      <a:pt x="23" y="1"/>
                      <a:pt x="1" y="34"/>
                      <a:pt x="34" y="57"/>
                    </a:cubicBezTo>
                    <a:cubicBezTo>
                      <a:pt x="189" y="179"/>
                      <a:pt x="401" y="245"/>
                      <a:pt x="601" y="290"/>
                    </a:cubicBezTo>
                    <a:cubicBezTo>
                      <a:pt x="779" y="334"/>
                      <a:pt x="968" y="368"/>
                      <a:pt x="1146" y="423"/>
                    </a:cubicBezTo>
                    <a:cubicBezTo>
                      <a:pt x="1202" y="446"/>
                      <a:pt x="1269" y="457"/>
                      <a:pt x="1324" y="490"/>
                    </a:cubicBezTo>
                    <a:cubicBezTo>
                      <a:pt x="1324" y="457"/>
                      <a:pt x="1313" y="423"/>
                      <a:pt x="1313" y="401"/>
                    </a:cubicBezTo>
                    <a:cubicBezTo>
                      <a:pt x="1246" y="379"/>
                      <a:pt x="1190" y="357"/>
                      <a:pt x="1124" y="334"/>
                    </a:cubicBezTo>
                    <a:cubicBezTo>
                      <a:pt x="946" y="279"/>
                      <a:pt x="757" y="245"/>
                      <a:pt x="579" y="201"/>
                    </a:cubicBezTo>
                    <a:cubicBezTo>
                      <a:pt x="490" y="179"/>
                      <a:pt x="401" y="156"/>
                      <a:pt x="323" y="123"/>
                    </a:cubicBezTo>
                    <a:cubicBezTo>
                      <a:pt x="234" y="90"/>
                      <a:pt x="157" y="45"/>
                      <a:pt x="78"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8"/>
              <p:cNvSpPr/>
              <p:nvPr/>
            </p:nvSpPr>
            <p:spPr>
              <a:xfrm>
                <a:off x="1783445" y="2287985"/>
                <a:ext cx="7815" cy="15176"/>
              </a:xfrm>
              <a:custGeom>
                <a:avLst/>
                <a:gdLst/>
                <a:ahLst/>
                <a:cxnLst/>
                <a:rect l="l" t="t" r="r" b="b"/>
                <a:pathLst>
                  <a:path w="224" h="435" extrusionOk="0">
                    <a:moveTo>
                      <a:pt x="23" y="0"/>
                    </a:moveTo>
                    <a:cubicBezTo>
                      <a:pt x="12" y="0"/>
                      <a:pt x="1" y="0"/>
                      <a:pt x="12" y="12"/>
                    </a:cubicBezTo>
                    <a:cubicBezTo>
                      <a:pt x="45" y="168"/>
                      <a:pt x="124" y="301"/>
                      <a:pt x="201" y="435"/>
                    </a:cubicBezTo>
                    <a:cubicBezTo>
                      <a:pt x="213" y="423"/>
                      <a:pt x="213" y="401"/>
                      <a:pt x="223" y="390"/>
                    </a:cubicBezTo>
                    <a:cubicBezTo>
                      <a:pt x="157" y="267"/>
                      <a:pt x="90" y="145"/>
                      <a:pt x="45" y="12"/>
                    </a:cubicBezTo>
                    <a:cubicBezTo>
                      <a:pt x="45" y="0"/>
                      <a:pt x="35" y="0"/>
                      <a:pt x="23"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8"/>
              <p:cNvSpPr/>
              <p:nvPr/>
            </p:nvSpPr>
            <p:spPr>
              <a:xfrm>
                <a:off x="1754732" y="2272878"/>
                <a:ext cx="30317" cy="46575"/>
              </a:xfrm>
              <a:custGeom>
                <a:avLst/>
                <a:gdLst/>
                <a:ahLst/>
                <a:cxnLst/>
                <a:rect l="l" t="t" r="r" b="b"/>
                <a:pathLst>
                  <a:path w="869" h="1335" extrusionOk="0">
                    <a:moveTo>
                      <a:pt x="12" y="0"/>
                    </a:moveTo>
                    <a:cubicBezTo>
                      <a:pt x="1" y="0"/>
                      <a:pt x="1" y="0"/>
                      <a:pt x="1" y="11"/>
                    </a:cubicBezTo>
                    <a:cubicBezTo>
                      <a:pt x="112" y="534"/>
                      <a:pt x="546" y="901"/>
                      <a:pt x="858" y="1335"/>
                    </a:cubicBezTo>
                    <a:cubicBezTo>
                      <a:pt x="858" y="1323"/>
                      <a:pt x="868" y="1313"/>
                      <a:pt x="868" y="1313"/>
                    </a:cubicBezTo>
                    <a:lnTo>
                      <a:pt x="868" y="1290"/>
                    </a:lnTo>
                    <a:cubicBezTo>
                      <a:pt x="579" y="878"/>
                      <a:pt x="179" y="512"/>
                      <a:pt x="35" y="22"/>
                    </a:cubicBezTo>
                    <a:cubicBezTo>
                      <a:pt x="35" y="11"/>
                      <a:pt x="23" y="0"/>
                      <a:pt x="12"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8"/>
              <p:cNvSpPr/>
              <p:nvPr/>
            </p:nvSpPr>
            <p:spPr>
              <a:xfrm>
                <a:off x="1580534" y="2370077"/>
                <a:ext cx="181206" cy="170251"/>
              </a:xfrm>
              <a:custGeom>
                <a:avLst/>
                <a:gdLst/>
                <a:ahLst/>
                <a:cxnLst/>
                <a:rect l="l" t="t" r="r" b="b"/>
                <a:pathLst>
                  <a:path w="5194" h="4880" extrusionOk="0">
                    <a:moveTo>
                      <a:pt x="1709" y="1"/>
                    </a:moveTo>
                    <a:cubicBezTo>
                      <a:pt x="1647" y="1"/>
                      <a:pt x="1585" y="2"/>
                      <a:pt x="1524" y="5"/>
                    </a:cubicBezTo>
                    <a:cubicBezTo>
                      <a:pt x="1390" y="14"/>
                      <a:pt x="1261" y="21"/>
                      <a:pt x="1162" y="21"/>
                    </a:cubicBezTo>
                    <a:cubicBezTo>
                      <a:pt x="1121" y="21"/>
                      <a:pt x="1086" y="20"/>
                      <a:pt x="1057" y="17"/>
                    </a:cubicBezTo>
                    <a:cubicBezTo>
                      <a:pt x="1046" y="17"/>
                      <a:pt x="1036" y="17"/>
                      <a:pt x="1026" y="17"/>
                    </a:cubicBezTo>
                    <a:cubicBezTo>
                      <a:pt x="590" y="17"/>
                      <a:pt x="121" y="258"/>
                      <a:pt x="67" y="584"/>
                    </a:cubicBezTo>
                    <a:cubicBezTo>
                      <a:pt x="0" y="929"/>
                      <a:pt x="334" y="1285"/>
                      <a:pt x="567" y="1685"/>
                    </a:cubicBezTo>
                    <a:cubicBezTo>
                      <a:pt x="801" y="2096"/>
                      <a:pt x="868" y="2330"/>
                      <a:pt x="567" y="2652"/>
                    </a:cubicBezTo>
                    <a:cubicBezTo>
                      <a:pt x="267" y="2975"/>
                      <a:pt x="67" y="3020"/>
                      <a:pt x="401" y="3487"/>
                    </a:cubicBezTo>
                    <a:cubicBezTo>
                      <a:pt x="723" y="3943"/>
                      <a:pt x="856" y="4143"/>
                      <a:pt x="1380" y="4232"/>
                    </a:cubicBezTo>
                    <a:cubicBezTo>
                      <a:pt x="1480" y="4249"/>
                      <a:pt x="1555" y="4254"/>
                      <a:pt x="1616" y="4254"/>
                    </a:cubicBezTo>
                    <a:cubicBezTo>
                      <a:pt x="1677" y="4254"/>
                      <a:pt x="1724" y="4249"/>
                      <a:pt x="1768" y="4243"/>
                    </a:cubicBezTo>
                    <a:cubicBezTo>
                      <a:pt x="1813" y="4236"/>
                      <a:pt x="1851" y="4229"/>
                      <a:pt x="1894" y="4229"/>
                    </a:cubicBezTo>
                    <a:cubicBezTo>
                      <a:pt x="1980" y="4229"/>
                      <a:pt x="2084" y="4258"/>
                      <a:pt x="2292" y="4377"/>
                    </a:cubicBezTo>
                    <a:cubicBezTo>
                      <a:pt x="2814" y="4654"/>
                      <a:pt x="2480" y="4799"/>
                      <a:pt x="3570" y="4866"/>
                    </a:cubicBezTo>
                    <a:cubicBezTo>
                      <a:pt x="3726" y="4876"/>
                      <a:pt x="3870" y="4880"/>
                      <a:pt x="4003" y="4880"/>
                    </a:cubicBezTo>
                    <a:cubicBezTo>
                      <a:pt x="4802" y="4880"/>
                      <a:pt x="5194" y="4733"/>
                      <a:pt x="5194" y="4733"/>
                    </a:cubicBezTo>
                    <a:lnTo>
                      <a:pt x="4850" y="1396"/>
                    </a:lnTo>
                    <a:lnTo>
                      <a:pt x="3993" y="762"/>
                    </a:lnTo>
                    <a:cubicBezTo>
                      <a:pt x="3351" y="276"/>
                      <a:pt x="2536" y="1"/>
                      <a:pt x="1709"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8"/>
              <p:cNvSpPr/>
              <p:nvPr/>
            </p:nvSpPr>
            <p:spPr>
              <a:xfrm>
                <a:off x="1619330" y="2393522"/>
                <a:ext cx="123816" cy="120118"/>
              </a:xfrm>
              <a:custGeom>
                <a:avLst/>
                <a:gdLst/>
                <a:ahLst/>
                <a:cxnLst/>
                <a:rect l="l" t="t" r="r" b="b"/>
                <a:pathLst>
                  <a:path w="3549" h="3443" extrusionOk="0">
                    <a:moveTo>
                      <a:pt x="1339" y="0"/>
                    </a:moveTo>
                    <a:cubicBezTo>
                      <a:pt x="1294" y="0"/>
                      <a:pt x="1248" y="4"/>
                      <a:pt x="1202" y="12"/>
                    </a:cubicBezTo>
                    <a:cubicBezTo>
                      <a:pt x="1135" y="23"/>
                      <a:pt x="1079" y="45"/>
                      <a:pt x="1035" y="90"/>
                    </a:cubicBezTo>
                    <a:cubicBezTo>
                      <a:pt x="979" y="134"/>
                      <a:pt x="957" y="190"/>
                      <a:pt x="913" y="245"/>
                    </a:cubicBezTo>
                    <a:cubicBezTo>
                      <a:pt x="723" y="457"/>
                      <a:pt x="290" y="357"/>
                      <a:pt x="134" y="591"/>
                    </a:cubicBezTo>
                    <a:cubicBezTo>
                      <a:pt x="100" y="635"/>
                      <a:pt x="90" y="702"/>
                      <a:pt x="67" y="757"/>
                    </a:cubicBezTo>
                    <a:cubicBezTo>
                      <a:pt x="34" y="880"/>
                      <a:pt x="1" y="1013"/>
                      <a:pt x="34" y="1147"/>
                    </a:cubicBezTo>
                    <a:cubicBezTo>
                      <a:pt x="78" y="1313"/>
                      <a:pt x="234" y="1447"/>
                      <a:pt x="300" y="1614"/>
                    </a:cubicBezTo>
                    <a:cubicBezTo>
                      <a:pt x="334" y="1714"/>
                      <a:pt x="345" y="1825"/>
                      <a:pt x="379" y="1925"/>
                    </a:cubicBezTo>
                    <a:cubicBezTo>
                      <a:pt x="434" y="2081"/>
                      <a:pt x="579" y="2181"/>
                      <a:pt x="712" y="2292"/>
                    </a:cubicBezTo>
                    <a:cubicBezTo>
                      <a:pt x="1035" y="2548"/>
                      <a:pt x="1368" y="2803"/>
                      <a:pt x="1702" y="3060"/>
                    </a:cubicBezTo>
                    <a:cubicBezTo>
                      <a:pt x="1847" y="3171"/>
                      <a:pt x="1991" y="3293"/>
                      <a:pt x="2169" y="3360"/>
                    </a:cubicBezTo>
                    <a:cubicBezTo>
                      <a:pt x="2302" y="3414"/>
                      <a:pt x="2448" y="3442"/>
                      <a:pt x="2593" y="3442"/>
                    </a:cubicBezTo>
                    <a:cubicBezTo>
                      <a:pt x="2715" y="3442"/>
                      <a:pt x="2836" y="3422"/>
                      <a:pt x="2948" y="3382"/>
                    </a:cubicBezTo>
                    <a:cubicBezTo>
                      <a:pt x="3048" y="3349"/>
                      <a:pt x="3170" y="3315"/>
                      <a:pt x="3214" y="3204"/>
                    </a:cubicBezTo>
                    <a:cubicBezTo>
                      <a:pt x="3237" y="3149"/>
                      <a:pt x="3226" y="3093"/>
                      <a:pt x="3248" y="3038"/>
                    </a:cubicBezTo>
                    <a:cubicBezTo>
                      <a:pt x="3271" y="2971"/>
                      <a:pt x="3315" y="2926"/>
                      <a:pt x="3370" y="2882"/>
                    </a:cubicBezTo>
                    <a:cubicBezTo>
                      <a:pt x="3493" y="2737"/>
                      <a:pt x="3548" y="2548"/>
                      <a:pt x="3537" y="2359"/>
                    </a:cubicBezTo>
                    <a:cubicBezTo>
                      <a:pt x="3526" y="2170"/>
                      <a:pt x="3471" y="1992"/>
                      <a:pt x="3415" y="1814"/>
                    </a:cubicBezTo>
                    <a:cubicBezTo>
                      <a:pt x="3359" y="1658"/>
                      <a:pt x="3303" y="1513"/>
                      <a:pt x="3214" y="1380"/>
                    </a:cubicBezTo>
                    <a:cubicBezTo>
                      <a:pt x="3081" y="1202"/>
                      <a:pt x="2892" y="1080"/>
                      <a:pt x="2725" y="935"/>
                    </a:cubicBezTo>
                    <a:cubicBezTo>
                      <a:pt x="2492" y="735"/>
                      <a:pt x="2302" y="490"/>
                      <a:pt x="2069" y="301"/>
                    </a:cubicBezTo>
                    <a:cubicBezTo>
                      <a:pt x="1861" y="131"/>
                      <a:pt x="1603" y="0"/>
                      <a:pt x="133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8"/>
              <p:cNvSpPr/>
              <p:nvPr/>
            </p:nvSpPr>
            <p:spPr>
              <a:xfrm>
                <a:off x="1639880" y="2495187"/>
                <a:ext cx="33806" cy="6245"/>
              </a:xfrm>
              <a:custGeom>
                <a:avLst/>
                <a:gdLst/>
                <a:ahLst/>
                <a:cxnLst/>
                <a:rect l="l" t="t" r="r" b="b"/>
                <a:pathLst>
                  <a:path w="969" h="179" extrusionOk="0">
                    <a:moveTo>
                      <a:pt x="913" y="1"/>
                    </a:moveTo>
                    <a:cubicBezTo>
                      <a:pt x="690" y="67"/>
                      <a:pt x="468" y="124"/>
                      <a:pt x="235" y="124"/>
                    </a:cubicBezTo>
                    <a:cubicBezTo>
                      <a:pt x="168" y="124"/>
                      <a:pt x="101" y="112"/>
                      <a:pt x="34" y="112"/>
                    </a:cubicBezTo>
                    <a:lnTo>
                      <a:pt x="23" y="112"/>
                    </a:lnTo>
                    <a:cubicBezTo>
                      <a:pt x="1" y="112"/>
                      <a:pt x="12" y="146"/>
                      <a:pt x="34" y="156"/>
                    </a:cubicBezTo>
                    <a:cubicBezTo>
                      <a:pt x="123" y="179"/>
                      <a:pt x="223" y="179"/>
                      <a:pt x="312" y="179"/>
                    </a:cubicBezTo>
                    <a:cubicBezTo>
                      <a:pt x="502" y="179"/>
                      <a:pt x="680" y="146"/>
                      <a:pt x="857" y="101"/>
                    </a:cubicBezTo>
                    <a:cubicBezTo>
                      <a:pt x="890" y="90"/>
                      <a:pt x="935" y="67"/>
                      <a:pt x="969" y="57"/>
                    </a:cubicBezTo>
                    <a:lnTo>
                      <a:pt x="969" y="45"/>
                    </a:lnTo>
                    <a:cubicBezTo>
                      <a:pt x="957" y="23"/>
                      <a:pt x="935" y="12"/>
                      <a:pt x="913"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8"/>
              <p:cNvSpPr/>
              <p:nvPr/>
            </p:nvSpPr>
            <p:spPr>
              <a:xfrm>
                <a:off x="1671698" y="2494419"/>
                <a:ext cx="1989" cy="2372"/>
              </a:xfrm>
              <a:custGeom>
                <a:avLst/>
                <a:gdLst/>
                <a:ahLst/>
                <a:cxnLst/>
                <a:rect l="l" t="t" r="r" b="b"/>
                <a:pathLst>
                  <a:path w="57" h="68" extrusionOk="0">
                    <a:moveTo>
                      <a:pt x="45" y="0"/>
                    </a:moveTo>
                    <a:cubicBezTo>
                      <a:pt x="34" y="12"/>
                      <a:pt x="23" y="12"/>
                      <a:pt x="1" y="23"/>
                    </a:cubicBezTo>
                    <a:cubicBezTo>
                      <a:pt x="23" y="34"/>
                      <a:pt x="45" y="45"/>
                      <a:pt x="57" y="67"/>
                    </a:cubicBezTo>
                    <a:cubicBezTo>
                      <a:pt x="57" y="45"/>
                      <a:pt x="57" y="23"/>
                      <a:pt x="4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8"/>
              <p:cNvSpPr/>
              <p:nvPr/>
            </p:nvSpPr>
            <p:spPr>
              <a:xfrm>
                <a:off x="1629797" y="2474637"/>
                <a:ext cx="18665" cy="4710"/>
              </a:xfrm>
              <a:custGeom>
                <a:avLst/>
                <a:gdLst/>
                <a:ahLst/>
                <a:cxnLst/>
                <a:rect l="l" t="t" r="r" b="b"/>
                <a:pathLst>
                  <a:path w="535" h="135" extrusionOk="0">
                    <a:moveTo>
                      <a:pt x="457" y="1"/>
                    </a:moveTo>
                    <a:cubicBezTo>
                      <a:pt x="323" y="34"/>
                      <a:pt x="178" y="56"/>
                      <a:pt x="34" y="78"/>
                    </a:cubicBezTo>
                    <a:cubicBezTo>
                      <a:pt x="0" y="78"/>
                      <a:pt x="34" y="134"/>
                      <a:pt x="57" y="134"/>
                    </a:cubicBezTo>
                    <a:lnTo>
                      <a:pt x="67" y="134"/>
                    </a:lnTo>
                    <a:cubicBezTo>
                      <a:pt x="223" y="123"/>
                      <a:pt x="379" y="100"/>
                      <a:pt x="534" y="67"/>
                    </a:cubicBezTo>
                    <a:cubicBezTo>
                      <a:pt x="512" y="45"/>
                      <a:pt x="479" y="23"/>
                      <a:pt x="457"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8"/>
              <p:cNvSpPr/>
              <p:nvPr/>
            </p:nvSpPr>
            <p:spPr>
              <a:xfrm>
                <a:off x="1645706" y="2466473"/>
                <a:ext cx="29899" cy="10536"/>
              </a:xfrm>
              <a:custGeom>
                <a:avLst/>
                <a:gdLst/>
                <a:ahLst/>
                <a:cxnLst/>
                <a:rect l="l" t="t" r="r" b="b"/>
                <a:pathLst>
                  <a:path w="857" h="302" extrusionOk="0">
                    <a:moveTo>
                      <a:pt x="846" y="1"/>
                    </a:moveTo>
                    <a:cubicBezTo>
                      <a:pt x="568" y="79"/>
                      <a:pt x="290" y="168"/>
                      <a:pt x="1" y="235"/>
                    </a:cubicBezTo>
                    <a:cubicBezTo>
                      <a:pt x="23" y="257"/>
                      <a:pt x="56" y="279"/>
                      <a:pt x="78" y="301"/>
                    </a:cubicBezTo>
                    <a:cubicBezTo>
                      <a:pt x="201" y="268"/>
                      <a:pt x="323" y="235"/>
                      <a:pt x="446" y="190"/>
                    </a:cubicBezTo>
                    <a:cubicBezTo>
                      <a:pt x="590" y="156"/>
                      <a:pt x="723" y="112"/>
                      <a:pt x="857" y="67"/>
                    </a:cubicBezTo>
                    <a:cubicBezTo>
                      <a:pt x="857" y="57"/>
                      <a:pt x="846" y="45"/>
                      <a:pt x="846" y="34"/>
                    </a:cubicBezTo>
                    <a:lnTo>
                      <a:pt x="846"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8"/>
              <p:cNvSpPr/>
              <p:nvPr/>
            </p:nvSpPr>
            <p:spPr>
              <a:xfrm>
                <a:off x="1616225" y="2482417"/>
                <a:ext cx="41551" cy="11269"/>
              </a:xfrm>
              <a:custGeom>
                <a:avLst/>
                <a:gdLst/>
                <a:ahLst/>
                <a:cxnLst/>
                <a:rect l="l" t="t" r="r" b="b"/>
                <a:pathLst>
                  <a:path w="1191" h="323" extrusionOk="0">
                    <a:moveTo>
                      <a:pt x="1124" y="0"/>
                    </a:moveTo>
                    <a:cubicBezTo>
                      <a:pt x="1012" y="33"/>
                      <a:pt x="913" y="67"/>
                      <a:pt x="801" y="100"/>
                    </a:cubicBezTo>
                    <a:cubicBezTo>
                      <a:pt x="545" y="189"/>
                      <a:pt x="290" y="233"/>
                      <a:pt x="34" y="289"/>
                    </a:cubicBezTo>
                    <a:cubicBezTo>
                      <a:pt x="1" y="289"/>
                      <a:pt x="23" y="322"/>
                      <a:pt x="45" y="322"/>
                    </a:cubicBezTo>
                    <a:cubicBezTo>
                      <a:pt x="345" y="312"/>
                      <a:pt x="646" y="223"/>
                      <a:pt x="923" y="134"/>
                    </a:cubicBezTo>
                    <a:cubicBezTo>
                      <a:pt x="1012" y="111"/>
                      <a:pt x="1101" y="78"/>
                      <a:pt x="1190" y="45"/>
                    </a:cubicBezTo>
                    <a:cubicBezTo>
                      <a:pt x="1168" y="22"/>
                      <a:pt x="1146" y="11"/>
                      <a:pt x="1124"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8"/>
              <p:cNvSpPr/>
              <p:nvPr/>
            </p:nvSpPr>
            <p:spPr>
              <a:xfrm>
                <a:off x="1655405" y="2475021"/>
                <a:ext cx="20200" cy="8966"/>
              </a:xfrm>
              <a:custGeom>
                <a:avLst/>
                <a:gdLst/>
                <a:ahLst/>
                <a:cxnLst/>
                <a:rect l="l" t="t" r="r" b="b"/>
                <a:pathLst>
                  <a:path w="579" h="257" extrusionOk="0">
                    <a:moveTo>
                      <a:pt x="579" y="0"/>
                    </a:moveTo>
                    <a:lnTo>
                      <a:pt x="579" y="0"/>
                    </a:lnTo>
                    <a:cubicBezTo>
                      <a:pt x="524" y="12"/>
                      <a:pt x="468" y="34"/>
                      <a:pt x="412" y="56"/>
                    </a:cubicBezTo>
                    <a:cubicBezTo>
                      <a:pt x="279" y="101"/>
                      <a:pt x="134" y="156"/>
                      <a:pt x="1" y="212"/>
                    </a:cubicBezTo>
                    <a:cubicBezTo>
                      <a:pt x="23" y="223"/>
                      <a:pt x="45" y="234"/>
                      <a:pt x="67" y="257"/>
                    </a:cubicBezTo>
                    <a:cubicBezTo>
                      <a:pt x="223" y="201"/>
                      <a:pt x="379" y="134"/>
                      <a:pt x="546" y="79"/>
                    </a:cubicBezTo>
                    <a:cubicBezTo>
                      <a:pt x="557" y="45"/>
                      <a:pt x="568" y="23"/>
                      <a:pt x="57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8"/>
              <p:cNvSpPr/>
              <p:nvPr/>
            </p:nvSpPr>
            <p:spPr>
              <a:xfrm>
                <a:off x="1624354" y="2447843"/>
                <a:ext cx="5896" cy="3140"/>
              </a:xfrm>
              <a:custGeom>
                <a:avLst/>
                <a:gdLst/>
                <a:ahLst/>
                <a:cxnLst/>
                <a:rect l="l" t="t" r="r" b="b"/>
                <a:pathLst>
                  <a:path w="169" h="90" extrusionOk="0">
                    <a:moveTo>
                      <a:pt x="23" y="1"/>
                    </a:moveTo>
                    <a:cubicBezTo>
                      <a:pt x="1" y="1"/>
                      <a:pt x="23" y="35"/>
                      <a:pt x="35" y="45"/>
                    </a:cubicBezTo>
                    <a:cubicBezTo>
                      <a:pt x="79" y="57"/>
                      <a:pt x="124" y="79"/>
                      <a:pt x="168" y="90"/>
                    </a:cubicBezTo>
                    <a:cubicBezTo>
                      <a:pt x="168" y="79"/>
                      <a:pt x="156" y="68"/>
                      <a:pt x="156" y="57"/>
                    </a:cubicBezTo>
                    <a:cubicBezTo>
                      <a:pt x="156" y="45"/>
                      <a:pt x="146" y="35"/>
                      <a:pt x="146" y="23"/>
                    </a:cubicBezTo>
                    <a:cubicBezTo>
                      <a:pt x="101" y="23"/>
                      <a:pt x="67" y="12"/>
                      <a:pt x="35"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8"/>
              <p:cNvSpPr/>
              <p:nvPr/>
            </p:nvSpPr>
            <p:spPr>
              <a:xfrm>
                <a:off x="1629413" y="2448262"/>
                <a:ext cx="42737" cy="4291"/>
              </a:xfrm>
              <a:custGeom>
                <a:avLst/>
                <a:gdLst/>
                <a:ahLst/>
                <a:cxnLst/>
                <a:rect l="l" t="t" r="r" b="b"/>
                <a:pathLst>
                  <a:path w="1225" h="123" extrusionOk="0">
                    <a:moveTo>
                      <a:pt x="1202" y="0"/>
                    </a:moveTo>
                    <a:cubicBezTo>
                      <a:pt x="980" y="33"/>
                      <a:pt x="768" y="56"/>
                      <a:pt x="545" y="67"/>
                    </a:cubicBezTo>
                    <a:lnTo>
                      <a:pt x="512" y="67"/>
                    </a:lnTo>
                    <a:cubicBezTo>
                      <a:pt x="334" y="67"/>
                      <a:pt x="167" y="45"/>
                      <a:pt x="1" y="11"/>
                    </a:cubicBezTo>
                    <a:lnTo>
                      <a:pt x="1" y="11"/>
                    </a:lnTo>
                    <a:cubicBezTo>
                      <a:pt x="1" y="23"/>
                      <a:pt x="11" y="33"/>
                      <a:pt x="11" y="45"/>
                    </a:cubicBezTo>
                    <a:cubicBezTo>
                      <a:pt x="11" y="56"/>
                      <a:pt x="23" y="67"/>
                      <a:pt x="23" y="78"/>
                    </a:cubicBezTo>
                    <a:cubicBezTo>
                      <a:pt x="167" y="112"/>
                      <a:pt x="312" y="122"/>
                      <a:pt x="468" y="122"/>
                    </a:cubicBezTo>
                    <a:lnTo>
                      <a:pt x="601" y="122"/>
                    </a:lnTo>
                    <a:cubicBezTo>
                      <a:pt x="812" y="112"/>
                      <a:pt x="1012" y="78"/>
                      <a:pt x="1224" y="56"/>
                    </a:cubicBezTo>
                    <a:cubicBezTo>
                      <a:pt x="1213" y="33"/>
                      <a:pt x="1213" y="11"/>
                      <a:pt x="120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8"/>
              <p:cNvSpPr/>
              <p:nvPr/>
            </p:nvSpPr>
            <p:spPr>
              <a:xfrm>
                <a:off x="1617795" y="2435423"/>
                <a:ext cx="5442" cy="3559"/>
              </a:xfrm>
              <a:custGeom>
                <a:avLst/>
                <a:gdLst/>
                <a:ahLst/>
                <a:cxnLst/>
                <a:rect l="l" t="t" r="r" b="b"/>
                <a:pathLst>
                  <a:path w="156" h="102" extrusionOk="0">
                    <a:moveTo>
                      <a:pt x="33" y="1"/>
                    </a:moveTo>
                    <a:cubicBezTo>
                      <a:pt x="0" y="1"/>
                      <a:pt x="11" y="35"/>
                      <a:pt x="33" y="45"/>
                    </a:cubicBezTo>
                    <a:cubicBezTo>
                      <a:pt x="67" y="68"/>
                      <a:pt x="111" y="90"/>
                      <a:pt x="156" y="101"/>
                    </a:cubicBezTo>
                    <a:cubicBezTo>
                      <a:pt x="144" y="79"/>
                      <a:pt x="122" y="57"/>
                      <a:pt x="111" y="23"/>
                    </a:cubicBezTo>
                    <a:cubicBezTo>
                      <a:pt x="89" y="23"/>
                      <a:pt x="67" y="12"/>
                      <a:pt x="45"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8"/>
              <p:cNvSpPr/>
              <p:nvPr/>
            </p:nvSpPr>
            <p:spPr>
              <a:xfrm>
                <a:off x="1621668" y="2436225"/>
                <a:ext cx="46191" cy="8199"/>
              </a:xfrm>
              <a:custGeom>
                <a:avLst/>
                <a:gdLst/>
                <a:ahLst/>
                <a:cxnLst/>
                <a:rect l="l" t="t" r="r" b="b"/>
                <a:pathLst>
                  <a:path w="1324" h="235" extrusionOk="0">
                    <a:moveTo>
                      <a:pt x="0" y="0"/>
                    </a:moveTo>
                    <a:cubicBezTo>
                      <a:pt x="11" y="34"/>
                      <a:pt x="33" y="56"/>
                      <a:pt x="45" y="78"/>
                    </a:cubicBezTo>
                    <a:cubicBezTo>
                      <a:pt x="245" y="156"/>
                      <a:pt x="467" y="200"/>
                      <a:pt x="678" y="223"/>
                    </a:cubicBezTo>
                    <a:cubicBezTo>
                      <a:pt x="757" y="223"/>
                      <a:pt x="834" y="234"/>
                      <a:pt x="912" y="234"/>
                    </a:cubicBezTo>
                    <a:cubicBezTo>
                      <a:pt x="1046" y="234"/>
                      <a:pt x="1190" y="223"/>
                      <a:pt x="1323" y="200"/>
                    </a:cubicBezTo>
                    <a:cubicBezTo>
                      <a:pt x="1313" y="178"/>
                      <a:pt x="1301" y="167"/>
                      <a:pt x="1279" y="156"/>
                    </a:cubicBezTo>
                    <a:cubicBezTo>
                      <a:pt x="1179" y="167"/>
                      <a:pt x="1068" y="167"/>
                      <a:pt x="957" y="167"/>
                    </a:cubicBezTo>
                    <a:cubicBezTo>
                      <a:pt x="868" y="167"/>
                      <a:pt x="767" y="167"/>
                      <a:pt x="668" y="156"/>
                    </a:cubicBezTo>
                    <a:cubicBezTo>
                      <a:pt x="445" y="134"/>
                      <a:pt x="223" y="67"/>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8"/>
              <p:cNvSpPr/>
              <p:nvPr/>
            </p:nvSpPr>
            <p:spPr>
              <a:xfrm>
                <a:off x="1600316" y="2402837"/>
                <a:ext cx="29515" cy="7012"/>
              </a:xfrm>
              <a:custGeom>
                <a:avLst/>
                <a:gdLst/>
                <a:ahLst/>
                <a:cxnLst/>
                <a:rect l="l" t="t" r="r" b="b"/>
                <a:pathLst>
                  <a:path w="846" h="201" extrusionOk="0">
                    <a:moveTo>
                      <a:pt x="534" y="1"/>
                    </a:moveTo>
                    <a:cubicBezTo>
                      <a:pt x="490" y="1"/>
                      <a:pt x="434" y="1"/>
                      <a:pt x="390" y="12"/>
                    </a:cubicBezTo>
                    <a:cubicBezTo>
                      <a:pt x="267" y="23"/>
                      <a:pt x="111" y="57"/>
                      <a:pt x="22" y="146"/>
                    </a:cubicBezTo>
                    <a:cubicBezTo>
                      <a:pt x="0" y="168"/>
                      <a:pt x="34" y="201"/>
                      <a:pt x="56" y="201"/>
                    </a:cubicBezTo>
                    <a:lnTo>
                      <a:pt x="67" y="201"/>
                    </a:lnTo>
                    <a:cubicBezTo>
                      <a:pt x="145" y="179"/>
                      <a:pt x="223" y="146"/>
                      <a:pt x="301" y="134"/>
                    </a:cubicBezTo>
                    <a:cubicBezTo>
                      <a:pt x="368" y="112"/>
                      <a:pt x="445" y="112"/>
                      <a:pt x="523" y="101"/>
                    </a:cubicBezTo>
                    <a:lnTo>
                      <a:pt x="568" y="101"/>
                    </a:lnTo>
                    <a:cubicBezTo>
                      <a:pt x="657" y="101"/>
                      <a:pt x="756" y="112"/>
                      <a:pt x="845" y="134"/>
                    </a:cubicBezTo>
                    <a:cubicBezTo>
                      <a:pt x="835" y="101"/>
                      <a:pt x="835" y="67"/>
                      <a:pt x="823" y="45"/>
                    </a:cubicBezTo>
                    <a:lnTo>
                      <a:pt x="823" y="23"/>
                    </a:lnTo>
                    <a:lnTo>
                      <a:pt x="813" y="23"/>
                    </a:lnTo>
                    <a:cubicBezTo>
                      <a:pt x="724" y="12"/>
                      <a:pt x="635" y="1"/>
                      <a:pt x="534"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8"/>
              <p:cNvSpPr/>
              <p:nvPr/>
            </p:nvSpPr>
            <p:spPr>
              <a:xfrm>
                <a:off x="1616225" y="2386161"/>
                <a:ext cx="97406" cy="19432"/>
              </a:xfrm>
              <a:custGeom>
                <a:avLst/>
                <a:gdLst/>
                <a:ahLst/>
                <a:cxnLst/>
                <a:rect l="l" t="t" r="r" b="b"/>
                <a:pathLst>
                  <a:path w="2792" h="557" extrusionOk="0">
                    <a:moveTo>
                      <a:pt x="34" y="1"/>
                    </a:moveTo>
                    <a:cubicBezTo>
                      <a:pt x="1" y="12"/>
                      <a:pt x="11" y="45"/>
                      <a:pt x="34" y="45"/>
                    </a:cubicBezTo>
                    <a:cubicBezTo>
                      <a:pt x="123" y="90"/>
                      <a:pt x="223" y="100"/>
                      <a:pt x="312" y="112"/>
                    </a:cubicBezTo>
                    <a:cubicBezTo>
                      <a:pt x="323" y="100"/>
                      <a:pt x="345" y="78"/>
                      <a:pt x="367" y="68"/>
                    </a:cubicBezTo>
                    <a:cubicBezTo>
                      <a:pt x="357" y="56"/>
                      <a:pt x="345" y="56"/>
                      <a:pt x="323" y="56"/>
                    </a:cubicBezTo>
                    <a:cubicBezTo>
                      <a:pt x="234" y="34"/>
                      <a:pt x="134" y="1"/>
                      <a:pt x="34" y="1"/>
                    </a:cubicBezTo>
                    <a:close/>
                    <a:moveTo>
                      <a:pt x="2625" y="456"/>
                    </a:moveTo>
                    <a:cubicBezTo>
                      <a:pt x="2670" y="490"/>
                      <a:pt x="2703" y="512"/>
                      <a:pt x="2747" y="535"/>
                    </a:cubicBezTo>
                    <a:cubicBezTo>
                      <a:pt x="2759" y="545"/>
                      <a:pt x="2781" y="545"/>
                      <a:pt x="2792" y="557"/>
                    </a:cubicBezTo>
                    <a:cubicBezTo>
                      <a:pt x="2792" y="545"/>
                      <a:pt x="2781" y="535"/>
                      <a:pt x="2781" y="523"/>
                    </a:cubicBezTo>
                    <a:cubicBezTo>
                      <a:pt x="2725" y="501"/>
                      <a:pt x="2681" y="479"/>
                      <a:pt x="2625" y="456"/>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8"/>
              <p:cNvSpPr/>
              <p:nvPr/>
            </p:nvSpPr>
            <p:spPr>
              <a:xfrm>
                <a:off x="1608061" y="2378415"/>
                <a:ext cx="23724" cy="3524"/>
              </a:xfrm>
              <a:custGeom>
                <a:avLst/>
                <a:gdLst/>
                <a:ahLst/>
                <a:cxnLst/>
                <a:rect l="l" t="t" r="r" b="b"/>
                <a:pathLst>
                  <a:path w="680" h="101" extrusionOk="0">
                    <a:moveTo>
                      <a:pt x="257" y="0"/>
                    </a:moveTo>
                    <a:cubicBezTo>
                      <a:pt x="179" y="0"/>
                      <a:pt x="112" y="11"/>
                      <a:pt x="34" y="23"/>
                    </a:cubicBezTo>
                    <a:cubicBezTo>
                      <a:pt x="1" y="33"/>
                      <a:pt x="23" y="67"/>
                      <a:pt x="45" y="67"/>
                    </a:cubicBezTo>
                    <a:lnTo>
                      <a:pt x="279" y="67"/>
                    </a:lnTo>
                    <a:cubicBezTo>
                      <a:pt x="401" y="67"/>
                      <a:pt x="524" y="67"/>
                      <a:pt x="646" y="100"/>
                    </a:cubicBezTo>
                    <a:cubicBezTo>
                      <a:pt x="680" y="100"/>
                      <a:pt x="680" y="56"/>
                      <a:pt x="646" y="56"/>
                    </a:cubicBezTo>
                    <a:cubicBezTo>
                      <a:pt x="524" y="23"/>
                      <a:pt x="390" y="0"/>
                      <a:pt x="257"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8"/>
              <p:cNvSpPr/>
              <p:nvPr/>
            </p:nvSpPr>
            <p:spPr>
              <a:xfrm>
                <a:off x="1622819" y="2467171"/>
                <a:ext cx="266610" cy="142620"/>
              </a:xfrm>
              <a:custGeom>
                <a:avLst/>
                <a:gdLst/>
                <a:ahLst/>
                <a:cxnLst/>
                <a:rect l="l" t="t" r="r" b="b"/>
                <a:pathLst>
                  <a:path w="7642" h="4088" extrusionOk="0">
                    <a:moveTo>
                      <a:pt x="2198" y="0"/>
                    </a:moveTo>
                    <a:cubicBezTo>
                      <a:pt x="2173" y="0"/>
                      <a:pt x="2149" y="1"/>
                      <a:pt x="2125" y="3"/>
                    </a:cubicBezTo>
                    <a:cubicBezTo>
                      <a:pt x="1580" y="47"/>
                      <a:pt x="1524" y="103"/>
                      <a:pt x="1435" y="437"/>
                    </a:cubicBezTo>
                    <a:cubicBezTo>
                      <a:pt x="1357" y="759"/>
                      <a:pt x="1557" y="838"/>
                      <a:pt x="1402" y="993"/>
                    </a:cubicBezTo>
                    <a:cubicBezTo>
                      <a:pt x="1258" y="1149"/>
                      <a:pt x="1090" y="1038"/>
                      <a:pt x="768" y="1249"/>
                    </a:cubicBezTo>
                    <a:cubicBezTo>
                      <a:pt x="434" y="1460"/>
                      <a:pt x="556" y="1460"/>
                      <a:pt x="279" y="1727"/>
                    </a:cubicBezTo>
                    <a:cubicBezTo>
                      <a:pt x="0" y="1983"/>
                      <a:pt x="89" y="1938"/>
                      <a:pt x="245" y="2128"/>
                    </a:cubicBezTo>
                    <a:cubicBezTo>
                      <a:pt x="412" y="2328"/>
                      <a:pt x="657" y="2194"/>
                      <a:pt x="1169" y="2439"/>
                    </a:cubicBezTo>
                    <a:cubicBezTo>
                      <a:pt x="1691" y="2684"/>
                      <a:pt x="1802" y="3317"/>
                      <a:pt x="1980" y="3596"/>
                    </a:cubicBezTo>
                    <a:cubicBezTo>
                      <a:pt x="2158" y="3863"/>
                      <a:pt x="2558" y="3996"/>
                      <a:pt x="3048" y="4051"/>
                    </a:cubicBezTo>
                    <a:cubicBezTo>
                      <a:pt x="3287" y="4079"/>
                      <a:pt x="3504" y="4088"/>
                      <a:pt x="3775" y="4088"/>
                    </a:cubicBezTo>
                    <a:cubicBezTo>
                      <a:pt x="4046" y="4088"/>
                      <a:pt x="4371" y="4079"/>
                      <a:pt x="4827" y="4074"/>
                    </a:cubicBezTo>
                    <a:cubicBezTo>
                      <a:pt x="5729" y="4051"/>
                      <a:pt x="6440" y="3473"/>
                      <a:pt x="7041" y="2862"/>
                    </a:cubicBezTo>
                    <a:cubicBezTo>
                      <a:pt x="7642" y="2239"/>
                      <a:pt x="7352" y="1438"/>
                      <a:pt x="7352" y="1438"/>
                    </a:cubicBezTo>
                    <a:lnTo>
                      <a:pt x="6129" y="860"/>
                    </a:lnTo>
                    <a:lnTo>
                      <a:pt x="3660" y="448"/>
                    </a:lnTo>
                    <a:cubicBezTo>
                      <a:pt x="3660" y="448"/>
                      <a:pt x="2754" y="0"/>
                      <a:pt x="2198"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8"/>
              <p:cNvSpPr/>
              <p:nvPr/>
            </p:nvSpPr>
            <p:spPr>
              <a:xfrm>
                <a:off x="1654637" y="2467171"/>
                <a:ext cx="227397" cy="98173"/>
              </a:xfrm>
              <a:custGeom>
                <a:avLst/>
                <a:gdLst/>
                <a:ahLst/>
                <a:cxnLst/>
                <a:rect l="l" t="t" r="r" b="b"/>
                <a:pathLst>
                  <a:path w="6518" h="2814" extrusionOk="0">
                    <a:moveTo>
                      <a:pt x="1286" y="0"/>
                    </a:moveTo>
                    <a:cubicBezTo>
                      <a:pt x="1261" y="0"/>
                      <a:pt x="1237" y="1"/>
                      <a:pt x="1213" y="3"/>
                    </a:cubicBezTo>
                    <a:cubicBezTo>
                      <a:pt x="668" y="47"/>
                      <a:pt x="612" y="103"/>
                      <a:pt x="523" y="437"/>
                    </a:cubicBezTo>
                    <a:cubicBezTo>
                      <a:pt x="445" y="759"/>
                      <a:pt x="645" y="838"/>
                      <a:pt x="490" y="993"/>
                    </a:cubicBezTo>
                    <a:cubicBezTo>
                      <a:pt x="457" y="1026"/>
                      <a:pt x="412" y="1048"/>
                      <a:pt x="368" y="1071"/>
                    </a:cubicBezTo>
                    <a:cubicBezTo>
                      <a:pt x="368" y="1093"/>
                      <a:pt x="356" y="1115"/>
                      <a:pt x="346" y="1149"/>
                    </a:cubicBezTo>
                    <a:cubicBezTo>
                      <a:pt x="279" y="1305"/>
                      <a:pt x="156" y="1471"/>
                      <a:pt x="0" y="1572"/>
                    </a:cubicBezTo>
                    <a:cubicBezTo>
                      <a:pt x="0" y="1627"/>
                      <a:pt x="56" y="1661"/>
                      <a:pt x="111" y="1661"/>
                    </a:cubicBezTo>
                    <a:cubicBezTo>
                      <a:pt x="168" y="1661"/>
                      <a:pt x="212" y="1638"/>
                      <a:pt x="267" y="1638"/>
                    </a:cubicBezTo>
                    <a:cubicBezTo>
                      <a:pt x="323" y="1638"/>
                      <a:pt x="368" y="1649"/>
                      <a:pt x="423" y="1671"/>
                    </a:cubicBezTo>
                    <a:cubicBezTo>
                      <a:pt x="470" y="1687"/>
                      <a:pt x="512" y="1703"/>
                      <a:pt x="556" y="1703"/>
                    </a:cubicBezTo>
                    <a:cubicBezTo>
                      <a:pt x="574" y="1703"/>
                      <a:pt x="593" y="1700"/>
                      <a:pt x="612" y="1693"/>
                    </a:cubicBezTo>
                    <a:cubicBezTo>
                      <a:pt x="645" y="1693"/>
                      <a:pt x="679" y="1671"/>
                      <a:pt x="712" y="1671"/>
                    </a:cubicBezTo>
                    <a:cubicBezTo>
                      <a:pt x="746" y="1671"/>
                      <a:pt x="768" y="1683"/>
                      <a:pt x="790" y="1693"/>
                    </a:cubicBezTo>
                    <a:cubicBezTo>
                      <a:pt x="1090" y="1839"/>
                      <a:pt x="1357" y="2016"/>
                      <a:pt x="1580" y="2250"/>
                    </a:cubicBezTo>
                    <a:cubicBezTo>
                      <a:pt x="1658" y="2316"/>
                      <a:pt x="1725" y="2383"/>
                      <a:pt x="1802" y="2439"/>
                    </a:cubicBezTo>
                    <a:cubicBezTo>
                      <a:pt x="1914" y="2501"/>
                      <a:pt x="2033" y="2522"/>
                      <a:pt x="2157" y="2522"/>
                    </a:cubicBezTo>
                    <a:cubicBezTo>
                      <a:pt x="2255" y="2522"/>
                      <a:pt x="2356" y="2509"/>
                      <a:pt x="2459" y="2494"/>
                    </a:cubicBezTo>
                    <a:cubicBezTo>
                      <a:pt x="2566" y="2487"/>
                      <a:pt x="2678" y="2474"/>
                      <a:pt x="2785" y="2474"/>
                    </a:cubicBezTo>
                    <a:cubicBezTo>
                      <a:pt x="2834" y="2474"/>
                      <a:pt x="2881" y="2477"/>
                      <a:pt x="2926" y="2484"/>
                    </a:cubicBezTo>
                    <a:cubicBezTo>
                      <a:pt x="3126" y="2517"/>
                      <a:pt x="3304" y="2628"/>
                      <a:pt x="3482" y="2706"/>
                    </a:cubicBezTo>
                    <a:cubicBezTo>
                      <a:pt x="3681" y="2778"/>
                      <a:pt x="3894" y="2814"/>
                      <a:pt x="4107" y="2814"/>
                    </a:cubicBezTo>
                    <a:cubicBezTo>
                      <a:pt x="4356" y="2814"/>
                      <a:pt x="4605" y="2764"/>
                      <a:pt x="4827" y="2662"/>
                    </a:cubicBezTo>
                    <a:cubicBezTo>
                      <a:pt x="4939" y="2606"/>
                      <a:pt x="5050" y="2539"/>
                      <a:pt x="5183" y="2494"/>
                    </a:cubicBezTo>
                    <a:cubicBezTo>
                      <a:pt x="5306" y="2461"/>
                      <a:pt x="5439" y="2450"/>
                      <a:pt x="5573" y="2439"/>
                    </a:cubicBezTo>
                    <a:cubicBezTo>
                      <a:pt x="5840" y="2405"/>
                      <a:pt x="6107" y="2328"/>
                      <a:pt x="6307" y="2172"/>
                    </a:cubicBezTo>
                    <a:cubicBezTo>
                      <a:pt x="6384" y="2116"/>
                      <a:pt x="6451" y="2049"/>
                      <a:pt x="6507" y="1972"/>
                    </a:cubicBezTo>
                    <a:cubicBezTo>
                      <a:pt x="6518" y="1671"/>
                      <a:pt x="6440" y="1438"/>
                      <a:pt x="6440" y="1438"/>
                    </a:cubicBezTo>
                    <a:lnTo>
                      <a:pt x="5217" y="860"/>
                    </a:lnTo>
                    <a:lnTo>
                      <a:pt x="2748" y="448"/>
                    </a:lnTo>
                    <a:cubicBezTo>
                      <a:pt x="2748" y="448"/>
                      <a:pt x="1842" y="0"/>
                      <a:pt x="1286"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8"/>
              <p:cNvSpPr/>
              <p:nvPr/>
            </p:nvSpPr>
            <p:spPr>
              <a:xfrm>
                <a:off x="1734183" y="2553031"/>
                <a:ext cx="108675" cy="29515"/>
              </a:xfrm>
              <a:custGeom>
                <a:avLst/>
                <a:gdLst/>
                <a:ahLst/>
                <a:cxnLst/>
                <a:rect l="l" t="t" r="r" b="b"/>
                <a:pathLst>
                  <a:path w="3115" h="846" extrusionOk="0">
                    <a:moveTo>
                      <a:pt x="3115" y="0"/>
                    </a:moveTo>
                    <a:cubicBezTo>
                      <a:pt x="3048" y="0"/>
                      <a:pt x="2970" y="11"/>
                      <a:pt x="2903" y="33"/>
                    </a:cubicBezTo>
                    <a:cubicBezTo>
                      <a:pt x="2770" y="78"/>
                      <a:pt x="2659" y="145"/>
                      <a:pt x="2547" y="201"/>
                    </a:cubicBezTo>
                    <a:cubicBezTo>
                      <a:pt x="2325" y="300"/>
                      <a:pt x="2069" y="356"/>
                      <a:pt x="1825" y="356"/>
                    </a:cubicBezTo>
                    <a:cubicBezTo>
                      <a:pt x="1769" y="356"/>
                      <a:pt x="1702" y="345"/>
                      <a:pt x="1647" y="345"/>
                    </a:cubicBezTo>
                    <a:cubicBezTo>
                      <a:pt x="1391" y="389"/>
                      <a:pt x="1124" y="434"/>
                      <a:pt x="868" y="490"/>
                    </a:cubicBezTo>
                    <a:cubicBezTo>
                      <a:pt x="579" y="556"/>
                      <a:pt x="290" y="634"/>
                      <a:pt x="34" y="779"/>
                    </a:cubicBezTo>
                    <a:cubicBezTo>
                      <a:pt x="1" y="801"/>
                      <a:pt x="34" y="846"/>
                      <a:pt x="67" y="846"/>
                    </a:cubicBezTo>
                    <a:cubicBezTo>
                      <a:pt x="78" y="846"/>
                      <a:pt x="78" y="846"/>
                      <a:pt x="78" y="834"/>
                    </a:cubicBezTo>
                    <a:cubicBezTo>
                      <a:pt x="401" y="712"/>
                      <a:pt x="735" y="612"/>
                      <a:pt x="1068" y="545"/>
                    </a:cubicBezTo>
                    <a:cubicBezTo>
                      <a:pt x="1669" y="434"/>
                      <a:pt x="2292" y="379"/>
                      <a:pt x="2848" y="134"/>
                    </a:cubicBezTo>
                    <a:cubicBezTo>
                      <a:pt x="2937" y="100"/>
                      <a:pt x="3026" y="45"/>
                      <a:pt x="3115"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8"/>
              <p:cNvSpPr/>
              <p:nvPr/>
            </p:nvSpPr>
            <p:spPr>
              <a:xfrm>
                <a:off x="1791609" y="2532866"/>
                <a:ext cx="71450" cy="32620"/>
              </a:xfrm>
              <a:custGeom>
                <a:avLst/>
                <a:gdLst/>
                <a:ahLst/>
                <a:cxnLst/>
                <a:rect l="l" t="t" r="r" b="b"/>
                <a:pathLst>
                  <a:path w="2048" h="935" extrusionOk="0">
                    <a:moveTo>
                      <a:pt x="1969" y="0"/>
                    </a:moveTo>
                    <a:cubicBezTo>
                      <a:pt x="1914" y="67"/>
                      <a:pt x="1847" y="144"/>
                      <a:pt x="1780" y="200"/>
                    </a:cubicBezTo>
                    <a:cubicBezTo>
                      <a:pt x="1336" y="623"/>
                      <a:pt x="723" y="789"/>
                      <a:pt x="112" y="900"/>
                    </a:cubicBezTo>
                    <a:cubicBezTo>
                      <a:pt x="78" y="912"/>
                      <a:pt x="34" y="912"/>
                      <a:pt x="1" y="923"/>
                    </a:cubicBezTo>
                    <a:cubicBezTo>
                      <a:pt x="56" y="923"/>
                      <a:pt x="123" y="934"/>
                      <a:pt x="179" y="934"/>
                    </a:cubicBezTo>
                    <a:cubicBezTo>
                      <a:pt x="423" y="934"/>
                      <a:pt x="679" y="878"/>
                      <a:pt x="901" y="779"/>
                    </a:cubicBezTo>
                    <a:cubicBezTo>
                      <a:pt x="1013" y="723"/>
                      <a:pt x="1124" y="656"/>
                      <a:pt x="1257" y="611"/>
                    </a:cubicBezTo>
                    <a:cubicBezTo>
                      <a:pt x="1324" y="589"/>
                      <a:pt x="1402" y="578"/>
                      <a:pt x="1469" y="578"/>
                    </a:cubicBezTo>
                    <a:cubicBezTo>
                      <a:pt x="1691" y="445"/>
                      <a:pt x="1892" y="267"/>
                      <a:pt x="2047" y="77"/>
                    </a:cubicBezTo>
                    <a:cubicBezTo>
                      <a:pt x="2025" y="44"/>
                      <a:pt x="2003" y="22"/>
                      <a:pt x="196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8"/>
              <p:cNvSpPr/>
              <p:nvPr/>
            </p:nvSpPr>
            <p:spPr>
              <a:xfrm>
                <a:off x="1706237" y="2558055"/>
                <a:ext cx="67577" cy="20200"/>
              </a:xfrm>
              <a:custGeom>
                <a:avLst/>
                <a:gdLst/>
                <a:ahLst/>
                <a:cxnLst/>
                <a:rect l="l" t="t" r="r" b="b"/>
                <a:pathLst>
                  <a:path w="1937" h="579" extrusionOk="0">
                    <a:moveTo>
                      <a:pt x="1791" y="1"/>
                    </a:moveTo>
                    <a:cubicBezTo>
                      <a:pt x="1714" y="12"/>
                      <a:pt x="1647" y="34"/>
                      <a:pt x="1580" y="45"/>
                    </a:cubicBezTo>
                    <a:cubicBezTo>
                      <a:pt x="1302" y="101"/>
                      <a:pt x="1035" y="168"/>
                      <a:pt x="768" y="245"/>
                    </a:cubicBezTo>
                    <a:cubicBezTo>
                      <a:pt x="646" y="279"/>
                      <a:pt x="513" y="323"/>
                      <a:pt x="390" y="379"/>
                    </a:cubicBezTo>
                    <a:cubicBezTo>
                      <a:pt x="268" y="423"/>
                      <a:pt x="123" y="468"/>
                      <a:pt x="23" y="546"/>
                    </a:cubicBezTo>
                    <a:cubicBezTo>
                      <a:pt x="1" y="557"/>
                      <a:pt x="23" y="579"/>
                      <a:pt x="45" y="579"/>
                    </a:cubicBezTo>
                    <a:cubicBezTo>
                      <a:pt x="123" y="568"/>
                      <a:pt x="190" y="534"/>
                      <a:pt x="256" y="501"/>
                    </a:cubicBezTo>
                    <a:cubicBezTo>
                      <a:pt x="335" y="479"/>
                      <a:pt x="412" y="445"/>
                      <a:pt x="490" y="423"/>
                    </a:cubicBezTo>
                    <a:cubicBezTo>
                      <a:pt x="634" y="379"/>
                      <a:pt x="790" y="334"/>
                      <a:pt x="946" y="290"/>
                    </a:cubicBezTo>
                    <a:cubicBezTo>
                      <a:pt x="1269" y="201"/>
                      <a:pt x="1603" y="134"/>
                      <a:pt x="1936" y="67"/>
                    </a:cubicBezTo>
                    <a:cubicBezTo>
                      <a:pt x="1880" y="45"/>
                      <a:pt x="1836" y="23"/>
                      <a:pt x="1791"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8"/>
              <p:cNvSpPr/>
              <p:nvPr/>
            </p:nvSpPr>
            <p:spPr>
              <a:xfrm>
                <a:off x="1768722" y="2535552"/>
                <a:ext cx="76090" cy="24875"/>
              </a:xfrm>
              <a:custGeom>
                <a:avLst/>
                <a:gdLst/>
                <a:ahLst/>
                <a:cxnLst/>
                <a:rect l="l" t="t" r="r" b="b"/>
                <a:pathLst>
                  <a:path w="2181" h="713" extrusionOk="0">
                    <a:moveTo>
                      <a:pt x="2180" y="0"/>
                    </a:moveTo>
                    <a:cubicBezTo>
                      <a:pt x="2147" y="12"/>
                      <a:pt x="2125" y="23"/>
                      <a:pt x="2091" y="23"/>
                    </a:cubicBezTo>
                    <a:cubicBezTo>
                      <a:pt x="2080" y="23"/>
                      <a:pt x="2080" y="23"/>
                      <a:pt x="2080" y="34"/>
                    </a:cubicBezTo>
                    <a:lnTo>
                      <a:pt x="2069" y="34"/>
                    </a:lnTo>
                    <a:cubicBezTo>
                      <a:pt x="1992" y="56"/>
                      <a:pt x="1992" y="79"/>
                      <a:pt x="1925" y="79"/>
                    </a:cubicBezTo>
                    <a:lnTo>
                      <a:pt x="1903" y="79"/>
                    </a:lnTo>
                    <a:cubicBezTo>
                      <a:pt x="1747" y="145"/>
                      <a:pt x="1591" y="212"/>
                      <a:pt x="1424" y="267"/>
                    </a:cubicBezTo>
                    <a:cubicBezTo>
                      <a:pt x="968" y="435"/>
                      <a:pt x="479" y="546"/>
                      <a:pt x="0" y="646"/>
                    </a:cubicBezTo>
                    <a:cubicBezTo>
                      <a:pt x="45" y="668"/>
                      <a:pt x="89" y="690"/>
                      <a:pt x="145" y="712"/>
                    </a:cubicBezTo>
                    <a:cubicBezTo>
                      <a:pt x="857" y="557"/>
                      <a:pt x="1569" y="379"/>
                      <a:pt x="218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8"/>
              <p:cNvSpPr/>
              <p:nvPr/>
            </p:nvSpPr>
            <p:spPr>
              <a:xfrm>
                <a:off x="1729543" y="2553799"/>
                <a:ext cx="29899" cy="8931"/>
              </a:xfrm>
              <a:custGeom>
                <a:avLst/>
                <a:gdLst/>
                <a:ahLst/>
                <a:cxnLst/>
                <a:rect l="l" t="t" r="r" b="b"/>
                <a:pathLst>
                  <a:path w="857" h="256" extrusionOk="0">
                    <a:moveTo>
                      <a:pt x="690" y="1"/>
                    </a:moveTo>
                    <a:cubicBezTo>
                      <a:pt x="579" y="23"/>
                      <a:pt x="467" y="45"/>
                      <a:pt x="345" y="78"/>
                    </a:cubicBezTo>
                    <a:cubicBezTo>
                      <a:pt x="233" y="112"/>
                      <a:pt x="100" y="134"/>
                      <a:pt x="23" y="211"/>
                    </a:cubicBezTo>
                    <a:cubicBezTo>
                      <a:pt x="0" y="223"/>
                      <a:pt x="33" y="256"/>
                      <a:pt x="45" y="256"/>
                    </a:cubicBezTo>
                    <a:lnTo>
                      <a:pt x="55" y="256"/>
                    </a:lnTo>
                    <a:lnTo>
                      <a:pt x="223" y="189"/>
                    </a:lnTo>
                    <a:cubicBezTo>
                      <a:pt x="289" y="167"/>
                      <a:pt x="356" y="156"/>
                      <a:pt x="423" y="134"/>
                    </a:cubicBezTo>
                    <a:lnTo>
                      <a:pt x="790" y="34"/>
                    </a:lnTo>
                    <a:cubicBezTo>
                      <a:pt x="812" y="34"/>
                      <a:pt x="834" y="34"/>
                      <a:pt x="856" y="23"/>
                    </a:cubicBezTo>
                    <a:cubicBezTo>
                      <a:pt x="834" y="11"/>
                      <a:pt x="801" y="11"/>
                      <a:pt x="779"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8"/>
              <p:cNvSpPr/>
              <p:nvPr/>
            </p:nvSpPr>
            <p:spPr>
              <a:xfrm>
                <a:off x="1753581" y="2546403"/>
                <a:ext cx="32236" cy="8199"/>
              </a:xfrm>
              <a:custGeom>
                <a:avLst/>
                <a:gdLst/>
                <a:ahLst/>
                <a:cxnLst/>
                <a:rect l="l" t="t" r="r" b="b"/>
                <a:pathLst>
                  <a:path w="924" h="235" extrusionOk="0">
                    <a:moveTo>
                      <a:pt x="868" y="1"/>
                    </a:moveTo>
                    <a:cubicBezTo>
                      <a:pt x="601" y="68"/>
                      <a:pt x="323" y="134"/>
                      <a:pt x="56" y="190"/>
                    </a:cubicBezTo>
                    <a:cubicBezTo>
                      <a:pt x="34" y="201"/>
                      <a:pt x="23" y="201"/>
                      <a:pt x="1" y="213"/>
                    </a:cubicBezTo>
                    <a:lnTo>
                      <a:pt x="90" y="213"/>
                    </a:lnTo>
                    <a:cubicBezTo>
                      <a:pt x="112" y="223"/>
                      <a:pt x="145" y="223"/>
                      <a:pt x="167" y="235"/>
                    </a:cubicBezTo>
                    <a:cubicBezTo>
                      <a:pt x="412" y="168"/>
                      <a:pt x="657" y="112"/>
                      <a:pt x="891" y="45"/>
                    </a:cubicBezTo>
                    <a:cubicBezTo>
                      <a:pt x="924" y="35"/>
                      <a:pt x="901" y="1"/>
                      <a:pt x="8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8"/>
              <p:cNvSpPr/>
              <p:nvPr/>
            </p:nvSpPr>
            <p:spPr>
              <a:xfrm>
                <a:off x="1796284" y="2545635"/>
                <a:ext cx="74903" cy="45040"/>
              </a:xfrm>
              <a:custGeom>
                <a:avLst/>
                <a:gdLst/>
                <a:ahLst/>
                <a:cxnLst/>
                <a:rect l="l" t="t" r="r" b="b"/>
                <a:pathLst>
                  <a:path w="2147" h="1291" extrusionOk="0">
                    <a:moveTo>
                      <a:pt x="2146" y="1"/>
                    </a:moveTo>
                    <a:lnTo>
                      <a:pt x="2146" y="1"/>
                    </a:lnTo>
                    <a:cubicBezTo>
                      <a:pt x="2080" y="34"/>
                      <a:pt x="2013" y="67"/>
                      <a:pt x="1946" y="90"/>
                    </a:cubicBezTo>
                    <a:cubicBezTo>
                      <a:pt x="1869" y="201"/>
                      <a:pt x="1780" y="301"/>
                      <a:pt x="1679" y="390"/>
                    </a:cubicBezTo>
                    <a:cubicBezTo>
                      <a:pt x="1535" y="524"/>
                      <a:pt x="1357" y="623"/>
                      <a:pt x="1168" y="702"/>
                    </a:cubicBezTo>
                    <a:cubicBezTo>
                      <a:pt x="979" y="791"/>
                      <a:pt x="779" y="857"/>
                      <a:pt x="589" y="935"/>
                    </a:cubicBezTo>
                    <a:cubicBezTo>
                      <a:pt x="401" y="1013"/>
                      <a:pt x="201" y="1080"/>
                      <a:pt x="45" y="1202"/>
                    </a:cubicBezTo>
                    <a:cubicBezTo>
                      <a:pt x="0" y="1236"/>
                      <a:pt x="55" y="1291"/>
                      <a:pt x="100" y="1291"/>
                    </a:cubicBezTo>
                    <a:lnTo>
                      <a:pt x="122" y="1291"/>
                    </a:lnTo>
                    <a:cubicBezTo>
                      <a:pt x="345" y="1191"/>
                      <a:pt x="556" y="1091"/>
                      <a:pt x="790" y="1002"/>
                    </a:cubicBezTo>
                    <a:cubicBezTo>
                      <a:pt x="1179" y="857"/>
                      <a:pt x="1580" y="702"/>
                      <a:pt x="1857" y="401"/>
                    </a:cubicBezTo>
                    <a:cubicBezTo>
                      <a:pt x="1980" y="279"/>
                      <a:pt x="2069" y="146"/>
                      <a:pt x="2146"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8"/>
              <p:cNvSpPr/>
              <p:nvPr/>
            </p:nvSpPr>
            <p:spPr>
              <a:xfrm>
                <a:off x="1864177" y="2540995"/>
                <a:ext cx="7431" cy="7780"/>
              </a:xfrm>
              <a:custGeom>
                <a:avLst/>
                <a:gdLst/>
                <a:ahLst/>
                <a:cxnLst/>
                <a:rect l="l" t="t" r="r" b="b"/>
                <a:pathLst>
                  <a:path w="213" h="223" extrusionOk="0">
                    <a:moveTo>
                      <a:pt x="123" y="0"/>
                    </a:moveTo>
                    <a:cubicBezTo>
                      <a:pt x="123" y="12"/>
                      <a:pt x="111" y="22"/>
                      <a:pt x="111" y="34"/>
                    </a:cubicBezTo>
                    <a:cubicBezTo>
                      <a:pt x="79" y="101"/>
                      <a:pt x="34" y="156"/>
                      <a:pt x="0" y="223"/>
                    </a:cubicBezTo>
                    <a:cubicBezTo>
                      <a:pt x="67" y="200"/>
                      <a:pt x="134" y="167"/>
                      <a:pt x="200" y="134"/>
                    </a:cubicBezTo>
                    <a:cubicBezTo>
                      <a:pt x="200" y="123"/>
                      <a:pt x="212" y="101"/>
                      <a:pt x="212" y="89"/>
                    </a:cubicBezTo>
                    <a:cubicBezTo>
                      <a:pt x="190" y="56"/>
                      <a:pt x="156" y="34"/>
                      <a:pt x="123"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8"/>
              <p:cNvSpPr/>
              <p:nvPr/>
            </p:nvSpPr>
            <p:spPr>
              <a:xfrm>
                <a:off x="1693050" y="2537087"/>
                <a:ext cx="10501" cy="7431"/>
              </a:xfrm>
              <a:custGeom>
                <a:avLst/>
                <a:gdLst/>
                <a:ahLst/>
                <a:cxnLst/>
                <a:rect l="l" t="t" r="r" b="b"/>
                <a:pathLst>
                  <a:path w="301" h="213" extrusionOk="0">
                    <a:moveTo>
                      <a:pt x="201" y="1"/>
                    </a:moveTo>
                    <a:cubicBezTo>
                      <a:pt x="134" y="45"/>
                      <a:pt x="68" y="101"/>
                      <a:pt x="23" y="157"/>
                    </a:cubicBezTo>
                    <a:cubicBezTo>
                      <a:pt x="1" y="179"/>
                      <a:pt x="34" y="213"/>
                      <a:pt x="56" y="213"/>
                    </a:cubicBezTo>
                    <a:lnTo>
                      <a:pt x="68" y="213"/>
                    </a:lnTo>
                    <a:lnTo>
                      <a:pt x="301" y="79"/>
                    </a:lnTo>
                    <a:cubicBezTo>
                      <a:pt x="268" y="45"/>
                      <a:pt x="234" y="23"/>
                      <a:pt x="201"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8"/>
              <p:cNvSpPr/>
              <p:nvPr/>
            </p:nvSpPr>
            <p:spPr>
              <a:xfrm>
                <a:off x="1700062" y="2524318"/>
                <a:ext cx="57809" cy="15560"/>
              </a:xfrm>
              <a:custGeom>
                <a:avLst/>
                <a:gdLst/>
                <a:ahLst/>
                <a:cxnLst/>
                <a:rect l="l" t="t" r="r" b="b"/>
                <a:pathLst>
                  <a:path w="1657" h="446" extrusionOk="0">
                    <a:moveTo>
                      <a:pt x="1624" y="0"/>
                    </a:moveTo>
                    <a:cubicBezTo>
                      <a:pt x="1434" y="33"/>
                      <a:pt x="1234" y="67"/>
                      <a:pt x="1045" y="67"/>
                    </a:cubicBezTo>
                    <a:cubicBezTo>
                      <a:pt x="979" y="67"/>
                      <a:pt x="900" y="55"/>
                      <a:pt x="834" y="45"/>
                    </a:cubicBezTo>
                    <a:cubicBezTo>
                      <a:pt x="678" y="89"/>
                      <a:pt x="512" y="134"/>
                      <a:pt x="356" y="189"/>
                    </a:cubicBezTo>
                    <a:cubicBezTo>
                      <a:pt x="233" y="245"/>
                      <a:pt x="111" y="289"/>
                      <a:pt x="0" y="367"/>
                    </a:cubicBezTo>
                    <a:cubicBezTo>
                      <a:pt x="33" y="389"/>
                      <a:pt x="67" y="411"/>
                      <a:pt x="100" y="445"/>
                    </a:cubicBezTo>
                    <a:cubicBezTo>
                      <a:pt x="122" y="423"/>
                      <a:pt x="144" y="411"/>
                      <a:pt x="178" y="389"/>
                    </a:cubicBezTo>
                    <a:cubicBezTo>
                      <a:pt x="278" y="345"/>
                      <a:pt x="389" y="289"/>
                      <a:pt x="500" y="256"/>
                    </a:cubicBezTo>
                    <a:cubicBezTo>
                      <a:pt x="868" y="122"/>
                      <a:pt x="1256" y="67"/>
                      <a:pt x="1657" y="23"/>
                    </a:cubicBezTo>
                    <a:cubicBezTo>
                      <a:pt x="1646" y="23"/>
                      <a:pt x="1635" y="11"/>
                      <a:pt x="1624"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8"/>
              <p:cNvSpPr/>
              <p:nvPr/>
            </p:nvSpPr>
            <p:spPr>
              <a:xfrm>
                <a:off x="1693050" y="2544484"/>
                <a:ext cx="18665" cy="9350"/>
              </a:xfrm>
              <a:custGeom>
                <a:avLst/>
                <a:gdLst/>
                <a:ahLst/>
                <a:cxnLst/>
                <a:rect l="l" t="t" r="r" b="b"/>
                <a:pathLst>
                  <a:path w="535" h="268" extrusionOk="0">
                    <a:moveTo>
                      <a:pt x="456" y="1"/>
                    </a:moveTo>
                    <a:cubicBezTo>
                      <a:pt x="312" y="56"/>
                      <a:pt x="167" y="123"/>
                      <a:pt x="34" y="201"/>
                    </a:cubicBezTo>
                    <a:cubicBezTo>
                      <a:pt x="1" y="223"/>
                      <a:pt x="34" y="268"/>
                      <a:pt x="68" y="268"/>
                    </a:cubicBezTo>
                    <a:lnTo>
                      <a:pt x="78" y="268"/>
                    </a:lnTo>
                    <a:cubicBezTo>
                      <a:pt x="234" y="201"/>
                      <a:pt x="379" y="134"/>
                      <a:pt x="535" y="78"/>
                    </a:cubicBezTo>
                    <a:cubicBezTo>
                      <a:pt x="512" y="67"/>
                      <a:pt x="501" y="45"/>
                      <a:pt x="479" y="34"/>
                    </a:cubicBezTo>
                    <a:cubicBezTo>
                      <a:pt x="479" y="23"/>
                      <a:pt x="468" y="11"/>
                      <a:pt x="456"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8"/>
              <p:cNvSpPr/>
              <p:nvPr/>
            </p:nvSpPr>
            <p:spPr>
              <a:xfrm>
                <a:off x="1708959" y="2531296"/>
                <a:ext cx="63670" cy="15944"/>
              </a:xfrm>
              <a:custGeom>
                <a:avLst/>
                <a:gdLst/>
                <a:ahLst/>
                <a:cxnLst/>
                <a:rect l="l" t="t" r="r" b="b"/>
                <a:pathLst>
                  <a:path w="1825" h="457" extrusionOk="0">
                    <a:moveTo>
                      <a:pt x="1735" y="1"/>
                    </a:moveTo>
                    <a:cubicBezTo>
                      <a:pt x="1357" y="23"/>
                      <a:pt x="991" y="78"/>
                      <a:pt x="623" y="178"/>
                    </a:cubicBezTo>
                    <a:cubicBezTo>
                      <a:pt x="412" y="234"/>
                      <a:pt x="201" y="300"/>
                      <a:pt x="0" y="379"/>
                    </a:cubicBezTo>
                    <a:cubicBezTo>
                      <a:pt x="12" y="389"/>
                      <a:pt x="23" y="401"/>
                      <a:pt x="23" y="412"/>
                    </a:cubicBezTo>
                    <a:cubicBezTo>
                      <a:pt x="45" y="423"/>
                      <a:pt x="56" y="445"/>
                      <a:pt x="79" y="456"/>
                    </a:cubicBezTo>
                    <a:cubicBezTo>
                      <a:pt x="279" y="379"/>
                      <a:pt x="468" y="312"/>
                      <a:pt x="679" y="256"/>
                    </a:cubicBezTo>
                    <a:cubicBezTo>
                      <a:pt x="1035" y="167"/>
                      <a:pt x="1402" y="100"/>
                      <a:pt x="1780" y="78"/>
                    </a:cubicBezTo>
                    <a:cubicBezTo>
                      <a:pt x="1824" y="78"/>
                      <a:pt x="1791" y="1"/>
                      <a:pt x="1747"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8"/>
              <p:cNvSpPr/>
              <p:nvPr/>
            </p:nvSpPr>
            <p:spPr>
              <a:xfrm>
                <a:off x="1767920" y="2534401"/>
                <a:ext cx="48180" cy="13990"/>
              </a:xfrm>
              <a:custGeom>
                <a:avLst/>
                <a:gdLst/>
                <a:ahLst/>
                <a:cxnLst/>
                <a:rect l="l" t="t" r="r" b="b"/>
                <a:pathLst>
                  <a:path w="1381" h="401" extrusionOk="0">
                    <a:moveTo>
                      <a:pt x="1224" y="0"/>
                    </a:moveTo>
                    <a:cubicBezTo>
                      <a:pt x="1091" y="33"/>
                      <a:pt x="969" y="67"/>
                      <a:pt x="846" y="100"/>
                    </a:cubicBezTo>
                    <a:cubicBezTo>
                      <a:pt x="791" y="122"/>
                      <a:pt x="735" y="134"/>
                      <a:pt x="680" y="145"/>
                    </a:cubicBezTo>
                    <a:cubicBezTo>
                      <a:pt x="691" y="167"/>
                      <a:pt x="691" y="201"/>
                      <a:pt x="658" y="201"/>
                    </a:cubicBezTo>
                    <a:cubicBezTo>
                      <a:pt x="658" y="201"/>
                      <a:pt x="646" y="189"/>
                      <a:pt x="635" y="189"/>
                    </a:cubicBezTo>
                    <a:cubicBezTo>
                      <a:pt x="624" y="189"/>
                      <a:pt x="613" y="178"/>
                      <a:pt x="591" y="178"/>
                    </a:cubicBezTo>
                    <a:cubicBezTo>
                      <a:pt x="413" y="223"/>
                      <a:pt x="223" y="278"/>
                      <a:pt x="35" y="334"/>
                    </a:cubicBezTo>
                    <a:cubicBezTo>
                      <a:pt x="1" y="345"/>
                      <a:pt x="35" y="401"/>
                      <a:pt x="68" y="401"/>
                    </a:cubicBezTo>
                    <a:lnTo>
                      <a:pt x="79" y="401"/>
                    </a:lnTo>
                    <a:cubicBezTo>
                      <a:pt x="368" y="334"/>
                      <a:pt x="646" y="245"/>
                      <a:pt x="925" y="167"/>
                    </a:cubicBezTo>
                    <a:lnTo>
                      <a:pt x="1358" y="33"/>
                    </a:lnTo>
                    <a:cubicBezTo>
                      <a:pt x="1369" y="33"/>
                      <a:pt x="1380" y="33"/>
                      <a:pt x="1380" y="23"/>
                    </a:cubicBezTo>
                    <a:lnTo>
                      <a:pt x="1369" y="23"/>
                    </a:lnTo>
                    <a:cubicBezTo>
                      <a:pt x="1347" y="23"/>
                      <a:pt x="1313" y="11"/>
                      <a:pt x="1291" y="11"/>
                    </a:cubicBezTo>
                    <a:cubicBezTo>
                      <a:pt x="1269" y="11"/>
                      <a:pt x="1247" y="0"/>
                      <a:pt x="1224"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8"/>
              <p:cNvSpPr/>
              <p:nvPr/>
            </p:nvSpPr>
            <p:spPr>
              <a:xfrm>
                <a:off x="1669360" y="2529342"/>
                <a:ext cx="21770" cy="9350"/>
              </a:xfrm>
              <a:custGeom>
                <a:avLst/>
                <a:gdLst/>
                <a:ahLst/>
                <a:cxnLst/>
                <a:rect l="l" t="t" r="r" b="b"/>
                <a:pathLst>
                  <a:path w="624" h="268" extrusionOk="0">
                    <a:moveTo>
                      <a:pt x="12" y="190"/>
                    </a:moveTo>
                    <a:lnTo>
                      <a:pt x="12" y="197"/>
                    </a:lnTo>
                    <a:lnTo>
                      <a:pt x="12" y="197"/>
                    </a:lnTo>
                    <a:cubicBezTo>
                      <a:pt x="16" y="195"/>
                      <a:pt x="19" y="194"/>
                      <a:pt x="23" y="193"/>
                    </a:cubicBezTo>
                    <a:lnTo>
                      <a:pt x="23" y="193"/>
                    </a:lnTo>
                    <a:cubicBezTo>
                      <a:pt x="21" y="191"/>
                      <a:pt x="17" y="190"/>
                      <a:pt x="12" y="190"/>
                    </a:cubicBezTo>
                    <a:close/>
                    <a:moveTo>
                      <a:pt x="12" y="197"/>
                    </a:moveTo>
                    <a:cubicBezTo>
                      <a:pt x="5" y="199"/>
                      <a:pt x="1" y="201"/>
                      <a:pt x="1" y="201"/>
                    </a:cubicBezTo>
                    <a:lnTo>
                      <a:pt x="12" y="201"/>
                    </a:lnTo>
                    <a:lnTo>
                      <a:pt x="12" y="197"/>
                    </a:lnTo>
                    <a:close/>
                    <a:moveTo>
                      <a:pt x="546" y="0"/>
                    </a:moveTo>
                    <a:cubicBezTo>
                      <a:pt x="325" y="84"/>
                      <a:pt x="95" y="167"/>
                      <a:pt x="23" y="193"/>
                    </a:cubicBezTo>
                    <a:lnTo>
                      <a:pt x="23" y="193"/>
                    </a:lnTo>
                    <a:cubicBezTo>
                      <a:pt x="35" y="199"/>
                      <a:pt x="35" y="217"/>
                      <a:pt x="35" y="234"/>
                    </a:cubicBezTo>
                    <a:cubicBezTo>
                      <a:pt x="35" y="245"/>
                      <a:pt x="35" y="267"/>
                      <a:pt x="45" y="267"/>
                    </a:cubicBezTo>
                    <a:cubicBezTo>
                      <a:pt x="57" y="267"/>
                      <a:pt x="57" y="267"/>
                      <a:pt x="57" y="257"/>
                    </a:cubicBezTo>
                    <a:cubicBezTo>
                      <a:pt x="246" y="201"/>
                      <a:pt x="435" y="123"/>
                      <a:pt x="624" y="45"/>
                    </a:cubicBezTo>
                    <a:cubicBezTo>
                      <a:pt x="602" y="34"/>
                      <a:pt x="569" y="12"/>
                      <a:pt x="546"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8"/>
              <p:cNvSpPr/>
              <p:nvPr/>
            </p:nvSpPr>
            <p:spPr>
              <a:xfrm>
                <a:off x="1688409" y="2526237"/>
                <a:ext cx="11269" cy="4675"/>
              </a:xfrm>
              <a:custGeom>
                <a:avLst/>
                <a:gdLst/>
                <a:ahLst/>
                <a:cxnLst/>
                <a:rect l="l" t="t" r="r" b="b"/>
                <a:pathLst>
                  <a:path w="323" h="134" extrusionOk="0">
                    <a:moveTo>
                      <a:pt x="256" y="0"/>
                    </a:moveTo>
                    <a:cubicBezTo>
                      <a:pt x="178" y="23"/>
                      <a:pt x="89" y="57"/>
                      <a:pt x="0" y="89"/>
                    </a:cubicBezTo>
                    <a:cubicBezTo>
                      <a:pt x="23" y="101"/>
                      <a:pt x="56" y="123"/>
                      <a:pt x="78" y="134"/>
                    </a:cubicBezTo>
                    <a:cubicBezTo>
                      <a:pt x="156" y="112"/>
                      <a:pt x="223" y="79"/>
                      <a:pt x="290" y="57"/>
                    </a:cubicBezTo>
                    <a:cubicBezTo>
                      <a:pt x="322" y="45"/>
                      <a:pt x="290" y="0"/>
                      <a:pt x="25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8"/>
              <p:cNvSpPr/>
              <p:nvPr/>
            </p:nvSpPr>
            <p:spPr>
              <a:xfrm>
                <a:off x="1652300" y="2518108"/>
                <a:ext cx="7012" cy="6245"/>
              </a:xfrm>
              <a:custGeom>
                <a:avLst/>
                <a:gdLst/>
                <a:ahLst/>
                <a:cxnLst/>
                <a:rect l="l" t="t" r="r" b="b"/>
                <a:pathLst>
                  <a:path w="201" h="179" extrusionOk="0">
                    <a:moveTo>
                      <a:pt x="201" y="0"/>
                    </a:moveTo>
                    <a:cubicBezTo>
                      <a:pt x="146" y="33"/>
                      <a:pt x="90" y="56"/>
                      <a:pt x="34" y="89"/>
                    </a:cubicBezTo>
                    <a:cubicBezTo>
                      <a:pt x="1" y="122"/>
                      <a:pt x="45" y="178"/>
                      <a:pt x="79" y="178"/>
                    </a:cubicBezTo>
                    <a:cubicBezTo>
                      <a:pt x="90" y="178"/>
                      <a:pt x="90" y="178"/>
                      <a:pt x="90" y="167"/>
                    </a:cubicBezTo>
                    <a:cubicBezTo>
                      <a:pt x="79" y="156"/>
                      <a:pt x="67" y="134"/>
                      <a:pt x="67" y="112"/>
                    </a:cubicBezTo>
                    <a:cubicBezTo>
                      <a:pt x="123" y="78"/>
                      <a:pt x="168" y="45"/>
                      <a:pt x="201"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8"/>
              <p:cNvSpPr/>
              <p:nvPr/>
            </p:nvSpPr>
            <p:spPr>
              <a:xfrm>
                <a:off x="1654637" y="2509177"/>
                <a:ext cx="37260" cy="14757"/>
              </a:xfrm>
              <a:custGeom>
                <a:avLst/>
                <a:gdLst/>
                <a:ahLst/>
                <a:cxnLst/>
                <a:rect l="l" t="t" r="r" b="b"/>
                <a:pathLst>
                  <a:path w="1068" h="423" extrusionOk="0">
                    <a:moveTo>
                      <a:pt x="968" y="0"/>
                    </a:moveTo>
                    <a:cubicBezTo>
                      <a:pt x="690" y="56"/>
                      <a:pt x="390" y="134"/>
                      <a:pt x="134" y="256"/>
                    </a:cubicBezTo>
                    <a:cubicBezTo>
                      <a:pt x="101" y="301"/>
                      <a:pt x="56" y="334"/>
                      <a:pt x="0" y="368"/>
                    </a:cubicBezTo>
                    <a:cubicBezTo>
                      <a:pt x="0" y="390"/>
                      <a:pt x="12" y="412"/>
                      <a:pt x="23" y="423"/>
                    </a:cubicBezTo>
                    <a:lnTo>
                      <a:pt x="34" y="423"/>
                    </a:lnTo>
                    <a:cubicBezTo>
                      <a:pt x="223" y="334"/>
                      <a:pt x="401" y="245"/>
                      <a:pt x="601" y="190"/>
                    </a:cubicBezTo>
                    <a:cubicBezTo>
                      <a:pt x="757" y="145"/>
                      <a:pt x="902" y="101"/>
                      <a:pt x="1068" y="78"/>
                    </a:cubicBezTo>
                    <a:cubicBezTo>
                      <a:pt x="1024" y="56"/>
                      <a:pt x="1001" y="34"/>
                      <a:pt x="968"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8"/>
              <p:cNvSpPr/>
              <p:nvPr/>
            </p:nvSpPr>
            <p:spPr>
              <a:xfrm>
                <a:off x="1807902" y="2249991"/>
                <a:ext cx="170007" cy="207964"/>
              </a:xfrm>
              <a:custGeom>
                <a:avLst/>
                <a:gdLst/>
                <a:ahLst/>
                <a:cxnLst/>
                <a:rect l="l" t="t" r="r" b="b"/>
                <a:pathLst>
                  <a:path w="4873" h="5961" extrusionOk="0">
                    <a:moveTo>
                      <a:pt x="3359" y="1"/>
                    </a:moveTo>
                    <a:cubicBezTo>
                      <a:pt x="3256" y="1"/>
                      <a:pt x="3144" y="36"/>
                      <a:pt x="2959" y="145"/>
                    </a:cubicBezTo>
                    <a:cubicBezTo>
                      <a:pt x="2636" y="322"/>
                      <a:pt x="2525" y="556"/>
                      <a:pt x="2270" y="600"/>
                    </a:cubicBezTo>
                    <a:cubicBezTo>
                      <a:pt x="2203" y="612"/>
                      <a:pt x="2114" y="612"/>
                      <a:pt x="2025" y="612"/>
                    </a:cubicBezTo>
                    <a:cubicBezTo>
                      <a:pt x="1987" y="610"/>
                      <a:pt x="1947" y="608"/>
                      <a:pt x="1906" y="608"/>
                    </a:cubicBezTo>
                    <a:cubicBezTo>
                      <a:pt x="1721" y="608"/>
                      <a:pt x="1516" y="643"/>
                      <a:pt x="1324" y="834"/>
                    </a:cubicBezTo>
                    <a:cubicBezTo>
                      <a:pt x="980" y="1168"/>
                      <a:pt x="1235" y="1245"/>
                      <a:pt x="879" y="1490"/>
                    </a:cubicBezTo>
                    <a:cubicBezTo>
                      <a:pt x="523" y="1724"/>
                      <a:pt x="323" y="1757"/>
                      <a:pt x="167" y="2213"/>
                    </a:cubicBezTo>
                    <a:cubicBezTo>
                      <a:pt x="1" y="2669"/>
                      <a:pt x="568" y="3381"/>
                      <a:pt x="501" y="3971"/>
                    </a:cubicBezTo>
                    <a:cubicBezTo>
                      <a:pt x="446" y="4549"/>
                      <a:pt x="390" y="5016"/>
                      <a:pt x="390" y="5016"/>
                    </a:cubicBezTo>
                    <a:lnTo>
                      <a:pt x="2715" y="5961"/>
                    </a:lnTo>
                    <a:cubicBezTo>
                      <a:pt x="2715" y="5961"/>
                      <a:pt x="3627" y="4960"/>
                      <a:pt x="4038" y="4549"/>
                    </a:cubicBezTo>
                    <a:cubicBezTo>
                      <a:pt x="4450" y="4149"/>
                      <a:pt x="4750" y="3592"/>
                      <a:pt x="4806" y="3047"/>
                    </a:cubicBezTo>
                    <a:cubicBezTo>
                      <a:pt x="4872" y="2491"/>
                      <a:pt x="4772" y="1946"/>
                      <a:pt x="4794" y="1746"/>
                    </a:cubicBezTo>
                    <a:cubicBezTo>
                      <a:pt x="4828" y="1557"/>
                      <a:pt x="4349" y="1234"/>
                      <a:pt x="4183" y="912"/>
                    </a:cubicBezTo>
                    <a:cubicBezTo>
                      <a:pt x="4005" y="589"/>
                      <a:pt x="3827" y="88"/>
                      <a:pt x="3605" y="44"/>
                    </a:cubicBezTo>
                    <a:cubicBezTo>
                      <a:pt x="3509" y="20"/>
                      <a:pt x="3437" y="1"/>
                      <a:pt x="3359"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8"/>
              <p:cNvSpPr/>
              <p:nvPr/>
            </p:nvSpPr>
            <p:spPr>
              <a:xfrm>
                <a:off x="1807902" y="2280623"/>
                <a:ext cx="134666" cy="177333"/>
              </a:xfrm>
              <a:custGeom>
                <a:avLst/>
                <a:gdLst/>
                <a:ahLst/>
                <a:cxnLst/>
                <a:rect l="l" t="t" r="r" b="b"/>
                <a:pathLst>
                  <a:path w="3860" h="5083" extrusionOk="0">
                    <a:moveTo>
                      <a:pt x="1280" y="1"/>
                    </a:moveTo>
                    <a:cubicBezTo>
                      <a:pt x="1002" y="300"/>
                      <a:pt x="1224" y="379"/>
                      <a:pt x="879" y="612"/>
                    </a:cubicBezTo>
                    <a:cubicBezTo>
                      <a:pt x="523" y="846"/>
                      <a:pt x="323" y="879"/>
                      <a:pt x="167" y="1335"/>
                    </a:cubicBezTo>
                    <a:cubicBezTo>
                      <a:pt x="1" y="1791"/>
                      <a:pt x="568" y="2503"/>
                      <a:pt x="501" y="3093"/>
                    </a:cubicBezTo>
                    <a:cubicBezTo>
                      <a:pt x="446" y="3671"/>
                      <a:pt x="390" y="4138"/>
                      <a:pt x="390" y="4138"/>
                    </a:cubicBezTo>
                    <a:lnTo>
                      <a:pt x="2715" y="5083"/>
                    </a:lnTo>
                    <a:cubicBezTo>
                      <a:pt x="2715" y="5083"/>
                      <a:pt x="3415" y="4316"/>
                      <a:pt x="3860" y="3849"/>
                    </a:cubicBezTo>
                    <a:cubicBezTo>
                      <a:pt x="3838" y="3771"/>
                      <a:pt x="3815" y="3704"/>
                      <a:pt x="3793" y="3649"/>
                    </a:cubicBezTo>
                    <a:cubicBezTo>
                      <a:pt x="3716" y="3471"/>
                      <a:pt x="3605" y="3293"/>
                      <a:pt x="3560" y="3103"/>
                    </a:cubicBezTo>
                    <a:cubicBezTo>
                      <a:pt x="3493" y="2781"/>
                      <a:pt x="3615" y="2436"/>
                      <a:pt x="3560" y="2114"/>
                    </a:cubicBezTo>
                    <a:cubicBezTo>
                      <a:pt x="3516" y="1880"/>
                      <a:pt x="3382" y="1669"/>
                      <a:pt x="3193" y="1524"/>
                    </a:cubicBezTo>
                    <a:cubicBezTo>
                      <a:pt x="3137" y="1491"/>
                      <a:pt x="3081" y="1457"/>
                      <a:pt x="3037" y="1402"/>
                    </a:cubicBezTo>
                    <a:cubicBezTo>
                      <a:pt x="2959" y="1324"/>
                      <a:pt x="2937" y="1224"/>
                      <a:pt x="2903" y="1123"/>
                    </a:cubicBezTo>
                    <a:cubicBezTo>
                      <a:pt x="2837" y="935"/>
                      <a:pt x="2770" y="745"/>
                      <a:pt x="2648" y="579"/>
                    </a:cubicBezTo>
                    <a:cubicBezTo>
                      <a:pt x="2525" y="423"/>
                      <a:pt x="2347" y="278"/>
                      <a:pt x="2147" y="234"/>
                    </a:cubicBezTo>
                    <a:cubicBezTo>
                      <a:pt x="1969" y="189"/>
                      <a:pt x="1791" y="201"/>
                      <a:pt x="1613" y="167"/>
                    </a:cubicBezTo>
                    <a:cubicBezTo>
                      <a:pt x="1491" y="134"/>
                      <a:pt x="1380" y="78"/>
                      <a:pt x="1280"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8"/>
              <p:cNvSpPr/>
              <p:nvPr/>
            </p:nvSpPr>
            <p:spPr>
              <a:xfrm>
                <a:off x="1931686" y="2329118"/>
                <a:ext cx="35376" cy="74520"/>
              </a:xfrm>
              <a:custGeom>
                <a:avLst/>
                <a:gdLst/>
                <a:ahLst/>
                <a:cxnLst/>
                <a:rect l="l" t="t" r="r" b="b"/>
                <a:pathLst>
                  <a:path w="1014" h="2136" extrusionOk="0">
                    <a:moveTo>
                      <a:pt x="969" y="0"/>
                    </a:moveTo>
                    <a:cubicBezTo>
                      <a:pt x="890" y="279"/>
                      <a:pt x="623" y="445"/>
                      <a:pt x="445" y="657"/>
                    </a:cubicBezTo>
                    <a:cubicBezTo>
                      <a:pt x="279" y="857"/>
                      <a:pt x="212" y="1102"/>
                      <a:pt x="123" y="1335"/>
                    </a:cubicBezTo>
                    <a:cubicBezTo>
                      <a:pt x="89" y="1446"/>
                      <a:pt x="45" y="1547"/>
                      <a:pt x="1" y="1658"/>
                    </a:cubicBezTo>
                    <a:cubicBezTo>
                      <a:pt x="12" y="1680"/>
                      <a:pt x="12" y="1691"/>
                      <a:pt x="12" y="1713"/>
                    </a:cubicBezTo>
                    <a:lnTo>
                      <a:pt x="45" y="1814"/>
                    </a:lnTo>
                    <a:cubicBezTo>
                      <a:pt x="112" y="1658"/>
                      <a:pt x="178" y="1491"/>
                      <a:pt x="235" y="1335"/>
                    </a:cubicBezTo>
                    <a:cubicBezTo>
                      <a:pt x="312" y="1080"/>
                      <a:pt x="390" y="823"/>
                      <a:pt x="579" y="613"/>
                    </a:cubicBezTo>
                    <a:cubicBezTo>
                      <a:pt x="735" y="435"/>
                      <a:pt x="946" y="267"/>
                      <a:pt x="1001" y="23"/>
                    </a:cubicBezTo>
                    <a:cubicBezTo>
                      <a:pt x="1013" y="12"/>
                      <a:pt x="991" y="0"/>
                      <a:pt x="979" y="0"/>
                    </a:cubicBezTo>
                    <a:close/>
                    <a:moveTo>
                      <a:pt x="835" y="1001"/>
                    </a:moveTo>
                    <a:cubicBezTo>
                      <a:pt x="835" y="1001"/>
                      <a:pt x="824" y="1001"/>
                      <a:pt x="824" y="1013"/>
                    </a:cubicBezTo>
                    <a:lnTo>
                      <a:pt x="690" y="1280"/>
                    </a:lnTo>
                    <a:cubicBezTo>
                      <a:pt x="646" y="1369"/>
                      <a:pt x="590" y="1458"/>
                      <a:pt x="546" y="1535"/>
                    </a:cubicBezTo>
                    <a:cubicBezTo>
                      <a:pt x="435" y="1725"/>
                      <a:pt x="301" y="1913"/>
                      <a:pt x="156" y="2081"/>
                    </a:cubicBezTo>
                    <a:cubicBezTo>
                      <a:pt x="168" y="2103"/>
                      <a:pt x="178" y="2114"/>
                      <a:pt x="190" y="2136"/>
                    </a:cubicBezTo>
                    <a:lnTo>
                      <a:pt x="323" y="1969"/>
                    </a:lnTo>
                    <a:cubicBezTo>
                      <a:pt x="435" y="1824"/>
                      <a:pt x="534" y="1669"/>
                      <a:pt x="623" y="1513"/>
                    </a:cubicBezTo>
                    <a:cubicBezTo>
                      <a:pt x="712" y="1357"/>
                      <a:pt x="801" y="1202"/>
                      <a:pt x="857" y="1024"/>
                    </a:cubicBezTo>
                    <a:cubicBezTo>
                      <a:pt x="857" y="1013"/>
                      <a:pt x="846" y="1001"/>
                      <a:pt x="835" y="100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8"/>
              <p:cNvSpPr/>
              <p:nvPr/>
            </p:nvSpPr>
            <p:spPr>
              <a:xfrm>
                <a:off x="1912672" y="2386963"/>
                <a:ext cx="25677" cy="37260"/>
              </a:xfrm>
              <a:custGeom>
                <a:avLst/>
                <a:gdLst/>
                <a:ahLst/>
                <a:cxnLst/>
                <a:rect l="l" t="t" r="r" b="b"/>
                <a:pathLst>
                  <a:path w="736" h="1068" extrusionOk="0">
                    <a:moveTo>
                      <a:pt x="546" y="0"/>
                    </a:moveTo>
                    <a:cubicBezTo>
                      <a:pt x="490" y="134"/>
                      <a:pt x="424" y="267"/>
                      <a:pt x="345" y="389"/>
                    </a:cubicBezTo>
                    <a:cubicBezTo>
                      <a:pt x="246" y="556"/>
                      <a:pt x="134" y="712"/>
                      <a:pt x="1" y="845"/>
                    </a:cubicBezTo>
                    <a:cubicBezTo>
                      <a:pt x="12" y="878"/>
                      <a:pt x="23" y="923"/>
                      <a:pt x="45" y="967"/>
                    </a:cubicBezTo>
                    <a:cubicBezTo>
                      <a:pt x="268" y="723"/>
                      <a:pt x="446" y="445"/>
                      <a:pt x="590" y="156"/>
                    </a:cubicBezTo>
                    <a:lnTo>
                      <a:pt x="557" y="55"/>
                    </a:lnTo>
                    <a:cubicBezTo>
                      <a:pt x="557" y="33"/>
                      <a:pt x="557" y="22"/>
                      <a:pt x="546" y="0"/>
                    </a:cubicBezTo>
                    <a:close/>
                    <a:moveTo>
                      <a:pt x="701" y="423"/>
                    </a:moveTo>
                    <a:cubicBezTo>
                      <a:pt x="612" y="522"/>
                      <a:pt x="523" y="623"/>
                      <a:pt x="424" y="712"/>
                    </a:cubicBezTo>
                    <a:cubicBezTo>
                      <a:pt x="312" y="823"/>
                      <a:pt x="190" y="923"/>
                      <a:pt x="56" y="1001"/>
                    </a:cubicBezTo>
                    <a:cubicBezTo>
                      <a:pt x="68" y="1023"/>
                      <a:pt x="68" y="1046"/>
                      <a:pt x="78" y="1068"/>
                    </a:cubicBezTo>
                    <a:cubicBezTo>
                      <a:pt x="78" y="1068"/>
                      <a:pt x="90" y="1068"/>
                      <a:pt x="90" y="1056"/>
                    </a:cubicBezTo>
                    <a:cubicBezTo>
                      <a:pt x="335" y="890"/>
                      <a:pt x="546" y="700"/>
                      <a:pt x="735" y="478"/>
                    </a:cubicBezTo>
                    <a:cubicBezTo>
                      <a:pt x="723" y="456"/>
                      <a:pt x="713" y="445"/>
                      <a:pt x="701" y="423"/>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8"/>
              <p:cNvSpPr/>
              <p:nvPr/>
            </p:nvSpPr>
            <p:spPr>
              <a:xfrm>
                <a:off x="1932105" y="2324443"/>
                <a:ext cx="17095" cy="45842"/>
              </a:xfrm>
              <a:custGeom>
                <a:avLst/>
                <a:gdLst/>
                <a:ahLst/>
                <a:cxnLst/>
                <a:rect l="l" t="t" r="r" b="b"/>
                <a:pathLst>
                  <a:path w="490" h="1314" extrusionOk="0">
                    <a:moveTo>
                      <a:pt x="445" y="1"/>
                    </a:moveTo>
                    <a:cubicBezTo>
                      <a:pt x="433" y="1"/>
                      <a:pt x="423" y="1"/>
                      <a:pt x="423" y="23"/>
                    </a:cubicBezTo>
                    <a:cubicBezTo>
                      <a:pt x="389" y="235"/>
                      <a:pt x="344" y="446"/>
                      <a:pt x="255" y="658"/>
                    </a:cubicBezTo>
                    <a:cubicBezTo>
                      <a:pt x="200" y="824"/>
                      <a:pt x="111" y="969"/>
                      <a:pt x="11" y="1113"/>
                    </a:cubicBezTo>
                    <a:cubicBezTo>
                      <a:pt x="11" y="1180"/>
                      <a:pt x="11" y="1247"/>
                      <a:pt x="0" y="1313"/>
                    </a:cubicBezTo>
                    <a:cubicBezTo>
                      <a:pt x="45" y="1258"/>
                      <a:pt x="89" y="1202"/>
                      <a:pt x="122" y="1147"/>
                    </a:cubicBezTo>
                    <a:cubicBezTo>
                      <a:pt x="334" y="813"/>
                      <a:pt x="467" y="435"/>
                      <a:pt x="489" y="45"/>
                    </a:cubicBezTo>
                    <a:cubicBezTo>
                      <a:pt x="489" y="23"/>
                      <a:pt x="467" y="1"/>
                      <a:pt x="445"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8"/>
              <p:cNvSpPr/>
              <p:nvPr/>
            </p:nvSpPr>
            <p:spPr>
              <a:xfrm>
                <a:off x="1915010" y="2363274"/>
                <a:ext cx="17479" cy="24840"/>
              </a:xfrm>
              <a:custGeom>
                <a:avLst/>
                <a:gdLst/>
                <a:ahLst/>
                <a:cxnLst/>
                <a:rect l="l" t="t" r="r" b="b"/>
                <a:pathLst>
                  <a:path w="501" h="712" extrusionOk="0">
                    <a:moveTo>
                      <a:pt x="501" y="0"/>
                    </a:moveTo>
                    <a:cubicBezTo>
                      <a:pt x="379" y="190"/>
                      <a:pt x="234" y="356"/>
                      <a:pt x="67" y="512"/>
                    </a:cubicBezTo>
                    <a:cubicBezTo>
                      <a:pt x="56" y="579"/>
                      <a:pt x="34" y="645"/>
                      <a:pt x="1" y="712"/>
                    </a:cubicBezTo>
                    <a:cubicBezTo>
                      <a:pt x="179" y="546"/>
                      <a:pt x="345" y="378"/>
                      <a:pt x="490" y="200"/>
                    </a:cubicBezTo>
                    <a:cubicBezTo>
                      <a:pt x="501" y="134"/>
                      <a:pt x="501" y="67"/>
                      <a:pt x="50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8"/>
              <p:cNvSpPr/>
              <p:nvPr/>
            </p:nvSpPr>
            <p:spPr>
              <a:xfrm>
                <a:off x="1919266" y="2324443"/>
                <a:ext cx="3559" cy="11304"/>
              </a:xfrm>
              <a:custGeom>
                <a:avLst/>
                <a:gdLst/>
                <a:ahLst/>
                <a:cxnLst/>
                <a:rect l="l" t="t" r="r" b="b"/>
                <a:pathLst>
                  <a:path w="102" h="324" extrusionOk="0">
                    <a:moveTo>
                      <a:pt x="57" y="1"/>
                    </a:moveTo>
                    <a:cubicBezTo>
                      <a:pt x="45" y="1"/>
                      <a:pt x="45" y="13"/>
                      <a:pt x="45" y="23"/>
                    </a:cubicBezTo>
                    <a:cubicBezTo>
                      <a:pt x="34" y="101"/>
                      <a:pt x="23" y="190"/>
                      <a:pt x="1" y="279"/>
                    </a:cubicBezTo>
                    <a:cubicBezTo>
                      <a:pt x="23" y="290"/>
                      <a:pt x="45" y="312"/>
                      <a:pt x="67" y="324"/>
                    </a:cubicBezTo>
                    <a:cubicBezTo>
                      <a:pt x="90" y="235"/>
                      <a:pt x="101" y="134"/>
                      <a:pt x="101" y="45"/>
                    </a:cubicBezTo>
                    <a:cubicBezTo>
                      <a:pt x="101" y="23"/>
                      <a:pt x="79" y="1"/>
                      <a:pt x="57"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8"/>
              <p:cNvSpPr/>
              <p:nvPr/>
            </p:nvSpPr>
            <p:spPr>
              <a:xfrm>
                <a:off x="1908800" y="2334177"/>
                <a:ext cx="12839" cy="29131"/>
              </a:xfrm>
              <a:custGeom>
                <a:avLst/>
                <a:gdLst/>
                <a:ahLst/>
                <a:cxnLst/>
                <a:rect l="l" t="t" r="r" b="b"/>
                <a:pathLst>
                  <a:path w="368" h="835" extrusionOk="0">
                    <a:moveTo>
                      <a:pt x="301" y="0"/>
                    </a:moveTo>
                    <a:cubicBezTo>
                      <a:pt x="245" y="278"/>
                      <a:pt x="145" y="557"/>
                      <a:pt x="1" y="812"/>
                    </a:cubicBezTo>
                    <a:cubicBezTo>
                      <a:pt x="34" y="812"/>
                      <a:pt x="67" y="812"/>
                      <a:pt x="90" y="834"/>
                    </a:cubicBezTo>
                    <a:cubicBezTo>
                      <a:pt x="223" y="589"/>
                      <a:pt x="323" y="323"/>
                      <a:pt x="367" y="45"/>
                    </a:cubicBezTo>
                    <a:cubicBezTo>
                      <a:pt x="345" y="33"/>
                      <a:pt x="323" y="11"/>
                      <a:pt x="30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8"/>
              <p:cNvSpPr/>
              <p:nvPr/>
            </p:nvSpPr>
            <p:spPr>
              <a:xfrm>
                <a:off x="1906078" y="2311255"/>
                <a:ext cx="3140" cy="9001"/>
              </a:xfrm>
              <a:custGeom>
                <a:avLst/>
                <a:gdLst/>
                <a:ahLst/>
                <a:cxnLst/>
                <a:rect l="l" t="t" r="r" b="b"/>
                <a:pathLst>
                  <a:path w="90" h="258" extrusionOk="0">
                    <a:moveTo>
                      <a:pt x="0" y="1"/>
                    </a:moveTo>
                    <a:cubicBezTo>
                      <a:pt x="34" y="79"/>
                      <a:pt x="67" y="168"/>
                      <a:pt x="89" y="245"/>
                    </a:cubicBezTo>
                    <a:lnTo>
                      <a:pt x="89" y="245"/>
                    </a:lnTo>
                    <a:cubicBezTo>
                      <a:pt x="88" y="182"/>
                      <a:pt x="78" y="119"/>
                      <a:pt x="67" y="45"/>
                    </a:cubicBezTo>
                    <a:cubicBezTo>
                      <a:pt x="67" y="23"/>
                      <a:pt x="23" y="1"/>
                      <a:pt x="0" y="1"/>
                    </a:cubicBezTo>
                    <a:close/>
                    <a:moveTo>
                      <a:pt x="89" y="245"/>
                    </a:moveTo>
                    <a:cubicBezTo>
                      <a:pt x="89" y="249"/>
                      <a:pt x="89" y="253"/>
                      <a:pt x="89" y="257"/>
                    </a:cubicBezTo>
                    <a:lnTo>
                      <a:pt x="89" y="245"/>
                    </a:lnTo>
                    <a:cubicBezTo>
                      <a:pt x="89" y="245"/>
                      <a:pt x="89" y="245"/>
                      <a:pt x="89" y="245"/>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8"/>
              <p:cNvSpPr/>
              <p:nvPr/>
            </p:nvSpPr>
            <p:spPr>
              <a:xfrm>
                <a:off x="1892507" y="2311255"/>
                <a:ext cx="17897" cy="54006"/>
              </a:xfrm>
              <a:custGeom>
                <a:avLst/>
                <a:gdLst/>
                <a:ahLst/>
                <a:cxnLst/>
                <a:rect l="l" t="t" r="r" b="b"/>
                <a:pathLst>
                  <a:path w="513" h="1548" extrusionOk="0">
                    <a:moveTo>
                      <a:pt x="389" y="1"/>
                    </a:moveTo>
                    <a:cubicBezTo>
                      <a:pt x="367" y="1"/>
                      <a:pt x="357" y="12"/>
                      <a:pt x="357" y="45"/>
                    </a:cubicBezTo>
                    <a:cubicBezTo>
                      <a:pt x="367" y="213"/>
                      <a:pt x="367" y="391"/>
                      <a:pt x="345" y="557"/>
                    </a:cubicBezTo>
                    <a:cubicBezTo>
                      <a:pt x="312" y="858"/>
                      <a:pt x="211" y="1158"/>
                      <a:pt x="67" y="1424"/>
                    </a:cubicBezTo>
                    <a:cubicBezTo>
                      <a:pt x="45" y="1469"/>
                      <a:pt x="23" y="1503"/>
                      <a:pt x="1" y="1547"/>
                    </a:cubicBezTo>
                    <a:cubicBezTo>
                      <a:pt x="45" y="1547"/>
                      <a:pt x="100" y="1536"/>
                      <a:pt x="167" y="1525"/>
                    </a:cubicBezTo>
                    <a:cubicBezTo>
                      <a:pt x="389" y="1135"/>
                      <a:pt x="512" y="690"/>
                      <a:pt x="478" y="257"/>
                    </a:cubicBezTo>
                    <a:lnTo>
                      <a:pt x="478" y="245"/>
                    </a:lnTo>
                    <a:cubicBezTo>
                      <a:pt x="456" y="168"/>
                      <a:pt x="423" y="79"/>
                      <a:pt x="38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8"/>
              <p:cNvSpPr/>
              <p:nvPr/>
            </p:nvSpPr>
            <p:spPr>
              <a:xfrm>
                <a:off x="1895612" y="2291090"/>
                <a:ext cx="5059" cy="5477"/>
              </a:xfrm>
              <a:custGeom>
                <a:avLst/>
                <a:gdLst/>
                <a:ahLst/>
                <a:cxnLst/>
                <a:rect l="l" t="t" r="r" b="b"/>
                <a:pathLst>
                  <a:path w="145" h="157" extrusionOk="0">
                    <a:moveTo>
                      <a:pt x="122" y="0"/>
                    </a:moveTo>
                    <a:cubicBezTo>
                      <a:pt x="67" y="34"/>
                      <a:pt x="34" y="79"/>
                      <a:pt x="1" y="134"/>
                    </a:cubicBezTo>
                    <a:lnTo>
                      <a:pt x="23" y="156"/>
                    </a:lnTo>
                    <a:cubicBezTo>
                      <a:pt x="56" y="101"/>
                      <a:pt x="90" y="56"/>
                      <a:pt x="134" y="12"/>
                    </a:cubicBezTo>
                    <a:cubicBezTo>
                      <a:pt x="145" y="12"/>
                      <a:pt x="134" y="0"/>
                      <a:pt x="122"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8"/>
              <p:cNvSpPr/>
              <p:nvPr/>
            </p:nvSpPr>
            <p:spPr>
              <a:xfrm>
                <a:off x="1884761" y="2295730"/>
                <a:ext cx="11652" cy="41167"/>
              </a:xfrm>
              <a:custGeom>
                <a:avLst/>
                <a:gdLst/>
                <a:ahLst/>
                <a:cxnLst/>
                <a:rect l="l" t="t" r="r" b="b"/>
                <a:pathLst>
                  <a:path w="334" h="1180" extrusionOk="0">
                    <a:moveTo>
                      <a:pt x="312" y="1"/>
                    </a:moveTo>
                    <a:cubicBezTo>
                      <a:pt x="122" y="246"/>
                      <a:pt x="111" y="579"/>
                      <a:pt x="55" y="868"/>
                    </a:cubicBezTo>
                    <a:cubicBezTo>
                      <a:pt x="45" y="947"/>
                      <a:pt x="33" y="1024"/>
                      <a:pt x="0" y="1102"/>
                    </a:cubicBezTo>
                    <a:cubicBezTo>
                      <a:pt x="22" y="1125"/>
                      <a:pt x="22" y="1147"/>
                      <a:pt x="33" y="1180"/>
                    </a:cubicBezTo>
                    <a:cubicBezTo>
                      <a:pt x="55" y="1102"/>
                      <a:pt x="78" y="1036"/>
                      <a:pt x="89" y="957"/>
                    </a:cubicBezTo>
                    <a:cubicBezTo>
                      <a:pt x="156" y="646"/>
                      <a:pt x="144" y="290"/>
                      <a:pt x="334" y="23"/>
                    </a:cubicBezTo>
                    <a:lnTo>
                      <a:pt x="3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8"/>
              <p:cNvSpPr/>
              <p:nvPr/>
            </p:nvSpPr>
            <p:spPr>
              <a:xfrm>
                <a:off x="1887064" y="2269354"/>
                <a:ext cx="24875" cy="21770"/>
              </a:xfrm>
              <a:custGeom>
                <a:avLst/>
                <a:gdLst/>
                <a:ahLst/>
                <a:cxnLst/>
                <a:rect l="l" t="t" r="r" b="b"/>
                <a:pathLst>
                  <a:path w="713" h="624" extrusionOk="0">
                    <a:moveTo>
                      <a:pt x="657" y="1"/>
                    </a:moveTo>
                    <a:cubicBezTo>
                      <a:pt x="468" y="90"/>
                      <a:pt x="290" y="223"/>
                      <a:pt x="157" y="379"/>
                    </a:cubicBezTo>
                    <a:cubicBezTo>
                      <a:pt x="101" y="445"/>
                      <a:pt x="45" y="524"/>
                      <a:pt x="1" y="601"/>
                    </a:cubicBezTo>
                    <a:cubicBezTo>
                      <a:pt x="23" y="601"/>
                      <a:pt x="45" y="613"/>
                      <a:pt x="68" y="623"/>
                    </a:cubicBezTo>
                    <a:cubicBezTo>
                      <a:pt x="112" y="568"/>
                      <a:pt x="157" y="502"/>
                      <a:pt x="201" y="445"/>
                    </a:cubicBezTo>
                    <a:cubicBezTo>
                      <a:pt x="335" y="279"/>
                      <a:pt x="501" y="156"/>
                      <a:pt x="690" y="45"/>
                    </a:cubicBezTo>
                    <a:cubicBezTo>
                      <a:pt x="713" y="34"/>
                      <a:pt x="690" y="1"/>
                      <a:pt x="668"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8"/>
              <p:cNvSpPr/>
              <p:nvPr/>
            </p:nvSpPr>
            <p:spPr>
              <a:xfrm>
                <a:off x="1880470" y="2290322"/>
                <a:ext cx="8966" cy="12839"/>
              </a:xfrm>
              <a:custGeom>
                <a:avLst/>
                <a:gdLst/>
                <a:ahLst/>
                <a:cxnLst/>
                <a:rect l="l" t="t" r="r" b="b"/>
                <a:pathLst>
                  <a:path w="257" h="368" extrusionOk="0">
                    <a:moveTo>
                      <a:pt x="190" y="0"/>
                    </a:moveTo>
                    <a:cubicBezTo>
                      <a:pt x="190" y="12"/>
                      <a:pt x="178" y="22"/>
                      <a:pt x="178" y="34"/>
                    </a:cubicBezTo>
                    <a:cubicBezTo>
                      <a:pt x="123" y="123"/>
                      <a:pt x="101" y="234"/>
                      <a:pt x="23" y="323"/>
                    </a:cubicBezTo>
                    <a:cubicBezTo>
                      <a:pt x="0" y="334"/>
                      <a:pt x="34" y="368"/>
                      <a:pt x="56" y="368"/>
                    </a:cubicBezTo>
                    <a:cubicBezTo>
                      <a:pt x="56" y="368"/>
                      <a:pt x="67" y="368"/>
                      <a:pt x="67" y="356"/>
                    </a:cubicBezTo>
                    <a:cubicBezTo>
                      <a:pt x="145" y="289"/>
                      <a:pt x="168" y="190"/>
                      <a:pt x="212" y="101"/>
                    </a:cubicBezTo>
                    <a:cubicBezTo>
                      <a:pt x="234" y="78"/>
                      <a:pt x="245" y="56"/>
                      <a:pt x="257" y="22"/>
                    </a:cubicBezTo>
                    <a:cubicBezTo>
                      <a:pt x="234" y="12"/>
                      <a:pt x="212" y="0"/>
                      <a:pt x="19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8"/>
              <p:cNvSpPr/>
              <p:nvPr/>
            </p:nvSpPr>
            <p:spPr>
              <a:xfrm>
                <a:off x="1868817" y="2295730"/>
                <a:ext cx="8966" cy="15211"/>
              </a:xfrm>
              <a:custGeom>
                <a:avLst/>
                <a:gdLst/>
                <a:ahLst/>
                <a:cxnLst/>
                <a:rect l="l" t="t" r="r" b="b"/>
                <a:pathLst>
                  <a:path w="257" h="436" extrusionOk="0">
                    <a:moveTo>
                      <a:pt x="212" y="1"/>
                    </a:moveTo>
                    <a:cubicBezTo>
                      <a:pt x="201" y="1"/>
                      <a:pt x="201" y="12"/>
                      <a:pt x="190" y="12"/>
                    </a:cubicBezTo>
                    <a:cubicBezTo>
                      <a:pt x="101" y="124"/>
                      <a:pt x="45" y="257"/>
                      <a:pt x="1" y="391"/>
                    </a:cubicBezTo>
                    <a:cubicBezTo>
                      <a:pt x="12" y="401"/>
                      <a:pt x="35" y="413"/>
                      <a:pt x="57" y="435"/>
                    </a:cubicBezTo>
                    <a:cubicBezTo>
                      <a:pt x="101" y="302"/>
                      <a:pt x="146" y="168"/>
                      <a:pt x="235" y="57"/>
                    </a:cubicBezTo>
                    <a:cubicBezTo>
                      <a:pt x="257" y="35"/>
                      <a:pt x="223" y="1"/>
                      <a:pt x="2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8"/>
              <p:cNvSpPr/>
              <p:nvPr/>
            </p:nvSpPr>
            <p:spPr>
              <a:xfrm>
                <a:off x="1947595" y="2353959"/>
                <a:ext cx="15176" cy="21386"/>
              </a:xfrm>
              <a:custGeom>
                <a:avLst/>
                <a:gdLst/>
                <a:ahLst/>
                <a:cxnLst/>
                <a:rect l="l" t="t" r="r" b="b"/>
                <a:pathLst>
                  <a:path w="435" h="613" extrusionOk="0">
                    <a:moveTo>
                      <a:pt x="390" y="0"/>
                    </a:moveTo>
                    <a:cubicBezTo>
                      <a:pt x="268" y="200"/>
                      <a:pt x="134" y="390"/>
                      <a:pt x="12" y="590"/>
                    </a:cubicBezTo>
                    <a:cubicBezTo>
                      <a:pt x="1" y="601"/>
                      <a:pt x="23" y="612"/>
                      <a:pt x="34" y="612"/>
                    </a:cubicBezTo>
                    <a:lnTo>
                      <a:pt x="56" y="612"/>
                    </a:lnTo>
                    <a:cubicBezTo>
                      <a:pt x="179" y="412"/>
                      <a:pt x="301" y="223"/>
                      <a:pt x="424" y="22"/>
                    </a:cubicBezTo>
                    <a:cubicBezTo>
                      <a:pt x="434" y="12"/>
                      <a:pt x="424" y="0"/>
                      <a:pt x="401"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8"/>
              <p:cNvSpPr/>
              <p:nvPr/>
            </p:nvSpPr>
            <p:spPr>
              <a:xfrm>
                <a:off x="1871922" y="2278670"/>
                <a:ext cx="11687" cy="8966"/>
              </a:xfrm>
              <a:custGeom>
                <a:avLst/>
                <a:gdLst/>
                <a:ahLst/>
                <a:cxnLst/>
                <a:rect l="l" t="t" r="r" b="b"/>
                <a:pathLst>
                  <a:path w="335" h="257" extrusionOk="0">
                    <a:moveTo>
                      <a:pt x="290" y="1"/>
                    </a:moveTo>
                    <a:cubicBezTo>
                      <a:pt x="179" y="79"/>
                      <a:pt x="90" y="156"/>
                      <a:pt x="1" y="245"/>
                    </a:cubicBezTo>
                    <a:cubicBezTo>
                      <a:pt x="23" y="257"/>
                      <a:pt x="57" y="257"/>
                      <a:pt x="79" y="257"/>
                    </a:cubicBezTo>
                    <a:cubicBezTo>
                      <a:pt x="156" y="178"/>
                      <a:pt x="235" y="101"/>
                      <a:pt x="324" y="34"/>
                    </a:cubicBezTo>
                    <a:cubicBezTo>
                      <a:pt x="334" y="23"/>
                      <a:pt x="312" y="1"/>
                      <a:pt x="301"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8"/>
              <p:cNvSpPr/>
              <p:nvPr/>
            </p:nvSpPr>
            <p:spPr>
              <a:xfrm>
                <a:off x="1859921" y="2287217"/>
                <a:ext cx="14757" cy="19432"/>
              </a:xfrm>
              <a:custGeom>
                <a:avLst/>
                <a:gdLst/>
                <a:ahLst/>
                <a:cxnLst/>
                <a:rect l="l" t="t" r="r" b="b"/>
                <a:pathLst>
                  <a:path w="423" h="557" extrusionOk="0">
                    <a:moveTo>
                      <a:pt x="345" y="0"/>
                    </a:moveTo>
                    <a:cubicBezTo>
                      <a:pt x="290" y="56"/>
                      <a:pt x="245" y="111"/>
                      <a:pt x="211" y="167"/>
                    </a:cubicBezTo>
                    <a:cubicBezTo>
                      <a:pt x="122" y="279"/>
                      <a:pt x="56" y="412"/>
                      <a:pt x="0" y="546"/>
                    </a:cubicBezTo>
                    <a:cubicBezTo>
                      <a:pt x="33" y="546"/>
                      <a:pt x="56" y="556"/>
                      <a:pt x="89" y="556"/>
                    </a:cubicBezTo>
                    <a:cubicBezTo>
                      <a:pt x="134" y="445"/>
                      <a:pt x="189" y="323"/>
                      <a:pt x="256" y="223"/>
                    </a:cubicBezTo>
                    <a:cubicBezTo>
                      <a:pt x="312" y="145"/>
                      <a:pt x="367" y="79"/>
                      <a:pt x="423" y="12"/>
                    </a:cubicBezTo>
                    <a:cubicBezTo>
                      <a:pt x="401" y="12"/>
                      <a:pt x="367" y="12"/>
                      <a:pt x="34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8"/>
              <p:cNvSpPr/>
              <p:nvPr/>
            </p:nvSpPr>
            <p:spPr>
              <a:xfrm>
                <a:off x="1691514" y="2290462"/>
                <a:ext cx="197917" cy="204755"/>
              </a:xfrm>
              <a:custGeom>
                <a:avLst/>
                <a:gdLst/>
                <a:ahLst/>
                <a:cxnLst/>
                <a:rect l="l" t="t" r="r" b="b"/>
                <a:pathLst>
                  <a:path w="5673" h="5869" extrusionOk="0">
                    <a:moveTo>
                      <a:pt x="3260" y="0"/>
                    </a:moveTo>
                    <a:cubicBezTo>
                      <a:pt x="3237" y="0"/>
                      <a:pt x="3212" y="2"/>
                      <a:pt x="3181" y="8"/>
                    </a:cubicBezTo>
                    <a:cubicBezTo>
                      <a:pt x="2858" y="74"/>
                      <a:pt x="2781" y="575"/>
                      <a:pt x="2680" y="809"/>
                    </a:cubicBezTo>
                    <a:cubicBezTo>
                      <a:pt x="2581" y="1042"/>
                      <a:pt x="2469" y="1120"/>
                      <a:pt x="2146" y="1197"/>
                    </a:cubicBezTo>
                    <a:cubicBezTo>
                      <a:pt x="2084" y="1212"/>
                      <a:pt x="2031" y="1218"/>
                      <a:pt x="1983" y="1218"/>
                    </a:cubicBezTo>
                    <a:cubicBezTo>
                      <a:pt x="1775" y="1218"/>
                      <a:pt x="1671" y="1102"/>
                      <a:pt x="1390" y="1075"/>
                    </a:cubicBezTo>
                    <a:cubicBezTo>
                      <a:pt x="1366" y="1072"/>
                      <a:pt x="1341" y="1071"/>
                      <a:pt x="1316" y="1071"/>
                    </a:cubicBezTo>
                    <a:cubicBezTo>
                      <a:pt x="977" y="1071"/>
                      <a:pt x="526" y="1335"/>
                      <a:pt x="278" y="1531"/>
                    </a:cubicBezTo>
                    <a:cubicBezTo>
                      <a:pt x="0" y="1754"/>
                      <a:pt x="112" y="1743"/>
                      <a:pt x="156" y="1943"/>
                    </a:cubicBezTo>
                    <a:cubicBezTo>
                      <a:pt x="201" y="2154"/>
                      <a:pt x="467" y="2243"/>
                      <a:pt x="456" y="2633"/>
                    </a:cubicBezTo>
                    <a:cubicBezTo>
                      <a:pt x="456" y="3033"/>
                      <a:pt x="823" y="3700"/>
                      <a:pt x="823" y="3700"/>
                    </a:cubicBezTo>
                    <a:lnTo>
                      <a:pt x="1101" y="5257"/>
                    </a:lnTo>
                    <a:lnTo>
                      <a:pt x="2536" y="5869"/>
                    </a:lnTo>
                    <a:lnTo>
                      <a:pt x="4916" y="5613"/>
                    </a:lnTo>
                    <a:lnTo>
                      <a:pt x="5617" y="3789"/>
                    </a:lnTo>
                    <a:cubicBezTo>
                      <a:pt x="5617" y="3789"/>
                      <a:pt x="5561" y="2599"/>
                      <a:pt x="5617" y="2076"/>
                    </a:cubicBezTo>
                    <a:cubicBezTo>
                      <a:pt x="5673" y="1543"/>
                      <a:pt x="5661" y="1464"/>
                      <a:pt x="5383" y="920"/>
                    </a:cubicBezTo>
                    <a:cubicBezTo>
                      <a:pt x="5162" y="505"/>
                      <a:pt x="4974" y="450"/>
                      <a:pt x="4697" y="450"/>
                    </a:cubicBezTo>
                    <a:cubicBezTo>
                      <a:pt x="4654" y="450"/>
                      <a:pt x="4608" y="451"/>
                      <a:pt x="4560" y="453"/>
                    </a:cubicBezTo>
                    <a:lnTo>
                      <a:pt x="4438" y="453"/>
                    </a:lnTo>
                    <a:cubicBezTo>
                      <a:pt x="3993" y="441"/>
                      <a:pt x="4148" y="297"/>
                      <a:pt x="3726" y="252"/>
                    </a:cubicBezTo>
                    <a:cubicBezTo>
                      <a:pt x="3343" y="222"/>
                      <a:pt x="3471" y="0"/>
                      <a:pt x="3260"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8"/>
              <p:cNvSpPr/>
              <p:nvPr/>
            </p:nvSpPr>
            <p:spPr>
              <a:xfrm>
                <a:off x="1714785" y="2325315"/>
                <a:ext cx="172693" cy="169902"/>
              </a:xfrm>
              <a:custGeom>
                <a:avLst/>
                <a:gdLst/>
                <a:ahLst/>
                <a:cxnLst/>
                <a:rect l="l" t="t" r="r" b="b"/>
                <a:pathLst>
                  <a:path w="4950" h="4870" extrusionOk="0">
                    <a:moveTo>
                      <a:pt x="3193" y="1"/>
                    </a:moveTo>
                    <a:cubicBezTo>
                      <a:pt x="2968" y="1"/>
                      <a:pt x="2742" y="76"/>
                      <a:pt x="2581" y="232"/>
                    </a:cubicBezTo>
                    <a:cubicBezTo>
                      <a:pt x="2436" y="366"/>
                      <a:pt x="2359" y="532"/>
                      <a:pt x="2225" y="677"/>
                    </a:cubicBezTo>
                    <a:cubicBezTo>
                      <a:pt x="2181" y="722"/>
                      <a:pt x="2136" y="766"/>
                      <a:pt x="2069" y="777"/>
                    </a:cubicBezTo>
                    <a:cubicBezTo>
                      <a:pt x="2056" y="779"/>
                      <a:pt x="2042" y="781"/>
                      <a:pt x="2029" y="781"/>
                    </a:cubicBezTo>
                    <a:cubicBezTo>
                      <a:pt x="1936" y="781"/>
                      <a:pt x="1855" y="719"/>
                      <a:pt x="1758" y="699"/>
                    </a:cubicBezTo>
                    <a:cubicBezTo>
                      <a:pt x="1739" y="696"/>
                      <a:pt x="1720" y="694"/>
                      <a:pt x="1702" y="694"/>
                    </a:cubicBezTo>
                    <a:cubicBezTo>
                      <a:pt x="1535" y="694"/>
                      <a:pt x="1389" y="823"/>
                      <a:pt x="1269" y="932"/>
                    </a:cubicBezTo>
                    <a:cubicBezTo>
                      <a:pt x="1113" y="1088"/>
                      <a:pt x="957" y="1233"/>
                      <a:pt x="801" y="1389"/>
                    </a:cubicBezTo>
                    <a:cubicBezTo>
                      <a:pt x="779" y="1411"/>
                      <a:pt x="745" y="1433"/>
                      <a:pt x="712" y="1444"/>
                    </a:cubicBezTo>
                    <a:cubicBezTo>
                      <a:pt x="679" y="1456"/>
                      <a:pt x="646" y="1456"/>
                      <a:pt x="623" y="1456"/>
                    </a:cubicBezTo>
                    <a:lnTo>
                      <a:pt x="567" y="1456"/>
                    </a:lnTo>
                    <a:cubicBezTo>
                      <a:pt x="478" y="1456"/>
                      <a:pt x="412" y="1511"/>
                      <a:pt x="345" y="1555"/>
                    </a:cubicBezTo>
                    <a:cubicBezTo>
                      <a:pt x="78" y="1789"/>
                      <a:pt x="1" y="2145"/>
                      <a:pt x="45" y="2479"/>
                    </a:cubicBezTo>
                    <a:lnTo>
                      <a:pt x="156" y="2701"/>
                    </a:lnTo>
                    <a:lnTo>
                      <a:pt x="201" y="2924"/>
                    </a:lnTo>
                    <a:cubicBezTo>
                      <a:pt x="345" y="3224"/>
                      <a:pt x="567" y="3480"/>
                      <a:pt x="768" y="3747"/>
                    </a:cubicBezTo>
                    <a:cubicBezTo>
                      <a:pt x="979" y="4014"/>
                      <a:pt x="1190" y="4303"/>
                      <a:pt x="1291" y="4625"/>
                    </a:cubicBezTo>
                    <a:lnTo>
                      <a:pt x="1869" y="4870"/>
                    </a:lnTo>
                    <a:lnTo>
                      <a:pt x="4249" y="4614"/>
                    </a:lnTo>
                    <a:lnTo>
                      <a:pt x="4950" y="2790"/>
                    </a:lnTo>
                    <a:cubicBezTo>
                      <a:pt x="4950" y="2790"/>
                      <a:pt x="4894" y="1644"/>
                      <a:pt x="4950" y="1100"/>
                    </a:cubicBezTo>
                    <a:cubicBezTo>
                      <a:pt x="4838" y="900"/>
                      <a:pt x="4716" y="710"/>
                      <a:pt x="4549" y="544"/>
                    </a:cubicBezTo>
                    <a:cubicBezTo>
                      <a:pt x="4516" y="510"/>
                      <a:pt x="4482" y="477"/>
                      <a:pt x="4427" y="465"/>
                    </a:cubicBezTo>
                    <a:cubicBezTo>
                      <a:pt x="4420" y="464"/>
                      <a:pt x="4413" y="464"/>
                      <a:pt x="4406" y="464"/>
                    </a:cubicBezTo>
                    <a:cubicBezTo>
                      <a:pt x="4344" y="464"/>
                      <a:pt x="4274" y="500"/>
                      <a:pt x="4205" y="510"/>
                    </a:cubicBezTo>
                    <a:cubicBezTo>
                      <a:pt x="4199" y="510"/>
                      <a:pt x="4194" y="510"/>
                      <a:pt x="4189" y="510"/>
                    </a:cubicBezTo>
                    <a:cubicBezTo>
                      <a:pt x="4042" y="510"/>
                      <a:pt x="3945" y="362"/>
                      <a:pt x="3837" y="254"/>
                    </a:cubicBezTo>
                    <a:cubicBezTo>
                      <a:pt x="3676" y="87"/>
                      <a:pt x="3435" y="1"/>
                      <a:pt x="319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8"/>
              <p:cNvSpPr/>
              <p:nvPr/>
            </p:nvSpPr>
            <p:spPr>
              <a:xfrm>
                <a:off x="1819171" y="2336514"/>
                <a:ext cx="16327" cy="88858"/>
              </a:xfrm>
              <a:custGeom>
                <a:avLst/>
                <a:gdLst/>
                <a:ahLst/>
                <a:cxnLst/>
                <a:rect l="l" t="t" r="r" b="b"/>
                <a:pathLst>
                  <a:path w="468" h="2547" extrusionOk="0">
                    <a:moveTo>
                      <a:pt x="200" y="0"/>
                    </a:moveTo>
                    <a:cubicBezTo>
                      <a:pt x="190" y="0"/>
                      <a:pt x="178" y="0"/>
                      <a:pt x="178" y="22"/>
                    </a:cubicBezTo>
                    <a:cubicBezTo>
                      <a:pt x="234" y="211"/>
                      <a:pt x="267" y="401"/>
                      <a:pt x="301" y="601"/>
                    </a:cubicBezTo>
                    <a:cubicBezTo>
                      <a:pt x="356" y="1101"/>
                      <a:pt x="311" y="1624"/>
                      <a:pt x="145" y="2113"/>
                    </a:cubicBezTo>
                    <a:cubicBezTo>
                      <a:pt x="167" y="2136"/>
                      <a:pt x="178" y="2158"/>
                      <a:pt x="200" y="2180"/>
                    </a:cubicBezTo>
                    <a:cubicBezTo>
                      <a:pt x="200" y="2158"/>
                      <a:pt x="212" y="2136"/>
                      <a:pt x="223" y="2102"/>
                    </a:cubicBezTo>
                    <a:cubicBezTo>
                      <a:pt x="445" y="1435"/>
                      <a:pt x="467" y="690"/>
                      <a:pt x="245" y="22"/>
                    </a:cubicBezTo>
                    <a:cubicBezTo>
                      <a:pt x="234" y="0"/>
                      <a:pt x="212" y="0"/>
                      <a:pt x="200" y="0"/>
                    </a:cubicBezTo>
                    <a:close/>
                    <a:moveTo>
                      <a:pt x="123" y="2191"/>
                    </a:moveTo>
                    <a:cubicBezTo>
                      <a:pt x="89" y="2291"/>
                      <a:pt x="45" y="2391"/>
                      <a:pt x="0" y="2480"/>
                    </a:cubicBezTo>
                    <a:cubicBezTo>
                      <a:pt x="12" y="2492"/>
                      <a:pt x="12" y="2502"/>
                      <a:pt x="12" y="2502"/>
                    </a:cubicBezTo>
                    <a:cubicBezTo>
                      <a:pt x="22" y="2524"/>
                      <a:pt x="34" y="2536"/>
                      <a:pt x="34" y="2547"/>
                    </a:cubicBezTo>
                    <a:cubicBezTo>
                      <a:pt x="78" y="2458"/>
                      <a:pt x="123" y="2369"/>
                      <a:pt x="156" y="2280"/>
                    </a:cubicBezTo>
                    <a:cubicBezTo>
                      <a:pt x="145" y="2247"/>
                      <a:pt x="134" y="2225"/>
                      <a:pt x="123" y="219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8"/>
              <p:cNvSpPr/>
              <p:nvPr/>
            </p:nvSpPr>
            <p:spPr>
              <a:xfrm>
                <a:off x="1814915" y="2321757"/>
                <a:ext cx="3907" cy="5477"/>
              </a:xfrm>
              <a:custGeom>
                <a:avLst/>
                <a:gdLst/>
                <a:ahLst/>
                <a:cxnLst/>
                <a:rect l="l" t="t" r="r" b="b"/>
                <a:pathLst>
                  <a:path w="112" h="157" extrusionOk="0">
                    <a:moveTo>
                      <a:pt x="33" y="1"/>
                    </a:moveTo>
                    <a:cubicBezTo>
                      <a:pt x="11" y="1"/>
                      <a:pt x="0" y="11"/>
                      <a:pt x="0" y="45"/>
                    </a:cubicBezTo>
                    <a:cubicBezTo>
                      <a:pt x="11" y="78"/>
                      <a:pt x="11" y="112"/>
                      <a:pt x="22" y="156"/>
                    </a:cubicBezTo>
                    <a:cubicBezTo>
                      <a:pt x="45" y="145"/>
                      <a:pt x="78" y="134"/>
                      <a:pt x="111" y="122"/>
                    </a:cubicBezTo>
                    <a:cubicBezTo>
                      <a:pt x="100" y="100"/>
                      <a:pt x="100" y="78"/>
                      <a:pt x="89" y="45"/>
                    </a:cubicBezTo>
                    <a:cubicBezTo>
                      <a:pt x="89" y="23"/>
                      <a:pt x="55" y="1"/>
                      <a:pt x="33"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8"/>
              <p:cNvSpPr/>
              <p:nvPr/>
            </p:nvSpPr>
            <p:spPr>
              <a:xfrm>
                <a:off x="1813345" y="2326013"/>
                <a:ext cx="9734" cy="92801"/>
              </a:xfrm>
              <a:custGeom>
                <a:avLst/>
                <a:gdLst/>
                <a:ahLst/>
                <a:cxnLst/>
                <a:rect l="l" t="t" r="r" b="b"/>
                <a:pathLst>
                  <a:path w="279" h="2660" extrusionOk="0">
                    <a:moveTo>
                      <a:pt x="156" y="0"/>
                    </a:moveTo>
                    <a:cubicBezTo>
                      <a:pt x="123" y="12"/>
                      <a:pt x="90" y="23"/>
                      <a:pt x="67" y="34"/>
                    </a:cubicBezTo>
                    <a:cubicBezTo>
                      <a:pt x="90" y="201"/>
                      <a:pt x="100" y="368"/>
                      <a:pt x="123" y="534"/>
                    </a:cubicBezTo>
                    <a:cubicBezTo>
                      <a:pt x="179" y="1224"/>
                      <a:pt x="134" y="1925"/>
                      <a:pt x="1" y="2603"/>
                    </a:cubicBezTo>
                    <a:cubicBezTo>
                      <a:pt x="11" y="2603"/>
                      <a:pt x="11" y="2603"/>
                      <a:pt x="23" y="2615"/>
                    </a:cubicBezTo>
                    <a:lnTo>
                      <a:pt x="56" y="2648"/>
                    </a:lnTo>
                    <a:cubicBezTo>
                      <a:pt x="67" y="2648"/>
                      <a:pt x="67" y="2648"/>
                      <a:pt x="78" y="2659"/>
                    </a:cubicBezTo>
                    <a:lnTo>
                      <a:pt x="179" y="2125"/>
                    </a:lnTo>
                    <a:cubicBezTo>
                      <a:pt x="278" y="1424"/>
                      <a:pt x="278" y="702"/>
                      <a:pt x="15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8"/>
              <p:cNvSpPr/>
              <p:nvPr/>
            </p:nvSpPr>
            <p:spPr>
              <a:xfrm>
                <a:off x="1788888" y="2340387"/>
                <a:ext cx="5861" cy="8164"/>
              </a:xfrm>
              <a:custGeom>
                <a:avLst/>
                <a:gdLst/>
                <a:ahLst/>
                <a:cxnLst/>
                <a:rect l="l" t="t" r="r" b="b"/>
                <a:pathLst>
                  <a:path w="168" h="234" extrusionOk="0">
                    <a:moveTo>
                      <a:pt x="45" y="0"/>
                    </a:moveTo>
                    <a:cubicBezTo>
                      <a:pt x="23" y="0"/>
                      <a:pt x="1" y="11"/>
                      <a:pt x="12" y="33"/>
                    </a:cubicBezTo>
                    <a:lnTo>
                      <a:pt x="112" y="234"/>
                    </a:lnTo>
                    <a:cubicBezTo>
                      <a:pt x="134" y="211"/>
                      <a:pt x="146" y="189"/>
                      <a:pt x="168" y="167"/>
                    </a:cubicBezTo>
                    <a:cubicBezTo>
                      <a:pt x="146" y="112"/>
                      <a:pt x="112" y="67"/>
                      <a:pt x="90" y="11"/>
                    </a:cubicBezTo>
                    <a:cubicBezTo>
                      <a:pt x="79" y="0"/>
                      <a:pt x="57" y="0"/>
                      <a:pt x="45"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8"/>
              <p:cNvSpPr/>
              <p:nvPr/>
            </p:nvSpPr>
            <p:spPr>
              <a:xfrm>
                <a:off x="1781527" y="2346178"/>
                <a:ext cx="22154" cy="59030"/>
              </a:xfrm>
              <a:custGeom>
                <a:avLst/>
                <a:gdLst/>
                <a:ahLst/>
                <a:cxnLst/>
                <a:rect l="l" t="t" r="r" b="b"/>
                <a:pathLst>
                  <a:path w="635" h="1692" extrusionOk="0">
                    <a:moveTo>
                      <a:pt x="156" y="468"/>
                    </a:moveTo>
                    <a:cubicBezTo>
                      <a:pt x="145" y="468"/>
                      <a:pt x="134" y="479"/>
                      <a:pt x="123" y="502"/>
                    </a:cubicBezTo>
                    <a:cubicBezTo>
                      <a:pt x="78" y="757"/>
                      <a:pt x="45" y="1013"/>
                      <a:pt x="23" y="1269"/>
                    </a:cubicBezTo>
                    <a:cubicBezTo>
                      <a:pt x="11" y="1392"/>
                      <a:pt x="1" y="1503"/>
                      <a:pt x="1" y="1625"/>
                    </a:cubicBezTo>
                    <a:lnTo>
                      <a:pt x="112" y="1625"/>
                    </a:lnTo>
                    <a:cubicBezTo>
                      <a:pt x="123" y="1513"/>
                      <a:pt x="123" y="1402"/>
                      <a:pt x="134" y="1303"/>
                    </a:cubicBezTo>
                    <a:cubicBezTo>
                      <a:pt x="145" y="1036"/>
                      <a:pt x="179" y="779"/>
                      <a:pt x="212" y="524"/>
                    </a:cubicBezTo>
                    <a:cubicBezTo>
                      <a:pt x="223" y="502"/>
                      <a:pt x="189" y="468"/>
                      <a:pt x="156" y="468"/>
                    </a:cubicBezTo>
                    <a:close/>
                    <a:moveTo>
                      <a:pt x="379" y="1"/>
                    </a:moveTo>
                    <a:cubicBezTo>
                      <a:pt x="357" y="23"/>
                      <a:pt x="345" y="45"/>
                      <a:pt x="323" y="68"/>
                    </a:cubicBezTo>
                    <a:cubicBezTo>
                      <a:pt x="357" y="168"/>
                      <a:pt x="389" y="279"/>
                      <a:pt x="412" y="379"/>
                    </a:cubicBezTo>
                    <a:cubicBezTo>
                      <a:pt x="478" y="713"/>
                      <a:pt x="446" y="1046"/>
                      <a:pt x="367" y="1369"/>
                    </a:cubicBezTo>
                    <a:cubicBezTo>
                      <a:pt x="345" y="1469"/>
                      <a:pt x="312" y="1558"/>
                      <a:pt x="278" y="1647"/>
                    </a:cubicBezTo>
                    <a:cubicBezTo>
                      <a:pt x="323" y="1658"/>
                      <a:pt x="367" y="1669"/>
                      <a:pt x="412" y="1691"/>
                    </a:cubicBezTo>
                    <a:cubicBezTo>
                      <a:pt x="590" y="1135"/>
                      <a:pt x="634" y="535"/>
                      <a:pt x="3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8"/>
              <p:cNvSpPr/>
              <p:nvPr/>
            </p:nvSpPr>
            <p:spPr>
              <a:xfrm>
                <a:off x="1801727" y="2376462"/>
                <a:ext cx="10466" cy="32620"/>
              </a:xfrm>
              <a:custGeom>
                <a:avLst/>
                <a:gdLst/>
                <a:ahLst/>
                <a:cxnLst/>
                <a:rect l="l" t="t" r="r" b="b"/>
                <a:pathLst>
                  <a:path w="300" h="935" extrusionOk="0">
                    <a:moveTo>
                      <a:pt x="245" y="0"/>
                    </a:moveTo>
                    <a:cubicBezTo>
                      <a:pt x="233" y="0"/>
                      <a:pt x="222" y="0"/>
                      <a:pt x="222" y="12"/>
                    </a:cubicBezTo>
                    <a:cubicBezTo>
                      <a:pt x="222" y="323"/>
                      <a:pt x="144" y="623"/>
                      <a:pt x="0" y="902"/>
                    </a:cubicBezTo>
                    <a:lnTo>
                      <a:pt x="67" y="935"/>
                    </a:lnTo>
                    <a:cubicBezTo>
                      <a:pt x="211" y="657"/>
                      <a:pt x="300" y="346"/>
                      <a:pt x="289" y="34"/>
                    </a:cubicBezTo>
                    <a:cubicBezTo>
                      <a:pt x="289" y="12"/>
                      <a:pt x="255" y="0"/>
                      <a:pt x="24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8"/>
              <p:cNvSpPr/>
              <p:nvPr/>
            </p:nvSpPr>
            <p:spPr>
              <a:xfrm>
                <a:off x="1823428" y="2346178"/>
                <a:ext cx="36911" cy="84637"/>
              </a:xfrm>
              <a:custGeom>
                <a:avLst/>
                <a:gdLst/>
                <a:ahLst/>
                <a:cxnLst/>
                <a:rect l="l" t="t" r="r" b="b"/>
                <a:pathLst>
                  <a:path w="1058" h="2426" extrusionOk="0">
                    <a:moveTo>
                      <a:pt x="1002" y="1"/>
                    </a:moveTo>
                    <a:cubicBezTo>
                      <a:pt x="990" y="1"/>
                      <a:pt x="980" y="1"/>
                      <a:pt x="980" y="12"/>
                    </a:cubicBezTo>
                    <a:cubicBezTo>
                      <a:pt x="913" y="190"/>
                      <a:pt x="812" y="357"/>
                      <a:pt x="735" y="535"/>
                    </a:cubicBezTo>
                    <a:cubicBezTo>
                      <a:pt x="657" y="680"/>
                      <a:pt x="590" y="824"/>
                      <a:pt x="557" y="980"/>
                    </a:cubicBezTo>
                    <a:cubicBezTo>
                      <a:pt x="512" y="1147"/>
                      <a:pt x="501" y="1313"/>
                      <a:pt x="468" y="1480"/>
                    </a:cubicBezTo>
                    <a:cubicBezTo>
                      <a:pt x="412" y="1714"/>
                      <a:pt x="301" y="1936"/>
                      <a:pt x="167" y="2148"/>
                    </a:cubicBezTo>
                    <a:cubicBezTo>
                      <a:pt x="179" y="2170"/>
                      <a:pt x="179" y="2181"/>
                      <a:pt x="179" y="2203"/>
                    </a:cubicBezTo>
                    <a:cubicBezTo>
                      <a:pt x="179" y="2215"/>
                      <a:pt x="189" y="2225"/>
                      <a:pt x="189" y="2237"/>
                    </a:cubicBezTo>
                    <a:cubicBezTo>
                      <a:pt x="256" y="2136"/>
                      <a:pt x="323" y="2037"/>
                      <a:pt x="379" y="1936"/>
                    </a:cubicBezTo>
                    <a:cubicBezTo>
                      <a:pt x="456" y="1792"/>
                      <a:pt x="512" y="1636"/>
                      <a:pt x="557" y="1469"/>
                    </a:cubicBezTo>
                    <a:cubicBezTo>
                      <a:pt x="590" y="1303"/>
                      <a:pt x="601" y="1135"/>
                      <a:pt x="657" y="969"/>
                    </a:cubicBezTo>
                    <a:cubicBezTo>
                      <a:pt x="757" y="646"/>
                      <a:pt x="968" y="368"/>
                      <a:pt x="1046" y="45"/>
                    </a:cubicBezTo>
                    <a:cubicBezTo>
                      <a:pt x="1057" y="23"/>
                      <a:pt x="1024" y="1"/>
                      <a:pt x="1002" y="1"/>
                    </a:cubicBezTo>
                    <a:close/>
                    <a:moveTo>
                      <a:pt x="101" y="2259"/>
                    </a:moveTo>
                    <a:cubicBezTo>
                      <a:pt x="68" y="2304"/>
                      <a:pt x="45" y="2348"/>
                      <a:pt x="12" y="2393"/>
                    </a:cubicBezTo>
                    <a:cubicBezTo>
                      <a:pt x="1" y="2403"/>
                      <a:pt x="23" y="2425"/>
                      <a:pt x="45" y="2425"/>
                    </a:cubicBezTo>
                    <a:lnTo>
                      <a:pt x="56" y="2425"/>
                    </a:lnTo>
                    <a:cubicBezTo>
                      <a:pt x="68" y="2393"/>
                      <a:pt x="90" y="2370"/>
                      <a:pt x="112" y="2348"/>
                    </a:cubicBezTo>
                    <a:cubicBezTo>
                      <a:pt x="101" y="2314"/>
                      <a:pt x="101" y="2292"/>
                      <a:pt x="101" y="2259"/>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8"/>
              <p:cNvSpPr/>
              <p:nvPr/>
            </p:nvSpPr>
            <p:spPr>
              <a:xfrm>
                <a:off x="1745836" y="2359366"/>
                <a:ext cx="5826" cy="7431"/>
              </a:xfrm>
              <a:custGeom>
                <a:avLst/>
                <a:gdLst/>
                <a:ahLst/>
                <a:cxnLst/>
                <a:rect l="l" t="t" r="r" b="b"/>
                <a:pathLst>
                  <a:path w="167" h="213" extrusionOk="0">
                    <a:moveTo>
                      <a:pt x="33" y="1"/>
                    </a:moveTo>
                    <a:cubicBezTo>
                      <a:pt x="23" y="1"/>
                      <a:pt x="0" y="13"/>
                      <a:pt x="11" y="35"/>
                    </a:cubicBezTo>
                    <a:cubicBezTo>
                      <a:pt x="45" y="90"/>
                      <a:pt x="78" y="146"/>
                      <a:pt x="122" y="213"/>
                    </a:cubicBezTo>
                    <a:cubicBezTo>
                      <a:pt x="134" y="190"/>
                      <a:pt x="145" y="179"/>
                      <a:pt x="167" y="168"/>
                    </a:cubicBezTo>
                    <a:cubicBezTo>
                      <a:pt x="134" y="112"/>
                      <a:pt x="100" y="68"/>
                      <a:pt x="67" y="23"/>
                    </a:cubicBezTo>
                    <a:cubicBezTo>
                      <a:pt x="56" y="13"/>
                      <a:pt x="45" y="1"/>
                      <a:pt x="33"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8"/>
              <p:cNvSpPr/>
              <p:nvPr/>
            </p:nvSpPr>
            <p:spPr>
              <a:xfrm>
                <a:off x="1750092" y="2365228"/>
                <a:ext cx="21386" cy="39597"/>
              </a:xfrm>
              <a:custGeom>
                <a:avLst/>
                <a:gdLst/>
                <a:ahLst/>
                <a:cxnLst/>
                <a:rect l="l" t="t" r="r" b="b"/>
                <a:pathLst>
                  <a:path w="613" h="1135" extrusionOk="0">
                    <a:moveTo>
                      <a:pt x="45" y="0"/>
                    </a:moveTo>
                    <a:cubicBezTo>
                      <a:pt x="23" y="11"/>
                      <a:pt x="12" y="22"/>
                      <a:pt x="0" y="45"/>
                    </a:cubicBezTo>
                    <a:cubicBezTo>
                      <a:pt x="123" y="256"/>
                      <a:pt x="257" y="467"/>
                      <a:pt x="368" y="700"/>
                    </a:cubicBezTo>
                    <a:cubicBezTo>
                      <a:pt x="435" y="834"/>
                      <a:pt x="501" y="979"/>
                      <a:pt x="556" y="1123"/>
                    </a:cubicBezTo>
                    <a:lnTo>
                      <a:pt x="556" y="1135"/>
                    </a:lnTo>
                    <a:cubicBezTo>
                      <a:pt x="579" y="1123"/>
                      <a:pt x="590" y="1123"/>
                      <a:pt x="612" y="1112"/>
                    </a:cubicBezTo>
                    <a:cubicBezTo>
                      <a:pt x="568" y="990"/>
                      <a:pt x="512" y="856"/>
                      <a:pt x="457" y="734"/>
                    </a:cubicBezTo>
                    <a:cubicBezTo>
                      <a:pt x="334" y="478"/>
                      <a:pt x="190" y="233"/>
                      <a:pt x="4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8"/>
              <p:cNvSpPr/>
              <p:nvPr/>
            </p:nvSpPr>
            <p:spPr>
              <a:xfrm>
                <a:off x="1717890" y="2361704"/>
                <a:ext cx="6629" cy="30317"/>
              </a:xfrm>
              <a:custGeom>
                <a:avLst/>
                <a:gdLst/>
                <a:ahLst/>
                <a:cxnLst/>
                <a:rect l="l" t="t" r="r" b="b"/>
                <a:pathLst>
                  <a:path w="190" h="869" extrusionOk="0">
                    <a:moveTo>
                      <a:pt x="145" y="1"/>
                    </a:moveTo>
                    <a:cubicBezTo>
                      <a:pt x="134" y="1"/>
                      <a:pt x="123" y="12"/>
                      <a:pt x="123" y="12"/>
                    </a:cubicBezTo>
                    <a:cubicBezTo>
                      <a:pt x="78" y="90"/>
                      <a:pt x="67" y="190"/>
                      <a:pt x="45" y="268"/>
                    </a:cubicBezTo>
                    <a:cubicBezTo>
                      <a:pt x="34" y="357"/>
                      <a:pt x="11" y="446"/>
                      <a:pt x="11" y="535"/>
                    </a:cubicBezTo>
                    <a:cubicBezTo>
                      <a:pt x="1" y="646"/>
                      <a:pt x="1" y="757"/>
                      <a:pt x="11" y="868"/>
                    </a:cubicBezTo>
                    <a:cubicBezTo>
                      <a:pt x="34" y="801"/>
                      <a:pt x="67" y="746"/>
                      <a:pt x="100" y="690"/>
                    </a:cubicBezTo>
                    <a:cubicBezTo>
                      <a:pt x="100" y="624"/>
                      <a:pt x="112" y="546"/>
                      <a:pt x="112" y="479"/>
                    </a:cubicBezTo>
                    <a:cubicBezTo>
                      <a:pt x="134" y="334"/>
                      <a:pt x="179" y="190"/>
                      <a:pt x="179" y="45"/>
                    </a:cubicBezTo>
                    <a:cubicBezTo>
                      <a:pt x="189" y="23"/>
                      <a:pt x="156" y="1"/>
                      <a:pt x="14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8"/>
              <p:cNvSpPr/>
              <p:nvPr/>
            </p:nvSpPr>
            <p:spPr>
              <a:xfrm>
                <a:off x="1718274" y="2385777"/>
                <a:ext cx="23305" cy="45807"/>
              </a:xfrm>
              <a:custGeom>
                <a:avLst/>
                <a:gdLst/>
                <a:ahLst/>
                <a:cxnLst/>
                <a:rect l="l" t="t" r="r" b="b"/>
                <a:pathLst>
                  <a:path w="668" h="1313" extrusionOk="0">
                    <a:moveTo>
                      <a:pt x="89" y="0"/>
                    </a:moveTo>
                    <a:cubicBezTo>
                      <a:pt x="56" y="56"/>
                      <a:pt x="23" y="111"/>
                      <a:pt x="0" y="178"/>
                    </a:cubicBezTo>
                    <a:cubicBezTo>
                      <a:pt x="23" y="368"/>
                      <a:pt x="67" y="568"/>
                      <a:pt x="178" y="734"/>
                    </a:cubicBezTo>
                    <a:cubicBezTo>
                      <a:pt x="267" y="912"/>
                      <a:pt x="401" y="1057"/>
                      <a:pt x="546" y="1201"/>
                    </a:cubicBezTo>
                    <a:cubicBezTo>
                      <a:pt x="546" y="1201"/>
                      <a:pt x="556" y="1191"/>
                      <a:pt x="568" y="1191"/>
                    </a:cubicBezTo>
                    <a:cubicBezTo>
                      <a:pt x="601" y="1191"/>
                      <a:pt x="635" y="1224"/>
                      <a:pt x="635" y="1246"/>
                    </a:cubicBezTo>
                    <a:cubicBezTo>
                      <a:pt x="635" y="1268"/>
                      <a:pt x="645" y="1280"/>
                      <a:pt x="645" y="1302"/>
                    </a:cubicBezTo>
                    <a:lnTo>
                      <a:pt x="657" y="1313"/>
                    </a:lnTo>
                    <a:cubicBezTo>
                      <a:pt x="668" y="1290"/>
                      <a:pt x="668" y="1268"/>
                      <a:pt x="668" y="1235"/>
                    </a:cubicBezTo>
                    <a:cubicBezTo>
                      <a:pt x="623" y="1191"/>
                      <a:pt x="579" y="1135"/>
                      <a:pt x="534" y="1080"/>
                    </a:cubicBezTo>
                    <a:cubicBezTo>
                      <a:pt x="412" y="957"/>
                      <a:pt x="301" y="813"/>
                      <a:pt x="223" y="657"/>
                    </a:cubicBezTo>
                    <a:cubicBezTo>
                      <a:pt x="156" y="523"/>
                      <a:pt x="123" y="378"/>
                      <a:pt x="101" y="234"/>
                    </a:cubicBezTo>
                    <a:cubicBezTo>
                      <a:pt x="89" y="156"/>
                      <a:pt x="89" y="79"/>
                      <a:pt x="8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8"/>
              <p:cNvSpPr/>
              <p:nvPr/>
            </p:nvSpPr>
            <p:spPr>
              <a:xfrm>
                <a:off x="1729124" y="2366763"/>
                <a:ext cx="3140" cy="11269"/>
              </a:xfrm>
              <a:custGeom>
                <a:avLst/>
                <a:gdLst/>
                <a:ahLst/>
                <a:cxnLst/>
                <a:rect l="l" t="t" r="r" b="b"/>
                <a:pathLst>
                  <a:path w="90" h="323" extrusionOk="0">
                    <a:moveTo>
                      <a:pt x="45" y="1"/>
                    </a:moveTo>
                    <a:cubicBezTo>
                      <a:pt x="45" y="1"/>
                      <a:pt x="35" y="11"/>
                      <a:pt x="35" y="23"/>
                    </a:cubicBezTo>
                    <a:cubicBezTo>
                      <a:pt x="12" y="123"/>
                      <a:pt x="1" y="223"/>
                      <a:pt x="1" y="323"/>
                    </a:cubicBezTo>
                    <a:lnTo>
                      <a:pt x="67" y="290"/>
                    </a:lnTo>
                    <a:cubicBezTo>
                      <a:pt x="67" y="201"/>
                      <a:pt x="67" y="123"/>
                      <a:pt x="79" y="34"/>
                    </a:cubicBezTo>
                    <a:cubicBezTo>
                      <a:pt x="90" y="23"/>
                      <a:pt x="67" y="1"/>
                      <a:pt x="4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8"/>
              <p:cNvSpPr/>
              <p:nvPr/>
            </p:nvSpPr>
            <p:spPr>
              <a:xfrm>
                <a:off x="1729124" y="2376845"/>
                <a:ext cx="16327" cy="44272"/>
              </a:xfrm>
              <a:custGeom>
                <a:avLst/>
                <a:gdLst/>
                <a:ahLst/>
                <a:cxnLst/>
                <a:rect l="l" t="t" r="r" b="b"/>
                <a:pathLst>
                  <a:path w="468" h="1269" extrusionOk="0">
                    <a:moveTo>
                      <a:pt x="67" y="1"/>
                    </a:moveTo>
                    <a:lnTo>
                      <a:pt x="1" y="34"/>
                    </a:lnTo>
                    <a:cubicBezTo>
                      <a:pt x="1" y="268"/>
                      <a:pt x="45" y="501"/>
                      <a:pt x="134" y="723"/>
                    </a:cubicBezTo>
                    <a:cubicBezTo>
                      <a:pt x="190" y="879"/>
                      <a:pt x="268" y="1024"/>
                      <a:pt x="368" y="1168"/>
                    </a:cubicBezTo>
                    <a:cubicBezTo>
                      <a:pt x="390" y="1202"/>
                      <a:pt x="413" y="1235"/>
                      <a:pt x="446" y="1269"/>
                    </a:cubicBezTo>
                    <a:cubicBezTo>
                      <a:pt x="446" y="1257"/>
                      <a:pt x="457" y="1247"/>
                      <a:pt x="468" y="1224"/>
                    </a:cubicBezTo>
                    <a:cubicBezTo>
                      <a:pt x="435" y="1191"/>
                      <a:pt x="413" y="1158"/>
                      <a:pt x="390" y="1124"/>
                    </a:cubicBezTo>
                    <a:cubicBezTo>
                      <a:pt x="301" y="990"/>
                      <a:pt x="235" y="846"/>
                      <a:pt x="179" y="690"/>
                    </a:cubicBezTo>
                    <a:cubicBezTo>
                      <a:pt x="101" y="468"/>
                      <a:pt x="67" y="234"/>
                      <a:pt x="67"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8"/>
              <p:cNvSpPr/>
              <p:nvPr/>
            </p:nvSpPr>
            <p:spPr>
              <a:xfrm>
                <a:off x="1735334" y="2363658"/>
                <a:ext cx="3559" cy="12455"/>
              </a:xfrm>
              <a:custGeom>
                <a:avLst/>
                <a:gdLst/>
                <a:ahLst/>
                <a:cxnLst/>
                <a:rect l="l" t="t" r="r" b="b"/>
                <a:pathLst>
                  <a:path w="102" h="357" extrusionOk="0">
                    <a:moveTo>
                      <a:pt x="57" y="1"/>
                    </a:moveTo>
                    <a:cubicBezTo>
                      <a:pt x="45" y="1"/>
                      <a:pt x="34" y="11"/>
                      <a:pt x="23" y="23"/>
                    </a:cubicBezTo>
                    <a:cubicBezTo>
                      <a:pt x="1" y="134"/>
                      <a:pt x="1" y="245"/>
                      <a:pt x="12" y="357"/>
                    </a:cubicBezTo>
                    <a:lnTo>
                      <a:pt x="90" y="357"/>
                    </a:lnTo>
                    <a:cubicBezTo>
                      <a:pt x="79" y="256"/>
                      <a:pt x="79" y="145"/>
                      <a:pt x="101" y="45"/>
                    </a:cubicBezTo>
                    <a:cubicBezTo>
                      <a:pt x="101" y="23"/>
                      <a:pt x="79" y="1"/>
                      <a:pt x="57"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8"/>
              <p:cNvSpPr/>
              <p:nvPr/>
            </p:nvSpPr>
            <p:spPr>
              <a:xfrm>
                <a:off x="1735753" y="2376078"/>
                <a:ext cx="16711" cy="37678"/>
              </a:xfrm>
              <a:custGeom>
                <a:avLst/>
                <a:gdLst/>
                <a:ahLst/>
                <a:cxnLst/>
                <a:rect l="l" t="t" r="r" b="b"/>
                <a:pathLst>
                  <a:path w="479" h="1080" extrusionOk="0">
                    <a:moveTo>
                      <a:pt x="0" y="1"/>
                    </a:moveTo>
                    <a:cubicBezTo>
                      <a:pt x="22" y="179"/>
                      <a:pt x="89" y="357"/>
                      <a:pt x="156" y="523"/>
                    </a:cubicBezTo>
                    <a:cubicBezTo>
                      <a:pt x="211" y="679"/>
                      <a:pt x="278" y="834"/>
                      <a:pt x="367" y="979"/>
                    </a:cubicBezTo>
                    <a:cubicBezTo>
                      <a:pt x="378" y="1012"/>
                      <a:pt x="401" y="1046"/>
                      <a:pt x="423" y="1079"/>
                    </a:cubicBezTo>
                    <a:cubicBezTo>
                      <a:pt x="445" y="1057"/>
                      <a:pt x="456" y="1046"/>
                      <a:pt x="478" y="1035"/>
                    </a:cubicBezTo>
                    <a:cubicBezTo>
                      <a:pt x="456" y="990"/>
                      <a:pt x="434" y="946"/>
                      <a:pt x="411" y="913"/>
                    </a:cubicBezTo>
                    <a:cubicBezTo>
                      <a:pt x="345" y="779"/>
                      <a:pt x="278" y="634"/>
                      <a:pt x="223" y="501"/>
                    </a:cubicBezTo>
                    <a:cubicBezTo>
                      <a:pt x="156" y="334"/>
                      <a:pt x="100" y="167"/>
                      <a:pt x="78"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8"/>
              <p:cNvSpPr/>
              <p:nvPr/>
            </p:nvSpPr>
            <p:spPr>
              <a:xfrm>
                <a:off x="1746987" y="2383858"/>
                <a:ext cx="13222" cy="25642"/>
              </a:xfrm>
              <a:custGeom>
                <a:avLst/>
                <a:gdLst/>
                <a:ahLst/>
                <a:cxnLst/>
                <a:rect l="l" t="t" r="r" b="b"/>
                <a:pathLst>
                  <a:path w="379" h="735" extrusionOk="0">
                    <a:moveTo>
                      <a:pt x="23" y="0"/>
                    </a:moveTo>
                    <a:cubicBezTo>
                      <a:pt x="0" y="0"/>
                      <a:pt x="0" y="11"/>
                      <a:pt x="0" y="22"/>
                    </a:cubicBezTo>
                    <a:cubicBezTo>
                      <a:pt x="23" y="289"/>
                      <a:pt x="156" y="512"/>
                      <a:pt x="290" y="734"/>
                    </a:cubicBezTo>
                    <a:cubicBezTo>
                      <a:pt x="323" y="723"/>
                      <a:pt x="346" y="712"/>
                      <a:pt x="379" y="700"/>
                    </a:cubicBezTo>
                    <a:cubicBezTo>
                      <a:pt x="245" y="489"/>
                      <a:pt x="112" y="267"/>
                      <a:pt x="56" y="33"/>
                    </a:cubicBezTo>
                    <a:cubicBezTo>
                      <a:pt x="56" y="11"/>
                      <a:pt x="34" y="0"/>
                      <a:pt x="23"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8"/>
              <p:cNvSpPr/>
              <p:nvPr/>
            </p:nvSpPr>
            <p:spPr>
              <a:xfrm>
                <a:off x="1622435" y="2374264"/>
                <a:ext cx="153679" cy="152389"/>
              </a:xfrm>
              <a:custGeom>
                <a:avLst/>
                <a:gdLst/>
                <a:ahLst/>
                <a:cxnLst/>
                <a:rect l="l" t="t" r="r" b="b"/>
                <a:pathLst>
                  <a:path w="4405" h="4368" extrusionOk="0">
                    <a:moveTo>
                      <a:pt x="967" y="1"/>
                    </a:moveTo>
                    <a:cubicBezTo>
                      <a:pt x="667" y="1"/>
                      <a:pt x="647" y="230"/>
                      <a:pt x="334" y="342"/>
                    </a:cubicBezTo>
                    <a:cubicBezTo>
                      <a:pt x="1" y="464"/>
                      <a:pt x="134" y="542"/>
                      <a:pt x="189" y="864"/>
                    </a:cubicBezTo>
                    <a:cubicBezTo>
                      <a:pt x="256" y="1187"/>
                      <a:pt x="501" y="1187"/>
                      <a:pt x="1002" y="1676"/>
                    </a:cubicBezTo>
                    <a:cubicBezTo>
                      <a:pt x="1513" y="2154"/>
                      <a:pt x="1402" y="2088"/>
                      <a:pt x="1513" y="2677"/>
                    </a:cubicBezTo>
                    <a:cubicBezTo>
                      <a:pt x="1635" y="3267"/>
                      <a:pt x="1580" y="3300"/>
                      <a:pt x="1713" y="3645"/>
                    </a:cubicBezTo>
                    <a:cubicBezTo>
                      <a:pt x="1858" y="3990"/>
                      <a:pt x="2514" y="4235"/>
                      <a:pt x="3014" y="4346"/>
                    </a:cubicBezTo>
                    <a:cubicBezTo>
                      <a:pt x="3090" y="4361"/>
                      <a:pt x="3174" y="4367"/>
                      <a:pt x="3262" y="4367"/>
                    </a:cubicBezTo>
                    <a:cubicBezTo>
                      <a:pt x="3750" y="4367"/>
                      <a:pt x="4349" y="4168"/>
                      <a:pt x="4349" y="4168"/>
                    </a:cubicBezTo>
                    <a:lnTo>
                      <a:pt x="4405" y="2121"/>
                    </a:lnTo>
                    <a:cubicBezTo>
                      <a:pt x="4405" y="2121"/>
                      <a:pt x="4138" y="2064"/>
                      <a:pt x="3887" y="2064"/>
                    </a:cubicBezTo>
                    <a:cubicBezTo>
                      <a:pt x="3866" y="2064"/>
                      <a:pt x="3846" y="2065"/>
                      <a:pt x="3827" y="2065"/>
                    </a:cubicBezTo>
                    <a:cubicBezTo>
                      <a:pt x="3821" y="2066"/>
                      <a:pt x="3816" y="2066"/>
                      <a:pt x="3811" y="2066"/>
                    </a:cubicBezTo>
                    <a:cubicBezTo>
                      <a:pt x="3552" y="2066"/>
                      <a:pt x="3367" y="1793"/>
                      <a:pt x="3192" y="1521"/>
                    </a:cubicBezTo>
                    <a:cubicBezTo>
                      <a:pt x="3026" y="1242"/>
                      <a:pt x="2714" y="920"/>
                      <a:pt x="2169" y="642"/>
                    </a:cubicBezTo>
                    <a:cubicBezTo>
                      <a:pt x="1624" y="375"/>
                      <a:pt x="1469" y="75"/>
                      <a:pt x="1068" y="8"/>
                    </a:cubicBezTo>
                    <a:cubicBezTo>
                      <a:pt x="1031" y="3"/>
                      <a:pt x="997" y="1"/>
                      <a:pt x="967"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8"/>
              <p:cNvSpPr/>
              <p:nvPr/>
            </p:nvSpPr>
            <p:spPr>
              <a:xfrm>
                <a:off x="1669011" y="2377648"/>
                <a:ext cx="107105" cy="144364"/>
              </a:xfrm>
              <a:custGeom>
                <a:avLst/>
                <a:gdLst/>
                <a:ahLst/>
                <a:cxnLst/>
                <a:rect l="l" t="t" r="r" b="b"/>
                <a:pathLst>
                  <a:path w="3070" h="4138" extrusionOk="0">
                    <a:moveTo>
                      <a:pt x="0" y="0"/>
                    </a:moveTo>
                    <a:lnTo>
                      <a:pt x="0" y="0"/>
                    </a:lnTo>
                    <a:cubicBezTo>
                      <a:pt x="144" y="256"/>
                      <a:pt x="211" y="567"/>
                      <a:pt x="367" y="823"/>
                    </a:cubicBezTo>
                    <a:cubicBezTo>
                      <a:pt x="579" y="1157"/>
                      <a:pt x="957" y="1402"/>
                      <a:pt x="1157" y="1746"/>
                    </a:cubicBezTo>
                    <a:cubicBezTo>
                      <a:pt x="1301" y="2013"/>
                      <a:pt x="1357" y="2324"/>
                      <a:pt x="1568" y="2547"/>
                    </a:cubicBezTo>
                    <a:cubicBezTo>
                      <a:pt x="1669" y="2636"/>
                      <a:pt x="1790" y="2702"/>
                      <a:pt x="1891" y="2803"/>
                    </a:cubicBezTo>
                    <a:cubicBezTo>
                      <a:pt x="2158" y="3092"/>
                      <a:pt x="2091" y="3559"/>
                      <a:pt x="2347" y="3859"/>
                    </a:cubicBezTo>
                    <a:cubicBezTo>
                      <a:pt x="2447" y="3993"/>
                      <a:pt x="2603" y="4082"/>
                      <a:pt x="2781" y="4138"/>
                    </a:cubicBezTo>
                    <a:cubicBezTo>
                      <a:pt x="2925" y="4104"/>
                      <a:pt x="3014" y="4071"/>
                      <a:pt x="3014" y="4071"/>
                    </a:cubicBezTo>
                    <a:lnTo>
                      <a:pt x="3070" y="2024"/>
                    </a:lnTo>
                    <a:cubicBezTo>
                      <a:pt x="3070" y="2024"/>
                      <a:pt x="2803" y="1967"/>
                      <a:pt x="2552" y="1967"/>
                    </a:cubicBezTo>
                    <a:cubicBezTo>
                      <a:pt x="2531" y="1967"/>
                      <a:pt x="2511" y="1968"/>
                      <a:pt x="2492" y="1968"/>
                    </a:cubicBezTo>
                    <a:cubicBezTo>
                      <a:pt x="2486" y="1969"/>
                      <a:pt x="2481" y="1969"/>
                      <a:pt x="2476" y="1969"/>
                    </a:cubicBezTo>
                    <a:cubicBezTo>
                      <a:pt x="2217" y="1969"/>
                      <a:pt x="2032" y="1696"/>
                      <a:pt x="1857" y="1424"/>
                    </a:cubicBezTo>
                    <a:cubicBezTo>
                      <a:pt x="1691" y="1145"/>
                      <a:pt x="1379" y="823"/>
                      <a:pt x="834" y="545"/>
                    </a:cubicBezTo>
                    <a:cubicBezTo>
                      <a:pt x="423" y="344"/>
                      <a:pt x="233" y="122"/>
                      <a:pt x="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8"/>
              <p:cNvSpPr/>
              <p:nvPr/>
            </p:nvSpPr>
            <p:spPr>
              <a:xfrm>
                <a:off x="1688409" y="2417595"/>
                <a:ext cx="5477" cy="2756"/>
              </a:xfrm>
              <a:custGeom>
                <a:avLst/>
                <a:gdLst/>
                <a:ahLst/>
                <a:cxnLst/>
                <a:rect l="l" t="t" r="r" b="b"/>
                <a:pathLst>
                  <a:path w="157" h="79" extrusionOk="0">
                    <a:moveTo>
                      <a:pt x="45" y="0"/>
                    </a:moveTo>
                    <a:cubicBezTo>
                      <a:pt x="0" y="0"/>
                      <a:pt x="33" y="56"/>
                      <a:pt x="56" y="67"/>
                    </a:cubicBezTo>
                    <a:cubicBezTo>
                      <a:pt x="89" y="67"/>
                      <a:pt x="122" y="79"/>
                      <a:pt x="156" y="79"/>
                    </a:cubicBezTo>
                    <a:cubicBezTo>
                      <a:pt x="134" y="56"/>
                      <a:pt x="100" y="34"/>
                      <a:pt x="78"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8"/>
              <p:cNvSpPr/>
              <p:nvPr/>
            </p:nvSpPr>
            <p:spPr>
              <a:xfrm>
                <a:off x="1691096" y="2417595"/>
                <a:ext cx="48145" cy="30282"/>
              </a:xfrm>
              <a:custGeom>
                <a:avLst/>
                <a:gdLst/>
                <a:ahLst/>
                <a:cxnLst/>
                <a:rect l="l" t="t" r="r" b="b"/>
                <a:pathLst>
                  <a:path w="1380" h="868" extrusionOk="0">
                    <a:moveTo>
                      <a:pt x="1" y="0"/>
                    </a:moveTo>
                    <a:cubicBezTo>
                      <a:pt x="23" y="34"/>
                      <a:pt x="57" y="56"/>
                      <a:pt x="79" y="79"/>
                    </a:cubicBezTo>
                    <a:cubicBezTo>
                      <a:pt x="279" y="123"/>
                      <a:pt x="479" y="178"/>
                      <a:pt x="668" y="257"/>
                    </a:cubicBezTo>
                    <a:cubicBezTo>
                      <a:pt x="769" y="301"/>
                      <a:pt x="868" y="346"/>
                      <a:pt x="947" y="412"/>
                    </a:cubicBezTo>
                    <a:cubicBezTo>
                      <a:pt x="1036" y="479"/>
                      <a:pt x="1102" y="556"/>
                      <a:pt x="1169" y="635"/>
                    </a:cubicBezTo>
                    <a:cubicBezTo>
                      <a:pt x="1236" y="724"/>
                      <a:pt x="1302" y="790"/>
                      <a:pt x="1380" y="868"/>
                    </a:cubicBezTo>
                    <a:cubicBezTo>
                      <a:pt x="1369" y="823"/>
                      <a:pt x="1358" y="790"/>
                      <a:pt x="1347" y="757"/>
                    </a:cubicBezTo>
                    <a:cubicBezTo>
                      <a:pt x="1325" y="734"/>
                      <a:pt x="1302" y="712"/>
                      <a:pt x="1280" y="679"/>
                    </a:cubicBezTo>
                    <a:cubicBezTo>
                      <a:pt x="1214" y="612"/>
                      <a:pt x="1157" y="523"/>
                      <a:pt x="1080" y="445"/>
                    </a:cubicBezTo>
                    <a:cubicBezTo>
                      <a:pt x="947" y="312"/>
                      <a:pt x="757" y="223"/>
                      <a:pt x="568" y="156"/>
                    </a:cubicBezTo>
                    <a:cubicBezTo>
                      <a:pt x="379" y="89"/>
                      <a:pt x="190" y="34"/>
                      <a:pt x="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8"/>
              <p:cNvSpPr/>
              <p:nvPr/>
            </p:nvSpPr>
            <p:spPr>
              <a:xfrm>
                <a:off x="1683351" y="2428096"/>
                <a:ext cx="25642" cy="10117"/>
              </a:xfrm>
              <a:custGeom>
                <a:avLst/>
                <a:gdLst/>
                <a:ahLst/>
                <a:cxnLst/>
                <a:rect l="l" t="t" r="r" b="b"/>
                <a:pathLst>
                  <a:path w="735" h="290" extrusionOk="0">
                    <a:moveTo>
                      <a:pt x="34" y="0"/>
                    </a:moveTo>
                    <a:cubicBezTo>
                      <a:pt x="12" y="0"/>
                      <a:pt x="0" y="45"/>
                      <a:pt x="23" y="55"/>
                    </a:cubicBezTo>
                    <a:cubicBezTo>
                      <a:pt x="190" y="189"/>
                      <a:pt x="412" y="211"/>
                      <a:pt x="623" y="255"/>
                    </a:cubicBezTo>
                    <a:cubicBezTo>
                      <a:pt x="657" y="267"/>
                      <a:pt x="701" y="278"/>
                      <a:pt x="734" y="289"/>
                    </a:cubicBezTo>
                    <a:cubicBezTo>
                      <a:pt x="712" y="245"/>
                      <a:pt x="679" y="211"/>
                      <a:pt x="657" y="166"/>
                    </a:cubicBezTo>
                    <a:cubicBezTo>
                      <a:pt x="635" y="166"/>
                      <a:pt x="612" y="156"/>
                      <a:pt x="579" y="156"/>
                    </a:cubicBezTo>
                    <a:cubicBezTo>
                      <a:pt x="401" y="111"/>
                      <a:pt x="223" y="67"/>
                      <a:pt x="56"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8"/>
              <p:cNvSpPr/>
              <p:nvPr/>
            </p:nvSpPr>
            <p:spPr>
              <a:xfrm>
                <a:off x="1706237" y="2433888"/>
                <a:ext cx="39632" cy="27177"/>
              </a:xfrm>
              <a:custGeom>
                <a:avLst/>
                <a:gdLst/>
                <a:ahLst/>
                <a:cxnLst/>
                <a:rect l="l" t="t" r="r" b="b"/>
                <a:pathLst>
                  <a:path w="1136" h="779" extrusionOk="0">
                    <a:moveTo>
                      <a:pt x="1" y="0"/>
                    </a:moveTo>
                    <a:cubicBezTo>
                      <a:pt x="23" y="45"/>
                      <a:pt x="56" y="79"/>
                      <a:pt x="78" y="123"/>
                    </a:cubicBezTo>
                    <a:cubicBezTo>
                      <a:pt x="434" y="245"/>
                      <a:pt x="713" y="512"/>
                      <a:pt x="1024" y="712"/>
                    </a:cubicBezTo>
                    <a:cubicBezTo>
                      <a:pt x="1057" y="734"/>
                      <a:pt x="1102" y="757"/>
                      <a:pt x="1135" y="779"/>
                    </a:cubicBezTo>
                    <a:cubicBezTo>
                      <a:pt x="1113" y="746"/>
                      <a:pt x="1091" y="702"/>
                      <a:pt x="1069" y="668"/>
                    </a:cubicBezTo>
                    <a:cubicBezTo>
                      <a:pt x="1035" y="635"/>
                      <a:pt x="990" y="613"/>
                      <a:pt x="957" y="590"/>
                    </a:cubicBezTo>
                    <a:cubicBezTo>
                      <a:pt x="790" y="468"/>
                      <a:pt x="634" y="334"/>
                      <a:pt x="457" y="223"/>
                    </a:cubicBezTo>
                    <a:cubicBezTo>
                      <a:pt x="312" y="123"/>
                      <a:pt x="167" y="56"/>
                      <a:pt x="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8"/>
              <p:cNvSpPr/>
              <p:nvPr/>
            </p:nvSpPr>
            <p:spPr>
              <a:xfrm>
                <a:off x="1707040" y="2502583"/>
                <a:ext cx="38830" cy="5059"/>
              </a:xfrm>
              <a:custGeom>
                <a:avLst/>
                <a:gdLst/>
                <a:ahLst/>
                <a:cxnLst/>
                <a:rect l="l" t="t" r="r" b="b"/>
                <a:pathLst>
                  <a:path w="1113" h="145" extrusionOk="0">
                    <a:moveTo>
                      <a:pt x="423" y="0"/>
                    </a:moveTo>
                    <a:cubicBezTo>
                      <a:pt x="289" y="0"/>
                      <a:pt x="156" y="11"/>
                      <a:pt x="33" y="56"/>
                    </a:cubicBezTo>
                    <a:cubicBezTo>
                      <a:pt x="0" y="67"/>
                      <a:pt x="33" y="112"/>
                      <a:pt x="67" y="112"/>
                    </a:cubicBezTo>
                    <a:cubicBezTo>
                      <a:pt x="189" y="89"/>
                      <a:pt x="322" y="78"/>
                      <a:pt x="445" y="78"/>
                    </a:cubicBezTo>
                    <a:lnTo>
                      <a:pt x="534" y="78"/>
                    </a:lnTo>
                    <a:cubicBezTo>
                      <a:pt x="723" y="89"/>
                      <a:pt x="923" y="122"/>
                      <a:pt x="1112" y="145"/>
                    </a:cubicBezTo>
                    <a:cubicBezTo>
                      <a:pt x="1101" y="122"/>
                      <a:pt x="1090" y="89"/>
                      <a:pt x="1079" y="67"/>
                    </a:cubicBezTo>
                    <a:cubicBezTo>
                      <a:pt x="990" y="56"/>
                      <a:pt x="912" y="45"/>
                      <a:pt x="823" y="33"/>
                    </a:cubicBezTo>
                    <a:cubicBezTo>
                      <a:pt x="690" y="11"/>
                      <a:pt x="556" y="0"/>
                      <a:pt x="423"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8"/>
              <p:cNvSpPr/>
              <p:nvPr/>
            </p:nvSpPr>
            <p:spPr>
              <a:xfrm>
                <a:off x="1688409" y="2487825"/>
                <a:ext cx="52017" cy="7396"/>
              </a:xfrm>
              <a:custGeom>
                <a:avLst/>
                <a:gdLst/>
                <a:ahLst/>
                <a:cxnLst/>
                <a:rect l="l" t="t" r="r" b="b"/>
                <a:pathLst>
                  <a:path w="1491" h="212" extrusionOk="0">
                    <a:moveTo>
                      <a:pt x="478" y="1"/>
                    </a:moveTo>
                    <a:cubicBezTo>
                      <a:pt x="322" y="1"/>
                      <a:pt x="178" y="12"/>
                      <a:pt x="33" y="34"/>
                    </a:cubicBezTo>
                    <a:cubicBezTo>
                      <a:pt x="0" y="45"/>
                      <a:pt x="33" y="78"/>
                      <a:pt x="56" y="78"/>
                    </a:cubicBezTo>
                    <a:cubicBezTo>
                      <a:pt x="201" y="78"/>
                      <a:pt x="345" y="68"/>
                      <a:pt x="478" y="68"/>
                    </a:cubicBezTo>
                    <a:cubicBezTo>
                      <a:pt x="556" y="68"/>
                      <a:pt x="623" y="68"/>
                      <a:pt x="701" y="78"/>
                    </a:cubicBezTo>
                    <a:cubicBezTo>
                      <a:pt x="968" y="90"/>
                      <a:pt x="1234" y="145"/>
                      <a:pt x="1491" y="212"/>
                    </a:cubicBezTo>
                    <a:cubicBezTo>
                      <a:pt x="1479" y="189"/>
                      <a:pt x="1479" y="167"/>
                      <a:pt x="1479" y="145"/>
                    </a:cubicBezTo>
                    <a:cubicBezTo>
                      <a:pt x="1357" y="112"/>
                      <a:pt x="1234" y="78"/>
                      <a:pt x="1101" y="56"/>
                    </a:cubicBezTo>
                    <a:cubicBezTo>
                      <a:pt x="901" y="23"/>
                      <a:pt x="690" y="1"/>
                      <a:pt x="478"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8"/>
              <p:cNvSpPr/>
              <p:nvPr/>
            </p:nvSpPr>
            <p:spPr>
              <a:xfrm>
                <a:off x="1700830" y="2473451"/>
                <a:ext cx="34957" cy="4710"/>
              </a:xfrm>
              <a:custGeom>
                <a:avLst/>
                <a:gdLst/>
                <a:ahLst/>
                <a:cxnLst/>
                <a:rect l="l" t="t" r="r" b="b"/>
                <a:pathLst>
                  <a:path w="1002" h="135" extrusionOk="0">
                    <a:moveTo>
                      <a:pt x="534" y="1"/>
                    </a:moveTo>
                    <a:cubicBezTo>
                      <a:pt x="367" y="1"/>
                      <a:pt x="189" y="23"/>
                      <a:pt x="33" y="79"/>
                    </a:cubicBezTo>
                    <a:cubicBezTo>
                      <a:pt x="0" y="90"/>
                      <a:pt x="33" y="134"/>
                      <a:pt x="55" y="134"/>
                    </a:cubicBezTo>
                    <a:lnTo>
                      <a:pt x="67" y="134"/>
                    </a:lnTo>
                    <a:cubicBezTo>
                      <a:pt x="233" y="101"/>
                      <a:pt x="389" y="68"/>
                      <a:pt x="567" y="68"/>
                    </a:cubicBezTo>
                    <a:cubicBezTo>
                      <a:pt x="589" y="57"/>
                      <a:pt x="623" y="57"/>
                      <a:pt x="656" y="57"/>
                    </a:cubicBezTo>
                    <a:cubicBezTo>
                      <a:pt x="767" y="57"/>
                      <a:pt x="890" y="68"/>
                      <a:pt x="1001" y="90"/>
                    </a:cubicBezTo>
                    <a:cubicBezTo>
                      <a:pt x="990" y="79"/>
                      <a:pt x="979" y="68"/>
                      <a:pt x="979" y="57"/>
                    </a:cubicBezTo>
                    <a:cubicBezTo>
                      <a:pt x="967" y="45"/>
                      <a:pt x="945" y="35"/>
                      <a:pt x="935" y="23"/>
                    </a:cubicBezTo>
                    <a:cubicBezTo>
                      <a:pt x="823" y="1"/>
                      <a:pt x="712" y="1"/>
                      <a:pt x="60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8"/>
              <p:cNvSpPr/>
              <p:nvPr/>
            </p:nvSpPr>
            <p:spPr>
              <a:xfrm>
                <a:off x="1733415" y="2474254"/>
                <a:ext cx="5477" cy="2756"/>
              </a:xfrm>
              <a:custGeom>
                <a:avLst/>
                <a:gdLst/>
                <a:ahLst/>
                <a:cxnLst/>
                <a:rect l="l" t="t" r="r" b="b"/>
                <a:pathLst>
                  <a:path w="157" h="79" extrusionOk="0">
                    <a:moveTo>
                      <a:pt x="1" y="0"/>
                    </a:moveTo>
                    <a:cubicBezTo>
                      <a:pt x="11" y="12"/>
                      <a:pt x="33" y="22"/>
                      <a:pt x="45" y="34"/>
                    </a:cubicBezTo>
                    <a:cubicBezTo>
                      <a:pt x="45" y="45"/>
                      <a:pt x="56" y="56"/>
                      <a:pt x="67" y="67"/>
                    </a:cubicBezTo>
                    <a:cubicBezTo>
                      <a:pt x="89" y="67"/>
                      <a:pt x="112" y="67"/>
                      <a:pt x="134" y="78"/>
                    </a:cubicBezTo>
                    <a:cubicBezTo>
                      <a:pt x="156" y="78"/>
                      <a:pt x="156" y="67"/>
                      <a:pt x="156" y="56"/>
                    </a:cubicBezTo>
                    <a:cubicBezTo>
                      <a:pt x="156" y="34"/>
                      <a:pt x="134" y="22"/>
                      <a:pt x="122" y="22"/>
                    </a:cubicBezTo>
                    <a:cubicBezTo>
                      <a:pt x="78" y="12"/>
                      <a:pt x="45" y="0"/>
                      <a:pt x="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8"/>
              <p:cNvSpPr/>
              <p:nvPr/>
            </p:nvSpPr>
            <p:spPr>
              <a:xfrm>
                <a:off x="1689561" y="2448262"/>
                <a:ext cx="33038" cy="18246"/>
              </a:xfrm>
              <a:custGeom>
                <a:avLst/>
                <a:gdLst/>
                <a:ahLst/>
                <a:cxnLst/>
                <a:rect l="l" t="t" r="r" b="b"/>
                <a:pathLst>
                  <a:path w="947" h="523" extrusionOk="0">
                    <a:moveTo>
                      <a:pt x="56" y="0"/>
                    </a:moveTo>
                    <a:cubicBezTo>
                      <a:pt x="12" y="0"/>
                      <a:pt x="0" y="56"/>
                      <a:pt x="34" y="78"/>
                    </a:cubicBezTo>
                    <a:cubicBezTo>
                      <a:pt x="111" y="134"/>
                      <a:pt x="200" y="145"/>
                      <a:pt x="289" y="145"/>
                    </a:cubicBezTo>
                    <a:cubicBezTo>
                      <a:pt x="323" y="145"/>
                      <a:pt x="346" y="145"/>
                      <a:pt x="378" y="134"/>
                    </a:cubicBezTo>
                    <a:lnTo>
                      <a:pt x="523" y="134"/>
                    </a:lnTo>
                    <a:cubicBezTo>
                      <a:pt x="612" y="145"/>
                      <a:pt x="690" y="167"/>
                      <a:pt x="779" y="201"/>
                    </a:cubicBezTo>
                    <a:cubicBezTo>
                      <a:pt x="757" y="156"/>
                      <a:pt x="734" y="122"/>
                      <a:pt x="724" y="78"/>
                    </a:cubicBezTo>
                    <a:cubicBezTo>
                      <a:pt x="645" y="56"/>
                      <a:pt x="579" y="33"/>
                      <a:pt x="501" y="23"/>
                    </a:cubicBezTo>
                    <a:lnTo>
                      <a:pt x="346" y="23"/>
                    </a:lnTo>
                    <a:cubicBezTo>
                      <a:pt x="312" y="23"/>
                      <a:pt x="279" y="33"/>
                      <a:pt x="257" y="33"/>
                    </a:cubicBezTo>
                    <a:cubicBezTo>
                      <a:pt x="190" y="33"/>
                      <a:pt x="134" y="23"/>
                      <a:pt x="67" y="11"/>
                    </a:cubicBezTo>
                    <a:cubicBezTo>
                      <a:pt x="67" y="0"/>
                      <a:pt x="56" y="0"/>
                      <a:pt x="56" y="0"/>
                    </a:cubicBezTo>
                    <a:close/>
                    <a:moveTo>
                      <a:pt x="712" y="401"/>
                    </a:moveTo>
                    <a:cubicBezTo>
                      <a:pt x="523" y="401"/>
                      <a:pt x="323" y="411"/>
                      <a:pt x="123" y="456"/>
                    </a:cubicBezTo>
                    <a:cubicBezTo>
                      <a:pt x="79" y="468"/>
                      <a:pt x="123" y="523"/>
                      <a:pt x="156" y="523"/>
                    </a:cubicBezTo>
                    <a:cubicBezTo>
                      <a:pt x="368" y="512"/>
                      <a:pt x="579" y="478"/>
                      <a:pt x="790" y="478"/>
                    </a:cubicBezTo>
                    <a:lnTo>
                      <a:pt x="946" y="478"/>
                    </a:lnTo>
                    <a:cubicBezTo>
                      <a:pt x="924" y="456"/>
                      <a:pt x="902" y="434"/>
                      <a:pt x="890" y="40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8"/>
              <p:cNvSpPr/>
              <p:nvPr/>
            </p:nvSpPr>
            <p:spPr>
              <a:xfrm>
                <a:off x="1714785" y="2450948"/>
                <a:ext cx="29131" cy="16746"/>
              </a:xfrm>
              <a:custGeom>
                <a:avLst/>
                <a:gdLst/>
                <a:ahLst/>
                <a:cxnLst/>
                <a:rect l="l" t="t" r="r" b="b"/>
                <a:pathLst>
                  <a:path w="835" h="480" extrusionOk="0">
                    <a:moveTo>
                      <a:pt x="1" y="1"/>
                    </a:moveTo>
                    <a:lnTo>
                      <a:pt x="1" y="1"/>
                    </a:lnTo>
                    <a:cubicBezTo>
                      <a:pt x="11" y="45"/>
                      <a:pt x="34" y="79"/>
                      <a:pt x="56" y="124"/>
                    </a:cubicBezTo>
                    <a:cubicBezTo>
                      <a:pt x="134" y="156"/>
                      <a:pt x="223" y="201"/>
                      <a:pt x="301" y="235"/>
                    </a:cubicBezTo>
                    <a:cubicBezTo>
                      <a:pt x="434" y="290"/>
                      <a:pt x="567" y="357"/>
                      <a:pt x="701" y="413"/>
                    </a:cubicBezTo>
                    <a:cubicBezTo>
                      <a:pt x="701" y="413"/>
                      <a:pt x="690" y="413"/>
                      <a:pt x="690" y="423"/>
                    </a:cubicBezTo>
                    <a:cubicBezTo>
                      <a:pt x="634" y="423"/>
                      <a:pt x="389" y="357"/>
                      <a:pt x="357" y="357"/>
                    </a:cubicBezTo>
                    <a:cubicBezTo>
                      <a:pt x="290" y="334"/>
                      <a:pt x="234" y="334"/>
                      <a:pt x="167" y="324"/>
                    </a:cubicBezTo>
                    <a:lnTo>
                      <a:pt x="167" y="324"/>
                    </a:lnTo>
                    <a:cubicBezTo>
                      <a:pt x="179" y="357"/>
                      <a:pt x="201" y="379"/>
                      <a:pt x="223" y="401"/>
                    </a:cubicBezTo>
                    <a:cubicBezTo>
                      <a:pt x="312" y="413"/>
                      <a:pt x="401" y="423"/>
                      <a:pt x="490" y="446"/>
                    </a:cubicBezTo>
                    <a:cubicBezTo>
                      <a:pt x="557" y="457"/>
                      <a:pt x="612" y="468"/>
                      <a:pt x="668" y="479"/>
                    </a:cubicBezTo>
                    <a:lnTo>
                      <a:pt x="701" y="479"/>
                    </a:lnTo>
                    <a:cubicBezTo>
                      <a:pt x="723" y="479"/>
                      <a:pt x="745" y="468"/>
                      <a:pt x="745" y="446"/>
                    </a:cubicBezTo>
                    <a:lnTo>
                      <a:pt x="745" y="435"/>
                    </a:lnTo>
                    <a:cubicBezTo>
                      <a:pt x="757" y="435"/>
                      <a:pt x="768" y="446"/>
                      <a:pt x="790" y="446"/>
                    </a:cubicBezTo>
                    <a:cubicBezTo>
                      <a:pt x="801" y="413"/>
                      <a:pt x="812" y="391"/>
                      <a:pt x="834" y="368"/>
                    </a:cubicBezTo>
                    <a:cubicBezTo>
                      <a:pt x="646" y="279"/>
                      <a:pt x="456" y="201"/>
                      <a:pt x="268" y="112"/>
                    </a:cubicBezTo>
                    <a:cubicBezTo>
                      <a:pt x="179" y="79"/>
                      <a:pt x="90" y="35"/>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8"/>
              <p:cNvSpPr/>
              <p:nvPr/>
            </p:nvSpPr>
            <p:spPr>
              <a:xfrm>
                <a:off x="1704702" y="2468427"/>
                <a:ext cx="25224" cy="2756"/>
              </a:xfrm>
              <a:custGeom>
                <a:avLst/>
                <a:gdLst/>
                <a:ahLst/>
                <a:cxnLst/>
                <a:rect l="l" t="t" r="r" b="b"/>
                <a:pathLst>
                  <a:path w="723" h="79" extrusionOk="0">
                    <a:moveTo>
                      <a:pt x="468" y="1"/>
                    </a:moveTo>
                    <a:cubicBezTo>
                      <a:pt x="323" y="1"/>
                      <a:pt x="189" y="1"/>
                      <a:pt x="45" y="11"/>
                    </a:cubicBezTo>
                    <a:cubicBezTo>
                      <a:pt x="0" y="23"/>
                      <a:pt x="33" y="78"/>
                      <a:pt x="67" y="78"/>
                    </a:cubicBezTo>
                    <a:lnTo>
                      <a:pt x="723" y="78"/>
                    </a:lnTo>
                    <a:cubicBezTo>
                      <a:pt x="690" y="56"/>
                      <a:pt x="646" y="23"/>
                      <a:pt x="623"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8"/>
              <p:cNvSpPr/>
              <p:nvPr/>
            </p:nvSpPr>
            <p:spPr>
              <a:xfrm>
                <a:off x="1726438" y="2468427"/>
                <a:ext cx="14757" cy="3907"/>
              </a:xfrm>
              <a:custGeom>
                <a:avLst/>
                <a:gdLst/>
                <a:ahLst/>
                <a:cxnLst/>
                <a:rect l="l" t="t" r="r" b="b"/>
                <a:pathLst>
                  <a:path w="423" h="112" extrusionOk="0">
                    <a:moveTo>
                      <a:pt x="0" y="1"/>
                    </a:moveTo>
                    <a:lnTo>
                      <a:pt x="0" y="1"/>
                    </a:lnTo>
                    <a:cubicBezTo>
                      <a:pt x="23" y="23"/>
                      <a:pt x="67" y="56"/>
                      <a:pt x="100" y="78"/>
                    </a:cubicBezTo>
                    <a:cubicBezTo>
                      <a:pt x="201" y="78"/>
                      <a:pt x="312" y="90"/>
                      <a:pt x="411" y="112"/>
                    </a:cubicBezTo>
                    <a:cubicBezTo>
                      <a:pt x="411" y="90"/>
                      <a:pt x="423" y="67"/>
                      <a:pt x="423" y="45"/>
                    </a:cubicBezTo>
                    <a:cubicBezTo>
                      <a:pt x="278" y="23"/>
                      <a:pt x="134" y="11"/>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8"/>
              <p:cNvSpPr/>
              <p:nvPr/>
            </p:nvSpPr>
            <p:spPr>
              <a:xfrm>
                <a:off x="1815264" y="2398581"/>
                <a:ext cx="35" cy="35"/>
              </a:xfrm>
              <a:custGeom>
                <a:avLst/>
                <a:gdLst/>
                <a:ahLst/>
                <a:cxnLst/>
                <a:rect l="l" t="t" r="r" b="b"/>
                <a:pathLst>
                  <a:path w="1" h="1" extrusionOk="0">
                    <a:moveTo>
                      <a:pt x="1" y="1"/>
                    </a:moveTo>
                    <a:lnTo>
                      <a:pt x="1" y="1"/>
                    </a:lnTo>
                    <a:lnTo>
                      <a:pt x="1"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8"/>
              <p:cNvSpPr/>
              <p:nvPr/>
            </p:nvSpPr>
            <p:spPr>
              <a:xfrm>
                <a:off x="1815264" y="2398581"/>
                <a:ext cx="419" cy="209"/>
              </a:xfrm>
              <a:custGeom>
                <a:avLst/>
                <a:gdLst/>
                <a:ahLst/>
                <a:cxnLst/>
                <a:rect l="l" t="t" r="r" b="b"/>
                <a:pathLst>
                  <a:path w="12" h="6" extrusionOk="0">
                    <a:moveTo>
                      <a:pt x="1" y="1"/>
                    </a:moveTo>
                    <a:cubicBezTo>
                      <a:pt x="5" y="4"/>
                      <a:pt x="7" y="5"/>
                      <a:pt x="9" y="5"/>
                    </a:cubicBezTo>
                    <a:cubicBezTo>
                      <a:pt x="11" y="5"/>
                      <a:pt x="9" y="1"/>
                      <a:pt x="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8"/>
              <p:cNvSpPr/>
              <p:nvPr/>
            </p:nvSpPr>
            <p:spPr>
              <a:xfrm>
                <a:off x="1731078" y="2376392"/>
                <a:ext cx="98592" cy="77346"/>
              </a:xfrm>
              <a:custGeom>
                <a:avLst/>
                <a:gdLst/>
                <a:ahLst/>
                <a:cxnLst/>
                <a:rect l="l" t="t" r="r" b="b"/>
                <a:pathLst>
                  <a:path w="2826" h="2217" extrusionOk="0">
                    <a:moveTo>
                      <a:pt x="1169" y="0"/>
                    </a:moveTo>
                    <a:cubicBezTo>
                      <a:pt x="1156" y="0"/>
                      <a:pt x="1146" y="8"/>
                      <a:pt x="1146" y="25"/>
                    </a:cubicBezTo>
                    <a:cubicBezTo>
                      <a:pt x="1135" y="225"/>
                      <a:pt x="1157" y="414"/>
                      <a:pt x="1224" y="603"/>
                    </a:cubicBezTo>
                    <a:lnTo>
                      <a:pt x="1224" y="614"/>
                    </a:lnTo>
                    <a:cubicBezTo>
                      <a:pt x="1168" y="503"/>
                      <a:pt x="1135" y="380"/>
                      <a:pt x="1091" y="269"/>
                    </a:cubicBezTo>
                    <a:cubicBezTo>
                      <a:pt x="1091" y="247"/>
                      <a:pt x="1091" y="225"/>
                      <a:pt x="1101" y="214"/>
                    </a:cubicBezTo>
                    <a:cubicBezTo>
                      <a:pt x="1137" y="187"/>
                      <a:pt x="1094" y="138"/>
                      <a:pt x="1058" y="138"/>
                    </a:cubicBezTo>
                    <a:cubicBezTo>
                      <a:pt x="1049" y="138"/>
                      <a:pt x="1041" y="141"/>
                      <a:pt x="1035" y="147"/>
                    </a:cubicBezTo>
                    <a:cubicBezTo>
                      <a:pt x="1024" y="147"/>
                      <a:pt x="1024" y="158"/>
                      <a:pt x="1012" y="158"/>
                    </a:cubicBezTo>
                    <a:cubicBezTo>
                      <a:pt x="990" y="158"/>
                      <a:pt x="968" y="180"/>
                      <a:pt x="968" y="203"/>
                    </a:cubicBezTo>
                    <a:cubicBezTo>
                      <a:pt x="980" y="236"/>
                      <a:pt x="990" y="269"/>
                      <a:pt x="990" y="303"/>
                    </a:cubicBezTo>
                    <a:lnTo>
                      <a:pt x="990" y="403"/>
                    </a:lnTo>
                    <a:cubicBezTo>
                      <a:pt x="1002" y="492"/>
                      <a:pt x="1002" y="581"/>
                      <a:pt x="1024" y="659"/>
                    </a:cubicBezTo>
                    <a:cubicBezTo>
                      <a:pt x="1024" y="681"/>
                      <a:pt x="1035" y="692"/>
                      <a:pt x="1035" y="703"/>
                    </a:cubicBezTo>
                    <a:cubicBezTo>
                      <a:pt x="1024" y="692"/>
                      <a:pt x="1012" y="692"/>
                      <a:pt x="1002" y="681"/>
                    </a:cubicBezTo>
                    <a:cubicBezTo>
                      <a:pt x="990" y="681"/>
                      <a:pt x="980" y="692"/>
                      <a:pt x="980" y="692"/>
                    </a:cubicBezTo>
                    <a:cubicBezTo>
                      <a:pt x="968" y="647"/>
                      <a:pt x="968" y="603"/>
                      <a:pt x="957" y="558"/>
                    </a:cubicBezTo>
                    <a:cubicBezTo>
                      <a:pt x="957" y="522"/>
                      <a:pt x="919" y="500"/>
                      <a:pt x="887" y="500"/>
                    </a:cubicBezTo>
                    <a:cubicBezTo>
                      <a:pt x="881" y="500"/>
                      <a:pt x="874" y="501"/>
                      <a:pt x="868" y="503"/>
                    </a:cubicBezTo>
                    <a:cubicBezTo>
                      <a:pt x="868" y="492"/>
                      <a:pt x="868" y="481"/>
                      <a:pt x="857" y="469"/>
                    </a:cubicBezTo>
                    <a:cubicBezTo>
                      <a:pt x="857" y="454"/>
                      <a:pt x="830" y="428"/>
                      <a:pt x="807" y="428"/>
                    </a:cubicBezTo>
                    <a:cubicBezTo>
                      <a:pt x="796" y="428"/>
                      <a:pt x="786" y="433"/>
                      <a:pt x="779" y="447"/>
                    </a:cubicBezTo>
                    <a:cubicBezTo>
                      <a:pt x="757" y="492"/>
                      <a:pt x="757" y="558"/>
                      <a:pt x="757" y="614"/>
                    </a:cubicBezTo>
                    <a:cubicBezTo>
                      <a:pt x="757" y="670"/>
                      <a:pt x="768" y="726"/>
                      <a:pt x="779" y="781"/>
                    </a:cubicBezTo>
                    <a:cubicBezTo>
                      <a:pt x="789" y="855"/>
                      <a:pt x="810" y="929"/>
                      <a:pt x="831" y="1003"/>
                    </a:cubicBezTo>
                    <a:lnTo>
                      <a:pt x="812" y="1003"/>
                    </a:lnTo>
                    <a:cubicBezTo>
                      <a:pt x="746" y="781"/>
                      <a:pt x="701" y="558"/>
                      <a:pt x="768" y="325"/>
                    </a:cubicBezTo>
                    <a:cubicBezTo>
                      <a:pt x="768" y="292"/>
                      <a:pt x="735" y="259"/>
                      <a:pt x="701" y="247"/>
                    </a:cubicBezTo>
                    <a:cubicBezTo>
                      <a:pt x="690" y="247"/>
                      <a:pt x="679" y="236"/>
                      <a:pt x="679" y="236"/>
                    </a:cubicBezTo>
                    <a:cubicBezTo>
                      <a:pt x="668" y="236"/>
                      <a:pt x="668" y="225"/>
                      <a:pt x="657" y="225"/>
                    </a:cubicBezTo>
                    <a:lnTo>
                      <a:pt x="601" y="225"/>
                    </a:lnTo>
                    <a:lnTo>
                      <a:pt x="579" y="247"/>
                    </a:lnTo>
                    <a:lnTo>
                      <a:pt x="579" y="281"/>
                    </a:lnTo>
                    <a:lnTo>
                      <a:pt x="579" y="292"/>
                    </a:lnTo>
                    <a:lnTo>
                      <a:pt x="590" y="292"/>
                    </a:lnTo>
                    <a:lnTo>
                      <a:pt x="590" y="303"/>
                    </a:lnTo>
                    <a:cubicBezTo>
                      <a:pt x="601" y="314"/>
                      <a:pt x="601" y="314"/>
                      <a:pt x="601" y="325"/>
                    </a:cubicBezTo>
                    <a:cubicBezTo>
                      <a:pt x="612" y="325"/>
                      <a:pt x="624" y="336"/>
                      <a:pt x="634" y="336"/>
                    </a:cubicBezTo>
                    <a:cubicBezTo>
                      <a:pt x="624" y="370"/>
                      <a:pt x="612" y="403"/>
                      <a:pt x="612" y="447"/>
                    </a:cubicBezTo>
                    <a:cubicBezTo>
                      <a:pt x="601" y="437"/>
                      <a:pt x="601" y="437"/>
                      <a:pt x="590" y="437"/>
                    </a:cubicBezTo>
                    <a:cubicBezTo>
                      <a:pt x="584" y="433"/>
                      <a:pt x="577" y="432"/>
                      <a:pt x="570" y="432"/>
                    </a:cubicBezTo>
                    <a:cubicBezTo>
                      <a:pt x="552" y="432"/>
                      <a:pt x="535" y="443"/>
                      <a:pt x="535" y="459"/>
                    </a:cubicBezTo>
                    <a:cubicBezTo>
                      <a:pt x="535" y="614"/>
                      <a:pt x="557" y="781"/>
                      <a:pt x="601" y="937"/>
                    </a:cubicBezTo>
                    <a:cubicBezTo>
                      <a:pt x="612" y="970"/>
                      <a:pt x="624" y="1015"/>
                      <a:pt x="634" y="1048"/>
                    </a:cubicBezTo>
                    <a:lnTo>
                      <a:pt x="624" y="1048"/>
                    </a:lnTo>
                    <a:cubicBezTo>
                      <a:pt x="624" y="1059"/>
                      <a:pt x="612" y="1059"/>
                      <a:pt x="612" y="1070"/>
                    </a:cubicBezTo>
                    <a:cubicBezTo>
                      <a:pt x="612" y="1059"/>
                      <a:pt x="601" y="1059"/>
                      <a:pt x="601" y="1048"/>
                    </a:cubicBezTo>
                    <a:cubicBezTo>
                      <a:pt x="568" y="914"/>
                      <a:pt x="535" y="781"/>
                      <a:pt x="501" y="637"/>
                    </a:cubicBezTo>
                    <a:cubicBezTo>
                      <a:pt x="490" y="614"/>
                      <a:pt x="468" y="592"/>
                      <a:pt x="446" y="592"/>
                    </a:cubicBezTo>
                    <a:cubicBezTo>
                      <a:pt x="412" y="592"/>
                      <a:pt x="401" y="603"/>
                      <a:pt x="401" y="625"/>
                    </a:cubicBezTo>
                    <a:cubicBezTo>
                      <a:pt x="423" y="770"/>
                      <a:pt x="456" y="904"/>
                      <a:pt x="490" y="1048"/>
                    </a:cubicBezTo>
                    <a:cubicBezTo>
                      <a:pt x="499" y="1094"/>
                      <a:pt x="509" y="1140"/>
                      <a:pt x="524" y="1187"/>
                    </a:cubicBezTo>
                    <a:lnTo>
                      <a:pt x="524" y="1187"/>
                    </a:lnTo>
                    <a:cubicBezTo>
                      <a:pt x="496" y="1107"/>
                      <a:pt x="475" y="1028"/>
                      <a:pt x="446" y="948"/>
                    </a:cubicBezTo>
                    <a:cubicBezTo>
                      <a:pt x="434" y="926"/>
                      <a:pt x="412" y="904"/>
                      <a:pt x="379" y="892"/>
                    </a:cubicBezTo>
                    <a:cubicBezTo>
                      <a:pt x="357" y="892"/>
                      <a:pt x="334" y="914"/>
                      <a:pt x="334" y="937"/>
                    </a:cubicBezTo>
                    <a:cubicBezTo>
                      <a:pt x="345" y="948"/>
                      <a:pt x="345" y="959"/>
                      <a:pt x="345" y="970"/>
                    </a:cubicBezTo>
                    <a:cubicBezTo>
                      <a:pt x="340" y="965"/>
                      <a:pt x="332" y="962"/>
                      <a:pt x="323" y="962"/>
                    </a:cubicBezTo>
                    <a:cubicBezTo>
                      <a:pt x="315" y="962"/>
                      <a:pt x="306" y="965"/>
                      <a:pt x="301" y="970"/>
                    </a:cubicBezTo>
                    <a:cubicBezTo>
                      <a:pt x="290" y="948"/>
                      <a:pt x="278" y="926"/>
                      <a:pt x="256" y="926"/>
                    </a:cubicBezTo>
                    <a:cubicBezTo>
                      <a:pt x="251" y="923"/>
                      <a:pt x="244" y="922"/>
                      <a:pt x="238" y="922"/>
                    </a:cubicBezTo>
                    <a:cubicBezTo>
                      <a:pt x="219" y="922"/>
                      <a:pt x="201" y="934"/>
                      <a:pt x="201" y="959"/>
                    </a:cubicBezTo>
                    <a:cubicBezTo>
                      <a:pt x="189" y="1070"/>
                      <a:pt x="223" y="1193"/>
                      <a:pt x="256" y="1304"/>
                    </a:cubicBezTo>
                    <a:cubicBezTo>
                      <a:pt x="268" y="1326"/>
                      <a:pt x="278" y="1359"/>
                      <a:pt x="290" y="1393"/>
                    </a:cubicBezTo>
                    <a:cubicBezTo>
                      <a:pt x="278" y="1381"/>
                      <a:pt x="268" y="1371"/>
                      <a:pt x="256" y="1371"/>
                    </a:cubicBezTo>
                    <a:cubicBezTo>
                      <a:pt x="245" y="1371"/>
                      <a:pt x="234" y="1381"/>
                      <a:pt x="234" y="1381"/>
                    </a:cubicBezTo>
                    <a:cubicBezTo>
                      <a:pt x="189" y="1237"/>
                      <a:pt x="179" y="1092"/>
                      <a:pt x="189" y="937"/>
                    </a:cubicBezTo>
                    <a:cubicBezTo>
                      <a:pt x="189" y="899"/>
                      <a:pt x="134" y="857"/>
                      <a:pt x="94" y="857"/>
                    </a:cubicBezTo>
                    <a:cubicBezTo>
                      <a:pt x="75" y="857"/>
                      <a:pt x="60" y="867"/>
                      <a:pt x="56" y="892"/>
                    </a:cubicBezTo>
                    <a:cubicBezTo>
                      <a:pt x="1" y="1181"/>
                      <a:pt x="90" y="1493"/>
                      <a:pt x="245" y="1737"/>
                    </a:cubicBezTo>
                    <a:lnTo>
                      <a:pt x="245" y="1771"/>
                    </a:lnTo>
                    <a:cubicBezTo>
                      <a:pt x="268" y="1949"/>
                      <a:pt x="390" y="2138"/>
                      <a:pt x="568" y="2216"/>
                    </a:cubicBezTo>
                    <a:cubicBezTo>
                      <a:pt x="590" y="2216"/>
                      <a:pt x="624" y="2216"/>
                      <a:pt x="624" y="2194"/>
                    </a:cubicBezTo>
                    <a:cubicBezTo>
                      <a:pt x="634" y="2172"/>
                      <a:pt x="624" y="2149"/>
                      <a:pt x="612" y="2138"/>
                    </a:cubicBezTo>
                    <a:cubicBezTo>
                      <a:pt x="557" y="2093"/>
                      <a:pt x="512" y="2060"/>
                      <a:pt x="479" y="2016"/>
                    </a:cubicBezTo>
                    <a:lnTo>
                      <a:pt x="479" y="2016"/>
                    </a:lnTo>
                    <a:cubicBezTo>
                      <a:pt x="488" y="2020"/>
                      <a:pt x="497" y="2023"/>
                      <a:pt x="505" y="2023"/>
                    </a:cubicBezTo>
                    <a:cubicBezTo>
                      <a:pt x="517" y="2023"/>
                      <a:pt x="528" y="2017"/>
                      <a:pt x="535" y="2004"/>
                    </a:cubicBezTo>
                    <a:cubicBezTo>
                      <a:pt x="535" y="1982"/>
                      <a:pt x="535" y="1960"/>
                      <a:pt x="523" y="1938"/>
                    </a:cubicBezTo>
                    <a:cubicBezTo>
                      <a:pt x="535" y="1915"/>
                      <a:pt x="523" y="1882"/>
                      <a:pt x="512" y="1860"/>
                    </a:cubicBezTo>
                    <a:cubicBezTo>
                      <a:pt x="501" y="1849"/>
                      <a:pt x="501" y="1826"/>
                      <a:pt x="490" y="1804"/>
                    </a:cubicBezTo>
                    <a:lnTo>
                      <a:pt x="490" y="1793"/>
                    </a:lnTo>
                    <a:cubicBezTo>
                      <a:pt x="479" y="1782"/>
                      <a:pt x="479" y="1771"/>
                      <a:pt x="479" y="1760"/>
                    </a:cubicBezTo>
                    <a:cubicBezTo>
                      <a:pt x="479" y="1737"/>
                      <a:pt x="468" y="1727"/>
                      <a:pt x="468" y="1704"/>
                    </a:cubicBezTo>
                    <a:cubicBezTo>
                      <a:pt x="456" y="1693"/>
                      <a:pt x="456" y="1682"/>
                      <a:pt x="456" y="1671"/>
                    </a:cubicBezTo>
                    <a:lnTo>
                      <a:pt x="490" y="1671"/>
                    </a:lnTo>
                    <a:cubicBezTo>
                      <a:pt x="501" y="1671"/>
                      <a:pt x="512" y="1660"/>
                      <a:pt x="523" y="1648"/>
                    </a:cubicBezTo>
                    <a:cubicBezTo>
                      <a:pt x="535" y="1648"/>
                      <a:pt x="545" y="1648"/>
                      <a:pt x="557" y="1638"/>
                    </a:cubicBezTo>
                    <a:cubicBezTo>
                      <a:pt x="568" y="1626"/>
                      <a:pt x="568" y="1615"/>
                      <a:pt x="568" y="1604"/>
                    </a:cubicBezTo>
                    <a:lnTo>
                      <a:pt x="568" y="1593"/>
                    </a:lnTo>
                    <a:cubicBezTo>
                      <a:pt x="568" y="1593"/>
                      <a:pt x="557" y="1593"/>
                      <a:pt x="557" y="1582"/>
                    </a:cubicBezTo>
                    <a:lnTo>
                      <a:pt x="557" y="1582"/>
                    </a:lnTo>
                    <a:cubicBezTo>
                      <a:pt x="579" y="1593"/>
                      <a:pt x="590" y="1593"/>
                      <a:pt x="612" y="1593"/>
                    </a:cubicBezTo>
                    <a:cubicBezTo>
                      <a:pt x="646" y="1582"/>
                      <a:pt x="657" y="1549"/>
                      <a:pt x="646" y="1515"/>
                    </a:cubicBezTo>
                    <a:cubicBezTo>
                      <a:pt x="634" y="1515"/>
                      <a:pt x="634" y="1504"/>
                      <a:pt x="634" y="1493"/>
                    </a:cubicBezTo>
                    <a:lnTo>
                      <a:pt x="634" y="1493"/>
                    </a:lnTo>
                    <a:cubicBezTo>
                      <a:pt x="646" y="1504"/>
                      <a:pt x="657" y="1504"/>
                      <a:pt x="679" y="1504"/>
                    </a:cubicBezTo>
                    <a:cubicBezTo>
                      <a:pt x="679" y="1515"/>
                      <a:pt x="679" y="1527"/>
                      <a:pt x="690" y="1537"/>
                    </a:cubicBezTo>
                    <a:cubicBezTo>
                      <a:pt x="697" y="1563"/>
                      <a:pt x="726" y="1581"/>
                      <a:pt x="751" y="1581"/>
                    </a:cubicBezTo>
                    <a:cubicBezTo>
                      <a:pt x="769" y="1581"/>
                      <a:pt x="786" y="1572"/>
                      <a:pt x="790" y="1549"/>
                    </a:cubicBezTo>
                    <a:cubicBezTo>
                      <a:pt x="802" y="1515"/>
                      <a:pt x="790" y="1482"/>
                      <a:pt x="779" y="1448"/>
                    </a:cubicBezTo>
                    <a:lnTo>
                      <a:pt x="790" y="1448"/>
                    </a:lnTo>
                    <a:cubicBezTo>
                      <a:pt x="802" y="1448"/>
                      <a:pt x="802" y="1438"/>
                      <a:pt x="812" y="1438"/>
                    </a:cubicBezTo>
                    <a:cubicBezTo>
                      <a:pt x="821" y="1440"/>
                      <a:pt x="830" y="1442"/>
                      <a:pt x="838" y="1442"/>
                    </a:cubicBezTo>
                    <a:cubicBezTo>
                      <a:pt x="865" y="1442"/>
                      <a:pt x="891" y="1429"/>
                      <a:pt x="891" y="1404"/>
                    </a:cubicBezTo>
                    <a:cubicBezTo>
                      <a:pt x="913" y="1393"/>
                      <a:pt x="923" y="1371"/>
                      <a:pt x="913" y="1349"/>
                    </a:cubicBezTo>
                    <a:cubicBezTo>
                      <a:pt x="901" y="1326"/>
                      <a:pt x="901" y="1304"/>
                      <a:pt x="891" y="1282"/>
                    </a:cubicBezTo>
                    <a:lnTo>
                      <a:pt x="913" y="1282"/>
                    </a:lnTo>
                    <a:cubicBezTo>
                      <a:pt x="923" y="1282"/>
                      <a:pt x="923" y="1270"/>
                      <a:pt x="935" y="1270"/>
                    </a:cubicBezTo>
                    <a:lnTo>
                      <a:pt x="946" y="1282"/>
                    </a:lnTo>
                    <a:cubicBezTo>
                      <a:pt x="958" y="1288"/>
                      <a:pt x="983" y="1297"/>
                      <a:pt x="1004" y="1297"/>
                    </a:cubicBezTo>
                    <a:cubicBezTo>
                      <a:pt x="1021" y="1297"/>
                      <a:pt x="1035" y="1290"/>
                      <a:pt x="1035" y="1270"/>
                    </a:cubicBezTo>
                    <a:cubicBezTo>
                      <a:pt x="1035" y="1226"/>
                      <a:pt x="1024" y="1181"/>
                      <a:pt x="1012" y="1137"/>
                    </a:cubicBezTo>
                    <a:cubicBezTo>
                      <a:pt x="1024" y="1137"/>
                      <a:pt x="1035" y="1148"/>
                      <a:pt x="1057" y="1148"/>
                    </a:cubicBezTo>
                    <a:cubicBezTo>
                      <a:pt x="1061" y="1150"/>
                      <a:pt x="1065" y="1151"/>
                      <a:pt x="1069" y="1151"/>
                    </a:cubicBezTo>
                    <a:cubicBezTo>
                      <a:pt x="1086" y="1151"/>
                      <a:pt x="1101" y="1133"/>
                      <a:pt x="1101" y="1115"/>
                    </a:cubicBezTo>
                    <a:cubicBezTo>
                      <a:pt x="1101" y="1104"/>
                      <a:pt x="1113" y="1092"/>
                      <a:pt x="1101" y="1082"/>
                    </a:cubicBezTo>
                    <a:lnTo>
                      <a:pt x="1101" y="1059"/>
                    </a:lnTo>
                    <a:lnTo>
                      <a:pt x="1113" y="1059"/>
                    </a:lnTo>
                    <a:cubicBezTo>
                      <a:pt x="1135" y="1059"/>
                      <a:pt x="1146" y="1048"/>
                      <a:pt x="1146" y="1037"/>
                    </a:cubicBezTo>
                    <a:cubicBezTo>
                      <a:pt x="1168" y="1082"/>
                      <a:pt x="1202" y="1137"/>
                      <a:pt x="1224" y="1171"/>
                    </a:cubicBezTo>
                    <a:cubicBezTo>
                      <a:pt x="1243" y="1194"/>
                      <a:pt x="1273" y="1206"/>
                      <a:pt x="1298" y="1206"/>
                    </a:cubicBezTo>
                    <a:cubicBezTo>
                      <a:pt x="1330" y="1206"/>
                      <a:pt x="1354" y="1186"/>
                      <a:pt x="1335" y="1148"/>
                    </a:cubicBezTo>
                    <a:cubicBezTo>
                      <a:pt x="1302" y="1070"/>
                      <a:pt x="1269" y="1015"/>
                      <a:pt x="1235" y="948"/>
                    </a:cubicBezTo>
                    <a:cubicBezTo>
                      <a:pt x="1257" y="948"/>
                      <a:pt x="1279" y="948"/>
                      <a:pt x="1291" y="937"/>
                    </a:cubicBezTo>
                    <a:cubicBezTo>
                      <a:pt x="1302" y="948"/>
                      <a:pt x="1313" y="970"/>
                      <a:pt x="1324" y="981"/>
                    </a:cubicBezTo>
                    <a:cubicBezTo>
                      <a:pt x="1338" y="1002"/>
                      <a:pt x="1361" y="1010"/>
                      <a:pt x="1381" y="1010"/>
                    </a:cubicBezTo>
                    <a:cubicBezTo>
                      <a:pt x="1393" y="1010"/>
                      <a:pt x="1405" y="1008"/>
                      <a:pt x="1413" y="1003"/>
                    </a:cubicBezTo>
                    <a:cubicBezTo>
                      <a:pt x="1447" y="1048"/>
                      <a:pt x="1480" y="1092"/>
                      <a:pt x="1524" y="1115"/>
                    </a:cubicBezTo>
                    <a:cubicBezTo>
                      <a:pt x="1535" y="1122"/>
                      <a:pt x="1548" y="1126"/>
                      <a:pt x="1559" y="1126"/>
                    </a:cubicBezTo>
                    <a:cubicBezTo>
                      <a:pt x="1581" y="1126"/>
                      <a:pt x="1598" y="1111"/>
                      <a:pt x="1591" y="1082"/>
                    </a:cubicBezTo>
                    <a:cubicBezTo>
                      <a:pt x="1580" y="1037"/>
                      <a:pt x="1546" y="1003"/>
                      <a:pt x="1524" y="959"/>
                    </a:cubicBezTo>
                    <a:cubicBezTo>
                      <a:pt x="1524" y="959"/>
                      <a:pt x="1524" y="954"/>
                      <a:pt x="1521" y="951"/>
                    </a:cubicBezTo>
                    <a:lnTo>
                      <a:pt x="1521" y="951"/>
                    </a:lnTo>
                    <a:cubicBezTo>
                      <a:pt x="1528" y="954"/>
                      <a:pt x="1536" y="955"/>
                      <a:pt x="1544" y="955"/>
                    </a:cubicBezTo>
                    <a:cubicBezTo>
                      <a:pt x="1559" y="955"/>
                      <a:pt x="1573" y="950"/>
                      <a:pt x="1580" y="937"/>
                    </a:cubicBezTo>
                    <a:lnTo>
                      <a:pt x="1580" y="904"/>
                    </a:lnTo>
                    <a:lnTo>
                      <a:pt x="1580" y="892"/>
                    </a:lnTo>
                    <a:cubicBezTo>
                      <a:pt x="1602" y="926"/>
                      <a:pt x="1625" y="970"/>
                      <a:pt x="1647" y="993"/>
                    </a:cubicBezTo>
                    <a:cubicBezTo>
                      <a:pt x="1658" y="1015"/>
                      <a:pt x="1691" y="1026"/>
                      <a:pt x="1714" y="1026"/>
                    </a:cubicBezTo>
                    <a:cubicBezTo>
                      <a:pt x="1736" y="1026"/>
                      <a:pt x="1747" y="1015"/>
                      <a:pt x="1747" y="993"/>
                    </a:cubicBezTo>
                    <a:cubicBezTo>
                      <a:pt x="1758" y="993"/>
                      <a:pt x="1758" y="1003"/>
                      <a:pt x="1769" y="1003"/>
                    </a:cubicBezTo>
                    <a:cubicBezTo>
                      <a:pt x="1791" y="1003"/>
                      <a:pt x="1803" y="993"/>
                      <a:pt x="1803" y="970"/>
                    </a:cubicBezTo>
                    <a:lnTo>
                      <a:pt x="1803" y="926"/>
                    </a:lnTo>
                    <a:cubicBezTo>
                      <a:pt x="1803" y="937"/>
                      <a:pt x="1813" y="937"/>
                      <a:pt x="1813" y="948"/>
                    </a:cubicBezTo>
                    <a:cubicBezTo>
                      <a:pt x="1825" y="948"/>
                      <a:pt x="1835" y="959"/>
                      <a:pt x="1835" y="959"/>
                    </a:cubicBezTo>
                    <a:lnTo>
                      <a:pt x="1835" y="981"/>
                    </a:lnTo>
                    <a:cubicBezTo>
                      <a:pt x="1827" y="1007"/>
                      <a:pt x="1871" y="1052"/>
                      <a:pt x="1907" y="1052"/>
                    </a:cubicBezTo>
                    <a:cubicBezTo>
                      <a:pt x="1918" y="1052"/>
                      <a:pt x="1928" y="1048"/>
                      <a:pt x="1936" y="1037"/>
                    </a:cubicBezTo>
                    <a:cubicBezTo>
                      <a:pt x="1947" y="1026"/>
                      <a:pt x="1947" y="1015"/>
                      <a:pt x="1958" y="1003"/>
                    </a:cubicBezTo>
                    <a:cubicBezTo>
                      <a:pt x="1969" y="1015"/>
                      <a:pt x="1981" y="1026"/>
                      <a:pt x="1991" y="1026"/>
                    </a:cubicBezTo>
                    <a:cubicBezTo>
                      <a:pt x="2003" y="1037"/>
                      <a:pt x="2025" y="1048"/>
                      <a:pt x="2036" y="1048"/>
                    </a:cubicBezTo>
                    <a:lnTo>
                      <a:pt x="2036" y="1059"/>
                    </a:lnTo>
                    <a:cubicBezTo>
                      <a:pt x="2036" y="1070"/>
                      <a:pt x="2047" y="1070"/>
                      <a:pt x="2047" y="1070"/>
                    </a:cubicBezTo>
                    <a:cubicBezTo>
                      <a:pt x="2037" y="1070"/>
                      <a:pt x="2036" y="1070"/>
                      <a:pt x="2043" y="1077"/>
                    </a:cubicBezTo>
                    <a:lnTo>
                      <a:pt x="2043" y="1077"/>
                    </a:lnTo>
                    <a:cubicBezTo>
                      <a:pt x="2040" y="1089"/>
                      <a:pt x="2049" y="1106"/>
                      <a:pt x="2058" y="1115"/>
                    </a:cubicBezTo>
                    <a:cubicBezTo>
                      <a:pt x="2070" y="1126"/>
                      <a:pt x="2080" y="1137"/>
                      <a:pt x="2102" y="1137"/>
                    </a:cubicBezTo>
                    <a:cubicBezTo>
                      <a:pt x="2125" y="1137"/>
                      <a:pt x="2147" y="1115"/>
                      <a:pt x="2147" y="1104"/>
                    </a:cubicBezTo>
                    <a:cubicBezTo>
                      <a:pt x="2147" y="1082"/>
                      <a:pt x="2136" y="1059"/>
                      <a:pt x="2136" y="1048"/>
                    </a:cubicBezTo>
                    <a:cubicBezTo>
                      <a:pt x="2125" y="1026"/>
                      <a:pt x="2114" y="1015"/>
                      <a:pt x="2114" y="993"/>
                    </a:cubicBezTo>
                    <a:lnTo>
                      <a:pt x="2114" y="993"/>
                    </a:lnTo>
                    <a:cubicBezTo>
                      <a:pt x="2169" y="1092"/>
                      <a:pt x="2225" y="1204"/>
                      <a:pt x="2270" y="1304"/>
                    </a:cubicBezTo>
                    <a:cubicBezTo>
                      <a:pt x="2288" y="1331"/>
                      <a:pt x="2337" y="1351"/>
                      <a:pt x="2366" y="1351"/>
                    </a:cubicBezTo>
                    <a:cubicBezTo>
                      <a:pt x="2372" y="1351"/>
                      <a:pt x="2377" y="1350"/>
                      <a:pt x="2381" y="1349"/>
                    </a:cubicBezTo>
                    <a:cubicBezTo>
                      <a:pt x="2414" y="1404"/>
                      <a:pt x="2436" y="1470"/>
                      <a:pt x="2470" y="1527"/>
                    </a:cubicBezTo>
                    <a:cubicBezTo>
                      <a:pt x="2481" y="1549"/>
                      <a:pt x="2525" y="1571"/>
                      <a:pt x="2547" y="1571"/>
                    </a:cubicBezTo>
                    <a:cubicBezTo>
                      <a:pt x="2581" y="1727"/>
                      <a:pt x="2603" y="1893"/>
                      <a:pt x="2614" y="2049"/>
                    </a:cubicBezTo>
                    <a:cubicBezTo>
                      <a:pt x="2621" y="2077"/>
                      <a:pt x="2664" y="2105"/>
                      <a:pt x="2697" y="2105"/>
                    </a:cubicBezTo>
                    <a:cubicBezTo>
                      <a:pt x="2716" y="2105"/>
                      <a:pt x="2733" y="2096"/>
                      <a:pt x="2737" y="2071"/>
                    </a:cubicBezTo>
                    <a:cubicBezTo>
                      <a:pt x="2748" y="2038"/>
                      <a:pt x="2748" y="1994"/>
                      <a:pt x="2759" y="1960"/>
                    </a:cubicBezTo>
                    <a:cubicBezTo>
                      <a:pt x="2781" y="1960"/>
                      <a:pt x="2804" y="1960"/>
                      <a:pt x="2814" y="1927"/>
                    </a:cubicBezTo>
                    <a:cubicBezTo>
                      <a:pt x="2826" y="1871"/>
                      <a:pt x="2826" y="1804"/>
                      <a:pt x="2814" y="1749"/>
                    </a:cubicBezTo>
                    <a:cubicBezTo>
                      <a:pt x="2826" y="1693"/>
                      <a:pt x="2826" y="1638"/>
                      <a:pt x="2814" y="1593"/>
                    </a:cubicBezTo>
                    <a:cubicBezTo>
                      <a:pt x="2792" y="1493"/>
                      <a:pt x="2770" y="1393"/>
                      <a:pt x="2737" y="1304"/>
                    </a:cubicBezTo>
                    <a:cubicBezTo>
                      <a:pt x="2681" y="1137"/>
                      <a:pt x="2603" y="981"/>
                      <a:pt x="2514" y="837"/>
                    </a:cubicBezTo>
                    <a:lnTo>
                      <a:pt x="2514" y="837"/>
                    </a:lnTo>
                    <a:cubicBezTo>
                      <a:pt x="2524" y="841"/>
                      <a:pt x="2534" y="844"/>
                      <a:pt x="2545" y="844"/>
                    </a:cubicBezTo>
                    <a:cubicBezTo>
                      <a:pt x="2560" y="844"/>
                      <a:pt x="2574" y="839"/>
                      <a:pt x="2581" y="825"/>
                    </a:cubicBezTo>
                    <a:cubicBezTo>
                      <a:pt x="2592" y="815"/>
                      <a:pt x="2592" y="792"/>
                      <a:pt x="2581" y="781"/>
                    </a:cubicBezTo>
                    <a:cubicBezTo>
                      <a:pt x="2581" y="770"/>
                      <a:pt x="2570" y="759"/>
                      <a:pt x="2547" y="748"/>
                    </a:cubicBezTo>
                    <a:cubicBezTo>
                      <a:pt x="2547" y="748"/>
                      <a:pt x="2537" y="736"/>
                      <a:pt x="2525" y="736"/>
                    </a:cubicBezTo>
                    <a:cubicBezTo>
                      <a:pt x="2514" y="726"/>
                      <a:pt x="2492" y="714"/>
                      <a:pt x="2481" y="703"/>
                    </a:cubicBezTo>
                    <a:cubicBezTo>
                      <a:pt x="2481" y="692"/>
                      <a:pt x="2470" y="692"/>
                      <a:pt x="2470" y="681"/>
                    </a:cubicBezTo>
                    <a:cubicBezTo>
                      <a:pt x="2458" y="681"/>
                      <a:pt x="2458" y="670"/>
                      <a:pt x="2448" y="670"/>
                    </a:cubicBezTo>
                    <a:cubicBezTo>
                      <a:pt x="2448" y="659"/>
                      <a:pt x="2448" y="659"/>
                      <a:pt x="2436" y="659"/>
                    </a:cubicBezTo>
                    <a:cubicBezTo>
                      <a:pt x="2436" y="647"/>
                      <a:pt x="2425" y="647"/>
                      <a:pt x="2425" y="647"/>
                    </a:cubicBezTo>
                    <a:cubicBezTo>
                      <a:pt x="2425" y="647"/>
                      <a:pt x="2425" y="637"/>
                      <a:pt x="2414" y="637"/>
                    </a:cubicBezTo>
                    <a:cubicBezTo>
                      <a:pt x="2406" y="629"/>
                      <a:pt x="2393" y="621"/>
                      <a:pt x="2378" y="621"/>
                    </a:cubicBezTo>
                    <a:cubicBezTo>
                      <a:pt x="2372" y="621"/>
                      <a:pt x="2365" y="622"/>
                      <a:pt x="2359" y="625"/>
                    </a:cubicBezTo>
                    <a:cubicBezTo>
                      <a:pt x="2347" y="625"/>
                      <a:pt x="2336" y="647"/>
                      <a:pt x="2336" y="659"/>
                    </a:cubicBezTo>
                    <a:lnTo>
                      <a:pt x="2369" y="726"/>
                    </a:lnTo>
                    <a:lnTo>
                      <a:pt x="2381" y="726"/>
                    </a:lnTo>
                    <a:cubicBezTo>
                      <a:pt x="2369" y="736"/>
                      <a:pt x="2359" y="759"/>
                      <a:pt x="2381" y="781"/>
                    </a:cubicBezTo>
                    <a:cubicBezTo>
                      <a:pt x="2381" y="792"/>
                      <a:pt x="2392" y="803"/>
                      <a:pt x="2403" y="815"/>
                    </a:cubicBezTo>
                    <a:cubicBezTo>
                      <a:pt x="2392" y="825"/>
                      <a:pt x="2392" y="837"/>
                      <a:pt x="2403" y="848"/>
                    </a:cubicBezTo>
                    <a:cubicBezTo>
                      <a:pt x="2436" y="914"/>
                      <a:pt x="2481" y="993"/>
                      <a:pt x="2514" y="1070"/>
                    </a:cubicBezTo>
                    <a:cubicBezTo>
                      <a:pt x="2503" y="1048"/>
                      <a:pt x="2481" y="1026"/>
                      <a:pt x="2470" y="1003"/>
                    </a:cubicBezTo>
                    <a:cubicBezTo>
                      <a:pt x="2436" y="948"/>
                      <a:pt x="2403" y="904"/>
                      <a:pt x="2381" y="859"/>
                    </a:cubicBezTo>
                    <a:cubicBezTo>
                      <a:pt x="2369" y="859"/>
                      <a:pt x="2369" y="848"/>
                      <a:pt x="2359" y="848"/>
                    </a:cubicBezTo>
                    <a:cubicBezTo>
                      <a:pt x="2303" y="781"/>
                      <a:pt x="2258" y="714"/>
                      <a:pt x="2191" y="647"/>
                    </a:cubicBezTo>
                    <a:cubicBezTo>
                      <a:pt x="2191" y="647"/>
                      <a:pt x="2191" y="637"/>
                      <a:pt x="2181" y="637"/>
                    </a:cubicBezTo>
                    <a:cubicBezTo>
                      <a:pt x="2168" y="624"/>
                      <a:pt x="2154" y="618"/>
                      <a:pt x="2141" y="618"/>
                    </a:cubicBezTo>
                    <a:cubicBezTo>
                      <a:pt x="2132" y="618"/>
                      <a:pt x="2123" y="621"/>
                      <a:pt x="2114" y="625"/>
                    </a:cubicBezTo>
                    <a:lnTo>
                      <a:pt x="2114" y="603"/>
                    </a:lnTo>
                    <a:cubicBezTo>
                      <a:pt x="2114" y="603"/>
                      <a:pt x="2114" y="592"/>
                      <a:pt x="2102" y="592"/>
                    </a:cubicBezTo>
                    <a:cubicBezTo>
                      <a:pt x="2102" y="581"/>
                      <a:pt x="2092" y="570"/>
                      <a:pt x="2092" y="570"/>
                    </a:cubicBezTo>
                    <a:cubicBezTo>
                      <a:pt x="2080" y="558"/>
                      <a:pt x="2080" y="558"/>
                      <a:pt x="2070" y="558"/>
                    </a:cubicBezTo>
                    <a:lnTo>
                      <a:pt x="2058" y="548"/>
                    </a:lnTo>
                    <a:cubicBezTo>
                      <a:pt x="2058" y="536"/>
                      <a:pt x="2058" y="536"/>
                      <a:pt x="2047" y="536"/>
                    </a:cubicBezTo>
                    <a:cubicBezTo>
                      <a:pt x="2047" y="536"/>
                      <a:pt x="2047" y="526"/>
                      <a:pt x="2036" y="526"/>
                    </a:cubicBezTo>
                    <a:cubicBezTo>
                      <a:pt x="2025" y="526"/>
                      <a:pt x="2025" y="514"/>
                      <a:pt x="2013" y="514"/>
                    </a:cubicBezTo>
                    <a:lnTo>
                      <a:pt x="1981" y="514"/>
                    </a:lnTo>
                    <a:lnTo>
                      <a:pt x="1969" y="526"/>
                    </a:lnTo>
                    <a:cubicBezTo>
                      <a:pt x="1958" y="526"/>
                      <a:pt x="1958" y="536"/>
                      <a:pt x="1958" y="536"/>
                    </a:cubicBezTo>
                    <a:cubicBezTo>
                      <a:pt x="1936" y="548"/>
                      <a:pt x="1914" y="570"/>
                      <a:pt x="1936" y="614"/>
                    </a:cubicBezTo>
                    <a:cubicBezTo>
                      <a:pt x="1958" y="636"/>
                      <a:pt x="1969" y="658"/>
                      <a:pt x="1990" y="680"/>
                    </a:cubicBezTo>
                    <a:lnTo>
                      <a:pt x="1990" y="680"/>
                    </a:lnTo>
                    <a:lnTo>
                      <a:pt x="1892" y="581"/>
                    </a:lnTo>
                    <a:cubicBezTo>
                      <a:pt x="1869" y="514"/>
                      <a:pt x="1835" y="447"/>
                      <a:pt x="1803" y="370"/>
                    </a:cubicBezTo>
                    <a:lnTo>
                      <a:pt x="1803" y="370"/>
                    </a:lnTo>
                    <a:lnTo>
                      <a:pt x="1813" y="380"/>
                    </a:lnTo>
                    <a:cubicBezTo>
                      <a:pt x="1835" y="392"/>
                      <a:pt x="1847" y="392"/>
                      <a:pt x="1869" y="392"/>
                    </a:cubicBezTo>
                    <a:cubicBezTo>
                      <a:pt x="1880" y="392"/>
                      <a:pt x="1892" y="380"/>
                      <a:pt x="1902" y="370"/>
                    </a:cubicBezTo>
                    <a:lnTo>
                      <a:pt x="1902" y="348"/>
                    </a:lnTo>
                    <a:cubicBezTo>
                      <a:pt x="1902" y="336"/>
                      <a:pt x="1902" y="336"/>
                      <a:pt x="1892" y="325"/>
                    </a:cubicBezTo>
                    <a:cubicBezTo>
                      <a:pt x="1892" y="314"/>
                      <a:pt x="1892" y="314"/>
                      <a:pt x="1880" y="303"/>
                    </a:cubicBezTo>
                    <a:cubicBezTo>
                      <a:pt x="1880" y="303"/>
                      <a:pt x="1869" y="292"/>
                      <a:pt x="1858" y="292"/>
                    </a:cubicBezTo>
                    <a:cubicBezTo>
                      <a:pt x="1847" y="281"/>
                      <a:pt x="1835" y="281"/>
                      <a:pt x="1813" y="269"/>
                    </a:cubicBezTo>
                    <a:cubicBezTo>
                      <a:pt x="1803" y="259"/>
                      <a:pt x="1780" y="247"/>
                      <a:pt x="1758" y="236"/>
                    </a:cubicBezTo>
                    <a:cubicBezTo>
                      <a:pt x="1747" y="236"/>
                      <a:pt x="1724" y="236"/>
                      <a:pt x="1714" y="247"/>
                    </a:cubicBezTo>
                    <a:cubicBezTo>
                      <a:pt x="1714" y="247"/>
                      <a:pt x="1702" y="247"/>
                      <a:pt x="1702" y="259"/>
                    </a:cubicBezTo>
                    <a:cubicBezTo>
                      <a:pt x="1691" y="259"/>
                      <a:pt x="1691" y="259"/>
                      <a:pt x="1691" y="269"/>
                    </a:cubicBezTo>
                    <a:lnTo>
                      <a:pt x="1691" y="292"/>
                    </a:lnTo>
                    <a:lnTo>
                      <a:pt x="1702" y="303"/>
                    </a:lnTo>
                    <a:cubicBezTo>
                      <a:pt x="1702" y="314"/>
                      <a:pt x="1702" y="314"/>
                      <a:pt x="1714" y="325"/>
                    </a:cubicBezTo>
                    <a:cubicBezTo>
                      <a:pt x="1691" y="336"/>
                      <a:pt x="1680" y="358"/>
                      <a:pt x="1691" y="380"/>
                    </a:cubicBezTo>
                    <a:cubicBezTo>
                      <a:pt x="1702" y="414"/>
                      <a:pt x="1714" y="437"/>
                      <a:pt x="1736" y="469"/>
                    </a:cubicBezTo>
                    <a:cubicBezTo>
                      <a:pt x="1691" y="425"/>
                      <a:pt x="1658" y="370"/>
                      <a:pt x="1602" y="336"/>
                    </a:cubicBezTo>
                    <a:cubicBezTo>
                      <a:pt x="1590" y="328"/>
                      <a:pt x="1577" y="325"/>
                      <a:pt x="1566" y="325"/>
                    </a:cubicBezTo>
                    <a:cubicBezTo>
                      <a:pt x="1544" y="325"/>
                      <a:pt x="1528" y="337"/>
                      <a:pt x="1536" y="358"/>
                    </a:cubicBezTo>
                    <a:cubicBezTo>
                      <a:pt x="1558" y="425"/>
                      <a:pt x="1602" y="481"/>
                      <a:pt x="1647" y="526"/>
                    </a:cubicBezTo>
                    <a:cubicBezTo>
                      <a:pt x="1680" y="581"/>
                      <a:pt x="1724" y="637"/>
                      <a:pt x="1758" y="692"/>
                    </a:cubicBezTo>
                    <a:lnTo>
                      <a:pt x="1791" y="726"/>
                    </a:lnTo>
                    <a:cubicBezTo>
                      <a:pt x="1791" y="736"/>
                      <a:pt x="1780" y="736"/>
                      <a:pt x="1780" y="748"/>
                    </a:cubicBezTo>
                    <a:cubicBezTo>
                      <a:pt x="1780" y="748"/>
                      <a:pt x="1780" y="750"/>
                      <a:pt x="1781" y="752"/>
                    </a:cubicBezTo>
                    <a:lnTo>
                      <a:pt x="1781" y="752"/>
                    </a:lnTo>
                    <a:cubicBezTo>
                      <a:pt x="1768" y="740"/>
                      <a:pt x="1767" y="722"/>
                      <a:pt x="1758" y="703"/>
                    </a:cubicBezTo>
                    <a:cubicBezTo>
                      <a:pt x="1747" y="703"/>
                      <a:pt x="1747" y="703"/>
                      <a:pt x="1747" y="692"/>
                    </a:cubicBezTo>
                    <a:cubicBezTo>
                      <a:pt x="1736" y="681"/>
                      <a:pt x="1714" y="670"/>
                      <a:pt x="1691" y="670"/>
                    </a:cubicBezTo>
                    <a:cubicBezTo>
                      <a:pt x="1680" y="647"/>
                      <a:pt x="1669" y="637"/>
                      <a:pt x="1658" y="614"/>
                    </a:cubicBezTo>
                    <a:cubicBezTo>
                      <a:pt x="1645" y="596"/>
                      <a:pt x="1630" y="587"/>
                      <a:pt x="1615" y="587"/>
                    </a:cubicBezTo>
                    <a:cubicBezTo>
                      <a:pt x="1602" y="587"/>
                      <a:pt x="1590" y="593"/>
                      <a:pt x="1580" y="603"/>
                    </a:cubicBezTo>
                    <a:cubicBezTo>
                      <a:pt x="1536" y="481"/>
                      <a:pt x="1502" y="358"/>
                      <a:pt x="1502" y="236"/>
                    </a:cubicBezTo>
                    <a:cubicBezTo>
                      <a:pt x="1502" y="203"/>
                      <a:pt x="1480" y="180"/>
                      <a:pt x="1457" y="170"/>
                    </a:cubicBezTo>
                    <a:cubicBezTo>
                      <a:pt x="1435" y="170"/>
                      <a:pt x="1402" y="170"/>
                      <a:pt x="1391" y="203"/>
                    </a:cubicBezTo>
                    <a:cubicBezTo>
                      <a:pt x="1391" y="336"/>
                      <a:pt x="1413" y="481"/>
                      <a:pt x="1457" y="603"/>
                    </a:cubicBezTo>
                    <a:cubicBezTo>
                      <a:pt x="1469" y="614"/>
                      <a:pt x="1469" y="625"/>
                      <a:pt x="1469" y="637"/>
                    </a:cubicBezTo>
                    <a:cubicBezTo>
                      <a:pt x="1457" y="625"/>
                      <a:pt x="1457" y="603"/>
                      <a:pt x="1447" y="592"/>
                    </a:cubicBezTo>
                    <a:cubicBezTo>
                      <a:pt x="1435" y="570"/>
                      <a:pt x="1413" y="570"/>
                      <a:pt x="1391" y="558"/>
                    </a:cubicBezTo>
                    <a:cubicBezTo>
                      <a:pt x="1391" y="548"/>
                      <a:pt x="1391" y="536"/>
                      <a:pt x="1380" y="526"/>
                    </a:cubicBezTo>
                    <a:cubicBezTo>
                      <a:pt x="1368" y="481"/>
                      <a:pt x="1346" y="425"/>
                      <a:pt x="1335" y="380"/>
                    </a:cubicBezTo>
                    <a:cubicBezTo>
                      <a:pt x="1324" y="358"/>
                      <a:pt x="1313" y="336"/>
                      <a:pt x="1291" y="336"/>
                    </a:cubicBezTo>
                    <a:lnTo>
                      <a:pt x="1269" y="336"/>
                    </a:lnTo>
                    <a:cubicBezTo>
                      <a:pt x="1257" y="269"/>
                      <a:pt x="1246" y="214"/>
                      <a:pt x="1246" y="147"/>
                    </a:cubicBezTo>
                    <a:lnTo>
                      <a:pt x="1246" y="147"/>
                    </a:lnTo>
                    <a:cubicBezTo>
                      <a:pt x="1257" y="158"/>
                      <a:pt x="1269" y="158"/>
                      <a:pt x="1269" y="158"/>
                    </a:cubicBezTo>
                    <a:cubicBezTo>
                      <a:pt x="1279" y="170"/>
                      <a:pt x="1279" y="170"/>
                      <a:pt x="1291" y="170"/>
                    </a:cubicBezTo>
                    <a:lnTo>
                      <a:pt x="1324" y="170"/>
                    </a:lnTo>
                    <a:cubicBezTo>
                      <a:pt x="1335" y="158"/>
                      <a:pt x="1335" y="158"/>
                      <a:pt x="1335" y="147"/>
                    </a:cubicBezTo>
                    <a:cubicBezTo>
                      <a:pt x="1346" y="147"/>
                      <a:pt x="1346" y="147"/>
                      <a:pt x="1346" y="136"/>
                    </a:cubicBezTo>
                    <a:lnTo>
                      <a:pt x="1358" y="125"/>
                    </a:lnTo>
                    <a:lnTo>
                      <a:pt x="1358" y="103"/>
                    </a:lnTo>
                    <a:cubicBezTo>
                      <a:pt x="1358" y="91"/>
                      <a:pt x="1358" y="81"/>
                      <a:pt x="1346" y="81"/>
                    </a:cubicBezTo>
                    <a:cubicBezTo>
                      <a:pt x="1346" y="69"/>
                      <a:pt x="1335" y="58"/>
                      <a:pt x="1335" y="58"/>
                    </a:cubicBezTo>
                    <a:cubicBezTo>
                      <a:pt x="1324" y="47"/>
                      <a:pt x="1313" y="47"/>
                      <a:pt x="1302" y="36"/>
                    </a:cubicBezTo>
                    <a:lnTo>
                      <a:pt x="1235" y="36"/>
                    </a:lnTo>
                    <a:lnTo>
                      <a:pt x="1235" y="47"/>
                    </a:lnTo>
                    <a:cubicBezTo>
                      <a:pt x="1221" y="19"/>
                      <a:pt x="1190" y="0"/>
                      <a:pt x="116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8"/>
              <p:cNvSpPr/>
              <p:nvPr/>
            </p:nvSpPr>
            <p:spPr>
              <a:xfrm>
                <a:off x="1738439" y="2396278"/>
                <a:ext cx="4326" cy="4256"/>
              </a:xfrm>
              <a:custGeom>
                <a:avLst/>
                <a:gdLst/>
                <a:ahLst/>
                <a:cxnLst/>
                <a:rect l="l" t="t" r="r" b="b"/>
                <a:pathLst>
                  <a:path w="124" h="122" extrusionOk="0">
                    <a:moveTo>
                      <a:pt x="34" y="0"/>
                    </a:moveTo>
                    <a:cubicBezTo>
                      <a:pt x="23" y="0"/>
                      <a:pt x="23" y="11"/>
                      <a:pt x="12" y="11"/>
                    </a:cubicBezTo>
                    <a:cubicBezTo>
                      <a:pt x="12" y="11"/>
                      <a:pt x="12" y="22"/>
                      <a:pt x="1" y="22"/>
                    </a:cubicBezTo>
                    <a:lnTo>
                      <a:pt x="1" y="33"/>
                    </a:lnTo>
                    <a:lnTo>
                      <a:pt x="1" y="67"/>
                    </a:lnTo>
                    <a:lnTo>
                      <a:pt x="1" y="77"/>
                    </a:lnTo>
                    <a:lnTo>
                      <a:pt x="23" y="100"/>
                    </a:lnTo>
                    <a:lnTo>
                      <a:pt x="34" y="111"/>
                    </a:lnTo>
                    <a:cubicBezTo>
                      <a:pt x="45" y="111"/>
                      <a:pt x="45" y="111"/>
                      <a:pt x="57" y="122"/>
                    </a:cubicBezTo>
                    <a:lnTo>
                      <a:pt x="79" y="122"/>
                    </a:lnTo>
                    <a:cubicBezTo>
                      <a:pt x="90" y="122"/>
                      <a:pt x="90" y="111"/>
                      <a:pt x="101" y="111"/>
                    </a:cubicBezTo>
                    <a:lnTo>
                      <a:pt x="112" y="100"/>
                    </a:lnTo>
                    <a:lnTo>
                      <a:pt x="112" y="89"/>
                    </a:lnTo>
                    <a:cubicBezTo>
                      <a:pt x="112" y="77"/>
                      <a:pt x="123" y="67"/>
                      <a:pt x="112" y="55"/>
                    </a:cubicBezTo>
                    <a:lnTo>
                      <a:pt x="112" y="44"/>
                    </a:lnTo>
                    <a:cubicBezTo>
                      <a:pt x="112" y="33"/>
                      <a:pt x="101" y="33"/>
                      <a:pt x="90" y="22"/>
                    </a:cubicBezTo>
                    <a:lnTo>
                      <a:pt x="79" y="11"/>
                    </a:lnTo>
                    <a:cubicBezTo>
                      <a:pt x="67" y="11"/>
                      <a:pt x="67" y="11"/>
                      <a:pt x="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8"/>
              <p:cNvSpPr/>
              <p:nvPr/>
            </p:nvSpPr>
            <p:spPr>
              <a:xfrm>
                <a:off x="1798971" y="2393103"/>
                <a:ext cx="17514" cy="22607"/>
              </a:xfrm>
              <a:custGeom>
                <a:avLst/>
                <a:gdLst/>
                <a:ahLst/>
                <a:cxnLst/>
                <a:rect l="l" t="t" r="r" b="b"/>
                <a:pathLst>
                  <a:path w="502" h="648" extrusionOk="0">
                    <a:moveTo>
                      <a:pt x="102" y="0"/>
                    </a:moveTo>
                    <a:cubicBezTo>
                      <a:pt x="83" y="0"/>
                      <a:pt x="67" y="11"/>
                      <a:pt x="67" y="35"/>
                    </a:cubicBezTo>
                    <a:cubicBezTo>
                      <a:pt x="67" y="79"/>
                      <a:pt x="90" y="124"/>
                      <a:pt x="112" y="158"/>
                    </a:cubicBezTo>
                    <a:cubicBezTo>
                      <a:pt x="101" y="158"/>
                      <a:pt x="90" y="158"/>
                      <a:pt x="79" y="168"/>
                    </a:cubicBezTo>
                    <a:cubicBezTo>
                      <a:pt x="67" y="168"/>
                      <a:pt x="57" y="180"/>
                      <a:pt x="57" y="202"/>
                    </a:cubicBezTo>
                    <a:cubicBezTo>
                      <a:pt x="35" y="202"/>
                      <a:pt x="23" y="224"/>
                      <a:pt x="23" y="235"/>
                    </a:cubicBezTo>
                    <a:cubicBezTo>
                      <a:pt x="12" y="235"/>
                      <a:pt x="1" y="257"/>
                      <a:pt x="1" y="269"/>
                    </a:cubicBezTo>
                    <a:cubicBezTo>
                      <a:pt x="12" y="336"/>
                      <a:pt x="45" y="391"/>
                      <a:pt x="101" y="435"/>
                    </a:cubicBezTo>
                    <a:cubicBezTo>
                      <a:pt x="112" y="447"/>
                      <a:pt x="124" y="447"/>
                      <a:pt x="134" y="447"/>
                    </a:cubicBezTo>
                    <a:lnTo>
                      <a:pt x="146" y="447"/>
                    </a:lnTo>
                    <a:cubicBezTo>
                      <a:pt x="156" y="469"/>
                      <a:pt x="168" y="491"/>
                      <a:pt x="190" y="514"/>
                    </a:cubicBezTo>
                    <a:cubicBezTo>
                      <a:pt x="199" y="522"/>
                      <a:pt x="215" y="539"/>
                      <a:pt x="233" y="539"/>
                    </a:cubicBezTo>
                    <a:cubicBezTo>
                      <a:pt x="237" y="539"/>
                      <a:pt x="241" y="538"/>
                      <a:pt x="245" y="536"/>
                    </a:cubicBezTo>
                    <a:cubicBezTo>
                      <a:pt x="257" y="536"/>
                      <a:pt x="257" y="524"/>
                      <a:pt x="268" y="524"/>
                    </a:cubicBezTo>
                    <a:lnTo>
                      <a:pt x="279" y="524"/>
                    </a:lnTo>
                    <a:cubicBezTo>
                      <a:pt x="290" y="524"/>
                      <a:pt x="290" y="514"/>
                      <a:pt x="301" y="502"/>
                    </a:cubicBezTo>
                    <a:cubicBezTo>
                      <a:pt x="301" y="514"/>
                      <a:pt x="312" y="524"/>
                      <a:pt x="312" y="536"/>
                    </a:cubicBezTo>
                    <a:cubicBezTo>
                      <a:pt x="346" y="580"/>
                      <a:pt x="379" y="647"/>
                      <a:pt x="446" y="647"/>
                    </a:cubicBezTo>
                    <a:cubicBezTo>
                      <a:pt x="502" y="647"/>
                      <a:pt x="479" y="580"/>
                      <a:pt x="435" y="558"/>
                    </a:cubicBezTo>
                    <a:lnTo>
                      <a:pt x="435" y="547"/>
                    </a:lnTo>
                    <a:cubicBezTo>
                      <a:pt x="423" y="536"/>
                      <a:pt x="423" y="524"/>
                      <a:pt x="413" y="514"/>
                    </a:cubicBezTo>
                    <a:cubicBezTo>
                      <a:pt x="401" y="491"/>
                      <a:pt x="390" y="469"/>
                      <a:pt x="368" y="447"/>
                    </a:cubicBezTo>
                    <a:cubicBezTo>
                      <a:pt x="346" y="402"/>
                      <a:pt x="324" y="358"/>
                      <a:pt x="290" y="313"/>
                    </a:cubicBezTo>
                    <a:cubicBezTo>
                      <a:pt x="268" y="257"/>
                      <a:pt x="245" y="213"/>
                      <a:pt x="223" y="168"/>
                    </a:cubicBezTo>
                    <a:cubicBezTo>
                      <a:pt x="201" y="113"/>
                      <a:pt x="179" y="69"/>
                      <a:pt x="146" y="24"/>
                    </a:cubicBezTo>
                    <a:cubicBezTo>
                      <a:pt x="135" y="9"/>
                      <a:pt x="118" y="0"/>
                      <a:pt x="102"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8"/>
              <p:cNvSpPr/>
              <p:nvPr/>
            </p:nvSpPr>
            <p:spPr>
              <a:xfrm>
                <a:off x="1791993" y="2399732"/>
                <a:ext cx="5477" cy="8199"/>
              </a:xfrm>
              <a:custGeom>
                <a:avLst/>
                <a:gdLst/>
                <a:ahLst/>
                <a:cxnLst/>
                <a:rect l="l" t="t" r="r" b="b"/>
                <a:pathLst>
                  <a:path w="157" h="235" extrusionOk="0">
                    <a:moveTo>
                      <a:pt x="23" y="1"/>
                    </a:moveTo>
                    <a:cubicBezTo>
                      <a:pt x="12" y="12"/>
                      <a:pt x="1" y="23"/>
                      <a:pt x="1" y="34"/>
                    </a:cubicBezTo>
                    <a:cubicBezTo>
                      <a:pt x="12" y="57"/>
                      <a:pt x="12" y="67"/>
                      <a:pt x="12" y="79"/>
                    </a:cubicBezTo>
                    <a:cubicBezTo>
                      <a:pt x="23" y="90"/>
                      <a:pt x="23" y="101"/>
                      <a:pt x="34" y="123"/>
                    </a:cubicBezTo>
                    <a:lnTo>
                      <a:pt x="57" y="190"/>
                    </a:lnTo>
                    <a:cubicBezTo>
                      <a:pt x="67" y="212"/>
                      <a:pt x="101" y="235"/>
                      <a:pt x="123" y="235"/>
                    </a:cubicBezTo>
                    <a:cubicBezTo>
                      <a:pt x="134" y="235"/>
                      <a:pt x="146" y="223"/>
                      <a:pt x="156" y="212"/>
                    </a:cubicBezTo>
                    <a:lnTo>
                      <a:pt x="156" y="179"/>
                    </a:lnTo>
                    <a:cubicBezTo>
                      <a:pt x="146" y="156"/>
                      <a:pt x="134" y="134"/>
                      <a:pt x="123" y="101"/>
                    </a:cubicBezTo>
                    <a:cubicBezTo>
                      <a:pt x="112" y="90"/>
                      <a:pt x="112" y="79"/>
                      <a:pt x="101" y="67"/>
                    </a:cubicBezTo>
                    <a:cubicBezTo>
                      <a:pt x="89" y="57"/>
                      <a:pt x="89" y="45"/>
                      <a:pt x="79" y="23"/>
                    </a:cubicBezTo>
                    <a:cubicBezTo>
                      <a:pt x="67" y="12"/>
                      <a:pt x="45" y="1"/>
                      <a:pt x="23"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8"/>
              <p:cNvSpPr/>
              <p:nvPr/>
            </p:nvSpPr>
            <p:spPr>
              <a:xfrm>
                <a:off x="1815682" y="2412048"/>
                <a:ext cx="14792" cy="39353"/>
              </a:xfrm>
              <a:custGeom>
                <a:avLst/>
                <a:gdLst/>
                <a:ahLst/>
                <a:cxnLst/>
                <a:rect l="l" t="t" r="r" b="b"/>
                <a:pathLst>
                  <a:path w="424" h="1128" extrusionOk="0">
                    <a:moveTo>
                      <a:pt x="123" y="1"/>
                    </a:moveTo>
                    <a:cubicBezTo>
                      <a:pt x="120" y="1"/>
                      <a:pt x="116" y="2"/>
                      <a:pt x="112" y="4"/>
                    </a:cubicBezTo>
                    <a:cubicBezTo>
                      <a:pt x="89" y="4"/>
                      <a:pt x="78" y="26"/>
                      <a:pt x="89" y="48"/>
                    </a:cubicBezTo>
                    <a:cubicBezTo>
                      <a:pt x="112" y="82"/>
                      <a:pt x="122" y="115"/>
                      <a:pt x="145" y="149"/>
                    </a:cubicBezTo>
                    <a:cubicBezTo>
                      <a:pt x="122" y="137"/>
                      <a:pt x="112" y="137"/>
                      <a:pt x="89" y="137"/>
                    </a:cubicBezTo>
                    <a:cubicBezTo>
                      <a:pt x="67" y="149"/>
                      <a:pt x="56" y="159"/>
                      <a:pt x="56" y="182"/>
                    </a:cubicBezTo>
                    <a:lnTo>
                      <a:pt x="45" y="182"/>
                    </a:lnTo>
                    <a:cubicBezTo>
                      <a:pt x="11" y="182"/>
                      <a:pt x="0" y="204"/>
                      <a:pt x="0" y="226"/>
                    </a:cubicBezTo>
                    <a:cubicBezTo>
                      <a:pt x="23" y="327"/>
                      <a:pt x="45" y="416"/>
                      <a:pt x="78" y="505"/>
                    </a:cubicBezTo>
                    <a:lnTo>
                      <a:pt x="112" y="638"/>
                    </a:lnTo>
                    <a:cubicBezTo>
                      <a:pt x="122" y="693"/>
                      <a:pt x="122" y="738"/>
                      <a:pt x="134" y="782"/>
                    </a:cubicBezTo>
                    <a:cubicBezTo>
                      <a:pt x="141" y="810"/>
                      <a:pt x="179" y="838"/>
                      <a:pt x="209" y="838"/>
                    </a:cubicBezTo>
                    <a:cubicBezTo>
                      <a:pt x="226" y="838"/>
                      <a:pt x="241" y="829"/>
                      <a:pt x="245" y="804"/>
                    </a:cubicBezTo>
                    <a:cubicBezTo>
                      <a:pt x="256" y="760"/>
                      <a:pt x="245" y="715"/>
                      <a:pt x="234" y="671"/>
                    </a:cubicBezTo>
                    <a:cubicBezTo>
                      <a:pt x="256" y="671"/>
                      <a:pt x="278" y="671"/>
                      <a:pt x="290" y="649"/>
                    </a:cubicBezTo>
                    <a:lnTo>
                      <a:pt x="300" y="649"/>
                    </a:lnTo>
                    <a:cubicBezTo>
                      <a:pt x="300" y="671"/>
                      <a:pt x="312" y="671"/>
                      <a:pt x="334" y="682"/>
                    </a:cubicBezTo>
                    <a:lnTo>
                      <a:pt x="334" y="771"/>
                    </a:lnTo>
                    <a:cubicBezTo>
                      <a:pt x="334" y="827"/>
                      <a:pt x="334" y="883"/>
                      <a:pt x="323" y="927"/>
                    </a:cubicBezTo>
                    <a:cubicBezTo>
                      <a:pt x="323" y="972"/>
                      <a:pt x="312" y="1027"/>
                      <a:pt x="278" y="1049"/>
                    </a:cubicBezTo>
                    <a:cubicBezTo>
                      <a:pt x="245" y="1071"/>
                      <a:pt x="300" y="1127"/>
                      <a:pt x="323" y="1127"/>
                    </a:cubicBezTo>
                    <a:cubicBezTo>
                      <a:pt x="367" y="1116"/>
                      <a:pt x="389" y="1094"/>
                      <a:pt x="401" y="1071"/>
                    </a:cubicBezTo>
                    <a:cubicBezTo>
                      <a:pt x="411" y="1038"/>
                      <a:pt x="423" y="1016"/>
                      <a:pt x="423" y="982"/>
                    </a:cubicBezTo>
                    <a:lnTo>
                      <a:pt x="423" y="804"/>
                    </a:lnTo>
                    <a:cubicBezTo>
                      <a:pt x="423" y="738"/>
                      <a:pt x="411" y="682"/>
                      <a:pt x="401" y="616"/>
                    </a:cubicBezTo>
                    <a:cubicBezTo>
                      <a:pt x="389" y="560"/>
                      <a:pt x="379" y="505"/>
                      <a:pt x="345" y="460"/>
                    </a:cubicBezTo>
                    <a:cubicBezTo>
                      <a:pt x="334" y="438"/>
                      <a:pt x="334" y="426"/>
                      <a:pt x="323" y="404"/>
                    </a:cubicBezTo>
                    <a:cubicBezTo>
                      <a:pt x="300" y="327"/>
                      <a:pt x="267" y="238"/>
                      <a:pt x="245" y="149"/>
                    </a:cubicBezTo>
                    <a:cubicBezTo>
                      <a:pt x="234" y="137"/>
                      <a:pt x="223" y="126"/>
                      <a:pt x="211" y="126"/>
                    </a:cubicBezTo>
                    <a:cubicBezTo>
                      <a:pt x="201" y="93"/>
                      <a:pt x="178" y="60"/>
                      <a:pt x="167" y="37"/>
                    </a:cubicBezTo>
                    <a:cubicBezTo>
                      <a:pt x="158" y="19"/>
                      <a:pt x="141" y="1"/>
                      <a:pt x="123"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8"/>
              <p:cNvSpPr/>
              <p:nvPr/>
            </p:nvSpPr>
            <p:spPr>
              <a:xfrm>
                <a:off x="1812961" y="2397499"/>
                <a:ext cx="7396" cy="7012"/>
              </a:xfrm>
              <a:custGeom>
                <a:avLst/>
                <a:gdLst/>
                <a:ahLst/>
                <a:cxnLst/>
                <a:rect l="l" t="t" r="r" b="b"/>
                <a:pathLst>
                  <a:path w="212" h="201" extrusionOk="0">
                    <a:moveTo>
                      <a:pt x="44" y="1"/>
                    </a:moveTo>
                    <a:cubicBezTo>
                      <a:pt x="34" y="1"/>
                      <a:pt x="23" y="4"/>
                      <a:pt x="12" y="9"/>
                    </a:cubicBezTo>
                    <a:cubicBezTo>
                      <a:pt x="0" y="20"/>
                      <a:pt x="0" y="20"/>
                      <a:pt x="0" y="32"/>
                    </a:cubicBezTo>
                    <a:lnTo>
                      <a:pt x="0" y="54"/>
                    </a:lnTo>
                    <a:cubicBezTo>
                      <a:pt x="0" y="65"/>
                      <a:pt x="12" y="65"/>
                      <a:pt x="12" y="65"/>
                    </a:cubicBezTo>
                    <a:cubicBezTo>
                      <a:pt x="12" y="76"/>
                      <a:pt x="22" y="87"/>
                      <a:pt x="34" y="98"/>
                    </a:cubicBezTo>
                    <a:lnTo>
                      <a:pt x="45" y="109"/>
                    </a:lnTo>
                    <a:lnTo>
                      <a:pt x="67" y="131"/>
                    </a:lnTo>
                    <a:lnTo>
                      <a:pt x="123" y="187"/>
                    </a:lnTo>
                    <a:cubicBezTo>
                      <a:pt x="136" y="194"/>
                      <a:pt x="152" y="200"/>
                      <a:pt x="168" y="200"/>
                    </a:cubicBezTo>
                    <a:cubicBezTo>
                      <a:pt x="180" y="200"/>
                      <a:pt x="191" y="197"/>
                      <a:pt x="200" y="187"/>
                    </a:cubicBezTo>
                    <a:cubicBezTo>
                      <a:pt x="212" y="187"/>
                      <a:pt x="212" y="165"/>
                      <a:pt x="212" y="154"/>
                    </a:cubicBezTo>
                    <a:cubicBezTo>
                      <a:pt x="212" y="143"/>
                      <a:pt x="200" y="131"/>
                      <a:pt x="190" y="121"/>
                    </a:cubicBezTo>
                    <a:lnTo>
                      <a:pt x="134" y="65"/>
                    </a:lnTo>
                    <a:cubicBezTo>
                      <a:pt x="123" y="65"/>
                      <a:pt x="123" y="54"/>
                      <a:pt x="111" y="42"/>
                    </a:cubicBezTo>
                    <a:cubicBezTo>
                      <a:pt x="101" y="42"/>
                      <a:pt x="101" y="32"/>
                      <a:pt x="101" y="32"/>
                    </a:cubicBezTo>
                    <a:cubicBezTo>
                      <a:pt x="89" y="20"/>
                      <a:pt x="78" y="20"/>
                      <a:pt x="67" y="9"/>
                    </a:cubicBezTo>
                    <a:cubicBezTo>
                      <a:pt x="62" y="4"/>
                      <a:pt x="53" y="1"/>
                      <a:pt x="44"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8"/>
              <p:cNvSpPr/>
              <p:nvPr/>
            </p:nvSpPr>
            <p:spPr>
              <a:xfrm>
                <a:off x="1788120" y="2384730"/>
                <a:ext cx="7431" cy="5512"/>
              </a:xfrm>
              <a:custGeom>
                <a:avLst/>
                <a:gdLst/>
                <a:ahLst/>
                <a:cxnLst/>
                <a:rect l="l" t="t" r="r" b="b"/>
                <a:pathLst>
                  <a:path w="213" h="158" extrusionOk="0">
                    <a:moveTo>
                      <a:pt x="44" y="0"/>
                    </a:moveTo>
                    <a:cubicBezTo>
                      <a:pt x="37" y="0"/>
                      <a:pt x="28" y="3"/>
                      <a:pt x="23" y="8"/>
                    </a:cubicBezTo>
                    <a:lnTo>
                      <a:pt x="12" y="20"/>
                    </a:lnTo>
                    <a:cubicBezTo>
                      <a:pt x="0" y="30"/>
                      <a:pt x="0" y="42"/>
                      <a:pt x="12" y="53"/>
                    </a:cubicBezTo>
                    <a:cubicBezTo>
                      <a:pt x="12" y="64"/>
                      <a:pt x="23" y="75"/>
                      <a:pt x="23" y="75"/>
                    </a:cubicBezTo>
                    <a:cubicBezTo>
                      <a:pt x="34" y="86"/>
                      <a:pt x="45" y="86"/>
                      <a:pt x="45" y="97"/>
                    </a:cubicBezTo>
                    <a:cubicBezTo>
                      <a:pt x="56" y="109"/>
                      <a:pt x="67" y="109"/>
                      <a:pt x="89" y="119"/>
                    </a:cubicBezTo>
                    <a:cubicBezTo>
                      <a:pt x="101" y="131"/>
                      <a:pt x="112" y="141"/>
                      <a:pt x="134" y="153"/>
                    </a:cubicBezTo>
                    <a:cubicBezTo>
                      <a:pt x="141" y="153"/>
                      <a:pt x="154" y="158"/>
                      <a:pt x="165" y="158"/>
                    </a:cubicBezTo>
                    <a:cubicBezTo>
                      <a:pt x="170" y="158"/>
                      <a:pt x="175" y="157"/>
                      <a:pt x="178" y="153"/>
                    </a:cubicBezTo>
                    <a:cubicBezTo>
                      <a:pt x="190" y="153"/>
                      <a:pt x="200" y="141"/>
                      <a:pt x="212" y="131"/>
                    </a:cubicBezTo>
                    <a:lnTo>
                      <a:pt x="212" y="97"/>
                    </a:lnTo>
                    <a:cubicBezTo>
                      <a:pt x="200" y="75"/>
                      <a:pt x="190" y="64"/>
                      <a:pt x="178" y="64"/>
                    </a:cubicBezTo>
                    <a:cubicBezTo>
                      <a:pt x="156" y="53"/>
                      <a:pt x="145" y="42"/>
                      <a:pt x="123" y="30"/>
                    </a:cubicBezTo>
                    <a:cubicBezTo>
                      <a:pt x="112" y="20"/>
                      <a:pt x="101" y="20"/>
                      <a:pt x="89" y="8"/>
                    </a:cubicBezTo>
                    <a:lnTo>
                      <a:pt x="56" y="8"/>
                    </a:lnTo>
                    <a:cubicBezTo>
                      <a:pt x="56" y="3"/>
                      <a:pt x="51" y="0"/>
                      <a:pt x="44"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8"/>
              <p:cNvSpPr/>
              <p:nvPr/>
            </p:nvSpPr>
            <p:spPr>
              <a:xfrm>
                <a:off x="1736904" y="2396278"/>
                <a:ext cx="6629" cy="7012"/>
              </a:xfrm>
              <a:custGeom>
                <a:avLst/>
                <a:gdLst/>
                <a:ahLst/>
                <a:cxnLst/>
                <a:rect l="l" t="t" r="r" b="b"/>
                <a:pathLst>
                  <a:path w="190" h="201" extrusionOk="0">
                    <a:moveTo>
                      <a:pt x="34" y="0"/>
                    </a:moveTo>
                    <a:lnTo>
                      <a:pt x="34" y="11"/>
                    </a:lnTo>
                    <a:cubicBezTo>
                      <a:pt x="22" y="11"/>
                      <a:pt x="12" y="22"/>
                      <a:pt x="12" y="22"/>
                    </a:cubicBezTo>
                    <a:cubicBezTo>
                      <a:pt x="0" y="33"/>
                      <a:pt x="0" y="55"/>
                      <a:pt x="0" y="67"/>
                    </a:cubicBezTo>
                    <a:cubicBezTo>
                      <a:pt x="12" y="89"/>
                      <a:pt x="34" y="111"/>
                      <a:pt x="45" y="122"/>
                    </a:cubicBezTo>
                    <a:lnTo>
                      <a:pt x="78" y="156"/>
                    </a:lnTo>
                    <a:lnTo>
                      <a:pt x="111" y="189"/>
                    </a:lnTo>
                    <a:cubicBezTo>
                      <a:pt x="123" y="189"/>
                      <a:pt x="145" y="200"/>
                      <a:pt x="156" y="200"/>
                    </a:cubicBezTo>
                    <a:cubicBezTo>
                      <a:pt x="167" y="189"/>
                      <a:pt x="167" y="189"/>
                      <a:pt x="178" y="189"/>
                    </a:cubicBezTo>
                    <a:cubicBezTo>
                      <a:pt x="178" y="178"/>
                      <a:pt x="190" y="166"/>
                      <a:pt x="190" y="156"/>
                    </a:cubicBezTo>
                    <a:cubicBezTo>
                      <a:pt x="190" y="144"/>
                      <a:pt x="178" y="133"/>
                      <a:pt x="178" y="122"/>
                    </a:cubicBezTo>
                    <a:cubicBezTo>
                      <a:pt x="167" y="111"/>
                      <a:pt x="156" y="100"/>
                      <a:pt x="156" y="89"/>
                    </a:cubicBezTo>
                    <a:cubicBezTo>
                      <a:pt x="145" y="77"/>
                      <a:pt x="145" y="67"/>
                      <a:pt x="134" y="55"/>
                    </a:cubicBezTo>
                    <a:cubicBezTo>
                      <a:pt x="134" y="44"/>
                      <a:pt x="123" y="44"/>
                      <a:pt x="123" y="33"/>
                    </a:cubicBezTo>
                    <a:cubicBezTo>
                      <a:pt x="111" y="11"/>
                      <a:pt x="89" y="0"/>
                      <a:pt x="56"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8"/>
              <p:cNvSpPr/>
              <p:nvPr/>
            </p:nvSpPr>
            <p:spPr>
              <a:xfrm>
                <a:off x="1738439" y="2404023"/>
                <a:ext cx="8582" cy="8478"/>
              </a:xfrm>
              <a:custGeom>
                <a:avLst/>
                <a:gdLst/>
                <a:ahLst/>
                <a:cxnLst/>
                <a:rect l="l" t="t" r="r" b="b"/>
                <a:pathLst>
                  <a:path w="246" h="243" extrusionOk="0">
                    <a:moveTo>
                      <a:pt x="123" y="0"/>
                    </a:moveTo>
                    <a:cubicBezTo>
                      <a:pt x="123" y="0"/>
                      <a:pt x="112" y="0"/>
                      <a:pt x="112" y="11"/>
                    </a:cubicBezTo>
                    <a:lnTo>
                      <a:pt x="101" y="11"/>
                    </a:lnTo>
                    <a:lnTo>
                      <a:pt x="90" y="23"/>
                    </a:lnTo>
                    <a:lnTo>
                      <a:pt x="90" y="33"/>
                    </a:lnTo>
                    <a:lnTo>
                      <a:pt x="90" y="45"/>
                    </a:lnTo>
                    <a:lnTo>
                      <a:pt x="90" y="78"/>
                    </a:lnTo>
                    <a:cubicBezTo>
                      <a:pt x="101" y="89"/>
                      <a:pt x="101" y="100"/>
                      <a:pt x="112" y="112"/>
                    </a:cubicBezTo>
                    <a:cubicBezTo>
                      <a:pt x="120" y="119"/>
                      <a:pt x="122" y="127"/>
                      <a:pt x="126" y="134"/>
                    </a:cubicBezTo>
                    <a:lnTo>
                      <a:pt x="126" y="134"/>
                    </a:lnTo>
                    <a:cubicBezTo>
                      <a:pt x="126" y="134"/>
                      <a:pt x="125" y="134"/>
                      <a:pt x="123" y="134"/>
                    </a:cubicBezTo>
                    <a:lnTo>
                      <a:pt x="112" y="122"/>
                    </a:lnTo>
                    <a:lnTo>
                      <a:pt x="112" y="112"/>
                    </a:lnTo>
                    <a:lnTo>
                      <a:pt x="101" y="100"/>
                    </a:lnTo>
                    <a:cubicBezTo>
                      <a:pt x="90" y="100"/>
                      <a:pt x="90" y="89"/>
                      <a:pt x="79" y="89"/>
                    </a:cubicBezTo>
                    <a:cubicBezTo>
                      <a:pt x="67" y="78"/>
                      <a:pt x="45" y="78"/>
                      <a:pt x="34" y="78"/>
                    </a:cubicBezTo>
                    <a:cubicBezTo>
                      <a:pt x="23" y="78"/>
                      <a:pt x="12" y="78"/>
                      <a:pt x="12" y="89"/>
                    </a:cubicBezTo>
                    <a:lnTo>
                      <a:pt x="1" y="89"/>
                    </a:lnTo>
                    <a:lnTo>
                      <a:pt x="1" y="112"/>
                    </a:lnTo>
                    <a:lnTo>
                      <a:pt x="1" y="122"/>
                    </a:lnTo>
                    <a:cubicBezTo>
                      <a:pt x="1" y="145"/>
                      <a:pt x="1" y="156"/>
                      <a:pt x="12" y="167"/>
                    </a:cubicBezTo>
                    <a:cubicBezTo>
                      <a:pt x="23" y="189"/>
                      <a:pt x="34" y="201"/>
                      <a:pt x="45" y="211"/>
                    </a:cubicBezTo>
                    <a:cubicBezTo>
                      <a:pt x="67" y="223"/>
                      <a:pt x="79" y="234"/>
                      <a:pt x="90" y="234"/>
                    </a:cubicBezTo>
                    <a:cubicBezTo>
                      <a:pt x="95" y="239"/>
                      <a:pt x="104" y="242"/>
                      <a:pt x="114" y="242"/>
                    </a:cubicBezTo>
                    <a:cubicBezTo>
                      <a:pt x="123" y="242"/>
                      <a:pt x="135" y="239"/>
                      <a:pt x="146" y="234"/>
                    </a:cubicBezTo>
                    <a:lnTo>
                      <a:pt x="168" y="211"/>
                    </a:lnTo>
                    <a:cubicBezTo>
                      <a:pt x="168" y="189"/>
                      <a:pt x="168" y="178"/>
                      <a:pt x="156" y="156"/>
                    </a:cubicBezTo>
                    <a:lnTo>
                      <a:pt x="156" y="156"/>
                    </a:lnTo>
                    <a:cubicBezTo>
                      <a:pt x="156" y="156"/>
                      <a:pt x="168" y="167"/>
                      <a:pt x="179" y="167"/>
                    </a:cubicBezTo>
                    <a:lnTo>
                      <a:pt x="190" y="167"/>
                    </a:lnTo>
                    <a:cubicBezTo>
                      <a:pt x="196" y="173"/>
                      <a:pt x="198" y="176"/>
                      <a:pt x="201" y="176"/>
                    </a:cubicBezTo>
                    <a:cubicBezTo>
                      <a:pt x="204" y="176"/>
                      <a:pt x="207" y="173"/>
                      <a:pt x="212" y="167"/>
                    </a:cubicBezTo>
                    <a:lnTo>
                      <a:pt x="223" y="167"/>
                    </a:lnTo>
                    <a:cubicBezTo>
                      <a:pt x="235" y="156"/>
                      <a:pt x="235" y="156"/>
                      <a:pt x="235" y="145"/>
                    </a:cubicBezTo>
                    <a:lnTo>
                      <a:pt x="245" y="134"/>
                    </a:lnTo>
                    <a:cubicBezTo>
                      <a:pt x="245" y="134"/>
                      <a:pt x="245" y="122"/>
                      <a:pt x="235" y="122"/>
                    </a:cubicBezTo>
                    <a:cubicBezTo>
                      <a:pt x="235" y="112"/>
                      <a:pt x="235" y="100"/>
                      <a:pt x="223" y="100"/>
                    </a:cubicBezTo>
                    <a:cubicBezTo>
                      <a:pt x="223" y="89"/>
                      <a:pt x="212" y="78"/>
                      <a:pt x="201" y="67"/>
                    </a:cubicBezTo>
                    <a:lnTo>
                      <a:pt x="201" y="56"/>
                    </a:lnTo>
                    <a:cubicBezTo>
                      <a:pt x="190" y="45"/>
                      <a:pt x="190" y="45"/>
                      <a:pt x="190" y="33"/>
                    </a:cubicBezTo>
                    <a:lnTo>
                      <a:pt x="179" y="33"/>
                    </a:lnTo>
                    <a:cubicBezTo>
                      <a:pt x="179" y="23"/>
                      <a:pt x="168" y="23"/>
                      <a:pt x="168" y="23"/>
                    </a:cubicBezTo>
                    <a:lnTo>
                      <a:pt x="156" y="11"/>
                    </a:lnTo>
                    <a:lnTo>
                      <a:pt x="134" y="11"/>
                    </a:lnTo>
                    <a:cubicBezTo>
                      <a:pt x="134" y="0"/>
                      <a:pt x="134" y="0"/>
                      <a:pt x="123"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8"/>
              <p:cNvSpPr/>
              <p:nvPr/>
            </p:nvSpPr>
            <p:spPr>
              <a:xfrm>
                <a:off x="1743882" y="2394708"/>
                <a:ext cx="5094" cy="5059"/>
              </a:xfrm>
              <a:custGeom>
                <a:avLst/>
                <a:gdLst/>
                <a:ahLst/>
                <a:cxnLst/>
                <a:rect l="l" t="t" r="r" b="b"/>
                <a:pathLst>
                  <a:path w="146" h="145" extrusionOk="0">
                    <a:moveTo>
                      <a:pt x="23" y="1"/>
                    </a:moveTo>
                    <a:cubicBezTo>
                      <a:pt x="23" y="11"/>
                      <a:pt x="12" y="11"/>
                      <a:pt x="12" y="11"/>
                    </a:cubicBezTo>
                    <a:lnTo>
                      <a:pt x="0" y="23"/>
                    </a:lnTo>
                    <a:lnTo>
                      <a:pt x="0" y="33"/>
                    </a:lnTo>
                    <a:lnTo>
                      <a:pt x="0" y="56"/>
                    </a:lnTo>
                    <a:lnTo>
                      <a:pt x="12" y="67"/>
                    </a:lnTo>
                    <a:cubicBezTo>
                      <a:pt x="23" y="89"/>
                      <a:pt x="45" y="100"/>
                      <a:pt x="56" y="122"/>
                    </a:cubicBezTo>
                    <a:cubicBezTo>
                      <a:pt x="67" y="134"/>
                      <a:pt x="67" y="134"/>
                      <a:pt x="79" y="134"/>
                    </a:cubicBezTo>
                    <a:cubicBezTo>
                      <a:pt x="89" y="134"/>
                      <a:pt x="89" y="134"/>
                      <a:pt x="101" y="145"/>
                    </a:cubicBezTo>
                    <a:cubicBezTo>
                      <a:pt x="112" y="145"/>
                      <a:pt x="112" y="145"/>
                      <a:pt x="123" y="134"/>
                    </a:cubicBezTo>
                    <a:lnTo>
                      <a:pt x="134" y="134"/>
                    </a:lnTo>
                    <a:cubicBezTo>
                      <a:pt x="134" y="122"/>
                      <a:pt x="145" y="122"/>
                      <a:pt x="145" y="112"/>
                    </a:cubicBezTo>
                    <a:lnTo>
                      <a:pt x="145" y="89"/>
                    </a:lnTo>
                    <a:lnTo>
                      <a:pt x="134" y="78"/>
                    </a:lnTo>
                    <a:cubicBezTo>
                      <a:pt x="134" y="67"/>
                      <a:pt x="123" y="67"/>
                      <a:pt x="123" y="56"/>
                    </a:cubicBezTo>
                    <a:lnTo>
                      <a:pt x="123" y="67"/>
                    </a:lnTo>
                    <a:cubicBezTo>
                      <a:pt x="123" y="56"/>
                      <a:pt x="112" y="56"/>
                      <a:pt x="112" y="45"/>
                    </a:cubicBezTo>
                    <a:lnTo>
                      <a:pt x="101" y="33"/>
                    </a:lnTo>
                    <a:cubicBezTo>
                      <a:pt x="101" y="23"/>
                      <a:pt x="89" y="23"/>
                      <a:pt x="89" y="23"/>
                    </a:cubicBezTo>
                    <a:cubicBezTo>
                      <a:pt x="79" y="11"/>
                      <a:pt x="79" y="11"/>
                      <a:pt x="67" y="11"/>
                    </a:cubicBezTo>
                    <a:cubicBezTo>
                      <a:pt x="67" y="1"/>
                      <a:pt x="56" y="1"/>
                      <a:pt x="45"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8"/>
              <p:cNvSpPr/>
              <p:nvPr/>
            </p:nvSpPr>
            <p:spPr>
              <a:xfrm>
                <a:off x="1758256" y="2390836"/>
                <a:ext cx="12804" cy="26445"/>
              </a:xfrm>
              <a:custGeom>
                <a:avLst/>
                <a:gdLst/>
                <a:ahLst/>
                <a:cxnLst/>
                <a:rect l="l" t="t" r="r" b="b"/>
                <a:pathLst>
                  <a:path w="367" h="758" extrusionOk="0">
                    <a:moveTo>
                      <a:pt x="112" y="0"/>
                    </a:moveTo>
                    <a:cubicBezTo>
                      <a:pt x="89" y="0"/>
                      <a:pt x="67" y="0"/>
                      <a:pt x="67" y="23"/>
                    </a:cubicBezTo>
                    <a:cubicBezTo>
                      <a:pt x="56" y="112"/>
                      <a:pt x="67" y="200"/>
                      <a:pt x="78" y="278"/>
                    </a:cubicBezTo>
                    <a:cubicBezTo>
                      <a:pt x="67" y="267"/>
                      <a:pt x="56" y="267"/>
                      <a:pt x="45" y="267"/>
                    </a:cubicBezTo>
                    <a:cubicBezTo>
                      <a:pt x="38" y="265"/>
                      <a:pt x="33" y="264"/>
                      <a:pt x="28" y="264"/>
                    </a:cubicBezTo>
                    <a:cubicBezTo>
                      <a:pt x="7" y="264"/>
                      <a:pt x="0" y="282"/>
                      <a:pt x="0" y="300"/>
                    </a:cubicBezTo>
                    <a:cubicBezTo>
                      <a:pt x="11" y="367"/>
                      <a:pt x="23" y="434"/>
                      <a:pt x="45" y="490"/>
                    </a:cubicBezTo>
                    <a:cubicBezTo>
                      <a:pt x="56" y="523"/>
                      <a:pt x="67" y="556"/>
                      <a:pt x="89" y="579"/>
                    </a:cubicBezTo>
                    <a:cubicBezTo>
                      <a:pt x="100" y="612"/>
                      <a:pt x="122" y="656"/>
                      <a:pt x="156" y="678"/>
                    </a:cubicBezTo>
                    <a:cubicBezTo>
                      <a:pt x="164" y="687"/>
                      <a:pt x="177" y="694"/>
                      <a:pt x="192" y="694"/>
                    </a:cubicBezTo>
                    <a:cubicBezTo>
                      <a:pt x="198" y="694"/>
                      <a:pt x="205" y="693"/>
                      <a:pt x="211" y="690"/>
                    </a:cubicBezTo>
                    <a:cubicBezTo>
                      <a:pt x="223" y="712"/>
                      <a:pt x="245" y="734"/>
                      <a:pt x="267" y="745"/>
                    </a:cubicBezTo>
                    <a:cubicBezTo>
                      <a:pt x="276" y="754"/>
                      <a:pt x="286" y="757"/>
                      <a:pt x="295" y="757"/>
                    </a:cubicBezTo>
                    <a:cubicBezTo>
                      <a:pt x="310" y="757"/>
                      <a:pt x="322" y="748"/>
                      <a:pt x="322" y="734"/>
                    </a:cubicBezTo>
                    <a:cubicBezTo>
                      <a:pt x="334" y="723"/>
                      <a:pt x="334" y="712"/>
                      <a:pt x="322" y="701"/>
                    </a:cubicBezTo>
                    <a:cubicBezTo>
                      <a:pt x="345" y="690"/>
                      <a:pt x="356" y="678"/>
                      <a:pt x="345" y="656"/>
                    </a:cubicBezTo>
                    <a:lnTo>
                      <a:pt x="345" y="612"/>
                    </a:lnTo>
                    <a:cubicBezTo>
                      <a:pt x="367" y="612"/>
                      <a:pt x="367" y="601"/>
                      <a:pt x="367" y="589"/>
                    </a:cubicBezTo>
                    <a:lnTo>
                      <a:pt x="367" y="567"/>
                    </a:lnTo>
                    <a:cubicBezTo>
                      <a:pt x="367" y="556"/>
                      <a:pt x="367" y="556"/>
                      <a:pt x="356" y="545"/>
                    </a:cubicBezTo>
                    <a:cubicBezTo>
                      <a:pt x="356" y="545"/>
                      <a:pt x="356" y="534"/>
                      <a:pt x="345" y="534"/>
                    </a:cubicBezTo>
                    <a:lnTo>
                      <a:pt x="334" y="500"/>
                    </a:lnTo>
                    <a:cubicBezTo>
                      <a:pt x="322" y="478"/>
                      <a:pt x="300" y="467"/>
                      <a:pt x="290" y="445"/>
                    </a:cubicBezTo>
                    <a:cubicBezTo>
                      <a:pt x="290" y="434"/>
                      <a:pt x="278" y="434"/>
                      <a:pt x="278" y="434"/>
                    </a:cubicBezTo>
                    <a:cubicBezTo>
                      <a:pt x="267" y="378"/>
                      <a:pt x="256" y="334"/>
                      <a:pt x="256" y="289"/>
                    </a:cubicBezTo>
                    <a:cubicBezTo>
                      <a:pt x="256" y="267"/>
                      <a:pt x="233" y="256"/>
                      <a:pt x="211" y="245"/>
                    </a:cubicBezTo>
                    <a:cubicBezTo>
                      <a:pt x="201" y="245"/>
                      <a:pt x="178" y="245"/>
                      <a:pt x="167" y="256"/>
                    </a:cubicBezTo>
                    <a:cubicBezTo>
                      <a:pt x="156" y="189"/>
                      <a:pt x="156" y="122"/>
                      <a:pt x="156" y="55"/>
                    </a:cubicBezTo>
                    <a:cubicBezTo>
                      <a:pt x="156" y="33"/>
                      <a:pt x="134" y="11"/>
                      <a:pt x="112"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8"/>
              <p:cNvSpPr/>
              <p:nvPr/>
            </p:nvSpPr>
            <p:spPr>
              <a:xfrm>
                <a:off x="1769909" y="2393836"/>
                <a:ext cx="20025" cy="28957"/>
              </a:xfrm>
              <a:custGeom>
                <a:avLst/>
                <a:gdLst/>
                <a:ahLst/>
                <a:cxnLst/>
                <a:rect l="l" t="t" r="r" b="b"/>
                <a:pathLst>
                  <a:path w="574" h="830" extrusionOk="0">
                    <a:moveTo>
                      <a:pt x="32" y="0"/>
                    </a:moveTo>
                    <a:cubicBezTo>
                      <a:pt x="15" y="0"/>
                      <a:pt x="0" y="18"/>
                      <a:pt x="0" y="36"/>
                    </a:cubicBezTo>
                    <a:cubicBezTo>
                      <a:pt x="22" y="125"/>
                      <a:pt x="44" y="203"/>
                      <a:pt x="67" y="281"/>
                    </a:cubicBezTo>
                    <a:cubicBezTo>
                      <a:pt x="77" y="281"/>
                      <a:pt x="77" y="292"/>
                      <a:pt x="77" y="292"/>
                    </a:cubicBezTo>
                    <a:cubicBezTo>
                      <a:pt x="55" y="292"/>
                      <a:pt x="44" y="303"/>
                      <a:pt x="55" y="337"/>
                    </a:cubicBezTo>
                    <a:cubicBezTo>
                      <a:pt x="77" y="414"/>
                      <a:pt x="111" y="503"/>
                      <a:pt x="144" y="582"/>
                    </a:cubicBezTo>
                    <a:cubicBezTo>
                      <a:pt x="166" y="615"/>
                      <a:pt x="178" y="659"/>
                      <a:pt x="200" y="693"/>
                    </a:cubicBezTo>
                    <a:cubicBezTo>
                      <a:pt x="222" y="737"/>
                      <a:pt x="245" y="782"/>
                      <a:pt x="278" y="815"/>
                    </a:cubicBezTo>
                    <a:cubicBezTo>
                      <a:pt x="292" y="824"/>
                      <a:pt x="307" y="829"/>
                      <a:pt x="321" y="829"/>
                    </a:cubicBezTo>
                    <a:cubicBezTo>
                      <a:pt x="341" y="829"/>
                      <a:pt x="356" y="819"/>
                      <a:pt x="356" y="792"/>
                    </a:cubicBezTo>
                    <a:cubicBezTo>
                      <a:pt x="344" y="748"/>
                      <a:pt x="311" y="715"/>
                      <a:pt x="300" y="671"/>
                    </a:cubicBezTo>
                    <a:cubicBezTo>
                      <a:pt x="289" y="659"/>
                      <a:pt x="278" y="648"/>
                      <a:pt x="267" y="626"/>
                    </a:cubicBezTo>
                    <a:cubicBezTo>
                      <a:pt x="289" y="626"/>
                      <a:pt x="300" y="615"/>
                      <a:pt x="300" y="604"/>
                    </a:cubicBezTo>
                    <a:lnTo>
                      <a:pt x="300" y="570"/>
                    </a:lnTo>
                    <a:cubicBezTo>
                      <a:pt x="300" y="559"/>
                      <a:pt x="289" y="548"/>
                      <a:pt x="289" y="537"/>
                    </a:cubicBezTo>
                    <a:cubicBezTo>
                      <a:pt x="278" y="526"/>
                      <a:pt x="278" y="515"/>
                      <a:pt x="267" y="503"/>
                    </a:cubicBezTo>
                    <a:lnTo>
                      <a:pt x="267" y="493"/>
                    </a:lnTo>
                    <a:cubicBezTo>
                      <a:pt x="278" y="481"/>
                      <a:pt x="267" y="470"/>
                      <a:pt x="267" y="448"/>
                    </a:cubicBezTo>
                    <a:cubicBezTo>
                      <a:pt x="278" y="448"/>
                      <a:pt x="300" y="437"/>
                      <a:pt x="300" y="414"/>
                    </a:cubicBezTo>
                    <a:cubicBezTo>
                      <a:pt x="300" y="426"/>
                      <a:pt x="300" y="426"/>
                      <a:pt x="311" y="437"/>
                    </a:cubicBezTo>
                    <a:cubicBezTo>
                      <a:pt x="319" y="453"/>
                      <a:pt x="339" y="463"/>
                      <a:pt x="358" y="463"/>
                    </a:cubicBezTo>
                    <a:cubicBezTo>
                      <a:pt x="365" y="463"/>
                      <a:pt x="372" y="462"/>
                      <a:pt x="378" y="459"/>
                    </a:cubicBezTo>
                    <a:cubicBezTo>
                      <a:pt x="389" y="459"/>
                      <a:pt x="389" y="448"/>
                      <a:pt x="400" y="448"/>
                    </a:cubicBezTo>
                    <a:cubicBezTo>
                      <a:pt x="408" y="448"/>
                      <a:pt x="415" y="453"/>
                      <a:pt x="422" y="453"/>
                    </a:cubicBezTo>
                    <a:cubicBezTo>
                      <a:pt x="426" y="453"/>
                      <a:pt x="430" y="452"/>
                      <a:pt x="433" y="448"/>
                    </a:cubicBezTo>
                    <a:cubicBezTo>
                      <a:pt x="456" y="481"/>
                      <a:pt x="467" y="515"/>
                      <a:pt x="489" y="537"/>
                    </a:cubicBezTo>
                    <a:cubicBezTo>
                      <a:pt x="503" y="546"/>
                      <a:pt x="521" y="552"/>
                      <a:pt x="536" y="552"/>
                    </a:cubicBezTo>
                    <a:cubicBezTo>
                      <a:pt x="557" y="552"/>
                      <a:pt x="574" y="541"/>
                      <a:pt x="567" y="515"/>
                    </a:cubicBezTo>
                    <a:cubicBezTo>
                      <a:pt x="556" y="470"/>
                      <a:pt x="522" y="426"/>
                      <a:pt x="500" y="381"/>
                    </a:cubicBezTo>
                    <a:cubicBezTo>
                      <a:pt x="478" y="348"/>
                      <a:pt x="445" y="303"/>
                      <a:pt x="423" y="270"/>
                    </a:cubicBezTo>
                    <a:cubicBezTo>
                      <a:pt x="414" y="254"/>
                      <a:pt x="400" y="243"/>
                      <a:pt x="384" y="243"/>
                    </a:cubicBezTo>
                    <a:cubicBezTo>
                      <a:pt x="379" y="243"/>
                      <a:pt x="373" y="245"/>
                      <a:pt x="367" y="248"/>
                    </a:cubicBezTo>
                    <a:cubicBezTo>
                      <a:pt x="344" y="248"/>
                      <a:pt x="344" y="259"/>
                      <a:pt x="344" y="270"/>
                    </a:cubicBezTo>
                    <a:cubicBezTo>
                      <a:pt x="334" y="259"/>
                      <a:pt x="322" y="259"/>
                      <a:pt x="322" y="248"/>
                    </a:cubicBezTo>
                    <a:cubicBezTo>
                      <a:pt x="311" y="248"/>
                      <a:pt x="289" y="236"/>
                      <a:pt x="278" y="236"/>
                    </a:cubicBezTo>
                    <a:cubicBezTo>
                      <a:pt x="267" y="226"/>
                      <a:pt x="255" y="214"/>
                      <a:pt x="245" y="192"/>
                    </a:cubicBezTo>
                    <a:cubicBezTo>
                      <a:pt x="233" y="170"/>
                      <a:pt x="211" y="159"/>
                      <a:pt x="178" y="159"/>
                    </a:cubicBezTo>
                    <a:cubicBezTo>
                      <a:pt x="156" y="159"/>
                      <a:pt x="133" y="181"/>
                      <a:pt x="144" y="203"/>
                    </a:cubicBezTo>
                    <a:lnTo>
                      <a:pt x="144" y="226"/>
                    </a:lnTo>
                    <a:cubicBezTo>
                      <a:pt x="122" y="170"/>
                      <a:pt x="111" y="103"/>
                      <a:pt x="100" y="48"/>
                    </a:cubicBezTo>
                    <a:cubicBezTo>
                      <a:pt x="89" y="26"/>
                      <a:pt x="67" y="3"/>
                      <a:pt x="44" y="3"/>
                    </a:cubicBezTo>
                    <a:cubicBezTo>
                      <a:pt x="40" y="1"/>
                      <a:pt x="36" y="0"/>
                      <a:pt x="32"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8"/>
              <p:cNvSpPr/>
              <p:nvPr/>
            </p:nvSpPr>
            <p:spPr>
              <a:xfrm>
                <a:off x="1785783" y="2398476"/>
                <a:ext cx="8966" cy="16432"/>
              </a:xfrm>
              <a:custGeom>
                <a:avLst/>
                <a:gdLst/>
                <a:ahLst/>
                <a:cxnLst/>
                <a:rect l="l" t="t" r="r" b="b"/>
                <a:pathLst>
                  <a:path w="257" h="471" extrusionOk="0">
                    <a:moveTo>
                      <a:pt x="53" y="1"/>
                    </a:moveTo>
                    <a:cubicBezTo>
                      <a:pt x="47" y="1"/>
                      <a:pt x="41" y="2"/>
                      <a:pt x="34" y="4"/>
                    </a:cubicBezTo>
                    <a:cubicBezTo>
                      <a:pt x="12" y="4"/>
                      <a:pt x="1" y="37"/>
                      <a:pt x="12" y="59"/>
                    </a:cubicBezTo>
                    <a:cubicBezTo>
                      <a:pt x="45" y="115"/>
                      <a:pt x="67" y="182"/>
                      <a:pt x="90" y="248"/>
                    </a:cubicBezTo>
                    <a:cubicBezTo>
                      <a:pt x="112" y="304"/>
                      <a:pt x="134" y="370"/>
                      <a:pt x="156" y="437"/>
                    </a:cubicBezTo>
                    <a:cubicBezTo>
                      <a:pt x="168" y="459"/>
                      <a:pt x="190" y="471"/>
                      <a:pt x="212" y="471"/>
                    </a:cubicBezTo>
                    <a:cubicBezTo>
                      <a:pt x="235" y="471"/>
                      <a:pt x="257" y="459"/>
                      <a:pt x="257" y="449"/>
                    </a:cubicBezTo>
                    <a:cubicBezTo>
                      <a:pt x="245" y="426"/>
                      <a:pt x="245" y="404"/>
                      <a:pt x="245" y="393"/>
                    </a:cubicBezTo>
                    <a:cubicBezTo>
                      <a:pt x="245" y="370"/>
                      <a:pt x="235" y="360"/>
                      <a:pt x="235" y="337"/>
                    </a:cubicBezTo>
                    <a:cubicBezTo>
                      <a:pt x="223" y="304"/>
                      <a:pt x="212" y="271"/>
                      <a:pt x="190" y="237"/>
                    </a:cubicBezTo>
                    <a:cubicBezTo>
                      <a:pt x="168" y="170"/>
                      <a:pt x="146" y="103"/>
                      <a:pt x="112" y="37"/>
                    </a:cubicBezTo>
                    <a:cubicBezTo>
                      <a:pt x="103" y="19"/>
                      <a:pt x="79" y="1"/>
                      <a:pt x="53"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8"/>
              <p:cNvSpPr/>
              <p:nvPr/>
            </p:nvSpPr>
            <p:spPr>
              <a:xfrm>
                <a:off x="1743882" y="2410617"/>
                <a:ext cx="11687" cy="9734"/>
              </a:xfrm>
              <a:custGeom>
                <a:avLst/>
                <a:gdLst/>
                <a:ahLst/>
                <a:cxnLst/>
                <a:rect l="l" t="t" r="r" b="b"/>
                <a:pathLst>
                  <a:path w="335" h="279" extrusionOk="0">
                    <a:moveTo>
                      <a:pt x="178" y="0"/>
                    </a:moveTo>
                    <a:cubicBezTo>
                      <a:pt x="168" y="0"/>
                      <a:pt x="156" y="12"/>
                      <a:pt x="156" y="22"/>
                    </a:cubicBezTo>
                    <a:lnTo>
                      <a:pt x="145" y="12"/>
                    </a:lnTo>
                    <a:lnTo>
                      <a:pt x="112" y="12"/>
                    </a:lnTo>
                    <a:cubicBezTo>
                      <a:pt x="101" y="12"/>
                      <a:pt x="101" y="22"/>
                      <a:pt x="89" y="22"/>
                    </a:cubicBezTo>
                    <a:lnTo>
                      <a:pt x="89" y="34"/>
                    </a:lnTo>
                    <a:lnTo>
                      <a:pt x="89" y="45"/>
                    </a:lnTo>
                    <a:cubicBezTo>
                      <a:pt x="89" y="45"/>
                      <a:pt x="89" y="34"/>
                      <a:pt x="79" y="34"/>
                    </a:cubicBezTo>
                    <a:cubicBezTo>
                      <a:pt x="70" y="25"/>
                      <a:pt x="60" y="22"/>
                      <a:pt x="51" y="22"/>
                    </a:cubicBezTo>
                    <a:cubicBezTo>
                      <a:pt x="23" y="22"/>
                      <a:pt x="1" y="53"/>
                      <a:pt x="34" y="78"/>
                    </a:cubicBezTo>
                    <a:cubicBezTo>
                      <a:pt x="44" y="88"/>
                      <a:pt x="53" y="91"/>
                      <a:pt x="61" y="91"/>
                    </a:cubicBezTo>
                    <a:cubicBezTo>
                      <a:pt x="73" y="91"/>
                      <a:pt x="83" y="85"/>
                      <a:pt x="89" y="78"/>
                    </a:cubicBezTo>
                    <a:lnTo>
                      <a:pt x="89" y="89"/>
                    </a:lnTo>
                    <a:lnTo>
                      <a:pt x="89" y="101"/>
                    </a:lnTo>
                    <a:cubicBezTo>
                      <a:pt x="101" y="101"/>
                      <a:pt x="101" y="111"/>
                      <a:pt x="101" y="111"/>
                    </a:cubicBezTo>
                    <a:cubicBezTo>
                      <a:pt x="112" y="123"/>
                      <a:pt x="123" y="134"/>
                      <a:pt x="134" y="134"/>
                    </a:cubicBezTo>
                    <a:lnTo>
                      <a:pt x="156" y="134"/>
                    </a:lnTo>
                    <a:cubicBezTo>
                      <a:pt x="168" y="134"/>
                      <a:pt x="168" y="123"/>
                      <a:pt x="168" y="123"/>
                    </a:cubicBezTo>
                    <a:lnTo>
                      <a:pt x="178" y="123"/>
                    </a:lnTo>
                    <a:lnTo>
                      <a:pt x="178" y="111"/>
                    </a:lnTo>
                    <a:cubicBezTo>
                      <a:pt x="178" y="123"/>
                      <a:pt x="190" y="134"/>
                      <a:pt x="190" y="145"/>
                    </a:cubicBezTo>
                    <a:cubicBezTo>
                      <a:pt x="190" y="156"/>
                      <a:pt x="201" y="167"/>
                      <a:pt x="201" y="178"/>
                    </a:cubicBezTo>
                    <a:lnTo>
                      <a:pt x="201" y="190"/>
                    </a:lnTo>
                    <a:cubicBezTo>
                      <a:pt x="212" y="212"/>
                      <a:pt x="212" y="245"/>
                      <a:pt x="245" y="256"/>
                    </a:cubicBezTo>
                    <a:cubicBezTo>
                      <a:pt x="257" y="267"/>
                      <a:pt x="267" y="267"/>
                      <a:pt x="279" y="279"/>
                    </a:cubicBezTo>
                    <a:cubicBezTo>
                      <a:pt x="290" y="279"/>
                      <a:pt x="301" y="267"/>
                      <a:pt x="312" y="267"/>
                    </a:cubicBezTo>
                    <a:cubicBezTo>
                      <a:pt x="334" y="245"/>
                      <a:pt x="323" y="223"/>
                      <a:pt x="312" y="200"/>
                    </a:cubicBezTo>
                    <a:cubicBezTo>
                      <a:pt x="312" y="178"/>
                      <a:pt x="301" y="156"/>
                      <a:pt x="290" y="134"/>
                    </a:cubicBezTo>
                    <a:cubicBezTo>
                      <a:pt x="279" y="111"/>
                      <a:pt x="267" y="78"/>
                      <a:pt x="257" y="45"/>
                    </a:cubicBezTo>
                    <a:cubicBezTo>
                      <a:pt x="234" y="22"/>
                      <a:pt x="212" y="0"/>
                      <a:pt x="178"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8"/>
              <p:cNvSpPr/>
              <p:nvPr/>
            </p:nvSpPr>
            <p:spPr>
              <a:xfrm>
                <a:off x="1735753" y="2402767"/>
                <a:ext cx="93917" cy="75148"/>
              </a:xfrm>
              <a:custGeom>
                <a:avLst/>
                <a:gdLst/>
                <a:ahLst/>
                <a:cxnLst/>
                <a:rect l="l" t="t" r="r" b="b"/>
                <a:pathLst>
                  <a:path w="2692" h="2154" extrusionOk="0">
                    <a:moveTo>
                      <a:pt x="1340" y="0"/>
                    </a:moveTo>
                    <a:cubicBezTo>
                      <a:pt x="1084" y="0"/>
                      <a:pt x="816" y="83"/>
                      <a:pt x="534" y="237"/>
                    </a:cubicBezTo>
                    <a:cubicBezTo>
                      <a:pt x="0" y="526"/>
                      <a:pt x="45" y="1449"/>
                      <a:pt x="523" y="1871"/>
                    </a:cubicBezTo>
                    <a:cubicBezTo>
                      <a:pt x="751" y="2063"/>
                      <a:pt x="1052" y="2154"/>
                      <a:pt x="1351" y="2154"/>
                    </a:cubicBezTo>
                    <a:cubicBezTo>
                      <a:pt x="1693" y="2154"/>
                      <a:pt x="2032" y="2035"/>
                      <a:pt x="2258" y="1816"/>
                    </a:cubicBezTo>
                    <a:cubicBezTo>
                      <a:pt x="2680" y="1404"/>
                      <a:pt x="2692" y="859"/>
                      <a:pt x="2247" y="415"/>
                    </a:cubicBezTo>
                    <a:cubicBezTo>
                      <a:pt x="1963" y="130"/>
                      <a:pt x="1661" y="0"/>
                      <a:pt x="1340"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8"/>
              <p:cNvSpPr/>
              <p:nvPr/>
            </p:nvSpPr>
            <p:spPr>
              <a:xfrm>
                <a:off x="1735753" y="2408524"/>
                <a:ext cx="95487" cy="76753"/>
              </a:xfrm>
              <a:custGeom>
                <a:avLst/>
                <a:gdLst/>
                <a:ahLst/>
                <a:cxnLst/>
                <a:rect l="l" t="t" r="r" b="b"/>
                <a:pathLst>
                  <a:path w="2737" h="2200" extrusionOk="0">
                    <a:moveTo>
                      <a:pt x="445" y="984"/>
                    </a:moveTo>
                    <a:cubicBezTo>
                      <a:pt x="456" y="1139"/>
                      <a:pt x="490" y="1295"/>
                      <a:pt x="534" y="1451"/>
                    </a:cubicBezTo>
                    <a:cubicBezTo>
                      <a:pt x="579" y="1562"/>
                      <a:pt x="612" y="1673"/>
                      <a:pt x="668" y="1773"/>
                    </a:cubicBezTo>
                    <a:lnTo>
                      <a:pt x="689" y="1816"/>
                    </a:lnTo>
                    <a:lnTo>
                      <a:pt x="689" y="1816"/>
                    </a:lnTo>
                    <a:cubicBezTo>
                      <a:pt x="611" y="1705"/>
                      <a:pt x="534" y="1584"/>
                      <a:pt x="490" y="1451"/>
                    </a:cubicBezTo>
                    <a:cubicBezTo>
                      <a:pt x="434" y="1306"/>
                      <a:pt x="423" y="1139"/>
                      <a:pt x="445" y="984"/>
                    </a:cubicBezTo>
                    <a:close/>
                    <a:moveTo>
                      <a:pt x="690" y="1818"/>
                    </a:moveTo>
                    <a:lnTo>
                      <a:pt x="695" y="1829"/>
                    </a:lnTo>
                    <a:lnTo>
                      <a:pt x="695" y="1829"/>
                    </a:lnTo>
                    <a:cubicBezTo>
                      <a:pt x="693" y="1826"/>
                      <a:pt x="690" y="1823"/>
                      <a:pt x="690" y="1818"/>
                    </a:cubicBezTo>
                    <a:close/>
                    <a:moveTo>
                      <a:pt x="2493" y="0"/>
                    </a:moveTo>
                    <a:cubicBezTo>
                      <a:pt x="2472" y="0"/>
                      <a:pt x="2450" y="11"/>
                      <a:pt x="2458" y="27"/>
                    </a:cubicBezTo>
                    <a:cubicBezTo>
                      <a:pt x="2492" y="94"/>
                      <a:pt x="2525" y="149"/>
                      <a:pt x="2558" y="227"/>
                    </a:cubicBezTo>
                    <a:cubicBezTo>
                      <a:pt x="2581" y="283"/>
                      <a:pt x="2591" y="349"/>
                      <a:pt x="2603" y="416"/>
                    </a:cubicBezTo>
                    <a:cubicBezTo>
                      <a:pt x="2625" y="549"/>
                      <a:pt x="2636" y="683"/>
                      <a:pt x="2636" y="816"/>
                    </a:cubicBezTo>
                    <a:cubicBezTo>
                      <a:pt x="2625" y="872"/>
                      <a:pt x="2625" y="928"/>
                      <a:pt x="2625" y="984"/>
                    </a:cubicBezTo>
                    <a:cubicBezTo>
                      <a:pt x="2614" y="961"/>
                      <a:pt x="2603" y="928"/>
                      <a:pt x="2603" y="917"/>
                    </a:cubicBezTo>
                    <a:cubicBezTo>
                      <a:pt x="2581" y="839"/>
                      <a:pt x="2547" y="772"/>
                      <a:pt x="2514" y="705"/>
                    </a:cubicBezTo>
                    <a:cubicBezTo>
                      <a:pt x="2469" y="572"/>
                      <a:pt x="2413" y="450"/>
                      <a:pt x="2347" y="327"/>
                    </a:cubicBezTo>
                    <a:cubicBezTo>
                      <a:pt x="2324" y="305"/>
                      <a:pt x="2302" y="283"/>
                      <a:pt x="2280" y="283"/>
                    </a:cubicBezTo>
                    <a:cubicBezTo>
                      <a:pt x="2247" y="283"/>
                      <a:pt x="2235" y="305"/>
                      <a:pt x="2235" y="327"/>
                    </a:cubicBezTo>
                    <a:cubicBezTo>
                      <a:pt x="2314" y="683"/>
                      <a:pt x="2492" y="1028"/>
                      <a:pt x="2458" y="1384"/>
                    </a:cubicBezTo>
                    <a:cubicBezTo>
                      <a:pt x="2458" y="1372"/>
                      <a:pt x="2447" y="1350"/>
                      <a:pt x="2447" y="1328"/>
                    </a:cubicBezTo>
                    <a:cubicBezTo>
                      <a:pt x="2413" y="1184"/>
                      <a:pt x="2380" y="1028"/>
                      <a:pt x="2336" y="872"/>
                    </a:cubicBezTo>
                    <a:cubicBezTo>
                      <a:pt x="2329" y="841"/>
                      <a:pt x="2294" y="820"/>
                      <a:pt x="2267" y="820"/>
                    </a:cubicBezTo>
                    <a:cubicBezTo>
                      <a:pt x="2247" y="820"/>
                      <a:pt x="2231" y="832"/>
                      <a:pt x="2235" y="861"/>
                    </a:cubicBezTo>
                    <a:cubicBezTo>
                      <a:pt x="2258" y="961"/>
                      <a:pt x="2280" y="1073"/>
                      <a:pt x="2291" y="1184"/>
                    </a:cubicBezTo>
                    <a:cubicBezTo>
                      <a:pt x="2247" y="1039"/>
                      <a:pt x="2180" y="905"/>
                      <a:pt x="2102" y="783"/>
                    </a:cubicBezTo>
                    <a:cubicBezTo>
                      <a:pt x="2093" y="765"/>
                      <a:pt x="2074" y="756"/>
                      <a:pt x="2056" y="756"/>
                    </a:cubicBezTo>
                    <a:cubicBezTo>
                      <a:pt x="2032" y="756"/>
                      <a:pt x="2012" y="773"/>
                      <a:pt x="2024" y="806"/>
                    </a:cubicBezTo>
                    <a:cubicBezTo>
                      <a:pt x="2113" y="972"/>
                      <a:pt x="2180" y="1139"/>
                      <a:pt x="2235" y="1317"/>
                    </a:cubicBezTo>
                    <a:cubicBezTo>
                      <a:pt x="2225" y="1317"/>
                      <a:pt x="2225" y="1328"/>
                      <a:pt x="2225" y="1340"/>
                    </a:cubicBezTo>
                    <a:cubicBezTo>
                      <a:pt x="2247" y="1406"/>
                      <a:pt x="2258" y="1484"/>
                      <a:pt x="2258" y="1562"/>
                    </a:cubicBezTo>
                    <a:cubicBezTo>
                      <a:pt x="2235" y="1461"/>
                      <a:pt x="2202" y="1362"/>
                      <a:pt x="2146" y="1284"/>
                    </a:cubicBezTo>
                    <a:cubicBezTo>
                      <a:pt x="2140" y="1270"/>
                      <a:pt x="2121" y="1261"/>
                      <a:pt x="2104" y="1261"/>
                    </a:cubicBezTo>
                    <a:cubicBezTo>
                      <a:pt x="2093" y="1261"/>
                      <a:pt x="2084" y="1264"/>
                      <a:pt x="2080" y="1273"/>
                    </a:cubicBezTo>
                    <a:cubicBezTo>
                      <a:pt x="2035" y="1106"/>
                      <a:pt x="1958" y="961"/>
                      <a:pt x="1847" y="828"/>
                    </a:cubicBezTo>
                    <a:cubicBezTo>
                      <a:pt x="1829" y="810"/>
                      <a:pt x="1805" y="801"/>
                      <a:pt x="1785" y="801"/>
                    </a:cubicBezTo>
                    <a:cubicBezTo>
                      <a:pt x="1755" y="801"/>
                      <a:pt x="1733" y="821"/>
                      <a:pt x="1746" y="861"/>
                    </a:cubicBezTo>
                    <a:cubicBezTo>
                      <a:pt x="1813" y="1039"/>
                      <a:pt x="1924" y="1195"/>
                      <a:pt x="2002" y="1362"/>
                    </a:cubicBezTo>
                    <a:lnTo>
                      <a:pt x="2002" y="1372"/>
                    </a:lnTo>
                    <a:cubicBezTo>
                      <a:pt x="2024" y="1439"/>
                      <a:pt x="2035" y="1518"/>
                      <a:pt x="2035" y="1595"/>
                    </a:cubicBezTo>
                    <a:cubicBezTo>
                      <a:pt x="2013" y="1595"/>
                      <a:pt x="1991" y="1595"/>
                      <a:pt x="1991" y="1617"/>
                    </a:cubicBezTo>
                    <a:cubicBezTo>
                      <a:pt x="1958" y="1461"/>
                      <a:pt x="1902" y="1306"/>
                      <a:pt x="1824" y="1162"/>
                    </a:cubicBezTo>
                    <a:cubicBezTo>
                      <a:pt x="1815" y="1143"/>
                      <a:pt x="1791" y="1125"/>
                      <a:pt x="1770" y="1125"/>
                    </a:cubicBezTo>
                    <a:cubicBezTo>
                      <a:pt x="1766" y="1125"/>
                      <a:pt x="1762" y="1126"/>
                      <a:pt x="1758" y="1128"/>
                    </a:cubicBezTo>
                    <a:cubicBezTo>
                      <a:pt x="1735" y="1128"/>
                      <a:pt x="1724" y="1150"/>
                      <a:pt x="1735" y="1172"/>
                    </a:cubicBezTo>
                    <a:cubicBezTo>
                      <a:pt x="1802" y="1317"/>
                      <a:pt x="1847" y="1461"/>
                      <a:pt x="1879" y="1607"/>
                    </a:cubicBezTo>
                    <a:lnTo>
                      <a:pt x="1879" y="1695"/>
                    </a:lnTo>
                    <a:lnTo>
                      <a:pt x="1857" y="1695"/>
                    </a:lnTo>
                    <a:cubicBezTo>
                      <a:pt x="1847" y="1673"/>
                      <a:pt x="1847" y="1651"/>
                      <a:pt x="1847" y="1639"/>
                    </a:cubicBezTo>
                    <a:cubicBezTo>
                      <a:pt x="1824" y="1528"/>
                      <a:pt x="1802" y="1417"/>
                      <a:pt x="1768" y="1317"/>
                    </a:cubicBezTo>
                    <a:cubicBezTo>
                      <a:pt x="1735" y="1206"/>
                      <a:pt x="1701" y="1106"/>
                      <a:pt x="1657" y="1006"/>
                    </a:cubicBezTo>
                    <a:lnTo>
                      <a:pt x="1590" y="839"/>
                    </a:lnTo>
                    <a:cubicBezTo>
                      <a:pt x="1568" y="794"/>
                      <a:pt x="1546" y="739"/>
                      <a:pt x="1501" y="705"/>
                    </a:cubicBezTo>
                    <a:cubicBezTo>
                      <a:pt x="1490" y="700"/>
                      <a:pt x="1473" y="694"/>
                      <a:pt x="1458" y="694"/>
                    </a:cubicBezTo>
                    <a:cubicBezTo>
                      <a:pt x="1443" y="694"/>
                      <a:pt x="1429" y="700"/>
                      <a:pt x="1424" y="717"/>
                    </a:cubicBezTo>
                    <a:cubicBezTo>
                      <a:pt x="1424" y="772"/>
                      <a:pt x="1457" y="828"/>
                      <a:pt x="1479" y="872"/>
                    </a:cubicBezTo>
                    <a:cubicBezTo>
                      <a:pt x="1501" y="917"/>
                      <a:pt x="1524" y="961"/>
                      <a:pt x="1535" y="1006"/>
                    </a:cubicBezTo>
                    <a:cubicBezTo>
                      <a:pt x="1568" y="1073"/>
                      <a:pt x="1590" y="1139"/>
                      <a:pt x="1613" y="1206"/>
                    </a:cubicBezTo>
                    <a:cubicBezTo>
                      <a:pt x="1602" y="1206"/>
                      <a:pt x="1602" y="1206"/>
                      <a:pt x="1602" y="1217"/>
                    </a:cubicBezTo>
                    <a:cubicBezTo>
                      <a:pt x="1590" y="1306"/>
                      <a:pt x="1590" y="1395"/>
                      <a:pt x="1602" y="1484"/>
                    </a:cubicBezTo>
                    <a:cubicBezTo>
                      <a:pt x="1590" y="1439"/>
                      <a:pt x="1568" y="1406"/>
                      <a:pt x="1524" y="1384"/>
                    </a:cubicBezTo>
                    <a:cubicBezTo>
                      <a:pt x="1491" y="1251"/>
                      <a:pt x="1457" y="1128"/>
                      <a:pt x="1435" y="994"/>
                    </a:cubicBezTo>
                    <a:cubicBezTo>
                      <a:pt x="1435" y="969"/>
                      <a:pt x="1401" y="950"/>
                      <a:pt x="1375" y="950"/>
                    </a:cubicBezTo>
                    <a:cubicBezTo>
                      <a:pt x="1356" y="950"/>
                      <a:pt x="1341" y="960"/>
                      <a:pt x="1346" y="984"/>
                    </a:cubicBezTo>
                    <a:cubicBezTo>
                      <a:pt x="1357" y="1128"/>
                      <a:pt x="1390" y="1261"/>
                      <a:pt x="1424" y="1395"/>
                    </a:cubicBezTo>
                    <a:lnTo>
                      <a:pt x="1424" y="1417"/>
                    </a:lnTo>
                    <a:cubicBezTo>
                      <a:pt x="1424" y="1429"/>
                      <a:pt x="1435" y="1451"/>
                      <a:pt x="1435" y="1473"/>
                    </a:cubicBezTo>
                    <a:cubicBezTo>
                      <a:pt x="1424" y="1461"/>
                      <a:pt x="1402" y="1451"/>
                      <a:pt x="1379" y="1451"/>
                    </a:cubicBezTo>
                    <a:cubicBezTo>
                      <a:pt x="1346" y="1461"/>
                      <a:pt x="1335" y="1484"/>
                      <a:pt x="1346" y="1518"/>
                    </a:cubicBezTo>
                    <a:lnTo>
                      <a:pt x="1357" y="1528"/>
                    </a:lnTo>
                    <a:cubicBezTo>
                      <a:pt x="1346" y="1518"/>
                      <a:pt x="1335" y="1518"/>
                      <a:pt x="1335" y="1518"/>
                    </a:cubicBezTo>
                    <a:cubicBezTo>
                      <a:pt x="1313" y="1473"/>
                      <a:pt x="1301" y="1439"/>
                      <a:pt x="1290" y="1395"/>
                    </a:cubicBezTo>
                    <a:cubicBezTo>
                      <a:pt x="1246" y="1284"/>
                      <a:pt x="1224" y="1172"/>
                      <a:pt x="1201" y="1061"/>
                    </a:cubicBezTo>
                    <a:cubicBezTo>
                      <a:pt x="1179" y="961"/>
                      <a:pt x="1168" y="850"/>
                      <a:pt x="1145" y="739"/>
                    </a:cubicBezTo>
                    <a:cubicBezTo>
                      <a:pt x="1138" y="717"/>
                      <a:pt x="1103" y="695"/>
                      <a:pt x="1079" y="695"/>
                    </a:cubicBezTo>
                    <a:cubicBezTo>
                      <a:pt x="1066" y="695"/>
                      <a:pt x="1056" y="701"/>
                      <a:pt x="1056" y="717"/>
                    </a:cubicBezTo>
                    <a:cubicBezTo>
                      <a:pt x="1046" y="839"/>
                      <a:pt x="1068" y="961"/>
                      <a:pt x="1090" y="1083"/>
                    </a:cubicBezTo>
                    <a:cubicBezTo>
                      <a:pt x="1101" y="1150"/>
                      <a:pt x="1123" y="1228"/>
                      <a:pt x="1145" y="1306"/>
                    </a:cubicBezTo>
                    <a:cubicBezTo>
                      <a:pt x="1135" y="1295"/>
                      <a:pt x="1123" y="1295"/>
                      <a:pt x="1112" y="1295"/>
                    </a:cubicBezTo>
                    <a:cubicBezTo>
                      <a:pt x="1090" y="1295"/>
                      <a:pt x="1068" y="1317"/>
                      <a:pt x="1079" y="1340"/>
                    </a:cubicBezTo>
                    <a:lnTo>
                      <a:pt x="1079" y="1350"/>
                    </a:lnTo>
                    <a:cubicBezTo>
                      <a:pt x="1065" y="1346"/>
                      <a:pt x="1052" y="1343"/>
                      <a:pt x="1039" y="1343"/>
                    </a:cubicBezTo>
                    <a:cubicBezTo>
                      <a:pt x="1020" y="1343"/>
                      <a:pt x="1003" y="1349"/>
                      <a:pt x="990" y="1362"/>
                    </a:cubicBezTo>
                    <a:cubicBezTo>
                      <a:pt x="979" y="1328"/>
                      <a:pt x="967" y="1295"/>
                      <a:pt x="945" y="1261"/>
                    </a:cubicBezTo>
                    <a:cubicBezTo>
                      <a:pt x="935" y="1050"/>
                      <a:pt x="935" y="850"/>
                      <a:pt x="990" y="650"/>
                    </a:cubicBezTo>
                    <a:cubicBezTo>
                      <a:pt x="998" y="626"/>
                      <a:pt x="957" y="597"/>
                      <a:pt x="927" y="597"/>
                    </a:cubicBezTo>
                    <a:cubicBezTo>
                      <a:pt x="915" y="597"/>
                      <a:pt x="904" y="603"/>
                      <a:pt x="901" y="616"/>
                    </a:cubicBezTo>
                    <a:lnTo>
                      <a:pt x="868" y="750"/>
                    </a:lnTo>
                    <a:cubicBezTo>
                      <a:pt x="856" y="732"/>
                      <a:pt x="834" y="720"/>
                      <a:pt x="815" y="720"/>
                    </a:cubicBezTo>
                    <a:cubicBezTo>
                      <a:pt x="798" y="720"/>
                      <a:pt x="784" y="729"/>
                      <a:pt x="779" y="750"/>
                    </a:cubicBezTo>
                    <a:cubicBezTo>
                      <a:pt x="757" y="816"/>
                      <a:pt x="757" y="872"/>
                      <a:pt x="757" y="939"/>
                    </a:cubicBezTo>
                    <a:cubicBezTo>
                      <a:pt x="745" y="828"/>
                      <a:pt x="757" y="705"/>
                      <a:pt x="767" y="583"/>
                    </a:cubicBezTo>
                    <a:cubicBezTo>
                      <a:pt x="767" y="554"/>
                      <a:pt x="728" y="524"/>
                      <a:pt x="698" y="524"/>
                    </a:cubicBezTo>
                    <a:cubicBezTo>
                      <a:pt x="683" y="524"/>
                      <a:pt x="671" y="531"/>
                      <a:pt x="668" y="549"/>
                    </a:cubicBezTo>
                    <a:cubicBezTo>
                      <a:pt x="612" y="861"/>
                      <a:pt x="612" y="1172"/>
                      <a:pt x="690" y="1484"/>
                    </a:cubicBezTo>
                    <a:cubicBezTo>
                      <a:pt x="690" y="1495"/>
                      <a:pt x="701" y="1495"/>
                      <a:pt x="701" y="1506"/>
                    </a:cubicBezTo>
                    <a:cubicBezTo>
                      <a:pt x="690" y="1506"/>
                      <a:pt x="678" y="1518"/>
                      <a:pt x="678" y="1528"/>
                    </a:cubicBezTo>
                    <a:cubicBezTo>
                      <a:pt x="656" y="1484"/>
                      <a:pt x="645" y="1439"/>
                      <a:pt x="634" y="1395"/>
                    </a:cubicBezTo>
                    <a:cubicBezTo>
                      <a:pt x="579" y="1206"/>
                      <a:pt x="567" y="1006"/>
                      <a:pt x="545" y="816"/>
                    </a:cubicBezTo>
                    <a:cubicBezTo>
                      <a:pt x="545" y="789"/>
                      <a:pt x="506" y="765"/>
                      <a:pt x="477" y="765"/>
                    </a:cubicBezTo>
                    <a:cubicBezTo>
                      <a:pt x="459" y="765"/>
                      <a:pt x="445" y="774"/>
                      <a:pt x="445" y="794"/>
                    </a:cubicBezTo>
                    <a:cubicBezTo>
                      <a:pt x="434" y="850"/>
                      <a:pt x="434" y="905"/>
                      <a:pt x="445" y="961"/>
                    </a:cubicBezTo>
                    <a:cubicBezTo>
                      <a:pt x="431" y="939"/>
                      <a:pt x="397" y="918"/>
                      <a:pt x="372" y="918"/>
                    </a:cubicBezTo>
                    <a:cubicBezTo>
                      <a:pt x="359" y="918"/>
                      <a:pt x="349" y="924"/>
                      <a:pt x="345" y="939"/>
                    </a:cubicBezTo>
                    <a:lnTo>
                      <a:pt x="345" y="950"/>
                    </a:lnTo>
                    <a:cubicBezTo>
                      <a:pt x="334" y="861"/>
                      <a:pt x="345" y="772"/>
                      <a:pt x="345" y="683"/>
                    </a:cubicBezTo>
                    <a:cubicBezTo>
                      <a:pt x="356" y="583"/>
                      <a:pt x="378" y="472"/>
                      <a:pt x="378" y="361"/>
                    </a:cubicBezTo>
                    <a:cubicBezTo>
                      <a:pt x="370" y="337"/>
                      <a:pt x="335" y="308"/>
                      <a:pt x="307" y="308"/>
                    </a:cubicBezTo>
                    <a:cubicBezTo>
                      <a:pt x="295" y="308"/>
                      <a:pt x="285" y="314"/>
                      <a:pt x="278" y="327"/>
                    </a:cubicBezTo>
                    <a:cubicBezTo>
                      <a:pt x="245" y="383"/>
                      <a:pt x="245" y="450"/>
                      <a:pt x="233" y="517"/>
                    </a:cubicBezTo>
                    <a:cubicBezTo>
                      <a:pt x="223" y="572"/>
                      <a:pt x="223" y="628"/>
                      <a:pt x="223" y="683"/>
                    </a:cubicBezTo>
                    <a:cubicBezTo>
                      <a:pt x="211" y="806"/>
                      <a:pt x="211" y="928"/>
                      <a:pt x="223" y="1050"/>
                    </a:cubicBezTo>
                    <a:lnTo>
                      <a:pt x="223" y="1083"/>
                    </a:lnTo>
                    <a:cubicBezTo>
                      <a:pt x="178" y="928"/>
                      <a:pt x="156" y="761"/>
                      <a:pt x="134" y="594"/>
                    </a:cubicBezTo>
                    <a:cubicBezTo>
                      <a:pt x="134" y="566"/>
                      <a:pt x="94" y="543"/>
                      <a:pt x="65" y="543"/>
                    </a:cubicBezTo>
                    <a:cubicBezTo>
                      <a:pt x="47" y="543"/>
                      <a:pt x="33" y="551"/>
                      <a:pt x="33" y="572"/>
                    </a:cubicBezTo>
                    <a:cubicBezTo>
                      <a:pt x="0" y="839"/>
                      <a:pt x="78" y="1128"/>
                      <a:pt x="211" y="1362"/>
                    </a:cubicBezTo>
                    <a:cubicBezTo>
                      <a:pt x="267" y="1484"/>
                      <a:pt x="356" y="1607"/>
                      <a:pt x="445" y="1706"/>
                    </a:cubicBezTo>
                    <a:cubicBezTo>
                      <a:pt x="500" y="1773"/>
                      <a:pt x="556" y="1829"/>
                      <a:pt x="623" y="1884"/>
                    </a:cubicBezTo>
                    <a:cubicBezTo>
                      <a:pt x="645" y="1918"/>
                      <a:pt x="668" y="1940"/>
                      <a:pt x="690" y="1962"/>
                    </a:cubicBezTo>
                    <a:cubicBezTo>
                      <a:pt x="697" y="1978"/>
                      <a:pt x="716" y="1994"/>
                      <a:pt x="735" y="1994"/>
                    </a:cubicBezTo>
                    <a:cubicBezTo>
                      <a:pt x="743" y="1994"/>
                      <a:pt x="750" y="1991"/>
                      <a:pt x="757" y="1985"/>
                    </a:cubicBezTo>
                    <a:cubicBezTo>
                      <a:pt x="767" y="1985"/>
                      <a:pt x="767" y="1973"/>
                      <a:pt x="767" y="1962"/>
                    </a:cubicBezTo>
                    <a:cubicBezTo>
                      <a:pt x="779" y="1962"/>
                      <a:pt x="779" y="1973"/>
                      <a:pt x="779" y="1973"/>
                    </a:cubicBezTo>
                    <a:lnTo>
                      <a:pt x="801" y="1973"/>
                    </a:lnTo>
                    <a:cubicBezTo>
                      <a:pt x="823" y="1985"/>
                      <a:pt x="846" y="1995"/>
                      <a:pt x="878" y="2007"/>
                    </a:cubicBezTo>
                    <a:lnTo>
                      <a:pt x="890" y="2007"/>
                    </a:lnTo>
                    <a:cubicBezTo>
                      <a:pt x="927" y="2099"/>
                      <a:pt x="994" y="2199"/>
                      <a:pt x="1086" y="2199"/>
                    </a:cubicBezTo>
                    <a:cubicBezTo>
                      <a:pt x="1105" y="2199"/>
                      <a:pt x="1125" y="2194"/>
                      <a:pt x="1145" y="2185"/>
                    </a:cubicBezTo>
                    <a:cubicBezTo>
                      <a:pt x="1168" y="2163"/>
                      <a:pt x="1168" y="2140"/>
                      <a:pt x="1157" y="2129"/>
                    </a:cubicBezTo>
                    <a:cubicBezTo>
                      <a:pt x="1179" y="2118"/>
                      <a:pt x="1190" y="2096"/>
                      <a:pt x="1179" y="2074"/>
                    </a:cubicBezTo>
                    <a:cubicBezTo>
                      <a:pt x="1168" y="2051"/>
                      <a:pt x="1157" y="2018"/>
                      <a:pt x="1145" y="1995"/>
                    </a:cubicBezTo>
                    <a:cubicBezTo>
                      <a:pt x="1135" y="1973"/>
                      <a:pt x="1135" y="1962"/>
                      <a:pt x="1123" y="1940"/>
                    </a:cubicBezTo>
                    <a:lnTo>
                      <a:pt x="1123" y="1940"/>
                    </a:lnTo>
                    <a:cubicBezTo>
                      <a:pt x="1135" y="1951"/>
                      <a:pt x="1145" y="1973"/>
                      <a:pt x="1145" y="1985"/>
                    </a:cubicBezTo>
                    <a:cubicBezTo>
                      <a:pt x="1154" y="2010"/>
                      <a:pt x="1197" y="2036"/>
                      <a:pt x="1225" y="2036"/>
                    </a:cubicBezTo>
                    <a:cubicBezTo>
                      <a:pt x="1234" y="2036"/>
                      <a:pt x="1241" y="2034"/>
                      <a:pt x="1246" y="2029"/>
                    </a:cubicBezTo>
                    <a:cubicBezTo>
                      <a:pt x="1290" y="2074"/>
                      <a:pt x="1346" y="2107"/>
                      <a:pt x="1390" y="2140"/>
                    </a:cubicBezTo>
                    <a:cubicBezTo>
                      <a:pt x="1403" y="2147"/>
                      <a:pt x="1415" y="2150"/>
                      <a:pt x="1426" y="2150"/>
                    </a:cubicBezTo>
                    <a:cubicBezTo>
                      <a:pt x="1452" y="2150"/>
                      <a:pt x="1472" y="2134"/>
                      <a:pt x="1479" y="2118"/>
                    </a:cubicBezTo>
                    <a:cubicBezTo>
                      <a:pt x="1491" y="2129"/>
                      <a:pt x="1501" y="2129"/>
                      <a:pt x="1513" y="2140"/>
                    </a:cubicBezTo>
                    <a:cubicBezTo>
                      <a:pt x="1519" y="2145"/>
                      <a:pt x="1525" y="2146"/>
                      <a:pt x="1530" y="2146"/>
                    </a:cubicBezTo>
                    <a:cubicBezTo>
                      <a:pt x="1553" y="2146"/>
                      <a:pt x="1564" y="2114"/>
                      <a:pt x="1546" y="2096"/>
                    </a:cubicBezTo>
                    <a:lnTo>
                      <a:pt x="1521" y="2070"/>
                    </a:lnTo>
                    <a:lnTo>
                      <a:pt x="1521" y="2070"/>
                    </a:lnTo>
                    <a:cubicBezTo>
                      <a:pt x="1525" y="2074"/>
                      <a:pt x="1527" y="2074"/>
                      <a:pt x="1535" y="2074"/>
                    </a:cubicBezTo>
                    <a:cubicBezTo>
                      <a:pt x="1546" y="2062"/>
                      <a:pt x="1546" y="2062"/>
                      <a:pt x="1557" y="2062"/>
                    </a:cubicBezTo>
                    <a:cubicBezTo>
                      <a:pt x="1567" y="2069"/>
                      <a:pt x="1577" y="2072"/>
                      <a:pt x="1586" y="2072"/>
                    </a:cubicBezTo>
                    <a:cubicBezTo>
                      <a:pt x="1614" y="2072"/>
                      <a:pt x="1636" y="2046"/>
                      <a:pt x="1627" y="2018"/>
                    </a:cubicBezTo>
                    <a:lnTo>
                      <a:pt x="1627" y="2018"/>
                    </a:lnTo>
                    <a:cubicBezTo>
                      <a:pt x="1635" y="2027"/>
                      <a:pt x="1644" y="2033"/>
                      <a:pt x="1657" y="2040"/>
                    </a:cubicBezTo>
                    <a:lnTo>
                      <a:pt x="1669" y="2040"/>
                    </a:lnTo>
                    <a:cubicBezTo>
                      <a:pt x="1679" y="2040"/>
                      <a:pt x="1679" y="2051"/>
                      <a:pt x="1679" y="2051"/>
                    </a:cubicBezTo>
                    <a:lnTo>
                      <a:pt x="1679" y="2062"/>
                    </a:lnTo>
                    <a:cubicBezTo>
                      <a:pt x="1691" y="2062"/>
                      <a:pt x="1691" y="2074"/>
                      <a:pt x="1691" y="2074"/>
                    </a:cubicBezTo>
                    <a:cubicBezTo>
                      <a:pt x="1713" y="2096"/>
                      <a:pt x="1746" y="2107"/>
                      <a:pt x="1768" y="2107"/>
                    </a:cubicBezTo>
                    <a:lnTo>
                      <a:pt x="1802" y="2173"/>
                    </a:lnTo>
                    <a:cubicBezTo>
                      <a:pt x="1818" y="2189"/>
                      <a:pt x="1848" y="2200"/>
                      <a:pt x="1874" y="2200"/>
                    </a:cubicBezTo>
                    <a:cubicBezTo>
                      <a:pt x="1902" y="2200"/>
                      <a:pt x="1925" y="2186"/>
                      <a:pt x="1913" y="2151"/>
                    </a:cubicBezTo>
                    <a:cubicBezTo>
                      <a:pt x="1905" y="2127"/>
                      <a:pt x="1897" y="2102"/>
                      <a:pt x="1893" y="2077"/>
                    </a:cubicBezTo>
                    <a:lnTo>
                      <a:pt x="1893" y="2077"/>
                    </a:lnTo>
                    <a:cubicBezTo>
                      <a:pt x="1902" y="2092"/>
                      <a:pt x="1925" y="2105"/>
                      <a:pt x="1949" y="2105"/>
                    </a:cubicBezTo>
                    <a:cubicBezTo>
                      <a:pt x="1959" y="2105"/>
                      <a:pt x="1970" y="2102"/>
                      <a:pt x="1980" y="2096"/>
                    </a:cubicBezTo>
                    <a:cubicBezTo>
                      <a:pt x="1991" y="2084"/>
                      <a:pt x="2002" y="2062"/>
                      <a:pt x="2002" y="2040"/>
                    </a:cubicBezTo>
                    <a:cubicBezTo>
                      <a:pt x="2024" y="2040"/>
                      <a:pt x="2035" y="2040"/>
                      <a:pt x="2047" y="2029"/>
                    </a:cubicBezTo>
                    <a:cubicBezTo>
                      <a:pt x="2069" y="2018"/>
                      <a:pt x="2069" y="1995"/>
                      <a:pt x="2069" y="1973"/>
                    </a:cubicBezTo>
                    <a:lnTo>
                      <a:pt x="2069" y="1940"/>
                    </a:lnTo>
                    <a:cubicBezTo>
                      <a:pt x="2091" y="1940"/>
                      <a:pt x="2113" y="1940"/>
                      <a:pt x="2113" y="1918"/>
                    </a:cubicBezTo>
                    <a:cubicBezTo>
                      <a:pt x="2124" y="1906"/>
                      <a:pt x="2124" y="1896"/>
                      <a:pt x="2124" y="1896"/>
                    </a:cubicBezTo>
                    <a:lnTo>
                      <a:pt x="2158" y="1896"/>
                    </a:lnTo>
                    <a:lnTo>
                      <a:pt x="2169" y="1906"/>
                    </a:lnTo>
                    <a:cubicBezTo>
                      <a:pt x="2177" y="1923"/>
                      <a:pt x="2191" y="1933"/>
                      <a:pt x="2207" y="1933"/>
                    </a:cubicBezTo>
                    <a:cubicBezTo>
                      <a:pt x="2213" y="1933"/>
                      <a:pt x="2219" y="1932"/>
                      <a:pt x="2225" y="1929"/>
                    </a:cubicBezTo>
                    <a:cubicBezTo>
                      <a:pt x="2258" y="1918"/>
                      <a:pt x="2269" y="1884"/>
                      <a:pt x="2269" y="1862"/>
                    </a:cubicBezTo>
                    <a:cubicBezTo>
                      <a:pt x="2324" y="1829"/>
                      <a:pt x="2380" y="1784"/>
                      <a:pt x="2425" y="1740"/>
                    </a:cubicBezTo>
                    <a:cubicBezTo>
                      <a:pt x="2434" y="1744"/>
                      <a:pt x="2443" y="1747"/>
                      <a:pt x="2451" y="1747"/>
                    </a:cubicBezTo>
                    <a:cubicBezTo>
                      <a:pt x="2463" y="1747"/>
                      <a:pt x="2474" y="1742"/>
                      <a:pt x="2480" y="1728"/>
                    </a:cubicBezTo>
                    <a:cubicBezTo>
                      <a:pt x="2480" y="1718"/>
                      <a:pt x="2492" y="1695"/>
                      <a:pt x="2492" y="1684"/>
                    </a:cubicBezTo>
                    <a:lnTo>
                      <a:pt x="2502" y="1673"/>
                    </a:lnTo>
                    <a:lnTo>
                      <a:pt x="2514" y="1673"/>
                    </a:lnTo>
                    <a:cubicBezTo>
                      <a:pt x="2591" y="1651"/>
                      <a:pt x="2625" y="1573"/>
                      <a:pt x="2647" y="1506"/>
                    </a:cubicBezTo>
                    <a:cubicBezTo>
                      <a:pt x="2670" y="1439"/>
                      <a:pt x="2680" y="1362"/>
                      <a:pt x="2702" y="1295"/>
                    </a:cubicBezTo>
                    <a:cubicBezTo>
                      <a:pt x="2725" y="1139"/>
                      <a:pt x="2736" y="994"/>
                      <a:pt x="2736" y="850"/>
                    </a:cubicBezTo>
                    <a:cubicBezTo>
                      <a:pt x="2736" y="705"/>
                      <a:pt x="2725" y="549"/>
                      <a:pt x="2692" y="416"/>
                    </a:cubicBezTo>
                    <a:cubicBezTo>
                      <a:pt x="2670" y="272"/>
                      <a:pt x="2614" y="116"/>
                      <a:pt x="2514" y="5"/>
                    </a:cubicBezTo>
                    <a:cubicBezTo>
                      <a:pt x="2508" y="2"/>
                      <a:pt x="2500" y="0"/>
                      <a:pt x="249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8"/>
              <p:cNvSpPr/>
              <p:nvPr/>
            </p:nvSpPr>
            <p:spPr>
              <a:xfrm>
                <a:off x="1820322" y="2441633"/>
                <a:ext cx="837" cy="2268"/>
              </a:xfrm>
              <a:custGeom>
                <a:avLst/>
                <a:gdLst/>
                <a:ahLst/>
                <a:cxnLst/>
                <a:rect l="l" t="t" r="r" b="b"/>
                <a:pathLst>
                  <a:path w="24" h="65" extrusionOk="0">
                    <a:moveTo>
                      <a:pt x="1" y="1"/>
                    </a:moveTo>
                    <a:cubicBezTo>
                      <a:pt x="12" y="23"/>
                      <a:pt x="12" y="45"/>
                      <a:pt x="12" y="57"/>
                    </a:cubicBezTo>
                    <a:cubicBezTo>
                      <a:pt x="12" y="62"/>
                      <a:pt x="14" y="65"/>
                      <a:pt x="17" y="65"/>
                    </a:cubicBezTo>
                    <a:cubicBezTo>
                      <a:pt x="20" y="65"/>
                      <a:pt x="23" y="62"/>
                      <a:pt x="23" y="57"/>
                    </a:cubicBezTo>
                    <a:cubicBezTo>
                      <a:pt x="12" y="45"/>
                      <a:pt x="12" y="23"/>
                      <a:pt x="1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8"/>
              <p:cNvSpPr/>
              <p:nvPr/>
            </p:nvSpPr>
            <p:spPr>
              <a:xfrm>
                <a:off x="1820148" y="2433923"/>
                <a:ext cx="6803" cy="35585"/>
              </a:xfrm>
              <a:custGeom>
                <a:avLst/>
                <a:gdLst/>
                <a:ahLst/>
                <a:cxnLst/>
                <a:rect l="l" t="t" r="r" b="b"/>
                <a:pathLst>
                  <a:path w="195" h="1020" extrusionOk="0">
                    <a:moveTo>
                      <a:pt x="20" y="1"/>
                    </a:moveTo>
                    <a:cubicBezTo>
                      <a:pt x="9" y="1"/>
                      <a:pt x="1" y="7"/>
                      <a:pt x="6" y="22"/>
                    </a:cubicBezTo>
                    <a:cubicBezTo>
                      <a:pt x="39" y="189"/>
                      <a:pt x="61" y="355"/>
                      <a:pt x="83" y="523"/>
                    </a:cubicBezTo>
                    <a:cubicBezTo>
                      <a:pt x="95" y="612"/>
                      <a:pt x="106" y="689"/>
                      <a:pt x="117" y="778"/>
                    </a:cubicBezTo>
                    <a:cubicBezTo>
                      <a:pt x="117" y="845"/>
                      <a:pt x="117" y="923"/>
                      <a:pt x="83" y="978"/>
                    </a:cubicBezTo>
                    <a:cubicBezTo>
                      <a:pt x="75" y="995"/>
                      <a:pt x="100" y="1019"/>
                      <a:pt x="121" y="1019"/>
                    </a:cubicBezTo>
                    <a:cubicBezTo>
                      <a:pt x="128" y="1019"/>
                      <a:pt x="134" y="1017"/>
                      <a:pt x="139" y="1012"/>
                    </a:cubicBezTo>
                    <a:cubicBezTo>
                      <a:pt x="195" y="967"/>
                      <a:pt x="195" y="889"/>
                      <a:pt x="195" y="822"/>
                    </a:cubicBezTo>
                    <a:cubicBezTo>
                      <a:pt x="184" y="733"/>
                      <a:pt x="172" y="644"/>
                      <a:pt x="162" y="567"/>
                    </a:cubicBezTo>
                    <a:cubicBezTo>
                      <a:pt x="128" y="378"/>
                      <a:pt x="95" y="200"/>
                      <a:pt x="50" y="22"/>
                    </a:cubicBezTo>
                    <a:cubicBezTo>
                      <a:pt x="50" y="9"/>
                      <a:pt x="34" y="1"/>
                      <a:pt x="2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8"/>
              <p:cNvSpPr/>
              <p:nvPr/>
            </p:nvSpPr>
            <p:spPr>
              <a:xfrm>
                <a:off x="1796633" y="2441947"/>
                <a:ext cx="27212" cy="36213"/>
              </a:xfrm>
              <a:custGeom>
                <a:avLst/>
                <a:gdLst/>
                <a:ahLst/>
                <a:cxnLst/>
                <a:rect l="l" t="t" r="r" b="b"/>
                <a:pathLst>
                  <a:path w="780" h="1038" extrusionOk="0">
                    <a:moveTo>
                      <a:pt x="115" y="0"/>
                    </a:moveTo>
                    <a:cubicBezTo>
                      <a:pt x="110" y="0"/>
                      <a:pt x="106" y="1"/>
                      <a:pt x="102" y="3"/>
                    </a:cubicBezTo>
                    <a:cubicBezTo>
                      <a:pt x="79" y="3"/>
                      <a:pt x="79" y="26"/>
                      <a:pt x="79" y="36"/>
                    </a:cubicBezTo>
                    <a:cubicBezTo>
                      <a:pt x="146" y="170"/>
                      <a:pt x="213" y="303"/>
                      <a:pt x="246" y="448"/>
                    </a:cubicBezTo>
                    <a:cubicBezTo>
                      <a:pt x="279" y="570"/>
                      <a:pt x="268" y="693"/>
                      <a:pt x="235" y="815"/>
                    </a:cubicBezTo>
                    <a:lnTo>
                      <a:pt x="201" y="681"/>
                    </a:lnTo>
                    <a:cubicBezTo>
                      <a:pt x="168" y="582"/>
                      <a:pt x="134" y="471"/>
                      <a:pt x="90" y="370"/>
                    </a:cubicBezTo>
                    <a:cubicBezTo>
                      <a:pt x="85" y="344"/>
                      <a:pt x="62" y="330"/>
                      <a:pt x="42" y="330"/>
                    </a:cubicBezTo>
                    <a:cubicBezTo>
                      <a:pt x="20" y="330"/>
                      <a:pt x="1" y="347"/>
                      <a:pt x="13" y="382"/>
                    </a:cubicBezTo>
                    <a:cubicBezTo>
                      <a:pt x="45" y="481"/>
                      <a:pt x="79" y="582"/>
                      <a:pt x="102" y="681"/>
                    </a:cubicBezTo>
                    <a:cubicBezTo>
                      <a:pt x="134" y="793"/>
                      <a:pt x="146" y="893"/>
                      <a:pt x="179" y="1004"/>
                    </a:cubicBezTo>
                    <a:cubicBezTo>
                      <a:pt x="191" y="1015"/>
                      <a:pt x="213" y="1037"/>
                      <a:pt x="235" y="1037"/>
                    </a:cubicBezTo>
                    <a:cubicBezTo>
                      <a:pt x="246" y="1037"/>
                      <a:pt x="268" y="1027"/>
                      <a:pt x="268" y="1004"/>
                    </a:cubicBezTo>
                    <a:cubicBezTo>
                      <a:pt x="268" y="960"/>
                      <a:pt x="257" y="915"/>
                      <a:pt x="246" y="859"/>
                    </a:cubicBezTo>
                    <a:lnTo>
                      <a:pt x="246" y="859"/>
                    </a:lnTo>
                    <a:cubicBezTo>
                      <a:pt x="257" y="871"/>
                      <a:pt x="271" y="876"/>
                      <a:pt x="283" y="876"/>
                    </a:cubicBezTo>
                    <a:cubicBezTo>
                      <a:pt x="296" y="876"/>
                      <a:pt x="307" y="871"/>
                      <a:pt x="312" y="859"/>
                    </a:cubicBezTo>
                    <a:lnTo>
                      <a:pt x="346" y="793"/>
                    </a:lnTo>
                    <a:cubicBezTo>
                      <a:pt x="346" y="815"/>
                      <a:pt x="346" y="849"/>
                      <a:pt x="357" y="871"/>
                    </a:cubicBezTo>
                    <a:cubicBezTo>
                      <a:pt x="335" y="871"/>
                      <a:pt x="335" y="904"/>
                      <a:pt x="346" y="926"/>
                    </a:cubicBezTo>
                    <a:cubicBezTo>
                      <a:pt x="368" y="938"/>
                      <a:pt x="391" y="948"/>
                      <a:pt x="424" y="948"/>
                    </a:cubicBezTo>
                    <a:cubicBezTo>
                      <a:pt x="435" y="938"/>
                      <a:pt x="446" y="926"/>
                      <a:pt x="446" y="915"/>
                    </a:cubicBezTo>
                    <a:cubicBezTo>
                      <a:pt x="446" y="904"/>
                      <a:pt x="446" y="904"/>
                      <a:pt x="435" y="893"/>
                    </a:cubicBezTo>
                    <a:lnTo>
                      <a:pt x="435" y="893"/>
                    </a:lnTo>
                    <a:cubicBezTo>
                      <a:pt x="446" y="904"/>
                      <a:pt x="460" y="910"/>
                      <a:pt x="473" y="910"/>
                    </a:cubicBezTo>
                    <a:cubicBezTo>
                      <a:pt x="485" y="910"/>
                      <a:pt x="496" y="904"/>
                      <a:pt x="502" y="893"/>
                    </a:cubicBezTo>
                    <a:lnTo>
                      <a:pt x="502" y="882"/>
                    </a:lnTo>
                    <a:cubicBezTo>
                      <a:pt x="511" y="886"/>
                      <a:pt x="521" y="889"/>
                      <a:pt x="529" y="889"/>
                    </a:cubicBezTo>
                    <a:cubicBezTo>
                      <a:pt x="541" y="889"/>
                      <a:pt x="551" y="884"/>
                      <a:pt x="557" y="871"/>
                    </a:cubicBezTo>
                    <a:cubicBezTo>
                      <a:pt x="569" y="849"/>
                      <a:pt x="569" y="826"/>
                      <a:pt x="569" y="804"/>
                    </a:cubicBezTo>
                    <a:cubicBezTo>
                      <a:pt x="579" y="815"/>
                      <a:pt x="591" y="837"/>
                      <a:pt x="613" y="859"/>
                    </a:cubicBezTo>
                    <a:cubicBezTo>
                      <a:pt x="623" y="869"/>
                      <a:pt x="635" y="875"/>
                      <a:pt x="647" y="875"/>
                    </a:cubicBezTo>
                    <a:cubicBezTo>
                      <a:pt x="661" y="875"/>
                      <a:pt x="674" y="867"/>
                      <a:pt x="680" y="849"/>
                    </a:cubicBezTo>
                    <a:lnTo>
                      <a:pt x="680" y="837"/>
                    </a:lnTo>
                    <a:cubicBezTo>
                      <a:pt x="689" y="842"/>
                      <a:pt x="699" y="845"/>
                      <a:pt x="706" y="845"/>
                    </a:cubicBezTo>
                    <a:cubicBezTo>
                      <a:pt x="717" y="845"/>
                      <a:pt x="724" y="839"/>
                      <a:pt x="724" y="826"/>
                    </a:cubicBezTo>
                    <a:cubicBezTo>
                      <a:pt x="780" y="637"/>
                      <a:pt x="757" y="448"/>
                      <a:pt x="691" y="270"/>
                    </a:cubicBezTo>
                    <a:cubicBezTo>
                      <a:pt x="685" y="253"/>
                      <a:pt x="671" y="245"/>
                      <a:pt x="660" y="245"/>
                    </a:cubicBezTo>
                    <a:cubicBezTo>
                      <a:pt x="649" y="245"/>
                      <a:pt x="641" y="253"/>
                      <a:pt x="646" y="270"/>
                    </a:cubicBezTo>
                    <a:cubicBezTo>
                      <a:pt x="680" y="370"/>
                      <a:pt x="691" y="471"/>
                      <a:pt x="680" y="570"/>
                    </a:cubicBezTo>
                    <a:cubicBezTo>
                      <a:pt x="680" y="515"/>
                      <a:pt x="668" y="471"/>
                      <a:pt x="668" y="414"/>
                    </a:cubicBezTo>
                    <a:cubicBezTo>
                      <a:pt x="662" y="395"/>
                      <a:pt x="635" y="379"/>
                      <a:pt x="615" y="379"/>
                    </a:cubicBezTo>
                    <a:cubicBezTo>
                      <a:pt x="602" y="379"/>
                      <a:pt x="591" y="386"/>
                      <a:pt x="591" y="404"/>
                    </a:cubicBezTo>
                    <a:cubicBezTo>
                      <a:pt x="591" y="471"/>
                      <a:pt x="591" y="548"/>
                      <a:pt x="602" y="615"/>
                    </a:cubicBezTo>
                    <a:lnTo>
                      <a:pt x="602" y="671"/>
                    </a:lnTo>
                    <a:cubicBezTo>
                      <a:pt x="591" y="626"/>
                      <a:pt x="579" y="592"/>
                      <a:pt x="557" y="560"/>
                    </a:cubicBezTo>
                    <a:cubicBezTo>
                      <a:pt x="550" y="546"/>
                      <a:pt x="535" y="536"/>
                      <a:pt x="521" y="536"/>
                    </a:cubicBezTo>
                    <a:cubicBezTo>
                      <a:pt x="513" y="536"/>
                      <a:pt x="506" y="540"/>
                      <a:pt x="502" y="548"/>
                    </a:cubicBezTo>
                    <a:cubicBezTo>
                      <a:pt x="480" y="614"/>
                      <a:pt x="490" y="691"/>
                      <a:pt x="490" y="757"/>
                    </a:cubicBezTo>
                    <a:lnTo>
                      <a:pt x="490" y="757"/>
                    </a:lnTo>
                    <a:cubicBezTo>
                      <a:pt x="490" y="748"/>
                      <a:pt x="490" y="747"/>
                      <a:pt x="480" y="737"/>
                    </a:cubicBezTo>
                    <a:cubicBezTo>
                      <a:pt x="471" y="729"/>
                      <a:pt x="453" y="722"/>
                      <a:pt x="438" y="722"/>
                    </a:cubicBezTo>
                    <a:cubicBezTo>
                      <a:pt x="432" y="722"/>
                      <a:pt x="427" y="723"/>
                      <a:pt x="424" y="726"/>
                    </a:cubicBezTo>
                    <a:cubicBezTo>
                      <a:pt x="413" y="715"/>
                      <a:pt x="413" y="704"/>
                      <a:pt x="413" y="681"/>
                    </a:cubicBezTo>
                    <a:cubicBezTo>
                      <a:pt x="401" y="671"/>
                      <a:pt x="379" y="649"/>
                      <a:pt x="368" y="649"/>
                    </a:cubicBezTo>
                    <a:cubicBezTo>
                      <a:pt x="357" y="582"/>
                      <a:pt x="357" y="526"/>
                      <a:pt x="335" y="471"/>
                    </a:cubicBezTo>
                    <a:cubicBezTo>
                      <a:pt x="302" y="315"/>
                      <a:pt x="223" y="170"/>
                      <a:pt x="157" y="26"/>
                    </a:cubicBezTo>
                    <a:cubicBezTo>
                      <a:pt x="148" y="16"/>
                      <a:pt x="132" y="0"/>
                      <a:pt x="11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8"/>
              <p:cNvSpPr/>
              <p:nvPr/>
            </p:nvSpPr>
            <p:spPr>
              <a:xfrm>
                <a:off x="1766385" y="2434760"/>
                <a:ext cx="9350" cy="41063"/>
              </a:xfrm>
              <a:custGeom>
                <a:avLst/>
                <a:gdLst/>
                <a:ahLst/>
                <a:cxnLst/>
                <a:rect l="l" t="t" r="r" b="b"/>
                <a:pathLst>
                  <a:path w="268" h="1177" extrusionOk="0">
                    <a:moveTo>
                      <a:pt x="43" y="0"/>
                    </a:moveTo>
                    <a:cubicBezTo>
                      <a:pt x="38" y="0"/>
                      <a:pt x="34" y="3"/>
                      <a:pt x="34" y="9"/>
                    </a:cubicBezTo>
                    <a:cubicBezTo>
                      <a:pt x="23" y="232"/>
                      <a:pt x="12" y="443"/>
                      <a:pt x="0" y="654"/>
                    </a:cubicBezTo>
                    <a:cubicBezTo>
                      <a:pt x="0" y="743"/>
                      <a:pt x="0" y="832"/>
                      <a:pt x="34" y="910"/>
                    </a:cubicBezTo>
                    <a:cubicBezTo>
                      <a:pt x="57" y="943"/>
                      <a:pt x="79" y="988"/>
                      <a:pt x="123" y="1010"/>
                    </a:cubicBezTo>
                    <a:lnTo>
                      <a:pt x="123" y="1032"/>
                    </a:lnTo>
                    <a:cubicBezTo>
                      <a:pt x="134" y="1055"/>
                      <a:pt x="145" y="1065"/>
                      <a:pt x="156" y="1088"/>
                    </a:cubicBezTo>
                    <a:cubicBezTo>
                      <a:pt x="156" y="1099"/>
                      <a:pt x="168" y="1110"/>
                      <a:pt x="168" y="1121"/>
                    </a:cubicBezTo>
                    <a:cubicBezTo>
                      <a:pt x="178" y="1132"/>
                      <a:pt x="178" y="1144"/>
                      <a:pt x="178" y="1144"/>
                    </a:cubicBezTo>
                    <a:lnTo>
                      <a:pt x="190" y="1154"/>
                    </a:lnTo>
                    <a:cubicBezTo>
                      <a:pt x="201" y="1177"/>
                      <a:pt x="223" y="1177"/>
                      <a:pt x="245" y="1177"/>
                    </a:cubicBezTo>
                    <a:cubicBezTo>
                      <a:pt x="257" y="1177"/>
                      <a:pt x="267" y="1166"/>
                      <a:pt x="267" y="1144"/>
                    </a:cubicBezTo>
                    <a:cubicBezTo>
                      <a:pt x="257" y="1144"/>
                      <a:pt x="257" y="1144"/>
                      <a:pt x="257" y="1132"/>
                    </a:cubicBezTo>
                    <a:cubicBezTo>
                      <a:pt x="257" y="1121"/>
                      <a:pt x="257" y="1121"/>
                      <a:pt x="245" y="1110"/>
                    </a:cubicBezTo>
                    <a:cubicBezTo>
                      <a:pt x="245" y="1099"/>
                      <a:pt x="245" y="1088"/>
                      <a:pt x="234" y="1077"/>
                    </a:cubicBezTo>
                    <a:cubicBezTo>
                      <a:pt x="223" y="1055"/>
                      <a:pt x="212" y="1032"/>
                      <a:pt x="201" y="1021"/>
                    </a:cubicBezTo>
                    <a:cubicBezTo>
                      <a:pt x="201" y="1010"/>
                      <a:pt x="201" y="1010"/>
                      <a:pt x="190" y="999"/>
                    </a:cubicBezTo>
                    <a:cubicBezTo>
                      <a:pt x="201" y="999"/>
                      <a:pt x="201" y="988"/>
                      <a:pt x="201" y="988"/>
                    </a:cubicBezTo>
                    <a:cubicBezTo>
                      <a:pt x="201" y="966"/>
                      <a:pt x="178" y="943"/>
                      <a:pt x="156" y="943"/>
                    </a:cubicBezTo>
                    <a:lnTo>
                      <a:pt x="145" y="932"/>
                    </a:lnTo>
                    <a:lnTo>
                      <a:pt x="145" y="921"/>
                    </a:lnTo>
                    <a:cubicBezTo>
                      <a:pt x="134" y="910"/>
                      <a:pt x="123" y="899"/>
                      <a:pt x="112" y="877"/>
                    </a:cubicBezTo>
                    <a:cubicBezTo>
                      <a:pt x="101" y="843"/>
                      <a:pt x="101" y="810"/>
                      <a:pt x="89" y="776"/>
                    </a:cubicBezTo>
                    <a:cubicBezTo>
                      <a:pt x="79" y="699"/>
                      <a:pt x="89" y="620"/>
                      <a:pt x="79" y="554"/>
                    </a:cubicBezTo>
                    <a:lnTo>
                      <a:pt x="79" y="31"/>
                    </a:lnTo>
                    <a:cubicBezTo>
                      <a:pt x="79" y="16"/>
                      <a:pt x="57" y="0"/>
                      <a:pt x="4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8"/>
              <p:cNvSpPr/>
              <p:nvPr/>
            </p:nvSpPr>
            <p:spPr>
              <a:xfrm>
                <a:off x="1739451" y="2445157"/>
                <a:ext cx="17967" cy="28992"/>
              </a:xfrm>
              <a:custGeom>
                <a:avLst/>
                <a:gdLst/>
                <a:ahLst/>
                <a:cxnLst/>
                <a:rect l="l" t="t" r="r" b="b"/>
                <a:pathLst>
                  <a:path w="515" h="831" extrusionOk="0">
                    <a:moveTo>
                      <a:pt x="28" y="1"/>
                    </a:moveTo>
                    <a:cubicBezTo>
                      <a:pt x="12" y="1"/>
                      <a:pt x="1" y="10"/>
                      <a:pt x="5" y="33"/>
                    </a:cubicBezTo>
                    <a:cubicBezTo>
                      <a:pt x="61" y="334"/>
                      <a:pt x="216" y="601"/>
                      <a:pt x="439" y="812"/>
                    </a:cubicBezTo>
                    <a:cubicBezTo>
                      <a:pt x="452" y="825"/>
                      <a:pt x="465" y="830"/>
                      <a:pt x="476" y="830"/>
                    </a:cubicBezTo>
                    <a:cubicBezTo>
                      <a:pt x="502" y="830"/>
                      <a:pt x="515" y="799"/>
                      <a:pt x="483" y="767"/>
                    </a:cubicBezTo>
                    <a:cubicBezTo>
                      <a:pt x="305" y="589"/>
                      <a:pt x="194" y="367"/>
                      <a:pt x="117" y="134"/>
                    </a:cubicBezTo>
                    <a:cubicBezTo>
                      <a:pt x="117" y="134"/>
                      <a:pt x="117" y="122"/>
                      <a:pt x="127" y="122"/>
                    </a:cubicBezTo>
                    <a:lnTo>
                      <a:pt x="127" y="112"/>
                    </a:lnTo>
                    <a:lnTo>
                      <a:pt x="127" y="100"/>
                    </a:lnTo>
                    <a:lnTo>
                      <a:pt x="127" y="89"/>
                    </a:lnTo>
                    <a:cubicBezTo>
                      <a:pt x="127" y="78"/>
                      <a:pt x="117" y="78"/>
                      <a:pt x="117" y="78"/>
                    </a:cubicBezTo>
                    <a:lnTo>
                      <a:pt x="117" y="56"/>
                    </a:lnTo>
                    <a:lnTo>
                      <a:pt x="105" y="56"/>
                    </a:lnTo>
                    <a:lnTo>
                      <a:pt x="105" y="45"/>
                    </a:lnTo>
                    <a:lnTo>
                      <a:pt x="94" y="45"/>
                    </a:lnTo>
                    <a:cubicBezTo>
                      <a:pt x="82" y="19"/>
                      <a:pt x="50" y="1"/>
                      <a:pt x="2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8"/>
              <p:cNvSpPr/>
              <p:nvPr/>
            </p:nvSpPr>
            <p:spPr>
              <a:xfrm>
                <a:off x="1809472" y="2412362"/>
                <a:ext cx="10117" cy="8373"/>
              </a:xfrm>
              <a:custGeom>
                <a:avLst/>
                <a:gdLst/>
                <a:ahLst/>
                <a:cxnLst/>
                <a:rect l="l" t="t" r="r" b="b"/>
                <a:pathLst>
                  <a:path w="290" h="240" extrusionOk="0">
                    <a:moveTo>
                      <a:pt x="33" y="1"/>
                    </a:moveTo>
                    <a:cubicBezTo>
                      <a:pt x="26" y="1"/>
                      <a:pt x="19" y="2"/>
                      <a:pt x="11" y="6"/>
                    </a:cubicBezTo>
                    <a:cubicBezTo>
                      <a:pt x="0" y="17"/>
                      <a:pt x="0" y="39"/>
                      <a:pt x="0" y="51"/>
                    </a:cubicBezTo>
                    <a:cubicBezTo>
                      <a:pt x="23" y="95"/>
                      <a:pt x="67" y="128"/>
                      <a:pt x="100" y="162"/>
                    </a:cubicBezTo>
                    <a:cubicBezTo>
                      <a:pt x="145" y="184"/>
                      <a:pt x="178" y="206"/>
                      <a:pt x="223" y="229"/>
                    </a:cubicBezTo>
                    <a:cubicBezTo>
                      <a:pt x="234" y="234"/>
                      <a:pt x="248" y="239"/>
                      <a:pt x="260" y="239"/>
                    </a:cubicBezTo>
                    <a:cubicBezTo>
                      <a:pt x="273" y="239"/>
                      <a:pt x="284" y="234"/>
                      <a:pt x="290" y="217"/>
                    </a:cubicBezTo>
                    <a:lnTo>
                      <a:pt x="290" y="184"/>
                    </a:lnTo>
                    <a:lnTo>
                      <a:pt x="256" y="150"/>
                    </a:lnTo>
                    <a:cubicBezTo>
                      <a:pt x="245" y="150"/>
                      <a:pt x="234" y="140"/>
                      <a:pt x="223" y="140"/>
                    </a:cubicBezTo>
                    <a:cubicBezTo>
                      <a:pt x="223" y="140"/>
                      <a:pt x="223" y="128"/>
                      <a:pt x="211" y="128"/>
                    </a:cubicBezTo>
                    <a:cubicBezTo>
                      <a:pt x="201" y="117"/>
                      <a:pt x="178" y="106"/>
                      <a:pt x="167" y="95"/>
                    </a:cubicBezTo>
                    <a:cubicBezTo>
                      <a:pt x="134" y="61"/>
                      <a:pt x="100" y="28"/>
                      <a:pt x="67" y="6"/>
                    </a:cubicBezTo>
                    <a:cubicBezTo>
                      <a:pt x="59" y="6"/>
                      <a:pt x="47" y="1"/>
                      <a:pt x="3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8"/>
              <p:cNvSpPr/>
              <p:nvPr/>
            </p:nvSpPr>
            <p:spPr>
              <a:xfrm>
                <a:off x="1821125" y="2409047"/>
                <a:ext cx="5826" cy="5861"/>
              </a:xfrm>
              <a:custGeom>
                <a:avLst/>
                <a:gdLst/>
                <a:ahLst/>
                <a:cxnLst/>
                <a:rect l="l" t="t" r="r" b="b"/>
                <a:pathLst>
                  <a:path w="167" h="168" extrusionOk="0">
                    <a:moveTo>
                      <a:pt x="67" y="1"/>
                    </a:moveTo>
                    <a:cubicBezTo>
                      <a:pt x="55" y="1"/>
                      <a:pt x="55" y="1"/>
                      <a:pt x="45" y="12"/>
                    </a:cubicBezTo>
                    <a:cubicBezTo>
                      <a:pt x="33" y="12"/>
                      <a:pt x="22" y="12"/>
                      <a:pt x="11" y="23"/>
                    </a:cubicBezTo>
                    <a:cubicBezTo>
                      <a:pt x="11" y="34"/>
                      <a:pt x="0" y="34"/>
                      <a:pt x="0" y="34"/>
                    </a:cubicBezTo>
                    <a:lnTo>
                      <a:pt x="0" y="45"/>
                    </a:lnTo>
                    <a:lnTo>
                      <a:pt x="0" y="57"/>
                    </a:lnTo>
                    <a:lnTo>
                      <a:pt x="0" y="67"/>
                    </a:lnTo>
                    <a:lnTo>
                      <a:pt x="0" y="90"/>
                    </a:lnTo>
                    <a:cubicBezTo>
                      <a:pt x="11" y="101"/>
                      <a:pt x="11" y="101"/>
                      <a:pt x="11" y="112"/>
                    </a:cubicBezTo>
                    <a:lnTo>
                      <a:pt x="22" y="123"/>
                    </a:lnTo>
                    <a:cubicBezTo>
                      <a:pt x="33" y="123"/>
                      <a:pt x="33" y="134"/>
                      <a:pt x="45" y="134"/>
                    </a:cubicBezTo>
                    <a:cubicBezTo>
                      <a:pt x="45" y="146"/>
                      <a:pt x="55" y="146"/>
                      <a:pt x="67" y="156"/>
                    </a:cubicBezTo>
                    <a:cubicBezTo>
                      <a:pt x="78" y="156"/>
                      <a:pt x="78" y="156"/>
                      <a:pt x="89" y="168"/>
                    </a:cubicBezTo>
                    <a:lnTo>
                      <a:pt x="122" y="168"/>
                    </a:lnTo>
                    <a:cubicBezTo>
                      <a:pt x="122" y="168"/>
                      <a:pt x="134" y="168"/>
                      <a:pt x="134" y="156"/>
                    </a:cubicBezTo>
                    <a:lnTo>
                      <a:pt x="144" y="156"/>
                    </a:lnTo>
                    <a:cubicBezTo>
                      <a:pt x="144" y="156"/>
                      <a:pt x="156" y="156"/>
                      <a:pt x="156" y="146"/>
                    </a:cubicBezTo>
                    <a:cubicBezTo>
                      <a:pt x="156" y="146"/>
                      <a:pt x="167" y="146"/>
                      <a:pt x="167" y="134"/>
                    </a:cubicBezTo>
                    <a:lnTo>
                      <a:pt x="167" y="123"/>
                    </a:lnTo>
                    <a:lnTo>
                      <a:pt x="167" y="112"/>
                    </a:lnTo>
                    <a:lnTo>
                      <a:pt x="167" y="101"/>
                    </a:lnTo>
                    <a:lnTo>
                      <a:pt x="167" y="79"/>
                    </a:lnTo>
                    <a:cubicBezTo>
                      <a:pt x="167" y="79"/>
                      <a:pt x="156" y="79"/>
                      <a:pt x="156" y="67"/>
                    </a:cubicBezTo>
                    <a:cubicBezTo>
                      <a:pt x="156" y="67"/>
                      <a:pt x="156" y="57"/>
                      <a:pt x="144" y="45"/>
                    </a:cubicBezTo>
                    <a:lnTo>
                      <a:pt x="134" y="34"/>
                    </a:lnTo>
                    <a:cubicBezTo>
                      <a:pt x="122" y="23"/>
                      <a:pt x="122" y="23"/>
                      <a:pt x="111" y="23"/>
                    </a:cubicBezTo>
                    <a:cubicBezTo>
                      <a:pt x="100" y="12"/>
                      <a:pt x="100" y="12"/>
                      <a:pt x="89" y="12"/>
                    </a:cubicBezTo>
                    <a:cubicBezTo>
                      <a:pt x="89" y="12"/>
                      <a:pt x="78" y="12"/>
                      <a:pt x="7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8"/>
              <p:cNvSpPr/>
              <p:nvPr/>
            </p:nvSpPr>
            <p:spPr>
              <a:xfrm>
                <a:off x="1804030" y="2432736"/>
                <a:ext cx="5059" cy="5059"/>
              </a:xfrm>
              <a:custGeom>
                <a:avLst/>
                <a:gdLst/>
                <a:ahLst/>
                <a:cxnLst/>
                <a:rect l="l" t="t" r="r" b="b"/>
                <a:pathLst>
                  <a:path w="145" h="145" extrusionOk="0">
                    <a:moveTo>
                      <a:pt x="56" y="0"/>
                    </a:moveTo>
                    <a:cubicBezTo>
                      <a:pt x="45" y="0"/>
                      <a:pt x="45" y="11"/>
                      <a:pt x="45" y="11"/>
                    </a:cubicBezTo>
                    <a:lnTo>
                      <a:pt x="34" y="11"/>
                    </a:lnTo>
                    <a:cubicBezTo>
                      <a:pt x="34" y="11"/>
                      <a:pt x="23" y="11"/>
                      <a:pt x="23" y="23"/>
                    </a:cubicBezTo>
                    <a:lnTo>
                      <a:pt x="11" y="23"/>
                    </a:lnTo>
                    <a:lnTo>
                      <a:pt x="11" y="33"/>
                    </a:lnTo>
                    <a:lnTo>
                      <a:pt x="1" y="45"/>
                    </a:lnTo>
                    <a:lnTo>
                      <a:pt x="1" y="56"/>
                    </a:lnTo>
                    <a:lnTo>
                      <a:pt x="1" y="67"/>
                    </a:lnTo>
                    <a:lnTo>
                      <a:pt x="1" y="78"/>
                    </a:lnTo>
                    <a:cubicBezTo>
                      <a:pt x="1" y="78"/>
                      <a:pt x="11" y="78"/>
                      <a:pt x="11" y="89"/>
                    </a:cubicBezTo>
                    <a:lnTo>
                      <a:pt x="11" y="100"/>
                    </a:lnTo>
                    <a:lnTo>
                      <a:pt x="23" y="100"/>
                    </a:lnTo>
                    <a:cubicBezTo>
                      <a:pt x="23" y="112"/>
                      <a:pt x="23" y="112"/>
                      <a:pt x="34" y="122"/>
                    </a:cubicBezTo>
                    <a:lnTo>
                      <a:pt x="45" y="122"/>
                    </a:lnTo>
                    <a:lnTo>
                      <a:pt x="45" y="134"/>
                    </a:lnTo>
                    <a:lnTo>
                      <a:pt x="67" y="134"/>
                    </a:lnTo>
                    <a:cubicBezTo>
                      <a:pt x="78" y="134"/>
                      <a:pt x="78" y="145"/>
                      <a:pt x="78" y="145"/>
                    </a:cubicBezTo>
                    <a:lnTo>
                      <a:pt x="112" y="145"/>
                    </a:lnTo>
                    <a:cubicBezTo>
                      <a:pt x="112" y="145"/>
                      <a:pt x="112" y="134"/>
                      <a:pt x="123" y="134"/>
                    </a:cubicBezTo>
                    <a:cubicBezTo>
                      <a:pt x="134" y="134"/>
                      <a:pt x="134" y="122"/>
                      <a:pt x="145" y="122"/>
                    </a:cubicBezTo>
                    <a:lnTo>
                      <a:pt x="145" y="112"/>
                    </a:lnTo>
                    <a:lnTo>
                      <a:pt x="145" y="100"/>
                    </a:lnTo>
                    <a:lnTo>
                      <a:pt x="145" y="89"/>
                    </a:lnTo>
                    <a:lnTo>
                      <a:pt x="145" y="78"/>
                    </a:lnTo>
                    <a:lnTo>
                      <a:pt x="145" y="67"/>
                    </a:lnTo>
                    <a:lnTo>
                      <a:pt x="145" y="56"/>
                    </a:lnTo>
                    <a:cubicBezTo>
                      <a:pt x="145" y="45"/>
                      <a:pt x="134" y="45"/>
                      <a:pt x="134" y="45"/>
                    </a:cubicBezTo>
                    <a:cubicBezTo>
                      <a:pt x="134" y="33"/>
                      <a:pt x="134" y="33"/>
                      <a:pt x="123" y="33"/>
                    </a:cubicBezTo>
                    <a:lnTo>
                      <a:pt x="123" y="23"/>
                    </a:lnTo>
                    <a:cubicBezTo>
                      <a:pt x="112" y="23"/>
                      <a:pt x="112" y="23"/>
                      <a:pt x="100" y="11"/>
                    </a:cubicBezTo>
                    <a:lnTo>
                      <a:pt x="90" y="11"/>
                    </a:lnTo>
                    <a:cubicBezTo>
                      <a:pt x="78" y="11"/>
                      <a:pt x="78" y="0"/>
                      <a:pt x="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8"/>
              <p:cNvSpPr/>
              <p:nvPr/>
            </p:nvSpPr>
            <p:spPr>
              <a:xfrm>
                <a:off x="1795866" y="2430015"/>
                <a:ext cx="5477" cy="5861"/>
              </a:xfrm>
              <a:custGeom>
                <a:avLst/>
                <a:gdLst/>
                <a:ahLst/>
                <a:cxnLst/>
                <a:rect l="l" t="t" r="r" b="b"/>
                <a:pathLst>
                  <a:path w="157" h="168" extrusionOk="0">
                    <a:moveTo>
                      <a:pt x="45" y="0"/>
                    </a:moveTo>
                    <a:cubicBezTo>
                      <a:pt x="35" y="0"/>
                      <a:pt x="23" y="0"/>
                      <a:pt x="12" y="12"/>
                    </a:cubicBezTo>
                    <a:cubicBezTo>
                      <a:pt x="1" y="22"/>
                      <a:pt x="1" y="34"/>
                      <a:pt x="1" y="45"/>
                    </a:cubicBezTo>
                    <a:cubicBezTo>
                      <a:pt x="1" y="56"/>
                      <a:pt x="12" y="67"/>
                      <a:pt x="23" y="78"/>
                    </a:cubicBezTo>
                    <a:cubicBezTo>
                      <a:pt x="23" y="78"/>
                      <a:pt x="35" y="89"/>
                      <a:pt x="35" y="101"/>
                    </a:cubicBezTo>
                    <a:cubicBezTo>
                      <a:pt x="45" y="111"/>
                      <a:pt x="57" y="123"/>
                      <a:pt x="57" y="134"/>
                    </a:cubicBezTo>
                    <a:cubicBezTo>
                      <a:pt x="67" y="156"/>
                      <a:pt x="101" y="167"/>
                      <a:pt x="124" y="167"/>
                    </a:cubicBezTo>
                    <a:cubicBezTo>
                      <a:pt x="134" y="167"/>
                      <a:pt x="134" y="167"/>
                      <a:pt x="146" y="156"/>
                    </a:cubicBezTo>
                    <a:lnTo>
                      <a:pt x="146" y="145"/>
                    </a:lnTo>
                    <a:cubicBezTo>
                      <a:pt x="156" y="145"/>
                      <a:pt x="156" y="145"/>
                      <a:pt x="156" y="134"/>
                    </a:cubicBezTo>
                    <a:lnTo>
                      <a:pt x="156" y="123"/>
                    </a:lnTo>
                    <a:cubicBezTo>
                      <a:pt x="156" y="111"/>
                      <a:pt x="146" y="101"/>
                      <a:pt x="146" y="89"/>
                    </a:cubicBezTo>
                    <a:cubicBezTo>
                      <a:pt x="134" y="78"/>
                      <a:pt x="134" y="67"/>
                      <a:pt x="124" y="56"/>
                    </a:cubicBezTo>
                    <a:lnTo>
                      <a:pt x="90" y="22"/>
                    </a:lnTo>
                    <a:cubicBezTo>
                      <a:pt x="79" y="12"/>
                      <a:pt x="57" y="0"/>
                      <a:pt x="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8"/>
              <p:cNvSpPr/>
              <p:nvPr/>
            </p:nvSpPr>
            <p:spPr>
              <a:xfrm>
                <a:off x="1796284" y="2422061"/>
                <a:ext cx="5059" cy="5652"/>
              </a:xfrm>
              <a:custGeom>
                <a:avLst/>
                <a:gdLst/>
                <a:ahLst/>
                <a:cxnLst/>
                <a:rect l="l" t="t" r="r" b="b"/>
                <a:pathLst>
                  <a:path w="145" h="162" extrusionOk="0">
                    <a:moveTo>
                      <a:pt x="53" y="1"/>
                    </a:moveTo>
                    <a:cubicBezTo>
                      <a:pt x="51" y="1"/>
                      <a:pt x="48" y="2"/>
                      <a:pt x="45" y="6"/>
                    </a:cubicBezTo>
                    <a:cubicBezTo>
                      <a:pt x="33" y="6"/>
                      <a:pt x="23" y="6"/>
                      <a:pt x="23" y="17"/>
                    </a:cubicBezTo>
                    <a:lnTo>
                      <a:pt x="11" y="17"/>
                    </a:lnTo>
                    <a:cubicBezTo>
                      <a:pt x="11" y="28"/>
                      <a:pt x="11" y="28"/>
                      <a:pt x="0" y="40"/>
                    </a:cubicBezTo>
                    <a:cubicBezTo>
                      <a:pt x="0" y="40"/>
                      <a:pt x="0" y="50"/>
                      <a:pt x="11" y="50"/>
                    </a:cubicBezTo>
                    <a:lnTo>
                      <a:pt x="0" y="62"/>
                    </a:lnTo>
                    <a:lnTo>
                      <a:pt x="0" y="84"/>
                    </a:lnTo>
                    <a:lnTo>
                      <a:pt x="0" y="106"/>
                    </a:lnTo>
                    <a:cubicBezTo>
                      <a:pt x="0" y="106"/>
                      <a:pt x="0" y="117"/>
                      <a:pt x="11" y="129"/>
                    </a:cubicBezTo>
                    <a:lnTo>
                      <a:pt x="23" y="139"/>
                    </a:lnTo>
                    <a:cubicBezTo>
                      <a:pt x="33" y="151"/>
                      <a:pt x="33" y="151"/>
                      <a:pt x="45" y="151"/>
                    </a:cubicBezTo>
                    <a:cubicBezTo>
                      <a:pt x="45" y="161"/>
                      <a:pt x="55" y="161"/>
                      <a:pt x="55" y="161"/>
                    </a:cubicBezTo>
                    <a:lnTo>
                      <a:pt x="100" y="161"/>
                    </a:lnTo>
                    <a:cubicBezTo>
                      <a:pt x="100" y="151"/>
                      <a:pt x="112" y="151"/>
                      <a:pt x="112" y="151"/>
                    </a:cubicBezTo>
                    <a:cubicBezTo>
                      <a:pt x="112" y="139"/>
                      <a:pt x="112" y="139"/>
                      <a:pt x="122" y="139"/>
                    </a:cubicBezTo>
                    <a:lnTo>
                      <a:pt x="122" y="129"/>
                    </a:lnTo>
                    <a:lnTo>
                      <a:pt x="134" y="117"/>
                    </a:lnTo>
                    <a:lnTo>
                      <a:pt x="134" y="106"/>
                    </a:lnTo>
                    <a:cubicBezTo>
                      <a:pt x="144" y="95"/>
                      <a:pt x="144" y="84"/>
                      <a:pt x="144" y="72"/>
                    </a:cubicBezTo>
                    <a:cubicBezTo>
                      <a:pt x="134" y="62"/>
                      <a:pt x="134" y="50"/>
                      <a:pt x="122" y="40"/>
                    </a:cubicBezTo>
                    <a:cubicBezTo>
                      <a:pt x="112" y="28"/>
                      <a:pt x="112" y="17"/>
                      <a:pt x="89" y="17"/>
                    </a:cubicBezTo>
                    <a:cubicBezTo>
                      <a:pt x="89" y="6"/>
                      <a:pt x="78" y="6"/>
                      <a:pt x="67" y="6"/>
                    </a:cubicBezTo>
                    <a:cubicBezTo>
                      <a:pt x="59" y="6"/>
                      <a:pt x="57" y="1"/>
                      <a:pt x="5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8"/>
              <p:cNvSpPr/>
              <p:nvPr/>
            </p:nvSpPr>
            <p:spPr>
              <a:xfrm>
                <a:off x="1796633" y="2422654"/>
                <a:ext cx="35" cy="384"/>
              </a:xfrm>
              <a:custGeom>
                <a:avLst/>
                <a:gdLst/>
                <a:ahLst/>
                <a:cxnLst/>
                <a:rect l="l" t="t" r="r" b="b"/>
                <a:pathLst>
                  <a:path w="1" h="11" extrusionOk="0">
                    <a:moveTo>
                      <a:pt x="1" y="11"/>
                    </a:moveTo>
                    <a:lnTo>
                      <a:pt x="1" y="0"/>
                    </a:lnTo>
                    <a:lnTo>
                      <a:pt x="1"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8"/>
              <p:cNvSpPr/>
              <p:nvPr/>
            </p:nvSpPr>
            <p:spPr>
              <a:xfrm>
                <a:off x="1790074" y="2431690"/>
                <a:ext cx="10501" cy="7675"/>
              </a:xfrm>
              <a:custGeom>
                <a:avLst/>
                <a:gdLst/>
                <a:ahLst/>
                <a:cxnLst/>
                <a:rect l="l" t="t" r="r" b="b"/>
                <a:pathLst>
                  <a:path w="301" h="220" extrusionOk="0">
                    <a:moveTo>
                      <a:pt x="58" y="1"/>
                    </a:moveTo>
                    <a:cubicBezTo>
                      <a:pt x="43" y="1"/>
                      <a:pt x="29" y="6"/>
                      <a:pt x="23" y="19"/>
                    </a:cubicBezTo>
                    <a:cubicBezTo>
                      <a:pt x="0" y="41"/>
                      <a:pt x="23" y="63"/>
                      <a:pt x="33" y="86"/>
                    </a:cubicBezTo>
                    <a:cubicBezTo>
                      <a:pt x="56" y="108"/>
                      <a:pt x="78" y="130"/>
                      <a:pt x="100" y="142"/>
                    </a:cubicBezTo>
                    <a:cubicBezTo>
                      <a:pt x="112" y="152"/>
                      <a:pt x="122" y="164"/>
                      <a:pt x="134" y="164"/>
                    </a:cubicBezTo>
                    <a:lnTo>
                      <a:pt x="167" y="197"/>
                    </a:lnTo>
                    <a:cubicBezTo>
                      <a:pt x="167" y="197"/>
                      <a:pt x="178" y="197"/>
                      <a:pt x="178" y="208"/>
                    </a:cubicBezTo>
                    <a:cubicBezTo>
                      <a:pt x="189" y="219"/>
                      <a:pt x="211" y="219"/>
                      <a:pt x="233" y="219"/>
                    </a:cubicBezTo>
                    <a:lnTo>
                      <a:pt x="267" y="219"/>
                    </a:lnTo>
                    <a:cubicBezTo>
                      <a:pt x="290" y="219"/>
                      <a:pt x="300" y="197"/>
                      <a:pt x="300" y="175"/>
                    </a:cubicBezTo>
                    <a:cubicBezTo>
                      <a:pt x="300" y="152"/>
                      <a:pt x="278" y="130"/>
                      <a:pt x="267" y="119"/>
                    </a:cubicBezTo>
                    <a:cubicBezTo>
                      <a:pt x="233" y="108"/>
                      <a:pt x="201" y="86"/>
                      <a:pt x="178" y="63"/>
                    </a:cubicBezTo>
                    <a:cubicBezTo>
                      <a:pt x="144" y="53"/>
                      <a:pt x="122" y="30"/>
                      <a:pt x="89" y="8"/>
                    </a:cubicBezTo>
                    <a:cubicBezTo>
                      <a:pt x="80" y="3"/>
                      <a:pt x="69" y="1"/>
                      <a:pt x="5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8"/>
              <p:cNvSpPr/>
              <p:nvPr/>
            </p:nvSpPr>
            <p:spPr>
              <a:xfrm>
                <a:off x="1781910" y="2432318"/>
                <a:ext cx="6629" cy="4710"/>
              </a:xfrm>
              <a:custGeom>
                <a:avLst/>
                <a:gdLst/>
                <a:ahLst/>
                <a:cxnLst/>
                <a:rect l="l" t="t" r="r" b="b"/>
                <a:pathLst>
                  <a:path w="190" h="135" extrusionOk="0">
                    <a:moveTo>
                      <a:pt x="34" y="1"/>
                    </a:moveTo>
                    <a:cubicBezTo>
                      <a:pt x="34" y="1"/>
                      <a:pt x="23" y="1"/>
                      <a:pt x="23" y="12"/>
                    </a:cubicBezTo>
                    <a:lnTo>
                      <a:pt x="12" y="12"/>
                    </a:lnTo>
                    <a:cubicBezTo>
                      <a:pt x="0" y="23"/>
                      <a:pt x="0" y="35"/>
                      <a:pt x="0" y="45"/>
                    </a:cubicBezTo>
                    <a:cubicBezTo>
                      <a:pt x="0" y="57"/>
                      <a:pt x="12" y="68"/>
                      <a:pt x="23" y="79"/>
                    </a:cubicBezTo>
                    <a:lnTo>
                      <a:pt x="34" y="79"/>
                    </a:lnTo>
                    <a:cubicBezTo>
                      <a:pt x="45" y="90"/>
                      <a:pt x="56" y="101"/>
                      <a:pt x="79" y="101"/>
                    </a:cubicBezTo>
                    <a:lnTo>
                      <a:pt x="89" y="112"/>
                    </a:lnTo>
                    <a:cubicBezTo>
                      <a:pt x="101" y="124"/>
                      <a:pt x="101" y="124"/>
                      <a:pt x="112" y="124"/>
                    </a:cubicBezTo>
                    <a:cubicBezTo>
                      <a:pt x="123" y="134"/>
                      <a:pt x="123" y="134"/>
                      <a:pt x="134" y="134"/>
                    </a:cubicBezTo>
                    <a:cubicBezTo>
                      <a:pt x="145" y="134"/>
                      <a:pt x="156" y="134"/>
                      <a:pt x="168" y="124"/>
                    </a:cubicBezTo>
                    <a:lnTo>
                      <a:pt x="178" y="124"/>
                    </a:lnTo>
                    <a:cubicBezTo>
                      <a:pt x="178" y="112"/>
                      <a:pt x="190" y="101"/>
                      <a:pt x="190" y="90"/>
                    </a:cubicBezTo>
                    <a:cubicBezTo>
                      <a:pt x="190" y="79"/>
                      <a:pt x="190" y="68"/>
                      <a:pt x="178" y="57"/>
                    </a:cubicBezTo>
                    <a:lnTo>
                      <a:pt x="178" y="45"/>
                    </a:lnTo>
                    <a:lnTo>
                      <a:pt x="168" y="45"/>
                    </a:lnTo>
                    <a:cubicBezTo>
                      <a:pt x="156" y="35"/>
                      <a:pt x="145" y="23"/>
                      <a:pt x="123" y="12"/>
                    </a:cubicBezTo>
                    <a:cubicBezTo>
                      <a:pt x="112" y="12"/>
                      <a:pt x="89" y="1"/>
                      <a:pt x="7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8"/>
              <p:cNvSpPr/>
              <p:nvPr/>
            </p:nvSpPr>
            <p:spPr>
              <a:xfrm>
                <a:off x="1765617" y="2425968"/>
                <a:ext cx="8199" cy="5617"/>
              </a:xfrm>
              <a:custGeom>
                <a:avLst/>
                <a:gdLst/>
                <a:ahLst/>
                <a:cxnLst/>
                <a:rect l="l" t="t" r="r" b="b"/>
                <a:pathLst>
                  <a:path w="235" h="161" extrusionOk="0">
                    <a:moveTo>
                      <a:pt x="42" y="1"/>
                    </a:moveTo>
                    <a:cubicBezTo>
                      <a:pt x="35" y="1"/>
                      <a:pt x="29" y="2"/>
                      <a:pt x="22" y="5"/>
                    </a:cubicBezTo>
                    <a:cubicBezTo>
                      <a:pt x="12" y="5"/>
                      <a:pt x="12" y="17"/>
                      <a:pt x="0" y="27"/>
                    </a:cubicBezTo>
                    <a:cubicBezTo>
                      <a:pt x="0" y="39"/>
                      <a:pt x="0" y="39"/>
                      <a:pt x="12" y="49"/>
                    </a:cubicBezTo>
                    <a:lnTo>
                      <a:pt x="12" y="72"/>
                    </a:lnTo>
                    <a:cubicBezTo>
                      <a:pt x="22" y="72"/>
                      <a:pt x="22" y="83"/>
                      <a:pt x="22" y="83"/>
                    </a:cubicBezTo>
                    <a:cubicBezTo>
                      <a:pt x="34" y="94"/>
                      <a:pt x="34" y="94"/>
                      <a:pt x="34" y="106"/>
                    </a:cubicBezTo>
                    <a:lnTo>
                      <a:pt x="45" y="106"/>
                    </a:lnTo>
                    <a:cubicBezTo>
                      <a:pt x="56" y="116"/>
                      <a:pt x="79" y="128"/>
                      <a:pt x="89" y="138"/>
                    </a:cubicBezTo>
                    <a:cubicBezTo>
                      <a:pt x="123" y="150"/>
                      <a:pt x="156" y="161"/>
                      <a:pt x="190" y="161"/>
                    </a:cubicBezTo>
                    <a:cubicBezTo>
                      <a:pt x="200" y="161"/>
                      <a:pt x="212" y="161"/>
                      <a:pt x="223" y="150"/>
                    </a:cubicBezTo>
                    <a:cubicBezTo>
                      <a:pt x="234" y="138"/>
                      <a:pt x="234" y="128"/>
                      <a:pt x="234" y="116"/>
                    </a:cubicBezTo>
                    <a:cubicBezTo>
                      <a:pt x="234" y="106"/>
                      <a:pt x="223" y="83"/>
                      <a:pt x="212" y="83"/>
                    </a:cubicBezTo>
                    <a:cubicBezTo>
                      <a:pt x="200" y="72"/>
                      <a:pt x="190" y="61"/>
                      <a:pt x="167" y="61"/>
                    </a:cubicBezTo>
                    <a:cubicBezTo>
                      <a:pt x="156" y="49"/>
                      <a:pt x="145" y="49"/>
                      <a:pt x="145" y="49"/>
                    </a:cubicBezTo>
                    <a:cubicBezTo>
                      <a:pt x="134" y="49"/>
                      <a:pt x="134" y="39"/>
                      <a:pt x="123" y="39"/>
                    </a:cubicBezTo>
                    <a:lnTo>
                      <a:pt x="111" y="39"/>
                    </a:lnTo>
                    <a:lnTo>
                      <a:pt x="89" y="17"/>
                    </a:lnTo>
                    <a:cubicBezTo>
                      <a:pt x="73" y="8"/>
                      <a:pt x="58" y="1"/>
                      <a:pt x="4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8"/>
              <p:cNvSpPr/>
              <p:nvPr/>
            </p:nvSpPr>
            <p:spPr>
              <a:xfrm>
                <a:off x="1757837" y="2424573"/>
                <a:ext cx="5477" cy="5861"/>
              </a:xfrm>
              <a:custGeom>
                <a:avLst/>
                <a:gdLst/>
                <a:ahLst/>
                <a:cxnLst/>
                <a:rect l="l" t="t" r="r" b="b"/>
                <a:pathLst>
                  <a:path w="157" h="168" extrusionOk="0">
                    <a:moveTo>
                      <a:pt x="57" y="0"/>
                    </a:moveTo>
                    <a:cubicBezTo>
                      <a:pt x="45" y="0"/>
                      <a:pt x="35" y="12"/>
                      <a:pt x="35" y="23"/>
                    </a:cubicBezTo>
                    <a:cubicBezTo>
                      <a:pt x="1" y="79"/>
                      <a:pt x="45" y="146"/>
                      <a:pt x="112" y="168"/>
                    </a:cubicBezTo>
                    <a:lnTo>
                      <a:pt x="146" y="168"/>
                    </a:lnTo>
                    <a:cubicBezTo>
                      <a:pt x="156" y="156"/>
                      <a:pt x="156" y="146"/>
                      <a:pt x="156" y="146"/>
                    </a:cubicBezTo>
                    <a:cubicBezTo>
                      <a:pt x="156" y="134"/>
                      <a:pt x="156" y="123"/>
                      <a:pt x="146" y="112"/>
                    </a:cubicBezTo>
                    <a:cubicBezTo>
                      <a:pt x="146" y="101"/>
                      <a:pt x="134" y="101"/>
                      <a:pt x="134" y="89"/>
                    </a:cubicBezTo>
                    <a:cubicBezTo>
                      <a:pt x="146" y="67"/>
                      <a:pt x="134" y="45"/>
                      <a:pt x="124" y="34"/>
                    </a:cubicBezTo>
                    <a:cubicBezTo>
                      <a:pt x="112" y="23"/>
                      <a:pt x="112" y="12"/>
                      <a:pt x="101" y="12"/>
                    </a:cubicBezTo>
                    <a:cubicBezTo>
                      <a:pt x="79" y="0"/>
                      <a:pt x="68" y="0"/>
                      <a:pt x="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8"/>
              <p:cNvSpPr/>
              <p:nvPr/>
            </p:nvSpPr>
            <p:spPr>
              <a:xfrm>
                <a:off x="1762512" y="2419549"/>
                <a:ext cx="4675" cy="3140"/>
              </a:xfrm>
              <a:custGeom>
                <a:avLst/>
                <a:gdLst/>
                <a:ahLst/>
                <a:cxnLst/>
                <a:rect l="l" t="t" r="r" b="b"/>
                <a:pathLst>
                  <a:path w="134" h="90" extrusionOk="0">
                    <a:moveTo>
                      <a:pt x="45" y="0"/>
                    </a:moveTo>
                    <a:cubicBezTo>
                      <a:pt x="34" y="0"/>
                      <a:pt x="22" y="11"/>
                      <a:pt x="22" y="11"/>
                    </a:cubicBezTo>
                    <a:cubicBezTo>
                      <a:pt x="22" y="11"/>
                      <a:pt x="12" y="11"/>
                      <a:pt x="12" y="23"/>
                    </a:cubicBezTo>
                    <a:lnTo>
                      <a:pt x="0" y="33"/>
                    </a:lnTo>
                    <a:cubicBezTo>
                      <a:pt x="0" y="45"/>
                      <a:pt x="12" y="45"/>
                      <a:pt x="12" y="45"/>
                    </a:cubicBezTo>
                    <a:lnTo>
                      <a:pt x="12" y="67"/>
                    </a:lnTo>
                    <a:cubicBezTo>
                      <a:pt x="22" y="67"/>
                      <a:pt x="22" y="67"/>
                      <a:pt x="22" y="78"/>
                    </a:cubicBezTo>
                    <a:lnTo>
                      <a:pt x="34" y="78"/>
                    </a:lnTo>
                    <a:lnTo>
                      <a:pt x="45" y="89"/>
                    </a:lnTo>
                    <a:lnTo>
                      <a:pt x="111" y="89"/>
                    </a:lnTo>
                    <a:cubicBezTo>
                      <a:pt x="111" y="89"/>
                      <a:pt x="123" y="89"/>
                      <a:pt x="123" y="78"/>
                    </a:cubicBezTo>
                    <a:lnTo>
                      <a:pt x="134" y="78"/>
                    </a:lnTo>
                    <a:lnTo>
                      <a:pt x="134" y="55"/>
                    </a:lnTo>
                    <a:lnTo>
                      <a:pt x="134" y="45"/>
                    </a:lnTo>
                    <a:cubicBezTo>
                      <a:pt x="134" y="33"/>
                      <a:pt x="123" y="23"/>
                      <a:pt x="123" y="23"/>
                    </a:cubicBezTo>
                    <a:cubicBezTo>
                      <a:pt x="111" y="23"/>
                      <a:pt x="111" y="11"/>
                      <a:pt x="101" y="11"/>
                    </a:cubicBezTo>
                    <a:cubicBezTo>
                      <a:pt x="101" y="0"/>
                      <a:pt x="89" y="0"/>
                      <a:pt x="7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8"/>
              <p:cNvSpPr/>
              <p:nvPr/>
            </p:nvSpPr>
            <p:spPr>
              <a:xfrm>
                <a:off x="1743114" y="2417037"/>
                <a:ext cx="7396" cy="4640"/>
              </a:xfrm>
              <a:custGeom>
                <a:avLst/>
                <a:gdLst/>
                <a:ahLst/>
                <a:cxnLst/>
                <a:rect l="l" t="t" r="r" b="b"/>
                <a:pathLst>
                  <a:path w="212" h="133" extrusionOk="0">
                    <a:moveTo>
                      <a:pt x="78" y="0"/>
                    </a:moveTo>
                    <a:cubicBezTo>
                      <a:pt x="71" y="0"/>
                      <a:pt x="64" y="2"/>
                      <a:pt x="56" y="6"/>
                    </a:cubicBezTo>
                    <a:lnTo>
                      <a:pt x="34" y="6"/>
                    </a:lnTo>
                    <a:cubicBezTo>
                      <a:pt x="22" y="6"/>
                      <a:pt x="22" y="16"/>
                      <a:pt x="22" y="16"/>
                    </a:cubicBezTo>
                    <a:cubicBezTo>
                      <a:pt x="12" y="16"/>
                      <a:pt x="0" y="28"/>
                      <a:pt x="0" y="39"/>
                    </a:cubicBezTo>
                    <a:lnTo>
                      <a:pt x="0" y="61"/>
                    </a:lnTo>
                    <a:cubicBezTo>
                      <a:pt x="0" y="83"/>
                      <a:pt x="22" y="95"/>
                      <a:pt x="34" y="105"/>
                    </a:cubicBezTo>
                    <a:cubicBezTo>
                      <a:pt x="56" y="117"/>
                      <a:pt x="89" y="127"/>
                      <a:pt x="111" y="127"/>
                    </a:cubicBezTo>
                    <a:lnTo>
                      <a:pt x="123" y="127"/>
                    </a:lnTo>
                    <a:cubicBezTo>
                      <a:pt x="130" y="127"/>
                      <a:pt x="138" y="133"/>
                      <a:pt x="145" y="133"/>
                    </a:cubicBezTo>
                    <a:cubicBezTo>
                      <a:pt x="149" y="133"/>
                      <a:pt x="152" y="131"/>
                      <a:pt x="156" y="127"/>
                    </a:cubicBezTo>
                    <a:lnTo>
                      <a:pt x="178" y="127"/>
                    </a:lnTo>
                    <a:cubicBezTo>
                      <a:pt x="178" y="117"/>
                      <a:pt x="178" y="117"/>
                      <a:pt x="190" y="117"/>
                    </a:cubicBezTo>
                    <a:cubicBezTo>
                      <a:pt x="200" y="117"/>
                      <a:pt x="200" y="105"/>
                      <a:pt x="200" y="95"/>
                    </a:cubicBezTo>
                    <a:cubicBezTo>
                      <a:pt x="212" y="83"/>
                      <a:pt x="200" y="61"/>
                      <a:pt x="190" y="50"/>
                    </a:cubicBezTo>
                    <a:lnTo>
                      <a:pt x="190" y="39"/>
                    </a:lnTo>
                    <a:cubicBezTo>
                      <a:pt x="178" y="39"/>
                      <a:pt x="167" y="28"/>
                      <a:pt x="156" y="16"/>
                    </a:cubicBezTo>
                    <a:cubicBezTo>
                      <a:pt x="145" y="16"/>
                      <a:pt x="145" y="16"/>
                      <a:pt x="134" y="6"/>
                    </a:cubicBezTo>
                    <a:lnTo>
                      <a:pt x="123" y="6"/>
                    </a:lnTo>
                    <a:cubicBezTo>
                      <a:pt x="108" y="6"/>
                      <a:pt x="93" y="0"/>
                      <a:pt x="7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8"/>
              <p:cNvSpPr/>
              <p:nvPr/>
            </p:nvSpPr>
            <p:spPr>
              <a:xfrm>
                <a:off x="1736904" y="2427678"/>
                <a:ext cx="5094" cy="3524"/>
              </a:xfrm>
              <a:custGeom>
                <a:avLst/>
                <a:gdLst/>
                <a:ahLst/>
                <a:cxnLst/>
                <a:rect l="l" t="t" r="r" b="b"/>
                <a:pathLst>
                  <a:path w="146" h="101" extrusionOk="0">
                    <a:moveTo>
                      <a:pt x="78" y="0"/>
                    </a:moveTo>
                    <a:cubicBezTo>
                      <a:pt x="67" y="0"/>
                      <a:pt x="56" y="12"/>
                      <a:pt x="56" y="12"/>
                    </a:cubicBezTo>
                    <a:lnTo>
                      <a:pt x="34" y="12"/>
                    </a:lnTo>
                    <a:cubicBezTo>
                      <a:pt x="34" y="12"/>
                      <a:pt x="22" y="12"/>
                      <a:pt x="22" y="23"/>
                    </a:cubicBezTo>
                    <a:cubicBezTo>
                      <a:pt x="12" y="23"/>
                      <a:pt x="12" y="23"/>
                      <a:pt x="0" y="34"/>
                    </a:cubicBezTo>
                    <a:lnTo>
                      <a:pt x="0" y="57"/>
                    </a:lnTo>
                    <a:cubicBezTo>
                      <a:pt x="0" y="57"/>
                      <a:pt x="0" y="67"/>
                      <a:pt x="12" y="67"/>
                    </a:cubicBezTo>
                    <a:lnTo>
                      <a:pt x="12" y="79"/>
                    </a:lnTo>
                    <a:cubicBezTo>
                      <a:pt x="22" y="89"/>
                      <a:pt x="22" y="89"/>
                      <a:pt x="34" y="89"/>
                    </a:cubicBezTo>
                    <a:cubicBezTo>
                      <a:pt x="45" y="101"/>
                      <a:pt x="56" y="101"/>
                      <a:pt x="56" y="101"/>
                    </a:cubicBezTo>
                    <a:lnTo>
                      <a:pt x="89" y="101"/>
                    </a:lnTo>
                    <a:cubicBezTo>
                      <a:pt x="101" y="101"/>
                      <a:pt x="111" y="89"/>
                      <a:pt x="123" y="89"/>
                    </a:cubicBezTo>
                    <a:cubicBezTo>
                      <a:pt x="123" y="89"/>
                      <a:pt x="134" y="89"/>
                      <a:pt x="134" y="79"/>
                    </a:cubicBezTo>
                    <a:lnTo>
                      <a:pt x="145" y="79"/>
                    </a:lnTo>
                    <a:lnTo>
                      <a:pt x="145" y="45"/>
                    </a:lnTo>
                    <a:cubicBezTo>
                      <a:pt x="145" y="34"/>
                      <a:pt x="134" y="34"/>
                      <a:pt x="134" y="23"/>
                    </a:cubicBezTo>
                    <a:cubicBezTo>
                      <a:pt x="123" y="23"/>
                      <a:pt x="123" y="12"/>
                      <a:pt x="111" y="12"/>
                    </a:cubicBezTo>
                    <a:cubicBezTo>
                      <a:pt x="111" y="12"/>
                      <a:pt x="101" y="0"/>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8"/>
              <p:cNvSpPr/>
              <p:nvPr/>
            </p:nvSpPr>
            <p:spPr>
              <a:xfrm>
                <a:off x="1745068" y="2438179"/>
                <a:ext cx="24456" cy="42981"/>
              </a:xfrm>
              <a:custGeom>
                <a:avLst/>
                <a:gdLst/>
                <a:ahLst/>
                <a:cxnLst/>
                <a:rect l="l" t="t" r="r" b="b"/>
                <a:pathLst>
                  <a:path w="701" h="1232" extrusionOk="0">
                    <a:moveTo>
                      <a:pt x="45" y="0"/>
                    </a:moveTo>
                    <a:cubicBezTo>
                      <a:pt x="33" y="0"/>
                      <a:pt x="22" y="0"/>
                      <a:pt x="22" y="11"/>
                    </a:cubicBezTo>
                    <a:cubicBezTo>
                      <a:pt x="11" y="11"/>
                      <a:pt x="11" y="11"/>
                      <a:pt x="11" y="22"/>
                    </a:cubicBezTo>
                    <a:cubicBezTo>
                      <a:pt x="0" y="22"/>
                      <a:pt x="0" y="33"/>
                      <a:pt x="0" y="45"/>
                    </a:cubicBezTo>
                    <a:lnTo>
                      <a:pt x="0" y="55"/>
                    </a:lnTo>
                    <a:cubicBezTo>
                      <a:pt x="0" y="67"/>
                      <a:pt x="11" y="67"/>
                      <a:pt x="11" y="78"/>
                    </a:cubicBezTo>
                    <a:cubicBezTo>
                      <a:pt x="11" y="89"/>
                      <a:pt x="22" y="89"/>
                      <a:pt x="33" y="100"/>
                    </a:cubicBezTo>
                    <a:lnTo>
                      <a:pt x="67" y="134"/>
                    </a:lnTo>
                    <a:lnTo>
                      <a:pt x="67" y="144"/>
                    </a:lnTo>
                    <a:cubicBezTo>
                      <a:pt x="78" y="401"/>
                      <a:pt x="167" y="656"/>
                      <a:pt x="300" y="868"/>
                    </a:cubicBezTo>
                    <a:lnTo>
                      <a:pt x="322" y="890"/>
                    </a:lnTo>
                    <a:cubicBezTo>
                      <a:pt x="345" y="934"/>
                      <a:pt x="367" y="967"/>
                      <a:pt x="401" y="1001"/>
                    </a:cubicBezTo>
                    <a:lnTo>
                      <a:pt x="434" y="1034"/>
                    </a:lnTo>
                    <a:cubicBezTo>
                      <a:pt x="456" y="1079"/>
                      <a:pt x="478" y="1135"/>
                      <a:pt x="500" y="1190"/>
                    </a:cubicBezTo>
                    <a:cubicBezTo>
                      <a:pt x="507" y="1214"/>
                      <a:pt x="543" y="1232"/>
                      <a:pt x="571" y="1232"/>
                    </a:cubicBezTo>
                    <a:cubicBezTo>
                      <a:pt x="594" y="1232"/>
                      <a:pt x="611" y="1220"/>
                      <a:pt x="601" y="1190"/>
                    </a:cubicBezTo>
                    <a:cubicBezTo>
                      <a:pt x="589" y="1157"/>
                      <a:pt x="589" y="1123"/>
                      <a:pt x="579" y="1090"/>
                    </a:cubicBezTo>
                    <a:lnTo>
                      <a:pt x="579" y="1090"/>
                    </a:lnTo>
                    <a:cubicBezTo>
                      <a:pt x="586" y="1106"/>
                      <a:pt x="616" y="1122"/>
                      <a:pt x="641" y="1122"/>
                    </a:cubicBezTo>
                    <a:cubicBezTo>
                      <a:pt x="652" y="1122"/>
                      <a:pt x="661" y="1119"/>
                      <a:pt x="668" y="1112"/>
                    </a:cubicBezTo>
                    <a:cubicBezTo>
                      <a:pt x="700" y="1079"/>
                      <a:pt x="690" y="1046"/>
                      <a:pt x="668" y="1012"/>
                    </a:cubicBezTo>
                    <a:lnTo>
                      <a:pt x="656" y="1001"/>
                    </a:lnTo>
                    <a:cubicBezTo>
                      <a:pt x="579" y="745"/>
                      <a:pt x="579" y="478"/>
                      <a:pt x="579" y="223"/>
                    </a:cubicBezTo>
                    <a:cubicBezTo>
                      <a:pt x="579" y="201"/>
                      <a:pt x="545" y="179"/>
                      <a:pt x="522" y="179"/>
                    </a:cubicBezTo>
                    <a:cubicBezTo>
                      <a:pt x="510" y="179"/>
                      <a:pt x="500" y="185"/>
                      <a:pt x="500" y="200"/>
                    </a:cubicBezTo>
                    <a:cubicBezTo>
                      <a:pt x="490" y="367"/>
                      <a:pt x="490" y="545"/>
                      <a:pt x="500" y="712"/>
                    </a:cubicBezTo>
                    <a:cubicBezTo>
                      <a:pt x="490" y="623"/>
                      <a:pt x="467" y="522"/>
                      <a:pt x="456" y="423"/>
                    </a:cubicBezTo>
                    <a:cubicBezTo>
                      <a:pt x="450" y="405"/>
                      <a:pt x="431" y="393"/>
                      <a:pt x="415" y="393"/>
                    </a:cubicBezTo>
                    <a:cubicBezTo>
                      <a:pt x="401" y="393"/>
                      <a:pt x="389" y="402"/>
                      <a:pt x="389" y="423"/>
                    </a:cubicBezTo>
                    <a:cubicBezTo>
                      <a:pt x="401" y="522"/>
                      <a:pt x="411" y="634"/>
                      <a:pt x="423" y="745"/>
                    </a:cubicBezTo>
                    <a:cubicBezTo>
                      <a:pt x="411" y="700"/>
                      <a:pt x="389" y="668"/>
                      <a:pt x="367" y="623"/>
                    </a:cubicBezTo>
                    <a:cubicBezTo>
                      <a:pt x="360" y="609"/>
                      <a:pt x="331" y="595"/>
                      <a:pt x="307" y="595"/>
                    </a:cubicBezTo>
                    <a:cubicBezTo>
                      <a:pt x="294" y="595"/>
                      <a:pt x="282" y="599"/>
                      <a:pt x="278" y="611"/>
                    </a:cubicBezTo>
                    <a:lnTo>
                      <a:pt x="245" y="512"/>
                    </a:lnTo>
                    <a:cubicBezTo>
                      <a:pt x="200" y="401"/>
                      <a:pt x="167" y="289"/>
                      <a:pt x="144" y="167"/>
                    </a:cubicBezTo>
                    <a:lnTo>
                      <a:pt x="144" y="167"/>
                    </a:lnTo>
                    <a:lnTo>
                      <a:pt x="156" y="178"/>
                    </a:lnTo>
                    <a:lnTo>
                      <a:pt x="200" y="178"/>
                    </a:lnTo>
                    <a:cubicBezTo>
                      <a:pt x="211" y="167"/>
                      <a:pt x="223" y="156"/>
                      <a:pt x="223" y="144"/>
                    </a:cubicBezTo>
                    <a:lnTo>
                      <a:pt x="223" y="134"/>
                    </a:lnTo>
                    <a:lnTo>
                      <a:pt x="223" y="100"/>
                    </a:lnTo>
                    <a:cubicBezTo>
                      <a:pt x="223" y="89"/>
                      <a:pt x="211" y="89"/>
                      <a:pt x="211" y="78"/>
                    </a:cubicBezTo>
                    <a:cubicBezTo>
                      <a:pt x="200" y="78"/>
                      <a:pt x="200" y="67"/>
                      <a:pt x="200" y="67"/>
                    </a:cubicBezTo>
                    <a:cubicBezTo>
                      <a:pt x="189" y="55"/>
                      <a:pt x="178" y="45"/>
                      <a:pt x="167" y="45"/>
                    </a:cubicBezTo>
                    <a:lnTo>
                      <a:pt x="156" y="33"/>
                    </a:lnTo>
                    <a:cubicBezTo>
                      <a:pt x="144" y="33"/>
                      <a:pt x="134" y="22"/>
                      <a:pt x="122" y="22"/>
                    </a:cubicBezTo>
                    <a:cubicBezTo>
                      <a:pt x="111" y="22"/>
                      <a:pt x="100" y="11"/>
                      <a:pt x="89" y="11"/>
                    </a:cubicBezTo>
                    <a:cubicBezTo>
                      <a:pt x="78" y="11"/>
                      <a:pt x="67" y="0"/>
                      <a:pt x="5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8"/>
              <p:cNvSpPr/>
              <p:nvPr/>
            </p:nvSpPr>
            <p:spPr>
              <a:xfrm>
                <a:off x="1851373" y="2401093"/>
                <a:ext cx="226245" cy="175624"/>
              </a:xfrm>
              <a:custGeom>
                <a:avLst/>
                <a:gdLst/>
                <a:ahLst/>
                <a:cxnLst/>
                <a:rect l="l" t="t" r="r" b="b"/>
                <a:pathLst>
                  <a:path w="6485" h="5034" extrusionOk="0">
                    <a:moveTo>
                      <a:pt x="5180" y="1"/>
                    </a:moveTo>
                    <a:cubicBezTo>
                      <a:pt x="5048" y="1"/>
                      <a:pt x="4914" y="20"/>
                      <a:pt x="4783" y="62"/>
                    </a:cubicBezTo>
                    <a:cubicBezTo>
                      <a:pt x="4272" y="229"/>
                      <a:pt x="3926" y="529"/>
                      <a:pt x="3182" y="752"/>
                    </a:cubicBezTo>
                    <a:cubicBezTo>
                      <a:pt x="2436" y="985"/>
                      <a:pt x="2503" y="841"/>
                      <a:pt x="1691" y="1108"/>
                    </a:cubicBezTo>
                    <a:cubicBezTo>
                      <a:pt x="879" y="1363"/>
                      <a:pt x="579" y="1575"/>
                      <a:pt x="579" y="1575"/>
                    </a:cubicBezTo>
                    <a:lnTo>
                      <a:pt x="1" y="3510"/>
                    </a:lnTo>
                    <a:cubicBezTo>
                      <a:pt x="1" y="3510"/>
                      <a:pt x="824" y="4366"/>
                      <a:pt x="1091" y="4588"/>
                    </a:cubicBezTo>
                    <a:cubicBezTo>
                      <a:pt x="1368" y="4811"/>
                      <a:pt x="1980" y="5011"/>
                      <a:pt x="2592" y="5033"/>
                    </a:cubicBezTo>
                    <a:cubicBezTo>
                      <a:pt x="2603" y="5034"/>
                      <a:pt x="2615" y="5034"/>
                      <a:pt x="2627" y="5034"/>
                    </a:cubicBezTo>
                    <a:cubicBezTo>
                      <a:pt x="3250" y="5034"/>
                      <a:pt x="4455" y="4741"/>
                      <a:pt x="4739" y="4588"/>
                    </a:cubicBezTo>
                    <a:cubicBezTo>
                      <a:pt x="5028" y="4433"/>
                      <a:pt x="5428" y="4044"/>
                      <a:pt x="5628" y="3821"/>
                    </a:cubicBezTo>
                    <a:cubicBezTo>
                      <a:pt x="5829" y="3599"/>
                      <a:pt x="6040" y="3521"/>
                      <a:pt x="6084" y="3176"/>
                    </a:cubicBezTo>
                    <a:cubicBezTo>
                      <a:pt x="6129" y="2843"/>
                      <a:pt x="5918" y="2297"/>
                      <a:pt x="6017" y="1852"/>
                    </a:cubicBezTo>
                    <a:cubicBezTo>
                      <a:pt x="6129" y="1408"/>
                      <a:pt x="6484" y="618"/>
                      <a:pt x="6173" y="351"/>
                    </a:cubicBezTo>
                    <a:cubicBezTo>
                      <a:pt x="5941" y="161"/>
                      <a:pt x="5567" y="1"/>
                      <a:pt x="5180"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8"/>
              <p:cNvSpPr/>
              <p:nvPr/>
            </p:nvSpPr>
            <p:spPr>
              <a:xfrm>
                <a:off x="1851757" y="2435074"/>
                <a:ext cx="157203" cy="121618"/>
              </a:xfrm>
              <a:custGeom>
                <a:avLst/>
                <a:gdLst/>
                <a:ahLst/>
                <a:cxnLst/>
                <a:rect l="l" t="t" r="r" b="b"/>
                <a:pathLst>
                  <a:path w="4506" h="3486" extrusionOk="0">
                    <a:moveTo>
                      <a:pt x="2147" y="0"/>
                    </a:moveTo>
                    <a:cubicBezTo>
                      <a:pt x="2025" y="22"/>
                      <a:pt x="1880" y="67"/>
                      <a:pt x="1680" y="134"/>
                    </a:cubicBezTo>
                    <a:cubicBezTo>
                      <a:pt x="868" y="389"/>
                      <a:pt x="568" y="601"/>
                      <a:pt x="568" y="601"/>
                    </a:cubicBezTo>
                    <a:lnTo>
                      <a:pt x="0" y="2480"/>
                    </a:lnTo>
                    <a:cubicBezTo>
                      <a:pt x="23" y="2502"/>
                      <a:pt x="34" y="2514"/>
                      <a:pt x="56" y="2525"/>
                    </a:cubicBezTo>
                    <a:cubicBezTo>
                      <a:pt x="156" y="2613"/>
                      <a:pt x="279" y="2658"/>
                      <a:pt x="390" y="2736"/>
                    </a:cubicBezTo>
                    <a:cubicBezTo>
                      <a:pt x="690" y="2947"/>
                      <a:pt x="991" y="3159"/>
                      <a:pt x="1335" y="3303"/>
                    </a:cubicBezTo>
                    <a:cubicBezTo>
                      <a:pt x="1535" y="3392"/>
                      <a:pt x="1747" y="3448"/>
                      <a:pt x="1958" y="3470"/>
                    </a:cubicBezTo>
                    <a:cubicBezTo>
                      <a:pt x="2033" y="3480"/>
                      <a:pt x="2109" y="3485"/>
                      <a:pt x="2186" y="3485"/>
                    </a:cubicBezTo>
                    <a:cubicBezTo>
                      <a:pt x="2358" y="3485"/>
                      <a:pt x="2530" y="3460"/>
                      <a:pt x="2692" y="3414"/>
                    </a:cubicBezTo>
                    <a:cubicBezTo>
                      <a:pt x="2770" y="3392"/>
                      <a:pt x="2848" y="3370"/>
                      <a:pt x="2914" y="3325"/>
                    </a:cubicBezTo>
                    <a:cubicBezTo>
                      <a:pt x="2993" y="3270"/>
                      <a:pt x="3048" y="3192"/>
                      <a:pt x="3115" y="3137"/>
                    </a:cubicBezTo>
                    <a:cubicBezTo>
                      <a:pt x="3260" y="3025"/>
                      <a:pt x="3460" y="3003"/>
                      <a:pt x="3638" y="2936"/>
                    </a:cubicBezTo>
                    <a:cubicBezTo>
                      <a:pt x="4060" y="2769"/>
                      <a:pt x="4305" y="2347"/>
                      <a:pt x="4439" y="1935"/>
                    </a:cubicBezTo>
                    <a:cubicBezTo>
                      <a:pt x="4471" y="1835"/>
                      <a:pt x="4505" y="1735"/>
                      <a:pt x="4505" y="1624"/>
                    </a:cubicBezTo>
                    <a:cubicBezTo>
                      <a:pt x="4483" y="1346"/>
                      <a:pt x="4205" y="1112"/>
                      <a:pt x="3905" y="1090"/>
                    </a:cubicBezTo>
                    <a:cubicBezTo>
                      <a:pt x="3874" y="1090"/>
                      <a:pt x="3840" y="1092"/>
                      <a:pt x="3805" y="1092"/>
                    </a:cubicBezTo>
                    <a:cubicBezTo>
                      <a:pt x="3751" y="1092"/>
                      <a:pt x="3696" y="1088"/>
                      <a:pt x="3648" y="1068"/>
                    </a:cubicBezTo>
                    <a:cubicBezTo>
                      <a:pt x="3571" y="1034"/>
                      <a:pt x="3515" y="967"/>
                      <a:pt x="3438" y="923"/>
                    </a:cubicBezTo>
                    <a:cubicBezTo>
                      <a:pt x="3270" y="846"/>
                      <a:pt x="3026" y="923"/>
                      <a:pt x="2870" y="823"/>
                    </a:cubicBezTo>
                    <a:cubicBezTo>
                      <a:pt x="2726" y="723"/>
                      <a:pt x="2714" y="545"/>
                      <a:pt x="2647" y="401"/>
                    </a:cubicBezTo>
                    <a:cubicBezTo>
                      <a:pt x="2548" y="211"/>
                      <a:pt x="2348" y="100"/>
                      <a:pt x="2147"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8"/>
              <p:cNvSpPr/>
              <p:nvPr/>
            </p:nvSpPr>
            <p:spPr>
              <a:xfrm>
                <a:off x="1938664" y="2539425"/>
                <a:ext cx="65623" cy="16746"/>
              </a:xfrm>
              <a:custGeom>
                <a:avLst/>
                <a:gdLst/>
                <a:ahLst/>
                <a:cxnLst/>
                <a:rect l="l" t="t" r="r" b="b"/>
                <a:pathLst>
                  <a:path w="1881" h="480" extrusionOk="0">
                    <a:moveTo>
                      <a:pt x="1480" y="1"/>
                    </a:moveTo>
                    <a:cubicBezTo>
                      <a:pt x="1236" y="45"/>
                      <a:pt x="979" y="79"/>
                      <a:pt x="724" y="90"/>
                    </a:cubicBezTo>
                    <a:cubicBezTo>
                      <a:pt x="690" y="112"/>
                      <a:pt x="657" y="123"/>
                      <a:pt x="624" y="146"/>
                    </a:cubicBezTo>
                    <a:cubicBezTo>
                      <a:pt x="624" y="156"/>
                      <a:pt x="613" y="156"/>
                      <a:pt x="613" y="168"/>
                    </a:cubicBezTo>
                    <a:cubicBezTo>
                      <a:pt x="913" y="146"/>
                      <a:pt x="1213" y="112"/>
                      <a:pt x="1503" y="45"/>
                    </a:cubicBezTo>
                    <a:cubicBezTo>
                      <a:pt x="1525" y="34"/>
                      <a:pt x="1503" y="1"/>
                      <a:pt x="1480" y="1"/>
                    </a:cubicBezTo>
                    <a:close/>
                    <a:moveTo>
                      <a:pt x="1836" y="245"/>
                    </a:moveTo>
                    <a:cubicBezTo>
                      <a:pt x="1536" y="324"/>
                      <a:pt x="1236" y="368"/>
                      <a:pt x="924" y="401"/>
                    </a:cubicBezTo>
                    <a:cubicBezTo>
                      <a:pt x="769" y="413"/>
                      <a:pt x="601" y="423"/>
                      <a:pt x="446" y="423"/>
                    </a:cubicBezTo>
                    <a:cubicBezTo>
                      <a:pt x="368" y="423"/>
                      <a:pt x="301" y="423"/>
                      <a:pt x="235" y="413"/>
                    </a:cubicBezTo>
                    <a:cubicBezTo>
                      <a:pt x="223" y="423"/>
                      <a:pt x="212" y="423"/>
                      <a:pt x="201" y="423"/>
                    </a:cubicBezTo>
                    <a:cubicBezTo>
                      <a:pt x="134" y="446"/>
                      <a:pt x="67" y="457"/>
                      <a:pt x="1" y="468"/>
                    </a:cubicBezTo>
                    <a:cubicBezTo>
                      <a:pt x="123" y="479"/>
                      <a:pt x="257" y="479"/>
                      <a:pt x="379" y="479"/>
                    </a:cubicBezTo>
                    <a:cubicBezTo>
                      <a:pt x="880" y="479"/>
                      <a:pt x="1380" y="413"/>
                      <a:pt x="1859" y="290"/>
                    </a:cubicBezTo>
                    <a:cubicBezTo>
                      <a:pt x="1881" y="279"/>
                      <a:pt x="1859" y="245"/>
                      <a:pt x="1836" y="245"/>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8"/>
              <p:cNvSpPr/>
              <p:nvPr/>
            </p:nvSpPr>
            <p:spPr>
              <a:xfrm>
                <a:off x="1869236" y="2525853"/>
                <a:ext cx="94720" cy="29899"/>
              </a:xfrm>
              <a:custGeom>
                <a:avLst/>
                <a:gdLst/>
                <a:ahLst/>
                <a:cxnLst/>
                <a:rect l="l" t="t" r="r" b="b"/>
                <a:pathLst>
                  <a:path w="2715" h="857" extrusionOk="0">
                    <a:moveTo>
                      <a:pt x="189" y="1"/>
                    </a:moveTo>
                    <a:cubicBezTo>
                      <a:pt x="122" y="23"/>
                      <a:pt x="67" y="45"/>
                      <a:pt x="0" y="78"/>
                    </a:cubicBezTo>
                    <a:cubicBezTo>
                      <a:pt x="45" y="123"/>
                      <a:pt x="100" y="157"/>
                      <a:pt x="156" y="201"/>
                    </a:cubicBezTo>
                    <a:cubicBezTo>
                      <a:pt x="278" y="290"/>
                      <a:pt x="411" y="379"/>
                      <a:pt x="545" y="446"/>
                    </a:cubicBezTo>
                    <a:cubicBezTo>
                      <a:pt x="1001" y="690"/>
                      <a:pt x="1491" y="812"/>
                      <a:pt x="1991" y="857"/>
                    </a:cubicBezTo>
                    <a:cubicBezTo>
                      <a:pt x="2057" y="846"/>
                      <a:pt x="2124" y="835"/>
                      <a:pt x="2191" y="812"/>
                    </a:cubicBezTo>
                    <a:cubicBezTo>
                      <a:pt x="2202" y="812"/>
                      <a:pt x="2213" y="812"/>
                      <a:pt x="2225" y="802"/>
                    </a:cubicBezTo>
                    <a:cubicBezTo>
                      <a:pt x="1902" y="790"/>
                      <a:pt x="1590" y="746"/>
                      <a:pt x="1279" y="657"/>
                    </a:cubicBezTo>
                    <a:cubicBezTo>
                      <a:pt x="1012" y="579"/>
                      <a:pt x="757" y="468"/>
                      <a:pt x="523" y="323"/>
                    </a:cubicBezTo>
                    <a:cubicBezTo>
                      <a:pt x="411" y="256"/>
                      <a:pt x="300" y="179"/>
                      <a:pt x="200" y="90"/>
                    </a:cubicBezTo>
                    <a:lnTo>
                      <a:pt x="167" y="56"/>
                    </a:lnTo>
                    <a:lnTo>
                      <a:pt x="167" y="56"/>
                    </a:lnTo>
                    <a:cubicBezTo>
                      <a:pt x="322" y="134"/>
                      <a:pt x="478" y="201"/>
                      <a:pt x="634" y="256"/>
                    </a:cubicBezTo>
                    <a:cubicBezTo>
                      <a:pt x="1190" y="446"/>
                      <a:pt x="1791" y="557"/>
                      <a:pt x="2391" y="557"/>
                    </a:cubicBezTo>
                    <a:lnTo>
                      <a:pt x="2603" y="557"/>
                    </a:lnTo>
                    <a:cubicBezTo>
                      <a:pt x="2603" y="545"/>
                      <a:pt x="2614" y="545"/>
                      <a:pt x="2614" y="535"/>
                    </a:cubicBezTo>
                    <a:cubicBezTo>
                      <a:pt x="2647" y="512"/>
                      <a:pt x="2680" y="501"/>
                      <a:pt x="2714" y="479"/>
                    </a:cubicBezTo>
                    <a:lnTo>
                      <a:pt x="2670" y="479"/>
                    </a:lnTo>
                    <a:cubicBezTo>
                      <a:pt x="2591" y="490"/>
                      <a:pt x="2514" y="490"/>
                      <a:pt x="2447" y="490"/>
                    </a:cubicBezTo>
                    <a:cubicBezTo>
                      <a:pt x="1669" y="490"/>
                      <a:pt x="890" y="312"/>
                      <a:pt x="18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8"/>
              <p:cNvSpPr/>
              <p:nvPr/>
            </p:nvSpPr>
            <p:spPr>
              <a:xfrm>
                <a:off x="1895612" y="2495954"/>
                <a:ext cx="103267" cy="20235"/>
              </a:xfrm>
              <a:custGeom>
                <a:avLst/>
                <a:gdLst/>
                <a:ahLst/>
                <a:cxnLst/>
                <a:rect l="l" t="t" r="r" b="b"/>
                <a:pathLst>
                  <a:path w="2960" h="580" extrusionOk="0">
                    <a:moveTo>
                      <a:pt x="2903" y="1"/>
                    </a:moveTo>
                    <a:cubicBezTo>
                      <a:pt x="2648" y="45"/>
                      <a:pt x="2391" y="112"/>
                      <a:pt x="2136" y="179"/>
                    </a:cubicBezTo>
                    <a:cubicBezTo>
                      <a:pt x="1580" y="335"/>
                      <a:pt x="990" y="502"/>
                      <a:pt x="412" y="502"/>
                    </a:cubicBezTo>
                    <a:cubicBezTo>
                      <a:pt x="300" y="502"/>
                      <a:pt x="189" y="502"/>
                      <a:pt x="78" y="480"/>
                    </a:cubicBezTo>
                    <a:cubicBezTo>
                      <a:pt x="56" y="502"/>
                      <a:pt x="23" y="524"/>
                      <a:pt x="1" y="546"/>
                    </a:cubicBezTo>
                    <a:cubicBezTo>
                      <a:pt x="90" y="557"/>
                      <a:pt x="189" y="569"/>
                      <a:pt x="278" y="579"/>
                    </a:cubicBezTo>
                    <a:lnTo>
                      <a:pt x="468" y="579"/>
                    </a:lnTo>
                    <a:cubicBezTo>
                      <a:pt x="1313" y="579"/>
                      <a:pt x="2114" y="235"/>
                      <a:pt x="2925" y="45"/>
                    </a:cubicBezTo>
                    <a:cubicBezTo>
                      <a:pt x="2959" y="35"/>
                      <a:pt x="2937" y="1"/>
                      <a:pt x="290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8"/>
              <p:cNvSpPr/>
              <p:nvPr/>
            </p:nvSpPr>
            <p:spPr>
              <a:xfrm>
                <a:off x="1984473" y="2469195"/>
                <a:ext cx="13606" cy="4291"/>
              </a:xfrm>
              <a:custGeom>
                <a:avLst/>
                <a:gdLst/>
                <a:ahLst/>
                <a:cxnLst/>
                <a:rect l="l" t="t" r="r" b="b"/>
                <a:pathLst>
                  <a:path w="390" h="123" extrusionOk="0">
                    <a:moveTo>
                      <a:pt x="334" y="1"/>
                    </a:moveTo>
                    <a:cubicBezTo>
                      <a:pt x="223" y="34"/>
                      <a:pt x="111" y="78"/>
                      <a:pt x="0" y="112"/>
                    </a:cubicBezTo>
                    <a:lnTo>
                      <a:pt x="101" y="112"/>
                    </a:lnTo>
                    <a:cubicBezTo>
                      <a:pt x="123" y="112"/>
                      <a:pt x="134" y="112"/>
                      <a:pt x="145" y="123"/>
                    </a:cubicBezTo>
                    <a:cubicBezTo>
                      <a:pt x="223" y="90"/>
                      <a:pt x="289" y="68"/>
                      <a:pt x="368" y="45"/>
                    </a:cubicBezTo>
                    <a:cubicBezTo>
                      <a:pt x="390" y="34"/>
                      <a:pt x="368" y="1"/>
                      <a:pt x="345"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8"/>
              <p:cNvSpPr/>
              <p:nvPr/>
            </p:nvSpPr>
            <p:spPr>
              <a:xfrm>
                <a:off x="1910370" y="2473102"/>
                <a:ext cx="79195" cy="24840"/>
              </a:xfrm>
              <a:custGeom>
                <a:avLst/>
                <a:gdLst/>
                <a:ahLst/>
                <a:cxnLst/>
                <a:rect l="l" t="t" r="r" b="b"/>
                <a:pathLst>
                  <a:path w="2270" h="712" extrusionOk="0">
                    <a:moveTo>
                      <a:pt x="2124" y="0"/>
                    </a:moveTo>
                    <a:cubicBezTo>
                      <a:pt x="1980" y="45"/>
                      <a:pt x="1835" y="89"/>
                      <a:pt x="1701" y="134"/>
                    </a:cubicBezTo>
                    <a:cubicBezTo>
                      <a:pt x="1257" y="278"/>
                      <a:pt x="823" y="423"/>
                      <a:pt x="389" y="556"/>
                    </a:cubicBezTo>
                    <a:cubicBezTo>
                      <a:pt x="278" y="579"/>
                      <a:pt x="167" y="611"/>
                      <a:pt x="55" y="623"/>
                    </a:cubicBezTo>
                    <a:cubicBezTo>
                      <a:pt x="33" y="656"/>
                      <a:pt x="22" y="690"/>
                      <a:pt x="0" y="712"/>
                    </a:cubicBezTo>
                    <a:cubicBezTo>
                      <a:pt x="144" y="700"/>
                      <a:pt x="278" y="668"/>
                      <a:pt x="411" y="634"/>
                    </a:cubicBezTo>
                    <a:cubicBezTo>
                      <a:pt x="634" y="567"/>
                      <a:pt x="856" y="490"/>
                      <a:pt x="1079" y="411"/>
                    </a:cubicBezTo>
                    <a:cubicBezTo>
                      <a:pt x="1479" y="278"/>
                      <a:pt x="1879" y="144"/>
                      <a:pt x="2269" y="11"/>
                    </a:cubicBezTo>
                    <a:cubicBezTo>
                      <a:pt x="2258" y="0"/>
                      <a:pt x="2247" y="0"/>
                      <a:pt x="222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8"/>
              <p:cNvSpPr/>
              <p:nvPr/>
            </p:nvSpPr>
            <p:spPr>
              <a:xfrm>
                <a:off x="2000765" y="2512666"/>
                <a:ext cx="9734" cy="3524"/>
              </a:xfrm>
              <a:custGeom>
                <a:avLst/>
                <a:gdLst/>
                <a:ahLst/>
                <a:cxnLst/>
                <a:rect l="l" t="t" r="r" b="b"/>
                <a:pathLst>
                  <a:path w="279" h="101" extrusionOk="0">
                    <a:moveTo>
                      <a:pt x="234" y="1"/>
                    </a:moveTo>
                    <a:lnTo>
                      <a:pt x="34" y="34"/>
                    </a:lnTo>
                    <a:lnTo>
                      <a:pt x="0" y="100"/>
                    </a:lnTo>
                    <a:cubicBezTo>
                      <a:pt x="123" y="78"/>
                      <a:pt x="245" y="45"/>
                      <a:pt x="267" y="34"/>
                    </a:cubicBezTo>
                    <a:cubicBezTo>
                      <a:pt x="279" y="23"/>
                      <a:pt x="256" y="1"/>
                      <a:pt x="245"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8"/>
              <p:cNvSpPr/>
              <p:nvPr/>
            </p:nvSpPr>
            <p:spPr>
              <a:xfrm>
                <a:off x="1885110" y="2513817"/>
                <a:ext cx="116873" cy="12455"/>
              </a:xfrm>
              <a:custGeom>
                <a:avLst/>
                <a:gdLst/>
                <a:ahLst/>
                <a:cxnLst/>
                <a:rect l="l" t="t" r="r" b="b"/>
                <a:pathLst>
                  <a:path w="3350" h="357" extrusionOk="0">
                    <a:moveTo>
                      <a:pt x="3349" y="1"/>
                    </a:moveTo>
                    <a:cubicBezTo>
                      <a:pt x="3271" y="23"/>
                      <a:pt x="3182" y="45"/>
                      <a:pt x="3093" y="57"/>
                    </a:cubicBezTo>
                    <a:cubicBezTo>
                      <a:pt x="2949" y="90"/>
                      <a:pt x="2804" y="112"/>
                      <a:pt x="2648" y="134"/>
                    </a:cubicBezTo>
                    <a:cubicBezTo>
                      <a:pt x="2114" y="212"/>
                      <a:pt x="1570" y="268"/>
                      <a:pt x="1036" y="279"/>
                    </a:cubicBezTo>
                    <a:lnTo>
                      <a:pt x="813" y="279"/>
                    </a:lnTo>
                    <a:cubicBezTo>
                      <a:pt x="613" y="279"/>
                      <a:pt x="423" y="268"/>
                      <a:pt x="246" y="223"/>
                    </a:cubicBezTo>
                    <a:cubicBezTo>
                      <a:pt x="190" y="212"/>
                      <a:pt x="146" y="190"/>
                      <a:pt x="90" y="168"/>
                    </a:cubicBezTo>
                    <a:cubicBezTo>
                      <a:pt x="57" y="190"/>
                      <a:pt x="35" y="201"/>
                      <a:pt x="1" y="223"/>
                    </a:cubicBezTo>
                    <a:cubicBezTo>
                      <a:pt x="68" y="257"/>
                      <a:pt x="146" y="279"/>
                      <a:pt x="213" y="301"/>
                    </a:cubicBezTo>
                    <a:cubicBezTo>
                      <a:pt x="401" y="346"/>
                      <a:pt x="601" y="356"/>
                      <a:pt x="802" y="356"/>
                    </a:cubicBezTo>
                    <a:lnTo>
                      <a:pt x="1024" y="356"/>
                    </a:lnTo>
                    <a:cubicBezTo>
                      <a:pt x="1313" y="346"/>
                      <a:pt x="1602" y="334"/>
                      <a:pt x="1892" y="301"/>
                    </a:cubicBezTo>
                    <a:cubicBezTo>
                      <a:pt x="2170" y="279"/>
                      <a:pt x="2459" y="235"/>
                      <a:pt x="2737" y="190"/>
                    </a:cubicBezTo>
                    <a:cubicBezTo>
                      <a:pt x="2882" y="168"/>
                      <a:pt x="3015" y="134"/>
                      <a:pt x="3160" y="101"/>
                    </a:cubicBezTo>
                    <a:cubicBezTo>
                      <a:pt x="3193" y="101"/>
                      <a:pt x="3260" y="90"/>
                      <a:pt x="3315" y="67"/>
                    </a:cubicBezTo>
                    <a:lnTo>
                      <a:pt x="3349"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8"/>
              <p:cNvSpPr/>
              <p:nvPr/>
            </p:nvSpPr>
            <p:spPr>
              <a:xfrm>
                <a:off x="1965842" y="2464555"/>
                <a:ext cx="5094" cy="2372"/>
              </a:xfrm>
              <a:custGeom>
                <a:avLst/>
                <a:gdLst/>
                <a:ahLst/>
                <a:cxnLst/>
                <a:rect l="l" t="t" r="r" b="b"/>
                <a:pathLst>
                  <a:path w="146" h="68" extrusionOk="0">
                    <a:moveTo>
                      <a:pt x="89" y="1"/>
                    </a:moveTo>
                    <a:cubicBezTo>
                      <a:pt x="79" y="1"/>
                      <a:pt x="79" y="1"/>
                      <a:pt x="67" y="11"/>
                    </a:cubicBezTo>
                    <a:lnTo>
                      <a:pt x="0" y="45"/>
                    </a:lnTo>
                    <a:cubicBezTo>
                      <a:pt x="45" y="45"/>
                      <a:pt x="89" y="56"/>
                      <a:pt x="134" y="67"/>
                    </a:cubicBezTo>
                    <a:cubicBezTo>
                      <a:pt x="145" y="45"/>
                      <a:pt x="111" y="1"/>
                      <a:pt x="89"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8"/>
              <p:cNvSpPr/>
              <p:nvPr/>
            </p:nvSpPr>
            <p:spPr>
              <a:xfrm>
                <a:off x="1915010" y="2466090"/>
                <a:ext cx="55506" cy="21386"/>
              </a:xfrm>
              <a:custGeom>
                <a:avLst/>
                <a:gdLst/>
                <a:ahLst/>
                <a:cxnLst/>
                <a:rect l="l" t="t" r="r" b="b"/>
                <a:pathLst>
                  <a:path w="1591" h="613" extrusionOk="0">
                    <a:moveTo>
                      <a:pt x="1457" y="1"/>
                    </a:moveTo>
                    <a:cubicBezTo>
                      <a:pt x="1202" y="123"/>
                      <a:pt x="935" y="234"/>
                      <a:pt x="656" y="335"/>
                    </a:cubicBezTo>
                    <a:cubicBezTo>
                      <a:pt x="512" y="390"/>
                      <a:pt x="367" y="446"/>
                      <a:pt x="212" y="490"/>
                    </a:cubicBezTo>
                    <a:cubicBezTo>
                      <a:pt x="156" y="501"/>
                      <a:pt x="90" y="523"/>
                      <a:pt x="23" y="535"/>
                    </a:cubicBezTo>
                    <a:cubicBezTo>
                      <a:pt x="23" y="557"/>
                      <a:pt x="11" y="579"/>
                      <a:pt x="1" y="612"/>
                    </a:cubicBezTo>
                    <a:cubicBezTo>
                      <a:pt x="78" y="602"/>
                      <a:pt x="156" y="590"/>
                      <a:pt x="234" y="568"/>
                    </a:cubicBezTo>
                    <a:cubicBezTo>
                      <a:pt x="379" y="535"/>
                      <a:pt x="535" y="479"/>
                      <a:pt x="679" y="424"/>
                    </a:cubicBezTo>
                    <a:cubicBezTo>
                      <a:pt x="990" y="312"/>
                      <a:pt x="1291" y="190"/>
                      <a:pt x="1580" y="34"/>
                    </a:cubicBezTo>
                    <a:cubicBezTo>
                      <a:pt x="1580" y="23"/>
                      <a:pt x="1580" y="23"/>
                      <a:pt x="1591" y="23"/>
                    </a:cubicBezTo>
                    <a:cubicBezTo>
                      <a:pt x="1546" y="12"/>
                      <a:pt x="1502" y="1"/>
                      <a:pt x="1457"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8"/>
              <p:cNvSpPr/>
              <p:nvPr/>
            </p:nvSpPr>
            <p:spPr>
              <a:xfrm>
                <a:off x="1948747" y="2448646"/>
                <a:ext cx="43923" cy="13606"/>
              </a:xfrm>
              <a:custGeom>
                <a:avLst/>
                <a:gdLst/>
                <a:ahLst/>
                <a:cxnLst/>
                <a:rect l="l" t="t" r="r" b="b"/>
                <a:pathLst>
                  <a:path w="1259" h="390" extrusionOk="0">
                    <a:moveTo>
                      <a:pt x="1202" y="0"/>
                    </a:moveTo>
                    <a:cubicBezTo>
                      <a:pt x="791" y="56"/>
                      <a:pt x="379" y="156"/>
                      <a:pt x="1" y="345"/>
                    </a:cubicBezTo>
                    <a:cubicBezTo>
                      <a:pt x="12" y="356"/>
                      <a:pt x="23" y="368"/>
                      <a:pt x="35" y="390"/>
                    </a:cubicBezTo>
                    <a:cubicBezTo>
                      <a:pt x="413" y="222"/>
                      <a:pt x="813" y="101"/>
                      <a:pt x="1224" y="45"/>
                    </a:cubicBezTo>
                    <a:cubicBezTo>
                      <a:pt x="1258" y="45"/>
                      <a:pt x="1236" y="0"/>
                      <a:pt x="1214"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8"/>
              <p:cNvSpPr/>
              <p:nvPr/>
            </p:nvSpPr>
            <p:spPr>
              <a:xfrm>
                <a:off x="1946444" y="2460682"/>
                <a:ext cx="3524" cy="2372"/>
              </a:xfrm>
              <a:custGeom>
                <a:avLst/>
                <a:gdLst/>
                <a:ahLst/>
                <a:cxnLst/>
                <a:rect l="l" t="t" r="r" b="b"/>
                <a:pathLst>
                  <a:path w="101" h="68" extrusionOk="0">
                    <a:moveTo>
                      <a:pt x="67" y="0"/>
                    </a:moveTo>
                    <a:cubicBezTo>
                      <a:pt x="56" y="0"/>
                      <a:pt x="34" y="11"/>
                      <a:pt x="22" y="23"/>
                    </a:cubicBezTo>
                    <a:cubicBezTo>
                      <a:pt x="0" y="33"/>
                      <a:pt x="22" y="67"/>
                      <a:pt x="45" y="67"/>
                    </a:cubicBezTo>
                    <a:lnTo>
                      <a:pt x="56" y="55"/>
                    </a:lnTo>
                    <a:cubicBezTo>
                      <a:pt x="67" y="55"/>
                      <a:pt x="89" y="45"/>
                      <a:pt x="101" y="45"/>
                    </a:cubicBezTo>
                    <a:cubicBezTo>
                      <a:pt x="89" y="23"/>
                      <a:pt x="78" y="11"/>
                      <a:pt x="67"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8"/>
              <p:cNvSpPr/>
              <p:nvPr/>
            </p:nvSpPr>
            <p:spPr>
              <a:xfrm>
                <a:off x="1944490" y="2437377"/>
                <a:ext cx="36527" cy="15176"/>
              </a:xfrm>
              <a:custGeom>
                <a:avLst/>
                <a:gdLst/>
                <a:ahLst/>
                <a:cxnLst/>
                <a:rect l="l" t="t" r="r" b="b"/>
                <a:pathLst>
                  <a:path w="1047" h="435" extrusionOk="0">
                    <a:moveTo>
                      <a:pt x="990" y="1"/>
                    </a:moveTo>
                    <a:cubicBezTo>
                      <a:pt x="790" y="56"/>
                      <a:pt x="579" y="123"/>
                      <a:pt x="379" y="201"/>
                    </a:cubicBezTo>
                    <a:cubicBezTo>
                      <a:pt x="246" y="256"/>
                      <a:pt x="123" y="301"/>
                      <a:pt x="1" y="368"/>
                    </a:cubicBezTo>
                    <a:lnTo>
                      <a:pt x="34" y="434"/>
                    </a:lnTo>
                    <a:cubicBezTo>
                      <a:pt x="345" y="279"/>
                      <a:pt x="679" y="157"/>
                      <a:pt x="1024" y="45"/>
                    </a:cubicBezTo>
                    <a:cubicBezTo>
                      <a:pt x="1046" y="34"/>
                      <a:pt x="1024" y="1"/>
                      <a:pt x="1002"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8"/>
              <p:cNvSpPr/>
              <p:nvPr/>
            </p:nvSpPr>
            <p:spPr>
              <a:xfrm>
                <a:off x="1919685" y="2450181"/>
                <a:ext cx="25991" cy="15560"/>
              </a:xfrm>
              <a:custGeom>
                <a:avLst/>
                <a:gdLst/>
                <a:ahLst/>
                <a:cxnLst/>
                <a:rect l="l" t="t" r="r" b="b"/>
                <a:pathLst>
                  <a:path w="745" h="446" extrusionOk="0">
                    <a:moveTo>
                      <a:pt x="712" y="1"/>
                    </a:moveTo>
                    <a:cubicBezTo>
                      <a:pt x="656" y="23"/>
                      <a:pt x="611" y="45"/>
                      <a:pt x="556" y="67"/>
                    </a:cubicBezTo>
                    <a:cubicBezTo>
                      <a:pt x="389" y="146"/>
                      <a:pt x="233" y="235"/>
                      <a:pt x="67" y="312"/>
                    </a:cubicBezTo>
                    <a:cubicBezTo>
                      <a:pt x="45" y="324"/>
                      <a:pt x="33" y="334"/>
                      <a:pt x="11" y="334"/>
                    </a:cubicBezTo>
                    <a:cubicBezTo>
                      <a:pt x="11" y="379"/>
                      <a:pt x="0" y="413"/>
                      <a:pt x="0" y="445"/>
                    </a:cubicBezTo>
                    <a:cubicBezTo>
                      <a:pt x="211" y="368"/>
                      <a:pt x="401" y="245"/>
                      <a:pt x="601" y="146"/>
                    </a:cubicBezTo>
                    <a:cubicBezTo>
                      <a:pt x="645" y="112"/>
                      <a:pt x="690" y="90"/>
                      <a:pt x="745" y="67"/>
                    </a:cubicBezTo>
                    <a:lnTo>
                      <a:pt x="7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8"/>
              <p:cNvSpPr/>
              <p:nvPr/>
            </p:nvSpPr>
            <p:spPr>
              <a:xfrm>
                <a:off x="1920836" y="2447843"/>
                <a:ext cx="17514" cy="9350"/>
              </a:xfrm>
              <a:custGeom>
                <a:avLst/>
                <a:gdLst/>
                <a:ahLst/>
                <a:cxnLst/>
                <a:rect l="l" t="t" r="r" b="b"/>
                <a:pathLst>
                  <a:path w="502" h="268" extrusionOk="0">
                    <a:moveTo>
                      <a:pt x="400" y="1"/>
                    </a:moveTo>
                    <a:cubicBezTo>
                      <a:pt x="279" y="68"/>
                      <a:pt x="145" y="124"/>
                      <a:pt x="0" y="168"/>
                    </a:cubicBezTo>
                    <a:lnTo>
                      <a:pt x="0" y="268"/>
                    </a:lnTo>
                    <a:cubicBezTo>
                      <a:pt x="167" y="223"/>
                      <a:pt x="323" y="157"/>
                      <a:pt x="457" y="68"/>
                    </a:cubicBezTo>
                    <a:cubicBezTo>
                      <a:pt x="501" y="45"/>
                      <a:pt x="457" y="1"/>
                      <a:pt x="4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8"/>
              <p:cNvSpPr/>
              <p:nvPr/>
            </p:nvSpPr>
            <p:spPr>
              <a:xfrm>
                <a:off x="1902973" y="2500629"/>
                <a:ext cx="30282" cy="7780"/>
              </a:xfrm>
              <a:custGeom>
                <a:avLst/>
                <a:gdLst/>
                <a:ahLst/>
                <a:cxnLst/>
                <a:rect l="l" t="t" r="r" b="b"/>
                <a:pathLst>
                  <a:path w="868" h="223" extrusionOk="0">
                    <a:moveTo>
                      <a:pt x="779" y="0"/>
                    </a:moveTo>
                    <a:cubicBezTo>
                      <a:pt x="779" y="0"/>
                      <a:pt x="768" y="0"/>
                      <a:pt x="768" y="12"/>
                    </a:cubicBezTo>
                    <a:cubicBezTo>
                      <a:pt x="568" y="89"/>
                      <a:pt x="346" y="123"/>
                      <a:pt x="134" y="123"/>
                    </a:cubicBezTo>
                    <a:lnTo>
                      <a:pt x="79" y="123"/>
                    </a:lnTo>
                    <a:cubicBezTo>
                      <a:pt x="57" y="156"/>
                      <a:pt x="34" y="190"/>
                      <a:pt x="0" y="212"/>
                    </a:cubicBezTo>
                    <a:cubicBezTo>
                      <a:pt x="45" y="223"/>
                      <a:pt x="79" y="223"/>
                      <a:pt x="112" y="223"/>
                    </a:cubicBezTo>
                    <a:cubicBezTo>
                      <a:pt x="356" y="223"/>
                      <a:pt x="613" y="168"/>
                      <a:pt x="824" y="79"/>
                    </a:cubicBezTo>
                    <a:cubicBezTo>
                      <a:pt x="868" y="67"/>
                      <a:pt x="824" y="0"/>
                      <a:pt x="77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8"/>
              <p:cNvSpPr/>
              <p:nvPr/>
            </p:nvSpPr>
            <p:spPr>
              <a:xfrm>
                <a:off x="1738439" y="2362367"/>
                <a:ext cx="184729" cy="175798"/>
              </a:xfrm>
              <a:custGeom>
                <a:avLst/>
                <a:gdLst/>
                <a:ahLst/>
                <a:cxnLst/>
                <a:rect l="l" t="t" r="r" b="b"/>
                <a:pathLst>
                  <a:path w="5295" h="5039" extrusionOk="0">
                    <a:moveTo>
                      <a:pt x="4886" y="0"/>
                    </a:moveTo>
                    <a:cubicBezTo>
                      <a:pt x="4822" y="0"/>
                      <a:pt x="4735" y="24"/>
                      <a:pt x="4595" y="60"/>
                    </a:cubicBezTo>
                    <a:cubicBezTo>
                      <a:pt x="4472" y="82"/>
                      <a:pt x="4383" y="82"/>
                      <a:pt x="4316" y="82"/>
                    </a:cubicBezTo>
                    <a:cubicBezTo>
                      <a:pt x="4292" y="80"/>
                      <a:pt x="4271" y="78"/>
                      <a:pt x="4250" y="78"/>
                    </a:cubicBezTo>
                    <a:cubicBezTo>
                      <a:pt x="4164" y="78"/>
                      <a:pt x="4093" y="109"/>
                      <a:pt x="3949" y="271"/>
                    </a:cubicBezTo>
                    <a:cubicBezTo>
                      <a:pt x="3683" y="572"/>
                      <a:pt x="3538" y="894"/>
                      <a:pt x="3248" y="1272"/>
                    </a:cubicBezTo>
                    <a:cubicBezTo>
                      <a:pt x="2959" y="1650"/>
                      <a:pt x="2837" y="2284"/>
                      <a:pt x="2214" y="2507"/>
                    </a:cubicBezTo>
                    <a:cubicBezTo>
                      <a:pt x="1602" y="2718"/>
                      <a:pt x="1914" y="2784"/>
                      <a:pt x="1358" y="2796"/>
                    </a:cubicBezTo>
                    <a:cubicBezTo>
                      <a:pt x="1336" y="2797"/>
                      <a:pt x="1315" y="2798"/>
                      <a:pt x="1296" y="2798"/>
                    </a:cubicBezTo>
                    <a:cubicBezTo>
                      <a:pt x="1122" y="2798"/>
                      <a:pt x="1015" y="2758"/>
                      <a:pt x="935" y="2718"/>
                    </a:cubicBezTo>
                    <a:cubicBezTo>
                      <a:pt x="857" y="2685"/>
                      <a:pt x="805" y="2649"/>
                      <a:pt x="738" y="2649"/>
                    </a:cubicBezTo>
                    <a:cubicBezTo>
                      <a:pt x="691" y="2649"/>
                      <a:pt x="635" y="2667"/>
                      <a:pt x="557" y="2718"/>
                    </a:cubicBezTo>
                    <a:cubicBezTo>
                      <a:pt x="245" y="2918"/>
                      <a:pt x="112" y="2729"/>
                      <a:pt x="57" y="3219"/>
                    </a:cubicBezTo>
                    <a:cubicBezTo>
                      <a:pt x="1" y="3708"/>
                      <a:pt x="1" y="3730"/>
                      <a:pt x="223" y="4175"/>
                    </a:cubicBezTo>
                    <a:cubicBezTo>
                      <a:pt x="446" y="4631"/>
                      <a:pt x="613" y="4843"/>
                      <a:pt x="1124" y="4843"/>
                    </a:cubicBezTo>
                    <a:cubicBezTo>
                      <a:pt x="1624" y="4853"/>
                      <a:pt x="2259" y="4964"/>
                      <a:pt x="2581" y="5009"/>
                    </a:cubicBezTo>
                    <a:cubicBezTo>
                      <a:pt x="2702" y="5030"/>
                      <a:pt x="2763" y="5038"/>
                      <a:pt x="2801" y="5038"/>
                    </a:cubicBezTo>
                    <a:cubicBezTo>
                      <a:pt x="2865" y="5038"/>
                      <a:pt x="2862" y="5015"/>
                      <a:pt x="2959" y="4987"/>
                    </a:cubicBezTo>
                    <a:cubicBezTo>
                      <a:pt x="4328" y="4653"/>
                      <a:pt x="4939" y="4253"/>
                      <a:pt x="5117" y="3374"/>
                    </a:cubicBezTo>
                    <a:cubicBezTo>
                      <a:pt x="5295" y="2495"/>
                      <a:pt x="5273" y="2340"/>
                      <a:pt x="5095" y="1840"/>
                    </a:cubicBezTo>
                    <a:cubicBezTo>
                      <a:pt x="4917" y="1339"/>
                      <a:pt x="4906" y="1339"/>
                      <a:pt x="4950" y="1083"/>
                    </a:cubicBezTo>
                    <a:cubicBezTo>
                      <a:pt x="4995" y="827"/>
                      <a:pt x="5273" y="394"/>
                      <a:pt x="5117" y="182"/>
                    </a:cubicBezTo>
                    <a:cubicBezTo>
                      <a:pt x="5025" y="50"/>
                      <a:pt x="4979" y="0"/>
                      <a:pt x="4886"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8"/>
              <p:cNvSpPr/>
              <p:nvPr/>
            </p:nvSpPr>
            <p:spPr>
              <a:xfrm>
                <a:off x="1759407" y="2395441"/>
                <a:ext cx="163762" cy="142725"/>
              </a:xfrm>
              <a:custGeom>
                <a:avLst/>
                <a:gdLst/>
                <a:ahLst/>
                <a:cxnLst/>
                <a:rect l="l" t="t" r="r" b="b"/>
                <a:pathLst>
                  <a:path w="4694" h="4091" extrusionOk="0">
                    <a:moveTo>
                      <a:pt x="4351" y="1"/>
                    </a:moveTo>
                    <a:cubicBezTo>
                      <a:pt x="4225" y="1"/>
                      <a:pt x="4113" y="96"/>
                      <a:pt x="4060" y="190"/>
                    </a:cubicBezTo>
                    <a:cubicBezTo>
                      <a:pt x="3982" y="324"/>
                      <a:pt x="3960" y="469"/>
                      <a:pt x="3882" y="602"/>
                    </a:cubicBezTo>
                    <a:cubicBezTo>
                      <a:pt x="3737" y="892"/>
                      <a:pt x="3381" y="1058"/>
                      <a:pt x="3259" y="1359"/>
                    </a:cubicBezTo>
                    <a:cubicBezTo>
                      <a:pt x="3203" y="1481"/>
                      <a:pt x="3193" y="1603"/>
                      <a:pt x="3181" y="1725"/>
                    </a:cubicBezTo>
                    <a:cubicBezTo>
                      <a:pt x="3148" y="1915"/>
                      <a:pt x="3092" y="2093"/>
                      <a:pt x="3003" y="2259"/>
                    </a:cubicBezTo>
                    <a:cubicBezTo>
                      <a:pt x="2959" y="2360"/>
                      <a:pt x="2892" y="2459"/>
                      <a:pt x="2815" y="2538"/>
                    </a:cubicBezTo>
                    <a:cubicBezTo>
                      <a:pt x="2736" y="2615"/>
                      <a:pt x="2637" y="2671"/>
                      <a:pt x="2536" y="2726"/>
                    </a:cubicBezTo>
                    <a:cubicBezTo>
                      <a:pt x="2380" y="2815"/>
                      <a:pt x="2225" y="2904"/>
                      <a:pt x="2058" y="2993"/>
                    </a:cubicBezTo>
                    <a:cubicBezTo>
                      <a:pt x="1992" y="3038"/>
                      <a:pt x="1913" y="3082"/>
                      <a:pt x="1836" y="3094"/>
                    </a:cubicBezTo>
                    <a:cubicBezTo>
                      <a:pt x="1747" y="3116"/>
                      <a:pt x="1669" y="3116"/>
                      <a:pt x="1580" y="3116"/>
                    </a:cubicBezTo>
                    <a:cubicBezTo>
                      <a:pt x="1195" y="3116"/>
                      <a:pt x="820" y="3249"/>
                      <a:pt x="438" y="3249"/>
                    </a:cubicBezTo>
                    <a:cubicBezTo>
                      <a:pt x="377" y="3249"/>
                      <a:pt x="317" y="3245"/>
                      <a:pt x="257" y="3238"/>
                    </a:cubicBezTo>
                    <a:cubicBezTo>
                      <a:pt x="234" y="3238"/>
                      <a:pt x="207" y="3233"/>
                      <a:pt x="181" y="3233"/>
                    </a:cubicBezTo>
                    <a:cubicBezTo>
                      <a:pt x="169" y="3233"/>
                      <a:pt x="156" y="3234"/>
                      <a:pt x="145" y="3238"/>
                    </a:cubicBezTo>
                    <a:cubicBezTo>
                      <a:pt x="45" y="3260"/>
                      <a:pt x="12" y="3383"/>
                      <a:pt x="0" y="3472"/>
                    </a:cubicBezTo>
                    <a:cubicBezTo>
                      <a:pt x="0" y="3572"/>
                      <a:pt x="0" y="3672"/>
                      <a:pt x="12" y="3772"/>
                    </a:cubicBezTo>
                    <a:cubicBezTo>
                      <a:pt x="134" y="3850"/>
                      <a:pt x="301" y="3895"/>
                      <a:pt x="523" y="3895"/>
                    </a:cubicBezTo>
                    <a:cubicBezTo>
                      <a:pt x="1023" y="3905"/>
                      <a:pt x="1658" y="4016"/>
                      <a:pt x="1980" y="4061"/>
                    </a:cubicBezTo>
                    <a:cubicBezTo>
                      <a:pt x="2101" y="4082"/>
                      <a:pt x="2162" y="4090"/>
                      <a:pt x="2200" y="4090"/>
                    </a:cubicBezTo>
                    <a:cubicBezTo>
                      <a:pt x="2264" y="4090"/>
                      <a:pt x="2261" y="4067"/>
                      <a:pt x="2358" y="4039"/>
                    </a:cubicBezTo>
                    <a:cubicBezTo>
                      <a:pt x="3727" y="3705"/>
                      <a:pt x="4338" y="3305"/>
                      <a:pt x="4516" y="2426"/>
                    </a:cubicBezTo>
                    <a:cubicBezTo>
                      <a:pt x="4694" y="1547"/>
                      <a:pt x="4672" y="1392"/>
                      <a:pt x="4494" y="892"/>
                    </a:cubicBezTo>
                    <a:cubicBezTo>
                      <a:pt x="4316" y="391"/>
                      <a:pt x="4305" y="391"/>
                      <a:pt x="4349" y="135"/>
                    </a:cubicBezTo>
                    <a:lnTo>
                      <a:pt x="4382" y="2"/>
                    </a:lnTo>
                    <a:lnTo>
                      <a:pt x="4372" y="2"/>
                    </a:lnTo>
                    <a:cubicBezTo>
                      <a:pt x="4365" y="1"/>
                      <a:pt x="4358" y="1"/>
                      <a:pt x="435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8"/>
              <p:cNvSpPr/>
              <p:nvPr/>
            </p:nvSpPr>
            <p:spPr>
              <a:xfrm>
                <a:off x="1894844" y="2378415"/>
                <a:ext cx="9699" cy="38062"/>
              </a:xfrm>
              <a:custGeom>
                <a:avLst/>
                <a:gdLst/>
                <a:ahLst/>
                <a:cxnLst/>
                <a:rect l="l" t="t" r="r" b="b"/>
                <a:pathLst>
                  <a:path w="278" h="1091" extrusionOk="0">
                    <a:moveTo>
                      <a:pt x="167" y="0"/>
                    </a:moveTo>
                    <a:cubicBezTo>
                      <a:pt x="156" y="0"/>
                      <a:pt x="144" y="11"/>
                      <a:pt x="156" y="23"/>
                    </a:cubicBezTo>
                    <a:cubicBezTo>
                      <a:pt x="211" y="122"/>
                      <a:pt x="211" y="223"/>
                      <a:pt x="211" y="334"/>
                    </a:cubicBezTo>
                    <a:cubicBezTo>
                      <a:pt x="211" y="423"/>
                      <a:pt x="201" y="512"/>
                      <a:pt x="178" y="601"/>
                    </a:cubicBezTo>
                    <a:cubicBezTo>
                      <a:pt x="168" y="630"/>
                      <a:pt x="167" y="669"/>
                      <a:pt x="159" y="701"/>
                    </a:cubicBezTo>
                    <a:lnTo>
                      <a:pt x="159" y="701"/>
                    </a:lnTo>
                    <a:cubicBezTo>
                      <a:pt x="163" y="694"/>
                      <a:pt x="170" y="686"/>
                      <a:pt x="178" y="678"/>
                    </a:cubicBezTo>
                    <a:cubicBezTo>
                      <a:pt x="189" y="656"/>
                      <a:pt x="211" y="623"/>
                      <a:pt x="233" y="601"/>
                    </a:cubicBezTo>
                    <a:cubicBezTo>
                      <a:pt x="245" y="556"/>
                      <a:pt x="245" y="512"/>
                      <a:pt x="256" y="478"/>
                    </a:cubicBezTo>
                    <a:cubicBezTo>
                      <a:pt x="267" y="322"/>
                      <a:pt x="278" y="145"/>
                      <a:pt x="189" y="11"/>
                    </a:cubicBezTo>
                    <a:cubicBezTo>
                      <a:pt x="178" y="0"/>
                      <a:pt x="178" y="0"/>
                      <a:pt x="167" y="0"/>
                    </a:cubicBezTo>
                    <a:close/>
                    <a:moveTo>
                      <a:pt x="159" y="701"/>
                    </a:moveTo>
                    <a:cubicBezTo>
                      <a:pt x="157" y="705"/>
                      <a:pt x="156" y="708"/>
                      <a:pt x="156" y="712"/>
                    </a:cubicBezTo>
                    <a:cubicBezTo>
                      <a:pt x="157" y="709"/>
                      <a:pt x="158" y="705"/>
                      <a:pt x="159" y="701"/>
                    </a:cubicBezTo>
                    <a:close/>
                    <a:moveTo>
                      <a:pt x="23" y="1034"/>
                    </a:moveTo>
                    <a:cubicBezTo>
                      <a:pt x="11" y="1034"/>
                      <a:pt x="0" y="1046"/>
                      <a:pt x="0" y="1057"/>
                    </a:cubicBezTo>
                    <a:lnTo>
                      <a:pt x="0" y="1090"/>
                    </a:lnTo>
                    <a:cubicBezTo>
                      <a:pt x="11" y="1068"/>
                      <a:pt x="23" y="1057"/>
                      <a:pt x="33" y="1034"/>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8"/>
              <p:cNvSpPr/>
              <p:nvPr/>
            </p:nvSpPr>
            <p:spPr>
              <a:xfrm>
                <a:off x="1841290" y="2536320"/>
                <a:ext cx="419" cy="454"/>
              </a:xfrm>
              <a:custGeom>
                <a:avLst/>
                <a:gdLst/>
                <a:ahLst/>
                <a:cxnLst/>
                <a:rect l="l" t="t" r="r" b="b"/>
                <a:pathLst>
                  <a:path w="12" h="13" extrusionOk="0">
                    <a:moveTo>
                      <a:pt x="0" y="1"/>
                    </a:moveTo>
                    <a:lnTo>
                      <a:pt x="0" y="12"/>
                    </a:lnTo>
                    <a:cubicBezTo>
                      <a:pt x="0" y="1"/>
                      <a:pt x="0" y="1"/>
                      <a:pt x="11" y="1"/>
                    </a:cubicBez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8"/>
              <p:cNvSpPr/>
              <p:nvPr/>
            </p:nvSpPr>
            <p:spPr>
              <a:xfrm>
                <a:off x="1841290" y="2536320"/>
                <a:ext cx="419" cy="454"/>
              </a:xfrm>
              <a:custGeom>
                <a:avLst/>
                <a:gdLst/>
                <a:ahLst/>
                <a:cxnLst/>
                <a:rect l="l" t="t" r="r" b="b"/>
                <a:pathLst>
                  <a:path w="12" h="13" extrusionOk="0">
                    <a:moveTo>
                      <a:pt x="0" y="1"/>
                    </a:moveTo>
                    <a:lnTo>
                      <a:pt x="0" y="12"/>
                    </a:lnTo>
                    <a:lnTo>
                      <a:pt x="0" y="12"/>
                    </a:lnTo>
                    <a:lnTo>
                      <a:pt x="0" y="12"/>
                    </a:lnTo>
                    <a:lnTo>
                      <a:pt x="0" y="1"/>
                    </a:lnTo>
                    <a:close/>
                    <a:moveTo>
                      <a:pt x="11" y="1"/>
                    </a:moveTo>
                    <a:lnTo>
                      <a:pt x="11" y="1"/>
                    </a:lnTo>
                    <a:lnTo>
                      <a:pt x="11"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8"/>
              <p:cNvSpPr/>
              <p:nvPr/>
            </p:nvSpPr>
            <p:spPr>
              <a:xfrm>
                <a:off x="1834313" y="2399348"/>
                <a:ext cx="68693" cy="138957"/>
              </a:xfrm>
              <a:custGeom>
                <a:avLst/>
                <a:gdLst/>
                <a:ahLst/>
                <a:cxnLst/>
                <a:rect l="l" t="t" r="r" b="b"/>
                <a:pathLst>
                  <a:path w="1969" h="3983" extrusionOk="0">
                    <a:moveTo>
                      <a:pt x="1424" y="2614"/>
                    </a:moveTo>
                    <a:lnTo>
                      <a:pt x="1424" y="2614"/>
                    </a:lnTo>
                    <a:cubicBezTo>
                      <a:pt x="1379" y="2748"/>
                      <a:pt x="1323" y="2881"/>
                      <a:pt x="1246" y="3015"/>
                    </a:cubicBezTo>
                    <a:cubicBezTo>
                      <a:pt x="1145" y="3182"/>
                      <a:pt x="1024" y="3315"/>
                      <a:pt x="878" y="3437"/>
                    </a:cubicBezTo>
                    <a:cubicBezTo>
                      <a:pt x="1112" y="3193"/>
                      <a:pt x="1290" y="2903"/>
                      <a:pt x="1424" y="2614"/>
                    </a:cubicBezTo>
                    <a:close/>
                    <a:moveTo>
                      <a:pt x="1968" y="1"/>
                    </a:moveTo>
                    <a:lnTo>
                      <a:pt x="1968" y="1"/>
                    </a:lnTo>
                    <a:cubicBezTo>
                      <a:pt x="1946" y="23"/>
                      <a:pt x="1924" y="56"/>
                      <a:pt x="1913" y="78"/>
                    </a:cubicBezTo>
                    <a:cubicBezTo>
                      <a:pt x="1902" y="90"/>
                      <a:pt x="1891" y="101"/>
                      <a:pt x="1891" y="112"/>
                    </a:cubicBezTo>
                    <a:cubicBezTo>
                      <a:pt x="1857" y="234"/>
                      <a:pt x="1824" y="345"/>
                      <a:pt x="1802" y="457"/>
                    </a:cubicBezTo>
                    <a:cubicBezTo>
                      <a:pt x="1791" y="446"/>
                      <a:pt x="1780" y="434"/>
                      <a:pt x="1768" y="434"/>
                    </a:cubicBezTo>
                    <a:cubicBezTo>
                      <a:pt x="1758" y="457"/>
                      <a:pt x="1746" y="468"/>
                      <a:pt x="1735" y="490"/>
                    </a:cubicBezTo>
                    <a:cubicBezTo>
                      <a:pt x="1735" y="557"/>
                      <a:pt x="1746" y="612"/>
                      <a:pt x="1746" y="679"/>
                    </a:cubicBezTo>
                    <a:cubicBezTo>
                      <a:pt x="1713" y="802"/>
                      <a:pt x="1702" y="924"/>
                      <a:pt x="1691" y="1046"/>
                    </a:cubicBezTo>
                    <a:cubicBezTo>
                      <a:pt x="1679" y="1235"/>
                      <a:pt x="1679" y="1425"/>
                      <a:pt x="1646" y="1613"/>
                    </a:cubicBezTo>
                    <a:cubicBezTo>
                      <a:pt x="1590" y="1981"/>
                      <a:pt x="1479" y="2337"/>
                      <a:pt x="1313" y="2670"/>
                    </a:cubicBezTo>
                    <a:cubicBezTo>
                      <a:pt x="1145" y="2992"/>
                      <a:pt x="935" y="3293"/>
                      <a:pt x="656" y="3538"/>
                    </a:cubicBezTo>
                    <a:cubicBezTo>
                      <a:pt x="567" y="3627"/>
                      <a:pt x="456" y="3704"/>
                      <a:pt x="345" y="3771"/>
                    </a:cubicBezTo>
                    <a:cubicBezTo>
                      <a:pt x="233" y="3838"/>
                      <a:pt x="112" y="3904"/>
                      <a:pt x="0" y="3971"/>
                    </a:cubicBezTo>
                    <a:cubicBezTo>
                      <a:pt x="23" y="3983"/>
                      <a:pt x="33" y="3983"/>
                      <a:pt x="45" y="3983"/>
                    </a:cubicBezTo>
                    <a:cubicBezTo>
                      <a:pt x="112" y="3983"/>
                      <a:pt x="112" y="3960"/>
                      <a:pt x="200" y="3938"/>
                    </a:cubicBezTo>
                    <a:lnTo>
                      <a:pt x="200" y="3927"/>
                    </a:lnTo>
                    <a:lnTo>
                      <a:pt x="211" y="3927"/>
                    </a:lnTo>
                    <a:cubicBezTo>
                      <a:pt x="233" y="3927"/>
                      <a:pt x="267" y="3916"/>
                      <a:pt x="289" y="3916"/>
                    </a:cubicBezTo>
                    <a:cubicBezTo>
                      <a:pt x="289" y="3904"/>
                      <a:pt x="300" y="3904"/>
                      <a:pt x="312" y="3894"/>
                    </a:cubicBezTo>
                    <a:cubicBezTo>
                      <a:pt x="478" y="3805"/>
                      <a:pt x="645" y="3716"/>
                      <a:pt x="801" y="3615"/>
                    </a:cubicBezTo>
                    <a:cubicBezTo>
                      <a:pt x="1056" y="3449"/>
                      <a:pt x="1246" y="3226"/>
                      <a:pt x="1379" y="2959"/>
                    </a:cubicBezTo>
                    <a:cubicBezTo>
                      <a:pt x="1513" y="2703"/>
                      <a:pt x="1590" y="2426"/>
                      <a:pt x="1646" y="2147"/>
                    </a:cubicBezTo>
                    <a:cubicBezTo>
                      <a:pt x="1702" y="1870"/>
                      <a:pt x="1758" y="1591"/>
                      <a:pt x="1802" y="1302"/>
                    </a:cubicBezTo>
                    <a:cubicBezTo>
                      <a:pt x="1835" y="1069"/>
                      <a:pt x="1857" y="824"/>
                      <a:pt x="1835" y="590"/>
                    </a:cubicBezTo>
                    <a:cubicBezTo>
                      <a:pt x="1847" y="523"/>
                      <a:pt x="1869" y="457"/>
                      <a:pt x="1879" y="390"/>
                    </a:cubicBezTo>
                    <a:cubicBezTo>
                      <a:pt x="1913" y="256"/>
                      <a:pt x="1946" y="134"/>
                      <a:pt x="1968"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8"/>
              <p:cNvSpPr/>
              <p:nvPr/>
            </p:nvSpPr>
            <p:spPr>
              <a:xfrm>
                <a:off x="1797436" y="2532866"/>
                <a:ext cx="7780" cy="802"/>
              </a:xfrm>
              <a:custGeom>
                <a:avLst/>
                <a:gdLst/>
                <a:ahLst/>
                <a:cxnLst/>
                <a:rect l="l" t="t" r="r" b="b"/>
                <a:pathLst>
                  <a:path w="223" h="23" extrusionOk="0">
                    <a:moveTo>
                      <a:pt x="0" y="0"/>
                    </a:moveTo>
                    <a:lnTo>
                      <a:pt x="0" y="0"/>
                    </a:lnTo>
                    <a:cubicBezTo>
                      <a:pt x="79" y="11"/>
                      <a:pt x="156" y="11"/>
                      <a:pt x="223" y="22"/>
                    </a:cubicBezTo>
                    <a:lnTo>
                      <a:pt x="223" y="22"/>
                    </a:lnTo>
                    <a:cubicBezTo>
                      <a:pt x="156" y="11"/>
                      <a:pt x="79" y="11"/>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8"/>
              <p:cNvSpPr/>
              <p:nvPr/>
            </p:nvSpPr>
            <p:spPr>
              <a:xfrm>
                <a:off x="1792761" y="2469997"/>
                <a:ext cx="29550" cy="36876"/>
              </a:xfrm>
              <a:custGeom>
                <a:avLst/>
                <a:gdLst/>
                <a:ahLst/>
                <a:cxnLst/>
                <a:rect l="l" t="t" r="r" b="b"/>
                <a:pathLst>
                  <a:path w="847" h="1057" extrusionOk="0">
                    <a:moveTo>
                      <a:pt x="769" y="478"/>
                    </a:moveTo>
                    <a:cubicBezTo>
                      <a:pt x="757" y="478"/>
                      <a:pt x="746" y="490"/>
                      <a:pt x="735" y="500"/>
                    </a:cubicBezTo>
                    <a:cubicBezTo>
                      <a:pt x="635" y="645"/>
                      <a:pt x="579" y="812"/>
                      <a:pt x="524" y="979"/>
                    </a:cubicBezTo>
                    <a:lnTo>
                      <a:pt x="646" y="979"/>
                    </a:lnTo>
                    <a:cubicBezTo>
                      <a:pt x="690" y="834"/>
                      <a:pt x="746" y="690"/>
                      <a:pt x="824" y="556"/>
                    </a:cubicBezTo>
                    <a:cubicBezTo>
                      <a:pt x="846" y="523"/>
                      <a:pt x="802" y="478"/>
                      <a:pt x="769" y="478"/>
                    </a:cubicBezTo>
                    <a:close/>
                    <a:moveTo>
                      <a:pt x="690" y="134"/>
                    </a:moveTo>
                    <a:lnTo>
                      <a:pt x="680" y="144"/>
                    </a:lnTo>
                    <a:cubicBezTo>
                      <a:pt x="423" y="378"/>
                      <a:pt x="268" y="690"/>
                      <a:pt x="245" y="1012"/>
                    </a:cubicBezTo>
                    <a:cubicBezTo>
                      <a:pt x="279" y="1012"/>
                      <a:pt x="312" y="1001"/>
                      <a:pt x="346" y="1001"/>
                    </a:cubicBezTo>
                    <a:cubicBezTo>
                      <a:pt x="368" y="700"/>
                      <a:pt x="502" y="411"/>
                      <a:pt x="724" y="189"/>
                    </a:cubicBezTo>
                    <a:cubicBezTo>
                      <a:pt x="746" y="167"/>
                      <a:pt x="713" y="134"/>
                      <a:pt x="690" y="134"/>
                    </a:cubicBezTo>
                    <a:close/>
                    <a:moveTo>
                      <a:pt x="413" y="0"/>
                    </a:moveTo>
                    <a:cubicBezTo>
                      <a:pt x="57" y="223"/>
                      <a:pt x="1" y="623"/>
                      <a:pt x="12" y="990"/>
                    </a:cubicBezTo>
                    <a:lnTo>
                      <a:pt x="12" y="1056"/>
                    </a:lnTo>
                    <a:cubicBezTo>
                      <a:pt x="45" y="1046"/>
                      <a:pt x="79" y="1046"/>
                      <a:pt x="101" y="1034"/>
                    </a:cubicBezTo>
                    <a:cubicBezTo>
                      <a:pt x="90" y="690"/>
                      <a:pt x="112" y="267"/>
                      <a:pt x="446" y="33"/>
                    </a:cubicBezTo>
                    <a:cubicBezTo>
                      <a:pt x="457" y="22"/>
                      <a:pt x="435" y="0"/>
                      <a:pt x="413"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8"/>
              <p:cNvSpPr/>
              <p:nvPr/>
            </p:nvSpPr>
            <p:spPr>
              <a:xfrm>
                <a:off x="1793179" y="2504118"/>
                <a:ext cx="22119" cy="29550"/>
              </a:xfrm>
              <a:custGeom>
                <a:avLst/>
                <a:gdLst/>
                <a:ahLst/>
                <a:cxnLst/>
                <a:rect l="l" t="t" r="r" b="b"/>
                <a:pathLst>
                  <a:path w="634" h="847" extrusionOk="0">
                    <a:moveTo>
                      <a:pt x="512" y="1"/>
                    </a:moveTo>
                    <a:cubicBezTo>
                      <a:pt x="478" y="101"/>
                      <a:pt x="445" y="190"/>
                      <a:pt x="423" y="290"/>
                    </a:cubicBezTo>
                    <a:cubicBezTo>
                      <a:pt x="401" y="357"/>
                      <a:pt x="378" y="434"/>
                      <a:pt x="345" y="501"/>
                    </a:cubicBezTo>
                    <a:cubicBezTo>
                      <a:pt x="345" y="390"/>
                      <a:pt x="334" y="290"/>
                      <a:pt x="334" y="190"/>
                    </a:cubicBezTo>
                    <a:cubicBezTo>
                      <a:pt x="322" y="134"/>
                      <a:pt x="322" y="78"/>
                      <a:pt x="334" y="23"/>
                    </a:cubicBezTo>
                    <a:cubicBezTo>
                      <a:pt x="300" y="23"/>
                      <a:pt x="267" y="34"/>
                      <a:pt x="233" y="34"/>
                    </a:cubicBezTo>
                    <a:lnTo>
                      <a:pt x="233" y="78"/>
                    </a:lnTo>
                    <a:cubicBezTo>
                      <a:pt x="223" y="256"/>
                      <a:pt x="267" y="446"/>
                      <a:pt x="256" y="624"/>
                    </a:cubicBezTo>
                    <a:cubicBezTo>
                      <a:pt x="245" y="679"/>
                      <a:pt x="233" y="746"/>
                      <a:pt x="211" y="802"/>
                    </a:cubicBezTo>
                    <a:cubicBezTo>
                      <a:pt x="201" y="735"/>
                      <a:pt x="178" y="668"/>
                      <a:pt x="167" y="602"/>
                    </a:cubicBezTo>
                    <a:cubicBezTo>
                      <a:pt x="134" y="424"/>
                      <a:pt x="100" y="246"/>
                      <a:pt x="89" y="68"/>
                    </a:cubicBezTo>
                    <a:lnTo>
                      <a:pt x="89" y="56"/>
                    </a:lnTo>
                    <a:cubicBezTo>
                      <a:pt x="67" y="68"/>
                      <a:pt x="33" y="68"/>
                      <a:pt x="0" y="78"/>
                    </a:cubicBezTo>
                    <a:cubicBezTo>
                      <a:pt x="11" y="246"/>
                      <a:pt x="33" y="401"/>
                      <a:pt x="67" y="568"/>
                    </a:cubicBezTo>
                    <a:cubicBezTo>
                      <a:pt x="78" y="657"/>
                      <a:pt x="100" y="735"/>
                      <a:pt x="122" y="824"/>
                    </a:cubicBezTo>
                    <a:cubicBezTo>
                      <a:pt x="201" y="835"/>
                      <a:pt x="278" y="835"/>
                      <a:pt x="345" y="846"/>
                    </a:cubicBezTo>
                    <a:cubicBezTo>
                      <a:pt x="423" y="713"/>
                      <a:pt x="467" y="568"/>
                      <a:pt x="512" y="434"/>
                    </a:cubicBezTo>
                    <a:cubicBezTo>
                      <a:pt x="556" y="290"/>
                      <a:pt x="589" y="145"/>
                      <a:pt x="634"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8"/>
              <p:cNvSpPr/>
              <p:nvPr/>
            </p:nvSpPr>
            <p:spPr>
              <a:xfrm>
                <a:off x="1786550" y="2531680"/>
                <a:ext cx="5896" cy="419"/>
              </a:xfrm>
              <a:custGeom>
                <a:avLst/>
                <a:gdLst/>
                <a:ahLst/>
                <a:cxnLst/>
                <a:rect l="l" t="t" r="r" b="b"/>
                <a:pathLst>
                  <a:path w="169" h="12" extrusionOk="0">
                    <a:moveTo>
                      <a:pt x="1" y="0"/>
                    </a:moveTo>
                    <a:lnTo>
                      <a:pt x="1" y="0"/>
                    </a:lnTo>
                    <a:cubicBezTo>
                      <a:pt x="57" y="12"/>
                      <a:pt x="112" y="12"/>
                      <a:pt x="168" y="12"/>
                    </a:cubicBezTo>
                    <a:lnTo>
                      <a:pt x="168" y="12"/>
                    </a:lnTo>
                    <a:cubicBezTo>
                      <a:pt x="112" y="12"/>
                      <a:pt x="57" y="12"/>
                      <a:pt x="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8"/>
              <p:cNvSpPr/>
              <p:nvPr/>
            </p:nvSpPr>
            <p:spPr>
              <a:xfrm>
                <a:off x="1758640" y="2476975"/>
                <a:ext cx="21735" cy="31852"/>
              </a:xfrm>
              <a:custGeom>
                <a:avLst/>
                <a:gdLst/>
                <a:ahLst/>
                <a:cxnLst/>
                <a:rect l="l" t="t" r="r" b="b"/>
                <a:pathLst>
                  <a:path w="623" h="913" extrusionOk="0">
                    <a:moveTo>
                      <a:pt x="34" y="23"/>
                    </a:moveTo>
                    <a:cubicBezTo>
                      <a:pt x="12" y="23"/>
                      <a:pt x="0" y="33"/>
                      <a:pt x="0" y="56"/>
                    </a:cubicBezTo>
                    <a:cubicBezTo>
                      <a:pt x="22" y="267"/>
                      <a:pt x="56" y="468"/>
                      <a:pt x="89" y="668"/>
                    </a:cubicBezTo>
                    <a:cubicBezTo>
                      <a:pt x="101" y="745"/>
                      <a:pt x="111" y="834"/>
                      <a:pt x="133" y="912"/>
                    </a:cubicBezTo>
                    <a:cubicBezTo>
                      <a:pt x="145" y="912"/>
                      <a:pt x="156" y="901"/>
                      <a:pt x="167" y="901"/>
                    </a:cubicBezTo>
                    <a:lnTo>
                      <a:pt x="234" y="901"/>
                    </a:lnTo>
                    <a:cubicBezTo>
                      <a:pt x="222" y="823"/>
                      <a:pt x="222" y="734"/>
                      <a:pt x="200" y="668"/>
                    </a:cubicBezTo>
                    <a:cubicBezTo>
                      <a:pt x="178" y="468"/>
                      <a:pt x="145" y="267"/>
                      <a:pt x="101" y="67"/>
                    </a:cubicBezTo>
                    <a:cubicBezTo>
                      <a:pt x="89" y="45"/>
                      <a:pt x="56" y="23"/>
                      <a:pt x="34" y="23"/>
                    </a:cubicBezTo>
                    <a:close/>
                    <a:moveTo>
                      <a:pt x="601" y="0"/>
                    </a:moveTo>
                    <a:cubicBezTo>
                      <a:pt x="590" y="0"/>
                      <a:pt x="590" y="0"/>
                      <a:pt x="590" y="11"/>
                    </a:cubicBezTo>
                    <a:cubicBezTo>
                      <a:pt x="489" y="122"/>
                      <a:pt x="467" y="267"/>
                      <a:pt x="479" y="411"/>
                    </a:cubicBezTo>
                    <a:cubicBezTo>
                      <a:pt x="489" y="579"/>
                      <a:pt x="523" y="745"/>
                      <a:pt x="568" y="912"/>
                    </a:cubicBezTo>
                    <a:lnTo>
                      <a:pt x="623" y="912"/>
                    </a:lnTo>
                    <a:cubicBezTo>
                      <a:pt x="578" y="767"/>
                      <a:pt x="556" y="623"/>
                      <a:pt x="534" y="490"/>
                    </a:cubicBezTo>
                    <a:cubicBezTo>
                      <a:pt x="512" y="334"/>
                      <a:pt x="523" y="167"/>
                      <a:pt x="623" y="33"/>
                    </a:cubicBezTo>
                    <a:cubicBezTo>
                      <a:pt x="623" y="23"/>
                      <a:pt x="612" y="0"/>
                      <a:pt x="60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8"/>
              <p:cNvSpPr/>
              <p:nvPr/>
            </p:nvSpPr>
            <p:spPr>
              <a:xfrm>
                <a:off x="1763280" y="2508374"/>
                <a:ext cx="29166" cy="23724"/>
              </a:xfrm>
              <a:custGeom>
                <a:avLst/>
                <a:gdLst/>
                <a:ahLst/>
                <a:cxnLst/>
                <a:rect l="l" t="t" r="r" b="b"/>
                <a:pathLst>
                  <a:path w="836" h="680" extrusionOk="0">
                    <a:moveTo>
                      <a:pt x="34" y="1"/>
                    </a:moveTo>
                    <a:cubicBezTo>
                      <a:pt x="23" y="1"/>
                      <a:pt x="12" y="12"/>
                      <a:pt x="0" y="12"/>
                    </a:cubicBezTo>
                    <a:cubicBezTo>
                      <a:pt x="23" y="112"/>
                      <a:pt x="57" y="213"/>
                      <a:pt x="123" y="290"/>
                    </a:cubicBezTo>
                    <a:cubicBezTo>
                      <a:pt x="245" y="435"/>
                      <a:pt x="457" y="468"/>
                      <a:pt x="601" y="601"/>
                    </a:cubicBezTo>
                    <a:lnTo>
                      <a:pt x="668" y="668"/>
                    </a:lnTo>
                    <a:cubicBezTo>
                      <a:pt x="724" y="680"/>
                      <a:pt x="779" y="680"/>
                      <a:pt x="835" y="680"/>
                    </a:cubicBezTo>
                    <a:cubicBezTo>
                      <a:pt x="690" y="480"/>
                      <a:pt x="579" y="268"/>
                      <a:pt x="501" y="45"/>
                    </a:cubicBezTo>
                    <a:cubicBezTo>
                      <a:pt x="501" y="35"/>
                      <a:pt x="501" y="23"/>
                      <a:pt x="490" y="12"/>
                    </a:cubicBezTo>
                    <a:lnTo>
                      <a:pt x="435" y="12"/>
                    </a:lnTo>
                    <a:cubicBezTo>
                      <a:pt x="490" y="190"/>
                      <a:pt x="568" y="357"/>
                      <a:pt x="657" y="524"/>
                    </a:cubicBezTo>
                    <a:cubicBezTo>
                      <a:pt x="601" y="468"/>
                      <a:pt x="534" y="435"/>
                      <a:pt x="457" y="391"/>
                    </a:cubicBezTo>
                    <a:cubicBezTo>
                      <a:pt x="379" y="357"/>
                      <a:pt x="290" y="324"/>
                      <a:pt x="223" y="257"/>
                    </a:cubicBezTo>
                    <a:cubicBezTo>
                      <a:pt x="156" y="190"/>
                      <a:pt x="123" y="101"/>
                      <a:pt x="10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8"/>
              <p:cNvSpPr/>
              <p:nvPr/>
            </p:nvSpPr>
            <p:spPr>
              <a:xfrm>
                <a:off x="1828486" y="2537087"/>
                <a:ext cx="419" cy="35"/>
              </a:xfrm>
              <a:custGeom>
                <a:avLst/>
                <a:gdLst/>
                <a:ahLst/>
                <a:cxnLst/>
                <a:rect l="l" t="t" r="r" b="b"/>
                <a:pathLst>
                  <a:path w="12" h="1" extrusionOk="0">
                    <a:moveTo>
                      <a:pt x="12" y="1"/>
                    </a:moveTo>
                    <a:lnTo>
                      <a:pt x="12" y="1"/>
                    </a:lnTo>
                    <a:lnTo>
                      <a:pt x="12" y="1"/>
                    </a:lnTo>
                    <a:close/>
                    <a:moveTo>
                      <a:pt x="0" y="1"/>
                    </a:moveTo>
                    <a:lnTo>
                      <a:pt x="12" y="1"/>
                    </a:lnTo>
                    <a:lnTo>
                      <a:pt x="0" y="1"/>
                    </a:lnTo>
                    <a:close/>
                    <a:moveTo>
                      <a:pt x="0" y="1"/>
                    </a:moveTo>
                    <a:lnTo>
                      <a:pt x="0" y="1"/>
                    </a:lnTo>
                    <a:lnTo>
                      <a:pt x="0" y="1"/>
                    </a:lnTo>
                    <a:lnTo>
                      <a:pt x="0" y="1"/>
                    </a:lnTo>
                    <a:close/>
                    <a:moveTo>
                      <a:pt x="0" y="1"/>
                    </a:moveTo>
                    <a:lnTo>
                      <a:pt x="0"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8"/>
              <p:cNvSpPr/>
              <p:nvPr/>
            </p:nvSpPr>
            <p:spPr>
              <a:xfrm>
                <a:off x="1828486" y="2537087"/>
                <a:ext cx="419" cy="35"/>
              </a:xfrm>
              <a:custGeom>
                <a:avLst/>
                <a:gdLst/>
                <a:ahLst/>
                <a:cxnLst/>
                <a:rect l="l" t="t" r="r" b="b"/>
                <a:pathLst>
                  <a:path w="12" h="1" extrusionOk="0">
                    <a:moveTo>
                      <a:pt x="0" y="1"/>
                    </a:moveTo>
                    <a:lnTo>
                      <a:pt x="0" y="1"/>
                    </a:lnTo>
                    <a:lnTo>
                      <a:pt x="12" y="1"/>
                    </a:lnTo>
                    <a:lnTo>
                      <a:pt x="12" y="1"/>
                    </a:lnTo>
                    <a:lnTo>
                      <a:pt x="12" y="1"/>
                    </a:lnTo>
                    <a:lnTo>
                      <a:pt x="12" y="1"/>
                    </a:lnTo>
                    <a:lnTo>
                      <a:pt x="0" y="1"/>
                    </a:lnTo>
                    <a:close/>
                    <a:moveTo>
                      <a:pt x="0" y="1"/>
                    </a:moveTo>
                    <a:lnTo>
                      <a:pt x="0" y="1"/>
                    </a:lnTo>
                    <a:lnTo>
                      <a:pt x="0"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8"/>
              <p:cNvSpPr/>
              <p:nvPr/>
            </p:nvSpPr>
            <p:spPr>
              <a:xfrm>
                <a:off x="1826149" y="2434272"/>
                <a:ext cx="65205" cy="103651"/>
              </a:xfrm>
              <a:custGeom>
                <a:avLst/>
                <a:gdLst/>
                <a:ahLst/>
                <a:cxnLst/>
                <a:rect l="l" t="t" r="r" b="b"/>
                <a:pathLst>
                  <a:path w="1869" h="2971" extrusionOk="0">
                    <a:moveTo>
                      <a:pt x="1780" y="1"/>
                    </a:moveTo>
                    <a:cubicBezTo>
                      <a:pt x="1780" y="1"/>
                      <a:pt x="1769" y="12"/>
                      <a:pt x="1769" y="23"/>
                    </a:cubicBezTo>
                    <a:cubicBezTo>
                      <a:pt x="1780" y="312"/>
                      <a:pt x="1713" y="612"/>
                      <a:pt x="1602" y="891"/>
                    </a:cubicBezTo>
                    <a:cubicBezTo>
                      <a:pt x="1413" y="1391"/>
                      <a:pt x="1124" y="1870"/>
                      <a:pt x="746" y="2281"/>
                    </a:cubicBezTo>
                    <a:cubicBezTo>
                      <a:pt x="556" y="2481"/>
                      <a:pt x="356" y="2670"/>
                      <a:pt x="134" y="2848"/>
                    </a:cubicBezTo>
                    <a:cubicBezTo>
                      <a:pt x="89" y="2881"/>
                      <a:pt x="45" y="2903"/>
                      <a:pt x="0" y="2937"/>
                    </a:cubicBezTo>
                    <a:cubicBezTo>
                      <a:pt x="23" y="2948"/>
                      <a:pt x="45" y="2948"/>
                      <a:pt x="67" y="2948"/>
                    </a:cubicBezTo>
                    <a:lnTo>
                      <a:pt x="79" y="2948"/>
                    </a:lnTo>
                    <a:cubicBezTo>
                      <a:pt x="111" y="2959"/>
                      <a:pt x="145" y="2959"/>
                      <a:pt x="178" y="2970"/>
                    </a:cubicBezTo>
                    <a:cubicBezTo>
                      <a:pt x="223" y="2937"/>
                      <a:pt x="267" y="2903"/>
                      <a:pt x="301" y="2870"/>
                    </a:cubicBezTo>
                    <a:cubicBezTo>
                      <a:pt x="757" y="2503"/>
                      <a:pt x="1124" y="2058"/>
                      <a:pt x="1402" y="1569"/>
                    </a:cubicBezTo>
                    <a:cubicBezTo>
                      <a:pt x="1658" y="1102"/>
                      <a:pt x="1869" y="568"/>
                      <a:pt x="1824" y="34"/>
                    </a:cubicBezTo>
                    <a:cubicBezTo>
                      <a:pt x="1824" y="12"/>
                      <a:pt x="1802" y="1"/>
                      <a:pt x="178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8"/>
              <p:cNvSpPr/>
              <p:nvPr/>
            </p:nvSpPr>
            <p:spPr>
              <a:xfrm>
                <a:off x="1872341" y="2416827"/>
                <a:ext cx="38411" cy="110210"/>
              </a:xfrm>
              <a:custGeom>
                <a:avLst/>
                <a:gdLst/>
                <a:ahLst/>
                <a:cxnLst/>
                <a:rect l="l" t="t" r="r" b="b"/>
                <a:pathLst>
                  <a:path w="1101" h="3159" extrusionOk="0">
                    <a:moveTo>
                      <a:pt x="979" y="0"/>
                    </a:moveTo>
                    <a:cubicBezTo>
                      <a:pt x="967" y="0"/>
                      <a:pt x="967" y="12"/>
                      <a:pt x="967" y="22"/>
                    </a:cubicBezTo>
                    <a:cubicBezTo>
                      <a:pt x="967" y="323"/>
                      <a:pt x="990" y="623"/>
                      <a:pt x="967" y="924"/>
                    </a:cubicBezTo>
                    <a:cubicBezTo>
                      <a:pt x="957" y="1191"/>
                      <a:pt x="923" y="1457"/>
                      <a:pt x="846" y="1713"/>
                    </a:cubicBezTo>
                    <a:cubicBezTo>
                      <a:pt x="767" y="1958"/>
                      <a:pt x="668" y="2192"/>
                      <a:pt x="534" y="2414"/>
                    </a:cubicBezTo>
                    <a:cubicBezTo>
                      <a:pt x="401" y="2647"/>
                      <a:pt x="256" y="2859"/>
                      <a:pt x="78" y="3070"/>
                    </a:cubicBezTo>
                    <a:cubicBezTo>
                      <a:pt x="55" y="3104"/>
                      <a:pt x="33" y="3136"/>
                      <a:pt x="0" y="3159"/>
                    </a:cubicBezTo>
                    <a:cubicBezTo>
                      <a:pt x="89" y="3126"/>
                      <a:pt x="167" y="3092"/>
                      <a:pt x="245" y="3059"/>
                    </a:cubicBezTo>
                    <a:cubicBezTo>
                      <a:pt x="567" y="2636"/>
                      <a:pt x="834" y="2169"/>
                      <a:pt x="967" y="1668"/>
                    </a:cubicBezTo>
                    <a:cubicBezTo>
                      <a:pt x="1101" y="1134"/>
                      <a:pt x="1079" y="578"/>
                      <a:pt x="1034" y="34"/>
                    </a:cubicBezTo>
                    <a:cubicBezTo>
                      <a:pt x="1023" y="12"/>
                      <a:pt x="1001" y="0"/>
                      <a:pt x="97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8"/>
              <p:cNvSpPr/>
              <p:nvPr/>
            </p:nvSpPr>
            <p:spPr>
              <a:xfrm>
                <a:off x="1816066" y="2535169"/>
                <a:ext cx="6245" cy="1186"/>
              </a:xfrm>
              <a:custGeom>
                <a:avLst/>
                <a:gdLst/>
                <a:ahLst/>
                <a:cxnLst/>
                <a:rect l="l" t="t" r="r" b="b"/>
                <a:pathLst>
                  <a:path w="179" h="34" extrusionOk="0">
                    <a:moveTo>
                      <a:pt x="0" y="1"/>
                    </a:moveTo>
                    <a:lnTo>
                      <a:pt x="0" y="1"/>
                    </a:lnTo>
                    <a:cubicBezTo>
                      <a:pt x="67" y="11"/>
                      <a:pt x="123" y="23"/>
                      <a:pt x="178" y="34"/>
                    </a:cubicBezTo>
                    <a:lnTo>
                      <a:pt x="178" y="34"/>
                    </a:lnTo>
                    <a:cubicBezTo>
                      <a:pt x="123" y="23"/>
                      <a:pt x="67" y="11"/>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8"/>
              <p:cNvSpPr/>
              <p:nvPr/>
            </p:nvSpPr>
            <p:spPr>
              <a:xfrm>
                <a:off x="1815682" y="2535169"/>
                <a:ext cx="419" cy="35"/>
              </a:xfrm>
              <a:custGeom>
                <a:avLst/>
                <a:gdLst/>
                <a:ahLst/>
                <a:cxnLst/>
                <a:rect l="l" t="t" r="r" b="b"/>
                <a:pathLst>
                  <a:path w="12" h="1" extrusionOk="0">
                    <a:moveTo>
                      <a:pt x="0" y="1"/>
                    </a:moveTo>
                    <a:lnTo>
                      <a:pt x="0" y="1"/>
                    </a:lnTo>
                    <a:lnTo>
                      <a:pt x="11" y="1"/>
                    </a:lnTo>
                    <a:lnTo>
                      <a:pt x="11" y="1"/>
                    </a:ln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8"/>
              <p:cNvSpPr/>
              <p:nvPr/>
            </p:nvSpPr>
            <p:spPr>
              <a:xfrm>
                <a:off x="1851373" y="2459496"/>
                <a:ext cx="16711" cy="28747"/>
              </a:xfrm>
              <a:custGeom>
                <a:avLst/>
                <a:gdLst/>
                <a:ahLst/>
                <a:cxnLst/>
                <a:rect l="l" t="t" r="r" b="b"/>
                <a:pathLst>
                  <a:path w="479" h="824" extrusionOk="0">
                    <a:moveTo>
                      <a:pt x="434" y="0"/>
                    </a:moveTo>
                    <a:cubicBezTo>
                      <a:pt x="423" y="0"/>
                      <a:pt x="423" y="0"/>
                      <a:pt x="412" y="12"/>
                    </a:cubicBezTo>
                    <a:cubicBezTo>
                      <a:pt x="234" y="134"/>
                      <a:pt x="167" y="346"/>
                      <a:pt x="112" y="534"/>
                    </a:cubicBezTo>
                    <a:cubicBezTo>
                      <a:pt x="78" y="635"/>
                      <a:pt x="45" y="735"/>
                      <a:pt x="1" y="824"/>
                    </a:cubicBezTo>
                    <a:cubicBezTo>
                      <a:pt x="67" y="791"/>
                      <a:pt x="123" y="746"/>
                      <a:pt x="179" y="702"/>
                    </a:cubicBezTo>
                    <a:lnTo>
                      <a:pt x="212" y="568"/>
                    </a:lnTo>
                    <a:cubicBezTo>
                      <a:pt x="256" y="390"/>
                      <a:pt x="301" y="190"/>
                      <a:pt x="468" y="45"/>
                    </a:cubicBezTo>
                    <a:cubicBezTo>
                      <a:pt x="478" y="34"/>
                      <a:pt x="456" y="0"/>
                      <a:pt x="434"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8"/>
              <p:cNvSpPr/>
              <p:nvPr/>
            </p:nvSpPr>
            <p:spPr>
              <a:xfrm>
                <a:off x="1815682" y="2483953"/>
                <a:ext cx="41935" cy="52401"/>
              </a:xfrm>
              <a:custGeom>
                <a:avLst/>
                <a:gdLst/>
                <a:ahLst/>
                <a:cxnLst/>
                <a:rect l="l" t="t" r="r" b="b"/>
                <a:pathLst>
                  <a:path w="1202" h="1502" extrusionOk="0">
                    <a:moveTo>
                      <a:pt x="1202" y="1"/>
                    </a:moveTo>
                    <a:lnTo>
                      <a:pt x="1202" y="1"/>
                    </a:lnTo>
                    <a:cubicBezTo>
                      <a:pt x="1146" y="45"/>
                      <a:pt x="1090" y="90"/>
                      <a:pt x="1024" y="123"/>
                    </a:cubicBezTo>
                    <a:cubicBezTo>
                      <a:pt x="912" y="389"/>
                      <a:pt x="767" y="634"/>
                      <a:pt x="579" y="868"/>
                    </a:cubicBezTo>
                    <a:cubicBezTo>
                      <a:pt x="411" y="1091"/>
                      <a:pt x="223" y="1301"/>
                      <a:pt x="0" y="1469"/>
                    </a:cubicBezTo>
                    <a:cubicBezTo>
                      <a:pt x="67" y="1479"/>
                      <a:pt x="134" y="1491"/>
                      <a:pt x="189" y="1502"/>
                    </a:cubicBezTo>
                    <a:cubicBezTo>
                      <a:pt x="234" y="1469"/>
                      <a:pt x="267" y="1424"/>
                      <a:pt x="312" y="1390"/>
                    </a:cubicBezTo>
                    <a:cubicBezTo>
                      <a:pt x="589" y="1113"/>
                      <a:pt x="856" y="779"/>
                      <a:pt x="1034" y="423"/>
                    </a:cubicBezTo>
                    <a:cubicBezTo>
                      <a:pt x="1101" y="290"/>
                      <a:pt x="1157" y="145"/>
                      <a:pt x="120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8"/>
              <p:cNvSpPr/>
              <p:nvPr/>
            </p:nvSpPr>
            <p:spPr>
              <a:xfrm>
                <a:off x="1809472" y="2534401"/>
                <a:ext cx="1186" cy="35"/>
              </a:xfrm>
              <a:custGeom>
                <a:avLst/>
                <a:gdLst/>
                <a:ahLst/>
                <a:cxnLst/>
                <a:rect l="l" t="t" r="r" b="b"/>
                <a:pathLst>
                  <a:path w="34" h="1" extrusionOk="0">
                    <a:moveTo>
                      <a:pt x="0" y="0"/>
                    </a:moveTo>
                    <a:lnTo>
                      <a:pt x="0" y="0"/>
                    </a:lnTo>
                    <a:lnTo>
                      <a:pt x="33" y="0"/>
                    </a:lnTo>
                    <a:lnTo>
                      <a:pt x="33"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8"/>
              <p:cNvSpPr/>
              <p:nvPr/>
            </p:nvSpPr>
            <p:spPr>
              <a:xfrm>
                <a:off x="1810623" y="2534401"/>
                <a:ext cx="2372" cy="419"/>
              </a:xfrm>
              <a:custGeom>
                <a:avLst/>
                <a:gdLst/>
                <a:ahLst/>
                <a:cxnLst/>
                <a:rect l="l" t="t" r="r" b="b"/>
                <a:pathLst>
                  <a:path w="68" h="12" extrusionOk="0">
                    <a:moveTo>
                      <a:pt x="0" y="0"/>
                    </a:moveTo>
                    <a:lnTo>
                      <a:pt x="0" y="0"/>
                    </a:lnTo>
                    <a:cubicBezTo>
                      <a:pt x="23" y="0"/>
                      <a:pt x="45" y="11"/>
                      <a:pt x="67" y="11"/>
                    </a:cubicBezTo>
                    <a:lnTo>
                      <a:pt x="67" y="11"/>
                    </a:lnTo>
                    <a:cubicBezTo>
                      <a:pt x="45" y="11"/>
                      <a:pt x="23" y="0"/>
                      <a:pt x="0" y="0"/>
                    </a:cubicBez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8"/>
              <p:cNvSpPr/>
              <p:nvPr/>
            </p:nvSpPr>
            <p:spPr>
              <a:xfrm>
                <a:off x="1819939" y="2486290"/>
                <a:ext cx="8966" cy="17862"/>
              </a:xfrm>
              <a:custGeom>
                <a:avLst/>
                <a:gdLst/>
                <a:ahLst/>
                <a:cxnLst/>
                <a:rect l="l" t="t" r="r" b="b"/>
                <a:pathLst>
                  <a:path w="257" h="512" extrusionOk="0">
                    <a:moveTo>
                      <a:pt x="201" y="0"/>
                    </a:moveTo>
                    <a:cubicBezTo>
                      <a:pt x="190" y="0"/>
                      <a:pt x="178" y="11"/>
                      <a:pt x="168" y="23"/>
                    </a:cubicBezTo>
                    <a:cubicBezTo>
                      <a:pt x="89" y="178"/>
                      <a:pt x="34" y="334"/>
                      <a:pt x="0" y="512"/>
                    </a:cubicBezTo>
                    <a:cubicBezTo>
                      <a:pt x="34" y="500"/>
                      <a:pt x="67" y="500"/>
                      <a:pt x="101" y="490"/>
                    </a:cubicBezTo>
                    <a:lnTo>
                      <a:pt x="112" y="490"/>
                    </a:lnTo>
                    <a:cubicBezTo>
                      <a:pt x="145" y="345"/>
                      <a:pt x="190" y="201"/>
                      <a:pt x="245" y="67"/>
                    </a:cubicBezTo>
                    <a:cubicBezTo>
                      <a:pt x="257" y="33"/>
                      <a:pt x="223" y="0"/>
                      <a:pt x="20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8"/>
              <p:cNvSpPr/>
              <p:nvPr/>
            </p:nvSpPr>
            <p:spPr>
              <a:xfrm>
                <a:off x="1809472" y="2503350"/>
                <a:ext cx="14374" cy="31469"/>
              </a:xfrm>
              <a:custGeom>
                <a:avLst/>
                <a:gdLst/>
                <a:ahLst/>
                <a:cxnLst/>
                <a:rect l="l" t="t" r="r" b="b"/>
                <a:pathLst>
                  <a:path w="412" h="902" extrusionOk="0">
                    <a:moveTo>
                      <a:pt x="401" y="1"/>
                    </a:moveTo>
                    <a:cubicBezTo>
                      <a:pt x="367" y="11"/>
                      <a:pt x="334" y="11"/>
                      <a:pt x="300" y="23"/>
                    </a:cubicBezTo>
                    <a:cubicBezTo>
                      <a:pt x="267" y="123"/>
                      <a:pt x="245" y="234"/>
                      <a:pt x="223" y="334"/>
                    </a:cubicBezTo>
                    <a:cubicBezTo>
                      <a:pt x="178" y="479"/>
                      <a:pt x="134" y="612"/>
                      <a:pt x="78" y="745"/>
                    </a:cubicBezTo>
                    <a:cubicBezTo>
                      <a:pt x="56" y="790"/>
                      <a:pt x="23" y="834"/>
                      <a:pt x="0" y="890"/>
                    </a:cubicBezTo>
                    <a:cubicBezTo>
                      <a:pt x="33" y="890"/>
                      <a:pt x="67" y="901"/>
                      <a:pt x="100" y="901"/>
                    </a:cubicBezTo>
                    <a:cubicBezTo>
                      <a:pt x="122" y="868"/>
                      <a:pt x="134" y="846"/>
                      <a:pt x="145" y="812"/>
                    </a:cubicBezTo>
                    <a:cubicBezTo>
                      <a:pt x="223" y="690"/>
                      <a:pt x="267" y="545"/>
                      <a:pt x="312" y="412"/>
                    </a:cubicBezTo>
                    <a:cubicBezTo>
                      <a:pt x="345" y="268"/>
                      <a:pt x="379" y="134"/>
                      <a:pt x="4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8"/>
              <p:cNvSpPr/>
              <p:nvPr/>
            </p:nvSpPr>
            <p:spPr>
              <a:xfrm>
                <a:off x="1775316" y="2531296"/>
                <a:ext cx="16327" cy="9350"/>
              </a:xfrm>
              <a:custGeom>
                <a:avLst/>
                <a:gdLst/>
                <a:ahLst/>
                <a:cxnLst/>
                <a:rect l="l" t="t" r="r" b="b"/>
                <a:pathLst>
                  <a:path w="468" h="268" extrusionOk="0">
                    <a:moveTo>
                      <a:pt x="1" y="1"/>
                    </a:moveTo>
                    <a:cubicBezTo>
                      <a:pt x="11" y="23"/>
                      <a:pt x="34" y="33"/>
                      <a:pt x="56" y="56"/>
                    </a:cubicBezTo>
                    <a:cubicBezTo>
                      <a:pt x="156" y="134"/>
                      <a:pt x="268" y="211"/>
                      <a:pt x="379" y="267"/>
                    </a:cubicBezTo>
                    <a:cubicBezTo>
                      <a:pt x="412" y="256"/>
                      <a:pt x="446" y="245"/>
                      <a:pt x="468" y="234"/>
                    </a:cubicBezTo>
                    <a:cubicBezTo>
                      <a:pt x="468" y="223"/>
                      <a:pt x="456" y="211"/>
                      <a:pt x="446" y="211"/>
                    </a:cubicBezTo>
                    <a:cubicBezTo>
                      <a:pt x="345" y="134"/>
                      <a:pt x="245" y="78"/>
                      <a:pt x="145" y="11"/>
                    </a:cubicBezTo>
                    <a:cubicBezTo>
                      <a:pt x="112" y="1"/>
                      <a:pt x="90" y="1"/>
                      <a:pt x="67"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8"/>
              <p:cNvSpPr/>
              <p:nvPr/>
            </p:nvSpPr>
            <p:spPr>
              <a:xfrm>
                <a:off x="1788504" y="2539425"/>
                <a:ext cx="3524" cy="1989"/>
              </a:xfrm>
              <a:custGeom>
                <a:avLst/>
                <a:gdLst/>
                <a:ahLst/>
                <a:cxnLst/>
                <a:rect l="l" t="t" r="r" b="b"/>
                <a:pathLst>
                  <a:path w="101" h="57" extrusionOk="0">
                    <a:moveTo>
                      <a:pt x="90" y="1"/>
                    </a:moveTo>
                    <a:cubicBezTo>
                      <a:pt x="68" y="12"/>
                      <a:pt x="34" y="23"/>
                      <a:pt x="1" y="34"/>
                    </a:cubicBezTo>
                    <a:cubicBezTo>
                      <a:pt x="23" y="34"/>
                      <a:pt x="34" y="45"/>
                      <a:pt x="45" y="45"/>
                    </a:cubicBezTo>
                    <a:cubicBezTo>
                      <a:pt x="56" y="45"/>
                      <a:pt x="68" y="57"/>
                      <a:pt x="68" y="57"/>
                    </a:cubicBezTo>
                    <a:cubicBezTo>
                      <a:pt x="101" y="57"/>
                      <a:pt x="101" y="23"/>
                      <a:pt x="90" y="1"/>
                    </a:cubicBez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8"/>
              <p:cNvSpPr/>
              <p:nvPr/>
            </p:nvSpPr>
            <p:spPr>
              <a:xfrm>
                <a:off x="1750860" y="2480080"/>
                <a:ext cx="10885" cy="33004"/>
              </a:xfrm>
              <a:custGeom>
                <a:avLst/>
                <a:gdLst/>
                <a:ahLst/>
                <a:cxnLst/>
                <a:rect l="l" t="t" r="r" b="b"/>
                <a:pathLst>
                  <a:path w="312" h="946" extrusionOk="0">
                    <a:moveTo>
                      <a:pt x="23" y="0"/>
                    </a:moveTo>
                    <a:cubicBezTo>
                      <a:pt x="12" y="0"/>
                      <a:pt x="1" y="11"/>
                      <a:pt x="1" y="23"/>
                    </a:cubicBezTo>
                    <a:cubicBezTo>
                      <a:pt x="1" y="178"/>
                      <a:pt x="23" y="334"/>
                      <a:pt x="67" y="478"/>
                    </a:cubicBezTo>
                    <a:cubicBezTo>
                      <a:pt x="112" y="645"/>
                      <a:pt x="179" y="801"/>
                      <a:pt x="268" y="945"/>
                    </a:cubicBezTo>
                    <a:cubicBezTo>
                      <a:pt x="279" y="923"/>
                      <a:pt x="290" y="890"/>
                      <a:pt x="312" y="868"/>
                    </a:cubicBezTo>
                    <a:cubicBezTo>
                      <a:pt x="168" y="612"/>
                      <a:pt x="79" y="334"/>
                      <a:pt x="79" y="45"/>
                    </a:cubicBezTo>
                    <a:cubicBezTo>
                      <a:pt x="79" y="23"/>
                      <a:pt x="45" y="0"/>
                      <a:pt x="23"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8"/>
              <p:cNvSpPr/>
              <p:nvPr/>
            </p:nvSpPr>
            <p:spPr>
              <a:xfrm>
                <a:off x="1760175" y="2510328"/>
                <a:ext cx="20200" cy="21386"/>
              </a:xfrm>
              <a:custGeom>
                <a:avLst/>
                <a:gdLst/>
                <a:ahLst/>
                <a:cxnLst/>
                <a:rect l="l" t="t" r="r" b="b"/>
                <a:pathLst>
                  <a:path w="579" h="613" extrusionOk="0">
                    <a:moveTo>
                      <a:pt x="45" y="1"/>
                    </a:moveTo>
                    <a:cubicBezTo>
                      <a:pt x="23" y="23"/>
                      <a:pt x="12" y="56"/>
                      <a:pt x="1" y="78"/>
                    </a:cubicBezTo>
                    <a:cubicBezTo>
                      <a:pt x="57" y="179"/>
                      <a:pt x="112" y="268"/>
                      <a:pt x="178" y="357"/>
                    </a:cubicBezTo>
                    <a:cubicBezTo>
                      <a:pt x="257" y="446"/>
                      <a:pt x="346" y="523"/>
                      <a:pt x="435" y="602"/>
                    </a:cubicBezTo>
                    <a:lnTo>
                      <a:pt x="501" y="602"/>
                    </a:lnTo>
                    <a:cubicBezTo>
                      <a:pt x="524" y="602"/>
                      <a:pt x="546" y="602"/>
                      <a:pt x="579" y="612"/>
                    </a:cubicBezTo>
                    <a:cubicBezTo>
                      <a:pt x="534" y="579"/>
                      <a:pt x="490" y="545"/>
                      <a:pt x="457" y="513"/>
                    </a:cubicBezTo>
                    <a:cubicBezTo>
                      <a:pt x="323" y="401"/>
                      <a:pt x="212" y="268"/>
                      <a:pt x="123" y="123"/>
                    </a:cubicBezTo>
                    <a:cubicBezTo>
                      <a:pt x="89" y="90"/>
                      <a:pt x="67" y="45"/>
                      <a:pt x="45"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8"/>
              <p:cNvSpPr/>
              <p:nvPr/>
            </p:nvSpPr>
            <p:spPr>
              <a:xfrm>
                <a:off x="2135016" y="2094738"/>
                <a:ext cx="209569" cy="545606"/>
              </a:xfrm>
              <a:custGeom>
                <a:avLst/>
                <a:gdLst/>
                <a:ahLst/>
                <a:cxnLst/>
                <a:rect l="l" t="t" r="r" b="b"/>
                <a:pathLst>
                  <a:path w="6007" h="15639" extrusionOk="0">
                    <a:moveTo>
                      <a:pt x="1" y="1"/>
                    </a:moveTo>
                    <a:cubicBezTo>
                      <a:pt x="1" y="1"/>
                      <a:pt x="190" y="591"/>
                      <a:pt x="512" y="1825"/>
                    </a:cubicBezTo>
                    <a:cubicBezTo>
                      <a:pt x="835" y="3070"/>
                      <a:pt x="657" y="2770"/>
                      <a:pt x="590" y="5695"/>
                    </a:cubicBezTo>
                    <a:cubicBezTo>
                      <a:pt x="524" y="8609"/>
                      <a:pt x="334" y="7864"/>
                      <a:pt x="1535" y="10923"/>
                    </a:cubicBezTo>
                    <a:cubicBezTo>
                      <a:pt x="2726" y="13982"/>
                      <a:pt x="4861" y="15194"/>
                      <a:pt x="4861" y="15194"/>
                    </a:cubicBezTo>
                    <a:lnTo>
                      <a:pt x="5695" y="15638"/>
                    </a:lnTo>
                    <a:lnTo>
                      <a:pt x="6006" y="14538"/>
                    </a:lnTo>
                    <a:lnTo>
                      <a:pt x="5806" y="12413"/>
                    </a:lnTo>
                    <a:cubicBezTo>
                      <a:pt x="5806" y="12413"/>
                      <a:pt x="5295" y="10623"/>
                      <a:pt x="5173" y="8421"/>
                    </a:cubicBezTo>
                    <a:cubicBezTo>
                      <a:pt x="5050" y="6229"/>
                      <a:pt x="4205" y="5895"/>
                      <a:pt x="3070" y="3693"/>
                    </a:cubicBezTo>
                    <a:cubicBezTo>
                      <a:pt x="1936" y="1480"/>
                      <a:pt x="1" y="1"/>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8"/>
              <p:cNvSpPr/>
              <p:nvPr/>
            </p:nvSpPr>
            <p:spPr>
              <a:xfrm>
                <a:off x="2159089" y="2194868"/>
                <a:ext cx="138922" cy="425697"/>
              </a:xfrm>
              <a:custGeom>
                <a:avLst/>
                <a:gdLst/>
                <a:ahLst/>
                <a:cxnLst/>
                <a:rect l="l" t="t" r="r" b="b"/>
                <a:pathLst>
                  <a:path w="3982" h="12202" extrusionOk="0">
                    <a:moveTo>
                      <a:pt x="12" y="0"/>
                    </a:moveTo>
                    <a:cubicBezTo>
                      <a:pt x="12" y="111"/>
                      <a:pt x="12" y="245"/>
                      <a:pt x="0" y="390"/>
                    </a:cubicBezTo>
                    <a:cubicBezTo>
                      <a:pt x="89" y="679"/>
                      <a:pt x="156" y="957"/>
                      <a:pt x="212" y="1246"/>
                    </a:cubicBezTo>
                    <a:cubicBezTo>
                      <a:pt x="323" y="1858"/>
                      <a:pt x="368" y="2481"/>
                      <a:pt x="356" y="3092"/>
                    </a:cubicBezTo>
                    <a:cubicBezTo>
                      <a:pt x="334" y="3749"/>
                      <a:pt x="279" y="4394"/>
                      <a:pt x="323" y="5039"/>
                    </a:cubicBezTo>
                    <a:cubicBezTo>
                      <a:pt x="356" y="5684"/>
                      <a:pt x="523" y="6285"/>
                      <a:pt x="801" y="6851"/>
                    </a:cubicBezTo>
                    <a:cubicBezTo>
                      <a:pt x="1079" y="7419"/>
                      <a:pt x="1435" y="7931"/>
                      <a:pt x="1757" y="8465"/>
                    </a:cubicBezTo>
                    <a:cubicBezTo>
                      <a:pt x="2380" y="9476"/>
                      <a:pt x="2881" y="10556"/>
                      <a:pt x="3437" y="11601"/>
                    </a:cubicBezTo>
                    <a:cubicBezTo>
                      <a:pt x="3492" y="11712"/>
                      <a:pt x="3559" y="11823"/>
                      <a:pt x="3615" y="11935"/>
                    </a:cubicBezTo>
                    <a:cubicBezTo>
                      <a:pt x="3759" y="12057"/>
                      <a:pt x="3893" y="12146"/>
                      <a:pt x="3982" y="12202"/>
                    </a:cubicBezTo>
                    <a:cubicBezTo>
                      <a:pt x="3915" y="12090"/>
                      <a:pt x="3848" y="11979"/>
                      <a:pt x="3782" y="11856"/>
                    </a:cubicBezTo>
                    <a:cubicBezTo>
                      <a:pt x="3215" y="10833"/>
                      <a:pt x="2725" y="9765"/>
                      <a:pt x="2136" y="8754"/>
                    </a:cubicBezTo>
                    <a:cubicBezTo>
                      <a:pt x="1824" y="8208"/>
                      <a:pt x="1458" y="7697"/>
                      <a:pt x="1157" y="7152"/>
                    </a:cubicBezTo>
                    <a:cubicBezTo>
                      <a:pt x="835" y="6596"/>
                      <a:pt x="612" y="6006"/>
                      <a:pt x="534" y="5373"/>
                    </a:cubicBezTo>
                    <a:cubicBezTo>
                      <a:pt x="445" y="4728"/>
                      <a:pt x="489" y="4082"/>
                      <a:pt x="512" y="3426"/>
                    </a:cubicBezTo>
                    <a:cubicBezTo>
                      <a:pt x="534" y="2803"/>
                      <a:pt x="512" y="2192"/>
                      <a:pt x="412" y="1569"/>
                    </a:cubicBezTo>
                    <a:cubicBezTo>
                      <a:pt x="323" y="1035"/>
                      <a:pt x="190" y="512"/>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8"/>
              <p:cNvSpPr/>
              <p:nvPr/>
            </p:nvSpPr>
            <p:spPr>
              <a:xfrm>
                <a:off x="2135016" y="2094738"/>
                <a:ext cx="207650" cy="483157"/>
              </a:xfrm>
              <a:custGeom>
                <a:avLst/>
                <a:gdLst/>
                <a:ahLst/>
                <a:cxnLst/>
                <a:rect l="l" t="t" r="r" b="b"/>
                <a:pathLst>
                  <a:path w="5952" h="13849" extrusionOk="0">
                    <a:moveTo>
                      <a:pt x="1" y="1"/>
                    </a:moveTo>
                    <a:cubicBezTo>
                      <a:pt x="1" y="1"/>
                      <a:pt x="23" y="79"/>
                      <a:pt x="67" y="245"/>
                    </a:cubicBezTo>
                    <a:cubicBezTo>
                      <a:pt x="646" y="1024"/>
                      <a:pt x="1124" y="1891"/>
                      <a:pt x="1469" y="2803"/>
                    </a:cubicBezTo>
                    <a:cubicBezTo>
                      <a:pt x="1680" y="3360"/>
                      <a:pt x="1847" y="3938"/>
                      <a:pt x="1970" y="4528"/>
                    </a:cubicBezTo>
                    <a:cubicBezTo>
                      <a:pt x="2103" y="5184"/>
                      <a:pt x="2158" y="5851"/>
                      <a:pt x="2247" y="6508"/>
                    </a:cubicBezTo>
                    <a:cubicBezTo>
                      <a:pt x="2403" y="7686"/>
                      <a:pt x="2659" y="8932"/>
                      <a:pt x="3448" y="9866"/>
                    </a:cubicBezTo>
                    <a:cubicBezTo>
                      <a:pt x="3827" y="10311"/>
                      <a:pt x="4394" y="10623"/>
                      <a:pt x="4672" y="11157"/>
                    </a:cubicBezTo>
                    <a:cubicBezTo>
                      <a:pt x="4939" y="11668"/>
                      <a:pt x="4961" y="12269"/>
                      <a:pt x="5206" y="12791"/>
                    </a:cubicBezTo>
                    <a:cubicBezTo>
                      <a:pt x="5384" y="13192"/>
                      <a:pt x="5651" y="13537"/>
                      <a:pt x="5951" y="13848"/>
                    </a:cubicBezTo>
                    <a:lnTo>
                      <a:pt x="5918" y="13547"/>
                    </a:lnTo>
                    <a:cubicBezTo>
                      <a:pt x="5773" y="13381"/>
                      <a:pt x="5651" y="13214"/>
                      <a:pt x="5539" y="13025"/>
                    </a:cubicBezTo>
                    <a:cubicBezTo>
                      <a:pt x="5406" y="12780"/>
                      <a:pt x="5295" y="12524"/>
                      <a:pt x="5228" y="12257"/>
                    </a:cubicBezTo>
                    <a:cubicBezTo>
                      <a:pt x="5151" y="11968"/>
                      <a:pt x="5094" y="11679"/>
                      <a:pt x="4995" y="11401"/>
                    </a:cubicBezTo>
                    <a:cubicBezTo>
                      <a:pt x="4906" y="11123"/>
                      <a:pt x="4750" y="10878"/>
                      <a:pt x="4550" y="10678"/>
                    </a:cubicBezTo>
                    <a:cubicBezTo>
                      <a:pt x="4350" y="10455"/>
                      <a:pt x="4116" y="10278"/>
                      <a:pt x="3893" y="10077"/>
                    </a:cubicBezTo>
                    <a:cubicBezTo>
                      <a:pt x="3003" y="9244"/>
                      <a:pt x="2681" y="8020"/>
                      <a:pt x="2503" y="6852"/>
                    </a:cubicBezTo>
                    <a:cubicBezTo>
                      <a:pt x="2403" y="6174"/>
                      <a:pt x="2348" y="5495"/>
                      <a:pt x="2225" y="4817"/>
                    </a:cubicBezTo>
                    <a:cubicBezTo>
                      <a:pt x="2114" y="4239"/>
                      <a:pt x="1970" y="3660"/>
                      <a:pt x="1769" y="3104"/>
                    </a:cubicBezTo>
                    <a:cubicBezTo>
                      <a:pt x="1380" y="2014"/>
                      <a:pt x="813" y="991"/>
                      <a:pt x="89" y="79"/>
                    </a:cubicBezTo>
                    <a:cubicBezTo>
                      <a:pt x="34" y="23"/>
                      <a:pt x="1" y="1"/>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8"/>
              <p:cNvSpPr/>
              <p:nvPr/>
            </p:nvSpPr>
            <p:spPr>
              <a:xfrm>
                <a:off x="2151309" y="2152583"/>
                <a:ext cx="185532" cy="485425"/>
              </a:xfrm>
              <a:custGeom>
                <a:avLst/>
                <a:gdLst/>
                <a:ahLst/>
                <a:cxnLst/>
                <a:rect l="l" t="t" r="r" b="b"/>
                <a:pathLst>
                  <a:path w="5318" h="13914" extrusionOk="0">
                    <a:moveTo>
                      <a:pt x="1" y="0"/>
                    </a:moveTo>
                    <a:cubicBezTo>
                      <a:pt x="12" y="55"/>
                      <a:pt x="34" y="111"/>
                      <a:pt x="45" y="167"/>
                    </a:cubicBezTo>
                    <a:cubicBezTo>
                      <a:pt x="67" y="245"/>
                      <a:pt x="79" y="312"/>
                      <a:pt x="101" y="367"/>
                    </a:cubicBezTo>
                    <a:cubicBezTo>
                      <a:pt x="479" y="1101"/>
                      <a:pt x="835" y="1857"/>
                      <a:pt x="1058" y="2658"/>
                    </a:cubicBezTo>
                    <a:cubicBezTo>
                      <a:pt x="1224" y="3248"/>
                      <a:pt x="1302" y="3849"/>
                      <a:pt x="1335" y="4460"/>
                    </a:cubicBezTo>
                    <a:cubicBezTo>
                      <a:pt x="1358" y="5083"/>
                      <a:pt x="1335" y="5706"/>
                      <a:pt x="1414" y="6328"/>
                    </a:cubicBezTo>
                    <a:cubicBezTo>
                      <a:pt x="1469" y="6884"/>
                      <a:pt x="1602" y="7441"/>
                      <a:pt x="1881" y="7919"/>
                    </a:cubicBezTo>
                    <a:cubicBezTo>
                      <a:pt x="2170" y="8453"/>
                      <a:pt x="2648" y="8820"/>
                      <a:pt x="3037" y="9276"/>
                    </a:cubicBezTo>
                    <a:cubicBezTo>
                      <a:pt x="3804" y="10132"/>
                      <a:pt x="4160" y="11244"/>
                      <a:pt x="4538" y="12301"/>
                    </a:cubicBezTo>
                    <a:cubicBezTo>
                      <a:pt x="4739" y="12846"/>
                      <a:pt x="4961" y="13402"/>
                      <a:pt x="5250" y="13914"/>
                    </a:cubicBezTo>
                    <a:lnTo>
                      <a:pt x="5317" y="13669"/>
                    </a:lnTo>
                    <a:cubicBezTo>
                      <a:pt x="5128" y="13302"/>
                      <a:pt x="4973" y="12924"/>
                      <a:pt x="4828" y="12546"/>
                    </a:cubicBezTo>
                    <a:cubicBezTo>
                      <a:pt x="4439" y="11511"/>
                      <a:pt x="4127" y="10411"/>
                      <a:pt x="3460" y="9509"/>
                    </a:cubicBezTo>
                    <a:cubicBezTo>
                      <a:pt x="3104" y="9031"/>
                      <a:pt x="2615" y="8664"/>
                      <a:pt x="2259" y="8186"/>
                    </a:cubicBezTo>
                    <a:cubicBezTo>
                      <a:pt x="1914" y="7730"/>
                      <a:pt x="1736" y="7185"/>
                      <a:pt x="1647" y="6629"/>
                    </a:cubicBezTo>
                    <a:cubicBezTo>
                      <a:pt x="1547" y="6028"/>
                      <a:pt x="1536" y="5416"/>
                      <a:pt x="1525" y="4816"/>
                    </a:cubicBezTo>
                    <a:cubicBezTo>
                      <a:pt x="1503" y="4204"/>
                      <a:pt x="1458" y="3615"/>
                      <a:pt x="1313" y="3014"/>
                    </a:cubicBezTo>
                    <a:cubicBezTo>
                      <a:pt x="1046" y="1946"/>
                      <a:pt x="535" y="957"/>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8"/>
              <p:cNvSpPr/>
              <p:nvPr/>
            </p:nvSpPr>
            <p:spPr>
              <a:xfrm>
                <a:off x="2154414" y="2111450"/>
                <a:ext cx="182427" cy="412475"/>
              </a:xfrm>
              <a:custGeom>
                <a:avLst/>
                <a:gdLst/>
                <a:ahLst/>
                <a:cxnLst/>
                <a:rect l="l" t="t" r="r" b="b"/>
                <a:pathLst>
                  <a:path w="5229" h="11823" extrusionOk="0">
                    <a:moveTo>
                      <a:pt x="623" y="767"/>
                    </a:moveTo>
                    <a:cubicBezTo>
                      <a:pt x="801" y="1034"/>
                      <a:pt x="979" y="1313"/>
                      <a:pt x="1135" y="1590"/>
                    </a:cubicBezTo>
                    <a:cubicBezTo>
                      <a:pt x="1736" y="2591"/>
                      <a:pt x="2370" y="3615"/>
                      <a:pt x="2826" y="4694"/>
                    </a:cubicBezTo>
                    <a:cubicBezTo>
                      <a:pt x="3060" y="5261"/>
                      <a:pt x="3248" y="5828"/>
                      <a:pt x="3438" y="6407"/>
                    </a:cubicBezTo>
                    <a:cubicBezTo>
                      <a:pt x="3626" y="6985"/>
                      <a:pt x="3816" y="7574"/>
                      <a:pt x="3972" y="8164"/>
                    </a:cubicBezTo>
                    <a:cubicBezTo>
                      <a:pt x="4160" y="8854"/>
                      <a:pt x="4338" y="9565"/>
                      <a:pt x="4561" y="10255"/>
                    </a:cubicBezTo>
                    <a:cubicBezTo>
                      <a:pt x="4027" y="9443"/>
                      <a:pt x="3416" y="8664"/>
                      <a:pt x="3048" y="7797"/>
                    </a:cubicBezTo>
                    <a:cubicBezTo>
                      <a:pt x="2637" y="6818"/>
                      <a:pt x="2504" y="5739"/>
                      <a:pt x="2237" y="4705"/>
                    </a:cubicBezTo>
                    <a:cubicBezTo>
                      <a:pt x="1980" y="3726"/>
                      <a:pt x="1636" y="2769"/>
                      <a:pt x="1202" y="1847"/>
                    </a:cubicBezTo>
                    <a:cubicBezTo>
                      <a:pt x="1024" y="1479"/>
                      <a:pt x="835" y="1123"/>
                      <a:pt x="623" y="767"/>
                    </a:cubicBezTo>
                    <a:close/>
                    <a:moveTo>
                      <a:pt x="1" y="0"/>
                    </a:moveTo>
                    <a:lnTo>
                      <a:pt x="1" y="0"/>
                    </a:lnTo>
                    <a:cubicBezTo>
                      <a:pt x="45" y="78"/>
                      <a:pt x="101" y="156"/>
                      <a:pt x="156" y="233"/>
                    </a:cubicBezTo>
                    <a:cubicBezTo>
                      <a:pt x="423" y="668"/>
                      <a:pt x="680" y="1113"/>
                      <a:pt x="902" y="1568"/>
                    </a:cubicBezTo>
                    <a:cubicBezTo>
                      <a:pt x="1358" y="2469"/>
                      <a:pt x="1725" y="3414"/>
                      <a:pt x="2003" y="4382"/>
                    </a:cubicBezTo>
                    <a:cubicBezTo>
                      <a:pt x="2292" y="5383"/>
                      <a:pt x="2415" y="6440"/>
                      <a:pt x="2759" y="7430"/>
                    </a:cubicBezTo>
                    <a:cubicBezTo>
                      <a:pt x="3115" y="8431"/>
                      <a:pt x="3749" y="9265"/>
                      <a:pt x="4338" y="10132"/>
                    </a:cubicBezTo>
                    <a:cubicBezTo>
                      <a:pt x="4472" y="10332"/>
                      <a:pt x="4617" y="10555"/>
                      <a:pt x="4750" y="10767"/>
                    </a:cubicBezTo>
                    <a:cubicBezTo>
                      <a:pt x="4828" y="11000"/>
                      <a:pt x="4928" y="11222"/>
                      <a:pt x="5028" y="11445"/>
                    </a:cubicBezTo>
                    <a:cubicBezTo>
                      <a:pt x="5084" y="11567"/>
                      <a:pt x="5151" y="11701"/>
                      <a:pt x="5228" y="11823"/>
                    </a:cubicBezTo>
                    <a:cubicBezTo>
                      <a:pt x="5184" y="11667"/>
                      <a:pt x="5106" y="11356"/>
                      <a:pt x="5017" y="10945"/>
                    </a:cubicBezTo>
                    <a:cubicBezTo>
                      <a:pt x="4683" y="10110"/>
                      <a:pt x="4449" y="9220"/>
                      <a:pt x="4216" y="8375"/>
                    </a:cubicBezTo>
                    <a:cubicBezTo>
                      <a:pt x="4061" y="7797"/>
                      <a:pt x="3893" y="7207"/>
                      <a:pt x="3693" y="6629"/>
                    </a:cubicBezTo>
                    <a:cubicBezTo>
                      <a:pt x="3505" y="6051"/>
                      <a:pt x="3315" y="5483"/>
                      <a:pt x="3093" y="4916"/>
                    </a:cubicBezTo>
                    <a:cubicBezTo>
                      <a:pt x="2659" y="3826"/>
                      <a:pt x="2047" y="2825"/>
                      <a:pt x="1447" y="1824"/>
                    </a:cubicBezTo>
                    <a:cubicBezTo>
                      <a:pt x="1236" y="1479"/>
                      <a:pt x="1013" y="1123"/>
                      <a:pt x="791" y="779"/>
                    </a:cubicBezTo>
                    <a:cubicBezTo>
                      <a:pt x="490" y="467"/>
                      <a:pt x="223" y="201"/>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8"/>
              <p:cNvSpPr/>
              <p:nvPr/>
            </p:nvSpPr>
            <p:spPr>
              <a:xfrm>
                <a:off x="2146669" y="2185936"/>
                <a:ext cx="197917" cy="454410"/>
              </a:xfrm>
              <a:custGeom>
                <a:avLst/>
                <a:gdLst/>
                <a:ahLst/>
                <a:cxnLst/>
                <a:rect l="l" t="t" r="r" b="b"/>
                <a:pathLst>
                  <a:path w="5673" h="13025" extrusionOk="0">
                    <a:moveTo>
                      <a:pt x="345" y="1"/>
                    </a:moveTo>
                    <a:cubicBezTo>
                      <a:pt x="412" y="545"/>
                      <a:pt x="301" y="980"/>
                      <a:pt x="256" y="3081"/>
                    </a:cubicBezTo>
                    <a:cubicBezTo>
                      <a:pt x="190" y="5995"/>
                      <a:pt x="0" y="5250"/>
                      <a:pt x="1201" y="8309"/>
                    </a:cubicBezTo>
                    <a:cubicBezTo>
                      <a:pt x="2392" y="11368"/>
                      <a:pt x="4527" y="12580"/>
                      <a:pt x="4527" y="12580"/>
                    </a:cubicBezTo>
                    <a:lnTo>
                      <a:pt x="5361" y="13024"/>
                    </a:lnTo>
                    <a:lnTo>
                      <a:pt x="5672" y="11924"/>
                    </a:lnTo>
                    <a:lnTo>
                      <a:pt x="5472" y="9799"/>
                    </a:lnTo>
                    <a:cubicBezTo>
                      <a:pt x="5472" y="9799"/>
                      <a:pt x="5027" y="8253"/>
                      <a:pt x="4872" y="6262"/>
                    </a:cubicBezTo>
                    <a:cubicBezTo>
                      <a:pt x="4728" y="6096"/>
                      <a:pt x="4583" y="5951"/>
                      <a:pt x="4416" y="5817"/>
                    </a:cubicBezTo>
                    <a:cubicBezTo>
                      <a:pt x="4138" y="5584"/>
                      <a:pt x="3816" y="5406"/>
                      <a:pt x="3504" y="5206"/>
                    </a:cubicBezTo>
                    <a:cubicBezTo>
                      <a:pt x="3203" y="5016"/>
                      <a:pt x="2904" y="4806"/>
                      <a:pt x="2692" y="4516"/>
                    </a:cubicBezTo>
                    <a:cubicBezTo>
                      <a:pt x="2503" y="4272"/>
                      <a:pt x="2380" y="3993"/>
                      <a:pt x="2281" y="3716"/>
                    </a:cubicBezTo>
                    <a:cubicBezTo>
                      <a:pt x="2091" y="3137"/>
                      <a:pt x="2002" y="2525"/>
                      <a:pt x="1824" y="1947"/>
                    </a:cubicBezTo>
                    <a:cubicBezTo>
                      <a:pt x="1725" y="1669"/>
                      <a:pt x="1613" y="1402"/>
                      <a:pt x="1446" y="1146"/>
                    </a:cubicBezTo>
                    <a:cubicBezTo>
                      <a:pt x="1290" y="901"/>
                      <a:pt x="1090" y="690"/>
                      <a:pt x="868" y="479"/>
                    </a:cubicBezTo>
                    <a:cubicBezTo>
                      <a:pt x="701" y="312"/>
                      <a:pt x="523" y="156"/>
                      <a:pt x="3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8"/>
              <p:cNvSpPr/>
              <p:nvPr/>
            </p:nvSpPr>
            <p:spPr>
              <a:xfrm>
                <a:off x="2243659" y="2347365"/>
                <a:ext cx="93185" cy="176566"/>
              </a:xfrm>
              <a:custGeom>
                <a:avLst/>
                <a:gdLst/>
                <a:ahLst/>
                <a:cxnLst/>
                <a:rect l="l" t="t" r="r" b="b"/>
                <a:pathLst>
                  <a:path w="2671" h="5061" extrusionOk="0">
                    <a:moveTo>
                      <a:pt x="1" y="1"/>
                    </a:moveTo>
                    <a:lnTo>
                      <a:pt x="1" y="1"/>
                    </a:lnTo>
                    <a:cubicBezTo>
                      <a:pt x="67" y="234"/>
                      <a:pt x="134" y="456"/>
                      <a:pt x="201" y="668"/>
                    </a:cubicBezTo>
                    <a:cubicBezTo>
                      <a:pt x="557" y="1669"/>
                      <a:pt x="1191" y="2503"/>
                      <a:pt x="1780" y="3370"/>
                    </a:cubicBezTo>
                    <a:cubicBezTo>
                      <a:pt x="1914" y="3570"/>
                      <a:pt x="2059" y="3793"/>
                      <a:pt x="2192" y="4005"/>
                    </a:cubicBezTo>
                    <a:cubicBezTo>
                      <a:pt x="2270" y="4238"/>
                      <a:pt x="2370" y="4460"/>
                      <a:pt x="2470" y="4683"/>
                    </a:cubicBezTo>
                    <a:cubicBezTo>
                      <a:pt x="2526" y="4805"/>
                      <a:pt x="2593" y="4939"/>
                      <a:pt x="2670" y="5061"/>
                    </a:cubicBezTo>
                    <a:cubicBezTo>
                      <a:pt x="2659" y="5039"/>
                      <a:pt x="2659" y="5028"/>
                      <a:pt x="2648" y="5006"/>
                    </a:cubicBezTo>
                    <a:lnTo>
                      <a:pt x="2648" y="4983"/>
                    </a:lnTo>
                    <a:cubicBezTo>
                      <a:pt x="2637" y="4961"/>
                      <a:pt x="2637" y="4950"/>
                      <a:pt x="2637" y="4927"/>
                    </a:cubicBezTo>
                    <a:cubicBezTo>
                      <a:pt x="2626" y="4927"/>
                      <a:pt x="2626" y="4917"/>
                      <a:pt x="2626" y="4905"/>
                    </a:cubicBezTo>
                    <a:cubicBezTo>
                      <a:pt x="2626" y="4883"/>
                      <a:pt x="2615" y="4850"/>
                      <a:pt x="2603" y="4828"/>
                    </a:cubicBezTo>
                    <a:lnTo>
                      <a:pt x="2603" y="4816"/>
                    </a:lnTo>
                    <a:cubicBezTo>
                      <a:pt x="2593" y="4794"/>
                      <a:pt x="2593" y="4761"/>
                      <a:pt x="2581" y="4727"/>
                    </a:cubicBezTo>
                    <a:lnTo>
                      <a:pt x="2581" y="4705"/>
                    </a:lnTo>
                    <a:cubicBezTo>
                      <a:pt x="2570" y="4672"/>
                      <a:pt x="2559" y="4650"/>
                      <a:pt x="2559" y="4616"/>
                    </a:cubicBezTo>
                    <a:cubicBezTo>
                      <a:pt x="2559" y="4605"/>
                      <a:pt x="2548" y="4605"/>
                      <a:pt x="2548" y="4594"/>
                    </a:cubicBezTo>
                    <a:cubicBezTo>
                      <a:pt x="2537" y="4561"/>
                      <a:pt x="2537" y="4516"/>
                      <a:pt x="2526" y="4472"/>
                    </a:cubicBezTo>
                    <a:cubicBezTo>
                      <a:pt x="2514" y="4427"/>
                      <a:pt x="2504" y="4393"/>
                      <a:pt x="2492" y="4349"/>
                    </a:cubicBezTo>
                    <a:lnTo>
                      <a:pt x="2492" y="4316"/>
                    </a:lnTo>
                    <a:cubicBezTo>
                      <a:pt x="2481" y="4282"/>
                      <a:pt x="2470" y="4238"/>
                      <a:pt x="2470" y="4205"/>
                    </a:cubicBezTo>
                    <a:cubicBezTo>
                      <a:pt x="2459" y="4193"/>
                      <a:pt x="2459" y="4193"/>
                      <a:pt x="2459" y="4183"/>
                    </a:cubicBezTo>
                    <a:cubicBezTo>
                      <a:pt x="2125" y="3348"/>
                      <a:pt x="1891" y="2458"/>
                      <a:pt x="1658" y="1613"/>
                    </a:cubicBezTo>
                    <a:cubicBezTo>
                      <a:pt x="1614" y="1446"/>
                      <a:pt x="1569" y="1269"/>
                      <a:pt x="1513" y="1091"/>
                    </a:cubicBezTo>
                    <a:lnTo>
                      <a:pt x="1280" y="923"/>
                    </a:lnTo>
                    <a:lnTo>
                      <a:pt x="1280" y="923"/>
                    </a:lnTo>
                    <a:cubicBezTo>
                      <a:pt x="1325" y="1079"/>
                      <a:pt x="1369" y="1246"/>
                      <a:pt x="1414" y="1402"/>
                    </a:cubicBezTo>
                    <a:cubicBezTo>
                      <a:pt x="1602" y="2092"/>
                      <a:pt x="1780" y="2803"/>
                      <a:pt x="2003" y="3493"/>
                    </a:cubicBezTo>
                    <a:cubicBezTo>
                      <a:pt x="1469" y="2681"/>
                      <a:pt x="858" y="1902"/>
                      <a:pt x="490" y="1035"/>
                    </a:cubicBezTo>
                    <a:cubicBezTo>
                      <a:pt x="379" y="768"/>
                      <a:pt x="279" y="490"/>
                      <a:pt x="201" y="201"/>
                    </a:cubicBezTo>
                    <a:cubicBezTo>
                      <a:pt x="134" y="145"/>
                      <a:pt x="67" y="78"/>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8"/>
              <p:cNvSpPr/>
              <p:nvPr/>
            </p:nvSpPr>
            <p:spPr>
              <a:xfrm>
                <a:off x="2197117" y="2225883"/>
                <a:ext cx="145551" cy="352015"/>
              </a:xfrm>
              <a:custGeom>
                <a:avLst/>
                <a:gdLst/>
                <a:ahLst/>
                <a:cxnLst/>
                <a:rect l="l" t="t" r="r" b="b"/>
                <a:pathLst>
                  <a:path w="4172" h="10090" extrusionOk="0">
                    <a:moveTo>
                      <a:pt x="0" y="1"/>
                    </a:moveTo>
                    <a:cubicBezTo>
                      <a:pt x="78" y="257"/>
                      <a:pt x="134" y="513"/>
                      <a:pt x="190" y="769"/>
                    </a:cubicBezTo>
                    <a:cubicBezTo>
                      <a:pt x="323" y="1425"/>
                      <a:pt x="378" y="2092"/>
                      <a:pt x="467" y="2749"/>
                    </a:cubicBezTo>
                    <a:cubicBezTo>
                      <a:pt x="623" y="3927"/>
                      <a:pt x="879" y="5173"/>
                      <a:pt x="1668" y="6107"/>
                    </a:cubicBezTo>
                    <a:cubicBezTo>
                      <a:pt x="2047" y="6552"/>
                      <a:pt x="2614" y="6864"/>
                      <a:pt x="2892" y="7398"/>
                    </a:cubicBezTo>
                    <a:cubicBezTo>
                      <a:pt x="3159" y="7909"/>
                      <a:pt x="3181" y="8510"/>
                      <a:pt x="3426" y="9032"/>
                    </a:cubicBezTo>
                    <a:cubicBezTo>
                      <a:pt x="3604" y="9433"/>
                      <a:pt x="3871" y="9778"/>
                      <a:pt x="4171" y="10089"/>
                    </a:cubicBezTo>
                    <a:lnTo>
                      <a:pt x="4138" y="9788"/>
                    </a:lnTo>
                    <a:cubicBezTo>
                      <a:pt x="3993" y="9622"/>
                      <a:pt x="3871" y="9455"/>
                      <a:pt x="3759" y="9266"/>
                    </a:cubicBezTo>
                    <a:cubicBezTo>
                      <a:pt x="3626" y="9021"/>
                      <a:pt x="3515" y="8765"/>
                      <a:pt x="3448" y="8498"/>
                    </a:cubicBezTo>
                    <a:cubicBezTo>
                      <a:pt x="3371" y="8209"/>
                      <a:pt x="3314" y="7920"/>
                      <a:pt x="3215" y="7642"/>
                    </a:cubicBezTo>
                    <a:cubicBezTo>
                      <a:pt x="3126" y="7364"/>
                      <a:pt x="2970" y="7119"/>
                      <a:pt x="2770" y="6919"/>
                    </a:cubicBezTo>
                    <a:cubicBezTo>
                      <a:pt x="2570" y="6696"/>
                      <a:pt x="2336" y="6519"/>
                      <a:pt x="2113" y="6318"/>
                    </a:cubicBezTo>
                    <a:cubicBezTo>
                      <a:pt x="1223" y="5485"/>
                      <a:pt x="901" y="4261"/>
                      <a:pt x="723" y="3093"/>
                    </a:cubicBezTo>
                    <a:cubicBezTo>
                      <a:pt x="623" y="2415"/>
                      <a:pt x="568" y="1736"/>
                      <a:pt x="445" y="1058"/>
                    </a:cubicBezTo>
                    <a:cubicBezTo>
                      <a:pt x="434" y="1036"/>
                      <a:pt x="434" y="1002"/>
                      <a:pt x="423" y="980"/>
                    </a:cubicBezTo>
                    <a:cubicBezTo>
                      <a:pt x="412" y="925"/>
                      <a:pt x="390" y="858"/>
                      <a:pt x="378" y="802"/>
                    </a:cubicBezTo>
                    <a:cubicBezTo>
                      <a:pt x="279" y="524"/>
                      <a:pt x="167" y="257"/>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8"/>
              <p:cNvSpPr/>
              <p:nvPr/>
            </p:nvSpPr>
            <p:spPr>
              <a:xfrm>
                <a:off x="2159089" y="2194868"/>
                <a:ext cx="138922" cy="425697"/>
              </a:xfrm>
              <a:custGeom>
                <a:avLst/>
                <a:gdLst/>
                <a:ahLst/>
                <a:cxnLst/>
                <a:rect l="l" t="t" r="r" b="b"/>
                <a:pathLst>
                  <a:path w="3982" h="12202" extrusionOk="0">
                    <a:moveTo>
                      <a:pt x="12" y="0"/>
                    </a:moveTo>
                    <a:lnTo>
                      <a:pt x="12" y="78"/>
                    </a:lnTo>
                    <a:lnTo>
                      <a:pt x="12" y="89"/>
                    </a:lnTo>
                    <a:lnTo>
                      <a:pt x="12" y="178"/>
                    </a:lnTo>
                    <a:lnTo>
                      <a:pt x="12" y="190"/>
                    </a:lnTo>
                    <a:lnTo>
                      <a:pt x="12" y="279"/>
                    </a:lnTo>
                    <a:lnTo>
                      <a:pt x="12" y="289"/>
                    </a:lnTo>
                    <a:cubicBezTo>
                      <a:pt x="12" y="323"/>
                      <a:pt x="0" y="356"/>
                      <a:pt x="0" y="378"/>
                    </a:cubicBezTo>
                    <a:lnTo>
                      <a:pt x="0" y="390"/>
                    </a:lnTo>
                    <a:cubicBezTo>
                      <a:pt x="89" y="679"/>
                      <a:pt x="156" y="957"/>
                      <a:pt x="212" y="1246"/>
                    </a:cubicBezTo>
                    <a:cubicBezTo>
                      <a:pt x="323" y="1858"/>
                      <a:pt x="368" y="2481"/>
                      <a:pt x="356" y="3092"/>
                    </a:cubicBezTo>
                    <a:cubicBezTo>
                      <a:pt x="334" y="3749"/>
                      <a:pt x="279" y="4394"/>
                      <a:pt x="323" y="5039"/>
                    </a:cubicBezTo>
                    <a:cubicBezTo>
                      <a:pt x="356" y="5684"/>
                      <a:pt x="523" y="6285"/>
                      <a:pt x="801" y="6851"/>
                    </a:cubicBezTo>
                    <a:cubicBezTo>
                      <a:pt x="1079" y="7419"/>
                      <a:pt x="1435" y="7931"/>
                      <a:pt x="1757" y="8465"/>
                    </a:cubicBezTo>
                    <a:cubicBezTo>
                      <a:pt x="2380" y="9476"/>
                      <a:pt x="2881" y="10556"/>
                      <a:pt x="3437" y="11601"/>
                    </a:cubicBezTo>
                    <a:cubicBezTo>
                      <a:pt x="3492" y="11712"/>
                      <a:pt x="3559" y="11823"/>
                      <a:pt x="3615" y="11935"/>
                    </a:cubicBezTo>
                    <a:cubicBezTo>
                      <a:pt x="3759" y="12046"/>
                      <a:pt x="3893" y="12146"/>
                      <a:pt x="3982" y="12202"/>
                    </a:cubicBezTo>
                    <a:cubicBezTo>
                      <a:pt x="3915" y="12090"/>
                      <a:pt x="3848" y="11979"/>
                      <a:pt x="3782" y="11856"/>
                    </a:cubicBezTo>
                    <a:cubicBezTo>
                      <a:pt x="3215" y="10833"/>
                      <a:pt x="2725" y="9765"/>
                      <a:pt x="2136" y="8754"/>
                    </a:cubicBezTo>
                    <a:cubicBezTo>
                      <a:pt x="1824" y="8208"/>
                      <a:pt x="1458" y="7697"/>
                      <a:pt x="1157" y="7152"/>
                    </a:cubicBezTo>
                    <a:cubicBezTo>
                      <a:pt x="835" y="6596"/>
                      <a:pt x="612" y="6006"/>
                      <a:pt x="534" y="5373"/>
                    </a:cubicBezTo>
                    <a:cubicBezTo>
                      <a:pt x="445" y="4728"/>
                      <a:pt x="489" y="4082"/>
                      <a:pt x="512" y="3426"/>
                    </a:cubicBezTo>
                    <a:cubicBezTo>
                      <a:pt x="534" y="2803"/>
                      <a:pt x="512" y="2192"/>
                      <a:pt x="412" y="1569"/>
                    </a:cubicBezTo>
                    <a:cubicBezTo>
                      <a:pt x="323" y="1035"/>
                      <a:pt x="190" y="512"/>
                      <a:pt x="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8"/>
              <p:cNvSpPr/>
              <p:nvPr/>
            </p:nvSpPr>
            <p:spPr>
              <a:xfrm>
                <a:off x="2169556" y="2195635"/>
                <a:ext cx="167286" cy="442374"/>
              </a:xfrm>
              <a:custGeom>
                <a:avLst/>
                <a:gdLst/>
                <a:ahLst/>
                <a:cxnLst/>
                <a:rect l="l" t="t" r="r" b="b"/>
                <a:pathLst>
                  <a:path w="4795" h="12680" extrusionOk="0">
                    <a:moveTo>
                      <a:pt x="1" y="0"/>
                    </a:moveTo>
                    <a:lnTo>
                      <a:pt x="1" y="0"/>
                    </a:lnTo>
                    <a:cubicBezTo>
                      <a:pt x="212" y="468"/>
                      <a:pt x="401" y="935"/>
                      <a:pt x="535" y="1424"/>
                    </a:cubicBezTo>
                    <a:cubicBezTo>
                      <a:pt x="701" y="2014"/>
                      <a:pt x="779" y="2615"/>
                      <a:pt x="812" y="3226"/>
                    </a:cubicBezTo>
                    <a:cubicBezTo>
                      <a:pt x="835" y="3849"/>
                      <a:pt x="812" y="4472"/>
                      <a:pt x="891" y="5094"/>
                    </a:cubicBezTo>
                    <a:cubicBezTo>
                      <a:pt x="946" y="5650"/>
                      <a:pt x="1079" y="6207"/>
                      <a:pt x="1358" y="6685"/>
                    </a:cubicBezTo>
                    <a:cubicBezTo>
                      <a:pt x="1647" y="7219"/>
                      <a:pt x="2125" y="7586"/>
                      <a:pt x="2514" y="8042"/>
                    </a:cubicBezTo>
                    <a:cubicBezTo>
                      <a:pt x="3281" y="8898"/>
                      <a:pt x="3637" y="10010"/>
                      <a:pt x="4015" y="11067"/>
                    </a:cubicBezTo>
                    <a:cubicBezTo>
                      <a:pt x="4216" y="11612"/>
                      <a:pt x="4438" y="12168"/>
                      <a:pt x="4727" y="12680"/>
                    </a:cubicBezTo>
                    <a:lnTo>
                      <a:pt x="4794" y="12435"/>
                    </a:lnTo>
                    <a:cubicBezTo>
                      <a:pt x="4605" y="12068"/>
                      <a:pt x="4450" y="11690"/>
                      <a:pt x="4305" y="11312"/>
                    </a:cubicBezTo>
                    <a:cubicBezTo>
                      <a:pt x="3916" y="10277"/>
                      <a:pt x="3604" y="9177"/>
                      <a:pt x="2937" y="8275"/>
                    </a:cubicBezTo>
                    <a:cubicBezTo>
                      <a:pt x="2581" y="7797"/>
                      <a:pt x="2092" y="7430"/>
                      <a:pt x="1736" y="6952"/>
                    </a:cubicBezTo>
                    <a:cubicBezTo>
                      <a:pt x="1391" y="6496"/>
                      <a:pt x="1213" y="5951"/>
                      <a:pt x="1124" y="5395"/>
                    </a:cubicBezTo>
                    <a:cubicBezTo>
                      <a:pt x="1024" y="4794"/>
                      <a:pt x="1013" y="4182"/>
                      <a:pt x="1002" y="3582"/>
                    </a:cubicBezTo>
                    <a:cubicBezTo>
                      <a:pt x="980" y="2970"/>
                      <a:pt x="935" y="2381"/>
                      <a:pt x="790" y="1780"/>
                    </a:cubicBezTo>
                    <a:cubicBezTo>
                      <a:pt x="657" y="1246"/>
                      <a:pt x="456" y="724"/>
                      <a:pt x="223" y="212"/>
                    </a:cubicBezTo>
                    <a:cubicBezTo>
                      <a:pt x="223" y="212"/>
                      <a:pt x="223" y="201"/>
                      <a:pt x="212" y="201"/>
                    </a:cubicBezTo>
                    <a:cubicBezTo>
                      <a:pt x="145" y="134"/>
                      <a:pt x="78" y="67"/>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8"/>
              <p:cNvSpPr/>
              <p:nvPr/>
            </p:nvSpPr>
            <p:spPr>
              <a:xfrm>
                <a:off x="2238635" y="2245316"/>
                <a:ext cx="95487" cy="393880"/>
              </a:xfrm>
              <a:custGeom>
                <a:avLst/>
                <a:gdLst/>
                <a:ahLst/>
                <a:cxnLst/>
                <a:rect l="l" t="t" r="r" b="b"/>
                <a:pathLst>
                  <a:path w="2737" h="11290" extrusionOk="0">
                    <a:moveTo>
                      <a:pt x="223" y="0"/>
                    </a:moveTo>
                    <a:lnTo>
                      <a:pt x="1" y="212"/>
                    </a:lnTo>
                    <a:cubicBezTo>
                      <a:pt x="167" y="378"/>
                      <a:pt x="323" y="568"/>
                      <a:pt x="468" y="768"/>
                    </a:cubicBezTo>
                    <a:cubicBezTo>
                      <a:pt x="612" y="957"/>
                      <a:pt x="745" y="1157"/>
                      <a:pt x="879" y="1357"/>
                    </a:cubicBezTo>
                    <a:cubicBezTo>
                      <a:pt x="1146" y="1757"/>
                      <a:pt x="1380" y="2180"/>
                      <a:pt x="1558" y="2614"/>
                    </a:cubicBezTo>
                    <a:cubicBezTo>
                      <a:pt x="1746" y="3059"/>
                      <a:pt x="1880" y="3504"/>
                      <a:pt x="1936" y="3971"/>
                    </a:cubicBezTo>
                    <a:cubicBezTo>
                      <a:pt x="2003" y="4438"/>
                      <a:pt x="2025" y="4928"/>
                      <a:pt x="2047" y="5405"/>
                    </a:cubicBezTo>
                    <a:cubicBezTo>
                      <a:pt x="2080" y="6384"/>
                      <a:pt x="2069" y="7363"/>
                      <a:pt x="2047" y="8331"/>
                    </a:cubicBezTo>
                    <a:cubicBezTo>
                      <a:pt x="2025" y="9310"/>
                      <a:pt x="1991" y="10288"/>
                      <a:pt x="1947" y="11267"/>
                    </a:cubicBezTo>
                    <a:lnTo>
                      <a:pt x="2725" y="11289"/>
                    </a:lnTo>
                    <a:cubicBezTo>
                      <a:pt x="2737" y="10299"/>
                      <a:pt x="2725" y="9320"/>
                      <a:pt x="2714" y="8331"/>
                    </a:cubicBezTo>
                    <a:cubicBezTo>
                      <a:pt x="2692" y="7352"/>
                      <a:pt x="2658" y="6362"/>
                      <a:pt x="2592" y="5383"/>
                    </a:cubicBezTo>
                    <a:cubicBezTo>
                      <a:pt x="2547" y="4883"/>
                      <a:pt x="2503" y="4394"/>
                      <a:pt x="2414" y="3893"/>
                    </a:cubicBezTo>
                    <a:cubicBezTo>
                      <a:pt x="2336" y="3393"/>
                      <a:pt x="2158" y="2892"/>
                      <a:pt x="1947" y="2447"/>
                    </a:cubicBezTo>
                    <a:cubicBezTo>
                      <a:pt x="1736" y="1991"/>
                      <a:pt x="1469" y="1557"/>
                      <a:pt x="1180" y="1146"/>
                    </a:cubicBezTo>
                    <a:cubicBezTo>
                      <a:pt x="1034" y="946"/>
                      <a:pt x="879" y="746"/>
                      <a:pt x="723" y="556"/>
                    </a:cubicBezTo>
                    <a:cubicBezTo>
                      <a:pt x="567" y="368"/>
                      <a:pt x="401" y="178"/>
                      <a:pt x="2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8"/>
              <p:cNvSpPr/>
              <p:nvPr/>
            </p:nvSpPr>
            <p:spPr>
              <a:xfrm>
                <a:off x="1974006" y="2268796"/>
                <a:ext cx="242538" cy="120676"/>
              </a:xfrm>
              <a:custGeom>
                <a:avLst/>
                <a:gdLst/>
                <a:ahLst/>
                <a:cxnLst/>
                <a:rect l="l" t="t" r="r" b="b"/>
                <a:pathLst>
                  <a:path w="6952" h="3459" extrusionOk="0">
                    <a:moveTo>
                      <a:pt x="2772" y="0"/>
                    </a:moveTo>
                    <a:cubicBezTo>
                      <a:pt x="2513" y="0"/>
                      <a:pt x="2389" y="36"/>
                      <a:pt x="2280" y="73"/>
                    </a:cubicBezTo>
                    <a:cubicBezTo>
                      <a:pt x="2180" y="109"/>
                      <a:pt x="2095" y="145"/>
                      <a:pt x="1910" y="145"/>
                    </a:cubicBezTo>
                    <a:cubicBezTo>
                      <a:pt x="1868" y="145"/>
                      <a:pt x="1821" y="143"/>
                      <a:pt x="1768" y="139"/>
                    </a:cubicBezTo>
                    <a:cubicBezTo>
                      <a:pt x="1489" y="123"/>
                      <a:pt x="1358" y="86"/>
                      <a:pt x="1245" y="86"/>
                    </a:cubicBezTo>
                    <a:cubicBezTo>
                      <a:pt x="1125" y="86"/>
                      <a:pt x="1026" y="128"/>
                      <a:pt x="789" y="284"/>
                    </a:cubicBezTo>
                    <a:cubicBezTo>
                      <a:pt x="334" y="584"/>
                      <a:pt x="356" y="751"/>
                      <a:pt x="178" y="862"/>
                    </a:cubicBezTo>
                    <a:cubicBezTo>
                      <a:pt x="0" y="962"/>
                      <a:pt x="223" y="1140"/>
                      <a:pt x="589" y="1341"/>
                    </a:cubicBezTo>
                    <a:cubicBezTo>
                      <a:pt x="945" y="1541"/>
                      <a:pt x="1001" y="1652"/>
                      <a:pt x="1168" y="1907"/>
                    </a:cubicBezTo>
                    <a:cubicBezTo>
                      <a:pt x="1346" y="2164"/>
                      <a:pt x="1313" y="2641"/>
                      <a:pt x="1768" y="2831"/>
                    </a:cubicBezTo>
                    <a:cubicBezTo>
                      <a:pt x="2225" y="3031"/>
                      <a:pt x="2391" y="3120"/>
                      <a:pt x="2558" y="3331"/>
                    </a:cubicBezTo>
                    <a:cubicBezTo>
                      <a:pt x="2620" y="3415"/>
                      <a:pt x="2785" y="3459"/>
                      <a:pt x="2994" y="3459"/>
                    </a:cubicBezTo>
                    <a:cubicBezTo>
                      <a:pt x="3314" y="3459"/>
                      <a:pt x="3737" y="3357"/>
                      <a:pt x="4059" y="3142"/>
                    </a:cubicBezTo>
                    <a:cubicBezTo>
                      <a:pt x="4605" y="2775"/>
                      <a:pt x="4850" y="2119"/>
                      <a:pt x="5628" y="2008"/>
                    </a:cubicBezTo>
                    <a:cubicBezTo>
                      <a:pt x="6417" y="1885"/>
                      <a:pt x="6951" y="1418"/>
                      <a:pt x="6951" y="1418"/>
                    </a:cubicBezTo>
                    <a:lnTo>
                      <a:pt x="5361" y="284"/>
                    </a:lnTo>
                    <a:cubicBezTo>
                      <a:pt x="5361" y="284"/>
                      <a:pt x="3782" y="39"/>
                      <a:pt x="2969" y="6"/>
                    </a:cubicBezTo>
                    <a:cubicBezTo>
                      <a:pt x="2896" y="2"/>
                      <a:pt x="2831" y="0"/>
                      <a:pt x="277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8"/>
              <p:cNvSpPr/>
              <p:nvPr/>
            </p:nvSpPr>
            <p:spPr>
              <a:xfrm>
                <a:off x="2009697" y="2268796"/>
                <a:ext cx="206848" cy="97859"/>
              </a:xfrm>
              <a:custGeom>
                <a:avLst/>
                <a:gdLst/>
                <a:ahLst/>
                <a:cxnLst/>
                <a:rect l="l" t="t" r="r" b="b"/>
                <a:pathLst>
                  <a:path w="5929" h="2805" extrusionOk="0">
                    <a:moveTo>
                      <a:pt x="1749" y="0"/>
                    </a:moveTo>
                    <a:cubicBezTo>
                      <a:pt x="1490" y="0"/>
                      <a:pt x="1366" y="36"/>
                      <a:pt x="1257" y="73"/>
                    </a:cubicBezTo>
                    <a:cubicBezTo>
                      <a:pt x="1157" y="109"/>
                      <a:pt x="1072" y="145"/>
                      <a:pt x="887" y="145"/>
                    </a:cubicBezTo>
                    <a:cubicBezTo>
                      <a:pt x="845" y="145"/>
                      <a:pt x="798" y="143"/>
                      <a:pt x="745" y="139"/>
                    </a:cubicBezTo>
                    <a:cubicBezTo>
                      <a:pt x="473" y="125"/>
                      <a:pt x="341" y="89"/>
                      <a:pt x="228" y="89"/>
                    </a:cubicBezTo>
                    <a:cubicBezTo>
                      <a:pt x="161" y="89"/>
                      <a:pt x="101" y="102"/>
                      <a:pt x="23" y="139"/>
                    </a:cubicBezTo>
                    <a:cubicBezTo>
                      <a:pt x="0" y="273"/>
                      <a:pt x="56" y="429"/>
                      <a:pt x="134" y="562"/>
                    </a:cubicBezTo>
                    <a:cubicBezTo>
                      <a:pt x="223" y="684"/>
                      <a:pt x="312" y="807"/>
                      <a:pt x="367" y="951"/>
                    </a:cubicBezTo>
                    <a:cubicBezTo>
                      <a:pt x="534" y="1407"/>
                      <a:pt x="223" y="1996"/>
                      <a:pt x="523" y="2386"/>
                    </a:cubicBezTo>
                    <a:cubicBezTo>
                      <a:pt x="687" y="2595"/>
                      <a:pt x="955" y="2648"/>
                      <a:pt x="1225" y="2648"/>
                    </a:cubicBezTo>
                    <a:cubicBezTo>
                      <a:pt x="1284" y="2648"/>
                      <a:pt x="1344" y="2645"/>
                      <a:pt x="1402" y="2641"/>
                    </a:cubicBezTo>
                    <a:cubicBezTo>
                      <a:pt x="1563" y="2624"/>
                      <a:pt x="1733" y="2601"/>
                      <a:pt x="1898" y="2601"/>
                    </a:cubicBezTo>
                    <a:cubicBezTo>
                      <a:pt x="2052" y="2601"/>
                      <a:pt x="2202" y="2621"/>
                      <a:pt x="2336" y="2686"/>
                    </a:cubicBezTo>
                    <a:cubicBezTo>
                      <a:pt x="2414" y="2720"/>
                      <a:pt x="2492" y="2775"/>
                      <a:pt x="2569" y="2797"/>
                    </a:cubicBezTo>
                    <a:cubicBezTo>
                      <a:pt x="2595" y="2802"/>
                      <a:pt x="2620" y="2804"/>
                      <a:pt x="2645" y="2804"/>
                    </a:cubicBezTo>
                    <a:cubicBezTo>
                      <a:pt x="2731" y="2804"/>
                      <a:pt x="2817" y="2779"/>
                      <a:pt x="2903" y="2753"/>
                    </a:cubicBezTo>
                    <a:cubicBezTo>
                      <a:pt x="3137" y="2697"/>
                      <a:pt x="3370" y="2641"/>
                      <a:pt x="3604" y="2609"/>
                    </a:cubicBezTo>
                    <a:cubicBezTo>
                      <a:pt x="3859" y="2330"/>
                      <a:pt x="4138" y="2075"/>
                      <a:pt x="4605" y="2008"/>
                    </a:cubicBezTo>
                    <a:cubicBezTo>
                      <a:pt x="5394" y="1885"/>
                      <a:pt x="5928" y="1418"/>
                      <a:pt x="5928" y="1418"/>
                    </a:cubicBezTo>
                    <a:lnTo>
                      <a:pt x="4338" y="284"/>
                    </a:lnTo>
                    <a:cubicBezTo>
                      <a:pt x="4338" y="284"/>
                      <a:pt x="2759" y="39"/>
                      <a:pt x="1946" y="6"/>
                    </a:cubicBezTo>
                    <a:cubicBezTo>
                      <a:pt x="1873" y="2"/>
                      <a:pt x="1808" y="0"/>
                      <a:pt x="1749"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8"/>
              <p:cNvSpPr/>
              <p:nvPr/>
            </p:nvSpPr>
            <p:spPr>
              <a:xfrm>
                <a:off x="2008546" y="2285298"/>
                <a:ext cx="91196" cy="25642"/>
              </a:xfrm>
              <a:custGeom>
                <a:avLst/>
                <a:gdLst/>
                <a:ahLst/>
                <a:cxnLst/>
                <a:rect l="l" t="t" r="r" b="b"/>
                <a:pathLst>
                  <a:path w="2614" h="735" extrusionOk="0">
                    <a:moveTo>
                      <a:pt x="2547" y="0"/>
                    </a:moveTo>
                    <a:cubicBezTo>
                      <a:pt x="2436" y="0"/>
                      <a:pt x="2325" y="22"/>
                      <a:pt x="2213" y="33"/>
                    </a:cubicBezTo>
                    <a:cubicBezTo>
                      <a:pt x="2102" y="55"/>
                      <a:pt x="1991" y="67"/>
                      <a:pt x="1868" y="89"/>
                    </a:cubicBezTo>
                    <a:cubicBezTo>
                      <a:pt x="1646" y="122"/>
                      <a:pt x="1413" y="166"/>
                      <a:pt x="1190" y="222"/>
                    </a:cubicBezTo>
                    <a:cubicBezTo>
                      <a:pt x="790" y="311"/>
                      <a:pt x="367" y="423"/>
                      <a:pt x="33" y="678"/>
                    </a:cubicBezTo>
                    <a:cubicBezTo>
                      <a:pt x="0" y="703"/>
                      <a:pt x="35" y="735"/>
                      <a:pt x="73" y="735"/>
                    </a:cubicBezTo>
                    <a:cubicBezTo>
                      <a:pt x="86" y="735"/>
                      <a:pt x="100" y="731"/>
                      <a:pt x="111" y="723"/>
                    </a:cubicBezTo>
                    <a:cubicBezTo>
                      <a:pt x="445" y="489"/>
                      <a:pt x="857" y="389"/>
                      <a:pt x="1257" y="300"/>
                    </a:cubicBezTo>
                    <a:cubicBezTo>
                      <a:pt x="1468" y="255"/>
                      <a:pt x="1690" y="211"/>
                      <a:pt x="1902" y="178"/>
                    </a:cubicBezTo>
                    <a:cubicBezTo>
                      <a:pt x="2013" y="166"/>
                      <a:pt x="2113" y="144"/>
                      <a:pt x="2224" y="134"/>
                    </a:cubicBezTo>
                    <a:cubicBezTo>
                      <a:pt x="2335" y="122"/>
                      <a:pt x="2447" y="111"/>
                      <a:pt x="2558" y="77"/>
                    </a:cubicBezTo>
                    <a:cubicBezTo>
                      <a:pt x="2614" y="55"/>
                      <a:pt x="2592" y="0"/>
                      <a:pt x="2547"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8"/>
              <p:cNvSpPr/>
              <p:nvPr/>
            </p:nvSpPr>
            <p:spPr>
              <a:xfrm>
                <a:off x="2047481" y="2303650"/>
                <a:ext cx="70717" cy="28503"/>
              </a:xfrm>
              <a:custGeom>
                <a:avLst/>
                <a:gdLst/>
                <a:ahLst/>
                <a:cxnLst/>
                <a:rect l="l" t="t" r="r" b="b"/>
                <a:pathLst>
                  <a:path w="2027" h="817" extrusionOk="0">
                    <a:moveTo>
                      <a:pt x="1968" y="1"/>
                    </a:moveTo>
                    <a:cubicBezTo>
                      <a:pt x="1959" y="1"/>
                      <a:pt x="1950" y="3"/>
                      <a:pt x="1943" y="8"/>
                    </a:cubicBezTo>
                    <a:cubicBezTo>
                      <a:pt x="1864" y="52"/>
                      <a:pt x="1798" y="108"/>
                      <a:pt x="1720" y="152"/>
                    </a:cubicBezTo>
                    <a:cubicBezTo>
                      <a:pt x="1642" y="197"/>
                      <a:pt x="1565" y="230"/>
                      <a:pt x="1486" y="263"/>
                    </a:cubicBezTo>
                    <a:cubicBezTo>
                      <a:pt x="1308" y="330"/>
                      <a:pt x="1130" y="375"/>
                      <a:pt x="942" y="419"/>
                    </a:cubicBezTo>
                    <a:cubicBezTo>
                      <a:pt x="752" y="463"/>
                      <a:pt x="552" y="497"/>
                      <a:pt x="363" y="552"/>
                    </a:cubicBezTo>
                    <a:cubicBezTo>
                      <a:pt x="230" y="586"/>
                      <a:pt x="63" y="631"/>
                      <a:pt x="7" y="775"/>
                    </a:cubicBezTo>
                    <a:cubicBezTo>
                      <a:pt x="0" y="802"/>
                      <a:pt x="26" y="817"/>
                      <a:pt x="50" y="817"/>
                    </a:cubicBezTo>
                    <a:cubicBezTo>
                      <a:pt x="66" y="817"/>
                      <a:pt x="81" y="810"/>
                      <a:pt x="85" y="797"/>
                    </a:cubicBezTo>
                    <a:cubicBezTo>
                      <a:pt x="129" y="720"/>
                      <a:pt x="208" y="686"/>
                      <a:pt x="274" y="664"/>
                    </a:cubicBezTo>
                    <a:cubicBezTo>
                      <a:pt x="363" y="631"/>
                      <a:pt x="452" y="609"/>
                      <a:pt x="541" y="586"/>
                    </a:cubicBezTo>
                    <a:cubicBezTo>
                      <a:pt x="730" y="552"/>
                      <a:pt x="930" y="520"/>
                      <a:pt x="1120" y="475"/>
                    </a:cubicBezTo>
                    <a:cubicBezTo>
                      <a:pt x="1275" y="441"/>
                      <a:pt x="1442" y="397"/>
                      <a:pt x="1597" y="330"/>
                    </a:cubicBezTo>
                    <a:cubicBezTo>
                      <a:pt x="1743" y="275"/>
                      <a:pt x="1920" y="186"/>
                      <a:pt x="2009" y="52"/>
                    </a:cubicBezTo>
                    <a:cubicBezTo>
                      <a:pt x="2027" y="26"/>
                      <a:pt x="1997" y="1"/>
                      <a:pt x="196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8"/>
              <p:cNvSpPr/>
              <p:nvPr/>
            </p:nvSpPr>
            <p:spPr>
              <a:xfrm>
                <a:off x="2040259" y="2294544"/>
                <a:ext cx="82160" cy="17304"/>
              </a:xfrm>
              <a:custGeom>
                <a:avLst/>
                <a:gdLst/>
                <a:ahLst/>
                <a:cxnLst/>
                <a:rect l="l" t="t" r="r" b="b"/>
                <a:pathLst>
                  <a:path w="2355" h="496" extrusionOk="0">
                    <a:moveTo>
                      <a:pt x="2252" y="1"/>
                    </a:moveTo>
                    <a:cubicBezTo>
                      <a:pt x="2247" y="1"/>
                      <a:pt x="2243" y="1"/>
                      <a:pt x="2239" y="2"/>
                    </a:cubicBezTo>
                    <a:cubicBezTo>
                      <a:pt x="1871" y="69"/>
                      <a:pt x="1505" y="124"/>
                      <a:pt x="1137" y="168"/>
                    </a:cubicBezTo>
                    <a:cubicBezTo>
                      <a:pt x="771" y="213"/>
                      <a:pt x="403" y="257"/>
                      <a:pt x="59" y="413"/>
                    </a:cubicBezTo>
                    <a:cubicBezTo>
                      <a:pt x="0" y="433"/>
                      <a:pt x="44" y="495"/>
                      <a:pt x="93" y="495"/>
                    </a:cubicBezTo>
                    <a:cubicBezTo>
                      <a:pt x="100" y="495"/>
                      <a:pt x="107" y="494"/>
                      <a:pt x="114" y="491"/>
                    </a:cubicBezTo>
                    <a:cubicBezTo>
                      <a:pt x="470" y="380"/>
                      <a:pt x="837" y="324"/>
                      <a:pt x="1204" y="291"/>
                    </a:cubicBezTo>
                    <a:cubicBezTo>
                      <a:pt x="1560" y="247"/>
                      <a:pt x="1938" y="224"/>
                      <a:pt x="2283" y="91"/>
                    </a:cubicBezTo>
                    <a:cubicBezTo>
                      <a:pt x="2355" y="60"/>
                      <a:pt x="2303" y="1"/>
                      <a:pt x="2252"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8"/>
              <p:cNvSpPr/>
              <p:nvPr/>
            </p:nvSpPr>
            <p:spPr>
              <a:xfrm>
                <a:off x="2021838" y="2279821"/>
                <a:ext cx="63181" cy="8652"/>
              </a:xfrm>
              <a:custGeom>
                <a:avLst/>
                <a:gdLst/>
                <a:ahLst/>
                <a:cxnLst/>
                <a:rect l="l" t="t" r="r" b="b"/>
                <a:pathLst>
                  <a:path w="1811" h="248" extrusionOk="0">
                    <a:moveTo>
                      <a:pt x="1645" y="0"/>
                    </a:moveTo>
                    <a:cubicBezTo>
                      <a:pt x="1101" y="0"/>
                      <a:pt x="567" y="66"/>
                      <a:pt x="41" y="179"/>
                    </a:cubicBezTo>
                    <a:cubicBezTo>
                      <a:pt x="0" y="189"/>
                      <a:pt x="16" y="247"/>
                      <a:pt x="54" y="247"/>
                    </a:cubicBezTo>
                    <a:cubicBezTo>
                      <a:pt x="57" y="247"/>
                      <a:pt x="60" y="247"/>
                      <a:pt x="64" y="246"/>
                    </a:cubicBezTo>
                    <a:cubicBezTo>
                      <a:pt x="631" y="123"/>
                      <a:pt x="1198" y="68"/>
                      <a:pt x="1776" y="46"/>
                    </a:cubicBezTo>
                    <a:cubicBezTo>
                      <a:pt x="1810" y="46"/>
                      <a:pt x="1810" y="1"/>
                      <a:pt x="1776" y="1"/>
                    </a:cubicBezTo>
                    <a:cubicBezTo>
                      <a:pt x="1732" y="0"/>
                      <a:pt x="1688" y="0"/>
                      <a:pt x="164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8"/>
              <p:cNvSpPr/>
              <p:nvPr/>
            </p:nvSpPr>
            <p:spPr>
              <a:xfrm>
                <a:off x="2042666" y="2328699"/>
                <a:ext cx="30910" cy="14060"/>
              </a:xfrm>
              <a:custGeom>
                <a:avLst/>
                <a:gdLst/>
                <a:ahLst/>
                <a:cxnLst/>
                <a:rect l="l" t="t" r="r" b="b"/>
                <a:pathLst>
                  <a:path w="886" h="403" extrusionOk="0">
                    <a:moveTo>
                      <a:pt x="816" y="0"/>
                    </a:moveTo>
                    <a:cubicBezTo>
                      <a:pt x="811" y="0"/>
                      <a:pt x="806" y="1"/>
                      <a:pt x="801" y="2"/>
                    </a:cubicBezTo>
                    <a:cubicBezTo>
                      <a:pt x="668" y="35"/>
                      <a:pt x="534" y="79"/>
                      <a:pt x="401" y="135"/>
                    </a:cubicBezTo>
                    <a:cubicBezTo>
                      <a:pt x="267" y="190"/>
                      <a:pt x="145" y="246"/>
                      <a:pt x="34" y="335"/>
                    </a:cubicBezTo>
                    <a:cubicBezTo>
                      <a:pt x="1" y="369"/>
                      <a:pt x="43" y="402"/>
                      <a:pt x="80" y="402"/>
                    </a:cubicBezTo>
                    <a:cubicBezTo>
                      <a:pt x="92" y="402"/>
                      <a:pt x="104" y="399"/>
                      <a:pt x="112" y="391"/>
                    </a:cubicBezTo>
                    <a:cubicBezTo>
                      <a:pt x="212" y="302"/>
                      <a:pt x="334" y="257"/>
                      <a:pt x="457" y="202"/>
                    </a:cubicBezTo>
                    <a:cubicBezTo>
                      <a:pt x="579" y="157"/>
                      <a:pt x="702" y="101"/>
                      <a:pt x="835" y="68"/>
                    </a:cubicBezTo>
                    <a:cubicBezTo>
                      <a:pt x="885" y="48"/>
                      <a:pt x="863" y="0"/>
                      <a:pt x="81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8"/>
              <p:cNvSpPr/>
              <p:nvPr/>
            </p:nvSpPr>
            <p:spPr>
              <a:xfrm>
                <a:off x="2066600" y="2310348"/>
                <a:ext cx="67786" cy="30247"/>
              </a:xfrm>
              <a:custGeom>
                <a:avLst/>
                <a:gdLst/>
                <a:ahLst/>
                <a:cxnLst/>
                <a:rect l="l" t="t" r="r" b="b"/>
                <a:pathLst>
                  <a:path w="1943" h="867" extrusionOk="0">
                    <a:moveTo>
                      <a:pt x="1884" y="1"/>
                    </a:moveTo>
                    <a:cubicBezTo>
                      <a:pt x="1876" y="1"/>
                      <a:pt x="1867" y="2"/>
                      <a:pt x="1862" y="5"/>
                    </a:cubicBezTo>
                    <a:cubicBezTo>
                      <a:pt x="1606" y="216"/>
                      <a:pt x="1328" y="360"/>
                      <a:pt x="1017" y="461"/>
                    </a:cubicBezTo>
                    <a:cubicBezTo>
                      <a:pt x="694" y="572"/>
                      <a:pt x="349" y="650"/>
                      <a:pt x="38" y="805"/>
                    </a:cubicBezTo>
                    <a:cubicBezTo>
                      <a:pt x="0" y="824"/>
                      <a:pt x="33" y="867"/>
                      <a:pt x="65" y="867"/>
                    </a:cubicBezTo>
                    <a:cubicBezTo>
                      <a:pt x="71" y="867"/>
                      <a:pt x="77" y="865"/>
                      <a:pt x="82" y="861"/>
                    </a:cubicBezTo>
                    <a:cubicBezTo>
                      <a:pt x="404" y="706"/>
                      <a:pt x="760" y="627"/>
                      <a:pt x="1106" y="516"/>
                    </a:cubicBezTo>
                    <a:cubicBezTo>
                      <a:pt x="1395" y="417"/>
                      <a:pt x="1717" y="294"/>
                      <a:pt x="1917" y="38"/>
                    </a:cubicBezTo>
                    <a:cubicBezTo>
                      <a:pt x="1942" y="13"/>
                      <a:pt x="1911" y="1"/>
                      <a:pt x="1884"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8"/>
              <p:cNvSpPr/>
              <p:nvPr/>
            </p:nvSpPr>
            <p:spPr>
              <a:xfrm>
                <a:off x="2027560" y="2305045"/>
                <a:ext cx="280530" cy="159541"/>
              </a:xfrm>
              <a:custGeom>
                <a:avLst/>
                <a:gdLst/>
                <a:ahLst/>
                <a:cxnLst/>
                <a:rect l="l" t="t" r="r" b="b"/>
                <a:pathLst>
                  <a:path w="8041" h="4573" extrusionOk="0">
                    <a:moveTo>
                      <a:pt x="5572" y="1"/>
                    </a:moveTo>
                    <a:cubicBezTo>
                      <a:pt x="5572" y="1"/>
                      <a:pt x="3967" y="446"/>
                      <a:pt x="3317" y="446"/>
                    </a:cubicBezTo>
                    <a:cubicBezTo>
                      <a:pt x="3308" y="446"/>
                      <a:pt x="3300" y="446"/>
                      <a:pt x="3292" y="446"/>
                    </a:cubicBezTo>
                    <a:cubicBezTo>
                      <a:pt x="3265" y="445"/>
                      <a:pt x="3238" y="445"/>
                      <a:pt x="3213" y="445"/>
                    </a:cubicBezTo>
                    <a:cubicBezTo>
                      <a:pt x="2652" y="445"/>
                      <a:pt x="2689" y="562"/>
                      <a:pt x="2136" y="902"/>
                    </a:cubicBezTo>
                    <a:cubicBezTo>
                      <a:pt x="1568" y="1269"/>
                      <a:pt x="990" y="1291"/>
                      <a:pt x="667" y="1825"/>
                    </a:cubicBezTo>
                    <a:cubicBezTo>
                      <a:pt x="334" y="2348"/>
                      <a:pt x="0" y="2504"/>
                      <a:pt x="156" y="2815"/>
                    </a:cubicBezTo>
                    <a:cubicBezTo>
                      <a:pt x="300" y="3127"/>
                      <a:pt x="467" y="3371"/>
                      <a:pt x="1090" y="3404"/>
                    </a:cubicBezTo>
                    <a:cubicBezTo>
                      <a:pt x="1290" y="3404"/>
                      <a:pt x="1513" y="3382"/>
                      <a:pt x="1746" y="3360"/>
                    </a:cubicBezTo>
                    <a:cubicBezTo>
                      <a:pt x="1936" y="3347"/>
                      <a:pt x="2129" y="3332"/>
                      <a:pt x="2317" y="3332"/>
                    </a:cubicBezTo>
                    <a:cubicBezTo>
                      <a:pt x="2603" y="3332"/>
                      <a:pt x="2875" y="3366"/>
                      <a:pt x="3103" y="3493"/>
                    </a:cubicBezTo>
                    <a:cubicBezTo>
                      <a:pt x="3648" y="3805"/>
                      <a:pt x="3703" y="4494"/>
                      <a:pt x="4104" y="4561"/>
                    </a:cubicBezTo>
                    <a:cubicBezTo>
                      <a:pt x="4160" y="4569"/>
                      <a:pt x="4210" y="4573"/>
                      <a:pt x="4256" y="4573"/>
                    </a:cubicBezTo>
                    <a:cubicBezTo>
                      <a:pt x="4534" y="4573"/>
                      <a:pt x="4652" y="4436"/>
                      <a:pt x="5072" y="4283"/>
                    </a:cubicBezTo>
                    <a:cubicBezTo>
                      <a:pt x="5572" y="4116"/>
                      <a:pt x="5839" y="4405"/>
                      <a:pt x="6340" y="3760"/>
                    </a:cubicBezTo>
                    <a:cubicBezTo>
                      <a:pt x="6840" y="3115"/>
                      <a:pt x="6807" y="3327"/>
                      <a:pt x="7252" y="2848"/>
                    </a:cubicBezTo>
                    <a:cubicBezTo>
                      <a:pt x="7697" y="2370"/>
                      <a:pt x="8041" y="2737"/>
                      <a:pt x="7930" y="1725"/>
                    </a:cubicBezTo>
                    <a:cubicBezTo>
                      <a:pt x="7830" y="724"/>
                      <a:pt x="7474" y="90"/>
                      <a:pt x="7474" y="90"/>
                    </a:cubicBezTo>
                    <a:lnTo>
                      <a:pt x="5572"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8"/>
              <p:cNvSpPr/>
              <p:nvPr/>
            </p:nvSpPr>
            <p:spPr>
              <a:xfrm>
                <a:off x="2110943" y="2305045"/>
                <a:ext cx="191742" cy="82265"/>
              </a:xfrm>
              <a:custGeom>
                <a:avLst/>
                <a:gdLst/>
                <a:ahLst/>
                <a:cxnLst/>
                <a:rect l="l" t="t" r="r" b="b"/>
                <a:pathLst>
                  <a:path w="5496" h="2358" extrusionOk="0">
                    <a:moveTo>
                      <a:pt x="3182" y="1"/>
                    </a:moveTo>
                    <a:cubicBezTo>
                      <a:pt x="3182" y="1"/>
                      <a:pt x="1577" y="446"/>
                      <a:pt x="927" y="446"/>
                    </a:cubicBezTo>
                    <a:cubicBezTo>
                      <a:pt x="918" y="446"/>
                      <a:pt x="910" y="446"/>
                      <a:pt x="902" y="446"/>
                    </a:cubicBezTo>
                    <a:cubicBezTo>
                      <a:pt x="368" y="446"/>
                      <a:pt x="324" y="512"/>
                      <a:pt x="1" y="735"/>
                    </a:cubicBezTo>
                    <a:cubicBezTo>
                      <a:pt x="23" y="824"/>
                      <a:pt x="57" y="891"/>
                      <a:pt x="124" y="891"/>
                    </a:cubicBezTo>
                    <a:cubicBezTo>
                      <a:pt x="268" y="991"/>
                      <a:pt x="457" y="991"/>
                      <a:pt x="635" y="1013"/>
                    </a:cubicBezTo>
                    <a:cubicBezTo>
                      <a:pt x="868" y="1036"/>
                      <a:pt x="1102" y="1069"/>
                      <a:pt x="1325" y="1125"/>
                    </a:cubicBezTo>
                    <a:cubicBezTo>
                      <a:pt x="1603" y="1202"/>
                      <a:pt x="1903" y="1336"/>
                      <a:pt x="1992" y="1614"/>
                    </a:cubicBezTo>
                    <a:cubicBezTo>
                      <a:pt x="2025" y="1714"/>
                      <a:pt x="2014" y="1825"/>
                      <a:pt x="2047" y="1936"/>
                    </a:cubicBezTo>
                    <a:cubicBezTo>
                      <a:pt x="2126" y="2181"/>
                      <a:pt x="2403" y="2326"/>
                      <a:pt x="2670" y="2348"/>
                    </a:cubicBezTo>
                    <a:cubicBezTo>
                      <a:pt x="2719" y="2354"/>
                      <a:pt x="2769" y="2357"/>
                      <a:pt x="2819" y="2357"/>
                    </a:cubicBezTo>
                    <a:cubicBezTo>
                      <a:pt x="3028" y="2357"/>
                      <a:pt x="3242" y="2310"/>
                      <a:pt x="3449" y="2292"/>
                    </a:cubicBezTo>
                    <a:cubicBezTo>
                      <a:pt x="3705" y="2270"/>
                      <a:pt x="3972" y="2292"/>
                      <a:pt x="4217" y="2225"/>
                    </a:cubicBezTo>
                    <a:cubicBezTo>
                      <a:pt x="4706" y="2092"/>
                      <a:pt x="5040" y="1647"/>
                      <a:pt x="5495" y="1402"/>
                    </a:cubicBezTo>
                    <a:cubicBezTo>
                      <a:pt x="5362" y="591"/>
                      <a:pt x="5084" y="90"/>
                      <a:pt x="5084" y="90"/>
                    </a:cubicBezTo>
                    <a:lnTo>
                      <a:pt x="3182" y="1"/>
                    </a:ln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8"/>
              <p:cNvSpPr/>
              <p:nvPr/>
            </p:nvSpPr>
            <p:spPr>
              <a:xfrm>
                <a:off x="2127027" y="2341155"/>
                <a:ext cx="67019" cy="50482"/>
              </a:xfrm>
              <a:custGeom>
                <a:avLst/>
                <a:gdLst/>
                <a:ahLst/>
                <a:cxnLst/>
                <a:rect l="l" t="t" r="r" b="b"/>
                <a:pathLst>
                  <a:path w="1921" h="1447" extrusionOk="0">
                    <a:moveTo>
                      <a:pt x="1831" y="1"/>
                    </a:moveTo>
                    <a:cubicBezTo>
                      <a:pt x="1742" y="1"/>
                      <a:pt x="1631" y="67"/>
                      <a:pt x="1542" y="100"/>
                    </a:cubicBezTo>
                    <a:cubicBezTo>
                      <a:pt x="1442" y="145"/>
                      <a:pt x="1353" y="189"/>
                      <a:pt x="1253" y="234"/>
                    </a:cubicBezTo>
                    <a:cubicBezTo>
                      <a:pt x="1075" y="323"/>
                      <a:pt x="886" y="423"/>
                      <a:pt x="719" y="557"/>
                    </a:cubicBezTo>
                    <a:cubicBezTo>
                      <a:pt x="575" y="668"/>
                      <a:pt x="430" y="801"/>
                      <a:pt x="308" y="946"/>
                    </a:cubicBezTo>
                    <a:cubicBezTo>
                      <a:pt x="252" y="1012"/>
                      <a:pt x="197" y="1091"/>
                      <a:pt x="141" y="1168"/>
                    </a:cubicBezTo>
                    <a:cubicBezTo>
                      <a:pt x="85" y="1246"/>
                      <a:pt x="29" y="1335"/>
                      <a:pt x="7" y="1413"/>
                    </a:cubicBezTo>
                    <a:cubicBezTo>
                      <a:pt x="0" y="1434"/>
                      <a:pt x="21" y="1447"/>
                      <a:pt x="39" y="1447"/>
                    </a:cubicBezTo>
                    <a:cubicBezTo>
                      <a:pt x="49" y="1447"/>
                      <a:pt x="59" y="1443"/>
                      <a:pt x="63" y="1435"/>
                    </a:cubicBezTo>
                    <a:cubicBezTo>
                      <a:pt x="130" y="1368"/>
                      <a:pt x="174" y="1279"/>
                      <a:pt x="230" y="1202"/>
                    </a:cubicBezTo>
                    <a:cubicBezTo>
                      <a:pt x="286" y="1124"/>
                      <a:pt x="341" y="1057"/>
                      <a:pt x="397" y="990"/>
                    </a:cubicBezTo>
                    <a:cubicBezTo>
                      <a:pt x="519" y="846"/>
                      <a:pt x="664" y="723"/>
                      <a:pt x="819" y="612"/>
                    </a:cubicBezTo>
                    <a:cubicBezTo>
                      <a:pt x="986" y="490"/>
                      <a:pt x="1164" y="389"/>
                      <a:pt x="1342" y="312"/>
                    </a:cubicBezTo>
                    <a:cubicBezTo>
                      <a:pt x="1431" y="268"/>
                      <a:pt x="1520" y="234"/>
                      <a:pt x="1620" y="201"/>
                    </a:cubicBezTo>
                    <a:cubicBezTo>
                      <a:pt x="1665" y="179"/>
                      <a:pt x="1709" y="156"/>
                      <a:pt x="1764" y="145"/>
                    </a:cubicBezTo>
                    <a:cubicBezTo>
                      <a:pt x="1809" y="123"/>
                      <a:pt x="1853" y="112"/>
                      <a:pt x="1887" y="78"/>
                    </a:cubicBezTo>
                    <a:cubicBezTo>
                      <a:pt x="1920" y="45"/>
                      <a:pt x="1865" y="11"/>
                      <a:pt x="1831"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8"/>
              <p:cNvSpPr/>
              <p:nvPr/>
            </p:nvSpPr>
            <p:spPr>
              <a:xfrm>
                <a:off x="2179638" y="2328874"/>
                <a:ext cx="33004" cy="49191"/>
              </a:xfrm>
              <a:custGeom>
                <a:avLst/>
                <a:gdLst/>
                <a:ahLst/>
                <a:cxnLst/>
                <a:rect l="l" t="t" r="r" b="b"/>
                <a:pathLst>
                  <a:path w="946" h="1410" extrusionOk="0">
                    <a:moveTo>
                      <a:pt x="838" y="0"/>
                    </a:moveTo>
                    <a:cubicBezTo>
                      <a:pt x="821" y="0"/>
                      <a:pt x="807" y="9"/>
                      <a:pt x="802" y="30"/>
                    </a:cubicBezTo>
                    <a:cubicBezTo>
                      <a:pt x="780" y="86"/>
                      <a:pt x="780" y="141"/>
                      <a:pt x="780" y="197"/>
                    </a:cubicBezTo>
                    <a:cubicBezTo>
                      <a:pt x="768" y="264"/>
                      <a:pt x="746" y="330"/>
                      <a:pt x="724" y="397"/>
                    </a:cubicBezTo>
                    <a:cubicBezTo>
                      <a:pt x="679" y="519"/>
                      <a:pt x="612" y="642"/>
                      <a:pt x="535" y="753"/>
                    </a:cubicBezTo>
                    <a:cubicBezTo>
                      <a:pt x="390" y="964"/>
                      <a:pt x="223" y="1164"/>
                      <a:pt x="34" y="1354"/>
                    </a:cubicBezTo>
                    <a:cubicBezTo>
                      <a:pt x="0" y="1378"/>
                      <a:pt x="36" y="1410"/>
                      <a:pt x="70" y="1410"/>
                    </a:cubicBezTo>
                    <a:cubicBezTo>
                      <a:pt x="82" y="1410"/>
                      <a:pt x="92" y="1406"/>
                      <a:pt x="101" y="1398"/>
                    </a:cubicBezTo>
                    <a:cubicBezTo>
                      <a:pt x="312" y="1220"/>
                      <a:pt x="501" y="1008"/>
                      <a:pt x="657" y="775"/>
                    </a:cubicBezTo>
                    <a:cubicBezTo>
                      <a:pt x="735" y="664"/>
                      <a:pt x="812" y="553"/>
                      <a:pt x="857" y="430"/>
                    </a:cubicBezTo>
                    <a:cubicBezTo>
                      <a:pt x="901" y="308"/>
                      <a:pt x="946" y="141"/>
                      <a:pt x="891" y="30"/>
                    </a:cubicBezTo>
                    <a:cubicBezTo>
                      <a:pt x="879" y="12"/>
                      <a:pt x="857" y="0"/>
                      <a:pt x="838"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8"/>
              <p:cNvSpPr/>
              <p:nvPr/>
            </p:nvSpPr>
            <p:spPr>
              <a:xfrm>
                <a:off x="2200362" y="2327129"/>
                <a:ext cx="30910" cy="53831"/>
              </a:xfrm>
              <a:custGeom>
                <a:avLst/>
                <a:gdLst/>
                <a:ahLst/>
                <a:cxnLst/>
                <a:rect l="l" t="t" r="r" b="b"/>
                <a:pathLst>
                  <a:path w="886" h="1543" extrusionOk="0">
                    <a:moveTo>
                      <a:pt x="726" y="0"/>
                    </a:moveTo>
                    <a:cubicBezTo>
                      <a:pt x="700" y="0"/>
                      <a:pt x="675" y="11"/>
                      <a:pt x="675" y="35"/>
                    </a:cubicBezTo>
                    <a:cubicBezTo>
                      <a:pt x="708" y="336"/>
                      <a:pt x="564" y="581"/>
                      <a:pt x="386" y="814"/>
                    </a:cubicBezTo>
                    <a:cubicBezTo>
                      <a:pt x="230" y="1014"/>
                      <a:pt x="52" y="1226"/>
                      <a:pt x="8" y="1493"/>
                    </a:cubicBezTo>
                    <a:cubicBezTo>
                      <a:pt x="1" y="1525"/>
                      <a:pt x="32" y="1542"/>
                      <a:pt x="62" y="1542"/>
                    </a:cubicBezTo>
                    <a:cubicBezTo>
                      <a:pt x="83" y="1542"/>
                      <a:pt x="103" y="1533"/>
                      <a:pt x="107" y="1515"/>
                    </a:cubicBezTo>
                    <a:cubicBezTo>
                      <a:pt x="163" y="1226"/>
                      <a:pt x="374" y="1025"/>
                      <a:pt x="541" y="803"/>
                    </a:cubicBezTo>
                    <a:cubicBezTo>
                      <a:pt x="708" y="591"/>
                      <a:pt x="886" y="291"/>
                      <a:pt x="775" y="24"/>
                    </a:cubicBezTo>
                    <a:cubicBezTo>
                      <a:pt x="770" y="9"/>
                      <a:pt x="748" y="0"/>
                      <a:pt x="72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8"/>
              <p:cNvSpPr/>
              <p:nvPr/>
            </p:nvSpPr>
            <p:spPr>
              <a:xfrm>
                <a:off x="2215748" y="2318198"/>
                <a:ext cx="20967" cy="56134"/>
              </a:xfrm>
              <a:custGeom>
                <a:avLst/>
                <a:gdLst/>
                <a:ahLst/>
                <a:cxnLst/>
                <a:rect l="l" t="t" r="r" b="b"/>
                <a:pathLst>
                  <a:path w="601" h="1609" extrusionOk="0">
                    <a:moveTo>
                      <a:pt x="441" y="1"/>
                    </a:moveTo>
                    <a:cubicBezTo>
                      <a:pt x="420" y="1"/>
                      <a:pt x="400" y="12"/>
                      <a:pt x="400" y="36"/>
                    </a:cubicBezTo>
                    <a:cubicBezTo>
                      <a:pt x="400" y="169"/>
                      <a:pt x="434" y="303"/>
                      <a:pt x="434" y="436"/>
                    </a:cubicBezTo>
                    <a:cubicBezTo>
                      <a:pt x="434" y="570"/>
                      <a:pt x="412" y="714"/>
                      <a:pt x="378" y="847"/>
                    </a:cubicBezTo>
                    <a:cubicBezTo>
                      <a:pt x="323" y="1104"/>
                      <a:pt x="200" y="1359"/>
                      <a:pt x="22" y="1559"/>
                    </a:cubicBezTo>
                    <a:cubicBezTo>
                      <a:pt x="0" y="1589"/>
                      <a:pt x="27" y="1609"/>
                      <a:pt x="58" y="1609"/>
                    </a:cubicBezTo>
                    <a:cubicBezTo>
                      <a:pt x="73" y="1609"/>
                      <a:pt x="89" y="1604"/>
                      <a:pt x="100" y="1593"/>
                    </a:cubicBezTo>
                    <a:cubicBezTo>
                      <a:pt x="301" y="1393"/>
                      <a:pt x="434" y="1136"/>
                      <a:pt x="512" y="859"/>
                    </a:cubicBezTo>
                    <a:cubicBezTo>
                      <a:pt x="578" y="603"/>
                      <a:pt x="601" y="269"/>
                      <a:pt x="489" y="24"/>
                    </a:cubicBezTo>
                    <a:cubicBezTo>
                      <a:pt x="479" y="9"/>
                      <a:pt x="459" y="1"/>
                      <a:pt x="441"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8"/>
              <p:cNvSpPr/>
              <p:nvPr/>
            </p:nvSpPr>
            <p:spPr>
              <a:xfrm>
                <a:off x="2242124" y="2304522"/>
                <a:ext cx="30282" cy="90114"/>
              </a:xfrm>
              <a:custGeom>
                <a:avLst/>
                <a:gdLst/>
                <a:ahLst/>
                <a:cxnLst/>
                <a:rect l="l" t="t" r="r" b="b"/>
                <a:pathLst>
                  <a:path w="868" h="2583" extrusionOk="0">
                    <a:moveTo>
                      <a:pt x="547" y="0"/>
                    </a:moveTo>
                    <a:cubicBezTo>
                      <a:pt x="533" y="0"/>
                      <a:pt x="519" y="5"/>
                      <a:pt x="512" y="16"/>
                    </a:cubicBezTo>
                    <a:cubicBezTo>
                      <a:pt x="457" y="72"/>
                      <a:pt x="556" y="172"/>
                      <a:pt x="590" y="205"/>
                    </a:cubicBezTo>
                    <a:cubicBezTo>
                      <a:pt x="690" y="372"/>
                      <a:pt x="757" y="572"/>
                      <a:pt x="734" y="772"/>
                    </a:cubicBezTo>
                    <a:cubicBezTo>
                      <a:pt x="701" y="972"/>
                      <a:pt x="601" y="1150"/>
                      <a:pt x="512" y="1328"/>
                    </a:cubicBezTo>
                    <a:cubicBezTo>
                      <a:pt x="412" y="1518"/>
                      <a:pt x="323" y="1706"/>
                      <a:pt x="234" y="1896"/>
                    </a:cubicBezTo>
                    <a:cubicBezTo>
                      <a:pt x="178" y="2007"/>
                      <a:pt x="134" y="2107"/>
                      <a:pt x="89" y="2218"/>
                    </a:cubicBezTo>
                    <a:cubicBezTo>
                      <a:pt x="56" y="2329"/>
                      <a:pt x="12" y="2440"/>
                      <a:pt x="0" y="2552"/>
                    </a:cubicBezTo>
                    <a:cubicBezTo>
                      <a:pt x="0" y="2574"/>
                      <a:pt x="17" y="2583"/>
                      <a:pt x="35" y="2583"/>
                    </a:cubicBezTo>
                    <a:cubicBezTo>
                      <a:pt x="53" y="2583"/>
                      <a:pt x="73" y="2574"/>
                      <a:pt x="79" y="2563"/>
                    </a:cubicBezTo>
                    <a:cubicBezTo>
                      <a:pt x="145" y="2452"/>
                      <a:pt x="178" y="2329"/>
                      <a:pt x="223" y="2207"/>
                    </a:cubicBezTo>
                    <a:cubicBezTo>
                      <a:pt x="267" y="2107"/>
                      <a:pt x="312" y="1996"/>
                      <a:pt x="356" y="1884"/>
                    </a:cubicBezTo>
                    <a:cubicBezTo>
                      <a:pt x="457" y="1673"/>
                      <a:pt x="568" y="1462"/>
                      <a:pt x="668" y="1251"/>
                    </a:cubicBezTo>
                    <a:cubicBezTo>
                      <a:pt x="768" y="1051"/>
                      <a:pt x="868" y="839"/>
                      <a:pt x="846" y="616"/>
                    </a:cubicBezTo>
                    <a:cubicBezTo>
                      <a:pt x="835" y="517"/>
                      <a:pt x="813" y="416"/>
                      <a:pt x="768" y="327"/>
                    </a:cubicBezTo>
                    <a:cubicBezTo>
                      <a:pt x="746" y="294"/>
                      <a:pt x="657" y="105"/>
                      <a:pt x="601" y="72"/>
                    </a:cubicBezTo>
                    <a:lnTo>
                      <a:pt x="601" y="50"/>
                    </a:lnTo>
                    <a:cubicBezTo>
                      <a:pt x="609" y="20"/>
                      <a:pt x="576" y="0"/>
                      <a:pt x="547"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8"/>
              <p:cNvSpPr/>
              <p:nvPr/>
            </p:nvSpPr>
            <p:spPr>
              <a:xfrm>
                <a:off x="2245612" y="2314849"/>
                <a:ext cx="33004" cy="104209"/>
              </a:xfrm>
              <a:custGeom>
                <a:avLst/>
                <a:gdLst/>
                <a:ahLst/>
                <a:cxnLst/>
                <a:rect l="l" t="t" r="r" b="b"/>
                <a:pathLst>
                  <a:path w="946" h="2987" extrusionOk="0">
                    <a:moveTo>
                      <a:pt x="846" y="0"/>
                    </a:moveTo>
                    <a:cubicBezTo>
                      <a:pt x="826" y="0"/>
                      <a:pt x="806" y="12"/>
                      <a:pt x="812" y="31"/>
                    </a:cubicBezTo>
                    <a:cubicBezTo>
                      <a:pt x="901" y="443"/>
                      <a:pt x="846" y="866"/>
                      <a:pt x="701" y="1255"/>
                    </a:cubicBezTo>
                    <a:cubicBezTo>
                      <a:pt x="568" y="1633"/>
                      <a:pt x="345" y="1967"/>
                      <a:pt x="167" y="2334"/>
                    </a:cubicBezTo>
                    <a:cubicBezTo>
                      <a:pt x="78" y="2523"/>
                      <a:pt x="1" y="2734"/>
                      <a:pt x="1" y="2957"/>
                    </a:cubicBezTo>
                    <a:cubicBezTo>
                      <a:pt x="1" y="2977"/>
                      <a:pt x="15" y="2986"/>
                      <a:pt x="32" y="2986"/>
                    </a:cubicBezTo>
                    <a:cubicBezTo>
                      <a:pt x="51" y="2986"/>
                      <a:pt x="72" y="2975"/>
                      <a:pt x="78" y="2957"/>
                    </a:cubicBezTo>
                    <a:cubicBezTo>
                      <a:pt x="100" y="2757"/>
                      <a:pt x="156" y="2567"/>
                      <a:pt x="245" y="2378"/>
                    </a:cubicBezTo>
                    <a:cubicBezTo>
                      <a:pt x="323" y="2201"/>
                      <a:pt x="434" y="2023"/>
                      <a:pt x="523" y="1845"/>
                    </a:cubicBezTo>
                    <a:cubicBezTo>
                      <a:pt x="723" y="1489"/>
                      <a:pt x="879" y="1099"/>
                      <a:pt x="923" y="699"/>
                    </a:cubicBezTo>
                    <a:cubicBezTo>
                      <a:pt x="946" y="465"/>
                      <a:pt x="935" y="243"/>
                      <a:pt x="879" y="21"/>
                    </a:cubicBezTo>
                    <a:cubicBezTo>
                      <a:pt x="875" y="6"/>
                      <a:pt x="860" y="0"/>
                      <a:pt x="84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8"/>
              <p:cNvSpPr/>
              <p:nvPr/>
            </p:nvSpPr>
            <p:spPr>
              <a:xfrm>
                <a:off x="2237449" y="2365576"/>
                <a:ext cx="5896" cy="5791"/>
              </a:xfrm>
              <a:custGeom>
                <a:avLst/>
                <a:gdLst/>
                <a:ahLst/>
                <a:cxnLst/>
                <a:rect l="l" t="t" r="r" b="b"/>
                <a:pathLst>
                  <a:path w="169" h="166" extrusionOk="0">
                    <a:moveTo>
                      <a:pt x="146" y="1"/>
                    </a:moveTo>
                    <a:cubicBezTo>
                      <a:pt x="134" y="1"/>
                      <a:pt x="112" y="1"/>
                      <a:pt x="101" y="12"/>
                    </a:cubicBezTo>
                    <a:cubicBezTo>
                      <a:pt x="79" y="45"/>
                      <a:pt x="57" y="68"/>
                      <a:pt x="23" y="101"/>
                    </a:cubicBezTo>
                    <a:lnTo>
                      <a:pt x="1" y="124"/>
                    </a:lnTo>
                    <a:lnTo>
                      <a:pt x="1" y="146"/>
                    </a:lnTo>
                    <a:lnTo>
                      <a:pt x="12" y="157"/>
                    </a:lnTo>
                    <a:cubicBezTo>
                      <a:pt x="23" y="162"/>
                      <a:pt x="35" y="165"/>
                      <a:pt x="44" y="165"/>
                    </a:cubicBezTo>
                    <a:cubicBezTo>
                      <a:pt x="54" y="165"/>
                      <a:pt x="62" y="162"/>
                      <a:pt x="67" y="157"/>
                    </a:cubicBezTo>
                    <a:cubicBezTo>
                      <a:pt x="79" y="157"/>
                      <a:pt x="79" y="146"/>
                      <a:pt x="90" y="146"/>
                    </a:cubicBezTo>
                    <a:cubicBezTo>
                      <a:pt x="90" y="134"/>
                      <a:pt x="101" y="134"/>
                      <a:pt x="101" y="124"/>
                    </a:cubicBezTo>
                    <a:cubicBezTo>
                      <a:pt x="112" y="124"/>
                      <a:pt x="112" y="112"/>
                      <a:pt x="124" y="101"/>
                    </a:cubicBezTo>
                    <a:cubicBezTo>
                      <a:pt x="134" y="79"/>
                      <a:pt x="156" y="68"/>
                      <a:pt x="168" y="45"/>
                    </a:cubicBezTo>
                    <a:lnTo>
                      <a:pt x="168" y="23"/>
                    </a:lnTo>
                    <a:cubicBezTo>
                      <a:pt x="168" y="12"/>
                      <a:pt x="156" y="1"/>
                      <a:pt x="146"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8"/>
              <p:cNvSpPr/>
              <p:nvPr/>
            </p:nvSpPr>
            <p:spPr>
              <a:xfrm>
                <a:off x="2078915" y="2316244"/>
                <a:ext cx="72601" cy="56657"/>
              </a:xfrm>
              <a:custGeom>
                <a:avLst/>
                <a:gdLst/>
                <a:ahLst/>
                <a:cxnLst/>
                <a:rect l="l" t="t" r="r" b="b"/>
                <a:pathLst>
                  <a:path w="2081" h="1624" extrusionOk="0">
                    <a:moveTo>
                      <a:pt x="2031" y="0"/>
                    </a:moveTo>
                    <a:cubicBezTo>
                      <a:pt x="2027" y="0"/>
                      <a:pt x="2024" y="1"/>
                      <a:pt x="2020" y="3"/>
                    </a:cubicBezTo>
                    <a:cubicBezTo>
                      <a:pt x="1798" y="92"/>
                      <a:pt x="1576" y="191"/>
                      <a:pt x="1364" y="303"/>
                    </a:cubicBezTo>
                    <a:cubicBezTo>
                      <a:pt x="1164" y="414"/>
                      <a:pt x="953" y="525"/>
                      <a:pt x="763" y="659"/>
                    </a:cubicBezTo>
                    <a:cubicBezTo>
                      <a:pt x="441" y="893"/>
                      <a:pt x="118" y="1192"/>
                      <a:pt x="7" y="1582"/>
                    </a:cubicBezTo>
                    <a:cubicBezTo>
                      <a:pt x="0" y="1609"/>
                      <a:pt x="26" y="1624"/>
                      <a:pt x="53" y="1624"/>
                    </a:cubicBezTo>
                    <a:cubicBezTo>
                      <a:pt x="70" y="1624"/>
                      <a:pt x="87" y="1617"/>
                      <a:pt x="96" y="1604"/>
                    </a:cubicBezTo>
                    <a:cubicBezTo>
                      <a:pt x="229" y="1215"/>
                      <a:pt x="519" y="926"/>
                      <a:pt x="852" y="703"/>
                    </a:cubicBezTo>
                    <a:cubicBezTo>
                      <a:pt x="1030" y="570"/>
                      <a:pt x="1230" y="458"/>
                      <a:pt x="1431" y="347"/>
                    </a:cubicBezTo>
                    <a:cubicBezTo>
                      <a:pt x="1631" y="236"/>
                      <a:pt x="1843" y="147"/>
                      <a:pt x="2043" y="36"/>
                    </a:cubicBezTo>
                    <a:cubicBezTo>
                      <a:pt x="2081" y="27"/>
                      <a:pt x="2054" y="0"/>
                      <a:pt x="2031"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8"/>
              <p:cNvSpPr/>
              <p:nvPr/>
            </p:nvSpPr>
            <p:spPr>
              <a:xfrm>
                <a:off x="2079474" y="2312407"/>
                <a:ext cx="125281" cy="73334"/>
              </a:xfrm>
              <a:custGeom>
                <a:avLst/>
                <a:gdLst/>
                <a:ahLst/>
                <a:cxnLst/>
                <a:rect l="l" t="t" r="r" b="b"/>
                <a:pathLst>
                  <a:path w="3591" h="2102" extrusionOk="0">
                    <a:moveTo>
                      <a:pt x="3527" y="1"/>
                    </a:moveTo>
                    <a:cubicBezTo>
                      <a:pt x="3524" y="1"/>
                      <a:pt x="3520" y="1"/>
                      <a:pt x="3517" y="2"/>
                    </a:cubicBezTo>
                    <a:cubicBezTo>
                      <a:pt x="3228" y="24"/>
                      <a:pt x="2949" y="91"/>
                      <a:pt x="2672" y="168"/>
                    </a:cubicBezTo>
                    <a:cubicBezTo>
                      <a:pt x="2405" y="246"/>
                      <a:pt x="2138" y="335"/>
                      <a:pt x="1871" y="446"/>
                    </a:cubicBezTo>
                    <a:cubicBezTo>
                      <a:pt x="1370" y="657"/>
                      <a:pt x="858" y="924"/>
                      <a:pt x="492" y="1336"/>
                    </a:cubicBezTo>
                    <a:cubicBezTo>
                      <a:pt x="292" y="1547"/>
                      <a:pt x="136" y="1803"/>
                      <a:pt x="13" y="2070"/>
                    </a:cubicBezTo>
                    <a:cubicBezTo>
                      <a:pt x="0" y="2089"/>
                      <a:pt x="21" y="2101"/>
                      <a:pt x="45" y="2101"/>
                    </a:cubicBezTo>
                    <a:cubicBezTo>
                      <a:pt x="63" y="2101"/>
                      <a:pt x="82" y="2095"/>
                      <a:pt x="91" y="2081"/>
                    </a:cubicBezTo>
                    <a:cubicBezTo>
                      <a:pt x="213" y="1859"/>
                      <a:pt x="358" y="1636"/>
                      <a:pt x="525" y="1436"/>
                    </a:cubicBezTo>
                    <a:cubicBezTo>
                      <a:pt x="692" y="1236"/>
                      <a:pt x="903" y="1069"/>
                      <a:pt x="1125" y="924"/>
                    </a:cubicBezTo>
                    <a:cubicBezTo>
                      <a:pt x="1582" y="647"/>
                      <a:pt x="2104" y="435"/>
                      <a:pt x="2627" y="291"/>
                    </a:cubicBezTo>
                    <a:cubicBezTo>
                      <a:pt x="2916" y="202"/>
                      <a:pt x="3228" y="157"/>
                      <a:pt x="3528" y="91"/>
                    </a:cubicBezTo>
                    <a:cubicBezTo>
                      <a:pt x="3590" y="80"/>
                      <a:pt x="3575" y="1"/>
                      <a:pt x="3527"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8"/>
              <p:cNvSpPr/>
              <p:nvPr/>
            </p:nvSpPr>
            <p:spPr>
              <a:xfrm>
                <a:off x="2100825" y="2313209"/>
                <a:ext cx="111814" cy="66705"/>
              </a:xfrm>
              <a:custGeom>
                <a:avLst/>
                <a:gdLst/>
                <a:ahLst/>
                <a:cxnLst/>
                <a:rect l="l" t="t" r="r" b="b"/>
                <a:pathLst>
                  <a:path w="3205" h="1912" extrusionOk="0">
                    <a:moveTo>
                      <a:pt x="3071" y="1"/>
                    </a:moveTo>
                    <a:cubicBezTo>
                      <a:pt x="3027" y="12"/>
                      <a:pt x="2983" y="23"/>
                      <a:pt x="2950" y="56"/>
                    </a:cubicBezTo>
                    <a:cubicBezTo>
                      <a:pt x="2927" y="78"/>
                      <a:pt x="2927" y="101"/>
                      <a:pt x="2950" y="123"/>
                    </a:cubicBezTo>
                    <a:cubicBezTo>
                      <a:pt x="2549" y="357"/>
                      <a:pt x="2137" y="568"/>
                      <a:pt x="1726" y="757"/>
                    </a:cubicBezTo>
                    <a:cubicBezTo>
                      <a:pt x="1303" y="957"/>
                      <a:pt x="836" y="1091"/>
                      <a:pt x="447" y="1358"/>
                    </a:cubicBezTo>
                    <a:cubicBezTo>
                      <a:pt x="258" y="1491"/>
                      <a:pt x="113" y="1658"/>
                      <a:pt x="13" y="1880"/>
                    </a:cubicBezTo>
                    <a:cubicBezTo>
                      <a:pt x="0" y="1900"/>
                      <a:pt x="21" y="1912"/>
                      <a:pt x="45" y="1912"/>
                    </a:cubicBezTo>
                    <a:cubicBezTo>
                      <a:pt x="62" y="1912"/>
                      <a:pt x="81" y="1905"/>
                      <a:pt x="91" y="1892"/>
                    </a:cubicBezTo>
                    <a:cubicBezTo>
                      <a:pt x="313" y="1480"/>
                      <a:pt x="770" y="1269"/>
                      <a:pt x="1181" y="1102"/>
                    </a:cubicBezTo>
                    <a:cubicBezTo>
                      <a:pt x="1648" y="913"/>
                      <a:pt x="2104" y="713"/>
                      <a:pt x="2560" y="479"/>
                    </a:cubicBezTo>
                    <a:cubicBezTo>
                      <a:pt x="2683" y="423"/>
                      <a:pt x="2805" y="357"/>
                      <a:pt x="2927" y="278"/>
                    </a:cubicBezTo>
                    <a:cubicBezTo>
                      <a:pt x="2994" y="246"/>
                      <a:pt x="3049" y="223"/>
                      <a:pt x="3105" y="189"/>
                    </a:cubicBezTo>
                    <a:cubicBezTo>
                      <a:pt x="3160" y="157"/>
                      <a:pt x="3205" y="112"/>
                      <a:pt x="3183" y="45"/>
                    </a:cubicBezTo>
                    <a:cubicBezTo>
                      <a:pt x="3160" y="12"/>
                      <a:pt x="3116" y="1"/>
                      <a:pt x="3071"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8"/>
              <p:cNvSpPr/>
              <p:nvPr/>
            </p:nvSpPr>
            <p:spPr>
              <a:xfrm>
                <a:off x="2263859" y="2113124"/>
                <a:ext cx="180822" cy="168681"/>
              </a:xfrm>
              <a:custGeom>
                <a:avLst/>
                <a:gdLst/>
                <a:ahLst/>
                <a:cxnLst/>
                <a:rect l="l" t="t" r="r" b="b"/>
                <a:pathLst>
                  <a:path w="5183" h="4835" extrusionOk="0">
                    <a:moveTo>
                      <a:pt x="3670" y="0"/>
                    </a:moveTo>
                    <a:cubicBezTo>
                      <a:pt x="3453" y="0"/>
                      <a:pt x="3227" y="93"/>
                      <a:pt x="2903" y="153"/>
                    </a:cubicBezTo>
                    <a:cubicBezTo>
                      <a:pt x="2481" y="219"/>
                      <a:pt x="2291" y="185"/>
                      <a:pt x="2024" y="531"/>
                    </a:cubicBezTo>
                    <a:cubicBezTo>
                      <a:pt x="1757" y="887"/>
                      <a:pt x="2002" y="998"/>
                      <a:pt x="1401" y="1631"/>
                    </a:cubicBezTo>
                    <a:cubicBezTo>
                      <a:pt x="812" y="2266"/>
                      <a:pt x="556" y="2121"/>
                      <a:pt x="289" y="2810"/>
                    </a:cubicBezTo>
                    <a:cubicBezTo>
                      <a:pt x="34" y="3489"/>
                      <a:pt x="0" y="3767"/>
                      <a:pt x="0" y="3767"/>
                    </a:cubicBezTo>
                    <a:lnTo>
                      <a:pt x="1179" y="4835"/>
                    </a:lnTo>
                    <a:lnTo>
                      <a:pt x="5172" y="2899"/>
                    </a:lnTo>
                    <a:cubicBezTo>
                      <a:pt x="5172" y="2899"/>
                      <a:pt x="5183" y="2399"/>
                      <a:pt x="5116" y="2066"/>
                    </a:cubicBezTo>
                    <a:cubicBezTo>
                      <a:pt x="5039" y="1743"/>
                      <a:pt x="5172" y="1676"/>
                      <a:pt x="4950" y="1554"/>
                    </a:cubicBezTo>
                    <a:cubicBezTo>
                      <a:pt x="4727" y="1420"/>
                      <a:pt x="4394" y="1409"/>
                      <a:pt x="4293" y="1020"/>
                    </a:cubicBezTo>
                    <a:cubicBezTo>
                      <a:pt x="4204" y="620"/>
                      <a:pt x="4171" y="130"/>
                      <a:pt x="3871" y="30"/>
                    </a:cubicBezTo>
                    <a:cubicBezTo>
                      <a:pt x="3803" y="9"/>
                      <a:pt x="3737" y="0"/>
                      <a:pt x="367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8"/>
              <p:cNvSpPr/>
              <p:nvPr/>
            </p:nvSpPr>
            <p:spPr>
              <a:xfrm>
                <a:off x="2265010" y="2113787"/>
                <a:ext cx="163029" cy="168018"/>
              </a:xfrm>
              <a:custGeom>
                <a:avLst/>
                <a:gdLst/>
                <a:ahLst/>
                <a:cxnLst/>
                <a:rect l="l" t="t" r="r" b="b"/>
                <a:pathLst>
                  <a:path w="4673" h="4816" extrusionOk="0">
                    <a:moveTo>
                      <a:pt x="3449" y="0"/>
                    </a:moveTo>
                    <a:cubicBezTo>
                      <a:pt x="3281" y="33"/>
                      <a:pt x="3104" y="89"/>
                      <a:pt x="2870" y="134"/>
                    </a:cubicBezTo>
                    <a:cubicBezTo>
                      <a:pt x="2448" y="200"/>
                      <a:pt x="2258" y="166"/>
                      <a:pt x="1991" y="512"/>
                    </a:cubicBezTo>
                    <a:cubicBezTo>
                      <a:pt x="1724" y="868"/>
                      <a:pt x="1969" y="979"/>
                      <a:pt x="1368" y="1612"/>
                    </a:cubicBezTo>
                    <a:cubicBezTo>
                      <a:pt x="779" y="2247"/>
                      <a:pt x="523" y="2102"/>
                      <a:pt x="256" y="2791"/>
                    </a:cubicBezTo>
                    <a:cubicBezTo>
                      <a:pt x="134" y="3114"/>
                      <a:pt x="56" y="3347"/>
                      <a:pt x="23" y="3503"/>
                    </a:cubicBezTo>
                    <a:lnTo>
                      <a:pt x="23" y="3614"/>
                    </a:lnTo>
                    <a:cubicBezTo>
                      <a:pt x="23" y="3670"/>
                      <a:pt x="12" y="3726"/>
                      <a:pt x="1" y="3770"/>
                    </a:cubicBezTo>
                    <a:lnTo>
                      <a:pt x="1146" y="4816"/>
                    </a:lnTo>
                    <a:lnTo>
                      <a:pt x="3983" y="3448"/>
                    </a:lnTo>
                    <a:cubicBezTo>
                      <a:pt x="3983" y="3426"/>
                      <a:pt x="3993" y="3392"/>
                      <a:pt x="4005" y="3370"/>
                    </a:cubicBezTo>
                    <a:cubicBezTo>
                      <a:pt x="4082" y="3248"/>
                      <a:pt x="4238" y="3169"/>
                      <a:pt x="4327" y="3058"/>
                    </a:cubicBezTo>
                    <a:cubicBezTo>
                      <a:pt x="4427" y="2925"/>
                      <a:pt x="4505" y="2791"/>
                      <a:pt x="4572" y="2647"/>
                    </a:cubicBezTo>
                    <a:cubicBezTo>
                      <a:pt x="4628" y="2547"/>
                      <a:pt x="4672" y="2425"/>
                      <a:pt x="4661" y="2313"/>
                    </a:cubicBezTo>
                    <a:cubicBezTo>
                      <a:pt x="4650" y="2224"/>
                      <a:pt x="4605" y="2146"/>
                      <a:pt x="4572" y="2069"/>
                    </a:cubicBezTo>
                    <a:cubicBezTo>
                      <a:pt x="4405" y="1757"/>
                      <a:pt x="4227" y="1457"/>
                      <a:pt x="4038" y="1157"/>
                    </a:cubicBezTo>
                    <a:cubicBezTo>
                      <a:pt x="4016" y="1135"/>
                      <a:pt x="3993" y="1101"/>
                      <a:pt x="3960" y="1090"/>
                    </a:cubicBezTo>
                    <a:cubicBezTo>
                      <a:pt x="3946" y="1083"/>
                      <a:pt x="3929" y="1080"/>
                      <a:pt x="3913" y="1080"/>
                    </a:cubicBezTo>
                    <a:cubicBezTo>
                      <a:pt x="3880" y="1080"/>
                      <a:pt x="3845" y="1090"/>
                      <a:pt x="3815" y="1090"/>
                    </a:cubicBezTo>
                    <a:cubicBezTo>
                      <a:pt x="3805" y="1092"/>
                      <a:pt x="3796" y="1092"/>
                      <a:pt x="3786" y="1092"/>
                    </a:cubicBezTo>
                    <a:cubicBezTo>
                      <a:pt x="3664" y="1092"/>
                      <a:pt x="3557" y="969"/>
                      <a:pt x="3515" y="845"/>
                    </a:cubicBezTo>
                    <a:cubicBezTo>
                      <a:pt x="3482" y="712"/>
                      <a:pt x="3504" y="567"/>
                      <a:pt x="3526" y="423"/>
                    </a:cubicBezTo>
                    <a:cubicBezTo>
                      <a:pt x="3538" y="289"/>
                      <a:pt x="3538" y="134"/>
                      <a:pt x="3459" y="22"/>
                    </a:cubicBezTo>
                    <a:cubicBezTo>
                      <a:pt x="3459" y="11"/>
                      <a:pt x="3459" y="11"/>
                      <a:pt x="3449"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8"/>
              <p:cNvSpPr/>
              <p:nvPr/>
            </p:nvSpPr>
            <p:spPr>
              <a:xfrm>
                <a:off x="2339916" y="2127743"/>
                <a:ext cx="32236" cy="54215"/>
              </a:xfrm>
              <a:custGeom>
                <a:avLst/>
                <a:gdLst/>
                <a:ahLst/>
                <a:cxnLst/>
                <a:rect l="l" t="t" r="r" b="b"/>
                <a:pathLst>
                  <a:path w="924" h="1554" extrusionOk="0">
                    <a:moveTo>
                      <a:pt x="823" y="0"/>
                    </a:moveTo>
                    <a:cubicBezTo>
                      <a:pt x="679" y="23"/>
                      <a:pt x="568" y="122"/>
                      <a:pt x="467" y="223"/>
                    </a:cubicBezTo>
                    <a:cubicBezTo>
                      <a:pt x="378" y="345"/>
                      <a:pt x="289" y="478"/>
                      <a:pt x="222" y="612"/>
                    </a:cubicBezTo>
                    <a:cubicBezTo>
                      <a:pt x="156" y="757"/>
                      <a:pt x="101" y="901"/>
                      <a:pt x="67" y="1046"/>
                    </a:cubicBezTo>
                    <a:cubicBezTo>
                      <a:pt x="22" y="1202"/>
                      <a:pt x="0" y="1368"/>
                      <a:pt x="22" y="1524"/>
                    </a:cubicBezTo>
                    <a:cubicBezTo>
                      <a:pt x="28" y="1542"/>
                      <a:pt x="50" y="1553"/>
                      <a:pt x="71" y="1553"/>
                    </a:cubicBezTo>
                    <a:cubicBezTo>
                      <a:pt x="89" y="1553"/>
                      <a:pt x="106" y="1544"/>
                      <a:pt x="111" y="1524"/>
                    </a:cubicBezTo>
                    <a:cubicBezTo>
                      <a:pt x="133" y="1390"/>
                      <a:pt x="145" y="1246"/>
                      <a:pt x="178" y="1113"/>
                    </a:cubicBezTo>
                    <a:cubicBezTo>
                      <a:pt x="200" y="968"/>
                      <a:pt x="245" y="834"/>
                      <a:pt x="311" y="701"/>
                    </a:cubicBezTo>
                    <a:cubicBezTo>
                      <a:pt x="367" y="567"/>
                      <a:pt x="434" y="445"/>
                      <a:pt x="523" y="334"/>
                    </a:cubicBezTo>
                    <a:cubicBezTo>
                      <a:pt x="601" y="223"/>
                      <a:pt x="701" y="112"/>
                      <a:pt x="857" y="89"/>
                    </a:cubicBezTo>
                    <a:cubicBezTo>
                      <a:pt x="924" y="78"/>
                      <a:pt x="879" y="0"/>
                      <a:pt x="82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8"/>
              <p:cNvSpPr/>
              <p:nvPr/>
            </p:nvSpPr>
            <p:spPr>
              <a:xfrm>
                <a:off x="2335939" y="2142396"/>
                <a:ext cx="34888" cy="64053"/>
              </a:xfrm>
              <a:custGeom>
                <a:avLst/>
                <a:gdLst/>
                <a:ahLst/>
                <a:cxnLst/>
                <a:rect l="l" t="t" r="r" b="b"/>
                <a:pathLst>
                  <a:path w="1000" h="1836" extrusionOk="0">
                    <a:moveTo>
                      <a:pt x="930" y="1"/>
                    </a:moveTo>
                    <a:cubicBezTo>
                      <a:pt x="925" y="1"/>
                      <a:pt x="920" y="1"/>
                      <a:pt x="915" y="3"/>
                    </a:cubicBezTo>
                    <a:cubicBezTo>
                      <a:pt x="781" y="81"/>
                      <a:pt x="737" y="270"/>
                      <a:pt x="692" y="403"/>
                    </a:cubicBezTo>
                    <a:cubicBezTo>
                      <a:pt x="637" y="570"/>
                      <a:pt x="593" y="748"/>
                      <a:pt x="537" y="915"/>
                    </a:cubicBezTo>
                    <a:cubicBezTo>
                      <a:pt x="481" y="1081"/>
                      <a:pt x="415" y="1237"/>
                      <a:pt x="326" y="1382"/>
                    </a:cubicBezTo>
                    <a:cubicBezTo>
                      <a:pt x="247" y="1526"/>
                      <a:pt x="126" y="1649"/>
                      <a:pt x="25" y="1783"/>
                    </a:cubicBezTo>
                    <a:cubicBezTo>
                      <a:pt x="1" y="1815"/>
                      <a:pt x="42" y="1836"/>
                      <a:pt x="75" y="1836"/>
                    </a:cubicBezTo>
                    <a:cubicBezTo>
                      <a:pt x="87" y="1836"/>
                      <a:pt x="97" y="1833"/>
                      <a:pt x="103" y="1827"/>
                    </a:cubicBezTo>
                    <a:cubicBezTo>
                      <a:pt x="237" y="1727"/>
                      <a:pt x="326" y="1593"/>
                      <a:pt x="403" y="1460"/>
                    </a:cubicBezTo>
                    <a:cubicBezTo>
                      <a:pt x="492" y="1326"/>
                      <a:pt x="559" y="1170"/>
                      <a:pt x="615" y="1015"/>
                    </a:cubicBezTo>
                    <a:cubicBezTo>
                      <a:pt x="670" y="848"/>
                      <a:pt x="704" y="681"/>
                      <a:pt x="748" y="503"/>
                    </a:cubicBezTo>
                    <a:cubicBezTo>
                      <a:pt x="771" y="426"/>
                      <a:pt x="804" y="337"/>
                      <a:pt x="826" y="258"/>
                    </a:cubicBezTo>
                    <a:cubicBezTo>
                      <a:pt x="860" y="181"/>
                      <a:pt x="893" y="92"/>
                      <a:pt x="971" y="48"/>
                    </a:cubicBezTo>
                    <a:cubicBezTo>
                      <a:pt x="999" y="28"/>
                      <a:pt x="962" y="1"/>
                      <a:pt x="930"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8"/>
              <p:cNvSpPr/>
              <p:nvPr/>
            </p:nvSpPr>
            <p:spPr>
              <a:xfrm>
                <a:off x="2347591" y="2134267"/>
                <a:ext cx="43819" cy="71031"/>
              </a:xfrm>
              <a:custGeom>
                <a:avLst/>
                <a:gdLst/>
                <a:ahLst/>
                <a:cxnLst/>
                <a:rect l="l" t="t" r="r" b="b"/>
                <a:pathLst>
                  <a:path w="1256" h="2036" extrusionOk="0">
                    <a:moveTo>
                      <a:pt x="1192" y="0"/>
                    </a:moveTo>
                    <a:cubicBezTo>
                      <a:pt x="1188" y="0"/>
                      <a:pt x="1184" y="1"/>
                      <a:pt x="1181" y="2"/>
                    </a:cubicBezTo>
                    <a:cubicBezTo>
                      <a:pt x="837" y="180"/>
                      <a:pt x="659" y="525"/>
                      <a:pt x="526" y="870"/>
                    </a:cubicBezTo>
                    <a:cubicBezTo>
                      <a:pt x="392" y="1259"/>
                      <a:pt x="303" y="1670"/>
                      <a:pt x="25" y="1993"/>
                    </a:cubicBezTo>
                    <a:cubicBezTo>
                      <a:pt x="1" y="2017"/>
                      <a:pt x="41" y="2035"/>
                      <a:pt x="73" y="2035"/>
                    </a:cubicBezTo>
                    <a:cubicBezTo>
                      <a:pt x="85" y="2035"/>
                      <a:pt x="97" y="2033"/>
                      <a:pt x="103" y="2026"/>
                    </a:cubicBezTo>
                    <a:cubicBezTo>
                      <a:pt x="625" y="1460"/>
                      <a:pt x="526" y="481"/>
                      <a:pt x="1226" y="47"/>
                    </a:cubicBezTo>
                    <a:cubicBezTo>
                      <a:pt x="1255" y="27"/>
                      <a:pt x="1217" y="0"/>
                      <a:pt x="1192"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8"/>
              <p:cNvSpPr/>
              <p:nvPr/>
            </p:nvSpPr>
            <p:spPr>
              <a:xfrm>
                <a:off x="2369327" y="2175156"/>
                <a:ext cx="29759" cy="37120"/>
              </a:xfrm>
              <a:custGeom>
                <a:avLst/>
                <a:gdLst/>
                <a:ahLst/>
                <a:cxnLst/>
                <a:rect l="l" t="t" r="r" b="b"/>
                <a:pathLst>
                  <a:path w="853" h="1064" extrusionOk="0">
                    <a:moveTo>
                      <a:pt x="800" y="0"/>
                    </a:moveTo>
                    <a:cubicBezTo>
                      <a:pt x="792" y="0"/>
                      <a:pt x="784" y="3"/>
                      <a:pt x="781" y="9"/>
                    </a:cubicBezTo>
                    <a:cubicBezTo>
                      <a:pt x="514" y="343"/>
                      <a:pt x="269" y="688"/>
                      <a:pt x="25" y="1022"/>
                    </a:cubicBezTo>
                    <a:cubicBezTo>
                      <a:pt x="1" y="1045"/>
                      <a:pt x="34" y="1063"/>
                      <a:pt x="63" y="1063"/>
                    </a:cubicBezTo>
                    <a:cubicBezTo>
                      <a:pt x="75" y="1063"/>
                      <a:pt x="85" y="1061"/>
                      <a:pt x="91" y="1055"/>
                    </a:cubicBezTo>
                    <a:cubicBezTo>
                      <a:pt x="348" y="721"/>
                      <a:pt x="603" y="387"/>
                      <a:pt x="837" y="43"/>
                    </a:cubicBezTo>
                    <a:cubicBezTo>
                      <a:pt x="853" y="18"/>
                      <a:pt x="823" y="0"/>
                      <a:pt x="800"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8"/>
              <p:cNvSpPr/>
              <p:nvPr/>
            </p:nvSpPr>
            <p:spPr>
              <a:xfrm>
                <a:off x="2384119" y="2182448"/>
                <a:ext cx="33038" cy="22154"/>
              </a:xfrm>
              <a:custGeom>
                <a:avLst/>
                <a:gdLst/>
                <a:ahLst/>
                <a:cxnLst/>
                <a:rect l="l" t="t" r="r" b="b"/>
                <a:pathLst>
                  <a:path w="947" h="635" extrusionOk="0">
                    <a:moveTo>
                      <a:pt x="858" y="0"/>
                    </a:moveTo>
                    <a:cubicBezTo>
                      <a:pt x="668" y="34"/>
                      <a:pt x="490" y="111"/>
                      <a:pt x="335" y="212"/>
                    </a:cubicBezTo>
                    <a:cubicBezTo>
                      <a:pt x="201" y="312"/>
                      <a:pt x="79" y="434"/>
                      <a:pt x="13" y="579"/>
                    </a:cubicBezTo>
                    <a:cubicBezTo>
                      <a:pt x="1" y="601"/>
                      <a:pt x="23" y="623"/>
                      <a:pt x="45" y="635"/>
                    </a:cubicBezTo>
                    <a:cubicBezTo>
                      <a:pt x="68" y="635"/>
                      <a:pt x="101" y="623"/>
                      <a:pt x="112" y="601"/>
                    </a:cubicBezTo>
                    <a:cubicBezTo>
                      <a:pt x="190" y="467"/>
                      <a:pt x="302" y="356"/>
                      <a:pt x="435" y="279"/>
                    </a:cubicBezTo>
                    <a:cubicBezTo>
                      <a:pt x="579" y="190"/>
                      <a:pt x="735" y="145"/>
                      <a:pt x="891" y="67"/>
                    </a:cubicBezTo>
                    <a:cubicBezTo>
                      <a:pt x="947" y="45"/>
                      <a:pt x="902" y="0"/>
                      <a:pt x="858"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8"/>
              <p:cNvSpPr/>
              <p:nvPr/>
            </p:nvSpPr>
            <p:spPr>
              <a:xfrm>
                <a:off x="2392842" y="2193716"/>
                <a:ext cx="29340" cy="12001"/>
              </a:xfrm>
              <a:custGeom>
                <a:avLst/>
                <a:gdLst/>
                <a:ahLst/>
                <a:cxnLst/>
                <a:rect l="l" t="t" r="r" b="b"/>
                <a:pathLst>
                  <a:path w="841" h="344" extrusionOk="0">
                    <a:moveTo>
                      <a:pt x="786" y="0"/>
                    </a:moveTo>
                    <a:cubicBezTo>
                      <a:pt x="630" y="11"/>
                      <a:pt x="474" y="55"/>
                      <a:pt x="329" y="100"/>
                    </a:cubicBezTo>
                    <a:cubicBezTo>
                      <a:pt x="263" y="122"/>
                      <a:pt x="196" y="144"/>
                      <a:pt x="129" y="178"/>
                    </a:cubicBezTo>
                    <a:cubicBezTo>
                      <a:pt x="74" y="200"/>
                      <a:pt x="18" y="233"/>
                      <a:pt x="7" y="289"/>
                    </a:cubicBezTo>
                    <a:cubicBezTo>
                      <a:pt x="0" y="322"/>
                      <a:pt x="33" y="344"/>
                      <a:pt x="63" y="344"/>
                    </a:cubicBezTo>
                    <a:cubicBezTo>
                      <a:pt x="84" y="344"/>
                      <a:pt x="103" y="334"/>
                      <a:pt x="107" y="312"/>
                    </a:cubicBezTo>
                    <a:cubicBezTo>
                      <a:pt x="118" y="267"/>
                      <a:pt x="174" y="245"/>
                      <a:pt x="218" y="233"/>
                    </a:cubicBezTo>
                    <a:lnTo>
                      <a:pt x="418" y="167"/>
                    </a:lnTo>
                    <a:cubicBezTo>
                      <a:pt x="541" y="134"/>
                      <a:pt x="675" y="100"/>
                      <a:pt x="808" y="55"/>
                    </a:cubicBezTo>
                    <a:cubicBezTo>
                      <a:pt x="841" y="45"/>
                      <a:pt x="819" y="0"/>
                      <a:pt x="78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8"/>
              <p:cNvSpPr/>
              <p:nvPr/>
            </p:nvSpPr>
            <p:spPr>
              <a:xfrm>
                <a:off x="2297212" y="2198601"/>
                <a:ext cx="227432" cy="181869"/>
              </a:xfrm>
              <a:custGeom>
                <a:avLst/>
                <a:gdLst/>
                <a:ahLst/>
                <a:cxnLst/>
                <a:rect l="l" t="t" r="r" b="b"/>
                <a:pathLst>
                  <a:path w="6519" h="5213" extrusionOk="0">
                    <a:moveTo>
                      <a:pt x="4343" y="1"/>
                    </a:moveTo>
                    <a:cubicBezTo>
                      <a:pt x="4121" y="1"/>
                      <a:pt x="3893" y="19"/>
                      <a:pt x="3671" y="49"/>
                    </a:cubicBezTo>
                    <a:cubicBezTo>
                      <a:pt x="2926" y="160"/>
                      <a:pt x="2981" y="327"/>
                      <a:pt x="2192" y="794"/>
                    </a:cubicBezTo>
                    <a:cubicBezTo>
                      <a:pt x="1682" y="1101"/>
                      <a:pt x="1191" y="1153"/>
                      <a:pt x="913" y="1153"/>
                    </a:cubicBezTo>
                    <a:cubicBezTo>
                      <a:pt x="767" y="1153"/>
                      <a:pt x="679" y="1139"/>
                      <a:pt x="679" y="1139"/>
                    </a:cubicBezTo>
                    <a:lnTo>
                      <a:pt x="34" y="2496"/>
                    </a:lnTo>
                    <a:cubicBezTo>
                      <a:pt x="34" y="2496"/>
                      <a:pt x="1" y="3219"/>
                      <a:pt x="34" y="3575"/>
                    </a:cubicBezTo>
                    <a:cubicBezTo>
                      <a:pt x="79" y="3919"/>
                      <a:pt x="101" y="4164"/>
                      <a:pt x="801" y="4698"/>
                    </a:cubicBezTo>
                    <a:cubicBezTo>
                      <a:pt x="1402" y="5153"/>
                      <a:pt x="1631" y="5212"/>
                      <a:pt x="2267" y="5212"/>
                    </a:cubicBezTo>
                    <a:cubicBezTo>
                      <a:pt x="2362" y="5212"/>
                      <a:pt x="2466" y="5211"/>
                      <a:pt x="2581" y="5210"/>
                    </a:cubicBezTo>
                    <a:cubicBezTo>
                      <a:pt x="3471" y="5199"/>
                      <a:pt x="3493" y="5076"/>
                      <a:pt x="4071" y="4776"/>
                    </a:cubicBezTo>
                    <a:cubicBezTo>
                      <a:pt x="4661" y="4475"/>
                      <a:pt x="4516" y="3909"/>
                      <a:pt x="4538" y="3608"/>
                    </a:cubicBezTo>
                    <a:cubicBezTo>
                      <a:pt x="4572" y="3308"/>
                      <a:pt x="4839" y="2908"/>
                      <a:pt x="5195" y="2496"/>
                    </a:cubicBezTo>
                    <a:cubicBezTo>
                      <a:pt x="5562" y="2085"/>
                      <a:pt x="6241" y="2051"/>
                      <a:pt x="6385" y="1951"/>
                    </a:cubicBezTo>
                    <a:cubicBezTo>
                      <a:pt x="6518" y="1840"/>
                      <a:pt x="6507" y="1806"/>
                      <a:pt x="6441" y="1462"/>
                    </a:cubicBezTo>
                    <a:cubicBezTo>
                      <a:pt x="6362" y="1128"/>
                      <a:pt x="6073" y="728"/>
                      <a:pt x="5640" y="360"/>
                    </a:cubicBezTo>
                    <a:cubicBezTo>
                      <a:pt x="5337" y="96"/>
                      <a:pt x="4856" y="1"/>
                      <a:pt x="434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8"/>
              <p:cNvSpPr/>
              <p:nvPr/>
            </p:nvSpPr>
            <p:spPr>
              <a:xfrm>
                <a:off x="2297212" y="2210777"/>
                <a:ext cx="103651" cy="116803"/>
              </a:xfrm>
              <a:custGeom>
                <a:avLst/>
                <a:gdLst/>
                <a:ahLst/>
                <a:cxnLst/>
                <a:rect l="l" t="t" r="r" b="b"/>
                <a:pathLst>
                  <a:path w="2971" h="3348" extrusionOk="0">
                    <a:moveTo>
                      <a:pt x="2859" y="1"/>
                    </a:moveTo>
                    <a:cubicBezTo>
                      <a:pt x="2704" y="112"/>
                      <a:pt x="2526" y="256"/>
                      <a:pt x="2192" y="445"/>
                    </a:cubicBezTo>
                    <a:cubicBezTo>
                      <a:pt x="1682" y="752"/>
                      <a:pt x="1191" y="804"/>
                      <a:pt x="913" y="804"/>
                    </a:cubicBezTo>
                    <a:cubicBezTo>
                      <a:pt x="767" y="804"/>
                      <a:pt x="679" y="790"/>
                      <a:pt x="679" y="790"/>
                    </a:cubicBezTo>
                    <a:lnTo>
                      <a:pt x="34" y="2147"/>
                    </a:lnTo>
                    <a:cubicBezTo>
                      <a:pt x="34" y="2147"/>
                      <a:pt x="1" y="2870"/>
                      <a:pt x="34" y="3226"/>
                    </a:cubicBezTo>
                    <a:cubicBezTo>
                      <a:pt x="45" y="3271"/>
                      <a:pt x="45" y="3315"/>
                      <a:pt x="57" y="3348"/>
                    </a:cubicBezTo>
                    <a:cubicBezTo>
                      <a:pt x="279" y="3337"/>
                      <a:pt x="512" y="3237"/>
                      <a:pt x="746" y="3115"/>
                    </a:cubicBezTo>
                    <a:cubicBezTo>
                      <a:pt x="991" y="2981"/>
                      <a:pt x="1202" y="2781"/>
                      <a:pt x="1325" y="2525"/>
                    </a:cubicBezTo>
                    <a:cubicBezTo>
                      <a:pt x="1446" y="2236"/>
                      <a:pt x="1458" y="1858"/>
                      <a:pt x="1725" y="1680"/>
                    </a:cubicBezTo>
                    <a:cubicBezTo>
                      <a:pt x="1836" y="1591"/>
                      <a:pt x="1980" y="1568"/>
                      <a:pt x="2114" y="1524"/>
                    </a:cubicBezTo>
                    <a:cubicBezTo>
                      <a:pt x="2392" y="1424"/>
                      <a:pt x="2637" y="1235"/>
                      <a:pt x="2781" y="979"/>
                    </a:cubicBezTo>
                    <a:cubicBezTo>
                      <a:pt x="2926" y="723"/>
                      <a:pt x="2971" y="412"/>
                      <a:pt x="2892" y="122"/>
                    </a:cubicBezTo>
                    <a:cubicBezTo>
                      <a:pt x="2882" y="90"/>
                      <a:pt x="2870" y="45"/>
                      <a:pt x="2859"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8"/>
              <p:cNvSpPr/>
              <p:nvPr/>
            </p:nvSpPr>
            <p:spPr>
              <a:xfrm>
                <a:off x="2296968" y="2285263"/>
                <a:ext cx="50866" cy="50761"/>
              </a:xfrm>
              <a:custGeom>
                <a:avLst/>
                <a:gdLst/>
                <a:ahLst/>
                <a:cxnLst/>
                <a:rect l="l" t="t" r="r" b="b"/>
                <a:pathLst>
                  <a:path w="1458" h="1455" extrusionOk="0">
                    <a:moveTo>
                      <a:pt x="43" y="0"/>
                    </a:moveTo>
                    <a:cubicBezTo>
                      <a:pt x="21" y="0"/>
                      <a:pt x="1" y="13"/>
                      <a:pt x="8" y="34"/>
                    </a:cubicBezTo>
                    <a:cubicBezTo>
                      <a:pt x="30" y="112"/>
                      <a:pt x="74" y="179"/>
                      <a:pt x="119" y="246"/>
                    </a:cubicBezTo>
                    <a:cubicBezTo>
                      <a:pt x="163" y="323"/>
                      <a:pt x="208" y="390"/>
                      <a:pt x="264" y="457"/>
                    </a:cubicBezTo>
                    <a:cubicBezTo>
                      <a:pt x="363" y="590"/>
                      <a:pt x="475" y="713"/>
                      <a:pt x="597" y="835"/>
                    </a:cubicBezTo>
                    <a:cubicBezTo>
                      <a:pt x="831" y="1079"/>
                      <a:pt x="1098" y="1280"/>
                      <a:pt x="1387" y="1447"/>
                    </a:cubicBezTo>
                    <a:cubicBezTo>
                      <a:pt x="1392" y="1452"/>
                      <a:pt x="1399" y="1454"/>
                      <a:pt x="1406" y="1454"/>
                    </a:cubicBezTo>
                    <a:cubicBezTo>
                      <a:pt x="1430" y="1454"/>
                      <a:pt x="1457" y="1430"/>
                      <a:pt x="1431" y="1413"/>
                    </a:cubicBezTo>
                    <a:cubicBezTo>
                      <a:pt x="1154" y="1247"/>
                      <a:pt x="897" y="1035"/>
                      <a:pt x="664" y="790"/>
                    </a:cubicBezTo>
                    <a:cubicBezTo>
                      <a:pt x="553" y="679"/>
                      <a:pt x="452" y="546"/>
                      <a:pt x="353" y="424"/>
                    </a:cubicBezTo>
                    <a:lnTo>
                      <a:pt x="219" y="223"/>
                    </a:lnTo>
                    <a:cubicBezTo>
                      <a:pt x="175" y="157"/>
                      <a:pt x="130" y="78"/>
                      <a:pt x="74" y="12"/>
                    </a:cubicBezTo>
                    <a:cubicBezTo>
                      <a:pt x="66" y="4"/>
                      <a:pt x="55" y="0"/>
                      <a:pt x="4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8"/>
              <p:cNvSpPr/>
              <p:nvPr/>
            </p:nvSpPr>
            <p:spPr>
              <a:xfrm>
                <a:off x="2282629" y="2273960"/>
                <a:ext cx="92626" cy="55122"/>
              </a:xfrm>
              <a:custGeom>
                <a:avLst/>
                <a:gdLst/>
                <a:ahLst/>
                <a:cxnLst/>
                <a:rect l="l" t="t" r="r" b="b"/>
                <a:pathLst>
                  <a:path w="2655" h="1580" extrusionOk="0">
                    <a:moveTo>
                      <a:pt x="107" y="1"/>
                    </a:moveTo>
                    <a:cubicBezTo>
                      <a:pt x="62" y="1"/>
                      <a:pt x="1" y="50"/>
                      <a:pt x="52" y="91"/>
                    </a:cubicBezTo>
                    <a:cubicBezTo>
                      <a:pt x="163" y="158"/>
                      <a:pt x="274" y="202"/>
                      <a:pt x="396" y="247"/>
                    </a:cubicBezTo>
                    <a:cubicBezTo>
                      <a:pt x="519" y="303"/>
                      <a:pt x="630" y="347"/>
                      <a:pt x="752" y="392"/>
                    </a:cubicBezTo>
                    <a:cubicBezTo>
                      <a:pt x="986" y="481"/>
                      <a:pt x="1219" y="547"/>
                      <a:pt x="1453" y="625"/>
                    </a:cubicBezTo>
                    <a:cubicBezTo>
                      <a:pt x="1687" y="703"/>
                      <a:pt x="1887" y="814"/>
                      <a:pt x="2054" y="992"/>
                    </a:cubicBezTo>
                    <a:cubicBezTo>
                      <a:pt x="2220" y="1170"/>
                      <a:pt x="2376" y="1371"/>
                      <a:pt x="2532" y="1559"/>
                    </a:cubicBezTo>
                    <a:cubicBezTo>
                      <a:pt x="2543" y="1574"/>
                      <a:pt x="2561" y="1580"/>
                      <a:pt x="2579" y="1580"/>
                    </a:cubicBezTo>
                    <a:cubicBezTo>
                      <a:pt x="2616" y="1580"/>
                      <a:pt x="2655" y="1553"/>
                      <a:pt x="2632" y="1515"/>
                    </a:cubicBezTo>
                    <a:cubicBezTo>
                      <a:pt x="2510" y="1359"/>
                      <a:pt x="2398" y="1193"/>
                      <a:pt x="2265" y="1048"/>
                    </a:cubicBezTo>
                    <a:cubicBezTo>
                      <a:pt x="2143" y="903"/>
                      <a:pt x="2020" y="770"/>
                      <a:pt x="1854" y="669"/>
                    </a:cubicBezTo>
                    <a:cubicBezTo>
                      <a:pt x="1698" y="580"/>
                      <a:pt x="1520" y="525"/>
                      <a:pt x="1353" y="469"/>
                    </a:cubicBezTo>
                    <a:cubicBezTo>
                      <a:pt x="1164" y="402"/>
                      <a:pt x="964" y="336"/>
                      <a:pt x="786" y="269"/>
                    </a:cubicBezTo>
                    <a:cubicBezTo>
                      <a:pt x="564" y="180"/>
                      <a:pt x="341" y="69"/>
                      <a:pt x="119" y="2"/>
                    </a:cubicBezTo>
                    <a:cubicBezTo>
                      <a:pt x="115" y="1"/>
                      <a:pt x="111" y="1"/>
                      <a:pt x="107"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8"/>
              <p:cNvSpPr/>
              <p:nvPr/>
            </p:nvSpPr>
            <p:spPr>
              <a:xfrm>
                <a:off x="2299864" y="2262481"/>
                <a:ext cx="82160" cy="57669"/>
              </a:xfrm>
              <a:custGeom>
                <a:avLst/>
                <a:gdLst/>
                <a:ahLst/>
                <a:cxnLst/>
                <a:rect l="l" t="t" r="r" b="b"/>
                <a:pathLst>
                  <a:path w="2355" h="1653" extrusionOk="0">
                    <a:moveTo>
                      <a:pt x="56" y="0"/>
                    </a:moveTo>
                    <a:cubicBezTo>
                      <a:pt x="27" y="0"/>
                      <a:pt x="0" y="15"/>
                      <a:pt x="14" y="42"/>
                    </a:cubicBezTo>
                    <a:cubicBezTo>
                      <a:pt x="80" y="187"/>
                      <a:pt x="236" y="254"/>
                      <a:pt x="381" y="309"/>
                    </a:cubicBezTo>
                    <a:cubicBezTo>
                      <a:pt x="559" y="376"/>
                      <a:pt x="737" y="442"/>
                      <a:pt x="903" y="521"/>
                    </a:cubicBezTo>
                    <a:cubicBezTo>
                      <a:pt x="1259" y="676"/>
                      <a:pt x="1560" y="899"/>
                      <a:pt x="1827" y="1176"/>
                    </a:cubicBezTo>
                    <a:cubicBezTo>
                      <a:pt x="1983" y="1321"/>
                      <a:pt x="2116" y="1488"/>
                      <a:pt x="2260" y="1643"/>
                    </a:cubicBezTo>
                    <a:cubicBezTo>
                      <a:pt x="2266" y="1650"/>
                      <a:pt x="2277" y="1652"/>
                      <a:pt x="2289" y="1652"/>
                    </a:cubicBezTo>
                    <a:cubicBezTo>
                      <a:pt x="2318" y="1652"/>
                      <a:pt x="2355" y="1634"/>
                      <a:pt x="2339" y="1611"/>
                    </a:cubicBezTo>
                    <a:cubicBezTo>
                      <a:pt x="2116" y="1321"/>
                      <a:pt x="1871" y="1054"/>
                      <a:pt x="1593" y="820"/>
                    </a:cubicBezTo>
                    <a:cubicBezTo>
                      <a:pt x="1304" y="576"/>
                      <a:pt x="959" y="432"/>
                      <a:pt x="614" y="298"/>
                    </a:cubicBezTo>
                    <a:cubicBezTo>
                      <a:pt x="426" y="220"/>
                      <a:pt x="248" y="165"/>
                      <a:pt x="103" y="20"/>
                    </a:cubicBezTo>
                    <a:cubicBezTo>
                      <a:pt x="94" y="7"/>
                      <a:pt x="75" y="0"/>
                      <a:pt x="5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8"/>
              <p:cNvSpPr/>
              <p:nvPr/>
            </p:nvSpPr>
            <p:spPr>
              <a:xfrm>
                <a:off x="2298922" y="2243083"/>
                <a:ext cx="119350" cy="70543"/>
              </a:xfrm>
              <a:custGeom>
                <a:avLst/>
                <a:gdLst/>
                <a:ahLst/>
                <a:cxnLst/>
                <a:rect l="l" t="t" r="r" b="b"/>
                <a:pathLst>
                  <a:path w="3421" h="2022" extrusionOk="0">
                    <a:moveTo>
                      <a:pt x="107" y="0"/>
                    </a:moveTo>
                    <a:cubicBezTo>
                      <a:pt x="82" y="0"/>
                      <a:pt x="57" y="14"/>
                      <a:pt x="52" y="42"/>
                    </a:cubicBezTo>
                    <a:cubicBezTo>
                      <a:pt x="30" y="197"/>
                      <a:pt x="174" y="254"/>
                      <a:pt x="319" y="286"/>
                    </a:cubicBezTo>
                    <a:cubicBezTo>
                      <a:pt x="230" y="286"/>
                      <a:pt x="141" y="298"/>
                      <a:pt x="52" y="353"/>
                    </a:cubicBezTo>
                    <a:cubicBezTo>
                      <a:pt x="1" y="384"/>
                      <a:pt x="62" y="433"/>
                      <a:pt x="107" y="433"/>
                    </a:cubicBezTo>
                    <a:cubicBezTo>
                      <a:pt x="111" y="433"/>
                      <a:pt x="115" y="432"/>
                      <a:pt x="119" y="432"/>
                    </a:cubicBezTo>
                    <a:cubicBezTo>
                      <a:pt x="200" y="415"/>
                      <a:pt x="269" y="405"/>
                      <a:pt x="344" y="405"/>
                    </a:cubicBezTo>
                    <a:cubicBezTo>
                      <a:pt x="372" y="405"/>
                      <a:pt x="400" y="406"/>
                      <a:pt x="430" y="409"/>
                    </a:cubicBezTo>
                    <a:lnTo>
                      <a:pt x="663" y="476"/>
                    </a:lnTo>
                    <a:cubicBezTo>
                      <a:pt x="586" y="464"/>
                      <a:pt x="508" y="454"/>
                      <a:pt x="419" y="454"/>
                    </a:cubicBezTo>
                    <a:cubicBezTo>
                      <a:pt x="374" y="454"/>
                      <a:pt x="364" y="509"/>
                      <a:pt x="408" y="520"/>
                    </a:cubicBezTo>
                    <a:cubicBezTo>
                      <a:pt x="675" y="565"/>
                      <a:pt x="930" y="609"/>
                      <a:pt x="1187" y="731"/>
                    </a:cubicBezTo>
                    <a:cubicBezTo>
                      <a:pt x="1397" y="843"/>
                      <a:pt x="1575" y="998"/>
                      <a:pt x="1709" y="1210"/>
                    </a:cubicBezTo>
                    <a:cubicBezTo>
                      <a:pt x="1716" y="1221"/>
                      <a:pt x="1730" y="1226"/>
                      <a:pt x="1744" y="1226"/>
                    </a:cubicBezTo>
                    <a:cubicBezTo>
                      <a:pt x="1772" y="1226"/>
                      <a:pt x="1802" y="1206"/>
                      <a:pt x="1787" y="1176"/>
                    </a:cubicBezTo>
                    <a:cubicBezTo>
                      <a:pt x="1631" y="909"/>
                      <a:pt x="1365" y="709"/>
                      <a:pt x="1075" y="598"/>
                    </a:cubicBezTo>
                    <a:lnTo>
                      <a:pt x="1075" y="598"/>
                    </a:lnTo>
                    <a:cubicBezTo>
                      <a:pt x="1197" y="620"/>
                      <a:pt x="1331" y="654"/>
                      <a:pt x="1454" y="698"/>
                    </a:cubicBezTo>
                    <a:cubicBezTo>
                      <a:pt x="1876" y="843"/>
                      <a:pt x="2243" y="1121"/>
                      <a:pt x="2566" y="1432"/>
                    </a:cubicBezTo>
                    <a:cubicBezTo>
                      <a:pt x="2754" y="1610"/>
                      <a:pt x="2932" y="1799"/>
                      <a:pt x="3100" y="2011"/>
                    </a:cubicBezTo>
                    <a:cubicBezTo>
                      <a:pt x="3107" y="2018"/>
                      <a:pt x="3120" y="2022"/>
                      <a:pt x="3134" y="2022"/>
                    </a:cubicBezTo>
                    <a:cubicBezTo>
                      <a:pt x="3162" y="2022"/>
                      <a:pt x="3192" y="2007"/>
                      <a:pt x="3177" y="1977"/>
                    </a:cubicBezTo>
                    <a:cubicBezTo>
                      <a:pt x="2910" y="1577"/>
                      <a:pt x="2554" y="1221"/>
                      <a:pt x="2165" y="943"/>
                    </a:cubicBezTo>
                    <a:cubicBezTo>
                      <a:pt x="1976" y="810"/>
                      <a:pt x="1765" y="698"/>
                      <a:pt x="1542" y="620"/>
                    </a:cubicBezTo>
                    <a:cubicBezTo>
                      <a:pt x="1298" y="531"/>
                      <a:pt x="1053" y="487"/>
                      <a:pt x="808" y="398"/>
                    </a:cubicBezTo>
                    <a:cubicBezTo>
                      <a:pt x="713" y="377"/>
                      <a:pt x="609" y="336"/>
                      <a:pt x="495" y="304"/>
                    </a:cubicBezTo>
                    <a:lnTo>
                      <a:pt x="495" y="304"/>
                    </a:lnTo>
                    <a:cubicBezTo>
                      <a:pt x="517" y="309"/>
                      <a:pt x="535" y="309"/>
                      <a:pt x="552" y="309"/>
                    </a:cubicBezTo>
                    <a:cubicBezTo>
                      <a:pt x="808" y="343"/>
                      <a:pt x="1064" y="375"/>
                      <a:pt x="1320" y="398"/>
                    </a:cubicBezTo>
                    <a:cubicBezTo>
                      <a:pt x="1575" y="432"/>
                      <a:pt x="1842" y="420"/>
                      <a:pt x="2099" y="454"/>
                    </a:cubicBezTo>
                    <a:cubicBezTo>
                      <a:pt x="2332" y="476"/>
                      <a:pt x="2543" y="565"/>
                      <a:pt x="2732" y="687"/>
                    </a:cubicBezTo>
                    <a:cubicBezTo>
                      <a:pt x="2944" y="832"/>
                      <a:pt x="3133" y="998"/>
                      <a:pt x="3310" y="1166"/>
                    </a:cubicBezTo>
                    <a:cubicBezTo>
                      <a:pt x="3320" y="1175"/>
                      <a:pt x="3334" y="1179"/>
                      <a:pt x="3348" y="1179"/>
                    </a:cubicBezTo>
                    <a:cubicBezTo>
                      <a:pt x="3384" y="1179"/>
                      <a:pt x="3421" y="1153"/>
                      <a:pt x="3389" y="1121"/>
                    </a:cubicBezTo>
                    <a:cubicBezTo>
                      <a:pt x="3100" y="832"/>
                      <a:pt x="2788" y="543"/>
                      <a:pt x="2388" y="409"/>
                    </a:cubicBezTo>
                    <a:cubicBezTo>
                      <a:pt x="2154" y="343"/>
                      <a:pt x="1909" y="353"/>
                      <a:pt x="1664" y="331"/>
                    </a:cubicBezTo>
                    <a:cubicBezTo>
                      <a:pt x="1409" y="320"/>
                      <a:pt x="1153" y="286"/>
                      <a:pt x="908" y="242"/>
                    </a:cubicBezTo>
                    <a:cubicBezTo>
                      <a:pt x="764" y="231"/>
                      <a:pt x="630" y="209"/>
                      <a:pt x="485" y="187"/>
                    </a:cubicBezTo>
                    <a:cubicBezTo>
                      <a:pt x="386" y="175"/>
                      <a:pt x="186" y="175"/>
                      <a:pt x="163" y="42"/>
                    </a:cubicBezTo>
                    <a:cubicBezTo>
                      <a:pt x="158" y="14"/>
                      <a:pt x="132" y="0"/>
                      <a:pt x="107"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8"/>
              <p:cNvSpPr/>
              <p:nvPr/>
            </p:nvSpPr>
            <p:spPr>
              <a:xfrm>
                <a:off x="2331577" y="2223162"/>
                <a:ext cx="112163" cy="30038"/>
              </a:xfrm>
              <a:custGeom>
                <a:avLst/>
                <a:gdLst/>
                <a:ahLst/>
                <a:cxnLst/>
                <a:rect l="l" t="t" r="r" b="b"/>
                <a:pathLst>
                  <a:path w="3215" h="861" extrusionOk="0">
                    <a:moveTo>
                      <a:pt x="3133" y="0"/>
                    </a:moveTo>
                    <a:cubicBezTo>
                      <a:pt x="3129" y="0"/>
                      <a:pt x="3124" y="1"/>
                      <a:pt x="3120" y="2"/>
                    </a:cubicBezTo>
                    <a:cubicBezTo>
                      <a:pt x="2931" y="24"/>
                      <a:pt x="2730" y="24"/>
                      <a:pt x="2530" y="24"/>
                    </a:cubicBezTo>
                    <a:cubicBezTo>
                      <a:pt x="2342" y="34"/>
                      <a:pt x="2164" y="46"/>
                      <a:pt x="1974" y="79"/>
                    </a:cubicBezTo>
                    <a:cubicBezTo>
                      <a:pt x="1796" y="113"/>
                      <a:pt x="1607" y="146"/>
                      <a:pt x="1430" y="190"/>
                    </a:cubicBezTo>
                    <a:cubicBezTo>
                      <a:pt x="1252" y="235"/>
                      <a:pt x="1062" y="268"/>
                      <a:pt x="896" y="346"/>
                    </a:cubicBezTo>
                    <a:cubicBezTo>
                      <a:pt x="862" y="368"/>
                      <a:pt x="862" y="390"/>
                      <a:pt x="884" y="402"/>
                    </a:cubicBezTo>
                    <a:cubicBezTo>
                      <a:pt x="851" y="402"/>
                      <a:pt x="807" y="413"/>
                      <a:pt x="773" y="413"/>
                    </a:cubicBezTo>
                    <a:cubicBezTo>
                      <a:pt x="550" y="435"/>
                      <a:pt x="317" y="457"/>
                      <a:pt x="128" y="580"/>
                    </a:cubicBezTo>
                    <a:cubicBezTo>
                      <a:pt x="117" y="580"/>
                      <a:pt x="106" y="591"/>
                      <a:pt x="117" y="602"/>
                    </a:cubicBezTo>
                    <a:cubicBezTo>
                      <a:pt x="83" y="624"/>
                      <a:pt x="50" y="635"/>
                      <a:pt x="28" y="669"/>
                    </a:cubicBezTo>
                    <a:cubicBezTo>
                      <a:pt x="0" y="696"/>
                      <a:pt x="49" y="716"/>
                      <a:pt x="79" y="716"/>
                    </a:cubicBezTo>
                    <a:cubicBezTo>
                      <a:pt x="86" y="716"/>
                      <a:pt x="91" y="715"/>
                      <a:pt x="95" y="713"/>
                    </a:cubicBezTo>
                    <a:cubicBezTo>
                      <a:pt x="217" y="657"/>
                      <a:pt x="328" y="635"/>
                      <a:pt x="473" y="635"/>
                    </a:cubicBezTo>
                    <a:cubicBezTo>
                      <a:pt x="617" y="647"/>
                      <a:pt x="773" y="680"/>
                      <a:pt x="918" y="680"/>
                    </a:cubicBezTo>
                    <a:cubicBezTo>
                      <a:pt x="1207" y="691"/>
                      <a:pt x="1519" y="680"/>
                      <a:pt x="1752" y="857"/>
                    </a:cubicBezTo>
                    <a:cubicBezTo>
                      <a:pt x="1756" y="860"/>
                      <a:pt x="1761" y="861"/>
                      <a:pt x="1767" y="861"/>
                    </a:cubicBezTo>
                    <a:cubicBezTo>
                      <a:pt x="1792" y="861"/>
                      <a:pt x="1824" y="843"/>
                      <a:pt x="1796" y="825"/>
                    </a:cubicBezTo>
                    <a:cubicBezTo>
                      <a:pt x="1551" y="624"/>
                      <a:pt x="1218" y="624"/>
                      <a:pt x="918" y="602"/>
                    </a:cubicBezTo>
                    <a:cubicBezTo>
                      <a:pt x="762" y="591"/>
                      <a:pt x="606" y="558"/>
                      <a:pt x="451" y="558"/>
                    </a:cubicBezTo>
                    <a:cubicBezTo>
                      <a:pt x="473" y="546"/>
                      <a:pt x="495" y="546"/>
                      <a:pt x="518" y="535"/>
                    </a:cubicBezTo>
                    <a:cubicBezTo>
                      <a:pt x="629" y="513"/>
                      <a:pt x="751" y="502"/>
                      <a:pt x="862" y="491"/>
                    </a:cubicBezTo>
                    <a:lnTo>
                      <a:pt x="1596" y="457"/>
                    </a:lnTo>
                    <a:cubicBezTo>
                      <a:pt x="2085" y="424"/>
                      <a:pt x="2586" y="413"/>
                      <a:pt x="3076" y="357"/>
                    </a:cubicBezTo>
                    <a:cubicBezTo>
                      <a:pt x="3131" y="357"/>
                      <a:pt x="3109" y="301"/>
                      <a:pt x="3064" y="301"/>
                    </a:cubicBezTo>
                    <a:cubicBezTo>
                      <a:pt x="2552" y="301"/>
                      <a:pt x="2030" y="335"/>
                      <a:pt x="1519" y="368"/>
                    </a:cubicBezTo>
                    <a:cubicBezTo>
                      <a:pt x="1351" y="380"/>
                      <a:pt x="1185" y="390"/>
                      <a:pt x="1018" y="390"/>
                    </a:cubicBezTo>
                    <a:cubicBezTo>
                      <a:pt x="1173" y="357"/>
                      <a:pt x="1318" y="301"/>
                      <a:pt x="1474" y="257"/>
                    </a:cubicBezTo>
                    <a:cubicBezTo>
                      <a:pt x="1652" y="212"/>
                      <a:pt x="1830" y="168"/>
                      <a:pt x="2019" y="146"/>
                    </a:cubicBezTo>
                    <a:cubicBezTo>
                      <a:pt x="2197" y="113"/>
                      <a:pt x="2386" y="101"/>
                      <a:pt x="2575" y="101"/>
                    </a:cubicBezTo>
                    <a:cubicBezTo>
                      <a:pt x="2775" y="101"/>
                      <a:pt x="2964" y="101"/>
                      <a:pt x="3153" y="68"/>
                    </a:cubicBezTo>
                    <a:cubicBezTo>
                      <a:pt x="3214" y="58"/>
                      <a:pt x="3182" y="0"/>
                      <a:pt x="313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8"/>
              <p:cNvSpPr/>
              <p:nvPr/>
            </p:nvSpPr>
            <p:spPr>
              <a:xfrm>
                <a:off x="2378712" y="2204183"/>
                <a:ext cx="68310" cy="22154"/>
              </a:xfrm>
              <a:custGeom>
                <a:avLst/>
                <a:gdLst/>
                <a:ahLst/>
                <a:cxnLst/>
                <a:rect l="l" t="t" r="r" b="b"/>
                <a:pathLst>
                  <a:path w="1958" h="635" extrusionOk="0">
                    <a:moveTo>
                      <a:pt x="1925" y="0"/>
                    </a:moveTo>
                    <a:cubicBezTo>
                      <a:pt x="1591" y="22"/>
                      <a:pt x="1290" y="134"/>
                      <a:pt x="991" y="256"/>
                    </a:cubicBezTo>
                    <a:cubicBezTo>
                      <a:pt x="679" y="390"/>
                      <a:pt x="368" y="523"/>
                      <a:pt x="34" y="590"/>
                    </a:cubicBezTo>
                    <a:cubicBezTo>
                      <a:pt x="0" y="601"/>
                      <a:pt x="12" y="634"/>
                      <a:pt x="45" y="634"/>
                    </a:cubicBezTo>
                    <a:cubicBezTo>
                      <a:pt x="368" y="578"/>
                      <a:pt x="679" y="445"/>
                      <a:pt x="979" y="323"/>
                    </a:cubicBezTo>
                    <a:cubicBezTo>
                      <a:pt x="1280" y="200"/>
                      <a:pt x="1591" y="89"/>
                      <a:pt x="1925" y="45"/>
                    </a:cubicBezTo>
                    <a:cubicBezTo>
                      <a:pt x="1958" y="45"/>
                      <a:pt x="1947" y="0"/>
                      <a:pt x="192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8"/>
              <p:cNvSpPr/>
              <p:nvPr/>
            </p:nvSpPr>
            <p:spPr>
              <a:xfrm>
                <a:off x="2028711" y="2104158"/>
                <a:ext cx="280565" cy="198754"/>
              </a:xfrm>
              <a:custGeom>
                <a:avLst/>
                <a:gdLst/>
                <a:ahLst/>
                <a:cxnLst/>
                <a:rect l="l" t="t" r="r" b="b"/>
                <a:pathLst>
                  <a:path w="8042" h="5697" extrusionOk="0">
                    <a:moveTo>
                      <a:pt x="5490" y="0"/>
                    </a:moveTo>
                    <a:cubicBezTo>
                      <a:pt x="5381" y="0"/>
                      <a:pt x="5328" y="50"/>
                      <a:pt x="5195" y="198"/>
                    </a:cubicBezTo>
                    <a:cubicBezTo>
                      <a:pt x="4983" y="432"/>
                      <a:pt x="4760" y="1021"/>
                      <a:pt x="4271" y="1088"/>
                    </a:cubicBezTo>
                    <a:cubicBezTo>
                      <a:pt x="4209" y="1094"/>
                      <a:pt x="4137" y="1097"/>
                      <a:pt x="4058" y="1097"/>
                    </a:cubicBezTo>
                    <a:cubicBezTo>
                      <a:pt x="3882" y="1097"/>
                      <a:pt x="3670" y="1084"/>
                      <a:pt x="3448" y="1077"/>
                    </a:cubicBezTo>
                    <a:cubicBezTo>
                      <a:pt x="3235" y="1061"/>
                      <a:pt x="3010" y="1047"/>
                      <a:pt x="2793" y="1047"/>
                    </a:cubicBezTo>
                    <a:cubicBezTo>
                      <a:pt x="2555" y="1047"/>
                      <a:pt x="2327" y="1063"/>
                      <a:pt x="2135" y="1110"/>
                    </a:cubicBezTo>
                    <a:cubicBezTo>
                      <a:pt x="1490" y="1255"/>
                      <a:pt x="1579" y="1255"/>
                      <a:pt x="1157" y="1443"/>
                    </a:cubicBezTo>
                    <a:cubicBezTo>
                      <a:pt x="734" y="1633"/>
                      <a:pt x="412" y="1888"/>
                      <a:pt x="445" y="2567"/>
                    </a:cubicBezTo>
                    <a:cubicBezTo>
                      <a:pt x="479" y="3245"/>
                      <a:pt x="0" y="3401"/>
                      <a:pt x="289" y="3835"/>
                    </a:cubicBezTo>
                    <a:cubicBezTo>
                      <a:pt x="590" y="4268"/>
                      <a:pt x="1112" y="4925"/>
                      <a:pt x="1969" y="5081"/>
                    </a:cubicBezTo>
                    <a:cubicBezTo>
                      <a:pt x="2825" y="5247"/>
                      <a:pt x="3559" y="5180"/>
                      <a:pt x="4115" y="5481"/>
                    </a:cubicBezTo>
                    <a:cubicBezTo>
                      <a:pt x="4396" y="5635"/>
                      <a:pt x="4652" y="5697"/>
                      <a:pt x="4907" y="5697"/>
                    </a:cubicBezTo>
                    <a:cubicBezTo>
                      <a:pt x="5169" y="5697"/>
                      <a:pt x="5430" y="5632"/>
                      <a:pt x="5717" y="5536"/>
                    </a:cubicBezTo>
                    <a:cubicBezTo>
                      <a:pt x="6285" y="5358"/>
                      <a:pt x="7197" y="4525"/>
                      <a:pt x="7374" y="4169"/>
                    </a:cubicBezTo>
                    <a:cubicBezTo>
                      <a:pt x="7374" y="4169"/>
                      <a:pt x="7797" y="3457"/>
                      <a:pt x="7919" y="2412"/>
                    </a:cubicBezTo>
                    <a:cubicBezTo>
                      <a:pt x="8042" y="1354"/>
                      <a:pt x="7463" y="387"/>
                      <a:pt x="7130" y="198"/>
                    </a:cubicBezTo>
                    <a:cubicBezTo>
                      <a:pt x="6785" y="9"/>
                      <a:pt x="6095" y="109"/>
                      <a:pt x="5761" y="42"/>
                    </a:cubicBezTo>
                    <a:cubicBezTo>
                      <a:pt x="5635" y="17"/>
                      <a:pt x="5553" y="0"/>
                      <a:pt x="5490"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8"/>
              <p:cNvSpPr/>
              <p:nvPr/>
            </p:nvSpPr>
            <p:spPr>
              <a:xfrm>
                <a:off x="2030665" y="2108345"/>
                <a:ext cx="278612" cy="194568"/>
              </a:xfrm>
              <a:custGeom>
                <a:avLst/>
                <a:gdLst/>
                <a:ahLst/>
                <a:cxnLst/>
                <a:rect l="l" t="t" r="r" b="b"/>
                <a:pathLst>
                  <a:path w="7986" h="5577" extrusionOk="0">
                    <a:moveTo>
                      <a:pt x="6840" y="0"/>
                    </a:moveTo>
                    <a:cubicBezTo>
                      <a:pt x="6629" y="122"/>
                      <a:pt x="6462" y="312"/>
                      <a:pt x="6362" y="534"/>
                    </a:cubicBezTo>
                    <a:cubicBezTo>
                      <a:pt x="6284" y="723"/>
                      <a:pt x="6251" y="935"/>
                      <a:pt x="6184" y="1135"/>
                    </a:cubicBezTo>
                    <a:cubicBezTo>
                      <a:pt x="6117" y="1335"/>
                      <a:pt x="6006" y="1535"/>
                      <a:pt x="5817" y="1624"/>
                    </a:cubicBezTo>
                    <a:cubicBezTo>
                      <a:pt x="5683" y="1679"/>
                      <a:pt x="5539" y="1679"/>
                      <a:pt x="5383" y="1679"/>
                    </a:cubicBezTo>
                    <a:cubicBezTo>
                      <a:pt x="5050" y="1691"/>
                      <a:pt x="4704" y="1724"/>
                      <a:pt x="4437" y="1924"/>
                    </a:cubicBezTo>
                    <a:cubicBezTo>
                      <a:pt x="4227" y="2080"/>
                      <a:pt x="4071" y="2324"/>
                      <a:pt x="3826" y="2369"/>
                    </a:cubicBezTo>
                    <a:cubicBezTo>
                      <a:pt x="3792" y="2377"/>
                      <a:pt x="3758" y="2380"/>
                      <a:pt x="3723" y="2380"/>
                    </a:cubicBezTo>
                    <a:cubicBezTo>
                      <a:pt x="3558" y="2380"/>
                      <a:pt x="3393" y="2300"/>
                      <a:pt x="3236" y="2235"/>
                    </a:cubicBezTo>
                    <a:cubicBezTo>
                      <a:pt x="2930" y="2116"/>
                      <a:pt x="2604" y="2058"/>
                      <a:pt x="2278" y="2058"/>
                    </a:cubicBezTo>
                    <a:cubicBezTo>
                      <a:pt x="1576" y="2058"/>
                      <a:pt x="873" y="2324"/>
                      <a:pt x="356" y="2803"/>
                    </a:cubicBezTo>
                    <a:cubicBezTo>
                      <a:pt x="267" y="3204"/>
                      <a:pt x="0" y="3370"/>
                      <a:pt x="233" y="3715"/>
                    </a:cubicBezTo>
                    <a:cubicBezTo>
                      <a:pt x="534" y="4148"/>
                      <a:pt x="1056" y="4805"/>
                      <a:pt x="1913" y="4961"/>
                    </a:cubicBezTo>
                    <a:cubicBezTo>
                      <a:pt x="2769" y="5127"/>
                      <a:pt x="3503" y="5060"/>
                      <a:pt x="4059" y="5361"/>
                    </a:cubicBezTo>
                    <a:cubicBezTo>
                      <a:pt x="4340" y="5515"/>
                      <a:pt x="4596" y="5577"/>
                      <a:pt x="4851" y="5577"/>
                    </a:cubicBezTo>
                    <a:cubicBezTo>
                      <a:pt x="5113" y="5577"/>
                      <a:pt x="5374" y="5512"/>
                      <a:pt x="5661" y="5416"/>
                    </a:cubicBezTo>
                    <a:cubicBezTo>
                      <a:pt x="6229" y="5238"/>
                      <a:pt x="7141" y="4405"/>
                      <a:pt x="7318" y="4049"/>
                    </a:cubicBezTo>
                    <a:cubicBezTo>
                      <a:pt x="7318" y="4049"/>
                      <a:pt x="7741" y="3337"/>
                      <a:pt x="7863" y="2292"/>
                    </a:cubicBezTo>
                    <a:cubicBezTo>
                      <a:pt x="7986" y="1234"/>
                      <a:pt x="7407" y="267"/>
                      <a:pt x="7074" y="78"/>
                    </a:cubicBezTo>
                    <a:cubicBezTo>
                      <a:pt x="7007" y="33"/>
                      <a:pt x="6929" y="11"/>
                      <a:pt x="684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8"/>
              <p:cNvSpPr/>
              <p:nvPr/>
            </p:nvSpPr>
            <p:spPr>
              <a:xfrm>
                <a:off x="2070228" y="2213882"/>
                <a:ext cx="83451" cy="66391"/>
              </a:xfrm>
              <a:custGeom>
                <a:avLst/>
                <a:gdLst/>
                <a:ahLst/>
                <a:cxnLst/>
                <a:rect l="l" t="t" r="r" b="b"/>
                <a:pathLst>
                  <a:path w="2392" h="1903" extrusionOk="0">
                    <a:moveTo>
                      <a:pt x="45" y="1"/>
                    </a:moveTo>
                    <a:cubicBezTo>
                      <a:pt x="23" y="1"/>
                      <a:pt x="1" y="11"/>
                      <a:pt x="11" y="33"/>
                    </a:cubicBezTo>
                    <a:cubicBezTo>
                      <a:pt x="278" y="423"/>
                      <a:pt x="590" y="790"/>
                      <a:pt x="945" y="1101"/>
                    </a:cubicBezTo>
                    <a:cubicBezTo>
                      <a:pt x="1135" y="1257"/>
                      <a:pt x="1335" y="1402"/>
                      <a:pt x="1546" y="1524"/>
                    </a:cubicBezTo>
                    <a:lnTo>
                      <a:pt x="1558" y="1524"/>
                    </a:lnTo>
                    <a:cubicBezTo>
                      <a:pt x="1713" y="1546"/>
                      <a:pt x="1858" y="1602"/>
                      <a:pt x="2080" y="1802"/>
                    </a:cubicBezTo>
                    <a:cubicBezTo>
                      <a:pt x="2092" y="1813"/>
                      <a:pt x="2102" y="1835"/>
                      <a:pt x="2124" y="1847"/>
                    </a:cubicBezTo>
                    <a:cubicBezTo>
                      <a:pt x="2124" y="1847"/>
                      <a:pt x="2136" y="1858"/>
                      <a:pt x="2147" y="1858"/>
                    </a:cubicBezTo>
                    <a:lnTo>
                      <a:pt x="2314" y="1891"/>
                    </a:lnTo>
                    <a:cubicBezTo>
                      <a:pt x="2336" y="1891"/>
                      <a:pt x="2369" y="1902"/>
                      <a:pt x="2391" y="1902"/>
                    </a:cubicBezTo>
                    <a:cubicBezTo>
                      <a:pt x="2191" y="1780"/>
                      <a:pt x="1991" y="1669"/>
                      <a:pt x="1780" y="1558"/>
                    </a:cubicBezTo>
                    <a:cubicBezTo>
                      <a:pt x="1558" y="1435"/>
                      <a:pt x="1346" y="1301"/>
                      <a:pt x="1146" y="1146"/>
                    </a:cubicBezTo>
                    <a:cubicBezTo>
                      <a:pt x="957" y="990"/>
                      <a:pt x="779" y="824"/>
                      <a:pt x="612" y="646"/>
                    </a:cubicBezTo>
                    <a:cubicBezTo>
                      <a:pt x="423" y="434"/>
                      <a:pt x="245" y="223"/>
                      <a:pt x="67" y="11"/>
                    </a:cubicBezTo>
                    <a:cubicBezTo>
                      <a:pt x="67" y="1"/>
                      <a:pt x="56" y="1"/>
                      <a:pt x="45"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8"/>
              <p:cNvSpPr/>
              <p:nvPr/>
            </p:nvSpPr>
            <p:spPr>
              <a:xfrm>
                <a:off x="2092348" y="2206137"/>
                <a:ext cx="69880" cy="72566"/>
              </a:xfrm>
              <a:custGeom>
                <a:avLst/>
                <a:gdLst/>
                <a:ahLst/>
                <a:cxnLst/>
                <a:rect l="l" t="t" r="r" b="b"/>
                <a:pathLst>
                  <a:path w="2003" h="2080" extrusionOk="0">
                    <a:moveTo>
                      <a:pt x="45" y="0"/>
                    </a:moveTo>
                    <a:cubicBezTo>
                      <a:pt x="22" y="0"/>
                      <a:pt x="0" y="11"/>
                      <a:pt x="12" y="33"/>
                    </a:cubicBezTo>
                    <a:cubicBezTo>
                      <a:pt x="167" y="411"/>
                      <a:pt x="400" y="756"/>
                      <a:pt x="690" y="1034"/>
                    </a:cubicBezTo>
                    <a:cubicBezTo>
                      <a:pt x="1001" y="1345"/>
                      <a:pt x="1391" y="1568"/>
                      <a:pt x="1724" y="1846"/>
                    </a:cubicBezTo>
                    <a:cubicBezTo>
                      <a:pt x="1813" y="1924"/>
                      <a:pt x="1913" y="2002"/>
                      <a:pt x="1991" y="2080"/>
                    </a:cubicBezTo>
                    <a:lnTo>
                      <a:pt x="1991" y="2024"/>
                    </a:lnTo>
                    <a:cubicBezTo>
                      <a:pt x="1991" y="2002"/>
                      <a:pt x="1991" y="1980"/>
                      <a:pt x="2002" y="1968"/>
                    </a:cubicBezTo>
                    <a:cubicBezTo>
                      <a:pt x="1969" y="1935"/>
                      <a:pt x="1935" y="1913"/>
                      <a:pt x="1902" y="1879"/>
                    </a:cubicBezTo>
                    <a:cubicBezTo>
                      <a:pt x="1747" y="1735"/>
                      <a:pt x="1569" y="1612"/>
                      <a:pt x="1391" y="1479"/>
                    </a:cubicBezTo>
                    <a:cubicBezTo>
                      <a:pt x="1046" y="1234"/>
                      <a:pt x="712" y="967"/>
                      <a:pt x="457" y="623"/>
                    </a:cubicBezTo>
                    <a:cubicBezTo>
                      <a:pt x="311" y="433"/>
                      <a:pt x="190" y="233"/>
                      <a:pt x="89" y="22"/>
                    </a:cubicBezTo>
                    <a:cubicBezTo>
                      <a:pt x="78" y="11"/>
                      <a:pt x="67" y="0"/>
                      <a:pt x="45"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8"/>
              <p:cNvSpPr/>
              <p:nvPr/>
            </p:nvSpPr>
            <p:spPr>
              <a:xfrm>
                <a:off x="2081881" y="2171213"/>
                <a:ext cx="13606" cy="10466"/>
              </a:xfrm>
              <a:custGeom>
                <a:avLst/>
                <a:gdLst/>
                <a:ahLst/>
                <a:cxnLst/>
                <a:rect l="l" t="t" r="r" b="b"/>
                <a:pathLst>
                  <a:path w="390" h="300" extrusionOk="0">
                    <a:moveTo>
                      <a:pt x="45" y="0"/>
                    </a:moveTo>
                    <a:cubicBezTo>
                      <a:pt x="22" y="0"/>
                      <a:pt x="0" y="22"/>
                      <a:pt x="22" y="45"/>
                    </a:cubicBezTo>
                    <a:cubicBezTo>
                      <a:pt x="134" y="122"/>
                      <a:pt x="223" y="211"/>
                      <a:pt x="312" y="300"/>
                    </a:cubicBezTo>
                    <a:cubicBezTo>
                      <a:pt x="345" y="300"/>
                      <a:pt x="367" y="300"/>
                      <a:pt x="389" y="289"/>
                    </a:cubicBezTo>
                    <a:cubicBezTo>
                      <a:pt x="300" y="189"/>
                      <a:pt x="189" y="89"/>
                      <a:pt x="67" y="11"/>
                    </a:cubicBezTo>
                    <a:cubicBezTo>
                      <a:pt x="67" y="11"/>
                      <a:pt x="55" y="0"/>
                      <a:pt x="4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8"/>
              <p:cNvSpPr/>
              <p:nvPr/>
            </p:nvSpPr>
            <p:spPr>
              <a:xfrm>
                <a:off x="2092731" y="2181296"/>
                <a:ext cx="25642" cy="38062"/>
              </a:xfrm>
              <a:custGeom>
                <a:avLst/>
                <a:gdLst/>
                <a:ahLst/>
                <a:cxnLst/>
                <a:rect l="l" t="t" r="r" b="b"/>
                <a:pathLst>
                  <a:path w="735" h="1091" extrusionOk="0">
                    <a:moveTo>
                      <a:pt x="78" y="0"/>
                    </a:moveTo>
                    <a:cubicBezTo>
                      <a:pt x="56" y="11"/>
                      <a:pt x="34" y="11"/>
                      <a:pt x="1" y="11"/>
                    </a:cubicBezTo>
                    <a:cubicBezTo>
                      <a:pt x="278" y="322"/>
                      <a:pt x="456" y="712"/>
                      <a:pt x="646" y="1068"/>
                    </a:cubicBezTo>
                    <a:cubicBezTo>
                      <a:pt x="656" y="1090"/>
                      <a:pt x="668" y="1090"/>
                      <a:pt x="690" y="1090"/>
                    </a:cubicBezTo>
                    <a:cubicBezTo>
                      <a:pt x="712" y="1090"/>
                      <a:pt x="735" y="1079"/>
                      <a:pt x="723" y="1056"/>
                    </a:cubicBezTo>
                    <a:cubicBezTo>
                      <a:pt x="557" y="690"/>
                      <a:pt x="367" y="300"/>
                      <a:pt x="78"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8"/>
              <p:cNvSpPr/>
              <p:nvPr/>
            </p:nvSpPr>
            <p:spPr>
              <a:xfrm>
                <a:off x="2050830" y="2216987"/>
                <a:ext cx="52401" cy="49296"/>
              </a:xfrm>
              <a:custGeom>
                <a:avLst/>
                <a:gdLst/>
                <a:ahLst/>
                <a:cxnLst/>
                <a:rect l="l" t="t" r="r" b="b"/>
                <a:pathLst>
                  <a:path w="1502" h="1413" extrusionOk="0">
                    <a:moveTo>
                      <a:pt x="67" y="1"/>
                    </a:moveTo>
                    <a:cubicBezTo>
                      <a:pt x="33" y="1"/>
                      <a:pt x="0" y="23"/>
                      <a:pt x="33" y="45"/>
                    </a:cubicBezTo>
                    <a:cubicBezTo>
                      <a:pt x="201" y="167"/>
                      <a:pt x="323" y="323"/>
                      <a:pt x="456" y="490"/>
                    </a:cubicBezTo>
                    <a:cubicBezTo>
                      <a:pt x="567" y="646"/>
                      <a:pt x="701" y="801"/>
                      <a:pt x="834" y="945"/>
                    </a:cubicBezTo>
                    <a:cubicBezTo>
                      <a:pt x="957" y="1079"/>
                      <a:pt x="1101" y="1212"/>
                      <a:pt x="1246" y="1335"/>
                    </a:cubicBezTo>
                    <a:cubicBezTo>
                      <a:pt x="1313" y="1368"/>
                      <a:pt x="1402" y="1390"/>
                      <a:pt x="1501" y="1413"/>
                    </a:cubicBezTo>
                    <a:cubicBezTo>
                      <a:pt x="1457" y="1380"/>
                      <a:pt x="1413" y="1335"/>
                      <a:pt x="1357" y="1301"/>
                    </a:cubicBezTo>
                    <a:cubicBezTo>
                      <a:pt x="1057" y="1057"/>
                      <a:pt x="801" y="779"/>
                      <a:pt x="557" y="478"/>
                    </a:cubicBezTo>
                    <a:cubicBezTo>
                      <a:pt x="423" y="300"/>
                      <a:pt x="278" y="122"/>
                      <a:pt x="89"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8"/>
              <p:cNvSpPr/>
              <p:nvPr/>
            </p:nvSpPr>
            <p:spPr>
              <a:xfrm>
                <a:off x="2205281" y="2138593"/>
                <a:ext cx="10117" cy="28747"/>
              </a:xfrm>
              <a:custGeom>
                <a:avLst/>
                <a:gdLst/>
                <a:ahLst/>
                <a:cxnLst/>
                <a:rect l="l" t="t" r="r" b="b"/>
                <a:pathLst>
                  <a:path w="290" h="824" extrusionOk="0">
                    <a:moveTo>
                      <a:pt x="45" y="1"/>
                    </a:moveTo>
                    <a:cubicBezTo>
                      <a:pt x="22" y="1"/>
                      <a:pt x="0" y="12"/>
                      <a:pt x="0" y="34"/>
                    </a:cubicBezTo>
                    <a:cubicBezTo>
                      <a:pt x="11" y="268"/>
                      <a:pt x="45" y="490"/>
                      <a:pt x="122" y="701"/>
                    </a:cubicBezTo>
                    <a:cubicBezTo>
                      <a:pt x="134" y="746"/>
                      <a:pt x="144" y="790"/>
                      <a:pt x="166" y="824"/>
                    </a:cubicBezTo>
                    <a:lnTo>
                      <a:pt x="289" y="824"/>
                    </a:lnTo>
                    <a:cubicBezTo>
                      <a:pt x="289" y="812"/>
                      <a:pt x="289" y="812"/>
                      <a:pt x="278" y="802"/>
                    </a:cubicBezTo>
                    <a:cubicBezTo>
                      <a:pt x="178" y="557"/>
                      <a:pt x="122" y="301"/>
                      <a:pt x="89" y="34"/>
                    </a:cubicBezTo>
                    <a:cubicBezTo>
                      <a:pt x="89" y="12"/>
                      <a:pt x="67" y="1"/>
                      <a:pt x="4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8"/>
              <p:cNvSpPr/>
              <p:nvPr/>
            </p:nvSpPr>
            <p:spPr>
              <a:xfrm>
                <a:off x="2211073" y="2167306"/>
                <a:ext cx="29933" cy="51285"/>
              </a:xfrm>
              <a:custGeom>
                <a:avLst/>
                <a:gdLst/>
                <a:ahLst/>
                <a:cxnLst/>
                <a:rect l="l" t="t" r="r" b="b"/>
                <a:pathLst>
                  <a:path w="858" h="1470" extrusionOk="0">
                    <a:moveTo>
                      <a:pt x="0" y="1"/>
                    </a:moveTo>
                    <a:cubicBezTo>
                      <a:pt x="57" y="157"/>
                      <a:pt x="134" y="301"/>
                      <a:pt x="223" y="446"/>
                    </a:cubicBezTo>
                    <a:cubicBezTo>
                      <a:pt x="412" y="768"/>
                      <a:pt x="646" y="1091"/>
                      <a:pt x="712" y="1469"/>
                    </a:cubicBezTo>
                    <a:lnTo>
                      <a:pt x="724" y="1469"/>
                    </a:lnTo>
                    <a:cubicBezTo>
                      <a:pt x="724" y="1457"/>
                      <a:pt x="735" y="1447"/>
                      <a:pt x="757" y="1447"/>
                    </a:cubicBezTo>
                    <a:cubicBezTo>
                      <a:pt x="791" y="1447"/>
                      <a:pt x="823" y="1435"/>
                      <a:pt x="857" y="1435"/>
                    </a:cubicBezTo>
                    <a:cubicBezTo>
                      <a:pt x="835" y="1291"/>
                      <a:pt x="779" y="1158"/>
                      <a:pt x="724" y="1024"/>
                    </a:cubicBezTo>
                    <a:cubicBezTo>
                      <a:pt x="546" y="668"/>
                      <a:pt x="279" y="357"/>
                      <a:pt x="123"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8"/>
              <p:cNvSpPr/>
              <p:nvPr/>
            </p:nvSpPr>
            <p:spPr>
              <a:xfrm>
                <a:off x="2213027" y="2122684"/>
                <a:ext cx="11269" cy="33038"/>
              </a:xfrm>
              <a:custGeom>
                <a:avLst/>
                <a:gdLst/>
                <a:ahLst/>
                <a:cxnLst/>
                <a:rect l="l" t="t" r="r" b="b"/>
                <a:pathLst>
                  <a:path w="323" h="947" extrusionOk="0">
                    <a:moveTo>
                      <a:pt x="56" y="0"/>
                    </a:moveTo>
                    <a:cubicBezTo>
                      <a:pt x="33" y="0"/>
                      <a:pt x="11" y="12"/>
                      <a:pt x="11" y="23"/>
                    </a:cubicBezTo>
                    <a:cubicBezTo>
                      <a:pt x="1" y="346"/>
                      <a:pt x="67" y="657"/>
                      <a:pt x="223" y="935"/>
                    </a:cubicBezTo>
                    <a:cubicBezTo>
                      <a:pt x="234" y="946"/>
                      <a:pt x="245" y="946"/>
                      <a:pt x="267" y="946"/>
                    </a:cubicBezTo>
                    <a:cubicBezTo>
                      <a:pt x="290" y="946"/>
                      <a:pt x="323" y="935"/>
                      <a:pt x="312" y="902"/>
                    </a:cubicBezTo>
                    <a:cubicBezTo>
                      <a:pt x="167" y="635"/>
                      <a:pt x="89" y="334"/>
                      <a:pt x="89" y="23"/>
                    </a:cubicBezTo>
                    <a:cubicBezTo>
                      <a:pt x="89" y="12"/>
                      <a:pt x="78" y="0"/>
                      <a:pt x="56"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8"/>
              <p:cNvSpPr/>
              <p:nvPr/>
            </p:nvSpPr>
            <p:spPr>
              <a:xfrm>
                <a:off x="2231238" y="2121532"/>
                <a:ext cx="12455" cy="37295"/>
              </a:xfrm>
              <a:custGeom>
                <a:avLst/>
                <a:gdLst/>
                <a:ahLst/>
                <a:cxnLst/>
                <a:rect l="l" t="t" r="r" b="b"/>
                <a:pathLst>
                  <a:path w="357" h="1069" extrusionOk="0">
                    <a:moveTo>
                      <a:pt x="35" y="0"/>
                    </a:moveTo>
                    <a:cubicBezTo>
                      <a:pt x="12" y="0"/>
                      <a:pt x="1" y="11"/>
                      <a:pt x="1" y="23"/>
                    </a:cubicBezTo>
                    <a:cubicBezTo>
                      <a:pt x="35" y="379"/>
                      <a:pt x="157" y="723"/>
                      <a:pt x="279" y="1068"/>
                    </a:cubicBezTo>
                    <a:cubicBezTo>
                      <a:pt x="312" y="1024"/>
                      <a:pt x="334" y="990"/>
                      <a:pt x="357" y="957"/>
                    </a:cubicBezTo>
                    <a:cubicBezTo>
                      <a:pt x="334" y="901"/>
                      <a:pt x="312" y="846"/>
                      <a:pt x="290" y="801"/>
                    </a:cubicBezTo>
                    <a:cubicBezTo>
                      <a:pt x="201" y="545"/>
                      <a:pt x="101" y="290"/>
                      <a:pt x="68" y="23"/>
                    </a:cubicBezTo>
                    <a:cubicBezTo>
                      <a:pt x="68" y="11"/>
                      <a:pt x="45" y="0"/>
                      <a:pt x="3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8"/>
              <p:cNvSpPr/>
              <p:nvPr/>
            </p:nvSpPr>
            <p:spPr>
              <a:xfrm>
                <a:off x="2240972" y="2154921"/>
                <a:ext cx="24072" cy="62100"/>
              </a:xfrm>
              <a:custGeom>
                <a:avLst/>
                <a:gdLst/>
                <a:ahLst/>
                <a:cxnLst/>
                <a:rect l="l" t="t" r="r" b="b"/>
                <a:pathLst>
                  <a:path w="690" h="1780" extrusionOk="0">
                    <a:moveTo>
                      <a:pt x="78" y="0"/>
                    </a:moveTo>
                    <a:cubicBezTo>
                      <a:pt x="55" y="33"/>
                      <a:pt x="33" y="67"/>
                      <a:pt x="0" y="111"/>
                    </a:cubicBezTo>
                    <a:cubicBezTo>
                      <a:pt x="33" y="189"/>
                      <a:pt x="67" y="267"/>
                      <a:pt x="100" y="356"/>
                    </a:cubicBezTo>
                    <a:cubicBezTo>
                      <a:pt x="267" y="767"/>
                      <a:pt x="434" y="1167"/>
                      <a:pt x="567" y="1590"/>
                    </a:cubicBezTo>
                    <a:cubicBezTo>
                      <a:pt x="589" y="1657"/>
                      <a:pt x="601" y="1713"/>
                      <a:pt x="623" y="1780"/>
                    </a:cubicBezTo>
                    <a:cubicBezTo>
                      <a:pt x="634" y="1746"/>
                      <a:pt x="645" y="1723"/>
                      <a:pt x="656" y="1701"/>
                    </a:cubicBezTo>
                    <a:cubicBezTo>
                      <a:pt x="668" y="1691"/>
                      <a:pt x="678" y="1668"/>
                      <a:pt x="690" y="1646"/>
                    </a:cubicBezTo>
                    <a:cubicBezTo>
                      <a:pt x="545" y="1078"/>
                      <a:pt x="289" y="534"/>
                      <a:pt x="78"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8"/>
              <p:cNvSpPr/>
              <p:nvPr/>
            </p:nvSpPr>
            <p:spPr>
              <a:xfrm>
                <a:off x="2239786" y="2130848"/>
                <a:ext cx="7012" cy="21770"/>
              </a:xfrm>
              <a:custGeom>
                <a:avLst/>
                <a:gdLst/>
                <a:ahLst/>
                <a:cxnLst/>
                <a:rect l="l" t="t" r="r" b="b"/>
                <a:pathLst>
                  <a:path w="201" h="624" extrusionOk="0">
                    <a:moveTo>
                      <a:pt x="34" y="0"/>
                    </a:moveTo>
                    <a:cubicBezTo>
                      <a:pt x="23" y="0"/>
                      <a:pt x="0" y="0"/>
                      <a:pt x="0" y="23"/>
                    </a:cubicBezTo>
                    <a:cubicBezTo>
                      <a:pt x="12" y="234"/>
                      <a:pt x="67" y="434"/>
                      <a:pt x="134" y="623"/>
                    </a:cubicBezTo>
                    <a:cubicBezTo>
                      <a:pt x="156" y="579"/>
                      <a:pt x="178" y="534"/>
                      <a:pt x="190" y="490"/>
                    </a:cubicBezTo>
                    <a:cubicBezTo>
                      <a:pt x="190" y="490"/>
                      <a:pt x="201" y="478"/>
                      <a:pt x="201" y="468"/>
                    </a:cubicBezTo>
                    <a:cubicBezTo>
                      <a:pt x="146" y="323"/>
                      <a:pt x="101" y="178"/>
                      <a:pt x="79" y="23"/>
                    </a:cubicBezTo>
                    <a:cubicBezTo>
                      <a:pt x="79" y="0"/>
                      <a:pt x="57" y="0"/>
                      <a:pt x="34"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8"/>
              <p:cNvSpPr/>
              <p:nvPr/>
            </p:nvSpPr>
            <p:spPr>
              <a:xfrm>
                <a:off x="2244426" y="2147141"/>
                <a:ext cx="27631" cy="60565"/>
              </a:xfrm>
              <a:custGeom>
                <a:avLst/>
                <a:gdLst/>
                <a:ahLst/>
                <a:cxnLst/>
                <a:rect l="l" t="t" r="r" b="b"/>
                <a:pathLst>
                  <a:path w="792" h="1736" extrusionOk="0">
                    <a:moveTo>
                      <a:pt x="68" y="1"/>
                    </a:moveTo>
                    <a:cubicBezTo>
                      <a:pt x="68" y="11"/>
                      <a:pt x="57" y="23"/>
                      <a:pt x="57" y="23"/>
                    </a:cubicBezTo>
                    <a:cubicBezTo>
                      <a:pt x="45" y="67"/>
                      <a:pt x="23" y="112"/>
                      <a:pt x="1" y="156"/>
                    </a:cubicBezTo>
                    <a:cubicBezTo>
                      <a:pt x="90" y="389"/>
                      <a:pt x="213" y="601"/>
                      <a:pt x="324" y="812"/>
                    </a:cubicBezTo>
                    <a:cubicBezTo>
                      <a:pt x="480" y="1101"/>
                      <a:pt x="635" y="1413"/>
                      <a:pt x="713" y="1736"/>
                    </a:cubicBezTo>
                    <a:lnTo>
                      <a:pt x="791" y="1657"/>
                    </a:lnTo>
                    <a:cubicBezTo>
                      <a:pt x="724" y="1368"/>
                      <a:pt x="602" y="1101"/>
                      <a:pt x="457" y="824"/>
                    </a:cubicBezTo>
                    <a:cubicBezTo>
                      <a:pt x="312" y="557"/>
                      <a:pt x="168" y="290"/>
                      <a:pt x="68"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8"/>
              <p:cNvSpPr/>
              <p:nvPr/>
            </p:nvSpPr>
            <p:spPr>
              <a:xfrm>
                <a:off x="2250636" y="2121114"/>
                <a:ext cx="3140" cy="9769"/>
              </a:xfrm>
              <a:custGeom>
                <a:avLst/>
                <a:gdLst/>
                <a:ahLst/>
                <a:cxnLst/>
                <a:rect l="l" t="t" r="r" b="b"/>
                <a:pathLst>
                  <a:path w="90" h="280" extrusionOk="0">
                    <a:moveTo>
                      <a:pt x="35" y="1"/>
                    </a:moveTo>
                    <a:cubicBezTo>
                      <a:pt x="12" y="1"/>
                      <a:pt x="1" y="12"/>
                      <a:pt x="1" y="35"/>
                    </a:cubicBezTo>
                    <a:cubicBezTo>
                      <a:pt x="1" y="112"/>
                      <a:pt x="12" y="190"/>
                      <a:pt x="23" y="279"/>
                    </a:cubicBezTo>
                    <a:cubicBezTo>
                      <a:pt x="35" y="235"/>
                      <a:pt x="45" y="201"/>
                      <a:pt x="57" y="168"/>
                    </a:cubicBezTo>
                    <a:lnTo>
                      <a:pt x="90" y="101"/>
                    </a:lnTo>
                    <a:cubicBezTo>
                      <a:pt x="90" y="79"/>
                      <a:pt x="90" y="57"/>
                      <a:pt x="79" y="35"/>
                    </a:cubicBezTo>
                    <a:cubicBezTo>
                      <a:pt x="79" y="12"/>
                      <a:pt x="57" y="1"/>
                      <a:pt x="3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8"/>
              <p:cNvSpPr/>
              <p:nvPr/>
            </p:nvSpPr>
            <p:spPr>
              <a:xfrm>
                <a:off x="2251439" y="2124638"/>
                <a:ext cx="7396" cy="29131"/>
              </a:xfrm>
              <a:custGeom>
                <a:avLst/>
                <a:gdLst/>
                <a:ahLst/>
                <a:cxnLst/>
                <a:rect l="l" t="t" r="r" b="b"/>
                <a:pathLst>
                  <a:path w="212" h="835" extrusionOk="0">
                    <a:moveTo>
                      <a:pt x="67" y="0"/>
                    </a:moveTo>
                    <a:lnTo>
                      <a:pt x="34" y="67"/>
                    </a:lnTo>
                    <a:cubicBezTo>
                      <a:pt x="22" y="100"/>
                      <a:pt x="12" y="134"/>
                      <a:pt x="0" y="178"/>
                    </a:cubicBezTo>
                    <a:cubicBezTo>
                      <a:pt x="22" y="389"/>
                      <a:pt x="67" y="601"/>
                      <a:pt x="111" y="812"/>
                    </a:cubicBezTo>
                    <a:cubicBezTo>
                      <a:pt x="111" y="834"/>
                      <a:pt x="134" y="834"/>
                      <a:pt x="156" y="834"/>
                    </a:cubicBezTo>
                    <a:cubicBezTo>
                      <a:pt x="178" y="834"/>
                      <a:pt x="212" y="824"/>
                      <a:pt x="200" y="790"/>
                    </a:cubicBezTo>
                    <a:cubicBezTo>
                      <a:pt x="145" y="534"/>
                      <a:pt x="111" y="267"/>
                      <a:pt x="67"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8"/>
              <p:cNvSpPr/>
              <p:nvPr/>
            </p:nvSpPr>
            <p:spPr>
              <a:xfrm>
                <a:off x="2104733" y="2171213"/>
                <a:ext cx="14025" cy="9350"/>
              </a:xfrm>
              <a:custGeom>
                <a:avLst/>
                <a:gdLst/>
                <a:ahLst/>
                <a:cxnLst/>
                <a:rect l="l" t="t" r="r" b="b"/>
                <a:pathLst>
                  <a:path w="402" h="268" extrusionOk="0">
                    <a:moveTo>
                      <a:pt x="57" y="0"/>
                    </a:moveTo>
                    <a:cubicBezTo>
                      <a:pt x="35" y="0"/>
                      <a:pt x="1" y="33"/>
                      <a:pt x="35" y="45"/>
                    </a:cubicBezTo>
                    <a:cubicBezTo>
                      <a:pt x="134" y="100"/>
                      <a:pt x="223" y="178"/>
                      <a:pt x="302" y="267"/>
                    </a:cubicBezTo>
                    <a:lnTo>
                      <a:pt x="401" y="267"/>
                    </a:lnTo>
                    <a:cubicBezTo>
                      <a:pt x="302" y="167"/>
                      <a:pt x="191" y="78"/>
                      <a:pt x="68" y="11"/>
                    </a:cubicBezTo>
                    <a:cubicBezTo>
                      <a:pt x="68" y="0"/>
                      <a:pt x="57" y="0"/>
                      <a:pt x="57"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8"/>
              <p:cNvSpPr/>
              <p:nvPr/>
            </p:nvSpPr>
            <p:spPr>
              <a:xfrm>
                <a:off x="2115234" y="2180529"/>
                <a:ext cx="71450" cy="83835"/>
              </a:xfrm>
              <a:custGeom>
                <a:avLst/>
                <a:gdLst/>
                <a:ahLst/>
                <a:cxnLst/>
                <a:rect l="l" t="t" r="r" b="b"/>
                <a:pathLst>
                  <a:path w="2048" h="2403" extrusionOk="0">
                    <a:moveTo>
                      <a:pt x="1" y="0"/>
                    </a:moveTo>
                    <a:cubicBezTo>
                      <a:pt x="234" y="255"/>
                      <a:pt x="367" y="589"/>
                      <a:pt x="490" y="912"/>
                    </a:cubicBezTo>
                    <a:cubicBezTo>
                      <a:pt x="668" y="1368"/>
                      <a:pt x="846" y="1813"/>
                      <a:pt x="1246" y="2113"/>
                    </a:cubicBezTo>
                    <a:cubicBezTo>
                      <a:pt x="1457" y="2269"/>
                      <a:pt x="1691" y="2369"/>
                      <a:pt x="1958" y="2402"/>
                    </a:cubicBezTo>
                    <a:cubicBezTo>
                      <a:pt x="2013" y="2402"/>
                      <a:pt x="2047" y="2346"/>
                      <a:pt x="1980" y="2336"/>
                    </a:cubicBezTo>
                    <a:cubicBezTo>
                      <a:pt x="1524" y="2213"/>
                      <a:pt x="1135" y="1946"/>
                      <a:pt x="901" y="1535"/>
                    </a:cubicBezTo>
                    <a:cubicBezTo>
                      <a:pt x="656" y="1123"/>
                      <a:pt x="545" y="645"/>
                      <a:pt x="278" y="245"/>
                    </a:cubicBezTo>
                    <a:cubicBezTo>
                      <a:pt x="223" y="156"/>
                      <a:pt x="167" y="77"/>
                      <a:pt x="100"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8"/>
              <p:cNvSpPr/>
              <p:nvPr/>
            </p:nvSpPr>
            <p:spPr>
              <a:xfrm>
                <a:off x="2139656" y="2199124"/>
                <a:ext cx="55541" cy="63670"/>
              </a:xfrm>
              <a:custGeom>
                <a:avLst/>
                <a:gdLst/>
                <a:ahLst/>
                <a:cxnLst/>
                <a:rect l="l" t="t" r="r" b="b"/>
                <a:pathLst>
                  <a:path w="1592" h="1825" extrusionOk="0">
                    <a:moveTo>
                      <a:pt x="68" y="1"/>
                    </a:moveTo>
                    <a:cubicBezTo>
                      <a:pt x="35" y="1"/>
                      <a:pt x="1" y="34"/>
                      <a:pt x="23" y="68"/>
                    </a:cubicBezTo>
                    <a:cubicBezTo>
                      <a:pt x="435" y="691"/>
                      <a:pt x="747" y="1491"/>
                      <a:pt x="1503" y="1791"/>
                    </a:cubicBezTo>
                    <a:cubicBezTo>
                      <a:pt x="1525" y="1803"/>
                      <a:pt x="1558" y="1813"/>
                      <a:pt x="1592" y="1825"/>
                    </a:cubicBezTo>
                    <a:cubicBezTo>
                      <a:pt x="1570" y="1780"/>
                      <a:pt x="1547" y="1724"/>
                      <a:pt x="1536" y="1680"/>
                    </a:cubicBezTo>
                    <a:cubicBezTo>
                      <a:pt x="1392" y="1613"/>
                      <a:pt x="1269" y="1536"/>
                      <a:pt x="1147" y="1435"/>
                    </a:cubicBezTo>
                    <a:cubicBezTo>
                      <a:pt x="858" y="1191"/>
                      <a:pt x="658" y="879"/>
                      <a:pt x="457" y="568"/>
                    </a:cubicBezTo>
                    <a:cubicBezTo>
                      <a:pt x="346" y="379"/>
                      <a:pt x="235" y="201"/>
                      <a:pt x="112" y="23"/>
                    </a:cubicBezTo>
                    <a:cubicBezTo>
                      <a:pt x="102" y="12"/>
                      <a:pt x="90" y="1"/>
                      <a:pt x="68"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8"/>
              <p:cNvSpPr/>
              <p:nvPr/>
            </p:nvSpPr>
            <p:spPr>
              <a:xfrm>
                <a:off x="2130376" y="2168108"/>
                <a:ext cx="24491" cy="22537"/>
              </a:xfrm>
              <a:custGeom>
                <a:avLst/>
                <a:gdLst/>
                <a:ahLst/>
                <a:cxnLst/>
                <a:rect l="l" t="t" r="r" b="b"/>
                <a:pathLst>
                  <a:path w="702" h="646" extrusionOk="0">
                    <a:moveTo>
                      <a:pt x="34" y="0"/>
                    </a:moveTo>
                    <a:cubicBezTo>
                      <a:pt x="12" y="0"/>
                      <a:pt x="0" y="11"/>
                      <a:pt x="12" y="22"/>
                    </a:cubicBezTo>
                    <a:cubicBezTo>
                      <a:pt x="256" y="178"/>
                      <a:pt x="445" y="378"/>
                      <a:pt x="601" y="611"/>
                    </a:cubicBezTo>
                    <a:lnTo>
                      <a:pt x="701" y="645"/>
                    </a:lnTo>
                    <a:cubicBezTo>
                      <a:pt x="523" y="389"/>
                      <a:pt x="301" y="167"/>
                      <a:pt x="34"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8"/>
              <p:cNvSpPr/>
              <p:nvPr/>
            </p:nvSpPr>
            <p:spPr>
              <a:xfrm>
                <a:off x="2151309" y="2189425"/>
                <a:ext cx="18281" cy="31085"/>
              </a:xfrm>
              <a:custGeom>
                <a:avLst/>
                <a:gdLst/>
                <a:ahLst/>
                <a:cxnLst/>
                <a:rect l="l" t="t" r="r" b="b"/>
                <a:pathLst>
                  <a:path w="524" h="891" extrusionOk="0">
                    <a:moveTo>
                      <a:pt x="1" y="0"/>
                    </a:moveTo>
                    <a:cubicBezTo>
                      <a:pt x="1" y="12"/>
                      <a:pt x="12" y="23"/>
                      <a:pt x="12" y="23"/>
                    </a:cubicBezTo>
                    <a:cubicBezTo>
                      <a:pt x="179" y="290"/>
                      <a:pt x="301" y="590"/>
                      <a:pt x="435" y="880"/>
                    </a:cubicBezTo>
                    <a:cubicBezTo>
                      <a:pt x="435" y="890"/>
                      <a:pt x="457" y="890"/>
                      <a:pt x="468" y="890"/>
                    </a:cubicBezTo>
                    <a:cubicBezTo>
                      <a:pt x="502" y="890"/>
                      <a:pt x="524" y="880"/>
                      <a:pt x="512" y="857"/>
                    </a:cubicBezTo>
                    <a:cubicBezTo>
                      <a:pt x="401" y="579"/>
                      <a:pt x="268" y="290"/>
                      <a:pt x="101" y="34"/>
                    </a:cubicBezTo>
                    <a:lnTo>
                      <a:pt x="1" y="0"/>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8"/>
              <p:cNvSpPr/>
              <p:nvPr/>
            </p:nvSpPr>
            <p:spPr>
              <a:xfrm>
                <a:off x="2147053" y="2158375"/>
                <a:ext cx="24875" cy="30701"/>
              </a:xfrm>
              <a:custGeom>
                <a:avLst/>
                <a:gdLst/>
                <a:ahLst/>
                <a:cxnLst/>
                <a:rect l="l" t="t" r="r" b="b"/>
                <a:pathLst>
                  <a:path w="713" h="880" extrusionOk="0">
                    <a:moveTo>
                      <a:pt x="34" y="1"/>
                    </a:moveTo>
                    <a:cubicBezTo>
                      <a:pt x="11" y="1"/>
                      <a:pt x="1" y="23"/>
                      <a:pt x="11" y="34"/>
                    </a:cubicBezTo>
                    <a:cubicBezTo>
                      <a:pt x="290" y="279"/>
                      <a:pt x="479" y="568"/>
                      <a:pt x="646" y="880"/>
                    </a:cubicBezTo>
                    <a:cubicBezTo>
                      <a:pt x="668" y="868"/>
                      <a:pt x="690" y="846"/>
                      <a:pt x="713" y="835"/>
                    </a:cubicBezTo>
                    <a:cubicBezTo>
                      <a:pt x="668" y="735"/>
                      <a:pt x="612" y="646"/>
                      <a:pt x="545" y="568"/>
                    </a:cubicBezTo>
                    <a:cubicBezTo>
                      <a:pt x="412" y="357"/>
                      <a:pt x="245" y="168"/>
                      <a:pt x="56" y="12"/>
                    </a:cubicBezTo>
                    <a:cubicBezTo>
                      <a:pt x="45" y="1"/>
                      <a:pt x="45" y="1"/>
                      <a:pt x="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8"/>
              <p:cNvSpPr/>
              <p:nvPr/>
            </p:nvSpPr>
            <p:spPr>
              <a:xfrm>
                <a:off x="2169556" y="2187506"/>
                <a:ext cx="31852" cy="54738"/>
              </a:xfrm>
              <a:custGeom>
                <a:avLst/>
                <a:gdLst/>
                <a:ahLst/>
                <a:cxnLst/>
                <a:rect l="l" t="t" r="r" b="b"/>
                <a:pathLst>
                  <a:path w="913" h="1569" extrusionOk="0">
                    <a:moveTo>
                      <a:pt x="68" y="0"/>
                    </a:moveTo>
                    <a:cubicBezTo>
                      <a:pt x="45" y="11"/>
                      <a:pt x="23" y="33"/>
                      <a:pt x="1" y="45"/>
                    </a:cubicBezTo>
                    <a:cubicBezTo>
                      <a:pt x="246" y="523"/>
                      <a:pt x="423" y="1056"/>
                      <a:pt x="735" y="1491"/>
                    </a:cubicBezTo>
                    <a:lnTo>
                      <a:pt x="768" y="1557"/>
                    </a:lnTo>
                    <a:cubicBezTo>
                      <a:pt x="768" y="1491"/>
                      <a:pt x="768" y="1435"/>
                      <a:pt x="779" y="1379"/>
                    </a:cubicBezTo>
                    <a:cubicBezTo>
                      <a:pt x="512" y="945"/>
                      <a:pt x="323" y="445"/>
                      <a:pt x="68" y="0"/>
                    </a:cubicBezTo>
                    <a:close/>
                    <a:moveTo>
                      <a:pt x="901" y="1557"/>
                    </a:moveTo>
                    <a:lnTo>
                      <a:pt x="901" y="1568"/>
                    </a:lnTo>
                    <a:lnTo>
                      <a:pt x="913" y="1568"/>
                    </a:lnTo>
                    <a:cubicBezTo>
                      <a:pt x="913" y="1557"/>
                      <a:pt x="913" y="1557"/>
                      <a:pt x="901" y="1557"/>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8"/>
              <p:cNvSpPr/>
              <p:nvPr/>
            </p:nvSpPr>
            <p:spPr>
              <a:xfrm>
                <a:off x="2166451" y="2163050"/>
                <a:ext cx="14025" cy="19432"/>
              </a:xfrm>
              <a:custGeom>
                <a:avLst/>
                <a:gdLst/>
                <a:ahLst/>
                <a:cxnLst/>
                <a:rect l="l" t="t" r="r" b="b"/>
                <a:pathLst>
                  <a:path w="402" h="557" extrusionOk="0">
                    <a:moveTo>
                      <a:pt x="56" y="0"/>
                    </a:moveTo>
                    <a:cubicBezTo>
                      <a:pt x="23" y="0"/>
                      <a:pt x="1" y="22"/>
                      <a:pt x="12" y="45"/>
                    </a:cubicBezTo>
                    <a:cubicBezTo>
                      <a:pt x="123" y="212"/>
                      <a:pt x="223" y="390"/>
                      <a:pt x="312" y="556"/>
                    </a:cubicBezTo>
                    <a:cubicBezTo>
                      <a:pt x="345" y="534"/>
                      <a:pt x="367" y="512"/>
                      <a:pt x="401" y="479"/>
                    </a:cubicBezTo>
                    <a:cubicBezTo>
                      <a:pt x="301" y="323"/>
                      <a:pt x="201" y="167"/>
                      <a:pt x="90" y="22"/>
                    </a:cubicBezTo>
                    <a:cubicBezTo>
                      <a:pt x="78" y="12"/>
                      <a:pt x="68" y="0"/>
                      <a:pt x="56"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8"/>
              <p:cNvSpPr/>
              <p:nvPr/>
            </p:nvSpPr>
            <p:spPr>
              <a:xfrm>
                <a:off x="2177336" y="2179726"/>
                <a:ext cx="30666" cy="54738"/>
              </a:xfrm>
              <a:custGeom>
                <a:avLst/>
                <a:gdLst/>
                <a:ahLst/>
                <a:cxnLst/>
                <a:rect l="l" t="t" r="r" b="b"/>
                <a:pathLst>
                  <a:path w="879" h="1569" extrusionOk="0">
                    <a:moveTo>
                      <a:pt x="89" y="1"/>
                    </a:moveTo>
                    <a:cubicBezTo>
                      <a:pt x="55" y="34"/>
                      <a:pt x="33" y="56"/>
                      <a:pt x="0" y="78"/>
                    </a:cubicBezTo>
                    <a:cubicBezTo>
                      <a:pt x="245" y="512"/>
                      <a:pt x="445" y="957"/>
                      <a:pt x="701" y="1368"/>
                    </a:cubicBezTo>
                    <a:cubicBezTo>
                      <a:pt x="712" y="1313"/>
                      <a:pt x="723" y="1269"/>
                      <a:pt x="734" y="1213"/>
                    </a:cubicBezTo>
                    <a:cubicBezTo>
                      <a:pt x="523" y="835"/>
                      <a:pt x="334" y="446"/>
                      <a:pt x="122" y="68"/>
                    </a:cubicBezTo>
                    <a:lnTo>
                      <a:pt x="89" y="1"/>
                    </a:lnTo>
                    <a:close/>
                    <a:moveTo>
                      <a:pt x="812" y="1346"/>
                    </a:moveTo>
                    <a:lnTo>
                      <a:pt x="812" y="1346"/>
                    </a:lnTo>
                    <a:cubicBezTo>
                      <a:pt x="801" y="1424"/>
                      <a:pt x="812" y="1491"/>
                      <a:pt x="823" y="1558"/>
                    </a:cubicBezTo>
                    <a:lnTo>
                      <a:pt x="823" y="1569"/>
                    </a:lnTo>
                    <a:cubicBezTo>
                      <a:pt x="834" y="1558"/>
                      <a:pt x="834" y="1558"/>
                      <a:pt x="846" y="1558"/>
                    </a:cubicBezTo>
                    <a:cubicBezTo>
                      <a:pt x="846" y="1536"/>
                      <a:pt x="846" y="1524"/>
                      <a:pt x="834" y="1502"/>
                    </a:cubicBezTo>
                    <a:cubicBezTo>
                      <a:pt x="834" y="1480"/>
                      <a:pt x="856" y="1469"/>
                      <a:pt x="878" y="1469"/>
                    </a:cubicBezTo>
                    <a:cubicBezTo>
                      <a:pt x="856" y="1424"/>
                      <a:pt x="834" y="1391"/>
                      <a:pt x="812" y="1346"/>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8"/>
              <p:cNvSpPr/>
              <p:nvPr/>
            </p:nvSpPr>
            <p:spPr>
              <a:xfrm>
                <a:off x="2178103" y="2162247"/>
                <a:ext cx="10117" cy="13257"/>
              </a:xfrm>
              <a:custGeom>
                <a:avLst/>
                <a:gdLst/>
                <a:ahLst/>
                <a:cxnLst/>
                <a:rect l="l" t="t" r="r" b="b"/>
                <a:pathLst>
                  <a:path w="290" h="380" extrusionOk="0">
                    <a:moveTo>
                      <a:pt x="56" y="1"/>
                    </a:moveTo>
                    <a:cubicBezTo>
                      <a:pt x="23" y="1"/>
                      <a:pt x="1" y="12"/>
                      <a:pt x="11" y="45"/>
                    </a:cubicBezTo>
                    <a:cubicBezTo>
                      <a:pt x="89" y="157"/>
                      <a:pt x="145" y="268"/>
                      <a:pt x="211" y="379"/>
                    </a:cubicBezTo>
                    <a:cubicBezTo>
                      <a:pt x="234" y="357"/>
                      <a:pt x="256" y="346"/>
                      <a:pt x="290" y="324"/>
                    </a:cubicBezTo>
                    <a:cubicBezTo>
                      <a:pt x="223" y="223"/>
                      <a:pt x="156" y="112"/>
                      <a:pt x="78" y="12"/>
                    </a:cubicBezTo>
                    <a:cubicBezTo>
                      <a:pt x="78" y="1"/>
                      <a:pt x="67" y="1"/>
                      <a:pt x="56"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8"/>
              <p:cNvSpPr/>
              <p:nvPr/>
            </p:nvSpPr>
            <p:spPr>
              <a:xfrm>
                <a:off x="2185465" y="2173516"/>
                <a:ext cx="10885" cy="19049"/>
              </a:xfrm>
              <a:custGeom>
                <a:avLst/>
                <a:gdLst/>
                <a:ahLst/>
                <a:cxnLst/>
                <a:rect l="l" t="t" r="r" b="b"/>
                <a:pathLst>
                  <a:path w="312" h="546" extrusionOk="0">
                    <a:moveTo>
                      <a:pt x="79" y="1"/>
                    </a:moveTo>
                    <a:cubicBezTo>
                      <a:pt x="45" y="23"/>
                      <a:pt x="23" y="34"/>
                      <a:pt x="0" y="56"/>
                    </a:cubicBezTo>
                    <a:cubicBezTo>
                      <a:pt x="79" y="212"/>
                      <a:pt x="145" y="367"/>
                      <a:pt x="212" y="523"/>
                    </a:cubicBezTo>
                    <a:cubicBezTo>
                      <a:pt x="223" y="535"/>
                      <a:pt x="245" y="545"/>
                      <a:pt x="257" y="545"/>
                    </a:cubicBezTo>
                    <a:cubicBezTo>
                      <a:pt x="290" y="545"/>
                      <a:pt x="312" y="535"/>
                      <a:pt x="301" y="501"/>
                    </a:cubicBezTo>
                    <a:cubicBezTo>
                      <a:pt x="245" y="335"/>
                      <a:pt x="168" y="167"/>
                      <a:pt x="79"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8"/>
              <p:cNvSpPr/>
              <p:nvPr/>
            </p:nvSpPr>
            <p:spPr>
              <a:xfrm>
                <a:off x="2195966" y="2217161"/>
                <a:ext cx="75566" cy="64786"/>
              </a:xfrm>
              <a:custGeom>
                <a:avLst/>
                <a:gdLst/>
                <a:ahLst/>
                <a:cxnLst/>
                <a:rect l="l" t="t" r="r" b="b"/>
                <a:pathLst>
                  <a:path w="2166" h="1857" extrusionOk="0">
                    <a:moveTo>
                      <a:pt x="1395" y="0"/>
                    </a:moveTo>
                    <a:cubicBezTo>
                      <a:pt x="1328" y="0"/>
                      <a:pt x="1259" y="7"/>
                      <a:pt x="1190" y="18"/>
                    </a:cubicBezTo>
                    <a:cubicBezTo>
                      <a:pt x="1168" y="18"/>
                      <a:pt x="1157" y="28"/>
                      <a:pt x="1157" y="40"/>
                    </a:cubicBezTo>
                    <a:lnTo>
                      <a:pt x="1135" y="40"/>
                    </a:lnTo>
                    <a:cubicBezTo>
                      <a:pt x="1068" y="40"/>
                      <a:pt x="990" y="51"/>
                      <a:pt x="923" y="73"/>
                    </a:cubicBezTo>
                    <a:cubicBezTo>
                      <a:pt x="856" y="95"/>
                      <a:pt x="756" y="107"/>
                      <a:pt x="712" y="162"/>
                    </a:cubicBezTo>
                    <a:cubicBezTo>
                      <a:pt x="690" y="196"/>
                      <a:pt x="712" y="218"/>
                      <a:pt x="734" y="229"/>
                    </a:cubicBezTo>
                    <a:cubicBezTo>
                      <a:pt x="712" y="240"/>
                      <a:pt x="700" y="251"/>
                      <a:pt x="700" y="273"/>
                    </a:cubicBezTo>
                    <a:cubicBezTo>
                      <a:pt x="678" y="251"/>
                      <a:pt x="667" y="229"/>
                      <a:pt x="656" y="206"/>
                    </a:cubicBezTo>
                    <a:cubicBezTo>
                      <a:pt x="643" y="194"/>
                      <a:pt x="626" y="188"/>
                      <a:pt x="608" y="188"/>
                    </a:cubicBezTo>
                    <a:cubicBezTo>
                      <a:pt x="595" y="188"/>
                      <a:pt x="581" y="191"/>
                      <a:pt x="567" y="196"/>
                    </a:cubicBezTo>
                    <a:cubicBezTo>
                      <a:pt x="545" y="206"/>
                      <a:pt x="534" y="229"/>
                      <a:pt x="545" y="251"/>
                    </a:cubicBezTo>
                    <a:cubicBezTo>
                      <a:pt x="578" y="307"/>
                      <a:pt x="611" y="351"/>
                      <a:pt x="645" y="396"/>
                    </a:cubicBezTo>
                    <a:lnTo>
                      <a:pt x="656" y="407"/>
                    </a:lnTo>
                    <a:cubicBezTo>
                      <a:pt x="645" y="407"/>
                      <a:pt x="645" y="418"/>
                      <a:pt x="645" y="418"/>
                    </a:cubicBezTo>
                    <a:cubicBezTo>
                      <a:pt x="656" y="440"/>
                      <a:pt x="656" y="451"/>
                      <a:pt x="667" y="463"/>
                    </a:cubicBezTo>
                    <a:lnTo>
                      <a:pt x="667" y="473"/>
                    </a:lnTo>
                    <a:lnTo>
                      <a:pt x="667" y="485"/>
                    </a:lnTo>
                    <a:cubicBezTo>
                      <a:pt x="634" y="451"/>
                      <a:pt x="611" y="418"/>
                      <a:pt x="589" y="374"/>
                    </a:cubicBezTo>
                    <a:cubicBezTo>
                      <a:pt x="567" y="329"/>
                      <a:pt x="545" y="295"/>
                      <a:pt x="522" y="251"/>
                    </a:cubicBezTo>
                    <a:lnTo>
                      <a:pt x="522" y="240"/>
                    </a:lnTo>
                    <a:cubicBezTo>
                      <a:pt x="512" y="240"/>
                      <a:pt x="512" y="240"/>
                      <a:pt x="512" y="229"/>
                    </a:cubicBezTo>
                    <a:cubicBezTo>
                      <a:pt x="504" y="217"/>
                      <a:pt x="484" y="211"/>
                      <a:pt x="464" y="211"/>
                    </a:cubicBezTo>
                    <a:cubicBezTo>
                      <a:pt x="427" y="211"/>
                      <a:pt x="386" y="230"/>
                      <a:pt x="401" y="273"/>
                    </a:cubicBezTo>
                    <a:cubicBezTo>
                      <a:pt x="411" y="318"/>
                      <a:pt x="445" y="362"/>
                      <a:pt x="467" y="407"/>
                    </a:cubicBezTo>
                    <a:lnTo>
                      <a:pt x="456" y="407"/>
                    </a:lnTo>
                    <a:cubicBezTo>
                      <a:pt x="433" y="407"/>
                      <a:pt x="423" y="418"/>
                      <a:pt x="401" y="418"/>
                    </a:cubicBezTo>
                    <a:cubicBezTo>
                      <a:pt x="395" y="402"/>
                      <a:pt x="373" y="394"/>
                      <a:pt x="351" y="394"/>
                    </a:cubicBezTo>
                    <a:cubicBezTo>
                      <a:pt x="325" y="394"/>
                      <a:pt x="300" y="405"/>
                      <a:pt x="300" y="429"/>
                    </a:cubicBezTo>
                    <a:cubicBezTo>
                      <a:pt x="312" y="451"/>
                      <a:pt x="312" y="463"/>
                      <a:pt x="312" y="485"/>
                    </a:cubicBezTo>
                    <a:cubicBezTo>
                      <a:pt x="300" y="485"/>
                      <a:pt x="300" y="485"/>
                      <a:pt x="289" y="496"/>
                    </a:cubicBezTo>
                    <a:cubicBezTo>
                      <a:pt x="267" y="384"/>
                      <a:pt x="267" y="262"/>
                      <a:pt x="300" y="151"/>
                    </a:cubicBezTo>
                    <a:cubicBezTo>
                      <a:pt x="307" y="119"/>
                      <a:pt x="279" y="101"/>
                      <a:pt x="253" y="101"/>
                    </a:cubicBezTo>
                    <a:cubicBezTo>
                      <a:pt x="234" y="101"/>
                      <a:pt x="216" y="110"/>
                      <a:pt x="211" y="129"/>
                    </a:cubicBezTo>
                    <a:cubicBezTo>
                      <a:pt x="144" y="295"/>
                      <a:pt x="156" y="485"/>
                      <a:pt x="223" y="641"/>
                    </a:cubicBezTo>
                    <a:cubicBezTo>
                      <a:pt x="223" y="663"/>
                      <a:pt x="211" y="685"/>
                      <a:pt x="211" y="696"/>
                    </a:cubicBezTo>
                    <a:cubicBezTo>
                      <a:pt x="144" y="696"/>
                      <a:pt x="111" y="763"/>
                      <a:pt x="89" y="819"/>
                    </a:cubicBezTo>
                    <a:cubicBezTo>
                      <a:pt x="55" y="885"/>
                      <a:pt x="33" y="963"/>
                      <a:pt x="22" y="1041"/>
                    </a:cubicBezTo>
                    <a:cubicBezTo>
                      <a:pt x="0" y="1197"/>
                      <a:pt x="11" y="1352"/>
                      <a:pt x="67" y="1486"/>
                    </a:cubicBezTo>
                    <a:cubicBezTo>
                      <a:pt x="171" y="1703"/>
                      <a:pt x="387" y="1857"/>
                      <a:pt x="614" y="1857"/>
                    </a:cubicBezTo>
                    <a:cubicBezTo>
                      <a:pt x="654" y="1857"/>
                      <a:pt x="694" y="1852"/>
                      <a:pt x="734" y="1842"/>
                    </a:cubicBezTo>
                    <a:cubicBezTo>
                      <a:pt x="756" y="1842"/>
                      <a:pt x="767" y="1830"/>
                      <a:pt x="779" y="1820"/>
                    </a:cubicBezTo>
                    <a:cubicBezTo>
                      <a:pt x="779" y="1808"/>
                      <a:pt x="789" y="1808"/>
                      <a:pt x="789" y="1808"/>
                    </a:cubicBezTo>
                    <a:cubicBezTo>
                      <a:pt x="845" y="1808"/>
                      <a:pt x="901" y="1808"/>
                      <a:pt x="957" y="1797"/>
                    </a:cubicBezTo>
                    <a:cubicBezTo>
                      <a:pt x="990" y="1786"/>
                      <a:pt x="1001" y="1753"/>
                      <a:pt x="979" y="1731"/>
                    </a:cubicBezTo>
                    <a:cubicBezTo>
                      <a:pt x="990" y="1719"/>
                      <a:pt x="1001" y="1708"/>
                      <a:pt x="990" y="1697"/>
                    </a:cubicBezTo>
                    <a:lnTo>
                      <a:pt x="1012" y="1697"/>
                    </a:lnTo>
                    <a:cubicBezTo>
                      <a:pt x="1046" y="1686"/>
                      <a:pt x="1101" y="1664"/>
                      <a:pt x="1068" y="1619"/>
                    </a:cubicBezTo>
                    <a:lnTo>
                      <a:pt x="1079" y="1619"/>
                    </a:lnTo>
                    <a:cubicBezTo>
                      <a:pt x="1087" y="1622"/>
                      <a:pt x="1096" y="1623"/>
                      <a:pt x="1105" y="1623"/>
                    </a:cubicBezTo>
                    <a:cubicBezTo>
                      <a:pt x="1132" y="1623"/>
                      <a:pt x="1159" y="1611"/>
                      <a:pt x="1168" y="1586"/>
                    </a:cubicBezTo>
                    <a:cubicBezTo>
                      <a:pt x="1179" y="1541"/>
                      <a:pt x="1179" y="1497"/>
                      <a:pt x="1179" y="1452"/>
                    </a:cubicBezTo>
                    <a:cubicBezTo>
                      <a:pt x="1190" y="1474"/>
                      <a:pt x="1212" y="1486"/>
                      <a:pt x="1224" y="1497"/>
                    </a:cubicBezTo>
                    <a:cubicBezTo>
                      <a:pt x="1240" y="1514"/>
                      <a:pt x="1271" y="1525"/>
                      <a:pt x="1298" y="1525"/>
                    </a:cubicBezTo>
                    <a:cubicBezTo>
                      <a:pt x="1326" y="1525"/>
                      <a:pt x="1351" y="1514"/>
                      <a:pt x="1357" y="1486"/>
                    </a:cubicBezTo>
                    <a:cubicBezTo>
                      <a:pt x="1379" y="1474"/>
                      <a:pt x="1402" y="1464"/>
                      <a:pt x="1412" y="1441"/>
                    </a:cubicBezTo>
                    <a:cubicBezTo>
                      <a:pt x="1420" y="1444"/>
                      <a:pt x="1430" y="1445"/>
                      <a:pt x="1440" y="1445"/>
                    </a:cubicBezTo>
                    <a:cubicBezTo>
                      <a:pt x="1474" y="1445"/>
                      <a:pt x="1515" y="1431"/>
                      <a:pt x="1523" y="1397"/>
                    </a:cubicBezTo>
                    <a:lnTo>
                      <a:pt x="1523" y="1319"/>
                    </a:lnTo>
                    <a:cubicBezTo>
                      <a:pt x="1546" y="1319"/>
                      <a:pt x="1568" y="1308"/>
                      <a:pt x="1568" y="1296"/>
                    </a:cubicBezTo>
                    <a:cubicBezTo>
                      <a:pt x="1612" y="1296"/>
                      <a:pt x="1646" y="1274"/>
                      <a:pt x="1657" y="1241"/>
                    </a:cubicBezTo>
                    <a:lnTo>
                      <a:pt x="1657" y="1219"/>
                    </a:lnTo>
                    <a:cubicBezTo>
                      <a:pt x="1668" y="1226"/>
                      <a:pt x="1682" y="1230"/>
                      <a:pt x="1698" y="1230"/>
                    </a:cubicBezTo>
                    <a:cubicBezTo>
                      <a:pt x="1732" y="1230"/>
                      <a:pt x="1768" y="1212"/>
                      <a:pt x="1768" y="1175"/>
                    </a:cubicBezTo>
                    <a:lnTo>
                      <a:pt x="1768" y="1141"/>
                    </a:lnTo>
                    <a:cubicBezTo>
                      <a:pt x="1790" y="1130"/>
                      <a:pt x="1813" y="1130"/>
                      <a:pt x="1824" y="1118"/>
                    </a:cubicBezTo>
                    <a:lnTo>
                      <a:pt x="1835" y="1118"/>
                    </a:lnTo>
                    <a:cubicBezTo>
                      <a:pt x="1853" y="1137"/>
                      <a:pt x="1882" y="1146"/>
                      <a:pt x="1908" y="1146"/>
                    </a:cubicBezTo>
                    <a:cubicBezTo>
                      <a:pt x="1944" y="1146"/>
                      <a:pt x="1975" y="1129"/>
                      <a:pt x="1968" y="1096"/>
                    </a:cubicBezTo>
                    <a:lnTo>
                      <a:pt x="1968" y="1052"/>
                    </a:lnTo>
                    <a:cubicBezTo>
                      <a:pt x="1968" y="1052"/>
                      <a:pt x="1980" y="1041"/>
                      <a:pt x="1980" y="1029"/>
                    </a:cubicBezTo>
                    <a:lnTo>
                      <a:pt x="1991" y="1019"/>
                    </a:lnTo>
                    <a:cubicBezTo>
                      <a:pt x="1991" y="1029"/>
                      <a:pt x="2002" y="1041"/>
                      <a:pt x="2013" y="1052"/>
                    </a:cubicBezTo>
                    <a:lnTo>
                      <a:pt x="2035" y="1052"/>
                    </a:lnTo>
                    <a:cubicBezTo>
                      <a:pt x="2041" y="1057"/>
                      <a:pt x="2046" y="1060"/>
                      <a:pt x="2052" y="1060"/>
                    </a:cubicBezTo>
                    <a:cubicBezTo>
                      <a:pt x="2058" y="1060"/>
                      <a:pt x="2063" y="1057"/>
                      <a:pt x="2069" y="1052"/>
                    </a:cubicBezTo>
                    <a:cubicBezTo>
                      <a:pt x="2102" y="1041"/>
                      <a:pt x="2102" y="997"/>
                      <a:pt x="2102" y="963"/>
                    </a:cubicBezTo>
                    <a:cubicBezTo>
                      <a:pt x="2102" y="918"/>
                      <a:pt x="2091" y="874"/>
                      <a:pt x="2091" y="841"/>
                    </a:cubicBezTo>
                    <a:cubicBezTo>
                      <a:pt x="2091" y="841"/>
                      <a:pt x="2080" y="841"/>
                      <a:pt x="2080" y="829"/>
                    </a:cubicBezTo>
                    <a:lnTo>
                      <a:pt x="2080" y="829"/>
                    </a:lnTo>
                    <a:cubicBezTo>
                      <a:pt x="2090" y="832"/>
                      <a:pt x="2101" y="833"/>
                      <a:pt x="2111" y="833"/>
                    </a:cubicBezTo>
                    <a:cubicBezTo>
                      <a:pt x="2142" y="833"/>
                      <a:pt x="2166" y="819"/>
                      <a:pt x="2158" y="785"/>
                    </a:cubicBezTo>
                    <a:cubicBezTo>
                      <a:pt x="2136" y="663"/>
                      <a:pt x="2069" y="562"/>
                      <a:pt x="2013" y="451"/>
                    </a:cubicBezTo>
                    <a:cubicBezTo>
                      <a:pt x="1958" y="351"/>
                      <a:pt x="1891" y="240"/>
                      <a:pt x="1813" y="151"/>
                    </a:cubicBezTo>
                    <a:cubicBezTo>
                      <a:pt x="1690" y="36"/>
                      <a:pt x="1546" y="0"/>
                      <a:pt x="139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8"/>
              <p:cNvSpPr/>
              <p:nvPr/>
            </p:nvSpPr>
            <p:spPr>
              <a:xfrm>
                <a:off x="2225028" y="2210916"/>
                <a:ext cx="20758" cy="11024"/>
              </a:xfrm>
              <a:custGeom>
                <a:avLst/>
                <a:gdLst/>
                <a:ahLst/>
                <a:cxnLst/>
                <a:rect l="l" t="t" r="r" b="b"/>
                <a:pathLst>
                  <a:path w="595" h="316" extrusionOk="0">
                    <a:moveTo>
                      <a:pt x="77" y="0"/>
                    </a:moveTo>
                    <a:cubicBezTo>
                      <a:pt x="57" y="0"/>
                      <a:pt x="36" y="6"/>
                      <a:pt x="23" y="19"/>
                    </a:cubicBezTo>
                    <a:cubicBezTo>
                      <a:pt x="1" y="41"/>
                      <a:pt x="1" y="63"/>
                      <a:pt x="12" y="86"/>
                    </a:cubicBezTo>
                    <a:cubicBezTo>
                      <a:pt x="17" y="90"/>
                      <a:pt x="27" y="93"/>
                      <a:pt x="37" y="93"/>
                    </a:cubicBezTo>
                    <a:cubicBezTo>
                      <a:pt x="52" y="93"/>
                      <a:pt x="68" y="87"/>
                      <a:pt x="68" y="74"/>
                    </a:cubicBezTo>
                    <a:cubicBezTo>
                      <a:pt x="68" y="63"/>
                      <a:pt x="68" y="63"/>
                      <a:pt x="79" y="63"/>
                    </a:cubicBezTo>
                    <a:cubicBezTo>
                      <a:pt x="90" y="63"/>
                      <a:pt x="101" y="74"/>
                      <a:pt x="112" y="74"/>
                    </a:cubicBezTo>
                    <a:cubicBezTo>
                      <a:pt x="134" y="74"/>
                      <a:pt x="146" y="86"/>
                      <a:pt x="168" y="96"/>
                    </a:cubicBezTo>
                    <a:cubicBezTo>
                      <a:pt x="213" y="108"/>
                      <a:pt x="257" y="130"/>
                      <a:pt x="290" y="152"/>
                    </a:cubicBezTo>
                    <a:cubicBezTo>
                      <a:pt x="368" y="185"/>
                      <a:pt x="435" y="241"/>
                      <a:pt x="502" y="308"/>
                    </a:cubicBezTo>
                    <a:cubicBezTo>
                      <a:pt x="507" y="313"/>
                      <a:pt x="515" y="315"/>
                      <a:pt x="523" y="315"/>
                    </a:cubicBezTo>
                    <a:cubicBezTo>
                      <a:pt x="553" y="315"/>
                      <a:pt x="594" y="289"/>
                      <a:pt x="569" y="264"/>
                    </a:cubicBezTo>
                    <a:cubicBezTo>
                      <a:pt x="490" y="175"/>
                      <a:pt x="401" y="108"/>
                      <a:pt x="290" y="52"/>
                    </a:cubicBezTo>
                    <a:cubicBezTo>
                      <a:pt x="235" y="30"/>
                      <a:pt x="179" y="19"/>
                      <a:pt x="112" y="7"/>
                    </a:cubicBezTo>
                    <a:cubicBezTo>
                      <a:pt x="103" y="3"/>
                      <a:pt x="90" y="0"/>
                      <a:pt x="7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8"/>
              <p:cNvSpPr/>
              <p:nvPr/>
            </p:nvSpPr>
            <p:spPr>
              <a:xfrm>
                <a:off x="2190524" y="2207637"/>
                <a:ext cx="82230" cy="73962"/>
              </a:xfrm>
              <a:custGeom>
                <a:avLst/>
                <a:gdLst/>
                <a:ahLst/>
                <a:cxnLst/>
                <a:rect l="l" t="t" r="r" b="b"/>
                <a:pathLst>
                  <a:path w="2357" h="2120" extrusionOk="0">
                    <a:moveTo>
                      <a:pt x="1335" y="1436"/>
                    </a:moveTo>
                    <a:lnTo>
                      <a:pt x="1368" y="1569"/>
                    </a:lnTo>
                    <a:lnTo>
                      <a:pt x="1357" y="1569"/>
                    </a:lnTo>
                    <a:cubicBezTo>
                      <a:pt x="1346" y="1525"/>
                      <a:pt x="1324" y="1480"/>
                      <a:pt x="1291" y="1448"/>
                    </a:cubicBezTo>
                    <a:cubicBezTo>
                      <a:pt x="1301" y="1448"/>
                      <a:pt x="1324" y="1448"/>
                      <a:pt x="1335" y="1436"/>
                    </a:cubicBezTo>
                    <a:close/>
                    <a:moveTo>
                      <a:pt x="823" y="936"/>
                    </a:moveTo>
                    <a:lnTo>
                      <a:pt x="823" y="936"/>
                    </a:lnTo>
                    <a:cubicBezTo>
                      <a:pt x="890" y="1013"/>
                      <a:pt x="957" y="1092"/>
                      <a:pt x="1012" y="1169"/>
                    </a:cubicBezTo>
                    <a:cubicBezTo>
                      <a:pt x="1057" y="1213"/>
                      <a:pt x="1101" y="1258"/>
                      <a:pt x="1146" y="1314"/>
                    </a:cubicBezTo>
                    <a:cubicBezTo>
                      <a:pt x="1157" y="1336"/>
                      <a:pt x="1179" y="1359"/>
                      <a:pt x="1202" y="1381"/>
                    </a:cubicBezTo>
                    <a:cubicBezTo>
                      <a:pt x="1212" y="1403"/>
                      <a:pt x="1235" y="1414"/>
                      <a:pt x="1257" y="1436"/>
                    </a:cubicBezTo>
                    <a:cubicBezTo>
                      <a:pt x="1249" y="1434"/>
                      <a:pt x="1242" y="1433"/>
                      <a:pt x="1234" y="1433"/>
                    </a:cubicBezTo>
                    <a:cubicBezTo>
                      <a:pt x="1196" y="1433"/>
                      <a:pt x="1161" y="1455"/>
                      <a:pt x="1179" y="1492"/>
                    </a:cubicBezTo>
                    <a:cubicBezTo>
                      <a:pt x="1190" y="1514"/>
                      <a:pt x="1202" y="1547"/>
                      <a:pt x="1224" y="1581"/>
                    </a:cubicBezTo>
                    <a:cubicBezTo>
                      <a:pt x="1168" y="1536"/>
                      <a:pt x="1113" y="1480"/>
                      <a:pt x="1068" y="1425"/>
                    </a:cubicBezTo>
                    <a:cubicBezTo>
                      <a:pt x="1012" y="1359"/>
                      <a:pt x="957" y="1280"/>
                      <a:pt x="923" y="1191"/>
                    </a:cubicBezTo>
                    <a:cubicBezTo>
                      <a:pt x="879" y="1114"/>
                      <a:pt x="868" y="1025"/>
                      <a:pt x="823" y="936"/>
                    </a:cubicBezTo>
                    <a:close/>
                    <a:moveTo>
                      <a:pt x="189" y="1136"/>
                    </a:moveTo>
                    <a:cubicBezTo>
                      <a:pt x="211" y="1225"/>
                      <a:pt x="256" y="1314"/>
                      <a:pt x="300" y="1391"/>
                    </a:cubicBezTo>
                    <a:cubicBezTo>
                      <a:pt x="345" y="1492"/>
                      <a:pt x="389" y="1592"/>
                      <a:pt x="456" y="1670"/>
                    </a:cubicBezTo>
                    <a:cubicBezTo>
                      <a:pt x="466" y="1679"/>
                      <a:pt x="467" y="1688"/>
                      <a:pt x="473" y="1691"/>
                    </a:cubicBezTo>
                    <a:lnTo>
                      <a:pt x="473" y="1691"/>
                    </a:lnTo>
                    <a:cubicBezTo>
                      <a:pt x="470" y="1691"/>
                      <a:pt x="467" y="1690"/>
                      <a:pt x="463" y="1690"/>
                    </a:cubicBezTo>
                    <a:cubicBezTo>
                      <a:pt x="419" y="1690"/>
                      <a:pt x="362" y="1731"/>
                      <a:pt x="412" y="1781"/>
                    </a:cubicBezTo>
                    <a:lnTo>
                      <a:pt x="545" y="1881"/>
                    </a:lnTo>
                    <a:cubicBezTo>
                      <a:pt x="545" y="1892"/>
                      <a:pt x="557" y="1903"/>
                      <a:pt x="579" y="1915"/>
                    </a:cubicBezTo>
                    <a:cubicBezTo>
                      <a:pt x="589" y="1915"/>
                      <a:pt x="601" y="1925"/>
                      <a:pt x="612" y="1937"/>
                    </a:cubicBezTo>
                    <a:cubicBezTo>
                      <a:pt x="612" y="1948"/>
                      <a:pt x="623" y="1959"/>
                      <a:pt x="634" y="1970"/>
                    </a:cubicBezTo>
                    <a:cubicBezTo>
                      <a:pt x="612" y="1970"/>
                      <a:pt x="589" y="1970"/>
                      <a:pt x="579" y="1981"/>
                    </a:cubicBezTo>
                    <a:cubicBezTo>
                      <a:pt x="456" y="1903"/>
                      <a:pt x="367" y="1781"/>
                      <a:pt x="300" y="1648"/>
                    </a:cubicBezTo>
                    <a:cubicBezTo>
                      <a:pt x="223" y="1503"/>
                      <a:pt x="134" y="1302"/>
                      <a:pt x="189" y="1136"/>
                    </a:cubicBezTo>
                    <a:close/>
                    <a:moveTo>
                      <a:pt x="1445" y="0"/>
                    </a:moveTo>
                    <a:cubicBezTo>
                      <a:pt x="1403" y="0"/>
                      <a:pt x="1362" y="48"/>
                      <a:pt x="1412" y="68"/>
                    </a:cubicBezTo>
                    <a:cubicBezTo>
                      <a:pt x="1501" y="101"/>
                      <a:pt x="1580" y="168"/>
                      <a:pt x="1647" y="246"/>
                    </a:cubicBezTo>
                    <a:cubicBezTo>
                      <a:pt x="1702" y="313"/>
                      <a:pt x="1768" y="390"/>
                      <a:pt x="1813" y="469"/>
                    </a:cubicBezTo>
                    <a:cubicBezTo>
                      <a:pt x="1902" y="602"/>
                      <a:pt x="1958" y="746"/>
                      <a:pt x="2002" y="891"/>
                    </a:cubicBezTo>
                    <a:cubicBezTo>
                      <a:pt x="1991" y="891"/>
                      <a:pt x="1969" y="891"/>
                      <a:pt x="1958" y="914"/>
                    </a:cubicBezTo>
                    <a:cubicBezTo>
                      <a:pt x="1924" y="835"/>
                      <a:pt x="1880" y="758"/>
                      <a:pt x="1835" y="691"/>
                    </a:cubicBezTo>
                    <a:cubicBezTo>
                      <a:pt x="1780" y="613"/>
                      <a:pt x="1679" y="513"/>
                      <a:pt x="1580" y="469"/>
                    </a:cubicBezTo>
                    <a:cubicBezTo>
                      <a:pt x="1435" y="346"/>
                      <a:pt x="1246" y="291"/>
                      <a:pt x="1057" y="279"/>
                    </a:cubicBezTo>
                    <a:cubicBezTo>
                      <a:pt x="1034" y="279"/>
                      <a:pt x="1012" y="291"/>
                      <a:pt x="1012" y="313"/>
                    </a:cubicBezTo>
                    <a:cubicBezTo>
                      <a:pt x="1001" y="335"/>
                      <a:pt x="1024" y="358"/>
                      <a:pt x="1046" y="358"/>
                    </a:cubicBezTo>
                    <a:cubicBezTo>
                      <a:pt x="1135" y="368"/>
                      <a:pt x="1212" y="380"/>
                      <a:pt x="1301" y="413"/>
                    </a:cubicBezTo>
                    <a:cubicBezTo>
                      <a:pt x="1313" y="424"/>
                      <a:pt x="1335" y="435"/>
                      <a:pt x="1357" y="447"/>
                    </a:cubicBezTo>
                    <a:lnTo>
                      <a:pt x="1335" y="447"/>
                    </a:lnTo>
                    <a:cubicBezTo>
                      <a:pt x="1306" y="466"/>
                      <a:pt x="1335" y="493"/>
                      <a:pt x="1358" y="493"/>
                    </a:cubicBezTo>
                    <a:cubicBezTo>
                      <a:pt x="1362" y="493"/>
                      <a:pt x="1365" y="492"/>
                      <a:pt x="1368" y="491"/>
                    </a:cubicBezTo>
                    <a:cubicBezTo>
                      <a:pt x="1390" y="479"/>
                      <a:pt x="1412" y="479"/>
                      <a:pt x="1435" y="479"/>
                    </a:cubicBezTo>
                    <a:cubicBezTo>
                      <a:pt x="1469" y="502"/>
                      <a:pt x="1501" y="513"/>
                      <a:pt x="1524" y="535"/>
                    </a:cubicBezTo>
                    <a:cubicBezTo>
                      <a:pt x="1535" y="535"/>
                      <a:pt x="1546" y="546"/>
                      <a:pt x="1558" y="546"/>
                    </a:cubicBezTo>
                    <a:cubicBezTo>
                      <a:pt x="1580" y="558"/>
                      <a:pt x="1590" y="568"/>
                      <a:pt x="1602" y="580"/>
                    </a:cubicBezTo>
                    <a:cubicBezTo>
                      <a:pt x="1657" y="635"/>
                      <a:pt x="1713" y="702"/>
                      <a:pt x="1758" y="780"/>
                    </a:cubicBezTo>
                    <a:cubicBezTo>
                      <a:pt x="1780" y="813"/>
                      <a:pt x="1791" y="847"/>
                      <a:pt x="1813" y="880"/>
                    </a:cubicBezTo>
                    <a:cubicBezTo>
                      <a:pt x="1713" y="758"/>
                      <a:pt x="1590" y="647"/>
                      <a:pt x="1469" y="546"/>
                    </a:cubicBezTo>
                    <a:cubicBezTo>
                      <a:pt x="1460" y="538"/>
                      <a:pt x="1449" y="535"/>
                      <a:pt x="1437" y="535"/>
                    </a:cubicBezTo>
                    <a:cubicBezTo>
                      <a:pt x="1400" y="535"/>
                      <a:pt x="1359" y="568"/>
                      <a:pt x="1402" y="602"/>
                    </a:cubicBezTo>
                    <a:cubicBezTo>
                      <a:pt x="1412" y="624"/>
                      <a:pt x="1435" y="635"/>
                      <a:pt x="1457" y="657"/>
                    </a:cubicBezTo>
                    <a:cubicBezTo>
                      <a:pt x="1402" y="621"/>
                      <a:pt x="1341" y="585"/>
                      <a:pt x="1277" y="585"/>
                    </a:cubicBezTo>
                    <a:cubicBezTo>
                      <a:pt x="1263" y="585"/>
                      <a:pt x="1249" y="587"/>
                      <a:pt x="1235" y="591"/>
                    </a:cubicBezTo>
                    <a:cubicBezTo>
                      <a:pt x="1224" y="591"/>
                      <a:pt x="1224" y="602"/>
                      <a:pt x="1224" y="602"/>
                    </a:cubicBezTo>
                    <a:cubicBezTo>
                      <a:pt x="1212" y="591"/>
                      <a:pt x="1212" y="591"/>
                      <a:pt x="1202" y="591"/>
                    </a:cubicBezTo>
                    <a:cubicBezTo>
                      <a:pt x="1123" y="524"/>
                      <a:pt x="1046" y="457"/>
                      <a:pt x="957" y="413"/>
                    </a:cubicBezTo>
                    <a:cubicBezTo>
                      <a:pt x="951" y="410"/>
                      <a:pt x="945" y="409"/>
                      <a:pt x="938" y="409"/>
                    </a:cubicBezTo>
                    <a:cubicBezTo>
                      <a:pt x="916" y="409"/>
                      <a:pt x="893" y="421"/>
                      <a:pt x="901" y="447"/>
                    </a:cubicBezTo>
                    <a:cubicBezTo>
                      <a:pt x="912" y="457"/>
                      <a:pt x="923" y="479"/>
                      <a:pt x="923" y="502"/>
                    </a:cubicBezTo>
                    <a:cubicBezTo>
                      <a:pt x="930" y="515"/>
                      <a:pt x="944" y="520"/>
                      <a:pt x="957" y="520"/>
                    </a:cubicBezTo>
                    <a:cubicBezTo>
                      <a:pt x="966" y="520"/>
                      <a:pt x="974" y="518"/>
                      <a:pt x="979" y="513"/>
                    </a:cubicBezTo>
                    <a:cubicBezTo>
                      <a:pt x="1034" y="546"/>
                      <a:pt x="1090" y="591"/>
                      <a:pt x="1135" y="635"/>
                    </a:cubicBezTo>
                    <a:cubicBezTo>
                      <a:pt x="1212" y="702"/>
                      <a:pt x="1279" y="780"/>
                      <a:pt x="1346" y="847"/>
                    </a:cubicBezTo>
                    <a:cubicBezTo>
                      <a:pt x="1352" y="853"/>
                      <a:pt x="1361" y="856"/>
                      <a:pt x="1371" y="856"/>
                    </a:cubicBezTo>
                    <a:cubicBezTo>
                      <a:pt x="1397" y="856"/>
                      <a:pt x="1429" y="835"/>
                      <a:pt x="1412" y="802"/>
                    </a:cubicBezTo>
                    <a:cubicBezTo>
                      <a:pt x="1380" y="769"/>
                      <a:pt x="1346" y="724"/>
                      <a:pt x="1313" y="691"/>
                    </a:cubicBezTo>
                    <a:lnTo>
                      <a:pt x="1313" y="691"/>
                    </a:lnTo>
                    <a:cubicBezTo>
                      <a:pt x="1335" y="702"/>
                      <a:pt x="1357" y="713"/>
                      <a:pt x="1368" y="724"/>
                    </a:cubicBezTo>
                    <a:cubicBezTo>
                      <a:pt x="1402" y="746"/>
                      <a:pt x="1435" y="780"/>
                      <a:pt x="1469" y="802"/>
                    </a:cubicBezTo>
                    <a:cubicBezTo>
                      <a:pt x="1535" y="858"/>
                      <a:pt x="1590" y="914"/>
                      <a:pt x="1647" y="980"/>
                    </a:cubicBezTo>
                    <a:cubicBezTo>
                      <a:pt x="1713" y="1058"/>
                      <a:pt x="1746" y="1158"/>
                      <a:pt x="1780" y="1258"/>
                    </a:cubicBezTo>
                    <a:cubicBezTo>
                      <a:pt x="1768" y="1270"/>
                      <a:pt x="1758" y="1280"/>
                      <a:pt x="1746" y="1280"/>
                    </a:cubicBezTo>
                    <a:lnTo>
                      <a:pt x="1724" y="1258"/>
                    </a:lnTo>
                    <a:cubicBezTo>
                      <a:pt x="1724" y="1247"/>
                      <a:pt x="1713" y="1247"/>
                      <a:pt x="1702" y="1236"/>
                    </a:cubicBezTo>
                    <a:cubicBezTo>
                      <a:pt x="1702" y="1236"/>
                      <a:pt x="1691" y="1236"/>
                      <a:pt x="1691" y="1225"/>
                    </a:cubicBezTo>
                    <a:lnTo>
                      <a:pt x="1647" y="1225"/>
                    </a:lnTo>
                    <a:cubicBezTo>
                      <a:pt x="1635" y="1225"/>
                      <a:pt x="1613" y="1236"/>
                      <a:pt x="1613" y="1247"/>
                    </a:cubicBezTo>
                    <a:cubicBezTo>
                      <a:pt x="1602" y="1258"/>
                      <a:pt x="1602" y="1270"/>
                      <a:pt x="1602" y="1280"/>
                    </a:cubicBezTo>
                    <a:lnTo>
                      <a:pt x="1624" y="1302"/>
                    </a:lnTo>
                    <a:lnTo>
                      <a:pt x="1624" y="1302"/>
                    </a:lnTo>
                    <a:lnTo>
                      <a:pt x="1568" y="1247"/>
                    </a:lnTo>
                    <a:cubicBezTo>
                      <a:pt x="1563" y="1242"/>
                      <a:pt x="1555" y="1239"/>
                      <a:pt x="1546" y="1239"/>
                    </a:cubicBezTo>
                    <a:cubicBezTo>
                      <a:pt x="1538" y="1239"/>
                      <a:pt x="1529" y="1242"/>
                      <a:pt x="1524" y="1247"/>
                    </a:cubicBezTo>
                    <a:cubicBezTo>
                      <a:pt x="1513" y="1247"/>
                      <a:pt x="1501" y="1258"/>
                      <a:pt x="1501" y="1280"/>
                    </a:cubicBezTo>
                    <a:cubicBezTo>
                      <a:pt x="1524" y="1314"/>
                      <a:pt x="1524" y="1347"/>
                      <a:pt x="1535" y="1381"/>
                    </a:cubicBezTo>
                    <a:cubicBezTo>
                      <a:pt x="1501" y="1336"/>
                      <a:pt x="1469" y="1280"/>
                      <a:pt x="1435" y="1236"/>
                    </a:cubicBezTo>
                    <a:lnTo>
                      <a:pt x="1457" y="1236"/>
                    </a:lnTo>
                    <a:cubicBezTo>
                      <a:pt x="1479" y="1236"/>
                      <a:pt x="1501" y="1213"/>
                      <a:pt x="1491" y="1181"/>
                    </a:cubicBezTo>
                    <a:cubicBezTo>
                      <a:pt x="1380" y="947"/>
                      <a:pt x="1190" y="758"/>
                      <a:pt x="957" y="635"/>
                    </a:cubicBezTo>
                    <a:cubicBezTo>
                      <a:pt x="950" y="632"/>
                      <a:pt x="943" y="630"/>
                      <a:pt x="935" y="630"/>
                    </a:cubicBezTo>
                    <a:cubicBezTo>
                      <a:pt x="898" y="630"/>
                      <a:pt x="865" y="674"/>
                      <a:pt x="912" y="702"/>
                    </a:cubicBezTo>
                    <a:cubicBezTo>
                      <a:pt x="1123" y="813"/>
                      <a:pt x="1279" y="991"/>
                      <a:pt x="1380" y="1203"/>
                    </a:cubicBezTo>
                    <a:cubicBezTo>
                      <a:pt x="1380" y="1213"/>
                      <a:pt x="1380" y="1213"/>
                      <a:pt x="1390" y="1213"/>
                    </a:cubicBezTo>
                    <a:cubicBezTo>
                      <a:pt x="1368" y="1213"/>
                      <a:pt x="1357" y="1225"/>
                      <a:pt x="1357" y="1236"/>
                    </a:cubicBezTo>
                    <a:lnTo>
                      <a:pt x="1257" y="1102"/>
                    </a:lnTo>
                    <a:cubicBezTo>
                      <a:pt x="1241" y="1095"/>
                      <a:pt x="1225" y="1087"/>
                      <a:pt x="1210" y="1087"/>
                    </a:cubicBezTo>
                    <a:cubicBezTo>
                      <a:pt x="1203" y="1087"/>
                      <a:pt x="1197" y="1088"/>
                      <a:pt x="1190" y="1092"/>
                    </a:cubicBezTo>
                    <a:cubicBezTo>
                      <a:pt x="1168" y="1102"/>
                      <a:pt x="1157" y="1125"/>
                      <a:pt x="1168" y="1147"/>
                    </a:cubicBezTo>
                    <a:cubicBezTo>
                      <a:pt x="1212" y="1191"/>
                      <a:pt x="1246" y="1247"/>
                      <a:pt x="1279" y="1302"/>
                    </a:cubicBezTo>
                    <a:lnTo>
                      <a:pt x="1235" y="1258"/>
                    </a:lnTo>
                    <a:lnTo>
                      <a:pt x="1101" y="1125"/>
                    </a:lnTo>
                    <a:cubicBezTo>
                      <a:pt x="1024" y="1025"/>
                      <a:pt x="935" y="936"/>
                      <a:pt x="846" y="835"/>
                    </a:cubicBezTo>
                    <a:cubicBezTo>
                      <a:pt x="830" y="828"/>
                      <a:pt x="814" y="820"/>
                      <a:pt x="799" y="820"/>
                    </a:cubicBezTo>
                    <a:cubicBezTo>
                      <a:pt x="792" y="820"/>
                      <a:pt x="786" y="821"/>
                      <a:pt x="779" y="825"/>
                    </a:cubicBezTo>
                    <a:cubicBezTo>
                      <a:pt x="767" y="835"/>
                      <a:pt x="757" y="858"/>
                      <a:pt x="767" y="869"/>
                    </a:cubicBezTo>
                    <a:cubicBezTo>
                      <a:pt x="779" y="880"/>
                      <a:pt x="790" y="891"/>
                      <a:pt x="801" y="914"/>
                    </a:cubicBezTo>
                    <a:cubicBezTo>
                      <a:pt x="786" y="904"/>
                      <a:pt x="769" y="898"/>
                      <a:pt x="754" y="898"/>
                    </a:cubicBezTo>
                    <a:cubicBezTo>
                      <a:pt x="736" y="898"/>
                      <a:pt x="723" y="906"/>
                      <a:pt x="723" y="924"/>
                    </a:cubicBezTo>
                    <a:cubicBezTo>
                      <a:pt x="701" y="1013"/>
                      <a:pt x="734" y="1102"/>
                      <a:pt x="767" y="1191"/>
                    </a:cubicBezTo>
                    <a:cubicBezTo>
                      <a:pt x="801" y="1270"/>
                      <a:pt x="846" y="1359"/>
                      <a:pt x="901" y="1425"/>
                    </a:cubicBezTo>
                    <a:cubicBezTo>
                      <a:pt x="923" y="1458"/>
                      <a:pt x="945" y="1480"/>
                      <a:pt x="968" y="1514"/>
                    </a:cubicBezTo>
                    <a:cubicBezTo>
                      <a:pt x="912" y="1458"/>
                      <a:pt x="856" y="1391"/>
                      <a:pt x="812" y="1325"/>
                    </a:cubicBezTo>
                    <a:cubicBezTo>
                      <a:pt x="801" y="1314"/>
                      <a:pt x="785" y="1309"/>
                      <a:pt x="769" y="1309"/>
                    </a:cubicBezTo>
                    <a:cubicBezTo>
                      <a:pt x="735" y="1309"/>
                      <a:pt x="700" y="1332"/>
                      <a:pt x="723" y="1369"/>
                    </a:cubicBezTo>
                    <a:cubicBezTo>
                      <a:pt x="801" y="1480"/>
                      <a:pt x="890" y="1581"/>
                      <a:pt x="990" y="1670"/>
                    </a:cubicBezTo>
                    <a:lnTo>
                      <a:pt x="957" y="1703"/>
                    </a:lnTo>
                    <a:cubicBezTo>
                      <a:pt x="945" y="1703"/>
                      <a:pt x="935" y="1692"/>
                      <a:pt x="923" y="1692"/>
                    </a:cubicBezTo>
                    <a:cubicBezTo>
                      <a:pt x="856" y="1658"/>
                      <a:pt x="801" y="1603"/>
                      <a:pt x="767" y="1536"/>
                    </a:cubicBezTo>
                    <a:cubicBezTo>
                      <a:pt x="760" y="1528"/>
                      <a:pt x="741" y="1521"/>
                      <a:pt x="722" y="1521"/>
                    </a:cubicBezTo>
                    <a:cubicBezTo>
                      <a:pt x="715" y="1521"/>
                      <a:pt x="707" y="1522"/>
                      <a:pt x="701" y="1525"/>
                    </a:cubicBezTo>
                    <a:cubicBezTo>
                      <a:pt x="690" y="1525"/>
                      <a:pt x="678" y="1536"/>
                      <a:pt x="678" y="1547"/>
                    </a:cubicBezTo>
                    <a:cubicBezTo>
                      <a:pt x="634" y="1458"/>
                      <a:pt x="589" y="1381"/>
                      <a:pt x="545" y="1292"/>
                    </a:cubicBezTo>
                    <a:cubicBezTo>
                      <a:pt x="535" y="1268"/>
                      <a:pt x="507" y="1256"/>
                      <a:pt x="480" y="1256"/>
                    </a:cubicBezTo>
                    <a:cubicBezTo>
                      <a:pt x="444" y="1256"/>
                      <a:pt x="410" y="1276"/>
                      <a:pt x="423" y="1314"/>
                    </a:cubicBezTo>
                    <a:cubicBezTo>
                      <a:pt x="434" y="1347"/>
                      <a:pt x="445" y="1369"/>
                      <a:pt x="456" y="1403"/>
                    </a:cubicBezTo>
                    <a:cubicBezTo>
                      <a:pt x="334" y="1213"/>
                      <a:pt x="278" y="1013"/>
                      <a:pt x="312" y="802"/>
                    </a:cubicBezTo>
                    <a:cubicBezTo>
                      <a:pt x="312" y="769"/>
                      <a:pt x="267" y="746"/>
                      <a:pt x="245" y="746"/>
                    </a:cubicBezTo>
                    <a:cubicBezTo>
                      <a:pt x="211" y="746"/>
                      <a:pt x="189" y="769"/>
                      <a:pt x="178" y="802"/>
                    </a:cubicBezTo>
                    <a:cubicBezTo>
                      <a:pt x="167" y="880"/>
                      <a:pt x="167" y="969"/>
                      <a:pt x="178" y="1058"/>
                    </a:cubicBezTo>
                    <a:cubicBezTo>
                      <a:pt x="166" y="1054"/>
                      <a:pt x="152" y="1051"/>
                      <a:pt x="139" y="1051"/>
                    </a:cubicBezTo>
                    <a:cubicBezTo>
                      <a:pt x="117" y="1051"/>
                      <a:pt x="96" y="1059"/>
                      <a:pt x="89" y="1080"/>
                    </a:cubicBezTo>
                    <a:cubicBezTo>
                      <a:pt x="0" y="1270"/>
                      <a:pt x="89" y="1514"/>
                      <a:pt x="178" y="1692"/>
                    </a:cubicBezTo>
                    <a:cubicBezTo>
                      <a:pt x="267" y="1859"/>
                      <a:pt x="389" y="2026"/>
                      <a:pt x="579" y="2093"/>
                    </a:cubicBezTo>
                    <a:cubicBezTo>
                      <a:pt x="588" y="2097"/>
                      <a:pt x="599" y="2100"/>
                      <a:pt x="610" y="2100"/>
                    </a:cubicBezTo>
                    <a:cubicBezTo>
                      <a:pt x="626" y="2100"/>
                      <a:pt x="643" y="2094"/>
                      <a:pt x="656" y="2081"/>
                    </a:cubicBezTo>
                    <a:cubicBezTo>
                      <a:pt x="701" y="2093"/>
                      <a:pt x="745" y="2103"/>
                      <a:pt x="790" y="2103"/>
                    </a:cubicBezTo>
                    <a:cubicBezTo>
                      <a:pt x="837" y="2111"/>
                      <a:pt x="890" y="2119"/>
                      <a:pt x="941" y="2119"/>
                    </a:cubicBezTo>
                    <a:cubicBezTo>
                      <a:pt x="962" y="2119"/>
                      <a:pt x="982" y="2118"/>
                      <a:pt x="1001" y="2115"/>
                    </a:cubicBezTo>
                    <a:cubicBezTo>
                      <a:pt x="1024" y="2115"/>
                      <a:pt x="1068" y="2103"/>
                      <a:pt x="1068" y="2070"/>
                    </a:cubicBezTo>
                    <a:cubicBezTo>
                      <a:pt x="1068" y="2048"/>
                      <a:pt x="1046" y="2026"/>
                      <a:pt x="1034" y="2026"/>
                    </a:cubicBezTo>
                    <a:cubicBezTo>
                      <a:pt x="1046" y="2014"/>
                      <a:pt x="1057" y="2014"/>
                      <a:pt x="1068" y="2014"/>
                    </a:cubicBezTo>
                    <a:cubicBezTo>
                      <a:pt x="1079" y="2026"/>
                      <a:pt x="1101" y="2026"/>
                      <a:pt x="1123" y="2026"/>
                    </a:cubicBezTo>
                    <a:cubicBezTo>
                      <a:pt x="1135" y="2037"/>
                      <a:pt x="1135" y="2037"/>
                      <a:pt x="1146" y="2037"/>
                    </a:cubicBezTo>
                    <a:cubicBezTo>
                      <a:pt x="1167" y="2050"/>
                      <a:pt x="1196" y="2060"/>
                      <a:pt x="1223" y="2060"/>
                    </a:cubicBezTo>
                    <a:cubicBezTo>
                      <a:pt x="1240" y="2060"/>
                      <a:pt x="1256" y="2057"/>
                      <a:pt x="1268" y="2048"/>
                    </a:cubicBezTo>
                    <a:cubicBezTo>
                      <a:pt x="1390" y="1970"/>
                      <a:pt x="1501" y="1881"/>
                      <a:pt x="1613" y="1781"/>
                    </a:cubicBezTo>
                    <a:cubicBezTo>
                      <a:pt x="1624" y="1781"/>
                      <a:pt x="1624" y="1781"/>
                      <a:pt x="1635" y="1770"/>
                    </a:cubicBezTo>
                    <a:cubicBezTo>
                      <a:pt x="1746" y="1681"/>
                      <a:pt x="1857" y="1581"/>
                      <a:pt x="1969" y="1492"/>
                    </a:cubicBezTo>
                    <a:lnTo>
                      <a:pt x="2269" y="1258"/>
                    </a:lnTo>
                    <a:lnTo>
                      <a:pt x="2269" y="1247"/>
                    </a:lnTo>
                    <a:cubicBezTo>
                      <a:pt x="2275" y="1249"/>
                      <a:pt x="2281" y="1250"/>
                      <a:pt x="2287" y="1250"/>
                    </a:cubicBezTo>
                    <a:cubicBezTo>
                      <a:pt x="2319" y="1250"/>
                      <a:pt x="2356" y="1228"/>
                      <a:pt x="2347" y="1191"/>
                    </a:cubicBezTo>
                    <a:cubicBezTo>
                      <a:pt x="2325" y="1136"/>
                      <a:pt x="2302" y="1069"/>
                      <a:pt x="2280" y="1013"/>
                    </a:cubicBezTo>
                    <a:cubicBezTo>
                      <a:pt x="2269" y="980"/>
                      <a:pt x="2258" y="958"/>
                      <a:pt x="2247" y="924"/>
                    </a:cubicBezTo>
                    <a:cubicBezTo>
                      <a:pt x="2236" y="891"/>
                      <a:pt x="2213" y="869"/>
                      <a:pt x="2180" y="869"/>
                    </a:cubicBezTo>
                    <a:cubicBezTo>
                      <a:pt x="2158" y="835"/>
                      <a:pt x="2147" y="813"/>
                      <a:pt x="2136" y="780"/>
                    </a:cubicBezTo>
                    <a:cubicBezTo>
                      <a:pt x="2128" y="772"/>
                      <a:pt x="2109" y="764"/>
                      <a:pt x="2094" y="764"/>
                    </a:cubicBezTo>
                    <a:cubicBezTo>
                      <a:pt x="2088" y="764"/>
                      <a:pt x="2083" y="766"/>
                      <a:pt x="2080" y="769"/>
                    </a:cubicBezTo>
                    <a:cubicBezTo>
                      <a:pt x="2035" y="647"/>
                      <a:pt x="1980" y="524"/>
                      <a:pt x="1902" y="424"/>
                    </a:cubicBezTo>
                    <a:cubicBezTo>
                      <a:pt x="1847" y="335"/>
                      <a:pt x="1791" y="257"/>
                      <a:pt x="1713" y="190"/>
                    </a:cubicBezTo>
                    <a:cubicBezTo>
                      <a:pt x="1635" y="113"/>
                      <a:pt x="1558" y="46"/>
                      <a:pt x="1457" y="2"/>
                    </a:cubicBezTo>
                    <a:cubicBezTo>
                      <a:pt x="1453" y="1"/>
                      <a:pt x="1449" y="0"/>
                      <a:pt x="14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8"/>
              <p:cNvSpPr/>
              <p:nvPr/>
            </p:nvSpPr>
            <p:spPr>
              <a:xfrm>
                <a:off x="2221365" y="2216917"/>
                <a:ext cx="28015" cy="18979"/>
              </a:xfrm>
              <a:custGeom>
                <a:avLst/>
                <a:gdLst/>
                <a:ahLst/>
                <a:cxnLst/>
                <a:rect l="l" t="t" r="r" b="b"/>
                <a:pathLst>
                  <a:path w="803" h="544" extrusionOk="0">
                    <a:moveTo>
                      <a:pt x="58" y="0"/>
                    </a:moveTo>
                    <a:cubicBezTo>
                      <a:pt x="28" y="0"/>
                      <a:pt x="1" y="28"/>
                      <a:pt x="39" y="47"/>
                    </a:cubicBezTo>
                    <a:cubicBezTo>
                      <a:pt x="295" y="169"/>
                      <a:pt x="518" y="336"/>
                      <a:pt x="718" y="536"/>
                    </a:cubicBezTo>
                    <a:cubicBezTo>
                      <a:pt x="723" y="541"/>
                      <a:pt x="730" y="544"/>
                      <a:pt x="738" y="544"/>
                    </a:cubicBezTo>
                    <a:cubicBezTo>
                      <a:pt x="766" y="544"/>
                      <a:pt x="802" y="517"/>
                      <a:pt x="785" y="492"/>
                    </a:cubicBezTo>
                    <a:cubicBezTo>
                      <a:pt x="585" y="280"/>
                      <a:pt x="340" y="124"/>
                      <a:pt x="73" y="3"/>
                    </a:cubicBezTo>
                    <a:cubicBezTo>
                      <a:pt x="68" y="1"/>
                      <a:pt x="63" y="0"/>
                      <a:pt x="5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8"/>
              <p:cNvSpPr/>
              <p:nvPr/>
            </p:nvSpPr>
            <p:spPr>
              <a:xfrm>
                <a:off x="2228761" y="2214963"/>
                <a:ext cx="24003" cy="16641"/>
              </a:xfrm>
              <a:custGeom>
                <a:avLst/>
                <a:gdLst/>
                <a:ahLst/>
                <a:cxnLst/>
                <a:rect l="l" t="t" r="r" b="b"/>
                <a:pathLst>
                  <a:path w="688" h="477" extrusionOk="0">
                    <a:moveTo>
                      <a:pt x="80" y="1"/>
                    </a:moveTo>
                    <a:cubicBezTo>
                      <a:pt x="39" y="1"/>
                      <a:pt x="0" y="40"/>
                      <a:pt x="50" y="69"/>
                    </a:cubicBezTo>
                    <a:cubicBezTo>
                      <a:pt x="150" y="114"/>
                      <a:pt x="239" y="180"/>
                      <a:pt x="328" y="247"/>
                    </a:cubicBezTo>
                    <a:cubicBezTo>
                      <a:pt x="417" y="314"/>
                      <a:pt x="494" y="392"/>
                      <a:pt x="583" y="470"/>
                    </a:cubicBezTo>
                    <a:cubicBezTo>
                      <a:pt x="588" y="475"/>
                      <a:pt x="597" y="477"/>
                      <a:pt x="607" y="477"/>
                    </a:cubicBezTo>
                    <a:cubicBezTo>
                      <a:pt x="640" y="477"/>
                      <a:pt x="687" y="451"/>
                      <a:pt x="662" y="425"/>
                    </a:cubicBezTo>
                    <a:cubicBezTo>
                      <a:pt x="583" y="325"/>
                      <a:pt x="494" y="247"/>
                      <a:pt x="395" y="180"/>
                    </a:cubicBezTo>
                    <a:cubicBezTo>
                      <a:pt x="306" y="114"/>
                      <a:pt x="205" y="59"/>
                      <a:pt x="94" y="2"/>
                    </a:cubicBezTo>
                    <a:cubicBezTo>
                      <a:pt x="89" y="1"/>
                      <a:pt x="85" y="1"/>
                      <a:pt x="8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8"/>
              <p:cNvSpPr/>
              <p:nvPr/>
            </p:nvSpPr>
            <p:spPr>
              <a:xfrm>
                <a:off x="2229075" y="2204078"/>
                <a:ext cx="23026" cy="20584"/>
              </a:xfrm>
              <a:custGeom>
                <a:avLst/>
                <a:gdLst/>
                <a:ahLst/>
                <a:cxnLst/>
                <a:rect l="l" t="t" r="r" b="b"/>
                <a:pathLst>
                  <a:path w="660" h="590" extrusionOk="0">
                    <a:moveTo>
                      <a:pt x="40" y="0"/>
                    </a:moveTo>
                    <a:cubicBezTo>
                      <a:pt x="20" y="0"/>
                      <a:pt x="0" y="19"/>
                      <a:pt x="18" y="37"/>
                    </a:cubicBezTo>
                    <a:lnTo>
                      <a:pt x="85" y="70"/>
                    </a:lnTo>
                    <a:cubicBezTo>
                      <a:pt x="74" y="81"/>
                      <a:pt x="74" y="92"/>
                      <a:pt x="85" y="92"/>
                    </a:cubicBezTo>
                    <a:cubicBezTo>
                      <a:pt x="174" y="159"/>
                      <a:pt x="252" y="237"/>
                      <a:pt x="341" y="292"/>
                    </a:cubicBezTo>
                    <a:cubicBezTo>
                      <a:pt x="352" y="304"/>
                      <a:pt x="374" y="304"/>
                      <a:pt x="386" y="304"/>
                    </a:cubicBezTo>
                    <a:cubicBezTo>
                      <a:pt x="463" y="371"/>
                      <a:pt x="530" y="470"/>
                      <a:pt x="574" y="571"/>
                    </a:cubicBezTo>
                    <a:cubicBezTo>
                      <a:pt x="579" y="584"/>
                      <a:pt x="594" y="590"/>
                      <a:pt x="609" y="590"/>
                    </a:cubicBezTo>
                    <a:cubicBezTo>
                      <a:pt x="633" y="590"/>
                      <a:pt x="659" y="575"/>
                      <a:pt x="653" y="549"/>
                    </a:cubicBezTo>
                    <a:cubicBezTo>
                      <a:pt x="586" y="270"/>
                      <a:pt x="285" y="126"/>
                      <a:pt x="52" y="3"/>
                    </a:cubicBezTo>
                    <a:cubicBezTo>
                      <a:pt x="48" y="1"/>
                      <a:pt x="44" y="0"/>
                      <a:pt x="4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8"/>
              <p:cNvSpPr/>
              <p:nvPr/>
            </p:nvSpPr>
            <p:spPr>
              <a:xfrm>
                <a:off x="2206572" y="2247828"/>
                <a:ext cx="13467" cy="15909"/>
              </a:xfrm>
              <a:custGeom>
                <a:avLst/>
                <a:gdLst/>
                <a:ahLst/>
                <a:cxnLst/>
                <a:rect l="l" t="t" r="r" b="b"/>
                <a:pathLst>
                  <a:path w="386" h="456" extrusionOk="0">
                    <a:moveTo>
                      <a:pt x="61" y="1"/>
                    </a:moveTo>
                    <a:cubicBezTo>
                      <a:pt x="32" y="1"/>
                      <a:pt x="1" y="18"/>
                      <a:pt x="8" y="51"/>
                    </a:cubicBezTo>
                    <a:cubicBezTo>
                      <a:pt x="30" y="140"/>
                      <a:pt x="63" y="217"/>
                      <a:pt x="119" y="284"/>
                    </a:cubicBezTo>
                    <a:cubicBezTo>
                      <a:pt x="141" y="318"/>
                      <a:pt x="163" y="351"/>
                      <a:pt x="196" y="373"/>
                    </a:cubicBezTo>
                    <a:cubicBezTo>
                      <a:pt x="230" y="407"/>
                      <a:pt x="263" y="429"/>
                      <a:pt x="307" y="451"/>
                    </a:cubicBezTo>
                    <a:cubicBezTo>
                      <a:pt x="314" y="454"/>
                      <a:pt x="320" y="456"/>
                      <a:pt x="327" y="456"/>
                    </a:cubicBezTo>
                    <a:cubicBezTo>
                      <a:pt x="343" y="456"/>
                      <a:pt x="358" y="448"/>
                      <a:pt x="374" y="440"/>
                    </a:cubicBezTo>
                    <a:cubicBezTo>
                      <a:pt x="386" y="429"/>
                      <a:pt x="386" y="407"/>
                      <a:pt x="363" y="395"/>
                    </a:cubicBezTo>
                    <a:cubicBezTo>
                      <a:pt x="252" y="296"/>
                      <a:pt x="152" y="184"/>
                      <a:pt x="107" y="29"/>
                    </a:cubicBezTo>
                    <a:cubicBezTo>
                      <a:pt x="103" y="10"/>
                      <a:pt x="83" y="1"/>
                      <a:pt x="6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8"/>
              <p:cNvSpPr/>
              <p:nvPr/>
            </p:nvSpPr>
            <p:spPr>
              <a:xfrm>
                <a:off x="2223109" y="2248421"/>
                <a:ext cx="10117" cy="10396"/>
              </a:xfrm>
              <a:custGeom>
                <a:avLst/>
                <a:gdLst/>
                <a:ahLst/>
                <a:cxnLst/>
                <a:rect l="l" t="t" r="r" b="b"/>
                <a:pathLst>
                  <a:path w="290" h="298" extrusionOk="0">
                    <a:moveTo>
                      <a:pt x="56" y="0"/>
                    </a:moveTo>
                    <a:cubicBezTo>
                      <a:pt x="34" y="12"/>
                      <a:pt x="23" y="12"/>
                      <a:pt x="11" y="22"/>
                    </a:cubicBezTo>
                    <a:cubicBezTo>
                      <a:pt x="11" y="34"/>
                      <a:pt x="1" y="56"/>
                      <a:pt x="11" y="67"/>
                    </a:cubicBezTo>
                    <a:cubicBezTo>
                      <a:pt x="34" y="101"/>
                      <a:pt x="56" y="145"/>
                      <a:pt x="90" y="190"/>
                    </a:cubicBezTo>
                    <a:cubicBezTo>
                      <a:pt x="100" y="200"/>
                      <a:pt x="112" y="222"/>
                      <a:pt x="134" y="234"/>
                    </a:cubicBezTo>
                    <a:cubicBezTo>
                      <a:pt x="156" y="256"/>
                      <a:pt x="179" y="267"/>
                      <a:pt x="201" y="289"/>
                    </a:cubicBezTo>
                    <a:cubicBezTo>
                      <a:pt x="206" y="295"/>
                      <a:pt x="217" y="298"/>
                      <a:pt x="230" y="298"/>
                    </a:cubicBezTo>
                    <a:cubicBezTo>
                      <a:pt x="242" y="298"/>
                      <a:pt x="256" y="295"/>
                      <a:pt x="268" y="289"/>
                    </a:cubicBezTo>
                    <a:cubicBezTo>
                      <a:pt x="278" y="279"/>
                      <a:pt x="290" y="256"/>
                      <a:pt x="278" y="245"/>
                    </a:cubicBezTo>
                    <a:cubicBezTo>
                      <a:pt x="268" y="222"/>
                      <a:pt x="256" y="212"/>
                      <a:pt x="234" y="190"/>
                    </a:cubicBezTo>
                    <a:cubicBezTo>
                      <a:pt x="223" y="178"/>
                      <a:pt x="212" y="156"/>
                      <a:pt x="201" y="145"/>
                    </a:cubicBezTo>
                    <a:cubicBezTo>
                      <a:pt x="179" y="123"/>
                      <a:pt x="167" y="111"/>
                      <a:pt x="156" y="89"/>
                    </a:cubicBezTo>
                    <a:cubicBezTo>
                      <a:pt x="156" y="78"/>
                      <a:pt x="145" y="67"/>
                      <a:pt x="145" y="56"/>
                    </a:cubicBezTo>
                    <a:cubicBezTo>
                      <a:pt x="134" y="56"/>
                      <a:pt x="134" y="56"/>
                      <a:pt x="134" y="44"/>
                    </a:cubicBezTo>
                    <a:cubicBezTo>
                      <a:pt x="134" y="44"/>
                      <a:pt x="134" y="34"/>
                      <a:pt x="123" y="34"/>
                    </a:cubicBezTo>
                    <a:cubicBezTo>
                      <a:pt x="123" y="22"/>
                      <a:pt x="112" y="12"/>
                      <a:pt x="100" y="12"/>
                    </a:cubicBezTo>
                    <a:cubicBezTo>
                      <a:pt x="90" y="0"/>
                      <a:pt x="67" y="0"/>
                      <a:pt x="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8"/>
              <p:cNvSpPr/>
              <p:nvPr/>
            </p:nvSpPr>
            <p:spPr>
              <a:xfrm>
                <a:off x="2238251" y="2260807"/>
                <a:ext cx="4291" cy="3140"/>
              </a:xfrm>
              <a:custGeom>
                <a:avLst/>
                <a:gdLst/>
                <a:ahLst/>
                <a:cxnLst/>
                <a:rect l="l" t="t" r="r" b="b"/>
                <a:pathLst>
                  <a:path w="123" h="90" extrusionOk="0">
                    <a:moveTo>
                      <a:pt x="44" y="1"/>
                    </a:moveTo>
                    <a:cubicBezTo>
                      <a:pt x="44" y="1"/>
                      <a:pt x="34" y="1"/>
                      <a:pt x="34" y="12"/>
                    </a:cubicBezTo>
                    <a:lnTo>
                      <a:pt x="22" y="12"/>
                    </a:lnTo>
                    <a:cubicBezTo>
                      <a:pt x="22" y="12"/>
                      <a:pt x="12" y="12"/>
                      <a:pt x="12" y="23"/>
                    </a:cubicBezTo>
                    <a:lnTo>
                      <a:pt x="0" y="35"/>
                    </a:lnTo>
                    <a:lnTo>
                      <a:pt x="0" y="45"/>
                    </a:lnTo>
                    <a:lnTo>
                      <a:pt x="0" y="57"/>
                    </a:lnTo>
                    <a:cubicBezTo>
                      <a:pt x="0" y="57"/>
                      <a:pt x="0" y="68"/>
                      <a:pt x="12" y="68"/>
                    </a:cubicBezTo>
                    <a:lnTo>
                      <a:pt x="12" y="79"/>
                    </a:lnTo>
                    <a:lnTo>
                      <a:pt x="22" y="79"/>
                    </a:lnTo>
                    <a:cubicBezTo>
                      <a:pt x="34" y="79"/>
                      <a:pt x="34" y="90"/>
                      <a:pt x="44" y="90"/>
                    </a:cubicBezTo>
                    <a:lnTo>
                      <a:pt x="67" y="90"/>
                    </a:lnTo>
                    <a:cubicBezTo>
                      <a:pt x="67" y="90"/>
                      <a:pt x="78" y="90"/>
                      <a:pt x="78" y="79"/>
                    </a:cubicBezTo>
                    <a:lnTo>
                      <a:pt x="101" y="79"/>
                    </a:lnTo>
                    <a:lnTo>
                      <a:pt x="101" y="68"/>
                    </a:lnTo>
                    <a:cubicBezTo>
                      <a:pt x="111" y="68"/>
                      <a:pt x="111" y="68"/>
                      <a:pt x="111" y="57"/>
                    </a:cubicBezTo>
                    <a:lnTo>
                      <a:pt x="123" y="45"/>
                    </a:lnTo>
                    <a:cubicBezTo>
                      <a:pt x="111" y="45"/>
                      <a:pt x="111" y="35"/>
                      <a:pt x="111" y="35"/>
                    </a:cubicBezTo>
                    <a:cubicBezTo>
                      <a:pt x="111" y="35"/>
                      <a:pt x="111" y="23"/>
                      <a:pt x="101" y="23"/>
                    </a:cubicBezTo>
                    <a:lnTo>
                      <a:pt x="101" y="12"/>
                    </a:lnTo>
                    <a:lnTo>
                      <a:pt x="89" y="12"/>
                    </a:lnTo>
                    <a:cubicBezTo>
                      <a:pt x="78" y="12"/>
                      <a:pt x="78" y="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8"/>
              <p:cNvSpPr/>
              <p:nvPr/>
            </p:nvSpPr>
            <p:spPr>
              <a:xfrm>
                <a:off x="2240972" y="2255015"/>
                <a:ext cx="5477" cy="6629"/>
              </a:xfrm>
              <a:custGeom>
                <a:avLst/>
                <a:gdLst/>
                <a:ahLst/>
                <a:cxnLst/>
                <a:rect l="l" t="t" r="r" b="b"/>
                <a:pathLst>
                  <a:path w="157" h="190" extrusionOk="0">
                    <a:moveTo>
                      <a:pt x="45" y="1"/>
                    </a:moveTo>
                    <a:cubicBezTo>
                      <a:pt x="33" y="1"/>
                      <a:pt x="23" y="11"/>
                      <a:pt x="23" y="23"/>
                    </a:cubicBezTo>
                    <a:cubicBezTo>
                      <a:pt x="11" y="23"/>
                      <a:pt x="11" y="33"/>
                      <a:pt x="11" y="45"/>
                    </a:cubicBezTo>
                    <a:cubicBezTo>
                      <a:pt x="23" y="67"/>
                      <a:pt x="33" y="78"/>
                      <a:pt x="45" y="100"/>
                    </a:cubicBezTo>
                    <a:cubicBezTo>
                      <a:pt x="33" y="100"/>
                      <a:pt x="33" y="100"/>
                      <a:pt x="23" y="112"/>
                    </a:cubicBezTo>
                    <a:lnTo>
                      <a:pt x="11" y="112"/>
                    </a:lnTo>
                    <a:lnTo>
                      <a:pt x="11" y="134"/>
                    </a:lnTo>
                    <a:cubicBezTo>
                      <a:pt x="0" y="134"/>
                      <a:pt x="0" y="145"/>
                      <a:pt x="11" y="156"/>
                    </a:cubicBezTo>
                    <a:lnTo>
                      <a:pt x="11" y="167"/>
                    </a:lnTo>
                    <a:lnTo>
                      <a:pt x="23" y="178"/>
                    </a:lnTo>
                    <a:lnTo>
                      <a:pt x="45" y="178"/>
                    </a:lnTo>
                    <a:cubicBezTo>
                      <a:pt x="45" y="189"/>
                      <a:pt x="55" y="189"/>
                      <a:pt x="67" y="189"/>
                    </a:cubicBezTo>
                    <a:cubicBezTo>
                      <a:pt x="78" y="189"/>
                      <a:pt x="89" y="189"/>
                      <a:pt x="100" y="178"/>
                    </a:cubicBezTo>
                    <a:lnTo>
                      <a:pt x="112" y="178"/>
                    </a:lnTo>
                    <a:cubicBezTo>
                      <a:pt x="122" y="167"/>
                      <a:pt x="122" y="167"/>
                      <a:pt x="122" y="156"/>
                    </a:cubicBezTo>
                    <a:cubicBezTo>
                      <a:pt x="134" y="156"/>
                      <a:pt x="134" y="145"/>
                      <a:pt x="134" y="145"/>
                    </a:cubicBezTo>
                    <a:cubicBezTo>
                      <a:pt x="134" y="145"/>
                      <a:pt x="144" y="145"/>
                      <a:pt x="144" y="134"/>
                    </a:cubicBezTo>
                    <a:cubicBezTo>
                      <a:pt x="144" y="134"/>
                      <a:pt x="156" y="134"/>
                      <a:pt x="156" y="122"/>
                    </a:cubicBezTo>
                    <a:lnTo>
                      <a:pt x="156" y="100"/>
                    </a:lnTo>
                    <a:cubicBezTo>
                      <a:pt x="144" y="100"/>
                      <a:pt x="134" y="90"/>
                      <a:pt x="134" y="78"/>
                    </a:cubicBezTo>
                    <a:lnTo>
                      <a:pt x="122" y="67"/>
                    </a:lnTo>
                    <a:lnTo>
                      <a:pt x="122" y="56"/>
                    </a:lnTo>
                    <a:cubicBezTo>
                      <a:pt x="112" y="45"/>
                      <a:pt x="112" y="33"/>
                      <a:pt x="112" y="23"/>
                    </a:cubicBezTo>
                    <a:cubicBezTo>
                      <a:pt x="100" y="23"/>
                      <a:pt x="89" y="11"/>
                      <a:pt x="8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8"/>
              <p:cNvSpPr/>
              <p:nvPr/>
            </p:nvSpPr>
            <p:spPr>
              <a:xfrm>
                <a:off x="2241600" y="2241234"/>
                <a:ext cx="12699" cy="16920"/>
              </a:xfrm>
              <a:custGeom>
                <a:avLst/>
                <a:gdLst/>
                <a:ahLst/>
                <a:cxnLst/>
                <a:rect l="l" t="t" r="r" b="b"/>
                <a:pathLst>
                  <a:path w="364" h="485" extrusionOk="0">
                    <a:moveTo>
                      <a:pt x="58" y="1"/>
                    </a:moveTo>
                    <a:cubicBezTo>
                      <a:pt x="30" y="1"/>
                      <a:pt x="0" y="21"/>
                      <a:pt x="15" y="50"/>
                    </a:cubicBezTo>
                    <a:cubicBezTo>
                      <a:pt x="60" y="117"/>
                      <a:pt x="104" y="184"/>
                      <a:pt x="149" y="262"/>
                    </a:cubicBezTo>
                    <a:cubicBezTo>
                      <a:pt x="193" y="329"/>
                      <a:pt x="227" y="406"/>
                      <a:pt x="271" y="473"/>
                    </a:cubicBezTo>
                    <a:cubicBezTo>
                      <a:pt x="279" y="481"/>
                      <a:pt x="294" y="485"/>
                      <a:pt x="309" y="485"/>
                    </a:cubicBezTo>
                    <a:cubicBezTo>
                      <a:pt x="336" y="485"/>
                      <a:pt x="363" y="472"/>
                      <a:pt x="349" y="451"/>
                    </a:cubicBezTo>
                    <a:cubicBezTo>
                      <a:pt x="327" y="362"/>
                      <a:pt x="282" y="295"/>
                      <a:pt x="238" y="228"/>
                    </a:cubicBezTo>
                    <a:cubicBezTo>
                      <a:pt x="193" y="151"/>
                      <a:pt x="138" y="84"/>
                      <a:pt x="94" y="17"/>
                    </a:cubicBezTo>
                    <a:cubicBezTo>
                      <a:pt x="86" y="6"/>
                      <a:pt x="72" y="1"/>
                      <a:pt x="5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8"/>
              <p:cNvSpPr/>
              <p:nvPr/>
            </p:nvSpPr>
            <p:spPr>
              <a:xfrm>
                <a:off x="2110943" y="2276611"/>
                <a:ext cx="135503" cy="51250"/>
              </a:xfrm>
              <a:custGeom>
                <a:avLst/>
                <a:gdLst/>
                <a:ahLst/>
                <a:cxnLst/>
                <a:rect l="l" t="t" r="r" b="b"/>
                <a:pathLst>
                  <a:path w="3884" h="1469" extrusionOk="0">
                    <a:moveTo>
                      <a:pt x="174" y="0"/>
                    </a:moveTo>
                    <a:cubicBezTo>
                      <a:pt x="64" y="0"/>
                      <a:pt x="1" y="4"/>
                      <a:pt x="1" y="4"/>
                    </a:cubicBezTo>
                    <a:cubicBezTo>
                      <a:pt x="1" y="4"/>
                      <a:pt x="90" y="494"/>
                      <a:pt x="468" y="860"/>
                    </a:cubicBezTo>
                    <a:cubicBezTo>
                      <a:pt x="836" y="1228"/>
                      <a:pt x="891" y="1206"/>
                      <a:pt x="1869" y="1394"/>
                    </a:cubicBezTo>
                    <a:cubicBezTo>
                      <a:pt x="2152" y="1449"/>
                      <a:pt x="2438" y="1468"/>
                      <a:pt x="2704" y="1468"/>
                    </a:cubicBezTo>
                    <a:cubicBezTo>
                      <a:pt x="3359" y="1468"/>
                      <a:pt x="3883" y="1350"/>
                      <a:pt x="3883" y="1350"/>
                    </a:cubicBezTo>
                    <a:lnTo>
                      <a:pt x="3649" y="672"/>
                    </a:lnTo>
                    <a:cubicBezTo>
                      <a:pt x="3649" y="672"/>
                      <a:pt x="3360" y="538"/>
                      <a:pt x="3127" y="516"/>
                    </a:cubicBezTo>
                    <a:cubicBezTo>
                      <a:pt x="2882" y="482"/>
                      <a:pt x="2882" y="427"/>
                      <a:pt x="2270" y="427"/>
                    </a:cubicBezTo>
                    <a:cubicBezTo>
                      <a:pt x="1647" y="415"/>
                      <a:pt x="1780" y="205"/>
                      <a:pt x="1147" y="93"/>
                    </a:cubicBezTo>
                    <a:cubicBezTo>
                      <a:pt x="731" y="14"/>
                      <a:pt x="375" y="0"/>
                      <a:pt x="17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8"/>
              <p:cNvSpPr/>
              <p:nvPr/>
            </p:nvSpPr>
            <p:spPr>
              <a:xfrm>
                <a:off x="2271221" y="2076108"/>
                <a:ext cx="135468" cy="205697"/>
              </a:xfrm>
              <a:custGeom>
                <a:avLst/>
                <a:gdLst/>
                <a:ahLst/>
                <a:cxnLst/>
                <a:rect l="l" t="t" r="r" b="b"/>
                <a:pathLst>
                  <a:path w="3883" h="5896" extrusionOk="0">
                    <a:moveTo>
                      <a:pt x="842" y="0"/>
                    </a:moveTo>
                    <a:cubicBezTo>
                      <a:pt x="602" y="0"/>
                      <a:pt x="353" y="260"/>
                      <a:pt x="179" y="1002"/>
                    </a:cubicBezTo>
                    <a:cubicBezTo>
                      <a:pt x="1" y="1747"/>
                      <a:pt x="401" y="2837"/>
                      <a:pt x="456" y="3649"/>
                    </a:cubicBezTo>
                    <a:cubicBezTo>
                      <a:pt x="512" y="4472"/>
                      <a:pt x="234" y="5317"/>
                      <a:pt x="234" y="5317"/>
                    </a:cubicBezTo>
                    <a:lnTo>
                      <a:pt x="1190" y="5896"/>
                    </a:lnTo>
                    <a:cubicBezTo>
                      <a:pt x="1190" y="5896"/>
                      <a:pt x="1524" y="5406"/>
                      <a:pt x="2114" y="5206"/>
                    </a:cubicBezTo>
                    <a:cubicBezTo>
                      <a:pt x="2715" y="4995"/>
                      <a:pt x="2525" y="5139"/>
                      <a:pt x="3115" y="4739"/>
                    </a:cubicBezTo>
                    <a:cubicBezTo>
                      <a:pt x="3693" y="4328"/>
                      <a:pt x="3882" y="3693"/>
                      <a:pt x="3771" y="3216"/>
                    </a:cubicBezTo>
                    <a:cubicBezTo>
                      <a:pt x="3649" y="2726"/>
                      <a:pt x="3326" y="2715"/>
                      <a:pt x="2915" y="2559"/>
                    </a:cubicBezTo>
                    <a:cubicBezTo>
                      <a:pt x="2503" y="2392"/>
                      <a:pt x="2058" y="2025"/>
                      <a:pt x="1825" y="1780"/>
                    </a:cubicBezTo>
                    <a:cubicBezTo>
                      <a:pt x="1591" y="1536"/>
                      <a:pt x="1635" y="1214"/>
                      <a:pt x="1625" y="868"/>
                    </a:cubicBezTo>
                    <a:cubicBezTo>
                      <a:pt x="1613" y="535"/>
                      <a:pt x="1591" y="413"/>
                      <a:pt x="1424" y="334"/>
                    </a:cubicBezTo>
                    <a:cubicBezTo>
                      <a:pt x="1269" y="245"/>
                      <a:pt x="1101" y="12"/>
                      <a:pt x="857" y="1"/>
                    </a:cubicBezTo>
                    <a:cubicBezTo>
                      <a:pt x="852" y="1"/>
                      <a:pt x="847" y="0"/>
                      <a:pt x="842"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8"/>
              <p:cNvSpPr/>
              <p:nvPr/>
            </p:nvSpPr>
            <p:spPr>
              <a:xfrm>
                <a:off x="2278233" y="2133011"/>
                <a:ext cx="80311" cy="148795"/>
              </a:xfrm>
              <a:custGeom>
                <a:avLst/>
                <a:gdLst/>
                <a:ahLst/>
                <a:cxnLst/>
                <a:rect l="l" t="t" r="r" b="b"/>
                <a:pathLst>
                  <a:path w="2302" h="4265" extrusionOk="0">
                    <a:moveTo>
                      <a:pt x="420" y="0"/>
                    </a:moveTo>
                    <a:cubicBezTo>
                      <a:pt x="309" y="0"/>
                      <a:pt x="194" y="84"/>
                      <a:pt x="122" y="183"/>
                    </a:cubicBezTo>
                    <a:cubicBezTo>
                      <a:pt x="67" y="261"/>
                      <a:pt x="45" y="406"/>
                      <a:pt x="0" y="505"/>
                    </a:cubicBezTo>
                    <a:cubicBezTo>
                      <a:pt x="89" y="1017"/>
                      <a:pt x="222" y="1562"/>
                      <a:pt x="255" y="2018"/>
                    </a:cubicBezTo>
                    <a:cubicBezTo>
                      <a:pt x="311" y="2841"/>
                      <a:pt x="33" y="3686"/>
                      <a:pt x="33" y="3686"/>
                    </a:cubicBezTo>
                    <a:lnTo>
                      <a:pt x="989" y="4265"/>
                    </a:lnTo>
                    <a:cubicBezTo>
                      <a:pt x="989" y="4265"/>
                      <a:pt x="1323" y="3775"/>
                      <a:pt x="1913" y="3575"/>
                    </a:cubicBezTo>
                    <a:cubicBezTo>
                      <a:pt x="2079" y="3520"/>
                      <a:pt x="2180" y="3486"/>
                      <a:pt x="2257" y="3464"/>
                    </a:cubicBezTo>
                    <a:cubicBezTo>
                      <a:pt x="2302" y="3264"/>
                      <a:pt x="2257" y="3053"/>
                      <a:pt x="2213" y="2852"/>
                    </a:cubicBezTo>
                    <a:cubicBezTo>
                      <a:pt x="2091" y="2385"/>
                      <a:pt x="1946" y="1918"/>
                      <a:pt x="1780" y="1462"/>
                    </a:cubicBezTo>
                    <a:cubicBezTo>
                      <a:pt x="1701" y="1262"/>
                      <a:pt x="1590" y="1051"/>
                      <a:pt x="1390" y="1006"/>
                    </a:cubicBezTo>
                    <a:cubicBezTo>
                      <a:pt x="1340" y="995"/>
                      <a:pt x="1290" y="995"/>
                      <a:pt x="1240" y="995"/>
                    </a:cubicBezTo>
                    <a:cubicBezTo>
                      <a:pt x="1190" y="995"/>
                      <a:pt x="1140" y="995"/>
                      <a:pt x="1090" y="984"/>
                    </a:cubicBezTo>
                    <a:cubicBezTo>
                      <a:pt x="934" y="939"/>
                      <a:pt x="845" y="784"/>
                      <a:pt x="789" y="639"/>
                    </a:cubicBezTo>
                    <a:cubicBezTo>
                      <a:pt x="745" y="483"/>
                      <a:pt x="734" y="327"/>
                      <a:pt x="656" y="183"/>
                    </a:cubicBezTo>
                    <a:cubicBezTo>
                      <a:pt x="623" y="116"/>
                      <a:pt x="578" y="50"/>
                      <a:pt x="500" y="16"/>
                    </a:cubicBezTo>
                    <a:cubicBezTo>
                      <a:pt x="474" y="5"/>
                      <a:pt x="447" y="0"/>
                      <a:pt x="42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8"/>
              <p:cNvSpPr/>
              <p:nvPr/>
            </p:nvSpPr>
            <p:spPr>
              <a:xfrm>
                <a:off x="2291002" y="2100565"/>
                <a:ext cx="6245" cy="32655"/>
              </a:xfrm>
              <a:custGeom>
                <a:avLst/>
                <a:gdLst/>
                <a:ahLst/>
                <a:cxnLst/>
                <a:rect l="l" t="t" r="r" b="b"/>
                <a:pathLst>
                  <a:path w="179" h="936" extrusionOk="0">
                    <a:moveTo>
                      <a:pt x="146" y="1"/>
                    </a:moveTo>
                    <a:cubicBezTo>
                      <a:pt x="134" y="1"/>
                      <a:pt x="123" y="12"/>
                      <a:pt x="112" y="23"/>
                    </a:cubicBezTo>
                    <a:cubicBezTo>
                      <a:pt x="45" y="323"/>
                      <a:pt x="12" y="624"/>
                      <a:pt x="1" y="935"/>
                    </a:cubicBezTo>
                    <a:lnTo>
                      <a:pt x="79" y="935"/>
                    </a:lnTo>
                    <a:cubicBezTo>
                      <a:pt x="90" y="634"/>
                      <a:pt x="112" y="323"/>
                      <a:pt x="168" y="34"/>
                    </a:cubicBezTo>
                    <a:cubicBezTo>
                      <a:pt x="179" y="12"/>
                      <a:pt x="156" y="1"/>
                      <a:pt x="146"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8"/>
              <p:cNvSpPr/>
              <p:nvPr/>
            </p:nvSpPr>
            <p:spPr>
              <a:xfrm>
                <a:off x="2289851" y="2133185"/>
                <a:ext cx="4710" cy="61716"/>
              </a:xfrm>
              <a:custGeom>
                <a:avLst/>
                <a:gdLst/>
                <a:ahLst/>
                <a:cxnLst/>
                <a:rect l="l" t="t" r="r" b="b"/>
                <a:pathLst>
                  <a:path w="135" h="1769" extrusionOk="0">
                    <a:moveTo>
                      <a:pt x="34" y="0"/>
                    </a:moveTo>
                    <a:cubicBezTo>
                      <a:pt x="23" y="256"/>
                      <a:pt x="23" y="512"/>
                      <a:pt x="23" y="767"/>
                    </a:cubicBezTo>
                    <a:cubicBezTo>
                      <a:pt x="23" y="1101"/>
                      <a:pt x="23" y="1434"/>
                      <a:pt x="1" y="1768"/>
                    </a:cubicBezTo>
                    <a:cubicBezTo>
                      <a:pt x="34" y="1757"/>
                      <a:pt x="67" y="1735"/>
                      <a:pt x="90" y="1724"/>
                    </a:cubicBezTo>
                    <a:cubicBezTo>
                      <a:pt x="134" y="1179"/>
                      <a:pt x="100" y="623"/>
                      <a:pt x="112" y="67"/>
                    </a:cubicBezTo>
                    <a:lnTo>
                      <a:pt x="112" y="0"/>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8"/>
              <p:cNvSpPr/>
              <p:nvPr/>
            </p:nvSpPr>
            <p:spPr>
              <a:xfrm>
                <a:off x="2302655" y="2128510"/>
                <a:ext cx="8547" cy="21351"/>
              </a:xfrm>
              <a:custGeom>
                <a:avLst/>
                <a:gdLst/>
                <a:ahLst/>
                <a:cxnLst/>
                <a:rect l="l" t="t" r="r" b="b"/>
                <a:pathLst>
                  <a:path w="245" h="612" extrusionOk="0">
                    <a:moveTo>
                      <a:pt x="190" y="1"/>
                    </a:moveTo>
                    <a:cubicBezTo>
                      <a:pt x="168" y="1"/>
                      <a:pt x="156" y="11"/>
                      <a:pt x="145" y="23"/>
                    </a:cubicBezTo>
                    <a:cubicBezTo>
                      <a:pt x="89" y="156"/>
                      <a:pt x="45" y="290"/>
                      <a:pt x="0" y="423"/>
                    </a:cubicBezTo>
                    <a:cubicBezTo>
                      <a:pt x="23" y="479"/>
                      <a:pt x="45" y="545"/>
                      <a:pt x="56" y="612"/>
                    </a:cubicBezTo>
                    <a:cubicBezTo>
                      <a:pt x="101" y="423"/>
                      <a:pt x="156" y="223"/>
                      <a:pt x="234" y="34"/>
                    </a:cubicBezTo>
                    <a:cubicBezTo>
                      <a:pt x="245" y="11"/>
                      <a:pt x="212" y="1"/>
                      <a:pt x="19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8"/>
              <p:cNvSpPr/>
              <p:nvPr/>
            </p:nvSpPr>
            <p:spPr>
              <a:xfrm>
                <a:off x="2297212" y="2143268"/>
                <a:ext cx="7431" cy="48912"/>
              </a:xfrm>
              <a:custGeom>
                <a:avLst/>
                <a:gdLst/>
                <a:ahLst/>
                <a:cxnLst/>
                <a:rect l="l" t="t" r="r" b="b"/>
                <a:pathLst>
                  <a:path w="213" h="1402" extrusionOk="0">
                    <a:moveTo>
                      <a:pt x="156" y="0"/>
                    </a:moveTo>
                    <a:cubicBezTo>
                      <a:pt x="34" y="456"/>
                      <a:pt x="23" y="923"/>
                      <a:pt x="1" y="1402"/>
                    </a:cubicBezTo>
                    <a:lnTo>
                      <a:pt x="101" y="1368"/>
                    </a:lnTo>
                    <a:cubicBezTo>
                      <a:pt x="112" y="1024"/>
                      <a:pt x="134" y="678"/>
                      <a:pt x="190" y="345"/>
                    </a:cubicBezTo>
                    <a:cubicBezTo>
                      <a:pt x="190" y="290"/>
                      <a:pt x="201" y="245"/>
                      <a:pt x="212" y="189"/>
                    </a:cubicBezTo>
                    <a:cubicBezTo>
                      <a:pt x="201" y="122"/>
                      <a:pt x="179" y="56"/>
                      <a:pt x="156"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8"/>
              <p:cNvSpPr/>
              <p:nvPr/>
            </p:nvSpPr>
            <p:spPr>
              <a:xfrm>
                <a:off x="2313924" y="2157991"/>
                <a:ext cx="6594" cy="9350"/>
              </a:xfrm>
              <a:custGeom>
                <a:avLst/>
                <a:gdLst/>
                <a:ahLst/>
                <a:cxnLst/>
                <a:rect l="l" t="t" r="r" b="b"/>
                <a:pathLst>
                  <a:path w="189" h="268" extrusionOk="0">
                    <a:moveTo>
                      <a:pt x="134" y="1"/>
                    </a:moveTo>
                    <a:cubicBezTo>
                      <a:pt x="122" y="1"/>
                      <a:pt x="100" y="12"/>
                      <a:pt x="89" y="23"/>
                    </a:cubicBezTo>
                    <a:cubicBezTo>
                      <a:pt x="67" y="90"/>
                      <a:pt x="33" y="167"/>
                      <a:pt x="0" y="234"/>
                    </a:cubicBezTo>
                    <a:lnTo>
                      <a:pt x="67" y="268"/>
                    </a:lnTo>
                    <a:lnTo>
                      <a:pt x="100" y="268"/>
                    </a:lnTo>
                    <a:cubicBezTo>
                      <a:pt x="122" y="190"/>
                      <a:pt x="144" y="112"/>
                      <a:pt x="178" y="45"/>
                    </a:cubicBezTo>
                    <a:cubicBezTo>
                      <a:pt x="189" y="12"/>
                      <a:pt x="167" y="1"/>
                      <a:pt x="1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8"/>
              <p:cNvSpPr/>
              <p:nvPr/>
            </p:nvSpPr>
            <p:spPr>
              <a:xfrm>
                <a:off x="2307714" y="2166155"/>
                <a:ext cx="9699" cy="23689"/>
              </a:xfrm>
              <a:custGeom>
                <a:avLst/>
                <a:gdLst/>
                <a:ahLst/>
                <a:cxnLst/>
                <a:rect l="l" t="t" r="r" b="b"/>
                <a:pathLst>
                  <a:path w="278" h="679" extrusionOk="0">
                    <a:moveTo>
                      <a:pt x="178" y="0"/>
                    </a:moveTo>
                    <a:cubicBezTo>
                      <a:pt x="100" y="223"/>
                      <a:pt x="45" y="445"/>
                      <a:pt x="0" y="679"/>
                    </a:cubicBezTo>
                    <a:cubicBezTo>
                      <a:pt x="45" y="667"/>
                      <a:pt x="78" y="667"/>
                      <a:pt x="112" y="667"/>
                    </a:cubicBezTo>
                    <a:cubicBezTo>
                      <a:pt x="144" y="457"/>
                      <a:pt x="201" y="245"/>
                      <a:pt x="278" y="34"/>
                    </a:cubicBezTo>
                    <a:lnTo>
                      <a:pt x="245" y="34"/>
                    </a:lnTo>
                    <a:lnTo>
                      <a:pt x="178" y="0"/>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8"/>
              <p:cNvSpPr/>
              <p:nvPr/>
            </p:nvSpPr>
            <p:spPr>
              <a:xfrm>
                <a:off x="2338765" y="2176621"/>
                <a:ext cx="13571" cy="27212"/>
              </a:xfrm>
              <a:custGeom>
                <a:avLst/>
                <a:gdLst/>
                <a:ahLst/>
                <a:cxnLst/>
                <a:rect l="l" t="t" r="r" b="b"/>
                <a:pathLst>
                  <a:path w="389" h="780" extrusionOk="0">
                    <a:moveTo>
                      <a:pt x="166" y="1"/>
                    </a:moveTo>
                    <a:cubicBezTo>
                      <a:pt x="156" y="1"/>
                      <a:pt x="144" y="1"/>
                      <a:pt x="134" y="12"/>
                    </a:cubicBezTo>
                    <a:cubicBezTo>
                      <a:pt x="89" y="45"/>
                      <a:pt x="45" y="78"/>
                      <a:pt x="0" y="123"/>
                    </a:cubicBezTo>
                    <a:cubicBezTo>
                      <a:pt x="11" y="145"/>
                      <a:pt x="33" y="179"/>
                      <a:pt x="45" y="212"/>
                    </a:cubicBezTo>
                    <a:cubicBezTo>
                      <a:pt x="89" y="157"/>
                      <a:pt x="144" y="112"/>
                      <a:pt x="200" y="56"/>
                    </a:cubicBezTo>
                    <a:cubicBezTo>
                      <a:pt x="233" y="34"/>
                      <a:pt x="200" y="1"/>
                      <a:pt x="166" y="1"/>
                    </a:cubicBezTo>
                    <a:close/>
                    <a:moveTo>
                      <a:pt x="322" y="612"/>
                    </a:moveTo>
                    <a:cubicBezTo>
                      <a:pt x="289" y="646"/>
                      <a:pt x="255" y="668"/>
                      <a:pt x="223" y="713"/>
                    </a:cubicBezTo>
                    <a:cubicBezTo>
                      <a:pt x="223" y="735"/>
                      <a:pt x="233" y="757"/>
                      <a:pt x="245" y="779"/>
                    </a:cubicBezTo>
                    <a:cubicBezTo>
                      <a:pt x="278" y="723"/>
                      <a:pt x="322" y="679"/>
                      <a:pt x="367" y="646"/>
                    </a:cubicBezTo>
                    <a:cubicBezTo>
                      <a:pt x="389" y="624"/>
                      <a:pt x="367" y="612"/>
                      <a:pt x="344" y="612"/>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8"/>
              <p:cNvSpPr/>
              <p:nvPr/>
            </p:nvSpPr>
            <p:spPr>
              <a:xfrm>
                <a:off x="2319715" y="2180878"/>
                <a:ext cx="27596" cy="46610"/>
              </a:xfrm>
              <a:custGeom>
                <a:avLst/>
                <a:gdLst/>
                <a:ahLst/>
                <a:cxnLst/>
                <a:rect l="l" t="t" r="r" b="b"/>
                <a:pathLst>
                  <a:path w="791" h="1336" extrusionOk="0">
                    <a:moveTo>
                      <a:pt x="546" y="1"/>
                    </a:moveTo>
                    <a:cubicBezTo>
                      <a:pt x="334" y="190"/>
                      <a:pt x="156" y="423"/>
                      <a:pt x="23" y="680"/>
                    </a:cubicBezTo>
                    <a:cubicBezTo>
                      <a:pt x="23" y="690"/>
                      <a:pt x="12" y="702"/>
                      <a:pt x="1" y="713"/>
                    </a:cubicBezTo>
                    <a:cubicBezTo>
                      <a:pt x="34" y="757"/>
                      <a:pt x="57" y="791"/>
                      <a:pt x="90" y="824"/>
                    </a:cubicBezTo>
                    <a:cubicBezTo>
                      <a:pt x="156" y="668"/>
                      <a:pt x="235" y="524"/>
                      <a:pt x="334" y="390"/>
                    </a:cubicBezTo>
                    <a:cubicBezTo>
                      <a:pt x="413" y="279"/>
                      <a:pt x="502" y="179"/>
                      <a:pt x="591" y="90"/>
                    </a:cubicBezTo>
                    <a:cubicBezTo>
                      <a:pt x="579" y="57"/>
                      <a:pt x="557" y="23"/>
                      <a:pt x="546" y="1"/>
                    </a:cubicBezTo>
                    <a:close/>
                    <a:moveTo>
                      <a:pt x="769" y="591"/>
                    </a:moveTo>
                    <a:cubicBezTo>
                      <a:pt x="680" y="680"/>
                      <a:pt x="624" y="791"/>
                      <a:pt x="557" y="891"/>
                    </a:cubicBezTo>
                    <a:cubicBezTo>
                      <a:pt x="490" y="1002"/>
                      <a:pt x="413" y="1125"/>
                      <a:pt x="346" y="1236"/>
                    </a:cubicBezTo>
                    <a:lnTo>
                      <a:pt x="379" y="1335"/>
                    </a:lnTo>
                    <a:cubicBezTo>
                      <a:pt x="457" y="1214"/>
                      <a:pt x="524" y="1091"/>
                      <a:pt x="601" y="969"/>
                    </a:cubicBezTo>
                    <a:cubicBezTo>
                      <a:pt x="657" y="868"/>
                      <a:pt x="712" y="746"/>
                      <a:pt x="791" y="657"/>
                    </a:cubicBezTo>
                    <a:cubicBezTo>
                      <a:pt x="779" y="635"/>
                      <a:pt x="769" y="613"/>
                      <a:pt x="769" y="59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8"/>
              <p:cNvSpPr/>
              <p:nvPr/>
            </p:nvSpPr>
            <p:spPr>
              <a:xfrm>
                <a:off x="2343405" y="2178191"/>
                <a:ext cx="18246" cy="16711"/>
              </a:xfrm>
              <a:custGeom>
                <a:avLst/>
                <a:gdLst/>
                <a:ahLst/>
                <a:cxnLst/>
                <a:rect l="l" t="t" r="r" b="b"/>
                <a:pathLst>
                  <a:path w="523" h="479" extrusionOk="0">
                    <a:moveTo>
                      <a:pt x="478" y="0"/>
                    </a:moveTo>
                    <a:cubicBezTo>
                      <a:pt x="300" y="100"/>
                      <a:pt x="122" y="233"/>
                      <a:pt x="1" y="401"/>
                    </a:cubicBezTo>
                    <a:cubicBezTo>
                      <a:pt x="11" y="434"/>
                      <a:pt x="11" y="456"/>
                      <a:pt x="23" y="478"/>
                    </a:cubicBezTo>
                    <a:cubicBezTo>
                      <a:pt x="145" y="300"/>
                      <a:pt x="312" y="144"/>
                      <a:pt x="501" y="33"/>
                    </a:cubicBezTo>
                    <a:cubicBezTo>
                      <a:pt x="523" y="11"/>
                      <a:pt x="512" y="0"/>
                      <a:pt x="49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8"/>
              <p:cNvSpPr/>
              <p:nvPr/>
            </p:nvSpPr>
            <p:spPr>
              <a:xfrm>
                <a:off x="2337195" y="2192146"/>
                <a:ext cx="7012" cy="10920"/>
              </a:xfrm>
              <a:custGeom>
                <a:avLst/>
                <a:gdLst/>
                <a:ahLst/>
                <a:cxnLst/>
                <a:rect l="l" t="t" r="r" b="b"/>
                <a:pathLst>
                  <a:path w="201" h="313" extrusionOk="0">
                    <a:moveTo>
                      <a:pt x="179" y="1"/>
                    </a:moveTo>
                    <a:cubicBezTo>
                      <a:pt x="112" y="90"/>
                      <a:pt x="56" y="189"/>
                      <a:pt x="11" y="290"/>
                    </a:cubicBezTo>
                    <a:cubicBezTo>
                      <a:pt x="1" y="312"/>
                      <a:pt x="23" y="312"/>
                      <a:pt x="34" y="312"/>
                    </a:cubicBezTo>
                    <a:cubicBezTo>
                      <a:pt x="56" y="312"/>
                      <a:pt x="67" y="312"/>
                      <a:pt x="67" y="301"/>
                    </a:cubicBezTo>
                    <a:cubicBezTo>
                      <a:pt x="112" y="223"/>
                      <a:pt x="156" y="156"/>
                      <a:pt x="201" y="78"/>
                    </a:cubicBezTo>
                    <a:cubicBezTo>
                      <a:pt x="189" y="56"/>
                      <a:pt x="189" y="34"/>
                      <a:pt x="179"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8"/>
              <p:cNvSpPr/>
              <p:nvPr/>
            </p:nvSpPr>
            <p:spPr>
              <a:xfrm>
                <a:off x="2349999" y="2199124"/>
                <a:ext cx="16711" cy="17130"/>
              </a:xfrm>
              <a:custGeom>
                <a:avLst/>
                <a:gdLst/>
                <a:ahLst/>
                <a:cxnLst/>
                <a:rect l="l" t="t" r="r" b="b"/>
                <a:pathLst>
                  <a:path w="479" h="491" extrusionOk="0">
                    <a:moveTo>
                      <a:pt x="434" y="1"/>
                    </a:moveTo>
                    <a:cubicBezTo>
                      <a:pt x="423" y="1"/>
                      <a:pt x="412" y="1"/>
                      <a:pt x="412" y="12"/>
                    </a:cubicBezTo>
                    <a:cubicBezTo>
                      <a:pt x="245" y="112"/>
                      <a:pt x="111" y="234"/>
                      <a:pt x="0" y="390"/>
                    </a:cubicBezTo>
                    <a:lnTo>
                      <a:pt x="34" y="490"/>
                    </a:lnTo>
                    <a:cubicBezTo>
                      <a:pt x="156" y="323"/>
                      <a:pt x="289" y="167"/>
                      <a:pt x="457" y="45"/>
                    </a:cubicBezTo>
                    <a:cubicBezTo>
                      <a:pt x="479" y="23"/>
                      <a:pt x="457" y="1"/>
                      <a:pt x="4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8"/>
              <p:cNvSpPr/>
              <p:nvPr/>
            </p:nvSpPr>
            <p:spPr>
              <a:xfrm>
                <a:off x="2334857" y="2212696"/>
                <a:ext cx="16327" cy="27596"/>
              </a:xfrm>
              <a:custGeom>
                <a:avLst/>
                <a:gdLst/>
                <a:ahLst/>
                <a:cxnLst/>
                <a:rect l="l" t="t" r="r" b="b"/>
                <a:pathLst>
                  <a:path w="468" h="791" extrusionOk="0">
                    <a:moveTo>
                      <a:pt x="434" y="1"/>
                    </a:moveTo>
                    <a:cubicBezTo>
                      <a:pt x="345" y="112"/>
                      <a:pt x="256" y="245"/>
                      <a:pt x="179" y="368"/>
                    </a:cubicBezTo>
                    <a:cubicBezTo>
                      <a:pt x="123" y="468"/>
                      <a:pt x="56" y="568"/>
                      <a:pt x="1" y="657"/>
                    </a:cubicBezTo>
                    <a:cubicBezTo>
                      <a:pt x="1" y="702"/>
                      <a:pt x="12" y="746"/>
                      <a:pt x="12" y="791"/>
                    </a:cubicBezTo>
                    <a:cubicBezTo>
                      <a:pt x="78" y="680"/>
                      <a:pt x="145" y="579"/>
                      <a:pt x="212" y="468"/>
                    </a:cubicBezTo>
                    <a:cubicBezTo>
                      <a:pt x="290" y="346"/>
                      <a:pt x="379" y="213"/>
                      <a:pt x="468" y="101"/>
                    </a:cubicBezTo>
                    <a:lnTo>
                      <a:pt x="434" y="1"/>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8"/>
              <p:cNvSpPr/>
              <p:nvPr/>
            </p:nvSpPr>
            <p:spPr>
              <a:xfrm>
                <a:off x="2354639" y="2211928"/>
                <a:ext cx="17897" cy="22537"/>
              </a:xfrm>
              <a:custGeom>
                <a:avLst/>
                <a:gdLst/>
                <a:ahLst/>
                <a:cxnLst/>
                <a:rect l="l" t="t" r="r" b="b"/>
                <a:pathLst>
                  <a:path w="513" h="646" extrusionOk="0">
                    <a:moveTo>
                      <a:pt x="446" y="1"/>
                    </a:moveTo>
                    <a:cubicBezTo>
                      <a:pt x="435" y="1"/>
                      <a:pt x="413" y="12"/>
                      <a:pt x="413" y="23"/>
                    </a:cubicBezTo>
                    <a:cubicBezTo>
                      <a:pt x="268" y="190"/>
                      <a:pt x="134" y="356"/>
                      <a:pt x="1" y="524"/>
                    </a:cubicBezTo>
                    <a:cubicBezTo>
                      <a:pt x="12" y="546"/>
                      <a:pt x="12" y="568"/>
                      <a:pt x="23" y="590"/>
                    </a:cubicBezTo>
                    <a:cubicBezTo>
                      <a:pt x="23" y="613"/>
                      <a:pt x="23" y="635"/>
                      <a:pt x="34" y="646"/>
                    </a:cubicBezTo>
                    <a:cubicBezTo>
                      <a:pt x="201" y="468"/>
                      <a:pt x="357" y="267"/>
                      <a:pt x="490" y="57"/>
                    </a:cubicBezTo>
                    <a:cubicBezTo>
                      <a:pt x="512" y="23"/>
                      <a:pt x="479" y="1"/>
                      <a:pt x="446"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8"/>
              <p:cNvSpPr/>
              <p:nvPr/>
            </p:nvSpPr>
            <p:spPr>
              <a:xfrm>
                <a:off x="2334089" y="2230175"/>
                <a:ext cx="21770" cy="27212"/>
              </a:xfrm>
              <a:custGeom>
                <a:avLst/>
                <a:gdLst/>
                <a:ahLst/>
                <a:cxnLst/>
                <a:rect l="l" t="t" r="r" b="b"/>
                <a:pathLst>
                  <a:path w="624" h="780" extrusionOk="0">
                    <a:moveTo>
                      <a:pt x="590" y="1"/>
                    </a:moveTo>
                    <a:cubicBezTo>
                      <a:pt x="534" y="67"/>
                      <a:pt x="468" y="145"/>
                      <a:pt x="412" y="212"/>
                    </a:cubicBezTo>
                    <a:cubicBezTo>
                      <a:pt x="312" y="323"/>
                      <a:pt x="212" y="434"/>
                      <a:pt x="100" y="545"/>
                    </a:cubicBezTo>
                    <a:cubicBezTo>
                      <a:pt x="78" y="579"/>
                      <a:pt x="45" y="601"/>
                      <a:pt x="23" y="634"/>
                    </a:cubicBezTo>
                    <a:cubicBezTo>
                      <a:pt x="11" y="679"/>
                      <a:pt x="1" y="723"/>
                      <a:pt x="1" y="779"/>
                    </a:cubicBezTo>
                    <a:cubicBezTo>
                      <a:pt x="1" y="768"/>
                      <a:pt x="11" y="768"/>
                      <a:pt x="11" y="768"/>
                    </a:cubicBezTo>
                    <a:cubicBezTo>
                      <a:pt x="145" y="646"/>
                      <a:pt x="268" y="512"/>
                      <a:pt x="389" y="390"/>
                    </a:cubicBezTo>
                    <a:lnTo>
                      <a:pt x="623" y="123"/>
                    </a:lnTo>
                    <a:cubicBezTo>
                      <a:pt x="612" y="112"/>
                      <a:pt x="612" y="90"/>
                      <a:pt x="612" y="67"/>
                    </a:cubicBezTo>
                    <a:cubicBezTo>
                      <a:pt x="601" y="45"/>
                      <a:pt x="601" y="23"/>
                      <a:pt x="590"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8"/>
              <p:cNvSpPr/>
              <p:nvPr/>
            </p:nvSpPr>
            <p:spPr>
              <a:xfrm>
                <a:off x="2325158" y="2151816"/>
                <a:ext cx="12455" cy="16676"/>
              </a:xfrm>
              <a:custGeom>
                <a:avLst/>
                <a:gdLst/>
                <a:ahLst/>
                <a:cxnLst/>
                <a:rect l="l" t="t" r="r" b="b"/>
                <a:pathLst>
                  <a:path w="357" h="478" extrusionOk="0">
                    <a:moveTo>
                      <a:pt x="312" y="0"/>
                    </a:moveTo>
                    <a:cubicBezTo>
                      <a:pt x="301" y="0"/>
                      <a:pt x="290" y="11"/>
                      <a:pt x="279" y="22"/>
                    </a:cubicBezTo>
                    <a:cubicBezTo>
                      <a:pt x="178" y="156"/>
                      <a:pt x="89" y="300"/>
                      <a:pt x="0" y="456"/>
                    </a:cubicBezTo>
                    <a:cubicBezTo>
                      <a:pt x="12" y="456"/>
                      <a:pt x="23" y="456"/>
                      <a:pt x="45" y="467"/>
                    </a:cubicBezTo>
                    <a:cubicBezTo>
                      <a:pt x="56" y="467"/>
                      <a:pt x="67" y="467"/>
                      <a:pt x="79" y="478"/>
                    </a:cubicBezTo>
                    <a:cubicBezTo>
                      <a:pt x="156" y="322"/>
                      <a:pt x="245" y="178"/>
                      <a:pt x="334" y="45"/>
                    </a:cubicBezTo>
                    <a:cubicBezTo>
                      <a:pt x="356" y="22"/>
                      <a:pt x="334" y="0"/>
                      <a:pt x="312"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8"/>
              <p:cNvSpPr/>
              <p:nvPr/>
            </p:nvSpPr>
            <p:spPr>
              <a:xfrm>
                <a:off x="2314273" y="2167690"/>
                <a:ext cx="13641" cy="33038"/>
              </a:xfrm>
              <a:custGeom>
                <a:avLst/>
                <a:gdLst/>
                <a:ahLst/>
                <a:cxnLst/>
                <a:rect l="l" t="t" r="r" b="b"/>
                <a:pathLst>
                  <a:path w="391" h="947" extrusionOk="0">
                    <a:moveTo>
                      <a:pt x="312" y="1"/>
                    </a:moveTo>
                    <a:cubicBezTo>
                      <a:pt x="179" y="257"/>
                      <a:pt x="68" y="524"/>
                      <a:pt x="1" y="801"/>
                    </a:cubicBezTo>
                    <a:cubicBezTo>
                      <a:pt x="1" y="813"/>
                      <a:pt x="13" y="835"/>
                      <a:pt x="13" y="857"/>
                    </a:cubicBezTo>
                    <a:cubicBezTo>
                      <a:pt x="23" y="880"/>
                      <a:pt x="45" y="913"/>
                      <a:pt x="57" y="946"/>
                    </a:cubicBezTo>
                    <a:cubicBezTo>
                      <a:pt x="112" y="746"/>
                      <a:pt x="168" y="557"/>
                      <a:pt x="246" y="368"/>
                    </a:cubicBezTo>
                    <a:cubicBezTo>
                      <a:pt x="290" y="245"/>
                      <a:pt x="335" y="134"/>
                      <a:pt x="391" y="23"/>
                    </a:cubicBezTo>
                    <a:cubicBezTo>
                      <a:pt x="379" y="12"/>
                      <a:pt x="368" y="12"/>
                      <a:pt x="357" y="12"/>
                    </a:cubicBezTo>
                    <a:cubicBezTo>
                      <a:pt x="335" y="1"/>
                      <a:pt x="324" y="1"/>
                      <a:pt x="312"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8"/>
              <p:cNvSpPr/>
              <p:nvPr/>
            </p:nvSpPr>
            <p:spPr>
              <a:xfrm>
                <a:off x="2028327" y="2244305"/>
                <a:ext cx="209918" cy="104035"/>
              </a:xfrm>
              <a:custGeom>
                <a:avLst/>
                <a:gdLst/>
                <a:ahLst/>
                <a:cxnLst/>
                <a:rect l="l" t="t" r="r" b="b"/>
                <a:pathLst>
                  <a:path w="6017" h="2982" extrusionOk="0">
                    <a:moveTo>
                      <a:pt x="683" y="0"/>
                    </a:moveTo>
                    <a:cubicBezTo>
                      <a:pt x="487" y="0"/>
                      <a:pt x="310" y="42"/>
                      <a:pt x="211" y="107"/>
                    </a:cubicBezTo>
                    <a:cubicBezTo>
                      <a:pt x="0" y="229"/>
                      <a:pt x="145" y="207"/>
                      <a:pt x="345" y="474"/>
                    </a:cubicBezTo>
                    <a:cubicBezTo>
                      <a:pt x="534" y="752"/>
                      <a:pt x="345" y="763"/>
                      <a:pt x="478" y="1141"/>
                    </a:cubicBezTo>
                    <a:cubicBezTo>
                      <a:pt x="623" y="1509"/>
                      <a:pt x="1380" y="2120"/>
                      <a:pt x="2258" y="2431"/>
                    </a:cubicBezTo>
                    <a:cubicBezTo>
                      <a:pt x="3137" y="2743"/>
                      <a:pt x="3147" y="2665"/>
                      <a:pt x="3882" y="2921"/>
                    </a:cubicBezTo>
                    <a:cubicBezTo>
                      <a:pt x="4007" y="2964"/>
                      <a:pt x="4150" y="2982"/>
                      <a:pt x="4302" y="2982"/>
                    </a:cubicBezTo>
                    <a:cubicBezTo>
                      <a:pt x="5055" y="2982"/>
                      <a:pt x="6017" y="2543"/>
                      <a:pt x="6017" y="2543"/>
                    </a:cubicBezTo>
                    <a:lnTo>
                      <a:pt x="5940" y="1542"/>
                    </a:lnTo>
                    <a:cubicBezTo>
                      <a:pt x="5940" y="1542"/>
                      <a:pt x="5731" y="1475"/>
                      <a:pt x="5479" y="1475"/>
                    </a:cubicBezTo>
                    <a:cubicBezTo>
                      <a:pt x="5423" y="1475"/>
                      <a:pt x="5364" y="1478"/>
                      <a:pt x="5305" y="1486"/>
                    </a:cubicBezTo>
                    <a:cubicBezTo>
                      <a:pt x="5025" y="1525"/>
                      <a:pt x="4938" y="1639"/>
                      <a:pt x="4453" y="1639"/>
                    </a:cubicBezTo>
                    <a:cubicBezTo>
                      <a:pt x="4380" y="1639"/>
                      <a:pt x="4298" y="1636"/>
                      <a:pt x="4205" y="1631"/>
                    </a:cubicBezTo>
                    <a:cubicBezTo>
                      <a:pt x="3493" y="1575"/>
                      <a:pt x="3671" y="1297"/>
                      <a:pt x="3281" y="930"/>
                    </a:cubicBezTo>
                    <a:cubicBezTo>
                      <a:pt x="2881" y="563"/>
                      <a:pt x="2725" y="686"/>
                      <a:pt x="2235" y="641"/>
                    </a:cubicBezTo>
                    <a:cubicBezTo>
                      <a:pt x="1746" y="585"/>
                      <a:pt x="1635" y="363"/>
                      <a:pt x="1291" y="152"/>
                    </a:cubicBezTo>
                    <a:cubicBezTo>
                      <a:pt x="1110" y="44"/>
                      <a:pt x="886" y="0"/>
                      <a:pt x="68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8"/>
              <p:cNvSpPr/>
              <p:nvPr/>
            </p:nvSpPr>
            <p:spPr>
              <a:xfrm>
                <a:off x="2077206" y="2272459"/>
                <a:ext cx="60181" cy="65623"/>
              </a:xfrm>
              <a:custGeom>
                <a:avLst/>
                <a:gdLst/>
                <a:ahLst/>
                <a:cxnLst/>
                <a:rect l="l" t="t" r="r" b="b"/>
                <a:pathLst>
                  <a:path w="1725" h="1881" extrusionOk="0">
                    <a:moveTo>
                      <a:pt x="34" y="1"/>
                    </a:moveTo>
                    <a:cubicBezTo>
                      <a:pt x="11" y="1"/>
                      <a:pt x="1" y="12"/>
                      <a:pt x="11" y="23"/>
                    </a:cubicBezTo>
                    <a:cubicBezTo>
                      <a:pt x="367" y="279"/>
                      <a:pt x="679" y="590"/>
                      <a:pt x="923" y="946"/>
                    </a:cubicBezTo>
                    <a:cubicBezTo>
                      <a:pt x="1124" y="1246"/>
                      <a:pt x="1302" y="1569"/>
                      <a:pt x="1546" y="1836"/>
                    </a:cubicBezTo>
                    <a:cubicBezTo>
                      <a:pt x="1602" y="1858"/>
                      <a:pt x="1669" y="1869"/>
                      <a:pt x="1724" y="1881"/>
                    </a:cubicBezTo>
                    <a:cubicBezTo>
                      <a:pt x="1591" y="1758"/>
                      <a:pt x="1480" y="1624"/>
                      <a:pt x="1368" y="1480"/>
                    </a:cubicBezTo>
                    <a:cubicBezTo>
                      <a:pt x="1113" y="1124"/>
                      <a:pt x="891" y="757"/>
                      <a:pt x="579" y="445"/>
                    </a:cubicBezTo>
                    <a:cubicBezTo>
                      <a:pt x="412" y="279"/>
                      <a:pt x="234" y="134"/>
                      <a:pt x="4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8"/>
              <p:cNvSpPr/>
              <p:nvPr/>
            </p:nvSpPr>
            <p:spPr>
              <a:xfrm>
                <a:off x="2050830" y="2260039"/>
                <a:ext cx="70263" cy="73752"/>
              </a:xfrm>
              <a:custGeom>
                <a:avLst/>
                <a:gdLst/>
                <a:ahLst/>
                <a:cxnLst/>
                <a:rect l="l" t="t" r="r" b="b"/>
                <a:pathLst>
                  <a:path w="2014" h="2114" extrusionOk="0">
                    <a:moveTo>
                      <a:pt x="45" y="1"/>
                    </a:moveTo>
                    <a:cubicBezTo>
                      <a:pt x="23" y="1"/>
                      <a:pt x="0" y="23"/>
                      <a:pt x="23" y="34"/>
                    </a:cubicBezTo>
                    <a:cubicBezTo>
                      <a:pt x="646" y="657"/>
                      <a:pt x="1101" y="1469"/>
                      <a:pt x="1780" y="2036"/>
                    </a:cubicBezTo>
                    <a:cubicBezTo>
                      <a:pt x="1869" y="2069"/>
                      <a:pt x="1946" y="2092"/>
                      <a:pt x="2013" y="2114"/>
                    </a:cubicBezTo>
                    <a:cubicBezTo>
                      <a:pt x="1913" y="2036"/>
                      <a:pt x="1813" y="1958"/>
                      <a:pt x="1724" y="1881"/>
                    </a:cubicBezTo>
                    <a:cubicBezTo>
                      <a:pt x="1324" y="1525"/>
                      <a:pt x="1001" y="1091"/>
                      <a:pt x="668" y="680"/>
                    </a:cubicBezTo>
                    <a:cubicBezTo>
                      <a:pt x="478" y="446"/>
                      <a:pt x="278" y="223"/>
                      <a:pt x="67" y="12"/>
                    </a:cubicBezTo>
                    <a:cubicBezTo>
                      <a:pt x="56" y="1"/>
                      <a:pt x="56" y="1"/>
                      <a:pt x="4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8"/>
              <p:cNvSpPr/>
              <p:nvPr/>
            </p:nvSpPr>
            <p:spPr>
              <a:xfrm>
                <a:off x="2062064" y="2292625"/>
                <a:ext cx="23724" cy="27212"/>
              </a:xfrm>
              <a:custGeom>
                <a:avLst/>
                <a:gdLst/>
                <a:ahLst/>
                <a:cxnLst/>
                <a:rect l="l" t="t" r="r" b="b"/>
                <a:pathLst>
                  <a:path w="680" h="780" extrusionOk="0">
                    <a:moveTo>
                      <a:pt x="45" y="1"/>
                    </a:moveTo>
                    <a:cubicBezTo>
                      <a:pt x="23" y="1"/>
                      <a:pt x="1" y="12"/>
                      <a:pt x="12" y="35"/>
                    </a:cubicBezTo>
                    <a:cubicBezTo>
                      <a:pt x="123" y="235"/>
                      <a:pt x="257" y="435"/>
                      <a:pt x="413" y="613"/>
                    </a:cubicBezTo>
                    <a:cubicBezTo>
                      <a:pt x="490" y="668"/>
                      <a:pt x="590" y="724"/>
                      <a:pt x="679" y="779"/>
                    </a:cubicBezTo>
                    <a:cubicBezTo>
                      <a:pt x="635" y="735"/>
                      <a:pt x="601" y="691"/>
                      <a:pt x="557" y="635"/>
                    </a:cubicBezTo>
                    <a:cubicBezTo>
                      <a:pt x="379" y="446"/>
                      <a:pt x="223" y="235"/>
                      <a:pt x="79" y="12"/>
                    </a:cubicBezTo>
                    <a:cubicBezTo>
                      <a:pt x="79" y="1"/>
                      <a:pt x="67" y="1"/>
                      <a:pt x="4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8"/>
              <p:cNvSpPr/>
              <p:nvPr/>
            </p:nvSpPr>
            <p:spPr>
              <a:xfrm>
                <a:off x="2114048" y="2282542"/>
                <a:ext cx="46226" cy="48563"/>
              </a:xfrm>
              <a:custGeom>
                <a:avLst/>
                <a:gdLst/>
                <a:ahLst/>
                <a:cxnLst/>
                <a:rect l="l" t="t" r="r" b="b"/>
                <a:pathLst>
                  <a:path w="1325" h="1392" extrusionOk="0">
                    <a:moveTo>
                      <a:pt x="68" y="1"/>
                    </a:moveTo>
                    <a:cubicBezTo>
                      <a:pt x="35" y="1"/>
                      <a:pt x="1" y="35"/>
                      <a:pt x="45" y="57"/>
                    </a:cubicBezTo>
                    <a:cubicBezTo>
                      <a:pt x="635" y="290"/>
                      <a:pt x="769" y="980"/>
                      <a:pt x="1214" y="1380"/>
                    </a:cubicBezTo>
                    <a:cubicBezTo>
                      <a:pt x="1214" y="1380"/>
                      <a:pt x="1224" y="1391"/>
                      <a:pt x="1247" y="1391"/>
                    </a:cubicBezTo>
                    <a:cubicBezTo>
                      <a:pt x="1280" y="1391"/>
                      <a:pt x="1325" y="1358"/>
                      <a:pt x="1291" y="1325"/>
                    </a:cubicBezTo>
                    <a:cubicBezTo>
                      <a:pt x="1191" y="1202"/>
                      <a:pt x="1091" y="1080"/>
                      <a:pt x="1002" y="947"/>
                    </a:cubicBezTo>
                    <a:cubicBezTo>
                      <a:pt x="913" y="813"/>
                      <a:pt x="836" y="680"/>
                      <a:pt x="735" y="546"/>
                    </a:cubicBezTo>
                    <a:cubicBezTo>
                      <a:pt x="569" y="312"/>
                      <a:pt x="357" y="101"/>
                      <a:pt x="9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8"/>
              <p:cNvSpPr/>
              <p:nvPr/>
            </p:nvSpPr>
            <p:spPr>
              <a:xfrm>
                <a:off x="2155600" y="2311674"/>
                <a:ext cx="31085" cy="36492"/>
              </a:xfrm>
              <a:custGeom>
                <a:avLst/>
                <a:gdLst/>
                <a:ahLst/>
                <a:cxnLst/>
                <a:rect l="l" t="t" r="r" b="b"/>
                <a:pathLst>
                  <a:path w="891" h="1046" extrusionOk="0">
                    <a:moveTo>
                      <a:pt x="56" y="0"/>
                    </a:moveTo>
                    <a:cubicBezTo>
                      <a:pt x="23" y="0"/>
                      <a:pt x="0" y="23"/>
                      <a:pt x="11" y="45"/>
                    </a:cubicBezTo>
                    <a:cubicBezTo>
                      <a:pt x="145" y="423"/>
                      <a:pt x="379" y="812"/>
                      <a:pt x="712" y="1046"/>
                    </a:cubicBezTo>
                    <a:cubicBezTo>
                      <a:pt x="767" y="1046"/>
                      <a:pt x="823" y="1046"/>
                      <a:pt x="890" y="1034"/>
                    </a:cubicBezTo>
                    <a:cubicBezTo>
                      <a:pt x="757" y="957"/>
                      <a:pt x="634" y="856"/>
                      <a:pt x="523" y="745"/>
                    </a:cubicBezTo>
                    <a:cubicBezTo>
                      <a:pt x="334" y="534"/>
                      <a:pt x="201" y="290"/>
                      <a:pt x="100" y="23"/>
                    </a:cubicBezTo>
                    <a:cubicBezTo>
                      <a:pt x="89" y="11"/>
                      <a:pt x="67" y="0"/>
                      <a:pt x="56"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8"/>
              <p:cNvSpPr/>
              <p:nvPr/>
            </p:nvSpPr>
            <p:spPr>
              <a:xfrm>
                <a:off x="2122596" y="2301173"/>
                <a:ext cx="50098" cy="46610"/>
              </a:xfrm>
              <a:custGeom>
                <a:avLst/>
                <a:gdLst/>
                <a:ahLst/>
                <a:cxnLst/>
                <a:rect l="l" t="t" r="r" b="b"/>
                <a:pathLst>
                  <a:path w="1436" h="1336" extrusionOk="0">
                    <a:moveTo>
                      <a:pt x="34" y="1"/>
                    </a:moveTo>
                    <a:cubicBezTo>
                      <a:pt x="23" y="1"/>
                      <a:pt x="1" y="12"/>
                      <a:pt x="12" y="23"/>
                    </a:cubicBezTo>
                    <a:cubicBezTo>
                      <a:pt x="390" y="423"/>
                      <a:pt x="724" y="979"/>
                      <a:pt x="1202" y="1291"/>
                    </a:cubicBezTo>
                    <a:cubicBezTo>
                      <a:pt x="1280" y="1313"/>
                      <a:pt x="1358" y="1335"/>
                      <a:pt x="1436" y="1335"/>
                    </a:cubicBezTo>
                    <a:cubicBezTo>
                      <a:pt x="868" y="1035"/>
                      <a:pt x="502" y="457"/>
                      <a:pt x="57" y="12"/>
                    </a:cubicBezTo>
                    <a:cubicBezTo>
                      <a:pt x="45" y="1"/>
                      <a:pt x="45" y="1"/>
                      <a:pt x="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8"/>
              <p:cNvSpPr/>
              <p:nvPr/>
            </p:nvSpPr>
            <p:spPr>
              <a:xfrm>
                <a:off x="2161810" y="2189495"/>
                <a:ext cx="175414" cy="158808"/>
              </a:xfrm>
              <a:custGeom>
                <a:avLst/>
                <a:gdLst/>
                <a:ahLst/>
                <a:cxnLst/>
                <a:rect l="l" t="t" r="r" b="b"/>
                <a:pathLst>
                  <a:path w="5028" h="4552" extrusionOk="0">
                    <a:moveTo>
                      <a:pt x="4296" y="0"/>
                    </a:moveTo>
                    <a:cubicBezTo>
                      <a:pt x="4263" y="0"/>
                      <a:pt x="4208" y="8"/>
                      <a:pt x="4116" y="21"/>
                    </a:cubicBezTo>
                    <a:cubicBezTo>
                      <a:pt x="3793" y="65"/>
                      <a:pt x="3148" y="332"/>
                      <a:pt x="2925" y="710"/>
                    </a:cubicBezTo>
                    <a:cubicBezTo>
                      <a:pt x="2703" y="1100"/>
                      <a:pt x="2470" y="1968"/>
                      <a:pt x="2191" y="2089"/>
                    </a:cubicBezTo>
                    <a:cubicBezTo>
                      <a:pt x="1913" y="2212"/>
                      <a:pt x="1357" y="2145"/>
                      <a:pt x="1001" y="2267"/>
                    </a:cubicBezTo>
                    <a:cubicBezTo>
                      <a:pt x="780" y="2350"/>
                      <a:pt x="606" y="2373"/>
                      <a:pt x="468" y="2373"/>
                    </a:cubicBezTo>
                    <a:cubicBezTo>
                      <a:pt x="385" y="2373"/>
                      <a:pt x="315" y="2365"/>
                      <a:pt x="256" y="2356"/>
                    </a:cubicBezTo>
                    <a:cubicBezTo>
                      <a:pt x="216" y="2351"/>
                      <a:pt x="181" y="2348"/>
                      <a:pt x="151" y="2348"/>
                    </a:cubicBezTo>
                    <a:cubicBezTo>
                      <a:pt x="52" y="2348"/>
                      <a:pt x="0" y="2383"/>
                      <a:pt x="0" y="2501"/>
                    </a:cubicBezTo>
                    <a:cubicBezTo>
                      <a:pt x="0" y="2657"/>
                      <a:pt x="56" y="2813"/>
                      <a:pt x="56" y="3146"/>
                    </a:cubicBezTo>
                    <a:cubicBezTo>
                      <a:pt x="45" y="3480"/>
                      <a:pt x="78" y="3569"/>
                      <a:pt x="411" y="3891"/>
                    </a:cubicBezTo>
                    <a:cubicBezTo>
                      <a:pt x="717" y="4197"/>
                      <a:pt x="882" y="4551"/>
                      <a:pt x="1229" y="4551"/>
                    </a:cubicBezTo>
                    <a:cubicBezTo>
                      <a:pt x="1249" y="4551"/>
                      <a:pt x="1269" y="4550"/>
                      <a:pt x="1291" y="4548"/>
                    </a:cubicBezTo>
                    <a:cubicBezTo>
                      <a:pt x="1656" y="4517"/>
                      <a:pt x="2412" y="4320"/>
                      <a:pt x="2819" y="4320"/>
                    </a:cubicBezTo>
                    <a:cubicBezTo>
                      <a:pt x="2858" y="4320"/>
                      <a:pt x="2893" y="4322"/>
                      <a:pt x="2925" y="4325"/>
                    </a:cubicBezTo>
                    <a:cubicBezTo>
                      <a:pt x="2960" y="4330"/>
                      <a:pt x="2996" y="4332"/>
                      <a:pt x="3031" y="4332"/>
                    </a:cubicBezTo>
                    <a:cubicBezTo>
                      <a:pt x="3365" y="4332"/>
                      <a:pt x="3693" y="4154"/>
                      <a:pt x="3804" y="4002"/>
                    </a:cubicBezTo>
                    <a:cubicBezTo>
                      <a:pt x="4171" y="3480"/>
                      <a:pt x="4504" y="3624"/>
                      <a:pt x="4716" y="2868"/>
                    </a:cubicBezTo>
                    <a:cubicBezTo>
                      <a:pt x="4927" y="2112"/>
                      <a:pt x="5028" y="1634"/>
                      <a:pt x="4939" y="1200"/>
                    </a:cubicBezTo>
                    <a:cubicBezTo>
                      <a:pt x="4850" y="777"/>
                      <a:pt x="4482" y="477"/>
                      <a:pt x="4383" y="232"/>
                    </a:cubicBezTo>
                    <a:cubicBezTo>
                      <a:pt x="4318" y="55"/>
                      <a:pt x="4382" y="0"/>
                      <a:pt x="429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8"/>
              <p:cNvSpPr/>
              <p:nvPr/>
            </p:nvSpPr>
            <p:spPr>
              <a:xfrm>
                <a:off x="2204479" y="2222011"/>
                <a:ext cx="132747" cy="123851"/>
              </a:xfrm>
              <a:custGeom>
                <a:avLst/>
                <a:gdLst/>
                <a:ahLst/>
                <a:cxnLst/>
                <a:rect l="l" t="t" r="r" b="b"/>
                <a:pathLst>
                  <a:path w="3805" h="3550" extrusionOk="0">
                    <a:moveTo>
                      <a:pt x="3615" y="1"/>
                    </a:moveTo>
                    <a:cubicBezTo>
                      <a:pt x="3426" y="23"/>
                      <a:pt x="3237" y="67"/>
                      <a:pt x="3081" y="168"/>
                    </a:cubicBezTo>
                    <a:cubicBezTo>
                      <a:pt x="2837" y="324"/>
                      <a:pt x="2681" y="591"/>
                      <a:pt x="2403" y="680"/>
                    </a:cubicBezTo>
                    <a:cubicBezTo>
                      <a:pt x="2336" y="713"/>
                      <a:pt x="2258" y="713"/>
                      <a:pt x="2191" y="746"/>
                    </a:cubicBezTo>
                    <a:cubicBezTo>
                      <a:pt x="2136" y="779"/>
                      <a:pt x="2080" y="824"/>
                      <a:pt x="2047" y="868"/>
                    </a:cubicBezTo>
                    <a:cubicBezTo>
                      <a:pt x="1925" y="1002"/>
                      <a:pt x="1847" y="1147"/>
                      <a:pt x="1803" y="1313"/>
                    </a:cubicBezTo>
                    <a:cubicBezTo>
                      <a:pt x="1769" y="1424"/>
                      <a:pt x="1747" y="1558"/>
                      <a:pt x="1691" y="1658"/>
                    </a:cubicBezTo>
                    <a:cubicBezTo>
                      <a:pt x="1513" y="1914"/>
                      <a:pt x="1113" y="1891"/>
                      <a:pt x="868" y="2092"/>
                    </a:cubicBezTo>
                    <a:cubicBezTo>
                      <a:pt x="757" y="2192"/>
                      <a:pt x="679" y="2326"/>
                      <a:pt x="612" y="2459"/>
                    </a:cubicBezTo>
                    <a:cubicBezTo>
                      <a:pt x="568" y="2559"/>
                      <a:pt x="512" y="2659"/>
                      <a:pt x="401" y="2670"/>
                    </a:cubicBezTo>
                    <a:cubicBezTo>
                      <a:pt x="390" y="2674"/>
                      <a:pt x="379" y="2675"/>
                      <a:pt x="368" y="2675"/>
                    </a:cubicBezTo>
                    <a:cubicBezTo>
                      <a:pt x="345" y="2675"/>
                      <a:pt x="323" y="2670"/>
                      <a:pt x="301" y="2670"/>
                    </a:cubicBezTo>
                    <a:cubicBezTo>
                      <a:pt x="277" y="2662"/>
                      <a:pt x="260" y="2655"/>
                      <a:pt x="239" y="2655"/>
                    </a:cubicBezTo>
                    <a:cubicBezTo>
                      <a:pt x="231" y="2655"/>
                      <a:pt x="222" y="2656"/>
                      <a:pt x="212" y="2659"/>
                    </a:cubicBezTo>
                    <a:cubicBezTo>
                      <a:pt x="112" y="2659"/>
                      <a:pt x="45" y="2748"/>
                      <a:pt x="23" y="2837"/>
                    </a:cubicBezTo>
                    <a:cubicBezTo>
                      <a:pt x="1" y="2926"/>
                      <a:pt x="23" y="3026"/>
                      <a:pt x="56" y="3115"/>
                    </a:cubicBezTo>
                    <a:cubicBezTo>
                      <a:pt x="134" y="3304"/>
                      <a:pt x="290" y="3460"/>
                      <a:pt x="468" y="3549"/>
                    </a:cubicBezTo>
                    <a:cubicBezTo>
                      <a:pt x="837" y="3481"/>
                      <a:pt x="1299" y="3387"/>
                      <a:pt x="1588" y="3387"/>
                    </a:cubicBezTo>
                    <a:cubicBezTo>
                      <a:pt x="1630" y="3387"/>
                      <a:pt x="1668" y="3389"/>
                      <a:pt x="1702" y="3393"/>
                    </a:cubicBezTo>
                    <a:cubicBezTo>
                      <a:pt x="1737" y="3398"/>
                      <a:pt x="1773" y="3400"/>
                      <a:pt x="1808" y="3400"/>
                    </a:cubicBezTo>
                    <a:cubicBezTo>
                      <a:pt x="2142" y="3400"/>
                      <a:pt x="2470" y="3222"/>
                      <a:pt x="2581" y="3070"/>
                    </a:cubicBezTo>
                    <a:cubicBezTo>
                      <a:pt x="2948" y="2548"/>
                      <a:pt x="3281" y="2692"/>
                      <a:pt x="3493" y="1936"/>
                    </a:cubicBezTo>
                    <a:cubicBezTo>
                      <a:pt x="3704" y="1180"/>
                      <a:pt x="3805" y="702"/>
                      <a:pt x="3716" y="268"/>
                    </a:cubicBezTo>
                    <a:cubicBezTo>
                      <a:pt x="3693" y="179"/>
                      <a:pt x="3660" y="79"/>
                      <a:pt x="361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8"/>
              <p:cNvSpPr/>
              <p:nvPr/>
            </p:nvSpPr>
            <p:spPr>
              <a:xfrm>
                <a:off x="2194012" y="2290706"/>
                <a:ext cx="14757" cy="26445"/>
              </a:xfrm>
              <a:custGeom>
                <a:avLst/>
                <a:gdLst/>
                <a:ahLst/>
                <a:cxnLst/>
                <a:rect l="l" t="t" r="r" b="b"/>
                <a:pathLst>
                  <a:path w="423" h="758" extrusionOk="0">
                    <a:moveTo>
                      <a:pt x="22" y="1"/>
                    </a:moveTo>
                    <a:cubicBezTo>
                      <a:pt x="12" y="1"/>
                      <a:pt x="0" y="11"/>
                      <a:pt x="0" y="23"/>
                    </a:cubicBezTo>
                    <a:cubicBezTo>
                      <a:pt x="111" y="278"/>
                      <a:pt x="223" y="535"/>
                      <a:pt x="368" y="757"/>
                    </a:cubicBezTo>
                    <a:cubicBezTo>
                      <a:pt x="390" y="746"/>
                      <a:pt x="412" y="723"/>
                      <a:pt x="423" y="713"/>
                    </a:cubicBezTo>
                    <a:cubicBezTo>
                      <a:pt x="279" y="501"/>
                      <a:pt x="156" y="256"/>
                      <a:pt x="56" y="11"/>
                    </a:cubicBezTo>
                    <a:cubicBezTo>
                      <a:pt x="45" y="1"/>
                      <a:pt x="34" y="1"/>
                      <a:pt x="22"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8"/>
              <p:cNvSpPr/>
              <p:nvPr/>
            </p:nvSpPr>
            <p:spPr>
              <a:xfrm>
                <a:off x="2239402" y="2341538"/>
                <a:ext cx="4710" cy="1221"/>
              </a:xfrm>
              <a:custGeom>
                <a:avLst/>
                <a:gdLst/>
                <a:ahLst/>
                <a:cxnLst/>
                <a:rect l="l" t="t" r="r" b="b"/>
                <a:pathLst>
                  <a:path w="135" h="35" extrusionOk="0">
                    <a:moveTo>
                      <a:pt x="134" y="0"/>
                    </a:moveTo>
                    <a:lnTo>
                      <a:pt x="1" y="34"/>
                    </a:lnTo>
                    <a:lnTo>
                      <a:pt x="1" y="34"/>
                    </a:lnTo>
                    <a:lnTo>
                      <a:pt x="134" y="0"/>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8"/>
              <p:cNvSpPr/>
              <p:nvPr/>
            </p:nvSpPr>
            <p:spPr>
              <a:xfrm>
                <a:off x="2239402" y="2341538"/>
                <a:ext cx="4710" cy="1221"/>
              </a:xfrm>
              <a:custGeom>
                <a:avLst/>
                <a:gdLst/>
                <a:ahLst/>
                <a:cxnLst/>
                <a:rect l="l" t="t" r="r" b="b"/>
                <a:pathLst>
                  <a:path w="135" h="35" extrusionOk="0">
                    <a:moveTo>
                      <a:pt x="134" y="0"/>
                    </a:moveTo>
                    <a:lnTo>
                      <a:pt x="1" y="34"/>
                    </a:lnTo>
                    <a:lnTo>
                      <a:pt x="1" y="34"/>
                    </a:lnTo>
                    <a:lnTo>
                      <a:pt x="134" y="0"/>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8"/>
              <p:cNvSpPr/>
              <p:nvPr/>
            </p:nvSpPr>
            <p:spPr>
              <a:xfrm>
                <a:off x="2206816" y="2315547"/>
                <a:ext cx="37295" cy="27212"/>
              </a:xfrm>
              <a:custGeom>
                <a:avLst/>
                <a:gdLst/>
                <a:ahLst/>
                <a:cxnLst/>
                <a:rect l="l" t="t" r="r" b="b"/>
                <a:pathLst>
                  <a:path w="1069" h="780" extrusionOk="0">
                    <a:moveTo>
                      <a:pt x="56" y="1"/>
                    </a:moveTo>
                    <a:cubicBezTo>
                      <a:pt x="45" y="11"/>
                      <a:pt x="23" y="34"/>
                      <a:pt x="1" y="45"/>
                    </a:cubicBezTo>
                    <a:cubicBezTo>
                      <a:pt x="78" y="156"/>
                      <a:pt x="167" y="256"/>
                      <a:pt x="256" y="356"/>
                    </a:cubicBezTo>
                    <a:cubicBezTo>
                      <a:pt x="456" y="534"/>
                      <a:pt x="712" y="634"/>
                      <a:pt x="935" y="779"/>
                    </a:cubicBezTo>
                    <a:lnTo>
                      <a:pt x="1068" y="745"/>
                    </a:lnTo>
                    <a:cubicBezTo>
                      <a:pt x="857" y="601"/>
                      <a:pt x="567" y="501"/>
                      <a:pt x="379" y="345"/>
                    </a:cubicBezTo>
                    <a:cubicBezTo>
                      <a:pt x="256" y="245"/>
                      <a:pt x="145" y="134"/>
                      <a:pt x="56"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8"/>
              <p:cNvSpPr/>
              <p:nvPr/>
            </p:nvSpPr>
            <p:spPr>
              <a:xfrm>
                <a:off x="2185465" y="2303510"/>
                <a:ext cx="26061" cy="34957"/>
              </a:xfrm>
              <a:custGeom>
                <a:avLst/>
                <a:gdLst/>
                <a:ahLst/>
                <a:cxnLst/>
                <a:rect l="l" t="t" r="r" b="b"/>
                <a:pathLst>
                  <a:path w="747" h="1002" extrusionOk="0">
                    <a:moveTo>
                      <a:pt x="56" y="0"/>
                    </a:moveTo>
                    <a:cubicBezTo>
                      <a:pt x="34" y="0"/>
                      <a:pt x="0" y="23"/>
                      <a:pt x="12" y="45"/>
                    </a:cubicBezTo>
                    <a:cubicBezTo>
                      <a:pt x="101" y="401"/>
                      <a:pt x="346" y="690"/>
                      <a:pt x="635" y="924"/>
                    </a:cubicBezTo>
                    <a:cubicBezTo>
                      <a:pt x="668" y="946"/>
                      <a:pt x="702" y="979"/>
                      <a:pt x="746" y="1001"/>
                    </a:cubicBezTo>
                    <a:cubicBezTo>
                      <a:pt x="690" y="935"/>
                      <a:pt x="635" y="857"/>
                      <a:pt x="601" y="779"/>
                    </a:cubicBezTo>
                    <a:cubicBezTo>
                      <a:pt x="601" y="768"/>
                      <a:pt x="590" y="757"/>
                      <a:pt x="590" y="746"/>
                    </a:cubicBezTo>
                    <a:cubicBezTo>
                      <a:pt x="379" y="546"/>
                      <a:pt x="201" y="312"/>
                      <a:pt x="89" y="34"/>
                    </a:cubicBezTo>
                    <a:cubicBezTo>
                      <a:pt x="89" y="12"/>
                      <a:pt x="67" y="0"/>
                      <a:pt x="56"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8"/>
              <p:cNvSpPr/>
              <p:nvPr/>
            </p:nvSpPr>
            <p:spPr>
              <a:xfrm>
                <a:off x="2226598" y="2344643"/>
                <a:ext cx="1570" cy="419"/>
              </a:xfrm>
              <a:custGeom>
                <a:avLst/>
                <a:gdLst/>
                <a:ahLst/>
                <a:cxnLst/>
                <a:rect l="l" t="t" r="r" b="b"/>
                <a:pathLst>
                  <a:path w="45" h="12" extrusionOk="0">
                    <a:moveTo>
                      <a:pt x="45" y="0"/>
                    </a:moveTo>
                    <a:cubicBezTo>
                      <a:pt x="34" y="0"/>
                      <a:pt x="12" y="0"/>
                      <a:pt x="0" y="12"/>
                    </a:cubicBezTo>
                    <a:cubicBezTo>
                      <a:pt x="12" y="0"/>
                      <a:pt x="34" y="0"/>
                      <a:pt x="4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8"/>
              <p:cNvSpPr/>
              <p:nvPr/>
            </p:nvSpPr>
            <p:spPr>
              <a:xfrm>
                <a:off x="2222726" y="2344643"/>
                <a:ext cx="5442" cy="802"/>
              </a:xfrm>
              <a:custGeom>
                <a:avLst/>
                <a:gdLst/>
                <a:ahLst/>
                <a:cxnLst/>
                <a:rect l="l" t="t" r="r" b="b"/>
                <a:pathLst>
                  <a:path w="156" h="23" extrusionOk="0">
                    <a:moveTo>
                      <a:pt x="156" y="0"/>
                    </a:moveTo>
                    <a:cubicBezTo>
                      <a:pt x="146" y="0"/>
                      <a:pt x="127" y="0"/>
                      <a:pt x="115" y="9"/>
                    </a:cubicBezTo>
                    <a:lnTo>
                      <a:pt x="115" y="9"/>
                    </a:lnTo>
                    <a:cubicBezTo>
                      <a:pt x="128" y="6"/>
                      <a:pt x="142" y="3"/>
                      <a:pt x="156" y="0"/>
                    </a:cubicBezTo>
                    <a:close/>
                    <a:moveTo>
                      <a:pt x="115" y="9"/>
                    </a:moveTo>
                    <a:cubicBezTo>
                      <a:pt x="109" y="10"/>
                      <a:pt x="103" y="11"/>
                      <a:pt x="97" y="12"/>
                    </a:cubicBezTo>
                    <a:lnTo>
                      <a:pt x="97" y="12"/>
                    </a:lnTo>
                    <a:cubicBezTo>
                      <a:pt x="102" y="12"/>
                      <a:pt x="106" y="12"/>
                      <a:pt x="111" y="12"/>
                    </a:cubicBezTo>
                    <a:cubicBezTo>
                      <a:pt x="112" y="11"/>
                      <a:pt x="114" y="10"/>
                      <a:pt x="115" y="9"/>
                    </a:cubicBezTo>
                    <a:close/>
                    <a:moveTo>
                      <a:pt x="97" y="12"/>
                    </a:moveTo>
                    <a:cubicBezTo>
                      <a:pt x="68" y="15"/>
                      <a:pt x="38" y="23"/>
                      <a:pt x="0" y="23"/>
                    </a:cubicBezTo>
                    <a:cubicBezTo>
                      <a:pt x="35" y="23"/>
                      <a:pt x="65" y="18"/>
                      <a:pt x="97" y="12"/>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8"/>
              <p:cNvSpPr/>
              <p:nvPr/>
            </p:nvSpPr>
            <p:spPr>
              <a:xfrm>
                <a:off x="2206049" y="2329502"/>
                <a:ext cx="22119" cy="15944"/>
              </a:xfrm>
              <a:custGeom>
                <a:avLst/>
                <a:gdLst/>
                <a:ahLst/>
                <a:cxnLst/>
                <a:rect l="l" t="t" r="r" b="b"/>
                <a:pathLst>
                  <a:path w="634" h="457" extrusionOk="0">
                    <a:moveTo>
                      <a:pt x="0" y="1"/>
                    </a:moveTo>
                    <a:cubicBezTo>
                      <a:pt x="0" y="12"/>
                      <a:pt x="11" y="23"/>
                      <a:pt x="11" y="34"/>
                    </a:cubicBezTo>
                    <a:cubicBezTo>
                      <a:pt x="45" y="112"/>
                      <a:pt x="100" y="190"/>
                      <a:pt x="156" y="256"/>
                    </a:cubicBezTo>
                    <a:cubicBezTo>
                      <a:pt x="256" y="335"/>
                      <a:pt x="367" y="401"/>
                      <a:pt x="478" y="457"/>
                    </a:cubicBezTo>
                    <a:cubicBezTo>
                      <a:pt x="534" y="457"/>
                      <a:pt x="579" y="446"/>
                      <a:pt x="634" y="434"/>
                    </a:cubicBezTo>
                    <a:cubicBezTo>
                      <a:pt x="478" y="345"/>
                      <a:pt x="312" y="256"/>
                      <a:pt x="167" y="145"/>
                    </a:cubicBezTo>
                    <a:cubicBezTo>
                      <a:pt x="112" y="101"/>
                      <a:pt x="55" y="56"/>
                      <a:pt x="0"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8"/>
              <p:cNvSpPr/>
              <p:nvPr/>
            </p:nvSpPr>
            <p:spPr>
              <a:xfrm>
                <a:off x="2303039" y="2210009"/>
                <a:ext cx="8966" cy="19432"/>
              </a:xfrm>
              <a:custGeom>
                <a:avLst/>
                <a:gdLst/>
                <a:ahLst/>
                <a:cxnLst/>
                <a:rect l="l" t="t" r="r" b="b"/>
                <a:pathLst>
                  <a:path w="257" h="557" extrusionOk="0">
                    <a:moveTo>
                      <a:pt x="45" y="0"/>
                    </a:moveTo>
                    <a:cubicBezTo>
                      <a:pt x="23" y="0"/>
                      <a:pt x="1" y="11"/>
                      <a:pt x="12" y="23"/>
                    </a:cubicBezTo>
                    <a:cubicBezTo>
                      <a:pt x="68" y="201"/>
                      <a:pt x="134" y="379"/>
                      <a:pt x="189" y="556"/>
                    </a:cubicBezTo>
                    <a:cubicBezTo>
                      <a:pt x="212" y="545"/>
                      <a:pt x="234" y="534"/>
                      <a:pt x="256" y="512"/>
                    </a:cubicBezTo>
                    <a:cubicBezTo>
                      <a:pt x="201" y="345"/>
                      <a:pt x="134" y="178"/>
                      <a:pt x="78" y="11"/>
                    </a:cubicBezTo>
                    <a:cubicBezTo>
                      <a:pt x="68" y="0"/>
                      <a:pt x="56" y="0"/>
                      <a:pt x="4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8"/>
              <p:cNvSpPr/>
              <p:nvPr/>
            </p:nvSpPr>
            <p:spPr>
              <a:xfrm>
                <a:off x="2299550" y="2315930"/>
                <a:ext cx="7780" cy="7012"/>
              </a:xfrm>
              <a:custGeom>
                <a:avLst/>
                <a:gdLst/>
                <a:ahLst/>
                <a:cxnLst/>
                <a:rect l="l" t="t" r="r" b="b"/>
                <a:pathLst>
                  <a:path w="223" h="201" extrusionOk="0">
                    <a:moveTo>
                      <a:pt x="223" y="0"/>
                    </a:moveTo>
                    <a:lnTo>
                      <a:pt x="223" y="0"/>
                    </a:lnTo>
                    <a:cubicBezTo>
                      <a:pt x="184" y="33"/>
                      <a:pt x="142" y="69"/>
                      <a:pt x="98" y="108"/>
                    </a:cubicBezTo>
                    <a:lnTo>
                      <a:pt x="98" y="108"/>
                    </a:lnTo>
                    <a:cubicBezTo>
                      <a:pt x="106" y="102"/>
                      <a:pt x="115" y="96"/>
                      <a:pt x="123" y="89"/>
                    </a:cubicBezTo>
                    <a:cubicBezTo>
                      <a:pt x="156" y="56"/>
                      <a:pt x="190" y="34"/>
                      <a:pt x="223" y="0"/>
                    </a:cubicBezTo>
                    <a:close/>
                    <a:moveTo>
                      <a:pt x="98" y="108"/>
                    </a:moveTo>
                    <a:cubicBezTo>
                      <a:pt x="62" y="136"/>
                      <a:pt x="28" y="164"/>
                      <a:pt x="0" y="200"/>
                    </a:cubicBezTo>
                    <a:cubicBezTo>
                      <a:pt x="33" y="168"/>
                      <a:pt x="66" y="137"/>
                      <a:pt x="98" y="108"/>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8"/>
              <p:cNvSpPr/>
              <p:nvPr/>
            </p:nvSpPr>
            <p:spPr>
              <a:xfrm>
                <a:off x="2299550" y="2319035"/>
                <a:ext cx="4326" cy="3907"/>
              </a:xfrm>
              <a:custGeom>
                <a:avLst/>
                <a:gdLst/>
                <a:ahLst/>
                <a:cxnLst/>
                <a:rect l="l" t="t" r="r" b="b"/>
                <a:pathLst>
                  <a:path w="124" h="112" extrusionOk="0">
                    <a:moveTo>
                      <a:pt x="123" y="0"/>
                    </a:moveTo>
                    <a:cubicBezTo>
                      <a:pt x="79" y="34"/>
                      <a:pt x="34" y="67"/>
                      <a:pt x="0" y="111"/>
                    </a:cubicBezTo>
                    <a:lnTo>
                      <a:pt x="0" y="111"/>
                    </a:lnTo>
                    <a:cubicBezTo>
                      <a:pt x="34" y="67"/>
                      <a:pt x="79" y="34"/>
                      <a:pt x="123"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8"/>
              <p:cNvSpPr/>
              <p:nvPr/>
            </p:nvSpPr>
            <p:spPr>
              <a:xfrm>
                <a:off x="2298399" y="2227837"/>
                <a:ext cx="24875" cy="95103"/>
              </a:xfrm>
              <a:custGeom>
                <a:avLst/>
                <a:gdLst/>
                <a:ahLst/>
                <a:cxnLst/>
                <a:rect l="l" t="t" r="r" b="b"/>
                <a:pathLst>
                  <a:path w="713" h="2726" extrusionOk="0">
                    <a:moveTo>
                      <a:pt x="389" y="1"/>
                    </a:moveTo>
                    <a:cubicBezTo>
                      <a:pt x="367" y="23"/>
                      <a:pt x="345" y="34"/>
                      <a:pt x="322" y="45"/>
                    </a:cubicBezTo>
                    <a:cubicBezTo>
                      <a:pt x="423" y="368"/>
                      <a:pt x="500" y="691"/>
                      <a:pt x="534" y="1024"/>
                    </a:cubicBezTo>
                    <a:cubicBezTo>
                      <a:pt x="556" y="1280"/>
                      <a:pt x="534" y="1524"/>
                      <a:pt x="468" y="1769"/>
                    </a:cubicBezTo>
                    <a:cubicBezTo>
                      <a:pt x="401" y="1991"/>
                      <a:pt x="300" y="2203"/>
                      <a:pt x="201" y="2403"/>
                    </a:cubicBezTo>
                    <a:cubicBezTo>
                      <a:pt x="192" y="2419"/>
                      <a:pt x="185" y="2429"/>
                      <a:pt x="181" y="2441"/>
                    </a:cubicBezTo>
                    <a:lnTo>
                      <a:pt x="181" y="2441"/>
                    </a:lnTo>
                    <a:cubicBezTo>
                      <a:pt x="255" y="1925"/>
                      <a:pt x="199" y="1397"/>
                      <a:pt x="33" y="901"/>
                    </a:cubicBezTo>
                    <a:cubicBezTo>
                      <a:pt x="33" y="901"/>
                      <a:pt x="23" y="891"/>
                      <a:pt x="11" y="891"/>
                    </a:cubicBezTo>
                    <a:cubicBezTo>
                      <a:pt x="0" y="891"/>
                      <a:pt x="0" y="901"/>
                      <a:pt x="0" y="913"/>
                    </a:cubicBezTo>
                    <a:cubicBezTo>
                      <a:pt x="100" y="1247"/>
                      <a:pt x="145" y="1591"/>
                      <a:pt x="134" y="1936"/>
                    </a:cubicBezTo>
                    <a:cubicBezTo>
                      <a:pt x="134" y="2203"/>
                      <a:pt x="89" y="2470"/>
                      <a:pt x="33" y="2725"/>
                    </a:cubicBezTo>
                    <a:cubicBezTo>
                      <a:pt x="67" y="2681"/>
                      <a:pt x="112" y="2648"/>
                      <a:pt x="156" y="2614"/>
                    </a:cubicBezTo>
                    <a:cubicBezTo>
                      <a:pt x="189" y="2581"/>
                      <a:pt x="223" y="2559"/>
                      <a:pt x="256" y="2525"/>
                    </a:cubicBezTo>
                    <a:cubicBezTo>
                      <a:pt x="267" y="2515"/>
                      <a:pt x="278" y="2492"/>
                      <a:pt x="290" y="2481"/>
                    </a:cubicBezTo>
                    <a:cubicBezTo>
                      <a:pt x="379" y="2270"/>
                      <a:pt x="490" y="2058"/>
                      <a:pt x="556" y="1825"/>
                    </a:cubicBezTo>
                    <a:cubicBezTo>
                      <a:pt x="712" y="1336"/>
                      <a:pt x="623" y="824"/>
                      <a:pt x="490" y="345"/>
                    </a:cubicBezTo>
                    <a:cubicBezTo>
                      <a:pt x="456" y="234"/>
                      <a:pt x="423" y="112"/>
                      <a:pt x="389"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8"/>
              <p:cNvSpPr/>
              <p:nvPr/>
            </p:nvSpPr>
            <p:spPr>
              <a:xfrm>
                <a:off x="2262708" y="2340387"/>
                <a:ext cx="1570" cy="35"/>
              </a:xfrm>
              <a:custGeom>
                <a:avLst/>
                <a:gdLst/>
                <a:ahLst/>
                <a:cxnLst/>
                <a:rect l="l" t="t" r="r" b="b"/>
                <a:pathLst>
                  <a:path w="45" h="1" extrusionOk="0">
                    <a:moveTo>
                      <a:pt x="33" y="0"/>
                    </a:moveTo>
                    <a:lnTo>
                      <a:pt x="45" y="0"/>
                    </a:lnTo>
                    <a:lnTo>
                      <a:pt x="33" y="0"/>
                    </a:lnTo>
                    <a:close/>
                    <a:moveTo>
                      <a:pt x="33" y="0"/>
                    </a:moveTo>
                    <a:lnTo>
                      <a:pt x="33" y="0"/>
                    </a:lnTo>
                    <a:lnTo>
                      <a:pt x="33" y="0"/>
                    </a:lnTo>
                    <a:close/>
                    <a:moveTo>
                      <a:pt x="0" y="0"/>
                    </a:moveTo>
                    <a:lnTo>
                      <a:pt x="0" y="0"/>
                    </a:lnTo>
                    <a:lnTo>
                      <a:pt x="33" y="0"/>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8"/>
              <p:cNvSpPr/>
              <p:nvPr/>
            </p:nvSpPr>
            <p:spPr>
              <a:xfrm>
                <a:off x="2216515" y="2276751"/>
                <a:ext cx="14757" cy="24072"/>
              </a:xfrm>
              <a:custGeom>
                <a:avLst/>
                <a:gdLst/>
                <a:ahLst/>
                <a:cxnLst/>
                <a:rect l="l" t="t" r="r" b="b"/>
                <a:pathLst>
                  <a:path w="423" h="690" extrusionOk="0">
                    <a:moveTo>
                      <a:pt x="45" y="0"/>
                    </a:moveTo>
                    <a:cubicBezTo>
                      <a:pt x="22" y="0"/>
                      <a:pt x="12" y="0"/>
                      <a:pt x="12" y="23"/>
                    </a:cubicBezTo>
                    <a:cubicBezTo>
                      <a:pt x="0" y="245"/>
                      <a:pt x="156" y="434"/>
                      <a:pt x="289" y="589"/>
                    </a:cubicBezTo>
                    <a:cubicBezTo>
                      <a:pt x="323" y="623"/>
                      <a:pt x="345" y="656"/>
                      <a:pt x="378" y="690"/>
                    </a:cubicBezTo>
                    <a:cubicBezTo>
                      <a:pt x="390" y="668"/>
                      <a:pt x="412" y="645"/>
                      <a:pt x="423" y="623"/>
                    </a:cubicBezTo>
                    <a:cubicBezTo>
                      <a:pt x="267" y="467"/>
                      <a:pt x="78" y="256"/>
                      <a:pt x="78" y="23"/>
                    </a:cubicBezTo>
                    <a:cubicBezTo>
                      <a:pt x="78" y="0"/>
                      <a:pt x="56" y="0"/>
                      <a:pt x="4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8"/>
              <p:cNvSpPr/>
              <p:nvPr/>
            </p:nvSpPr>
            <p:spPr>
              <a:xfrm>
                <a:off x="2229703" y="2298486"/>
                <a:ext cx="36911" cy="41935"/>
              </a:xfrm>
              <a:custGeom>
                <a:avLst/>
                <a:gdLst/>
                <a:ahLst/>
                <a:cxnLst/>
                <a:rect l="l" t="t" r="r" b="b"/>
                <a:pathLst>
                  <a:path w="1058" h="1202" extrusionOk="0">
                    <a:moveTo>
                      <a:pt x="45" y="0"/>
                    </a:moveTo>
                    <a:cubicBezTo>
                      <a:pt x="34" y="22"/>
                      <a:pt x="12" y="45"/>
                      <a:pt x="0" y="67"/>
                    </a:cubicBezTo>
                    <a:cubicBezTo>
                      <a:pt x="123" y="189"/>
                      <a:pt x="257" y="312"/>
                      <a:pt x="378" y="423"/>
                    </a:cubicBezTo>
                    <a:cubicBezTo>
                      <a:pt x="623" y="645"/>
                      <a:pt x="846" y="890"/>
                      <a:pt x="946" y="1201"/>
                    </a:cubicBezTo>
                    <a:lnTo>
                      <a:pt x="1057" y="1201"/>
                    </a:lnTo>
                    <a:cubicBezTo>
                      <a:pt x="968" y="912"/>
                      <a:pt x="757" y="656"/>
                      <a:pt x="546" y="456"/>
                    </a:cubicBezTo>
                    <a:cubicBezTo>
                      <a:pt x="378" y="312"/>
                      <a:pt x="201" y="167"/>
                      <a:pt x="45"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8"/>
              <p:cNvSpPr/>
              <p:nvPr/>
            </p:nvSpPr>
            <p:spPr>
              <a:xfrm>
                <a:off x="2247182" y="2340771"/>
                <a:ext cx="3489" cy="419"/>
              </a:xfrm>
              <a:custGeom>
                <a:avLst/>
                <a:gdLst/>
                <a:ahLst/>
                <a:cxnLst/>
                <a:rect l="l" t="t" r="r" b="b"/>
                <a:pathLst>
                  <a:path w="100" h="12" extrusionOk="0">
                    <a:moveTo>
                      <a:pt x="100" y="0"/>
                    </a:moveTo>
                    <a:cubicBezTo>
                      <a:pt x="67" y="0"/>
                      <a:pt x="33" y="12"/>
                      <a:pt x="0" y="12"/>
                    </a:cubicBezTo>
                    <a:lnTo>
                      <a:pt x="0" y="12"/>
                    </a:lnTo>
                    <a:cubicBezTo>
                      <a:pt x="33" y="12"/>
                      <a:pt x="67" y="0"/>
                      <a:pt x="10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8"/>
              <p:cNvSpPr/>
              <p:nvPr/>
            </p:nvSpPr>
            <p:spPr>
              <a:xfrm>
                <a:off x="2247182" y="2340771"/>
                <a:ext cx="3489" cy="419"/>
              </a:xfrm>
              <a:custGeom>
                <a:avLst/>
                <a:gdLst/>
                <a:ahLst/>
                <a:cxnLst/>
                <a:rect l="l" t="t" r="r" b="b"/>
                <a:pathLst>
                  <a:path w="100" h="12" extrusionOk="0">
                    <a:moveTo>
                      <a:pt x="100" y="0"/>
                    </a:moveTo>
                    <a:cubicBezTo>
                      <a:pt x="67" y="0"/>
                      <a:pt x="33" y="12"/>
                      <a:pt x="0" y="12"/>
                    </a:cubicBezTo>
                    <a:lnTo>
                      <a:pt x="0" y="12"/>
                    </a:lnTo>
                    <a:cubicBezTo>
                      <a:pt x="33" y="12"/>
                      <a:pt x="67" y="0"/>
                      <a:pt x="10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8"/>
              <p:cNvSpPr/>
              <p:nvPr/>
            </p:nvSpPr>
            <p:spPr>
              <a:xfrm>
                <a:off x="2223493" y="2316314"/>
                <a:ext cx="27177" cy="24875"/>
              </a:xfrm>
              <a:custGeom>
                <a:avLst/>
                <a:gdLst/>
                <a:ahLst/>
                <a:cxnLst/>
                <a:rect l="l" t="t" r="r" b="b"/>
                <a:pathLst>
                  <a:path w="779" h="713" extrusionOk="0">
                    <a:moveTo>
                      <a:pt x="45" y="1"/>
                    </a:moveTo>
                    <a:cubicBezTo>
                      <a:pt x="34" y="1"/>
                      <a:pt x="23" y="1"/>
                      <a:pt x="12" y="12"/>
                    </a:cubicBezTo>
                    <a:cubicBezTo>
                      <a:pt x="0" y="23"/>
                      <a:pt x="0" y="34"/>
                      <a:pt x="12" y="45"/>
                    </a:cubicBezTo>
                    <a:cubicBezTo>
                      <a:pt x="190" y="157"/>
                      <a:pt x="334" y="290"/>
                      <a:pt x="479" y="446"/>
                    </a:cubicBezTo>
                    <a:cubicBezTo>
                      <a:pt x="546" y="523"/>
                      <a:pt x="623" y="624"/>
                      <a:pt x="679" y="713"/>
                    </a:cubicBezTo>
                    <a:cubicBezTo>
                      <a:pt x="712" y="713"/>
                      <a:pt x="746" y="701"/>
                      <a:pt x="779" y="701"/>
                    </a:cubicBezTo>
                    <a:cubicBezTo>
                      <a:pt x="613" y="412"/>
                      <a:pt x="356" y="179"/>
                      <a:pt x="67" y="12"/>
                    </a:cubicBezTo>
                    <a:cubicBezTo>
                      <a:pt x="67" y="1"/>
                      <a:pt x="56" y="1"/>
                      <a:pt x="45"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8"/>
              <p:cNvSpPr/>
              <p:nvPr/>
            </p:nvSpPr>
            <p:spPr>
              <a:xfrm>
                <a:off x="2250287" y="2261609"/>
                <a:ext cx="10885" cy="22537"/>
              </a:xfrm>
              <a:custGeom>
                <a:avLst/>
                <a:gdLst/>
                <a:ahLst/>
                <a:cxnLst/>
                <a:rect l="l" t="t" r="r" b="b"/>
                <a:pathLst>
                  <a:path w="312" h="646" extrusionOk="0">
                    <a:moveTo>
                      <a:pt x="45" y="0"/>
                    </a:moveTo>
                    <a:cubicBezTo>
                      <a:pt x="22" y="0"/>
                      <a:pt x="0" y="22"/>
                      <a:pt x="0" y="45"/>
                    </a:cubicBezTo>
                    <a:cubicBezTo>
                      <a:pt x="45" y="245"/>
                      <a:pt x="111" y="467"/>
                      <a:pt x="245" y="635"/>
                    </a:cubicBezTo>
                    <a:lnTo>
                      <a:pt x="256" y="645"/>
                    </a:lnTo>
                    <a:cubicBezTo>
                      <a:pt x="278" y="623"/>
                      <a:pt x="300" y="612"/>
                      <a:pt x="312" y="590"/>
                    </a:cubicBezTo>
                    <a:cubicBezTo>
                      <a:pt x="267" y="501"/>
                      <a:pt x="223" y="412"/>
                      <a:pt x="189" y="323"/>
                    </a:cubicBezTo>
                    <a:cubicBezTo>
                      <a:pt x="144" y="234"/>
                      <a:pt x="111" y="134"/>
                      <a:pt x="89" y="22"/>
                    </a:cubicBezTo>
                    <a:cubicBezTo>
                      <a:pt x="78" y="12"/>
                      <a:pt x="67" y="0"/>
                      <a:pt x="4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8"/>
              <p:cNvSpPr/>
              <p:nvPr/>
            </p:nvSpPr>
            <p:spPr>
              <a:xfrm>
                <a:off x="2259184" y="2282193"/>
                <a:ext cx="2756" cy="1954"/>
              </a:xfrm>
              <a:custGeom>
                <a:avLst/>
                <a:gdLst/>
                <a:ahLst/>
                <a:cxnLst/>
                <a:rect l="l" t="t" r="r" b="b"/>
                <a:pathLst>
                  <a:path w="79" h="56" extrusionOk="0">
                    <a:moveTo>
                      <a:pt x="57" y="0"/>
                    </a:moveTo>
                    <a:cubicBezTo>
                      <a:pt x="45" y="22"/>
                      <a:pt x="23" y="33"/>
                      <a:pt x="1" y="55"/>
                    </a:cubicBezTo>
                    <a:lnTo>
                      <a:pt x="23" y="55"/>
                    </a:lnTo>
                    <a:cubicBezTo>
                      <a:pt x="45" y="55"/>
                      <a:pt x="79" y="45"/>
                      <a:pt x="67" y="22"/>
                    </a:cubicBezTo>
                    <a:cubicBezTo>
                      <a:pt x="57" y="11"/>
                      <a:pt x="57" y="11"/>
                      <a:pt x="57"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8"/>
              <p:cNvSpPr/>
              <p:nvPr/>
            </p:nvSpPr>
            <p:spPr>
              <a:xfrm>
                <a:off x="2321285" y="2223581"/>
                <a:ext cx="419" cy="35"/>
              </a:xfrm>
              <a:custGeom>
                <a:avLst/>
                <a:gdLst/>
                <a:ahLst/>
                <a:cxnLst/>
                <a:rect l="l" t="t" r="r" b="b"/>
                <a:pathLst>
                  <a:path w="12" h="1" extrusionOk="0">
                    <a:moveTo>
                      <a:pt x="12" y="0"/>
                    </a:moveTo>
                    <a:lnTo>
                      <a:pt x="0" y="0"/>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8"/>
              <p:cNvSpPr/>
              <p:nvPr/>
            </p:nvSpPr>
            <p:spPr>
              <a:xfrm>
                <a:off x="2320483" y="2223581"/>
                <a:ext cx="6245" cy="17095"/>
              </a:xfrm>
              <a:custGeom>
                <a:avLst/>
                <a:gdLst/>
                <a:ahLst/>
                <a:cxnLst/>
                <a:rect l="l" t="t" r="r" b="b"/>
                <a:pathLst>
                  <a:path w="179" h="490" extrusionOk="0">
                    <a:moveTo>
                      <a:pt x="23" y="0"/>
                    </a:moveTo>
                    <a:cubicBezTo>
                      <a:pt x="12" y="12"/>
                      <a:pt x="1" y="22"/>
                      <a:pt x="12" y="34"/>
                    </a:cubicBezTo>
                    <a:cubicBezTo>
                      <a:pt x="57" y="178"/>
                      <a:pt x="90" y="323"/>
                      <a:pt x="112" y="479"/>
                    </a:cubicBezTo>
                    <a:cubicBezTo>
                      <a:pt x="112" y="490"/>
                      <a:pt x="134" y="490"/>
                      <a:pt x="146" y="490"/>
                    </a:cubicBezTo>
                    <a:cubicBezTo>
                      <a:pt x="157" y="490"/>
                      <a:pt x="179" y="490"/>
                      <a:pt x="179" y="467"/>
                    </a:cubicBezTo>
                    <a:cubicBezTo>
                      <a:pt x="146" y="312"/>
                      <a:pt x="112" y="167"/>
                      <a:pt x="68" y="22"/>
                    </a:cubicBezTo>
                    <a:cubicBezTo>
                      <a:pt x="68" y="12"/>
                      <a:pt x="57" y="0"/>
                      <a:pt x="45"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8"/>
              <p:cNvSpPr/>
              <p:nvPr/>
            </p:nvSpPr>
            <p:spPr>
              <a:xfrm>
                <a:off x="2241740" y="2275983"/>
                <a:ext cx="8164" cy="13571"/>
              </a:xfrm>
              <a:custGeom>
                <a:avLst/>
                <a:gdLst/>
                <a:ahLst/>
                <a:cxnLst/>
                <a:rect l="l" t="t" r="r" b="b"/>
                <a:pathLst>
                  <a:path w="234" h="389" extrusionOk="0">
                    <a:moveTo>
                      <a:pt x="33" y="0"/>
                    </a:moveTo>
                    <a:cubicBezTo>
                      <a:pt x="11" y="0"/>
                      <a:pt x="1" y="11"/>
                      <a:pt x="1" y="33"/>
                    </a:cubicBezTo>
                    <a:cubicBezTo>
                      <a:pt x="23" y="156"/>
                      <a:pt x="67" y="278"/>
                      <a:pt x="122" y="389"/>
                    </a:cubicBezTo>
                    <a:cubicBezTo>
                      <a:pt x="156" y="378"/>
                      <a:pt x="201" y="367"/>
                      <a:pt x="234" y="356"/>
                    </a:cubicBezTo>
                    <a:cubicBezTo>
                      <a:pt x="189" y="245"/>
                      <a:pt x="145" y="134"/>
                      <a:pt x="90" y="22"/>
                    </a:cubicBezTo>
                    <a:cubicBezTo>
                      <a:pt x="78" y="11"/>
                      <a:pt x="56" y="0"/>
                      <a:pt x="33"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8"/>
              <p:cNvSpPr/>
              <p:nvPr/>
            </p:nvSpPr>
            <p:spPr>
              <a:xfrm>
                <a:off x="2245996" y="2288403"/>
                <a:ext cx="27177" cy="52017"/>
              </a:xfrm>
              <a:custGeom>
                <a:avLst/>
                <a:gdLst/>
                <a:ahLst/>
                <a:cxnLst/>
                <a:rect l="l" t="t" r="r" b="b"/>
                <a:pathLst>
                  <a:path w="779" h="1491" extrusionOk="0">
                    <a:moveTo>
                      <a:pt x="112" y="0"/>
                    </a:moveTo>
                    <a:cubicBezTo>
                      <a:pt x="79" y="11"/>
                      <a:pt x="34" y="22"/>
                      <a:pt x="0" y="33"/>
                    </a:cubicBezTo>
                    <a:cubicBezTo>
                      <a:pt x="23" y="89"/>
                      <a:pt x="45" y="133"/>
                      <a:pt x="67" y="178"/>
                    </a:cubicBezTo>
                    <a:cubicBezTo>
                      <a:pt x="145" y="344"/>
                      <a:pt x="234" y="500"/>
                      <a:pt x="323" y="667"/>
                    </a:cubicBezTo>
                    <a:cubicBezTo>
                      <a:pt x="457" y="934"/>
                      <a:pt x="590" y="1201"/>
                      <a:pt x="657" y="1490"/>
                    </a:cubicBezTo>
                    <a:cubicBezTo>
                      <a:pt x="702" y="1490"/>
                      <a:pt x="746" y="1490"/>
                      <a:pt x="779" y="1479"/>
                    </a:cubicBezTo>
                    <a:cubicBezTo>
                      <a:pt x="712" y="1201"/>
                      <a:pt x="590" y="934"/>
                      <a:pt x="457" y="667"/>
                    </a:cubicBezTo>
                    <a:cubicBezTo>
                      <a:pt x="379" y="500"/>
                      <a:pt x="290" y="344"/>
                      <a:pt x="201" y="178"/>
                    </a:cubicBezTo>
                    <a:cubicBezTo>
                      <a:pt x="168" y="122"/>
                      <a:pt x="145" y="55"/>
                      <a:pt x="112"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8"/>
              <p:cNvSpPr/>
              <p:nvPr/>
            </p:nvSpPr>
            <p:spPr>
              <a:xfrm>
                <a:off x="2287513" y="2213498"/>
                <a:ext cx="14025" cy="25259"/>
              </a:xfrm>
              <a:custGeom>
                <a:avLst/>
                <a:gdLst/>
                <a:ahLst/>
                <a:cxnLst/>
                <a:rect l="l" t="t" r="r" b="b"/>
                <a:pathLst>
                  <a:path w="402" h="724" extrusionOk="0">
                    <a:moveTo>
                      <a:pt x="34" y="0"/>
                    </a:moveTo>
                    <a:cubicBezTo>
                      <a:pt x="23" y="0"/>
                      <a:pt x="1" y="12"/>
                      <a:pt x="12" y="34"/>
                    </a:cubicBezTo>
                    <a:cubicBezTo>
                      <a:pt x="157" y="245"/>
                      <a:pt x="268" y="479"/>
                      <a:pt x="345" y="723"/>
                    </a:cubicBezTo>
                    <a:lnTo>
                      <a:pt x="401" y="667"/>
                    </a:lnTo>
                    <a:cubicBezTo>
                      <a:pt x="312" y="434"/>
                      <a:pt x="201" y="212"/>
                      <a:pt x="56" y="12"/>
                    </a:cubicBezTo>
                    <a:cubicBezTo>
                      <a:pt x="56" y="12"/>
                      <a:pt x="45" y="0"/>
                      <a:pt x="34"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8"/>
              <p:cNvSpPr/>
              <p:nvPr/>
            </p:nvSpPr>
            <p:spPr>
              <a:xfrm>
                <a:off x="2299550" y="2236769"/>
                <a:ext cx="7780" cy="31469"/>
              </a:xfrm>
              <a:custGeom>
                <a:avLst/>
                <a:gdLst/>
                <a:ahLst/>
                <a:cxnLst/>
                <a:rect l="l" t="t" r="r" b="b"/>
                <a:pathLst>
                  <a:path w="223" h="902" extrusionOk="0">
                    <a:moveTo>
                      <a:pt x="56" y="0"/>
                    </a:moveTo>
                    <a:lnTo>
                      <a:pt x="0" y="56"/>
                    </a:lnTo>
                    <a:cubicBezTo>
                      <a:pt x="89" y="323"/>
                      <a:pt x="145" y="601"/>
                      <a:pt x="168" y="890"/>
                    </a:cubicBezTo>
                    <a:cubicBezTo>
                      <a:pt x="168" y="902"/>
                      <a:pt x="190" y="902"/>
                      <a:pt x="201" y="902"/>
                    </a:cubicBezTo>
                    <a:cubicBezTo>
                      <a:pt x="212" y="902"/>
                      <a:pt x="223" y="902"/>
                      <a:pt x="223" y="890"/>
                    </a:cubicBezTo>
                    <a:cubicBezTo>
                      <a:pt x="223" y="590"/>
                      <a:pt x="168" y="290"/>
                      <a:pt x="56"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8"/>
              <p:cNvSpPr/>
              <p:nvPr/>
            </p:nvSpPr>
            <p:spPr>
              <a:xfrm>
                <a:off x="2280919" y="2241060"/>
                <a:ext cx="5477" cy="6594"/>
              </a:xfrm>
              <a:custGeom>
                <a:avLst/>
                <a:gdLst/>
                <a:ahLst/>
                <a:cxnLst/>
                <a:rect l="l" t="t" r="r" b="b"/>
                <a:pathLst>
                  <a:path w="157" h="189" extrusionOk="0">
                    <a:moveTo>
                      <a:pt x="56" y="0"/>
                    </a:moveTo>
                    <a:cubicBezTo>
                      <a:pt x="23" y="0"/>
                      <a:pt x="0" y="11"/>
                      <a:pt x="12" y="45"/>
                    </a:cubicBezTo>
                    <a:cubicBezTo>
                      <a:pt x="23" y="89"/>
                      <a:pt x="45" y="134"/>
                      <a:pt x="56" y="189"/>
                    </a:cubicBezTo>
                    <a:lnTo>
                      <a:pt x="156" y="156"/>
                    </a:lnTo>
                    <a:cubicBezTo>
                      <a:pt x="134" y="111"/>
                      <a:pt x="123" y="67"/>
                      <a:pt x="101" y="22"/>
                    </a:cubicBezTo>
                    <a:cubicBezTo>
                      <a:pt x="89" y="0"/>
                      <a:pt x="67" y="0"/>
                      <a:pt x="56"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8"/>
              <p:cNvSpPr/>
              <p:nvPr/>
            </p:nvSpPr>
            <p:spPr>
              <a:xfrm>
                <a:off x="2282873" y="2246468"/>
                <a:ext cx="11269" cy="88893"/>
              </a:xfrm>
              <a:custGeom>
                <a:avLst/>
                <a:gdLst/>
                <a:ahLst/>
                <a:cxnLst/>
                <a:rect l="l" t="t" r="r" b="b"/>
                <a:pathLst>
                  <a:path w="323" h="2548" extrusionOk="0">
                    <a:moveTo>
                      <a:pt x="100" y="1"/>
                    </a:moveTo>
                    <a:lnTo>
                      <a:pt x="0" y="34"/>
                    </a:lnTo>
                    <a:cubicBezTo>
                      <a:pt x="112" y="434"/>
                      <a:pt x="178" y="846"/>
                      <a:pt x="189" y="1279"/>
                    </a:cubicBezTo>
                    <a:cubicBezTo>
                      <a:pt x="189" y="1702"/>
                      <a:pt x="156" y="2125"/>
                      <a:pt x="122" y="2547"/>
                    </a:cubicBezTo>
                    <a:cubicBezTo>
                      <a:pt x="167" y="2514"/>
                      <a:pt x="211" y="2492"/>
                      <a:pt x="245" y="2458"/>
                    </a:cubicBezTo>
                    <a:cubicBezTo>
                      <a:pt x="290" y="2058"/>
                      <a:pt x="323" y="1658"/>
                      <a:pt x="312" y="1257"/>
                    </a:cubicBezTo>
                    <a:cubicBezTo>
                      <a:pt x="300" y="835"/>
                      <a:pt x="256" y="401"/>
                      <a:pt x="100"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8"/>
              <p:cNvSpPr/>
              <p:nvPr/>
            </p:nvSpPr>
            <p:spPr>
              <a:xfrm>
                <a:off x="2270837" y="2263912"/>
                <a:ext cx="14409" cy="74171"/>
              </a:xfrm>
              <a:custGeom>
                <a:avLst/>
                <a:gdLst/>
                <a:ahLst/>
                <a:cxnLst/>
                <a:rect l="l" t="t" r="r" b="b"/>
                <a:pathLst>
                  <a:path w="413" h="2126" extrusionOk="0">
                    <a:moveTo>
                      <a:pt x="34" y="1"/>
                    </a:moveTo>
                    <a:cubicBezTo>
                      <a:pt x="23" y="1"/>
                      <a:pt x="0" y="12"/>
                      <a:pt x="12" y="35"/>
                    </a:cubicBezTo>
                    <a:cubicBezTo>
                      <a:pt x="134" y="391"/>
                      <a:pt x="212" y="757"/>
                      <a:pt x="257" y="1135"/>
                    </a:cubicBezTo>
                    <a:cubicBezTo>
                      <a:pt x="301" y="1469"/>
                      <a:pt x="301" y="1792"/>
                      <a:pt x="289" y="2126"/>
                    </a:cubicBezTo>
                    <a:cubicBezTo>
                      <a:pt x="334" y="2114"/>
                      <a:pt x="368" y="2092"/>
                      <a:pt x="401" y="2081"/>
                    </a:cubicBezTo>
                    <a:cubicBezTo>
                      <a:pt x="412" y="1758"/>
                      <a:pt x="390" y="1425"/>
                      <a:pt x="345" y="1113"/>
                    </a:cubicBezTo>
                    <a:cubicBezTo>
                      <a:pt x="289" y="735"/>
                      <a:pt x="190" y="379"/>
                      <a:pt x="67" y="23"/>
                    </a:cubicBezTo>
                    <a:cubicBezTo>
                      <a:pt x="56" y="12"/>
                      <a:pt x="45" y="1"/>
                      <a:pt x="34"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5545"/>
        <p:cNvGrpSpPr/>
        <p:nvPr/>
      </p:nvGrpSpPr>
      <p:grpSpPr>
        <a:xfrm>
          <a:off x="0" y="0"/>
          <a:ext cx="0" cy="0"/>
          <a:chOff x="0" y="0"/>
          <a:chExt cx="0" cy="0"/>
        </a:xfrm>
      </p:grpSpPr>
      <p:sp>
        <p:nvSpPr>
          <p:cNvPr id="5546" name="Google Shape;5546;p9"/>
          <p:cNvSpPr txBox="1">
            <a:spLocks noGrp="1"/>
          </p:cNvSpPr>
          <p:nvPr>
            <p:ph type="title"/>
          </p:nvPr>
        </p:nvSpPr>
        <p:spPr>
          <a:xfrm>
            <a:off x="4378800" y="1402725"/>
            <a:ext cx="4045200" cy="738900"/>
          </a:xfrm>
          <a:prstGeom prst="rect">
            <a:avLst/>
          </a:prstGeom>
        </p:spPr>
        <p:txBody>
          <a:bodyPr spcFirstLastPara="1" wrap="square" lIns="91425" tIns="0" rIns="91425" bIns="0" anchor="t" anchorCtr="0">
            <a:noAutofit/>
          </a:bodyPr>
          <a:lstStyle>
            <a:lvl1pPr lvl="0" algn="l">
              <a:spcBef>
                <a:spcPts val="0"/>
              </a:spcBef>
              <a:spcAft>
                <a:spcPts val="0"/>
              </a:spcAft>
              <a:buSzPts val="4200"/>
              <a:buNone/>
              <a:defRPr sz="4200"/>
            </a:lvl1pPr>
            <a:lvl2pPr lvl="1">
              <a:spcBef>
                <a:spcPts val="0"/>
              </a:spcBef>
              <a:spcAft>
                <a:spcPts val="0"/>
              </a:spcAft>
              <a:buSzPts val="4200"/>
              <a:buNone/>
              <a:defRPr sz="4200"/>
            </a:lvl2pPr>
            <a:lvl3pPr lvl="2">
              <a:spcBef>
                <a:spcPts val="0"/>
              </a:spcBef>
              <a:spcAft>
                <a:spcPts val="0"/>
              </a:spcAft>
              <a:buSzPts val="4200"/>
              <a:buNone/>
              <a:defRPr sz="4200"/>
            </a:lvl3pPr>
            <a:lvl4pPr lvl="3">
              <a:spcBef>
                <a:spcPts val="0"/>
              </a:spcBef>
              <a:spcAft>
                <a:spcPts val="0"/>
              </a:spcAft>
              <a:buSzPts val="4200"/>
              <a:buNone/>
              <a:defRPr sz="4200"/>
            </a:lvl4pPr>
            <a:lvl5pPr lvl="4">
              <a:spcBef>
                <a:spcPts val="0"/>
              </a:spcBef>
              <a:spcAft>
                <a:spcPts val="0"/>
              </a:spcAft>
              <a:buSzPts val="4200"/>
              <a:buNone/>
              <a:defRPr sz="4200"/>
            </a:lvl5pPr>
            <a:lvl6pPr lvl="5">
              <a:spcBef>
                <a:spcPts val="0"/>
              </a:spcBef>
              <a:spcAft>
                <a:spcPts val="0"/>
              </a:spcAft>
              <a:buSzPts val="4200"/>
              <a:buNone/>
              <a:defRPr sz="4200"/>
            </a:lvl6pPr>
            <a:lvl7pPr lvl="6">
              <a:spcBef>
                <a:spcPts val="0"/>
              </a:spcBef>
              <a:spcAft>
                <a:spcPts val="0"/>
              </a:spcAft>
              <a:buSzPts val="4200"/>
              <a:buNone/>
              <a:defRPr sz="4200"/>
            </a:lvl7pPr>
            <a:lvl8pPr lvl="7">
              <a:spcBef>
                <a:spcPts val="0"/>
              </a:spcBef>
              <a:spcAft>
                <a:spcPts val="0"/>
              </a:spcAft>
              <a:buSzPts val="4200"/>
              <a:buNone/>
              <a:defRPr sz="4200"/>
            </a:lvl8pPr>
            <a:lvl9pPr lvl="8">
              <a:spcBef>
                <a:spcPts val="0"/>
              </a:spcBef>
              <a:spcAft>
                <a:spcPts val="0"/>
              </a:spcAft>
              <a:buSzPts val="4200"/>
              <a:buNone/>
              <a:defRPr sz="4200"/>
            </a:lvl9pPr>
          </a:lstStyle>
          <a:p>
            <a:endParaRPr/>
          </a:p>
        </p:txBody>
      </p:sp>
      <p:sp>
        <p:nvSpPr>
          <p:cNvPr id="5547" name="Google Shape;5547;p9"/>
          <p:cNvSpPr txBox="1">
            <a:spLocks noGrp="1"/>
          </p:cNvSpPr>
          <p:nvPr>
            <p:ph type="subTitle" idx="1"/>
          </p:nvPr>
        </p:nvSpPr>
        <p:spPr>
          <a:xfrm>
            <a:off x="4378800" y="2225188"/>
            <a:ext cx="4045200" cy="1515600"/>
          </a:xfrm>
          <a:prstGeom prst="rect">
            <a:avLst/>
          </a:prstGeom>
        </p:spPr>
        <p:txBody>
          <a:bodyPr spcFirstLastPara="1" wrap="square" lIns="91425" tIns="0" rIns="91425" bIns="0" anchor="t" anchorCtr="0">
            <a:noAutofit/>
          </a:bodyPr>
          <a:lstStyle>
            <a:lvl1pPr lvl="0">
              <a:lnSpc>
                <a:spcPct val="100000"/>
              </a:lnSpc>
              <a:spcBef>
                <a:spcPts val="0"/>
              </a:spcBef>
              <a:spcAft>
                <a:spcPts val="0"/>
              </a:spcAft>
              <a:buSzPts val="1600"/>
              <a:buNone/>
              <a:defRPr/>
            </a:lvl1pPr>
            <a:lvl2pPr lvl="1">
              <a:lnSpc>
                <a:spcPct val="100000"/>
              </a:lnSpc>
              <a:spcBef>
                <a:spcPts val="0"/>
              </a:spcBef>
              <a:spcAft>
                <a:spcPts val="0"/>
              </a:spcAft>
              <a:buSzPts val="1600"/>
              <a:buNone/>
              <a:defRPr/>
            </a:lvl2pPr>
            <a:lvl3pPr lvl="2">
              <a:lnSpc>
                <a:spcPct val="100000"/>
              </a:lnSpc>
              <a:spcBef>
                <a:spcPts val="0"/>
              </a:spcBef>
              <a:spcAft>
                <a:spcPts val="0"/>
              </a:spcAft>
              <a:buSzPts val="1600"/>
              <a:buNone/>
              <a:defRPr/>
            </a:lvl3pPr>
            <a:lvl4pPr lvl="3">
              <a:lnSpc>
                <a:spcPct val="100000"/>
              </a:lnSpc>
              <a:spcBef>
                <a:spcPts val="0"/>
              </a:spcBef>
              <a:spcAft>
                <a:spcPts val="0"/>
              </a:spcAft>
              <a:buSzPts val="1600"/>
              <a:buNone/>
              <a:defRPr/>
            </a:lvl4pPr>
            <a:lvl5pPr lvl="4">
              <a:lnSpc>
                <a:spcPct val="100000"/>
              </a:lnSpc>
              <a:spcBef>
                <a:spcPts val="0"/>
              </a:spcBef>
              <a:spcAft>
                <a:spcPts val="0"/>
              </a:spcAft>
              <a:buSzPts val="1600"/>
              <a:buNone/>
              <a:defRPr/>
            </a:lvl5pPr>
            <a:lvl6pPr lvl="5">
              <a:lnSpc>
                <a:spcPct val="100000"/>
              </a:lnSpc>
              <a:spcBef>
                <a:spcPts val="0"/>
              </a:spcBef>
              <a:spcAft>
                <a:spcPts val="0"/>
              </a:spcAft>
              <a:buSzPts val="1600"/>
              <a:buNone/>
              <a:defRPr/>
            </a:lvl6pPr>
            <a:lvl7pPr lvl="6">
              <a:lnSpc>
                <a:spcPct val="100000"/>
              </a:lnSpc>
              <a:spcBef>
                <a:spcPts val="0"/>
              </a:spcBef>
              <a:spcAft>
                <a:spcPts val="0"/>
              </a:spcAft>
              <a:buSzPts val="1600"/>
              <a:buNone/>
              <a:defRPr/>
            </a:lvl7pPr>
            <a:lvl8pPr lvl="7">
              <a:lnSpc>
                <a:spcPct val="100000"/>
              </a:lnSpc>
              <a:spcBef>
                <a:spcPts val="0"/>
              </a:spcBef>
              <a:spcAft>
                <a:spcPts val="0"/>
              </a:spcAft>
              <a:buSzPts val="1600"/>
              <a:buNone/>
              <a:defRPr/>
            </a:lvl8pPr>
            <a:lvl9pPr lvl="8">
              <a:lnSpc>
                <a:spcPct val="100000"/>
              </a:lnSpc>
              <a:spcBef>
                <a:spcPts val="0"/>
              </a:spcBef>
              <a:spcAft>
                <a:spcPts val="0"/>
              </a:spcAft>
              <a:buSzPts val="1600"/>
              <a:buNone/>
              <a:defRPr/>
            </a:lvl9pPr>
          </a:lstStyle>
          <a:p>
            <a:endParaRPr/>
          </a:p>
        </p:txBody>
      </p:sp>
      <p:grpSp>
        <p:nvGrpSpPr>
          <p:cNvPr id="5548" name="Google Shape;5548;p9"/>
          <p:cNvGrpSpPr/>
          <p:nvPr/>
        </p:nvGrpSpPr>
        <p:grpSpPr>
          <a:xfrm>
            <a:off x="178275" y="177600"/>
            <a:ext cx="8787300" cy="4788300"/>
            <a:chOff x="178275" y="177600"/>
            <a:chExt cx="8787300" cy="4788300"/>
          </a:xfrm>
        </p:grpSpPr>
        <p:sp>
          <p:nvSpPr>
            <p:cNvPr id="5549" name="Google Shape;5549;p9"/>
            <p:cNvSpPr/>
            <p:nvPr/>
          </p:nvSpPr>
          <p:spPr>
            <a:xfrm>
              <a:off x="178275" y="177600"/>
              <a:ext cx="8787300" cy="4788300"/>
            </a:xfrm>
            <a:prstGeom prst="round2DiagRect">
              <a:avLst>
                <a:gd name="adj1" fmla="val 9845"/>
                <a:gd name="adj2" fmla="val 0"/>
              </a:avLst>
            </a:pr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9"/>
            <p:cNvSpPr/>
            <p:nvPr/>
          </p:nvSpPr>
          <p:spPr>
            <a:xfrm>
              <a:off x="288825" y="294900"/>
              <a:ext cx="8566500" cy="4551600"/>
            </a:xfrm>
            <a:prstGeom prst="round2DiagRect">
              <a:avLst>
                <a:gd name="adj1" fmla="val 8839"/>
                <a:gd name="adj2" fmla="val 0"/>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1" name="Google Shape;5551;p9"/>
          <p:cNvGrpSpPr/>
          <p:nvPr/>
        </p:nvGrpSpPr>
        <p:grpSpPr>
          <a:xfrm flipH="1">
            <a:off x="7331176" y="3824376"/>
            <a:ext cx="2383340" cy="1997506"/>
            <a:chOff x="1665488" y="3866368"/>
            <a:chExt cx="1155223" cy="968253"/>
          </a:xfrm>
        </p:grpSpPr>
        <p:sp>
          <p:nvSpPr>
            <p:cNvPr id="5552" name="Google Shape;5552;p9"/>
            <p:cNvSpPr/>
            <p:nvPr/>
          </p:nvSpPr>
          <p:spPr>
            <a:xfrm>
              <a:off x="2091964" y="3921213"/>
              <a:ext cx="190939" cy="486227"/>
            </a:xfrm>
            <a:custGeom>
              <a:avLst/>
              <a:gdLst/>
              <a:ahLst/>
              <a:cxnLst/>
              <a:rect l="l" t="t" r="r" b="b"/>
              <a:pathLst>
                <a:path w="5473" h="13937" extrusionOk="0">
                  <a:moveTo>
                    <a:pt x="1127" y="0"/>
                  </a:moveTo>
                  <a:cubicBezTo>
                    <a:pt x="1118" y="0"/>
                    <a:pt x="1109" y="4"/>
                    <a:pt x="1101" y="12"/>
                  </a:cubicBezTo>
                  <a:cubicBezTo>
                    <a:pt x="1012" y="112"/>
                    <a:pt x="868" y="313"/>
                    <a:pt x="678" y="602"/>
                  </a:cubicBezTo>
                  <a:cubicBezTo>
                    <a:pt x="356" y="1057"/>
                    <a:pt x="156" y="1536"/>
                    <a:pt x="78" y="2592"/>
                  </a:cubicBezTo>
                  <a:cubicBezTo>
                    <a:pt x="0" y="3660"/>
                    <a:pt x="100" y="4228"/>
                    <a:pt x="300" y="5318"/>
                  </a:cubicBezTo>
                  <a:cubicBezTo>
                    <a:pt x="512" y="6408"/>
                    <a:pt x="1224" y="7820"/>
                    <a:pt x="1802" y="8988"/>
                  </a:cubicBezTo>
                  <a:cubicBezTo>
                    <a:pt x="2391" y="10155"/>
                    <a:pt x="3036" y="11123"/>
                    <a:pt x="3137" y="11668"/>
                  </a:cubicBezTo>
                  <a:cubicBezTo>
                    <a:pt x="3237" y="12213"/>
                    <a:pt x="3204" y="12246"/>
                    <a:pt x="3048" y="12891"/>
                  </a:cubicBezTo>
                  <a:cubicBezTo>
                    <a:pt x="2892" y="13536"/>
                    <a:pt x="3170" y="13937"/>
                    <a:pt x="3170" y="13937"/>
                  </a:cubicBezTo>
                  <a:lnTo>
                    <a:pt x="4249" y="12636"/>
                  </a:lnTo>
                  <a:cubicBezTo>
                    <a:pt x="4249" y="12636"/>
                    <a:pt x="4405" y="12380"/>
                    <a:pt x="4482" y="12157"/>
                  </a:cubicBezTo>
                  <a:cubicBezTo>
                    <a:pt x="4571" y="11924"/>
                    <a:pt x="4627" y="11468"/>
                    <a:pt x="4771" y="10778"/>
                  </a:cubicBezTo>
                  <a:cubicBezTo>
                    <a:pt x="4916" y="10089"/>
                    <a:pt x="4972" y="10189"/>
                    <a:pt x="5216" y="9466"/>
                  </a:cubicBezTo>
                  <a:cubicBezTo>
                    <a:pt x="5472" y="8743"/>
                    <a:pt x="5194" y="8454"/>
                    <a:pt x="5094" y="7397"/>
                  </a:cubicBezTo>
                  <a:cubicBezTo>
                    <a:pt x="4994" y="6341"/>
                    <a:pt x="3948" y="4984"/>
                    <a:pt x="3437" y="4394"/>
                  </a:cubicBezTo>
                  <a:cubicBezTo>
                    <a:pt x="2925" y="3816"/>
                    <a:pt x="2470" y="2859"/>
                    <a:pt x="2225" y="2270"/>
                  </a:cubicBezTo>
                  <a:cubicBezTo>
                    <a:pt x="1980" y="1670"/>
                    <a:pt x="1402" y="968"/>
                    <a:pt x="1301" y="824"/>
                  </a:cubicBezTo>
                  <a:cubicBezTo>
                    <a:pt x="1113" y="557"/>
                    <a:pt x="1123" y="212"/>
                    <a:pt x="1157" y="34"/>
                  </a:cubicBezTo>
                  <a:cubicBezTo>
                    <a:pt x="1157" y="13"/>
                    <a:pt x="1143" y="0"/>
                    <a:pt x="112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9"/>
            <p:cNvSpPr/>
            <p:nvPr/>
          </p:nvSpPr>
          <p:spPr>
            <a:xfrm>
              <a:off x="2131911" y="4187445"/>
              <a:ext cx="79613" cy="217698"/>
            </a:xfrm>
            <a:custGeom>
              <a:avLst/>
              <a:gdLst/>
              <a:ahLst/>
              <a:cxnLst/>
              <a:rect l="l" t="t" r="r" b="b"/>
              <a:pathLst>
                <a:path w="2282" h="6240" extrusionOk="0">
                  <a:moveTo>
                    <a:pt x="1" y="0"/>
                  </a:moveTo>
                  <a:cubicBezTo>
                    <a:pt x="34" y="67"/>
                    <a:pt x="57" y="133"/>
                    <a:pt x="90" y="189"/>
                  </a:cubicBezTo>
                  <a:cubicBezTo>
                    <a:pt x="212" y="322"/>
                    <a:pt x="334" y="445"/>
                    <a:pt x="468" y="556"/>
                  </a:cubicBezTo>
                  <a:cubicBezTo>
                    <a:pt x="601" y="678"/>
                    <a:pt x="746" y="801"/>
                    <a:pt x="890" y="923"/>
                  </a:cubicBezTo>
                  <a:cubicBezTo>
                    <a:pt x="1035" y="1034"/>
                    <a:pt x="1191" y="1145"/>
                    <a:pt x="1325" y="1279"/>
                  </a:cubicBezTo>
                  <a:cubicBezTo>
                    <a:pt x="1446" y="1424"/>
                    <a:pt x="1513" y="1590"/>
                    <a:pt x="1580" y="1768"/>
                  </a:cubicBezTo>
                  <a:cubicBezTo>
                    <a:pt x="1647" y="1935"/>
                    <a:pt x="1703" y="2102"/>
                    <a:pt x="1758" y="2280"/>
                  </a:cubicBezTo>
                  <a:cubicBezTo>
                    <a:pt x="1869" y="2625"/>
                    <a:pt x="1958" y="2981"/>
                    <a:pt x="2047" y="3337"/>
                  </a:cubicBezTo>
                  <a:cubicBezTo>
                    <a:pt x="2125" y="3681"/>
                    <a:pt x="2214" y="4037"/>
                    <a:pt x="2203" y="4393"/>
                  </a:cubicBezTo>
                  <a:cubicBezTo>
                    <a:pt x="2203" y="4571"/>
                    <a:pt x="2170" y="4749"/>
                    <a:pt x="2148" y="4927"/>
                  </a:cubicBezTo>
                  <a:cubicBezTo>
                    <a:pt x="2114" y="5105"/>
                    <a:pt x="2081" y="5294"/>
                    <a:pt x="2059" y="5472"/>
                  </a:cubicBezTo>
                  <a:cubicBezTo>
                    <a:pt x="2025" y="5727"/>
                    <a:pt x="2003" y="5994"/>
                    <a:pt x="2092" y="6239"/>
                  </a:cubicBezTo>
                  <a:lnTo>
                    <a:pt x="2125" y="6195"/>
                  </a:lnTo>
                  <a:cubicBezTo>
                    <a:pt x="2069" y="6006"/>
                    <a:pt x="2069" y="5806"/>
                    <a:pt x="2081" y="5616"/>
                  </a:cubicBezTo>
                  <a:cubicBezTo>
                    <a:pt x="2125" y="5260"/>
                    <a:pt x="2203" y="4904"/>
                    <a:pt x="2247" y="4549"/>
                  </a:cubicBezTo>
                  <a:cubicBezTo>
                    <a:pt x="2281" y="4204"/>
                    <a:pt x="2214" y="3859"/>
                    <a:pt x="2136" y="3515"/>
                  </a:cubicBezTo>
                  <a:cubicBezTo>
                    <a:pt x="2069" y="3159"/>
                    <a:pt x="1980" y="2813"/>
                    <a:pt x="1881" y="2469"/>
                  </a:cubicBezTo>
                  <a:cubicBezTo>
                    <a:pt x="1825" y="2302"/>
                    <a:pt x="1780" y="2135"/>
                    <a:pt x="1725" y="1968"/>
                  </a:cubicBezTo>
                  <a:cubicBezTo>
                    <a:pt x="1658" y="1802"/>
                    <a:pt x="1614" y="1624"/>
                    <a:pt x="1535" y="1468"/>
                  </a:cubicBezTo>
                  <a:cubicBezTo>
                    <a:pt x="1446" y="1301"/>
                    <a:pt x="1325" y="1179"/>
                    <a:pt x="1191" y="1068"/>
                  </a:cubicBezTo>
                  <a:cubicBezTo>
                    <a:pt x="1046" y="945"/>
                    <a:pt x="890" y="834"/>
                    <a:pt x="746" y="712"/>
                  </a:cubicBezTo>
                  <a:cubicBezTo>
                    <a:pt x="479" y="489"/>
                    <a:pt x="223" y="2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9"/>
            <p:cNvSpPr/>
            <p:nvPr/>
          </p:nvSpPr>
          <p:spPr>
            <a:xfrm>
              <a:off x="2122596" y="3921596"/>
              <a:ext cx="143248" cy="415231"/>
            </a:xfrm>
            <a:custGeom>
              <a:avLst/>
              <a:gdLst/>
              <a:ahLst/>
              <a:cxnLst/>
              <a:rect l="l" t="t" r="r" b="b"/>
              <a:pathLst>
                <a:path w="4106" h="11902" extrusionOk="0">
                  <a:moveTo>
                    <a:pt x="223" y="1"/>
                  </a:moveTo>
                  <a:cubicBezTo>
                    <a:pt x="212" y="23"/>
                    <a:pt x="190" y="35"/>
                    <a:pt x="179" y="57"/>
                  </a:cubicBezTo>
                  <a:cubicBezTo>
                    <a:pt x="101" y="391"/>
                    <a:pt x="123" y="735"/>
                    <a:pt x="212" y="1058"/>
                  </a:cubicBezTo>
                  <a:cubicBezTo>
                    <a:pt x="334" y="1547"/>
                    <a:pt x="613" y="1992"/>
                    <a:pt x="890" y="2403"/>
                  </a:cubicBezTo>
                  <a:cubicBezTo>
                    <a:pt x="1202" y="2860"/>
                    <a:pt x="1513" y="3315"/>
                    <a:pt x="1802" y="3782"/>
                  </a:cubicBezTo>
                  <a:cubicBezTo>
                    <a:pt x="2103" y="4261"/>
                    <a:pt x="2381" y="4750"/>
                    <a:pt x="2659" y="5251"/>
                  </a:cubicBezTo>
                  <a:cubicBezTo>
                    <a:pt x="2926" y="5729"/>
                    <a:pt x="3215" y="6219"/>
                    <a:pt x="3460" y="6719"/>
                  </a:cubicBezTo>
                  <a:cubicBezTo>
                    <a:pt x="3705" y="7208"/>
                    <a:pt x="3838" y="7731"/>
                    <a:pt x="3938" y="8265"/>
                  </a:cubicBezTo>
                  <a:cubicBezTo>
                    <a:pt x="3994" y="8520"/>
                    <a:pt x="4038" y="8777"/>
                    <a:pt x="4049" y="9044"/>
                  </a:cubicBezTo>
                  <a:cubicBezTo>
                    <a:pt x="4061" y="9288"/>
                    <a:pt x="4005" y="9521"/>
                    <a:pt x="3927" y="9755"/>
                  </a:cubicBezTo>
                  <a:cubicBezTo>
                    <a:pt x="3849" y="9978"/>
                    <a:pt x="3760" y="10200"/>
                    <a:pt x="3693" y="10433"/>
                  </a:cubicBezTo>
                  <a:cubicBezTo>
                    <a:pt x="3638" y="10623"/>
                    <a:pt x="3604" y="10823"/>
                    <a:pt x="3604" y="11023"/>
                  </a:cubicBezTo>
                  <a:cubicBezTo>
                    <a:pt x="3594" y="11323"/>
                    <a:pt x="3638" y="11612"/>
                    <a:pt x="3671" y="11902"/>
                  </a:cubicBezTo>
                  <a:lnTo>
                    <a:pt x="3705" y="11735"/>
                  </a:lnTo>
                  <a:cubicBezTo>
                    <a:pt x="3693" y="11612"/>
                    <a:pt x="3671" y="11491"/>
                    <a:pt x="3671" y="11368"/>
                  </a:cubicBezTo>
                  <a:cubicBezTo>
                    <a:pt x="3649" y="11168"/>
                    <a:pt x="3649" y="10967"/>
                    <a:pt x="3671" y="10779"/>
                  </a:cubicBezTo>
                  <a:cubicBezTo>
                    <a:pt x="3693" y="10545"/>
                    <a:pt x="3771" y="10334"/>
                    <a:pt x="3849" y="10111"/>
                  </a:cubicBezTo>
                  <a:cubicBezTo>
                    <a:pt x="3916" y="9900"/>
                    <a:pt x="4005" y="9689"/>
                    <a:pt x="4049" y="9466"/>
                  </a:cubicBezTo>
                  <a:cubicBezTo>
                    <a:pt x="4105" y="9222"/>
                    <a:pt x="4105" y="8977"/>
                    <a:pt x="4061" y="8743"/>
                  </a:cubicBezTo>
                  <a:cubicBezTo>
                    <a:pt x="4027" y="8476"/>
                    <a:pt x="3972" y="8209"/>
                    <a:pt x="3927" y="7954"/>
                  </a:cubicBezTo>
                  <a:cubicBezTo>
                    <a:pt x="3871" y="7687"/>
                    <a:pt x="3816" y="7442"/>
                    <a:pt x="3727" y="7186"/>
                  </a:cubicBezTo>
                  <a:cubicBezTo>
                    <a:pt x="3549" y="6674"/>
                    <a:pt x="3260" y="6196"/>
                    <a:pt x="2993" y="5707"/>
                  </a:cubicBezTo>
                  <a:cubicBezTo>
                    <a:pt x="2447" y="4717"/>
                    <a:pt x="1891" y="3727"/>
                    <a:pt x="1236" y="2804"/>
                  </a:cubicBezTo>
                  <a:cubicBezTo>
                    <a:pt x="690" y="2014"/>
                    <a:pt x="1" y="1135"/>
                    <a:pt x="201" y="112"/>
                  </a:cubicBezTo>
                  <a:cubicBezTo>
                    <a:pt x="201" y="79"/>
                    <a:pt x="212" y="35"/>
                    <a:pt x="2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9"/>
            <p:cNvSpPr/>
            <p:nvPr/>
          </p:nvSpPr>
          <p:spPr>
            <a:xfrm>
              <a:off x="2096988" y="4075663"/>
              <a:ext cx="124199" cy="317058"/>
            </a:xfrm>
            <a:custGeom>
              <a:avLst/>
              <a:gdLst/>
              <a:ahLst/>
              <a:cxnLst/>
              <a:rect l="l" t="t" r="r" b="b"/>
              <a:pathLst>
                <a:path w="3560" h="9088" extrusionOk="0">
                  <a:moveTo>
                    <a:pt x="1" y="1"/>
                  </a:moveTo>
                  <a:cubicBezTo>
                    <a:pt x="12" y="68"/>
                    <a:pt x="23" y="134"/>
                    <a:pt x="34" y="189"/>
                  </a:cubicBezTo>
                  <a:cubicBezTo>
                    <a:pt x="201" y="557"/>
                    <a:pt x="312" y="946"/>
                    <a:pt x="490" y="1313"/>
                  </a:cubicBezTo>
                  <a:cubicBezTo>
                    <a:pt x="668" y="1702"/>
                    <a:pt x="902" y="2070"/>
                    <a:pt x="1157" y="2414"/>
                  </a:cubicBezTo>
                  <a:cubicBezTo>
                    <a:pt x="1424" y="2759"/>
                    <a:pt x="1703" y="3093"/>
                    <a:pt x="1992" y="3426"/>
                  </a:cubicBezTo>
                  <a:cubicBezTo>
                    <a:pt x="2125" y="3593"/>
                    <a:pt x="2269" y="3760"/>
                    <a:pt x="2414" y="3927"/>
                  </a:cubicBezTo>
                  <a:cubicBezTo>
                    <a:pt x="2548" y="4094"/>
                    <a:pt x="2692" y="4260"/>
                    <a:pt x="2770" y="4460"/>
                  </a:cubicBezTo>
                  <a:cubicBezTo>
                    <a:pt x="2848" y="4661"/>
                    <a:pt x="2859" y="4883"/>
                    <a:pt x="2892" y="5095"/>
                  </a:cubicBezTo>
                  <a:cubicBezTo>
                    <a:pt x="2926" y="5317"/>
                    <a:pt x="2971" y="5528"/>
                    <a:pt x="3026" y="5740"/>
                  </a:cubicBezTo>
                  <a:cubicBezTo>
                    <a:pt x="3149" y="6173"/>
                    <a:pt x="3270" y="6607"/>
                    <a:pt x="3359" y="7052"/>
                  </a:cubicBezTo>
                  <a:cubicBezTo>
                    <a:pt x="3393" y="7275"/>
                    <a:pt x="3438" y="7486"/>
                    <a:pt x="3471" y="7708"/>
                  </a:cubicBezTo>
                  <a:cubicBezTo>
                    <a:pt x="3504" y="7920"/>
                    <a:pt x="3515" y="8142"/>
                    <a:pt x="3482" y="8353"/>
                  </a:cubicBezTo>
                  <a:cubicBezTo>
                    <a:pt x="3448" y="8598"/>
                    <a:pt x="3371" y="8854"/>
                    <a:pt x="3382" y="9087"/>
                  </a:cubicBezTo>
                  <a:lnTo>
                    <a:pt x="3415" y="9043"/>
                  </a:lnTo>
                  <a:cubicBezTo>
                    <a:pt x="3415" y="8865"/>
                    <a:pt x="3471" y="8676"/>
                    <a:pt x="3504" y="8509"/>
                  </a:cubicBezTo>
                  <a:cubicBezTo>
                    <a:pt x="3549" y="8298"/>
                    <a:pt x="3560" y="8098"/>
                    <a:pt x="3549" y="7898"/>
                  </a:cubicBezTo>
                  <a:cubicBezTo>
                    <a:pt x="3527" y="7675"/>
                    <a:pt x="3493" y="7463"/>
                    <a:pt x="3448" y="7252"/>
                  </a:cubicBezTo>
                  <a:cubicBezTo>
                    <a:pt x="3371" y="6808"/>
                    <a:pt x="3270" y="6373"/>
                    <a:pt x="3149" y="5951"/>
                  </a:cubicBezTo>
                  <a:cubicBezTo>
                    <a:pt x="3093" y="5740"/>
                    <a:pt x="3037" y="5528"/>
                    <a:pt x="2993" y="5306"/>
                  </a:cubicBezTo>
                  <a:cubicBezTo>
                    <a:pt x="2948" y="5095"/>
                    <a:pt x="2937" y="4883"/>
                    <a:pt x="2892" y="4683"/>
                  </a:cubicBezTo>
                  <a:cubicBezTo>
                    <a:pt x="2859" y="4472"/>
                    <a:pt x="2770" y="4294"/>
                    <a:pt x="2648" y="4127"/>
                  </a:cubicBezTo>
                  <a:cubicBezTo>
                    <a:pt x="2536" y="3960"/>
                    <a:pt x="2392" y="3805"/>
                    <a:pt x="2259" y="3649"/>
                  </a:cubicBezTo>
                  <a:cubicBezTo>
                    <a:pt x="1980" y="3315"/>
                    <a:pt x="1680" y="2992"/>
                    <a:pt x="1413" y="2648"/>
                  </a:cubicBezTo>
                  <a:cubicBezTo>
                    <a:pt x="1135" y="2314"/>
                    <a:pt x="890" y="1947"/>
                    <a:pt x="679" y="1569"/>
                  </a:cubicBezTo>
                  <a:cubicBezTo>
                    <a:pt x="457" y="1180"/>
                    <a:pt x="324" y="757"/>
                    <a:pt x="156" y="345"/>
                  </a:cubicBezTo>
                  <a:cubicBezTo>
                    <a:pt x="112" y="234"/>
                    <a:pt x="57" y="1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9"/>
            <p:cNvSpPr/>
            <p:nvPr/>
          </p:nvSpPr>
          <p:spPr>
            <a:xfrm>
              <a:off x="2117572" y="3937122"/>
              <a:ext cx="127688" cy="420673"/>
            </a:xfrm>
            <a:custGeom>
              <a:avLst/>
              <a:gdLst/>
              <a:ahLst/>
              <a:cxnLst/>
              <a:rect l="l" t="t" r="r" b="b"/>
              <a:pathLst>
                <a:path w="3660" h="12058" extrusionOk="0">
                  <a:moveTo>
                    <a:pt x="33" y="1"/>
                  </a:moveTo>
                  <a:lnTo>
                    <a:pt x="33" y="1"/>
                  </a:lnTo>
                  <a:cubicBezTo>
                    <a:pt x="23" y="12"/>
                    <a:pt x="11" y="35"/>
                    <a:pt x="0" y="45"/>
                  </a:cubicBezTo>
                  <a:cubicBezTo>
                    <a:pt x="0" y="690"/>
                    <a:pt x="256" y="1335"/>
                    <a:pt x="557" y="1903"/>
                  </a:cubicBezTo>
                  <a:cubicBezTo>
                    <a:pt x="990" y="2715"/>
                    <a:pt x="1491" y="3493"/>
                    <a:pt x="1946" y="4283"/>
                  </a:cubicBezTo>
                  <a:cubicBezTo>
                    <a:pt x="2425" y="5084"/>
                    <a:pt x="2858" y="5918"/>
                    <a:pt x="3170" y="6797"/>
                  </a:cubicBezTo>
                  <a:cubicBezTo>
                    <a:pt x="3337" y="7230"/>
                    <a:pt x="3471" y="7697"/>
                    <a:pt x="3537" y="8154"/>
                  </a:cubicBezTo>
                  <a:cubicBezTo>
                    <a:pt x="3570" y="8409"/>
                    <a:pt x="3570" y="8654"/>
                    <a:pt x="3548" y="8910"/>
                  </a:cubicBezTo>
                  <a:cubicBezTo>
                    <a:pt x="3526" y="9143"/>
                    <a:pt x="3493" y="9388"/>
                    <a:pt x="3493" y="9622"/>
                  </a:cubicBezTo>
                  <a:cubicBezTo>
                    <a:pt x="3493" y="10122"/>
                    <a:pt x="3560" y="10611"/>
                    <a:pt x="3582" y="11101"/>
                  </a:cubicBezTo>
                  <a:cubicBezTo>
                    <a:pt x="3592" y="11424"/>
                    <a:pt x="3592" y="11746"/>
                    <a:pt x="3582" y="12057"/>
                  </a:cubicBezTo>
                  <a:cubicBezTo>
                    <a:pt x="3604" y="12024"/>
                    <a:pt x="3626" y="11980"/>
                    <a:pt x="3649" y="11935"/>
                  </a:cubicBezTo>
                  <a:cubicBezTo>
                    <a:pt x="3659" y="11780"/>
                    <a:pt x="3659" y="11624"/>
                    <a:pt x="3659" y="11468"/>
                  </a:cubicBezTo>
                  <a:cubicBezTo>
                    <a:pt x="3649" y="11234"/>
                    <a:pt x="3637" y="10989"/>
                    <a:pt x="3626" y="10745"/>
                  </a:cubicBezTo>
                  <a:cubicBezTo>
                    <a:pt x="3615" y="10489"/>
                    <a:pt x="3582" y="10245"/>
                    <a:pt x="3570" y="10000"/>
                  </a:cubicBezTo>
                  <a:cubicBezTo>
                    <a:pt x="3548" y="9744"/>
                    <a:pt x="3548" y="9499"/>
                    <a:pt x="3570" y="9244"/>
                  </a:cubicBezTo>
                  <a:cubicBezTo>
                    <a:pt x="3592" y="8999"/>
                    <a:pt x="3637" y="8765"/>
                    <a:pt x="3637" y="8520"/>
                  </a:cubicBezTo>
                  <a:cubicBezTo>
                    <a:pt x="3626" y="8053"/>
                    <a:pt x="3503" y="7586"/>
                    <a:pt x="3370" y="7153"/>
                  </a:cubicBezTo>
                  <a:cubicBezTo>
                    <a:pt x="3092" y="6263"/>
                    <a:pt x="2670" y="5428"/>
                    <a:pt x="2213" y="4617"/>
                  </a:cubicBezTo>
                  <a:cubicBezTo>
                    <a:pt x="1746" y="3805"/>
                    <a:pt x="1257" y="3015"/>
                    <a:pt x="790" y="2203"/>
                  </a:cubicBezTo>
                  <a:cubicBezTo>
                    <a:pt x="412" y="1536"/>
                    <a:pt x="23" y="791"/>
                    <a:pt x="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9"/>
            <p:cNvSpPr/>
            <p:nvPr/>
          </p:nvSpPr>
          <p:spPr>
            <a:xfrm>
              <a:off x="2102047" y="3952263"/>
              <a:ext cx="133898" cy="422209"/>
            </a:xfrm>
            <a:custGeom>
              <a:avLst/>
              <a:gdLst/>
              <a:ahLst/>
              <a:cxnLst/>
              <a:rect l="l" t="t" r="r" b="b"/>
              <a:pathLst>
                <a:path w="3838" h="12102" extrusionOk="0">
                  <a:moveTo>
                    <a:pt x="201" y="1"/>
                  </a:moveTo>
                  <a:cubicBezTo>
                    <a:pt x="189" y="23"/>
                    <a:pt x="179" y="56"/>
                    <a:pt x="156" y="78"/>
                  </a:cubicBezTo>
                  <a:cubicBezTo>
                    <a:pt x="245" y="323"/>
                    <a:pt x="345" y="557"/>
                    <a:pt x="456" y="790"/>
                  </a:cubicBezTo>
                  <a:cubicBezTo>
                    <a:pt x="545" y="1002"/>
                    <a:pt x="646" y="1202"/>
                    <a:pt x="735" y="1413"/>
                  </a:cubicBezTo>
                  <a:cubicBezTo>
                    <a:pt x="834" y="1647"/>
                    <a:pt x="935" y="1880"/>
                    <a:pt x="1034" y="2125"/>
                  </a:cubicBezTo>
                  <a:cubicBezTo>
                    <a:pt x="1135" y="2359"/>
                    <a:pt x="1246" y="2604"/>
                    <a:pt x="1390" y="2826"/>
                  </a:cubicBezTo>
                  <a:cubicBezTo>
                    <a:pt x="1524" y="3048"/>
                    <a:pt x="1669" y="3259"/>
                    <a:pt x="1813" y="3482"/>
                  </a:cubicBezTo>
                  <a:cubicBezTo>
                    <a:pt x="2369" y="4294"/>
                    <a:pt x="2859" y="5162"/>
                    <a:pt x="3148" y="6107"/>
                  </a:cubicBezTo>
                  <a:cubicBezTo>
                    <a:pt x="3315" y="6596"/>
                    <a:pt x="3392" y="7108"/>
                    <a:pt x="3471" y="7619"/>
                  </a:cubicBezTo>
                  <a:cubicBezTo>
                    <a:pt x="3537" y="8109"/>
                    <a:pt x="3604" y="8610"/>
                    <a:pt x="3659" y="9099"/>
                  </a:cubicBezTo>
                  <a:lnTo>
                    <a:pt x="3726" y="9866"/>
                  </a:lnTo>
                  <a:cubicBezTo>
                    <a:pt x="3615" y="9433"/>
                    <a:pt x="3437" y="9021"/>
                    <a:pt x="3326" y="8587"/>
                  </a:cubicBezTo>
                  <a:cubicBezTo>
                    <a:pt x="3214" y="8120"/>
                    <a:pt x="3170" y="7631"/>
                    <a:pt x="3059" y="7164"/>
                  </a:cubicBezTo>
                  <a:cubicBezTo>
                    <a:pt x="2948" y="6719"/>
                    <a:pt x="2792" y="6285"/>
                    <a:pt x="2592" y="5873"/>
                  </a:cubicBezTo>
                  <a:cubicBezTo>
                    <a:pt x="2369" y="5451"/>
                    <a:pt x="2092" y="5073"/>
                    <a:pt x="1835" y="4683"/>
                  </a:cubicBezTo>
                  <a:cubicBezTo>
                    <a:pt x="1702" y="4483"/>
                    <a:pt x="1568" y="4283"/>
                    <a:pt x="1457" y="4072"/>
                  </a:cubicBezTo>
                  <a:cubicBezTo>
                    <a:pt x="1346" y="3860"/>
                    <a:pt x="1268" y="3637"/>
                    <a:pt x="1190" y="3404"/>
                  </a:cubicBezTo>
                  <a:cubicBezTo>
                    <a:pt x="1113" y="3182"/>
                    <a:pt x="1034" y="2948"/>
                    <a:pt x="935" y="2737"/>
                  </a:cubicBezTo>
                  <a:cubicBezTo>
                    <a:pt x="834" y="2525"/>
                    <a:pt x="723" y="2314"/>
                    <a:pt x="612" y="2114"/>
                  </a:cubicBezTo>
                  <a:cubicBezTo>
                    <a:pt x="490" y="1902"/>
                    <a:pt x="379" y="1702"/>
                    <a:pt x="300" y="1480"/>
                  </a:cubicBezTo>
                  <a:cubicBezTo>
                    <a:pt x="201" y="1257"/>
                    <a:pt x="145" y="1024"/>
                    <a:pt x="100" y="790"/>
                  </a:cubicBezTo>
                  <a:lnTo>
                    <a:pt x="33" y="357"/>
                  </a:lnTo>
                  <a:lnTo>
                    <a:pt x="1" y="457"/>
                  </a:lnTo>
                  <a:cubicBezTo>
                    <a:pt x="33" y="668"/>
                    <a:pt x="67" y="879"/>
                    <a:pt x="112" y="1079"/>
                  </a:cubicBezTo>
                  <a:cubicBezTo>
                    <a:pt x="167" y="1302"/>
                    <a:pt x="245" y="1514"/>
                    <a:pt x="345" y="1724"/>
                  </a:cubicBezTo>
                  <a:cubicBezTo>
                    <a:pt x="545" y="2147"/>
                    <a:pt x="812" y="2548"/>
                    <a:pt x="990" y="2992"/>
                  </a:cubicBezTo>
                  <a:cubicBezTo>
                    <a:pt x="1079" y="3215"/>
                    <a:pt x="1146" y="3449"/>
                    <a:pt x="1224" y="3671"/>
                  </a:cubicBezTo>
                  <a:cubicBezTo>
                    <a:pt x="1313" y="3904"/>
                    <a:pt x="1413" y="4116"/>
                    <a:pt x="1535" y="4316"/>
                  </a:cubicBezTo>
                  <a:cubicBezTo>
                    <a:pt x="1780" y="4739"/>
                    <a:pt x="2080" y="5117"/>
                    <a:pt x="2325" y="5528"/>
                  </a:cubicBezTo>
                  <a:cubicBezTo>
                    <a:pt x="2559" y="5929"/>
                    <a:pt x="2747" y="6351"/>
                    <a:pt x="2892" y="6796"/>
                  </a:cubicBezTo>
                  <a:cubicBezTo>
                    <a:pt x="3036" y="7253"/>
                    <a:pt x="3103" y="7730"/>
                    <a:pt x="3192" y="8209"/>
                  </a:cubicBezTo>
                  <a:cubicBezTo>
                    <a:pt x="3226" y="8432"/>
                    <a:pt x="3281" y="8665"/>
                    <a:pt x="3348" y="8887"/>
                  </a:cubicBezTo>
                  <a:cubicBezTo>
                    <a:pt x="3426" y="9110"/>
                    <a:pt x="3504" y="9344"/>
                    <a:pt x="3582" y="9566"/>
                  </a:cubicBezTo>
                  <a:cubicBezTo>
                    <a:pt x="3659" y="9833"/>
                    <a:pt x="3726" y="10100"/>
                    <a:pt x="3748" y="10378"/>
                  </a:cubicBezTo>
                  <a:cubicBezTo>
                    <a:pt x="3771" y="10667"/>
                    <a:pt x="3771" y="10967"/>
                    <a:pt x="3771" y="11257"/>
                  </a:cubicBezTo>
                  <a:cubicBezTo>
                    <a:pt x="3748" y="11546"/>
                    <a:pt x="3715" y="11823"/>
                    <a:pt x="3671" y="12102"/>
                  </a:cubicBezTo>
                  <a:lnTo>
                    <a:pt x="3715" y="12035"/>
                  </a:lnTo>
                  <a:cubicBezTo>
                    <a:pt x="3726" y="11991"/>
                    <a:pt x="3738" y="11946"/>
                    <a:pt x="3738" y="11902"/>
                  </a:cubicBezTo>
                  <a:lnTo>
                    <a:pt x="3738" y="12024"/>
                  </a:lnTo>
                  <a:lnTo>
                    <a:pt x="3782" y="11957"/>
                  </a:lnTo>
                  <a:cubicBezTo>
                    <a:pt x="3804" y="11690"/>
                    <a:pt x="3827" y="11423"/>
                    <a:pt x="3827" y="11156"/>
                  </a:cubicBezTo>
                  <a:cubicBezTo>
                    <a:pt x="3837" y="10889"/>
                    <a:pt x="3837" y="10634"/>
                    <a:pt x="3815" y="10367"/>
                  </a:cubicBezTo>
                  <a:cubicBezTo>
                    <a:pt x="3804" y="10088"/>
                    <a:pt x="3782" y="9799"/>
                    <a:pt x="3760" y="9522"/>
                  </a:cubicBezTo>
                  <a:cubicBezTo>
                    <a:pt x="3715" y="9043"/>
                    <a:pt x="3659" y="8565"/>
                    <a:pt x="3604" y="8086"/>
                  </a:cubicBezTo>
                  <a:cubicBezTo>
                    <a:pt x="3537" y="7586"/>
                    <a:pt x="3471" y="7075"/>
                    <a:pt x="3359" y="6585"/>
                  </a:cubicBezTo>
                  <a:cubicBezTo>
                    <a:pt x="3137" y="5639"/>
                    <a:pt x="2714" y="4772"/>
                    <a:pt x="2203" y="3949"/>
                  </a:cubicBezTo>
                  <a:cubicBezTo>
                    <a:pt x="1947" y="3516"/>
                    <a:pt x="1635" y="3115"/>
                    <a:pt x="1390" y="2681"/>
                  </a:cubicBezTo>
                  <a:cubicBezTo>
                    <a:pt x="1135" y="2248"/>
                    <a:pt x="979" y="1769"/>
                    <a:pt x="768" y="1302"/>
                  </a:cubicBezTo>
                  <a:cubicBezTo>
                    <a:pt x="590" y="901"/>
                    <a:pt x="389" y="513"/>
                    <a:pt x="234" y="90"/>
                  </a:cubicBezTo>
                  <a:cubicBezTo>
                    <a:pt x="223" y="68"/>
                    <a:pt x="211" y="34"/>
                    <a:pt x="2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9"/>
            <p:cNvSpPr/>
            <p:nvPr/>
          </p:nvSpPr>
          <p:spPr>
            <a:xfrm>
              <a:off x="2093883" y="4020156"/>
              <a:ext cx="132363" cy="360911"/>
            </a:xfrm>
            <a:custGeom>
              <a:avLst/>
              <a:gdLst/>
              <a:ahLst/>
              <a:cxnLst/>
              <a:rect l="l" t="t" r="r" b="b"/>
              <a:pathLst>
                <a:path w="3794" h="10345" extrusionOk="0">
                  <a:moveTo>
                    <a:pt x="12" y="1"/>
                  </a:moveTo>
                  <a:cubicBezTo>
                    <a:pt x="1" y="57"/>
                    <a:pt x="1" y="112"/>
                    <a:pt x="1" y="168"/>
                  </a:cubicBezTo>
                  <a:cubicBezTo>
                    <a:pt x="134" y="535"/>
                    <a:pt x="279" y="880"/>
                    <a:pt x="435" y="1236"/>
                  </a:cubicBezTo>
                  <a:cubicBezTo>
                    <a:pt x="613" y="1614"/>
                    <a:pt x="779" y="2003"/>
                    <a:pt x="979" y="2381"/>
                  </a:cubicBezTo>
                  <a:cubicBezTo>
                    <a:pt x="1191" y="2771"/>
                    <a:pt x="1469" y="3104"/>
                    <a:pt x="1725" y="3471"/>
                  </a:cubicBezTo>
                  <a:cubicBezTo>
                    <a:pt x="1992" y="3827"/>
                    <a:pt x="2203" y="4217"/>
                    <a:pt x="2403" y="4605"/>
                  </a:cubicBezTo>
                  <a:cubicBezTo>
                    <a:pt x="2592" y="4984"/>
                    <a:pt x="2781" y="5373"/>
                    <a:pt x="2959" y="5774"/>
                  </a:cubicBezTo>
                  <a:cubicBezTo>
                    <a:pt x="3126" y="6163"/>
                    <a:pt x="3270" y="6563"/>
                    <a:pt x="3382" y="6975"/>
                  </a:cubicBezTo>
                  <a:cubicBezTo>
                    <a:pt x="3482" y="7375"/>
                    <a:pt x="3560" y="7764"/>
                    <a:pt x="3604" y="8165"/>
                  </a:cubicBezTo>
                  <a:cubicBezTo>
                    <a:pt x="3705" y="8888"/>
                    <a:pt x="3738" y="9610"/>
                    <a:pt x="3749" y="10345"/>
                  </a:cubicBezTo>
                  <a:lnTo>
                    <a:pt x="3794" y="10289"/>
                  </a:lnTo>
                  <a:cubicBezTo>
                    <a:pt x="3782" y="9677"/>
                    <a:pt x="3760" y="9066"/>
                    <a:pt x="3705" y="8454"/>
                  </a:cubicBezTo>
                  <a:cubicBezTo>
                    <a:pt x="3616" y="7642"/>
                    <a:pt x="3438" y="6841"/>
                    <a:pt x="3149" y="6074"/>
                  </a:cubicBezTo>
                  <a:cubicBezTo>
                    <a:pt x="2993" y="5673"/>
                    <a:pt x="2803" y="5284"/>
                    <a:pt x="2615" y="4895"/>
                  </a:cubicBezTo>
                  <a:cubicBezTo>
                    <a:pt x="2425" y="4506"/>
                    <a:pt x="2225" y="4116"/>
                    <a:pt x="1992" y="3738"/>
                  </a:cubicBezTo>
                  <a:cubicBezTo>
                    <a:pt x="1758" y="3371"/>
                    <a:pt x="1458" y="3038"/>
                    <a:pt x="1213" y="2660"/>
                  </a:cubicBezTo>
                  <a:cubicBezTo>
                    <a:pt x="979" y="2304"/>
                    <a:pt x="801" y="1903"/>
                    <a:pt x="623" y="1514"/>
                  </a:cubicBezTo>
                  <a:cubicBezTo>
                    <a:pt x="401" y="1013"/>
                    <a:pt x="190" y="513"/>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9"/>
            <p:cNvSpPr/>
            <p:nvPr/>
          </p:nvSpPr>
          <p:spPr>
            <a:xfrm>
              <a:off x="2160240" y="3995734"/>
              <a:ext cx="122664" cy="367121"/>
            </a:xfrm>
            <a:custGeom>
              <a:avLst/>
              <a:gdLst/>
              <a:ahLst/>
              <a:cxnLst/>
              <a:rect l="l" t="t" r="r" b="b"/>
              <a:pathLst>
                <a:path w="3516" h="10523" extrusionOk="0">
                  <a:moveTo>
                    <a:pt x="212" y="1"/>
                  </a:moveTo>
                  <a:cubicBezTo>
                    <a:pt x="134" y="245"/>
                    <a:pt x="56" y="601"/>
                    <a:pt x="34" y="1024"/>
                  </a:cubicBezTo>
                  <a:cubicBezTo>
                    <a:pt x="1" y="1880"/>
                    <a:pt x="646" y="2080"/>
                    <a:pt x="1146" y="2903"/>
                  </a:cubicBezTo>
                  <a:cubicBezTo>
                    <a:pt x="1647" y="3738"/>
                    <a:pt x="1680" y="4027"/>
                    <a:pt x="2070" y="4739"/>
                  </a:cubicBezTo>
                  <a:cubicBezTo>
                    <a:pt x="2448" y="5439"/>
                    <a:pt x="2303" y="6129"/>
                    <a:pt x="2103" y="7030"/>
                  </a:cubicBezTo>
                  <a:cubicBezTo>
                    <a:pt x="1914" y="7930"/>
                    <a:pt x="1758" y="7686"/>
                    <a:pt x="1635" y="8620"/>
                  </a:cubicBezTo>
                  <a:cubicBezTo>
                    <a:pt x="1502" y="9554"/>
                    <a:pt x="2147" y="10522"/>
                    <a:pt x="2147" y="10522"/>
                  </a:cubicBezTo>
                  <a:lnTo>
                    <a:pt x="2458" y="10189"/>
                  </a:lnTo>
                  <a:lnTo>
                    <a:pt x="2525" y="10021"/>
                  </a:lnTo>
                  <a:cubicBezTo>
                    <a:pt x="2614" y="9788"/>
                    <a:pt x="2670" y="9332"/>
                    <a:pt x="2814" y="8642"/>
                  </a:cubicBezTo>
                  <a:cubicBezTo>
                    <a:pt x="2959" y="7953"/>
                    <a:pt x="3015" y="8053"/>
                    <a:pt x="3259" y="7330"/>
                  </a:cubicBezTo>
                  <a:cubicBezTo>
                    <a:pt x="3515" y="6607"/>
                    <a:pt x="3237" y="6318"/>
                    <a:pt x="3137" y="5261"/>
                  </a:cubicBezTo>
                  <a:cubicBezTo>
                    <a:pt x="3037" y="4205"/>
                    <a:pt x="1991" y="2848"/>
                    <a:pt x="1480" y="2258"/>
                  </a:cubicBezTo>
                  <a:cubicBezTo>
                    <a:pt x="968" y="1680"/>
                    <a:pt x="513" y="723"/>
                    <a:pt x="268" y="134"/>
                  </a:cubicBezTo>
                  <a:cubicBezTo>
                    <a:pt x="246" y="90"/>
                    <a:pt x="223" y="45"/>
                    <a:pt x="2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9"/>
            <p:cNvSpPr/>
            <p:nvPr/>
          </p:nvSpPr>
          <p:spPr>
            <a:xfrm>
              <a:off x="2162578" y="4015516"/>
              <a:ext cx="103267" cy="321314"/>
            </a:xfrm>
            <a:custGeom>
              <a:avLst/>
              <a:gdLst/>
              <a:ahLst/>
              <a:cxnLst/>
              <a:rect l="l" t="t" r="r" b="b"/>
              <a:pathLst>
                <a:path w="2960" h="9210" extrusionOk="0">
                  <a:moveTo>
                    <a:pt x="11" y="0"/>
                  </a:moveTo>
                  <a:cubicBezTo>
                    <a:pt x="11" y="23"/>
                    <a:pt x="11" y="56"/>
                    <a:pt x="1" y="89"/>
                  </a:cubicBezTo>
                  <a:cubicBezTo>
                    <a:pt x="234" y="423"/>
                    <a:pt x="456" y="757"/>
                    <a:pt x="656" y="1090"/>
                  </a:cubicBezTo>
                  <a:cubicBezTo>
                    <a:pt x="957" y="1569"/>
                    <a:pt x="1235" y="2058"/>
                    <a:pt x="1513" y="2559"/>
                  </a:cubicBezTo>
                  <a:cubicBezTo>
                    <a:pt x="1780" y="3037"/>
                    <a:pt x="2069" y="3527"/>
                    <a:pt x="2314" y="4027"/>
                  </a:cubicBezTo>
                  <a:cubicBezTo>
                    <a:pt x="2559" y="4516"/>
                    <a:pt x="2692" y="5039"/>
                    <a:pt x="2792" y="5573"/>
                  </a:cubicBezTo>
                  <a:cubicBezTo>
                    <a:pt x="2848" y="5828"/>
                    <a:pt x="2892" y="6085"/>
                    <a:pt x="2903" y="6352"/>
                  </a:cubicBezTo>
                  <a:cubicBezTo>
                    <a:pt x="2915" y="6596"/>
                    <a:pt x="2859" y="6829"/>
                    <a:pt x="2781" y="7063"/>
                  </a:cubicBezTo>
                  <a:cubicBezTo>
                    <a:pt x="2703" y="7286"/>
                    <a:pt x="2614" y="7508"/>
                    <a:pt x="2547" y="7741"/>
                  </a:cubicBezTo>
                  <a:cubicBezTo>
                    <a:pt x="2492" y="7931"/>
                    <a:pt x="2458" y="8131"/>
                    <a:pt x="2458" y="8331"/>
                  </a:cubicBezTo>
                  <a:cubicBezTo>
                    <a:pt x="2448" y="8631"/>
                    <a:pt x="2492" y="8920"/>
                    <a:pt x="2525" y="9210"/>
                  </a:cubicBezTo>
                  <a:cubicBezTo>
                    <a:pt x="2536" y="9187"/>
                    <a:pt x="2536" y="9154"/>
                    <a:pt x="2547" y="9132"/>
                  </a:cubicBezTo>
                  <a:cubicBezTo>
                    <a:pt x="2547" y="9098"/>
                    <a:pt x="2559" y="9076"/>
                    <a:pt x="2559" y="9043"/>
                  </a:cubicBezTo>
                  <a:cubicBezTo>
                    <a:pt x="2547" y="8920"/>
                    <a:pt x="2525" y="8799"/>
                    <a:pt x="2525" y="8676"/>
                  </a:cubicBezTo>
                  <a:cubicBezTo>
                    <a:pt x="2503" y="8476"/>
                    <a:pt x="2503" y="8275"/>
                    <a:pt x="2525" y="8087"/>
                  </a:cubicBezTo>
                  <a:cubicBezTo>
                    <a:pt x="2547" y="7853"/>
                    <a:pt x="2625" y="7642"/>
                    <a:pt x="2703" y="7419"/>
                  </a:cubicBezTo>
                  <a:cubicBezTo>
                    <a:pt x="2770" y="7208"/>
                    <a:pt x="2859" y="6997"/>
                    <a:pt x="2903" y="6774"/>
                  </a:cubicBezTo>
                  <a:cubicBezTo>
                    <a:pt x="2959" y="6530"/>
                    <a:pt x="2959" y="6285"/>
                    <a:pt x="2915" y="6051"/>
                  </a:cubicBezTo>
                  <a:cubicBezTo>
                    <a:pt x="2881" y="5784"/>
                    <a:pt x="2826" y="5517"/>
                    <a:pt x="2781" y="5262"/>
                  </a:cubicBezTo>
                  <a:cubicBezTo>
                    <a:pt x="2725" y="4995"/>
                    <a:pt x="2670" y="4750"/>
                    <a:pt x="2581" y="4494"/>
                  </a:cubicBezTo>
                  <a:cubicBezTo>
                    <a:pt x="2403" y="3982"/>
                    <a:pt x="2114" y="3504"/>
                    <a:pt x="1847" y="3015"/>
                  </a:cubicBezTo>
                  <a:cubicBezTo>
                    <a:pt x="1301" y="2025"/>
                    <a:pt x="745" y="1035"/>
                    <a:pt x="90" y="112"/>
                  </a:cubicBezTo>
                  <a:cubicBezTo>
                    <a:pt x="67" y="67"/>
                    <a:pt x="45" y="34"/>
                    <a:pt x="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9"/>
            <p:cNvSpPr/>
            <p:nvPr/>
          </p:nvSpPr>
          <p:spPr>
            <a:xfrm>
              <a:off x="2217667" y="4286773"/>
              <a:ext cx="7396" cy="56274"/>
            </a:xfrm>
            <a:custGeom>
              <a:avLst/>
              <a:gdLst/>
              <a:ahLst/>
              <a:cxnLst/>
              <a:rect l="l" t="t" r="r" b="b"/>
              <a:pathLst>
                <a:path w="212" h="1613" extrusionOk="0">
                  <a:moveTo>
                    <a:pt x="34" y="0"/>
                  </a:moveTo>
                  <a:cubicBezTo>
                    <a:pt x="23" y="45"/>
                    <a:pt x="12" y="100"/>
                    <a:pt x="1" y="156"/>
                  </a:cubicBezTo>
                  <a:cubicBezTo>
                    <a:pt x="23" y="278"/>
                    <a:pt x="45" y="401"/>
                    <a:pt x="56" y="523"/>
                  </a:cubicBezTo>
                  <a:cubicBezTo>
                    <a:pt x="101" y="834"/>
                    <a:pt x="134" y="1145"/>
                    <a:pt x="157" y="1457"/>
                  </a:cubicBezTo>
                  <a:cubicBezTo>
                    <a:pt x="167" y="1513"/>
                    <a:pt x="190" y="1568"/>
                    <a:pt x="212" y="1613"/>
                  </a:cubicBezTo>
                  <a:cubicBezTo>
                    <a:pt x="201" y="1346"/>
                    <a:pt x="179" y="1079"/>
                    <a:pt x="157" y="812"/>
                  </a:cubicBezTo>
                  <a:cubicBezTo>
                    <a:pt x="123" y="534"/>
                    <a:pt x="78" y="267"/>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9"/>
            <p:cNvSpPr/>
            <p:nvPr/>
          </p:nvSpPr>
          <p:spPr>
            <a:xfrm>
              <a:off x="2222342" y="4254536"/>
              <a:ext cx="13606" cy="107140"/>
            </a:xfrm>
            <a:custGeom>
              <a:avLst/>
              <a:gdLst/>
              <a:ahLst/>
              <a:cxnLst/>
              <a:rect l="l" t="t" r="r" b="b"/>
              <a:pathLst>
                <a:path w="390" h="3071" extrusionOk="0">
                  <a:moveTo>
                    <a:pt x="223" y="1"/>
                  </a:moveTo>
                  <a:cubicBezTo>
                    <a:pt x="211" y="57"/>
                    <a:pt x="189" y="101"/>
                    <a:pt x="178" y="146"/>
                  </a:cubicBezTo>
                  <a:cubicBezTo>
                    <a:pt x="189" y="245"/>
                    <a:pt x="201" y="334"/>
                    <a:pt x="211" y="435"/>
                  </a:cubicBezTo>
                  <a:lnTo>
                    <a:pt x="278" y="1202"/>
                  </a:lnTo>
                  <a:cubicBezTo>
                    <a:pt x="211" y="947"/>
                    <a:pt x="122" y="690"/>
                    <a:pt x="45" y="446"/>
                  </a:cubicBezTo>
                  <a:cubicBezTo>
                    <a:pt x="33" y="468"/>
                    <a:pt x="11" y="502"/>
                    <a:pt x="0" y="535"/>
                  </a:cubicBezTo>
                  <a:lnTo>
                    <a:pt x="134" y="902"/>
                  </a:lnTo>
                  <a:cubicBezTo>
                    <a:pt x="211" y="1169"/>
                    <a:pt x="278" y="1436"/>
                    <a:pt x="300" y="1714"/>
                  </a:cubicBezTo>
                  <a:cubicBezTo>
                    <a:pt x="323" y="2003"/>
                    <a:pt x="323" y="2303"/>
                    <a:pt x="323" y="2593"/>
                  </a:cubicBezTo>
                  <a:lnTo>
                    <a:pt x="290" y="2959"/>
                  </a:lnTo>
                  <a:cubicBezTo>
                    <a:pt x="312" y="3015"/>
                    <a:pt x="334" y="3048"/>
                    <a:pt x="356" y="3070"/>
                  </a:cubicBezTo>
                  <a:cubicBezTo>
                    <a:pt x="367" y="2882"/>
                    <a:pt x="379" y="2692"/>
                    <a:pt x="379" y="2492"/>
                  </a:cubicBezTo>
                  <a:cubicBezTo>
                    <a:pt x="389" y="2225"/>
                    <a:pt x="389" y="1970"/>
                    <a:pt x="367" y="1703"/>
                  </a:cubicBezTo>
                  <a:cubicBezTo>
                    <a:pt x="356" y="1424"/>
                    <a:pt x="334" y="1135"/>
                    <a:pt x="312" y="858"/>
                  </a:cubicBezTo>
                  <a:cubicBezTo>
                    <a:pt x="290" y="568"/>
                    <a:pt x="256" y="290"/>
                    <a:pt x="2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9"/>
            <p:cNvSpPr/>
            <p:nvPr/>
          </p:nvSpPr>
          <p:spPr>
            <a:xfrm>
              <a:off x="2162578" y="4043845"/>
              <a:ext cx="14792" cy="24875"/>
            </a:xfrm>
            <a:custGeom>
              <a:avLst/>
              <a:gdLst/>
              <a:ahLst/>
              <a:cxnLst/>
              <a:rect l="l" t="t" r="r" b="b"/>
              <a:pathLst>
                <a:path w="424" h="713" extrusionOk="0">
                  <a:moveTo>
                    <a:pt x="1" y="1"/>
                  </a:moveTo>
                  <a:lnTo>
                    <a:pt x="1" y="1"/>
                  </a:lnTo>
                  <a:cubicBezTo>
                    <a:pt x="67" y="278"/>
                    <a:pt x="223" y="490"/>
                    <a:pt x="423" y="713"/>
                  </a:cubicBezTo>
                  <a:cubicBezTo>
                    <a:pt x="278" y="468"/>
                    <a:pt x="145" y="2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9"/>
            <p:cNvSpPr/>
            <p:nvPr/>
          </p:nvSpPr>
          <p:spPr>
            <a:xfrm>
              <a:off x="2239402" y="4204890"/>
              <a:ext cx="5861" cy="149807"/>
            </a:xfrm>
            <a:custGeom>
              <a:avLst/>
              <a:gdLst/>
              <a:ahLst/>
              <a:cxnLst/>
              <a:rect l="l" t="t" r="r" b="b"/>
              <a:pathLst>
                <a:path w="168" h="4294" extrusionOk="0">
                  <a:moveTo>
                    <a:pt x="23" y="0"/>
                  </a:moveTo>
                  <a:cubicBezTo>
                    <a:pt x="11" y="67"/>
                    <a:pt x="11" y="145"/>
                    <a:pt x="1" y="212"/>
                  </a:cubicBezTo>
                  <a:cubicBezTo>
                    <a:pt x="11" y="301"/>
                    <a:pt x="34" y="390"/>
                    <a:pt x="45" y="479"/>
                  </a:cubicBezTo>
                  <a:cubicBezTo>
                    <a:pt x="78" y="734"/>
                    <a:pt x="78" y="979"/>
                    <a:pt x="56" y="1235"/>
                  </a:cubicBezTo>
                  <a:cubicBezTo>
                    <a:pt x="34" y="1468"/>
                    <a:pt x="1" y="1713"/>
                    <a:pt x="1" y="1947"/>
                  </a:cubicBezTo>
                  <a:cubicBezTo>
                    <a:pt x="1" y="2447"/>
                    <a:pt x="68" y="2936"/>
                    <a:pt x="90" y="3426"/>
                  </a:cubicBezTo>
                  <a:cubicBezTo>
                    <a:pt x="100" y="3715"/>
                    <a:pt x="100" y="4004"/>
                    <a:pt x="90" y="4293"/>
                  </a:cubicBezTo>
                  <a:lnTo>
                    <a:pt x="157" y="4226"/>
                  </a:lnTo>
                  <a:cubicBezTo>
                    <a:pt x="167" y="4082"/>
                    <a:pt x="167" y="3937"/>
                    <a:pt x="167" y="3793"/>
                  </a:cubicBezTo>
                  <a:cubicBezTo>
                    <a:pt x="157" y="3559"/>
                    <a:pt x="145" y="3314"/>
                    <a:pt x="134" y="3070"/>
                  </a:cubicBezTo>
                  <a:cubicBezTo>
                    <a:pt x="123" y="2814"/>
                    <a:pt x="90" y="2570"/>
                    <a:pt x="78" y="2325"/>
                  </a:cubicBezTo>
                  <a:cubicBezTo>
                    <a:pt x="56" y="2069"/>
                    <a:pt x="56" y="1824"/>
                    <a:pt x="78" y="1569"/>
                  </a:cubicBezTo>
                  <a:cubicBezTo>
                    <a:pt x="100" y="1324"/>
                    <a:pt x="145" y="1090"/>
                    <a:pt x="145" y="845"/>
                  </a:cubicBezTo>
                  <a:cubicBezTo>
                    <a:pt x="145" y="556"/>
                    <a:pt x="90" y="279"/>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9"/>
            <p:cNvSpPr/>
            <p:nvPr/>
          </p:nvSpPr>
          <p:spPr>
            <a:xfrm>
              <a:off x="1922790" y="4373261"/>
              <a:ext cx="438501" cy="258656"/>
            </a:xfrm>
            <a:custGeom>
              <a:avLst/>
              <a:gdLst/>
              <a:ahLst/>
              <a:cxnLst/>
              <a:rect l="l" t="t" r="r" b="b"/>
              <a:pathLst>
                <a:path w="12569" h="7414" extrusionOk="0">
                  <a:moveTo>
                    <a:pt x="10422" y="0"/>
                  </a:moveTo>
                  <a:cubicBezTo>
                    <a:pt x="10160" y="0"/>
                    <a:pt x="9727" y="84"/>
                    <a:pt x="9064" y="157"/>
                  </a:cubicBezTo>
                  <a:cubicBezTo>
                    <a:pt x="8815" y="188"/>
                    <a:pt x="8665" y="199"/>
                    <a:pt x="8539" y="199"/>
                  </a:cubicBezTo>
                  <a:cubicBezTo>
                    <a:pt x="8312" y="199"/>
                    <a:pt x="8169" y="164"/>
                    <a:pt x="7674" y="157"/>
                  </a:cubicBezTo>
                  <a:cubicBezTo>
                    <a:pt x="7663" y="157"/>
                    <a:pt x="7652" y="157"/>
                    <a:pt x="7641" y="157"/>
                  </a:cubicBezTo>
                  <a:cubicBezTo>
                    <a:pt x="6901" y="157"/>
                    <a:pt x="6714" y="508"/>
                    <a:pt x="5761" y="935"/>
                  </a:cubicBezTo>
                  <a:cubicBezTo>
                    <a:pt x="4793" y="1370"/>
                    <a:pt x="3837" y="2793"/>
                    <a:pt x="3448" y="3461"/>
                  </a:cubicBezTo>
                  <a:cubicBezTo>
                    <a:pt x="3048" y="4128"/>
                    <a:pt x="2291" y="4873"/>
                    <a:pt x="1813" y="5295"/>
                  </a:cubicBezTo>
                  <a:cubicBezTo>
                    <a:pt x="1323" y="5718"/>
                    <a:pt x="845" y="6486"/>
                    <a:pt x="745" y="6630"/>
                  </a:cubicBezTo>
                  <a:cubicBezTo>
                    <a:pt x="545" y="6897"/>
                    <a:pt x="211" y="6986"/>
                    <a:pt x="33" y="7020"/>
                  </a:cubicBezTo>
                  <a:cubicBezTo>
                    <a:pt x="11" y="7020"/>
                    <a:pt x="0" y="7064"/>
                    <a:pt x="33" y="7075"/>
                  </a:cubicBezTo>
                  <a:cubicBezTo>
                    <a:pt x="156" y="7119"/>
                    <a:pt x="389" y="7198"/>
                    <a:pt x="723" y="7297"/>
                  </a:cubicBezTo>
                  <a:cubicBezTo>
                    <a:pt x="979" y="7367"/>
                    <a:pt x="1232" y="7413"/>
                    <a:pt x="1540" y="7413"/>
                  </a:cubicBezTo>
                  <a:cubicBezTo>
                    <a:pt x="1874" y="7413"/>
                    <a:pt x="2271" y="7359"/>
                    <a:pt x="2803" y="7220"/>
                  </a:cubicBezTo>
                  <a:cubicBezTo>
                    <a:pt x="3837" y="6953"/>
                    <a:pt x="4348" y="6686"/>
                    <a:pt x="5317" y="6141"/>
                  </a:cubicBezTo>
                  <a:cubicBezTo>
                    <a:pt x="6284" y="5596"/>
                    <a:pt x="7396" y="4472"/>
                    <a:pt x="8320" y="3550"/>
                  </a:cubicBezTo>
                  <a:cubicBezTo>
                    <a:pt x="9242" y="2615"/>
                    <a:pt x="9954" y="1703"/>
                    <a:pt x="10433" y="1436"/>
                  </a:cubicBezTo>
                  <a:cubicBezTo>
                    <a:pt x="10922" y="1158"/>
                    <a:pt x="10967" y="1180"/>
                    <a:pt x="11622" y="1125"/>
                  </a:cubicBezTo>
                  <a:cubicBezTo>
                    <a:pt x="12279" y="1069"/>
                    <a:pt x="12568" y="668"/>
                    <a:pt x="12568" y="668"/>
                  </a:cubicBezTo>
                  <a:lnTo>
                    <a:pt x="11000" y="68"/>
                  </a:lnTo>
                  <a:cubicBezTo>
                    <a:pt x="11000" y="68"/>
                    <a:pt x="10710" y="1"/>
                    <a:pt x="10466" y="1"/>
                  </a:cubicBezTo>
                  <a:cubicBezTo>
                    <a:pt x="10452" y="1"/>
                    <a:pt x="10437" y="0"/>
                    <a:pt x="1042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9"/>
            <p:cNvSpPr/>
            <p:nvPr/>
          </p:nvSpPr>
          <p:spPr>
            <a:xfrm>
              <a:off x="2175382" y="4394647"/>
              <a:ext cx="183159" cy="139306"/>
            </a:xfrm>
            <a:custGeom>
              <a:avLst/>
              <a:gdLst/>
              <a:ahLst/>
              <a:cxnLst/>
              <a:rect l="l" t="t" r="r" b="b"/>
              <a:pathLst>
                <a:path w="5250" h="3993" extrusionOk="0">
                  <a:moveTo>
                    <a:pt x="5195" y="0"/>
                  </a:moveTo>
                  <a:cubicBezTo>
                    <a:pt x="5039" y="111"/>
                    <a:pt x="4849" y="178"/>
                    <a:pt x="4661" y="223"/>
                  </a:cubicBezTo>
                  <a:cubicBezTo>
                    <a:pt x="4305" y="300"/>
                    <a:pt x="3949" y="334"/>
                    <a:pt x="3593" y="411"/>
                  </a:cubicBezTo>
                  <a:cubicBezTo>
                    <a:pt x="3248" y="490"/>
                    <a:pt x="2948" y="668"/>
                    <a:pt x="2647" y="846"/>
                  </a:cubicBezTo>
                  <a:cubicBezTo>
                    <a:pt x="2336" y="1024"/>
                    <a:pt x="2036" y="1212"/>
                    <a:pt x="1747" y="1424"/>
                  </a:cubicBezTo>
                  <a:cubicBezTo>
                    <a:pt x="1602" y="1524"/>
                    <a:pt x="1458" y="1624"/>
                    <a:pt x="1313" y="1735"/>
                  </a:cubicBezTo>
                  <a:cubicBezTo>
                    <a:pt x="1168" y="1847"/>
                    <a:pt x="1023" y="1946"/>
                    <a:pt x="902" y="2069"/>
                  </a:cubicBezTo>
                  <a:cubicBezTo>
                    <a:pt x="779" y="2202"/>
                    <a:pt x="690" y="2358"/>
                    <a:pt x="623" y="2525"/>
                  </a:cubicBezTo>
                  <a:cubicBezTo>
                    <a:pt x="556" y="2703"/>
                    <a:pt x="501" y="2880"/>
                    <a:pt x="434" y="3058"/>
                  </a:cubicBezTo>
                  <a:cubicBezTo>
                    <a:pt x="312" y="3381"/>
                    <a:pt x="178" y="3693"/>
                    <a:pt x="0" y="3993"/>
                  </a:cubicBezTo>
                  <a:cubicBezTo>
                    <a:pt x="56" y="3948"/>
                    <a:pt x="101" y="3893"/>
                    <a:pt x="156" y="3849"/>
                  </a:cubicBezTo>
                  <a:cubicBezTo>
                    <a:pt x="234" y="3693"/>
                    <a:pt x="312" y="3537"/>
                    <a:pt x="378" y="3381"/>
                  </a:cubicBezTo>
                  <a:cubicBezTo>
                    <a:pt x="457" y="3203"/>
                    <a:pt x="523" y="3025"/>
                    <a:pt x="579" y="2848"/>
                  </a:cubicBezTo>
                  <a:cubicBezTo>
                    <a:pt x="645" y="2680"/>
                    <a:pt x="701" y="2492"/>
                    <a:pt x="790" y="2336"/>
                  </a:cubicBezTo>
                  <a:cubicBezTo>
                    <a:pt x="890" y="2169"/>
                    <a:pt x="1023" y="2047"/>
                    <a:pt x="1168" y="1936"/>
                  </a:cubicBezTo>
                  <a:lnTo>
                    <a:pt x="1602" y="1602"/>
                  </a:lnTo>
                  <a:cubicBezTo>
                    <a:pt x="1891" y="1390"/>
                    <a:pt x="2202" y="1179"/>
                    <a:pt x="2514" y="990"/>
                  </a:cubicBezTo>
                  <a:cubicBezTo>
                    <a:pt x="2803" y="812"/>
                    <a:pt x="3114" y="612"/>
                    <a:pt x="3460" y="500"/>
                  </a:cubicBezTo>
                  <a:cubicBezTo>
                    <a:pt x="3626" y="445"/>
                    <a:pt x="3804" y="423"/>
                    <a:pt x="3982" y="389"/>
                  </a:cubicBezTo>
                  <a:cubicBezTo>
                    <a:pt x="4171" y="356"/>
                    <a:pt x="4349" y="334"/>
                    <a:pt x="4538" y="300"/>
                  </a:cubicBezTo>
                  <a:cubicBezTo>
                    <a:pt x="4783" y="256"/>
                    <a:pt x="5050" y="178"/>
                    <a:pt x="5250" y="23"/>
                  </a:cubicBezTo>
                  <a:lnTo>
                    <a:pt x="5195"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9"/>
            <p:cNvSpPr/>
            <p:nvPr/>
          </p:nvSpPr>
          <p:spPr>
            <a:xfrm>
              <a:off x="1923941" y="4373679"/>
              <a:ext cx="355085" cy="247213"/>
            </a:xfrm>
            <a:custGeom>
              <a:avLst/>
              <a:gdLst/>
              <a:ahLst/>
              <a:cxnLst/>
              <a:rect l="l" t="t" r="r" b="b"/>
              <a:pathLst>
                <a:path w="10178" h="7086" extrusionOk="0">
                  <a:moveTo>
                    <a:pt x="10177" y="1"/>
                  </a:moveTo>
                  <a:cubicBezTo>
                    <a:pt x="10133" y="11"/>
                    <a:pt x="10077" y="11"/>
                    <a:pt x="10010" y="23"/>
                  </a:cubicBezTo>
                  <a:cubicBezTo>
                    <a:pt x="9899" y="78"/>
                    <a:pt x="9788" y="134"/>
                    <a:pt x="9676" y="179"/>
                  </a:cubicBezTo>
                  <a:cubicBezTo>
                    <a:pt x="9498" y="256"/>
                    <a:pt x="9310" y="323"/>
                    <a:pt x="9110" y="367"/>
                  </a:cubicBezTo>
                  <a:cubicBezTo>
                    <a:pt x="8887" y="412"/>
                    <a:pt x="8653" y="412"/>
                    <a:pt x="8431" y="412"/>
                  </a:cubicBezTo>
                  <a:cubicBezTo>
                    <a:pt x="8335" y="407"/>
                    <a:pt x="8242" y="405"/>
                    <a:pt x="8148" y="405"/>
                  </a:cubicBezTo>
                  <a:cubicBezTo>
                    <a:pt x="8014" y="405"/>
                    <a:pt x="7879" y="410"/>
                    <a:pt x="7741" y="423"/>
                  </a:cubicBezTo>
                  <a:cubicBezTo>
                    <a:pt x="7496" y="446"/>
                    <a:pt x="7274" y="523"/>
                    <a:pt x="7052" y="634"/>
                  </a:cubicBezTo>
                  <a:cubicBezTo>
                    <a:pt x="6818" y="757"/>
                    <a:pt x="6584" y="890"/>
                    <a:pt x="6351" y="1024"/>
                  </a:cubicBezTo>
                  <a:cubicBezTo>
                    <a:pt x="6129" y="1146"/>
                    <a:pt x="5906" y="1291"/>
                    <a:pt x="5695" y="1447"/>
                  </a:cubicBezTo>
                  <a:cubicBezTo>
                    <a:pt x="5261" y="1791"/>
                    <a:pt x="4894" y="2214"/>
                    <a:pt x="4527" y="2614"/>
                  </a:cubicBezTo>
                  <a:cubicBezTo>
                    <a:pt x="3759" y="3449"/>
                    <a:pt x="3003" y="4294"/>
                    <a:pt x="2325" y="5206"/>
                  </a:cubicBezTo>
                  <a:cubicBezTo>
                    <a:pt x="1757" y="5973"/>
                    <a:pt x="1146" y="6907"/>
                    <a:pt x="111" y="7052"/>
                  </a:cubicBezTo>
                  <a:cubicBezTo>
                    <a:pt x="78" y="7052"/>
                    <a:pt x="34" y="7063"/>
                    <a:pt x="0" y="7063"/>
                  </a:cubicBezTo>
                  <a:cubicBezTo>
                    <a:pt x="22" y="7074"/>
                    <a:pt x="45" y="7085"/>
                    <a:pt x="67" y="7085"/>
                  </a:cubicBezTo>
                  <a:cubicBezTo>
                    <a:pt x="412" y="7063"/>
                    <a:pt x="734" y="6929"/>
                    <a:pt x="1013" y="6741"/>
                  </a:cubicBezTo>
                  <a:cubicBezTo>
                    <a:pt x="1435" y="6462"/>
                    <a:pt x="1757" y="6062"/>
                    <a:pt x="2058" y="5661"/>
                  </a:cubicBezTo>
                  <a:cubicBezTo>
                    <a:pt x="2392" y="5228"/>
                    <a:pt x="2725" y="4783"/>
                    <a:pt x="3081" y="4361"/>
                  </a:cubicBezTo>
                  <a:cubicBezTo>
                    <a:pt x="3437" y="3926"/>
                    <a:pt x="3815" y="3504"/>
                    <a:pt x="4194" y="3081"/>
                  </a:cubicBezTo>
                  <a:cubicBezTo>
                    <a:pt x="4572" y="2670"/>
                    <a:pt x="4938" y="2247"/>
                    <a:pt x="5328" y="1858"/>
                  </a:cubicBezTo>
                  <a:cubicBezTo>
                    <a:pt x="5717" y="1469"/>
                    <a:pt x="6173" y="1168"/>
                    <a:pt x="6651" y="901"/>
                  </a:cubicBezTo>
                  <a:cubicBezTo>
                    <a:pt x="6874" y="779"/>
                    <a:pt x="7108" y="646"/>
                    <a:pt x="7341" y="557"/>
                  </a:cubicBezTo>
                  <a:cubicBezTo>
                    <a:pt x="7575" y="468"/>
                    <a:pt x="7819" y="446"/>
                    <a:pt x="8064" y="446"/>
                  </a:cubicBezTo>
                  <a:cubicBezTo>
                    <a:pt x="8249" y="446"/>
                    <a:pt x="8441" y="460"/>
                    <a:pt x="8630" y="460"/>
                  </a:cubicBezTo>
                  <a:cubicBezTo>
                    <a:pt x="8679" y="460"/>
                    <a:pt x="8728" y="459"/>
                    <a:pt x="8776" y="456"/>
                  </a:cubicBezTo>
                  <a:cubicBezTo>
                    <a:pt x="8976" y="446"/>
                    <a:pt x="9176" y="412"/>
                    <a:pt x="9376" y="345"/>
                  </a:cubicBezTo>
                  <a:cubicBezTo>
                    <a:pt x="9654" y="256"/>
                    <a:pt x="9921" y="134"/>
                    <a:pt x="1017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9"/>
            <p:cNvSpPr/>
            <p:nvPr/>
          </p:nvSpPr>
          <p:spPr>
            <a:xfrm>
              <a:off x="2080695" y="4389205"/>
              <a:ext cx="263122" cy="213442"/>
            </a:xfrm>
            <a:custGeom>
              <a:avLst/>
              <a:gdLst/>
              <a:ahLst/>
              <a:cxnLst/>
              <a:rect l="l" t="t" r="r" b="b"/>
              <a:pathLst>
                <a:path w="7542" h="6118" extrusionOk="0">
                  <a:moveTo>
                    <a:pt x="7475" y="1"/>
                  </a:moveTo>
                  <a:cubicBezTo>
                    <a:pt x="7308" y="56"/>
                    <a:pt x="7119" y="67"/>
                    <a:pt x="6941" y="90"/>
                  </a:cubicBezTo>
                  <a:cubicBezTo>
                    <a:pt x="6730" y="112"/>
                    <a:pt x="6540" y="156"/>
                    <a:pt x="6352" y="245"/>
                  </a:cubicBezTo>
                  <a:cubicBezTo>
                    <a:pt x="6151" y="323"/>
                    <a:pt x="5962" y="434"/>
                    <a:pt x="5762" y="534"/>
                  </a:cubicBezTo>
                  <a:cubicBezTo>
                    <a:pt x="5373" y="745"/>
                    <a:pt x="4995" y="990"/>
                    <a:pt x="4627" y="1235"/>
                  </a:cubicBezTo>
                  <a:cubicBezTo>
                    <a:pt x="4449" y="1357"/>
                    <a:pt x="4261" y="1479"/>
                    <a:pt x="4071" y="1591"/>
                  </a:cubicBezTo>
                  <a:cubicBezTo>
                    <a:pt x="3893" y="1691"/>
                    <a:pt x="3693" y="1780"/>
                    <a:pt x="3504" y="1880"/>
                  </a:cubicBezTo>
                  <a:cubicBezTo>
                    <a:pt x="3326" y="1980"/>
                    <a:pt x="3181" y="2124"/>
                    <a:pt x="3059" y="2292"/>
                  </a:cubicBezTo>
                  <a:cubicBezTo>
                    <a:pt x="2937" y="2458"/>
                    <a:pt x="2837" y="2636"/>
                    <a:pt x="2726" y="2814"/>
                  </a:cubicBezTo>
                  <a:cubicBezTo>
                    <a:pt x="2514" y="3192"/>
                    <a:pt x="2292" y="3570"/>
                    <a:pt x="2058" y="3938"/>
                  </a:cubicBezTo>
                  <a:cubicBezTo>
                    <a:pt x="1824" y="4304"/>
                    <a:pt x="1558" y="4660"/>
                    <a:pt x="1268" y="4983"/>
                  </a:cubicBezTo>
                  <a:cubicBezTo>
                    <a:pt x="968" y="5305"/>
                    <a:pt x="613" y="5572"/>
                    <a:pt x="279" y="5851"/>
                  </a:cubicBezTo>
                  <a:cubicBezTo>
                    <a:pt x="178" y="5940"/>
                    <a:pt x="89" y="6029"/>
                    <a:pt x="0" y="6118"/>
                  </a:cubicBezTo>
                  <a:cubicBezTo>
                    <a:pt x="56" y="6084"/>
                    <a:pt x="112" y="6062"/>
                    <a:pt x="168" y="6029"/>
                  </a:cubicBezTo>
                  <a:cubicBezTo>
                    <a:pt x="468" y="5750"/>
                    <a:pt x="801" y="5517"/>
                    <a:pt x="1090" y="5239"/>
                  </a:cubicBezTo>
                  <a:cubicBezTo>
                    <a:pt x="1402" y="4939"/>
                    <a:pt x="1669" y="4605"/>
                    <a:pt x="1913" y="4249"/>
                  </a:cubicBezTo>
                  <a:cubicBezTo>
                    <a:pt x="2158" y="3893"/>
                    <a:pt x="2381" y="3515"/>
                    <a:pt x="2615" y="3148"/>
                  </a:cubicBezTo>
                  <a:lnTo>
                    <a:pt x="2948" y="2581"/>
                  </a:lnTo>
                  <a:cubicBezTo>
                    <a:pt x="3059" y="2391"/>
                    <a:pt x="3181" y="2213"/>
                    <a:pt x="3349" y="2069"/>
                  </a:cubicBezTo>
                  <a:cubicBezTo>
                    <a:pt x="3504" y="1936"/>
                    <a:pt x="3715" y="1847"/>
                    <a:pt x="3905" y="1758"/>
                  </a:cubicBezTo>
                  <a:cubicBezTo>
                    <a:pt x="4105" y="1657"/>
                    <a:pt x="4294" y="1535"/>
                    <a:pt x="4472" y="1413"/>
                  </a:cubicBezTo>
                  <a:cubicBezTo>
                    <a:pt x="4850" y="1168"/>
                    <a:pt x="5217" y="913"/>
                    <a:pt x="5606" y="690"/>
                  </a:cubicBezTo>
                  <a:cubicBezTo>
                    <a:pt x="5806" y="579"/>
                    <a:pt x="5996" y="468"/>
                    <a:pt x="6196" y="367"/>
                  </a:cubicBezTo>
                  <a:cubicBezTo>
                    <a:pt x="6396" y="278"/>
                    <a:pt x="6596" y="189"/>
                    <a:pt x="6807" y="145"/>
                  </a:cubicBezTo>
                  <a:cubicBezTo>
                    <a:pt x="7041" y="112"/>
                    <a:pt x="7308" y="100"/>
                    <a:pt x="7541" y="23"/>
                  </a:cubicBezTo>
                  <a:lnTo>
                    <a:pt x="7475"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9"/>
            <p:cNvSpPr/>
            <p:nvPr/>
          </p:nvSpPr>
          <p:spPr>
            <a:xfrm>
              <a:off x="1942188" y="4374063"/>
              <a:ext cx="359341" cy="252655"/>
            </a:xfrm>
            <a:custGeom>
              <a:avLst/>
              <a:gdLst/>
              <a:ahLst/>
              <a:cxnLst/>
              <a:rect l="l" t="t" r="r" b="b"/>
              <a:pathLst>
                <a:path w="10300" h="7242" extrusionOk="0">
                  <a:moveTo>
                    <a:pt x="10154" y="0"/>
                  </a:moveTo>
                  <a:lnTo>
                    <a:pt x="9721" y="134"/>
                  </a:lnTo>
                  <a:cubicBezTo>
                    <a:pt x="9499" y="223"/>
                    <a:pt x="9265" y="301"/>
                    <a:pt x="9042" y="401"/>
                  </a:cubicBezTo>
                  <a:cubicBezTo>
                    <a:pt x="8809" y="490"/>
                    <a:pt x="8587" y="601"/>
                    <a:pt x="8353" y="690"/>
                  </a:cubicBezTo>
                  <a:cubicBezTo>
                    <a:pt x="8119" y="790"/>
                    <a:pt x="7885" y="868"/>
                    <a:pt x="7641" y="924"/>
                  </a:cubicBezTo>
                  <a:cubicBezTo>
                    <a:pt x="7396" y="979"/>
                    <a:pt x="7163" y="1013"/>
                    <a:pt x="6929" y="1102"/>
                  </a:cubicBezTo>
                  <a:cubicBezTo>
                    <a:pt x="6496" y="1246"/>
                    <a:pt x="6095" y="1525"/>
                    <a:pt x="5717" y="1791"/>
                  </a:cubicBezTo>
                  <a:cubicBezTo>
                    <a:pt x="4961" y="2336"/>
                    <a:pt x="4304" y="3003"/>
                    <a:pt x="3681" y="3693"/>
                  </a:cubicBezTo>
                  <a:cubicBezTo>
                    <a:pt x="3058" y="4394"/>
                    <a:pt x="2469" y="5117"/>
                    <a:pt x="1847" y="5806"/>
                  </a:cubicBezTo>
                  <a:cubicBezTo>
                    <a:pt x="1335" y="6384"/>
                    <a:pt x="745" y="6985"/>
                    <a:pt x="0" y="7219"/>
                  </a:cubicBezTo>
                  <a:cubicBezTo>
                    <a:pt x="22" y="7230"/>
                    <a:pt x="33" y="7230"/>
                    <a:pt x="55" y="7241"/>
                  </a:cubicBezTo>
                  <a:cubicBezTo>
                    <a:pt x="678" y="7041"/>
                    <a:pt x="1190" y="6585"/>
                    <a:pt x="1635" y="6118"/>
                  </a:cubicBezTo>
                  <a:cubicBezTo>
                    <a:pt x="2269" y="5462"/>
                    <a:pt x="2848" y="4738"/>
                    <a:pt x="3448" y="4049"/>
                  </a:cubicBezTo>
                  <a:cubicBezTo>
                    <a:pt x="4059" y="3349"/>
                    <a:pt x="4704" y="2670"/>
                    <a:pt x="5439" y="2081"/>
                  </a:cubicBezTo>
                  <a:cubicBezTo>
                    <a:pt x="5806" y="1791"/>
                    <a:pt x="6195" y="1525"/>
                    <a:pt x="6617" y="1302"/>
                  </a:cubicBezTo>
                  <a:cubicBezTo>
                    <a:pt x="6840" y="1191"/>
                    <a:pt x="7074" y="1113"/>
                    <a:pt x="7329" y="1057"/>
                  </a:cubicBezTo>
                  <a:cubicBezTo>
                    <a:pt x="7563" y="1001"/>
                    <a:pt x="7796" y="957"/>
                    <a:pt x="8030" y="879"/>
                  </a:cubicBezTo>
                  <a:cubicBezTo>
                    <a:pt x="8498" y="724"/>
                    <a:pt x="8931" y="501"/>
                    <a:pt x="9398" y="323"/>
                  </a:cubicBezTo>
                  <a:cubicBezTo>
                    <a:pt x="9699" y="212"/>
                    <a:pt x="9999" y="112"/>
                    <a:pt x="10299" y="12"/>
                  </a:cubicBezTo>
                  <a:cubicBezTo>
                    <a:pt x="10266" y="12"/>
                    <a:pt x="10210" y="0"/>
                    <a:pt x="1015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9"/>
            <p:cNvSpPr/>
            <p:nvPr/>
          </p:nvSpPr>
          <p:spPr>
            <a:xfrm>
              <a:off x="1959632" y="4379122"/>
              <a:ext cx="361679" cy="253039"/>
            </a:xfrm>
            <a:custGeom>
              <a:avLst/>
              <a:gdLst/>
              <a:ahLst/>
              <a:cxnLst/>
              <a:rect l="l" t="t" r="r" b="b"/>
              <a:pathLst>
                <a:path w="10367" h="7253" extrusionOk="0">
                  <a:moveTo>
                    <a:pt x="10200" y="0"/>
                  </a:moveTo>
                  <a:cubicBezTo>
                    <a:pt x="9944" y="56"/>
                    <a:pt x="9677" y="134"/>
                    <a:pt x="9421" y="211"/>
                  </a:cubicBezTo>
                  <a:cubicBezTo>
                    <a:pt x="9165" y="278"/>
                    <a:pt x="8920" y="367"/>
                    <a:pt x="8676" y="478"/>
                  </a:cubicBezTo>
                  <a:cubicBezTo>
                    <a:pt x="8409" y="579"/>
                    <a:pt x="8153" y="690"/>
                    <a:pt x="7897" y="801"/>
                  </a:cubicBezTo>
                  <a:cubicBezTo>
                    <a:pt x="7452" y="990"/>
                    <a:pt x="7019" y="1202"/>
                    <a:pt x="6585" y="1412"/>
                  </a:cubicBezTo>
                  <a:cubicBezTo>
                    <a:pt x="6129" y="1635"/>
                    <a:pt x="5673" y="1857"/>
                    <a:pt x="5239" y="2114"/>
                  </a:cubicBezTo>
                  <a:cubicBezTo>
                    <a:pt x="4416" y="2625"/>
                    <a:pt x="3715" y="3303"/>
                    <a:pt x="3104" y="4049"/>
                  </a:cubicBezTo>
                  <a:cubicBezTo>
                    <a:pt x="2781" y="4438"/>
                    <a:pt x="2503" y="4850"/>
                    <a:pt x="2170" y="5228"/>
                  </a:cubicBezTo>
                  <a:cubicBezTo>
                    <a:pt x="1836" y="5606"/>
                    <a:pt x="1424" y="5906"/>
                    <a:pt x="1057" y="6251"/>
                  </a:cubicBezTo>
                  <a:cubicBezTo>
                    <a:pt x="734" y="6551"/>
                    <a:pt x="423" y="6874"/>
                    <a:pt x="79" y="7141"/>
                  </a:cubicBezTo>
                  <a:cubicBezTo>
                    <a:pt x="56" y="7163"/>
                    <a:pt x="23" y="7185"/>
                    <a:pt x="0" y="7208"/>
                  </a:cubicBezTo>
                  <a:cubicBezTo>
                    <a:pt x="34" y="7208"/>
                    <a:pt x="67" y="7218"/>
                    <a:pt x="89" y="7218"/>
                  </a:cubicBezTo>
                  <a:cubicBezTo>
                    <a:pt x="301" y="7063"/>
                    <a:pt x="490" y="6896"/>
                    <a:pt x="679" y="6718"/>
                  </a:cubicBezTo>
                  <a:cubicBezTo>
                    <a:pt x="846" y="6562"/>
                    <a:pt x="1001" y="6407"/>
                    <a:pt x="1169" y="6251"/>
                  </a:cubicBezTo>
                  <a:cubicBezTo>
                    <a:pt x="1357" y="6084"/>
                    <a:pt x="1557" y="5917"/>
                    <a:pt x="1747" y="5739"/>
                  </a:cubicBezTo>
                  <a:cubicBezTo>
                    <a:pt x="1947" y="5572"/>
                    <a:pt x="2136" y="5384"/>
                    <a:pt x="2303" y="5183"/>
                  </a:cubicBezTo>
                  <a:cubicBezTo>
                    <a:pt x="2469" y="4983"/>
                    <a:pt x="2625" y="4771"/>
                    <a:pt x="2781" y="4571"/>
                  </a:cubicBezTo>
                  <a:cubicBezTo>
                    <a:pt x="3381" y="3782"/>
                    <a:pt x="4049" y="3048"/>
                    <a:pt x="4850" y="2458"/>
                  </a:cubicBezTo>
                  <a:cubicBezTo>
                    <a:pt x="5262" y="2158"/>
                    <a:pt x="5717" y="1913"/>
                    <a:pt x="6184" y="1679"/>
                  </a:cubicBezTo>
                  <a:cubicBezTo>
                    <a:pt x="6629" y="1457"/>
                    <a:pt x="7074" y="1234"/>
                    <a:pt x="7530" y="1034"/>
                  </a:cubicBezTo>
                  <a:cubicBezTo>
                    <a:pt x="7764" y="923"/>
                    <a:pt x="7998" y="823"/>
                    <a:pt x="8231" y="723"/>
                  </a:cubicBezTo>
                  <a:lnTo>
                    <a:pt x="8231" y="723"/>
                  </a:lnTo>
                  <a:cubicBezTo>
                    <a:pt x="7853" y="968"/>
                    <a:pt x="7519" y="1268"/>
                    <a:pt x="7141" y="1501"/>
                  </a:cubicBezTo>
                  <a:cubicBezTo>
                    <a:pt x="6740" y="1768"/>
                    <a:pt x="6295" y="1958"/>
                    <a:pt x="5884" y="2213"/>
                  </a:cubicBezTo>
                  <a:cubicBezTo>
                    <a:pt x="5495" y="2458"/>
                    <a:pt x="5139" y="2747"/>
                    <a:pt x="4817" y="3070"/>
                  </a:cubicBezTo>
                  <a:cubicBezTo>
                    <a:pt x="4483" y="3414"/>
                    <a:pt x="4204" y="3793"/>
                    <a:pt x="3915" y="4171"/>
                  </a:cubicBezTo>
                  <a:cubicBezTo>
                    <a:pt x="3771" y="4360"/>
                    <a:pt x="3626" y="4549"/>
                    <a:pt x="3460" y="4716"/>
                  </a:cubicBezTo>
                  <a:cubicBezTo>
                    <a:pt x="3292" y="4894"/>
                    <a:pt x="3104" y="5038"/>
                    <a:pt x="2914" y="5183"/>
                  </a:cubicBezTo>
                  <a:cubicBezTo>
                    <a:pt x="2726" y="5327"/>
                    <a:pt x="2536" y="5472"/>
                    <a:pt x="2358" y="5639"/>
                  </a:cubicBezTo>
                  <a:cubicBezTo>
                    <a:pt x="2192" y="5806"/>
                    <a:pt x="2036" y="5973"/>
                    <a:pt x="1869" y="6150"/>
                  </a:cubicBezTo>
                  <a:cubicBezTo>
                    <a:pt x="1713" y="6318"/>
                    <a:pt x="1557" y="6496"/>
                    <a:pt x="1379" y="6640"/>
                  </a:cubicBezTo>
                  <a:cubicBezTo>
                    <a:pt x="1191" y="6807"/>
                    <a:pt x="991" y="6929"/>
                    <a:pt x="790" y="7052"/>
                  </a:cubicBezTo>
                  <a:cubicBezTo>
                    <a:pt x="657" y="7119"/>
                    <a:pt x="523" y="7185"/>
                    <a:pt x="401" y="7252"/>
                  </a:cubicBezTo>
                  <a:lnTo>
                    <a:pt x="501" y="7252"/>
                  </a:lnTo>
                  <a:cubicBezTo>
                    <a:pt x="690" y="7151"/>
                    <a:pt x="879" y="7063"/>
                    <a:pt x="1057" y="6951"/>
                  </a:cubicBezTo>
                  <a:cubicBezTo>
                    <a:pt x="1246" y="6818"/>
                    <a:pt x="1424" y="6674"/>
                    <a:pt x="1591" y="6518"/>
                  </a:cubicBezTo>
                  <a:cubicBezTo>
                    <a:pt x="1936" y="6195"/>
                    <a:pt x="2225" y="5817"/>
                    <a:pt x="2592" y="5505"/>
                  </a:cubicBezTo>
                  <a:cubicBezTo>
                    <a:pt x="2770" y="5350"/>
                    <a:pt x="2970" y="5216"/>
                    <a:pt x="3159" y="5061"/>
                  </a:cubicBezTo>
                  <a:cubicBezTo>
                    <a:pt x="3349" y="4916"/>
                    <a:pt x="3515" y="4749"/>
                    <a:pt x="3671" y="4571"/>
                  </a:cubicBezTo>
                  <a:cubicBezTo>
                    <a:pt x="3982" y="4205"/>
                    <a:pt x="4249" y="3804"/>
                    <a:pt x="4560" y="3437"/>
                  </a:cubicBezTo>
                  <a:cubicBezTo>
                    <a:pt x="4861" y="3081"/>
                    <a:pt x="5205" y="2769"/>
                    <a:pt x="5584" y="2492"/>
                  </a:cubicBezTo>
                  <a:cubicBezTo>
                    <a:pt x="5973" y="2203"/>
                    <a:pt x="6407" y="1991"/>
                    <a:pt x="6829" y="1758"/>
                  </a:cubicBezTo>
                  <a:cubicBezTo>
                    <a:pt x="7030" y="1646"/>
                    <a:pt x="7230" y="1524"/>
                    <a:pt x="7419" y="1390"/>
                  </a:cubicBezTo>
                  <a:cubicBezTo>
                    <a:pt x="7619" y="1246"/>
                    <a:pt x="7797" y="1101"/>
                    <a:pt x="7998" y="957"/>
                  </a:cubicBezTo>
                  <a:cubicBezTo>
                    <a:pt x="8220" y="790"/>
                    <a:pt x="8453" y="645"/>
                    <a:pt x="8698" y="534"/>
                  </a:cubicBezTo>
                  <a:cubicBezTo>
                    <a:pt x="8976" y="423"/>
                    <a:pt x="9254" y="322"/>
                    <a:pt x="9543" y="233"/>
                  </a:cubicBezTo>
                  <a:cubicBezTo>
                    <a:pt x="9810" y="167"/>
                    <a:pt x="10089" y="112"/>
                    <a:pt x="10366" y="67"/>
                  </a:cubicBezTo>
                  <a:lnTo>
                    <a:pt x="10289" y="33"/>
                  </a:lnTo>
                  <a:cubicBezTo>
                    <a:pt x="10244" y="45"/>
                    <a:pt x="10200" y="45"/>
                    <a:pt x="10155" y="56"/>
                  </a:cubicBezTo>
                  <a:cubicBezTo>
                    <a:pt x="10188" y="45"/>
                    <a:pt x="10233" y="33"/>
                    <a:pt x="10266" y="23"/>
                  </a:cubicBezTo>
                  <a:lnTo>
                    <a:pt x="1020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9"/>
            <p:cNvSpPr/>
            <p:nvPr/>
          </p:nvSpPr>
          <p:spPr>
            <a:xfrm>
              <a:off x="2028711" y="4383378"/>
              <a:ext cx="300346" cy="239817"/>
            </a:xfrm>
            <a:custGeom>
              <a:avLst/>
              <a:gdLst/>
              <a:ahLst/>
              <a:cxnLst/>
              <a:rect l="l" t="t" r="r" b="b"/>
              <a:pathLst>
                <a:path w="8609" h="6874" extrusionOk="0">
                  <a:moveTo>
                    <a:pt x="8553" y="0"/>
                  </a:moveTo>
                  <a:cubicBezTo>
                    <a:pt x="7975" y="200"/>
                    <a:pt x="7397" y="423"/>
                    <a:pt x="6841" y="679"/>
                  </a:cubicBezTo>
                  <a:cubicBezTo>
                    <a:pt x="6095" y="1013"/>
                    <a:pt x="5395" y="1435"/>
                    <a:pt x="4760" y="1958"/>
                  </a:cubicBezTo>
                  <a:cubicBezTo>
                    <a:pt x="4427" y="2236"/>
                    <a:pt x="4115" y="2525"/>
                    <a:pt x="3815" y="2837"/>
                  </a:cubicBezTo>
                  <a:cubicBezTo>
                    <a:pt x="3504" y="3148"/>
                    <a:pt x="3193" y="3460"/>
                    <a:pt x="2914" y="3793"/>
                  </a:cubicBezTo>
                  <a:cubicBezTo>
                    <a:pt x="2636" y="4138"/>
                    <a:pt x="2414" y="4527"/>
                    <a:pt x="2147" y="4872"/>
                  </a:cubicBezTo>
                  <a:cubicBezTo>
                    <a:pt x="1869" y="5217"/>
                    <a:pt x="1546" y="5506"/>
                    <a:pt x="1235" y="5806"/>
                  </a:cubicBezTo>
                  <a:cubicBezTo>
                    <a:pt x="835" y="6174"/>
                    <a:pt x="434" y="6540"/>
                    <a:pt x="0" y="6874"/>
                  </a:cubicBezTo>
                  <a:cubicBezTo>
                    <a:pt x="56" y="6852"/>
                    <a:pt x="111" y="6841"/>
                    <a:pt x="167" y="6819"/>
                  </a:cubicBezTo>
                  <a:cubicBezTo>
                    <a:pt x="467" y="6585"/>
                    <a:pt x="756" y="6329"/>
                    <a:pt x="1035" y="6073"/>
                  </a:cubicBezTo>
                  <a:cubicBezTo>
                    <a:pt x="1346" y="5784"/>
                    <a:pt x="1658" y="5506"/>
                    <a:pt x="1947" y="5195"/>
                  </a:cubicBezTo>
                  <a:cubicBezTo>
                    <a:pt x="2258" y="4872"/>
                    <a:pt x="2491" y="4494"/>
                    <a:pt x="2748" y="4138"/>
                  </a:cubicBezTo>
                  <a:cubicBezTo>
                    <a:pt x="3003" y="3771"/>
                    <a:pt x="3292" y="3448"/>
                    <a:pt x="3604" y="3137"/>
                  </a:cubicBezTo>
                  <a:cubicBezTo>
                    <a:pt x="3904" y="2825"/>
                    <a:pt x="4216" y="2525"/>
                    <a:pt x="4538" y="2236"/>
                  </a:cubicBezTo>
                  <a:cubicBezTo>
                    <a:pt x="4861" y="1958"/>
                    <a:pt x="5195" y="1691"/>
                    <a:pt x="5550" y="1446"/>
                  </a:cubicBezTo>
                  <a:cubicBezTo>
                    <a:pt x="5884" y="1224"/>
                    <a:pt x="6228" y="1035"/>
                    <a:pt x="6596" y="857"/>
                  </a:cubicBezTo>
                  <a:cubicBezTo>
                    <a:pt x="7252" y="534"/>
                    <a:pt x="7931" y="279"/>
                    <a:pt x="8609" y="23"/>
                  </a:cubicBezTo>
                  <a:lnTo>
                    <a:pt x="855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9"/>
            <p:cNvSpPr/>
            <p:nvPr/>
          </p:nvSpPr>
          <p:spPr>
            <a:xfrm>
              <a:off x="1982135" y="4373261"/>
              <a:ext cx="326373" cy="188253"/>
            </a:xfrm>
            <a:custGeom>
              <a:avLst/>
              <a:gdLst/>
              <a:ahLst/>
              <a:cxnLst/>
              <a:rect l="l" t="t" r="r" b="b"/>
              <a:pathLst>
                <a:path w="9355" h="5396" extrusionOk="0">
                  <a:moveTo>
                    <a:pt x="8721" y="0"/>
                  </a:moveTo>
                  <a:cubicBezTo>
                    <a:pt x="8459" y="0"/>
                    <a:pt x="8026" y="84"/>
                    <a:pt x="7363" y="157"/>
                  </a:cubicBezTo>
                  <a:cubicBezTo>
                    <a:pt x="7114" y="188"/>
                    <a:pt x="6964" y="199"/>
                    <a:pt x="6838" y="199"/>
                  </a:cubicBezTo>
                  <a:cubicBezTo>
                    <a:pt x="6611" y="199"/>
                    <a:pt x="6468" y="164"/>
                    <a:pt x="5973" y="157"/>
                  </a:cubicBezTo>
                  <a:cubicBezTo>
                    <a:pt x="5962" y="157"/>
                    <a:pt x="5951" y="157"/>
                    <a:pt x="5940" y="157"/>
                  </a:cubicBezTo>
                  <a:cubicBezTo>
                    <a:pt x="5200" y="157"/>
                    <a:pt x="5013" y="508"/>
                    <a:pt x="4060" y="935"/>
                  </a:cubicBezTo>
                  <a:cubicBezTo>
                    <a:pt x="3092" y="1370"/>
                    <a:pt x="2136" y="2793"/>
                    <a:pt x="1747" y="3461"/>
                  </a:cubicBezTo>
                  <a:cubicBezTo>
                    <a:pt x="1347" y="4128"/>
                    <a:pt x="590" y="4873"/>
                    <a:pt x="112" y="5295"/>
                  </a:cubicBezTo>
                  <a:cubicBezTo>
                    <a:pt x="79" y="5329"/>
                    <a:pt x="45" y="5362"/>
                    <a:pt x="0" y="5396"/>
                  </a:cubicBezTo>
                  <a:cubicBezTo>
                    <a:pt x="267" y="5384"/>
                    <a:pt x="623" y="5340"/>
                    <a:pt x="1024" y="5229"/>
                  </a:cubicBezTo>
                  <a:cubicBezTo>
                    <a:pt x="1847" y="4995"/>
                    <a:pt x="1836" y="4317"/>
                    <a:pt x="2459" y="3572"/>
                  </a:cubicBezTo>
                  <a:cubicBezTo>
                    <a:pt x="3082" y="2838"/>
                    <a:pt x="3349" y="2715"/>
                    <a:pt x="3905" y="2126"/>
                  </a:cubicBezTo>
                  <a:cubicBezTo>
                    <a:pt x="4449" y="1525"/>
                    <a:pt x="5150" y="1447"/>
                    <a:pt x="6062" y="1347"/>
                  </a:cubicBezTo>
                  <a:cubicBezTo>
                    <a:pt x="6248" y="1327"/>
                    <a:pt x="6388" y="1320"/>
                    <a:pt x="6502" y="1320"/>
                  </a:cubicBezTo>
                  <a:cubicBezTo>
                    <a:pt x="6780" y="1320"/>
                    <a:pt x="6897" y="1363"/>
                    <a:pt x="7118" y="1363"/>
                  </a:cubicBezTo>
                  <a:cubicBezTo>
                    <a:pt x="7256" y="1363"/>
                    <a:pt x="7435" y="1346"/>
                    <a:pt x="7719" y="1291"/>
                  </a:cubicBezTo>
                  <a:cubicBezTo>
                    <a:pt x="8653" y="1113"/>
                    <a:pt x="9355" y="201"/>
                    <a:pt x="9355" y="201"/>
                  </a:cubicBezTo>
                  <a:lnTo>
                    <a:pt x="8943" y="13"/>
                  </a:lnTo>
                  <a:cubicBezTo>
                    <a:pt x="8887" y="1"/>
                    <a:pt x="8821" y="1"/>
                    <a:pt x="8765" y="1"/>
                  </a:cubicBezTo>
                  <a:cubicBezTo>
                    <a:pt x="8751" y="1"/>
                    <a:pt x="8736" y="0"/>
                    <a:pt x="872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9"/>
            <p:cNvSpPr/>
            <p:nvPr/>
          </p:nvSpPr>
          <p:spPr>
            <a:xfrm>
              <a:off x="2002301" y="4373679"/>
              <a:ext cx="276728" cy="185532"/>
            </a:xfrm>
            <a:custGeom>
              <a:avLst/>
              <a:gdLst/>
              <a:ahLst/>
              <a:cxnLst/>
              <a:rect l="l" t="t" r="r" b="b"/>
              <a:pathLst>
                <a:path w="7932" h="5318" extrusionOk="0">
                  <a:moveTo>
                    <a:pt x="7931" y="1"/>
                  </a:moveTo>
                  <a:cubicBezTo>
                    <a:pt x="7909" y="1"/>
                    <a:pt x="7887" y="11"/>
                    <a:pt x="7853" y="11"/>
                  </a:cubicBezTo>
                  <a:cubicBezTo>
                    <a:pt x="7820" y="11"/>
                    <a:pt x="7798" y="23"/>
                    <a:pt x="7764" y="23"/>
                  </a:cubicBezTo>
                  <a:cubicBezTo>
                    <a:pt x="7653" y="78"/>
                    <a:pt x="7542" y="134"/>
                    <a:pt x="7430" y="179"/>
                  </a:cubicBezTo>
                  <a:cubicBezTo>
                    <a:pt x="7252" y="256"/>
                    <a:pt x="7064" y="323"/>
                    <a:pt x="6864" y="367"/>
                  </a:cubicBezTo>
                  <a:cubicBezTo>
                    <a:pt x="6641" y="412"/>
                    <a:pt x="6407" y="412"/>
                    <a:pt x="6185" y="412"/>
                  </a:cubicBezTo>
                  <a:cubicBezTo>
                    <a:pt x="6089" y="407"/>
                    <a:pt x="5996" y="405"/>
                    <a:pt x="5902" y="405"/>
                  </a:cubicBezTo>
                  <a:cubicBezTo>
                    <a:pt x="5768" y="405"/>
                    <a:pt x="5633" y="410"/>
                    <a:pt x="5495" y="423"/>
                  </a:cubicBezTo>
                  <a:cubicBezTo>
                    <a:pt x="5250" y="446"/>
                    <a:pt x="5028" y="523"/>
                    <a:pt x="4806" y="634"/>
                  </a:cubicBezTo>
                  <a:cubicBezTo>
                    <a:pt x="4572" y="757"/>
                    <a:pt x="4338" y="890"/>
                    <a:pt x="4105" y="1024"/>
                  </a:cubicBezTo>
                  <a:cubicBezTo>
                    <a:pt x="3883" y="1146"/>
                    <a:pt x="3660" y="1291"/>
                    <a:pt x="3449" y="1447"/>
                  </a:cubicBezTo>
                  <a:cubicBezTo>
                    <a:pt x="3015" y="1791"/>
                    <a:pt x="2648" y="2214"/>
                    <a:pt x="2281" y="2614"/>
                  </a:cubicBezTo>
                  <a:cubicBezTo>
                    <a:pt x="1513" y="3449"/>
                    <a:pt x="757" y="4294"/>
                    <a:pt x="79" y="5206"/>
                  </a:cubicBezTo>
                  <a:cubicBezTo>
                    <a:pt x="57" y="5239"/>
                    <a:pt x="23" y="5283"/>
                    <a:pt x="1" y="5317"/>
                  </a:cubicBezTo>
                  <a:cubicBezTo>
                    <a:pt x="35" y="5306"/>
                    <a:pt x="67" y="5306"/>
                    <a:pt x="90" y="5295"/>
                  </a:cubicBezTo>
                  <a:cubicBezTo>
                    <a:pt x="334" y="4983"/>
                    <a:pt x="579" y="4660"/>
                    <a:pt x="835" y="4361"/>
                  </a:cubicBezTo>
                  <a:cubicBezTo>
                    <a:pt x="1191" y="3926"/>
                    <a:pt x="1569" y="3504"/>
                    <a:pt x="1948" y="3081"/>
                  </a:cubicBezTo>
                  <a:cubicBezTo>
                    <a:pt x="2326" y="2670"/>
                    <a:pt x="2692" y="2247"/>
                    <a:pt x="3082" y="1858"/>
                  </a:cubicBezTo>
                  <a:cubicBezTo>
                    <a:pt x="3471" y="1469"/>
                    <a:pt x="3927" y="1168"/>
                    <a:pt x="4405" y="901"/>
                  </a:cubicBezTo>
                  <a:cubicBezTo>
                    <a:pt x="4628" y="779"/>
                    <a:pt x="4862" y="646"/>
                    <a:pt x="5095" y="557"/>
                  </a:cubicBezTo>
                  <a:cubicBezTo>
                    <a:pt x="5329" y="468"/>
                    <a:pt x="5573" y="446"/>
                    <a:pt x="5818" y="446"/>
                  </a:cubicBezTo>
                  <a:cubicBezTo>
                    <a:pt x="6003" y="446"/>
                    <a:pt x="6195" y="460"/>
                    <a:pt x="6384" y="460"/>
                  </a:cubicBezTo>
                  <a:cubicBezTo>
                    <a:pt x="6433" y="460"/>
                    <a:pt x="6482" y="459"/>
                    <a:pt x="6530" y="456"/>
                  </a:cubicBezTo>
                  <a:cubicBezTo>
                    <a:pt x="6730" y="446"/>
                    <a:pt x="6930" y="412"/>
                    <a:pt x="7130" y="345"/>
                  </a:cubicBezTo>
                  <a:cubicBezTo>
                    <a:pt x="7408" y="256"/>
                    <a:pt x="7675" y="134"/>
                    <a:pt x="79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9"/>
            <p:cNvSpPr/>
            <p:nvPr/>
          </p:nvSpPr>
          <p:spPr>
            <a:xfrm>
              <a:off x="2241740" y="4396182"/>
              <a:ext cx="51633" cy="23689"/>
            </a:xfrm>
            <a:custGeom>
              <a:avLst/>
              <a:gdLst/>
              <a:ahLst/>
              <a:cxnLst/>
              <a:rect l="l" t="t" r="r" b="b"/>
              <a:pathLst>
                <a:path w="1480" h="679" extrusionOk="0">
                  <a:moveTo>
                    <a:pt x="1479" y="1"/>
                  </a:moveTo>
                  <a:lnTo>
                    <a:pt x="1479" y="1"/>
                  </a:lnTo>
                  <a:cubicBezTo>
                    <a:pt x="1224" y="90"/>
                    <a:pt x="979" y="201"/>
                    <a:pt x="735" y="312"/>
                  </a:cubicBezTo>
                  <a:cubicBezTo>
                    <a:pt x="490" y="423"/>
                    <a:pt x="234" y="545"/>
                    <a:pt x="1" y="679"/>
                  </a:cubicBezTo>
                  <a:cubicBezTo>
                    <a:pt x="45" y="679"/>
                    <a:pt x="100" y="668"/>
                    <a:pt x="167" y="657"/>
                  </a:cubicBezTo>
                  <a:cubicBezTo>
                    <a:pt x="267" y="601"/>
                    <a:pt x="379" y="545"/>
                    <a:pt x="490" y="490"/>
                  </a:cubicBezTo>
                  <a:cubicBezTo>
                    <a:pt x="768" y="345"/>
                    <a:pt x="1057" y="223"/>
                    <a:pt x="1346" y="100"/>
                  </a:cubicBezTo>
                  <a:lnTo>
                    <a:pt x="1479"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9"/>
            <p:cNvSpPr/>
            <p:nvPr/>
          </p:nvSpPr>
          <p:spPr>
            <a:xfrm>
              <a:off x="2207968" y="4381041"/>
              <a:ext cx="100127" cy="39597"/>
            </a:xfrm>
            <a:custGeom>
              <a:avLst/>
              <a:gdLst/>
              <a:ahLst/>
              <a:cxnLst/>
              <a:rect l="l" t="t" r="r" b="b"/>
              <a:pathLst>
                <a:path w="2870" h="1135" extrusionOk="0">
                  <a:moveTo>
                    <a:pt x="2870" y="1"/>
                  </a:moveTo>
                  <a:lnTo>
                    <a:pt x="2870" y="1"/>
                  </a:lnTo>
                  <a:cubicBezTo>
                    <a:pt x="2681" y="45"/>
                    <a:pt x="2492" y="101"/>
                    <a:pt x="2303" y="156"/>
                  </a:cubicBezTo>
                  <a:cubicBezTo>
                    <a:pt x="2047" y="223"/>
                    <a:pt x="1802" y="312"/>
                    <a:pt x="1558" y="423"/>
                  </a:cubicBezTo>
                  <a:cubicBezTo>
                    <a:pt x="1291" y="524"/>
                    <a:pt x="1035" y="635"/>
                    <a:pt x="779" y="746"/>
                  </a:cubicBezTo>
                  <a:cubicBezTo>
                    <a:pt x="512" y="857"/>
                    <a:pt x="257" y="979"/>
                    <a:pt x="0" y="1102"/>
                  </a:cubicBezTo>
                  <a:lnTo>
                    <a:pt x="146" y="1102"/>
                  </a:lnTo>
                  <a:cubicBezTo>
                    <a:pt x="234" y="1058"/>
                    <a:pt x="323" y="1013"/>
                    <a:pt x="412" y="979"/>
                  </a:cubicBezTo>
                  <a:cubicBezTo>
                    <a:pt x="646" y="868"/>
                    <a:pt x="880" y="768"/>
                    <a:pt x="1113" y="668"/>
                  </a:cubicBezTo>
                  <a:lnTo>
                    <a:pt x="1113" y="668"/>
                  </a:lnTo>
                  <a:cubicBezTo>
                    <a:pt x="890" y="813"/>
                    <a:pt x="679" y="969"/>
                    <a:pt x="468" y="1135"/>
                  </a:cubicBezTo>
                  <a:lnTo>
                    <a:pt x="568" y="1135"/>
                  </a:lnTo>
                  <a:cubicBezTo>
                    <a:pt x="668" y="1058"/>
                    <a:pt x="768" y="979"/>
                    <a:pt x="880" y="902"/>
                  </a:cubicBezTo>
                  <a:cubicBezTo>
                    <a:pt x="1102" y="735"/>
                    <a:pt x="1335" y="590"/>
                    <a:pt x="1580" y="479"/>
                  </a:cubicBezTo>
                  <a:cubicBezTo>
                    <a:pt x="1858" y="368"/>
                    <a:pt x="2136" y="267"/>
                    <a:pt x="2425" y="178"/>
                  </a:cubicBezTo>
                  <a:cubicBezTo>
                    <a:pt x="2536" y="146"/>
                    <a:pt x="2659" y="123"/>
                    <a:pt x="2781" y="101"/>
                  </a:cubicBezTo>
                  <a:cubicBezTo>
                    <a:pt x="2815" y="57"/>
                    <a:pt x="2848" y="23"/>
                    <a:pt x="287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9"/>
            <p:cNvSpPr/>
            <p:nvPr/>
          </p:nvSpPr>
          <p:spPr>
            <a:xfrm>
              <a:off x="2029479" y="4528898"/>
              <a:ext cx="18665" cy="21770"/>
            </a:xfrm>
            <a:custGeom>
              <a:avLst/>
              <a:gdLst/>
              <a:ahLst/>
              <a:cxnLst/>
              <a:rect l="l" t="t" r="r" b="b"/>
              <a:pathLst>
                <a:path w="535" h="624" extrusionOk="0">
                  <a:moveTo>
                    <a:pt x="534" y="1"/>
                  </a:moveTo>
                  <a:lnTo>
                    <a:pt x="534" y="1"/>
                  </a:lnTo>
                  <a:cubicBezTo>
                    <a:pt x="356" y="211"/>
                    <a:pt x="178" y="412"/>
                    <a:pt x="0" y="623"/>
                  </a:cubicBezTo>
                  <a:cubicBezTo>
                    <a:pt x="245" y="478"/>
                    <a:pt x="390" y="256"/>
                    <a:pt x="5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9"/>
            <p:cNvSpPr/>
            <p:nvPr/>
          </p:nvSpPr>
          <p:spPr>
            <a:xfrm>
              <a:off x="2157519" y="4374063"/>
              <a:ext cx="140911" cy="51668"/>
            </a:xfrm>
            <a:custGeom>
              <a:avLst/>
              <a:gdLst/>
              <a:ahLst/>
              <a:cxnLst/>
              <a:rect l="l" t="t" r="r" b="b"/>
              <a:pathLst>
                <a:path w="4039" h="1481" extrusionOk="0">
                  <a:moveTo>
                    <a:pt x="3960" y="0"/>
                  </a:moveTo>
                  <a:cubicBezTo>
                    <a:pt x="3827" y="45"/>
                    <a:pt x="3682" y="89"/>
                    <a:pt x="3549" y="134"/>
                  </a:cubicBezTo>
                  <a:cubicBezTo>
                    <a:pt x="3327" y="223"/>
                    <a:pt x="3093" y="301"/>
                    <a:pt x="2870" y="401"/>
                  </a:cubicBezTo>
                  <a:cubicBezTo>
                    <a:pt x="2637" y="490"/>
                    <a:pt x="2415" y="601"/>
                    <a:pt x="2181" y="690"/>
                  </a:cubicBezTo>
                  <a:cubicBezTo>
                    <a:pt x="1947" y="790"/>
                    <a:pt x="1713" y="868"/>
                    <a:pt x="1469" y="924"/>
                  </a:cubicBezTo>
                  <a:cubicBezTo>
                    <a:pt x="1224" y="979"/>
                    <a:pt x="991" y="1013"/>
                    <a:pt x="757" y="1102"/>
                  </a:cubicBezTo>
                  <a:cubicBezTo>
                    <a:pt x="490" y="1191"/>
                    <a:pt x="235" y="1324"/>
                    <a:pt x="1" y="1480"/>
                  </a:cubicBezTo>
                  <a:cubicBezTo>
                    <a:pt x="67" y="1468"/>
                    <a:pt x="134" y="1446"/>
                    <a:pt x="212" y="1436"/>
                  </a:cubicBezTo>
                  <a:lnTo>
                    <a:pt x="445" y="1302"/>
                  </a:lnTo>
                  <a:cubicBezTo>
                    <a:pt x="668" y="1191"/>
                    <a:pt x="902" y="1113"/>
                    <a:pt x="1157" y="1057"/>
                  </a:cubicBezTo>
                  <a:cubicBezTo>
                    <a:pt x="1391" y="1001"/>
                    <a:pt x="1624" y="957"/>
                    <a:pt x="1858" y="879"/>
                  </a:cubicBezTo>
                  <a:cubicBezTo>
                    <a:pt x="2326" y="724"/>
                    <a:pt x="2759" y="501"/>
                    <a:pt x="3226" y="323"/>
                  </a:cubicBezTo>
                  <a:cubicBezTo>
                    <a:pt x="3493" y="223"/>
                    <a:pt x="3771" y="134"/>
                    <a:pt x="4038" y="45"/>
                  </a:cubicBezTo>
                  <a:lnTo>
                    <a:pt x="396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9"/>
            <p:cNvSpPr/>
            <p:nvPr/>
          </p:nvSpPr>
          <p:spPr>
            <a:xfrm>
              <a:off x="2726026" y="4131554"/>
              <a:ext cx="73752" cy="63844"/>
            </a:xfrm>
            <a:custGeom>
              <a:avLst/>
              <a:gdLst/>
              <a:ahLst/>
              <a:cxnLst/>
              <a:rect l="l" t="t" r="r" b="b"/>
              <a:pathLst>
                <a:path w="2114" h="1830" extrusionOk="0">
                  <a:moveTo>
                    <a:pt x="1524" y="1"/>
                  </a:moveTo>
                  <a:cubicBezTo>
                    <a:pt x="1215" y="1"/>
                    <a:pt x="819" y="175"/>
                    <a:pt x="634" y="267"/>
                  </a:cubicBezTo>
                  <a:cubicBezTo>
                    <a:pt x="356" y="401"/>
                    <a:pt x="0" y="646"/>
                    <a:pt x="33" y="868"/>
                  </a:cubicBezTo>
                  <a:cubicBezTo>
                    <a:pt x="67" y="1079"/>
                    <a:pt x="267" y="1024"/>
                    <a:pt x="367" y="1168"/>
                  </a:cubicBezTo>
                  <a:cubicBezTo>
                    <a:pt x="411" y="1246"/>
                    <a:pt x="378" y="1212"/>
                    <a:pt x="400" y="1346"/>
                  </a:cubicBezTo>
                  <a:cubicBezTo>
                    <a:pt x="411" y="1479"/>
                    <a:pt x="356" y="1546"/>
                    <a:pt x="522" y="1702"/>
                  </a:cubicBezTo>
                  <a:cubicBezTo>
                    <a:pt x="620" y="1787"/>
                    <a:pt x="772" y="1829"/>
                    <a:pt x="907" y="1829"/>
                  </a:cubicBezTo>
                  <a:cubicBezTo>
                    <a:pt x="1018" y="1829"/>
                    <a:pt x="1117" y="1801"/>
                    <a:pt x="1167" y="1746"/>
                  </a:cubicBezTo>
                  <a:cubicBezTo>
                    <a:pt x="1279" y="1624"/>
                    <a:pt x="1668" y="1235"/>
                    <a:pt x="1869" y="945"/>
                  </a:cubicBezTo>
                  <a:cubicBezTo>
                    <a:pt x="2057" y="668"/>
                    <a:pt x="2113" y="411"/>
                    <a:pt x="1857" y="122"/>
                  </a:cubicBezTo>
                  <a:cubicBezTo>
                    <a:pt x="1779" y="34"/>
                    <a:pt x="1660" y="1"/>
                    <a:pt x="15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9"/>
            <p:cNvSpPr/>
            <p:nvPr/>
          </p:nvSpPr>
          <p:spPr>
            <a:xfrm>
              <a:off x="2729096" y="4131554"/>
              <a:ext cx="69112" cy="31922"/>
            </a:xfrm>
            <a:custGeom>
              <a:avLst/>
              <a:gdLst/>
              <a:ahLst/>
              <a:cxnLst/>
              <a:rect l="l" t="t" r="r" b="b"/>
              <a:pathLst>
                <a:path w="1981" h="915" extrusionOk="0">
                  <a:moveTo>
                    <a:pt x="1436" y="1"/>
                  </a:moveTo>
                  <a:cubicBezTo>
                    <a:pt x="1127" y="1"/>
                    <a:pt x="731" y="175"/>
                    <a:pt x="546" y="267"/>
                  </a:cubicBezTo>
                  <a:cubicBezTo>
                    <a:pt x="357" y="356"/>
                    <a:pt x="112" y="512"/>
                    <a:pt x="1" y="668"/>
                  </a:cubicBezTo>
                  <a:cubicBezTo>
                    <a:pt x="12" y="690"/>
                    <a:pt x="23" y="701"/>
                    <a:pt x="45" y="723"/>
                  </a:cubicBezTo>
                  <a:cubicBezTo>
                    <a:pt x="112" y="790"/>
                    <a:pt x="212" y="823"/>
                    <a:pt x="301" y="823"/>
                  </a:cubicBezTo>
                  <a:cubicBezTo>
                    <a:pt x="316" y="824"/>
                    <a:pt x="332" y="824"/>
                    <a:pt x="347" y="824"/>
                  </a:cubicBezTo>
                  <a:cubicBezTo>
                    <a:pt x="494" y="824"/>
                    <a:pt x="640" y="796"/>
                    <a:pt x="786" y="796"/>
                  </a:cubicBezTo>
                  <a:cubicBezTo>
                    <a:pt x="858" y="796"/>
                    <a:pt x="930" y="803"/>
                    <a:pt x="1002" y="823"/>
                  </a:cubicBezTo>
                  <a:cubicBezTo>
                    <a:pt x="1124" y="846"/>
                    <a:pt x="1224" y="901"/>
                    <a:pt x="1346" y="912"/>
                  </a:cubicBezTo>
                  <a:cubicBezTo>
                    <a:pt x="1361" y="914"/>
                    <a:pt x="1375" y="914"/>
                    <a:pt x="1390" y="914"/>
                  </a:cubicBezTo>
                  <a:cubicBezTo>
                    <a:pt x="1487" y="914"/>
                    <a:pt x="1583" y="886"/>
                    <a:pt x="1680" y="856"/>
                  </a:cubicBezTo>
                  <a:cubicBezTo>
                    <a:pt x="1736" y="846"/>
                    <a:pt x="1803" y="823"/>
                    <a:pt x="1870" y="801"/>
                  </a:cubicBezTo>
                  <a:cubicBezTo>
                    <a:pt x="1981" y="567"/>
                    <a:pt x="1981" y="356"/>
                    <a:pt x="1769" y="122"/>
                  </a:cubicBezTo>
                  <a:cubicBezTo>
                    <a:pt x="1691" y="34"/>
                    <a:pt x="1572" y="1"/>
                    <a:pt x="143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9"/>
            <p:cNvSpPr/>
            <p:nvPr/>
          </p:nvSpPr>
          <p:spPr>
            <a:xfrm>
              <a:off x="2772567" y="4147429"/>
              <a:ext cx="20235" cy="3942"/>
            </a:xfrm>
            <a:custGeom>
              <a:avLst/>
              <a:gdLst/>
              <a:ahLst/>
              <a:cxnLst/>
              <a:rect l="l" t="t" r="r" b="b"/>
              <a:pathLst>
                <a:path w="580" h="113" extrusionOk="0">
                  <a:moveTo>
                    <a:pt x="579" y="1"/>
                  </a:moveTo>
                  <a:lnTo>
                    <a:pt x="579" y="1"/>
                  </a:lnTo>
                  <a:cubicBezTo>
                    <a:pt x="501" y="57"/>
                    <a:pt x="401" y="79"/>
                    <a:pt x="301" y="79"/>
                  </a:cubicBezTo>
                  <a:cubicBezTo>
                    <a:pt x="245" y="79"/>
                    <a:pt x="201" y="79"/>
                    <a:pt x="145" y="68"/>
                  </a:cubicBezTo>
                  <a:cubicBezTo>
                    <a:pt x="100" y="68"/>
                    <a:pt x="56" y="45"/>
                    <a:pt x="34" y="13"/>
                  </a:cubicBezTo>
                  <a:lnTo>
                    <a:pt x="1" y="45"/>
                  </a:lnTo>
                  <a:cubicBezTo>
                    <a:pt x="34" y="90"/>
                    <a:pt x="100" y="102"/>
                    <a:pt x="145" y="112"/>
                  </a:cubicBezTo>
                  <a:cubicBezTo>
                    <a:pt x="201" y="112"/>
                    <a:pt x="245" y="102"/>
                    <a:pt x="301" y="102"/>
                  </a:cubicBezTo>
                  <a:cubicBezTo>
                    <a:pt x="401" y="90"/>
                    <a:pt x="501" y="68"/>
                    <a:pt x="5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9"/>
            <p:cNvSpPr/>
            <p:nvPr/>
          </p:nvSpPr>
          <p:spPr>
            <a:xfrm>
              <a:off x="2765973" y="4134659"/>
              <a:ext cx="12839" cy="18665"/>
            </a:xfrm>
            <a:custGeom>
              <a:avLst/>
              <a:gdLst/>
              <a:ahLst/>
              <a:cxnLst/>
              <a:rect l="l" t="t" r="r" b="b"/>
              <a:pathLst>
                <a:path w="368" h="535" extrusionOk="0">
                  <a:moveTo>
                    <a:pt x="367" y="0"/>
                  </a:moveTo>
                  <a:cubicBezTo>
                    <a:pt x="256" y="33"/>
                    <a:pt x="167" y="122"/>
                    <a:pt x="111" y="211"/>
                  </a:cubicBezTo>
                  <a:cubicBezTo>
                    <a:pt x="56" y="312"/>
                    <a:pt x="34" y="423"/>
                    <a:pt x="0" y="523"/>
                  </a:cubicBezTo>
                  <a:lnTo>
                    <a:pt x="34" y="534"/>
                  </a:lnTo>
                  <a:cubicBezTo>
                    <a:pt x="56" y="434"/>
                    <a:pt x="78" y="322"/>
                    <a:pt x="134" y="223"/>
                  </a:cubicBezTo>
                  <a:cubicBezTo>
                    <a:pt x="178" y="122"/>
                    <a:pt x="256" y="33"/>
                    <a:pt x="3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9"/>
            <p:cNvSpPr/>
            <p:nvPr/>
          </p:nvSpPr>
          <p:spPr>
            <a:xfrm>
              <a:off x="2757844" y="4157546"/>
              <a:ext cx="31817" cy="4291"/>
            </a:xfrm>
            <a:custGeom>
              <a:avLst/>
              <a:gdLst/>
              <a:ahLst/>
              <a:cxnLst/>
              <a:rect l="l" t="t" r="r" b="b"/>
              <a:pathLst>
                <a:path w="912" h="123" extrusionOk="0">
                  <a:moveTo>
                    <a:pt x="45" y="0"/>
                  </a:moveTo>
                  <a:lnTo>
                    <a:pt x="0" y="56"/>
                  </a:lnTo>
                  <a:cubicBezTo>
                    <a:pt x="77" y="101"/>
                    <a:pt x="156" y="123"/>
                    <a:pt x="233" y="123"/>
                  </a:cubicBezTo>
                  <a:lnTo>
                    <a:pt x="467" y="123"/>
                  </a:lnTo>
                  <a:cubicBezTo>
                    <a:pt x="623" y="101"/>
                    <a:pt x="778" y="56"/>
                    <a:pt x="912" y="0"/>
                  </a:cubicBezTo>
                  <a:lnTo>
                    <a:pt x="912" y="0"/>
                  </a:lnTo>
                  <a:cubicBezTo>
                    <a:pt x="778" y="56"/>
                    <a:pt x="623" y="78"/>
                    <a:pt x="467" y="89"/>
                  </a:cubicBezTo>
                  <a:cubicBezTo>
                    <a:pt x="389" y="89"/>
                    <a:pt x="311" y="89"/>
                    <a:pt x="245" y="78"/>
                  </a:cubicBezTo>
                  <a:cubicBezTo>
                    <a:pt x="166" y="67"/>
                    <a:pt x="89" y="45"/>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9"/>
            <p:cNvSpPr/>
            <p:nvPr/>
          </p:nvSpPr>
          <p:spPr>
            <a:xfrm>
              <a:off x="2748878" y="4164908"/>
              <a:ext cx="24491" cy="8582"/>
            </a:xfrm>
            <a:custGeom>
              <a:avLst/>
              <a:gdLst/>
              <a:ahLst/>
              <a:cxnLst/>
              <a:rect l="l" t="t" r="r" b="b"/>
              <a:pathLst>
                <a:path w="702" h="246" extrusionOk="0">
                  <a:moveTo>
                    <a:pt x="23" y="1"/>
                  </a:moveTo>
                  <a:lnTo>
                    <a:pt x="1" y="23"/>
                  </a:lnTo>
                  <a:cubicBezTo>
                    <a:pt x="79" y="123"/>
                    <a:pt x="201" y="190"/>
                    <a:pt x="324" y="223"/>
                  </a:cubicBezTo>
                  <a:cubicBezTo>
                    <a:pt x="446" y="246"/>
                    <a:pt x="579" y="246"/>
                    <a:pt x="702" y="246"/>
                  </a:cubicBezTo>
                  <a:cubicBezTo>
                    <a:pt x="579" y="246"/>
                    <a:pt x="446" y="234"/>
                    <a:pt x="334" y="201"/>
                  </a:cubicBezTo>
                  <a:cubicBezTo>
                    <a:pt x="213" y="167"/>
                    <a:pt x="101" y="101"/>
                    <a:pt x="2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9"/>
            <p:cNvSpPr/>
            <p:nvPr/>
          </p:nvSpPr>
          <p:spPr>
            <a:xfrm>
              <a:off x="2741516" y="4168815"/>
              <a:ext cx="12071" cy="16676"/>
            </a:xfrm>
            <a:custGeom>
              <a:avLst/>
              <a:gdLst/>
              <a:ahLst/>
              <a:cxnLst/>
              <a:rect l="l" t="t" r="r" b="b"/>
              <a:pathLst>
                <a:path w="346" h="478" extrusionOk="0">
                  <a:moveTo>
                    <a:pt x="56" y="0"/>
                  </a:moveTo>
                  <a:lnTo>
                    <a:pt x="1" y="11"/>
                  </a:lnTo>
                  <a:cubicBezTo>
                    <a:pt x="23" y="111"/>
                    <a:pt x="68" y="200"/>
                    <a:pt x="134" y="278"/>
                  </a:cubicBezTo>
                  <a:cubicBezTo>
                    <a:pt x="201" y="356"/>
                    <a:pt x="290" y="389"/>
                    <a:pt x="345" y="478"/>
                  </a:cubicBezTo>
                  <a:cubicBezTo>
                    <a:pt x="323" y="433"/>
                    <a:pt x="290" y="401"/>
                    <a:pt x="246" y="367"/>
                  </a:cubicBezTo>
                  <a:lnTo>
                    <a:pt x="145" y="267"/>
                  </a:lnTo>
                  <a:cubicBezTo>
                    <a:pt x="90" y="189"/>
                    <a:pt x="56" y="100"/>
                    <a:pt x="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9"/>
            <p:cNvSpPr/>
            <p:nvPr/>
          </p:nvSpPr>
          <p:spPr>
            <a:xfrm>
              <a:off x="2733004" y="4150534"/>
              <a:ext cx="7012" cy="20619"/>
            </a:xfrm>
            <a:custGeom>
              <a:avLst/>
              <a:gdLst/>
              <a:ahLst/>
              <a:cxnLst/>
              <a:rect l="l" t="t" r="r" b="b"/>
              <a:pathLst>
                <a:path w="201" h="591" extrusionOk="0">
                  <a:moveTo>
                    <a:pt x="55" y="1"/>
                  </a:moveTo>
                  <a:lnTo>
                    <a:pt x="55" y="1"/>
                  </a:lnTo>
                  <a:cubicBezTo>
                    <a:pt x="45" y="57"/>
                    <a:pt x="33" y="102"/>
                    <a:pt x="22" y="157"/>
                  </a:cubicBezTo>
                  <a:cubicBezTo>
                    <a:pt x="11" y="213"/>
                    <a:pt x="0" y="257"/>
                    <a:pt x="11" y="312"/>
                  </a:cubicBezTo>
                  <a:cubicBezTo>
                    <a:pt x="11" y="368"/>
                    <a:pt x="45" y="424"/>
                    <a:pt x="78" y="468"/>
                  </a:cubicBezTo>
                  <a:cubicBezTo>
                    <a:pt x="111" y="502"/>
                    <a:pt x="156" y="546"/>
                    <a:pt x="167" y="591"/>
                  </a:cubicBezTo>
                  <a:lnTo>
                    <a:pt x="200" y="579"/>
                  </a:lnTo>
                  <a:cubicBezTo>
                    <a:pt x="178" y="524"/>
                    <a:pt x="134" y="490"/>
                    <a:pt x="100" y="446"/>
                  </a:cubicBezTo>
                  <a:cubicBezTo>
                    <a:pt x="67" y="413"/>
                    <a:pt x="33" y="368"/>
                    <a:pt x="22" y="312"/>
                  </a:cubicBezTo>
                  <a:cubicBezTo>
                    <a:pt x="22" y="268"/>
                    <a:pt x="22" y="213"/>
                    <a:pt x="33" y="157"/>
                  </a:cubicBezTo>
                  <a:cubicBezTo>
                    <a:pt x="45" y="102"/>
                    <a:pt x="55" y="57"/>
                    <a:pt x="5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9"/>
            <p:cNvSpPr/>
            <p:nvPr/>
          </p:nvSpPr>
          <p:spPr>
            <a:xfrm>
              <a:off x="2745005" y="4146661"/>
              <a:ext cx="5094" cy="20235"/>
            </a:xfrm>
            <a:custGeom>
              <a:avLst/>
              <a:gdLst/>
              <a:ahLst/>
              <a:cxnLst/>
              <a:rect l="l" t="t" r="r" b="b"/>
              <a:pathLst>
                <a:path w="146" h="580" extrusionOk="0">
                  <a:moveTo>
                    <a:pt x="146" y="1"/>
                  </a:moveTo>
                  <a:cubicBezTo>
                    <a:pt x="112" y="90"/>
                    <a:pt x="67" y="179"/>
                    <a:pt x="45" y="279"/>
                  </a:cubicBezTo>
                  <a:cubicBezTo>
                    <a:pt x="12" y="368"/>
                    <a:pt x="1" y="479"/>
                    <a:pt x="23" y="579"/>
                  </a:cubicBezTo>
                  <a:lnTo>
                    <a:pt x="79" y="557"/>
                  </a:lnTo>
                  <a:cubicBezTo>
                    <a:pt x="57" y="479"/>
                    <a:pt x="57" y="379"/>
                    <a:pt x="67" y="279"/>
                  </a:cubicBezTo>
                  <a:cubicBezTo>
                    <a:pt x="90" y="190"/>
                    <a:pt x="112" y="101"/>
                    <a:pt x="1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9"/>
            <p:cNvSpPr/>
            <p:nvPr/>
          </p:nvSpPr>
          <p:spPr>
            <a:xfrm>
              <a:off x="2755507" y="4159849"/>
              <a:ext cx="35" cy="35"/>
            </a:xfrm>
            <a:custGeom>
              <a:avLst/>
              <a:gdLst/>
              <a:ahLst/>
              <a:cxnLst/>
              <a:rect l="l" t="t" r="r" b="b"/>
              <a:pathLst>
                <a:path w="1" h="1" extrusionOk="0">
                  <a:moveTo>
                    <a:pt x="0" y="1"/>
                  </a:move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9"/>
            <p:cNvSpPr/>
            <p:nvPr/>
          </p:nvSpPr>
          <p:spPr>
            <a:xfrm>
              <a:off x="2755507" y="4141253"/>
              <a:ext cx="7396" cy="18630"/>
            </a:xfrm>
            <a:custGeom>
              <a:avLst/>
              <a:gdLst/>
              <a:ahLst/>
              <a:cxnLst/>
              <a:rect l="l" t="t" r="r" b="b"/>
              <a:pathLst>
                <a:path w="212" h="534" extrusionOk="0">
                  <a:moveTo>
                    <a:pt x="211" y="0"/>
                  </a:moveTo>
                  <a:cubicBezTo>
                    <a:pt x="200" y="56"/>
                    <a:pt x="167" y="89"/>
                    <a:pt x="144" y="133"/>
                  </a:cubicBezTo>
                  <a:lnTo>
                    <a:pt x="78" y="267"/>
                  </a:lnTo>
                  <a:cubicBezTo>
                    <a:pt x="55" y="311"/>
                    <a:pt x="45" y="356"/>
                    <a:pt x="23" y="412"/>
                  </a:cubicBezTo>
                  <a:cubicBezTo>
                    <a:pt x="23" y="434"/>
                    <a:pt x="11" y="456"/>
                    <a:pt x="11" y="479"/>
                  </a:cubicBezTo>
                  <a:lnTo>
                    <a:pt x="0" y="523"/>
                  </a:lnTo>
                  <a:lnTo>
                    <a:pt x="0" y="534"/>
                  </a:lnTo>
                  <a:cubicBezTo>
                    <a:pt x="0" y="523"/>
                    <a:pt x="11" y="523"/>
                    <a:pt x="11" y="523"/>
                  </a:cubicBezTo>
                  <a:cubicBezTo>
                    <a:pt x="11" y="523"/>
                    <a:pt x="31" y="528"/>
                    <a:pt x="44" y="528"/>
                  </a:cubicBezTo>
                  <a:cubicBezTo>
                    <a:pt x="51" y="528"/>
                    <a:pt x="55" y="527"/>
                    <a:pt x="55" y="523"/>
                  </a:cubicBezTo>
                  <a:lnTo>
                    <a:pt x="67" y="489"/>
                  </a:lnTo>
                  <a:lnTo>
                    <a:pt x="67" y="423"/>
                  </a:lnTo>
                  <a:cubicBezTo>
                    <a:pt x="78" y="368"/>
                    <a:pt x="89" y="323"/>
                    <a:pt x="100" y="279"/>
                  </a:cubicBezTo>
                  <a:cubicBezTo>
                    <a:pt x="122" y="234"/>
                    <a:pt x="134" y="190"/>
                    <a:pt x="156" y="145"/>
                  </a:cubicBezTo>
                  <a:cubicBezTo>
                    <a:pt x="178" y="101"/>
                    <a:pt x="200" y="56"/>
                    <a:pt x="2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9"/>
            <p:cNvSpPr/>
            <p:nvPr/>
          </p:nvSpPr>
          <p:spPr>
            <a:xfrm>
              <a:off x="2657296" y="4127786"/>
              <a:ext cx="59448" cy="58681"/>
            </a:xfrm>
            <a:custGeom>
              <a:avLst/>
              <a:gdLst/>
              <a:ahLst/>
              <a:cxnLst/>
              <a:rect l="l" t="t" r="r" b="b"/>
              <a:pathLst>
                <a:path w="1704" h="1682" extrusionOk="0">
                  <a:moveTo>
                    <a:pt x="1374" y="1"/>
                  </a:moveTo>
                  <a:cubicBezTo>
                    <a:pt x="1289" y="1"/>
                    <a:pt x="1188" y="25"/>
                    <a:pt x="1091" y="42"/>
                  </a:cubicBezTo>
                  <a:cubicBezTo>
                    <a:pt x="902" y="64"/>
                    <a:pt x="391" y="242"/>
                    <a:pt x="201" y="608"/>
                  </a:cubicBezTo>
                  <a:cubicBezTo>
                    <a:pt x="1" y="964"/>
                    <a:pt x="101" y="1343"/>
                    <a:pt x="290" y="1432"/>
                  </a:cubicBezTo>
                  <a:cubicBezTo>
                    <a:pt x="490" y="1520"/>
                    <a:pt x="569" y="1587"/>
                    <a:pt x="713" y="1587"/>
                  </a:cubicBezTo>
                  <a:cubicBezTo>
                    <a:pt x="805" y="1587"/>
                    <a:pt x="947" y="1681"/>
                    <a:pt x="1096" y="1681"/>
                  </a:cubicBezTo>
                  <a:cubicBezTo>
                    <a:pt x="1146" y="1681"/>
                    <a:pt x="1197" y="1671"/>
                    <a:pt x="1247" y="1643"/>
                  </a:cubicBezTo>
                  <a:cubicBezTo>
                    <a:pt x="1447" y="1532"/>
                    <a:pt x="1525" y="1476"/>
                    <a:pt x="1614" y="1243"/>
                  </a:cubicBezTo>
                  <a:cubicBezTo>
                    <a:pt x="1703" y="1009"/>
                    <a:pt x="1669" y="820"/>
                    <a:pt x="1636" y="642"/>
                  </a:cubicBezTo>
                  <a:cubicBezTo>
                    <a:pt x="1603" y="464"/>
                    <a:pt x="1636" y="286"/>
                    <a:pt x="1570" y="119"/>
                  </a:cubicBezTo>
                  <a:cubicBezTo>
                    <a:pt x="1535" y="28"/>
                    <a:pt x="1463" y="1"/>
                    <a:pt x="137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9"/>
            <p:cNvSpPr/>
            <p:nvPr/>
          </p:nvSpPr>
          <p:spPr>
            <a:xfrm>
              <a:off x="2660401" y="4127786"/>
              <a:ext cx="53238" cy="34434"/>
            </a:xfrm>
            <a:custGeom>
              <a:avLst/>
              <a:gdLst/>
              <a:ahLst/>
              <a:cxnLst/>
              <a:rect l="l" t="t" r="r" b="b"/>
              <a:pathLst>
                <a:path w="1526" h="987" extrusionOk="0">
                  <a:moveTo>
                    <a:pt x="1285" y="1"/>
                  </a:moveTo>
                  <a:cubicBezTo>
                    <a:pt x="1200" y="1"/>
                    <a:pt x="1099" y="25"/>
                    <a:pt x="1002" y="42"/>
                  </a:cubicBezTo>
                  <a:cubicBezTo>
                    <a:pt x="813" y="64"/>
                    <a:pt x="302" y="242"/>
                    <a:pt x="112" y="608"/>
                  </a:cubicBezTo>
                  <a:cubicBezTo>
                    <a:pt x="35" y="731"/>
                    <a:pt x="1" y="865"/>
                    <a:pt x="1" y="987"/>
                  </a:cubicBezTo>
                  <a:cubicBezTo>
                    <a:pt x="68" y="987"/>
                    <a:pt x="134" y="976"/>
                    <a:pt x="190" y="954"/>
                  </a:cubicBezTo>
                  <a:cubicBezTo>
                    <a:pt x="335" y="898"/>
                    <a:pt x="446" y="786"/>
                    <a:pt x="569" y="709"/>
                  </a:cubicBezTo>
                  <a:cubicBezTo>
                    <a:pt x="635" y="665"/>
                    <a:pt x="713" y="631"/>
                    <a:pt x="791" y="620"/>
                  </a:cubicBezTo>
                  <a:cubicBezTo>
                    <a:pt x="812" y="618"/>
                    <a:pt x="832" y="617"/>
                    <a:pt x="853" y="617"/>
                  </a:cubicBezTo>
                  <a:cubicBezTo>
                    <a:pt x="932" y="617"/>
                    <a:pt x="1012" y="631"/>
                    <a:pt x="1091" y="631"/>
                  </a:cubicBezTo>
                  <a:cubicBezTo>
                    <a:pt x="1247" y="620"/>
                    <a:pt x="1402" y="564"/>
                    <a:pt x="1525" y="464"/>
                  </a:cubicBezTo>
                  <a:cubicBezTo>
                    <a:pt x="1525" y="353"/>
                    <a:pt x="1525" y="230"/>
                    <a:pt x="1481" y="119"/>
                  </a:cubicBezTo>
                  <a:cubicBezTo>
                    <a:pt x="1446" y="28"/>
                    <a:pt x="1374" y="1"/>
                    <a:pt x="12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9"/>
            <p:cNvSpPr/>
            <p:nvPr/>
          </p:nvSpPr>
          <p:spPr>
            <a:xfrm>
              <a:off x="2697662" y="4130368"/>
              <a:ext cx="3907" cy="14409"/>
            </a:xfrm>
            <a:custGeom>
              <a:avLst/>
              <a:gdLst/>
              <a:ahLst/>
              <a:cxnLst/>
              <a:rect l="l" t="t" r="r" b="b"/>
              <a:pathLst>
                <a:path w="112" h="413" extrusionOk="0">
                  <a:moveTo>
                    <a:pt x="112" y="1"/>
                  </a:moveTo>
                  <a:lnTo>
                    <a:pt x="112" y="1"/>
                  </a:lnTo>
                  <a:cubicBezTo>
                    <a:pt x="57" y="134"/>
                    <a:pt x="12" y="268"/>
                    <a:pt x="1" y="413"/>
                  </a:cubicBezTo>
                  <a:lnTo>
                    <a:pt x="34" y="413"/>
                  </a:lnTo>
                  <a:cubicBezTo>
                    <a:pt x="34" y="279"/>
                    <a:pt x="67" y="134"/>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9"/>
            <p:cNvSpPr/>
            <p:nvPr/>
          </p:nvSpPr>
          <p:spPr>
            <a:xfrm>
              <a:off x="2694975" y="4140451"/>
              <a:ext cx="17095" cy="11164"/>
            </a:xfrm>
            <a:custGeom>
              <a:avLst/>
              <a:gdLst/>
              <a:ahLst/>
              <a:cxnLst/>
              <a:rect l="l" t="t" r="r" b="b"/>
              <a:pathLst>
                <a:path w="490" h="320" extrusionOk="0">
                  <a:moveTo>
                    <a:pt x="490" y="1"/>
                  </a:moveTo>
                  <a:cubicBezTo>
                    <a:pt x="445" y="23"/>
                    <a:pt x="411" y="57"/>
                    <a:pt x="378" y="90"/>
                  </a:cubicBezTo>
                  <a:cubicBezTo>
                    <a:pt x="345" y="124"/>
                    <a:pt x="312" y="156"/>
                    <a:pt x="267" y="179"/>
                  </a:cubicBezTo>
                  <a:cubicBezTo>
                    <a:pt x="233" y="201"/>
                    <a:pt x="189" y="223"/>
                    <a:pt x="144" y="245"/>
                  </a:cubicBezTo>
                  <a:cubicBezTo>
                    <a:pt x="122" y="257"/>
                    <a:pt x="100" y="268"/>
                    <a:pt x="89" y="268"/>
                  </a:cubicBezTo>
                  <a:cubicBezTo>
                    <a:pt x="83" y="271"/>
                    <a:pt x="76" y="273"/>
                    <a:pt x="70" y="273"/>
                  </a:cubicBezTo>
                  <a:cubicBezTo>
                    <a:pt x="55" y="273"/>
                    <a:pt x="41" y="265"/>
                    <a:pt x="33" y="257"/>
                  </a:cubicBezTo>
                  <a:lnTo>
                    <a:pt x="0" y="302"/>
                  </a:lnTo>
                  <a:cubicBezTo>
                    <a:pt x="19" y="314"/>
                    <a:pt x="39" y="320"/>
                    <a:pt x="56" y="320"/>
                  </a:cubicBezTo>
                  <a:cubicBezTo>
                    <a:pt x="69" y="320"/>
                    <a:pt x="80" y="317"/>
                    <a:pt x="89" y="312"/>
                  </a:cubicBezTo>
                  <a:cubicBezTo>
                    <a:pt x="122" y="302"/>
                    <a:pt x="144" y="290"/>
                    <a:pt x="167" y="279"/>
                  </a:cubicBezTo>
                  <a:cubicBezTo>
                    <a:pt x="200" y="257"/>
                    <a:pt x="245" y="223"/>
                    <a:pt x="278" y="201"/>
                  </a:cubicBezTo>
                  <a:cubicBezTo>
                    <a:pt x="322" y="168"/>
                    <a:pt x="356" y="134"/>
                    <a:pt x="389" y="101"/>
                  </a:cubicBezTo>
                  <a:cubicBezTo>
                    <a:pt x="423" y="68"/>
                    <a:pt x="445" y="23"/>
                    <a:pt x="4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9"/>
            <p:cNvSpPr/>
            <p:nvPr/>
          </p:nvSpPr>
          <p:spPr>
            <a:xfrm>
              <a:off x="2688765" y="4155209"/>
              <a:ext cx="24875" cy="9350"/>
            </a:xfrm>
            <a:custGeom>
              <a:avLst/>
              <a:gdLst/>
              <a:ahLst/>
              <a:cxnLst/>
              <a:rect l="l" t="t" r="r" b="b"/>
              <a:pathLst>
                <a:path w="713" h="268" extrusionOk="0">
                  <a:moveTo>
                    <a:pt x="712" y="0"/>
                  </a:moveTo>
                  <a:lnTo>
                    <a:pt x="712" y="0"/>
                  </a:lnTo>
                  <a:cubicBezTo>
                    <a:pt x="589" y="23"/>
                    <a:pt x="478" y="89"/>
                    <a:pt x="367" y="145"/>
                  </a:cubicBezTo>
                  <a:cubicBezTo>
                    <a:pt x="312" y="178"/>
                    <a:pt x="256" y="201"/>
                    <a:pt x="200" y="223"/>
                  </a:cubicBezTo>
                  <a:cubicBezTo>
                    <a:pt x="167" y="223"/>
                    <a:pt x="134" y="234"/>
                    <a:pt x="111" y="234"/>
                  </a:cubicBezTo>
                  <a:cubicBezTo>
                    <a:pt x="78" y="234"/>
                    <a:pt x="45" y="234"/>
                    <a:pt x="33" y="212"/>
                  </a:cubicBezTo>
                  <a:lnTo>
                    <a:pt x="0" y="234"/>
                  </a:lnTo>
                  <a:cubicBezTo>
                    <a:pt x="23" y="257"/>
                    <a:pt x="45" y="267"/>
                    <a:pt x="55" y="267"/>
                  </a:cubicBezTo>
                  <a:lnTo>
                    <a:pt x="111" y="267"/>
                  </a:lnTo>
                  <a:cubicBezTo>
                    <a:pt x="144" y="267"/>
                    <a:pt x="167" y="257"/>
                    <a:pt x="200" y="245"/>
                  </a:cubicBezTo>
                  <a:cubicBezTo>
                    <a:pt x="267" y="223"/>
                    <a:pt x="322" y="201"/>
                    <a:pt x="378" y="168"/>
                  </a:cubicBezTo>
                  <a:cubicBezTo>
                    <a:pt x="478" y="101"/>
                    <a:pt x="589" y="34"/>
                    <a:pt x="7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9"/>
            <p:cNvSpPr/>
            <p:nvPr/>
          </p:nvSpPr>
          <p:spPr>
            <a:xfrm>
              <a:off x="2683706" y="4171536"/>
              <a:ext cx="22921" cy="7745"/>
            </a:xfrm>
            <a:custGeom>
              <a:avLst/>
              <a:gdLst/>
              <a:ahLst/>
              <a:cxnLst/>
              <a:rect l="l" t="t" r="r" b="b"/>
              <a:pathLst>
                <a:path w="657" h="222" extrusionOk="0">
                  <a:moveTo>
                    <a:pt x="657" y="1"/>
                  </a:moveTo>
                  <a:lnTo>
                    <a:pt x="657" y="1"/>
                  </a:lnTo>
                  <a:cubicBezTo>
                    <a:pt x="645" y="34"/>
                    <a:pt x="612" y="44"/>
                    <a:pt x="579" y="56"/>
                  </a:cubicBezTo>
                  <a:cubicBezTo>
                    <a:pt x="556" y="66"/>
                    <a:pt x="534" y="78"/>
                    <a:pt x="501" y="89"/>
                  </a:cubicBezTo>
                  <a:cubicBezTo>
                    <a:pt x="445" y="111"/>
                    <a:pt x="390" y="133"/>
                    <a:pt x="334" y="145"/>
                  </a:cubicBezTo>
                  <a:cubicBezTo>
                    <a:pt x="279" y="155"/>
                    <a:pt x="223" y="178"/>
                    <a:pt x="168" y="178"/>
                  </a:cubicBezTo>
                  <a:cubicBezTo>
                    <a:pt x="158" y="181"/>
                    <a:pt x="149" y="182"/>
                    <a:pt x="140" y="182"/>
                  </a:cubicBezTo>
                  <a:cubicBezTo>
                    <a:pt x="121" y="182"/>
                    <a:pt x="105" y="174"/>
                    <a:pt x="89" y="167"/>
                  </a:cubicBezTo>
                  <a:cubicBezTo>
                    <a:pt x="67" y="155"/>
                    <a:pt x="45" y="145"/>
                    <a:pt x="45" y="122"/>
                  </a:cubicBezTo>
                  <a:lnTo>
                    <a:pt x="0" y="133"/>
                  </a:lnTo>
                  <a:cubicBezTo>
                    <a:pt x="12" y="167"/>
                    <a:pt x="45" y="200"/>
                    <a:pt x="67" y="211"/>
                  </a:cubicBezTo>
                  <a:cubicBezTo>
                    <a:pt x="101" y="222"/>
                    <a:pt x="134" y="222"/>
                    <a:pt x="168" y="222"/>
                  </a:cubicBezTo>
                  <a:cubicBezTo>
                    <a:pt x="234" y="211"/>
                    <a:pt x="289" y="189"/>
                    <a:pt x="345" y="167"/>
                  </a:cubicBezTo>
                  <a:lnTo>
                    <a:pt x="512" y="100"/>
                  </a:lnTo>
                  <a:cubicBezTo>
                    <a:pt x="534" y="89"/>
                    <a:pt x="556" y="66"/>
                    <a:pt x="590" y="56"/>
                  </a:cubicBezTo>
                  <a:cubicBezTo>
                    <a:pt x="612" y="44"/>
                    <a:pt x="645" y="34"/>
                    <a:pt x="6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9"/>
            <p:cNvSpPr/>
            <p:nvPr/>
          </p:nvSpPr>
          <p:spPr>
            <a:xfrm>
              <a:off x="2667413" y="4158314"/>
              <a:ext cx="15944" cy="22956"/>
            </a:xfrm>
            <a:custGeom>
              <a:avLst/>
              <a:gdLst/>
              <a:ahLst/>
              <a:cxnLst/>
              <a:rect l="l" t="t" r="r" b="b"/>
              <a:pathLst>
                <a:path w="457" h="658" extrusionOk="0">
                  <a:moveTo>
                    <a:pt x="0" y="0"/>
                  </a:moveTo>
                  <a:cubicBezTo>
                    <a:pt x="22" y="267"/>
                    <a:pt x="190" y="524"/>
                    <a:pt x="423" y="657"/>
                  </a:cubicBezTo>
                  <a:lnTo>
                    <a:pt x="457" y="613"/>
                  </a:lnTo>
                  <a:cubicBezTo>
                    <a:pt x="223" y="501"/>
                    <a:pt x="45" y="267"/>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9"/>
            <p:cNvSpPr/>
            <p:nvPr/>
          </p:nvSpPr>
          <p:spPr>
            <a:xfrm>
              <a:off x="2673624" y="4143975"/>
              <a:ext cx="14757" cy="23689"/>
            </a:xfrm>
            <a:custGeom>
              <a:avLst/>
              <a:gdLst/>
              <a:ahLst/>
              <a:cxnLst/>
              <a:rect l="l" t="t" r="r" b="b"/>
              <a:pathLst>
                <a:path w="423" h="679" extrusionOk="0">
                  <a:moveTo>
                    <a:pt x="0" y="0"/>
                  </a:moveTo>
                  <a:cubicBezTo>
                    <a:pt x="134" y="23"/>
                    <a:pt x="234" y="122"/>
                    <a:pt x="267" y="256"/>
                  </a:cubicBezTo>
                  <a:cubicBezTo>
                    <a:pt x="279" y="312"/>
                    <a:pt x="289" y="378"/>
                    <a:pt x="301" y="445"/>
                  </a:cubicBezTo>
                  <a:cubicBezTo>
                    <a:pt x="311" y="512"/>
                    <a:pt x="345" y="623"/>
                    <a:pt x="390" y="678"/>
                  </a:cubicBezTo>
                  <a:lnTo>
                    <a:pt x="423" y="601"/>
                  </a:lnTo>
                  <a:cubicBezTo>
                    <a:pt x="378" y="556"/>
                    <a:pt x="356" y="500"/>
                    <a:pt x="334" y="434"/>
                  </a:cubicBezTo>
                  <a:cubicBezTo>
                    <a:pt x="323" y="378"/>
                    <a:pt x="311" y="312"/>
                    <a:pt x="289" y="245"/>
                  </a:cubicBezTo>
                  <a:cubicBezTo>
                    <a:pt x="267" y="178"/>
                    <a:pt x="234" y="122"/>
                    <a:pt x="178" y="78"/>
                  </a:cubicBezTo>
                  <a:cubicBezTo>
                    <a:pt x="123" y="33"/>
                    <a:pt x="67" y="0"/>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9"/>
            <p:cNvSpPr/>
            <p:nvPr/>
          </p:nvSpPr>
          <p:spPr>
            <a:xfrm>
              <a:off x="2690300" y="4137346"/>
              <a:ext cx="4291" cy="15978"/>
            </a:xfrm>
            <a:custGeom>
              <a:avLst/>
              <a:gdLst/>
              <a:ahLst/>
              <a:cxnLst/>
              <a:rect l="l" t="t" r="r" b="b"/>
              <a:pathLst>
                <a:path w="123" h="458" extrusionOk="0">
                  <a:moveTo>
                    <a:pt x="1" y="1"/>
                  </a:moveTo>
                  <a:lnTo>
                    <a:pt x="1" y="1"/>
                  </a:lnTo>
                  <a:cubicBezTo>
                    <a:pt x="45" y="23"/>
                    <a:pt x="45" y="68"/>
                    <a:pt x="45" y="101"/>
                  </a:cubicBezTo>
                  <a:cubicBezTo>
                    <a:pt x="45" y="146"/>
                    <a:pt x="34" y="179"/>
                    <a:pt x="34" y="223"/>
                  </a:cubicBezTo>
                  <a:cubicBezTo>
                    <a:pt x="34" y="302"/>
                    <a:pt x="45" y="391"/>
                    <a:pt x="100" y="457"/>
                  </a:cubicBezTo>
                  <a:lnTo>
                    <a:pt x="123" y="435"/>
                  </a:lnTo>
                  <a:cubicBezTo>
                    <a:pt x="78" y="379"/>
                    <a:pt x="56" y="302"/>
                    <a:pt x="56" y="223"/>
                  </a:cubicBezTo>
                  <a:lnTo>
                    <a:pt x="56" y="101"/>
                  </a:lnTo>
                  <a:cubicBezTo>
                    <a:pt x="56" y="68"/>
                    <a:pt x="45"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9"/>
            <p:cNvSpPr/>
            <p:nvPr/>
          </p:nvSpPr>
          <p:spPr>
            <a:xfrm>
              <a:off x="2586333" y="4165152"/>
              <a:ext cx="54704" cy="57041"/>
            </a:xfrm>
            <a:custGeom>
              <a:avLst/>
              <a:gdLst/>
              <a:ahLst/>
              <a:cxnLst/>
              <a:rect l="l" t="t" r="r" b="b"/>
              <a:pathLst>
                <a:path w="1568" h="1635" extrusionOk="0">
                  <a:moveTo>
                    <a:pt x="1158" y="1"/>
                  </a:moveTo>
                  <a:cubicBezTo>
                    <a:pt x="999" y="1"/>
                    <a:pt x="864" y="157"/>
                    <a:pt x="712" y="239"/>
                  </a:cubicBezTo>
                  <a:cubicBezTo>
                    <a:pt x="545" y="316"/>
                    <a:pt x="255" y="627"/>
                    <a:pt x="133" y="839"/>
                  </a:cubicBezTo>
                  <a:cubicBezTo>
                    <a:pt x="0" y="1039"/>
                    <a:pt x="0" y="1273"/>
                    <a:pt x="200" y="1362"/>
                  </a:cubicBezTo>
                  <a:cubicBezTo>
                    <a:pt x="245" y="1383"/>
                    <a:pt x="285" y="1390"/>
                    <a:pt x="323" y="1390"/>
                  </a:cubicBezTo>
                  <a:cubicBezTo>
                    <a:pt x="409" y="1390"/>
                    <a:pt x="481" y="1350"/>
                    <a:pt x="555" y="1350"/>
                  </a:cubicBezTo>
                  <a:cubicBezTo>
                    <a:pt x="585" y="1350"/>
                    <a:pt x="614" y="1356"/>
                    <a:pt x="645" y="1373"/>
                  </a:cubicBezTo>
                  <a:cubicBezTo>
                    <a:pt x="745" y="1440"/>
                    <a:pt x="812" y="1551"/>
                    <a:pt x="989" y="1618"/>
                  </a:cubicBezTo>
                  <a:cubicBezTo>
                    <a:pt x="1018" y="1629"/>
                    <a:pt x="1046" y="1635"/>
                    <a:pt x="1073" y="1635"/>
                  </a:cubicBezTo>
                  <a:cubicBezTo>
                    <a:pt x="1199" y="1635"/>
                    <a:pt x="1298" y="1516"/>
                    <a:pt x="1390" y="1406"/>
                  </a:cubicBezTo>
                  <a:cubicBezTo>
                    <a:pt x="1490" y="1262"/>
                    <a:pt x="1557" y="906"/>
                    <a:pt x="1546" y="750"/>
                  </a:cubicBezTo>
                  <a:cubicBezTo>
                    <a:pt x="1535" y="595"/>
                    <a:pt x="1568" y="305"/>
                    <a:pt x="1523" y="183"/>
                  </a:cubicBezTo>
                  <a:cubicBezTo>
                    <a:pt x="1479" y="61"/>
                    <a:pt x="1368" y="49"/>
                    <a:pt x="1201" y="5"/>
                  </a:cubicBezTo>
                  <a:cubicBezTo>
                    <a:pt x="1186" y="2"/>
                    <a:pt x="1172" y="1"/>
                    <a:pt x="115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9"/>
            <p:cNvSpPr/>
            <p:nvPr/>
          </p:nvSpPr>
          <p:spPr>
            <a:xfrm>
              <a:off x="2588252" y="4165152"/>
              <a:ext cx="51633" cy="35864"/>
            </a:xfrm>
            <a:custGeom>
              <a:avLst/>
              <a:gdLst/>
              <a:ahLst/>
              <a:cxnLst/>
              <a:rect l="l" t="t" r="r" b="b"/>
              <a:pathLst>
                <a:path w="1480" h="1028" extrusionOk="0">
                  <a:moveTo>
                    <a:pt x="1103" y="1"/>
                  </a:moveTo>
                  <a:cubicBezTo>
                    <a:pt x="944" y="1"/>
                    <a:pt x="809" y="157"/>
                    <a:pt x="657" y="239"/>
                  </a:cubicBezTo>
                  <a:cubicBezTo>
                    <a:pt x="490" y="316"/>
                    <a:pt x="200" y="627"/>
                    <a:pt x="78" y="839"/>
                  </a:cubicBezTo>
                  <a:cubicBezTo>
                    <a:pt x="34" y="894"/>
                    <a:pt x="12" y="961"/>
                    <a:pt x="0" y="1028"/>
                  </a:cubicBezTo>
                  <a:cubicBezTo>
                    <a:pt x="56" y="1028"/>
                    <a:pt x="111" y="1017"/>
                    <a:pt x="167" y="983"/>
                  </a:cubicBezTo>
                  <a:cubicBezTo>
                    <a:pt x="479" y="850"/>
                    <a:pt x="635" y="516"/>
                    <a:pt x="957" y="394"/>
                  </a:cubicBezTo>
                  <a:cubicBezTo>
                    <a:pt x="1057" y="361"/>
                    <a:pt x="1168" y="338"/>
                    <a:pt x="1268" y="316"/>
                  </a:cubicBezTo>
                  <a:cubicBezTo>
                    <a:pt x="1346" y="294"/>
                    <a:pt x="1413" y="272"/>
                    <a:pt x="1480" y="239"/>
                  </a:cubicBezTo>
                  <a:cubicBezTo>
                    <a:pt x="1480" y="216"/>
                    <a:pt x="1468" y="205"/>
                    <a:pt x="1468" y="183"/>
                  </a:cubicBezTo>
                  <a:cubicBezTo>
                    <a:pt x="1424" y="61"/>
                    <a:pt x="1313" y="49"/>
                    <a:pt x="1146" y="5"/>
                  </a:cubicBezTo>
                  <a:cubicBezTo>
                    <a:pt x="1131" y="2"/>
                    <a:pt x="1117" y="1"/>
                    <a:pt x="110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9"/>
            <p:cNvSpPr/>
            <p:nvPr/>
          </p:nvSpPr>
          <p:spPr>
            <a:xfrm>
              <a:off x="2624710" y="4179282"/>
              <a:ext cx="11304" cy="3907"/>
            </a:xfrm>
            <a:custGeom>
              <a:avLst/>
              <a:gdLst/>
              <a:ahLst/>
              <a:cxnLst/>
              <a:rect l="l" t="t" r="r" b="b"/>
              <a:pathLst>
                <a:path w="324" h="112" extrusionOk="0">
                  <a:moveTo>
                    <a:pt x="324" y="0"/>
                  </a:moveTo>
                  <a:lnTo>
                    <a:pt x="1" y="78"/>
                  </a:lnTo>
                  <a:lnTo>
                    <a:pt x="12" y="111"/>
                  </a:lnTo>
                  <a:lnTo>
                    <a:pt x="324"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9"/>
            <p:cNvSpPr/>
            <p:nvPr/>
          </p:nvSpPr>
          <p:spPr>
            <a:xfrm>
              <a:off x="2620070" y="4169164"/>
              <a:ext cx="3838" cy="17897"/>
            </a:xfrm>
            <a:custGeom>
              <a:avLst/>
              <a:gdLst/>
              <a:ahLst/>
              <a:cxnLst/>
              <a:rect l="l" t="t" r="r" b="b"/>
              <a:pathLst>
                <a:path w="110" h="513" extrusionOk="0">
                  <a:moveTo>
                    <a:pt x="79" y="1"/>
                  </a:moveTo>
                  <a:lnTo>
                    <a:pt x="79" y="1"/>
                  </a:lnTo>
                  <a:cubicBezTo>
                    <a:pt x="88" y="10"/>
                    <a:pt x="94" y="21"/>
                    <a:pt x="99" y="33"/>
                  </a:cubicBezTo>
                  <a:lnTo>
                    <a:pt x="99" y="33"/>
                  </a:lnTo>
                  <a:cubicBezTo>
                    <a:pt x="96" y="19"/>
                    <a:pt x="90" y="7"/>
                    <a:pt x="79" y="1"/>
                  </a:cubicBezTo>
                  <a:close/>
                  <a:moveTo>
                    <a:pt x="99" y="33"/>
                  </a:moveTo>
                  <a:cubicBezTo>
                    <a:pt x="101" y="45"/>
                    <a:pt x="101" y="57"/>
                    <a:pt x="101" y="68"/>
                  </a:cubicBezTo>
                  <a:cubicBezTo>
                    <a:pt x="101" y="79"/>
                    <a:pt x="89" y="101"/>
                    <a:pt x="79" y="124"/>
                  </a:cubicBezTo>
                  <a:cubicBezTo>
                    <a:pt x="56" y="157"/>
                    <a:pt x="34" y="201"/>
                    <a:pt x="22" y="246"/>
                  </a:cubicBezTo>
                  <a:cubicBezTo>
                    <a:pt x="0" y="334"/>
                    <a:pt x="12" y="423"/>
                    <a:pt x="34" y="512"/>
                  </a:cubicBezTo>
                  <a:lnTo>
                    <a:pt x="67" y="502"/>
                  </a:lnTo>
                  <a:cubicBezTo>
                    <a:pt x="34" y="423"/>
                    <a:pt x="22" y="334"/>
                    <a:pt x="45" y="246"/>
                  </a:cubicBezTo>
                  <a:cubicBezTo>
                    <a:pt x="45" y="201"/>
                    <a:pt x="67" y="168"/>
                    <a:pt x="89" y="124"/>
                  </a:cubicBezTo>
                  <a:cubicBezTo>
                    <a:pt x="105" y="99"/>
                    <a:pt x="110" y="64"/>
                    <a:pt x="99" y="33"/>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9"/>
            <p:cNvSpPr/>
            <p:nvPr/>
          </p:nvSpPr>
          <p:spPr>
            <a:xfrm>
              <a:off x="2616162" y="4189748"/>
              <a:ext cx="19851" cy="6629"/>
            </a:xfrm>
            <a:custGeom>
              <a:avLst/>
              <a:gdLst/>
              <a:ahLst/>
              <a:cxnLst/>
              <a:rect l="l" t="t" r="r" b="b"/>
              <a:pathLst>
                <a:path w="569" h="190" extrusionOk="0">
                  <a:moveTo>
                    <a:pt x="569" y="1"/>
                  </a:moveTo>
                  <a:cubicBezTo>
                    <a:pt x="524" y="1"/>
                    <a:pt x="468" y="1"/>
                    <a:pt x="424" y="23"/>
                  </a:cubicBezTo>
                  <a:cubicBezTo>
                    <a:pt x="379" y="34"/>
                    <a:pt x="324" y="56"/>
                    <a:pt x="279" y="78"/>
                  </a:cubicBezTo>
                  <a:cubicBezTo>
                    <a:pt x="191" y="112"/>
                    <a:pt x="102" y="156"/>
                    <a:pt x="1" y="156"/>
                  </a:cubicBezTo>
                  <a:lnTo>
                    <a:pt x="1" y="189"/>
                  </a:lnTo>
                  <a:cubicBezTo>
                    <a:pt x="57" y="189"/>
                    <a:pt x="102" y="179"/>
                    <a:pt x="157" y="156"/>
                  </a:cubicBezTo>
                  <a:lnTo>
                    <a:pt x="290" y="90"/>
                  </a:lnTo>
                  <a:cubicBezTo>
                    <a:pt x="379" y="45"/>
                    <a:pt x="468" y="1"/>
                    <a:pt x="56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9"/>
            <p:cNvSpPr/>
            <p:nvPr/>
          </p:nvSpPr>
          <p:spPr>
            <a:xfrm>
              <a:off x="2611941" y="4200982"/>
              <a:ext cx="21735" cy="5094"/>
            </a:xfrm>
            <a:custGeom>
              <a:avLst/>
              <a:gdLst/>
              <a:ahLst/>
              <a:cxnLst/>
              <a:rect l="l" t="t" r="r" b="b"/>
              <a:pathLst>
                <a:path w="623" h="146" extrusionOk="0">
                  <a:moveTo>
                    <a:pt x="623" y="1"/>
                  </a:moveTo>
                  <a:cubicBezTo>
                    <a:pt x="589" y="45"/>
                    <a:pt x="545" y="79"/>
                    <a:pt x="489" y="101"/>
                  </a:cubicBezTo>
                  <a:cubicBezTo>
                    <a:pt x="545" y="90"/>
                    <a:pt x="589" y="45"/>
                    <a:pt x="623" y="1"/>
                  </a:cubicBezTo>
                  <a:close/>
                  <a:moveTo>
                    <a:pt x="22" y="57"/>
                  </a:moveTo>
                  <a:lnTo>
                    <a:pt x="0" y="79"/>
                  </a:lnTo>
                  <a:cubicBezTo>
                    <a:pt x="55" y="124"/>
                    <a:pt x="111" y="134"/>
                    <a:pt x="166" y="146"/>
                  </a:cubicBezTo>
                  <a:lnTo>
                    <a:pt x="334" y="146"/>
                  </a:lnTo>
                  <a:cubicBezTo>
                    <a:pt x="389" y="134"/>
                    <a:pt x="445" y="124"/>
                    <a:pt x="489" y="101"/>
                  </a:cubicBezTo>
                  <a:lnTo>
                    <a:pt x="489" y="101"/>
                  </a:lnTo>
                  <a:cubicBezTo>
                    <a:pt x="433" y="112"/>
                    <a:pt x="389" y="124"/>
                    <a:pt x="334" y="124"/>
                  </a:cubicBezTo>
                  <a:lnTo>
                    <a:pt x="166" y="124"/>
                  </a:lnTo>
                  <a:cubicBezTo>
                    <a:pt x="111" y="112"/>
                    <a:pt x="67" y="90"/>
                    <a:pt x="22" y="57"/>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9"/>
            <p:cNvSpPr/>
            <p:nvPr/>
          </p:nvSpPr>
          <p:spPr>
            <a:xfrm>
              <a:off x="2609185" y="4209146"/>
              <a:ext cx="20584" cy="8966"/>
            </a:xfrm>
            <a:custGeom>
              <a:avLst/>
              <a:gdLst/>
              <a:ahLst/>
              <a:cxnLst/>
              <a:rect l="l" t="t" r="r" b="b"/>
              <a:pathLst>
                <a:path w="590" h="257" extrusionOk="0">
                  <a:moveTo>
                    <a:pt x="57" y="1"/>
                  </a:moveTo>
                  <a:lnTo>
                    <a:pt x="1" y="23"/>
                  </a:lnTo>
                  <a:cubicBezTo>
                    <a:pt x="12" y="56"/>
                    <a:pt x="45" y="78"/>
                    <a:pt x="68" y="90"/>
                  </a:cubicBezTo>
                  <a:lnTo>
                    <a:pt x="134" y="123"/>
                  </a:lnTo>
                  <a:lnTo>
                    <a:pt x="279" y="201"/>
                  </a:lnTo>
                  <a:cubicBezTo>
                    <a:pt x="324" y="223"/>
                    <a:pt x="379" y="246"/>
                    <a:pt x="435" y="256"/>
                  </a:cubicBezTo>
                  <a:cubicBezTo>
                    <a:pt x="479" y="256"/>
                    <a:pt x="534" y="256"/>
                    <a:pt x="590" y="246"/>
                  </a:cubicBezTo>
                  <a:lnTo>
                    <a:pt x="590" y="246"/>
                  </a:lnTo>
                  <a:cubicBezTo>
                    <a:pt x="567" y="250"/>
                    <a:pt x="545" y="252"/>
                    <a:pt x="523" y="252"/>
                  </a:cubicBezTo>
                  <a:cubicBezTo>
                    <a:pt x="491" y="252"/>
                    <a:pt x="461" y="247"/>
                    <a:pt x="435" y="234"/>
                  </a:cubicBezTo>
                  <a:cubicBezTo>
                    <a:pt x="379" y="223"/>
                    <a:pt x="334" y="201"/>
                    <a:pt x="290" y="167"/>
                  </a:cubicBezTo>
                  <a:lnTo>
                    <a:pt x="157" y="90"/>
                  </a:lnTo>
                  <a:cubicBezTo>
                    <a:pt x="112" y="56"/>
                    <a:pt x="57" y="34"/>
                    <a:pt x="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9"/>
            <p:cNvSpPr/>
            <p:nvPr/>
          </p:nvSpPr>
          <p:spPr>
            <a:xfrm>
              <a:off x="2609987" y="4177712"/>
              <a:ext cx="4675" cy="21770"/>
            </a:xfrm>
            <a:custGeom>
              <a:avLst/>
              <a:gdLst/>
              <a:ahLst/>
              <a:cxnLst/>
              <a:rect l="l" t="t" r="r" b="b"/>
              <a:pathLst>
                <a:path w="134" h="624" extrusionOk="0">
                  <a:moveTo>
                    <a:pt x="0" y="1"/>
                  </a:moveTo>
                  <a:lnTo>
                    <a:pt x="0" y="1"/>
                  </a:lnTo>
                  <a:cubicBezTo>
                    <a:pt x="22" y="101"/>
                    <a:pt x="34" y="201"/>
                    <a:pt x="34" y="312"/>
                  </a:cubicBezTo>
                  <a:cubicBezTo>
                    <a:pt x="22" y="356"/>
                    <a:pt x="22" y="412"/>
                    <a:pt x="22" y="468"/>
                  </a:cubicBezTo>
                  <a:cubicBezTo>
                    <a:pt x="34" y="524"/>
                    <a:pt x="56" y="579"/>
                    <a:pt x="101" y="623"/>
                  </a:cubicBezTo>
                  <a:lnTo>
                    <a:pt x="134" y="579"/>
                  </a:lnTo>
                  <a:cubicBezTo>
                    <a:pt x="89" y="557"/>
                    <a:pt x="67" y="512"/>
                    <a:pt x="56" y="468"/>
                  </a:cubicBezTo>
                  <a:lnTo>
                    <a:pt x="56" y="312"/>
                  </a:lnTo>
                  <a:cubicBezTo>
                    <a:pt x="45" y="201"/>
                    <a:pt x="34" y="10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9"/>
            <p:cNvSpPr/>
            <p:nvPr/>
          </p:nvSpPr>
          <p:spPr>
            <a:xfrm>
              <a:off x="2594846" y="4199063"/>
              <a:ext cx="15560" cy="9524"/>
            </a:xfrm>
            <a:custGeom>
              <a:avLst/>
              <a:gdLst/>
              <a:ahLst/>
              <a:cxnLst/>
              <a:rect l="l" t="t" r="r" b="b"/>
              <a:pathLst>
                <a:path w="446" h="273" extrusionOk="0">
                  <a:moveTo>
                    <a:pt x="1" y="1"/>
                  </a:moveTo>
                  <a:cubicBezTo>
                    <a:pt x="90" y="11"/>
                    <a:pt x="167" y="56"/>
                    <a:pt x="223" y="112"/>
                  </a:cubicBezTo>
                  <a:cubicBezTo>
                    <a:pt x="268" y="134"/>
                    <a:pt x="290" y="167"/>
                    <a:pt x="323" y="201"/>
                  </a:cubicBezTo>
                  <a:lnTo>
                    <a:pt x="379" y="245"/>
                  </a:lnTo>
                  <a:lnTo>
                    <a:pt x="401" y="268"/>
                  </a:lnTo>
                  <a:cubicBezTo>
                    <a:pt x="408" y="268"/>
                    <a:pt x="420" y="272"/>
                    <a:pt x="431" y="272"/>
                  </a:cubicBezTo>
                  <a:cubicBezTo>
                    <a:pt x="437" y="272"/>
                    <a:pt x="442" y="271"/>
                    <a:pt x="446" y="268"/>
                  </a:cubicBezTo>
                  <a:lnTo>
                    <a:pt x="434" y="234"/>
                  </a:lnTo>
                  <a:cubicBezTo>
                    <a:pt x="434" y="237"/>
                    <a:pt x="432" y="239"/>
                    <a:pt x="429" y="239"/>
                  </a:cubicBezTo>
                  <a:cubicBezTo>
                    <a:pt x="421" y="239"/>
                    <a:pt x="405" y="231"/>
                    <a:pt x="390" y="223"/>
                  </a:cubicBezTo>
                  <a:lnTo>
                    <a:pt x="345" y="179"/>
                  </a:lnTo>
                  <a:cubicBezTo>
                    <a:pt x="312" y="145"/>
                    <a:pt x="278" y="123"/>
                    <a:pt x="234" y="100"/>
                  </a:cubicBezTo>
                  <a:cubicBezTo>
                    <a:pt x="167" y="45"/>
                    <a:pt x="90" y="1"/>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9"/>
            <p:cNvSpPr/>
            <p:nvPr/>
          </p:nvSpPr>
          <p:spPr>
            <a:xfrm>
              <a:off x="2519591" y="4177467"/>
              <a:ext cx="59762" cy="63914"/>
            </a:xfrm>
            <a:custGeom>
              <a:avLst/>
              <a:gdLst/>
              <a:ahLst/>
              <a:cxnLst/>
              <a:rect l="l" t="t" r="r" b="b"/>
              <a:pathLst>
                <a:path w="1713" h="1832" extrusionOk="0">
                  <a:moveTo>
                    <a:pt x="1364" y="1"/>
                  </a:moveTo>
                  <a:cubicBezTo>
                    <a:pt x="1236" y="1"/>
                    <a:pt x="925" y="158"/>
                    <a:pt x="756" y="297"/>
                  </a:cubicBezTo>
                  <a:cubicBezTo>
                    <a:pt x="567" y="452"/>
                    <a:pt x="133" y="897"/>
                    <a:pt x="77" y="1142"/>
                  </a:cubicBezTo>
                  <a:cubicBezTo>
                    <a:pt x="33" y="1398"/>
                    <a:pt x="0" y="1443"/>
                    <a:pt x="233" y="1554"/>
                  </a:cubicBezTo>
                  <a:cubicBezTo>
                    <a:pt x="289" y="1582"/>
                    <a:pt x="337" y="1592"/>
                    <a:pt x="379" y="1592"/>
                  </a:cubicBezTo>
                  <a:cubicBezTo>
                    <a:pt x="502" y="1592"/>
                    <a:pt x="573" y="1503"/>
                    <a:pt x="646" y="1503"/>
                  </a:cubicBezTo>
                  <a:cubicBezTo>
                    <a:pt x="656" y="1503"/>
                    <a:pt x="667" y="1505"/>
                    <a:pt x="678" y="1509"/>
                  </a:cubicBezTo>
                  <a:cubicBezTo>
                    <a:pt x="779" y="1554"/>
                    <a:pt x="712" y="1520"/>
                    <a:pt x="779" y="1609"/>
                  </a:cubicBezTo>
                  <a:cubicBezTo>
                    <a:pt x="834" y="1698"/>
                    <a:pt x="1012" y="1821"/>
                    <a:pt x="1246" y="1832"/>
                  </a:cubicBezTo>
                  <a:cubicBezTo>
                    <a:pt x="1479" y="1832"/>
                    <a:pt x="1523" y="1542"/>
                    <a:pt x="1557" y="1298"/>
                  </a:cubicBezTo>
                  <a:cubicBezTo>
                    <a:pt x="1590" y="1053"/>
                    <a:pt x="1713" y="608"/>
                    <a:pt x="1679" y="419"/>
                  </a:cubicBezTo>
                  <a:cubicBezTo>
                    <a:pt x="1646" y="242"/>
                    <a:pt x="1501" y="52"/>
                    <a:pt x="1401" y="8"/>
                  </a:cubicBezTo>
                  <a:cubicBezTo>
                    <a:pt x="1392" y="3"/>
                    <a:pt x="1379" y="1"/>
                    <a:pt x="136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9"/>
            <p:cNvSpPr/>
            <p:nvPr/>
          </p:nvSpPr>
          <p:spPr>
            <a:xfrm>
              <a:off x="2522278" y="4177467"/>
              <a:ext cx="56692" cy="40260"/>
            </a:xfrm>
            <a:custGeom>
              <a:avLst/>
              <a:gdLst/>
              <a:ahLst/>
              <a:cxnLst/>
              <a:rect l="l" t="t" r="r" b="b"/>
              <a:pathLst>
                <a:path w="1625" h="1154" extrusionOk="0">
                  <a:moveTo>
                    <a:pt x="1287" y="1"/>
                  </a:moveTo>
                  <a:cubicBezTo>
                    <a:pt x="1159" y="1"/>
                    <a:pt x="848" y="158"/>
                    <a:pt x="679" y="297"/>
                  </a:cubicBezTo>
                  <a:cubicBezTo>
                    <a:pt x="490" y="452"/>
                    <a:pt x="56" y="897"/>
                    <a:pt x="0" y="1142"/>
                  </a:cubicBezTo>
                  <a:lnTo>
                    <a:pt x="0" y="1154"/>
                  </a:lnTo>
                  <a:cubicBezTo>
                    <a:pt x="89" y="1131"/>
                    <a:pt x="178" y="1065"/>
                    <a:pt x="245" y="998"/>
                  </a:cubicBezTo>
                  <a:cubicBezTo>
                    <a:pt x="312" y="931"/>
                    <a:pt x="368" y="842"/>
                    <a:pt x="435" y="764"/>
                  </a:cubicBezTo>
                  <a:cubicBezTo>
                    <a:pt x="501" y="675"/>
                    <a:pt x="579" y="608"/>
                    <a:pt x="668" y="541"/>
                  </a:cubicBezTo>
                  <a:cubicBezTo>
                    <a:pt x="768" y="475"/>
                    <a:pt x="857" y="419"/>
                    <a:pt x="957" y="375"/>
                  </a:cubicBezTo>
                  <a:cubicBezTo>
                    <a:pt x="1013" y="341"/>
                    <a:pt x="1068" y="319"/>
                    <a:pt x="1124" y="308"/>
                  </a:cubicBezTo>
                  <a:cubicBezTo>
                    <a:pt x="1138" y="308"/>
                    <a:pt x="1151" y="306"/>
                    <a:pt x="1164" y="306"/>
                  </a:cubicBezTo>
                  <a:cubicBezTo>
                    <a:pt x="1183" y="306"/>
                    <a:pt x="1200" y="310"/>
                    <a:pt x="1213" y="331"/>
                  </a:cubicBezTo>
                  <a:cubicBezTo>
                    <a:pt x="1235" y="353"/>
                    <a:pt x="1246" y="375"/>
                    <a:pt x="1258" y="386"/>
                  </a:cubicBezTo>
                  <a:cubicBezTo>
                    <a:pt x="1324" y="475"/>
                    <a:pt x="1380" y="564"/>
                    <a:pt x="1402" y="664"/>
                  </a:cubicBezTo>
                  <a:cubicBezTo>
                    <a:pt x="1424" y="742"/>
                    <a:pt x="1380" y="875"/>
                    <a:pt x="1480" y="909"/>
                  </a:cubicBezTo>
                  <a:cubicBezTo>
                    <a:pt x="1491" y="914"/>
                    <a:pt x="1502" y="917"/>
                    <a:pt x="1513" y="917"/>
                  </a:cubicBezTo>
                  <a:cubicBezTo>
                    <a:pt x="1525" y="917"/>
                    <a:pt x="1536" y="914"/>
                    <a:pt x="1547" y="909"/>
                  </a:cubicBezTo>
                  <a:cubicBezTo>
                    <a:pt x="1591" y="719"/>
                    <a:pt x="1624" y="531"/>
                    <a:pt x="1602" y="419"/>
                  </a:cubicBezTo>
                  <a:cubicBezTo>
                    <a:pt x="1569" y="242"/>
                    <a:pt x="1424" y="52"/>
                    <a:pt x="1324" y="8"/>
                  </a:cubicBezTo>
                  <a:cubicBezTo>
                    <a:pt x="1315" y="3"/>
                    <a:pt x="1302" y="1"/>
                    <a:pt x="128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9"/>
            <p:cNvSpPr/>
            <p:nvPr/>
          </p:nvSpPr>
          <p:spPr>
            <a:xfrm>
              <a:off x="2544397" y="4225439"/>
              <a:ext cx="19432" cy="6489"/>
            </a:xfrm>
            <a:custGeom>
              <a:avLst/>
              <a:gdLst/>
              <a:ahLst/>
              <a:cxnLst/>
              <a:rect l="l" t="t" r="r" b="b"/>
              <a:pathLst>
                <a:path w="557" h="186" extrusionOk="0">
                  <a:moveTo>
                    <a:pt x="34" y="1"/>
                  </a:moveTo>
                  <a:lnTo>
                    <a:pt x="1" y="45"/>
                  </a:lnTo>
                  <a:cubicBezTo>
                    <a:pt x="90" y="90"/>
                    <a:pt x="179" y="145"/>
                    <a:pt x="278" y="167"/>
                  </a:cubicBezTo>
                  <a:cubicBezTo>
                    <a:pt x="305" y="181"/>
                    <a:pt x="335" y="186"/>
                    <a:pt x="367" y="186"/>
                  </a:cubicBezTo>
                  <a:cubicBezTo>
                    <a:pt x="389" y="186"/>
                    <a:pt x="412" y="183"/>
                    <a:pt x="434" y="179"/>
                  </a:cubicBezTo>
                  <a:cubicBezTo>
                    <a:pt x="479" y="167"/>
                    <a:pt x="523" y="145"/>
                    <a:pt x="557" y="112"/>
                  </a:cubicBezTo>
                  <a:lnTo>
                    <a:pt x="557" y="112"/>
                  </a:lnTo>
                  <a:cubicBezTo>
                    <a:pt x="523" y="145"/>
                    <a:pt x="479" y="157"/>
                    <a:pt x="423" y="167"/>
                  </a:cubicBezTo>
                  <a:cubicBezTo>
                    <a:pt x="379" y="167"/>
                    <a:pt x="334" y="157"/>
                    <a:pt x="290" y="145"/>
                  </a:cubicBezTo>
                  <a:cubicBezTo>
                    <a:pt x="189" y="112"/>
                    <a:pt x="123" y="45"/>
                    <a:pt x="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9"/>
            <p:cNvSpPr/>
            <p:nvPr/>
          </p:nvSpPr>
          <p:spPr>
            <a:xfrm>
              <a:off x="2530442" y="4204890"/>
              <a:ext cx="14792" cy="21386"/>
            </a:xfrm>
            <a:custGeom>
              <a:avLst/>
              <a:gdLst/>
              <a:ahLst/>
              <a:cxnLst/>
              <a:rect l="l" t="t" r="r" b="b"/>
              <a:pathLst>
                <a:path w="424" h="613" extrusionOk="0">
                  <a:moveTo>
                    <a:pt x="45" y="0"/>
                  </a:moveTo>
                  <a:lnTo>
                    <a:pt x="45" y="0"/>
                  </a:lnTo>
                  <a:cubicBezTo>
                    <a:pt x="0" y="123"/>
                    <a:pt x="23" y="267"/>
                    <a:pt x="89" y="390"/>
                  </a:cubicBezTo>
                  <a:cubicBezTo>
                    <a:pt x="122" y="445"/>
                    <a:pt x="167" y="501"/>
                    <a:pt x="223" y="534"/>
                  </a:cubicBezTo>
                  <a:cubicBezTo>
                    <a:pt x="256" y="556"/>
                    <a:pt x="278" y="578"/>
                    <a:pt x="312" y="590"/>
                  </a:cubicBezTo>
                  <a:cubicBezTo>
                    <a:pt x="334" y="601"/>
                    <a:pt x="345" y="601"/>
                    <a:pt x="367" y="612"/>
                  </a:cubicBezTo>
                  <a:cubicBezTo>
                    <a:pt x="379" y="612"/>
                    <a:pt x="412" y="612"/>
                    <a:pt x="423" y="590"/>
                  </a:cubicBezTo>
                  <a:lnTo>
                    <a:pt x="401" y="568"/>
                  </a:lnTo>
                  <a:cubicBezTo>
                    <a:pt x="389" y="568"/>
                    <a:pt x="379" y="578"/>
                    <a:pt x="367" y="578"/>
                  </a:cubicBezTo>
                  <a:cubicBezTo>
                    <a:pt x="356" y="568"/>
                    <a:pt x="345" y="568"/>
                    <a:pt x="323" y="556"/>
                  </a:cubicBezTo>
                  <a:cubicBezTo>
                    <a:pt x="300" y="545"/>
                    <a:pt x="267" y="534"/>
                    <a:pt x="245" y="512"/>
                  </a:cubicBezTo>
                  <a:cubicBezTo>
                    <a:pt x="189" y="479"/>
                    <a:pt x="134" y="434"/>
                    <a:pt x="100" y="378"/>
                  </a:cubicBezTo>
                  <a:cubicBezTo>
                    <a:pt x="33" y="267"/>
                    <a:pt x="11" y="123"/>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9"/>
            <p:cNvSpPr/>
            <p:nvPr/>
          </p:nvSpPr>
          <p:spPr>
            <a:xfrm>
              <a:off x="2544781" y="4193621"/>
              <a:ext cx="6664" cy="21002"/>
            </a:xfrm>
            <a:custGeom>
              <a:avLst/>
              <a:gdLst/>
              <a:ahLst/>
              <a:cxnLst/>
              <a:rect l="l" t="t" r="r" b="b"/>
              <a:pathLst>
                <a:path w="191" h="602" extrusionOk="0">
                  <a:moveTo>
                    <a:pt x="12" y="1"/>
                  </a:moveTo>
                  <a:cubicBezTo>
                    <a:pt x="1" y="112"/>
                    <a:pt x="1" y="212"/>
                    <a:pt x="23" y="323"/>
                  </a:cubicBezTo>
                  <a:cubicBezTo>
                    <a:pt x="34" y="368"/>
                    <a:pt x="34" y="424"/>
                    <a:pt x="57" y="479"/>
                  </a:cubicBezTo>
                  <a:cubicBezTo>
                    <a:pt x="79" y="523"/>
                    <a:pt x="112" y="579"/>
                    <a:pt x="178" y="602"/>
                  </a:cubicBezTo>
                  <a:lnTo>
                    <a:pt x="190" y="546"/>
                  </a:lnTo>
                  <a:cubicBezTo>
                    <a:pt x="156" y="535"/>
                    <a:pt x="123" y="501"/>
                    <a:pt x="101" y="457"/>
                  </a:cubicBezTo>
                  <a:cubicBezTo>
                    <a:pt x="79" y="412"/>
                    <a:pt x="67" y="368"/>
                    <a:pt x="45" y="312"/>
                  </a:cubicBezTo>
                  <a:cubicBezTo>
                    <a:pt x="23" y="212"/>
                    <a:pt x="12" y="112"/>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9"/>
            <p:cNvSpPr/>
            <p:nvPr/>
          </p:nvSpPr>
          <p:spPr>
            <a:xfrm>
              <a:off x="2556433" y="4198226"/>
              <a:ext cx="17862" cy="5547"/>
            </a:xfrm>
            <a:custGeom>
              <a:avLst/>
              <a:gdLst/>
              <a:ahLst/>
              <a:cxnLst/>
              <a:rect l="l" t="t" r="r" b="b"/>
              <a:pathLst>
                <a:path w="512" h="159" extrusionOk="0">
                  <a:moveTo>
                    <a:pt x="475" y="0"/>
                  </a:moveTo>
                  <a:cubicBezTo>
                    <a:pt x="399" y="0"/>
                    <a:pt x="323" y="29"/>
                    <a:pt x="256" y="58"/>
                  </a:cubicBezTo>
                  <a:cubicBezTo>
                    <a:pt x="167" y="91"/>
                    <a:pt x="89" y="124"/>
                    <a:pt x="0" y="124"/>
                  </a:cubicBezTo>
                  <a:lnTo>
                    <a:pt x="12" y="158"/>
                  </a:lnTo>
                  <a:cubicBezTo>
                    <a:pt x="101" y="147"/>
                    <a:pt x="178" y="114"/>
                    <a:pt x="256" y="69"/>
                  </a:cubicBezTo>
                  <a:cubicBezTo>
                    <a:pt x="345" y="35"/>
                    <a:pt x="423" y="2"/>
                    <a:pt x="512" y="2"/>
                  </a:cubicBezTo>
                  <a:cubicBezTo>
                    <a:pt x="500" y="1"/>
                    <a:pt x="487" y="0"/>
                    <a:pt x="47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9"/>
            <p:cNvSpPr/>
            <p:nvPr/>
          </p:nvSpPr>
          <p:spPr>
            <a:xfrm>
              <a:off x="2548653" y="4211100"/>
              <a:ext cx="22956" cy="7536"/>
            </a:xfrm>
            <a:custGeom>
              <a:avLst/>
              <a:gdLst/>
              <a:ahLst/>
              <a:cxnLst/>
              <a:rect l="l" t="t" r="r" b="b"/>
              <a:pathLst>
                <a:path w="658" h="216" extrusionOk="0">
                  <a:moveTo>
                    <a:pt x="657" y="0"/>
                  </a:moveTo>
                  <a:lnTo>
                    <a:pt x="334" y="101"/>
                  </a:lnTo>
                  <a:lnTo>
                    <a:pt x="168" y="156"/>
                  </a:lnTo>
                  <a:cubicBezTo>
                    <a:pt x="146" y="167"/>
                    <a:pt x="124" y="178"/>
                    <a:pt x="90" y="178"/>
                  </a:cubicBezTo>
                  <a:cubicBezTo>
                    <a:pt x="67" y="178"/>
                    <a:pt x="45" y="167"/>
                    <a:pt x="35" y="156"/>
                  </a:cubicBezTo>
                  <a:lnTo>
                    <a:pt x="1" y="178"/>
                  </a:lnTo>
                  <a:cubicBezTo>
                    <a:pt x="17" y="203"/>
                    <a:pt x="47" y="216"/>
                    <a:pt x="75" y="216"/>
                  </a:cubicBezTo>
                  <a:cubicBezTo>
                    <a:pt x="84" y="216"/>
                    <a:pt x="93" y="214"/>
                    <a:pt x="101" y="212"/>
                  </a:cubicBezTo>
                  <a:cubicBezTo>
                    <a:pt x="134" y="212"/>
                    <a:pt x="156" y="200"/>
                    <a:pt x="179" y="190"/>
                  </a:cubicBezTo>
                  <a:lnTo>
                    <a:pt x="346" y="123"/>
                  </a:lnTo>
                  <a:lnTo>
                    <a:pt x="657"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9"/>
            <p:cNvSpPr/>
            <p:nvPr/>
          </p:nvSpPr>
          <p:spPr>
            <a:xfrm>
              <a:off x="2561074" y="4182770"/>
              <a:ext cx="2756" cy="12455"/>
            </a:xfrm>
            <a:custGeom>
              <a:avLst/>
              <a:gdLst/>
              <a:ahLst/>
              <a:cxnLst/>
              <a:rect l="l" t="t" r="r" b="b"/>
              <a:pathLst>
                <a:path w="79" h="357" extrusionOk="0">
                  <a:moveTo>
                    <a:pt x="79" y="1"/>
                  </a:moveTo>
                  <a:lnTo>
                    <a:pt x="79" y="1"/>
                  </a:lnTo>
                  <a:cubicBezTo>
                    <a:pt x="34" y="112"/>
                    <a:pt x="1" y="234"/>
                    <a:pt x="1" y="356"/>
                  </a:cubicBezTo>
                  <a:lnTo>
                    <a:pt x="34" y="356"/>
                  </a:lnTo>
                  <a:cubicBezTo>
                    <a:pt x="34" y="245"/>
                    <a:pt x="45" y="122"/>
                    <a:pt x="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9"/>
            <p:cNvSpPr/>
            <p:nvPr/>
          </p:nvSpPr>
          <p:spPr>
            <a:xfrm>
              <a:off x="2432649" y="4198540"/>
              <a:ext cx="64437" cy="67856"/>
            </a:xfrm>
            <a:custGeom>
              <a:avLst/>
              <a:gdLst/>
              <a:ahLst/>
              <a:cxnLst/>
              <a:rect l="l" t="t" r="r" b="b"/>
              <a:pathLst>
                <a:path w="1847" h="1945" extrusionOk="0">
                  <a:moveTo>
                    <a:pt x="1481" y="1"/>
                  </a:moveTo>
                  <a:cubicBezTo>
                    <a:pt x="1362" y="1"/>
                    <a:pt x="1225" y="33"/>
                    <a:pt x="1101" y="82"/>
                  </a:cubicBezTo>
                  <a:cubicBezTo>
                    <a:pt x="868" y="171"/>
                    <a:pt x="456" y="382"/>
                    <a:pt x="245" y="694"/>
                  </a:cubicBezTo>
                  <a:cubicBezTo>
                    <a:pt x="45" y="1005"/>
                    <a:pt x="1" y="1517"/>
                    <a:pt x="123" y="1672"/>
                  </a:cubicBezTo>
                  <a:cubicBezTo>
                    <a:pt x="187" y="1754"/>
                    <a:pt x="244" y="1771"/>
                    <a:pt x="304" y="1771"/>
                  </a:cubicBezTo>
                  <a:cubicBezTo>
                    <a:pt x="350" y="1771"/>
                    <a:pt x="398" y="1760"/>
                    <a:pt x="451" y="1760"/>
                  </a:cubicBezTo>
                  <a:cubicBezTo>
                    <a:pt x="460" y="1760"/>
                    <a:pt x="469" y="1761"/>
                    <a:pt x="478" y="1761"/>
                  </a:cubicBezTo>
                  <a:cubicBezTo>
                    <a:pt x="579" y="1773"/>
                    <a:pt x="523" y="1784"/>
                    <a:pt x="668" y="1840"/>
                  </a:cubicBezTo>
                  <a:cubicBezTo>
                    <a:pt x="785" y="1873"/>
                    <a:pt x="933" y="1944"/>
                    <a:pt x="1080" y="1944"/>
                  </a:cubicBezTo>
                  <a:cubicBezTo>
                    <a:pt x="1129" y="1944"/>
                    <a:pt x="1177" y="1937"/>
                    <a:pt x="1224" y="1917"/>
                  </a:cubicBezTo>
                  <a:cubicBezTo>
                    <a:pt x="1413" y="1828"/>
                    <a:pt x="1536" y="1573"/>
                    <a:pt x="1536" y="1373"/>
                  </a:cubicBezTo>
                  <a:cubicBezTo>
                    <a:pt x="1536" y="1161"/>
                    <a:pt x="1602" y="872"/>
                    <a:pt x="1702" y="527"/>
                  </a:cubicBezTo>
                  <a:cubicBezTo>
                    <a:pt x="1791" y="194"/>
                    <a:pt x="1847" y="194"/>
                    <a:pt x="1713" y="71"/>
                  </a:cubicBezTo>
                  <a:cubicBezTo>
                    <a:pt x="1659" y="21"/>
                    <a:pt x="1576" y="1"/>
                    <a:pt x="148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9"/>
            <p:cNvSpPr/>
            <p:nvPr/>
          </p:nvSpPr>
          <p:spPr>
            <a:xfrm>
              <a:off x="2435371" y="4198540"/>
              <a:ext cx="61332" cy="40923"/>
            </a:xfrm>
            <a:custGeom>
              <a:avLst/>
              <a:gdLst/>
              <a:ahLst/>
              <a:cxnLst/>
              <a:rect l="l" t="t" r="r" b="b"/>
              <a:pathLst>
                <a:path w="1758" h="1173" extrusionOk="0">
                  <a:moveTo>
                    <a:pt x="1403" y="1"/>
                  </a:moveTo>
                  <a:cubicBezTo>
                    <a:pt x="1284" y="1"/>
                    <a:pt x="1147" y="33"/>
                    <a:pt x="1023" y="82"/>
                  </a:cubicBezTo>
                  <a:cubicBezTo>
                    <a:pt x="790" y="171"/>
                    <a:pt x="378" y="382"/>
                    <a:pt x="167" y="694"/>
                  </a:cubicBezTo>
                  <a:cubicBezTo>
                    <a:pt x="89" y="827"/>
                    <a:pt x="22" y="994"/>
                    <a:pt x="0" y="1161"/>
                  </a:cubicBezTo>
                  <a:cubicBezTo>
                    <a:pt x="34" y="1172"/>
                    <a:pt x="67" y="1172"/>
                    <a:pt x="111" y="1172"/>
                  </a:cubicBezTo>
                  <a:cubicBezTo>
                    <a:pt x="212" y="1150"/>
                    <a:pt x="301" y="1083"/>
                    <a:pt x="390" y="1027"/>
                  </a:cubicBezTo>
                  <a:lnTo>
                    <a:pt x="690" y="794"/>
                  </a:lnTo>
                  <a:cubicBezTo>
                    <a:pt x="845" y="671"/>
                    <a:pt x="1013" y="483"/>
                    <a:pt x="1224" y="471"/>
                  </a:cubicBezTo>
                  <a:cubicBezTo>
                    <a:pt x="1240" y="468"/>
                    <a:pt x="1257" y="467"/>
                    <a:pt x="1274" y="467"/>
                  </a:cubicBezTo>
                  <a:cubicBezTo>
                    <a:pt x="1317" y="467"/>
                    <a:pt x="1362" y="475"/>
                    <a:pt x="1401" y="483"/>
                  </a:cubicBezTo>
                  <a:cubicBezTo>
                    <a:pt x="1458" y="483"/>
                    <a:pt x="1513" y="483"/>
                    <a:pt x="1569" y="461"/>
                  </a:cubicBezTo>
                  <a:cubicBezTo>
                    <a:pt x="1591" y="449"/>
                    <a:pt x="1624" y="449"/>
                    <a:pt x="1646" y="438"/>
                  </a:cubicBezTo>
                  <a:cubicBezTo>
                    <a:pt x="1724" y="194"/>
                    <a:pt x="1757" y="171"/>
                    <a:pt x="1635" y="71"/>
                  </a:cubicBezTo>
                  <a:cubicBezTo>
                    <a:pt x="1581" y="21"/>
                    <a:pt x="1498" y="1"/>
                    <a:pt x="140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9"/>
            <p:cNvSpPr/>
            <p:nvPr/>
          </p:nvSpPr>
          <p:spPr>
            <a:xfrm>
              <a:off x="2470678" y="4213507"/>
              <a:ext cx="16327" cy="3454"/>
            </a:xfrm>
            <a:custGeom>
              <a:avLst/>
              <a:gdLst/>
              <a:ahLst/>
              <a:cxnLst/>
              <a:rect l="l" t="t" r="r" b="b"/>
              <a:pathLst>
                <a:path w="468" h="99" extrusionOk="0">
                  <a:moveTo>
                    <a:pt x="412" y="1"/>
                  </a:moveTo>
                  <a:cubicBezTo>
                    <a:pt x="392" y="1"/>
                    <a:pt x="373" y="4"/>
                    <a:pt x="357" y="9"/>
                  </a:cubicBezTo>
                  <a:cubicBezTo>
                    <a:pt x="312" y="20"/>
                    <a:pt x="278" y="32"/>
                    <a:pt x="245" y="42"/>
                  </a:cubicBezTo>
                  <a:cubicBezTo>
                    <a:pt x="201" y="54"/>
                    <a:pt x="167" y="54"/>
                    <a:pt x="123" y="64"/>
                  </a:cubicBezTo>
                  <a:cubicBezTo>
                    <a:pt x="101" y="64"/>
                    <a:pt x="73" y="70"/>
                    <a:pt x="51" y="70"/>
                  </a:cubicBezTo>
                  <a:cubicBezTo>
                    <a:pt x="40" y="70"/>
                    <a:pt x="30" y="68"/>
                    <a:pt x="23" y="64"/>
                  </a:cubicBezTo>
                  <a:lnTo>
                    <a:pt x="1" y="87"/>
                  </a:lnTo>
                  <a:cubicBezTo>
                    <a:pt x="34" y="98"/>
                    <a:pt x="56" y="98"/>
                    <a:pt x="67" y="98"/>
                  </a:cubicBezTo>
                  <a:cubicBezTo>
                    <a:pt x="90" y="98"/>
                    <a:pt x="112" y="87"/>
                    <a:pt x="134" y="87"/>
                  </a:cubicBezTo>
                  <a:cubicBezTo>
                    <a:pt x="167" y="76"/>
                    <a:pt x="212" y="64"/>
                    <a:pt x="245" y="54"/>
                  </a:cubicBezTo>
                  <a:cubicBezTo>
                    <a:pt x="278" y="42"/>
                    <a:pt x="323" y="32"/>
                    <a:pt x="357" y="20"/>
                  </a:cubicBezTo>
                  <a:cubicBezTo>
                    <a:pt x="380" y="12"/>
                    <a:pt x="409" y="5"/>
                    <a:pt x="436" y="5"/>
                  </a:cubicBezTo>
                  <a:cubicBezTo>
                    <a:pt x="447" y="5"/>
                    <a:pt x="458" y="6"/>
                    <a:pt x="468" y="9"/>
                  </a:cubicBezTo>
                  <a:cubicBezTo>
                    <a:pt x="451" y="4"/>
                    <a:pt x="431" y="1"/>
                    <a:pt x="4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9"/>
            <p:cNvSpPr/>
            <p:nvPr/>
          </p:nvSpPr>
          <p:spPr>
            <a:xfrm>
              <a:off x="2467189" y="4207227"/>
              <a:ext cx="5442" cy="13606"/>
            </a:xfrm>
            <a:custGeom>
              <a:avLst/>
              <a:gdLst/>
              <a:ahLst/>
              <a:cxnLst/>
              <a:rect l="l" t="t" r="r" b="b"/>
              <a:pathLst>
                <a:path w="156" h="390" extrusionOk="0">
                  <a:moveTo>
                    <a:pt x="155" y="0"/>
                  </a:moveTo>
                  <a:lnTo>
                    <a:pt x="155" y="0"/>
                  </a:lnTo>
                  <a:cubicBezTo>
                    <a:pt x="133" y="22"/>
                    <a:pt x="100" y="44"/>
                    <a:pt x="67" y="67"/>
                  </a:cubicBezTo>
                  <a:cubicBezTo>
                    <a:pt x="45" y="89"/>
                    <a:pt x="22" y="133"/>
                    <a:pt x="22" y="167"/>
                  </a:cubicBezTo>
                  <a:cubicBezTo>
                    <a:pt x="0" y="244"/>
                    <a:pt x="0" y="311"/>
                    <a:pt x="12" y="390"/>
                  </a:cubicBezTo>
                  <a:lnTo>
                    <a:pt x="45" y="390"/>
                  </a:lnTo>
                  <a:cubicBezTo>
                    <a:pt x="34" y="311"/>
                    <a:pt x="34" y="244"/>
                    <a:pt x="34" y="167"/>
                  </a:cubicBezTo>
                  <a:cubicBezTo>
                    <a:pt x="45" y="133"/>
                    <a:pt x="45" y="100"/>
                    <a:pt x="78" y="67"/>
                  </a:cubicBezTo>
                  <a:cubicBezTo>
                    <a:pt x="100" y="44"/>
                    <a:pt x="133" y="22"/>
                    <a:pt x="1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9"/>
            <p:cNvSpPr/>
            <p:nvPr/>
          </p:nvSpPr>
          <p:spPr>
            <a:xfrm>
              <a:off x="2460979" y="4224288"/>
              <a:ext cx="24072" cy="8722"/>
            </a:xfrm>
            <a:custGeom>
              <a:avLst/>
              <a:gdLst/>
              <a:ahLst/>
              <a:cxnLst/>
              <a:rect l="l" t="t" r="r" b="b"/>
              <a:pathLst>
                <a:path w="690" h="250" extrusionOk="0">
                  <a:moveTo>
                    <a:pt x="690" y="0"/>
                  </a:moveTo>
                  <a:lnTo>
                    <a:pt x="690" y="0"/>
                  </a:lnTo>
                  <a:cubicBezTo>
                    <a:pt x="568" y="12"/>
                    <a:pt x="457" y="78"/>
                    <a:pt x="345" y="134"/>
                  </a:cubicBezTo>
                  <a:cubicBezTo>
                    <a:pt x="289" y="156"/>
                    <a:pt x="245" y="178"/>
                    <a:pt x="178" y="200"/>
                  </a:cubicBezTo>
                  <a:cubicBezTo>
                    <a:pt x="156" y="212"/>
                    <a:pt x="123" y="212"/>
                    <a:pt x="101" y="212"/>
                  </a:cubicBezTo>
                  <a:cubicBezTo>
                    <a:pt x="91" y="215"/>
                    <a:pt x="82" y="216"/>
                    <a:pt x="74" y="216"/>
                  </a:cubicBezTo>
                  <a:cubicBezTo>
                    <a:pt x="54" y="216"/>
                    <a:pt x="38" y="209"/>
                    <a:pt x="22" y="200"/>
                  </a:cubicBezTo>
                  <a:lnTo>
                    <a:pt x="0" y="223"/>
                  </a:lnTo>
                  <a:cubicBezTo>
                    <a:pt x="25" y="239"/>
                    <a:pt x="49" y="249"/>
                    <a:pt x="73" y="249"/>
                  </a:cubicBezTo>
                  <a:cubicBezTo>
                    <a:pt x="83" y="249"/>
                    <a:pt x="92" y="248"/>
                    <a:pt x="101" y="245"/>
                  </a:cubicBezTo>
                  <a:cubicBezTo>
                    <a:pt x="134" y="245"/>
                    <a:pt x="167" y="234"/>
                    <a:pt x="190" y="223"/>
                  </a:cubicBezTo>
                  <a:cubicBezTo>
                    <a:pt x="245" y="200"/>
                    <a:pt x="301" y="178"/>
                    <a:pt x="356" y="145"/>
                  </a:cubicBezTo>
                  <a:cubicBezTo>
                    <a:pt x="457" y="89"/>
                    <a:pt x="568" y="22"/>
                    <a:pt x="6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9"/>
            <p:cNvSpPr/>
            <p:nvPr/>
          </p:nvSpPr>
          <p:spPr>
            <a:xfrm>
              <a:off x="2453617" y="4242116"/>
              <a:ext cx="27980" cy="6245"/>
            </a:xfrm>
            <a:custGeom>
              <a:avLst/>
              <a:gdLst/>
              <a:ahLst/>
              <a:cxnLst/>
              <a:rect l="l" t="t" r="r" b="b"/>
              <a:pathLst>
                <a:path w="802" h="179" extrusionOk="0">
                  <a:moveTo>
                    <a:pt x="801" y="1"/>
                  </a:moveTo>
                  <a:cubicBezTo>
                    <a:pt x="690" y="68"/>
                    <a:pt x="556" y="101"/>
                    <a:pt x="423" y="124"/>
                  </a:cubicBezTo>
                  <a:lnTo>
                    <a:pt x="211" y="124"/>
                  </a:lnTo>
                  <a:cubicBezTo>
                    <a:pt x="189" y="124"/>
                    <a:pt x="167" y="128"/>
                    <a:pt x="148" y="128"/>
                  </a:cubicBezTo>
                  <a:cubicBezTo>
                    <a:pt x="138" y="128"/>
                    <a:pt x="130" y="127"/>
                    <a:pt x="122" y="124"/>
                  </a:cubicBezTo>
                  <a:cubicBezTo>
                    <a:pt x="89" y="124"/>
                    <a:pt x="55" y="112"/>
                    <a:pt x="55" y="90"/>
                  </a:cubicBezTo>
                  <a:lnTo>
                    <a:pt x="0" y="124"/>
                  </a:lnTo>
                  <a:cubicBezTo>
                    <a:pt x="11" y="146"/>
                    <a:pt x="33" y="157"/>
                    <a:pt x="55" y="168"/>
                  </a:cubicBezTo>
                  <a:cubicBezTo>
                    <a:pt x="78" y="168"/>
                    <a:pt x="89" y="179"/>
                    <a:pt x="111" y="179"/>
                  </a:cubicBezTo>
                  <a:cubicBezTo>
                    <a:pt x="156" y="179"/>
                    <a:pt x="189" y="179"/>
                    <a:pt x="223" y="168"/>
                  </a:cubicBezTo>
                  <a:cubicBezTo>
                    <a:pt x="289" y="168"/>
                    <a:pt x="356" y="157"/>
                    <a:pt x="423" y="146"/>
                  </a:cubicBezTo>
                  <a:cubicBezTo>
                    <a:pt x="556" y="124"/>
                    <a:pt x="690" y="79"/>
                    <a:pt x="8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9"/>
            <p:cNvSpPr/>
            <p:nvPr/>
          </p:nvSpPr>
          <p:spPr>
            <a:xfrm>
              <a:off x="2450512" y="4255303"/>
              <a:ext cx="25642" cy="3942"/>
            </a:xfrm>
            <a:custGeom>
              <a:avLst/>
              <a:gdLst/>
              <a:ahLst/>
              <a:cxnLst/>
              <a:rect l="l" t="t" r="r" b="b"/>
              <a:pathLst>
                <a:path w="735" h="113" extrusionOk="0">
                  <a:moveTo>
                    <a:pt x="23" y="1"/>
                  </a:moveTo>
                  <a:lnTo>
                    <a:pt x="0" y="23"/>
                  </a:lnTo>
                  <a:cubicBezTo>
                    <a:pt x="45" y="68"/>
                    <a:pt x="111" y="90"/>
                    <a:pt x="178" y="101"/>
                  </a:cubicBezTo>
                  <a:cubicBezTo>
                    <a:pt x="212" y="107"/>
                    <a:pt x="242" y="107"/>
                    <a:pt x="273" y="107"/>
                  </a:cubicBezTo>
                  <a:cubicBezTo>
                    <a:pt x="303" y="107"/>
                    <a:pt x="333" y="107"/>
                    <a:pt x="367" y="112"/>
                  </a:cubicBezTo>
                  <a:lnTo>
                    <a:pt x="734" y="112"/>
                  </a:lnTo>
                  <a:lnTo>
                    <a:pt x="367" y="90"/>
                  </a:lnTo>
                  <a:cubicBezTo>
                    <a:pt x="300" y="90"/>
                    <a:pt x="245" y="79"/>
                    <a:pt x="178" y="68"/>
                  </a:cubicBezTo>
                  <a:cubicBezTo>
                    <a:pt x="122" y="68"/>
                    <a:pt x="67" y="45"/>
                    <a:pt x="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9"/>
            <p:cNvSpPr/>
            <p:nvPr/>
          </p:nvSpPr>
          <p:spPr>
            <a:xfrm>
              <a:off x="2444302" y="4236708"/>
              <a:ext cx="7396" cy="16711"/>
            </a:xfrm>
            <a:custGeom>
              <a:avLst/>
              <a:gdLst/>
              <a:ahLst/>
              <a:cxnLst/>
              <a:rect l="l" t="t" r="r" b="b"/>
              <a:pathLst>
                <a:path w="212" h="479" extrusionOk="0">
                  <a:moveTo>
                    <a:pt x="23" y="0"/>
                  </a:moveTo>
                  <a:lnTo>
                    <a:pt x="23" y="0"/>
                  </a:lnTo>
                  <a:cubicBezTo>
                    <a:pt x="11" y="89"/>
                    <a:pt x="0" y="178"/>
                    <a:pt x="23" y="267"/>
                  </a:cubicBezTo>
                  <a:cubicBezTo>
                    <a:pt x="45" y="312"/>
                    <a:pt x="67" y="345"/>
                    <a:pt x="100" y="378"/>
                  </a:cubicBezTo>
                  <a:cubicBezTo>
                    <a:pt x="112" y="400"/>
                    <a:pt x="122" y="412"/>
                    <a:pt x="144" y="434"/>
                  </a:cubicBezTo>
                  <a:lnTo>
                    <a:pt x="167" y="457"/>
                  </a:lnTo>
                  <a:cubicBezTo>
                    <a:pt x="178" y="467"/>
                    <a:pt x="189" y="479"/>
                    <a:pt x="201" y="479"/>
                  </a:cubicBezTo>
                  <a:lnTo>
                    <a:pt x="211" y="445"/>
                  </a:lnTo>
                  <a:lnTo>
                    <a:pt x="189" y="434"/>
                  </a:lnTo>
                  <a:lnTo>
                    <a:pt x="167" y="412"/>
                  </a:lnTo>
                  <a:cubicBezTo>
                    <a:pt x="144" y="400"/>
                    <a:pt x="134" y="378"/>
                    <a:pt x="122" y="368"/>
                  </a:cubicBezTo>
                  <a:cubicBezTo>
                    <a:pt x="89" y="334"/>
                    <a:pt x="55" y="301"/>
                    <a:pt x="45" y="256"/>
                  </a:cubicBezTo>
                  <a:cubicBezTo>
                    <a:pt x="11" y="178"/>
                    <a:pt x="23" y="89"/>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9"/>
            <p:cNvSpPr/>
            <p:nvPr/>
          </p:nvSpPr>
          <p:spPr>
            <a:xfrm>
              <a:off x="2453199" y="4212635"/>
              <a:ext cx="5861" cy="25259"/>
            </a:xfrm>
            <a:custGeom>
              <a:avLst/>
              <a:gdLst/>
              <a:ahLst/>
              <a:cxnLst/>
              <a:rect l="l" t="t" r="r" b="b"/>
              <a:pathLst>
                <a:path w="168" h="724" extrusionOk="0">
                  <a:moveTo>
                    <a:pt x="67" y="1"/>
                  </a:moveTo>
                  <a:cubicBezTo>
                    <a:pt x="57" y="57"/>
                    <a:pt x="34" y="123"/>
                    <a:pt x="23" y="178"/>
                  </a:cubicBezTo>
                  <a:cubicBezTo>
                    <a:pt x="12" y="245"/>
                    <a:pt x="1" y="301"/>
                    <a:pt x="12" y="368"/>
                  </a:cubicBezTo>
                  <a:cubicBezTo>
                    <a:pt x="12" y="490"/>
                    <a:pt x="57" y="623"/>
                    <a:pt x="134" y="724"/>
                  </a:cubicBezTo>
                  <a:lnTo>
                    <a:pt x="168" y="702"/>
                  </a:lnTo>
                  <a:cubicBezTo>
                    <a:pt x="90" y="601"/>
                    <a:pt x="45" y="490"/>
                    <a:pt x="34" y="368"/>
                  </a:cubicBezTo>
                  <a:cubicBezTo>
                    <a:pt x="23" y="301"/>
                    <a:pt x="23" y="245"/>
                    <a:pt x="34" y="178"/>
                  </a:cubicBezTo>
                  <a:cubicBezTo>
                    <a:pt x="45" y="123"/>
                    <a:pt x="57" y="57"/>
                    <a:pt x="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9"/>
            <p:cNvSpPr/>
            <p:nvPr/>
          </p:nvSpPr>
          <p:spPr>
            <a:xfrm>
              <a:off x="2366291" y="4212844"/>
              <a:ext cx="64437" cy="69391"/>
            </a:xfrm>
            <a:custGeom>
              <a:avLst/>
              <a:gdLst/>
              <a:ahLst/>
              <a:cxnLst/>
              <a:rect l="l" t="t" r="r" b="b"/>
              <a:pathLst>
                <a:path w="1847" h="1989" extrusionOk="0">
                  <a:moveTo>
                    <a:pt x="1588" y="1"/>
                  </a:moveTo>
                  <a:cubicBezTo>
                    <a:pt x="1401" y="1"/>
                    <a:pt x="1199" y="226"/>
                    <a:pt x="1035" y="328"/>
                  </a:cubicBezTo>
                  <a:cubicBezTo>
                    <a:pt x="846" y="429"/>
                    <a:pt x="457" y="384"/>
                    <a:pt x="234" y="551"/>
                  </a:cubicBezTo>
                  <a:cubicBezTo>
                    <a:pt x="0" y="729"/>
                    <a:pt x="45" y="1163"/>
                    <a:pt x="101" y="1363"/>
                  </a:cubicBezTo>
                  <a:cubicBezTo>
                    <a:pt x="156" y="1563"/>
                    <a:pt x="267" y="1541"/>
                    <a:pt x="401" y="1574"/>
                  </a:cubicBezTo>
                  <a:cubicBezTo>
                    <a:pt x="556" y="1618"/>
                    <a:pt x="512" y="1841"/>
                    <a:pt x="657" y="1952"/>
                  </a:cubicBezTo>
                  <a:cubicBezTo>
                    <a:pt x="688" y="1978"/>
                    <a:pt x="722" y="1989"/>
                    <a:pt x="761" y="1989"/>
                  </a:cubicBezTo>
                  <a:cubicBezTo>
                    <a:pt x="889" y="1989"/>
                    <a:pt x="1060" y="1859"/>
                    <a:pt x="1258" y="1697"/>
                  </a:cubicBezTo>
                  <a:cubicBezTo>
                    <a:pt x="1502" y="1485"/>
                    <a:pt x="1769" y="651"/>
                    <a:pt x="1814" y="362"/>
                  </a:cubicBezTo>
                  <a:cubicBezTo>
                    <a:pt x="1847" y="73"/>
                    <a:pt x="1847" y="51"/>
                    <a:pt x="1636" y="6"/>
                  </a:cubicBezTo>
                  <a:cubicBezTo>
                    <a:pt x="1620" y="3"/>
                    <a:pt x="1604" y="1"/>
                    <a:pt x="158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9"/>
            <p:cNvSpPr/>
            <p:nvPr/>
          </p:nvSpPr>
          <p:spPr>
            <a:xfrm>
              <a:off x="2368245" y="4212844"/>
              <a:ext cx="61716" cy="36876"/>
            </a:xfrm>
            <a:custGeom>
              <a:avLst/>
              <a:gdLst/>
              <a:ahLst/>
              <a:cxnLst/>
              <a:rect l="l" t="t" r="r" b="b"/>
              <a:pathLst>
                <a:path w="1769" h="1057" extrusionOk="0">
                  <a:moveTo>
                    <a:pt x="1532" y="1"/>
                  </a:moveTo>
                  <a:cubicBezTo>
                    <a:pt x="1345" y="1"/>
                    <a:pt x="1143" y="226"/>
                    <a:pt x="979" y="328"/>
                  </a:cubicBezTo>
                  <a:cubicBezTo>
                    <a:pt x="790" y="429"/>
                    <a:pt x="401" y="384"/>
                    <a:pt x="178" y="551"/>
                  </a:cubicBezTo>
                  <a:cubicBezTo>
                    <a:pt x="33" y="662"/>
                    <a:pt x="0" y="862"/>
                    <a:pt x="0" y="1040"/>
                  </a:cubicBezTo>
                  <a:cubicBezTo>
                    <a:pt x="39" y="1051"/>
                    <a:pt x="78" y="1056"/>
                    <a:pt x="116" y="1056"/>
                  </a:cubicBezTo>
                  <a:cubicBezTo>
                    <a:pt x="266" y="1056"/>
                    <a:pt x="413" y="982"/>
                    <a:pt x="545" y="929"/>
                  </a:cubicBezTo>
                  <a:cubicBezTo>
                    <a:pt x="734" y="862"/>
                    <a:pt x="945" y="874"/>
                    <a:pt x="1135" y="807"/>
                  </a:cubicBezTo>
                  <a:cubicBezTo>
                    <a:pt x="1323" y="740"/>
                    <a:pt x="1446" y="562"/>
                    <a:pt x="1568" y="395"/>
                  </a:cubicBezTo>
                  <a:lnTo>
                    <a:pt x="1768" y="95"/>
                  </a:lnTo>
                  <a:cubicBezTo>
                    <a:pt x="1746" y="51"/>
                    <a:pt x="1691" y="28"/>
                    <a:pt x="1580" y="6"/>
                  </a:cubicBezTo>
                  <a:cubicBezTo>
                    <a:pt x="1564" y="3"/>
                    <a:pt x="1548" y="1"/>
                    <a:pt x="153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9"/>
            <p:cNvSpPr/>
            <p:nvPr/>
          </p:nvSpPr>
          <p:spPr>
            <a:xfrm>
              <a:off x="2408611" y="4222718"/>
              <a:ext cx="3907" cy="12071"/>
            </a:xfrm>
            <a:custGeom>
              <a:avLst/>
              <a:gdLst/>
              <a:ahLst/>
              <a:cxnLst/>
              <a:rect l="l" t="t" r="r" b="b"/>
              <a:pathLst>
                <a:path w="112" h="346" extrusionOk="0">
                  <a:moveTo>
                    <a:pt x="111" y="1"/>
                  </a:moveTo>
                  <a:cubicBezTo>
                    <a:pt x="67" y="45"/>
                    <a:pt x="33" y="101"/>
                    <a:pt x="22" y="156"/>
                  </a:cubicBezTo>
                  <a:cubicBezTo>
                    <a:pt x="11" y="223"/>
                    <a:pt x="0" y="290"/>
                    <a:pt x="0" y="346"/>
                  </a:cubicBezTo>
                  <a:lnTo>
                    <a:pt x="33" y="346"/>
                  </a:lnTo>
                  <a:lnTo>
                    <a:pt x="33" y="168"/>
                  </a:lnTo>
                  <a:cubicBezTo>
                    <a:pt x="45" y="101"/>
                    <a:pt x="67" y="45"/>
                    <a:pt x="1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9"/>
            <p:cNvSpPr/>
            <p:nvPr/>
          </p:nvSpPr>
          <p:spPr>
            <a:xfrm>
              <a:off x="2405855" y="4234754"/>
              <a:ext cx="18665" cy="4745"/>
            </a:xfrm>
            <a:custGeom>
              <a:avLst/>
              <a:gdLst/>
              <a:ahLst/>
              <a:cxnLst/>
              <a:rect l="l" t="t" r="r" b="b"/>
              <a:pathLst>
                <a:path w="535" h="136" extrusionOk="0">
                  <a:moveTo>
                    <a:pt x="535" y="1"/>
                  </a:moveTo>
                  <a:cubicBezTo>
                    <a:pt x="446" y="1"/>
                    <a:pt x="357" y="23"/>
                    <a:pt x="268" y="45"/>
                  </a:cubicBezTo>
                  <a:cubicBezTo>
                    <a:pt x="223" y="56"/>
                    <a:pt x="179" y="78"/>
                    <a:pt x="146" y="90"/>
                  </a:cubicBezTo>
                  <a:cubicBezTo>
                    <a:pt x="124" y="95"/>
                    <a:pt x="101" y="98"/>
                    <a:pt x="80" y="98"/>
                  </a:cubicBezTo>
                  <a:cubicBezTo>
                    <a:pt x="60" y="98"/>
                    <a:pt x="40" y="95"/>
                    <a:pt x="23" y="90"/>
                  </a:cubicBezTo>
                  <a:lnTo>
                    <a:pt x="1" y="123"/>
                  </a:lnTo>
                  <a:cubicBezTo>
                    <a:pt x="22" y="131"/>
                    <a:pt x="42" y="135"/>
                    <a:pt x="61" y="135"/>
                  </a:cubicBezTo>
                  <a:cubicBezTo>
                    <a:pt x="91" y="135"/>
                    <a:pt x="119" y="126"/>
                    <a:pt x="146" y="112"/>
                  </a:cubicBezTo>
                  <a:cubicBezTo>
                    <a:pt x="190" y="101"/>
                    <a:pt x="235" y="78"/>
                    <a:pt x="268" y="68"/>
                  </a:cubicBezTo>
                  <a:cubicBezTo>
                    <a:pt x="357" y="34"/>
                    <a:pt x="446" y="12"/>
                    <a:pt x="5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9"/>
            <p:cNvSpPr/>
            <p:nvPr/>
          </p:nvSpPr>
          <p:spPr>
            <a:xfrm>
              <a:off x="2395772" y="4247174"/>
              <a:ext cx="25642" cy="3524"/>
            </a:xfrm>
            <a:custGeom>
              <a:avLst/>
              <a:gdLst/>
              <a:ahLst/>
              <a:cxnLst/>
              <a:rect l="l" t="t" r="r" b="b"/>
              <a:pathLst>
                <a:path w="735" h="101" extrusionOk="0">
                  <a:moveTo>
                    <a:pt x="34" y="1"/>
                  </a:moveTo>
                  <a:lnTo>
                    <a:pt x="1" y="12"/>
                  </a:lnTo>
                  <a:cubicBezTo>
                    <a:pt x="12" y="45"/>
                    <a:pt x="34" y="68"/>
                    <a:pt x="67" y="78"/>
                  </a:cubicBezTo>
                  <a:cubicBezTo>
                    <a:pt x="101" y="100"/>
                    <a:pt x="134" y="100"/>
                    <a:pt x="168" y="100"/>
                  </a:cubicBezTo>
                  <a:cubicBezTo>
                    <a:pt x="235" y="90"/>
                    <a:pt x="301" y="78"/>
                    <a:pt x="357" y="68"/>
                  </a:cubicBezTo>
                  <a:cubicBezTo>
                    <a:pt x="423" y="56"/>
                    <a:pt x="490" y="45"/>
                    <a:pt x="546" y="34"/>
                  </a:cubicBezTo>
                  <a:cubicBezTo>
                    <a:pt x="585" y="28"/>
                    <a:pt x="624" y="21"/>
                    <a:pt x="660" y="21"/>
                  </a:cubicBezTo>
                  <a:cubicBezTo>
                    <a:pt x="686" y="21"/>
                    <a:pt x="712" y="24"/>
                    <a:pt x="735" y="34"/>
                  </a:cubicBezTo>
                  <a:cubicBezTo>
                    <a:pt x="707" y="17"/>
                    <a:pt x="677" y="12"/>
                    <a:pt x="645" y="12"/>
                  </a:cubicBezTo>
                  <a:cubicBezTo>
                    <a:pt x="613" y="12"/>
                    <a:pt x="579" y="17"/>
                    <a:pt x="546" y="23"/>
                  </a:cubicBezTo>
                  <a:cubicBezTo>
                    <a:pt x="479" y="23"/>
                    <a:pt x="423" y="34"/>
                    <a:pt x="357" y="45"/>
                  </a:cubicBezTo>
                  <a:cubicBezTo>
                    <a:pt x="301" y="56"/>
                    <a:pt x="235" y="68"/>
                    <a:pt x="168" y="68"/>
                  </a:cubicBezTo>
                  <a:cubicBezTo>
                    <a:pt x="146" y="68"/>
                    <a:pt x="112" y="68"/>
                    <a:pt x="79" y="56"/>
                  </a:cubicBezTo>
                  <a:cubicBezTo>
                    <a:pt x="57" y="45"/>
                    <a:pt x="34" y="23"/>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9"/>
            <p:cNvSpPr/>
            <p:nvPr/>
          </p:nvSpPr>
          <p:spPr>
            <a:xfrm>
              <a:off x="2382584" y="4262700"/>
              <a:ext cx="12839" cy="13606"/>
            </a:xfrm>
            <a:custGeom>
              <a:avLst/>
              <a:gdLst/>
              <a:ahLst/>
              <a:cxnLst/>
              <a:rect l="l" t="t" r="r" b="b"/>
              <a:pathLst>
                <a:path w="368" h="390" extrusionOk="0">
                  <a:moveTo>
                    <a:pt x="45" y="1"/>
                  </a:moveTo>
                  <a:lnTo>
                    <a:pt x="0" y="23"/>
                  </a:lnTo>
                  <a:cubicBezTo>
                    <a:pt x="23" y="56"/>
                    <a:pt x="45" y="67"/>
                    <a:pt x="67" y="78"/>
                  </a:cubicBezTo>
                  <a:cubicBezTo>
                    <a:pt x="89" y="78"/>
                    <a:pt x="101" y="90"/>
                    <a:pt x="123" y="100"/>
                  </a:cubicBezTo>
                  <a:cubicBezTo>
                    <a:pt x="156" y="123"/>
                    <a:pt x="190" y="145"/>
                    <a:pt x="223" y="179"/>
                  </a:cubicBezTo>
                  <a:cubicBezTo>
                    <a:pt x="279" y="245"/>
                    <a:pt x="323" y="323"/>
                    <a:pt x="368" y="390"/>
                  </a:cubicBezTo>
                  <a:cubicBezTo>
                    <a:pt x="323" y="312"/>
                    <a:pt x="290" y="234"/>
                    <a:pt x="234" y="167"/>
                  </a:cubicBezTo>
                  <a:cubicBezTo>
                    <a:pt x="212" y="134"/>
                    <a:pt x="178" y="100"/>
                    <a:pt x="145" y="67"/>
                  </a:cubicBezTo>
                  <a:cubicBezTo>
                    <a:pt x="101" y="45"/>
                    <a:pt x="57" y="34"/>
                    <a:pt x="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9"/>
            <p:cNvSpPr/>
            <p:nvPr/>
          </p:nvSpPr>
          <p:spPr>
            <a:xfrm>
              <a:off x="2389981" y="4253768"/>
              <a:ext cx="15141" cy="7431"/>
            </a:xfrm>
            <a:custGeom>
              <a:avLst/>
              <a:gdLst/>
              <a:ahLst/>
              <a:cxnLst/>
              <a:rect l="l" t="t" r="r" b="b"/>
              <a:pathLst>
                <a:path w="434" h="213" extrusionOk="0">
                  <a:moveTo>
                    <a:pt x="22" y="0"/>
                  </a:moveTo>
                  <a:lnTo>
                    <a:pt x="0" y="34"/>
                  </a:lnTo>
                  <a:cubicBezTo>
                    <a:pt x="33" y="45"/>
                    <a:pt x="45" y="89"/>
                    <a:pt x="89" y="112"/>
                  </a:cubicBezTo>
                  <a:cubicBezTo>
                    <a:pt x="122" y="134"/>
                    <a:pt x="156" y="145"/>
                    <a:pt x="200" y="156"/>
                  </a:cubicBezTo>
                  <a:cubicBezTo>
                    <a:pt x="278" y="178"/>
                    <a:pt x="356" y="201"/>
                    <a:pt x="434" y="212"/>
                  </a:cubicBezTo>
                  <a:cubicBezTo>
                    <a:pt x="356" y="201"/>
                    <a:pt x="278" y="168"/>
                    <a:pt x="200" y="134"/>
                  </a:cubicBezTo>
                  <a:cubicBezTo>
                    <a:pt x="167" y="123"/>
                    <a:pt x="134" y="112"/>
                    <a:pt x="111" y="89"/>
                  </a:cubicBezTo>
                  <a:cubicBezTo>
                    <a:pt x="78" y="67"/>
                    <a:pt x="67" y="23"/>
                    <a:pt x="2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9"/>
            <p:cNvSpPr/>
            <p:nvPr/>
          </p:nvSpPr>
          <p:spPr>
            <a:xfrm>
              <a:off x="2373688" y="4240197"/>
              <a:ext cx="12804" cy="20584"/>
            </a:xfrm>
            <a:custGeom>
              <a:avLst/>
              <a:gdLst/>
              <a:ahLst/>
              <a:cxnLst/>
              <a:rect l="l" t="t" r="r" b="b"/>
              <a:pathLst>
                <a:path w="367" h="590" extrusionOk="0">
                  <a:moveTo>
                    <a:pt x="22" y="1"/>
                  </a:moveTo>
                  <a:cubicBezTo>
                    <a:pt x="0" y="112"/>
                    <a:pt x="33" y="234"/>
                    <a:pt x="89" y="334"/>
                  </a:cubicBezTo>
                  <a:cubicBezTo>
                    <a:pt x="144" y="434"/>
                    <a:pt x="233" y="523"/>
                    <a:pt x="334" y="590"/>
                  </a:cubicBezTo>
                  <a:lnTo>
                    <a:pt x="367" y="534"/>
                  </a:lnTo>
                  <a:cubicBezTo>
                    <a:pt x="267" y="490"/>
                    <a:pt x="178" y="412"/>
                    <a:pt x="111" y="323"/>
                  </a:cubicBezTo>
                  <a:cubicBezTo>
                    <a:pt x="55" y="234"/>
                    <a:pt x="11" y="123"/>
                    <a:pt x="2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9"/>
            <p:cNvSpPr/>
            <p:nvPr/>
          </p:nvSpPr>
          <p:spPr>
            <a:xfrm>
              <a:off x="2392283" y="4231649"/>
              <a:ext cx="3140" cy="19816"/>
            </a:xfrm>
            <a:custGeom>
              <a:avLst/>
              <a:gdLst/>
              <a:ahLst/>
              <a:cxnLst/>
              <a:rect l="l" t="t" r="r" b="b"/>
              <a:pathLst>
                <a:path w="90" h="568" extrusionOk="0">
                  <a:moveTo>
                    <a:pt x="78" y="1"/>
                  </a:moveTo>
                  <a:cubicBezTo>
                    <a:pt x="45" y="34"/>
                    <a:pt x="34" y="90"/>
                    <a:pt x="34" y="134"/>
                  </a:cubicBezTo>
                  <a:cubicBezTo>
                    <a:pt x="23" y="179"/>
                    <a:pt x="34" y="234"/>
                    <a:pt x="34" y="279"/>
                  </a:cubicBezTo>
                  <a:cubicBezTo>
                    <a:pt x="45" y="323"/>
                    <a:pt x="45" y="368"/>
                    <a:pt x="34" y="412"/>
                  </a:cubicBezTo>
                  <a:cubicBezTo>
                    <a:pt x="34" y="457"/>
                    <a:pt x="23" y="501"/>
                    <a:pt x="1" y="535"/>
                  </a:cubicBezTo>
                  <a:lnTo>
                    <a:pt x="56" y="568"/>
                  </a:lnTo>
                  <a:cubicBezTo>
                    <a:pt x="68" y="513"/>
                    <a:pt x="78" y="468"/>
                    <a:pt x="78" y="424"/>
                  </a:cubicBezTo>
                  <a:cubicBezTo>
                    <a:pt x="90" y="368"/>
                    <a:pt x="78" y="323"/>
                    <a:pt x="68" y="279"/>
                  </a:cubicBezTo>
                  <a:cubicBezTo>
                    <a:pt x="56" y="223"/>
                    <a:pt x="45" y="179"/>
                    <a:pt x="45" y="134"/>
                  </a:cubicBezTo>
                  <a:cubicBezTo>
                    <a:pt x="45" y="90"/>
                    <a:pt x="45" y="45"/>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9"/>
            <p:cNvSpPr/>
            <p:nvPr/>
          </p:nvSpPr>
          <p:spPr>
            <a:xfrm>
              <a:off x="2340683" y="4302263"/>
              <a:ext cx="90812" cy="68135"/>
            </a:xfrm>
            <a:custGeom>
              <a:avLst/>
              <a:gdLst/>
              <a:ahLst/>
              <a:cxnLst/>
              <a:rect l="l" t="t" r="r" b="b"/>
              <a:pathLst>
                <a:path w="2603" h="1953" extrusionOk="0">
                  <a:moveTo>
                    <a:pt x="1123" y="0"/>
                  </a:moveTo>
                  <a:cubicBezTo>
                    <a:pt x="947" y="0"/>
                    <a:pt x="805" y="98"/>
                    <a:pt x="690" y="190"/>
                  </a:cubicBezTo>
                  <a:cubicBezTo>
                    <a:pt x="523" y="323"/>
                    <a:pt x="590" y="335"/>
                    <a:pt x="579" y="523"/>
                  </a:cubicBezTo>
                  <a:cubicBezTo>
                    <a:pt x="579" y="612"/>
                    <a:pt x="467" y="635"/>
                    <a:pt x="312" y="746"/>
                  </a:cubicBezTo>
                  <a:cubicBezTo>
                    <a:pt x="156" y="857"/>
                    <a:pt x="0" y="968"/>
                    <a:pt x="134" y="1191"/>
                  </a:cubicBezTo>
                  <a:cubicBezTo>
                    <a:pt x="257" y="1425"/>
                    <a:pt x="746" y="1647"/>
                    <a:pt x="1090" y="1781"/>
                  </a:cubicBezTo>
                  <a:cubicBezTo>
                    <a:pt x="1327" y="1880"/>
                    <a:pt x="1569" y="1953"/>
                    <a:pt x="1816" y="1953"/>
                  </a:cubicBezTo>
                  <a:cubicBezTo>
                    <a:pt x="1929" y="1953"/>
                    <a:pt x="2043" y="1937"/>
                    <a:pt x="2158" y="1903"/>
                  </a:cubicBezTo>
                  <a:cubicBezTo>
                    <a:pt x="2525" y="1791"/>
                    <a:pt x="2603" y="1670"/>
                    <a:pt x="2581" y="1514"/>
                  </a:cubicBezTo>
                  <a:cubicBezTo>
                    <a:pt x="2570" y="1347"/>
                    <a:pt x="2325" y="1324"/>
                    <a:pt x="2192" y="1180"/>
                  </a:cubicBezTo>
                  <a:cubicBezTo>
                    <a:pt x="2058" y="1024"/>
                    <a:pt x="2202" y="713"/>
                    <a:pt x="2058" y="523"/>
                  </a:cubicBezTo>
                  <a:cubicBezTo>
                    <a:pt x="1925" y="335"/>
                    <a:pt x="1680" y="234"/>
                    <a:pt x="1379" y="68"/>
                  </a:cubicBezTo>
                  <a:cubicBezTo>
                    <a:pt x="1287" y="20"/>
                    <a:pt x="1201" y="0"/>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9"/>
            <p:cNvSpPr/>
            <p:nvPr/>
          </p:nvSpPr>
          <p:spPr>
            <a:xfrm>
              <a:off x="2375990" y="4303065"/>
              <a:ext cx="55157" cy="58611"/>
            </a:xfrm>
            <a:custGeom>
              <a:avLst/>
              <a:gdLst/>
              <a:ahLst/>
              <a:cxnLst/>
              <a:rect l="l" t="t" r="r" b="b"/>
              <a:pathLst>
                <a:path w="1581" h="1680" extrusionOk="0">
                  <a:moveTo>
                    <a:pt x="278" y="0"/>
                  </a:moveTo>
                  <a:cubicBezTo>
                    <a:pt x="189" y="67"/>
                    <a:pt x="123" y="145"/>
                    <a:pt x="78" y="234"/>
                  </a:cubicBezTo>
                  <a:cubicBezTo>
                    <a:pt x="1" y="389"/>
                    <a:pt x="11" y="567"/>
                    <a:pt x="100" y="723"/>
                  </a:cubicBezTo>
                  <a:cubicBezTo>
                    <a:pt x="189" y="890"/>
                    <a:pt x="345" y="1012"/>
                    <a:pt x="501" y="1113"/>
                  </a:cubicBezTo>
                  <a:cubicBezTo>
                    <a:pt x="601" y="1168"/>
                    <a:pt x="690" y="1224"/>
                    <a:pt x="790" y="1279"/>
                  </a:cubicBezTo>
                  <a:lnTo>
                    <a:pt x="1057" y="1446"/>
                  </a:lnTo>
                  <a:cubicBezTo>
                    <a:pt x="1213" y="1535"/>
                    <a:pt x="1368" y="1624"/>
                    <a:pt x="1524" y="1679"/>
                  </a:cubicBezTo>
                  <a:cubicBezTo>
                    <a:pt x="1569" y="1624"/>
                    <a:pt x="1580" y="1558"/>
                    <a:pt x="1569" y="1491"/>
                  </a:cubicBezTo>
                  <a:cubicBezTo>
                    <a:pt x="1558" y="1324"/>
                    <a:pt x="1313" y="1301"/>
                    <a:pt x="1180" y="1157"/>
                  </a:cubicBezTo>
                  <a:cubicBezTo>
                    <a:pt x="1046" y="1001"/>
                    <a:pt x="1190" y="690"/>
                    <a:pt x="1046" y="500"/>
                  </a:cubicBezTo>
                  <a:cubicBezTo>
                    <a:pt x="913" y="312"/>
                    <a:pt x="668" y="211"/>
                    <a:pt x="367" y="45"/>
                  </a:cubicBezTo>
                  <a:cubicBezTo>
                    <a:pt x="334" y="23"/>
                    <a:pt x="301" y="11"/>
                    <a:pt x="27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9"/>
            <p:cNvSpPr/>
            <p:nvPr/>
          </p:nvSpPr>
          <p:spPr>
            <a:xfrm>
              <a:off x="2351952" y="4323615"/>
              <a:ext cx="12804" cy="24491"/>
            </a:xfrm>
            <a:custGeom>
              <a:avLst/>
              <a:gdLst/>
              <a:ahLst/>
              <a:cxnLst/>
              <a:rect l="l" t="t" r="r" b="b"/>
              <a:pathLst>
                <a:path w="367" h="702" extrusionOk="0">
                  <a:moveTo>
                    <a:pt x="312" y="0"/>
                  </a:moveTo>
                  <a:cubicBezTo>
                    <a:pt x="312" y="57"/>
                    <a:pt x="289" y="112"/>
                    <a:pt x="256" y="168"/>
                  </a:cubicBezTo>
                  <a:cubicBezTo>
                    <a:pt x="211" y="223"/>
                    <a:pt x="167" y="279"/>
                    <a:pt x="122" y="323"/>
                  </a:cubicBezTo>
                  <a:cubicBezTo>
                    <a:pt x="78" y="379"/>
                    <a:pt x="33" y="435"/>
                    <a:pt x="22" y="501"/>
                  </a:cubicBezTo>
                  <a:cubicBezTo>
                    <a:pt x="0" y="568"/>
                    <a:pt x="0" y="646"/>
                    <a:pt x="33" y="702"/>
                  </a:cubicBezTo>
                  <a:cubicBezTo>
                    <a:pt x="0" y="635"/>
                    <a:pt x="11" y="568"/>
                    <a:pt x="33" y="501"/>
                  </a:cubicBezTo>
                  <a:cubicBezTo>
                    <a:pt x="55" y="445"/>
                    <a:pt x="100" y="390"/>
                    <a:pt x="144" y="346"/>
                  </a:cubicBezTo>
                  <a:cubicBezTo>
                    <a:pt x="189" y="301"/>
                    <a:pt x="245" y="257"/>
                    <a:pt x="289" y="201"/>
                  </a:cubicBezTo>
                  <a:cubicBezTo>
                    <a:pt x="334" y="145"/>
                    <a:pt x="367" y="79"/>
                    <a:pt x="3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9"/>
            <p:cNvSpPr/>
            <p:nvPr/>
          </p:nvSpPr>
          <p:spPr>
            <a:xfrm>
              <a:off x="2368629" y="4326720"/>
              <a:ext cx="3907" cy="24491"/>
            </a:xfrm>
            <a:custGeom>
              <a:avLst/>
              <a:gdLst/>
              <a:ahLst/>
              <a:cxnLst/>
              <a:rect l="l" t="t" r="r" b="b"/>
              <a:pathLst>
                <a:path w="112" h="702" extrusionOk="0">
                  <a:moveTo>
                    <a:pt x="56" y="0"/>
                  </a:moveTo>
                  <a:cubicBezTo>
                    <a:pt x="67" y="112"/>
                    <a:pt x="22" y="234"/>
                    <a:pt x="12" y="356"/>
                  </a:cubicBezTo>
                  <a:cubicBezTo>
                    <a:pt x="0" y="423"/>
                    <a:pt x="0" y="490"/>
                    <a:pt x="12" y="546"/>
                  </a:cubicBezTo>
                  <a:cubicBezTo>
                    <a:pt x="34" y="613"/>
                    <a:pt x="56" y="668"/>
                    <a:pt x="111" y="702"/>
                  </a:cubicBezTo>
                  <a:cubicBezTo>
                    <a:pt x="67" y="657"/>
                    <a:pt x="34" y="601"/>
                    <a:pt x="22" y="546"/>
                  </a:cubicBezTo>
                  <a:cubicBezTo>
                    <a:pt x="12" y="479"/>
                    <a:pt x="22" y="423"/>
                    <a:pt x="34" y="368"/>
                  </a:cubicBezTo>
                  <a:cubicBezTo>
                    <a:pt x="56" y="245"/>
                    <a:pt x="111" y="134"/>
                    <a:pt x="1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9"/>
            <p:cNvSpPr/>
            <p:nvPr/>
          </p:nvSpPr>
          <p:spPr>
            <a:xfrm>
              <a:off x="2384119" y="4335093"/>
              <a:ext cx="5896" cy="19991"/>
            </a:xfrm>
            <a:custGeom>
              <a:avLst/>
              <a:gdLst/>
              <a:ahLst/>
              <a:cxnLst/>
              <a:rect l="l" t="t" r="r" b="b"/>
              <a:pathLst>
                <a:path w="169" h="573" extrusionOk="0">
                  <a:moveTo>
                    <a:pt x="9" y="0"/>
                  </a:moveTo>
                  <a:cubicBezTo>
                    <a:pt x="7" y="0"/>
                    <a:pt x="5" y="2"/>
                    <a:pt x="1" y="5"/>
                  </a:cubicBezTo>
                  <a:lnTo>
                    <a:pt x="57" y="39"/>
                  </a:lnTo>
                  <a:lnTo>
                    <a:pt x="45" y="39"/>
                  </a:lnTo>
                  <a:lnTo>
                    <a:pt x="13" y="17"/>
                  </a:lnTo>
                  <a:lnTo>
                    <a:pt x="13" y="17"/>
                  </a:lnTo>
                  <a:cubicBezTo>
                    <a:pt x="45" y="116"/>
                    <a:pt x="68" y="205"/>
                    <a:pt x="79" y="306"/>
                  </a:cubicBezTo>
                  <a:cubicBezTo>
                    <a:pt x="90" y="350"/>
                    <a:pt x="79" y="406"/>
                    <a:pt x="90" y="450"/>
                  </a:cubicBezTo>
                  <a:cubicBezTo>
                    <a:pt x="90" y="477"/>
                    <a:pt x="98" y="504"/>
                    <a:pt x="111" y="526"/>
                  </a:cubicBezTo>
                  <a:lnTo>
                    <a:pt x="111" y="526"/>
                  </a:lnTo>
                  <a:cubicBezTo>
                    <a:pt x="101" y="504"/>
                    <a:pt x="101" y="483"/>
                    <a:pt x="101" y="450"/>
                  </a:cubicBezTo>
                  <a:cubicBezTo>
                    <a:pt x="101" y="406"/>
                    <a:pt x="112" y="350"/>
                    <a:pt x="112" y="306"/>
                  </a:cubicBezTo>
                  <a:cubicBezTo>
                    <a:pt x="112" y="205"/>
                    <a:pt x="79" y="27"/>
                    <a:pt x="79" y="27"/>
                  </a:cubicBezTo>
                  <a:lnTo>
                    <a:pt x="23" y="5"/>
                  </a:lnTo>
                  <a:cubicBezTo>
                    <a:pt x="16" y="5"/>
                    <a:pt x="14" y="0"/>
                    <a:pt x="9" y="0"/>
                  </a:cubicBezTo>
                  <a:close/>
                  <a:moveTo>
                    <a:pt x="111" y="526"/>
                  </a:moveTo>
                  <a:cubicBezTo>
                    <a:pt x="111" y="527"/>
                    <a:pt x="112" y="528"/>
                    <a:pt x="112" y="528"/>
                  </a:cubicBezTo>
                  <a:cubicBezTo>
                    <a:pt x="116" y="536"/>
                    <a:pt x="122" y="543"/>
                    <a:pt x="128" y="548"/>
                  </a:cubicBezTo>
                  <a:lnTo>
                    <a:pt x="128" y="548"/>
                  </a:lnTo>
                  <a:cubicBezTo>
                    <a:pt x="122" y="542"/>
                    <a:pt x="116" y="534"/>
                    <a:pt x="111" y="526"/>
                  </a:cubicBezTo>
                  <a:close/>
                  <a:moveTo>
                    <a:pt x="128" y="548"/>
                  </a:moveTo>
                  <a:cubicBezTo>
                    <a:pt x="140" y="560"/>
                    <a:pt x="153" y="569"/>
                    <a:pt x="168" y="573"/>
                  </a:cubicBezTo>
                  <a:cubicBezTo>
                    <a:pt x="154" y="565"/>
                    <a:pt x="140" y="558"/>
                    <a:pt x="128" y="548"/>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9"/>
            <p:cNvSpPr/>
            <p:nvPr/>
          </p:nvSpPr>
          <p:spPr>
            <a:xfrm>
              <a:off x="2400831" y="4346885"/>
              <a:ext cx="11269" cy="17130"/>
            </a:xfrm>
            <a:custGeom>
              <a:avLst/>
              <a:gdLst/>
              <a:ahLst/>
              <a:cxnLst/>
              <a:rect l="l" t="t" r="r" b="b"/>
              <a:pathLst>
                <a:path w="323" h="491" extrusionOk="0">
                  <a:moveTo>
                    <a:pt x="34" y="1"/>
                  </a:moveTo>
                  <a:lnTo>
                    <a:pt x="1" y="12"/>
                  </a:lnTo>
                  <a:cubicBezTo>
                    <a:pt x="11" y="57"/>
                    <a:pt x="11" y="112"/>
                    <a:pt x="34" y="156"/>
                  </a:cubicBezTo>
                  <a:cubicBezTo>
                    <a:pt x="45" y="213"/>
                    <a:pt x="78" y="257"/>
                    <a:pt x="112" y="290"/>
                  </a:cubicBezTo>
                  <a:cubicBezTo>
                    <a:pt x="145" y="324"/>
                    <a:pt x="179" y="368"/>
                    <a:pt x="212" y="401"/>
                  </a:cubicBezTo>
                  <a:cubicBezTo>
                    <a:pt x="189" y="357"/>
                    <a:pt x="156" y="312"/>
                    <a:pt x="123" y="279"/>
                  </a:cubicBezTo>
                  <a:cubicBezTo>
                    <a:pt x="90" y="245"/>
                    <a:pt x="67" y="201"/>
                    <a:pt x="56" y="156"/>
                  </a:cubicBezTo>
                  <a:cubicBezTo>
                    <a:pt x="45" y="112"/>
                    <a:pt x="45" y="57"/>
                    <a:pt x="34" y="1"/>
                  </a:cubicBezTo>
                  <a:close/>
                  <a:moveTo>
                    <a:pt x="212" y="401"/>
                  </a:moveTo>
                  <a:lnTo>
                    <a:pt x="212" y="401"/>
                  </a:lnTo>
                  <a:cubicBezTo>
                    <a:pt x="234" y="446"/>
                    <a:pt x="278" y="479"/>
                    <a:pt x="323" y="490"/>
                  </a:cubicBezTo>
                  <a:cubicBezTo>
                    <a:pt x="278" y="479"/>
                    <a:pt x="245" y="435"/>
                    <a:pt x="212" y="40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9"/>
            <p:cNvSpPr/>
            <p:nvPr/>
          </p:nvSpPr>
          <p:spPr>
            <a:xfrm>
              <a:off x="2365140" y="4310427"/>
              <a:ext cx="15141" cy="13641"/>
            </a:xfrm>
            <a:custGeom>
              <a:avLst/>
              <a:gdLst/>
              <a:ahLst/>
              <a:cxnLst/>
              <a:rect l="l" t="t" r="r" b="b"/>
              <a:pathLst>
                <a:path w="434" h="391" extrusionOk="0">
                  <a:moveTo>
                    <a:pt x="434" y="0"/>
                  </a:moveTo>
                  <a:cubicBezTo>
                    <a:pt x="389" y="0"/>
                    <a:pt x="334" y="12"/>
                    <a:pt x="290" y="23"/>
                  </a:cubicBezTo>
                  <a:cubicBezTo>
                    <a:pt x="234" y="45"/>
                    <a:pt x="189" y="67"/>
                    <a:pt x="145" y="101"/>
                  </a:cubicBezTo>
                  <a:cubicBezTo>
                    <a:pt x="100" y="134"/>
                    <a:pt x="78" y="190"/>
                    <a:pt x="56" y="234"/>
                  </a:cubicBezTo>
                  <a:cubicBezTo>
                    <a:pt x="45" y="279"/>
                    <a:pt x="23" y="334"/>
                    <a:pt x="0" y="378"/>
                  </a:cubicBezTo>
                  <a:lnTo>
                    <a:pt x="33" y="390"/>
                  </a:lnTo>
                  <a:cubicBezTo>
                    <a:pt x="56" y="346"/>
                    <a:pt x="67" y="289"/>
                    <a:pt x="89" y="245"/>
                  </a:cubicBezTo>
                  <a:cubicBezTo>
                    <a:pt x="100" y="201"/>
                    <a:pt x="122" y="145"/>
                    <a:pt x="156" y="112"/>
                  </a:cubicBezTo>
                  <a:cubicBezTo>
                    <a:pt x="189" y="79"/>
                    <a:pt x="234" y="56"/>
                    <a:pt x="290" y="34"/>
                  </a:cubicBezTo>
                  <a:cubicBezTo>
                    <a:pt x="334" y="23"/>
                    <a:pt x="389" y="12"/>
                    <a:pt x="4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9"/>
            <p:cNvSpPr/>
            <p:nvPr/>
          </p:nvSpPr>
          <p:spPr>
            <a:xfrm>
              <a:off x="2375607" y="4317021"/>
              <a:ext cx="27945" cy="13606"/>
            </a:xfrm>
            <a:custGeom>
              <a:avLst/>
              <a:gdLst/>
              <a:ahLst/>
              <a:cxnLst/>
              <a:rect l="l" t="t" r="r" b="b"/>
              <a:pathLst>
                <a:path w="801" h="390" extrusionOk="0">
                  <a:moveTo>
                    <a:pt x="801" y="1"/>
                  </a:moveTo>
                  <a:lnTo>
                    <a:pt x="801" y="1"/>
                  </a:lnTo>
                  <a:cubicBezTo>
                    <a:pt x="762" y="6"/>
                    <a:pt x="723" y="6"/>
                    <a:pt x="684" y="6"/>
                  </a:cubicBezTo>
                  <a:cubicBezTo>
                    <a:pt x="646" y="6"/>
                    <a:pt x="607" y="6"/>
                    <a:pt x="568" y="12"/>
                  </a:cubicBezTo>
                  <a:cubicBezTo>
                    <a:pt x="501" y="12"/>
                    <a:pt x="423" y="23"/>
                    <a:pt x="345" y="56"/>
                  </a:cubicBezTo>
                  <a:cubicBezTo>
                    <a:pt x="279" y="90"/>
                    <a:pt x="223" y="157"/>
                    <a:pt x="168" y="201"/>
                  </a:cubicBezTo>
                  <a:cubicBezTo>
                    <a:pt x="123" y="256"/>
                    <a:pt x="67" y="312"/>
                    <a:pt x="0" y="334"/>
                  </a:cubicBezTo>
                  <a:lnTo>
                    <a:pt x="12" y="390"/>
                  </a:lnTo>
                  <a:cubicBezTo>
                    <a:pt x="101" y="357"/>
                    <a:pt x="156" y="290"/>
                    <a:pt x="200" y="234"/>
                  </a:cubicBezTo>
                  <a:cubicBezTo>
                    <a:pt x="257" y="179"/>
                    <a:pt x="301" y="123"/>
                    <a:pt x="356" y="90"/>
                  </a:cubicBezTo>
                  <a:cubicBezTo>
                    <a:pt x="423" y="45"/>
                    <a:pt x="501" y="34"/>
                    <a:pt x="568" y="23"/>
                  </a:cubicBezTo>
                  <a:cubicBezTo>
                    <a:pt x="645" y="12"/>
                    <a:pt x="724" y="12"/>
                    <a:pt x="8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9"/>
            <p:cNvSpPr/>
            <p:nvPr/>
          </p:nvSpPr>
          <p:spPr>
            <a:xfrm>
              <a:off x="2389562" y="4334570"/>
              <a:ext cx="21002" cy="5373"/>
            </a:xfrm>
            <a:custGeom>
              <a:avLst/>
              <a:gdLst/>
              <a:ahLst/>
              <a:cxnLst/>
              <a:rect l="l" t="t" r="r" b="b"/>
              <a:pathLst>
                <a:path w="602" h="154" extrusionOk="0">
                  <a:moveTo>
                    <a:pt x="380" y="0"/>
                  </a:moveTo>
                  <a:cubicBezTo>
                    <a:pt x="350" y="0"/>
                    <a:pt x="319" y="3"/>
                    <a:pt x="290" y="9"/>
                  </a:cubicBezTo>
                  <a:cubicBezTo>
                    <a:pt x="179" y="32"/>
                    <a:pt x="90" y="98"/>
                    <a:pt x="1" y="109"/>
                  </a:cubicBezTo>
                  <a:lnTo>
                    <a:pt x="12" y="154"/>
                  </a:lnTo>
                  <a:cubicBezTo>
                    <a:pt x="67" y="143"/>
                    <a:pt x="112" y="121"/>
                    <a:pt x="156" y="98"/>
                  </a:cubicBezTo>
                  <a:cubicBezTo>
                    <a:pt x="201" y="65"/>
                    <a:pt x="245" y="42"/>
                    <a:pt x="290" y="32"/>
                  </a:cubicBezTo>
                  <a:cubicBezTo>
                    <a:pt x="335" y="16"/>
                    <a:pt x="382" y="10"/>
                    <a:pt x="430" y="10"/>
                  </a:cubicBezTo>
                  <a:cubicBezTo>
                    <a:pt x="488" y="10"/>
                    <a:pt x="546" y="19"/>
                    <a:pt x="601" y="32"/>
                  </a:cubicBezTo>
                  <a:cubicBezTo>
                    <a:pt x="531" y="16"/>
                    <a:pt x="455" y="0"/>
                    <a:pt x="3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9"/>
            <p:cNvSpPr/>
            <p:nvPr/>
          </p:nvSpPr>
          <p:spPr>
            <a:xfrm>
              <a:off x="2433033" y="4296576"/>
              <a:ext cx="80730" cy="55960"/>
            </a:xfrm>
            <a:custGeom>
              <a:avLst/>
              <a:gdLst/>
              <a:ahLst/>
              <a:cxnLst/>
              <a:rect l="l" t="t" r="r" b="b"/>
              <a:pathLst>
                <a:path w="2314" h="1604" extrusionOk="0">
                  <a:moveTo>
                    <a:pt x="887" y="1"/>
                  </a:moveTo>
                  <a:cubicBezTo>
                    <a:pt x="716" y="1"/>
                    <a:pt x="569" y="30"/>
                    <a:pt x="501" y="97"/>
                  </a:cubicBezTo>
                  <a:cubicBezTo>
                    <a:pt x="356" y="242"/>
                    <a:pt x="435" y="420"/>
                    <a:pt x="312" y="542"/>
                  </a:cubicBezTo>
                  <a:cubicBezTo>
                    <a:pt x="234" y="609"/>
                    <a:pt x="12" y="587"/>
                    <a:pt x="0" y="876"/>
                  </a:cubicBezTo>
                  <a:cubicBezTo>
                    <a:pt x="0" y="1154"/>
                    <a:pt x="312" y="1388"/>
                    <a:pt x="757" y="1543"/>
                  </a:cubicBezTo>
                  <a:cubicBezTo>
                    <a:pt x="890" y="1587"/>
                    <a:pt x="1058" y="1604"/>
                    <a:pt x="1231" y="1604"/>
                  </a:cubicBezTo>
                  <a:cubicBezTo>
                    <a:pt x="1635" y="1604"/>
                    <a:pt x="2068" y="1510"/>
                    <a:pt x="2170" y="1432"/>
                  </a:cubicBezTo>
                  <a:cubicBezTo>
                    <a:pt x="2314" y="1321"/>
                    <a:pt x="2291" y="1265"/>
                    <a:pt x="2236" y="1154"/>
                  </a:cubicBezTo>
                  <a:cubicBezTo>
                    <a:pt x="2180" y="1042"/>
                    <a:pt x="1947" y="753"/>
                    <a:pt x="1925" y="565"/>
                  </a:cubicBezTo>
                  <a:cubicBezTo>
                    <a:pt x="1903" y="387"/>
                    <a:pt x="1791" y="219"/>
                    <a:pt x="1480" y="97"/>
                  </a:cubicBezTo>
                  <a:cubicBezTo>
                    <a:pt x="1308" y="38"/>
                    <a:pt x="1082" y="1"/>
                    <a:pt x="88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9"/>
            <p:cNvSpPr/>
            <p:nvPr/>
          </p:nvSpPr>
          <p:spPr>
            <a:xfrm>
              <a:off x="2462130" y="4296437"/>
              <a:ext cx="51633" cy="54773"/>
            </a:xfrm>
            <a:custGeom>
              <a:avLst/>
              <a:gdLst/>
              <a:ahLst/>
              <a:cxnLst/>
              <a:rect l="l" t="t" r="r" b="b"/>
              <a:pathLst>
                <a:path w="1480" h="1570" extrusionOk="0">
                  <a:moveTo>
                    <a:pt x="12" y="1"/>
                  </a:moveTo>
                  <a:cubicBezTo>
                    <a:pt x="1" y="23"/>
                    <a:pt x="1" y="45"/>
                    <a:pt x="1" y="57"/>
                  </a:cubicBezTo>
                  <a:cubicBezTo>
                    <a:pt x="12" y="157"/>
                    <a:pt x="68" y="235"/>
                    <a:pt x="134" y="302"/>
                  </a:cubicBezTo>
                  <a:cubicBezTo>
                    <a:pt x="201" y="391"/>
                    <a:pt x="290" y="457"/>
                    <a:pt x="357" y="557"/>
                  </a:cubicBezTo>
                  <a:cubicBezTo>
                    <a:pt x="412" y="635"/>
                    <a:pt x="434" y="747"/>
                    <a:pt x="457" y="846"/>
                  </a:cubicBezTo>
                  <a:cubicBezTo>
                    <a:pt x="468" y="935"/>
                    <a:pt x="490" y="1036"/>
                    <a:pt x="523" y="1135"/>
                  </a:cubicBezTo>
                  <a:cubicBezTo>
                    <a:pt x="557" y="1224"/>
                    <a:pt x="602" y="1313"/>
                    <a:pt x="657" y="1380"/>
                  </a:cubicBezTo>
                  <a:cubicBezTo>
                    <a:pt x="723" y="1458"/>
                    <a:pt x="779" y="1514"/>
                    <a:pt x="857" y="1570"/>
                  </a:cubicBezTo>
                  <a:cubicBezTo>
                    <a:pt x="1079" y="1536"/>
                    <a:pt x="1269" y="1481"/>
                    <a:pt x="1336" y="1436"/>
                  </a:cubicBezTo>
                  <a:cubicBezTo>
                    <a:pt x="1480" y="1325"/>
                    <a:pt x="1457" y="1269"/>
                    <a:pt x="1402" y="1158"/>
                  </a:cubicBezTo>
                  <a:cubicBezTo>
                    <a:pt x="1346" y="1046"/>
                    <a:pt x="1113" y="757"/>
                    <a:pt x="1091" y="569"/>
                  </a:cubicBezTo>
                  <a:cubicBezTo>
                    <a:pt x="1069" y="391"/>
                    <a:pt x="957" y="223"/>
                    <a:pt x="646" y="101"/>
                  </a:cubicBezTo>
                  <a:cubicBezTo>
                    <a:pt x="457" y="35"/>
                    <a:pt x="212" y="1"/>
                    <a:pt x="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9"/>
            <p:cNvSpPr/>
            <p:nvPr/>
          </p:nvSpPr>
          <p:spPr>
            <a:xfrm>
              <a:off x="2445837" y="4316253"/>
              <a:ext cx="9350" cy="25642"/>
            </a:xfrm>
            <a:custGeom>
              <a:avLst/>
              <a:gdLst/>
              <a:ahLst/>
              <a:cxnLst/>
              <a:rect l="l" t="t" r="r" b="b"/>
              <a:pathLst>
                <a:path w="268" h="735" extrusionOk="0">
                  <a:moveTo>
                    <a:pt x="11" y="1"/>
                  </a:moveTo>
                  <a:cubicBezTo>
                    <a:pt x="1" y="67"/>
                    <a:pt x="1" y="145"/>
                    <a:pt x="1" y="211"/>
                  </a:cubicBezTo>
                  <a:cubicBezTo>
                    <a:pt x="1" y="278"/>
                    <a:pt x="11" y="356"/>
                    <a:pt x="23" y="423"/>
                  </a:cubicBezTo>
                  <a:cubicBezTo>
                    <a:pt x="34" y="490"/>
                    <a:pt x="56" y="557"/>
                    <a:pt x="100" y="612"/>
                  </a:cubicBezTo>
                  <a:cubicBezTo>
                    <a:pt x="145" y="668"/>
                    <a:pt x="201" y="712"/>
                    <a:pt x="268" y="735"/>
                  </a:cubicBezTo>
                  <a:cubicBezTo>
                    <a:pt x="201" y="712"/>
                    <a:pt x="145" y="668"/>
                    <a:pt x="112" y="612"/>
                  </a:cubicBezTo>
                  <a:cubicBezTo>
                    <a:pt x="78" y="545"/>
                    <a:pt x="56" y="478"/>
                    <a:pt x="45" y="412"/>
                  </a:cubicBezTo>
                  <a:lnTo>
                    <a:pt x="45" y="211"/>
                  </a:lnTo>
                  <a:cubicBezTo>
                    <a:pt x="45" y="145"/>
                    <a:pt x="56" y="78"/>
                    <a:pt x="68" y="11"/>
                  </a:cubicBezTo>
                  <a:lnTo>
                    <a:pt x="11"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9"/>
            <p:cNvSpPr/>
            <p:nvPr/>
          </p:nvSpPr>
          <p:spPr>
            <a:xfrm>
              <a:off x="2466805" y="4326720"/>
              <a:ext cx="16327" cy="19851"/>
            </a:xfrm>
            <a:custGeom>
              <a:avLst/>
              <a:gdLst/>
              <a:ahLst/>
              <a:cxnLst/>
              <a:rect l="l" t="t" r="r" b="b"/>
              <a:pathLst>
                <a:path w="468" h="569" extrusionOk="0">
                  <a:moveTo>
                    <a:pt x="0" y="0"/>
                  </a:moveTo>
                  <a:cubicBezTo>
                    <a:pt x="23" y="134"/>
                    <a:pt x="56" y="267"/>
                    <a:pt x="134" y="379"/>
                  </a:cubicBezTo>
                  <a:cubicBezTo>
                    <a:pt x="167" y="435"/>
                    <a:pt x="223" y="479"/>
                    <a:pt x="278" y="512"/>
                  </a:cubicBezTo>
                  <a:cubicBezTo>
                    <a:pt x="223" y="468"/>
                    <a:pt x="189" y="423"/>
                    <a:pt x="156" y="368"/>
                  </a:cubicBezTo>
                  <a:cubicBezTo>
                    <a:pt x="89" y="257"/>
                    <a:pt x="67" y="123"/>
                    <a:pt x="45" y="0"/>
                  </a:cubicBezTo>
                  <a:close/>
                  <a:moveTo>
                    <a:pt x="278" y="512"/>
                  </a:moveTo>
                  <a:cubicBezTo>
                    <a:pt x="334" y="557"/>
                    <a:pt x="401" y="568"/>
                    <a:pt x="468" y="568"/>
                  </a:cubicBezTo>
                  <a:cubicBezTo>
                    <a:pt x="401" y="568"/>
                    <a:pt x="334" y="546"/>
                    <a:pt x="278" y="512"/>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9"/>
            <p:cNvSpPr/>
            <p:nvPr/>
          </p:nvSpPr>
          <p:spPr>
            <a:xfrm>
              <a:off x="2490076" y="4333314"/>
              <a:ext cx="9734" cy="10920"/>
            </a:xfrm>
            <a:custGeom>
              <a:avLst/>
              <a:gdLst/>
              <a:ahLst/>
              <a:cxnLst/>
              <a:rect l="l" t="t" r="r" b="b"/>
              <a:pathLst>
                <a:path w="279" h="313" extrusionOk="0">
                  <a:moveTo>
                    <a:pt x="34" y="1"/>
                  </a:moveTo>
                  <a:lnTo>
                    <a:pt x="1" y="23"/>
                  </a:lnTo>
                  <a:cubicBezTo>
                    <a:pt x="45" y="68"/>
                    <a:pt x="90" y="134"/>
                    <a:pt x="123" y="190"/>
                  </a:cubicBezTo>
                  <a:cubicBezTo>
                    <a:pt x="134" y="223"/>
                    <a:pt x="156" y="256"/>
                    <a:pt x="179" y="279"/>
                  </a:cubicBezTo>
                  <a:cubicBezTo>
                    <a:pt x="212" y="301"/>
                    <a:pt x="245" y="312"/>
                    <a:pt x="278" y="312"/>
                  </a:cubicBezTo>
                  <a:cubicBezTo>
                    <a:pt x="245" y="301"/>
                    <a:pt x="212" y="290"/>
                    <a:pt x="189" y="268"/>
                  </a:cubicBezTo>
                  <a:cubicBezTo>
                    <a:pt x="156" y="246"/>
                    <a:pt x="145" y="212"/>
                    <a:pt x="134" y="179"/>
                  </a:cubicBezTo>
                  <a:cubicBezTo>
                    <a:pt x="112" y="123"/>
                    <a:pt x="67" y="56"/>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9"/>
            <p:cNvSpPr/>
            <p:nvPr/>
          </p:nvSpPr>
          <p:spPr>
            <a:xfrm>
              <a:off x="2452047" y="4310706"/>
              <a:ext cx="29131" cy="10257"/>
            </a:xfrm>
            <a:custGeom>
              <a:avLst/>
              <a:gdLst/>
              <a:ahLst/>
              <a:cxnLst/>
              <a:rect l="l" t="t" r="r" b="b"/>
              <a:pathLst>
                <a:path w="835" h="294" extrusionOk="0">
                  <a:moveTo>
                    <a:pt x="793" y="1"/>
                  </a:moveTo>
                  <a:cubicBezTo>
                    <a:pt x="733" y="1"/>
                    <a:pt x="678" y="21"/>
                    <a:pt x="624" y="48"/>
                  </a:cubicBezTo>
                  <a:cubicBezTo>
                    <a:pt x="557" y="81"/>
                    <a:pt x="501" y="126"/>
                    <a:pt x="423" y="148"/>
                  </a:cubicBezTo>
                  <a:cubicBezTo>
                    <a:pt x="357" y="170"/>
                    <a:pt x="290" y="182"/>
                    <a:pt x="223" y="193"/>
                  </a:cubicBezTo>
                  <a:lnTo>
                    <a:pt x="1" y="237"/>
                  </a:lnTo>
                  <a:lnTo>
                    <a:pt x="11" y="293"/>
                  </a:lnTo>
                  <a:lnTo>
                    <a:pt x="223" y="226"/>
                  </a:lnTo>
                  <a:cubicBezTo>
                    <a:pt x="301" y="215"/>
                    <a:pt x="367" y="193"/>
                    <a:pt x="434" y="170"/>
                  </a:cubicBezTo>
                  <a:cubicBezTo>
                    <a:pt x="501" y="137"/>
                    <a:pt x="568" y="93"/>
                    <a:pt x="634" y="59"/>
                  </a:cubicBezTo>
                  <a:cubicBezTo>
                    <a:pt x="683" y="31"/>
                    <a:pt x="739" y="2"/>
                    <a:pt x="803" y="2"/>
                  </a:cubicBezTo>
                  <a:cubicBezTo>
                    <a:pt x="813" y="2"/>
                    <a:pt x="824" y="2"/>
                    <a:pt x="834" y="4"/>
                  </a:cubicBezTo>
                  <a:cubicBezTo>
                    <a:pt x="820" y="2"/>
                    <a:pt x="807" y="1"/>
                    <a:pt x="79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9"/>
            <p:cNvSpPr/>
            <p:nvPr/>
          </p:nvSpPr>
          <p:spPr>
            <a:xfrm>
              <a:off x="2470678" y="4319637"/>
              <a:ext cx="24456" cy="8652"/>
            </a:xfrm>
            <a:custGeom>
              <a:avLst/>
              <a:gdLst/>
              <a:ahLst/>
              <a:cxnLst/>
              <a:rect l="l" t="t" r="r" b="b"/>
              <a:pathLst>
                <a:path w="701" h="248" extrusionOk="0">
                  <a:moveTo>
                    <a:pt x="637" y="1"/>
                  </a:moveTo>
                  <a:cubicBezTo>
                    <a:pt x="528" y="1"/>
                    <a:pt x="426" y="24"/>
                    <a:pt x="323" y="70"/>
                  </a:cubicBezTo>
                  <a:cubicBezTo>
                    <a:pt x="268" y="92"/>
                    <a:pt x="212" y="137"/>
                    <a:pt x="167" y="159"/>
                  </a:cubicBezTo>
                  <a:cubicBezTo>
                    <a:pt x="122" y="187"/>
                    <a:pt x="76" y="207"/>
                    <a:pt x="31" y="207"/>
                  </a:cubicBezTo>
                  <a:cubicBezTo>
                    <a:pt x="21" y="207"/>
                    <a:pt x="11" y="206"/>
                    <a:pt x="1" y="203"/>
                  </a:cubicBezTo>
                  <a:lnTo>
                    <a:pt x="1" y="203"/>
                  </a:lnTo>
                  <a:lnTo>
                    <a:pt x="23" y="248"/>
                  </a:lnTo>
                  <a:cubicBezTo>
                    <a:pt x="100" y="248"/>
                    <a:pt x="134" y="237"/>
                    <a:pt x="189" y="203"/>
                  </a:cubicBezTo>
                  <a:cubicBezTo>
                    <a:pt x="245" y="159"/>
                    <a:pt x="290" y="126"/>
                    <a:pt x="345" y="92"/>
                  </a:cubicBezTo>
                  <a:cubicBezTo>
                    <a:pt x="446" y="25"/>
                    <a:pt x="567" y="3"/>
                    <a:pt x="701" y="3"/>
                  </a:cubicBezTo>
                  <a:cubicBezTo>
                    <a:pt x="679" y="2"/>
                    <a:pt x="658" y="1"/>
                    <a:pt x="63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9"/>
            <p:cNvSpPr/>
            <p:nvPr/>
          </p:nvSpPr>
          <p:spPr>
            <a:xfrm>
              <a:off x="2512195" y="4270166"/>
              <a:ext cx="70263" cy="51320"/>
            </a:xfrm>
            <a:custGeom>
              <a:avLst/>
              <a:gdLst/>
              <a:ahLst/>
              <a:cxnLst/>
              <a:rect l="l" t="t" r="r" b="b"/>
              <a:pathLst>
                <a:path w="2014" h="1471" extrusionOk="0">
                  <a:moveTo>
                    <a:pt x="1172" y="1"/>
                  </a:moveTo>
                  <a:cubicBezTo>
                    <a:pt x="999" y="1"/>
                    <a:pt x="849" y="76"/>
                    <a:pt x="734" y="198"/>
                  </a:cubicBezTo>
                  <a:cubicBezTo>
                    <a:pt x="590" y="354"/>
                    <a:pt x="556" y="454"/>
                    <a:pt x="378" y="565"/>
                  </a:cubicBezTo>
                  <a:cubicBezTo>
                    <a:pt x="267" y="632"/>
                    <a:pt x="34" y="654"/>
                    <a:pt x="22" y="810"/>
                  </a:cubicBezTo>
                  <a:cubicBezTo>
                    <a:pt x="22" y="954"/>
                    <a:pt x="0" y="1055"/>
                    <a:pt x="178" y="1210"/>
                  </a:cubicBezTo>
                  <a:cubicBezTo>
                    <a:pt x="309" y="1323"/>
                    <a:pt x="863" y="1471"/>
                    <a:pt x="1284" y="1471"/>
                  </a:cubicBezTo>
                  <a:cubicBezTo>
                    <a:pt x="1400" y="1471"/>
                    <a:pt x="1507" y="1459"/>
                    <a:pt x="1591" y="1433"/>
                  </a:cubicBezTo>
                  <a:cubicBezTo>
                    <a:pt x="1980" y="1310"/>
                    <a:pt x="1903" y="1299"/>
                    <a:pt x="1958" y="1166"/>
                  </a:cubicBezTo>
                  <a:cubicBezTo>
                    <a:pt x="2014" y="1032"/>
                    <a:pt x="2014" y="765"/>
                    <a:pt x="1980" y="499"/>
                  </a:cubicBezTo>
                  <a:cubicBezTo>
                    <a:pt x="1947" y="232"/>
                    <a:pt x="1636" y="98"/>
                    <a:pt x="1369" y="31"/>
                  </a:cubicBezTo>
                  <a:cubicBezTo>
                    <a:pt x="1301" y="11"/>
                    <a:pt x="1235" y="1"/>
                    <a:pt x="117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9"/>
            <p:cNvSpPr/>
            <p:nvPr/>
          </p:nvSpPr>
          <p:spPr>
            <a:xfrm>
              <a:off x="2543629" y="4270236"/>
              <a:ext cx="38830" cy="46819"/>
            </a:xfrm>
            <a:custGeom>
              <a:avLst/>
              <a:gdLst/>
              <a:ahLst/>
              <a:cxnLst/>
              <a:rect l="l" t="t" r="r" b="b"/>
              <a:pathLst>
                <a:path w="1113" h="1342" extrusionOk="0">
                  <a:moveTo>
                    <a:pt x="270" y="0"/>
                  </a:moveTo>
                  <a:cubicBezTo>
                    <a:pt x="234" y="0"/>
                    <a:pt x="200" y="3"/>
                    <a:pt x="167" y="7"/>
                  </a:cubicBezTo>
                  <a:cubicBezTo>
                    <a:pt x="134" y="40"/>
                    <a:pt x="112" y="74"/>
                    <a:pt x="90" y="107"/>
                  </a:cubicBezTo>
                  <a:cubicBezTo>
                    <a:pt x="1" y="263"/>
                    <a:pt x="45" y="452"/>
                    <a:pt x="156" y="586"/>
                  </a:cubicBezTo>
                  <a:cubicBezTo>
                    <a:pt x="278" y="741"/>
                    <a:pt x="456" y="830"/>
                    <a:pt x="612" y="952"/>
                  </a:cubicBezTo>
                  <a:cubicBezTo>
                    <a:pt x="690" y="1019"/>
                    <a:pt x="757" y="1086"/>
                    <a:pt x="824" y="1175"/>
                  </a:cubicBezTo>
                  <a:lnTo>
                    <a:pt x="923" y="1342"/>
                  </a:lnTo>
                  <a:cubicBezTo>
                    <a:pt x="1046" y="1297"/>
                    <a:pt x="1024" y="1253"/>
                    <a:pt x="1057" y="1164"/>
                  </a:cubicBezTo>
                  <a:cubicBezTo>
                    <a:pt x="1113" y="1030"/>
                    <a:pt x="1113" y="763"/>
                    <a:pt x="1079" y="497"/>
                  </a:cubicBezTo>
                  <a:cubicBezTo>
                    <a:pt x="1046" y="230"/>
                    <a:pt x="735" y="96"/>
                    <a:pt x="468" y="29"/>
                  </a:cubicBezTo>
                  <a:cubicBezTo>
                    <a:pt x="398" y="8"/>
                    <a:pt x="332" y="0"/>
                    <a:pt x="27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9"/>
            <p:cNvSpPr/>
            <p:nvPr/>
          </p:nvSpPr>
          <p:spPr>
            <a:xfrm>
              <a:off x="2524999" y="4291029"/>
              <a:ext cx="5477" cy="20200"/>
            </a:xfrm>
            <a:custGeom>
              <a:avLst/>
              <a:gdLst/>
              <a:ahLst/>
              <a:cxnLst/>
              <a:rect l="l" t="t" r="r" b="b"/>
              <a:pathLst>
                <a:path w="157" h="579" extrusionOk="0">
                  <a:moveTo>
                    <a:pt x="67" y="0"/>
                  </a:moveTo>
                  <a:cubicBezTo>
                    <a:pt x="78" y="56"/>
                    <a:pt x="67" y="111"/>
                    <a:pt x="45" y="156"/>
                  </a:cubicBezTo>
                  <a:cubicBezTo>
                    <a:pt x="34" y="212"/>
                    <a:pt x="23" y="267"/>
                    <a:pt x="11" y="312"/>
                  </a:cubicBezTo>
                  <a:cubicBezTo>
                    <a:pt x="1" y="368"/>
                    <a:pt x="1" y="434"/>
                    <a:pt x="23" y="479"/>
                  </a:cubicBezTo>
                  <a:cubicBezTo>
                    <a:pt x="45" y="534"/>
                    <a:pt x="100" y="556"/>
                    <a:pt x="156" y="579"/>
                  </a:cubicBezTo>
                  <a:cubicBezTo>
                    <a:pt x="100" y="556"/>
                    <a:pt x="45" y="523"/>
                    <a:pt x="34" y="479"/>
                  </a:cubicBezTo>
                  <a:cubicBezTo>
                    <a:pt x="11" y="423"/>
                    <a:pt x="11" y="368"/>
                    <a:pt x="23" y="323"/>
                  </a:cubicBezTo>
                  <a:cubicBezTo>
                    <a:pt x="34" y="267"/>
                    <a:pt x="56" y="223"/>
                    <a:pt x="78" y="167"/>
                  </a:cubicBezTo>
                  <a:cubicBezTo>
                    <a:pt x="90" y="111"/>
                    <a:pt x="100" y="56"/>
                    <a:pt x="10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9"/>
            <p:cNvSpPr/>
            <p:nvPr/>
          </p:nvSpPr>
          <p:spPr>
            <a:xfrm>
              <a:off x="2539338" y="4296088"/>
              <a:ext cx="9769" cy="18665"/>
            </a:xfrm>
            <a:custGeom>
              <a:avLst/>
              <a:gdLst/>
              <a:ahLst/>
              <a:cxnLst/>
              <a:rect l="l" t="t" r="r" b="b"/>
              <a:pathLst>
                <a:path w="280" h="535" extrusionOk="0">
                  <a:moveTo>
                    <a:pt x="1" y="0"/>
                  </a:moveTo>
                  <a:lnTo>
                    <a:pt x="1" y="0"/>
                  </a:lnTo>
                  <a:cubicBezTo>
                    <a:pt x="12" y="11"/>
                    <a:pt x="45" y="78"/>
                    <a:pt x="57" y="100"/>
                  </a:cubicBezTo>
                  <a:cubicBezTo>
                    <a:pt x="57" y="122"/>
                    <a:pt x="68" y="156"/>
                    <a:pt x="68" y="178"/>
                  </a:cubicBezTo>
                  <a:cubicBezTo>
                    <a:pt x="79" y="223"/>
                    <a:pt x="79" y="267"/>
                    <a:pt x="79" y="322"/>
                  </a:cubicBezTo>
                  <a:cubicBezTo>
                    <a:pt x="79" y="345"/>
                    <a:pt x="79" y="378"/>
                    <a:pt x="101" y="401"/>
                  </a:cubicBezTo>
                  <a:cubicBezTo>
                    <a:pt x="112" y="423"/>
                    <a:pt x="134" y="445"/>
                    <a:pt x="146" y="456"/>
                  </a:cubicBezTo>
                  <a:cubicBezTo>
                    <a:pt x="190" y="490"/>
                    <a:pt x="235" y="512"/>
                    <a:pt x="279" y="534"/>
                  </a:cubicBezTo>
                  <a:cubicBezTo>
                    <a:pt x="235" y="512"/>
                    <a:pt x="190" y="478"/>
                    <a:pt x="157" y="445"/>
                  </a:cubicBezTo>
                  <a:cubicBezTo>
                    <a:pt x="146" y="423"/>
                    <a:pt x="124" y="411"/>
                    <a:pt x="112" y="389"/>
                  </a:cubicBezTo>
                  <a:cubicBezTo>
                    <a:pt x="101" y="367"/>
                    <a:pt x="101" y="345"/>
                    <a:pt x="112" y="322"/>
                  </a:cubicBezTo>
                  <a:lnTo>
                    <a:pt x="112" y="167"/>
                  </a:lnTo>
                  <a:cubicBezTo>
                    <a:pt x="112" y="144"/>
                    <a:pt x="112" y="122"/>
                    <a:pt x="101" y="89"/>
                  </a:cubicBezTo>
                  <a:cubicBezTo>
                    <a:pt x="101" y="67"/>
                    <a:pt x="101" y="33"/>
                    <a:pt x="68" y="11"/>
                  </a:cubicBez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9"/>
            <p:cNvSpPr/>
            <p:nvPr/>
          </p:nvSpPr>
          <p:spPr>
            <a:xfrm>
              <a:off x="2560306" y="4302647"/>
              <a:ext cx="5861" cy="12873"/>
            </a:xfrm>
            <a:custGeom>
              <a:avLst/>
              <a:gdLst/>
              <a:ahLst/>
              <a:cxnLst/>
              <a:rect l="l" t="t" r="r" b="b"/>
              <a:pathLst>
                <a:path w="168" h="369" extrusionOk="0">
                  <a:moveTo>
                    <a:pt x="34" y="1"/>
                  </a:moveTo>
                  <a:lnTo>
                    <a:pt x="0" y="12"/>
                  </a:lnTo>
                  <a:cubicBezTo>
                    <a:pt x="0" y="45"/>
                    <a:pt x="23" y="79"/>
                    <a:pt x="34" y="101"/>
                  </a:cubicBezTo>
                  <a:lnTo>
                    <a:pt x="79" y="190"/>
                  </a:lnTo>
                  <a:lnTo>
                    <a:pt x="123" y="279"/>
                  </a:lnTo>
                  <a:cubicBezTo>
                    <a:pt x="134" y="312"/>
                    <a:pt x="145" y="346"/>
                    <a:pt x="168" y="368"/>
                  </a:cubicBezTo>
                  <a:cubicBezTo>
                    <a:pt x="156" y="335"/>
                    <a:pt x="145" y="312"/>
                    <a:pt x="134" y="279"/>
                  </a:cubicBezTo>
                  <a:lnTo>
                    <a:pt x="101" y="190"/>
                  </a:lnTo>
                  <a:lnTo>
                    <a:pt x="67" y="90"/>
                  </a:lnTo>
                  <a:cubicBezTo>
                    <a:pt x="56" y="68"/>
                    <a:pt x="34" y="35"/>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9"/>
            <p:cNvSpPr/>
            <p:nvPr/>
          </p:nvSpPr>
          <p:spPr>
            <a:xfrm>
              <a:off x="2531593" y="4280144"/>
              <a:ext cx="30282" cy="13222"/>
            </a:xfrm>
            <a:custGeom>
              <a:avLst/>
              <a:gdLst/>
              <a:ahLst/>
              <a:cxnLst/>
              <a:rect l="l" t="t" r="r" b="b"/>
              <a:pathLst>
                <a:path w="868" h="379" extrusionOk="0">
                  <a:moveTo>
                    <a:pt x="868" y="1"/>
                  </a:moveTo>
                  <a:cubicBezTo>
                    <a:pt x="790" y="12"/>
                    <a:pt x="701" y="12"/>
                    <a:pt x="623" y="35"/>
                  </a:cubicBezTo>
                  <a:cubicBezTo>
                    <a:pt x="590" y="45"/>
                    <a:pt x="556" y="57"/>
                    <a:pt x="512" y="79"/>
                  </a:cubicBezTo>
                  <a:cubicBezTo>
                    <a:pt x="479" y="101"/>
                    <a:pt x="457" y="124"/>
                    <a:pt x="423" y="146"/>
                  </a:cubicBezTo>
                  <a:cubicBezTo>
                    <a:pt x="368" y="201"/>
                    <a:pt x="301" y="245"/>
                    <a:pt x="223" y="279"/>
                  </a:cubicBezTo>
                  <a:cubicBezTo>
                    <a:pt x="156" y="312"/>
                    <a:pt x="79" y="324"/>
                    <a:pt x="0" y="334"/>
                  </a:cubicBezTo>
                  <a:lnTo>
                    <a:pt x="12" y="379"/>
                  </a:lnTo>
                  <a:cubicBezTo>
                    <a:pt x="89" y="368"/>
                    <a:pt x="168" y="334"/>
                    <a:pt x="234" y="302"/>
                  </a:cubicBezTo>
                  <a:cubicBezTo>
                    <a:pt x="312" y="268"/>
                    <a:pt x="379" y="223"/>
                    <a:pt x="435" y="168"/>
                  </a:cubicBezTo>
                  <a:cubicBezTo>
                    <a:pt x="467" y="134"/>
                    <a:pt x="490" y="112"/>
                    <a:pt x="524" y="90"/>
                  </a:cubicBezTo>
                  <a:cubicBezTo>
                    <a:pt x="556" y="68"/>
                    <a:pt x="590" y="57"/>
                    <a:pt x="635" y="45"/>
                  </a:cubicBezTo>
                  <a:cubicBezTo>
                    <a:pt x="701" y="23"/>
                    <a:pt x="790" y="12"/>
                    <a:pt x="86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9"/>
            <p:cNvSpPr/>
            <p:nvPr/>
          </p:nvSpPr>
          <p:spPr>
            <a:xfrm>
              <a:off x="2547118" y="4287121"/>
              <a:ext cx="28364" cy="12629"/>
            </a:xfrm>
            <a:custGeom>
              <a:avLst/>
              <a:gdLst/>
              <a:ahLst/>
              <a:cxnLst/>
              <a:rect l="l" t="t" r="r" b="b"/>
              <a:pathLst>
                <a:path w="813" h="362" extrusionOk="0">
                  <a:moveTo>
                    <a:pt x="813" y="1"/>
                  </a:moveTo>
                  <a:cubicBezTo>
                    <a:pt x="734" y="1"/>
                    <a:pt x="657" y="1"/>
                    <a:pt x="590" y="13"/>
                  </a:cubicBezTo>
                  <a:cubicBezTo>
                    <a:pt x="512" y="23"/>
                    <a:pt x="434" y="45"/>
                    <a:pt x="368" y="90"/>
                  </a:cubicBezTo>
                  <a:cubicBezTo>
                    <a:pt x="301" y="134"/>
                    <a:pt x="245" y="190"/>
                    <a:pt x="190" y="235"/>
                  </a:cubicBezTo>
                  <a:cubicBezTo>
                    <a:pt x="156" y="257"/>
                    <a:pt x="123" y="268"/>
                    <a:pt x="89" y="290"/>
                  </a:cubicBezTo>
                  <a:cubicBezTo>
                    <a:pt x="56" y="302"/>
                    <a:pt x="22" y="312"/>
                    <a:pt x="12" y="312"/>
                  </a:cubicBezTo>
                  <a:lnTo>
                    <a:pt x="0" y="346"/>
                  </a:lnTo>
                  <a:cubicBezTo>
                    <a:pt x="16" y="354"/>
                    <a:pt x="32" y="362"/>
                    <a:pt x="47" y="362"/>
                  </a:cubicBezTo>
                  <a:cubicBezTo>
                    <a:pt x="54" y="362"/>
                    <a:pt x="60" y="360"/>
                    <a:pt x="67" y="357"/>
                  </a:cubicBezTo>
                  <a:cubicBezTo>
                    <a:pt x="79" y="357"/>
                    <a:pt x="101" y="346"/>
                    <a:pt x="123" y="335"/>
                  </a:cubicBezTo>
                  <a:cubicBezTo>
                    <a:pt x="156" y="312"/>
                    <a:pt x="190" y="290"/>
                    <a:pt x="212" y="268"/>
                  </a:cubicBezTo>
                  <a:cubicBezTo>
                    <a:pt x="279" y="223"/>
                    <a:pt x="323" y="157"/>
                    <a:pt x="390" y="112"/>
                  </a:cubicBezTo>
                  <a:cubicBezTo>
                    <a:pt x="445" y="68"/>
                    <a:pt x="512" y="45"/>
                    <a:pt x="590" y="35"/>
                  </a:cubicBezTo>
                  <a:cubicBezTo>
                    <a:pt x="657" y="13"/>
                    <a:pt x="734" y="1"/>
                    <a:pt x="8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9"/>
            <p:cNvSpPr/>
            <p:nvPr/>
          </p:nvSpPr>
          <p:spPr>
            <a:xfrm>
              <a:off x="2557968" y="4298390"/>
              <a:ext cx="12455" cy="4291"/>
            </a:xfrm>
            <a:custGeom>
              <a:avLst/>
              <a:gdLst/>
              <a:ahLst/>
              <a:cxnLst/>
              <a:rect l="l" t="t" r="r" b="b"/>
              <a:pathLst>
                <a:path w="357" h="123" extrusionOk="0">
                  <a:moveTo>
                    <a:pt x="357" y="1"/>
                  </a:moveTo>
                  <a:cubicBezTo>
                    <a:pt x="245" y="56"/>
                    <a:pt x="123" y="78"/>
                    <a:pt x="1" y="90"/>
                  </a:cubicBezTo>
                  <a:lnTo>
                    <a:pt x="1" y="123"/>
                  </a:lnTo>
                  <a:cubicBezTo>
                    <a:pt x="123" y="101"/>
                    <a:pt x="245" y="68"/>
                    <a:pt x="3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9"/>
            <p:cNvSpPr/>
            <p:nvPr/>
          </p:nvSpPr>
          <p:spPr>
            <a:xfrm>
              <a:off x="2608836" y="4248186"/>
              <a:ext cx="83067" cy="53692"/>
            </a:xfrm>
            <a:custGeom>
              <a:avLst/>
              <a:gdLst/>
              <a:ahLst/>
              <a:cxnLst/>
              <a:rect l="l" t="t" r="r" b="b"/>
              <a:pathLst>
                <a:path w="2381" h="1539" extrusionOk="0">
                  <a:moveTo>
                    <a:pt x="1023" y="1"/>
                  </a:moveTo>
                  <a:cubicBezTo>
                    <a:pt x="883" y="1"/>
                    <a:pt x="751" y="31"/>
                    <a:pt x="667" y="105"/>
                  </a:cubicBezTo>
                  <a:cubicBezTo>
                    <a:pt x="489" y="261"/>
                    <a:pt x="367" y="427"/>
                    <a:pt x="344" y="572"/>
                  </a:cubicBezTo>
                  <a:cubicBezTo>
                    <a:pt x="322" y="650"/>
                    <a:pt x="401" y="628"/>
                    <a:pt x="344" y="717"/>
                  </a:cubicBezTo>
                  <a:cubicBezTo>
                    <a:pt x="278" y="806"/>
                    <a:pt x="78" y="761"/>
                    <a:pt x="33" y="939"/>
                  </a:cubicBezTo>
                  <a:cubicBezTo>
                    <a:pt x="0" y="1129"/>
                    <a:pt x="489" y="1418"/>
                    <a:pt x="868" y="1507"/>
                  </a:cubicBezTo>
                  <a:cubicBezTo>
                    <a:pt x="951" y="1529"/>
                    <a:pt x="1031" y="1538"/>
                    <a:pt x="1110" y="1538"/>
                  </a:cubicBezTo>
                  <a:cubicBezTo>
                    <a:pt x="1387" y="1538"/>
                    <a:pt x="1646" y="1419"/>
                    <a:pt x="1958" y="1306"/>
                  </a:cubicBezTo>
                  <a:cubicBezTo>
                    <a:pt x="2358" y="1151"/>
                    <a:pt x="2324" y="872"/>
                    <a:pt x="2358" y="717"/>
                  </a:cubicBezTo>
                  <a:cubicBezTo>
                    <a:pt x="2380" y="550"/>
                    <a:pt x="2091" y="483"/>
                    <a:pt x="1968" y="439"/>
                  </a:cubicBezTo>
                  <a:cubicBezTo>
                    <a:pt x="1846" y="383"/>
                    <a:pt x="1724" y="249"/>
                    <a:pt x="1501" y="116"/>
                  </a:cubicBezTo>
                  <a:cubicBezTo>
                    <a:pt x="1384" y="48"/>
                    <a:pt x="1198" y="1"/>
                    <a:pt x="10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9"/>
            <p:cNvSpPr/>
            <p:nvPr/>
          </p:nvSpPr>
          <p:spPr>
            <a:xfrm>
              <a:off x="2638317" y="4248186"/>
              <a:ext cx="53587" cy="43644"/>
            </a:xfrm>
            <a:custGeom>
              <a:avLst/>
              <a:gdLst/>
              <a:ahLst/>
              <a:cxnLst/>
              <a:rect l="l" t="t" r="r" b="b"/>
              <a:pathLst>
                <a:path w="1536" h="1251" extrusionOk="0">
                  <a:moveTo>
                    <a:pt x="174" y="1"/>
                  </a:moveTo>
                  <a:cubicBezTo>
                    <a:pt x="118" y="1"/>
                    <a:pt x="62" y="6"/>
                    <a:pt x="11" y="16"/>
                  </a:cubicBezTo>
                  <a:cubicBezTo>
                    <a:pt x="0" y="71"/>
                    <a:pt x="0" y="116"/>
                    <a:pt x="11" y="172"/>
                  </a:cubicBezTo>
                  <a:cubicBezTo>
                    <a:pt x="56" y="361"/>
                    <a:pt x="211" y="439"/>
                    <a:pt x="379" y="506"/>
                  </a:cubicBezTo>
                  <a:cubicBezTo>
                    <a:pt x="468" y="539"/>
                    <a:pt x="557" y="583"/>
                    <a:pt x="634" y="639"/>
                  </a:cubicBezTo>
                  <a:cubicBezTo>
                    <a:pt x="723" y="694"/>
                    <a:pt x="790" y="761"/>
                    <a:pt x="856" y="828"/>
                  </a:cubicBezTo>
                  <a:cubicBezTo>
                    <a:pt x="935" y="906"/>
                    <a:pt x="1001" y="984"/>
                    <a:pt x="1057" y="1062"/>
                  </a:cubicBezTo>
                  <a:cubicBezTo>
                    <a:pt x="1113" y="1129"/>
                    <a:pt x="1168" y="1195"/>
                    <a:pt x="1235" y="1250"/>
                  </a:cubicBezTo>
                  <a:cubicBezTo>
                    <a:pt x="1513" y="1095"/>
                    <a:pt x="1491" y="862"/>
                    <a:pt x="1513" y="717"/>
                  </a:cubicBezTo>
                  <a:cubicBezTo>
                    <a:pt x="1535" y="550"/>
                    <a:pt x="1246" y="483"/>
                    <a:pt x="1123" y="439"/>
                  </a:cubicBezTo>
                  <a:cubicBezTo>
                    <a:pt x="1001" y="383"/>
                    <a:pt x="879" y="249"/>
                    <a:pt x="656" y="116"/>
                  </a:cubicBezTo>
                  <a:cubicBezTo>
                    <a:pt x="538" y="49"/>
                    <a:pt x="350" y="1"/>
                    <a:pt x="17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9"/>
            <p:cNvSpPr/>
            <p:nvPr/>
          </p:nvSpPr>
          <p:spPr>
            <a:xfrm>
              <a:off x="2628234" y="4269294"/>
              <a:ext cx="5059" cy="20619"/>
            </a:xfrm>
            <a:custGeom>
              <a:avLst/>
              <a:gdLst/>
              <a:ahLst/>
              <a:cxnLst/>
              <a:rect l="l" t="t" r="r" b="b"/>
              <a:pathLst>
                <a:path w="145" h="591" extrusionOk="0">
                  <a:moveTo>
                    <a:pt x="11" y="0"/>
                  </a:moveTo>
                  <a:lnTo>
                    <a:pt x="0" y="34"/>
                  </a:lnTo>
                  <a:cubicBezTo>
                    <a:pt x="33" y="56"/>
                    <a:pt x="45" y="112"/>
                    <a:pt x="45" y="156"/>
                  </a:cubicBezTo>
                  <a:cubicBezTo>
                    <a:pt x="45" y="212"/>
                    <a:pt x="22" y="257"/>
                    <a:pt x="11" y="312"/>
                  </a:cubicBezTo>
                  <a:cubicBezTo>
                    <a:pt x="0" y="368"/>
                    <a:pt x="11" y="435"/>
                    <a:pt x="33" y="479"/>
                  </a:cubicBezTo>
                  <a:cubicBezTo>
                    <a:pt x="55" y="534"/>
                    <a:pt x="100" y="568"/>
                    <a:pt x="144" y="590"/>
                  </a:cubicBezTo>
                  <a:cubicBezTo>
                    <a:pt x="55" y="546"/>
                    <a:pt x="0" y="423"/>
                    <a:pt x="33" y="323"/>
                  </a:cubicBezTo>
                  <a:cubicBezTo>
                    <a:pt x="45" y="267"/>
                    <a:pt x="67" y="223"/>
                    <a:pt x="78" y="168"/>
                  </a:cubicBezTo>
                  <a:cubicBezTo>
                    <a:pt x="89" y="134"/>
                    <a:pt x="89" y="101"/>
                    <a:pt x="78" y="67"/>
                  </a:cubicBezTo>
                  <a:cubicBezTo>
                    <a:pt x="67" y="45"/>
                    <a:pt x="45" y="12"/>
                    <a:pt x="1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9"/>
            <p:cNvSpPr/>
            <p:nvPr/>
          </p:nvSpPr>
          <p:spPr>
            <a:xfrm>
              <a:off x="2642573" y="4273934"/>
              <a:ext cx="15560" cy="23340"/>
            </a:xfrm>
            <a:custGeom>
              <a:avLst/>
              <a:gdLst/>
              <a:ahLst/>
              <a:cxnLst/>
              <a:rect l="l" t="t" r="r" b="b"/>
              <a:pathLst>
                <a:path w="446" h="669" extrusionOk="0">
                  <a:moveTo>
                    <a:pt x="45" y="1"/>
                  </a:moveTo>
                  <a:lnTo>
                    <a:pt x="0" y="12"/>
                  </a:lnTo>
                  <a:cubicBezTo>
                    <a:pt x="23" y="79"/>
                    <a:pt x="79" y="134"/>
                    <a:pt x="112" y="190"/>
                  </a:cubicBezTo>
                  <a:cubicBezTo>
                    <a:pt x="145" y="257"/>
                    <a:pt x="145" y="324"/>
                    <a:pt x="156" y="391"/>
                  </a:cubicBezTo>
                  <a:cubicBezTo>
                    <a:pt x="178" y="457"/>
                    <a:pt x="200" y="535"/>
                    <a:pt x="257" y="579"/>
                  </a:cubicBezTo>
                  <a:cubicBezTo>
                    <a:pt x="312" y="635"/>
                    <a:pt x="378" y="657"/>
                    <a:pt x="445" y="668"/>
                  </a:cubicBezTo>
                  <a:cubicBezTo>
                    <a:pt x="378" y="657"/>
                    <a:pt x="312" y="624"/>
                    <a:pt x="267" y="568"/>
                  </a:cubicBezTo>
                  <a:cubicBezTo>
                    <a:pt x="212" y="524"/>
                    <a:pt x="190" y="457"/>
                    <a:pt x="190" y="391"/>
                  </a:cubicBezTo>
                  <a:cubicBezTo>
                    <a:pt x="178" y="324"/>
                    <a:pt x="168" y="246"/>
                    <a:pt x="145" y="179"/>
                  </a:cubicBezTo>
                  <a:cubicBezTo>
                    <a:pt x="112" y="112"/>
                    <a:pt x="56" y="57"/>
                    <a:pt x="4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9"/>
            <p:cNvSpPr/>
            <p:nvPr/>
          </p:nvSpPr>
          <p:spPr>
            <a:xfrm>
              <a:off x="2658482" y="4276271"/>
              <a:ext cx="18281" cy="13990"/>
            </a:xfrm>
            <a:custGeom>
              <a:avLst/>
              <a:gdLst/>
              <a:ahLst/>
              <a:cxnLst/>
              <a:rect l="l" t="t" r="r" b="b"/>
              <a:pathLst>
                <a:path w="524" h="401" extrusionOk="0">
                  <a:moveTo>
                    <a:pt x="34" y="1"/>
                  </a:moveTo>
                  <a:lnTo>
                    <a:pt x="1" y="34"/>
                  </a:lnTo>
                  <a:cubicBezTo>
                    <a:pt x="45" y="45"/>
                    <a:pt x="90" y="101"/>
                    <a:pt x="123" y="146"/>
                  </a:cubicBezTo>
                  <a:cubicBezTo>
                    <a:pt x="156" y="190"/>
                    <a:pt x="201" y="223"/>
                    <a:pt x="245" y="257"/>
                  </a:cubicBezTo>
                  <a:cubicBezTo>
                    <a:pt x="334" y="324"/>
                    <a:pt x="423" y="379"/>
                    <a:pt x="523" y="401"/>
                  </a:cubicBezTo>
                  <a:cubicBezTo>
                    <a:pt x="434" y="368"/>
                    <a:pt x="334" y="301"/>
                    <a:pt x="256" y="235"/>
                  </a:cubicBezTo>
                  <a:cubicBezTo>
                    <a:pt x="223" y="201"/>
                    <a:pt x="189" y="156"/>
                    <a:pt x="156" y="123"/>
                  </a:cubicBezTo>
                  <a:cubicBezTo>
                    <a:pt x="123" y="79"/>
                    <a:pt x="100" y="34"/>
                    <a:pt x="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9"/>
            <p:cNvSpPr/>
            <p:nvPr/>
          </p:nvSpPr>
          <p:spPr>
            <a:xfrm>
              <a:off x="2632106" y="4259420"/>
              <a:ext cx="31434" cy="12629"/>
            </a:xfrm>
            <a:custGeom>
              <a:avLst/>
              <a:gdLst/>
              <a:ahLst/>
              <a:cxnLst/>
              <a:rect l="l" t="t" r="r" b="b"/>
              <a:pathLst>
                <a:path w="901" h="362" extrusionOk="0">
                  <a:moveTo>
                    <a:pt x="742" y="1"/>
                  </a:moveTo>
                  <a:cubicBezTo>
                    <a:pt x="714" y="1"/>
                    <a:pt x="686" y="2"/>
                    <a:pt x="656" y="6"/>
                  </a:cubicBezTo>
                  <a:cubicBezTo>
                    <a:pt x="612" y="6"/>
                    <a:pt x="579" y="16"/>
                    <a:pt x="534" y="28"/>
                  </a:cubicBezTo>
                  <a:cubicBezTo>
                    <a:pt x="500" y="50"/>
                    <a:pt x="456" y="72"/>
                    <a:pt x="434" y="95"/>
                  </a:cubicBezTo>
                  <a:cubicBezTo>
                    <a:pt x="401" y="128"/>
                    <a:pt x="367" y="150"/>
                    <a:pt x="334" y="172"/>
                  </a:cubicBezTo>
                  <a:cubicBezTo>
                    <a:pt x="300" y="194"/>
                    <a:pt x="267" y="217"/>
                    <a:pt x="234" y="228"/>
                  </a:cubicBezTo>
                  <a:cubicBezTo>
                    <a:pt x="156" y="261"/>
                    <a:pt x="78" y="283"/>
                    <a:pt x="0" y="306"/>
                  </a:cubicBezTo>
                  <a:lnTo>
                    <a:pt x="11" y="362"/>
                  </a:lnTo>
                  <a:cubicBezTo>
                    <a:pt x="89" y="339"/>
                    <a:pt x="178" y="306"/>
                    <a:pt x="245" y="273"/>
                  </a:cubicBezTo>
                  <a:cubicBezTo>
                    <a:pt x="290" y="250"/>
                    <a:pt x="323" y="228"/>
                    <a:pt x="356" y="206"/>
                  </a:cubicBezTo>
                  <a:cubicBezTo>
                    <a:pt x="389" y="184"/>
                    <a:pt x="423" y="150"/>
                    <a:pt x="445" y="117"/>
                  </a:cubicBezTo>
                  <a:lnTo>
                    <a:pt x="545" y="50"/>
                  </a:lnTo>
                  <a:cubicBezTo>
                    <a:pt x="579" y="39"/>
                    <a:pt x="623" y="28"/>
                    <a:pt x="656" y="16"/>
                  </a:cubicBezTo>
                  <a:cubicBezTo>
                    <a:pt x="701" y="11"/>
                    <a:pt x="743" y="11"/>
                    <a:pt x="783" y="11"/>
                  </a:cubicBezTo>
                  <a:cubicBezTo>
                    <a:pt x="823" y="11"/>
                    <a:pt x="862" y="11"/>
                    <a:pt x="901" y="6"/>
                  </a:cubicBezTo>
                  <a:cubicBezTo>
                    <a:pt x="849" y="6"/>
                    <a:pt x="797" y="1"/>
                    <a:pt x="74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9"/>
            <p:cNvSpPr/>
            <p:nvPr/>
          </p:nvSpPr>
          <p:spPr>
            <a:xfrm>
              <a:off x="2648399" y="4266921"/>
              <a:ext cx="33004" cy="9001"/>
            </a:xfrm>
            <a:custGeom>
              <a:avLst/>
              <a:gdLst/>
              <a:ahLst/>
              <a:cxnLst/>
              <a:rect l="l" t="t" r="r" b="b"/>
              <a:pathLst>
                <a:path w="946" h="258" extrusionOk="0">
                  <a:moveTo>
                    <a:pt x="795" y="1"/>
                  </a:moveTo>
                  <a:cubicBezTo>
                    <a:pt x="763" y="1"/>
                    <a:pt x="731" y="5"/>
                    <a:pt x="701" y="13"/>
                  </a:cubicBezTo>
                  <a:cubicBezTo>
                    <a:pt x="623" y="35"/>
                    <a:pt x="545" y="68"/>
                    <a:pt x="468" y="102"/>
                  </a:cubicBezTo>
                  <a:cubicBezTo>
                    <a:pt x="323" y="157"/>
                    <a:pt x="156" y="202"/>
                    <a:pt x="1" y="213"/>
                  </a:cubicBezTo>
                  <a:lnTo>
                    <a:pt x="1" y="258"/>
                  </a:lnTo>
                  <a:cubicBezTo>
                    <a:pt x="167" y="236"/>
                    <a:pt x="323" y="191"/>
                    <a:pt x="478" y="124"/>
                  </a:cubicBezTo>
                  <a:cubicBezTo>
                    <a:pt x="557" y="91"/>
                    <a:pt x="623" y="46"/>
                    <a:pt x="701" y="24"/>
                  </a:cubicBezTo>
                  <a:cubicBezTo>
                    <a:pt x="740" y="13"/>
                    <a:pt x="782" y="7"/>
                    <a:pt x="824" y="7"/>
                  </a:cubicBezTo>
                  <a:cubicBezTo>
                    <a:pt x="865" y="7"/>
                    <a:pt x="907" y="13"/>
                    <a:pt x="946" y="24"/>
                  </a:cubicBezTo>
                  <a:cubicBezTo>
                    <a:pt x="898" y="10"/>
                    <a:pt x="846" y="1"/>
                    <a:pt x="79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9"/>
            <p:cNvSpPr/>
            <p:nvPr/>
          </p:nvSpPr>
          <p:spPr>
            <a:xfrm>
              <a:off x="2664308" y="4274841"/>
              <a:ext cx="17514" cy="3803"/>
            </a:xfrm>
            <a:custGeom>
              <a:avLst/>
              <a:gdLst/>
              <a:ahLst/>
              <a:cxnLst/>
              <a:rect l="l" t="t" r="r" b="b"/>
              <a:pathLst>
                <a:path w="502" h="109" extrusionOk="0">
                  <a:moveTo>
                    <a:pt x="429" y="1"/>
                  </a:moveTo>
                  <a:cubicBezTo>
                    <a:pt x="410" y="1"/>
                    <a:pt x="392" y="4"/>
                    <a:pt x="378" y="9"/>
                  </a:cubicBezTo>
                  <a:cubicBezTo>
                    <a:pt x="334" y="19"/>
                    <a:pt x="289" y="31"/>
                    <a:pt x="256" y="42"/>
                  </a:cubicBezTo>
                  <a:cubicBezTo>
                    <a:pt x="167" y="53"/>
                    <a:pt x="78" y="64"/>
                    <a:pt x="0" y="75"/>
                  </a:cubicBezTo>
                  <a:lnTo>
                    <a:pt x="0" y="108"/>
                  </a:lnTo>
                  <a:cubicBezTo>
                    <a:pt x="89" y="98"/>
                    <a:pt x="167" y="86"/>
                    <a:pt x="256" y="53"/>
                  </a:cubicBezTo>
                  <a:cubicBezTo>
                    <a:pt x="301" y="42"/>
                    <a:pt x="334" y="31"/>
                    <a:pt x="378" y="19"/>
                  </a:cubicBezTo>
                  <a:cubicBezTo>
                    <a:pt x="404" y="13"/>
                    <a:pt x="430" y="7"/>
                    <a:pt x="454" y="7"/>
                  </a:cubicBezTo>
                  <a:cubicBezTo>
                    <a:pt x="471" y="7"/>
                    <a:pt x="487" y="10"/>
                    <a:pt x="501" y="19"/>
                  </a:cubicBezTo>
                  <a:lnTo>
                    <a:pt x="501" y="19"/>
                  </a:lnTo>
                  <a:cubicBezTo>
                    <a:pt x="481" y="6"/>
                    <a:pt x="455" y="1"/>
                    <a:pt x="42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9"/>
            <p:cNvSpPr/>
            <p:nvPr/>
          </p:nvSpPr>
          <p:spPr>
            <a:xfrm>
              <a:off x="2677880" y="4210402"/>
              <a:ext cx="78811" cy="47238"/>
            </a:xfrm>
            <a:custGeom>
              <a:avLst/>
              <a:gdLst/>
              <a:ahLst/>
              <a:cxnLst/>
              <a:rect l="l" t="t" r="r" b="b"/>
              <a:pathLst>
                <a:path w="2259" h="1354" extrusionOk="0">
                  <a:moveTo>
                    <a:pt x="486" y="1"/>
                  </a:moveTo>
                  <a:cubicBezTo>
                    <a:pt x="437" y="1"/>
                    <a:pt x="389" y="7"/>
                    <a:pt x="345" y="20"/>
                  </a:cubicBezTo>
                  <a:cubicBezTo>
                    <a:pt x="101" y="109"/>
                    <a:pt x="223" y="265"/>
                    <a:pt x="167" y="554"/>
                  </a:cubicBezTo>
                  <a:cubicBezTo>
                    <a:pt x="145" y="687"/>
                    <a:pt x="1" y="710"/>
                    <a:pt x="157" y="1033"/>
                  </a:cubicBezTo>
                  <a:cubicBezTo>
                    <a:pt x="267" y="1240"/>
                    <a:pt x="764" y="1354"/>
                    <a:pt x="1218" y="1354"/>
                  </a:cubicBezTo>
                  <a:cubicBezTo>
                    <a:pt x="1445" y="1354"/>
                    <a:pt x="1661" y="1325"/>
                    <a:pt x="1813" y="1266"/>
                  </a:cubicBezTo>
                  <a:cubicBezTo>
                    <a:pt x="2258" y="1088"/>
                    <a:pt x="2236" y="855"/>
                    <a:pt x="2181" y="677"/>
                  </a:cubicBezTo>
                  <a:cubicBezTo>
                    <a:pt x="2114" y="509"/>
                    <a:pt x="1880" y="454"/>
                    <a:pt x="1724" y="420"/>
                  </a:cubicBezTo>
                  <a:cubicBezTo>
                    <a:pt x="1580" y="387"/>
                    <a:pt x="1424" y="287"/>
                    <a:pt x="1202" y="210"/>
                  </a:cubicBezTo>
                  <a:cubicBezTo>
                    <a:pt x="1018" y="136"/>
                    <a:pt x="726" y="1"/>
                    <a:pt x="48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9"/>
            <p:cNvSpPr/>
            <p:nvPr/>
          </p:nvSpPr>
          <p:spPr>
            <a:xfrm>
              <a:off x="2696894" y="4210716"/>
              <a:ext cx="59797" cy="43854"/>
            </a:xfrm>
            <a:custGeom>
              <a:avLst/>
              <a:gdLst/>
              <a:ahLst/>
              <a:cxnLst/>
              <a:rect l="l" t="t" r="r" b="b"/>
              <a:pathLst>
                <a:path w="1714" h="1257" extrusionOk="0">
                  <a:moveTo>
                    <a:pt x="0" y="0"/>
                  </a:moveTo>
                  <a:cubicBezTo>
                    <a:pt x="0" y="67"/>
                    <a:pt x="34" y="144"/>
                    <a:pt x="79" y="201"/>
                  </a:cubicBezTo>
                  <a:cubicBezTo>
                    <a:pt x="145" y="290"/>
                    <a:pt x="234" y="356"/>
                    <a:pt x="323" y="423"/>
                  </a:cubicBezTo>
                  <a:cubicBezTo>
                    <a:pt x="412" y="478"/>
                    <a:pt x="501" y="545"/>
                    <a:pt x="579" y="634"/>
                  </a:cubicBezTo>
                  <a:cubicBezTo>
                    <a:pt x="712" y="779"/>
                    <a:pt x="835" y="935"/>
                    <a:pt x="979" y="1079"/>
                  </a:cubicBezTo>
                  <a:cubicBezTo>
                    <a:pt x="1068" y="1157"/>
                    <a:pt x="1157" y="1212"/>
                    <a:pt x="1258" y="1257"/>
                  </a:cubicBezTo>
                  <a:lnTo>
                    <a:pt x="1268" y="1257"/>
                  </a:lnTo>
                  <a:cubicBezTo>
                    <a:pt x="1713" y="1079"/>
                    <a:pt x="1691" y="846"/>
                    <a:pt x="1636" y="668"/>
                  </a:cubicBezTo>
                  <a:cubicBezTo>
                    <a:pt x="1569" y="500"/>
                    <a:pt x="1335" y="445"/>
                    <a:pt x="1179" y="411"/>
                  </a:cubicBezTo>
                  <a:cubicBezTo>
                    <a:pt x="1035" y="378"/>
                    <a:pt x="879" y="278"/>
                    <a:pt x="657" y="201"/>
                  </a:cubicBezTo>
                  <a:cubicBezTo>
                    <a:pt x="490" y="134"/>
                    <a:pt x="223" y="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9"/>
            <p:cNvSpPr/>
            <p:nvPr/>
          </p:nvSpPr>
          <p:spPr>
            <a:xfrm>
              <a:off x="2686811" y="4229695"/>
              <a:ext cx="21770" cy="22956"/>
            </a:xfrm>
            <a:custGeom>
              <a:avLst/>
              <a:gdLst/>
              <a:ahLst/>
              <a:cxnLst/>
              <a:rect l="l" t="t" r="r" b="b"/>
              <a:pathLst>
                <a:path w="624" h="658" extrusionOk="0">
                  <a:moveTo>
                    <a:pt x="0" y="1"/>
                  </a:moveTo>
                  <a:cubicBezTo>
                    <a:pt x="0" y="90"/>
                    <a:pt x="22" y="168"/>
                    <a:pt x="56" y="246"/>
                  </a:cubicBezTo>
                  <a:cubicBezTo>
                    <a:pt x="79" y="324"/>
                    <a:pt x="111" y="401"/>
                    <a:pt x="167" y="480"/>
                  </a:cubicBezTo>
                  <a:cubicBezTo>
                    <a:pt x="212" y="546"/>
                    <a:pt x="289" y="591"/>
                    <a:pt x="378" y="613"/>
                  </a:cubicBezTo>
                  <a:cubicBezTo>
                    <a:pt x="457" y="646"/>
                    <a:pt x="534" y="646"/>
                    <a:pt x="623" y="658"/>
                  </a:cubicBezTo>
                  <a:cubicBezTo>
                    <a:pt x="534" y="646"/>
                    <a:pt x="457" y="635"/>
                    <a:pt x="378" y="601"/>
                  </a:cubicBezTo>
                  <a:cubicBezTo>
                    <a:pt x="301" y="579"/>
                    <a:pt x="234" y="524"/>
                    <a:pt x="190" y="457"/>
                  </a:cubicBezTo>
                  <a:cubicBezTo>
                    <a:pt x="145" y="391"/>
                    <a:pt x="123" y="312"/>
                    <a:pt x="89" y="235"/>
                  </a:cubicBezTo>
                  <a:cubicBezTo>
                    <a:pt x="67" y="157"/>
                    <a:pt x="56" y="79"/>
                    <a:pt x="5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9"/>
            <p:cNvSpPr/>
            <p:nvPr/>
          </p:nvSpPr>
          <p:spPr>
            <a:xfrm>
              <a:off x="2703872" y="4232451"/>
              <a:ext cx="31852" cy="20200"/>
            </a:xfrm>
            <a:custGeom>
              <a:avLst/>
              <a:gdLst/>
              <a:ahLst/>
              <a:cxnLst/>
              <a:rect l="l" t="t" r="r" b="b"/>
              <a:pathLst>
                <a:path w="913" h="579" extrusionOk="0">
                  <a:moveTo>
                    <a:pt x="45" y="0"/>
                  </a:moveTo>
                  <a:lnTo>
                    <a:pt x="1" y="11"/>
                  </a:lnTo>
                  <a:cubicBezTo>
                    <a:pt x="12" y="55"/>
                    <a:pt x="23" y="100"/>
                    <a:pt x="45" y="144"/>
                  </a:cubicBezTo>
                  <a:cubicBezTo>
                    <a:pt x="67" y="189"/>
                    <a:pt x="101" y="233"/>
                    <a:pt x="146" y="256"/>
                  </a:cubicBezTo>
                  <a:cubicBezTo>
                    <a:pt x="223" y="312"/>
                    <a:pt x="312" y="334"/>
                    <a:pt x="401" y="367"/>
                  </a:cubicBezTo>
                  <a:cubicBezTo>
                    <a:pt x="568" y="423"/>
                    <a:pt x="735" y="534"/>
                    <a:pt x="913" y="579"/>
                  </a:cubicBezTo>
                  <a:cubicBezTo>
                    <a:pt x="735" y="522"/>
                    <a:pt x="579" y="411"/>
                    <a:pt x="413" y="345"/>
                  </a:cubicBezTo>
                  <a:cubicBezTo>
                    <a:pt x="324" y="312"/>
                    <a:pt x="235" y="289"/>
                    <a:pt x="168" y="233"/>
                  </a:cubicBezTo>
                  <a:cubicBezTo>
                    <a:pt x="90" y="178"/>
                    <a:pt x="67" y="89"/>
                    <a:pt x="4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9"/>
            <p:cNvSpPr/>
            <p:nvPr/>
          </p:nvSpPr>
          <p:spPr>
            <a:xfrm>
              <a:off x="2719013" y="4232451"/>
              <a:ext cx="26794" cy="11652"/>
            </a:xfrm>
            <a:custGeom>
              <a:avLst/>
              <a:gdLst/>
              <a:ahLst/>
              <a:cxnLst/>
              <a:rect l="l" t="t" r="r" b="b"/>
              <a:pathLst>
                <a:path w="768" h="334" extrusionOk="0">
                  <a:moveTo>
                    <a:pt x="34" y="0"/>
                  </a:moveTo>
                  <a:lnTo>
                    <a:pt x="1" y="22"/>
                  </a:lnTo>
                  <a:cubicBezTo>
                    <a:pt x="23" y="45"/>
                    <a:pt x="45" y="78"/>
                    <a:pt x="78" y="100"/>
                  </a:cubicBezTo>
                  <a:cubicBezTo>
                    <a:pt x="100" y="122"/>
                    <a:pt x="134" y="144"/>
                    <a:pt x="167" y="156"/>
                  </a:cubicBezTo>
                  <a:cubicBezTo>
                    <a:pt x="234" y="178"/>
                    <a:pt x="301" y="189"/>
                    <a:pt x="367" y="211"/>
                  </a:cubicBezTo>
                  <a:cubicBezTo>
                    <a:pt x="501" y="233"/>
                    <a:pt x="646" y="267"/>
                    <a:pt x="768" y="334"/>
                  </a:cubicBezTo>
                  <a:cubicBezTo>
                    <a:pt x="646" y="256"/>
                    <a:pt x="512" y="223"/>
                    <a:pt x="379" y="189"/>
                  </a:cubicBezTo>
                  <a:cubicBezTo>
                    <a:pt x="312" y="178"/>
                    <a:pt x="245" y="156"/>
                    <a:pt x="179" y="134"/>
                  </a:cubicBezTo>
                  <a:cubicBezTo>
                    <a:pt x="145" y="111"/>
                    <a:pt x="123" y="100"/>
                    <a:pt x="100" y="78"/>
                  </a:cubicBezTo>
                  <a:cubicBezTo>
                    <a:pt x="68" y="55"/>
                    <a:pt x="56" y="33"/>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9"/>
            <p:cNvSpPr/>
            <p:nvPr/>
          </p:nvSpPr>
          <p:spPr>
            <a:xfrm>
              <a:off x="2691452" y="4221183"/>
              <a:ext cx="29166" cy="9734"/>
            </a:xfrm>
            <a:custGeom>
              <a:avLst/>
              <a:gdLst/>
              <a:ahLst/>
              <a:cxnLst/>
              <a:rect l="l" t="t" r="r" b="b"/>
              <a:pathLst>
                <a:path w="836" h="279" extrusionOk="0">
                  <a:moveTo>
                    <a:pt x="613" y="0"/>
                  </a:moveTo>
                  <a:cubicBezTo>
                    <a:pt x="535" y="0"/>
                    <a:pt x="457" y="22"/>
                    <a:pt x="401" y="67"/>
                  </a:cubicBezTo>
                  <a:cubicBezTo>
                    <a:pt x="368" y="89"/>
                    <a:pt x="334" y="123"/>
                    <a:pt x="312" y="145"/>
                  </a:cubicBezTo>
                  <a:cubicBezTo>
                    <a:pt x="279" y="156"/>
                    <a:pt x="245" y="178"/>
                    <a:pt x="212" y="200"/>
                  </a:cubicBezTo>
                  <a:cubicBezTo>
                    <a:pt x="146" y="223"/>
                    <a:pt x="79" y="245"/>
                    <a:pt x="1" y="245"/>
                  </a:cubicBezTo>
                  <a:lnTo>
                    <a:pt x="1" y="279"/>
                  </a:lnTo>
                  <a:cubicBezTo>
                    <a:pt x="79" y="279"/>
                    <a:pt x="156" y="256"/>
                    <a:pt x="223" y="223"/>
                  </a:cubicBezTo>
                  <a:lnTo>
                    <a:pt x="324" y="156"/>
                  </a:lnTo>
                  <a:cubicBezTo>
                    <a:pt x="357" y="134"/>
                    <a:pt x="379" y="111"/>
                    <a:pt x="413" y="89"/>
                  </a:cubicBezTo>
                  <a:cubicBezTo>
                    <a:pt x="468" y="34"/>
                    <a:pt x="535" y="12"/>
                    <a:pt x="613" y="12"/>
                  </a:cubicBezTo>
                  <a:cubicBezTo>
                    <a:pt x="690" y="12"/>
                    <a:pt x="757" y="22"/>
                    <a:pt x="835" y="34"/>
                  </a:cubicBezTo>
                  <a:cubicBezTo>
                    <a:pt x="757" y="22"/>
                    <a:pt x="690" y="0"/>
                    <a:pt x="6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9"/>
            <p:cNvSpPr/>
            <p:nvPr/>
          </p:nvSpPr>
          <p:spPr>
            <a:xfrm>
              <a:off x="2709698" y="4228265"/>
              <a:ext cx="19432" cy="5512"/>
            </a:xfrm>
            <a:custGeom>
              <a:avLst/>
              <a:gdLst/>
              <a:ahLst/>
              <a:cxnLst/>
              <a:rect l="l" t="t" r="r" b="b"/>
              <a:pathLst>
                <a:path w="557" h="158" extrusionOk="0">
                  <a:moveTo>
                    <a:pt x="489" y="0"/>
                  </a:moveTo>
                  <a:cubicBezTo>
                    <a:pt x="465" y="0"/>
                    <a:pt x="440" y="3"/>
                    <a:pt x="412" y="9"/>
                  </a:cubicBezTo>
                  <a:cubicBezTo>
                    <a:pt x="367" y="20"/>
                    <a:pt x="323" y="31"/>
                    <a:pt x="278" y="53"/>
                  </a:cubicBezTo>
                  <a:cubicBezTo>
                    <a:pt x="209" y="79"/>
                    <a:pt x="133" y="119"/>
                    <a:pt x="65" y="119"/>
                  </a:cubicBezTo>
                  <a:cubicBezTo>
                    <a:pt x="47" y="119"/>
                    <a:pt x="29" y="116"/>
                    <a:pt x="12" y="109"/>
                  </a:cubicBezTo>
                  <a:lnTo>
                    <a:pt x="1" y="153"/>
                  </a:lnTo>
                  <a:cubicBezTo>
                    <a:pt x="17" y="157"/>
                    <a:pt x="33" y="158"/>
                    <a:pt x="48" y="158"/>
                  </a:cubicBezTo>
                  <a:cubicBezTo>
                    <a:pt x="83" y="158"/>
                    <a:pt x="117" y="150"/>
                    <a:pt x="157" y="142"/>
                  </a:cubicBezTo>
                  <a:lnTo>
                    <a:pt x="290" y="76"/>
                  </a:lnTo>
                  <a:cubicBezTo>
                    <a:pt x="335" y="53"/>
                    <a:pt x="379" y="31"/>
                    <a:pt x="424" y="20"/>
                  </a:cubicBezTo>
                  <a:cubicBezTo>
                    <a:pt x="455" y="12"/>
                    <a:pt x="486" y="4"/>
                    <a:pt x="518" y="4"/>
                  </a:cubicBezTo>
                  <a:cubicBezTo>
                    <a:pt x="531" y="4"/>
                    <a:pt x="544" y="6"/>
                    <a:pt x="557" y="9"/>
                  </a:cubicBezTo>
                  <a:cubicBezTo>
                    <a:pt x="535" y="3"/>
                    <a:pt x="512" y="0"/>
                    <a:pt x="4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9"/>
            <p:cNvSpPr/>
            <p:nvPr/>
          </p:nvSpPr>
          <p:spPr>
            <a:xfrm>
              <a:off x="2266580" y="4140102"/>
              <a:ext cx="510265" cy="211872"/>
            </a:xfrm>
            <a:custGeom>
              <a:avLst/>
              <a:gdLst/>
              <a:ahLst/>
              <a:cxnLst/>
              <a:rect l="l" t="t" r="r" b="b"/>
              <a:pathLst>
                <a:path w="14626" h="6073" extrusionOk="0">
                  <a:moveTo>
                    <a:pt x="12446" y="0"/>
                  </a:moveTo>
                  <a:cubicBezTo>
                    <a:pt x="12245" y="278"/>
                    <a:pt x="12112" y="578"/>
                    <a:pt x="12001" y="901"/>
                  </a:cubicBezTo>
                  <a:cubicBezTo>
                    <a:pt x="11946" y="1056"/>
                    <a:pt x="11890" y="1212"/>
                    <a:pt x="11845" y="1379"/>
                  </a:cubicBezTo>
                  <a:lnTo>
                    <a:pt x="11778" y="1612"/>
                  </a:lnTo>
                  <a:cubicBezTo>
                    <a:pt x="11756" y="1691"/>
                    <a:pt x="11734" y="1768"/>
                    <a:pt x="11745" y="1846"/>
                  </a:cubicBezTo>
                  <a:cubicBezTo>
                    <a:pt x="11567" y="1924"/>
                    <a:pt x="11400" y="2013"/>
                    <a:pt x="11234" y="2091"/>
                  </a:cubicBezTo>
                  <a:cubicBezTo>
                    <a:pt x="10711" y="2346"/>
                    <a:pt x="10177" y="2580"/>
                    <a:pt x="9643" y="2803"/>
                  </a:cubicBezTo>
                  <a:cubicBezTo>
                    <a:pt x="9710" y="2514"/>
                    <a:pt x="9776" y="2235"/>
                    <a:pt x="9877" y="1968"/>
                  </a:cubicBezTo>
                  <a:cubicBezTo>
                    <a:pt x="9999" y="1657"/>
                    <a:pt x="10154" y="1368"/>
                    <a:pt x="10377" y="1123"/>
                  </a:cubicBezTo>
                  <a:lnTo>
                    <a:pt x="10344" y="1090"/>
                  </a:lnTo>
                  <a:cubicBezTo>
                    <a:pt x="10110" y="1335"/>
                    <a:pt x="9944" y="1635"/>
                    <a:pt x="9821" y="1946"/>
                  </a:cubicBezTo>
                  <a:cubicBezTo>
                    <a:pt x="9699" y="2235"/>
                    <a:pt x="9621" y="2536"/>
                    <a:pt x="9543" y="2836"/>
                  </a:cubicBezTo>
                  <a:cubicBezTo>
                    <a:pt x="9509" y="2847"/>
                    <a:pt x="9487" y="2858"/>
                    <a:pt x="9454" y="2870"/>
                  </a:cubicBezTo>
                  <a:cubicBezTo>
                    <a:pt x="8898" y="3092"/>
                    <a:pt x="8342" y="3303"/>
                    <a:pt x="7774" y="3503"/>
                  </a:cubicBezTo>
                  <a:cubicBezTo>
                    <a:pt x="7774" y="3137"/>
                    <a:pt x="7863" y="2781"/>
                    <a:pt x="8008" y="2447"/>
                  </a:cubicBezTo>
                  <a:cubicBezTo>
                    <a:pt x="8164" y="2091"/>
                    <a:pt x="8375" y="1757"/>
                    <a:pt x="8597" y="1424"/>
                  </a:cubicBezTo>
                  <a:lnTo>
                    <a:pt x="8553" y="1402"/>
                  </a:lnTo>
                  <a:cubicBezTo>
                    <a:pt x="8330" y="1735"/>
                    <a:pt x="8120" y="2057"/>
                    <a:pt x="7952" y="2425"/>
                  </a:cubicBezTo>
                  <a:cubicBezTo>
                    <a:pt x="7797" y="2769"/>
                    <a:pt x="7697" y="3147"/>
                    <a:pt x="7697" y="3525"/>
                  </a:cubicBezTo>
                  <a:cubicBezTo>
                    <a:pt x="7675" y="3537"/>
                    <a:pt x="7652" y="3548"/>
                    <a:pt x="7630" y="3548"/>
                  </a:cubicBezTo>
                  <a:cubicBezTo>
                    <a:pt x="7018" y="3759"/>
                    <a:pt x="6395" y="3937"/>
                    <a:pt x="5762" y="4082"/>
                  </a:cubicBezTo>
                  <a:cubicBezTo>
                    <a:pt x="5550" y="4138"/>
                    <a:pt x="5339" y="4170"/>
                    <a:pt x="5117" y="4215"/>
                  </a:cubicBezTo>
                  <a:cubicBezTo>
                    <a:pt x="5127" y="4059"/>
                    <a:pt x="5161" y="3904"/>
                    <a:pt x="5194" y="3748"/>
                  </a:cubicBezTo>
                  <a:cubicBezTo>
                    <a:pt x="5250" y="3559"/>
                    <a:pt x="5305" y="3370"/>
                    <a:pt x="5372" y="3181"/>
                  </a:cubicBezTo>
                  <a:cubicBezTo>
                    <a:pt x="5428" y="2992"/>
                    <a:pt x="5517" y="2814"/>
                    <a:pt x="5606" y="2647"/>
                  </a:cubicBezTo>
                  <a:cubicBezTo>
                    <a:pt x="5706" y="2480"/>
                    <a:pt x="5817" y="2314"/>
                    <a:pt x="5917" y="2146"/>
                  </a:cubicBezTo>
                  <a:lnTo>
                    <a:pt x="5884" y="2124"/>
                  </a:lnTo>
                  <a:cubicBezTo>
                    <a:pt x="5772" y="2280"/>
                    <a:pt x="5661" y="2447"/>
                    <a:pt x="5561" y="2613"/>
                  </a:cubicBezTo>
                  <a:cubicBezTo>
                    <a:pt x="5450" y="2791"/>
                    <a:pt x="5361" y="2969"/>
                    <a:pt x="5295" y="3159"/>
                  </a:cubicBezTo>
                  <a:cubicBezTo>
                    <a:pt x="5216" y="3337"/>
                    <a:pt x="5161" y="3525"/>
                    <a:pt x="5105" y="3715"/>
                  </a:cubicBezTo>
                  <a:cubicBezTo>
                    <a:pt x="5050" y="3881"/>
                    <a:pt x="5005" y="4059"/>
                    <a:pt x="4994" y="4237"/>
                  </a:cubicBezTo>
                  <a:cubicBezTo>
                    <a:pt x="4939" y="4249"/>
                    <a:pt x="4872" y="4259"/>
                    <a:pt x="4816" y="4271"/>
                  </a:cubicBezTo>
                  <a:cubicBezTo>
                    <a:pt x="4494" y="4316"/>
                    <a:pt x="4171" y="4371"/>
                    <a:pt x="3849" y="4393"/>
                  </a:cubicBezTo>
                  <a:cubicBezTo>
                    <a:pt x="3592" y="4427"/>
                    <a:pt x="3325" y="4449"/>
                    <a:pt x="3059" y="4471"/>
                  </a:cubicBezTo>
                  <a:lnTo>
                    <a:pt x="3059" y="4427"/>
                  </a:lnTo>
                  <a:cubicBezTo>
                    <a:pt x="3070" y="4382"/>
                    <a:pt x="3070" y="4338"/>
                    <a:pt x="3081" y="4282"/>
                  </a:cubicBezTo>
                  <a:cubicBezTo>
                    <a:pt x="3092" y="4193"/>
                    <a:pt x="3125" y="4104"/>
                    <a:pt x="3147" y="4015"/>
                  </a:cubicBezTo>
                  <a:cubicBezTo>
                    <a:pt x="3214" y="3837"/>
                    <a:pt x="3293" y="3670"/>
                    <a:pt x="3392" y="3515"/>
                  </a:cubicBezTo>
                  <a:cubicBezTo>
                    <a:pt x="3604" y="3203"/>
                    <a:pt x="3882" y="2936"/>
                    <a:pt x="4171" y="2692"/>
                  </a:cubicBezTo>
                  <a:lnTo>
                    <a:pt x="4138" y="2658"/>
                  </a:lnTo>
                  <a:cubicBezTo>
                    <a:pt x="3837" y="2892"/>
                    <a:pt x="3559" y="3159"/>
                    <a:pt x="3337" y="3470"/>
                  </a:cubicBezTo>
                  <a:cubicBezTo>
                    <a:pt x="3226" y="3637"/>
                    <a:pt x="3125" y="3804"/>
                    <a:pt x="3059" y="3982"/>
                  </a:cubicBezTo>
                  <a:cubicBezTo>
                    <a:pt x="3026" y="4082"/>
                    <a:pt x="2992" y="4170"/>
                    <a:pt x="2981" y="4271"/>
                  </a:cubicBezTo>
                  <a:cubicBezTo>
                    <a:pt x="2970" y="4316"/>
                    <a:pt x="2959" y="4360"/>
                    <a:pt x="2947" y="4415"/>
                  </a:cubicBezTo>
                  <a:lnTo>
                    <a:pt x="2947" y="4471"/>
                  </a:lnTo>
                  <a:cubicBezTo>
                    <a:pt x="2695" y="4488"/>
                    <a:pt x="2441" y="4498"/>
                    <a:pt x="2189" y="4498"/>
                  </a:cubicBezTo>
                  <a:cubicBezTo>
                    <a:pt x="2097" y="4498"/>
                    <a:pt x="2005" y="4496"/>
                    <a:pt x="1913" y="4493"/>
                  </a:cubicBezTo>
                  <a:cubicBezTo>
                    <a:pt x="1602" y="4471"/>
                    <a:pt x="1279" y="4437"/>
                    <a:pt x="968" y="4371"/>
                  </a:cubicBezTo>
                  <a:cubicBezTo>
                    <a:pt x="812" y="4338"/>
                    <a:pt x="656" y="4293"/>
                    <a:pt x="512" y="4237"/>
                  </a:cubicBezTo>
                  <a:cubicBezTo>
                    <a:pt x="434" y="4215"/>
                    <a:pt x="356" y="4182"/>
                    <a:pt x="290" y="4148"/>
                  </a:cubicBezTo>
                  <a:cubicBezTo>
                    <a:pt x="256" y="4126"/>
                    <a:pt x="223" y="4115"/>
                    <a:pt x="189" y="4093"/>
                  </a:cubicBezTo>
                  <a:cubicBezTo>
                    <a:pt x="156" y="4071"/>
                    <a:pt x="156" y="4082"/>
                    <a:pt x="134" y="4059"/>
                  </a:cubicBezTo>
                  <a:lnTo>
                    <a:pt x="0" y="4138"/>
                  </a:lnTo>
                  <a:cubicBezTo>
                    <a:pt x="45" y="4170"/>
                    <a:pt x="78" y="4193"/>
                    <a:pt x="112" y="4215"/>
                  </a:cubicBezTo>
                  <a:cubicBezTo>
                    <a:pt x="156" y="4237"/>
                    <a:pt x="189" y="4259"/>
                    <a:pt x="223" y="4271"/>
                  </a:cubicBezTo>
                  <a:cubicBezTo>
                    <a:pt x="300" y="4316"/>
                    <a:pt x="379" y="4348"/>
                    <a:pt x="456" y="4371"/>
                  </a:cubicBezTo>
                  <a:cubicBezTo>
                    <a:pt x="612" y="4427"/>
                    <a:pt x="767" y="4482"/>
                    <a:pt x="935" y="4516"/>
                  </a:cubicBezTo>
                  <a:cubicBezTo>
                    <a:pt x="1257" y="4582"/>
                    <a:pt x="1580" y="4627"/>
                    <a:pt x="1913" y="4649"/>
                  </a:cubicBezTo>
                  <a:lnTo>
                    <a:pt x="1946" y="4649"/>
                  </a:lnTo>
                  <a:cubicBezTo>
                    <a:pt x="1991" y="4738"/>
                    <a:pt x="2058" y="4805"/>
                    <a:pt x="2124" y="4849"/>
                  </a:cubicBezTo>
                  <a:cubicBezTo>
                    <a:pt x="2213" y="4927"/>
                    <a:pt x="2302" y="4983"/>
                    <a:pt x="2403" y="5050"/>
                  </a:cubicBezTo>
                  <a:cubicBezTo>
                    <a:pt x="2591" y="5171"/>
                    <a:pt x="2781" y="5283"/>
                    <a:pt x="2970" y="5394"/>
                  </a:cubicBezTo>
                  <a:cubicBezTo>
                    <a:pt x="3170" y="5505"/>
                    <a:pt x="3359" y="5616"/>
                    <a:pt x="3537" y="5739"/>
                  </a:cubicBezTo>
                  <a:cubicBezTo>
                    <a:pt x="3626" y="5794"/>
                    <a:pt x="3715" y="5861"/>
                    <a:pt x="3815" y="5928"/>
                  </a:cubicBezTo>
                  <a:cubicBezTo>
                    <a:pt x="3904" y="5995"/>
                    <a:pt x="4004" y="6039"/>
                    <a:pt x="4116" y="6073"/>
                  </a:cubicBezTo>
                  <a:lnTo>
                    <a:pt x="4126" y="6028"/>
                  </a:lnTo>
                  <a:cubicBezTo>
                    <a:pt x="4027" y="6006"/>
                    <a:pt x="3926" y="5950"/>
                    <a:pt x="3837" y="5883"/>
                  </a:cubicBezTo>
                  <a:cubicBezTo>
                    <a:pt x="3748" y="5828"/>
                    <a:pt x="3659" y="5750"/>
                    <a:pt x="3570" y="5683"/>
                  </a:cubicBezTo>
                  <a:cubicBezTo>
                    <a:pt x="3392" y="5561"/>
                    <a:pt x="3204" y="5438"/>
                    <a:pt x="3014" y="5327"/>
                  </a:cubicBezTo>
                  <a:cubicBezTo>
                    <a:pt x="2825" y="5205"/>
                    <a:pt x="2636" y="5094"/>
                    <a:pt x="2458" y="4971"/>
                  </a:cubicBezTo>
                  <a:cubicBezTo>
                    <a:pt x="2369" y="4905"/>
                    <a:pt x="2269" y="4838"/>
                    <a:pt x="2191" y="4771"/>
                  </a:cubicBezTo>
                  <a:cubicBezTo>
                    <a:pt x="2147" y="4738"/>
                    <a:pt x="2102" y="4694"/>
                    <a:pt x="2080" y="4649"/>
                  </a:cubicBezTo>
                  <a:lnTo>
                    <a:pt x="2158" y="4649"/>
                  </a:lnTo>
                  <a:cubicBezTo>
                    <a:pt x="2184" y="4653"/>
                    <a:pt x="2211" y="4654"/>
                    <a:pt x="2239" y="4654"/>
                  </a:cubicBezTo>
                  <a:cubicBezTo>
                    <a:pt x="2294" y="4654"/>
                    <a:pt x="2351" y="4649"/>
                    <a:pt x="2403" y="4649"/>
                  </a:cubicBezTo>
                  <a:cubicBezTo>
                    <a:pt x="2451" y="4652"/>
                    <a:pt x="2498" y="4654"/>
                    <a:pt x="2546" y="4654"/>
                  </a:cubicBezTo>
                  <a:cubicBezTo>
                    <a:pt x="2661" y="4654"/>
                    <a:pt x="2773" y="4646"/>
                    <a:pt x="2892" y="4638"/>
                  </a:cubicBezTo>
                  <a:cubicBezTo>
                    <a:pt x="3214" y="4615"/>
                    <a:pt x="3548" y="4593"/>
                    <a:pt x="3871" y="4560"/>
                  </a:cubicBezTo>
                  <a:cubicBezTo>
                    <a:pt x="4116" y="4538"/>
                    <a:pt x="4371" y="4504"/>
                    <a:pt x="4616" y="4460"/>
                  </a:cubicBezTo>
                  <a:cubicBezTo>
                    <a:pt x="4694" y="4638"/>
                    <a:pt x="4805" y="4783"/>
                    <a:pt x="4939" y="4905"/>
                  </a:cubicBezTo>
                  <a:cubicBezTo>
                    <a:pt x="5094" y="5050"/>
                    <a:pt x="5272" y="5161"/>
                    <a:pt x="5461" y="5250"/>
                  </a:cubicBezTo>
                  <a:cubicBezTo>
                    <a:pt x="5839" y="5428"/>
                    <a:pt x="6251" y="5517"/>
                    <a:pt x="6640" y="5639"/>
                  </a:cubicBezTo>
                  <a:lnTo>
                    <a:pt x="6651" y="5594"/>
                  </a:lnTo>
                  <a:cubicBezTo>
                    <a:pt x="6262" y="5461"/>
                    <a:pt x="5861" y="5361"/>
                    <a:pt x="5495" y="5183"/>
                  </a:cubicBezTo>
                  <a:cubicBezTo>
                    <a:pt x="5317" y="5094"/>
                    <a:pt x="5139" y="4983"/>
                    <a:pt x="5005" y="4838"/>
                  </a:cubicBezTo>
                  <a:cubicBezTo>
                    <a:pt x="4883" y="4727"/>
                    <a:pt x="4794" y="4593"/>
                    <a:pt x="4727" y="4449"/>
                  </a:cubicBezTo>
                  <a:cubicBezTo>
                    <a:pt x="5439" y="4338"/>
                    <a:pt x="6150" y="4160"/>
                    <a:pt x="6852" y="3960"/>
                  </a:cubicBezTo>
                  <a:cubicBezTo>
                    <a:pt x="6951" y="4059"/>
                    <a:pt x="7062" y="4138"/>
                    <a:pt x="7174" y="4215"/>
                  </a:cubicBezTo>
                  <a:cubicBezTo>
                    <a:pt x="7319" y="4293"/>
                    <a:pt x="7485" y="4360"/>
                    <a:pt x="7641" y="4415"/>
                  </a:cubicBezTo>
                  <a:cubicBezTo>
                    <a:pt x="7942" y="4538"/>
                    <a:pt x="8264" y="4660"/>
                    <a:pt x="8587" y="4727"/>
                  </a:cubicBezTo>
                  <a:lnTo>
                    <a:pt x="8597" y="4682"/>
                  </a:lnTo>
                  <a:cubicBezTo>
                    <a:pt x="8275" y="4615"/>
                    <a:pt x="7975" y="4482"/>
                    <a:pt x="7663" y="4348"/>
                  </a:cubicBezTo>
                  <a:cubicBezTo>
                    <a:pt x="7507" y="4282"/>
                    <a:pt x="7363" y="4215"/>
                    <a:pt x="7230" y="4126"/>
                  </a:cubicBezTo>
                  <a:cubicBezTo>
                    <a:pt x="7129" y="4071"/>
                    <a:pt x="7040" y="4004"/>
                    <a:pt x="6963" y="3926"/>
                  </a:cubicBezTo>
                  <a:cubicBezTo>
                    <a:pt x="7208" y="3848"/>
                    <a:pt x="7441" y="3770"/>
                    <a:pt x="7675" y="3693"/>
                  </a:cubicBezTo>
                  <a:cubicBezTo>
                    <a:pt x="8142" y="3537"/>
                    <a:pt x="8597" y="3359"/>
                    <a:pt x="9054" y="3181"/>
                  </a:cubicBezTo>
                  <a:cubicBezTo>
                    <a:pt x="9121" y="3258"/>
                    <a:pt x="9210" y="3337"/>
                    <a:pt x="9298" y="3381"/>
                  </a:cubicBezTo>
                  <a:cubicBezTo>
                    <a:pt x="9410" y="3448"/>
                    <a:pt x="9509" y="3492"/>
                    <a:pt x="9621" y="3537"/>
                  </a:cubicBezTo>
                  <a:cubicBezTo>
                    <a:pt x="9843" y="3614"/>
                    <a:pt x="10065" y="3681"/>
                    <a:pt x="10299" y="3748"/>
                  </a:cubicBezTo>
                  <a:cubicBezTo>
                    <a:pt x="10755" y="3871"/>
                    <a:pt x="11212" y="3960"/>
                    <a:pt x="11679" y="4004"/>
                  </a:cubicBezTo>
                  <a:lnTo>
                    <a:pt x="11689" y="3960"/>
                  </a:lnTo>
                  <a:cubicBezTo>
                    <a:pt x="11222" y="3904"/>
                    <a:pt x="10767" y="3815"/>
                    <a:pt x="10322" y="3681"/>
                  </a:cubicBezTo>
                  <a:cubicBezTo>
                    <a:pt x="10099" y="3614"/>
                    <a:pt x="9877" y="3537"/>
                    <a:pt x="9654" y="3448"/>
                  </a:cubicBezTo>
                  <a:cubicBezTo>
                    <a:pt x="9465" y="3370"/>
                    <a:pt x="9276" y="3281"/>
                    <a:pt x="9153" y="3137"/>
                  </a:cubicBezTo>
                  <a:cubicBezTo>
                    <a:pt x="9265" y="3092"/>
                    <a:pt x="9387" y="3048"/>
                    <a:pt x="9499" y="2992"/>
                  </a:cubicBezTo>
                  <a:cubicBezTo>
                    <a:pt x="10065" y="2769"/>
                    <a:pt x="10622" y="2524"/>
                    <a:pt x="11155" y="2257"/>
                  </a:cubicBezTo>
                  <a:cubicBezTo>
                    <a:pt x="11278" y="2358"/>
                    <a:pt x="11422" y="2425"/>
                    <a:pt x="11567" y="2469"/>
                  </a:cubicBezTo>
                  <a:cubicBezTo>
                    <a:pt x="11734" y="2524"/>
                    <a:pt x="11901" y="2569"/>
                    <a:pt x="12067" y="2603"/>
                  </a:cubicBezTo>
                  <a:cubicBezTo>
                    <a:pt x="12346" y="2658"/>
                    <a:pt x="12632" y="2683"/>
                    <a:pt x="12919" y="2683"/>
                  </a:cubicBezTo>
                  <a:cubicBezTo>
                    <a:pt x="12976" y="2683"/>
                    <a:pt x="13033" y="2682"/>
                    <a:pt x="13091" y="2680"/>
                  </a:cubicBezTo>
                  <a:lnTo>
                    <a:pt x="13091" y="2636"/>
                  </a:lnTo>
                  <a:cubicBezTo>
                    <a:pt x="13047" y="2637"/>
                    <a:pt x="13003" y="2638"/>
                    <a:pt x="12959" y="2638"/>
                  </a:cubicBezTo>
                  <a:cubicBezTo>
                    <a:pt x="12661" y="2638"/>
                    <a:pt x="12370" y="2603"/>
                    <a:pt x="12079" y="2536"/>
                  </a:cubicBezTo>
                  <a:cubicBezTo>
                    <a:pt x="11912" y="2502"/>
                    <a:pt x="11756" y="2458"/>
                    <a:pt x="11600" y="2402"/>
                  </a:cubicBezTo>
                  <a:cubicBezTo>
                    <a:pt x="11467" y="2358"/>
                    <a:pt x="11345" y="2302"/>
                    <a:pt x="11234" y="2213"/>
                  </a:cubicBezTo>
                  <a:cubicBezTo>
                    <a:pt x="11256" y="2202"/>
                    <a:pt x="11267" y="2202"/>
                    <a:pt x="11289" y="2191"/>
                  </a:cubicBezTo>
                  <a:cubicBezTo>
                    <a:pt x="12446" y="1612"/>
                    <a:pt x="13580" y="957"/>
                    <a:pt x="14626" y="178"/>
                  </a:cubicBezTo>
                  <a:lnTo>
                    <a:pt x="14603" y="156"/>
                  </a:lnTo>
                  <a:cubicBezTo>
                    <a:pt x="14081" y="534"/>
                    <a:pt x="13525" y="868"/>
                    <a:pt x="12957" y="1190"/>
                  </a:cubicBezTo>
                  <a:cubicBezTo>
                    <a:pt x="12579" y="1402"/>
                    <a:pt x="12201" y="1612"/>
                    <a:pt x="11823" y="1802"/>
                  </a:cubicBezTo>
                  <a:cubicBezTo>
                    <a:pt x="11823" y="1746"/>
                    <a:pt x="11834" y="1691"/>
                    <a:pt x="11857" y="1635"/>
                  </a:cubicBezTo>
                  <a:lnTo>
                    <a:pt x="11912" y="1390"/>
                  </a:lnTo>
                  <a:cubicBezTo>
                    <a:pt x="11956" y="1234"/>
                    <a:pt x="12001" y="1079"/>
                    <a:pt x="12057" y="912"/>
                  </a:cubicBezTo>
                  <a:cubicBezTo>
                    <a:pt x="12156" y="601"/>
                    <a:pt x="12290" y="300"/>
                    <a:pt x="12479" y="22"/>
                  </a:cubicBezTo>
                  <a:lnTo>
                    <a:pt x="12446"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9"/>
            <p:cNvSpPr/>
            <p:nvPr/>
          </p:nvSpPr>
          <p:spPr>
            <a:xfrm>
              <a:off x="2225028" y="4277841"/>
              <a:ext cx="468400" cy="102988"/>
            </a:xfrm>
            <a:custGeom>
              <a:avLst/>
              <a:gdLst/>
              <a:ahLst/>
              <a:cxnLst/>
              <a:rect l="l" t="t" r="r" b="b"/>
              <a:pathLst>
                <a:path w="13426" h="2952" extrusionOk="0">
                  <a:moveTo>
                    <a:pt x="157" y="0"/>
                  </a:moveTo>
                  <a:lnTo>
                    <a:pt x="1" y="178"/>
                  </a:lnTo>
                  <a:cubicBezTo>
                    <a:pt x="1" y="178"/>
                    <a:pt x="146" y="1001"/>
                    <a:pt x="1347" y="1502"/>
                  </a:cubicBezTo>
                  <a:cubicBezTo>
                    <a:pt x="2548" y="2014"/>
                    <a:pt x="3960" y="2169"/>
                    <a:pt x="4806" y="2436"/>
                  </a:cubicBezTo>
                  <a:cubicBezTo>
                    <a:pt x="5651" y="2714"/>
                    <a:pt x="6452" y="2926"/>
                    <a:pt x="7175" y="2948"/>
                  </a:cubicBezTo>
                  <a:cubicBezTo>
                    <a:pt x="7253" y="2950"/>
                    <a:pt x="7347" y="2951"/>
                    <a:pt x="7452" y="2951"/>
                  </a:cubicBezTo>
                  <a:cubicBezTo>
                    <a:pt x="8322" y="2951"/>
                    <a:pt x="10027" y="2876"/>
                    <a:pt x="10979" y="2837"/>
                  </a:cubicBezTo>
                  <a:cubicBezTo>
                    <a:pt x="11792" y="2811"/>
                    <a:pt x="12316" y="2719"/>
                    <a:pt x="12666" y="2719"/>
                  </a:cubicBezTo>
                  <a:cubicBezTo>
                    <a:pt x="12771" y="2719"/>
                    <a:pt x="12860" y="2727"/>
                    <a:pt x="12936" y="2748"/>
                  </a:cubicBezTo>
                  <a:cubicBezTo>
                    <a:pt x="13192" y="2814"/>
                    <a:pt x="13347" y="2859"/>
                    <a:pt x="13414" y="2881"/>
                  </a:cubicBezTo>
                  <a:cubicBezTo>
                    <a:pt x="13414" y="2881"/>
                    <a:pt x="13426" y="2870"/>
                    <a:pt x="13426" y="2859"/>
                  </a:cubicBezTo>
                  <a:cubicBezTo>
                    <a:pt x="13359" y="2748"/>
                    <a:pt x="13036" y="2258"/>
                    <a:pt x="12447" y="1935"/>
                  </a:cubicBezTo>
                  <a:cubicBezTo>
                    <a:pt x="11780" y="1569"/>
                    <a:pt x="10967" y="1379"/>
                    <a:pt x="9978" y="979"/>
                  </a:cubicBezTo>
                  <a:cubicBezTo>
                    <a:pt x="8977" y="578"/>
                    <a:pt x="8810" y="667"/>
                    <a:pt x="7920" y="590"/>
                  </a:cubicBezTo>
                  <a:cubicBezTo>
                    <a:pt x="7782" y="578"/>
                    <a:pt x="7626" y="573"/>
                    <a:pt x="7458" y="573"/>
                  </a:cubicBezTo>
                  <a:cubicBezTo>
                    <a:pt x="6811" y="573"/>
                    <a:pt x="5972" y="644"/>
                    <a:pt x="5190" y="644"/>
                  </a:cubicBezTo>
                  <a:cubicBezTo>
                    <a:pt x="4877" y="644"/>
                    <a:pt x="4573" y="633"/>
                    <a:pt x="4294" y="601"/>
                  </a:cubicBezTo>
                  <a:cubicBezTo>
                    <a:pt x="3137" y="467"/>
                    <a:pt x="1636" y="301"/>
                    <a:pt x="1069" y="222"/>
                  </a:cubicBezTo>
                  <a:cubicBezTo>
                    <a:pt x="512" y="145"/>
                    <a:pt x="157" y="0"/>
                    <a:pt x="1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9"/>
            <p:cNvSpPr/>
            <p:nvPr/>
          </p:nvSpPr>
          <p:spPr>
            <a:xfrm>
              <a:off x="2276663" y="4287540"/>
              <a:ext cx="291834" cy="48040"/>
            </a:xfrm>
            <a:custGeom>
              <a:avLst/>
              <a:gdLst/>
              <a:ahLst/>
              <a:cxnLst/>
              <a:rect l="l" t="t" r="r" b="b"/>
              <a:pathLst>
                <a:path w="8365" h="1377" extrusionOk="0">
                  <a:moveTo>
                    <a:pt x="1" y="1"/>
                  </a:moveTo>
                  <a:cubicBezTo>
                    <a:pt x="323" y="234"/>
                    <a:pt x="834" y="523"/>
                    <a:pt x="1546" y="735"/>
                  </a:cubicBezTo>
                  <a:cubicBezTo>
                    <a:pt x="2992" y="1168"/>
                    <a:pt x="2703" y="890"/>
                    <a:pt x="3849" y="1212"/>
                  </a:cubicBezTo>
                  <a:cubicBezTo>
                    <a:pt x="4270" y="1335"/>
                    <a:pt x="4492" y="1377"/>
                    <a:pt x="4657" y="1377"/>
                  </a:cubicBezTo>
                  <a:cubicBezTo>
                    <a:pt x="4941" y="1377"/>
                    <a:pt x="5062" y="1255"/>
                    <a:pt x="5750" y="1212"/>
                  </a:cubicBezTo>
                  <a:cubicBezTo>
                    <a:pt x="6830" y="1146"/>
                    <a:pt x="6729" y="968"/>
                    <a:pt x="7408" y="846"/>
                  </a:cubicBezTo>
                  <a:cubicBezTo>
                    <a:pt x="7697" y="790"/>
                    <a:pt x="8053" y="712"/>
                    <a:pt x="8364" y="646"/>
                  </a:cubicBezTo>
                  <a:cubicBezTo>
                    <a:pt x="7485" y="312"/>
                    <a:pt x="7285" y="389"/>
                    <a:pt x="6440" y="312"/>
                  </a:cubicBezTo>
                  <a:cubicBezTo>
                    <a:pt x="6302" y="300"/>
                    <a:pt x="6146" y="295"/>
                    <a:pt x="5978" y="295"/>
                  </a:cubicBezTo>
                  <a:cubicBezTo>
                    <a:pt x="5331" y="295"/>
                    <a:pt x="4492" y="366"/>
                    <a:pt x="3710" y="366"/>
                  </a:cubicBezTo>
                  <a:cubicBezTo>
                    <a:pt x="3397" y="366"/>
                    <a:pt x="3093" y="355"/>
                    <a:pt x="2814" y="323"/>
                  </a:cubicBezTo>
                  <a:cubicBezTo>
                    <a:pt x="1880" y="211"/>
                    <a:pt x="701" y="90"/>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9"/>
            <p:cNvSpPr/>
            <p:nvPr/>
          </p:nvSpPr>
          <p:spPr>
            <a:xfrm>
              <a:off x="2230471" y="4277841"/>
              <a:ext cx="267413" cy="103232"/>
            </a:xfrm>
            <a:custGeom>
              <a:avLst/>
              <a:gdLst/>
              <a:ahLst/>
              <a:cxnLst/>
              <a:rect l="l" t="t" r="r" b="b"/>
              <a:pathLst>
                <a:path w="7665" h="2959" extrusionOk="0">
                  <a:moveTo>
                    <a:pt x="1" y="0"/>
                  </a:moveTo>
                  <a:cubicBezTo>
                    <a:pt x="235" y="534"/>
                    <a:pt x="712" y="924"/>
                    <a:pt x="1224" y="1179"/>
                  </a:cubicBezTo>
                  <a:cubicBezTo>
                    <a:pt x="1580" y="1357"/>
                    <a:pt x="1947" y="1490"/>
                    <a:pt x="2326" y="1602"/>
                  </a:cubicBezTo>
                  <a:cubicBezTo>
                    <a:pt x="2704" y="1713"/>
                    <a:pt x="3093" y="1802"/>
                    <a:pt x="3482" y="1880"/>
                  </a:cubicBezTo>
                  <a:cubicBezTo>
                    <a:pt x="3883" y="1947"/>
                    <a:pt x="4271" y="2002"/>
                    <a:pt x="4661" y="2103"/>
                  </a:cubicBezTo>
                  <a:cubicBezTo>
                    <a:pt x="5050" y="2202"/>
                    <a:pt x="5440" y="2347"/>
                    <a:pt x="5818" y="2503"/>
                  </a:cubicBezTo>
                  <a:cubicBezTo>
                    <a:pt x="6174" y="2659"/>
                    <a:pt x="6530" y="2814"/>
                    <a:pt x="6930" y="2881"/>
                  </a:cubicBezTo>
                  <a:cubicBezTo>
                    <a:pt x="7086" y="2903"/>
                    <a:pt x="7252" y="2926"/>
                    <a:pt x="7419" y="2959"/>
                  </a:cubicBezTo>
                  <a:cubicBezTo>
                    <a:pt x="7497" y="2959"/>
                    <a:pt x="7575" y="2959"/>
                    <a:pt x="7664" y="2948"/>
                  </a:cubicBezTo>
                  <a:cubicBezTo>
                    <a:pt x="7553" y="2926"/>
                    <a:pt x="7442" y="2903"/>
                    <a:pt x="7331" y="2892"/>
                  </a:cubicBezTo>
                  <a:cubicBezTo>
                    <a:pt x="7141" y="2859"/>
                    <a:pt x="6941" y="2837"/>
                    <a:pt x="6752" y="2792"/>
                  </a:cubicBezTo>
                  <a:cubicBezTo>
                    <a:pt x="6563" y="2748"/>
                    <a:pt x="6374" y="2681"/>
                    <a:pt x="6184" y="2603"/>
                  </a:cubicBezTo>
                  <a:cubicBezTo>
                    <a:pt x="5818" y="2458"/>
                    <a:pt x="5450" y="2291"/>
                    <a:pt x="5072" y="2169"/>
                  </a:cubicBezTo>
                  <a:cubicBezTo>
                    <a:pt x="4694" y="2047"/>
                    <a:pt x="4316" y="1969"/>
                    <a:pt x="3927" y="1902"/>
                  </a:cubicBezTo>
                  <a:cubicBezTo>
                    <a:pt x="3537" y="1836"/>
                    <a:pt x="3159" y="1769"/>
                    <a:pt x="2781" y="1668"/>
                  </a:cubicBezTo>
                  <a:cubicBezTo>
                    <a:pt x="2392" y="1579"/>
                    <a:pt x="2014" y="1457"/>
                    <a:pt x="1647" y="1312"/>
                  </a:cubicBezTo>
                  <a:cubicBezTo>
                    <a:pt x="1002" y="1057"/>
                    <a:pt x="356" y="667"/>
                    <a:pt x="45" y="22"/>
                  </a:cubicBezTo>
                  <a:cubicBezTo>
                    <a:pt x="12" y="12"/>
                    <a:pt x="1" y="0"/>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9"/>
            <p:cNvSpPr/>
            <p:nvPr/>
          </p:nvSpPr>
          <p:spPr>
            <a:xfrm>
              <a:off x="2240205" y="4280946"/>
              <a:ext cx="272785" cy="99743"/>
            </a:xfrm>
            <a:custGeom>
              <a:avLst/>
              <a:gdLst/>
              <a:ahLst/>
              <a:cxnLst/>
              <a:rect l="l" t="t" r="r" b="b"/>
              <a:pathLst>
                <a:path w="7819" h="2859" extrusionOk="0">
                  <a:moveTo>
                    <a:pt x="0" y="0"/>
                  </a:moveTo>
                  <a:lnTo>
                    <a:pt x="0" y="0"/>
                  </a:lnTo>
                  <a:cubicBezTo>
                    <a:pt x="33" y="67"/>
                    <a:pt x="89" y="133"/>
                    <a:pt x="134" y="200"/>
                  </a:cubicBezTo>
                  <a:cubicBezTo>
                    <a:pt x="311" y="412"/>
                    <a:pt x="522" y="545"/>
                    <a:pt x="767" y="645"/>
                  </a:cubicBezTo>
                  <a:cubicBezTo>
                    <a:pt x="912" y="701"/>
                    <a:pt x="1046" y="756"/>
                    <a:pt x="1190" y="812"/>
                  </a:cubicBezTo>
                  <a:cubicBezTo>
                    <a:pt x="1323" y="879"/>
                    <a:pt x="1446" y="968"/>
                    <a:pt x="1568" y="1046"/>
                  </a:cubicBezTo>
                  <a:cubicBezTo>
                    <a:pt x="1691" y="1134"/>
                    <a:pt x="1813" y="1201"/>
                    <a:pt x="1958" y="1257"/>
                  </a:cubicBezTo>
                  <a:cubicBezTo>
                    <a:pt x="2091" y="1312"/>
                    <a:pt x="2235" y="1346"/>
                    <a:pt x="2380" y="1379"/>
                  </a:cubicBezTo>
                  <a:lnTo>
                    <a:pt x="4215" y="1813"/>
                  </a:lnTo>
                  <a:cubicBezTo>
                    <a:pt x="4516" y="1891"/>
                    <a:pt x="4827" y="1980"/>
                    <a:pt x="5127" y="2080"/>
                  </a:cubicBezTo>
                  <a:lnTo>
                    <a:pt x="5994" y="2414"/>
                  </a:lnTo>
                  <a:cubicBezTo>
                    <a:pt x="6551" y="2603"/>
                    <a:pt x="7118" y="2748"/>
                    <a:pt x="7685" y="2859"/>
                  </a:cubicBezTo>
                  <a:cubicBezTo>
                    <a:pt x="7730" y="2859"/>
                    <a:pt x="7774" y="2859"/>
                    <a:pt x="7818" y="2847"/>
                  </a:cubicBezTo>
                  <a:cubicBezTo>
                    <a:pt x="7285" y="2725"/>
                    <a:pt x="6751" y="2614"/>
                    <a:pt x="6239" y="2447"/>
                  </a:cubicBezTo>
                  <a:cubicBezTo>
                    <a:pt x="5650" y="2258"/>
                    <a:pt x="5094" y="2002"/>
                    <a:pt x="4504" y="1846"/>
                  </a:cubicBezTo>
                  <a:cubicBezTo>
                    <a:pt x="3915" y="1691"/>
                    <a:pt x="3314" y="1557"/>
                    <a:pt x="2714" y="1413"/>
                  </a:cubicBezTo>
                  <a:lnTo>
                    <a:pt x="2280" y="1312"/>
                  </a:lnTo>
                  <a:cubicBezTo>
                    <a:pt x="2124" y="1280"/>
                    <a:pt x="1968" y="1235"/>
                    <a:pt x="1824" y="1157"/>
                  </a:cubicBezTo>
                  <a:cubicBezTo>
                    <a:pt x="1701" y="1090"/>
                    <a:pt x="1590" y="1001"/>
                    <a:pt x="1468" y="924"/>
                  </a:cubicBezTo>
                  <a:cubicBezTo>
                    <a:pt x="1345" y="845"/>
                    <a:pt x="1212" y="779"/>
                    <a:pt x="1078" y="723"/>
                  </a:cubicBezTo>
                  <a:cubicBezTo>
                    <a:pt x="823" y="612"/>
                    <a:pt x="545" y="523"/>
                    <a:pt x="322" y="334"/>
                  </a:cubicBezTo>
                  <a:cubicBezTo>
                    <a:pt x="223" y="245"/>
                    <a:pt x="134" y="133"/>
                    <a:pt x="55" y="12"/>
                  </a:cubicBezTo>
                  <a:cubicBezTo>
                    <a:pt x="33" y="12"/>
                    <a:pt x="11" y="1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9"/>
            <p:cNvSpPr/>
            <p:nvPr/>
          </p:nvSpPr>
          <p:spPr>
            <a:xfrm>
              <a:off x="2232425" y="4299960"/>
              <a:ext cx="208034" cy="76090"/>
            </a:xfrm>
            <a:custGeom>
              <a:avLst/>
              <a:gdLst/>
              <a:ahLst/>
              <a:cxnLst/>
              <a:rect l="l" t="t" r="r" b="b"/>
              <a:pathLst>
                <a:path w="5963" h="2181" extrusionOk="0">
                  <a:moveTo>
                    <a:pt x="1" y="0"/>
                  </a:moveTo>
                  <a:lnTo>
                    <a:pt x="67" y="100"/>
                  </a:lnTo>
                  <a:cubicBezTo>
                    <a:pt x="167" y="145"/>
                    <a:pt x="256" y="201"/>
                    <a:pt x="345" y="256"/>
                  </a:cubicBezTo>
                  <a:cubicBezTo>
                    <a:pt x="612" y="412"/>
                    <a:pt x="868" y="589"/>
                    <a:pt x="1135" y="735"/>
                  </a:cubicBezTo>
                  <a:cubicBezTo>
                    <a:pt x="1657" y="1034"/>
                    <a:pt x="2258" y="1123"/>
                    <a:pt x="2848" y="1235"/>
                  </a:cubicBezTo>
                  <a:cubicBezTo>
                    <a:pt x="3448" y="1335"/>
                    <a:pt x="4038" y="1479"/>
                    <a:pt x="4616" y="1679"/>
                  </a:cubicBezTo>
                  <a:cubicBezTo>
                    <a:pt x="5006" y="1802"/>
                    <a:pt x="5384" y="1958"/>
                    <a:pt x="5740" y="2136"/>
                  </a:cubicBezTo>
                  <a:cubicBezTo>
                    <a:pt x="5817" y="2158"/>
                    <a:pt x="5895" y="2169"/>
                    <a:pt x="5962" y="2180"/>
                  </a:cubicBezTo>
                  <a:cubicBezTo>
                    <a:pt x="5606" y="1991"/>
                    <a:pt x="5239" y="1835"/>
                    <a:pt x="4861" y="1702"/>
                  </a:cubicBezTo>
                  <a:cubicBezTo>
                    <a:pt x="4294" y="1501"/>
                    <a:pt x="3715" y="1335"/>
                    <a:pt x="3126" y="1224"/>
                  </a:cubicBezTo>
                  <a:cubicBezTo>
                    <a:pt x="2536" y="1113"/>
                    <a:pt x="1924" y="1057"/>
                    <a:pt x="1380" y="801"/>
                  </a:cubicBezTo>
                  <a:cubicBezTo>
                    <a:pt x="1101" y="668"/>
                    <a:pt x="846" y="490"/>
                    <a:pt x="590" y="334"/>
                  </a:cubicBezTo>
                  <a:cubicBezTo>
                    <a:pt x="389" y="223"/>
                    <a:pt x="201" y="11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9"/>
            <p:cNvSpPr/>
            <p:nvPr/>
          </p:nvSpPr>
          <p:spPr>
            <a:xfrm>
              <a:off x="2259952" y="4285203"/>
              <a:ext cx="295706" cy="93952"/>
            </a:xfrm>
            <a:custGeom>
              <a:avLst/>
              <a:gdLst/>
              <a:ahLst/>
              <a:cxnLst/>
              <a:rect l="l" t="t" r="r" b="b"/>
              <a:pathLst>
                <a:path w="8476" h="2693" extrusionOk="0">
                  <a:moveTo>
                    <a:pt x="1" y="1"/>
                  </a:moveTo>
                  <a:cubicBezTo>
                    <a:pt x="124" y="68"/>
                    <a:pt x="246" y="123"/>
                    <a:pt x="368" y="157"/>
                  </a:cubicBezTo>
                  <a:cubicBezTo>
                    <a:pt x="557" y="201"/>
                    <a:pt x="746" y="245"/>
                    <a:pt x="924" y="323"/>
                  </a:cubicBezTo>
                  <a:cubicBezTo>
                    <a:pt x="1091" y="401"/>
                    <a:pt x="1236" y="523"/>
                    <a:pt x="1380" y="646"/>
                  </a:cubicBezTo>
                  <a:cubicBezTo>
                    <a:pt x="1669" y="868"/>
                    <a:pt x="2025" y="957"/>
                    <a:pt x="2370" y="1046"/>
                  </a:cubicBezTo>
                  <a:lnTo>
                    <a:pt x="3505" y="1346"/>
                  </a:lnTo>
                  <a:cubicBezTo>
                    <a:pt x="3883" y="1447"/>
                    <a:pt x="4261" y="1558"/>
                    <a:pt x="4639" y="1680"/>
                  </a:cubicBezTo>
                  <a:cubicBezTo>
                    <a:pt x="5006" y="1791"/>
                    <a:pt x="5373" y="1924"/>
                    <a:pt x="5729" y="2047"/>
                  </a:cubicBezTo>
                  <a:cubicBezTo>
                    <a:pt x="5918" y="2114"/>
                    <a:pt x="6096" y="2169"/>
                    <a:pt x="6285" y="2214"/>
                  </a:cubicBezTo>
                  <a:cubicBezTo>
                    <a:pt x="6463" y="2247"/>
                    <a:pt x="6652" y="2280"/>
                    <a:pt x="6841" y="2303"/>
                  </a:cubicBezTo>
                  <a:cubicBezTo>
                    <a:pt x="7220" y="2369"/>
                    <a:pt x="7586" y="2436"/>
                    <a:pt x="7954" y="2547"/>
                  </a:cubicBezTo>
                  <a:cubicBezTo>
                    <a:pt x="8098" y="2592"/>
                    <a:pt x="8243" y="2636"/>
                    <a:pt x="8387" y="2692"/>
                  </a:cubicBezTo>
                  <a:lnTo>
                    <a:pt x="8476" y="2692"/>
                  </a:lnTo>
                  <a:cubicBezTo>
                    <a:pt x="8409" y="2670"/>
                    <a:pt x="8354" y="2648"/>
                    <a:pt x="8298" y="2626"/>
                  </a:cubicBezTo>
                  <a:cubicBezTo>
                    <a:pt x="7954" y="2503"/>
                    <a:pt x="7598" y="2403"/>
                    <a:pt x="7242" y="2325"/>
                  </a:cubicBezTo>
                  <a:cubicBezTo>
                    <a:pt x="6874" y="2258"/>
                    <a:pt x="6496" y="2214"/>
                    <a:pt x="6130" y="2125"/>
                  </a:cubicBezTo>
                  <a:cubicBezTo>
                    <a:pt x="5762" y="2025"/>
                    <a:pt x="5396" y="1880"/>
                    <a:pt x="5028" y="1758"/>
                  </a:cubicBezTo>
                  <a:cubicBezTo>
                    <a:pt x="4672" y="1635"/>
                    <a:pt x="4306" y="1524"/>
                    <a:pt x="3927" y="1413"/>
                  </a:cubicBezTo>
                  <a:cubicBezTo>
                    <a:pt x="3572" y="1313"/>
                    <a:pt x="3204" y="1213"/>
                    <a:pt x="2837" y="1124"/>
                  </a:cubicBezTo>
                  <a:cubicBezTo>
                    <a:pt x="2470" y="1024"/>
                    <a:pt x="2081" y="957"/>
                    <a:pt x="1736" y="790"/>
                  </a:cubicBezTo>
                  <a:cubicBezTo>
                    <a:pt x="1570" y="713"/>
                    <a:pt x="1424" y="612"/>
                    <a:pt x="1269" y="501"/>
                  </a:cubicBezTo>
                  <a:cubicBezTo>
                    <a:pt x="1135" y="390"/>
                    <a:pt x="991" y="290"/>
                    <a:pt x="813" y="234"/>
                  </a:cubicBezTo>
                  <a:cubicBezTo>
                    <a:pt x="591" y="157"/>
                    <a:pt x="335" y="123"/>
                    <a:pt x="112" y="23"/>
                  </a:cubicBezTo>
                  <a:cubicBezTo>
                    <a:pt x="101" y="11"/>
                    <a:pt x="79" y="11"/>
                    <a:pt x="68" y="11"/>
                  </a:cubicBezTo>
                  <a:cubicBezTo>
                    <a:pt x="45" y="11"/>
                    <a:pt x="23" y="1"/>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9"/>
            <p:cNvSpPr/>
            <p:nvPr/>
          </p:nvSpPr>
          <p:spPr>
            <a:xfrm>
              <a:off x="2360081" y="4297239"/>
              <a:ext cx="319779" cy="77625"/>
            </a:xfrm>
            <a:custGeom>
              <a:avLst/>
              <a:gdLst/>
              <a:ahLst/>
              <a:cxnLst/>
              <a:rect l="l" t="t" r="r" b="b"/>
              <a:pathLst>
                <a:path w="9166" h="2225" extrusionOk="0">
                  <a:moveTo>
                    <a:pt x="0" y="0"/>
                  </a:moveTo>
                  <a:lnTo>
                    <a:pt x="0" y="0"/>
                  </a:lnTo>
                  <a:cubicBezTo>
                    <a:pt x="45" y="12"/>
                    <a:pt x="79" y="22"/>
                    <a:pt x="123" y="34"/>
                  </a:cubicBezTo>
                  <a:cubicBezTo>
                    <a:pt x="467" y="111"/>
                    <a:pt x="813" y="190"/>
                    <a:pt x="1157" y="256"/>
                  </a:cubicBezTo>
                  <a:cubicBezTo>
                    <a:pt x="1858" y="401"/>
                    <a:pt x="2558" y="534"/>
                    <a:pt x="3260" y="712"/>
                  </a:cubicBezTo>
                  <a:cubicBezTo>
                    <a:pt x="3616" y="801"/>
                    <a:pt x="3960" y="912"/>
                    <a:pt x="4305" y="1013"/>
                  </a:cubicBezTo>
                  <a:cubicBezTo>
                    <a:pt x="4649" y="1112"/>
                    <a:pt x="4995" y="1168"/>
                    <a:pt x="5339" y="1213"/>
                  </a:cubicBezTo>
                  <a:cubicBezTo>
                    <a:pt x="5695" y="1257"/>
                    <a:pt x="6040" y="1324"/>
                    <a:pt x="6374" y="1435"/>
                  </a:cubicBezTo>
                  <a:cubicBezTo>
                    <a:pt x="6718" y="1557"/>
                    <a:pt x="7052" y="1713"/>
                    <a:pt x="7363" y="1880"/>
                  </a:cubicBezTo>
                  <a:cubicBezTo>
                    <a:pt x="7575" y="1991"/>
                    <a:pt x="7786" y="2103"/>
                    <a:pt x="7998" y="2225"/>
                  </a:cubicBezTo>
                  <a:cubicBezTo>
                    <a:pt x="8031" y="2225"/>
                    <a:pt x="8053" y="2214"/>
                    <a:pt x="8087" y="2214"/>
                  </a:cubicBezTo>
                  <a:cubicBezTo>
                    <a:pt x="7919" y="2113"/>
                    <a:pt x="7753" y="2024"/>
                    <a:pt x="7575" y="1925"/>
                  </a:cubicBezTo>
                  <a:cubicBezTo>
                    <a:pt x="6963" y="1602"/>
                    <a:pt x="6329" y="1324"/>
                    <a:pt x="5628" y="1213"/>
                  </a:cubicBezTo>
                  <a:cubicBezTo>
                    <a:pt x="5295" y="1157"/>
                    <a:pt x="4950" y="1112"/>
                    <a:pt x="4605" y="1035"/>
                  </a:cubicBezTo>
                  <a:cubicBezTo>
                    <a:pt x="4261" y="968"/>
                    <a:pt x="3927" y="857"/>
                    <a:pt x="3593" y="768"/>
                  </a:cubicBezTo>
                  <a:cubicBezTo>
                    <a:pt x="2904" y="579"/>
                    <a:pt x="2214" y="434"/>
                    <a:pt x="1513" y="289"/>
                  </a:cubicBezTo>
                  <a:cubicBezTo>
                    <a:pt x="1424" y="267"/>
                    <a:pt x="1324" y="245"/>
                    <a:pt x="1235" y="234"/>
                  </a:cubicBezTo>
                  <a:lnTo>
                    <a:pt x="1235" y="234"/>
                  </a:lnTo>
                  <a:cubicBezTo>
                    <a:pt x="1402" y="245"/>
                    <a:pt x="1557" y="256"/>
                    <a:pt x="1725" y="279"/>
                  </a:cubicBezTo>
                  <a:cubicBezTo>
                    <a:pt x="2081" y="312"/>
                    <a:pt x="2425" y="368"/>
                    <a:pt x="2770" y="467"/>
                  </a:cubicBezTo>
                  <a:cubicBezTo>
                    <a:pt x="3092" y="556"/>
                    <a:pt x="3415" y="679"/>
                    <a:pt x="3749" y="756"/>
                  </a:cubicBezTo>
                  <a:cubicBezTo>
                    <a:pt x="3915" y="801"/>
                    <a:pt x="4083" y="823"/>
                    <a:pt x="4261" y="835"/>
                  </a:cubicBezTo>
                  <a:cubicBezTo>
                    <a:pt x="4344" y="840"/>
                    <a:pt x="4427" y="843"/>
                    <a:pt x="4511" y="843"/>
                  </a:cubicBezTo>
                  <a:cubicBezTo>
                    <a:pt x="4594" y="843"/>
                    <a:pt x="4677" y="840"/>
                    <a:pt x="4761" y="835"/>
                  </a:cubicBezTo>
                  <a:cubicBezTo>
                    <a:pt x="4834" y="830"/>
                    <a:pt x="4906" y="828"/>
                    <a:pt x="4979" y="828"/>
                  </a:cubicBezTo>
                  <a:cubicBezTo>
                    <a:pt x="5258" y="828"/>
                    <a:pt x="5533" y="862"/>
                    <a:pt x="5806" y="924"/>
                  </a:cubicBezTo>
                  <a:cubicBezTo>
                    <a:pt x="6140" y="1001"/>
                    <a:pt x="6473" y="1124"/>
                    <a:pt x="6796" y="1235"/>
                  </a:cubicBezTo>
                  <a:cubicBezTo>
                    <a:pt x="7130" y="1346"/>
                    <a:pt x="7464" y="1446"/>
                    <a:pt x="7808" y="1524"/>
                  </a:cubicBezTo>
                  <a:cubicBezTo>
                    <a:pt x="8164" y="1602"/>
                    <a:pt x="8520" y="1658"/>
                    <a:pt x="8865" y="1747"/>
                  </a:cubicBezTo>
                  <a:cubicBezTo>
                    <a:pt x="8965" y="1769"/>
                    <a:pt x="9065" y="1791"/>
                    <a:pt x="9165" y="1824"/>
                  </a:cubicBezTo>
                  <a:lnTo>
                    <a:pt x="9088" y="1747"/>
                  </a:lnTo>
                  <a:cubicBezTo>
                    <a:pt x="8809" y="1668"/>
                    <a:pt x="8532" y="1613"/>
                    <a:pt x="8242" y="1557"/>
                  </a:cubicBezTo>
                  <a:cubicBezTo>
                    <a:pt x="7886" y="1491"/>
                    <a:pt x="7531" y="1413"/>
                    <a:pt x="7175" y="1313"/>
                  </a:cubicBezTo>
                  <a:cubicBezTo>
                    <a:pt x="6841" y="1213"/>
                    <a:pt x="6518" y="1079"/>
                    <a:pt x="6184" y="979"/>
                  </a:cubicBezTo>
                  <a:cubicBezTo>
                    <a:pt x="5862" y="890"/>
                    <a:pt x="5529" y="813"/>
                    <a:pt x="5183" y="790"/>
                  </a:cubicBezTo>
                  <a:cubicBezTo>
                    <a:pt x="5121" y="786"/>
                    <a:pt x="5058" y="785"/>
                    <a:pt x="4995" y="785"/>
                  </a:cubicBezTo>
                  <a:cubicBezTo>
                    <a:pt x="4817" y="785"/>
                    <a:pt x="4636" y="797"/>
                    <a:pt x="4454" y="797"/>
                  </a:cubicBezTo>
                  <a:cubicBezTo>
                    <a:pt x="4346" y="797"/>
                    <a:pt x="4236" y="792"/>
                    <a:pt x="4127" y="779"/>
                  </a:cubicBezTo>
                  <a:cubicBezTo>
                    <a:pt x="3771" y="734"/>
                    <a:pt x="3438" y="623"/>
                    <a:pt x="3092" y="523"/>
                  </a:cubicBezTo>
                  <a:cubicBezTo>
                    <a:pt x="2759" y="412"/>
                    <a:pt x="2437" y="323"/>
                    <a:pt x="2091" y="267"/>
                  </a:cubicBezTo>
                  <a:cubicBezTo>
                    <a:pt x="1580" y="190"/>
                    <a:pt x="1046" y="190"/>
                    <a:pt x="546" y="56"/>
                  </a:cubicBezTo>
                  <a:cubicBezTo>
                    <a:pt x="501" y="56"/>
                    <a:pt x="467" y="56"/>
                    <a:pt x="423" y="45"/>
                  </a:cubicBezTo>
                  <a:cubicBezTo>
                    <a:pt x="290" y="34"/>
                    <a:pt x="145" y="1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9"/>
            <p:cNvSpPr/>
            <p:nvPr/>
          </p:nvSpPr>
          <p:spPr>
            <a:xfrm>
              <a:off x="2424904" y="4299960"/>
              <a:ext cx="205662" cy="32620"/>
            </a:xfrm>
            <a:custGeom>
              <a:avLst/>
              <a:gdLst/>
              <a:ahLst/>
              <a:cxnLst/>
              <a:rect l="l" t="t" r="r" b="b"/>
              <a:pathLst>
                <a:path w="5895" h="935" extrusionOk="0">
                  <a:moveTo>
                    <a:pt x="0" y="0"/>
                  </a:moveTo>
                  <a:cubicBezTo>
                    <a:pt x="267" y="78"/>
                    <a:pt x="523" y="122"/>
                    <a:pt x="789" y="156"/>
                  </a:cubicBezTo>
                  <a:cubicBezTo>
                    <a:pt x="1056" y="190"/>
                    <a:pt x="1321" y="195"/>
                    <a:pt x="1583" y="195"/>
                  </a:cubicBezTo>
                  <a:cubicBezTo>
                    <a:pt x="1715" y="195"/>
                    <a:pt x="1846" y="194"/>
                    <a:pt x="1977" y="194"/>
                  </a:cubicBezTo>
                  <a:cubicBezTo>
                    <a:pt x="2108" y="194"/>
                    <a:pt x="2238" y="195"/>
                    <a:pt x="2369" y="201"/>
                  </a:cubicBezTo>
                  <a:cubicBezTo>
                    <a:pt x="2636" y="211"/>
                    <a:pt x="2892" y="234"/>
                    <a:pt x="3147" y="300"/>
                  </a:cubicBezTo>
                  <a:cubicBezTo>
                    <a:pt x="3426" y="367"/>
                    <a:pt x="3681" y="490"/>
                    <a:pt x="3948" y="579"/>
                  </a:cubicBezTo>
                  <a:cubicBezTo>
                    <a:pt x="4215" y="678"/>
                    <a:pt x="4471" y="745"/>
                    <a:pt x="4749" y="767"/>
                  </a:cubicBezTo>
                  <a:cubicBezTo>
                    <a:pt x="5027" y="779"/>
                    <a:pt x="5305" y="779"/>
                    <a:pt x="5572" y="846"/>
                  </a:cubicBezTo>
                  <a:cubicBezTo>
                    <a:pt x="5676" y="867"/>
                    <a:pt x="5780" y="897"/>
                    <a:pt x="5876" y="928"/>
                  </a:cubicBezTo>
                  <a:lnTo>
                    <a:pt x="5876" y="928"/>
                  </a:lnTo>
                  <a:cubicBezTo>
                    <a:pt x="5749" y="886"/>
                    <a:pt x="5622" y="843"/>
                    <a:pt x="5495" y="790"/>
                  </a:cubicBezTo>
                  <a:cubicBezTo>
                    <a:pt x="5339" y="767"/>
                    <a:pt x="5172" y="745"/>
                    <a:pt x="5016" y="735"/>
                  </a:cubicBezTo>
                  <a:cubicBezTo>
                    <a:pt x="4727" y="723"/>
                    <a:pt x="4449" y="701"/>
                    <a:pt x="4182" y="612"/>
                  </a:cubicBezTo>
                  <a:cubicBezTo>
                    <a:pt x="3915" y="534"/>
                    <a:pt x="3659" y="423"/>
                    <a:pt x="3392" y="334"/>
                  </a:cubicBezTo>
                  <a:cubicBezTo>
                    <a:pt x="3137" y="245"/>
                    <a:pt x="2880" y="201"/>
                    <a:pt x="2603" y="178"/>
                  </a:cubicBezTo>
                  <a:cubicBezTo>
                    <a:pt x="2341" y="156"/>
                    <a:pt x="2080" y="156"/>
                    <a:pt x="1818" y="156"/>
                  </a:cubicBezTo>
                  <a:cubicBezTo>
                    <a:pt x="1557" y="156"/>
                    <a:pt x="1296" y="156"/>
                    <a:pt x="1034" y="134"/>
                  </a:cubicBezTo>
                  <a:cubicBezTo>
                    <a:pt x="745" y="112"/>
                    <a:pt x="456" y="67"/>
                    <a:pt x="167" y="0"/>
                  </a:cubicBezTo>
                  <a:close/>
                  <a:moveTo>
                    <a:pt x="5876" y="928"/>
                  </a:moveTo>
                  <a:lnTo>
                    <a:pt x="5876" y="928"/>
                  </a:lnTo>
                  <a:cubicBezTo>
                    <a:pt x="5882" y="930"/>
                    <a:pt x="5889" y="933"/>
                    <a:pt x="5895" y="935"/>
                  </a:cubicBezTo>
                  <a:cubicBezTo>
                    <a:pt x="5889" y="933"/>
                    <a:pt x="5882" y="930"/>
                    <a:pt x="5876" y="928"/>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9"/>
            <p:cNvSpPr/>
            <p:nvPr/>
          </p:nvSpPr>
          <p:spPr>
            <a:xfrm>
              <a:off x="2643340" y="4337570"/>
              <a:ext cx="22956" cy="12106"/>
            </a:xfrm>
            <a:custGeom>
              <a:avLst/>
              <a:gdLst/>
              <a:ahLst/>
              <a:cxnLst/>
              <a:rect l="l" t="t" r="r" b="b"/>
              <a:pathLst>
                <a:path w="658" h="347" extrusionOk="0">
                  <a:moveTo>
                    <a:pt x="1" y="1"/>
                  </a:moveTo>
                  <a:lnTo>
                    <a:pt x="1" y="1"/>
                  </a:lnTo>
                  <a:cubicBezTo>
                    <a:pt x="67" y="35"/>
                    <a:pt x="123" y="57"/>
                    <a:pt x="190" y="90"/>
                  </a:cubicBezTo>
                  <a:cubicBezTo>
                    <a:pt x="346" y="168"/>
                    <a:pt x="501" y="257"/>
                    <a:pt x="657" y="346"/>
                  </a:cubicBezTo>
                  <a:cubicBezTo>
                    <a:pt x="590" y="302"/>
                    <a:pt x="524" y="257"/>
                    <a:pt x="457" y="223"/>
                  </a:cubicBezTo>
                  <a:cubicBezTo>
                    <a:pt x="312" y="146"/>
                    <a:pt x="156"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9"/>
            <p:cNvSpPr/>
            <p:nvPr/>
          </p:nvSpPr>
          <p:spPr>
            <a:xfrm>
              <a:off x="2317797" y="4292215"/>
              <a:ext cx="310464" cy="83835"/>
            </a:xfrm>
            <a:custGeom>
              <a:avLst/>
              <a:gdLst/>
              <a:ahLst/>
              <a:cxnLst/>
              <a:rect l="l" t="t" r="r" b="b"/>
              <a:pathLst>
                <a:path w="8899" h="2403" extrusionOk="0">
                  <a:moveTo>
                    <a:pt x="0" y="0"/>
                  </a:moveTo>
                  <a:lnTo>
                    <a:pt x="0" y="0"/>
                  </a:lnTo>
                  <a:cubicBezTo>
                    <a:pt x="468" y="166"/>
                    <a:pt x="945" y="267"/>
                    <a:pt x="1424" y="367"/>
                  </a:cubicBezTo>
                  <a:cubicBezTo>
                    <a:pt x="2102" y="512"/>
                    <a:pt x="2781" y="667"/>
                    <a:pt x="3459" y="845"/>
                  </a:cubicBezTo>
                  <a:cubicBezTo>
                    <a:pt x="4138" y="1012"/>
                    <a:pt x="4816" y="1190"/>
                    <a:pt x="5495" y="1368"/>
                  </a:cubicBezTo>
                  <a:cubicBezTo>
                    <a:pt x="6162" y="1546"/>
                    <a:pt x="6829" y="1723"/>
                    <a:pt x="7497" y="1913"/>
                  </a:cubicBezTo>
                  <a:cubicBezTo>
                    <a:pt x="7942" y="2046"/>
                    <a:pt x="8387" y="2202"/>
                    <a:pt x="8798" y="2402"/>
                  </a:cubicBezTo>
                  <a:cubicBezTo>
                    <a:pt x="8831" y="2402"/>
                    <a:pt x="8864" y="2391"/>
                    <a:pt x="8898" y="2391"/>
                  </a:cubicBezTo>
                  <a:cubicBezTo>
                    <a:pt x="8542" y="2224"/>
                    <a:pt x="8164" y="2091"/>
                    <a:pt x="7797" y="1968"/>
                  </a:cubicBezTo>
                  <a:cubicBezTo>
                    <a:pt x="7141" y="1757"/>
                    <a:pt x="6474" y="1590"/>
                    <a:pt x="5806" y="1412"/>
                  </a:cubicBezTo>
                  <a:lnTo>
                    <a:pt x="3770" y="878"/>
                  </a:lnTo>
                  <a:cubicBezTo>
                    <a:pt x="3092" y="712"/>
                    <a:pt x="2414" y="545"/>
                    <a:pt x="1724" y="389"/>
                  </a:cubicBezTo>
                  <a:cubicBezTo>
                    <a:pt x="1224" y="278"/>
                    <a:pt x="712" y="178"/>
                    <a:pt x="223" y="33"/>
                  </a:cubicBezTo>
                  <a:cubicBezTo>
                    <a:pt x="156" y="22"/>
                    <a:pt x="78" y="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9"/>
            <p:cNvSpPr/>
            <p:nvPr/>
          </p:nvSpPr>
          <p:spPr>
            <a:xfrm>
              <a:off x="2297631" y="4289878"/>
              <a:ext cx="311999" cy="86940"/>
            </a:xfrm>
            <a:custGeom>
              <a:avLst/>
              <a:gdLst/>
              <a:ahLst/>
              <a:cxnLst/>
              <a:rect l="l" t="t" r="r" b="b"/>
              <a:pathLst>
                <a:path w="8943" h="2492" extrusionOk="0">
                  <a:moveTo>
                    <a:pt x="0" y="0"/>
                  </a:moveTo>
                  <a:lnTo>
                    <a:pt x="0" y="0"/>
                  </a:lnTo>
                  <a:cubicBezTo>
                    <a:pt x="423" y="256"/>
                    <a:pt x="878" y="445"/>
                    <a:pt x="1357" y="556"/>
                  </a:cubicBezTo>
                  <a:cubicBezTo>
                    <a:pt x="1713" y="645"/>
                    <a:pt x="2080" y="678"/>
                    <a:pt x="2435" y="734"/>
                  </a:cubicBezTo>
                  <a:cubicBezTo>
                    <a:pt x="2803" y="790"/>
                    <a:pt x="3159" y="901"/>
                    <a:pt x="3515" y="1034"/>
                  </a:cubicBezTo>
                  <a:cubicBezTo>
                    <a:pt x="3848" y="1157"/>
                    <a:pt x="4182" y="1313"/>
                    <a:pt x="4538" y="1424"/>
                  </a:cubicBezTo>
                  <a:cubicBezTo>
                    <a:pt x="4872" y="1546"/>
                    <a:pt x="5228" y="1624"/>
                    <a:pt x="5583" y="1679"/>
                  </a:cubicBezTo>
                  <a:cubicBezTo>
                    <a:pt x="5950" y="1735"/>
                    <a:pt x="6306" y="1780"/>
                    <a:pt x="6662" y="1857"/>
                  </a:cubicBezTo>
                  <a:cubicBezTo>
                    <a:pt x="7029" y="1924"/>
                    <a:pt x="7385" y="2013"/>
                    <a:pt x="7741" y="2113"/>
                  </a:cubicBezTo>
                  <a:cubicBezTo>
                    <a:pt x="8130" y="2225"/>
                    <a:pt x="8497" y="2347"/>
                    <a:pt x="8876" y="2492"/>
                  </a:cubicBezTo>
                  <a:lnTo>
                    <a:pt x="8942" y="2492"/>
                  </a:lnTo>
                  <a:cubicBezTo>
                    <a:pt x="8642" y="2369"/>
                    <a:pt x="8342" y="2269"/>
                    <a:pt x="8041" y="2169"/>
                  </a:cubicBezTo>
                  <a:cubicBezTo>
                    <a:pt x="7351" y="1958"/>
                    <a:pt x="6640" y="1802"/>
                    <a:pt x="5928" y="1691"/>
                  </a:cubicBezTo>
                  <a:cubicBezTo>
                    <a:pt x="5561" y="1635"/>
                    <a:pt x="5194" y="1580"/>
                    <a:pt x="4849" y="1479"/>
                  </a:cubicBezTo>
                  <a:cubicBezTo>
                    <a:pt x="4493" y="1379"/>
                    <a:pt x="4148" y="1246"/>
                    <a:pt x="3804" y="1101"/>
                  </a:cubicBezTo>
                  <a:cubicBezTo>
                    <a:pt x="3470" y="967"/>
                    <a:pt x="3137" y="846"/>
                    <a:pt x="2781" y="757"/>
                  </a:cubicBezTo>
                  <a:cubicBezTo>
                    <a:pt x="2425" y="678"/>
                    <a:pt x="2057" y="645"/>
                    <a:pt x="1701" y="579"/>
                  </a:cubicBezTo>
                  <a:cubicBezTo>
                    <a:pt x="1135" y="490"/>
                    <a:pt x="578" y="300"/>
                    <a:pt x="78" y="11"/>
                  </a:cubicBezTo>
                  <a:cubicBezTo>
                    <a:pt x="55" y="11"/>
                    <a:pt x="22" y="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9"/>
            <p:cNvSpPr/>
            <p:nvPr/>
          </p:nvSpPr>
          <p:spPr>
            <a:xfrm>
              <a:off x="2317797" y="4292215"/>
              <a:ext cx="157936" cy="38027"/>
            </a:xfrm>
            <a:custGeom>
              <a:avLst/>
              <a:gdLst/>
              <a:ahLst/>
              <a:cxnLst/>
              <a:rect l="l" t="t" r="r" b="b"/>
              <a:pathLst>
                <a:path w="4527" h="1090" extrusionOk="0">
                  <a:moveTo>
                    <a:pt x="0" y="0"/>
                  </a:moveTo>
                  <a:lnTo>
                    <a:pt x="0" y="0"/>
                  </a:lnTo>
                  <a:cubicBezTo>
                    <a:pt x="7" y="3"/>
                    <a:pt x="13" y="5"/>
                    <a:pt x="20" y="7"/>
                  </a:cubicBezTo>
                  <a:lnTo>
                    <a:pt x="20" y="7"/>
                  </a:lnTo>
                  <a:cubicBezTo>
                    <a:pt x="13" y="5"/>
                    <a:pt x="7" y="2"/>
                    <a:pt x="0" y="0"/>
                  </a:cubicBezTo>
                  <a:close/>
                  <a:moveTo>
                    <a:pt x="20" y="7"/>
                  </a:moveTo>
                  <a:cubicBezTo>
                    <a:pt x="481" y="169"/>
                    <a:pt x="952" y="268"/>
                    <a:pt x="1424" y="367"/>
                  </a:cubicBezTo>
                  <a:cubicBezTo>
                    <a:pt x="2102" y="512"/>
                    <a:pt x="2781" y="667"/>
                    <a:pt x="3459" y="845"/>
                  </a:cubicBezTo>
                  <a:cubicBezTo>
                    <a:pt x="3770" y="923"/>
                    <a:pt x="4093" y="1001"/>
                    <a:pt x="4405" y="1090"/>
                  </a:cubicBezTo>
                  <a:cubicBezTo>
                    <a:pt x="4449" y="1078"/>
                    <a:pt x="4482" y="1078"/>
                    <a:pt x="4527" y="1078"/>
                  </a:cubicBezTo>
                  <a:cubicBezTo>
                    <a:pt x="4271" y="1012"/>
                    <a:pt x="4027" y="945"/>
                    <a:pt x="3770" y="878"/>
                  </a:cubicBezTo>
                  <a:cubicBezTo>
                    <a:pt x="3092" y="712"/>
                    <a:pt x="2414" y="545"/>
                    <a:pt x="1724" y="389"/>
                  </a:cubicBezTo>
                  <a:cubicBezTo>
                    <a:pt x="1224" y="278"/>
                    <a:pt x="712" y="178"/>
                    <a:pt x="223" y="33"/>
                  </a:cubicBezTo>
                  <a:cubicBezTo>
                    <a:pt x="211" y="33"/>
                    <a:pt x="211" y="33"/>
                    <a:pt x="201" y="22"/>
                  </a:cubicBezTo>
                  <a:cubicBezTo>
                    <a:pt x="156" y="22"/>
                    <a:pt x="112" y="22"/>
                    <a:pt x="67" y="11"/>
                  </a:cubicBezTo>
                  <a:cubicBezTo>
                    <a:pt x="51" y="11"/>
                    <a:pt x="36" y="11"/>
                    <a:pt x="20" y="7"/>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9"/>
            <p:cNvSpPr/>
            <p:nvPr/>
          </p:nvSpPr>
          <p:spPr>
            <a:xfrm>
              <a:off x="2424904" y="4299960"/>
              <a:ext cx="125351" cy="14792"/>
            </a:xfrm>
            <a:custGeom>
              <a:avLst/>
              <a:gdLst/>
              <a:ahLst/>
              <a:cxnLst/>
              <a:rect l="l" t="t" r="r" b="b"/>
              <a:pathLst>
                <a:path w="3593" h="424" extrusionOk="0">
                  <a:moveTo>
                    <a:pt x="0" y="0"/>
                  </a:moveTo>
                  <a:cubicBezTo>
                    <a:pt x="267" y="78"/>
                    <a:pt x="523" y="122"/>
                    <a:pt x="789" y="156"/>
                  </a:cubicBezTo>
                  <a:cubicBezTo>
                    <a:pt x="1056" y="190"/>
                    <a:pt x="1321" y="195"/>
                    <a:pt x="1583" y="195"/>
                  </a:cubicBezTo>
                  <a:cubicBezTo>
                    <a:pt x="1715" y="195"/>
                    <a:pt x="1846" y="194"/>
                    <a:pt x="1977" y="194"/>
                  </a:cubicBezTo>
                  <a:cubicBezTo>
                    <a:pt x="2108" y="194"/>
                    <a:pt x="2238" y="195"/>
                    <a:pt x="2369" y="201"/>
                  </a:cubicBezTo>
                  <a:cubicBezTo>
                    <a:pt x="2636" y="211"/>
                    <a:pt x="2892" y="234"/>
                    <a:pt x="3147" y="300"/>
                  </a:cubicBezTo>
                  <a:cubicBezTo>
                    <a:pt x="3281" y="334"/>
                    <a:pt x="3404" y="379"/>
                    <a:pt x="3515" y="423"/>
                  </a:cubicBezTo>
                  <a:cubicBezTo>
                    <a:pt x="3548" y="412"/>
                    <a:pt x="3570" y="412"/>
                    <a:pt x="3592" y="401"/>
                  </a:cubicBezTo>
                  <a:lnTo>
                    <a:pt x="3392" y="334"/>
                  </a:lnTo>
                  <a:cubicBezTo>
                    <a:pt x="3137" y="245"/>
                    <a:pt x="2880" y="201"/>
                    <a:pt x="2603" y="178"/>
                  </a:cubicBezTo>
                  <a:cubicBezTo>
                    <a:pt x="2341" y="156"/>
                    <a:pt x="2080" y="156"/>
                    <a:pt x="1818" y="156"/>
                  </a:cubicBezTo>
                  <a:cubicBezTo>
                    <a:pt x="1557" y="156"/>
                    <a:pt x="1296" y="156"/>
                    <a:pt x="1034" y="134"/>
                  </a:cubicBezTo>
                  <a:cubicBezTo>
                    <a:pt x="745" y="112"/>
                    <a:pt x="456" y="67"/>
                    <a:pt x="1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9"/>
            <p:cNvSpPr/>
            <p:nvPr/>
          </p:nvSpPr>
          <p:spPr>
            <a:xfrm>
              <a:off x="2360081" y="4297239"/>
              <a:ext cx="149039" cy="30701"/>
            </a:xfrm>
            <a:custGeom>
              <a:avLst/>
              <a:gdLst/>
              <a:ahLst/>
              <a:cxnLst/>
              <a:rect l="l" t="t" r="r" b="b"/>
              <a:pathLst>
                <a:path w="4272" h="880" extrusionOk="0">
                  <a:moveTo>
                    <a:pt x="0" y="0"/>
                  </a:moveTo>
                  <a:cubicBezTo>
                    <a:pt x="45" y="12"/>
                    <a:pt x="79" y="22"/>
                    <a:pt x="123" y="34"/>
                  </a:cubicBezTo>
                  <a:cubicBezTo>
                    <a:pt x="467" y="111"/>
                    <a:pt x="813" y="190"/>
                    <a:pt x="1157" y="256"/>
                  </a:cubicBezTo>
                  <a:cubicBezTo>
                    <a:pt x="1858" y="401"/>
                    <a:pt x="2558" y="534"/>
                    <a:pt x="3260" y="712"/>
                  </a:cubicBezTo>
                  <a:cubicBezTo>
                    <a:pt x="3460" y="768"/>
                    <a:pt x="3660" y="823"/>
                    <a:pt x="3849" y="879"/>
                  </a:cubicBezTo>
                  <a:cubicBezTo>
                    <a:pt x="3893" y="879"/>
                    <a:pt x="3927" y="868"/>
                    <a:pt x="3960" y="868"/>
                  </a:cubicBezTo>
                  <a:lnTo>
                    <a:pt x="3593" y="768"/>
                  </a:lnTo>
                  <a:cubicBezTo>
                    <a:pt x="2904" y="579"/>
                    <a:pt x="2214" y="434"/>
                    <a:pt x="1513" y="289"/>
                  </a:cubicBezTo>
                  <a:cubicBezTo>
                    <a:pt x="1424" y="267"/>
                    <a:pt x="1324" y="245"/>
                    <a:pt x="1235" y="234"/>
                  </a:cubicBezTo>
                  <a:lnTo>
                    <a:pt x="1235" y="234"/>
                  </a:lnTo>
                  <a:cubicBezTo>
                    <a:pt x="1402" y="245"/>
                    <a:pt x="1557" y="256"/>
                    <a:pt x="1725" y="279"/>
                  </a:cubicBezTo>
                  <a:cubicBezTo>
                    <a:pt x="2081" y="312"/>
                    <a:pt x="2425" y="368"/>
                    <a:pt x="2770" y="467"/>
                  </a:cubicBezTo>
                  <a:cubicBezTo>
                    <a:pt x="3092" y="556"/>
                    <a:pt x="3415" y="679"/>
                    <a:pt x="3749" y="756"/>
                  </a:cubicBezTo>
                  <a:cubicBezTo>
                    <a:pt x="3871" y="790"/>
                    <a:pt x="4004" y="813"/>
                    <a:pt x="4138" y="823"/>
                  </a:cubicBezTo>
                  <a:lnTo>
                    <a:pt x="4271" y="790"/>
                  </a:lnTo>
                  <a:cubicBezTo>
                    <a:pt x="4216" y="790"/>
                    <a:pt x="4172" y="790"/>
                    <a:pt x="4127" y="779"/>
                  </a:cubicBezTo>
                  <a:cubicBezTo>
                    <a:pt x="3771" y="734"/>
                    <a:pt x="3438" y="623"/>
                    <a:pt x="3092" y="523"/>
                  </a:cubicBezTo>
                  <a:cubicBezTo>
                    <a:pt x="2759" y="412"/>
                    <a:pt x="2437" y="323"/>
                    <a:pt x="2091" y="267"/>
                  </a:cubicBezTo>
                  <a:cubicBezTo>
                    <a:pt x="1580" y="190"/>
                    <a:pt x="1046" y="190"/>
                    <a:pt x="546" y="56"/>
                  </a:cubicBezTo>
                  <a:cubicBezTo>
                    <a:pt x="501" y="56"/>
                    <a:pt x="467" y="56"/>
                    <a:pt x="423" y="45"/>
                  </a:cubicBezTo>
                  <a:cubicBezTo>
                    <a:pt x="356" y="45"/>
                    <a:pt x="290" y="34"/>
                    <a:pt x="223" y="22"/>
                  </a:cubicBezTo>
                  <a:lnTo>
                    <a:pt x="178" y="22"/>
                  </a:lnTo>
                  <a:cubicBezTo>
                    <a:pt x="123" y="12"/>
                    <a:pt x="67" y="12"/>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9"/>
            <p:cNvSpPr/>
            <p:nvPr/>
          </p:nvSpPr>
          <p:spPr>
            <a:xfrm>
              <a:off x="2282455" y="4291413"/>
              <a:ext cx="24875" cy="13222"/>
            </a:xfrm>
            <a:custGeom>
              <a:avLst/>
              <a:gdLst/>
              <a:ahLst/>
              <a:cxnLst/>
              <a:rect l="l" t="t" r="r" b="b"/>
              <a:pathLst>
                <a:path w="713" h="379" extrusionOk="0">
                  <a:moveTo>
                    <a:pt x="1" y="1"/>
                  </a:moveTo>
                  <a:lnTo>
                    <a:pt x="1" y="1"/>
                  </a:lnTo>
                  <a:cubicBezTo>
                    <a:pt x="45" y="34"/>
                    <a:pt x="90" y="56"/>
                    <a:pt x="134" y="90"/>
                  </a:cubicBezTo>
                  <a:cubicBezTo>
                    <a:pt x="179" y="100"/>
                    <a:pt x="235" y="123"/>
                    <a:pt x="279" y="145"/>
                  </a:cubicBezTo>
                  <a:cubicBezTo>
                    <a:pt x="368" y="179"/>
                    <a:pt x="446" y="234"/>
                    <a:pt x="524" y="301"/>
                  </a:cubicBezTo>
                  <a:cubicBezTo>
                    <a:pt x="579" y="323"/>
                    <a:pt x="646" y="357"/>
                    <a:pt x="713" y="379"/>
                  </a:cubicBezTo>
                  <a:cubicBezTo>
                    <a:pt x="691" y="367"/>
                    <a:pt x="658" y="345"/>
                    <a:pt x="624" y="323"/>
                  </a:cubicBezTo>
                  <a:cubicBezTo>
                    <a:pt x="490" y="212"/>
                    <a:pt x="346" y="112"/>
                    <a:pt x="168" y="56"/>
                  </a:cubicBezTo>
                  <a:cubicBezTo>
                    <a:pt x="112" y="34"/>
                    <a:pt x="57"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9"/>
            <p:cNvSpPr/>
            <p:nvPr/>
          </p:nvSpPr>
          <p:spPr>
            <a:xfrm>
              <a:off x="2297631" y="4289878"/>
              <a:ext cx="148621" cy="45424"/>
            </a:xfrm>
            <a:custGeom>
              <a:avLst/>
              <a:gdLst/>
              <a:ahLst/>
              <a:cxnLst/>
              <a:rect l="l" t="t" r="r" b="b"/>
              <a:pathLst>
                <a:path w="4260" h="1302" extrusionOk="0">
                  <a:moveTo>
                    <a:pt x="0" y="0"/>
                  </a:moveTo>
                  <a:cubicBezTo>
                    <a:pt x="423" y="256"/>
                    <a:pt x="878" y="445"/>
                    <a:pt x="1357" y="556"/>
                  </a:cubicBezTo>
                  <a:cubicBezTo>
                    <a:pt x="1713" y="645"/>
                    <a:pt x="2080" y="678"/>
                    <a:pt x="2435" y="734"/>
                  </a:cubicBezTo>
                  <a:cubicBezTo>
                    <a:pt x="2803" y="790"/>
                    <a:pt x="3159" y="901"/>
                    <a:pt x="3515" y="1034"/>
                  </a:cubicBezTo>
                  <a:cubicBezTo>
                    <a:pt x="3737" y="1112"/>
                    <a:pt x="3960" y="1212"/>
                    <a:pt x="4182" y="1301"/>
                  </a:cubicBezTo>
                  <a:cubicBezTo>
                    <a:pt x="4215" y="1290"/>
                    <a:pt x="4237" y="1290"/>
                    <a:pt x="4259" y="1279"/>
                  </a:cubicBezTo>
                  <a:cubicBezTo>
                    <a:pt x="4115" y="1224"/>
                    <a:pt x="3960" y="1168"/>
                    <a:pt x="3804" y="1101"/>
                  </a:cubicBezTo>
                  <a:cubicBezTo>
                    <a:pt x="3470" y="967"/>
                    <a:pt x="3137" y="846"/>
                    <a:pt x="2781" y="757"/>
                  </a:cubicBezTo>
                  <a:cubicBezTo>
                    <a:pt x="2425" y="678"/>
                    <a:pt x="2057" y="645"/>
                    <a:pt x="1701" y="579"/>
                  </a:cubicBezTo>
                  <a:cubicBezTo>
                    <a:pt x="1135" y="490"/>
                    <a:pt x="578" y="300"/>
                    <a:pt x="78" y="11"/>
                  </a:cubicBezTo>
                  <a:lnTo>
                    <a:pt x="22" y="11"/>
                  </a:lnTo>
                  <a:cubicBezTo>
                    <a:pt x="11" y="11"/>
                    <a:pt x="11"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9"/>
            <p:cNvSpPr/>
            <p:nvPr/>
          </p:nvSpPr>
          <p:spPr>
            <a:xfrm>
              <a:off x="2670902" y="4440177"/>
              <a:ext cx="149807" cy="65414"/>
            </a:xfrm>
            <a:custGeom>
              <a:avLst/>
              <a:gdLst/>
              <a:ahLst/>
              <a:cxnLst/>
              <a:rect l="l" t="t" r="r" b="b"/>
              <a:pathLst>
                <a:path w="4294" h="1875" extrusionOk="0">
                  <a:moveTo>
                    <a:pt x="2473" y="1"/>
                  </a:moveTo>
                  <a:cubicBezTo>
                    <a:pt x="2064" y="1"/>
                    <a:pt x="1564" y="50"/>
                    <a:pt x="1202" y="186"/>
                  </a:cubicBezTo>
                  <a:cubicBezTo>
                    <a:pt x="679" y="374"/>
                    <a:pt x="189" y="997"/>
                    <a:pt x="156" y="1053"/>
                  </a:cubicBezTo>
                  <a:lnTo>
                    <a:pt x="145" y="1053"/>
                  </a:lnTo>
                  <a:lnTo>
                    <a:pt x="11" y="1075"/>
                  </a:lnTo>
                  <a:cubicBezTo>
                    <a:pt x="1" y="1075"/>
                    <a:pt x="1" y="1086"/>
                    <a:pt x="1" y="1086"/>
                  </a:cubicBezTo>
                  <a:cubicBezTo>
                    <a:pt x="34" y="1153"/>
                    <a:pt x="212" y="1531"/>
                    <a:pt x="423" y="1654"/>
                  </a:cubicBezTo>
                  <a:cubicBezTo>
                    <a:pt x="621" y="1776"/>
                    <a:pt x="1099" y="1875"/>
                    <a:pt x="1504" y="1875"/>
                  </a:cubicBezTo>
                  <a:cubicBezTo>
                    <a:pt x="1577" y="1875"/>
                    <a:pt x="1647" y="1871"/>
                    <a:pt x="1713" y="1865"/>
                  </a:cubicBezTo>
                  <a:cubicBezTo>
                    <a:pt x="2147" y="1820"/>
                    <a:pt x="2414" y="1575"/>
                    <a:pt x="2903" y="1108"/>
                  </a:cubicBezTo>
                  <a:cubicBezTo>
                    <a:pt x="3348" y="697"/>
                    <a:pt x="4138" y="330"/>
                    <a:pt x="4294" y="263"/>
                  </a:cubicBezTo>
                  <a:cubicBezTo>
                    <a:pt x="4294" y="252"/>
                    <a:pt x="4294" y="241"/>
                    <a:pt x="4282" y="241"/>
                  </a:cubicBezTo>
                  <a:cubicBezTo>
                    <a:pt x="4127" y="219"/>
                    <a:pt x="3326" y="85"/>
                    <a:pt x="2970" y="30"/>
                  </a:cubicBezTo>
                  <a:cubicBezTo>
                    <a:pt x="2841" y="12"/>
                    <a:pt x="2667" y="1"/>
                    <a:pt x="247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9"/>
            <p:cNvSpPr/>
            <p:nvPr/>
          </p:nvSpPr>
          <p:spPr>
            <a:xfrm>
              <a:off x="2707745" y="4440037"/>
              <a:ext cx="112966" cy="65623"/>
            </a:xfrm>
            <a:custGeom>
              <a:avLst/>
              <a:gdLst/>
              <a:ahLst/>
              <a:cxnLst/>
              <a:rect l="l" t="t" r="r" b="b"/>
              <a:pathLst>
                <a:path w="3238" h="1881" extrusionOk="0">
                  <a:moveTo>
                    <a:pt x="1503" y="0"/>
                  </a:moveTo>
                  <a:cubicBezTo>
                    <a:pt x="1424" y="56"/>
                    <a:pt x="1358" y="123"/>
                    <a:pt x="1303" y="190"/>
                  </a:cubicBezTo>
                  <a:cubicBezTo>
                    <a:pt x="1180" y="334"/>
                    <a:pt x="1080" y="501"/>
                    <a:pt x="980" y="657"/>
                  </a:cubicBezTo>
                  <a:cubicBezTo>
                    <a:pt x="880" y="823"/>
                    <a:pt x="779" y="990"/>
                    <a:pt x="635" y="1112"/>
                  </a:cubicBezTo>
                  <a:cubicBezTo>
                    <a:pt x="502" y="1235"/>
                    <a:pt x="346" y="1335"/>
                    <a:pt x="223" y="1468"/>
                  </a:cubicBezTo>
                  <a:cubicBezTo>
                    <a:pt x="112" y="1569"/>
                    <a:pt x="35" y="1702"/>
                    <a:pt x="1" y="1846"/>
                  </a:cubicBezTo>
                  <a:cubicBezTo>
                    <a:pt x="144" y="1868"/>
                    <a:pt x="292" y="1880"/>
                    <a:pt x="432" y="1880"/>
                  </a:cubicBezTo>
                  <a:cubicBezTo>
                    <a:pt x="510" y="1880"/>
                    <a:pt x="586" y="1877"/>
                    <a:pt x="657" y="1869"/>
                  </a:cubicBezTo>
                  <a:cubicBezTo>
                    <a:pt x="1091" y="1824"/>
                    <a:pt x="1358" y="1579"/>
                    <a:pt x="1847" y="1112"/>
                  </a:cubicBezTo>
                  <a:cubicBezTo>
                    <a:pt x="2292" y="701"/>
                    <a:pt x="3082" y="334"/>
                    <a:pt x="3238" y="267"/>
                  </a:cubicBezTo>
                  <a:cubicBezTo>
                    <a:pt x="3238" y="256"/>
                    <a:pt x="3238" y="245"/>
                    <a:pt x="3226" y="245"/>
                  </a:cubicBezTo>
                  <a:cubicBezTo>
                    <a:pt x="3071" y="223"/>
                    <a:pt x="2270" y="89"/>
                    <a:pt x="1914" y="34"/>
                  </a:cubicBezTo>
                  <a:cubicBezTo>
                    <a:pt x="1803" y="12"/>
                    <a:pt x="1658" y="12"/>
                    <a:pt x="150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9"/>
            <p:cNvSpPr/>
            <p:nvPr/>
          </p:nvSpPr>
          <p:spPr>
            <a:xfrm>
              <a:off x="2770613" y="4446631"/>
              <a:ext cx="12455" cy="13222"/>
            </a:xfrm>
            <a:custGeom>
              <a:avLst/>
              <a:gdLst/>
              <a:ahLst/>
              <a:cxnLst/>
              <a:rect l="l" t="t" r="r" b="b"/>
              <a:pathLst>
                <a:path w="357" h="379" extrusionOk="0">
                  <a:moveTo>
                    <a:pt x="356" y="1"/>
                  </a:moveTo>
                  <a:cubicBezTo>
                    <a:pt x="312" y="78"/>
                    <a:pt x="235" y="134"/>
                    <a:pt x="168" y="189"/>
                  </a:cubicBezTo>
                  <a:cubicBezTo>
                    <a:pt x="134" y="212"/>
                    <a:pt x="101" y="245"/>
                    <a:pt x="67" y="268"/>
                  </a:cubicBezTo>
                  <a:cubicBezTo>
                    <a:pt x="57" y="290"/>
                    <a:pt x="34" y="312"/>
                    <a:pt x="23" y="323"/>
                  </a:cubicBezTo>
                  <a:cubicBezTo>
                    <a:pt x="23" y="334"/>
                    <a:pt x="12" y="345"/>
                    <a:pt x="12" y="357"/>
                  </a:cubicBezTo>
                  <a:cubicBezTo>
                    <a:pt x="1" y="357"/>
                    <a:pt x="1" y="367"/>
                    <a:pt x="1" y="367"/>
                  </a:cubicBezTo>
                  <a:lnTo>
                    <a:pt x="1" y="379"/>
                  </a:lnTo>
                  <a:lnTo>
                    <a:pt x="12" y="379"/>
                  </a:lnTo>
                  <a:cubicBezTo>
                    <a:pt x="23" y="367"/>
                    <a:pt x="12" y="367"/>
                    <a:pt x="12" y="367"/>
                  </a:cubicBezTo>
                  <a:lnTo>
                    <a:pt x="23" y="357"/>
                  </a:lnTo>
                  <a:lnTo>
                    <a:pt x="45" y="334"/>
                  </a:lnTo>
                  <a:cubicBezTo>
                    <a:pt x="57" y="323"/>
                    <a:pt x="79" y="312"/>
                    <a:pt x="90" y="290"/>
                  </a:cubicBezTo>
                  <a:cubicBezTo>
                    <a:pt x="123" y="268"/>
                    <a:pt x="156" y="234"/>
                    <a:pt x="190" y="201"/>
                  </a:cubicBezTo>
                  <a:cubicBezTo>
                    <a:pt x="257" y="145"/>
                    <a:pt x="312" y="78"/>
                    <a:pt x="3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9"/>
            <p:cNvSpPr/>
            <p:nvPr/>
          </p:nvSpPr>
          <p:spPr>
            <a:xfrm>
              <a:off x="2747343" y="4464843"/>
              <a:ext cx="34190" cy="4500"/>
            </a:xfrm>
            <a:custGeom>
              <a:avLst/>
              <a:gdLst/>
              <a:ahLst/>
              <a:cxnLst/>
              <a:rect l="l" t="t" r="r" b="b"/>
              <a:pathLst>
                <a:path w="980" h="129" extrusionOk="0">
                  <a:moveTo>
                    <a:pt x="0" y="1"/>
                  </a:moveTo>
                  <a:cubicBezTo>
                    <a:pt x="79" y="23"/>
                    <a:pt x="156" y="57"/>
                    <a:pt x="234" y="90"/>
                  </a:cubicBezTo>
                  <a:cubicBezTo>
                    <a:pt x="298" y="108"/>
                    <a:pt x="362" y="126"/>
                    <a:pt x="432" y="126"/>
                  </a:cubicBezTo>
                  <a:cubicBezTo>
                    <a:pt x="448" y="126"/>
                    <a:pt x="463" y="126"/>
                    <a:pt x="479" y="124"/>
                  </a:cubicBezTo>
                  <a:cubicBezTo>
                    <a:pt x="509" y="127"/>
                    <a:pt x="537" y="128"/>
                    <a:pt x="565" y="128"/>
                  </a:cubicBezTo>
                  <a:cubicBezTo>
                    <a:pt x="620" y="128"/>
                    <a:pt x="671" y="124"/>
                    <a:pt x="724" y="124"/>
                  </a:cubicBezTo>
                  <a:lnTo>
                    <a:pt x="979" y="112"/>
                  </a:lnTo>
                  <a:lnTo>
                    <a:pt x="724" y="101"/>
                  </a:lnTo>
                  <a:cubicBezTo>
                    <a:pt x="645" y="101"/>
                    <a:pt x="568" y="101"/>
                    <a:pt x="479" y="90"/>
                  </a:cubicBezTo>
                  <a:cubicBezTo>
                    <a:pt x="401" y="90"/>
                    <a:pt x="323" y="68"/>
                    <a:pt x="245" y="45"/>
                  </a:cubicBezTo>
                  <a:cubicBezTo>
                    <a:pt x="168" y="23"/>
                    <a:pt x="79" y="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9"/>
            <p:cNvSpPr/>
            <p:nvPr/>
          </p:nvSpPr>
          <p:spPr>
            <a:xfrm>
              <a:off x="2714373" y="4471855"/>
              <a:ext cx="45424" cy="10117"/>
            </a:xfrm>
            <a:custGeom>
              <a:avLst/>
              <a:gdLst/>
              <a:ahLst/>
              <a:cxnLst/>
              <a:rect l="l" t="t" r="r" b="b"/>
              <a:pathLst>
                <a:path w="1302" h="290" extrusionOk="0">
                  <a:moveTo>
                    <a:pt x="0" y="0"/>
                  </a:moveTo>
                  <a:cubicBezTo>
                    <a:pt x="100" y="56"/>
                    <a:pt x="201" y="101"/>
                    <a:pt x="300" y="145"/>
                  </a:cubicBezTo>
                  <a:cubicBezTo>
                    <a:pt x="411" y="178"/>
                    <a:pt x="523" y="200"/>
                    <a:pt x="634" y="223"/>
                  </a:cubicBezTo>
                  <a:cubicBezTo>
                    <a:pt x="846" y="267"/>
                    <a:pt x="1079" y="289"/>
                    <a:pt x="1301" y="289"/>
                  </a:cubicBezTo>
                  <a:cubicBezTo>
                    <a:pt x="1079" y="279"/>
                    <a:pt x="856" y="245"/>
                    <a:pt x="634" y="190"/>
                  </a:cubicBezTo>
                  <a:cubicBezTo>
                    <a:pt x="534" y="167"/>
                    <a:pt x="423" y="134"/>
                    <a:pt x="322" y="101"/>
                  </a:cubicBezTo>
                  <a:cubicBezTo>
                    <a:pt x="211" y="67"/>
                    <a:pt x="112" y="34"/>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9"/>
            <p:cNvSpPr/>
            <p:nvPr/>
          </p:nvSpPr>
          <p:spPr>
            <a:xfrm>
              <a:off x="2727561" y="4447015"/>
              <a:ext cx="31434" cy="21770"/>
            </a:xfrm>
            <a:custGeom>
              <a:avLst/>
              <a:gdLst/>
              <a:ahLst/>
              <a:cxnLst/>
              <a:rect l="l" t="t" r="r" b="b"/>
              <a:pathLst>
                <a:path w="901" h="624" extrusionOk="0">
                  <a:moveTo>
                    <a:pt x="901" y="0"/>
                  </a:moveTo>
                  <a:cubicBezTo>
                    <a:pt x="767" y="123"/>
                    <a:pt x="601" y="212"/>
                    <a:pt x="445" y="301"/>
                  </a:cubicBezTo>
                  <a:cubicBezTo>
                    <a:pt x="356" y="346"/>
                    <a:pt x="278" y="378"/>
                    <a:pt x="201" y="435"/>
                  </a:cubicBezTo>
                  <a:cubicBezTo>
                    <a:pt x="156" y="457"/>
                    <a:pt x="122" y="479"/>
                    <a:pt x="78" y="512"/>
                  </a:cubicBezTo>
                  <a:cubicBezTo>
                    <a:pt x="45" y="534"/>
                    <a:pt x="11" y="579"/>
                    <a:pt x="0" y="623"/>
                  </a:cubicBezTo>
                  <a:lnTo>
                    <a:pt x="11" y="623"/>
                  </a:lnTo>
                  <a:cubicBezTo>
                    <a:pt x="23" y="579"/>
                    <a:pt x="56" y="556"/>
                    <a:pt x="100" y="534"/>
                  </a:cubicBezTo>
                  <a:cubicBezTo>
                    <a:pt x="134" y="512"/>
                    <a:pt x="178" y="490"/>
                    <a:pt x="223" y="467"/>
                  </a:cubicBezTo>
                  <a:lnTo>
                    <a:pt x="456" y="334"/>
                  </a:lnTo>
                  <a:cubicBezTo>
                    <a:pt x="623" y="234"/>
                    <a:pt x="779" y="134"/>
                    <a:pt x="90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9"/>
            <p:cNvSpPr/>
            <p:nvPr/>
          </p:nvSpPr>
          <p:spPr>
            <a:xfrm>
              <a:off x="2690300" y="4452074"/>
              <a:ext cx="28364" cy="23689"/>
            </a:xfrm>
            <a:custGeom>
              <a:avLst/>
              <a:gdLst/>
              <a:ahLst/>
              <a:cxnLst/>
              <a:rect l="l" t="t" r="r" b="b"/>
              <a:pathLst>
                <a:path w="813" h="679" extrusionOk="0">
                  <a:moveTo>
                    <a:pt x="802" y="0"/>
                  </a:moveTo>
                  <a:cubicBezTo>
                    <a:pt x="634" y="56"/>
                    <a:pt x="479" y="144"/>
                    <a:pt x="323" y="245"/>
                  </a:cubicBezTo>
                  <a:cubicBezTo>
                    <a:pt x="245" y="300"/>
                    <a:pt x="179" y="356"/>
                    <a:pt x="112" y="423"/>
                  </a:cubicBezTo>
                  <a:cubicBezTo>
                    <a:pt x="45" y="490"/>
                    <a:pt x="1" y="579"/>
                    <a:pt x="1" y="678"/>
                  </a:cubicBezTo>
                  <a:cubicBezTo>
                    <a:pt x="45" y="589"/>
                    <a:pt x="90" y="523"/>
                    <a:pt x="156" y="467"/>
                  </a:cubicBezTo>
                  <a:cubicBezTo>
                    <a:pt x="223" y="401"/>
                    <a:pt x="290" y="345"/>
                    <a:pt x="357" y="290"/>
                  </a:cubicBezTo>
                  <a:cubicBezTo>
                    <a:pt x="490" y="178"/>
                    <a:pt x="646" y="78"/>
                    <a:pt x="8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9"/>
            <p:cNvSpPr/>
            <p:nvPr/>
          </p:nvSpPr>
          <p:spPr>
            <a:xfrm>
              <a:off x="2680985" y="4476914"/>
              <a:ext cx="45842" cy="15664"/>
            </a:xfrm>
            <a:custGeom>
              <a:avLst/>
              <a:gdLst/>
              <a:ahLst/>
              <a:cxnLst/>
              <a:rect l="l" t="t" r="r" b="b"/>
              <a:pathLst>
                <a:path w="1314" h="449" extrusionOk="0">
                  <a:moveTo>
                    <a:pt x="1" y="0"/>
                  </a:moveTo>
                  <a:cubicBezTo>
                    <a:pt x="45" y="45"/>
                    <a:pt x="90" y="78"/>
                    <a:pt x="134" y="122"/>
                  </a:cubicBezTo>
                  <a:cubicBezTo>
                    <a:pt x="179" y="156"/>
                    <a:pt x="234" y="189"/>
                    <a:pt x="278" y="223"/>
                  </a:cubicBezTo>
                  <a:cubicBezTo>
                    <a:pt x="379" y="289"/>
                    <a:pt x="490" y="334"/>
                    <a:pt x="601" y="367"/>
                  </a:cubicBezTo>
                  <a:cubicBezTo>
                    <a:pt x="764" y="421"/>
                    <a:pt x="933" y="449"/>
                    <a:pt x="1099" y="449"/>
                  </a:cubicBezTo>
                  <a:cubicBezTo>
                    <a:pt x="1171" y="449"/>
                    <a:pt x="1243" y="444"/>
                    <a:pt x="1313" y="433"/>
                  </a:cubicBezTo>
                  <a:cubicBezTo>
                    <a:pt x="1190" y="433"/>
                    <a:pt x="1069" y="433"/>
                    <a:pt x="957" y="411"/>
                  </a:cubicBezTo>
                  <a:cubicBezTo>
                    <a:pt x="846" y="401"/>
                    <a:pt x="735" y="367"/>
                    <a:pt x="624" y="322"/>
                  </a:cubicBezTo>
                  <a:cubicBezTo>
                    <a:pt x="512" y="289"/>
                    <a:pt x="412" y="233"/>
                    <a:pt x="312" y="178"/>
                  </a:cubicBezTo>
                  <a:cubicBezTo>
                    <a:pt x="212" y="122"/>
                    <a:pt x="112" y="45"/>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9"/>
            <p:cNvSpPr/>
            <p:nvPr/>
          </p:nvSpPr>
          <p:spPr>
            <a:xfrm>
              <a:off x="2602626" y="4498649"/>
              <a:ext cx="77625" cy="61088"/>
            </a:xfrm>
            <a:custGeom>
              <a:avLst/>
              <a:gdLst/>
              <a:ahLst/>
              <a:cxnLst/>
              <a:rect l="l" t="t" r="r" b="b"/>
              <a:pathLst>
                <a:path w="2225" h="1751" extrusionOk="0">
                  <a:moveTo>
                    <a:pt x="467" y="0"/>
                  </a:moveTo>
                  <a:cubicBezTo>
                    <a:pt x="456" y="11"/>
                    <a:pt x="389" y="55"/>
                    <a:pt x="300" y="122"/>
                  </a:cubicBezTo>
                  <a:cubicBezTo>
                    <a:pt x="211" y="211"/>
                    <a:pt x="0" y="489"/>
                    <a:pt x="144" y="811"/>
                  </a:cubicBezTo>
                  <a:cubicBezTo>
                    <a:pt x="300" y="1123"/>
                    <a:pt x="767" y="1401"/>
                    <a:pt x="1034" y="1446"/>
                  </a:cubicBezTo>
                  <a:cubicBezTo>
                    <a:pt x="1279" y="1501"/>
                    <a:pt x="2102" y="1724"/>
                    <a:pt x="2213" y="1746"/>
                  </a:cubicBezTo>
                  <a:cubicBezTo>
                    <a:pt x="2217" y="1750"/>
                    <a:pt x="2219" y="1751"/>
                    <a:pt x="2221" y="1751"/>
                  </a:cubicBezTo>
                  <a:cubicBezTo>
                    <a:pt x="2225" y="1751"/>
                    <a:pt x="2225" y="1746"/>
                    <a:pt x="2225" y="1746"/>
                  </a:cubicBezTo>
                  <a:cubicBezTo>
                    <a:pt x="2213" y="1635"/>
                    <a:pt x="2102" y="945"/>
                    <a:pt x="1679" y="512"/>
                  </a:cubicBezTo>
                  <a:cubicBezTo>
                    <a:pt x="1234" y="55"/>
                    <a:pt x="522" y="11"/>
                    <a:pt x="4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9"/>
            <p:cNvSpPr/>
            <p:nvPr/>
          </p:nvSpPr>
          <p:spPr>
            <a:xfrm>
              <a:off x="2631339" y="4500568"/>
              <a:ext cx="48912" cy="59169"/>
            </a:xfrm>
            <a:custGeom>
              <a:avLst/>
              <a:gdLst/>
              <a:ahLst/>
              <a:cxnLst/>
              <a:rect l="l" t="t" r="r" b="b"/>
              <a:pathLst>
                <a:path w="1402" h="1696" extrusionOk="0">
                  <a:moveTo>
                    <a:pt x="0" y="0"/>
                  </a:moveTo>
                  <a:cubicBezTo>
                    <a:pt x="0" y="89"/>
                    <a:pt x="45" y="190"/>
                    <a:pt x="78" y="267"/>
                  </a:cubicBezTo>
                  <a:cubicBezTo>
                    <a:pt x="189" y="568"/>
                    <a:pt x="367" y="835"/>
                    <a:pt x="534" y="1112"/>
                  </a:cubicBezTo>
                  <a:cubicBezTo>
                    <a:pt x="611" y="1246"/>
                    <a:pt x="690" y="1379"/>
                    <a:pt x="734" y="1524"/>
                  </a:cubicBezTo>
                  <a:cubicBezTo>
                    <a:pt x="1023" y="1602"/>
                    <a:pt x="1323" y="1680"/>
                    <a:pt x="1390" y="1691"/>
                  </a:cubicBezTo>
                  <a:cubicBezTo>
                    <a:pt x="1394" y="1695"/>
                    <a:pt x="1396" y="1696"/>
                    <a:pt x="1398" y="1696"/>
                  </a:cubicBezTo>
                  <a:cubicBezTo>
                    <a:pt x="1402" y="1696"/>
                    <a:pt x="1402" y="1691"/>
                    <a:pt x="1402" y="1691"/>
                  </a:cubicBezTo>
                  <a:cubicBezTo>
                    <a:pt x="1390" y="1580"/>
                    <a:pt x="1279" y="890"/>
                    <a:pt x="856" y="457"/>
                  </a:cubicBezTo>
                  <a:cubicBezTo>
                    <a:pt x="601" y="190"/>
                    <a:pt x="256" y="67"/>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9"/>
            <p:cNvSpPr/>
            <p:nvPr/>
          </p:nvSpPr>
          <p:spPr>
            <a:xfrm>
              <a:off x="2654993" y="4534689"/>
              <a:ext cx="17862" cy="7047"/>
            </a:xfrm>
            <a:custGeom>
              <a:avLst/>
              <a:gdLst/>
              <a:ahLst/>
              <a:cxnLst/>
              <a:rect l="l" t="t" r="r" b="b"/>
              <a:pathLst>
                <a:path w="512" h="202" extrusionOk="0">
                  <a:moveTo>
                    <a:pt x="0" y="1"/>
                  </a:moveTo>
                  <a:cubicBezTo>
                    <a:pt x="45" y="23"/>
                    <a:pt x="89" y="35"/>
                    <a:pt x="134" y="45"/>
                  </a:cubicBezTo>
                  <a:lnTo>
                    <a:pt x="267" y="79"/>
                  </a:lnTo>
                  <a:cubicBezTo>
                    <a:pt x="356" y="112"/>
                    <a:pt x="434" y="157"/>
                    <a:pt x="512" y="201"/>
                  </a:cubicBezTo>
                  <a:cubicBezTo>
                    <a:pt x="445" y="146"/>
                    <a:pt x="356" y="101"/>
                    <a:pt x="267" y="57"/>
                  </a:cubicBezTo>
                  <a:cubicBezTo>
                    <a:pt x="234" y="45"/>
                    <a:pt x="190" y="23"/>
                    <a:pt x="134" y="12"/>
                  </a:cubicBezTo>
                  <a:cubicBezTo>
                    <a:pt x="89" y="1"/>
                    <a:pt x="45" y="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9"/>
            <p:cNvSpPr/>
            <p:nvPr/>
          </p:nvSpPr>
          <p:spPr>
            <a:xfrm>
              <a:off x="2645678" y="4525025"/>
              <a:ext cx="10117" cy="24875"/>
            </a:xfrm>
            <a:custGeom>
              <a:avLst/>
              <a:gdLst/>
              <a:ahLst/>
              <a:cxnLst/>
              <a:rect l="l" t="t" r="r" b="b"/>
              <a:pathLst>
                <a:path w="290" h="713" extrusionOk="0">
                  <a:moveTo>
                    <a:pt x="12" y="0"/>
                  </a:moveTo>
                  <a:cubicBezTo>
                    <a:pt x="0" y="67"/>
                    <a:pt x="12" y="134"/>
                    <a:pt x="34" y="189"/>
                  </a:cubicBezTo>
                  <a:cubicBezTo>
                    <a:pt x="56" y="256"/>
                    <a:pt x="79" y="312"/>
                    <a:pt x="111" y="367"/>
                  </a:cubicBezTo>
                  <a:cubicBezTo>
                    <a:pt x="168" y="478"/>
                    <a:pt x="223" y="589"/>
                    <a:pt x="289" y="712"/>
                  </a:cubicBezTo>
                  <a:lnTo>
                    <a:pt x="289" y="701"/>
                  </a:lnTo>
                  <a:cubicBezTo>
                    <a:pt x="245" y="589"/>
                    <a:pt x="190" y="467"/>
                    <a:pt x="145" y="356"/>
                  </a:cubicBezTo>
                  <a:lnTo>
                    <a:pt x="67" y="178"/>
                  </a:lnTo>
                  <a:cubicBezTo>
                    <a:pt x="45" y="122"/>
                    <a:pt x="34" y="67"/>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9"/>
            <p:cNvSpPr/>
            <p:nvPr/>
          </p:nvSpPr>
          <p:spPr>
            <a:xfrm>
              <a:off x="2632874" y="4512430"/>
              <a:ext cx="24875" cy="5233"/>
            </a:xfrm>
            <a:custGeom>
              <a:avLst/>
              <a:gdLst/>
              <a:ahLst/>
              <a:cxnLst/>
              <a:rect l="l" t="t" r="r" b="b"/>
              <a:pathLst>
                <a:path w="713" h="150" extrusionOk="0">
                  <a:moveTo>
                    <a:pt x="133" y="1"/>
                  </a:moveTo>
                  <a:cubicBezTo>
                    <a:pt x="89" y="1"/>
                    <a:pt x="48" y="9"/>
                    <a:pt x="1" y="16"/>
                  </a:cubicBezTo>
                  <a:cubicBezTo>
                    <a:pt x="67" y="28"/>
                    <a:pt x="123" y="28"/>
                    <a:pt x="189" y="28"/>
                  </a:cubicBezTo>
                  <a:cubicBezTo>
                    <a:pt x="245" y="38"/>
                    <a:pt x="301" y="38"/>
                    <a:pt x="367" y="61"/>
                  </a:cubicBezTo>
                  <a:cubicBezTo>
                    <a:pt x="423" y="72"/>
                    <a:pt x="478" y="83"/>
                    <a:pt x="535" y="105"/>
                  </a:cubicBezTo>
                  <a:cubicBezTo>
                    <a:pt x="590" y="127"/>
                    <a:pt x="646" y="150"/>
                    <a:pt x="713" y="150"/>
                  </a:cubicBezTo>
                  <a:cubicBezTo>
                    <a:pt x="656" y="139"/>
                    <a:pt x="601" y="117"/>
                    <a:pt x="545" y="94"/>
                  </a:cubicBezTo>
                  <a:cubicBezTo>
                    <a:pt x="490" y="72"/>
                    <a:pt x="423" y="50"/>
                    <a:pt x="367" y="28"/>
                  </a:cubicBezTo>
                  <a:cubicBezTo>
                    <a:pt x="312" y="16"/>
                    <a:pt x="245" y="5"/>
                    <a:pt x="189" y="5"/>
                  </a:cubicBezTo>
                  <a:cubicBezTo>
                    <a:pt x="170" y="2"/>
                    <a:pt x="151" y="1"/>
                    <a:pt x="1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9"/>
            <p:cNvSpPr/>
            <p:nvPr/>
          </p:nvSpPr>
          <p:spPr>
            <a:xfrm>
              <a:off x="2628234" y="4507162"/>
              <a:ext cx="13990" cy="39632"/>
            </a:xfrm>
            <a:custGeom>
              <a:avLst/>
              <a:gdLst/>
              <a:ahLst/>
              <a:cxnLst/>
              <a:rect l="l" t="t" r="r" b="b"/>
              <a:pathLst>
                <a:path w="401" h="1136" extrusionOk="0">
                  <a:moveTo>
                    <a:pt x="22" y="1"/>
                  </a:moveTo>
                  <a:cubicBezTo>
                    <a:pt x="0" y="100"/>
                    <a:pt x="22" y="201"/>
                    <a:pt x="45" y="301"/>
                  </a:cubicBezTo>
                  <a:cubicBezTo>
                    <a:pt x="67" y="401"/>
                    <a:pt x="111" y="501"/>
                    <a:pt x="144" y="590"/>
                  </a:cubicBezTo>
                  <a:cubicBezTo>
                    <a:pt x="223" y="779"/>
                    <a:pt x="300" y="957"/>
                    <a:pt x="389" y="1135"/>
                  </a:cubicBezTo>
                  <a:lnTo>
                    <a:pt x="401" y="1135"/>
                  </a:lnTo>
                  <a:cubicBezTo>
                    <a:pt x="322" y="957"/>
                    <a:pt x="245" y="768"/>
                    <a:pt x="178" y="579"/>
                  </a:cubicBezTo>
                  <a:lnTo>
                    <a:pt x="89" y="290"/>
                  </a:lnTo>
                  <a:cubicBezTo>
                    <a:pt x="55" y="201"/>
                    <a:pt x="33" y="100"/>
                    <a:pt x="2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9"/>
            <p:cNvSpPr/>
            <p:nvPr/>
          </p:nvSpPr>
          <p:spPr>
            <a:xfrm>
              <a:off x="2613302" y="4502522"/>
              <a:ext cx="9908" cy="23305"/>
            </a:xfrm>
            <a:custGeom>
              <a:avLst/>
              <a:gdLst/>
              <a:ahLst/>
              <a:cxnLst/>
              <a:rect l="l" t="t" r="r" b="b"/>
              <a:pathLst>
                <a:path w="284" h="668" extrusionOk="0">
                  <a:moveTo>
                    <a:pt x="273" y="0"/>
                  </a:moveTo>
                  <a:cubicBezTo>
                    <a:pt x="250" y="11"/>
                    <a:pt x="216" y="33"/>
                    <a:pt x="206" y="55"/>
                  </a:cubicBezTo>
                  <a:cubicBezTo>
                    <a:pt x="184" y="89"/>
                    <a:pt x="172" y="111"/>
                    <a:pt x="161" y="144"/>
                  </a:cubicBezTo>
                  <a:cubicBezTo>
                    <a:pt x="139" y="200"/>
                    <a:pt x="127" y="256"/>
                    <a:pt x="117" y="322"/>
                  </a:cubicBezTo>
                  <a:cubicBezTo>
                    <a:pt x="95" y="378"/>
                    <a:pt x="83" y="434"/>
                    <a:pt x="61" y="490"/>
                  </a:cubicBezTo>
                  <a:cubicBezTo>
                    <a:pt x="50" y="523"/>
                    <a:pt x="39" y="556"/>
                    <a:pt x="28" y="579"/>
                  </a:cubicBezTo>
                  <a:cubicBezTo>
                    <a:pt x="18" y="597"/>
                    <a:pt x="1" y="624"/>
                    <a:pt x="2" y="652"/>
                  </a:cubicBezTo>
                  <a:lnTo>
                    <a:pt x="2" y="652"/>
                  </a:lnTo>
                  <a:cubicBezTo>
                    <a:pt x="1" y="626"/>
                    <a:pt x="20" y="606"/>
                    <a:pt x="39" y="579"/>
                  </a:cubicBezTo>
                  <a:cubicBezTo>
                    <a:pt x="50" y="556"/>
                    <a:pt x="61" y="523"/>
                    <a:pt x="72" y="500"/>
                  </a:cubicBezTo>
                  <a:cubicBezTo>
                    <a:pt x="95" y="445"/>
                    <a:pt x="117" y="389"/>
                    <a:pt x="139" y="322"/>
                  </a:cubicBezTo>
                  <a:lnTo>
                    <a:pt x="194" y="156"/>
                  </a:lnTo>
                  <a:cubicBezTo>
                    <a:pt x="206" y="100"/>
                    <a:pt x="228" y="33"/>
                    <a:pt x="283" y="0"/>
                  </a:cubicBezTo>
                  <a:close/>
                  <a:moveTo>
                    <a:pt x="2" y="652"/>
                  </a:moveTo>
                  <a:cubicBezTo>
                    <a:pt x="3" y="657"/>
                    <a:pt x="4" y="662"/>
                    <a:pt x="6" y="668"/>
                  </a:cubicBezTo>
                  <a:cubicBezTo>
                    <a:pt x="4" y="662"/>
                    <a:pt x="3" y="657"/>
                    <a:pt x="2" y="652"/>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9"/>
            <p:cNvSpPr/>
            <p:nvPr/>
          </p:nvSpPr>
          <p:spPr>
            <a:xfrm>
              <a:off x="2573494" y="4393461"/>
              <a:ext cx="117641" cy="68868"/>
            </a:xfrm>
            <a:custGeom>
              <a:avLst/>
              <a:gdLst/>
              <a:ahLst/>
              <a:cxnLst/>
              <a:rect l="l" t="t" r="r" b="b"/>
              <a:pathLst>
                <a:path w="3372" h="1974" extrusionOk="0">
                  <a:moveTo>
                    <a:pt x="3359" y="0"/>
                  </a:moveTo>
                  <a:cubicBezTo>
                    <a:pt x="3248" y="12"/>
                    <a:pt x="2826" y="79"/>
                    <a:pt x="2503" y="101"/>
                  </a:cubicBezTo>
                  <a:cubicBezTo>
                    <a:pt x="2114" y="134"/>
                    <a:pt x="1335" y="178"/>
                    <a:pt x="735" y="668"/>
                  </a:cubicBezTo>
                  <a:cubicBezTo>
                    <a:pt x="168" y="1124"/>
                    <a:pt x="12" y="1814"/>
                    <a:pt x="1" y="1891"/>
                  </a:cubicBezTo>
                  <a:lnTo>
                    <a:pt x="1" y="1903"/>
                  </a:lnTo>
                  <a:cubicBezTo>
                    <a:pt x="38" y="1918"/>
                    <a:pt x="204" y="1974"/>
                    <a:pt x="479" y="1974"/>
                  </a:cubicBezTo>
                  <a:cubicBezTo>
                    <a:pt x="610" y="1974"/>
                    <a:pt x="767" y="1961"/>
                    <a:pt x="946" y="1925"/>
                  </a:cubicBezTo>
                  <a:cubicBezTo>
                    <a:pt x="1558" y="1814"/>
                    <a:pt x="1792" y="1480"/>
                    <a:pt x="2103" y="1213"/>
                  </a:cubicBezTo>
                  <a:cubicBezTo>
                    <a:pt x="2403" y="979"/>
                    <a:pt x="3226" y="156"/>
                    <a:pt x="3371" y="12"/>
                  </a:cubicBezTo>
                  <a:cubicBezTo>
                    <a:pt x="3371" y="12"/>
                    <a:pt x="3371" y="0"/>
                    <a:pt x="335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9"/>
            <p:cNvSpPr/>
            <p:nvPr/>
          </p:nvSpPr>
          <p:spPr>
            <a:xfrm>
              <a:off x="2626664" y="4393461"/>
              <a:ext cx="64472" cy="59413"/>
            </a:xfrm>
            <a:custGeom>
              <a:avLst/>
              <a:gdLst/>
              <a:ahLst/>
              <a:cxnLst/>
              <a:rect l="l" t="t" r="r" b="b"/>
              <a:pathLst>
                <a:path w="1848" h="1703" extrusionOk="0">
                  <a:moveTo>
                    <a:pt x="1835" y="0"/>
                  </a:moveTo>
                  <a:cubicBezTo>
                    <a:pt x="1724" y="12"/>
                    <a:pt x="1302" y="79"/>
                    <a:pt x="979" y="101"/>
                  </a:cubicBezTo>
                  <a:cubicBezTo>
                    <a:pt x="923" y="112"/>
                    <a:pt x="846" y="112"/>
                    <a:pt x="779" y="123"/>
                  </a:cubicBezTo>
                  <a:cubicBezTo>
                    <a:pt x="701" y="223"/>
                    <a:pt x="624" y="323"/>
                    <a:pt x="545" y="435"/>
                  </a:cubicBezTo>
                  <a:cubicBezTo>
                    <a:pt x="401" y="646"/>
                    <a:pt x="268" y="880"/>
                    <a:pt x="167" y="1124"/>
                  </a:cubicBezTo>
                  <a:cubicBezTo>
                    <a:pt x="112" y="1235"/>
                    <a:pt x="78" y="1357"/>
                    <a:pt x="45" y="1480"/>
                  </a:cubicBezTo>
                  <a:cubicBezTo>
                    <a:pt x="23" y="1547"/>
                    <a:pt x="11" y="1614"/>
                    <a:pt x="1" y="1680"/>
                  </a:cubicBezTo>
                  <a:lnTo>
                    <a:pt x="1" y="1703"/>
                  </a:lnTo>
                  <a:cubicBezTo>
                    <a:pt x="234" y="1558"/>
                    <a:pt x="390" y="1369"/>
                    <a:pt x="579" y="1213"/>
                  </a:cubicBezTo>
                  <a:cubicBezTo>
                    <a:pt x="879" y="979"/>
                    <a:pt x="1702" y="156"/>
                    <a:pt x="1847" y="12"/>
                  </a:cubicBezTo>
                  <a:cubicBezTo>
                    <a:pt x="1847" y="12"/>
                    <a:pt x="1847" y="0"/>
                    <a:pt x="18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9"/>
            <p:cNvSpPr/>
            <p:nvPr/>
          </p:nvSpPr>
          <p:spPr>
            <a:xfrm>
              <a:off x="2659633" y="4397752"/>
              <a:ext cx="7815" cy="13990"/>
            </a:xfrm>
            <a:custGeom>
              <a:avLst/>
              <a:gdLst/>
              <a:ahLst/>
              <a:cxnLst/>
              <a:rect l="l" t="t" r="r" b="b"/>
              <a:pathLst>
                <a:path w="224" h="401" extrusionOk="0">
                  <a:moveTo>
                    <a:pt x="212" y="0"/>
                  </a:moveTo>
                  <a:cubicBezTo>
                    <a:pt x="179" y="67"/>
                    <a:pt x="123" y="122"/>
                    <a:pt x="79" y="189"/>
                  </a:cubicBezTo>
                  <a:cubicBezTo>
                    <a:pt x="57" y="223"/>
                    <a:pt x="34" y="245"/>
                    <a:pt x="23" y="289"/>
                  </a:cubicBezTo>
                  <a:cubicBezTo>
                    <a:pt x="12" y="322"/>
                    <a:pt x="1" y="367"/>
                    <a:pt x="12" y="401"/>
                  </a:cubicBezTo>
                  <a:lnTo>
                    <a:pt x="45" y="300"/>
                  </a:lnTo>
                  <a:cubicBezTo>
                    <a:pt x="67" y="267"/>
                    <a:pt x="79" y="233"/>
                    <a:pt x="101" y="200"/>
                  </a:cubicBezTo>
                  <a:cubicBezTo>
                    <a:pt x="146" y="134"/>
                    <a:pt x="190" y="78"/>
                    <a:pt x="223" y="11"/>
                  </a:cubicBezTo>
                  <a:lnTo>
                    <a:pt x="212"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9"/>
            <p:cNvSpPr/>
            <p:nvPr/>
          </p:nvSpPr>
          <p:spPr>
            <a:xfrm>
              <a:off x="2649167" y="4415580"/>
              <a:ext cx="16711" cy="3140"/>
            </a:xfrm>
            <a:custGeom>
              <a:avLst/>
              <a:gdLst/>
              <a:ahLst/>
              <a:cxnLst/>
              <a:rect l="l" t="t" r="r" b="b"/>
              <a:pathLst>
                <a:path w="479" h="90" extrusionOk="0">
                  <a:moveTo>
                    <a:pt x="479" y="1"/>
                  </a:moveTo>
                  <a:cubicBezTo>
                    <a:pt x="434" y="1"/>
                    <a:pt x="401" y="12"/>
                    <a:pt x="357" y="12"/>
                  </a:cubicBezTo>
                  <a:cubicBezTo>
                    <a:pt x="323" y="23"/>
                    <a:pt x="278" y="34"/>
                    <a:pt x="246" y="45"/>
                  </a:cubicBezTo>
                  <a:cubicBezTo>
                    <a:pt x="201" y="56"/>
                    <a:pt x="167" y="56"/>
                    <a:pt x="123" y="56"/>
                  </a:cubicBezTo>
                  <a:cubicBezTo>
                    <a:pt x="90" y="68"/>
                    <a:pt x="45" y="68"/>
                    <a:pt x="1" y="68"/>
                  </a:cubicBezTo>
                  <a:cubicBezTo>
                    <a:pt x="45" y="78"/>
                    <a:pt x="90" y="90"/>
                    <a:pt x="123" y="90"/>
                  </a:cubicBezTo>
                  <a:cubicBezTo>
                    <a:pt x="167" y="90"/>
                    <a:pt x="212" y="78"/>
                    <a:pt x="246" y="68"/>
                  </a:cubicBezTo>
                  <a:cubicBezTo>
                    <a:pt x="323" y="45"/>
                    <a:pt x="401" y="12"/>
                    <a:pt x="4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9"/>
            <p:cNvSpPr/>
            <p:nvPr/>
          </p:nvSpPr>
          <p:spPr>
            <a:xfrm>
              <a:off x="2630920" y="4402776"/>
              <a:ext cx="14025" cy="26026"/>
            </a:xfrm>
            <a:custGeom>
              <a:avLst/>
              <a:gdLst/>
              <a:ahLst/>
              <a:cxnLst/>
              <a:rect l="l" t="t" r="r" b="b"/>
              <a:pathLst>
                <a:path w="402" h="746" extrusionOk="0">
                  <a:moveTo>
                    <a:pt x="401" y="0"/>
                  </a:moveTo>
                  <a:lnTo>
                    <a:pt x="401" y="0"/>
                  </a:lnTo>
                  <a:cubicBezTo>
                    <a:pt x="357" y="67"/>
                    <a:pt x="312" y="112"/>
                    <a:pt x="257" y="168"/>
                  </a:cubicBezTo>
                  <a:cubicBezTo>
                    <a:pt x="212" y="212"/>
                    <a:pt x="156" y="267"/>
                    <a:pt x="123" y="334"/>
                  </a:cubicBezTo>
                  <a:lnTo>
                    <a:pt x="23" y="534"/>
                  </a:lnTo>
                  <a:cubicBezTo>
                    <a:pt x="12" y="601"/>
                    <a:pt x="1" y="690"/>
                    <a:pt x="34" y="746"/>
                  </a:cubicBezTo>
                  <a:cubicBezTo>
                    <a:pt x="12" y="679"/>
                    <a:pt x="34" y="613"/>
                    <a:pt x="57" y="546"/>
                  </a:cubicBezTo>
                  <a:cubicBezTo>
                    <a:pt x="79" y="479"/>
                    <a:pt x="112" y="412"/>
                    <a:pt x="146" y="346"/>
                  </a:cubicBezTo>
                  <a:cubicBezTo>
                    <a:pt x="201" y="223"/>
                    <a:pt x="334" y="134"/>
                    <a:pt x="4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9"/>
            <p:cNvSpPr/>
            <p:nvPr/>
          </p:nvSpPr>
          <p:spPr>
            <a:xfrm>
              <a:off x="2620070" y="4436548"/>
              <a:ext cx="18665" cy="2372"/>
            </a:xfrm>
            <a:custGeom>
              <a:avLst/>
              <a:gdLst/>
              <a:ahLst/>
              <a:cxnLst/>
              <a:rect l="l" t="t" r="r" b="b"/>
              <a:pathLst>
                <a:path w="535" h="68" extrusionOk="0">
                  <a:moveTo>
                    <a:pt x="0" y="0"/>
                  </a:moveTo>
                  <a:cubicBezTo>
                    <a:pt x="34" y="33"/>
                    <a:pt x="79" y="45"/>
                    <a:pt x="123" y="56"/>
                  </a:cubicBezTo>
                  <a:cubicBezTo>
                    <a:pt x="167" y="67"/>
                    <a:pt x="212" y="67"/>
                    <a:pt x="267" y="67"/>
                  </a:cubicBezTo>
                  <a:cubicBezTo>
                    <a:pt x="339" y="67"/>
                    <a:pt x="411" y="53"/>
                    <a:pt x="482" y="53"/>
                  </a:cubicBezTo>
                  <a:cubicBezTo>
                    <a:pt x="500" y="53"/>
                    <a:pt x="517" y="54"/>
                    <a:pt x="534" y="56"/>
                  </a:cubicBezTo>
                  <a:cubicBezTo>
                    <a:pt x="445" y="33"/>
                    <a:pt x="345" y="33"/>
                    <a:pt x="267" y="33"/>
                  </a:cubicBezTo>
                  <a:cubicBezTo>
                    <a:pt x="223" y="23"/>
                    <a:pt x="178" y="23"/>
                    <a:pt x="134" y="11"/>
                  </a:cubicBezTo>
                  <a:cubicBezTo>
                    <a:pt x="89" y="11"/>
                    <a:pt x="45"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9"/>
            <p:cNvSpPr/>
            <p:nvPr/>
          </p:nvSpPr>
          <p:spPr>
            <a:xfrm>
              <a:off x="2607650" y="4408986"/>
              <a:ext cx="11652" cy="33806"/>
            </a:xfrm>
            <a:custGeom>
              <a:avLst/>
              <a:gdLst/>
              <a:ahLst/>
              <a:cxnLst/>
              <a:rect l="l" t="t" r="r" b="b"/>
              <a:pathLst>
                <a:path w="334" h="969" extrusionOk="0">
                  <a:moveTo>
                    <a:pt x="334" y="0"/>
                  </a:moveTo>
                  <a:cubicBezTo>
                    <a:pt x="289" y="79"/>
                    <a:pt x="223" y="145"/>
                    <a:pt x="156" y="212"/>
                  </a:cubicBezTo>
                  <a:cubicBezTo>
                    <a:pt x="101" y="267"/>
                    <a:pt x="45" y="346"/>
                    <a:pt x="34" y="445"/>
                  </a:cubicBezTo>
                  <a:cubicBezTo>
                    <a:pt x="12" y="534"/>
                    <a:pt x="0" y="623"/>
                    <a:pt x="12" y="712"/>
                  </a:cubicBezTo>
                  <a:cubicBezTo>
                    <a:pt x="23" y="790"/>
                    <a:pt x="34" y="890"/>
                    <a:pt x="79" y="968"/>
                  </a:cubicBezTo>
                  <a:cubicBezTo>
                    <a:pt x="56" y="879"/>
                    <a:pt x="67" y="790"/>
                    <a:pt x="56" y="701"/>
                  </a:cubicBezTo>
                  <a:cubicBezTo>
                    <a:pt x="56" y="623"/>
                    <a:pt x="45" y="534"/>
                    <a:pt x="67" y="445"/>
                  </a:cubicBezTo>
                  <a:cubicBezTo>
                    <a:pt x="79" y="368"/>
                    <a:pt x="123" y="290"/>
                    <a:pt x="178" y="223"/>
                  </a:cubicBezTo>
                  <a:cubicBezTo>
                    <a:pt x="234" y="156"/>
                    <a:pt x="289" y="89"/>
                    <a:pt x="334" y="12"/>
                  </a:cubicBezTo>
                  <a:lnTo>
                    <a:pt x="334"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9"/>
            <p:cNvSpPr/>
            <p:nvPr/>
          </p:nvSpPr>
          <p:spPr>
            <a:xfrm>
              <a:off x="2599521" y="4448968"/>
              <a:ext cx="20967" cy="3140"/>
            </a:xfrm>
            <a:custGeom>
              <a:avLst/>
              <a:gdLst/>
              <a:ahLst/>
              <a:cxnLst/>
              <a:rect l="l" t="t" r="r" b="b"/>
              <a:pathLst>
                <a:path w="601" h="90" extrusionOk="0">
                  <a:moveTo>
                    <a:pt x="0" y="0"/>
                  </a:moveTo>
                  <a:lnTo>
                    <a:pt x="0" y="0"/>
                  </a:lnTo>
                  <a:cubicBezTo>
                    <a:pt x="45" y="33"/>
                    <a:pt x="89" y="56"/>
                    <a:pt x="144" y="78"/>
                  </a:cubicBezTo>
                  <a:cubicBezTo>
                    <a:pt x="189" y="89"/>
                    <a:pt x="245" y="89"/>
                    <a:pt x="300" y="89"/>
                  </a:cubicBezTo>
                  <a:lnTo>
                    <a:pt x="456" y="89"/>
                  </a:lnTo>
                  <a:cubicBezTo>
                    <a:pt x="478" y="84"/>
                    <a:pt x="503" y="81"/>
                    <a:pt x="528" y="81"/>
                  </a:cubicBezTo>
                  <a:cubicBezTo>
                    <a:pt x="553" y="81"/>
                    <a:pt x="579" y="84"/>
                    <a:pt x="601" y="89"/>
                  </a:cubicBezTo>
                  <a:lnTo>
                    <a:pt x="601" y="78"/>
                  </a:lnTo>
                  <a:cubicBezTo>
                    <a:pt x="556" y="67"/>
                    <a:pt x="500" y="67"/>
                    <a:pt x="445" y="67"/>
                  </a:cubicBezTo>
                  <a:cubicBezTo>
                    <a:pt x="415" y="67"/>
                    <a:pt x="381" y="72"/>
                    <a:pt x="348" y="72"/>
                  </a:cubicBezTo>
                  <a:cubicBezTo>
                    <a:pt x="331" y="72"/>
                    <a:pt x="315" y="71"/>
                    <a:pt x="300" y="67"/>
                  </a:cubicBezTo>
                  <a:cubicBezTo>
                    <a:pt x="245" y="67"/>
                    <a:pt x="200" y="56"/>
                    <a:pt x="156" y="45"/>
                  </a:cubicBezTo>
                  <a:cubicBezTo>
                    <a:pt x="100" y="33"/>
                    <a:pt x="55" y="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9"/>
            <p:cNvSpPr/>
            <p:nvPr/>
          </p:nvSpPr>
          <p:spPr>
            <a:xfrm>
              <a:off x="2585147" y="4423709"/>
              <a:ext cx="13990" cy="31085"/>
            </a:xfrm>
            <a:custGeom>
              <a:avLst/>
              <a:gdLst/>
              <a:ahLst/>
              <a:cxnLst/>
              <a:rect l="l" t="t" r="r" b="b"/>
              <a:pathLst>
                <a:path w="401" h="891" extrusionOk="0">
                  <a:moveTo>
                    <a:pt x="401" y="1"/>
                  </a:moveTo>
                  <a:lnTo>
                    <a:pt x="223" y="179"/>
                  </a:lnTo>
                  <a:cubicBezTo>
                    <a:pt x="167" y="246"/>
                    <a:pt x="111" y="312"/>
                    <a:pt x="67" y="391"/>
                  </a:cubicBezTo>
                  <a:cubicBezTo>
                    <a:pt x="34" y="468"/>
                    <a:pt x="0" y="546"/>
                    <a:pt x="0" y="646"/>
                  </a:cubicBezTo>
                  <a:cubicBezTo>
                    <a:pt x="12" y="735"/>
                    <a:pt x="56" y="802"/>
                    <a:pt x="67" y="891"/>
                  </a:cubicBezTo>
                  <a:cubicBezTo>
                    <a:pt x="79" y="846"/>
                    <a:pt x="79" y="802"/>
                    <a:pt x="79" y="757"/>
                  </a:cubicBezTo>
                  <a:cubicBezTo>
                    <a:pt x="67" y="713"/>
                    <a:pt x="67" y="680"/>
                    <a:pt x="67" y="635"/>
                  </a:cubicBezTo>
                  <a:cubicBezTo>
                    <a:pt x="67" y="557"/>
                    <a:pt x="79" y="480"/>
                    <a:pt x="111" y="413"/>
                  </a:cubicBezTo>
                  <a:cubicBezTo>
                    <a:pt x="145" y="335"/>
                    <a:pt x="190" y="268"/>
                    <a:pt x="245" y="201"/>
                  </a:cubicBezTo>
                  <a:lnTo>
                    <a:pt x="401"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9"/>
            <p:cNvSpPr/>
            <p:nvPr/>
          </p:nvSpPr>
          <p:spPr>
            <a:xfrm>
              <a:off x="2490076" y="4477123"/>
              <a:ext cx="78427" cy="84777"/>
            </a:xfrm>
            <a:custGeom>
              <a:avLst/>
              <a:gdLst/>
              <a:ahLst/>
              <a:cxnLst/>
              <a:rect l="l" t="t" r="r" b="b"/>
              <a:pathLst>
                <a:path w="2248" h="2430" extrusionOk="0">
                  <a:moveTo>
                    <a:pt x="457" y="1"/>
                  </a:moveTo>
                  <a:cubicBezTo>
                    <a:pt x="414" y="1"/>
                    <a:pt x="390" y="5"/>
                    <a:pt x="390" y="5"/>
                  </a:cubicBezTo>
                  <a:cubicBezTo>
                    <a:pt x="390" y="5"/>
                    <a:pt x="234" y="16"/>
                    <a:pt x="145" y="150"/>
                  </a:cubicBezTo>
                  <a:cubicBezTo>
                    <a:pt x="56" y="294"/>
                    <a:pt x="1" y="862"/>
                    <a:pt x="189" y="1228"/>
                  </a:cubicBezTo>
                  <a:cubicBezTo>
                    <a:pt x="379" y="1584"/>
                    <a:pt x="523" y="1695"/>
                    <a:pt x="701" y="1762"/>
                  </a:cubicBezTo>
                  <a:cubicBezTo>
                    <a:pt x="891" y="1829"/>
                    <a:pt x="1324" y="2029"/>
                    <a:pt x="1569" y="2118"/>
                  </a:cubicBezTo>
                  <a:cubicBezTo>
                    <a:pt x="1769" y="2196"/>
                    <a:pt x="2147" y="2385"/>
                    <a:pt x="2236" y="2429"/>
                  </a:cubicBezTo>
                  <a:lnTo>
                    <a:pt x="2247" y="2419"/>
                  </a:lnTo>
                  <a:cubicBezTo>
                    <a:pt x="2225" y="2308"/>
                    <a:pt x="2102" y="1818"/>
                    <a:pt x="2025" y="1517"/>
                  </a:cubicBezTo>
                  <a:cubicBezTo>
                    <a:pt x="1924" y="1184"/>
                    <a:pt x="1803" y="750"/>
                    <a:pt x="1291" y="350"/>
                  </a:cubicBezTo>
                  <a:cubicBezTo>
                    <a:pt x="913" y="39"/>
                    <a:pt x="592" y="1"/>
                    <a:pt x="4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9"/>
            <p:cNvSpPr/>
            <p:nvPr/>
          </p:nvSpPr>
          <p:spPr>
            <a:xfrm>
              <a:off x="2528104" y="4484275"/>
              <a:ext cx="40400" cy="77625"/>
            </a:xfrm>
            <a:custGeom>
              <a:avLst/>
              <a:gdLst/>
              <a:ahLst/>
              <a:cxnLst/>
              <a:rect l="l" t="t" r="r" b="b"/>
              <a:pathLst>
                <a:path w="1158" h="2225" extrusionOk="0">
                  <a:moveTo>
                    <a:pt x="1" y="0"/>
                  </a:moveTo>
                  <a:lnTo>
                    <a:pt x="1" y="67"/>
                  </a:lnTo>
                  <a:cubicBezTo>
                    <a:pt x="11" y="234"/>
                    <a:pt x="90" y="390"/>
                    <a:pt x="156" y="545"/>
                  </a:cubicBezTo>
                  <a:cubicBezTo>
                    <a:pt x="223" y="701"/>
                    <a:pt x="256" y="879"/>
                    <a:pt x="256" y="1057"/>
                  </a:cubicBezTo>
                  <a:cubicBezTo>
                    <a:pt x="256" y="1235"/>
                    <a:pt x="245" y="1401"/>
                    <a:pt x="245" y="1579"/>
                  </a:cubicBezTo>
                  <a:cubicBezTo>
                    <a:pt x="245" y="1658"/>
                    <a:pt x="256" y="1747"/>
                    <a:pt x="256" y="1824"/>
                  </a:cubicBezTo>
                  <a:cubicBezTo>
                    <a:pt x="345" y="1858"/>
                    <a:pt x="412" y="1891"/>
                    <a:pt x="479" y="1913"/>
                  </a:cubicBezTo>
                  <a:cubicBezTo>
                    <a:pt x="679" y="1991"/>
                    <a:pt x="1057" y="2180"/>
                    <a:pt x="1146" y="2224"/>
                  </a:cubicBezTo>
                  <a:lnTo>
                    <a:pt x="1157" y="2214"/>
                  </a:lnTo>
                  <a:cubicBezTo>
                    <a:pt x="1135" y="2103"/>
                    <a:pt x="1012" y="1613"/>
                    <a:pt x="935" y="1312"/>
                  </a:cubicBezTo>
                  <a:cubicBezTo>
                    <a:pt x="834" y="979"/>
                    <a:pt x="713" y="545"/>
                    <a:pt x="201" y="145"/>
                  </a:cubicBezTo>
                  <a:cubicBezTo>
                    <a:pt x="134" y="78"/>
                    <a:pt x="67" y="34"/>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9"/>
            <p:cNvSpPr/>
            <p:nvPr/>
          </p:nvSpPr>
          <p:spPr>
            <a:xfrm>
              <a:off x="2550223" y="4539853"/>
              <a:ext cx="12839" cy="3838"/>
            </a:xfrm>
            <a:custGeom>
              <a:avLst/>
              <a:gdLst/>
              <a:ahLst/>
              <a:cxnLst/>
              <a:rect l="l" t="t" r="r" b="b"/>
              <a:pathLst>
                <a:path w="368" h="110" extrusionOk="0">
                  <a:moveTo>
                    <a:pt x="141" y="1"/>
                  </a:moveTo>
                  <a:cubicBezTo>
                    <a:pt x="123" y="1"/>
                    <a:pt x="106" y="3"/>
                    <a:pt x="89" y="9"/>
                  </a:cubicBezTo>
                  <a:cubicBezTo>
                    <a:pt x="56" y="9"/>
                    <a:pt x="22" y="20"/>
                    <a:pt x="0" y="42"/>
                  </a:cubicBezTo>
                  <a:lnTo>
                    <a:pt x="0" y="53"/>
                  </a:lnTo>
                  <a:cubicBezTo>
                    <a:pt x="34" y="42"/>
                    <a:pt x="67" y="42"/>
                    <a:pt x="101" y="31"/>
                  </a:cubicBezTo>
                  <a:lnTo>
                    <a:pt x="190" y="31"/>
                  </a:lnTo>
                  <a:cubicBezTo>
                    <a:pt x="256" y="42"/>
                    <a:pt x="312" y="75"/>
                    <a:pt x="368" y="109"/>
                  </a:cubicBezTo>
                  <a:cubicBezTo>
                    <a:pt x="323" y="65"/>
                    <a:pt x="267" y="20"/>
                    <a:pt x="200" y="9"/>
                  </a:cubicBezTo>
                  <a:cubicBezTo>
                    <a:pt x="178" y="3"/>
                    <a:pt x="159" y="1"/>
                    <a:pt x="1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9"/>
            <p:cNvSpPr/>
            <p:nvPr/>
          </p:nvSpPr>
          <p:spPr>
            <a:xfrm>
              <a:off x="2543629" y="4534689"/>
              <a:ext cx="3140" cy="12873"/>
            </a:xfrm>
            <a:custGeom>
              <a:avLst/>
              <a:gdLst/>
              <a:ahLst/>
              <a:cxnLst/>
              <a:rect l="l" t="t" r="r" b="b"/>
              <a:pathLst>
                <a:path w="90" h="369" extrusionOk="0">
                  <a:moveTo>
                    <a:pt x="23" y="1"/>
                  </a:moveTo>
                  <a:cubicBezTo>
                    <a:pt x="11" y="35"/>
                    <a:pt x="1" y="68"/>
                    <a:pt x="1" y="101"/>
                  </a:cubicBezTo>
                  <a:cubicBezTo>
                    <a:pt x="1" y="134"/>
                    <a:pt x="11" y="157"/>
                    <a:pt x="23" y="190"/>
                  </a:cubicBezTo>
                  <a:cubicBezTo>
                    <a:pt x="45" y="246"/>
                    <a:pt x="78" y="302"/>
                    <a:pt x="90" y="368"/>
                  </a:cubicBezTo>
                  <a:cubicBezTo>
                    <a:pt x="90" y="302"/>
                    <a:pt x="78" y="235"/>
                    <a:pt x="56" y="179"/>
                  </a:cubicBezTo>
                  <a:cubicBezTo>
                    <a:pt x="56" y="157"/>
                    <a:pt x="45" y="124"/>
                    <a:pt x="45" y="90"/>
                  </a:cubicBezTo>
                  <a:cubicBezTo>
                    <a:pt x="34" y="68"/>
                    <a:pt x="34" y="35"/>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9"/>
            <p:cNvSpPr/>
            <p:nvPr/>
          </p:nvSpPr>
          <p:spPr>
            <a:xfrm>
              <a:off x="2534314" y="4519966"/>
              <a:ext cx="22537" cy="5442"/>
            </a:xfrm>
            <a:custGeom>
              <a:avLst/>
              <a:gdLst/>
              <a:ahLst/>
              <a:cxnLst/>
              <a:rect l="l" t="t" r="r" b="b"/>
              <a:pathLst>
                <a:path w="646" h="156" extrusionOk="0">
                  <a:moveTo>
                    <a:pt x="167" y="0"/>
                  </a:moveTo>
                  <a:cubicBezTo>
                    <a:pt x="112" y="12"/>
                    <a:pt x="56" y="23"/>
                    <a:pt x="1" y="67"/>
                  </a:cubicBezTo>
                  <a:lnTo>
                    <a:pt x="1" y="79"/>
                  </a:lnTo>
                  <a:lnTo>
                    <a:pt x="23" y="79"/>
                  </a:lnTo>
                  <a:cubicBezTo>
                    <a:pt x="78" y="67"/>
                    <a:pt x="123" y="67"/>
                    <a:pt x="167" y="67"/>
                  </a:cubicBezTo>
                  <a:cubicBezTo>
                    <a:pt x="223" y="67"/>
                    <a:pt x="278" y="67"/>
                    <a:pt x="323" y="79"/>
                  </a:cubicBezTo>
                  <a:cubicBezTo>
                    <a:pt x="379" y="89"/>
                    <a:pt x="434" y="112"/>
                    <a:pt x="490" y="123"/>
                  </a:cubicBezTo>
                  <a:cubicBezTo>
                    <a:pt x="535" y="145"/>
                    <a:pt x="590" y="156"/>
                    <a:pt x="646" y="156"/>
                  </a:cubicBezTo>
                  <a:cubicBezTo>
                    <a:pt x="545" y="134"/>
                    <a:pt x="446" y="67"/>
                    <a:pt x="345" y="34"/>
                  </a:cubicBezTo>
                  <a:cubicBezTo>
                    <a:pt x="290" y="12"/>
                    <a:pt x="223" y="0"/>
                    <a:pt x="1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9"/>
            <p:cNvSpPr/>
            <p:nvPr/>
          </p:nvSpPr>
          <p:spPr>
            <a:xfrm>
              <a:off x="2524231" y="4509884"/>
              <a:ext cx="3140" cy="25259"/>
            </a:xfrm>
            <a:custGeom>
              <a:avLst/>
              <a:gdLst/>
              <a:ahLst/>
              <a:cxnLst/>
              <a:rect l="l" t="t" r="r" b="b"/>
              <a:pathLst>
                <a:path w="90" h="724" extrusionOk="0">
                  <a:moveTo>
                    <a:pt x="78" y="0"/>
                  </a:moveTo>
                  <a:cubicBezTo>
                    <a:pt x="56" y="56"/>
                    <a:pt x="33" y="123"/>
                    <a:pt x="23" y="178"/>
                  </a:cubicBezTo>
                  <a:cubicBezTo>
                    <a:pt x="11" y="234"/>
                    <a:pt x="11" y="301"/>
                    <a:pt x="11" y="356"/>
                  </a:cubicBezTo>
                  <a:cubicBezTo>
                    <a:pt x="0" y="479"/>
                    <a:pt x="0" y="601"/>
                    <a:pt x="0" y="723"/>
                  </a:cubicBezTo>
                  <a:cubicBezTo>
                    <a:pt x="23" y="601"/>
                    <a:pt x="45" y="479"/>
                    <a:pt x="56" y="368"/>
                  </a:cubicBezTo>
                  <a:cubicBezTo>
                    <a:pt x="67" y="301"/>
                    <a:pt x="89" y="245"/>
                    <a:pt x="89" y="190"/>
                  </a:cubicBezTo>
                  <a:lnTo>
                    <a:pt x="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9"/>
            <p:cNvSpPr/>
            <p:nvPr/>
          </p:nvSpPr>
          <p:spPr>
            <a:xfrm>
              <a:off x="2519173" y="4495789"/>
              <a:ext cx="24875" cy="6768"/>
            </a:xfrm>
            <a:custGeom>
              <a:avLst/>
              <a:gdLst/>
              <a:ahLst/>
              <a:cxnLst/>
              <a:rect l="l" t="t" r="r" b="b"/>
              <a:pathLst>
                <a:path w="713" h="194" extrusionOk="0">
                  <a:moveTo>
                    <a:pt x="226" y="1"/>
                  </a:moveTo>
                  <a:cubicBezTo>
                    <a:pt x="214" y="1"/>
                    <a:pt x="202" y="2"/>
                    <a:pt x="190" y="4"/>
                  </a:cubicBezTo>
                  <a:cubicBezTo>
                    <a:pt x="123" y="4"/>
                    <a:pt x="57" y="15"/>
                    <a:pt x="0" y="48"/>
                  </a:cubicBezTo>
                  <a:lnTo>
                    <a:pt x="12" y="48"/>
                  </a:lnTo>
                  <a:cubicBezTo>
                    <a:pt x="49" y="48"/>
                    <a:pt x="86" y="43"/>
                    <a:pt x="126" y="43"/>
                  </a:cubicBezTo>
                  <a:cubicBezTo>
                    <a:pt x="147" y="43"/>
                    <a:pt x="168" y="45"/>
                    <a:pt x="190" y="48"/>
                  </a:cubicBezTo>
                  <a:cubicBezTo>
                    <a:pt x="245" y="48"/>
                    <a:pt x="312" y="48"/>
                    <a:pt x="368" y="60"/>
                  </a:cubicBezTo>
                  <a:cubicBezTo>
                    <a:pt x="490" y="82"/>
                    <a:pt x="601" y="137"/>
                    <a:pt x="712" y="193"/>
                  </a:cubicBezTo>
                  <a:cubicBezTo>
                    <a:pt x="613" y="115"/>
                    <a:pt x="501" y="60"/>
                    <a:pt x="379" y="26"/>
                  </a:cubicBezTo>
                  <a:cubicBezTo>
                    <a:pt x="324" y="17"/>
                    <a:pt x="278" y="1"/>
                    <a:pt x="22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9"/>
            <p:cNvSpPr/>
            <p:nvPr/>
          </p:nvSpPr>
          <p:spPr>
            <a:xfrm>
              <a:off x="2505217" y="4484275"/>
              <a:ext cx="4675" cy="38062"/>
            </a:xfrm>
            <a:custGeom>
              <a:avLst/>
              <a:gdLst/>
              <a:ahLst/>
              <a:cxnLst/>
              <a:rect l="l" t="t" r="r" b="b"/>
              <a:pathLst>
                <a:path w="134" h="1091" extrusionOk="0">
                  <a:moveTo>
                    <a:pt x="123" y="0"/>
                  </a:moveTo>
                  <a:cubicBezTo>
                    <a:pt x="67" y="78"/>
                    <a:pt x="34" y="167"/>
                    <a:pt x="22" y="267"/>
                  </a:cubicBezTo>
                  <a:cubicBezTo>
                    <a:pt x="0" y="356"/>
                    <a:pt x="12" y="456"/>
                    <a:pt x="34" y="545"/>
                  </a:cubicBezTo>
                  <a:cubicBezTo>
                    <a:pt x="45" y="645"/>
                    <a:pt x="78" y="734"/>
                    <a:pt x="89" y="823"/>
                  </a:cubicBezTo>
                  <a:cubicBezTo>
                    <a:pt x="111" y="912"/>
                    <a:pt x="123" y="1001"/>
                    <a:pt x="89" y="1090"/>
                  </a:cubicBezTo>
                  <a:lnTo>
                    <a:pt x="101" y="1090"/>
                  </a:lnTo>
                  <a:cubicBezTo>
                    <a:pt x="134" y="1001"/>
                    <a:pt x="134" y="901"/>
                    <a:pt x="123" y="812"/>
                  </a:cubicBezTo>
                  <a:cubicBezTo>
                    <a:pt x="111" y="723"/>
                    <a:pt x="89" y="634"/>
                    <a:pt x="78" y="545"/>
                  </a:cubicBezTo>
                  <a:cubicBezTo>
                    <a:pt x="67" y="456"/>
                    <a:pt x="78" y="356"/>
                    <a:pt x="78" y="267"/>
                  </a:cubicBezTo>
                  <a:cubicBezTo>
                    <a:pt x="89" y="178"/>
                    <a:pt x="111" y="89"/>
                    <a:pt x="1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9"/>
            <p:cNvSpPr/>
            <p:nvPr/>
          </p:nvSpPr>
          <p:spPr>
            <a:xfrm>
              <a:off x="2460176" y="4379506"/>
              <a:ext cx="108709" cy="65519"/>
            </a:xfrm>
            <a:custGeom>
              <a:avLst/>
              <a:gdLst/>
              <a:ahLst/>
              <a:cxnLst/>
              <a:rect l="l" t="t" r="r" b="b"/>
              <a:pathLst>
                <a:path w="3116" h="1878" extrusionOk="0">
                  <a:moveTo>
                    <a:pt x="3093" y="0"/>
                  </a:moveTo>
                  <a:cubicBezTo>
                    <a:pt x="2993" y="34"/>
                    <a:pt x="2637" y="134"/>
                    <a:pt x="2181" y="178"/>
                  </a:cubicBezTo>
                  <a:cubicBezTo>
                    <a:pt x="1636" y="234"/>
                    <a:pt x="858" y="311"/>
                    <a:pt x="557" y="590"/>
                  </a:cubicBezTo>
                  <a:cubicBezTo>
                    <a:pt x="279" y="845"/>
                    <a:pt x="157" y="1335"/>
                    <a:pt x="146" y="1391"/>
                  </a:cubicBezTo>
                  <a:lnTo>
                    <a:pt x="134" y="1391"/>
                  </a:lnTo>
                  <a:lnTo>
                    <a:pt x="12" y="1424"/>
                  </a:lnTo>
                  <a:cubicBezTo>
                    <a:pt x="1" y="1435"/>
                    <a:pt x="1" y="1435"/>
                    <a:pt x="12" y="1446"/>
                  </a:cubicBezTo>
                  <a:cubicBezTo>
                    <a:pt x="57" y="1502"/>
                    <a:pt x="346" y="1824"/>
                    <a:pt x="635" y="1869"/>
                  </a:cubicBezTo>
                  <a:cubicBezTo>
                    <a:pt x="670" y="1875"/>
                    <a:pt x="706" y="1878"/>
                    <a:pt x="742" y="1878"/>
                  </a:cubicBezTo>
                  <a:cubicBezTo>
                    <a:pt x="1025" y="1878"/>
                    <a:pt x="1341" y="1687"/>
                    <a:pt x="1736" y="1391"/>
                  </a:cubicBezTo>
                  <a:cubicBezTo>
                    <a:pt x="2148" y="1090"/>
                    <a:pt x="2959" y="178"/>
                    <a:pt x="3104" y="12"/>
                  </a:cubicBezTo>
                  <a:cubicBezTo>
                    <a:pt x="3115" y="12"/>
                    <a:pt x="3104" y="0"/>
                    <a:pt x="309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9"/>
            <p:cNvSpPr/>
            <p:nvPr/>
          </p:nvSpPr>
          <p:spPr>
            <a:xfrm>
              <a:off x="2501728" y="4379506"/>
              <a:ext cx="67158" cy="60948"/>
            </a:xfrm>
            <a:custGeom>
              <a:avLst/>
              <a:gdLst/>
              <a:ahLst/>
              <a:cxnLst/>
              <a:rect l="l" t="t" r="r" b="b"/>
              <a:pathLst>
                <a:path w="1925" h="1747" extrusionOk="0">
                  <a:moveTo>
                    <a:pt x="1902" y="0"/>
                  </a:moveTo>
                  <a:cubicBezTo>
                    <a:pt x="1802" y="34"/>
                    <a:pt x="1446" y="134"/>
                    <a:pt x="990" y="178"/>
                  </a:cubicBezTo>
                  <a:cubicBezTo>
                    <a:pt x="868" y="190"/>
                    <a:pt x="734" y="212"/>
                    <a:pt x="601" y="222"/>
                  </a:cubicBezTo>
                  <a:cubicBezTo>
                    <a:pt x="557" y="323"/>
                    <a:pt x="523" y="423"/>
                    <a:pt x="490" y="534"/>
                  </a:cubicBezTo>
                  <a:cubicBezTo>
                    <a:pt x="468" y="667"/>
                    <a:pt x="434" y="801"/>
                    <a:pt x="401" y="934"/>
                  </a:cubicBezTo>
                  <a:cubicBezTo>
                    <a:pt x="367" y="1068"/>
                    <a:pt x="300" y="1201"/>
                    <a:pt x="245" y="1324"/>
                  </a:cubicBezTo>
                  <a:cubicBezTo>
                    <a:pt x="178" y="1458"/>
                    <a:pt x="100" y="1579"/>
                    <a:pt x="33" y="1702"/>
                  </a:cubicBezTo>
                  <a:cubicBezTo>
                    <a:pt x="23" y="1713"/>
                    <a:pt x="11" y="1735"/>
                    <a:pt x="0" y="1747"/>
                  </a:cubicBezTo>
                  <a:cubicBezTo>
                    <a:pt x="167" y="1668"/>
                    <a:pt x="345" y="1535"/>
                    <a:pt x="545" y="1391"/>
                  </a:cubicBezTo>
                  <a:cubicBezTo>
                    <a:pt x="957" y="1090"/>
                    <a:pt x="1768" y="178"/>
                    <a:pt x="1913" y="12"/>
                  </a:cubicBezTo>
                  <a:cubicBezTo>
                    <a:pt x="1924" y="12"/>
                    <a:pt x="1913" y="0"/>
                    <a:pt x="190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9"/>
            <p:cNvSpPr/>
            <p:nvPr/>
          </p:nvSpPr>
          <p:spPr>
            <a:xfrm>
              <a:off x="2531593" y="4388019"/>
              <a:ext cx="11652" cy="14409"/>
            </a:xfrm>
            <a:custGeom>
              <a:avLst/>
              <a:gdLst/>
              <a:ahLst/>
              <a:cxnLst/>
              <a:rect l="l" t="t" r="r" b="b"/>
              <a:pathLst>
                <a:path w="334" h="413" extrusionOk="0">
                  <a:moveTo>
                    <a:pt x="334" y="1"/>
                  </a:moveTo>
                  <a:lnTo>
                    <a:pt x="334" y="1"/>
                  </a:lnTo>
                  <a:cubicBezTo>
                    <a:pt x="301" y="23"/>
                    <a:pt x="257" y="45"/>
                    <a:pt x="223" y="79"/>
                  </a:cubicBezTo>
                  <a:cubicBezTo>
                    <a:pt x="190" y="101"/>
                    <a:pt x="156" y="134"/>
                    <a:pt x="123" y="168"/>
                  </a:cubicBezTo>
                  <a:cubicBezTo>
                    <a:pt x="89" y="201"/>
                    <a:pt x="56" y="235"/>
                    <a:pt x="34" y="279"/>
                  </a:cubicBezTo>
                  <a:cubicBezTo>
                    <a:pt x="12" y="312"/>
                    <a:pt x="0" y="368"/>
                    <a:pt x="0" y="413"/>
                  </a:cubicBezTo>
                  <a:cubicBezTo>
                    <a:pt x="23" y="368"/>
                    <a:pt x="34" y="324"/>
                    <a:pt x="67" y="290"/>
                  </a:cubicBezTo>
                  <a:cubicBezTo>
                    <a:pt x="89" y="257"/>
                    <a:pt x="112" y="223"/>
                    <a:pt x="145" y="179"/>
                  </a:cubicBezTo>
                  <a:cubicBezTo>
                    <a:pt x="168" y="146"/>
                    <a:pt x="201" y="112"/>
                    <a:pt x="234" y="90"/>
                  </a:cubicBezTo>
                  <a:cubicBezTo>
                    <a:pt x="267" y="57"/>
                    <a:pt x="301" y="23"/>
                    <a:pt x="3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9"/>
            <p:cNvSpPr/>
            <p:nvPr/>
          </p:nvSpPr>
          <p:spPr>
            <a:xfrm>
              <a:off x="2539757" y="4396950"/>
              <a:ext cx="11269" cy="1605"/>
            </a:xfrm>
            <a:custGeom>
              <a:avLst/>
              <a:gdLst/>
              <a:ahLst/>
              <a:cxnLst/>
              <a:rect l="l" t="t" r="r" b="b"/>
              <a:pathLst>
                <a:path w="323" h="46" extrusionOk="0">
                  <a:moveTo>
                    <a:pt x="322" y="1"/>
                  </a:moveTo>
                  <a:cubicBezTo>
                    <a:pt x="267" y="1"/>
                    <a:pt x="211" y="12"/>
                    <a:pt x="156" y="12"/>
                  </a:cubicBezTo>
                  <a:lnTo>
                    <a:pt x="78" y="12"/>
                  </a:lnTo>
                  <a:cubicBezTo>
                    <a:pt x="56" y="12"/>
                    <a:pt x="33" y="12"/>
                    <a:pt x="0" y="23"/>
                  </a:cubicBezTo>
                  <a:cubicBezTo>
                    <a:pt x="23" y="34"/>
                    <a:pt x="56" y="45"/>
                    <a:pt x="78" y="45"/>
                  </a:cubicBezTo>
                  <a:cubicBezTo>
                    <a:pt x="112" y="45"/>
                    <a:pt x="134" y="45"/>
                    <a:pt x="167" y="34"/>
                  </a:cubicBezTo>
                  <a:cubicBezTo>
                    <a:pt x="211" y="23"/>
                    <a:pt x="267" y="12"/>
                    <a:pt x="32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9"/>
            <p:cNvSpPr/>
            <p:nvPr/>
          </p:nvSpPr>
          <p:spPr>
            <a:xfrm>
              <a:off x="2499391" y="4390775"/>
              <a:ext cx="22537" cy="26410"/>
            </a:xfrm>
            <a:custGeom>
              <a:avLst/>
              <a:gdLst/>
              <a:ahLst/>
              <a:cxnLst/>
              <a:rect l="l" t="t" r="r" b="b"/>
              <a:pathLst>
                <a:path w="646" h="757" extrusionOk="0">
                  <a:moveTo>
                    <a:pt x="634" y="0"/>
                  </a:moveTo>
                  <a:cubicBezTo>
                    <a:pt x="579" y="55"/>
                    <a:pt x="512" y="111"/>
                    <a:pt x="456" y="166"/>
                  </a:cubicBezTo>
                  <a:cubicBezTo>
                    <a:pt x="389" y="222"/>
                    <a:pt x="312" y="267"/>
                    <a:pt x="245" y="322"/>
                  </a:cubicBezTo>
                  <a:cubicBezTo>
                    <a:pt x="179" y="367"/>
                    <a:pt x="123" y="445"/>
                    <a:pt x="90" y="512"/>
                  </a:cubicBezTo>
                  <a:cubicBezTo>
                    <a:pt x="67" y="556"/>
                    <a:pt x="45" y="589"/>
                    <a:pt x="34" y="634"/>
                  </a:cubicBezTo>
                  <a:cubicBezTo>
                    <a:pt x="23" y="667"/>
                    <a:pt x="1" y="712"/>
                    <a:pt x="11" y="756"/>
                  </a:cubicBezTo>
                  <a:lnTo>
                    <a:pt x="23" y="756"/>
                  </a:lnTo>
                  <a:cubicBezTo>
                    <a:pt x="11" y="712"/>
                    <a:pt x="45" y="678"/>
                    <a:pt x="56" y="645"/>
                  </a:cubicBezTo>
                  <a:cubicBezTo>
                    <a:pt x="78" y="611"/>
                    <a:pt x="100" y="567"/>
                    <a:pt x="123" y="534"/>
                  </a:cubicBezTo>
                  <a:cubicBezTo>
                    <a:pt x="167" y="467"/>
                    <a:pt x="212" y="400"/>
                    <a:pt x="268" y="344"/>
                  </a:cubicBezTo>
                  <a:cubicBezTo>
                    <a:pt x="334" y="289"/>
                    <a:pt x="401" y="245"/>
                    <a:pt x="468" y="189"/>
                  </a:cubicBezTo>
                  <a:cubicBezTo>
                    <a:pt x="523" y="122"/>
                    <a:pt x="590" y="67"/>
                    <a:pt x="6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9"/>
            <p:cNvSpPr/>
            <p:nvPr/>
          </p:nvSpPr>
          <p:spPr>
            <a:xfrm>
              <a:off x="2509474" y="4412859"/>
              <a:ext cx="20235" cy="4326"/>
            </a:xfrm>
            <a:custGeom>
              <a:avLst/>
              <a:gdLst/>
              <a:ahLst/>
              <a:cxnLst/>
              <a:rect l="l" t="t" r="r" b="b"/>
              <a:pathLst>
                <a:path w="580" h="124" extrusionOk="0">
                  <a:moveTo>
                    <a:pt x="1" y="1"/>
                  </a:moveTo>
                  <a:lnTo>
                    <a:pt x="1" y="12"/>
                  </a:lnTo>
                  <a:cubicBezTo>
                    <a:pt x="34" y="45"/>
                    <a:pt x="90" y="67"/>
                    <a:pt x="134" y="79"/>
                  </a:cubicBezTo>
                  <a:cubicBezTo>
                    <a:pt x="179" y="101"/>
                    <a:pt x="234" y="101"/>
                    <a:pt x="278" y="101"/>
                  </a:cubicBezTo>
                  <a:cubicBezTo>
                    <a:pt x="379" y="123"/>
                    <a:pt x="479" y="123"/>
                    <a:pt x="579" y="123"/>
                  </a:cubicBezTo>
                  <a:lnTo>
                    <a:pt x="579" y="112"/>
                  </a:lnTo>
                  <a:cubicBezTo>
                    <a:pt x="479" y="101"/>
                    <a:pt x="390" y="79"/>
                    <a:pt x="290" y="57"/>
                  </a:cubicBezTo>
                  <a:cubicBezTo>
                    <a:pt x="246" y="45"/>
                    <a:pt x="201" y="23"/>
                    <a:pt x="145" y="23"/>
                  </a:cubicBezTo>
                  <a:cubicBezTo>
                    <a:pt x="100" y="12"/>
                    <a:pt x="45" y="1"/>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9"/>
            <p:cNvSpPr/>
            <p:nvPr/>
          </p:nvSpPr>
          <p:spPr>
            <a:xfrm>
              <a:off x="2476504" y="4425279"/>
              <a:ext cx="33004" cy="8303"/>
            </a:xfrm>
            <a:custGeom>
              <a:avLst/>
              <a:gdLst/>
              <a:ahLst/>
              <a:cxnLst/>
              <a:rect l="l" t="t" r="r" b="b"/>
              <a:pathLst>
                <a:path w="946" h="238" extrusionOk="0">
                  <a:moveTo>
                    <a:pt x="12" y="0"/>
                  </a:moveTo>
                  <a:lnTo>
                    <a:pt x="0" y="12"/>
                  </a:lnTo>
                  <a:cubicBezTo>
                    <a:pt x="56" y="79"/>
                    <a:pt x="123" y="123"/>
                    <a:pt x="200" y="168"/>
                  </a:cubicBezTo>
                  <a:cubicBezTo>
                    <a:pt x="279" y="201"/>
                    <a:pt x="367" y="212"/>
                    <a:pt x="445" y="223"/>
                  </a:cubicBezTo>
                  <a:cubicBezTo>
                    <a:pt x="530" y="234"/>
                    <a:pt x="615" y="237"/>
                    <a:pt x="700" y="237"/>
                  </a:cubicBezTo>
                  <a:cubicBezTo>
                    <a:pt x="782" y="237"/>
                    <a:pt x="864" y="234"/>
                    <a:pt x="946" y="234"/>
                  </a:cubicBezTo>
                  <a:lnTo>
                    <a:pt x="946" y="223"/>
                  </a:lnTo>
                  <a:cubicBezTo>
                    <a:pt x="779" y="212"/>
                    <a:pt x="612" y="212"/>
                    <a:pt x="456" y="178"/>
                  </a:cubicBezTo>
                  <a:cubicBezTo>
                    <a:pt x="378" y="156"/>
                    <a:pt x="301" y="134"/>
                    <a:pt x="222" y="101"/>
                  </a:cubicBezTo>
                  <a:cubicBezTo>
                    <a:pt x="156" y="79"/>
                    <a:pt x="78" y="45"/>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9"/>
            <p:cNvSpPr/>
            <p:nvPr/>
          </p:nvSpPr>
          <p:spPr>
            <a:xfrm>
              <a:off x="2470294" y="4397334"/>
              <a:ext cx="23305" cy="29933"/>
            </a:xfrm>
            <a:custGeom>
              <a:avLst/>
              <a:gdLst/>
              <a:ahLst/>
              <a:cxnLst/>
              <a:rect l="l" t="t" r="r" b="b"/>
              <a:pathLst>
                <a:path w="668" h="858" extrusionOk="0">
                  <a:moveTo>
                    <a:pt x="667" y="1"/>
                  </a:moveTo>
                  <a:lnTo>
                    <a:pt x="457" y="190"/>
                  </a:lnTo>
                  <a:cubicBezTo>
                    <a:pt x="390" y="257"/>
                    <a:pt x="323" y="312"/>
                    <a:pt x="256" y="379"/>
                  </a:cubicBezTo>
                  <a:lnTo>
                    <a:pt x="156" y="479"/>
                  </a:lnTo>
                  <a:lnTo>
                    <a:pt x="111" y="524"/>
                  </a:lnTo>
                  <a:cubicBezTo>
                    <a:pt x="89" y="546"/>
                    <a:pt x="78" y="568"/>
                    <a:pt x="67" y="591"/>
                  </a:cubicBezTo>
                  <a:cubicBezTo>
                    <a:pt x="45" y="624"/>
                    <a:pt x="22" y="668"/>
                    <a:pt x="12" y="724"/>
                  </a:cubicBezTo>
                  <a:cubicBezTo>
                    <a:pt x="0" y="746"/>
                    <a:pt x="0" y="769"/>
                    <a:pt x="12" y="791"/>
                  </a:cubicBezTo>
                  <a:lnTo>
                    <a:pt x="12" y="858"/>
                  </a:lnTo>
                  <a:lnTo>
                    <a:pt x="22" y="858"/>
                  </a:lnTo>
                  <a:lnTo>
                    <a:pt x="22" y="791"/>
                  </a:lnTo>
                  <a:cubicBezTo>
                    <a:pt x="22" y="769"/>
                    <a:pt x="34" y="746"/>
                    <a:pt x="34" y="724"/>
                  </a:cubicBezTo>
                  <a:cubicBezTo>
                    <a:pt x="56" y="680"/>
                    <a:pt x="78" y="646"/>
                    <a:pt x="101" y="613"/>
                  </a:cubicBezTo>
                  <a:cubicBezTo>
                    <a:pt x="123" y="568"/>
                    <a:pt x="156" y="535"/>
                    <a:pt x="190" y="502"/>
                  </a:cubicBezTo>
                  <a:lnTo>
                    <a:pt x="279" y="401"/>
                  </a:lnTo>
                  <a:cubicBezTo>
                    <a:pt x="345" y="334"/>
                    <a:pt x="412" y="268"/>
                    <a:pt x="479" y="212"/>
                  </a:cubicBezTo>
                  <a:lnTo>
                    <a:pt x="667" y="12"/>
                  </a:lnTo>
                  <a:lnTo>
                    <a:pt x="66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9"/>
            <p:cNvSpPr/>
            <p:nvPr/>
          </p:nvSpPr>
          <p:spPr>
            <a:xfrm>
              <a:off x="2386876" y="4436932"/>
              <a:ext cx="64821" cy="114780"/>
            </a:xfrm>
            <a:custGeom>
              <a:avLst/>
              <a:gdLst/>
              <a:ahLst/>
              <a:cxnLst/>
              <a:rect l="l" t="t" r="r" b="b"/>
              <a:pathLst>
                <a:path w="1858" h="3290" extrusionOk="0">
                  <a:moveTo>
                    <a:pt x="411" y="0"/>
                  </a:moveTo>
                  <a:cubicBezTo>
                    <a:pt x="411" y="0"/>
                    <a:pt x="189" y="234"/>
                    <a:pt x="111" y="546"/>
                  </a:cubicBezTo>
                  <a:cubicBezTo>
                    <a:pt x="22" y="868"/>
                    <a:pt x="0" y="1302"/>
                    <a:pt x="223" y="1791"/>
                  </a:cubicBezTo>
                  <a:cubicBezTo>
                    <a:pt x="445" y="2281"/>
                    <a:pt x="668" y="2403"/>
                    <a:pt x="934" y="2558"/>
                  </a:cubicBezTo>
                  <a:cubicBezTo>
                    <a:pt x="1335" y="2792"/>
                    <a:pt x="1657" y="3203"/>
                    <a:pt x="1724" y="3282"/>
                  </a:cubicBezTo>
                  <a:cubicBezTo>
                    <a:pt x="1724" y="3287"/>
                    <a:pt x="1727" y="3290"/>
                    <a:pt x="1730" y="3290"/>
                  </a:cubicBezTo>
                  <a:cubicBezTo>
                    <a:pt x="1732" y="3290"/>
                    <a:pt x="1735" y="3287"/>
                    <a:pt x="1735" y="3282"/>
                  </a:cubicBezTo>
                  <a:cubicBezTo>
                    <a:pt x="1758" y="3181"/>
                    <a:pt x="1857" y="2703"/>
                    <a:pt x="1824" y="2036"/>
                  </a:cubicBezTo>
                  <a:cubicBezTo>
                    <a:pt x="1790" y="1280"/>
                    <a:pt x="1624" y="746"/>
                    <a:pt x="1379" y="457"/>
                  </a:cubicBezTo>
                  <a:cubicBezTo>
                    <a:pt x="1145" y="178"/>
                    <a:pt x="823" y="134"/>
                    <a:pt x="700" y="111"/>
                  </a:cubicBezTo>
                  <a:cubicBezTo>
                    <a:pt x="589" y="89"/>
                    <a:pt x="478" y="56"/>
                    <a:pt x="456" y="56"/>
                  </a:cubicBezTo>
                  <a:lnTo>
                    <a:pt x="41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9"/>
            <p:cNvSpPr/>
            <p:nvPr/>
          </p:nvSpPr>
          <p:spPr>
            <a:xfrm>
              <a:off x="2419461" y="4449352"/>
              <a:ext cx="32236" cy="102360"/>
            </a:xfrm>
            <a:custGeom>
              <a:avLst/>
              <a:gdLst/>
              <a:ahLst/>
              <a:cxnLst/>
              <a:rect l="l" t="t" r="r" b="b"/>
              <a:pathLst>
                <a:path w="924" h="2934" extrusionOk="0">
                  <a:moveTo>
                    <a:pt x="345" y="0"/>
                  </a:moveTo>
                  <a:cubicBezTo>
                    <a:pt x="245" y="200"/>
                    <a:pt x="211" y="434"/>
                    <a:pt x="211" y="667"/>
                  </a:cubicBezTo>
                  <a:cubicBezTo>
                    <a:pt x="211" y="845"/>
                    <a:pt x="223" y="1035"/>
                    <a:pt x="223" y="1223"/>
                  </a:cubicBezTo>
                  <a:cubicBezTo>
                    <a:pt x="211" y="1391"/>
                    <a:pt x="178" y="1569"/>
                    <a:pt x="134" y="1735"/>
                  </a:cubicBezTo>
                  <a:cubicBezTo>
                    <a:pt x="100" y="1891"/>
                    <a:pt x="45" y="2047"/>
                    <a:pt x="0" y="2202"/>
                  </a:cubicBezTo>
                  <a:cubicBezTo>
                    <a:pt x="401" y="2436"/>
                    <a:pt x="723" y="2847"/>
                    <a:pt x="790" y="2926"/>
                  </a:cubicBezTo>
                  <a:cubicBezTo>
                    <a:pt x="790" y="2931"/>
                    <a:pt x="793" y="2934"/>
                    <a:pt x="796" y="2934"/>
                  </a:cubicBezTo>
                  <a:cubicBezTo>
                    <a:pt x="798" y="2934"/>
                    <a:pt x="801" y="2931"/>
                    <a:pt x="801" y="2926"/>
                  </a:cubicBezTo>
                  <a:cubicBezTo>
                    <a:pt x="824" y="2825"/>
                    <a:pt x="923" y="2347"/>
                    <a:pt x="890" y="1680"/>
                  </a:cubicBezTo>
                  <a:cubicBezTo>
                    <a:pt x="856" y="924"/>
                    <a:pt x="690" y="390"/>
                    <a:pt x="445" y="101"/>
                  </a:cubicBezTo>
                  <a:cubicBezTo>
                    <a:pt x="423" y="67"/>
                    <a:pt x="389" y="34"/>
                    <a:pt x="34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9"/>
            <p:cNvSpPr/>
            <p:nvPr/>
          </p:nvSpPr>
          <p:spPr>
            <a:xfrm>
              <a:off x="2409379" y="4447538"/>
              <a:ext cx="26410" cy="13467"/>
            </a:xfrm>
            <a:custGeom>
              <a:avLst/>
              <a:gdLst/>
              <a:ahLst/>
              <a:cxnLst/>
              <a:rect l="l" t="t" r="r" b="b"/>
              <a:pathLst>
                <a:path w="757" h="386" extrusionOk="0">
                  <a:moveTo>
                    <a:pt x="169" y="0"/>
                  </a:moveTo>
                  <a:cubicBezTo>
                    <a:pt x="112" y="0"/>
                    <a:pt x="54" y="6"/>
                    <a:pt x="0" y="19"/>
                  </a:cubicBezTo>
                  <a:lnTo>
                    <a:pt x="11" y="19"/>
                  </a:lnTo>
                  <a:cubicBezTo>
                    <a:pt x="47" y="14"/>
                    <a:pt x="83" y="11"/>
                    <a:pt x="119" y="11"/>
                  </a:cubicBezTo>
                  <a:cubicBezTo>
                    <a:pt x="227" y="11"/>
                    <a:pt x="334" y="36"/>
                    <a:pt x="434" y="86"/>
                  </a:cubicBezTo>
                  <a:cubicBezTo>
                    <a:pt x="500" y="119"/>
                    <a:pt x="556" y="163"/>
                    <a:pt x="601" y="219"/>
                  </a:cubicBezTo>
                  <a:cubicBezTo>
                    <a:pt x="656" y="264"/>
                    <a:pt x="701" y="319"/>
                    <a:pt x="745" y="386"/>
                  </a:cubicBezTo>
                  <a:lnTo>
                    <a:pt x="757" y="386"/>
                  </a:lnTo>
                  <a:cubicBezTo>
                    <a:pt x="734" y="308"/>
                    <a:pt x="690" y="242"/>
                    <a:pt x="634" y="186"/>
                  </a:cubicBezTo>
                  <a:cubicBezTo>
                    <a:pt x="589" y="130"/>
                    <a:pt x="523" y="86"/>
                    <a:pt x="445" y="52"/>
                  </a:cubicBezTo>
                  <a:cubicBezTo>
                    <a:pt x="362" y="18"/>
                    <a:pt x="265" y="0"/>
                    <a:pt x="16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9"/>
            <p:cNvSpPr/>
            <p:nvPr/>
          </p:nvSpPr>
          <p:spPr>
            <a:xfrm>
              <a:off x="2418694" y="4462924"/>
              <a:ext cx="24072" cy="21386"/>
            </a:xfrm>
            <a:custGeom>
              <a:avLst/>
              <a:gdLst/>
              <a:ahLst/>
              <a:cxnLst/>
              <a:rect l="l" t="t" r="r" b="b"/>
              <a:pathLst>
                <a:path w="690" h="613" extrusionOk="0">
                  <a:moveTo>
                    <a:pt x="0" y="1"/>
                  </a:moveTo>
                  <a:cubicBezTo>
                    <a:pt x="45" y="68"/>
                    <a:pt x="100" y="123"/>
                    <a:pt x="167" y="167"/>
                  </a:cubicBezTo>
                  <a:cubicBezTo>
                    <a:pt x="223" y="212"/>
                    <a:pt x="300" y="245"/>
                    <a:pt x="356" y="290"/>
                  </a:cubicBezTo>
                  <a:cubicBezTo>
                    <a:pt x="411" y="334"/>
                    <a:pt x="467" y="390"/>
                    <a:pt x="523" y="446"/>
                  </a:cubicBezTo>
                  <a:cubicBezTo>
                    <a:pt x="579" y="501"/>
                    <a:pt x="623" y="557"/>
                    <a:pt x="690" y="612"/>
                  </a:cubicBezTo>
                  <a:cubicBezTo>
                    <a:pt x="645" y="545"/>
                    <a:pt x="601" y="479"/>
                    <a:pt x="545" y="423"/>
                  </a:cubicBezTo>
                  <a:cubicBezTo>
                    <a:pt x="490" y="367"/>
                    <a:pt x="434" y="312"/>
                    <a:pt x="367" y="268"/>
                  </a:cubicBezTo>
                  <a:cubicBezTo>
                    <a:pt x="312" y="223"/>
                    <a:pt x="233" y="189"/>
                    <a:pt x="167" y="156"/>
                  </a:cubicBezTo>
                  <a:cubicBezTo>
                    <a:pt x="100" y="112"/>
                    <a:pt x="45" y="68"/>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9"/>
            <p:cNvSpPr/>
            <p:nvPr/>
          </p:nvSpPr>
          <p:spPr>
            <a:xfrm>
              <a:off x="2429928" y="4487764"/>
              <a:ext cx="16746" cy="16327"/>
            </a:xfrm>
            <a:custGeom>
              <a:avLst/>
              <a:gdLst/>
              <a:ahLst/>
              <a:cxnLst/>
              <a:rect l="l" t="t" r="r" b="b"/>
              <a:pathLst>
                <a:path w="480" h="468" extrusionOk="0">
                  <a:moveTo>
                    <a:pt x="0" y="1"/>
                  </a:moveTo>
                  <a:cubicBezTo>
                    <a:pt x="45" y="45"/>
                    <a:pt x="89" y="78"/>
                    <a:pt x="145" y="100"/>
                  </a:cubicBezTo>
                  <a:cubicBezTo>
                    <a:pt x="201" y="122"/>
                    <a:pt x="245" y="156"/>
                    <a:pt x="279" y="189"/>
                  </a:cubicBezTo>
                  <a:cubicBezTo>
                    <a:pt x="312" y="234"/>
                    <a:pt x="334" y="290"/>
                    <a:pt x="368" y="334"/>
                  </a:cubicBezTo>
                  <a:cubicBezTo>
                    <a:pt x="390" y="389"/>
                    <a:pt x="423" y="434"/>
                    <a:pt x="479" y="468"/>
                  </a:cubicBezTo>
                  <a:cubicBezTo>
                    <a:pt x="445" y="412"/>
                    <a:pt x="423" y="367"/>
                    <a:pt x="401" y="312"/>
                  </a:cubicBezTo>
                  <a:cubicBezTo>
                    <a:pt x="379" y="268"/>
                    <a:pt x="346" y="211"/>
                    <a:pt x="301" y="167"/>
                  </a:cubicBezTo>
                  <a:cubicBezTo>
                    <a:pt x="267" y="122"/>
                    <a:pt x="201" y="100"/>
                    <a:pt x="156" y="78"/>
                  </a:cubicBezTo>
                  <a:cubicBezTo>
                    <a:pt x="101" y="67"/>
                    <a:pt x="45" y="45"/>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9"/>
            <p:cNvSpPr/>
            <p:nvPr/>
          </p:nvSpPr>
          <p:spPr>
            <a:xfrm>
              <a:off x="2435371" y="4507162"/>
              <a:ext cx="12420" cy="17897"/>
            </a:xfrm>
            <a:custGeom>
              <a:avLst/>
              <a:gdLst/>
              <a:ahLst/>
              <a:cxnLst/>
              <a:rect l="l" t="t" r="r" b="b"/>
              <a:pathLst>
                <a:path w="356" h="513" extrusionOk="0">
                  <a:moveTo>
                    <a:pt x="0" y="1"/>
                  </a:moveTo>
                  <a:cubicBezTo>
                    <a:pt x="67" y="78"/>
                    <a:pt x="134" y="167"/>
                    <a:pt x="190" y="256"/>
                  </a:cubicBezTo>
                  <a:cubicBezTo>
                    <a:pt x="212" y="301"/>
                    <a:pt x="234" y="345"/>
                    <a:pt x="267" y="390"/>
                  </a:cubicBezTo>
                  <a:cubicBezTo>
                    <a:pt x="289" y="423"/>
                    <a:pt x="323" y="468"/>
                    <a:pt x="345" y="512"/>
                  </a:cubicBezTo>
                  <a:lnTo>
                    <a:pt x="356" y="512"/>
                  </a:lnTo>
                  <a:cubicBezTo>
                    <a:pt x="334" y="468"/>
                    <a:pt x="311" y="412"/>
                    <a:pt x="289" y="367"/>
                  </a:cubicBezTo>
                  <a:cubicBezTo>
                    <a:pt x="267" y="323"/>
                    <a:pt x="234" y="278"/>
                    <a:pt x="200" y="234"/>
                  </a:cubicBezTo>
                  <a:cubicBezTo>
                    <a:pt x="145" y="156"/>
                    <a:pt x="78" y="78"/>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9"/>
            <p:cNvSpPr/>
            <p:nvPr/>
          </p:nvSpPr>
          <p:spPr>
            <a:xfrm>
              <a:off x="2431114" y="4517245"/>
              <a:ext cx="7780" cy="11269"/>
            </a:xfrm>
            <a:custGeom>
              <a:avLst/>
              <a:gdLst/>
              <a:ahLst/>
              <a:cxnLst/>
              <a:rect l="l" t="t" r="r" b="b"/>
              <a:pathLst>
                <a:path w="223" h="323" extrusionOk="0">
                  <a:moveTo>
                    <a:pt x="200" y="1"/>
                  </a:moveTo>
                  <a:cubicBezTo>
                    <a:pt x="200" y="12"/>
                    <a:pt x="178" y="23"/>
                    <a:pt x="167" y="34"/>
                  </a:cubicBezTo>
                  <a:lnTo>
                    <a:pt x="134" y="68"/>
                  </a:lnTo>
                  <a:cubicBezTo>
                    <a:pt x="111" y="90"/>
                    <a:pt x="100" y="123"/>
                    <a:pt x="78" y="145"/>
                  </a:cubicBezTo>
                  <a:cubicBezTo>
                    <a:pt x="67" y="179"/>
                    <a:pt x="45" y="201"/>
                    <a:pt x="22" y="234"/>
                  </a:cubicBezTo>
                  <a:cubicBezTo>
                    <a:pt x="11" y="256"/>
                    <a:pt x="0" y="290"/>
                    <a:pt x="0" y="323"/>
                  </a:cubicBezTo>
                  <a:cubicBezTo>
                    <a:pt x="22" y="268"/>
                    <a:pt x="78" y="223"/>
                    <a:pt x="122" y="179"/>
                  </a:cubicBezTo>
                  <a:cubicBezTo>
                    <a:pt x="144" y="157"/>
                    <a:pt x="167" y="134"/>
                    <a:pt x="189" y="101"/>
                  </a:cubicBezTo>
                  <a:cubicBezTo>
                    <a:pt x="189" y="90"/>
                    <a:pt x="200" y="68"/>
                    <a:pt x="211" y="56"/>
                  </a:cubicBezTo>
                  <a:cubicBezTo>
                    <a:pt x="211" y="45"/>
                    <a:pt x="223" y="12"/>
                    <a:pt x="2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9"/>
            <p:cNvSpPr/>
            <p:nvPr/>
          </p:nvSpPr>
          <p:spPr>
            <a:xfrm>
              <a:off x="2422567" y="4492439"/>
              <a:ext cx="10117" cy="26794"/>
            </a:xfrm>
            <a:custGeom>
              <a:avLst/>
              <a:gdLst/>
              <a:ahLst/>
              <a:cxnLst/>
              <a:rect l="l" t="t" r="r" b="b"/>
              <a:pathLst>
                <a:path w="290" h="768" extrusionOk="0">
                  <a:moveTo>
                    <a:pt x="290" y="0"/>
                  </a:moveTo>
                  <a:cubicBezTo>
                    <a:pt x="256" y="22"/>
                    <a:pt x="245" y="55"/>
                    <a:pt x="234" y="89"/>
                  </a:cubicBezTo>
                  <a:lnTo>
                    <a:pt x="189" y="178"/>
                  </a:lnTo>
                  <a:lnTo>
                    <a:pt x="100" y="367"/>
                  </a:lnTo>
                  <a:cubicBezTo>
                    <a:pt x="78" y="433"/>
                    <a:pt x="45" y="489"/>
                    <a:pt x="23" y="556"/>
                  </a:cubicBezTo>
                  <a:cubicBezTo>
                    <a:pt x="11" y="623"/>
                    <a:pt x="0" y="712"/>
                    <a:pt x="45" y="767"/>
                  </a:cubicBezTo>
                  <a:cubicBezTo>
                    <a:pt x="45" y="700"/>
                    <a:pt x="56" y="645"/>
                    <a:pt x="89" y="578"/>
                  </a:cubicBezTo>
                  <a:cubicBezTo>
                    <a:pt x="112" y="512"/>
                    <a:pt x="134" y="456"/>
                    <a:pt x="156" y="389"/>
                  </a:cubicBezTo>
                  <a:lnTo>
                    <a:pt x="223" y="189"/>
                  </a:lnTo>
                  <a:lnTo>
                    <a:pt x="256" y="89"/>
                  </a:lnTo>
                  <a:cubicBezTo>
                    <a:pt x="267" y="55"/>
                    <a:pt x="267" y="22"/>
                    <a:pt x="2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9"/>
            <p:cNvSpPr/>
            <p:nvPr/>
          </p:nvSpPr>
          <p:spPr>
            <a:xfrm>
              <a:off x="2410914" y="4472623"/>
              <a:ext cx="13222" cy="31085"/>
            </a:xfrm>
            <a:custGeom>
              <a:avLst/>
              <a:gdLst/>
              <a:ahLst/>
              <a:cxnLst/>
              <a:rect l="l" t="t" r="r" b="b"/>
              <a:pathLst>
                <a:path w="379" h="891" extrusionOk="0">
                  <a:moveTo>
                    <a:pt x="379" y="0"/>
                  </a:moveTo>
                  <a:lnTo>
                    <a:pt x="379" y="0"/>
                  </a:lnTo>
                  <a:cubicBezTo>
                    <a:pt x="345" y="67"/>
                    <a:pt x="312" y="145"/>
                    <a:pt x="268" y="212"/>
                  </a:cubicBezTo>
                  <a:cubicBezTo>
                    <a:pt x="234" y="290"/>
                    <a:pt x="179" y="346"/>
                    <a:pt x="123" y="412"/>
                  </a:cubicBezTo>
                  <a:cubicBezTo>
                    <a:pt x="68" y="479"/>
                    <a:pt x="23" y="556"/>
                    <a:pt x="11" y="635"/>
                  </a:cubicBezTo>
                  <a:cubicBezTo>
                    <a:pt x="1" y="724"/>
                    <a:pt x="11" y="801"/>
                    <a:pt x="23" y="890"/>
                  </a:cubicBezTo>
                  <a:cubicBezTo>
                    <a:pt x="34" y="801"/>
                    <a:pt x="45" y="724"/>
                    <a:pt x="56" y="645"/>
                  </a:cubicBezTo>
                  <a:cubicBezTo>
                    <a:pt x="78" y="568"/>
                    <a:pt x="100" y="501"/>
                    <a:pt x="145" y="435"/>
                  </a:cubicBezTo>
                  <a:cubicBezTo>
                    <a:pt x="201" y="368"/>
                    <a:pt x="256" y="301"/>
                    <a:pt x="290" y="223"/>
                  </a:cubicBezTo>
                  <a:cubicBezTo>
                    <a:pt x="323" y="156"/>
                    <a:pt x="357" y="7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9"/>
            <p:cNvSpPr/>
            <p:nvPr/>
          </p:nvSpPr>
          <p:spPr>
            <a:xfrm>
              <a:off x="2396191" y="4452074"/>
              <a:ext cx="17095" cy="37295"/>
            </a:xfrm>
            <a:custGeom>
              <a:avLst/>
              <a:gdLst/>
              <a:ahLst/>
              <a:cxnLst/>
              <a:rect l="l" t="t" r="r" b="b"/>
              <a:pathLst>
                <a:path w="490" h="1069" extrusionOk="0">
                  <a:moveTo>
                    <a:pt x="490" y="0"/>
                  </a:moveTo>
                  <a:cubicBezTo>
                    <a:pt x="423" y="78"/>
                    <a:pt x="356" y="156"/>
                    <a:pt x="278" y="223"/>
                  </a:cubicBezTo>
                  <a:cubicBezTo>
                    <a:pt x="200" y="290"/>
                    <a:pt x="122" y="367"/>
                    <a:pt x="78" y="456"/>
                  </a:cubicBezTo>
                  <a:cubicBezTo>
                    <a:pt x="22" y="556"/>
                    <a:pt x="0" y="656"/>
                    <a:pt x="0" y="767"/>
                  </a:cubicBezTo>
                  <a:cubicBezTo>
                    <a:pt x="11" y="868"/>
                    <a:pt x="33" y="968"/>
                    <a:pt x="67" y="1068"/>
                  </a:cubicBezTo>
                  <a:cubicBezTo>
                    <a:pt x="67" y="968"/>
                    <a:pt x="55" y="868"/>
                    <a:pt x="67" y="767"/>
                  </a:cubicBezTo>
                  <a:cubicBezTo>
                    <a:pt x="67" y="668"/>
                    <a:pt x="78" y="567"/>
                    <a:pt x="111" y="478"/>
                  </a:cubicBezTo>
                  <a:cubicBezTo>
                    <a:pt x="156" y="389"/>
                    <a:pt x="233" y="322"/>
                    <a:pt x="300" y="245"/>
                  </a:cubicBezTo>
                  <a:cubicBezTo>
                    <a:pt x="367" y="167"/>
                    <a:pt x="433" y="89"/>
                    <a:pt x="490" y="11"/>
                  </a:cubicBezTo>
                  <a:lnTo>
                    <a:pt x="49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9"/>
            <p:cNvSpPr/>
            <p:nvPr/>
          </p:nvSpPr>
          <p:spPr>
            <a:xfrm>
              <a:off x="2336008" y="4321905"/>
              <a:ext cx="132363" cy="61123"/>
            </a:xfrm>
            <a:custGeom>
              <a:avLst/>
              <a:gdLst/>
              <a:ahLst/>
              <a:cxnLst/>
              <a:rect l="l" t="t" r="r" b="b"/>
              <a:pathLst>
                <a:path w="3794" h="1752" extrusionOk="0">
                  <a:moveTo>
                    <a:pt x="1716" y="0"/>
                  </a:moveTo>
                  <a:cubicBezTo>
                    <a:pt x="1511" y="0"/>
                    <a:pt x="1282" y="32"/>
                    <a:pt x="1024" y="116"/>
                  </a:cubicBezTo>
                  <a:cubicBezTo>
                    <a:pt x="213" y="383"/>
                    <a:pt x="12" y="1151"/>
                    <a:pt x="1" y="1206"/>
                  </a:cubicBezTo>
                  <a:lnTo>
                    <a:pt x="1" y="1218"/>
                  </a:lnTo>
                  <a:cubicBezTo>
                    <a:pt x="23" y="1251"/>
                    <a:pt x="379" y="1740"/>
                    <a:pt x="880" y="1752"/>
                  </a:cubicBezTo>
                  <a:cubicBezTo>
                    <a:pt x="889" y="1752"/>
                    <a:pt x="898" y="1752"/>
                    <a:pt x="907" y="1752"/>
                  </a:cubicBezTo>
                  <a:cubicBezTo>
                    <a:pt x="1282" y="1752"/>
                    <a:pt x="1775" y="1537"/>
                    <a:pt x="2014" y="1429"/>
                  </a:cubicBezTo>
                  <a:cubicBezTo>
                    <a:pt x="2259" y="1317"/>
                    <a:pt x="2759" y="1107"/>
                    <a:pt x="3048" y="1028"/>
                  </a:cubicBezTo>
                  <a:cubicBezTo>
                    <a:pt x="3305" y="961"/>
                    <a:pt x="3705" y="761"/>
                    <a:pt x="3782" y="717"/>
                  </a:cubicBezTo>
                  <a:cubicBezTo>
                    <a:pt x="3794" y="717"/>
                    <a:pt x="3794" y="706"/>
                    <a:pt x="3782" y="695"/>
                  </a:cubicBezTo>
                  <a:cubicBezTo>
                    <a:pt x="3683" y="650"/>
                    <a:pt x="3171" y="395"/>
                    <a:pt x="2793" y="261"/>
                  </a:cubicBezTo>
                  <a:cubicBezTo>
                    <a:pt x="2503" y="154"/>
                    <a:pt x="2166" y="0"/>
                    <a:pt x="171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9"/>
            <p:cNvSpPr/>
            <p:nvPr/>
          </p:nvSpPr>
          <p:spPr>
            <a:xfrm>
              <a:off x="2374839" y="4330592"/>
              <a:ext cx="93533" cy="51668"/>
            </a:xfrm>
            <a:custGeom>
              <a:avLst/>
              <a:gdLst/>
              <a:ahLst/>
              <a:cxnLst/>
              <a:rect l="l" t="t" r="r" b="b"/>
              <a:pathLst>
                <a:path w="2681" h="1481" extrusionOk="0">
                  <a:moveTo>
                    <a:pt x="1646" y="1"/>
                  </a:moveTo>
                  <a:cubicBezTo>
                    <a:pt x="1424" y="67"/>
                    <a:pt x="1213" y="179"/>
                    <a:pt x="1035" y="324"/>
                  </a:cubicBezTo>
                  <a:cubicBezTo>
                    <a:pt x="924" y="413"/>
                    <a:pt x="823" y="512"/>
                    <a:pt x="746" y="623"/>
                  </a:cubicBezTo>
                  <a:cubicBezTo>
                    <a:pt x="657" y="724"/>
                    <a:pt x="590" y="835"/>
                    <a:pt x="501" y="946"/>
                  </a:cubicBezTo>
                  <a:cubicBezTo>
                    <a:pt x="423" y="1046"/>
                    <a:pt x="334" y="1147"/>
                    <a:pt x="212" y="1213"/>
                  </a:cubicBezTo>
                  <a:cubicBezTo>
                    <a:pt x="133" y="1258"/>
                    <a:pt x="0" y="1302"/>
                    <a:pt x="22" y="1424"/>
                  </a:cubicBezTo>
                  <a:cubicBezTo>
                    <a:pt x="22" y="1447"/>
                    <a:pt x="34" y="1469"/>
                    <a:pt x="44" y="1480"/>
                  </a:cubicBezTo>
                  <a:cubicBezTo>
                    <a:pt x="367" y="1424"/>
                    <a:pt x="712" y="1269"/>
                    <a:pt x="901" y="1180"/>
                  </a:cubicBezTo>
                  <a:cubicBezTo>
                    <a:pt x="1146" y="1068"/>
                    <a:pt x="1646" y="858"/>
                    <a:pt x="1935" y="779"/>
                  </a:cubicBezTo>
                  <a:cubicBezTo>
                    <a:pt x="2192" y="712"/>
                    <a:pt x="2592" y="512"/>
                    <a:pt x="2669" y="468"/>
                  </a:cubicBezTo>
                  <a:cubicBezTo>
                    <a:pt x="2681" y="468"/>
                    <a:pt x="2681" y="457"/>
                    <a:pt x="2669" y="446"/>
                  </a:cubicBezTo>
                  <a:cubicBezTo>
                    <a:pt x="2570" y="401"/>
                    <a:pt x="2058" y="146"/>
                    <a:pt x="1680" y="12"/>
                  </a:cubicBezTo>
                  <a:cubicBezTo>
                    <a:pt x="1668" y="1"/>
                    <a:pt x="1658" y="1"/>
                    <a:pt x="16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9"/>
            <p:cNvSpPr/>
            <p:nvPr/>
          </p:nvSpPr>
          <p:spPr>
            <a:xfrm>
              <a:off x="2339113" y="4335616"/>
              <a:ext cx="37713" cy="29166"/>
            </a:xfrm>
            <a:custGeom>
              <a:avLst/>
              <a:gdLst/>
              <a:ahLst/>
              <a:cxnLst/>
              <a:rect l="l" t="t" r="r" b="b"/>
              <a:pathLst>
                <a:path w="1081" h="836" extrusionOk="0">
                  <a:moveTo>
                    <a:pt x="1047" y="0"/>
                  </a:moveTo>
                  <a:cubicBezTo>
                    <a:pt x="936" y="0"/>
                    <a:pt x="826" y="52"/>
                    <a:pt x="735" y="113"/>
                  </a:cubicBezTo>
                  <a:cubicBezTo>
                    <a:pt x="635" y="180"/>
                    <a:pt x="557" y="257"/>
                    <a:pt x="468" y="335"/>
                  </a:cubicBezTo>
                  <a:cubicBezTo>
                    <a:pt x="390" y="413"/>
                    <a:pt x="302" y="491"/>
                    <a:pt x="235" y="591"/>
                  </a:cubicBezTo>
                  <a:cubicBezTo>
                    <a:pt x="190" y="635"/>
                    <a:pt x="168" y="680"/>
                    <a:pt x="124" y="724"/>
                  </a:cubicBezTo>
                  <a:cubicBezTo>
                    <a:pt x="90" y="769"/>
                    <a:pt x="57" y="813"/>
                    <a:pt x="1" y="825"/>
                  </a:cubicBezTo>
                  <a:lnTo>
                    <a:pt x="1" y="835"/>
                  </a:lnTo>
                  <a:cubicBezTo>
                    <a:pt x="57" y="825"/>
                    <a:pt x="101" y="780"/>
                    <a:pt x="146" y="736"/>
                  </a:cubicBezTo>
                  <a:cubicBezTo>
                    <a:pt x="179" y="691"/>
                    <a:pt x="213" y="647"/>
                    <a:pt x="257" y="602"/>
                  </a:cubicBezTo>
                  <a:cubicBezTo>
                    <a:pt x="334" y="524"/>
                    <a:pt x="413" y="447"/>
                    <a:pt x="502" y="368"/>
                  </a:cubicBezTo>
                  <a:lnTo>
                    <a:pt x="779" y="157"/>
                  </a:lnTo>
                  <a:cubicBezTo>
                    <a:pt x="868" y="91"/>
                    <a:pt x="957" y="35"/>
                    <a:pt x="1080" y="12"/>
                  </a:cubicBezTo>
                  <a:lnTo>
                    <a:pt x="1080" y="2"/>
                  </a:lnTo>
                  <a:cubicBezTo>
                    <a:pt x="1069" y="1"/>
                    <a:pt x="1058" y="0"/>
                    <a:pt x="10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9"/>
            <p:cNvSpPr/>
            <p:nvPr/>
          </p:nvSpPr>
          <p:spPr>
            <a:xfrm>
              <a:off x="2348847" y="4363597"/>
              <a:ext cx="31434" cy="12036"/>
            </a:xfrm>
            <a:custGeom>
              <a:avLst/>
              <a:gdLst/>
              <a:ahLst/>
              <a:cxnLst/>
              <a:rect l="l" t="t" r="r" b="b"/>
              <a:pathLst>
                <a:path w="901" h="345" extrusionOk="0">
                  <a:moveTo>
                    <a:pt x="0" y="0"/>
                  </a:moveTo>
                  <a:cubicBezTo>
                    <a:pt x="111" y="134"/>
                    <a:pt x="256" y="223"/>
                    <a:pt x="411" y="278"/>
                  </a:cubicBezTo>
                  <a:cubicBezTo>
                    <a:pt x="490" y="312"/>
                    <a:pt x="567" y="334"/>
                    <a:pt x="656" y="345"/>
                  </a:cubicBezTo>
                  <a:cubicBezTo>
                    <a:pt x="734" y="345"/>
                    <a:pt x="823" y="345"/>
                    <a:pt x="901" y="334"/>
                  </a:cubicBezTo>
                  <a:lnTo>
                    <a:pt x="901" y="323"/>
                  </a:lnTo>
                  <a:cubicBezTo>
                    <a:pt x="823" y="323"/>
                    <a:pt x="734" y="323"/>
                    <a:pt x="656" y="312"/>
                  </a:cubicBezTo>
                  <a:cubicBezTo>
                    <a:pt x="579" y="300"/>
                    <a:pt x="490" y="290"/>
                    <a:pt x="411" y="256"/>
                  </a:cubicBezTo>
                  <a:cubicBezTo>
                    <a:pt x="256" y="211"/>
                    <a:pt x="111" y="12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9"/>
            <p:cNvSpPr/>
            <p:nvPr/>
          </p:nvSpPr>
          <p:spPr>
            <a:xfrm>
              <a:off x="2362035" y="4331779"/>
              <a:ext cx="38062" cy="30282"/>
            </a:xfrm>
            <a:custGeom>
              <a:avLst/>
              <a:gdLst/>
              <a:ahLst/>
              <a:cxnLst/>
              <a:rect l="l" t="t" r="r" b="b"/>
              <a:pathLst>
                <a:path w="1091" h="868" extrusionOk="0">
                  <a:moveTo>
                    <a:pt x="1079" y="0"/>
                  </a:moveTo>
                  <a:cubicBezTo>
                    <a:pt x="979" y="45"/>
                    <a:pt x="856" y="67"/>
                    <a:pt x="757" y="122"/>
                  </a:cubicBezTo>
                  <a:cubicBezTo>
                    <a:pt x="646" y="189"/>
                    <a:pt x="579" y="290"/>
                    <a:pt x="500" y="379"/>
                  </a:cubicBezTo>
                  <a:lnTo>
                    <a:pt x="278" y="656"/>
                  </a:lnTo>
                  <a:cubicBezTo>
                    <a:pt x="201" y="745"/>
                    <a:pt x="112" y="834"/>
                    <a:pt x="0" y="868"/>
                  </a:cubicBezTo>
                  <a:cubicBezTo>
                    <a:pt x="122" y="846"/>
                    <a:pt x="211" y="757"/>
                    <a:pt x="290" y="668"/>
                  </a:cubicBezTo>
                  <a:lnTo>
                    <a:pt x="523" y="389"/>
                  </a:lnTo>
                  <a:cubicBezTo>
                    <a:pt x="601" y="312"/>
                    <a:pt x="668" y="211"/>
                    <a:pt x="767" y="156"/>
                  </a:cubicBezTo>
                  <a:cubicBezTo>
                    <a:pt x="868" y="89"/>
                    <a:pt x="990" y="67"/>
                    <a:pt x="10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9"/>
            <p:cNvSpPr/>
            <p:nvPr/>
          </p:nvSpPr>
          <p:spPr>
            <a:xfrm>
              <a:off x="2375990" y="4359026"/>
              <a:ext cx="32236" cy="9943"/>
            </a:xfrm>
            <a:custGeom>
              <a:avLst/>
              <a:gdLst/>
              <a:ahLst/>
              <a:cxnLst/>
              <a:rect l="l" t="t" r="r" b="b"/>
              <a:pathLst>
                <a:path w="924" h="285" extrusionOk="0">
                  <a:moveTo>
                    <a:pt x="119" y="1"/>
                  </a:moveTo>
                  <a:cubicBezTo>
                    <a:pt x="78" y="1"/>
                    <a:pt x="40" y="3"/>
                    <a:pt x="1" y="9"/>
                  </a:cubicBezTo>
                  <a:lnTo>
                    <a:pt x="1" y="20"/>
                  </a:lnTo>
                  <a:cubicBezTo>
                    <a:pt x="78" y="20"/>
                    <a:pt x="167" y="20"/>
                    <a:pt x="234" y="43"/>
                  </a:cubicBezTo>
                  <a:cubicBezTo>
                    <a:pt x="312" y="65"/>
                    <a:pt x="367" y="120"/>
                    <a:pt x="434" y="176"/>
                  </a:cubicBezTo>
                  <a:cubicBezTo>
                    <a:pt x="501" y="220"/>
                    <a:pt x="590" y="265"/>
                    <a:pt x="668" y="276"/>
                  </a:cubicBezTo>
                  <a:cubicBezTo>
                    <a:pt x="713" y="281"/>
                    <a:pt x="754" y="284"/>
                    <a:pt x="796" y="284"/>
                  </a:cubicBezTo>
                  <a:cubicBezTo>
                    <a:pt x="837" y="284"/>
                    <a:pt x="879" y="281"/>
                    <a:pt x="924" y="276"/>
                  </a:cubicBezTo>
                  <a:cubicBezTo>
                    <a:pt x="846" y="253"/>
                    <a:pt x="757" y="231"/>
                    <a:pt x="679" y="220"/>
                  </a:cubicBezTo>
                  <a:cubicBezTo>
                    <a:pt x="612" y="198"/>
                    <a:pt x="535" y="176"/>
                    <a:pt x="468" y="131"/>
                  </a:cubicBezTo>
                  <a:lnTo>
                    <a:pt x="367" y="65"/>
                  </a:lnTo>
                  <a:cubicBezTo>
                    <a:pt x="323" y="43"/>
                    <a:pt x="290" y="20"/>
                    <a:pt x="246" y="9"/>
                  </a:cubicBezTo>
                  <a:cubicBezTo>
                    <a:pt x="201" y="3"/>
                    <a:pt x="159" y="1"/>
                    <a:pt x="11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9"/>
            <p:cNvSpPr/>
            <p:nvPr/>
          </p:nvSpPr>
          <p:spPr>
            <a:xfrm>
              <a:off x="2397342" y="4337570"/>
              <a:ext cx="35725" cy="18665"/>
            </a:xfrm>
            <a:custGeom>
              <a:avLst/>
              <a:gdLst/>
              <a:ahLst/>
              <a:cxnLst/>
              <a:rect l="l" t="t" r="r" b="b"/>
              <a:pathLst>
                <a:path w="1024" h="535" extrusionOk="0">
                  <a:moveTo>
                    <a:pt x="1023" y="1"/>
                  </a:moveTo>
                  <a:cubicBezTo>
                    <a:pt x="934" y="23"/>
                    <a:pt x="845" y="57"/>
                    <a:pt x="746" y="101"/>
                  </a:cubicBezTo>
                  <a:cubicBezTo>
                    <a:pt x="657" y="146"/>
                    <a:pt x="578" y="201"/>
                    <a:pt x="501" y="257"/>
                  </a:cubicBezTo>
                  <a:cubicBezTo>
                    <a:pt x="423" y="324"/>
                    <a:pt x="345" y="379"/>
                    <a:pt x="267" y="435"/>
                  </a:cubicBezTo>
                  <a:cubicBezTo>
                    <a:pt x="190" y="490"/>
                    <a:pt x="89" y="524"/>
                    <a:pt x="0" y="524"/>
                  </a:cubicBezTo>
                  <a:lnTo>
                    <a:pt x="0" y="535"/>
                  </a:lnTo>
                  <a:cubicBezTo>
                    <a:pt x="101" y="535"/>
                    <a:pt x="190" y="502"/>
                    <a:pt x="279" y="457"/>
                  </a:cubicBezTo>
                  <a:cubicBezTo>
                    <a:pt x="368" y="401"/>
                    <a:pt x="445" y="346"/>
                    <a:pt x="523" y="290"/>
                  </a:cubicBezTo>
                  <a:cubicBezTo>
                    <a:pt x="601" y="235"/>
                    <a:pt x="679" y="190"/>
                    <a:pt x="768" y="146"/>
                  </a:cubicBezTo>
                  <a:cubicBezTo>
                    <a:pt x="857" y="90"/>
                    <a:pt x="946" y="57"/>
                    <a:pt x="10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9"/>
            <p:cNvSpPr/>
            <p:nvPr/>
          </p:nvSpPr>
          <p:spPr>
            <a:xfrm>
              <a:off x="2426823" y="4344129"/>
              <a:ext cx="20619" cy="7850"/>
            </a:xfrm>
            <a:custGeom>
              <a:avLst/>
              <a:gdLst/>
              <a:ahLst/>
              <a:cxnLst/>
              <a:rect l="l" t="t" r="r" b="b"/>
              <a:pathLst>
                <a:path w="591" h="225" extrusionOk="0">
                  <a:moveTo>
                    <a:pt x="572" y="0"/>
                  </a:moveTo>
                  <a:cubicBezTo>
                    <a:pt x="522" y="0"/>
                    <a:pt x="474" y="38"/>
                    <a:pt x="435" y="58"/>
                  </a:cubicBezTo>
                  <a:cubicBezTo>
                    <a:pt x="390" y="80"/>
                    <a:pt x="346" y="114"/>
                    <a:pt x="301" y="124"/>
                  </a:cubicBezTo>
                  <a:cubicBezTo>
                    <a:pt x="201" y="169"/>
                    <a:pt x="101" y="203"/>
                    <a:pt x="0" y="213"/>
                  </a:cubicBezTo>
                  <a:lnTo>
                    <a:pt x="0" y="225"/>
                  </a:lnTo>
                  <a:cubicBezTo>
                    <a:pt x="101" y="213"/>
                    <a:pt x="212" y="191"/>
                    <a:pt x="312" y="147"/>
                  </a:cubicBezTo>
                  <a:cubicBezTo>
                    <a:pt x="356" y="136"/>
                    <a:pt x="412" y="114"/>
                    <a:pt x="457" y="80"/>
                  </a:cubicBezTo>
                  <a:cubicBezTo>
                    <a:pt x="501" y="58"/>
                    <a:pt x="534" y="13"/>
                    <a:pt x="590" y="2"/>
                  </a:cubicBezTo>
                  <a:cubicBezTo>
                    <a:pt x="584" y="1"/>
                    <a:pt x="578" y="0"/>
                    <a:pt x="57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9"/>
            <p:cNvSpPr/>
            <p:nvPr/>
          </p:nvSpPr>
          <p:spPr>
            <a:xfrm>
              <a:off x="2415589" y="4353514"/>
              <a:ext cx="16327" cy="4291"/>
            </a:xfrm>
            <a:custGeom>
              <a:avLst/>
              <a:gdLst/>
              <a:ahLst/>
              <a:cxnLst/>
              <a:rect l="l" t="t" r="r" b="b"/>
              <a:pathLst>
                <a:path w="468" h="123" extrusionOk="0">
                  <a:moveTo>
                    <a:pt x="0" y="0"/>
                  </a:moveTo>
                  <a:lnTo>
                    <a:pt x="0" y="11"/>
                  </a:lnTo>
                  <a:cubicBezTo>
                    <a:pt x="78" y="11"/>
                    <a:pt x="156" y="33"/>
                    <a:pt x="233" y="67"/>
                  </a:cubicBezTo>
                  <a:cubicBezTo>
                    <a:pt x="267" y="78"/>
                    <a:pt x="312" y="100"/>
                    <a:pt x="345" y="100"/>
                  </a:cubicBezTo>
                  <a:cubicBezTo>
                    <a:pt x="389" y="112"/>
                    <a:pt x="434" y="122"/>
                    <a:pt x="467" y="122"/>
                  </a:cubicBezTo>
                  <a:lnTo>
                    <a:pt x="356" y="78"/>
                  </a:lnTo>
                  <a:cubicBezTo>
                    <a:pt x="322" y="67"/>
                    <a:pt x="278" y="55"/>
                    <a:pt x="245" y="45"/>
                  </a:cubicBezTo>
                  <a:cubicBezTo>
                    <a:pt x="167" y="11"/>
                    <a:pt x="78"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9"/>
            <p:cNvSpPr/>
            <p:nvPr/>
          </p:nvSpPr>
          <p:spPr>
            <a:xfrm>
              <a:off x="2227366" y="4286354"/>
              <a:ext cx="560328" cy="264308"/>
            </a:xfrm>
            <a:custGeom>
              <a:avLst/>
              <a:gdLst/>
              <a:ahLst/>
              <a:cxnLst/>
              <a:rect l="l" t="t" r="r" b="b"/>
              <a:pathLst>
                <a:path w="16061" h="7576" extrusionOk="0">
                  <a:moveTo>
                    <a:pt x="34" y="1"/>
                  </a:moveTo>
                  <a:cubicBezTo>
                    <a:pt x="45" y="45"/>
                    <a:pt x="45" y="101"/>
                    <a:pt x="34" y="156"/>
                  </a:cubicBezTo>
                  <a:cubicBezTo>
                    <a:pt x="23" y="190"/>
                    <a:pt x="12" y="223"/>
                    <a:pt x="1" y="245"/>
                  </a:cubicBezTo>
                  <a:cubicBezTo>
                    <a:pt x="957" y="1313"/>
                    <a:pt x="2069" y="2214"/>
                    <a:pt x="3293" y="2959"/>
                  </a:cubicBezTo>
                  <a:cubicBezTo>
                    <a:pt x="3482" y="3070"/>
                    <a:pt x="3682" y="3182"/>
                    <a:pt x="3883" y="3293"/>
                  </a:cubicBezTo>
                  <a:cubicBezTo>
                    <a:pt x="4427" y="3727"/>
                    <a:pt x="4928" y="4227"/>
                    <a:pt x="5306" y="4806"/>
                  </a:cubicBezTo>
                  <a:cubicBezTo>
                    <a:pt x="5506" y="5117"/>
                    <a:pt x="5673" y="5451"/>
                    <a:pt x="5796" y="5796"/>
                  </a:cubicBezTo>
                  <a:cubicBezTo>
                    <a:pt x="5918" y="6140"/>
                    <a:pt x="6007" y="6496"/>
                    <a:pt x="6051" y="6864"/>
                  </a:cubicBezTo>
                  <a:lnTo>
                    <a:pt x="6096" y="6864"/>
                  </a:lnTo>
                  <a:cubicBezTo>
                    <a:pt x="6063" y="6485"/>
                    <a:pt x="5984" y="6129"/>
                    <a:pt x="5851" y="5774"/>
                  </a:cubicBezTo>
                  <a:cubicBezTo>
                    <a:pt x="5729" y="5418"/>
                    <a:pt x="5562" y="5084"/>
                    <a:pt x="5361" y="4773"/>
                  </a:cubicBezTo>
                  <a:cubicBezTo>
                    <a:pt x="5072" y="4305"/>
                    <a:pt x="4694" y="3883"/>
                    <a:pt x="4294" y="3515"/>
                  </a:cubicBezTo>
                  <a:lnTo>
                    <a:pt x="4294" y="3515"/>
                  </a:lnTo>
                  <a:cubicBezTo>
                    <a:pt x="5151" y="3960"/>
                    <a:pt x="6040" y="4328"/>
                    <a:pt x="6952" y="4650"/>
                  </a:cubicBezTo>
                  <a:lnTo>
                    <a:pt x="7319" y="4917"/>
                  </a:lnTo>
                  <a:cubicBezTo>
                    <a:pt x="7442" y="5017"/>
                    <a:pt x="7564" y="5128"/>
                    <a:pt x="7675" y="5250"/>
                  </a:cubicBezTo>
                  <a:cubicBezTo>
                    <a:pt x="7897" y="5495"/>
                    <a:pt x="8120" y="5740"/>
                    <a:pt x="8309" y="6007"/>
                  </a:cubicBezTo>
                  <a:cubicBezTo>
                    <a:pt x="8398" y="6140"/>
                    <a:pt x="8487" y="6274"/>
                    <a:pt x="8565" y="6419"/>
                  </a:cubicBezTo>
                  <a:cubicBezTo>
                    <a:pt x="8609" y="6496"/>
                    <a:pt x="8643" y="6563"/>
                    <a:pt x="8687" y="6641"/>
                  </a:cubicBezTo>
                  <a:cubicBezTo>
                    <a:pt x="8732" y="6708"/>
                    <a:pt x="8776" y="6785"/>
                    <a:pt x="8832" y="6852"/>
                  </a:cubicBezTo>
                  <a:cubicBezTo>
                    <a:pt x="9021" y="7119"/>
                    <a:pt x="9254" y="7364"/>
                    <a:pt x="9499" y="7575"/>
                  </a:cubicBezTo>
                  <a:lnTo>
                    <a:pt x="9533" y="7542"/>
                  </a:lnTo>
                  <a:cubicBezTo>
                    <a:pt x="9288" y="7319"/>
                    <a:pt x="9066" y="7074"/>
                    <a:pt x="8876" y="6808"/>
                  </a:cubicBezTo>
                  <a:lnTo>
                    <a:pt x="8743" y="6607"/>
                  </a:lnTo>
                  <a:cubicBezTo>
                    <a:pt x="8698" y="6541"/>
                    <a:pt x="8665" y="6463"/>
                    <a:pt x="8621" y="6396"/>
                  </a:cubicBezTo>
                  <a:cubicBezTo>
                    <a:pt x="8542" y="6241"/>
                    <a:pt x="8453" y="6107"/>
                    <a:pt x="8364" y="5962"/>
                  </a:cubicBezTo>
                  <a:cubicBezTo>
                    <a:pt x="8176" y="5695"/>
                    <a:pt x="7953" y="5440"/>
                    <a:pt x="7731" y="5195"/>
                  </a:cubicBezTo>
                  <a:cubicBezTo>
                    <a:pt x="7620" y="5072"/>
                    <a:pt x="7497" y="4961"/>
                    <a:pt x="7375" y="4850"/>
                  </a:cubicBezTo>
                  <a:lnTo>
                    <a:pt x="7242" y="4750"/>
                  </a:lnTo>
                  <a:lnTo>
                    <a:pt x="7242" y="4750"/>
                  </a:lnTo>
                  <a:cubicBezTo>
                    <a:pt x="7274" y="4761"/>
                    <a:pt x="7297" y="4773"/>
                    <a:pt x="7331" y="4783"/>
                  </a:cubicBezTo>
                  <a:lnTo>
                    <a:pt x="7864" y="4951"/>
                  </a:lnTo>
                  <a:cubicBezTo>
                    <a:pt x="8042" y="5006"/>
                    <a:pt x="8220" y="5062"/>
                    <a:pt x="8398" y="5106"/>
                  </a:cubicBezTo>
                  <a:cubicBezTo>
                    <a:pt x="8754" y="5206"/>
                    <a:pt x="9110" y="5295"/>
                    <a:pt x="9477" y="5362"/>
                  </a:cubicBezTo>
                  <a:cubicBezTo>
                    <a:pt x="9677" y="5395"/>
                    <a:pt x="9866" y="5428"/>
                    <a:pt x="10067" y="5462"/>
                  </a:cubicBezTo>
                  <a:cubicBezTo>
                    <a:pt x="10334" y="5562"/>
                    <a:pt x="10589" y="5685"/>
                    <a:pt x="10834" y="5818"/>
                  </a:cubicBezTo>
                  <a:cubicBezTo>
                    <a:pt x="10956" y="5895"/>
                    <a:pt x="11068" y="5974"/>
                    <a:pt x="11179" y="6073"/>
                  </a:cubicBezTo>
                  <a:cubicBezTo>
                    <a:pt x="11278" y="6174"/>
                    <a:pt x="11390" y="6274"/>
                    <a:pt x="11490" y="6374"/>
                  </a:cubicBezTo>
                  <a:cubicBezTo>
                    <a:pt x="11690" y="6574"/>
                    <a:pt x="11891" y="6797"/>
                    <a:pt x="12101" y="6985"/>
                  </a:cubicBezTo>
                  <a:lnTo>
                    <a:pt x="12736" y="7575"/>
                  </a:lnTo>
                  <a:lnTo>
                    <a:pt x="12769" y="7542"/>
                  </a:lnTo>
                  <a:lnTo>
                    <a:pt x="12146" y="6941"/>
                  </a:lnTo>
                  <a:cubicBezTo>
                    <a:pt x="11924" y="6752"/>
                    <a:pt x="11735" y="6541"/>
                    <a:pt x="11535" y="6330"/>
                  </a:cubicBezTo>
                  <a:cubicBezTo>
                    <a:pt x="11434" y="6229"/>
                    <a:pt x="11323" y="6118"/>
                    <a:pt x="11223" y="6029"/>
                  </a:cubicBezTo>
                  <a:cubicBezTo>
                    <a:pt x="11112" y="5929"/>
                    <a:pt x="10989" y="5829"/>
                    <a:pt x="10867" y="5762"/>
                  </a:cubicBezTo>
                  <a:cubicBezTo>
                    <a:pt x="10689" y="5662"/>
                    <a:pt x="10511" y="5573"/>
                    <a:pt x="10334" y="5495"/>
                  </a:cubicBezTo>
                  <a:lnTo>
                    <a:pt x="10334" y="5495"/>
                  </a:lnTo>
                  <a:cubicBezTo>
                    <a:pt x="10778" y="5540"/>
                    <a:pt x="11234" y="5573"/>
                    <a:pt x="11690" y="5573"/>
                  </a:cubicBezTo>
                  <a:cubicBezTo>
                    <a:pt x="12424" y="5573"/>
                    <a:pt x="13169" y="5507"/>
                    <a:pt x="13893" y="5351"/>
                  </a:cubicBezTo>
                  <a:cubicBezTo>
                    <a:pt x="14627" y="5206"/>
                    <a:pt x="15338" y="5028"/>
                    <a:pt x="16061" y="4884"/>
                  </a:cubicBezTo>
                  <a:lnTo>
                    <a:pt x="16050" y="4839"/>
                  </a:lnTo>
                  <a:cubicBezTo>
                    <a:pt x="15327" y="4973"/>
                    <a:pt x="14604" y="5161"/>
                    <a:pt x="13881" y="5295"/>
                  </a:cubicBezTo>
                  <a:cubicBezTo>
                    <a:pt x="13159" y="5440"/>
                    <a:pt x="12424" y="5495"/>
                    <a:pt x="11690" y="5495"/>
                  </a:cubicBezTo>
                  <a:cubicBezTo>
                    <a:pt x="10956" y="5484"/>
                    <a:pt x="10222" y="5406"/>
                    <a:pt x="9499" y="5262"/>
                  </a:cubicBezTo>
                  <a:cubicBezTo>
                    <a:pt x="9343" y="5240"/>
                    <a:pt x="9187" y="5206"/>
                    <a:pt x="9043" y="5161"/>
                  </a:cubicBezTo>
                  <a:cubicBezTo>
                    <a:pt x="9333" y="5128"/>
                    <a:pt x="9622" y="5084"/>
                    <a:pt x="9899" y="5006"/>
                  </a:cubicBezTo>
                  <a:cubicBezTo>
                    <a:pt x="10277" y="4906"/>
                    <a:pt x="10633" y="4739"/>
                    <a:pt x="10956" y="4539"/>
                  </a:cubicBezTo>
                  <a:cubicBezTo>
                    <a:pt x="11290" y="4338"/>
                    <a:pt x="11590" y="4116"/>
                    <a:pt x="11924" y="3916"/>
                  </a:cubicBezTo>
                  <a:cubicBezTo>
                    <a:pt x="12247" y="3716"/>
                    <a:pt x="12569" y="3527"/>
                    <a:pt x="12902" y="3337"/>
                  </a:cubicBezTo>
                  <a:lnTo>
                    <a:pt x="12880" y="3293"/>
                  </a:lnTo>
                  <a:cubicBezTo>
                    <a:pt x="12546" y="3482"/>
                    <a:pt x="12213" y="3671"/>
                    <a:pt x="11891" y="3871"/>
                  </a:cubicBezTo>
                  <a:cubicBezTo>
                    <a:pt x="11557" y="4061"/>
                    <a:pt x="11256" y="4294"/>
                    <a:pt x="10923" y="4483"/>
                  </a:cubicBezTo>
                  <a:cubicBezTo>
                    <a:pt x="10600" y="4684"/>
                    <a:pt x="10255" y="4839"/>
                    <a:pt x="9889" y="4939"/>
                  </a:cubicBezTo>
                  <a:cubicBezTo>
                    <a:pt x="9533" y="5028"/>
                    <a:pt x="9177" y="5084"/>
                    <a:pt x="8821" y="5117"/>
                  </a:cubicBezTo>
                  <a:cubicBezTo>
                    <a:pt x="8687" y="5084"/>
                    <a:pt x="8554" y="5040"/>
                    <a:pt x="8421" y="5006"/>
                  </a:cubicBezTo>
                  <a:cubicBezTo>
                    <a:pt x="8243" y="4951"/>
                    <a:pt x="8075" y="4906"/>
                    <a:pt x="7897" y="4839"/>
                  </a:cubicBezTo>
                  <a:cubicBezTo>
                    <a:pt x="7719" y="4783"/>
                    <a:pt x="7541" y="4728"/>
                    <a:pt x="7375" y="4672"/>
                  </a:cubicBezTo>
                  <a:cubicBezTo>
                    <a:pt x="6941" y="4528"/>
                    <a:pt x="6518" y="4361"/>
                    <a:pt x="6096" y="4194"/>
                  </a:cubicBezTo>
                  <a:cubicBezTo>
                    <a:pt x="6307" y="4194"/>
                    <a:pt x="6518" y="4172"/>
                    <a:pt x="6718" y="4128"/>
                  </a:cubicBezTo>
                  <a:cubicBezTo>
                    <a:pt x="7030" y="4071"/>
                    <a:pt x="7331" y="3982"/>
                    <a:pt x="7620" y="3871"/>
                  </a:cubicBezTo>
                  <a:cubicBezTo>
                    <a:pt x="8209" y="3638"/>
                    <a:pt x="8754" y="3337"/>
                    <a:pt x="9288" y="3015"/>
                  </a:cubicBezTo>
                  <a:lnTo>
                    <a:pt x="9266" y="2981"/>
                  </a:lnTo>
                  <a:cubicBezTo>
                    <a:pt x="8732" y="3293"/>
                    <a:pt x="8176" y="3594"/>
                    <a:pt x="7597" y="3805"/>
                  </a:cubicBezTo>
                  <a:cubicBezTo>
                    <a:pt x="7308" y="3916"/>
                    <a:pt x="7019" y="4005"/>
                    <a:pt x="6708" y="4061"/>
                  </a:cubicBezTo>
                  <a:cubicBezTo>
                    <a:pt x="6512" y="4093"/>
                    <a:pt x="6311" y="4114"/>
                    <a:pt x="6112" y="4114"/>
                  </a:cubicBezTo>
                  <a:cubicBezTo>
                    <a:pt x="6039" y="4114"/>
                    <a:pt x="5967" y="4111"/>
                    <a:pt x="5895" y="4105"/>
                  </a:cubicBezTo>
                  <a:cubicBezTo>
                    <a:pt x="5017" y="3738"/>
                    <a:pt x="4172" y="3315"/>
                    <a:pt x="3371" y="2826"/>
                  </a:cubicBezTo>
                  <a:cubicBezTo>
                    <a:pt x="3070" y="2637"/>
                    <a:pt x="2770" y="2448"/>
                    <a:pt x="2481" y="2237"/>
                  </a:cubicBezTo>
                  <a:lnTo>
                    <a:pt x="2481" y="2237"/>
                  </a:lnTo>
                  <a:cubicBezTo>
                    <a:pt x="2559" y="2247"/>
                    <a:pt x="2637" y="2259"/>
                    <a:pt x="2714" y="2259"/>
                  </a:cubicBezTo>
                  <a:cubicBezTo>
                    <a:pt x="2850" y="2277"/>
                    <a:pt x="2993" y="2295"/>
                    <a:pt x="3137" y="2295"/>
                  </a:cubicBezTo>
                  <a:cubicBezTo>
                    <a:pt x="3170" y="2295"/>
                    <a:pt x="3204" y="2294"/>
                    <a:pt x="3238" y="2292"/>
                  </a:cubicBezTo>
                  <a:cubicBezTo>
                    <a:pt x="3426" y="2292"/>
                    <a:pt x="3593" y="2270"/>
                    <a:pt x="3771" y="2237"/>
                  </a:cubicBezTo>
                  <a:cubicBezTo>
                    <a:pt x="3949" y="2214"/>
                    <a:pt x="4116" y="2181"/>
                    <a:pt x="4294" y="2148"/>
                  </a:cubicBezTo>
                  <a:cubicBezTo>
                    <a:pt x="4639" y="2081"/>
                    <a:pt x="4983" y="2025"/>
                    <a:pt x="5329" y="1970"/>
                  </a:cubicBezTo>
                  <a:lnTo>
                    <a:pt x="6374" y="1803"/>
                  </a:lnTo>
                  <a:lnTo>
                    <a:pt x="6362" y="1758"/>
                  </a:lnTo>
                  <a:lnTo>
                    <a:pt x="5317" y="1903"/>
                  </a:lnTo>
                  <a:cubicBezTo>
                    <a:pt x="4973" y="1958"/>
                    <a:pt x="4627" y="2003"/>
                    <a:pt x="4283" y="2059"/>
                  </a:cubicBezTo>
                  <a:cubicBezTo>
                    <a:pt x="4105" y="2092"/>
                    <a:pt x="3927" y="2114"/>
                    <a:pt x="3760" y="2148"/>
                  </a:cubicBezTo>
                  <a:cubicBezTo>
                    <a:pt x="3582" y="2170"/>
                    <a:pt x="3416" y="2192"/>
                    <a:pt x="3238" y="2192"/>
                  </a:cubicBezTo>
                  <a:cubicBezTo>
                    <a:pt x="3070" y="2192"/>
                    <a:pt x="2892" y="2170"/>
                    <a:pt x="2726" y="2148"/>
                  </a:cubicBezTo>
                  <a:cubicBezTo>
                    <a:pt x="2570" y="2126"/>
                    <a:pt x="2425" y="2103"/>
                    <a:pt x="2270" y="2081"/>
                  </a:cubicBezTo>
                  <a:cubicBezTo>
                    <a:pt x="1458" y="1469"/>
                    <a:pt x="702" y="779"/>
                    <a:pt x="3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9"/>
            <p:cNvSpPr/>
            <p:nvPr/>
          </p:nvSpPr>
          <p:spPr>
            <a:xfrm>
              <a:off x="1665488" y="4338861"/>
              <a:ext cx="126537" cy="98871"/>
            </a:xfrm>
            <a:custGeom>
              <a:avLst/>
              <a:gdLst/>
              <a:ahLst/>
              <a:cxnLst/>
              <a:rect l="l" t="t" r="r" b="b"/>
              <a:pathLst>
                <a:path w="3627" h="2834" extrusionOk="0">
                  <a:moveTo>
                    <a:pt x="2891" y="0"/>
                  </a:moveTo>
                  <a:cubicBezTo>
                    <a:pt x="2588" y="0"/>
                    <a:pt x="2068" y="135"/>
                    <a:pt x="1736" y="320"/>
                  </a:cubicBezTo>
                  <a:cubicBezTo>
                    <a:pt x="1369" y="532"/>
                    <a:pt x="1213" y="865"/>
                    <a:pt x="947" y="1488"/>
                  </a:cubicBezTo>
                  <a:cubicBezTo>
                    <a:pt x="702" y="2044"/>
                    <a:pt x="123" y="2689"/>
                    <a:pt x="12" y="2811"/>
                  </a:cubicBezTo>
                  <a:cubicBezTo>
                    <a:pt x="1" y="2823"/>
                    <a:pt x="12" y="2833"/>
                    <a:pt x="12" y="2833"/>
                  </a:cubicBezTo>
                  <a:cubicBezTo>
                    <a:pt x="179" y="2789"/>
                    <a:pt x="957" y="2600"/>
                    <a:pt x="1313" y="2511"/>
                  </a:cubicBezTo>
                  <a:cubicBezTo>
                    <a:pt x="1703" y="2400"/>
                    <a:pt x="2459" y="2055"/>
                    <a:pt x="2882" y="1666"/>
                  </a:cubicBezTo>
                  <a:cubicBezTo>
                    <a:pt x="3282" y="1288"/>
                    <a:pt x="3482" y="509"/>
                    <a:pt x="3493" y="453"/>
                  </a:cubicBezTo>
                  <a:lnTo>
                    <a:pt x="3493" y="443"/>
                  </a:lnTo>
                  <a:lnTo>
                    <a:pt x="3616" y="376"/>
                  </a:lnTo>
                  <a:cubicBezTo>
                    <a:pt x="3627" y="376"/>
                    <a:pt x="3627" y="364"/>
                    <a:pt x="3616" y="364"/>
                  </a:cubicBezTo>
                  <a:cubicBezTo>
                    <a:pt x="3560" y="309"/>
                    <a:pt x="3248" y="42"/>
                    <a:pt x="3004" y="8"/>
                  </a:cubicBezTo>
                  <a:cubicBezTo>
                    <a:pt x="2971" y="3"/>
                    <a:pt x="2933" y="0"/>
                    <a:pt x="289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9"/>
            <p:cNvSpPr/>
            <p:nvPr/>
          </p:nvSpPr>
          <p:spPr>
            <a:xfrm>
              <a:off x="1665488" y="4341861"/>
              <a:ext cx="83067" cy="95871"/>
            </a:xfrm>
            <a:custGeom>
              <a:avLst/>
              <a:gdLst/>
              <a:ahLst/>
              <a:cxnLst/>
              <a:rect l="l" t="t" r="r" b="b"/>
              <a:pathLst>
                <a:path w="2381" h="2748" extrusionOk="0">
                  <a:moveTo>
                    <a:pt x="2348" y="1"/>
                  </a:moveTo>
                  <a:lnTo>
                    <a:pt x="2348" y="1"/>
                  </a:lnTo>
                  <a:cubicBezTo>
                    <a:pt x="2136" y="56"/>
                    <a:pt x="1914" y="134"/>
                    <a:pt x="1736" y="234"/>
                  </a:cubicBezTo>
                  <a:cubicBezTo>
                    <a:pt x="1369" y="446"/>
                    <a:pt x="1213" y="779"/>
                    <a:pt x="947" y="1402"/>
                  </a:cubicBezTo>
                  <a:cubicBezTo>
                    <a:pt x="702" y="1958"/>
                    <a:pt x="123" y="2603"/>
                    <a:pt x="12" y="2725"/>
                  </a:cubicBezTo>
                  <a:cubicBezTo>
                    <a:pt x="1" y="2737"/>
                    <a:pt x="12" y="2747"/>
                    <a:pt x="12" y="2747"/>
                  </a:cubicBezTo>
                  <a:cubicBezTo>
                    <a:pt x="179" y="2703"/>
                    <a:pt x="957" y="2514"/>
                    <a:pt x="1313" y="2425"/>
                  </a:cubicBezTo>
                  <a:cubicBezTo>
                    <a:pt x="1424" y="2391"/>
                    <a:pt x="1558" y="2347"/>
                    <a:pt x="1703" y="2280"/>
                  </a:cubicBezTo>
                  <a:cubicBezTo>
                    <a:pt x="1747" y="2203"/>
                    <a:pt x="1780" y="2114"/>
                    <a:pt x="1814" y="2036"/>
                  </a:cubicBezTo>
                  <a:cubicBezTo>
                    <a:pt x="1869" y="1847"/>
                    <a:pt x="1891" y="1657"/>
                    <a:pt x="1925" y="1479"/>
                  </a:cubicBezTo>
                  <a:cubicBezTo>
                    <a:pt x="1948" y="1279"/>
                    <a:pt x="1980" y="1091"/>
                    <a:pt x="2059" y="923"/>
                  </a:cubicBezTo>
                  <a:cubicBezTo>
                    <a:pt x="2136" y="757"/>
                    <a:pt x="2237" y="601"/>
                    <a:pt x="2303" y="434"/>
                  </a:cubicBezTo>
                  <a:cubicBezTo>
                    <a:pt x="2359" y="290"/>
                    <a:pt x="2381" y="145"/>
                    <a:pt x="234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9"/>
            <p:cNvSpPr/>
            <p:nvPr/>
          </p:nvSpPr>
          <p:spPr>
            <a:xfrm>
              <a:off x="1701179" y="4407661"/>
              <a:ext cx="6664" cy="16886"/>
            </a:xfrm>
            <a:custGeom>
              <a:avLst/>
              <a:gdLst/>
              <a:ahLst/>
              <a:cxnLst/>
              <a:rect l="l" t="t" r="r" b="b"/>
              <a:pathLst>
                <a:path w="191" h="484" extrusionOk="0">
                  <a:moveTo>
                    <a:pt x="171" y="0"/>
                  </a:moveTo>
                  <a:cubicBezTo>
                    <a:pt x="168" y="0"/>
                    <a:pt x="168" y="5"/>
                    <a:pt x="168" y="5"/>
                  </a:cubicBezTo>
                  <a:cubicBezTo>
                    <a:pt x="168" y="5"/>
                    <a:pt x="179" y="5"/>
                    <a:pt x="168" y="16"/>
                  </a:cubicBezTo>
                  <a:cubicBezTo>
                    <a:pt x="168" y="28"/>
                    <a:pt x="157" y="38"/>
                    <a:pt x="157" y="50"/>
                  </a:cubicBezTo>
                  <a:cubicBezTo>
                    <a:pt x="146" y="72"/>
                    <a:pt x="134" y="94"/>
                    <a:pt x="134" y="117"/>
                  </a:cubicBezTo>
                  <a:cubicBezTo>
                    <a:pt x="112" y="150"/>
                    <a:pt x="90" y="194"/>
                    <a:pt x="79" y="228"/>
                  </a:cubicBezTo>
                  <a:cubicBezTo>
                    <a:pt x="45" y="317"/>
                    <a:pt x="1" y="394"/>
                    <a:pt x="1" y="483"/>
                  </a:cubicBezTo>
                  <a:cubicBezTo>
                    <a:pt x="23" y="394"/>
                    <a:pt x="57" y="317"/>
                    <a:pt x="101" y="239"/>
                  </a:cubicBezTo>
                  <a:cubicBezTo>
                    <a:pt x="124" y="206"/>
                    <a:pt x="146" y="161"/>
                    <a:pt x="157" y="127"/>
                  </a:cubicBezTo>
                  <a:cubicBezTo>
                    <a:pt x="168" y="105"/>
                    <a:pt x="168" y="83"/>
                    <a:pt x="179" y="61"/>
                  </a:cubicBezTo>
                  <a:lnTo>
                    <a:pt x="179" y="28"/>
                  </a:lnTo>
                  <a:cubicBezTo>
                    <a:pt x="179" y="16"/>
                    <a:pt x="190" y="16"/>
                    <a:pt x="179" y="5"/>
                  </a:cubicBezTo>
                  <a:cubicBezTo>
                    <a:pt x="175" y="2"/>
                    <a:pt x="173" y="0"/>
                    <a:pt x="17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9"/>
            <p:cNvSpPr/>
            <p:nvPr/>
          </p:nvSpPr>
          <p:spPr>
            <a:xfrm>
              <a:off x="1693852" y="4393461"/>
              <a:ext cx="32969" cy="10117"/>
            </a:xfrm>
            <a:custGeom>
              <a:avLst/>
              <a:gdLst/>
              <a:ahLst/>
              <a:cxnLst/>
              <a:rect l="l" t="t" r="r" b="b"/>
              <a:pathLst>
                <a:path w="945" h="290" extrusionOk="0">
                  <a:moveTo>
                    <a:pt x="945" y="0"/>
                  </a:moveTo>
                  <a:cubicBezTo>
                    <a:pt x="868" y="12"/>
                    <a:pt x="789" y="23"/>
                    <a:pt x="700" y="23"/>
                  </a:cubicBezTo>
                  <a:cubicBezTo>
                    <a:pt x="623" y="23"/>
                    <a:pt x="534" y="45"/>
                    <a:pt x="456" y="79"/>
                  </a:cubicBezTo>
                  <a:cubicBezTo>
                    <a:pt x="378" y="112"/>
                    <a:pt x="300" y="145"/>
                    <a:pt x="233" y="190"/>
                  </a:cubicBezTo>
                  <a:lnTo>
                    <a:pt x="0" y="290"/>
                  </a:lnTo>
                  <a:lnTo>
                    <a:pt x="0" y="290"/>
                  </a:lnTo>
                  <a:lnTo>
                    <a:pt x="233" y="201"/>
                  </a:lnTo>
                  <a:cubicBezTo>
                    <a:pt x="311" y="178"/>
                    <a:pt x="389" y="145"/>
                    <a:pt x="467" y="112"/>
                  </a:cubicBezTo>
                  <a:cubicBezTo>
                    <a:pt x="545" y="79"/>
                    <a:pt x="623" y="79"/>
                    <a:pt x="700" y="67"/>
                  </a:cubicBezTo>
                  <a:cubicBezTo>
                    <a:pt x="789" y="57"/>
                    <a:pt x="868" y="45"/>
                    <a:pt x="945" y="12"/>
                  </a:cubicBezTo>
                  <a:lnTo>
                    <a:pt x="945"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9"/>
            <p:cNvSpPr/>
            <p:nvPr/>
          </p:nvSpPr>
          <p:spPr>
            <a:xfrm>
              <a:off x="1708959" y="4373819"/>
              <a:ext cx="45458" cy="9210"/>
            </a:xfrm>
            <a:custGeom>
              <a:avLst/>
              <a:gdLst/>
              <a:ahLst/>
              <a:cxnLst/>
              <a:rect l="l" t="t" r="r" b="b"/>
              <a:pathLst>
                <a:path w="1303" h="264" extrusionOk="0">
                  <a:moveTo>
                    <a:pt x="1105" y="0"/>
                  </a:moveTo>
                  <a:cubicBezTo>
                    <a:pt x="1059" y="0"/>
                    <a:pt x="1014" y="3"/>
                    <a:pt x="968" y="7"/>
                  </a:cubicBezTo>
                  <a:cubicBezTo>
                    <a:pt x="857" y="19"/>
                    <a:pt x="746" y="30"/>
                    <a:pt x="635" y="52"/>
                  </a:cubicBezTo>
                  <a:cubicBezTo>
                    <a:pt x="412" y="108"/>
                    <a:pt x="201" y="175"/>
                    <a:pt x="0" y="264"/>
                  </a:cubicBezTo>
                  <a:cubicBezTo>
                    <a:pt x="212" y="185"/>
                    <a:pt x="423" y="130"/>
                    <a:pt x="645" y="96"/>
                  </a:cubicBezTo>
                  <a:cubicBezTo>
                    <a:pt x="746" y="74"/>
                    <a:pt x="857" y="63"/>
                    <a:pt x="968" y="52"/>
                  </a:cubicBezTo>
                  <a:lnTo>
                    <a:pt x="1302" y="19"/>
                  </a:lnTo>
                  <a:cubicBezTo>
                    <a:pt x="1236" y="6"/>
                    <a:pt x="1171" y="0"/>
                    <a:pt x="110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9"/>
            <p:cNvSpPr/>
            <p:nvPr/>
          </p:nvSpPr>
          <p:spPr>
            <a:xfrm>
              <a:off x="1723333" y="4382227"/>
              <a:ext cx="20584" cy="32620"/>
            </a:xfrm>
            <a:custGeom>
              <a:avLst/>
              <a:gdLst/>
              <a:ahLst/>
              <a:cxnLst/>
              <a:rect l="l" t="t" r="r" b="b"/>
              <a:pathLst>
                <a:path w="590" h="935" extrusionOk="0">
                  <a:moveTo>
                    <a:pt x="567" y="0"/>
                  </a:moveTo>
                  <a:lnTo>
                    <a:pt x="567" y="11"/>
                  </a:lnTo>
                  <a:cubicBezTo>
                    <a:pt x="567" y="56"/>
                    <a:pt x="545" y="89"/>
                    <a:pt x="523" y="122"/>
                  </a:cubicBezTo>
                  <a:cubicBezTo>
                    <a:pt x="500" y="167"/>
                    <a:pt x="467" y="201"/>
                    <a:pt x="434" y="233"/>
                  </a:cubicBezTo>
                  <a:cubicBezTo>
                    <a:pt x="378" y="312"/>
                    <a:pt x="322" y="379"/>
                    <a:pt x="278" y="456"/>
                  </a:cubicBezTo>
                  <a:cubicBezTo>
                    <a:pt x="167" y="601"/>
                    <a:pt x="56" y="757"/>
                    <a:pt x="0" y="935"/>
                  </a:cubicBezTo>
                  <a:cubicBezTo>
                    <a:pt x="67" y="767"/>
                    <a:pt x="189" y="623"/>
                    <a:pt x="300" y="478"/>
                  </a:cubicBezTo>
                  <a:cubicBezTo>
                    <a:pt x="356" y="411"/>
                    <a:pt x="423" y="334"/>
                    <a:pt x="478" y="256"/>
                  </a:cubicBezTo>
                  <a:cubicBezTo>
                    <a:pt x="500" y="223"/>
                    <a:pt x="523" y="189"/>
                    <a:pt x="545" y="144"/>
                  </a:cubicBezTo>
                  <a:cubicBezTo>
                    <a:pt x="567" y="100"/>
                    <a:pt x="589" y="56"/>
                    <a:pt x="56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9"/>
            <p:cNvSpPr/>
            <p:nvPr/>
          </p:nvSpPr>
          <p:spPr>
            <a:xfrm>
              <a:off x="1758256" y="4361259"/>
              <a:ext cx="18246" cy="33004"/>
            </a:xfrm>
            <a:custGeom>
              <a:avLst/>
              <a:gdLst/>
              <a:ahLst/>
              <a:cxnLst/>
              <a:rect l="l" t="t" r="r" b="b"/>
              <a:pathLst>
                <a:path w="523" h="946" extrusionOk="0">
                  <a:moveTo>
                    <a:pt x="478" y="1"/>
                  </a:moveTo>
                  <a:lnTo>
                    <a:pt x="478" y="11"/>
                  </a:lnTo>
                  <a:cubicBezTo>
                    <a:pt x="478" y="100"/>
                    <a:pt x="456" y="179"/>
                    <a:pt x="423" y="256"/>
                  </a:cubicBezTo>
                  <a:cubicBezTo>
                    <a:pt x="389" y="334"/>
                    <a:pt x="345" y="423"/>
                    <a:pt x="312" y="501"/>
                  </a:cubicBezTo>
                  <a:cubicBezTo>
                    <a:pt x="223" y="657"/>
                    <a:pt x="122" y="802"/>
                    <a:pt x="0" y="935"/>
                  </a:cubicBezTo>
                  <a:lnTo>
                    <a:pt x="11" y="946"/>
                  </a:lnTo>
                  <a:cubicBezTo>
                    <a:pt x="134" y="824"/>
                    <a:pt x="256" y="679"/>
                    <a:pt x="345" y="523"/>
                  </a:cubicBezTo>
                  <a:cubicBezTo>
                    <a:pt x="401" y="446"/>
                    <a:pt x="445" y="367"/>
                    <a:pt x="478" y="278"/>
                  </a:cubicBezTo>
                  <a:cubicBezTo>
                    <a:pt x="512" y="189"/>
                    <a:pt x="523" y="90"/>
                    <a:pt x="47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9"/>
            <p:cNvSpPr/>
            <p:nvPr/>
          </p:nvSpPr>
          <p:spPr>
            <a:xfrm>
              <a:off x="1734985" y="4352537"/>
              <a:ext cx="48145" cy="8373"/>
            </a:xfrm>
            <a:custGeom>
              <a:avLst/>
              <a:gdLst/>
              <a:ahLst/>
              <a:cxnLst/>
              <a:rect l="l" t="t" r="r" b="b"/>
              <a:pathLst>
                <a:path w="1380" h="240" extrusionOk="0">
                  <a:moveTo>
                    <a:pt x="852" y="0"/>
                  </a:moveTo>
                  <a:cubicBezTo>
                    <a:pt x="792" y="0"/>
                    <a:pt x="734" y="6"/>
                    <a:pt x="678" y="17"/>
                  </a:cubicBezTo>
                  <a:cubicBezTo>
                    <a:pt x="433" y="39"/>
                    <a:pt x="211" y="106"/>
                    <a:pt x="0" y="229"/>
                  </a:cubicBezTo>
                  <a:lnTo>
                    <a:pt x="11" y="239"/>
                  </a:lnTo>
                  <a:cubicBezTo>
                    <a:pt x="111" y="184"/>
                    <a:pt x="222" y="140"/>
                    <a:pt x="334" y="117"/>
                  </a:cubicBezTo>
                  <a:cubicBezTo>
                    <a:pt x="445" y="83"/>
                    <a:pt x="567" y="61"/>
                    <a:pt x="678" y="61"/>
                  </a:cubicBezTo>
                  <a:cubicBezTo>
                    <a:pt x="710" y="58"/>
                    <a:pt x="744" y="57"/>
                    <a:pt x="777" y="57"/>
                  </a:cubicBezTo>
                  <a:cubicBezTo>
                    <a:pt x="860" y="57"/>
                    <a:pt x="944" y="65"/>
                    <a:pt x="1023" y="73"/>
                  </a:cubicBezTo>
                  <a:cubicBezTo>
                    <a:pt x="1134" y="83"/>
                    <a:pt x="1256" y="117"/>
                    <a:pt x="1368" y="117"/>
                  </a:cubicBezTo>
                  <a:lnTo>
                    <a:pt x="1379" y="117"/>
                  </a:lnTo>
                  <a:cubicBezTo>
                    <a:pt x="1323" y="95"/>
                    <a:pt x="1256" y="73"/>
                    <a:pt x="1201" y="61"/>
                  </a:cubicBezTo>
                  <a:cubicBezTo>
                    <a:pt x="1145" y="39"/>
                    <a:pt x="1090" y="28"/>
                    <a:pt x="1034" y="17"/>
                  </a:cubicBezTo>
                  <a:cubicBezTo>
                    <a:pt x="973" y="6"/>
                    <a:pt x="912" y="0"/>
                    <a:pt x="85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9"/>
            <p:cNvSpPr/>
            <p:nvPr/>
          </p:nvSpPr>
          <p:spPr>
            <a:xfrm>
              <a:off x="1750860" y="4272538"/>
              <a:ext cx="88893" cy="43749"/>
            </a:xfrm>
            <a:custGeom>
              <a:avLst/>
              <a:gdLst/>
              <a:ahLst/>
              <a:cxnLst/>
              <a:rect l="l" t="t" r="r" b="b"/>
              <a:pathLst>
                <a:path w="2548" h="1254" extrusionOk="0">
                  <a:moveTo>
                    <a:pt x="1431" y="0"/>
                  </a:moveTo>
                  <a:cubicBezTo>
                    <a:pt x="1353" y="0"/>
                    <a:pt x="1282" y="7"/>
                    <a:pt x="1224" y="19"/>
                  </a:cubicBezTo>
                  <a:cubicBezTo>
                    <a:pt x="969" y="75"/>
                    <a:pt x="134" y="197"/>
                    <a:pt x="12" y="208"/>
                  </a:cubicBezTo>
                  <a:cubicBezTo>
                    <a:pt x="12" y="219"/>
                    <a:pt x="1" y="219"/>
                    <a:pt x="12" y="230"/>
                  </a:cubicBezTo>
                  <a:cubicBezTo>
                    <a:pt x="67" y="319"/>
                    <a:pt x="435" y="908"/>
                    <a:pt x="991" y="1142"/>
                  </a:cubicBezTo>
                  <a:cubicBezTo>
                    <a:pt x="1190" y="1225"/>
                    <a:pt x="1399" y="1253"/>
                    <a:pt x="1591" y="1253"/>
                  </a:cubicBezTo>
                  <a:cubicBezTo>
                    <a:pt x="1966" y="1253"/>
                    <a:pt x="2274" y="1146"/>
                    <a:pt x="2303" y="1131"/>
                  </a:cubicBezTo>
                  <a:cubicBezTo>
                    <a:pt x="2314" y="1120"/>
                    <a:pt x="2358" y="1053"/>
                    <a:pt x="2415" y="953"/>
                  </a:cubicBezTo>
                  <a:cubicBezTo>
                    <a:pt x="2459" y="842"/>
                    <a:pt x="2548" y="497"/>
                    <a:pt x="2281" y="263"/>
                  </a:cubicBezTo>
                  <a:cubicBezTo>
                    <a:pt x="2081" y="81"/>
                    <a:pt x="1710" y="0"/>
                    <a:pt x="143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9"/>
            <p:cNvSpPr/>
            <p:nvPr/>
          </p:nvSpPr>
          <p:spPr>
            <a:xfrm>
              <a:off x="1750860" y="4276271"/>
              <a:ext cx="68345" cy="39911"/>
            </a:xfrm>
            <a:custGeom>
              <a:avLst/>
              <a:gdLst/>
              <a:ahLst/>
              <a:cxnLst/>
              <a:rect l="l" t="t" r="r" b="b"/>
              <a:pathLst>
                <a:path w="1959" h="1144" extrusionOk="0">
                  <a:moveTo>
                    <a:pt x="690" y="1"/>
                  </a:moveTo>
                  <a:cubicBezTo>
                    <a:pt x="390" y="57"/>
                    <a:pt x="79" y="101"/>
                    <a:pt x="12" y="101"/>
                  </a:cubicBezTo>
                  <a:cubicBezTo>
                    <a:pt x="12" y="112"/>
                    <a:pt x="1" y="112"/>
                    <a:pt x="12" y="123"/>
                  </a:cubicBezTo>
                  <a:cubicBezTo>
                    <a:pt x="67" y="212"/>
                    <a:pt x="435" y="801"/>
                    <a:pt x="991" y="1035"/>
                  </a:cubicBezTo>
                  <a:cubicBezTo>
                    <a:pt x="1197" y="1115"/>
                    <a:pt x="1411" y="1143"/>
                    <a:pt x="1605" y="1143"/>
                  </a:cubicBezTo>
                  <a:cubicBezTo>
                    <a:pt x="1735" y="1143"/>
                    <a:pt x="1856" y="1131"/>
                    <a:pt x="1958" y="1113"/>
                  </a:cubicBezTo>
                  <a:cubicBezTo>
                    <a:pt x="1925" y="1024"/>
                    <a:pt x="1847" y="957"/>
                    <a:pt x="1792" y="902"/>
                  </a:cubicBezTo>
                  <a:cubicBezTo>
                    <a:pt x="1569" y="668"/>
                    <a:pt x="1291" y="490"/>
                    <a:pt x="1035" y="301"/>
                  </a:cubicBezTo>
                  <a:cubicBezTo>
                    <a:pt x="913" y="212"/>
                    <a:pt x="791" y="123"/>
                    <a:pt x="69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9"/>
            <p:cNvSpPr/>
            <p:nvPr/>
          </p:nvSpPr>
          <p:spPr>
            <a:xfrm>
              <a:off x="1764815" y="4292983"/>
              <a:ext cx="19467" cy="1954"/>
            </a:xfrm>
            <a:custGeom>
              <a:avLst/>
              <a:gdLst/>
              <a:ahLst/>
              <a:cxnLst/>
              <a:rect l="l" t="t" r="r" b="b"/>
              <a:pathLst>
                <a:path w="558" h="56" extrusionOk="0">
                  <a:moveTo>
                    <a:pt x="557" y="0"/>
                  </a:moveTo>
                  <a:cubicBezTo>
                    <a:pt x="502" y="0"/>
                    <a:pt x="457" y="11"/>
                    <a:pt x="413" y="11"/>
                  </a:cubicBezTo>
                  <a:cubicBezTo>
                    <a:pt x="368" y="22"/>
                    <a:pt x="324" y="33"/>
                    <a:pt x="279" y="33"/>
                  </a:cubicBezTo>
                  <a:cubicBezTo>
                    <a:pt x="253" y="37"/>
                    <a:pt x="226" y="38"/>
                    <a:pt x="198" y="38"/>
                  </a:cubicBezTo>
                  <a:cubicBezTo>
                    <a:pt x="132" y="38"/>
                    <a:pt x="64" y="30"/>
                    <a:pt x="1" y="22"/>
                  </a:cubicBezTo>
                  <a:lnTo>
                    <a:pt x="1" y="22"/>
                  </a:lnTo>
                  <a:cubicBezTo>
                    <a:pt x="90" y="45"/>
                    <a:pt x="190" y="55"/>
                    <a:pt x="279" y="55"/>
                  </a:cubicBezTo>
                  <a:cubicBezTo>
                    <a:pt x="324" y="55"/>
                    <a:pt x="368" y="55"/>
                    <a:pt x="424" y="45"/>
                  </a:cubicBezTo>
                  <a:cubicBezTo>
                    <a:pt x="468" y="33"/>
                    <a:pt x="513" y="22"/>
                    <a:pt x="5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9"/>
            <p:cNvSpPr/>
            <p:nvPr/>
          </p:nvSpPr>
          <p:spPr>
            <a:xfrm>
              <a:off x="1777235" y="4279795"/>
              <a:ext cx="18665" cy="19014"/>
            </a:xfrm>
            <a:custGeom>
              <a:avLst/>
              <a:gdLst/>
              <a:ahLst/>
              <a:cxnLst/>
              <a:rect l="l" t="t" r="r" b="b"/>
              <a:pathLst>
                <a:path w="535" h="545" extrusionOk="0">
                  <a:moveTo>
                    <a:pt x="1" y="0"/>
                  </a:moveTo>
                  <a:cubicBezTo>
                    <a:pt x="101" y="89"/>
                    <a:pt x="190" y="178"/>
                    <a:pt x="279" y="267"/>
                  </a:cubicBezTo>
                  <a:lnTo>
                    <a:pt x="413" y="400"/>
                  </a:lnTo>
                  <a:cubicBezTo>
                    <a:pt x="457" y="445"/>
                    <a:pt x="502" y="489"/>
                    <a:pt x="535" y="545"/>
                  </a:cubicBezTo>
                  <a:lnTo>
                    <a:pt x="535" y="534"/>
                  </a:lnTo>
                  <a:cubicBezTo>
                    <a:pt x="524" y="478"/>
                    <a:pt x="490" y="423"/>
                    <a:pt x="446" y="367"/>
                  </a:cubicBezTo>
                  <a:cubicBezTo>
                    <a:pt x="401" y="322"/>
                    <a:pt x="357" y="278"/>
                    <a:pt x="302" y="233"/>
                  </a:cubicBezTo>
                  <a:cubicBezTo>
                    <a:pt x="201" y="156"/>
                    <a:pt x="112" y="78"/>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9"/>
            <p:cNvSpPr/>
            <p:nvPr/>
          </p:nvSpPr>
          <p:spPr>
            <a:xfrm>
              <a:off x="1788120" y="4304217"/>
              <a:ext cx="24875" cy="5477"/>
            </a:xfrm>
            <a:custGeom>
              <a:avLst/>
              <a:gdLst/>
              <a:ahLst/>
              <a:cxnLst/>
              <a:rect l="l" t="t" r="r" b="b"/>
              <a:pathLst>
                <a:path w="713" h="157" extrusionOk="0">
                  <a:moveTo>
                    <a:pt x="712" y="0"/>
                  </a:moveTo>
                  <a:cubicBezTo>
                    <a:pt x="645" y="23"/>
                    <a:pt x="590" y="45"/>
                    <a:pt x="534" y="67"/>
                  </a:cubicBezTo>
                  <a:cubicBezTo>
                    <a:pt x="479" y="79"/>
                    <a:pt x="423" y="101"/>
                    <a:pt x="368" y="112"/>
                  </a:cubicBezTo>
                  <a:cubicBezTo>
                    <a:pt x="301" y="123"/>
                    <a:pt x="245" y="134"/>
                    <a:pt x="190" y="134"/>
                  </a:cubicBezTo>
                  <a:cubicBezTo>
                    <a:pt x="123" y="134"/>
                    <a:pt x="67" y="134"/>
                    <a:pt x="0" y="156"/>
                  </a:cubicBezTo>
                  <a:cubicBezTo>
                    <a:pt x="67" y="145"/>
                    <a:pt x="123" y="145"/>
                    <a:pt x="190" y="145"/>
                  </a:cubicBezTo>
                  <a:cubicBezTo>
                    <a:pt x="245" y="145"/>
                    <a:pt x="312" y="145"/>
                    <a:pt x="368" y="134"/>
                  </a:cubicBezTo>
                  <a:cubicBezTo>
                    <a:pt x="435" y="123"/>
                    <a:pt x="490" y="112"/>
                    <a:pt x="546" y="89"/>
                  </a:cubicBezTo>
                  <a:cubicBezTo>
                    <a:pt x="601" y="67"/>
                    <a:pt x="657" y="45"/>
                    <a:pt x="7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9"/>
            <p:cNvSpPr/>
            <p:nvPr/>
          </p:nvSpPr>
          <p:spPr>
            <a:xfrm>
              <a:off x="1791226" y="4276690"/>
              <a:ext cx="27980" cy="31434"/>
            </a:xfrm>
            <a:custGeom>
              <a:avLst/>
              <a:gdLst/>
              <a:ahLst/>
              <a:cxnLst/>
              <a:rect l="l" t="t" r="r" b="b"/>
              <a:pathLst>
                <a:path w="802" h="901" extrusionOk="0">
                  <a:moveTo>
                    <a:pt x="0" y="0"/>
                  </a:moveTo>
                  <a:lnTo>
                    <a:pt x="0" y="11"/>
                  </a:lnTo>
                  <a:cubicBezTo>
                    <a:pt x="145" y="144"/>
                    <a:pt x="289" y="289"/>
                    <a:pt x="423" y="433"/>
                  </a:cubicBezTo>
                  <a:lnTo>
                    <a:pt x="623" y="656"/>
                  </a:lnTo>
                  <a:cubicBezTo>
                    <a:pt x="690" y="734"/>
                    <a:pt x="746" y="812"/>
                    <a:pt x="790" y="901"/>
                  </a:cubicBezTo>
                  <a:lnTo>
                    <a:pt x="801" y="901"/>
                  </a:lnTo>
                  <a:cubicBezTo>
                    <a:pt x="768" y="801"/>
                    <a:pt x="712" y="712"/>
                    <a:pt x="657" y="634"/>
                  </a:cubicBezTo>
                  <a:cubicBezTo>
                    <a:pt x="590" y="556"/>
                    <a:pt x="512" y="478"/>
                    <a:pt x="445" y="411"/>
                  </a:cubicBezTo>
                  <a:cubicBezTo>
                    <a:pt x="301" y="267"/>
                    <a:pt x="156" y="134"/>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9"/>
            <p:cNvSpPr/>
            <p:nvPr/>
          </p:nvSpPr>
          <p:spPr>
            <a:xfrm>
              <a:off x="1825765" y="4284819"/>
              <a:ext cx="2372" cy="25259"/>
            </a:xfrm>
            <a:custGeom>
              <a:avLst/>
              <a:gdLst/>
              <a:ahLst/>
              <a:cxnLst/>
              <a:rect l="l" t="t" r="r" b="b"/>
              <a:pathLst>
                <a:path w="68" h="724" extrusionOk="0">
                  <a:moveTo>
                    <a:pt x="1" y="0"/>
                  </a:moveTo>
                  <a:lnTo>
                    <a:pt x="1" y="12"/>
                  </a:lnTo>
                  <a:cubicBezTo>
                    <a:pt x="23" y="34"/>
                    <a:pt x="11" y="67"/>
                    <a:pt x="11" y="89"/>
                  </a:cubicBezTo>
                  <a:cubicBezTo>
                    <a:pt x="1" y="123"/>
                    <a:pt x="1" y="156"/>
                    <a:pt x="1" y="190"/>
                  </a:cubicBezTo>
                  <a:cubicBezTo>
                    <a:pt x="1" y="245"/>
                    <a:pt x="11" y="312"/>
                    <a:pt x="11" y="368"/>
                  </a:cubicBezTo>
                  <a:lnTo>
                    <a:pt x="34" y="546"/>
                  </a:lnTo>
                  <a:cubicBezTo>
                    <a:pt x="34" y="612"/>
                    <a:pt x="45" y="668"/>
                    <a:pt x="11" y="724"/>
                  </a:cubicBezTo>
                  <a:cubicBezTo>
                    <a:pt x="34" y="701"/>
                    <a:pt x="56" y="668"/>
                    <a:pt x="56" y="645"/>
                  </a:cubicBezTo>
                  <a:cubicBezTo>
                    <a:pt x="67" y="612"/>
                    <a:pt x="67" y="579"/>
                    <a:pt x="67" y="546"/>
                  </a:cubicBezTo>
                  <a:cubicBezTo>
                    <a:pt x="67" y="490"/>
                    <a:pt x="45" y="423"/>
                    <a:pt x="45" y="368"/>
                  </a:cubicBezTo>
                  <a:cubicBezTo>
                    <a:pt x="34" y="301"/>
                    <a:pt x="23" y="245"/>
                    <a:pt x="23" y="190"/>
                  </a:cubicBezTo>
                  <a:cubicBezTo>
                    <a:pt x="11" y="156"/>
                    <a:pt x="11" y="123"/>
                    <a:pt x="23" y="89"/>
                  </a:cubicBezTo>
                  <a:cubicBezTo>
                    <a:pt x="23" y="67"/>
                    <a:pt x="23" y="34"/>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9"/>
            <p:cNvSpPr/>
            <p:nvPr/>
          </p:nvSpPr>
          <p:spPr>
            <a:xfrm>
              <a:off x="1806472" y="4329825"/>
              <a:ext cx="87637" cy="107279"/>
            </a:xfrm>
            <a:custGeom>
              <a:avLst/>
              <a:gdLst/>
              <a:ahLst/>
              <a:cxnLst/>
              <a:rect l="l" t="t" r="r" b="b"/>
              <a:pathLst>
                <a:path w="2512" h="3075" extrusionOk="0">
                  <a:moveTo>
                    <a:pt x="2344" y="0"/>
                  </a:moveTo>
                  <a:cubicBezTo>
                    <a:pt x="2289" y="0"/>
                    <a:pt x="1943" y="34"/>
                    <a:pt x="1476" y="356"/>
                  </a:cubicBezTo>
                  <a:cubicBezTo>
                    <a:pt x="954" y="702"/>
                    <a:pt x="876" y="1102"/>
                    <a:pt x="687" y="1458"/>
                  </a:cubicBezTo>
                  <a:cubicBezTo>
                    <a:pt x="520" y="1792"/>
                    <a:pt x="75" y="2882"/>
                    <a:pt x="8" y="3059"/>
                  </a:cubicBezTo>
                  <a:cubicBezTo>
                    <a:pt x="1" y="3067"/>
                    <a:pt x="4" y="3075"/>
                    <a:pt x="10" y="3075"/>
                  </a:cubicBezTo>
                  <a:cubicBezTo>
                    <a:pt x="13" y="3075"/>
                    <a:pt x="16" y="3074"/>
                    <a:pt x="20" y="3070"/>
                  </a:cubicBezTo>
                  <a:cubicBezTo>
                    <a:pt x="109" y="3015"/>
                    <a:pt x="475" y="2793"/>
                    <a:pt x="764" y="2637"/>
                  </a:cubicBezTo>
                  <a:cubicBezTo>
                    <a:pt x="1110" y="2459"/>
                    <a:pt x="1810" y="2114"/>
                    <a:pt x="2166" y="1424"/>
                  </a:cubicBezTo>
                  <a:cubicBezTo>
                    <a:pt x="2511" y="779"/>
                    <a:pt x="2378" y="79"/>
                    <a:pt x="23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9"/>
            <p:cNvSpPr/>
            <p:nvPr/>
          </p:nvSpPr>
          <p:spPr>
            <a:xfrm>
              <a:off x="1806472" y="4356968"/>
              <a:ext cx="38725" cy="80137"/>
            </a:xfrm>
            <a:custGeom>
              <a:avLst/>
              <a:gdLst/>
              <a:ahLst/>
              <a:cxnLst/>
              <a:rect l="l" t="t" r="r" b="b"/>
              <a:pathLst>
                <a:path w="1110" h="2297" extrusionOk="0">
                  <a:moveTo>
                    <a:pt x="1031" y="1"/>
                  </a:moveTo>
                  <a:cubicBezTo>
                    <a:pt x="876" y="235"/>
                    <a:pt x="798" y="468"/>
                    <a:pt x="687" y="680"/>
                  </a:cubicBezTo>
                  <a:cubicBezTo>
                    <a:pt x="520" y="1014"/>
                    <a:pt x="75" y="2104"/>
                    <a:pt x="8" y="2281"/>
                  </a:cubicBezTo>
                  <a:cubicBezTo>
                    <a:pt x="1" y="2289"/>
                    <a:pt x="4" y="2297"/>
                    <a:pt x="10" y="2297"/>
                  </a:cubicBezTo>
                  <a:cubicBezTo>
                    <a:pt x="13" y="2297"/>
                    <a:pt x="16" y="2296"/>
                    <a:pt x="20" y="2292"/>
                  </a:cubicBezTo>
                  <a:cubicBezTo>
                    <a:pt x="109" y="2237"/>
                    <a:pt x="475" y="2015"/>
                    <a:pt x="764" y="1859"/>
                  </a:cubicBezTo>
                  <a:cubicBezTo>
                    <a:pt x="821" y="1837"/>
                    <a:pt x="876" y="1803"/>
                    <a:pt x="942" y="1770"/>
                  </a:cubicBezTo>
                  <a:cubicBezTo>
                    <a:pt x="976" y="1647"/>
                    <a:pt x="1009" y="1514"/>
                    <a:pt x="1031" y="1392"/>
                  </a:cubicBezTo>
                  <a:cubicBezTo>
                    <a:pt x="1087" y="1135"/>
                    <a:pt x="1110" y="868"/>
                    <a:pt x="1110" y="602"/>
                  </a:cubicBezTo>
                  <a:cubicBezTo>
                    <a:pt x="1110" y="480"/>
                    <a:pt x="1098" y="357"/>
                    <a:pt x="1076" y="223"/>
                  </a:cubicBezTo>
                  <a:cubicBezTo>
                    <a:pt x="1065" y="157"/>
                    <a:pt x="1054" y="90"/>
                    <a:pt x="1043" y="35"/>
                  </a:cubicBezTo>
                  <a:cubicBezTo>
                    <a:pt x="1031" y="23"/>
                    <a:pt x="1031" y="13"/>
                    <a:pt x="103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9"/>
            <p:cNvSpPr/>
            <p:nvPr/>
          </p:nvSpPr>
          <p:spPr>
            <a:xfrm>
              <a:off x="1826916" y="4407835"/>
              <a:ext cx="2372" cy="15909"/>
            </a:xfrm>
            <a:custGeom>
              <a:avLst/>
              <a:gdLst/>
              <a:ahLst/>
              <a:cxnLst/>
              <a:rect l="l" t="t" r="r" b="b"/>
              <a:pathLst>
                <a:path w="68" h="456" extrusionOk="0">
                  <a:moveTo>
                    <a:pt x="34" y="0"/>
                  </a:moveTo>
                  <a:cubicBezTo>
                    <a:pt x="34" y="45"/>
                    <a:pt x="45" y="78"/>
                    <a:pt x="34" y="112"/>
                  </a:cubicBezTo>
                  <a:lnTo>
                    <a:pt x="34" y="223"/>
                  </a:lnTo>
                  <a:cubicBezTo>
                    <a:pt x="23" y="300"/>
                    <a:pt x="1" y="379"/>
                    <a:pt x="1" y="456"/>
                  </a:cubicBezTo>
                  <a:cubicBezTo>
                    <a:pt x="12" y="379"/>
                    <a:pt x="34" y="312"/>
                    <a:pt x="57" y="234"/>
                  </a:cubicBezTo>
                  <a:cubicBezTo>
                    <a:pt x="67" y="189"/>
                    <a:pt x="67" y="156"/>
                    <a:pt x="67" y="112"/>
                  </a:cubicBezTo>
                  <a:cubicBezTo>
                    <a:pt x="67" y="78"/>
                    <a:pt x="57" y="33"/>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9"/>
            <p:cNvSpPr/>
            <p:nvPr/>
          </p:nvSpPr>
          <p:spPr>
            <a:xfrm>
              <a:off x="1821125" y="4398101"/>
              <a:ext cx="14374" cy="9001"/>
            </a:xfrm>
            <a:custGeom>
              <a:avLst/>
              <a:gdLst/>
              <a:ahLst/>
              <a:cxnLst/>
              <a:rect l="l" t="t" r="r" b="b"/>
              <a:pathLst>
                <a:path w="412" h="258" extrusionOk="0">
                  <a:moveTo>
                    <a:pt x="411" y="1"/>
                  </a:moveTo>
                  <a:cubicBezTo>
                    <a:pt x="367" y="1"/>
                    <a:pt x="334" y="12"/>
                    <a:pt x="289" y="35"/>
                  </a:cubicBezTo>
                  <a:cubicBezTo>
                    <a:pt x="255" y="45"/>
                    <a:pt x="211" y="68"/>
                    <a:pt x="189" y="101"/>
                  </a:cubicBezTo>
                  <a:cubicBezTo>
                    <a:pt x="122" y="157"/>
                    <a:pt x="67" y="213"/>
                    <a:pt x="0" y="246"/>
                  </a:cubicBezTo>
                  <a:lnTo>
                    <a:pt x="0" y="257"/>
                  </a:lnTo>
                  <a:lnTo>
                    <a:pt x="100" y="190"/>
                  </a:lnTo>
                  <a:cubicBezTo>
                    <a:pt x="134" y="168"/>
                    <a:pt x="167" y="134"/>
                    <a:pt x="200" y="112"/>
                  </a:cubicBezTo>
                  <a:cubicBezTo>
                    <a:pt x="233" y="90"/>
                    <a:pt x="267" y="79"/>
                    <a:pt x="300" y="57"/>
                  </a:cubicBezTo>
                  <a:cubicBezTo>
                    <a:pt x="334" y="35"/>
                    <a:pt x="378" y="23"/>
                    <a:pt x="411" y="12"/>
                  </a:cubicBezTo>
                  <a:lnTo>
                    <a:pt x="411"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9"/>
            <p:cNvSpPr/>
            <p:nvPr/>
          </p:nvSpPr>
          <p:spPr>
            <a:xfrm>
              <a:off x="1845163" y="4381041"/>
              <a:ext cx="5059" cy="29166"/>
            </a:xfrm>
            <a:custGeom>
              <a:avLst/>
              <a:gdLst/>
              <a:ahLst/>
              <a:cxnLst/>
              <a:rect l="l" t="t" r="r" b="b"/>
              <a:pathLst>
                <a:path w="145" h="836" extrusionOk="0">
                  <a:moveTo>
                    <a:pt x="56" y="1"/>
                  </a:moveTo>
                  <a:lnTo>
                    <a:pt x="45" y="12"/>
                  </a:lnTo>
                  <a:cubicBezTo>
                    <a:pt x="90" y="67"/>
                    <a:pt x="112" y="134"/>
                    <a:pt x="112" y="201"/>
                  </a:cubicBezTo>
                  <a:lnTo>
                    <a:pt x="112" y="423"/>
                  </a:lnTo>
                  <a:cubicBezTo>
                    <a:pt x="100" y="568"/>
                    <a:pt x="23" y="690"/>
                    <a:pt x="1" y="835"/>
                  </a:cubicBezTo>
                  <a:lnTo>
                    <a:pt x="11" y="835"/>
                  </a:lnTo>
                  <a:cubicBezTo>
                    <a:pt x="23" y="768"/>
                    <a:pt x="45" y="702"/>
                    <a:pt x="78" y="635"/>
                  </a:cubicBezTo>
                  <a:cubicBezTo>
                    <a:pt x="100" y="568"/>
                    <a:pt x="123" y="501"/>
                    <a:pt x="134" y="423"/>
                  </a:cubicBezTo>
                  <a:cubicBezTo>
                    <a:pt x="145" y="346"/>
                    <a:pt x="145" y="279"/>
                    <a:pt x="145" y="201"/>
                  </a:cubicBezTo>
                  <a:cubicBezTo>
                    <a:pt x="134" y="134"/>
                    <a:pt x="112" y="57"/>
                    <a:pt x="5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9"/>
            <p:cNvSpPr/>
            <p:nvPr/>
          </p:nvSpPr>
          <p:spPr>
            <a:xfrm>
              <a:off x="1836999" y="4369109"/>
              <a:ext cx="17897" cy="5756"/>
            </a:xfrm>
            <a:custGeom>
              <a:avLst/>
              <a:gdLst/>
              <a:ahLst/>
              <a:cxnLst/>
              <a:rect l="l" t="t" r="r" b="b"/>
              <a:pathLst>
                <a:path w="513" h="165" extrusionOk="0">
                  <a:moveTo>
                    <a:pt x="446" y="1"/>
                  </a:moveTo>
                  <a:cubicBezTo>
                    <a:pt x="423" y="1"/>
                    <a:pt x="401" y="4"/>
                    <a:pt x="379" y="9"/>
                  </a:cubicBezTo>
                  <a:cubicBezTo>
                    <a:pt x="334" y="20"/>
                    <a:pt x="290" y="31"/>
                    <a:pt x="245" y="53"/>
                  </a:cubicBezTo>
                  <a:cubicBezTo>
                    <a:pt x="168" y="98"/>
                    <a:pt x="90" y="142"/>
                    <a:pt x="1" y="165"/>
                  </a:cubicBezTo>
                  <a:cubicBezTo>
                    <a:pt x="90" y="154"/>
                    <a:pt x="179" y="120"/>
                    <a:pt x="257" y="87"/>
                  </a:cubicBezTo>
                  <a:lnTo>
                    <a:pt x="390" y="53"/>
                  </a:lnTo>
                  <a:cubicBezTo>
                    <a:pt x="435" y="43"/>
                    <a:pt x="468" y="31"/>
                    <a:pt x="512" y="9"/>
                  </a:cubicBezTo>
                  <a:cubicBezTo>
                    <a:pt x="490" y="4"/>
                    <a:pt x="468" y="1"/>
                    <a:pt x="4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9"/>
            <p:cNvSpPr/>
            <p:nvPr/>
          </p:nvSpPr>
          <p:spPr>
            <a:xfrm>
              <a:off x="1861456" y="4360073"/>
              <a:ext cx="9350" cy="34190"/>
            </a:xfrm>
            <a:custGeom>
              <a:avLst/>
              <a:gdLst/>
              <a:ahLst/>
              <a:cxnLst/>
              <a:rect l="l" t="t" r="r" b="b"/>
              <a:pathLst>
                <a:path w="268" h="980" extrusionOk="0">
                  <a:moveTo>
                    <a:pt x="1" y="1"/>
                  </a:moveTo>
                  <a:cubicBezTo>
                    <a:pt x="45" y="68"/>
                    <a:pt x="78" y="157"/>
                    <a:pt x="123" y="235"/>
                  </a:cubicBezTo>
                  <a:cubicBezTo>
                    <a:pt x="157" y="312"/>
                    <a:pt x="201" y="391"/>
                    <a:pt x="223" y="468"/>
                  </a:cubicBezTo>
                  <a:cubicBezTo>
                    <a:pt x="234" y="557"/>
                    <a:pt x="223" y="635"/>
                    <a:pt x="201" y="724"/>
                  </a:cubicBezTo>
                  <a:cubicBezTo>
                    <a:pt x="179" y="813"/>
                    <a:pt x="145" y="891"/>
                    <a:pt x="145" y="980"/>
                  </a:cubicBezTo>
                  <a:cubicBezTo>
                    <a:pt x="157" y="891"/>
                    <a:pt x="189" y="813"/>
                    <a:pt x="223" y="735"/>
                  </a:cubicBezTo>
                  <a:cubicBezTo>
                    <a:pt x="256" y="646"/>
                    <a:pt x="268" y="557"/>
                    <a:pt x="256" y="468"/>
                  </a:cubicBezTo>
                  <a:cubicBezTo>
                    <a:pt x="234" y="368"/>
                    <a:pt x="201" y="290"/>
                    <a:pt x="157" y="213"/>
                  </a:cubicBezTo>
                  <a:cubicBezTo>
                    <a:pt x="112" y="134"/>
                    <a:pt x="68" y="57"/>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9"/>
            <p:cNvSpPr/>
            <p:nvPr/>
          </p:nvSpPr>
          <p:spPr>
            <a:xfrm>
              <a:off x="1848268" y="4349467"/>
              <a:ext cx="20584" cy="6419"/>
            </a:xfrm>
            <a:custGeom>
              <a:avLst/>
              <a:gdLst/>
              <a:ahLst/>
              <a:cxnLst/>
              <a:rect l="l" t="t" r="r" b="b"/>
              <a:pathLst>
                <a:path w="590" h="184" extrusionOk="0">
                  <a:moveTo>
                    <a:pt x="481" y="0"/>
                  </a:moveTo>
                  <a:cubicBezTo>
                    <a:pt x="466" y="0"/>
                    <a:pt x="451" y="2"/>
                    <a:pt x="434" y="5"/>
                  </a:cubicBezTo>
                  <a:cubicBezTo>
                    <a:pt x="379" y="5"/>
                    <a:pt x="334" y="27"/>
                    <a:pt x="278" y="50"/>
                  </a:cubicBezTo>
                  <a:lnTo>
                    <a:pt x="145" y="116"/>
                  </a:lnTo>
                  <a:cubicBezTo>
                    <a:pt x="100" y="139"/>
                    <a:pt x="56" y="161"/>
                    <a:pt x="1" y="171"/>
                  </a:cubicBezTo>
                  <a:lnTo>
                    <a:pt x="11" y="183"/>
                  </a:lnTo>
                  <a:cubicBezTo>
                    <a:pt x="56" y="171"/>
                    <a:pt x="100" y="149"/>
                    <a:pt x="156" y="127"/>
                  </a:cubicBezTo>
                  <a:cubicBezTo>
                    <a:pt x="201" y="105"/>
                    <a:pt x="245" y="82"/>
                    <a:pt x="290" y="72"/>
                  </a:cubicBezTo>
                  <a:cubicBezTo>
                    <a:pt x="334" y="50"/>
                    <a:pt x="390" y="38"/>
                    <a:pt x="434" y="38"/>
                  </a:cubicBezTo>
                  <a:cubicBezTo>
                    <a:pt x="490" y="27"/>
                    <a:pt x="535" y="27"/>
                    <a:pt x="590" y="16"/>
                  </a:cubicBezTo>
                  <a:cubicBezTo>
                    <a:pt x="551" y="8"/>
                    <a:pt x="517" y="0"/>
                    <a:pt x="48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9"/>
            <p:cNvSpPr/>
            <p:nvPr/>
          </p:nvSpPr>
          <p:spPr>
            <a:xfrm>
              <a:off x="1877365" y="4339908"/>
              <a:ext cx="7431" cy="33422"/>
            </a:xfrm>
            <a:custGeom>
              <a:avLst/>
              <a:gdLst/>
              <a:ahLst/>
              <a:cxnLst/>
              <a:rect l="l" t="t" r="r" b="b"/>
              <a:pathLst>
                <a:path w="213" h="958" extrusionOk="0">
                  <a:moveTo>
                    <a:pt x="0" y="1"/>
                  </a:moveTo>
                  <a:cubicBezTo>
                    <a:pt x="12" y="45"/>
                    <a:pt x="34" y="90"/>
                    <a:pt x="56" y="123"/>
                  </a:cubicBezTo>
                  <a:cubicBezTo>
                    <a:pt x="79" y="156"/>
                    <a:pt x="101" y="190"/>
                    <a:pt x="112" y="235"/>
                  </a:cubicBezTo>
                  <a:cubicBezTo>
                    <a:pt x="134" y="301"/>
                    <a:pt x="156" y="379"/>
                    <a:pt x="156" y="468"/>
                  </a:cubicBezTo>
                  <a:cubicBezTo>
                    <a:pt x="156" y="546"/>
                    <a:pt x="134" y="623"/>
                    <a:pt x="123" y="702"/>
                  </a:cubicBezTo>
                  <a:lnTo>
                    <a:pt x="56" y="946"/>
                  </a:lnTo>
                  <a:lnTo>
                    <a:pt x="56" y="957"/>
                  </a:lnTo>
                  <a:lnTo>
                    <a:pt x="145" y="712"/>
                  </a:lnTo>
                  <a:cubicBezTo>
                    <a:pt x="178" y="635"/>
                    <a:pt x="201" y="557"/>
                    <a:pt x="201" y="468"/>
                  </a:cubicBezTo>
                  <a:cubicBezTo>
                    <a:pt x="212" y="379"/>
                    <a:pt x="212" y="290"/>
                    <a:pt x="168" y="201"/>
                  </a:cubicBezTo>
                  <a:cubicBezTo>
                    <a:pt x="123" y="123"/>
                    <a:pt x="56" y="67"/>
                    <a:pt x="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9"/>
            <p:cNvSpPr/>
            <p:nvPr/>
          </p:nvSpPr>
          <p:spPr>
            <a:xfrm>
              <a:off x="1852943" y="4233987"/>
              <a:ext cx="99743" cy="55994"/>
            </a:xfrm>
            <a:custGeom>
              <a:avLst/>
              <a:gdLst/>
              <a:ahLst/>
              <a:cxnLst/>
              <a:rect l="l" t="t" r="r" b="b"/>
              <a:pathLst>
                <a:path w="2859" h="1605" extrusionOk="0">
                  <a:moveTo>
                    <a:pt x="11" y="1"/>
                  </a:moveTo>
                  <a:cubicBezTo>
                    <a:pt x="11" y="1"/>
                    <a:pt x="0" y="11"/>
                    <a:pt x="11" y="11"/>
                  </a:cubicBezTo>
                  <a:cubicBezTo>
                    <a:pt x="67" y="100"/>
                    <a:pt x="367" y="512"/>
                    <a:pt x="567" y="757"/>
                  </a:cubicBezTo>
                  <a:cubicBezTo>
                    <a:pt x="789" y="1024"/>
                    <a:pt x="1079" y="1368"/>
                    <a:pt x="1691" y="1536"/>
                  </a:cubicBezTo>
                  <a:cubicBezTo>
                    <a:pt x="1869" y="1586"/>
                    <a:pt x="2024" y="1605"/>
                    <a:pt x="2155" y="1605"/>
                  </a:cubicBezTo>
                  <a:cubicBezTo>
                    <a:pt x="2482" y="1605"/>
                    <a:pt x="2658" y="1491"/>
                    <a:pt x="2658" y="1491"/>
                  </a:cubicBezTo>
                  <a:cubicBezTo>
                    <a:pt x="2658" y="1491"/>
                    <a:pt x="2803" y="1424"/>
                    <a:pt x="2836" y="1257"/>
                  </a:cubicBezTo>
                  <a:cubicBezTo>
                    <a:pt x="2858" y="1101"/>
                    <a:pt x="2680" y="557"/>
                    <a:pt x="2358" y="301"/>
                  </a:cubicBezTo>
                  <a:cubicBezTo>
                    <a:pt x="2047" y="34"/>
                    <a:pt x="1869" y="1"/>
                    <a:pt x="1679" y="1"/>
                  </a:cubicBezTo>
                  <a:cubicBezTo>
                    <a:pt x="1479" y="11"/>
                    <a:pt x="1001" y="1"/>
                    <a:pt x="745" y="23"/>
                  </a:cubicBezTo>
                  <a:cubicBezTo>
                    <a:pt x="714" y="24"/>
                    <a:pt x="679" y="25"/>
                    <a:pt x="642" y="25"/>
                  </a:cubicBezTo>
                  <a:cubicBezTo>
                    <a:pt x="414" y="25"/>
                    <a:pt x="97" y="1"/>
                    <a:pt x="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9"/>
            <p:cNvSpPr/>
            <p:nvPr/>
          </p:nvSpPr>
          <p:spPr>
            <a:xfrm>
              <a:off x="1852943" y="4233987"/>
              <a:ext cx="67926" cy="55506"/>
            </a:xfrm>
            <a:custGeom>
              <a:avLst/>
              <a:gdLst/>
              <a:ahLst/>
              <a:cxnLst/>
              <a:rect l="l" t="t" r="r" b="b"/>
              <a:pathLst>
                <a:path w="1947" h="1591" extrusionOk="0">
                  <a:moveTo>
                    <a:pt x="11" y="1"/>
                  </a:moveTo>
                  <a:cubicBezTo>
                    <a:pt x="11" y="1"/>
                    <a:pt x="0" y="11"/>
                    <a:pt x="11" y="11"/>
                  </a:cubicBezTo>
                  <a:cubicBezTo>
                    <a:pt x="67" y="100"/>
                    <a:pt x="367" y="512"/>
                    <a:pt x="567" y="757"/>
                  </a:cubicBezTo>
                  <a:cubicBezTo>
                    <a:pt x="789" y="1024"/>
                    <a:pt x="1079" y="1368"/>
                    <a:pt x="1691" y="1536"/>
                  </a:cubicBezTo>
                  <a:cubicBezTo>
                    <a:pt x="1780" y="1568"/>
                    <a:pt x="1869" y="1580"/>
                    <a:pt x="1946" y="1591"/>
                  </a:cubicBezTo>
                  <a:lnTo>
                    <a:pt x="1913" y="1524"/>
                  </a:lnTo>
                  <a:cubicBezTo>
                    <a:pt x="1835" y="1380"/>
                    <a:pt x="1701" y="1269"/>
                    <a:pt x="1579" y="1157"/>
                  </a:cubicBezTo>
                  <a:cubicBezTo>
                    <a:pt x="1446" y="1024"/>
                    <a:pt x="1357" y="879"/>
                    <a:pt x="1290" y="723"/>
                  </a:cubicBezTo>
                  <a:cubicBezTo>
                    <a:pt x="1212" y="557"/>
                    <a:pt x="1157" y="390"/>
                    <a:pt x="1090" y="234"/>
                  </a:cubicBezTo>
                  <a:cubicBezTo>
                    <a:pt x="1056" y="156"/>
                    <a:pt x="1023" y="90"/>
                    <a:pt x="979" y="11"/>
                  </a:cubicBezTo>
                  <a:cubicBezTo>
                    <a:pt x="890" y="11"/>
                    <a:pt x="812" y="11"/>
                    <a:pt x="745" y="23"/>
                  </a:cubicBezTo>
                  <a:cubicBezTo>
                    <a:pt x="714" y="24"/>
                    <a:pt x="679" y="25"/>
                    <a:pt x="642" y="25"/>
                  </a:cubicBezTo>
                  <a:cubicBezTo>
                    <a:pt x="414" y="25"/>
                    <a:pt x="97" y="1"/>
                    <a:pt x="1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9"/>
            <p:cNvSpPr/>
            <p:nvPr/>
          </p:nvSpPr>
          <p:spPr>
            <a:xfrm>
              <a:off x="1864945" y="4245639"/>
              <a:ext cx="12839" cy="4047"/>
            </a:xfrm>
            <a:custGeom>
              <a:avLst/>
              <a:gdLst/>
              <a:ahLst/>
              <a:cxnLst/>
              <a:rect l="l" t="t" r="r" b="b"/>
              <a:pathLst>
                <a:path w="368" h="116" extrusionOk="0">
                  <a:moveTo>
                    <a:pt x="368" y="0"/>
                  </a:moveTo>
                  <a:lnTo>
                    <a:pt x="368" y="0"/>
                  </a:lnTo>
                  <a:cubicBezTo>
                    <a:pt x="334" y="11"/>
                    <a:pt x="312" y="33"/>
                    <a:pt x="279" y="45"/>
                  </a:cubicBezTo>
                  <a:cubicBezTo>
                    <a:pt x="257" y="56"/>
                    <a:pt x="223" y="78"/>
                    <a:pt x="190" y="89"/>
                  </a:cubicBezTo>
                  <a:cubicBezTo>
                    <a:pt x="167" y="94"/>
                    <a:pt x="142" y="96"/>
                    <a:pt x="117" y="96"/>
                  </a:cubicBezTo>
                  <a:cubicBezTo>
                    <a:pt x="79" y="96"/>
                    <a:pt x="40" y="91"/>
                    <a:pt x="0" y="78"/>
                  </a:cubicBezTo>
                  <a:lnTo>
                    <a:pt x="0" y="78"/>
                  </a:lnTo>
                  <a:cubicBezTo>
                    <a:pt x="51" y="103"/>
                    <a:pt x="101" y="116"/>
                    <a:pt x="151" y="116"/>
                  </a:cubicBezTo>
                  <a:cubicBezTo>
                    <a:pt x="168" y="116"/>
                    <a:pt x="184" y="114"/>
                    <a:pt x="201" y="112"/>
                  </a:cubicBezTo>
                  <a:cubicBezTo>
                    <a:pt x="234" y="100"/>
                    <a:pt x="267" y="89"/>
                    <a:pt x="301" y="67"/>
                  </a:cubicBezTo>
                  <a:cubicBezTo>
                    <a:pt x="323" y="56"/>
                    <a:pt x="356" y="23"/>
                    <a:pt x="3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9"/>
            <p:cNvSpPr/>
            <p:nvPr/>
          </p:nvSpPr>
          <p:spPr>
            <a:xfrm>
              <a:off x="1878551" y="4238662"/>
              <a:ext cx="7396" cy="10885"/>
            </a:xfrm>
            <a:custGeom>
              <a:avLst/>
              <a:gdLst/>
              <a:ahLst/>
              <a:cxnLst/>
              <a:rect l="l" t="t" r="r" b="b"/>
              <a:pathLst>
                <a:path w="212" h="312" extrusionOk="0">
                  <a:moveTo>
                    <a:pt x="0" y="0"/>
                  </a:moveTo>
                  <a:cubicBezTo>
                    <a:pt x="22" y="67"/>
                    <a:pt x="67" y="111"/>
                    <a:pt x="100" y="156"/>
                  </a:cubicBezTo>
                  <a:cubicBezTo>
                    <a:pt x="122" y="178"/>
                    <a:pt x="134" y="211"/>
                    <a:pt x="144" y="233"/>
                  </a:cubicBezTo>
                  <a:cubicBezTo>
                    <a:pt x="167" y="256"/>
                    <a:pt x="178" y="278"/>
                    <a:pt x="189" y="312"/>
                  </a:cubicBezTo>
                  <a:lnTo>
                    <a:pt x="200" y="312"/>
                  </a:lnTo>
                  <a:cubicBezTo>
                    <a:pt x="211" y="278"/>
                    <a:pt x="200" y="245"/>
                    <a:pt x="189" y="211"/>
                  </a:cubicBezTo>
                  <a:cubicBezTo>
                    <a:pt x="178" y="178"/>
                    <a:pt x="144" y="156"/>
                    <a:pt x="122" y="134"/>
                  </a:cubicBezTo>
                  <a:cubicBezTo>
                    <a:pt x="78" y="89"/>
                    <a:pt x="33" y="55"/>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9"/>
            <p:cNvSpPr/>
            <p:nvPr/>
          </p:nvSpPr>
          <p:spPr>
            <a:xfrm>
              <a:off x="1877749" y="4256490"/>
              <a:ext cx="22154" cy="6629"/>
            </a:xfrm>
            <a:custGeom>
              <a:avLst/>
              <a:gdLst/>
              <a:ahLst/>
              <a:cxnLst/>
              <a:rect l="l" t="t" r="r" b="b"/>
              <a:pathLst>
                <a:path w="635" h="190" extrusionOk="0">
                  <a:moveTo>
                    <a:pt x="612" y="1"/>
                  </a:moveTo>
                  <a:lnTo>
                    <a:pt x="612" y="11"/>
                  </a:lnTo>
                  <a:cubicBezTo>
                    <a:pt x="568" y="34"/>
                    <a:pt x="523" y="67"/>
                    <a:pt x="479" y="78"/>
                  </a:cubicBezTo>
                  <a:cubicBezTo>
                    <a:pt x="434" y="100"/>
                    <a:pt x="379" y="123"/>
                    <a:pt x="335" y="134"/>
                  </a:cubicBezTo>
                  <a:cubicBezTo>
                    <a:pt x="279" y="145"/>
                    <a:pt x="223" y="145"/>
                    <a:pt x="167" y="145"/>
                  </a:cubicBezTo>
                  <a:cubicBezTo>
                    <a:pt x="112" y="156"/>
                    <a:pt x="56" y="156"/>
                    <a:pt x="1" y="179"/>
                  </a:cubicBezTo>
                  <a:lnTo>
                    <a:pt x="1" y="189"/>
                  </a:lnTo>
                  <a:cubicBezTo>
                    <a:pt x="42" y="181"/>
                    <a:pt x="83" y="179"/>
                    <a:pt x="124" y="179"/>
                  </a:cubicBezTo>
                  <a:cubicBezTo>
                    <a:pt x="170" y="179"/>
                    <a:pt x="216" y="182"/>
                    <a:pt x="262" y="182"/>
                  </a:cubicBezTo>
                  <a:cubicBezTo>
                    <a:pt x="286" y="182"/>
                    <a:pt x="310" y="181"/>
                    <a:pt x="335" y="179"/>
                  </a:cubicBezTo>
                  <a:cubicBezTo>
                    <a:pt x="390" y="179"/>
                    <a:pt x="457" y="167"/>
                    <a:pt x="501" y="134"/>
                  </a:cubicBezTo>
                  <a:cubicBezTo>
                    <a:pt x="557" y="112"/>
                    <a:pt x="602" y="67"/>
                    <a:pt x="634" y="23"/>
                  </a:cubicBezTo>
                  <a:lnTo>
                    <a:pt x="634" y="11"/>
                  </a:lnTo>
                  <a:lnTo>
                    <a:pt x="624"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9"/>
            <p:cNvSpPr/>
            <p:nvPr/>
          </p:nvSpPr>
          <p:spPr>
            <a:xfrm>
              <a:off x="1904159" y="4241348"/>
              <a:ext cx="7396" cy="24107"/>
            </a:xfrm>
            <a:custGeom>
              <a:avLst/>
              <a:gdLst/>
              <a:ahLst/>
              <a:cxnLst/>
              <a:rect l="l" t="t" r="r" b="b"/>
              <a:pathLst>
                <a:path w="212" h="691" extrusionOk="0">
                  <a:moveTo>
                    <a:pt x="0" y="1"/>
                  </a:moveTo>
                  <a:lnTo>
                    <a:pt x="0" y="1"/>
                  </a:lnTo>
                  <a:cubicBezTo>
                    <a:pt x="23" y="112"/>
                    <a:pt x="55" y="235"/>
                    <a:pt x="89" y="346"/>
                  </a:cubicBezTo>
                  <a:cubicBezTo>
                    <a:pt x="100" y="401"/>
                    <a:pt x="111" y="468"/>
                    <a:pt x="134" y="524"/>
                  </a:cubicBezTo>
                  <a:cubicBezTo>
                    <a:pt x="144" y="579"/>
                    <a:pt x="167" y="635"/>
                    <a:pt x="200" y="690"/>
                  </a:cubicBezTo>
                  <a:lnTo>
                    <a:pt x="211" y="690"/>
                  </a:lnTo>
                  <a:cubicBezTo>
                    <a:pt x="211" y="623"/>
                    <a:pt x="200" y="568"/>
                    <a:pt x="189" y="501"/>
                  </a:cubicBezTo>
                  <a:cubicBezTo>
                    <a:pt x="178" y="445"/>
                    <a:pt x="156" y="390"/>
                    <a:pt x="134" y="334"/>
                  </a:cubicBezTo>
                  <a:lnTo>
                    <a:pt x="0"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9"/>
            <p:cNvSpPr/>
            <p:nvPr/>
          </p:nvSpPr>
          <p:spPr>
            <a:xfrm>
              <a:off x="1898717" y="4273934"/>
              <a:ext cx="24875" cy="5896"/>
            </a:xfrm>
            <a:custGeom>
              <a:avLst/>
              <a:gdLst/>
              <a:ahLst/>
              <a:cxnLst/>
              <a:rect l="l" t="t" r="r" b="b"/>
              <a:pathLst>
                <a:path w="713" h="169" extrusionOk="0">
                  <a:moveTo>
                    <a:pt x="712" y="1"/>
                  </a:moveTo>
                  <a:lnTo>
                    <a:pt x="712" y="1"/>
                  </a:lnTo>
                  <a:cubicBezTo>
                    <a:pt x="656" y="23"/>
                    <a:pt x="601" y="57"/>
                    <a:pt x="545" y="68"/>
                  </a:cubicBezTo>
                  <a:cubicBezTo>
                    <a:pt x="490" y="90"/>
                    <a:pt x="434" y="112"/>
                    <a:pt x="367" y="124"/>
                  </a:cubicBezTo>
                  <a:cubicBezTo>
                    <a:pt x="296" y="145"/>
                    <a:pt x="216" y="152"/>
                    <a:pt x="136" y="152"/>
                  </a:cubicBezTo>
                  <a:cubicBezTo>
                    <a:pt x="91" y="152"/>
                    <a:pt x="45" y="150"/>
                    <a:pt x="1" y="146"/>
                  </a:cubicBezTo>
                  <a:lnTo>
                    <a:pt x="1" y="146"/>
                  </a:lnTo>
                  <a:cubicBezTo>
                    <a:pt x="75" y="160"/>
                    <a:pt x="155" y="169"/>
                    <a:pt x="233" y="169"/>
                  </a:cubicBezTo>
                  <a:cubicBezTo>
                    <a:pt x="282" y="169"/>
                    <a:pt x="331" y="165"/>
                    <a:pt x="379" y="157"/>
                  </a:cubicBezTo>
                  <a:cubicBezTo>
                    <a:pt x="434" y="157"/>
                    <a:pt x="501" y="134"/>
                    <a:pt x="557" y="112"/>
                  </a:cubicBezTo>
                  <a:cubicBezTo>
                    <a:pt x="612" y="90"/>
                    <a:pt x="668" y="45"/>
                    <a:pt x="7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9"/>
            <p:cNvSpPr/>
            <p:nvPr/>
          </p:nvSpPr>
          <p:spPr>
            <a:xfrm>
              <a:off x="1923557" y="4246791"/>
              <a:ext cx="14792" cy="35341"/>
            </a:xfrm>
            <a:custGeom>
              <a:avLst/>
              <a:gdLst/>
              <a:ahLst/>
              <a:cxnLst/>
              <a:rect l="l" t="t" r="r" b="b"/>
              <a:pathLst>
                <a:path w="424" h="1013" extrusionOk="0">
                  <a:moveTo>
                    <a:pt x="0" y="0"/>
                  </a:moveTo>
                  <a:cubicBezTo>
                    <a:pt x="0" y="89"/>
                    <a:pt x="33" y="178"/>
                    <a:pt x="78" y="267"/>
                  </a:cubicBezTo>
                  <a:cubicBezTo>
                    <a:pt x="134" y="345"/>
                    <a:pt x="189" y="423"/>
                    <a:pt x="234" y="501"/>
                  </a:cubicBezTo>
                  <a:cubicBezTo>
                    <a:pt x="278" y="579"/>
                    <a:pt x="312" y="657"/>
                    <a:pt x="334" y="746"/>
                  </a:cubicBezTo>
                  <a:cubicBezTo>
                    <a:pt x="367" y="835"/>
                    <a:pt x="379" y="912"/>
                    <a:pt x="401" y="1013"/>
                  </a:cubicBezTo>
                  <a:cubicBezTo>
                    <a:pt x="423" y="912"/>
                    <a:pt x="411" y="823"/>
                    <a:pt x="389" y="724"/>
                  </a:cubicBezTo>
                  <a:cubicBezTo>
                    <a:pt x="367" y="635"/>
                    <a:pt x="322" y="546"/>
                    <a:pt x="278" y="467"/>
                  </a:cubicBezTo>
                  <a:cubicBezTo>
                    <a:pt x="223" y="390"/>
                    <a:pt x="156" y="323"/>
                    <a:pt x="112" y="245"/>
                  </a:cubicBezTo>
                  <a:cubicBezTo>
                    <a:pt x="56" y="168"/>
                    <a:pt x="11" y="89"/>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9"/>
            <p:cNvSpPr/>
            <p:nvPr/>
          </p:nvSpPr>
          <p:spPr>
            <a:xfrm>
              <a:off x="1924709" y="4306798"/>
              <a:ext cx="79962" cy="94650"/>
            </a:xfrm>
            <a:custGeom>
              <a:avLst/>
              <a:gdLst/>
              <a:ahLst/>
              <a:cxnLst/>
              <a:rect l="l" t="t" r="r" b="b"/>
              <a:pathLst>
                <a:path w="2292" h="2713" extrusionOk="0">
                  <a:moveTo>
                    <a:pt x="1675" y="1"/>
                  </a:moveTo>
                  <a:cubicBezTo>
                    <a:pt x="1627" y="1"/>
                    <a:pt x="1580" y="5"/>
                    <a:pt x="1535" y="15"/>
                  </a:cubicBezTo>
                  <a:cubicBezTo>
                    <a:pt x="1224" y="94"/>
                    <a:pt x="991" y="416"/>
                    <a:pt x="712" y="894"/>
                  </a:cubicBezTo>
                  <a:cubicBezTo>
                    <a:pt x="457" y="1339"/>
                    <a:pt x="67" y="2496"/>
                    <a:pt x="0" y="2707"/>
                  </a:cubicBezTo>
                  <a:cubicBezTo>
                    <a:pt x="0" y="2707"/>
                    <a:pt x="5" y="2712"/>
                    <a:pt x="9" y="2712"/>
                  </a:cubicBezTo>
                  <a:cubicBezTo>
                    <a:pt x="11" y="2712"/>
                    <a:pt x="12" y="2711"/>
                    <a:pt x="12" y="2707"/>
                  </a:cubicBezTo>
                  <a:cubicBezTo>
                    <a:pt x="101" y="2640"/>
                    <a:pt x="390" y="2407"/>
                    <a:pt x="779" y="2185"/>
                  </a:cubicBezTo>
                  <a:cubicBezTo>
                    <a:pt x="1258" y="1918"/>
                    <a:pt x="1947" y="1550"/>
                    <a:pt x="2114" y="1172"/>
                  </a:cubicBezTo>
                  <a:cubicBezTo>
                    <a:pt x="2259" y="828"/>
                    <a:pt x="2192" y="327"/>
                    <a:pt x="2180" y="272"/>
                  </a:cubicBezTo>
                  <a:lnTo>
                    <a:pt x="2180" y="260"/>
                  </a:lnTo>
                  <a:lnTo>
                    <a:pt x="2281" y="183"/>
                  </a:lnTo>
                  <a:cubicBezTo>
                    <a:pt x="2291" y="183"/>
                    <a:pt x="2291" y="171"/>
                    <a:pt x="2281" y="171"/>
                  </a:cubicBezTo>
                  <a:cubicBezTo>
                    <a:pt x="2215" y="133"/>
                    <a:pt x="1934" y="1"/>
                    <a:pt x="167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9"/>
            <p:cNvSpPr/>
            <p:nvPr/>
          </p:nvSpPr>
          <p:spPr>
            <a:xfrm>
              <a:off x="1924709" y="4319358"/>
              <a:ext cx="39248" cy="82090"/>
            </a:xfrm>
            <a:custGeom>
              <a:avLst/>
              <a:gdLst/>
              <a:ahLst/>
              <a:cxnLst/>
              <a:rect l="l" t="t" r="r" b="b"/>
              <a:pathLst>
                <a:path w="1125" h="2353" extrusionOk="0">
                  <a:moveTo>
                    <a:pt x="1068" y="1"/>
                  </a:moveTo>
                  <a:cubicBezTo>
                    <a:pt x="957" y="145"/>
                    <a:pt x="835" y="323"/>
                    <a:pt x="712" y="534"/>
                  </a:cubicBezTo>
                  <a:cubicBezTo>
                    <a:pt x="457" y="979"/>
                    <a:pt x="67" y="2136"/>
                    <a:pt x="0" y="2347"/>
                  </a:cubicBezTo>
                  <a:cubicBezTo>
                    <a:pt x="0" y="2347"/>
                    <a:pt x="5" y="2352"/>
                    <a:pt x="9" y="2352"/>
                  </a:cubicBezTo>
                  <a:cubicBezTo>
                    <a:pt x="11" y="2352"/>
                    <a:pt x="12" y="2351"/>
                    <a:pt x="12" y="2347"/>
                  </a:cubicBezTo>
                  <a:cubicBezTo>
                    <a:pt x="101" y="2280"/>
                    <a:pt x="390" y="2047"/>
                    <a:pt x="779" y="1825"/>
                  </a:cubicBezTo>
                  <a:cubicBezTo>
                    <a:pt x="890" y="1769"/>
                    <a:pt x="1001" y="1702"/>
                    <a:pt x="1124" y="1635"/>
                  </a:cubicBezTo>
                  <a:cubicBezTo>
                    <a:pt x="1124" y="1524"/>
                    <a:pt x="1113" y="1413"/>
                    <a:pt x="1102" y="1301"/>
                  </a:cubicBezTo>
                  <a:cubicBezTo>
                    <a:pt x="1080" y="1168"/>
                    <a:pt x="1046" y="1034"/>
                    <a:pt x="1024" y="901"/>
                  </a:cubicBezTo>
                  <a:cubicBezTo>
                    <a:pt x="1013" y="768"/>
                    <a:pt x="1013" y="623"/>
                    <a:pt x="1013" y="478"/>
                  </a:cubicBezTo>
                  <a:cubicBezTo>
                    <a:pt x="1024" y="334"/>
                    <a:pt x="1046" y="189"/>
                    <a:pt x="1057" y="56"/>
                  </a:cubicBezTo>
                  <a:cubicBezTo>
                    <a:pt x="1068" y="33"/>
                    <a:pt x="1068" y="11"/>
                    <a:pt x="106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9"/>
            <p:cNvSpPr/>
            <p:nvPr/>
          </p:nvSpPr>
          <p:spPr>
            <a:xfrm>
              <a:off x="1944490" y="4365934"/>
              <a:ext cx="6245" cy="17862"/>
            </a:xfrm>
            <a:custGeom>
              <a:avLst/>
              <a:gdLst/>
              <a:ahLst/>
              <a:cxnLst/>
              <a:rect l="l" t="t" r="r" b="b"/>
              <a:pathLst>
                <a:path w="179" h="512" extrusionOk="0">
                  <a:moveTo>
                    <a:pt x="145" y="0"/>
                  </a:moveTo>
                  <a:cubicBezTo>
                    <a:pt x="157" y="55"/>
                    <a:pt x="145" y="89"/>
                    <a:pt x="145" y="134"/>
                  </a:cubicBezTo>
                  <a:lnTo>
                    <a:pt x="112" y="267"/>
                  </a:lnTo>
                  <a:cubicBezTo>
                    <a:pt x="101" y="312"/>
                    <a:pt x="78" y="356"/>
                    <a:pt x="68" y="389"/>
                  </a:cubicBezTo>
                  <a:cubicBezTo>
                    <a:pt x="45" y="434"/>
                    <a:pt x="23" y="478"/>
                    <a:pt x="1" y="512"/>
                  </a:cubicBezTo>
                  <a:cubicBezTo>
                    <a:pt x="34" y="478"/>
                    <a:pt x="56" y="445"/>
                    <a:pt x="78" y="401"/>
                  </a:cubicBezTo>
                  <a:cubicBezTo>
                    <a:pt x="101" y="356"/>
                    <a:pt x="123" y="322"/>
                    <a:pt x="134" y="278"/>
                  </a:cubicBezTo>
                  <a:cubicBezTo>
                    <a:pt x="157" y="233"/>
                    <a:pt x="167" y="189"/>
                    <a:pt x="167" y="144"/>
                  </a:cubicBezTo>
                  <a:cubicBezTo>
                    <a:pt x="179" y="100"/>
                    <a:pt x="167" y="45"/>
                    <a:pt x="1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9"/>
            <p:cNvSpPr/>
            <p:nvPr/>
          </p:nvSpPr>
          <p:spPr>
            <a:xfrm>
              <a:off x="1934024" y="4373296"/>
              <a:ext cx="10117" cy="5442"/>
            </a:xfrm>
            <a:custGeom>
              <a:avLst/>
              <a:gdLst/>
              <a:ahLst/>
              <a:cxnLst/>
              <a:rect l="l" t="t" r="r" b="b"/>
              <a:pathLst>
                <a:path w="290" h="156" extrusionOk="0">
                  <a:moveTo>
                    <a:pt x="289" y="0"/>
                  </a:moveTo>
                  <a:cubicBezTo>
                    <a:pt x="256" y="0"/>
                    <a:pt x="234" y="12"/>
                    <a:pt x="200" y="22"/>
                  </a:cubicBezTo>
                  <a:cubicBezTo>
                    <a:pt x="178" y="22"/>
                    <a:pt x="156" y="45"/>
                    <a:pt x="134" y="56"/>
                  </a:cubicBezTo>
                  <a:lnTo>
                    <a:pt x="0" y="156"/>
                  </a:lnTo>
                  <a:cubicBezTo>
                    <a:pt x="56" y="123"/>
                    <a:pt x="101" y="101"/>
                    <a:pt x="145" y="78"/>
                  </a:cubicBezTo>
                  <a:cubicBezTo>
                    <a:pt x="168" y="67"/>
                    <a:pt x="190" y="56"/>
                    <a:pt x="223" y="45"/>
                  </a:cubicBezTo>
                  <a:lnTo>
                    <a:pt x="289" y="12"/>
                  </a:lnTo>
                  <a:lnTo>
                    <a:pt x="2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9"/>
            <p:cNvSpPr/>
            <p:nvPr/>
          </p:nvSpPr>
          <p:spPr>
            <a:xfrm>
              <a:off x="1963505" y="4339908"/>
              <a:ext cx="10536" cy="33038"/>
            </a:xfrm>
            <a:custGeom>
              <a:avLst/>
              <a:gdLst/>
              <a:ahLst/>
              <a:cxnLst/>
              <a:rect l="l" t="t" r="r" b="b"/>
              <a:pathLst>
                <a:path w="302" h="947" extrusionOk="0">
                  <a:moveTo>
                    <a:pt x="267" y="1"/>
                  </a:moveTo>
                  <a:lnTo>
                    <a:pt x="267" y="1"/>
                  </a:lnTo>
                  <a:cubicBezTo>
                    <a:pt x="290" y="34"/>
                    <a:pt x="279" y="79"/>
                    <a:pt x="279" y="123"/>
                  </a:cubicBezTo>
                  <a:cubicBezTo>
                    <a:pt x="267" y="156"/>
                    <a:pt x="267" y="201"/>
                    <a:pt x="257" y="245"/>
                  </a:cubicBezTo>
                  <a:cubicBezTo>
                    <a:pt x="245" y="324"/>
                    <a:pt x="235" y="401"/>
                    <a:pt x="201" y="479"/>
                  </a:cubicBezTo>
                  <a:cubicBezTo>
                    <a:pt x="168" y="557"/>
                    <a:pt x="112" y="623"/>
                    <a:pt x="79" y="702"/>
                  </a:cubicBezTo>
                  <a:cubicBezTo>
                    <a:pt x="45" y="779"/>
                    <a:pt x="23" y="857"/>
                    <a:pt x="1" y="946"/>
                  </a:cubicBezTo>
                  <a:lnTo>
                    <a:pt x="101" y="712"/>
                  </a:lnTo>
                  <a:cubicBezTo>
                    <a:pt x="146" y="635"/>
                    <a:pt x="190" y="568"/>
                    <a:pt x="235" y="502"/>
                  </a:cubicBezTo>
                  <a:cubicBezTo>
                    <a:pt x="267" y="423"/>
                    <a:pt x="301" y="334"/>
                    <a:pt x="301" y="245"/>
                  </a:cubicBezTo>
                  <a:lnTo>
                    <a:pt x="301" y="123"/>
                  </a:lnTo>
                  <a:cubicBezTo>
                    <a:pt x="301" y="79"/>
                    <a:pt x="301" y="34"/>
                    <a:pt x="2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9"/>
            <p:cNvSpPr/>
            <p:nvPr/>
          </p:nvSpPr>
          <p:spPr>
            <a:xfrm>
              <a:off x="1945642" y="4346885"/>
              <a:ext cx="20235" cy="5094"/>
            </a:xfrm>
            <a:custGeom>
              <a:avLst/>
              <a:gdLst/>
              <a:ahLst/>
              <a:cxnLst/>
              <a:rect l="l" t="t" r="r" b="b"/>
              <a:pathLst>
                <a:path w="580" h="146" extrusionOk="0">
                  <a:moveTo>
                    <a:pt x="424" y="1"/>
                  </a:moveTo>
                  <a:cubicBezTo>
                    <a:pt x="379" y="1"/>
                    <a:pt x="335" y="23"/>
                    <a:pt x="279" y="35"/>
                  </a:cubicBezTo>
                  <a:cubicBezTo>
                    <a:pt x="190" y="68"/>
                    <a:pt x="90" y="101"/>
                    <a:pt x="1" y="134"/>
                  </a:cubicBezTo>
                  <a:lnTo>
                    <a:pt x="1" y="146"/>
                  </a:lnTo>
                  <a:cubicBezTo>
                    <a:pt x="101" y="124"/>
                    <a:pt x="190" y="101"/>
                    <a:pt x="290" y="79"/>
                  </a:cubicBezTo>
                  <a:cubicBezTo>
                    <a:pt x="346" y="79"/>
                    <a:pt x="391" y="79"/>
                    <a:pt x="435" y="57"/>
                  </a:cubicBezTo>
                  <a:cubicBezTo>
                    <a:pt x="490" y="45"/>
                    <a:pt x="535" y="35"/>
                    <a:pt x="579" y="12"/>
                  </a:cubicBezTo>
                  <a:cubicBezTo>
                    <a:pt x="535" y="1"/>
                    <a:pt x="480" y="1"/>
                    <a:pt x="4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9"/>
            <p:cNvSpPr/>
            <p:nvPr/>
          </p:nvSpPr>
          <p:spPr>
            <a:xfrm>
              <a:off x="1958062" y="4320789"/>
              <a:ext cx="33038" cy="8303"/>
            </a:xfrm>
            <a:custGeom>
              <a:avLst/>
              <a:gdLst/>
              <a:ahLst/>
              <a:cxnLst/>
              <a:rect l="l" t="t" r="r" b="b"/>
              <a:pathLst>
                <a:path w="947" h="238" extrusionOk="0">
                  <a:moveTo>
                    <a:pt x="657" y="1"/>
                  </a:moveTo>
                  <a:cubicBezTo>
                    <a:pt x="590" y="1"/>
                    <a:pt x="520" y="19"/>
                    <a:pt x="457" y="37"/>
                  </a:cubicBezTo>
                  <a:cubicBezTo>
                    <a:pt x="290" y="81"/>
                    <a:pt x="146" y="160"/>
                    <a:pt x="1" y="226"/>
                  </a:cubicBezTo>
                  <a:lnTo>
                    <a:pt x="1" y="237"/>
                  </a:lnTo>
                  <a:cubicBezTo>
                    <a:pt x="157" y="182"/>
                    <a:pt x="312" y="115"/>
                    <a:pt x="468" y="93"/>
                  </a:cubicBezTo>
                  <a:cubicBezTo>
                    <a:pt x="546" y="71"/>
                    <a:pt x="624" y="71"/>
                    <a:pt x="702" y="59"/>
                  </a:cubicBezTo>
                  <a:cubicBezTo>
                    <a:pt x="779" y="59"/>
                    <a:pt x="858" y="59"/>
                    <a:pt x="947" y="71"/>
                  </a:cubicBezTo>
                  <a:lnTo>
                    <a:pt x="947" y="59"/>
                  </a:lnTo>
                  <a:cubicBezTo>
                    <a:pt x="868" y="26"/>
                    <a:pt x="791" y="4"/>
                    <a:pt x="702" y="4"/>
                  </a:cubicBezTo>
                  <a:cubicBezTo>
                    <a:pt x="687" y="2"/>
                    <a:pt x="672" y="1"/>
                    <a:pt x="6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9"/>
            <p:cNvSpPr/>
            <p:nvPr/>
          </p:nvSpPr>
          <p:spPr>
            <a:xfrm>
              <a:off x="1986426" y="4318940"/>
              <a:ext cx="11652" cy="36527"/>
            </a:xfrm>
            <a:custGeom>
              <a:avLst/>
              <a:gdLst/>
              <a:ahLst/>
              <a:cxnLst/>
              <a:rect l="l" t="t" r="r" b="b"/>
              <a:pathLst>
                <a:path w="334" h="1047" extrusionOk="0">
                  <a:moveTo>
                    <a:pt x="267" y="1"/>
                  </a:moveTo>
                  <a:cubicBezTo>
                    <a:pt x="267" y="23"/>
                    <a:pt x="278" y="45"/>
                    <a:pt x="278" y="68"/>
                  </a:cubicBezTo>
                  <a:cubicBezTo>
                    <a:pt x="289" y="90"/>
                    <a:pt x="300" y="112"/>
                    <a:pt x="300" y="134"/>
                  </a:cubicBezTo>
                  <a:cubicBezTo>
                    <a:pt x="300" y="179"/>
                    <a:pt x="300" y="223"/>
                    <a:pt x="289" y="268"/>
                  </a:cubicBezTo>
                  <a:cubicBezTo>
                    <a:pt x="278" y="312"/>
                    <a:pt x="267" y="357"/>
                    <a:pt x="245" y="401"/>
                  </a:cubicBezTo>
                  <a:lnTo>
                    <a:pt x="200" y="524"/>
                  </a:lnTo>
                  <a:lnTo>
                    <a:pt x="100" y="791"/>
                  </a:lnTo>
                  <a:lnTo>
                    <a:pt x="0" y="1046"/>
                  </a:lnTo>
                  <a:lnTo>
                    <a:pt x="122" y="791"/>
                  </a:lnTo>
                  <a:cubicBezTo>
                    <a:pt x="156" y="713"/>
                    <a:pt x="200" y="624"/>
                    <a:pt x="233" y="535"/>
                  </a:cubicBezTo>
                  <a:lnTo>
                    <a:pt x="289" y="413"/>
                  </a:lnTo>
                  <a:cubicBezTo>
                    <a:pt x="300" y="391"/>
                    <a:pt x="312" y="368"/>
                    <a:pt x="312" y="346"/>
                  </a:cubicBezTo>
                  <a:cubicBezTo>
                    <a:pt x="322" y="324"/>
                    <a:pt x="322" y="302"/>
                    <a:pt x="334" y="279"/>
                  </a:cubicBezTo>
                  <a:cubicBezTo>
                    <a:pt x="334" y="223"/>
                    <a:pt x="334" y="179"/>
                    <a:pt x="322" y="134"/>
                  </a:cubicBezTo>
                  <a:cubicBezTo>
                    <a:pt x="322" y="112"/>
                    <a:pt x="312" y="79"/>
                    <a:pt x="300" y="68"/>
                  </a:cubicBezTo>
                  <a:lnTo>
                    <a:pt x="26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9"/>
            <p:cNvSpPr/>
            <p:nvPr/>
          </p:nvSpPr>
          <p:spPr>
            <a:xfrm>
              <a:off x="1968145" y="4195574"/>
              <a:ext cx="91615" cy="89242"/>
            </a:xfrm>
            <a:custGeom>
              <a:avLst/>
              <a:gdLst/>
              <a:ahLst/>
              <a:cxnLst/>
              <a:rect l="l" t="t" r="r" b="b"/>
              <a:pathLst>
                <a:path w="2626" h="2558" extrusionOk="0">
                  <a:moveTo>
                    <a:pt x="13" y="0"/>
                  </a:moveTo>
                  <a:cubicBezTo>
                    <a:pt x="1" y="0"/>
                    <a:pt x="1" y="0"/>
                    <a:pt x="1" y="12"/>
                  </a:cubicBezTo>
                  <a:cubicBezTo>
                    <a:pt x="13" y="111"/>
                    <a:pt x="112" y="590"/>
                    <a:pt x="413" y="1191"/>
                  </a:cubicBezTo>
                  <a:cubicBezTo>
                    <a:pt x="735" y="1869"/>
                    <a:pt x="1103" y="2303"/>
                    <a:pt x="1436" y="2459"/>
                  </a:cubicBezTo>
                  <a:cubicBezTo>
                    <a:pt x="1594" y="2535"/>
                    <a:pt x="1743" y="2557"/>
                    <a:pt x="1869" y="2557"/>
                  </a:cubicBezTo>
                  <a:cubicBezTo>
                    <a:pt x="2019" y="2557"/>
                    <a:pt x="2137" y="2526"/>
                    <a:pt x="2203" y="2514"/>
                  </a:cubicBezTo>
                  <a:cubicBezTo>
                    <a:pt x="2314" y="2481"/>
                    <a:pt x="2437" y="2469"/>
                    <a:pt x="2448" y="2469"/>
                  </a:cubicBezTo>
                  <a:lnTo>
                    <a:pt x="2459" y="2469"/>
                  </a:lnTo>
                  <a:lnTo>
                    <a:pt x="2515" y="2492"/>
                  </a:lnTo>
                  <a:cubicBezTo>
                    <a:pt x="2515" y="2492"/>
                    <a:pt x="2626" y="2202"/>
                    <a:pt x="2581" y="1880"/>
                  </a:cubicBezTo>
                  <a:cubicBezTo>
                    <a:pt x="2526" y="1557"/>
                    <a:pt x="2381" y="1146"/>
                    <a:pt x="1981" y="779"/>
                  </a:cubicBezTo>
                  <a:cubicBezTo>
                    <a:pt x="1592" y="423"/>
                    <a:pt x="1325" y="401"/>
                    <a:pt x="1024" y="356"/>
                  </a:cubicBezTo>
                  <a:cubicBezTo>
                    <a:pt x="569" y="289"/>
                    <a:pt x="102" y="56"/>
                    <a:pt x="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9"/>
            <p:cNvSpPr/>
            <p:nvPr/>
          </p:nvSpPr>
          <p:spPr>
            <a:xfrm>
              <a:off x="1968145" y="4195574"/>
              <a:ext cx="55541" cy="87707"/>
            </a:xfrm>
            <a:custGeom>
              <a:avLst/>
              <a:gdLst/>
              <a:ahLst/>
              <a:cxnLst/>
              <a:rect l="l" t="t" r="r" b="b"/>
              <a:pathLst>
                <a:path w="1592" h="2514" extrusionOk="0">
                  <a:moveTo>
                    <a:pt x="13" y="0"/>
                  </a:moveTo>
                  <a:cubicBezTo>
                    <a:pt x="1" y="0"/>
                    <a:pt x="1" y="0"/>
                    <a:pt x="1" y="12"/>
                  </a:cubicBezTo>
                  <a:cubicBezTo>
                    <a:pt x="13" y="111"/>
                    <a:pt x="112" y="590"/>
                    <a:pt x="413" y="1191"/>
                  </a:cubicBezTo>
                  <a:cubicBezTo>
                    <a:pt x="735" y="1869"/>
                    <a:pt x="1103" y="2303"/>
                    <a:pt x="1436" y="2459"/>
                  </a:cubicBezTo>
                  <a:cubicBezTo>
                    <a:pt x="1481" y="2481"/>
                    <a:pt x="1525" y="2503"/>
                    <a:pt x="1570" y="2514"/>
                  </a:cubicBezTo>
                  <a:cubicBezTo>
                    <a:pt x="1592" y="2291"/>
                    <a:pt x="1525" y="2058"/>
                    <a:pt x="1436" y="1858"/>
                  </a:cubicBezTo>
                  <a:cubicBezTo>
                    <a:pt x="1369" y="1680"/>
                    <a:pt x="1280" y="1513"/>
                    <a:pt x="1214" y="1346"/>
                  </a:cubicBezTo>
                  <a:cubicBezTo>
                    <a:pt x="1147" y="1179"/>
                    <a:pt x="1113" y="1013"/>
                    <a:pt x="1080" y="845"/>
                  </a:cubicBezTo>
                  <a:cubicBezTo>
                    <a:pt x="1058" y="679"/>
                    <a:pt x="1036" y="512"/>
                    <a:pt x="1024" y="356"/>
                  </a:cubicBezTo>
                  <a:cubicBezTo>
                    <a:pt x="569" y="289"/>
                    <a:pt x="102" y="56"/>
                    <a:pt x="1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9"/>
            <p:cNvSpPr/>
            <p:nvPr/>
          </p:nvSpPr>
          <p:spPr>
            <a:xfrm>
              <a:off x="2014721" y="4274352"/>
              <a:ext cx="29166" cy="6245"/>
            </a:xfrm>
            <a:custGeom>
              <a:avLst/>
              <a:gdLst/>
              <a:ahLst/>
              <a:cxnLst/>
              <a:rect l="l" t="t" r="r" b="b"/>
              <a:pathLst>
                <a:path w="836" h="179" extrusionOk="0">
                  <a:moveTo>
                    <a:pt x="1" y="0"/>
                  </a:moveTo>
                  <a:lnTo>
                    <a:pt x="1" y="0"/>
                  </a:lnTo>
                  <a:cubicBezTo>
                    <a:pt x="57" y="56"/>
                    <a:pt x="112" y="100"/>
                    <a:pt x="190" y="134"/>
                  </a:cubicBezTo>
                  <a:cubicBezTo>
                    <a:pt x="257" y="167"/>
                    <a:pt x="334" y="178"/>
                    <a:pt x="413" y="178"/>
                  </a:cubicBezTo>
                  <a:cubicBezTo>
                    <a:pt x="568" y="178"/>
                    <a:pt x="712" y="134"/>
                    <a:pt x="835" y="33"/>
                  </a:cubicBezTo>
                  <a:lnTo>
                    <a:pt x="835" y="33"/>
                  </a:lnTo>
                  <a:cubicBezTo>
                    <a:pt x="716" y="103"/>
                    <a:pt x="587" y="146"/>
                    <a:pt x="458" y="146"/>
                  </a:cubicBezTo>
                  <a:cubicBezTo>
                    <a:pt x="443" y="146"/>
                    <a:pt x="428" y="146"/>
                    <a:pt x="413" y="145"/>
                  </a:cubicBezTo>
                  <a:cubicBezTo>
                    <a:pt x="334" y="134"/>
                    <a:pt x="268" y="122"/>
                    <a:pt x="201" y="89"/>
                  </a:cubicBezTo>
                  <a:cubicBezTo>
                    <a:pt x="134" y="67"/>
                    <a:pt x="67" y="33"/>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9"/>
            <p:cNvSpPr/>
            <p:nvPr/>
          </p:nvSpPr>
          <p:spPr>
            <a:xfrm>
              <a:off x="1999195" y="4255722"/>
              <a:ext cx="30317" cy="10117"/>
            </a:xfrm>
            <a:custGeom>
              <a:avLst/>
              <a:gdLst/>
              <a:ahLst/>
              <a:cxnLst/>
              <a:rect l="l" t="t" r="r" b="b"/>
              <a:pathLst>
                <a:path w="869" h="290" extrusionOk="0">
                  <a:moveTo>
                    <a:pt x="1" y="1"/>
                  </a:moveTo>
                  <a:lnTo>
                    <a:pt x="1" y="1"/>
                  </a:lnTo>
                  <a:cubicBezTo>
                    <a:pt x="67" y="45"/>
                    <a:pt x="134" y="78"/>
                    <a:pt x="201" y="112"/>
                  </a:cubicBezTo>
                  <a:cubicBezTo>
                    <a:pt x="268" y="145"/>
                    <a:pt x="346" y="167"/>
                    <a:pt x="423" y="189"/>
                  </a:cubicBezTo>
                  <a:cubicBezTo>
                    <a:pt x="502" y="201"/>
                    <a:pt x="579" y="201"/>
                    <a:pt x="657" y="211"/>
                  </a:cubicBezTo>
                  <a:cubicBezTo>
                    <a:pt x="724" y="223"/>
                    <a:pt x="802" y="256"/>
                    <a:pt x="868" y="290"/>
                  </a:cubicBezTo>
                  <a:cubicBezTo>
                    <a:pt x="802" y="245"/>
                    <a:pt x="735" y="211"/>
                    <a:pt x="657" y="201"/>
                  </a:cubicBezTo>
                  <a:lnTo>
                    <a:pt x="423" y="167"/>
                  </a:lnTo>
                  <a:cubicBezTo>
                    <a:pt x="357" y="145"/>
                    <a:pt x="290" y="112"/>
                    <a:pt x="213" y="89"/>
                  </a:cubicBezTo>
                  <a:cubicBezTo>
                    <a:pt x="146" y="56"/>
                    <a:pt x="79"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9"/>
            <p:cNvSpPr/>
            <p:nvPr/>
          </p:nvSpPr>
          <p:spPr>
            <a:xfrm>
              <a:off x="1987578" y="4239010"/>
              <a:ext cx="21735" cy="8582"/>
            </a:xfrm>
            <a:custGeom>
              <a:avLst/>
              <a:gdLst/>
              <a:ahLst/>
              <a:cxnLst/>
              <a:rect l="l" t="t" r="r" b="b"/>
              <a:pathLst>
                <a:path w="623" h="246" extrusionOk="0">
                  <a:moveTo>
                    <a:pt x="0" y="1"/>
                  </a:moveTo>
                  <a:lnTo>
                    <a:pt x="0" y="12"/>
                  </a:lnTo>
                  <a:cubicBezTo>
                    <a:pt x="45" y="35"/>
                    <a:pt x="89" y="68"/>
                    <a:pt x="134" y="112"/>
                  </a:cubicBezTo>
                  <a:cubicBezTo>
                    <a:pt x="178" y="146"/>
                    <a:pt x="223" y="179"/>
                    <a:pt x="279" y="201"/>
                  </a:cubicBezTo>
                  <a:cubicBezTo>
                    <a:pt x="311" y="221"/>
                    <a:pt x="348" y="225"/>
                    <a:pt x="384" y="225"/>
                  </a:cubicBezTo>
                  <a:cubicBezTo>
                    <a:pt x="409" y="225"/>
                    <a:pt x="434" y="223"/>
                    <a:pt x="457" y="223"/>
                  </a:cubicBezTo>
                  <a:cubicBezTo>
                    <a:pt x="512" y="223"/>
                    <a:pt x="568" y="223"/>
                    <a:pt x="623" y="246"/>
                  </a:cubicBezTo>
                  <a:cubicBezTo>
                    <a:pt x="568" y="213"/>
                    <a:pt x="512" y="213"/>
                    <a:pt x="457" y="201"/>
                  </a:cubicBezTo>
                  <a:cubicBezTo>
                    <a:pt x="400" y="201"/>
                    <a:pt x="345" y="201"/>
                    <a:pt x="289" y="168"/>
                  </a:cubicBezTo>
                  <a:cubicBezTo>
                    <a:pt x="245" y="146"/>
                    <a:pt x="200" y="112"/>
                    <a:pt x="156" y="79"/>
                  </a:cubicBezTo>
                  <a:cubicBezTo>
                    <a:pt x="111" y="45"/>
                    <a:pt x="56" y="12"/>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9"/>
            <p:cNvSpPr/>
            <p:nvPr/>
          </p:nvSpPr>
          <p:spPr>
            <a:xfrm>
              <a:off x="1978262" y="4220031"/>
              <a:ext cx="18281" cy="12036"/>
            </a:xfrm>
            <a:custGeom>
              <a:avLst/>
              <a:gdLst/>
              <a:ahLst/>
              <a:cxnLst/>
              <a:rect l="l" t="t" r="r" b="b"/>
              <a:pathLst>
                <a:path w="524" h="345" extrusionOk="0">
                  <a:moveTo>
                    <a:pt x="0" y="0"/>
                  </a:moveTo>
                  <a:cubicBezTo>
                    <a:pt x="34" y="45"/>
                    <a:pt x="78" y="78"/>
                    <a:pt x="123" y="111"/>
                  </a:cubicBezTo>
                  <a:cubicBezTo>
                    <a:pt x="156" y="144"/>
                    <a:pt x="200" y="167"/>
                    <a:pt x="245" y="200"/>
                  </a:cubicBezTo>
                  <a:cubicBezTo>
                    <a:pt x="334" y="256"/>
                    <a:pt x="434" y="300"/>
                    <a:pt x="523" y="345"/>
                  </a:cubicBezTo>
                  <a:lnTo>
                    <a:pt x="523" y="334"/>
                  </a:lnTo>
                  <a:cubicBezTo>
                    <a:pt x="434" y="289"/>
                    <a:pt x="345" y="233"/>
                    <a:pt x="256" y="178"/>
                  </a:cubicBezTo>
                  <a:cubicBezTo>
                    <a:pt x="223" y="144"/>
                    <a:pt x="178" y="111"/>
                    <a:pt x="134" y="89"/>
                  </a:cubicBezTo>
                  <a:cubicBezTo>
                    <a:pt x="89" y="55"/>
                    <a:pt x="56" y="23"/>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9"/>
            <p:cNvSpPr/>
            <p:nvPr/>
          </p:nvSpPr>
          <p:spPr>
            <a:xfrm>
              <a:off x="1989113" y="4210297"/>
              <a:ext cx="3559" cy="13222"/>
            </a:xfrm>
            <a:custGeom>
              <a:avLst/>
              <a:gdLst/>
              <a:ahLst/>
              <a:cxnLst/>
              <a:rect l="l" t="t" r="r" b="b"/>
              <a:pathLst>
                <a:path w="102" h="379" extrusionOk="0">
                  <a:moveTo>
                    <a:pt x="90" y="1"/>
                  </a:moveTo>
                  <a:cubicBezTo>
                    <a:pt x="90" y="68"/>
                    <a:pt x="57" y="124"/>
                    <a:pt x="34" y="190"/>
                  </a:cubicBezTo>
                  <a:cubicBezTo>
                    <a:pt x="23" y="213"/>
                    <a:pt x="12" y="245"/>
                    <a:pt x="12" y="279"/>
                  </a:cubicBezTo>
                  <a:cubicBezTo>
                    <a:pt x="12" y="302"/>
                    <a:pt x="1" y="312"/>
                    <a:pt x="1" y="334"/>
                  </a:cubicBezTo>
                  <a:cubicBezTo>
                    <a:pt x="1" y="346"/>
                    <a:pt x="12" y="379"/>
                    <a:pt x="34" y="379"/>
                  </a:cubicBezTo>
                  <a:cubicBezTo>
                    <a:pt x="34" y="368"/>
                    <a:pt x="45" y="357"/>
                    <a:pt x="45" y="334"/>
                  </a:cubicBezTo>
                  <a:cubicBezTo>
                    <a:pt x="57" y="324"/>
                    <a:pt x="67" y="312"/>
                    <a:pt x="67" y="290"/>
                  </a:cubicBezTo>
                  <a:cubicBezTo>
                    <a:pt x="79" y="268"/>
                    <a:pt x="79" y="235"/>
                    <a:pt x="90" y="201"/>
                  </a:cubicBezTo>
                  <a:cubicBezTo>
                    <a:pt x="90" y="168"/>
                    <a:pt x="101" y="134"/>
                    <a:pt x="101" y="101"/>
                  </a:cubicBezTo>
                  <a:cubicBezTo>
                    <a:pt x="101" y="68"/>
                    <a:pt x="101" y="35"/>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9"/>
            <p:cNvSpPr/>
            <p:nvPr/>
          </p:nvSpPr>
          <p:spPr>
            <a:xfrm>
              <a:off x="2002301" y="4216159"/>
              <a:ext cx="3907" cy="27945"/>
            </a:xfrm>
            <a:custGeom>
              <a:avLst/>
              <a:gdLst/>
              <a:ahLst/>
              <a:cxnLst/>
              <a:rect l="l" t="t" r="r" b="b"/>
              <a:pathLst>
                <a:path w="112" h="801" extrusionOk="0">
                  <a:moveTo>
                    <a:pt x="1" y="0"/>
                  </a:moveTo>
                  <a:lnTo>
                    <a:pt x="1" y="0"/>
                  </a:lnTo>
                  <a:cubicBezTo>
                    <a:pt x="23" y="67"/>
                    <a:pt x="35" y="122"/>
                    <a:pt x="35" y="189"/>
                  </a:cubicBezTo>
                  <a:cubicBezTo>
                    <a:pt x="45" y="255"/>
                    <a:pt x="45" y="322"/>
                    <a:pt x="57" y="389"/>
                  </a:cubicBezTo>
                  <a:lnTo>
                    <a:pt x="67" y="601"/>
                  </a:lnTo>
                  <a:lnTo>
                    <a:pt x="79" y="700"/>
                  </a:lnTo>
                  <a:cubicBezTo>
                    <a:pt x="79" y="734"/>
                    <a:pt x="90" y="767"/>
                    <a:pt x="79" y="801"/>
                  </a:cubicBezTo>
                  <a:cubicBezTo>
                    <a:pt x="101" y="767"/>
                    <a:pt x="90" y="734"/>
                    <a:pt x="101" y="700"/>
                  </a:cubicBezTo>
                  <a:lnTo>
                    <a:pt x="101" y="601"/>
                  </a:lnTo>
                  <a:lnTo>
                    <a:pt x="101" y="389"/>
                  </a:lnTo>
                  <a:cubicBezTo>
                    <a:pt x="101" y="322"/>
                    <a:pt x="112" y="255"/>
                    <a:pt x="101" y="189"/>
                  </a:cubicBezTo>
                  <a:cubicBezTo>
                    <a:pt x="90" y="111"/>
                    <a:pt x="67"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9"/>
            <p:cNvSpPr/>
            <p:nvPr/>
          </p:nvSpPr>
          <p:spPr>
            <a:xfrm>
              <a:off x="2019780" y="4225439"/>
              <a:ext cx="4710" cy="33806"/>
            </a:xfrm>
            <a:custGeom>
              <a:avLst/>
              <a:gdLst/>
              <a:ahLst/>
              <a:cxnLst/>
              <a:rect l="l" t="t" r="r" b="b"/>
              <a:pathLst>
                <a:path w="135" h="969" extrusionOk="0">
                  <a:moveTo>
                    <a:pt x="1" y="1"/>
                  </a:moveTo>
                  <a:lnTo>
                    <a:pt x="1" y="12"/>
                  </a:lnTo>
                  <a:cubicBezTo>
                    <a:pt x="23" y="90"/>
                    <a:pt x="56" y="167"/>
                    <a:pt x="67" y="246"/>
                  </a:cubicBezTo>
                  <a:cubicBezTo>
                    <a:pt x="78" y="323"/>
                    <a:pt x="90" y="401"/>
                    <a:pt x="67" y="479"/>
                  </a:cubicBezTo>
                  <a:cubicBezTo>
                    <a:pt x="45" y="557"/>
                    <a:pt x="23" y="635"/>
                    <a:pt x="23" y="723"/>
                  </a:cubicBezTo>
                  <a:lnTo>
                    <a:pt x="23" y="968"/>
                  </a:lnTo>
                  <a:lnTo>
                    <a:pt x="34" y="968"/>
                  </a:lnTo>
                  <a:cubicBezTo>
                    <a:pt x="34" y="879"/>
                    <a:pt x="34" y="802"/>
                    <a:pt x="45" y="723"/>
                  </a:cubicBezTo>
                  <a:cubicBezTo>
                    <a:pt x="56" y="635"/>
                    <a:pt x="78" y="568"/>
                    <a:pt x="100" y="479"/>
                  </a:cubicBezTo>
                  <a:cubicBezTo>
                    <a:pt x="123" y="401"/>
                    <a:pt x="134" y="312"/>
                    <a:pt x="112" y="234"/>
                  </a:cubicBezTo>
                  <a:cubicBezTo>
                    <a:pt x="90" y="145"/>
                    <a:pt x="45" y="78"/>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9"/>
            <p:cNvSpPr/>
            <p:nvPr/>
          </p:nvSpPr>
          <p:spPr>
            <a:xfrm>
              <a:off x="2037642" y="4233603"/>
              <a:ext cx="8547" cy="40016"/>
            </a:xfrm>
            <a:custGeom>
              <a:avLst/>
              <a:gdLst/>
              <a:ahLst/>
              <a:cxnLst/>
              <a:rect l="l" t="t" r="r" b="b"/>
              <a:pathLst>
                <a:path w="245" h="1147" extrusionOk="0">
                  <a:moveTo>
                    <a:pt x="0" y="0"/>
                  </a:moveTo>
                  <a:lnTo>
                    <a:pt x="0" y="0"/>
                  </a:lnTo>
                  <a:cubicBezTo>
                    <a:pt x="33" y="101"/>
                    <a:pt x="89" y="190"/>
                    <a:pt x="122" y="279"/>
                  </a:cubicBezTo>
                  <a:cubicBezTo>
                    <a:pt x="156" y="368"/>
                    <a:pt x="189" y="457"/>
                    <a:pt x="189" y="556"/>
                  </a:cubicBezTo>
                  <a:cubicBezTo>
                    <a:pt x="189" y="657"/>
                    <a:pt x="144" y="746"/>
                    <a:pt x="112" y="845"/>
                  </a:cubicBezTo>
                  <a:cubicBezTo>
                    <a:pt x="78" y="946"/>
                    <a:pt x="45" y="1046"/>
                    <a:pt x="33" y="1146"/>
                  </a:cubicBezTo>
                  <a:cubicBezTo>
                    <a:pt x="67" y="1046"/>
                    <a:pt x="100" y="946"/>
                    <a:pt x="144" y="857"/>
                  </a:cubicBezTo>
                  <a:cubicBezTo>
                    <a:pt x="178" y="768"/>
                    <a:pt x="223" y="667"/>
                    <a:pt x="233" y="556"/>
                  </a:cubicBezTo>
                  <a:cubicBezTo>
                    <a:pt x="245" y="457"/>
                    <a:pt x="223" y="345"/>
                    <a:pt x="178" y="256"/>
                  </a:cubicBezTo>
                  <a:cubicBezTo>
                    <a:pt x="134" y="156"/>
                    <a:pt x="67" y="78"/>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9"/>
            <p:cNvSpPr/>
            <p:nvPr/>
          </p:nvSpPr>
          <p:spPr>
            <a:xfrm>
              <a:off x="2029862" y="4316463"/>
              <a:ext cx="119141" cy="76927"/>
            </a:xfrm>
            <a:custGeom>
              <a:avLst/>
              <a:gdLst/>
              <a:ahLst/>
              <a:cxnLst/>
              <a:rect l="l" t="t" r="r" b="b"/>
              <a:pathLst>
                <a:path w="3415" h="2205" extrusionOk="0">
                  <a:moveTo>
                    <a:pt x="2590" y="0"/>
                  </a:moveTo>
                  <a:cubicBezTo>
                    <a:pt x="2481" y="0"/>
                    <a:pt x="2369" y="17"/>
                    <a:pt x="2258" y="61"/>
                  </a:cubicBezTo>
                  <a:cubicBezTo>
                    <a:pt x="1914" y="205"/>
                    <a:pt x="1524" y="606"/>
                    <a:pt x="1346" y="806"/>
                  </a:cubicBezTo>
                  <a:cubicBezTo>
                    <a:pt x="1168" y="1006"/>
                    <a:pt x="790" y="1396"/>
                    <a:pt x="557" y="1585"/>
                  </a:cubicBezTo>
                  <a:cubicBezTo>
                    <a:pt x="345" y="1740"/>
                    <a:pt x="68" y="2086"/>
                    <a:pt x="1" y="2163"/>
                  </a:cubicBezTo>
                  <a:cubicBezTo>
                    <a:pt x="1" y="2163"/>
                    <a:pt x="1" y="2175"/>
                    <a:pt x="12" y="2175"/>
                  </a:cubicBezTo>
                  <a:cubicBezTo>
                    <a:pt x="96" y="2183"/>
                    <a:pt x="452" y="2204"/>
                    <a:pt x="793" y="2204"/>
                  </a:cubicBezTo>
                  <a:cubicBezTo>
                    <a:pt x="900" y="2204"/>
                    <a:pt x="1006" y="2202"/>
                    <a:pt x="1102" y="2197"/>
                  </a:cubicBezTo>
                  <a:cubicBezTo>
                    <a:pt x="1546" y="2163"/>
                    <a:pt x="2125" y="2197"/>
                    <a:pt x="2781" y="1618"/>
                  </a:cubicBezTo>
                  <a:cubicBezTo>
                    <a:pt x="3415" y="1062"/>
                    <a:pt x="3304" y="272"/>
                    <a:pt x="3293" y="217"/>
                  </a:cubicBezTo>
                  <a:lnTo>
                    <a:pt x="3293" y="205"/>
                  </a:lnTo>
                  <a:cubicBezTo>
                    <a:pt x="3259" y="188"/>
                    <a:pt x="2949" y="0"/>
                    <a:pt x="25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9"/>
            <p:cNvSpPr/>
            <p:nvPr/>
          </p:nvSpPr>
          <p:spPr>
            <a:xfrm>
              <a:off x="2029862" y="4323231"/>
              <a:ext cx="74136" cy="70159"/>
            </a:xfrm>
            <a:custGeom>
              <a:avLst/>
              <a:gdLst/>
              <a:ahLst/>
              <a:cxnLst/>
              <a:rect l="l" t="t" r="r" b="b"/>
              <a:pathLst>
                <a:path w="2125" h="2011" extrusionOk="0">
                  <a:moveTo>
                    <a:pt x="2025" y="1"/>
                  </a:moveTo>
                  <a:cubicBezTo>
                    <a:pt x="1747" y="179"/>
                    <a:pt x="1491" y="456"/>
                    <a:pt x="1346" y="612"/>
                  </a:cubicBezTo>
                  <a:cubicBezTo>
                    <a:pt x="1168" y="812"/>
                    <a:pt x="790" y="1202"/>
                    <a:pt x="557" y="1391"/>
                  </a:cubicBezTo>
                  <a:cubicBezTo>
                    <a:pt x="345" y="1546"/>
                    <a:pt x="68" y="1892"/>
                    <a:pt x="1" y="1969"/>
                  </a:cubicBezTo>
                  <a:cubicBezTo>
                    <a:pt x="1" y="1969"/>
                    <a:pt x="1" y="1981"/>
                    <a:pt x="12" y="1981"/>
                  </a:cubicBezTo>
                  <a:cubicBezTo>
                    <a:pt x="96" y="1989"/>
                    <a:pt x="452" y="2010"/>
                    <a:pt x="793" y="2010"/>
                  </a:cubicBezTo>
                  <a:cubicBezTo>
                    <a:pt x="900" y="2010"/>
                    <a:pt x="1006" y="2008"/>
                    <a:pt x="1102" y="2003"/>
                  </a:cubicBezTo>
                  <a:cubicBezTo>
                    <a:pt x="1113" y="1991"/>
                    <a:pt x="1124" y="1991"/>
                    <a:pt x="1135" y="1991"/>
                  </a:cubicBezTo>
                  <a:cubicBezTo>
                    <a:pt x="1302" y="1835"/>
                    <a:pt x="1457" y="1658"/>
                    <a:pt x="1569" y="1447"/>
                  </a:cubicBezTo>
                  <a:cubicBezTo>
                    <a:pt x="1635" y="1324"/>
                    <a:pt x="1680" y="1202"/>
                    <a:pt x="1714" y="1057"/>
                  </a:cubicBezTo>
                  <a:cubicBezTo>
                    <a:pt x="1747" y="935"/>
                    <a:pt x="1769" y="802"/>
                    <a:pt x="1803" y="668"/>
                  </a:cubicBezTo>
                  <a:cubicBezTo>
                    <a:pt x="1836" y="545"/>
                    <a:pt x="1892" y="423"/>
                    <a:pt x="1969" y="312"/>
                  </a:cubicBezTo>
                  <a:cubicBezTo>
                    <a:pt x="2025" y="234"/>
                    <a:pt x="2125" y="145"/>
                    <a:pt x="2058" y="45"/>
                  </a:cubicBezTo>
                  <a:cubicBezTo>
                    <a:pt x="2047" y="23"/>
                    <a:pt x="2036" y="11"/>
                    <a:pt x="202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9"/>
            <p:cNvSpPr/>
            <p:nvPr/>
          </p:nvSpPr>
          <p:spPr>
            <a:xfrm>
              <a:off x="2118339" y="4324801"/>
              <a:ext cx="23340" cy="41167"/>
            </a:xfrm>
            <a:custGeom>
              <a:avLst/>
              <a:gdLst/>
              <a:ahLst/>
              <a:cxnLst/>
              <a:rect l="l" t="t" r="r" b="b"/>
              <a:pathLst>
                <a:path w="669" h="1180" extrusionOk="0">
                  <a:moveTo>
                    <a:pt x="668" y="0"/>
                  </a:moveTo>
                  <a:lnTo>
                    <a:pt x="668" y="0"/>
                  </a:lnTo>
                  <a:cubicBezTo>
                    <a:pt x="612" y="23"/>
                    <a:pt x="590" y="89"/>
                    <a:pt x="567" y="134"/>
                  </a:cubicBezTo>
                  <a:cubicBezTo>
                    <a:pt x="557" y="189"/>
                    <a:pt x="535" y="245"/>
                    <a:pt x="523" y="300"/>
                  </a:cubicBezTo>
                  <a:cubicBezTo>
                    <a:pt x="479" y="411"/>
                    <a:pt x="434" y="512"/>
                    <a:pt x="379" y="623"/>
                  </a:cubicBezTo>
                  <a:lnTo>
                    <a:pt x="223" y="923"/>
                  </a:lnTo>
                  <a:cubicBezTo>
                    <a:pt x="167" y="1024"/>
                    <a:pt x="100" y="1112"/>
                    <a:pt x="1" y="1179"/>
                  </a:cubicBezTo>
                  <a:cubicBezTo>
                    <a:pt x="112" y="1145"/>
                    <a:pt x="212" y="1056"/>
                    <a:pt x="268" y="957"/>
                  </a:cubicBezTo>
                  <a:cubicBezTo>
                    <a:pt x="334" y="856"/>
                    <a:pt x="379" y="745"/>
                    <a:pt x="423" y="634"/>
                  </a:cubicBezTo>
                  <a:cubicBezTo>
                    <a:pt x="468" y="534"/>
                    <a:pt x="512" y="423"/>
                    <a:pt x="545" y="312"/>
                  </a:cubicBezTo>
                  <a:cubicBezTo>
                    <a:pt x="567" y="256"/>
                    <a:pt x="579" y="200"/>
                    <a:pt x="590" y="144"/>
                  </a:cubicBezTo>
                  <a:cubicBezTo>
                    <a:pt x="601" y="89"/>
                    <a:pt x="624" y="33"/>
                    <a:pt x="6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9"/>
            <p:cNvSpPr/>
            <p:nvPr/>
          </p:nvSpPr>
          <p:spPr>
            <a:xfrm>
              <a:off x="2099325" y="4325882"/>
              <a:ext cx="33806" cy="5512"/>
            </a:xfrm>
            <a:custGeom>
              <a:avLst/>
              <a:gdLst/>
              <a:ahLst/>
              <a:cxnLst/>
              <a:rect l="l" t="t" r="r" b="b"/>
              <a:pathLst>
                <a:path w="969" h="158" extrusionOk="0">
                  <a:moveTo>
                    <a:pt x="540" y="0"/>
                  </a:moveTo>
                  <a:cubicBezTo>
                    <a:pt x="520" y="0"/>
                    <a:pt x="499" y="1"/>
                    <a:pt x="479" y="2"/>
                  </a:cubicBezTo>
                  <a:cubicBezTo>
                    <a:pt x="390" y="14"/>
                    <a:pt x="312" y="24"/>
                    <a:pt x="234" y="47"/>
                  </a:cubicBezTo>
                  <a:cubicBezTo>
                    <a:pt x="145" y="69"/>
                    <a:pt x="67" y="103"/>
                    <a:pt x="0" y="158"/>
                  </a:cubicBezTo>
                  <a:cubicBezTo>
                    <a:pt x="79" y="125"/>
                    <a:pt x="156" y="103"/>
                    <a:pt x="234" y="80"/>
                  </a:cubicBezTo>
                  <a:cubicBezTo>
                    <a:pt x="312" y="58"/>
                    <a:pt x="401" y="36"/>
                    <a:pt x="479" y="24"/>
                  </a:cubicBezTo>
                  <a:cubicBezTo>
                    <a:pt x="505" y="23"/>
                    <a:pt x="532" y="22"/>
                    <a:pt x="558" y="22"/>
                  </a:cubicBezTo>
                  <a:cubicBezTo>
                    <a:pt x="698" y="22"/>
                    <a:pt x="835" y="47"/>
                    <a:pt x="957" y="103"/>
                  </a:cubicBezTo>
                  <a:lnTo>
                    <a:pt x="968" y="103"/>
                  </a:lnTo>
                  <a:cubicBezTo>
                    <a:pt x="832" y="34"/>
                    <a:pt x="686" y="0"/>
                    <a:pt x="54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9"/>
            <p:cNvSpPr/>
            <p:nvPr/>
          </p:nvSpPr>
          <p:spPr>
            <a:xfrm>
              <a:off x="2098558" y="4336035"/>
              <a:ext cx="22921" cy="43121"/>
            </a:xfrm>
            <a:custGeom>
              <a:avLst/>
              <a:gdLst/>
              <a:ahLst/>
              <a:cxnLst/>
              <a:rect l="l" t="t" r="r" b="b"/>
              <a:pathLst>
                <a:path w="657" h="1236" extrusionOk="0">
                  <a:moveTo>
                    <a:pt x="657" y="0"/>
                  </a:moveTo>
                  <a:cubicBezTo>
                    <a:pt x="556" y="67"/>
                    <a:pt x="512" y="190"/>
                    <a:pt x="479" y="301"/>
                  </a:cubicBezTo>
                  <a:lnTo>
                    <a:pt x="368" y="645"/>
                  </a:lnTo>
                  <a:cubicBezTo>
                    <a:pt x="334" y="757"/>
                    <a:pt x="301" y="868"/>
                    <a:pt x="234" y="968"/>
                  </a:cubicBezTo>
                  <a:cubicBezTo>
                    <a:pt x="167" y="1057"/>
                    <a:pt x="67" y="1135"/>
                    <a:pt x="0" y="1224"/>
                  </a:cubicBezTo>
                  <a:lnTo>
                    <a:pt x="0" y="1235"/>
                  </a:lnTo>
                  <a:cubicBezTo>
                    <a:pt x="89" y="1146"/>
                    <a:pt x="190" y="1080"/>
                    <a:pt x="256" y="979"/>
                  </a:cubicBezTo>
                  <a:cubicBezTo>
                    <a:pt x="334" y="879"/>
                    <a:pt x="356" y="757"/>
                    <a:pt x="390" y="645"/>
                  </a:cubicBezTo>
                  <a:lnTo>
                    <a:pt x="489" y="301"/>
                  </a:lnTo>
                  <a:cubicBezTo>
                    <a:pt x="523" y="190"/>
                    <a:pt x="568" y="79"/>
                    <a:pt x="6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9"/>
            <p:cNvSpPr/>
            <p:nvPr/>
          </p:nvSpPr>
          <p:spPr>
            <a:xfrm>
              <a:off x="2076438" y="4343780"/>
              <a:ext cx="33422" cy="4710"/>
            </a:xfrm>
            <a:custGeom>
              <a:avLst/>
              <a:gdLst/>
              <a:ahLst/>
              <a:cxnLst/>
              <a:rect l="l" t="t" r="r" b="b"/>
              <a:pathLst>
                <a:path w="958" h="135" extrusionOk="0">
                  <a:moveTo>
                    <a:pt x="957" y="1"/>
                  </a:moveTo>
                  <a:lnTo>
                    <a:pt x="957" y="1"/>
                  </a:lnTo>
                  <a:cubicBezTo>
                    <a:pt x="879" y="35"/>
                    <a:pt x="801" y="68"/>
                    <a:pt x="723" y="68"/>
                  </a:cubicBezTo>
                  <a:cubicBezTo>
                    <a:pt x="705" y="73"/>
                    <a:pt x="687" y="75"/>
                    <a:pt x="668" y="75"/>
                  </a:cubicBezTo>
                  <a:cubicBezTo>
                    <a:pt x="609" y="75"/>
                    <a:pt x="549" y="52"/>
                    <a:pt x="490" y="35"/>
                  </a:cubicBezTo>
                  <a:cubicBezTo>
                    <a:pt x="437" y="21"/>
                    <a:pt x="385" y="16"/>
                    <a:pt x="334" y="16"/>
                  </a:cubicBezTo>
                  <a:cubicBezTo>
                    <a:pt x="300" y="16"/>
                    <a:pt x="266" y="19"/>
                    <a:pt x="234" y="23"/>
                  </a:cubicBezTo>
                  <a:cubicBezTo>
                    <a:pt x="145" y="45"/>
                    <a:pt x="78" y="79"/>
                    <a:pt x="1" y="124"/>
                  </a:cubicBezTo>
                  <a:lnTo>
                    <a:pt x="1" y="134"/>
                  </a:lnTo>
                  <a:cubicBezTo>
                    <a:pt x="89" y="124"/>
                    <a:pt x="167" y="101"/>
                    <a:pt x="245" y="90"/>
                  </a:cubicBezTo>
                  <a:cubicBezTo>
                    <a:pt x="300" y="82"/>
                    <a:pt x="355" y="74"/>
                    <a:pt x="410" y="74"/>
                  </a:cubicBezTo>
                  <a:cubicBezTo>
                    <a:pt x="433" y="74"/>
                    <a:pt x="455" y="76"/>
                    <a:pt x="478" y="79"/>
                  </a:cubicBezTo>
                  <a:cubicBezTo>
                    <a:pt x="512" y="90"/>
                    <a:pt x="557" y="101"/>
                    <a:pt x="601" y="101"/>
                  </a:cubicBezTo>
                  <a:cubicBezTo>
                    <a:pt x="623" y="107"/>
                    <a:pt x="646" y="109"/>
                    <a:pt x="666" y="109"/>
                  </a:cubicBezTo>
                  <a:cubicBezTo>
                    <a:pt x="687" y="109"/>
                    <a:pt x="707" y="107"/>
                    <a:pt x="723" y="101"/>
                  </a:cubicBezTo>
                  <a:cubicBezTo>
                    <a:pt x="812" y="90"/>
                    <a:pt x="879" y="45"/>
                    <a:pt x="9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9"/>
            <p:cNvSpPr/>
            <p:nvPr/>
          </p:nvSpPr>
          <p:spPr>
            <a:xfrm>
              <a:off x="2065588" y="4355433"/>
              <a:ext cx="25991" cy="31085"/>
            </a:xfrm>
            <a:custGeom>
              <a:avLst/>
              <a:gdLst/>
              <a:ahLst/>
              <a:cxnLst/>
              <a:rect l="l" t="t" r="r" b="b"/>
              <a:pathLst>
                <a:path w="745" h="891" extrusionOk="0">
                  <a:moveTo>
                    <a:pt x="745" y="0"/>
                  </a:moveTo>
                  <a:cubicBezTo>
                    <a:pt x="645" y="34"/>
                    <a:pt x="578" y="101"/>
                    <a:pt x="512" y="178"/>
                  </a:cubicBezTo>
                  <a:cubicBezTo>
                    <a:pt x="456" y="267"/>
                    <a:pt x="411" y="346"/>
                    <a:pt x="356" y="435"/>
                  </a:cubicBezTo>
                  <a:cubicBezTo>
                    <a:pt x="312" y="512"/>
                    <a:pt x="245" y="590"/>
                    <a:pt x="189" y="668"/>
                  </a:cubicBezTo>
                  <a:cubicBezTo>
                    <a:pt x="122" y="746"/>
                    <a:pt x="67" y="813"/>
                    <a:pt x="0" y="890"/>
                  </a:cubicBezTo>
                  <a:lnTo>
                    <a:pt x="11" y="890"/>
                  </a:lnTo>
                  <a:cubicBezTo>
                    <a:pt x="78" y="835"/>
                    <a:pt x="156" y="768"/>
                    <a:pt x="223" y="690"/>
                  </a:cubicBezTo>
                  <a:cubicBezTo>
                    <a:pt x="289" y="623"/>
                    <a:pt x="344" y="534"/>
                    <a:pt x="389" y="445"/>
                  </a:cubicBezTo>
                  <a:cubicBezTo>
                    <a:pt x="433" y="368"/>
                    <a:pt x="478" y="279"/>
                    <a:pt x="534" y="201"/>
                  </a:cubicBezTo>
                  <a:cubicBezTo>
                    <a:pt x="589" y="112"/>
                    <a:pt x="656" y="45"/>
                    <a:pt x="7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9"/>
            <p:cNvSpPr/>
            <p:nvPr/>
          </p:nvSpPr>
          <p:spPr>
            <a:xfrm>
              <a:off x="2050063" y="4370958"/>
              <a:ext cx="15909" cy="15176"/>
            </a:xfrm>
            <a:custGeom>
              <a:avLst/>
              <a:gdLst/>
              <a:ahLst/>
              <a:cxnLst/>
              <a:rect l="l" t="t" r="r" b="b"/>
              <a:pathLst>
                <a:path w="456" h="435" extrusionOk="0">
                  <a:moveTo>
                    <a:pt x="456" y="0"/>
                  </a:moveTo>
                  <a:lnTo>
                    <a:pt x="456" y="0"/>
                  </a:lnTo>
                  <a:cubicBezTo>
                    <a:pt x="367" y="56"/>
                    <a:pt x="278" y="112"/>
                    <a:pt x="200" y="190"/>
                  </a:cubicBezTo>
                  <a:cubicBezTo>
                    <a:pt x="156" y="223"/>
                    <a:pt x="122" y="267"/>
                    <a:pt x="89" y="312"/>
                  </a:cubicBezTo>
                  <a:cubicBezTo>
                    <a:pt x="67" y="356"/>
                    <a:pt x="45" y="401"/>
                    <a:pt x="0" y="435"/>
                  </a:cubicBezTo>
                  <a:cubicBezTo>
                    <a:pt x="55" y="423"/>
                    <a:pt x="89" y="368"/>
                    <a:pt x="122" y="323"/>
                  </a:cubicBezTo>
                  <a:cubicBezTo>
                    <a:pt x="156" y="290"/>
                    <a:pt x="178" y="245"/>
                    <a:pt x="223" y="201"/>
                  </a:cubicBezTo>
                  <a:cubicBezTo>
                    <a:pt x="289" y="134"/>
                    <a:pt x="367" y="56"/>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9"/>
            <p:cNvSpPr/>
            <p:nvPr/>
          </p:nvSpPr>
          <p:spPr>
            <a:xfrm>
              <a:off x="2058959" y="4364748"/>
              <a:ext cx="16746" cy="3140"/>
            </a:xfrm>
            <a:custGeom>
              <a:avLst/>
              <a:gdLst/>
              <a:ahLst/>
              <a:cxnLst/>
              <a:rect l="l" t="t" r="r" b="b"/>
              <a:pathLst>
                <a:path w="480" h="90" extrusionOk="0">
                  <a:moveTo>
                    <a:pt x="479" y="0"/>
                  </a:moveTo>
                  <a:cubicBezTo>
                    <a:pt x="401" y="34"/>
                    <a:pt x="324" y="45"/>
                    <a:pt x="235" y="45"/>
                  </a:cubicBezTo>
                  <a:lnTo>
                    <a:pt x="112" y="45"/>
                  </a:lnTo>
                  <a:cubicBezTo>
                    <a:pt x="79" y="56"/>
                    <a:pt x="34" y="67"/>
                    <a:pt x="1" y="79"/>
                  </a:cubicBezTo>
                  <a:lnTo>
                    <a:pt x="1" y="89"/>
                  </a:lnTo>
                  <a:lnTo>
                    <a:pt x="123" y="79"/>
                  </a:lnTo>
                  <a:cubicBezTo>
                    <a:pt x="156" y="79"/>
                    <a:pt x="201" y="79"/>
                    <a:pt x="235" y="67"/>
                  </a:cubicBezTo>
                  <a:cubicBezTo>
                    <a:pt x="324" y="56"/>
                    <a:pt x="401" y="45"/>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9"/>
            <p:cNvSpPr/>
            <p:nvPr/>
          </p:nvSpPr>
          <p:spPr>
            <a:xfrm>
              <a:off x="1693050" y="4215740"/>
              <a:ext cx="580912" cy="208802"/>
            </a:xfrm>
            <a:custGeom>
              <a:avLst/>
              <a:gdLst/>
              <a:ahLst/>
              <a:cxnLst/>
              <a:rect l="l" t="t" r="r" b="b"/>
              <a:pathLst>
                <a:path w="16651" h="5985" extrusionOk="0">
                  <a:moveTo>
                    <a:pt x="8420" y="0"/>
                  </a:moveTo>
                  <a:lnTo>
                    <a:pt x="8375" y="23"/>
                  </a:lnTo>
                  <a:cubicBezTo>
                    <a:pt x="8553" y="346"/>
                    <a:pt x="8776" y="657"/>
                    <a:pt x="9020" y="924"/>
                  </a:cubicBezTo>
                  <a:cubicBezTo>
                    <a:pt x="9277" y="1202"/>
                    <a:pt x="9554" y="1446"/>
                    <a:pt x="9866" y="1658"/>
                  </a:cubicBezTo>
                  <a:cubicBezTo>
                    <a:pt x="10322" y="1970"/>
                    <a:pt x="10834" y="2203"/>
                    <a:pt x="11356" y="2381"/>
                  </a:cubicBezTo>
                  <a:cubicBezTo>
                    <a:pt x="10914" y="2350"/>
                    <a:pt x="10472" y="2336"/>
                    <a:pt x="10030" y="2336"/>
                  </a:cubicBezTo>
                  <a:cubicBezTo>
                    <a:pt x="9504" y="2336"/>
                    <a:pt x="8979" y="2356"/>
                    <a:pt x="8454" y="2392"/>
                  </a:cubicBezTo>
                  <a:lnTo>
                    <a:pt x="8019" y="2292"/>
                  </a:lnTo>
                  <a:cubicBezTo>
                    <a:pt x="7864" y="2247"/>
                    <a:pt x="7708" y="2192"/>
                    <a:pt x="7552" y="2125"/>
                  </a:cubicBezTo>
                  <a:cubicBezTo>
                    <a:pt x="7252" y="1992"/>
                    <a:pt x="6963" y="1847"/>
                    <a:pt x="6685" y="1680"/>
                  </a:cubicBezTo>
                  <a:cubicBezTo>
                    <a:pt x="6541" y="1591"/>
                    <a:pt x="6407" y="1502"/>
                    <a:pt x="6274" y="1402"/>
                  </a:cubicBezTo>
                  <a:cubicBezTo>
                    <a:pt x="6207" y="1347"/>
                    <a:pt x="6151" y="1302"/>
                    <a:pt x="6074" y="1246"/>
                  </a:cubicBezTo>
                  <a:lnTo>
                    <a:pt x="5873" y="1113"/>
                  </a:lnTo>
                  <a:cubicBezTo>
                    <a:pt x="5584" y="946"/>
                    <a:pt x="5273" y="813"/>
                    <a:pt x="4961" y="712"/>
                  </a:cubicBezTo>
                  <a:lnTo>
                    <a:pt x="4939" y="757"/>
                  </a:lnTo>
                  <a:cubicBezTo>
                    <a:pt x="5250" y="857"/>
                    <a:pt x="5562" y="991"/>
                    <a:pt x="5840" y="1169"/>
                  </a:cubicBezTo>
                  <a:cubicBezTo>
                    <a:pt x="5906" y="1202"/>
                    <a:pt x="5973" y="1258"/>
                    <a:pt x="6040" y="1302"/>
                  </a:cubicBezTo>
                  <a:cubicBezTo>
                    <a:pt x="6106" y="1347"/>
                    <a:pt x="6173" y="1402"/>
                    <a:pt x="6240" y="1446"/>
                  </a:cubicBezTo>
                  <a:cubicBezTo>
                    <a:pt x="6363" y="1558"/>
                    <a:pt x="6507" y="1647"/>
                    <a:pt x="6640" y="1736"/>
                  </a:cubicBezTo>
                  <a:cubicBezTo>
                    <a:pt x="6929" y="1914"/>
                    <a:pt x="7219" y="2069"/>
                    <a:pt x="7519" y="2203"/>
                  </a:cubicBezTo>
                  <a:cubicBezTo>
                    <a:pt x="7675" y="2269"/>
                    <a:pt x="7831" y="2325"/>
                    <a:pt x="7997" y="2370"/>
                  </a:cubicBezTo>
                  <a:cubicBezTo>
                    <a:pt x="8053" y="2392"/>
                    <a:pt x="8108" y="2403"/>
                    <a:pt x="8153" y="2414"/>
                  </a:cubicBezTo>
                  <a:cubicBezTo>
                    <a:pt x="8120" y="2414"/>
                    <a:pt x="8086" y="2425"/>
                    <a:pt x="8053" y="2425"/>
                  </a:cubicBezTo>
                  <a:cubicBezTo>
                    <a:pt x="7875" y="2437"/>
                    <a:pt x="7686" y="2459"/>
                    <a:pt x="7508" y="2481"/>
                  </a:cubicBezTo>
                  <a:cubicBezTo>
                    <a:pt x="7319" y="2492"/>
                    <a:pt x="7130" y="2514"/>
                    <a:pt x="6952" y="2536"/>
                  </a:cubicBezTo>
                  <a:cubicBezTo>
                    <a:pt x="6585" y="2592"/>
                    <a:pt x="6218" y="2659"/>
                    <a:pt x="5862" y="2737"/>
                  </a:cubicBezTo>
                  <a:cubicBezTo>
                    <a:pt x="5662" y="2781"/>
                    <a:pt x="5473" y="2826"/>
                    <a:pt x="5273" y="2882"/>
                  </a:cubicBezTo>
                  <a:cubicBezTo>
                    <a:pt x="4994" y="2882"/>
                    <a:pt x="4717" y="2882"/>
                    <a:pt x="4427" y="2848"/>
                  </a:cubicBezTo>
                  <a:cubicBezTo>
                    <a:pt x="4294" y="2837"/>
                    <a:pt x="4149" y="2793"/>
                    <a:pt x="4015" y="2748"/>
                  </a:cubicBezTo>
                  <a:cubicBezTo>
                    <a:pt x="3882" y="2704"/>
                    <a:pt x="3749" y="2659"/>
                    <a:pt x="3615" y="2603"/>
                  </a:cubicBezTo>
                  <a:cubicBezTo>
                    <a:pt x="3348" y="2492"/>
                    <a:pt x="3081" y="2370"/>
                    <a:pt x="2804" y="2281"/>
                  </a:cubicBezTo>
                  <a:lnTo>
                    <a:pt x="1981" y="1992"/>
                  </a:lnTo>
                  <a:lnTo>
                    <a:pt x="1969" y="2036"/>
                  </a:lnTo>
                  <a:lnTo>
                    <a:pt x="2781" y="2336"/>
                  </a:lnTo>
                  <a:cubicBezTo>
                    <a:pt x="3059" y="2425"/>
                    <a:pt x="3315" y="2548"/>
                    <a:pt x="3593" y="2659"/>
                  </a:cubicBezTo>
                  <a:cubicBezTo>
                    <a:pt x="3726" y="2714"/>
                    <a:pt x="3860" y="2770"/>
                    <a:pt x="3993" y="2815"/>
                  </a:cubicBezTo>
                  <a:cubicBezTo>
                    <a:pt x="4138" y="2859"/>
                    <a:pt x="4282" y="2904"/>
                    <a:pt x="4427" y="2915"/>
                  </a:cubicBezTo>
                  <a:cubicBezTo>
                    <a:pt x="4628" y="2937"/>
                    <a:pt x="4816" y="2948"/>
                    <a:pt x="5016" y="2959"/>
                  </a:cubicBezTo>
                  <a:cubicBezTo>
                    <a:pt x="4583" y="3082"/>
                    <a:pt x="4161" y="3237"/>
                    <a:pt x="3738" y="3415"/>
                  </a:cubicBezTo>
                  <a:cubicBezTo>
                    <a:pt x="3059" y="3705"/>
                    <a:pt x="2403" y="4061"/>
                    <a:pt x="1803" y="4483"/>
                  </a:cubicBezTo>
                  <a:cubicBezTo>
                    <a:pt x="1190" y="4906"/>
                    <a:pt x="612" y="5361"/>
                    <a:pt x="1" y="5773"/>
                  </a:cubicBezTo>
                  <a:lnTo>
                    <a:pt x="23" y="5806"/>
                  </a:lnTo>
                  <a:cubicBezTo>
                    <a:pt x="634" y="5395"/>
                    <a:pt x="1224" y="4950"/>
                    <a:pt x="1836" y="4538"/>
                  </a:cubicBezTo>
                  <a:cubicBezTo>
                    <a:pt x="2448" y="4116"/>
                    <a:pt x="3093" y="3771"/>
                    <a:pt x="3771" y="3493"/>
                  </a:cubicBezTo>
                  <a:cubicBezTo>
                    <a:pt x="4450" y="3204"/>
                    <a:pt x="5161" y="2981"/>
                    <a:pt x="5873" y="2837"/>
                  </a:cubicBezTo>
                  <a:lnTo>
                    <a:pt x="6340" y="2737"/>
                  </a:lnTo>
                  <a:lnTo>
                    <a:pt x="6340" y="2737"/>
                  </a:lnTo>
                  <a:cubicBezTo>
                    <a:pt x="6084" y="2892"/>
                    <a:pt x="5840" y="3048"/>
                    <a:pt x="5606" y="3226"/>
                  </a:cubicBezTo>
                  <a:cubicBezTo>
                    <a:pt x="5306" y="3471"/>
                    <a:pt x="5039" y="3760"/>
                    <a:pt x="4816" y="4071"/>
                  </a:cubicBezTo>
                  <a:cubicBezTo>
                    <a:pt x="4594" y="4383"/>
                    <a:pt x="4405" y="4716"/>
                    <a:pt x="4183" y="5028"/>
                  </a:cubicBezTo>
                  <a:cubicBezTo>
                    <a:pt x="3971" y="5339"/>
                    <a:pt x="3738" y="5651"/>
                    <a:pt x="3504" y="5951"/>
                  </a:cubicBezTo>
                  <a:lnTo>
                    <a:pt x="3548" y="5984"/>
                  </a:lnTo>
                  <a:cubicBezTo>
                    <a:pt x="3782" y="5673"/>
                    <a:pt x="4015" y="5373"/>
                    <a:pt x="4227" y="5062"/>
                  </a:cubicBezTo>
                  <a:cubicBezTo>
                    <a:pt x="4460" y="4750"/>
                    <a:pt x="4650" y="4416"/>
                    <a:pt x="4872" y="4116"/>
                  </a:cubicBezTo>
                  <a:cubicBezTo>
                    <a:pt x="5095" y="3804"/>
                    <a:pt x="5350" y="3515"/>
                    <a:pt x="5651" y="3282"/>
                  </a:cubicBezTo>
                  <a:cubicBezTo>
                    <a:pt x="5940" y="3070"/>
                    <a:pt x="6251" y="2882"/>
                    <a:pt x="6563" y="2704"/>
                  </a:cubicBezTo>
                  <a:cubicBezTo>
                    <a:pt x="6696" y="2681"/>
                    <a:pt x="6830" y="2659"/>
                    <a:pt x="6963" y="2648"/>
                  </a:cubicBezTo>
                  <a:cubicBezTo>
                    <a:pt x="7152" y="2625"/>
                    <a:pt x="7330" y="2603"/>
                    <a:pt x="7519" y="2581"/>
                  </a:cubicBezTo>
                  <a:cubicBezTo>
                    <a:pt x="7697" y="2570"/>
                    <a:pt x="7886" y="2548"/>
                    <a:pt x="8064" y="2536"/>
                  </a:cubicBezTo>
                  <a:cubicBezTo>
                    <a:pt x="8520" y="2503"/>
                    <a:pt x="8976" y="2481"/>
                    <a:pt x="9432" y="2470"/>
                  </a:cubicBezTo>
                  <a:lnTo>
                    <a:pt x="9432" y="2470"/>
                  </a:lnTo>
                  <a:cubicBezTo>
                    <a:pt x="9232" y="2559"/>
                    <a:pt x="9054" y="2659"/>
                    <a:pt x="8876" y="2781"/>
                  </a:cubicBezTo>
                  <a:cubicBezTo>
                    <a:pt x="8609" y="2959"/>
                    <a:pt x="8375" y="3159"/>
                    <a:pt x="8153" y="3371"/>
                  </a:cubicBezTo>
                  <a:cubicBezTo>
                    <a:pt x="7708" y="3816"/>
                    <a:pt x="7319" y="4305"/>
                    <a:pt x="6963" y="4805"/>
                  </a:cubicBezTo>
                  <a:lnTo>
                    <a:pt x="6996" y="4839"/>
                  </a:lnTo>
                  <a:cubicBezTo>
                    <a:pt x="7364" y="4338"/>
                    <a:pt x="7753" y="3849"/>
                    <a:pt x="8197" y="3426"/>
                  </a:cubicBezTo>
                  <a:cubicBezTo>
                    <a:pt x="8420" y="3204"/>
                    <a:pt x="8654" y="3015"/>
                    <a:pt x="8909" y="2837"/>
                  </a:cubicBezTo>
                  <a:cubicBezTo>
                    <a:pt x="9143" y="2692"/>
                    <a:pt x="9388" y="2559"/>
                    <a:pt x="9643" y="2470"/>
                  </a:cubicBezTo>
                  <a:cubicBezTo>
                    <a:pt x="9719" y="2469"/>
                    <a:pt x="9794" y="2468"/>
                    <a:pt x="9870" y="2468"/>
                  </a:cubicBezTo>
                  <a:cubicBezTo>
                    <a:pt x="10740" y="2468"/>
                    <a:pt x="11609" y="2526"/>
                    <a:pt x="12468" y="2659"/>
                  </a:cubicBezTo>
                  <a:cubicBezTo>
                    <a:pt x="12824" y="2704"/>
                    <a:pt x="13169" y="2770"/>
                    <a:pt x="13514" y="2848"/>
                  </a:cubicBezTo>
                  <a:cubicBezTo>
                    <a:pt x="13447" y="2870"/>
                    <a:pt x="13370" y="2892"/>
                    <a:pt x="13303" y="2915"/>
                  </a:cubicBezTo>
                  <a:cubicBezTo>
                    <a:pt x="13125" y="2959"/>
                    <a:pt x="12958" y="3015"/>
                    <a:pt x="12791" y="3092"/>
                  </a:cubicBezTo>
                  <a:cubicBezTo>
                    <a:pt x="12636" y="3159"/>
                    <a:pt x="12480" y="3260"/>
                    <a:pt x="12335" y="3349"/>
                  </a:cubicBezTo>
                  <a:cubicBezTo>
                    <a:pt x="12179" y="3448"/>
                    <a:pt x="12035" y="3537"/>
                    <a:pt x="11890" y="3638"/>
                  </a:cubicBezTo>
                  <a:cubicBezTo>
                    <a:pt x="11601" y="3838"/>
                    <a:pt x="11301" y="4027"/>
                    <a:pt x="11012" y="4216"/>
                  </a:cubicBezTo>
                  <a:lnTo>
                    <a:pt x="10122" y="4772"/>
                  </a:lnTo>
                  <a:lnTo>
                    <a:pt x="10144" y="4817"/>
                  </a:lnTo>
                  <a:lnTo>
                    <a:pt x="11045" y="4271"/>
                  </a:lnTo>
                  <a:cubicBezTo>
                    <a:pt x="11345" y="4083"/>
                    <a:pt x="11645" y="3905"/>
                    <a:pt x="11934" y="3715"/>
                  </a:cubicBezTo>
                  <a:cubicBezTo>
                    <a:pt x="12090" y="3616"/>
                    <a:pt x="12235" y="3527"/>
                    <a:pt x="12379" y="3438"/>
                  </a:cubicBezTo>
                  <a:cubicBezTo>
                    <a:pt x="12535" y="3349"/>
                    <a:pt x="12680" y="3248"/>
                    <a:pt x="12836" y="3181"/>
                  </a:cubicBezTo>
                  <a:cubicBezTo>
                    <a:pt x="12991" y="3115"/>
                    <a:pt x="13158" y="3070"/>
                    <a:pt x="13336" y="3026"/>
                  </a:cubicBezTo>
                  <a:cubicBezTo>
                    <a:pt x="13481" y="2981"/>
                    <a:pt x="13625" y="2937"/>
                    <a:pt x="13770" y="2904"/>
                  </a:cubicBezTo>
                  <a:cubicBezTo>
                    <a:pt x="14759" y="3137"/>
                    <a:pt x="15738" y="3482"/>
                    <a:pt x="16650" y="3938"/>
                  </a:cubicBezTo>
                  <a:cubicBezTo>
                    <a:pt x="16628" y="3893"/>
                    <a:pt x="16606" y="3849"/>
                    <a:pt x="16595" y="3782"/>
                  </a:cubicBezTo>
                  <a:cubicBezTo>
                    <a:pt x="16584" y="3760"/>
                    <a:pt x="16584" y="3727"/>
                    <a:pt x="16584" y="3693"/>
                  </a:cubicBezTo>
                  <a:cubicBezTo>
                    <a:pt x="15283" y="3082"/>
                    <a:pt x="13904" y="2704"/>
                    <a:pt x="12491" y="2503"/>
                  </a:cubicBezTo>
                  <a:cubicBezTo>
                    <a:pt x="12268" y="2470"/>
                    <a:pt x="12035" y="2447"/>
                    <a:pt x="11813" y="2425"/>
                  </a:cubicBezTo>
                  <a:cubicBezTo>
                    <a:pt x="11145" y="2247"/>
                    <a:pt x="10489" y="1980"/>
                    <a:pt x="9910" y="1591"/>
                  </a:cubicBezTo>
                  <a:cubicBezTo>
                    <a:pt x="9599" y="1391"/>
                    <a:pt x="9321" y="1157"/>
                    <a:pt x="9065" y="890"/>
                  </a:cubicBezTo>
                  <a:cubicBezTo>
                    <a:pt x="8820" y="623"/>
                    <a:pt x="8598" y="323"/>
                    <a:pt x="84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9"/>
            <p:cNvSpPr/>
            <p:nvPr/>
          </p:nvSpPr>
          <p:spPr>
            <a:xfrm>
              <a:off x="2142412" y="4320510"/>
              <a:ext cx="333315" cy="383309"/>
            </a:xfrm>
            <a:custGeom>
              <a:avLst/>
              <a:gdLst/>
              <a:ahLst/>
              <a:cxnLst/>
              <a:rect l="l" t="t" r="r" b="b"/>
              <a:pathLst>
                <a:path w="9554" h="10987" extrusionOk="0">
                  <a:moveTo>
                    <a:pt x="1024" y="0"/>
                  </a:moveTo>
                  <a:lnTo>
                    <a:pt x="723" y="57"/>
                  </a:lnTo>
                  <a:cubicBezTo>
                    <a:pt x="723" y="57"/>
                    <a:pt x="0" y="857"/>
                    <a:pt x="490" y="2059"/>
                  </a:cubicBezTo>
                  <a:cubicBezTo>
                    <a:pt x="990" y="3270"/>
                    <a:pt x="2013" y="4305"/>
                    <a:pt x="2447" y="5084"/>
                  </a:cubicBezTo>
                  <a:cubicBezTo>
                    <a:pt x="2880" y="5862"/>
                    <a:pt x="3337" y="6563"/>
                    <a:pt x="3915" y="7052"/>
                  </a:cubicBezTo>
                  <a:cubicBezTo>
                    <a:pt x="4504" y="7531"/>
                    <a:pt x="6295" y="8743"/>
                    <a:pt x="7218" y="9388"/>
                  </a:cubicBezTo>
                  <a:cubicBezTo>
                    <a:pt x="8152" y="10033"/>
                    <a:pt x="8775" y="10277"/>
                    <a:pt x="8965" y="10567"/>
                  </a:cubicBezTo>
                  <a:cubicBezTo>
                    <a:pt x="9109" y="10789"/>
                    <a:pt x="9198" y="10934"/>
                    <a:pt x="9232" y="10979"/>
                  </a:cubicBezTo>
                  <a:cubicBezTo>
                    <a:pt x="9232" y="10984"/>
                    <a:pt x="9237" y="10987"/>
                    <a:pt x="9243" y="10987"/>
                  </a:cubicBezTo>
                  <a:cubicBezTo>
                    <a:pt x="9248" y="10987"/>
                    <a:pt x="9254" y="10984"/>
                    <a:pt x="9254" y="10979"/>
                  </a:cubicBezTo>
                  <a:cubicBezTo>
                    <a:pt x="9309" y="10833"/>
                    <a:pt x="9554" y="10211"/>
                    <a:pt x="9387" y="9555"/>
                  </a:cubicBezTo>
                  <a:cubicBezTo>
                    <a:pt x="9198" y="8809"/>
                    <a:pt x="8708" y="8120"/>
                    <a:pt x="8286" y="7141"/>
                  </a:cubicBezTo>
                  <a:cubicBezTo>
                    <a:pt x="7853" y="6151"/>
                    <a:pt x="7608" y="6129"/>
                    <a:pt x="6951" y="5495"/>
                  </a:cubicBezTo>
                  <a:cubicBezTo>
                    <a:pt x="6284" y="4861"/>
                    <a:pt x="4716" y="4027"/>
                    <a:pt x="3893" y="3171"/>
                  </a:cubicBezTo>
                  <a:cubicBezTo>
                    <a:pt x="3058" y="2314"/>
                    <a:pt x="1958" y="1213"/>
                    <a:pt x="1568" y="779"/>
                  </a:cubicBezTo>
                  <a:cubicBezTo>
                    <a:pt x="1179" y="346"/>
                    <a:pt x="1024" y="0"/>
                    <a:pt x="102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9"/>
            <p:cNvSpPr/>
            <p:nvPr/>
          </p:nvSpPr>
          <p:spPr>
            <a:xfrm>
              <a:off x="2207200" y="4358154"/>
              <a:ext cx="221989" cy="206848"/>
            </a:xfrm>
            <a:custGeom>
              <a:avLst/>
              <a:gdLst/>
              <a:ahLst/>
              <a:cxnLst/>
              <a:rect l="l" t="t" r="r" b="b"/>
              <a:pathLst>
                <a:path w="6363" h="5929" extrusionOk="0">
                  <a:moveTo>
                    <a:pt x="0" y="1"/>
                  </a:moveTo>
                  <a:lnTo>
                    <a:pt x="0" y="1"/>
                  </a:lnTo>
                  <a:cubicBezTo>
                    <a:pt x="34" y="423"/>
                    <a:pt x="168" y="990"/>
                    <a:pt x="546" y="1635"/>
                  </a:cubicBezTo>
                  <a:cubicBezTo>
                    <a:pt x="1324" y="2948"/>
                    <a:pt x="1369" y="2503"/>
                    <a:pt x="1992" y="3526"/>
                  </a:cubicBezTo>
                  <a:cubicBezTo>
                    <a:pt x="2625" y="4539"/>
                    <a:pt x="2614" y="4104"/>
                    <a:pt x="3593" y="4739"/>
                  </a:cubicBezTo>
                  <a:cubicBezTo>
                    <a:pt x="4572" y="5372"/>
                    <a:pt x="4672" y="5161"/>
                    <a:pt x="5350" y="5495"/>
                  </a:cubicBezTo>
                  <a:cubicBezTo>
                    <a:pt x="5650" y="5629"/>
                    <a:pt x="6028" y="5795"/>
                    <a:pt x="6362" y="5928"/>
                  </a:cubicBezTo>
                  <a:cubicBezTo>
                    <a:pt x="5973" y="5072"/>
                    <a:pt x="5729" y="5016"/>
                    <a:pt x="5094" y="4416"/>
                  </a:cubicBezTo>
                  <a:cubicBezTo>
                    <a:pt x="4427" y="3782"/>
                    <a:pt x="2859" y="2948"/>
                    <a:pt x="2036" y="2092"/>
                  </a:cubicBezTo>
                  <a:cubicBezTo>
                    <a:pt x="1357" y="1402"/>
                    <a:pt x="501" y="53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9"/>
            <p:cNvSpPr/>
            <p:nvPr/>
          </p:nvSpPr>
          <p:spPr>
            <a:xfrm>
              <a:off x="2165299" y="4320510"/>
              <a:ext cx="132712" cy="260400"/>
            </a:xfrm>
            <a:custGeom>
              <a:avLst/>
              <a:gdLst/>
              <a:ahLst/>
              <a:cxnLst/>
              <a:rect l="l" t="t" r="r" b="b"/>
              <a:pathLst>
                <a:path w="3804" h="7464" extrusionOk="0">
                  <a:moveTo>
                    <a:pt x="368" y="0"/>
                  </a:moveTo>
                  <a:cubicBezTo>
                    <a:pt x="22" y="601"/>
                    <a:pt x="34" y="1246"/>
                    <a:pt x="200" y="1802"/>
                  </a:cubicBezTo>
                  <a:cubicBezTo>
                    <a:pt x="323" y="2180"/>
                    <a:pt x="501" y="2536"/>
                    <a:pt x="701" y="2870"/>
                  </a:cubicBezTo>
                  <a:cubicBezTo>
                    <a:pt x="901" y="3215"/>
                    <a:pt x="1135" y="3537"/>
                    <a:pt x="1391" y="3849"/>
                  </a:cubicBezTo>
                  <a:cubicBezTo>
                    <a:pt x="1646" y="4160"/>
                    <a:pt x="1925" y="4461"/>
                    <a:pt x="2147" y="4795"/>
                  </a:cubicBezTo>
                  <a:cubicBezTo>
                    <a:pt x="2380" y="5139"/>
                    <a:pt x="2547" y="5506"/>
                    <a:pt x="2703" y="5885"/>
                  </a:cubicBezTo>
                  <a:cubicBezTo>
                    <a:pt x="2859" y="6251"/>
                    <a:pt x="2992" y="6619"/>
                    <a:pt x="3259" y="6930"/>
                  </a:cubicBezTo>
                  <a:cubicBezTo>
                    <a:pt x="3370" y="7052"/>
                    <a:pt x="3482" y="7175"/>
                    <a:pt x="3593" y="7308"/>
                  </a:cubicBezTo>
                  <a:cubicBezTo>
                    <a:pt x="3660" y="7353"/>
                    <a:pt x="3726" y="7408"/>
                    <a:pt x="3804" y="7464"/>
                  </a:cubicBezTo>
                  <a:cubicBezTo>
                    <a:pt x="3737" y="7363"/>
                    <a:pt x="3670" y="7274"/>
                    <a:pt x="3593" y="7197"/>
                  </a:cubicBezTo>
                  <a:cubicBezTo>
                    <a:pt x="3459" y="7041"/>
                    <a:pt x="3314" y="6896"/>
                    <a:pt x="3193" y="6741"/>
                  </a:cubicBezTo>
                  <a:cubicBezTo>
                    <a:pt x="3081" y="6574"/>
                    <a:pt x="2992" y="6396"/>
                    <a:pt x="2914" y="6218"/>
                  </a:cubicBezTo>
                  <a:cubicBezTo>
                    <a:pt x="2758" y="5840"/>
                    <a:pt x="2614" y="5473"/>
                    <a:pt x="2425" y="5117"/>
                  </a:cubicBezTo>
                  <a:cubicBezTo>
                    <a:pt x="2236" y="4772"/>
                    <a:pt x="1991" y="4461"/>
                    <a:pt x="1735" y="4149"/>
                  </a:cubicBezTo>
                  <a:cubicBezTo>
                    <a:pt x="1480" y="3849"/>
                    <a:pt x="1223" y="3549"/>
                    <a:pt x="1001" y="3226"/>
                  </a:cubicBezTo>
                  <a:cubicBezTo>
                    <a:pt x="779" y="2892"/>
                    <a:pt x="578" y="2548"/>
                    <a:pt x="423" y="2180"/>
                  </a:cubicBezTo>
                  <a:cubicBezTo>
                    <a:pt x="134" y="1547"/>
                    <a:pt x="0" y="801"/>
                    <a:pt x="390" y="45"/>
                  </a:cubicBezTo>
                  <a:lnTo>
                    <a:pt x="368"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9"/>
            <p:cNvSpPr/>
            <p:nvPr/>
          </p:nvSpPr>
          <p:spPr>
            <a:xfrm>
              <a:off x="2177685" y="4329441"/>
              <a:ext cx="133166" cy="260784"/>
            </a:xfrm>
            <a:custGeom>
              <a:avLst/>
              <a:gdLst/>
              <a:ahLst/>
              <a:cxnLst/>
              <a:rect l="l" t="t" r="r" b="b"/>
              <a:pathLst>
                <a:path w="3817" h="7475" extrusionOk="0">
                  <a:moveTo>
                    <a:pt x="157" y="1"/>
                  </a:moveTo>
                  <a:cubicBezTo>
                    <a:pt x="124" y="78"/>
                    <a:pt x="90" y="167"/>
                    <a:pt x="68" y="256"/>
                  </a:cubicBezTo>
                  <a:cubicBezTo>
                    <a:pt x="1" y="545"/>
                    <a:pt x="57" y="802"/>
                    <a:pt x="157" y="1046"/>
                  </a:cubicBezTo>
                  <a:cubicBezTo>
                    <a:pt x="213" y="1190"/>
                    <a:pt x="279" y="1324"/>
                    <a:pt x="324" y="1457"/>
                  </a:cubicBezTo>
                  <a:cubicBezTo>
                    <a:pt x="379" y="1602"/>
                    <a:pt x="391" y="1758"/>
                    <a:pt x="413" y="1914"/>
                  </a:cubicBezTo>
                  <a:cubicBezTo>
                    <a:pt x="435" y="2058"/>
                    <a:pt x="457" y="2203"/>
                    <a:pt x="524" y="2336"/>
                  </a:cubicBezTo>
                  <a:cubicBezTo>
                    <a:pt x="591" y="2470"/>
                    <a:pt x="668" y="2592"/>
                    <a:pt x="757" y="2715"/>
                  </a:cubicBezTo>
                  <a:cubicBezTo>
                    <a:pt x="1125" y="3237"/>
                    <a:pt x="1491" y="3748"/>
                    <a:pt x="1847" y="4260"/>
                  </a:cubicBezTo>
                  <a:cubicBezTo>
                    <a:pt x="2037" y="4527"/>
                    <a:pt x="2203" y="4794"/>
                    <a:pt x="2337" y="5083"/>
                  </a:cubicBezTo>
                  <a:cubicBezTo>
                    <a:pt x="2482" y="5362"/>
                    <a:pt x="2604" y="5651"/>
                    <a:pt x="2749" y="5928"/>
                  </a:cubicBezTo>
                  <a:cubicBezTo>
                    <a:pt x="3004" y="6440"/>
                    <a:pt x="3338" y="6929"/>
                    <a:pt x="3705" y="7386"/>
                  </a:cubicBezTo>
                  <a:cubicBezTo>
                    <a:pt x="3738" y="7419"/>
                    <a:pt x="3782" y="7441"/>
                    <a:pt x="3816" y="7475"/>
                  </a:cubicBezTo>
                  <a:cubicBezTo>
                    <a:pt x="3505" y="7018"/>
                    <a:pt x="3182" y="6585"/>
                    <a:pt x="2915" y="6106"/>
                  </a:cubicBezTo>
                  <a:cubicBezTo>
                    <a:pt x="2615" y="5573"/>
                    <a:pt x="2403" y="4994"/>
                    <a:pt x="2070" y="4483"/>
                  </a:cubicBezTo>
                  <a:cubicBezTo>
                    <a:pt x="1736" y="3960"/>
                    <a:pt x="1358" y="3471"/>
                    <a:pt x="1002" y="2959"/>
                  </a:cubicBezTo>
                  <a:lnTo>
                    <a:pt x="735" y="2592"/>
                  </a:lnTo>
                  <a:cubicBezTo>
                    <a:pt x="646" y="2458"/>
                    <a:pt x="557" y="2325"/>
                    <a:pt x="524" y="2169"/>
                  </a:cubicBezTo>
                  <a:cubicBezTo>
                    <a:pt x="480" y="2025"/>
                    <a:pt x="468" y="1880"/>
                    <a:pt x="446" y="1736"/>
                  </a:cubicBezTo>
                  <a:cubicBezTo>
                    <a:pt x="424" y="1591"/>
                    <a:pt x="391" y="1457"/>
                    <a:pt x="335" y="1313"/>
                  </a:cubicBezTo>
                  <a:cubicBezTo>
                    <a:pt x="223" y="1057"/>
                    <a:pt x="90" y="802"/>
                    <a:pt x="101" y="490"/>
                  </a:cubicBezTo>
                  <a:cubicBezTo>
                    <a:pt x="101" y="345"/>
                    <a:pt x="134" y="201"/>
                    <a:pt x="190" y="45"/>
                  </a:cubicBezTo>
                  <a:cubicBezTo>
                    <a:pt x="179" y="34"/>
                    <a:pt x="168" y="11"/>
                    <a:pt x="1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9"/>
            <p:cNvSpPr/>
            <p:nvPr/>
          </p:nvSpPr>
          <p:spPr>
            <a:xfrm>
              <a:off x="2155984" y="4340675"/>
              <a:ext cx="98592" cy="199103"/>
            </a:xfrm>
            <a:custGeom>
              <a:avLst/>
              <a:gdLst/>
              <a:ahLst/>
              <a:cxnLst/>
              <a:rect l="l" t="t" r="r" b="b"/>
              <a:pathLst>
                <a:path w="2826" h="5707" extrusionOk="0">
                  <a:moveTo>
                    <a:pt x="45" y="1"/>
                  </a:moveTo>
                  <a:cubicBezTo>
                    <a:pt x="34" y="45"/>
                    <a:pt x="12" y="90"/>
                    <a:pt x="0" y="134"/>
                  </a:cubicBezTo>
                  <a:cubicBezTo>
                    <a:pt x="22" y="235"/>
                    <a:pt x="45" y="346"/>
                    <a:pt x="67" y="446"/>
                  </a:cubicBezTo>
                  <a:cubicBezTo>
                    <a:pt x="134" y="757"/>
                    <a:pt x="178" y="1069"/>
                    <a:pt x="245" y="1369"/>
                  </a:cubicBezTo>
                  <a:cubicBezTo>
                    <a:pt x="378" y="1970"/>
                    <a:pt x="790" y="2425"/>
                    <a:pt x="1179" y="2893"/>
                  </a:cubicBezTo>
                  <a:cubicBezTo>
                    <a:pt x="1579" y="3371"/>
                    <a:pt x="1925" y="3871"/>
                    <a:pt x="2214" y="4405"/>
                  </a:cubicBezTo>
                  <a:cubicBezTo>
                    <a:pt x="2402" y="4773"/>
                    <a:pt x="2570" y="5139"/>
                    <a:pt x="2692" y="5529"/>
                  </a:cubicBezTo>
                  <a:cubicBezTo>
                    <a:pt x="2736" y="5596"/>
                    <a:pt x="2781" y="5651"/>
                    <a:pt x="2825" y="5707"/>
                  </a:cubicBezTo>
                  <a:cubicBezTo>
                    <a:pt x="2725" y="5317"/>
                    <a:pt x="2570" y="4951"/>
                    <a:pt x="2392" y="4583"/>
                  </a:cubicBezTo>
                  <a:cubicBezTo>
                    <a:pt x="2125" y="4049"/>
                    <a:pt x="1791" y="3538"/>
                    <a:pt x="1424" y="3060"/>
                  </a:cubicBezTo>
                  <a:cubicBezTo>
                    <a:pt x="1046" y="2581"/>
                    <a:pt x="590" y="2148"/>
                    <a:pt x="390" y="1580"/>
                  </a:cubicBezTo>
                  <a:cubicBezTo>
                    <a:pt x="279" y="1291"/>
                    <a:pt x="256" y="969"/>
                    <a:pt x="190" y="668"/>
                  </a:cubicBezTo>
                  <a:cubicBezTo>
                    <a:pt x="145" y="446"/>
                    <a:pt x="101" y="223"/>
                    <a:pt x="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9"/>
            <p:cNvSpPr/>
            <p:nvPr/>
          </p:nvSpPr>
          <p:spPr>
            <a:xfrm>
              <a:off x="2195548" y="4345734"/>
              <a:ext cx="152912" cy="270483"/>
            </a:xfrm>
            <a:custGeom>
              <a:avLst/>
              <a:gdLst/>
              <a:ahLst/>
              <a:cxnLst/>
              <a:rect l="l" t="t" r="r" b="b"/>
              <a:pathLst>
                <a:path w="4383" h="7753" extrusionOk="0">
                  <a:moveTo>
                    <a:pt x="1" y="1"/>
                  </a:moveTo>
                  <a:cubicBezTo>
                    <a:pt x="34" y="134"/>
                    <a:pt x="90" y="256"/>
                    <a:pt x="156" y="367"/>
                  </a:cubicBezTo>
                  <a:cubicBezTo>
                    <a:pt x="257" y="535"/>
                    <a:pt x="390" y="690"/>
                    <a:pt x="445" y="868"/>
                  </a:cubicBezTo>
                  <a:cubicBezTo>
                    <a:pt x="512" y="1046"/>
                    <a:pt x="502" y="1247"/>
                    <a:pt x="512" y="1435"/>
                  </a:cubicBezTo>
                  <a:cubicBezTo>
                    <a:pt x="524" y="1813"/>
                    <a:pt x="724" y="2125"/>
                    <a:pt x="924" y="2426"/>
                  </a:cubicBezTo>
                  <a:cubicBezTo>
                    <a:pt x="1147" y="2759"/>
                    <a:pt x="1369" y="3081"/>
                    <a:pt x="1580" y="3415"/>
                  </a:cubicBezTo>
                  <a:cubicBezTo>
                    <a:pt x="1792" y="3738"/>
                    <a:pt x="1992" y="4082"/>
                    <a:pt x="2192" y="4416"/>
                  </a:cubicBezTo>
                  <a:cubicBezTo>
                    <a:pt x="2381" y="4761"/>
                    <a:pt x="2548" y="5106"/>
                    <a:pt x="2726" y="5451"/>
                  </a:cubicBezTo>
                  <a:cubicBezTo>
                    <a:pt x="2815" y="5617"/>
                    <a:pt x="2915" y="5773"/>
                    <a:pt x="3026" y="5929"/>
                  </a:cubicBezTo>
                  <a:cubicBezTo>
                    <a:pt x="3137" y="6084"/>
                    <a:pt x="3270" y="6240"/>
                    <a:pt x="3404" y="6385"/>
                  </a:cubicBezTo>
                  <a:cubicBezTo>
                    <a:pt x="3660" y="6674"/>
                    <a:pt x="3893" y="6974"/>
                    <a:pt x="4083" y="7297"/>
                  </a:cubicBezTo>
                  <a:cubicBezTo>
                    <a:pt x="4160" y="7430"/>
                    <a:pt x="4239" y="7564"/>
                    <a:pt x="4305" y="7697"/>
                  </a:cubicBezTo>
                  <a:cubicBezTo>
                    <a:pt x="4328" y="7720"/>
                    <a:pt x="4350" y="7730"/>
                    <a:pt x="4383" y="7753"/>
                  </a:cubicBezTo>
                  <a:cubicBezTo>
                    <a:pt x="4350" y="7697"/>
                    <a:pt x="4328" y="7641"/>
                    <a:pt x="4294" y="7586"/>
                  </a:cubicBezTo>
                  <a:cubicBezTo>
                    <a:pt x="4138" y="7253"/>
                    <a:pt x="3938" y="6941"/>
                    <a:pt x="3705" y="6652"/>
                  </a:cubicBezTo>
                  <a:cubicBezTo>
                    <a:pt x="3471" y="6351"/>
                    <a:pt x="3193" y="6084"/>
                    <a:pt x="2993" y="5762"/>
                  </a:cubicBezTo>
                  <a:cubicBezTo>
                    <a:pt x="2781" y="5439"/>
                    <a:pt x="2615" y="5083"/>
                    <a:pt x="2437" y="4739"/>
                  </a:cubicBezTo>
                  <a:cubicBezTo>
                    <a:pt x="2259" y="4405"/>
                    <a:pt x="2059" y="4072"/>
                    <a:pt x="1858" y="3749"/>
                  </a:cubicBezTo>
                  <a:cubicBezTo>
                    <a:pt x="1658" y="3426"/>
                    <a:pt x="1446" y="3104"/>
                    <a:pt x="1246" y="2781"/>
                  </a:cubicBezTo>
                  <a:cubicBezTo>
                    <a:pt x="1035" y="2470"/>
                    <a:pt x="779" y="2159"/>
                    <a:pt x="657" y="1803"/>
                  </a:cubicBezTo>
                  <a:cubicBezTo>
                    <a:pt x="590" y="1625"/>
                    <a:pt x="568" y="1435"/>
                    <a:pt x="568" y="1247"/>
                  </a:cubicBezTo>
                  <a:cubicBezTo>
                    <a:pt x="557" y="1057"/>
                    <a:pt x="534" y="879"/>
                    <a:pt x="445" y="723"/>
                  </a:cubicBezTo>
                  <a:cubicBezTo>
                    <a:pt x="334" y="512"/>
                    <a:pt x="156" y="323"/>
                    <a:pt x="79" y="90"/>
                  </a:cubicBezTo>
                  <a:lnTo>
                    <a:pt x="45" y="56"/>
                  </a:lnTo>
                  <a:cubicBezTo>
                    <a:pt x="34" y="34"/>
                    <a:pt x="23"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9"/>
            <p:cNvSpPr/>
            <p:nvPr/>
          </p:nvSpPr>
          <p:spPr>
            <a:xfrm>
              <a:off x="2267348" y="4420255"/>
              <a:ext cx="204127" cy="260365"/>
            </a:xfrm>
            <a:custGeom>
              <a:avLst/>
              <a:gdLst/>
              <a:ahLst/>
              <a:cxnLst/>
              <a:rect l="l" t="t" r="r" b="b"/>
              <a:pathLst>
                <a:path w="5851" h="7463" extrusionOk="0">
                  <a:moveTo>
                    <a:pt x="1" y="0"/>
                  </a:moveTo>
                  <a:lnTo>
                    <a:pt x="1" y="0"/>
                  </a:lnTo>
                  <a:cubicBezTo>
                    <a:pt x="23" y="33"/>
                    <a:pt x="45" y="78"/>
                    <a:pt x="78" y="112"/>
                  </a:cubicBezTo>
                  <a:cubicBezTo>
                    <a:pt x="278" y="401"/>
                    <a:pt x="490" y="678"/>
                    <a:pt x="712" y="968"/>
                  </a:cubicBezTo>
                  <a:cubicBezTo>
                    <a:pt x="1157" y="1546"/>
                    <a:pt x="1602" y="2114"/>
                    <a:pt x="2013" y="2703"/>
                  </a:cubicBezTo>
                  <a:cubicBezTo>
                    <a:pt x="2213" y="3014"/>
                    <a:pt x="2391" y="3337"/>
                    <a:pt x="2581" y="3637"/>
                  </a:cubicBezTo>
                  <a:cubicBezTo>
                    <a:pt x="2770" y="3948"/>
                    <a:pt x="3004" y="4215"/>
                    <a:pt x="3248" y="4482"/>
                  </a:cubicBezTo>
                  <a:cubicBezTo>
                    <a:pt x="3504" y="4738"/>
                    <a:pt x="3726" y="5016"/>
                    <a:pt x="3893" y="5339"/>
                  </a:cubicBezTo>
                  <a:cubicBezTo>
                    <a:pt x="4060" y="5650"/>
                    <a:pt x="4183" y="5995"/>
                    <a:pt x="4282" y="6351"/>
                  </a:cubicBezTo>
                  <a:cubicBezTo>
                    <a:pt x="4338" y="6573"/>
                    <a:pt x="4393" y="6807"/>
                    <a:pt x="4449" y="7052"/>
                  </a:cubicBezTo>
                  <a:cubicBezTo>
                    <a:pt x="4482" y="7062"/>
                    <a:pt x="4516" y="7085"/>
                    <a:pt x="4538" y="7096"/>
                  </a:cubicBezTo>
                  <a:cubicBezTo>
                    <a:pt x="4494" y="6907"/>
                    <a:pt x="4449" y="6718"/>
                    <a:pt x="4393" y="6529"/>
                  </a:cubicBezTo>
                  <a:cubicBezTo>
                    <a:pt x="4215" y="5851"/>
                    <a:pt x="3971" y="5194"/>
                    <a:pt x="3504" y="4660"/>
                  </a:cubicBezTo>
                  <a:cubicBezTo>
                    <a:pt x="3271" y="4393"/>
                    <a:pt x="3026" y="4138"/>
                    <a:pt x="2814" y="3859"/>
                  </a:cubicBezTo>
                  <a:cubicBezTo>
                    <a:pt x="2603" y="3570"/>
                    <a:pt x="2425" y="3259"/>
                    <a:pt x="2236" y="2959"/>
                  </a:cubicBezTo>
                  <a:cubicBezTo>
                    <a:pt x="1847" y="2369"/>
                    <a:pt x="1424" y="1791"/>
                    <a:pt x="979" y="1224"/>
                  </a:cubicBezTo>
                  <a:cubicBezTo>
                    <a:pt x="923" y="1145"/>
                    <a:pt x="868" y="1068"/>
                    <a:pt x="801" y="990"/>
                  </a:cubicBezTo>
                  <a:lnTo>
                    <a:pt x="801" y="990"/>
                  </a:lnTo>
                  <a:cubicBezTo>
                    <a:pt x="923" y="1113"/>
                    <a:pt x="1046" y="1234"/>
                    <a:pt x="1168" y="1346"/>
                  </a:cubicBezTo>
                  <a:cubicBezTo>
                    <a:pt x="1435" y="1602"/>
                    <a:pt x="1669" y="1869"/>
                    <a:pt x="1847" y="2180"/>
                  </a:cubicBezTo>
                  <a:cubicBezTo>
                    <a:pt x="2025" y="2469"/>
                    <a:pt x="2181" y="2781"/>
                    <a:pt x="2381" y="3058"/>
                  </a:cubicBezTo>
                  <a:cubicBezTo>
                    <a:pt x="2480" y="3204"/>
                    <a:pt x="2592" y="3337"/>
                    <a:pt x="2725" y="3459"/>
                  </a:cubicBezTo>
                  <a:cubicBezTo>
                    <a:pt x="2859" y="3570"/>
                    <a:pt x="3004" y="3681"/>
                    <a:pt x="3159" y="3782"/>
                  </a:cubicBezTo>
                  <a:cubicBezTo>
                    <a:pt x="3471" y="3993"/>
                    <a:pt x="3726" y="4227"/>
                    <a:pt x="3926" y="4527"/>
                  </a:cubicBezTo>
                  <a:cubicBezTo>
                    <a:pt x="4138" y="4805"/>
                    <a:pt x="4294" y="5127"/>
                    <a:pt x="4449" y="5428"/>
                  </a:cubicBezTo>
                  <a:cubicBezTo>
                    <a:pt x="4616" y="5739"/>
                    <a:pt x="4794" y="6039"/>
                    <a:pt x="5006" y="6328"/>
                  </a:cubicBezTo>
                  <a:cubicBezTo>
                    <a:pt x="5228" y="6618"/>
                    <a:pt x="5461" y="6896"/>
                    <a:pt x="5673" y="7196"/>
                  </a:cubicBezTo>
                  <a:cubicBezTo>
                    <a:pt x="5728" y="7285"/>
                    <a:pt x="5784" y="7363"/>
                    <a:pt x="5839" y="7463"/>
                  </a:cubicBezTo>
                  <a:cubicBezTo>
                    <a:pt x="5851" y="7418"/>
                    <a:pt x="5851" y="7385"/>
                    <a:pt x="5851" y="7352"/>
                  </a:cubicBezTo>
                  <a:cubicBezTo>
                    <a:pt x="5695" y="7096"/>
                    <a:pt x="5517" y="6874"/>
                    <a:pt x="5339" y="6640"/>
                  </a:cubicBezTo>
                  <a:cubicBezTo>
                    <a:pt x="5105" y="6351"/>
                    <a:pt x="4883" y="6051"/>
                    <a:pt x="4694" y="5739"/>
                  </a:cubicBezTo>
                  <a:cubicBezTo>
                    <a:pt x="4516" y="5439"/>
                    <a:pt x="4371" y="5117"/>
                    <a:pt x="4193" y="4816"/>
                  </a:cubicBezTo>
                  <a:cubicBezTo>
                    <a:pt x="4015" y="4527"/>
                    <a:pt x="3815" y="4249"/>
                    <a:pt x="3560" y="4015"/>
                  </a:cubicBezTo>
                  <a:cubicBezTo>
                    <a:pt x="3281" y="3770"/>
                    <a:pt x="2925" y="3582"/>
                    <a:pt x="2670" y="3325"/>
                  </a:cubicBezTo>
                  <a:cubicBezTo>
                    <a:pt x="2414" y="3058"/>
                    <a:pt x="2247" y="2747"/>
                    <a:pt x="2069" y="2436"/>
                  </a:cubicBezTo>
                  <a:cubicBezTo>
                    <a:pt x="1902" y="2136"/>
                    <a:pt x="1724" y="1835"/>
                    <a:pt x="1479" y="1568"/>
                  </a:cubicBezTo>
                  <a:cubicBezTo>
                    <a:pt x="1135" y="1179"/>
                    <a:pt x="690" y="834"/>
                    <a:pt x="401" y="401"/>
                  </a:cubicBezTo>
                  <a:cubicBezTo>
                    <a:pt x="367" y="378"/>
                    <a:pt x="334" y="345"/>
                    <a:pt x="312" y="312"/>
                  </a:cubicBez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9"/>
            <p:cNvSpPr/>
            <p:nvPr/>
          </p:nvSpPr>
          <p:spPr>
            <a:xfrm>
              <a:off x="2318948" y="4464494"/>
              <a:ext cx="139724" cy="159889"/>
            </a:xfrm>
            <a:custGeom>
              <a:avLst/>
              <a:gdLst/>
              <a:ahLst/>
              <a:cxnLst/>
              <a:rect l="l" t="t" r="r" b="b"/>
              <a:pathLst>
                <a:path w="4005" h="4583" extrusionOk="0">
                  <a:moveTo>
                    <a:pt x="0" y="0"/>
                  </a:moveTo>
                  <a:lnTo>
                    <a:pt x="0" y="0"/>
                  </a:lnTo>
                  <a:cubicBezTo>
                    <a:pt x="145" y="223"/>
                    <a:pt x="312" y="445"/>
                    <a:pt x="512" y="645"/>
                  </a:cubicBezTo>
                  <a:cubicBezTo>
                    <a:pt x="880" y="1034"/>
                    <a:pt x="1369" y="1335"/>
                    <a:pt x="1792" y="1691"/>
                  </a:cubicBezTo>
                  <a:cubicBezTo>
                    <a:pt x="2002" y="1869"/>
                    <a:pt x="2192" y="2057"/>
                    <a:pt x="2348" y="2280"/>
                  </a:cubicBezTo>
                  <a:cubicBezTo>
                    <a:pt x="2503" y="2514"/>
                    <a:pt x="2603" y="2781"/>
                    <a:pt x="2726" y="3036"/>
                  </a:cubicBezTo>
                  <a:cubicBezTo>
                    <a:pt x="2848" y="3281"/>
                    <a:pt x="3003" y="3503"/>
                    <a:pt x="3215" y="3703"/>
                  </a:cubicBezTo>
                  <a:cubicBezTo>
                    <a:pt x="3426" y="3893"/>
                    <a:pt x="3660" y="4071"/>
                    <a:pt x="3826" y="4293"/>
                  </a:cubicBezTo>
                  <a:cubicBezTo>
                    <a:pt x="3893" y="4393"/>
                    <a:pt x="3949" y="4482"/>
                    <a:pt x="4004" y="4583"/>
                  </a:cubicBezTo>
                  <a:cubicBezTo>
                    <a:pt x="3938" y="4460"/>
                    <a:pt x="3871" y="4326"/>
                    <a:pt x="3804" y="4193"/>
                  </a:cubicBezTo>
                  <a:cubicBezTo>
                    <a:pt x="3705" y="4071"/>
                    <a:pt x="3593" y="3960"/>
                    <a:pt x="3471" y="3849"/>
                  </a:cubicBezTo>
                  <a:cubicBezTo>
                    <a:pt x="3248" y="3648"/>
                    <a:pt x="3026" y="3459"/>
                    <a:pt x="2881" y="3203"/>
                  </a:cubicBezTo>
                  <a:cubicBezTo>
                    <a:pt x="2736" y="2969"/>
                    <a:pt x="2647" y="2703"/>
                    <a:pt x="2514" y="2458"/>
                  </a:cubicBezTo>
                  <a:cubicBezTo>
                    <a:pt x="2381" y="2225"/>
                    <a:pt x="2214" y="2013"/>
                    <a:pt x="2014" y="1813"/>
                  </a:cubicBezTo>
                  <a:cubicBezTo>
                    <a:pt x="1614" y="1446"/>
                    <a:pt x="1135" y="1145"/>
                    <a:pt x="734" y="767"/>
                  </a:cubicBezTo>
                  <a:cubicBezTo>
                    <a:pt x="512" y="567"/>
                    <a:pt x="312" y="345"/>
                    <a:pt x="145" y="100"/>
                  </a:cubicBezTo>
                  <a:cubicBezTo>
                    <a:pt x="101" y="67"/>
                    <a:pt x="45" y="33"/>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9"/>
            <p:cNvSpPr/>
            <p:nvPr/>
          </p:nvSpPr>
          <p:spPr>
            <a:xfrm>
              <a:off x="2464084" y="4637156"/>
              <a:ext cx="7012" cy="24491"/>
            </a:xfrm>
            <a:custGeom>
              <a:avLst/>
              <a:gdLst/>
              <a:ahLst/>
              <a:cxnLst/>
              <a:rect l="l" t="t" r="r" b="b"/>
              <a:pathLst>
                <a:path w="201" h="702" extrusionOk="0">
                  <a:moveTo>
                    <a:pt x="0" y="0"/>
                  </a:moveTo>
                  <a:cubicBezTo>
                    <a:pt x="22" y="56"/>
                    <a:pt x="45" y="123"/>
                    <a:pt x="67" y="190"/>
                  </a:cubicBezTo>
                  <a:cubicBezTo>
                    <a:pt x="123" y="356"/>
                    <a:pt x="167" y="534"/>
                    <a:pt x="200" y="701"/>
                  </a:cubicBezTo>
                  <a:cubicBezTo>
                    <a:pt x="200" y="635"/>
                    <a:pt x="178" y="556"/>
                    <a:pt x="167" y="479"/>
                  </a:cubicBezTo>
                  <a:cubicBezTo>
                    <a:pt x="123" y="312"/>
                    <a:pt x="67" y="156"/>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9"/>
            <p:cNvSpPr/>
            <p:nvPr/>
          </p:nvSpPr>
          <p:spPr>
            <a:xfrm>
              <a:off x="2237100" y="4389205"/>
              <a:ext cx="175763" cy="270867"/>
            </a:xfrm>
            <a:custGeom>
              <a:avLst/>
              <a:gdLst/>
              <a:ahLst/>
              <a:cxnLst/>
              <a:rect l="l" t="t" r="r" b="b"/>
              <a:pathLst>
                <a:path w="5038" h="7764" extrusionOk="0">
                  <a:moveTo>
                    <a:pt x="0" y="1"/>
                  </a:moveTo>
                  <a:cubicBezTo>
                    <a:pt x="223" y="434"/>
                    <a:pt x="522" y="824"/>
                    <a:pt x="812" y="1212"/>
                  </a:cubicBezTo>
                  <a:cubicBezTo>
                    <a:pt x="1246" y="1780"/>
                    <a:pt x="1657" y="2347"/>
                    <a:pt x="2047" y="2937"/>
                  </a:cubicBezTo>
                  <a:cubicBezTo>
                    <a:pt x="2435" y="3515"/>
                    <a:pt x="2825" y="4104"/>
                    <a:pt x="3214" y="4694"/>
                  </a:cubicBezTo>
                  <a:cubicBezTo>
                    <a:pt x="3592" y="5283"/>
                    <a:pt x="3982" y="5861"/>
                    <a:pt x="4348" y="6451"/>
                  </a:cubicBezTo>
                  <a:cubicBezTo>
                    <a:pt x="4582" y="6852"/>
                    <a:pt x="4793" y="7263"/>
                    <a:pt x="4949" y="7708"/>
                  </a:cubicBezTo>
                  <a:cubicBezTo>
                    <a:pt x="4983" y="7730"/>
                    <a:pt x="5005" y="7742"/>
                    <a:pt x="5038" y="7764"/>
                  </a:cubicBezTo>
                  <a:cubicBezTo>
                    <a:pt x="4905" y="7386"/>
                    <a:pt x="4738" y="7030"/>
                    <a:pt x="4538" y="6685"/>
                  </a:cubicBezTo>
                  <a:cubicBezTo>
                    <a:pt x="4204" y="6084"/>
                    <a:pt x="3815" y="5517"/>
                    <a:pt x="3436" y="4939"/>
                  </a:cubicBezTo>
                  <a:lnTo>
                    <a:pt x="2269" y="3170"/>
                  </a:lnTo>
                  <a:cubicBezTo>
                    <a:pt x="1879" y="2581"/>
                    <a:pt x="1468" y="2003"/>
                    <a:pt x="1056" y="1435"/>
                  </a:cubicBezTo>
                  <a:cubicBezTo>
                    <a:pt x="745" y="1012"/>
                    <a:pt x="423" y="601"/>
                    <a:pt x="156" y="167"/>
                  </a:cubicBezTo>
                  <a:cubicBezTo>
                    <a:pt x="100" y="112"/>
                    <a:pt x="45" y="56"/>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9"/>
            <p:cNvSpPr/>
            <p:nvPr/>
          </p:nvSpPr>
          <p:spPr>
            <a:xfrm>
              <a:off x="2222342" y="4374063"/>
              <a:ext cx="173461" cy="274739"/>
            </a:xfrm>
            <a:custGeom>
              <a:avLst/>
              <a:gdLst/>
              <a:ahLst/>
              <a:cxnLst/>
              <a:rect l="l" t="t" r="r" b="b"/>
              <a:pathLst>
                <a:path w="4972" h="7875" extrusionOk="0">
                  <a:moveTo>
                    <a:pt x="0" y="0"/>
                  </a:moveTo>
                  <a:lnTo>
                    <a:pt x="0" y="0"/>
                  </a:lnTo>
                  <a:cubicBezTo>
                    <a:pt x="89" y="490"/>
                    <a:pt x="290" y="946"/>
                    <a:pt x="579" y="1347"/>
                  </a:cubicBezTo>
                  <a:cubicBezTo>
                    <a:pt x="790" y="1646"/>
                    <a:pt x="1068" y="1913"/>
                    <a:pt x="1301" y="2192"/>
                  </a:cubicBezTo>
                  <a:cubicBezTo>
                    <a:pt x="1558" y="2481"/>
                    <a:pt x="1746" y="2803"/>
                    <a:pt x="1902" y="3137"/>
                  </a:cubicBezTo>
                  <a:cubicBezTo>
                    <a:pt x="2058" y="3470"/>
                    <a:pt x="2191" y="3816"/>
                    <a:pt x="2358" y="4138"/>
                  </a:cubicBezTo>
                  <a:cubicBezTo>
                    <a:pt x="2525" y="4461"/>
                    <a:pt x="2736" y="4750"/>
                    <a:pt x="2981" y="5028"/>
                  </a:cubicBezTo>
                  <a:cubicBezTo>
                    <a:pt x="3226" y="5306"/>
                    <a:pt x="3481" y="5584"/>
                    <a:pt x="3715" y="5873"/>
                  </a:cubicBezTo>
                  <a:cubicBezTo>
                    <a:pt x="3948" y="6162"/>
                    <a:pt x="4160" y="6473"/>
                    <a:pt x="4360" y="6785"/>
                  </a:cubicBezTo>
                  <a:cubicBezTo>
                    <a:pt x="4561" y="7130"/>
                    <a:pt x="4749" y="7474"/>
                    <a:pt x="4916" y="7842"/>
                  </a:cubicBezTo>
                  <a:cubicBezTo>
                    <a:pt x="4916" y="7842"/>
                    <a:pt x="4927" y="7842"/>
                    <a:pt x="4927" y="7853"/>
                  </a:cubicBezTo>
                  <a:cubicBezTo>
                    <a:pt x="4949" y="7864"/>
                    <a:pt x="4961" y="7875"/>
                    <a:pt x="4972" y="7875"/>
                  </a:cubicBezTo>
                  <a:cubicBezTo>
                    <a:pt x="4850" y="7586"/>
                    <a:pt x="4705" y="7308"/>
                    <a:pt x="4549" y="7030"/>
                  </a:cubicBezTo>
                  <a:cubicBezTo>
                    <a:pt x="4182" y="6396"/>
                    <a:pt x="3748" y="5806"/>
                    <a:pt x="3259" y="5262"/>
                  </a:cubicBezTo>
                  <a:cubicBezTo>
                    <a:pt x="3014" y="4972"/>
                    <a:pt x="2759" y="4694"/>
                    <a:pt x="2559" y="4382"/>
                  </a:cubicBezTo>
                  <a:cubicBezTo>
                    <a:pt x="2369" y="4071"/>
                    <a:pt x="2225" y="3727"/>
                    <a:pt x="2069" y="3393"/>
                  </a:cubicBezTo>
                  <a:cubicBezTo>
                    <a:pt x="1924" y="3059"/>
                    <a:pt x="1780" y="2736"/>
                    <a:pt x="1568" y="2437"/>
                  </a:cubicBezTo>
                  <a:cubicBezTo>
                    <a:pt x="1357" y="2136"/>
                    <a:pt x="1079" y="1869"/>
                    <a:pt x="834" y="1591"/>
                  </a:cubicBezTo>
                  <a:cubicBezTo>
                    <a:pt x="456" y="1146"/>
                    <a:pt x="189" y="623"/>
                    <a:pt x="56" y="56"/>
                  </a:cubicBezTo>
                  <a:cubicBezTo>
                    <a:pt x="33" y="34"/>
                    <a:pt x="11" y="23"/>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9"/>
            <p:cNvSpPr/>
            <p:nvPr/>
          </p:nvSpPr>
          <p:spPr>
            <a:xfrm>
              <a:off x="2237100" y="4389205"/>
              <a:ext cx="94301" cy="133514"/>
            </a:xfrm>
            <a:custGeom>
              <a:avLst/>
              <a:gdLst/>
              <a:ahLst/>
              <a:cxnLst/>
              <a:rect l="l" t="t" r="r" b="b"/>
              <a:pathLst>
                <a:path w="2703" h="3827" extrusionOk="0">
                  <a:moveTo>
                    <a:pt x="0" y="1"/>
                  </a:moveTo>
                  <a:lnTo>
                    <a:pt x="0" y="1"/>
                  </a:lnTo>
                  <a:cubicBezTo>
                    <a:pt x="223" y="434"/>
                    <a:pt x="522" y="824"/>
                    <a:pt x="812" y="1212"/>
                  </a:cubicBezTo>
                  <a:cubicBezTo>
                    <a:pt x="1246" y="1780"/>
                    <a:pt x="1657" y="2347"/>
                    <a:pt x="2047" y="2937"/>
                  </a:cubicBezTo>
                  <a:cubicBezTo>
                    <a:pt x="2225" y="3204"/>
                    <a:pt x="2413" y="3481"/>
                    <a:pt x="2591" y="3760"/>
                  </a:cubicBezTo>
                  <a:cubicBezTo>
                    <a:pt x="2625" y="3782"/>
                    <a:pt x="2669" y="3804"/>
                    <a:pt x="2702" y="3827"/>
                  </a:cubicBezTo>
                  <a:cubicBezTo>
                    <a:pt x="2558" y="3604"/>
                    <a:pt x="2413" y="3382"/>
                    <a:pt x="2269" y="3170"/>
                  </a:cubicBezTo>
                  <a:cubicBezTo>
                    <a:pt x="1879" y="2581"/>
                    <a:pt x="1468" y="2003"/>
                    <a:pt x="1056" y="1435"/>
                  </a:cubicBezTo>
                  <a:cubicBezTo>
                    <a:pt x="745" y="1012"/>
                    <a:pt x="423" y="601"/>
                    <a:pt x="156" y="167"/>
                  </a:cubicBezTo>
                  <a:cubicBezTo>
                    <a:pt x="144" y="156"/>
                    <a:pt x="144" y="145"/>
                    <a:pt x="134" y="145"/>
                  </a:cubicBezTo>
                  <a:cubicBezTo>
                    <a:pt x="100" y="112"/>
                    <a:pt x="67" y="78"/>
                    <a:pt x="45" y="45"/>
                  </a:cubicBezTo>
                  <a:cubicBezTo>
                    <a:pt x="22" y="33"/>
                    <a:pt x="11" y="1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9"/>
            <p:cNvSpPr/>
            <p:nvPr/>
          </p:nvSpPr>
          <p:spPr>
            <a:xfrm>
              <a:off x="2318948" y="4464494"/>
              <a:ext cx="90812" cy="92382"/>
            </a:xfrm>
            <a:custGeom>
              <a:avLst/>
              <a:gdLst/>
              <a:ahLst/>
              <a:cxnLst/>
              <a:rect l="l" t="t" r="r" b="b"/>
              <a:pathLst>
                <a:path w="2603" h="2648" extrusionOk="0">
                  <a:moveTo>
                    <a:pt x="0" y="0"/>
                  </a:moveTo>
                  <a:cubicBezTo>
                    <a:pt x="145" y="223"/>
                    <a:pt x="312" y="445"/>
                    <a:pt x="512" y="645"/>
                  </a:cubicBezTo>
                  <a:cubicBezTo>
                    <a:pt x="880" y="1034"/>
                    <a:pt x="1369" y="1335"/>
                    <a:pt x="1792" y="1691"/>
                  </a:cubicBezTo>
                  <a:cubicBezTo>
                    <a:pt x="2002" y="1869"/>
                    <a:pt x="2192" y="2057"/>
                    <a:pt x="2348" y="2280"/>
                  </a:cubicBezTo>
                  <a:cubicBezTo>
                    <a:pt x="2414" y="2380"/>
                    <a:pt x="2470" y="2502"/>
                    <a:pt x="2526" y="2614"/>
                  </a:cubicBezTo>
                  <a:cubicBezTo>
                    <a:pt x="2559" y="2625"/>
                    <a:pt x="2581" y="2636"/>
                    <a:pt x="2603" y="2647"/>
                  </a:cubicBezTo>
                  <a:cubicBezTo>
                    <a:pt x="2581" y="2581"/>
                    <a:pt x="2548" y="2525"/>
                    <a:pt x="2514" y="2458"/>
                  </a:cubicBezTo>
                  <a:cubicBezTo>
                    <a:pt x="2381" y="2225"/>
                    <a:pt x="2214" y="2013"/>
                    <a:pt x="2014" y="1813"/>
                  </a:cubicBezTo>
                  <a:cubicBezTo>
                    <a:pt x="1614" y="1446"/>
                    <a:pt x="1135" y="1145"/>
                    <a:pt x="734" y="767"/>
                  </a:cubicBezTo>
                  <a:cubicBezTo>
                    <a:pt x="512" y="567"/>
                    <a:pt x="312" y="345"/>
                    <a:pt x="145" y="100"/>
                  </a:cubicBezTo>
                  <a:cubicBezTo>
                    <a:pt x="134" y="89"/>
                    <a:pt x="123" y="89"/>
                    <a:pt x="112" y="78"/>
                  </a:cubicBezTo>
                  <a:cubicBezTo>
                    <a:pt x="67" y="55"/>
                    <a:pt x="34" y="2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9"/>
            <p:cNvSpPr/>
            <p:nvPr/>
          </p:nvSpPr>
          <p:spPr>
            <a:xfrm>
              <a:off x="2267348" y="4420255"/>
              <a:ext cx="97057" cy="119525"/>
            </a:xfrm>
            <a:custGeom>
              <a:avLst/>
              <a:gdLst/>
              <a:ahLst/>
              <a:cxnLst/>
              <a:rect l="l" t="t" r="r" b="b"/>
              <a:pathLst>
                <a:path w="2782" h="3426" extrusionOk="0">
                  <a:moveTo>
                    <a:pt x="1" y="0"/>
                  </a:moveTo>
                  <a:lnTo>
                    <a:pt x="1" y="0"/>
                  </a:lnTo>
                  <a:cubicBezTo>
                    <a:pt x="23" y="33"/>
                    <a:pt x="45" y="78"/>
                    <a:pt x="78" y="112"/>
                  </a:cubicBezTo>
                  <a:cubicBezTo>
                    <a:pt x="278" y="401"/>
                    <a:pt x="490" y="678"/>
                    <a:pt x="712" y="968"/>
                  </a:cubicBezTo>
                  <a:cubicBezTo>
                    <a:pt x="1157" y="1546"/>
                    <a:pt x="1602" y="2114"/>
                    <a:pt x="2013" y="2703"/>
                  </a:cubicBezTo>
                  <a:cubicBezTo>
                    <a:pt x="2125" y="2881"/>
                    <a:pt x="2236" y="3058"/>
                    <a:pt x="2336" y="3236"/>
                  </a:cubicBezTo>
                  <a:cubicBezTo>
                    <a:pt x="2369" y="3259"/>
                    <a:pt x="2403" y="3270"/>
                    <a:pt x="2436" y="3281"/>
                  </a:cubicBezTo>
                  <a:cubicBezTo>
                    <a:pt x="2369" y="3181"/>
                    <a:pt x="2302" y="3070"/>
                    <a:pt x="2236" y="2959"/>
                  </a:cubicBezTo>
                  <a:cubicBezTo>
                    <a:pt x="1847" y="2369"/>
                    <a:pt x="1424" y="1791"/>
                    <a:pt x="979" y="1224"/>
                  </a:cubicBezTo>
                  <a:cubicBezTo>
                    <a:pt x="923" y="1145"/>
                    <a:pt x="868" y="1068"/>
                    <a:pt x="801" y="990"/>
                  </a:cubicBezTo>
                  <a:lnTo>
                    <a:pt x="801" y="990"/>
                  </a:lnTo>
                  <a:cubicBezTo>
                    <a:pt x="923" y="1113"/>
                    <a:pt x="1046" y="1234"/>
                    <a:pt x="1168" y="1346"/>
                  </a:cubicBezTo>
                  <a:cubicBezTo>
                    <a:pt x="1435" y="1602"/>
                    <a:pt x="1669" y="1869"/>
                    <a:pt x="1847" y="2180"/>
                  </a:cubicBezTo>
                  <a:cubicBezTo>
                    <a:pt x="2025" y="2469"/>
                    <a:pt x="2181" y="2781"/>
                    <a:pt x="2381" y="3058"/>
                  </a:cubicBezTo>
                  <a:cubicBezTo>
                    <a:pt x="2458" y="3170"/>
                    <a:pt x="2536" y="3270"/>
                    <a:pt x="2636" y="3370"/>
                  </a:cubicBezTo>
                  <a:cubicBezTo>
                    <a:pt x="2692" y="3392"/>
                    <a:pt x="2737" y="3414"/>
                    <a:pt x="2781" y="3426"/>
                  </a:cubicBezTo>
                  <a:cubicBezTo>
                    <a:pt x="2747" y="3392"/>
                    <a:pt x="2703" y="3359"/>
                    <a:pt x="2670" y="3325"/>
                  </a:cubicBezTo>
                  <a:cubicBezTo>
                    <a:pt x="2414" y="3058"/>
                    <a:pt x="2247" y="2747"/>
                    <a:pt x="2069" y="2436"/>
                  </a:cubicBezTo>
                  <a:cubicBezTo>
                    <a:pt x="1902" y="2136"/>
                    <a:pt x="1724" y="1835"/>
                    <a:pt x="1479" y="1568"/>
                  </a:cubicBezTo>
                  <a:cubicBezTo>
                    <a:pt x="1135" y="1179"/>
                    <a:pt x="690" y="834"/>
                    <a:pt x="401" y="401"/>
                  </a:cubicBezTo>
                  <a:cubicBezTo>
                    <a:pt x="367" y="378"/>
                    <a:pt x="334" y="345"/>
                    <a:pt x="312" y="312"/>
                  </a:cubicBezTo>
                  <a:cubicBezTo>
                    <a:pt x="256" y="267"/>
                    <a:pt x="211" y="223"/>
                    <a:pt x="167" y="167"/>
                  </a:cubicBezTo>
                  <a:lnTo>
                    <a:pt x="134" y="134"/>
                  </a:lnTo>
                  <a:lnTo>
                    <a:pt x="11" y="11"/>
                  </a:ln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9"/>
            <p:cNvSpPr/>
            <p:nvPr/>
          </p:nvSpPr>
          <p:spPr>
            <a:xfrm>
              <a:off x="2207968" y="4365516"/>
              <a:ext cx="7431" cy="27596"/>
            </a:xfrm>
            <a:custGeom>
              <a:avLst/>
              <a:gdLst/>
              <a:ahLst/>
              <a:cxnLst/>
              <a:rect l="l" t="t" r="r" b="b"/>
              <a:pathLst>
                <a:path w="213" h="791" extrusionOk="0">
                  <a:moveTo>
                    <a:pt x="0" y="1"/>
                  </a:moveTo>
                  <a:lnTo>
                    <a:pt x="0" y="1"/>
                  </a:lnTo>
                  <a:cubicBezTo>
                    <a:pt x="12" y="57"/>
                    <a:pt x="23" y="101"/>
                    <a:pt x="34" y="156"/>
                  </a:cubicBezTo>
                  <a:cubicBezTo>
                    <a:pt x="57" y="201"/>
                    <a:pt x="79" y="257"/>
                    <a:pt x="89" y="301"/>
                  </a:cubicBezTo>
                  <a:cubicBezTo>
                    <a:pt x="123" y="390"/>
                    <a:pt x="134" y="490"/>
                    <a:pt x="146" y="591"/>
                  </a:cubicBezTo>
                  <a:lnTo>
                    <a:pt x="212" y="791"/>
                  </a:lnTo>
                  <a:lnTo>
                    <a:pt x="212" y="680"/>
                  </a:lnTo>
                  <a:cubicBezTo>
                    <a:pt x="201" y="490"/>
                    <a:pt x="178" y="312"/>
                    <a:pt x="89" y="156"/>
                  </a:cubicBezTo>
                  <a:cubicBezTo>
                    <a:pt x="67" y="101"/>
                    <a:pt x="34" y="57"/>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9"/>
            <p:cNvSpPr/>
            <p:nvPr/>
          </p:nvSpPr>
          <p:spPr>
            <a:xfrm>
              <a:off x="2222342" y="4374063"/>
              <a:ext cx="79578" cy="133898"/>
            </a:xfrm>
            <a:custGeom>
              <a:avLst/>
              <a:gdLst/>
              <a:ahLst/>
              <a:cxnLst/>
              <a:rect l="l" t="t" r="r" b="b"/>
              <a:pathLst>
                <a:path w="2281" h="3838" extrusionOk="0">
                  <a:moveTo>
                    <a:pt x="0" y="0"/>
                  </a:moveTo>
                  <a:lnTo>
                    <a:pt x="0" y="0"/>
                  </a:lnTo>
                  <a:cubicBezTo>
                    <a:pt x="89" y="490"/>
                    <a:pt x="290" y="946"/>
                    <a:pt x="579" y="1347"/>
                  </a:cubicBezTo>
                  <a:cubicBezTo>
                    <a:pt x="790" y="1646"/>
                    <a:pt x="1068" y="1913"/>
                    <a:pt x="1301" y="2192"/>
                  </a:cubicBezTo>
                  <a:cubicBezTo>
                    <a:pt x="1558" y="2481"/>
                    <a:pt x="1746" y="2803"/>
                    <a:pt x="1902" y="3137"/>
                  </a:cubicBezTo>
                  <a:cubicBezTo>
                    <a:pt x="2002" y="3359"/>
                    <a:pt x="2091" y="3582"/>
                    <a:pt x="2191" y="3804"/>
                  </a:cubicBezTo>
                  <a:cubicBezTo>
                    <a:pt x="2225" y="3816"/>
                    <a:pt x="2247" y="3826"/>
                    <a:pt x="2280" y="3838"/>
                  </a:cubicBezTo>
                  <a:cubicBezTo>
                    <a:pt x="2203" y="3693"/>
                    <a:pt x="2136" y="3537"/>
                    <a:pt x="2069" y="3393"/>
                  </a:cubicBezTo>
                  <a:cubicBezTo>
                    <a:pt x="1924" y="3059"/>
                    <a:pt x="1780" y="2736"/>
                    <a:pt x="1568" y="2437"/>
                  </a:cubicBezTo>
                  <a:cubicBezTo>
                    <a:pt x="1357" y="2136"/>
                    <a:pt x="1079" y="1869"/>
                    <a:pt x="834" y="1591"/>
                  </a:cubicBezTo>
                  <a:cubicBezTo>
                    <a:pt x="456" y="1146"/>
                    <a:pt x="189" y="623"/>
                    <a:pt x="56" y="56"/>
                  </a:cubicBezTo>
                  <a:cubicBezTo>
                    <a:pt x="45" y="45"/>
                    <a:pt x="33" y="34"/>
                    <a:pt x="11" y="23"/>
                  </a:cubicBezTo>
                  <a:cubicBezTo>
                    <a:pt x="11" y="12"/>
                    <a:pt x="0"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9"/>
            <p:cNvSpPr/>
            <p:nvPr/>
          </p:nvSpPr>
          <p:spPr>
            <a:xfrm>
              <a:off x="2110176" y="4338372"/>
              <a:ext cx="164564" cy="364400"/>
            </a:xfrm>
            <a:custGeom>
              <a:avLst/>
              <a:gdLst/>
              <a:ahLst/>
              <a:cxnLst/>
              <a:rect l="l" t="t" r="r" b="b"/>
              <a:pathLst>
                <a:path w="4717" h="10445" extrusionOk="0">
                  <a:moveTo>
                    <a:pt x="1503" y="0"/>
                  </a:moveTo>
                  <a:lnTo>
                    <a:pt x="1335" y="323"/>
                  </a:lnTo>
                  <a:cubicBezTo>
                    <a:pt x="1814" y="1079"/>
                    <a:pt x="2259" y="1858"/>
                    <a:pt x="2659" y="2669"/>
                  </a:cubicBezTo>
                  <a:cubicBezTo>
                    <a:pt x="2860" y="3070"/>
                    <a:pt x="3060" y="3470"/>
                    <a:pt x="3238" y="3882"/>
                  </a:cubicBezTo>
                  <a:cubicBezTo>
                    <a:pt x="3282" y="3982"/>
                    <a:pt x="3315" y="4071"/>
                    <a:pt x="3360" y="4171"/>
                  </a:cubicBezTo>
                  <a:cubicBezTo>
                    <a:pt x="3204" y="4605"/>
                    <a:pt x="3015" y="5039"/>
                    <a:pt x="2815" y="5450"/>
                  </a:cubicBezTo>
                  <a:cubicBezTo>
                    <a:pt x="2593" y="5884"/>
                    <a:pt x="2348" y="6307"/>
                    <a:pt x="2069" y="6707"/>
                  </a:cubicBezTo>
                  <a:cubicBezTo>
                    <a:pt x="1792" y="7108"/>
                    <a:pt x="1469" y="7474"/>
                    <a:pt x="1124" y="7819"/>
                  </a:cubicBezTo>
                  <a:cubicBezTo>
                    <a:pt x="769" y="8153"/>
                    <a:pt x="401" y="8475"/>
                    <a:pt x="1" y="8764"/>
                  </a:cubicBezTo>
                  <a:lnTo>
                    <a:pt x="79" y="8876"/>
                  </a:lnTo>
                  <a:cubicBezTo>
                    <a:pt x="490" y="8586"/>
                    <a:pt x="868" y="8275"/>
                    <a:pt x="1236" y="7931"/>
                  </a:cubicBezTo>
                  <a:cubicBezTo>
                    <a:pt x="1592" y="7585"/>
                    <a:pt x="1936" y="7219"/>
                    <a:pt x="2225" y="6818"/>
                  </a:cubicBezTo>
                  <a:cubicBezTo>
                    <a:pt x="2514" y="6418"/>
                    <a:pt x="2771" y="5984"/>
                    <a:pt x="3004" y="5551"/>
                  </a:cubicBezTo>
                  <a:cubicBezTo>
                    <a:pt x="3182" y="5205"/>
                    <a:pt x="3349" y="4849"/>
                    <a:pt x="3493" y="4493"/>
                  </a:cubicBezTo>
                  <a:cubicBezTo>
                    <a:pt x="3493" y="4493"/>
                    <a:pt x="3493" y="4505"/>
                    <a:pt x="3505" y="4505"/>
                  </a:cubicBezTo>
                  <a:cubicBezTo>
                    <a:pt x="3549" y="4605"/>
                    <a:pt x="3582" y="4716"/>
                    <a:pt x="3627" y="4816"/>
                  </a:cubicBezTo>
                  <a:cubicBezTo>
                    <a:pt x="3660" y="4928"/>
                    <a:pt x="3705" y="5027"/>
                    <a:pt x="3749" y="5128"/>
                  </a:cubicBezTo>
                  <a:cubicBezTo>
                    <a:pt x="4038" y="5973"/>
                    <a:pt x="4239" y="6863"/>
                    <a:pt x="4372" y="7753"/>
                  </a:cubicBezTo>
                  <a:cubicBezTo>
                    <a:pt x="4494" y="8631"/>
                    <a:pt x="4561" y="9543"/>
                    <a:pt x="4516" y="10433"/>
                  </a:cubicBezTo>
                  <a:lnTo>
                    <a:pt x="4694" y="10444"/>
                  </a:lnTo>
                  <a:cubicBezTo>
                    <a:pt x="4716" y="9988"/>
                    <a:pt x="4716" y="9532"/>
                    <a:pt x="4694" y="9076"/>
                  </a:cubicBezTo>
                  <a:cubicBezTo>
                    <a:pt x="4672" y="8620"/>
                    <a:pt x="4628" y="8175"/>
                    <a:pt x="4572" y="7719"/>
                  </a:cubicBezTo>
                  <a:cubicBezTo>
                    <a:pt x="4506" y="7263"/>
                    <a:pt x="4427" y="6818"/>
                    <a:pt x="4328" y="6374"/>
                  </a:cubicBezTo>
                  <a:cubicBezTo>
                    <a:pt x="4272" y="6151"/>
                    <a:pt x="4227" y="5929"/>
                    <a:pt x="4160" y="5717"/>
                  </a:cubicBezTo>
                  <a:cubicBezTo>
                    <a:pt x="4105" y="5494"/>
                    <a:pt x="4027" y="5272"/>
                    <a:pt x="3960" y="5061"/>
                  </a:cubicBezTo>
                  <a:cubicBezTo>
                    <a:pt x="3827" y="4627"/>
                    <a:pt x="3683" y="4194"/>
                    <a:pt x="3493" y="3771"/>
                  </a:cubicBezTo>
                  <a:cubicBezTo>
                    <a:pt x="3327" y="3348"/>
                    <a:pt x="3126" y="2936"/>
                    <a:pt x="2937" y="2525"/>
                  </a:cubicBezTo>
                  <a:cubicBezTo>
                    <a:pt x="2737" y="2125"/>
                    <a:pt x="2514" y="1724"/>
                    <a:pt x="2292" y="1324"/>
                  </a:cubicBezTo>
                  <a:cubicBezTo>
                    <a:pt x="2069" y="924"/>
                    <a:pt x="1747" y="378"/>
                    <a:pt x="150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9"/>
            <p:cNvSpPr/>
            <p:nvPr/>
          </p:nvSpPr>
          <p:spPr>
            <a:xfrm>
              <a:off x="2161392" y="4699885"/>
              <a:ext cx="115303" cy="112652"/>
            </a:xfrm>
            <a:custGeom>
              <a:avLst/>
              <a:gdLst/>
              <a:ahLst/>
              <a:cxnLst/>
              <a:rect l="l" t="t" r="r" b="b"/>
              <a:pathLst>
                <a:path w="3305" h="3229" extrusionOk="0">
                  <a:moveTo>
                    <a:pt x="2113" y="1"/>
                  </a:moveTo>
                  <a:cubicBezTo>
                    <a:pt x="2026" y="1"/>
                    <a:pt x="1937" y="5"/>
                    <a:pt x="1847" y="16"/>
                  </a:cubicBezTo>
                  <a:cubicBezTo>
                    <a:pt x="1269" y="82"/>
                    <a:pt x="524" y="705"/>
                    <a:pt x="312" y="1049"/>
                  </a:cubicBezTo>
                  <a:cubicBezTo>
                    <a:pt x="101" y="1383"/>
                    <a:pt x="1" y="1517"/>
                    <a:pt x="35" y="1817"/>
                  </a:cubicBezTo>
                  <a:cubicBezTo>
                    <a:pt x="68" y="2107"/>
                    <a:pt x="134" y="2162"/>
                    <a:pt x="146" y="2307"/>
                  </a:cubicBezTo>
                  <a:cubicBezTo>
                    <a:pt x="168" y="2451"/>
                    <a:pt x="168" y="2607"/>
                    <a:pt x="312" y="2640"/>
                  </a:cubicBezTo>
                  <a:cubicBezTo>
                    <a:pt x="342" y="2648"/>
                    <a:pt x="370" y="2651"/>
                    <a:pt x="399" y="2651"/>
                  </a:cubicBezTo>
                  <a:cubicBezTo>
                    <a:pt x="502" y="2651"/>
                    <a:pt x="605" y="2613"/>
                    <a:pt x="735" y="2596"/>
                  </a:cubicBezTo>
                  <a:cubicBezTo>
                    <a:pt x="822" y="2584"/>
                    <a:pt x="894" y="2550"/>
                    <a:pt x="956" y="2550"/>
                  </a:cubicBezTo>
                  <a:cubicBezTo>
                    <a:pt x="1004" y="2550"/>
                    <a:pt x="1045" y="2571"/>
                    <a:pt x="1080" y="2640"/>
                  </a:cubicBezTo>
                  <a:cubicBezTo>
                    <a:pt x="1158" y="2785"/>
                    <a:pt x="1269" y="3019"/>
                    <a:pt x="1447" y="3118"/>
                  </a:cubicBezTo>
                  <a:cubicBezTo>
                    <a:pt x="1576" y="3194"/>
                    <a:pt x="1576" y="3229"/>
                    <a:pt x="1619" y="3229"/>
                  </a:cubicBezTo>
                  <a:cubicBezTo>
                    <a:pt x="1639" y="3229"/>
                    <a:pt x="1669" y="3221"/>
                    <a:pt x="1725" y="3207"/>
                  </a:cubicBezTo>
                  <a:cubicBezTo>
                    <a:pt x="1914" y="3174"/>
                    <a:pt x="1836" y="3118"/>
                    <a:pt x="1992" y="3051"/>
                  </a:cubicBezTo>
                  <a:cubicBezTo>
                    <a:pt x="2136" y="2985"/>
                    <a:pt x="2326" y="3029"/>
                    <a:pt x="2359" y="2762"/>
                  </a:cubicBezTo>
                  <a:cubicBezTo>
                    <a:pt x="2381" y="2485"/>
                    <a:pt x="2526" y="2018"/>
                    <a:pt x="2815" y="1395"/>
                  </a:cubicBezTo>
                  <a:cubicBezTo>
                    <a:pt x="3104" y="772"/>
                    <a:pt x="3305" y="605"/>
                    <a:pt x="3305" y="605"/>
                  </a:cubicBezTo>
                  <a:lnTo>
                    <a:pt x="2971" y="127"/>
                  </a:lnTo>
                  <a:cubicBezTo>
                    <a:pt x="2971" y="127"/>
                    <a:pt x="2577" y="1"/>
                    <a:pt x="2113"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9"/>
            <p:cNvSpPr/>
            <p:nvPr/>
          </p:nvSpPr>
          <p:spPr>
            <a:xfrm>
              <a:off x="2218469" y="4700409"/>
              <a:ext cx="58227" cy="103616"/>
            </a:xfrm>
            <a:custGeom>
              <a:avLst/>
              <a:gdLst/>
              <a:ahLst/>
              <a:cxnLst/>
              <a:rect l="l" t="t" r="r" b="b"/>
              <a:pathLst>
                <a:path w="1669" h="2970" extrusionOk="0">
                  <a:moveTo>
                    <a:pt x="700" y="1"/>
                  </a:moveTo>
                  <a:cubicBezTo>
                    <a:pt x="589" y="67"/>
                    <a:pt x="490" y="167"/>
                    <a:pt x="423" y="278"/>
                  </a:cubicBezTo>
                  <a:cubicBezTo>
                    <a:pt x="334" y="445"/>
                    <a:pt x="300" y="623"/>
                    <a:pt x="300" y="812"/>
                  </a:cubicBezTo>
                  <a:cubicBezTo>
                    <a:pt x="289" y="990"/>
                    <a:pt x="322" y="1179"/>
                    <a:pt x="278" y="1357"/>
                  </a:cubicBezTo>
                  <a:cubicBezTo>
                    <a:pt x="233" y="1580"/>
                    <a:pt x="78" y="1769"/>
                    <a:pt x="33" y="1991"/>
                  </a:cubicBezTo>
                  <a:cubicBezTo>
                    <a:pt x="0" y="2213"/>
                    <a:pt x="89" y="2436"/>
                    <a:pt x="223" y="2614"/>
                  </a:cubicBezTo>
                  <a:cubicBezTo>
                    <a:pt x="322" y="2747"/>
                    <a:pt x="445" y="2859"/>
                    <a:pt x="579" y="2970"/>
                  </a:cubicBezTo>
                  <a:cubicBezTo>
                    <a:pt x="645" y="2937"/>
                    <a:pt x="700" y="2881"/>
                    <a:pt x="723" y="2747"/>
                  </a:cubicBezTo>
                  <a:cubicBezTo>
                    <a:pt x="745" y="2470"/>
                    <a:pt x="890" y="2003"/>
                    <a:pt x="1179" y="1380"/>
                  </a:cubicBezTo>
                  <a:cubicBezTo>
                    <a:pt x="1468" y="757"/>
                    <a:pt x="1669" y="590"/>
                    <a:pt x="1669" y="590"/>
                  </a:cubicBezTo>
                  <a:lnTo>
                    <a:pt x="1335" y="112"/>
                  </a:lnTo>
                  <a:cubicBezTo>
                    <a:pt x="1335" y="112"/>
                    <a:pt x="1056" y="23"/>
                    <a:pt x="700"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9"/>
            <p:cNvSpPr/>
            <p:nvPr/>
          </p:nvSpPr>
          <p:spPr>
            <a:xfrm>
              <a:off x="2195966" y="4706619"/>
              <a:ext cx="39981" cy="30317"/>
            </a:xfrm>
            <a:custGeom>
              <a:avLst/>
              <a:gdLst/>
              <a:ahLst/>
              <a:cxnLst/>
              <a:rect l="l" t="t" r="r" b="b"/>
              <a:pathLst>
                <a:path w="1146" h="869" extrusionOk="0">
                  <a:moveTo>
                    <a:pt x="0" y="0"/>
                  </a:moveTo>
                  <a:lnTo>
                    <a:pt x="0" y="868"/>
                  </a:lnTo>
                  <a:lnTo>
                    <a:pt x="1145" y="868"/>
                  </a:lnTo>
                  <a:lnTo>
                    <a:pt x="1145"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9"/>
            <p:cNvSpPr/>
            <p:nvPr/>
          </p:nvSpPr>
          <p:spPr>
            <a:xfrm>
              <a:off x="2233192" y="4706200"/>
              <a:ext cx="33004" cy="5094"/>
            </a:xfrm>
            <a:custGeom>
              <a:avLst/>
              <a:gdLst/>
              <a:ahLst/>
              <a:cxnLst/>
              <a:rect l="l" t="t" r="r" b="b"/>
              <a:pathLst>
                <a:path w="946" h="146" extrusionOk="0">
                  <a:moveTo>
                    <a:pt x="234" y="1"/>
                  </a:moveTo>
                  <a:cubicBezTo>
                    <a:pt x="179" y="1"/>
                    <a:pt x="134" y="1"/>
                    <a:pt x="90" y="12"/>
                  </a:cubicBezTo>
                  <a:lnTo>
                    <a:pt x="78" y="12"/>
                  </a:lnTo>
                  <a:cubicBezTo>
                    <a:pt x="56" y="45"/>
                    <a:pt x="23" y="79"/>
                    <a:pt x="1" y="112"/>
                  </a:cubicBezTo>
                  <a:lnTo>
                    <a:pt x="1" y="124"/>
                  </a:lnTo>
                  <a:lnTo>
                    <a:pt x="101" y="90"/>
                  </a:lnTo>
                  <a:cubicBezTo>
                    <a:pt x="167" y="79"/>
                    <a:pt x="246" y="68"/>
                    <a:pt x="323" y="68"/>
                  </a:cubicBezTo>
                  <a:cubicBezTo>
                    <a:pt x="345" y="68"/>
                    <a:pt x="357" y="79"/>
                    <a:pt x="379" y="79"/>
                  </a:cubicBezTo>
                  <a:cubicBezTo>
                    <a:pt x="568" y="79"/>
                    <a:pt x="757" y="101"/>
                    <a:pt x="946" y="146"/>
                  </a:cubicBezTo>
                  <a:lnTo>
                    <a:pt x="946" y="134"/>
                  </a:lnTo>
                  <a:cubicBezTo>
                    <a:pt x="924" y="124"/>
                    <a:pt x="901" y="112"/>
                    <a:pt x="879" y="112"/>
                  </a:cubicBezTo>
                  <a:lnTo>
                    <a:pt x="879" y="124"/>
                  </a:lnTo>
                  <a:cubicBezTo>
                    <a:pt x="868" y="112"/>
                    <a:pt x="868" y="112"/>
                    <a:pt x="868" y="101"/>
                  </a:cubicBezTo>
                  <a:cubicBezTo>
                    <a:pt x="713" y="57"/>
                    <a:pt x="545" y="23"/>
                    <a:pt x="3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9"/>
            <p:cNvSpPr/>
            <p:nvPr/>
          </p:nvSpPr>
          <p:spPr>
            <a:xfrm>
              <a:off x="2203711" y="4720574"/>
              <a:ext cx="26026" cy="30701"/>
            </a:xfrm>
            <a:custGeom>
              <a:avLst/>
              <a:gdLst/>
              <a:ahLst/>
              <a:cxnLst/>
              <a:rect l="l" t="t" r="r" b="b"/>
              <a:pathLst>
                <a:path w="746" h="880" extrusionOk="0">
                  <a:moveTo>
                    <a:pt x="745" y="1"/>
                  </a:moveTo>
                  <a:lnTo>
                    <a:pt x="745" y="1"/>
                  </a:lnTo>
                  <a:cubicBezTo>
                    <a:pt x="712" y="23"/>
                    <a:pt x="690" y="34"/>
                    <a:pt x="668" y="56"/>
                  </a:cubicBezTo>
                  <a:cubicBezTo>
                    <a:pt x="512" y="157"/>
                    <a:pt x="379" y="279"/>
                    <a:pt x="278" y="424"/>
                  </a:cubicBezTo>
                  <a:cubicBezTo>
                    <a:pt x="167" y="568"/>
                    <a:pt x="78" y="723"/>
                    <a:pt x="1" y="879"/>
                  </a:cubicBezTo>
                  <a:cubicBezTo>
                    <a:pt x="122" y="746"/>
                    <a:pt x="223" y="612"/>
                    <a:pt x="334" y="479"/>
                  </a:cubicBezTo>
                  <a:cubicBezTo>
                    <a:pt x="456" y="345"/>
                    <a:pt x="567" y="212"/>
                    <a:pt x="701" y="112"/>
                  </a:cubicBezTo>
                  <a:cubicBezTo>
                    <a:pt x="712" y="101"/>
                    <a:pt x="723" y="90"/>
                    <a:pt x="735" y="90"/>
                  </a:cubicBezTo>
                  <a:cubicBezTo>
                    <a:pt x="735" y="56"/>
                    <a:pt x="735" y="34"/>
                    <a:pt x="74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9"/>
            <p:cNvSpPr/>
            <p:nvPr/>
          </p:nvSpPr>
          <p:spPr>
            <a:xfrm>
              <a:off x="2229320" y="4713597"/>
              <a:ext cx="33422" cy="10117"/>
            </a:xfrm>
            <a:custGeom>
              <a:avLst/>
              <a:gdLst/>
              <a:ahLst/>
              <a:cxnLst/>
              <a:rect l="l" t="t" r="r" b="b"/>
              <a:pathLst>
                <a:path w="958" h="290" extrusionOk="0">
                  <a:moveTo>
                    <a:pt x="957" y="1"/>
                  </a:moveTo>
                  <a:cubicBezTo>
                    <a:pt x="779" y="11"/>
                    <a:pt x="601" y="23"/>
                    <a:pt x="423" y="45"/>
                  </a:cubicBezTo>
                  <a:cubicBezTo>
                    <a:pt x="278" y="67"/>
                    <a:pt x="134" y="123"/>
                    <a:pt x="11" y="201"/>
                  </a:cubicBezTo>
                  <a:cubicBezTo>
                    <a:pt x="1" y="234"/>
                    <a:pt x="1" y="256"/>
                    <a:pt x="1" y="290"/>
                  </a:cubicBezTo>
                  <a:cubicBezTo>
                    <a:pt x="123" y="189"/>
                    <a:pt x="268" y="123"/>
                    <a:pt x="434" y="90"/>
                  </a:cubicBezTo>
                  <a:cubicBezTo>
                    <a:pt x="601" y="56"/>
                    <a:pt x="779" y="34"/>
                    <a:pt x="957" y="11"/>
                  </a:cubicBezTo>
                  <a:lnTo>
                    <a:pt x="957"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9"/>
            <p:cNvSpPr/>
            <p:nvPr/>
          </p:nvSpPr>
          <p:spPr>
            <a:xfrm>
              <a:off x="2218469" y="4734564"/>
              <a:ext cx="10501" cy="16327"/>
            </a:xfrm>
            <a:custGeom>
              <a:avLst/>
              <a:gdLst/>
              <a:ahLst/>
              <a:cxnLst/>
              <a:rect l="l" t="t" r="r" b="b"/>
              <a:pathLst>
                <a:path w="301" h="468" extrusionOk="0">
                  <a:moveTo>
                    <a:pt x="300" y="0"/>
                  </a:moveTo>
                  <a:cubicBezTo>
                    <a:pt x="267" y="33"/>
                    <a:pt x="233" y="78"/>
                    <a:pt x="211" y="122"/>
                  </a:cubicBezTo>
                  <a:cubicBezTo>
                    <a:pt x="144" y="245"/>
                    <a:pt x="78" y="356"/>
                    <a:pt x="0" y="467"/>
                  </a:cubicBezTo>
                  <a:cubicBezTo>
                    <a:pt x="122" y="401"/>
                    <a:pt x="211" y="289"/>
                    <a:pt x="289" y="178"/>
                  </a:cubicBezTo>
                  <a:cubicBezTo>
                    <a:pt x="300" y="178"/>
                    <a:pt x="300" y="167"/>
                    <a:pt x="300" y="167"/>
                  </a:cubicBezTo>
                  <a:lnTo>
                    <a:pt x="300"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9"/>
            <p:cNvSpPr/>
            <p:nvPr/>
          </p:nvSpPr>
          <p:spPr>
            <a:xfrm>
              <a:off x="2228936" y="4717085"/>
              <a:ext cx="33004" cy="23305"/>
            </a:xfrm>
            <a:custGeom>
              <a:avLst/>
              <a:gdLst/>
              <a:ahLst/>
              <a:cxnLst/>
              <a:rect l="l" t="t" r="r" b="b"/>
              <a:pathLst>
                <a:path w="946" h="668" extrusionOk="0">
                  <a:moveTo>
                    <a:pt x="934" y="0"/>
                  </a:moveTo>
                  <a:cubicBezTo>
                    <a:pt x="835" y="89"/>
                    <a:pt x="701" y="112"/>
                    <a:pt x="568" y="145"/>
                  </a:cubicBezTo>
                  <a:cubicBezTo>
                    <a:pt x="501" y="156"/>
                    <a:pt x="434" y="178"/>
                    <a:pt x="368" y="201"/>
                  </a:cubicBezTo>
                  <a:cubicBezTo>
                    <a:pt x="301" y="223"/>
                    <a:pt x="234" y="267"/>
                    <a:pt x="178" y="312"/>
                  </a:cubicBezTo>
                  <a:cubicBezTo>
                    <a:pt x="111" y="368"/>
                    <a:pt x="56" y="435"/>
                    <a:pt x="0" y="501"/>
                  </a:cubicBezTo>
                  <a:lnTo>
                    <a:pt x="0" y="668"/>
                  </a:lnTo>
                  <a:cubicBezTo>
                    <a:pt x="78" y="556"/>
                    <a:pt x="145" y="457"/>
                    <a:pt x="234" y="368"/>
                  </a:cubicBezTo>
                  <a:cubicBezTo>
                    <a:pt x="323" y="279"/>
                    <a:pt x="445" y="234"/>
                    <a:pt x="578" y="190"/>
                  </a:cubicBezTo>
                  <a:cubicBezTo>
                    <a:pt x="701" y="156"/>
                    <a:pt x="845" y="112"/>
                    <a:pt x="946" y="12"/>
                  </a:cubicBezTo>
                  <a:lnTo>
                    <a:pt x="934"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9"/>
            <p:cNvSpPr/>
            <p:nvPr/>
          </p:nvSpPr>
          <p:spPr>
            <a:xfrm>
              <a:off x="2233192" y="4722912"/>
              <a:ext cx="25259" cy="23305"/>
            </a:xfrm>
            <a:custGeom>
              <a:avLst/>
              <a:gdLst/>
              <a:ahLst/>
              <a:cxnLst/>
              <a:rect l="l" t="t" r="r" b="b"/>
              <a:pathLst>
                <a:path w="724" h="668" extrusionOk="0">
                  <a:moveTo>
                    <a:pt x="723" y="1"/>
                  </a:moveTo>
                  <a:lnTo>
                    <a:pt x="723" y="1"/>
                  </a:lnTo>
                  <a:cubicBezTo>
                    <a:pt x="590" y="78"/>
                    <a:pt x="468" y="156"/>
                    <a:pt x="357" y="256"/>
                  </a:cubicBezTo>
                  <a:cubicBezTo>
                    <a:pt x="278" y="312"/>
                    <a:pt x="212" y="367"/>
                    <a:pt x="145" y="434"/>
                  </a:cubicBezTo>
                  <a:cubicBezTo>
                    <a:pt x="90" y="501"/>
                    <a:pt x="34" y="579"/>
                    <a:pt x="1" y="668"/>
                  </a:cubicBezTo>
                  <a:cubicBezTo>
                    <a:pt x="78" y="612"/>
                    <a:pt x="145" y="557"/>
                    <a:pt x="212" y="490"/>
                  </a:cubicBezTo>
                  <a:lnTo>
                    <a:pt x="223" y="478"/>
                  </a:lnTo>
                  <a:cubicBezTo>
                    <a:pt x="390" y="245"/>
                    <a:pt x="568" y="100"/>
                    <a:pt x="7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9"/>
            <p:cNvSpPr/>
            <p:nvPr/>
          </p:nvSpPr>
          <p:spPr>
            <a:xfrm>
              <a:off x="2273558" y="4702676"/>
              <a:ext cx="120327" cy="94789"/>
            </a:xfrm>
            <a:custGeom>
              <a:avLst/>
              <a:gdLst/>
              <a:ahLst/>
              <a:cxnLst/>
              <a:rect l="l" t="t" r="r" b="b"/>
              <a:pathLst>
                <a:path w="3449" h="2717" extrusionOk="0">
                  <a:moveTo>
                    <a:pt x="803" y="1"/>
                  </a:moveTo>
                  <a:cubicBezTo>
                    <a:pt x="545" y="1"/>
                    <a:pt x="145" y="247"/>
                    <a:pt x="145" y="247"/>
                  </a:cubicBezTo>
                  <a:lnTo>
                    <a:pt x="1" y="536"/>
                  </a:lnTo>
                  <a:cubicBezTo>
                    <a:pt x="1" y="536"/>
                    <a:pt x="2" y="536"/>
                    <a:pt x="4" y="536"/>
                  </a:cubicBezTo>
                  <a:cubicBezTo>
                    <a:pt x="20" y="536"/>
                    <a:pt x="104" y="545"/>
                    <a:pt x="223" y="714"/>
                  </a:cubicBezTo>
                  <a:cubicBezTo>
                    <a:pt x="356" y="914"/>
                    <a:pt x="245" y="1214"/>
                    <a:pt x="312" y="1671"/>
                  </a:cubicBezTo>
                  <a:cubicBezTo>
                    <a:pt x="379" y="2126"/>
                    <a:pt x="646" y="2227"/>
                    <a:pt x="879" y="2471"/>
                  </a:cubicBezTo>
                  <a:cubicBezTo>
                    <a:pt x="1020" y="2634"/>
                    <a:pt x="1112" y="2675"/>
                    <a:pt x="1229" y="2675"/>
                  </a:cubicBezTo>
                  <a:cubicBezTo>
                    <a:pt x="1296" y="2675"/>
                    <a:pt x="1371" y="2661"/>
                    <a:pt x="1469" y="2649"/>
                  </a:cubicBezTo>
                  <a:cubicBezTo>
                    <a:pt x="1500" y="2644"/>
                    <a:pt x="1531" y="2642"/>
                    <a:pt x="1561" y="2642"/>
                  </a:cubicBezTo>
                  <a:cubicBezTo>
                    <a:pt x="1659" y="2642"/>
                    <a:pt x="1753" y="2665"/>
                    <a:pt x="1847" y="2682"/>
                  </a:cubicBezTo>
                  <a:cubicBezTo>
                    <a:pt x="1958" y="2705"/>
                    <a:pt x="2069" y="2716"/>
                    <a:pt x="2191" y="2716"/>
                  </a:cubicBezTo>
                  <a:cubicBezTo>
                    <a:pt x="2447" y="2694"/>
                    <a:pt x="2447" y="2638"/>
                    <a:pt x="2681" y="2482"/>
                  </a:cubicBezTo>
                  <a:cubicBezTo>
                    <a:pt x="2925" y="2326"/>
                    <a:pt x="3103" y="2438"/>
                    <a:pt x="3214" y="2326"/>
                  </a:cubicBezTo>
                  <a:cubicBezTo>
                    <a:pt x="3326" y="2227"/>
                    <a:pt x="3448" y="1815"/>
                    <a:pt x="3293" y="1604"/>
                  </a:cubicBezTo>
                  <a:cubicBezTo>
                    <a:pt x="3137" y="1404"/>
                    <a:pt x="3059" y="992"/>
                    <a:pt x="2770" y="658"/>
                  </a:cubicBezTo>
                  <a:cubicBezTo>
                    <a:pt x="2646" y="516"/>
                    <a:pt x="2523" y="473"/>
                    <a:pt x="2404" y="473"/>
                  </a:cubicBezTo>
                  <a:cubicBezTo>
                    <a:pt x="2246" y="473"/>
                    <a:pt x="2096" y="550"/>
                    <a:pt x="1969" y="569"/>
                  </a:cubicBezTo>
                  <a:cubicBezTo>
                    <a:pt x="1920" y="578"/>
                    <a:pt x="1880" y="583"/>
                    <a:pt x="1846" y="583"/>
                  </a:cubicBezTo>
                  <a:cubicBezTo>
                    <a:pt x="1719" y="583"/>
                    <a:pt x="1676" y="514"/>
                    <a:pt x="1535" y="347"/>
                  </a:cubicBezTo>
                  <a:cubicBezTo>
                    <a:pt x="1346" y="146"/>
                    <a:pt x="1101" y="13"/>
                    <a:pt x="834" y="2"/>
                  </a:cubicBezTo>
                  <a:cubicBezTo>
                    <a:pt x="824" y="1"/>
                    <a:pt x="814" y="1"/>
                    <a:pt x="803"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9"/>
            <p:cNvSpPr/>
            <p:nvPr/>
          </p:nvSpPr>
          <p:spPr>
            <a:xfrm>
              <a:off x="2273558" y="4702676"/>
              <a:ext cx="74903" cy="93603"/>
            </a:xfrm>
            <a:custGeom>
              <a:avLst/>
              <a:gdLst/>
              <a:ahLst/>
              <a:cxnLst/>
              <a:rect l="l" t="t" r="r" b="b"/>
              <a:pathLst>
                <a:path w="2147" h="2683" extrusionOk="0">
                  <a:moveTo>
                    <a:pt x="803" y="1"/>
                  </a:moveTo>
                  <a:cubicBezTo>
                    <a:pt x="545" y="1"/>
                    <a:pt x="145" y="247"/>
                    <a:pt x="145" y="247"/>
                  </a:cubicBezTo>
                  <a:lnTo>
                    <a:pt x="1" y="536"/>
                  </a:lnTo>
                  <a:cubicBezTo>
                    <a:pt x="1" y="536"/>
                    <a:pt x="2" y="536"/>
                    <a:pt x="4" y="536"/>
                  </a:cubicBezTo>
                  <a:cubicBezTo>
                    <a:pt x="20" y="536"/>
                    <a:pt x="104" y="545"/>
                    <a:pt x="223" y="714"/>
                  </a:cubicBezTo>
                  <a:cubicBezTo>
                    <a:pt x="356" y="914"/>
                    <a:pt x="245" y="1214"/>
                    <a:pt x="312" y="1671"/>
                  </a:cubicBezTo>
                  <a:cubicBezTo>
                    <a:pt x="379" y="2126"/>
                    <a:pt x="646" y="2227"/>
                    <a:pt x="879" y="2471"/>
                  </a:cubicBezTo>
                  <a:cubicBezTo>
                    <a:pt x="1020" y="2634"/>
                    <a:pt x="1112" y="2675"/>
                    <a:pt x="1229" y="2675"/>
                  </a:cubicBezTo>
                  <a:cubicBezTo>
                    <a:pt x="1296" y="2675"/>
                    <a:pt x="1371" y="2661"/>
                    <a:pt x="1469" y="2649"/>
                  </a:cubicBezTo>
                  <a:cubicBezTo>
                    <a:pt x="1502" y="2644"/>
                    <a:pt x="1535" y="2642"/>
                    <a:pt x="1567" y="2642"/>
                  </a:cubicBezTo>
                  <a:cubicBezTo>
                    <a:pt x="1670" y="2642"/>
                    <a:pt x="1764" y="2665"/>
                    <a:pt x="1858" y="2682"/>
                  </a:cubicBezTo>
                  <a:cubicBezTo>
                    <a:pt x="1880" y="2549"/>
                    <a:pt x="1936" y="2427"/>
                    <a:pt x="1991" y="2304"/>
                  </a:cubicBezTo>
                  <a:cubicBezTo>
                    <a:pt x="2080" y="2082"/>
                    <a:pt x="2147" y="1826"/>
                    <a:pt x="2025" y="1626"/>
                  </a:cubicBezTo>
                  <a:cubicBezTo>
                    <a:pt x="1958" y="1515"/>
                    <a:pt x="1847" y="1437"/>
                    <a:pt x="1758" y="1337"/>
                  </a:cubicBezTo>
                  <a:cubicBezTo>
                    <a:pt x="1568" y="1103"/>
                    <a:pt x="1602" y="781"/>
                    <a:pt x="1535" y="492"/>
                  </a:cubicBezTo>
                  <a:cubicBezTo>
                    <a:pt x="1513" y="413"/>
                    <a:pt x="1491" y="347"/>
                    <a:pt x="1457" y="280"/>
                  </a:cubicBezTo>
                  <a:cubicBezTo>
                    <a:pt x="1279" y="113"/>
                    <a:pt x="1068" y="13"/>
                    <a:pt x="834" y="2"/>
                  </a:cubicBezTo>
                  <a:cubicBezTo>
                    <a:pt x="824" y="1"/>
                    <a:pt x="814" y="1"/>
                    <a:pt x="80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9"/>
            <p:cNvSpPr/>
            <p:nvPr/>
          </p:nvSpPr>
          <p:spPr>
            <a:xfrm>
              <a:off x="2289467" y="4722144"/>
              <a:ext cx="53203" cy="53169"/>
            </a:xfrm>
            <a:custGeom>
              <a:avLst/>
              <a:gdLst/>
              <a:ahLst/>
              <a:cxnLst/>
              <a:rect l="l" t="t" r="r" b="b"/>
              <a:pathLst>
                <a:path w="1525" h="1524" extrusionOk="0">
                  <a:moveTo>
                    <a:pt x="0" y="0"/>
                  </a:moveTo>
                  <a:cubicBezTo>
                    <a:pt x="1" y="0"/>
                    <a:pt x="2" y="0"/>
                    <a:pt x="2" y="1"/>
                  </a:cubicBezTo>
                  <a:lnTo>
                    <a:pt x="2" y="1"/>
                  </a:lnTo>
                  <a:cubicBezTo>
                    <a:pt x="2" y="0"/>
                    <a:pt x="1" y="0"/>
                    <a:pt x="0" y="0"/>
                  </a:cubicBezTo>
                  <a:close/>
                  <a:moveTo>
                    <a:pt x="2" y="1"/>
                  </a:moveTo>
                  <a:cubicBezTo>
                    <a:pt x="12" y="2"/>
                    <a:pt x="12" y="11"/>
                    <a:pt x="22" y="11"/>
                  </a:cubicBezTo>
                  <a:cubicBezTo>
                    <a:pt x="190" y="45"/>
                    <a:pt x="334" y="145"/>
                    <a:pt x="467" y="245"/>
                  </a:cubicBezTo>
                  <a:cubicBezTo>
                    <a:pt x="623" y="345"/>
                    <a:pt x="779" y="456"/>
                    <a:pt x="901" y="589"/>
                  </a:cubicBezTo>
                  <a:cubicBezTo>
                    <a:pt x="968" y="656"/>
                    <a:pt x="1023" y="734"/>
                    <a:pt x="1068" y="812"/>
                  </a:cubicBezTo>
                  <a:cubicBezTo>
                    <a:pt x="1112" y="890"/>
                    <a:pt x="1146" y="968"/>
                    <a:pt x="1191" y="1057"/>
                  </a:cubicBezTo>
                  <a:cubicBezTo>
                    <a:pt x="1224" y="1146"/>
                    <a:pt x="1268" y="1224"/>
                    <a:pt x="1324" y="1313"/>
                  </a:cubicBezTo>
                  <a:cubicBezTo>
                    <a:pt x="1369" y="1390"/>
                    <a:pt x="1435" y="1469"/>
                    <a:pt x="1513" y="1524"/>
                  </a:cubicBezTo>
                  <a:lnTo>
                    <a:pt x="1524" y="1513"/>
                  </a:lnTo>
                  <a:cubicBezTo>
                    <a:pt x="1402" y="1368"/>
                    <a:pt x="1346" y="1190"/>
                    <a:pt x="1280" y="1024"/>
                  </a:cubicBezTo>
                  <a:cubicBezTo>
                    <a:pt x="1235" y="935"/>
                    <a:pt x="1201" y="846"/>
                    <a:pt x="1146" y="757"/>
                  </a:cubicBezTo>
                  <a:cubicBezTo>
                    <a:pt x="1090" y="678"/>
                    <a:pt x="1023" y="601"/>
                    <a:pt x="957" y="534"/>
                  </a:cubicBezTo>
                  <a:cubicBezTo>
                    <a:pt x="812" y="401"/>
                    <a:pt x="657" y="300"/>
                    <a:pt x="501" y="201"/>
                  </a:cubicBezTo>
                  <a:cubicBezTo>
                    <a:pt x="346" y="112"/>
                    <a:pt x="179" y="12"/>
                    <a:pt x="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9"/>
            <p:cNvSpPr/>
            <p:nvPr/>
          </p:nvSpPr>
          <p:spPr>
            <a:xfrm>
              <a:off x="2330217" y="4739588"/>
              <a:ext cx="28329" cy="27980"/>
            </a:xfrm>
            <a:custGeom>
              <a:avLst/>
              <a:gdLst/>
              <a:ahLst/>
              <a:cxnLst/>
              <a:rect l="l" t="t" r="r" b="b"/>
              <a:pathLst>
                <a:path w="812" h="802" extrusionOk="0">
                  <a:moveTo>
                    <a:pt x="0" y="0"/>
                  </a:moveTo>
                  <a:lnTo>
                    <a:pt x="0" y="0"/>
                  </a:lnTo>
                  <a:cubicBezTo>
                    <a:pt x="23" y="89"/>
                    <a:pt x="56" y="168"/>
                    <a:pt x="100" y="234"/>
                  </a:cubicBezTo>
                  <a:cubicBezTo>
                    <a:pt x="134" y="267"/>
                    <a:pt x="167" y="301"/>
                    <a:pt x="189" y="346"/>
                  </a:cubicBezTo>
                  <a:cubicBezTo>
                    <a:pt x="267" y="412"/>
                    <a:pt x="345" y="468"/>
                    <a:pt x="389" y="546"/>
                  </a:cubicBezTo>
                  <a:cubicBezTo>
                    <a:pt x="512" y="657"/>
                    <a:pt x="645" y="757"/>
                    <a:pt x="801" y="801"/>
                  </a:cubicBezTo>
                  <a:lnTo>
                    <a:pt x="812" y="791"/>
                  </a:lnTo>
                  <a:cubicBezTo>
                    <a:pt x="623" y="690"/>
                    <a:pt x="468" y="534"/>
                    <a:pt x="334" y="379"/>
                  </a:cubicBezTo>
                  <a:cubicBezTo>
                    <a:pt x="223" y="257"/>
                    <a:pt x="122" y="123"/>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9"/>
            <p:cNvSpPr/>
            <p:nvPr/>
          </p:nvSpPr>
          <p:spPr>
            <a:xfrm>
              <a:off x="2287897" y="4714748"/>
              <a:ext cx="55925" cy="43888"/>
            </a:xfrm>
            <a:custGeom>
              <a:avLst/>
              <a:gdLst/>
              <a:ahLst/>
              <a:cxnLst/>
              <a:rect l="l" t="t" r="r" b="b"/>
              <a:pathLst>
                <a:path w="1603" h="1258" extrusionOk="0">
                  <a:moveTo>
                    <a:pt x="101" y="1"/>
                  </a:moveTo>
                  <a:cubicBezTo>
                    <a:pt x="67" y="1"/>
                    <a:pt x="34" y="12"/>
                    <a:pt x="1" y="23"/>
                  </a:cubicBezTo>
                  <a:lnTo>
                    <a:pt x="1" y="34"/>
                  </a:lnTo>
                  <a:cubicBezTo>
                    <a:pt x="34" y="23"/>
                    <a:pt x="57" y="12"/>
                    <a:pt x="90" y="12"/>
                  </a:cubicBezTo>
                  <a:cubicBezTo>
                    <a:pt x="112" y="12"/>
                    <a:pt x="134" y="23"/>
                    <a:pt x="156" y="23"/>
                  </a:cubicBezTo>
                  <a:cubicBezTo>
                    <a:pt x="201" y="34"/>
                    <a:pt x="257" y="57"/>
                    <a:pt x="301" y="90"/>
                  </a:cubicBezTo>
                  <a:lnTo>
                    <a:pt x="568" y="257"/>
                  </a:lnTo>
                  <a:cubicBezTo>
                    <a:pt x="746" y="379"/>
                    <a:pt x="913" y="512"/>
                    <a:pt x="1068" y="657"/>
                  </a:cubicBezTo>
                  <a:cubicBezTo>
                    <a:pt x="1157" y="746"/>
                    <a:pt x="1236" y="846"/>
                    <a:pt x="1313" y="946"/>
                  </a:cubicBezTo>
                  <a:cubicBezTo>
                    <a:pt x="1269" y="880"/>
                    <a:pt x="1236" y="801"/>
                    <a:pt x="1213" y="712"/>
                  </a:cubicBezTo>
                  <a:lnTo>
                    <a:pt x="1113" y="613"/>
                  </a:lnTo>
                  <a:cubicBezTo>
                    <a:pt x="946" y="468"/>
                    <a:pt x="779" y="334"/>
                    <a:pt x="591" y="223"/>
                  </a:cubicBezTo>
                  <a:cubicBezTo>
                    <a:pt x="502" y="168"/>
                    <a:pt x="401" y="112"/>
                    <a:pt x="312" y="67"/>
                  </a:cubicBezTo>
                  <a:cubicBezTo>
                    <a:pt x="257" y="34"/>
                    <a:pt x="212" y="12"/>
                    <a:pt x="156" y="12"/>
                  </a:cubicBezTo>
                  <a:cubicBezTo>
                    <a:pt x="134" y="1"/>
                    <a:pt x="123" y="1"/>
                    <a:pt x="101" y="1"/>
                  </a:cubicBezTo>
                  <a:close/>
                  <a:moveTo>
                    <a:pt x="1402" y="1058"/>
                  </a:moveTo>
                  <a:lnTo>
                    <a:pt x="1402" y="1058"/>
                  </a:lnTo>
                  <a:cubicBezTo>
                    <a:pt x="1412" y="1066"/>
                    <a:pt x="1422" y="1075"/>
                    <a:pt x="1433" y="1083"/>
                  </a:cubicBezTo>
                  <a:lnTo>
                    <a:pt x="1433" y="1083"/>
                  </a:lnTo>
                  <a:cubicBezTo>
                    <a:pt x="1423" y="1074"/>
                    <a:pt x="1413" y="1065"/>
                    <a:pt x="1402" y="1058"/>
                  </a:cubicBezTo>
                  <a:close/>
                  <a:moveTo>
                    <a:pt x="1433" y="1083"/>
                  </a:moveTo>
                  <a:cubicBezTo>
                    <a:pt x="1451" y="1102"/>
                    <a:pt x="1466" y="1124"/>
                    <a:pt x="1480" y="1147"/>
                  </a:cubicBezTo>
                  <a:cubicBezTo>
                    <a:pt x="1525" y="1180"/>
                    <a:pt x="1569" y="1224"/>
                    <a:pt x="1602" y="1258"/>
                  </a:cubicBezTo>
                  <a:cubicBezTo>
                    <a:pt x="1564" y="1190"/>
                    <a:pt x="1500" y="1139"/>
                    <a:pt x="1433" y="1083"/>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9"/>
            <p:cNvSpPr/>
            <p:nvPr/>
          </p:nvSpPr>
          <p:spPr>
            <a:xfrm>
              <a:off x="2327879" y="4725249"/>
              <a:ext cx="32236" cy="21770"/>
            </a:xfrm>
            <a:custGeom>
              <a:avLst/>
              <a:gdLst/>
              <a:ahLst/>
              <a:cxnLst/>
              <a:rect l="l" t="t" r="r" b="b"/>
              <a:pathLst>
                <a:path w="924" h="624" extrusionOk="0">
                  <a:moveTo>
                    <a:pt x="1" y="0"/>
                  </a:moveTo>
                  <a:cubicBezTo>
                    <a:pt x="11" y="45"/>
                    <a:pt x="11" y="89"/>
                    <a:pt x="23" y="122"/>
                  </a:cubicBezTo>
                  <a:cubicBezTo>
                    <a:pt x="112" y="223"/>
                    <a:pt x="212" y="312"/>
                    <a:pt x="323" y="401"/>
                  </a:cubicBezTo>
                  <a:cubicBezTo>
                    <a:pt x="412" y="456"/>
                    <a:pt x="501" y="523"/>
                    <a:pt x="601" y="556"/>
                  </a:cubicBezTo>
                  <a:cubicBezTo>
                    <a:pt x="656" y="579"/>
                    <a:pt x="712" y="601"/>
                    <a:pt x="757" y="612"/>
                  </a:cubicBezTo>
                  <a:cubicBezTo>
                    <a:pt x="801" y="612"/>
                    <a:pt x="846" y="623"/>
                    <a:pt x="890" y="623"/>
                  </a:cubicBezTo>
                  <a:lnTo>
                    <a:pt x="923" y="623"/>
                  </a:lnTo>
                  <a:lnTo>
                    <a:pt x="923" y="612"/>
                  </a:lnTo>
                  <a:cubicBezTo>
                    <a:pt x="712" y="579"/>
                    <a:pt x="535" y="467"/>
                    <a:pt x="367" y="334"/>
                  </a:cubicBezTo>
                  <a:cubicBezTo>
                    <a:pt x="245" y="233"/>
                    <a:pt x="123" y="112"/>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9"/>
            <p:cNvSpPr/>
            <p:nvPr/>
          </p:nvSpPr>
          <p:spPr>
            <a:xfrm>
              <a:off x="2299550" y="4710491"/>
              <a:ext cx="29131" cy="19049"/>
            </a:xfrm>
            <a:custGeom>
              <a:avLst/>
              <a:gdLst/>
              <a:ahLst/>
              <a:cxnLst/>
              <a:rect l="l" t="t" r="r" b="b"/>
              <a:pathLst>
                <a:path w="835" h="546" extrusionOk="0">
                  <a:moveTo>
                    <a:pt x="79" y="1"/>
                  </a:moveTo>
                  <a:cubicBezTo>
                    <a:pt x="45" y="1"/>
                    <a:pt x="23" y="11"/>
                    <a:pt x="0" y="23"/>
                  </a:cubicBezTo>
                  <a:cubicBezTo>
                    <a:pt x="45" y="34"/>
                    <a:pt x="89" y="34"/>
                    <a:pt x="134" y="56"/>
                  </a:cubicBezTo>
                  <a:cubicBezTo>
                    <a:pt x="334" y="112"/>
                    <a:pt x="512" y="234"/>
                    <a:pt x="668" y="379"/>
                  </a:cubicBezTo>
                  <a:lnTo>
                    <a:pt x="835" y="545"/>
                  </a:lnTo>
                  <a:cubicBezTo>
                    <a:pt x="823" y="512"/>
                    <a:pt x="823" y="468"/>
                    <a:pt x="813" y="423"/>
                  </a:cubicBezTo>
                  <a:cubicBezTo>
                    <a:pt x="779" y="390"/>
                    <a:pt x="746" y="357"/>
                    <a:pt x="712" y="334"/>
                  </a:cubicBezTo>
                  <a:cubicBezTo>
                    <a:pt x="546" y="189"/>
                    <a:pt x="356" y="67"/>
                    <a:pt x="145" y="11"/>
                  </a:cubicBezTo>
                  <a:cubicBezTo>
                    <a:pt x="123" y="11"/>
                    <a:pt x="101" y="1"/>
                    <a:pt x="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9"/>
            <p:cNvSpPr/>
            <p:nvPr/>
          </p:nvSpPr>
          <p:spPr>
            <a:xfrm>
              <a:off x="2222342" y="4717469"/>
              <a:ext cx="114501" cy="117152"/>
            </a:xfrm>
            <a:custGeom>
              <a:avLst/>
              <a:gdLst/>
              <a:ahLst/>
              <a:cxnLst/>
              <a:rect l="l" t="t" r="r" b="b"/>
              <a:pathLst>
                <a:path w="3282" h="3358" extrusionOk="0">
                  <a:moveTo>
                    <a:pt x="1380" y="1"/>
                  </a:moveTo>
                  <a:cubicBezTo>
                    <a:pt x="1380" y="1"/>
                    <a:pt x="801" y="123"/>
                    <a:pt x="401" y="846"/>
                  </a:cubicBezTo>
                  <a:cubicBezTo>
                    <a:pt x="0" y="1569"/>
                    <a:pt x="156" y="1981"/>
                    <a:pt x="634" y="2503"/>
                  </a:cubicBezTo>
                  <a:cubicBezTo>
                    <a:pt x="1101" y="3037"/>
                    <a:pt x="1235" y="3126"/>
                    <a:pt x="1368" y="3137"/>
                  </a:cubicBezTo>
                  <a:cubicBezTo>
                    <a:pt x="1385" y="3143"/>
                    <a:pt x="1399" y="3145"/>
                    <a:pt x="1412" y="3145"/>
                  </a:cubicBezTo>
                  <a:cubicBezTo>
                    <a:pt x="1424" y="3145"/>
                    <a:pt x="1435" y="3143"/>
                    <a:pt x="1446" y="3137"/>
                  </a:cubicBezTo>
                  <a:cubicBezTo>
                    <a:pt x="1501" y="3137"/>
                    <a:pt x="1524" y="3137"/>
                    <a:pt x="1624" y="3215"/>
                  </a:cubicBezTo>
                  <a:cubicBezTo>
                    <a:pt x="1743" y="3297"/>
                    <a:pt x="1787" y="3357"/>
                    <a:pt x="1854" y="3357"/>
                  </a:cubicBezTo>
                  <a:cubicBezTo>
                    <a:pt x="1868" y="3357"/>
                    <a:pt x="1884" y="3354"/>
                    <a:pt x="1902" y="3348"/>
                  </a:cubicBezTo>
                  <a:cubicBezTo>
                    <a:pt x="1991" y="3315"/>
                    <a:pt x="2236" y="2837"/>
                    <a:pt x="2369" y="2715"/>
                  </a:cubicBezTo>
                  <a:cubicBezTo>
                    <a:pt x="2502" y="2604"/>
                    <a:pt x="2591" y="2604"/>
                    <a:pt x="2692" y="2581"/>
                  </a:cubicBezTo>
                  <a:cubicBezTo>
                    <a:pt x="2781" y="2570"/>
                    <a:pt x="3081" y="2225"/>
                    <a:pt x="3103" y="2047"/>
                  </a:cubicBezTo>
                  <a:cubicBezTo>
                    <a:pt x="3125" y="1869"/>
                    <a:pt x="3281" y="1625"/>
                    <a:pt x="2892" y="1069"/>
                  </a:cubicBezTo>
                  <a:cubicBezTo>
                    <a:pt x="2502" y="501"/>
                    <a:pt x="2169" y="290"/>
                    <a:pt x="2025" y="190"/>
                  </a:cubicBezTo>
                  <a:cubicBezTo>
                    <a:pt x="1880" y="90"/>
                    <a:pt x="1679" y="23"/>
                    <a:pt x="1679" y="23"/>
                  </a:cubicBezTo>
                  <a:lnTo>
                    <a:pt x="1380" y="1"/>
                  </a:ln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9"/>
            <p:cNvSpPr/>
            <p:nvPr/>
          </p:nvSpPr>
          <p:spPr>
            <a:xfrm>
              <a:off x="2251439" y="4717853"/>
              <a:ext cx="22154" cy="82718"/>
            </a:xfrm>
            <a:custGeom>
              <a:avLst/>
              <a:gdLst/>
              <a:ahLst/>
              <a:cxnLst/>
              <a:rect l="l" t="t" r="r" b="b"/>
              <a:pathLst>
                <a:path w="635" h="2371" extrusionOk="0">
                  <a:moveTo>
                    <a:pt x="623" y="1"/>
                  </a:moveTo>
                  <a:cubicBezTo>
                    <a:pt x="501" y="179"/>
                    <a:pt x="368" y="346"/>
                    <a:pt x="256" y="534"/>
                  </a:cubicBezTo>
                  <a:cubicBezTo>
                    <a:pt x="156" y="724"/>
                    <a:pt x="67" y="924"/>
                    <a:pt x="34" y="1147"/>
                  </a:cubicBezTo>
                  <a:cubicBezTo>
                    <a:pt x="0" y="1358"/>
                    <a:pt x="0" y="1592"/>
                    <a:pt x="56" y="1802"/>
                  </a:cubicBezTo>
                  <a:cubicBezTo>
                    <a:pt x="123" y="2014"/>
                    <a:pt x="223" y="2214"/>
                    <a:pt x="378" y="2370"/>
                  </a:cubicBezTo>
                  <a:lnTo>
                    <a:pt x="390" y="2359"/>
                  </a:lnTo>
                  <a:cubicBezTo>
                    <a:pt x="301" y="2170"/>
                    <a:pt x="234" y="1970"/>
                    <a:pt x="190" y="1769"/>
                  </a:cubicBezTo>
                  <a:cubicBezTo>
                    <a:pt x="156" y="1569"/>
                    <a:pt x="123" y="1369"/>
                    <a:pt x="145" y="1157"/>
                  </a:cubicBezTo>
                  <a:cubicBezTo>
                    <a:pt x="156" y="957"/>
                    <a:pt x="223" y="757"/>
                    <a:pt x="323" y="568"/>
                  </a:cubicBezTo>
                  <a:cubicBezTo>
                    <a:pt x="412" y="379"/>
                    <a:pt x="523" y="190"/>
                    <a:pt x="635" y="12"/>
                  </a:cubicBezTo>
                  <a:lnTo>
                    <a:pt x="623"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9"/>
            <p:cNvSpPr/>
            <p:nvPr/>
          </p:nvSpPr>
          <p:spPr>
            <a:xfrm>
              <a:off x="2275477" y="4722144"/>
              <a:ext cx="17514" cy="61716"/>
            </a:xfrm>
            <a:custGeom>
              <a:avLst/>
              <a:gdLst/>
              <a:ahLst/>
              <a:cxnLst/>
              <a:rect l="l" t="t" r="r" b="b"/>
              <a:pathLst>
                <a:path w="502" h="1769" extrusionOk="0">
                  <a:moveTo>
                    <a:pt x="23" y="0"/>
                  </a:moveTo>
                  <a:cubicBezTo>
                    <a:pt x="1" y="78"/>
                    <a:pt x="12" y="156"/>
                    <a:pt x="35" y="234"/>
                  </a:cubicBezTo>
                  <a:cubicBezTo>
                    <a:pt x="57" y="312"/>
                    <a:pt x="101" y="389"/>
                    <a:pt x="134" y="456"/>
                  </a:cubicBezTo>
                  <a:cubicBezTo>
                    <a:pt x="212" y="589"/>
                    <a:pt x="268" y="734"/>
                    <a:pt x="301" y="879"/>
                  </a:cubicBezTo>
                  <a:cubicBezTo>
                    <a:pt x="334" y="1034"/>
                    <a:pt x="346" y="1179"/>
                    <a:pt x="357" y="1335"/>
                  </a:cubicBezTo>
                  <a:cubicBezTo>
                    <a:pt x="368" y="1479"/>
                    <a:pt x="357" y="1624"/>
                    <a:pt x="279" y="1758"/>
                  </a:cubicBezTo>
                  <a:lnTo>
                    <a:pt x="290" y="1768"/>
                  </a:lnTo>
                  <a:cubicBezTo>
                    <a:pt x="357" y="1724"/>
                    <a:pt x="413" y="1657"/>
                    <a:pt x="446" y="1580"/>
                  </a:cubicBezTo>
                  <a:cubicBezTo>
                    <a:pt x="479" y="1501"/>
                    <a:pt x="490" y="1412"/>
                    <a:pt x="490" y="1335"/>
                  </a:cubicBezTo>
                  <a:cubicBezTo>
                    <a:pt x="502" y="1168"/>
                    <a:pt x="457" y="1001"/>
                    <a:pt x="401" y="856"/>
                  </a:cubicBezTo>
                  <a:cubicBezTo>
                    <a:pt x="357" y="701"/>
                    <a:pt x="279" y="556"/>
                    <a:pt x="190" y="423"/>
                  </a:cubicBezTo>
                  <a:cubicBezTo>
                    <a:pt x="146" y="356"/>
                    <a:pt x="112" y="290"/>
                    <a:pt x="79" y="223"/>
                  </a:cubicBezTo>
                  <a:cubicBezTo>
                    <a:pt x="45" y="156"/>
                    <a:pt x="35" y="78"/>
                    <a:pt x="35"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9"/>
            <p:cNvSpPr/>
            <p:nvPr/>
          </p:nvSpPr>
          <p:spPr>
            <a:xfrm>
              <a:off x="2281338" y="4724482"/>
              <a:ext cx="31050" cy="54704"/>
            </a:xfrm>
            <a:custGeom>
              <a:avLst/>
              <a:gdLst/>
              <a:ahLst/>
              <a:cxnLst/>
              <a:rect l="l" t="t" r="r" b="b"/>
              <a:pathLst>
                <a:path w="890" h="1568" extrusionOk="0">
                  <a:moveTo>
                    <a:pt x="0" y="0"/>
                  </a:moveTo>
                  <a:lnTo>
                    <a:pt x="0" y="0"/>
                  </a:lnTo>
                  <a:cubicBezTo>
                    <a:pt x="122" y="89"/>
                    <a:pt x="245" y="200"/>
                    <a:pt x="344" y="312"/>
                  </a:cubicBezTo>
                  <a:cubicBezTo>
                    <a:pt x="445" y="423"/>
                    <a:pt x="534" y="556"/>
                    <a:pt x="601" y="690"/>
                  </a:cubicBezTo>
                  <a:cubicBezTo>
                    <a:pt x="667" y="823"/>
                    <a:pt x="712" y="967"/>
                    <a:pt x="756" y="1112"/>
                  </a:cubicBezTo>
                  <a:cubicBezTo>
                    <a:pt x="801" y="1256"/>
                    <a:pt x="823" y="1412"/>
                    <a:pt x="856" y="1568"/>
                  </a:cubicBezTo>
                  <a:cubicBezTo>
                    <a:pt x="890" y="1412"/>
                    <a:pt x="878" y="1246"/>
                    <a:pt x="845" y="1090"/>
                  </a:cubicBezTo>
                  <a:cubicBezTo>
                    <a:pt x="811" y="934"/>
                    <a:pt x="745" y="789"/>
                    <a:pt x="667" y="656"/>
                  </a:cubicBezTo>
                  <a:cubicBezTo>
                    <a:pt x="589" y="512"/>
                    <a:pt x="489" y="389"/>
                    <a:pt x="378" y="278"/>
                  </a:cubicBezTo>
                  <a:cubicBezTo>
                    <a:pt x="267" y="167"/>
                    <a:pt x="133" y="78"/>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9"/>
            <p:cNvSpPr/>
            <p:nvPr/>
          </p:nvSpPr>
          <p:spPr>
            <a:xfrm>
              <a:off x="2240205" y="4722528"/>
              <a:ext cx="26794" cy="48529"/>
            </a:xfrm>
            <a:custGeom>
              <a:avLst/>
              <a:gdLst/>
              <a:ahLst/>
              <a:cxnLst/>
              <a:rect l="l" t="t" r="r" b="b"/>
              <a:pathLst>
                <a:path w="768" h="1391" extrusionOk="0">
                  <a:moveTo>
                    <a:pt x="767" y="0"/>
                  </a:moveTo>
                  <a:cubicBezTo>
                    <a:pt x="522" y="134"/>
                    <a:pt x="322" y="345"/>
                    <a:pt x="189" y="590"/>
                  </a:cubicBezTo>
                  <a:cubicBezTo>
                    <a:pt x="122" y="701"/>
                    <a:pt x="55" y="835"/>
                    <a:pt x="33" y="979"/>
                  </a:cubicBezTo>
                  <a:cubicBezTo>
                    <a:pt x="11" y="1112"/>
                    <a:pt x="0" y="1257"/>
                    <a:pt x="33" y="1391"/>
                  </a:cubicBezTo>
                  <a:cubicBezTo>
                    <a:pt x="55" y="1257"/>
                    <a:pt x="77" y="1124"/>
                    <a:pt x="111" y="990"/>
                  </a:cubicBezTo>
                  <a:cubicBezTo>
                    <a:pt x="144" y="868"/>
                    <a:pt x="189" y="734"/>
                    <a:pt x="245" y="612"/>
                  </a:cubicBezTo>
                  <a:cubicBezTo>
                    <a:pt x="367" y="378"/>
                    <a:pt x="545" y="167"/>
                    <a:pt x="767" y="12"/>
                  </a:cubicBezTo>
                  <a:lnTo>
                    <a:pt x="767"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9"/>
            <p:cNvSpPr/>
            <p:nvPr/>
          </p:nvSpPr>
          <p:spPr>
            <a:xfrm>
              <a:off x="2265813" y="4723679"/>
              <a:ext cx="7012" cy="44656"/>
            </a:xfrm>
            <a:custGeom>
              <a:avLst/>
              <a:gdLst/>
              <a:ahLst/>
              <a:cxnLst/>
              <a:rect l="l" t="t" r="r" b="b"/>
              <a:pathLst>
                <a:path w="201" h="1280" extrusionOk="0">
                  <a:moveTo>
                    <a:pt x="189" y="1"/>
                  </a:moveTo>
                  <a:cubicBezTo>
                    <a:pt x="134" y="101"/>
                    <a:pt x="89" y="201"/>
                    <a:pt x="67" y="301"/>
                  </a:cubicBezTo>
                  <a:cubicBezTo>
                    <a:pt x="33" y="412"/>
                    <a:pt x="11" y="523"/>
                    <a:pt x="11" y="634"/>
                  </a:cubicBezTo>
                  <a:cubicBezTo>
                    <a:pt x="0" y="746"/>
                    <a:pt x="0" y="857"/>
                    <a:pt x="33" y="968"/>
                  </a:cubicBezTo>
                  <a:cubicBezTo>
                    <a:pt x="55" y="1079"/>
                    <a:pt x="100" y="1180"/>
                    <a:pt x="167" y="1279"/>
                  </a:cubicBezTo>
                  <a:lnTo>
                    <a:pt x="178" y="1269"/>
                  </a:lnTo>
                  <a:cubicBezTo>
                    <a:pt x="156" y="1158"/>
                    <a:pt x="122" y="1057"/>
                    <a:pt x="111" y="957"/>
                  </a:cubicBezTo>
                  <a:cubicBezTo>
                    <a:pt x="100" y="846"/>
                    <a:pt x="78" y="746"/>
                    <a:pt x="78" y="634"/>
                  </a:cubicBezTo>
                  <a:cubicBezTo>
                    <a:pt x="67" y="424"/>
                    <a:pt x="111" y="201"/>
                    <a:pt x="20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9"/>
            <p:cNvSpPr/>
            <p:nvPr/>
          </p:nvSpPr>
          <p:spPr>
            <a:xfrm>
              <a:off x="2242507" y="4630144"/>
              <a:ext cx="119559" cy="84253"/>
            </a:xfrm>
            <a:custGeom>
              <a:avLst/>
              <a:gdLst/>
              <a:ahLst/>
              <a:cxnLst/>
              <a:rect l="l" t="t" r="r" b="b"/>
              <a:pathLst>
                <a:path w="3427" h="2415" extrusionOk="0">
                  <a:moveTo>
                    <a:pt x="1702" y="1"/>
                  </a:moveTo>
                  <a:cubicBezTo>
                    <a:pt x="1519" y="12"/>
                    <a:pt x="1448" y="253"/>
                    <a:pt x="1268" y="253"/>
                  </a:cubicBezTo>
                  <a:cubicBezTo>
                    <a:pt x="1251" y="253"/>
                    <a:pt x="1232" y="251"/>
                    <a:pt x="1213" y="246"/>
                  </a:cubicBezTo>
                  <a:cubicBezTo>
                    <a:pt x="1058" y="205"/>
                    <a:pt x="904" y="135"/>
                    <a:pt x="771" y="135"/>
                  </a:cubicBezTo>
                  <a:cubicBezTo>
                    <a:pt x="722" y="135"/>
                    <a:pt x="676" y="144"/>
                    <a:pt x="634" y="168"/>
                  </a:cubicBezTo>
                  <a:cubicBezTo>
                    <a:pt x="479" y="257"/>
                    <a:pt x="535" y="312"/>
                    <a:pt x="390" y="391"/>
                  </a:cubicBezTo>
                  <a:cubicBezTo>
                    <a:pt x="256" y="457"/>
                    <a:pt x="1" y="457"/>
                    <a:pt x="34" y="713"/>
                  </a:cubicBezTo>
                  <a:cubicBezTo>
                    <a:pt x="68" y="969"/>
                    <a:pt x="679" y="1669"/>
                    <a:pt x="701" y="1892"/>
                  </a:cubicBezTo>
                  <a:cubicBezTo>
                    <a:pt x="723" y="2104"/>
                    <a:pt x="735" y="2248"/>
                    <a:pt x="735" y="2248"/>
                  </a:cubicBezTo>
                  <a:lnTo>
                    <a:pt x="1368" y="2415"/>
                  </a:lnTo>
                  <a:cubicBezTo>
                    <a:pt x="1368" y="2415"/>
                    <a:pt x="1658" y="2292"/>
                    <a:pt x="2247" y="2170"/>
                  </a:cubicBezTo>
                  <a:cubicBezTo>
                    <a:pt x="2848" y="2037"/>
                    <a:pt x="3026" y="2081"/>
                    <a:pt x="3182" y="1914"/>
                  </a:cubicBezTo>
                  <a:cubicBezTo>
                    <a:pt x="3348" y="1748"/>
                    <a:pt x="3415" y="1725"/>
                    <a:pt x="3415" y="1614"/>
                  </a:cubicBezTo>
                  <a:cubicBezTo>
                    <a:pt x="3426" y="1491"/>
                    <a:pt x="3271" y="1147"/>
                    <a:pt x="3159" y="969"/>
                  </a:cubicBezTo>
                  <a:cubicBezTo>
                    <a:pt x="3037" y="791"/>
                    <a:pt x="3037" y="802"/>
                    <a:pt x="2814" y="658"/>
                  </a:cubicBezTo>
                  <a:cubicBezTo>
                    <a:pt x="2603" y="524"/>
                    <a:pt x="2514" y="602"/>
                    <a:pt x="2325" y="401"/>
                  </a:cubicBezTo>
                  <a:cubicBezTo>
                    <a:pt x="2125" y="213"/>
                    <a:pt x="1914" y="1"/>
                    <a:pt x="1702"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9"/>
            <p:cNvSpPr/>
            <p:nvPr/>
          </p:nvSpPr>
          <p:spPr>
            <a:xfrm>
              <a:off x="2242507" y="4634819"/>
              <a:ext cx="81532" cy="79578"/>
            </a:xfrm>
            <a:custGeom>
              <a:avLst/>
              <a:gdLst/>
              <a:ahLst/>
              <a:cxnLst/>
              <a:rect l="l" t="t" r="r" b="b"/>
              <a:pathLst>
                <a:path w="2337" h="2281" extrusionOk="0">
                  <a:moveTo>
                    <a:pt x="771" y="1"/>
                  </a:moveTo>
                  <a:cubicBezTo>
                    <a:pt x="722" y="1"/>
                    <a:pt x="676" y="10"/>
                    <a:pt x="634" y="34"/>
                  </a:cubicBezTo>
                  <a:cubicBezTo>
                    <a:pt x="479" y="123"/>
                    <a:pt x="535" y="178"/>
                    <a:pt x="390" y="257"/>
                  </a:cubicBezTo>
                  <a:cubicBezTo>
                    <a:pt x="256" y="323"/>
                    <a:pt x="1" y="323"/>
                    <a:pt x="34" y="579"/>
                  </a:cubicBezTo>
                  <a:cubicBezTo>
                    <a:pt x="68" y="835"/>
                    <a:pt x="679" y="1535"/>
                    <a:pt x="701" y="1758"/>
                  </a:cubicBezTo>
                  <a:cubicBezTo>
                    <a:pt x="723" y="1970"/>
                    <a:pt x="735" y="2114"/>
                    <a:pt x="735" y="2114"/>
                  </a:cubicBezTo>
                  <a:lnTo>
                    <a:pt x="1368" y="2281"/>
                  </a:lnTo>
                  <a:cubicBezTo>
                    <a:pt x="1368" y="2281"/>
                    <a:pt x="1658" y="2158"/>
                    <a:pt x="2247" y="2036"/>
                  </a:cubicBezTo>
                  <a:cubicBezTo>
                    <a:pt x="2280" y="2025"/>
                    <a:pt x="2314" y="2014"/>
                    <a:pt x="2336" y="2014"/>
                  </a:cubicBezTo>
                  <a:cubicBezTo>
                    <a:pt x="2258" y="1947"/>
                    <a:pt x="2147" y="1891"/>
                    <a:pt x="2070" y="1869"/>
                  </a:cubicBezTo>
                  <a:cubicBezTo>
                    <a:pt x="1892" y="1824"/>
                    <a:pt x="1714" y="1824"/>
                    <a:pt x="1536" y="1780"/>
                  </a:cubicBezTo>
                  <a:cubicBezTo>
                    <a:pt x="1358" y="1725"/>
                    <a:pt x="1190" y="1591"/>
                    <a:pt x="1180" y="1413"/>
                  </a:cubicBezTo>
                  <a:cubicBezTo>
                    <a:pt x="1168" y="1302"/>
                    <a:pt x="1224" y="1191"/>
                    <a:pt x="1269" y="1090"/>
                  </a:cubicBezTo>
                  <a:cubicBezTo>
                    <a:pt x="1380" y="779"/>
                    <a:pt x="1368" y="435"/>
                    <a:pt x="1279" y="123"/>
                  </a:cubicBezTo>
                  <a:cubicBezTo>
                    <a:pt x="1257" y="123"/>
                    <a:pt x="1235" y="123"/>
                    <a:pt x="1213" y="112"/>
                  </a:cubicBezTo>
                  <a:cubicBezTo>
                    <a:pt x="1058" y="71"/>
                    <a:pt x="904" y="1"/>
                    <a:pt x="77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9"/>
            <p:cNvSpPr/>
            <p:nvPr/>
          </p:nvSpPr>
          <p:spPr>
            <a:xfrm>
              <a:off x="2288665" y="4658508"/>
              <a:ext cx="4326" cy="7012"/>
            </a:xfrm>
            <a:custGeom>
              <a:avLst/>
              <a:gdLst/>
              <a:ahLst/>
              <a:cxnLst/>
              <a:rect l="l" t="t" r="r" b="b"/>
              <a:pathLst>
                <a:path w="124" h="201" extrusionOk="0">
                  <a:moveTo>
                    <a:pt x="124" y="0"/>
                  </a:moveTo>
                  <a:cubicBezTo>
                    <a:pt x="90" y="23"/>
                    <a:pt x="57" y="33"/>
                    <a:pt x="23" y="56"/>
                  </a:cubicBezTo>
                  <a:cubicBezTo>
                    <a:pt x="13" y="98"/>
                    <a:pt x="12" y="151"/>
                    <a:pt x="2" y="194"/>
                  </a:cubicBezTo>
                  <a:lnTo>
                    <a:pt x="2" y="194"/>
                  </a:lnTo>
                  <a:cubicBezTo>
                    <a:pt x="6" y="189"/>
                    <a:pt x="12" y="189"/>
                    <a:pt x="12" y="189"/>
                  </a:cubicBezTo>
                  <a:lnTo>
                    <a:pt x="124" y="11"/>
                  </a:lnTo>
                  <a:lnTo>
                    <a:pt x="124" y="0"/>
                  </a:lnTo>
                  <a:close/>
                  <a:moveTo>
                    <a:pt x="2" y="194"/>
                  </a:moveTo>
                  <a:lnTo>
                    <a:pt x="2" y="194"/>
                  </a:lnTo>
                  <a:cubicBezTo>
                    <a:pt x="1" y="196"/>
                    <a:pt x="1" y="198"/>
                    <a:pt x="1" y="201"/>
                  </a:cubicBezTo>
                  <a:cubicBezTo>
                    <a:pt x="1" y="198"/>
                    <a:pt x="2" y="196"/>
                    <a:pt x="2" y="194"/>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9"/>
            <p:cNvSpPr/>
            <p:nvPr/>
          </p:nvSpPr>
          <p:spPr>
            <a:xfrm>
              <a:off x="2273174" y="4710108"/>
              <a:ext cx="1186" cy="1989"/>
            </a:xfrm>
            <a:custGeom>
              <a:avLst/>
              <a:gdLst/>
              <a:ahLst/>
              <a:cxnLst/>
              <a:rect l="l" t="t" r="r" b="b"/>
              <a:pathLst>
                <a:path w="34" h="57" extrusionOk="0">
                  <a:moveTo>
                    <a:pt x="22" y="0"/>
                  </a:moveTo>
                  <a:cubicBezTo>
                    <a:pt x="12" y="12"/>
                    <a:pt x="12" y="34"/>
                    <a:pt x="0" y="45"/>
                  </a:cubicBezTo>
                  <a:lnTo>
                    <a:pt x="12" y="56"/>
                  </a:lnTo>
                  <a:cubicBezTo>
                    <a:pt x="22" y="34"/>
                    <a:pt x="34" y="22"/>
                    <a:pt x="34" y="0"/>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9"/>
            <p:cNvSpPr/>
            <p:nvPr/>
          </p:nvSpPr>
          <p:spPr>
            <a:xfrm>
              <a:off x="2273942" y="4660427"/>
              <a:ext cx="15560" cy="49715"/>
            </a:xfrm>
            <a:custGeom>
              <a:avLst/>
              <a:gdLst/>
              <a:ahLst/>
              <a:cxnLst/>
              <a:rect l="l" t="t" r="r" b="b"/>
              <a:pathLst>
                <a:path w="446" h="1425" extrusionOk="0">
                  <a:moveTo>
                    <a:pt x="445" y="1"/>
                  </a:moveTo>
                  <a:cubicBezTo>
                    <a:pt x="356" y="67"/>
                    <a:pt x="279" y="146"/>
                    <a:pt x="212" y="235"/>
                  </a:cubicBezTo>
                  <a:cubicBezTo>
                    <a:pt x="168" y="290"/>
                    <a:pt x="134" y="356"/>
                    <a:pt x="111" y="423"/>
                  </a:cubicBezTo>
                  <a:cubicBezTo>
                    <a:pt x="79" y="490"/>
                    <a:pt x="56" y="557"/>
                    <a:pt x="45" y="635"/>
                  </a:cubicBezTo>
                  <a:cubicBezTo>
                    <a:pt x="12" y="768"/>
                    <a:pt x="0" y="924"/>
                    <a:pt x="12" y="1058"/>
                  </a:cubicBezTo>
                  <a:cubicBezTo>
                    <a:pt x="12" y="1179"/>
                    <a:pt x="22" y="1302"/>
                    <a:pt x="0" y="1424"/>
                  </a:cubicBezTo>
                  <a:lnTo>
                    <a:pt x="12" y="1424"/>
                  </a:lnTo>
                  <a:cubicBezTo>
                    <a:pt x="67" y="1313"/>
                    <a:pt x="67" y="1179"/>
                    <a:pt x="79" y="1058"/>
                  </a:cubicBezTo>
                  <a:cubicBezTo>
                    <a:pt x="79" y="924"/>
                    <a:pt x="101" y="791"/>
                    <a:pt x="145" y="657"/>
                  </a:cubicBezTo>
                  <a:cubicBezTo>
                    <a:pt x="190" y="534"/>
                    <a:pt x="267" y="423"/>
                    <a:pt x="323" y="301"/>
                  </a:cubicBezTo>
                  <a:cubicBezTo>
                    <a:pt x="356" y="245"/>
                    <a:pt x="390" y="201"/>
                    <a:pt x="423" y="146"/>
                  </a:cubicBezTo>
                  <a:cubicBezTo>
                    <a:pt x="434" y="101"/>
                    <a:pt x="434" y="45"/>
                    <a:pt x="445"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9"/>
            <p:cNvSpPr/>
            <p:nvPr/>
          </p:nvSpPr>
          <p:spPr>
            <a:xfrm>
              <a:off x="2290618" y="4658508"/>
              <a:ext cx="27596" cy="36876"/>
            </a:xfrm>
            <a:custGeom>
              <a:avLst/>
              <a:gdLst/>
              <a:ahLst/>
              <a:cxnLst/>
              <a:rect l="l" t="t" r="r" b="b"/>
              <a:pathLst>
                <a:path w="791" h="1057" extrusionOk="0">
                  <a:moveTo>
                    <a:pt x="790" y="0"/>
                  </a:moveTo>
                  <a:cubicBezTo>
                    <a:pt x="624" y="67"/>
                    <a:pt x="501" y="201"/>
                    <a:pt x="401" y="334"/>
                  </a:cubicBezTo>
                  <a:cubicBezTo>
                    <a:pt x="301" y="478"/>
                    <a:pt x="223" y="623"/>
                    <a:pt x="134" y="779"/>
                  </a:cubicBezTo>
                  <a:cubicBezTo>
                    <a:pt x="90" y="856"/>
                    <a:pt x="45" y="945"/>
                    <a:pt x="1" y="1024"/>
                  </a:cubicBezTo>
                  <a:cubicBezTo>
                    <a:pt x="12" y="1034"/>
                    <a:pt x="34" y="1046"/>
                    <a:pt x="45" y="1057"/>
                  </a:cubicBezTo>
                  <a:cubicBezTo>
                    <a:pt x="101" y="968"/>
                    <a:pt x="145" y="890"/>
                    <a:pt x="201" y="812"/>
                  </a:cubicBezTo>
                  <a:cubicBezTo>
                    <a:pt x="279" y="668"/>
                    <a:pt x="379" y="523"/>
                    <a:pt x="468" y="389"/>
                  </a:cubicBezTo>
                  <a:cubicBezTo>
                    <a:pt x="557" y="245"/>
                    <a:pt x="657" y="112"/>
                    <a:pt x="790" y="11"/>
                  </a:cubicBezTo>
                  <a:lnTo>
                    <a:pt x="790"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9"/>
            <p:cNvSpPr/>
            <p:nvPr/>
          </p:nvSpPr>
          <p:spPr>
            <a:xfrm>
              <a:off x="2276663" y="4711643"/>
              <a:ext cx="3524" cy="3559"/>
            </a:xfrm>
            <a:custGeom>
              <a:avLst/>
              <a:gdLst/>
              <a:ahLst/>
              <a:cxnLst/>
              <a:rect l="l" t="t" r="r" b="b"/>
              <a:pathLst>
                <a:path w="101" h="102" extrusionOk="0">
                  <a:moveTo>
                    <a:pt x="90" y="1"/>
                  </a:moveTo>
                  <a:cubicBezTo>
                    <a:pt x="56" y="34"/>
                    <a:pt x="23" y="67"/>
                    <a:pt x="1" y="101"/>
                  </a:cubicBezTo>
                  <a:lnTo>
                    <a:pt x="100"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9"/>
            <p:cNvSpPr/>
            <p:nvPr/>
          </p:nvSpPr>
          <p:spPr>
            <a:xfrm>
              <a:off x="2279768" y="4694199"/>
              <a:ext cx="12455" cy="17479"/>
            </a:xfrm>
            <a:custGeom>
              <a:avLst/>
              <a:gdLst/>
              <a:ahLst/>
              <a:cxnLst/>
              <a:rect l="l" t="t" r="r" b="b"/>
              <a:pathLst>
                <a:path w="357" h="501" extrusionOk="0">
                  <a:moveTo>
                    <a:pt x="312" y="1"/>
                  </a:moveTo>
                  <a:cubicBezTo>
                    <a:pt x="278" y="67"/>
                    <a:pt x="245" y="134"/>
                    <a:pt x="201" y="189"/>
                  </a:cubicBezTo>
                  <a:cubicBezTo>
                    <a:pt x="145" y="300"/>
                    <a:pt x="67" y="401"/>
                    <a:pt x="1" y="501"/>
                  </a:cubicBezTo>
                  <a:lnTo>
                    <a:pt x="11" y="501"/>
                  </a:lnTo>
                  <a:cubicBezTo>
                    <a:pt x="89" y="412"/>
                    <a:pt x="167" y="312"/>
                    <a:pt x="234" y="211"/>
                  </a:cubicBezTo>
                  <a:cubicBezTo>
                    <a:pt x="278" y="156"/>
                    <a:pt x="323" y="90"/>
                    <a:pt x="356" y="34"/>
                  </a:cubicBezTo>
                  <a:cubicBezTo>
                    <a:pt x="345" y="23"/>
                    <a:pt x="323" y="11"/>
                    <a:pt x="3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9"/>
            <p:cNvSpPr/>
            <p:nvPr/>
          </p:nvSpPr>
          <p:spPr>
            <a:xfrm>
              <a:off x="2279001" y="4712410"/>
              <a:ext cx="4291" cy="4326"/>
            </a:xfrm>
            <a:custGeom>
              <a:avLst/>
              <a:gdLst/>
              <a:ahLst/>
              <a:cxnLst/>
              <a:rect l="l" t="t" r="r" b="b"/>
              <a:pathLst>
                <a:path w="123" h="124" extrusionOk="0">
                  <a:moveTo>
                    <a:pt x="100" y="1"/>
                  </a:moveTo>
                  <a:cubicBezTo>
                    <a:pt x="67" y="35"/>
                    <a:pt x="33" y="79"/>
                    <a:pt x="0" y="124"/>
                  </a:cubicBezTo>
                  <a:lnTo>
                    <a:pt x="11" y="124"/>
                  </a:lnTo>
                  <a:lnTo>
                    <a:pt x="12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9"/>
            <p:cNvSpPr/>
            <p:nvPr/>
          </p:nvSpPr>
          <p:spPr>
            <a:xfrm>
              <a:off x="2295677" y="4678290"/>
              <a:ext cx="25642" cy="19049"/>
            </a:xfrm>
            <a:custGeom>
              <a:avLst/>
              <a:gdLst/>
              <a:ahLst/>
              <a:cxnLst/>
              <a:rect l="l" t="t" r="r" b="b"/>
              <a:pathLst>
                <a:path w="735" h="546" extrusionOk="0">
                  <a:moveTo>
                    <a:pt x="723" y="0"/>
                  </a:moveTo>
                  <a:cubicBezTo>
                    <a:pt x="590" y="12"/>
                    <a:pt x="457" y="89"/>
                    <a:pt x="345" y="167"/>
                  </a:cubicBezTo>
                  <a:cubicBezTo>
                    <a:pt x="234" y="256"/>
                    <a:pt x="145" y="368"/>
                    <a:pt x="56" y="467"/>
                  </a:cubicBezTo>
                  <a:cubicBezTo>
                    <a:pt x="34" y="490"/>
                    <a:pt x="12" y="501"/>
                    <a:pt x="0" y="523"/>
                  </a:cubicBezTo>
                  <a:cubicBezTo>
                    <a:pt x="0" y="523"/>
                    <a:pt x="12" y="523"/>
                    <a:pt x="12" y="534"/>
                  </a:cubicBezTo>
                  <a:cubicBezTo>
                    <a:pt x="34" y="534"/>
                    <a:pt x="45" y="534"/>
                    <a:pt x="67" y="546"/>
                  </a:cubicBezTo>
                  <a:lnTo>
                    <a:pt x="101" y="512"/>
                  </a:lnTo>
                  <a:cubicBezTo>
                    <a:pt x="200" y="412"/>
                    <a:pt x="301" y="323"/>
                    <a:pt x="400" y="234"/>
                  </a:cubicBezTo>
                  <a:cubicBezTo>
                    <a:pt x="501" y="145"/>
                    <a:pt x="601" y="67"/>
                    <a:pt x="734" y="12"/>
                  </a:cubicBezTo>
                  <a:lnTo>
                    <a:pt x="723"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9"/>
            <p:cNvSpPr/>
            <p:nvPr/>
          </p:nvSpPr>
          <p:spPr>
            <a:xfrm>
              <a:off x="2282455" y="4696536"/>
              <a:ext cx="15560" cy="15909"/>
            </a:xfrm>
            <a:custGeom>
              <a:avLst/>
              <a:gdLst/>
              <a:ahLst/>
              <a:cxnLst/>
              <a:rect l="l" t="t" r="r" b="b"/>
              <a:pathLst>
                <a:path w="446" h="456" extrusionOk="0">
                  <a:moveTo>
                    <a:pt x="379" y="0"/>
                  </a:moveTo>
                  <a:cubicBezTo>
                    <a:pt x="246" y="144"/>
                    <a:pt x="124" y="300"/>
                    <a:pt x="1" y="456"/>
                  </a:cubicBezTo>
                  <a:lnTo>
                    <a:pt x="23" y="456"/>
                  </a:lnTo>
                  <a:lnTo>
                    <a:pt x="190" y="278"/>
                  </a:lnTo>
                  <a:lnTo>
                    <a:pt x="446" y="23"/>
                  </a:lnTo>
                  <a:cubicBezTo>
                    <a:pt x="424" y="11"/>
                    <a:pt x="413" y="11"/>
                    <a:pt x="391" y="11"/>
                  </a:cubicBezTo>
                  <a:cubicBezTo>
                    <a:pt x="391" y="0"/>
                    <a:pt x="379" y="0"/>
                    <a:pt x="37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9"/>
            <p:cNvSpPr/>
            <p:nvPr/>
          </p:nvSpPr>
          <p:spPr>
            <a:xfrm>
              <a:off x="2283641" y="4713597"/>
              <a:ext cx="4291" cy="3907"/>
            </a:xfrm>
            <a:custGeom>
              <a:avLst/>
              <a:gdLst/>
              <a:ahLst/>
              <a:cxnLst/>
              <a:rect l="l" t="t" r="r" b="b"/>
              <a:pathLst>
                <a:path w="123" h="112" extrusionOk="0">
                  <a:moveTo>
                    <a:pt x="90" y="1"/>
                  </a:moveTo>
                  <a:cubicBezTo>
                    <a:pt x="56" y="34"/>
                    <a:pt x="34" y="67"/>
                    <a:pt x="1" y="112"/>
                  </a:cubicBezTo>
                  <a:lnTo>
                    <a:pt x="11" y="112"/>
                  </a:lnTo>
                  <a:cubicBezTo>
                    <a:pt x="45" y="78"/>
                    <a:pt x="78" y="34"/>
                    <a:pt x="1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9"/>
            <p:cNvSpPr/>
            <p:nvPr/>
          </p:nvSpPr>
          <p:spPr>
            <a:xfrm>
              <a:off x="2308063" y="4697304"/>
              <a:ext cx="13641" cy="2721"/>
            </a:xfrm>
            <a:custGeom>
              <a:avLst/>
              <a:gdLst/>
              <a:ahLst/>
              <a:cxnLst/>
              <a:rect l="l" t="t" r="r" b="b"/>
              <a:pathLst>
                <a:path w="391" h="78" extrusionOk="0">
                  <a:moveTo>
                    <a:pt x="302" y="1"/>
                  </a:moveTo>
                  <a:cubicBezTo>
                    <a:pt x="223" y="1"/>
                    <a:pt x="146" y="11"/>
                    <a:pt x="68" y="23"/>
                  </a:cubicBezTo>
                  <a:cubicBezTo>
                    <a:pt x="45" y="33"/>
                    <a:pt x="23" y="33"/>
                    <a:pt x="1" y="45"/>
                  </a:cubicBezTo>
                  <a:lnTo>
                    <a:pt x="168" y="78"/>
                  </a:lnTo>
                  <a:cubicBezTo>
                    <a:pt x="246" y="56"/>
                    <a:pt x="312" y="33"/>
                    <a:pt x="391" y="11"/>
                  </a:cubicBezTo>
                  <a:lnTo>
                    <a:pt x="391"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9"/>
            <p:cNvSpPr/>
            <p:nvPr/>
          </p:nvSpPr>
          <p:spPr>
            <a:xfrm>
              <a:off x="2286746" y="4698874"/>
              <a:ext cx="27212" cy="14757"/>
            </a:xfrm>
            <a:custGeom>
              <a:avLst/>
              <a:gdLst/>
              <a:ahLst/>
              <a:cxnLst/>
              <a:rect l="l" t="t" r="r" b="b"/>
              <a:pathLst>
                <a:path w="780" h="423" extrusionOk="0">
                  <a:moveTo>
                    <a:pt x="612" y="0"/>
                  </a:moveTo>
                  <a:cubicBezTo>
                    <a:pt x="535" y="33"/>
                    <a:pt x="456" y="67"/>
                    <a:pt x="390" y="111"/>
                  </a:cubicBezTo>
                  <a:cubicBezTo>
                    <a:pt x="290" y="166"/>
                    <a:pt x="201" y="222"/>
                    <a:pt x="123" y="300"/>
                  </a:cubicBezTo>
                  <a:cubicBezTo>
                    <a:pt x="78" y="334"/>
                    <a:pt x="45" y="378"/>
                    <a:pt x="1" y="423"/>
                  </a:cubicBezTo>
                  <a:lnTo>
                    <a:pt x="34" y="423"/>
                  </a:lnTo>
                  <a:cubicBezTo>
                    <a:pt x="145" y="322"/>
                    <a:pt x="278" y="233"/>
                    <a:pt x="412" y="166"/>
                  </a:cubicBezTo>
                  <a:cubicBezTo>
                    <a:pt x="512" y="122"/>
                    <a:pt x="601" y="100"/>
                    <a:pt x="701" y="55"/>
                  </a:cubicBezTo>
                  <a:cubicBezTo>
                    <a:pt x="735" y="55"/>
                    <a:pt x="757" y="45"/>
                    <a:pt x="779" y="33"/>
                  </a:cubicBezTo>
                  <a:lnTo>
                    <a:pt x="612"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9"/>
            <p:cNvSpPr/>
            <p:nvPr/>
          </p:nvSpPr>
          <p:spPr>
            <a:xfrm>
              <a:off x="2154833" y="4631295"/>
              <a:ext cx="118338" cy="98243"/>
            </a:xfrm>
            <a:custGeom>
              <a:avLst/>
              <a:gdLst/>
              <a:ahLst/>
              <a:cxnLst/>
              <a:rect l="l" t="t" r="r" b="b"/>
              <a:pathLst>
                <a:path w="3392" h="2816" extrusionOk="0">
                  <a:moveTo>
                    <a:pt x="1994" y="0"/>
                  </a:moveTo>
                  <a:cubicBezTo>
                    <a:pt x="1896" y="0"/>
                    <a:pt x="1820" y="40"/>
                    <a:pt x="1701" y="79"/>
                  </a:cubicBezTo>
                  <a:cubicBezTo>
                    <a:pt x="1513" y="158"/>
                    <a:pt x="1546" y="135"/>
                    <a:pt x="1435" y="291"/>
                  </a:cubicBezTo>
                  <a:cubicBezTo>
                    <a:pt x="1313" y="457"/>
                    <a:pt x="1279" y="724"/>
                    <a:pt x="1179" y="880"/>
                  </a:cubicBezTo>
                  <a:cubicBezTo>
                    <a:pt x="1115" y="962"/>
                    <a:pt x="1074" y="969"/>
                    <a:pt x="1001" y="969"/>
                  </a:cubicBezTo>
                  <a:cubicBezTo>
                    <a:pt x="984" y="969"/>
                    <a:pt x="966" y="969"/>
                    <a:pt x="945" y="969"/>
                  </a:cubicBezTo>
                  <a:cubicBezTo>
                    <a:pt x="901" y="958"/>
                    <a:pt x="856" y="958"/>
                    <a:pt x="789" y="958"/>
                  </a:cubicBezTo>
                  <a:cubicBezTo>
                    <a:pt x="545" y="969"/>
                    <a:pt x="490" y="991"/>
                    <a:pt x="322" y="1147"/>
                  </a:cubicBezTo>
                  <a:cubicBezTo>
                    <a:pt x="156" y="1303"/>
                    <a:pt x="111" y="1403"/>
                    <a:pt x="55" y="1837"/>
                  </a:cubicBezTo>
                  <a:cubicBezTo>
                    <a:pt x="0" y="2271"/>
                    <a:pt x="55" y="2337"/>
                    <a:pt x="189" y="2526"/>
                  </a:cubicBezTo>
                  <a:cubicBezTo>
                    <a:pt x="322" y="2704"/>
                    <a:pt x="256" y="2815"/>
                    <a:pt x="401" y="2815"/>
                  </a:cubicBezTo>
                  <a:cubicBezTo>
                    <a:pt x="545" y="2815"/>
                    <a:pt x="522" y="2682"/>
                    <a:pt x="756" y="2449"/>
                  </a:cubicBezTo>
                  <a:cubicBezTo>
                    <a:pt x="990" y="2204"/>
                    <a:pt x="1513" y="2059"/>
                    <a:pt x="2035" y="1982"/>
                  </a:cubicBezTo>
                  <a:cubicBezTo>
                    <a:pt x="2105" y="1971"/>
                    <a:pt x="2174" y="1967"/>
                    <a:pt x="2240" y="1967"/>
                  </a:cubicBezTo>
                  <a:cubicBezTo>
                    <a:pt x="2753" y="1967"/>
                    <a:pt x="3137" y="2237"/>
                    <a:pt x="3137" y="2237"/>
                  </a:cubicBezTo>
                  <a:lnTo>
                    <a:pt x="3381" y="2204"/>
                  </a:lnTo>
                  <a:cubicBezTo>
                    <a:pt x="3381" y="2204"/>
                    <a:pt x="3392" y="1826"/>
                    <a:pt x="3348" y="1470"/>
                  </a:cubicBezTo>
                  <a:cubicBezTo>
                    <a:pt x="3303" y="1125"/>
                    <a:pt x="3147" y="813"/>
                    <a:pt x="3003" y="558"/>
                  </a:cubicBezTo>
                  <a:cubicBezTo>
                    <a:pt x="2847" y="302"/>
                    <a:pt x="2514" y="202"/>
                    <a:pt x="2247" y="69"/>
                  </a:cubicBezTo>
                  <a:cubicBezTo>
                    <a:pt x="2138" y="19"/>
                    <a:pt x="2061" y="0"/>
                    <a:pt x="1994"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9"/>
            <p:cNvSpPr/>
            <p:nvPr/>
          </p:nvSpPr>
          <p:spPr>
            <a:xfrm>
              <a:off x="2230471" y="4661857"/>
              <a:ext cx="42702" cy="47482"/>
            </a:xfrm>
            <a:custGeom>
              <a:avLst/>
              <a:gdLst/>
              <a:ahLst/>
              <a:cxnLst/>
              <a:rect l="l" t="t" r="r" b="b"/>
              <a:pathLst>
                <a:path w="1224" h="1361" extrusionOk="0">
                  <a:moveTo>
                    <a:pt x="112" y="0"/>
                  </a:moveTo>
                  <a:cubicBezTo>
                    <a:pt x="101" y="0"/>
                    <a:pt x="90" y="1"/>
                    <a:pt x="79" y="4"/>
                  </a:cubicBezTo>
                  <a:cubicBezTo>
                    <a:pt x="12" y="38"/>
                    <a:pt x="1" y="137"/>
                    <a:pt x="23" y="204"/>
                  </a:cubicBezTo>
                  <a:cubicBezTo>
                    <a:pt x="57" y="338"/>
                    <a:pt x="123" y="471"/>
                    <a:pt x="212" y="572"/>
                  </a:cubicBezTo>
                  <a:cubicBezTo>
                    <a:pt x="312" y="671"/>
                    <a:pt x="435" y="760"/>
                    <a:pt x="502" y="894"/>
                  </a:cubicBezTo>
                  <a:cubicBezTo>
                    <a:pt x="546" y="972"/>
                    <a:pt x="557" y="1072"/>
                    <a:pt x="568" y="1172"/>
                  </a:cubicBezTo>
                  <a:cubicBezTo>
                    <a:pt x="813" y="1250"/>
                    <a:pt x="969" y="1361"/>
                    <a:pt x="969" y="1361"/>
                  </a:cubicBezTo>
                  <a:lnTo>
                    <a:pt x="1213" y="1328"/>
                  </a:lnTo>
                  <a:cubicBezTo>
                    <a:pt x="1213" y="1328"/>
                    <a:pt x="1224" y="1128"/>
                    <a:pt x="1202" y="883"/>
                  </a:cubicBezTo>
                  <a:lnTo>
                    <a:pt x="735" y="549"/>
                  </a:lnTo>
                  <a:cubicBezTo>
                    <a:pt x="568" y="427"/>
                    <a:pt x="401" y="305"/>
                    <a:pt x="279" y="137"/>
                  </a:cubicBezTo>
                  <a:cubicBezTo>
                    <a:pt x="257" y="105"/>
                    <a:pt x="235" y="60"/>
                    <a:pt x="201" y="38"/>
                  </a:cubicBezTo>
                  <a:cubicBezTo>
                    <a:pt x="176" y="12"/>
                    <a:pt x="145" y="0"/>
                    <a:pt x="1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9"/>
            <p:cNvSpPr/>
            <p:nvPr/>
          </p:nvSpPr>
          <p:spPr>
            <a:xfrm>
              <a:off x="2252206" y="4661613"/>
              <a:ext cx="17897" cy="29515"/>
            </a:xfrm>
            <a:custGeom>
              <a:avLst/>
              <a:gdLst/>
              <a:ahLst/>
              <a:cxnLst/>
              <a:rect l="l" t="t" r="r" b="b"/>
              <a:pathLst>
                <a:path w="513" h="846" extrusionOk="0">
                  <a:moveTo>
                    <a:pt x="0" y="0"/>
                  </a:moveTo>
                  <a:cubicBezTo>
                    <a:pt x="79" y="112"/>
                    <a:pt x="156" y="211"/>
                    <a:pt x="223" y="334"/>
                  </a:cubicBezTo>
                  <a:cubicBezTo>
                    <a:pt x="290" y="445"/>
                    <a:pt x="356" y="556"/>
                    <a:pt x="401" y="678"/>
                  </a:cubicBezTo>
                  <a:cubicBezTo>
                    <a:pt x="412" y="712"/>
                    <a:pt x="423" y="757"/>
                    <a:pt x="445" y="790"/>
                  </a:cubicBezTo>
                  <a:cubicBezTo>
                    <a:pt x="468" y="812"/>
                    <a:pt x="490" y="823"/>
                    <a:pt x="512" y="846"/>
                  </a:cubicBezTo>
                  <a:cubicBezTo>
                    <a:pt x="501" y="779"/>
                    <a:pt x="479" y="712"/>
                    <a:pt x="457" y="656"/>
                  </a:cubicBezTo>
                  <a:cubicBezTo>
                    <a:pt x="423" y="523"/>
                    <a:pt x="368" y="401"/>
                    <a:pt x="290" y="290"/>
                  </a:cubicBezTo>
                  <a:cubicBezTo>
                    <a:pt x="212" y="178"/>
                    <a:pt x="112" y="67"/>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9"/>
            <p:cNvSpPr/>
            <p:nvPr/>
          </p:nvSpPr>
          <p:spPr>
            <a:xfrm>
              <a:off x="2270453" y="4709305"/>
              <a:ext cx="802" cy="2791"/>
            </a:xfrm>
            <a:custGeom>
              <a:avLst/>
              <a:gdLst/>
              <a:ahLst/>
              <a:cxnLst/>
              <a:rect l="l" t="t" r="r" b="b"/>
              <a:pathLst>
                <a:path w="23" h="80" extrusionOk="0">
                  <a:moveTo>
                    <a:pt x="11" y="1"/>
                  </a:moveTo>
                  <a:cubicBezTo>
                    <a:pt x="11" y="23"/>
                    <a:pt x="1" y="57"/>
                    <a:pt x="1" y="79"/>
                  </a:cubicBezTo>
                  <a:lnTo>
                    <a:pt x="11" y="79"/>
                  </a:lnTo>
                  <a:cubicBezTo>
                    <a:pt x="11" y="57"/>
                    <a:pt x="23" y="23"/>
                    <a:pt x="23" y="1"/>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9"/>
            <p:cNvSpPr/>
            <p:nvPr/>
          </p:nvSpPr>
          <p:spPr>
            <a:xfrm>
              <a:off x="2270837" y="4708538"/>
              <a:ext cx="419" cy="802"/>
            </a:xfrm>
            <a:custGeom>
              <a:avLst/>
              <a:gdLst/>
              <a:ahLst/>
              <a:cxnLst/>
              <a:rect l="l" t="t" r="r" b="b"/>
              <a:pathLst>
                <a:path w="12" h="23" extrusionOk="0">
                  <a:moveTo>
                    <a:pt x="0" y="1"/>
                  </a:moveTo>
                  <a:lnTo>
                    <a:pt x="0" y="23"/>
                  </a:lnTo>
                  <a:lnTo>
                    <a:pt x="12" y="23"/>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9"/>
            <p:cNvSpPr/>
            <p:nvPr/>
          </p:nvSpPr>
          <p:spPr>
            <a:xfrm>
              <a:off x="2267732" y="4689140"/>
              <a:ext cx="3907" cy="19432"/>
            </a:xfrm>
            <a:custGeom>
              <a:avLst/>
              <a:gdLst/>
              <a:ahLst/>
              <a:cxnLst/>
              <a:rect l="l" t="t" r="r" b="b"/>
              <a:pathLst>
                <a:path w="112" h="557" extrusionOk="0">
                  <a:moveTo>
                    <a:pt x="0" y="1"/>
                  </a:moveTo>
                  <a:lnTo>
                    <a:pt x="0" y="1"/>
                  </a:lnTo>
                  <a:cubicBezTo>
                    <a:pt x="56" y="179"/>
                    <a:pt x="89" y="368"/>
                    <a:pt x="89" y="557"/>
                  </a:cubicBezTo>
                  <a:lnTo>
                    <a:pt x="101" y="557"/>
                  </a:lnTo>
                  <a:cubicBezTo>
                    <a:pt x="112" y="457"/>
                    <a:pt x="112" y="356"/>
                    <a:pt x="101" y="257"/>
                  </a:cubicBezTo>
                  <a:lnTo>
                    <a:pt x="67" y="57"/>
                  </a:lnTo>
                  <a:cubicBezTo>
                    <a:pt x="45" y="34"/>
                    <a:pt x="23" y="23"/>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9"/>
            <p:cNvSpPr/>
            <p:nvPr/>
          </p:nvSpPr>
          <p:spPr>
            <a:xfrm>
              <a:off x="2266162" y="4708956"/>
              <a:ext cx="837" cy="2721"/>
            </a:xfrm>
            <a:custGeom>
              <a:avLst/>
              <a:gdLst/>
              <a:ahLst/>
              <a:cxnLst/>
              <a:rect l="l" t="t" r="r" b="b"/>
              <a:pathLst>
                <a:path w="24" h="78" extrusionOk="0">
                  <a:moveTo>
                    <a:pt x="1" y="0"/>
                  </a:moveTo>
                  <a:cubicBezTo>
                    <a:pt x="1" y="22"/>
                    <a:pt x="12" y="55"/>
                    <a:pt x="12" y="78"/>
                  </a:cubicBezTo>
                  <a:lnTo>
                    <a:pt x="23" y="78"/>
                  </a:lnTo>
                  <a:cubicBezTo>
                    <a:pt x="23" y="55"/>
                    <a:pt x="23" y="22"/>
                    <a:pt x="1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9"/>
            <p:cNvSpPr/>
            <p:nvPr/>
          </p:nvSpPr>
          <p:spPr>
            <a:xfrm>
              <a:off x="2214178" y="4663148"/>
              <a:ext cx="17514" cy="7012"/>
            </a:xfrm>
            <a:custGeom>
              <a:avLst/>
              <a:gdLst/>
              <a:ahLst/>
              <a:cxnLst/>
              <a:rect l="l" t="t" r="r" b="b"/>
              <a:pathLst>
                <a:path w="502" h="201" extrusionOk="0">
                  <a:moveTo>
                    <a:pt x="12" y="1"/>
                  </a:moveTo>
                  <a:lnTo>
                    <a:pt x="0" y="11"/>
                  </a:lnTo>
                  <a:cubicBezTo>
                    <a:pt x="168" y="78"/>
                    <a:pt x="334" y="134"/>
                    <a:pt x="501" y="201"/>
                  </a:cubicBezTo>
                  <a:cubicBezTo>
                    <a:pt x="501" y="189"/>
                    <a:pt x="490" y="179"/>
                    <a:pt x="490" y="167"/>
                  </a:cubicBezTo>
                  <a:cubicBezTo>
                    <a:pt x="490" y="145"/>
                    <a:pt x="479" y="123"/>
                    <a:pt x="479" y="100"/>
                  </a:cubicBezTo>
                  <a:cubicBezTo>
                    <a:pt x="323" y="45"/>
                    <a:pt x="168" y="11"/>
                    <a:pt x="12"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9"/>
            <p:cNvSpPr/>
            <p:nvPr/>
          </p:nvSpPr>
          <p:spPr>
            <a:xfrm>
              <a:off x="2230889" y="4666637"/>
              <a:ext cx="35725" cy="42353"/>
            </a:xfrm>
            <a:custGeom>
              <a:avLst/>
              <a:gdLst/>
              <a:ahLst/>
              <a:cxnLst/>
              <a:rect l="l" t="t" r="r" b="b"/>
              <a:pathLst>
                <a:path w="1024" h="1214" extrusionOk="0">
                  <a:moveTo>
                    <a:pt x="0" y="0"/>
                  </a:moveTo>
                  <a:cubicBezTo>
                    <a:pt x="0" y="23"/>
                    <a:pt x="11" y="45"/>
                    <a:pt x="11" y="67"/>
                  </a:cubicBezTo>
                  <a:cubicBezTo>
                    <a:pt x="11" y="79"/>
                    <a:pt x="22" y="89"/>
                    <a:pt x="22" y="101"/>
                  </a:cubicBezTo>
                  <a:cubicBezTo>
                    <a:pt x="22" y="101"/>
                    <a:pt x="33" y="101"/>
                    <a:pt x="45" y="112"/>
                  </a:cubicBezTo>
                  <a:cubicBezTo>
                    <a:pt x="200" y="178"/>
                    <a:pt x="367" y="257"/>
                    <a:pt x="512" y="368"/>
                  </a:cubicBezTo>
                  <a:cubicBezTo>
                    <a:pt x="656" y="479"/>
                    <a:pt x="779" y="613"/>
                    <a:pt x="856" y="768"/>
                  </a:cubicBezTo>
                  <a:cubicBezTo>
                    <a:pt x="934" y="912"/>
                    <a:pt x="990" y="1058"/>
                    <a:pt x="1012" y="1213"/>
                  </a:cubicBezTo>
                  <a:lnTo>
                    <a:pt x="1023" y="1213"/>
                  </a:lnTo>
                  <a:cubicBezTo>
                    <a:pt x="1012" y="1058"/>
                    <a:pt x="967" y="902"/>
                    <a:pt x="901" y="746"/>
                  </a:cubicBezTo>
                  <a:cubicBezTo>
                    <a:pt x="823" y="579"/>
                    <a:pt x="700" y="423"/>
                    <a:pt x="556" y="301"/>
                  </a:cubicBezTo>
                  <a:cubicBezTo>
                    <a:pt x="411" y="178"/>
                    <a:pt x="255" y="79"/>
                    <a:pt x="78" y="23"/>
                  </a:cubicBezTo>
                  <a:cubicBezTo>
                    <a:pt x="55" y="12"/>
                    <a:pt x="22" y="0"/>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9"/>
            <p:cNvSpPr/>
            <p:nvPr/>
          </p:nvSpPr>
          <p:spPr>
            <a:xfrm>
              <a:off x="2224261" y="4682162"/>
              <a:ext cx="22537" cy="8582"/>
            </a:xfrm>
            <a:custGeom>
              <a:avLst/>
              <a:gdLst/>
              <a:ahLst/>
              <a:cxnLst/>
              <a:rect l="l" t="t" r="r" b="b"/>
              <a:pathLst>
                <a:path w="646" h="246" extrusionOk="0">
                  <a:moveTo>
                    <a:pt x="1" y="0"/>
                  </a:moveTo>
                  <a:lnTo>
                    <a:pt x="1" y="12"/>
                  </a:lnTo>
                  <a:cubicBezTo>
                    <a:pt x="112" y="56"/>
                    <a:pt x="223" y="89"/>
                    <a:pt x="334" y="134"/>
                  </a:cubicBezTo>
                  <a:cubicBezTo>
                    <a:pt x="435" y="178"/>
                    <a:pt x="546" y="201"/>
                    <a:pt x="646" y="245"/>
                  </a:cubicBezTo>
                  <a:cubicBezTo>
                    <a:pt x="613" y="201"/>
                    <a:pt x="568" y="156"/>
                    <a:pt x="524" y="112"/>
                  </a:cubicBezTo>
                  <a:cubicBezTo>
                    <a:pt x="468" y="89"/>
                    <a:pt x="413" y="67"/>
                    <a:pt x="357" y="56"/>
                  </a:cubicBezTo>
                  <a:cubicBezTo>
                    <a:pt x="235" y="23"/>
                    <a:pt x="123" y="12"/>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9"/>
            <p:cNvSpPr/>
            <p:nvPr/>
          </p:nvSpPr>
          <p:spPr>
            <a:xfrm>
              <a:off x="2242507" y="4686035"/>
              <a:ext cx="21770" cy="21386"/>
            </a:xfrm>
            <a:custGeom>
              <a:avLst/>
              <a:gdLst/>
              <a:ahLst/>
              <a:cxnLst/>
              <a:rect l="l" t="t" r="r" b="b"/>
              <a:pathLst>
                <a:path w="624" h="613" extrusionOk="0">
                  <a:moveTo>
                    <a:pt x="1" y="1"/>
                  </a:moveTo>
                  <a:cubicBezTo>
                    <a:pt x="45" y="45"/>
                    <a:pt x="90" y="90"/>
                    <a:pt x="123" y="134"/>
                  </a:cubicBezTo>
                  <a:cubicBezTo>
                    <a:pt x="123" y="146"/>
                    <a:pt x="134" y="146"/>
                    <a:pt x="134" y="146"/>
                  </a:cubicBezTo>
                  <a:cubicBezTo>
                    <a:pt x="245" y="190"/>
                    <a:pt x="345" y="257"/>
                    <a:pt x="434" y="324"/>
                  </a:cubicBezTo>
                  <a:cubicBezTo>
                    <a:pt x="479" y="356"/>
                    <a:pt x="523" y="401"/>
                    <a:pt x="557" y="445"/>
                  </a:cubicBezTo>
                  <a:cubicBezTo>
                    <a:pt x="590" y="490"/>
                    <a:pt x="601" y="557"/>
                    <a:pt x="590" y="613"/>
                  </a:cubicBezTo>
                  <a:lnTo>
                    <a:pt x="601" y="613"/>
                  </a:lnTo>
                  <a:cubicBezTo>
                    <a:pt x="624" y="557"/>
                    <a:pt x="601" y="490"/>
                    <a:pt x="579" y="435"/>
                  </a:cubicBezTo>
                  <a:cubicBezTo>
                    <a:pt x="545" y="379"/>
                    <a:pt x="501" y="334"/>
                    <a:pt x="456" y="290"/>
                  </a:cubicBezTo>
                  <a:cubicBezTo>
                    <a:pt x="367" y="212"/>
                    <a:pt x="268" y="146"/>
                    <a:pt x="167" y="90"/>
                  </a:cubicBezTo>
                  <a:cubicBezTo>
                    <a:pt x="112" y="57"/>
                    <a:pt x="56" y="34"/>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9"/>
            <p:cNvSpPr/>
            <p:nvPr/>
          </p:nvSpPr>
          <p:spPr>
            <a:xfrm>
              <a:off x="2262289" y="4708154"/>
              <a:ext cx="1605" cy="1989"/>
            </a:xfrm>
            <a:custGeom>
              <a:avLst/>
              <a:gdLst/>
              <a:ahLst/>
              <a:cxnLst/>
              <a:rect l="l" t="t" r="r" b="b"/>
              <a:pathLst>
                <a:path w="46" h="57" extrusionOk="0">
                  <a:moveTo>
                    <a:pt x="1" y="1"/>
                  </a:moveTo>
                  <a:cubicBezTo>
                    <a:pt x="12" y="12"/>
                    <a:pt x="23" y="34"/>
                    <a:pt x="34" y="45"/>
                  </a:cubicBezTo>
                  <a:lnTo>
                    <a:pt x="45" y="56"/>
                  </a:lnTo>
                  <a:cubicBezTo>
                    <a:pt x="45" y="45"/>
                    <a:pt x="34" y="23"/>
                    <a:pt x="34" y="12"/>
                  </a:cubicBezTo>
                  <a:cubicBezTo>
                    <a:pt x="23" y="12"/>
                    <a:pt x="12" y="1"/>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9"/>
            <p:cNvSpPr/>
            <p:nvPr/>
          </p:nvSpPr>
          <p:spPr>
            <a:xfrm>
              <a:off x="2263475" y="4709724"/>
              <a:ext cx="419" cy="802"/>
            </a:xfrm>
            <a:custGeom>
              <a:avLst/>
              <a:gdLst/>
              <a:ahLst/>
              <a:cxnLst/>
              <a:rect l="l" t="t" r="r" b="b"/>
              <a:pathLst>
                <a:path w="12" h="23" extrusionOk="0">
                  <a:moveTo>
                    <a:pt x="0" y="0"/>
                  </a:moveTo>
                  <a:cubicBezTo>
                    <a:pt x="0" y="11"/>
                    <a:pt x="0" y="11"/>
                    <a:pt x="11" y="23"/>
                  </a:cubicBezTo>
                  <a:lnTo>
                    <a:pt x="11" y="11"/>
                  </a:lnTo>
                  <a:lnTo>
                    <a:pt x="0" y="0"/>
                  </a:ln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9"/>
            <p:cNvSpPr/>
            <p:nvPr/>
          </p:nvSpPr>
          <p:spPr>
            <a:xfrm>
              <a:off x="2223493" y="4691861"/>
              <a:ext cx="26026" cy="5059"/>
            </a:xfrm>
            <a:custGeom>
              <a:avLst/>
              <a:gdLst/>
              <a:ahLst/>
              <a:cxnLst/>
              <a:rect l="l" t="t" r="r" b="b"/>
              <a:pathLst>
                <a:path w="746" h="145" extrusionOk="0">
                  <a:moveTo>
                    <a:pt x="0" y="1"/>
                  </a:moveTo>
                  <a:lnTo>
                    <a:pt x="0" y="12"/>
                  </a:lnTo>
                  <a:cubicBezTo>
                    <a:pt x="34" y="56"/>
                    <a:pt x="89" y="90"/>
                    <a:pt x="156" y="101"/>
                  </a:cubicBezTo>
                  <a:lnTo>
                    <a:pt x="334" y="101"/>
                  </a:lnTo>
                  <a:cubicBezTo>
                    <a:pt x="379" y="101"/>
                    <a:pt x="423" y="90"/>
                    <a:pt x="457" y="90"/>
                  </a:cubicBezTo>
                  <a:cubicBezTo>
                    <a:pt x="524" y="90"/>
                    <a:pt x="590" y="101"/>
                    <a:pt x="657" y="112"/>
                  </a:cubicBezTo>
                  <a:cubicBezTo>
                    <a:pt x="690" y="123"/>
                    <a:pt x="712" y="134"/>
                    <a:pt x="746" y="145"/>
                  </a:cubicBezTo>
                  <a:cubicBezTo>
                    <a:pt x="734" y="123"/>
                    <a:pt x="734" y="101"/>
                    <a:pt x="724" y="68"/>
                  </a:cubicBezTo>
                  <a:cubicBezTo>
                    <a:pt x="702" y="68"/>
                    <a:pt x="690" y="56"/>
                    <a:pt x="679" y="56"/>
                  </a:cubicBezTo>
                  <a:cubicBezTo>
                    <a:pt x="590" y="23"/>
                    <a:pt x="512" y="12"/>
                    <a:pt x="423" y="12"/>
                  </a:cubicBezTo>
                  <a:cubicBezTo>
                    <a:pt x="390" y="12"/>
                    <a:pt x="356" y="12"/>
                    <a:pt x="323" y="23"/>
                  </a:cubicBezTo>
                  <a:cubicBezTo>
                    <a:pt x="257" y="23"/>
                    <a:pt x="201" y="34"/>
                    <a:pt x="145" y="34"/>
                  </a:cubicBezTo>
                  <a:cubicBezTo>
                    <a:pt x="101" y="34"/>
                    <a:pt x="45" y="34"/>
                    <a:pt x="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9"/>
            <p:cNvSpPr/>
            <p:nvPr/>
          </p:nvSpPr>
          <p:spPr>
            <a:xfrm>
              <a:off x="2248717" y="4694199"/>
              <a:ext cx="14792" cy="14374"/>
            </a:xfrm>
            <a:custGeom>
              <a:avLst/>
              <a:gdLst/>
              <a:ahLst/>
              <a:cxnLst/>
              <a:rect l="l" t="t" r="r" b="b"/>
              <a:pathLst>
                <a:path w="424" h="412" extrusionOk="0">
                  <a:moveTo>
                    <a:pt x="1" y="1"/>
                  </a:moveTo>
                  <a:cubicBezTo>
                    <a:pt x="11" y="34"/>
                    <a:pt x="11" y="56"/>
                    <a:pt x="23" y="78"/>
                  </a:cubicBezTo>
                  <a:cubicBezTo>
                    <a:pt x="179" y="145"/>
                    <a:pt x="312" y="256"/>
                    <a:pt x="390" y="401"/>
                  </a:cubicBezTo>
                  <a:cubicBezTo>
                    <a:pt x="401" y="401"/>
                    <a:pt x="412" y="412"/>
                    <a:pt x="423" y="412"/>
                  </a:cubicBezTo>
                  <a:cubicBezTo>
                    <a:pt x="379" y="323"/>
                    <a:pt x="323" y="245"/>
                    <a:pt x="245" y="167"/>
                  </a:cubicBezTo>
                  <a:cubicBezTo>
                    <a:pt x="179" y="100"/>
                    <a:pt x="90" y="45"/>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9"/>
            <p:cNvSpPr/>
            <p:nvPr/>
          </p:nvSpPr>
          <p:spPr>
            <a:xfrm>
              <a:off x="2256498" y="4703723"/>
              <a:ext cx="39981" cy="34608"/>
            </a:xfrm>
            <a:custGeom>
              <a:avLst/>
              <a:gdLst/>
              <a:ahLst/>
              <a:cxnLst/>
              <a:rect l="l" t="t" r="r" b="b"/>
              <a:pathLst>
                <a:path w="1146" h="992" extrusionOk="0">
                  <a:moveTo>
                    <a:pt x="200" y="495"/>
                  </a:moveTo>
                  <a:cubicBezTo>
                    <a:pt x="200" y="506"/>
                    <a:pt x="200" y="506"/>
                    <a:pt x="211" y="517"/>
                  </a:cubicBezTo>
                  <a:cubicBezTo>
                    <a:pt x="223" y="561"/>
                    <a:pt x="245" y="617"/>
                    <a:pt x="256" y="662"/>
                  </a:cubicBezTo>
                  <a:cubicBezTo>
                    <a:pt x="233" y="617"/>
                    <a:pt x="211" y="561"/>
                    <a:pt x="189" y="517"/>
                  </a:cubicBezTo>
                  <a:cubicBezTo>
                    <a:pt x="189" y="506"/>
                    <a:pt x="189" y="495"/>
                    <a:pt x="178" y="495"/>
                  </a:cubicBezTo>
                  <a:close/>
                  <a:moveTo>
                    <a:pt x="812" y="595"/>
                  </a:moveTo>
                  <a:cubicBezTo>
                    <a:pt x="812" y="595"/>
                    <a:pt x="812" y="606"/>
                    <a:pt x="823" y="606"/>
                  </a:cubicBezTo>
                  <a:cubicBezTo>
                    <a:pt x="823" y="673"/>
                    <a:pt x="823" y="739"/>
                    <a:pt x="801" y="806"/>
                  </a:cubicBezTo>
                  <a:lnTo>
                    <a:pt x="801" y="706"/>
                  </a:lnTo>
                  <a:cubicBezTo>
                    <a:pt x="812" y="673"/>
                    <a:pt x="812" y="628"/>
                    <a:pt x="812" y="595"/>
                  </a:cubicBezTo>
                  <a:close/>
                  <a:moveTo>
                    <a:pt x="445" y="0"/>
                  </a:moveTo>
                  <a:cubicBezTo>
                    <a:pt x="377" y="0"/>
                    <a:pt x="309" y="8"/>
                    <a:pt x="245" y="17"/>
                  </a:cubicBezTo>
                  <a:cubicBezTo>
                    <a:pt x="233" y="17"/>
                    <a:pt x="223" y="27"/>
                    <a:pt x="223" y="27"/>
                  </a:cubicBezTo>
                  <a:cubicBezTo>
                    <a:pt x="211" y="39"/>
                    <a:pt x="211" y="39"/>
                    <a:pt x="211" y="50"/>
                  </a:cubicBezTo>
                  <a:lnTo>
                    <a:pt x="211" y="61"/>
                  </a:lnTo>
                  <a:cubicBezTo>
                    <a:pt x="200" y="61"/>
                    <a:pt x="189" y="61"/>
                    <a:pt x="189" y="72"/>
                  </a:cubicBezTo>
                  <a:cubicBezTo>
                    <a:pt x="178" y="72"/>
                    <a:pt x="178" y="83"/>
                    <a:pt x="178" y="83"/>
                  </a:cubicBezTo>
                  <a:cubicBezTo>
                    <a:pt x="167" y="83"/>
                    <a:pt x="156" y="94"/>
                    <a:pt x="156" y="106"/>
                  </a:cubicBezTo>
                  <a:cubicBezTo>
                    <a:pt x="144" y="116"/>
                    <a:pt x="144" y="139"/>
                    <a:pt x="134" y="150"/>
                  </a:cubicBezTo>
                  <a:lnTo>
                    <a:pt x="111" y="150"/>
                  </a:lnTo>
                  <a:cubicBezTo>
                    <a:pt x="0" y="250"/>
                    <a:pt x="78" y="428"/>
                    <a:pt x="134" y="539"/>
                  </a:cubicBezTo>
                  <a:cubicBezTo>
                    <a:pt x="156" y="606"/>
                    <a:pt x="189" y="662"/>
                    <a:pt x="233" y="717"/>
                  </a:cubicBezTo>
                  <a:cubicBezTo>
                    <a:pt x="256" y="751"/>
                    <a:pt x="278" y="784"/>
                    <a:pt x="300" y="806"/>
                  </a:cubicBezTo>
                  <a:cubicBezTo>
                    <a:pt x="312" y="840"/>
                    <a:pt x="334" y="862"/>
                    <a:pt x="367" y="862"/>
                  </a:cubicBezTo>
                  <a:cubicBezTo>
                    <a:pt x="401" y="862"/>
                    <a:pt x="389" y="828"/>
                    <a:pt x="367" y="818"/>
                  </a:cubicBezTo>
                  <a:cubicBezTo>
                    <a:pt x="356" y="818"/>
                    <a:pt x="345" y="795"/>
                    <a:pt x="334" y="784"/>
                  </a:cubicBezTo>
                  <a:cubicBezTo>
                    <a:pt x="334" y="773"/>
                    <a:pt x="322" y="762"/>
                    <a:pt x="312" y="751"/>
                  </a:cubicBezTo>
                  <a:lnTo>
                    <a:pt x="312" y="739"/>
                  </a:lnTo>
                  <a:cubicBezTo>
                    <a:pt x="322" y="739"/>
                    <a:pt x="334" y="739"/>
                    <a:pt x="322" y="717"/>
                  </a:cubicBezTo>
                  <a:cubicBezTo>
                    <a:pt x="313" y="697"/>
                    <a:pt x="312" y="669"/>
                    <a:pt x="304" y="640"/>
                  </a:cubicBezTo>
                  <a:lnTo>
                    <a:pt x="304" y="640"/>
                  </a:lnTo>
                  <a:cubicBezTo>
                    <a:pt x="314" y="642"/>
                    <a:pt x="324" y="650"/>
                    <a:pt x="334" y="650"/>
                  </a:cubicBezTo>
                  <a:cubicBezTo>
                    <a:pt x="345" y="695"/>
                    <a:pt x="345" y="739"/>
                    <a:pt x="356" y="784"/>
                  </a:cubicBezTo>
                  <a:cubicBezTo>
                    <a:pt x="367" y="795"/>
                    <a:pt x="389" y="806"/>
                    <a:pt x="411" y="806"/>
                  </a:cubicBezTo>
                  <a:cubicBezTo>
                    <a:pt x="411" y="818"/>
                    <a:pt x="411" y="828"/>
                    <a:pt x="401" y="850"/>
                  </a:cubicBezTo>
                  <a:cubicBezTo>
                    <a:pt x="401" y="862"/>
                    <a:pt x="411" y="873"/>
                    <a:pt x="423" y="873"/>
                  </a:cubicBezTo>
                  <a:cubicBezTo>
                    <a:pt x="434" y="873"/>
                    <a:pt x="445" y="873"/>
                    <a:pt x="456" y="862"/>
                  </a:cubicBezTo>
                  <a:lnTo>
                    <a:pt x="490" y="729"/>
                  </a:lnTo>
                  <a:lnTo>
                    <a:pt x="490" y="650"/>
                  </a:lnTo>
                  <a:lnTo>
                    <a:pt x="500" y="650"/>
                  </a:lnTo>
                  <a:lnTo>
                    <a:pt x="500" y="695"/>
                  </a:lnTo>
                  <a:cubicBezTo>
                    <a:pt x="500" y="739"/>
                    <a:pt x="490" y="795"/>
                    <a:pt x="478" y="840"/>
                  </a:cubicBezTo>
                  <a:cubicBezTo>
                    <a:pt x="478" y="862"/>
                    <a:pt x="512" y="873"/>
                    <a:pt x="522" y="873"/>
                  </a:cubicBezTo>
                  <a:cubicBezTo>
                    <a:pt x="522" y="881"/>
                    <a:pt x="534" y="889"/>
                    <a:pt x="544" y="889"/>
                  </a:cubicBezTo>
                  <a:cubicBezTo>
                    <a:pt x="549" y="889"/>
                    <a:pt x="553" y="887"/>
                    <a:pt x="556" y="884"/>
                  </a:cubicBezTo>
                  <a:cubicBezTo>
                    <a:pt x="567" y="884"/>
                    <a:pt x="579" y="862"/>
                    <a:pt x="579" y="850"/>
                  </a:cubicBezTo>
                  <a:cubicBezTo>
                    <a:pt x="589" y="840"/>
                    <a:pt x="601" y="828"/>
                    <a:pt x="601" y="806"/>
                  </a:cubicBezTo>
                  <a:cubicBezTo>
                    <a:pt x="611" y="795"/>
                    <a:pt x="623" y="773"/>
                    <a:pt x="623" y="751"/>
                  </a:cubicBezTo>
                  <a:lnTo>
                    <a:pt x="623" y="751"/>
                  </a:lnTo>
                  <a:cubicBezTo>
                    <a:pt x="623" y="795"/>
                    <a:pt x="623" y="840"/>
                    <a:pt x="611" y="884"/>
                  </a:cubicBezTo>
                  <a:cubicBezTo>
                    <a:pt x="611" y="903"/>
                    <a:pt x="630" y="915"/>
                    <a:pt x="648" y="915"/>
                  </a:cubicBezTo>
                  <a:cubicBezTo>
                    <a:pt x="661" y="915"/>
                    <a:pt x="674" y="909"/>
                    <a:pt x="678" y="895"/>
                  </a:cubicBezTo>
                  <a:cubicBezTo>
                    <a:pt x="690" y="840"/>
                    <a:pt x="700" y="773"/>
                    <a:pt x="700" y="706"/>
                  </a:cubicBezTo>
                  <a:lnTo>
                    <a:pt x="700" y="628"/>
                  </a:lnTo>
                  <a:cubicBezTo>
                    <a:pt x="700" y="640"/>
                    <a:pt x="700" y="662"/>
                    <a:pt x="712" y="673"/>
                  </a:cubicBezTo>
                  <a:cubicBezTo>
                    <a:pt x="712" y="729"/>
                    <a:pt x="700" y="795"/>
                    <a:pt x="700" y="850"/>
                  </a:cubicBezTo>
                  <a:cubicBezTo>
                    <a:pt x="694" y="872"/>
                    <a:pt x="719" y="890"/>
                    <a:pt x="741" y="890"/>
                  </a:cubicBezTo>
                  <a:cubicBezTo>
                    <a:pt x="753" y="890"/>
                    <a:pt x="763" y="885"/>
                    <a:pt x="767" y="873"/>
                  </a:cubicBezTo>
                  <a:lnTo>
                    <a:pt x="767" y="840"/>
                  </a:lnTo>
                  <a:lnTo>
                    <a:pt x="789" y="840"/>
                  </a:lnTo>
                  <a:cubicBezTo>
                    <a:pt x="789" y="850"/>
                    <a:pt x="789" y="850"/>
                    <a:pt x="779" y="862"/>
                  </a:cubicBezTo>
                  <a:cubicBezTo>
                    <a:pt x="770" y="886"/>
                    <a:pt x="797" y="904"/>
                    <a:pt x="817" y="904"/>
                  </a:cubicBezTo>
                  <a:cubicBezTo>
                    <a:pt x="824" y="904"/>
                    <a:pt x="831" y="901"/>
                    <a:pt x="834" y="895"/>
                  </a:cubicBezTo>
                  <a:cubicBezTo>
                    <a:pt x="878" y="806"/>
                    <a:pt x="901" y="706"/>
                    <a:pt x="901" y="617"/>
                  </a:cubicBezTo>
                  <a:lnTo>
                    <a:pt x="901" y="561"/>
                  </a:lnTo>
                  <a:cubicBezTo>
                    <a:pt x="901" y="584"/>
                    <a:pt x="901" y="595"/>
                    <a:pt x="912" y="606"/>
                  </a:cubicBezTo>
                  <a:lnTo>
                    <a:pt x="912" y="640"/>
                  </a:lnTo>
                  <a:cubicBezTo>
                    <a:pt x="923" y="695"/>
                    <a:pt x="923" y="751"/>
                    <a:pt x="923" y="806"/>
                  </a:cubicBezTo>
                  <a:cubicBezTo>
                    <a:pt x="923" y="828"/>
                    <a:pt x="923" y="862"/>
                    <a:pt x="912" y="884"/>
                  </a:cubicBezTo>
                  <a:cubicBezTo>
                    <a:pt x="912" y="917"/>
                    <a:pt x="912" y="939"/>
                    <a:pt x="923" y="973"/>
                  </a:cubicBezTo>
                  <a:cubicBezTo>
                    <a:pt x="930" y="986"/>
                    <a:pt x="940" y="992"/>
                    <a:pt x="949" y="992"/>
                  </a:cubicBezTo>
                  <a:cubicBezTo>
                    <a:pt x="956" y="992"/>
                    <a:pt x="963" y="989"/>
                    <a:pt x="967" y="984"/>
                  </a:cubicBezTo>
                  <a:cubicBezTo>
                    <a:pt x="1001" y="962"/>
                    <a:pt x="1001" y="939"/>
                    <a:pt x="1001" y="907"/>
                  </a:cubicBezTo>
                  <a:cubicBezTo>
                    <a:pt x="1012" y="884"/>
                    <a:pt x="1012" y="850"/>
                    <a:pt x="1012" y="818"/>
                  </a:cubicBezTo>
                  <a:cubicBezTo>
                    <a:pt x="1012" y="762"/>
                    <a:pt x="1001" y="706"/>
                    <a:pt x="1001" y="650"/>
                  </a:cubicBezTo>
                  <a:cubicBezTo>
                    <a:pt x="990" y="640"/>
                    <a:pt x="990" y="640"/>
                    <a:pt x="990" y="628"/>
                  </a:cubicBezTo>
                  <a:lnTo>
                    <a:pt x="990" y="606"/>
                  </a:lnTo>
                  <a:cubicBezTo>
                    <a:pt x="1001" y="617"/>
                    <a:pt x="1001" y="617"/>
                    <a:pt x="1012" y="617"/>
                  </a:cubicBezTo>
                  <a:cubicBezTo>
                    <a:pt x="1023" y="617"/>
                    <a:pt x="1046" y="606"/>
                    <a:pt x="1034" y="595"/>
                  </a:cubicBezTo>
                  <a:cubicBezTo>
                    <a:pt x="1023" y="528"/>
                    <a:pt x="1012" y="462"/>
                    <a:pt x="979" y="406"/>
                  </a:cubicBezTo>
                  <a:lnTo>
                    <a:pt x="979" y="406"/>
                  </a:lnTo>
                  <a:cubicBezTo>
                    <a:pt x="1034" y="484"/>
                    <a:pt x="1068" y="584"/>
                    <a:pt x="1090" y="673"/>
                  </a:cubicBezTo>
                  <a:cubicBezTo>
                    <a:pt x="1096" y="685"/>
                    <a:pt x="1112" y="694"/>
                    <a:pt x="1125" y="694"/>
                  </a:cubicBezTo>
                  <a:cubicBezTo>
                    <a:pt x="1136" y="694"/>
                    <a:pt x="1145" y="688"/>
                    <a:pt x="1145" y="673"/>
                  </a:cubicBezTo>
                  <a:cubicBezTo>
                    <a:pt x="1123" y="561"/>
                    <a:pt x="1090" y="450"/>
                    <a:pt x="1023" y="361"/>
                  </a:cubicBezTo>
                  <a:cubicBezTo>
                    <a:pt x="1001" y="306"/>
                    <a:pt x="957" y="261"/>
                    <a:pt x="923" y="228"/>
                  </a:cubicBezTo>
                  <a:cubicBezTo>
                    <a:pt x="890" y="195"/>
                    <a:pt x="845" y="150"/>
                    <a:pt x="801" y="128"/>
                  </a:cubicBezTo>
                  <a:lnTo>
                    <a:pt x="767" y="94"/>
                  </a:lnTo>
                  <a:lnTo>
                    <a:pt x="756" y="94"/>
                  </a:lnTo>
                  <a:lnTo>
                    <a:pt x="723" y="61"/>
                  </a:lnTo>
                  <a:cubicBezTo>
                    <a:pt x="638" y="15"/>
                    <a:pt x="542" y="0"/>
                    <a:pt x="4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9"/>
            <p:cNvSpPr/>
            <p:nvPr/>
          </p:nvSpPr>
          <p:spPr>
            <a:xfrm>
              <a:off x="2262289" y="4706619"/>
              <a:ext cx="26828" cy="24107"/>
            </a:xfrm>
            <a:custGeom>
              <a:avLst/>
              <a:gdLst/>
              <a:ahLst/>
              <a:cxnLst/>
              <a:rect l="l" t="t" r="r" b="b"/>
              <a:pathLst>
                <a:path w="769" h="691" extrusionOk="0">
                  <a:moveTo>
                    <a:pt x="534" y="0"/>
                  </a:moveTo>
                  <a:lnTo>
                    <a:pt x="123" y="11"/>
                  </a:lnTo>
                  <a:cubicBezTo>
                    <a:pt x="123" y="11"/>
                    <a:pt x="1" y="178"/>
                    <a:pt x="67" y="401"/>
                  </a:cubicBezTo>
                  <a:cubicBezTo>
                    <a:pt x="100" y="551"/>
                    <a:pt x="256" y="691"/>
                    <a:pt x="457" y="691"/>
                  </a:cubicBezTo>
                  <a:cubicBezTo>
                    <a:pt x="464" y="691"/>
                    <a:pt x="472" y="690"/>
                    <a:pt x="479" y="690"/>
                  </a:cubicBezTo>
                  <a:cubicBezTo>
                    <a:pt x="702" y="668"/>
                    <a:pt x="768" y="501"/>
                    <a:pt x="757" y="356"/>
                  </a:cubicBezTo>
                  <a:cubicBezTo>
                    <a:pt x="724" y="145"/>
                    <a:pt x="534" y="0"/>
                    <a:pt x="5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9"/>
            <p:cNvSpPr/>
            <p:nvPr/>
          </p:nvSpPr>
          <p:spPr>
            <a:xfrm>
              <a:off x="2255695" y="4696885"/>
              <a:ext cx="44656" cy="36248"/>
            </a:xfrm>
            <a:custGeom>
              <a:avLst/>
              <a:gdLst/>
              <a:ahLst/>
              <a:cxnLst/>
              <a:rect l="l" t="t" r="r" b="b"/>
              <a:pathLst>
                <a:path w="1280" h="1039" extrusionOk="0">
                  <a:moveTo>
                    <a:pt x="1035" y="401"/>
                  </a:moveTo>
                  <a:cubicBezTo>
                    <a:pt x="1046" y="424"/>
                    <a:pt x="1046" y="435"/>
                    <a:pt x="1057" y="446"/>
                  </a:cubicBezTo>
                  <a:cubicBezTo>
                    <a:pt x="1099" y="549"/>
                    <a:pt x="1101" y="653"/>
                    <a:pt x="1111" y="757"/>
                  </a:cubicBezTo>
                  <a:lnTo>
                    <a:pt x="1111" y="757"/>
                  </a:lnTo>
                  <a:cubicBezTo>
                    <a:pt x="1103" y="684"/>
                    <a:pt x="1084" y="613"/>
                    <a:pt x="1057" y="546"/>
                  </a:cubicBezTo>
                  <a:cubicBezTo>
                    <a:pt x="1057" y="502"/>
                    <a:pt x="1046" y="457"/>
                    <a:pt x="1035" y="401"/>
                  </a:cubicBezTo>
                  <a:close/>
                  <a:moveTo>
                    <a:pt x="491" y="0"/>
                  </a:moveTo>
                  <a:cubicBezTo>
                    <a:pt x="481" y="0"/>
                    <a:pt x="472" y="4"/>
                    <a:pt x="468" y="13"/>
                  </a:cubicBezTo>
                  <a:lnTo>
                    <a:pt x="468" y="35"/>
                  </a:lnTo>
                  <a:cubicBezTo>
                    <a:pt x="468" y="23"/>
                    <a:pt x="457" y="23"/>
                    <a:pt x="457" y="23"/>
                  </a:cubicBezTo>
                  <a:cubicBezTo>
                    <a:pt x="451" y="18"/>
                    <a:pt x="443" y="15"/>
                    <a:pt x="435" y="15"/>
                  </a:cubicBezTo>
                  <a:cubicBezTo>
                    <a:pt x="426" y="15"/>
                    <a:pt x="418" y="18"/>
                    <a:pt x="412" y="23"/>
                  </a:cubicBezTo>
                  <a:cubicBezTo>
                    <a:pt x="401" y="23"/>
                    <a:pt x="401" y="35"/>
                    <a:pt x="401" y="35"/>
                  </a:cubicBezTo>
                  <a:lnTo>
                    <a:pt x="390" y="45"/>
                  </a:lnTo>
                  <a:lnTo>
                    <a:pt x="379" y="45"/>
                  </a:lnTo>
                  <a:cubicBezTo>
                    <a:pt x="379" y="57"/>
                    <a:pt x="368" y="57"/>
                    <a:pt x="368" y="57"/>
                  </a:cubicBezTo>
                  <a:lnTo>
                    <a:pt x="368" y="68"/>
                  </a:lnTo>
                  <a:lnTo>
                    <a:pt x="357" y="57"/>
                  </a:lnTo>
                  <a:cubicBezTo>
                    <a:pt x="349" y="49"/>
                    <a:pt x="341" y="41"/>
                    <a:pt x="329" y="41"/>
                  </a:cubicBezTo>
                  <a:cubicBezTo>
                    <a:pt x="324" y="41"/>
                    <a:pt x="319" y="42"/>
                    <a:pt x="312" y="45"/>
                  </a:cubicBezTo>
                  <a:cubicBezTo>
                    <a:pt x="301" y="45"/>
                    <a:pt x="290" y="57"/>
                    <a:pt x="279" y="68"/>
                  </a:cubicBezTo>
                  <a:cubicBezTo>
                    <a:pt x="246" y="79"/>
                    <a:pt x="223" y="102"/>
                    <a:pt x="212" y="124"/>
                  </a:cubicBezTo>
                  <a:cubicBezTo>
                    <a:pt x="201" y="124"/>
                    <a:pt x="190" y="124"/>
                    <a:pt x="179" y="134"/>
                  </a:cubicBezTo>
                  <a:cubicBezTo>
                    <a:pt x="45" y="246"/>
                    <a:pt x="1" y="457"/>
                    <a:pt x="34" y="624"/>
                  </a:cubicBezTo>
                  <a:cubicBezTo>
                    <a:pt x="68" y="791"/>
                    <a:pt x="167" y="947"/>
                    <a:pt x="312" y="1036"/>
                  </a:cubicBezTo>
                  <a:cubicBezTo>
                    <a:pt x="316" y="1038"/>
                    <a:pt x="320" y="1039"/>
                    <a:pt x="324" y="1039"/>
                  </a:cubicBezTo>
                  <a:cubicBezTo>
                    <a:pt x="341" y="1039"/>
                    <a:pt x="353" y="1020"/>
                    <a:pt x="335" y="1002"/>
                  </a:cubicBezTo>
                  <a:cubicBezTo>
                    <a:pt x="212" y="902"/>
                    <a:pt x="134" y="769"/>
                    <a:pt x="112" y="613"/>
                  </a:cubicBezTo>
                  <a:cubicBezTo>
                    <a:pt x="112" y="569"/>
                    <a:pt x="112" y="513"/>
                    <a:pt x="123" y="457"/>
                  </a:cubicBezTo>
                  <a:lnTo>
                    <a:pt x="123" y="513"/>
                  </a:lnTo>
                  <a:cubicBezTo>
                    <a:pt x="134" y="646"/>
                    <a:pt x="179" y="780"/>
                    <a:pt x="268" y="891"/>
                  </a:cubicBezTo>
                  <a:cubicBezTo>
                    <a:pt x="276" y="899"/>
                    <a:pt x="288" y="902"/>
                    <a:pt x="299" y="902"/>
                  </a:cubicBezTo>
                  <a:cubicBezTo>
                    <a:pt x="320" y="902"/>
                    <a:pt x="337" y="890"/>
                    <a:pt x="323" y="869"/>
                  </a:cubicBezTo>
                  <a:cubicBezTo>
                    <a:pt x="246" y="769"/>
                    <a:pt x="212" y="658"/>
                    <a:pt x="201" y="535"/>
                  </a:cubicBezTo>
                  <a:lnTo>
                    <a:pt x="201" y="535"/>
                  </a:lnTo>
                  <a:cubicBezTo>
                    <a:pt x="234" y="658"/>
                    <a:pt x="290" y="780"/>
                    <a:pt x="368" y="880"/>
                  </a:cubicBezTo>
                  <a:cubicBezTo>
                    <a:pt x="372" y="889"/>
                    <a:pt x="382" y="892"/>
                    <a:pt x="393" y="892"/>
                  </a:cubicBezTo>
                  <a:cubicBezTo>
                    <a:pt x="410" y="892"/>
                    <a:pt x="426" y="882"/>
                    <a:pt x="412" y="869"/>
                  </a:cubicBezTo>
                  <a:cubicBezTo>
                    <a:pt x="345" y="757"/>
                    <a:pt x="290" y="624"/>
                    <a:pt x="279" y="490"/>
                  </a:cubicBezTo>
                  <a:cubicBezTo>
                    <a:pt x="268" y="446"/>
                    <a:pt x="268" y="401"/>
                    <a:pt x="279" y="357"/>
                  </a:cubicBezTo>
                  <a:lnTo>
                    <a:pt x="279" y="368"/>
                  </a:lnTo>
                  <a:cubicBezTo>
                    <a:pt x="279" y="401"/>
                    <a:pt x="290" y="435"/>
                    <a:pt x="290" y="480"/>
                  </a:cubicBezTo>
                  <a:cubicBezTo>
                    <a:pt x="312" y="602"/>
                    <a:pt x="379" y="735"/>
                    <a:pt x="490" y="813"/>
                  </a:cubicBezTo>
                  <a:cubicBezTo>
                    <a:pt x="493" y="816"/>
                    <a:pt x="498" y="818"/>
                    <a:pt x="502" y="818"/>
                  </a:cubicBezTo>
                  <a:cubicBezTo>
                    <a:pt x="516" y="818"/>
                    <a:pt x="532" y="807"/>
                    <a:pt x="523" y="791"/>
                  </a:cubicBezTo>
                  <a:cubicBezTo>
                    <a:pt x="490" y="735"/>
                    <a:pt x="457" y="691"/>
                    <a:pt x="434" y="646"/>
                  </a:cubicBezTo>
                  <a:cubicBezTo>
                    <a:pt x="412" y="591"/>
                    <a:pt x="390" y="535"/>
                    <a:pt x="379" y="480"/>
                  </a:cubicBezTo>
                  <a:cubicBezTo>
                    <a:pt x="368" y="435"/>
                    <a:pt x="368" y="391"/>
                    <a:pt x="368" y="347"/>
                  </a:cubicBezTo>
                  <a:lnTo>
                    <a:pt x="368" y="347"/>
                  </a:lnTo>
                  <a:cubicBezTo>
                    <a:pt x="368" y="357"/>
                    <a:pt x="368" y="369"/>
                    <a:pt x="379" y="379"/>
                  </a:cubicBezTo>
                  <a:cubicBezTo>
                    <a:pt x="379" y="468"/>
                    <a:pt x="412" y="557"/>
                    <a:pt x="457" y="624"/>
                  </a:cubicBezTo>
                  <a:cubicBezTo>
                    <a:pt x="462" y="634"/>
                    <a:pt x="476" y="639"/>
                    <a:pt x="490" y="639"/>
                  </a:cubicBezTo>
                  <a:cubicBezTo>
                    <a:pt x="507" y="639"/>
                    <a:pt x="523" y="631"/>
                    <a:pt x="523" y="613"/>
                  </a:cubicBezTo>
                  <a:cubicBezTo>
                    <a:pt x="490" y="535"/>
                    <a:pt x="468" y="468"/>
                    <a:pt x="457" y="379"/>
                  </a:cubicBezTo>
                  <a:lnTo>
                    <a:pt x="457" y="357"/>
                  </a:lnTo>
                  <a:lnTo>
                    <a:pt x="468" y="357"/>
                  </a:lnTo>
                  <a:cubicBezTo>
                    <a:pt x="479" y="424"/>
                    <a:pt x="501" y="490"/>
                    <a:pt x="523" y="546"/>
                  </a:cubicBezTo>
                  <a:cubicBezTo>
                    <a:pt x="529" y="558"/>
                    <a:pt x="543" y="563"/>
                    <a:pt x="556" y="563"/>
                  </a:cubicBezTo>
                  <a:cubicBezTo>
                    <a:pt x="568" y="563"/>
                    <a:pt x="579" y="558"/>
                    <a:pt x="579" y="546"/>
                  </a:cubicBezTo>
                  <a:lnTo>
                    <a:pt x="547" y="388"/>
                  </a:lnTo>
                  <a:lnTo>
                    <a:pt x="547" y="388"/>
                  </a:lnTo>
                  <a:cubicBezTo>
                    <a:pt x="554" y="404"/>
                    <a:pt x="581" y="413"/>
                    <a:pt x="590" y="413"/>
                  </a:cubicBezTo>
                  <a:cubicBezTo>
                    <a:pt x="602" y="502"/>
                    <a:pt x="590" y="602"/>
                    <a:pt x="545" y="691"/>
                  </a:cubicBezTo>
                  <a:cubicBezTo>
                    <a:pt x="538" y="706"/>
                    <a:pt x="552" y="722"/>
                    <a:pt x="569" y="722"/>
                  </a:cubicBezTo>
                  <a:cubicBezTo>
                    <a:pt x="576" y="722"/>
                    <a:pt x="583" y="719"/>
                    <a:pt x="590" y="713"/>
                  </a:cubicBezTo>
                  <a:cubicBezTo>
                    <a:pt x="602" y="691"/>
                    <a:pt x="624" y="658"/>
                    <a:pt x="634" y="635"/>
                  </a:cubicBezTo>
                  <a:lnTo>
                    <a:pt x="634" y="635"/>
                  </a:lnTo>
                  <a:lnTo>
                    <a:pt x="602" y="802"/>
                  </a:lnTo>
                  <a:cubicBezTo>
                    <a:pt x="593" y="826"/>
                    <a:pt x="619" y="849"/>
                    <a:pt x="643" y="849"/>
                  </a:cubicBezTo>
                  <a:cubicBezTo>
                    <a:pt x="652" y="849"/>
                    <a:pt x="662" y="845"/>
                    <a:pt x="668" y="836"/>
                  </a:cubicBezTo>
                  <a:cubicBezTo>
                    <a:pt x="713" y="713"/>
                    <a:pt x="735" y="591"/>
                    <a:pt x="735" y="468"/>
                  </a:cubicBezTo>
                  <a:cubicBezTo>
                    <a:pt x="735" y="445"/>
                    <a:pt x="735" y="422"/>
                    <a:pt x="731" y="402"/>
                  </a:cubicBezTo>
                  <a:lnTo>
                    <a:pt x="731" y="402"/>
                  </a:lnTo>
                  <a:cubicBezTo>
                    <a:pt x="739" y="428"/>
                    <a:pt x="746" y="454"/>
                    <a:pt x="746" y="480"/>
                  </a:cubicBezTo>
                  <a:cubicBezTo>
                    <a:pt x="757" y="569"/>
                    <a:pt x="746" y="668"/>
                    <a:pt x="723" y="757"/>
                  </a:cubicBezTo>
                  <a:cubicBezTo>
                    <a:pt x="723" y="771"/>
                    <a:pt x="741" y="781"/>
                    <a:pt x="756" y="781"/>
                  </a:cubicBezTo>
                  <a:cubicBezTo>
                    <a:pt x="766" y="781"/>
                    <a:pt x="775" y="777"/>
                    <a:pt x="779" y="769"/>
                  </a:cubicBezTo>
                  <a:cubicBezTo>
                    <a:pt x="812" y="668"/>
                    <a:pt x="835" y="546"/>
                    <a:pt x="824" y="435"/>
                  </a:cubicBezTo>
                  <a:lnTo>
                    <a:pt x="835" y="435"/>
                  </a:lnTo>
                  <a:cubicBezTo>
                    <a:pt x="846" y="468"/>
                    <a:pt x="857" y="513"/>
                    <a:pt x="868" y="557"/>
                  </a:cubicBezTo>
                  <a:cubicBezTo>
                    <a:pt x="891" y="680"/>
                    <a:pt x="901" y="802"/>
                    <a:pt x="857" y="913"/>
                  </a:cubicBezTo>
                  <a:cubicBezTo>
                    <a:pt x="849" y="937"/>
                    <a:pt x="875" y="960"/>
                    <a:pt x="894" y="960"/>
                  </a:cubicBezTo>
                  <a:cubicBezTo>
                    <a:pt x="902" y="960"/>
                    <a:pt x="910" y="956"/>
                    <a:pt x="913" y="947"/>
                  </a:cubicBezTo>
                  <a:cubicBezTo>
                    <a:pt x="935" y="913"/>
                    <a:pt x="946" y="869"/>
                    <a:pt x="957" y="824"/>
                  </a:cubicBezTo>
                  <a:cubicBezTo>
                    <a:pt x="957" y="838"/>
                    <a:pt x="984" y="852"/>
                    <a:pt x="1004" y="852"/>
                  </a:cubicBezTo>
                  <a:cubicBezTo>
                    <a:pt x="1015" y="852"/>
                    <a:pt x="1024" y="848"/>
                    <a:pt x="1024" y="836"/>
                  </a:cubicBezTo>
                  <a:lnTo>
                    <a:pt x="1024" y="824"/>
                  </a:lnTo>
                  <a:cubicBezTo>
                    <a:pt x="1035" y="824"/>
                    <a:pt x="1035" y="824"/>
                    <a:pt x="1046" y="813"/>
                  </a:cubicBezTo>
                  <a:lnTo>
                    <a:pt x="1046" y="891"/>
                  </a:lnTo>
                  <a:cubicBezTo>
                    <a:pt x="1046" y="905"/>
                    <a:pt x="1069" y="919"/>
                    <a:pt x="1088" y="919"/>
                  </a:cubicBezTo>
                  <a:cubicBezTo>
                    <a:pt x="1099" y="919"/>
                    <a:pt x="1109" y="914"/>
                    <a:pt x="1113" y="902"/>
                  </a:cubicBezTo>
                  <a:cubicBezTo>
                    <a:pt x="1117" y="863"/>
                    <a:pt x="1117" y="823"/>
                    <a:pt x="1114" y="784"/>
                  </a:cubicBezTo>
                  <a:lnTo>
                    <a:pt x="1114" y="784"/>
                  </a:lnTo>
                  <a:cubicBezTo>
                    <a:pt x="1117" y="802"/>
                    <a:pt x="1143" y="816"/>
                    <a:pt x="1163" y="816"/>
                  </a:cubicBezTo>
                  <a:cubicBezTo>
                    <a:pt x="1178" y="816"/>
                    <a:pt x="1191" y="809"/>
                    <a:pt x="1191" y="791"/>
                  </a:cubicBezTo>
                  <a:cubicBezTo>
                    <a:pt x="1191" y="668"/>
                    <a:pt x="1180" y="546"/>
                    <a:pt x="1124" y="435"/>
                  </a:cubicBezTo>
                  <a:lnTo>
                    <a:pt x="1124" y="435"/>
                  </a:lnTo>
                  <a:cubicBezTo>
                    <a:pt x="1124" y="435"/>
                    <a:pt x="1135" y="435"/>
                    <a:pt x="1135" y="446"/>
                  </a:cubicBezTo>
                  <a:cubicBezTo>
                    <a:pt x="1191" y="524"/>
                    <a:pt x="1235" y="624"/>
                    <a:pt x="1247" y="735"/>
                  </a:cubicBezTo>
                  <a:cubicBezTo>
                    <a:pt x="1247" y="742"/>
                    <a:pt x="1257" y="748"/>
                    <a:pt x="1267" y="748"/>
                  </a:cubicBezTo>
                  <a:cubicBezTo>
                    <a:pt x="1274" y="748"/>
                    <a:pt x="1280" y="745"/>
                    <a:pt x="1280" y="735"/>
                  </a:cubicBezTo>
                  <a:cubicBezTo>
                    <a:pt x="1280" y="602"/>
                    <a:pt x="1213" y="480"/>
                    <a:pt x="1135" y="379"/>
                  </a:cubicBezTo>
                  <a:cubicBezTo>
                    <a:pt x="1091" y="312"/>
                    <a:pt x="1046" y="257"/>
                    <a:pt x="990" y="201"/>
                  </a:cubicBezTo>
                  <a:cubicBezTo>
                    <a:pt x="968" y="168"/>
                    <a:pt x="935" y="146"/>
                    <a:pt x="901" y="146"/>
                  </a:cubicBezTo>
                  <a:cubicBezTo>
                    <a:pt x="891" y="146"/>
                    <a:pt x="879" y="146"/>
                    <a:pt x="868" y="157"/>
                  </a:cubicBezTo>
                  <a:cubicBezTo>
                    <a:pt x="846" y="134"/>
                    <a:pt x="835" y="124"/>
                    <a:pt x="812" y="112"/>
                  </a:cubicBezTo>
                  <a:cubicBezTo>
                    <a:pt x="805" y="105"/>
                    <a:pt x="792" y="97"/>
                    <a:pt x="780" y="97"/>
                  </a:cubicBezTo>
                  <a:cubicBezTo>
                    <a:pt x="776" y="97"/>
                    <a:pt x="771" y="98"/>
                    <a:pt x="768" y="102"/>
                  </a:cubicBezTo>
                  <a:cubicBezTo>
                    <a:pt x="768" y="90"/>
                    <a:pt x="757" y="79"/>
                    <a:pt x="746" y="79"/>
                  </a:cubicBezTo>
                  <a:cubicBezTo>
                    <a:pt x="735" y="57"/>
                    <a:pt x="723" y="57"/>
                    <a:pt x="701" y="57"/>
                  </a:cubicBezTo>
                  <a:cubicBezTo>
                    <a:pt x="691" y="68"/>
                    <a:pt x="691" y="79"/>
                    <a:pt x="701" y="90"/>
                  </a:cubicBezTo>
                  <a:cubicBezTo>
                    <a:pt x="657" y="68"/>
                    <a:pt x="602" y="45"/>
                    <a:pt x="557" y="45"/>
                  </a:cubicBezTo>
                  <a:cubicBezTo>
                    <a:pt x="545" y="35"/>
                    <a:pt x="535" y="35"/>
                    <a:pt x="523" y="35"/>
                  </a:cubicBezTo>
                  <a:lnTo>
                    <a:pt x="523" y="23"/>
                  </a:lnTo>
                  <a:cubicBezTo>
                    <a:pt x="523" y="10"/>
                    <a:pt x="506" y="0"/>
                    <a:pt x="49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9"/>
            <p:cNvSpPr/>
            <p:nvPr/>
          </p:nvSpPr>
          <p:spPr>
            <a:xfrm>
              <a:off x="2260754" y="4697513"/>
              <a:ext cx="12420" cy="25433"/>
            </a:xfrm>
            <a:custGeom>
              <a:avLst/>
              <a:gdLst/>
              <a:ahLst/>
              <a:cxnLst/>
              <a:rect l="l" t="t" r="r" b="b"/>
              <a:pathLst>
                <a:path w="356" h="729" extrusionOk="0">
                  <a:moveTo>
                    <a:pt x="326" y="1"/>
                  </a:moveTo>
                  <a:cubicBezTo>
                    <a:pt x="311" y="1"/>
                    <a:pt x="297" y="9"/>
                    <a:pt x="289" y="17"/>
                  </a:cubicBezTo>
                  <a:lnTo>
                    <a:pt x="279" y="17"/>
                  </a:lnTo>
                  <a:cubicBezTo>
                    <a:pt x="267" y="17"/>
                    <a:pt x="267" y="17"/>
                    <a:pt x="256" y="27"/>
                  </a:cubicBezTo>
                  <a:cubicBezTo>
                    <a:pt x="250" y="15"/>
                    <a:pt x="239" y="9"/>
                    <a:pt x="230" y="9"/>
                  </a:cubicBezTo>
                  <a:cubicBezTo>
                    <a:pt x="223" y="9"/>
                    <a:pt x="216" y="12"/>
                    <a:pt x="212" y="17"/>
                  </a:cubicBezTo>
                  <a:cubicBezTo>
                    <a:pt x="190" y="50"/>
                    <a:pt x="178" y="84"/>
                    <a:pt x="167" y="106"/>
                  </a:cubicBezTo>
                  <a:lnTo>
                    <a:pt x="145" y="106"/>
                  </a:lnTo>
                  <a:cubicBezTo>
                    <a:pt x="123" y="106"/>
                    <a:pt x="101" y="128"/>
                    <a:pt x="89" y="150"/>
                  </a:cubicBezTo>
                  <a:cubicBezTo>
                    <a:pt x="34" y="228"/>
                    <a:pt x="0" y="339"/>
                    <a:pt x="0" y="439"/>
                  </a:cubicBezTo>
                  <a:cubicBezTo>
                    <a:pt x="0" y="446"/>
                    <a:pt x="12" y="452"/>
                    <a:pt x="21" y="452"/>
                  </a:cubicBezTo>
                  <a:cubicBezTo>
                    <a:pt x="28" y="452"/>
                    <a:pt x="34" y="449"/>
                    <a:pt x="34" y="439"/>
                  </a:cubicBezTo>
                  <a:cubicBezTo>
                    <a:pt x="45" y="383"/>
                    <a:pt x="56" y="328"/>
                    <a:pt x="89" y="284"/>
                  </a:cubicBezTo>
                  <a:lnTo>
                    <a:pt x="89" y="284"/>
                  </a:lnTo>
                  <a:cubicBezTo>
                    <a:pt x="78" y="328"/>
                    <a:pt x="67" y="383"/>
                    <a:pt x="78" y="439"/>
                  </a:cubicBezTo>
                  <a:cubicBezTo>
                    <a:pt x="89" y="528"/>
                    <a:pt x="111" y="617"/>
                    <a:pt x="145" y="706"/>
                  </a:cubicBezTo>
                  <a:cubicBezTo>
                    <a:pt x="145" y="717"/>
                    <a:pt x="156" y="729"/>
                    <a:pt x="167" y="729"/>
                  </a:cubicBezTo>
                  <a:cubicBezTo>
                    <a:pt x="178" y="729"/>
                    <a:pt x="200" y="717"/>
                    <a:pt x="190" y="706"/>
                  </a:cubicBezTo>
                  <a:cubicBezTo>
                    <a:pt x="167" y="628"/>
                    <a:pt x="145" y="551"/>
                    <a:pt x="145" y="462"/>
                  </a:cubicBezTo>
                  <a:cubicBezTo>
                    <a:pt x="134" y="383"/>
                    <a:pt x="156" y="317"/>
                    <a:pt x="178" y="250"/>
                  </a:cubicBezTo>
                  <a:cubicBezTo>
                    <a:pt x="178" y="239"/>
                    <a:pt x="190" y="239"/>
                    <a:pt x="190" y="239"/>
                  </a:cubicBezTo>
                  <a:cubicBezTo>
                    <a:pt x="200" y="228"/>
                    <a:pt x="200" y="205"/>
                    <a:pt x="200" y="195"/>
                  </a:cubicBezTo>
                  <a:lnTo>
                    <a:pt x="212" y="183"/>
                  </a:lnTo>
                  <a:cubicBezTo>
                    <a:pt x="212" y="173"/>
                    <a:pt x="223" y="161"/>
                    <a:pt x="223" y="150"/>
                  </a:cubicBezTo>
                  <a:cubicBezTo>
                    <a:pt x="223" y="173"/>
                    <a:pt x="223" y="183"/>
                    <a:pt x="234" y="205"/>
                  </a:cubicBezTo>
                  <a:cubicBezTo>
                    <a:pt x="234" y="205"/>
                    <a:pt x="245" y="217"/>
                    <a:pt x="256" y="217"/>
                  </a:cubicBezTo>
                  <a:cubicBezTo>
                    <a:pt x="256" y="217"/>
                    <a:pt x="267" y="217"/>
                    <a:pt x="267" y="205"/>
                  </a:cubicBezTo>
                  <a:cubicBezTo>
                    <a:pt x="267" y="183"/>
                    <a:pt x="279" y="161"/>
                    <a:pt x="289" y="150"/>
                  </a:cubicBezTo>
                  <a:cubicBezTo>
                    <a:pt x="301" y="128"/>
                    <a:pt x="301" y="116"/>
                    <a:pt x="312" y="94"/>
                  </a:cubicBezTo>
                  <a:cubicBezTo>
                    <a:pt x="323" y="84"/>
                    <a:pt x="334" y="61"/>
                    <a:pt x="345" y="50"/>
                  </a:cubicBezTo>
                  <a:cubicBezTo>
                    <a:pt x="345" y="50"/>
                    <a:pt x="345" y="39"/>
                    <a:pt x="356" y="39"/>
                  </a:cubicBezTo>
                  <a:cubicBezTo>
                    <a:pt x="356" y="27"/>
                    <a:pt x="345" y="17"/>
                    <a:pt x="345" y="5"/>
                  </a:cubicBezTo>
                  <a:cubicBezTo>
                    <a:pt x="339" y="2"/>
                    <a:pt x="332" y="1"/>
                    <a:pt x="32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9"/>
            <p:cNvSpPr/>
            <p:nvPr/>
          </p:nvSpPr>
          <p:spPr>
            <a:xfrm>
              <a:off x="2278233" y="4698315"/>
              <a:ext cx="3907" cy="11024"/>
            </a:xfrm>
            <a:custGeom>
              <a:avLst/>
              <a:gdLst/>
              <a:ahLst/>
              <a:cxnLst/>
              <a:rect l="l" t="t" r="r" b="b"/>
              <a:pathLst>
                <a:path w="112" h="316" extrusionOk="0">
                  <a:moveTo>
                    <a:pt x="21" y="0"/>
                  </a:moveTo>
                  <a:cubicBezTo>
                    <a:pt x="17" y="0"/>
                    <a:pt x="14" y="1"/>
                    <a:pt x="11" y="4"/>
                  </a:cubicBezTo>
                  <a:cubicBezTo>
                    <a:pt x="0" y="16"/>
                    <a:pt x="0" y="27"/>
                    <a:pt x="11" y="38"/>
                  </a:cubicBezTo>
                  <a:cubicBezTo>
                    <a:pt x="22" y="49"/>
                    <a:pt x="22" y="71"/>
                    <a:pt x="22" y="83"/>
                  </a:cubicBezTo>
                  <a:cubicBezTo>
                    <a:pt x="33" y="105"/>
                    <a:pt x="33" y="127"/>
                    <a:pt x="33" y="150"/>
                  </a:cubicBezTo>
                  <a:cubicBezTo>
                    <a:pt x="45" y="194"/>
                    <a:pt x="45" y="249"/>
                    <a:pt x="55" y="294"/>
                  </a:cubicBezTo>
                  <a:cubicBezTo>
                    <a:pt x="55" y="305"/>
                    <a:pt x="67" y="316"/>
                    <a:pt x="77" y="316"/>
                  </a:cubicBezTo>
                  <a:cubicBezTo>
                    <a:pt x="77" y="316"/>
                    <a:pt x="100" y="316"/>
                    <a:pt x="100" y="305"/>
                  </a:cubicBezTo>
                  <a:cubicBezTo>
                    <a:pt x="111" y="283"/>
                    <a:pt x="111" y="261"/>
                    <a:pt x="111" y="227"/>
                  </a:cubicBezTo>
                  <a:cubicBezTo>
                    <a:pt x="111" y="205"/>
                    <a:pt x="111" y="172"/>
                    <a:pt x="100" y="150"/>
                  </a:cubicBezTo>
                  <a:cubicBezTo>
                    <a:pt x="100" y="105"/>
                    <a:pt x="89" y="49"/>
                    <a:pt x="45" y="16"/>
                  </a:cubicBezTo>
                  <a:cubicBezTo>
                    <a:pt x="36" y="8"/>
                    <a:pt x="29" y="0"/>
                    <a:pt x="2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9"/>
            <p:cNvSpPr/>
            <p:nvPr/>
          </p:nvSpPr>
          <p:spPr>
            <a:xfrm>
              <a:off x="2280850" y="4698804"/>
              <a:ext cx="7501" cy="15211"/>
            </a:xfrm>
            <a:custGeom>
              <a:avLst/>
              <a:gdLst/>
              <a:ahLst/>
              <a:cxnLst/>
              <a:rect l="l" t="t" r="r" b="b"/>
              <a:pathLst>
                <a:path w="215" h="436" extrusionOk="0">
                  <a:moveTo>
                    <a:pt x="26" y="1"/>
                  </a:moveTo>
                  <a:cubicBezTo>
                    <a:pt x="12" y="1"/>
                    <a:pt x="0" y="10"/>
                    <a:pt x="14" y="24"/>
                  </a:cubicBezTo>
                  <a:cubicBezTo>
                    <a:pt x="58" y="79"/>
                    <a:pt x="81" y="146"/>
                    <a:pt x="114" y="202"/>
                  </a:cubicBezTo>
                  <a:cubicBezTo>
                    <a:pt x="136" y="269"/>
                    <a:pt x="147" y="336"/>
                    <a:pt x="158" y="402"/>
                  </a:cubicBezTo>
                  <a:cubicBezTo>
                    <a:pt x="170" y="425"/>
                    <a:pt x="180" y="425"/>
                    <a:pt x="192" y="435"/>
                  </a:cubicBezTo>
                  <a:cubicBezTo>
                    <a:pt x="203" y="435"/>
                    <a:pt x="214" y="425"/>
                    <a:pt x="214" y="413"/>
                  </a:cubicBezTo>
                  <a:cubicBezTo>
                    <a:pt x="214" y="380"/>
                    <a:pt x="214" y="336"/>
                    <a:pt x="203" y="302"/>
                  </a:cubicBezTo>
                  <a:lnTo>
                    <a:pt x="170" y="202"/>
                  </a:lnTo>
                  <a:cubicBezTo>
                    <a:pt x="136" y="136"/>
                    <a:pt x="91" y="69"/>
                    <a:pt x="47" y="13"/>
                  </a:cubicBezTo>
                  <a:cubicBezTo>
                    <a:pt x="43" y="4"/>
                    <a:pt x="34" y="1"/>
                    <a:pt x="2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9"/>
            <p:cNvSpPr/>
            <p:nvPr/>
          </p:nvSpPr>
          <p:spPr>
            <a:xfrm>
              <a:off x="2288072" y="4706200"/>
              <a:ext cx="5303" cy="20409"/>
            </a:xfrm>
            <a:custGeom>
              <a:avLst/>
              <a:gdLst/>
              <a:ahLst/>
              <a:cxnLst/>
              <a:rect l="l" t="t" r="r" b="b"/>
              <a:pathLst>
                <a:path w="152" h="585" extrusionOk="0">
                  <a:moveTo>
                    <a:pt x="21" y="0"/>
                  </a:moveTo>
                  <a:cubicBezTo>
                    <a:pt x="10" y="0"/>
                    <a:pt x="0" y="10"/>
                    <a:pt x="7" y="23"/>
                  </a:cubicBezTo>
                  <a:cubicBezTo>
                    <a:pt x="18" y="68"/>
                    <a:pt x="40" y="112"/>
                    <a:pt x="52" y="157"/>
                  </a:cubicBezTo>
                  <a:cubicBezTo>
                    <a:pt x="74" y="201"/>
                    <a:pt x="85" y="246"/>
                    <a:pt x="96" y="290"/>
                  </a:cubicBezTo>
                  <a:cubicBezTo>
                    <a:pt x="118" y="379"/>
                    <a:pt x="129" y="480"/>
                    <a:pt x="118" y="569"/>
                  </a:cubicBezTo>
                  <a:cubicBezTo>
                    <a:pt x="118" y="576"/>
                    <a:pt x="129" y="584"/>
                    <a:pt x="136" y="584"/>
                  </a:cubicBezTo>
                  <a:cubicBezTo>
                    <a:pt x="139" y="584"/>
                    <a:pt x="141" y="583"/>
                    <a:pt x="141" y="579"/>
                  </a:cubicBezTo>
                  <a:cubicBezTo>
                    <a:pt x="151" y="480"/>
                    <a:pt x="151" y="379"/>
                    <a:pt x="129" y="290"/>
                  </a:cubicBezTo>
                  <a:cubicBezTo>
                    <a:pt x="118" y="190"/>
                    <a:pt x="96" y="90"/>
                    <a:pt x="40" y="12"/>
                  </a:cubicBezTo>
                  <a:cubicBezTo>
                    <a:pt x="36" y="4"/>
                    <a:pt x="28" y="0"/>
                    <a:pt x="2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9"/>
            <p:cNvSpPr/>
            <p:nvPr/>
          </p:nvSpPr>
          <p:spPr>
            <a:xfrm>
              <a:off x="2286362" y="4701176"/>
              <a:ext cx="8547" cy="13222"/>
            </a:xfrm>
            <a:custGeom>
              <a:avLst/>
              <a:gdLst/>
              <a:ahLst/>
              <a:cxnLst/>
              <a:rect l="l" t="t" r="r" b="b"/>
              <a:pathLst>
                <a:path w="245" h="379" extrusionOk="0">
                  <a:moveTo>
                    <a:pt x="34" y="1"/>
                  </a:moveTo>
                  <a:cubicBezTo>
                    <a:pt x="22" y="1"/>
                    <a:pt x="0" y="1"/>
                    <a:pt x="0" y="23"/>
                  </a:cubicBezTo>
                  <a:lnTo>
                    <a:pt x="0" y="45"/>
                  </a:lnTo>
                  <a:cubicBezTo>
                    <a:pt x="12" y="45"/>
                    <a:pt x="22" y="56"/>
                    <a:pt x="22" y="56"/>
                  </a:cubicBezTo>
                  <a:lnTo>
                    <a:pt x="34" y="56"/>
                  </a:lnTo>
                  <a:cubicBezTo>
                    <a:pt x="45" y="68"/>
                    <a:pt x="45" y="68"/>
                    <a:pt x="56" y="68"/>
                  </a:cubicBezTo>
                  <a:lnTo>
                    <a:pt x="67" y="78"/>
                  </a:lnTo>
                  <a:cubicBezTo>
                    <a:pt x="67" y="90"/>
                    <a:pt x="78" y="100"/>
                    <a:pt x="89" y="112"/>
                  </a:cubicBezTo>
                  <a:cubicBezTo>
                    <a:pt x="89" y="123"/>
                    <a:pt x="101" y="134"/>
                    <a:pt x="111" y="145"/>
                  </a:cubicBezTo>
                  <a:lnTo>
                    <a:pt x="145" y="212"/>
                  </a:lnTo>
                  <a:cubicBezTo>
                    <a:pt x="178" y="256"/>
                    <a:pt x="200" y="301"/>
                    <a:pt x="200" y="357"/>
                  </a:cubicBezTo>
                  <a:cubicBezTo>
                    <a:pt x="200" y="367"/>
                    <a:pt x="212" y="367"/>
                    <a:pt x="223" y="379"/>
                  </a:cubicBezTo>
                  <a:cubicBezTo>
                    <a:pt x="234" y="379"/>
                    <a:pt x="245" y="367"/>
                    <a:pt x="245" y="357"/>
                  </a:cubicBezTo>
                  <a:cubicBezTo>
                    <a:pt x="245" y="301"/>
                    <a:pt x="223" y="256"/>
                    <a:pt x="200" y="212"/>
                  </a:cubicBezTo>
                  <a:cubicBezTo>
                    <a:pt x="190" y="179"/>
                    <a:pt x="167" y="156"/>
                    <a:pt x="156" y="134"/>
                  </a:cubicBezTo>
                  <a:lnTo>
                    <a:pt x="167" y="134"/>
                  </a:lnTo>
                  <a:lnTo>
                    <a:pt x="167" y="112"/>
                  </a:lnTo>
                  <a:cubicBezTo>
                    <a:pt x="156" y="90"/>
                    <a:pt x="134" y="56"/>
                    <a:pt x="111" y="45"/>
                  </a:cubicBezTo>
                  <a:cubicBezTo>
                    <a:pt x="89" y="23"/>
                    <a:pt x="67" y="11"/>
                    <a:pt x="3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9"/>
            <p:cNvSpPr/>
            <p:nvPr/>
          </p:nvSpPr>
          <p:spPr>
            <a:xfrm>
              <a:off x="2272372" y="4698874"/>
              <a:ext cx="35" cy="384"/>
            </a:xfrm>
            <a:custGeom>
              <a:avLst/>
              <a:gdLst/>
              <a:ahLst/>
              <a:cxnLst/>
              <a:rect l="l" t="t" r="r" b="b"/>
              <a:pathLst>
                <a:path w="1" h="11" extrusionOk="0">
                  <a:moveTo>
                    <a:pt x="1" y="11"/>
                  </a:moveTo>
                  <a:lnTo>
                    <a:pt x="1" y="11"/>
                  </a:lnTo>
                  <a:cubicBezTo>
                    <a:pt x="1" y="0"/>
                    <a:pt x="1" y="0"/>
                    <a:pt x="1" y="1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9"/>
            <p:cNvSpPr/>
            <p:nvPr/>
          </p:nvSpPr>
          <p:spPr>
            <a:xfrm>
              <a:off x="2272372" y="4699223"/>
              <a:ext cx="35" cy="35"/>
            </a:xfrm>
            <a:custGeom>
              <a:avLst/>
              <a:gdLst/>
              <a:ahLst/>
              <a:cxnLst/>
              <a:rect l="l" t="t" r="r" b="b"/>
              <a:pathLst>
                <a:path w="1" h="1" extrusionOk="0">
                  <a:moveTo>
                    <a:pt x="1" y="1"/>
                  </a:moveTo>
                  <a:lnTo>
                    <a:pt x="1"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9"/>
            <p:cNvSpPr/>
            <p:nvPr/>
          </p:nvSpPr>
          <p:spPr>
            <a:xfrm>
              <a:off x="2272372" y="4697304"/>
              <a:ext cx="5896" cy="9873"/>
            </a:xfrm>
            <a:custGeom>
              <a:avLst/>
              <a:gdLst/>
              <a:ahLst/>
              <a:cxnLst/>
              <a:rect l="l" t="t" r="r" b="b"/>
              <a:pathLst>
                <a:path w="169" h="283" extrusionOk="0">
                  <a:moveTo>
                    <a:pt x="67" y="1"/>
                  </a:moveTo>
                  <a:cubicBezTo>
                    <a:pt x="67" y="1"/>
                    <a:pt x="57" y="1"/>
                    <a:pt x="57" y="11"/>
                  </a:cubicBezTo>
                  <a:lnTo>
                    <a:pt x="45" y="11"/>
                  </a:lnTo>
                  <a:cubicBezTo>
                    <a:pt x="35" y="11"/>
                    <a:pt x="35" y="23"/>
                    <a:pt x="35" y="23"/>
                  </a:cubicBezTo>
                  <a:cubicBezTo>
                    <a:pt x="23" y="23"/>
                    <a:pt x="23" y="23"/>
                    <a:pt x="23" y="33"/>
                  </a:cubicBezTo>
                  <a:cubicBezTo>
                    <a:pt x="12" y="33"/>
                    <a:pt x="12" y="45"/>
                    <a:pt x="12" y="45"/>
                  </a:cubicBezTo>
                  <a:cubicBezTo>
                    <a:pt x="1" y="45"/>
                    <a:pt x="1" y="45"/>
                    <a:pt x="1" y="56"/>
                  </a:cubicBezTo>
                  <a:lnTo>
                    <a:pt x="12" y="56"/>
                  </a:lnTo>
                  <a:lnTo>
                    <a:pt x="12" y="67"/>
                  </a:lnTo>
                  <a:lnTo>
                    <a:pt x="12" y="78"/>
                  </a:lnTo>
                  <a:lnTo>
                    <a:pt x="12" y="90"/>
                  </a:lnTo>
                  <a:lnTo>
                    <a:pt x="35" y="90"/>
                  </a:lnTo>
                  <a:lnTo>
                    <a:pt x="35" y="100"/>
                  </a:lnTo>
                  <a:lnTo>
                    <a:pt x="57" y="122"/>
                  </a:lnTo>
                  <a:cubicBezTo>
                    <a:pt x="57" y="122"/>
                    <a:pt x="79" y="122"/>
                    <a:pt x="79" y="112"/>
                  </a:cubicBezTo>
                  <a:cubicBezTo>
                    <a:pt x="90" y="100"/>
                    <a:pt x="90" y="90"/>
                    <a:pt x="101" y="67"/>
                  </a:cubicBezTo>
                  <a:lnTo>
                    <a:pt x="101" y="78"/>
                  </a:lnTo>
                  <a:lnTo>
                    <a:pt x="101" y="90"/>
                  </a:lnTo>
                  <a:cubicBezTo>
                    <a:pt x="112" y="90"/>
                    <a:pt x="112" y="100"/>
                    <a:pt x="112" y="100"/>
                  </a:cubicBezTo>
                  <a:lnTo>
                    <a:pt x="112" y="156"/>
                  </a:lnTo>
                  <a:cubicBezTo>
                    <a:pt x="112" y="189"/>
                    <a:pt x="112" y="223"/>
                    <a:pt x="101" y="267"/>
                  </a:cubicBezTo>
                  <a:cubicBezTo>
                    <a:pt x="101" y="275"/>
                    <a:pt x="112" y="283"/>
                    <a:pt x="123" y="283"/>
                  </a:cubicBezTo>
                  <a:cubicBezTo>
                    <a:pt x="127" y="283"/>
                    <a:pt x="131" y="282"/>
                    <a:pt x="134" y="278"/>
                  </a:cubicBezTo>
                  <a:cubicBezTo>
                    <a:pt x="146" y="234"/>
                    <a:pt x="156" y="201"/>
                    <a:pt x="156" y="156"/>
                  </a:cubicBezTo>
                  <a:cubicBezTo>
                    <a:pt x="168" y="134"/>
                    <a:pt x="168" y="112"/>
                    <a:pt x="168" y="90"/>
                  </a:cubicBezTo>
                  <a:cubicBezTo>
                    <a:pt x="168" y="78"/>
                    <a:pt x="168" y="67"/>
                    <a:pt x="156" y="67"/>
                  </a:cubicBezTo>
                  <a:cubicBezTo>
                    <a:pt x="156" y="45"/>
                    <a:pt x="134" y="45"/>
                    <a:pt x="124" y="33"/>
                  </a:cubicBezTo>
                  <a:lnTo>
                    <a:pt x="101" y="33"/>
                  </a:lnTo>
                  <a:cubicBezTo>
                    <a:pt x="112" y="23"/>
                    <a:pt x="101" y="11"/>
                    <a:pt x="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9"/>
            <p:cNvSpPr/>
            <p:nvPr/>
          </p:nvSpPr>
          <p:spPr>
            <a:xfrm>
              <a:off x="2275896" y="4699641"/>
              <a:ext cx="35" cy="35"/>
            </a:xfrm>
            <a:custGeom>
              <a:avLst/>
              <a:gdLst/>
              <a:ahLst/>
              <a:cxnLst/>
              <a:rect l="l" t="t" r="r" b="b"/>
              <a:pathLst>
                <a:path w="1" h="1" extrusionOk="0">
                  <a:moveTo>
                    <a:pt x="0" y="0"/>
                  </a:move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9"/>
            <p:cNvSpPr/>
            <p:nvPr/>
          </p:nvSpPr>
          <p:spPr>
            <a:xfrm>
              <a:off x="2258033" y="4706654"/>
              <a:ext cx="3140" cy="19223"/>
            </a:xfrm>
            <a:custGeom>
              <a:avLst/>
              <a:gdLst/>
              <a:ahLst/>
              <a:cxnLst/>
              <a:rect l="l" t="t" r="r" b="b"/>
              <a:pathLst>
                <a:path w="90" h="551" extrusionOk="0">
                  <a:moveTo>
                    <a:pt x="51" y="1"/>
                  </a:moveTo>
                  <a:cubicBezTo>
                    <a:pt x="44" y="1"/>
                    <a:pt x="37" y="3"/>
                    <a:pt x="34" y="10"/>
                  </a:cubicBezTo>
                  <a:cubicBezTo>
                    <a:pt x="1" y="88"/>
                    <a:pt x="1" y="188"/>
                    <a:pt x="1" y="277"/>
                  </a:cubicBezTo>
                  <a:cubicBezTo>
                    <a:pt x="1" y="366"/>
                    <a:pt x="23" y="455"/>
                    <a:pt x="45" y="533"/>
                  </a:cubicBezTo>
                  <a:cubicBezTo>
                    <a:pt x="51" y="544"/>
                    <a:pt x="62" y="550"/>
                    <a:pt x="71" y="550"/>
                  </a:cubicBezTo>
                  <a:cubicBezTo>
                    <a:pt x="81" y="550"/>
                    <a:pt x="90" y="544"/>
                    <a:pt x="90" y="533"/>
                  </a:cubicBezTo>
                  <a:cubicBezTo>
                    <a:pt x="67" y="455"/>
                    <a:pt x="45" y="366"/>
                    <a:pt x="45" y="277"/>
                  </a:cubicBezTo>
                  <a:cubicBezTo>
                    <a:pt x="56" y="200"/>
                    <a:pt x="67" y="111"/>
                    <a:pt x="78" y="22"/>
                  </a:cubicBezTo>
                  <a:cubicBezTo>
                    <a:pt x="86" y="14"/>
                    <a:pt x="67" y="1"/>
                    <a:pt x="5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9"/>
            <p:cNvSpPr/>
            <p:nvPr/>
          </p:nvSpPr>
          <p:spPr>
            <a:xfrm>
              <a:off x="2284792" y="4713213"/>
              <a:ext cx="3559" cy="13641"/>
            </a:xfrm>
            <a:custGeom>
              <a:avLst/>
              <a:gdLst/>
              <a:ahLst/>
              <a:cxnLst/>
              <a:rect l="l" t="t" r="r" b="b"/>
              <a:pathLst>
                <a:path w="102" h="391" extrusionOk="0">
                  <a:moveTo>
                    <a:pt x="23" y="0"/>
                  </a:moveTo>
                  <a:cubicBezTo>
                    <a:pt x="12" y="0"/>
                    <a:pt x="1" y="12"/>
                    <a:pt x="1" y="22"/>
                  </a:cubicBezTo>
                  <a:cubicBezTo>
                    <a:pt x="34" y="134"/>
                    <a:pt x="57" y="256"/>
                    <a:pt x="45" y="368"/>
                  </a:cubicBezTo>
                  <a:cubicBezTo>
                    <a:pt x="45" y="381"/>
                    <a:pt x="58" y="391"/>
                    <a:pt x="68" y="391"/>
                  </a:cubicBezTo>
                  <a:cubicBezTo>
                    <a:pt x="74" y="391"/>
                    <a:pt x="79" y="387"/>
                    <a:pt x="79" y="378"/>
                  </a:cubicBezTo>
                  <a:cubicBezTo>
                    <a:pt x="101" y="256"/>
                    <a:pt x="101" y="134"/>
                    <a:pt x="45" y="22"/>
                  </a:cubicBezTo>
                  <a:cubicBezTo>
                    <a:pt x="45" y="12"/>
                    <a:pt x="34" y="0"/>
                    <a:pt x="2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9"/>
            <p:cNvSpPr/>
            <p:nvPr/>
          </p:nvSpPr>
          <p:spPr>
            <a:xfrm>
              <a:off x="2047411" y="4644134"/>
              <a:ext cx="20898" cy="20758"/>
            </a:xfrm>
            <a:custGeom>
              <a:avLst/>
              <a:gdLst/>
              <a:ahLst/>
              <a:cxnLst/>
              <a:rect l="l" t="t" r="r" b="b"/>
              <a:pathLst>
                <a:path w="599" h="595" extrusionOk="0">
                  <a:moveTo>
                    <a:pt x="499" y="0"/>
                  </a:moveTo>
                  <a:cubicBezTo>
                    <a:pt x="432" y="12"/>
                    <a:pt x="376" y="45"/>
                    <a:pt x="309" y="79"/>
                  </a:cubicBezTo>
                  <a:cubicBezTo>
                    <a:pt x="287" y="89"/>
                    <a:pt x="254" y="112"/>
                    <a:pt x="232" y="134"/>
                  </a:cubicBezTo>
                  <a:cubicBezTo>
                    <a:pt x="210" y="156"/>
                    <a:pt x="187" y="178"/>
                    <a:pt x="198" y="212"/>
                  </a:cubicBezTo>
                  <a:lnTo>
                    <a:pt x="210" y="223"/>
                  </a:lnTo>
                  <a:cubicBezTo>
                    <a:pt x="165" y="267"/>
                    <a:pt x="109" y="301"/>
                    <a:pt x="65" y="346"/>
                  </a:cubicBezTo>
                  <a:cubicBezTo>
                    <a:pt x="45" y="365"/>
                    <a:pt x="78" y="403"/>
                    <a:pt x="109" y="403"/>
                  </a:cubicBezTo>
                  <a:cubicBezTo>
                    <a:pt x="113" y="403"/>
                    <a:pt x="117" y="402"/>
                    <a:pt x="121" y="401"/>
                  </a:cubicBezTo>
                  <a:lnTo>
                    <a:pt x="121" y="401"/>
                  </a:lnTo>
                  <a:cubicBezTo>
                    <a:pt x="121" y="412"/>
                    <a:pt x="109" y="412"/>
                    <a:pt x="109" y="412"/>
                  </a:cubicBezTo>
                  <a:cubicBezTo>
                    <a:pt x="65" y="457"/>
                    <a:pt x="20" y="512"/>
                    <a:pt x="9" y="568"/>
                  </a:cubicBezTo>
                  <a:cubicBezTo>
                    <a:pt x="1" y="584"/>
                    <a:pt x="23" y="594"/>
                    <a:pt x="39" y="594"/>
                  </a:cubicBezTo>
                  <a:cubicBezTo>
                    <a:pt x="45" y="594"/>
                    <a:pt x="51" y="593"/>
                    <a:pt x="54" y="590"/>
                  </a:cubicBezTo>
                  <a:cubicBezTo>
                    <a:pt x="76" y="568"/>
                    <a:pt x="87" y="546"/>
                    <a:pt x="109" y="524"/>
                  </a:cubicBezTo>
                  <a:cubicBezTo>
                    <a:pt x="131" y="501"/>
                    <a:pt x="154" y="479"/>
                    <a:pt x="176" y="468"/>
                  </a:cubicBezTo>
                  <a:lnTo>
                    <a:pt x="309" y="368"/>
                  </a:lnTo>
                  <a:cubicBezTo>
                    <a:pt x="354" y="346"/>
                    <a:pt x="398" y="323"/>
                    <a:pt x="443" y="312"/>
                  </a:cubicBezTo>
                  <a:cubicBezTo>
                    <a:pt x="465" y="301"/>
                    <a:pt x="487" y="301"/>
                    <a:pt x="510" y="301"/>
                  </a:cubicBezTo>
                  <a:cubicBezTo>
                    <a:pt x="521" y="295"/>
                    <a:pt x="535" y="295"/>
                    <a:pt x="547" y="295"/>
                  </a:cubicBezTo>
                  <a:cubicBezTo>
                    <a:pt x="560" y="295"/>
                    <a:pt x="571" y="295"/>
                    <a:pt x="576" y="290"/>
                  </a:cubicBezTo>
                  <a:cubicBezTo>
                    <a:pt x="599" y="279"/>
                    <a:pt x="599" y="257"/>
                    <a:pt x="576" y="245"/>
                  </a:cubicBezTo>
                  <a:cubicBezTo>
                    <a:pt x="554" y="223"/>
                    <a:pt x="527" y="215"/>
                    <a:pt x="498" y="215"/>
                  </a:cubicBezTo>
                  <a:cubicBezTo>
                    <a:pt x="468" y="215"/>
                    <a:pt x="438" y="223"/>
                    <a:pt x="410" y="234"/>
                  </a:cubicBezTo>
                  <a:cubicBezTo>
                    <a:pt x="354" y="245"/>
                    <a:pt x="321" y="267"/>
                    <a:pt x="276" y="290"/>
                  </a:cubicBezTo>
                  <a:cubicBezTo>
                    <a:pt x="321" y="257"/>
                    <a:pt x="376" y="223"/>
                    <a:pt x="432" y="201"/>
                  </a:cubicBezTo>
                  <a:lnTo>
                    <a:pt x="566" y="134"/>
                  </a:lnTo>
                  <a:cubicBezTo>
                    <a:pt x="599" y="112"/>
                    <a:pt x="588" y="89"/>
                    <a:pt x="566" y="67"/>
                  </a:cubicBezTo>
                  <a:cubicBezTo>
                    <a:pt x="588" y="34"/>
                    <a:pt x="532" y="0"/>
                    <a:pt x="49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9"/>
            <p:cNvSpPr/>
            <p:nvPr/>
          </p:nvSpPr>
          <p:spPr>
            <a:xfrm>
              <a:off x="2062588" y="4675847"/>
              <a:ext cx="30492" cy="15350"/>
            </a:xfrm>
            <a:custGeom>
              <a:avLst/>
              <a:gdLst/>
              <a:ahLst/>
              <a:cxnLst/>
              <a:rect l="l" t="t" r="r" b="b"/>
              <a:pathLst>
                <a:path w="874" h="440" extrusionOk="0">
                  <a:moveTo>
                    <a:pt x="464" y="315"/>
                  </a:moveTo>
                  <a:cubicBezTo>
                    <a:pt x="460" y="319"/>
                    <a:pt x="456" y="322"/>
                    <a:pt x="453" y="326"/>
                  </a:cubicBezTo>
                  <a:lnTo>
                    <a:pt x="453" y="326"/>
                  </a:lnTo>
                  <a:cubicBezTo>
                    <a:pt x="453" y="319"/>
                    <a:pt x="458" y="316"/>
                    <a:pt x="464" y="315"/>
                  </a:cubicBezTo>
                  <a:close/>
                  <a:moveTo>
                    <a:pt x="589" y="1"/>
                  </a:moveTo>
                  <a:cubicBezTo>
                    <a:pt x="584" y="1"/>
                    <a:pt x="579" y="2"/>
                    <a:pt x="575" y="3"/>
                  </a:cubicBezTo>
                  <a:cubicBezTo>
                    <a:pt x="519" y="26"/>
                    <a:pt x="486" y="59"/>
                    <a:pt x="442" y="92"/>
                  </a:cubicBezTo>
                  <a:cubicBezTo>
                    <a:pt x="398" y="126"/>
                    <a:pt x="364" y="148"/>
                    <a:pt x="319" y="171"/>
                  </a:cubicBezTo>
                  <a:cubicBezTo>
                    <a:pt x="230" y="226"/>
                    <a:pt x="141" y="270"/>
                    <a:pt x="42" y="304"/>
                  </a:cubicBezTo>
                  <a:cubicBezTo>
                    <a:pt x="0" y="314"/>
                    <a:pt x="45" y="372"/>
                    <a:pt x="78" y="372"/>
                  </a:cubicBezTo>
                  <a:cubicBezTo>
                    <a:pt x="81" y="372"/>
                    <a:pt x="84" y="372"/>
                    <a:pt x="86" y="371"/>
                  </a:cubicBezTo>
                  <a:cubicBezTo>
                    <a:pt x="136" y="351"/>
                    <a:pt x="196" y="330"/>
                    <a:pt x="249" y="310"/>
                  </a:cubicBezTo>
                  <a:lnTo>
                    <a:pt x="249" y="310"/>
                  </a:lnTo>
                  <a:cubicBezTo>
                    <a:pt x="245" y="322"/>
                    <a:pt x="254" y="339"/>
                    <a:pt x="264" y="349"/>
                  </a:cubicBezTo>
                  <a:cubicBezTo>
                    <a:pt x="272" y="356"/>
                    <a:pt x="285" y="364"/>
                    <a:pt x="300" y="364"/>
                  </a:cubicBezTo>
                  <a:cubicBezTo>
                    <a:pt x="306" y="364"/>
                    <a:pt x="313" y="363"/>
                    <a:pt x="319" y="359"/>
                  </a:cubicBezTo>
                  <a:cubicBezTo>
                    <a:pt x="341" y="349"/>
                    <a:pt x="375" y="337"/>
                    <a:pt x="408" y="326"/>
                  </a:cubicBezTo>
                  <a:lnTo>
                    <a:pt x="452" y="326"/>
                  </a:lnTo>
                  <a:cubicBezTo>
                    <a:pt x="420" y="354"/>
                    <a:pt x="382" y="374"/>
                    <a:pt x="353" y="393"/>
                  </a:cubicBezTo>
                  <a:cubicBezTo>
                    <a:pt x="333" y="403"/>
                    <a:pt x="357" y="439"/>
                    <a:pt x="379" y="439"/>
                  </a:cubicBezTo>
                  <a:cubicBezTo>
                    <a:pt x="381" y="439"/>
                    <a:pt x="384" y="439"/>
                    <a:pt x="386" y="438"/>
                  </a:cubicBezTo>
                  <a:cubicBezTo>
                    <a:pt x="486" y="404"/>
                    <a:pt x="564" y="349"/>
                    <a:pt x="642" y="293"/>
                  </a:cubicBezTo>
                  <a:cubicBezTo>
                    <a:pt x="720" y="237"/>
                    <a:pt x="809" y="181"/>
                    <a:pt x="865" y="104"/>
                  </a:cubicBezTo>
                  <a:cubicBezTo>
                    <a:pt x="874" y="75"/>
                    <a:pt x="833" y="46"/>
                    <a:pt x="808" y="46"/>
                  </a:cubicBezTo>
                  <a:cubicBezTo>
                    <a:pt x="804" y="46"/>
                    <a:pt x="801" y="46"/>
                    <a:pt x="798" y="48"/>
                  </a:cubicBezTo>
                  <a:cubicBezTo>
                    <a:pt x="764" y="70"/>
                    <a:pt x="731" y="104"/>
                    <a:pt x="697" y="126"/>
                  </a:cubicBezTo>
                  <a:cubicBezTo>
                    <a:pt x="697" y="115"/>
                    <a:pt x="687" y="104"/>
                    <a:pt x="675" y="92"/>
                  </a:cubicBezTo>
                  <a:cubicBezTo>
                    <a:pt x="670" y="87"/>
                    <a:pt x="662" y="84"/>
                    <a:pt x="652" y="84"/>
                  </a:cubicBezTo>
                  <a:cubicBezTo>
                    <a:pt x="642" y="84"/>
                    <a:pt x="631" y="87"/>
                    <a:pt x="620" y="92"/>
                  </a:cubicBezTo>
                  <a:lnTo>
                    <a:pt x="598" y="92"/>
                  </a:lnTo>
                  <a:cubicBezTo>
                    <a:pt x="620" y="82"/>
                    <a:pt x="631" y="70"/>
                    <a:pt x="631" y="48"/>
                  </a:cubicBezTo>
                  <a:cubicBezTo>
                    <a:pt x="649" y="21"/>
                    <a:pt x="614" y="1"/>
                    <a:pt x="58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9"/>
            <p:cNvSpPr/>
            <p:nvPr/>
          </p:nvSpPr>
          <p:spPr>
            <a:xfrm>
              <a:off x="2066635" y="4682302"/>
              <a:ext cx="26515" cy="19432"/>
            </a:xfrm>
            <a:custGeom>
              <a:avLst/>
              <a:gdLst/>
              <a:ahLst/>
              <a:cxnLst/>
              <a:rect l="l" t="t" r="r" b="b"/>
              <a:pathLst>
                <a:path w="760" h="557" extrusionOk="0">
                  <a:moveTo>
                    <a:pt x="696" y="1"/>
                  </a:moveTo>
                  <a:cubicBezTo>
                    <a:pt x="687" y="1"/>
                    <a:pt x="678" y="3"/>
                    <a:pt x="670" y="8"/>
                  </a:cubicBezTo>
                  <a:cubicBezTo>
                    <a:pt x="626" y="52"/>
                    <a:pt x="593" y="119"/>
                    <a:pt x="548" y="164"/>
                  </a:cubicBezTo>
                  <a:cubicBezTo>
                    <a:pt x="504" y="208"/>
                    <a:pt x="448" y="253"/>
                    <a:pt x="403" y="286"/>
                  </a:cubicBezTo>
                  <a:cubicBezTo>
                    <a:pt x="292" y="375"/>
                    <a:pt x="170" y="431"/>
                    <a:pt x="48" y="486"/>
                  </a:cubicBezTo>
                  <a:cubicBezTo>
                    <a:pt x="0" y="505"/>
                    <a:pt x="43" y="557"/>
                    <a:pt x="84" y="557"/>
                  </a:cubicBezTo>
                  <a:cubicBezTo>
                    <a:pt x="91" y="557"/>
                    <a:pt x="97" y="556"/>
                    <a:pt x="104" y="552"/>
                  </a:cubicBezTo>
                  <a:cubicBezTo>
                    <a:pt x="237" y="497"/>
                    <a:pt x="359" y="441"/>
                    <a:pt x="482" y="352"/>
                  </a:cubicBezTo>
                  <a:cubicBezTo>
                    <a:pt x="537" y="319"/>
                    <a:pt x="593" y="275"/>
                    <a:pt x="648" y="219"/>
                  </a:cubicBezTo>
                  <a:cubicBezTo>
                    <a:pt x="693" y="174"/>
                    <a:pt x="737" y="119"/>
                    <a:pt x="759" y="52"/>
                  </a:cubicBezTo>
                  <a:cubicBezTo>
                    <a:pt x="759" y="26"/>
                    <a:pt x="726" y="1"/>
                    <a:pt x="69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9"/>
            <p:cNvSpPr/>
            <p:nvPr/>
          </p:nvSpPr>
          <p:spPr>
            <a:xfrm>
              <a:off x="2053342" y="4660427"/>
              <a:ext cx="24665" cy="14653"/>
            </a:xfrm>
            <a:custGeom>
              <a:avLst/>
              <a:gdLst/>
              <a:ahLst/>
              <a:cxnLst/>
              <a:rect l="l" t="t" r="r" b="b"/>
              <a:pathLst>
                <a:path w="707" h="420" extrusionOk="0">
                  <a:moveTo>
                    <a:pt x="618" y="1"/>
                  </a:moveTo>
                  <a:cubicBezTo>
                    <a:pt x="596" y="1"/>
                    <a:pt x="574" y="12"/>
                    <a:pt x="551" y="12"/>
                  </a:cubicBezTo>
                  <a:cubicBezTo>
                    <a:pt x="544" y="12"/>
                    <a:pt x="536" y="7"/>
                    <a:pt x="529" y="7"/>
                  </a:cubicBezTo>
                  <a:cubicBezTo>
                    <a:pt x="525" y="7"/>
                    <a:pt x="521" y="8"/>
                    <a:pt x="517" y="12"/>
                  </a:cubicBezTo>
                  <a:cubicBezTo>
                    <a:pt x="362" y="45"/>
                    <a:pt x="218" y="146"/>
                    <a:pt x="106" y="257"/>
                  </a:cubicBezTo>
                  <a:cubicBezTo>
                    <a:pt x="95" y="267"/>
                    <a:pt x="95" y="279"/>
                    <a:pt x="95" y="290"/>
                  </a:cubicBezTo>
                  <a:cubicBezTo>
                    <a:pt x="84" y="301"/>
                    <a:pt x="73" y="324"/>
                    <a:pt x="62" y="334"/>
                  </a:cubicBezTo>
                  <a:lnTo>
                    <a:pt x="50" y="334"/>
                  </a:lnTo>
                  <a:cubicBezTo>
                    <a:pt x="40" y="356"/>
                    <a:pt x="28" y="368"/>
                    <a:pt x="17" y="379"/>
                  </a:cubicBezTo>
                  <a:cubicBezTo>
                    <a:pt x="0" y="396"/>
                    <a:pt x="23" y="420"/>
                    <a:pt x="44" y="420"/>
                  </a:cubicBezTo>
                  <a:cubicBezTo>
                    <a:pt x="50" y="420"/>
                    <a:pt x="57" y="418"/>
                    <a:pt x="62" y="412"/>
                  </a:cubicBezTo>
                  <a:cubicBezTo>
                    <a:pt x="106" y="390"/>
                    <a:pt x="139" y="356"/>
                    <a:pt x="173" y="324"/>
                  </a:cubicBezTo>
                  <a:cubicBezTo>
                    <a:pt x="218" y="301"/>
                    <a:pt x="262" y="267"/>
                    <a:pt x="295" y="235"/>
                  </a:cubicBezTo>
                  <a:cubicBezTo>
                    <a:pt x="307" y="235"/>
                    <a:pt x="307" y="223"/>
                    <a:pt x="317" y="223"/>
                  </a:cubicBezTo>
                  <a:cubicBezTo>
                    <a:pt x="351" y="201"/>
                    <a:pt x="384" y="190"/>
                    <a:pt x="406" y="178"/>
                  </a:cubicBezTo>
                  <a:cubicBezTo>
                    <a:pt x="495" y="134"/>
                    <a:pt x="584" y="112"/>
                    <a:pt x="663" y="67"/>
                  </a:cubicBezTo>
                  <a:cubicBezTo>
                    <a:pt x="707" y="45"/>
                    <a:pt x="651" y="1"/>
                    <a:pt x="61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9"/>
            <p:cNvSpPr/>
            <p:nvPr/>
          </p:nvSpPr>
          <p:spPr>
            <a:xfrm>
              <a:off x="2054459" y="4664753"/>
              <a:ext cx="25503" cy="19886"/>
            </a:xfrm>
            <a:custGeom>
              <a:avLst/>
              <a:gdLst/>
              <a:ahLst/>
              <a:cxnLst/>
              <a:rect l="l" t="t" r="r" b="b"/>
              <a:pathLst>
                <a:path w="731" h="570" extrusionOk="0">
                  <a:moveTo>
                    <a:pt x="635" y="0"/>
                  </a:moveTo>
                  <a:cubicBezTo>
                    <a:pt x="597" y="0"/>
                    <a:pt x="561" y="14"/>
                    <a:pt x="530" y="22"/>
                  </a:cubicBezTo>
                  <a:cubicBezTo>
                    <a:pt x="485" y="44"/>
                    <a:pt x="441" y="66"/>
                    <a:pt x="408" y="88"/>
                  </a:cubicBezTo>
                  <a:cubicBezTo>
                    <a:pt x="308" y="143"/>
                    <a:pt x="219" y="200"/>
                    <a:pt x="130" y="255"/>
                  </a:cubicBezTo>
                  <a:cubicBezTo>
                    <a:pt x="92" y="283"/>
                    <a:pt x="126" y="327"/>
                    <a:pt x="164" y="327"/>
                  </a:cubicBezTo>
                  <a:cubicBezTo>
                    <a:pt x="171" y="327"/>
                    <a:pt x="179" y="325"/>
                    <a:pt x="186" y="321"/>
                  </a:cubicBezTo>
                  <a:cubicBezTo>
                    <a:pt x="275" y="266"/>
                    <a:pt x="364" y="210"/>
                    <a:pt x="453" y="166"/>
                  </a:cubicBezTo>
                  <a:cubicBezTo>
                    <a:pt x="495" y="144"/>
                    <a:pt x="528" y="134"/>
                    <a:pt x="570" y="113"/>
                  </a:cubicBezTo>
                  <a:lnTo>
                    <a:pt x="570" y="113"/>
                  </a:lnTo>
                  <a:cubicBezTo>
                    <a:pt x="460" y="167"/>
                    <a:pt x="362" y="211"/>
                    <a:pt x="275" y="277"/>
                  </a:cubicBezTo>
                  <a:cubicBezTo>
                    <a:pt x="219" y="311"/>
                    <a:pt x="163" y="344"/>
                    <a:pt x="119" y="388"/>
                  </a:cubicBezTo>
                  <a:cubicBezTo>
                    <a:pt x="85" y="422"/>
                    <a:pt x="41" y="466"/>
                    <a:pt x="18" y="522"/>
                  </a:cubicBezTo>
                  <a:cubicBezTo>
                    <a:pt x="0" y="549"/>
                    <a:pt x="34" y="569"/>
                    <a:pt x="60" y="569"/>
                  </a:cubicBezTo>
                  <a:cubicBezTo>
                    <a:pt x="65" y="569"/>
                    <a:pt x="70" y="568"/>
                    <a:pt x="74" y="566"/>
                  </a:cubicBezTo>
                  <a:lnTo>
                    <a:pt x="208" y="433"/>
                  </a:lnTo>
                  <a:lnTo>
                    <a:pt x="341" y="333"/>
                  </a:lnTo>
                  <a:lnTo>
                    <a:pt x="641" y="166"/>
                  </a:lnTo>
                  <a:cubicBezTo>
                    <a:pt x="675" y="143"/>
                    <a:pt x="641" y="99"/>
                    <a:pt x="608" y="99"/>
                  </a:cubicBezTo>
                  <a:cubicBezTo>
                    <a:pt x="641" y="88"/>
                    <a:pt x="675" y="88"/>
                    <a:pt x="708" y="77"/>
                  </a:cubicBezTo>
                  <a:cubicBezTo>
                    <a:pt x="730" y="54"/>
                    <a:pt x="697" y="22"/>
                    <a:pt x="686" y="10"/>
                  </a:cubicBezTo>
                  <a:cubicBezTo>
                    <a:pt x="669" y="3"/>
                    <a:pt x="651" y="0"/>
                    <a:pt x="63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9"/>
            <p:cNvSpPr/>
            <p:nvPr/>
          </p:nvSpPr>
          <p:spPr>
            <a:xfrm>
              <a:off x="2063634" y="4676057"/>
              <a:ext cx="7012" cy="4570"/>
            </a:xfrm>
            <a:custGeom>
              <a:avLst/>
              <a:gdLst/>
              <a:ahLst/>
              <a:cxnLst/>
              <a:rect l="l" t="t" r="r" b="b"/>
              <a:pathLst>
                <a:path w="201" h="131" extrusionOk="0">
                  <a:moveTo>
                    <a:pt x="158" y="0"/>
                  </a:moveTo>
                  <a:cubicBezTo>
                    <a:pt x="148" y="0"/>
                    <a:pt x="139" y="3"/>
                    <a:pt x="134" y="9"/>
                  </a:cubicBezTo>
                  <a:cubicBezTo>
                    <a:pt x="123" y="20"/>
                    <a:pt x="111" y="20"/>
                    <a:pt x="101" y="31"/>
                  </a:cubicBezTo>
                  <a:lnTo>
                    <a:pt x="101" y="42"/>
                  </a:lnTo>
                  <a:lnTo>
                    <a:pt x="89" y="42"/>
                  </a:lnTo>
                  <a:lnTo>
                    <a:pt x="78" y="53"/>
                  </a:lnTo>
                  <a:cubicBezTo>
                    <a:pt x="67" y="53"/>
                    <a:pt x="56" y="64"/>
                    <a:pt x="45" y="64"/>
                  </a:cubicBezTo>
                  <a:cubicBezTo>
                    <a:pt x="34" y="76"/>
                    <a:pt x="22" y="76"/>
                    <a:pt x="12" y="86"/>
                  </a:cubicBezTo>
                  <a:cubicBezTo>
                    <a:pt x="0" y="86"/>
                    <a:pt x="0" y="109"/>
                    <a:pt x="0" y="120"/>
                  </a:cubicBezTo>
                  <a:cubicBezTo>
                    <a:pt x="12" y="131"/>
                    <a:pt x="22" y="131"/>
                    <a:pt x="45" y="131"/>
                  </a:cubicBezTo>
                  <a:cubicBezTo>
                    <a:pt x="67" y="131"/>
                    <a:pt x="101" y="120"/>
                    <a:pt x="123" y="109"/>
                  </a:cubicBezTo>
                  <a:cubicBezTo>
                    <a:pt x="145" y="86"/>
                    <a:pt x="167" y="76"/>
                    <a:pt x="190" y="53"/>
                  </a:cubicBezTo>
                  <a:cubicBezTo>
                    <a:pt x="200" y="42"/>
                    <a:pt x="200" y="20"/>
                    <a:pt x="190" y="9"/>
                  </a:cubicBezTo>
                  <a:cubicBezTo>
                    <a:pt x="178" y="3"/>
                    <a:pt x="167" y="0"/>
                    <a:pt x="15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9"/>
            <p:cNvSpPr/>
            <p:nvPr/>
          </p:nvSpPr>
          <p:spPr>
            <a:xfrm>
              <a:off x="2049260" y="4636005"/>
              <a:ext cx="60181" cy="51668"/>
            </a:xfrm>
            <a:custGeom>
              <a:avLst/>
              <a:gdLst/>
              <a:ahLst/>
              <a:cxnLst/>
              <a:rect l="l" t="t" r="r" b="b"/>
              <a:pathLst>
                <a:path w="1725" h="1481" extrusionOk="0">
                  <a:moveTo>
                    <a:pt x="579" y="0"/>
                  </a:moveTo>
                  <a:cubicBezTo>
                    <a:pt x="579" y="0"/>
                    <a:pt x="1" y="601"/>
                    <a:pt x="579" y="1168"/>
                  </a:cubicBezTo>
                  <a:cubicBezTo>
                    <a:pt x="822" y="1410"/>
                    <a:pt x="1062" y="1481"/>
                    <a:pt x="1260" y="1481"/>
                  </a:cubicBezTo>
                  <a:cubicBezTo>
                    <a:pt x="1533" y="1481"/>
                    <a:pt x="1724" y="1346"/>
                    <a:pt x="1724" y="1346"/>
                  </a:cubicBezTo>
                  <a:lnTo>
                    <a:pt x="1558" y="623"/>
                  </a:lnTo>
                  <a:lnTo>
                    <a:pt x="1336" y="356"/>
                  </a:lnTo>
                  <a:lnTo>
                    <a:pt x="579"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9"/>
            <p:cNvSpPr/>
            <p:nvPr/>
          </p:nvSpPr>
          <p:spPr>
            <a:xfrm>
              <a:off x="2043190" y="4640610"/>
              <a:ext cx="60460" cy="59902"/>
            </a:xfrm>
            <a:custGeom>
              <a:avLst/>
              <a:gdLst/>
              <a:ahLst/>
              <a:cxnLst/>
              <a:rect l="l" t="t" r="r" b="b"/>
              <a:pathLst>
                <a:path w="1733" h="1717" extrusionOk="0">
                  <a:moveTo>
                    <a:pt x="718" y="0"/>
                  </a:moveTo>
                  <a:cubicBezTo>
                    <a:pt x="605" y="0"/>
                    <a:pt x="485" y="48"/>
                    <a:pt x="386" y="101"/>
                  </a:cubicBezTo>
                  <a:cubicBezTo>
                    <a:pt x="230" y="190"/>
                    <a:pt x="86" y="302"/>
                    <a:pt x="8" y="480"/>
                  </a:cubicBezTo>
                  <a:cubicBezTo>
                    <a:pt x="0" y="495"/>
                    <a:pt x="20" y="511"/>
                    <a:pt x="36" y="511"/>
                  </a:cubicBezTo>
                  <a:cubicBezTo>
                    <a:pt x="43" y="511"/>
                    <a:pt x="49" y="508"/>
                    <a:pt x="52" y="502"/>
                  </a:cubicBezTo>
                  <a:cubicBezTo>
                    <a:pt x="130" y="346"/>
                    <a:pt x="275" y="246"/>
                    <a:pt x="420" y="168"/>
                  </a:cubicBezTo>
                  <a:cubicBezTo>
                    <a:pt x="519" y="108"/>
                    <a:pt x="627" y="67"/>
                    <a:pt x="744" y="67"/>
                  </a:cubicBezTo>
                  <a:cubicBezTo>
                    <a:pt x="758" y="67"/>
                    <a:pt x="772" y="67"/>
                    <a:pt x="786" y="68"/>
                  </a:cubicBezTo>
                  <a:cubicBezTo>
                    <a:pt x="786" y="79"/>
                    <a:pt x="798" y="91"/>
                    <a:pt x="808" y="91"/>
                  </a:cubicBezTo>
                  <a:cubicBezTo>
                    <a:pt x="820" y="101"/>
                    <a:pt x="831" y="101"/>
                    <a:pt x="842" y="113"/>
                  </a:cubicBezTo>
                  <a:cubicBezTo>
                    <a:pt x="808" y="113"/>
                    <a:pt x="786" y="113"/>
                    <a:pt x="753" y="124"/>
                  </a:cubicBezTo>
                  <a:cubicBezTo>
                    <a:pt x="697" y="135"/>
                    <a:pt x="642" y="157"/>
                    <a:pt x="575" y="180"/>
                  </a:cubicBezTo>
                  <a:cubicBezTo>
                    <a:pt x="453" y="246"/>
                    <a:pt x="331" y="324"/>
                    <a:pt x="208" y="380"/>
                  </a:cubicBezTo>
                  <a:cubicBezTo>
                    <a:pt x="179" y="399"/>
                    <a:pt x="200" y="426"/>
                    <a:pt x="221" y="426"/>
                  </a:cubicBezTo>
                  <a:cubicBezTo>
                    <a:pt x="224" y="426"/>
                    <a:pt x="227" y="426"/>
                    <a:pt x="230" y="424"/>
                  </a:cubicBezTo>
                  <a:cubicBezTo>
                    <a:pt x="364" y="368"/>
                    <a:pt x="486" y="302"/>
                    <a:pt x="608" y="246"/>
                  </a:cubicBezTo>
                  <a:cubicBezTo>
                    <a:pt x="664" y="224"/>
                    <a:pt x="720" y="202"/>
                    <a:pt x="786" y="190"/>
                  </a:cubicBezTo>
                  <a:cubicBezTo>
                    <a:pt x="820" y="180"/>
                    <a:pt x="842" y="180"/>
                    <a:pt x="875" y="180"/>
                  </a:cubicBezTo>
                  <a:cubicBezTo>
                    <a:pt x="776" y="224"/>
                    <a:pt x="675" y="269"/>
                    <a:pt x="586" y="324"/>
                  </a:cubicBezTo>
                  <a:cubicBezTo>
                    <a:pt x="519" y="358"/>
                    <a:pt x="453" y="402"/>
                    <a:pt x="397" y="435"/>
                  </a:cubicBezTo>
                  <a:cubicBezTo>
                    <a:pt x="341" y="480"/>
                    <a:pt x="264" y="513"/>
                    <a:pt x="230" y="569"/>
                  </a:cubicBezTo>
                  <a:cubicBezTo>
                    <a:pt x="219" y="591"/>
                    <a:pt x="242" y="602"/>
                    <a:pt x="264" y="602"/>
                  </a:cubicBezTo>
                  <a:cubicBezTo>
                    <a:pt x="319" y="591"/>
                    <a:pt x="375" y="546"/>
                    <a:pt x="430" y="502"/>
                  </a:cubicBezTo>
                  <a:cubicBezTo>
                    <a:pt x="442" y="502"/>
                    <a:pt x="453" y="491"/>
                    <a:pt x="464" y="491"/>
                  </a:cubicBezTo>
                  <a:cubicBezTo>
                    <a:pt x="519" y="457"/>
                    <a:pt x="575" y="424"/>
                    <a:pt x="642" y="391"/>
                  </a:cubicBezTo>
                  <a:cubicBezTo>
                    <a:pt x="697" y="358"/>
                    <a:pt x="753" y="335"/>
                    <a:pt x="820" y="302"/>
                  </a:cubicBezTo>
                  <a:cubicBezTo>
                    <a:pt x="831" y="302"/>
                    <a:pt x="842" y="302"/>
                    <a:pt x="853" y="291"/>
                  </a:cubicBezTo>
                  <a:lnTo>
                    <a:pt x="875" y="313"/>
                  </a:lnTo>
                  <a:cubicBezTo>
                    <a:pt x="886" y="313"/>
                    <a:pt x="897" y="313"/>
                    <a:pt x="908" y="303"/>
                  </a:cubicBezTo>
                  <a:lnTo>
                    <a:pt x="908" y="303"/>
                  </a:lnTo>
                  <a:cubicBezTo>
                    <a:pt x="896" y="314"/>
                    <a:pt x="875" y="324"/>
                    <a:pt x="865" y="324"/>
                  </a:cubicBezTo>
                  <a:cubicBezTo>
                    <a:pt x="798" y="358"/>
                    <a:pt x="742" y="391"/>
                    <a:pt x="675" y="424"/>
                  </a:cubicBezTo>
                  <a:cubicBezTo>
                    <a:pt x="564" y="480"/>
                    <a:pt x="453" y="558"/>
                    <a:pt x="341" y="647"/>
                  </a:cubicBezTo>
                  <a:cubicBezTo>
                    <a:pt x="323" y="656"/>
                    <a:pt x="349" y="672"/>
                    <a:pt x="366" y="672"/>
                  </a:cubicBezTo>
                  <a:cubicBezTo>
                    <a:pt x="370" y="672"/>
                    <a:pt x="373" y="671"/>
                    <a:pt x="375" y="669"/>
                  </a:cubicBezTo>
                  <a:cubicBezTo>
                    <a:pt x="486" y="602"/>
                    <a:pt x="598" y="536"/>
                    <a:pt x="709" y="480"/>
                  </a:cubicBezTo>
                  <a:cubicBezTo>
                    <a:pt x="720" y="469"/>
                    <a:pt x="731" y="469"/>
                    <a:pt x="742" y="457"/>
                  </a:cubicBezTo>
                  <a:cubicBezTo>
                    <a:pt x="753" y="469"/>
                    <a:pt x="764" y="469"/>
                    <a:pt x="776" y="469"/>
                  </a:cubicBezTo>
                  <a:lnTo>
                    <a:pt x="875" y="435"/>
                  </a:lnTo>
                  <a:cubicBezTo>
                    <a:pt x="875" y="447"/>
                    <a:pt x="875" y="447"/>
                    <a:pt x="887" y="457"/>
                  </a:cubicBezTo>
                  <a:lnTo>
                    <a:pt x="865" y="457"/>
                  </a:lnTo>
                  <a:cubicBezTo>
                    <a:pt x="720" y="524"/>
                    <a:pt x="575" y="602"/>
                    <a:pt x="442" y="691"/>
                  </a:cubicBezTo>
                  <a:cubicBezTo>
                    <a:pt x="423" y="700"/>
                    <a:pt x="444" y="727"/>
                    <a:pt x="458" y="727"/>
                  </a:cubicBezTo>
                  <a:cubicBezTo>
                    <a:pt x="460" y="727"/>
                    <a:pt x="462" y="726"/>
                    <a:pt x="464" y="724"/>
                  </a:cubicBezTo>
                  <a:cubicBezTo>
                    <a:pt x="598" y="657"/>
                    <a:pt x="731" y="591"/>
                    <a:pt x="865" y="536"/>
                  </a:cubicBezTo>
                  <a:cubicBezTo>
                    <a:pt x="909" y="524"/>
                    <a:pt x="942" y="502"/>
                    <a:pt x="986" y="491"/>
                  </a:cubicBezTo>
                  <a:lnTo>
                    <a:pt x="986" y="491"/>
                  </a:lnTo>
                  <a:cubicBezTo>
                    <a:pt x="976" y="502"/>
                    <a:pt x="964" y="502"/>
                    <a:pt x="954" y="513"/>
                  </a:cubicBezTo>
                  <a:cubicBezTo>
                    <a:pt x="931" y="513"/>
                    <a:pt x="931" y="536"/>
                    <a:pt x="942" y="546"/>
                  </a:cubicBezTo>
                  <a:cubicBezTo>
                    <a:pt x="964" y="569"/>
                    <a:pt x="976" y="569"/>
                    <a:pt x="998" y="569"/>
                  </a:cubicBezTo>
                  <a:cubicBezTo>
                    <a:pt x="1016" y="560"/>
                    <a:pt x="1034" y="551"/>
                    <a:pt x="1052" y="547"/>
                  </a:cubicBezTo>
                  <a:lnTo>
                    <a:pt x="1052" y="547"/>
                  </a:lnTo>
                  <a:cubicBezTo>
                    <a:pt x="1043" y="559"/>
                    <a:pt x="1054" y="580"/>
                    <a:pt x="1065" y="591"/>
                  </a:cubicBezTo>
                  <a:cubicBezTo>
                    <a:pt x="1072" y="599"/>
                    <a:pt x="1086" y="607"/>
                    <a:pt x="1097" y="607"/>
                  </a:cubicBezTo>
                  <a:cubicBezTo>
                    <a:pt x="1102" y="607"/>
                    <a:pt x="1106" y="605"/>
                    <a:pt x="1109" y="602"/>
                  </a:cubicBezTo>
                  <a:cubicBezTo>
                    <a:pt x="1120" y="602"/>
                    <a:pt x="1120" y="602"/>
                    <a:pt x="1131" y="591"/>
                  </a:cubicBezTo>
                  <a:lnTo>
                    <a:pt x="1131" y="602"/>
                  </a:lnTo>
                  <a:cubicBezTo>
                    <a:pt x="1131" y="602"/>
                    <a:pt x="1120" y="602"/>
                    <a:pt x="1120" y="613"/>
                  </a:cubicBezTo>
                  <a:cubicBezTo>
                    <a:pt x="1109" y="613"/>
                    <a:pt x="1098" y="625"/>
                    <a:pt x="1098" y="625"/>
                  </a:cubicBezTo>
                  <a:cubicBezTo>
                    <a:pt x="1065" y="647"/>
                    <a:pt x="1031" y="669"/>
                    <a:pt x="1009" y="680"/>
                  </a:cubicBezTo>
                  <a:cubicBezTo>
                    <a:pt x="942" y="714"/>
                    <a:pt x="875" y="746"/>
                    <a:pt x="808" y="769"/>
                  </a:cubicBezTo>
                  <a:cubicBezTo>
                    <a:pt x="687" y="825"/>
                    <a:pt x="553" y="880"/>
                    <a:pt x="430" y="958"/>
                  </a:cubicBezTo>
                  <a:cubicBezTo>
                    <a:pt x="411" y="967"/>
                    <a:pt x="433" y="994"/>
                    <a:pt x="447" y="994"/>
                  </a:cubicBezTo>
                  <a:cubicBezTo>
                    <a:pt x="449" y="994"/>
                    <a:pt x="451" y="993"/>
                    <a:pt x="453" y="991"/>
                  </a:cubicBezTo>
                  <a:cubicBezTo>
                    <a:pt x="586" y="914"/>
                    <a:pt x="731" y="869"/>
                    <a:pt x="865" y="825"/>
                  </a:cubicBezTo>
                  <a:cubicBezTo>
                    <a:pt x="931" y="791"/>
                    <a:pt x="998" y="769"/>
                    <a:pt x="1065" y="736"/>
                  </a:cubicBezTo>
                  <a:cubicBezTo>
                    <a:pt x="1075" y="736"/>
                    <a:pt x="1075" y="724"/>
                    <a:pt x="1087" y="724"/>
                  </a:cubicBezTo>
                  <a:cubicBezTo>
                    <a:pt x="1020" y="769"/>
                    <a:pt x="942" y="813"/>
                    <a:pt x="875" y="847"/>
                  </a:cubicBezTo>
                  <a:cubicBezTo>
                    <a:pt x="842" y="869"/>
                    <a:pt x="875" y="902"/>
                    <a:pt x="897" y="902"/>
                  </a:cubicBezTo>
                  <a:cubicBezTo>
                    <a:pt x="907" y="906"/>
                    <a:pt x="916" y="907"/>
                    <a:pt x="925" y="907"/>
                  </a:cubicBezTo>
                  <a:cubicBezTo>
                    <a:pt x="936" y="907"/>
                    <a:pt x="947" y="905"/>
                    <a:pt x="958" y="901"/>
                  </a:cubicBezTo>
                  <a:lnTo>
                    <a:pt x="958" y="901"/>
                  </a:lnTo>
                  <a:cubicBezTo>
                    <a:pt x="862" y="952"/>
                    <a:pt x="758" y="992"/>
                    <a:pt x="653" y="1013"/>
                  </a:cubicBezTo>
                  <a:cubicBezTo>
                    <a:pt x="602" y="1024"/>
                    <a:pt x="636" y="1081"/>
                    <a:pt x="676" y="1081"/>
                  </a:cubicBezTo>
                  <a:cubicBezTo>
                    <a:pt x="680" y="1081"/>
                    <a:pt x="683" y="1081"/>
                    <a:pt x="687" y="1080"/>
                  </a:cubicBezTo>
                  <a:cubicBezTo>
                    <a:pt x="808" y="1058"/>
                    <a:pt x="942" y="1036"/>
                    <a:pt x="1042" y="958"/>
                  </a:cubicBezTo>
                  <a:cubicBezTo>
                    <a:pt x="1053" y="958"/>
                    <a:pt x="1053" y="958"/>
                    <a:pt x="1065" y="947"/>
                  </a:cubicBezTo>
                  <a:cubicBezTo>
                    <a:pt x="1065" y="947"/>
                    <a:pt x="1075" y="936"/>
                    <a:pt x="1087" y="936"/>
                  </a:cubicBezTo>
                  <a:lnTo>
                    <a:pt x="1151" y="903"/>
                  </a:lnTo>
                  <a:lnTo>
                    <a:pt x="1151" y="903"/>
                  </a:lnTo>
                  <a:cubicBezTo>
                    <a:pt x="1108" y="926"/>
                    <a:pt x="1075" y="959"/>
                    <a:pt x="1042" y="980"/>
                  </a:cubicBezTo>
                  <a:cubicBezTo>
                    <a:pt x="909" y="1069"/>
                    <a:pt x="764" y="1136"/>
                    <a:pt x="620" y="1191"/>
                  </a:cubicBezTo>
                  <a:cubicBezTo>
                    <a:pt x="586" y="1203"/>
                    <a:pt x="631" y="1236"/>
                    <a:pt x="653" y="1236"/>
                  </a:cubicBezTo>
                  <a:cubicBezTo>
                    <a:pt x="808" y="1181"/>
                    <a:pt x="954" y="1114"/>
                    <a:pt x="1098" y="1036"/>
                  </a:cubicBezTo>
                  <a:cubicBezTo>
                    <a:pt x="1164" y="991"/>
                    <a:pt x="1231" y="947"/>
                    <a:pt x="1298" y="892"/>
                  </a:cubicBezTo>
                  <a:cubicBezTo>
                    <a:pt x="1309" y="880"/>
                    <a:pt x="1332" y="869"/>
                    <a:pt x="1354" y="858"/>
                  </a:cubicBezTo>
                  <a:lnTo>
                    <a:pt x="1354" y="858"/>
                  </a:lnTo>
                  <a:cubicBezTo>
                    <a:pt x="1298" y="924"/>
                    <a:pt x="1231" y="991"/>
                    <a:pt x="1164" y="1036"/>
                  </a:cubicBezTo>
                  <a:cubicBezTo>
                    <a:pt x="1136" y="1065"/>
                    <a:pt x="1174" y="1094"/>
                    <a:pt x="1206" y="1094"/>
                  </a:cubicBezTo>
                  <a:cubicBezTo>
                    <a:pt x="1211" y="1094"/>
                    <a:pt x="1216" y="1093"/>
                    <a:pt x="1220" y="1092"/>
                  </a:cubicBezTo>
                  <a:cubicBezTo>
                    <a:pt x="1276" y="1058"/>
                    <a:pt x="1320" y="1013"/>
                    <a:pt x="1376" y="969"/>
                  </a:cubicBezTo>
                  <a:cubicBezTo>
                    <a:pt x="1387" y="936"/>
                    <a:pt x="1409" y="914"/>
                    <a:pt x="1431" y="892"/>
                  </a:cubicBezTo>
                  <a:cubicBezTo>
                    <a:pt x="1431" y="902"/>
                    <a:pt x="1443" y="902"/>
                    <a:pt x="1454" y="914"/>
                  </a:cubicBezTo>
                  <a:cubicBezTo>
                    <a:pt x="1443" y="936"/>
                    <a:pt x="1421" y="958"/>
                    <a:pt x="1409" y="980"/>
                  </a:cubicBezTo>
                  <a:cubicBezTo>
                    <a:pt x="1398" y="1003"/>
                    <a:pt x="1387" y="1025"/>
                    <a:pt x="1365" y="1036"/>
                  </a:cubicBezTo>
                  <a:cubicBezTo>
                    <a:pt x="1354" y="1058"/>
                    <a:pt x="1342" y="1069"/>
                    <a:pt x="1332" y="1092"/>
                  </a:cubicBezTo>
                  <a:cubicBezTo>
                    <a:pt x="1320" y="1102"/>
                    <a:pt x="1332" y="1114"/>
                    <a:pt x="1342" y="1125"/>
                  </a:cubicBezTo>
                  <a:cubicBezTo>
                    <a:pt x="1342" y="1125"/>
                    <a:pt x="1352" y="1130"/>
                    <a:pt x="1362" y="1130"/>
                  </a:cubicBezTo>
                  <a:cubicBezTo>
                    <a:pt x="1367" y="1130"/>
                    <a:pt x="1372" y="1128"/>
                    <a:pt x="1376" y="1125"/>
                  </a:cubicBezTo>
                  <a:cubicBezTo>
                    <a:pt x="1398" y="1114"/>
                    <a:pt x="1421" y="1102"/>
                    <a:pt x="1443" y="1080"/>
                  </a:cubicBezTo>
                  <a:cubicBezTo>
                    <a:pt x="1454" y="1069"/>
                    <a:pt x="1465" y="1047"/>
                    <a:pt x="1476" y="1036"/>
                  </a:cubicBezTo>
                  <a:cubicBezTo>
                    <a:pt x="1485" y="1040"/>
                    <a:pt x="1494" y="1043"/>
                    <a:pt x="1503" y="1043"/>
                  </a:cubicBezTo>
                  <a:cubicBezTo>
                    <a:pt x="1515" y="1043"/>
                    <a:pt x="1525" y="1038"/>
                    <a:pt x="1532" y="1025"/>
                  </a:cubicBezTo>
                  <a:cubicBezTo>
                    <a:pt x="1543" y="1013"/>
                    <a:pt x="1543" y="1003"/>
                    <a:pt x="1554" y="980"/>
                  </a:cubicBezTo>
                  <a:lnTo>
                    <a:pt x="1554" y="991"/>
                  </a:lnTo>
                  <a:cubicBezTo>
                    <a:pt x="1543" y="1003"/>
                    <a:pt x="1543" y="1013"/>
                    <a:pt x="1532" y="1036"/>
                  </a:cubicBezTo>
                  <a:cubicBezTo>
                    <a:pt x="1510" y="1069"/>
                    <a:pt x="1487" y="1114"/>
                    <a:pt x="1454" y="1147"/>
                  </a:cubicBezTo>
                  <a:cubicBezTo>
                    <a:pt x="1398" y="1214"/>
                    <a:pt x="1332" y="1270"/>
                    <a:pt x="1265" y="1314"/>
                  </a:cubicBezTo>
                  <a:cubicBezTo>
                    <a:pt x="1198" y="1369"/>
                    <a:pt x="1131" y="1414"/>
                    <a:pt x="1053" y="1458"/>
                  </a:cubicBezTo>
                  <a:cubicBezTo>
                    <a:pt x="986" y="1492"/>
                    <a:pt x="897" y="1514"/>
                    <a:pt x="865" y="1570"/>
                  </a:cubicBezTo>
                  <a:cubicBezTo>
                    <a:pt x="846" y="1597"/>
                    <a:pt x="880" y="1617"/>
                    <a:pt x="899" y="1617"/>
                  </a:cubicBezTo>
                  <a:cubicBezTo>
                    <a:pt x="903" y="1617"/>
                    <a:pt x="907" y="1616"/>
                    <a:pt x="909" y="1614"/>
                  </a:cubicBezTo>
                  <a:cubicBezTo>
                    <a:pt x="954" y="1603"/>
                    <a:pt x="998" y="1570"/>
                    <a:pt x="1031" y="1559"/>
                  </a:cubicBezTo>
                  <a:cubicBezTo>
                    <a:pt x="1075" y="1537"/>
                    <a:pt x="1109" y="1514"/>
                    <a:pt x="1142" y="1503"/>
                  </a:cubicBezTo>
                  <a:cubicBezTo>
                    <a:pt x="1198" y="1470"/>
                    <a:pt x="1243" y="1436"/>
                    <a:pt x="1287" y="1403"/>
                  </a:cubicBezTo>
                  <a:cubicBezTo>
                    <a:pt x="1298" y="1414"/>
                    <a:pt x="1309" y="1425"/>
                    <a:pt x="1320" y="1425"/>
                  </a:cubicBezTo>
                  <a:cubicBezTo>
                    <a:pt x="1342" y="1425"/>
                    <a:pt x="1354" y="1414"/>
                    <a:pt x="1365" y="1414"/>
                  </a:cubicBezTo>
                  <a:cubicBezTo>
                    <a:pt x="1342" y="1425"/>
                    <a:pt x="1332" y="1448"/>
                    <a:pt x="1309" y="1458"/>
                  </a:cubicBezTo>
                  <a:cubicBezTo>
                    <a:pt x="1298" y="1470"/>
                    <a:pt x="1309" y="1481"/>
                    <a:pt x="1320" y="1492"/>
                  </a:cubicBezTo>
                  <a:cubicBezTo>
                    <a:pt x="1220" y="1559"/>
                    <a:pt x="1120" y="1614"/>
                    <a:pt x="1020" y="1658"/>
                  </a:cubicBezTo>
                  <a:cubicBezTo>
                    <a:pt x="990" y="1678"/>
                    <a:pt x="1022" y="1716"/>
                    <a:pt x="1054" y="1716"/>
                  </a:cubicBezTo>
                  <a:cubicBezTo>
                    <a:pt x="1058" y="1716"/>
                    <a:pt x="1061" y="1716"/>
                    <a:pt x="1065" y="1715"/>
                  </a:cubicBezTo>
                  <a:cubicBezTo>
                    <a:pt x="1198" y="1648"/>
                    <a:pt x="1320" y="1592"/>
                    <a:pt x="1443" y="1503"/>
                  </a:cubicBezTo>
                  <a:cubicBezTo>
                    <a:pt x="1498" y="1458"/>
                    <a:pt x="1554" y="1414"/>
                    <a:pt x="1599" y="1359"/>
                  </a:cubicBezTo>
                  <a:cubicBezTo>
                    <a:pt x="1609" y="1336"/>
                    <a:pt x="1643" y="1303"/>
                    <a:pt x="1654" y="1280"/>
                  </a:cubicBezTo>
                  <a:lnTo>
                    <a:pt x="1654" y="1292"/>
                  </a:lnTo>
                  <a:lnTo>
                    <a:pt x="1621" y="1359"/>
                  </a:lnTo>
                  <a:cubicBezTo>
                    <a:pt x="1621" y="1369"/>
                    <a:pt x="1632" y="1381"/>
                    <a:pt x="1643" y="1392"/>
                  </a:cubicBezTo>
                  <a:lnTo>
                    <a:pt x="1665" y="1392"/>
                  </a:lnTo>
                  <a:lnTo>
                    <a:pt x="1676" y="1381"/>
                  </a:lnTo>
                  <a:cubicBezTo>
                    <a:pt x="1688" y="1359"/>
                    <a:pt x="1698" y="1347"/>
                    <a:pt x="1710" y="1325"/>
                  </a:cubicBezTo>
                  <a:cubicBezTo>
                    <a:pt x="1720" y="1303"/>
                    <a:pt x="1732" y="1280"/>
                    <a:pt x="1732" y="1258"/>
                  </a:cubicBezTo>
                  <a:lnTo>
                    <a:pt x="1732" y="1247"/>
                  </a:lnTo>
                  <a:cubicBezTo>
                    <a:pt x="1732" y="1236"/>
                    <a:pt x="1720" y="1225"/>
                    <a:pt x="1720" y="1225"/>
                  </a:cubicBezTo>
                  <a:lnTo>
                    <a:pt x="1676" y="1225"/>
                  </a:lnTo>
                  <a:cubicBezTo>
                    <a:pt x="1688" y="1214"/>
                    <a:pt x="1688" y="1203"/>
                    <a:pt x="1688" y="1181"/>
                  </a:cubicBezTo>
                  <a:cubicBezTo>
                    <a:pt x="1688" y="1165"/>
                    <a:pt x="1671" y="1149"/>
                    <a:pt x="1653" y="1149"/>
                  </a:cubicBezTo>
                  <a:cubicBezTo>
                    <a:pt x="1646" y="1149"/>
                    <a:pt x="1638" y="1152"/>
                    <a:pt x="1632" y="1158"/>
                  </a:cubicBezTo>
                  <a:cubicBezTo>
                    <a:pt x="1643" y="1147"/>
                    <a:pt x="1643" y="1125"/>
                    <a:pt x="1654" y="1114"/>
                  </a:cubicBezTo>
                  <a:cubicBezTo>
                    <a:pt x="1654" y="1102"/>
                    <a:pt x="1643" y="1092"/>
                    <a:pt x="1643" y="1092"/>
                  </a:cubicBezTo>
                  <a:cubicBezTo>
                    <a:pt x="1654" y="1069"/>
                    <a:pt x="1654" y="1047"/>
                    <a:pt x="1643" y="1036"/>
                  </a:cubicBezTo>
                  <a:cubicBezTo>
                    <a:pt x="1643" y="1025"/>
                    <a:pt x="1632" y="1025"/>
                    <a:pt x="1621" y="1013"/>
                  </a:cubicBezTo>
                  <a:cubicBezTo>
                    <a:pt x="1632" y="991"/>
                    <a:pt x="1643" y="958"/>
                    <a:pt x="1643" y="936"/>
                  </a:cubicBezTo>
                  <a:cubicBezTo>
                    <a:pt x="1643" y="914"/>
                    <a:pt x="1621" y="902"/>
                    <a:pt x="1609" y="902"/>
                  </a:cubicBezTo>
                  <a:lnTo>
                    <a:pt x="1599" y="902"/>
                  </a:lnTo>
                  <a:cubicBezTo>
                    <a:pt x="1599" y="892"/>
                    <a:pt x="1587" y="880"/>
                    <a:pt x="1576" y="880"/>
                  </a:cubicBezTo>
                  <a:lnTo>
                    <a:pt x="1565" y="880"/>
                  </a:lnTo>
                  <a:cubicBezTo>
                    <a:pt x="1565" y="869"/>
                    <a:pt x="1554" y="858"/>
                    <a:pt x="1543" y="847"/>
                  </a:cubicBezTo>
                  <a:cubicBezTo>
                    <a:pt x="1554" y="803"/>
                    <a:pt x="1565" y="758"/>
                    <a:pt x="1520" y="724"/>
                  </a:cubicBezTo>
                  <a:cubicBezTo>
                    <a:pt x="1520" y="724"/>
                    <a:pt x="1510" y="724"/>
                    <a:pt x="1510" y="714"/>
                  </a:cubicBezTo>
                  <a:cubicBezTo>
                    <a:pt x="1498" y="691"/>
                    <a:pt x="1498" y="669"/>
                    <a:pt x="1487" y="647"/>
                  </a:cubicBezTo>
                  <a:cubicBezTo>
                    <a:pt x="1465" y="580"/>
                    <a:pt x="1431" y="524"/>
                    <a:pt x="1365" y="491"/>
                  </a:cubicBezTo>
                  <a:lnTo>
                    <a:pt x="1332" y="491"/>
                  </a:lnTo>
                  <a:cubicBezTo>
                    <a:pt x="1320" y="469"/>
                    <a:pt x="1309" y="447"/>
                    <a:pt x="1298" y="435"/>
                  </a:cubicBezTo>
                  <a:lnTo>
                    <a:pt x="1332" y="402"/>
                  </a:lnTo>
                  <a:cubicBezTo>
                    <a:pt x="1332" y="380"/>
                    <a:pt x="1320" y="358"/>
                    <a:pt x="1298" y="346"/>
                  </a:cubicBezTo>
                  <a:cubicBezTo>
                    <a:pt x="1287" y="335"/>
                    <a:pt x="1265" y="335"/>
                    <a:pt x="1243" y="335"/>
                  </a:cubicBezTo>
                  <a:cubicBezTo>
                    <a:pt x="1243" y="335"/>
                    <a:pt x="1243" y="324"/>
                    <a:pt x="1231" y="324"/>
                  </a:cubicBezTo>
                  <a:cubicBezTo>
                    <a:pt x="1224" y="316"/>
                    <a:pt x="1216" y="308"/>
                    <a:pt x="1204" y="308"/>
                  </a:cubicBezTo>
                  <a:cubicBezTo>
                    <a:pt x="1199" y="308"/>
                    <a:pt x="1193" y="310"/>
                    <a:pt x="1187" y="313"/>
                  </a:cubicBezTo>
                  <a:lnTo>
                    <a:pt x="1176" y="313"/>
                  </a:lnTo>
                  <a:lnTo>
                    <a:pt x="1176" y="302"/>
                  </a:lnTo>
                  <a:cubicBezTo>
                    <a:pt x="1176" y="302"/>
                    <a:pt x="1176" y="291"/>
                    <a:pt x="1164" y="291"/>
                  </a:cubicBezTo>
                  <a:cubicBezTo>
                    <a:pt x="1176" y="269"/>
                    <a:pt x="1176" y="257"/>
                    <a:pt x="1164" y="246"/>
                  </a:cubicBezTo>
                  <a:cubicBezTo>
                    <a:pt x="1154" y="235"/>
                    <a:pt x="1142" y="224"/>
                    <a:pt x="1120" y="224"/>
                  </a:cubicBezTo>
                  <a:lnTo>
                    <a:pt x="1120" y="213"/>
                  </a:lnTo>
                  <a:cubicBezTo>
                    <a:pt x="1098" y="180"/>
                    <a:pt x="1065" y="157"/>
                    <a:pt x="1031" y="135"/>
                  </a:cubicBezTo>
                  <a:cubicBezTo>
                    <a:pt x="1020" y="124"/>
                    <a:pt x="998" y="124"/>
                    <a:pt x="986" y="124"/>
                  </a:cubicBezTo>
                  <a:cubicBezTo>
                    <a:pt x="976" y="124"/>
                    <a:pt x="976" y="135"/>
                    <a:pt x="964" y="135"/>
                  </a:cubicBezTo>
                  <a:cubicBezTo>
                    <a:pt x="964" y="124"/>
                    <a:pt x="954" y="124"/>
                    <a:pt x="954" y="124"/>
                  </a:cubicBezTo>
                  <a:lnTo>
                    <a:pt x="942" y="113"/>
                  </a:lnTo>
                  <a:cubicBezTo>
                    <a:pt x="942" y="101"/>
                    <a:pt x="942" y="91"/>
                    <a:pt x="931" y="91"/>
                  </a:cubicBezTo>
                  <a:cubicBezTo>
                    <a:pt x="920" y="79"/>
                    <a:pt x="920" y="79"/>
                    <a:pt x="909" y="79"/>
                  </a:cubicBezTo>
                  <a:cubicBezTo>
                    <a:pt x="897" y="68"/>
                    <a:pt x="887" y="68"/>
                    <a:pt x="887" y="57"/>
                  </a:cubicBezTo>
                  <a:lnTo>
                    <a:pt x="865" y="35"/>
                  </a:lnTo>
                  <a:cubicBezTo>
                    <a:pt x="819" y="10"/>
                    <a:pt x="769" y="0"/>
                    <a:pt x="71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9"/>
            <p:cNvSpPr/>
            <p:nvPr/>
          </p:nvSpPr>
          <p:spPr>
            <a:xfrm>
              <a:off x="2080799" y="4674208"/>
              <a:ext cx="21281" cy="17479"/>
            </a:xfrm>
            <a:custGeom>
              <a:avLst/>
              <a:gdLst/>
              <a:ahLst/>
              <a:cxnLst/>
              <a:rect l="l" t="t" r="r" b="b"/>
              <a:pathLst>
                <a:path w="610" h="501" extrusionOk="0">
                  <a:moveTo>
                    <a:pt x="552" y="1"/>
                  </a:moveTo>
                  <a:cubicBezTo>
                    <a:pt x="540" y="1"/>
                    <a:pt x="528" y="6"/>
                    <a:pt x="521" y="17"/>
                  </a:cubicBezTo>
                  <a:lnTo>
                    <a:pt x="509" y="28"/>
                  </a:lnTo>
                  <a:lnTo>
                    <a:pt x="487" y="28"/>
                  </a:lnTo>
                  <a:cubicBezTo>
                    <a:pt x="353" y="218"/>
                    <a:pt x="187" y="351"/>
                    <a:pt x="9" y="485"/>
                  </a:cubicBezTo>
                  <a:cubicBezTo>
                    <a:pt x="1" y="492"/>
                    <a:pt x="4" y="500"/>
                    <a:pt x="11" y="500"/>
                  </a:cubicBezTo>
                  <a:cubicBezTo>
                    <a:pt x="13" y="500"/>
                    <a:pt x="17" y="499"/>
                    <a:pt x="20" y="495"/>
                  </a:cubicBezTo>
                  <a:cubicBezTo>
                    <a:pt x="168" y="400"/>
                    <a:pt x="317" y="295"/>
                    <a:pt x="436" y="170"/>
                  </a:cubicBezTo>
                  <a:lnTo>
                    <a:pt x="436" y="170"/>
                  </a:lnTo>
                  <a:cubicBezTo>
                    <a:pt x="431" y="176"/>
                    <a:pt x="426" y="185"/>
                    <a:pt x="420" y="195"/>
                  </a:cubicBezTo>
                  <a:cubicBezTo>
                    <a:pt x="376" y="240"/>
                    <a:pt x="320" y="284"/>
                    <a:pt x="264" y="329"/>
                  </a:cubicBezTo>
                  <a:cubicBezTo>
                    <a:pt x="242" y="340"/>
                    <a:pt x="276" y="362"/>
                    <a:pt x="298" y="362"/>
                  </a:cubicBezTo>
                  <a:cubicBezTo>
                    <a:pt x="343" y="329"/>
                    <a:pt x="376" y="307"/>
                    <a:pt x="420" y="273"/>
                  </a:cubicBezTo>
                  <a:lnTo>
                    <a:pt x="420" y="273"/>
                  </a:lnTo>
                  <a:cubicBezTo>
                    <a:pt x="398" y="329"/>
                    <a:pt x="376" y="373"/>
                    <a:pt x="343" y="418"/>
                  </a:cubicBezTo>
                  <a:cubicBezTo>
                    <a:pt x="334" y="442"/>
                    <a:pt x="355" y="460"/>
                    <a:pt x="376" y="460"/>
                  </a:cubicBezTo>
                  <a:cubicBezTo>
                    <a:pt x="384" y="460"/>
                    <a:pt x="392" y="457"/>
                    <a:pt x="398" y="451"/>
                  </a:cubicBezTo>
                  <a:cubicBezTo>
                    <a:pt x="432" y="418"/>
                    <a:pt x="465" y="373"/>
                    <a:pt x="487" y="329"/>
                  </a:cubicBezTo>
                  <a:lnTo>
                    <a:pt x="487" y="317"/>
                  </a:lnTo>
                  <a:lnTo>
                    <a:pt x="543" y="262"/>
                  </a:lnTo>
                  <a:cubicBezTo>
                    <a:pt x="565" y="240"/>
                    <a:pt x="587" y="228"/>
                    <a:pt x="598" y="206"/>
                  </a:cubicBezTo>
                  <a:cubicBezTo>
                    <a:pt x="610" y="184"/>
                    <a:pt x="576" y="162"/>
                    <a:pt x="554" y="162"/>
                  </a:cubicBezTo>
                  <a:cubicBezTo>
                    <a:pt x="565" y="117"/>
                    <a:pt x="587" y="84"/>
                    <a:pt x="587" y="50"/>
                  </a:cubicBezTo>
                  <a:cubicBezTo>
                    <a:pt x="587" y="50"/>
                    <a:pt x="598" y="50"/>
                    <a:pt x="598" y="40"/>
                  </a:cubicBezTo>
                  <a:cubicBezTo>
                    <a:pt x="598" y="18"/>
                    <a:pt x="575" y="1"/>
                    <a:pt x="55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9"/>
            <p:cNvSpPr/>
            <p:nvPr/>
          </p:nvSpPr>
          <p:spPr>
            <a:xfrm>
              <a:off x="2098174" y="4684116"/>
              <a:ext cx="3907" cy="4291"/>
            </a:xfrm>
            <a:custGeom>
              <a:avLst/>
              <a:gdLst/>
              <a:ahLst/>
              <a:cxnLst/>
              <a:rect l="l" t="t" r="r" b="b"/>
              <a:pathLst>
                <a:path w="112" h="123" extrusionOk="0">
                  <a:moveTo>
                    <a:pt x="89" y="0"/>
                  </a:moveTo>
                  <a:cubicBezTo>
                    <a:pt x="78" y="0"/>
                    <a:pt x="56" y="0"/>
                    <a:pt x="45" y="11"/>
                  </a:cubicBezTo>
                  <a:cubicBezTo>
                    <a:pt x="45" y="23"/>
                    <a:pt x="33" y="33"/>
                    <a:pt x="23" y="45"/>
                  </a:cubicBezTo>
                  <a:cubicBezTo>
                    <a:pt x="11" y="67"/>
                    <a:pt x="11" y="78"/>
                    <a:pt x="0" y="89"/>
                  </a:cubicBezTo>
                  <a:cubicBezTo>
                    <a:pt x="0" y="100"/>
                    <a:pt x="11" y="112"/>
                    <a:pt x="23" y="122"/>
                  </a:cubicBezTo>
                  <a:lnTo>
                    <a:pt x="33" y="122"/>
                  </a:lnTo>
                  <a:cubicBezTo>
                    <a:pt x="45" y="122"/>
                    <a:pt x="45" y="122"/>
                    <a:pt x="45" y="112"/>
                  </a:cubicBezTo>
                  <a:lnTo>
                    <a:pt x="78" y="78"/>
                  </a:lnTo>
                  <a:cubicBezTo>
                    <a:pt x="89" y="67"/>
                    <a:pt x="89" y="45"/>
                    <a:pt x="100" y="33"/>
                  </a:cubicBezTo>
                  <a:cubicBezTo>
                    <a:pt x="112" y="23"/>
                    <a:pt x="89" y="11"/>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9"/>
            <p:cNvSpPr/>
            <p:nvPr/>
          </p:nvSpPr>
          <p:spPr>
            <a:xfrm>
              <a:off x="2069565" y="4655682"/>
              <a:ext cx="19188" cy="13013"/>
            </a:xfrm>
            <a:custGeom>
              <a:avLst/>
              <a:gdLst/>
              <a:ahLst/>
              <a:cxnLst/>
              <a:rect l="l" t="t" r="r" b="b"/>
              <a:pathLst>
                <a:path w="550" h="373" extrusionOk="0">
                  <a:moveTo>
                    <a:pt x="496" y="0"/>
                  </a:moveTo>
                  <a:cubicBezTo>
                    <a:pt x="492" y="0"/>
                    <a:pt x="489" y="1"/>
                    <a:pt x="487" y="3"/>
                  </a:cubicBezTo>
                  <a:cubicBezTo>
                    <a:pt x="442" y="37"/>
                    <a:pt x="408" y="70"/>
                    <a:pt x="375" y="104"/>
                  </a:cubicBezTo>
                  <a:cubicBezTo>
                    <a:pt x="342" y="137"/>
                    <a:pt x="309" y="170"/>
                    <a:pt x="275" y="193"/>
                  </a:cubicBezTo>
                  <a:cubicBezTo>
                    <a:pt x="198" y="259"/>
                    <a:pt x="109" y="304"/>
                    <a:pt x="20" y="337"/>
                  </a:cubicBezTo>
                  <a:cubicBezTo>
                    <a:pt x="0" y="347"/>
                    <a:pt x="22" y="373"/>
                    <a:pt x="43" y="373"/>
                  </a:cubicBezTo>
                  <a:cubicBezTo>
                    <a:pt x="46" y="373"/>
                    <a:pt x="49" y="372"/>
                    <a:pt x="52" y="371"/>
                  </a:cubicBezTo>
                  <a:cubicBezTo>
                    <a:pt x="141" y="337"/>
                    <a:pt x="230" y="292"/>
                    <a:pt x="319" y="237"/>
                  </a:cubicBezTo>
                  <a:cubicBezTo>
                    <a:pt x="353" y="203"/>
                    <a:pt x="398" y="181"/>
                    <a:pt x="431" y="148"/>
                  </a:cubicBezTo>
                  <a:cubicBezTo>
                    <a:pt x="464" y="126"/>
                    <a:pt x="487" y="104"/>
                    <a:pt x="509" y="70"/>
                  </a:cubicBezTo>
                  <a:lnTo>
                    <a:pt x="531" y="70"/>
                  </a:lnTo>
                  <a:cubicBezTo>
                    <a:pt x="542" y="70"/>
                    <a:pt x="542" y="70"/>
                    <a:pt x="542" y="59"/>
                  </a:cubicBezTo>
                  <a:lnTo>
                    <a:pt x="542" y="48"/>
                  </a:lnTo>
                  <a:lnTo>
                    <a:pt x="531" y="37"/>
                  </a:lnTo>
                  <a:cubicBezTo>
                    <a:pt x="549" y="19"/>
                    <a:pt x="515" y="0"/>
                    <a:pt x="49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9"/>
            <p:cNvSpPr/>
            <p:nvPr/>
          </p:nvSpPr>
          <p:spPr>
            <a:xfrm>
              <a:off x="2076543" y="4657566"/>
              <a:ext cx="19711" cy="17862"/>
            </a:xfrm>
            <a:custGeom>
              <a:avLst/>
              <a:gdLst/>
              <a:ahLst/>
              <a:cxnLst/>
              <a:rect l="l" t="t" r="r" b="b"/>
              <a:pathLst>
                <a:path w="565" h="512" extrusionOk="0">
                  <a:moveTo>
                    <a:pt x="364" y="116"/>
                  </a:moveTo>
                  <a:cubicBezTo>
                    <a:pt x="364" y="127"/>
                    <a:pt x="376" y="139"/>
                    <a:pt x="386" y="139"/>
                  </a:cubicBezTo>
                  <a:cubicBezTo>
                    <a:pt x="386" y="149"/>
                    <a:pt x="386" y="149"/>
                    <a:pt x="398" y="149"/>
                  </a:cubicBezTo>
                  <a:lnTo>
                    <a:pt x="398" y="161"/>
                  </a:lnTo>
                  <a:lnTo>
                    <a:pt x="353" y="161"/>
                  </a:lnTo>
                  <a:cubicBezTo>
                    <a:pt x="353" y="149"/>
                    <a:pt x="342" y="149"/>
                    <a:pt x="342" y="149"/>
                  </a:cubicBezTo>
                  <a:lnTo>
                    <a:pt x="320" y="149"/>
                  </a:lnTo>
                  <a:cubicBezTo>
                    <a:pt x="331" y="139"/>
                    <a:pt x="342" y="139"/>
                    <a:pt x="353" y="127"/>
                  </a:cubicBezTo>
                  <a:lnTo>
                    <a:pt x="364" y="116"/>
                  </a:lnTo>
                  <a:close/>
                  <a:moveTo>
                    <a:pt x="395" y="1"/>
                  </a:moveTo>
                  <a:cubicBezTo>
                    <a:pt x="388" y="1"/>
                    <a:pt x="382" y="2"/>
                    <a:pt x="376" y="5"/>
                  </a:cubicBezTo>
                  <a:cubicBezTo>
                    <a:pt x="353" y="16"/>
                    <a:pt x="342" y="38"/>
                    <a:pt x="331" y="50"/>
                  </a:cubicBezTo>
                  <a:cubicBezTo>
                    <a:pt x="297" y="83"/>
                    <a:pt x="264" y="105"/>
                    <a:pt x="231" y="127"/>
                  </a:cubicBezTo>
                  <a:cubicBezTo>
                    <a:pt x="164" y="183"/>
                    <a:pt x="97" y="228"/>
                    <a:pt x="20" y="272"/>
                  </a:cubicBezTo>
                  <a:cubicBezTo>
                    <a:pt x="1" y="281"/>
                    <a:pt x="22" y="307"/>
                    <a:pt x="43" y="307"/>
                  </a:cubicBezTo>
                  <a:cubicBezTo>
                    <a:pt x="46" y="307"/>
                    <a:pt x="49" y="307"/>
                    <a:pt x="53" y="305"/>
                  </a:cubicBezTo>
                  <a:cubicBezTo>
                    <a:pt x="119" y="272"/>
                    <a:pt x="186" y="238"/>
                    <a:pt x="253" y="194"/>
                  </a:cubicBezTo>
                  <a:cubicBezTo>
                    <a:pt x="264" y="194"/>
                    <a:pt x="264" y="183"/>
                    <a:pt x="275" y="183"/>
                  </a:cubicBezTo>
                  <a:cubicBezTo>
                    <a:pt x="275" y="183"/>
                    <a:pt x="287" y="183"/>
                    <a:pt x="287" y="194"/>
                  </a:cubicBezTo>
                  <a:lnTo>
                    <a:pt x="309" y="194"/>
                  </a:lnTo>
                  <a:cubicBezTo>
                    <a:pt x="309" y="205"/>
                    <a:pt x="309" y="205"/>
                    <a:pt x="320" y="205"/>
                  </a:cubicBezTo>
                  <a:cubicBezTo>
                    <a:pt x="320" y="205"/>
                    <a:pt x="325" y="210"/>
                    <a:pt x="328" y="210"/>
                  </a:cubicBezTo>
                  <a:cubicBezTo>
                    <a:pt x="330" y="210"/>
                    <a:pt x="331" y="209"/>
                    <a:pt x="331" y="205"/>
                  </a:cubicBezTo>
                  <a:lnTo>
                    <a:pt x="364" y="205"/>
                  </a:lnTo>
                  <a:cubicBezTo>
                    <a:pt x="353" y="216"/>
                    <a:pt x="342" y="228"/>
                    <a:pt x="331" y="228"/>
                  </a:cubicBezTo>
                  <a:cubicBezTo>
                    <a:pt x="312" y="247"/>
                    <a:pt x="334" y="274"/>
                    <a:pt x="355" y="274"/>
                  </a:cubicBezTo>
                  <a:cubicBezTo>
                    <a:pt x="358" y="274"/>
                    <a:pt x="361" y="273"/>
                    <a:pt x="364" y="272"/>
                  </a:cubicBezTo>
                  <a:cubicBezTo>
                    <a:pt x="386" y="260"/>
                    <a:pt x="398" y="250"/>
                    <a:pt x="420" y="238"/>
                  </a:cubicBezTo>
                  <a:cubicBezTo>
                    <a:pt x="420" y="238"/>
                    <a:pt x="425" y="243"/>
                    <a:pt x="431" y="243"/>
                  </a:cubicBezTo>
                  <a:cubicBezTo>
                    <a:pt x="435" y="243"/>
                    <a:pt x="439" y="242"/>
                    <a:pt x="442" y="238"/>
                  </a:cubicBezTo>
                  <a:lnTo>
                    <a:pt x="442" y="238"/>
                  </a:lnTo>
                  <a:cubicBezTo>
                    <a:pt x="431" y="250"/>
                    <a:pt x="431" y="250"/>
                    <a:pt x="431" y="260"/>
                  </a:cubicBezTo>
                  <a:cubicBezTo>
                    <a:pt x="412" y="270"/>
                    <a:pt x="442" y="296"/>
                    <a:pt x="458" y="296"/>
                  </a:cubicBezTo>
                  <a:cubicBezTo>
                    <a:pt x="461" y="296"/>
                    <a:pt x="463" y="296"/>
                    <a:pt x="465" y="294"/>
                  </a:cubicBezTo>
                  <a:lnTo>
                    <a:pt x="475" y="294"/>
                  </a:lnTo>
                  <a:cubicBezTo>
                    <a:pt x="475" y="305"/>
                    <a:pt x="487" y="317"/>
                    <a:pt x="509" y="317"/>
                  </a:cubicBezTo>
                  <a:lnTo>
                    <a:pt x="509" y="339"/>
                  </a:lnTo>
                  <a:cubicBezTo>
                    <a:pt x="509" y="349"/>
                    <a:pt x="498" y="361"/>
                    <a:pt x="498" y="383"/>
                  </a:cubicBezTo>
                  <a:lnTo>
                    <a:pt x="498" y="483"/>
                  </a:lnTo>
                  <a:cubicBezTo>
                    <a:pt x="498" y="497"/>
                    <a:pt x="516" y="511"/>
                    <a:pt x="529" y="511"/>
                  </a:cubicBezTo>
                  <a:cubicBezTo>
                    <a:pt x="536" y="511"/>
                    <a:pt x="542" y="506"/>
                    <a:pt x="542" y="494"/>
                  </a:cubicBezTo>
                  <a:cubicBezTo>
                    <a:pt x="554" y="450"/>
                    <a:pt x="564" y="406"/>
                    <a:pt x="564" y="361"/>
                  </a:cubicBezTo>
                  <a:cubicBezTo>
                    <a:pt x="564" y="327"/>
                    <a:pt x="554" y="305"/>
                    <a:pt x="542" y="294"/>
                  </a:cubicBezTo>
                  <a:cubicBezTo>
                    <a:pt x="554" y="272"/>
                    <a:pt x="554" y="260"/>
                    <a:pt x="554" y="250"/>
                  </a:cubicBezTo>
                  <a:cubicBezTo>
                    <a:pt x="564" y="238"/>
                    <a:pt x="554" y="228"/>
                    <a:pt x="542" y="216"/>
                  </a:cubicBezTo>
                  <a:lnTo>
                    <a:pt x="542" y="183"/>
                  </a:lnTo>
                  <a:cubicBezTo>
                    <a:pt x="542" y="165"/>
                    <a:pt x="527" y="146"/>
                    <a:pt x="509" y="146"/>
                  </a:cubicBezTo>
                  <a:cubicBezTo>
                    <a:pt x="505" y="146"/>
                    <a:pt x="502" y="147"/>
                    <a:pt x="498" y="149"/>
                  </a:cubicBezTo>
                  <a:lnTo>
                    <a:pt x="498" y="139"/>
                  </a:lnTo>
                  <a:cubicBezTo>
                    <a:pt x="498" y="127"/>
                    <a:pt x="487" y="127"/>
                    <a:pt x="475" y="116"/>
                  </a:cubicBezTo>
                  <a:cubicBezTo>
                    <a:pt x="475" y="105"/>
                    <a:pt x="475" y="105"/>
                    <a:pt x="465" y="94"/>
                  </a:cubicBezTo>
                  <a:cubicBezTo>
                    <a:pt x="465" y="83"/>
                    <a:pt x="453" y="83"/>
                    <a:pt x="453" y="83"/>
                  </a:cubicBezTo>
                  <a:lnTo>
                    <a:pt x="453" y="72"/>
                  </a:lnTo>
                  <a:cubicBezTo>
                    <a:pt x="453" y="60"/>
                    <a:pt x="442" y="60"/>
                    <a:pt x="442" y="50"/>
                  </a:cubicBezTo>
                  <a:cubicBezTo>
                    <a:pt x="442" y="38"/>
                    <a:pt x="442" y="38"/>
                    <a:pt x="431" y="27"/>
                  </a:cubicBezTo>
                  <a:cubicBezTo>
                    <a:pt x="431" y="11"/>
                    <a:pt x="413" y="1"/>
                    <a:pt x="39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9"/>
            <p:cNvSpPr/>
            <p:nvPr/>
          </p:nvSpPr>
          <p:spPr>
            <a:xfrm>
              <a:off x="2060250" y="4647413"/>
              <a:ext cx="23968" cy="9245"/>
            </a:xfrm>
            <a:custGeom>
              <a:avLst/>
              <a:gdLst/>
              <a:ahLst/>
              <a:cxnLst/>
              <a:rect l="l" t="t" r="r" b="b"/>
              <a:pathLst>
                <a:path w="687" h="265" extrusionOk="0">
                  <a:moveTo>
                    <a:pt x="550" y="0"/>
                  </a:moveTo>
                  <a:cubicBezTo>
                    <a:pt x="531" y="0"/>
                    <a:pt x="512" y="3"/>
                    <a:pt x="497" y="7"/>
                  </a:cubicBezTo>
                  <a:cubicBezTo>
                    <a:pt x="442" y="18"/>
                    <a:pt x="386" y="40"/>
                    <a:pt x="331" y="62"/>
                  </a:cubicBezTo>
                  <a:cubicBezTo>
                    <a:pt x="220" y="107"/>
                    <a:pt x="119" y="163"/>
                    <a:pt x="20" y="229"/>
                  </a:cubicBezTo>
                  <a:cubicBezTo>
                    <a:pt x="1" y="239"/>
                    <a:pt x="22" y="265"/>
                    <a:pt x="43" y="265"/>
                  </a:cubicBezTo>
                  <a:cubicBezTo>
                    <a:pt x="46" y="265"/>
                    <a:pt x="49" y="264"/>
                    <a:pt x="53" y="262"/>
                  </a:cubicBezTo>
                  <a:cubicBezTo>
                    <a:pt x="142" y="218"/>
                    <a:pt x="231" y="163"/>
                    <a:pt x="319" y="129"/>
                  </a:cubicBezTo>
                  <a:cubicBezTo>
                    <a:pt x="364" y="118"/>
                    <a:pt x="408" y="107"/>
                    <a:pt x="442" y="96"/>
                  </a:cubicBezTo>
                  <a:cubicBezTo>
                    <a:pt x="475" y="84"/>
                    <a:pt x="497" y="84"/>
                    <a:pt x="531" y="84"/>
                  </a:cubicBezTo>
                  <a:cubicBezTo>
                    <a:pt x="509" y="96"/>
                    <a:pt x="497" y="96"/>
                    <a:pt x="487" y="107"/>
                  </a:cubicBezTo>
                  <a:cubicBezTo>
                    <a:pt x="465" y="118"/>
                    <a:pt x="465" y="129"/>
                    <a:pt x="475" y="140"/>
                  </a:cubicBezTo>
                  <a:cubicBezTo>
                    <a:pt x="487" y="163"/>
                    <a:pt x="509" y="163"/>
                    <a:pt x="531" y="163"/>
                  </a:cubicBezTo>
                  <a:cubicBezTo>
                    <a:pt x="542" y="151"/>
                    <a:pt x="553" y="151"/>
                    <a:pt x="564" y="140"/>
                  </a:cubicBezTo>
                  <a:lnTo>
                    <a:pt x="598" y="140"/>
                  </a:lnTo>
                  <a:cubicBezTo>
                    <a:pt x="609" y="140"/>
                    <a:pt x="609" y="140"/>
                    <a:pt x="620" y="151"/>
                  </a:cubicBezTo>
                  <a:lnTo>
                    <a:pt x="586" y="151"/>
                  </a:lnTo>
                  <a:cubicBezTo>
                    <a:pt x="586" y="151"/>
                    <a:pt x="576" y="163"/>
                    <a:pt x="576" y="173"/>
                  </a:cubicBezTo>
                  <a:cubicBezTo>
                    <a:pt x="576" y="173"/>
                    <a:pt x="576" y="185"/>
                    <a:pt x="586" y="185"/>
                  </a:cubicBezTo>
                  <a:cubicBezTo>
                    <a:pt x="586" y="196"/>
                    <a:pt x="586" y="196"/>
                    <a:pt x="598" y="196"/>
                  </a:cubicBezTo>
                  <a:lnTo>
                    <a:pt x="609" y="207"/>
                  </a:lnTo>
                  <a:cubicBezTo>
                    <a:pt x="609" y="207"/>
                    <a:pt x="620" y="207"/>
                    <a:pt x="631" y="196"/>
                  </a:cubicBezTo>
                  <a:lnTo>
                    <a:pt x="675" y="196"/>
                  </a:lnTo>
                  <a:lnTo>
                    <a:pt x="687" y="185"/>
                  </a:lnTo>
                  <a:cubicBezTo>
                    <a:pt x="687" y="173"/>
                    <a:pt x="687" y="173"/>
                    <a:pt x="675" y="163"/>
                  </a:cubicBezTo>
                  <a:lnTo>
                    <a:pt x="665" y="151"/>
                  </a:lnTo>
                  <a:lnTo>
                    <a:pt x="642" y="151"/>
                  </a:lnTo>
                  <a:lnTo>
                    <a:pt x="653" y="140"/>
                  </a:lnTo>
                  <a:cubicBezTo>
                    <a:pt x="653" y="129"/>
                    <a:pt x="653" y="118"/>
                    <a:pt x="665" y="107"/>
                  </a:cubicBezTo>
                  <a:lnTo>
                    <a:pt x="653" y="96"/>
                  </a:lnTo>
                  <a:lnTo>
                    <a:pt x="665" y="96"/>
                  </a:lnTo>
                  <a:cubicBezTo>
                    <a:pt x="665" y="74"/>
                    <a:pt x="653" y="51"/>
                    <a:pt x="631" y="40"/>
                  </a:cubicBezTo>
                  <a:cubicBezTo>
                    <a:pt x="624" y="10"/>
                    <a:pt x="587" y="0"/>
                    <a:pt x="55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9"/>
            <p:cNvSpPr/>
            <p:nvPr/>
          </p:nvSpPr>
          <p:spPr>
            <a:xfrm>
              <a:off x="2083242" y="4654426"/>
              <a:ext cx="3035" cy="1989"/>
            </a:xfrm>
            <a:custGeom>
              <a:avLst/>
              <a:gdLst/>
              <a:ahLst/>
              <a:cxnLst/>
              <a:rect l="l" t="t" r="r" b="b"/>
              <a:pathLst>
                <a:path w="87" h="57" extrusionOk="0">
                  <a:moveTo>
                    <a:pt x="32" y="0"/>
                  </a:moveTo>
                  <a:cubicBezTo>
                    <a:pt x="10" y="0"/>
                    <a:pt x="1" y="33"/>
                    <a:pt x="28" y="51"/>
                  </a:cubicBezTo>
                  <a:cubicBezTo>
                    <a:pt x="36" y="55"/>
                    <a:pt x="44" y="57"/>
                    <a:pt x="51" y="57"/>
                  </a:cubicBezTo>
                  <a:cubicBezTo>
                    <a:pt x="79" y="57"/>
                    <a:pt x="86" y="24"/>
                    <a:pt x="50" y="6"/>
                  </a:cubicBezTo>
                  <a:cubicBezTo>
                    <a:pt x="44" y="2"/>
                    <a:pt x="38" y="0"/>
                    <a:pt x="3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9"/>
            <p:cNvSpPr/>
            <p:nvPr/>
          </p:nvSpPr>
          <p:spPr>
            <a:xfrm>
              <a:off x="2071798" y="4634435"/>
              <a:ext cx="53552" cy="51633"/>
            </a:xfrm>
            <a:custGeom>
              <a:avLst/>
              <a:gdLst/>
              <a:ahLst/>
              <a:cxnLst/>
              <a:rect l="l" t="t" r="r" b="b"/>
              <a:pathLst>
                <a:path w="1535" h="1480" extrusionOk="0">
                  <a:moveTo>
                    <a:pt x="55" y="1"/>
                  </a:moveTo>
                  <a:cubicBezTo>
                    <a:pt x="55" y="1"/>
                    <a:pt x="0" y="68"/>
                    <a:pt x="22" y="134"/>
                  </a:cubicBezTo>
                  <a:cubicBezTo>
                    <a:pt x="33" y="201"/>
                    <a:pt x="134" y="323"/>
                    <a:pt x="322" y="401"/>
                  </a:cubicBezTo>
                  <a:cubicBezTo>
                    <a:pt x="512" y="479"/>
                    <a:pt x="556" y="568"/>
                    <a:pt x="678" y="812"/>
                  </a:cubicBezTo>
                  <a:cubicBezTo>
                    <a:pt x="801" y="1046"/>
                    <a:pt x="1034" y="1313"/>
                    <a:pt x="1034" y="1313"/>
                  </a:cubicBezTo>
                  <a:lnTo>
                    <a:pt x="1345" y="1480"/>
                  </a:lnTo>
                  <a:lnTo>
                    <a:pt x="1479" y="1246"/>
                  </a:lnTo>
                  <a:cubicBezTo>
                    <a:pt x="1479" y="1246"/>
                    <a:pt x="1357" y="1224"/>
                    <a:pt x="1323" y="1168"/>
                  </a:cubicBezTo>
                  <a:cubicBezTo>
                    <a:pt x="1279" y="1101"/>
                    <a:pt x="1323" y="957"/>
                    <a:pt x="1379" y="746"/>
                  </a:cubicBezTo>
                  <a:cubicBezTo>
                    <a:pt x="1446" y="535"/>
                    <a:pt x="1535" y="501"/>
                    <a:pt x="1523" y="367"/>
                  </a:cubicBezTo>
                  <a:cubicBezTo>
                    <a:pt x="1501" y="245"/>
                    <a:pt x="1490" y="312"/>
                    <a:pt x="1424" y="256"/>
                  </a:cubicBezTo>
                  <a:cubicBezTo>
                    <a:pt x="1357" y="201"/>
                    <a:pt x="1335" y="167"/>
                    <a:pt x="1234" y="100"/>
                  </a:cubicBezTo>
                  <a:cubicBezTo>
                    <a:pt x="1161" y="44"/>
                    <a:pt x="1106" y="29"/>
                    <a:pt x="1026" y="29"/>
                  </a:cubicBezTo>
                  <a:cubicBezTo>
                    <a:pt x="996" y="29"/>
                    <a:pt x="962" y="31"/>
                    <a:pt x="923" y="34"/>
                  </a:cubicBezTo>
                  <a:cubicBezTo>
                    <a:pt x="767" y="45"/>
                    <a:pt x="690" y="68"/>
                    <a:pt x="400" y="78"/>
                  </a:cubicBezTo>
                  <a:cubicBezTo>
                    <a:pt x="383" y="79"/>
                    <a:pt x="366" y="79"/>
                    <a:pt x="350" y="79"/>
                  </a:cubicBezTo>
                  <a:cubicBezTo>
                    <a:pt x="105" y="79"/>
                    <a:pt x="55" y="1"/>
                    <a:pt x="5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9"/>
            <p:cNvSpPr/>
            <p:nvPr/>
          </p:nvSpPr>
          <p:spPr>
            <a:xfrm>
              <a:off x="2071798" y="4634435"/>
              <a:ext cx="53552" cy="51633"/>
            </a:xfrm>
            <a:custGeom>
              <a:avLst/>
              <a:gdLst/>
              <a:ahLst/>
              <a:cxnLst/>
              <a:rect l="l" t="t" r="r" b="b"/>
              <a:pathLst>
                <a:path w="1535" h="1480" extrusionOk="0">
                  <a:moveTo>
                    <a:pt x="55" y="1"/>
                  </a:moveTo>
                  <a:cubicBezTo>
                    <a:pt x="55" y="1"/>
                    <a:pt x="0" y="68"/>
                    <a:pt x="22" y="134"/>
                  </a:cubicBezTo>
                  <a:cubicBezTo>
                    <a:pt x="33" y="201"/>
                    <a:pt x="134" y="323"/>
                    <a:pt x="322" y="401"/>
                  </a:cubicBezTo>
                  <a:cubicBezTo>
                    <a:pt x="512" y="479"/>
                    <a:pt x="556" y="568"/>
                    <a:pt x="678" y="812"/>
                  </a:cubicBezTo>
                  <a:cubicBezTo>
                    <a:pt x="801" y="1046"/>
                    <a:pt x="1034" y="1313"/>
                    <a:pt x="1034" y="1313"/>
                  </a:cubicBezTo>
                  <a:lnTo>
                    <a:pt x="1345" y="1480"/>
                  </a:lnTo>
                  <a:lnTo>
                    <a:pt x="1479" y="1246"/>
                  </a:lnTo>
                  <a:cubicBezTo>
                    <a:pt x="1479" y="1246"/>
                    <a:pt x="1357" y="1224"/>
                    <a:pt x="1323" y="1168"/>
                  </a:cubicBezTo>
                  <a:cubicBezTo>
                    <a:pt x="1279" y="1101"/>
                    <a:pt x="1323" y="957"/>
                    <a:pt x="1379" y="746"/>
                  </a:cubicBezTo>
                  <a:cubicBezTo>
                    <a:pt x="1446" y="535"/>
                    <a:pt x="1535" y="501"/>
                    <a:pt x="1523" y="367"/>
                  </a:cubicBezTo>
                  <a:cubicBezTo>
                    <a:pt x="1513" y="357"/>
                    <a:pt x="1513" y="334"/>
                    <a:pt x="1513" y="323"/>
                  </a:cubicBezTo>
                  <a:cubicBezTo>
                    <a:pt x="1457" y="312"/>
                    <a:pt x="1412" y="312"/>
                    <a:pt x="1357" y="301"/>
                  </a:cubicBezTo>
                  <a:cubicBezTo>
                    <a:pt x="1268" y="301"/>
                    <a:pt x="1174" y="306"/>
                    <a:pt x="1081" y="306"/>
                  </a:cubicBezTo>
                  <a:cubicBezTo>
                    <a:pt x="1035" y="306"/>
                    <a:pt x="989" y="304"/>
                    <a:pt x="945" y="301"/>
                  </a:cubicBezTo>
                  <a:cubicBezTo>
                    <a:pt x="779" y="278"/>
                    <a:pt x="623" y="223"/>
                    <a:pt x="489" y="134"/>
                  </a:cubicBezTo>
                  <a:cubicBezTo>
                    <a:pt x="467" y="112"/>
                    <a:pt x="445" y="100"/>
                    <a:pt x="433" y="78"/>
                  </a:cubicBezTo>
                  <a:lnTo>
                    <a:pt x="400" y="78"/>
                  </a:lnTo>
                  <a:cubicBezTo>
                    <a:pt x="383" y="79"/>
                    <a:pt x="366" y="79"/>
                    <a:pt x="350" y="79"/>
                  </a:cubicBezTo>
                  <a:cubicBezTo>
                    <a:pt x="105" y="79"/>
                    <a:pt x="55" y="1"/>
                    <a:pt x="5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9"/>
            <p:cNvSpPr/>
            <p:nvPr/>
          </p:nvSpPr>
          <p:spPr>
            <a:xfrm>
              <a:off x="2108640" y="4668591"/>
              <a:ext cx="40783" cy="28782"/>
            </a:xfrm>
            <a:custGeom>
              <a:avLst/>
              <a:gdLst/>
              <a:ahLst/>
              <a:cxnLst/>
              <a:rect l="l" t="t" r="r" b="b"/>
              <a:pathLst>
                <a:path w="1169" h="825" extrusionOk="0">
                  <a:moveTo>
                    <a:pt x="156" y="1"/>
                  </a:moveTo>
                  <a:lnTo>
                    <a:pt x="0" y="379"/>
                  </a:lnTo>
                  <a:cubicBezTo>
                    <a:pt x="22" y="545"/>
                    <a:pt x="145" y="557"/>
                    <a:pt x="301" y="623"/>
                  </a:cubicBezTo>
                  <a:cubicBezTo>
                    <a:pt x="457" y="679"/>
                    <a:pt x="601" y="812"/>
                    <a:pt x="701" y="824"/>
                  </a:cubicBezTo>
                  <a:cubicBezTo>
                    <a:pt x="704" y="824"/>
                    <a:pt x="707" y="824"/>
                    <a:pt x="710" y="824"/>
                  </a:cubicBezTo>
                  <a:cubicBezTo>
                    <a:pt x="800" y="824"/>
                    <a:pt x="780" y="653"/>
                    <a:pt x="813" y="534"/>
                  </a:cubicBezTo>
                  <a:cubicBezTo>
                    <a:pt x="857" y="412"/>
                    <a:pt x="857" y="389"/>
                    <a:pt x="890" y="379"/>
                  </a:cubicBezTo>
                  <a:cubicBezTo>
                    <a:pt x="892" y="378"/>
                    <a:pt x="894" y="378"/>
                    <a:pt x="897" y="378"/>
                  </a:cubicBezTo>
                  <a:cubicBezTo>
                    <a:pt x="926" y="378"/>
                    <a:pt x="940" y="448"/>
                    <a:pt x="1013" y="478"/>
                  </a:cubicBezTo>
                  <a:cubicBezTo>
                    <a:pt x="1090" y="512"/>
                    <a:pt x="1124" y="534"/>
                    <a:pt x="1124" y="534"/>
                  </a:cubicBezTo>
                  <a:cubicBezTo>
                    <a:pt x="1124" y="534"/>
                    <a:pt x="1127" y="538"/>
                    <a:pt x="1128" y="538"/>
                  </a:cubicBezTo>
                  <a:cubicBezTo>
                    <a:pt x="1131" y="538"/>
                    <a:pt x="1131" y="525"/>
                    <a:pt x="1102" y="445"/>
                  </a:cubicBezTo>
                  <a:cubicBezTo>
                    <a:pt x="1057" y="334"/>
                    <a:pt x="1168" y="323"/>
                    <a:pt x="1013" y="223"/>
                  </a:cubicBezTo>
                  <a:cubicBezTo>
                    <a:pt x="922" y="160"/>
                    <a:pt x="893" y="141"/>
                    <a:pt x="834" y="141"/>
                  </a:cubicBezTo>
                  <a:cubicBezTo>
                    <a:pt x="799" y="141"/>
                    <a:pt x="754" y="148"/>
                    <a:pt x="679" y="156"/>
                  </a:cubicBezTo>
                  <a:cubicBezTo>
                    <a:pt x="500" y="165"/>
                    <a:pt x="456" y="255"/>
                    <a:pt x="359" y="255"/>
                  </a:cubicBezTo>
                  <a:cubicBezTo>
                    <a:pt x="342" y="255"/>
                    <a:pt x="323" y="252"/>
                    <a:pt x="301" y="245"/>
                  </a:cubicBezTo>
                  <a:cubicBezTo>
                    <a:pt x="156" y="201"/>
                    <a:pt x="156" y="1"/>
                    <a:pt x="1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9"/>
            <p:cNvSpPr/>
            <p:nvPr/>
          </p:nvSpPr>
          <p:spPr>
            <a:xfrm>
              <a:off x="2061681" y="4606489"/>
              <a:ext cx="30317" cy="45319"/>
            </a:xfrm>
            <a:custGeom>
              <a:avLst/>
              <a:gdLst/>
              <a:ahLst/>
              <a:cxnLst/>
              <a:rect l="l" t="t" r="r" b="b"/>
              <a:pathLst>
                <a:path w="869" h="1299" extrusionOk="0">
                  <a:moveTo>
                    <a:pt x="535" y="1"/>
                  </a:moveTo>
                  <a:cubicBezTo>
                    <a:pt x="434" y="1"/>
                    <a:pt x="323" y="157"/>
                    <a:pt x="278" y="301"/>
                  </a:cubicBezTo>
                  <a:cubicBezTo>
                    <a:pt x="223" y="434"/>
                    <a:pt x="312" y="446"/>
                    <a:pt x="201" y="624"/>
                  </a:cubicBezTo>
                  <a:cubicBezTo>
                    <a:pt x="90" y="812"/>
                    <a:pt x="1" y="812"/>
                    <a:pt x="90" y="957"/>
                  </a:cubicBezTo>
                  <a:cubicBezTo>
                    <a:pt x="167" y="1102"/>
                    <a:pt x="357" y="1046"/>
                    <a:pt x="446" y="1135"/>
                  </a:cubicBezTo>
                  <a:cubicBezTo>
                    <a:pt x="512" y="1221"/>
                    <a:pt x="644" y="1298"/>
                    <a:pt x="715" y="1298"/>
                  </a:cubicBezTo>
                  <a:cubicBezTo>
                    <a:pt x="727" y="1298"/>
                    <a:pt x="738" y="1296"/>
                    <a:pt x="746" y="1291"/>
                  </a:cubicBezTo>
                  <a:cubicBezTo>
                    <a:pt x="868" y="1235"/>
                    <a:pt x="757" y="1224"/>
                    <a:pt x="612" y="891"/>
                  </a:cubicBezTo>
                  <a:cubicBezTo>
                    <a:pt x="456" y="557"/>
                    <a:pt x="490" y="624"/>
                    <a:pt x="512" y="379"/>
                  </a:cubicBezTo>
                  <a:cubicBezTo>
                    <a:pt x="545" y="134"/>
                    <a:pt x="646" y="123"/>
                    <a:pt x="735" y="101"/>
                  </a:cubicBezTo>
                  <a:cubicBezTo>
                    <a:pt x="812" y="90"/>
                    <a:pt x="846" y="56"/>
                    <a:pt x="846" y="56"/>
                  </a:cubicBezTo>
                  <a:cubicBezTo>
                    <a:pt x="846" y="56"/>
                    <a:pt x="624" y="12"/>
                    <a:pt x="5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9"/>
            <p:cNvSpPr/>
            <p:nvPr/>
          </p:nvSpPr>
          <p:spPr>
            <a:xfrm>
              <a:off x="2076020" y="4647692"/>
              <a:ext cx="59030" cy="40714"/>
            </a:xfrm>
            <a:custGeom>
              <a:avLst/>
              <a:gdLst/>
              <a:ahLst/>
              <a:cxnLst/>
              <a:rect l="l" t="t" r="r" b="b"/>
              <a:pathLst>
                <a:path w="1692" h="1167" extrusionOk="0">
                  <a:moveTo>
                    <a:pt x="809" y="1"/>
                  </a:moveTo>
                  <a:cubicBezTo>
                    <a:pt x="766" y="1"/>
                    <a:pt x="722" y="3"/>
                    <a:pt x="680" y="10"/>
                  </a:cubicBezTo>
                  <a:cubicBezTo>
                    <a:pt x="468" y="32"/>
                    <a:pt x="13" y="88"/>
                    <a:pt x="35" y="266"/>
                  </a:cubicBezTo>
                  <a:cubicBezTo>
                    <a:pt x="45" y="343"/>
                    <a:pt x="1" y="299"/>
                    <a:pt x="112" y="377"/>
                  </a:cubicBezTo>
                  <a:cubicBezTo>
                    <a:pt x="213" y="466"/>
                    <a:pt x="279" y="466"/>
                    <a:pt x="446" y="632"/>
                  </a:cubicBezTo>
                  <a:cubicBezTo>
                    <a:pt x="602" y="800"/>
                    <a:pt x="513" y="788"/>
                    <a:pt x="602" y="978"/>
                  </a:cubicBezTo>
                  <a:cubicBezTo>
                    <a:pt x="680" y="1166"/>
                    <a:pt x="646" y="1122"/>
                    <a:pt x="824" y="1156"/>
                  </a:cubicBezTo>
                  <a:cubicBezTo>
                    <a:pt x="835" y="1157"/>
                    <a:pt x="846" y="1158"/>
                    <a:pt x="856" y="1158"/>
                  </a:cubicBezTo>
                  <a:cubicBezTo>
                    <a:pt x="995" y="1158"/>
                    <a:pt x="1019" y="1016"/>
                    <a:pt x="1102" y="777"/>
                  </a:cubicBezTo>
                  <a:cubicBezTo>
                    <a:pt x="1202" y="521"/>
                    <a:pt x="1291" y="410"/>
                    <a:pt x="1414" y="310"/>
                  </a:cubicBezTo>
                  <a:cubicBezTo>
                    <a:pt x="1536" y="221"/>
                    <a:pt x="1691" y="43"/>
                    <a:pt x="1692" y="43"/>
                  </a:cubicBezTo>
                  <a:lnTo>
                    <a:pt x="1692" y="43"/>
                  </a:lnTo>
                  <a:cubicBezTo>
                    <a:pt x="1691" y="43"/>
                    <a:pt x="1642" y="72"/>
                    <a:pt x="1497" y="72"/>
                  </a:cubicBezTo>
                  <a:cubicBezTo>
                    <a:pt x="1461" y="72"/>
                    <a:pt x="1418" y="70"/>
                    <a:pt x="1369" y="66"/>
                  </a:cubicBezTo>
                  <a:cubicBezTo>
                    <a:pt x="1180" y="48"/>
                    <a:pt x="992" y="1"/>
                    <a:pt x="80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9"/>
            <p:cNvSpPr/>
            <p:nvPr/>
          </p:nvSpPr>
          <p:spPr>
            <a:xfrm>
              <a:off x="2275477" y="3990291"/>
              <a:ext cx="255760" cy="330245"/>
            </a:xfrm>
            <a:custGeom>
              <a:avLst/>
              <a:gdLst/>
              <a:ahLst/>
              <a:cxnLst/>
              <a:rect l="l" t="t" r="r" b="b"/>
              <a:pathLst>
                <a:path w="7331" h="9466" extrusionOk="0">
                  <a:moveTo>
                    <a:pt x="2092" y="1"/>
                  </a:moveTo>
                  <a:lnTo>
                    <a:pt x="1970" y="90"/>
                  </a:lnTo>
                  <a:cubicBezTo>
                    <a:pt x="2259" y="523"/>
                    <a:pt x="2504" y="990"/>
                    <a:pt x="2715" y="1469"/>
                  </a:cubicBezTo>
                  <a:cubicBezTo>
                    <a:pt x="2937" y="1958"/>
                    <a:pt x="3115" y="2448"/>
                    <a:pt x="3238" y="2959"/>
                  </a:cubicBezTo>
                  <a:cubicBezTo>
                    <a:pt x="3360" y="3471"/>
                    <a:pt x="3438" y="3993"/>
                    <a:pt x="3493" y="4517"/>
                  </a:cubicBezTo>
                  <a:cubicBezTo>
                    <a:pt x="3538" y="5006"/>
                    <a:pt x="3560" y="5506"/>
                    <a:pt x="3538" y="6007"/>
                  </a:cubicBezTo>
                  <a:lnTo>
                    <a:pt x="3304" y="6240"/>
                  </a:lnTo>
                  <a:cubicBezTo>
                    <a:pt x="2959" y="6585"/>
                    <a:pt x="2603" y="6919"/>
                    <a:pt x="2247" y="7241"/>
                  </a:cubicBezTo>
                  <a:cubicBezTo>
                    <a:pt x="1525" y="7886"/>
                    <a:pt x="779" y="8498"/>
                    <a:pt x="1" y="9077"/>
                  </a:cubicBezTo>
                  <a:lnTo>
                    <a:pt x="35" y="9465"/>
                  </a:lnTo>
                  <a:cubicBezTo>
                    <a:pt x="435" y="9176"/>
                    <a:pt x="979" y="8754"/>
                    <a:pt x="1358" y="8442"/>
                  </a:cubicBezTo>
                  <a:cubicBezTo>
                    <a:pt x="1736" y="8131"/>
                    <a:pt x="2103" y="7819"/>
                    <a:pt x="2470" y="7486"/>
                  </a:cubicBezTo>
                  <a:cubicBezTo>
                    <a:pt x="2826" y="7152"/>
                    <a:pt x="3182" y="6808"/>
                    <a:pt x="3515" y="6462"/>
                  </a:cubicBezTo>
                  <a:cubicBezTo>
                    <a:pt x="3861" y="6107"/>
                    <a:pt x="4183" y="5740"/>
                    <a:pt x="4494" y="5350"/>
                  </a:cubicBezTo>
                  <a:cubicBezTo>
                    <a:pt x="4639" y="5162"/>
                    <a:pt x="4795" y="4972"/>
                    <a:pt x="4939" y="4772"/>
                  </a:cubicBezTo>
                  <a:cubicBezTo>
                    <a:pt x="5095" y="4572"/>
                    <a:pt x="5228" y="4372"/>
                    <a:pt x="5373" y="4171"/>
                  </a:cubicBezTo>
                  <a:cubicBezTo>
                    <a:pt x="5640" y="3760"/>
                    <a:pt x="5907" y="3348"/>
                    <a:pt x="6140" y="2915"/>
                  </a:cubicBezTo>
                  <a:cubicBezTo>
                    <a:pt x="6374" y="2492"/>
                    <a:pt x="6597" y="2047"/>
                    <a:pt x="6797" y="1603"/>
                  </a:cubicBezTo>
                  <a:cubicBezTo>
                    <a:pt x="6997" y="1158"/>
                    <a:pt x="7175" y="701"/>
                    <a:pt x="7331" y="234"/>
                  </a:cubicBezTo>
                  <a:lnTo>
                    <a:pt x="7141" y="179"/>
                  </a:lnTo>
                  <a:cubicBezTo>
                    <a:pt x="6841" y="1091"/>
                    <a:pt x="6429" y="1969"/>
                    <a:pt x="5952" y="2814"/>
                  </a:cubicBezTo>
                  <a:cubicBezTo>
                    <a:pt x="5473" y="3660"/>
                    <a:pt x="4928" y="4460"/>
                    <a:pt x="4294" y="5195"/>
                  </a:cubicBezTo>
                  <a:lnTo>
                    <a:pt x="4061" y="5461"/>
                  </a:lnTo>
                  <a:cubicBezTo>
                    <a:pt x="3972" y="5550"/>
                    <a:pt x="3893" y="5639"/>
                    <a:pt x="3805" y="5728"/>
                  </a:cubicBezTo>
                  <a:lnTo>
                    <a:pt x="3794" y="5740"/>
                  </a:lnTo>
                  <a:cubicBezTo>
                    <a:pt x="3794" y="5317"/>
                    <a:pt x="3760" y="4905"/>
                    <a:pt x="3716" y="4483"/>
                  </a:cubicBezTo>
                  <a:cubicBezTo>
                    <a:pt x="3660" y="3960"/>
                    <a:pt x="3571" y="3427"/>
                    <a:pt x="3438" y="2903"/>
                  </a:cubicBezTo>
                  <a:cubicBezTo>
                    <a:pt x="3304" y="2381"/>
                    <a:pt x="3104" y="1880"/>
                    <a:pt x="2882" y="1402"/>
                  </a:cubicBezTo>
                  <a:cubicBezTo>
                    <a:pt x="2648" y="924"/>
                    <a:pt x="2392" y="457"/>
                    <a:pt x="209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9"/>
            <p:cNvSpPr/>
            <p:nvPr/>
          </p:nvSpPr>
          <p:spPr>
            <a:xfrm>
              <a:off x="2437673" y="3866368"/>
              <a:ext cx="103267" cy="127060"/>
            </a:xfrm>
            <a:custGeom>
              <a:avLst/>
              <a:gdLst/>
              <a:ahLst/>
              <a:cxnLst/>
              <a:rect l="l" t="t" r="r" b="b"/>
              <a:pathLst>
                <a:path w="2960" h="3642" extrusionOk="0">
                  <a:moveTo>
                    <a:pt x="2280" y="1"/>
                  </a:moveTo>
                  <a:cubicBezTo>
                    <a:pt x="2247" y="1"/>
                    <a:pt x="2218" y="30"/>
                    <a:pt x="2092" y="49"/>
                  </a:cubicBezTo>
                  <a:cubicBezTo>
                    <a:pt x="1869" y="71"/>
                    <a:pt x="1658" y="271"/>
                    <a:pt x="1525" y="394"/>
                  </a:cubicBezTo>
                  <a:cubicBezTo>
                    <a:pt x="1487" y="429"/>
                    <a:pt x="1453" y="443"/>
                    <a:pt x="1421" y="443"/>
                  </a:cubicBezTo>
                  <a:cubicBezTo>
                    <a:pt x="1340" y="443"/>
                    <a:pt x="1269" y="357"/>
                    <a:pt x="1158" y="294"/>
                  </a:cubicBezTo>
                  <a:cubicBezTo>
                    <a:pt x="1002" y="205"/>
                    <a:pt x="913" y="105"/>
                    <a:pt x="757" y="83"/>
                  </a:cubicBezTo>
                  <a:cubicBezTo>
                    <a:pt x="747" y="81"/>
                    <a:pt x="737" y="81"/>
                    <a:pt x="728" y="81"/>
                  </a:cubicBezTo>
                  <a:cubicBezTo>
                    <a:pt x="594" y="81"/>
                    <a:pt x="541" y="225"/>
                    <a:pt x="468" y="350"/>
                  </a:cubicBezTo>
                  <a:cubicBezTo>
                    <a:pt x="391" y="494"/>
                    <a:pt x="312" y="528"/>
                    <a:pt x="157" y="805"/>
                  </a:cubicBezTo>
                  <a:cubicBezTo>
                    <a:pt x="1" y="1094"/>
                    <a:pt x="57" y="1262"/>
                    <a:pt x="134" y="1684"/>
                  </a:cubicBezTo>
                  <a:cubicBezTo>
                    <a:pt x="213" y="2107"/>
                    <a:pt x="724" y="3030"/>
                    <a:pt x="1269" y="3319"/>
                  </a:cubicBezTo>
                  <a:cubicBezTo>
                    <a:pt x="1814" y="3608"/>
                    <a:pt x="2448" y="3642"/>
                    <a:pt x="2448" y="3642"/>
                  </a:cubicBezTo>
                  <a:lnTo>
                    <a:pt x="2959" y="3297"/>
                  </a:lnTo>
                  <a:cubicBezTo>
                    <a:pt x="2959" y="3297"/>
                    <a:pt x="2826" y="3052"/>
                    <a:pt x="2781" y="2307"/>
                  </a:cubicBezTo>
                  <a:cubicBezTo>
                    <a:pt x="2737" y="1573"/>
                    <a:pt x="2771" y="1050"/>
                    <a:pt x="2848" y="761"/>
                  </a:cubicBezTo>
                  <a:cubicBezTo>
                    <a:pt x="2937" y="483"/>
                    <a:pt x="2726" y="449"/>
                    <a:pt x="2603" y="328"/>
                  </a:cubicBezTo>
                  <a:cubicBezTo>
                    <a:pt x="2481" y="194"/>
                    <a:pt x="2570" y="182"/>
                    <a:pt x="2403" y="71"/>
                  </a:cubicBezTo>
                  <a:cubicBezTo>
                    <a:pt x="2331" y="18"/>
                    <a:pt x="2305" y="1"/>
                    <a:pt x="2280"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9"/>
            <p:cNvSpPr/>
            <p:nvPr/>
          </p:nvSpPr>
          <p:spPr>
            <a:xfrm>
              <a:off x="2492413" y="3883219"/>
              <a:ext cx="48529" cy="110210"/>
            </a:xfrm>
            <a:custGeom>
              <a:avLst/>
              <a:gdLst/>
              <a:ahLst/>
              <a:cxnLst/>
              <a:rect l="l" t="t" r="r" b="b"/>
              <a:pathLst>
                <a:path w="1391" h="3159" extrusionOk="0">
                  <a:moveTo>
                    <a:pt x="1235" y="0"/>
                  </a:moveTo>
                  <a:cubicBezTo>
                    <a:pt x="1057" y="55"/>
                    <a:pt x="879" y="122"/>
                    <a:pt x="735" y="223"/>
                  </a:cubicBezTo>
                  <a:cubicBezTo>
                    <a:pt x="534" y="345"/>
                    <a:pt x="356" y="534"/>
                    <a:pt x="312" y="767"/>
                  </a:cubicBezTo>
                  <a:cubicBezTo>
                    <a:pt x="256" y="1012"/>
                    <a:pt x="334" y="1257"/>
                    <a:pt x="300" y="1501"/>
                  </a:cubicBezTo>
                  <a:cubicBezTo>
                    <a:pt x="267" y="1701"/>
                    <a:pt x="167" y="1869"/>
                    <a:pt x="100" y="2057"/>
                  </a:cubicBezTo>
                  <a:cubicBezTo>
                    <a:pt x="33" y="2235"/>
                    <a:pt x="0" y="2436"/>
                    <a:pt x="33" y="2636"/>
                  </a:cubicBezTo>
                  <a:cubicBezTo>
                    <a:pt x="56" y="2781"/>
                    <a:pt x="100" y="2914"/>
                    <a:pt x="189" y="3036"/>
                  </a:cubicBezTo>
                  <a:cubicBezTo>
                    <a:pt x="567" y="3147"/>
                    <a:pt x="879" y="3159"/>
                    <a:pt x="879" y="3159"/>
                  </a:cubicBezTo>
                  <a:lnTo>
                    <a:pt x="1390" y="2814"/>
                  </a:lnTo>
                  <a:cubicBezTo>
                    <a:pt x="1390" y="2814"/>
                    <a:pt x="1257" y="2569"/>
                    <a:pt x="1212" y="1824"/>
                  </a:cubicBezTo>
                  <a:cubicBezTo>
                    <a:pt x="1168" y="1090"/>
                    <a:pt x="1202" y="567"/>
                    <a:pt x="1279" y="278"/>
                  </a:cubicBezTo>
                  <a:cubicBezTo>
                    <a:pt x="1324" y="134"/>
                    <a:pt x="1291" y="55"/>
                    <a:pt x="1235"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9"/>
            <p:cNvSpPr/>
            <p:nvPr/>
          </p:nvSpPr>
          <p:spPr>
            <a:xfrm>
              <a:off x="2466037" y="3934017"/>
              <a:ext cx="28747" cy="45842"/>
            </a:xfrm>
            <a:custGeom>
              <a:avLst/>
              <a:gdLst/>
              <a:ahLst/>
              <a:cxnLst/>
              <a:rect l="l" t="t" r="r" b="b"/>
              <a:pathLst>
                <a:path w="824" h="1314" extrusionOk="0">
                  <a:moveTo>
                    <a:pt x="11" y="1"/>
                  </a:moveTo>
                  <a:lnTo>
                    <a:pt x="0" y="12"/>
                  </a:lnTo>
                  <a:cubicBezTo>
                    <a:pt x="33" y="213"/>
                    <a:pt x="111" y="413"/>
                    <a:pt x="211" y="601"/>
                  </a:cubicBezTo>
                  <a:cubicBezTo>
                    <a:pt x="267" y="690"/>
                    <a:pt x="322" y="779"/>
                    <a:pt x="378" y="858"/>
                  </a:cubicBezTo>
                  <a:cubicBezTo>
                    <a:pt x="433" y="947"/>
                    <a:pt x="500" y="1036"/>
                    <a:pt x="567" y="1113"/>
                  </a:cubicBezTo>
                  <a:cubicBezTo>
                    <a:pt x="645" y="1191"/>
                    <a:pt x="723" y="1269"/>
                    <a:pt x="823" y="1313"/>
                  </a:cubicBezTo>
                  <a:cubicBezTo>
                    <a:pt x="801" y="1269"/>
                    <a:pt x="789" y="1224"/>
                    <a:pt x="789" y="1180"/>
                  </a:cubicBezTo>
                  <a:lnTo>
                    <a:pt x="789" y="1169"/>
                  </a:lnTo>
                  <a:cubicBezTo>
                    <a:pt x="745" y="1135"/>
                    <a:pt x="700" y="1091"/>
                    <a:pt x="667" y="1036"/>
                  </a:cubicBezTo>
                  <a:cubicBezTo>
                    <a:pt x="601" y="957"/>
                    <a:pt x="556" y="868"/>
                    <a:pt x="500" y="779"/>
                  </a:cubicBezTo>
                  <a:cubicBezTo>
                    <a:pt x="456" y="690"/>
                    <a:pt x="401" y="601"/>
                    <a:pt x="345" y="524"/>
                  </a:cubicBezTo>
                  <a:cubicBezTo>
                    <a:pt x="223" y="357"/>
                    <a:pt x="122" y="179"/>
                    <a:pt x="1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9"/>
            <p:cNvSpPr/>
            <p:nvPr/>
          </p:nvSpPr>
          <p:spPr>
            <a:xfrm>
              <a:off x="2493564" y="3974801"/>
              <a:ext cx="33038" cy="12804"/>
            </a:xfrm>
            <a:custGeom>
              <a:avLst/>
              <a:gdLst/>
              <a:ahLst/>
              <a:cxnLst/>
              <a:rect l="l" t="t" r="r" b="b"/>
              <a:pathLst>
                <a:path w="947" h="367" extrusionOk="0">
                  <a:moveTo>
                    <a:pt x="0" y="0"/>
                  </a:moveTo>
                  <a:lnTo>
                    <a:pt x="0" y="11"/>
                  </a:lnTo>
                  <a:cubicBezTo>
                    <a:pt x="0" y="55"/>
                    <a:pt x="12" y="100"/>
                    <a:pt x="34" y="144"/>
                  </a:cubicBezTo>
                  <a:lnTo>
                    <a:pt x="34" y="156"/>
                  </a:lnTo>
                  <a:cubicBezTo>
                    <a:pt x="123" y="200"/>
                    <a:pt x="234" y="245"/>
                    <a:pt x="334" y="267"/>
                  </a:cubicBezTo>
                  <a:cubicBezTo>
                    <a:pt x="501" y="311"/>
                    <a:pt x="679" y="344"/>
                    <a:pt x="857" y="356"/>
                  </a:cubicBezTo>
                  <a:cubicBezTo>
                    <a:pt x="857" y="356"/>
                    <a:pt x="868" y="356"/>
                    <a:pt x="868" y="344"/>
                  </a:cubicBezTo>
                  <a:lnTo>
                    <a:pt x="879" y="356"/>
                  </a:lnTo>
                  <a:lnTo>
                    <a:pt x="868" y="356"/>
                  </a:lnTo>
                  <a:cubicBezTo>
                    <a:pt x="890" y="367"/>
                    <a:pt x="924" y="367"/>
                    <a:pt x="946" y="367"/>
                  </a:cubicBezTo>
                  <a:lnTo>
                    <a:pt x="946" y="356"/>
                  </a:lnTo>
                  <a:cubicBezTo>
                    <a:pt x="746" y="311"/>
                    <a:pt x="546" y="267"/>
                    <a:pt x="356" y="200"/>
                  </a:cubicBezTo>
                  <a:cubicBezTo>
                    <a:pt x="257" y="166"/>
                    <a:pt x="168" y="122"/>
                    <a:pt x="79" y="67"/>
                  </a:cubicBezTo>
                  <a:cubicBezTo>
                    <a:pt x="56" y="55"/>
                    <a:pt x="23" y="33"/>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9"/>
            <p:cNvSpPr/>
            <p:nvPr/>
          </p:nvSpPr>
          <p:spPr>
            <a:xfrm>
              <a:off x="2479574" y="3922399"/>
              <a:ext cx="14792" cy="41167"/>
            </a:xfrm>
            <a:custGeom>
              <a:avLst/>
              <a:gdLst/>
              <a:ahLst/>
              <a:cxnLst/>
              <a:rect l="l" t="t" r="r" b="b"/>
              <a:pathLst>
                <a:path w="424" h="1180" extrusionOk="0">
                  <a:moveTo>
                    <a:pt x="1" y="0"/>
                  </a:moveTo>
                  <a:cubicBezTo>
                    <a:pt x="23" y="190"/>
                    <a:pt x="45" y="378"/>
                    <a:pt x="102" y="568"/>
                  </a:cubicBezTo>
                  <a:cubicBezTo>
                    <a:pt x="157" y="746"/>
                    <a:pt x="246" y="924"/>
                    <a:pt x="346" y="1090"/>
                  </a:cubicBezTo>
                  <a:cubicBezTo>
                    <a:pt x="368" y="1124"/>
                    <a:pt x="391" y="1146"/>
                    <a:pt x="413" y="1179"/>
                  </a:cubicBezTo>
                  <a:cubicBezTo>
                    <a:pt x="413" y="1146"/>
                    <a:pt x="424" y="1112"/>
                    <a:pt x="424" y="1079"/>
                  </a:cubicBezTo>
                  <a:cubicBezTo>
                    <a:pt x="424" y="1068"/>
                    <a:pt x="413" y="1057"/>
                    <a:pt x="413" y="1046"/>
                  </a:cubicBezTo>
                  <a:cubicBezTo>
                    <a:pt x="312" y="890"/>
                    <a:pt x="246" y="712"/>
                    <a:pt x="191" y="534"/>
                  </a:cubicBezTo>
                  <a:cubicBezTo>
                    <a:pt x="124" y="356"/>
                    <a:pt x="79" y="178"/>
                    <a:pt x="13"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9"/>
            <p:cNvSpPr/>
            <p:nvPr/>
          </p:nvSpPr>
          <p:spPr>
            <a:xfrm>
              <a:off x="2493948" y="3960043"/>
              <a:ext cx="30317" cy="23305"/>
            </a:xfrm>
            <a:custGeom>
              <a:avLst/>
              <a:gdLst/>
              <a:ahLst/>
              <a:cxnLst/>
              <a:rect l="l" t="t" r="r" b="b"/>
              <a:pathLst>
                <a:path w="869" h="668" extrusionOk="0">
                  <a:moveTo>
                    <a:pt x="12" y="0"/>
                  </a:moveTo>
                  <a:cubicBezTo>
                    <a:pt x="12" y="33"/>
                    <a:pt x="1" y="67"/>
                    <a:pt x="1" y="100"/>
                  </a:cubicBezTo>
                  <a:cubicBezTo>
                    <a:pt x="90" y="223"/>
                    <a:pt x="212" y="334"/>
                    <a:pt x="345" y="411"/>
                  </a:cubicBezTo>
                  <a:cubicBezTo>
                    <a:pt x="523" y="500"/>
                    <a:pt x="691" y="579"/>
                    <a:pt x="857" y="668"/>
                  </a:cubicBezTo>
                  <a:lnTo>
                    <a:pt x="868" y="656"/>
                  </a:lnTo>
                  <a:cubicBezTo>
                    <a:pt x="701" y="567"/>
                    <a:pt x="535" y="478"/>
                    <a:pt x="379" y="379"/>
                  </a:cubicBezTo>
                  <a:cubicBezTo>
                    <a:pt x="223" y="278"/>
                    <a:pt x="112" y="156"/>
                    <a:pt x="1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9"/>
            <p:cNvSpPr/>
            <p:nvPr/>
          </p:nvSpPr>
          <p:spPr>
            <a:xfrm>
              <a:off x="2494332" y="3928609"/>
              <a:ext cx="6664" cy="20584"/>
            </a:xfrm>
            <a:custGeom>
              <a:avLst/>
              <a:gdLst/>
              <a:ahLst/>
              <a:cxnLst/>
              <a:rect l="l" t="t" r="r" b="b"/>
              <a:pathLst>
                <a:path w="191" h="590" extrusionOk="0">
                  <a:moveTo>
                    <a:pt x="1" y="0"/>
                  </a:moveTo>
                  <a:cubicBezTo>
                    <a:pt x="34" y="145"/>
                    <a:pt x="57" y="289"/>
                    <a:pt x="79" y="434"/>
                  </a:cubicBezTo>
                  <a:cubicBezTo>
                    <a:pt x="90" y="479"/>
                    <a:pt x="101" y="534"/>
                    <a:pt x="112" y="590"/>
                  </a:cubicBezTo>
                  <a:cubicBezTo>
                    <a:pt x="146" y="534"/>
                    <a:pt x="168" y="479"/>
                    <a:pt x="190" y="423"/>
                  </a:cubicBezTo>
                  <a:lnTo>
                    <a:pt x="179" y="412"/>
                  </a:lnTo>
                  <a:cubicBezTo>
                    <a:pt x="146" y="267"/>
                    <a:pt x="101" y="123"/>
                    <a:pt x="12"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9"/>
            <p:cNvSpPr/>
            <p:nvPr/>
          </p:nvSpPr>
          <p:spPr>
            <a:xfrm>
              <a:off x="2498205" y="3943332"/>
              <a:ext cx="26828" cy="35725"/>
            </a:xfrm>
            <a:custGeom>
              <a:avLst/>
              <a:gdLst/>
              <a:ahLst/>
              <a:cxnLst/>
              <a:rect l="l" t="t" r="r" b="b"/>
              <a:pathLst>
                <a:path w="769" h="1024" extrusionOk="0">
                  <a:moveTo>
                    <a:pt x="79" y="1"/>
                  </a:moveTo>
                  <a:cubicBezTo>
                    <a:pt x="57" y="57"/>
                    <a:pt x="35" y="112"/>
                    <a:pt x="1" y="168"/>
                  </a:cubicBezTo>
                  <a:cubicBezTo>
                    <a:pt x="35" y="257"/>
                    <a:pt x="68" y="346"/>
                    <a:pt x="112" y="435"/>
                  </a:cubicBezTo>
                  <a:cubicBezTo>
                    <a:pt x="157" y="502"/>
                    <a:pt x="201" y="557"/>
                    <a:pt x="257" y="613"/>
                  </a:cubicBezTo>
                  <a:cubicBezTo>
                    <a:pt x="312" y="657"/>
                    <a:pt x="379" y="702"/>
                    <a:pt x="435" y="746"/>
                  </a:cubicBezTo>
                  <a:cubicBezTo>
                    <a:pt x="557" y="824"/>
                    <a:pt x="680" y="902"/>
                    <a:pt x="757" y="1024"/>
                  </a:cubicBezTo>
                  <a:lnTo>
                    <a:pt x="769" y="1024"/>
                  </a:lnTo>
                  <a:cubicBezTo>
                    <a:pt x="702" y="890"/>
                    <a:pt x="579" y="791"/>
                    <a:pt x="468" y="702"/>
                  </a:cubicBezTo>
                  <a:cubicBezTo>
                    <a:pt x="357" y="613"/>
                    <a:pt x="246" y="512"/>
                    <a:pt x="190" y="390"/>
                  </a:cubicBezTo>
                  <a:cubicBezTo>
                    <a:pt x="134" y="268"/>
                    <a:pt x="112" y="134"/>
                    <a:pt x="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9"/>
            <p:cNvSpPr/>
            <p:nvPr/>
          </p:nvSpPr>
          <p:spPr>
            <a:xfrm>
              <a:off x="2507171" y="3939075"/>
              <a:ext cx="16327" cy="33004"/>
            </a:xfrm>
            <a:custGeom>
              <a:avLst/>
              <a:gdLst/>
              <a:ahLst/>
              <a:cxnLst/>
              <a:rect l="l" t="t" r="r" b="b"/>
              <a:pathLst>
                <a:path w="468" h="946" extrusionOk="0">
                  <a:moveTo>
                    <a:pt x="0" y="1"/>
                  </a:moveTo>
                  <a:cubicBezTo>
                    <a:pt x="11" y="100"/>
                    <a:pt x="33" y="201"/>
                    <a:pt x="67" y="290"/>
                  </a:cubicBezTo>
                  <a:cubicBezTo>
                    <a:pt x="100" y="390"/>
                    <a:pt x="144" y="468"/>
                    <a:pt x="200" y="557"/>
                  </a:cubicBezTo>
                  <a:cubicBezTo>
                    <a:pt x="278" y="690"/>
                    <a:pt x="367" y="824"/>
                    <a:pt x="467" y="946"/>
                  </a:cubicBezTo>
                  <a:cubicBezTo>
                    <a:pt x="356" y="790"/>
                    <a:pt x="233" y="568"/>
                    <a:pt x="156" y="268"/>
                  </a:cubicBezTo>
                  <a:cubicBezTo>
                    <a:pt x="144" y="268"/>
                    <a:pt x="144" y="268"/>
                    <a:pt x="144" y="256"/>
                  </a:cubicBezTo>
                  <a:cubicBezTo>
                    <a:pt x="100" y="167"/>
                    <a:pt x="67" y="90"/>
                    <a:pt x="1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9"/>
            <p:cNvSpPr/>
            <p:nvPr/>
          </p:nvSpPr>
          <p:spPr>
            <a:xfrm>
              <a:off x="2537803" y="3920654"/>
              <a:ext cx="139724" cy="95243"/>
            </a:xfrm>
            <a:custGeom>
              <a:avLst/>
              <a:gdLst/>
              <a:ahLst/>
              <a:cxnLst/>
              <a:rect l="l" t="t" r="r" b="b"/>
              <a:pathLst>
                <a:path w="4005" h="2730" extrusionOk="0">
                  <a:moveTo>
                    <a:pt x="1942" y="1"/>
                  </a:moveTo>
                  <a:cubicBezTo>
                    <a:pt x="1865" y="1"/>
                    <a:pt x="1775" y="28"/>
                    <a:pt x="1646" y="95"/>
                  </a:cubicBezTo>
                  <a:cubicBezTo>
                    <a:pt x="1313" y="250"/>
                    <a:pt x="1013" y="250"/>
                    <a:pt x="768" y="685"/>
                  </a:cubicBezTo>
                  <a:cubicBezTo>
                    <a:pt x="523" y="1107"/>
                    <a:pt x="512" y="1463"/>
                    <a:pt x="301" y="1597"/>
                  </a:cubicBezTo>
                  <a:cubicBezTo>
                    <a:pt x="170" y="1686"/>
                    <a:pt x="86" y="1703"/>
                    <a:pt x="41" y="1703"/>
                  </a:cubicBezTo>
                  <a:cubicBezTo>
                    <a:pt x="13" y="1703"/>
                    <a:pt x="0" y="1696"/>
                    <a:pt x="0" y="1696"/>
                  </a:cubicBezTo>
                  <a:lnTo>
                    <a:pt x="0" y="1696"/>
                  </a:lnTo>
                  <a:lnTo>
                    <a:pt x="34" y="2041"/>
                  </a:lnTo>
                  <a:cubicBezTo>
                    <a:pt x="34" y="2041"/>
                    <a:pt x="368" y="2475"/>
                    <a:pt x="635" y="2564"/>
                  </a:cubicBezTo>
                  <a:cubicBezTo>
                    <a:pt x="734" y="2592"/>
                    <a:pt x="834" y="2605"/>
                    <a:pt x="934" y="2605"/>
                  </a:cubicBezTo>
                  <a:cubicBezTo>
                    <a:pt x="1116" y="2605"/>
                    <a:pt x="1297" y="2561"/>
                    <a:pt x="1468" y="2475"/>
                  </a:cubicBezTo>
                  <a:cubicBezTo>
                    <a:pt x="1627" y="2402"/>
                    <a:pt x="1707" y="2353"/>
                    <a:pt x="1790" y="2353"/>
                  </a:cubicBezTo>
                  <a:cubicBezTo>
                    <a:pt x="1847" y="2353"/>
                    <a:pt x="1906" y="2376"/>
                    <a:pt x="1992" y="2430"/>
                  </a:cubicBezTo>
                  <a:cubicBezTo>
                    <a:pt x="2151" y="2523"/>
                    <a:pt x="2310" y="2729"/>
                    <a:pt x="2561" y="2729"/>
                  </a:cubicBezTo>
                  <a:cubicBezTo>
                    <a:pt x="2642" y="2729"/>
                    <a:pt x="2733" y="2707"/>
                    <a:pt x="2837" y="2653"/>
                  </a:cubicBezTo>
                  <a:cubicBezTo>
                    <a:pt x="3260" y="2430"/>
                    <a:pt x="3493" y="2052"/>
                    <a:pt x="3727" y="1908"/>
                  </a:cubicBezTo>
                  <a:cubicBezTo>
                    <a:pt x="3971" y="1763"/>
                    <a:pt x="4004" y="1307"/>
                    <a:pt x="3938" y="1152"/>
                  </a:cubicBezTo>
                  <a:cubicBezTo>
                    <a:pt x="3871" y="1007"/>
                    <a:pt x="3638" y="1051"/>
                    <a:pt x="3460" y="796"/>
                  </a:cubicBezTo>
                  <a:cubicBezTo>
                    <a:pt x="3282" y="551"/>
                    <a:pt x="3304" y="495"/>
                    <a:pt x="3048" y="373"/>
                  </a:cubicBezTo>
                  <a:cubicBezTo>
                    <a:pt x="2803" y="250"/>
                    <a:pt x="2558" y="284"/>
                    <a:pt x="2303" y="151"/>
                  </a:cubicBezTo>
                  <a:cubicBezTo>
                    <a:pt x="2149" y="63"/>
                    <a:pt x="2060" y="1"/>
                    <a:pt x="1942"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9"/>
            <p:cNvSpPr/>
            <p:nvPr/>
          </p:nvSpPr>
          <p:spPr>
            <a:xfrm>
              <a:off x="2537803" y="3920654"/>
              <a:ext cx="94336" cy="90917"/>
            </a:xfrm>
            <a:custGeom>
              <a:avLst/>
              <a:gdLst/>
              <a:ahLst/>
              <a:cxnLst/>
              <a:rect l="l" t="t" r="r" b="b"/>
              <a:pathLst>
                <a:path w="2704" h="2606" extrusionOk="0">
                  <a:moveTo>
                    <a:pt x="1942" y="1"/>
                  </a:moveTo>
                  <a:cubicBezTo>
                    <a:pt x="1865" y="1"/>
                    <a:pt x="1775" y="28"/>
                    <a:pt x="1646" y="95"/>
                  </a:cubicBezTo>
                  <a:cubicBezTo>
                    <a:pt x="1313" y="250"/>
                    <a:pt x="1013" y="250"/>
                    <a:pt x="768" y="685"/>
                  </a:cubicBezTo>
                  <a:cubicBezTo>
                    <a:pt x="523" y="1107"/>
                    <a:pt x="512" y="1463"/>
                    <a:pt x="301" y="1597"/>
                  </a:cubicBezTo>
                  <a:cubicBezTo>
                    <a:pt x="170" y="1686"/>
                    <a:pt x="86" y="1703"/>
                    <a:pt x="41" y="1703"/>
                  </a:cubicBezTo>
                  <a:cubicBezTo>
                    <a:pt x="13" y="1703"/>
                    <a:pt x="0" y="1696"/>
                    <a:pt x="0" y="1696"/>
                  </a:cubicBezTo>
                  <a:lnTo>
                    <a:pt x="0" y="1696"/>
                  </a:lnTo>
                  <a:lnTo>
                    <a:pt x="34" y="2041"/>
                  </a:lnTo>
                  <a:cubicBezTo>
                    <a:pt x="34" y="2041"/>
                    <a:pt x="368" y="2475"/>
                    <a:pt x="635" y="2564"/>
                  </a:cubicBezTo>
                  <a:cubicBezTo>
                    <a:pt x="732" y="2592"/>
                    <a:pt x="835" y="2606"/>
                    <a:pt x="939" y="2606"/>
                  </a:cubicBezTo>
                  <a:cubicBezTo>
                    <a:pt x="1085" y="2606"/>
                    <a:pt x="1232" y="2578"/>
                    <a:pt x="1369" y="2519"/>
                  </a:cubicBezTo>
                  <a:cubicBezTo>
                    <a:pt x="1424" y="2464"/>
                    <a:pt x="1480" y="2408"/>
                    <a:pt x="1524" y="2341"/>
                  </a:cubicBezTo>
                  <a:cubicBezTo>
                    <a:pt x="1702" y="2074"/>
                    <a:pt x="1814" y="1741"/>
                    <a:pt x="2081" y="1574"/>
                  </a:cubicBezTo>
                  <a:cubicBezTo>
                    <a:pt x="2203" y="1508"/>
                    <a:pt x="2358" y="1485"/>
                    <a:pt x="2469" y="1396"/>
                  </a:cubicBezTo>
                  <a:cubicBezTo>
                    <a:pt x="2670" y="1241"/>
                    <a:pt x="2703" y="951"/>
                    <a:pt x="2692" y="695"/>
                  </a:cubicBezTo>
                  <a:cubicBezTo>
                    <a:pt x="2692" y="562"/>
                    <a:pt x="2681" y="418"/>
                    <a:pt x="2703" y="273"/>
                  </a:cubicBezTo>
                  <a:cubicBezTo>
                    <a:pt x="2570" y="250"/>
                    <a:pt x="2437" y="228"/>
                    <a:pt x="2303" y="151"/>
                  </a:cubicBezTo>
                  <a:cubicBezTo>
                    <a:pt x="2149" y="63"/>
                    <a:pt x="2060" y="1"/>
                    <a:pt x="194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9"/>
            <p:cNvSpPr/>
            <p:nvPr/>
          </p:nvSpPr>
          <p:spPr>
            <a:xfrm>
              <a:off x="2554096" y="3952647"/>
              <a:ext cx="74171" cy="33806"/>
            </a:xfrm>
            <a:custGeom>
              <a:avLst/>
              <a:gdLst/>
              <a:ahLst/>
              <a:cxnLst/>
              <a:rect l="l" t="t" r="r" b="b"/>
              <a:pathLst>
                <a:path w="2126" h="969" extrusionOk="0">
                  <a:moveTo>
                    <a:pt x="2114" y="1"/>
                  </a:moveTo>
                  <a:cubicBezTo>
                    <a:pt x="2025" y="23"/>
                    <a:pt x="1925" y="79"/>
                    <a:pt x="1836" y="134"/>
                  </a:cubicBezTo>
                  <a:cubicBezTo>
                    <a:pt x="1758" y="201"/>
                    <a:pt x="1680" y="268"/>
                    <a:pt x="1614" y="334"/>
                  </a:cubicBezTo>
                  <a:cubicBezTo>
                    <a:pt x="1535" y="413"/>
                    <a:pt x="1469" y="479"/>
                    <a:pt x="1391" y="535"/>
                  </a:cubicBezTo>
                  <a:cubicBezTo>
                    <a:pt x="1313" y="601"/>
                    <a:pt x="1235" y="646"/>
                    <a:pt x="1146" y="690"/>
                  </a:cubicBezTo>
                  <a:cubicBezTo>
                    <a:pt x="969" y="779"/>
                    <a:pt x="768" y="824"/>
                    <a:pt x="568" y="880"/>
                  </a:cubicBezTo>
                  <a:cubicBezTo>
                    <a:pt x="435" y="902"/>
                    <a:pt x="301" y="935"/>
                    <a:pt x="156" y="935"/>
                  </a:cubicBezTo>
                  <a:lnTo>
                    <a:pt x="0" y="935"/>
                  </a:lnTo>
                  <a:cubicBezTo>
                    <a:pt x="79" y="957"/>
                    <a:pt x="145" y="969"/>
                    <a:pt x="223" y="969"/>
                  </a:cubicBezTo>
                  <a:cubicBezTo>
                    <a:pt x="346" y="969"/>
                    <a:pt x="468" y="946"/>
                    <a:pt x="579" y="924"/>
                  </a:cubicBezTo>
                  <a:cubicBezTo>
                    <a:pt x="779" y="890"/>
                    <a:pt x="979" y="846"/>
                    <a:pt x="1179" y="769"/>
                  </a:cubicBezTo>
                  <a:cubicBezTo>
                    <a:pt x="1268" y="735"/>
                    <a:pt x="1369" y="680"/>
                    <a:pt x="1458" y="623"/>
                  </a:cubicBezTo>
                  <a:cubicBezTo>
                    <a:pt x="1535" y="557"/>
                    <a:pt x="1614" y="490"/>
                    <a:pt x="1680" y="413"/>
                  </a:cubicBezTo>
                  <a:cubicBezTo>
                    <a:pt x="1824" y="268"/>
                    <a:pt x="1947" y="112"/>
                    <a:pt x="2125" y="12"/>
                  </a:cubicBezTo>
                  <a:lnTo>
                    <a:pt x="2114"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9"/>
            <p:cNvSpPr/>
            <p:nvPr/>
          </p:nvSpPr>
          <p:spPr>
            <a:xfrm>
              <a:off x="2602207" y="3966637"/>
              <a:ext cx="38830" cy="17095"/>
            </a:xfrm>
            <a:custGeom>
              <a:avLst/>
              <a:gdLst/>
              <a:ahLst/>
              <a:cxnLst/>
              <a:rect l="l" t="t" r="r" b="b"/>
              <a:pathLst>
                <a:path w="1113" h="490" extrusionOk="0">
                  <a:moveTo>
                    <a:pt x="1046" y="0"/>
                  </a:moveTo>
                  <a:cubicBezTo>
                    <a:pt x="890" y="0"/>
                    <a:pt x="746" y="34"/>
                    <a:pt x="601" y="89"/>
                  </a:cubicBezTo>
                  <a:cubicBezTo>
                    <a:pt x="524" y="145"/>
                    <a:pt x="413" y="178"/>
                    <a:pt x="324" y="222"/>
                  </a:cubicBezTo>
                  <a:lnTo>
                    <a:pt x="190" y="289"/>
                  </a:lnTo>
                  <a:cubicBezTo>
                    <a:pt x="112" y="345"/>
                    <a:pt x="57" y="412"/>
                    <a:pt x="1" y="489"/>
                  </a:cubicBezTo>
                  <a:cubicBezTo>
                    <a:pt x="168" y="412"/>
                    <a:pt x="324" y="323"/>
                    <a:pt x="479" y="245"/>
                  </a:cubicBezTo>
                  <a:cubicBezTo>
                    <a:pt x="679" y="134"/>
                    <a:pt x="880" y="45"/>
                    <a:pt x="1113" y="12"/>
                  </a:cubicBezTo>
                  <a:lnTo>
                    <a:pt x="1113"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9"/>
            <p:cNvSpPr/>
            <p:nvPr/>
          </p:nvSpPr>
          <p:spPr>
            <a:xfrm>
              <a:off x="2550223" y="3969742"/>
              <a:ext cx="72985" cy="24491"/>
            </a:xfrm>
            <a:custGeom>
              <a:avLst/>
              <a:gdLst/>
              <a:ahLst/>
              <a:cxnLst/>
              <a:rect l="l" t="t" r="r" b="b"/>
              <a:pathLst>
                <a:path w="2092" h="702" extrusionOk="0">
                  <a:moveTo>
                    <a:pt x="2091" y="0"/>
                  </a:moveTo>
                  <a:lnTo>
                    <a:pt x="2091" y="0"/>
                  </a:lnTo>
                  <a:cubicBezTo>
                    <a:pt x="2036" y="22"/>
                    <a:pt x="1980" y="45"/>
                    <a:pt x="1925" y="78"/>
                  </a:cubicBezTo>
                  <a:cubicBezTo>
                    <a:pt x="1891" y="89"/>
                    <a:pt x="1847" y="111"/>
                    <a:pt x="1814" y="133"/>
                  </a:cubicBezTo>
                  <a:cubicBezTo>
                    <a:pt x="1903" y="89"/>
                    <a:pt x="2014" y="56"/>
                    <a:pt x="2091" y="0"/>
                  </a:cubicBezTo>
                  <a:close/>
                  <a:moveTo>
                    <a:pt x="1680" y="200"/>
                  </a:moveTo>
                  <a:lnTo>
                    <a:pt x="1680" y="200"/>
                  </a:lnTo>
                  <a:cubicBezTo>
                    <a:pt x="1557" y="279"/>
                    <a:pt x="1435" y="345"/>
                    <a:pt x="1313" y="390"/>
                  </a:cubicBezTo>
                  <a:cubicBezTo>
                    <a:pt x="1102" y="489"/>
                    <a:pt x="890" y="556"/>
                    <a:pt x="657" y="601"/>
                  </a:cubicBezTo>
                  <a:lnTo>
                    <a:pt x="323" y="667"/>
                  </a:lnTo>
                  <a:cubicBezTo>
                    <a:pt x="279" y="679"/>
                    <a:pt x="245" y="679"/>
                    <a:pt x="212" y="679"/>
                  </a:cubicBezTo>
                  <a:lnTo>
                    <a:pt x="156" y="679"/>
                  </a:lnTo>
                  <a:cubicBezTo>
                    <a:pt x="101" y="667"/>
                    <a:pt x="45" y="645"/>
                    <a:pt x="0" y="601"/>
                  </a:cubicBezTo>
                  <a:lnTo>
                    <a:pt x="0" y="612"/>
                  </a:lnTo>
                  <a:cubicBezTo>
                    <a:pt x="34" y="657"/>
                    <a:pt x="89" y="679"/>
                    <a:pt x="145" y="690"/>
                  </a:cubicBezTo>
                  <a:cubicBezTo>
                    <a:pt x="178" y="701"/>
                    <a:pt x="200" y="701"/>
                    <a:pt x="234" y="701"/>
                  </a:cubicBezTo>
                  <a:cubicBezTo>
                    <a:pt x="267" y="701"/>
                    <a:pt x="289" y="701"/>
                    <a:pt x="323" y="690"/>
                  </a:cubicBezTo>
                  <a:cubicBezTo>
                    <a:pt x="445" y="679"/>
                    <a:pt x="556" y="667"/>
                    <a:pt x="668" y="645"/>
                  </a:cubicBezTo>
                  <a:cubicBezTo>
                    <a:pt x="902" y="601"/>
                    <a:pt x="1124" y="545"/>
                    <a:pt x="1346" y="456"/>
                  </a:cubicBezTo>
                  <a:cubicBezTo>
                    <a:pt x="1391" y="445"/>
                    <a:pt x="1446" y="423"/>
                    <a:pt x="1491" y="400"/>
                  </a:cubicBezTo>
                  <a:cubicBezTo>
                    <a:pt x="1547" y="323"/>
                    <a:pt x="1602" y="256"/>
                    <a:pt x="1680" y="20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9"/>
            <p:cNvSpPr/>
            <p:nvPr/>
          </p:nvSpPr>
          <p:spPr>
            <a:xfrm>
              <a:off x="2594078" y="3985651"/>
              <a:ext cx="40749" cy="11269"/>
            </a:xfrm>
            <a:custGeom>
              <a:avLst/>
              <a:gdLst/>
              <a:ahLst/>
              <a:cxnLst/>
              <a:rect l="l" t="t" r="r" b="b"/>
              <a:pathLst>
                <a:path w="1168" h="323" extrusionOk="0">
                  <a:moveTo>
                    <a:pt x="824" y="0"/>
                  </a:moveTo>
                  <a:cubicBezTo>
                    <a:pt x="701" y="0"/>
                    <a:pt x="590" y="23"/>
                    <a:pt x="478" y="56"/>
                  </a:cubicBezTo>
                  <a:cubicBezTo>
                    <a:pt x="334" y="100"/>
                    <a:pt x="201" y="156"/>
                    <a:pt x="67" y="211"/>
                  </a:cubicBezTo>
                  <a:cubicBezTo>
                    <a:pt x="45" y="256"/>
                    <a:pt x="23" y="290"/>
                    <a:pt x="0" y="323"/>
                  </a:cubicBezTo>
                  <a:cubicBezTo>
                    <a:pt x="167" y="267"/>
                    <a:pt x="334" y="201"/>
                    <a:pt x="501" y="145"/>
                  </a:cubicBezTo>
                  <a:cubicBezTo>
                    <a:pt x="646" y="89"/>
                    <a:pt x="801" y="56"/>
                    <a:pt x="957" y="56"/>
                  </a:cubicBezTo>
                  <a:cubicBezTo>
                    <a:pt x="1024" y="56"/>
                    <a:pt x="1090" y="67"/>
                    <a:pt x="1168" y="78"/>
                  </a:cubicBezTo>
                  <a:lnTo>
                    <a:pt x="1168" y="67"/>
                  </a:lnTo>
                  <a:cubicBezTo>
                    <a:pt x="1113" y="45"/>
                    <a:pt x="1057" y="33"/>
                    <a:pt x="1001" y="23"/>
                  </a:cubicBezTo>
                  <a:cubicBezTo>
                    <a:pt x="945" y="11"/>
                    <a:pt x="879" y="0"/>
                    <a:pt x="824"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9"/>
            <p:cNvSpPr/>
            <p:nvPr/>
          </p:nvSpPr>
          <p:spPr>
            <a:xfrm>
              <a:off x="2560306" y="3993013"/>
              <a:ext cx="36143" cy="9734"/>
            </a:xfrm>
            <a:custGeom>
              <a:avLst/>
              <a:gdLst/>
              <a:ahLst/>
              <a:cxnLst/>
              <a:rect l="l" t="t" r="r" b="b"/>
              <a:pathLst>
                <a:path w="1036" h="279" extrusionOk="0">
                  <a:moveTo>
                    <a:pt x="1035" y="0"/>
                  </a:moveTo>
                  <a:lnTo>
                    <a:pt x="801" y="101"/>
                  </a:lnTo>
                  <a:cubicBezTo>
                    <a:pt x="623" y="178"/>
                    <a:pt x="435" y="234"/>
                    <a:pt x="234" y="234"/>
                  </a:cubicBezTo>
                  <a:cubicBezTo>
                    <a:pt x="212" y="234"/>
                    <a:pt x="178" y="223"/>
                    <a:pt x="145" y="223"/>
                  </a:cubicBezTo>
                  <a:cubicBezTo>
                    <a:pt x="89" y="223"/>
                    <a:pt x="45" y="212"/>
                    <a:pt x="0" y="201"/>
                  </a:cubicBezTo>
                  <a:lnTo>
                    <a:pt x="0" y="201"/>
                  </a:lnTo>
                  <a:cubicBezTo>
                    <a:pt x="12" y="223"/>
                    <a:pt x="34" y="234"/>
                    <a:pt x="67" y="257"/>
                  </a:cubicBezTo>
                  <a:cubicBezTo>
                    <a:pt x="89" y="257"/>
                    <a:pt x="112" y="267"/>
                    <a:pt x="134" y="267"/>
                  </a:cubicBezTo>
                  <a:cubicBezTo>
                    <a:pt x="190" y="279"/>
                    <a:pt x="234" y="279"/>
                    <a:pt x="279" y="279"/>
                  </a:cubicBezTo>
                  <a:cubicBezTo>
                    <a:pt x="468" y="279"/>
                    <a:pt x="657" y="234"/>
                    <a:pt x="823" y="168"/>
                  </a:cubicBezTo>
                  <a:cubicBezTo>
                    <a:pt x="879" y="156"/>
                    <a:pt x="924" y="134"/>
                    <a:pt x="968" y="112"/>
                  </a:cubicBezTo>
                  <a:cubicBezTo>
                    <a:pt x="991" y="79"/>
                    <a:pt x="1013" y="45"/>
                    <a:pt x="103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9"/>
            <p:cNvSpPr/>
            <p:nvPr/>
          </p:nvSpPr>
          <p:spPr>
            <a:xfrm>
              <a:off x="2506369" y="3871183"/>
              <a:ext cx="117222" cy="114885"/>
            </a:xfrm>
            <a:custGeom>
              <a:avLst/>
              <a:gdLst/>
              <a:ahLst/>
              <a:cxnLst/>
              <a:rect l="l" t="t" r="r" b="b"/>
              <a:pathLst>
                <a:path w="3360" h="3293" extrusionOk="0">
                  <a:moveTo>
                    <a:pt x="2521" y="0"/>
                  </a:moveTo>
                  <a:cubicBezTo>
                    <a:pt x="2468" y="0"/>
                    <a:pt x="2402" y="31"/>
                    <a:pt x="2280" y="67"/>
                  </a:cubicBezTo>
                  <a:cubicBezTo>
                    <a:pt x="2217" y="85"/>
                    <a:pt x="2179" y="93"/>
                    <a:pt x="2151" y="93"/>
                  </a:cubicBezTo>
                  <a:cubicBezTo>
                    <a:pt x="2095" y="93"/>
                    <a:pt x="2080" y="63"/>
                    <a:pt x="1991" y="34"/>
                  </a:cubicBezTo>
                  <a:cubicBezTo>
                    <a:pt x="1968" y="28"/>
                    <a:pt x="1944" y="24"/>
                    <a:pt x="1916" y="24"/>
                  </a:cubicBezTo>
                  <a:cubicBezTo>
                    <a:pt x="1784" y="24"/>
                    <a:pt x="1571" y="103"/>
                    <a:pt x="1002" y="378"/>
                  </a:cubicBezTo>
                  <a:cubicBezTo>
                    <a:pt x="323" y="723"/>
                    <a:pt x="1" y="1079"/>
                    <a:pt x="123" y="1957"/>
                  </a:cubicBezTo>
                  <a:cubicBezTo>
                    <a:pt x="246" y="2837"/>
                    <a:pt x="779" y="3192"/>
                    <a:pt x="779" y="3192"/>
                  </a:cubicBezTo>
                  <a:lnTo>
                    <a:pt x="1079" y="3292"/>
                  </a:lnTo>
                  <a:cubicBezTo>
                    <a:pt x="1079" y="3292"/>
                    <a:pt x="1313" y="3292"/>
                    <a:pt x="1491" y="3248"/>
                  </a:cubicBezTo>
                  <a:cubicBezTo>
                    <a:pt x="1680" y="3203"/>
                    <a:pt x="2092" y="3114"/>
                    <a:pt x="2703" y="2714"/>
                  </a:cubicBezTo>
                  <a:cubicBezTo>
                    <a:pt x="3315" y="2313"/>
                    <a:pt x="3259" y="1991"/>
                    <a:pt x="3304" y="1813"/>
                  </a:cubicBezTo>
                  <a:cubicBezTo>
                    <a:pt x="3360" y="1624"/>
                    <a:pt x="3192" y="1157"/>
                    <a:pt x="3104" y="1112"/>
                  </a:cubicBezTo>
                  <a:cubicBezTo>
                    <a:pt x="3004" y="1057"/>
                    <a:pt x="2915" y="1013"/>
                    <a:pt x="2837" y="857"/>
                  </a:cubicBezTo>
                  <a:cubicBezTo>
                    <a:pt x="2748" y="690"/>
                    <a:pt x="2681" y="101"/>
                    <a:pt x="2603" y="34"/>
                  </a:cubicBezTo>
                  <a:cubicBezTo>
                    <a:pt x="2575" y="10"/>
                    <a:pt x="2550" y="0"/>
                    <a:pt x="2521"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9"/>
            <p:cNvSpPr/>
            <p:nvPr/>
          </p:nvSpPr>
          <p:spPr>
            <a:xfrm>
              <a:off x="2529674" y="3896791"/>
              <a:ext cx="30666" cy="86172"/>
            </a:xfrm>
            <a:custGeom>
              <a:avLst/>
              <a:gdLst/>
              <a:ahLst/>
              <a:cxnLst/>
              <a:rect l="l" t="t" r="r" b="b"/>
              <a:pathLst>
                <a:path w="879" h="2470" extrusionOk="0">
                  <a:moveTo>
                    <a:pt x="868" y="0"/>
                  </a:moveTo>
                  <a:cubicBezTo>
                    <a:pt x="656" y="101"/>
                    <a:pt x="478" y="256"/>
                    <a:pt x="334" y="445"/>
                  </a:cubicBezTo>
                  <a:cubicBezTo>
                    <a:pt x="178" y="634"/>
                    <a:pt x="100" y="868"/>
                    <a:pt x="45" y="1102"/>
                  </a:cubicBezTo>
                  <a:cubicBezTo>
                    <a:pt x="0" y="1335"/>
                    <a:pt x="0" y="1569"/>
                    <a:pt x="33" y="1802"/>
                  </a:cubicBezTo>
                  <a:cubicBezTo>
                    <a:pt x="67" y="2024"/>
                    <a:pt x="134" y="2247"/>
                    <a:pt x="200" y="2469"/>
                  </a:cubicBezTo>
                  <a:lnTo>
                    <a:pt x="211" y="2469"/>
                  </a:lnTo>
                  <a:cubicBezTo>
                    <a:pt x="167" y="2247"/>
                    <a:pt x="122" y="2014"/>
                    <a:pt x="111" y="1791"/>
                  </a:cubicBezTo>
                  <a:cubicBezTo>
                    <a:pt x="89" y="1569"/>
                    <a:pt x="100" y="1335"/>
                    <a:pt x="156" y="1124"/>
                  </a:cubicBezTo>
                  <a:cubicBezTo>
                    <a:pt x="223" y="912"/>
                    <a:pt x="334" y="723"/>
                    <a:pt x="445" y="534"/>
                  </a:cubicBezTo>
                  <a:cubicBezTo>
                    <a:pt x="567" y="345"/>
                    <a:pt x="712" y="178"/>
                    <a:pt x="878" y="12"/>
                  </a:cubicBezTo>
                  <a:lnTo>
                    <a:pt x="868"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9"/>
            <p:cNvSpPr/>
            <p:nvPr/>
          </p:nvSpPr>
          <p:spPr>
            <a:xfrm>
              <a:off x="2541292" y="3921596"/>
              <a:ext cx="36109" cy="58646"/>
            </a:xfrm>
            <a:custGeom>
              <a:avLst/>
              <a:gdLst/>
              <a:ahLst/>
              <a:cxnLst/>
              <a:rect l="l" t="t" r="r" b="b"/>
              <a:pathLst>
                <a:path w="1035" h="1681" extrusionOk="0">
                  <a:moveTo>
                    <a:pt x="957" y="1"/>
                  </a:moveTo>
                  <a:lnTo>
                    <a:pt x="935" y="12"/>
                  </a:lnTo>
                  <a:cubicBezTo>
                    <a:pt x="957" y="179"/>
                    <a:pt x="913" y="324"/>
                    <a:pt x="846" y="468"/>
                  </a:cubicBezTo>
                  <a:cubicBezTo>
                    <a:pt x="779" y="613"/>
                    <a:pt x="713" y="769"/>
                    <a:pt x="624" y="902"/>
                  </a:cubicBezTo>
                  <a:cubicBezTo>
                    <a:pt x="523" y="1036"/>
                    <a:pt x="412" y="1158"/>
                    <a:pt x="290" y="1258"/>
                  </a:cubicBezTo>
                  <a:cubicBezTo>
                    <a:pt x="223" y="1313"/>
                    <a:pt x="157" y="1369"/>
                    <a:pt x="101" y="1447"/>
                  </a:cubicBezTo>
                  <a:cubicBezTo>
                    <a:pt x="45" y="1513"/>
                    <a:pt x="1" y="1592"/>
                    <a:pt x="1" y="1681"/>
                  </a:cubicBezTo>
                  <a:lnTo>
                    <a:pt x="12" y="1681"/>
                  </a:lnTo>
                  <a:cubicBezTo>
                    <a:pt x="34" y="1602"/>
                    <a:pt x="78" y="1536"/>
                    <a:pt x="134" y="1469"/>
                  </a:cubicBezTo>
                  <a:cubicBezTo>
                    <a:pt x="189" y="1414"/>
                    <a:pt x="268" y="1369"/>
                    <a:pt x="335" y="1325"/>
                  </a:cubicBezTo>
                  <a:cubicBezTo>
                    <a:pt x="468" y="1224"/>
                    <a:pt x="601" y="1102"/>
                    <a:pt x="713" y="969"/>
                  </a:cubicBezTo>
                  <a:cubicBezTo>
                    <a:pt x="824" y="835"/>
                    <a:pt x="924" y="690"/>
                    <a:pt x="990" y="524"/>
                  </a:cubicBezTo>
                  <a:cubicBezTo>
                    <a:pt x="1013" y="446"/>
                    <a:pt x="1035" y="357"/>
                    <a:pt x="1035" y="257"/>
                  </a:cubicBezTo>
                  <a:cubicBezTo>
                    <a:pt x="1024" y="168"/>
                    <a:pt x="1002" y="79"/>
                    <a:pt x="957"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9"/>
            <p:cNvSpPr/>
            <p:nvPr/>
          </p:nvSpPr>
          <p:spPr>
            <a:xfrm>
              <a:off x="2547118" y="3936773"/>
              <a:ext cx="51250" cy="43086"/>
            </a:xfrm>
            <a:custGeom>
              <a:avLst/>
              <a:gdLst/>
              <a:ahLst/>
              <a:cxnLst/>
              <a:rect l="l" t="t" r="r" b="b"/>
              <a:pathLst>
                <a:path w="1469" h="1235" extrusionOk="0">
                  <a:moveTo>
                    <a:pt x="1468" y="0"/>
                  </a:moveTo>
                  <a:lnTo>
                    <a:pt x="1468" y="0"/>
                  </a:lnTo>
                  <a:cubicBezTo>
                    <a:pt x="1379" y="144"/>
                    <a:pt x="1290" y="278"/>
                    <a:pt x="1191" y="411"/>
                  </a:cubicBezTo>
                  <a:cubicBezTo>
                    <a:pt x="1090" y="534"/>
                    <a:pt x="991" y="667"/>
                    <a:pt x="868" y="779"/>
                  </a:cubicBezTo>
                  <a:cubicBezTo>
                    <a:pt x="746" y="878"/>
                    <a:pt x="612" y="979"/>
                    <a:pt x="457" y="1056"/>
                  </a:cubicBezTo>
                  <a:cubicBezTo>
                    <a:pt x="312" y="1123"/>
                    <a:pt x="156" y="1190"/>
                    <a:pt x="0" y="1224"/>
                  </a:cubicBezTo>
                  <a:lnTo>
                    <a:pt x="0" y="1234"/>
                  </a:lnTo>
                  <a:cubicBezTo>
                    <a:pt x="168" y="1212"/>
                    <a:pt x="323" y="1167"/>
                    <a:pt x="479" y="1101"/>
                  </a:cubicBezTo>
                  <a:cubicBezTo>
                    <a:pt x="635" y="1034"/>
                    <a:pt x="790" y="945"/>
                    <a:pt x="924" y="834"/>
                  </a:cubicBezTo>
                  <a:cubicBezTo>
                    <a:pt x="1057" y="734"/>
                    <a:pt x="1179" y="611"/>
                    <a:pt x="1280" y="467"/>
                  </a:cubicBezTo>
                  <a:cubicBezTo>
                    <a:pt x="1369" y="322"/>
                    <a:pt x="1435" y="166"/>
                    <a:pt x="1468"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9"/>
            <p:cNvSpPr/>
            <p:nvPr/>
          </p:nvSpPr>
          <p:spPr>
            <a:xfrm>
              <a:off x="2518405" y="3917340"/>
              <a:ext cx="13606" cy="58611"/>
            </a:xfrm>
            <a:custGeom>
              <a:avLst/>
              <a:gdLst/>
              <a:ahLst/>
              <a:cxnLst/>
              <a:rect l="l" t="t" r="r" b="b"/>
              <a:pathLst>
                <a:path w="390" h="1680" extrusionOk="0">
                  <a:moveTo>
                    <a:pt x="190" y="1"/>
                  </a:moveTo>
                  <a:cubicBezTo>
                    <a:pt x="111" y="123"/>
                    <a:pt x="56" y="268"/>
                    <a:pt x="34" y="424"/>
                  </a:cubicBezTo>
                  <a:cubicBezTo>
                    <a:pt x="0" y="568"/>
                    <a:pt x="12" y="723"/>
                    <a:pt x="34" y="869"/>
                  </a:cubicBezTo>
                  <a:cubicBezTo>
                    <a:pt x="79" y="1168"/>
                    <a:pt x="200" y="1447"/>
                    <a:pt x="390" y="1680"/>
                  </a:cubicBezTo>
                  <a:lnTo>
                    <a:pt x="390" y="1669"/>
                  </a:lnTo>
                  <a:cubicBezTo>
                    <a:pt x="234" y="1425"/>
                    <a:pt x="134" y="1146"/>
                    <a:pt x="101" y="857"/>
                  </a:cubicBezTo>
                  <a:cubicBezTo>
                    <a:pt x="89" y="713"/>
                    <a:pt x="111" y="579"/>
                    <a:pt x="123" y="434"/>
                  </a:cubicBezTo>
                  <a:cubicBezTo>
                    <a:pt x="134" y="290"/>
                    <a:pt x="167" y="145"/>
                    <a:pt x="20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9"/>
            <p:cNvSpPr/>
            <p:nvPr/>
          </p:nvSpPr>
          <p:spPr>
            <a:xfrm>
              <a:off x="2537035" y="3932098"/>
              <a:ext cx="17862" cy="45040"/>
            </a:xfrm>
            <a:custGeom>
              <a:avLst/>
              <a:gdLst/>
              <a:ahLst/>
              <a:cxnLst/>
              <a:rect l="l" t="t" r="r" b="b"/>
              <a:pathLst>
                <a:path w="512" h="1291" extrusionOk="0">
                  <a:moveTo>
                    <a:pt x="501" y="1"/>
                  </a:moveTo>
                  <a:cubicBezTo>
                    <a:pt x="400" y="67"/>
                    <a:pt x="311" y="156"/>
                    <a:pt x="245" y="256"/>
                  </a:cubicBezTo>
                  <a:cubicBezTo>
                    <a:pt x="167" y="357"/>
                    <a:pt x="123" y="468"/>
                    <a:pt x="89" y="579"/>
                  </a:cubicBezTo>
                  <a:cubicBezTo>
                    <a:pt x="56" y="690"/>
                    <a:pt x="22" y="812"/>
                    <a:pt x="12" y="935"/>
                  </a:cubicBezTo>
                  <a:cubicBezTo>
                    <a:pt x="0" y="1046"/>
                    <a:pt x="12" y="1168"/>
                    <a:pt x="22" y="1291"/>
                  </a:cubicBezTo>
                  <a:lnTo>
                    <a:pt x="34" y="1291"/>
                  </a:lnTo>
                  <a:cubicBezTo>
                    <a:pt x="22" y="1057"/>
                    <a:pt x="67" y="812"/>
                    <a:pt x="156" y="601"/>
                  </a:cubicBezTo>
                  <a:cubicBezTo>
                    <a:pt x="200" y="501"/>
                    <a:pt x="256" y="401"/>
                    <a:pt x="311" y="300"/>
                  </a:cubicBezTo>
                  <a:cubicBezTo>
                    <a:pt x="378" y="201"/>
                    <a:pt x="445" y="112"/>
                    <a:pt x="512" y="11"/>
                  </a:cubicBezTo>
                  <a:lnTo>
                    <a:pt x="501"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9"/>
            <p:cNvSpPr/>
            <p:nvPr/>
          </p:nvSpPr>
          <p:spPr>
            <a:xfrm>
              <a:off x="2477272" y="3990675"/>
              <a:ext cx="137003" cy="92487"/>
            </a:xfrm>
            <a:custGeom>
              <a:avLst/>
              <a:gdLst/>
              <a:ahLst/>
              <a:cxnLst/>
              <a:rect l="l" t="t" r="r" b="b"/>
              <a:pathLst>
                <a:path w="3927" h="2651" extrusionOk="0">
                  <a:moveTo>
                    <a:pt x="1435" y="1"/>
                  </a:moveTo>
                  <a:cubicBezTo>
                    <a:pt x="1435" y="1"/>
                    <a:pt x="1379" y="134"/>
                    <a:pt x="1268" y="346"/>
                  </a:cubicBezTo>
                  <a:cubicBezTo>
                    <a:pt x="1169" y="557"/>
                    <a:pt x="267" y="1024"/>
                    <a:pt x="134" y="1258"/>
                  </a:cubicBezTo>
                  <a:cubicBezTo>
                    <a:pt x="0" y="1491"/>
                    <a:pt x="267" y="1602"/>
                    <a:pt x="368" y="1725"/>
                  </a:cubicBezTo>
                  <a:cubicBezTo>
                    <a:pt x="479" y="1858"/>
                    <a:pt x="412" y="1891"/>
                    <a:pt x="534" y="2036"/>
                  </a:cubicBezTo>
                  <a:cubicBezTo>
                    <a:pt x="657" y="2192"/>
                    <a:pt x="912" y="2158"/>
                    <a:pt x="1146" y="2192"/>
                  </a:cubicBezTo>
                  <a:cubicBezTo>
                    <a:pt x="1379" y="2214"/>
                    <a:pt x="1335" y="2536"/>
                    <a:pt x="1547" y="2625"/>
                  </a:cubicBezTo>
                  <a:cubicBezTo>
                    <a:pt x="1590" y="2643"/>
                    <a:pt x="1639" y="2650"/>
                    <a:pt x="1690" y="2650"/>
                  </a:cubicBezTo>
                  <a:cubicBezTo>
                    <a:pt x="1873" y="2650"/>
                    <a:pt x="2097" y="2554"/>
                    <a:pt x="2314" y="2459"/>
                  </a:cubicBezTo>
                  <a:cubicBezTo>
                    <a:pt x="2411" y="2418"/>
                    <a:pt x="2482" y="2406"/>
                    <a:pt x="2546" y="2406"/>
                  </a:cubicBezTo>
                  <a:cubicBezTo>
                    <a:pt x="2585" y="2406"/>
                    <a:pt x="2621" y="2410"/>
                    <a:pt x="2659" y="2415"/>
                  </a:cubicBezTo>
                  <a:cubicBezTo>
                    <a:pt x="2692" y="2415"/>
                    <a:pt x="2727" y="2417"/>
                    <a:pt x="2767" y="2417"/>
                  </a:cubicBezTo>
                  <a:cubicBezTo>
                    <a:pt x="2810" y="2417"/>
                    <a:pt x="2858" y="2414"/>
                    <a:pt x="2914" y="2403"/>
                  </a:cubicBezTo>
                  <a:cubicBezTo>
                    <a:pt x="3181" y="2348"/>
                    <a:pt x="3181" y="2359"/>
                    <a:pt x="3371" y="2225"/>
                  </a:cubicBezTo>
                  <a:cubicBezTo>
                    <a:pt x="3559" y="2092"/>
                    <a:pt x="3849" y="1802"/>
                    <a:pt x="3882" y="1681"/>
                  </a:cubicBezTo>
                  <a:cubicBezTo>
                    <a:pt x="3927" y="1569"/>
                    <a:pt x="3871" y="1525"/>
                    <a:pt x="3771" y="1291"/>
                  </a:cubicBezTo>
                  <a:cubicBezTo>
                    <a:pt x="3671" y="1058"/>
                    <a:pt x="3482" y="1035"/>
                    <a:pt x="2926" y="668"/>
                  </a:cubicBezTo>
                  <a:cubicBezTo>
                    <a:pt x="2380" y="312"/>
                    <a:pt x="2147" y="79"/>
                    <a:pt x="2147" y="79"/>
                  </a:cubicBezTo>
                  <a:lnTo>
                    <a:pt x="1435" y="1"/>
                  </a:ln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9"/>
            <p:cNvSpPr/>
            <p:nvPr/>
          </p:nvSpPr>
          <p:spPr>
            <a:xfrm>
              <a:off x="2477272" y="3990675"/>
              <a:ext cx="105186" cy="76857"/>
            </a:xfrm>
            <a:custGeom>
              <a:avLst/>
              <a:gdLst/>
              <a:ahLst/>
              <a:cxnLst/>
              <a:rect l="l" t="t" r="r" b="b"/>
              <a:pathLst>
                <a:path w="3015" h="2203" extrusionOk="0">
                  <a:moveTo>
                    <a:pt x="1435" y="1"/>
                  </a:moveTo>
                  <a:cubicBezTo>
                    <a:pt x="1435" y="1"/>
                    <a:pt x="1379" y="134"/>
                    <a:pt x="1268" y="346"/>
                  </a:cubicBezTo>
                  <a:cubicBezTo>
                    <a:pt x="1169" y="546"/>
                    <a:pt x="267" y="1024"/>
                    <a:pt x="134" y="1258"/>
                  </a:cubicBezTo>
                  <a:cubicBezTo>
                    <a:pt x="0" y="1491"/>
                    <a:pt x="267" y="1602"/>
                    <a:pt x="368" y="1725"/>
                  </a:cubicBezTo>
                  <a:cubicBezTo>
                    <a:pt x="479" y="1858"/>
                    <a:pt x="412" y="1891"/>
                    <a:pt x="534" y="2036"/>
                  </a:cubicBezTo>
                  <a:cubicBezTo>
                    <a:pt x="657" y="2192"/>
                    <a:pt x="912" y="2158"/>
                    <a:pt x="1146" y="2192"/>
                  </a:cubicBezTo>
                  <a:cubicBezTo>
                    <a:pt x="1169" y="2192"/>
                    <a:pt x="1191" y="2192"/>
                    <a:pt x="1201" y="2203"/>
                  </a:cubicBezTo>
                  <a:cubicBezTo>
                    <a:pt x="1424" y="1925"/>
                    <a:pt x="1569" y="1592"/>
                    <a:pt x="1580" y="1236"/>
                  </a:cubicBezTo>
                  <a:cubicBezTo>
                    <a:pt x="1580" y="1113"/>
                    <a:pt x="1569" y="979"/>
                    <a:pt x="1613" y="880"/>
                  </a:cubicBezTo>
                  <a:cubicBezTo>
                    <a:pt x="1696" y="714"/>
                    <a:pt x="1895" y="645"/>
                    <a:pt x="2075" y="645"/>
                  </a:cubicBezTo>
                  <a:cubicBezTo>
                    <a:pt x="2088" y="645"/>
                    <a:pt x="2101" y="645"/>
                    <a:pt x="2113" y="646"/>
                  </a:cubicBezTo>
                  <a:cubicBezTo>
                    <a:pt x="2303" y="668"/>
                    <a:pt x="2492" y="735"/>
                    <a:pt x="2681" y="757"/>
                  </a:cubicBezTo>
                  <a:cubicBezTo>
                    <a:pt x="2715" y="761"/>
                    <a:pt x="2751" y="763"/>
                    <a:pt x="2789" y="763"/>
                  </a:cubicBezTo>
                  <a:cubicBezTo>
                    <a:pt x="2862" y="763"/>
                    <a:pt x="2941" y="753"/>
                    <a:pt x="3015" y="724"/>
                  </a:cubicBezTo>
                  <a:cubicBezTo>
                    <a:pt x="2993" y="712"/>
                    <a:pt x="2959" y="690"/>
                    <a:pt x="2926" y="668"/>
                  </a:cubicBezTo>
                  <a:cubicBezTo>
                    <a:pt x="2380" y="312"/>
                    <a:pt x="2147" y="79"/>
                    <a:pt x="2147" y="79"/>
                  </a:cubicBezTo>
                  <a:lnTo>
                    <a:pt x="1435"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9"/>
            <p:cNvSpPr/>
            <p:nvPr/>
          </p:nvSpPr>
          <p:spPr>
            <a:xfrm>
              <a:off x="2533930" y="3989140"/>
              <a:ext cx="802" cy="2337"/>
            </a:xfrm>
            <a:custGeom>
              <a:avLst/>
              <a:gdLst/>
              <a:ahLst/>
              <a:cxnLst/>
              <a:rect l="l" t="t" r="r" b="b"/>
              <a:pathLst>
                <a:path w="23" h="67" extrusionOk="0">
                  <a:moveTo>
                    <a:pt x="22" y="0"/>
                  </a:moveTo>
                  <a:lnTo>
                    <a:pt x="0" y="12"/>
                  </a:lnTo>
                  <a:lnTo>
                    <a:pt x="0" y="56"/>
                  </a:lnTo>
                  <a:lnTo>
                    <a:pt x="22" y="67"/>
                  </a:lnTo>
                  <a:lnTo>
                    <a:pt x="22"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9"/>
            <p:cNvSpPr/>
            <p:nvPr/>
          </p:nvSpPr>
          <p:spPr>
            <a:xfrm>
              <a:off x="2530023" y="4041891"/>
              <a:ext cx="3140" cy="8199"/>
            </a:xfrm>
            <a:custGeom>
              <a:avLst/>
              <a:gdLst/>
              <a:ahLst/>
              <a:cxnLst/>
              <a:rect l="l" t="t" r="r" b="b"/>
              <a:pathLst>
                <a:path w="90" h="235" extrusionOk="0">
                  <a:moveTo>
                    <a:pt x="35" y="1"/>
                  </a:moveTo>
                  <a:cubicBezTo>
                    <a:pt x="35" y="45"/>
                    <a:pt x="23" y="101"/>
                    <a:pt x="1" y="146"/>
                  </a:cubicBezTo>
                  <a:cubicBezTo>
                    <a:pt x="23" y="179"/>
                    <a:pt x="57" y="213"/>
                    <a:pt x="79" y="235"/>
                  </a:cubicBezTo>
                  <a:lnTo>
                    <a:pt x="90" y="235"/>
                  </a:lnTo>
                  <a:lnTo>
                    <a:pt x="45" y="12"/>
                  </a:lnTo>
                  <a:cubicBezTo>
                    <a:pt x="45" y="12"/>
                    <a:pt x="45" y="1"/>
                    <a:pt x="3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9"/>
            <p:cNvSpPr/>
            <p:nvPr/>
          </p:nvSpPr>
          <p:spPr>
            <a:xfrm>
              <a:off x="2524231" y="3991094"/>
              <a:ext cx="10501" cy="55890"/>
            </a:xfrm>
            <a:custGeom>
              <a:avLst/>
              <a:gdLst/>
              <a:ahLst/>
              <a:cxnLst/>
              <a:rect l="l" t="t" r="r" b="b"/>
              <a:pathLst>
                <a:path w="301" h="1602" extrusionOk="0">
                  <a:moveTo>
                    <a:pt x="278" y="0"/>
                  </a:moveTo>
                  <a:cubicBezTo>
                    <a:pt x="256" y="134"/>
                    <a:pt x="201" y="256"/>
                    <a:pt x="145" y="367"/>
                  </a:cubicBezTo>
                  <a:cubicBezTo>
                    <a:pt x="89" y="512"/>
                    <a:pt x="33" y="656"/>
                    <a:pt x="11" y="812"/>
                  </a:cubicBezTo>
                  <a:cubicBezTo>
                    <a:pt x="0" y="890"/>
                    <a:pt x="0" y="967"/>
                    <a:pt x="0" y="1046"/>
                  </a:cubicBezTo>
                  <a:cubicBezTo>
                    <a:pt x="0" y="1123"/>
                    <a:pt x="11" y="1212"/>
                    <a:pt x="23" y="1279"/>
                  </a:cubicBezTo>
                  <a:cubicBezTo>
                    <a:pt x="56" y="1402"/>
                    <a:pt x="100" y="1501"/>
                    <a:pt x="167" y="1602"/>
                  </a:cubicBezTo>
                  <a:cubicBezTo>
                    <a:pt x="189" y="1557"/>
                    <a:pt x="201" y="1501"/>
                    <a:pt x="201" y="1457"/>
                  </a:cubicBezTo>
                  <a:lnTo>
                    <a:pt x="167" y="1257"/>
                  </a:lnTo>
                  <a:cubicBezTo>
                    <a:pt x="156" y="1112"/>
                    <a:pt x="122" y="967"/>
                    <a:pt x="134" y="823"/>
                  </a:cubicBezTo>
                  <a:cubicBezTo>
                    <a:pt x="145" y="678"/>
                    <a:pt x="167" y="545"/>
                    <a:pt x="223" y="401"/>
                  </a:cubicBezTo>
                  <a:cubicBezTo>
                    <a:pt x="256" y="278"/>
                    <a:pt x="300" y="144"/>
                    <a:pt x="300" y="11"/>
                  </a:cubicBezTo>
                  <a:lnTo>
                    <a:pt x="278"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9"/>
            <p:cNvSpPr/>
            <p:nvPr/>
          </p:nvSpPr>
          <p:spPr>
            <a:xfrm>
              <a:off x="2538571" y="3987186"/>
              <a:ext cx="2372" cy="4710"/>
            </a:xfrm>
            <a:custGeom>
              <a:avLst/>
              <a:gdLst/>
              <a:ahLst/>
              <a:cxnLst/>
              <a:rect l="l" t="t" r="r" b="b"/>
              <a:pathLst>
                <a:path w="68" h="135" extrusionOk="0">
                  <a:moveTo>
                    <a:pt x="1" y="1"/>
                  </a:moveTo>
                  <a:cubicBezTo>
                    <a:pt x="23" y="45"/>
                    <a:pt x="34" y="90"/>
                    <a:pt x="45" y="134"/>
                  </a:cubicBezTo>
                  <a:lnTo>
                    <a:pt x="67" y="134"/>
                  </a:lnTo>
                  <a:cubicBezTo>
                    <a:pt x="57" y="90"/>
                    <a:pt x="34" y="45"/>
                    <a:pt x="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9"/>
            <p:cNvSpPr/>
            <p:nvPr/>
          </p:nvSpPr>
          <p:spPr>
            <a:xfrm>
              <a:off x="2544781" y="4013178"/>
              <a:ext cx="13641" cy="46993"/>
            </a:xfrm>
            <a:custGeom>
              <a:avLst/>
              <a:gdLst/>
              <a:ahLst/>
              <a:cxnLst/>
              <a:rect l="l" t="t" r="r" b="b"/>
              <a:pathLst>
                <a:path w="391" h="1347" extrusionOk="0">
                  <a:moveTo>
                    <a:pt x="57" y="1"/>
                  </a:moveTo>
                  <a:cubicBezTo>
                    <a:pt x="34" y="12"/>
                    <a:pt x="12" y="12"/>
                    <a:pt x="1" y="12"/>
                  </a:cubicBezTo>
                  <a:lnTo>
                    <a:pt x="34" y="312"/>
                  </a:lnTo>
                  <a:cubicBezTo>
                    <a:pt x="57" y="502"/>
                    <a:pt x="79" y="680"/>
                    <a:pt x="123" y="858"/>
                  </a:cubicBezTo>
                  <a:cubicBezTo>
                    <a:pt x="178" y="1036"/>
                    <a:pt x="245" y="1213"/>
                    <a:pt x="379" y="1347"/>
                  </a:cubicBezTo>
                  <a:lnTo>
                    <a:pt x="390" y="1335"/>
                  </a:lnTo>
                  <a:cubicBezTo>
                    <a:pt x="301" y="1180"/>
                    <a:pt x="257" y="1013"/>
                    <a:pt x="212" y="835"/>
                  </a:cubicBezTo>
                  <a:cubicBezTo>
                    <a:pt x="178" y="657"/>
                    <a:pt x="134" y="490"/>
                    <a:pt x="101" y="301"/>
                  </a:cubicBezTo>
                  <a:cubicBezTo>
                    <a:pt x="89" y="201"/>
                    <a:pt x="67" y="101"/>
                    <a:pt x="57"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9"/>
            <p:cNvSpPr/>
            <p:nvPr/>
          </p:nvSpPr>
          <p:spPr>
            <a:xfrm>
              <a:off x="2540141" y="3991861"/>
              <a:ext cx="6629" cy="21770"/>
            </a:xfrm>
            <a:custGeom>
              <a:avLst/>
              <a:gdLst/>
              <a:ahLst/>
              <a:cxnLst/>
              <a:rect l="l" t="t" r="r" b="b"/>
              <a:pathLst>
                <a:path w="190" h="624" extrusionOk="0">
                  <a:moveTo>
                    <a:pt x="0" y="0"/>
                  </a:moveTo>
                  <a:cubicBezTo>
                    <a:pt x="45" y="134"/>
                    <a:pt x="67" y="256"/>
                    <a:pt x="89" y="389"/>
                  </a:cubicBezTo>
                  <a:cubicBezTo>
                    <a:pt x="111" y="468"/>
                    <a:pt x="123" y="545"/>
                    <a:pt x="134" y="623"/>
                  </a:cubicBezTo>
                  <a:cubicBezTo>
                    <a:pt x="145" y="623"/>
                    <a:pt x="167" y="623"/>
                    <a:pt x="190" y="612"/>
                  </a:cubicBezTo>
                  <a:cubicBezTo>
                    <a:pt x="167" y="534"/>
                    <a:pt x="156" y="456"/>
                    <a:pt x="134" y="379"/>
                  </a:cubicBezTo>
                  <a:cubicBezTo>
                    <a:pt x="111" y="256"/>
                    <a:pt x="67" y="122"/>
                    <a:pt x="2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9"/>
            <p:cNvSpPr/>
            <p:nvPr/>
          </p:nvSpPr>
          <p:spPr>
            <a:xfrm>
              <a:off x="2541676" y="3986419"/>
              <a:ext cx="2756" cy="5861"/>
            </a:xfrm>
            <a:custGeom>
              <a:avLst/>
              <a:gdLst/>
              <a:ahLst/>
              <a:cxnLst/>
              <a:rect l="l" t="t" r="r" b="b"/>
              <a:pathLst>
                <a:path w="79" h="168" extrusionOk="0">
                  <a:moveTo>
                    <a:pt x="12" y="1"/>
                  </a:moveTo>
                  <a:lnTo>
                    <a:pt x="1" y="11"/>
                  </a:lnTo>
                  <a:cubicBezTo>
                    <a:pt x="23" y="56"/>
                    <a:pt x="34" y="112"/>
                    <a:pt x="57" y="167"/>
                  </a:cubicBezTo>
                  <a:lnTo>
                    <a:pt x="79" y="167"/>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9"/>
            <p:cNvSpPr/>
            <p:nvPr/>
          </p:nvSpPr>
          <p:spPr>
            <a:xfrm>
              <a:off x="2550607" y="4013178"/>
              <a:ext cx="18281" cy="28398"/>
            </a:xfrm>
            <a:custGeom>
              <a:avLst/>
              <a:gdLst/>
              <a:ahLst/>
              <a:cxnLst/>
              <a:rect l="l" t="t" r="r" b="b"/>
              <a:pathLst>
                <a:path w="524" h="814" extrusionOk="0">
                  <a:moveTo>
                    <a:pt x="1" y="1"/>
                  </a:moveTo>
                  <a:cubicBezTo>
                    <a:pt x="11" y="23"/>
                    <a:pt x="23" y="57"/>
                    <a:pt x="23" y="79"/>
                  </a:cubicBezTo>
                  <a:cubicBezTo>
                    <a:pt x="78" y="223"/>
                    <a:pt x="123" y="357"/>
                    <a:pt x="201" y="490"/>
                  </a:cubicBezTo>
                  <a:cubicBezTo>
                    <a:pt x="278" y="624"/>
                    <a:pt x="390" y="746"/>
                    <a:pt x="523" y="813"/>
                  </a:cubicBezTo>
                  <a:lnTo>
                    <a:pt x="523" y="802"/>
                  </a:lnTo>
                  <a:cubicBezTo>
                    <a:pt x="423" y="702"/>
                    <a:pt x="345" y="579"/>
                    <a:pt x="278" y="446"/>
                  </a:cubicBezTo>
                  <a:cubicBezTo>
                    <a:pt x="223" y="324"/>
                    <a:pt x="156" y="190"/>
                    <a:pt x="90" y="57"/>
                  </a:cubicBezTo>
                  <a:cubicBezTo>
                    <a:pt x="90" y="35"/>
                    <a:pt x="78" y="23"/>
                    <a:pt x="78" y="12"/>
                  </a:cubicBezTo>
                  <a:cubicBezTo>
                    <a:pt x="56" y="12"/>
                    <a:pt x="34" y="1"/>
                    <a:pt x="1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9"/>
            <p:cNvSpPr/>
            <p:nvPr/>
          </p:nvSpPr>
          <p:spPr>
            <a:xfrm>
              <a:off x="2543629" y="3992245"/>
              <a:ext cx="9734" cy="21386"/>
            </a:xfrm>
            <a:custGeom>
              <a:avLst/>
              <a:gdLst/>
              <a:ahLst/>
              <a:cxnLst/>
              <a:rect l="l" t="t" r="r" b="b"/>
              <a:pathLst>
                <a:path w="279" h="613" extrusionOk="0">
                  <a:moveTo>
                    <a:pt x="1" y="0"/>
                  </a:moveTo>
                  <a:cubicBezTo>
                    <a:pt x="56" y="200"/>
                    <a:pt x="122" y="401"/>
                    <a:pt x="201" y="601"/>
                  </a:cubicBezTo>
                  <a:lnTo>
                    <a:pt x="211" y="601"/>
                  </a:lnTo>
                  <a:cubicBezTo>
                    <a:pt x="234" y="601"/>
                    <a:pt x="256" y="612"/>
                    <a:pt x="278" y="612"/>
                  </a:cubicBezTo>
                  <a:cubicBezTo>
                    <a:pt x="223" y="489"/>
                    <a:pt x="167" y="368"/>
                    <a:pt x="122" y="245"/>
                  </a:cubicBezTo>
                  <a:lnTo>
                    <a:pt x="23"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9"/>
            <p:cNvSpPr/>
            <p:nvPr/>
          </p:nvSpPr>
          <p:spPr>
            <a:xfrm>
              <a:off x="2546734" y="3987570"/>
              <a:ext cx="2721" cy="5477"/>
            </a:xfrm>
            <a:custGeom>
              <a:avLst/>
              <a:gdLst/>
              <a:ahLst/>
              <a:cxnLst/>
              <a:rect l="l" t="t" r="r" b="b"/>
              <a:pathLst>
                <a:path w="78" h="157" extrusionOk="0">
                  <a:moveTo>
                    <a:pt x="1" y="1"/>
                  </a:moveTo>
                  <a:cubicBezTo>
                    <a:pt x="11" y="57"/>
                    <a:pt x="23" y="101"/>
                    <a:pt x="45" y="156"/>
                  </a:cubicBezTo>
                  <a:lnTo>
                    <a:pt x="78" y="156"/>
                  </a:lnTo>
                  <a:cubicBezTo>
                    <a:pt x="45" y="101"/>
                    <a:pt x="23" y="57"/>
                    <a:pt x="1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9"/>
            <p:cNvSpPr/>
            <p:nvPr/>
          </p:nvSpPr>
          <p:spPr>
            <a:xfrm>
              <a:off x="2563795" y="4015934"/>
              <a:ext cx="13257" cy="6594"/>
            </a:xfrm>
            <a:custGeom>
              <a:avLst/>
              <a:gdLst/>
              <a:ahLst/>
              <a:cxnLst/>
              <a:rect l="l" t="t" r="r" b="b"/>
              <a:pathLst>
                <a:path w="380" h="189" extrusionOk="0">
                  <a:moveTo>
                    <a:pt x="1" y="0"/>
                  </a:moveTo>
                  <a:lnTo>
                    <a:pt x="1" y="0"/>
                  </a:lnTo>
                  <a:cubicBezTo>
                    <a:pt x="23" y="11"/>
                    <a:pt x="45" y="33"/>
                    <a:pt x="56" y="44"/>
                  </a:cubicBezTo>
                  <a:cubicBezTo>
                    <a:pt x="157" y="111"/>
                    <a:pt x="256" y="166"/>
                    <a:pt x="368" y="189"/>
                  </a:cubicBezTo>
                  <a:lnTo>
                    <a:pt x="379" y="189"/>
                  </a:lnTo>
                  <a:cubicBezTo>
                    <a:pt x="312" y="133"/>
                    <a:pt x="246" y="77"/>
                    <a:pt x="190" y="33"/>
                  </a:cubicBezTo>
                  <a:cubicBezTo>
                    <a:pt x="123" y="22"/>
                    <a:pt x="68" y="11"/>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9"/>
            <p:cNvSpPr/>
            <p:nvPr/>
          </p:nvSpPr>
          <p:spPr>
            <a:xfrm>
              <a:off x="2548304" y="3993013"/>
              <a:ext cx="22119" cy="24072"/>
            </a:xfrm>
            <a:custGeom>
              <a:avLst/>
              <a:gdLst/>
              <a:ahLst/>
              <a:cxnLst/>
              <a:rect l="l" t="t" r="r" b="b"/>
              <a:pathLst>
                <a:path w="634" h="690" extrusionOk="0">
                  <a:moveTo>
                    <a:pt x="0" y="0"/>
                  </a:moveTo>
                  <a:cubicBezTo>
                    <a:pt x="22" y="56"/>
                    <a:pt x="45" y="112"/>
                    <a:pt x="77" y="168"/>
                  </a:cubicBezTo>
                  <a:cubicBezTo>
                    <a:pt x="134" y="267"/>
                    <a:pt x="189" y="368"/>
                    <a:pt x="267" y="457"/>
                  </a:cubicBezTo>
                  <a:cubicBezTo>
                    <a:pt x="322" y="524"/>
                    <a:pt x="378" y="590"/>
                    <a:pt x="445" y="657"/>
                  </a:cubicBezTo>
                  <a:cubicBezTo>
                    <a:pt x="512" y="668"/>
                    <a:pt x="567" y="679"/>
                    <a:pt x="634" y="690"/>
                  </a:cubicBezTo>
                  <a:cubicBezTo>
                    <a:pt x="611" y="668"/>
                    <a:pt x="589" y="645"/>
                    <a:pt x="556" y="635"/>
                  </a:cubicBezTo>
                  <a:cubicBezTo>
                    <a:pt x="478" y="556"/>
                    <a:pt x="389" y="490"/>
                    <a:pt x="311" y="412"/>
                  </a:cubicBezTo>
                  <a:cubicBezTo>
                    <a:pt x="200" y="290"/>
                    <a:pt x="111" y="145"/>
                    <a:pt x="33"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9"/>
            <p:cNvSpPr/>
            <p:nvPr/>
          </p:nvSpPr>
          <p:spPr>
            <a:xfrm>
              <a:off x="2407041" y="3930074"/>
              <a:ext cx="124967" cy="121688"/>
            </a:xfrm>
            <a:custGeom>
              <a:avLst/>
              <a:gdLst/>
              <a:ahLst/>
              <a:cxnLst/>
              <a:rect l="l" t="t" r="r" b="b"/>
              <a:pathLst>
                <a:path w="3582" h="3488" extrusionOk="0">
                  <a:moveTo>
                    <a:pt x="776" y="1"/>
                  </a:moveTo>
                  <a:cubicBezTo>
                    <a:pt x="692" y="1"/>
                    <a:pt x="680" y="113"/>
                    <a:pt x="512" y="225"/>
                  </a:cubicBezTo>
                  <a:cubicBezTo>
                    <a:pt x="312" y="358"/>
                    <a:pt x="223" y="415"/>
                    <a:pt x="112" y="859"/>
                  </a:cubicBezTo>
                  <a:cubicBezTo>
                    <a:pt x="1" y="1315"/>
                    <a:pt x="1" y="1438"/>
                    <a:pt x="112" y="1660"/>
                  </a:cubicBezTo>
                  <a:cubicBezTo>
                    <a:pt x="211" y="1883"/>
                    <a:pt x="268" y="1916"/>
                    <a:pt x="501" y="2027"/>
                  </a:cubicBezTo>
                  <a:cubicBezTo>
                    <a:pt x="735" y="2127"/>
                    <a:pt x="812" y="2083"/>
                    <a:pt x="857" y="2261"/>
                  </a:cubicBezTo>
                  <a:cubicBezTo>
                    <a:pt x="901" y="2449"/>
                    <a:pt x="824" y="2739"/>
                    <a:pt x="879" y="2950"/>
                  </a:cubicBezTo>
                  <a:cubicBezTo>
                    <a:pt x="935" y="3161"/>
                    <a:pt x="913" y="3117"/>
                    <a:pt x="1079" y="3262"/>
                  </a:cubicBezTo>
                  <a:cubicBezTo>
                    <a:pt x="1219" y="3402"/>
                    <a:pt x="1278" y="3488"/>
                    <a:pt x="1522" y="3488"/>
                  </a:cubicBezTo>
                  <a:cubicBezTo>
                    <a:pt x="1550" y="3488"/>
                    <a:pt x="1580" y="3487"/>
                    <a:pt x="1613" y="3484"/>
                  </a:cubicBezTo>
                  <a:cubicBezTo>
                    <a:pt x="1924" y="3462"/>
                    <a:pt x="2314" y="3484"/>
                    <a:pt x="2559" y="3295"/>
                  </a:cubicBezTo>
                  <a:cubicBezTo>
                    <a:pt x="2803" y="3095"/>
                    <a:pt x="3081" y="2839"/>
                    <a:pt x="3271" y="2516"/>
                  </a:cubicBezTo>
                  <a:cubicBezTo>
                    <a:pt x="3448" y="2183"/>
                    <a:pt x="3582" y="1794"/>
                    <a:pt x="3582" y="1794"/>
                  </a:cubicBezTo>
                  <a:lnTo>
                    <a:pt x="3348" y="1671"/>
                  </a:lnTo>
                  <a:cubicBezTo>
                    <a:pt x="3348" y="1671"/>
                    <a:pt x="3203" y="1707"/>
                    <a:pt x="2988" y="1707"/>
                  </a:cubicBezTo>
                  <a:cubicBezTo>
                    <a:pt x="2757" y="1707"/>
                    <a:pt x="2446" y="1666"/>
                    <a:pt x="2147" y="1493"/>
                  </a:cubicBezTo>
                  <a:cubicBezTo>
                    <a:pt x="1657" y="1204"/>
                    <a:pt x="1180" y="859"/>
                    <a:pt x="1046" y="526"/>
                  </a:cubicBezTo>
                  <a:cubicBezTo>
                    <a:pt x="913" y="192"/>
                    <a:pt x="979" y="69"/>
                    <a:pt x="834" y="14"/>
                  </a:cubicBezTo>
                  <a:cubicBezTo>
                    <a:pt x="811" y="5"/>
                    <a:pt x="792" y="1"/>
                    <a:pt x="776"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9"/>
            <p:cNvSpPr/>
            <p:nvPr/>
          </p:nvSpPr>
          <p:spPr>
            <a:xfrm>
              <a:off x="2472248" y="3988338"/>
              <a:ext cx="59762" cy="36004"/>
            </a:xfrm>
            <a:custGeom>
              <a:avLst/>
              <a:gdLst/>
              <a:ahLst/>
              <a:cxnLst/>
              <a:rect l="l" t="t" r="r" b="b"/>
              <a:pathLst>
                <a:path w="1713" h="1032" extrusionOk="0">
                  <a:moveTo>
                    <a:pt x="1479" y="1"/>
                  </a:moveTo>
                  <a:cubicBezTo>
                    <a:pt x="1479" y="1"/>
                    <a:pt x="1319" y="36"/>
                    <a:pt x="1088" y="36"/>
                  </a:cubicBezTo>
                  <a:cubicBezTo>
                    <a:pt x="1060" y="36"/>
                    <a:pt x="1031" y="36"/>
                    <a:pt x="1001" y="35"/>
                  </a:cubicBezTo>
                  <a:cubicBezTo>
                    <a:pt x="967" y="124"/>
                    <a:pt x="912" y="223"/>
                    <a:pt x="834" y="290"/>
                  </a:cubicBezTo>
                  <a:cubicBezTo>
                    <a:pt x="712" y="391"/>
                    <a:pt x="556" y="424"/>
                    <a:pt x="423" y="490"/>
                  </a:cubicBezTo>
                  <a:cubicBezTo>
                    <a:pt x="289" y="557"/>
                    <a:pt x="167" y="658"/>
                    <a:pt x="89" y="779"/>
                  </a:cubicBezTo>
                  <a:cubicBezTo>
                    <a:pt x="45" y="846"/>
                    <a:pt x="0" y="947"/>
                    <a:pt x="67" y="1002"/>
                  </a:cubicBezTo>
                  <a:cubicBezTo>
                    <a:pt x="88" y="1023"/>
                    <a:pt x="118" y="1031"/>
                    <a:pt x="148" y="1031"/>
                  </a:cubicBezTo>
                  <a:cubicBezTo>
                    <a:pt x="166" y="1031"/>
                    <a:pt x="184" y="1028"/>
                    <a:pt x="200" y="1024"/>
                  </a:cubicBezTo>
                  <a:cubicBezTo>
                    <a:pt x="233" y="1013"/>
                    <a:pt x="278" y="980"/>
                    <a:pt x="312" y="957"/>
                  </a:cubicBezTo>
                  <a:cubicBezTo>
                    <a:pt x="500" y="835"/>
                    <a:pt x="723" y="769"/>
                    <a:pt x="934" y="713"/>
                  </a:cubicBezTo>
                  <a:cubicBezTo>
                    <a:pt x="1135" y="668"/>
                    <a:pt x="1335" y="613"/>
                    <a:pt x="1535" y="569"/>
                  </a:cubicBezTo>
                  <a:cubicBezTo>
                    <a:pt x="1646" y="324"/>
                    <a:pt x="1713" y="124"/>
                    <a:pt x="1713" y="124"/>
                  </a:cubicBezTo>
                  <a:lnTo>
                    <a:pt x="1479"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9"/>
            <p:cNvSpPr/>
            <p:nvPr/>
          </p:nvSpPr>
          <p:spPr>
            <a:xfrm>
              <a:off x="2530442" y="3987989"/>
              <a:ext cx="1186" cy="3140"/>
            </a:xfrm>
            <a:custGeom>
              <a:avLst/>
              <a:gdLst/>
              <a:ahLst/>
              <a:cxnLst/>
              <a:rect l="l" t="t" r="r" b="b"/>
              <a:pathLst>
                <a:path w="34" h="90" extrusionOk="0">
                  <a:moveTo>
                    <a:pt x="33" y="0"/>
                  </a:moveTo>
                  <a:lnTo>
                    <a:pt x="33" y="0"/>
                  </a:lnTo>
                  <a:cubicBezTo>
                    <a:pt x="23" y="22"/>
                    <a:pt x="11" y="55"/>
                    <a:pt x="0" y="78"/>
                  </a:cubicBezTo>
                  <a:lnTo>
                    <a:pt x="11" y="89"/>
                  </a:lnTo>
                  <a:cubicBezTo>
                    <a:pt x="23" y="55"/>
                    <a:pt x="33" y="22"/>
                    <a:pt x="33" y="0"/>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9"/>
            <p:cNvSpPr/>
            <p:nvPr/>
          </p:nvSpPr>
          <p:spPr>
            <a:xfrm>
              <a:off x="2530023" y="3990675"/>
              <a:ext cx="837" cy="1221"/>
            </a:xfrm>
            <a:custGeom>
              <a:avLst/>
              <a:gdLst/>
              <a:ahLst/>
              <a:cxnLst/>
              <a:rect l="l" t="t" r="r" b="b"/>
              <a:pathLst>
                <a:path w="24" h="35" extrusionOk="0">
                  <a:moveTo>
                    <a:pt x="12" y="1"/>
                  </a:moveTo>
                  <a:cubicBezTo>
                    <a:pt x="12" y="12"/>
                    <a:pt x="1" y="23"/>
                    <a:pt x="1" y="23"/>
                  </a:cubicBezTo>
                  <a:lnTo>
                    <a:pt x="23" y="34"/>
                  </a:lnTo>
                  <a:lnTo>
                    <a:pt x="23" y="12"/>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9"/>
            <p:cNvSpPr/>
            <p:nvPr/>
          </p:nvSpPr>
          <p:spPr>
            <a:xfrm>
              <a:off x="2493181" y="4008922"/>
              <a:ext cx="29515" cy="22537"/>
            </a:xfrm>
            <a:custGeom>
              <a:avLst/>
              <a:gdLst/>
              <a:ahLst/>
              <a:cxnLst/>
              <a:rect l="l" t="t" r="r" b="b"/>
              <a:pathLst>
                <a:path w="846" h="646" extrusionOk="0">
                  <a:moveTo>
                    <a:pt x="846" y="1"/>
                  </a:moveTo>
                  <a:lnTo>
                    <a:pt x="846" y="1"/>
                  </a:lnTo>
                  <a:cubicBezTo>
                    <a:pt x="812" y="11"/>
                    <a:pt x="779" y="11"/>
                    <a:pt x="757" y="23"/>
                  </a:cubicBezTo>
                  <a:cubicBezTo>
                    <a:pt x="723" y="56"/>
                    <a:pt x="701" y="90"/>
                    <a:pt x="668" y="123"/>
                  </a:cubicBezTo>
                  <a:cubicBezTo>
                    <a:pt x="567" y="223"/>
                    <a:pt x="456" y="312"/>
                    <a:pt x="357" y="401"/>
                  </a:cubicBezTo>
                  <a:cubicBezTo>
                    <a:pt x="245" y="490"/>
                    <a:pt x="123" y="568"/>
                    <a:pt x="1" y="646"/>
                  </a:cubicBezTo>
                  <a:lnTo>
                    <a:pt x="11" y="646"/>
                  </a:lnTo>
                  <a:cubicBezTo>
                    <a:pt x="145" y="612"/>
                    <a:pt x="278" y="557"/>
                    <a:pt x="401" y="468"/>
                  </a:cubicBezTo>
                  <a:cubicBezTo>
                    <a:pt x="523" y="390"/>
                    <a:pt x="624" y="278"/>
                    <a:pt x="723" y="167"/>
                  </a:cubicBezTo>
                  <a:cubicBezTo>
                    <a:pt x="768" y="112"/>
                    <a:pt x="812" y="56"/>
                    <a:pt x="846"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9"/>
            <p:cNvSpPr/>
            <p:nvPr/>
          </p:nvSpPr>
          <p:spPr>
            <a:xfrm>
              <a:off x="2519591" y="3991443"/>
              <a:ext cx="11269" cy="18316"/>
            </a:xfrm>
            <a:custGeom>
              <a:avLst/>
              <a:gdLst/>
              <a:ahLst/>
              <a:cxnLst/>
              <a:rect l="l" t="t" r="r" b="b"/>
              <a:pathLst>
                <a:path w="323" h="525" extrusionOk="0">
                  <a:moveTo>
                    <a:pt x="300" y="1"/>
                  </a:moveTo>
                  <a:cubicBezTo>
                    <a:pt x="233" y="190"/>
                    <a:pt x="122" y="368"/>
                    <a:pt x="0" y="524"/>
                  </a:cubicBezTo>
                  <a:cubicBezTo>
                    <a:pt x="22" y="512"/>
                    <a:pt x="55" y="512"/>
                    <a:pt x="89" y="502"/>
                  </a:cubicBezTo>
                  <a:cubicBezTo>
                    <a:pt x="133" y="435"/>
                    <a:pt x="166" y="368"/>
                    <a:pt x="200" y="302"/>
                  </a:cubicBezTo>
                  <a:cubicBezTo>
                    <a:pt x="255" y="213"/>
                    <a:pt x="289" y="112"/>
                    <a:pt x="322" y="12"/>
                  </a:cubicBezTo>
                  <a:lnTo>
                    <a:pt x="300"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9"/>
            <p:cNvSpPr/>
            <p:nvPr/>
          </p:nvSpPr>
          <p:spPr>
            <a:xfrm>
              <a:off x="2525766" y="3986803"/>
              <a:ext cx="1989" cy="2756"/>
            </a:xfrm>
            <a:custGeom>
              <a:avLst/>
              <a:gdLst/>
              <a:ahLst/>
              <a:cxnLst/>
              <a:rect l="l" t="t" r="r" b="b"/>
              <a:pathLst>
                <a:path w="57" h="79" extrusionOk="0">
                  <a:moveTo>
                    <a:pt x="45" y="0"/>
                  </a:moveTo>
                  <a:cubicBezTo>
                    <a:pt x="34" y="23"/>
                    <a:pt x="12" y="45"/>
                    <a:pt x="1" y="67"/>
                  </a:cubicBezTo>
                  <a:lnTo>
                    <a:pt x="12" y="79"/>
                  </a:lnTo>
                  <a:cubicBezTo>
                    <a:pt x="34" y="56"/>
                    <a:pt x="45" y="34"/>
                    <a:pt x="5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9"/>
            <p:cNvSpPr/>
            <p:nvPr/>
          </p:nvSpPr>
          <p:spPr>
            <a:xfrm>
              <a:off x="2455920" y="4014748"/>
              <a:ext cx="20235" cy="3524"/>
            </a:xfrm>
            <a:custGeom>
              <a:avLst/>
              <a:gdLst/>
              <a:ahLst/>
              <a:cxnLst/>
              <a:rect l="l" t="t" r="r" b="b"/>
              <a:pathLst>
                <a:path w="580" h="101" extrusionOk="0">
                  <a:moveTo>
                    <a:pt x="1" y="0"/>
                  </a:moveTo>
                  <a:cubicBezTo>
                    <a:pt x="167" y="56"/>
                    <a:pt x="345" y="89"/>
                    <a:pt x="513" y="101"/>
                  </a:cubicBezTo>
                  <a:cubicBezTo>
                    <a:pt x="523" y="67"/>
                    <a:pt x="535" y="45"/>
                    <a:pt x="557" y="22"/>
                  </a:cubicBezTo>
                  <a:lnTo>
                    <a:pt x="579"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9"/>
            <p:cNvSpPr/>
            <p:nvPr/>
          </p:nvSpPr>
          <p:spPr>
            <a:xfrm>
              <a:off x="2473783" y="3989140"/>
              <a:ext cx="52401" cy="29131"/>
            </a:xfrm>
            <a:custGeom>
              <a:avLst/>
              <a:gdLst/>
              <a:ahLst/>
              <a:cxnLst/>
              <a:rect l="l" t="t" r="r" b="b"/>
              <a:pathLst>
                <a:path w="1502" h="835" extrusionOk="0">
                  <a:moveTo>
                    <a:pt x="1491" y="0"/>
                  </a:moveTo>
                  <a:cubicBezTo>
                    <a:pt x="1413" y="156"/>
                    <a:pt x="1291" y="279"/>
                    <a:pt x="1168" y="390"/>
                  </a:cubicBezTo>
                  <a:cubicBezTo>
                    <a:pt x="1012" y="512"/>
                    <a:pt x="846" y="612"/>
                    <a:pt x="656" y="657"/>
                  </a:cubicBezTo>
                  <a:cubicBezTo>
                    <a:pt x="468" y="712"/>
                    <a:pt x="278" y="724"/>
                    <a:pt x="90" y="734"/>
                  </a:cubicBezTo>
                  <a:lnTo>
                    <a:pt x="67" y="734"/>
                  </a:lnTo>
                  <a:lnTo>
                    <a:pt x="45" y="756"/>
                  </a:lnTo>
                  <a:cubicBezTo>
                    <a:pt x="23" y="779"/>
                    <a:pt x="11" y="801"/>
                    <a:pt x="1" y="835"/>
                  </a:cubicBezTo>
                  <a:lnTo>
                    <a:pt x="134" y="835"/>
                  </a:lnTo>
                  <a:cubicBezTo>
                    <a:pt x="323" y="835"/>
                    <a:pt x="512" y="801"/>
                    <a:pt x="679" y="734"/>
                  </a:cubicBezTo>
                  <a:cubicBezTo>
                    <a:pt x="879" y="667"/>
                    <a:pt x="1057" y="568"/>
                    <a:pt x="1202" y="423"/>
                  </a:cubicBezTo>
                  <a:cubicBezTo>
                    <a:pt x="1324" y="312"/>
                    <a:pt x="1435" y="167"/>
                    <a:pt x="1502" y="12"/>
                  </a:cubicBezTo>
                  <a:lnTo>
                    <a:pt x="1491"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9"/>
            <p:cNvSpPr/>
            <p:nvPr/>
          </p:nvSpPr>
          <p:spPr>
            <a:xfrm>
              <a:off x="2473399" y="3999223"/>
              <a:ext cx="26026" cy="3907"/>
            </a:xfrm>
            <a:custGeom>
              <a:avLst/>
              <a:gdLst/>
              <a:ahLst/>
              <a:cxnLst/>
              <a:rect l="l" t="t" r="r" b="b"/>
              <a:pathLst>
                <a:path w="746" h="112" extrusionOk="0">
                  <a:moveTo>
                    <a:pt x="0" y="0"/>
                  </a:moveTo>
                  <a:lnTo>
                    <a:pt x="0" y="12"/>
                  </a:lnTo>
                  <a:cubicBezTo>
                    <a:pt x="123" y="56"/>
                    <a:pt x="245" y="89"/>
                    <a:pt x="378" y="101"/>
                  </a:cubicBezTo>
                  <a:cubicBezTo>
                    <a:pt x="423" y="101"/>
                    <a:pt x="467" y="112"/>
                    <a:pt x="512" y="112"/>
                  </a:cubicBezTo>
                  <a:cubicBezTo>
                    <a:pt x="534" y="112"/>
                    <a:pt x="545" y="101"/>
                    <a:pt x="568" y="101"/>
                  </a:cubicBezTo>
                  <a:cubicBezTo>
                    <a:pt x="623" y="79"/>
                    <a:pt x="690" y="56"/>
                    <a:pt x="746" y="23"/>
                  </a:cubicBezTo>
                  <a:lnTo>
                    <a:pt x="667" y="23"/>
                  </a:lnTo>
                  <a:cubicBezTo>
                    <a:pt x="578" y="23"/>
                    <a:pt x="479" y="12"/>
                    <a:pt x="378" y="12"/>
                  </a:cubicBezTo>
                  <a:cubicBezTo>
                    <a:pt x="279" y="12"/>
                    <a:pt x="178" y="0"/>
                    <a:pt x="78"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9"/>
            <p:cNvSpPr/>
            <p:nvPr/>
          </p:nvSpPr>
          <p:spPr>
            <a:xfrm>
              <a:off x="2493181" y="3989908"/>
              <a:ext cx="29515" cy="12839"/>
            </a:xfrm>
            <a:custGeom>
              <a:avLst/>
              <a:gdLst/>
              <a:ahLst/>
              <a:cxnLst/>
              <a:rect l="l" t="t" r="r" b="b"/>
              <a:pathLst>
                <a:path w="846" h="368" extrusionOk="0">
                  <a:moveTo>
                    <a:pt x="834" y="0"/>
                  </a:moveTo>
                  <a:cubicBezTo>
                    <a:pt x="824" y="56"/>
                    <a:pt x="779" y="112"/>
                    <a:pt x="735" y="145"/>
                  </a:cubicBezTo>
                  <a:cubicBezTo>
                    <a:pt x="679" y="178"/>
                    <a:pt x="624" y="201"/>
                    <a:pt x="557" y="223"/>
                  </a:cubicBezTo>
                  <a:cubicBezTo>
                    <a:pt x="446" y="257"/>
                    <a:pt x="312" y="279"/>
                    <a:pt x="189" y="279"/>
                  </a:cubicBezTo>
                  <a:cubicBezTo>
                    <a:pt x="189" y="290"/>
                    <a:pt x="179" y="290"/>
                    <a:pt x="179" y="290"/>
                  </a:cubicBezTo>
                  <a:cubicBezTo>
                    <a:pt x="123" y="323"/>
                    <a:pt x="56" y="346"/>
                    <a:pt x="1" y="368"/>
                  </a:cubicBezTo>
                  <a:cubicBezTo>
                    <a:pt x="67" y="368"/>
                    <a:pt x="134" y="368"/>
                    <a:pt x="201" y="356"/>
                  </a:cubicBezTo>
                  <a:cubicBezTo>
                    <a:pt x="323" y="334"/>
                    <a:pt x="456" y="312"/>
                    <a:pt x="579" y="257"/>
                  </a:cubicBezTo>
                  <a:cubicBezTo>
                    <a:pt x="634" y="234"/>
                    <a:pt x="690" y="212"/>
                    <a:pt x="745" y="168"/>
                  </a:cubicBezTo>
                  <a:cubicBezTo>
                    <a:pt x="802" y="123"/>
                    <a:pt x="834" y="67"/>
                    <a:pt x="84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9"/>
            <p:cNvSpPr/>
            <p:nvPr/>
          </p:nvSpPr>
          <p:spPr>
            <a:xfrm>
              <a:off x="2521894" y="3987186"/>
              <a:ext cx="1954" cy="1605"/>
            </a:xfrm>
            <a:custGeom>
              <a:avLst/>
              <a:gdLst/>
              <a:ahLst/>
              <a:cxnLst/>
              <a:rect l="l" t="t" r="r" b="b"/>
              <a:pathLst>
                <a:path w="56" h="46" extrusionOk="0">
                  <a:moveTo>
                    <a:pt x="45" y="1"/>
                  </a:moveTo>
                  <a:cubicBezTo>
                    <a:pt x="34" y="23"/>
                    <a:pt x="11" y="34"/>
                    <a:pt x="1" y="45"/>
                  </a:cubicBezTo>
                  <a:cubicBezTo>
                    <a:pt x="11" y="45"/>
                    <a:pt x="23" y="45"/>
                    <a:pt x="23" y="34"/>
                  </a:cubicBezTo>
                  <a:lnTo>
                    <a:pt x="56"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9"/>
            <p:cNvSpPr/>
            <p:nvPr/>
          </p:nvSpPr>
          <p:spPr>
            <a:xfrm>
              <a:off x="2523464" y="3986803"/>
              <a:ext cx="802" cy="419"/>
            </a:xfrm>
            <a:custGeom>
              <a:avLst/>
              <a:gdLst/>
              <a:ahLst/>
              <a:cxnLst/>
              <a:rect l="l" t="t" r="r" b="b"/>
              <a:pathLst>
                <a:path w="23" h="12" extrusionOk="0">
                  <a:moveTo>
                    <a:pt x="11" y="0"/>
                  </a:moveTo>
                  <a:cubicBezTo>
                    <a:pt x="11" y="12"/>
                    <a:pt x="0" y="12"/>
                    <a:pt x="0" y="12"/>
                  </a:cubicBezTo>
                  <a:lnTo>
                    <a:pt x="22" y="12"/>
                  </a:lnTo>
                  <a:lnTo>
                    <a:pt x="11" y="0"/>
                  </a:ln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9"/>
            <p:cNvSpPr/>
            <p:nvPr/>
          </p:nvSpPr>
          <p:spPr>
            <a:xfrm>
              <a:off x="2476504" y="3988338"/>
              <a:ext cx="27945" cy="8582"/>
            </a:xfrm>
            <a:custGeom>
              <a:avLst/>
              <a:gdLst/>
              <a:ahLst/>
              <a:cxnLst/>
              <a:rect l="l" t="t" r="r" b="b"/>
              <a:pathLst>
                <a:path w="801" h="246" extrusionOk="0">
                  <a:moveTo>
                    <a:pt x="123" y="1"/>
                  </a:moveTo>
                  <a:cubicBezTo>
                    <a:pt x="78" y="1"/>
                    <a:pt x="34" y="12"/>
                    <a:pt x="0" y="23"/>
                  </a:cubicBezTo>
                  <a:lnTo>
                    <a:pt x="0" y="35"/>
                  </a:lnTo>
                  <a:lnTo>
                    <a:pt x="34" y="35"/>
                  </a:lnTo>
                  <a:cubicBezTo>
                    <a:pt x="145" y="35"/>
                    <a:pt x="234" y="90"/>
                    <a:pt x="323" y="146"/>
                  </a:cubicBezTo>
                  <a:cubicBezTo>
                    <a:pt x="434" y="213"/>
                    <a:pt x="568" y="246"/>
                    <a:pt x="690" y="246"/>
                  </a:cubicBezTo>
                  <a:lnTo>
                    <a:pt x="746" y="246"/>
                  </a:lnTo>
                  <a:cubicBezTo>
                    <a:pt x="768" y="235"/>
                    <a:pt x="779" y="213"/>
                    <a:pt x="801" y="190"/>
                  </a:cubicBezTo>
                  <a:lnTo>
                    <a:pt x="790" y="190"/>
                  </a:lnTo>
                  <a:cubicBezTo>
                    <a:pt x="756" y="190"/>
                    <a:pt x="723" y="179"/>
                    <a:pt x="701" y="179"/>
                  </a:cubicBezTo>
                  <a:cubicBezTo>
                    <a:pt x="578" y="168"/>
                    <a:pt x="479" y="124"/>
                    <a:pt x="367" y="68"/>
                  </a:cubicBezTo>
                  <a:cubicBezTo>
                    <a:pt x="311" y="45"/>
                    <a:pt x="256" y="12"/>
                    <a:pt x="19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9"/>
            <p:cNvSpPr/>
            <p:nvPr/>
          </p:nvSpPr>
          <p:spPr>
            <a:xfrm>
              <a:off x="2502496" y="3988338"/>
              <a:ext cx="20200" cy="8582"/>
            </a:xfrm>
            <a:custGeom>
              <a:avLst/>
              <a:gdLst/>
              <a:ahLst/>
              <a:cxnLst/>
              <a:rect l="l" t="t" r="r" b="b"/>
              <a:pathLst>
                <a:path w="579" h="246" extrusionOk="0">
                  <a:moveTo>
                    <a:pt x="579" y="1"/>
                  </a:moveTo>
                  <a:lnTo>
                    <a:pt x="579" y="1"/>
                  </a:lnTo>
                  <a:cubicBezTo>
                    <a:pt x="576" y="4"/>
                    <a:pt x="573" y="8"/>
                    <a:pt x="570" y="12"/>
                  </a:cubicBezTo>
                  <a:lnTo>
                    <a:pt x="570" y="12"/>
                  </a:lnTo>
                  <a:cubicBezTo>
                    <a:pt x="575" y="10"/>
                    <a:pt x="579" y="8"/>
                    <a:pt x="579" y="1"/>
                  </a:cubicBezTo>
                  <a:close/>
                  <a:moveTo>
                    <a:pt x="570" y="12"/>
                  </a:moveTo>
                  <a:lnTo>
                    <a:pt x="570" y="12"/>
                  </a:lnTo>
                  <a:cubicBezTo>
                    <a:pt x="566" y="12"/>
                    <a:pt x="561" y="12"/>
                    <a:pt x="557" y="12"/>
                  </a:cubicBezTo>
                  <a:cubicBezTo>
                    <a:pt x="412" y="124"/>
                    <a:pt x="234" y="179"/>
                    <a:pt x="56" y="190"/>
                  </a:cubicBezTo>
                  <a:cubicBezTo>
                    <a:pt x="34" y="213"/>
                    <a:pt x="23" y="235"/>
                    <a:pt x="1" y="246"/>
                  </a:cubicBezTo>
                  <a:cubicBezTo>
                    <a:pt x="112" y="246"/>
                    <a:pt x="223" y="223"/>
                    <a:pt x="323" y="179"/>
                  </a:cubicBezTo>
                  <a:cubicBezTo>
                    <a:pt x="408" y="147"/>
                    <a:pt x="503" y="85"/>
                    <a:pt x="570" y="12"/>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9"/>
            <p:cNvSpPr/>
            <p:nvPr/>
          </p:nvSpPr>
          <p:spPr>
            <a:xfrm>
              <a:off x="2517254" y="3965346"/>
              <a:ext cx="46296" cy="33248"/>
            </a:xfrm>
            <a:custGeom>
              <a:avLst/>
              <a:gdLst/>
              <a:ahLst/>
              <a:cxnLst/>
              <a:rect l="l" t="t" r="r" b="b"/>
              <a:pathLst>
                <a:path w="1327" h="953" extrusionOk="0">
                  <a:moveTo>
                    <a:pt x="423" y="171"/>
                  </a:moveTo>
                  <a:lnTo>
                    <a:pt x="423" y="171"/>
                  </a:lnTo>
                  <a:cubicBezTo>
                    <a:pt x="389" y="215"/>
                    <a:pt x="356" y="249"/>
                    <a:pt x="322" y="293"/>
                  </a:cubicBezTo>
                  <a:cubicBezTo>
                    <a:pt x="312" y="293"/>
                    <a:pt x="312" y="304"/>
                    <a:pt x="300" y="316"/>
                  </a:cubicBezTo>
                  <a:cubicBezTo>
                    <a:pt x="289" y="316"/>
                    <a:pt x="289" y="304"/>
                    <a:pt x="278" y="304"/>
                  </a:cubicBezTo>
                  <a:cubicBezTo>
                    <a:pt x="289" y="304"/>
                    <a:pt x="300" y="293"/>
                    <a:pt x="300" y="282"/>
                  </a:cubicBezTo>
                  <a:cubicBezTo>
                    <a:pt x="345" y="249"/>
                    <a:pt x="378" y="204"/>
                    <a:pt x="423" y="171"/>
                  </a:cubicBezTo>
                  <a:close/>
                  <a:moveTo>
                    <a:pt x="1024" y="237"/>
                  </a:moveTo>
                  <a:cubicBezTo>
                    <a:pt x="1024" y="316"/>
                    <a:pt x="1001" y="382"/>
                    <a:pt x="967" y="449"/>
                  </a:cubicBezTo>
                  <a:lnTo>
                    <a:pt x="957" y="449"/>
                  </a:lnTo>
                  <a:cubicBezTo>
                    <a:pt x="967" y="415"/>
                    <a:pt x="990" y="382"/>
                    <a:pt x="990" y="338"/>
                  </a:cubicBezTo>
                  <a:lnTo>
                    <a:pt x="1024" y="237"/>
                  </a:lnTo>
                  <a:close/>
                  <a:moveTo>
                    <a:pt x="600" y="1"/>
                  </a:moveTo>
                  <a:cubicBezTo>
                    <a:pt x="570" y="1"/>
                    <a:pt x="550" y="19"/>
                    <a:pt x="523" y="37"/>
                  </a:cubicBezTo>
                  <a:cubicBezTo>
                    <a:pt x="490" y="49"/>
                    <a:pt x="456" y="71"/>
                    <a:pt x="423" y="93"/>
                  </a:cubicBezTo>
                  <a:cubicBezTo>
                    <a:pt x="367" y="138"/>
                    <a:pt x="300" y="193"/>
                    <a:pt x="245" y="237"/>
                  </a:cubicBezTo>
                  <a:cubicBezTo>
                    <a:pt x="156" y="326"/>
                    <a:pt x="0" y="482"/>
                    <a:pt x="78" y="615"/>
                  </a:cubicBezTo>
                  <a:cubicBezTo>
                    <a:pt x="78" y="627"/>
                    <a:pt x="89" y="627"/>
                    <a:pt x="100" y="627"/>
                  </a:cubicBezTo>
                  <a:cubicBezTo>
                    <a:pt x="100" y="649"/>
                    <a:pt x="100" y="671"/>
                    <a:pt x="112" y="682"/>
                  </a:cubicBezTo>
                  <a:cubicBezTo>
                    <a:pt x="112" y="694"/>
                    <a:pt x="112" y="704"/>
                    <a:pt x="122" y="716"/>
                  </a:cubicBezTo>
                  <a:lnTo>
                    <a:pt x="122" y="727"/>
                  </a:lnTo>
                  <a:cubicBezTo>
                    <a:pt x="122" y="738"/>
                    <a:pt x="134" y="749"/>
                    <a:pt x="134" y="749"/>
                  </a:cubicBezTo>
                  <a:lnTo>
                    <a:pt x="134" y="760"/>
                  </a:lnTo>
                  <a:cubicBezTo>
                    <a:pt x="134" y="771"/>
                    <a:pt x="134" y="783"/>
                    <a:pt x="144" y="783"/>
                  </a:cubicBezTo>
                  <a:cubicBezTo>
                    <a:pt x="144" y="793"/>
                    <a:pt x="144" y="805"/>
                    <a:pt x="156" y="805"/>
                  </a:cubicBezTo>
                  <a:cubicBezTo>
                    <a:pt x="293" y="883"/>
                    <a:pt x="439" y="953"/>
                    <a:pt x="594" y="953"/>
                  </a:cubicBezTo>
                  <a:cubicBezTo>
                    <a:pt x="614" y="953"/>
                    <a:pt x="635" y="952"/>
                    <a:pt x="656" y="949"/>
                  </a:cubicBezTo>
                  <a:cubicBezTo>
                    <a:pt x="668" y="949"/>
                    <a:pt x="690" y="938"/>
                    <a:pt x="701" y="927"/>
                  </a:cubicBezTo>
                  <a:lnTo>
                    <a:pt x="712" y="927"/>
                  </a:lnTo>
                  <a:cubicBezTo>
                    <a:pt x="719" y="930"/>
                    <a:pt x="724" y="932"/>
                    <a:pt x="729" y="932"/>
                  </a:cubicBezTo>
                  <a:cubicBezTo>
                    <a:pt x="742" y="932"/>
                    <a:pt x="752" y="924"/>
                    <a:pt x="767" y="916"/>
                  </a:cubicBezTo>
                  <a:cubicBezTo>
                    <a:pt x="812" y="905"/>
                    <a:pt x="868" y="882"/>
                    <a:pt x="923" y="860"/>
                  </a:cubicBezTo>
                  <a:cubicBezTo>
                    <a:pt x="979" y="838"/>
                    <a:pt x="1024" y="805"/>
                    <a:pt x="1079" y="771"/>
                  </a:cubicBezTo>
                  <a:cubicBezTo>
                    <a:pt x="1179" y="704"/>
                    <a:pt x="1257" y="605"/>
                    <a:pt x="1313" y="493"/>
                  </a:cubicBezTo>
                  <a:cubicBezTo>
                    <a:pt x="1327" y="480"/>
                    <a:pt x="1310" y="470"/>
                    <a:pt x="1293" y="470"/>
                  </a:cubicBezTo>
                  <a:cubicBezTo>
                    <a:pt x="1283" y="470"/>
                    <a:pt x="1272" y="474"/>
                    <a:pt x="1268" y="482"/>
                  </a:cubicBezTo>
                  <a:cubicBezTo>
                    <a:pt x="1212" y="571"/>
                    <a:pt x="1135" y="649"/>
                    <a:pt x="1046" y="704"/>
                  </a:cubicBezTo>
                  <a:cubicBezTo>
                    <a:pt x="1101" y="660"/>
                    <a:pt x="1145" y="605"/>
                    <a:pt x="1179" y="538"/>
                  </a:cubicBezTo>
                  <a:cubicBezTo>
                    <a:pt x="1190" y="526"/>
                    <a:pt x="1179" y="516"/>
                    <a:pt x="1168" y="504"/>
                  </a:cubicBezTo>
                  <a:lnTo>
                    <a:pt x="1145" y="504"/>
                  </a:lnTo>
                  <a:lnTo>
                    <a:pt x="1145" y="482"/>
                  </a:lnTo>
                  <a:cubicBezTo>
                    <a:pt x="1157" y="482"/>
                    <a:pt x="1157" y="482"/>
                    <a:pt x="1157" y="471"/>
                  </a:cubicBezTo>
                  <a:cubicBezTo>
                    <a:pt x="1190" y="415"/>
                    <a:pt x="1224" y="360"/>
                    <a:pt x="1246" y="304"/>
                  </a:cubicBezTo>
                  <a:cubicBezTo>
                    <a:pt x="1257" y="271"/>
                    <a:pt x="1257" y="237"/>
                    <a:pt x="1268" y="215"/>
                  </a:cubicBezTo>
                  <a:cubicBezTo>
                    <a:pt x="1279" y="182"/>
                    <a:pt x="1290" y="148"/>
                    <a:pt x="1268" y="126"/>
                  </a:cubicBezTo>
                  <a:cubicBezTo>
                    <a:pt x="1261" y="113"/>
                    <a:pt x="1248" y="108"/>
                    <a:pt x="1235" y="108"/>
                  </a:cubicBezTo>
                  <a:cubicBezTo>
                    <a:pt x="1226" y="108"/>
                    <a:pt x="1217" y="110"/>
                    <a:pt x="1212" y="115"/>
                  </a:cubicBezTo>
                  <a:cubicBezTo>
                    <a:pt x="1190" y="138"/>
                    <a:pt x="1179" y="171"/>
                    <a:pt x="1179" y="193"/>
                  </a:cubicBezTo>
                  <a:cubicBezTo>
                    <a:pt x="1168" y="227"/>
                    <a:pt x="1157" y="259"/>
                    <a:pt x="1145" y="282"/>
                  </a:cubicBezTo>
                  <a:cubicBezTo>
                    <a:pt x="1135" y="338"/>
                    <a:pt x="1101" y="393"/>
                    <a:pt x="1079" y="449"/>
                  </a:cubicBezTo>
                  <a:cubicBezTo>
                    <a:pt x="1068" y="460"/>
                    <a:pt x="1068" y="471"/>
                    <a:pt x="1056" y="482"/>
                  </a:cubicBezTo>
                  <a:lnTo>
                    <a:pt x="1024" y="516"/>
                  </a:lnTo>
                  <a:cubicBezTo>
                    <a:pt x="1034" y="493"/>
                    <a:pt x="1046" y="482"/>
                    <a:pt x="1046" y="471"/>
                  </a:cubicBezTo>
                  <a:cubicBezTo>
                    <a:pt x="1090" y="371"/>
                    <a:pt x="1112" y="271"/>
                    <a:pt x="1101" y="160"/>
                  </a:cubicBezTo>
                  <a:cubicBezTo>
                    <a:pt x="1096" y="146"/>
                    <a:pt x="1082" y="139"/>
                    <a:pt x="1068" y="139"/>
                  </a:cubicBezTo>
                  <a:cubicBezTo>
                    <a:pt x="1048" y="139"/>
                    <a:pt x="1028" y="151"/>
                    <a:pt x="1034" y="171"/>
                  </a:cubicBezTo>
                  <a:cubicBezTo>
                    <a:pt x="1034" y="182"/>
                    <a:pt x="1024" y="182"/>
                    <a:pt x="1024" y="193"/>
                  </a:cubicBezTo>
                  <a:lnTo>
                    <a:pt x="1012" y="193"/>
                  </a:lnTo>
                  <a:cubicBezTo>
                    <a:pt x="1012" y="182"/>
                    <a:pt x="1012" y="171"/>
                    <a:pt x="1024" y="160"/>
                  </a:cubicBezTo>
                  <a:cubicBezTo>
                    <a:pt x="1024" y="136"/>
                    <a:pt x="1001" y="125"/>
                    <a:pt x="978" y="125"/>
                  </a:cubicBezTo>
                  <a:cubicBezTo>
                    <a:pt x="959" y="125"/>
                    <a:pt x="939" y="133"/>
                    <a:pt x="935" y="148"/>
                  </a:cubicBezTo>
                  <a:cubicBezTo>
                    <a:pt x="923" y="215"/>
                    <a:pt x="901" y="271"/>
                    <a:pt x="878" y="326"/>
                  </a:cubicBezTo>
                  <a:cubicBezTo>
                    <a:pt x="868" y="348"/>
                    <a:pt x="856" y="360"/>
                    <a:pt x="856" y="371"/>
                  </a:cubicBezTo>
                  <a:lnTo>
                    <a:pt x="846" y="371"/>
                  </a:lnTo>
                  <a:cubicBezTo>
                    <a:pt x="868" y="348"/>
                    <a:pt x="878" y="316"/>
                    <a:pt x="890" y="293"/>
                  </a:cubicBezTo>
                  <a:cubicBezTo>
                    <a:pt x="912" y="227"/>
                    <a:pt x="935" y="160"/>
                    <a:pt x="945" y="93"/>
                  </a:cubicBezTo>
                  <a:cubicBezTo>
                    <a:pt x="945" y="73"/>
                    <a:pt x="923" y="62"/>
                    <a:pt x="902" y="62"/>
                  </a:cubicBezTo>
                  <a:cubicBezTo>
                    <a:pt x="887" y="62"/>
                    <a:pt x="872" y="68"/>
                    <a:pt x="868" y="82"/>
                  </a:cubicBezTo>
                  <a:cubicBezTo>
                    <a:pt x="868" y="126"/>
                    <a:pt x="846" y="182"/>
                    <a:pt x="834" y="227"/>
                  </a:cubicBezTo>
                  <a:lnTo>
                    <a:pt x="834" y="160"/>
                  </a:lnTo>
                  <a:cubicBezTo>
                    <a:pt x="834" y="138"/>
                    <a:pt x="834" y="115"/>
                    <a:pt x="823" y="104"/>
                  </a:cubicBezTo>
                  <a:cubicBezTo>
                    <a:pt x="823" y="93"/>
                    <a:pt x="823" y="71"/>
                    <a:pt x="812" y="59"/>
                  </a:cubicBezTo>
                  <a:cubicBezTo>
                    <a:pt x="806" y="54"/>
                    <a:pt x="798" y="51"/>
                    <a:pt x="790" y="51"/>
                  </a:cubicBezTo>
                  <a:cubicBezTo>
                    <a:pt x="782" y="51"/>
                    <a:pt x="773" y="54"/>
                    <a:pt x="767" y="59"/>
                  </a:cubicBezTo>
                  <a:cubicBezTo>
                    <a:pt x="767" y="55"/>
                    <a:pt x="760" y="52"/>
                    <a:pt x="751" y="52"/>
                  </a:cubicBezTo>
                  <a:cubicBezTo>
                    <a:pt x="738" y="52"/>
                    <a:pt x="723" y="58"/>
                    <a:pt x="723" y="71"/>
                  </a:cubicBezTo>
                  <a:cubicBezTo>
                    <a:pt x="712" y="126"/>
                    <a:pt x="701" y="182"/>
                    <a:pt x="678" y="227"/>
                  </a:cubicBezTo>
                  <a:cubicBezTo>
                    <a:pt x="678" y="249"/>
                    <a:pt x="668" y="259"/>
                    <a:pt x="668" y="271"/>
                  </a:cubicBezTo>
                  <a:lnTo>
                    <a:pt x="656" y="271"/>
                  </a:lnTo>
                  <a:cubicBezTo>
                    <a:pt x="668" y="249"/>
                    <a:pt x="668" y="215"/>
                    <a:pt x="678" y="193"/>
                  </a:cubicBezTo>
                  <a:cubicBezTo>
                    <a:pt x="690" y="138"/>
                    <a:pt x="701" y="93"/>
                    <a:pt x="701" y="37"/>
                  </a:cubicBezTo>
                  <a:cubicBezTo>
                    <a:pt x="701" y="26"/>
                    <a:pt x="690" y="15"/>
                    <a:pt x="678" y="15"/>
                  </a:cubicBezTo>
                  <a:cubicBezTo>
                    <a:pt x="668" y="15"/>
                    <a:pt x="645" y="26"/>
                    <a:pt x="645" y="37"/>
                  </a:cubicBezTo>
                  <a:cubicBezTo>
                    <a:pt x="645" y="49"/>
                    <a:pt x="634" y="71"/>
                    <a:pt x="634" y="82"/>
                  </a:cubicBezTo>
                  <a:cubicBezTo>
                    <a:pt x="629" y="77"/>
                    <a:pt x="621" y="75"/>
                    <a:pt x="612" y="75"/>
                  </a:cubicBezTo>
                  <a:cubicBezTo>
                    <a:pt x="599" y="75"/>
                    <a:pt x="585" y="80"/>
                    <a:pt x="579" y="93"/>
                  </a:cubicBezTo>
                  <a:cubicBezTo>
                    <a:pt x="545" y="126"/>
                    <a:pt x="523" y="171"/>
                    <a:pt x="500" y="204"/>
                  </a:cubicBezTo>
                  <a:cubicBezTo>
                    <a:pt x="478" y="204"/>
                    <a:pt x="467" y="204"/>
                    <a:pt x="456" y="215"/>
                  </a:cubicBezTo>
                  <a:cubicBezTo>
                    <a:pt x="478" y="182"/>
                    <a:pt x="500" y="160"/>
                    <a:pt x="523" y="138"/>
                  </a:cubicBezTo>
                  <a:cubicBezTo>
                    <a:pt x="534" y="115"/>
                    <a:pt x="523" y="115"/>
                    <a:pt x="512" y="104"/>
                  </a:cubicBezTo>
                  <a:lnTo>
                    <a:pt x="523" y="104"/>
                  </a:lnTo>
                  <a:lnTo>
                    <a:pt x="556" y="71"/>
                  </a:lnTo>
                  <a:cubicBezTo>
                    <a:pt x="567" y="71"/>
                    <a:pt x="589" y="49"/>
                    <a:pt x="601" y="49"/>
                  </a:cubicBezTo>
                  <a:cubicBezTo>
                    <a:pt x="623" y="49"/>
                    <a:pt x="656" y="15"/>
                    <a:pt x="623" y="4"/>
                  </a:cubicBezTo>
                  <a:cubicBezTo>
                    <a:pt x="615" y="2"/>
                    <a:pt x="607" y="1"/>
                    <a:pt x="60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9"/>
            <p:cNvSpPr/>
            <p:nvPr/>
          </p:nvSpPr>
          <p:spPr>
            <a:xfrm>
              <a:off x="2523813" y="3970963"/>
              <a:ext cx="31085" cy="26375"/>
            </a:xfrm>
            <a:custGeom>
              <a:avLst/>
              <a:gdLst/>
              <a:ahLst/>
              <a:cxnLst/>
              <a:rect l="l" t="t" r="r" b="b"/>
              <a:pathLst>
                <a:path w="891" h="756" extrusionOk="0">
                  <a:moveTo>
                    <a:pt x="481" y="0"/>
                  </a:moveTo>
                  <a:cubicBezTo>
                    <a:pt x="336" y="0"/>
                    <a:pt x="205" y="75"/>
                    <a:pt x="134" y="177"/>
                  </a:cubicBezTo>
                  <a:cubicBezTo>
                    <a:pt x="1" y="365"/>
                    <a:pt x="45" y="588"/>
                    <a:pt x="45" y="588"/>
                  </a:cubicBezTo>
                  <a:lnTo>
                    <a:pt x="468" y="755"/>
                  </a:lnTo>
                  <a:cubicBezTo>
                    <a:pt x="468" y="755"/>
                    <a:pt x="702" y="688"/>
                    <a:pt x="813" y="488"/>
                  </a:cubicBezTo>
                  <a:cubicBezTo>
                    <a:pt x="891" y="355"/>
                    <a:pt x="880" y="155"/>
                    <a:pt x="668" y="43"/>
                  </a:cubicBezTo>
                  <a:cubicBezTo>
                    <a:pt x="606" y="14"/>
                    <a:pt x="542" y="0"/>
                    <a:pt x="48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9"/>
            <p:cNvSpPr/>
            <p:nvPr/>
          </p:nvSpPr>
          <p:spPr>
            <a:xfrm>
              <a:off x="2515300" y="3965416"/>
              <a:ext cx="50482" cy="39667"/>
            </a:xfrm>
            <a:custGeom>
              <a:avLst/>
              <a:gdLst/>
              <a:ahLst/>
              <a:cxnLst/>
              <a:rect l="l" t="t" r="r" b="b"/>
              <a:pathLst>
                <a:path w="1447" h="1137" extrusionOk="0">
                  <a:moveTo>
                    <a:pt x="589" y="0"/>
                  </a:moveTo>
                  <a:cubicBezTo>
                    <a:pt x="586" y="0"/>
                    <a:pt x="582" y="1"/>
                    <a:pt x="579" y="2"/>
                  </a:cubicBezTo>
                  <a:cubicBezTo>
                    <a:pt x="401" y="35"/>
                    <a:pt x="234" y="146"/>
                    <a:pt x="145" y="302"/>
                  </a:cubicBezTo>
                  <a:cubicBezTo>
                    <a:pt x="56" y="458"/>
                    <a:pt x="0" y="692"/>
                    <a:pt x="89" y="858"/>
                  </a:cubicBezTo>
                  <a:cubicBezTo>
                    <a:pt x="101" y="858"/>
                    <a:pt x="111" y="870"/>
                    <a:pt x="123" y="870"/>
                  </a:cubicBezTo>
                  <a:cubicBezTo>
                    <a:pt x="134" y="903"/>
                    <a:pt x="145" y="925"/>
                    <a:pt x="168" y="959"/>
                  </a:cubicBezTo>
                  <a:lnTo>
                    <a:pt x="200" y="992"/>
                  </a:lnTo>
                  <a:cubicBezTo>
                    <a:pt x="206" y="997"/>
                    <a:pt x="215" y="1000"/>
                    <a:pt x="223" y="1000"/>
                  </a:cubicBezTo>
                  <a:cubicBezTo>
                    <a:pt x="231" y="1000"/>
                    <a:pt x="240" y="997"/>
                    <a:pt x="245" y="992"/>
                  </a:cubicBezTo>
                  <a:lnTo>
                    <a:pt x="256" y="992"/>
                  </a:lnTo>
                  <a:lnTo>
                    <a:pt x="256" y="1003"/>
                  </a:lnTo>
                  <a:lnTo>
                    <a:pt x="267" y="1014"/>
                  </a:lnTo>
                  <a:lnTo>
                    <a:pt x="279" y="1014"/>
                  </a:lnTo>
                  <a:lnTo>
                    <a:pt x="279" y="1036"/>
                  </a:lnTo>
                  <a:cubicBezTo>
                    <a:pt x="279" y="1048"/>
                    <a:pt x="279" y="1048"/>
                    <a:pt x="289" y="1058"/>
                  </a:cubicBezTo>
                  <a:cubicBezTo>
                    <a:pt x="289" y="1066"/>
                    <a:pt x="301" y="1074"/>
                    <a:pt x="315" y="1074"/>
                  </a:cubicBezTo>
                  <a:cubicBezTo>
                    <a:pt x="321" y="1074"/>
                    <a:pt x="327" y="1073"/>
                    <a:pt x="334" y="1070"/>
                  </a:cubicBezTo>
                  <a:lnTo>
                    <a:pt x="345" y="1070"/>
                  </a:lnTo>
                  <a:lnTo>
                    <a:pt x="345" y="1092"/>
                  </a:lnTo>
                  <a:cubicBezTo>
                    <a:pt x="340" y="1103"/>
                    <a:pt x="351" y="1109"/>
                    <a:pt x="363" y="1109"/>
                  </a:cubicBezTo>
                  <a:cubicBezTo>
                    <a:pt x="376" y="1109"/>
                    <a:pt x="390" y="1103"/>
                    <a:pt x="390" y="1092"/>
                  </a:cubicBezTo>
                  <a:cubicBezTo>
                    <a:pt x="401" y="1092"/>
                    <a:pt x="401" y="1081"/>
                    <a:pt x="401" y="1081"/>
                  </a:cubicBezTo>
                  <a:cubicBezTo>
                    <a:pt x="412" y="1081"/>
                    <a:pt x="423" y="1092"/>
                    <a:pt x="434" y="1092"/>
                  </a:cubicBezTo>
                  <a:cubicBezTo>
                    <a:pt x="490" y="1103"/>
                    <a:pt x="546" y="1103"/>
                    <a:pt x="601" y="1103"/>
                  </a:cubicBezTo>
                  <a:cubicBezTo>
                    <a:pt x="590" y="1103"/>
                    <a:pt x="590" y="1125"/>
                    <a:pt x="601" y="1125"/>
                  </a:cubicBezTo>
                  <a:cubicBezTo>
                    <a:pt x="612" y="1137"/>
                    <a:pt x="635" y="1137"/>
                    <a:pt x="645" y="1137"/>
                  </a:cubicBezTo>
                  <a:cubicBezTo>
                    <a:pt x="657" y="1125"/>
                    <a:pt x="668" y="1114"/>
                    <a:pt x="679" y="1114"/>
                  </a:cubicBezTo>
                  <a:cubicBezTo>
                    <a:pt x="690" y="1125"/>
                    <a:pt x="701" y="1125"/>
                    <a:pt x="724" y="1125"/>
                  </a:cubicBezTo>
                  <a:cubicBezTo>
                    <a:pt x="746" y="1114"/>
                    <a:pt x="768" y="1114"/>
                    <a:pt x="790" y="1103"/>
                  </a:cubicBezTo>
                  <a:cubicBezTo>
                    <a:pt x="801" y="1114"/>
                    <a:pt x="813" y="1114"/>
                    <a:pt x="823" y="1125"/>
                  </a:cubicBezTo>
                  <a:cubicBezTo>
                    <a:pt x="832" y="1128"/>
                    <a:pt x="842" y="1130"/>
                    <a:pt x="853" y="1130"/>
                  </a:cubicBezTo>
                  <a:cubicBezTo>
                    <a:pt x="880" y="1130"/>
                    <a:pt x="910" y="1119"/>
                    <a:pt x="934" y="1103"/>
                  </a:cubicBezTo>
                  <a:cubicBezTo>
                    <a:pt x="1013" y="1070"/>
                    <a:pt x="1080" y="1025"/>
                    <a:pt x="1157" y="981"/>
                  </a:cubicBezTo>
                  <a:cubicBezTo>
                    <a:pt x="1268" y="903"/>
                    <a:pt x="1379" y="814"/>
                    <a:pt x="1446" y="680"/>
                  </a:cubicBezTo>
                  <a:cubicBezTo>
                    <a:pt x="1446" y="666"/>
                    <a:pt x="1429" y="657"/>
                    <a:pt x="1416" y="657"/>
                  </a:cubicBezTo>
                  <a:cubicBezTo>
                    <a:pt x="1408" y="657"/>
                    <a:pt x="1402" y="661"/>
                    <a:pt x="1402" y="669"/>
                  </a:cubicBezTo>
                  <a:cubicBezTo>
                    <a:pt x="1346" y="769"/>
                    <a:pt x="1268" y="858"/>
                    <a:pt x="1179" y="914"/>
                  </a:cubicBezTo>
                  <a:cubicBezTo>
                    <a:pt x="1179" y="914"/>
                    <a:pt x="1178" y="914"/>
                    <a:pt x="1178" y="914"/>
                  </a:cubicBezTo>
                  <a:lnTo>
                    <a:pt x="1178" y="914"/>
                  </a:lnTo>
                  <a:cubicBezTo>
                    <a:pt x="1262" y="817"/>
                    <a:pt x="1326" y="710"/>
                    <a:pt x="1369" y="591"/>
                  </a:cubicBezTo>
                  <a:cubicBezTo>
                    <a:pt x="1382" y="564"/>
                    <a:pt x="1355" y="550"/>
                    <a:pt x="1329" y="550"/>
                  </a:cubicBezTo>
                  <a:cubicBezTo>
                    <a:pt x="1312" y="550"/>
                    <a:pt x="1295" y="556"/>
                    <a:pt x="1290" y="569"/>
                  </a:cubicBezTo>
                  <a:cubicBezTo>
                    <a:pt x="1235" y="680"/>
                    <a:pt x="1179" y="791"/>
                    <a:pt x="1102" y="880"/>
                  </a:cubicBezTo>
                  <a:cubicBezTo>
                    <a:pt x="1090" y="892"/>
                    <a:pt x="1080" y="903"/>
                    <a:pt x="1057" y="914"/>
                  </a:cubicBezTo>
                  <a:cubicBezTo>
                    <a:pt x="1090" y="870"/>
                    <a:pt x="1124" y="825"/>
                    <a:pt x="1146" y="781"/>
                  </a:cubicBezTo>
                  <a:cubicBezTo>
                    <a:pt x="1224" y="680"/>
                    <a:pt x="1290" y="569"/>
                    <a:pt x="1324" y="447"/>
                  </a:cubicBezTo>
                  <a:cubicBezTo>
                    <a:pt x="1330" y="423"/>
                    <a:pt x="1313" y="412"/>
                    <a:pt x="1295" y="412"/>
                  </a:cubicBezTo>
                  <a:cubicBezTo>
                    <a:pt x="1279" y="412"/>
                    <a:pt x="1262" y="420"/>
                    <a:pt x="1257" y="435"/>
                  </a:cubicBezTo>
                  <a:lnTo>
                    <a:pt x="1224" y="502"/>
                  </a:lnTo>
                  <a:cubicBezTo>
                    <a:pt x="1224" y="491"/>
                    <a:pt x="1224" y="491"/>
                    <a:pt x="1213" y="480"/>
                  </a:cubicBezTo>
                  <a:lnTo>
                    <a:pt x="1224" y="480"/>
                  </a:lnTo>
                  <a:cubicBezTo>
                    <a:pt x="1224" y="461"/>
                    <a:pt x="1201" y="449"/>
                    <a:pt x="1180" y="449"/>
                  </a:cubicBezTo>
                  <a:cubicBezTo>
                    <a:pt x="1165" y="449"/>
                    <a:pt x="1151" y="455"/>
                    <a:pt x="1146" y="469"/>
                  </a:cubicBezTo>
                  <a:cubicBezTo>
                    <a:pt x="1157" y="425"/>
                    <a:pt x="1157" y="369"/>
                    <a:pt x="1157" y="324"/>
                  </a:cubicBezTo>
                  <a:cubicBezTo>
                    <a:pt x="1157" y="304"/>
                    <a:pt x="1140" y="295"/>
                    <a:pt x="1122" y="295"/>
                  </a:cubicBezTo>
                  <a:cubicBezTo>
                    <a:pt x="1102" y="295"/>
                    <a:pt x="1080" y="307"/>
                    <a:pt x="1080" y="324"/>
                  </a:cubicBezTo>
                  <a:cubicBezTo>
                    <a:pt x="1080" y="458"/>
                    <a:pt x="1023" y="591"/>
                    <a:pt x="957" y="692"/>
                  </a:cubicBezTo>
                  <a:cubicBezTo>
                    <a:pt x="934" y="736"/>
                    <a:pt x="902" y="769"/>
                    <a:pt x="868" y="814"/>
                  </a:cubicBezTo>
                  <a:lnTo>
                    <a:pt x="868" y="803"/>
                  </a:lnTo>
                  <a:lnTo>
                    <a:pt x="857" y="803"/>
                  </a:lnTo>
                  <a:cubicBezTo>
                    <a:pt x="912" y="692"/>
                    <a:pt x="946" y="569"/>
                    <a:pt x="946" y="447"/>
                  </a:cubicBezTo>
                  <a:cubicBezTo>
                    <a:pt x="946" y="432"/>
                    <a:pt x="935" y="426"/>
                    <a:pt x="922" y="426"/>
                  </a:cubicBezTo>
                  <a:cubicBezTo>
                    <a:pt x="907" y="426"/>
                    <a:pt x="890" y="435"/>
                    <a:pt x="890" y="447"/>
                  </a:cubicBezTo>
                  <a:cubicBezTo>
                    <a:pt x="879" y="536"/>
                    <a:pt x="846" y="636"/>
                    <a:pt x="801" y="725"/>
                  </a:cubicBezTo>
                  <a:cubicBezTo>
                    <a:pt x="790" y="758"/>
                    <a:pt x="768" y="791"/>
                    <a:pt x="746" y="825"/>
                  </a:cubicBezTo>
                  <a:cubicBezTo>
                    <a:pt x="757" y="791"/>
                    <a:pt x="768" y="769"/>
                    <a:pt x="779" y="736"/>
                  </a:cubicBezTo>
                  <a:cubicBezTo>
                    <a:pt x="835" y="613"/>
                    <a:pt x="857" y="480"/>
                    <a:pt x="857" y="336"/>
                  </a:cubicBezTo>
                  <a:cubicBezTo>
                    <a:pt x="857" y="320"/>
                    <a:pt x="840" y="312"/>
                    <a:pt x="822" y="312"/>
                  </a:cubicBezTo>
                  <a:cubicBezTo>
                    <a:pt x="801" y="312"/>
                    <a:pt x="779" y="323"/>
                    <a:pt x="779" y="346"/>
                  </a:cubicBezTo>
                  <a:cubicBezTo>
                    <a:pt x="768" y="403"/>
                    <a:pt x="757" y="469"/>
                    <a:pt x="746" y="524"/>
                  </a:cubicBezTo>
                  <a:cubicBezTo>
                    <a:pt x="746" y="491"/>
                    <a:pt x="746" y="458"/>
                    <a:pt x="734" y="425"/>
                  </a:cubicBezTo>
                  <a:cubicBezTo>
                    <a:pt x="729" y="415"/>
                    <a:pt x="718" y="409"/>
                    <a:pt x="706" y="409"/>
                  </a:cubicBezTo>
                  <a:cubicBezTo>
                    <a:pt x="693" y="409"/>
                    <a:pt x="679" y="417"/>
                    <a:pt x="679" y="435"/>
                  </a:cubicBezTo>
                  <a:cubicBezTo>
                    <a:pt x="690" y="547"/>
                    <a:pt x="668" y="647"/>
                    <a:pt x="623" y="736"/>
                  </a:cubicBezTo>
                  <a:cubicBezTo>
                    <a:pt x="614" y="731"/>
                    <a:pt x="603" y="729"/>
                    <a:pt x="592" y="729"/>
                  </a:cubicBezTo>
                  <a:cubicBezTo>
                    <a:pt x="579" y="729"/>
                    <a:pt x="566" y="733"/>
                    <a:pt x="559" y="743"/>
                  </a:cubicBezTo>
                  <a:lnTo>
                    <a:pt x="559" y="743"/>
                  </a:lnTo>
                  <a:cubicBezTo>
                    <a:pt x="592" y="690"/>
                    <a:pt x="624" y="646"/>
                    <a:pt x="657" y="591"/>
                  </a:cubicBezTo>
                  <a:cubicBezTo>
                    <a:pt x="673" y="575"/>
                    <a:pt x="647" y="565"/>
                    <a:pt x="628" y="565"/>
                  </a:cubicBezTo>
                  <a:cubicBezTo>
                    <a:pt x="621" y="565"/>
                    <a:pt x="615" y="566"/>
                    <a:pt x="612" y="569"/>
                  </a:cubicBezTo>
                  <a:cubicBezTo>
                    <a:pt x="556" y="625"/>
                    <a:pt x="512" y="680"/>
                    <a:pt x="479" y="747"/>
                  </a:cubicBezTo>
                  <a:cubicBezTo>
                    <a:pt x="467" y="747"/>
                    <a:pt x="467" y="736"/>
                    <a:pt x="467" y="736"/>
                  </a:cubicBezTo>
                  <a:lnTo>
                    <a:pt x="457" y="736"/>
                  </a:lnTo>
                  <a:cubicBezTo>
                    <a:pt x="467" y="736"/>
                    <a:pt x="467" y="725"/>
                    <a:pt x="467" y="714"/>
                  </a:cubicBezTo>
                  <a:cubicBezTo>
                    <a:pt x="512" y="636"/>
                    <a:pt x="568" y="569"/>
                    <a:pt x="623" y="502"/>
                  </a:cubicBezTo>
                  <a:cubicBezTo>
                    <a:pt x="640" y="478"/>
                    <a:pt x="613" y="465"/>
                    <a:pt x="589" y="465"/>
                  </a:cubicBezTo>
                  <a:cubicBezTo>
                    <a:pt x="581" y="465"/>
                    <a:pt x="574" y="466"/>
                    <a:pt x="568" y="469"/>
                  </a:cubicBezTo>
                  <a:cubicBezTo>
                    <a:pt x="490" y="514"/>
                    <a:pt x="434" y="603"/>
                    <a:pt x="390" y="680"/>
                  </a:cubicBezTo>
                  <a:cubicBezTo>
                    <a:pt x="389" y="681"/>
                    <a:pt x="389" y="681"/>
                    <a:pt x="389" y="682"/>
                  </a:cubicBezTo>
                  <a:lnTo>
                    <a:pt x="389" y="682"/>
                  </a:lnTo>
                  <a:cubicBezTo>
                    <a:pt x="401" y="648"/>
                    <a:pt x="418" y="614"/>
                    <a:pt x="434" y="580"/>
                  </a:cubicBezTo>
                  <a:cubicBezTo>
                    <a:pt x="467" y="536"/>
                    <a:pt x="501" y="480"/>
                    <a:pt x="546" y="435"/>
                  </a:cubicBezTo>
                  <a:cubicBezTo>
                    <a:pt x="601" y="403"/>
                    <a:pt x="645" y="369"/>
                    <a:pt x="701" y="336"/>
                  </a:cubicBezTo>
                  <a:cubicBezTo>
                    <a:pt x="724" y="314"/>
                    <a:pt x="690" y="291"/>
                    <a:pt x="668" y="291"/>
                  </a:cubicBezTo>
                  <a:cubicBezTo>
                    <a:pt x="534" y="324"/>
                    <a:pt x="412" y="435"/>
                    <a:pt x="345" y="547"/>
                  </a:cubicBezTo>
                  <a:cubicBezTo>
                    <a:pt x="323" y="580"/>
                    <a:pt x="301" y="625"/>
                    <a:pt x="289" y="658"/>
                  </a:cubicBezTo>
                  <a:cubicBezTo>
                    <a:pt x="289" y="658"/>
                    <a:pt x="283" y="658"/>
                    <a:pt x="280" y="664"/>
                  </a:cubicBezTo>
                  <a:lnTo>
                    <a:pt x="280" y="664"/>
                  </a:lnTo>
                  <a:cubicBezTo>
                    <a:pt x="291" y="610"/>
                    <a:pt x="312" y="567"/>
                    <a:pt x="334" y="524"/>
                  </a:cubicBezTo>
                  <a:cubicBezTo>
                    <a:pt x="401" y="403"/>
                    <a:pt x="501" y="291"/>
                    <a:pt x="623" y="213"/>
                  </a:cubicBezTo>
                  <a:cubicBezTo>
                    <a:pt x="640" y="196"/>
                    <a:pt x="618" y="173"/>
                    <a:pt x="597" y="173"/>
                  </a:cubicBezTo>
                  <a:cubicBezTo>
                    <a:pt x="590" y="173"/>
                    <a:pt x="584" y="175"/>
                    <a:pt x="579" y="180"/>
                  </a:cubicBezTo>
                  <a:cubicBezTo>
                    <a:pt x="457" y="247"/>
                    <a:pt x="356" y="346"/>
                    <a:pt x="279" y="458"/>
                  </a:cubicBezTo>
                  <a:cubicBezTo>
                    <a:pt x="334" y="346"/>
                    <a:pt x="412" y="235"/>
                    <a:pt x="523" y="169"/>
                  </a:cubicBezTo>
                  <a:cubicBezTo>
                    <a:pt x="552" y="149"/>
                    <a:pt x="522" y="122"/>
                    <a:pt x="493" y="122"/>
                  </a:cubicBezTo>
                  <a:cubicBezTo>
                    <a:pt x="488" y="122"/>
                    <a:pt x="483" y="123"/>
                    <a:pt x="479" y="124"/>
                  </a:cubicBezTo>
                  <a:cubicBezTo>
                    <a:pt x="356" y="202"/>
                    <a:pt x="245" y="314"/>
                    <a:pt x="190" y="447"/>
                  </a:cubicBezTo>
                  <a:cubicBezTo>
                    <a:pt x="183" y="460"/>
                    <a:pt x="176" y="470"/>
                    <a:pt x="172" y="480"/>
                  </a:cubicBezTo>
                  <a:lnTo>
                    <a:pt x="172" y="480"/>
                  </a:lnTo>
                  <a:cubicBezTo>
                    <a:pt x="182" y="432"/>
                    <a:pt x="194" y="385"/>
                    <a:pt x="223" y="346"/>
                  </a:cubicBezTo>
                  <a:cubicBezTo>
                    <a:pt x="301" y="202"/>
                    <a:pt x="434" y="91"/>
                    <a:pt x="590" y="47"/>
                  </a:cubicBezTo>
                  <a:cubicBezTo>
                    <a:pt x="619" y="36"/>
                    <a:pt x="614" y="0"/>
                    <a:pt x="5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9"/>
            <p:cNvSpPr/>
            <p:nvPr/>
          </p:nvSpPr>
          <p:spPr>
            <a:xfrm>
              <a:off x="2519940" y="3975394"/>
              <a:ext cx="12873" cy="27736"/>
            </a:xfrm>
            <a:custGeom>
              <a:avLst/>
              <a:gdLst/>
              <a:ahLst/>
              <a:cxnLst/>
              <a:rect l="l" t="t" r="r" b="b"/>
              <a:pathLst>
                <a:path w="369" h="795" extrusionOk="0">
                  <a:moveTo>
                    <a:pt x="329" y="0"/>
                  </a:moveTo>
                  <a:cubicBezTo>
                    <a:pt x="317" y="0"/>
                    <a:pt x="309" y="8"/>
                    <a:pt x="301" y="16"/>
                  </a:cubicBezTo>
                  <a:cubicBezTo>
                    <a:pt x="245" y="94"/>
                    <a:pt x="179" y="172"/>
                    <a:pt x="134" y="261"/>
                  </a:cubicBezTo>
                  <a:cubicBezTo>
                    <a:pt x="112" y="305"/>
                    <a:pt x="90" y="361"/>
                    <a:pt x="79" y="416"/>
                  </a:cubicBezTo>
                  <a:cubicBezTo>
                    <a:pt x="79" y="361"/>
                    <a:pt x="79" y="294"/>
                    <a:pt x="90" y="238"/>
                  </a:cubicBezTo>
                  <a:cubicBezTo>
                    <a:pt x="96" y="225"/>
                    <a:pt x="84" y="220"/>
                    <a:pt x="73" y="220"/>
                  </a:cubicBezTo>
                  <a:cubicBezTo>
                    <a:pt x="65" y="220"/>
                    <a:pt x="57" y="223"/>
                    <a:pt x="57" y="228"/>
                  </a:cubicBezTo>
                  <a:cubicBezTo>
                    <a:pt x="12" y="327"/>
                    <a:pt x="1" y="450"/>
                    <a:pt x="35" y="550"/>
                  </a:cubicBezTo>
                  <a:cubicBezTo>
                    <a:pt x="45" y="572"/>
                    <a:pt x="45" y="606"/>
                    <a:pt x="79" y="617"/>
                  </a:cubicBezTo>
                  <a:lnTo>
                    <a:pt x="90" y="617"/>
                  </a:lnTo>
                  <a:cubicBezTo>
                    <a:pt x="90" y="661"/>
                    <a:pt x="90" y="695"/>
                    <a:pt x="101" y="728"/>
                  </a:cubicBezTo>
                  <a:cubicBezTo>
                    <a:pt x="101" y="744"/>
                    <a:pt x="119" y="755"/>
                    <a:pt x="137" y="755"/>
                  </a:cubicBezTo>
                  <a:cubicBezTo>
                    <a:pt x="144" y="755"/>
                    <a:pt x="150" y="753"/>
                    <a:pt x="156" y="750"/>
                  </a:cubicBezTo>
                  <a:lnTo>
                    <a:pt x="168" y="750"/>
                  </a:lnTo>
                  <a:cubicBezTo>
                    <a:pt x="168" y="762"/>
                    <a:pt x="179" y="762"/>
                    <a:pt x="179" y="762"/>
                  </a:cubicBezTo>
                  <a:cubicBezTo>
                    <a:pt x="179" y="784"/>
                    <a:pt x="201" y="795"/>
                    <a:pt x="235" y="795"/>
                  </a:cubicBezTo>
                  <a:cubicBezTo>
                    <a:pt x="245" y="784"/>
                    <a:pt x="245" y="784"/>
                    <a:pt x="245" y="772"/>
                  </a:cubicBezTo>
                  <a:cubicBezTo>
                    <a:pt x="257" y="772"/>
                    <a:pt x="257" y="772"/>
                    <a:pt x="257" y="762"/>
                  </a:cubicBezTo>
                  <a:cubicBezTo>
                    <a:pt x="257" y="762"/>
                    <a:pt x="245" y="762"/>
                    <a:pt x="245" y="750"/>
                  </a:cubicBezTo>
                  <a:cubicBezTo>
                    <a:pt x="245" y="739"/>
                    <a:pt x="245" y="717"/>
                    <a:pt x="235" y="695"/>
                  </a:cubicBezTo>
                  <a:lnTo>
                    <a:pt x="235" y="628"/>
                  </a:lnTo>
                  <a:cubicBezTo>
                    <a:pt x="235" y="617"/>
                    <a:pt x="223" y="584"/>
                    <a:pt x="235" y="572"/>
                  </a:cubicBezTo>
                  <a:cubicBezTo>
                    <a:pt x="245" y="561"/>
                    <a:pt x="235" y="550"/>
                    <a:pt x="223" y="550"/>
                  </a:cubicBezTo>
                  <a:lnTo>
                    <a:pt x="201" y="550"/>
                  </a:lnTo>
                  <a:cubicBezTo>
                    <a:pt x="179" y="572"/>
                    <a:pt x="168" y="584"/>
                    <a:pt x="168" y="606"/>
                  </a:cubicBezTo>
                  <a:lnTo>
                    <a:pt x="168" y="572"/>
                  </a:lnTo>
                  <a:lnTo>
                    <a:pt x="168" y="550"/>
                  </a:lnTo>
                  <a:lnTo>
                    <a:pt x="168" y="505"/>
                  </a:lnTo>
                  <a:cubicBezTo>
                    <a:pt x="168" y="495"/>
                    <a:pt x="156" y="495"/>
                    <a:pt x="156" y="495"/>
                  </a:cubicBezTo>
                  <a:cubicBezTo>
                    <a:pt x="156" y="406"/>
                    <a:pt x="168" y="327"/>
                    <a:pt x="212" y="261"/>
                  </a:cubicBezTo>
                  <a:cubicBezTo>
                    <a:pt x="245" y="172"/>
                    <a:pt x="301" y="105"/>
                    <a:pt x="357" y="28"/>
                  </a:cubicBezTo>
                  <a:cubicBezTo>
                    <a:pt x="368" y="16"/>
                    <a:pt x="357" y="5"/>
                    <a:pt x="346" y="5"/>
                  </a:cubicBezTo>
                  <a:cubicBezTo>
                    <a:pt x="339" y="2"/>
                    <a:pt x="334" y="0"/>
                    <a:pt x="32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9"/>
            <p:cNvSpPr/>
            <p:nvPr/>
          </p:nvSpPr>
          <p:spPr>
            <a:xfrm>
              <a:off x="2533930" y="3994548"/>
              <a:ext cx="7396" cy="10536"/>
            </a:xfrm>
            <a:custGeom>
              <a:avLst/>
              <a:gdLst/>
              <a:ahLst/>
              <a:cxnLst/>
              <a:rect l="l" t="t" r="r" b="b"/>
              <a:pathLst>
                <a:path w="212" h="302" extrusionOk="0">
                  <a:moveTo>
                    <a:pt x="190" y="1"/>
                  </a:moveTo>
                  <a:cubicBezTo>
                    <a:pt x="178" y="1"/>
                    <a:pt x="167" y="12"/>
                    <a:pt x="156" y="23"/>
                  </a:cubicBezTo>
                  <a:cubicBezTo>
                    <a:pt x="134" y="57"/>
                    <a:pt x="111" y="112"/>
                    <a:pt x="89" y="157"/>
                  </a:cubicBezTo>
                  <a:cubicBezTo>
                    <a:pt x="78" y="179"/>
                    <a:pt x="67" y="201"/>
                    <a:pt x="56" y="213"/>
                  </a:cubicBezTo>
                  <a:cubicBezTo>
                    <a:pt x="45" y="235"/>
                    <a:pt x="34" y="246"/>
                    <a:pt x="12" y="257"/>
                  </a:cubicBezTo>
                  <a:cubicBezTo>
                    <a:pt x="0" y="257"/>
                    <a:pt x="0" y="279"/>
                    <a:pt x="0" y="290"/>
                  </a:cubicBezTo>
                  <a:cubicBezTo>
                    <a:pt x="12" y="302"/>
                    <a:pt x="34" y="302"/>
                    <a:pt x="45" y="302"/>
                  </a:cubicBezTo>
                  <a:cubicBezTo>
                    <a:pt x="101" y="279"/>
                    <a:pt x="134" y="223"/>
                    <a:pt x="156" y="179"/>
                  </a:cubicBezTo>
                  <a:cubicBezTo>
                    <a:pt x="167" y="157"/>
                    <a:pt x="190" y="134"/>
                    <a:pt x="200" y="101"/>
                  </a:cubicBezTo>
                  <a:cubicBezTo>
                    <a:pt x="212" y="79"/>
                    <a:pt x="212" y="57"/>
                    <a:pt x="212" y="23"/>
                  </a:cubicBezTo>
                  <a:cubicBezTo>
                    <a:pt x="212" y="12"/>
                    <a:pt x="200" y="1"/>
                    <a:pt x="1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9"/>
            <p:cNvSpPr/>
            <p:nvPr/>
          </p:nvSpPr>
          <p:spPr>
            <a:xfrm>
              <a:off x="2536477" y="3992629"/>
              <a:ext cx="13781" cy="12943"/>
            </a:xfrm>
            <a:custGeom>
              <a:avLst/>
              <a:gdLst/>
              <a:ahLst/>
              <a:cxnLst/>
              <a:rect l="l" t="t" r="r" b="b"/>
              <a:pathLst>
                <a:path w="395" h="371" extrusionOk="0">
                  <a:moveTo>
                    <a:pt x="361" y="1"/>
                  </a:moveTo>
                  <a:cubicBezTo>
                    <a:pt x="350" y="1"/>
                    <a:pt x="327" y="1"/>
                    <a:pt x="327" y="23"/>
                  </a:cubicBezTo>
                  <a:cubicBezTo>
                    <a:pt x="283" y="78"/>
                    <a:pt x="239" y="145"/>
                    <a:pt x="194" y="201"/>
                  </a:cubicBezTo>
                  <a:cubicBezTo>
                    <a:pt x="139" y="256"/>
                    <a:pt x="83" y="301"/>
                    <a:pt x="28" y="345"/>
                  </a:cubicBezTo>
                  <a:cubicBezTo>
                    <a:pt x="0" y="354"/>
                    <a:pt x="17" y="371"/>
                    <a:pt x="36" y="371"/>
                  </a:cubicBezTo>
                  <a:cubicBezTo>
                    <a:pt x="41" y="371"/>
                    <a:pt x="46" y="370"/>
                    <a:pt x="50" y="367"/>
                  </a:cubicBezTo>
                  <a:cubicBezTo>
                    <a:pt x="127" y="334"/>
                    <a:pt x="183" y="290"/>
                    <a:pt x="250" y="223"/>
                  </a:cubicBezTo>
                  <a:cubicBezTo>
                    <a:pt x="272" y="201"/>
                    <a:pt x="305" y="167"/>
                    <a:pt x="327" y="134"/>
                  </a:cubicBezTo>
                  <a:cubicBezTo>
                    <a:pt x="350" y="100"/>
                    <a:pt x="372" y="67"/>
                    <a:pt x="384" y="34"/>
                  </a:cubicBezTo>
                  <a:cubicBezTo>
                    <a:pt x="394" y="11"/>
                    <a:pt x="372" y="11"/>
                    <a:pt x="36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9"/>
            <p:cNvSpPr/>
            <p:nvPr/>
          </p:nvSpPr>
          <p:spPr>
            <a:xfrm>
              <a:off x="2546525" y="3982232"/>
              <a:ext cx="13048" cy="18735"/>
            </a:xfrm>
            <a:custGeom>
              <a:avLst/>
              <a:gdLst/>
              <a:ahLst/>
              <a:cxnLst/>
              <a:rect l="l" t="t" r="r" b="b"/>
              <a:pathLst>
                <a:path w="374" h="537" extrusionOk="0">
                  <a:moveTo>
                    <a:pt x="362" y="1"/>
                  </a:moveTo>
                  <a:cubicBezTo>
                    <a:pt x="356" y="1"/>
                    <a:pt x="351" y="4"/>
                    <a:pt x="351" y="9"/>
                  </a:cubicBezTo>
                  <a:cubicBezTo>
                    <a:pt x="318" y="98"/>
                    <a:pt x="273" y="187"/>
                    <a:pt x="207" y="276"/>
                  </a:cubicBezTo>
                  <a:cubicBezTo>
                    <a:pt x="185" y="321"/>
                    <a:pt x="151" y="354"/>
                    <a:pt x="118" y="398"/>
                  </a:cubicBezTo>
                  <a:cubicBezTo>
                    <a:pt x="84" y="432"/>
                    <a:pt x="51" y="465"/>
                    <a:pt x="17" y="510"/>
                  </a:cubicBezTo>
                  <a:cubicBezTo>
                    <a:pt x="1" y="526"/>
                    <a:pt x="15" y="536"/>
                    <a:pt x="32" y="536"/>
                  </a:cubicBezTo>
                  <a:cubicBezTo>
                    <a:pt x="38" y="536"/>
                    <a:pt x="45" y="535"/>
                    <a:pt x="51" y="532"/>
                  </a:cubicBezTo>
                  <a:cubicBezTo>
                    <a:pt x="128" y="477"/>
                    <a:pt x="195" y="376"/>
                    <a:pt x="251" y="299"/>
                  </a:cubicBezTo>
                  <a:cubicBezTo>
                    <a:pt x="306" y="210"/>
                    <a:pt x="351" y="109"/>
                    <a:pt x="373" y="9"/>
                  </a:cubicBezTo>
                  <a:cubicBezTo>
                    <a:pt x="373" y="4"/>
                    <a:pt x="368" y="1"/>
                    <a:pt x="36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9"/>
            <p:cNvSpPr/>
            <p:nvPr/>
          </p:nvSpPr>
          <p:spPr>
            <a:xfrm>
              <a:off x="2543246" y="3994967"/>
              <a:ext cx="13606" cy="10501"/>
            </a:xfrm>
            <a:custGeom>
              <a:avLst/>
              <a:gdLst/>
              <a:ahLst/>
              <a:cxnLst/>
              <a:rect l="l" t="t" r="r" b="b"/>
              <a:pathLst>
                <a:path w="390" h="301" extrusionOk="0">
                  <a:moveTo>
                    <a:pt x="367" y="0"/>
                  </a:moveTo>
                  <a:cubicBezTo>
                    <a:pt x="356" y="0"/>
                    <a:pt x="334" y="0"/>
                    <a:pt x="334" y="11"/>
                  </a:cubicBezTo>
                  <a:cubicBezTo>
                    <a:pt x="311" y="67"/>
                    <a:pt x="267" y="100"/>
                    <a:pt x="222" y="134"/>
                  </a:cubicBezTo>
                  <a:cubicBezTo>
                    <a:pt x="200" y="156"/>
                    <a:pt x="178" y="167"/>
                    <a:pt x="156" y="189"/>
                  </a:cubicBezTo>
                  <a:cubicBezTo>
                    <a:pt x="145" y="201"/>
                    <a:pt x="133" y="201"/>
                    <a:pt x="123" y="211"/>
                  </a:cubicBezTo>
                  <a:cubicBezTo>
                    <a:pt x="111" y="223"/>
                    <a:pt x="101" y="223"/>
                    <a:pt x="89" y="234"/>
                  </a:cubicBezTo>
                  <a:lnTo>
                    <a:pt x="78" y="245"/>
                  </a:lnTo>
                  <a:lnTo>
                    <a:pt x="12" y="245"/>
                  </a:lnTo>
                  <a:cubicBezTo>
                    <a:pt x="12" y="256"/>
                    <a:pt x="0" y="256"/>
                    <a:pt x="0" y="267"/>
                  </a:cubicBezTo>
                  <a:cubicBezTo>
                    <a:pt x="0" y="290"/>
                    <a:pt x="12" y="300"/>
                    <a:pt x="34" y="300"/>
                  </a:cubicBezTo>
                  <a:cubicBezTo>
                    <a:pt x="56" y="300"/>
                    <a:pt x="89" y="300"/>
                    <a:pt x="123" y="290"/>
                  </a:cubicBezTo>
                  <a:cubicBezTo>
                    <a:pt x="156" y="278"/>
                    <a:pt x="178" y="267"/>
                    <a:pt x="200" y="245"/>
                  </a:cubicBezTo>
                  <a:cubicBezTo>
                    <a:pt x="212" y="234"/>
                    <a:pt x="212" y="234"/>
                    <a:pt x="212" y="223"/>
                  </a:cubicBezTo>
                  <a:lnTo>
                    <a:pt x="212" y="211"/>
                  </a:lnTo>
                  <a:cubicBezTo>
                    <a:pt x="234" y="201"/>
                    <a:pt x="256" y="178"/>
                    <a:pt x="279" y="156"/>
                  </a:cubicBezTo>
                  <a:cubicBezTo>
                    <a:pt x="323" y="122"/>
                    <a:pt x="356" y="78"/>
                    <a:pt x="378" y="23"/>
                  </a:cubicBezTo>
                  <a:cubicBezTo>
                    <a:pt x="390" y="11"/>
                    <a:pt x="367" y="0"/>
                    <a:pt x="3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9"/>
            <p:cNvSpPr/>
            <p:nvPr/>
          </p:nvSpPr>
          <p:spPr>
            <a:xfrm>
              <a:off x="2528488" y="4001560"/>
              <a:ext cx="35" cy="419"/>
            </a:xfrm>
            <a:custGeom>
              <a:avLst/>
              <a:gdLst/>
              <a:ahLst/>
              <a:cxnLst/>
              <a:rect l="l" t="t" r="r" b="b"/>
              <a:pathLst>
                <a:path w="1" h="12" extrusionOk="0">
                  <a:moveTo>
                    <a:pt x="0" y="0"/>
                  </a:moveTo>
                  <a:lnTo>
                    <a:pt x="0" y="0"/>
                  </a:lnTo>
                  <a:cubicBezTo>
                    <a:pt x="0" y="12"/>
                    <a:pt x="0" y="12"/>
                    <a:pt x="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9"/>
            <p:cNvSpPr/>
            <p:nvPr/>
          </p:nvSpPr>
          <p:spPr>
            <a:xfrm>
              <a:off x="2528488" y="4001560"/>
              <a:ext cx="35" cy="35"/>
            </a:xfrm>
            <a:custGeom>
              <a:avLst/>
              <a:gdLst/>
              <a:ahLst/>
              <a:cxnLst/>
              <a:rect l="l" t="t" r="r" b="b"/>
              <a:pathLst>
                <a:path w="1" h="1" extrusionOk="0">
                  <a:moveTo>
                    <a:pt x="0" y="0"/>
                  </a:moveTo>
                  <a:lnTo>
                    <a:pt x="0"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9"/>
            <p:cNvSpPr/>
            <p:nvPr/>
          </p:nvSpPr>
          <p:spPr>
            <a:xfrm>
              <a:off x="2528104" y="3995141"/>
              <a:ext cx="7815" cy="9175"/>
            </a:xfrm>
            <a:custGeom>
              <a:avLst/>
              <a:gdLst/>
              <a:ahLst/>
              <a:cxnLst/>
              <a:rect l="l" t="t" r="r" b="b"/>
              <a:pathLst>
                <a:path w="224" h="263" extrusionOk="0">
                  <a:moveTo>
                    <a:pt x="206" y="1"/>
                  </a:moveTo>
                  <a:cubicBezTo>
                    <a:pt x="198" y="1"/>
                    <a:pt x="189" y="7"/>
                    <a:pt x="189" y="18"/>
                  </a:cubicBezTo>
                  <a:cubicBezTo>
                    <a:pt x="179" y="51"/>
                    <a:pt x="167" y="95"/>
                    <a:pt x="156" y="129"/>
                  </a:cubicBezTo>
                  <a:cubicBezTo>
                    <a:pt x="145" y="140"/>
                    <a:pt x="134" y="162"/>
                    <a:pt x="134" y="173"/>
                  </a:cubicBezTo>
                  <a:cubicBezTo>
                    <a:pt x="123" y="184"/>
                    <a:pt x="123" y="184"/>
                    <a:pt x="123" y="196"/>
                  </a:cubicBezTo>
                  <a:lnTo>
                    <a:pt x="112" y="196"/>
                  </a:lnTo>
                  <a:cubicBezTo>
                    <a:pt x="123" y="196"/>
                    <a:pt x="112" y="206"/>
                    <a:pt x="112" y="206"/>
                  </a:cubicBezTo>
                  <a:lnTo>
                    <a:pt x="112" y="162"/>
                  </a:lnTo>
                  <a:cubicBezTo>
                    <a:pt x="112" y="140"/>
                    <a:pt x="90" y="140"/>
                    <a:pt x="78" y="140"/>
                  </a:cubicBezTo>
                  <a:cubicBezTo>
                    <a:pt x="78" y="140"/>
                    <a:pt x="67" y="140"/>
                    <a:pt x="67" y="151"/>
                  </a:cubicBezTo>
                  <a:cubicBezTo>
                    <a:pt x="56" y="151"/>
                    <a:pt x="56" y="151"/>
                    <a:pt x="56" y="162"/>
                  </a:cubicBezTo>
                  <a:cubicBezTo>
                    <a:pt x="49" y="162"/>
                    <a:pt x="46" y="157"/>
                    <a:pt x="42" y="157"/>
                  </a:cubicBezTo>
                  <a:cubicBezTo>
                    <a:pt x="40" y="157"/>
                    <a:pt x="37" y="158"/>
                    <a:pt x="34" y="162"/>
                  </a:cubicBezTo>
                  <a:cubicBezTo>
                    <a:pt x="23" y="162"/>
                    <a:pt x="23" y="162"/>
                    <a:pt x="23" y="173"/>
                  </a:cubicBezTo>
                  <a:lnTo>
                    <a:pt x="11" y="184"/>
                  </a:lnTo>
                  <a:cubicBezTo>
                    <a:pt x="11" y="196"/>
                    <a:pt x="1" y="196"/>
                    <a:pt x="11" y="196"/>
                  </a:cubicBezTo>
                  <a:lnTo>
                    <a:pt x="11" y="206"/>
                  </a:lnTo>
                  <a:lnTo>
                    <a:pt x="11" y="218"/>
                  </a:lnTo>
                  <a:lnTo>
                    <a:pt x="23" y="229"/>
                  </a:lnTo>
                  <a:cubicBezTo>
                    <a:pt x="23" y="229"/>
                    <a:pt x="23" y="240"/>
                    <a:pt x="34" y="240"/>
                  </a:cubicBezTo>
                  <a:lnTo>
                    <a:pt x="34" y="251"/>
                  </a:lnTo>
                  <a:cubicBezTo>
                    <a:pt x="45" y="262"/>
                    <a:pt x="45" y="262"/>
                    <a:pt x="56" y="262"/>
                  </a:cubicBezTo>
                  <a:lnTo>
                    <a:pt x="67" y="262"/>
                  </a:lnTo>
                  <a:cubicBezTo>
                    <a:pt x="90" y="262"/>
                    <a:pt x="100" y="262"/>
                    <a:pt x="100" y="251"/>
                  </a:cubicBezTo>
                  <a:lnTo>
                    <a:pt x="100" y="240"/>
                  </a:lnTo>
                  <a:cubicBezTo>
                    <a:pt x="112" y="251"/>
                    <a:pt x="112" y="251"/>
                    <a:pt x="123" y="251"/>
                  </a:cubicBezTo>
                  <a:cubicBezTo>
                    <a:pt x="134" y="251"/>
                    <a:pt x="156" y="251"/>
                    <a:pt x="167" y="240"/>
                  </a:cubicBezTo>
                  <a:cubicBezTo>
                    <a:pt x="179" y="229"/>
                    <a:pt x="179" y="218"/>
                    <a:pt x="179" y="206"/>
                  </a:cubicBezTo>
                  <a:cubicBezTo>
                    <a:pt x="189" y="184"/>
                    <a:pt x="201" y="162"/>
                    <a:pt x="201" y="151"/>
                  </a:cubicBezTo>
                  <a:cubicBezTo>
                    <a:pt x="212" y="107"/>
                    <a:pt x="223" y="62"/>
                    <a:pt x="223" y="18"/>
                  </a:cubicBezTo>
                  <a:cubicBezTo>
                    <a:pt x="223" y="7"/>
                    <a:pt x="215" y="1"/>
                    <a:pt x="20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9"/>
            <p:cNvSpPr/>
            <p:nvPr/>
          </p:nvSpPr>
          <p:spPr>
            <a:xfrm>
              <a:off x="2531977" y="4002328"/>
              <a:ext cx="35" cy="35"/>
            </a:xfrm>
            <a:custGeom>
              <a:avLst/>
              <a:gdLst/>
              <a:ahLst/>
              <a:cxnLst/>
              <a:rect l="l" t="t" r="r" b="b"/>
              <a:pathLst>
                <a:path w="1" h="1" extrusionOk="0">
                  <a:moveTo>
                    <a:pt x="1" y="0"/>
                  </a:move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9"/>
            <p:cNvSpPr/>
            <p:nvPr/>
          </p:nvSpPr>
          <p:spPr>
            <a:xfrm>
              <a:off x="2518021" y="3969986"/>
              <a:ext cx="9524" cy="19397"/>
            </a:xfrm>
            <a:custGeom>
              <a:avLst/>
              <a:gdLst/>
              <a:ahLst/>
              <a:cxnLst/>
              <a:rect l="l" t="t" r="r" b="b"/>
              <a:pathLst>
                <a:path w="273" h="556" extrusionOk="0">
                  <a:moveTo>
                    <a:pt x="237" y="0"/>
                  </a:moveTo>
                  <a:cubicBezTo>
                    <a:pt x="231" y="0"/>
                    <a:pt x="226" y="1"/>
                    <a:pt x="223" y="5"/>
                  </a:cubicBezTo>
                  <a:cubicBezTo>
                    <a:pt x="156" y="82"/>
                    <a:pt x="112" y="160"/>
                    <a:pt x="67" y="249"/>
                  </a:cubicBezTo>
                  <a:cubicBezTo>
                    <a:pt x="33" y="338"/>
                    <a:pt x="1" y="438"/>
                    <a:pt x="1" y="538"/>
                  </a:cubicBezTo>
                  <a:cubicBezTo>
                    <a:pt x="6" y="550"/>
                    <a:pt x="20" y="555"/>
                    <a:pt x="32" y="555"/>
                  </a:cubicBezTo>
                  <a:cubicBezTo>
                    <a:pt x="45" y="555"/>
                    <a:pt x="56" y="550"/>
                    <a:pt x="56" y="538"/>
                  </a:cubicBezTo>
                  <a:cubicBezTo>
                    <a:pt x="78" y="449"/>
                    <a:pt x="90" y="349"/>
                    <a:pt x="122" y="272"/>
                  </a:cubicBezTo>
                  <a:cubicBezTo>
                    <a:pt x="156" y="183"/>
                    <a:pt x="201" y="104"/>
                    <a:pt x="256" y="27"/>
                  </a:cubicBezTo>
                  <a:cubicBezTo>
                    <a:pt x="272" y="11"/>
                    <a:pt x="253" y="0"/>
                    <a:pt x="23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9"/>
            <p:cNvSpPr/>
            <p:nvPr/>
          </p:nvSpPr>
          <p:spPr>
            <a:xfrm>
              <a:off x="2546351" y="3979581"/>
              <a:ext cx="7780" cy="13083"/>
            </a:xfrm>
            <a:custGeom>
              <a:avLst/>
              <a:gdLst/>
              <a:ahLst/>
              <a:cxnLst/>
              <a:rect l="l" t="t" r="r" b="b"/>
              <a:pathLst>
                <a:path w="223" h="375" extrusionOk="0">
                  <a:moveTo>
                    <a:pt x="202" y="0"/>
                  </a:moveTo>
                  <a:cubicBezTo>
                    <a:pt x="195" y="0"/>
                    <a:pt x="190" y="3"/>
                    <a:pt x="190" y="7"/>
                  </a:cubicBezTo>
                  <a:cubicBezTo>
                    <a:pt x="145" y="141"/>
                    <a:pt x="89" y="241"/>
                    <a:pt x="0" y="352"/>
                  </a:cubicBezTo>
                  <a:cubicBezTo>
                    <a:pt x="0" y="352"/>
                    <a:pt x="12" y="363"/>
                    <a:pt x="12" y="375"/>
                  </a:cubicBezTo>
                  <a:cubicBezTo>
                    <a:pt x="22" y="375"/>
                    <a:pt x="34" y="375"/>
                    <a:pt x="44" y="363"/>
                  </a:cubicBezTo>
                  <a:cubicBezTo>
                    <a:pt x="145" y="274"/>
                    <a:pt x="200" y="141"/>
                    <a:pt x="222" y="19"/>
                  </a:cubicBezTo>
                  <a:cubicBezTo>
                    <a:pt x="222" y="6"/>
                    <a:pt x="211" y="0"/>
                    <a:pt x="2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9"/>
            <p:cNvSpPr/>
            <p:nvPr/>
          </p:nvSpPr>
          <p:spPr>
            <a:xfrm>
              <a:off x="2287688" y="3948216"/>
              <a:ext cx="18490" cy="27631"/>
            </a:xfrm>
            <a:custGeom>
              <a:avLst/>
              <a:gdLst/>
              <a:ahLst/>
              <a:cxnLst/>
              <a:rect l="l" t="t" r="r" b="b"/>
              <a:pathLst>
                <a:path w="530" h="792" extrusionOk="0">
                  <a:moveTo>
                    <a:pt x="74" y="1"/>
                  </a:moveTo>
                  <a:cubicBezTo>
                    <a:pt x="57" y="1"/>
                    <a:pt x="40" y="9"/>
                    <a:pt x="40" y="28"/>
                  </a:cubicBezTo>
                  <a:cubicBezTo>
                    <a:pt x="29" y="83"/>
                    <a:pt x="51" y="161"/>
                    <a:pt x="85" y="217"/>
                  </a:cubicBezTo>
                  <a:cubicBezTo>
                    <a:pt x="85" y="217"/>
                    <a:pt x="85" y="223"/>
                    <a:pt x="90" y="227"/>
                  </a:cubicBezTo>
                  <a:lnTo>
                    <a:pt x="90" y="227"/>
                  </a:lnTo>
                  <a:cubicBezTo>
                    <a:pt x="85" y="226"/>
                    <a:pt x="80" y="225"/>
                    <a:pt x="75" y="225"/>
                  </a:cubicBezTo>
                  <a:cubicBezTo>
                    <a:pt x="41" y="225"/>
                    <a:pt x="0" y="245"/>
                    <a:pt x="18" y="273"/>
                  </a:cubicBezTo>
                  <a:cubicBezTo>
                    <a:pt x="40" y="328"/>
                    <a:pt x="73" y="384"/>
                    <a:pt x="107" y="439"/>
                  </a:cubicBezTo>
                  <a:cubicBezTo>
                    <a:pt x="107" y="451"/>
                    <a:pt x="96" y="451"/>
                    <a:pt x="96" y="451"/>
                  </a:cubicBezTo>
                  <a:cubicBezTo>
                    <a:pt x="63" y="484"/>
                    <a:pt x="73" y="517"/>
                    <a:pt x="96" y="550"/>
                  </a:cubicBezTo>
                  <a:cubicBezTo>
                    <a:pt x="118" y="573"/>
                    <a:pt x="129" y="606"/>
                    <a:pt x="152" y="639"/>
                  </a:cubicBezTo>
                  <a:cubicBezTo>
                    <a:pt x="196" y="695"/>
                    <a:pt x="251" y="740"/>
                    <a:pt x="318" y="784"/>
                  </a:cubicBezTo>
                  <a:cubicBezTo>
                    <a:pt x="326" y="789"/>
                    <a:pt x="334" y="791"/>
                    <a:pt x="343" y="791"/>
                  </a:cubicBezTo>
                  <a:cubicBezTo>
                    <a:pt x="374" y="791"/>
                    <a:pt x="407" y="765"/>
                    <a:pt x="407" y="740"/>
                  </a:cubicBezTo>
                  <a:cubicBezTo>
                    <a:pt x="429" y="728"/>
                    <a:pt x="452" y="706"/>
                    <a:pt x="429" y="673"/>
                  </a:cubicBezTo>
                  <a:cubicBezTo>
                    <a:pt x="396" y="629"/>
                    <a:pt x="363" y="595"/>
                    <a:pt x="318" y="562"/>
                  </a:cubicBezTo>
                  <a:cubicBezTo>
                    <a:pt x="274" y="506"/>
                    <a:pt x="241" y="461"/>
                    <a:pt x="207" y="406"/>
                  </a:cubicBezTo>
                  <a:lnTo>
                    <a:pt x="207" y="406"/>
                  </a:lnTo>
                  <a:cubicBezTo>
                    <a:pt x="229" y="439"/>
                    <a:pt x="263" y="484"/>
                    <a:pt x="307" y="517"/>
                  </a:cubicBezTo>
                  <a:cubicBezTo>
                    <a:pt x="344" y="544"/>
                    <a:pt x="401" y="579"/>
                    <a:pt x="452" y="579"/>
                  </a:cubicBezTo>
                  <a:cubicBezTo>
                    <a:pt x="464" y="579"/>
                    <a:pt x="475" y="577"/>
                    <a:pt x="485" y="573"/>
                  </a:cubicBezTo>
                  <a:cubicBezTo>
                    <a:pt x="508" y="573"/>
                    <a:pt x="530" y="540"/>
                    <a:pt x="508" y="528"/>
                  </a:cubicBezTo>
                  <a:cubicBezTo>
                    <a:pt x="485" y="506"/>
                    <a:pt x="463" y="506"/>
                    <a:pt x="441" y="495"/>
                  </a:cubicBezTo>
                  <a:cubicBezTo>
                    <a:pt x="419" y="484"/>
                    <a:pt x="396" y="461"/>
                    <a:pt x="374" y="451"/>
                  </a:cubicBezTo>
                  <a:cubicBezTo>
                    <a:pt x="340" y="417"/>
                    <a:pt x="307" y="372"/>
                    <a:pt x="274" y="339"/>
                  </a:cubicBezTo>
                  <a:cubicBezTo>
                    <a:pt x="229" y="295"/>
                    <a:pt x="196" y="239"/>
                    <a:pt x="174" y="194"/>
                  </a:cubicBezTo>
                  <a:cubicBezTo>
                    <a:pt x="152" y="161"/>
                    <a:pt x="140" y="139"/>
                    <a:pt x="129" y="105"/>
                  </a:cubicBezTo>
                  <a:cubicBezTo>
                    <a:pt x="118" y="83"/>
                    <a:pt x="107" y="50"/>
                    <a:pt x="107" y="16"/>
                  </a:cubicBezTo>
                  <a:cubicBezTo>
                    <a:pt x="102" y="6"/>
                    <a:pt x="88" y="1"/>
                    <a:pt x="7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9"/>
            <p:cNvSpPr/>
            <p:nvPr/>
          </p:nvSpPr>
          <p:spPr>
            <a:xfrm>
              <a:off x="2313366" y="3930702"/>
              <a:ext cx="27212" cy="21805"/>
            </a:xfrm>
            <a:custGeom>
              <a:avLst/>
              <a:gdLst/>
              <a:ahLst/>
              <a:cxnLst/>
              <a:rect l="l" t="t" r="r" b="b"/>
              <a:pathLst>
                <a:path w="780" h="625" extrusionOk="0">
                  <a:moveTo>
                    <a:pt x="77" y="1"/>
                  </a:moveTo>
                  <a:cubicBezTo>
                    <a:pt x="46" y="1"/>
                    <a:pt x="0" y="35"/>
                    <a:pt x="27" y="63"/>
                  </a:cubicBezTo>
                  <a:cubicBezTo>
                    <a:pt x="116" y="130"/>
                    <a:pt x="194" y="207"/>
                    <a:pt x="261" y="296"/>
                  </a:cubicBezTo>
                  <a:cubicBezTo>
                    <a:pt x="294" y="340"/>
                    <a:pt x="316" y="385"/>
                    <a:pt x="350" y="429"/>
                  </a:cubicBezTo>
                  <a:cubicBezTo>
                    <a:pt x="383" y="474"/>
                    <a:pt x="405" y="530"/>
                    <a:pt x="439" y="574"/>
                  </a:cubicBezTo>
                  <a:cubicBezTo>
                    <a:pt x="447" y="582"/>
                    <a:pt x="460" y="586"/>
                    <a:pt x="474" y="586"/>
                  </a:cubicBezTo>
                  <a:cubicBezTo>
                    <a:pt x="500" y="586"/>
                    <a:pt x="528" y="574"/>
                    <a:pt x="528" y="552"/>
                  </a:cubicBezTo>
                  <a:cubicBezTo>
                    <a:pt x="528" y="530"/>
                    <a:pt x="516" y="508"/>
                    <a:pt x="506" y="496"/>
                  </a:cubicBezTo>
                  <a:lnTo>
                    <a:pt x="528" y="496"/>
                  </a:lnTo>
                  <a:cubicBezTo>
                    <a:pt x="536" y="512"/>
                    <a:pt x="550" y="523"/>
                    <a:pt x="565" y="523"/>
                  </a:cubicBezTo>
                  <a:cubicBezTo>
                    <a:pt x="571" y="523"/>
                    <a:pt x="577" y="522"/>
                    <a:pt x="583" y="518"/>
                  </a:cubicBezTo>
                  <a:cubicBezTo>
                    <a:pt x="595" y="518"/>
                    <a:pt x="617" y="508"/>
                    <a:pt x="617" y="496"/>
                  </a:cubicBezTo>
                  <a:cubicBezTo>
                    <a:pt x="639" y="530"/>
                    <a:pt x="661" y="574"/>
                    <a:pt x="694" y="607"/>
                  </a:cubicBezTo>
                  <a:cubicBezTo>
                    <a:pt x="698" y="619"/>
                    <a:pt x="710" y="624"/>
                    <a:pt x="724" y="624"/>
                  </a:cubicBezTo>
                  <a:cubicBezTo>
                    <a:pt x="749" y="624"/>
                    <a:pt x="780" y="607"/>
                    <a:pt x="773" y="585"/>
                  </a:cubicBezTo>
                  <a:cubicBezTo>
                    <a:pt x="750" y="486"/>
                    <a:pt x="684" y="397"/>
                    <a:pt x="628" y="308"/>
                  </a:cubicBezTo>
                  <a:cubicBezTo>
                    <a:pt x="572" y="219"/>
                    <a:pt x="506" y="130"/>
                    <a:pt x="427" y="63"/>
                  </a:cubicBezTo>
                  <a:cubicBezTo>
                    <a:pt x="422" y="58"/>
                    <a:pt x="416" y="55"/>
                    <a:pt x="409" y="55"/>
                  </a:cubicBezTo>
                  <a:cubicBezTo>
                    <a:pt x="387" y="55"/>
                    <a:pt x="363" y="79"/>
                    <a:pt x="372" y="96"/>
                  </a:cubicBezTo>
                  <a:cubicBezTo>
                    <a:pt x="405" y="130"/>
                    <a:pt x="427" y="174"/>
                    <a:pt x="461" y="207"/>
                  </a:cubicBezTo>
                  <a:lnTo>
                    <a:pt x="461" y="219"/>
                  </a:lnTo>
                  <a:lnTo>
                    <a:pt x="439" y="196"/>
                  </a:lnTo>
                  <a:cubicBezTo>
                    <a:pt x="427" y="196"/>
                    <a:pt x="417" y="185"/>
                    <a:pt x="405" y="185"/>
                  </a:cubicBezTo>
                  <a:cubicBezTo>
                    <a:pt x="372" y="163"/>
                    <a:pt x="350" y="140"/>
                    <a:pt x="328" y="107"/>
                  </a:cubicBezTo>
                  <a:cubicBezTo>
                    <a:pt x="316" y="96"/>
                    <a:pt x="283" y="96"/>
                    <a:pt x="272" y="96"/>
                  </a:cubicBezTo>
                  <a:cubicBezTo>
                    <a:pt x="249" y="107"/>
                    <a:pt x="239" y="130"/>
                    <a:pt x="249" y="140"/>
                  </a:cubicBezTo>
                  <a:lnTo>
                    <a:pt x="249" y="152"/>
                  </a:lnTo>
                  <a:cubicBezTo>
                    <a:pt x="205" y="96"/>
                    <a:pt x="150" y="51"/>
                    <a:pt x="94" y="7"/>
                  </a:cubicBezTo>
                  <a:cubicBezTo>
                    <a:pt x="90" y="3"/>
                    <a:pt x="83" y="1"/>
                    <a:pt x="7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9"/>
            <p:cNvSpPr/>
            <p:nvPr/>
          </p:nvSpPr>
          <p:spPr>
            <a:xfrm>
              <a:off x="2322472" y="3919608"/>
              <a:ext cx="20200" cy="28084"/>
            </a:xfrm>
            <a:custGeom>
              <a:avLst/>
              <a:gdLst/>
              <a:ahLst/>
              <a:cxnLst/>
              <a:rect l="l" t="t" r="r" b="b"/>
              <a:pathLst>
                <a:path w="579" h="805" extrusionOk="0">
                  <a:moveTo>
                    <a:pt x="73" y="0"/>
                  </a:moveTo>
                  <a:cubicBezTo>
                    <a:pt x="38" y="0"/>
                    <a:pt x="1" y="26"/>
                    <a:pt x="33" y="58"/>
                  </a:cubicBezTo>
                  <a:cubicBezTo>
                    <a:pt x="133" y="158"/>
                    <a:pt x="233" y="270"/>
                    <a:pt x="311" y="392"/>
                  </a:cubicBezTo>
                  <a:cubicBezTo>
                    <a:pt x="344" y="448"/>
                    <a:pt x="378" y="514"/>
                    <a:pt x="400" y="581"/>
                  </a:cubicBezTo>
                  <a:cubicBezTo>
                    <a:pt x="433" y="648"/>
                    <a:pt x="445" y="715"/>
                    <a:pt x="478" y="781"/>
                  </a:cubicBezTo>
                  <a:cubicBezTo>
                    <a:pt x="483" y="796"/>
                    <a:pt x="503" y="805"/>
                    <a:pt x="522" y="805"/>
                  </a:cubicBezTo>
                  <a:cubicBezTo>
                    <a:pt x="544" y="805"/>
                    <a:pt x="567" y="794"/>
                    <a:pt x="567" y="770"/>
                  </a:cubicBezTo>
                  <a:cubicBezTo>
                    <a:pt x="578" y="703"/>
                    <a:pt x="556" y="626"/>
                    <a:pt x="534" y="559"/>
                  </a:cubicBezTo>
                  <a:cubicBezTo>
                    <a:pt x="500" y="492"/>
                    <a:pt x="467" y="425"/>
                    <a:pt x="423" y="359"/>
                  </a:cubicBezTo>
                  <a:cubicBezTo>
                    <a:pt x="334" y="236"/>
                    <a:pt x="222" y="114"/>
                    <a:pt x="111" y="13"/>
                  </a:cubicBezTo>
                  <a:cubicBezTo>
                    <a:pt x="102" y="4"/>
                    <a:pt x="88" y="0"/>
                    <a:pt x="7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9"/>
            <p:cNvSpPr/>
            <p:nvPr/>
          </p:nvSpPr>
          <p:spPr>
            <a:xfrm>
              <a:off x="2298922" y="3940610"/>
              <a:ext cx="19502" cy="22677"/>
            </a:xfrm>
            <a:custGeom>
              <a:avLst/>
              <a:gdLst/>
              <a:ahLst/>
              <a:cxnLst/>
              <a:rect l="l" t="t" r="r" b="b"/>
              <a:pathLst>
                <a:path w="559" h="650" extrusionOk="0">
                  <a:moveTo>
                    <a:pt x="40" y="1"/>
                  </a:moveTo>
                  <a:cubicBezTo>
                    <a:pt x="21" y="1"/>
                    <a:pt x="0" y="13"/>
                    <a:pt x="8" y="34"/>
                  </a:cubicBezTo>
                  <a:cubicBezTo>
                    <a:pt x="18" y="56"/>
                    <a:pt x="18" y="68"/>
                    <a:pt x="30" y="79"/>
                  </a:cubicBezTo>
                  <a:lnTo>
                    <a:pt x="30" y="90"/>
                  </a:lnTo>
                  <a:cubicBezTo>
                    <a:pt x="41" y="113"/>
                    <a:pt x="52" y="135"/>
                    <a:pt x="52" y="145"/>
                  </a:cubicBezTo>
                  <a:cubicBezTo>
                    <a:pt x="41" y="157"/>
                    <a:pt x="41" y="168"/>
                    <a:pt x="41" y="190"/>
                  </a:cubicBezTo>
                  <a:cubicBezTo>
                    <a:pt x="119" y="346"/>
                    <a:pt x="219" y="501"/>
                    <a:pt x="364" y="602"/>
                  </a:cubicBezTo>
                  <a:cubicBezTo>
                    <a:pt x="371" y="602"/>
                    <a:pt x="378" y="607"/>
                    <a:pt x="389" y="607"/>
                  </a:cubicBezTo>
                  <a:cubicBezTo>
                    <a:pt x="394" y="607"/>
                    <a:pt x="401" y="605"/>
                    <a:pt x="408" y="602"/>
                  </a:cubicBezTo>
                  <a:cubicBezTo>
                    <a:pt x="419" y="624"/>
                    <a:pt x="441" y="635"/>
                    <a:pt x="463" y="646"/>
                  </a:cubicBezTo>
                  <a:cubicBezTo>
                    <a:pt x="469" y="648"/>
                    <a:pt x="475" y="649"/>
                    <a:pt x="482" y="649"/>
                  </a:cubicBezTo>
                  <a:cubicBezTo>
                    <a:pt x="516" y="649"/>
                    <a:pt x="558" y="627"/>
                    <a:pt x="530" y="590"/>
                  </a:cubicBezTo>
                  <a:cubicBezTo>
                    <a:pt x="475" y="524"/>
                    <a:pt x="386" y="457"/>
                    <a:pt x="319" y="390"/>
                  </a:cubicBezTo>
                  <a:cubicBezTo>
                    <a:pt x="297" y="368"/>
                    <a:pt x="275" y="335"/>
                    <a:pt x="252" y="301"/>
                  </a:cubicBezTo>
                  <a:cubicBezTo>
                    <a:pt x="241" y="301"/>
                    <a:pt x="241" y="290"/>
                    <a:pt x="230" y="279"/>
                  </a:cubicBezTo>
                  <a:cubicBezTo>
                    <a:pt x="208" y="234"/>
                    <a:pt x="174" y="190"/>
                    <a:pt x="152" y="145"/>
                  </a:cubicBezTo>
                  <a:cubicBezTo>
                    <a:pt x="119" y="101"/>
                    <a:pt x="97" y="56"/>
                    <a:pt x="63" y="12"/>
                  </a:cubicBezTo>
                  <a:cubicBezTo>
                    <a:pt x="59" y="4"/>
                    <a:pt x="50" y="1"/>
                    <a:pt x="4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9"/>
            <p:cNvSpPr/>
            <p:nvPr/>
          </p:nvSpPr>
          <p:spPr>
            <a:xfrm>
              <a:off x="2303388" y="3931609"/>
              <a:ext cx="19083" cy="28119"/>
            </a:xfrm>
            <a:custGeom>
              <a:avLst/>
              <a:gdLst/>
              <a:ahLst/>
              <a:cxnLst/>
              <a:rect l="l" t="t" r="r" b="b"/>
              <a:pathLst>
                <a:path w="547" h="806" extrusionOk="0">
                  <a:moveTo>
                    <a:pt x="374" y="620"/>
                  </a:moveTo>
                  <a:lnTo>
                    <a:pt x="374" y="620"/>
                  </a:lnTo>
                  <a:cubicBezTo>
                    <a:pt x="387" y="633"/>
                    <a:pt x="400" y="646"/>
                    <a:pt x="413" y="660"/>
                  </a:cubicBezTo>
                  <a:cubicBezTo>
                    <a:pt x="400" y="646"/>
                    <a:pt x="387" y="633"/>
                    <a:pt x="374" y="620"/>
                  </a:cubicBezTo>
                  <a:close/>
                  <a:moveTo>
                    <a:pt x="57" y="0"/>
                  </a:moveTo>
                  <a:cubicBezTo>
                    <a:pt x="36" y="0"/>
                    <a:pt x="13" y="11"/>
                    <a:pt x="13" y="37"/>
                  </a:cubicBezTo>
                  <a:cubicBezTo>
                    <a:pt x="13" y="92"/>
                    <a:pt x="46" y="159"/>
                    <a:pt x="68" y="215"/>
                  </a:cubicBezTo>
                  <a:lnTo>
                    <a:pt x="169" y="381"/>
                  </a:lnTo>
                  <a:cubicBezTo>
                    <a:pt x="175" y="390"/>
                    <a:pt x="182" y="398"/>
                    <a:pt x="188" y="406"/>
                  </a:cubicBezTo>
                  <a:lnTo>
                    <a:pt x="188" y="406"/>
                  </a:lnTo>
                  <a:cubicBezTo>
                    <a:pt x="160" y="373"/>
                    <a:pt x="132" y="338"/>
                    <a:pt x="102" y="304"/>
                  </a:cubicBezTo>
                  <a:cubicBezTo>
                    <a:pt x="96" y="294"/>
                    <a:pt x="84" y="290"/>
                    <a:pt x="71" y="290"/>
                  </a:cubicBezTo>
                  <a:cubicBezTo>
                    <a:pt x="39" y="290"/>
                    <a:pt x="0" y="316"/>
                    <a:pt x="24" y="348"/>
                  </a:cubicBezTo>
                  <a:cubicBezTo>
                    <a:pt x="91" y="437"/>
                    <a:pt x="157" y="537"/>
                    <a:pt x="236" y="626"/>
                  </a:cubicBezTo>
                  <a:cubicBezTo>
                    <a:pt x="268" y="660"/>
                    <a:pt x="302" y="704"/>
                    <a:pt x="335" y="737"/>
                  </a:cubicBezTo>
                  <a:cubicBezTo>
                    <a:pt x="375" y="767"/>
                    <a:pt x="414" y="806"/>
                    <a:pt x="470" y="806"/>
                  </a:cubicBezTo>
                  <a:cubicBezTo>
                    <a:pt x="476" y="806"/>
                    <a:pt x="484" y="805"/>
                    <a:pt x="491" y="804"/>
                  </a:cubicBezTo>
                  <a:cubicBezTo>
                    <a:pt x="502" y="804"/>
                    <a:pt x="547" y="782"/>
                    <a:pt x="535" y="759"/>
                  </a:cubicBezTo>
                  <a:cubicBezTo>
                    <a:pt x="513" y="726"/>
                    <a:pt x="480" y="704"/>
                    <a:pt x="446" y="693"/>
                  </a:cubicBezTo>
                  <a:lnTo>
                    <a:pt x="446" y="693"/>
                  </a:lnTo>
                  <a:cubicBezTo>
                    <a:pt x="451" y="694"/>
                    <a:pt x="456" y="695"/>
                    <a:pt x="461" y="695"/>
                  </a:cubicBezTo>
                  <a:cubicBezTo>
                    <a:pt x="494" y="695"/>
                    <a:pt x="531" y="666"/>
                    <a:pt x="502" y="637"/>
                  </a:cubicBezTo>
                  <a:cubicBezTo>
                    <a:pt x="424" y="548"/>
                    <a:pt x="335" y="448"/>
                    <a:pt x="268" y="348"/>
                  </a:cubicBezTo>
                  <a:cubicBezTo>
                    <a:pt x="236" y="292"/>
                    <a:pt x="202" y="248"/>
                    <a:pt x="179" y="193"/>
                  </a:cubicBezTo>
                  <a:cubicBezTo>
                    <a:pt x="147" y="137"/>
                    <a:pt x="124" y="70"/>
                    <a:pt x="91" y="15"/>
                  </a:cubicBezTo>
                  <a:cubicBezTo>
                    <a:pt x="86" y="5"/>
                    <a:pt x="72" y="0"/>
                    <a:pt x="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9"/>
            <p:cNvSpPr/>
            <p:nvPr/>
          </p:nvSpPr>
          <p:spPr>
            <a:xfrm>
              <a:off x="2311168" y="3938796"/>
              <a:ext cx="6245" cy="6524"/>
            </a:xfrm>
            <a:custGeom>
              <a:avLst/>
              <a:gdLst/>
              <a:ahLst/>
              <a:cxnLst/>
              <a:rect l="l" t="t" r="r" b="b"/>
              <a:pathLst>
                <a:path w="179" h="187" extrusionOk="0">
                  <a:moveTo>
                    <a:pt x="34" y="0"/>
                  </a:moveTo>
                  <a:cubicBezTo>
                    <a:pt x="26" y="0"/>
                    <a:pt x="18" y="3"/>
                    <a:pt x="13" y="9"/>
                  </a:cubicBezTo>
                  <a:cubicBezTo>
                    <a:pt x="1" y="19"/>
                    <a:pt x="1" y="31"/>
                    <a:pt x="13" y="42"/>
                  </a:cubicBezTo>
                  <a:cubicBezTo>
                    <a:pt x="13" y="53"/>
                    <a:pt x="23" y="64"/>
                    <a:pt x="35" y="76"/>
                  </a:cubicBezTo>
                  <a:cubicBezTo>
                    <a:pt x="45" y="76"/>
                    <a:pt x="57" y="86"/>
                    <a:pt x="57" y="98"/>
                  </a:cubicBezTo>
                  <a:lnTo>
                    <a:pt x="68" y="108"/>
                  </a:lnTo>
                  <a:cubicBezTo>
                    <a:pt x="68" y="120"/>
                    <a:pt x="79" y="120"/>
                    <a:pt x="68" y="120"/>
                  </a:cubicBezTo>
                  <a:lnTo>
                    <a:pt x="79" y="120"/>
                  </a:lnTo>
                  <a:lnTo>
                    <a:pt x="79" y="131"/>
                  </a:lnTo>
                  <a:cubicBezTo>
                    <a:pt x="90" y="142"/>
                    <a:pt x="90" y="153"/>
                    <a:pt x="102" y="165"/>
                  </a:cubicBezTo>
                  <a:cubicBezTo>
                    <a:pt x="112" y="187"/>
                    <a:pt x="134" y="187"/>
                    <a:pt x="157" y="187"/>
                  </a:cubicBezTo>
                  <a:cubicBezTo>
                    <a:pt x="168" y="175"/>
                    <a:pt x="179" y="165"/>
                    <a:pt x="179" y="142"/>
                  </a:cubicBezTo>
                  <a:cubicBezTo>
                    <a:pt x="168" y="120"/>
                    <a:pt x="146" y="86"/>
                    <a:pt x="134" y="64"/>
                  </a:cubicBezTo>
                  <a:cubicBezTo>
                    <a:pt x="112" y="42"/>
                    <a:pt x="90" y="19"/>
                    <a:pt x="57" y="9"/>
                  </a:cubicBezTo>
                  <a:cubicBezTo>
                    <a:pt x="51" y="3"/>
                    <a:pt x="43" y="0"/>
                    <a:pt x="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9"/>
            <p:cNvSpPr/>
            <p:nvPr/>
          </p:nvSpPr>
          <p:spPr>
            <a:xfrm>
              <a:off x="2287897" y="3940680"/>
              <a:ext cx="70647" cy="44586"/>
            </a:xfrm>
            <a:custGeom>
              <a:avLst/>
              <a:gdLst/>
              <a:ahLst/>
              <a:cxnLst/>
              <a:rect l="l" t="t" r="r" b="b"/>
              <a:pathLst>
                <a:path w="2025" h="1278" extrusionOk="0">
                  <a:moveTo>
                    <a:pt x="1283" y="1"/>
                  </a:moveTo>
                  <a:cubicBezTo>
                    <a:pt x="1143" y="1"/>
                    <a:pt x="982" y="31"/>
                    <a:pt x="801" y="111"/>
                  </a:cubicBezTo>
                  <a:cubicBezTo>
                    <a:pt x="1" y="466"/>
                    <a:pt x="357" y="1278"/>
                    <a:pt x="357" y="1278"/>
                  </a:cubicBezTo>
                  <a:lnTo>
                    <a:pt x="1246" y="1223"/>
                  </a:lnTo>
                  <a:lnTo>
                    <a:pt x="1569" y="1045"/>
                  </a:lnTo>
                  <a:lnTo>
                    <a:pt x="2025" y="377"/>
                  </a:lnTo>
                  <a:cubicBezTo>
                    <a:pt x="2025" y="377"/>
                    <a:pt x="1776" y="1"/>
                    <a:pt x="128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9"/>
            <p:cNvSpPr/>
            <p:nvPr/>
          </p:nvSpPr>
          <p:spPr>
            <a:xfrm>
              <a:off x="2282106" y="3924806"/>
              <a:ext cx="71415" cy="56308"/>
            </a:xfrm>
            <a:custGeom>
              <a:avLst/>
              <a:gdLst/>
              <a:ahLst/>
              <a:cxnLst/>
              <a:rect l="l" t="t" r="r" b="b"/>
              <a:pathLst>
                <a:path w="2047" h="1614" extrusionOk="0">
                  <a:moveTo>
                    <a:pt x="1520" y="0"/>
                  </a:moveTo>
                  <a:cubicBezTo>
                    <a:pt x="1494" y="0"/>
                    <a:pt x="1466" y="19"/>
                    <a:pt x="1491" y="42"/>
                  </a:cubicBezTo>
                  <a:cubicBezTo>
                    <a:pt x="1568" y="143"/>
                    <a:pt x="1646" y="232"/>
                    <a:pt x="1713" y="332"/>
                  </a:cubicBezTo>
                  <a:cubicBezTo>
                    <a:pt x="1702" y="332"/>
                    <a:pt x="1691" y="343"/>
                    <a:pt x="1691" y="365"/>
                  </a:cubicBezTo>
                  <a:cubicBezTo>
                    <a:pt x="1713" y="388"/>
                    <a:pt x="1724" y="410"/>
                    <a:pt x="1735" y="432"/>
                  </a:cubicBezTo>
                  <a:lnTo>
                    <a:pt x="1702" y="398"/>
                  </a:lnTo>
                  <a:cubicBezTo>
                    <a:pt x="1679" y="398"/>
                    <a:pt x="1669" y="398"/>
                    <a:pt x="1657" y="410"/>
                  </a:cubicBezTo>
                  <a:cubicBezTo>
                    <a:pt x="1624" y="354"/>
                    <a:pt x="1590" y="309"/>
                    <a:pt x="1546" y="254"/>
                  </a:cubicBezTo>
                  <a:cubicBezTo>
                    <a:pt x="1513" y="220"/>
                    <a:pt x="1491" y="187"/>
                    <a:pt x="1457" y="165"/>
                  </a:cubicBezTo>
                  <a:cubicBezTo>
                    <a:pt x="1424" y="121"/>
                    <a:pt x="1390" y="87"/>
                    <a:pt x="1357" y="54"/>
                  </a:cubicBezTo>
                  <a:cubicBezTo>
                    <a:pt x="1353" y="46"/>
                    <a:pt x="1342" y="42"/>
                    <a:pt x="1330" y="42"/>
                  </a:cubicBezTo>
                  <a:cubicBezTo>
                    <a:pt x="1308" y="42"/>
                    <a:pt x="1283" y="54"/>
                    <a:pt x="1290" y="76"/>
                  </a:cubicBezTo>
                  <a:cubicBezTo>
                    <a:pt x="1313" y="154"/>
                    <a:pt x="1390" y="210"/>
                    <a:pt x="1435" y="265"/>
                  </a:cubicBezTo>
                  <a:cubicBezTo>
                    <a:pt x="1501" y="332"/>
                    <a:pt x="1557" y="410"/>
                    <a:pt x="1602" y="487"/>
                  </a:cubicBezTo>
                  <a:cubicBezTo>
                    <a:pt x="1646" y="566"/>
                    <a:pt x="1691" y="643"/>
                    <a:pt x="1713" y="732"/>
                  </a:cubicBezTo>
                  <a:cubicBezTo>
                    <a:pt x="1735" y="776"/>
                    <a:pt x="1746" y="832"/>
                    <a:pt x="1758" y="877"/>
                  </a:cubicBezTo>
                  <a:lnTo>
                    <a:pt x="1758" y="921"/>
                  </a:lnTo>
                  <a:cubicBezTo>
                    <a:pt x="1758" y="932"/>
                    <a:pt x="1746" y="932"/>
                    <a:pt x="1746" y="932"/>
                  </a:cubicBezTo>
                  <a:lnTo>
                    <a:pt x="1746" y="888"/>
                  </a:lnTo>
                  <a:cubicBezTo>
                    <a:pt x="1746" y="865"/>
                    <a:pt x="1724" y="855"/>
                    <a:pt x="1702" y="855"/>
                  </a:cubicBezTo>
                  <a:cubicBezTo>
                    <a:pt x="1691" y="832"/>
                    <a:pt x="1691" y="810"/>
                    <a:pt x="1679" y="788"/>
                  </a:cubicBezTo>
                  <a:cubicBezTo>
                    <a:pt x="1669" y="766"/>
                    <a:pt x="1646" y="743"/>
                    <a:pt x="1624" y="721"/>
                  </a:cubicBezTo>
                  <a:cubicBezTo>
                    <a:pt x="1624" y="710"/>
                    <a:pt x="1602" y="710"/>
                    <a:pt x="1590" y="710"/>
                  </a:cubicBezTo>
                  <a:cubicBezTo>
                    <a:pt x="1580" y="721"/>
                    <a:pt x="1568" y="721"/>
                    <a:pt x="1568" y="743"/>
                  </a:cubicBezTo>
                  <a:cubicBezTo>
                    <a:pt x="1580" y="766"/>
                    <a:pt x="1580" y="788"/>
                    <a:pt x="1590" y="810"/>
                  </a:cubicBezTo>
                  <a:cubicBezTo>
                    <a:pt x="1602" y="832"/>
                    <a:pt x="1602" y="855"/>
                    <a:pt x="1613" y="877"/>
                  </a:cubicBezTo>
                  <a:cubicBezTo>
                    <a:pt x="1613" y="910"/>
                    <a:pt x="1624" y="944"/>
                    <a:pt x="1624" y="966"/>
                  </a:cubicBezTo>
                  <a:cubicBezTo>
                    <a:pt x="1613" y="966"/>
                    <a:pt x="1602" y="977"/>
                    <a:pt x="1590" y="977"/>
                  </a:cubicBezTo>
                  <a:cubicBezTo>
                    <a:pt x="1590" y="944"/>
                    <a:pt x="1580" y="910"/>
                    <a:pt x="1568" y="888"/>
                  </a:cubicBezTo>
                  <a:cubicBezTo>
                    <a:pt x="1535" y="810"/>
                    <a:pt x="1501" y="754"/>
                    <a:pt x="1457" y="699"/>
                  </a:cubicBezTo>
                  <a:cubicBezTo>
                    <a:pt x="1449" y="687"/>
                    <a:pt x="1436" y="682"/>
                    <a:pt x="1423" y="682"/>
                  </a:cubicBezTo>
                  <a:cubicBezTo>
                    <a:pt x="1399" y="682"/>
                    <a:pt x="1376" y="699"/>
                    <a:pt x="1390" y="721"/>
                  </a:cubicBezTo>
                  <a:cubicBezTo>
                    <a:pt x="1435" y="810"/>
                    <a:pt x="1479" y="899"/>
                    <a:pt x="1501" y="988"/>
                  </a:cubicBezTo>
                  <a:lnTo>
                    <a:pt x="1468" y="921"/>
                  </a:lnTo>
                  <a:cubicBezTo>
                    <a:pt x="1424" y="843"/>
                    <a:pt x="1368" y="776"/>
                    <a:pt x="1313" y="710"/>
                  </a:cubicBezTo>
                  <a:cubicBezTo>
                    <a:pt x="1212" y="566"/>
                    <a:pt x="1079" y="443"/>
                    <a:pt x="945" y="332"/>
                  </a:cubicBezTo>
                  <a:cubicBezTo>
                    <a:pt x="939" y="325"/>
                    <a:pt x="929" y="322"/>
                    <a:pt x="920" y="322"/>
                  </a:cubicBezTo>
                  <a:cubicBezTo>
                    <a:pt x="898" y="322"/>
                    <a:pt x="877" y="338"/>
                    <a:pt x="901" y="354"/>
                  </a:cubicBezTo>
                  <a:cubicBezTo>
                    <a:pt x="1023" y="477"/>
                    <a:pt x="1135" y="598"/>
                    <a:pt x="1234" y="732"/>
                  </a:cubicBezTo>
                  <a:cubicBezTo>
                    <a:pt x="1268" y="776"/>
                    <a:pt x="1290" y="821"/>
                    <a:pt x="1313" y="865"/>
                  </a:cubicBezTo>
                  <a:cubicBezTo>
                    <a:pt x="1301" y="843"/>
                    <a:pt x="1290" y="821"/>
                    <a:pt x="1268" y="799"/>
                  </a:cubicBezTo>
                  <a:cubicBezTo>
                    <a:pt x="1257" y="799"/>
                    <a:pt x="1257" y="788"/>
                    <a:pt x="1246" y="776"/>
                  </a:cubicBezTo>
                  <a:cubicBezTo>
                    <a:pt x="1246" y="766"/>
                    <a:pt x="1234" y="766"/>
                    <a:pt x="1234" y="754"/>
                  </a:cubicBezTo>
                  <a:cubicBezTo>
                    <a:pt x="1157" y="643"/>
                    <a:pt x="1034" y="566"/>
                    <a:pt x="923" y="499"/>
                  </a:cubicBezTo>
                  <a:cubicBezTo>
                    <a:pt x="917" y="495"/>
                    <a:pt x="909" y="493"/>
                    <a:pt x="901" y="493"/>
                  </a:cubicBezTo>
                  <a:cubicBezTo>
                    <a:pt x="865" y="493"/>
                    <a:pt x="820" y="527"/>
                    <a:pt x="856" y="554"/>
                  </a:cubicBezTo>
                  <a:cubicBezTo>
                    <a:pt x="967" y="621"/>
                    <a:pt x="1056" y="710"/>
                    <a:pt x="1145" y="810"/>
                  </a:cubicBezTo>
                  <a:cubicBezTo>
                    <a:pt x="1123" y="788"/>
                    <a:pt x="1101" y="766"/>
                    <a:pt x="1068" y="754"/>
                  </a:cubicBezTo>
                  <a:cubicBezTo>
                    <a:pt x="1046" y="754"/>
                    <a:pt x="990" y="766"/>
                    <a:pt x="1023" y="799"/>
                  </a:cubicBezTo>
                  <a:cubicBezTo>
                    <a:pt x="1070" y="855"/>
                    <a:pt x="1116" y="918"/>
                    <a:pt x="1157" y="977"/>
                  </a:cubicBezTo>
                  <a:lnTo>
                    <a:pt x="1157" y="977"/>
                  </a:lnTo>
                  <a:cubicBezTo>
                    <a:pt x="1105" y="925"/>
                    <a:pt x="1053" y="874"/>
                    <a:pt x="1001" y="832"/>
                  </a:cubicBezTo>
                  <a:cubicBezTo>
                    <a:pt x="878" y="721"/>
                    <a:pt x="757" y="621"/>
                    <a:pt x="656" y="499"/>
                  </a:cubicBezTo>
                  <a:cubicBezTo>
                    <a:pt x="653" y="492"/>
                    <a:pt x="647" y="490"/>
                    <a:pt x="640" y="490"/>
                  </a:cubicBezTo>
                  <a:cubicBezTo>
                    <a:pt x="624" y="490"/>
                    <a:pt x="604" y="505"/>
                    <a:pt x="612" y="521"/>
                  </a:cubicBezTo>
                  <a:cubicBezTo>
                    <a:pt x="701" y="655"/>
                    <a:pt x="812" y="754"/>
                    <a:pt x="923" y="865"/>
                  </a:cubicBezTo>
                  <a:cubicBezTo>
                    <a:pt x="979" y="910"/>
                    <a:pt x="1034" y="966"/>
                    <a:pt x="1090" y="1021"/>
                  </a:cubicBezTo>
                  <a:cubicBezTo>
                    <a:pt x="1112" y="1055"/>
                    <a:pt x="1135" y="1077"/>
                    <a:pt x="1157" y="1110"/>
                  </a:cubicBezTo>
                  <a:cubicBezTo>
                    <a:pt x="1157" y="1122"/>
                    <a:pt x="1168" y="1132"/>
                    <a:pt x="1168" y="1132"/>
                  </a:cubicBezTo>
                  <a:lnTo>
                    <a:pt x="1168" y="1144"/>
                  </a:lnTo>
                  <a:cubicBezTo>
                    <a:pt x="1179" y="1144"/>
                    <a:pt x="1179" y="1144"/>
                    <a:pt x="1179" y="1155"/>
                  </a:cubicBezTo>
                  <a:cubicBezTo>
                    <a:pt x="1168" y="1155"/>
                    <a:pt x="1168" y="1144"/>
                    <a:pt x="1157" y="1144"/>
                  </a:cubicBezTo>
                  <a:cubicBezTo>
                    <a:pt x="1149" y="1136"/>
                    <a:pt x="1135" y="1128"/>
                    <a:pt x="1120" y="1128"/>
                  </a:cubicBezTo>
                  <a:cubicBezTo>
                    <a:pt x="1114" y="1128"/>
                    <a:pt x="1107" y="1129"/>
                    <a:pt x="1101" y="1132"/>
                  </a:cubicBezTo>
                  <a:cubicBezTo>
                    <a:pt x="1090" y="1144"/>
                    <a:pt x="1079" y="1155"/>
                    <a:pt x="1090" y="1177"/>
                  </a:cubicBezTo>
                  <a:lnTo>
                    <a:pt x="1090" y="1188"/>
                  </a:lnTo>
                  <a:lnTo>
                    <a:pt x="1034" y="1132"/>
                  </a:lnTo>
                  <a:cubicBezTo>
                    <a:pt x="1029" y="1127"/>
                    <a:pt x="1018" y="1124"/>
                    <a:pt x="1007" y="1124"/>
                  </a:cubicBezTo>
                  <a:cubicBezTo>
                    <a:pt x="995" y="1124"/>
                    <a:pt x="984" y="1127"/>
                    <a:pt x="979" y="1132"/>
                  </a:cubicBezTo>
                  <a:cubicBezTo>
                    <a:pt x="957" y="1144"/>
                    <a:pt x="945" y="1166"/>
                    <a:pt x="967" y="1177"/>
                  </a:cubicBezTo>
                  <a:cubicBezTo>
                    <a:pt x="979" y="1188"/>
                    <a:pt x="979" y="1199"/>
                    <a:pt x="990" y="1211"/>
                  </a:cubicBezTo>
                  <a:lnTo>
                    <a:pt x="890" y="1110"/>
                  </a:lnTo>
                  <a:cubicBezTo>
                    <a:pt x="779" y="999"/>
                    <a:pt x="668" y="888"/>
                    <a:pt x="567" y="776"/>
                  </a:cubicBezTo>
                  <a:cubicBezTo>
                    <a:pt x="561" y="770"/>
                    <a:pt x="552" y="767"/>
                    <a:pt x="544" y="767"/>
                  </a:cubicBezTo>
                  <a:cubicBezTo>
                    <a:pt x="524" y="767"/>
                    <a:pt x="507" y="783"/>
                    <a:pt x="523" y="799"/>
                  </a:cubicBezTo>
                  <a:cubicBezTo>
                    <a:pt x="634" y="932"/>
                    <a:pt x="734" y="1066"/>
                    <a:pt x="856" y="1188"/>
                  </a:cubicBezTo>
                  <a:cubicBezTo>
                    <a:pt x="868" y="1188"/>
                    <a:pt x="868" y="1199"/>
                    <a:pt x="878" y="1199"/>
                  </a:cubicBezTo>
                  <a:cubicBezTo>
                    <a:pt x="868" y="1211"/>
                    <a:pt x="856" y="1211"/>
                    <a:pt x="856" y="1211"/>
                  </a:cubicBezTo>
                  <a:cubicBezTo>
                    <a:pt x="823" y="1188"/>
                    <a:pt x="801" y="1166"/>
                    <a:pt x="767" y="1144"/>
                  </a:cubicBezTo>
                  <a:lnTo>
                    <a:pt x="734" y="1144"/>
                  </a:lnTo>
                  <a:cubicBezTo>
                    <a:pt x="734" y="1132"/>
                    <a:pt x="723" y="1122"/>
                    <a:pt x="712" y="1110"/>
                  </a:cubicBezTo>
                  <a:cubicBezTo>
                    <a:pt x="623" y="1010"/>
                    <a:pt x="534" y="899"/>
                    <a:pt x="456" y="788"/>
                  </a:cubicBezTo>
                  <a:cubicBezTo>
                    <a:pt x="447" y="779"/>
                    <a:pt x="435" y="776"/>
                    <a:pt x="425" y="776"/>
                  </a:cubicBezTo>
                  <a:cubicBezTo>
                    <a:pt x="409" y="776"/>
                    <a:pt x="398" y="785"/>
                    <a:pt x="411" y="799"/>
                  </a:cubicBezTo>
                  <a:cubicBezTo>
                    <a:pt x="478" y="921"/>
                    <a:pt x="567" y="1043"/>
                    <a:pt x="656" y="1155"/>
                  </a:cubicBezTo>
                  <a:cubicBezTo>
                    <a:pt x="701" y="1211"/>
                    <a:pt x="757" y="1266"/>
                    <a:pt x="801" y="1322"/>
                  </a:cubicBezTo>
                  <a:lnTo>
                    <a:pt x="846" y="1366"/>
                  </a:lnTo>
                  <a:cubicBezTo>
                    <a:pt x="834" y="1355"/>
                    <a:pt x="823" y="1355"/>
                    <a:pt x="812" y="1344"/>
                  </a:cubicBezTo>
                  <a:cubicBezTo>
                    <a:pt x="812" y="1344"/>
                    <a:pt x="789" y="1344"/>
                    <a:pt x="789" y="1355"/>
                  </a:cubicBezTo>
                  <a:lnTo>
                    <a:pt x="779" y="1355"/>
                  </a:lnTo>
                  <a:lnTo>
                    <a:pt x="757" y="1333"/>
                  </a:lnTo>
                  <a:cubicBezTo>
                    <a:pt x="701" y="1277"/>
                    <a:pt x="656" y="1221"/>
                    <a:pt x="601" y="1166"/>
                  </a:cubicBezTo>
                  <a:lnTo>
                    <a:pt x="467" y="999"/>
                  </a:lnTo>
                  <a:cubicBezTo>
                    <a:pt x="456" y="988"/>
                    <a:pt x="445" y="988"/>
                    <a:pt x="445" y="977"/>
                  </a:cubicBezTo>
                  <a:cubicBezTo>
                    <a:pt x="401" y="921"/>
                    <a:pt x="367" y="855"/>
                    <a:pt x="312" y="810"/>
                  </a:cubicBezTo>
                  <a:cubicBezTo>
                    <a:pt x="306" y="807"/>
                    <a:pt x="300" y="806"/>
                    <a:pt x="294" y="806"/>
                  </a:cubicBezTo>
                  <a:cubicBezTo>
                    <a:pt x="279" y="806"/>
                    <a:pt x="267" y="816"/>
                    <a:pt x="267" y="832"/>
                  </a:cubicBezTo>
                  <a:cubicBezTo>
                    <a:pt x="278" y="899"/>
                    <a:pt x="334" y="966"/>
                    <a:pt x="378" y="1033"/>
                  </a:cubicBezTo>
                  <a:cubicBezTo>
                    <a:pt x="423" y="1088"/>
                    <a:pt x="467" y="1155"/>
                    <a:pt x="523" y="1211"/>
                  </a:cubicBezTo>
                  <a:cubicBezTo>
                    <a:pt x="601" y="1310"/>
                    <a:pt x="678" y="1389"/>
                    <a:pt x="757" y="1478"/>
                  </a:cubicBezTo>
                  <a:cubicBezTo>
                    <a:pt x="723" y="1466"/>
                    <a:pt x="701" y="1444"/>
                    <a:pt x="678" y="1433"/>
                  </a:cubicBezTo>
                  <a:cubicBezTo>
                    <a:pt x="612" y="1399"/>
                    <a:pt x="567" y="1355"/>
                    <a:pt x="523" y="1300"/>
                  </a:cubicBezTo>
                  <a:cubicBezTo>
                    <a:pt x="411" y="1199"/>
                    <a:pt x="322" y="1077"/>
                    <a:pt x="211" y="977"/>
                  </a:cubicBezTo>
                  <a:cubicBezTo>
                    <a:pt x="207" y="975"/>
                    <a:pt x="203" y="974"/>
                    <a:pt x="198" y="974"/>
                  </a:cubicBezTo>
                  <a:cubicBezTo>
                    <a:pt x="175" y="974"/>
                    <a:pt x="148" y="992"/>
                    <a:pt x="167" y="1010"/>
                  </a:cubicBezTo>
                  <a:cubicBezTo>
                    <a:pt x="278" y="1122"/>
                    <a:pt x="356" y="1244"/>
                    <a:pt x="467" y="1355"/>
                  </a:cubicBezTo>
                  <a:cubicBezTo>
                    <a:pt x="512" y="1399"/>
                    <a:pt x="567" y="1444"/>
                    <a:pt x="623" y="1488"/>
                  </a:cubicBezTo>
                  <a:cubicBezTo>
                    <a:pt x="645" y="1500"/>
                    <a:pt x="668" y="1522"/>
                    <a:pt x="690" y="1533"/>
                  </a:cubicBezTo>
                  <a:lnTo>
                    <a:pt x="656" y="1533"/>
                  </a:lnTo>
                  <a:cubicBezTo>
                    <a:pt x="645" y="1533"/>
                    <a:pt x="634" y="1544"/>
                    <a:pt x="634" y="1544"/>
                  </a:cubicBezTo>
                  <a:cubicBezTo>
                    <a:pt x="500" y="1510"/>
                    <a:pt x="389" y="1411"/>
                    <a:pt x="300" y="1310"/>
                  </a:cubicBezTo>
                  <a:cubicBezTo>
                    <a:pt x="178" y="1177"/>
                    <a:pt x="78" y="1010"/>
                    <a:pt x="67" y="832"/>
                  </a:cubicBezTo>
                  <a:cubicBezTo>
                    <a:pt x="62" y="818"/>
                    <a:pt x="50" y="812"/>
                    <a:pt x="37" y="812"/>
                  </a:cubicBezTo>
                  <a:cubicBezTo>
                    <a:pt x="19" y="812"/>
                    <a:pt x="0" y="824"/>
                    <a:pt x="0" y="843"/>
                  </a:cubicBezTo>
                  <a:cubicBezTo>
                    <a:pt x="11" y="1043"/>
                    <a:pt x="111" y="1211"/>
                    <a:pt x="245" y="1366"/>
                  </a:cubicBezTo>
                  <a:cubicBezTo>
                    <a:pt x="348" y="1490"/>
                    <a:pt x="489" y="1613"/>
                    <a:pt x="659" y="1613"/>
                  </a:cubicBezTo>
                  <a:cubicBezTo>
                    <a:pt x="673" y="1613"/>
                    <a:pt x="687" y="1613"/>
                    <a:pt x="701" y="1611"/>
                  </a:cubicBezTo>
                  <a:cubicBezTo>
                    <a:pt x="712" y="1611"/>
                    <a:pt x="712" y="1599"/>
                    <a:pt x="723" y="1599"/>
                  </a:cubicBezTo>
                  <a:cubicBezTo>
                    <a:pt x="734" y="1599"/>
                    <a:pt x="734" y="1589"/>
                    <a:pt x="745" y="1589"/>
                  </a:cubicBezTo>
                  <a:lnTo>
                    <a:pt x="779" y="1589"/>
                  </a:lnTo>
                  <a:cubicBezTo>
                    <a:pt x="789" y="1589"/>
                    <a:pt x="801" y="1577"/>
                    <a:pt x="801" y="1567"/>
                  </a:cubicBezTo>
                  <a:lnTo>
                    <a:pt x="812" y="1567"/>
                  </a:lnTo>
                  <a:cubicBezTo>
                    <a:pt x="823" y="1567"/>
                    <a:pt x="823" y="1567"/>
                    <a:pt x="834" y="1555"/>
                  </a:cubicBezTo>
                  <a:cubicBezTo>
                    <a:pt x="846" y="1567"/>
                    <a:pt x="846" y="1567"/>
                    <a:pt x="846" y="1577"/>
                  </a:cubicBezTo>
                  <a:cubicBezTo>
                    <a:pt x="851" y="1583"/>
                    <a:pt x="859" y="1586"/>
                    <a:pt x="869" y="1586"/>
                  </a:cubicBezTo>
                  <a:cubicBezTo>
                    <a:pt x="878" y="1586"/>
                    <a:pt x="890" y="1583"/>
                    <a:pt x="901" y="1577"/>
                  </a:cubicBezTo>
                  <a:cubicBezTo>
                    <a:pt x="935" y="1577"/>
                    <a:pt x="979" y="1555"/>
                    <a:pt x="1012" y="1533"/>
                  </a:cubicBezTo>
                  <a:lnTo>
                    <a:pt x="1023" y="1533"/>
                  </a:lnTo>
                  <a:cubicBezTo>
                    <a:pt x="1046" y="1533"/>
                    <a:pt x="1056" y="1533"/>
                    <a:pt x="1068" y="1522"/>
                  </a:cubicBezTo>
                  <a:cubicBezTo>
                    <a:pt x="1090" y="1510"/>
                    <a:pt x="1101" y="1500"/>
                    <a:pt x="1090" y="1488"/>
                  </a:cubicBezTo>
                  <a:cubicBezTo>
                    <a:pt x="1101" y="1478"/>
                    <a:pt x="1112" y="1478"/>
                    <a:pt x="1112" y="1466"/>
                  </a:cubicBezTo>
                  <a:lnTo>
                    <a:pt x="1123" y="1466"/>
                  </a:lnTo>
                  <a:cubicBezTo>
                    <a:pt x="1134" y="1472"/>
                    <a:pt x="1145" y="1475"/>
                    <a:pt x="1155" y="1475"/>
                  </a:cubicBezTo>
                  <a:cubicBezTo>
                    <a:pt x="1165" y="1475"/>
                    <a:pt x="1173" y="1472"/>
                    <a:pt x="1179" y="1466"/>
                  </a:cubicBezTo>
                  <a:lnTo>
                    <a:pt x="1190" y="1466"/>
                  </a:lnTo>
                  <a:cubicBezTo>
                    <a:pt x="1201" y="1478"/>
                    <a:pt x="1224" y="1478"/>
                    <a:pt x="1257" y="1478"/>
                  </a:cubicBezTo>
                  <a:cubicBezTo>
                    <a:pt x="1279" y="1478"/>
                    <a:pt x="1301" y="1455"/>
                    <a:pt x="1301" y="1433"/>
                  </a:cubicBezTo>
                  <a:cubicBezTo>
                    <a:pt x="1301" y="1411"/>
                    <a:pt x="1290" y="1399"/>
                    <a:pt x="1279" y="1389"/>
                  </a:cubicBezTo>
                  <a:cubicBezTo>
                    <a:pt x="1301" y="1377"/>
                    <a:pt x="1323" y="1355"/>
                    <a:pt x="1335" y="1344"/>
                  </a:cubicBezTo>
                  <a:cubicBezTo>
                    <a:pt x="1346" y="1355"/>
                    <a:pt x="1368" y="1355"/>
                    <a:pt x="1379" y="1355"/>
                  </a:cubicBezTo>
                  <a:cubicBezTo>
                    <a:pt x="1446" y="1344"/>
                    <a:pt x="1513" y="1300"/>
                    <a:pt x="1557" y="1244"/>
                  </a:cubicBezTo>
                  <a:cubicBezTo>
                    <a:pt x="1580" y="1233"/>
                    <a:pt x="1590" y="1211"/>
                    <a:pt x="1602" y="1188"/>
                  </a:cubicBezTo>
                  <a:cubicBezTo>
                    <a:pt x="1613" y="1188"/>
                    <a:pt x="1613" y="1177"/>
                    <a:pt x="1624" y="1177"/>
                  </a:cubicBezTo>
                  <a:cubicBezTo>
                    <a:pt x="1679" y="1166"/>
                    <a:pt x="1691" y="1122"/>
                    <a:pt x="1691" y="1066"/>
                  </a:cubicBezTo>
                  <a:cubicBezTo>
                    <a:pt x="1702" y="1066"/>
                    <a:pt x="1724" y="1055"/>
                    <a:pt x="1724" y="1043"/>
                  </a:cubicBezTo>
                  <a:cubicBezTo>
                    <a:pt x="1731" y="1043"/>
                    <a:pt x="1734" y="1048"/>
                    <a:pt x="1738" y="1048"/>
                  </a:cubicBezTo>
                  <a:cubicBezTo>
                    <a:pt x="1740" y="1048"/>
                    <a:pt x="1742" y="1047"/>
                    <a:pt x="1746" y="1043"/>
                  </a:cubicBezTo>
                  <a:cubicBezTo>
                    <a:pt x="1746" y="1043"/>
                    <a:pt x="1758" y="1043"/>
                    <a:pt x="1768" y="1033"/>
                  </a:cubicBezTo>
                  <a:lnTo>
                    <a:pt x="1780" y="1033"/>
                  </a:lnTo>
                  <a:cubicBezTo>
                    <a:pt x="1783" y="1036"/>
                    <a:pt x="1787" y="1037"/>
                    <a:pt x="1791" y="1037"/>
                  </a:cubicBezTo>
                  <a:cubicBezTo>
                    <a:pt x="1802" y="1037"/>
                    <a:pt x="1816" y="1029"/>
                    <a:pt x="1824" y="1021"/>
                  </a:cubicBezTo>
                  <a:cubicBezTo>
                    <a:pt x="1835" y="988"/>
                    <a:pt x="1835" y="954"/>
                    <a:pt x="1835" y="932"/>
                  </a:cubicBezTo>
                  <a:cubicBezTo>
                    <a:pt x="1847" y="932"/>
                    <a:pt x="1857" y="932"/>
                    <a:pt x="1869" y="921"/>
                  </a:cubicBezTo>
                  <a:cubicBezTo>
                    <a:pt x="1879" y="910"/>
                    <a:pt x="1879" y="888"/>
                    <a:pt x="1879" y="865"/>
                  </a:cubicBezTo>
                  <a:cubicBezTo>
                    <a:pt x="1891" y="865"/>
                    <a:pt x="1902" y="855"/>
                    <a:pt x="1902" y="843"/>
                  </a:cubicBezTo>
                  <a:lnTo>
                    <a:pt x="1902" y="799"/>
                  </a:lnTo>
                  <a:cubicBezTo>
                    <a:pt x="1906" y="807"/>
                    <a:pt x="1916" y="811"/>
                    <a:pt x="1926" y="811"/>
                  </a:cubicBezTo>
                  <a:cubicBezTo>
                    <a:pt x="1943" y="811"/>
                    <a:pt x="1962" y="802"/>
                    <a:pt x="1968" y="788"/>
                  </a:cubicBezTo>
                  <a:cubicBezTo>
                    <a:pt x="1968" y="776"/>
                    <a:pt x="1980" y="754"/>
                    <a:pt x="1980" y="743"/>
                  </a:cubicBezTo>
                  <a:lnTo>
                    <a:pt x="1980" y="754"/>
                  </a:lnTo>
                  <a:lnTo>
                    <a:pt x="2013" y="754"/>
                  </a:lnTo>
                  <a:cubicBezTo>
                    <a:pt x="2024" y="754"/>
                    <a:pt x="2024" y="754"/>
                    <a:pt x="2035" y="743"/>
                  </a:cubicBezTo>
                  <a:cubicBezTo>
                    <a:pt x="2047" y="743"/>
                    <a:pt x="2047" y="732"/>
                    <a:pt x="2047" y="721"/>
                  </a:cubicBezTo>
                  <a:lnTo>
                    <a:pt x="2047" y="655"/>
                  </a:lnTo>
                  <a:cubicBezTo>
                    <a:pt x="2047" y="632"/>
                    <a:pt x="2035" y="610"/>
                    <a:pt x="2035" y="588"/>
                  </a:cubicBezTo>
                  <a:cubicBezTo>
                    <a:pt x="2024" y="576"/>
                    <a:pt x="2024" y="576"/>
                    <a:pt x="2024" y="566"/>
                  </a:cubicBezTo>
                  <a:lnTo>
                    <a:pt x="2002" y="566"/>
                  </a:lnTo>
                  <a:cubicBezTo>
                    <a:pt x="1980" y="566"/>
                    <a:pt x="1968" y="576"/>
                    <a:pt x="1968" y="588"/>
                  </a:cubicBezTo>
                  <a:lnTo>
                    <a:pt x="1968" y="665"/>
                  </a:lnTo>
                  <a:lnTo>
                    <a:pt x="1968" y="677"/>
                  </a:lnTo>
                  <a:cubicBezTo>
                    <a:pt x="1968" y="643"/>
                    <a:pt x="1946" y="610"/>
                    <a:pt x="1946" y="576"/>
                  </a:cubicBezTo>
                  <a:cubicBezTo>
                    <a:pt x="1913" y="509"/>
                    <a:pt x="1879" y="432"/>
                    <a:pt x="1847" y="376"/>
                  </a:cubicBezTo>
                  <a:cubicBezTo>
                    <a:pt x="1758" y="243"/>
                    <a:pt x="1657" y="121"/>
                    <a:pt x="1546" y="9"/>
                  </a:cubicBezTo>
                  <a:cubicBezTo>
                    <a:pt x="1540" y="3"/>
                    <a:pt x="1530" y="0"/>
                    <a:pt x="15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9"/>
            <p:cNvSpPr/>
            <p:nvPr/>
          </p:nvSpPr>
          <p:spPr>
            <a:xfrm>
              <a:off x="2332903" y="3934261"/>
              <a:ext cx="17409" cy="25014"/>
            </a:xfrm>
            <a:custGeom>
              <a:avLst/>
              <a:gdLst/>
              <a:ahLst/>
              <a:cxnLst/>
              <a:rect l="l" t="t" r="r" b="b"/>
              <a:pathLst>
                <a:path w="499" h="717" extrusionOk="0">
                  <a:moveTo>
                    <a:pt x="304" y="475"/>
                  </a:moveTo>
                  <a:cubicBezTo>
                    <a:pt x="314" y="486"/>
                    <a:pt x="324" y="507"/>
                    <a:pt x="324" y="528"/>
                  </a:cubicBezTo>
                  <a:cubicBezTo>
                    <a:pt x="318" y="510"/>
                    <a:pt x="311" y="492"/>
                    <a:pt x="304" y="475"/>
                  </a:cubicBezTo>
                  <a:close/>
                  <a:moveTo>
                    <a:pt x="22" y="1"/>
                  </a:moveTo>
                  <a:cubicBezTo>
                    <a:pt x="12" y="1"/>
                    <a:pt x="1" y="9"/>
                    <a:pt x="1" y="16"/>
                  </a:cubicBezTo>
                  <a:cubicBezTo>
                    <a:pt x="134" y="216"/>
                    <a:pt x="246" y="428"/>
                    <a:pt x="312" y="661"/>
                  </a:cubicBezTo>
                  <a:cubicBezTo>
                    <a:pt x="324" y="661"/>
                    <a:pt x="334" y="673"/>
                    <a:pt x="334" y="673"/>
                  </a:cubicBezTo>
                  <a:lnTo>
                    <a:pt x="334" y="683"/>
                  </a:lnTo>
                  <a:cubicBezTo>
                    <a:pt x="340" y="706"/>
                    <a:pt x="363" y="717"/>
                    <a:pt x="383" y="717"/>
                  </a:cubicBezTo>
                  <a:cubicBezTo>
                    <a:pt x="404" y="717"/>
                    <a:pt x="423" y="706"/>
                    <a:pt x="423" y="683"/>
                  </a:cubicBezTo>
                  <a:cubicBezTo>
                    <a:pt x="435" y="639"/>
                    <a:pt x="435" y="594"/>
                    <a:pt x="435" y="561"/>
                  </a:cubicBezTo>
                  <a:lnTo>
                    <a:pt x="435" y="550"/>
                  </a:lnTo>
                  <a:cubicBezTo>
                    <a:pt x="441" y="553"/>
                    <a:pt x="449" y="554"/>
                    <a:pt x="456" y="554"/>
                  </a:cubicBezTo>
                  <a:cubicBezTo>
                    <a:pt x="477" y="554"/>
                    <a:pt x="499" y="544"/>
                    <a:pt x="490" y="528"/>
                  </a:cubicBezTo>
                  <a:cubicBezTo>
                    <a:pt x="490" y="495"/>
                    <a:pt x="468" y="472"/>
                    <a:pt x="457" y="450"/>
                  </a:cubicBezTo>
                  <a:cubicBezTo>
                    <a:pt x="446" y="428"/>
                    <a:pt x="435" y="394"/>
                    <a:pt x="435" y="372"/>
                  </a:cubicBezTo>
                  <a:cubicBezTo>
                    <a:pt x="423" y="372"/>
                    <a:pt x="423" y="361"/>
                    <a:pt x="423" y="361"/>
                  </a:cubicBezTo>
                  <a:cubicBezTo>
                    <a:pt x="423" y="305"/>
                    <a:pt x="413" y="250"/>
                    <a:pt x="391" y="194"/>
                  </a:cubicBezTo>
                  <a:cubicBezTo>
                    <a:pt x="386" y="186"/>
                    <a:pt x="377" y="183"/>
                    <a:pt x="366" y="183"/>
                  </a:cubicBezTo>
                  <a:cubicBezTo>
                    <a:pt x="347" y="183"/>
                    <a:pt x="324" y="195"/>
                    <a:pt x="324" y="216"/>
                  </a:cubicBezTo>
                  <a:cubicBezTo>
                    <a:pt x="334" y="272"/>
                    <a:pt x="334" y="327"/>
                    <a:pt x="334" y="384"/>
                  </a:cubicBezTo>
                  <a:cubicBezTo>
                    <a:pt x="312" y="339"/>
                    <a:pt x="279" y="295"/>
                    <a:pt x="246" y="261"/>
                  </a:cubicBezTo>
                  <a:cubicBezTo>
                    <a:pt x="242" y="254"/>
                    <a:pt x="236" y="251"/>
                    <a:pt x="230" y="251"/>
                  </a:cubicBezTo>
                  <a:cubicBezTo>
                    <a:pt x="214" y="251"/>
                    <a:pt x="197" y="267"/>
                    <a:pt x="213" y="283"/>
                  </a:cubicBezTo>
                  <a:cubicBezTo>
                    <a:pt x="242" y="334"/>
                    <a:pt x="273" y="393"/>
                    <a:pt x="295" y="453"/>
                  </a:cubicBezTo>
                  <a:lnTo>
                    <a:pt x="295" y="453"/>
                  </a:lnTo>
                  <a:cubicBezTo>
                    <a:pt x="227" y="294"/>
                    <a:pt x="131" y="150"/>
                    <a:pt x="35" y="5"/>
                  </a:cubicBezTo>
                  <a:cubicBezTo>
                    <a:pt x="31" y="2"/>
                    <a:pt x="27" y="1"/>
                    <a:pt x="2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9"/>
            <p:cNvSpPr/>
            <p:nvPr/>
          </p:nvSpPr>
          <p:spPr>
            <a:xfrm>
              <a:off x="2348847" y="3944518"/>
              <a:ext cx="3140" cy="5059"/>
            </a:xfrm>
            <a:custGeom>
              <a:avLst/>
              <a:gdLst/>
              <a:ahLst/>
              <a:cxnLst/>
              <a:rect l="l" t="t" r="r" b="b"/>
              <a:pathLst>
                <a:path w="90" h="145" extrusionOk="0">
                  <a:moveTo>
                    <a:pt x="33" y="1"/>
                  </a:moveTo>
                  <a:cubicBezTo>
                    <a:pt x="23" y="1"/>
                    <a:pt x="0" y="11"/>
                    <a:pt x="0" y="23"/>
                  </a:cubicBezTo>
                  <a:cubicBezTo>
                    <a:pt x="11" y="45"/>
                    <a:pt x="11" y="56"/>
                    <a:pt x="11" y="78"/>
                  </a:cubicBezTo>
                  <a:cubicBezTo>
                    <a:pt x="11" y="90"/>
                    <a:pt x="11" y="112"/>
                    <a:pt x="23" y="122"/>
                  </a:cubicBezTo>
                  <a:cubicBezTo>
                    <a:pt x="23" y="145"/>
                    <a:pt x="33" y="145"/>
                    <a:pt x="55" y="145"/>
                  </a:cubicBezTo>
                  <a:cubicBezTo>
                    <a:pt x="67" y="145"/>
                    <a:pt x="89" y="134"/>
                    <a:pt x="78" y="122"/>
                  </a:cubicBezTo>
                  <a:lnTo>
                    <a:pt x="78" y="67"/>
                  </a:lnTo>
                  <a:cubicBezTo>
                    <a:pt x="67" y="56"/>
                    <a:pt x="67" y="33"/>
                    <a:pt x="67" y="23"/>
                  </a:cubicBezTo>
                  <a:cubicBezTo>
                    <a:pt x="55" y="11"/>
                    <a:pt x="55" y="11"/>
                    <a:pt x="5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9"/>
            <p:cNvSpPr/>
            <p:nvPr/>
          </p:nvSpPr>
          <p:spPr>
            <a:xfrm>
              <a:off x="2312563" y="3953275"/>
              <a:ext cx="15351" cy="19607"/>
            </a:xfrm>
            <a:custGeom>
              <a:avLst/>
              <a:gdLst/>
              <a:ahLst/>
              <a:cxnLst/>
              <a:rect l="l" t="t" r="r" b="b"/>
              <a:pathLst>
                <a:path w="440" h="562" extrusionOk="0">
                  <a:moveTo>
                    <a:pt x="41" y="1"/>
                  </a:moveTo>
                  <a:cubicBezTo>
                    <a:pt x="20" y="1"/>
                    <a:pt x="1" y="11"/>
                    <a:pt x="17" y="27"/>
                  </a:cubicBezTo>
                  <a:cubicBezTo>
                    <a:pt x="94" y="105"/>
                    <a:pt x="161" y="183"/>
                    <a:pt x="217" y="272"/>
                  </a:cubicBezTo>
                  <a:lnTo>
                    <a:pt x="284" y="405"/>
                  </a:lnTo>
                  <a:cubicBezTo>
                    <a:pt x="306" y="450"/>
                    <a:pt x="328" y="506"/>
                    <a:pt x="351" y="550"/>
                  </a:cubicBezTo>
                  <a:cubicBezTo>
                    <a:pt x="354" y="558"/>
                    <a:pt x="364" y="562"/>
                    <a:pt x="374" y="562"/>
                  </a:cubicBezTo>
                  <a:cubicBezTo>
                    <a:pt x="394" y="562"/>
                    <a:pt x="417" y="549"/>
                    <a:pt x="417" y="528"/>
                  </a:cubicBezTo>
                  <a:lnTo>
                    <a:pt x="428" y="528"/>
                  </a:lnTo>
                  <a:lnTo>
                    <a:pt x="428" y="517"/>
                  </a:lnTo>
                  <a:cubicBezTo>
                    <a:pt x="428" y="517"/>
                    <a:pt x="428" y="506"/>
                    <a:pt x="440" y="506"/>
                  </a:cubicBezTo>
                  <a:lnTo>
                    <a:pt x="428" y="506"/>
                  </a:lnTo>
                  <a:lnTo>
                    <a:pt x="428" y="494"/>
                  </a:lnTo>
                  <a:cubicBezTo>
                    <a:pt x="417" y="494"/>
                    <a:pt x="417" y="484"/>
                    <a:pt x="417" y="484"/>
                  </a:cubicBezTo>
                  <a:lnTo>
                    <a:pt x="406" y="484"/>
                  </a:lnTo>
                  <a:cubicBezTo>
                    <a:pt x="395" y="450"/>
                    <a:pt x="373" y="417"/>
                    <a:pt x="361" y="383"/>
                  </a:cubicBezTo>
                  <a:cubicBezTo>
                    <a:pt x="339" y="339"/>
                    <a:pt x="306" y="294"/>
                    <a:pt x="272" y="250"/>
                  </a:cubicBezTo>
                  <a:cubicBezTo>
                    <a:pt x="217" y="161"/>
                    <a:pt x="139" y="83"/>
                    <a:pt x="62" y="5"/>
                  </a:cubicBezTo>
                  <a:cubicBezTo>
                    <a:pt x="56" y="2"/>
                    <a:pt x="48" y="1"/>
                    <a:pt x="4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9"/>
            <p:cNvSpPr/>
            <p:nvPr/>
          </p:nvSpPr>
          <p:spPr>
            <a:xfrm>
              <a:off x="2319576" y="3955961"/>
              <a:ext cx="22119" cy="16188"/>
            </a:xfrm>
            <a:custGeom>
              <a:avLst/>
              <a:gdLst/>
              <a:ahLst/>
              <a:cxnLst/>
              <a:rect l="l" t="t" r="r" b="b"/>
              <a:pathLst>
                <a:path w="634" h="464" extrusionOk="0">
                  <a:moveTo>
                    <a:pt x="305" y="284"/>
                  </a:moveTo>
                  <a:lnTo>
                    <a:pt x="316" y="295"/>
                  </a:lnTo>
                  <a:lnTo>
                    <a:pt x="328" y="295"/>
                  </a:lnTo>
                  <a:cubicBezTo>
                    <a:pt x="338" y="306"/>
                    <a:pt x="338" y="306"/>
                    <a:pt x="350" y="306"/>
                  </a:cubicBezTo>
                  <a:lnTo>
                    <a:pt x="338" y="306"/>
                  </a:lnTo>
                  <a:cubicBezTo>
                    <a:pt x="338" y="306"/>
                    <a:pt x="338" y="318"/>
                    <a:pt x="328" y="318"/>
                  </a:cubicBezTo>
                  <a:cubicBezTo>
                    <a:pt x="316" y="318"/>
                    <a:pt x="294" y="328"/>
                    <a:pt x="305" y="340"/>
                  </a:cubicBezTo>
                  <a:cubicBezTo>
                    <a:pt x="294" y="328"/>
                    <a:pt x="294" y="318"/>
                    <a:pt x="283" y="318"/>
                  </a:cubicBezTo>
                  <a:cubicBezTo>
                    <a:pt x="283" y="306"/>
                    <a:pt x="272" y="295"/>
                    <a:pt x="261" y="284"/>
                  </a:cubicBezTo>
                  <a:close/>
                  <a:moveTo>
                    <a:pt x="608" y="0"/>
                  </a:moveTo>
                  <a:cubicBezTo>
                    <a:pt x="594" y="0"/>
                    <a:pt x="578" y="6"/>
                    <a:pt x="572" y="17"/>
                  </a:cubicBezTo>
                  <a:lnTo>
                    <a:pt x="539" y="117"/>
                  </a:lnTo>
                  <a:cubicBezTo>
                    <a:pt x="539" y="140"/>
                    <a:pt x="528" y="150"/>
                    <a:pt x="528" y="173"/>
                  </a:cubicBezTo>
                  <a:lnTo>
                    <a:pt x="516" y="184"/>
                  </a:lnTo>
                  <a:cubicBezTo>
                    <a:pt x="506" y="184"/>
                    <a:pt x="483" y="184"/>
                    <a:pt x="472" y="195"/>
                  </a:cubicBezTo>
                  <a:cubicBezTo>
                    <a:pt x="469" y="188"/>
                    <a:pt x="462" y="186"/>
                    <a:pt x="454" y="186"/>
                  </a:cubicBezTo>
                  <a:cubicBezTo>
                    <a:pt x="434" y="186"/>
                    <a:pt x="408" y="201"/>
                    <a:pt x="417" y="217"/>
                  </a:cubicBezTo>
                  <a:cubicBezTo>
                    <a:pt x="417" y="229"/>
                    <a:pt x="417" y="229"/>
                    <a:pt x="427" y="239"/>
                  </a:cubicBezTo>
                  <a:cubicBezTo>
                    <a:pt x="417" y="229"/>
                    <a:pt x="405" y="229"/>
                    <a:pt x="394" y="229"/>
                  </a:cubicBezTo>
                  <a:cubicBezTo>
                    <a:pt x="383" y="217"/>
                    <a:pt x="372" y="195"/>
                    <a:pt x="361" y="184"/>
                  </a:cubicBezTo>
                  <a:cubicBezTo>
                    <a:pt x="354" y="178"/>
                    <a:pt x="345" y="175"/>
                    <a:pt x="335" y="175"/>
                  </a:cubicBezTo>
                  <a:cubicBezTo>
                    <a:pt x="313" y="175"/>
                    <a:pt x="290" y="191"/>
                    <a:pt x="305" y="206"/>
                  </a:cubicBezTo>
                  <a:cubicBezTo>
                    <a:pt x="316" y="217"/>
                    <a:pt x="328" y="229"/>
                    <a:pt x="338" y="251"/>
                  </a:cubicBezTo>
                  <a:cubicBezTo>
                    <a:pt x="328" y="239"/>
                    <a:pt x="316" y="229"/>
                    <a:pt x="305" y="229"/>
                  </a:cubicBezTo>
                  <a:cubicBezTo>
                    <a:pt x="294" y="229"/>
                    <a:pt x="294" y="217"/>
                    <a:pt x="283" y="217"/>
                  </a:cubicBezTo>
                  <a:cubicBezTo>
                    <a:pt x="283" y="229"/>
                    <a:pt x="272" y="229"/>
                    <a:pt x="272" y="229"/>
                  </a:cubicBezTo>
                  <a:lnTo>
                    <a:pt x="239" y="229"/>
                  </a:lnTo>
                  <a:lnTo>
                    <a:pt x="239" y="239"/>
                  </a:lnTo>
                  <a:cubicBezTo>
                    <a:pt x="227" y="229"/>
                    <a:pt x="227" y="217"/>
                    <a:pt x="216" y="206"/>
                  </a:cubicBezTo>
                  <a:cubicBezTo>
                    <a:pt x="172" y="140"/>
                    <a:pt x="116" y="84"/>
                    <a:pt x="49" y="28"/>
                  </a:cubicBezTo>
                  <a:cubicBezTo>
                    <a:pt x="46" y="22"/>
                    <a:pt x="40" y="19"/>
                    <a:pt x="34" y="19"/>
                  </a:cubicBezTo>
                  <a:cubicBezTo>
                    <a:pt x="18" y="19"/>
                    <a:pt x="0" y="35"/>
                    <a:pt x="16" y="51"/>
                  </a:cubicBezTo>
                  <a:cubicBezTo>
                    <a:pt x="71" y="117"/>
                    <a:pt x="127" y="184"/>
                    <a:pt x="172" y="262"/>
                  </a:cubicBezTo>
                  <a:cubicBezTo>
                    <a:pt x="194" y="306"/>
                    <a:pt x="216" y="340"/>
                    <a:pt x="239" y="384"/>
                  </a:cubicBezTo>
                  <a:cubicBezTo>
                    <a:pt x="249" y="407"/>
                    <a:pt x="249" y="429"/>
                    <a:pt x="261" y="451"/>
                  </a:cubicBezTo>
                  <a:cubicBezTo>
                    <a:pt x="274" y="457"/>
                    <a:pt x="290" y="464"/>
                    <a:pt x="306" y="464"/>
                  </a:cubicBezTo>
                  <a:cubicBezTo>
                    <a:pt x="318" y="464"/>
                    <a:pt x="329" y="460"/>
                    <a:pt x="338" y="451"/>
                  </a:cubicBezTo>
                  <a:cubicBezTo>
                    <a:pt x="338" y="440"/>
                    <a:pt x="350" y="440"/>
                    <a:pt x="338" y="429"/>
                  </a:cubicBezTo>
                  <a:lnTo>
                    <a:pt x="350" y="429"/>
                  </a:lnTo>
                  <a:cubicBezTo>
                    <a:pt x="361" y="429"/>
                    <a:pt x="361" y="417"/>
                    <a:pt x="372" y="417"/>
                  </a:cubicBezTo>
                  <a:lnTo>
                    <a:pt x="372" y="407"/>
                  </a:lnTo>
                  <a:cubicBezTo>
                    <a:pt x="372" y="407"/>
                    <a:pt x="383" y="395"/>
                    <a:pt x="394" y="395"/>
                  </a:cubicBezTo>
                  <a:cubicBezTo>
                    <a:pt x="405" y="395"/>
                    <a:pt x="405" y="384"/>
                    <a:pt x="417" y="373"/>
                  </a:cubicBezTo>
                  <a:cubicBezTo>
                    <a:pt x="427" y="373"/>
                    <a:pt x="439" y="373"/>
                    <a:pt x="439" y="362"/>
                  </a:cubicBezTo>
                  <a:lnTo>
                    <a:pt x="450" y="351"/>
                  </a:lnTo>
                  <a:cubicBezTo>
                    <a:pt x="454" y="355"/>
                    <a:pt x="463" y="358"/>
                    <a:pt x="472" y="358"/>
                  </a:cubicBezTo>
                  <a:cubicBezTo>
                    <a:pt x="485" y="358"/>
                    <a:pt x="499" y="353"/>
                    <a:pt x="506" y="340"/>
                  </a:cubicBezTo>
                  <a:lnTo>
                    <a:pt x="506" y="295"/>
                  </a:lnTo>
                  <a:cubicBezTo>
                    <a:pt x="528" y="295"/>
                    <a:pt x="539" y="295"/>
                    <a:pt x="539" y="273"/>
                  </a:cubicBezTo>
                  <a:cubicBezTo>
                    <a:pt x="550" y="262"/>
                    <a:pt x="539" y="239"/>
                    <a:pt x="539" y="229"/>
                  </a:cubicBezTo>
                  <a:cubicBezTo>
                    <a:pt x="561" y="217"/>
                    <a:pt x="583" y="195"/>
                    <a:pt x="595" y="173"/>
                  </a:cubicBezTo>
                  <a:cubicBezTo>
                    <a:pt x="605" y="117"/>
                    <a:pt x="617" y="73"/>
                    <a:pt x="628" y="17"/>
                  </a:cubicBezTo>
                  <a:cubicBezTo>
                    <a:pt x="633" y="6"/>
                    <a:pt x="622" y="0"/>
                    <a:pt x="60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9"/>
            <p:cNvSpPr/>
            <p:nvPr/>
          </p:nvSpPr>
          <p:spPr>
            <a:xfrm>
              <a:off x="2298608" y="3961823"/>
              <a:ext cx="23096" cy="16432"/>
            </a:xfrm>
            <a:custGeom>
              <a:avLst/>
              <a:gdLst/>
              <a:ahLst/>
              <a:cxnLst/>
              <a:rect l="l" t="t" r="r" b="b"/>
              <a:pathLst>
                <a:path w="662" h="471" extrusionOk="0">
                  <a:moveTo>
                    <a:pt x="40" y="0"/>
                  </a:moveTo>
                  <a:cubicBezTo>
                    <a:pt x="20" y="0"/>
                    <a:pt x="0" y="11"/>
                    <a:pt x="17" y="27"/>
                  </a:cubicBezTo>
                  <a:cubicBezTo>
                    <a:pt x="94" y="127"/>
                    <a:pt x="172" y="227"/>
                    <a:pt x="261" y="316"/>
                  </a:cubicBezTo>
                  <a:cubicBezTo>
                    <a:pt x="306" y="360"/>
                    <a:pt x="361" y="394"/>
                    <a:pt x="405" y="427"/>
                  </a:cubicBezTo>
                  <a:cubicBezTo>
                    <a:pt x="435" y="449"/>
                    <a:pt x="473" y="471"/>
                    <a:pt x="509" y="471"/>
                  </a:cubicBezTo>
                  <a:cubicBezTo>
                    <a:pt x="528" y="471"/>
                    <a:pt x="546" y="465"/>
                    <a:pt x="561" y="449"/>
                  </a:cubicBezTo>
                  <a:cubicBezTo>
                    <a:pt x="583" y="449"/>
                    <a:pt x="606" y="439"/>
                    <a:pt x="606" y="417"/>
                  </a:cubicBezTo>
                  <a:lnTo>
                    <a:pt x="606" y="405"/>
                  </a:lnTo>
                  <a:lnTo>
                    <a:pt x="606" y="394"/>
                  </a:lnTo>
                  <a:cubicBezTo>
                    <a:pt x="617" y="383"/>
                    <a:pt x="617" y="372"/>
                    <a:pt x="617" y="360"/>
                  </a:cubicBezTo>
                  <a:lnTo>
                    <a:pt x="606" y="350"/>
                  </a:lnTo>
                  <a:lnTo>
                    <a:pt x="650" y="350"/>
                  </a:lnTo>
                  <a:lnTo>
                    <a:pt x="662" y="338"/>
                  </a:lnTo>
                  <a:lnTo>
                    <a:pt x="662" y="328"/>
                  </a:lnTo>
                  <a:cubicBezTo>
                    <a:pt x="662" y="316"/>
                    <a:pt x="650" y="316"/>
                    <a:pt x="650" y="316"/>
                  </a:cubicBezTo>
                  <a:lnTo>
                    <a:pt x="639" y="305"/>
                  </a:lnTo>
                  <a:lnTo>
                    <a:pt x="628" y="305"/>
                  </a:lnTo>
                  <a:lnTo>
                    <a:pt x="617" y="294"/>
                  </a:lnTo>
                  <a:cubicBezTo>
                    <a:pt x="606" y="283"/>
                    <a:pt x="595" y="283"/>
                    <a:pt x="595" y="283"/>
                  </a:cubicBezTo>
                  <a:lnTo>
                    <a:pt x="561" y="283"/>
                  </a:lnTo>
                  <a:cubicBezTo>
                    <a:pt x="561" y="294"/>
                    <a:pt x="550" y="294"/>
                    <a:pt x="550" y="305"/>
                  </a:cubicBezTo>
                  <a:lnTo>
                    <a:pt x="550" y="328"/>
                  </a:lnTo>
                  <a:cubicBezTo>
                    <a:pt x="561" y="328"/>
                    <a:pt x="561" y="338"/>
                    <a:pt x="573" y="338"/>
                  </a:cubicBezTo>
                  <a:lnTo>
                    <a:pt x="583" y="338"/>
                  </a:lnTo>
                  <a:cubicBezTo>
                    <a:pt x="573" y="338"/>
                    <a:pt x="561" y="350"/>
                    <a:pt x="561" y="350"/>
                  </a:cubicBezTo>
                  <a:cubicBezTo>
                    <a:pt x="550" y="338"/>
                    <a:pt x="539" y="338"/>
                    <a:pt x="528" y="328"/>
                  </a:cubicBezTo>
                  <a:lnTo>
                    <a:pt x="494" y="294"/>
                  </a:lnTo>
                  <a:cubicBezTo>
                    <a:pt x="489" y="288"/>
                    <a:pt x="481" y="286"/>
                    <a:pt x="471" y="286"/>
                  </a:cubicBezTo>
                  <a:cubicBezTo>
                    <a:pt x="462" y="286"/>
                    <a:pt x="450" y="288"/>
                    <a:pt x="439" y="294"/>
                  </a:cubicBezTo>
                  <a:cubicBezTo>
                    <a:pt x="428" y="294"/>
                    <a:pt x="417" y="316"/>
                    <a:pt x="428" y="328"/>
                  </a:cubicBezTo>
                  <a:cubicBezTo>
                    <a:pt x="433" y="339"/>
                    <a:pt x="439" y="347"/>
                    <a:pt x="445" y="352"/>
                  </a:cubicBezTo>
                  <a:lnTo>
                    <a:pt x="445" y="352"/>
                  </a:lnTo>
                  <a:cubicBezTo>
                    <a:pt x="427" y="344"/>
                    <a:pt x="409" y="336"/>
                    <a:pt x="383" y="328"/>
                  </a:cubicBezTo>
                  <a:cubicBezTo>
                    <a:pt x="350" y="305"/>
                    <a:pt x="316" y="272"/>
                    <a:pt x="284" y="249"/>
                  </a:cubicBezTo>
                  <a:cubicBezTo>
                    <a:pt x="205" y="172"/>
                    <a:pt x="128" y="94"/>
                    <a:pt x="61" y="5"/>
                  </a:cubicBezTo>
                  <a:cubicBezTo>
                    <a:pt x="55" y="2"/>
                    <a:pt x="48" y="0"/>
                    <a:pt x="4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9"/>
            <p:cNvSpPr/>
            <p:nvPr/>
          </p:nvSpPr>
          <p:spPr>
            <a:xfrm>
              <a:off x="2321285" y="3970894"/>
              <a:ext cx="3524" cy="2023"/>
            </a:xfrm>
            <a:custGeom>
              <a:avLst/>
              <a:gdLst/>
              <a:ahLst/>
              <a:cxnLst/>
              <a:rect l="l" t="t" r="r" b="b"/>
              <a:pathLst>
                <a:path w="101" h="58" extrusionOk="0">
                  <a:moveTo>
                    <a:pt x="45" y="1"/>
                  </a:moveTo>
                  <a:cubicBezTo>
                    <a:pt x="4" y="11"/>
                    <a:pt x="1" y="58"/>
                    <a:pt x="33" y="58"/>
                  </a:cubicBezTo>
                  <a:cubicBezTo>
                    <a:pt x="37" y="58"/>
                    <a:pt x="41" y="57"/>
                    <a:pt x="45" y="56"/>
                  </a:cubicBezTo>
                  <a:cubicBezTo>
                    <a:pt x="101" y="56"/>
                    <a:pt x="89" y="1"/>
                    <a:pt x="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9"/>
            <p:cNvSpPr/>
            <p:nvPr/>
          </p:nvSpPr>
          <p:spPr>
            <a:xfrm>
              <a:off x="2302655" y="3954601"/>
              <a:ext cx="67961" cy="47517"/>
            </a:xfrm>
            <a:custGeom>
              <a:avLst/>
              <a:gdLst/>
              <a:ahLst/>
              <a:cxnLst/>
              <a:rect l="l" t="t" r="r" b="b"/>
              <a:pathLst>
                <a:path w="1948" h="1362" extrusionOk="0">
                  <a:moveTo>
                    <a:pt x="1903" y="1"/>
                  </a:moveTo>
                  <a:lnTo>
                    <a:pt x="1535" y="45"/>
                  </a:lnTo>
                  <a:cubicBezTo>
                    <a:pt x="1535" y="45"/>
                    <a:pt x="1179" y="223"/>
                    <a:pt x="968" y="412"/>
                  </a:cubicBezTo>
                  <a:cubicBezTo>
                    <a:pt x="757" y="601"/>
                    <a:pt x="679" y="679"/>
                    <a:pt x="457" y="679"/>
                  </a:cubicBezTo>
                  <a:cubicBezTo>
                    <a:pt x="234" y="690"/>
                    <a:pt x="89" y="768"/>
                    <a:pt x="45" y="824"/>
                  </a:cubicBezTo>
                  <a:cubicBezTo>
                    <a:pt x="0" y="890"/>
                    <a:pt x="34" y="979"/>
                    <a:pt x="34" y="979"/>
                  </a:cubicBezTo>
                  <a:cubicBezTo>
                    <a:pt x="34" y="979"/>
                    <a:pt x="58" y="961"/>
                    <a:pt x="123" y="961"/>
                  </a:cubicBezTo>
                  <a:cubicBezTo>
                    <a:pt x="182" y="961"/>
                    <a:pt x="274" y="976"/>
                    <a:pt x="412" y="1035"/>
                  </a:cubicBezTo>
                  <a:cubicBezTo>
                    <a:pt x="690" y="1157"/>
                    <a:pt x="768" y="1213"/>
                    <a:pt x="912" y="1291"/>
                  </a:cubicBezTo>
                  <a:cubicBezTo>
                    <a:pt x="1012" y="1337"/>
                    <a:pt x="1075" y="1362"/>
                    <a:pt x="1144" y="1362"/>
                  </a:cubicBezTo>
                  <a:cubicBezTo>
                    <a:pt x="1175" y="1362"/>
                    <a:pt x="1208" y="1357"/>
                    <a:pt x="1246" y="1346"/>
                  </a:cubicBezTo>
                  <a:cubicBezTo>
                    <a:pt x="1379" y="1302"/>
                    <a:pt x="1413" y="1279"/>
                    <a:pt x="1502" y="1257"/>
                  </a:cubicBezTo>
                  <a:cubicBezTo>
                    <a:pt x="1521" y="1250"/>
                    <a:pt x="1536" y="1248"/>
                    <a:pt x="1547" y="1248"/>
                  </a:cubicBezTo>
                  <a:cubicBezTo>
                    <a:pt x="1563" y="1248"/>
                    <a:pt x="1573" y="1252"/>
                    <a:pt x="1583" y="1252"/>
                  </a:cubicBezTo>
                  <a:cubicBezTo>
                    <a:pt x="1599" y="1252"/>
                    <a:pt x="1613" y="1241"/>
                    <a:pt x="1646" y="1180"/>
                  </a:cubicBezTo>
                  <a:cubicBezTo>
                    <a:pt x="1713" y="1057"/>
                    <a:pt x="1636" y="979"/>
                    <a:pt x="1658" y="745"/>
                  </a:cubicBezTo>
                  <a:cubicBezTo>
                    <a:pt x="1680" y="512"/>
                    <a:pt x="1680" y="357"/>
                    <a:pt x="1747" y="312"/>
                  </a:cubicBezTo>
                  <a:cubicBezTo>
                    <a:pt x="1777" y="287"/>
                    <a:pt x="1821" y="280"/>
                    <a:pt x="1860" y="280"/>
                  </a:cubicBezTo>
                  <a:cubicBezTo>
                    <a:pt x="1907" y="280"/>
                    <a:pt x="1947" y="290"/>
                    <a:pt x="1947" y="290"/>
                  </a:cubicBezTo>
                  <a:lnTo>
                    <a:pt x="1903"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9"/>
            <p:cNvSpPr/>
            <p:nvPr/>
          </p:nvSpPr>
          <p:spPr>
            <a:xfrm>
              <a:off x="2302655" y="3954601"/>
              <a:ext cx="67961" cy="42737"/>
            </a:xfrm>
            <a:custGeom>
              <a:avLst/>
              <a:gdLst/>
              <a:ahLst/>
              <a:cxnLst/>
              <a:rect l="l" t="t" r="r" b="b"/>
              <a:pathLst>
                <a:path w="1948" h="1225" extrusionOk="0">
                  <a:moveTo>
                    <a:pt x="1903" y="1"/>
                  </a:moveTo>
                  <a:lnTo>
                    <a:pt x="1535" y="45"/>
                  </a:lnTo>
                  <a:cubicBezTo>
                    <a:pt x="1535" y="45"/>
                    <a:pt x="1179" y="223"/>
                    <a:pt x="968" y="412"/>
                  </a:cubicBezTo>
                  <a:cubicBezTo>
                    <a:pt x="757" y="601"/>
                    <a:pt x="679" y="679"/>
                    <a:pt x="457" y="679"/>
                  </a:cubicBezTo>
                  <a:cubicBezTo>
                    <a:pt x="234" y="690"/>
                    <a:pt x="89" y="768"/>
                    <a:pt x="45" y="824"/>
                  </a:cubicBezTo>
                  <a:cubicBezTo>
                    <a:pt x="0" y="890"/>
                    <a:pt x="34" y="979"/>
                    <a:pt x="34" y="979"/>
                  </a:cubicBezTo>
                  <a:cubicBezTo>
                    <a:pt x="34" y="979"/>
                    <a:pt x="58" y="961"/>
                    <a:pt x="123" y="961"/>
                  </a:cubicBezTo>
                  <a:cubicBezTo>
                    <a:pt x="182" y="961"/>
                    <a:pt x="274" y="976"/>
                    <a:pt x="412" y="1035"/>
                  </a:cubicBezTo>
                  <a:cubicBezTo>
                    <a:pt x="423" y="1035"/>
                    <a:pt x="423" y="1046"/>
                    <a:pt x="434" y="1046"/>
                  </a:cubicBezTo>
                  <a:cubicBezTo>
                    <a:pt x="467" y="1035"/>
                    <a:pt x="490" y="1024"/>
                    <a:pt x="523" y="1024"/>
                  </a:cubicBezTo>
                  <a:cubicBezTo>
                    <a:pt x="607" y="1002"/>
                    <a:pt x="693" y="991"/>
                    <a:pt x="779" y="991"/>
                  </a:cubicBezTo>
                  <a:cubicBezTo>
                    <a:pt x="865" y="991"/>
                    <a:pt x="951" y="1002"/>
                    <a:pt x="1035" y="1024"/>
                  </a:cubicBezTo>
                  <a:cubicBezTo>
                    <a:pt x="1179" y="1068"/>
                    <a:pt x="1313" y="1135"/>
                    <a:pt x="1458" y="1180"/>
                  </a:cubicBezTo>
                  <a:cubicBezTo>
                    <a:pt x="1513" y="1202"/>
                    <a:pt x="1557" y="1213"/>
                    <a:pt x="1613" y="1224"/>
                  </a:cubicBezTo>
                  <a:cubicBezTo>
                    <a:pt x="1624" y="1213"/>
                    <a:pt x="1636" y="1202"/>
                    <a:pt x="1646" y="1180"/>
                  </a:cubicBezTo>
                  <a:cubicBezTo>
                    <a:pt x="1713" y="1057"/>
                    <a:pt x="1636" y="979"/>
                    <a:pt x="1658" y="745"/>
                  </a:cubicBezTo>
                  <a:cubicBezTo>
                    <a:pt x="1680" y="512"/>
                    <a:pt x="1680" y="357"/>
                    <a:pt x="1747" y="312"/>
                  </a:cubicBezTo>
                  <a:cubicBezTo>
                    <a:pt x="1777" y="287"/>
                    <a:pt x="1821" y="280"/>
                    <a:pt x="1860" y="280"/>
                  </a:cubicBezTo>
                  <a:cubicBezTo>
                    <a:pt x="1907" y="280"/>
                    <a:pt x="1947" y="290"/>
                    <a:pt x="1947" y="290"/>
                  </a:cubicBezTo>
                  <a:lnTo>
                    <a:pt x="1903"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9"/>
            <p:cNvSpPr/>
            <p:nvPr/>
          </p:nvSpPr>
          <p:spPr>
            <a:xfrm>
              <a:off x="2356976" y="3948600"/>
              <a:ext cx="42249" cy="26514"/>
            </a:xfrm>
            <a:custGeom>
              <a:avLst/>
              <a:gdLst/>
              <a:ahLst/>
              <a:cxnLst/>
              <a:rect l="l" t="t" r="r" b="b"/>
              <a:pathLst>
                <a:path w="1211" h="760" extrusionOk="0">
                  <a:moveTo>
                    <a:pt x="831" y="1"/>
                  </a:moveTo>
                  <a:cubicBezTo>
                    <a:pt x="722" y="1"/>
                    <a:pt x="553" y="50"/>
                    <a:pt x="401" y="50"/>
                  </a:cubicBezTo>
                  <a:cubicBezTo>
                    <a:pt x="223" y="61"/>
                    <a:pt x="101" y="28"/>
                    <a:pt x="0" y="183"/>
                  </a:cubicBezTo>
                  <a:lnTo>
                    <a:pt x="12" y="618"/>
                  </a:lnTo>
                  <a:cubicBezTo>
                    <a:pt x="12" y="618"/>
                    <a:pt x="96" y="428"/>
                    <a:pt x="245" y="428"/>
                  </a:cubicBezTo>
                  <a:cubicBezTo>
                    <a:pt x="249" y="428"/>
                    <a:pt x="253" y="428"/>
                    <a:pt x="257" y="428"/>
                  </a:cubicBezTo>
                  <a:cubicBezTo>
                    <a:pt x="423" y="450"/>
                    <a:pt x="401" y="573"/>
                    <a:pt x="601" y="673"/>
                  </a:cubicBezTo>
                  <a:cubicBezTo>
                    <a:pt x="721" y="736"/>
                    <a:pt x="760" y="760"/>
                    <a:pt x="821" y="760"/>
                  </a:cubicBezTo>
                  <a:cubicBezTo>
                    <a:pt x="856" y="760"/>
                    <a:pt x="899" y="752"/>
                    <a:pt x="968" y="739"/>
                  </a:cubicBezTo>
                  <a:cubicBezTo>
                    <a:pt x="1157" y="695"/>
                    <a:pt x="1046" y="640"/>
                    <a:pt x="1146" y="539"/>
                  </a:cubicBezTo>
                  <a:cubicBezTo>
                    <a:pt x="1208" y="470"/>
                    <a:pt x="1211" y="460"/>
                    <a:pt x="1207" y="460"/>
                  </a:cubicBezTo>
                  <a:cubicBezTo>
                    <a:pt x="1205" y="460"/>
                    <a:pt x="1202" y="462"/>
                    <a:pt x="1202" y="462"/>
                  </a:cubicBezTo>
                  <a:cubicBezTo>
                    <a:pt x="1202" y="462"/>
                    <a:pt x="1157" y="473"/>
                    <a:pt x="1068" y="473"/>
                  </a:cubicBezTo>
                  <a:cubicBezTo>
                    <a:pt x="983" y="482"/>
                    <a:pt x="946" y="533"/>
                    <a:pt x="916" y="533"/>
                  </a:cubicBezTo>
                  <a:cubicBezTo>
                    <a:pt x="911" y="533"/>
                    <a:pt x="906" y="532"/>
                    <a:pt x="902" y="529"/>
                  </a:cubicBezTo>
                  <a:cubicBezTo>
                    <a:pt x="868" y="506"/>
                    <a:pt x="879" y="484"/>
                    <a:pt x="890" y="351"/>
                  </a:cubicBezTo>
                  <a:cubicBezTo>
                    <a:pt x="902" y="206"/>
                    <a:pt x="991" y="28"/>
                    <a:pt x="879" y="5"/>
                  </a:cubicBezTo>
                  <a:cubicBezTo>
                    <a:pt x="865" y="2"/>
                    <a:pt x="849" y="1"/>
                    <a:pt x="8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9"/>
            <p:cNvSpPr/>
            <p:nvPr/>
          </p:nvSpPr>
          <p:spPr>
            <a:xfrm>
              <a:off x="2291770" y="3975987"/>
              <a:ext cx="36143" cy="45772"/>
            </a:xfrm>
            <a:custGeom>
              <a:avLst/>
              <a:gdLst/>
              <a:ahLst/>
              <a:cxnLst/>
              <a:rect l="l" t="t" r="r" b="b"/>
              <a:pathLst>
                <a:path w="1036" h="1312" extrusionOk="0">
                  <a:moveTo>
                    <a:pt x="852" y="1"/>
                  </a:moveTo>
                  <a:cubicBezTo>
                    <a:pt x="770" y="1"/>
                    <a:pt x="651" y="28"/>
                    <a:pt x="569" y="66"/>
                  </a:cubicBezTo>
                  <a:cubicBezTo>
                    <a:pt x="545" y="76"/>
                    <a:pt x="521" y="80"/>
                    <a:pt x="496" y="80"/>
                  </a:cubicBezTo>
                  <a:cubicBezTo>
                    <a:pt x="430" y="80"/>
                    <a:pt x="357" y="54"/>
                    <a:pt x="284" y="54"/>
                  </a:cubicBezTo>
                  <a:cubicBezTo>
                    <a:pt x="238" y="54"/>
                    <a:pt x="191" y="64"/>
                    <a:pt x="146" y="100"/>
                  </a:cubicBezTo>
                  <a:cubicBezTo>
                    <a:pt x="1" y="221"/>
                    <a:pt x="90" y="255"/>
                    <a:pt x="134" y="478"/>
                  </a:cubicBezTo>
                  <a:cubicBezTo>
                    <a:pt x="168" y="700"/>
                    <a:pt x="79" y="678"/>
                    <a:pt x="79" y="844"/>
                  </a:cubicBezTo>
                  <a:cubicBezTo>
                    <a:pt x="68" y="1012"/>
                    <a:pt x="124" y="1200"/>
                    <a:pt x="223" y="1234"/>
                  </a:cubicBezTo>
                  <a:cubicBezTo>
                    <a:pt x="312" y="1267"/>
                    <a:pt x="557" y="1311"/>
                    <a:pt x="557" y="1311"/>
                  </a:cubicBezTo>
                  <a:cubicBezTo>
                    <a:pt x="557" y="1311"/>
                    <a:pt x="535" y="1267"/>
                    <a:pt x="457" y="1212"/>
                  </a:cubicBezTo>
                  <a:cubicBezTo>
                    <a:pt x="379" y="1156"/>
                    <a:pt x="279" y="1111"/>
                    <a:pt x="346" y="856"/>
                  </a:cubicBezTo>
                  <a:cubicBezTo>
                    <a:pt x="413" y="600"/>
                    <a:pt x="357" y="656"/>
                    <a:pt x="635" y="377"/>
                  </a:cubicBezTo>
                  <a:cubicBezTo>
                    <a:pt x="913" y="110"/>
                    <a:pt x="1036" y="132"/>
                    <a:pt x="935" y="21"/>
                  </a:cubicBezTo>
                  <a:cubicBezTo>
                    <a:pt x="921" y="7"/>
                    <a:pt x="890" y="1"/>
                    <a:pt x="85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9"/>
            <p:cNvSpPr/>
            <p:nvPr/>
          </p:nvSpPr>
          <p:spPr>
            <a:xfrm>
              <a:off x="2312738" y="3946088"/>
              <a:ext cx="58227" cy="51599"/>
            </a:xfrm>
            <a:custGeom>
              <a:avLst/>
              <a:gdLst/>
              <a:ahLst/>
              <a:cxnLst/>
              <a:rect l="l" t="t" r="r" b="b"/>
              <a:pathLst>
                <a:path w="1669" h="1479" extrusionOk="0">
                  <a:moveTo>
                    <a:pt x="1095" y="0"/>
                  </a:moveTo>
                  <a:cubicBezTo>
                    <a:pt x="1056" y="0"/>
                    <a:pt x="1038" y="30"/>
                    <a:pt x="946" y="122"/>
                  </a:cubicBezTo>
                  <a:cubicBezTo>
                    <a:pt x="779" y="278"/>
                    <a:pt x="880" y="300"/>
                    <a:pt x="646" y="400"/>
                  </a:cubicBezTo>
                  <a:cubicBezTo>
                    <a:pt x="423" y="512"/>
                    <a:pt x="356" y="489"/>
                    <a:pt x="212" y="522"/>
                  </a:cubicBezTo>
                  <a:cubicBezTo>
                    <a:pt x="79" y="567"/>
                    <a:pt x="134" y="545"/>
                    <a:pt x="101" y="611"/>
                  </a:cubicBezTo>
                  <a:cubicBezTo>
                    <a:pt x="0" y="789"/>
                    <a:pt x="435" y="1023"/>
                    <a:pt x="646" y="1123"/>
                  </a:cubicBezTo>
                  <a:cubicBezTo>
                    <a:pt x="846" y="1234"/>
                    <a:pt x="1113" y="1268"/>
                    <a:pt x="1357" y="1335"/>
                  </a:cubicBezTo>
                  <a:cubicBezTo>
                    <a:pt x="1602" y="1412"/>
                    <a:pt x="1669" y="1479"/>
                    <a:pt x="1669" y="1479"/>
                  </a:cubicBezTo>
                  <a:cubicBezTo>
                    <a:pt x="1669" y="1479"/>
                    <a:pt x="1580" y="1246"/>
                    <a:pt x="1491" y="1101"/>
                  </a:cubicBezTo>
                  <a:cubicBezTo>
                    <a:pt x="1402" y="967"/>
                    <a:pt x="1369" y="811"/>
                    <a:pt x="1369" y="522"/>
                  </a:cubicBezTo>
                  <a:cubicBezTo>
                    <a:pt x="1369" y="222"/>
                    <a:pt x="1413" y="67"/>
                    <a:pt x="1235" y="33"/>
                  </a:cubicBezTo>
                  <a:cubicBezTo>
                    <a:pt x="1158" y="15"/>
                    <a:pt x="1121" y="0"/>
                    <a:pt x="109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9"/>
            <p:cNvSpPr/>
            <p:nvPr/>
          </p:nvSpPr>
          <p:spPr>
            <a:xfrm>
              <a:off x="2423334" y="4131729"/>
              <a:ext cx="128107" cy="102255"/>
            </a:xfrm>
            <a:custGeom>
              <a:avLst/>
              <a:gdLst/>
              <a:ahLst/>
              <a:cxnLst/>
              <a:rect l="l" t="t" r="r" b="b"/>
              <a:pathLst>
                <a:path w="3672" h="2931" extrusionOk="0">
                  <a:moveTo>
                    <a:pt x="2473" y="1"/>
                  </a:moveTo>
                  <a:cubicBezTo>
                    <a:pt x="2350" y="1"/>
                    <a:pt x="2204" y="49"/>
                    <a:pt x="2047" y="140"/>
                  </a:cubicBezTo>
                  <a:cubicBezTo>
                    <a:pt x="1847" y="262"/>
                    <a:pt x="1502" y="729"/>
                    <a:pt x="957" y="1052"/>
                  </a:cubicBezTo>
                  <a:cubicBezTo>
                    <a:pt x="633" y="1233"/>
                    <a:pt x="361" y="1271"/>
                    <a:pt x="192" y="1271"/>
                  </a:cubicBezTo>
                  <a:cubicBezTo>
                    <a:pt x="70" y="1271"/>
                    <a:pt x="1" y="1252"/>
                    <a:pt x="1" y="1252"/>
                  </a:cubicBezTo>
                  <a:lnTo>
                    <a:pt x="1" y="1252"/>
                  </a:lnTo>
                  <a:lnTo>
                    <a:pt x="245" y="2554"/>
                  </a:lnTo>
                  <a:cubicBezTo>
                    <a:pt x="245" y="2554"/>
                    <a:pt x="1324" y="2831"/>
                    <a:pt x="2258" y="2920"/>
                  </a:cubicBezTo>
                  <a:cubicBezTo>
                    <a:pt x="2331" y="2927"/>
                    <a:pt x="2402" y="2930"/>
                    <a:pt x="2468" y="2930"/>
                  </a:cubicBezTo>
                  <a:cubicBezTo>
                    <a:pt x="3262" y="2930"/>
                    <a:pt x="3595" y="2475"/>
                    <a:pt x="3627" y="2331"/>
                  </a:cubicBezTo>
                  <a:cubicBezTo>
                    <a:pt x="3671" y="2186"/>
                    <a:pt x="3515" y="2186"/>
                    <a:pt x="3449" y="2097"/>
                  </a:cubicBezTo>
                  <a:cubicBezTo>
                    <a:pt x="3370" y="2020"/>
                    <a:pt x="3449" y="1842"/>
                    <a:pt x="3370" y="1642"/>
                  </a:cubicBezTo>
                  <a:cubicBezTo>
                    <a:pt x="3304" y="1452"/>
                    <a:pt x="3059" y="1241"/>
                    <a:pt x="3037" y="1118"/>
                  </a:cubicBezTo>
                  <a:cubicBezTo>
                    <a:pt x="3004" y="985"/>
                    <a:pt x="3070" y="874"/>
                    <a:pt x="3093" y="740"/>
                  </a:cubicBezTo>
                  <a:cubicBezTo>
                    <a:pt x="3115" y="596"/>
                    <a:pt x="3004" y="562"/>
                    <a:pt x="2959" y="374"/>
                  </a:cubicBezTo>
                  <a:cubicBezTo>
                    <a:pt x="2925" y="184"/>
                    <a:pt x="2725" y="73"/>
                    <a:pt x="2592" y="18"/>
                  </a:cubicBezTo>
                  <a:cubicBezTo>
                    <a:pt x="2555" y="6"/>
                    <a:pt x="2516" y="1"/>
                    <a:pt x="2473"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9"/>
            <p:cNvSpPr/>
            <p:nvPr/>
          </p:nvSpPr>
          <p:spPr>
            <a:xfrm>
              <a:off x="2423334" y="4169966"/>
              <a:ext cx="125351" cy="64019"/>
            </a:xfrm>
            <a:custGeom>
              <a:avLst/>
              <a:gdLst/>
              <a:ahLst/>
              <a:cxnLst/>
              <a:rect l="l" t="t" r="r" b="b"/>
              <a:pathLst>
                <a:path w="3593" h="1835" extrusionOk="0">
                  <a:moveTo>
                    <a:pt x="879" y="0"/>
                  </a:moveTo>
                  <a:lnTo>
                    <a:pt x="879" y="0"/>
                  </a:lnTo>
                  <a:cubicBezTo>
                    <a:pt x="592" y="144"/>
                    <a:pt x="351" y="175"/>
                    <a:pt x="195" y="175"/>
                  </a:cubicBezTo>
                  <a:cubicBezTo>
                    <a:pt x="72" y="175"/>
                    <a:pt x="1" y="156"/>
                    <a:pt x="1" y="156"/>
                  </a:cubicBezTo>
                  <a:lnTo>
                    <a:pt x="1" y="156"/>
                  </a:lnTo>
                  <a:lnTo>
                    <a:pt x="245" y="1458"/>
                  </a:lnTo>
                  <a:cubicBezTo>
                    <a:pt x="245" y="1458"/>
                    <a:pt x="1324" y="1735"/>
                    <a:pt x="2258" y="1824"/>
                  </a:cubicBezTo>
                  <a:cubicBezTo>
                    <a:pt x="2333" y="1831"/>
                    <a:pt x="2405" y="1835"/>
                    <a:pt x="2473" y="1835"/>
                  </a:cubicBezTo>
                  <a:cubicBezTo>
                    <a:pt x="3150" y="1835"/>
                    <a:pt x="3482" y="1505"/>
                    <a:pt x="3593" y="1312"/>
                  </a:cubicBezTo>
                  <a:lnTo>
                    <a:pt x="3593" y="1312"/>
                  </a:lnTo>
                  <a:cubicBezTo>
                    <a:pt x="3560" y="1324"/>
                    <a:pt x="3538" y="1324"/>
                    <a:pt x="3504" y="1324"/>
                  </a:cubicBezTo>
                  <a:cubicBezTo>
                    <a:pt x="3315" y="1369"/>
                    <a:pt x="3137" y="1480"/>
                    <a:pt x="2959" y="1569"/>
                  </a:cubicBezTo>
                  <a:cubicBezTo>
                    <a:pt x="2823" y="1637"/>
                    <a:pt x="2673" y="1698"/>
                    <a:pt x="2525" y="1698"/>
                  </a:cubicBezTo>
                  <a:cubicBezTo>
                    <a:pt x="2480" y="1698"/>
                    <a:pt x="2436" y="1693"/>
                    <a:pt x="2392" y="1680"/>
                  </a:cubicBezTo>
                  <a:cubicBezTo>
                    <a:pt x="2247" y="1635"/>
                    <a:pt x="2136" y="1524"/>
                    <a:pt x="1991" y="1502"/>
                  </a:cubicBezTo>
                  <a:cubicBezTo>
                    <a:pt x="1972" y="1500"/>
                    <a:pt x="1952" y="1499"/>
                    <a:pt x="1934" y="1499"/>
                  </a:cubicBezTo>
                  <a:cubicBezTo>
                    <a:pt x="1857" y="1499"/>
                    <a:pt x="1785" y="1515"/>
                    <a:pt x="1714" y="1524"/>
                  </a:cubicBezTo>
                  <a:cubicBezTo>
                    <a:pt x="1698" y="1526"/>
                    <a:pt x="1682" y="1527"/>
                    <a:pt x="1666" y="1527"/>
                  </a:cubicBezTo>
                  <a:cubicBezTo>
                    <a:pt x="1582" y="1527"/>
                    <a:pt x="1503" y="1502"/>
                    <a:pt x="1447" y="1446"/>
                  </a:cubicBezTo>
                  <a:cubicBezTo>
                    <a:pt x="1358" y="1346"/>
                    <a:pt x="1413" y="1191"/>
                    <a:pt x="1457" y="1068"/>
                  </a:cubicBezTo>
                  <a:cubicBezTo>
                    <a:pt x="1513" y="946"/>
                    <a:pt x="1469" y="868"/>
                    <a:pt x="1380" y="768"/>
                  </a:cubicBezTo>
                  <a:cubicBezTo>
                    <a:pt x="1324" y="690"/>
                    <a:pt x="1324" y="590"/>
                    <a:pt x="1224" y="590"/>
                  </a:cubicBezTo>
                  <a:cubicBezTo>
                    <a:pt x="1135" y="578"/>
                    <a:pt x="1035" y="578"/>
                    <a:pt x="957" y="523"/>
                  </a:cubicBezTo>
                  <a:cubicBezTo>
                    <a:pt x="868" y="467"/>
                    <a:pt x="824" y="356"/>
                    <a:pt x="824" y="245"/>
                  </a:cubicBezTo>
                  <a:cubicBezTo>
                    <a:pt x="824" y="167"/>
                    <a:pt x="846" y="78"/>
                    <a:pt x="87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9"/>
            <p:cNvSpPr/>
            <p:nvPr/>
          </p:nvSpPr>
          <p:spPr>
            <a:xfrm>
              <a:off x="2431882" y="4152104"/>
              <a:ext cx="62100" cy="30910"/>
            </a:xfrm>
            <a:custGeom>
              <a:avLst/>
              <a:gdLst/>
              <a:ahLst/>
              <a:cxnLst/>
              <a:rect l="l" t="t" r="r" b="b"/>
              <a:pathLst>
                <a:path w="1780" h="886" extrusionOk="0">
                  <a:moveTo>
                    <a:pt x="1780" y="0"/>
                  </a:moveTo>
                  <a:lnTo>
                    <a:pt x="1780" y="0"/>
                  </a:lnTo>
                  <a:cubicBezTo>
                    <a:pt x="1613" y="34"/>
                    <a:pt x="1469" y="123"/>
                    <a:pt x="1324" y="212"/>
                  </a:cubicBezTo>
                  <a:cubicBezTo>
                    <a:pt x="1179" y="301"/>
                    <a:pt x="1046" y="401"/>
                    <a:pt x="912" y="501"/>
                  </a:cubicBezTo>
                  <a:cubicBezTo>
                    <a:pt x="767" y="590"/>
                    <a:pt x="634" y="679"/>
                    <a:pt x="478" y="746"/>
                  </a:cubicBezTo>
                  <a:cubicBezTo>
                    <a:pt x="334" y="813"/>
                    <a:pt x="178" y="846"/>
                    <a:pt x="0" y="846"/>
                  </a:cubicBezTo>
                  <a:lnTo>
                    <a:pt x="0" y="857"/>
                  </a:lnTo>
                  <a:cubicBezTo>
                    <a:pt x="61" y="877"/>
                    <a:pt x="124" y="886"/>
                    <a:pt x="187" y="886"/>
                  </a:cubicBezTo>
                  <a:cubicBezTo>
                    <a:pt x="299" y="886"/>
                    <a:pt x="413" y="859"/>
                    <a:pt x="512" y="823"/>
                  </a:cubicBezTo>
                  <a:cubicBezTo>
                    <a:pt x="678" y="768"/>
                    <a:pt x="812" y="657"/>
                    <a:pt x="945" y="557"/>
                  </a:cubicBezTo>
                  <a:cubicBezTo>
                    <a:pt x="1079" y="457"/>
                    <a:pt x="1212" y="346"/>
                    <a:pt x="1346" y="245"/>
                  </a:cubicBezTo>
                  <a:cubicBezTo>
                    <a:pt x="1479" y="145"/>
                    <a:pt x="1624" y="57"/>
                    <a:pt x="178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9"/>
            <p:cNvSpPr/>
            <p:nvPr/>
          </p:nvSpPr>
          <p:spPr>
            <a:xfrm>
              <a:off x="2430696" y="4161000"/>
              <a:ext cx="81148" cy="29933"/>
            </a:xfrm>
            <a:custGeom>
              <a:avLst/>
              <a:gdLst/>
              <a:ahLst/>
              <a:cxnLst/>
              <a:rect l="l" t="t" r="r" b="b"/>
              <a:pathLst>
                <a:path w="2326" h="858" extrusionOk="0">
                  <a:moveTo>
                    <a:pt x="2270" y="0"/>
                  </a:moveTo>
                  <a:cubicBezTo>
                    <a:pt x="2077" y="0"/>
                    <a:pt x="1886" y="53"/>
                    <a:pt x="1713" y="124"/>
                  </a:cubicBezTo>
                  <a:cubicBezTo>
                    <a:pt x="1513" y="202"/>
                    <a:pt x="1335" y="302"/>
                    <a:pt x="1147" y="391"/>
                  </a:cubicBezTo>
                  <a:cubicBezTo>
                    <a:pt x="957" y="480"/>
                    <a:pt x="768" y="558"/>
                    <a:pt x="579" y="635"/>
                  </a:cubicBezTo>
                  <a:cubicBezTo>
                    <a:pt x="390" y="724"/>
                    <a:pt x="201" y="791"/>
                    <a:pt x="1" y="847"/>
                  </a:cubicBezTo>
                  <a:lnTo>
                    <a:pt x="1" y="858"/>
                  </a:lnTo>
                  <a:cubicBezTo>
                    <a:pt x="212" y="858"/>
                    <a:pt x="423" y="803"/>
                    <a:pt x="623" y="736"/>
                  </a:cubicBezTo>
                  <a:cubicBezTo>
                    <a:pt x="824" y="669"/>
                    <a:pt x="1002" y="558"/>
                    <a:pt x="1180" y="457"/>
                  </a:cubicBezTo>
                  <a:cubicBezTo>
                    <a:pt x="1369" y="358"/>
                    <a:pt x="1547" y="257"/>
                    <a:pt x="1736" y="168"/>
                  </a:cubicBezTo>
                  <a:cubicBezTo>
                    <a:pt x="1914" y="79"/>
                    <a:pt x="2114" y="12"/>
                    <a:pt x="2326" y="2"/>
                  </a:cubicBezTo>
                  <a:cubicBezTo>
                    <a:pt x="2307" y="1"/>
                    <a:pt x="2288" y="0"/>
                    <a:pt x="227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9"/>
            <p:cNvSpPr/>
            <p:nvPr/>
          </p:nvSpPr>
          <p:spPr>
            <a:xfrm>
              <a:off x="2433417" y="4184340"/>
              <a:ext cx="72217" cy="12943"/>
            </a:xfrm>
            <a:custGeom>
              <a:avLst/>
              <a:gdLst/>
              <a:ahLst/>
              <a:cxnLst/>
              <a:rect l="l" t="t" r="r" b="b"/>
              <a:pathLst>
                <a:path w="2070" h="371" extrusionOk="0">
                  <a:moveTo>
                    <a:pt x="2070" y="0"/>
                  </a:moveTo>
                  <a:cubicBezTo>
                    <a:pt x="1892" y="0"/>
                    <a:pt x="1714" y="45"/>
                    <a:pt x="1546" y="89"/>
                  </a:cubicBezTo>
                  <a:cubicBezTo>
                    <a:pt x="1380" y="134"/>
                    <a:pt x="1213" y="189"/>
                    <a:pt x="1035" y="222"/>
                  </a:cubicBezTo>
                  <a:cubicBezTo>
                    <a:pt x="868" y="255"/>
                    <a:pt x="690" y="267"/>
                    <a:pt x="523" y="289"/>
                  </a:cubicBezTo>
                  <a:cubicBezTo>
                    <a:pt x="345" y="300"/>
                    <a:pt x="179" y="311"/>
                    <a:pt x="1" y="322"/>
                  </a:cubicBezTo>
                  <a:cubicBezTo>
                    <a:pt x="128" y="356"/>
                    <a:pt x="261" y="371"/>
                    <a:pt x="396" y="371"/>
                  </a:cubicBezTo>
                  <a:cubicBezTo>
                    <a:pt x="438" y="371"/>
                    <a:pt x="481" y="369"/>
                    <a:pt x="523" y="367"/>
                  </a:cubicBezTo>
                  <a:cubicBezTo>
                    <a:pt x="701" y="367"/>
                    <a:pt x="879" y="334"/>
                    <a:pt x="1057" y="289"/>
                  </a:cubicBezTo>
                  <a:cubicBezTo>
                    <a:pt x="1224" y="245"/>
                    <a:pt x="1391" y="189"/>
                    <a:pt x="1558" y="134"/>
                  </a:cubicBezTo>
                  <a:cubicBezTo>
                    <a:pt x="1724" y="77"/>
                    <a:pt x="1892" y="22"/>
                    <a:pt x="207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9"/>
            <p:cNvSpPr/>
            <p:nvPr/>
          </p:nvSpPr>
          <p:spPr>
            <a:xfrm>
              <a:off x="2433801" y="4201785"/>
              <a:ext cx="95906" cy="10641"/>
            </a:xfrm>
            <a:custGeom>
              <a:avLst/>
              <a:gdLst/>
              <a:ahLst/>
              <a:cxnLst/>
              <a:rect l="l" t="t" r="r" b="b"/>
              <a:pathLst>
                <a:path w="2749" h="305" extrusionOk="0">
                  <a:moveTo>
                    <a:pt x="1" y="0"/>
                  </a:moveTo>
                  <a:lnTo>
                    <a:pt x="1" y="12"/>
                  </a:lnTo>
                  <a:cubicBezTo>
                    <a:pt x="212" y="111"/>
                    <a:pt x="435" y="190"/>
                    <a:pt x="657" y="245"/>
                  </a:cubicBezTo>
                  <a:cubicBezTo>
                    <a:pt x="839" y="288"/>
                    <a:pt x="1027" y="305"/>
                    <a:pt x="1212" y="305"/>
                  </a:cubicBezTo>
                  <a:cubicBezTo>
                    <a:pt x="1265" y="305"/>
                    <a:pt x="1317" y="303"/>
                    <a:pt x="1369" y="301"/>
                  </a:cubicBezTo>
                  <a:cubicBezTo>
                    <a:pt x="1491" y="301"/>
                    <a:pt x="1602" y="289"/>
                    <a:pt x="1725" y="267"/>
                  </a:cubicBezTo>
                  <a:cubicBezTo>
                    <a:pt x="1836" y="245"/>
                    <a:pt x="1958" y="212"/>
                    <a:pt x="2069" y="178"/>
                  </a:cubicBezTo>
                  <a:cubicBezTo>
                    <a:pt x="2275" y="116"/>
                    <a:pt x="2480" y="55"/>
                    <a:pt x="2694" y="55"/>
                  </a:cubicBezTo>
                  <a:cubicBezTo>
                    <a:pt x="2712" y="55"/>
                    <a:pt x="2730" y="55"/>
                    <a:pt x="2748" y="56"/>
                  </a:cubicBezTo>
                  <a:lnTo>
                    <a:pt x="2748" y="45"/>
                  </a:lnTo>
                  <a:cubicBezTo>
                    <a:pt x="2699" y="38"/>
                    <a:pt x="2649" y="35"/>
                    <a:pt x="2599" y="35"/>
                  </a:cubicBezTo>
                  <a:cubicBezTo>
                    <a:pt x="2415" y="35"/>
                    <a:pt x="2231" y="76"/>
                    <a:pt x="2047" y="111"/>
                  </a:cubicBezTo>
                  <a:cubicBezTo>
                    <a:pt x="1849" y="161"/>
                    <a:pt x="1650" y="202"/>
                    <a:pt x="1444" y="202"/>
                  </a:cubicBezTo>
                  <a:cubicBezTo>
                    <a:pt x="1419" y="202"/>
                    <a:pt x="1394" y="202"/>
                    <a:pt x="1369" y="200"/>
                  </a:cubicBezTo>
                  <a:cubicBezTo>
                    <a:pt x="1135" y="200"/>
                    <a:pt x="913" y="156"/>
                    <a:pt x="690" y="111"/>
                  </a:cubicBezTo>
                  <a:cubicBezTo>
                    <a:pt x="457" y="78"/>
                    <a:pt x="235" y="34"/>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9"/>
            <p:cNvSpPr/>
            <p:nvPr/>
          </p:nvSpPr>
          <p:spPr>
            <a:xfrm>
              <a:off x="2396540" y="4204890"/>
              <a:ext cx="159122" cy="126118"/>
            </a:xfrm>
            <a:custGeom>
              <a:avLst/>
              <a:gdLst/>
              <a:ahLst/>
              <a:cxnLst/>
              <a:rect l="l" t="t" r="r" b="b"/>
              <a:pathLst>
                <a:path w="4561" h="3615" extrusionOk="0">
                  <a:moveTo>
                    <a:pt x="835" y="0"/>
                  </a:moveTo>
                  <a:lnTo>
                    <a:pt x="1" y="256"/>
                  </a:lnTo>
                  <a:cubicBezTo>
                    <a:pt x="1" y="256"/>
                    <a:pt x="423" y="2080"/>
                    <a:pt x="735" y="2725"/>
                  </a:cubicBezTo>
                  <a:cubicBezTo>
                    <a:pt x="1046" y="3371"/>
                    <a:pt x="1513" y="3448"/>
                    <a:pt x="1792" y="3537"/>
                  </a:cubicBezTo>
                  <a:cubicBezTo>
                    <a:pt x="1956" y="3599"/>
                    <a:pt x="2158" y="3614"/>
                    <a:pt x="2374" y="3614"/>
                  </a:cubicBezTo>
                  <a:cubicBezTo>
                    <a:pt x="2510" y="3614"/>
                    <a:pt x="2651" y="3608"/>
                    <a:pt x="2793" y="3604"/>
                  </a:cubicBezTo>
                  <a:cubicBezTo>
                    <a:pt x="3149" y="3604"/>
                    <a:pt x="3149" y="3371"/>
                    <a:pt x="3305" y="3226"/>
                  </a:cubicBezTo>
                  <a:cubicBezTo>
                    <a:pt x="3367" y="3167"/>
                    <a:pt x="3414" y="3158"/>
                    <a:pt x="3458" y="3158"/>
                  </a:cubicBezTo>
                  <a:cubicBezTo>
                    <a:pt x="3480" y="3158"/>
                    <a:pt x="3501" y="3160"/>
                    <a:pt x="3523" y="3160"/>
                  </a:cubicBezTo>
                  <a:cubicBezTo>
                    <a:pt x="3570" y="3160"/>
                    <a:pt x="3621" y="3151"/>
                    <a:pt x="3693" y="3092"/>
                  </a:cubicBezTo>
                  <a:cubicBezTo>
                    <a:pt x="3883" y="2959"/>
                    <a:pt x="3772" y="2703"/>
                    <a:pt x="3805" y="2603"/>
                  </a:cubicBezTo>
                  <a:cubicBezTo>
                    <a:pt x="3849" y="2503"/>
                    <a:pt x="3861" y="2491"/>
                    <a:pt x="4094" y="2392"/>
                  </a:cubicBezTo>
                  <a:cubicBezTo>
                    <a:pt x="4328" y="2291"/>
                    <a:pt x="4361" y="2069"/>
                    <a:pt x="4461" y="1880"/>
                  </a:cubicBezTo>
                  <a:cubicBezTo>
                    <a:pt x="4561" y="1691"/>
                    <a:pt x="4472" y="1546"/>
                    <a:pt x="4239" y="1458"/>
                  </a:cubicBezTo>
                  <a:cubicBezTo>
                    <a:pt x="3994" y="1369"/>
                    <a:pt x="3861" y="1401"/>
                    <a:pt x="3527" y="1357"/>
                  </a:cubicBezTo>
                  <a:cubicBezTo>
                    <a:pt x="3193" y="1324"/>
                    <a:pt x="2593" y="1124"/>
                    <a:pt x="2037" y="912"/>
                  </a:cubicBezTo>
                  <a:cubicBezTo>
                    <a:pt x="1481" y="701"/>
                    <a:pt x="835" y="0"/>
                    <a:pt x="835"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9"/>
            <p:cNvSpPr/>
            <p:nvPr/>
          </p:nvSpPr>
          <p:spPr>
            <a:xfrm>
              <a:off x="2396540" y="4204890"/>
              <a:ext cx="62518" cy="121095"/>
            </a:xfrm>
            <a:custGeom>
              <a:avLst/>
              <a:gdLst/>
              <a:ahLst/>
              <a:cxnLst/>
              <a:rect l="l" t="t" r="r" b="b"/>
              <a:pathLst>
                <a:path w="1792" h="3471" extrusionOk="0">
                  <a:moveTo>
                    <a:pt x="835" y="0"/>
                  </a:moveTo>
                  <a:lnTo>
                    <a:pt x="1" y="256"/>
                  </a:lnTo>
                  <a:cubicBezTo>
                    <a:pt x="1" y="256"/>
                    <a:pt x="423" y="2080"/>
                    <a:pt x="735" y="2725"/>
                  </a:cubicBezTo>
                  <a:cubicBezTo>
                    <a:pt x="969" y="3215"/>
                    <a:pt x="1291" y="3381"/>
                    <a:pt x="1558" y="3470"/>
                  </a:cubicBezTo>
                  <a:cubicBezTo>
                    <a:pt x="1691" y="3348"/>
                    <a:pt x="1792" y="3193"/>
                    <a:pt x="1758" y="3025"/>
                  </a:cubicBezTo>
                  <a:cubicBezTo>
                    <a:pt x="1725" y="2903"/>
                    <a:pt x="1625" y="2803"/>
                    <a:pt x="1592" y="2681"/>
                  </a:cubicBezTo>
                  <a:cubicBezTo>
                    <a:pt x="1558" y="2536"/>
                    <a:pt x="1625" y="2402"/>
                    <a:pt x="1658" y="2258"/>
                  </a:cubicBezTo>
                  <a:cubicBezTo>
                    <a:pt x="1758" y="1913"/>
                    <a:pt x="1703" y="1524"/>
                    <a:pt x="1513" y="1224"/>
                  </a:cubicBezTo>
                  <a:cubicBezTo>
                    <a:pt x="1458" y="1146"/>
                    <a:pt x="1402" y="1068"/>
                    <a:pt x="1392" y="968"/>
                  </a:cubicBezTo>
                  <a:cubicBezTo>
                    <a:pt x="1369" y="868"/>
                    <a:pt x="1414" y="756"/>
                    <a:pt x="1447" y="657"/>
                  </a:cubicBezTo>
                  <a:cubicBezTo>
                    <a:pt x="1458" y="623"/>
                    <a:pt x="1458" y="601"/>
                    <a:pt x="1469" y="568"/>
                  </a:cubicBezTo>
                  <a:cubicBezTo>
                    <a:pt x="1113" y="301"/>
                    <a:pt x="835" y="0"/>
                    <a:pt x="835"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9"/>
            <p:cNvSpPr/>
            <p:nvPr/>
          </p:nvSpPr>
          <p:spPr>
            <a:xfrm>
              <a:off x="2411298" y="4211867"/>
              <a:ext cx="41551" cy="79195"/>
            </a:xfrm>
            <a:custGeom>
              <a:avLst/>
              <a:gdLst/>
              <a:ahLst/>
              <a:cxnLst/>
              <a:rect l="l" t="t" r="r" b="b"/>
              <a:pathLst>
                <a:path w="1191" h="2270" extrusionOk="0">
                  <a:moveTo>
                    <a:pt x="12" y="0"/>
                  </a:moveTo>
                  <a:lnTo>
                    <a:pt x="0" y="12"/>
                  </a:lnTo>
                  <a:cubicBezTo>
                    <a:pt x="57" y="223"/>
                    <a:pt x="134" y="423"/>
                    <a:pt x="212" y="623"/>
                  </a:cubicBezTo>
                  <a:cubicBezTo>
                    <a:pt x="290" y="823"/>
                    <a:pt x="390" y="1013"/>
                    <a:pt x="479" y="1213"/>
                  </a:cubicBezTo>
                  <a:cubicBezTo>
                    <a:pt x="568" y="1413"/>
                    <a:pt x="646" y="1602"/>
                    <a:pt x="735" y="1814"/>
                  </a:cubicBezTo>
                  <a:cubicBezTo>
                    <a:pt x="824" y="2002"/>
                    <a:pt x="969" y="2202"/>
                    <a:pt x="1191" y="2269"/>
                  </a:cubicBezTo>
                  <a:lnTo>
                    <a:pt x="1191" y="2259"/>
                  </a:lnTo>
                  <a:cubicBezTo>
                    <a:pt x="1001" y="2158"/>
                    <a:pt x="880" y="1969"/>
                    <a:pt x="813" y="1769"/>
                  </a:cubicBezTo>
                  <a:cubicBezTo>
                    <a:pt x="746" y="1580"/>
                    <a:pt x="679" y="1369"/>
                    <a:pt x="601" y="1157"/>
                  </a:cubicBezTo>
                  <a:cubicBezTo>
                    <a:pt x="534" y="957"/>
                    <a:pt x="468" y="746"/>
                    <a:pt x="368" y="556"/>
                  </a:cubicBezTo>
                  <a:cubicBezTo>
                    <a:pt x="267" y="368"/>
                    <a:pt x="156" y="178"/>
                    <a:pt x="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9"/>
            <p:cNvSpPr/>
            <p:nvPr/>
          </p:nvSpPr>
          <p:spPr>
            <a:xfrm>
              <a:off x="2415170" y="4211100"/>
              <a:ext cx="62135" cy="78043"/>
            </a:xfrm>
            <a:custGeom>
              <a:avLst/>
              <a:gdLst/>
              <a:ahLst/>
              <a:cxnLst/>
              <a:rect l="l" t="t" r="r" b="b"/>
              <a:pathLst>
                <a:path w="1781" h="2237" extrusionOk="0">
                  <a:moveTo>
                    <a:pt x="12" y="0"/>
                  </a:moveTo>
                  <a:lnTo>
                    <a:pt x="1" y="12"/>
                  </a:lnTo>
                  <a:cubicBezTo>
                    <a:pt x="146" y="200"/>
                    <a:pt x="268" y="400"/>
                    <a:pt x="390" y="612"/>
                  </a:cubicBezTo>
                  <a:cubicBezTo>
                    <a:pt x="512" y="812"/>
                    <a:pt x="635" y="1023"/>
                    <a:pt x="779" y="1223"/>
                  </a:cubicBezTo>
                  <a:cubicBezTo>
                    <a:pt x="924" y="1413"/>
                    <a:pt x="1068" y="1613"/>
                    <a:pt x="1213" y="1802"/>
                  </a:cubicBezTo>
                  <a:cubicBezTo>
                    <a:pt x="1280" y="1902"/>
                    <a:pt x="1369" y="1991"/>
                    <a:pt x="1458" y="2069"/>
                  </a:cubicBezTo>
                  <a:cubicBezTo>
                    <a:pt x="1547" y="2147"/>
                    <a:pt x="1658" y="2214"/>
                    <a:pt x="1780" y="2236"/>
                  </a:cubicBezTo>
                  <a:lnTo>
                    <a:pt x="1780" y="2224"/>
                  </a:lnTo>
                  <a:cubicBezTo>
                    <a:pt x="1669" y="2192"/>
                    <a:pt x="1558" y="2125"/>
                    <a:pt x="1480" y="2047"/>
                  </a:cubicBezTo>
                  <a:cubicBezTo>
                    <a:pt x="1391" y="1969"/>
                    <a:pt x="1313" y="1869"/>
                    <a:pt x="1246" y="1780"/>
                  </a:cubicBezTo>
                  <a:cubicBezTo>
                    <a:pt x="1102" y="1579"/>
                    <a:pt x="969" y="1379"/>
                    <a:pt x="835" y="1179"/>
                  </a:cubicBezTo>
                  <a:cubicBezTo>
                    <a:pt x="702" y="979"/>
                    <a:pt x="601" y="768"/>
                    <a:pt x="468" y="568"/>
                  </a:cubicBezTo>
                  <a:cubicBezTo>
                    <a:pt x="334" y="367"/>
                    <a:pt x="190" y="167"/>
                    <a:pt x="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9"/>
            <p:cNvSpPr/>
            <p:nvPr/>
          </p:nvSpPr>
          <p:spPr>
            <a:xfrm>
              <a:off x="2414403" y="4205273"/>
              <a:ext cx="72985" cy="57843"/>
            </a:xfrm>
            <a:custGeom>
              <a:avLst/>
              <a:gdLst/>
              <a:ahLst/>
              <a:cxnLst/>
              <a:rect l="l" t="t" r="r" b="b"/>
              <a:pathLst>
                <a:path w="2092" h="1658" extrusionOk="0">
                  <a:moveTo>
                    <a:pt x="12" y="1"/>
                  </a:moveTo>
                  <a:lnTo>
                    <a:pt x="0" y="11"/>
                  </a:lnTo>
                  <a:cubicBezTo>
                    <a:pt x="156" y="167"/>
                    <a:pt x="301" y="334"/>
                    <a:pt x="445" y="501"/>
                  </a:cubicBezTo>
                  <a:cubicBezTo>
                    <a:pt x="601" y="668"/>
                    <a:pt x="757" y="812"/>
                    <a:pt x="935" y="968"/>
                  </a:cubicBezTo>
                  <a:cubicBezTo>
                    <a:pt x="1102" y="1113"/>
                    <a:pt x="1291" y="1246"/>
                    <a:pt x="1480" y="1368"/>
                  </a:cubicBezTo>
                  <a:cubicBezTo>
                    <a:pt x="1669" y="1479"/>
                    <a:pt x="1869" y="1580"/>
                    <a:pt x="2081" y="1657"/>
                  </a:cubicBezTo>
                  <a:lnTo>
                    <a:pt x="2091" y="1647"/>
                  </a:lnTo>
                  <a:cubicBezTo>
                    <a:pt x="1891" y="1546"/>
                    <a:pt x="1691" y="1435"/>
                    <a:pt x="1513" y="1313"/>
                  </a:cubicBezTo>
                  <a:cubicBezTo>
                    <a:pt x="1335" y="1180"/>
                    <a:pt x="1157" y="1046"/>
                    <a:pt x="1001" y="890"/>
                  </a:cubicBezTo>
                  <a:cubicBezTo>
                    <a:pt x="846" y="735"/>
                    <a:pt x="702" y="567"/>
                    <a:pt x="546" y="412"/>
                  </a:cubicBezTo>
                  <a:cubicBezTo>
                    <a:pt x="379" y="256"/>
                    <a:pt x="212" y="100"/>
                    <a:pt x="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9"/>
            <p:cNvSpPr/>
            <p:nvPr/>
          </p:nvSpPr>
          <p:spPr>
            <a:xfrm>
              <a:off x="2297631" y="4209146"/>
              <a:ext cx="128840" cy="121618"/>
            </a:xfrm>
            <a:custGeom>
              <a:avLst/>
              <a:gdLst/>
              <a:ahLst/>
              <a:cxnLst/>
              <a:rect l="l" t="t" r="r" b="b"/>
              <a:pathLst>
                <a:path w="3693" h="3486" extrusionOk="0">
                  <a:moveTo>
                    <a:pt x="2369" y="1"/>
                  </a:moveTo>
                  <a:cubicBezTo>
                    <a:pt x="2369" y="1"/>
                    <a:pt x="2124" y="367"/>
                    <a:pt x="1913" y="601"/>
                  </a:cubicBezTo>
                  <a:cubicBezTo>
                    <a:pt x="1701" y="835"/>
                    <a:pt x="1412" y="1135"/>
                    <a:pt x="1112" y="1235"/>
                  </a:cubicBezTo>
                  <a:cubicBezTo>
                    <a:pt x="823" y="1346"/>
                    <a:pt x="411" y="1346"/>
                    <a:pt x="211" y="1635"/>
                  </a:cubicBezTo>
                  <a:cubicBezTo>
                    <a:pt x="0" y="1936"/>
                    <a:pt x="89" y="2136"/>
                    <a:pt x="289" y="2169"/>
                  </a:cubicBezTo>
                  <a:cubicBezTo>
                    <a:pt x="490" y="2203"/>
                    <a:pt x="556" y="2248"/>
                    <a:pt x="712" y="2369"/>
                  </a:cubicBezTo>
                  <a:cubicBezTo>
                    <a:pt x="868" y="2492"/>
                    <a:pt x="967" y="2592"/>
                    <a:pt x="957" y="2737"/>
                  </a:cubicBezTo>
                  <a:cubicBezTo>
                    <a:pt x="945" y="2870"/>
                    <a:pt x="890" y="3059"/>
                    <a:pt x="1190" y="3104"/>
                  </a:cubicBezTo>
                  <a:cubicBezTo>
                    <a:pt x="1311" y="3127"/>
                    <a:pt x="1392" y="3129"/>
                    <a:pt x="1451" y="3129"/>
                  </a:cubicBezTo>
                  <a:cubicBezTo>
                    <a:pt x="1463" y="3129"/>
                    <a:pt x="1473" y="3129"/>
                    <a:pt x="1483" y="3129"/>
                  </a:cubicBezTo>
                  <a:cubicBezTo>
                    <a:pt x="1546" y="3129"/>
                    <a:pt x="1585" y="3132"/>
                    <a:pt x="1635" y="3170"/>
                  </a:cubicBezTo>
                  <a:cubicBezTo>
                    <a:pt x="1735" y="3249"/>
                    <a:pt x="1757" y="3471"/>
                    <a:pt x="1958" y="3482"/>
                  </a:cubicBezTo>
                  <a:cubicBezTo>
                    <a:pt x="1997" y="3484"/>
                    <a:pt x="2039" y="3486"/>
                    <a:pt x="2083" y="3486"/>
                  </a:cubicBezTo>
                  <a:cubicBezTo>
                    <a:pt x="2260" y="3486"/>
                    <a:pt x="2468" y="3456"/>
                    <a:pt x="2692" y="3304"/>
                  </a:cubicBezTo>
                  <a:cubicBezTo>
                    <a:pt x="2981" y="3126"/>
                    <a:pt x="3270" y="3071"/>
                    <a:pt x="3481" y="2414"/>
                  </a:cubicBezTo>
                  <a:cubicBezTo>
                    <a:pt x="3693" y="1769"/>
                    <a:pt x="3448" y="434"/>
                    <a:pt x="3448" y="434"/>
                  </a:cubicBezTo>
                  <a:lnTo>
                    <a:pt x="2369" y="1"/>
                  </a:ln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9"/>
            <p:cNvSpPr/>
            <p:nvPr/>
          </p:nvSpPr>
          <p:spPr>
            <a:xfrm>
              <a:off x="2314691" y="4209146"/>
              <a:ext cx="106721" cy="54843"/>
            </a:xfrm>
            <a:custGeom>
              <a:avLst/>
              <a:gdLst/>
              <a:ahLst/>
              <a:cxnLst/>
              <a:rect l="l" t="t" r="r" b="b"/>
              <a:pathLst>
                <a:path w="3059" h="1572" extrusionOk="0">
                  <a:moveTo>
                    <a:pt x="1880" y="1"/>
                  </a:moveTo>
                  <a:cubicBezTo>
                    <a:pt x="1880" y="1"/>
                    <a:pt x="1635" y="367"/>
                    <a:pt x="1424" y="601"/>
                  </a:cubicBezTo>
                  <a:cubicBezTo>
                    <a:pt x="1212" y="835"/>
                    <a:pt x="923" y="1135"/>
                    <a:pt x="623" y="1235"/>
                  </a:cubicBezTo>
                  <a:cubicBezTo>
                    <a:pt x="445" y="1313"/>
                    <a:pt x="201" y="1336"/>
                    <a:pt x="1" y="1413"/>
                  </a:cubicBezTo>
                  <a:cubicBezTo>
                    <a:pt x="45" y="1480"/>
                    <a:pt x="112" y="1536"/>
                    <a:pt x="189" y="1558"/>
                  </a:cubicBezTo>
                  <a:cubicBezTo>
                    <a:pt x="225" y="1568"/>
                    <a:pt x="261" y="1572"/>
                    <a:pt x="297" y="1572"/>
                  </a:cubicBezTo>
                  <a:cubicBezTo>
                    <a:pt x="383" y="1572"/>
                    <a:pt x="470" y="1548"/>
                    <a:pt x="557" y="1524"/>
                  </a:cubicBezTo>
                  <a:cubicBezTo>
                    <a:pt x="824" y="1447"/>
                    <a:pt x="1079" y="1346"/>
                    <a:pt x="1324" y="1213"/>
                  </a:cubicBezTo>
                  <a:cubicBezTo>
                    <a:pt x="1390" y="1180"/>
                    <a:pt x="1469" y="1135"/>
                    <a:pt x="1546" y="1135"/>
                  </a:cubicBezTo>
                  <a:cubicBezTo>
                    <a:pt x="1635" y="1146"/>
                    <a:pt x="1724" y="1202"/>
                    <a:pt x="1825" y="1213"/>
                  </a:cubicBezTo>
                  <a:cubicBezTo>
                    <a:pt x="1836" y="1214"/>
                    <a:pt x="1848" y="1214"/>
                    <a:pt x="1859" y="1214"/>
                  </a:cubicBezTo>
                  <a:cubicBezTo>
                    <a:pt x="1958" y="1214"/>
                    <a:pt x="2058" y="1178"/>
                    <a:pt x="2157" y="1178"/>
                  </a:cubicBezTo>
                  <a:cubicBezTo>
                    <a:pt x="2168" y="1178"/>
                    <a:pt x="2180" y="1179"/>
                    <a:pt x="2191" y="1180"/>
                  </a:cubicBezTo>
                  <a:cubicBezTo>
                    <a:pt x="2292" y="1190"/>
                    <a:pt x="2369" y="1247"/>
                    <a:pt x="2458" y="1269"/>
                  </a:cubicBezTo>
                  <a:cubicBezTo>
                    <a:pt x="2530" y="1293"/>
                    <a:pt x="2601" y="1302"/>
                    <a:pt x="2673" y="1302"/>
                  </a:cubicBezTo>
                  <a:cubicBezTo>
                    <a:pt x="2801" y="1302"/>
                    <a:pt x="2930" y="1271"/>
                    <a:pt x="3059" y="1235"/>
                  </a:cubicBezTo>
                  <a:cubicBezTo>
                    <a:pt x="3026" y="790"/>
                    <a:pt x="2959" y="434"/>
                    <a:pt x="2959" y="434"/>
                  </a:cubicBezTo>
                  <a:lnTo>
                    <a:pt x="1880"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9"/>
            <p:cNvSpPr/>
            <p:nvPr/>
          </p:nvSpPr>
          <p:spPr>
            <a:xfrm>
              <a:off x="2348429" y="4213402"/>
              <a:ext cx="40016" cy="53203"/>
            </a:xfrm>
            <a:custGeom>
              <a:avLst/>
              <a:gdLst/>
              <a:ahLst/>
              <a:cxnLst/>
              <a:rect l="l" t="t" r="r" b="b"/>
              <a:pathLst>
                <a:path w="1147" h="1525" extrusionOk="0">
                  <a:moveTo>
                    <a:pt x="1124" y="1"/>
                  </a:moveTo>
                  <a:cubicBezTo>
                    <a:pt x="1080" y="146"/>
                    <a:pt x="1002" y="279"/>
                    <a:pt x="902" y="413"/>
                  </a:cubicBezTo>
                  <a:cubicBezTo>
                    <a:pt x="813" y="535"/>
                    <a:pt x="713" y="646"/>
                    <a:pt x="601" y="769"/>
                  </a:cubicBezTo>
                  <a:cubicBezTo>
                    <a:pt x="479" y="880"/>
                    <a:pt x="368" y="980"/>
                    <a:pt x="257" y="1102"/>
                  </a:cubicBezTo>
                  <a:cubicBezTo>
                    <a:pt x="146" y="1224"/>
                    <a:pt x="35" y="1358"/>
                    <a:pt x="1" y="1525"/>
                  </a:cubicBezTo>
                  <a:lnTo>
                    <a:pt x="12" y="1525"/>
                  </a:lnTo>
                  <a:cubicBezTo>
                    <a:pt x="57" y="1369"/>
                    <a:pt x="179" y="1258"/>
                    <a:pt x="290" y="1147"/>
                  </a:cubicBezTo>
                  <a:cubicBezTo>
                    <a:pt x="413" y="1036"/>
                    <a:pt x="535" y="935"/>
                    <a:pt x="657" y="835"/>
                  </a:cubicBezTo>
                  <a:cubicBezTo>
                    <a:pt x="779" y="724"/>
                    <a:pt x="913" y="613"/>
                    <a:pt x="1002" y="468"/>
                  </a:cubicBezTo>
                  <a:cubicBezTo>
                    <a:pt x="1091" y="334"/>
                    <a:pt x="1147" y="168"/>
                    <a:pt x="1135"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9"/>
            <p:cNvSpPr/>
            <p:nvPr/>
          </p:nvSpPr>
          <p:spPr>
            <a:xfrm>
              <a:off x="2365524" y="4218077"/>
              <a:ext cx="29131" cy="67158"/>
            </a:xfrm>
            <a:custGeom>
              <a:avLst/>
              <a:gdLst/>
              <a:ahLst/>
              <a:cxnLst/>
              <a:rect l="l" t="t" r="r" b="b"/>
              <a:pathLst>
                <a:path w="835" h="1925" extrusionOk="0">
                  <a:moveTo>
                    <a:pt x="812" y="0"/>
                  </a:moveTo>
                  <a:cubicBezTo>
                    <a:pt x="756" y="167"/>
                    <a:pt x="701" y="334"/>
                    <a:pt x="645" y="490"/>
                  </a:cubicBezTo>
                  <a:cubicBezTo>
                    <a:pt x="578" y="657"/>
                    <a:pt x="534" y="823"/>
                    <a:pt x="457" y="979"/>
                  </a:cubicBezTo>
                  <a:cubicBezTo>
                    <a:pt x="378" y="1135"/>
                    <a:pt x="289" y="1280"/>
                    <a:pt x="200" y="1424"/>
                  </a:cubicBezTo>
                  <a:cubicBezTo>
                    <a:pt x="111" y="1580"/>
                    <a:pt x="22" y="1747"/>
                    <a:pt x="0" y="1925"/>
                  </a:cubicBezTo>
                  <a:lnTo>
                    <a:pt x="12" y="1925"/>
                  </a:lnTo>
                  <a:cubicBezTo>
                    <a:pt x="56" y="1758"/>
                    <a:pt x="145" y="1602"/>
                    <a:pt x="256" y="1468"/>
                  </a:cubicBezTo>
                  <a:cubicBezTo>
                    <a:pt x="356" y="1324"/>
                    <a:pt x="457" y="1179"/>
                    <a:pt x="546" y="1023"/>
                  </a:cubicBezTo>
                  <a:cubicBezTo>
                    <a:pt x="634" y="868"/>
                    <a:pt x="723" y="701"/>
                    <a:pt x="768" y="534"/>
                  </a:cubicBezTo>
                  <a:cubicBezTo>
                    <a:pt x="812" y="356"/>
                    <a:pt x="835" y="178"/>
                    <a:pt x="82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9"/>
            <p:cNvSpPr/>
            <p:nvPr/>
          </p:nvSpPr>
          <p:spPr>
            <a:xfrm>
              <a:off x="2390330" y="4210716"/>
              <a:ext cx="19851" cy="78776"/>
            </a:xfrm>
            <a:custGeom>
              <a:avLst/>
              <a:gdLst/>
              <a:ahLst/>
              <a:cxnLst/>
              <a:rect l="l" t="t" r="r" b="b"/>
              <a:pathLst>
                <a:path w="569" h="2258" extrusionOk="0">
                  <a:moveTo>
                    <a:pt x="468" y="0"/>
                  </a:moveTo>
                  <a:cubicBezTo>
                    <a:pt x="457" y="201"/>
                    <a:pt x="446" y="389"/>
                    <a:pt x="424" y="579"/>
                  </a:cubicBezTo>
                  <a:cubicBezTo>
                    <a:pt x="391" y="767"/>
                    <a:pt x="379" y="957"/>
                    <a:pt x="335" y="1135"/>
                  </a:cubicBezTo>
                  <a:cubicBezTo>
                    <a:pt x="302" y="1323"/>
                    <a:pt x="235" y="1501"/>
                    <a:pt x="157" y="1691"/>
                  </a:cubicBezTo>
                  <a:cubicBezTo>
                    <a:pt x="90" y="1869"/>
                    <a:pt x="23" y="2058"/>
                    <a:pt x="1" y="2247"/>
                  </a:cubicBezTo>
                  <a:lnTo>
                    <a:pt x="12" y="2258"/>
                  </a:lnTo>
                  <a:cubicBezTo>
                    <a:pt x="57" y="2069"/>
                    <a:pt x="146" y="1891"/>
                    <a:pt x="235" y="1713"/>
                  </a:cubicBezTo>
                  <a:cubicBezTo>
                    <a:pt x="312" y="1546"/>
                    <a:pt x="401" y="1357"/>
                    <a:pt x="457" y="1168"/>
                  </a:cubicBezTo>
                  <a:cubicBezTo>
                    <a:pt x="513" y="979"/>
                    <a:pt x="569" y="790"/>
                    <a:pt x="569" y="589"/>
                  </a:cubicBezTo>
                  <a:cubicBezTo>
                    <a:pt x="569" y="389"/>
                    <a:pt x="546" y="189"/>
                    <a:pt x="49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9"/>
            <p:cNvSpPr/>
            <p:nvPr/>
          </p:nvSpPr>
          <p:spPr>
            <a:xfrm>
              <a:off x="2396540" y="4211867"/>
              <a:ext cx="18316" cy="96673"/>
            </a:xfrm>
            <a:custGeom>
              <a:avLst/>
              <a:gdLst/>
              <a:ahLst/>
              <a:cxnLst/>
              <a:rect l="l" t="t" r="r" b="b"/>
              <a:pathLst>
                <a:path w="525" h="2771" extrusionOk="0">
                  <a:moveTo>
                    <a:pt x="401" y="0"/>
                  </a:moveTo>
                  <a:lnTo>
                    <a:pt x="401" y="0"/>
                  </a:lnTo>
                  <a:cubicBezTo>
                    <a:pt x="413" y="245"/>
                    <a:pt x="423" y="490"/>
                    <a:pt x="423" y="724"/>
                  </a:cubicBezTo>
                  <a:cubicBezTo>
                    <a:pt x="423" y="968"/>
                    <a:pt x="423" y="1201"/>
                    <a:pt x="413" y="1446"/>
                  </a:cubicBezTo>
                  <a:cubicBezTo>
                    <a:pt x="391" y="1680"/>
                    <a:pt x="368" y="1925"/>
                    <a:pt x="335" y="2158"/>
                  </a:cubicBezTo>
                  <a:cubicBezTo>
                    <a:pt x="312" y="2269"/>
                    <a:pt x="279" y="2392"/>
                    <a:pt x="223" y="2492"/>
                  </a:cubicBezTo>
                  <a:cubicBezTo>
                    <a:pt x="168" y="2603"/>
                    <a:pt x="101" y="2703"/>
                    <a:pt x="1" y="2770"/>
                  </a:cubicBezTo>
                  <a:cubicBezTo>
                    <a:pt x="112" y="2714"/>
                    <a:pt x="190" y="2614"/>
                    <a:pt x="246" y="2503"/>
                  </a:cubicBezTo>
                  <a:cubicBezTo>
                    <a:pt x="312" y="2403"/>
                    <a:pt x="346" y="2281"/>
                    <a:pt x="368" y="2158"/>
                  </a:cubicBezTo>
                  <a:cubicBezTo>
                    <a:pt x="423" y="1925"/>
                    <a:pt x="457" y="1691"/>
                    <a:pt x="480" y="1446"/>
                  </a:cubicBezTo>
                  <a:cubicBezTo>
                    <a:pt x="502" y="1201"/>
                    <a:pt x="524" y="968"/>
                    <a:pt x="512" y="724"/>
                  </a:cubicBezTo>
                  <a:cubicBezTo>
                    <a:pt x="502" y="479"/>
                    <a:pt x="468" y="234"/>
                    <a:pt x="40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9"/>
            <p:cNvSpPr/>
            <p:nvPr/>
          </p:nvSpPr>
          <p:spPr>
            <a:xfrm>
              <a:off x="2372118" y="4056649"/>
              <a:ext cx="103616" cy="121095"/>
            </a:xfrm>
            <a:custGeom>
              <a:avLst/>
              <a:gdLst/>
              <a:ahLst/>
              <a:cxnLst/>
              <a:rect l="l" t="t" r="r" b="b"/>
              <a:pathLst>
                <a:path w="2970" h="3471" extrusionOk="0">
                  <a:moveTo>
                    <a:pt x="1806" y="1"/>
                  </a:moveTo>
                  <a:cubicBezTo>
                    <a:pt x="1650" y="1"/>
                    <a:pt x="1453" y="23"/>
                    <a:pt x="1313" y="23"/>
                  </a:cubicBezTo>
                  <a:cubicBezTo>
                    <a:pt x="1306" y="22"/>
                    <a:pt x="1300" y="22"/>
                    <a:pt x="1293" y="22"/>
                  </a:cubicBezTo>
                  <a:cubicBezTo>
                    <a:pt x="1052" y="22"/>
                    <a:pt x="761" y="208"/>
                    <a:pt x="512" y="479"/>
                  </a:cubicBezTo>
                  <a:cubicBezTo>
                    <a:pt x="245" y="746"/>
                    <a:pt x="45" y="1035"/>
                    <a:pt x="23" y="1469"/>
                  </a:cubicBezTo>
                  <a:cubicBezTo>
                    <a:pt x="1" y="1903"/>
                    <a:pt x="379" y="3115"/>
                    <a:pt x="379" y="3115"/>
                  </a:cubicBezTo>
                  <a:lnTo>
                    <a:pt x="1446" y="3471"/>
                  </a:lnTo>
                  <a:cubicBezTo>
                    <a:pt x="1446" y="3471"/>
                    <a:pt x="2181" y="3382"/>
                    <a:pt x="2569" y="2892"/>
                  </a:cubicBezTo>
                  <a:cubicBezTo>
                    <a:pt x="2959" y="2403"/>
                    <a:pt x="2925" y="1814"/>
                    <a:pt x="2948" y="1569"/>
                  </a:cubicBezTo>
                  <a:cubicBezTo>
                    <a:pt x="2970" y="1313"/>
                    <a:pt x="2970" y="1335"/>
                    <a:pt x="2892" y="1235"/>
                  </a:cubicBezTo>
                  <a:cubicBezTo>
                    <a:pt x="2803" y="1146"/>
                    <a:pt x="2592" y="1024"/>
                    <a:pt x="2470" y="868"/>
                  </a:cubicBezTo>
                  <a:cubicBezTo>
                    <a:pt x="2336" y="712"/>
                    <a:pt x="2181" y="657"/>
                    <a:pt x="2158" y="534"/>
                  </a:cubicBezTo>
                  <a:cubicBezTo>
                    <a:pt x="2124" y="412"/>
                    <a:pt x="2114" y="156"/>
                    <a:pt x="2047" y="56"/>
                  </a:cubicBezTo>
                  <a:cubicBezTo>
                    <a:pt x="2018" y="13"/>
                    <a:pt x="1924" y="1"/>
                    <a:pt x="1806"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9"/>
            <p:cNvSpPr/>
            <p:nvPr/>
          </p:nvSpPr>
          <p:spPr>
            <a:xfrm>
              <a:off x="2374839" y="4123844"/>
              <a:ext cx="98208" cy="53901"/>
            </a:xfrm>
            <a:custGeom>
              <a:avLst/>
              <a:gdLst/>
              <a:ahLst/>
              <a:cxnLst/>
              <a:rect l="l" t="t" r="r" b="b"/>
              <a:pathLst>
                <a:path w="2815" h="1545" extrusionOk="0">
                  <a:moveTo>
                    <a:pt x="137" y="0"/>
                  </a:moveTo>
                  <a:cubicBezTo>
                    <a:pt x="88" y="0"/>
                    <a:pt x="43" y="17"/>
                    <a:pt x="0" y="43"/>
                  </a:cubicBezTo>
                  <a:cubicBezTo>
                    <a:pt x="101" y="555"/>
                    <a:pt x="301" y="1189"/>
                    <a:pt x="301" y="1189"/>
                  </a:cubicBezTo>
                  <a:lnTo>
                    <a:pt x="1368" y="1545"/>
                  </a:lnTo>
                  <a:cubicBezTo>
                    <a:pt x="1368" y="1545"/>
                    <a:pt x="2103" y="1456"/>
                    <a:pt x="2491" y="966"/>
                  </a:cubicBezTo>
                  <a:cubicBezTo>
                    <a:pt x="2681" y="733"/>
                    <a:pt x="2770" y="477"/>
                    <a:pt x="2814" y="254"/>
                  </a:cubicBezTo>
                  <a:cubicBezTo>
                    <a:pt x="2756" y="230"/>
                    <a:pt x="2691" y="217"/>
                    <a:pt x="2630" y="217"/>
                  </a:cubicBezTo>
                  <a:cubicBezTo>
                    <a:pt x="2609" y="217"/>
                    <a:pt x="2589" y="218"/>
                    <a:pt x="2570" y="221"/>
                  </a:cubicBezTo>
                  <a:cubicBezTo>
                    <a:pt x="2506" y="234"/>
                    <a:pt x="2435" y="254"/>
                    <a:pt x="2371" y="254"/>
                  </a:cubicBezTo>
                  <a:cubicBezTo>
                    <a:pt x="2323" y="254"/>
                    <a:pt x="2280" y="243"/>
                    <a:pt x="2247" y="210"/>
                  </a:cubicBezTo>
                  <a:lnTo>
                    <a:pt x="2180" y="110"/>
                  </a:lnTo>
                  <a:cubicBezTo>
                    <a:pt x="2154" y="89"/>
                    <a:pt x="2121" y="81"/>
                    <a:pt x="2086" y="81"/>
                  </a:cubicBezTo>
                  <a:cubicBezTo>
                    <a:pt x="2047" y="81"/>
                    <a:pt x="2005" y="92"/>
                    <a:pt x="1969" y="110"/>
                  </a:cubicBezTo>
                  <a:cubicBezTo>
                    <a:pt x="1902" y="143"/>
                    <a:pt x="1846" y="199"/>
                    <a:pt x="1791" y="232"/>
                  </a:cubicBezTo>
                  <a:cubicBezTo>
                    <a:pt x="1668" y="321"/>
                    <a:pt x="1513" y="343"/>
                    <a:pt x="1368" y="377"/>
                  </a:cubicBezTo>
                  <a:cubicBezTo>
                    <a:pt x="1309" y="386"/>
                    <a:pt x="1246" y="395"/>
                    <a:pt x="1186" y="395"/>
                  </a:cubicBezTo>
                  <a:cubicBezTo>
                    <a:pt x="1099" y="395"/>
                    <a:pt x="1016" y="376"/>
                    <a:pt x="957" y="310"/>
                  </a:cubicBezTo>
                  <a:cubicBezTo>
                    <a:pt x="901" y="244"/>
                    <a:pt x="868" y="155"/>
                    <a:pt x="790" y="132"/>
                  </a:cubicBezTo>
                  <a:cubicBezTo>
                    <a:pt x="782" y="131"/>
                    <a:pt x="775" y="130"/>
                    <a:pt x="767" y="130"/>
                  </a:cubicBezTo>
                  <a:cubicBezTo>
                    <a:pt x="680" y="130"/>
                    <a:pt x="600" y="233"/>
                    <a:pt x="513" y="233"/>
                  </a:cubicBezTo>
                  <a:cubicBezTo>
                    <a:pt x="509" y="233"/>
                    <a:pt x="505" y="233"/>
                    <a:pt x="501" y="232"/>
                  </a:cubicBezTo>
                  <a:cubicBezTo>
                    <a:pt x="412" y="221"/>
                    <a:pt x="378" y="121"/>
                    <a:pt x="311" y="66"/>
                  </a:cubicBezTo>
                  <a:cubicBezTo>
                    <a:pt x="248" y="19"/>
                    <a:pt x="190" y="0"/>
                    <a:pt x="137"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9"/>
            <p:cNvSpPr/>
            <p:nvPr/>
          </p:nvSpPr>
          <p:spPr>
            <a:xfrm>
              <a:off x="2381817" y="4069837"/>
              <a:ext cx="34574" cy="105570"/>
            </a:xfrm>
            <a:custGeom>
              <a:avLst/>
              <a:gdLst/>
              <a:ahLst/>
              <a:cxnLst/>
              <a:rect l="l" t="t" r="r" b="b"/>
              <a:pathLst>
                <a:path w="991" h="3026" extrusionOk="0">
                  <a:moveTo>
                    <a:pt x="991" y="1"/>
                  </a:moveTo>
                  <a:cubicBezTo>
                    <a:pt x="734" y="123"/>
                    <a:pt x="523" y="324"/>
                    <a:pt x="356" y="557"/>
                  </a:cubicBezTo>
                  <a:cubicBezTo>
                    <a:pt x="200" y="801"/>
                    <a:pt x="89" y="1080"/>
                    <a:pt x="45" y="1357"/>
                  </a:cubicBezTo>
                  <a:cubicBezTo>
                    <a:pt x="0" y="1647"/>
                    <a:pt x="0" y="1936"/>
                    <a:pt x="56" y="2225"/>
                  </a:cubicBezTo>
                  <a:cubicBezTo>
                    <a:pt x="111" y="2503"/>
                    <a:pt x="212" y="2770"/>
                    <a:pt x="345" y="3026"/>
                  </a:cubicBezTo>
                  <a:lnTo>
                    <a:pt x="356" y="3015"/>
                  </a:lnTo>
                  <a:cubicBezTo>
                    <a:pt x="279" y="2748"/>
                    <a:pt x="212" y="2470"/>
                    <a:pt x="167" y="2203"/>
                  </a:cubicBezTo>
                  <a:cubicBezTo>
                    <a:pt x="134" y="1925"/>
                    <a:pt x="111" y="1647"/>
                    <a:pt x="145" y="1380"/>
                  </a:cubicBezTo>
                  <a:cubicBezTo>
                    <a:pt x="178" y="1102"/>
                    <a:pt x="267" y="835"/>
                    <a:pt x="412" y="590"/>
                  </a:cubicBezTo>
                  <a:cubicBezTo>
                    <a:pt x="546" y="356"/>
                    <a:pt x="746" y="146"/>
                    <a:pt x="991" y="12"/>
                  </a:cubicBezTo>
                  <a:lnTo>
                    <a:pt x="991"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9"/>
            <p:cNvSpPr/>
            <p:nvPr/>
          </p:nvSpPr>
          <p:spPr>
            <a:xfrm>
              <a:off x="2391900" y="4093526"/>
              <a:ext cx="17862" cy="84637"/>
            </a:xfrm>
            <a:custGeom>
              <a:avLst/>
              <a:gdLst/>
              <a:ahLst/>
              <a:cxnLst/>
              <a:rect l="l" t="t" r="r" b="b"/>
              <a:pathLst>
                <a:path w="512" h="2426" extrusionOk="0">
                  <a:moveTo>
                    <a:pt x="501" y="0"/>
                  </a:moveTo>
                  <a:cubicBezTo>
                    <a:pt x="201" y="300"/>
                    <a:pt x="12" y="723"/>
                    <a:pt x="0" y="1157"/>
                  </a:cubicBezTo>
                  <a:cubicBezTo>
                    <a:pt x="0" y="1380"/>
                    <a:pt x="34" y="1590"/>
                    <a:pt x="89" y="1802"/>
                  </a:cubicBezTo>
                  <a:cubicBezTo>
                    <a:pt x="145" y="2013"/>
                    <a:pt x="201" y="2213"/>
                    <a:pt x="245" y="2425"/>
                  </a:cubicBezTo>
                  <a:lnTo>
                    <a:pt x="257" y="2425"/>
                  </a:lnTo>
                  <a:cubicBezTo>
                    <a:pt x="257" y="2203"/>
                    <a:pt x="212" y="1991"/>
                    <a:pt x="178" y="1780"/>
                  </a:cubicBezTo>
                  <a:cubicBezTo>
                    <a:pt x="134" y="1580"/>
                    <a:pt x="79" y="1368"/>
                    <a:pt x="79" y="1157"/>
                  </a:cubicBezTo>
                  <a:cubicBezTo>
                    <a:pt x="67" y="745"/>
                    <a:pt x="223" y="323"/>
                    <a:pt x="5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9"/>
            <p:cNvSpPr/>
            <p:nvPr/>
          </p:nvSpPr>
          <p:spPr>
            <a:xfrm>
              <a:off x="2400447" y="4092340"/>
              <a:ext cx="35725" cy="86940"/>
            </a:xfrm>
            <a:custGeom>
              <a:avLst/>
              <a:gdLst/>
              <a:ahLst/>
              <a:cxnLst/>
              <a:rect l="l" t="t" r="r" b="b"/>
              <a:pathLst>
                <a:path w="1024" h="2492" extrusionOk="0">
                  <a:moveTo>
                    <a:pt x="1013" y="1"/>
                  </a:moveTo>
                  <a:cubicBezTo>
                    <a:pt x="857" y="168"/>
                    <a:pt x="712" y="346"/>
                    <a:pt x="556" y="524"/>
                  </a:cubicBezTo>
                  <a:cubicBezTo>
                    <a:pt x="400" y="702"/>
                    <a:pt x="267" y="890"/>
                    <a:pt x="156" y="1102"/>
                  </a:cubicBezTo>
                  <a:cubicBezTo>
                    <a:pt x="111" y="1213"/>
                    <a:pt x="67" y="1325"/>
                    <a:pt x="34" y="1436"/>
                  </a:cubicBezTo>
                  <a:cubicBezTo>
                    <a:pt x="12" y="1558"/>
                    <a:pt x="0" y="1681"/>
                    <a:pt x="12" y="1802"/>
                  </a:cubicBezTo>
                  <a:cubicBezTo>
                    <a:pt x="45" y="2047"/>
                    <a:pt x="145" y="2247"/>
                    <a:pt x="123" y="2481"/>
                  </a:cubicBezTo>
                  <a:lnTo>
                    <a:pt x="145" y="2492"/>
                  </a:lnTo>
                  <a:cubicBezTo>
                    <a:pt x="190" y="2381"/>
                    <a:pt x="200" y="2247"/>
                    <a:pt x="190" y="2136"/>
                  </a:cubicBezTo>
                  <a:cubicBezTo>
                    <a:pt x="178" y="2014"/>
                    <a:pt x="156" y="1903"/>
                    <a:pt x="156" y="1792"/>
                  </a:cubicBezTo>
                  <a:cubicBezTo>
                    <a:pt x="145" y="1580"/>
                    <a:pt x="178" y="1358"/>
                    <a:pt x="256" y="1147"/>
                  </a:cubicBezTo>
                  <a:cubicBezTo>
                    <a:pt x="345" y="935"/>
                    <a:pt x="467" y="746"/>
                    <a:pt x="612" y="557"/>
                  </a:cubicBezTo>
                  <a:cubicBezTo>
                    <a:pt x="746" y="379"/>
                    <a:pt x="890" y="190"/>
                    <a:pt x="102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9"/>
            <p:cNvSpPr/>
            <p:nvPr/>
          </p:nvSpPr>
          <p:spPr>
            <a:xfrm>
              <a:off x="2408960" y="4117599"/>
              <a:ext cx="34608" cy="61681"/>
            </a:xfrm>
            <a:custGeom>
              <a:avLst/>
              <a:gdLst/>
              <a:ahLst/>
              <a:cxnLst/>
              <a:rect l="l" t="t" r="r" b="b"/>
              <a:pathLst>
                <a:path w="992" h="1768" extrusionOk="0">
                  <a:moveTo>
                    <a:pt x="980" y="0"/>
                  </a:moveTo>
                  <a:cubicBezTo>
                    <a:pt x="846" y="100"/>
                    <a:pt x="713" y="211"/>
                    <a:pt x="591" y="344"/>
                  </a:cubicBezTo>
                  <a:cubicBezTo>
                    <a:pt x="479" y="467"/>
                    <a:pt x="379" y="611"/>
                    <a:pt x="301" y="767"/>
                  </a:cubicBezTo>
                  <a:cubicBezTo>
                    <a:pt x="213" y="923"/>
                    <a:pt x="156" y="1101"/>
                    <a:pt x="134" y="1268"/>
                  </a:cubicBezTo>
                  <a:cubicBezTo>
                    <a:pt x="101" y="1434"/>
                    <a:pt x="79" y="1602"/>
                    <a:pt x="1" y="1757"/>
                  </a:cubicBezTo>
                  <a:lnTo>
                    <a:pt x="12" y="1768"/>
                  </a:lnTo>
                  <a:cubicBezTo>
                    <a:pt x="134" y="1635"/>
                    <a:pt x="179" y="1446"/>
                    <a:pt x="213" y="1290"/>
                  </a:cubicBezTo>
                  <a:cubicBezTo>
                    <a:pt x="257" y="1123"/>
                    <a:pt x="290" y="957"/>
                    <a:pt x="357" y="801"/>
                  </a:cubicBezTo>
                  <a:cubicBezTo>
                    <a:pt x="502" y="489"/>
                    <a:pt x="724" y="222"/>
                    <a:pt x="99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9"/>
            <p:cNvSpPr/>
            <p:nvPr/>
          </p:nvSpPr>
          <p:spPr>
            <a:xfrm>
              <a:off x="2410146" y="4124926"/>
              <a:ext cx="47761" cy="57111"/>
            </a:xfrm>
            <a:custGeom>
              <a:avLst/>
              <a:gdLst/>
              <a:ahLst/>
              <a:cxnLst/>
              <a:rect l="l" t="t" r="r" b="b"/>
              <a:pathLst>
                <a:path w="1369" h="1637" extrusionOk="0">
                  <a:moveTo>
                    <a:pt x="1357" y="1"/>
                  </a:moveTo>
                  <a:cubicBezTo>
                    <a:pt x="1324" y="168"/>
                    <a:pt x="1224" y="324"/>
                    <a:pt x="1113" y="457"/>
                  </a:cubicBezTo>
                  <a:cubicBezTo>
                    <a:pt x="1002" y="591"/>
                    <a:pt x="868" y="702"/>
                    <a:pt x="735" y="813"/>
                  </a:cubicBezTo>
                  <a:cubicBezTo>
                    <a:pt x="601" y="924"/>
                    <a:pt x="445" y="1036"/>
                    <a:pt x="334" y="1180"/>
                  </a:cubicBezTo>
                  <a:cubicBezTo>
                    <a:pt x="323" y="1191"/>
                    <a:pt x="312" y="1214"/>
                    <a:pt x="300" y="1224"/>
                  </a:cubicBezTo>
                  <a:cubicBezTo>
                    <a:pt x="323" y="1158"/>
                    <a:pt x="345" y="1080"/>
                    <a:pt x="356" y="1013"/>
                  </a:cubicBezTo>
                  <a:cubicBezTo>
                    <a:pt x="389" y="902"/>
                    <a:pt x="412" y="802"/>
                    <a:pt x="468" y="702"/>
                  </a:cubicBezTo>
                  <a:cubicBezTo>
                    <a:pt x="512" y="613"/>
                    <a:pt x="601" y="524"/>
                    <a:pt x="701" y="502"/>
                  </a:cubicBezTo>
                  <a:lnTo>
                    <a:pt x="701" y="490"/>
                  </a:lnTo>
                  <a:cubicBezTo>
                    <a:pt x="590" y="502"/>
                    <a:pt x="490" y="591"/>
                    <a:pt x="434" y="680"/>
                  </a:cubicBezTo>
                  <a:cubicBezTo>
                    <a:pt x="367" y="779"/>
                    <a:pt x="334" y="891"/>
                    <a:pt x="290" y="991"/>
                  </a:cubicBezTo>
                  <a:cubicBezTo>
                    <a:pt x="256" y="1102"/>
                    <a:pt x="211" y="1191"/>
                    <a:pt x="167" y="1291"/>
                  </a:cubicBezTo>
                  <a:cubicBezTo>
                    <a:pt x="122" y="1392"/>
                    <a:pt x="67" y="1481"/>
                    <a:pt x="1" y="1580"/>
                  </a:cubicBezTo>
                  <a:lnTo>
                    <a:pt x="11" y="1580"/>
                  </a:lnTo>
                  <a:cubicBezTo>
                    <a:pt x="56" y="1558"/>
                    <a:pt x="90" y="1525"/>
                    <a:pt x="134" y="1481"/>
                  </a:cubicBezTo>
                  <a:lnTo>
                    <a:pt x="134" y="1481"/>
                  </a:lnTo>
                  <a:cubicBezTo>
                    <a:pt x="100" y="1536"/>
                    <a:pt x="78" y="1580"/>
                    <a:pt x="56" y="1636"/>
                  </a:cubicBezTo>
                  <a:lnTo>
                    <a:pt x="67" y="1636"/>
                  </a:lnTo>
                  <a:lnTo>
                    <a:pt x="434" y="1258"/>
                  </a:lnTo>
                  <a:cubicBezTo>
                    <a:pt x="557" y="1135"/>
                    <a:pt x="668" y="1013"/>
                    <a:pt x="801" y="891"/>
                  </a:cubicBezTo>
                  <a:cubicBezTo>
                    <a:pt x="935" y="769"/>
                    <a:pt x="1057" y="646"/>
                    <a:pt x="1168" y="490"/>
                  </a:cubicBezTo>
                  <a:cubicBezTo>
                    <a:pt x="1268" y="346"/>
                    <a:pt x="1357" y="179"/>
                    <a:pt x="1368"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9"/>
            <p:cNvSpPr/>
            <p:nvPr/>
          </p:nvSpPr>
          <p:spPr>
            <a:xfrm>
              <a:off x="2257265" y="4028250"/>
              <a:ext cx="134282" cy="159192"/>
            </a:xfrm>
            <a:custGeom>
              <a:avLst/>
              <a:gdLst/>
              <a:ahLst/>
              <a:cxnLst/>
              <a:rect l="l" t="t" r="r" b="b"/>
              <a:pathLst>
                <a:path w="3849" h="4563" extrusionOk="0">
                  <a:moveTo>
                    <a:pt x="1495" y="1"/>
                  </a:moveTo>
                  <a:cubicBezTo>
                    <a:pt x="1483" y="1"/>
                    <a:pt x="1470" y="1"/>
                    <a:pt x="1457" y="3"/>
                  </a:cubicBezTo>
                  <a:cubicBezTo>
                    <a:pt x="1257" y="25"/>
                    <a:pt x="1024" y="414"/>
                    <a:pt x="834" y="481"/>
                  </a:cubicBezTo>
                  <a:cubicBezTo>
                    <a:pt x="634" y="547"/>
                    <a:pt x="478" y="592"/>
                    <a:pt x="234" y="814"/>
                  </a:cubicBezTo>
                  <a:cubicBezTo>
                    <a:pt x="0" y="1037"/>
                    <a:pt x="0" y="1371"/>
                    <a:pt x="156" y="1782"/>
                  </a:cubicBezTo>
                  <a:cubicBezTo>
                    <a:pt x="312" y="2194"/>
                    <a:pt x="623" y="2794"/>
                    <a:pt x="1090" y="3328"/>
                  </a:cubicBezTo>
                  <a:cubicBezTo>
                    <a:pt x="1558" y="3862"/>
                    <a:pt x="2203" y="4207"/>
                    <a:pt x="2480" y="4307"/>
                  </a:cubicBezTo>
                  <a:cubicBezTo>
                    <a:pt x="2759" y="4407"/>
                    <a:pt x="3259" y="4563"/>
                    <a:pt x="3259" y="4563"/>
                  </a:cubicBezTo>
                  <a:lnTo>
                    <a:pt x="3849" y="3773"/>
                  </a:lnTo>
                  <a:cubicBezTo>
                    <a:pt x="3849" y="3773"/>
                    <a:pt x="3303" y="3128"/>
                    <a:pt x="3115" y="2549"/>
                  </a:cubicBezTo>
                  <a:cubicBezTo>
                    <a:pt x="2937" y="1983"/>
                    <a:pt x="2803" y="1815"/>
                    <a:pt x="2781" y="1504"/>
                  </a:cubicBezTo>
                  <a:cubicBezTo>
                    <a:pt x="2759" y="1204"/>
                    <a:pt x="2736" y="715"/>
                    <a:pt x="2636" y="614"/>
                  </a:cubicBezTo>
                  <a:cubicBezTo>
                    <a:pt x="2525" y="503"/>
                    <a:pt x="2091" y="448"/>
                    <a:pt x="1913" y="292"/>
                  </a:cubicBezTo>
                  <a:cubicBezTo>
                    <a:pt x="1748" y="136"/>
                    <a:pt x="1659" y="1"/>
                    <a:pt x="1495"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9"/>
            <p:cNvSpPr/>
            <p:nvPr/>
          </p:nvSpPr>
          <p:spPr>
            <a:xfrm>
              <a:off x="2270069" y="4106714"/>
              <a:ext cx="121478" cy="80730"/>
            </a:xfrm>
            <a:custGeom>
              <a:avLst/>
              <a:gdLst/>
              <a:ahLst/>
              <a:cxnLst/>
              <a:rect l="l" t="t" r="r" b="b"/>
              <a:pathLst>
                <a:path w="3482" h="2314" extrusionOk="0">
                  <a:moveTo>
                    <a:pt x="0" y="1"/>
                  </a:moveTo>
                  <a:cubicBezTo>
                    <a:pt x="167" y="334"/>
                    <a:pt x="412" y="723"/>
                    <a:pt x="723" y="1079"/>
                  </a:cubicBezTo>
                  <a:cubicBezTo>
                    <a:pt x="1191" y="1613"/>
                    <a:pt x="1836" y="1958"/>
                    <a:pt x="2113" y="2058"/>
                  </a:cubicBezTo>
                  <a:cubicBezTo>
                    <a:pt x="2392" y="2158"/>
                    <a:pt x="2892" y="2314"/>
                    <a:pt x="2892" y="2314"/>
                  </a:cubicBezTo>
                  <a:lnTo>
                    <a:pt x="3482" y="1524"/>
                  </a:lnTo>
                  <a:cubicBezTo>
                    <a:pt x="3482" y="1524"/>
                    <a:pt x="3225" y="1224"/>
                    <a:pt x="3003" y="846"/>
                  </a:cubicBezTo>
                  <a:cubicBezTo>
                    <a:pt x="2948" y="846"/>
                    <a:pt x="2881" y="857"/>
                    <a:pt x="2814" y="890"/>
                  </a:cubicBezTo>
                  <a:cubicBezTo>
                    <a:pt x="2748" y="923"/>
                    <a:pt x="2692" y="979"/>
                    <a:pt x="2625" y="979"/>
                  </a:cubicBezTo>
                  <a:cubicBezTo>
                    <a:pt x="2613" y="982"/>
                    <a:pt x="2601" y="983"/>
                    <a:pt x="2590" y="983"/>
                  </a:cubicBezTo>
                  <a:cubicBezTo>
                    <a:pt x="2506" y="983"/>
                    <a:pt x="2436" y="918"/>
                    <a:pt x="2358" y="879"/>
                  </a:cubicBezTo>
                  <a:cubicBezTo>
                    <a:pt x="2256" y="823"/>
                    <a:pt x="2139" y="798"/>
                    <a:pt x="2025" y="798"/>
                  </a:cubicBezTo>
                  <a:cubicBezTo>
                    <a:pt x="2002" y="798"/>
                    <a:pt x="1980" y="799"/>
                    <a:pt x="1958" y="801"/>
                  </a:cubicBezTo>
                  <a:cubicBezTo>
                    <a:pt x="1891" y="812"/>
                    <a:pt x="1836" y="868"/>
                    <a:pt x="1802" y="923"/>
                  </a:cubicBezTo>
                  <a:cubicBezTo>
                    <a:pt x="1802" y="935"/>
                    <a:pt x="1802" y="935"/>
                    <a:pt x="1791" y="935"/>
                  </a:cubicBezTo>
                  <a:cubicBezTo>
                    <a:pt x="1763" y="939"/>
                    <a:pt x="1735" y="940"/>
                    <a:pt x="1707" y="940"/>
                  </a:cubicBezTo>
                  <a:cubicBezTo>
                    <a:pt x="1241" y="940"/>
                    <a:pt x="741" y="438"/>
                    <a:pt x="301" y="145"/>
                  </a:cubicBezTo>
                  <a:cubicBezTo>
                    <a:pt x="212" y="90"/>
                    <a:pt x="123" y="34"/>
                    <a:pt x="34"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9"/>
            <p:cNvSpPr/>
            <p:nvPr/>
          </p:nvSpPr>
          <p:spPr>
            <a:xfrm>
              <a:off x="2302655" y="4080338"/>
              <a:ext cx="72601" cy="100127"/>
            </a:xfrm>
            <a:custGeom>
              <a:avLst/>
              <a:gdLst/>
              <a:ahLst/>
              <a:cxnLst/>
              <a:rect l="l" t="t" r="r" b="b"/>
              <a:pathLst>
                <a:path w="2081" h="2870" extrusionOk="0">
                  <a:moveTo>
                    <a:pt x="23" y="0"/>
                  </a:moveTo>
                  <a:lnTo>
                    <a:pt x="0" y="11"/>
                  </a:lnTo>
                  <a:cubicBezTo>
                    <a:pt x="112" y="122"/>
                    <a:pt x="168" y="267"/>
                    <a:pt x="200" y="401"/>
                  </a:cubicBezTo>
                  <a:cubicBezTo>
                    <a:pt x="245" y="545"/>
                    <a:pt x="257" y="701"/>
                    <a:pt x="301" y="846"/>
                  </a:cubicBezTo>
                  <a:cubicBezTo>
                    <a:pt x="378" y="1145"/>
                    <a:pt x="534" y="1424"/>
                    <a:pt x="712" y="1669"/>
                  </a:cubicBezTo>
                  <a:cubicBezTo>
                    <a:pt x="902" y="1913"/>
                    <a:pt x="1080" y="2158"/>
                    <a:pt x="1302" y="2358"/>
                  </a:cubicBezTo>
                  <a:cubicBezTo>
                    <a:pt x="1535" y="2569"/>
                    <a:pt x="1780" y="2759"/>
                    <a:pt x="2069" y="2870"/>
                  </a:cubicBezTo>
                  <a:lnTo>
                    <a:pt x="2081" y="2848"/>
                  </a:lnTo>
                  <a:cubicBezTo>
                    <a:pt x="1847" y="2658"/>
                    <a:pt x="1636" y="2458"/>
                    <a:pt x="1424" y="2235"/>
                  </a:cubicBezTo>
                  <a:cubicBezTo>
                    <a:pt x="1224" y="2025"/>
                    <a:pt x="1013" y="1813"/>
                    <a:pt x="823" y="1580"/>
                  </a:cubicBezTo>
                  <a:cubicBezTo>
                    <a:pt x="635" y="1357"/>
                    <a:pt x="467" y="1101"/>
                    <a:pt x="378" y="823"/>
                  </a:cubicBezTo>
                  <a:cubicBezTo>
                    <a:pt x="334" y="678"/>
                    <a:pt x="301" y="534"/>
                    <a:pt x="257" y="389"/>
                  </a:cubicBezTo>
                  <a:cubicBezTo>
                    <a:pt x="200" y="245"/>
                    <a:pt x="134" y="100"/>
                    <a:pt x="2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9"/>
            <p:cNvSpPr/>
            <p:nvPr/>
          </p:nvSpPr>
          <p:spPr>
            <a:xfrm>
              <a:off x="2327879" y="4088083"/>
              <a:ext cx="53971" cy="80765"/>
            </a:xfrm>
            <a:custGeom>
              <a:avLst/>
              <a:gdLst/>
              <a:ahLst/>
              <a:cxnLst/>
              <a:rect l="l" t="t" r="r" b="b"/>
              <a:pathLst>
                <a:path w="1547" h="2315" extrusionOk="0">
                  <a:moveTo>
                    <a:pt x="11" y="1"/>
                  </a:moveTo>
                  <a:lnTo>
                    <a:pt x="1" y="11"/>
                  </a:lnTo>
                  <a:cubicBezTo>
                    <a:pt x="67" y="234"/>
                    <a:pt x="145" y="456"/>
                    <a:pt x="234" y="679"/>
                  </a:cubicBezTo>
                  <a:cubicBezTo>
                    <a:pt x="323" y="901"/>
                    <a:pt x="412" y="1124"/>
                    <a:pt x="535" y="1324"/>
                  </a:cubicBezTo>
                  <a:cubicBezTo>
                    <a:pt x="646" y="1536"/>
                    <a:pt x="779" y="1746"/>
                    <a:pt x="946" y="1914"/>
                  </a:cubicBezTo>
                  <a:cubicBezTo>
                    <a:pt x="1124" y="2092"/>
                    <a:pt x="1324" y="2236"/>
                    <a:pt x="1546" y="2314"/>
                  </a:cubicBezTo>
                  <a:lnTo>
                    <a:pt x="1546" y="2303"/>
                  </a:lnTo>
                  <a:cubicBezTo>
                    <a:pt x="1368" y="2158"/>
                    <a:pt x="1202" y="2003"/>
                    <a:pt x="1046" y="1825"/>
                  </a:cubicBezTo>
                  <a:cubicBezTo>
                    <a:pt x="901" y="1647"/>
                    <a:pt x="757" y="1469"/>
                    <a:pt x="624" y="1269"/>
                  </a:cubicBezTo>
                  <a:cubicBezTo>
                    <a:pt x="501" y="1079"/>
                    <a:pt x="390" y="868"/>
                    <a:pt x="301" y="656"/>
                  </a:cubicBezTo>
                  <a:cubicBezTo>
                    <a:pt x="189" y="446"/>
                    <a:pt x="100" y="223"/>
                    <a:pt x="1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9"/>
            <p:cNvSpPr/>
            <p:nvPr/>
          </p:nvSpPr>
          <p:spPr>
            <a:xfrm>
              <a:off x="2339113" y="4083025"/>
              <a:ext cx="47377" cy="79613"/>
            </a:xfrm>
            <a:custGeom>
              <a:avLst/>
              <a:gdLst/>
              <a:ahLst/>
              <a:cxnLst/>
              <a:rect l="l" t="t" r="r" b="b"/>
              <a:pathLst>
                <a:path w="1358" h="2282" extrusionOk="0">
                  <a:moveTo>
                    <a:pt x="1" y="1"/>
                  </a:moveTo>
                  <a:cubicBezTo>
                    <a:pt x="101" y="201"/>
                    <a:pt x="168" y="413"/>
                    <a:pt x="235" y="624"/>
                  </a:cubicBezTo>
                  <a:cubicBezTo>
                    <a:pt x="312" y="835"/>
                    <a:pt x="390" y="1058"/>
                    <a:pt x="490" y="1258"/>
                  </a:cubicBezTo>
                  <a:cubicBezTo>
                    <a:pt x="591" y="1458"/>
                    <a:pt x="702" y="1658"/>
                    <a:pt x="846" y="1825"/>
                  </a:cubicBezTo>
                  <a:cubicBezTo>
                    <a:pt x="991" y="2003"/>
                    <a:pt x="1157" y="2158"/>
                    <a:pt x="1347" y="2281"/>
                  </a:cubicBezTo>
                  <a:lnTo>
                    <a:pt x="1358" y="2270"/>
                  </a:lnTo>
                  <a:cubicBezTo>
                    <a:pt x="1214" y="2103"/>
                    <a:pt x="1068" y="1936"/>
                    <a:pt x="935" y="1758"/>
                  </a:cubicBezTo>
                  <a:cubicBezTo>
                    <a:pt x="813" y="1580"/>
                    <a:pt x="680" y="1402"/>
                    <a:pt x="568" y="1213"/>
                  </a:cubicBezTo>
                  <a:cubicBezTo>
                    <a:pt x="457" y="1024"/>
                    <a:pt x="368" y="813"/>
                    <a:pt x="290" y="613"/>
                  </a:cubicBezTo>
                  <a:cubicBezTo>
                    <a:pt x="201" y="401"/>
                    <a:pt x="124" y="190"/>
                    <a:pt x="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9"/>
            <p:cNvSpPr/>
            <p:nvPr/>
          </p:nvSpPr>
          <p:spPr>
            <a:xfrm>
              <a:off x="2298399" y="4117599"/>
              <a:ext cx="72217" cy="64786"/>
            </a:xfrm>
            <a:custGeom>
              <a:avLst/>
              <a:gdLst/>
              <a:ahLst/>
              <a:cxnLst/>
              <a:rect l="l" t="t" r="r" b="b"/>
              <a:pathLst>
                <a:path w="2070" h="1857" extrusionOk="0">
                  <a:moveTo>
                    <a:pt x="0" y="0"/>
                  </a:moveTo>
                  <a:cubicBezTo>
                    <a:pt x="122" y="200"/>
                    <a:pt x="245" y="411"/>
                    <a:pt x="379" y="601"/>
                  </a:cubicBezTo>
                  <a:cubicBezTo>
                    <a:pt x="523" y="801"/>
                    <a:pt x="668" y="989"/>
                    <a:pt x="834" y="1167"/>
                  </a:cubicBezTo>
                  <a:cubicBezTo>
                    <a:pt x="990" y="1345"/>
                    <a:pt x="1179" y="1501"/>
                    <a:pt x="1390" y="1624"/>
                  </a:cubicBezTo>
                  <a:cubicBezTo>
                    <a:pt x="1590" y="1746"/>
                    <a:pt x="1824" y="1835"/>
                    <a:pt x="2069" y="1857"/>
                  </a:cubicBezTo>
                  <a:lnTo>
                    <a:pt x="2069" y="1846"/>
                  </a:lnTo>
                  <a:cubicBezTo>
                    <a:pt x="1847" y="1768"/>
                    <a:pt x="1635" y="1657"/>
                    <a:pt x="1446" y="1535"/>
                  </a:cubicBezTo>
                  <a:cubicBezTo>
                    <a:pt x="1246" y="1401"/>
                    <a:pt x="1068" y="1268"/>
                    <a:pt x="890" y="1101"/>
                  </a:cubicBezTo>
                  <a:cubicBezTo>
                    <a:pt x="723" y="934"/>
                    <a:pt x="567" y="756"/>
                    <a:pt x="423" y="567"/>
                  </a:cubicBezTo>
                  <a:cubicBezTo>
                    <a:pt x="278" y="389"/>
                    <a:pt x="145" y="189"/>
                    <a:pt x="1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9"/>
            <p:cNvSpPr/>
            <p:nvPr/>
          </p:nvSpPr>
          <p:spPr>
            <a:xfrm>
              <a:off x="2237449" y="4113308"/>
              <a:ext cx="148656" cy="131247"/>
            </a:xfrm>
            <a:custGeom>
              <a:avLst/>
              <a:gdLst/>
              <a:ahLst/>
              <a:cxnLst/>
              <a:rect l="l" t="t" r="r" b="b"/>
              <a:pathLst>
                <a:path w="4261" h="3762" extrusionOk="0">
                  <a:moveTo>
                    <a:pt x="1" y="0"/>
                  </a:moveTo>
                  <a:lnTo>
                    <a:pt x="1102" y="3348"/>
                  </a:lnTo>
                  <a:cubicBezTo>
                    <a:pt x="1102" y="3348"/>
                    <a:pt x="1046" y="3615"/>
                    <a:pt x="1214" y="3704"/>
                  </a:cubicBezTo>
                  <a:cubicBezTo>
                    <a:pt x="1286" y="3747"/>
                    <a:pt x="1395" y="3762"/>
                    <a:pt x="1514" y="3762"/>
                  </a:cubicBezTo>
                  <a:cubicBezTo>
                    <a:pt x="1704" y="3762"/>
                    <a:pt x="1918" y="3725"/>
                    <a:pt x="2047" y="3704"/>
                  </a:cubicBezTo>
                  <a:cubicBezTo>
                    <a:pt x="2425" y="3638"/>
                    <a:pt x="2837" y="3504"/>
                    <a:pt x="3315" y="3326"/>
                  </a:cubicBezTo>
                  <a:cubicBezTo>
                    <a:pt x="3794" y="3159"/>
                    <a:pt x="4261" y="2859"/>
                    <a:pt x="4261" y="2859"/>
                  </a:cubicBezTo>
                  <a:lnTo>
                    <a:pt x="3816" y="1925"/>
                  </a:lnTo>
                  <a:cubicBezTo>
                    <a:pt x="3816" y="1925"/>
                    <a:pt x="2603" y="1424"/>
                    <a:pt x="2047" y="902"/>
                  </a:cubicBezTo>
                  <a:cubicBezTo>
                    <a:pt x="1491" y="390"/>
                    <a:pt x="1491" y="267"/>
                    <a:pt x="1046" y="145"/>
                  </a:cubicBezTo>
                  <a:cubicBezTo>
                    <a:pt x="591" y="22"/>
                    <a:pt x="1" y="0"/>
                    <a:pt x="1"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9"/>
            <p:cNvSpPr/>
            <p:nvPr/>
          </p:nvSpPr>
          <p:spPr>
            <a:xfrm>
              <a:off x="2308865" y="4179282"/>
              <a:ext cx="76090" cy="37923"/>
            </a:xfrm>
            <a:custGeom>
              <a:avLst/>
              <a:gdLst/>
              <a:ahLst/>
              <a:cxnLst/>
              <a:rect l="l" t="t" r="r" b="b"/>
              <a:pathLst>
                <a:path w="2181" h="1087" extrusionOk="0">
                  <a:moveTo>
                    <a:pt x="1669" y="0"/>
                  </a:moveTo>
                  <a:cubicBezTo>
                    <a:pt x="1513" y="67"/>
                    <a:pt x="1346" y="145"/>
                    <a:pt x="1179" y="178"/>
                  </a:cubicBezTo>
                  <a:cubicBezTo>
                    <a:pt x="979" y="222"/>
                    <a:pt x="768" y="222"/>
                    <a:pt x="568" y="267"/>
                  </a:cubicBezTo>
                  <a:cubicBezTo>
                    <a:pt x="368" y="311"/>
                    <a:pt x="156" y="412"/>
                    <a:pt x="56" y="590"/>
                  </a:cubicBezTo>
                  <a:cubicBezTo>
                    <a:pt x="22" y="634"/>
                    <a:pt x="0" y="690"/>
                    <a:pt x="12" y="734"/>
                  </a:cubicBezTo>
                  <a:cubicBezTo>
                    <a:pt x="34" y="823"/>
                    <a:pt x="134" y="879"/>
                    <a:pt x="223" y="890"/>
                  </a:cubicBezTo>
                  <a:cubicBezTo>
                    <a:pt x="312" y="901"/>
                    <a:pt x="412" y="890"/>
                    <a:pt x="501" y="934"/>
                  </a:cubicBezTo>
                  <a:cubicBezTo>
                    <a:pt x="579" y="968"/>
                    <a:pt x="645" y="1035"/>
                    <a:pt x="734" y="1068"/>
                  </a:cubicBezTo>
                  <a:cubicBezTo>
                    <a:pt x="774" y="1081"/>
                    <a:pt x="821" y="1086"/>
                    <a:pt x="869" y="1086"/>
                  </a:cubicBezTo>
                  <a:cubicBezTo>
                    <a:pt x="902" y="1086"/>
                    <a:pt x="936" y="1084"/>
                    <a:pt x="968" y="1079"/>
                  </a:cubicBezTo>
                  <a:cubicBezTo>
                    <a:pt x="1146" y="1057"/>
                    <a:pt x="1324" y="1045"/>
                    <a:pt x="1502" y="1001"/>
                  </a:cubicBezTo>
                  <a:cubicBezTo>
                    <a:pt x="1669" y="968"/>
                    <a:pt x="1824" y="912"/>
                    <a:pt x="2002" y="901"/>
                  </a:cubicBezTo>
                  <a:lnTo>
                    <a:pt x="2180" y="901"/>
                  </a:lnTo>
                  <a:lnTo>
                    <a:pt x="1769" y="34"/>
                  </a:lnTo>
                  <a:lnTo>
                    <a:pt x="1669"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9"/>
            <p:cNvSpPr/>
            <p:nvPr/>
          </p:nvSpPr>
          <p:spPr>
            <a:xfrm>
              <a:off x="2274326" y="4125344"/>
              <a:ext cx="105953" cy="57041"/>
            </a:xfrm>
            <a:custGeom>
              <a:avLst/>
              <a:gdLst/>
              <a:ahLst/>
              <a:cxnLst/>
              <a:rect l="l" t="t" r="r" b="b"/>
              <a:pathLst>
                <a:path w="3037" h="1635" extrusionOk="0">
                  <a:moveTo>
                    <a:pt x="1" y="0"/>
                  </a:moveTo>
                  <a:lnTo>
                    <a:pt x="1" y="11"/>
                  </a:lnTo>
                  <a:cubicBezTo>
                    <a:pt x="278" y="112"/>
                    <a:pt x="523" y="290"/>
                    <a:pt x="735" y="478"/>
                  </a:cubicBezTo>
                  <a:cubicBezTo>
                    <a:pt x="957" y="678"/>
                    <a:pt x="1158" y="890"/>
                    <a:pt x="1380" y="1090"/>
                  </a:cubicBezTo>
                  <a:cubicBezTo>
                    <a:pt x="1602" y="1291"/>
                    <a:pt x="1858" y="1457"/>
                    <a:pt x="2147" y="1546"/>
                  </a:cubicBezTo>
                  <a:cubicBezTo>
                    <a:pt x="2340" y="1605"/>
                    <a:pt x="2542" y="1635"/>
                    <a:pt x="2742" y="1635"/>
                  </a:cubicBezTo>
                  <a:cubicBezTo>
                    <a:pt x="2841" y="1635"/>
                    <a:pt x="2940" y="1628"/>
                    <a:pt x="3037" y="1613"/>
                  </a:cubicBezTo>
                  <a:lnTo>
                    <a:pt x="3037" y="1602"/>
                  </a:lnTo>
                  <a:cubicBezTo>
                    <a:pt x="2737" y="1602"/>
                    <a:pt x="2448" y="1568"/>
                    <a:pt x="2181" y="1469"/>
                  </a:cubicBezTo>
                  <a:cubicBezTo>
                    <a:pt x="1902" y="1368"/>
                    <a:pt x="1647" y="1224"/>
                    <a:pt x="1424" y="1034"/>
                  </a:cubicBezTo>
                  <a:cubicBezTo>
                    <a:pt x="1202" y="856"/>
                    <a:pt x="990" y="646"/>
                    <a:pt x="768" y="445"/>
                  </a:cubicBezTo>
                  <a:cubicBezTo>
                    <a:pt x="535" y="256"/>
                    <a:pt x="290" y="89"/>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9"/>
            <p:cNvSpPr/>
            <p:nvPr/>
          </p:nvSpPr>
          <p:spPr>
            <a:xfrm>
              <a:off x="2286746" y="4162954"/>
              <a:ext cx="97825" cy="27247"/>
            </a:xfrm>
            <a:custGeom>
              <a:avLst/>
              <a:gdLst/>
              <a:ahLst/>
              <a:cxnLst/>
              <a:rect l="l" t="t" r="r" b="b"/>
              <a:pathLst>
                <a:path w="2804" h="781" extrusionOk="0">
                  <a:moveTo>
                    <a:pt x="1" y="1"/>
                  </a:moveTo>
                  <a:lnTo>
                    <a:pt x="1" y="12"/>
                  </a:lnTo>
                  <a:cubicBezTo>
                    <a:pt x="245" y="57"/>
                    <a:pt x="468" y="157"/>
                    <a:pt x="690" y="257"/>
                  </a:cubicBezTo>
                  <a:cubicBezTo>
                    <a:pt x="901" y="368"/>
                    <a:pt x="1124" y="480"/>
                    <a:pt x="1346" y="579"/>
                  </a:cubicBezTo>
                  <a:cubicBezTo>
                    <a:pt x="1569" y="680"/>
                    <a:pt x="1813" y="769"/>
                    <a:pt x="2069" y="779"/>
                  </a:cubicBezTo>
                  <a:cubicBezTo>
                    <a:pt x="2092" y="780"/>
                    <a:pt x="2114" y="781"/>
                    <a:pt x="2136" y="781"/>
                  </a:cubicBezTo>
                  <a:cubicBezTo>
                    <a:pt x="2367" y="781"/>
                    <a:pt x="2590" y="726"/>
                    <a:pt x="2804" y="635"/>
                  </a:cubicBezTo>
                  <a:lnTo>
                    <a:pt x="2804" y="624"/>
                  </a:lnTo>
                  <a:cubicBezTo>
                    <a:pt x="2620" y="649"/>
                    <a:pt x="2437" y="680"/>
                    <a:pt x="2259" y="680"/>
                  </a:cubicBezTo>
                  <a:cubicBezTo>
                    <a:pt x="2199" y="680"/>
                    <a:pt x="2139" y="677"/>
                    <a:pt x="2080" y="668"/>
                  </a:cubicBezTo>
                  <a:cubicBezTo>
                    <a:pt x="1847" y="646"/>
                    <a:pt x="1613" y="591"/>
                    <a:pt x="1380" y="502"/>
                  </a:cubicBezTo>
                  <a:cubicBezTo>
                    <a:pt x="1157" y="413"/>
                    <a:pt x="935" y="302"/>
                    <a:pt x="713" y="213"/>
                  </a:cubicBezTo>
                  <a:cubicBezTo>
                    <a:pt x="479" y="112"/>
                    <a:pt x="245" y="35"/>
                    <a:pt x="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9"/>
            <p:cNvSpPr/>
            <p:nvPr/>
          </p:nvSpPr>
          <p:spPr>
            <a:xfrm>
              <a:off x="2301085" y="4191318"/>
              <a:ext cx="88510" cy="7257"/>
            </a:xfrm>
            <a:custGeom>
              <a:avLst/>
              <a:gdLst/>
              <a:ahLst/>
              <a:cxnLst/>
              <a:rect l="l" t="t" r="r" b="b"/>
              <a:pathLst>
                <a:path w="2537" h="208" extrusionOk="0">
                  <a:moveTo>
                    <a:pt x="1" y="0"/>
                  </a:moveTo>
                  <a:lnTo>
                    <a:pt x="1" y="11"/>
                  </a:lnTo>
                  <a:cubicBezTo>
                    <a:pt x="413" y="111"/>
                    <a:pt x="835" y="167"/>
                    <a:pt x="1258" y="189"/>
                  </a:cubicBezTo>
                  <a:cubicBezTo>
                    <a:pt x="1389" y="202"/>
                    <a:pt x="1517" y="207"/>
                    <a:pt x="1643" y="207"/>
                  </a:cubicBezTo>
                  <a:cubicBezTo>
                    <a:pt x="1730" y="207"/>
                    <a:pt x="1816" y="205"/>
                    <a:pt x="1903" y="200"/>
                  </a:cubicBezTo>
                  <a:cubicBezTo>
                    <a:pt x="2114" y="178"/>
                    <a:pt x="2326" y="156"/>
                    <a:pt x="2537" y="100"/>
                  </a:cubicBezTo>
                  <a:lnTo>
                    <a:pt x="2537" y="89"/>
                  </a:lnTo>
                  <a:cubicBezTo>
                    <a:pt x="2314" y="89"/>
                    <a:pt x="2114" y="111"/>
                    <a:pt x="1903" y="111"/>
                  </a:cubicBezTo>
                  <a:cubicBezTo>
                    <a:pt x="1691" y="111"/>
                    <a:pt x="1480" y="122"/>
                    <a:pt x="1269" y="122"/>
                  </a:cubicBezTo>
                  <a:cubicBezTo>
                    <a:pt x="846" y="122"/>
                    <a:pt x="423" y="78"/>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9"/>
            <p:cNvSpPr/>
            <p:nvPr/>
          </p:nvSpPr>
          <p:spPr>
            <a:xfrm>
              <a:off x="2320134" y="4198680"/>
              <a:ext cx="71031" cy="11199"/>
            </a:xfrm>
            <a:custGeom>
              <a:avLst/>
              <a:gdLst/>
              <a:ahLst/>
              <a:cxnLst/>
              <a:rect l="l" t="t" r="r" b="b"/>
              <a:pathLst>
                <a:path w="2036" h="321" extrusionOk="0">
                  <a:moveTo>
                    <a:pt x="2024" y="0"/>
                  </a:moveTo>
                  <a:cubicBezTo>
                    <a:pt x="1857" y="22"/>
                    <a:pt x="1691" y="56"/>
                    <a:pt x="1524" y="78"/>
                  </a:cubicBezTo>
                  <a:cubicBezTo>
                    <a:pt x="1357" y="111"/>
                    <a:pt x="1190" y="156"/>
                    <a:pt x="1023" y="190"/>
                  </a:cubicBezTo>
                  <a:cubicBezTo>
                    <a:pt x="690" y="245"/>
                    <a:pt x="345" y="267"/>
                    <a:pt x="0" y="267"/>
                  </a:cubicBezTo>
                  <a:lnTo>
                    <a:pt x="0" y="279"/>
                  </a:lnTo>
                  <a:cubicBezTo>
                    <a:pt x="209" y="306"/>
                    <a:pt x="417" y="320"/>
                    <a:pt x="626" y="320"/>
                  </a:cubicBezTo>
                  <a:cubicBezTo>
                    <a:pt x="762" y="320"/>
                    <a:pt x="898" y="314"/>
                    <a:pt x="1034" y="301"/>
                  </a:cubicBezTo>
                  <a:cubicBezTo>
                    <a:pt x="1212" y="279"/>
                    <a:pt x="1390" y="267"/>
                    <a:pt x="1557" y="212"/>
                  </a:cubicBezTo>
                  <a:cubicBezTo>
                    <a:pt x="1724" y="167"/>
                    <a:pt x="1879" y="101"/>
                    <a:pt x="2035" y="12"/>
                  </a:cubicBezTo>
                  <a:lnTo>
                    <a:pt x="2024"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9"/>
            <p:cNvSpPr/>
            <p:nvPr/>
          </p:nvSpPr>
          <p:spPr>
            <a:xfrm>
              <a:off x="2337962" y="4207192"/>
              <a:ext cx="54355" cy="9838"/>
            </a:xfrm>
            <a:custGeom>
              <a:avLst/>
              <a:gdLst/>
              <a:ahLst/>
              <a:cxnLst/>
              <a:rect l="l" t="t" r="r" b="b"/>
              <a:pathLst>
                <a:path w="1558" h="282" extrusionOk="0">
                  <a:moveTo>
                    <a:pt x="1412" y="1"/>
                  </a:moveTo>
                  <a:cubicBezTo>
                    <a:pt x="1322" y="1"/>
                    <a:pt x="1232" y="13"/>
                    <a:pt x="1146" y="35"/>
                  </a:cubicBezTo>
                  <a:cubicBezTo>
                    <a:pt x="1024" y="57"/>
                    <a:pt x="901" y="112"/>
                    <a:pt x="768" y="146"/>
                  </a:cubicBezTo>
                  <a:cubicBezTo>
                    <a:pt x="646" y="190"/>
                    <a:pt x="523" y="223"/>
                    <a:pt x="390" y="235"/>
                  </a:cubicBezTo>
                  <a:cubicBezTo>
                    <a:pt x="347" y="243"/>
                    <a:pt x="302" y="246"/>
                    <a:pt x="258" y="246"/>
                  </a:cubicBezTo>
                  <a:cubicBezTo>
                    <a:pt x="175" y="246"/>
                    <a:pt x="91" y="234"/>
                    <a:pt x="12" y="213"/>
                  </a:cubicBezTo>
                  <a:lnTo>
                    <a:pt x="1" y="213"/>
                  </a:lnTo>
                  <a:cubicBezTo>
                    <a:pt x="103" y="259"/>
                    <a:pt x="221" y="282"/>
                    <a:pt x="336" y="282"/>
                  </a:cubicBezTo>
                  <a:cubicBezTo>
                    <a:pt x="358" y="282"/>
                    <a:pt x="380" y="281"/>
                    <a:pt x="401" y="279"/>
                  </a:cubicBezTo>
                  <a:cubicBezTo>
                    <a:pt x="535" y="279"/>
                    <a:pt x="668" y="245"/>
                    <a:pt x="790" y="213"/>
                  </a:cubicBezTo>
                  <a:cubicBezTo>
                    <a:pt x="924" y="179"/>
                    <a:pt x="1046" y="157"/>
                    <a:pt x="1168" y="112"/>
                  </a:cubicBezTo>
                  <a:cubicBezTo>
                    <a:pt x="1302" y="79"/>
                    <a:pt x="1424" y="45"/>
                    <a:pt x="1558" y="23"/>
                  </a:cubicBezTo>
                  <a:lnTo>
                    <a:pt x="1558" y="12"/>
                  </a:lnTo>
                  <a:cubicBezTo>
                    <a:pt x="1510" y="4"/>
                    <a:pt x="1461" y="1"/>
                    <a:pt x="14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9"/>
            <p:cNvSpPr/>
            <p:nvPr/>
          </p:nvSpPr>
          <p:spPr>
            <a:xfrm>
              <a:off x="2218051" y="4108179"/>
              <a:ext cx="80765" cy="135643"/>
            </a:xfrm>
            <a:custGeom>
              <a:avLst/>
              <a:gdLst/>
              <a:ahLst/>
              <a:cxnLst/>
              <a:rect l="l" t="t" r="r" b="b"/>
              <a:pathLst>
                <a:path w="2315" h="3888" extrusionOk="0">
                  <a:moveTo>
                    <a:pt x="759" y="0"/>
                  </a:moveTo>
                  <a:cubicBezTo>
                    <a:pt x="628" y="0"/>
                    <a:pt x="481" y="59"/>
                    <a:pt x="401" y="181"/>
                  </a:cubicBezTo>
                  <a:cubicBezTo>
                    <a:pt x="235" y="414"/>
                    <a:pt x="1" y="715"/>
                    <a:pt x="67" y="915"/>
                  </a:cubicBezTo>
                  <a:cubicBezTo>
                    <a:pt x="134" y="1138"/>
                    <a:pt x="301" y="1126"/>
                    <a:pt x="390" y="1326"/>
                  </a:cubicBezTo>
                  <a:cubicBezTo>
                    <a:pt x="468" y="1526"/>
                    <a:pt x="357" y="1694"/>
                    <a:pt x="379" y="2016"/>
                  </a:cubicBezTo>
                  <a:cubicBezTo>
                    <a:pt x="401" y="2349"/>
                    <a:pt x="858" y="3128"/>
                    <a:pt x="1002" y="3239"/>
                  </a:cubicBezTo>
                  <a:cubicBezTo>
                    <a:pt x="1147" y="3340"/>
                    <a:pt x="1592" y="3785"/>
                    <a:pt x="1770" y="3851"/>
                  </a:cubicBezTo>
                  <a:cubicBezTo>
                    <a:pt x="1820" y="3875"/>
                    <a:pt x="1884" y="3887"/>
                    <a:pt x="1950" y="3887"/>
                  </a:cubicBezTo>
                  <a:cubicBezTo>
                    <a:pt x="2100" y="3887"/>
                    <a:pt x="2258" y="3823"/>
                    <a:pt x="2281" y="3684"/>
                  </a:cubicBezTo>
                  <a:cubicBezTo>
                    <a:pt x="2314" y="3495"/>
                    <a:pt x="2214" y="3617"/>
                    <a:pt x="2148" y="3451"/>
                  </a:cubicBezTo>
                  <a:cubicBezTo>
                    <a:pt x="2092" y="3295"/>
                    <a:pt x="1980" y="3083"/>
                    <a:pt x="1881" y="2895"/>
                  </a:cubicBezTo>
                  <a:cubicBezTo>
                    <a:pt x="1770" y="2705"/>
                    <a:pt x="2003" y="2616"/>
                    <a:pt x="1980" y="2450"/>
                  </a:cubicBezTo>
                  <a:cubicBezTo>
                    <a:pt x="1970" y="2272"/>
                    <a:pt x="1658" y="2094"/>
                    <a:pt x="1580" y="1905"/>
                  </a:cubicBezTo>
                  <a:cubicBezTo>
                    <a:pt x="1491" y="1704"/>
                    <a:pt x="1580" y="1638"/>
                    <a:pt x="1580" y="1227"/>
                  </a:cubicBezTo>
                  <a:cubicBezTo>
                    <a:pt x="1580" y="815"/>
                    <a:pt x="1458" y="893"/>
                    <a:pt x="1258" y="670"/>
                  </a:cubicBezTo>
                  <a:cubicBezTo>
                    <a:pt x="1058" y="459"/>
                    <a:pt x="1102" y="270"/>
                    <a:pt x="1002" y="114"/>
                  </a:cubicBezTo>
                  <a:cubicBezTo>
                    <a:pt x="962" y="39"/>
                    <a:pt x="866" y="0"/>
                    <a:pt x="75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9"/>
            <p:cNvSpPr/>
            <p:nvPr/>
          </p:nvSpPr>
          <p:spPr>
            <a:xfrm>
              <a:off x="2224261" y="4132950"/>
              <a:ext cx="41935" cy="99883"/>
            </a:xfrm>
            <a:custGeom>
              <a:avLst/>
              <a:gdLst/>
              <a:ahLst/>
              <a:cxnLst/>
              <a:rect l="l" t="t" r="r" b="b"/>
              <a:pathLst>
                <a:path w="1202" h="2863" extrusionOk="0">
                  <a:moveTo>
                    <a:pt x="741" y="0"/>
                  </a:moveTo>
                  <a:cubicBezTo>
                    <a:pt x="721" y="0"/>
                    <a:pt x="703" y="8"/>
                    <a:pt x="680" y="16"/>
                  </a:cubicBezTo>
                  <a:lnTo>
                    <a:pt x="346" y="183"/>
                  </a:lnTo>
                  <a:cubicBezTo>
                    <a:pt x="223" y="238"/>
                    <a:pt x="112" y="294"/>
                    <a:pt x="12" y="383"/>
                  </a:cubicBezTo>
                  <a:lnTo>
                    <a:pt x="1" y="394"/>
                  </a:lnTo>
                  <a:cubicBezTo>
                    <a:pt x="79" y="450"/>
                    <a:pt x="156" y="494"/>
                    <a:pt x="212" y="616"/>
                  </a:cubicBezTo>
                  <a:cubicBezTo>
                    <a:pt x="290" y="816"/>
                    <a:pt x="179" y="984"/>
                    <a:pt x="201" y="1306"/>
                  </a:cubicBezTo>
                  <a:cubicBezTo>
                    <a:pt x="223" y="1639"/>
                    <a:pt x="680" y="2418"/>
                    <a:pt x="824" y="2529"/>
                  </a:cubicBezTo>
                  <a:cubicBezTo>
                    <a:pt x="890" y="2585"/>
                    <a:pt x="1046" y="2719"/>
                    <a:pt x="1202" y="2863"/>
                  </a:cubicBezTo>
                  <a:cubicBezTo>
                    <a:pt x="1157" y="2652"/>
                    <a:pt x="1024" y="2462"/>
                    <a:pt x="890" y="2285"/>
                  </a:cubicBezTo>
                  <a:cubicBezTo>
                    <a:pt x="813" y="2173"/>
                    <a:pt x="724" y="2062"/>
                    <a:pt x="668" y="1929"/>
                  </a:cubicBezTo>
                  <a:cubicBezTo>
                    <a:pt x="613" y="1795"/>
                    <a:pt x="591" y="1651"/>
                    <a:pt x="613" y="1518"/>
                  </a:cubicBezTo>
                  <a:cubicBezTo>
                    <a:pt x="635" y="1429"/>
                    <a:pt x="680" y="1350"/>
                    <a:pt x="668" y="1261"/>
                  </a:cubicBezTo>
                  <a:cubicBezTo>
                    <a:pt x="657" y="1184"/>
                    <a:pt x="613" y="1106"/>
                    <a:pt x="613" y="1028"/>
                  </a:cubicBezTo>
                  <a:cubicBezTo>
                    <a:pt x="591" y="905"/>
                    <a:pt x="668" y="783"/>
                    <a:pt x="724" y="672"/>
                  </a:cubicBezTo>
                  <a:cubicBezTo>
                    <a:pt x="813" y="494"/>
                    <a:pt x="846" y="305"/>
                    <a:pt x="824" y="116"/>
                  </a:cubicBezTo>
                  <a:cubicBezTo>
                    <a:pt x="824" y="72"/>
                    <a:pt x="813" y="16"/>
                    <a:pt x="768" y="5"/>
                  </a:cubicBezTo>
                  <a:cubicBezTo>
                    <a:pt x="758" y="1"/>
                    <a:pt x="750" y="0"/>
                    <a:pt x="74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9"/>
            <p:cNvSpPr/>
            <p:nvPr/>
          </p:nvSpPr>
          <p:spPr>
            <a:xfrm>
              <a:off x="2356209" y="4150883"/>
              <a:ext cx="90463" cy="85998"/>
            </a:xfrm>
            <a:custGeom>
              <a:avLst/>
              <a:gdLst/>
              <a:ahLst/>
              <a:cxnLst/>
              <a:rect l="l" t="t" r="r" b="b"/>
              <a:pathLst>
                <a:path w="2593" h="2465" extrusionOk="0">
                  <a:moveTo>
                    <a:pt x="1092" y="1"/>
                  </a:moveTo>
                  <a:cubicBezTo>
                    <a:pt x="891" y="1"/>
                    <a:pt x="696" y="42"/>
                    <a:pt x="578" y="136"/>
                  </a:cubicBezTo>
                  <a:cubicBezTo>
                    <a:pt x="457" y="236"/>
                    <a:pt x="378" y="369"/>
                    <a:pt x="323" y="458"/>
                  </a:cubicBezTo>
                  <a:cubicBezTo>
                    <a:pt x="308" y="488"/>
                    <a:pt x="278" y="508"/>
                    <a:pt x="243" y="508"/>
                  </a:cubicBezTo>
                  <a:cubicBezTo>
                    <a:pt x="226" y="508"/>
                    <a:pt x="208" y="503"/>
                    <a:pt x="190" y="492"/>
                  </a:cubicBezTo>
                  <a:cubicBezTo>
                    <a:pt x="178" y="480"/>
                    <a:pt x="156" y="470"/>
                    <a:pt x="145" y="470"/>
                  </a:cubicBezTo>
                  <a:cubicBezTo>
                    <a:pt x="78" y="480"/>
                    <a:pt x="123" y="559"/>
                    <a:pt x="67" y="614"/>
                  </a:cubicBezTo>
                  <a:cubicBezTo>
                    <a:pt x="22" y="658"/>
                    <a:pt x="12" y="670"/>
                    <a:pt x="0" y="737"/>
                  </a:cubicBezTo>
                  <a:cubicBezTo>
                    <a:pt x="0" y="803"/>
                    <a:pt x="34" y="848"/>
                    <a:pt x="56" y="915"/>
                  </a:cubicBezTo>
                  <a:cubicBezTo>
                    <a:pt x="78" y="981"/>
                    <a:pt x="45" y="1014"/>
                    <a:pt x="56" y="1081"/>
                  </a:cubicBezTo>
                  <a:cubicBezTo>
                    <a:pt x="67" y="1148"/>
                    <a:pt x="190" y="1237"/>
                    <a:pt x="279" y="1281"/>
                  </a:cubicBezTo>
                  <a:cubicBezTo>
                    <a:pt x="356" y="1315"/>
                    <a:pt x="312" y="1437"/>
                    <a:pt x="334" y="1493"/>
                  </a:cubicBezTo>
                  <a:cubicBezTo>
                    <a:pt x="356" y="1537"/>
                    <a:pt x="479" y="1537"/>
                    <a:pt x="523" y="1548"/>
                  </a:cubicBezTo>
                  <a:cubicBezTo>
                    <a:pt x="556" y="1560"/>
                    <a:pt x="534" y="1738"/>
                    <a:pt x="568" y="1771"/>
                  </a:cubicBezTo>
                  <a:cubicBezTo>
                    <a:pt x="590" y="1804"/>
                    <a:pt x="590" y="1871"/>
                    <a:pt x="612" y="1916"/>
                  </a:cubicBezTo>
                  <a:cubicBezTo>
                    <a:pt x="635" y="1971"/>
                    <a:pt x="712" y="1938"/>
                    <a:pt x="768" y="1960"/>
                  </a:cubicBezTo>
                  <a:cubicBezTo>
                    <a:pt x="835" y="1982"/>
                    <a:pt x="801" y="2160"/>
                    <a:pt x="845" y="2227"/>
                  </a:cubicBezTo>
                  <a:cubicBezTo>
                    <a:pt x="866" y="2257"/>
                    <a:pt x="893" y="2265"/>
                    <a:pt x="925" y="2265"/>
                  </a:cubicBezTo>
                  <a:cubicBezTo>
                    <a:pt x="955" y="2265"/>
                    <a:pt x="989" y="2258"/>
                    <a:pt x="1026" y="2258"/>
                  </a:cubicBezTo>
                  <a:cubicBezTo>
                    <a:pt x="1036" y="2258"/>
                    <a:pt x="1047" y="2259"/>
                    <a:pt x="1057" y="2260"/>
                  </a:cubicBezTo>
                  <a:cubicBezTo>
                    <a:pt x="1146" y="2271"/>
                    <a:pt x="1191" y="2427"/>
                    <a:pt x="1257" y="2460"/>
                  </a:cubicBezTo>
                  <a:cubicBezTo>
                    <a:pt x="1269" y="2463"/>
                    <a:pt x="1279" y="2465"/>
                    <a:pt x="1288" y="2465"/>
                  </a:cubicBezTo>
                  <a:cubicBezTo>
                    <a:pt x="1334" y="2465"/>
                    <a:pt x="1361" y="2433"/>
                    <a:pt x="1418" y="2433"/>
                  </a:cubicBezTo>
                  <a:cubicBezTo>
                    <a:pt x="1430" y="2433"/>
                    <a:pt x="1443" y="2435"/>
                    <a:pt x="1458" y="2438"/>
                  </a:cubicBezTo>
                  <a:cubicBezTo>
                    <a:pt x="1495" y="2449"/>
                    <a:pt x="1554" y="2453"/>
                    <a:pt x="1617" y="2453"/>
                  </a:cubicBezTo>
                  <a:cubicBezTo>
                    <a:pt x="1742" y="2453"/>
                    <a:pt x="1880" y="2438"/>
                    <a:pt x="1880" y="2438"/>
                  </a:cubicBezTo>
                  <a:cubicBezTo>
                    <a:pt x="1880" y="2438"/>
                    <a:pt x="1935" y="2416"/>
                    <a:pt x="2047" y="2393"/>
                  </a:cubicBezTo>
                  <a:cubicBezTo>
                    <a:pt x="2147" y="2360"/>
                    <a:pt x="2136" y="2227"/>
                    <a:pt x="2136" y="2227"/>
                  </a:cubicBezTo>
                  <a:cubicBezTo>
                    <a:pt x="2136" y="2227"/>
                    <a:pt x="2336" y="2171"/>
                    <a:pt x="2425" y="2015"/>
                  </a:cubicBezTo>
                  <a:cubicBezTo>
                    <a:pt x="2481" y="1926"/>
                    <a:pt x="2469" y="1849"/>
                    <a:pt x="2447" y="1804"/>
                  </a:cubicBezTo>
                  <a:cubicBezTo>
                    <a:pt x="2436" y="1760"/>
                    <a:pt x="2425" y="1726"/>
                    <a:pt x="2447" y="1682"/>
                  </a:cubicBezTo>
                  <a:cubicBezTo>
                    <a:pt x="2469" y="1637"/>
                    <a:pt x="2503" y="1560"/>
                    <a:pt x="2536" y="1459"/>
                  </a:cubicBezTo>
                  <a:cubicBezTo>
                    <a:pt x="2592" y="1259"/>
                    <a:pt x="2503" y="1004"/>
                    <a:pt x="2358" y="747"/>
                  </a:cubicBezTo>
                  <a:cubicBezTo>
                    <a:pt x="2202" y="503"/>
                    <a:pt x="1880" y="213"/>
                    <a:pt x="1591" y="92"/>
                  </a:cubicBezTo>
                  <a:cubicBezTo>
                    <a:pt x="1455" y="34"/>
                    <a:pt x="1271" y="1"/>
                    <a:pt x="1092"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9"/>
            <p:cNvSpPr/>
            <p:nvPr/>
          </p:nvSpPr>
          <p:spPr>
            <a:xfrm>
              <a:off x="2356209" y="4159500"/>
              <a:ext cx="87358" cy="77380"/>
            </a:xfrm>
            <a:custGeom>
              <a:avLst/>
              <a:gdLst/>
              <a:ahLst/>
              <a:cxnLst/>
              <a:rect l="l" t="t" r="r" b="b"/>
              <a:pathLst>
                <a:path w="2504" h="2218" extrusionOk="0">
                  <a:moveTo>
                    <a:pt x="467" y="0"/>
                  </a:moveTo>
                  <a:cubicBezTo>
                    <a:pt x="401" y="78"/>
                    <a:pt x="356" y="144"/>
                    <a:pt x="323" y="211"/>
                  </a:cubicBezTo>
                  <a:cubicBezTo>
                    <a:pt x="308" y="241"/>
                    <a:pt x="278" y="261"/>
                    <a:pt x="243" y="261"/>
                  </a:cubicBezTo>
                  <a:cubicBezTo>
                    <a:pt x="226" y="261"/>
                    <a:pt x="208" y="256"/>
                    <a:pt x="190" y="245"/>
                  </a:cubicBezTo>
                  <a:cubicBezTo>
                    <a:pt x="178" y="233"/>
                    <a:pt x="156" y="223"/>
                    <a:pt x="145" y="223"/>
                  </a:cubicBezTo>
                  <a:cubicBezTo>
                    <a:pt x="78" y="233"/>
                    <a:pt x="123" y="312"/>
                    <a:pt x="67" y="367"/>
                  </a:cubicBezTo>
                  <a:cubicBezTo>
                    <a:pt x="22" y="411"/>
                    <a:pt x="12" y="423"/>
                    <a:pt x="0" y="490"/>
                  </a:cubicBezTo>
                  <a:cubicBezTo>
                    <a:pt x="0" y="556"/>
                    <a:pt x="34" y="601"/>
                    <a:pt x="56" y="668"/>
                  </a:cubicBezTo>
                  <a:cubicBezTo>
                    <a:pt x="78" y="734"/>
                    <a:pt x="45" y="767"/>
                    <a:pt x="56" y="834"/>
                  </a:cubicBezTo>
                  <a:cubicBezTo>
                    <a:pt x="67" y="901"/>
                    <a:pt x="190" y="990"/>
                    <a:pt x="279" y="1034"/>
                  </a:cubicBezTo>
                  <a:cubicBezTo>
                    <a:pt x="356" y="1068"/>
                    <a:pt x="312" y="1190"/>
                    <a:pt x="334" y="1246"/>
                  </a:cubicBezTo>
                  <a:cubicBezTo>
                    <a:pt x="356" y="1290"/>
                    <a:pt x="479" y="1290"/>
                    <a:pt x="523" y="1301"/>
                  </a:cubicBezTo>
                  <a:cubicBezTo>
                    <a:pt x="556" y="1313"/>
                    <a:pt x="534" y="1491"/>
                    <a:pt x="568" y="1524"/>
                  </a:cubicBezTo>
                  <a:cubicBezTo>
                    <a:pt x="590" y="1557"/>
                    <a:pt x="590" y="1624"/>
                    <a:pt x="612" y="1669"/>
                  </a:cubicBezTo>
                  <a:cubicBezTo>
                    <a:pt x="635" y="1724"/>
                    <a:pt x="712" y="1691"/>
                    <a:pt x="768" y="1713"/>
                  </a:cubicBezTo>
                  <a:cubicBezTo>
                    <a:pt x="835" y="1735"/>
                    <a:pt x="801" y="1913"/>
                    <a:pt x="845" y="1980"/>
                  </a:cubicBezTo>
                  <a:cubicBezTo>
                    <a:pt x="866" y="2010"/>
                    <a:pt x="893" y="2018"/>
                    <a:pt x="925" y="2018"/>
                  </a:cubicBezTo>
                  <a:cubicBezTo>
                    <a:pt x="955" y="2018"/>
                    <a:pt x="989" y="2011"/>
                    <a:pt x="1026" y="2011"/>
                  </a:cubicBezTo>
                  <a:cubicBezTo>
                    <a:pt x="1036" y="2011"/>
                    <a:pt x="1047" y="2012"/>
                    <a:pt x="1057" y="2013"/>
                  </a:cubicBezTo>
                  <a:cubicBezTo>
                    <a:pt x="1146" y="2024"/>
                    <a:pt x="1191" y="2180"/>
                    <a:pt x="1257" y="2213"/>
                  </a:cubicBezTo>
                  <a:cubicBezTo>
                    <a:pt x="1269" y="2216"/>
                    <a:pt x="1279" y="2218"/>
                    <a:pt x="1288" y="2218"/>
                  </a:cubicBezTo>
                  <a:cubicBezTo>
                    <a:pt x="1334" y="2218"/>
                    <a:pt x="1361" y="2186"/>
                    <a:pt x="1418" y="2186"/>
                  </a:cubicBezTo>
                  <a:cubicBezTo>
                    <a:pt x="1430" y="2186"/>
                    <a:pt x="1443" y="2188"/>
                    <a:pt x="1458" y="2191"/>
                  </a:cubicBezTo>
                  <a:cubicBezTo>
                    <a:pt x="1495" y="2202"/>
                    <a:pt x="1554" y="2206"/>
                    <a:pt x="1617" y="2206"/>
                  </a:cubicBezTo>
                  <a:cubicBezTo>
                    <a:pt x="1742" y="2206"/>
                    <a:pt x="1880" y="2191"/>
                    <a:pt x="1880" y="2191"/>
                  </a:cubicBezTo>
                  <a:cubicBezTo>
                    <a:pt x="1880" y="2191"/>
                    <a:pt x="1935" y="2169"/>
                    <a:pt x="2047" y="2146"/>
                  </a:cubicBezTo>
                  <a:cubicBezTo>
                    <a:pt x="2147" y="2113"/>
                    <a:pt x="2136" y="1980"/>
                    <a:pt x="2136" y="1980"/>
                  </a:cubicBezTo>
                  <a:cubicBezTo>
                    <a:pt x="2136" y="1980"/>
                    <a:pt x="2336" y="1924"/>
                    <a:pt x="2425" y="1768"/>
                  </a:cubicBezTo>
                  <a:cubicBezTo>
                    <a:pt x="2481" y="1679"/>
                    <a:pt x="2469" y="1602"/>
                    <a:pt x="2447" y="1557"/>
                  </a:cubicBezTo>
                  <a:cubicBezTo>
                    <a:pt x="2436" y="1513"/>
                    <a:pt x="2425" y="1479"/>
                    <a:pt x="2447" y="1435"/>
                  </a:cubicBezTo>
                  <a:cubicBezTo>
                    <a:pt x="2459" y="1402"/>
                    <a:pt x="2481" y="1357"/>
                    <a:pt x="2503" y="1301"/>
                  </a:cubicBezTo>
                  <a:cubicBezTo>
                    <a:pt x="2469" y="1301"/>
                    <a:pt x="2425" y="1301"/>
                    <a:pt x="2392" y="1279"/>
                  </a:cubicBezTo>
                  <a:cubicBezTo>
                    <a:pt x="2358" y="1268"/>
                    <a:pt x="2336" y="1246"/>
                    <a:pt x="2291" y="1234"/>
                  </a:cubicBezTo>
                  <a:cubicBezTo>
                    <a:pt x="2258" y="1234"/>
                    <a:pt x="2214" y="1268"/>
                    <a:pt x="2169" y="1279"/>
                  </a:cubicBezTo>
                  <a:cubicBezTo>
                    <a:pt x="2158" y="1290"/>
                    <a:pt x="2125" y="1290"/>
                    <a:pt x="2103" y="1290"/>
                  </a:cubicBezTo>
                  <a:cubicBezTo>
                    <a:pt x="2089" y="1286"/>
                    <a:pt x="2072" y="1283"/>
                    <a:pt x="2056" y="1283"/>
                  </a:cubicBezTo>
                  <a:cubicBezTo>
                    <a:pt x="2034" y="1283"/>
                    <a:pt x="2011" y="1288"/>
                    <a:pt x="1991" y="1301"/>
                  </a:cubicBezTo>
                  <a:cubicBezTo>
                    <a:pt x="1958" y="1313"/>
                    <a:pt x="1935" y="1323"/>
                    <a:pt x="1902" y="1335"/>
                  </a:cubicBezTo>
                  <a:cubicBezTo>
                    <a:pt x="1875" y="1344"/>
                    <a:pt x="1845" y="1349"/>
                    <a:pt x="1817" y="1349"/>
                  </a:cubicBezTo>
                  <a:cubicBezTo>
                    <a:pt x="1777" y="1349"/>
                    <a:pt x="1739" y="1339"/>
                    <a:pt x="1713" y="1313"/>
                  </a:cubicBezTo>
                  <a:cubicBezTo>
                    <a:pt x="1680" y="1290"/>
                    <a:pt x="1668" y="1257"/>
                    <a:pt x="1636" y="1246"/>
                  </a:cubicBezTo>
                  <a:cubicBezTo>
                    <a:pt x="1626" y="1244"/>
                    <a:pt x="1617" y="1243"/>
                    <a:pt x="1608" y="1243"/>
                  </a:cubicBezTo>
                  <a:cubicBezTo>
                    <a:pt x="1573" y="1243"/>
                    <a:pt x="1540" y="1257"/>
                    <a:pt x="1513" y="1257"/>
                  </a:cubicBezTo>
                  <a:cubicBezTo>
                    <a:pt x="1424" y="1246"/>
                    <a:pt x="1391" y="1123"/>
                    <a:pt x="1324" y="1079"/>
                  </a:cubicBezTo>
                  <a:cubicBezTo>
                    <a:pt x="1280" y="1046"/>
                    <a:pt x="1224" y="1034"/>
                    <a:pt x="1168" y="1034"/>
                  </a:cubicBezTo>
                  <a:cubicBezTo>
                    <a:pt x="1112" y="1023"/>
                    <a:pt x="1057" y="1012"/>
                    <a:pt x="1023" y="979"/>
                  </a:cubicBezTo>
                  <a:cubicBezTo>
                    <a:pt x="979" y="945"/>
                    <a:pt x="1023" y="890"/>
                    <a:pt x="1013" y="846"/>
                  </a:cubicBezTo>
                  <a:cubicBezTo>
                    <a:pt x="990" y="767"/>
                    <a:pt x="879" y="767"/>
                    <a:pt x="868" y="700"/>
                  </a:cubicBezTo>
                  <a:cubicBezTo>
                    <a:pt x="857" y="645"/>
                    <a:pt x="823" y="611"/>
                    <a:pt x="768" y="601"/>
                  </a:cubicBezTo>
                  <a:lnTo>
                    <a:pt x="590" y="545"/>
                  </a:lnTo>
                  <a:cubicBezTo>
                    <a:pt x="534" y="534"/>
                    <a:pt x="479" y="512"/>
                    <a:pt x="457" y="467"/>
                  </a:cubicBezTo>
                  <a:cubicBezTo>
                    <a:pt x="423" y="401"/>
                    <a:pt x="479" y="334"/>
                    <a:pt x="501" y="267"/>
                  </a:cubicBezTo>
                  <a:cubicBezTo>
                    <a:pt x="523" y="178"/>
                    <a:pt x="512" y="78"/>
                    <a:pt x="4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9"/>
            <p:cNvSpPr/>
            <p:nvPr/>
          </p:nvSpPr>
          <p:spPr>
            <a:xfrm>
              <a:off x="2397726" y="4162535"/>
              <a:ext cx="11269" cy="16188"/>
            </a:xfrm>
            <a:custGeom>
              <a:avLst/>
              <a:gdLst/>
              <a:ahLst/>
              <a:cxnLst/>
              <a:rect l="l" t="t" r="r" b="b"/>
              <a:pathLst>
                <a:path w="323" h="464" extrusionOk="0">
                  <a:moveTo>
                    <a:pt x="222" y="0"/>
                  </a:moveTo>
                  <a:cubicBezTo>
                    <a:pt x="198" y="0"/>
                    <a:pt x="174" y="11"/>
                    <a:pt x="156" y="35"/>
                  </a:cubicBezTo>
                  <a:cubicBezTo>
                    <a:pt x="145" y="35"/>
                    <a:pt x="145" y="47"/>
                    <a:pt x="145" y="47"/>
                  </a:cubicBezTo>
                  <a:cubicBezTo>
                    <a:pt x="134" y="57"/>
                    <a:pt x="134" y="69"/>
                    <a:pt x="134" y="80"/>
                  </a:cubicBezTo>
                  <a:cubicBezTo>
                    <a:pt x="134" y="91"/>
                    <a:pt x="145" y="113"/>
                    <a:pt x="156" y="124"/>
                  </a:cubicBezTo>
                  <a:lnTo>
                    <a:pt x="123" y="158"/>
                  </a:lnTo>
                  <a:cubicBezTo>
                    <a:pt x="100" y="191"/>
                    <a:pt x="78" y="213"/>
                    <a:pt x="67" y="247"/>
                  </a:cubicBezTo>
                  <a:cubicBezTo>
                    <a:pt x="45" y="269"/>
                    <a:pt x="34" y="302"/>
                    <a:pt x="23" y="336"/>
                  </a:cubicBezTo>
                  <a:cubicBezTo>
                    <a:pt x="11" y="369"/>
                    <a:pt x="1" y="413"/>
                    <a:pt x="11" y="447"/>
                  </a:cubicBezTo>
                  <a:cubicBezTo>
                    <a:pt x="17" y="458"/>
                    <a:pt x="31" y="464"/>
                    <a:pt x="44" y="464"/>
                  </a:cubicBezTo>
                  <a:cubicBezTo>
                    <a:pt x="56" y="464"/>
                    <a:pt x="67" y="458"/>
                    <a:pt x="67" y="447"/>
                  </a:cubicBezTo>
                  <a:cubicBezTo>
                    <a:pt x="78" y="425"/>
                    <a:pt x="78" y="413"/>
                    <a:pt x="78" y="391"/>
                  </a:cubicBezTo>
                  <a:cubicBezTo>
                    <a:pt x="90" y="380"/>
                    <a:pt x="90" y="358"/>
                    <a:pt x="100" y="347"/>
                  </a:cubicBezTo>
                  <a:cubicBezTo>
                    <a:pt x="112" y="324"/>
                    <a:pt x="123" y="291"/>
                    <a:pt x="145" y="269"/>
                  </a:cubicBezTo>
                  <a:cubicBezTo>
                    <a:pt x="156" y="247"/>
                    <a:pt x="179" y="213"/>
                    <a:pt x="201" y="191"/>
                  </a:cubicBezTo>
                  <a:lnTo>
                    <a:pt x="223" y="169"/>
                  </a:lnTo>
                  <a:lnTo>
                    <a:pt x="223" y="180"/>
                  </a:lnTo>
                  <a:cubicBezTo>
                    <a:pt x="234" y="180"/>
                    <a:pt x="245" y="180"/>
                    <a:pt x="245" y="191"/>
                  </a:cubicBezTo>
                  <a:lnTo>
                    <a:pt x="268" y="191"/>
                  </a:lnTo>
                  <a:cubicBezTo>
                    <a:pt x="278" y="191"/>
                    <a:pt x="301" y="180"/>
                    <a:pt x="312" y="169"/>
                  </a:cubicBezTo>
                  <a:cubicBezTo>
                    <a:pt x="312" y="158"/>
                    <a:pt x="312" y="158"/>
                    <a:pt x="323" y="146"/>
                  </a:cubicBezTo>
                  <a:lnTo>
                    <a:pt x="323" y="124"/>
                  </a:lnTo>
                  <a:lnTo>
                    <a:pt x="323" y="91"/>
                  </a:lnTo>
                  <a:cubicBezTo>
                    <a:pt x="312" y="69"/>
                    <a:pt x="301" y="47"/>
                    <a:pt x="278" y="24"/>
                  </a:cubicBezTo>
                  <a:cubicBezTo>
                    <a:pt x="263" y="9"/>
                    <a:pt x="243" y="0"/>
                    <a:pt x="22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9"/>
            <p:cNvSpPr/>
            <p:nvPr/>
          </p:nvSpPr>
          <p:spPr>
            <a:xfrm>
              <a:off x="2420229" y="4168815"/>
              <a:ext cx="19432" cy="9699"/>
            </a:xfrm>
            <a:custGeom>
              <a:avLst/>
              <a:gdLst/>
              <a:ahLst/>
              <a:cxnLst/>
              <a:rect l="l" t="t" r="r" b="b"/>
              <a:pathLst>
                <a:path w="557" h="278" extrusionOk="0">
                  <a:moveTo>
                    <a:pt x="434" y="0"/>
                  </a:moveTo>
                  <a:lnTo>
                    <a:pt x="423" y="11"/>
                  </a:lnTo>
                  <a:cubicBezTo>
                    <a:pt x="412" y="22"/>
                    <a:pt x="412" y="22"/>
                    <a:pt x="412" y="33"/>
                  </a:cubicBezTo>
                  <a:cubicBezTo>
                    <a:pt x="412" y="33"/>
                    <a:pt x="401" y="33"/>
                    <a:pt x="401" y="45"/>
                  </a:cubicBezTo>
                  <a:lnTo>
                    <a:pt x="401" y="55"/>
                  </a:lnTo>
                  <a:lnTo>
                    <a:pt x="401" y="67"/>
                  </a:lnTo>
                  <a:cubicBezTo>
                    <a:pt x="367" y="67"/>
                    <a:pt x="345" y="67"/>
                    <a:pt x="312" y="78"/>
                  </a:cubicBezTo>
                  <a:cubicBezTo>
                    <a:pt x="278" y="89"/>
                    <a:pt x="234" y="100"/>
                    <a:pt x="201" y="122"/>
                  </a:cubicBezTo>
                  <a:cubicBezTo>
                    <a:pt x="156" y="144"/>
                    <a:pt x="123" y="167"/>
                    <a:pt x="90" y="189"/>
                  </a:cubicBezTo>
                  <a:cubicBezTo>
                    <a:pt x="67" y="200"/>
                    <a:pt x="56" y="211"/>
                    <a:pt x="34" y="223"/>
                  </a:cubicBezTo>
                  <a:cubicBezTo>
                    <a:pt x="23" y="223"/>
                    <a:pt x="1" y="233"/>
                    <a:pt x="1" y="256"/>
                  </a:cubicBezTo>
                  <a:cubicBezTo>
                    <a:pt x="1" y="278"/>
                    <a:pt x="23" y="278"/>
                    <a:pt x="34" y="278"/>
                  </a:cubicBezTo>
                  <a:cubicBezTo>
                    <a:pt x="67" y="267"/>
                    <a:pt x="100" y="245"/>
                    <a:pt x="134" y="223"/>
                  </a:cubicBezTo>
                  <a:cubicBezTo>
                    <a:pt x="167" y="211"/>
                    <a:pt x="201" y="189"/>
                    <a:pt x="234" y="178"/>
                  </a:cubicBezTo>
                  <a:cubicBezTo>
                    <a:pt x="268" y="156"/>
                    <a:pt x="301" y="144"/>
                    <a:pt x="334" y="134"/>
                  </a:cubicBezTo>
                  <a:cubicBezTo>
                    <a:pt x="357" y="134"/>
                    <a:pt x="390" y="122"/>
                    <a:pt x="412" y="122"/>
                  </a:cubicBezTo>
                  <a:cubicBezTo>
                    <a:pt x="412" y="134"/>
                    <a:pt x="423" y="134"/>
                    <a:pt x="423" y="134"/>
                  </a:cubicBezTo>
                  <a:cubicBezTo>
                    <a:pt x="423" y="134"/>
                    <a:pt x="434" y="144"/>
                    <a:pt x="446" y="144"/>
                  </a:cubicBezTo>
                  <a:lnTo>
                    <a:pt x="468" y="144"/>
                  </a:lnTo>
                  <a:cubicBezTo>
                    <a:pt x="475" y="148"/>
                    <a:pt x="481" y="149"/>
                    <a:pt x="487" y="149"/>
                  </a:cubicBezTo>
                  <a:cubicBezTo>
                    <a:pt x="499" y="149"/>
                    <a:pt x="508" y="144"/>
                    <a:pt x="523" y="144"/>
                  </a:cubicBezTo>
                  <a:lnTo>
                    <a:pt x="535" y="134"/>
                  </a:lnTo>
                  <a:cubicBezTo>
                    <a:pt x="545" y="122"/>
                    <a:pt x="557" y="122"/>
                    <a:pt x="557" y="111"/>
                  </a:cubicBezTo>
                  <a:lnTo>
                    <a:pt x="557" y="78"/>
                  </a:lnTo>
                  <a:lnTo>
                    <a:pt x="557" y="67"/>
                  </a:lnTo>
                  <a:cubicBezTo>
                    <a:pt x="557" y="55"/>
                    <a:pt x="545" y="55"/>
                    <a:pt x="545" y="45"/>
                  </a:cubicBezTo>
                  <a:lnTo>
                    <a:pt x="535" y="33"/>
                  </a:lnTo>
                  <a:cubicBezTo>
                    <a:pt x="523" y="22"/>
                    <a:pt x="512" y="11"/>
                    <a:pt x="501" y="11"/>
                  </a:cubicBezTo>
                  <a:cubicBezTo>
                    <a:pt x="490" y="0"/>
                    <a:pt x="479" y="0"/>
                    <a:pt x="4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9"/>
            <p:cNvSpPr/>
            <p:nvPr/>
          </p:nvSpPr>
          <p:spPr>
            <a:xfrm>
              <a:off x="2425462" y="4189190"/>
              <a:ext cx="27387" cy="6210"/>
            </a:xfrm>
            <a:custGeom>
              <a:avLst/>
              <a:gdLst/>
              <a:ahLst/>
              <a:cxnLst/>
              <a:rect l="l" t="t" r="r" b="b"/>
              <a:pathLst>
                <a:path w="785" h="178" extrusionOk="0">
                  <a:moveTo>
                    <a:pt x="677" y="0"/>
                  </a:moveTo>
                  <a:cubicBezTo>
                    <a:pt x="671" y="0"/>
                    <a:pt x="666" y="2"/>
                    <a:pt x="662" y="5"/>
                  </a:cubicBezTo>
                  <a:lnTo>
                    <a:pt x="629" y="5"/>
                  </a:lnTo>
                  <a:cubicBezTo>
                    <a:pt x="629" y="17"/>
                    <a:pt x="618" y="17"/>
                    <a:pt x="618" y="27"/>
                  </a:cubicBezTo>
                  <a:cubicBezTo>
                    <a:pt x="607" y="39"/>
                    <a:pt x="607" y="39"/>
                    <a:pt x="607" y="50"/>
                  </a:cubicBezTo>
                  <a:cubicBezTo>
                    <a:pt x="607" y="61"/>
                    <a:pt x="595" y="72"/>
                    <a:pt x="595" y="72"/>
                  </a:cubicBezTo>
                  <a:cubicBezTo>
                    <a:pt x="595" y="83"/>
                    <a:pt x="595" y="83"/>
                    <a:pt x="607" y="83"/>
                  </a:cubicBezTo>
                  <a:lnTo>
                    <a:pt x="585" y="83"/>
                  </a:lnTo>
                  <a:cubicBezTo>
                    <a:pt x="563" y="94"/>
                    <a:pt x="540" y="94"/>
                    <a:pt x="518" y="94"/>
                  </a:cubicBezTo>
                  <a:lnTo>
                    <a:pt x="373" y="94"/>
                  </a:lnTo>
                  <a:cubicBezTo>
                    <a:pt x="273" y="94"/>
                    <a:pt x="173" y="83"/>
                    <a:pt x="73" y="61"/>
                  </a:cubicBezTo>
                  <a:cubicBezTo>
                    <a:pt x="69" y="60"/>
                    <a:pt x="65" y="60"/>
                    <a:pt x="61" y="60"/>
                  </a:cubicBezTo>
                  <a:cubicBezTo>
                    <a:pt x="23" y="60"/>
                    <a:pt x="0" y="107"/>
                    <a:pt x="51" y="116"/>
                  </a:cubicBezTo>
                  <a:cubicBezTo>
                    <a:pt x="162" y="161"/>
                    <a:pt x="284" y="172"/>
                    <a:pt x="418" y="172"/>
                  </a:cubicBezTo>
                  <a:cubicBezTo>
                    <a:pt x="436" y="176"/>
                    <a:pt x="456" y="177"/>
                    <a:pt x="476" y="177"/>
                  </a:cubicBezTo>
                  <a:cubicBezTo>
                    <a:pt x="517" y="177"/>
                    <a:pt x="559" y="172"/>
                    <a:pt x="595" y="172"/>
                  </a:cubicBezTo>
                  <a:cubicBezTo>
                    <a:pt x="618" y="172"/>
                    <a:pt x="640" y="161"/>
                    <a:pt x="652" y="150"/>
                  </a:cubicBezTo>
                  <a:lnTo>
                    <a:pt x="662" y="150"/>
                  </a:lnTo>
                  <a:cubicBezTo>
                    <a:pt x="674" y="161"/>
                    <a:pt x="674" y="161"/>
                    <a:pt x="684" y="161"/>
                  </a:cubicBezTo>
                  <a:lnTo>
                    <a:pt x="718" y="161"/>
                  </a:lnTo>
                  <a:cubicBezTo>
                    <a:pt x="729" y="161"/>
                    <a:pt x="729" y="161"/>
                    <a:pt x="741" y="150"/>
                  </a:cubicBezTo>
                  <a:lnTo>
                    <a:pt x="751" y="150"/>
                  </a:lnTo>
                  <a:cubicBezTo>
                    <a:pt x="763" y="139"/>
                    <a:pt x="773" y="128"/>
                    <a:pt x="773" y="116"/>
                  </a:cubicBezTo>
                  <a:cubicBezTo>
                    <a:pt x="785" y="106"/>
                    <a:pt x="785" y="106"/>
                    <a:pt x="785" y="94"/>
                  </a:cubicBezTo>
                  <a:cubicBezTo>
                    <a:pt x="785" y="83"/>
                    <a:pt x="785" y="83"/>
                    <a:pt x="773" y="72"/>
                  </a:cubicBezTo>
                  <a:lnTo>
                    <a:pt x="773" y="61"/>
                  </a:lnTo>
                  <a:cubicBezTo>
                    <a:pt x="773" y="61"/>
                    <a:pt x="773" y="50"/>
                    <a:pt x="763" y="50"/>
                  </a:cubicBezTo>
                  <a:cubicBezTo>
                    <a:pt x="763" y="39"/>
                    <a:pt x="751" y="39"/>
                    <a:pt x="751" y="27"/>
                  </a:cubicBezTo>
                  <a:cubicBezTo>
                    <a:pt x="741" y="27"/>
                    <a:pt x="741" y="27"/>
                    <a:pt x="741" y="17"/>
                  </a:cubicBezTo>
                  <a:cubicBezTo>
                    <a:pt x="729" y="17"/>
                    <a:pt x="718" y="5"/>
                    <a:pt x="707" y="5"/>
                  </a:cubicBezTo>
                  <a:cubicBezTo>
                    <a:pt x="700" y="5"/>
                    <a:pt x="687" y="0"/>
                    <a:pt x="67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9"/>
            <p:cNvSpPr/>
            <p:nvPr/>
          </p:nvSpPr>
          <p:spPr>
            <a:xfrm>
              <a:off x="2409379" y="4181026"/>
              <a:ext cx="16711" cy="10571"/>
            </a:xfrm>
            <a:custGeom>
              <a:avLst/>
              <a:gdLst/>
              <a:ahLst/>
              <a:cxnLst/>
              <a:rect l="l" t="t" r="r" b="b"/>
              <a:pathLst>
                <a:path w="479" h="303" extrusionOk="0">
                  <a:moveTo>
                    <a:pt x="393" y="0"/>
                  </a:moveTo>
                  <a:cubicBezTo>
                    <a:pt x="378" y="0"/>
                    <a:pt x="362" y="6"/>
                    <a:pt x="345" y="17"/>
                  </a:cubicBezTo>
                  <a:cubicBezTo>
                    <a:pt x="345" y="17"/>
                    <a:pt x="334" y="28"/>
                    <a:pt x="334" y="39"/>
                  </a:cubicBezTo>
                  <a:lnTo>
                    <a:pt x="334" y="51"/>
                  </a:lnTo>
                  <a:cubicBezTo>
                    <a:pt x="267" y="61"/>
                    <a:pt x="211" y="95"/>
                    <a:pt x="167" y="128"/>
                  </a:cubicBezTo>
                  <a:cubicBezTo>
                    <a:pt x="112" y="162"/>
                    <a:pt x="55" y="206"/>
                    <a:pt x="23" y="251"/>
                  </a:cubicBezTo>
                  <a:cubicBezTo>
                    <a:pt x="0" y="261"/>
                    <a:pt x="11" y="295"/>
                    <a:pt x="33" y="295"/>
                  </a:cubicBezTo>
                  <a:cubicBezTo>
                    <a:pt x="42" y="300"/>
                    <a:pt x="53" y="302"/>
                    <a:pt x="64" y="302"/>
                  </a:cubicBezTo>
                  <a:cubicBezTo>
                    <a:pt x="79" y="302"/>
                    <a:pt x="94" y="297"/>
                    <a:pt x="100" y="284"/>
                  </a:cubicBezTo>
                  <a:cubicBezTo>
                    <a:pt x="134" y="251"/>
                    <a:pt x="189" y="206"/>
                    <a:pt x="233" y="172"/>
                  </a:cubicBezTo>
                  <a:cubicBezTo>
                    <a:pt x="245" y="172"/>
                    <a:pt x="245" y="172"/>
                    <a:pt x="267" y="162"/>
                  </a:cubicBezTo>
                  <a:cubicBezTo>
                    <a:pt x="278" y="150"/>
                    <a:pt x="289" y="150"/>
                    <a:pt x="300" y="140"/>
                  </a:cubicBezTo>
                  <a:cubicBezTo>
                    <a:pt x="312" y="140"/>
                    <a:pt x="322" y="140"/>
                    <a:pt x="334" y="128"/>
                  </a:cubicBezTo>
                  <a:lnTo>
                    <a:pt x="334" y="140"/>
                  </a:lnTo>
                  <a:cubicBezTo>
                    <a:pt x="348" y="161"/>
                    <a:pt x="371" y="168"/>
                    <a:pt x="395" y="168"/>
                  </a:cubicBezTo>
                  <a:cubicBezTo>
                    <a:pt x="408" y="168"/>
                    <a:pt x="422" y="166"/>
                    <a:pt x="434" y="162"/>
                  </a:cubicBezTo>
                  <a:cubicBezTo>
                    <a:pt x="445" y="150"/>
                    <a:pt x="467" y="140"/>
                    <a:pt x="467" y="128"/>
                  </a:cubicBezTo>
                  <a:cubicBezTo>
                    <a:pt x="478" y="128"/>
                    <a:pt x="478" y="117"/>
                    <a:pt x="478" y="117"/>
                  </a:cubicBezTo>
                  <a:lnTo>
                    <a:pt x="478" y="95"/>
                  </a:lnTo>
                  <a:lnTo>
                    <a:pt x="478" y="83"/>
                  </a:lnTo>
                  <a:cubicBezTo>
                    <a:pt x="478" y="61"/>
                    <a:pt x="467" y="51"/>
                    <a:pt x="467" y="39"/>
                  </a:cubicBezTo>
                  <a:cubicBezTo>
                    <a:pt x="456" y="39"/>
                    <a:pt x="456" y="39"/>
                    <a:pt x="456" y="28"/>
                  </a:cubicBezTo>
                  <a:cubicBezTo>
                    <a:pt x="445" y="28"/>
                    <a:pt x="445" y="17"/>
                    <a:pt x="434" y="17"/>
                  </a:cubicBezTo>
                  <a:cubicBezTo>
                    <a:pt x="423" y="6"/>
                    <a:pt x="409" y="0"/>
                    <a:pt x="39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9"/>
            <p:cNvSpPr/>
            <p:nvPr/>
          </p:nvSpPr>
          <p:spPr>
            <a:xfrm>
              <a:off x="2387539" y="4142126"/>
              <a:ext cx="9838" cy="15350"/>
            </a:xfrm>
            <a:custGeom>
              <a:avLst/>
              <a:gdLst/>
              <a:ahLst/>
              <a:cxnLst/>
              <a:rect l="l" t="t" r="r" b="b"/>
              <a:pathLst>
                <a:path w="282" h="440" extrusionOk="0">
                  <a:moveTo>
                    <a:pt x="191" y="0"/>
                  </a:moveTo>
                  <a:cubicBezTo>
                    <a:pt x="181" y="0"/>
                    <a:pt x="170" y="3"/>
                    <a:pt x="159" y="9"/>
                  </a:cubicBezTo>
                  <a:cubicBezTo>
                    <a:pt x="148" y="9"/>
                    <a:pt x="137" y="9"/>
                    <a:pt x="125" y="20"/>
                  </a:cubicBezTo>
                  <a:cubicBezTo>
                    <a:pt x="125" y="20"/>
                    <a:pt x="115" y="31"/>
                    <a:pt x="115" y="42"/>
                  </a:cubicBezTo>
                  <a:lnTo>
                    <a:pt x="115" y="76"/>
                  </a:lnTo>
                  <a:cubicBezTo>
                    <a:pt x="115" y="76"/>
                    <a:pt x="115" y="86"/>
                    <a:pt x="125" y="86"/>
                  </a:cubicBezTo>
                  <a:cubicBezTo>
                    <a:pt x="125" y="86"/>
                    <a:pt x="125" y="98"/>
                    <a:pt x="137" y="98"/>
                  </a:cubicBezTo>
                  <a:lnTo>
                    <a:pt x="137" y="108"/>
                  </a:lnTo>
                  <a:cubicBezTo>
                    <a:pt x="115" y="142"/>
                    <a:pt x="92" y="187"/>
                    <a:pt x="70" y="231"/>
                  </a:cubicBezTo>
                  <a:cubicBezTo>
                    <a:pt x="48" y="286"/>
                    <a:pt x="26" y="343"/>
                    <a:pt x="14" y="398"/>
                  </a:cubicBezTo>
                  <a:cubicBezTo>
                    <a:pt x="1" y="425"/>
                    <a:pt x="32" y="440"/>
                    <a:pt x="62" y="440"/>
                  </a:cubicBezTo>
                  <a:cubicBezTo>
                    <a:pt x="81" y="440"/>
                    <a:pt x="99" y="433"/>
                    <a:pt x="103" y="420"/>
                  </a:cubicBezTo>
                  <a:cubicBezTo>
                    <a:pt x="125" y="365"/>
                    <a:pt x="148" y="309"/>
                    <a:pt x="159" y="254"/>
                  </a:cubicBezTo>
                  <a:cubicBezTo>
                    <a:pt x="181" y="209"/>
                    <a:pt x="192" y="165"/>
                    <a:pt x="204" y="120"/>
                  </a:cubicBezTo>
                  <a:lnTo>
                    <a:pt x="214" y="120"/>
                  </a:lnTo>
                  <a:cubicBezTo>
                    <a:pt x="226" y="120"/>
                    <a:pt x="237" y="108"/>
                    <a:pt x="237" y="108"/>
                  </a:cubicBezTo>
                  <a:cubicBezTo>
                    <a:pt x="248" y="108"/>
                    <a:pt x="259" y="108"/>
                    <a:pt x="259" y="98"/>
                  </a:cubicBezTo>
                  <a:cubicBezTo>
                    <a:pt x="259" y="98"/>
                    <a:pt x="270" y="98"/>
                    <a:pt x="270" y="86"/>
                  </a:cubicBezTo>
                  <a:cubicBezTo>
                    <a:pt x="270" y="86"/>
                    <a:pt x="281" y="76"/>
                    <a:pt x="281" y="64"/>
                  </a:cubicBezTo>
                  <a:cubicBezTo>
                    <a:pt x="281" y="53"/>
                    <a:pt x="270" y="53"/>
                    <a:pt x="270" y="42"/>
                  </a:cubicBezTo>
                  <a:cubicBezTo>
                    <a:pt x="259" y="42"/>
                    <a:pt x="259" y="31"/>
                    <a:pt x="248" y="31"/>
                  </a:cubicBezTo>
                  <a:cubicBezTo>
                    <a:pt x="237" y="20"/>
                    <a:pt x="226" y="20"/>
                    <a:pt x="214" y="9"/>
                  </a:cubicBezTo>
                  <a:cubicBezTo>
                    <a:pt x="209" y="3"/>
                    <a:pt x="201" y="0"/>
                    <a:pt x="19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9"/>
            <p:cNvSpPr/>
            <p:nvPr/>
          </p:nvSpPr>
          <p:spPr>
            <a:xfrm>
              <a:off x="2388027" y="4142788"/>
              <a:ext cx="7012" cy="13083"/>
            </a:xfrm>
            <a:custGeom>
              <a:avLst/>
              <a:gdLst/>
              <a:ahLst/>
              <a:cxnLst/>
              <a:rect l="l" t="t" r="r" b="b"/>
              <a:pathLst>
                <a:path w="201" h="375" extrusionOk="0">
                  <a:moveTo>
                    <a:pt x="123" y="1"/>
                  </a:moveTo>
                  <a:lnTo>
                    <a:pt x="111" y="12"/>
                  </a:lnTo>
                  <a:lnTo>
                    <a:pt x="101" y="12"/>
                  </a:lnTo>
                  <a:lnTo>
                    <a:pt x="101" y="23"/>
                  </a:lnTo>
                  <a:cubicBezTo>
                    <a:pt x="89" y="23"/>
                    <a:pt x="89" y="23"/>
                    <a:pt x="89" y="34"/>
                  </a:cubicBezTo>
                  <a:lnTo>
                    <a:pt x="89" y="45"/>
                  </a:lnTo>
                  <a:lnTo>
                    <a:pt x="89" y="57"/>
                  </a:lnTo>
                  <a:lnTo>
                    <a:pt x="89" y="67"/>
                  </a:lnTo>
                  <a:lnTo>
                    <a:pt x="101" y="79"/>
                  </a:lnTo>
                  <a:lnTo>
                    <a:pt x="111" y="89"/>
                  </a:lnTo>
                  <a:cubicBezTo>
                    <a:pt x="89" y="134"/>
                    <a:pt x="67" y="168"/>
                    <a:pt x="56" y="212"/>
                  </a:cubicBezTo>
                  <a:lnTo>
                    <a:pt x="22" y="279"/>
                  </a:lnTo>
                  <a:cubicBezTo>
                    <a:pt x="12" y="301"/>
                    <a:pt x="0" y="324"/>
                    <a:pt x="0" y="356"/>
                  </a:cubicBezTo>
                  <a:cubicBezTo>
                    <a:pt x="0" y="370"/>
                    <a:pt x="16" y="375"/>
                    <a:pt x="31" y="375"/>
                  </a:cubicBezTo>
                  <a:cubicBezTo>
                    <a:pt x="41" y="375"/>
                    <a:pt x="51" y="372"/>
                    <a:pt x="56" y="368"/>
                  </a:cubicBezTo>
                  <a:cubicBezTo>
                    <a:pt x="78" y="346"/>
                    <a:pt x="78" y="312"/>
                    <a:pt x="89" y="290"/>
                  </a:cubicBezTo>
                  <a:cubicBezTo>
                    <a:pt x="101" y="267"/>
                    <a:pt x="111" y="245"/>
                    <a:pt x="111" y="223"/>
                  </a:cubicBezTo>
                  <a:cubicBezTo>
                    <a:pt x="123" y="178"/>
                    <a:pt x="145" y="134"/>
                    <a:pt x="156" y="101"/>
                  </a:cubicBezTo>
                  <a:lnTo>
                    <a:pt x="167" y="101"/>
                  </a:lnTo>
                  <a:lnTo>
                    <a:pt x="178" y="89"/>
                  </a:lnTo>
                  <a:lnTo>
                    <a:pt x="190" y="89"/>
                  </a:lnTo>
                  <a:cubicBezTo>
                    <a:pt x="190" y="89"/>
                    <a:pt x="190" y="79"/>
                    <a:pt x="200" y="79"/>
                  </a:cubicBezTo>
                  <a:lnTo>
                    <a:pt x="200" y="67"/>
                  </a:lnTo>
                  <a:lnTo>
                    <a:pt x="200" y="45"/>
                  </a:lnTo>
                  <a:lnTo>
                    <a:pt x="190" y="45"/>
                  </a:lnTo>
                  <a:cubicBezTo>
                    <a:pt x="190" y="34"/>
                    <a:pt x="190" y="34"/>
                    <a:pt x="178" y="34"/>
                  </a:cubicBezTo>
                  <a:lnTo>
                    <a:pt x="167" y="34"/>
                  </a:lnTo>
                  <a:cubicBezTo>
                    <a:pt x="167" y="30"/>
                    <a:pt x="167" y="29"/>
                    <a:pt x="167" y="29"/>
                  </a:cubicBezTo>
                  <a:cubicBezTo>
                    <a:pt x="166" y="29"/>
                    <a:pt x="164" y="34"/>
                    <a:pt x="156" y="34"/>
                  </a:cubicBezTo>
                  <a:lnTo>
                    <a:pt x="156" y="23"/>
                  </a:lnTo>
                  <a:cubicBezTo>
                    <a:pt x="156" y="12"/>
                    <a:pt x="156" y="12"/>
                    <a:pt x="145" y="12"/>
                  </a:cubicBezTo>
                  <a:lnTo>
                    <a:pt x="134" y="12"/>
                  </a:lnTo>
                  <a:lnTo>
                    <a:pt x="134"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9"/>
            <p:cNvSpPr/>
            <p:nvPr/>
          </p:nvSpPr>
          <p:spPr>
            <a:xfrm>
              <a:off x="2397342" y="4162291"/>
              <a:ext cx="8547" cy="15455"/>
            </a:xfrm>
            <a:custGeom>
              <a:avLst/>
              <a:gdLst/>
              <a:ahLst/>
              <a:cxnLst/>
              <a:rect l="l" t="t" r="r" b="b"/>
              <a:pathLst>
                <a:path w="245" h="443" extrusionOk="0">
                  <a:moveTo>
                    <a:pt x="191" y="1"/>
                  </a:moveTo>
                  <a:cubicBezTo>
                    <a:pt x="181" y="1"/>
                    <a:pt x="173" y="3"/>
                    <a:pt x="167" y="9"/>
                  </a:cubicBezTo>
                  <a:cubicBezTo>
                    <a:pt x="145" y="31"/>
                    <a:pt x="123" y="64"/>
                    <a:pt x="123" y="87"/>
                  </a:cubicBezTo>
                  <a:cubicBezTo>
                    <a:pt x="134" y="98"/>
                    <a:pt x="134" y="120"/>
                    <a:pt x="145" y="131"/>
                  </a:cubicBezTo>
                  <a:lnTo>
                    <a:pt x="134" y="131"/>
                  </a:lnTo>
                  <a:cubicBezTo>
                    <a:pt x="67" y="209"/>
                    <a:pt x="12" y="309"/>
                    <a:pt x="0" y="420"/>
                  </a:cubicBezTo>
                  <a:cubicBezTo>
                    <a:pt x="0" y="432"/>
                    <a:pt x="22" y="443"/>
                    <a:pt x="34" y="443"/>
                  </a:cubicBezTo>
                  <a:cubicBezTo>
                    <a:pt x="45" y="443"/>
                    <a:pt x="67" y="443"/>
                    <a:pt x="78" y="432"/>
                  </a:cubicBezTo>
                  <a:cubicBezTo>
                    <a:pt x="101" y="331"/>
                    <a:pt x="134" y="242"/>
                    <a:pt x="190" y="165"/>
                  </a:cubicBezTo>
                  <a:cubicBezTo>
                    <a:pt x="200" y="165"/>
                    <a:pt x="223" y="165"/>
                    <a:pt x="234" y="153"/>
                  </a:cubicBezTo>
                  <a:cubicBezTo>
                    <a:pt x="234" y="153"/>
                    <a:pt x="245" y="153"/>
                    <a:pt x="245" y="143"/>
                  </a:cubicBezTo>
                  <a:lnTo>
                    <a:pt x="245" y="131"/>
                  </a:lnTo>
                  <a:cubicBezTo>
                    <a:pt x="245" y="120"/>
                    <a:pt x="245" y="109"/>
                    <a:pt x="234" y="109"/>
                  </a:cubicBezTo>
                  <a:cubicBezTo>
                    <a:pt x="234" y="98"/>
                    <a:pt x="234" y="98"/>
                    <a:pt x="223" y="98"/>
                  </a:cubicBezTo>
                  <a:lnTo>
                    <a:pt x="223" y="87"/>
                  </a:lnTo>
                  <a:lnTo>
                    <a:pt x="212" y="76"/>
                  </a:lnTo>
                  <a:lnTo>
                    <a:pt x="212" y="64"/>
                  </a:lnTo>
                  <a:lnTo>
                    <a:pt x="223" y="54"/>
                  </a:lnTo>
                  <a:cubicBezTo>
                    <a:pt x="223" y="42"/>
                    <a:pt x="234" y="42"/>
                    <a:pt x="234" y="31"/>
                  </a:cubicBezTo>
                  <a:cubicBezTo>
                    <a:pt x="234" y="20"/>
                    <a:pt x="223" y="9"/>
                    <a:pt x="223" y="9"/>
                  </a:cubicBezTo>
                  <a:cubicBezTo>
                    <a:pt x="211" y="3"/>
                    <a:pt x="200" y="1"/>
                    <a:pt x="19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9"/>
            <p:cNvSpPr/>
            <p:nvPr/>
          </p:nvSpPr>
          <p:spPr>
            <a:xfrm>
              <a:off x="2418799" y="4168396"/>
              <a:ext cx="18560" cy="11443"/>
            </a:xfrm>
            <a:custGeom>
              <a:avLst/>
              <a:gdLst/>
              <a:ahLst/>
              <a:cxnLst/>
              <a:rect l="l" t="t" r="r" b="b"/>
              <a:pathLst>
                <a:path w="532" h="328" extrusionOk="0">
                  <a:moveTo>
                    <a:pt x="497" y="1"/>
                  </a:moveTo>
                  <a:cubicBezTo>
                    <a:pt x="487" y="1"/>
                    <a:pt x="475" y="1"/>
                    <a:pt x="475" y="12"/>
                  </a:cubicBezTo>
                  <a:cubicBezTo>
                    <a:pt x="453" y="23"/>
                    <a:pt x="442" y="34"/>
                    <a:pt x="431" y="57"/>
                  </a:cubicBezTo>
                  <a:cubicBezTo>
                    <a:pt x="353" y="79"/>
                    <a:pt x="286" y="101"/>
                    <a:pt x="208" y="146"/>
                  </a:cubicBezTo>
                  <a:cubicBezTo>
                    <a:pt x="175" y="156"/>
                    <a:pt x="141" y="179"/>
                    <a:pt x="108" y="212"/>
                  </a:cubicBezTo>
                  <a:cubicBezTo>
                    <a:pt x="75" y="235"/>
                    <a:pt x="30" y="257"/>
                    <a:pt x="8" y="301"/>
                  </a:cubicBezTo>
                  <a:cubicBezTo>
                    <a:pt x="0" y="318"/>
                    <a:pt x="22" y="328"/>
                    <a:pt x="38" y="328"/>
                  </a:cubicBezTo>
                  <a:cubicBezTo>
                    <a:pt x="44" y="328"/>
                    <a:pt x="50" y="326"/>
                    <a:pt x="52" y="324"/>
                  </a:cubicBezTo>
                  <a:cubicBezTo>
                    <a:pt x="86" y="301"/>
                    <a:pt x="108" y="268"/>
                    <a:pt x="141" y="245"/>
                  </a:cubicBezTo>
                  <a:lnTo>
                    <a:pt x="242" y="179"/>
                  </a:lnTo>
                  <a:cubicBezTo>
                    <a:pt x="297" y="146"/>
                    <a:pt x="353" y="123"/>
                    <a:pt x="420" y="112"/>
                  </a:cubicBezTo>
                  <a:lnTo>
                    <a:pt x="420" y="123"/>
                  </a:lnTo>
                  <a:cubicBezTo>
                    <a:pt x="431" y="146"/>
                    <a:pt x="453" y="156"/>
                    <a:pt x="475" y="168"/>
                  </a:cubicBezTo>
                  <a:cubicBezTo>
                    <a:pt x="487" y="168"/>
                    <a:pt x="497" y="168"/>
                    <a:pt x="509" y="156"/>
                  </a:cubicBezTo>
                  <a:cubicBezTo>
                    <a:pt x="520" y="156"/>
                    <a:pt x="531" y="146"/>
                    <a:pt x="531" y="134"/>
                  </a:cubicBezTo>
                  <a:lnTo>
                    <a:pt x="531" y="112"/>
                  </a:lnTo>
                  <a:lnTo>
                    <a:pt x="509" y="90"/>
                  </a:lnTo>
                  <a:lnTo>
                    <a:pt x="509" y="79"/>
                  </a:lnTo>
                  <a:cubicBezTo>
                    <a:pt x="520" y="67"/>
                    <a:pt x="520" y="45"/>
                    <a:pt x="531" y="34"/>
                  </a:cubicBezTo>
                  <a:lnTo>
                    <a:pt x="531" y="23"/>
                  </a:lnTo>
                  <a:cubicBezTo>
                    <a:pt x="531" y="12"/>
                    <a:pt x="520" y="12"/>
                    <a:pt x="52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9"/>
            <p:cNvSpPr/>
            <p:nvPr/>
          </p:nvSpPr>
          <p:spPr>
            <a:xfrm>
              <a:off x="2409553" y="4181235"/>
              <a:ext cx="13815" cy="10257"/>
            </a:xfrm>
            <a:custGeom>
              <a:avLst/>
              <a:gdLst/>
              <a:ahLst/>
              <a:cxnLst/>
              <a:rect l="l" t="t" r="r" b="b"/>
              <a:pathLst>
                <a:path w="396" h="294" extrusionOk="0">
                  <a:moveTo>
                    <a:pt x="362" y="0"/>
                  </a:moveTo>
                  <a:cubicBezTo>
                    <a:pt x="351" y="0"/>
                    <a:pt x="340" y="0"/>
                    <a:pt x="329" y="11"/>
                  </a:cubicBezTo>
                  <a:cubicBezTo>
                    <a:pt x="317" y="22"/>
                    <a:pt x="317" y="33"/>
                    <a:pt x="307" y="45"/>
                  </a:cubicBezTo>
                  <a:cubicBezTo>
                    <a:pt x="251" y="67"/>
                    <a:pt x="196" y="89"/>
                    <a:pt x="151" y="122"/>
                  </a:cubicBezTo>
                  <a:cubicBezTo>
                    <a:pt x="95" y="166"/>
                    <a:pt x="40" y="200"/>
                    <a:pt x="18" y="255"/>
                  </a:cubicBezTo>
                  <a:cubicBezTo>
                    <a:pt x="1" y="281"/>
                    <a:pt x="22" y="293"/>
                    <a:pt x="43" y="293"/>
                  </a:cubicBezTo>
                  <a:cubicBezTo>
                    <a:pt x="50" y="293"/>
                    <a:pt x="57" y="292"/>
                    <a:pt x="62" y="289"/>
                  </a:cubicBezTo>
                  <a:cubicBezTo>
                    <a:pt x="107" y="245"/>
                    <a:pt x="139" y="200"/>
                    <a:pt x="196" y="166"/>
                  </a:cubicBezTo>
                  <a:cubicBezTo>
                    <a:pt x="228" y="134"/>
                    <a:pt x="262" y="111"/>
                    <a:pt x="307" y="100"/>
                  </a:cubicBezTo>
                  <a:cubicBezTo>
                    <a:pt x="307" y="122"/>
                    <a:pt x="329" y="134"/>
                    <a:pt x="340" y="134"/>
                  </a:cubicBezTo>
                  <a:cubicBezTo>
                    <a:pt x="346" y="137"/>
                    <a:pt x="353" y="138"/>
                    <a:pt x="359" y="138"/>
                  </a:cubicBezTo>
                  <a:cubicBezTo>
                    <a:pt x="374" y="138"/>
                    <a:pt x="388" y="130"/>
                    <a:pt x="396" y="122"/>
                  </a:cubicBezTo>
                  <a:lnTo>
                    <a:pt x="396" y="89"/>
                  </a:lnTo>
                  <a:lnTo>
                    <a:pt x="384" y="77"/>
                  </a:lnTo>
                  <a:cubicBezTo>
                    <a:pt x="396" y="77"/>
                    <a:pt x="396" y="89"/>
                    <a:pt x="396" y="89"/>
                  </a:cubicBezTo>
                  <a:lnTo>
                    <a:pt x="396" y="89"/>
                  </a:lnTo>
                  <a:cubicBezTo>
                    <a:pt x="396" y="77"/>
                    <a:pt x="384" y="77"/>
                    <a:pt x="384" y="67"/>
                  </a:cubicBezTo>
                  <a:lnTo>
                    <a:pt x="384" y="55"/>
                  </a:lnTo>
                  <a:lnTo>
                    <a:pt x="396" y="45"/>
                  </a:lnTo>
                  <a:lnTo>
                    <a:pt x="396" y="22"/>
                  </a:lnTo>
                  <a:cubicBezTo>
                    <a:pt x="396" y="11"/>
                    <a:pt x="384" y="11"/>
                    <a:pt x="384" y="11"/>
                  </a:cubicBezTo>
                  <a:cubicBezTo>
                    <a:pt x="373" y="0"/>
                    <a:pt x="362" y="0"/>
                    <a:pt x="36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9"/>
            <p:cNvSpPr/>
            <p:nvPr/>
          </p:nvSpPr>
          <p:spPr>
            <a:xfrm>
              <a:off x="2426160" y="4190899"/>
              <a:ext cx="25921" cy="5373"/>
            </a:xfrm>
            <a:custGeom>
              <a:avLst/>
              <a:gdLst/>
              <a:ahLst/>
              <a:cxnLst/>
              <a:rect l="l" t="t" r="r" b="b"/>
              <a:pathLst>
                <a:path w="743" h="154" extrusionOk="0">
                  <a:moveTo>
                    <a:pt x="598" y="1"/>
                  </a:moveTo>
                  <a:cubicBezTo>
                    <a:pt x="587" y="1"/>
                    <a:pt x="575" y="12"/>
                    <a:pt x="565" y="23"/>
                  </a:cubicBezTo>
                  <a:lnTo>
                    <a:pt x="565" y="57"/>
                  </a:lnTo>
                  <a:cubicBezTo>
                    <a:pt x="565" y="67"/>
                    <a:pt x="575" y="67"/>
                    <a:pt x="575" y="79"/>
                  </a:cubicBezTo>
                  <a:lnTo>
                    <a:pt x="476" y="79"/>
                  </a:lnTo>
                  <a:cubicBezTo>
                    <a:pt x="446" y="79"/>
                    <a:pt x="411" y="84"/>
                    <a:pt x="378" y="84"/>
                  </a:cubicBezTo>
                  <a:cubicBezTo>
                    <a:pt x="362" y="84"/>
                    <a:pt x="346" y="83"/>
                    <a:pt x="331" y="79"/>
                  </a:cubicBezTo>
                  <a:cubicBezTo>
                    <a:pt x="231" y="79"/>
                    <a:pt x="131" y="67"/>
                    <a:pt x="31" y="57"/>
                  </a:cubicBezTo>
                  <a:cubicBezTo>
                    <a:pt x="28" y="55"/>
                    <a:pt x="25" y="54"/>
                    <a:pt x="22" y="54"/>
                  </a:cubicBezTo>
                  <a:cubicBezTo>
                    <a:pt x="6" y="54"/>
                    <a:pt x="0" y="79"/>
                    <a:pt x="19" y="79"/>
                  </a:cubicBezTo>
                  <a:cubicBezTo>
                    <a:pt x="75" y="90"/>
                    <a:pt x="120" y="112"/>
                    <a:pt x="175" y="123"/>
                  </a:cubicBezTo>
                  <a:cubicBezTo>
                    <a:pt x="220" y="134"/>
                    <a:pt x="276" y="146"/>
                    <a:pt x="331" y="146"/>
                  </a:cubicBezTo>
                  <a:cubicBezTo>
                    <a:pt x="353" y="151"/>
                    <a:pt x="378" y="154"/>
                    <a:pt x="405" y="154"/>
                  </a:cubicBezTo>
                  <a:cubicBezTo>
                    <a:pt x="431" y="154"/>
                    <a:pt x="459" y="151"/>
                    <a:pt x="487" y="146"/>
                  </a:cubicBezTo>
                  <a:cubicBezTo>
                    <a:pt x="531" y="146"/>
                    <a:pt x="575" y="146"/>
                    <a:pt x="620" y="112"/>
                  </a:cubicBezTo>
                  <a:cubicBezTo>
                    <a:pt x="632" y="123"/>
                    <a:pt x="642" y="123"/>
                    <a:pt x="654" y="123"/>
                  </a:cubicBezTo>
                  <a:cubicBezTo>
                    <a:pt x="664" y="123"/>
                    <a:pt x="664" y="134"/>
                    <a:pt x="676" y="134"/>
                  </a:cubicBezTo>
                  <a:cubicBezTo>
                    <a:pt x="698" y="134"/>
                    <a:pt x="709" y="134"/>
                    <a:pt x="721" y="123"/>
                  </a:cubicBezTo>
                  <a:cubicBezTo>
                    <a:pt x="731" y="123"/>
                    <a:pt x="743" y="112"/>
                    <a:pt x="743" y="101"/>
                  </a:cubicBezTo>
                  <a:cubicBezTo>
                    <a:pt x="743" y="101"/>
                    <a:pt x="743" y="90"/>
                    <a:pt x="731" y="79"/>
                  </a:cubicBezTo>
                  <a:cubicBezTo>
                    <a:pt x="721" y="57"/>
                    <a:pt x="687" y="57"/>
                    <a:pt x="664" y="57"/>
                  </a:cubicBezTo>
                  <a:cubicBezTo>
                    <a:pt x="664" y="45"/>
                    <a:pt x="654" y="45"/>
                    <a:pt x="654" y="45"/>
                  </a:cubicBezTo>
                  <a:cubicBezTo>
                    <a:pt x="642" y="45"/>
                    <a:pt x="642" y="34"/>
                    <a:pt x="632" y="34"/>
                  </a:cubicBezTo>
                  <a:lnTo>
                    <a:pt x="632" y="23"/>
                  </a:lnTo>
                  <a:cubicBezTo>
                    <a:pt x="620" y="12"/>
                    <a:pt x="609" y="1"/>
                    <a:pt x="59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9"/>
            <p:cNvSpPr/>
            <p:nvPr/>
          </p:nvSpPr>
          <p:spPr>
            <a:xfrm>
              <a:off x="2386073" y="4174223"/>
              <a:ext cx="35" cy="419"/>
            </a:xfrm>
            <a:custGeom>
              <a:avLst/>
              <a:gdLst/>
              <a:ahLst/>
              <a:cxnLst/>
              <a:rect l="l" t="t" r="r" b="b"/>
              <a:pathLst>
                <a:path w="1" h="12" extrusionOk="0">
                  <a:moveTo>
                    <a:pt x="1" y="1"/>
                  </a:moveTo>
                  <a:lnTo>
                    <a:pt x="1" y="1"/>
                  </a:lnTo>
                  <a:lnTo>
                    <a:pt x="1" y="12"/>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9"/>
            <p:cNvSpPr/>
            <p:nvPr/>
          </p:nvSpPr>
          <p:spPr>
            <a:xfrm>
              <a:off x="2380247" y="4159953"/>
              <a:ext cx="7012" cy="17793"/>
            </a:xfrm>
            <a:custGeom>
              <a:avLst/>
              <a:gdLst/>
              <a:ahLst/>
              <a:cxnLst/>
              <a:rect l="l" t="t" r="r" b="b"/>
              <a:pathLst>
                <a:path w="201" h="510" extrusionOk="0">
                  <a:moveTo>
                    <a:pt x="141" y="1"/>
                  </a:moveTo>
                  <a:cubicBezTo>
                    <a:pt x="129" y="1"/>
                    <a:pt x="118" y="4"/>
                    <a:pt x="112" y="9"/>
                  </a:cubicBezTo>
                  <a:cubicBezTo>
                    <a:pt x="79" y="32"/>
                    <a:pt x="57" y="42"/>
                    <a:pt x="35" y="76"/>
                  </a:cubicBezTo>
                  <a:cubicBezTo>
                    <a:pt x="23" y="87"/>
                    <a:pt x="12" y="98"/>
                    <a:pt x="12" y="121"/>
                  </a:cubicBezTo>
                  <a:cubicBezTo>
                    <a:pt x="1" y="121"/>
                    <a:pt x="1" y="131"/>
                    <a:pt x="1" y="143"/>
                  </a:cubicBezTo>
                  <a:cubicBezTo>
                    <a:pt x="1" y="154"/>
                    <a:pt x="1" y="154"/>
                    <a:pt x="12" y="165"/>
                  </a:cubicBezTo>
                  <a:cubicBezTo>
                    <a:pt x="12" y="165"/>
                    <a:pt x="12" y="176"/>
                    <a:pt x="23" y="176"/>
                  </a:cubicBezTo>
                  <a:cubicBezTo>
                    <a:pt x="23" y="187"/>
                    <a:pt x="23" y="187"/>
                    <a:pt x="35" y="187"/>
                  </a:cubicBezTo>
                  <a:cubicBezTo>
                    <a:pt x="35" y="198"/>
                    <a:pt x="23" y="198"/>
                    <a:pt x="23" y="210"/>
                  </a:cubicBezTo>
                  <a:lnTo>
                    <a:pt x="35" y="220"/>
                  </a:lnTo>
                  <a:lnTo>
                    <a:pt x="35" y="232"/>
                  </a:lnTo>
                  <a:cubicBezTo>
                    <a:pt x="45" y="232"/>
                    <a:pt x="45" y="243"/>
                    <a:pt x="57" y="243"/>
                  </a:cubicBezTo>
                  <a:cubicBezTo>
                    <a:pt x="57" y="254"/>
                    <a:pt x="45" y="254"/>
                    <a:pt x="45" y="265"/>
                  </a:cubicBezTo>
                  <a:cubicBezTo>
                    <a:pt x="35" y="276"/>
                    <a:pt x="35" y="287"/>
                    <a:pt x="23" y="309"/>
                  </a:cubicBezTo>
                  <a:cubicBezTo>
                    <a:pt x="23" y="309"/>
                    <a:pt x="23" y="321"/>
                    <a:pt x="35" y="332"/>
                  </a:cubicBezTo>
                  <a:cubicBezTo>
                    <a:pt x="35" y="332"/>
                    <a:pt x="35" y="343"/>
                    <a:pt x="45" y="343"/>
                  </a:cubicBezTo>
                  <a:cubicBezTo>
                    <a:pt x="45" y="354"/>
                    <a:pt x="57" y="354"/>
                    <a:pt x="67" y="354"/>
                  </a:cubicBezTo>
                  <a:cubicBezTo>
                    <a:pt x="79" y="354"/>
                    <a:pt x="90" y="354"/>
                    <a:pt x="90" y="343"/>
                  </a:cubicBezTo>
                  <a:lnTo>
                    <a:pt x="90" y="354"/>
                  </a:lnTo>
                  <a:cubicBezTo>
                    <a:pt x="90" y="365"/>
                    <a:pt x="79" y="376"/>
                    <a:pt x="79" y="388"/>
                  </a:cubicBezTo>
                  <a:cubicBezTo>
                    <a:pt x="79" y="398"/>
                    <a:pt x="79" y="410"/>
                    <a:pt x="90" y="410"/>
                  </a:cubicBezTo>
                  <a:cubicBezTo>
                    <a:pt x="90" y="421"/>
                    <a:pt x="101" y="432"/>
                    <a:pt x="101" y="432"/>
                  </a:cubicBezTo>
                  <a:cubicBezTo>
                    <a:pt x="112" y="443"/>
                    <a:pt x="112" y="443"/>
                    <a:pt x="124" y="443"/>
                  </a:cubicBezTo>
                  <a:cubicBezTo>
                    <a:pt x="112" y="443"/>
                    <a:pt x="112" y="454"/>
                    <a:pt x="112" y="454"/>
                  </a:cubicBezTo>
                  <a:cubicBezTo>
                    <a:pt x="101" y="465"/>
                    <a:pt x="101" y="465"/>
                    <a:pt x="101" y="477"/>
                  </a:cubicBezTo>
                  <a:cubicBezTo>
                    <a:pt x="101" y="487"/>
                    <a:pt x="101" y="487"/>
                    <a:pt x="112" y="487"/>
                  </a:cubicBezTo>
                  <a:lnTo>
                    <a:pt x="112" y="499"/>
                  </a:lnTo>
                  <a:lnTo>
                    <a:pt x="124" y="510"/>
                  </a:lnTo>
                  <a:lnTo>
                    <a:pt x="168" y="510"/>
                  </a:lnTo>
                  <a:cubicBezTo>
                    <a:pt x="168" y="510"/>
                    <a:pt x="179" y="510"/>
                    <a:pt x="179" y="499"/>
                  </a:cubicBezTo>
                  <a:cubicBezTo>
                    <a:pt x="190" y="499"/>
                    <a:pt x="190" y="499"/>
                    <a:pt x="190" y="487"/>
                  </a:cubicBezTo>
                  <a:lnTo>
                    <a:pt x="190" y="477"/>
                  </a:lnTo>
                  <a:cubicBezTo>
                    <a:pt x="190" y="465"/>
                    <a:pt x="201" y="465"/>
                    <a:pt x="201" y="454"/>
                  </a:cubicBezTo>
                  <a:lnTo>
                    <a:pt x="201" y="443"/>
                  </a:lnTo>
                  <a:lnTo>
                    <a:pt x="201" y="432"/>
                  </a:lnTo>
                  <a:cubicBezTo>
                    <a:pt x="190" y="432"/>
                    <a:pt x="190" y="432"/>
                    <a:pt x="190" y="421"/>
                  </a:cubicBezTo>
                  <a:lnTo>
                    <a:pt x="168" y="421"/>
                  </a:lnTo>
                  <a:lnTo>
                    <a:pt x="168" y="410"/>
                  </a:lnTo>
                  <a:lnTo>
                    <a:pt x="168" y="388"/>
                  </a:lnTo>
                  <a:lnTo>
                    <a:pt x="168" y="365"/>
                  </a:lnTo>
                  <a:cubicBezTo>
                    <a:pt x="179" y="343"/>
                    <a:pt x="179" y="332"/>
                    <a:pt x="190" y="309"/>
                  </a:cubicBezTo>
                  <a:cubicBezTo>
                    <a:pt x="190" y="309"/>
                    <a:pt x="190" y="299"/>
                    <a:pt x="179" y="287"/>
                  </a:cubicBezTo>
                  <a:lnTo>
                    <a:pt x="168" y="276"/>
                  </a:lnTo>
                  <a:cubicBezTo>
                    <a:pt x="146" y="276"/>
                    <a:pt x="124" y="276"/>
                    <a:pt x="124" y="287"/>
                  </a:cubicBezTo>
                  <a:cubicBezTo>
                    <a:pt x="112" y="299"/>
                    <a:pt x="112" y="299"/>
                    <a:pt x="112" y="309"/>
                  </a:cubicBezTo>
                  <a:lnTo>
                    <a:pt x="112" y="299"/>
                  </a:lnTo>
                  <a:cubicBezTo>
                    <a:pt x="112" y="287"/>
                    <a:pt x="124" y="276"/>
                    <a:pt x="124" y="265"/>
                  </a:cubicBezTo>
                  <a:lnTo>
                    <a:pt x="134" y="254"/>
                  </a:lnTo>
                  <a:lnTo>
                    <a:pt x="134" y="243"/>
                  </a:lnTo>
                  <a:lnTo>
                    <a:pt x="146" y="243"/>
                  </a:lnTo>
                  <a:cubicBezTo>
                    <a:pt x="146" y="232"/>
                    <a:pt x="156" y="232"/>
                    <a:pt x="156" y="220"/>
                  </a:cubicBezTo>
                  <a:lnTo>
                    <a:pt x="146" y="210"/>
                  </a:lnTo>
                  <a:cubicBezTo>
                    <a:pt x="134" y="198"/>
                    <a:pt x="124" y="198"/>
                    <a:pt x="112" y="198"/>
                  </a:cubicBezTo>
                  <a:cubicBezTo>
                    <a:pt x="112" y="198"/>
                    <a:pt x="112" y="187"/>
                    <a:pt x="124" y="187"/>
                  </a:cubicBezTo>
                  <a:cubicBezTo>
                    <a:pt x="124" y="187"/>
                    <a:pt x="124" y="176"/>
                    <a:pt x="134" y="165"/>
                  </a:cubicBezTo>
                  <a:cubicBezTo>
                    <a:pt x="146" y="165"/>
                    <a:pt x="146" y="154"/>
                    <a:pt x="146" y="154"/>
                  </a:cubicBezTo>
                  <a:cubicBezTo>
                    <a:pt x="146" y="143"/>
                    <a:pt x="146" y="131"/>
                    <a:pt x="134" y="131"/>
                  </a:cubicBezTo>
                  <a:cubicBezTo>
                    <a:pt x="124" y="121"/>
                    <a:pt x="124" y="121"/>
                    <a:pt x="112" y="121"/>
                  </a:cubicBezTo>
                  <a:cubicBezTo>
                    <a:pt x="124" y="109"/>
                    <a:pt x="124" y="98"/>
                    <a:pt x="134" y="87"/>
                  </a:cubicBezTo>
                  <a:cubicBezTo>
                    <a:pt x="146" y="76"/>
                    <a:pt x="156" y="65"/>
                    <a:pt x="179" y="65"/>
                  </a:cubicBezTo>
                  <a:cubicBezTo>
                    <a:pt x="179" y="54"/>
                    <a:pt x="190" y="42"/>
                    <a:pt x="190" y="32"/>
                  </a:cubicBezTo>
                  <a:cubicBezTo>
                    <a:pt x="190" y="20"/>
                    <a:pt x="179" y="20"/>
                    <a:pt x="179" y="9"/>
                  </a:cubicBezTo>
                  <a:cubicBezTo>
                    <a:pt x="168" y="4"/>
                    <a:pt x="154" y="1"/>
                    <a:pt x="14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9"/>
            <p:cNvSpPr/>
            <p:nvPr/>
          </p:nvSpPr>
          <p:spPr>
            <a:xfrm>
              <a:off x="2361616" y="4169722"/>
              <a:ext cx="14025" cy="25887"/>
            </a:xfrm>
            <a:custGeom>
              <a:avLst/>
              <a:gdLst/>
              <a:ahLst/>
              <a:cxnLst/>
              <a:rect l="l" t="t" r="r" b="b"/>
              <a:pathLst>
                <a:path w="402" h="742" extrusionOk="0">
                  <a:moveTo>
                    <a:pt x="128" y="0"/>
                  </a:moveTo>
                  <a:cubicBezTo>
                    <a:pt x="118" y="0"/>
                    <a:pt x="108" y="5"/>
                    <a:pt x="101" y="19"/>
                  </a:cubicBezTo>
                  <a:cubicBezTo>
                    <a:pt x="68" y="63"/>
                    <a:pt x="35" y="108"/>
                    <a:pt x="23" y="163"/>
                  </a:cubicBezTo>
                  <a:cubicBezTo>
                    <a:pt x="12" y="174"/>
                    <a:pt x="12" y="185"/>
                    <a:pt x="12" y="207"/>
                  </a:cubicBezTo>
                  <a:cubicBezTo>
                    <a:pt x="1" y="230"/>
                    <a:pt x="35" y="241"/>
                    <a:pt x="57" y="241"/>
                  </a:cubicBezTo>
                  <a:cubicBezTo>
                    <a:pt x="45" y="274"/>
                    <a:pt x="35" y="308"/>
                    <a:pt x="68" y="318"/>
                  </a:cubicBezTo>
                  <a:lnTo>
                    <a:pt x="112" y="318"/>
                  </a:lnTo>
                  <a:cubicBezTo>
                    <a:pt x="101" y="352"/>
                    <a:pt x="90" y="375"/>
                    <a:pt x="101" y="407"/>
                  </a:cubicBezTo>
                  <a:cubicBezTo>
                    <a:pt x="112" y="430"/>
                    <a:pt x="146" y="430"/>
                    <a:pt x="168" y="430"/>
                  </a:cubicBezTo>
                  <a:cubicBezTo>
                    <a:pt x="168" y="441"/>
                    <a:pt x="157" y="452"/>
                    <a:pt x="157" y="474"/>
                  </a:cubicBezTo>
                  <a:cubicBezTo>
                    <a:pt x="157" y="496"/>
                    <a:pt x="157" y="530"/>
                    <a:pt x="179" y="541"/>
                  </a:cubicBezTo>
                  <a:cubicBezTo>
                    <a:pt x="190" y="553"/>
                    <a:pt x="213" y="563"/>
                    <a:pt x="235" y="563"/>
                  </a:cubicBezTo>
                  <a:lnTo>
                    <a:pt x="235" y="619"/>
                  </a:lnTo>
                  <a:cubicBezTo>
                    <a:pt x="244" y="637"/>
                    <a:pt x="267" y="655"/>
                    <a:pt x="294" y="655"/>
                  </a:cubicBezTo>
                  <a:cubicBezTo>
                    <a:pt x="300" y="655"/>
                    <a:pt x="306" y="654"/>
                    <a:pt x="312" y="652"/>
                  </a:cubicBezTo>
                  <a:lnTo>
                    <a:pt x="312" y="674"/>
                  </a:lnTo>
                  <a:lnTo>
                    <a:pt x="312" y="708"/>
                  </a:lnTo>
                  <a:lnTo>
                    <a:pt x="324" y="719"/>
                  </a:lnTo>
                  <a:cubicBezTo>
                    <a:pt x="324" y="730"/>
                    <a:pt x="324" y="730"/>
                    <a:pt x="335" y="730"/>
                  </a:cubicBezTo>
                  <a:cubicBezTo>
                    <a:pt x="335" y="741"/>
                    <a:pt x="346" y="741"/>
                    <a:pt x="357" y="741"/>
                  </a:cubicBezTo>
                  <a:lnTo>
                    <a:pt x="379" y="741"/>
                  </a:lnTo>
                  <a:lnTo>
                    <a:pt x="391" y="730"/>
                  </a:lnTo>
                  <a:lnTo>
                    <a:pt x="391" y="697"/>
                  </a:lnTo>
                  <a:lnTo>
                    <a:pt x="391" y="674"/>
                  </a:lnTo>
                  <a:lnTo>
                    <a:pt x="391" y="630"/>
                  </a:lnTo>
                  <a:cubicBezTo>
                    <a:pt x="401" y="630"/>
                    <a:pt x="401" y="630"/>
                    <a:pt x="391" y="619"/>
                  </a:cubicBezTo>
                  <a:lnTo>
                    <a:pt x="391" y="608"/>
                  </a:lnTo>
                  <a:cubicBezTo>
                    <a:pt x="391" y="608"/>
                    <a:pt x="379" y="597"/>
                    <a:pt x="368" y="597"/>
                  </a:cubicBezTo>
                  <a:lnTo>
                    <a:pt x="335" y="597"/>
                  </a:lnTo>
                  <a:lnTo>
                    <a:pt x="335" y="608"/>
                  </a:lnTo>
                  <a:cubicBezTo>
                    <a:pt x="324" y="597"/>
                    <a:pt x="324" y="597"/>
                    <a:pt x="335" y="597"/>
                  </a:cubicBezTo>
                  <a:lnTo>
                    <a:pt x="324" y="597"/>
                  </a:lnTo>
                  <a:lnTo>
                    <a:pt x="324" y="585"/>
                  </a:lnTo>
                  <a:lnTo>
                    <a:pt x="324" y="541"/>
                  </a:lnTo>
                  <a:lnTo>
                    <a:pt x="324" y="430"/>
                  </a:lnTo>
                  <a:cubicBezTo>
                    <a:pt x="324" y="408"/>
                    <a:pt x="305" y="396"/>
                    <a:pt x="286" y="396"/>
                  </a:cubicBezTo>
                  <a:cubicBezTo>
                    <a:pt x="276" y="396"/>
                    <a:pt x="265" y="400"/>
                    <a:pt x="257" y="407"/>
                  </a:cubicBezTo>
                  <a:cubicBezTo>
                    <a:pt x="257" y="385"/>
                    <a:pt x="257" y="352"/>
                    <a:pt x="268" y="330"/>
                  </a:cubicBezTo>
                  <a:cubicBezTo>
                    <a:pt x="268" y="330"/>
                    <a:pt x="257" y="318"/>
                    <a:pt x="257" y="308"/>
                  </a:cubicBezTo>
                  <a:lnTo>
                    <a:pt x="235" y="308"/>
                  </a:lnTo>
                  <a:cubicBezTo>
                    <a:pt x="213" y="308"/>
                    <a:pt x="190" y="308"/>
                    <a:pt x="190" y="318"/>
                  </a:cubicBezTo>
                  <a:cubicBezTo>
                    <a:pt x="190" y="308"/>
                    <a:pt x="201" y="286"/>
                    <a:pt x="201" y="274"/>
                  </a:cubicBezTo>
                  <a:cubicBezTo>
                    <a:pt x="201" y="252"/>
                    <a:pt x="213" y="230"/>
                    <a:pt x="213" y="207"/>
                  </a:cubicBezTo>
                  <a:cubicBezTo>
                    <a:pt x="213" y="185"/>
                    <a:pt x="223" y="174"/>
                    <a:pt x="223" y="152"/>
                  </a:cubicBezTo>
                  <a:cubicBezTo>
                    <a:pt x="223" y="136"/>
                    <a:pt x="200" y="125"/>
                    <a:pt x="183" y="125"/>
                  </a:cubicBezTo>
                  <a:cubicBezTo>
                    <a:pt x="176" y="125"/>
                    <a:pt x="171" y="127"/>
                    <a:pt x="168" y="130"/>
                  </a:cubicBezTo>
                  <a:lnTo>
                    <a:pt x="168" y="96"/>
                  </a:lnTo>
                  <a:cubicBezTo>
                    <a:pt x="179" y="85"/>
                    <a:pt x="157" y="63"/>
                    <a:pt x="146" y="63"/>
                  </a:cubicBezTo>
                  <a:cubicBezTo>
                    <a:pt x="146" y="52"/>
                    <a:pt x="157" y="52"/>
                    <a:pt x="157" y="41"/>
                  </a:cubicBezTo>
                  <a:cubicBezTo>
                    <a:pt x="168" y="29"/>
                    <a:pt x="157" y="7"/>
                    <a:pt x="146" y="7"/>
                  </a:cubicBezTo>
                  <a:cubicBezTo>
                    <a:pt x="141" y="3"/>
                    <a:pt x="135" y="0"/>
                    <a:pt x="12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9"/>
            <p:cNvSpPr/>
            <p:nvPr/>
          </p:nvSpPr>
          <p:spPr>
            <a:xfrm>
              <a:off x="2374455" y="4195574"/>
              <a:ext cx="3489" cy="2337"/>
            </a:xfrm>
            <a:custGeom>
              <a:avLst/>
              <a:gdLst/>
              <a:ahLst/>
              <a:cxnLst/>
              <a:rect l="l" t="t" r="r" b="b"/>
              <a:pathLst>
                <a:path w="100" h="67" extrusionOk="0">
                  <a:moveTo>
                    <a:pt x="11" y="0"/>
                  </a:moveTo>
                  <a:lnTo>
                    <a:pt x="0" y="12"/>
                  </a:lnTo>
                  <a:lnTo>
                    <a:pt x="0" y="22"/>
                  </a:lnTo>
                  <a:lnTo>
                    <a:pt x="0" y="34"/>
                  </a:lnTo>
                  <a:lnTo>
                    <a:pt x="0" y="45"/>
                  </a:lnTo>
                  <a:cubicBezTo>
                    <a:pt x="0" y="45"/>
                    <a:pt x="0" y="56"/>
                    <a:pt x="11" y="56"/>
                  </a:cubicBezTo>
                  <a:cubicBezTo>
                    <a:pt x="11" y="67"/>
                    <a:pt x="23" y="67"/>
                    <a:pt x="23" y="67"/>
                  </a:cubicBezTo>
                  <a:lnTo>
                    <a:pt x="78" y="67"/>
                  </a:lnTo>
                  <a:lnTo>
                    <a:pt x="89" y="56"/>
                  </a:lnTo>
                  <a:cubicBezTo>
                    <a:pt x="100" y="56"/>
                    <a:pt x="100" y="45"/>
                    <a:pt x="100" y="45"/>
                  </a:cubicBezTo>
                  <a:lnTo>
                    <a:pt x="100" y="34"/>
                  </a:lnTo>
                  <a:lnTo>
                    <a:pt x="100" y="22"/>
                  </a:lnTo>
                  <a:lnTo>
                    <a:pt x="100" y="12"/>
                  </a:lnTo>
                  <a:cubicBezTo>
                    <a:pt x="100" y="12"/>
                    <a:pt x="89" y="12"/>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9"/>
            <p:cNvSpPr/>
            <p:nvPr/>
          </p:nvSpPr>
          <p:spPr>
            <a:xfrm>
              <a:off x="2389562" y="4208762"/>
              <a:ext cx="40469" cy="15071"/>
            </a:xfrm>
            <a:custGeom>
              <a:avLst/>
              <a:gdLst/>
              <a:ahLst/>
              <a:cxnLst/>
              <a:rect l="l" t="t" r="r" b="b"/>
              <a:pathLst>
                <a:path w="1160" h="432" extrusionOk="0">
                  <a:moveTo>
                    <a:pt x="123" y="0"/>
                  </a:moveTo>
                  <a:cubicBezTo>
                    <a:pt x="112" y="0"/>
                    <a:pt x="101" y="0"/>
                    <a:pt x="90" y="12"/>
                  </a:cubicBezTo>
                  <a:cubicBezTo>
                    <a:pt x="67" y="34"/>
                    <a:pt x="34" y="45"/>
                    <a:pt x="12" y="56"/>
                  </a:cubicBezTo>
                  <a:cubicBezTo>
                    <a:pt x="1" y="79"/>
                    <a:pt x="12" y="89"/>
                    <a:pt x="23" y="101"/>
                  </a:cubicBezTo>
                  <a:cubicBezTo>
                    <a:pt x="23" y="101"/>
                    <a:pt x="23" y="112"/>
                    <a:pt x="12" y="123"/>
                  </a:cubicBezTo>
                  <a:cubicBezTo>
                    <a:pt x="1" y="134"/>
                    <a:pt x="12" y="145"/>
                    <a:pt x="23" y="156"/>
                  </a:cubicBezTo>
                  <a:cubicBezTo>
                    <a:pt x="32" y="165"/>
                    <a:pt x="44" y="169"/>
                    <a:pt x="55" y="169"/>
                  </a:cubicBezTo>
                  <a:cubicBezTo>
                    <a:pt x="70" y="169"/>
                    <a:pt x="83" y="163"/>
                    <a:pt x="90" y="156"/>
                  </a:cubicBezTo>
                  <a:lnTo>
                    <a:pt x="101" y="145"/>
                  </a:lnTo>
                  <a:lnTo>
                    <a:pt x="123" y="145"/>
                  </a:lnTo>
                  <a:lnTo>
                    <a:pt x="112" y="156"/>
                  </a:lnTo>
                  <a:cubicBezTo>
                    <a:pt x="112" y="190"/>
                    <a:pt x="123" y="223"/>
                    <a:pt x="146" y="234"/>
                  </a:cubicBezTo>
                  <a:cubicBezTo>
                    <a:pt x="152" y="236"/>
                    <a:pt x="158" y="237"/>
                    <a:pt x="163" y="237"/>
                  </a:cubicBezTo>
                  <a:cubicBezTo>
                    <a:pt x="187" y="237"/>
                    <a:pt x="205" y="221"/>
                    <a:pt x="223" y="212"/>
                  </a:cubicBezTo>
                  <a:cubicBezTo>
                    <a:pt x="223" y="223"/>
                    <a:pt x="223" y="234"/>
                    <a:pt x="235" y="245"/>
                  </a:cubicBezTo>
                  <a:cubicBezTo>
                    <a:pt x="241" y="264"/>
                    <a:pt x="254" y="272"/>
                    <a:pt x="268" y="272"/>
                  </a:cubicBezTo>
                  <a:cubicBezTo>
                    <a:pt x="279" y="272"/>
                    <a:pt x="291" y="267"/>
                    <a:pt x="301" y="257"/>
                  </a:cubicBezTo>
                  <a:cubicBezTo>
                    <a:pt x="301" y="257"/>
                    <a:pt x="301" y="245"/>
                    <a:pt x="312" y="245"/>
                  </a:cubicBezTo>
                  <a:cubicBezTo>
                    <a:pt x="324" y="245"/>
                    <a:pt x="324" y="234"/>
                    <a:pt x="324" y="234"/>
                  </a:cubicBezTo>
                  <a:cubicBezTo>
                    <a:pt x="334" y="234"/>
                    <a:pt x="334" y="234"/>
                    <a:pt x="334" y="245"/>
                  </a:cubicBezTo>
                  <a:lnTo>
                    <a:pt x="346" y="245"/>
                  </a:lnTo>
                  <a:lnTo>
                    <a:pt x="346" y="257"/>
                  </a:lnTo>
                  <a:cubicBezTo>
                    <a:pt x="346" y="257"/>
                    <a:pt x="346" y="267"/>
                    <a:pt x="334" y="279"/>
                  </a:cubicBezTo>
                  <a:lnTo>
                    <a:pt x="346" y="289"/>
                  </a:lnTo>
                  <a:cubicBezTo>
                    <a:pt x="357" y="301"/>
                    <a:pt x="357" y="301"/>
                    <a:pt x="368" y="301"/>
                  </a:cubicBezTo>
                  <a:cubicBezTo>
                    <a:pt x="379" y="301"/>
                    <a:pt x="401" y="301"/>
                    <a:pt x="401" y="289"/>
                  </a:cubicBezTo>
                  <a:lnTo>
                    <a:pt x="423" y="289"/>
                  </a:lnTo>
                  <a:cubicBezTo>
                    <a:pt x="423" y="323"/>
                    <a:pt x="446" y="334"/>
                    <a:pt x="468" y="334"/>
                  </a:cubicBezTo>
                  <a:cubicBezTo>
                    <a:pt x="468" y="334"/>
                    <a:pt x="457" y="334"/>
                    <a:pt x="457" y="346"/>
                  </a:cubicBezTo>
                  <a:lnTo>
                    <a:pt x="457" y="368"/>
                  </a:lnTo>
                  <a:cubicBezTo>
                    <a:pt x="446" y="378"/>
                    <a:pt x="435" y="390"/>
                    <a:pt x="435" y="401"/>
                  </a:cubicBezTo>
                  <a:cubicBezTo>
                    <a:pt x="435" y="412"/>
                    <a:pt x="446" y="423"/>
                    <a:pt x="457" y="423"/>
                  </a:cubicBezTo>
                  <a:cubicBezTo>
                    <a:pt x="474" y="429"/>
                    <a:pt x="487" y="432"/>
                    <a:pt x="500" y="432"/>
                  </a:cubicBezTo>
                  <a:cubicBezTo>
                    <a:pt x="512" y="432"/>
                    <a:pt x="523" y="429"/>
                    <a:pt x="535" y="423"/>
                  </a:cubicBezTo>
                  <a:cubicBezTo>
                    <a:pt x="568" y="423"/>
                    <a:pt x="591" y="412"/>
                    <a:pt x="613" y="390"/>
                  </a:cubicBezTo>
                  <a:cubicBezTo>
                    <a:pt x="613" y="390"/>
                    <a:pt x="623" y="378"/>
                    <a:pt x="623" y="368"/>
                  </a:cubicBezTo>
                  <a:cubicBezTo>
                    <a:pt x="623" y="356"/>
                    <a:pt x="613" y="346"/>
                    <a:pt x="613" y="346"/>
                  </a:cubicBezTo>
                  <a:cubicBezTo>
                    <a:pt x="601" y="334"/>
                    <a:pt x="601" y="334"/>
                    <a:pt x="591" y="334"/>
                  </a:cubicBezTo>
                  <a:lnTo>
                    <a:pt x="623" y="301"/>
                  </a:lnTo>
                  <a:cubicBezTo>
                    <a:pt x="635" y="312"/>
                    <a:pt x="646" y="323"/>
                    <a:pt x="657" y="323"/>
                  </a:cubicBezTo>
                  <a:cubicBezTo>
                    <a:pt x="680" y="323"/>
                    <a:pt x="702" y="323"/>
                    <a:pt x="712" y="312"/>
                  </a:cubicBezTo>
                  <a:cubicBezTo>
                    <a:pt x="724" y="334"/>
                    <a:pt x="746" y="334"/>
                    <a:pt x="769" y="334"/>
                  </a:cubicBezTo>
                  <a:cubicBezTo>
                    <a:pt x="801" y="323"/>
                    <a:pt x="835" y="312"/>
                    <a:pt x="857" y="279"/>
                  </a:cubicBezTo>
                  <a:cubicBezTo>
                    <a:pt x="880" y="279"/>
                    <a:pt x="902" y="257"/>
                    <a:pt x="924" y="234"/>
                  </a:cubicBezTo>
                  <a:cubicBezTo>
                    <a:pt x="937" y="247"/>
                    <a:pt x="954" y="253"/>
                    <a:pt x="970" y="253"/>
                  </a:cubicBezTo>
                  <a:cubicBezTo>
                    <a:pt x="981" y="253"/>
                    <a:pt x="992" y="250"/>
                    <a:pt x="1002" y="245"/>
                  </a:cubicBezTo>
                  <a:cubicBezTo>
                    <a:pt x="1035" y="223"/>
                    <a:pt x="1058" y="200"/>
                    <a:pt x="1080" y="178"/>
                  </a:cubicBezTo>
                  <a:cubicBezTo>
                    <a:pt x="1102" y="145"/>
                    <a:pt x="1113" y="123"/>
                    <a:pt x="1135" y="89"/>
                  </a:cubicBezTo>
                  <a:cubicBezTo>
                    <a:pt x="1160" y="57"/>
                    <a:pt x="1125" y="36"/>
                    <a:pt x="1091" y="36"/>
                  </a:cubicBezTo>
                  <a:cubicBezTo>
                    <a:pt x="1079" y="36"/>
                    <a:pt x="1067" y="39"/>
                    <a:pt x="1058" y="45"/>
                  </a:cubicBezTo>
                  <a:lnTo>
                    <a:pt x="1046" y="56"/>
                  </a:lnTo>
                  <a:lnTo>
                    <a:pt x="1046" y="45"/>
                  </a:lnTo>
                  <a:cubicBezTo>
                    <a:pt x="1024" y="45"/>
                    <a:pt x="1013" y="45"/>
                    <a:pt x="991" y="56"/>
                  </a:cubicBezTo>
                  <a:lnTo>
                    <a:pt x="957" y="89"/>
                  </a:lnTo>
                  <a:cubicBezTo>
                    <a:pt x="946" y="89"/>
                    <a:pt x="935" y="89"/>
                    <a:pt x="935" y="101"/>
                  </a:cubicBezTo>
                  <a:cubicBezTo>
                    <a:pt x="935" y="89"/>
                    <a:pt x="935" y="79"/>
                    <a:pt x="946" y="67"/>
                  </a:cubicBezTo>
                  <a:cubicBezTo>
                    <a:pt x="946" y="42"/>
                    <a:pt x="922" y="30"/>
                    <a:pt x="900" y="30"/>
                  </a:cubicBezTo>
                  <a:cubicBezTo>
                    <a:pt x="892" y="30"/>
                    <a:pt x="885" y="31"/>
                    <a:pt x="880" y="34"/>
                  </a:cubicBezTo>
                  <a:cubicBezTo>
                    <a:pt x="868" y="45"/>
                    <a:pt x="857" y="56"/>
                    <a:pt x="835" y="67"/>
                  </a:cubicBezTo>
                  <a:cubicBezTo>
                    <a:pt x="824" y="89"/>
                    <a:pt x="813" y="101"/>
                    <a:pt x="801" y="112"/>
                  </a:cubicBezTo>
                  <a:lnTo>
                    <a:pt x="801" y="123"/>
                  </a:lnTo>
                  <a:cubicBezTo>
                    <a:pt x="798" y="119"/>
                    <a:pt x="793" y="118"/>
                    <a:pt x="788" y="118"/>
                  </a:cubicBezTo>
                  <a:cubicBezTo>
                    <a:pt x="777" y="118"/>
                    <a:pt x="765" y="123"/>
                    <a:pt x="757" y="123"/>
                  </a:cubicBezTo>
                  <a:cubicBezTo>
                    <a:pt x="757" y="123"/>
                    <a:pt x="746" y="112"/>
                    <a:pt x="735" y="112"/>
                  </a:cubicBezTo>
                  <a:cubicBezTo>
                    <a:pt x="724" y="112"/>
                    <a:pt x="702" y="112"/>
                    <a:pt x="690" y="123"/>
                  </a:cubicBezTo>
                  <a:cubicBezTo>
                    <a:pt x="680" y="112"/>
                    <a:pt x="646" y="112"/>
                    <a:pt x="635" y="112"/>
                  </a:cubicBezTo>
                  <a:cubicBezTo>
                    <a:pt x="623" y="101"/>
                    <a:pt x="601" y="89"/>
                    <a:pt x="579" y="89"/>
                  </a:cubicBezTo>
                  <a:cubicBezTo>
                    <a:pt x="572" y="76"/>
                    <a:pt x="553" y="66"/>
                    <a:pt x="534" y="66"/>
                  </a:cubicBezTo>
                  <a:cubicBezTo>
                    <a:pt x="522" y="66"/>
                    <a:pt x="510" y="70"/>
                    <a:pt x="502" y="79"/>
                  </a:cubicBezTo>
                  <a:cubicBezTo>
                    <a:pt x="479" y="79"/>
                    <a:pt x="468" y="79"/>
                    <a:pt x="457" y="89"/>
                  </a:cubicBezTo>
                  <a:cubicBezTo>
                    <a:pt x="446" y="101"/>
                    <a:pt x="435" y="123"/>
                    <a:pt x="435" y="134"/>
                  </a:cubicBezTo>
                  <a:lnTo>
                    <a:pt x="413" y="134"/>
                  </a:lnTo>
                  <a:cubicBezTo>
                    <a:pt x="413" y="134"/>
                    <a:pt x="423" y="134"/>
                    <a:pt x="423" y="123"/>
                  </a:cubicBezTo>
                  <a:cubicBezTo>
                    <a:pt x="435" y="112"/>
                    <a:pt x="423" y="101"/>
                    <a:pt x="413" y="89"/>
                  </a:cubicBezTo>
                  <a:cubicBezTo>
                    <a:pt x="390" y="89"/>
                    <a:pt x="368" y="89"/>
                    <a:pt x="357" y="101"/>
                  </a:cubicBezTo>
                  <a:cubicBezTo>
                    <a:pt x="346" y="123"/>
                    <a:pt x="324" y="134"/>
                    <a:pt x="301" y="156"/>
                  </a:cubicBezTo>
                  <a:cubicBezTo>
                    <a:pt x="301" y="156"/>
                    <a:pt x="290" y="156"/>
                    <a:pt x="290" y="168"/>
                  </a:cubicBezTo>
                  <a:cubicBezTo>
                    <a:pt x="290" y="145"/>
                    <a:pt x="279" y="134"/>
                    <a:pt x="268" y="123"/>
                  </a:cubicBezTo>
                  <a:cubicBezTo>
                    <a:pt x="261" y="120"/>
                    <a:pt x="254" y="118"/>
                    <a:pt x="248" y="118"/>
                  </a:cubicBezTo>
                  <a:cubicBezTo>
                    <a:pt x="233" y="118"/>
                    <a:pt x="220" y="126"/>
                    <a:pt x="212" y="134"/>
                  </a:cubicBezTo>
                  <a:cubicBezTo>
                    <a:pt x="201" y="134"/>
                    <a:pt x="201" y="145"/>
                    <a:pt x="201" y="145"/>
                  </a:cubicBezTo>
                  <a:lnTo>
                    <a:pt x="201" y="101"/>
                  </a:lnTo>
                  <a:cubicBezTo>
                    <a:pt x="190" y="89"/>
                    <a:pt x="179" y="79"/>
                    <a:pt x="168" y="79"/>
                  </a:cubicBezTo>
                  <a:lnTo>
                    <a:pt x="156" y="79"/>
                  </a:lnTo>
                  <a:cubicBezTo>
                    <a:pt x="156" y="67"/>
                    <a:pt x="146" y="56"/>
                    <a:pt x="146" y="56"/>
                  </a:cubicBezTo>
                  <a:cubicBezTo>
                    <a:pt x="146" y="45"/>
                    <a:pt x="156" y="34"/>
                    <a:pt x="156" y="23"/>
                  </a:cubicBezTo>
                  <a:cubicBezTo>
                    <a:pt x="156" y="12"/>
                    <a:pt x="134" y="0"/>
                    <a:pt x="12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9"/>
            <p:cNvSpPr/>
            <p:nvPr/>
          </p:nvSpPr>
          <p:spPr>
            <a:xfrm>
              <a:off x="2422950" y="4216368"/>
              <a:ext cx="11304" cy="7082"/>
            </a:xfrm>
            <a:custGeom>
              <a:avLst/>
              <a:gdLst/>
              <a:ahLst/>
              <a:cxnLst/>
              <a:rect l="l" t="t" r="r" b="b"/>
              <a:pathLst>
                <a:path w="324" h="203" extrusionOk="0">
                  <a:moveTo>
                    <a:pt x="144" y="0"/>
                  </a:moveTo>
                  <a:cubicBezTo>
                    <a:pt x="134" y="0"/>
                    <a:pt x="123" y="8"/>
                    <a:pt x="123" y="16"/>
                  </a:cubicBezTo>
                  <a:cubicBezTo>
                    <a:pt x="123" y="27"/>
                    <a:pt x="123" y="27"/>
                    <a:pt x="111" y="39"/>
                  </a:cubicBezTo>
                  <a:cubicBezTo>
                    <a:pt x="111" y="49"/>
                    <a:pt x="111" y="49"/>
                    <a:pt x="101" y="49"/>
                  </a:cubicBezTo>
                  <a:cubicBezTo>
                    <a:pt x="101" y="61"/>
                    <a:pt x="89" y="83"/>
                    <a:pt x="78" y="94"/>
                  </a:cubicBezTo>
                  <a:cubicBezTo>
                    <a:pt x="67" y="94"/>
                    <a:pt x="67" y="105"/>
                    <a:pt x="56" y="105"/>
                  </a:cubicBezTo>
                  <a:lnTo>
                    <a:pt x="56" y="116"/>
                  </a:lnTo>
                  <a:lnTo>
                    <a:pt x="45" y="116"/>
                  </a:lnTo>
                  <a:cubicBezTo>
                    <a:pt x="22" y="138"/>
                    <a:pt x="12" y="150"/>
                    <a:pt x="0" y="172"/>
                  </a:cubicBezTo>
                  <a:cubicBezTo>
                    <a:pt x="0" y="183"/>
                    <a:pt x="12" y="194"/>
                    <a:pt x="12" y="194"/>
                  </a:cubicBezTo>
                  <a:cubicBezTo>
                    <a:pt x="17" y="200"/>
                    <a:pt x="25" y="202"/>
                    <a:pt x="34" y="202"/>
                  </a:cubicBezTo>
                  <a:cubicBezTo>
                    <a:pt x="42" y="202"/>
                    <a:pt x="50" y="200"/>
                    <a:pt x="56" y="194"/>
                  </a:cubicBezTo>
                  <a:cubicBezTo>
                    <a:pt x="67" y="194"/>
                    <a:pt x="78" y="183"/>
                    <a:pt x="89" y="172"/>
                  </a:cubicBezTo>
                  <a:lnTo>
                    <a:pt x="101" y="160"/>
                  </a:lnTo>
                  <a:cubicBezTo>
                    <a:pt x="101" y="160"/>
                    <a:pt x="111" y="172"/>
                    <a:pt x="111" y="183"/>
                  </a:cubicBezTo>
                  <a:lnTo>
                    <a:pt x="134" y="183"/>
                  </a:lnTo>
                  <a:cubicBezTo>
                    <a:pt x="137" y="187"/>
                    <a:pt x="141" y="188"/>
                    <a:pt x="145" y="188"/>
                  </a:cubicBezTo>
                  <a:cubicBezTo>
                    <a:pt x="151" y="188"/>
                    <a:pt x="156" y="183"/>
                    <a:pt x="156" y="183"/>
                  </a:cubicBezTo>
                  <a:cubicBezTo>
                    <a:pt x="167" y="183"/>
                    <a:pt x="178" y="172"/>
                    <a:pt x="178" y="172"/>
                  </a:cubicBezTo>
                  <a:cubicBezTo>
                    <a:pt x="190" y="172"/>
                    <a:pt x="190" y="160"/>
                    <a:pt x="190" y="160"/>
                  </a:cubicBezTo>
                  <a:lnTo>
                    <a:pt x="223" y="128"/>
                  </a:lnTo>
                  <a:lnTo>
                    <a:pt x="279" y="128"/>
                  </a:lnTo>
                  <a:cubicBezTo>
                    <a:pt x="289" y="116"/>
                    <a:pt x="289" y="116"/>
                    <a:pt x="301" y="116"/>
                  </a:cubicBezTo>
                  <a:cubicBezTo>
                    <a:pt x="301" y="105"/>
                    <a:pt x="312" y="105"/>
                    <a:pt x="312" y="105"/>
                  </a:cubicBezTo>
                  <a:cubicBezTo>
                    <a:pt x="312" y="94"/>
                    <a:pt x="323" y="94"/>
                    <a:pt x="323" y="83"/>
                  </a:cubicBezTo>
                  <a:lnTo>
                    <a:pt x="323" y="71"/>
                  </a:lnTo>
                  <a:cubicBezTo>
                    <a:pt x="323" y="71"/>
                    <a:pt x="323" y="61"/>
                    <a:pt x="312" y="61"/>
                  </a:cubicBezTo>
                  <a:lnTo>
                    <a:pt x="312" y="49"/>
                  </a:lnTo>
                  <a:lnTo>
                    <a:pt x="301" y="49"/>
                  </a:lnTo>
                  <a:lnTo>
                    <a:pt x="289" y="39"/>
                  </a:lnTo>
                  <a:lnTo>
                    <a:pt x="267" y="39"/>
                  </a:lnTo>
                  <a:cubicBezTo>
                    <a:pt x="267" y="49"/>
                    <a:pt x="256" y="49"/>
                    <a:pt x="256" y="49"/>
                  </a:cubicBezTo>
                  <a:lnTo>
                    <a:pt x="245" y="49"/>
                  </a:lnTo>
                  <a:cubicBezTo>
                    <a:pt x="245" y="49"/>
                    <a:pt x="234" y="39"/>
                    <a:pt x="223" y="39"/>
                  </a:cubicBezTo>
                  <a:cubicBezTo>
                    <a:pt x="200" y="39"/>
                    <a:pt x="190" y="49"/>
                    <a:pt x="190" y="61"/>
                  </a:cubicBezTo>
                  <a:lnTo>
                    <a:pt x="190" y="71"/>
                  </a:lnTo>
                  <a:lnTo>
                    <a:pt x="178" y="71"/>
                  </a:lnTo>
                  <a:cubicBezTo>
                    <a:pt x="178" y="83"/>
                    <a:pt x="167" y="83"/>
                    <a:pt x="167" y="94"/>
                  </a:cubicBezTo>
                  <a:cubicBezTo>
                    <a:pt x="156" y="105"/>
                    <a:pt x="145" y="105"/>
                    <a:pt x="145" y="116"/>
                  </a:cubicBezTo>
                  <a:cubicBezTo>
                    <a:pt x="134" y="116"/>
                    <a:pt x="134" y="128"/>
                    <a:pt x="123" y="128"/>
                  </a:cubicBezTo>
                  <a:cubicBezTo>
                    <a:pt x="134" y="128"/>
                    <a:pt x="134" y="116"/>
                    <a:pt x="134" y="116"/>
                  </a:cubicBezTo>
                  <a:cubicBezTo>
                    <a:pt x="156" y="83"/>
                    <a:pt x="178" y="61"/>
                    <a:pt x="178" y="16"/>
                  </a:cubicBezTo>
                  <a:cubicBezTo>
                    <a:pt x="178" y="5"/>
                    <a:pt x="167" y="5"/>
                    <a:pt x="156" y="5"/>
                  </a:cubicBezTo>
                  <a:cubicBezTo>
                    <a:pt x="153" y="2"/>
                    <a:pt x="149" y="0"/>
                    <a:pt x="14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9"/>
            <p:cNvSpPr/>
            <p:nvPr/>
          </p:nvSpPr>
          <p:spPr>
            <a:xfrm>
              <a:off x="2431463" y="4209111"/>
              <a:ext cx="8199" cy="6280"/>
            </a:xfrm>
            <a:custGeom>
              <a:avLst/>
              <a:gdLst/>
              <a:ahLst/>
              <a:cxnLst/>
              <a:rect l="l" t="t" r="r" b="b"/>
              <a:pathLst>
                <a:path w="235" h="180" extrusionOk="0">
                  <a:moveTo>
                    <a:pt x="101" y="1"/>
                  </a:moveTo>
                  <a:cubicBezTo>
                    <a:pt x="92" y="1"/>
                    <a:pt x="83" y="4"/>
                    <a:pt x="79" y="13"/>
                  </a:cubicBezTo>
                  <a:lnTo>
                    <a:pt x="45" y="79"/>
                  </a:lnTo>
                  <a:lnTo>
                    <a:pt x="23" y="102"/>
                  </a:lnTo>
                  <a:cubicBezTo>
                    <a:pt x="23" y="113"/>
                    <a:pt x="23" y="113"/>
                    <a:pt x="12" y="124"/>
                  </a:cubicBezTo>
                  <a:cubicBezTo>
                    <a:pt x="12" y="124"/>
                    <a:pt x="1" y="135"/>
                    <a:pt x="1" y="146"/>
                  </a:cubicBezTo>
                  <a:cubicBezTo>
                    <a:pt x="1" y="168"/>
                    <a:pt x="23" y="180"/>
                    <a:pt x="45" y="180"/>
                  </a:cubicBezTo>
                  <a:cubicBezTo>
                    <a:pt x="68" y="168"/>
                    <a:pt x="90" y="158"/>
                    <a:pt x="90" y="135"/>
                  </a:cubicBezTo>
                  <a:lnTo>
                    <a:pt x="90" y="124"/>
                  </a:lnTo>
                  <a:cubicBezTo>
                    <a:pt x="90" y="124"/>
                    <a:pt x="90" y="113"/>
                    <a:pt x="101" y="113"/>
                  </a:cubicBezTo>
                  <a:cubicBezTo>
                    <a:pt x="101" y="113"/>
                    <a:pt x="101" y="124"/>
                    <a:pt x="112" y="124"/>
                  </a:cubicBezTo>
                  <a:lnTo>
                    <a:pt x="168" y="124"/>
                  </a:lnTo>
                  <a:lnTo>
                    <a:pt x="168" y="135"/>
                  </a:lnTo>
                  <a:lnTo>
                    <a:pt x="223" y="135"/>
                  </a:lnTo>
                  <a:lnTo>
                    <a:pt x="223" y="124"/>
                  </a:lnTo>
                  <a:lnTo>
                    <a:pt x="235" y="124"/>
                  </a:lnTo>
                  <a:lnTo>
                    <a:pt x="235" y="102"/>
                  </a:lnTo>
                  <a:lnTo>
                    <a:pt x="235" y="91"/>
                  </a:lnTo>
                  <a:cubicBezTo>
                    <a:pt x="235" y="91"/>
                    <a:pt x="223" y="91"/>
                    <a:pt x="223" y="79"/>
                  </a:cubicBezTo>
                  <a:lnTo>
                    <a:pt x="213" y="79"/>
                  </a:lnTo>
                  <a:lnTo>
                    <a:pt x="213" y="57"/>
                  </a:lnTo>
                  <a:lnTo>
                    <a:pt x="201" y="46"/>
                  </a:lnTo>
                  <a:lnTo>
                    <a:pt x="190" y="46"/>
                  </a:lnTo>
                  <a:cubicBezTo>
                    <a:pt x="190" y="35"/>
                    <a:pt x="190" y="35"/>
                    <a:pt x="179" y="35"/>
                  </a:cubicBezTo>
                  <a:lnTo>
                    <a:pt x="168" y="35"/>
                  </a:lnTo>
                  <a:cubicBezTo>
                    <a:pt x="168" y="35"/>
                    <a:pt x="168" y="24"/>
                    <a:pt x="157" y="24"/>
                  </a:cubicBezTo>
                  <a:lnTo>
                    <a:pt x="124" y="24"/>
                  </a:lnTo>
                  <a:cubicBezTo>
                    <a:pt x="130" y="10"/>
                    <a:pt x="116" y="1"/>
                    <a:pt x="10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9"/>
            <p:cNvSpPr/>
            <p:nvPr/>
          </p:nvSpPr>
          <p:spPr>
            <a:xfrm>
              <a:off x="2386457" y="4204959"/>
              <a:ext cx="21770" cy="19258"/>
            </a:xfrm>
            <a:custGeom>
              <a:avLst/>
              <a:gdLst/>
              <a:ahLst/>
              <a:cxnLst/>
              <a:rect l="l" t="t" r="r" b="b"/>
              <a:pathLst>
                <a:path w="624" h="552" extrusionOk="0">
                  <a:moveTo>
                    <a:pt x="61" y="0"/>
                  </a:moveTo>
                  <a:cubicBezTo>
                    <a:pt x="44" y="0"/>
                    <a:pt x="28" y="7"/>
                    <a:pt x="23" y="20"/>
                  </a:cubicBezTo>
                  <a:cubicBezTo>
                    <a:pt x="12" y="43"/>
                    <a:pt x="12" y="65"/>
                    <a:pt x="12" y="87"/>
                  </a:cubicBezTo>
                  <a:cubicBezTo>
                    <a:pt x="1" y="109"/>
                    <a:pt x="1" y="132"/>
                    <a:pt x="1" y="154"/>
                  </a:cubicBezTo>
                  <a:cubicBezTo>
                    <a:pt x="1" y="165"/>
                    <a:pt x="1" y="176"/>
                    <a:pt x="12" y="188"/>
                  </a:cubicBezTo>
                  <a:cubicBezTo>
                    <a:pt x="23" y="210"/>
                    <a:pt x="45" y="210"/>
                    <a:pt x="57" y="210"/>
                  </a:cubicBezTo>
                  <a:lnTo>
                    <a:pt x="67" y="210"/>
                  </a:lnTo>
                  <a:cubicBezTo>
                    <a:pt x="67" y="232"/>
                    <a:pt x="79" y="243"/>
                    <a:pt x="101" y="243"/>
                  </a:cubicBezTo>
                  <a:cubicBezTo>
                    <a:pt x="112" y="243"/>
                    <a:pt x="134" y="243"/>
                    <a:pt x="146" y="232"/>
                  </a:cubicBezTo>
                  <a:lnTo>
                    <a:pt x="146" y="232"/>
                  </a:lnTo>
                  <a:cubicBezTo>
                    <a:pt x="134" y="254"/>
                    <a:pt x="134" y="277"/>
                    <a:pt x="146" y="287"/>
                  </a:cubicBezTo>
                  <a:cubicBezTo>
                    <a:pt x="157" y="298"/>
                    <a:pt x="171" y="304"/>
                    <a:pt x="184" y="304"/>
                  </a:cubicBezTo>
                  <a:cubicBezTo>
                    <a:pt x="198" y="304"/>
                    <a:pt x="212" y="298"/>
                    <a:pt x="223" y="287"/>
                  </a:cubicBezTo>
                  <a:lnTo>
                    <a:pt x="223" y="277"/>
                  </a:lnTo>
                  <a:lnTo>
                    <a:pt x="235" y="277"/>
                  </a:lnTo>
                  <a:lnTo>
                    <a:pt x="235" y="321"/>
                  </a:lnTo>
                  <a:cubicBezTo>
                    <a:pt x="235" y="332"/>
                    <a:pt x="223" y="354"/>
                    <a:pt x="235" y="366"/>
                  </a:cubicBezTo>
                  <a:lnTo>
                    <a:pt x="235" y="376"/>
                  </a:lnTo>
                  <a:lnTo>
                    <a:pt x="245" y="376"/>
                  </a:lnTo>
                  <a:cubicBezTo>
                    <a:pt x="257" y="388"/>
                    <a:pt x="257" y="388"/>
                    <a:pt x="268" y="388"/>
                  </a:cubicBezTo>
                  <a:lnTo>
                    <a:pt x="290" y="388"/>
                  </a:lnTo>
                  <a:cubicBezTo>
                    <a:pt x="290" y="376"/>
                    <a:pt x="301" y="376"/>
                    <a:pt x="301" y="366"/>
                  </a:cubicBezTo>
                  <a:lnTo>
                    <a:pt x="301" y="354"/>
                  </a:lnTo>
                  <a:lnTo>
                    <a:pt x="312" y="343"/>
                  </a:lnTo>
                  <a:cubicBezTo>
                    <a:pt x="312" y="366"/>
                    <a:pt x="324" y="388"/>
                    <a:pt x="334" y="410"/>
                  </a:cubicBezTo>
                  <a:cubicBezTo>
                    <a:pt x="334" y="421"/>
                    <a:pt x="334" y="432"/>
                    <a:pt x="346" y="432"/>
                  </a:cubicBezTo>
                  <a:cubicBezTo>
                    <a:pt x="346" y="455"/>
                    <a:pt x="357" y="465"/>
                    <a:pt x="357" y="477"/>
                  </a:cubicBezTo>
                  <a:cubicBezTo>
                    <a:pt x="368" y="499"/>
                    <a:pt x="390" y="499"/>
                    <a:pt x="413" y="499"/>
                  </a:cubicBezTo>
                  <a:cubicBezTo>
                    <a:pt x="435" y="499"/>
                    <a:pt x="446" y="487"/>
                    <a:pt x="446" y="477"/>
                  </a:cubicBezTo>
                  <a:cubicBezTo>
                    <a:pt x="457" y="477"/>
                    <a:pt x="457" y="487"/>
                    <a:pt x="457" y="487"/>
                  </a:cubicBezTo>
                  <a:cubicBezTo>
                    <a:pt x="465" y="496"/>
                    <a:pt x="478" y="503"/>
                    <a:pt x="489" y="503"/>
                  </a:cubicBezTo>
                  <a:cubicBezTo>
                    <a:pt x="494" y="503"/>
                    <a:pt x="498" y="502"/>
                    <a:pt x="502" y="499"/>
                  </a:cubicBezTo>
                  <a:cubicBezTo>
                    <a:pt x="512" y="521"/>
                    <a:pt x="512" y="532"/>
                    <a:pt x="535" y="543"/>
                  </a:cubicBezTo>
                  <a:cubicBezTo>
                    <a:pt x="540" y="549"/>
                    <a:pt x="549" y="552"/>
                    <a:pt x="559" y="552"/>
                  </a:cubicBezTo>
                  <a:cubicBezTo>
                    <a:pt x="568" y="552"/>
                    <a:pt x="579" y="549"/>
                    <a:pt x="591" y="543"/>
                  </a:cubicBezTo>
                  <a:cubicBezTo>
                    <a:pt x="601" y="532"/>
                    <a:pt x="624" y="510"/>
                    <a:pt x="601" y="499"/>
                  </a:cubicBezTo>
                  <a:cubicBezTo>
                    <a:pt x="601" y="499"/>
                    <a:pt x="601" y="487"/>
                    <a:pt x="591" y="487"/>
                  </a:cubicBezTo>
                  <a:cubicBezTo>
                    <a:pt x="591" y="477"/>
                    <a:pt x="579" y="465"/>
                    <a:pt x="579" y="455"/>
                  </a:cubicBezTo>
                  <a:cubicBezTo>
                    <a:pt x="568" y="432"/>
                    <a:pt x="568" y="410"/>
                    <a:pt x="546" y="398"/>
                  </a:cubicBezTo>
                  <a:cubicBezTo>
                    <a:pt x="535" y="388"/>
                    <a:pt x="524" y="376"/>
                    <a:pt x="502" y="376"/>
                  </a:cubicBezTo>
                  <a:lnTo>
                    <a:pt x="490" y="388"/>
                  </a:lnTo>
                  <a:lnTo>
                    <a:pt x="490" y="366"/>
                  </a:lnTo>
                  <a:cubicBezTo>
                    <a:pt x="479" y="354"/>
                    <a:pt x="468" y="354"/>
                    <a:pt x="468" y="343"/>
                  </a:cubicBezTo>
                  <a:cubicBezTo>
                    <a:pt x="462" y="332"/>
                    <a:pt x="451" y="327"/>
                    <a:pt x="440" y="327"/>
                  </a:cubicBezTo>
                  <a:cubicBezTo>
                    <a:pt x="429" y="327"/>
                    <a:pt x="418" y="332"/>
                    <a:pt x="413" y="343"/>
                  </a:cubicBezTo>
                  <a:cubicBezTo>
                    <a:pt x="401" y="332"/>
                    <a:pt x="390" y="321"/>
                    <a:pt x="379" y="321"/>
                  </a:cubicBezTo>
                  <a:lnTo>
                    <a:pt x="368" y="321"/>
                  </a:lnTo>
                  <a:cubicBezTo>
                    <a:pt x="368" y="299"/>
                    <a:pt x="357" y="277"/>
                    <a:pt x="357" y="254"/>
                  </a:cubicBezTo>
                  <a:cubicBezTo>
                    <a:pt x="346" y="243"/>
                    <a:pt x="334" y="232"/>
                    <a:pt x="324" y="232"/>
                  </a:cubicBezTo>
                  <a:cubicBezTo>
                    <a:pt x="312" y="232"/>
                    <a:pt x="290" y="243"/>
                    <a:pt x="290" y="254"/>
                  </a:cubicBezTo>
                  <a:cubicBezTo>
                    <a:pt x="290" y="275"/>
                    <a:pt x="294" y="291"/>
                    <a:pt x="298" y="305"/>
                  </a:cubicBezTo>
                  <a:lnTo>
                    <a:pt x="298" y="305"/>
                  </a:lnTo>
                  <a:cubicBezTo>
                    <a:pt x="290" y="296"/>
                    <a:pt x="290" y="286"/>
                    <a:pt x="290" y="277"/>
                  </a:cubicBezTo>
                  <a:cubicBezTo>
                    <a:pt x="290" y="265"/>
                    <a:pt x="290" y="265"/>
                    <a:pt x="279" y="254"/>
                  </a:cubicBezTo>
                  <a:cubicBezTo>
                    <a:pt x="279" y="254"/>
                    <a:pt x="274" y="249"/>
                    <a:pt x="267" y="249"/>
                  </a:cubicBezTo>
                  <a:cubicBezTo>
                    <a:pt x="264" y="249"/>
                    <a:pt x="260" y="250"/>
                    <a:pt x="257" y="254"/>
                  </a:cubicBezTo>
                  <a:lnTo>
                    <a:pt x="235" y="254"/>
                  </a:lnTo>
                  <a:cubicBezTo>
                    <a:pt x="235" y="243"/>
                    <a:pt x="235" y="243"/>
                    <a:pt x="223" y="232"/>
                  </a:cubicBezTo>
                  <a:lnTo>
                    <a:pt x="223" y="210"/>
                  </a:lnTo>
                  <a:cubicBezTo>
                    <a:pt x="212" y="188"/>
                    <a:pt x="212" y="165"/>
                    <a:pt x="201" y="143"/>
                  </a:cubicBezTo>
                  <a:cubicBezTo>
                    <a:pt x="201" y="130"/>
                    <a:pt x="193" y="125"/>
                    <a:pt x="185" y="125"/>
                  </a:cubicBezTo>
                  <a:cubicBezTo>
                    <a:pt x="179" y="125"/>
                    <a:pt x="172" y="127"/>
                    <a:pt x="168" y="132"/>
                  </a:cubicBezTo>
                  <a:cubicBezTo>
                    <a:pt x="156" y="132"/>
                    <a:pt x="156" y="143"/>
                    <a:pt x="146" y="143"/>
                  </a:cubicBezTo>
                  <a:lnTo>
                    <a:pt x="146" y="87"/>
                  </a:lnTo>
                  <a:cubicBezTo>
                    <a:pt x="146" y="65"/>
                    <a:pt x="134" y="65"/>
                    <a:pt x="123" y="65"/>
                  </a:cubicBezTo>
                  <a:lnTo>
                    <a:pt x="90" y="65"/>
                  </a:lnTo>
                  <a:cubicBezTo>
                    <a:pt x="90" y="54"/>
                    <a:pt x="101" y="43"/>
                    <a:pt x="101" y="32"/>
                  </a:cubicBezTo>
                  <a:cubicBezTo>
                    <a:pt x="107" y="12"/>
                    <a:pt x="84" y="0"/>
                    <a:pt x="6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9"/>
            <p:cNvSpPr/>
            <p:nvPr/>
          </p:nvSpPr>
          <p:spPr>
            <a:xfrm>
              <a:off x="2411298" y="4213228"/>
              <a:ext cx="14897" cy="9559"/>
            </a:xfrm>
            <a:custGeom>
              <a:avLst/>
              <a:gdLst/>
              <a:ahLst/>
              <a:cxnLst/>
              <a:rect l="l" t="t" r="r" b="b"/>
              <a:pathLst>
                <a:path w="427" h="274" extrusionOk="0">
                  <a:moveTo>
                    <a:pt x="380" y="1"/>
                  </a:moveTo>
                  <a:cubicBezTo>
                    <a:pt x="367" y="1"/>
                    <a:pt x="354" y="5"/>
                    <a:pt x="346" y="17"/>
                  </a:cubicBezTo>
                  <a:cubicBezTo>
                    <a:pt x="334" y="28"/>
                    <a:pt x="323" y="40"/>
                    <a:pt x="312" y="62"/>
                  </a:cubicBezTo>
                  <a:cubicBezTo>
                    <a:pt x="301" y="72"/>
                    <a:pt x="290" y="72"/>
                    <a:pt x="290" y="95"/>
                  </a:cubicBezTo>
                  <a:lnTo>
                    <a:pt x="290" y="106"/>
                  </a:lnTo>
                  <a:lnTo>
                    <a:pt x="290" y="117"/>
                  </a:lnTo>
                  <a:cubicBezTo>
                    <a:pt x="279" y="106"/>
                    <a:pt x="279" y="106"/>
                    <a:pt x="267" y="106"/>
                  </a:cubicBezTo>
                  <a:cubicBezTo>
                    <a:pt x="261" y="100"/>
                    <a:pt x="251" y="93"/>
                    <a:pt x="242" y="93"/>
                  </a:cubicBezTo>
                  <a:cubicBezTo>
                    <a:pt x="235" y="93"/>
                    <a:pt x="228" y="97"/>
                    <a:pt x="223" y="106"/>
                  </a:cubicBezTo>
                  <a:cubicBezTo>
                    <a:pt x="223" y="106"/>
                    <a:pt x="223" y="117"/>
                    <a:pt x="212" y="117"/>
                  </a:cubicBezTo>
                  <a:cubicBezTo>
                    <a:pt x="212" y="95"/>
                    <a:pt x="201" y="84"/>
                    <a:pt x="178" y="72"/>
                  </a:cubicBezTo>
                  <a:cubicBezTo>
                    <a:pt x="168" y="72"/>
                    <a:pt x="146" y="72"/>
                    <a:pt x="134" y="95"/>
                  </a:cubicBezTo>
                  <a:cubicBezTo>
                    <a:pt x="134" y="106"/>
                    <a:pt x="123" y="117"/>
                    <a:pt x="123" y="129"/>
                  </a:cubicBezTo>
                  <a:lnTo>
                    <a:pt x="112" y="129"/>
                  </a:lnTo>
                  <a:cubicBezTo>
                    <a:pt x="112" y="117"/>
                    <a:pt x="101" y="112"/>
                    <a:pt x="88" y="112"/>
                  </a:cubicBezTo>
                  <a:cubicBezTo>
                    <a:pt x="76" y="112"/>
                    <a:pt x="62" y="117"/>
                    <a:pt x="57" y="129"/>
                  </a:cubicBezTo>
                  <a:lnTo>
                    <a:pt x="57" y="139"/>
                  </a:lnTo>
                  <a:cubicBezTo>
                    <a:pt x="45" y="139"/>
                    <a:pt x="45" y="151"/>
                    <a:pt x="45" y="151"/>
                  </a:cubicBezTo>
                  <a:cubicBezTo>
                    <a:pt x="45" y="161"/>
                    <a:pt x="34" y="161"/>
                    <a:pt x="34" y="161"/>
                  </a:cubicBezTo>
                  <a:cubicBezTo>
                    <a:pt x="23" y="161"/>
                    <a:pt x="12" y="173"/>
                    <a:pt x="12" y="184"/>
                  </a:cubicBezTo>
                  <a:cubicBezTo>
                    <a:pt x="0" y="195"/>
                    <a:pt x="0" y="218"/>
                    <a:pt x="0" y="240"/>
                  </a:cubicBezTo>
                  <a:cubicBezTo>
                    <a:pt x="0" y="261"/>
                    <a:pt x="24" y="273"/>
                    <a:pt x="47" y="273"/>
                  </a:cubicBezTo>
                  <a:cubicBezTo>
                    <a:pt x="59" y="273"/>
                    <a:pt x="71" y="270"/>
                    <a:pt x="79" y="262"/>
                  </a:cubicBezTo>
                  <a:cubicBezTo>
                    <a:pt x="89" y="250"/>
                    <a:pt x="89" y="240"/>
                    <a:pt x="101" y="228"/>
                  </a:cubicBezTo>
                  <a:cubicBezTo>
                    <a:pt x="104" y="232"/>
                    <a:pt x="109" y="233"/>
                    <a:pt x="115" y="233"/>
                  </a:cubicBezTo>
                  <a:cubicBezTo>
                    <a:pt x="130" y="233"/>
                    <a:pt x="149" y="225"/>
                    <a:pt x="156" y="218"/>
                  </a:cubicBezTo>
                  <a:lnTo>
                    <a:pt x="156" y="206"/>
                  </a:lnTo>
                  <a:cubicBezTo>
                    <a:pt x="168" y="206"/>
                    <a:pt x="178" y="218"/>
                    <a:pt x="190" y="218"/>
                  </a:cubicBezTo>
                  <a:cubicBezTo>
                    <a:pt x="201" y="218"/>
                    <a:pt x="223" y="218"/>
                    <a:pt x="234" y="206"/>
                  </a:cubicBezTo>
                  <a:cubicBezTo>
                    <a:pt x="242" y="214"/>
                    <a:pt x="255" y="222"/>
                    <a:pt x="271" y="222"/>
                  </a:cubicBezTo>
                  <a:cubicBezTo>
                    <a:pt x="277" y="222"/>
                    <a:pt x="283" y="221"/>
                    <a:pt x="290" y="218"/>
                  </a:cubicBezTo>
                  <a:lnTo>
                    <a:pt x="323" y="184"/>
                  </a:lnTo>
                  <a:cubicBezTo>
                    <a:pt x="334" y="173"/>
                    <a:pt x="346" y="151"/>
                    <a:pt x="356" y="129"/>
                  </a:cubicBezTo>
                  <a:cubicBezTo>
                    <a:pt x="356" y="129"/>
                    <a:pt x="356" y="117"/>
                    <a:pt x="368" y="117"/>
                  </a:cubicBezTo>
                  <a:cubicBezTo>
                    <a:pt x="379" y="95"/>
                    <a:pt x="401" y="62"/>
                    <a:pt x="412" y="40"/>
                  </a:cubicBezTo>
                  <a:cubicBezTo>
                    <a:pt x="427" y="18"/>
                    <a:pt x="404" y="1"/>
                    <a:pt x="38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9"/>
            <p:cNvSpPr/>
            <p:nvPr/>
          </p:nvSpPr>
          <p:spPr>
            <a:xfrm>
              <a:off x="2426055" y="4211867"/>
              <a:ext cx="10885" cy="5756"/>
            </a:xfrm>
            <a:custGeom>
              <a:avLst/>
              <a:gdLst/>
              <a:ahLst/>
              <a:cxnLst/>
              <a:rect l="l" t="t" r="r" b="b"/>
              <a:pathLst>
                <a:path w="312" h="165" extrusionOk="0">
                  <a:moveTo>
                    <a:pt x="111" y="0"/>
                  </a:moveTo>
                  <a:cubicBezTo>
                    <a:pt x="101" y="0"/>
                    <a:pt x="89" y="12"/>
                    <a:pt x="78" y="23"/>
                  </a:cubicBezTo>
                  <a:lnTo>
                    <a:pt x="67" y="34"/>
                  </a:lnTo>
                  <a:cubicBezTo>
                    <a:pt x="56" y="56"/>
                    <a:pt x="56" y="67"/>
                    <a:pt x="45" y="79"/>
                  </a:cubicBezTo>
                  <a:cubicBezTo>
                    <a:pt x="34" y="89"/>
                    <a:pt x="34" y="101"/>
                    <a:pt x="22" y="101"/>
                  </a:cubicBezTo>
                  <a:cubicBezTo>
                    <a:pt x="22" y="111"/>
                    <a:pt x="12" y="111"/>
                    <a:pt x="12" y="123"/>
                  </a:cubicBezTo>
                  <a:lnTo>
                    <a:pt x="0" y="123"/>
                  </a:lnTo>
                  <a:lnTo>
                    <a:pt x="0" y="145"/>
                  </a:lnTo>
                  <a:cubicBezTo>
                    <a:pt x="0" y="156"/>
                    <a:pt x="12" y="156"/>
                    <a:pt x="22" y="156"/>
                  </a:cubicBezTo>
                  <a:cubicBezTo>
                    <a:pt x="28" y="162"/>
                    <a:pt x="37" y="165"/>
                    <a:pt x="46" y="165"/>
                  </a:cubicBezTo>
                  <a:cubicBezTo>
                    <a:pt x="56" y="165"/>
                    <a:pt x="67" y="162"/>
                    <a:pt x="78" y="156"/>
                  </a:cubicBezTo>
                  <a:lnTo>
                    <a:pt x="78" y="145"/>
                  </a:lnTo>
                  <a:cubicBezTo>
                    <a:pt x="89" y="145"/>
                    <a:pt x="89" y="156"/>
                    <a:pt x="89" y="156"/>
                  </a:cubicBezTo>
                  <a:lnTo>
                    <a:pt x="134" y="156"/>
                  </a:lnTo>
                  <a:cubicBezTo>
                    <a:pt x="134" y="156"/>
                    <a:pt x="134" y="145"/>
                    <a:pt x="145" y="145"/>
                  </a:cubicBezTo>
                  <a:lnTo>
                    <a:pt x="156" y="134"/>
                  </a:lnTo>
                  <a:lnTo>
                    <a:pt x="167" y="123"/>
                  </a:lnTo>
                  <a:lnTo>
                    <a:pt x="167" y="111"/>
                  </a:lnTo>
                  <a:cubicBezTo>
                    <a:pt x="190" y="123"/>
                    <a:pt x="212" y="123"/>
                    <a:pt x="223" y="123"/>
                  </a:cubicBezTo>
                  <a:cubicBezTo>
                    <a:pt x="234" y="123"/>
                    <a:pt x="234" y="111"/>
                    <a:pt x="245" y="111"/>
                  </a:cubicBezTo>
                  <a:lnTo>
                    <a:pt x="245" y="123"/>
                  </a:lnTo>
                  <a:lnTo>
                    <a:pt x="267" y="123"/>
                  </a:lnTo>
                  <a:cubicBezTo>
                    <a:pt x="279" y="111"/>
                    <a:pt x="289" y="111"/>
                    <a:pt x="301" y="101"/>
                  </a:cubicBezTo>
                  <a:lnTo>
                    <a:pt x="301" y="89"/>
                  </a:lnTo>
                  <a:lnTo>
                    <a:pt x="312" y="89"/>
                  </a:lnTo>
                  <a:cubicBezTo>
                    <a:pt x="312" y="79"/>
                    <a:pt x="312" y="79"/>
                    <a:pt x="301" y="79"/>
                  </a:cubicBezTo>
                  <a:lnTo>
                    <a:pt x="301" y="67"/>
                  </a:lnTo>
                  <a:cubicBezTo>
                    <a:pt x="301" y="56"/>
                    <a:pt x="289" y="56"/>
                    <a:pt x="289" y="56"/>
                  </a:cubicBezTo>
                  <a:lnTo>
                    <a:pt x="279" y="56"/>
                  </a:lnTo>
                  <a:cubicBezTo>
                    <a:pt x="271" y="56"/>
                    <a:pt x="268" y="51"/>
                    <a:pt x="264" y="51"/>
                  </a:cubicBezTo>
                  <a:cubicBezTo>
                    <a:pt x="262" y="51"/>
                    <a:pt x="260" y="52"/>
                    <a:pt x="256" y="56"/>
                  </a:cubicBezTo>
                  <a:cubicBezTo>
                    <a:pt x="251" y="51"/>
                    <a:pt x="248" y="48"/>
                    <a:pt x="245" y="48"/>
                  </a:cubicBezTo>
                  <a:cubicBezTo>
                    <a:pt x="242" y="48"/>
                    <a:pt x="239" y="51"/>
                    <a:pt x="234" y="56"/>
                  </a:cubicBezTo>
                  <a:lnTo>
                    <a:pt x="234" y="45"/>
                  </a:lnTo>
                  <a:lnTo>
                    <a:pt x="167" y="45"/>
                  </a:lnTo>
                  <a:cubicBezTo>
                    <a:pt x="167" y="56"/>
                    <a:pt x="156" y="56"/>
                    <a:pt x="156" y="56"/>
                  </a:cubicBezTo>
                  <a:cubicBezTo>
                    <a:pt x="156" y="45"/>
                    <a:pt x="145" y="45"/>
                    <a:pt x="145" y="45"/>
                  </a:cubicBezTo>
                  <a:lnTo>
                    <a:pt x="134" y="45"/>
                  </a:lnTo>
                  <a:cubicBezTo>
                    <a:pt x="134" y="34"/>
                    <a:pt x="134" y="34"/>
                    <a:pt x="145" y="34"/>
                  </a:cubicBezTo>
                  <a:cubicBezTo>
                    <a:pt x="145" y="23"/>
                    <a:pt x="134" y="12"/>
                    <a:pt x="11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9"/>
            <p:cNvSpPr/>
            <p:nvPr/>
          </p:nvSpPr>
          <p:spPr>
            <a:xfrm>
              <a:off x="1853711" y="3900977"/>
              <a:ext cx="76857" cy="71205"/>
            </a:xfrm>
            <a:custGeom>
              <a:avLst/>
              <a:gdLst/>
              <a:ahLst/>
              <a:cxnLst/>
              <a:rect l="l" t="t" r="r" b="b"/>
              <a:pathLst>
                <a:path w="2203" h="2041" extrusionOk="0">
                  <a:moveTo>
                    <a:pt x="689" y="0"/>
                  </a:moveTo>
                  <a:cubicBezTo>
                    <a:pt x="444" y="0"/>
                    <a:pt x="262" y="101"/>
                    <a:pt x="156" y="191"/>
                  </a:cubicBezTo>
                  <a:cubicBezTo>
                    <a:pt x="0" y="325"/>
                    <a:pt x="45" y="458"/>
                    <a:pt x="122" y="626"/>
                  </a:cubicBezTo>
                  <a:cubicBezTo>
                    <a:pt x="201" y="804"/>
                    <a:pt x="345" y="1271"/>
                    <a:pt x="656" y="1637"/>
                  </a:cubicBezTo>
                  <a:cubicBezTo>
                    <a:pt x="968" y="2016"/>
                    <a:pt x="1224" y="2016"/>
                    <a:pt x="1491" y="2038"/>
                  </a:cubicBezTo>
                  <a:cubicBezTo>
                    <a:pt x="1505" y="2039"/>
                    <a:pt x="1518" y="2040"/>
                    <a:pt x="1532" y="2040"/>
                  </a:cubicBezTo>
                  <a:cubicBezTo>
                    <a:pt x="1786" y="2040"/>
                    <a:pt x="2035" y="1760"/>
                    <a:pt x="2035" y="1760"/>
                  </a:cubicBezTo>
                  <a:cubicBezTo>
                    <a:pt x="2035" y="1760"/>
                    <a:pt x="2136" y="1593"/>
                    <a:pt x="2147" y="1426"/>
                  </a:cubicBezTo>
                  <a:cubicBezTo>
                    <a:pt x="2158" y="1271"/>
                    <a:pt x="2203" y="1182"/>
                    <a:pt x="1958" y="748"/>
                  </a:cubicBezTo>
                  <a:cubicBezTo>
                    <a:pt x="1713" y="314"/>
                    <a:pt x="1524" y="258"/>
                    <a:pt x="1079" y="80"/>
                  </a:cubicBezTo>
                  <a:cubicBezTo>
                    <a:pt x="936" y="23"/>
                    <a:pt x="805" y="0"/>
                    <a:pt x="6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9"/>
            <p:cNvSpPr/>
            <p:nvPr/>
          </p:nvSpPr>
          <p:spPr>
            <a:xfrm>
              <a:off x="1853711" y="3907257"/>
              <a:ext cx="65588" cy="65030"/>
            </a:xfrm>
            <a:custGeom>
              <a:avLst/>
              <a:gdLst/>
              <a:ahLst/>
              <a:cxnLst/>
              <a:rect l="l" t="t" r="r" b="b"/>
              <a:pathLst>
                <a:path w="1880" h="1864" extrusionOk="0">
                  <a:moveTo>
                    <a:pt x="167" y="1"/>
                  </a:moveTo>
                  <a:cubicBezTo>
                    <a:pt x="167" y="11"/>
                    <a:pt x="167" y="11"/>
                    <a:pt x="156" y="11"/>
                  </a:cubicBezTo>
                  <a:cubicBezTo>
                    <a:pt x="0" y="145"/>
                    <a:pt x="45" y="278"/>
                    <a:pt x="122" y="446"/>
                  </a:cubicBezTo>
                  <a:cubicBezTo>
                    <a:pt x="201" y="624"/>
                    <a:pt x="345" y="1091"/>
                    <a:pt x="656" y="1457"/>
                  </a:cubicBezTo>
                  <a:cubicBezTo>
                    <a:pt x="968" y="1836"/>
                    <a:pt x="1224" y="1836"/>
                    <a:pt x="1491" y="1858"/>
                  </a:cubicBezTo>
                  <a:cubicBezTo>
                    <a:pt x="1509" y="1862"/>
                    <a:pt x="1527" y="1864"/>
                    <a:pt x="1545" y="1864"/>
                  </a:cubicBezTo>
                  <a:cubicBezTo>
                    <a:pt x="1626" y="1864"/>
                    <a:pt x="1707" y="1826"/>
                    <a:pt x="1780" y="1780"/>
                  </a:cubicBezTo>
                  <a:cubicBezTo>
                    <a:pt x="1835" y="1680"/>
                    <a:pt x="1880" y="1569"/>
                    <a:pt x="1869" y="1447"/>
                  </a:cubicBezTo>
                  <a:cubicBezTo>
                    <a:pt x="1824" y="1146"/>
                    <a:pt x="1491" y="1035"/>
                    <a:pt x="1335" y="812"/>
                  </a:cubicBezTo>
                  <a:cubicBezTo>
                    <a:pt x="1257" y="690"/>
                    <a:pt x="1202" y="557"/>
                    <a:pt x="1101" y="446"/>
                  </a:cubicBezTo>
                  <a:cubicBezTo>
                    <a:pt x="1024" y="334"/>
                    <a:pt x="912" y="256"/>
                    <a:pt x="790" y="189"/>
                  </a:cubicBezTo>
                  <a:cubicBezTo>
                    <a:pt x="601" y="90"/>
                    <a:pt x="389" y="11"/>
                    <a:pt x="16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9"/>
            <p:cNvSpPr/>
            <p:nvPr/>
          </p:nvSpPr>
          <p:spPr>
            <a:xfrm>
              <a:off x="1890169" y="3956520"/>
              <a:ext cx="29550" cy="5477"/>
            </a:xfrm>
            <a:custGeom>
              <a:avLst/>
              <a:gdLst/>
              <a:ahLst/>
              <a:cxnLst/>
              <a:rect l="l" t="t" r="r" b="b"/>
              <a:pathLst>
                <a:path w="847" h="157" extrusionOk="0">
                  <a:moveTo>
                    <a:pt x="824" y="1"/>
                  </a:moveTo>
                  <a:cubicBezTo>
                    <a:pt x="690" y="57"/>
                    <a:pt x="557" y="112"/>
                    <a:pt x="424" y="124"/>
                  </a:cubicBezTo>
                  <a:cubicBezTo>
                    <a:pt x="401" y="127"/>
                    <a:pt x="379" y="129"/>
                    <a:pt x="357" y="129"/>
                  </a:cubicBezTo>
                  <a:cubicBezTo>
                    <a:pt x="234" y="129"/>
                    <a:pt x="114" y="81"/>
                    <a:pt x="1" y="35"/>
                  </a:cubicBezTo>
                  <a:lnTo>
                    <a:pt x="1" y="35"/>
                  </a:lnTo>
                  <a:cubicBezTo>
                    <a:pt x="68" y="68"/>
                    <a:pt x="134" y="101"/>
                    <a:pt x="201" y="124"/>
                  </a:cubicBezTo>
                  <a:cubicBezTo>
                    <a:pt x="268" y="146"/>
                    <a:pt x="345" y="157"/>
                    <a:pt x="424" y="157"/>
                  </a:cubicBezTo>
                  <a:cubicBezTo>
                    <a:pt x="568" y="157"/>
                    <a:pt x="713" y="101"/>
                    <a:pt x="846" y="68"/>
                  </a:cubicBezTo>
                  <a:lnTo>
                    <a:pt x="824"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9"/>
            <p:cNvSpPr/>
            <p:nvPr/>
          </p:nvSpPr>
          <p:spPr>
            <a:xfrm>
              <a:off x="1870387" y="3936773"/>
              <a:ext cx="38062" cy="10920"/>
            </a:xfrm>
            <a:custGeom>
              <a:avLst/>
              <a:gdLst/>
              <a:ahLst/>
              <a:cxnLst/>
              <a:rect l="l" t="t" r="r" b="b"/>
              <a:pathLst>
                <a:path w="1091" h="313" extrusionOk="0">
                  <a:moveTo>
                    <a:pt x="0" y="0"/>
                  </a:moveTo>
                  <a:cubicBezTo>
                    <a:pt x="309" y="202"/>
                    <a:pt x="668" y="312"/>
                    <a:pt x="1039" y="312"/>
                  </a:cubicBezTo>
                  <a:cubicBezTo>
                    <a:pt x="1056" y="312"/>
                    <a:pt x="1073" y="312"/>
                    <a:pt x="1090" y="312"/>
                  </a:cubicBezTo>
                  <a:lnTo>
                    <a:pt x="1046" y="245"/>
                  </a:lnTo>
                  <a:cubicBezTo>
                    <a:pt x="1004" y="247"/>
                    <a:pt x="963" y="248"/>
                    <a:pt x="922" y="248"/>
                  </a:cubicBezTo>
                  <a:cubicBezTo>
                    <a:pt x="594" y="248"/>
                    <a:pt x="297" y="168"/>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9"/>
            <p:cNvSpPr/>
            <p:nvPr/>
          </p:nvSpPr>
          <p:spPr>
            <a:xfrm>
              <a:off x="1872690" y="3929516"/>
              <a:ext cx="19083" cy="3768"/>
            </a:xfrm>
            <a:custGeom>
              <a:avLst/>
              <a:gdLst/>
              <a:ahLst/>
              <a:cxnLst/>
              <a:rect l="l" t="t" r="r" b="b"/>
              <a:pathLst>
                <a:path w="547" h="108" extrusionOk="0">
                  <a:moveTo>
                    <a:pt x="453" y="1"/>
                  </a:moveTo>
                  <a:cubicBezTo>
                    <a:pt x="438" y="1"/>
                    <a:pt x="427" y="8"/>
                    <a:pt x="401" y="8"/>
                  </a:cubicBezTo>
                  <a:lnTo>
                    <a:pt x="268" y="8"/>
                  </a:lnTo>
                  <a:cubicBezTo>
                    <a:pt x="223" y="13"/>
                    <a:pt x="179" y="16"/>
                    <a:pt x="134" y="16"/>
                  </a:cubicBezTo>
                  <a:cubicBezTo>
                    <a:pt x="90" y="16"/>
                    <a:pt x="45" y="13"/>
                    <a:pt x="1" y="8"/>
                  </a:cubicBezTo>
                  <a:lnTo>
                    <a:pt x="1" y="8"/>
                  </a:lnTo>
                  <a:cubicBezTo>
                    <a:pt x="90" y="30"/>
                    <a:pt x="179" y="41"/>
                    <a:pt x="268" y="41"/>
                  </a:cubicBezTo>
                  <a:cubicBezTo>
                    <a:pt x="312" y="41"/>
                    <a:pt x="357" y="52"/>
                    <a:pt x="401" y="52"/>
                  </a:cubicBezTo>
                  <a:cubicBezTo>
                    <a:pt x="446" y="63"/>
                    <a:pt x="524" y="85"/>
                    <a:pt x="546" y="108"/>
                  </a:cubicBezTo>
                  <a:lnTo>
                    <a:pt x="502" y="19"/>
                  </a:lnTo>
                  <a:cubicBezTo>
                    <a:pt x="478" y="5"/>
                    <a:pt x="464" y="1"/>
                    <a:pt x="45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9"/>
            <p:cNvSpPr/>
            <p:nvPr/>
          </p:nvSpPr>
          <p:spPr>
            <a:xfrm>
              <a:off x="1902206" y="3919294"/>
              <a:ext cx="15944" cy="35725"/>
            </a:xfrm>
            <a:custGeom>
              <a:avLst/>
              <a:gdLst/>
              <a:ahLst/>
              <a:cxnLst/>
              <a:rect l="l" t="t" r="r" b="b"/>
              <a:pathLst>
                <a:path w="457" h="1024" extrusionOk="0">
                  <a:moveTo>
                    <a:pt x="0" y="0"/>
                  </a:moveTo>
                  <a:cubicBezTo>
                    <a:pt x="156" y="111"/>
                    <a:pt x="267" y="279"/>
                    <a:pt x="334" y="457"/>
                  </a:cubicBezTo>
                  <a:cubicBezTo>
                    <a:pt x="390" y="635"/>
                    <a:pt x="401" y="823"/>
                    <a:pt x="390" y="1023"/>
                  </a:cubicBezTo>
                  <a:lnTo>
                    <a:pt x="457" y="1023"/>
                  </a:lnTo>
                  <a:cubicBezTo>
                    <a:pt x="445" y="823"/>
                    <a:pt x="434" y="623"/>
                    <a:pt x="368" y="445"/>
                  </a:cubicBezTo>
                  <a:cubicBezTo>
                    <a:pt x="289" y="267"/>
                    <a:pt x="156" y="1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9"/>
            <p:cNvSpPr/>
            <p:nvPr/>
          </p:nvSpPr>
          <p:spPr>
            <a:xfrm>
              <a:off x="1878133" y="3904536"/>
              <a:ext cx="24491" cy="37295"/>
            </a:xfrm>
            <a:custGeom>
              <a:avLst/>
              <a:gdLst/>
              <a:ahLst/>
              <a:cxnLst/>
              <a:rect l="l" t="t" r="r" b="b"/>
              <a:pathLst>
                <a:path w="702" h="1069" extrusionOk="0">
                  <a:moveTo>
                    <a:pt x="1" y="0"/>
                  </a:moveTo>
                  <a:lnTo>
                    <a:pt x="1" y="0"/>
                  </a:lnTo>
                  <a:cubicBezTo>
                    <a:pt x="123" y="156"/>
                    <a:pt x="245" y="323"/>
                    <a:pt x="357" y="490"/>
                  </a:cubicBezTo>
                  <a:cubicBezTo>
                    <a:pt x="413" y="568"/>
                    <a:pt x="468" y="646"/>
                    <a:pt x="524" y="735"/>
                  </a:cubicBezTo>
                  <a:cubicBezTo>
                    <a:pt x="557" y="779"/>
                    <a:pt x="579" y="824"/>
                    <a:pt x="601" y="857"/>
                  </a:cubicBezTo>
                  <a:cubicBezTo>
                    <a:pt x="623" y="902"/>
                    <a:pt x="623" y="957"/>
                    <a:pt x="613" y="991"/>
                  </a:cubicBezTo>
                  <a:lnTo>
                    <a:pt x="690" y="1068"/>
                  </a:lnTo>
                  <a:cubicBezTo>
                    <a:pt x="702" y="1035"/>
                    <a:pt x="702" y="935"/>
                    <a:pt x="702" y="902"/>
                  </a:cubicBezTo>
                  <a:cubicBezTo>
                    <a:pt x="690" y="880"/>
                    <a:pt x="680" y="846"/>
                    <a:pt x="668" y="824"/>
                  </a:cubicBezTo>
                  <a:cubicBezTo>
                    <a:pt x="635" y="779"/>
                    <a:pt x="601" y="746"/>
                    <a:pt x="579" y="702"/>
                  </a:cubicBezTo>
                  <a:cubicBezTo>
                    <a:pt x="512" y="623"/>
                    <a:pt x="457" y="546"/>
                    <a:pt x="390" y="468"/>
                  </a:cubicBezTo>
                  <a:cubicBezTo>
                    <a:pt x="268" y="301"/>
                    <a:pt x="134" y="156"/>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9"/>
            <p:cNvSpPr/>
            <p:nvPr/>
          </p:nvSpPr>
          <p:spPr>
            <a:xfrm>
              <a:off x="1875028" y="3911932"/>
              <a:ext cx="9350" cy="13222"/>
            </a:xfrm>
            <a:custGeom>
              <a:avLst/>
              <a:gdLst/>
              <a:ahLst/>
              <a:cxnLst/>
              <a:rect l="l" t="t" r="r" b="b"/>
              <a:pathLst>
                <a:path w="268" h="379" extrusionOk="0">
                  <a:moveTo>
                    <a:pt x="1" y="0"/>
                  </a:moveTo>
                  <a:cubicBezTo>
                    <a:pt x="57" y="55"/>
                    <a:pt x="101" y="111"/>
                    <a:pt x="146" y="178"/>
                  </a:cubicBezTo>
                  <a:cubicBezTo>
                    <a:pt x="156" y="200"/>
                    <a:pt x="179" y="233"/>
                    <a:pt x="190" y="267"/>
                  </a:cubicBezTo>
                  <a:cubicBezTo>
                    <a:pt x="212" y="300"/>
                    <a:pt x="212" y="334"/>
                    <a:pt x="201" y="345"/>
                  </a:cubicBezTo>
                  <a:lnTo>
                    <a:pt x="257" y="378"/>
                  </a:lnTo>
                  <a:cubicBezTo>
                    <a:pt x="268" y="345"/>
                    <a:pt x="268" y="322"/>
                    <a:pt x="268" y="300"/>
                  </a:cubicBezTo>
                  <a:cubicBezTo>
                    <a:pt x="257" y="278"/>
                    <a:pt x="245" y="256"/>
                    <a:pt x="235" y="245"/>
                  </a:cubicBezTo>
                  <a:cubicBezTo>
                    <a:pt x="212" y="211"/>
                    <a:pt x="190" y="178"/>
                    <a:pt x="168" y="156"/>
                  </a:cubicBezTo>
                  <a:cubicBezTo>
                    <a:pt x="112" y="100"/>
                    <a:pt x="57"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9"/>
            <p:cNvSpPr/>
            <p:nvPr/>
          </p:nvSpPr>
          <p:spPr>
            <a:xfrm>
              <a:off x="1890553" y="3997025"/>
              <a:ext cx="72985" cy="51215"/>
            </a:xfrm>
            <a:custGeom>
              <a:avLst/>
              <a:gdLst/>
              <a:ahLst/>
              <a:cxnLst/>
              <a:rect l="l" t="t" r="r" b="b"/>
              <a:pathLst>
                <a:path w="2092" h="1468" extrusionOk="0">
                  <a:moveTo>
                    <a:pt x="871" y="0"/>
                  </a:moveTo>
                  <a:cubicBezTo>
                    <a:pt x="535" y="0"/>
                    <a:pt x="156" y="103"/>
                    <a:pt x="90" y="219"/>
                  </a:cubicBezTo>
                  <a:cubicBezTo>
                    <a:pt x="1" y="375"/>
                    <a:pt x="123" y="686"/>
                    <a:pt x="235" y="886"/>
                  </a:cubicBezTo>
                  <a:cubicBezTo>
                    <a:pt x="346" y="1098"/>
                    <a:pt x="568" y="1276"/>
                    <a:pt x="835" y="1398"/>
                  </a:cubicBezTo>
                  <a:cubicBezTo>
                    <a:pt x="937" y="1445"/>
                    <a:pt x="1081" y="1467"/>
                    <a:pt x="1232" y="1467"/>
                  </a:cubicBezTo>
                  <a:cubicBezTo>
                    <a:pt x="1476" y="1467"/>
                    <a:pt x="1739" y="1408"/>
                    <a:pt x="1869" y="1298"/>
                  </a:cubicBezTo>
                  <a:cubicBezTo>
                    <a:pt x="2081" y="1120"/>
                    <a:pt x="2092" y="831"/>
                    <a:pt x="2047" y="686"/>
                  </a:cubicBezTo>
                  <a:cubicBezTo>
                    <a:pt x="2047" y="686"/>
                    <a:pt x="2036" y="609"/>
                    <a:pt x="1869" y="419"/>
                  </a:cubicBezTo>
                  <a:cubicBezTo>
                    <a:pt x="1713" y="219"/>
                    <a:pt x="1547" y="164"/>
                    <a:pt x="1191" y="41"/>
                  </a:cubicBezTo>
                  <a:cubicBezTo>
                    <a:pt x="1099" y="12"/>
                    <a:pt x="988" y="0"/>
                    <a:pt x="87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9"/>
            <p:cNvSpPr/>
            <p:nvPr/>
          </p:nvSpPr>
          <p:spPr>
            <a:xfrm>
              <a:off x="1905694" y="4010387"/>
              <a:ext cx="56308" cy="37958"/>
            </a:xfrm>
            <a:custGeom>
              <a:avLst/>
              <a:gdLst/>
              <a:ahLst/>
              <a:cxnLst/>
              <a:rect l="l" t="t" r="r" b="b"/>
              <a:pathLst>
                <a:path w="1614" h="1088" extrusionOk="0">
                  <a:moveTo>
                    <a:pt x="354" y="1"/>
                  </a:moveTo>
                  <a:cubicBezTo>
                    <a:pt x="304" y="1"/>
                    <a:pt x="256" y="8"/>
                    <a:pt x="212" y="26"/>
                  </a:cubicBezTo>
                  <a:cubicBezTo>
                    <a:pt x="90" y="81"/>
                    <a:pt x="23" y="192"/>
                    <a:pt x="11" y="315"/>
                  </a:cubicBezTo>
                  <a:cubicBezTo>
                    <a:pt x="1" y="459"/>
                    <a:pt x="56" y="582"/>
                    <a:pt x="134" y="693"/>
                  </a:cubicBezTo>
                  <a:cubicBezTo>
                    <a:pt x="223" y="815"/>
                    <a:pt x="345" y="915"/>
                    <a:pt x="456" y="1004"/>
                  </a:cubicBezTo>
                  <a:cubicBezTo>
                    <a:pt x="490" y="1027"/>
                    <a:pt x="512" y="1037"/>
                    <a:pt x="535" y="1059"/>
                  </a:cubicBezTo>
                  <a:cubicBezTo>
                    <a:pt x="616" y="1078"/>
                    <a:pt x="708" y="1087"/>
                    <a:pt x="803" y="1087"/>
                  </a:cubicBezTo>
                  <a:cubicBezTo>
                    <a:pt x="1047" y="1087"/>
                    <a:pt x="1307" y="1027"/>
                    <a:pt x="1435" y="915"/>
                  </a:cubicBezTo>
                  <a:cubicBezTo>
                    <a:pt x="1536" y="826"/>
                    <a:pt x="1591" y="726"/>
                    <a:pt x="1613" y="626"/>
                  </a:cubicBezTo>
                  <a:cubicBezTo>
                    <a:pt x="1435" y="448"/>
                    <a:pt x="1224" y="303"/>
                    <a:pt x="990" y="192"/>
                  </a:cubicBezTo>
                  <a:cubicBezTo>
                    <a:pt x="857" y="137"/>
                    <a:pt x="713" y="81"/>
                    <a:pt x="579" y="36"/>
                  </a:cubicBezTo>
                  <a:cubicBezTo>
                    <a:pt x="506" y="16"/>
                    <a:pt x="428" y="1"/>
                    <a:pt x="35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9"/>
            <p:cNvSpPr/>
            <p:nvPr/>
          </p:nvSpPr>
          <p:spPr>
            <a:xfrm>
              <a:off x="1942188" y="4020575"/>
              <a:ext cx="17095" cy="18665"/>
            </a:xfrm>
            <a:custGeom>
              <a:avLst/>
              <a:gdLst/>
              <a:ahLst/>
              <a:cxnLst/>
              <a:rect l="l" t="t" r="r" b="b"/>
              <a:pathLst>
                <a:path w="490" h="535" extrusionOk="0">
                  <a:moveTo>
                    <a:pt x="411" y="0"/>
                  </a:moveTo>
                  <a:cubicBezTo>
                    <a:pt x="334" y="89"/>
                    <a:pt x="289" y="201"/>
                    <a:pt x="233" y="290"/>
                  </a:cubicBezTo>
                  <a:cubicBezTo>
                    <a:pt x="178" y="389"/>
                    <a:pt x="100" y="478"/>
                    <a:pt x="0" y="534"/>
                  </a:cubicBezTo>
                  <a:cubicBezTo>
                    <a:pt x="111" y="490"/>
                    <a:pt x="189" y="401"/>
                    <a:pt x="256" y="312"/>
                  </a:cubicBezTo>
                  <a:cubicBezTo>
                    <a:pt x="322" y="223"/>
                    <a:pt x="423" y="89"/>
                    <a:pt x="490" y="11"/>
                  </a:cubicBezTo>
                  <a:lnTo>
                    <a:pt x="41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9"/>
            <p:cNvSpPr/>
            <p:nvPr/>
          </p:nvSpPr>
          <p:spPr>
            <a:xfrm>
              <a:off x="1922790" y="4019807"/>
              <a:ext cx="23689" cy="17095"/>
            </a:xfrm>
            <a:custGeom>
              <a:avLst/>
              <a:gdLst/>
              <a:ahLst/>
              <a:cxnLst/>
              <a:rect l="l" t="t" r="r" b="b"/>
              <a:pathLst>
                <a:path w="679" h="490" extrusionOk="0">
                  <a:moveTo>
                    <a:pt x="656" y="0"/>
                  </a:moveTo>
                  <a:cubicBezTo>
                    <a:pt x="545" y="89"/>
                    <a:pt x="467" y="211"/>
                    <a:pt x="367" y="312"/>
                  </a:cubicBezTo>
                  <a:cubicBezTo>
                    <a:pt x="267" y="401"/>
                    <a:pt x="134" y="467"/>
                    <a:pt x="0" y="490"/>
                  </a:cubicBezTo>
                  <a:cubicBezTo>
                    <a:pt x="134" y="467"/>
                    <a:pt x="267" y="411"/>
                    <a:pt x="378" y="322"/>
                  </a:cubicBezTo>
                  <a:cubicBezTo>
                    <a:pt x="490" y="233"/>
                    <a:pt x="567" y="122"/>
                    <a:pt x="678" y="45"/>
                  </a:cubicBezTo>
                  <a:lnTo>
                    <a:pt x="656"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9"/>
            <p:cNvSpPr/>
            <p:nvPr/>
          </p:nvSpPr>
          <p:spPr>
            <a:xfrm>
              <a:off x="1909183" y="4020958"/>
              <a:ext cx="15176" cy="6245"/>
            </a:xfrm>
            <a:custGeom>
              <a:avLst/>
              <a:gdLst/>
              <a:ahLst/>
              <a:cxnLst/>
              <a:rect l="l" t="t" r="r" b="b"/>
              <a:pathLst>
                <a:path w="435" h="179" extrusionOk="0">
                  <a:moveTo>
                    <a:pt x="356" y="0"/>
                  </a:moveTo>
                  <a:cubicBezTo>
                    <a:pt x="234" y="78"/>
                    <a:pt x="134" y="123"/>
                    <a:pt x="0" y="178"/>
                  </a:cubicBezTo>
                  <a:cubicBezTo>
                    <a:pt x="134" y="145"/>
                    <a:pt x="301" y="78"/>
                    <a:pt x="435" y="22"/>
                  </a:cubicBezTo>
                  <a:lnTo>
                    <a:pt x="356"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9"/>
            <p:cNvSpPr/>
            <p:nvPr/>
          </p:nvSpPr>
          <p:spPr>
            <a:xfrm>
              <a:off x="1906846" y="4006445"/>
              <a:ext cx="35376" cy="14164"/>
            </a:xfrm>
            <a:custGeom>
              <a:avLst/>
              <a:gdLst/>
              <a:ahLst/>
              <a:cxnLst/>
              <a:rect l="l" t="t" r="r" b="b"/>
              <a:pathLst>
                <a:path w="1014" h="406" extrusionOk="0">
                  <a:moveTo>
                    <a:pt x="189" y="0"/>
                  </a:moveTo>
                  <a:cubicBezTo>
                    <a:pt x="126" y="0"/>
                    <a:pt x="63" y="8"/>
                    <a:pt x="1" y="16"/>
                  </a:cubicBezTo>
                  <a:cubicBezTo>
                    <a:pt x="45" y="10"/>
                    <a:pt x="90" y="8"/>
                    <a:pt x="134" y="8"/>
                  </a:cubicBezTo>
                  <a:cubicBezTo>
                    <a:pt x="179" y="8"/>
                    <a:pt x="223" y="10"/>
                    <a:pt x="268" y="16"/>
                  </a:cubicBezTo>
                  <a:cubicBezTo>
                    <a:pt x="357" y="27"/>
                    <a:pt x="446" y="50"/>
                    <a:pt x="524" y="82"/>
                  </a:cubicBezTo>
                  <a:cubicBezTo>
                    <a:pt x="690" y="149"/>
                    <a:pt x="824" y="260"/>
                    <a:pt x="924" y="405"/>
                  </a:cubicBezTo>
                  <a:lnTo>
                    <a:pt x="1013" y="405"/>
                  </a:lnTo>
                  <a:cubicBezTo>
                    <a:pt x="902" y="260"/>
                    <a:pt x="702" y="116"/>
                    <a:pt x="535" y="50"/>
                  </a:cubicBezTo>
                  <a:cubicBezTo>
                    <a:pt x="446" y="27"/>
                    <a:pt x="357" y="5"/>
                    <a:pt x="268" y="5"/>
                  </a:cubicBezTo>
                  <a:cubicBezTo>
                    <a:pt x="241" y="2"/>
                    <a:pt x="215" y="0"/>
                    <a:pt x="18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9"/>
            <p:cNvSpPr/>
            <p:nvPr/>
          </p:nvSpPr>
          <p:spPr>
            <a:xfrm>
              <a:off x="1913823" y="4013597"/>
              <a:ext cx="18665" cy="7780"/>
            </a:xfrm>
            <a:custGeom>
              <a:avLst/>
              <a:gdLst/>
              <a:ahLst/>
              <a:cxnLst/>
              <a:rect l="l" t="t" r="r" b="b"/>
              <a:pathLst>
                <a:path w="535" h="223" extrusionOk="0">
                  <a:moveTo>
                    <a:pt x="1" y="0"/>
                  </a:moveTo>
                  <a:cubicBezTo>
                    <a:pt x="90" y="11"/>
                    <a:pt x="179" y="45"/>
                    <a:pt x="257" y="89"/>
                  </a:cubicBezTo>
                  <a:cubicBezTo>
                    <a:pt x="290" y="100"/>
                    <a:pt x="335" y="122"/>
                    <a:pt x="368" y="156"/>
                  </a:cubicBezTo>
                  <a:cubicBezTo>
                    <a:pt x="401" y="178"/>
                    <a:pt x="424" y="189"/>
                    <a:pt x="457" y="223"/>
                  </a:cubicBezTo>
                  <a:lnTo>
                    <a:pt x="535" y="200"/>
                  </a:lnTo>
                  <a:cubicBezTo>
                    <a:pt x="502" y="178"/>
                    <a:pt x="435" y="134"/>
                    <a:pt x="391" y="111"/>
                  </a:cubicBezTo>
                  <a:cubicBezTo>
                    <a:pt x="357" y="89"/>
                    <a:pt x="312" y="67"/>
                    <a:pt x="268" y="55"/>
                  </a:cubicBezTo>
                  <a:cubicBezTo>
                    <a:pt x="179" y="23"/>
                    <a:pt x="90" y="0"/>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9"/>
            <p:cNvSpPr/>
            <p:nvPr/>
          </p:nvSpPr>
          <p:spPr>
            <a:xfrm>
              <a:off x="1935559" y="4004282"/>
              <a:ext cx="24491" cy="17095"/>
            </a:xfrm>
            <a:custGeom>
              <a:avLst/>
              <a:gdLst/>
              <a:ahLst/>
              <a:cxnLst/>
              <a:rect l="l" t="t" r="r" b="b"/>
              <a:pathLst>
                <a:path w="702" h="490" extrusionOk="0">
                  <a:moveTo>
                    <a:pt x="1" y="0"/>
                  </a:moveTo>
                  <a:lnTo>
                    <a:pt x="1" y="0"/>
                  </a:lnTo>
                  <a:cubicBezTo>
                    <a:pt x="68" y="23"/>
                    <a:pt x="134" y="45"/>
                    <a:pt x="201" y="78"/>
                  </a:cubicBezTo>
                  <a:cubicBezTo>
                    <a:pt x="268" y="100"/>
                    <a:pt x="334" y="134"/>
                    <a:pt x="401" y="167"/>
                  </a:cubicBezTo>
                  <a:cubicBezTo>
                    <a:pt x="468" y="201"/>
                    <a:pt x="524" y="245"/>
                    <a:pt x="557" y="312"/>
                  </a:cubicBezTo>
                  <a:cubicBezTo>
                    <a:pt x="601" y="367"/>
                    <a:pt x="635" y="434"/>
                    <a:pt x="668" y="490"/>
                  </a:cubicBezTo>
                  <a:lnTo>
                    <a:pt x="702" y="478"/>
                  </a:lnTo>
                  <a:cubicBezTo>
                    <a:pt x="657" y="411"/>
                    <a:pt x="624" y="356"/>
                    <a:pt x="579" y="290"/>
                  </a:cubicBezTo>
                  <a:cubicBezTo>
                    <a:pt x="535" y="233"/>
                    <a:pt x="468" y="189"/>
                    <a:pt x="413" y="156"/>
                  </a:cubicBezTo>
                  <a:cubicBezTo>
                    <a:pt x="346" y="122"/>
                    <a:pt x="279" y="100"/>
                    <a:pt x="212" y="67"/>
                  </a:cubicBezTo>
                  <a:cubicBezTo>
                    <a:pt x="146" y="45"/>
                    <a:pt x="68" y="23"/>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9"/>
            <p:cNvSpPr/>
            <p:nvPr/>
          </p:nvSpPr>
          <p:spPr>
            <a:xfrm>
              <a:off x="2037224" y="4149696"/>
              <a:ext cx="64437" cy="62379"/>
            </a:xfrm>
            <a:custGeom>
              <a:avLst/>
              <a:gdLst/>
              <a:ahLst/>
              <a:cxnLst/>
              <a:rect l="l" t="t" r="r" b="b"/>
              <a:pathLst>
                <a:path w="1847" h="1788" extrusionOk="0">
                  <a:moveTo>
                    <a:pt x="533" y="0"/>
                  </a:moveTo>
                  <a:cubicBezTo>
                    <a:pt x="323" y="0"/>
                    <a:pt x="125" y="175"/>
                    <a:pt x="67" y="481"/>
                  </a:cubicBezTo>
                  <a:cubicBezTo>
                    <a:pt x="1" y="837"/>
                    <a:pt x="268" y="1171"/>
                    <a:pt x="546" y="1438"/>
                  </a:cubicBezTo>
                  <a:cubicBezTo>
                    <a:pt x="758" y="1658"/>
                    <a:pt x="1046" y="1787"/>
                    <a:pt x="1262" y="1787"/>
                  </a:cubicBezTo>
                  <a:cubicBezTo>
                    <a:pt x="1318" y="1787"/>
                    <a:pt x="1370" y="1778"/>
                    <a:pt x="1414" y="1760"/>
                  </a:cubicBezTo>
                  <a:cubicBezTo>
                    <a:pt x="1636" y="1671"/>
                    <a:pt x="1825" y="1416"/>
                    <a:pt x="1836" y="1204"/>
                  </a:cubicBezTo>
                  <a:cubicBezTo>
                    <a:pt x="1836" y="1204"/>
                    <a:pt x="1847" y="1070"/>
                    <a:pt x="1725" y="804"/>
                  </a:cubicBezTo>
                  <a:cubicBezTo>
                    <a:pt x="1602" y="548"/>
                    <a:pt x="1491" y="514"/>
                    <a:pt x="1302" y="415"/>
                  </a:cubicBezTo>
                  <a:cubicBezTo>
                    <a:pt x="1113" y="314"/>
                    <a:pt x="868" y="92"/>
                    <a:pt x="635" y="14"/>
                  </a:cubicBezTo>
                  <a:cubicBezTo>
                    <a:pt x="601" y="5"/>
                    <a:pt x="567" y="0"/>
                    <a:pt x="53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9"/>
            <p:cNvSpPr/>
            <p:nvPr/>
          </p:nvSpPr>
          <p:spPr>
            <a:xfrm>
              <a:off x="2037224" y="4161803"/>
              <a:ext cx="42737" cy="50098"/>
            </a:xfrm>
            <a:custGeom>
              <a:avLst/>
              <a:gdLst/>
              <a:ahLst/>
              <a:cxnLst/>
              <a:rect l="l" t="t" r="r" b="b"/>
              <a:pathLst>
                <a:path w="1225" h="1436" extrusionOk="0">
                  <a:moveTo>
                    <a:pt x="112" y="1"/>
                  </a:moveTo>
                  <a:cubicBezTo>
                    <a:pt x="90" y="45"/>
                    <a:pt x="79" y="90"/>
                    <a:pt x="67" y="134"/>
                  </a:cubicBezTo>
                  <a:cubicBezTo>
                    <a:pt x="1" y="490"/>
                    <a:pt x="268" y="824"/>
                    <a:pt x="546" y="1091"/>
                  </a:cubicBezTo>
                  <a:cubicBezTo>
                    <a:pt x="735" y="1291"/>
                    <a:pt x="991" y="1413"/>
                    <a:pt x="1202" y="1435"/>
                  </a:cubicBezTo>
                  <a:cubicBezTo>
                    <a:pt x="1224" y="1358"/>
                    <a:pt x="1213" y="1280"/>
                    <a:pt x="1191" y="1213"/>
                  </a:cubicBezTo>
                  <a:cubicBezTo>
                    <a:pt x="1135" y="1035"/>
                    <a:pt x="1024" y="879"/>
                    <a:pt x="913" y="746"/>
                  </a:cubicBezTo>
                  <a:cubicBezTo>
                    <a:pt x="779" y="602"/>
                    <a:pt x="646" y="468"/>
                    <a:pt x="502" y="345"/>
                  </a:cubicBezTo>
                  <a:lnTo>
                    <a:pt x="268" y="145"/>
                  </a:lnTo>
                  <a:cubicBezTo>
                    <a:pt x="223" y="101"/>
                    <a:pt x="168" y="45"/>
                    <a:pt x="1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9"/>
            <p:cNvSpPr/>
            <p:nvPr/>
          </p:nvSpPr>
          <p:spPr>
            <a:xfrm>
              <a:off x="2050063" y="4181235"/>
              <a:ext cx="28747" cy="8199"/>
            </a:xfrm>
            <a:custGeom>
              <a:avLst/>
              <a:gdLst/>
              <a:ahLst/>
              <a:cxnLst/>
              <a:rect l="l" t="t" r="r" b="b"/>
              <a:pathLst>
                <a:path w="824" h="235" extrusionOk="0">
                  <a:moveTo>
                    <a:pt x="789" y="0"/>
                  </a:moveTo>
                  <a:cubicBezTo>
                    <a:pt x="745" y="55"/>
                    <a:pt x="690" y="100"/>
                    <a:pt x="634" y="144"/>
                  </a:cubicBezTo>
                  <a:cubicBezTo>
                    <a:pt x="567" y="178"/>
                    <a:pt x="500" y="211"/>
                    <a:pt x="434" y="211"/>
                  </a:cubicBezTo>
                  <a:cubicBezTo>
                    <a:pt x="418" y="212"/>
                    <a:pt x="402" y="213"/>
                    <a:pt x="386" y="213"/>
                  </a:cubicBezTo>
                  <a:cubicBezTo>
                    <a:pt x="258" y="213"/>
                    <a:pt x="129" y="173"/>
                    <a:pt x="0" y="134"/>
                  </a:cubicBezTo>
                  <a:lnTo>
                    <a:pt x="0" y="134"/>
                  </a:lnTo>
                  <a:cubicBezTo>
                    <a:pt x="131" y="184"/>
                    <a:pt x="254" y="235"/>
                    <a:pt x="392" y="235"/>
                  </a:cubicBezTo>
                  <a:cubicBezTo>
                    <a:pt x="406" y="235"/>
                    <a:pt x="420" y="234"/>
                    <a:pt x="434" y="233"/>
                  </a:cubicBezTo>
                  <a:cubicBezTo>
                    <a:pt x="512" y="233"/>
                    <a:pt x="579" y="211"/>
                    <a:pt x="645" y="166"/>
                  </a:cubicBezTo>
                  <a:cubicBezTo>
                    <a:pt x="712" y="134"/>
                    <a:pt x="767" y="77"/>
                    <a:pt x="823" y="22"/>
                  </a:cubicBezTo>
                  <a:lnTo>
                    <a:pt x="7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9"/>
            <p:cNvSpPr/>
            <p:nvPr/>
          </p:nvSpPr>
          <p:spPr>
            <a:xfrm>
              <a:off x="2066739" y="4187445"/>
              <a:ext cx="27945" cy="11129"/>
            </a:xfrm>
            <a:custGeom>
              <a:avLst/>
              <a:gdLst/>
              <a:ahLst/>
              <a:cxnLst/>
              <a:rect l="l" t="t" r="r" b="b"/>
              <a:pathLst>
                <a:path w="801" h="319" extrusionOk="0">
                  <a:moveTo>
                    <a:pt x="779" y="0"/>
                  </a:moveTo>
                  <a:cubicBezTo>
                    <a:pt x="712" y="33"/>
                    <a:pt x="645" y="55"/>
                    <a:pt x="578" y="89"/>
                  </a:cubicBezTo>
                  <a:cubicBezTo>
                    <a:pt x="523" y="122"/>
                    <a:pt x="456" y="166"/>
                    <a:pt x="400" y="200"/>
                  </a:cubicBezTo>
                  <a:cubicBezTo>
                    <a:pt x="367" y="222"/>
                    <a:pt x="345" y="245"/>
                    <a:pt x="311" y="255"/>
                  </a:cubicBezTo>
                  <a:lnTo>
                    <a:pt x="212" y="289"/>
                  </a:lnTo>
                  <a:cubicBezTo>
                    <a:pt x="173" y="302"/>
                    <a:pt x="134" y="308"/>
                    <a:pt x="93" y="308"/>
                  </a:cubicBezTo>
                  <a:cubicBezTo>
                    <a:pt x="64" y="308"/>
                    <a:pt x="33" y="305"/>
                    <a:pt x="0" y="300"/>
                  </a:cubicBezTo>
                  <a:lnTo>
                    <a:pt x="0" y="300"/>
                  </a:lnTo>
                  <a:cubicBezTo>
                    <a:pt x="39" y="313"/>
                    <a:pt x="83" y="318"/>
                    <a:pt x="126" y="318"/>
                  </a:cubicBezTo>
                  <a:cubicBezTo>
                    <a:pt x="155" y="318"/>
                    <a:pt x="184" y="316"/>
                    <a:pt x="212" y="311"/>
                  </a:cubicBezTo>
                  <a:cubicBezTo>
                    <a:pt x="245" y="300"/>
                    <a:pt x="289" y="289"/>
                    <a:pt x="323" y="278"/>
                  </a:cubicBezTo>
                  <a:cubicBezTo>
                    <a:pt x="356" y="267"/>
                    <a:pt x="378" y="245"/>
                    <a:pt x="412" y="233"/>
                  </a:cubicBezTo>
                  <a:cubicBezTo>
                    <a:pt x="479" y="200"/>
                    <a:pt x="534" y="166"/>
                    <a:pt x="601" y="133"/>
                  </a:cubicBezTo>
                  <a:lnTo>
                    <a:pt x="801" y="67"/>
                  </a:lnTo>
                  <a:lnTo>
                    <a:pt x="77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9"/>
            <p:cNvSpPr/>
            <p:nvPr/>
          </p:nvSpPr>
          <p:spPr>
            <a:xfrm>
              <a:off x="2053517" y="4164908"/>
              <a:ext cx="14409" cy="13606"/>
            </a:xfrm>
            <a:custGeom>
              <a:avLst/>
              <a:gdLst/>
              <a:ahLst/>
              <a:cxnLst/>
              <a:rect l="l" t="t" r="r" b="b"/>
              <a:pathLst>
                <a:path w="413" h="390" extrusionOk="0">
                  <a:moveTo>
                    <a:pt x="1" y="1"/>
                  </a:moveTo>
                  <a:cubicBezTo>
                    <a:pt x="57" y="1"/>
                    <a:pt x="90" y="34"/>
                    <a:pt x="124" y="68"/>
                  </a:cubicBezTo>
                  <a:lnTo>
                    <a:pt x="235" y="157"/>
                  </a:lnTo>
                  <a:lnTo>
                    <a:pt x="335" y="256"/>
                  </a:lnTo>
                  <a:cubicBezTo>
                    <a:pt x="346" y="279"/>
                    <a:pt x="346" y="301"/>
                    <a:pt x="357" y="323"/>
                  </a:cubicBezTo>
                  <a:cubicBezTo>
                    <a:pt x="368" y="345"/>
                    <a:pt x="379" y="368"/>
                    <a:pt x="401" y="390"/>
                  </a:cubicBezTo>
                  <a:lnTo>
                    <a:pt x="413" y="357"/>
                  </a:lnTo>
                  <a:cubicBezTo>
                    <a:pt x="391" y="345"/>
                    <a:pt x="379" y="279"/>
                    <a:pt x="346" y="246"/>
                  </a:cubicBezTo>
                  <a:lnTo>
                    <a:pt x="246" y="145"/>
                  </a:lnTo>
                  <a:lnTo>
                    <a:pt x="134" y="56"/>
                  </a:lnTo>
                  <a:cubicBezTo>
                    <a:pt x="101" y="23"/>
                    <a:pt x="57" y="1"/>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9"/>
            <p:cNvSpPr/>
            <p:nvPr/>
          </p:nvSpPr>
          <p:spPr>
            <a:xfrm>
              <a:off x="2067123" y="4159500"/>
              <a:ext cx="25259" cy="28329"/>
            </a:xfrm>
            <a:custGeom>
              <a:avLst/>
              <a:gdLst/>
              <a:ahLst/>
              <a:cxnLst/>
              <a:rect l="l" t="t" r="r" b="b"/>
              <a:pathLst>
                <a:path w="724" h="812" extrusionOk="0">
                  <a:moveTo>
                    <a:pt x="1" y="0"/>
                  </a:moveTo>
                  <a:lnTo>
                    <a:pt x="423" y="345"/>
                  </a:lnTo>
                  <a:cubicBezTo>
                    <a:pt x="468" y="378"/>
                    <a:pt x="501" y="411"/>
                    <a:pt x="534" y="434"/>
                  </a:cubicBezTo>
                  <a:cubicBezTo>
                    <a:pt x="567" y="467"/>
                    <a:pt x="579" y="500"/>
                    <a:pt x="590" y="545"/>
                  </a:cubicBezTo>
                  <a:lnTo>
                    <a:pt x="668" y="812"/>
                  </a:lnTo>
                  <a:lnTo>
                    <a:pt x="723" y="789"/>
                  </a:lnTo>
                  <a:lnTo>
                    <a:pt x="634" y="534"/>
                  </a:lnTo>
                  <a:cubicBezTo>
                    <a:pt x="623" y="478"/>
                    <a:pt x="601" y="434"/>
                    <a:pt x="557" y="411"/>
                  </a:cubicBezTo>
                  <a:cubicBezTo>
                    <a:pt x="523" y="378"/>
                    <a:pt x="478" y="356"/>
                    <a:pt x="445" y="322"/>
                  </a:cubicBezTo>
                  <a:lnTo>
                    <a:pt x="1"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9"/>
            <p:cNvSpPr/>
            <p:nvPr/>
          </p:nvSpPr>
          <p:spPr>
            <a:xfrm>
              <a:off x="2114048" y="4125623"/>
              <a:ext cx="52052" cy="75357"/>
            </a:xfrm>
            <a:custGeom>
              <a:avLst/>
              <a:gdLst/>
              <a:ahLst/>
              <a:cxnLst/>
              <a:rect l="l" t="t" r="r" b="b"/>
              <a:pathLst>
                <a:path w="1492" h="2160" extrusionOk="0">
                  <a:moveTo>
                    <a:pt x="514" y="1"/>
                  </a:moveTo>
                  <a:cubicBezTo>
                    <a:pt x="492" y="1"/>
                    <a:pt x="469" y="1"/>
                    <a:pt x="446" y="3"/>
                  </a:cubicBezTo>
                  <a:cubicBezTo>
                    <a:pt x="157" y="37"/>
                    <a:pt x="57" y="137"/>
                    <a:pt x="35" y="270"/>
                  </a:cubicBezTo>
                  <a:cubicBezTo>
                    <a:pt x="1" y="393"/>
                    <a:pt x="346" y="1382"/>
                    <a:pt x="457" y="1616"/>
                  </a:cubicBezTo>
                  <a:cubicBezTo>
                    <a:pt x="579" y="1849"/>
                    <a:pt x="702" y="2050"/>
                    <a:pt x="813" y="2106"/>
                  </a:cubicBezTo>
                  <a:cubicBezTo>
                    <a:pt x="813" y="2106"/>
                    <a:pt x="863" y="2160"/>
                    <a:pt x="948" y="2160"/>
                  </a:cubicBezTo>
                  <a:cubicBezTo>
                    <a:pt x="991" y="2160"/>
                    <a:pt x="1043" y="2146"/>
                    <a:pt x="1102" y="2106"/>
                  </a:cubicBezTo>
                  <a:cubicBezTo>
                    <a:pt x="1291" y="1983"/>
                    <a:pt x="1469" y="1594"/>
                    <a:pt x="1436" y="1271"/>
                  </a:cubicBezTo>
                  <a:cubicBezTo>
                    <a:pt x="1402" y="949"/>
                    <a:pt x="1491" y="549"/>
                    <a:pt x="1214" y="326"/>
                  </a:cubicBezTo>
                  <a:cubicBezTo>
                    <a:pt x="947" y="121"/>
                    <a:pt x="775" y="1"/>
                    <a:pt x="51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9"/>
            <p:cNvSpPr/>
            <p:nvPr/>
          </p:nvSpPr>
          <p:spPr>
            <a:xfrm>
              <a:off x="2114048" y="4125728"/>
              <a:ext cx="24107" cy="54355"/>
            </a:xfrm>
            <a:custGeom>
              <a:avLst/>
              <a:gdLst/>
              <a:ahLst/>
              <a:cxnLst/>
              <a:rect l="l" t="t" r="r" b="b"/>
              <a:pathLst>
                <a:path w="691" h="1558" extrusionOk="0">
                  <a:moveTo>
                    <a:pt x="446" y="0"/>
                  </a:moveTo>
                  <a:cubicBezTo>
                    <a:pt x="157" y="34"/>
                    <a:pt x="57" y="134"/>
                    <a:pt x="35" y="267"/>
                  </a:cubicBezTo>
                  <a:cubicBezTo>
                    <a:pt x="1" y="378"/>
                    <a:pt x="302" y="1246"/>
                    <a:pt x="435" y="1557"/>
                  </a:cubicBezTo>
                  <a:cubicBezTo>
                    <a:pt x="457" y="1535"/>
                    <a:pt x="468" y="1513"/>
                    <a:pt x="490" y="1491"/>
                  </a:cubicBezTo>
                  <a:cubicBezTo>
                    <a:pt x="591" y="1357"/>
                    <a:pt x="658" y="1191"/>
                    <a:pt x="668" y="1013"/>
                  </a:cubicBezTo>
                  <a:cubicBezTo>
                    <a:pt x="690" y="835"/>
                    <a:pt x="646" y="667"/>
                    <a:pt x="591" y="501"/>
                  </a:cubicBezTo>
                  <a:lnTo>
                    <a:pt x="524" y="234"/>
                  </a:lnTo>
                  <a:cubicBezTo>
                    <a:pt x="513" y="156"/>
                    <a:pt x="502" y="78"/>
                    <a:pt x="50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9"/>
            <p:cNvSpPr/>
            <p:nvPr/>
          </p:nvSpPr>
          <p:spPr>
            <a:xfrm>
              <a:off x="2141226" y="4173071"/>
              <a:ext cx="17095" cy="24526"/>
            </a:xfrm>
            <a:custGeom>
              <a:avLst/>
              <a:gdLst/>
              <a:ahLst/>
              <a:cxnLst/>
              <a:rect l="l" t="t" r="r" b="b"/>
              <a:pathLst>
                <a:path w="490" h="703" extrusionOk="0">
                  <a:moveTo>
                    <a:pt x="479" y="0"/>
                  </a:moveTo>
                  <a:lnTo>
                    <a:pt x="479" y="12"/>
                  </a:lnTo>
                  <a:cubicBezTo>
                    <a:pt x="479" y="12"/>
                    <a:pt x="490" y="0"/>
                    <a:pt x="479" y="0"/>
                  </a:cubicBezTo>
                  <a:close/>
                  <a:moveTo>
                    <a:pt x="445" y="34"/>
                  </a:moveTo>
                  <a:lnTo>
                    <a:pt x="445" y="34"/>
                  </a:lnTo>
                  <a:cubicBezTo>
                    <a:pt x="435" y="45"/>
                    <a:pt x="423" y="67"/>
                    <a:pt x="412" y="78"/>
                  </a:cubicBezTo>
                  <a:cubicBezTo>
                    <a:pt x="401" y="111"/>
                    <a:pt x="379" y="145"/>
                    <a:pt x="368" y="190"/>
                  </a:cubicBezTo>
                  <a:cubicBezTo>
                    <a:pt x="346" y="256"/>
                    <a:pt x="323" y="334"/>
                    <a:pt x="301" y="400"/>
                  </a:cubicBezTo>
                  <a:cubicBezTo>
                    <a:pt x="279" y="479"/>
                    <a:pt x="245" y="545"/>
                    <a:pt x="190" y="590"/>
                  </a:cubicBezTo>
                  <a:cubicBezTo>
                    <a:pt x="168" y="612"/>
                    <a:pt x="134" y="634"/>
                    <a:pt x="101" y="634"/>
                  </a:cubicBezTo>
                  <a:cubicBezTo>
                    <a:pt x="87" y="639"/>
                    <a:pt x="73" y="641"/>
                    <a:pt x="61" y="641"/>
                  </a:cubicBezTo>
                  <a:cubicBezTo>
                    <a:pt x="44" y="641"/>
                    <a:pt x="30" y="636"/>
                    <a:pt x="23" y="623"/>
                  </a:cubicBezTo>
                  <a:lnTo>
                    <a:pt x="0" y="690"/>
                  </a:lnTo>
                  <a:cubicBezTo>
                    <a:pt x="19" y="699"/>
                    <a:pt x="36" y="703"/>
                    <a:pt x="52" y="703"/>
                  </a:cubicBezTo>
                  <a:cubicBezTo>
                    <a:pt x="74" y="703"/>
                    <a:pt x="93" y="696"/>
                    <a:pt x="112" y="690"/>
                  </a:cubicBezTo>
                  <a:cubicBezTo>
                    <a:pt x="156" y="679"/>
                    <a:pt x="190" y="657"/>
                    <a:pt x="223" y="623"/>
                  </a:cubicBezTo>
                  <a:cubicBezTo>
                    <a:pt x="279" y="568"/>
                    <a:pt x="312" y="489"/>
                    <a:pt x="334" y="412"/>
                  </a:cubicBezTo>
                  <a:cubicBezTo>
                    <a:pt x="356" y="334"/>
                    <a:pt x="368" y="267"/>
                    <a:pt x="390" y="190"/>
                  </a:cubicBezTo>
                  <a:cubicBezTo>
                    <a:pt x="390" y="156"/>
                    <a:pt x="401" y="123"/>
                    <a:pt x="423" y="89"/>
                  </a:cubicBezTo>
                  <a:cubicBezTo>
                    <a:pt x="435" y="67"/>
                    <a:pt x="445" y="56"/>
                    <a:pt x="445" y="34"/>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9"/>
            <p:cNvSpPr/>
            <p:nvPr/>
          </p:nvSpPr>
          <p:spPr>
            <a:xfrm>
              <a:off x="2129225" y="4168013"/>
              <a:ext cx="12036" cy="22921"/>
            </a:xfrm>
            <a:custGeom>
              <a:avLst/>
              <a:gdLst/>
              <a:ahLst/>
              <a:cxnLst/>
              <a:rect l="l" t="t" r="r" b="b"/>
              <a:pathLst>
                <a:path w="345" h="657" extrusionOk="0">
                  <a:moveTo>
                    <a:pt x="0" y="1"/>
                  </a:moveTo>
                  <a:lnTo>
                    <a:pt x="55" y="167"/>
                  </a:lnTo>
                  <a:cubicBezTo>
                    <a:pt x="67" y="212"/>
                    <a:pt x="89" y="268"/>
                    <a:pt x="111" y="323"/>
                  </a:cubicBezTo>
                  <a:cubicBezTo>
                    <a:pt x="122" y="379"/>
                    <a:pt x="167" y="424"/>
                    <a:pt x="200" y="468"/>
                  </a:cubicBezTo>
                  <a:lnTo>
                    <a:pt x="322" y="657"/>
                  </a:lnTo>
                  <a:lnTo>
                    <a:pt x="344" y="568"/>
                  </a:lnTo>
                  <a:lnTo>
                    <a:pt x="233" y="446"/>
                  </a:lnTo>
                  <a:cubicBezTo>
                    <a:pt x="200" y="401"/>
                    <a:pt x="156" y="357"/>
                    <a:pt x="144" y="312"/>
                  </a:cubicBezTo>
                  <a:cubicBezTo>
                    <a:pt x="111" y="256"/>
                    <a:pt x="89" y="212"/>
                    <a:pt x="67" y="157"/>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9"/>
            <p:cNvSpPr/>
            <p:nvPr/>
          </p:nvSpPr>
          <p:spPr>
            <a:xfrm>
              <a:off x="2140459" y="4157930"/>
              <a:ext cx="18665" cy="25259"/>
            </a:xfrm>
            <a:custGeom>
              <a:avLst/>
              <a:gdLst/>
              <a:ahLst/>
              <a:cxnLst/>
              <a:rect l="l" t="t" r="r" b="b"/>
              <a:pathLst>
                <a:path w="535" h="724" extrusionOk="0">
                  <a:moveTo>
                    <a:pt x="534" y="1"/>
                  </a:moveTo>
                  <a:cubicBezTo>
                    <a:pt x="457" y="123"/>
                    <a:pt x="390" y="256"/>
                    <a:pt x="301" y="379"/>
                  </a:cubicBezTo>
                  <a:lnTo>
                    <a:pt x="167" y="545"/>
                  </a:lnTo>
                  <a:cubicBezTo>
                    <a:pt x="111" y="601"/>
                    <a:pt x="56" y="646"/>
                    <a:pt x="0" y="668"/>
                  </a:cubicBezTo>
                  <a:lnTo>
                    <a:pt x="22" y="723"/>
                  </a:lnTo>
                  <a:cubicBezTo>
                    <a:pt x="89" y="690"/>
                    <a:pt x="156" y="634"/>
                    <a:pt x="200" y="579"/>
                  </a:cubicBezTo>
                  <a:cubicBezTo>
                    <a:pt x="245" y="512"/>
                    <a:pt x="289" y="456"/>
                    <a:pt x="323" y="390"/>
                  </a:cubicBezTo>
                  <a:cubicBezTo>
                    <a:pt x="401" y="268"/>
                    <a:pt x="467" y="134"/>
                    <a:pt x="5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9"/>
            <p:cNvSpPr/>
            <p:nvPr/>
          </p:nvSpPr>
          <p:spPr>
            <a:xfrm>
              <a:off x="2123014" y="4148615"/>
              <a:ext cx="18246" cy="24107"/>
            </a:xfrm>
            <a:custGeom>
              <a:avLst/>
              <a:gdLst/>
              <a:ahLst/>
              <a:cxnLst/>
              <a:rect l="l" t="t" r="r" b="b"/>
              <a:pathLst>
                <a:path w="523" h="691" extrusionOk="0">
                  <a:moveTo>
                    <a:pt x="0" y="1"/>
                  </a:moveTo>
                  <a:cubicBezTo>
                    <a:pt x="67" y="34"/>
                    <a:pt x="111" y="90"/>
                    <a:pt x="144" y="157"/>
                  </a:cubicBezTo>
                  <a:cubicBezTo>
                    <a:pt x="189" y="212"/>
                    <a:pt x="211" y="278"/>
                    <a:pt x="245" y="345"/>
                  </a:cubicBezTo>
                  <a:cubicBezTo>
                    <a:pt x="278" y="412"/>
                    <a:pt x="322" y="468"/>
                    <a:pt x="367" y="523"/>
                  </a:cubicBezTo>
                  <a:cubicBezTo>
                    <a:pt x="389" y="557"/>
                    <a:pt x="411" y="579"/>
                    <a:pt x="433" y="612"/>
                  </a:cubicBezTo>
                  <a:cubicBezTo>
                    <a:pt x="445" y="624"/>
                    <a:pt x="467" y="634"/>
                    <a:pt x="478" y="646"/>
                  </a:cubicBezTo>
                  <a:lnTo>
                    <a:pt x="490" y="657"/>
                  </a:lnTo>
                  <a:cubicBezTo>
                    <a:pt x="490" y="668"/>
                    <a:pt x="512" y="690"/>
                    <a:pt x="512" y="690"/>
                  </a:cubicBezTo>
                  <a:cubicBezTo>
                    <a:pt x="522" y="690"/>
                    <a:pt x="522" y="634"/>
                    <a:pt x="522" y="634"/>
                  </a:cubicBezTo>
                  <a:lnTo>
                    <a:pt x="500" y="612"/>
                  </a:lnTo>
                  <a:lnTo>
                    <a:pt x="467" y="579"/>
                  </a:lnTo>
                  <a:cubicBezTo>
                    <a:pt x="445" y="557"/>
                    <a:pt x="411" y="535"/>
                    <a:pt x="389" y="501"/>
                  </a:cubicBezTo>
                  <a:cubicBezTo>
                    <a:pt x="345" y="456"/>
                    <a:pt x="300" y="390"/>
                    <a:pt x="267" y="334"/>
                  </a:cubicBezTo>
                  <a:cubicBezTo>
                    <a:pt x="233" y="268"/>
                    <a:pt x="200" y="212"/>
                    <a:pt x="156" y="145"/>
                  </a:cubicBezTo>
                  <a:cubicBezTo>
                    <a:pt x="122" y="90"/>
                    <a:pt x="67" y="34"/>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9"/>
            <p:cNvSpPr/>
            <p:nvPr/>
          </p:nvSpPr>
          <p:spPr>
            <a:xfrm>
              <a:off x="2142761" y="4160651"/>
              <a:ext cx="35" cy="35"/>
            </a:xfrm>
            <a:custGeom>
              <a:avLst/>
              <a:gdLst/>
              <a:ahLst/>
              <a:cxnLst/>
              <a:rect l="l" t="t" r="r" b="b"/>
              <a:pathLst>
                <a:path w="1" h="1" extrusionOk="0">
                  <a:moveTo>
                    <a:pt x="1" y="0"/>
                  </a:moveTo>
                  <a:lnTo>
                    <a:pt x="1" y="0"/>
                  </a:ln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9"/>
            <p:cNvSpPr/>
            <p:nvPr/>
          </p:nvSpPr>
          <p:spPr>
            <a:xfrm>
              <a:off x="2142412" y="4144777"/>
              <a:ext cx="12036" cy="16676"/>
            </a:xfrm>
            <a:custGeom>
              <a:avLst/>
              <a:gdLst/>
              <a:ahLst/>
              <a:cxnLst/>
              <a:rect l="l" t="t" r="r" b="b"/>
              <a:pathLst>
                <a:path w="345" h="478" extrusionOk="0">
                  <a:moveTo>
                    <a:pt x="344" y="1"/>
                  </a:moveTo>
                  <a:lnTo>
                    <a:pt x="344" y="1"/>
                  </a:lnTo>
                  <a:cubicBezTo>
                    <a:pt x="333" y="45"/>
                    <a:pt x="300" y="77"/>
                    <a:pt x="267" y="111"/>
                  </a:cubicBezTo>
                  <a:lnTo>
                    <a:pt x="189" y="222"/>
                  </a:lnTo>
                  <a:lnTo>
                    <a:pt x="100" y="333"/>
                  </a:lnTo>
                  <a:cubicBezTo>
                    <a:pt x="78" y="366"/>
                    <a:pt x="55" y="400"/>
                    <a:pt x="23" y="422"/>
                  </a:cubicBezTo>
                  <a:lnTo>
                    <a:pt x="0" y="422"/>
                  </a:lnTo>
                  <a:lnTo>
                    <a:pt x="11" y="455"/>
                  </a:lnTo>
                  <a:lnTo>
                    <a:pt x="23" y="477"/>
                  </a:lnTo>
                  <a:cubicBezTo>
                    <a:pt x="55" y="444"/>
                    <a:pt x="100" y="388"/>
                    <a:pt x="122" y="344"/>
                  </a:cubicBezTo>
                  <a:lnTo>
                    <a:pt x="200" y="233"/>
                  </a:lnTo>
                  <a:lnTo>
                    <a:pt x="278" y="121"/>
                  </a:lnTo>
                  <a:cubicBezTo>
                    <a:pt x="300" y="77"/>
                    <a:pt x="333" y="45"/>
                    <a:pt x="34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9"/>
            <p:cNvSpPr/>
            <p:nvPr/>
          </p:nvSpPr>
          <p:spPr>
            <a:xfrm>
              <a:off x="2032200" y="4026471"/>
              <a:ext cx="62484" cy="58925"/>
            </a:xfrm>
            <a:custGeom>
              <a:avLst/>
              <a:gdLst/>
              <a:ahLst/>
              <a:cxnLst/>
              <a:rect l="l" t="t" r="r" b="b"/>
              <a:pathLst>
                <a:path w="1791" h="1689" extrusionOk="0">
                  <a:moveTo>
                    <a:pt x="610" y="0"/>
                  </a:moveTo>
                  <a:cubicBezTo>
                    <a:pt x="328" y="0"/>
                    <a:pt x="177" y="122"/>
                    <a:pt x="100" y="410"/>
                  </a:cubicBezTo>
                  <a:cubicBezTo>
                    <a:pt x="1" y="754"/>
                    <a:pt x="323" y="999"/>
                    <a:pt x="534" y="1177"/>
                  </a:cubicBezTo>
                  <a:cubicBezTo>
                    <a:pt x="745" y="1355"/>
                    <a:pt x="901" y="1589"/>
                    <a:pt x="1046" y="1688"/>
                  </a:cubicBezTo>
                  <a:lnTo>
                    <a:pt x="1035" y="1544"/>
                  </a:lnTo>
                  <a:cubicBezTo>
                    <a:pt x="1035" y="1544"/>
                    <a:pt x="1046" y="1510"/>
                    <a:pt x="1101" y="1488"/>
                  </a:cubicBezTo>
                  <a:cubicBezTo>
                    <a:pt x="1110" y="1482"/>
                    <a:pt x="1117" y="1480"/>
                    <a:pt x="1125" y="1480"/>
                  </a:cubicBezTo>
                  <a:cubicBezTo>
                    <a:pt x="1135" y="1480"/>
                    <a:pt x="1146" y="1482"/>
                    <a:pt x="1163" y="1482"/>
                  </a:cubicBezTo>
                  <a:cubicBezTo>
                    <a:pt x="1205" y="1482"/>
                    <a:pt x="1285" y="1468"/>
                    <a:pt x="1469" y="1366"/>
                  </a:cubicBezTo>
                  <a:cubicBezTo>
                    <a:pt x="1791" y="1199"/>
                    <a:pt x="1724" y="699"/>
                    <a:pt x="1580" y="443"/>
                  </a:cubicBezTo>
                  <a:cubicBezTo>
                    <a:pt x="1435" y="176"/>
                    <a:pt x="1123" y="54"/>
                    <a:pt x="757" y="9"/>
                  </a:cubicBezTo>
                  <a:cubicBezTo>
                    <a:pt x="704" y="3"/>
                    <a:pt x="656" y="0"/>
                    <a:pt x="61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9"/>
            <p:cNvSpPr/>
            <p:nvPr/>
          </p:nvSpPr>
          <p:spPr>
            <a:xfrm>
              <a:off x="2032200" y="4026366"/>
              <a:ext cx="29515" cy="46226"/>
            </a:xfrm>
            <a:custGeom>
              <a:avLst/>
              <a:gdLst/>
              <a:ahLst/>
              <a:cxnLst/>
              <a:rect l="l" t="t" r="r" b="b"/>
              <a:pathLst>
                <a:path w="846" h="1325" extrusionOk="0">
                  <a:moveTo>
                    <a:pt x="534" y="1"/>
                  </a:moveTo>
                  <a:cubicBezTo>
                    <a:pt x="300" y="23"/>
                    <a:pt x="167" y="157"/>
                    <a:pt x="100" y="413"/>
                  </a:cubicBezTo>
                  <a:cubicBezTo>
                    <a:pt x="1" y="757"/>
                    <a:pt x="323" y="1002"/>
                    <a:pt x="534" y="1180"/>
                  </a:cubicBezTo>
                  <a:cubicBezTo>
                    <a:pt x="590" y="1224"/>
                    <a:pt x="634" y="1269"/>
                    <a:pt x="690" y="1325"/>
                  </a:cubicBezTo>
                  <a:cubicBezTo>
                    <a:pt x="745" y="1247"/>
                    <a:pt x="779" y="1135"/>
                    <a:pt x="790" y="1058"/>
                  </a:cubicBezTo>
                  <a:cubicBezTo>
                    <a:pt x="834" y="902"/>
                    <a:pt x="846" y="724"/>
                    <a:pt x="812" y="546"/>
                  </a:cubicBezTo>
                  <a:cubicBezTo>
                    <a:pt x="768" y="357"/>
                    <a:pt x="668" y="157"/>
                    <a:pt x="5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9"/>
            <p:cNvSpPr/>
            <p:nvPr/>
          </p:nvSpPr>
          <p:spPr>
            <a:xfrm>
              <a:off x="2069042" y="4054312"/>
              <a:ext cx="14025" cy="18665"/>
            </a:xfrm>
            <a:custGeom>
              <a:avLst/>
              <a:gdLst/>
              <a:ahLst/>
              <a:cxnLst/>
              <a:rect l="l" t="t" r="r" b="b"/>
              <a:pathLst>
                <a:path w="402" h="535" extrusionOk="0">
                  <a:moveTo>
                    <a:pt x="401" y="1"/>
                  </a:moveTo>
                  <a:lnTo>
                    <a:pt x="379" y="45"/>
                  </a:lnTo>
                  <a:cubicBezTo>
                    <a:pt x="368" y="67"/>
                    <a:pt x="357" y="90"/>
                    <a:pt x="346" y="123"/>
                  </a:cubicBezTo>
                  <a:cubicBezTo>
                    <a:pt x="312" y="168"/>
                    <a:pt x="290" y="223"/>
                    <a:pt x="257" y="268"/>
                  </a:cubicBezTo>
                  <a:cubicBezTo>
                    <a:pt x="223" y="312"/>
                    <a:pt x="179" y="357"/>
                    <a:pt x="134" y="390"/>
                  </a:cubicBezTo>
                  <a:cubicBezTo>
                    <a:pt x="101" y="423"/>
                    <a:pt x="57" y="457"/>
                    <a:pt x="1" y="468"/>
                  </a:cubicBezTo>
                  <a:lnTo>
                    <a:pt x="12" y="535"/>
                  </a:lnTo>
                  <a:cubicBezTo>
                    <a:pt x="90" y="512"/>
                    <a:pt x="134" y="468"/>
                    <a:pt x="168" y="423"/>
                  </a:cubicBezTo>
                  <a:cubicBezTo>
                    <a:pt x="213" y="379"/>
                    <a:pt x="245" y="334"/>
                    <a:pt x="279" y="279"/>
                  </a:cubicBezTo>
                  <a:cubicBezTo>
                    <a:pt x="312" y="235"/>
                    <a:pt x="334" y="179"/>
                    <a:pt x="357" y="123"/>
                  </a:cubicBezTo>
                  <a:cubicBezTo>
                    <a:pt x="368" y="101"/>
                    <a:pt x="379" y="67"/>
                    <a:pt x="390" y="45"/>
                  </a:cubicBezTo>
                  <a:lnTo>
                    <a:pt x="401"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9"/>
            <p:cNvSpPr/>
            <p:nvPr/>
          </p:nvSpPr>
          <p:spPr>
            <a:xfrm>
              <a:off x="2065937" y="4036867"/>
              <a:ext cx="5094" cy="22921"/>
            </a:xfrm>
            <a:custGeom>
              <a:avLst/>
              <a:gdLst/>
              <a:ahLst/>
              <a:cxnLst/>
              <a:rect l="l" t="t" r="r" b="b"/>
              <a:pathLst>
                <a:path w="146" h="657" extrusionOk="0">
                  <a:moveTo>
                    <a:pt x="146" y="1"/>
                  </a:moveTo>
                  <a:lnTo>
                    <a:pt x="146" y="1"/>
                  </a:lnTo>
                  <a:cubicBezTo>
                    <a:pt x="124" y="100"/>
                    <a:pt x="90" y="201"/>
                    <a:pt x="68" y="300"/>
                  </a:cubicBezTo>
                  <a:lnTo>
                    <a:pt x="57" y="379"/>
                  </a:lnTo>
                  <a:lnTo>
                    <a:pt x="45" y="456"/>
                  </a:lnTo>
                  <a:cubicBezTo>
                    <a:pt x="35" y="512"/>
                    <a:pt x="23" y="557"/>
                    <a:pt x="1" y="590"/>
                  </a:cubicBezTo>
                  <a:lnTo>
                    <a:pt x="45" y="656"/>
                  </a:lnTo>
                  <a:cubicBezTo>
                    <a:pt x="68" y="612"/>
                    <a:pt x="90" y="512"/>
                    <a:pt x="90" y="468"/>
                  </a:cubicBezTo>
                  <a:lnTo>
                    <a:pt x="90" y="389"/>
                  </a:lnTo>
                  <a:lnTo>
                    <a:pt x="101" y="312"/>
                  </a:lnTo>
                  <a:cubicBezTo>
                    <a:pt x="112" y="211"/>
                    <a:pt x="134" y="100"/>
                    <a:pt x="1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9"/>
            <p:cNvSpPr/>
            <p:nvPr/>
          </p:nvSpPr>
          <p:spPr>
            <a:xfrm>
              <a:off x="2042666" y="4051207"/>
              <a:ext cx="26061" cy="17897"/>
            </a:xfrm>
            <a:custGeom>
              <a:avLst/>
              <a:gdLst/>
              <a:ahLst/>
              <a:cxnLst/>
              <a:rect l="l" t="t" r="r" b="b"/>
              <a:pathLst>
                <a:path w="747" h="513" extrusionOk="0">
                  <a:moveTo>
                    <a:pt x="0" y="1"/>
                  </a:moveTo>
                  <a:lnTo>
                    <a:pt x="0" y="1"/>
                  </a:lnTo>
                  <a:cubicBezTo>
                    <a:pt x="45" y="67"/>
                    <a:pt x="89" y="123"/>
                    <a:pt x="145" y="179"/>
                  </a:cubicBezTo>
                  <a:cubicBezTo>
                    <a:pt x="201" y="223"/>
                    <a:pt x="279" y="268"/>
                    <a:pt x="346" y="301"/>
                  </a:cubicBezTo>
                  <a:lnTo>
                    <a:pt x="746" y="512"/>
                  </a:lnTo>
                  <a:lnTo>
                    <a:pt x="746" y="446"/>
                  </a:lnTo>
                  <a:lnTo>
                    <a:pt x="356" y="268"/>
                  </a:lnTo>
                  <a:cubicBezTo>
                    <a:pt x="290" y="245"/>
                    <a:pt x="212" y="212"/>
                    <a:pt x="156" y="168"/>
                  </a:cubicBezTo>
                  <a:cubicBezTo>
                    <a:pt x="101" y="123"/>
                    <a:pt x="45" y="57"/>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9"/>
            <p:cNvSpPr/>
            <p:nvPr/>
          </p:nvSpPr>
          <p:spPr>
            <a:xfrm>
              <a:off x="2045388" y="4040740"/>
              <a:ext cx="18281" cy="9734"/>
            </a:xfrm>
            <a:custGeom>
              <a:avLst/>
              <a:gdLst/>
              <a:ahLst/>
              <a:cxnLst/>
              <a:rect l="l" t="t" r="r" b="b"/>
              <a:pathLst>
                <a:path w="524" h="279" extrusionOk="0">
                  <a:moveTo>
                    <a:pt x="1" y="1"/>
                  </a:moveTo>
                  <a:lnTo>
                    <a:pt x="1" y="1"/>
                  </a:lnTo>
                  <a:cubicBezTo>
                    <a:pt x="34" y="34"/>
                    <a:pt x="67" y="68"/>
                    <a:pt x="112" y="100"/>
                  </a:cubicBezTo>
                  <a:cubicBezTo>
                    <a:pt x="156" y="123"/>
                    <a:pt x="201" y="145"/>
                    <a:pt x="245" y="179"/>
                  </a:cubicBezTo>
                  <a:lnTo>
                    <a:pt x="367" y="246"/>
                  </a:lnTo>
                  <a:cubicBezTo>
                    <a:pt x="390" y="268"/>
                    <a:pt x="412" y="278"/>
                    <a:pt x="446" y="278"/>
                  </a:cubicBezTo>
                  <a:cubicBezTo>
                    <a:pt x="479" y="278"/>
                    <a:pt x="501" y="278"/>
                    <a:pt x="523" y="268"/>
                  </a:cubicBezTo>
                  <a:lnTo>
                    <a:pt x="512" y="223"/>
                  </a:lnTo>
                  <a:cubicBezTo>
                    <a:pt x="490" y="234"/>
                    <a:pt x="468" y="234"/>
                    <a:pt x="446" y="234"/>
                  </a:cubicBezTo>
                  <a:cubicBezTo>
                    <a:pt x="423" y="234"/>
                    <a:pt x="412" y="234"/>
                    <a:pt x="390" y="223"/>
                  </a:cubicBezTo>
                  <a:lnTo>
                    <a:pt x="256" y="157"/>
                  </a:lnTo>
                  <a:cubicBezTo>
                    <a:pt x="167" y="112"/>
                    <a:pt x="68"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9"/>
            <p:cNvSpPr/>
            <p:nvPr/>
          </p:nvSpPr>
          <p:spPr>
            <a:xfrm>
              <a:off x="1954608" y="3954252"/>
              <a:ext cx="72566" cy="70612"/>
            </a:xfrm>
            <a:custGeom>
              <a:avLst/>
              <a:gdLst/>
              <a:ahLst/>
              <a:cxnLst/>
              <a:rect l="l" t="t" r="r" b="b"/>
              <a:pathLst>
                <a:path w="2080" h="2024" extrusionOk="0">
                  <a:moveTo>
                    <a:pt x="352" y="0"/>
                  </a:moveTo>
                  <a:cubicBezTo>
                    <a:pt x="232" y="0"/>
                    <a:pt x="144" y="16"/>
                    <a:pt x="89" y="77"/>
                  </a:cubicBezTo>
                  <a:cubicBezTo>
                    <a:pt x="0" y="189"/>
                    <a:pt x="22" y="745"/>
                    <a:pt x="178" y="967"/>
                  </a:cubicBezTo>
                  <a:cubicBezTo>
                    <a:pt x="334" y="1178"/>
                    <a:pt x="623" y="1457"/>
                    <a:pt x="801" y="1601"/>
                  </a:cubicBezTo>
                  <a:cubicBezTo>
                    <a:pt x="979" y="1756"/>
                    <a:pt x="1123" y="1968"/>
                    <a:pt x="1279" y="1990"/>
                  </a:cubicBezTo>
                  <a:cubicBezTo>
                    <a:pt x="1446" y="2023"/>
                    <a:pt x="1479" y="2023"/>
                    <a:pt x="1479" y="2023"/>
                  </a:cubicBezTo>
                  <a:cubicBezTo>
                    <a:pt x="1479" y="2023"/>
                    <a:pt x="1701" y="2023"/>
                    <a:pt x="1891" y="1734"/>
                  </a:cubicBezTo>
                  <a:cubicBezTo>
                    <a:pt x="2080" y="1434"/>
                    <a:pt x="2069" y="1078"/>
                    <a:pt x="1746" y="745"/>
                  </a:cubicBezTo>
                  <a:cubicBezTo>
                    <a:pt x="1412" y="411"/>
                    <a:pt x="878" y="33"/>
                    <a:pt x="611" y="11"/>
                  </a:cubicBezTo>
                  <a:cubicBezTo>
                    <a:pt x="513" y="6"/>
                    <a:pt x="426" y="0"/>
                    <a:pt x="35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9"/>
            <p:cNvSpPr/>
            <p:nvPr/>
          </p:nvSpPr>
          <p:spPr>
            <a:xfrm>
              <a:off x="1954608" y="3954217"/>
              <a:ext cx="35306" cy="60181"/>
            </a:xfrm>
            <a:custGeom>
              <a:avLst/>
              <a:gdLst/>
              <a:ahLst/>
              <a:cxnLst/>
              <a:rect l="l" t="t" r="r" b="b"/>
              <a:pathLst>
                <a:path w="1012" h="1725" extrusionOk="0">
                  <a:moveTo>
                    <a:pt x="456" y="0"/>
                  </a:moveTo>
                  <a:cubicBezTo>
                    <a:pt x="278" y="0"/>
                    <a:pt x="156" y="0"/>
                    <a:pt x="89" y="78"/>
                  </a:cubicBezTo>
                  <a:cubicBezTo>
                    <a:pt x="0" y="190"/>
                    <a:pt x="22" y="746"/>
                    <a:pt x="178" y="968"/>
                  </a:cubicBezTo>
                  <a:cubicBezTo>
                    <a:pt x="334" y="1179"/>
                    <a:pt x="623" y="1458"/>
                    <a:pt x="801" y="1602"/>
                  </a:cubicBezTo>
                  <a:cubicBezTo>
                    <a:pt x="845" y="1646"/>
                    <a:pt x="890" y="1691"/>
                    <a:pt x="934" y="1725"/>
                  </a:cubicBezTo>
                  <a:cubicBezTo>
                    <a:pt x="1012" y="1435"/>
                    <a:pt x="856" y="1124"/>
                    <a:pt x="745" y="857"/>
                  </a:cubicBezTo>
                  <a:cubicBezTo>
                    <a:pt x="667" y="679"/>
                    <a:pt x="623" y="479"/>
                    <a:pt x="567" y="289"/>
                  </a:cubicBezTo>
                  <a:cubicBezTo>
                    <a:pt x="534" y="200"/>
                    <a:pt x="500" y="101"/>
                    <a:pt x="467" y="12"/>
                  </a:cubicBezTo>
                  <a:cubicBezTo>
                    <a:pt x="467" y="12"/>
                    <a:pt x="456" y="12"/>
                    <a:pt x="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9"/>
            <p:cNvSpPr/>
            <p:nvPr/>
          </p:nvSpPr>
          <p:spPr>
            <a:xfrm>
              <a:off x="1967377" y="3990291"/>
              <a:ext cx="34190" cy="26026"/>
            </a:xfrm>
            <a:custGeom>
              <a:avLst/>
              <a:gdLst/>
              <a:ahLst/>
              <a:cxnLst/>
              <a:rect l="l" t="t" r="r" b="b"/>
              <a:pathLst>
                <a:path w="980" h="746" extrusionOk="0">
                  <a:moveTo>
                    <a:pt x="1" y="1"/>
                  </a:moveTo>
                  <a:lnTo>
                    <a:pt x="1" y="1"/>
                  </a:lnTo>
                  <a:cubicBezTo>
                    <a:pt x="134" y="145"/>
                    <a:pt x="290" y="290"/>
                    <a:pt x="446" y="424"/>
                  </a:cubicBezTo>
                  <a:cubicBezTo>
                    <a:pt x="524" y="490"/>
                    <a:pt x="591" y="568"/>
                    <a:pt x="680" y="624"/>
                  </a:cubicBezTo>
                  <a:cubicBezTo>
                    <a:pt x="724" y="657"/>
                    <a:pt x="769" y="679"/>
                    <a:pt x="824" y="691"/>
                  </a:cubicBezTo>
                  <a:cubicBezTo>
                    <a:pt x="868" y="713"/>
                    <a:pt x="924" y="723"/>
                    <a:pt x="957" y="746"/>
                  </a:cubicBezTo>
                  <a:lnTo>
                    <a:pt x="979" y="713"/>
                  </a:lnTo>
                  <a:cubicBezTo>
                    <a:pt x="935" y="679"/>
                    <a:pt x="880" y="668"/>
                    <a:pt x="835" y="657"/>
                  </a:cubicBezTo>
                  <a:cubicBezTo>
                    <a:pt x="779" y="646"/>
                    <a:pt x="746" y="624"/>
                    <a:pt x="702" y="602"/>
                  </a:cubicBezTo>
                  <a:cubicBezTo>
                    <a:pt x="613" y="545"/>
                    <a:pt x="535" y="479"/>
                    <a:pt x="457" y="412"/>
                  </a:cubicBezTo>
                  <a:cubicBezTo>
                    <a:pt x="301" y="279"/>
                    <a:pt x="146" y="1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9"/>
            <p:cNvSpPr/>
            <p:nvPr/>
          </p:nvSpPr>
          <p:spPr>
            <a:xfrm>
              <a:off x="2000382" y="3988756"/>
              <a:ext cx="15141" cy="26026"/>
            </a:xfrm>
            <a:custGeom>
              <a:avLst/>
              <a:gdLst/>
              <a:ahLst/>
              <a:cxnLst/>
              <a:rect l="l" t="t" r="r" b="b"/>
              <a:pathLst>
                <a:path w="434" h="746" extrusionOk="0">
                  <a:moveTo>
                    <a:pt x="434" y="0"/>
                  </a:moveTo>
                  <a:lnTo>
                    <a:pt x="434" y="0"/>
                  </a:lnTo>
                  <a:cubicBezTo>
                    <a:pt x="423" y="78"/>
                    <a:pt x="367" y="122"/>
                    <a:pt x="334" y="178"/>
                  </a:cubicBezTo>
                  <a:cubicBezTo>
                    <a:pt x="290" y="234"/>
                    <a:pt x="245" y="300"/>
                    <a:pt x="211" y="356"/>
                  </a:cubicBezTo>
                  <a:cubicBezTo>
                    <a:pt x="189" y="423"/>
                    <a:pt x="156" y="478"/>
                    <a:pt x="122" y="545"/>
                  </a:cubicBezTo>
                  <a:cubicBezTo>
                    <a:pt x="90" y="601"/>
                    <a:pt x="45" y="656"/>
                    <a:pt x="1" y="690"/>
                  </a:cubicBezTo>
                  <a:lnTo>
                    <a:pt x="33" y="745"/>
                  </a:lnTo>
                  <a:cubicBezTo>
                    <a:pt x="100" y="701"/>
                    <a:pt x="134" y="634"/>
                    <a:pt x="167" y="567"/>
                  </a:cubicBezTo>
                  <a:cubicBezTo>
                    <a:pt x="189" y="501"/>
                    <a:pt x="223" y="434"/>
                    <a:pt x="245" y="367"/>
                  </a:cubicBezTo>
                  <a:cubicBezTo>
                    <a:pt x="267" y="312"/>
                    <a:pt x="300" y="245"/>
                    <a:pt x="345" y="189"/>
                  </a:cubicBezTo>
                  <a:cubicBezTo>
                    <a:pt x="379" y="134"/>
                    <a:pt x="434" y="78"/>
                    <a:pt x="43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9"/>
            <p:cNvSpPr/>
            <p:nvPr/>
          </p:nvSpPr>
          <p:spPr>
            <a:xfrm>
              <a:off x="1993788" y="3976336"/>
              <a:ext cx="4291" cy="24875"/>
            </a:xfrm>
            <a:custGeom>
              <a:avLst/>
              <a:gdLst/>
              <a:ahLst/>
              <a:cxnLst/>
              <a:rect l="l" t="t" r="r" b="b"/>
              <a:pathLst>
                <a:path w="123" h="713" extrusionOk="0">
                  <a:moveTo>
                    <a:pt x="112" y="1"/>
                  </a:moveTo>
                  <a:cubicBezTo>
                    <a:pt x="123" y="11"/>
                    <a:pt x="111" y="23"/>
                    <a:pt x="101" y="33"/>
                  </a:cubicBezTo>
                  <a:cubicBezTo>
                    <a:pt x="101" y="45"/>
                    <a:pt x="78" y="56"/>
                    <a:pt x="78" y="67"/>
                  </a:cubicBezTo>
                  <a:lnTo>
                    <a:pt x="111" y="33"/>
                  </a:lnTo>
                  <a:cubicBezTo>
                    <a:pt x="111" y="23"/>
                    <a:pt x="123" y="11"/>
                    <a:pt x="112" y="1"/>
                  </a:cubicBezTo>
                  <a:close/>
                  <a:moveTo>
                    <a:pt x="78" y="67"/>
                  </a:moveTo>
                  <a:lnTo>
                    <a:pt x="78" y="67"/>
                  </a:lnTo>
                  <a:cubicBezTo>
                    <a:pt x="56" y="90"/>
                    <a:pt x="45" y="112"/>
                    <a:pt x="34" y="145"/>
                  </a:cubicBezTo>
                  <a:cubicBezTo>
                    <a:pt x="12" y="201"/>
                    <a:pt x="0" y="256"/>
                    <a:pt x="0" y="323"/>
                  </a:cubicBezTo>
                  <a:cubicBezTo>
                    <a:pt x="12" y="434"/>
                    <a:pt x="34" y="557"/>
                    <a:pt x="0" y="656"/>
                  </a:cubicBezTo>
                  <a:lnTo>
                    <a:pt x="45" y="712"/>
                  </a:lnTo>
                  <a:cubicBezTo>
                    <a:pt x="67" y="646"/>
                    <a:pt x="56" y="545"/>
                    <a:pt x="56" y="490"/>
                  </a:cubicBezTo>
                  <a:lnTo>
                    <a:pt x="22" y="323"/>
                  </a:lnTo>
                  <a:cubicBezTo>
                    <a:pt x="22" y="256"/>
                    <a:pt x="22" y="201"/>
                    <a:pt x="45" y="145"/>
                  </a:cubicBezTo>
                  <a:cubicBezTo>
                    <a:pt x="45" y="122"/>
                    <a:pt x="56" y="90"/>
                    <a:pt x="78" y="67"/>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9"/>
            <p:cNvSpPr/>
            <p:nvPr/>
          </p:nvSpPr>
          <p:spPr>
            <a:xfrm>
              <a:off x="1964272" y="3979023"/>
              <a:ext cx="31503" cy="26828"/>
            </a:xfrm>
            <a:custGeom>
              <a:avLst/>
              <a:gdLst/>
              <a:ahLst/>
              <a:cxnLst/>
              <a:rect l="l" t="t" r="r" b="b"/>
              <a:pathLst>
                <a:path w="903" h="769" extrusionOk="0">
                  <a:moveTo>
                    <a:pt x="1" y="1"/>
                  </a:moveTo>
                  <a:lnTo>
                    <a:pt x="1" y="1"/>
                  </a:lnTo>
                  <a:cubicBezTo>
                    <a:pt x="124" y="134"/>
                    <a:pt x="290" y="235"/>
                    <a:pt x="435" y="346"/>
                  </a:cubicBezTo>
                  <a:cubicBezTo>
                    <a:pt x="579" y="457"/>
                    <a:pt x="769" y="635"/>
                    <a:pt x="902" y="769"/>
                  </a:cubicBezTo>
                  <a:lnTo>
                    <a:pt x="902" y="668"/>
                  </a:lnTo>
                  <a:cubicBezTo>
                    <a:pt x="757" y="546"/>
                    <a:pt x="613" y="424"/>
                    <a:pt x="457" y="324"/>
                  </a:cubicBezTo>
                  <a:cubicBezTo>
                    <a:pt x="302" y="213"/>
                    <a:pt x="134" y="12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9"/>
            <p:cNvSpPr/>
            <p:nvPr/>
          </p:nvSpPr>
          <p:spPr>
            <a:xfrm>
              <a:off x="1965075" y="3971277"/>
              <a:ext cx="23689" cy="17095"/>
            </a:xfrm>
            <a:custGeom>
              <a:avLst/>
              <a:gdLst/>
              <a:ahLst/>
              <a:cxnLst/>
              <a:rect l="l" t="t" r="r" b="b"/>
              <a:pathLst>
                <a:path w="679" h="490" extrusionOk="0">
                  <a:moveTo>
                    <a:pt x="0" y="1"/>
                  </a:moveTo>
                  <a:lnTo>
                    <a:pt x="311" y="279"/>
                  </a:lnTo>
                  <a:lnTo>
                    <a:pt x="390" y="346"/>
                  </a:lnTo>
                  <a:cubicBezTo>
                    <a:pt x="423" y="368"/>
                    <a:pt x="445" y="401"/>
                    <a:pt x="479" y="412"/>
                  </a:cubicBezTo>
                  <a:cubicBezTo>
                    <a:pt x="512" y="435"/>
                    <a:pt x="545" y="435"/>
                    <a:pt x="578" y="445"/>
                  </a:cubicBezTo>
                  <a:cubicBezTo>
                    <a:pt x="612" y="457"/>
                    <a:pt x="645" y="468"/>
                    <a:pt x="657" y="490"/>
                  </a:cubicBezTo>
                  <a:lnTo>
                    <a:pt x="679" y="479"/>
                  </a:lnTo>
                  <a:cubicBezTo>
                    <a:pt x="657" y="435"/>
                    <a:pt x="623" y="423"/>
                    <a:pt x="590" y="412"/>
                  </a:cubicBezTo>
                  <a:cubicBezTo>
                    <a:pt x="545" y="412"/>
                    <a:pt x="512" y="412"/>
                    <a:pt x="489" y="390"/>
                  </a:cubicBezTo>
                  <a:cubicBezTo>
                    <a:pt x="456" y="379"/>
                    <a:pt x="434" y="356"/>
                    <a:pt x="400" y="334"/>
                  </a:cubicBezTo>
                  <a:lnTo>
                    <a:pt x="323" y="267"/>
                  </a:ln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9"/>
            <p:cNvSpPr/>
            <p:nvPr/>
          </p:nvSpPr>
          <p:spPr>
            <a:xfrm>
              <a:off x="1964272" y="4074861"/>
              <a:ext cx="89242" cy="66844"/>
            </a:xfrm>
            <a:custGeom>
              <a:avLst/>
              <a:gdLst/>
              <a:ahLst/>
              <a:cxnLst/>
              <a:rect l="l" t="t" r="r" b="b"/>
              <a:pathLst>
                <a:path w="2558" h="1916" extrusionOk="0">
                  <a:moveTo>
                    <a:pt x="776" y="1"/>
                  </a:moveTo>
                  <a:cubicBezTo>
                    <a:pt x="769" y="1"/>
                    <a:pt x="763" y="1"/>
                    <a:pt x="757" y="2"/>
                  </a:cubicBezTo>
                  <a:cubicBezTo>
                    <a:pt x="591" y="24"/>
                    <a:pt x="368" y="313"/>
                    <a:pt x="257" y="413"/>
                  </a:cubicBezTo>
                  <a:cubicBezTo>
                    <a:pt x="146" y="502"/>
                    <a:pt x="1" y="713"/>
                    <a:pt x="12" y="802"/>
                  </a:cubicBezTo>
                  <a:cubicBezTo>
                    <a:pt x="23" y="891"/>
                    <a:pt x="190" y="1047"/>
                    <a:pt x="390" y="1236"/>
                  </a:cubicBezTo>
                  <a:cubicBezTo>
                    <a:pt x="591" y="1425"/>
                    <a:pt x="846" y="1470"/>
                    <a:pt x="1013" y="1547"/>
                  </a:cubicBezTo>
                  <a:cubicBezTo>
                    <a:pt x="1169" y="1614"/>
                    <a:pt x="1592" y="1892"/>
                    <a:pt x="1958" y="1915"/>
                  </a:cubicBezTo>
                  <a:cubicBezTo>
                    <a:pt x="1970" y="1915"/>
                    <a:pt x="1982" y="1916"/>
                    <a:pt x="1994" y="1916"/>
                  </a:cubicBezTo>
                  <a:cubicBezTo>
                    <a:pt x="2341" y="1916"/>
                    <a:pt x="2558" y="1608"/>
                    <a:pt x="2526" y="1425"/>
                  </a:cubicBezTo>
                  <a:cubicBezTo>
                    <a:pt x="2526" y="1425"/>
                    <a:pt x="2526" y="1391"/>
                    <a:pt x="2470" y="1258"/>
                  </a:cubicBezTo>
                  <a:cubicBezTo>
                    <a:pt x="2415" y="1136"/>
                    <a:pt x="2303" y="1147"/>
                    <a:pt x="2192" y="1025"/>
                  </a:cubicBezTo>
                  <a:cubicBezTo>
                    <a:pt x="2081" y="914"/>
                    <a:pt x="2215" y="847"/>
                    <a:pt x="1948" y="491"/>
                  </a:cubicBezTo>
                  <a:cubicBezTo>
                    <a:pt x="1690" y="158"/>
                    <a:pt x="976" y="1"/>
                    <a:pt x="77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9"/>
            <p:cNvSpPr/>
            <p:nvPr/>
          </p:nvSpPr>
          <p:spPr>
            <a:xfrm>
              <a:off x="1964272" y="4090421"/>
              <a:ext cx="68345" cy="51250"/>
            </a:xfrm>
            <a:custGeom>
              <a:avLst/>
              <a:gdLst/>
              <a:ahLst/>
              <a:cxnLst/>
              <a:rect l="l" t="t" r="r" b="b"/>
              <a:pathLst>
                <a:path w="1959" h="1469" extrusionOk="0">
                  <a:moveTo>
                    <a:pt x="223" y="0"/>
                  </a:moveTo>
                  <a:cubicBezTo>
                    <a:pt x="124" y="100"/>
                    <a:pt x="1" y="278"/>
                    <a:pt x="12" y="356"/>
                  </a:cubicBezTo>
                  <a:cubicBezTo>
                    <a:pt x="23" y="445"/>
                    <a:pt x="190" y="601"/>
                    <a:pt x="390" y="790"/>
                  </a:cubicBezTo>
                  <a:cubicBezTo>
                    <a:pt x="591" y="979"/>
                    <a:pt x="846" y="1024"/>
                    <a:pt x="1013" y="1101"/>
                  </a:cubicBezTo>
                  <a:cubicBezTo>
                    <a:pt x="1169" y="1168"/>
                    <a:pt x="1592" y="1446"/>
                    <a:pt x="1958" y="1469"/>
                  </a:cubicBezTo>
                  <a:cubicBezTo>
                    <a:pt x="1958" y="1380"/>
                    <a:pt x="1936" y="1301"/>
                    <a:pt x="1892" y="1224"/>
                  </a:cubicBezTo>
                  <a:cubicBezTo>
                    <a:pt x="1770" y="1024"/>
                    <a:pt x="1558" y="912"/>
                    <a:pt x="1347" y="834"/>
                  </a:cubicBezTo>
                  <a:cubicBezTo>
                    <a:pt x="1236" y="790"/>
                    <a:pt x="1125" y="745"/>
                    <a:pt x="1013" y="690"/>
                  </a:cubicBezTo>
                  <a:cubicBezTo>
                    <a:pt x="902" y="634"/>
                    <a:pt x="813" y="557"/>
                    <a:pt x="724" y="468"/>
                  </a:cubicBezTo>
                  <a:cubicBezTo>
                    <a:pt x="557" y="312"/>
                    <a:pt x="423" y="122"/>
                    <a:pt x="2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9"/>
            <p:cNvSpPr/>
            <p:nvPr/>
          </p:nvSpPr>
          <p:spPr>
            <a:xfrm>
              <a:off x="1978262" y="4095061"/>
              <a:ext cx="31469" cy="17130"/>
            </a:xfrm>
            <a:custGeom>
              <a:avLst/>
              <a:gdLst/>
              <a:ahLst/>
              <a:cxnLst/>
              <a:rect l="l" t="t" r="r" b="b"/>
              <a:pathLst>
                <a:path w="902" h="491" extrusionOk="0">
                  <a:moveTo>
                    <a:pt x="0" y="1"/>
                  </a:moveTo>
                  <a:lnTo>
                    <a:pt x="0" y="1"/>
                  </a:lnTo>
                  <a:cubicBezTo>
                    <a:pt x="167" y="23"/>
                    <a:pt x="334" y="68"/>
                    <a:pt x="490" y="145"/>
                  </a:cubicBezTo>
                  <a:cubicBezTo>
                    <a:pt x="635" y="223"/>
                    <a:pt x="768" y="345"/>
                    <a:pt x="845" y="490"/>
                  </a:cubicBezTo>
                  <a:lnTo>
                    <a:pt x="901" y="479"/>
                  </a:lnTo>
                  <a:cubicBezTo>
                    <a:pt x="801" y="335"/>
                    <a:pt x="645" y="201"/>
                    <a:pt x="490" y="123"/>
                  </a:cubicBezTo>
                  <a:cubicBezTo>
                    <a:pt x="334" y="56"/>
                    <a:pt x="167" y="12"/>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9"/>
            <p:cNvSpPr/>
            <p:nvPr/>
          </p:nvSpPr>
          <p:spPr>
            <a:xfrm>
              <a:off x="1991066" y="4114843"/>
              <a:ext cx="29899" cy="8199"/>
            </a:xfrm>
            <a:custGeom>
              <a:avLst/>
              <a:gdLst/>
              <a:ahLst/>
              <a:cxnLst/>
              <a:rect l="l" t="t" r="r" b="b"/>
              <a:pathLst>
                <a:path w="857" h="235" extrusionOk="0">
                  <a:moveTo>
                    <a:pt x="779" y="1"/>
                  </a:moveTo>
                  <a:cubicBezTo>
                    <a:pt x="512" y="112"/>
                    <a:pt x="290" y="168"/>
                    <a:pt x="1" y="235"/>
                  </a:cubicBezTo>
                  <a:cubicBezTo>
                    <a:pt x="290" y="190"/>
                    <a:pt x="579" y="134"/>
                    <a:pt x="857" y="35"/>
                  </a:cubicBezTo>
                  <a:lnTo>
                    <a:pt x="779"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9"/>
            <p:cNvSpPr/>
            <p:nvPr/>
          </p:nvSpPr>
          <p:spPr>
            <a:xfrm>
              <a:off x="2018593" y="4120285"/>
              <a:ext cx="24491" cy="12071"/>
            </a:xfrm>
            <a:custGeom>
              <a:avLst/>
              <a:gdLst/>
              <a:ahLst/>
              <a:cxnLst/>
              <a:rect l="l" t="t" r="r" b="b"/>
              <a:pathLst>
                <a:path w="702" h="346" extrusionOk="0">
                  <a:moveTo>
                    <a:pt x="658" y="0"/>
                  </a:moveTo>
                  <a:lnTo>
                    <a:pt x="591" y="67"/>
                  </a:lnTo>
                  <a:cubicBezTo>
                    <a:pt x="569" y="79"/>
                    <a:pt x="546" y="101"/>
                    <a:pt x="512" y="112"/>
                  </a:cubicBezTo>
                  <a:cubicBezTo>
                    <a:pt x="457" y="145"/>
                    <a:pt x="401" y="168"/>
                    <a:pt x="346" y="190"/>
                  </a:cubicBezTo>
                  <a:lnTo>
                    <a:pt x="1" y="346"/>
                  </a:lnTo>
                  <a:lnTo>
                    <a:pt x="1" y="346"/>
                  </a:lnTo>
                  <a:lnTo>
                    <a:pt x="357" y="223"/>
                  </a:lnTo>
                  <a:cubicBezTo>
                    <a:pt x="424" y="201"/>
                    <a:pt x="480" y="178"/>
                    <a:pt x="535" y="156"/>
                  </a:cubicBezTo>
                  <a:cubicBezTo>
                    <a:pt x="569" y="145"/>
                    <a:pt x="591" y="123"/>
                    <a:pt x="624" y="112"/>
                  </a:cubicBezTo>
                  <a:cubicBezTo>
                    <a:pt x="646" y="89"/>
                    <a:pt x="680" y="67"/>
                    <a:pt x="702" y="45"/>
                  </a:cubicBezTo>
                  <a:lnTo>
                    <a:pt x="658"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9"/>
            <p:cNvSpPr/>
            <p:nvPr/>
          </p:nvSpPr>
          <p:spPr>
            <a:xfrm>
              <a:off x="1995323" y="4084595"/>
              <a:ext cx="45040" cy="36109"/>
            </a:xfrm>
            <a:custGeom>
              <a:avLst/>
              <a:gdLst/>
              <a:ahLst/>
              <a:cxnLst/>
              <a:rect l="l" t="t" r="r" b="b"/>
              <a:pathLst>
                <a:path w="1291" h="1035" extrusionOk="0">
                  <a:moveTo>
                    <a:pt x="1" y="0"/>
                  </a:moveTo>
                  <a:cubicBezTo>
                    <a:pt x="146" y="56"/>
                    <a:pt x="290" y="111"/>
                    <a:pt x="445" y="111"/>
                  </a:cubicBezTo>
                  <a:cubicBezTo>
                    <a:pt x="512" y="111"/>
                    <a:pt x="590" y="111"/>
                    <a:pt x="657" y="145"/>
                  </a:cubicBezTo>
                  <a:cubicBezTo>
                    <a:pt x="724" y="167"/>
                    <a:pt x="791" y="212"/>
                    <a:pt x="846" y="267"/>
                  </a:cubicBezTo>
                  <a:cubicBezTo>
                    <a:pt x="957" y="368"/>
                    <a:pt x="1068" y="467"/>
                    <a:pt x="1157" y="590"/>
                  </a:cubicBezTo>
                  <a:cubicBezTo>
                    <a:pt x="1191" y="645"/>
                    <a:pt x="1169" y="724"/>
                    <a:pt x="1179" y="801"/>
                  </a:cubicBezTo>
                  <a:cubicBezTo>
                    <a:pt x="1191" y="879"/>
                    <a:pt x="1213" y="957"/>
                    <a:pt x="1246" y="1035"/>
                  </a:cubicBezTo>
                  <a:lnTo>
                    <a:pt x="1291" y="1013"/>
                  </a:lnTo>
                  <a:cubicBezTo>
                    <a:pt x="1258" y="946"/>
                    <a:pt x="1236" y="879"/>
                    <a:pt x="1224" y="801"/>
                  </a:cubicBezTo>
                  <a:cubicBezTo>
                    <a:pt x="1213" y="768"/>
                    <a:pt x="1213" y="734"/>
                    <a:pt x="1213" y="690"/>
                  </a:cubicBezTo>
                  <a:cubicBezTo>
                    <a:pt x="1213" y="645"/>
                    <a:pt x="1202" y="612"/>
                    <a:pt x="1179" y="579"/>
                  </a:cubicBezTo>
                  <a:cubicBezTo>
                    <a:pt x="1091" y="445"/>
                    <a:pt x="979" y="345"/>
                    <a:pt x="857" y="245"/>
                  </a:cubicBezTo>
                  <a:cubicBezTo>
                    <a:pt x="801" y="200"/>
                    <a:pt x="735" y="156"/>
                    <a:pt x="668" y="123"/>
                  </a:cubicBezTo>
                  <a:cubicBezTo>
                    <a:pt x="619" y="102"/>
                    <a:pt x="570" y="94"/>
                    <a:pt x="523" y="94"/>
                  </a:cubicBezTo>
                  <a:cubicBezTo>
                    <a:pt x="496" y="94"/>
                    <a:pt x="470" y="96"/>
                    <a:pt x="445" y="101"/>
                  </a:cubicBezTo>
                  <a:cubicBezTo>
                    <a:pt x="290" y="101"/>
                    <a:pt x="146" y="56"/>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9"/>
            <p:cNvSpPr/>
            <p:nvPr/>
          </p:nvSpPr>
          <p:spPr>
            <a:xfrm>
              <a:off x="2005824" y="4097399"/>
              <a:ext cx="24456" cy="21351"/>
            </a:xfrm>
            <a:custGeom>
              <a:avLst/>
              <a:gdLst/>
              <a:ahLst/>
              <a:cxnLst/>
              <a:rect l="l" t="t" r="r" b="b"/>
              <a:pathLst>
                <a:path w="701" h="612" extrusionOk="0">
                  <a:moveTo>
                    <a:pt x="0" y="1"/>
                  </a:moveTo>
                  <a:lnTo>
                    <a:pt x="0" y="1"/>
                  </a:lnTo>
                  <a:cubicBezTo>
                    <a:pt x="55" y="45"/>
                    <a:pt x="122" y="90"/>
                    <a:pt x="189" y="123"/>
                  </a:cubicBezTo>
                  <a:cubicBezTo>
                    <a:pt x="256" y="167"/>
                    <a:pt x="322" y="201"/>
                    <a:pt x="378" y="256"/>
                  </a:cubicBezTo>
                  <a:cubicBezTo>
                    <a:pt x="500" y="357"/>
                    <a:pt x="589" y="478"/>
                    <a:pt x="678" y="612"/>
                  </a:cubicBezTo>
                  <a:lnTo>
                    <a:pt x="701" y="590"/>
                  </a:lnTo>
                  <a:cubicBezTo>
                    <a:pt x="612" y="468"/>
                    <a:pt x="512" y="345"/>
                    <a:pt x="389" y="245"/>
                  </a:cubicBezTo>
                  <a:cubicBezTo>
                    <a:pt x="334" y="189"/>
                    <a:pt x="267" y="156"/>
                    <a:pt x="200" y="123"/>
                  </a:cubicBezTo>
                  <a:cubicBezTo>
                    <a:pt x="134" y="78"/>
                    <a:pt x="55" y="4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9"/>
            <p:cNvSpPr/>
            <p:nvPr/>
          </p:nvSpPr>
          <p:spPr>
            <a:xfrm>
              <a:off x="1879703" y="3921247"/>
              <a:ext cx="375634" cy="452456"/>
            </a:xfrm>
            <a:custGeom>
              <a:avLst/>
              <a:gdLst/>
              <a:ahLst/>
              <a:cxnLst/>
              <a:rect l="l" t="t" r="r" b="b"/>
              <a:pathLst>
                <a:path w="10767" h="12969" extrusionOk="0">
                  <a:moveTo>
                    <a:pt x="22" y="0"/>
                  </a:moveTo>
                  <a:lnTo>
                    <a:pt x="0" y="33"/>
                  </a:lnTo>
                  <a:lnTo>
                    <a:pt x="2491" y="2347"/>
                  </a:lnTo>
                  <a:lnTo>
                    <a:pt x="3059" y="2914"/>
                  </a:lnTo>
                  <a:cubicBezTo>
                    <a:pt x="2758" y="2847"/>
                    <a:pt x="2447" y="2825"/>
                    <a:pt x="2136" y="2825"/>
                  </a:cubicBezTo>
                  <a:cubicBezTo>
                    <a:pt x="2071" y="2823"/>
                    <a:pt x="2006" y="2822"/>
                    <a:pt x="1940" y="2822"/>
                  </a:cubicBezTo>
                  <a:cubicBezTo>
                    <a:pt x="1647" y="2822"/>
                    <a:pt x="1348" y="2842"/>
                    <a:pt x="1057" y="2870"/>
                  </a:cubicBezTo>
                  <a:lnTo>
                    <a:pt x="1057" y="2892"/>
                  </a:lnTo>
                  <a:cubicBezTo>
                    <a:pt x="1310" y="2884"/>
                    <a:pt x="1558" y="2871"/>
                    <a:pt x="1805" y="2871"/>
                  </a:cubicBezTo>
                  <a:cubicBezTo>
                    <a:pt x="1915" y="2871"/>
                    <a:pt x="2025" y="2874"/>
                    <a:pt x="2136" y="2880"/>
                  </a:cubicBezTo>
                  <a:cubicBezTo>
                    <a:pt x="2481" y="2892"/>
                    <a:pt x="2837" y="2925"/>
                    <a:pt x="3170" y="3025"/>
                  </a:cubicBezTo>
                  <a:cubicBezTo>
                    <a:pt x="3749" y="3604"/>
                    <a:pt x="4305" y="4204"/>
                    <a:pt x="4849" y="4805"/>
                  </a:cubicBezTo>
                  <a:cubicBezTo>
                    <a:pt x="5217" y="5228"/>
                    <a:pt x="5583" y="5650"/>
                    <a:pt x="5895" y="6117"/>
                  </a:cubicBezTo>
                  <a:cubicBezTo>
                    <a:pt x="5739" y="6051"/>
                    <a:pt x="5583" y="5995"/>
                    <a:pt x="5428" y="5950"/>
                  </a:cubicBezTo>
                  <a:cubicBezTo>
                    <a:pt x="5205" y="5873"/>
                    <a:pt x="4983" y="5794"/>
                    <a:pt x="4750" y="5728"/>
                  </a:cubicBezTo>
                  <a:cubicBezTo>
                    <a:pt x="4516" y="5661"/>
                    <a:pt x="4271" y="5628"/>
                    <a:pt x="4049" y="5561"/>
                  </a:cubicBezTo>
                  <a:cubicBezTo>
                    <a:pt x="3826" y="5495"/>
                    <a:pt x="3604" y="5394"/>
                    <a:pt x="3359" y="5361"/>
                  </a:cubicBezTo>
                  <a:lnTo>
                    <a:pt x="3359" y="5383"/>
                  </a:lnTo>
                  <a:cubicBezTo>
                    <a:pt x="3593" y="5428"/>
                    <a:pt x="3804" y="5527"/>
                    <a:pt x="4038" y="5606"/>
                  </a:cubicBezTo>
                  <a:cubicBezTo>
                    <a:pt x="4260" y="5683"/>
                    <a:pt x="4505" y="5717"/>
                    <a:pt x="4727" y="5794"/>
                  </a:cubicBezTo>
                  <a:cubicBezTo>
                    <a:pt x="4950" y="5861"/>
                    <a:pt x="5183" y="5950"/>
                    <a:pt x="5406" y="6028"/>
                  </a:cubicBezTo>
                  <a:cubicBezTo>
                    <a:pt x="5617" y="6106"/>
                    <a:pt x="5828" y="6173"/>
                    <a:pt x="6006" y="6284"/>
                  </a:cubicBezTo>
                  <a:cubicBezTo>
                    <a:pt x="6129" y="6473"/>
                    <a:pt x="6240" y="6662"/>
                    <a:pt x="6351" y="6851"/>
                  </a:cubicBezTo>
                  <a:cubicBezTo>
                    <a:pt x="6507" y="7085"/>
                    <a:pt x="6641" y="7341"/>
                    <a:pt x="6774" y="7586"/>
                  </a:cubicBezTo>
                  <a:cubicBezTo>
                    <a:pt x="6851" y="7719"/>
                    <a:pt x="6918" y="7852"/>
                    <a:pt x="6985" y="7986"/>
                  </a:cubicBezTo>
                  <a:cubicBezTo>
                    <a:pt x="6940" y="7964"/>
                    <a:pt x="6896" y="7952"/>
                    <a:pt x="6863" y="7941"/>
                  </a:cubicBezTo>
                  <a:cubicBezTo>
                    <a:pt x="6774" y="7919"/>
                    <a:pt x="6696" y="7875"/>
                    <a:pt x="6618" y="7841"/>
                  </a:cubicBezTo>
                  <a:cubicBezTo>
                    <a:pt x="6451" y="7763"/>
                    <a:pt x="6295" y="7685"/>
                    <a:pt x="6129" y="7618"/>
                  </a:cubicBezTo>
                  <a:cubicBezTo>
                    <a:pt x="5795" y="7485"/>
                    <a:pt x="5462" y="7363"/>
                    <a:pt x="5128" y="7240"/>
                  </a:cubicBezTo>
                  <a:lnTo>
                    <a:pt x="5116" y="7274"/>
                  </a:lnTo>
                  <a:cubicBezTo>
                    <a:pt x="5450" y="7396"/>
                    <a:pt x="5784" y="7529"/>
                    <a:pt x="6107" y="7663"/>
                  </a:cubicBezTo>
                  <a:cubicBezTo>
                    <a:pt x="6273" y="7741"/>
                    <a:pt x="6429" y="7819"/>
                    <a:pt x="6596" y="7897"/>
                  </a:cubicBezTo>
                  <a:cubicBezTo>
                    <a:pt x="6673" y="7930"/>
                    <a:pt x="6752" y="7974"/>
                    <a:pt x="6841" y="7997"/>
                  </a:cubicBezTo>
                  <a:cubicBezTo>
                    <a:pt x="6907" y="8030"/>
                    <a:pt x="6985" y="8041"/>
                    <a:pt x="7029" y="8075"/>
                  </a:cubicBezTo>
                  <a:cubicBezTo>
                    <a:pt x="7207" y="8409"/>
                    <a:pt x="7375" y="8764"/>
                    <a:pt x="7519" y="9109"/>
                  </a:cubicBezTo>
                  <a:lnTo>
                    <a:pt x="7553" y="9209"/>
                  </a:lnTo>
                  <a:lnTo>
                    <a:pt x="7585" y="9309"/>
                  </a:lnTo>
                  <a:lnTo>
                    <a:pt x="7619" y="9509"/>
                  </a:lnTo>
                  <a:cubicBezTo>
                    <a:pt x="7630" y="9643"/>
                    <a:pt x="7630" y="9788"/>
                    <a:pt x="7641" y="9932"/>
                  </a:cubicBezTo>
                  <a:cubicBezTo>
                    <a:pt x="7641" y="10210"/>
                    <a:pt x="7641" y="10500"/>
                    <a:pt x="7630" y="10777"/>
                  </a:cubicBezTo>
                  <a:lnTo>
                    <a:pt x="7630" y="10799"/>
                  </a:lnTo>
                  <a:lnTo>
                    <a:pt x="7664" y="11000"/>
                  </a:lnTo>
                  <a:lnTo>
                    <a:pt x="7664" y="11044"/>
                  </a:lnTo>
                  <a:lnTo>
                    <a:pt x="7719" y="11066"/>
                  </a:lnTo>
                  <a:cubicBezTo>
                    <a:pt x="7975" y="11189"/>
                    <a:pt x="8242" y="11333"/>
                    <a:pt x="8497" y="11467"/>
                  </a:cubicBezTo>
                  <a:cubicBezTo>
                    <a:pt x="8754" y="11600"/>
                    <a:pt x="9009" y="11734"/>
                    <a:pt x="9265" y="11879"/>
                  </a:cubicBezTo>
                  <a:cubicBezTo>
                    <a:pt x="9521" y="12012"/>
                    <a:pt x="9755" y="12168"/>
                    <a:pt x="9977" y="12356"/>
                  </a:cubicBezTo>
                  <a:cubicBezTo>
                    <a:pt x="10088" y="12445"/>
                    <a:pt x="10188" y="12546"/>
                    <a:pt x="10289" y="12646"/>
                  </a:cubicBezTo>
                  <a:cubicBezTo>
                    <a:pt x="10333" y="12702"/>
                    <a:pt x="10378" y="12746"/>
                    <a:pt x="10422" y="12801"/>
                  </a:cubicBezTo>
                  <a:cubicBezTo>
                    <a:pt x="10444" y="12835"/>
                    <a:pt x="10455" y="12857"/>
                    <a:pt x="10477" y="12890"/>
                  </a:cubicBezTo>
                  <a:cubicBezTo>
                    <a:pt x="10499" y="12913"/>
                    <a:pt x="10511" y="12946"/>
                    <a:pt x="10522" y="12969"/>
                  </a:cubicBezTo>
                  <a:lnTo>
                    <a:pt x="10766" y="12868"/>
                  </a:lnTo>
                  <a:cubicBezTo>
                    <a:pt x="10744" y="12824"/>
                    <a:pt x="10711" y="12779"/>
                    <a:pt x="10689" y="12746"/>
                  </a:cubicBezTo>
                  <a:lnTo>
                    <a:pt x="10622" y="12646"/>
                  </a:lnTo>
                  <a:cubicBezTo>
                    <a:pt x="10566" y="12591"/>
                    <a:pt x="10522" y="12534"/>
                    <a:pt x="10467" y="12479"/>
                  </a:cubicBezTo>
                  <a:cubicBezTo>
                    <a:pt x="10366" y="12368"/>
                    <a:pt x="10255" y="12257"/>
                    <a:pt x="10133" y="12168"/>
                  </a:cubicBezTo>
                  <a:cubicBezTo>
                    <a:pt x="9899" y="11978"/>
                    <a:pt x="9643" y="11812"/>
                    <a:pt x="9377" y="11678"/>
                  </a:cubicBezTo>
                  <a:cubicBezTo>
                    <a:pt x="9110" y="11545"/>
                    <a:pt x="8853" y="11412"/>
                    <a:pt x="8586" y="11278"/>
                  </a:cubicBezTo>
                  <a:cubicBezTo>
                    <a:pt x="8342" y="11155"/>
                    <a:pt x="8086" y="11033"/>
                    <a:pt x="7842" y="10911"/>
                  </a:cubicBezTo>
                  <a:cubicBezTo>
                    <a:pt x="7830" y="10866"/>
                    <a:pt x="7819" y="10811"/>
                    <a:pt x="7797" y="10766"/>
                  </a:cubicBezTo>
                  <a:cubicBezTo>
                    <a:pt x="7797" y="10488"/>
                    <a:pt x="7797" y="10199"/>
                    <a:pt x="7775" y="9921"/>
                  </a:cubicBezTo>
                  <a:cubicBezTo>
                    <a:pt x="7763" y="9776"/>
                    <a:pt x="7753" y="9643"/>
                    <a:pt x="7730" y="9499"/>
                  </a:cubicBezTo>
                  <a:cubicBezTo>
                    <a:pt x="7719" y="9420"/>
                    <a:pt x="7708" y="9354"/>
                    <a:pt x="7697" y="9276"/>
                  </a:cubicBezTo>
                  <a:cubicBezTo>
                    <a:pt x="7686" y="9254"/>
                    <a:pt x="7686" y="9232"/>
                    <a:pt x="7674" y="9209"/>
                  </a:cubicBezTo>
                  <a:cubicBezTo>
                    <a:pt x="7708" y="8998"/>
                    <a:pt x="7674" y="8775"/>
                    <a:pt x="7641" y="8575"/>
                  </a:cubicBezTo>
                  <a:cubicBezTo>
                    <a:pt x="7597" y="8364"/>
                    <a:pt x="7553" y="8142"/>
                    <a:pt x="7530" y="7930"/>
                  </a:cubicBezTo>
                  <a:cubicBezTo>
                    <a:pt x="7496" y="7707"/>
                    <a:pt x="7496" y="7485"/>
                    <a:pt x="7508" y="7274"/>
                  </a:cubicBezTo>
                  <a:cubicBezTo>
                    <a:pt x="7519" y="7052"/>
                    <a:pt x="7553" y="6829"/>
                    <a:pt x="7608" y="6617"/>
                  </a:cubicBezTo>
                  <a:lnTo>
                    <a:pt x="7597" y="6617"/>
                  </a:lnTo>
                  <a:cubicBezTo>
                    <a:pt x="7530" y="6829"/>
                    <a:pt x="7486" y="7052"/>
                    <a:pt x="7474" y="7263"/>
                  </a:cubicBezTo>
                  <a:cubicBezTo>
                    <a:pt x="7452" y="7485"/>
                    <a:pt x="7464" y="7707"/>
                    <a:pt x="7486" y="7930"/>
                  </a:cubicBezTo>
                  <a:cubicBezTo>
                    <a:pt x="7508" y="8152"/>
                    <a:pt x="7541" y="8364"/>
                    <a:pt x="7585" y="8587"/>
                  </a:cubicBezTo>
                  <a:cubicBezTo>
                    <a:pt x="7608" y="8742"/>
                    <a:pt x="7630" y="8909"/>
                    <a:pt x="7630" y="9076"/>
                  </a:cubicBezTo>
                  <a:lnTo>
                    <a:pt x="7619" y="9064"/>
                  </a:lnTo>
                  <a:cubicBezTo>
                    <a:pt x="7519" y="8809"/>
                    <a:pt x="7397" y="8542"/>
                    <a:pt x="7274" y="8286"/>
                  </a:cubicBezTo>
                  <a:cubicBezTo>
                    <a:pt x="7152" y="8030"/>
                    <a:pt x="7019" y="7774"/>
                    <a:pt x="6896" y="7529"/>
                  </a:cubicBezTo>
                  <a:cubicBezTo>
                    <a:pt x="6629" y="7018"/>
                    <a:pt x="6340" y="6528"/>
                    <a:pt x="6028" y="6051"/>
                  </a:cubicBezTo>
                  <a:cubicBezTo>
                    <a:pt x="5817" y="5750"/>
                    <a:pt x="5595" y="5461"/>
                    <a:pt x="5350" y="5194"/>
                  </a:cubicBezTo>
                  <a:lnTo>
                    <a:pt x="5406" y="4849"/>
                  </a:lnTo>
                  <a:cubicBezTo>
                    <a:pt x="5428" y="4704"/>
                    <a:pt x="5462" y="4560"/>
                    <a:pt x="5462" y="4405"/>
                  </a:cubicBezTo>
                  <a:cubicBezTo>
                    <a:pt x="5472" y="4249"/>
                    <a:pt x="5439" y="4104"/>
                    <a:pt x="5383" y="3960"/>
                  </a:cubicBezTo>
                  <a:cubicBezTo>
                    <a:pt x="5339" y="3815"/>
                    <a:pt x="5284" y="3681"/>
                    <a:pt x="5261" y="3537"/>
                  </a:cubicBezTo>
                  <a:lnTo>
                    <a:pt x="5239" y="3537"/>
                  </a:lnTo>
                  <a:cubicBezTo>
                    <a:pt x="5261" y="3693"/>
                    <a:pt x="5306" y="3826"/>
                    <a:pt x="5350" y="3970"/>
                  </a:cubicBezTo>
                  <a:cubicBezTo>
                    <a:pt x="5406" y="4115"/>
                    <a:pt x="5428" y="4260"/>
                    <a:pt x="5417" y="4405"/>
                  </a:cubicBezTo>
                  <a:cubicBezTo>
                    <a:pt x="5417" y="4549"/>
                    <a:pt x="5383" y="4694"/>
                    <a:pt x="5350" y="4849"/>
                  </a:cubicBezTo>
                  <a:lnTo>
                    <a:pt x="5306" y="5127"/>
                  </a:lnTo>
                  <a:lnTo>
                    <a:pt x="4938" y="4727"/>
                  </a:lnTo>
                  <a:cubicBezTo>
                    <a:pt x="4649" y="4405"/>
                    <a:pt x="4349" y="4082"/>
                    <a:pt x="4049" y="3770"/>
                  </a:cubicBezTo>
                  <a:lnTo>
                    <a:pt x="3848" y="3292"/>
                  </a:lnTo>
                  <a:cubicBezTo>
                    <a:pt x="3782" y="3125"/>
                    <a:pt x="3670" y="2969"/>
                    <a:pt x="3581" y="2814"/>
                  </a:cubicBezTo>
                  <a:cubicBezTo>
                    <a:pt x="3404" y="2502"/>
                    <a:pt x="3292" y="2146"/>
                    <a:pt x="3104" y="1835"/>
                  </a:cubicBezTo>
                  <a:lnTo>
                    <a:pt x="3059" y="1857"/>
                  </a:lnTo>
                  <a:cubicBezTo>
                    <a:pt x="3237" y="2169"/>
                    <a:pt x="3348" y="2524"/>
                    <a:pt x="3526" y="2847"/>
                  </a:cubicBezTo>
                  <a:cubicBezTo>
                    <a:pt x="3604" y="3014"/>
                    <a:pt x="3715" y="3159"/>
                    <a:pt x="3771" y="3325"/>
                  </a:cubicBezTo>
                  <a:lnTo>
                    <a:pt x="3882" y="3592"/>
                  </a:lnTo>
                  <a:cubicBezTo>
                    <a:pt x="3448" y="3147"/>
                    <a:pt x="3003" y="2714"/>
                    <a:pt x="2558" y="2280"/>
                  </a:cubicBezTo>
                  <a:cubicBezTo>
                    <a:pt x="1725" y="1513"/>
                    <a:pt x="868" y="757"/>
                    <a:pt x="2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9"/>
            <p:cNvSpPr/>
            <p:nvPr/>
          </p:nvSpPr>
          <p:spPr>
            <a:xfrm>
              <a:off x="2230087" y="4257641"/>
              <a:ext cx="319779" cy="330978"/>
            </a:xfrm>
            <a:custGeom>
              <a:avLst/>
              <a:gdLst/>
              <a:ahLst/>
              <a:cxnLst/>
              <a:rect l="l" t="t" r="r" b="b"/>
              <a:pathLst>
                <a:path w="9166" h="9487" extrusionOk="0">
                  <a:moveTo>
                    <a:pt x="3318" y="1"/>
                  </a:moveTo>
                  <a:cubicBezTo>
                    <a:pt x="3031" y="1"/>
                    <a:pt x="2742" y="61"/>
                    <a:pt x="2470" y="168"/>
                  </a:cubicBezTo>
                  <a:cubicBezTo>
                    <a:pt x="1836" y="401"/>
                    <a:pt x="1336" y="880"/>
                    <a:pt x="891" y="1380"/>
                  </a:cubicBezTo>
                  <a:cubicBezTo>
                    <a:pt x="757" y="1525"/>
                    <a:pt x="624" y="1669"/>
                    <a:pt x="513" y="1836"/>
                  </a:cubicBezTo>
                  <a:cubicBezTo>
                    <a:pt x="390" y="1992"/>
                    <a:pt x="290" y="2170"/>
                    <a:pt x="278" y="2359"/>
                  </a:cubicBezTo>
                  <a:cubicBezTo>
                    <a:pt x="278" y="2392"/>
                    <a:pt x="312" y="2425"/>
                    <a:pt x="345" y="2425"/>
                  </a:cubicBezTo>
                  <a:cubicBezTo>
                    <a:pt x="1" y="2904"/>
                    <a:pt x="12" y="3560"/>
                    <a:pt x="223" y="4105"/>
                  </a:cubicBezTo>
                  <a:lnTo>
                    <a:pt x="212" y="4105"/>
                  </a:lnTo>
                  <a:cubicBezTo>
                    <a:pt x="179" y="4450"/>
                    <a:pt x="157" y="4795"/>
                    <a:pt x="145" y="5139"/>
                  </a:cubicBezTo>
                  <a:cubicBezTo>
                    <a:pt x="145" y="5451"/>
                    <a:pt x="145" y="5762"/>
                    <a:pt x="201" y="6073"/>
                  </a:cubicBezTo>
                  <a:cubicBezTo>
                    <a:pt x="312" y="6597"/>
                    <a:pt x="612" y="7030"/>
                    <a:pt x="990" y="7375"/>
                  </a:cubicBezTo>
                  <a:lnTo>
                    <a:pt x="990" y="7397"/>
                  </a:lnTo>
                  <a:cubicBezTo>
                    <a:pt x="1035" y="7808"/>
                    <a:pt x="1346" y="8109"/>
                    <a:pt x="1680" y="8320"/>
                  </a:cubicBezTo>
                  <a:cubicBezTo>
                    <a:pt x="1880" y="8431"/>
                    <a:pt x="2092" y="8532"/>
                    <a:pt x="2303" y="8621"/>
                  </a:cubicBezTo>
                  <a:cubicBezTo>
                    <a:pt x="2426" y="8674"/>
                    <a:pt x="2558" y="8720"/>
                    <a:pt x="2690" y="8720"/>
                  </a:cubicBezTo>
                  <a:cubicBezTo>
                    <a:pt x="2724" y="8720"/>
                    <a:pt x="2758" y="8717"/>
                    <a:pt x="2792" y="8710"/>
                  </a:cubicBezTo>
                  <a:cubicBezTo>
                    <a:pt x="3137" y="8977"/>
                    <a:pt x="3560" y="9132"/>
                    <a:pt x="3993" y="9210"/>
                  </a:cubicBezTo>
                  <a:cubicBezTo>
                    <a:pt x="4272" y="9254"/>
                    <a:pt x="4549" y="9277"/>
                    <a:pt x="4828" y="9277"/>
                  </a:cubicBezTo>
                  <a:cubicBezTo>
                    <a:pt x="4956" y="9282"/>
                    <a:pt x="5086" y="9285"/>
                    <a:pt x="5218" y="9285"/>
                  </a:cubicBezTo>
                  <a:cubicBezTo>
                    <a:pt x="5350" y="9285"/>
                    <a:pt x="5484" y="9282"/>
                    <a:pt x="5617" y="9277"/>
                  </a:cubicBezTo>
                  <a:cubicBezTo>
                    <a:pt x="5639" y="9266"/>
                    <a:pt x="5673" y="9266"/>
                    <a:pt x="5695" y="9266"/>
                  </a:cubicBezTo>
                  <a:cubicBezTo>
                    <a:pt x="5884" y="9366"/>
                    <a:pt x="6096" y="9432"/>
                    <a:pt x="6296" y="9466"/>
                  </a:cubicBezTo>
                  <a:cubicBezTo>
                    <a:pt x="6385" y="9481"/>
                    <a:pt x="6473" y="9487"/>
                    <a:pt x="6562" y="9487"/>
                  </a:cubicBezTo>
                  <a:cubicBezTo>
                    <a:pt x="6740" y="9487"/>
                    <a:pt x="6918" y="9462"/>
                    <a:pt x="7097" y="9432"/>
                  </a:cubicBezTo>
                  <a:cubicBezTo>
                    <a:pt x="7230" y="9422"/>
                    <a:pt x="7374" y="9399"/>
                    <a:pt x="7508" y="9355"/>
                  </a:cubicBezTo>
                  <a:cubicBezTo>
                    <a:pt x="7641" y="9321"/>
                    <a:pt x="7753" y="9254"/>
                    <a:pt x="7864" y="9177"/>
                  </a:cubicBezTo>
                  <a:cubicBezTo>
                    <a:pt x="8076" y="9021"/>
                    <a:pt x="8242" y="8809"/>
                    <a:pt x="8365" y="8587"/>
                  </a:cubicBezTo>
                  <a:cubicBezTo>
                    <a:pt x="8431" y="8454"/>
                    <a:pt x="8476" y="8309"/>
                    <a:pt x="8520" y="8164"/>
                  </a:cubicBezTo>
                  <a:cubicBezTo>
                    <a:pt x="8520" y="8131"/>
                    <a:pt x="8531" y="8087"/>
                    <a:pt x="8543" y="8042"/>
                  </a:cubicBezTo>
                  <a:cubicBezTo>
                    <a:pt x="8598" y="7976"/>
                    <a:pt x="8642" y="7909"/>
                    <a:pt x="8687" y="7842"/>
                  </a:cubicBezTo>
                  <a:cubicBezTo>
                    <a:pt x="8765" y="7719"/>
                    <a:pt x="8832" y="7608"/>
                    <a:pt x="8865" y="7464"/>
                  </a:cubicBezTo>
                  <a:cubicBezTo>
                    <a:pt x="8899" y="7341"/>
                    <a:pt x="8899" y="7208"/>
                    <a:pt x="8899" y="7074"/>
                  </a:cubicBezTo>
                  <a:cubicBezTo>
                    <a:pt x="8899" y="6941"/>
                    <a:pt x="8899" y="6807"/>
                    <a:pt x="8909" y="6674"/>
                  </a:cubicBezTo>
                  <a:cubicBezTo>
                    <a:pt x="8932" y="6541"/>
                    <a:pt x="8965" y="6396"/>
                    <a:pt x="8998" y="6263"/>
                  </a:cubicBezTo>
                  <a:cubicBezTo>
                    <a:pt x="9065" y="5974"/>
                    <a:pt x="9132" y="5695"/>
                    <a:pt x="9143" y="5406"/>
                  </a:cubicBezTo>
                  <a:cubicBezTo>
                    <a:pt x="9166" y="5117"/>
                    <a:pt x="9154" y="4828"/>
                    <a:pt x="9143" y="4550"/>
                  </a:cubicBezTo>
                  <a:cubicBezTo>
                    <a:pt x="9132" y="4261"/>
                    <a:pt x="9087" y="3960"/>
                    <a:pt x="8943" y="3705"/>
                  </a:cubicBezTo>
                  <a:cubicBezTo>
                    <a:pt x="8843" y="3549"/>
                    <a:pt x="8721" y="3416"/>
                    <a:pt x="8553" y="3337"/>
                  </a:cubicBezTo>
                  <a:cubicBezTo>
                    <a:pt x="8543" y="3137"/>
                    <a:pt x="8520" y="2937"/>
                    <a:pt x="8498" y="2748"/>
                  </a:cubicBezTo>
                  <a:cubicBezTo>
                    <a:pt x="8476" y="2526"/>
                    <a:pt x="8442" y="2314"/>
                    <a:pt x="8365" y="2103"/>
                  </a:cubicBezTo>
                  <a:cubicBezTo>
                    <a:pt x="8220" y="1681"/>
                    <a:pt x="7908" y="1358"/>
                    <a:pt x="7519" y="1135"/>
                  </a:cubicBezTo>
                  <a:cubicBezTo>
                    <a:pt x="7108" y="890"/>
                    <a:pt x="6640" y="791"/>
                    <a:pt x="6185" y="713"/>
                  </a:cubicBezTo>
                  <a:cubicBezTo>
                    <a:pt x="5696" y="417"/>
                    <a:pt x="5131" y="207"/>
                    <a:pt x="4565" y="207"/>
                  </a:cubicBezTo>
                  <a:cubicBezTo>
                    <a:pt x="4448" y="207"/>
                    <a:pt x="4332" y="216"/>
                    <a:pt x="4216" y="235"/>
                  </a:cubicBezTo>
                  <a:cubicBezTo>
                    <a:pt x="3938" y="72"/>
                    <a:pt x="3629" y="1"/>
                    <a:pt x="331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9"/>
            <p:cNvSpPr/>
            <p:nvPr/>
          </p:nvSpPr>
          <p:spPr>
            <a:xfrm>
              <a:off x="2280047" y="4257676"/>
              <a:ext cx="95976" cy="37434"/>
            </a:xfrm>
            <a:custGeom>
              <a:avLst/>
              <a:gdLst/>
              <a:ahLst/>
              <a:cxnLst/>
              <a:rect l="l" t="t" r="r" b="b"/>
              <a:pathLst>
                <a:path w="2751" h="1073" extrusionOk="0">
                  <a:moveTo>
                    <a:pt x="1869" y="0"/>
                  </a:moveTo>
                  <a:cubicBezTo>
                    <a:pt x="1763" y="0"/>
                    <a:pt x="1656" y="8"/>
                    <a:pt x="1550" y="22"/>
                  </a:cubicBezTo>
                  <a:cubicBezTo>
                    <a:pt x="1204" y="145"/>
                    <a:pt x="893" y="333"/>
                    <a:pt x="593" y="534"/>
                  </a:cubicBezTo>
                  <a:cubicBezTo>
                    <a:pt x="493" y="600"/>
                    <a:pt x="381" y="667"/>
                    <a:pt x="270" y="745"/>
                  </a:cubicBezTo>
                  <a:cubicBezTo>
                    <a:pt x="181" y="812"/>
                    <a:pt x="81" y="879"/>
                    <a:pt x="25" y="978"/>
                  </a:cubicBezTo>
                  <a:cubicBezTo>
                    <a:pt x="1" y="1029"/>
                    <a:pt x="51" y="1073"/>
                    <a:pt x="96" y="1073"/>
                  </a:cubicBezTo>
                  <a:cubicBezTo>
                    <a:pt x="111" y="1073"/>
                    <a:pt x="126" y="1068"/>
                    <a:pt x="137" y="1057"/>
                  </a:cubicBezTo>
                  <a:cubicBezTo>
                    <a:pt x="671" y="523"/>
                    <a:pt x="1461" y="378"/>
                    <a:pt x="2183" y="278"/>
                  </a:cubicBezTo>
                  <a:lnTo>
                    <a:pt x="2751" y="211"/>
                  </a:lnTo>
                  <a:cubicBezTo>
                    <a:pt x="2478" y="63"/>
                    <a:pt x="2175" y="0"/>
                    <a:pt x="186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9"/>
            <p:cNvSpPr/>
            <p:nvPr/>
          </p:nvSpPr>
          <p:spPr>
            <a:xfrm>
              <a:off x="2230471" y="4289005"/>
              <a:ext cx="310080" cy="299684"/>
            </a:xfrm>
            <a:custGeom>
              <a:avLst/>
              <a:gdLst/>
              <a:ahLst/>
              <a:cxnLst/>
              <a:rect l="l" t="t" r="r" b="b"/>
              <a:pathLst>
                <a:path w="8888" h="8590" extrusionOk="0">
                  <a:moveTo>
                    <a:pt x="5598" y="1"/>
                  </a:moveTo>
                  <a:cubicBezTo>
                    <a:pt x="5584" y="1"/>
                    <a:pt x="5587" y="27"/>
                    <a:pt x="5606" y="36"/>
                  </a:cubicBezTo>
                  <a:cubicBezTo>
                    <a:pt x="5751" y="70"/>
                    <a:pt x="5895" y="103"/>
                    <a:pt x="6040" y="159"/>
                  </a:cubicBezTo>
                  <a:cubicBezTo>
                    <a:pt x="6162" y="225"/>
                    <a:pt x="6263" y="314"/>
                    <a:pt x="6340" y="436"/>
                  </a:cubicBezTo>
                  <a:cubicBezTo>
                    <a:pt x="6474" y="648"/>
                    <a:pt x="6563" y="881"/>
                    <a:pt x="6619" y="1126"/>
                  </a:cubicBezTo>
                  <a:cubicBezTo>
                    <a:pt x="6685" y="1360"/>
                    <a:pt x="6708" y="1605"/>
                    <a:pt x="6696" y="1849"/>
                  </a:cubicBezTo>
                  <a:cubicBezTo>
                    <a:pt x="6685" y="2127"/>
                    <a:pt x="6629" y="2405"/>
                    <a:pt x="6596" y="2683"/>
                  </a:cubicBezTo>
                  <a:cubicBezTo>
                    <a:pt x="6585" y="2850"/>
                    <a:pt x="6574" y="3006"/>
                    <a:pt x="6530" y="3162"/>
                  </a:cubicBezTo>
                  <a:cubicBezTo>
                    <a:pt x="6507" y="3261"/>
                    <a:pt x="6463" y="3340"/>
                    <a:pt x="6441" y="3429"/>
                  </a:cubicBezTo>
                  <a:cubicBezTo>
                    <a:pt x="6340" y="3295"/>
                    <a:pt x="6229" y="3172"/>
                    <a:pt x="6107" y="3061"/>
                  </a:cubicBezTo>
                  <a:cubicBezTo>
                    <a:pt x="6096" y="3053"/>
                    <a:pt x="6085" y="3050"/>
                    <a:pt x="6075" y="3050"/>
                  </a:cubicBezTo>
                  <a:cubicBezTo>
                    <a:pt x="6045" y="3050"/>
                    <a:pt x="6026" y="3081"/>
                    <a:pt x="6051" y="3106"/>
                  </a:cubicBezTo>
                  <a:lnTo>
                    <a:pt x="6085" y="3139"/>
                  </a:lnTo>
                  <a:cubicBezTo>
                    <a:pt x="6063" y="3150"/>
                    <a:pt x="6063" y="3162"/>
                    <a:pt x="6073" y="3184"/>
                  </a:cubicBezTo>
                  <a:cubicBezTo>
                    <a:pt x="6263" y="3484"/>
                    <a:pt x="6496" y="3785"/>
                    <a:pt x="6429" y="4163"/>
                  </a:cubicBezTo>
                  <a:cubicBezTo>
                    <a:pt x="6396" y="4351"/>
                    <a:pt x="6273" y="4485"/>
                    <a:pt x="6107" y="4585"/>
                  </a:cubicBezTo>
                  <a:cubicBezTo>
                    <a:pt x="5962" y="4685"/>
                    <a:pt x="5796" y="4774"/>
                    <a:pt x="5628" y="4841"/>
                  </a:cubicBezTo>
                  <a:cubicBezTo>
                    <a:pt x="5515" y="4888"/>
                    <a:pt x="5393" y="4919"/>
                    <a:pt x="5272" y="4919"/>
                  </a:cubicBezTo>
                  <a:cubicBezTo>
                    <a:pt x="5193" y="4919"/>
                    <a:pt x="5114" y="4905"/>
                    <a:pt x="5039" y="4875"/>
                  </a:cubicBezTo>
                  <a:cubicBezTo>
                    <a:pt x="5035" y="4874"/>
                    <a:pt x="5031" y="4873"/>
                    <a:pt x="5027" y="4873"/>
                  </a:cubicBezTo>
                  <a:cubicBezTo>
                    <a:pt x="4979" y="4873"/>
                    <a:pt x="4954" y="4932"/>
                    <a:pt x="4995" y="4964"/>
                  </a:cubicBezTo>
                  <a:cubicBezTo>
                    <a:pt x="5223" y="5117"/>
                    <a:pt x="5499" y="5213"/>
                    <a:pt x="5770" y="5213"/>
                  </a:cubicBezTo>
                  <a:cubicBezTo>
                    <a:pt x="5987" y="5213"/>
                    <a:pt x="6202" y="5151"/>
                    <a:pt x="6385" y="5008"/>
                  </a:cubicBezTo>
                  <a:cubicBezTo>
                    <a:pt x="6563" y="4852"/>
                    <a:pt x="6708" y="4652"/>
                    <a:pt x="6763" y="4418"/>
                  </a:cubicBezTo>
                  <a:cubicBezTo>
                    <a:pt x="6830" y="4185"/>
                    <a:pt x="6763" y="3951"/>
                    <a:pt x="6652" y="3751"/>
                  </a:cubicBezTo>
                  <a:cubicBezTo>
                    <a:pt x="6619" y="3684"/>
                    <a:pt x="6585" y="3629"/>
                    <a:pt x="6552" y="3573"/>
                  </a:cubicBezTo>
                  <a:cubicBezTo>
                    <a:pt x="6997" y="3306"/>
                    <a:pt x="7286" y="2839"/>
                    <a:pt x="7274" y="2305"/>
                  </a:cubicBezTo>
                  <a:cubicBezTo>
                    <a:pt x="7274" y="2194"/>
                    <a:pt x="7264" y="2072"/>
                    <a:pt x="7252" y="1949"/>
                  </a:cubicBezTo>
                  <a:lnTo>
                    <a:pt x="7252" y="1949"/>
                  </a:lnTo>
                  <a:cubicBezTo>
                    <a:pt x="7252" y="1949"/>
                    <a:pt x="7264" y="1961"/>
                    <a:pt x="7274" y="1961"/>
                  </a:cubicBezTo>
                  <a:cubicBezTo>
                    <a:pt x="7541" y="2183"/>
                    <a:pt x="7709" y="2517"/>
                    <a:pt x="7808" y="2828"/>
                  </a:cubicBezTo>
                  <a:cubicBezTo>
                    <a:pt x="7942" y="3261"/>
                    <a:pt x="8020" y="3706"/>
                    <a:pt x="8087" y="4151"/>
                  </a:cubicBezTo>
                  <a:cubicBezTo>
                    <a:pt x="8120" y="4385"/>
                    <a:pt x="8154" y="4618"/>
                    <a:pt x="8120" y="4852"/>
                  </a:cubicBezTo>
                  <a:cubicBezTo>
                    <a:pt x="8109" y="4974"/>
                    <a:pt x="8075" y="5085"/>
                    <a:pt x="8053" y="5208"/>
                  </a:cubicBezTo>
                  <a:cubicBezTo>
                    <a:pt x="8020" y="5330"/>
                    <a:pt x="7998" y="5453"/>
                    <a:pt x="7953" y="5575"/>
                  </a:cubicBezTo>
                  <a:cubicBezTo>
                    <a:pt x="7875" y="5775"/>
                    <a:pt x="7719" y="5975"/>
                    <a:pt x="7519" y="6098"/>
                  </a:cubicBezTo>
                  <a:cubicBezTo>
                    <a:pt x="7421" y="6156"/>
                    <a:pt x="7308" y="6174"/>
                    <a:pt x="7193" y="6174"/>
                  </a:cubicBezTo>
                  <a:cubicBezTo>
                    <a:pt x="7085" y="6174"/>
                    <a:pt x="6976" y="6158"/>
                    <a:pt x="6874" y="6142"/>
                  </a:cubicBezTo>
                  <a:cubicBezTo>
                    <a:pt x="6340" y="6064"/>
                    <a:pt x="5840" y="5853"/>
                    <a:pt x="5406" y="5530"/>
                  </a:cubicBezTo>
                  <a:cubicBezTo>
                    <a:pt x="5390" y="5523"/>
                    <a:pt x="5364" y="5515"/>
                    <a:pt x="5338" y="5515"/>
                  </a:cubicBezTo>
                  <a:cubicBezTo>
                    <a:pt x="5327" y="5515"/>
                    <a:pt x="5316" y="5516"/>
                    <a:pt x="5306" y="5520"/>
                  </a:cubicBezTo>
                  <a:cubicBezTo>
                    <a:pt x="5284" y="5542"/>
                    <a:pt x="5284" y="5586"/>
                    <a:pt x="5306" y="5609"/>
                  </a:cubicBezTo>
                  <a:cubicBezTo>
                    <a:pt x="5484" y="5797"/>
                    <a:pt x="5717" y="5920"/>
                    <a:pt x="5962" y="6009"/>
                  </a:cubicBezTo>
                  <a:cubicBezTo>
                    <a:pt x="6085" y="6064"/>
                    <a:pt x="6196" y="6098"/>
                    <a:pt x="6318" y="6142"/>
                  </a:cubicBezTo>
                  <a:cubicBezTo>
                    <a:pt x="6118" y="6120"/>
                    <a:pt x="5918" y="6086"/>
                    <a:pt x="5717" y="6064"/>
                  </a:cubicBezTo>
                  <a:cubicBezTo>
                    <a:pt x="5351" y="5997"/>
                    <a:pt x="4973" y="5942"/>
                    <a:pt x="4627" y="5787"/>
                  </a:cubicBezTo>
                  <a:cubicBezTo>
                    <a:pt x="4294" y="5631"/>
                    <a:pt x="3949" y="5441"/>
                    <a:pt x="3638" y="5230"/>
                  </a:cubicBezTo>
                  <a:cubicBezTo>
                    <a:pt x="3349" y="5030"/>
                    <a:pt x="3082" y="4808"/>
                    <a:pt x="2859" y="4529"/>
                  </a:cubicBezTo>
                  <a:cubicBezTo>
                    <a:pt x="2737" y="4396"/>
                    <a:pt x="2637" y="4240"/>
                    <a:pt x="2559" y="4074"/>
                  </a:cubicBezTo>
                  <a:cubicBezTo>
                    <a:pt x="2470" y="3906"/>
                    <a:pt x="2403" y="3718"/>
                    <a:pt x="2348" y="3528"/>
                  </a:cubicBezTo>
                  <a:lnTo>
                    <a:pt x="2348" y="3518"/>
                  </a:lnTo>
                  <a:cubicBezTo>
                    <a:pt x="2348" y="3480"/>
                    <a:pt x="2302" y="3452"/>
                    <a:pt x="2265" y="3452"/>
                  </a:cubicBezTo>
                  <a:cubicBezTo>
                    <a:pt x="2248" y="3452"/>
                    <a:pt x="2232" y="3459"/>
                    <a:pt x="2225" y="3473"/>
                  </a:cubicBezTo>
                  <a:cubicBezTo>
                    <a:pt x="2003" y="3829"/>
                    <a:pt x="2269" y="4296"/>
                    <a:pt x="2447" y="4618"/>
                  </a:cubicBezTo>
                  <a:cubicBezTo>
                    <a:pt x="2659" y="4974"/>
                    <a:pt x="2926" y="5297"/>
                    <a:pt x="3238" y="5586"/>
                  </a:cubicBezTo>
                  <a:cubicBezTo>
                    <a:pt x="3282" y="5631"/>
                    <a:pt x="3349" y="5675"/>
                    <a:pt x="3393" y="5731"/>
                  </a:cubicBezTo>
                  <a:cubicBezTo>
                    <a:pt x="3293" y="5698"/>
                    <a:pt x="3182" y="5664"/>
                    <a:pt x="3082" y="5619"/>
                  </a:cubicBezTo>
                  <a:cubicBezTo>
                    <a:pt x="2681" y="5453"/>
                    <a:pt x="2326" y="5208"/>
                    <a:pt x="1992" y="4952"/>
                  </a:cubicBezTo>
                  <a:cubicBezTo>
                    <a:pt x="1881" y="4863"/>
                    <a:pt x="1780" y="4786"/>
                    <a:pt x="1669" y="4697"/>
                  </a:cubicBezTo>
                  <a:cubicBezTo>
                    <a:pt x="1614" y="4630"/>
                    <a:pt x="1558" y="4552"/>
                    <a:pt x="1502" y="4474"/>
                  </a:cubicBezTo>
                  <a:cubicBezTo>
                    <a:pt x="1236" y="4107"/>
                    <a:pt x="1024" y="3684"/>
                    <a:pt x="913" y="3239"/>
                  </a:cubicBezTo>
                  <a:cubicBezTo>
                    <a:pt x="791" y="2761"/>
                    <a:pt x="813" y="2260"/>
                    <a:pt x="957" y="1783"/>
                  </a:cubicBezTo>
                  <a:cubicBezTo>
                    <a:pt x="1046" y="1482"/>
                    <a:pt x="1169" y="1193"/>
                    <a:pt x="1313" y="915"/>
                  </a:cubicBezTo>
                  <a:cubicBezTo>
                    <a:pt x="1469" y="637"/>
                    <a:pt x="1658" y="403"/>
                    <a:pt x="1891" y="192"/>
                  </a:cubicBezTo>
                  <a:cubicBezTo>
                    <a:pt x="1919" y="165"/>
                    <a:pt x="1872" y="131"/>
                    <a:pt x="1836" y="131"/>
                  </a:cubicBezTo>
                  <a:cubicBezTo>
                    <a:pt x="1828" y="131"/>
                    <a:pt x="1820" y="132"/>
                    <a:pt x="1814" y="136"/>
                  </a:cubicBezTo>
                  <a:lnTo>
                    <a:pt x="1313" y="503"/>
                  </a:lnTo>
                  <a:cubicBezTo>
                    <a:pt x="1157" y="637"/>
                    <a:pt x="1002" y="782"/>
                    <a:pt x="857" y="926"/>
                  </a:cubicBezTo>
                  <a:cubicBezTo>
                    <a:pt x="613" y="1182"/>
                    <a:pt x="390" y="1471"/>
                    <a:pt x="201" y="1771"/>
                  </a:cubicBezTo>
                  <a:cubicBezTo>
                    <a:pt x="1" y="2216"/>
                    <a:pt x="34" y="2750"/>
                    <a:pt x="212" y="3206"/>
                  </a:cubicBezTo>
                  <a:lnTo>
                    <a:pt x="201" y="3206"/>
                  </a:lnTo>
                  <a:lnTo>
                    <a:pt x="201" y="3217"/>
                  </a:lnTo>
                  <a:cubicBezTo>
                    <a:pt x="346" y="3506"/>
                    <a:pt x="534" y="3773"/>
                    <a:pt x="757" y="4007"/>
                  </a:cubicBezTo>
                  <a:cubicBezTo>
                    <a:pt x="791" y="4052"/>
                    <a:pt x="824" y="4084"/>
                    <a:pt x="868" y="4118"/>
                  </a:cubicBezTo>
                  <a:cubicBezTo>
                    <a:pt x="868" y="4541"/>
                    <a:pt x="924" y="4964"/>
                    <a:pt x="1068" y="5364"/>
                  </a:cubicBezTo>
                  <a:cubicBezTo>
                    <a:pt x="1224" y="5787"/>
                    <a:pt x="1480" y="6165"/>
                    <a:pt x="1780" y="6476"/>
                  </a:cubicBezTo>
                  <a:cubicBezTo>
                    <a:pt x="1814" y="6509"/>
                    <a:pt x="1836" y="6531"/>
                    <a:pt x="1869" y="6554"/>
                  </a:cubicBezTo>
                  <a:cubicBezTo>
                    <a:pt x="1802" y="6531"/>
                    <a:pt x="1747" y="6521"/>
                    <a:pt x="1691" y="6487"/>
                  </a:cubicBezTo>
                  <a:cubicBezTo>
                    <a:pt x="1313" y="6331"/>
                    <a:pt x="957" y="6120"/>
                    <a:pt x="635" y="5876"/>
                  </a:cubicBezTo>
                  <a:cubicBezTo>
                    <a:pt x="534" y="5797"/>
                    <a:pt x="445" y="5720"/>
                    <a:pt x="346" y="5642"/>
                  </a:cubicBezTo>
                  <a:lnTo>
                    <a:pt x="346" y="5642"/>
                  </a:lnTo>
                  <a:cubicBezTo>
                    <a:pt x="502" y="5953"/>
                    <a:pt x="724" y="6242"/>
                    <a:pt x="979" y="6476"/>
                  </a:cubicBezTo>
                  <a:lnTo>
                    <a:pt x="979" y="6487"/>
                  </a:lnTo>
                  <a:cubicBezTo>
                    <a:pt x="1124" y="6576"/>
                    <a:pt x="1291" y="6654"/>
                    <a:pt x="1458" y="6721"/>
                  </a:cubicBezTo>
                  <a:cubicBezTo>
                    <a:pt x="1469" y="6721"/>
                    <a:pt x="1480" y="6721"/>
                    <a:pt x="1480" y="6732"/>
                  </a:cubicBezTo>
                  <a:cubicBezTo>
                    <a:pt x="1769" y="7099"/>
                    <a:pt x="2081" y="7466"/>
                    <a:pt x="2437" y="7777"/>
                  </a:cubicBezTo>
                  <a:cubicBezTo>
                    <a:pt x="2517" y="7801"/>
                    <a:pt x="2603" y="7820"/>
                    <a:pt x="2686" y="7820"/>
                  </a:cubicBezTo>
                  <a:cubicBezTo>
                    <a:pt x="2718" y="7820"/>
                    <a:pt x="2750" y="7817"/>
                    <a:pt x="2781" y="7811"/>
                  </a:cubicBezTo>
                  <a:cubicBezTo>
                    <a:pt x="3126" y="8078"/>
                    <a:pt x="3549" y="8233"/>
                    <a:pt x="3982" y="8311"/>
                  </a:cubicBezTo>
                  <a:cubicBezTo>
                    <a:pt x="4261" y="8355"/>
                    <a:pt x="4538" y="8378"/>
                    <a:pt x="4817" y="8378"/>
                  </a:cubicBezTo>
                  <a:lnTo>
                    <a:pt x="5017" y="8378"/>
                  </a:lnTo>
                  <a:cubicBezTo>
                    <a:pt x="5173" y="8355"/>
                    <a:pt x="5339" y="8311"/>
                    <a:pt x="5473" y="8244"/>
                  </a:cubicBezTo>
                  <a:cubicBezTo>
                    <a:pt x="5506" y="8289"/>
                    <a:pt x="5551" y="8333"/>
                    <a:pt x="5584" y="8378"/>
                  </a:cubicBezTo>
                  <a:lnTo>
                    <a:pt x="5606" y="8378"/>
                  </a:lnTo>
                  <a:cubicBezTo>
                    <a:pt x="5628" y="8367"/>
                    <a:pt x="5662" y="8367"/>
                    <a:pt x="5684" y="8367"/>
                  </a:cubicBezTo>
                  <a:cubicBezTo>
                    <a:pt x="5873" y="8467"/>
                    <a:pt x="6085" y="8533"/>
                    <a:pt x="6285" y="8567"/>
                  </a:cubicBezTo>
                  <a:cubicBezTo>
                    <a:pt x="6396" y="8589"/>
                    <a:pt x="6507" y="8589"/>
                    <a:pt x="6619" y="8589"/>
                  </a:cubicBezTo>
                  <a:cubicBezTo>
                    <a:pt x="6574" y="8567"/>
                    <a:pt x="6518" y="8556"/>
                    <a:pt x="6474" y="8533"/>
                  </a:cubicBezTo>
                  <a:cubicBezTo>
                    <a:pt x="6273" y="8456"/>
                    <a:pt x="6063" y="8367"/>
                    <a:pt x="5885" y="8244"/>
                  </a:cubicBezTo>
                  <a:cubicBezTo>
                    <a:pt x="5773" y="8167"/>
                    <a:pt x="5684" y="8078"/>
                    <a:pt x="5584" y="7989"/>
                  </a:cubicBezTo>
                  <a:cubicBezTo>
                    <a:pt x="5618" y="7989"/>
                    <a:pt x="5640" y="7977"/>
                    <a:pt x="5662" y="7977"/>
                  </a:cubicBezTo>
                  <a:cubicBezTo>
                    <a:pt x="5964" y="8032"/>
                    <a:pt x="6258" y="8072"/>
                    <a:pt x="6558" y="8072"/>
                  </a:cubicBezTo>
                  <a:cubicBezTo>
                    <a:pt x="6622" y="8072"/>
                    <a:pt x="6687" y="8070"/>
                    <a:pt x="6752" y="8066"/>
                  </a:cubicBezTo>
                  <a:cubicBezTo>
                    <a:pt x="7008" y="8055"/>
                    <a:pt x="7252" y="8022"/>
                    <a:pt x="7497" y="7955"/>
                  </a:cubicBezTo>
                  <a:cubicBezTo>
                    <a:pt x="7620" y="7922"/>
                    <a:pt x="7731" y="7888"/>
                    <a:pt x="7842" y="7821"/>
                  </a:cubicBezTo>
                  <a:cubicBezTo>
                    <a:pt x="7953" y="7744"/>
                    <a:pt x="8031" y="7644"/>
                    <a:pt x="8109" y="7544"/>
                  </a:cubicBezTo>
                  <a:cubicBezTo>
                    <a:pt x="8309" y="7288"/>
                    <a:pt x="8509" y="7032"/>
                    <a:pt x="8698" y="6765"/>
                  </a:cubicBezTo>
                  <a:cubicBezTo>
                    <a:pt x="8754" y="6687"/>
                    <a:pt x="8809" y="6598"/>
                    <a:pt x="8865" y="6509"/>
                  </a:cubicBezTo>
                  <a:cubicBezTo>
                    <a:pt x="8888" y="6420"/>
                    <a:pt x="8888" y="6331"/>
                    <a:pt x="8888" y="6242"/>
                  </a:cubicBezTo>
                  <a:lnTo>
                    <a:pt x="8888" y="6242"/>
                  </a:lnTo>
                  <a:cubicBezTo>
                    <a:pt x="8821" y="6353"/>
                    <a:pt x="8754" y="6465"/>
                    <a:pt x="8676" y="6576"/>
                  </a:cubicBezTo>
                  <a:cubicBezTo>
                    <a:pt x="8631" y="6643"/>
                    <a:pt x="8576" y="6709"/>
                    <a:pt x="8532" y="6776"/>
                  </a:cubicBezTo>
                  <a:cubicBezTo>
                    <a:pt x="8665" y="6554"/>
                    <a:pt x="8776" y="6331"/>
                    <a:pt x="8888" y="6098"/>
                  </a:cubicBezTo>
                  <a:lnTo>
                    <a:pt x="8888" y="5931"/>
                  </a:lnTo>
                  <a:cubicBezTo>
                    <a:pt x="8676" y="6309"/>
                    <a:pt x="8487" y="6709"/>
                    <a:pt x="8198" y="7043"/>
                  </a:cubicBezTo>
                  <a:cubicBezTo>
                    <a:pt x="7931" y="7332"/>
                    <a:pt x="7608" y="7577"/>
                    <a:pt x="7230" y="7688"/>
                  </a:cubicBezTo>
                  <a:cubicBezTo>
                    <a:pt x="7064" y="7744"/>
                    <a:pt x="6874" y="7766"/>
                    <a:pt x="6696" y="7766"/>
                  </a:cubicBezTo>
                  <a:cubicBezTo>
                    <a:pt x="6496" y="7755"/>
                    <a:pt x="6296" y="7700"/>
                    <a:pt x="6096" y="7633"/>
                  </a:cubicBezTo>
                  <a:cubicBezTo>
                    <a:pt x="5684" y="7477"/>
                    <a:pt x="5284" y="7288"/>
                    <a:pt x="4950" y="6988"/>
                  </a:cubicBezTo>
                  <a:cubicBezTo>
                    <a:pt x="4772" y="6820"/>
                    <a:pt x="4617" y="6632"/>
                    <a:pt x="4461" y="6454"/>
                  </a:cubicBezTo>
                  <a:cubicBezTo>
                    <a:pt x="4439" y="6432"/>
                    <a:pt x="4417" y="6409"/>
                    <a:pt x="4405" y="6387"/>
                  </a:cubicBezTo>
                  <a:lnTo>
                    <a:pt x="4405" y="6387"/>
                  </a:lnTo>
                  <a:cubicBezTo>
                    <a:pt x="4761" y="6576"/>
                    <a:pt x="5139" y="6732"/>
                    <a:pt x="5551" y="6732"/>
                  </a:cubicBezTo>
                  <a:cubicBezTo>
                    <a:pt x="6007" y="6732"/>
                    <a:pt x="6451" y="6576"/>
                    <a:pt x="6830" y="6331"/>
                  </a:cubicBezTo>
                  <a:cubicBezTo>
                    <a:pt x="7009" y="6388"/>
                    <a:pt x="7188" y="6437"/>
                    <a:pt x="7374" y="6437"/>
                  </a:cubicBezTo>
                  <a:cubicBezTo>
                    <a:pt x="7407" y="6437"/>
                    <a:pt x="7441" y="6435"/>
                    <a:pt x="7475" y="6432"/>
                  </a:cubicBezTo>
                  <a:cubicBezTo>
                    <a:pt x="7697" y="6420"/>
                    <a:pt x="7976" y="6343"/>
                    <a:pt x="8087" y="6131"/>
                  </a:cubicBezTo>
                  <a:cubicBezTo>
                    <a:pt x="8220" y="5898"/>
                    <a:pt x="8275" y="5619"/>
                    <a:pt x="8342" y="5352"/>
                  </a:cubicBezTo>
                  <a:cubicBezTo>
                    <a:pt x="8398" y="5097"/>
                    <a:pt x="8443" y="4830"/>
                    <a:pt x="8465" y="4563"/>
                  </a:cubicBezTo>
                  <a:cubicBezTo>
                    <a:pt x="8487" y="4341"/>
                    <a:pt x="8487" y="4129"/>
                    <a:pt x="8443" y="3906"/>
                  </a:cubicBezTo>
                  <a:cubicBezTo>
                    <a:pt x="8676" y="3584"/>
                    <a:pt x="8799" y="3195"/>
                    <a:pt x="8854" y="2806"/>
                  </a:cubicBezTo>
                  <a:cubicBezTo>
                    <a:pt x="8865" y="2772"/>
                    <a:pt x="8865" y="2739"/>
                    <a:pt x="8865" y="2717"/>
                  </a:cubicBezTo>
                  <a:cubicBezTo>
                    <a:pt x="8776" y="2594"/>
                    <a:pt x="8676" y="2494"/>
                    <a:pt x="8542" y="2438"/>
                  </a:cubicBezTo>
                  <a:cubicBezTo>
                    <a:pt x="8532" y="2238"/>
                    <a:pt x="8509" y="2038"/>
                    <a:pt x="8487" y="1849"/>
                  </a:cubicBezTo>
                  <a:lnTo>
                    <a:pt x="8487" y="1783"/>
                  </a:lnTo>
                  <a:cubicBezTo>
                    <a:pt x="8387" y="1615"/>
                    <a:pt x="8265" y="1460"/>
                    <a:pt x="8109" y="1326"/>
                  </a:cubicBezTo>
                  <a:cubicBezTo>
                    <a:pt x="8020" y="1237"/>
                    <a:pt x="7931" y="1160"/>
                    <a:pt x="7820" y="1115"/>
                  </a:cubicBezTo>
                  <a:cubicBezTo>
                    <a:pt x="7719" y="1081"/>
                    <a:pt x="7608" y="1071"/>
                    <a:pt x="7497" y="1071"/>
                  </a:cubicBezTo>
                  <a:cubicBezTo>
                    <a:pt x="7386" y="1081"/>
                    <a:pt x="7274" y="1093"/>
                    <a:pt x="7175" y="1126"/>
                  </a:cubicBezTo>
                  <a:cubicBezTo>
                    <a:pt x="7141" y="1137"/>
                    <a:pt x="7108" y="1148"/>
                    <a:pt x="7074" y="1170"/>
                  </a:cubicBezTo>
                  <a:cubicBezTo>
                    <a:pt x="7030" y="1037"/>
                    <a:pt x="6975" y="903"/>
                    <a:pt x="6896" y="782"/>
                  </a:cubicBezTo>
                  <a:cubicBezTo>
                    <a:pt x="6730" y="515"/>
                    <a:pt x="6496" y="303"/>
                    <a:pt x="6218" y="159"/>
                  </a:cubicBezTo>
                  <a:cubicBezTo>
                    <a:pt x="6207" y="153"/>
                    <a:pt x="6196" y="150"/>
                    <a:pt x="6186" y="150"/>
                  </a:cubicBezTo>
                  <a:cubicBezTo>
                    <a:pt x="6176" y="150"/>
                    <a:pt x="6168" y="153"/>
                    <a:pt x="6162" y="159"/>
                  </a:cubicBezTo>
                  <a:cubicBezTo>
                    <a:pt x="6129" y="147"/>
                    <a:pt x="6096" y="125"/>
                    <a:pt x="6063" y="114"/>
                  </a:cubicBezTo>
                  <a:cubicBezTo>
                    <a:pt x="5918" y="48"/>
                    <a:pt x="5762" y="14"/>
                    <a:pt x="5606" y="3"/>
                  </a:cubicBezTo>
                  <a:cubicBezTo>
                    <a:pt x="5603" y="1"/>
                    <a:pt x="5600" y="1"/>
                    <a:pt x="559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9"/>
            <p:cNvSpPr/>
            <p:nvPr/>
          </p:nvSpPr>
          <p:spPr>
            <a:xfrm>
              <a:off x="2355825" y="4335232"/>
              <a:ext cx="76473" cy="72461"/>
            </a:xfrm>
            <a:custGeom>
              <a:avLst/>
              <a:gdLst/>
              <a:ahLst/>
              <a:cxnLst/>
              <a:rect l="l" t="t" r="r" b="b"/>
              <a:pathLst>
                <a:path w="2192" h="2077" extrusionOk="0">
                  <a:moveTo>
                    <a:pt x="1197" y="0"/>
                  </a:moveTo>
                  <a:cubicBezTo>
                    <a:pt x="954" y="0"/>
                    <a:pt x="713" y="97"/>
                    <a:pt x="512" y="235"/>
                  </a:cubicBezTo>
                  <a:cubicBezTo>
                    <a:pt x="379" y="324"/>
                    <a:pt x="267" y="435"/>
                    <a:pt x="189" y="569"/>
                  </a:cubicBezTo>
                  <a:cubicBezTo>
                    <a:pt x="122" y="702"/>
                    <a:pt x="89" y="858"/>
                    <a:pt x="67" y="1002"/>
                  </a:cubicBezTo>
                  <a:cubicBezTo>
                    <a:pt x="0" y="1325"/>
                    <a:pt x="11" y="1669"/>
                    <a:pt x="100" y="1981"/>
                  </a:cubicBezTo>
                  <a:cubicBezTo>
                    <a:pt x="100" y="1992"/>
                    <a:pt x="122" y="2015"/>
                    <a:pt x="134" y="2015"/>
                  </a:cubicBezTo>
                  <a:cubicBezTo>
                    <a:pt x="134" y="2025"/>
                    <a:pt x="145" y="2037"/>
                    <a:pt x="145" y="2037"/>
                  </a:cubicBezTo>
                  <a:cubicBezTo>
                    <a:pt x="145" y="2062"/>
                    <a:pt x="172" y="2076"/>
                    <a:pt x="195" y="2076"/>
                  </a:cubicBezTo>
                  <a:cubicBezTo>
                    <a:pt x="213" y="2076"/>
                    <a:pt x="228" y="2067"/>
                    <a:pt x="223" y="2048"/>
                  </a:cubicBezTo>
                  <a:lnTo>
                    <a:pt x="223" y="2015"/>
                  </a:lnTo>
                  <a:lnTo>
                    <a:pt x="223" y="1981"/>
                  </a:lnTo>
                  <a:cubicBezTo>
                    <a:pt x="211" y="1959"/>
                    <a:pt x="211" y="1926"/>
                    <a:pt x="201" y="1903"/>
                  </a:cubicBezTo>
                  <a:cubicBezTo>
                    <a:pt x="134" y="1459"/>
                    <a:pt x="156" y="980"/>
                    <a:pt x="456" y="613"/>
                  </a:cubicBezTo>
                  <a:cubicBezTo>
                    <a:pt x="601" y="458"/>
                    <a:pt x="790" y="335"/>
                    <a:pt x="1012" y="302"/>
                  </a:cubicBezTo>
                  <a:cubicBezTo>
                    <a:pt x="1057" y="293"/>
                    <a:pt x="1102" y="289"/>
                    <a:pt x="1147" y="289"/>
                  </a:cubicBezTo>
                  <a:cubicBezTo>
                    <a:pt x="1338" y="289"/>
                    <a:pt x="1529" y="362"/>
                    <a:pt x="1691" y="480"/>
                  </a:cubicBezTo>
                  <a:cubicBezTo>
                    <a:pt x="1802" y="557"/>
                    <a:pt x="1869" y="658"/>
                    <a:pt x="1924" y="780"/>
                  </a:cubicBezTo>
                  <a:cubicBezTo>
                    <a:pt x="1969" y="891"/>
                    <a:pt x="2002" y="1014"/>
                    <a:pt x="2069" y="1125"/>
                  </a:cubicBezTo>
                  <a:cubicBezTo>
                    <a:pt x="2082" y="1144"/>
                    <a:pt x="2117" y="1163"/>
                    <a:pt x="2142" y="1163"/>
                  </a:cubicBezTo>
                  <a:cubicBezTo>
                    <a:pt x="2161" y="1163"/>
                    <a:pt x="2174" y="1153"/>
                    <a:pt x="2169" y="1125"/>
                  </a:cubicBezTo>
                  <a:cubicBezTo>
                    <a:pt x="2124" y="858"/>
                    <a:pt x="2191" y="591"/>
                    <a:pt x="2002" y="369"/>
                  </a:cubicBezTo>
                  <a:cubicBezTo>
                    <a:pt x="1913" y="268"/>
                    <a:pt x="1791" y="191"/>
                    <a:pt x="1669" y="135"/>
                  </a:cubicBezTo>
                  <a:cubicBezTo>
                    <a:pt x="1535" y="68"/>
                    <a:pt x="1390" y="13"/>
                    <a:pt x="1235" y="1"/>
                  </a:cubicBezTo>
                  <a:cubicBezTo>
                    <a:pt x="1222" y="1"/>
                    <a:pt x="1210" y="0"/>
                    <a:pt x="119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9"/>
            <p:cNvSpPr/>
            <p:nvPr/>
          </p:nvSpPr>
          <p:spPr>
            <a:xfrm>
              <a:off x="2301085" y="4276341"/>
              <a:ext cx="113349" cy="129921"/>
            </a:xfrm>
            <a:custGeom>
              <a:avLst/>
              <a:gdLst/>
              <a:ahLst/>
              <a:cxnLst/>
              <a:rect l="l" t="t" r="r" b="b"/>
              <a:pathLst>
                <a:path w="3249" h="3724" extrusionOk="0">
                  <a:moveTo>
                    <a:pt x="2171" y="1"/>
                  </a:moveTo>
                  <a:cubicBezTo>
                    <a:pt x="1783" y="1"/>
                    <a:pt x="1398" y="83"/>
                    <a:pt x="1058" y="277"/>
                  </a:cubicBezTo>
                  <a:cubicBezTo>
                    <a:pt x="735" y="455"/>
                    <a:pt x="479" y="722"/>
                    <a:pt x="324" y="1044"/>
                  </a:cubicBezTo>
                  <a:cubicBezTo>
                    <a:pt x="235" y="1234"/>
                    <a:pt x="168" y="1434"/>
                    <a:pt x="124" y="1622"/>
                  </a:cubicBezTo>
                  <a:cubicBezTo>
                    <a:pt x="68" y="1834"/>
                    <a:pt x="23" y="2034"/>
                    <a:pt x="12" y="2245"/>
                  </a:cubicBezTo>
                  <a:cubicBezTo>
                    <a:pt x="1" y="2468"/>
                    <a:pt x="23" y="2702"/>
                    <a:pt x="57" y="2924"/>
                  </a:cubicBezTo>
                  <a:cubicBezTo>
                    <a:pt x="90" y="3179"/>
                    <a:pt x="124" y="3424"/>
                    <a:pt x="157" y="3669"/>
                  </a:cubicBezTo>
                  <a:cubicBezTo>
                    <a:pt x="157" y="3702"/>
                    <a:pt x="192" y="3724"/>
                    <a:pt x="223" y="3724"/>
                  </a:cubicBezTo>
                  <a:cubicBezTo>
                    <a:pt x="244" y="3724"/>
                    <a:pt x="263" y="3714"/>
                    <a:pt x="268" y="3691"/>
                  </a:cubicBezTo>
                  <a:cubicBezTo>
                    <a:pt x="324" y="3213"/>
                    <a:pt x="479" y="2746"/>
                    <a:pt x="657" y="2301"/>
                  </a:cubicBezTo>
                  <a:cubicBezTo>
                    <a:pt x="746" y="2079"/>
                    <a:pt x="868" y="1867"/>
                    <a:pt x="1058" y="1711"/>
                  </a:cubicBezTo>
                  <a:cubicBezTo>
                    <a:pt x="1206" y="1584"/>
                    <a:pt x="1384" y="1477"/>
                    <a:pt x="1574" y="1477"/>
                  </a:cubicBezTo>
                  <a:cubicBezTo>
                    <a:pt x="1583" y="1477"/>
                    <a:pt x="1593" y="1478"/>
                    <a:pt x="1602" y="1478"/>
                  </a:cubicBezTo>
                  <a:cubicBezTo>
                    <a:pt x="1625" y="1478"/>
                    <a:pt x="1658" y="1467"/>
                    <a:pt x="1658" y="1434"/>
                  </a:cubicBezTo>
                  <a:cubicBezTo>
                    <a:pt x="1658" y="1256"/>
                    <a:pt x="1758" y="1111"/>
                    <a:pt x="1869" y="967"/>
                  </a:cubicBezTo>
                  <a:cubicBezTo>
                    <a:pt x="1981" y="822"/>
                    <a:pt x="2103" y="688"/>
                    <a:pt x="2247" y="588"/>
                  </a:cubicBezTo>
                  <a:cubicBezTo>
                    <a:pt x="2526" y="388"/>
                    <a:pt x="2882" y="354"/>
                    <a:pt x="3204" y="322"/>
                  </a:cubicBezTo>
                  <a:cubicBezTo>
                    <a:pt x="3238" y="310"/>
                    <a:pt x="3248" y="277"/>
                    <a:pt x="3238" y="255"/>
                  </a:cubicBezTo>
                  <a:cubicBezTo>
                    <a:pt x="3238" y="243"/>
                    <a:pt x="3226" y="243"/>
                    <a:pt x="3226" y="233"/>
                  </a:cubicBezTo>
                  <a:cubicBezTo>
                    <a:pt x="3238" y="221"/>
                    <a:pt x="3226" y="188"/>
                    <a:pt x="3193" y="177"/>
                  </a:cubicBezTo>
                  <a:cubicBezTo>
                    <a:pt x="2868" y="66"/>
                    <a:pt x="2518" y="1"/>
                    <a:pt x="21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9"/>
            <p:cNvSpPr/>
            <p:nvPr/>
          </p:nvSpPr>
          <p:spPr>
            <a:xfrm>
              <a:off x="2338067" y="4285551"/>
              <a:ext cx="74310" cy="64193"/>
            </a:xfrm>
            <a:custGeom>
              <a:avLst/>
              <a:gdLst/>
              <a:ahLst/>
              <a:cxnLst/>
              <a:rect l="l" t="t" r="r" b="b"/>
              <a:pathLst>
                <a:path w="2130" h="1840" extrusionOk="0">
                  <a:moveTo>
                    <a:pt x="1899" y="1"/>
                  </a:moveTo>
                  <a:cubicBezTo>
                    <a:pt x="1632" y="1"/>
                    <a:pt x="1361" y="82"/>
                    <a:pt x="1143" y="246"/>
                  </a:cubicBezTo>
                  <a:cubicBezTo>
                    <a:pt x="799" y="502"/>
                    <a:pt x="654" y="903"/>
                    <a:pt x="398" y="1225"/>
                  </a:cubicBezTo>
                  <a:cubicBezTo>
                    <a:pt x="265" y="1414"/>
                    <a:pt x="75" y="1559"/>
                    <a:pt x="9" y="1781"/>
                  </a:cubicBezTo>
                  <a:cubicBezTo>
                    <a:pt x="1" y="1813"/>
                    <a:pt x="44" y="1839"/>
                    <a:pt x="78" y="1839"/>
                  </a:cubicBezTo>
                  <a:cubicBezTo>
                    <a:pt x="91" y="1839"/>
                    <a:pt x="103" y="1835"/>
                    <a:pt x="109" y="1826"/>
                  </a:cubicBezTo>
                  <a:cubicBezTo>
                    <a:pt x="186" y="1637"/>
                    <a:pt x="342" y="1503"/>
                    <a:pt x="465" y="1348"/>
                  </a:cubicBezTo>
                  <a:cubicBezTo>
                    <a:pt x="587" y="1192"/>
                    <a:pt x="676" y="1025"/>
                    <a:pt x="776" y="847"/>
                  </a:cubicBezTo>
                  <a:cubicBezTo>
                    <a:pt x="876" y="680"/>
                    <a:pt x="977" y="502"/>
                    <a:pt x="1121" y="369"/>
                  </a:cubicBezTo>
                  <a:cubicBezTo>
                    <a:pt x="1232" y="258"/>
                    <a:pt x="1377" y="179"/>
                    <a:pt x="1533" y="124"/>
                  </a:cubicBezTo>
                  <a:cubicBezTo>
                    <a:pt x="1657" y="78"/>
                    <a:pt x="1787" y="58"/>
                    <a:pt x="1918" y="58"/>
                  </a:cubicBezTo>
                  <a:cubicBezTo>
                    <a:pt x="1975" y="58"/>
                    <a:pt x="2032" y="62"/>
                    <a:pt x="2089" y="68"/>
                  </a:cubicBezTo>
                  <a:cubicBezTo>
                    <a:pt x="2093" y="69"/>
                    <a:pt x="2096" y="70"/>
                    <a:pt x="2100" y="70"/>
                  </a:cubicBezTo>
                  <a:cubicBezTo>
                    <a:pt x="2129" y="70"/>
                    <a:pt x="2108" y="23"/>
                    <a:pt x="2077" y="13"/>
                  </a:cubicBezTo>
                  <a:cubicBezTo>
                    <a:pt x="2019" y="5"/>
                    <a:pt x="1959" y="1"/>
                    <a:pt x="189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9"/>
            <p:cNvSpPr/>
            <p:nvPr/>
          </p:nvSpPr>
          <p:spPr>
            <a:xfrm>
              <a:off x="2453199" y="4308822"/>
              <a:ext cx="15560" cy="90673"/>
            </a:xfrm>
            <a:custGeom>
              <a:avLst/>
              <a:gdLst/>
              <a:ahLst/>
              <a:cxnLst/>
              <a:rect l="l" t="t" r="r" b="b"/>
              <a:pathLst>
                <a:path w="446" h="2599" extrusionOk="0">
                  <a:moveTo>
                    <a:pt x="31" y="1"/>
                  </a:moveTo>
                  <a:cubicBezTo>
                    <a:pt x="14" y="1"/>
                    <a:pt x="0" y="12"/>
                    <a:pt x="12" y="36"/>
                  </a:cubicBezTo>
                  <a:cubicBezTo>
                    <a:pt x="212" y="424"/>
                    <a:pt x="357" y="836"/>
                    <a:pt x="324" y="1281"/>
                  </a:cubicBezTo>
                  <a:cubicBezTo>
                    <a:pt x="301" y="1492"/>
                    <a:pt x="245" y="1704"/>
                    <a:pt x="201" y="1904"/>
                  </a:cubicBezTo>
                  <a:cubicBezTo>
                    <a:pt x="146" y="2127"/>
                    <a:pt x="79" y="2337"/>
                    <a:pt x="79" y="2560"/>
                  </a:cubicBezTo>
                  <a:cubicBezTo>
                    <a:pt x="79" y="2582"/>
                    <a:pt x="102" y="2599"/>
                    <a:pt x="122" y="2599"/>
                  </a:cubicBezTo>
                  <a:cubicBezTo>
                    <a:pt x="132" y="2599"/>
                    <a:pt x="142" y="2594"/>
                    <a:pt x="146" y="2582"/>
                  </a:cubicBezTo>
                  <a:cubicBezTo>
                    <a:pt x="201" y="2360"/>
                    <a:pt x="257" y="2137"/>
                    <a:pt x="301" y="1915"/>
                  </a:cubicBezTo>
                  <a:cubicBezTo>
                    <a:pt x="357" y="1704"/>
                    <a:pt x="401" y="1482"/>
                    <a:pt x="413" y="1259"/>
                  </a:cubicBezTo>
                  <a:cubicBezTo>
                    <a:pt x="446" y="814"/>
                    <a:pt x="279" y="414"/>
                    <a:pt x="67" y="24"/>
                  </a:cubicBezTo>
                  <a:cubicBezTo>
                    <a:pt x="62" y="9"/>
                    <a:pt x="46" y="1"/>
                    <a:pt x="3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9"/>
            <p:cNvSpPr/>
            <p:nvPr/>
          </p:nvSpPr>
          <p:spPr>
            <a:xfrm>
              <a:off x="2518126" y="4347234"/>
              <a:ext cx="13118" cy="78706"/>
            </a:xfrm>
            <a:custGeom>
              <a:avLst/>
              <a:gdLst/>
              <a:ahLst/>
              <a:cxnLst/>
              <a:rect l="l" t="t" r="r" b="b"/>
              <a:pathLst>
                <a:path w="376" h="2256" extrusionOk="0">
                  <a:moveTo>
                    <a:pt x="203" y="0"/>
                  </a:moveTo>
                  <a:cubicBezTo>
                    <a:pt x="194" y="0"/>
                    <a:pt x="186" y="4"/>
                    <a:pt x="186" y="13"/>
                  </a:cubicBezTo>
                  <a:cubicBezTo>
                    <a:pt x="198" y="35"/>
                    <a:pt x="186" y="58"/>
                    <a:pt x="186" y="80"/>
                  </a:cubicBezTo>
                  <a:cubicBezTo>
                    <a:pt x="186" y="91"/>
                    <a:pt x="198" y="91"/>
                    <a:pt x="208" y="91"/>
                  </a:cubicBezTo>
                  <a:cubicBezTo>
                    <a:pt x="231" y="247"/>
                    <a:pt x="253" y="403"/>
                    <a:pt x="264" y="558"/>
                  </a:cubicBezTo>
                  <a:cubicBezTo>
                    <a:pt x="275" y="747"/>
                    <a:pt x="275" y="937"/>
                    <a:pt x="264" y="1115"/>
                  </a:cubicBezTo>
                  <a:cubicBezTo>
                    <a:pt x="231" y="1493"/>
                    <a:pt x="131" y="1849"/>
                    <a:pt x="8" y="2193"/>
                  </a:cubicBezTo>
                  <a:cubicBezTo>
                    <a:pt x="1" y="2224"/>
                    <a:pt x="32" y="2256"/>
                    <a:pt x="59" y="2256"/>
                  </a:cubicBezTo>
                  <a:cubicBezTo>
                    <a:pt x="70" y="2256"/>
                    <a:pt x="80" y="2250"/>
                    <a:pt x="87" y="2237"/>
                  </a:cubicBezTo>
                  <a:cubicBezTo>
                    <a:pt x="253" y="1893"/>
                    <a:pt x="331" y="1515"/>
                    <a:pt x="353" y="1137"/>
                  </a:cubicBezTo>
                  <a:cubicBezTo>
                    <a:pt x="376" y="769"/>
                    <a:pt x="353" y="369"/>
                    <a:pt x="231" y="13"/>
                  </a:cubicBezTo>
                  <a:cubicBezTo>
                    <a:pt x="231" y="7"/>
                    <a:pt x="216" y="0"/>
                    <a:pt x="20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9"/>
            <p:cNvSpPr/>
            <p:nvPr/>
          </p:nvSpPr>
          <p:spPr>
            <a:xfrm>
              <a:off x="2259184" y="4429640"/>
              <a:ext cx="144783" cy="64367"/>
            </a:xfrm>
            <a:custGeom>
              <a:avLst/>
              <a:gdLst/>
              <a:ahLst/>
              <a:cxnLst/>
              <a:rect l="l" t="t" r="r" b="b"/>
              <a:pathLst>
                <a:path w="4150" h="1845" extrusionOk="0">
                  <a:moveTo>
                    <a:pt x="50" y="0"/>
                  </a:moveTo>
                  <a:cubicBezTo>
                    <a:pt x="14" y="0"/>
                    <a:pt x="0" y="49"/>
                    <a:pt x="45" y="76"/>
                  </a:cubicBezTo>
                  <a:lnTo>
                    <a:pt x="57" y="76"/>
                  </a:lnTo>
                  <a:cubicBezTo>
                    <a:pt x="57" y="87"/>
                    <a:pt x="57" y="87"/>
                    <a:pt x="67" y="87"/>
                  </a:cubicBezTo>
                  <a:cubicBezTo>
                    <a:pt x="423" y="599"/>
                    <a:pt x="868" y="1066"/>
                    <a:pt x="1391" y="1422"/>
                  </a:cubicBezTo>
                  <a:cubicBezTo>
                    <a:pt x="1624" y="1578"/>
                    <a:pt x="1881" y="1722"/>
                    <a:pt x="2158" y="1788"/>
                  </a:cubicBezTo>
                  <a:cubicBezTo>
                    <a:pt x="2292" y="1822"/>
                    <a:pt x="2437" y="1845"/>
                    <a:pt x="2581" y="1845"/>
                  </a:cubicBezTo>
                  <a:cubicBezTo>
                    <a:pt x="2726" y="1845"/>
                    <a:pt x="2870" y="1811"/>
                    <a:pt x="3015" y="1788"/>
                  </a:cubicBezTo>
                  <a:cubicBezTo>
                    <a:pt x="3182" y="1756"/>
                    <a:pt x="3359" y="1733"/>
                    <a:pt x="3537" y="1733"/>
                  </a:cubicBezTo>
                  <a:cubicBezTo>
                    <a:pt x="3579" y="1731"/>
                    <a:pt x="3619" y="1730"/>
                    <a:pt x="3660" y="1730"/>
                  </a:cubicBezTo>
                  <a:cubicBezTo>
                    <a:pt x="3767" y="1730"/>
                    <a:pt x="3871" y="1736"/>
                    <a:pt x="3974" y="1736"/>
                  </a:cubicBezTo>
                  <a:cubicBezTo>
                    <a:pt x="4010" y="1736"/>
                    <a:pt x="4046" y="1736"/>
                    <a:pt x="4083" y="1733"/>
                  </a:cubicBezTo>
                  <a:cubicBezTo>
                    <a:pt x="4150" y="1733"/>
                    <a:pt x="4116" y="1667"/>
                    <a:pt x="4071" y="1655"/>
                  </a:cubicBezTo>
                  <a:cubicBezTo>
                    <a:pt x="3932" y="1634"/>
                    <a:pt x="3791" y="1626"/>
                    <a:pt x="3649" y="1626"/>
                  </a:cubicBezTo>
                  <a:cubicBezTo>
                    <a:pt x="3485" y="1626"/>
                    <a:pt x="3321" y="1637"/>
                    <a:pt x="3159" y="1655"/>
                  </a:cubicBezTo>
                  <a:cubicBezTo>
                    <a:pt x="3015" y="1677"/>
                    <a:pt x="2870" y="1711"/>
                    <a:pt x="2714" y="1733"/>
                  </a:cubicBezTo>
                  <a:cubicBezTo>
                    <a:pt x="2655" y="1738"/>
                    <a:pt x="2596" y="1740"/>
                    <a:pt x="2538" y="1740"/>
                  </a:cubicBezTo>
                  <a:cubicBezTo>
                    <a:pt x="2453" y="1740"/>
                    <a:pt x="2371" y="1735"/>
                    <a:pt x="2292" y="1722"/>
                  </a:cubicBezTo>
                  <a:cubicBezTo>
                    <a:pt x="1725" y="1622"/>
                    <a:pt x="1246" y="1232"/>
                    <a:pt x="835" y="844"/>
                  </a:cubicBezTo>
                  <a:cubicBezTo>
                    <a:pt x="579" y="610"/>
                    <a:pt x="346" y="343"/>
                    <a:pt x="134" y="53"/>
                  </a:cubicBezTo>
                  <a:cubicBezTo>
                    <a:pt x="123" y="43"/>
                    <a:pt x="112" y="31"/>
                    <a:pt x="101" y="31"/>
                  </a:cubicBezTo>
                  <a:cubicBezTo>
                    <a:pt x="101" y="21"/>
                    <a:pt x="90" y="9"/>
                    <a:pt x="79" y="9"/>
                  </a:cubicBezTo>
                  <a:cubicBezTo>
                    <a:pt x="68" y="3"/>
                    <a:pt x="59"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9"/>
            <p:cNvSpPr/>
            <p:nvPr/>
          </p:nvSpPr>
          <p:spPr>
            <a:xfrm>
              <a:off x="2344068" y="4512291"/>
              <a:ext cx="158843" cy="58541"/>
            </a:xfrm>
            <a:custGeom>
              <a:avLst/>
              <a:gdLst/>
              <a:ahLst/>
              <a:cxnLst/>
              <a:rect l="l" t="t" r="r" b="b"/>
              <a:pathLst>
                <a:path w="4553" h="1678" extrusionOk="0">
                  <a:moveTo>
                    <a:pt x="1051" y="1"/>
                  </a:moveTo>
                  <a:cubicBezTo>
                    <a:pt x="1025" y="1"/>
                    <a:pt x="1002" y="15"/>
                    <a:pt x="1015" y="42"/>
                  </a:cubicBezTo>
                  <a:cubicBezTo>
                    <a:pt x="1494" y="776"/>
                    <a:pt x="2283" y="1221"/>
                    <a:pt x="3118" y="1455"/>
                  </a:cubicBezTo>
                  <a:cubicBezTo>
                    <a:pt x="2751" y="1478"/>
                    <a:pt x="2395" y="1510"/>
                    <a:pt x="2028" y="1555"/>
                  </a:cubicBezTo>
                  <a:cubicBezTo>
                    <a:pt x="1878" y="1571"/>
                    <a:pt x="1723" y="1586"/>
                    <a:pt x="1571" y="1586"/>
                  </a:cubicBezTo>
                  <a:cubicBezTo>
                    <a:pt x="1507" y="1586"/>
                    <a:pt x="1445" y="1584"/>
                    <a:pt x="1383" y="1577"/>
                  </a:cubicBezTo>
                  <a:cubicBezTo>
                    <a:pt x="1171" y="1555"/>
                    <a:pt x="960" y="1500"/>
                    <a:pt x="760" y="1433"/>
                  </a:cubicBezTo>
                  <a:cubicBezTo>
                    <a:pt x="538" y="1355"/>
                    <a:pt x="304" y="1255"/>
                    <a:pt x="81" y="1166"/>
                  </a:cubicBezTo>
                  <a:cubicBezTo>
                    <a:pt x="74" y="1163"/>
                    <a:pt x="66" y="1162"/>
                    <a:pt x="60" y="1162"/>
                  </a:cubicBezTo>
                  <a:cubicBezTo>
                    <a:pt x="18" y="1162"/>
                    <a:pt x="0" y="1214"/>
                    <a:pt x="48" y="1233"/>
                  </a:cubicBezTo>
                  <a:cubicBezTo>
                    <a:pt x="437" y="1411"/>
                    <a:pt x="838" y="1577"/>
                    <a:pt x="1272" y="1644"/>
                  </a:cubicBezTo>
                  <a:cubicBezTo>
                    <a:pt x="1383" y="1661"/>
                    <a:pt x="1495" y="1668"/>
                    <a:pt x="1607" y="1668"/>
                  </a:cubicBezTo>
                  <a:cubicBezTo>
                    <a:pt x="1933" y="1668"/>
                    <a:pt x="2261" y="1610"/>
                    <a:pt x="2584" y="1577"/>
                  </a:cubicBezTo>
                  <a:cubicBezTo>
                    <a:pt x="2829" y="1544"/>
                    <a:pt x="3074" y="1522"/>
                    <a:pt x="3318" y="1500"/>
                  </a:cubicBezTo>
                  <a:cubicBezTo>
                    <a:pt x="3396" y="1522"/>
                    <a:pt x="3485" y="1544"/>
                    <a:pt x="3563" y="1555"/>
                  </a:cubicBezTo>
                  <a:cubicBezTo>
                    <a:pt x="3863" y="1611"/>
                    <a:pt x="4163" y="1655"/>
                    <a:pt x="4475" y="1678"/>
                  </a:cubicBezTo>
                  <a:cubicBezTo>
                    <a:pt x="4552" y="1678"/>
                    <a:pt x="4508" y="1589"/>
                    <a:pt x="4453" y="1577"/>
                  </a:cubicBezTo>
                  <a:cubicBezTo>
                    <a:pt x="3941" y="1522"/>
                    <a:pt x="3429" y="1455"/>
                    <a:pt x="2928" y="1300"/>
                  </a:cubicBezTo>
                  <a:cubicBezTo>
                    <a:pt x="2461" y="1155"/>
                    <a:pt x="2016" y="932"/>
                    <a:pt x="1638" y="621"/>
                  </a:cubicBezTo>
                  <a:cubicBezTo>
                    <a:pt x="1427" y="443"/>
                    <a:pt x="1238" y="243"/>
                    <a:pt x="1094" y="20"/>
                  </a:cubicBezTo>
                  <a:cubicBezTo>
                    <a:pt x="1085" y="7"/>
                    <a:pt x="1067" y="1"/>
                    <a:pt x="10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9"/>
            <p:cNvSpPr/>
            <p:nvPr/>
          </p:nvSpPr>
          <p:spPr>
            <a:xfrm>
              <a:off x="2335590" y="4401171"/>
              <a:ext cx="154028" cy="111884"/>
            </a:xfrm>
            <a:custGeom>
              <a:avLst/>
              <a:gdLst/>
              <a:ahLst/>
              <a:cxnLst/>
              <a:rect l="l" t="t" r="r" b="b"/>
              <a:pathLst>
                <a:path w="4415" h="3207" extrusionOk="0">
                  <a:moveTo>
                    <a:pt x="38" y="1"/>
                  </a:moveTo>
                  <a:cubicBezTo>
                    <a:pt x="18" y="1"/>
                    <a:pt x="1" y="12"/>
                    <a:pt x="13" y="36"/>
                  </a:cubicBezTo>
                  <a:cubicBezTo>
                    <a:pt x="302" y="602"/>
                    <a:pt x="680" y="1126"/>
                    <a:pt x="1147" y="1559"/>
                  </a:cubicBezTo>
                  <a:cubicBezTo>
                    <a:pt x="1381" y="1771"/>
                    <a:pt x="1637" y="1971"/>
                    <a:pt x="1904" y="2137"/>
                  </a:cubicBezTo>
                  <a:cubicBezTo>
                    <a:pt x="2049" y="2226"/>
                    <a:pt x="2204" y="2315"/>
                    <a:pt x="2360" y="2394"/>
                  </a:cubicBezTo>
                  <a:cubicBezTo>
                    <a:pt x="2482" y="2493"/>
                    <a:pt x="2627" y="2582"/>
                    <a:pt x="2771" y="2661"/>
                  </a:cubicBezTo>
                  <a:cubicBezTo>
                    <a:pt x="2938" y="2750"/>
                    <a:pt x="3105" y="2838"/>
                    <a:pt x="3283" y="2905"/>
                  </a:cubicBezTo>
                  <a:cubicBezTo>
                    <a:pt x="3616" y="3049"/>
                    <a:pt x="3984" y="3150"/>
                    <a:pt x="4350" y="3205"/>
                  </a:cubicBezTo>
                  <a:cubicBezTo>
                    <a:pt x="4354" y="3206"/>
                    <a:pt x="4358" y="3206"/>
                    <a:pt x="4362" y="3206"/>
                  </a:cubicBezTo>
                  <a:cubicBezTo>
                    <a:pt x="4414" y="3206"/>
                    <a:pt x="4392" y="3127"/>
                    <a:pt x="4340" y="3116"/>
                  </a:cubicBezTo>
                  <a:cubicBezTo>
                    <a:pt x="3995" y="3049"/>
                    <a:pt x="3639" y="2950"/>
                    <a:pt x="3305" y="2816"/>
                  </a:cubicBezTo>
                  <a:cubicBezTo>
                    <a:pt x="3149" y="2750"/>
                    <a:pt x="2983" y="2671"/>
                    <a:pt x="2827" y="2594"/>
                  </a:cubicBezTo>
                  <a:cubicBezTo>
                    <a:pt x="2805" y="2572"/>
                    <a:pt x="2783" y="2560"/>
                    <a:pt x="2760" y="2549"/>
                  </a:cubicBezTo>
                  <a:lnTo>
                    <a:pt x="2760" y="2549"/>
                  </a:lnTo>
                  <a:cubicBezTo>
                    <a:pt x="2913" y="2596"/>
                    <a:pt x="3072" y="2625"/>
                    <a:pt x="3230" y="2625"/>
                  </a:cubicBezTo>
                  <a:cubicBezTo>
                    <a:pt x="3372" y="2625"/>
                    <a:pt x="3514" y="2602"/>
                    <a:pt x="3650" y="2549"/>
                  </a:cubicBezTo>
                  <a:cubicBezTo>
                    <a:pt x="3702" y="2529"/>
                    <a:pt x="3647" y="2459"/>
                    <a:pt x="3603" y="2459"/>
                  </a:cubicBezTo>
                  <a:cubicBezTo>
                    <a:pt x="3600" y="2459"/>
                    <a:pt x="3597" y="2460"/>
                    <a:pt x="3594" y="2460"/>
                  </a:cubicBezTo>
                  <a:cubicBezTo>
                    <a:pt x="3471" y="2495"/>
                    <a:pt x="3349" y="2510"/>
                    <a:pt x="3228" y="2510"/>
                  </a:cubicBezTo>
                  <a:cubicBezTo>
                    <a:pt x="2801" y="2510"/>
                    <a:pt x="2390" y="2318"/>
                    <a:pt x="2026" y="2093"/>
                  </a:cubicBezTo>
                  <a:cubicBezTo>
                    <a:pt x="1503" y="1781"/>
                    <a:pt x="1036" y="1370"/>
                    <a:pt x="658" y="892"/>
                  </a:cubicBezTo>
                  <a:cubicBezTo>
                    <a:pt x="435" y="625"/>
                    <a:pt x="247" y="325"/>
                    <a:pt x="80" y="24"/>
                  </a:cubicBezTo>
                  <a:cubicBezTo>
                    <a:pt x="75" y="9"/>
                    <a:pt x="55"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9"/>
            <p:cNvSpPr/>
            <p:nvPr/>
          </p:nvSpPr>
          <p:spPr>
            <a:xfrm>
              <a:off x="2333915" y="4278190"/>
              <a:ext cx="67961" cy="53866"/>
            </a:xfrm>
            <a:custGeom>
              <a:avLst/>
              <a:gdLst/>
              <a:ahLst/>
              <a:cxnLst/>
              <a:rect l="l" t="t" r="r" b="b"/>
              <a:pathLst>
                <a:path w="1948" h="1544" extrusionOk="0">
                  <a:moveTo>
                    <a:pt x="1850" y="0"/>
                  </a:moveTo>
                  <a:cubicBezTo>
                    <a:pt x="1847" y="0"/>
                    <a:pt x="1843" y="1"/>
                    <a:pt x="1840" y="2"/>
                  </a:cubicBezTo>
                  <a:cubicBezTo>
                    <a:pt x="1452" y="124"/>
                    <a:pt x="1096" y="301"/>
                    <a:pt x="784" y="558"/>
                  </a:cubicBezTo>
                  <a:cubicBezTo>
                    <a:pt x="473" y="802"/>
                    <a:pt x="184" y="1114"/>
                    <a:pt x="16" y="1480"/>
                  </a:cubicBezTo>
                  <a:cubicBezTo>
                    <a:pt x="1" y="1512"/>
                    <a:pt x="35" y="1543"/>
                    <a:pt x="68" y="1543"/>
                  </a:cubicBezTo>
                  <a:cubicBezTo>
                    <a:pt x="82" y="1543"/>
                    <a:pt x="96" y="1538"/>
                    <a:pt x="105" y="1525"/>
                  </a:cubicBezTo>
                  <a:cubicBezTo>
                    <a:pt x="328" y="1203"/>
                    <a:pt x="562" y="902"/>
                    <a:pt x="862" y="647"/>
                  </a:cubicBezTo>
                  <a:cubicBezTo>
                    <a:pt x="1162" y="402"/>
                    <a:pt x="1507" y="212"/>
                    <a:pt x="1885" y="91"/>
                  </a:cubicBezTo>
                  <a:cubicBezTo>
                    <a:pt x="1947" y="70"/>
                    <a:pt x="1893" y="0"/>
                    <a:pt x="18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9"/>
            <p:cNvSpPr/>
            <p:nvPr/>
          </p:nvSpPr>
          <p:spPr>
            <a:xfrm>
              <a:off x="2259603" y="4282691"/>
              <a:ext cx="61960" cy="112094"/>
            </a:xfrm>
            <a:custGeom>
              <a:avLst/>
              <a:gdLst/>
              <a:ahLst/>
              <a:cxnLst/>
              <a:rect l="l" t="t" r="r" b="b"/>
              <a:pathLst>
                <a:path w="1776" h="3213" extrusionOk="0">
                  <a:moveTo>
                    <a:pt x="1717" y="0"/>
                  </a:moveTo>
                  <a:cubicBezTo>
                    <a:pt x="1711" y="0"/>
                    <a:pt x="1706" y="2"/>
                    <a:pt x="1701" y="6"/>
                  </a:cubicBezTo>
                  <a:cubicBezTo>
                    <a:pt x="1491" y="172"/>
                    <a:pt x="1313" y="362"/>
                    <a:pt x="1123" y="562"/>
                  </a:cubicBezTo>
                  <a:cubicBezTo>
                    <a:pt x="945" y="740"/>
                    <a:pt x="779" y="929"/>
                    <a:pt x="634" y="1141"/>
                  </a:cubicBezTo>
                  <a:cubicBezTo>
                    <a:pt x="356" y="1519"/>
                    <a:pt x="144" y="1941"/>
                    <a:pt x="55" y="2408"/>
                  </a:cubicBezTo>
                  <a:cubicBezTo>
                    <a:pt x="0" y="2653"/>
                    <a:pt x="0" y="2909"/>
                    <a:pt x="45" y="3165"/>
                  </a:cubicBezTo>
                  <a:cubicBezTo>
                    <a:pt x="51" y="3195"/>
                    <a:pt x="84" y="3212"/>
                    <a:pt x="112" y="3212"/>
                  </a:cubicBezTo>
                  <a:cubicBezTo>
                    <a:pt x="135" y="3212"/>
                    <a:pt x="156" y="3201"/>
                    <a:pt x="156" y="3175"/>
                  </a:cubicBezTo>
                  <a:cubicBezTo>
                    <a:pt x="22" y="2219"/>
                    <a:pt x="556" y="1351"/>
                    <a:pt x="1168" y="673"/>
                  </a:cubicBezTo>
                  <a:cubicBezTo>
                    <a:pt x="1357" y="462"/>
                    <a:pt x="1568" y="261"/>
                    <a:pt x="1757" y="51"/>
                  </a:cubicBezTo>
                  <a:cubicBezTo>
                    <a:pt x="1775" y="33"/>
                    <a:pt x="1742" y="0"/>
                    <a:pt x="171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9"/>
            <p:cNvSpPr/>
            <p:nvPr/>
          </p:nvSpPr>
          <p:spPr>
            <a:xfrm>
              <a:off x="2251439" y="4290296"/>
              <a:ext cx="45563" cy="103965"/>
            </a:xfrm>
            <a:custGeom>
              <a:avLst/>
              <a:gdLst/>
              <a:ahLst/>
              <a:cxnLst/>
              <a:rect l="l" t="t" r="r" b="b"/>
              <a:pathLst>
                <a:path w="1306" h="2980" extrusionOk="0">
                  <a:moveTo>
                    <a:pt x="1228" y="0"/>
                  </a:moveTo>
                  <a:cubicBezTo>
                    <a:pt x="1218" y="0"/>
                    <a:pt x="1209" y="3"/>
                    <a:pt x="1201" y="11"/>
                  </a:cubicBezTo>
                  <a:cubicBezTo>
                    <a:pt x="568" y="577"/>
                    <a:pt x="156" y="1367"/>
                    <a:pt x="34" y="2213"/>
                  </a:cubicBezTo>
                  <a:cubicBezTo>
                    <a:pt x="0" y="2457"/>
                    <a:pt x="0" y="2691"/>
                    <a:pt x="22" y="2935"/>
                  </a:cubicBezTo>
                  <a:cubicBezTo>
                    <a:pt x="22" y="2961"/>
                    <a:pt x="52" y="2979"/>
                    <a:pt x="78" y="2979"/>
                  </a:cubicBezTo>
                  <a:cubicBezTo>
                    <a:pt x="96" y="2979"/>
                    <a:pt x="111" y="2970"/>
                    <a:pt x="111" y="2947"/>
                  </a:cubicBezTo>
                  <a:cubicBezTo>
                    <a:pt x="111" y="2112"/>
                    <a:pt x="334" y="1301"/>
                    <a:pt x="823" y="600"/>
                  </a:cubicBezTo>
                  <a:cubicBezTo>
                    <a:pt x="957" y="411"/>
                    <a:pt x="1112" y="233"/>
                    <a:pt x="1280" y="66"/>
                  </a:cubicBezTo>
                  <a:cubicBezTo>
                    <a:pt x="1305" y="40"/>
                    <a:pt x="1264" y="0"/>
                    <a:pt x="122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9"/>
            <p:cNvSpPr/>
            <p:nvPr/>
          </p:nvSpPr>
          <p:spPr>
            <a:xfrm>
              <a:off x="2478179" y="4348106"/>
              <a:ext cx="36562" cy="71798"/>
            </a:xfrm>
            <a:custGeom>
              <a:avLst/>
              <a:gdLst/>
              <a:ahLst/>
              <a:cxnLst/>
              <a:rect l="l" t="t" r="r" b="b"/>
              <a:pathLst>
                <a:path w="1048" h="2058" extrusionOk="0">
                  <a:moveTo>
                    <a:pt x="18" y="1"/>
                  </a:moveTo>
                  <a:cubicBezTo>
                    <a:pt x="8" y="1"/>
                    <a:pt x="0" y="14"/>
                    <a:pt x="8" y="22"/>
                  </a:cubicBezTo>
                  <a:cubicBezTo>
                    <a:pt x="41" y="55"/>
                    <a:pt x="63" y="99"/>
                    <a:pt x="85" y="133"/>
                  </a:cubicBezTo>
                  <a:cubicBezTo>
                    <a:pt x="119" y="166"/>
                    <a:pt x="142" y="210"/>
                    <a:pt x="174" y="244"/>
                  </a:cubicBezTo>
                  <a:cubicBezTo>
                    <a:pt x="231" y="311"/>
                    <a:pt x="286" y="388"/>
                    <a:pt x="342" y="467"/>
                  </a:cubicBezTo>
                  <a:cubicBezTo>
                    <a:pt x="453" y="622"/>
                    <a:pt x="542" y="778"/>
                    <a:pt x="619" y="945"/>
                  </a:cubicBezTo>
                  <a:cubicBezTo>
                    <a:pt x="787" y="1290"/>
                    <a:pt x="886" y="1646"/>
                    <a:pt x="953" y="2024"/>
                  </a:cubicBezTo>
                  <a:cubicBezTo>
                    <a:pt x="959" y="2042"/>
                    <a:pt x="990" y="2057"/>
                    <a:pt x="1014" y="2057"/>
                  </a:cubicBezTo>
                  <a:cubicBezTo>
                    <a:pt x="1033" y="2057"/>
                    <a:pt x="1047" y="2048"/>
                    <a:pt x="1042" y="2024"/>
                  </a:cubicBezTo>
                  <a:cubicBezTo>
                    <a:pt x="1009" y="1634"/>
                    <a:pt x="886" y="1268"/>
                    <a:pt x="720" y="922"/>
                  </a:cubicBezTo>
                  <a:cubicBezTo>
                    <a:pt x="631" y="756"/>
                    <a:pt x="530" y="589"/>
                    <a:pt x="419" y="433"/>
                  </a:cubicBezTo>
                  <a:cubicBezTo>
                    <a:pt x="364" y="356"/>
                    <a:pt x="308" y="277"/>
                    <a:pt x="241" y="210"/>
                  </a:cubicBezTo>
                  <a:cubicBezTo>
                    <a:pt x="219" y="178"/>
                    <a:pt x="186" y="133"/>
                    <a:pt x="152" y="99"/>
                  </a:cubicBezTo>
                  <a:cubicBezTo>
                    <a:pt x="119" y="66"/>
                    <a:pt x="75" y="44"/>
                    <a:pt x="30" y="10"/>
                  </a:cubicBezTo>
                  <a:cubicBezTo>
                    <a:pt x="27" y="3"/>
                    <a:pt x="22" y="1"/>
                    <a:pt x="1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9"/>
            <p:cNvSpPr/>
            <p:nvPr/>
          </p:nvSpPr>
          <p:spPr>
            <a:xfrm>
              <a:off x="2472457" y="4325464"/>
              <a:ext cx="43086" cy="14304"/>
            </a:xfrm>
            <a:custGeom>
              <a:avLst/>
              <a:gdLst/>
              <a:ahLst/>
              <a:cxnLst/>
              <a:rect l="l" t="t" r="r" b="b"/>
              <a:pathLst>
                <a:path w="1235" h="410" extrusionOk="0">
                  <a:moveTo>
                    <a:pt x="241" y="0"/>
                  </a:moveTo>
                  <a:cubicBezTo>
                    <a:pt x="144" y="0"/>
                    <a:pt x="59" y="30"/>
                    <a:pt x="16" y="125"/>
                  </a:cubicBezTo>
                  <a:cubicBezTo>
                    <a:pt x="1" y="149"/>
                    <a:pt x="29" y="173"/>
                    <a:pt x="56" y="173"/>
                  </a:cubicBezTo>
                  <a:cubicBezTo>
                    <a:pt x="66" y="173"/>
                    <a:pt x="77" y="169"/>
                    <a:pt x="83" y="159"/>
                  </a:cubicBezTo>
                  <a:cubicBezTo>
                    <a:pt x="115" y="95"/>
                    <a:pt x="182" y="71"/>
                    <a:pt x="254" y="71"/>
                  </a:cubicBezTo>
                  <a:cubicBezTo>
                    <a:pt x="282" y="71"/>
                    <a:pt x="311" y="75"/>
                    <a:pt x="338" y="81"/>
                  </a:cubicBezTo>
                  <a:cubicBezTo>
                    <a:pt x="427" y="103"/>
                    <a:pt x="528" y="125"/>
                    <a:pt x="617" y="159"/>
                  </a:cubicBezTo>
                  <a:cubicBezTo>
                    <a:pt x="806" y="226"/>
                    <a:pt x="995" y="315"/>
                    <a:pt x="1173" y="404"/>
                  </a:cubicBezTo>
                  <a:cubicBezTo>
                    <a:pt x="1180" y="407"/>
                    <a:pt x="1187" y="409"/>
                    <a:pt x="1193" y="409"/>
                  </a:cubicBezTo>
                  <a:cubicBezTo>
                    <a:pt x="1223" y="409"/>
                    <a:pt x="1234" y="367"/>
                    <a:pt x="1206" y="348"/>
                  </a:cubicBezTo>
                  <a:cubicBezTo>
                    <a:pt x="995" y="237"/>
                    <a:pt x="773" y="137"/>
                    <a:pt x="550" y="59"/>
                  </a:cubicBezTo>
                  <a:cubicBezTo>
                    <a:pt x="463" y="35"/>
                    <a:pt x="345" y="0"/>
                    <a:pt x="24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9"/>
            <p:cNvSpPr/>
            <p:nvPr/>
          </p:nvSpPr>
          <p:spPr>
            <a:xfrm>
              <a:off x="2299550" y="4298879"/>
              <a:ext cx="21526" cy="92487"/>
            </a:xfrm>
            <a:custGeom>
              <a:avLst/>
              <a:gdLst/>
              <a:ahLst/>
              <a:cxnLst/>
              <a:rect l="l" t="t" r="r" b="b"/>
              <a:pathLst>
                <a:path w="617" h="2651" extrusionOk="0">
                  <a:moveTo>
                    <a:pt x="565" y="0"/>
                  </a:moveTo>
                  <a:cubicBezTo>
                    <a:pt x="556" y="0"/>
                    <a:pt x="549" y="3"/>
                    <a:pt x="546" y="9"/>
                  </a:cubicBezTo>
                  <a:cubicBezTo>
                    <a:pt x="168" y="610"/>
                    <a:pt x="0" y="1322"/>
                    <a:pt x="67" y="2022"/>
                  </a:cubicBezTo>
                  <a:cubicBezTo>
                    <a:pt x="79" y="2222"/>
                    <a:pt x="123" y="2422"/>
                    <a:pt x="190" y="2612"/>
                  </a:cubicBezTo>
                  <a:cubicBezTo>
                    <a:pt x="196" y="2637"/>
                    <a:pt x="223" y="2651"/>
                    <a:pt x="244" y="2651"/>
                  </a:cubicBezTo>
                  <a:cubicBezTo>
                    <a:pt x="260" y="2651"/>
                    <a:pt x="272" y="2642"/>
                    <a:pt x="267" y="2622"/>
                  </a:cubicBezTo>
                  <a:cubicBezTo>
                    <a:pt x="101" y="1944"/>
                    <a:pt x="112" y="1233"/>
                    <a:pt x="356" y="576"/>
                  </a:cubicBezTo>
                  <a:cubicBezTo>
                    <a:pt x="423" y="387"/>
                    <a:pt x="501" y="209"/>
                    <a:pt x="601" y="42"/>
                  </a:cubicBezTo>
                  <a:cubicBezTo>
                    <a:pt x="617" y="18"/>
                    <a:pt x="587" y="0"/>
                    <a:pt x="56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9"/>
            <p:cNvSpPr/>
            <p:nvPr/>
          </p:nvSpPr>
          <p:spPr>
            <a:xfrm>
              <a:off x="2258800" y="4435188"/>
              <a:ext cx="17897" cy="61960"/>
            </a:xfrm>
            <a:custGeom>
              <a:avLst/>
              <a:gdLst/>
              <a:ahLst/>
              <a:cxnLst/>
              <a:rect l="l" t="t" r="r" b="b"/>
              <a:pathLst>
                <a:path w="513" h="1776" extrusionOk="0">
                  <a:moveTo>
                    <a:pt x="30" y="0"/>
                  </a:moveTo>
                  <a:cubicBezTo>
                    <a:pt x="20" y="0"/>
                    <a:pt x="12" y="5"/>
                    <a:pt x="12" y="17"/>
                  </a:cubicBezTo>
                  <a:cubicBezTo>
                    <a:pt x="1" y="618"/>
                    <a:pt x="134" y="1229"/>
                    <a:pt x="424" y="1752"/>
                  </a:cubicBezTo>
                  <a:cubicBezTo>
                    <a:pt x="434" y="1767"/>
                    <a:pt x="456" y="1776"/>
                    <a:pt x="475" y="1776"/>
                  </a:cubicBezTo>
                  <a:cubicBezTo>
                    <a:pt x="496" y="1776"/>
                    <a:pt x="513" y="1765"/>
                    <a:pt x="501" y="1741"/>
                  </a:cubicBezTo>
                  <a:cubicBezTo>
                    <a:pt x="379" y="1474"/>
                    <a:pt x="279" y="1196"/>
                    <a:pt x="201" y="918"/>
                  </a:cubicBezTo>
                  <a:cubicBezTo>
                    <a:pt x="134" y="628"/>
                    <a:pt x="90" y="329"/>
                    <a:pt x="78" y="39"/>
                  </a:cubicBezTo>
                  <a:cubicBezTo>
                    <a:pt x="78" y="17"/>
                    <a:pt x="50" y="0"/>
                    <a:pt x="3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9"/>
            <p:cNvSpPr/>
            <p:nvPr/>
          </p:nvSpPr>
          <p:spPr>
            <a:xfrm>
              <a:off x="2462270" y="4414952"/>
              <a:ext cx="46854" cy="9245"/>
            </a:xfrm>
            <a:custGeom>
              <a:avLst/>
              <a:gdLst/>
              <a:ahLst/>
              <a:cxnLst/>
              <a:rect l="l" t="t" r="r" b="b"/>
              <a:pathLst>
                <a:path w="1343" h="265" extrusionOk="0">
                  <a:moveTo>
                    <a:pt x="1011" y="1"/>
                  </a:moveTo>
                  <a:cubicBezTo>
                    <a:pt x="678" y="1"/>
                    <a:pt x="346" y="77"/>
                    <a:pt x="41" y="207"/>
                  </a:cubicBezTo>
                  <a:cubicBezTo>
                    <a:pt x="1" y="218"/>
                    <a:pt x="43" y="265"/>
                    <a:pt x="77" y="265"/>
                  </a:cubicBezTo>
                  <a:cubicBezTo>
                    <a:pt x="80" y="265"/>
                    <a:pt x="83" y="264"/>
                    <a:pt x="86" y="264"/>
                  </a:cubicBezTo>
                  <a:cubicBezTo>
                    <a:pt x="395" y="127"/>
                    <a:pt x="734" y="65"/>
                    <a:pt x="1072" y="65"/>
                  </a:cubicBezTo>
                  <a:cubicBezTo>
                    <a:pt x="1147" y="65"/>
                    <a:pt x="1223" y="68"/>
                    <a:pt x="1298" y="74"/>
                  </a:cubicBezTo>
                  <a:cubicBezTo>
                    <a:pt x="1342" y="74"/>
                    <a:pt x="1320" y="19"/>
                    <a:pt x="1287" y="19"/>
                  </a:cubicBezTo>
                  <a:cubicBezTo>
                    <a:pt x="1196" y="7"/>
                    <a:pt x="1103" y="1"/>
                    <a:pt x="101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9"/>
            <p:cNvSpPr/>
            <p:nvPr/>
          </p:nvSpPr>
          <p:spPr>
            <a:xfrm>
              <a:off x="2464991" y="4423988"/>
              <a:ext cx="23584" cy="4082"/>
            </a:xfrm>
            <a:custGeom>
              <a:avLst/>
              <a:gdLst/>
              <a:ahLst/>
              <a:cxnLst/>
              <a:rect l="l" t="t" r="r" b="b"/>
              <a:pathLst>
                <a:path w="676" h="117" extrusionOk="0">
                  <a:moveTo>
                    <a:pt x="494" y="0"/>
                  </a:moveTo>
                  <a:cubicBezTo>
                    <a:pt x="347" y="0"/>
                    <a:pt x="196" y="15"/>
                    <a:pt x="52" y="49"/>
                  </a:cubicBezTo>
                  <a:cubicBezTo>
                    <a:pt x="0" y="59"/>
                    <a:pt x="35" y="117"/>
                    <a:pt x="76" y="117"/>
                  </a:cubicBezTo>
                  <a:cubicBezTo>
                    <a:pt x="79" y="117"/>
                    <a:pt x="82" y="117"/>
                    <a:pt x="85" y="116"/>
                  </a:cubicBezTo>
                  <a:cubicBezTo>
                    <a:pt x="221" y="82"/>
                    <a:pt x="363" y="67"/>
                    <a:pt x="507" y="67"/>
                  </a:cubicBezTo>
                  <a:cubicBezTo>
                    <a:pt x="552" y="67"/>
                    <a:pt x="597" y="69"/>
                    <a:pt x="641" y="71"/>
                  </a:cubicBezTo>
                  <a:cubicBezTo>
                    <a:pt x="664" y="71"/>
                    <a:pt x="675" y="60"/>
                    <a:pt x="675" y="37"/>
                  </a:cubicBezTo>
                  <a:cubicBezTo>
                    <a:pt x="675" y="15"/>
                    <a:pt x="653" y="5"/>
                    <a:pt x="631" y="5"/>
                  </a:cubicBezTo>
                  <a:cubicBezTo>
                    <a:pt x="586" y="2"/>
                    <a:pt x="540" y="0"/>
                    <a:pt x="49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9"/>
            <p:cNvSpPr/>
            <p:nvPr/>
          </p:nvSpPr>
          <p:spPr>
            <a:xfrm>
              <a:off x="2466805" y="4433373"/>
              <a:ext cx="12315" cy="2442"/>
            </a:xfrm>
            <a:custGeom>
              <a:avLst/>
              <a:gdLst/>
              <a:ahLst/>
              <a:cxnLst/>
              <a:rect l="l" t="t" r="r" b="b"/>
              <a:pathLst>
                <a:path w="353" h="70" extrusionOk="0">
                  <a:moveTo>
                    <a:pt x="319" y="1"/>
                  </a:moveTo>
                  <a:cubicBezTo>
                    <a:pt x="317" y="1"/>
                    <a:pt x="314" y="1"/>
                    <a:pt x="312" y="2"/>
                  </a:cubicBezTo>
                  <a:cubicBezTo>
                    <a:pt x="211" y="2"/>
                    <a:pt x="112" y="13"/>
                    <a:pt x="11" y="25"/>
                  </a:cubicBezTo>
                  <a:cubicBezTo>
                    <a:pt x="0" y="25"/>
                    <a:pt x="0" y="35"/>
                    <a:pt x="0" y="47"/>
                  </a:cubicBezTo>
                  <a:cubicBezTo>
                    <a:pt x="11" y="58"/>
                    <a:pt x="23" y="69"/>
                    <a:pt x="45" y="69"/>
                  </a:cubicBezTo>
                  <a:cubicBezTo>
                    <a:pt x="134" y="58"/>
                    <a:pt x="234" y="47"/>
                    <a:pt x="323" y="35"/>
                  </a:cubicBezTo>
                  <a:cubicBezTo>
                    <a:pt x="352" y="35"/>
                    <a:pt x="338" y="1"/>
                    <a:pt x="31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9"/>
            <p:cNvSpPr/>
            <p:nvPr/>
          </p:nvSpPr>
          <p:spPr>
            <a:xfrm>
              <a:off x="2461746" y="4444014"/>
              <a:ext cx="29515" cy="4256"/>
            </a:xfrm>
            <a:custGeom>
              <a:avLst/>
              <a:gdLst/>
              <a:ahLst/>
              <a:cxnLst/>
              <a:rect l="l" t="t" r="r" b="b"/>
              <a:pathLst>
                <a:path w="846" h="122" extrusionOk="0">
                  <a:moveTo>
                    <a:pt x="232" y="1"/>
                  </a:moveTo>
                  <a:cubicBezTo>
                    <a:pt x="167" y="1"/>
                    <a:pt x="101" y="3"/>
                    <a:pt x="34" y="9"/>
                  </a:cubicBezTo>
                  <a:cubicBezTo>
                    <a:pt x="0" y="9"/>
                    <a:pt x="23" y="42"/>
                    <a:pt x="45" y="42"/>
                  </a:cubicBezTo>
                  <a:cubicBezTo>
                    <a:pt x="77" y="40"/>
                    <a:pt x="110" y="40"/>
                    <a:pt x="142" y="40"/>
                  </a:cubicBezTo>
                  <a:cubicBezTo>
                    <a:pt x="366" y="40"/>
                    <a:pt x="589" y="71"/>
                    <a:pt x="813" y="120"/>
                  </a:cubicBezTo>
                  <a:cubicBezTo>
                    <a:pt x="816" y="121"/>
                    <a:pt x="819" y="122"/>
                    <a:pt x="822" y="122"/>
                  </a:cubicBezTo>
                  <a:cubicBezTo>
                    <a:pt x="845" y="122"/>
                    <a:pt x="842" y="85"/>
                    <a:pt x="813" y="76"/>
                  </a:cubicBezTo>
                  <a:cubicBezTo>
                    <a:pt x="621" y="26"/>
                    <a:pt x="429" y="1"/>
                    <a:pt x="23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9"/>
            <p:cNvSpPr/>
            <p:nvPr/>
          </p:nvSpPr>
          <p:spPr>
            <a:xfrm>
              <a:off x="2452850" y="4455946"/>
              <a:ext cx="45110" cy="12664"/>
            </a:xfrm>
            <a:custGeom>
              <a:avLst/>
              <a:gdLst/>
              <a:ahLst/>
              <a:cxnLst/>
              <a:rect l="l" t="t" r="r" b="b"/>
              <a:pathLst>
                <a:path w="1293" h="363" extrusionOk="0">
                  <a:moveTo>
                    <a:pt x="44" y="1"/>
                  </a:moveTo>
                  <a:cubicBezTo>
                    <a:pt x="0" y="1"/>
                    <a:pt x="22" y="67"/>
                    <a:pt x="67" y="67"/>
                  </a:cubicBezTo>
                  <a:cubicBezTo>
                    <a:pt x="467" y="100"/>
                    <a:pt x="856" y="211"/>
                    <a:pt x="1234" y="356"/>
                  </a:cubicBezTo>
                  <a:cubicBezTo>
                    <a:pt x="1243" y="361"/>
                    <a:pt x="1250" y="363"/>
                    <a:pt x="1257" y="363"/>
                  </a:cubicBezTo>
                  <a:cubicBezTo>
                    <a:pt x="1285" y="363"/>
                    <a:pt x="1292" y="330"/>
                    <a:pt x="1256" y="312"/>
                  </a:cubicBezTo>
                  <a:cubicBezTo>
                    <a:pt x="890" y="122"/>
                    <a:pt x="467" y="33"/>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9"/>
            <p:cNvSpPr/>
            <p:nvPr/>
          </p:nvSpPr>
          <p:spPr>
            <a:xfrm>
              <a:off x="2448558" y="4461703"/>
              <a:ext cx="23933" cy="9106"/>
            </a:xfrm>
            <a:custGeom>
              <a:avLst/>
              <a:gdLst/>
              <a:ahLst/>
              <a:cxnLst/>
              <a:rect l="l" t="t" r="r" b="b"/>
              <a:pathLst>
                <a:path w="686" h="261" extrusionOk="0">
                  <a:moveTo>
                    <a:pt x="16" y="0"/>
                  </a:moveTo>
                  <a:cubicBezTo>
                    <a:pt x="0" y="0"/>
                    <a:pt x="3" y="37"/>
                    <a:pt x="22" y="46"/>
                  </a:cubicBezTo>
                  <a:cubicBezTo>
                    <a:pt x="234" y="102"/>
                    <a:pt x="434" y="180"/>
                    <a:pt x="645" y="258"/>
                  </a:cubicBezTo>
                  <a:cubicBezTo>
                    <a:pt x="650" y="260"/>
                    <a:pt x="654" y="260"/>
                    <a:pt x="658" y="260"/>
                  </a:cubicBezTo>
                  <a:cubicBezTo>
                    <a:pt x="681" y="260"/>
                    <a:pt x="685" y="234"/>
                    <a:pt x="657" y="224"/>
                  </a:cubicBezTo>
                  <a:cubicBezTo>
                    <a:pt x="467" y="113"/>
                    <a:pt x="245" y="58"/>
                    <a:pt x="22" y="2"/>
                  </a:cubicBezTo>
                  <a:cubicBezTo>
                    <a:pt x="20" y="1"/>
                    <a:pt x="18" y="0"/>
                    <a:pt x="1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9"/>
            <p:cNvSpPr/>
            <p:nvPr/>
          </p:nvSpPr>
          <p:spPr>
            <a:xfrm>
              <a:off x="2439627" y="4467599"/>
              <a:ext cx="27038" cy="12908"/>
            </a:xfrm>
            <a:custGeom>
              <a:avLst/>
              <a:gdLst/>
              <a:ahLst/>
              <a:cxnLst/>
              <a:rect l="l" t="t" r="r" b="b"/>
              <a:pathLst>
                <a:path w="775" h="370" extrusionOk="0">
                  <a:moveTo>
                    <a:pt x="56" y="0"/>
                  </a:moveTo>
                  <a:cubicBezTo>
                    <a:pt x="34" y="0"/>
                    <a:pt x="1" y="0"/>
                    <a:pt x="1" y="33"/>
                  </a:cubicBezTo>
                  <a:cubicBezTo>
                    <a:pt x="1" y="55"/>
                    <a:pt x="23" y="78"/>
                    <a:pt x="45" y="89"/>
                  </a:cubicBezTo>
                  <a:cubicBezTo>
                    <a:pt x="167" y="111"/>
                    <a:pt x="278" y="144"/>
                    <a:pt x="390" y="200"/>
                  </a:cubicBezTo>
                  <a:cubicBezTo>
                    <a:pt x="501" y="245"/>
                    <a:pt x="601" y="312"/>
                    <a:pt x="713" y="367"/>
                  </a:cubicBezTo>
                  <a:cubicBezTo>
                    <a:pt x="717" y="368"/>
                    <a:pt x="722" y="369"/>
                    <a:pt x="726" y="369"/>
                  </a:cubicBezTo>
                  <a:cubicBezTo>
                    <a:pt x="754" y="369"/>
                    <a:pt x="775" y="340"/>
                    <a:pt x="746" y="312"/>
                  </a:cubicBezTo>
                  <a:cubicBezTo>
                    <a:pt x="657" y="233"/>
                    <a:pt x="535" y="167"/>
                    <a:pt x="423" y="122"/>
                  </a:cubicBezTo>
                  <a:cubicBezTo>
                    <a:pt x="301" y="67"/>
                    <a:pt x="189" y="33"/>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9"/>
            <p:cNvSpPr/>
            <p:nvPr/>
          </p:nvSpPr>
          <p:spPr>
            <a:xfrm>
              <a:off x="2433801" y="4469378"/>
              <a:ext cx="12873" cy="9489"/>
            </a:xfrm>
            <a:custGeom>
              <a:avLst/>
              <a:gdLst/>
              <a:ahLst/>
              <a:cxnLst/>
              <a:rect l="l" t="t" r="r" b="b"/>
              <a:pathLst>
                <a:path w="369" h="272" extrusionOk="0">
                  <a:moveTo>
                    <a:pt x="39" y="0"/>
                  </a:moveTo>
                  <a:cubicBezTo>
                    <a:pt x="24" y="0"/>
                    <a:pt x="12" y="10"/>
                    <a:pt x="12" y="27"/>
                  </a:cubicBezTo>
                  <a:cubicBezTo>
                    <a:pt x="1" y="49"/>
                    <a:pt x="34" y="71"/>
                    <a:pt x="45" y="71"/>
                  </a:cubicBezTo>
                  <a:cubicBezTo>
                    <a:pt x="90" y="93"/>
                    <a:pt x="134" y="116"/>
                    <a:pt x="179" y="149"/>
                  </a:cubicBezTo>
                  <a:cubicBezTo>
                    <a:pt x="223" y="182"/>
                    <a:pt x="257" y="216"/>
                    <a:pt x="290" y="249"/>
                  </a:cubicBezTo>
                  <a:cubicBezTo>
                    <a:pt x="301" y="261"/>
                    <a:pt x="324" y="271"/>
                    <a:pt x="346" y="271"/>
                  </a:cubicBezTo>
                  <a:cubicBezTo>
                    <a:pt x="356" y="261"/>
                    <a:pt x="368" y="249"/>
                    <a:pt x="356" y="238"/>
                  </a:cubicBezTo>
                  <a:cubicBezTo>
                    <a:pt x="324" y="182"/>
                    <a:pt x="279" y="138"/>
                    <a:pt x="235" y="93"/>
                  </a:cubicBezTo>
                  <a:cubicBezTo>
                    <a:pt x="179" y="60"/>
                    <a:pt x="123" y="27"/>
                    <a:pt x="57" y="4"/>
                  </a:cubicBezTo>
                  <a:cubicBezTo>
                    <a:pt x="51" y="2"/>
                    <a:pt x="45" y="0"/>
                    <a:pt x="3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9"/>
            <p:cNvSpPr/>
            <p:nvPr/>
          </p:nvSpPr>
          <p:spPr>
            <a:xfrm>
              <a:off x="2425253" y="4311613"/>
              <a:ext cx="9769" cy="40016"/>
            </a:xfrm>
            <a:custGeom>
              <a:avLst/>
              <a:gdLst/>
              <a:ahLst/>
              <a:cxnLst/>
              <a:rect l="l" t="t" r="r" b="b"/>
              <a:pathLst>
                <a:path w="280" h="1147" extrusionOk="0">
                  <a:moveTo>
                    <a:pt x="223" y="1"/>
                  </a:moveTo>
                  <a:cubicBezTo>
                    <a:pt x="211" y="1"/>
                    <a:pt x="201" y="7"/>
                    <a:pt x="201" y="22"/>
                  </a:cubicBezTo>
                  <a:cubicBezTo>
                    <a:pt x="201" y="211"/>
                    <a:pt x="179" y="389"/>
                    <a:pt x="146" y="567"/>
                  </a:cubicBezTo>
                  <a:cubicBezTo>
                    <a:pt x="134" y="656"/>
                    <a:pt x="112" y="745"/>
                    <a:pt x="90" y="834"/>
                  </a:cubicBezTo>
                  <a:cubicBezTo>
                    <a:pt x="57" y="923"/>
                    <a:pt x="23" y="1012"/>
                    <a:pt x="1" y="1112"/>
                  </a:cubicBezTo>
                  <a:cubicBezTo>
                    <a:pt x="1" y="1134"/>
                    <a:pt x="24" y="1146"/>
                    <a:pt x="47" y="1146"/>
                  </a:cubicBezTo>
                  <a:cubicBezTo>
                    <a:pt x="59" y="1146"/>
                    <a:pt x="71" y="1142"/>
                    <a:pt x="79" y="1135"/>
                  </a:cubicBezTo>
                  <a:cubicBezTo>
                    <a:pt x="124" y="1056"/>
                    <a:pt x="146" y="967"/>
                    <a:pt x="179" y="878"/>
                  </a:cubicBezTo>
                  <a:cubicBezTo>
                    <a:pt x="201" y="789"/>
                    <a:pt x="223" y="700"/>
                    <a:pt x="235" y="601"/>
                  </a:cubicBezTo>
                  <a:cubicBezTo>
                    <a:pt x="268" y="423"/>
                    <a:pt x="279" y="233"/>
                    <a:pt x="279" y="45"/>
                  </a:cubicBezTo>
                  <a:cubicBezTo>
                    <a:pt x="279" y="23"/>
                    <a:pt x="246" y="1"/>
                    <a:pt x="2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9"/>
            <p:cNvSpPr/>
            <p:nvPr/>
          </p:nvSpPr>
          <p:spPr>
            <a:xfrm>
              <a:off x="2429370" y="4324208"/>
              <a:ext cx="14060" cy="32515"/>
            </a:xfrm>
            <a:custGeom>
              <a:avLst/>
              <a:gdLst/>
              <a:ahLst/>
              <a:cxnLst/>
              <a:rect l="l" t="t" r="r" b="b"/>
              <a:pathLst>
                <a:path w="403" h="932" extrusionOk="0">
                  <a:moveTo>
                    <a:pt x="354" y="0"/>
                  </a:moveTo>
                  <a:cubicBezTo>
                    <a:pt x="343" y="0"/>
                    <a:pt x="332" y="5"/>
                    <a:pt x="328" y="17"/>
                  </a:cubicBezTo>
                  <a:cubicBezTo>
                    <a:pt x="306" y="173"/>
                    <a:pt x="261" y="317"/>
                    <a:pt x="206" y="462"/>
                  </a:cubicBezTo>
                  <a:cubicBezTo>
                    <a:pt x="150" y="606"/>
                    <a:pt x="83" y="740"/>
                    <a:pt x="16" y="885"/>
                  </a:cubicBezTo>
                  <a:cubicBezTo>
                    <a:pt x="1" y="908"/>
                    <a:pt x="35" y="932"/>
                    <a:pt x="65" y="932"/>
                  </a:cubicBezTo>
                  <a:cubicBezTo>
                    <a:pt x="77" y="932"/>
                    <a:pt x="88" y="928"/>
                    <a:pt x="95" y="918"/>
                  </a:cubicBezTo>
                  <a:cubicBezTo>
                    <a:pt x="261" y="662"/>
                    <a:pt x="350" y="339"/>
                    <a:pt x="395" y="40"/>
                  </a:cubicBezTo>
                  <a:cubicBezTo>
                    <a:pt x="402" y="18"/>
                    <a:pt x="376" y="0"/>
                    <a:pt x="3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9"/>
            <p:cNvSpPr/>
            <p:nvPr/>
          </p:nvSpPr>
          <p:spPr>
            <a:xfrm>
              <a:off x="2426997" y="4340989"/>
              <a:ext cx="20688" cy="28329"/>
            </a:xfrm>
            <a:custGeom>
              <a:avLst/>
              <a:gdLst/>
              <a:ahLst/>
              <a:cxnLst/>
              <a:rect l="l" t="t" r="r" b="b"/>
              <a:pathLst>
                <a:path w="593" h="812" extrusionOk="0">
                  <a:moveTo>
                    <a:pt x="544" y="0"/>
                  </a:moveTo>
                  <a:cubicBezTo>
                    <a:pt x="534" y="0"/>
                    <a:pt x="525" y="4"/>
                    <a:pt x="519" y="14"/>
                  </a:cubicBezTo>
                  <a:cubicBezTo>
                    <a:pt x="374" y="270"/>
                    <a:pt x="207" y="537"/>
                    <a:pt x="18" y="770"/>
                  </a:cubicBezTo>
                  <a:cubicBezTo>
                    <a:pt x="1" y="788"/>
                    <a:pt x="30" y="811"/>
                    <a:pt x="49" y="811"/>
                  </a:cubicBezTo>
                  <a:cubicBezTo>
                    <a:pt x="55" y="811"/>
                    <a:pt x="60" y="809"/>
                    <a:pt x="62" y="804"/>
                  </a:cubicBezTo>
                  <a:cubicBezTo>
                    <a:pt x="274" y="582"/>
                    <a:pt x="452" y="325"/>
                    <a:pt x="585" y="48"/>
                  </a:cubicBezTo>
                  <a:cubicBezTo>
                    <a:pt x="593" y="24"/>
                    <a:pt x="567" y="0"/>
                    <a:pt x="5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9"/>
            <p:cNvSpPr/>
            <p:nvPr/>
          </p:nvSpPr>
          <p:spPr>
            <a:xfrm>
              <a:off x="2381433" y="4294239"/>
              <a:ext cx="9908" cy="23444"/>
            </a:xfrm>
            <a:custGeom>
              <a:avLst/>
              <a:gdLst/>
              <a:ahLst/>
              <a:cxnLst/>
              <a:rect l="l" t="t" r="r" b="b"/>
              <a:pathLst>
                <a:path w="284" h="672" extrusionOk="0">
                  <a:moveTo>
                    <a:pt x="27" y="0"/>
                  </a:moveTo>
                  <a:cubicBezTo>
                    <a:pt x="11" y="0"/>
                    <a:pt x="0" y="9"/>
                    <a:pt x="11" y="31"/>
                  </a:cubicBezTo>
                  <a:cubicBezTo>
                    <a:pt x="45" y="131"/>
                    <a:pt x="90" y="231"/>
                    <a:pt x="122" y="331"/>
                  </a:cubicBezTo>
                  <a:cubicBezTo>
                    <a:pt x="156" y="431"/>
                    <a:pt x="178" y="531"/>
                    <a:pt x="211" y="642"/>
                  </a:cubicBezTo>
                  <a:cubicBezTo>
                    <a:pt x="211" y="660"/>
                    <a:pt x="234" y="672"/>
                    <a:pt x="253" y="672"/>
                  </a:cubicBezTo>
                  <a:cubicBezTo>
                    <a:pt x="269" y="672"/>
                    <a:pt x="284" y="663"/>
                    <a:pt x="278" y="642"/>
                  </a:cubicBezTo>
                  <a:cubicBezTo>
                    <a:pt x="256" y="431"/>
                    <a:pt x="178" y="209"/>
                    <a:pt x="67" y="19"/>
                  </a:cubicBezTo>
                  <a:cubicBezTo>
                    <a:pt x="62" y="8"/>
                    <a:pt x="42" y="0"/>
                    <a:pt x="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9"/>
            <p:cNvSpPr/>
            <p:nvPr/>
          </p:nvSpPr>
          <p:spPr>
            <a:xfrm>
              <a:off x="2386631" y="4291762"/>
              <a:ext cx="8792" cy="22502"/>
            </a:xfrm>
            <a:custGeom>
              <a:avLst/>
              <a:gdLst/>
              <a:ahLst/>
              <a:cxnLst/>
              <a:rect l="l" t="t" r="r" b="b"/>
              <a:pathLst>
                <a:path w="252" h="645" extrusionOk="0">
                  <a:moveTo>
                    <a:pt x="21" y="1"/>
                  </a:moveTo>
                  <a:cubicBezTo>
                    <a:pt x="10" y="1"/>
                    <a:pt x="0" y="10"/>
                    <a:pt x="7" y="24"/>
                  </a:cubicBezTo>
                  <a:cubicBezTo>
                    <a:pt x="52" y="113"/>
                    <a:pt x="96" y="213"/>
                    <a:pt x="118" y="313"/>
                  </a:cubicBezTo>
                  <a:cubicBezTo>
                    <a:pt x="151" y="413"/>
                    <a:pt x="174" y="513"/>
                    <a:pt x="185" y="614"/>
                  </a:cubicBezTo>
                  <a:cubicBezTo>
                    <a:pt x="191" y="633"/>
                    <a:pt x="213" y="645"/>
                    <a:pt x="230" y="645"/>
                  </a:cubicBezTo>
                  <a:cubicBezTo>
                    <a:pt x="242" y="645"/>
                    <a:pt x="252" y="638"/>
                    <a:pt x="252" y="624"/>
                  </a:cubicBezTo>
                  <a:cubicBezTo>
                    <a:pt x="240" y="402"/>
                    <a:pt x="163" y="191"/>
                    <a:pt x="40" y="13"/>
                  </a:cubicBezTo>
                  <a:cubicBezTo>
                    <a:pt x="36" y="4"/>
                    <a:pt x="28" y="1"/>
                    <a:pt x="2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9"/>
            <p:cNvSpPr/>
            <p:nvPr/>
          </p:nvSpPr>
          <p:spPr>
            <a:xfrm>
              <a:off x="2397517" y="4296751"/>
              <a:ext cx="6838" cy="37190"/>
            </a:xfrm>
            <a:custGeom>
              <a:avLst/>
              <a:gdLst/>
              <a:ahLst/>
              <a:cxnLst/>
              <a:rect l="l" t="t" r="r" b="b"/>
              <a:pathLst>
                <a:path w="196" h="1066" extrusionOk="0">
                  <a:moveTo>
                    <a:pt x="31" y="0"/>
                  </a:moveTo>
                  <a:cubicBezTo>
                    <a:pt x="15" y="0"/>
                    <a:pt x="1" y="9"/>
                    <a:pt x="7" y="26"/>
                  </a:cubicBezTo>
                  <a:cubicBezTo>
                    <a:pt x="62" y="181"/>
                    <a:pt x="96" y="348"/>
                    <a:pt x="106" y="515"/>
                  </a:cubicBezTo>
                  <a:cubicBezTo>
                    <a:pt x="118" y="693"/>
                    <a:pt x="96" y="859"/>
                    <a:pt x="84" y="1027"/>
                  </a:cubicBezTo>
                  <a:cubicBezTo>
                    <a:pt x="84" y="1048"/>
                    <a:pt x="108" y="1065"/>
                    <a:pt x="128" y="1065"/>
                  </a:cubicBezTo>
                  <a:cubicBezTo>
                    <a:pt x="138" y="1065"/>
                    <a:pt x="147" y="1060"/>
                    <a:pt x="151" y="1049"/>
                  </a:cubicBezTo>
                  <a:cubicBezTo>
                    <a:pt x="195" y="882"/>
                    <a:pt x="195" y="715"/>
                    <a:pt x="185" y="537"/>
                  </a:cubicBezTo>
                  <a:cubicBezTo>
                    <a:pt x="173" y="359"/>
                    <a:pt x="129" y="192"/>
                    <a:pt x="73" y="26"/>
                  </a:cubicBezTo>
                  <a:cubicBezTo>
                    <a:pt x="68" y="9"/>
                    <a:pt x="48" y="0"/>
                    <a:pt x="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9"/>
            <p:cNvSpPr/>
            <p:nvPr/>
          </p:nvSpPr>
          <p:spPr>
            <a:xfrm>
              <a:off x="2336811" y="4363736"/>
              <a:ext cx="15385" cy="15560"/>
            </a:xfrm>
            <a:custGeom>
              <a:avLst/>
              <a:gdLst/>
              <a:ahLst/>
              <a:cxnLst/>
              <a:rect l="l" t="t" r="r" b="b"/>
              <a:pathLst>
                <a:path w="441" h="446" extrusionOk="0">
                  <a:moveTo>
                    <a:pt x="44" y="0"/>
                  </a:moveTo>
                  <a:cubicBezTo>
                    <a:pt x="35" y="0"/>
                    <a:pt x="27" y="3"/>
                    <a:pt x="22" y="7"/>
                  </a:cubicBezTo>
                  <a:cubicBezTo>
                    <a:pt x="0" y="29"/>
                    <a:pt x="12" y="52"/>
                    <a:pt x="34" y="63"/>
                  </a:cubicBezTo>
                  <a:cubicBezTo>
                    <a:pt x="101" y="108"/>
                    <a:pt x="156" y="174"/>
                    <a:pt x="212" y="230"/>
                  </a:cubicBezTo>
                  <a:cubicBezTo>
                    <a:pt x="279" y="296"/>
                    <a:pt x="323" y="363"/>
                    <a:pt x="378" y="430"/>
                  </a:cubicBezTo>
                  <a:cubicBezTo>
                    <a:pt x="388" y="440"/>
                    <a:pt x="403" y="445"/>
                    <a:pt x="415" y="445"/>
                  </a:cubicBezTo>
                  <a:cubicBezTo>
                    <a:pt x="429" y="445"/>
                    <a:pt x="440" y="437"/>
                    <a:pt x="434" y="419"/>
                  </a:cubicBezTo>
                  <a:cubicBezTo>
                    <a:pt x="400" y="330"/>
                    <a:pt x="345" y="263"/>
                    <a:pt x="289" y="197"/>
                  </a:cubicBezTo>
                  <a:cubicBezTo>
                    <a:pt x="222" y="130"/>
                    <a:pt x="156" y="63"/>
                    <a:pt x="78" y="19"/>
                  </a:cubicBezTo>
                  <a:cubicBezTo>
                    <a:pt x="72" y="6"/>
                    <a:pt x="57" y="0"/>
                    <a:pt x="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9"/>
            <p:cNvSpPr/>
            <p:nvPr/>
          </p:nvSpPr>
          <p:spPr>
            <a:xfrm>
              <a:off x="2345324" y="4364992"/>
              <a:ext cx="11548" cy="13397"/>
            </a:xfrm>
            <a:custGeom>
              <a:avLst/>
              <a:gdLst/>
              <a:ahLst/>
              <a:cxnLst/>
              <a:rect l="l" t="t" r="r" b="b"/>
              <a:pathLst>
                <a:path w="331" h="384" extrusionOk="0">
                  <a:moveTo>
                    <a:pt x="34" y="0"/>
                  </a:moveTo>
                  <a:cubicBezTo>
                    <a:pt x="30" y="0"/>
                    <a:pt x="26" y="2"/>
                    <a:pt x="23" y="5"/>
                  </a:cubicBezTo>
                  <a:cubicBezTo>
                    <a:pt x="1" y="16"/>
                    <a:pt x="1" y="38"/>
                    <a:pt x="12" y="49"/>
                  </a:cubicBezTo>
                  <a:cubicBezTo>
                    <a:pt x="57" y="105"/>
                    <a:pt x="101" y="161"/>
                    <a:pt x="134" y="216"/>
                  </a:cubicBezTo>
                  <a:cubicBezTo>
                    <a:pt x="156" y="238"/>
                    <a:pt x="179" y="272"/>
                    <a:pt x="201" y="294"/>
                  </a:cubicBezTo>
                  <a:cubicBezTo>
                    <a:pt x="223" y="327"/>
                    <a:pt x="245" y="349"/>
                    <a:pt x="268" y="372"/>
                  </a:cubicBezTo>
                  <a:cubicBezTo>
                    <a:pt x="276" y="379"/>
                    <a:pt x="286" y="383"/>
                    <a:pt x="296" y="383"/>
                  </a:cubicBezTo>
                  <a:cubicBezTo>
                    <a:pt x="315" y="383"/>
                    <a:pt x="331" y="371"/>
                    <a:pt x="324" y="349"/>
                  </a:cubicBezTo>
                  <a:cubicBezTo>
                    <a:pt x="290" y="294"/>
                    <a:pt x="245" y="238"/>
                    <a:pt x="201" y="183"/>
                  </a:cubicBezTo>
                  <a:cubicBezTo>
                    <a:pt x="156" y="127"/>
                    <a:pt x="112" y="72"/>
                    <a:pt x="79" y="27"/>
                  </a:cubicBezTo>
                  <a:cubicBezTo>
                    <a:pt x="63" y="11"/>
                    <a:pt x="47" y="0"/>
                    <a:pt x="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9"/>
            <p:cNvSpPr/>
            <p:nvPr/>
          </p:nvSpPr>
          <p:spPr>
            <a:xfrm>
              <a:off x="2353453" y="4386169"/>
              <a:ext cx="4466" cy="2826"/>
            </a:xfrm>
            <a:custGeom>
              <a:avLst/>
              <a:gdLst/>
              <a:ahLst/>
              <a:cxnLst/>
              <a:rect l="l" t="t" r="r" b="b"/>
              <a:pathLst>
                <a:path w="128" h="81" extrusionOk="0">
                  <a:moveTo>
                    <a:pt x="51" y="0"/>
                  </a:moveTo>
                  <a:cubicBezTo>
                    <a:pt x="14" y="0"/>
                    <a:pt x="1" y="49"/>
                    <a:pt x="46" y="76"/>
                  </a:cubicBezTo>
                  <a:cubicBezTo>
                    <a:pt x="54" y="79"/>
                    <a:pt x="61" y="80"/>
                    <a:pt x="68" y="80"/>
                  </a:cubicBezTo>
                  <a:cubicBezTo>
                    <a:pt x="109" y="80"/>
                    <a:pt x="127" y="28"/>
                    <a:pt x="79" y="9"/>
                  </a:cubicBezTo>
                  <a:cubicBezTo>
                    <a:pt x="69" y="3"/>
                    <a:pt x="59" y="0"/>
                    <a:pt x="5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9"/>
            <p:cNvSpPr/>
            <p:nvPr/>
          </p:nvSpPr>
          <p:spPr>
            <a:xfrm>
              <a:off x="2463491" y="4512884"/>
              <a:ext cx="9141" cy="33841"/>
            </a:xfrm>
            <a:custGeom>
              <a:avLst/>
              <a:gdLst/>
              <a:ahLst/>
              <a:cxnLst/>
              <a:rect l="l" t="t" r="r" b="b"/>
              <a:pathLst>
                <a:path w="262" h="970" extrusionOk="0">
                  <a:moveTo>
                    <a:pt x="37" y="1"/>
                  </a:moveTo>
                  <a:cubicBezTo>
                    <a:pt x="17" y="1"/>
                    <a:pt x="1" y="9"/>
                    <a:pt x="6" y="25"/>
                  </a:cubicBezTo>
                  <a:cubicBezTo>
                    <a:pt x="62" y="170"/>
                    <a:pt x="95" y="326"/>
                    <a:pt x="128" y="482"/>
                  </a:cubicBezTo>
                  <a:cubicBezTo>
                    <a:pt x="162" y="637"/>
                    <a:pt x="173" y="793"/>
                    <a:pt x="195" y="949"/>
                  </a:cubicBezTo>
                  <a:cubicBezTo>
                    <a:pt x="195" y="961"/>
                    <a:pt x="212" y="970"/>
                    <a:pt x="227" y="970"/>
                  </a:cubicBezTo>
                  <a:cubicBezTo>
                    <a:pt x="240" y="970"/>
                    <a:pt x="251" y="964"/>
                    <a:pt x="251" y="949"/>
                  </a:cubicBezTo>
                  <a:cubicBezTo>
                    <a:pt x="262" y="793"/>
                    <a:pt x="240" y="637"/>
                    <a:pt x="207" y="482"/>
                  </a:cubicBezTo>
                  <a:cubicBezTo>
                    <a:pt x="184" y="326"/>
                    <a:pt x="140" y="170"/>
                    <a:pt x="84" y="25"/>
                  </a:cubicBezTo>
                  <a:cubicBezTo>
                    <a:pt x="78" y="9"/>
                    <a:pt x="56" y="1"/>
                    <a:pt x="3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9"/>
            <p:cNvSpPr/>
            <p:nvPr/>
          </p:nvSpPr>
          <p:spPr>
            <a:xfrm>
              <a:off x="2469875" y="4516024"/>
              <a:ext cx="8966" cy="30457"/>
            </a:xfrm>
            <a:custGeom>
              <a:avLst/>
              <a:gdLst/>
              <a:ahLst/>
              <a:cxnLst/>
              <a:rect l="l" t="t" r="r" b="b"/>
              <a:pathLst>
                <a:path w="257" h="873" extrusionOk="0">
                  <a:moveTo>
                    <a:pt x="33" y="1"/>
                  </a:moveTo>
                  <a:cubicBezTo>
                    <a:pt x="14" y="1"/>
                    <a:pt x="0" y="12"/>
                    <a:pt x="12" y="36"/>
                  </a:cubicBezTo>
                  <a:cubicBezTo>
                    <a:pt x="113" y="291"/>
                    <a:pt x="168" y="558"/>
                    <a:pt x="179" y="837"/>
                  </a:cubicBezTo>
                  <a:cubicBezTo>
                    <a:pt x="179" y="856"/>
                    <a:pt x="207" y="872"/>
                    <a:pt x="229" y="872"/>
                  </a:cubicBezTo>
                  <a:cubicBezTo>
                    <a:pt x="244" y="872"/>
                    <a:pt x="257" y="865"/>
                    <a:pt x="257" y="847"/>
                  </a:cubicBezTo>
                  <a:cubicBezTo>
                    <a:pt x="257" y="570"/>
                    <a:pt x="190" y="281"/>
                    <a:pt x="79" y="24"/>
                  </a:cubicBezTo>
                  <a:cubicBezTo>
                    <a:pt x="69" y="9"/>
                    <a:pt x="49"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9"/>
            <p:cNvSpPr/>
            <p:nvPr/>
          </p:nvSpPr>
          <p:spPr>
            <a:xfrm>
              <a:off x="2493948" y="4511837"/>
              <a:ext cx="13606" cy="24456"/>
            </a:xfrm>
            <a:custGeom>
              <a:avLst/>
              <a:gdLst/>
              <a:ahLst/>
              <a:cxnLst/>
              <a:rect l="l" t="t" r="r" b="b"/>
              <a:pathLst>
                <a:path w="390" h="701" extrusionOk="0">
                  <a:moveTo>
                    <a:pt x="34" y="0"/>
                  </a:moveTo>
                  <a:cubicBezTo>
                    <a:pt x="12" y="0"/>
                    <a:pt x="1" y="22"/>
                    <a:pt x="12" y="33"/>
                  </a:cubicBezTo>
                  <a:cubicBezTo>
                    <a:pt x="68" y="144"/>
                    <a:pt x="123" y="245"/>
                    <a:pt x="179" y="356"/>
                  </a:cubicBezTo>
                  <a:lnTo>
                    <a:pt x="246" y="522"/>
                  </a:lnTo>
                  <a:cubicBezTo>
                    <a:pt x="268" y="579"/>
                    <a:pt x="290" y="634"/>
                    <a:pt x="323" y="690"/>
                  </a:cubicBezTo>
                  <a:cubicBezTo>
                    <a:pt x="329" y="695"/>
                    <a:pt x="346" y="701"/>
                    <a:pt x="361" y="701"/>
                  </a:cubicBezTo>
                  <a:cubicBezTo>
                    <a:pt x="376" y="701"/>
                    <a:pt x="390" y="695"/>
                    <a:pt x="390" y="678"/>
                  </a:cubicBezTo>
                  <a:cubicBezTo>
                    <a:pt x="390" y="623"/>
                    <a:pt x="357" y="567"/>
                    <a:pt x="335" y="512"/>
                  </a:cubicBezTo>
                  <a:cubicBezTo>
                    <a:pt x="312" y="456"/>
                    <a:pt x="290" y="401"/>
                    <a:pt x="256" y="345"/>
                  </a:cubicBezTo>
                  <a:cubicBezTo>
                    <a:pt x="201" y="233"/>
                    <a:pt x="145" y="134"/>
                    <a:pt x="78" y="22"/>
                  </a:cubicBezTo>
                  <a:cubicBezTo>
                    <a:pt x="68" y="11"/>
                    <a:pt x="45" y="0"/>
                    <a:pt x="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9"/>
            <p:cNvSpPr/>
            <p:nvPr/>
          </p:nvSpPr>
          <p:spPr>
            <a:xfrm>
              <a:off x="2499495" y="4512047"/>
              <a:ext cx="11583" cy="15490"/>
            </a:xfrm>
            <a:custGeom>
              <a:avLst/>
              <a:gdLst/>
              <a:ahLst/>
              <a:cxnLst/>
              <a:rect l="l" t="t" r="r" b="b"/>
              <a:pathLst>
                <a:path w="332" h="444" extrusionOk="0">
                  <a:moveTo>
                    <a:pt x="19" y="0"/>
                  </a:moveTo>
                  <a:cubicBezTo>
                    <a:pt x="10" y="0"/>
                    <a:pt x="1" y="8"/>
                    <a:pt x="8" y="16"/>
                  </a:cubicBezTo>
                  <a:cubicBezTo>
                    <a:pt x="109" y="150"/>
                    <a:pt x="198" y="283"/>
                    <a:pt x="287" y="427"/>
                  </a:cubicBezTo>
                  <a:cubicBezTo>
                    <a:pt x="287" y="436"/>
                    <a:pt x="292" y="443"/>
                    <a:pt x="303" y="443"/>
                  </a:cubicBezTo>
                  <a:cubicBezTo>
                    <a:pt x="308" y="443"/>
                    <a:pt x="313" y="442"/>
                    <a:pt x="320" y="439"/>
                  </a:cubicBezTo>
                  <a:cubicBezTo>
                    <a:pt x="331" y="439"/>
                    <a:pt x="331" y="427"/>
                    <a:pt x="331" y="417"/>
                  </a:cubicBezTo>
                  <a:cubicBezTo>
                    <a:pt x="253" y="261"/>
                    <a:pt x="142" y="128"/>
                    <a:pt x="31" y="5"/>
                  </a:cubicBezTo>
                  <a:cubicBezTo>
                    <a:pt x="27" y="2"/>
                    <a:pt x="23" y="0"/>
                    <a:pt x="1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9"/>
            <p:cNvSpPr/>
            <p:nvPr/>
          </p:nvSpPr>
          <p:spPr>
            <a:xfrm>
              <a:off x="2513381" y="4497079"/>
              <a:ext cx="14548" cy="9245"/>
            </a:xfrm>
            <a:custGeom>
              <a:avLst/>
              <a:gdLst/>
              <a:ahLst/>
              <a:cxnLst/>
              <a:rect l="l" t="t" r="r" b="b"/>
              <a:pathLst>
                <a:path w="417" h="265" extrusionOk="0">
                  <a:moveTo>
                    <a:pt x="45" y="1"/>
                  </a:moveTo>
                  <a:cubicBezTo>
                    <a:pt x="22" y="1"/>
                    <a:pt x="0" y="1"/>
                    <a:pt x="0" y="23"/>
                  </a:cubicBezTo>
                  <a:cubicBezTo>
                    <a:pt x="0" y="45"/>
                    <a:pt x="22" y="56"/>
                    <a:pt x="33" y="67"/>
                  </a:cubicBezTo>
                  <a:cubicBezTo>
                    <a:pt x="156" y="100"/>
                    <a:pt x="255" y="178"/>
                    <a:pt x="344" y="256"/>
                  </a:cubicBezTo>
                  <a:cubicBezTo>
                    <a:pt x="354" y="262"/>
                    <a:pt x="364" y="265"/>
                    <a:pt x="374" y="265"/>
                  </a:cubicBezTo>
                  <a:cubicBezTo>
                    <a:pt x="398" y="265"/>
                    <a:pt x="416" y="247"/>
                    <a:pt x="400" y="223"/>
                  </a:cubicBezTo>
                  <a:cubicBezTo>
                    <a:pt x="311" y="122"/>
                    <a:pt x="178" y="45"/>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9"/>
            <p:cNvSpPr/>
            <p:nvPr/>
          </p:nvSpPr>
          <p:spPr>
            <a:xfrm>
              <a:off x="2517254" y="4485566"/>
              <a:ext cx="10501" cy="6594"/>
            </a:xfrm>
            <a:custGeom>
              <a:avLst/>
              <a:gdLst/>
              <a:ahLst/>
              <a:cxnLst/>
              <a:rect l="l" t="t" r="r" b="b"/>
              <a:pathLst>
                <a:path w="301" h="189" extrusionOk="0">
                  <a:moveTo>
                    <a:pt x="29" y="1"/>
                  </a:moveTo>
                  <a:cubicBezTo>
                    <a:pt x="17" y="1"/>
                    <a:pt x="7" y="6"/>
                    <a:pt x="0" y="19"/>
                  </a:cubicBezTo>
                  <a:cubicBezTo>
                    <a:pt x="0" y="30"/>
                    <a:pt x="11" y="52"/>
                    <a:pt x="23" y="64"/>
                  </a:cubicBezTo>
                  <a:cubicBezTo>
                    <a:pt x="100" y="108"/>
                    <a:pt x="178" y="141"/>
                    <a:pt x="256" y="185"/>
                  </a:cubicBezTo>
                  <a:cubicBezTo>
                    <a:pt x="262" y="185"/>
                    <a:pt x="270" y="188"/>
                    <a:pt x="277" y="188"/>
                  </a:cubicBezTo>
                  <a:cubicBezTo>
                    <a:pt x="284" y="188"/>
                    <a:pt x="289" y="186"/>
                    <a:pt x="289" y="175"/>
                  </a:cubicBezTo>
                  <a:cubicBezTo>
                    <a:pt x="300" y="163"/>
                    <a:pt x="300" y="153"/>
                    <a:pt x="289" y="141"/>
                  </a:cubicBezTo>
                  <a:lnTo>
                    <a:pt x="55" y="8"/>
                  </a:lnTo>
                  <a:cubicBezTo>
                    <a:pt x="46" y="3"/>
                    <a:pt x="37" y="1"/>
                    <a:pt x="2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9"/>
            <p:cNvSpPr/>
            <p:nvPr/>
          </p:nvSpPr>
          <p:spPr>
            <a:xfrm>
              <a:off x="2523813" y="4446073"/>
              <a:ext cx="12873" cy="5617"/>
            </a:xfrm>
            <a:custGeom>
              <a:avLst/>
              <a:gdLst/>
              <a:ahLst/>
              <a:cxnLst/>
              <a:rect l="l" t="t" r="r" b="b"/>
              <a:pathLst>
                <a:path w="369" h="161" extrusionOk="0">
                  <a:moveTo>
                    <a:pt x="40" y="1"/>
                  </a:moveTo>
                  <a:cubicBezTo>
                    <a:pt x="24" y="1"/>
                    <a:pt x="12" y="11"/>
                    <a:pt x="12" y="27"/>
                  </a:cubicBezTo>
                  <a:cubicBezTo>
                    <a:pt x="1" y="50"/>
                    <a:pt x="35" y="72"/>
                    <a:pt x="57" y="83"/>
                  </a:cubicBezTo>
                  <a:cubicBezTo>
                    <a:pt x="146" y="106"/>
                    <a:pt x="246" y="150"/>
                    <a:pt x="346" y="161"/>
                  </a:cubicBezTo>
                  <a:cubicBezTo>
                    <a:pt x="357" y="161"/>
                    <a:pt x="368" y="150"/>
                    <a:pt x="368" y="139"/>
                  </a:cubicBezTo>
                  <a:cubicBezTo>
                    <a:pt x="368" y="128"/>
                    <a:pt x="357" y="116"/>
                    <a:pt x="346" y="106"/>
                  </a:cubicBezTo>
                  <a:cubicBezTo>
                    <a:pt x="257" y="61"/>
                    <a:pt x="157" y="39"/>
                    <a:pt x="57" y="5"/>
                  </a:cubicBezTo>
                  <a:cubicBezTo>
                    <a:pt x="51" y="2"/>
                    <a:pt x="45"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9"/>
            <p:cNvSpPr/>
            <p:nvPr/>
          </p:nvSpPr>
          <p:spPr>
            <a:xfrm>
              <a:off x="2528383" y="4435990"/>
              <a:ext cx="4745" cy="2826"/>
            </a:xfrm>
            <a:custGeom>
              <a:avLst/>
              <a:gdLst/>
              <a:ahLst/>
              <a:cxnLst/>
              <a:rect l="l" t="t" r="r" b="b"/>
              <a:pathLst>
                <a:path w="136" h="81" extrusionOk="0">
                  <a:moveTo>
                    <a:pt x="60" y="0"/>
                  </a:moveTo>
                  <a:cubicBezTo>
                    <a:pt x="18" y="0"/>
                    <a:pt x="0" y="52"/>
                    <a:pt x="48" y="72"/>
                  </a:cubicBezTo>
                  <a:cubicBezTo>
                    <a:pt x="59" y="78"/>
                    <a:pt x="69" y="81"/>
                    <a:pt x="78" y="81"/>
                  </a:cubicBezTo>
                  <a:cubicBezTo>
                    <a:pt x="117" y="81"/>
                    <a:pt x="136" y="32"/>
                    <a:pt x="82" y="5"/>
                  </a:cubicBezTo>
                  <a:cubicBezTo>
                    <a:pt x="74" y="2"/>
                    <a:pt x="66" y="0"/>
                    <a:pt x="6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9"/>
            <p:cNvSpPr/>
            <p:nvPr/>
          </p:nvSpPr>
          <p:spPr>
            <a:xfrm>
              <a:off x="2275128" y="4395659"/>
              <a:ext cx="29899" cy="11443"/>
            </a:xfrm>
            <a:custGeom>
              <a:avLst/>
              <a:gdLst/>
              <a:ahLst/>
              <a:cxnLst/>
              <a:rect l="l" t="t" r="r" b="b"/>
              <a:pathLst>
                <a:path w="857" h="328" extrusionOk="0">
                  <a:moveTo>
                    <a:pt x="129" y="1"/>
                  </a:moveTo>
                  <a:cubicBezTo>
                    <a:pt x="101" y="1"/>
                    <a:pt x="73" y="2"/>
                    <a:pt x="45" y="4"/>
                  </a:cubicBezTo>
                  <a:cubicBezTo>
                    <a:pt x="0" y="4"/>
                    <a:pt x="33" y="60"/>
                    <a:pt x="67" y="60"/>
                  </a:cubicBezTo>
                  <a:cubicBezTo>
                    <a:pt x="300" y="60"/>
                    <a:pt x="534" y="127"/>
                    <a:pt x="734" y="249"/>
                  </a:cubicBezTo>
                  <a:cubicBezTo>
                    <a:pt x="659" y="229"/>
                    <a:pt x="579" y="218"/>
                    <a:pt x="501" y="218"/>
                  </a:cubicBezTo>
                  <a:cubicBezTo>
                    <a:pt x="404" y="218"/>
                    <a:pt x="308" y="234"/>
                    <a:pt x="222" y="271"/>
                  </a:cubicBezTo>
                  <a:cubicBezTo>
                    <a:pt x="200" y="271"/>
                    <a:pt x="200" y="293"/>
                    <a:pt x="211" y="305"/>
                  </a:cubicBezTo>
                  <a:cubicBezTo>
                    <a:pt x="219" y="312"/>
                    <a:pt x="227" y="320"/>
                    <a:pt x="238" y="320"/>
                  </a:cubicBezTo>
                  <a:cubicBezTo>
                    <a:pt x="243" y="320"/>
                    <a:pt x="249" y="319"/>
                    <a:pt x="255" y="316"/>
                  </a:cubicBezTo>
                  <a:cubicBezTo>
                    <a:pt x="339" y="305"/>
                    <a:pt x="421" y="296"/>
                    <a:pt x="504" y="296"/>
                  </a:cubicBezTo>
                  <a:cubicBezTo>
                    <a:pt x="588" y="296"/>
                    <a:pt x="672" y="305"/>
                    <a:pt x="756" y="327"/>
                  </a:cubicBezTo>
                  <a:cubicBezTo>
                    <a:pt x="767" y="327"/>
                    <a:pt x="801" y="327"/>
                    <a:pt x="801" y="293"/>
                  </a:cubicBezTo>
                  <a:lnTo>
                    <a:pt x="801" y="283"/>
                  </a:lnTo>
                  <a:cubicBezTo>
                    <a:pt x="806" y="288"/>
                    <a:pt x="814" y="291"/>
                    <a:pt x="823" y="291"/>
                  </a:cubicBezTo>
                  <a:cubicBezTo>
                    <a:pt x="831" y="291"/>
                    <a:pt x="840" y="288"/>
                    <a:pt x="845" y="283"/>
                  </a:cubicBezTo>
                  <a:cubicBezTo>
                    <a:pt x="856" y="271"/>
                    <a:pt x="845" y="249"/>
                    <a:pt x="834" y="238"/>
                  </a:cubicBezTo>
                  <a:cubicBezTo>
                    <a:pt x="624" y="88"/>
                    <a:pt x="378" y="1"/>
                    <a:pt x="12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9"/>
            <p:cNvSpPr/>
            <p:nvPr/>
          </p:nvSpPr>
          <p:spPr>
            <a:xfrm>
              <a:off x="2286885" y="4408219"/>
              <a:ext cx="18525" cy="8617"/>
            </a:xfrm>
            <a:custGeom>
              <a:avLst/>
              <a:gdLst/>
              <a:ahLst/>
              <a:cxnLst/>
              <a:rect l="l" t="t" r="r" b="b"/>
              <a:pathLst>
                <a:path w="531" h="247" extrusionOk="0">
                  <a:moveTo>
                    <a:pt x="464" y="0"/>
                  </a:moveTo>
                  <a:cubicBezTo>
                    <a:pt x="430" y="12"/>
                    <a:pt x="386" y="34"/>
                    <a:pt x="353" y="45"/>
                  </a:cubicBezTo>
                  <a:cubicBezTo>
                    <a:pt x="319" y="56"/>
                    <a:pt x="274" y="78"/>
                    <a:pt x="241" y="89"/>
                  </a:cubicBezTo>
                  <a:cubicBezTo>
                    <a:pt x="163" y="123"/>
                    <a:pt x="96" y="156"/>
                    <a:pt x="30" y="190"/>
                  </a:cubicBezTo>
                  <a:cubicBezTo>
                    <a:pt x="0" y="209"/>
                    <a:pt x="32" y="247"/>
                    <a:pt x="55" y="247"/>
                  </a:cubicBezTo>
                  <a:cubicBezTo>
                    <a:pt x="58" y="247"/>
                    <a:pt x="61" y="246"/>
                    <a:pt x="63" y="245"/>
                  </a:cubicBezTo>
                  <a:cubicBezTo>
                    <a:pt x="141" y="223"/>
                    <a:pt x="219" y="200"/>
                    <a:pt x="297" y="167"/>
                  </a:cubicBezTo>
                  <a:cubicBezTo>
                    <a:pt x="330" y="145"/>
                    <a:pt x="375" y="134"/>
                    <a:pt x="408" y="111"/>
                  </a:cubicBezTo>
                  <a:cubicBezTo>
                    <a:pt x="442" y="101"/>
                    <a:pt x="486" y="89"/>
                    <a:pt x="519" y="67"/>
                  </a:cubicBezTo>
                  <a:cubicBezTo>
                    <a:pt x="531" y="56"/>
                    <a:pt x="519" y="34"/>
                    <a:pt x="519" y="22"/>
                  </a:cubicBezTo>
                  <a:cubicBezTo>
                    <a:pt x="508" y="12"/>
                    <a:pt x="486" y="0"/>
                    <a:pt x="46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9"/>
            <p:cNvSpPr/>
            <p:nvPr/>
          </p:nvSpPr>
          <p:spPr>
            <a:xfrm>
              <a:off x="2289293" y="4431838"/>
              <a:ext cx="20235" cy="18421"/>
            </a:xfrm>
            <a:custGeom>
              <a:avLst/>
              <a:gdLst/>
              <a:ahLst/>
              <a:cxnLst/>
              <a:rect l="l" t="t" r="r" b="b"/>
              <a:pathLst>
                <a:path w="580" h="528" extrusionOk="0">
                  <a:moveTo>
                    <a:pt x="515" y="0"/>
                  </a:moveTo>
                  <a:cubicBezTo>
                    <a:pt x="511" y="0"/>
                    <a:pt x="509" y="1"/>
                    <a:pt x="506" y="2"/>
                  </a:cubicBezTo>
                  <a:cubicBezTo>
                    <a:pt x="294" y="102"/>
                    <a:pt x="116" y="269"/>
                    <a:pt x="17" y="480"/>
                  </a:cubicBezTo>
                  <a:cubicBezTo>
                    <a:pt x="1" y="504"/>
                    <a:pt x="30" y="527"/>
                    <a:pt x="56" y="527"/>
                  </a:cubicBezTo>
                  <a:cubicBezTo>
                    <a:pt x="67" y="527"/>
                    <a:pt x="77" y="523"/>
                    <a:pt x="83" y="514"/>
                  </a:cubicBezTo>
                  <a:cubicBezTo>
                    <a:pt x="195" y="324"/>
                    <a:pt x="350" y="168"/>
                    <a:pt x="551" y="57"/>
                  </a:cubicBezTo>
                  <a:cubicBezTo>
                    <a:pt x="580" y="37"/>
                    <a:pt x="540" y="0"/>
                    <a:pt x="51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9"/>
            <p:cNvSpPr/>
            <p:nvPr/>
          </p:nvSpPr>
          <p:spPr>
            <a:xfrm>
              <a:off x="2298782" y="4435222"/>
              <a:ext cx="13990" cy="13467"/>
            </a:xfrm>
            <a:custGeom>
              <a:avLst/>
              <a:gdLst/>
              <a:ahLst/>
              <a:cxnLst/>
              <a:rect l="l" t="t" r="r" b="b"/>
              <a:pathLst>
                <a:path w="401" h="386" extrusionOk="0">
                  <a:moveTo>
                    <a:pt x="331" y="0"/>
                  </a:moveTo>
                  <a:cubicBezTo>
                    <a:pt x="324" y="0"/>
                    <a:pt x="317" y="2"/>
                    <a:pt x="311" y="5"/>
                  </a:cubicBezTo>
                  <a:cubicBezTo>
                    <a:pt x="167" y="61"/>
                    <a:pt x="56" y="183"/>
                    <a:pt x="12" y="328"/>
                  </a:cubicBezTo>
                  <a:cubicBezTo>
                    <a:pt x="0" y="350"/>
                    <a:pt x="12" y="372"/>
                    <a:pt x="34" y="383"/>
                  </a:cubicBezTo>
                  <a:cubicBezTo>
                    <a:pt x="39" y="383"/>
                    <a:pt x="51" y="386"/>
                    <a:pt x="62" y="386"/>
                  </a:cubicBezTo>
                  <a:cubicBezTo>
                    <a:pt x="73" y="386"/>
                    <a:pt x="84" y="383"/>
                    <a:pt x="89" y="372"/>
                  </a:cubicBezTo>
                  <a:cubicBezTo>
                    <a:pt x="145" y="239"/>
                    <a:pt x="245" y="138"/>
                    <a:pt x="378" y="83"/>
                  </a:cubicBezTo>
                  <a:cubicBezTo>
                    <a:pt x="400" y="71"/>
                    <a:pt x="400" y="49"/>
                    <a:pt x="378" y="27"/>
                  </a:cubicBezTo>
                  <a:cubicBezTo>
                    <a:pt x="370" y="11"/>
                    <a:pt x="350" y="0"/>
                    <a:pt x="3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9"/>
            <p:cNvSpPr/>
            <p:nvPr/>
          </p:nvSpPr>
          <p:spPr>
            <a:xfrm>
              <a:off x="2311168" y="4449352"/>
              <a:ext cx="6664" cy="5094"/>
            </a:xfrm>
            <a:custGeom>
              <a:avLst/>
              <a:gdLst/>
              <a:ahLst/>
              <a:cxnLst/>
              <a:rect l="l" t="t" r="r" b="b"/>
              <a:pathLst>
                <a:path w="191" h="146" extrusionOk="0">
                  <a:moveTo>
                    <a:pt x="102" y="0"/>
                  </a:moveTo>
                  <a:cubicBezTo>
                    <a:pt x="102" y="0"/>
                    <a:pt x="90" y="0"/>
                    <a:pt x="79" y="12"/>
                  </a:cubicBezTo>
                  <a:lnTo>
                    <a:pt x="45" y="45"/>
                  </a:lnTo>
                  <a:cubicBezTo>
                    <a:pt x="35" y="45"/>
                    <a:pt x="23" y="45"/>
                    <a:pt x="23" y="56"/>
                  </a:cubicBezTo>
                  <a:cubicBezTo>
                    <a:pt x="13" y="56"/>
                    <a:pt x="13" y="67"/>
                    <a:pt x="13" y="67"/>
                  </a:cubicBezTo>
                  <a:lnTo>
                    <a:pt x="13" y="78"/>
                  </a:lnTo>
                  <a:cubicBezTo>
                    <a:pt x="1" y="78"/>
                    <a:pt x="1" y="89"/>
                    <a:pt x="1" y="89"/>
                  </a:cubicBezTo>
                  <a:cubicBezTo>
                    <a:pt x="1" y="111"/>
                    <a:pt x="13" y="123"/>
                    <a:pt x="13" y="123"/>
                  </a:cubicBezTo>
                  <a:cubicBezTo>
                    <a:pt x="23" y="134"/>
                    <a:pt x="35" y="145"/>
                    <a:pt x="57" y="145"/>
                  </a:cubicBezTo>
                  <a:cubicBezTo>
                    <a:pt x="68" y="145"/>
                    <a:pt x="90" y="145"/>
                    <a:pt x="102" y="134"/>
                  </a:cubicBezTo>
                  <a:cubicBezTo>
                    <a:pt x="112" y="123"/>
                    <a:pt x="124" y="123"/>
                    <a:pt x="134" y="111"/>
                  </a:cubicBezTo>
                  <a:cubicBezTo>
                    <a:pt x="146" y="101"/>
                    <a:pt x="157" y="89"/>
                    <a:pt x="179" y="78"/>
                  </a:cubicBezTo>
                  <a:cubicBezTo>
                    <a:pt x="190" y="67"/>
                    <a:pt x="190" y="56"/>
                    <a:pt x="190" y="45"/>
                  </a:cubicBezTo>
                  <a:cubicBezTo>
                    <a:pt x="179" y="34"/>
                    <a:pt x="168" y="22"/>
                    <a:pt x="168" y="12"/>
                  </a:cubicBezTo>
                  <a:cubicBezTo>
                    <a:pt x="146" y="0"/>
                    <a:pt x="134" y="0"/>
                    <a:pt x="12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9"/>
            <p:cNvSpPr/>
            <p:nvPr/>
          </p:nvSpPr>
          <p:spPr>
            <a:xfrm>
              <a:off x="2273174" y="4356619"/>
              <a:ext cx="29619" cy="12246"/>
            </a:xfrm>
            <a:custGeom>
              <a:avLst/>
              <a:gdLst/>
              <a:ahLst/>
              <a:cxnLst/>
              <a:rect l="l" t="t" r="r" b="b"/>
              <a:pathLst>
                <a:path w="849" h="351" extrusionOk="0">
                  <a:moveTo>
                    <a:pt x="44" y="0"/>
                  </a:moveTo>
                  <a:cubicBezTo>
                    <a:pt x="22" y="0"/>
                    <a:pt x="0" y="23"/>
                    <a:pt x="0" y="45"/>
                  </a:cubicBezTo>
                  <a:cubicBezTo>
                    <a:pt x="12" y="67"/>
                    <a:pt x="34" y="78"/>
                    <a:pt x="56" y="89"/>
                  </a:cubicBezTo>
                  <a:cubicBezTo>
                    <a:pt x="311" y="122"/>
                    <a:pt x="545" y="223"/>
                    <a:pt x="779" y="345"/>
                  </a:cubicBezTo>
                  <a:cubicBezTo>
                    <a:pt x="785" y="349"/>
                    <a:pt x="792" y="351"/>
                    <a:pt x="798" y="351"/>
                  </a:cubicBezTo>
                  <a:cubicBezTo>
                    <a:pt x="826" y="351"/>
                    <a:pt x="849" y="316"/>
                    <a:pt x="812" y="289"/>
                  </a:cubicBezTo>
                  <a:cubicBezTo>
                    <a:pt x="590" y="122"/>
                    <a:pt x="323" y="33"/>
                    <a:pt x="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9"/>
            <p:cNvSpPr/>
            <p:nvPr/>
          </p:nvSpPr>
          <p:spPr>
            <a:xfrm>
              <a:off x="2274326" y="4340396"/>
              <a:ext cx="24107" cy="17060"/>
            </a:xfrm>
            <a:custGeom>
              <a:avLst/>
              <a:gdLst/>
              <a:ahLst/>
              <a:cxnLst/>
              <a:rect l="l" t="t" r="r" b="b"/>
              <a:pathLst>
                <a:path w="691" h="489" extrusionOk="0">
                  <a:moveTo>
                    <a:pt x="34" y="1"/>
                  </a:moveTo>
                  <a:cubicBezTo>
                    <a:pt x="26" y="1"/>
                    <a:pt x="17" y="3"/>
                    <a:pt x="11" y="9"/>
                  </a:cubicBezTo>
                  <a:cubicBezTo>
                    <a:pt x="1" y="20"/>
                    <a:pt x="1" y="43"/>
                    <a:pt x="23" y="53"/>
                  </a:cubicBezTo>
                  <a:cubicBezTo>
                    <a:pt x="212" y="198"/>
                    <a:pt x="412" y="342"/>
                    <a:pt x="624" y="476"/>
                  </a:cubicBezTo>
                  <a:cubicBezTo>
                    <a:pt x="630" y="483"/>
                    <a:pt x="640" y="489"/>
                    <a:pt x="651" y="489"/>
                  </a:cubicBezTo>
                  <a:cubicBezTo>
                    <a:pt x="660" y="489"/>
                    <a:pt x="669" y="485"/>
                    <a:pt x="679" y="476"/>
                  </a:cubicBezTo>
                  <a:cubicBezTo>
                    <a:pt x="690" y="465"/>
                    <a:pt x="679" y="443"/>
                    <a:pt x="668" y="431"/>
                  </a:cubicBezTo>
                  <a:cubicBezTo>
                    <a:pt x="468" y="276"/>
                    <a:pt x="268" y="142"/>
                    <a:pt x="56" y="9"/>
                  </a:cubicBezTo>
                  <a:cubicBezTo>
                    <a:pt x="51" y="3"/>
                    <a:pt x="42" y="1"/>
                    <a:pt x="3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9"/>
            <p:cNvSpPr/>
            <p:nvPr/>
          </p:nvSpPr>
          <p:spPr>
            <a:xfrm>
              <a:off x="2285560" y="4339419"/>
              <a:ext cx="14025" cy="11164"/>
            </a:xfrm>
            <a:custGeom>
              <a:avLst/>
              <a:gdLst/>
              <a:ahLst/>
              <a:cxnLst/>
              <a:rect l="l" t="t" r="r" b="b"/>
              <a:pathLst>
                <a:path w="402" h="320" extrusionOk="0">
                  <a:moveTo>
                    <a:pt x="30" y="1"/>
                  </a:moveTo>
                  <a:cubicBezTo>
                    <a:pt x="20" y="1"/>
                    <a:pt x="12" y="4"/>
                    <a:pt x="12" y="15"/>
                  </a:cubicBezTo>
                  <a:cubicBezTo>
                    <a:pt x="1" y="37"/>
                    <a:pt x="12" y="59"/>
                    <a:pt x="35" y="59"/>
                  </a:cubicBezTo>
                  <a:cubicBezTo>
                    <a:pt x="146" y="115"/>
                    <a:pt x="235" y="204"/>
                    <a:pt x="324" y="293"/>
                  </a:cubicBezTo>
                  <a:cubicBezTo>
                    <a:pt x="332" y="309"/>
                    <a:pt x="346" y="320"/>
                    <a:pt x="362" y="320"/>
                  </a:cubicBezTo>
                  <a:cubicBezTo>
                    <a:pt x="367" y="320"/>
                    <a:pt x="373" y="318"/>
                    <a:pt x="379" y="315"/>
                  </a:cubicBezTo>
                  <a:cubicBezTo>
                    <a:pt x="401" y="304"/>
                    <a:pt x="401" y="282"/>
                    <a:pt x="391" y="271"/>
                  </a:cubicBezTo>
                  <a:cubicBezTo>
                    <a:pt x="302" y="160"/>
                    <a:pt x="179" y="71"/>
                    <a:pt x="57" y="4"/>
                  </a:cubicBezTo>
                  <a:cubicBezTo>
                    <a:pt x="51" y="4"/>
                    <a:pt x="40"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9"/>
            <p:cNvSpPr/>
            <p:nvPr/>
          </p:nvSpPr>
          <p:spPr>
            <a:xfrm>
              <a:off x="2294526" y="4336942"/>
              <a:ext cx="8547" cy="7431"/>
            </a:xfrm>
            <a:custGeom>
              <a:avLst/>
              <a:gdLst/>
              <a:ahLst/>
              <a:cxnLst/>
              <a:rect l="l" t="t" r="r" b="b"/>
              <a:pathLst>
                <a:path w="245" h="213" extrusionOk="0">
                  <a:moveTo>
                    <a:pt x="33" y="1"/>
                  </a:moveTo>
                  <a:cubicBezTo>
                    <a:pt x="24" y="1"/>
                    <a:pt x="16" y="3"/>
                    <a:pt x="11" y="8"/>
                  </a:cubicBezTo>
                  <a:cubicBezTo>
                    <a:pt x="0" y="30"/>
                    <a:pt x="11" y="41"/>
                    <a:pt x="22" y="63"/>
                  </a:cubicBezTo>
                  <a:cubicBezTo>
                    <a:pt x="45" y="86"/>
                    <a:pt x="67" y="108"/>
                    <a:pt x="100" y="130"/>
                  </a:cubicBezTo>
                  <a:lnTo>
                    <a:pt x="134" y="164"/>
                  </a:lnTo>
                  <a:cubicBezTo>
                    <a:pt x="144" y="175"/>
                    <a:pt x="156" y="186"/>
                    <a:pt x="178" y="197"/>
                  </a:cubicBezTo>
                  <a:cubicBezTo>
                    <a:pt x="186" y="205"/>
                    <a:pt x="199" y="213"/>
                    <a:pt x="210" y="213"/>
                  </a:cubicBezTo>
                  <a:cubicBezTo>
                    <a:pt x="215" y="213"/>
                    <a:pt x="219" y="211"/>
                    <a:pt x="223" y="208"/>
                  </a:cubicBezTo>
                  <a:cubicBezTo>
                    <a:pt x="245" y="197"/>
                    <a:pt x="233" y="175"/>
                    <a:pt x="223" y="164"/>
                  </a:cubicBezTo>
                  <a:cubicBezTo>
                    <a:pt x="211" y="152"/>
                    <a:pt x="200" y="130"/>
                    <a:pt x="189" y="119"/>
                  </a:cubicBezTo>
                  <a:cubicBezTo>
                    <a:pt x="178" y="108"/>
                    <a:pt x="167" y="97"/>
                    <a:pt x="144" y="86"/>
                  </a:cubicBezTo>
                  <a:cubicBezTo>
                    <a:pt x="122" y="63"/>
                    <a:pt x="100" y="41"/>
                    <a:pt x="67" y="19"/>
                  </a:cubicBezTo>
                  <a:cubicBezTo>
                    <a:pt x="60" y="6"/>
                    <a:pt x="46"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9"/>
            <p:cNvSpPr/>
            <p:nvPr/>
          </p:nvSpPr>
          <p:spPr>
            <a:xfrm>
              <a:off x="2473887" y="4297448"/>
              <a:ext cx="12350" cy="23758"/>
            </a:xfrm>
            <a:custGeom>
              <a:avLst/>
              <a:gdLst/>
              <a:ahLst/>
              <a:cxnLst/>
              <a:rect l="l" t="t" r="r" b="b"/>
              <a:pathLst>
                <a:path w="354" h="681" extrusionOk="0">
                  <a:moveTo>
                    <a:pt x="310" y="0"/>
                  </a:moveTo>
                  <a:cubicBezTo>
                    <a:pt x="300" y="0"/>
                    <a:pt x="290" y="5"/>
                    <a:pt x="287" y="16"/>
                  </a:cubicBezTo>
                  <a:cubicBezTo>
                    <a:pt x="265" y="128"/>
                    <a:pt x="220" y="239"/>
                    <a:pt x="176" y="339"/>
                  </a:cubicBezTo>
                  <a:lnTo>
                    <a:pt x="8" y="639"/>
                  </a:lnTo>
                  <a:cubicBezTo>
                    <a:pt x="0" y="656"/>
                    <a:pt x="31" y="680"/>
                    <a:pt x="56" y="680"/>
                  </a:cubicBezTo>
                  <a:cubicBezTo>
                    <a:pt x="63" y="680"/>
                    <a:pt x="70" y="678"/>
                    <a:pt x="75" y="673"/>
                  </a:cubicBezTo>
                  <a:cubicBezTo>
                    <a:pt x="220" y="495"/>
                    <a:pt x="309" y="261"/>
                    <a:pt x="354" y="39"/>
                  </a:cubicBezTo>
                  <a:cubicBezTo>
                    <a:pt x="354" y="17"/>
                    <a:pt x="330" y="0"/>
                    <a:pt x="31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9"/>
            <p:cNvSpPr/>
            <p:nvPr/>
          </p:nvSpPr>
          <p:spPr>
            <a:xfrm>
              <a:off x="2476888" y="4301181"/>
              <a:ext cx="13501" cy="23340"/>
            </a:xfrm>
            <a:custGeom>
              <a:avLst/>
              <a:gdLst/>
              <a:ahLst/>
              <a:cxnLst/>
              <a:rect l="l" t="t" r="r" b="b"/>
              <a:pathLst>
                <a:path w="387" h="669" extrusionOk="0">
                  <a:moveTo>
                    <a:pt x="350" y="1"/>
                  </a:moveTo>
                  <a:cubicBezTo>
                    <a:pt x="343" y="1"/>
                    <a:pt x="337" y="3"/>
                    <a:pt x="334" y="10"/>
                  </a:cubicBezTo>
                  <a:cubicBezTo>
                    <a:pt x="268" y="110"/>
                    <a:pt x="234" y="221"/>
                    <a:pt x="179" y="321"/>
                  </a:cubicBezTo>
                  <a:cubicBezTo>
                    <a:pt x="122" y="433"/>
                    <a:pt x="45" y="532"/>
                    <a:pt x="1" y="633"/>
                  </a:cubicBezTo>
                  <a:cubicBezTo>
                    <a:pt x="1" y="651"/>
                    <a:pt x="22" y="669"/>
                    <a:pt x="37" y="669"/>
                  </a:cubicBezTo>
                  <a:cubicBezTo>
                    <a:pt x="40" y="669"/>
                    <a:pt x="43" y="668"/>
                    <a:pt x="45" y="666"/>
                  </a:cubicBezTo>
                  <a:cubicBezTo>
                    <a:pt x="134" y="577"/>
                    <a:pt x="179" y="466"/>
                    <a:pt x="234" y="354"/>
                  </a:cubicBezTo>
                  <a:cubicBezTo>
                    <a:pt x="290" y="255"/>
                    <a:pt x="345" y="143"/>
                    <a:pt x="379" y="32"/>
                  </a:cubicBezTo>
                  <a:cubicBezTo>
                    <a:pt x="386" y="16"/>
                    <a:pt x="366" y="1"/>
                    <a:pt x="3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9"/>
            <p:cNvSpPr/>
            <p:nvPr/>
          </p:nvSpPr>
          <p:spPr>
            <a:xfrm>
              <a:off x="2487878" y="4299577"/>
              <a:ext cx="11792" cy="19118"/>
            </a:xfrm>
            <a:custGeom>
              <a:avLst/>
              <a:gdLst/>
              <a:ahLst/>
              <a:cxnLst/>
              <a:rect l="l" t="t" r="r" b="b"/>
              <a:pathLst>
                <a:path w="338" h="548" extrusionOk="0">
                  <a:moveTo>
                    <a:pt x="281" y="1"/>
                  </a:moveTo>
                  <a:cubicBezTo>
                    <a:pt x="268" y="1"/>
                    <a:pt x="256" y="7"/>
                    <a:pt x="252" y="22"/>
                  </a:cubicBezTo>
                  <a:cubicBezTo>
                    <a:pt x="230" y="111"/>
                    <a:pt x="197" y="189"/>
                    <a:pt x="153" y="267"/>
                  </a:cubicBezTo>
                  <a:cubicBezTo>
                    <a:pt x="108" y="356"/>
                    <a:pt x="64" y="423"/>
                    <a:pt x="19" y="501"/>
                  </a:cubicBezTo>
                  <a:cubicBezTo>
                    <a:pt x="1" y="528"/>
                    <a:pt x="35" y="548"/>
                    <a:pt x="61" y="548"/>
                  </a:cubicBezTo>
                  <a:cubicBezTo>
                    <a:pt x="66" y="548"/>
                    <a:pt x="71" y="547"/>
                    <a:pt x="74" y="545"/>
                  </a:cubicBezTo>
                  <a:cubicBezTo>
                    <a:pt x="208" y="412"/>
                    <a:pt x="286" y="222"/>
                    <a:pt x="331" y="44"/>
                  </a:cubicBezTo>
                  <a:cubicBezTo>
                    <a:pt x="338" y="23"/>
                    <a:pt x="307" y="1"/>
                    <a:pt x="28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9"/>
            <p:cNvSpPr/>
            <p:nvPr/>
          </p:nvSpPr>
          <p:spPr>
            <a:xfrm>
              <a:off x="2497856" y="4314055"/>
              <a:ext cx="3907" cy="4919"/>
            </a:xfrm>
            <a:custGeom>
              <a:avLst/>
              <a:gdLst/>
              <a:ahLst/>
              <a:cxnLst/>
              <a:rect l="l" t="t" r="r" b="b"/>
              <a:pathLst>
                <a:path w="112" h="141" extrusionOk="0">
                  <a:moveTo>
                    <a:pt x="63" y="1"/>
                  </a:moveTo>
                  <a:cubicBezTo>
                    <a:pt x="50" y="1"/>
                    <a:pt x="40" y="6"/>
                    <a:pt x="33" y="19"/>
                  </a:cubicBezTo>
                  <a:cubicBezTo>
                    <a:pt x="22" y="30"/>
                    <a:pt x="22" y="41"/>
                    <a:pt x="11" y="64"/>
                  </a:cubicBezTo>
                  <a:cubicBezTo>
                    <a:pt x="11" y="74"/>
                    <a:pt x="0" y="86"/>
                    <a:pt x="0" y="86"/>
                  </a:cubicBezTo>
                  <a:lnTo>
                    <a:pt x="0" y="108"/>
                  </a:lnTo>
                  <a:lnTo>
                    <a:pt x="0" y="130"/>
                  </a:lnTo>
                  <a:cubicBezTo>
                    <a:pt x="11" y="130"/>
                    <a:pt x="11" y="141"/>
                    <a:pt x="22" y="141"/>
                  </a:cubicBezTo>
                  <a:lnTo>
                    <a:pt x="55" y="141"/>
                  </a:lnTo>
                  <a:cubicBezTo>
                    <a:pt x="67" y="130"/>
                    <a:pt x="67" y="130"/>
                    <a:pt x="67" y="119"/>
                  </a:cubicBezTo>
                  <a:cubicBezTo>
                    <a:pt x="78" y="119"/>
                    <a:pt x="78" y="108"/>
                    <a:pt x="78" y="108"/>
                  </a:cubicBezTo>
                  <a:cubicBezTo>
                    <a:pt x="89" y="108"/>
                    <a:pt x="89" y="97"/>
                    <a:pt x="89" y="97"/>
                  </a:cubicBezTo>
                  <a:cubicBezTo>
                    <a:pt x="100" y="86"/>
                    <a:pt x="100" y="64"/>
                    <a:pt x="111" y="52"/>
                  </a:cubicBezTo>
                  <a:lnTo>
                    <a:pt x="111" y="30"/>
                  </a:lnTo>
                  <a:cubicBezTo>
                    <a:pt x="100" y="19"/>
                    <a:pt x="100" y="8"/>
                    <a:pt x="89" y="8"/>
                  </a:cubicBezTo>
                  <a:cubicBezTo>
                    <a:pt x="80" y="3"/>
                    <a:pt x="71" y="1"/>
                    <a:pt x="6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9"/>
            <p:cNvSpPr/>
            <p:nvPr/>
          </p:nvSpPr>
          <p:spPr>
            <a:xfrm>
              <a:off x="2502880" y="4318940"/>
              <a:ext cx="1570" cy="837"/>
            </a:xfrm>
            <a:custGeom>
              <a:avLst/>
              <a:gdLst/>
              <a:ahLst/>
              <a:cxnLst/>
              <a:rect l="l" t="t" r="r" b="b"/>
              <a:pathLst>
                <a:path w="45" h="24" extrusionOk="0">
                  <a:moveTo>
                    <a:pt x="0" y="1"/>
                  </a:moveTo>
                  <a:lnTo>
                    <a:pt x="0" y="13"/>
                  </a:lnTo>
                  <a:lnTo>
                    <a:pt x="0" y="23"/>
                  </a:lnTo>
                  <a:lnTo>
                    <a:pt x="34" y="23"/>
                  </a:lnTo>
                  <a:cubicBezTo>
                    <a:pt x="45" y="23"/>
                    <a:pt x="45" y="13"/>
                    <a:pt x="45" y="13"/>
                  </a:cubicBezTo>
                  <a:lnTo>
                    <a:pt x="34"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9"/>
            <p:cNvSpPr/>
            <p:nvPr/>
          </p:nvSpPr>
          <p:spPr>
            <a:xfrm>
              <a:off x="2478458" y="4456330"/>
              <a:ext cx="23305" cy="8547"/>
            </a:xfrm>
            <a:custGeom>
              <a:avLst/>
              <a:gdLst/>
              <a:ahLst/>
              <a:cxnLst/>
              <a:rect l="l" t="t" r="r" b="b"/>
              <a:pathLst>
                <a:path w="668" h="245" extrusionOk="0">
                  <a:moveTo>
                    <a:pt x="11" y="0"/>
                  </a:moveTo>
                  <a:cubicBezTo>
                    <a:pt x="0" y="0"/>
                    <a:pt x="0" y="22"/>
                    <a:pt x="11" y="22"/>
                  </a:cubicBezTo>
                  <a:cubicBezTo>
                    <a:pt x="223" y="101"/>
                    <a:pt x="433" y="168"/>
                    <a:pt x="645" y="245"/>
                  </a:cubicBezTo>
                  <a:cubicBezTo>
                    <a:pt x="667" y="245"/>
                    <a:pt x="667" y="212"/>
                    <a:pt x="645" y="212"/>
                  </a:cubicBezTo>
                  <a:cubicBezTo>
                    <a:pt x="433" y="134"/>
                    <a:pt x="223" y="67"/>
                    <a:pt x="1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9"/>
            <p:cNvSpPr/>
            <p:nvPr/>
          </p:nvSpPr>
          <p:spPr>
            <a:xfrm>
              <a:off x="2388027" y="4346257"/>
              <a:ext cx="6245" cy="32969"/>
            </a:xfrm>
            <a:custGeom>
              <a:avLst/>
              <a:gdLst/>
              <a:ahLst/>
              <a:cxnLst/>
              <a:rect l="l" t="t" r="r" b="b"/>
              <a:pathLst>
                <a:path w="179" h="945" extrusionOk="0">
                  <a:moveTo>
                    <a:pt x="38" y="1"/>
                  </a:moveTo>
                  <a:cubicBezTo>
                    <a:pt x="20" y="1"/>
                    <a:pt x="6" y="10"/>
                    <a:pt x="12" y="30"/>
                  </a:cubicBezTo>
                  <a:cubicBezTo>
                    <a:pt x="78" y="320"/>
                    <a:pt x="67" y="609"/>
                    <a:pt x="0" y="898"/>
                  </a:cubicBezTo>
                  <a:cubicBezTo>
                    <a:pt x="0" y="921"/>
                    <a:pt x="39" y="945"/>
                    <a:pt x="66" y="945"/>
                  </a:cubicBezTo>
                  <a:cubicBezTo>
                    <a:pt x="77" y="945"/>
                    <a:pt x="86" y="941"/>
                    <a:pt x="89" y="931"/>
                  </a:cubicBezTo>
                  <a:cubicBezTo>
                    <a:pt x="178" y="642"/>
                    <a:pt x="167" y="330"/>
                    <a:pt x="89" y="30"/>
                  </a:cubicBezTo>
                  <a:cubicBezTo>
                    <a:pt x="83" y="12"/>
                    <a:pt x="58"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9"/>
            <p:cNvSpPr/>
            <p:nvPr/>
          </p:nvSpPr>
          <p:spPr>
            <a:xfrm>
              <a:off x="2395005" y="4346013"/>
              <a:ext cx="5861" cy="32201"/>
            </a:xfrm>
            <a:custGeom>
              <a:avLst/>
              <a:gdLst/>
              <a:ahLst/>
              <a:cxnLst/>
              <a:rect l="l" t="t" r="r" b="b"/>
              <a:pathLst>
                <a:path w="168" h="923" extrusionOk="0">
                  <a:moveTo>
                    <a:pt x="95" y="1"/>
                  </a:moveTo>
                  <a:cubicBezTo>
                    <a:pt x="80" y="1"/>
                    <a:pt x="67" y="8"/>
                    <a:pt x="67" y="26"/>
                  </a:cubicBezTo>
                  <a:cubicBezTo>
                    <a:pt x="79" y="304"/>
                    <a:pt x="34" y="593"/>
                    <a:pt x="0" y="871"/>
                  </a:cubicBezTo>
                  <a:cubicBezTo>
                    <a:pt x="0" y="899"/>
                    <a:pt x="31" y="923"/>
                    <a:pt x="57" y="923"/>
                  </a:cubicBezTo>
                  <a:cubicBezTo>
                    <a:pt x="72" y="923"/>
                    <a:pt x="85" y="914"/>
                    <a:pt x="89" y="893"/>
                  </a:cubicBezTo>
                  <a:cubicBezTo>
                    <a:pt x="168" y="616"/>
                    <a:pt x="168" y="315"/>
                    <a:pt x="145" y="37"/>
                  </a:cubicBezTo>
                  <a:cubicBezTo>
                    <a:pt x="145" y="17"/>
                    <a:pt x="117" y="1"/>
                    <a:pt x="9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9"/>
            <p:cNvSpPr/>
            <p:nvPr/>
          </p:nvSpPr>
          <p:spPr>
            <a:xfrm>
              <a:off x="2401075" y="4354282"/>
              <a:ext cx="10257" cy="24317"/>
            </a:xfrm>
            <a:custGeom>
              <a:avLst/>
              <a:gdLst/>
              <a:ahLst/>
              <a:cxnLst/>
              <a:rect l="l" t="t" r="r" b="b"/>
              <a:pathLst>
                <a:path w="294" h="697" extrusionOk="0">
                  <a:moveTo>
                    <a:pt x="172" y="1"/>
                  </a:moveTo>
                  <a:cubicBezTo>
                    <a:pt x="149" y="1"/>
                    <a:pt x="127" y="11"/>
                    <a:pt x="138" y="33"/>
                  </a:cubicBezTo>
                  <a:cubicBezTo>
                    <a:pt x="172" y="234"/>
                    <a:pt x="138" y="456"/>
                    <a:pt x="16" y="634"/>
                  </a:cubicBezTo>
                  <a:cubicBezTo>
                    <a:pt x="0" y="666"/>
                    <a:pt x="40" y="697"/>
                    <a:pt x="76" y="697"/>
                  </a:cubicBezTo>
                  <a:cubicBezTo>
                    <a:pt x="91" y="697"/>
                    <a:pt x="106" y="692"/>
                    <a:pt x="116" y="679"/>
                  </a:cubicBezTo>
                  <a:cubicBezTo>
                    <a:pt x="249" y="490"/>
                    <a:pt x="293" y="256"/>
                    <a:pt x="216" y="45"/>
                  </a:cubicBezTo>
                  <a:cubicBezTo>
                    <a:pt x="216" y="23"/>
                    <a:pt x="194" y="1"/>
                    <a:pt x="17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9"/>
            <p:cNvSpPr/>
            <p:nvPr/>
          </p:nvSpPr>
          <p:spPr>
            <a:xfrm>
              <a:off x="2412065" y="4366702"/>
              <a:ext cx="4326" cy="9210"/>
            </a:xfrm>
            <a:custGeom>
              <a:avLst/>
              <a:gdLst/>
              <a:ahLst/>
              <a:cxnLst/>
              <a:rect l="l" t="t" r="r" b="b"/>
              <a:pathLst>
                <a:path w="124" h="264" extrusionOk="0">
                  <a:moveTo>
                    <a:pt x="67" y="0"/>
                  </a:moveTo>
                  <a:cubicBezTo>
                    <a:pt x="57" y="0"/>
                    <a:pt x="35" y="11"/>
                    <a:pt x="35" y="33"/>
                  </a:cubicBezTo>
                  <a:lnTo>
                    <a:pt x="35" y="45"/>
                  </a:lnTo>
                  <a:lnTo>
                    <a:pt x="35" y="56"/>
                  </a:lnTo>
                  <a:cubicBezTo>
                    <a:pt x="45" y="67"/>
                    <a:pt x="35" y="67"/>
                    <a:pt x="35" y="78"/>
                  </a:cubicBezTo>
                  <a:lnTo>
                    <a:pt x="35" y="122"/>
                  </a:lnTo>
                  <a:cubicBezTo>
                    <a:pt x="35" y="134"/>
                    <a:pt x="35" y="156"/>
                    <a:pt x="23" y="167"/>
                  </a:cubicBezTo>
                  <a:lnTo>
                    <a:pt x="23" y="178"/>
                  </a:lnTo>
                  <a:cubicBezTo>
                    <a:pt x="23" y="189"/>
                    <a:pt x="12" y="201"/>
                    <a:pt x="12" y="201"/>
                  </a:cubicBezTo>
                  <a:cubicBezTo>
                    <a:pt x="1" y="223"/>
                    <a:pt x="23" y="245"/>
                    <a:pt x="35" y="256"/>
                  </a:cubicBezTo>
                  <a:cubicBezTo>
                    <a:pt x="44" y="261"/>
                    <a:pt x="55" y="263"/>
                    <a:pt x="65" y="263"/>
                  </a:cubicBezTo>
                  <a:cubicBezTo>
                    <a:pt x="79" y="263"/>
                    <a:pt x="90" y="258"/>
                    <a:pt x="90" y="245"/>
                  </a:cubicBezTo>
                  <a:cubicBezTo>
                    <a:pt x="112" y="211"/>
                    <a:pt x="124" y="178"/>
                    <a:pt x="124" y="145"/>
                  </a:cubicBezTo>
                  <a:lnTo>
                    <a:pt x="124" y="45"/>
                  </a:lnTo>
                  <a:cubicBezTo>
                    <a:pt x="112" y="23"/>
                    <a:pt x="90" y="0"/>
                    <a:pt x="6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9"/>
            <p:cNvSpPr/>
            <p:nvPr/>
          </p:nvSpPr>
          <p:spPr>
            <a:xfrm>
              <a:off x="2376723" y="4358329"/>
              <a:ext cx="7431" cy="22851"/>
            </a:xfrm>
            <a:custGeom>
              <a:avLst/>
              <a:gdLst/>
              <a:ahLst/>
              <a:cxnLst/>
              <a:rect l="l" t="t" r="r" b="b"/>
              <a:pathLst>
                <a:path w="213" h="655" extrusionOk="0">
                  <a:moveTo>
                    <a:pt x="41" y="1"/>
                  </a:moveTo>
                  <a:cubicBezTo>
                    <a:pt x="20" y="1"/>
                    <a:pt x="0" y="15"/>
                    <a:pt x="13" y="40"/>
                  </a:cubicBezTo>
                  <a:cubicBezTo>
                    <a:pt x="79" y="229"/>
                    <a:pt x="124" y="418"/>
                    <a:pt x="136" y="619"/>
                  </a:cubicBezTo>
                  <a:cubicBezTo>
                    <a:pt x="136" y="638"/>
                    <a:pt x="159" y="654"/>
                    <a:pt x="179" y="654"/>
                  </a:cubicBezTo>
                  <a:cubicBezTo>
                    <a:pt x="192" y="654"/>
                    <a:pt x="202" y="647"/>
                    <a:pt x="202" y="629"/>
                  </a:cubicBezTo>
                  <a:cubicBezTo>
                    <a:pt x="213" y="418"/>
                    <a:pt x="158" y="218"/>
                    <a:pt x="79" y="29"/>
                  </a:cubicBezTo>
                  <a:cubicBezTo>
                    <a:pt x="75" y="9"/>
                    <a:pt x="57" y="1"/>
                    <a:pt x="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9"/>
            <p:cNvSpPr/>
            <p:nvPr/>
          </p:nvSpPr>
          <p:spPr>
            <a:xfrm>
              <a:off x="2370164" y="4410208"/>
              <a:ext cx="4431" cy="2861"/>
            </a:xfrm>
            <a:custGeom>
              <a:avLst/>
              <a:gdLst/>
              <a:ahLst/>
              <a:cxnLst/>
              <a:rect l="l" t="t" r="r" b="b"/>
              <a:pathLst>
                <a:path w="127" h="82" extrusionOk="0">
                  <a:moveTo>
                    <a:pt x="50" y="1"/>
                  </a:moveTo>
                  <a:cubicBezTo>
                    <a:pt x="13" y="1"/>
                    <a:pt x="0" y="50"/>
                    <a:pt x="45" y="77"/>
                  </a:cubicBezTo>
                  <a:cubicBezTo>
                    <a:pt x="53" y="80"/>
                    <a:pt x="60" y="81"/>
                    <a:pt x="67" y="81"/>
                  </a:cubicBezTo>
                  <a:cubicBezTo>
                    <a:pt x="109" y="81"/>
                    <a:pt x="126" y="29"/>
                    <a:pt x="79" y="10"/>
                  </a:cubicBezTo>
                  <a:cubicBezTo>
                    <a:pt x="68" y="4"/>
                    <a:pt x="58"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9"/>
            <p:cNvSpPr/>
            <p:nvPr/>
          </p:nvSpPr>
          <p:spPr>
            <a:xfrm>
              <a:off x="2446779" y="4455911"/>
              <a:ext cx="48075" cy="15002"/>
            </a:xfrm>
            <a:custGeom>
              <a:avLst/>
              <a:gdLst/>
              <a:ahLst/>
              <a:cxnLst/>
              <a:rect l="l" t="t" r="r" b="b"/>
              <a:pathLst>
                <a:path w="1378" h="430" extrusionOk="0">
                  <a:moveTo>
                    <a:pt x="50" y="0"/>
                  </a:moveTo>
                  <a:cubicBezTo>
                    <a:pt x="1" y="0"/>
                    <a:pt x="32" y="68"/>
                    <a:pt x="73" y="68"/>
                  </a:cubicBezTo>
                  <a:cubicBezTo>
                    <a:pt x="508" y="101"/>
                    <a:pt x="919" y="235"/>
                    <a:pt x="1297" y="424"/>
                  </a:cubicBezTo>
                  <a:cubicBezTo>
                    <a:pt x="1306" y="428"/>
                    <a:pt x="1314" y="429"/>
                    <a:pt x="1322" y="429"/>
                  </a:cubicBezTo>
                  <a:cubicBezTo>
                    <a:pt x="1361" y="429"/>
                    <a:pt x="1377" y="385"/>
                    <a:pt x="1331" y="357"/>
                  </a:cubicBezTo>
                  <a:cubicBezTo>
                    <a:pt x="941" y="146"/>
                    <a:pt x="508" y="24"/>
                    <a:pt x="63" y="2"/>
                  </a:cubicBezTo>
                  <a:cubicBezTo>
                    <a:pt x="58" y="1"/>
                    <a:pt x="54"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9"/>
            <p:cNvSpPr/>
            <p:nvPr/>
          </p:nvSpPr>
          <p:spPr>
            <a:xfrm>
              <a:off x="2452571" y="4451969"/>
              <a:ext cx="23968" cy="5163"/>
            </a:xfrm>
            <a:custGeom>
              <a:avLst/>
              <a:gdLst/>
              <a:ahLst/>
              <a:cxnLst/>
              <a:rect l="l" t="t" r="r" b="b"/>
              <a:pathLst>
                <a:path w="687" h="148" extrusionOk="0">
                  <a:moveTo>
                    <a:pt x="159" y="0"/>
                  </a:moveTo>
                  <a:cubicBezTo>
                    <a:pt x="127" y="0"/>
                    <a:pt x="95" y="1"/>
                    <a:pt x="63" y="3"/>
                  </a:cubicBezTo>
                  <a:cubicBezTo>
                    <a:pt x="1" y="3"/>
                    <a:pt x="26" y="71"/>
                    <a:pt x="66" y="71"/>
                  </a:cubicBezTo>
                  <a:cubicBezTo>
                    <a:pt x="69" y="71"/>
                    <a:pt x="72" y="71"/>
                    <a:pt x="75" y="70"/>
                  </a:cubicBezTo>
                  <a:cubicBezTo>
                    <a:pt x="263" y="70"/>
                    <a:pt x="453" y="92"/>
                    <a:pt x="631" y="147"/>
                  </a:cubicBezTo>
                  <a:cubicBezTo>
                    <a:pt x="653" y="147"/>
                    <a:pt x="675" y="147"/>
                    <a:pt x="675" y="125"/>
                  </a:cubicBezTo>
                  <a:cubicBezTo>
                    <a:pt x="686" y="103"/>
                    <a:pt x="664" y="81"/>
                    <a:pt x="642" y="81"/>
                  </a:cubicBezTo>
                  <a:cubicBezTo>
                    <a:pt x="484" y="25"/>
                    <a:pt x="319" y="0"/>
                    <a:pt x="1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9"/>
            <p:cNvSpPr/>
            <p:nvPr/>
          </p:nvSpPr>
          <p:spPr>
            <a:xfrm>
              <a:off x="2457246" y="4435711"/>
              <a:ext cx="40644" cy="4745"/>
            </a:xfrm>
            <a:custGeom>
              <a:avLst/>
              <a:gdLst/>
              <a:ahLst/>
              <a:cxnLst/>
              <a:rect l="l" t="t" r="r" b="b"/>
              <a:pathLst>
                <a:path w="1165" h="136" extrusionOk="0">
                  <a:moveTo>
                    <a:pt x="494" y="1"/>
                  </a:moveTo>
                  <a:cubicBezTo>
                    <a:pt x="345" y="1"/>
                    <a:pt x="195" y="12"/>
                    <a:pt x="52" y="35"/>
                  </a:cubicBezTo>
                  <a:cubicBezTo>
                    <a:pt x="0" y="46"/>
                    <a:pt x="44" y="103"/>
                    <a:pt x="77" y="103"/>
                  </a:cubicBezTo>
                  <a:cubicBezTo>
                    <a:pt x="80" y="103"/>
                    <a:pt x="82" y="103"/>
                    <a:pt x="85" y="102"/>
                  </a:cubicBezTo>
                  <a:cubicBezTo>
                    <a:pt x="263" y="91"/>
                    <a:pt x="430" y="80"/>
                    <a:pt x="608" y="80"/>
                  </a:cubicBezTo>
                  <a:cubicBezTo>
                    <a:pt x="774" y="91"/>
                    <a:pt x="942" y="113"/>
                    <a:pt x="1120" y="136"/>
                  </a:cubicBezTo>
                  <a:cubicBezTo>
                    <a:pt x="1164" y="136"/>
                    <a:pt x="1142" y="80"/>
                    <a:pt x="1108" y="69"/>
                  </a:cubicBezTo>
                  <a:cubicBezTo>
                    <a:pt x="913" y="23"/>
                    <a:pt x="704" y="1"/>
                    <a:pt x="49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9"/>
            <p:cNvSpPr/>
            <p:nvPr/>
          </p:nvSpPr>
          <p:spPr>
            <a:xfrm>
              <a:off x="2469317" y="4371656"/>
              <a:ext cx="24561" cy="31817"/>
            </a:xfrm>
            <a:custGeom>
              <a:avLst/>
              <a:gdLst/>
              <a:ahLst/>
              <a:cxnLst/>
              <a:rect l="l" t="t" r="r" b="b"/>
              <a:pathLst>
                <a:path w="704" h="912" extrusionOk="0">
                  <a:moveTo>
                    <a:pt x="654" y="0"/>
                  </a:moveTo>
                  <a:cubicBezTo>
                    <a:pt x="645" y="0"/>
                    <a:pt x="635" y="4"/>
                    <a:pt x="629" y="14"/>
                  </a:cubicBezTo>
                  <a:cubicBezTo>
                    <a:pt x="440" y="303"/>
                    <a:pt x="228" y="593"/>
                    <a:pt x="17" y="859"/>
                  </a:cubicBezTo>
                  <a:cubicBezTo>
                    <a:pt x="0" y="885"/>
                    <a:pt x="29" y="911"/>
                    <a:pt x="54" y="911"/>
                  </a:cubicBezTo>
                  <a:cubicBezTo>
                    <a:pt x="61" y="911"/>
                    <a:pt x="68" y="909"/>
                    <a:pt x="73" y="904"/>
                  </a:cubicBezTo>
                  <a:cubicBezTo>
                    <a:pt x="295" y="637"/>
                    <a:pt x="507" y="348"/>
                    <a:pt x="695" y="47"/>
                  </a:cubicBezTo>
                  <a:cubicBezTo>
                    <a:pt x="704" y="24"/>
                    <a:pt x="678" y="0"/>
                    <a:pt x="6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9"/>
            <p:cNvSpPr/>
            <p:nvPr/>
          </p:nvSpPr>
          <p:spPr>
            <a:xfrm>
              <a:off x="2465130" y="4376471"/>
              <a:ext cx="31852" cy="35132"/>
            </a:xfrm>
            <a:custGeom>
              <a:avLst/>
              <a:gdLst/>
              <a:ahLst/>
              <a:cxnLst/>
              <a:rect l="l" t="t" r="r" b="b"/>
              <a:pathLst>
                <a:path w="913" h="1007" extrusionOk="0">
                  <a:moveTo>
                    <a:pt x="873" y="0"/>
                  </a:moveTo>
                  <a:cubicBezTo>
                    <a:pt x="864" y="0"/>
                    <a:pt x="856" y="3"/>
                    <a:pt x="849" y="10"/>
                  </a:cubicBezTo>
                  <a:cubicBezTo>
                    <a:pt x="605" y="354"/>
                    <a:pt x="326" y="665"/>
                    <a:pt x="26" y="955"/>
                  </a:cubicBezTo>
                  <a:cubicBezTo>
                    <a:pt x="0" y="981"/>
                    <a:pt x="34" y="1006"/>
                    <a:pt x="61" y="1006"/>
                  </a:cubicBezTo>
                  <a:cubicBezTo>
                    <a:pt x="69" y="1006"/>
                    <a:pt x="76" y="1004"/>
                    <a:pt x="81" y="999"/>
                  </a:cubicBezTo>
                  <a:cubicBezTo>
                    <a:pt x="404" y="732"/>
                    <a:pt x="671" y="388"/>
                    <a:pt x="904" y="32"/>
                  </a:cubicBezTo>
                  <a:cubicBezTo>
                    <a:pt x="913" y="16"/>
                    <a:pt x="893" y="0"/>
                    <a:pt x="87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9"/>
            <p:cNvSpPr/>
            <p:nvPr/>
          </p:nvSpPr>
          <p:spPr>
            <a:xfrm>
              <a:off x="2466212" y="4399078"/>
              <a:ext cx="19816" cy="15560"/>
            </a:xfrm>
            <a:custGeom>
              <a:avLst/>
              <a:gdLst/>
              <a:ahLst/>
              <a:cxnLst/>
              <a:rect l="l" t="t" r="r" b="b"/>
              <a:pathLst>
                <a:path w="568" h="446" extrusionOk="0">
                  <a:moveTo>
                    <a:pt x="501" y="1"/>
                  </a:moveTo>
                  <a:cubicBezTo>
                    <a:pt x="494" y="1"/>
                    <a:pt x="489" y="3"/>
                    <a:pt x="485" y="7"/>
                  </a:cubicBezTo>
                  <a:cubicBezTo>
                    <a:pt x="340" y="140"/>
                    <a:pt x="184" y="262"/>
                    <a:pt x="28" y="373"/>
                  </a:cubicBezTo>
                  <a:cubicBezTo>
                    <a:pt x="0" y="402"/>
                    <a:pt x="43" y="445"/>
                    <a:pt x="77" y="445"/>
                  </a:cubicBezTo>
                  <a:cubicBezTo>
                    <a:pt x="83" y="445"/>
                    <a:pt x="90" y="444"/>
                    <a:pt x="95" y="440"/>
                  </a:cubicBezTo>
                  <a:cubicBezTo>
                    <a:pt x="262" y="340"/>
                    <a:pt x="406" y="207"/>
                    <a:pt x="540" y="62"/>
                  </a:cubicBezTo>
                  <a:cubicBezTo>
                    <a:pt x="567" y="35"/>
                    <a:pt x="528" y="1"/>
                    <a:pt x="50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9"/>
            <p:cNvSpPr/>
            <p:nvPr/>
          </p:nvSpPr>
          <p:spPr>
            <a:xfrm>
              <a:off x="2445663" y="4321068"/>
              <a:ext cx="11443" cy="27910"/>
            </a:xfrm>
            <a:custGeom>
              <a:avLst/>
              <a:gdLst/>
              <a:ahLst/>
              <a:cxnLst/>
              <a:rect l="l" t="t" r="r" b="b"/>
              <a:pathLst>
                <a:path w="328" h="800" extrusionOk="0">
                  <a:moveTo>
                    <a:pt x="297" y="1"/>
                  </a:moveTo>
                  <a:cubicBezTo>
                    <a:pt x="290" y="1"/>
                    <a:pt x="283" y="6"/>
                    <a:pt x="283" y="18"/>
                  </a:cubicBezTo>
                  <a:cubicBezTo>
                    <a:pt x="250" y="274"/>
                    <a:pt x="162" y="530"/>
                    <a:pt x="16" y="752"/>
                  </a:cubicBezTo>
                  <a:cubicBezTo>
                    <a:pt x="1" y="776"/>
                    <a:pt x="29" y="799"/>
                    <a:pt x="55" y="799"/>
                  </a:cubicBezTo>
                  <a:cubicBezTo>
                    <a:pt x="66" y="799"/>
                    <a:pt x="77" y="795"/>
                    <a:pt x="83" y="785"/>
                  </a:cubicBezTo>
                  <a:cubicBezTo>
                    <a:pt x="228" y="563"/>
                    <a:pt x="317" y="296"/>
                    <a:pt x="328" y="29"/>
                  </a:cubicBezTo>
                  <a:cubicBezTo>
                    <a:pt x="328" y="15"/>
                    <a:pt x="310" y="1"/>
                    <a:pt x="29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9"/>
            <p:cNvSpPr/>
            <p:nvPr/>
          </p:nvSpPr>
          <p:spPr>
            <a:xfrm>
              <a:off x="2445523" y="4339035"/>
              <a:ext cx="12246" cy="19781"/>
            </a:xfrm>
            <a:custGeom>
              <a:avLst/>
              <a:gdLst/>
              <a:ahLst/>
              <a:cxnLst/>
              <a:rect l="l" t="t" r="r" b="b"/>
              <a:pathLst>
                <a:path w="351" h="567" extrusionOk="0">
                  <a:moveTo>
                    <a:pt x="298" y="1"/>
                  </a:moveTo>
                  <a:cubicBezTo>
                    <a:pt x="288" y="1"/>
                    <a:pt x="280" y="5"/>
                    <a:pt x="277" y="15"/>
                  </a:cubicBezTo>
                  <a:cubicBezTo>
                    <a:pt x="221" y="204"/>
                    <a:pt x="121" y="371"/>
                    <a:pt x="10" y="527"/>
                  </a:cubicBezTo>
                  <a:cubicBezTo>
                    <a:pt x="1" y="544"/>
                    <a:pt x="25" y="567"/>
                    <a:pt x="47" y="567"/>
                  </a:cubicBezTo>
                  <a:cubicBezTo>
                    <a:pt x="53" y="567"/>
                    <a:pt x="60" y="565"/>
                    <a:pt x="65" y="559"/>
                  </a:cubicBezTo>
                  <a:cubicBezTo>
                    <a:pt x="198" y="415"/>
                    <a:pt x="287" y="237"/>
                    <a:pt x="343" y="37"/>
                  </a:cubicBezTo>
                  <a:cubicBezTo>
                    <a:pt x="351" y="22"/>
                    <a:pt x="321" y="1"/>
                    <a:pt x="29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9"/>
            <p:cNvSpPr/>
            <p:nvPr/>
          </p:nvSpPr>
          <p:spPr>
            <a:xfrm>
              <a:off x="2361930" y="4372214"/>
              <a:ext cx="13711" cy="34678"/>
            </a:xfrm>
            <a:custGeom>
              <a:avLst/>
              <a:gdLst/>
              <a:ahLst/>
              <a:cxnLst/>
              <a:rect l="l" t="t" r="r" b="b"/>
              <a:pathLst>
                <a:path w="393" h="994" extrusionOk="0">
                  <a:moveTo>
                    <a:pt x="50" y="1"/>
                  </a:moveTo>
                  <a:cubicBezTo>
                    <a:pt x="24" y="1"/>
                    <a:pt x="1" y="16"/>
                    <a:pt x="14" y="43"/>
                  </a:cubicBezTo>
                  <a:cubicBezTo>
                    <a:pt x="103" y="176"/>
                    <a:pt x="170" y="320"/>
                    <a:pt x="214" y="476"/>
                  </a:cubicBezTo>
                  <a:cubicBezTo>
                    <a:pt x="259" y="643"/>
                    <a:pt x="281" y="799"/>
                    <a:pt x="293" y="955"/>
                  </a:cubicBezTo>
                  <a:cubicBezTo>
                    <a:pt x="293" y="976"/>
                    <a:pt x="326" y="993"/>
                    <a:pt x="349" y="993"/>
                  </a:cubicBezTo>
                  <a:cubicBezTo>
                    <a:pt x="361" y="993"/>
                    <a:pt x="370" y="988"/>
                    <a:pt x="370" y="977"/>
                  </a:cubicBezTo>
                  <a:cubicBezTo>
                    <a:pt x="392" y="810"/>
                    <a:pt x="359" y="632"/>
                    <a:pt x="315" y="476"/>
                  </a:cubicBezTo>
                  <a:cubicBezTo>
                    <a:pt x="259" y="310"/>
                    <a:pt x="192" y="165"/>
                    <a:pt x="92" y="20"/>
                  </a:cubicBezTo>
                  <a:cubicBezTo>
                    <a:pt x="84" y="7"/>
                    <a:pt x="66"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9"/>
            <p:cNvSpPr/>
            <p:nvPr/>
          </p:nvSpPr>
          <p:spPr>
            <a:xfrm>
              <a:off x="2368420" y="4370923"/>
              <a:ext cx="9350" cy="25538"/>
            </a:xfrm>
            <a:custGeom>
              <a:avLst/>
              <a:gdLst/>
              <a:ahLst/>
              <a:cxnLst/>
              <a:rect l="l" t="t" r="r" b="b"/>
              <a:pathLst>
                <a:path w="268" h="732" extrusionOk="0">
                  <a:moveTo>
                    <a:pt x="35" y="0"/>
                  </a:moveTo>
                  <a:cubicBezTo>
                    <a:pt x="17" y="0"/>
                    <a:pt x="0" y="11"/>
                    <a:pt x="6" y="35"/>
                  </a:cubicBezTo>
                  <a:cubicBezTo>
                    <a:pt x="95" y="246"/>
                    <a:pt x="151" y="468"/>
                    <a:pt x="196" y="703"/>
                  </a:cubicBezTo>
                  <a:cubicBezTo>
                    <a:pt x="201" y="720"/>
                    <a:pt x="223" y="732"/>
                    <a:pt x="241" y="732"/>
                  </a:cubicBezTo>
                  <a:cubicBezTo>
                    <a:pt x="256" y="732"/>
                    <a:pt x="267" y="723"/>
                    <a:pt x="262" y="703"/>
                  </a:cubicBezTo>
                  <a:cubicBezTo>
                    <a:pt x="228" y="468"/>
                    <a:pt x="151" y="235"/>
                    <a:pt x="73" y="24"/>
                  </a:cubicBezTo>
                  <a:cubicBezTo>
                    <a:pt x="68" y="8"/>
                    <a:pt x="51" y="0"/>
                    <a:pt x="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9"/>
            <p:cNvSpPr/>
            <p:nvPr/>
          </p:nvSpPr>
          <p:spPr>
            <a:xfrm>
              <a:off x="2375223" y="4376401"/>
              <a:ext cx="5477" cy="13222"/>
            </a:xfrm>
            <a:custGeom>
              <a:avLst/>
              <a:gdLst/>
              <a:ahLst/>
              <a:cxnLst/>
              <a:rect l="l" t="t" r="r" b="b"/>
              <a:pathLst>
                <a:path w="157" h="379" extrusionOk="0">
                  <a:moveTo>
                    <a:pt x="33" y="0"/>
                  </a:moveTo>
                  <a:cubicBezTo>
                    <a:pt x="11" y="0"/>
                    <a:pt x="1" y="12"/>
                    <a:pt x="1" y="34"/>
                  </a:cubicBezTo>
                  <a:cubicBezTo>
                    <a:pt x="23" y="134"/>
                    <a:pt x="45" y="245"/>
                    <a:pt x="78" y="345"/>
                  </a:cubicBezTo>
                  <a:cubicBezTo>
                    <a:pt x="90" y="368"/>
                    <a:pt x="100" y="378"/>
                    <a:pt x="122" y="378"/>
                  </a:cubicBezTo>
                  <a:cubicBezTo>
                    <a:pt x="145" y="378"/>
                    <a:pt x="156" y="368"/>
                    <a:pt x="156" y="345"/>
                  </a:cubicBezTo>
                  <a:cubicBezTo>
                    <a:pt x="134" y="245"/>
                    <a:pt x="100" y="134"/>
                    <a:pt x="78" y="34"/>
                  </a:cubicBezTo>
                  <a:cubicBezTo>
                    <a:pt x="67" y="12"/>
                    <a:pt x="56" y="0"/>
                    <a:pt x="3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9"/>
            <p:cNvSpPr/>
            <p:nvPr/>
          </p:nvSpPr>
          <p:spPr>
            <a:xfrm>
              <a:off x="2353732" y="4503987"/>
              <a:ext cx="16083" cy="39388"/>
            </a:xfrm>
            <a:custGeom>
              <a:avLst/>
              <a:gdLst/>
              <a:ahLst/>
              <a:cxnLst/>
              <a:rect l="l" t="t" r="r" b="b"/>
              <a:pathLst>
                <a:path w="461" h="1129" extrusionOk="0">
                  <a:moveTo>
                    <a:pt x="359" y="0"/>
                  </a:moveTo>
                  <a:cubicBezTo>
                    <a:pt x="345" y="0"/>
                    <a:pt x="332" y="7"/>
                    <a:pt x="327" y="25"/>
                  </a:cubicBezTo>
                  <a:cubicBezTo>
                    <a:pt x="283" y="381"/>
                    <a:pt x="160" y="715"/>
                    <a:pt x="16" y="1048"/>
                  </a:cubicBezTo>
                  <a:cubicBezTo>
                    <a:pt x="0" y="1080"/>
                    <a:pt x="30" y="1106"/>
                    <a:pt x="56" y="1106"/>
                  </a:cubicBezTo>
                  <a:cubicBezTo>
                    <a:pt x="67" y="1106"/>
                    <a:pt x="76" y="1102"/>
                    <a:pt x="83" y="1093"/>
                  </a:cubicBezTo>
                  <a:cubicBezTo>
                    <a:pt x="238" y="814"/>
                    <a:pt x="338" y="492"/>
                    <a:pt x="383" y="181"/>
                  </a:cubicBezTo>
                  <a:lnTo>
                    <a:pt x="383" y="181"/>
                  </a:lnTo>
                  <a:cubicBezTo>
                    <a:pt x="360" y="481"/>
                    <a:pt x="294" y="781"/>
                    <a:pt x="182" y="1070"/>
                  </a:cubicBezTo>
                  <a:cubicBezTo>
                    <a:pt x="175" y="1102"/>
                    <a:pt x="207" y="1128"/>
                    <a:pt x="234" y="1128"/>
                  </a:cubicBezTo>
                  <a:cubicBezTo>
                    <a:pt x="245" y="1128"/>
                    <a:pt x="254" y="1124"/>
                    <a:pt x="261" y="1115"/>
                  </a:cubicBezTo>
                  <a:cubicBezTo>
                    <a:pt x="405" y="792"/>
                    <a:pt x="461" y="436"/>
                    <a:pt x="449" y="92"/>
                  </a:cubicBezTo>
                  <a:cubicBezTo>
                    <a:pt x="449" y="73"/>
                    <a:pt x="427" y="55"/>
                    <a:pt x="407" y="55"/>
                  </a:cubicBezTo>
                  <a:cubicBezTo>
                    <a:pt x="402" y="55"/>
                    <a:pt x="398" y="56"/>
                    <a:pt x="394" y="58"/>
                  </a:cubicBezTo>
                  <a:lnTo>
                    <a:pt x="394" y="36"/>
                  </a:lnTo>
                  <a:cubicBezTo>
                    <a:pt x="401" y="16"/>
                    <a:pt x="379" y="0"/>
                    <a:pt x="3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9"/>
            <p:cNvSpPr/>
            <p:nvPr/>
          </p:nvSpPr>
          <p:spPr>
            <a:xfrm>
              <a:off x="2369117" y="4518606"/>
              <a:ext cx="7571" cy="28259"/>
            </a:xfrm>
            <a:custGeom>
              <a:avLst/>
              <a:gdLst/>
              <a:ahLst/>
              <a:cxnLst/>
              <a:rect l="l" t="t" r="r" b="b"/>
              <a:pathLst>
                <a:path w="217" h="810" extrusionOk="0">
                  <a:moveTo>
                    <a:pt x="171" y="1"/>
                  </a:moveTo>
                  <a:cubicBezTo>
                    <a:pt x="161" y="1"/>
                    <a:pt x="153" y="6"/>
                    <a:pt x="153" y="17"/>
                  </a:cubicBezTo>
                  <a:cubicBezTo>
                    <a:pt x="131" y="273"/>
                    <a:pt x="87" y="518"/>
                    <a:pt x="8" y="763"/>
                  </a:cubicBezTo>
                  <a:cubicBezTo>
                    <a:pt x="1" y="786"/>
                    <a:pt x="32" y="810"/>
                    <a:pt x="54" y="810"/>
                  </a:cubicBezTo>
                  <a:cubicBezTo>
                    <a:pt x="64" y="810"/>
                    <a:pt x="72" y="806"/>
                    <a:pt x="75" y="796"/>
                  </a:cubicBezTo>
                  <a:cubicBezTo>
                    <a:pt x="164" y="551"/>
                    <a:pt x="208" y="296"/>
                    <a:pt x="208" y="39"/>
                  </a:cubicBezTo>
                  <a:cubicBezTo>
                    <a:pt x="216" y="18"/>
                    <a:pt x="190" y="1"/>
                    <a:pt x="1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9"/>
            <p:cNvSpPr/>
            <p:nvPr/>
          </p:nvSpPr>
          <p:spPr>
            <a:xfrm>
              <a:off x="2379898" y="4532003"/>
              <a:ext cx="2337" cy="7012"/>
            </a:xfrm>
            <a:custGeom>
              <a:avLst/>
              <a:gdLst/>
              <a:ahLst/>
              <a:cxnLst/>
              <a:rect l="l" t="t" r="r" b="b"/>
              <a:pathLst>
                <a:path w="67" h="201" extrusionOk="0">
                  <a:moveTo>
                    <a:pt x="22" y="1"/>
                  </a:moveTo>
                  <a:cubicBezTo>
                    <a:pt x="11" y="1"/>
                    <a:pt x="0" y="11"/>
                    <a:pt x="0" y="23"/>
                  </a:cubicBezTo>
                  <a:cubicBezTo>
                    <a:pt x="0" y="78"/>
                    <a:pt x="11" y="122"/>
                    <a:pt x="11" y="178"/>
                  </a:cubicBezTo>
                  <a:lnTo>
                    <a:pt x="22" y="189"/>
                  </a:lnTo>
                  <a:cubicBezTo>
                    <a:pt x="33" y="201"/>
                    <a:pt x="45" y="201"/>
                    <a:pt x="45" y="201"/>
                  </a:cubicBezTo>
                  <a:cubicBezTo>
                    <a:pt x="67" y="201"/>
                    <a:pt x="67" y="189"/>
                    <a:pt x="67" y="178"/>
                  </a:cubicBezTo>
                  <a:cubicBezTo>
                    <a:pt x="67" y="134"/>
                    <a:pt x="55" y="78"/>
                    <a:pt x="55" y="23"/>
                  </a:cubicBezTo>
                  <a:cubicBezTo>
                    <a:pt x="55" y="11"/>
                    <a:pt x="33" y="1"/>
                    <a:pt x="2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9"/>
            <p:cNvSpPr/>
            <p:nvPr/>
          </p:nvSpPr>
          <p:spPr>
            <a:xfrm>
              <a:off x="2310121" y="4496452"/>
              <a:ext cx="24561" cy="26724"/>
            </a:xfrm>
            <a:custGeom>
              <a:avLst/>
              <a:gdLst/>
              <a:ahLst/>
              <a:cxnLst/>
              <a:rect l="l" t="t" r="r" b="b"/>
              <a:pathLst>
                <a:path w="704" h="766" extrusionOk="0">
                  <a:moveTo>
                    <a:pt x="627" y="0"/>
                  </a:moveTo>
                  <a:cubicBezTo>
                    <a:pt x="612" y="0"/>
                    <a:pt x="597" y="5"/>
                    <a:pt x="587" y="19"/>
                  </a:cubicBezTo>
                  <a:cubicBezTo>
                    <a:pt x="510" y="140"/>
                    <a:pt x="421" y="263"/>
                    <a:pt x="320" y="374"/>
                  </a:cubicBezTo>
                  <a:cubicBezTo>
                    <a:pt x="231" y="496"/>
                    <a:pt x="120" y="597"/>
                    <a:pt x="20" y="708"/>
                  </a:cubicBezTo>
                  <a:cubicBezTo>
                    <a:pt x="1" y="728"/>
                    <a:pt x="33" y="765"/>
                    <a:pt x="64" y="765"/>
                  </a:cubicBezTo>
                  <a:cubicBezTo>
                    <a:pt x="68" y="765"/>
                    <a:pt x="72" y="765"/>
                    <a:pt x="75" y="763"/>
                  </a:cubicBezTo>
                  <a:cubicBezTo>
                    <a:pt x="209" y="674"/>
                    <a:pt x="309" y="563"/>
                    <a:pt x="409" y="441"/>
                  </a:cubicBezTo>
                  <a:cubicBezTo>
                    <a:pt x="510" y="318"/>
                    <a:pt x="599" y="196"/>
                    <a:pt x="688" y="63"/>
                  </a:cubicBezTo>
                  <a:cubicBezTo>
                    <a:pt x="703" y="32"/>
                    <a:pt x="663" y="0"/>
                    <a:pt x="6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9"/>
            <p:cNvSpPr/>
            <p:nvPr/>
          </p:nvSpPr>
          <p:spPr>
            <a:xfrm>
              <a:off x="2319715" y="4506290"/>
              <a:ext cx="13781" cy="14792"/>
            </a:xfrm>
            <a:custGeom>
              <a:avLst/>
              <a:gdLst/>
              <a:ahLst/>
              <a:cxnLst/>
              <a:rect l="l" t="t" r="r" b="b"/>
              <a:pathLst>
                <a:path w="395" h="424" extrusionOk="0">
                  <a:moveTo>
                    <a:pt x="331" y="1"/>
                  </a:moveTo>
                  <a:cubicBezTo>
                    <a:pt x="319" y="1"/>
                    <a:pt x="308" y="5"/>
                    <a:pt x="301" y="14"/>
                  </a:cubicBezTo>
                  <a:cubicBezTo>
                    <a:pt x="257" y="81"/>
                    <a:pt x="212" y="148"/>
                    <a:pt x="156" y="204"/>
                  </a:cubicBezTo>
                  <a:cubicBezTo>
                    <a:pt x="134" y="237"/>
                    <a:pt x="112" y="259"/>
                    <a:pt x="90" y="293"/>
                  </a:cubicBezTo>
                  <a:cubicBezTo>
                    <a:pt x="57" y="315"/>
                    <a:pt x="34" y="348"/>
                    <a:pt x="12" y="382"/>
                  </a:cubicBezTo>
                  <a:cubicBezTo>
                    <a:pt x="1" y="392"/>
                    <a:pt x="12" y="415"/>
                    <a:pt x="23" y="415"/>
                  </a:cubicBezTo>
                  <a:cubicBezTo>
                    <a:pt x="29" y="420"/>
                    <a:pt x="37" y="423"/>
                    <a:pt x="45" y="423"/>
                  </a:cubicBezTo>
                  <a:cubicBezTo>
                    <a:pt x="54" y="423"/>
                    <a:pt x="62" y="420"/>
                    <a:pt x="67" y="415"/>
                  </a:cubicBezTo>
                  <a:cubicBezTo>
                    <a:pt x="101" y="392"/>
                    <a:pt x="134" y="370"/>
                    <a:pt x="156" y="337"/>
                  </a:cubicBezTo>
                  <a:cubicBezTo>
                    <a:pt x="190" y="303"/>
                    <a:pt x="212" y="281"/>
                    <a:pt x="235" y="248"/>
                  </a:cubicBezTo>
                  <a:cubicBezTo>
                    <a:pt x="290" y="181"/>
                    <a:pt x="334" y="115"/>
                    <a:pt x="379" y="48"/>
                  </a:cubicBezTo>
                  <a:cubicBezTo>
                    <a:pt x="395" y="24"/>
                    <a:pt x="360" y="1"/>
                    <a:pt x="33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9"/>
            <p:cNvSpPr/>
            <p:nvPr/>
          </p:nvSpPr>
          <p:spPr>
            <a:xfrm>
              <a:off x="2285350" y="4507337"/>
              <a:ext cx="30457" cy="28992"/>
            </a:xfrm>
            <a:custGeom>
              <a:avLst/>
              <a:gdLst/>
              <a:ahLst/>
              <a:cxnLst/>
              <a:rect l="l" t="t" r="r" b="b"/>
              <a:pathLst>
                <a:path w="873" h="831" extrusionOk="0">
                  <a:moveTo>
                    <a:pt x="31" y="0"/>
                  </a:moveTo>
                  <a:cubicBezTo>
                    <a:pt x="16" y="0"/>
                    <a:pt x="0" y="8"/>
                    <a:pt x="7" y="29"/>
                  </a:cubicBezTo>
                  <a:cubicBezTo>
                    <a:pt x="41" y="107"/>
                    <a:pt x="118" y="174"/>
                    <a:pt x="174" y="240"/>
                  </a:cubicBezTo>
                  <a:cubicBezTo>
                    <a:pt x="229" y="318"/>
                    <a:pt x="296" y="385"/>
                    <a:pt x="363" y="451"/>
                  </a:cubicBezTo>
                  <a:cubicBezTo>
                    <a:pt x="486" y="585"/>
                    <a:pt x="619" y="708"/>
                    <a:pt x="775" y="819"/>
                  </a:cubicBezTo>
                  <a:cubicBezTo>
                    <a:pt x="786" y="827"/>
                    <a:pt x="798" y="830"/>
                    <a:pt x="809" y="830"/>
                  </a:cubicBezTo>
                  <a:cubicBezTo>
                    <a:pt x="844" y="830"/>
                    <a:pt x="872" y="796"/>
                    <a:pt x="830" y="763"/>
                  </a:cubicBezTo>
                  <a:cubicBezTo>
                    <a:pt x="686" y="651"/>
                    <a:pt x="552" y="530"/>
                    <a:pt x="419" y="396"/>
                  </a:cubicBezTo>
                  <a:cubicBezTo>
                    <a:pt x="352" y="340"/>
                    <a:pt x="296" y="273"/>
                    <a:pt x="229" y="207"/>
                  </a:cubicBezTo>
                  <a:cubicBezTo>
                    <a:pt x="174" y="140"/>
                    <a:pt x="118" y="62"/>
                    <a:pt x="51" y="6"/>
                  </a:cubicBezTo>
                  <a:cubicBezTo>
                    <a:pt x="48" y="2"/>
                    <a:pt x="39" y="0"/>
                    <a:pt x="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9"/>
            <p:cNvSpPr/>
            <p:nvPr/>
          </p:nvSpPr>
          <p:spPr>
            <a:xfrm>
              <a:off x="2305376" y="4490695"/>
              <a:ext cx="6629" cy="7466"/>
            </a:xfrm>
            <a:custGeom>
              <a:avLst/>
              <a:gdLst/>
              <a:ahLst/>
              <a:cxnLst/>
              <a:rect l="l" t="t" r="r" b="b"/>
              <a:pathLst>
                <a:path w="190" h="214" extrusionOk="0">
                  <a:moveTo>
                    <a:pt x="134" y="0"/>
                  </a:moveTo>
                  <a:cubicBezTo>
                    <a:pt x="130" y="0"/>
                    <a:pt x="126" y="2"/>
                    <a:pt x="122" y="6"/>
                  </a:cubicBezTo>
                  <a:cubicBezTo>
                    <a:pt x="100" y="6"/>
                    <a:pt x="100" y="6"/>
                    <a:pt x="90" y="16"/>
                  </a:cubicBezTo>
                  <a:cubicBezTo>
                    <a:pt x="78" y="38"/>
                    <a:pt x="56" y="61"/>
                    <a:pt x="45" y="83"/>
                  </a:cubicBezTo>
                  <a:cubicBezTo>
                    <a:pt x="34" y="95"/>
                    <a:pt x="23" y="105"/>
                    <a:pt x="23" y="117"/>
                  </a:cubicBezTo>
                  <a:cubicBezTo>
                    <a:pt x="11" y="127"/>
                    <a:pt x="11" y="127"/>
                    <a:pt x="11" y="139"/>
                  </a:cubicBezTo>
                  <a:cubicBezTo>
                    <a:pt x="11" y="150"/>
                    <a:pt x="1" y="150"/>
                    <a:pt x="1" y="161"/>
                  </a:cubicBezTo>
                  <a:lnTo>
                    <a:pt x="1" y="184"/>
                  </a:lnTo>
                  <a:cubicBezTo>
                    <a:pt x="11" y="194"/>
                    <a:pt x="11" y="206"/>
                    <a:pt x="23" y="206"/>
                  </a:cubicBezTo>
                  <a:cubicBezTo>
                    <a:pt x="34" y="211"/>
                    <a:pt x="45" y="214"/>
                    <a:pt x="55" y="214"/>
                  </a:cubicBezTo>
                  <a:cubicBezTo>
                    <a:pt x="64" y="214"/>
                    <a:pt x="73" y="211"/>
                    <a:pt x="78" y="206"/>
                  </a:cubicBezTo>
                  <a:cubicBezTo>
                    <a:pt x="90" y="206"/>
                    <a:pt x="90" y="194"/>
                    <a:pt x="100" y="194"/>
                  </a:cubicBezTo>
                  <a:lnTo>
                    <a:pt x="112" y="184"/>
                  </a:lnTo>
                  <a:cubicBezTo>
                    <a:pt x="122" y="161"/>
                    <a:pt x="134" y="150"/>
                    <a:pt x="145" y="139"/>
                  </a:cubicBezTo>
                  <a:cubicBezTo>
                    <a:pt x="156" y="117"/>
                    <a:pt x="167" y="95"/>
                    <a:pt x="189" y="72"/>
                  </a:cubicBezTo>
                  <a:lnTo>
                    <a:pt x="189" y="38"/>
                  </a:lnTo>
                  <a:lnTo>
                    <a:pt x="156" y="6"/>
                  </a:lnTo>
                  <a:cubicBezTo>
                    <a:pt x="149" y="6"/>
                    <a:pt x="141" y="0"/>
                    <a:pt x="1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9"/>
            <p:cNvSpPr/>
            <p:nvPr/>
          </p:nvSpPr>
          <p:spPr>
            <a:xfrm>
              <a:off x="2455745" y="4518954"/>
              <a:ext cx="4884" cy="25189"/>
            </a:xfrm>
            <a:custGeom>
              <a:avLst/>
              <a:gdLst/>
              <a:ahLst/>
              <a:cxnLst/>
              <a:rect l="l" t="t" r="r" b="b"/>
              <a:pathLst>
                <a:path w="140" h="722" extrusionOk="0">
                  <a:moveTo>
                    <a:pt x="27" y="0"/>
                  </a:moveTo>
                  <a:cubicBezTo>
                    <a:pt x="12" y="0"/>
                    <a:pt x="1" y="9"/>
                    <a:pt x="6" y="29"/>
                  </a:cubicBezTo>
                  <a:cubicBezTo>
                    <a:pt x="28" y="130"/>
                    <a:pt x="39" y="241"/>
                    <a:pt x="50" y="352"/>
                  </a:cubicBezTo>
                  <a:cubicBezTo>
                    <a:pt x="50" y="463"/>
                    <a:pt x="39" y="575"/>
                    <a:pt x="39" y="686"/>
                  </a:cubicBezTo>
                  <a:cubicBezTo>
                    <a:pt x="39" y="706"/>
                    <a:pt x="59" y="722"/>
                    <a:pt x="77" y="722"/>
                  </a:cubicBezTo>
                  <a:cubicBezTo>
                    <a:pt x="90" y="722"/>
                    <a:pt x="101" y="714"/>
                    <a:pt x="106" y="697"/>
                  </a:cubicBezTo>
                  <a:cubicBezTo>
                    <a:pt x="139" y="585"/>
                    <a:pt x="139" y="474"/>
                    <a:pt x="128" y="363"/>
                  </a:cubicBezTo>
                  <a:cubicBezTo>
                    <a:pt x="117" y="252"/>
                    <a:pt x="106" y="141"/>
                    <a:pt x="73" y="29"/>
                  </a:cubicBezTo>
                  <a:cubicBezTo>
                    <a:pt x="67" y="12"/>
                    <a:pt x="44" y="0"/>
                    <a:pt x="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9"/>
            <p:cNvSpPr/>
            <p:nvPr/>
          </p:nvSpPr>
          <p:spPr>
            <a:xfrm>
              <a:off x="2449745" y="4527083"/>
              <a:ext cx="5059" cy="26375"/>
            </a:xfrm>
            <a:custGeom>
              <a:avLst/>
              <a:gdLst/>
              <a:ahLst/>
              <a:cxnLst/>
              <a:rect l="l" t="t" r="r" b="b"/>
              <a:pathLst>
                <a:path w="145" h="756" extrusionOk="0">
                  <a:moveTo>
                    <a:pt x="44" y="1"/>
                  </a:moveTo>
                  <a:cubicBezTo>
                    <a:pt x="29" y="1"/>
                    <a:pt x="17" y="10"/>
                    <a:pt x="22" y="30"/>
                  </a:cubicBezTo>
                  <a:cubicBezTo>
                    <a:pt x="33" y="142"/>
                    <a:pt x="33" y="263"/>
                    <a:pt x="33" y="375"/>
                  </a:cubicBezTo>
                  <a:lnTo>
                    <a:pt x="0" y="708"/>
                  </a:lnTo>
                  <a:cubicBezTo>
                    <a:pt x="0" y="732"/>
                    <a:pt x="28" y="756"/>
                    <a:pt x="48" y="756"/>
                  </a:cubicBezTo>
                  <a:cubicBezTo>
                    <a:pt x="56" y="756"/>
                    <a:pt x="63" y="752"/>
                    <a:pt x="67" y="742"/>
                  </a:cubicBezTo>
                  <a:cubicBezTo>
                    <a:pt x="144" y="520"/>
                    <a:pt x="122" y="263"/>
                    <a:pt x="89" y="30"/>
                  </a:cubicBezTo>
                  <a:cubicBezTo>
                    <a:pt x="83" y="12"/>
                    <a:pt x="61"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9"/>
            <p:cNvSpPr/>
            <p:nvPr/>
          </p:nvSpPr>
          <p:spPr>
            <a:xfrm>
              <a:off x="2315075" y="4309101"/>
              <a:ext cx="16083" cy="27840"/>
            </a:xfrm>
            <a:custGeom>
              <a:avLst/>
              <a:gdLst/>
              <a:ahLst/>
              <a:cxnLst/>
              <a:rect l="l" t="t" r="r" b="b"/>
              <a:pathLst>
                <a:path w="461" h="798" extrusionOk="0">
                  <a:moveTo>
                    <a:pt x="40" y="1"/>
                  </a:moveTo>
                  <a:cubicBezTo>
                    <a:pt x="35" y="1"/>
                    <a:pt x="29" y="2"/>
                    <a:pt x="22" y="5"/>
                  </a:cubicBezTo>
                  <a:cubicBezTo>
                    <a:pt x="0" y="5"/>
                    <a:pt x="0" y="28"/>
                    <a:pt x="12" y="38"/>
                  </a:cubicBezTo>
                  <a:cubicBezTo>
                    <a:pt x="200" y="250"/>
                    <a:pt x="323" y="495"/>
                    <a:pt x="390" y="762"/>
                  </a:cubicBezTo>
                  <a:cubicBezTo>
                    <a:pt x="390" y="781"/>
                    <a:pt x="418" y="797"/>
                    <a:pt x="438" y="797"/>
                  </a:cubicBezTo>
                  <a:cubicBezTo>
                    <a:pt x="451" y="797"/>
                    <a:pt x="461" y="790"/>
                    <a:pt x="457" y="772"/>
                  </a:cubicBezTo>
                  <a:cubicBezTo>
                    <a:pt x="423" y="483"/>
                    <a:pt x="279" y="216"/>
                    <a:pt x="78" y="16"/>
                  </a:cubicBezTo>
                  <a:cubicBezTo>
                    <a:pt x="63" y="9"/>
                    <a:pt x="52"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9"/>
            <p:cNvSpPr/>
            <p:nvPr/>
          </p:nvSpPr>
          <p:spPr>
            <a:xfrm>
              <a:off x="2322018" y="4309520"/>
              <a:ext cx="13467" cy="24282"/>
            </a:xfrm>
            <a:custGeom>
              <a:avLst/>
              <a:gdLst/>
              <a:ahLst/>
              <a:cxnLst/>
              <a:rect l="l" t="t" r="r" b="b"/>
              <a:pathLst>
                <a:path w="386" h="696" extrusionOk="0">
                  <a:moveTo>
                    <a:pt x="33" y="0"/>
                  </a:moveTo>
                  <a:cubicBezTo>
                    <a:pt x="15" y="0"/>
                    <a:pt x="1" y="8"/>
                    <a:pt x="13" y="26"/>
                  </a:cubicBezTo>
                  <a:cubicBezTo>
                    <a:pt x="102" y="249"/>
                    <a:pt x="202" y="461"/>
                    <a:pt x="302" y="671"/>
                  </a:cubicBezTo>
                  <a:cubicBezTo>
                    <a:pt x="312" y="687"/>
                    <a:pt x="333" y="696"/>
                    <a:pt x="350" y="696"/>
                  </a:cubicBezTo>
                  <a:cubicBezTo>
                    <a:pt x="370" y="696"/>
                    <a:pt x="386" y="684"/>
                    <a:pt x="380" y="661"/>
                  </a:cubicBezTo>
                  <a:cubicBezTo>
                    <a:pt x="280" y="438"/>
                    <a:pt x="169" y="227"/>
                    <a:pt x="68" y="16"/>
                  </a:cubicBezTo>
                  <a:cubicBezTo>
                    <a:pt x="63" y="6"/>
                    <a:pt x="47" y="0"/>
                    <a:pt x="3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9"/>
            <p:cNvSpPr/>
            <p:nvPr/>
          </p:nvSpPr>
          <p:spPr>
            <a:xfrm>
              <a:off x="2325158" y="4302298"/>
              <a:ext cx="9350" cy="15909"/>
            </a:xfrm>
            <a:custGeom>
              <a:avLst/>
              <a:gdLst/>
              <a:ahLst/>
              <a:cxnLst/>
              <a:rect l="l" t="t" r="r" b="b"/>
              <a:pathLst>
                <a:path w="268" h="456" extrusionOk="0">
                  <a:moveTo>
                    <a:pt x="23" y="0"/>
                  </a:moveTo>
                  <a:cubicBezTo>
                    <a:pt x="12" y="0"/>
                    <a:pt x="0" y="22"/>
                    <a:pt x="12" y="33"/>
                  </a:cubicBezTo>
                  <a:cubicBezTo>
                    <a:pt x="79" y="167"/>
                    <a:pt x="134" y="300"/>
                    <a:pt x="201" y="434"/>
                  </a:cubicBezTo>
                  <a:cubicBezTo>
                    <a:pt x="212" y="445"/>
                    <a:pt x="234" y="456"/>
                    <a:pt x="245" y="456"/>
                  </a:cubicBezTo>
                  <a:cubicBezTo>
                    <a:pt x="267" y="445"/>
                    <a:pt x="267" y="434"/>
                    <a:pt x="267" y="423"/>
                  </a:cubicBezTo>
                  <a:lnTo>
                    <a:pt x="67" y="22"/>
                  </a:lnTo>
                  <a:cubicBezTo>
                    <a:pt x="56" y="11"/>
                    <a:pt x="45" y="0"/>
                    <a:pt x="2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9"/>
            <p:cNvSpPr/>
            <p:nvPr/>
          </p:nvSpPr>
          <p:spPr>
            <a:xfrm>
              <a:off x="2329031" y="4298460"/>
              <a:ext cx="4431" cy="2826"/>
            </a:xfrm>
            <a:custGeom>
              <a:avLst/>
              <a:gdLst/>
              <a:ahLst/>
              <a:cxnLst/>
              <a:rect l="l" t="t" r="r" b="b"/>
              <a:pathLst>
                <a:path w="127" h="81" extrusionOk="0">
                  <a:moveTo>
                    <a:pt x="50" y="1"/>
                  </a:moveTo>
                  <a:cubicBezTo>
                    <a:pt x="14" y="1"/>
                    <a:pt x="0" y="50"/>
                    <a:pt x="45" y="76"/>
                  </a:cubicBezTo>
                  <a:cubicBezTo>
                    <a:pt x="53" y="79"/>
                    <a:pt x="60" y="81"/>
                    <a:pt x="67" y="81"/>
                  </a:cubicBezTo>
                  <a:cubicBezTo>
                    <a:pt x="109" y="81"/>
                    <a:pt x="126" y="29"/>
                    <a:pt x="79" y="10"/>
                  </a:cubicBezTo>
                  <a:cubicBezTo>
                    <a:pt x="68" y="3"/>
                    <a:pt x="59"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9"/>
            <p:cNvSpPr/>
            <p:nvPr/>
          </p:nvSpPr>
          <p:spPr>
            <a:xfrm>
              <a:off x="2331717" y="4289145"/>
              <a:ext cx="4780" cy="2826"/>
            </a:xfrm>
            <a:custGeom>
              <a:avLst/>
              <a:gdLst/>
              <a:ahLst/>
              <a:cxnLst/>
              <a:rect l="l" t="t" r="r" b="b"/>
              <a:pathLst>
                <a:path w="137" h="81" extrusionOk="0">
                  <a:moveTo>
                    <a:pt x="51" y="1"/>
                  </a:moveTo>
                  <a:cubicBezTo>
                    <a:pt x="15" y="1"/>
                    <a:pt x="1" y="50"/>
                    <a:pt x="46" y="76"/>
                  </a:cubicBezTo>
                  <a:cubicBezTo>
                    <a:pt x="54" y="80"/>
                    <a:pt x="62" y="81"/>
                    <a:pt x="69" y="81"/>
                  </a:cubicBezTo>
                  <a:cubicBezTo>
                    <a:pt x="112" y="81"/>
                    <a:pt x="137" y="29"/>
                    <a:pt x="79" y="10"/>
                  </a:cubicBezTo>
                  <a:cubicBezTo>
                    <a:pt x="69" y="3"/>
                    <a:pt x="59" y="1"/>
                    <a:pt x="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9"/>
            <p:cNvSpPr/>
            <p:nvPr/>
          </p:nvSpPr>
          <p:spPr>
            <a:xfrm>
              <a:off x="2373792" y="4420779"/>
              <a:ext cx="7675" cy="23514"/>
            </a:xfrm>
            <a:custGeom>
              <a:avLst/>
              <a:gdLst/>
              <a:ahLst/>
              <a:cxnLst/>
              <a:rect l="l" t="t" r="r" b="b"/>
              <a:pathLst>
                <a:path w="220" h="674" extrusionOk="0">
                  <a:moveTo>
                    <a:pt x="158" y="0"/>
                  </a:moveTo>
                  <a:cubicBezTo>
                    <a:pt x="143" y="0"/>
                    <a:pt x="131" y="9"/>
                    <a:pt x="131" y="30"/>
                  </a:cubicBezTo>
                  <a:cubicBezTo>
                    <a:pt x="119" y="230"/>
                    <a:pt x="74" y="430"/>
                    <a:pt x="8" y="619"/>
                  </a:cubicBezTo>
                  <a:cubicBezTo>
                    <a:pt x="1" y="649"/>
                    <a:pt x="28" y="674"/>
                    <a:pt x="54" y="674"/>
                  </a:cubicBezTo>
                  <a:cubicBezTo>
                    <a:pt x="66" y="674"/>
                    <a:pt x="79" y="667"/>
                    <a:pt x="86" y="653"/>
                  </a:cubicBezTo>
                  <a:cubicBezTo>
                    <a:pt x="186" y="475"/>
                    <a:pt x="220" y="263"/>
                    <a:pt x="220" y="52"/>
                  </a:cubicBezTo>
                  <a:cubicBezTo>
                    <a:pt x="220" y="24"/>
                    <a:pt x="185" y="0"/>
                    <a:pt x="15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9"/>
            <p:cNvSpPr/>
            <p:nvPr/>
          </p:nvSpPr>
          <p:spPr>
            <a:xfrm>
              <a:off x="2381014" y="4425419"/>
              <a:ext cx="5094" cy="22084"/>
            </a:xfrm>
            <a:custGeom>
              <a:avLst/>
              <a:gdLst/>
              <a:ahLst/>
              <a:cxnLst/>
              <a:rect l="l" t="t" r="r" b="b"/>
              <a:pathLst>
                <a:path w="146" h="633" extrusionOk="0">
                  <a:moveTo>
                    <a:pt x="61" y="1"/>
                  </a:moveTo>
                  <a:cubicBezTo>
                    <a:pt x="47" y="1"/>
                    <a:pt x="35" y="10"/>
                    <a:pt x="35" y="30"/>
                  </a:cubicBezTo>
                  <a:cubicBezTo>
                    <a:pt x="57" y="208"/>
                    <a:pt x="35" y="397"/>
                    <a:pt x="1" y="586"/>
                  </a:cubicBezTo>
                  <a:cubicBezTo>
                    <a:pt x="1" y="614"/>
                    <a:pt x="31" y="633"/>
                    <a:pt x="56" y="633"/>
                  </a:cubicBezTo>
                  <a:cubicBezTo>
                    <a:pt x="72" y="633"/>
                    <a:pt x="86" y="626"/>
                    <a:pt x="90" y="609"/>
                  </a:cubicBezTo>
                  <a:cubicBezTo>
                    <a:pt x="146" y="419"/>
                    <a:pt x="134" y="219"/>
                    <a:pt x="102" y="30"/>
                  </a:cubicBezTo>
                  <a:cubicBezTo>
                    <a:pt x="95" y="12"/>
                    <a:pt x="77" y="1"/>
                    <a:pt x="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9"/>
            <p:cNvSpPr/>
            <p:nvPr/>
          </p:nvSpPr>
          <p:spPr>
            <a:xfrm>
              <a:off x="2388027" y="4430722"/>
              <a:ext cx="8547" cy="29829"/>
            </a:xfrm>
            <a:custGeom>
              <a:avLst/>
              <a:gdLst/>
              <a:ahLst/>
              <a:cxnLst/>
              <a:rect l="l" t="t" r="r" b="b"/>
              <a:pathLst>
                <a:path w="245" h="855" extrusionOk="0">
                  <a:moveTo>
                    <a:pt x="45" y="0"/>
                  </a:moveTo>
                  <a:cubicBezTo>
                    <a:pt x="22" y="0"/>
                    <a:pt x="0" y="12"/>
                    <a:pt x="12" y="34"/>
                  </a:cubicBezTo>
                  <a:cubicBezTo>
                    <a:pt x="45" y="156"/>
                    <a:pt x="56" y="289"/>
                    <a:pt x="56" y="423"/>
                  </a:cubicBezTo>
                  <a:cubicBezTo>
                    <a:pt x="56" y="556"/>
                    <a:pt x="22" y="690"/>
                    <a:pt x="0" y="823"/>
                  </a:cubicBezTo>
                  <a:cubicBezTo>
                    <a:pt x="0" y="839"/>
                    <a:pt x="28" y="855"/>
                    <a:pt x="48" y="855"/>
                  </a:cubicBezTo>
                  <a:cubicBezTo>
                    <a:pt x="57" y="855"/>
                    <a:pt x="64" y="852"/>
                    <a:pt x="67" y="845"/>
                  </a:cubicBezTo>
                  <a:cubicBezTo>
                    <a:pt x="101" y="790"/>
                    <a:pt x="123" y="724"/>
                    <a:pt x="134" y="668"/>
                  </a:cubicBezTo>
                  <a:lnTo>
                    <a:pt x="134" y="668"/>
                  </a:lnTo>
                  <a:cubicBezTo>
                    <a:pt x="134" y="701"/>
                    <a:pt x="134" y="724"/>
                    <a:pt x="123" y="756"/>
                  </a:cubicBezTo>
                  <a:cubicBezTo>
                    <a:pt x="123" y="778"/>
                    <a:pt x="146" y="796"/>
                    <a:pt x="166" y="796"/>
                  </a:cubicBezTo>
                  <a:cubicBezTo>
                    <a:pt x="176" y="796"/>
                    <a:pt x="186" y="791"/>
                    <a:pt x="190" y="779"/>
                  </a:cubicBezTo>
                  <a:cubicBezTo>
                    <a:pt x="245" y="579"/>
                    <a:pt x="212" y="378"/>
                    <a:pt x="145" y="190"/>
                  </a:cubicBezTo>
                  <a:cubicBezTo>
                    <a:pt x="145" y="178"/>
                    <a:pt x="134" y="178"/>
                    <a:pt x="134" y="178"/>
                  </a:cubicBezTo>
                  <a:cubicBezTo>
                    <a:pt x="123" y="123"/>
                    <a:pt x="111" y="78"/>
                    <a:pt x="89" y="34"/>
                  </a:cubicBezTo>
                  <a:cubicBezTo>
                    <a:pt x="89" y="12"/>
                    <a:pt x="67"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9"/>
            <p:cNvSpPr/>
            <p:nvPr/>
          </p:nvSpPr>
          <p:spPr>
            <a:xfrm>
              <a:off x="2408960" y="4407800"/>
              <a:ext cx="40818" cy="26096"/>
            </a:xfrm>
            <a:custGeom>
              <a:avLst/>
              <a:gdLst/>
              <a:ahLst/>
              <a:cxnLst/>
              <a:rect l="l" t="t" r="r" b="b"/>
              <a:pathLst>
                <a:path w="1170" h="748" extrusionOk="0">
                  <a:moveTo>
                    <a:pt x="1020" y="0"/>
                  </a:moveTo>
                  <a:cubicBezTo>
                    <a:pt x="1009" y="0"/>
                    <a:pt x="999" y="4"/>
                    <a:pt x="991" y="12"/>
                  </a:cubicBezTo>
                  <a:cubicBezTo>
                    <a:pt x="913" y="101"/>
                    <a:pt x="824" y="168"/>
                    <a:pt x="713" y="212"/>
                  </a:cubicBezTo>
                  <a:cubicBezTo>
                    <a:pt x="657" y="235"/>
                    <a:pt x="601" y="246"/>
                    <a:pt x="546" y="257"/>
                  </a:cubicBezTo>
                  <a:lnTo>
                    <a:pt x="423" y="257"/>
                  </a:lnTo>
                  <a:cubicBezTo>
                    <a:pt x="413" y="257"/>
                    <a:pt x="401" y="257"/>
                    <a:pt x="401" y="268"/>
                  </a:cubicBezTo>
                  <a:cubicBezTo>
                    <a:pt x="390" y="268"/>
                    <a:pt x="379" y="268"/>
                    <a:pt x="379" y="279"/>
                  </a:cubicBezTo>
                  <a:cubicBezTo>
                    <a:pt x="334" y="301"/>
                    <a:pt x="357" y="346"/>
                    <a:pt x="390" y="357"/>
                  </a:cubicBezTo>
                  <a:cubicBezTo>
                    <a:pt x="379" y="357"/>
                    <a:pt x="390" y="357"/>
                    <a:pt x="401" y="368"/>
                  </a:cubicBezTo>
                  <a:cubicBezTo>
                    <a:pt x="413" y="368"/>
                    <a:pt x="413" y="380"/>
                    <a:pt x="423" y="380"/>
                  </a:cubicBezTo>
                  <a:lnTo>
                    <a:pt x="579" y="380"/>
                  </a:lnTo>
                  <a:cubicBezTo>
                    <a:pt x="506" y="396"/>
                    <a:pt x="432" y="406"/>
                    <a:pt x="359" y="406"/>
                  </a:cubicBezTo>
                  <a:cubicBezTo>
                    <a:pt x="332" y="406"/>
                    <a:pt x="306" y="405"/>
                    <a:pt x="279" y="402"/>
                  </a:cubicBezTo>
                  <a:cubicBezTo>
                    <a:pt x="245" y="402"/>
                    <a:pt x="223" y="412"/>
                    <a:pt x="223" y="446"/>
                  </a:cubicBezTo>
                  <a:cubicBezTo>
                    <a:pt x="213" y="469"/>
                    <a:pt x="235" y="501"/>
                    <a:pt x="257" y="513"/>
                  </a:cubicBezTo>
                  <a:cubicBezTo>
                    <a:pt x="301" y="529"/>
                    <a:pt x="346" y="535"/>
                    <a:pt x="389" y="535"/>
                  </a:cubicBezTo>
                  <a:cubicBezTo>
                    <a:pt x="432" y="535"/>
                    <a:pt x="474" y="529"/>
                    <a:pt x="512" y="524"/>
                  </a:cubicBezTo>
                  <a:cubicBezTo>
                    <a:pt x="541" y="524"/>
                    <a:pt x="562" y="516"/>
                    <a:pt x="581" y="514"/>
                  </a:cubicBezTo>
                  <a:lnTo>
                    <a:pt x="581" y="514"/>
                  </a:lnTo>
                  <a:cubicBezTo>
                    <a:pt x="578" y="515"/>
                    <a:pt x="575" y="517"/>
                    <a:pt x="568" y="524"/>
                  </a:cubicBezTo>
                  <a:cubicBezTo>
                    <a:pt x="490" y="546"/>
                    <a:pt x="413" y="568"/>
                    <a:pt x="334" y="580"/>
                  </a:cubicBezTo>
                  <a:cubicBezTo>
                    <a:pt x="287" y="586"/>
                    <a:pt x="236" y="597"/>
                    <a:pt x="188" y="597"/>
                  </a:cubicBezTo>
                  <a:cubicBezTo>
                    <a:pt x="157" y="597"/>
                    <a:pt x="127" y="593"/>
                    <a:pt x="101" y="580"/>
                  </a:cubicBezTo>
                  <a:cubicBezTo>
                    <a:pt x="84" y="574"/>
                    <a:pt x="68" y="568"/>
                    <a:pt x="54" y="568"/>
                  </a:cubicBezTo>
                  <a:cubicBezTo>
                    <a:pt x="40" y="568"/>
                    <a:pt x="29" y="574"/>
                    <a:pt x="23" y="590"/>
                  </a:cubicBezTo>
                  <a:cubicBezTo>
                    <a:pt x="1" y="624"/>
                    <a:pt x="35" y="657"/>
                    <a:pt x="57" y="669"/>
                  </a:cubicBezTo>
                  <a:cubicBezTo>
                    <a:pt x="79" y="679"/>
                    <a:pt x="112" y="679"/>
                    <a:pt x="146" y="691"/>
                  </a:cubicBezTo>
                  <a:cubicBezTo>
                    <a:pt x="146" y="724"/>
                    <a:pt x="179" y="746"/>
                    <a:pt x="213" y="746"/>
                  </a:cubicBezTo>
                  <a:cubicBezTo>
                    <a:pt x="236" y="747"/>
                    <a:pt x="259" y="747"/>
                    <a:pt x="283" y="747"/>
                  </a:cubicBezTo>
                  <a:cubicBezTo>
                    <a:pt x="583" y="747"/>
                    <a:pt x="889" y="678"/>
                    <a:pt x="1147" y="513"/>
                  </a:cubicBezTo>
                  <a:cubicBezTo>
                    <a:pt x="1169" y="501"/>
                    <a:pt x="1147" y="457"/>
                    <a:pt x="1135" y="446"/>
                  </a:cubicBezTo>
                  <a:cubicBezTo>
                    <a:pt x="1119" y="438"/>
                    <a:pt x="1104" y="430"/>
                    <a:pt x="1084" y="430"/>
                  </a:cubicBezTo>
                  <a:cubicBezTo>
                    <a:pt x="1076" y="430"/>
                    <a:pt x="1067" y="432"/>
                    <a:pt x="1058" y="435"/>
                  </a:cubicBezTo>
                  <a:cubicBezTo>
                    <a:pt x="1024" y="446"/>
                    <a:pt x="991" y="457"/>
                    <a:pt x="957" y="479"/>
                  </a:cubicBezTo>
                  <a:cubicBezTo>
                    <a:pt x="1002" y="446"/>
                    <a:pt x="1046" y="424"/>
                    <a:pt x="1091" y="390"/>
                  </a:cubicBezTo>
                  <a:cubicBezTo>
                    <a:pt x="1125" y="368"/>
                    <a:pt x="1068" y="324"/>
                    <a:pt x="1024" y="324"/>
                  </a:cubicBezTo>
                  <a:cubicBezTo>
                    <a:pt x="1058" y="301"/>
                    <a:pt x="1091" y="279"/>
                    <a:pt x="1113" y="257"/>
                  </a:cubicBezTo>
                  <a:cubicBezTo>
                    <a:pt x="1135" y="235"/>
                    <a:pt x="1125" y="202"/>
                    <a:pt x="1102" y="179"/>
                  </a:cubicBezTo>
                  <a:cubicBezTo>
                    <a:pt x="1091" y="168"/>
                    <a:pt x="1074" y="163"/>
                    <a:pt x="1058" y="163"/>
                  </a:cubicBezTo>
                  <a:cubicBezTo>
                    <a:pt x="1041" y="163"/>
                    <a:pt x="1024" y="168"/>
                    <a:pt x="1013" y="179"/>
                  </a:cubicBezTo>
                  <a:cubicBezTo>
                    <a:pt x="980" y="202"/>
                    <a:pt x="947" y="224"/>
                    <a:pt x="924" y="235"/>
                  </a:cubicBezTo>
                  <a:cubicBezTo>
                    <a:pt x="980" y="190"/>
                    <a:pt x="1036" y="146"/>
                    <a:pt x="1080" y="79"/>
                  </a:cubicBezTo>
                  <a:cubicBezTo>
                    <a:pt x="1102" y="57"/>
                    <a:pt x="1091" y="34"/>
                    <a:pt x="1068" y="24"/>
                  </a:cubicBezTo>
                  <a:cubicBezTo>
                    <a:pt x="1055" y="10"/>
                    <a:pt x="1037" y="0"/>
                    <a:pt x="10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9"/>
            <p:cNvSpPr/>
            <p:nvPr/>
          </p:nvSpPr>
          <p:spPr>
            <a:xfrm>
              <a:off x="2381817" y="4382053"/>
              <a:ext cx="62170" cy="35655"/>
            </a:xfrm>
            <a:custGeom>
              <a:avLst/>
              <a:gdLst/>
              <a:ahLst/>
              <a:cxnLst/>
              <a:rect l="l" t="t" r="r" b="b"/>
              <a:pathLst>
                <a:path w="1782" h="1022" extrusionOk="0">
                  <a:moveTo>
                    <a:pt x="888" y="1"/>
                  </a:moveTo>
                  <a:cubicBezTo>
                    <a:pt x="881" y="1"/>
                    <a:pt x="874" y="2"/>
                    <a:pt x="868" y="5"/>
                  </a:cubicBezTo>
                  <a:cubicBezTo>
                    <a:pt x="712" y="16"/>
                    <a:pt x="568" y="61"/>
                    <a:pt x="434" y="149"/>
                  </a:cubicBezTo>
                  <a:cubicBezTo>
                    <a:pt x="378" y="183"/>
                    <a:pt x="312" y="228"/>
                    <a:pt x="256" y="272"/>
                  </a:cubicBezTo>
                  <a:cubicBezTo>
                    <a:pt x="256" y="283"/>
                    <a:pt x="256" y="295"/>
                    <a:pt x="245" y="295"/>
                  </a:cubicBezTo>
                  <a:cubicBezTo>
                    <a:pt x="167" y="339"/>
                    <a:pt x="89" y="384"/>
                    <a:pt x="22" y="439"/>
                  </a:cubicBezTo>
                  <a:cubicBezTo>
                    <a:pt x="0" y="461"/>
                    <a:pt x="12" y="483"/>
                    <a:pt x="34" y="505"/>
                  </a:cubicBezTo>
                  <a:cubicBezTo>
                    <a:pt x="40" y="519"/>
                    <a:pt x="55" y="524"/>
                    <a:pt x="70" y="524"/>
                  </a:cubicBezTo>
                  <a:cubicBezTo>
                    <a:pt x="81" y="524"/>
                    <a:pt x="92" y="521"/>
                    <a:pt x="101" y="517"/>
                  </a:cubicBezTo>
                  <a:cubicBezTo>
                    <a:pt x="145" y="505"/>
                    <a:pt x="178" y="483"/>
                    <a:pt x="223" y="461"/>
                  </a:cubicBezTo>
                  <a:lnTo>
                    <a:pt x="223" y="461"/>
                  </a:lnTo>
                  <a:cubicBezTo>
                    <a:pt x="196" y="497"/>
                    <a:pt x="242" y="534"/>
                    <a:pt x="279" y="534"/>
                  </a:cubicBezTo>
                  <a:cubicBezTo>
                    <a:pt x="287" y="534"/>
                    <a:pt x="295" y="532"/>
                    <a:pt x="301" y="528"/>
                  </a:cubicBezTo>
                  <a:cubicBezTo>
                    <a:pt x="323" y="528"/>
                    <a:pt x="334" y="517"/>
                    <a:pt x="345" y="517"/>
                  </a:cubicBezTo>
                  <a:cubicBezTo>
                    <a:pt x="356" y="517"/>
                    <a:pt x="356" y="517"/>
                    <a:pt x="356" y="528"/>
                  </a:cubicBezTo>
                  <a:cubicBezTo>
                    <a:pt x="368" y="539"/>
                    <a:pt x="390" y="539"/>
                    <a:pt x="401" y="539"/>
                  </a:cubicBezTo>
                  <a:cubicBezTo>
                    <a:pt x="467" y="517"/>
                    <a:pt x="523" y="483"/>
                    <a:pt x="579" y="450"/>
                  </a:cubicBezTo>
                  <a:lnTo>
                    <a:pt x="590" y="450"/>
                  </a:lnTo>
                  <a:cubicBezTo>
                    <a:pt x="590" y="470"/>
                    <a:pt x="615" y="497"/>
                    <a:pt x="643" y="497"/>
                  </a:cubicBezTo>
                  <a:cubicBezTo>
                    <a:pt x="648" y="497"/>
                    <a:pt x="652" y="496"/>
                    <a:pt x="657" y="495"/>
                  </a:cubicBezTo>
                  <a:cubicBezTo>
                    <a:pt x="668" y="483"/>
                    <a:pt x="679" y="483"/>
                    <a:pt x="690" y="472"/>
                  </a:cubicBezTo>
                  <a:cubicBezTo>
                    <a:pt x="690" y="483"/>
                    <a:pt x="701" y="495"/>
                    <a:pt x="701" y="505"/>
                  </a:cubicBezTo>
                  <a:cubicBezTo>
                    <a:pt x="690" y="505"/>
                    <a:pt x="679" y="505"/>
                    <a:pt x="679" y="517"/>
                  </a:cubicBezTo>
                  <a:cubicBezTo>
                    <a:pt x="645" y="528"/>
                    <a:pt x="668" y="561"/>
                    <a:pt x="701" y="561"/>
                  </a:cubicBezTo>
                  <a:cubicBezTo>
                    <a:pt x="701" y="580"/>
                    <a:pt x="723" y="598"/>
                    <a:pt x="743" y="598"/>
                  </a:cubicBezTo>
                  <a:cubicBezTo>
                    <a:pt x="748" y="598"/>
                    <a:pt x="752" y="597"/>
                    <a:pt x="757" y="594"/>
                  </a:cubicBezTo>
                  <a:cubicBezTo>
                    <a:pt x="857" y="572"/>
                    <a:pt x="957" y="561"/>
                    <a:pt x="1057" y="550"/>
                  </a:cubicBezTo>
                  <a:lnTo>
                    <a:pt x="1057" y="550"/>
                  </a:lnTo>
                  <a:cubicBezTo>
                    <a:pt x="1001" y="572"/>
                    <a:pt x="946" y="584"/>
                    <a:pt x="890" y="606"/>
                  </a:cubicBezTo>
                  <a:lnTo>
                    <a:pt x="857" y="606"/>
                  </a:lnTo>
                  <a:lnTo>
                    <a:pt x="845" y="617"/>
                  </a:lnTo>
                  <a:cubicBezTo>
                    <a:pt x="835" y="617"/>
                    <a:pt x="835" y="628"/>
                    <a:pt x="835" y="628"/>
                  </a:cubicBezTo>
                  <a:lnTo>
                    <a:pt x="801" y="628"/>
                  </a:lnTo>
                  <a:cubicBezTo>
                    <a:pt x="790" y="628"/>
                    <a:pt x="790" y="639"/>
                    <a:pt x="779" y="639"/>
                  </a:cubicBezTo>
                  <a:cubicBezTo>
                    <a:pt x="768" y="639"/>
                    <a:pt x="746" y="650"/>
                    <a:pt x="724" y="650"/>
                  </a:cubicBezTo>
                  <a:cubicBezTo>
                    <a:pt x="712" y="661"/>
                    <a:pt x="712" y="661"/>
                    <a:pt x="701" y="661"/>
                  </a:cubicBezTo>
                  <a:cubicBezTo>
                    <a:pt x="679" y="661"/>
                    <a:pt x="657" y="661"/>
                    <a:pt x="657" y="683"/>
                  </a:cubicBezTo>
                  <a:cubicBezTo>
                    <a:pt x="645" y="695"/>
                    <a:pt x="645" y="695"/>
                    <a:pt x="657" y="706"/>
                  </a:cubicBezTo>
                  <a:cubicBezTo>
                    <a:pt x="645" y="717"/>
                    <a:pt x="645" y="717"/>
                    <a:pt x="635" y="717"/>
                  </a:cubicBezTo>
                  <a:cubicBezTo>
                    <a:pt x="623" y="728"/>
                    <a:pt x="612" y="739"/>
                    <a:pt x="612" y="750"/>
                  </a:cubicBezTo>
                  <a:cubicBezTo>
                    <a:pt x="601" y="762"/>
                    <a:pt x="601" y="762"/>
                    <a:pt x="601" y="772"/>
                  </a:cubicBezTo>
                  <a:lnTo>
                    <a:pt x="601" y="795"/>
                  </a:lnTo>
                  <a:cubicBezTo>
                    <a:pt x="601" y="806"/>
                    <a:pt x="612" y="817"/>
                    <a:pt x="623" y="828"/>
                  </a:cubicBezTo>
                  <a:cubicBezTo>
                    <a:pt x="635" y="828"/>
                    <a:pt x="645" y="839"/>
                    <a:pt x="657" y="839"/>
                  </a:cubicBezTo>
                  <a:cubicBezTo>
                    <a:pt x="668" y="839"/>
                    <a:pt x="690" y="839"/>
                    <a:pt x="701" y="828"/>
                  </a:cubicBezTo>
                  <a:cubicBezTo>
                    <a:pt x="712" y="817"/>
                    <a:pt x="724" y="817"/>
                    <a:pt x="724" y="806"/>
                  </a:cubicBezTo>
                  <a:lnTo>
                    <a:pt x="724" y="795"/>
                  </a:lnTo>
                  <a:lnTo>
                    <a:pt x="734" y="806"/>
                  </a:lnTo>
                  <a:cubicBezTo>
                    <a:pt x="746" y="795"/>
                    <a:pt x="757" y="795"/>
                    <a:pt x="768" y="795"/>
                  </a:cubicBezTo>
                  <a:cubicBezTo>
                    <a:pt x="779" y="795"/>
                    <a:pt x="790" y="784"/>
                    <a:pt x="801" y="784"/>
                  </a:cubicBezTo>
                  <a:cubicBezTo>
                    <a:pt x="813" y="772"/>
                    <a:pt x="823" y="772"/>
                    <a:pt x="835" y="772"/>
                  </a:cubicBezTo>
                  <a:cubicBezTo>
                    <a:pt x="813" y="784"/>
                    <a:pt x="801" y="806"/>
                    <a:pt x="790" y="817"/>
                  </a:cubicBezTo>
                  <a:lnTo>
                    <a:pt x="790" y="851"/>
                  </a:lnTo>
                  <a:lnTo>
                    <a:pt x="813" y="873"/>
                  </a:lnTo>
                  <a:cubicBezTo>
                    <a:pt x="835" y="873"/>
                    <a:pt x="857" y="873"/>
                    <a:pt x="868" y="861"/>
                  </a:cubicBezTo>
                  <a:cubicBezTo>
                    <a:pt x="868" y="839"/>
                    <a:pt x="879" y="828"/>
                    <a:pt x="890" y="817"/>
                  </a:cubicBezTo>
                  <a:cubicBezTo>
                    <a:pt x="890" y="806"/>
                    <a:pt x="902" y="806"/>
                    <a:pt x="902" y="795"/>
                  </a:cubicBezTo>
                  <a:lnTo>
                    <a:pt x="902" y="806"/>
                  </a:lnTo>
                  <a:cubicBezTo>
                    <a:pt x="912" y="784"/>
                    <a:pt x="924" y="772"/>
                    <a:pt x="934" y="762"/>
                  </a:cubicBezTo>
                  <a:cubicBezTo>
                    <a:pt x="946" y="750"/>
                    <a:pt x="946" y="739"/>
                    <a:pt x="934" y="728"/>
                  </a:cubicBezTo>
                  <a:lnTo>
                    <a:pt x="946" y="728"/>
                  </a:lnTo>
                  <a:cubicBezTo>
                    <a:pt x="957" y="717"/>
                    <a:pt x="968" y="717"/>
                    <a:pt x="968" y="717"/>
                  </a:cubicBezTo>
                  <a:cubicBezTo>
                    <a:pt x="991" y="706"/>
                    <a:pt x="991" y="695"/>
                    <a:pt x="991" y="683"/>
                  </a:cubicBezTo>
                  <a:cubicBezTo>
                    <a:pt x="1090" y="650"/>
                    <a:pt x="1201" y="628"/>
                    <a:pt x="1302" y="606"/>
                  </a:cubicBezTo>
                  <a:lnTo>
                    <a:pt x="1302" y="606"/>
                  </a:lnTo>
                  <a:cubicBezTo>
                    <a:pt x="1290" y="617"/>
                    <a:pt x="1280" y="617"/>
                    <a:pt x="1268" y="628"/>
                  </a:cubicBezTo>
                  <a:lnTo>
                    <a:pt x="1135" y="695"/>
                  </a:lnTo>
                  <a:cubicBezTo>
                    <a:pt x="1046" y="750"/>
                    <a:pt x="957" y="806"/>
                    <a:pt x="879" y="873"/>
                  </a:cubicBezTo>
                  <a:cubicBezTo>
                    <a:pt x="857" y="884"/>
                    <a:pt x="868" y="906"/>
                    <a:pt x="879" y="917"/>
                  </a:cubicBezTo>
                  <a:lnTo>
                    <a:pt x="868" y="917"/>
                  </a:lnTo>
                  <a:cubicBezTo>
                    <a:pt x="835" y="928"/>
                    <a:pt x="845" y="973"/>
                    <a:pt x="857" y="995"/>
                  </a:cubicBezTo>
                  <a:cubicBezTo>
                    <a:pt x="873" y="1011"/>
                    <a:pt x="895" y="1022"/>
                    <a:pt x="919" y="1022"/>
                  </a:cubicBezTo>
                  <a:cubicBezTo>
                    <a:pt x="928" y="1022"/>
                    <a:pt x="937" y="1020"/>
                    <a:pt x="946" y="1017"/>
                  </a:cubicBezTo>
                  <a:cubicBezTo>
                    <a:pt x="1013" y="995"/>
                    <a:pt x="1068" y="973"/>
                    <a:pt x="1124" y="950"/>
                  </a:cubicBezTo>
                  <a:cubicBezTo>
                    <a:pt x="1135" y="962"/>
                    <a:pt x="1146" y="973"/>
                    <a:pt x="1157" y="973"/>
                  </a:cubicBezTo>
                  <a:cubicBezTo>
                    <a:pt x="1167" y="976"/>
                    <a:pt x="1177" y="977"/>
                    <a:pt x="1186" y="977"/>
                  </a:cubicBezTo>
                  <a:cubicBezTo>
                    <a:pt x="1209" y="977"/>
                    <a:pt x="1230" y="969"/>
                    <a:pt x="1246" y="962"/>
                  </a:cubicBezTo>
                  <a:cubicBezTo>
                    <a:pt x="1280" y="962"/>
                    <a:pt x="1302" y="950"/>
                    <a:pt x="1324" y="940"/>
                  </a:cubicBezTo>
                  <a:cubicBezTo>
                    <a:pt x="1369" y="928"/>
                    <a:pt x="1424" y="906"/>
                    <a:pt x="1468" y="884"/>
                  </a:cubicBezTo>
                  <a:cubicBezTo>
                    <a:pt x="1569" y="851"/>
                    <a:pt x="1646" y="806"/>
                    <a:pt x="1735" y="750"/>
                  </a:cubicBezTo>
                  <a:cubicBezTo>
                    <a:pt x="1782" y="713"/>
                    <a:pt x="1735" y="653"/>
                    <a:pt x="1687" y="653"/>
                  </a:cubicBezTo>
                  <a:cubicBezTo>
                    <a:pt x="1677" y="653"/>
                    <a:pt x="1667" y="656"/>
                    <a:pt x="1658" y="661"/>
                  </a:cubicBezTo>
                  <a:cubicBezTo>
                    <a:pt x="1658" y="661"/>
                    <a:pt x="1646" y="673"/>
                    <a:pt x="1636" y="673"/>
                  </a:cubicBezTo>
                  <a:cubicBezTo>
                    <a:pt x="1646" y="661"/>
                    <a:pt x="1669" y="650"/>
                    <a:pt x="1680" y="639"/>
                  </a:cubicBezTo>
                  <a:cubicBezTo>
                    <a:pt x="1702" y="628"/>
                    <a:pt x="1691" y="594"/>
                    <a:pt x="1669" y="572"/>
                  </a:cubicBezTo>
                  <a:lnTo>
                    <a:pt x="1669" y="550"/>
                  </a:lnTo>
                  <a:cubicBezTo>
                    <a:pt x="1669" y="528"/>
                    <a:pt x="1636" y="517"/>
                    <a:pt x="1613" y="517"/>
                  </a:cubicBezTo>
                  <a:cubicBezTo>
                    <a:pt x="1524" y="505"/>
                    <a:pt x="1446" y="505"/>
                    <a:pt x="1357" y="505"/>
                  </a:cubicBezTo>
                  <a:cubicBezTo>
                    <a:pt x="1346" y="495"/>
                    <a:pt x="1335" y="483"/>
                    <a:pt x="1324" y="483"/>
                  </a:cubicBezTo>
                  <a:lnTo>
                    <a:pt x="1424" y="483"/>
                  </a:lnTo>
                  <a:cubicBezTo>
                    <a:pt x="1435" y="483"/>
                    <a:pt x="1458" y="472"/>
                    <a:pt x="1458" y="450"/>
                  </a:cubicBezTo>
                  <a:cubicBezTo>
                    <a:pt x="1446" y="439"/>
                    <a:pt x="1424" y="428"/>
                    <a:pt x="1413" y="416"/>
                  </a:cubicBezTo>
                  <a:lnTo>
                    <a:pt x="1335" y="416"/>
                  </a:lnTo>
                  <a:cubicBezTo>
                    <a:pt x="1369" y="416"/>
                    <a:pt x="1391" y="406"/>
                    <a:pt x="1424" y="406"/>
                  </a:cubicBezTo>
                  <a:cubicBezTo>
                    <a:pt x="1480" y="406"/>
                    <a:pt x="1458" y="339"/>
                    <a:pt x="1413" y="339"/>
                  </a:cubicBezTo>
                  <a:cubicBezTo>
                    <a:pt x="1313" y="339"/>
                    <a:pt x="1213" y="339"/>
                    <a:pt x="1112" y="350"/>
                  </a:cubicBezTo>
                  <a:cubicBezTo>
                    <a:pt x="1112" y="339"/>
                    <a:pt x="1102" y="317"/>
                    <a:pt x="1079" y="317"/>
                  </a:cubicBezTo>
                  <a:cubicBezTo>
                    <a:pt x="957" y="317"/>
                    <a:pt x="835" y="339"/>
                    <a:pt x="724" y="384"/>
                  </a:cubicBezTo>
                  <a:cubicBezTo>
                    <a:pt x="734" y="372"/>
                    <a:pt x="746" y="372"/>
                    <a:pt x="757" y="361"/>
                  </a:cubicBezTo>
                  <a:cubicBezTo>
                    <a:pt x="823" y="339"/>
                    <a:pt x="890" y="327"/>
                    <a:pt x="968" y="317"/>
                  </a:cubicBezTo>
                  <a:cubicBezTo>
                    <a:pt x="1053" y="304"/>
                    <a:pt x="1139" y="298"/>
                    <a:pt x="1224" y="298"/>
                  </a:cubicBezTo>
                  <a:cubicBezTo>
                    <a:pt x="1283" y="298"/>
                    <a:pt x="1343" y="301"/>
                    <a:pt x="1402" y="305"/>
                  </a:cubicBezTo>
                  <a:cubicBezTo>
                    <a:pt x="1458" y="305"/>
                    <a:pt x="1446" y="238"/>
                    <a:pt x="1402" y="238"/>
                  </a:cubicBezTo>
                  <a:cubicBezTo>
                    <a:pt x="1320" y="222"/>
                    <a:pt x="1233" y="212"/>
                    <a:pt x="1143" y="212"/>
                  </a:cubicBezTo>
                  <a:cubicBezTo>
                    <a:pt x="1111" y="212"/>
                    <a:pt x="1078" y="213"/>
                    <a:pt x="1046" y="216"/>
                  </a:cubicBezTo>
                  <a:cubicBezTo>
                    <a:pt x="1201" y="183"/>
                    <a:pt x="1369" y="161"/>
                    <a:pt x="1524" y="161"/>
                  </a:cubicBezTo>
                  <a:cubicBezTo>
                    <a:pt x="1602" y="161"/>
                    <a:pt x="1569" y="72"/>
                    <a:pt x="1502" y="61"/>
                  </a:cubicBezTo>
                  <a:cubicBezTo>
                    <a:pt x="1413" y="61"/>
                    <a:pt x="1335" y="61"/>
                    <a:pt x="1246" y="72"/>
                  </a:cubicBezTo>
                  <a:cubicBezTo>
                    <a:pt x="1235" y="50"/>
                    <a:pt x="1213" y="38"/>
                    <a:pt x="1201" y="38"/>
                  </a:cubicBezTo>
                  <a:cubicBezTo>
                    <a:pt x="1112" y="50"/>
                    <a:pt x="1013" y="61"/>
                    <a:pt x="924" y="72"/>
                  </a:cubicBezTo>
                  <a:cubicBezTo>
                    <a:pt x="934" y="61"/>
                    <a:pt x="946" y="50"/>
                    <a:pt x="934" y="28"/>
                  </a:cubicBezTo>
                  <a:cubicBezTo>
                    <a:pt x="927" y="11"/>
                    <a:pt x="907" y="1"/>
                    <a:pt x="88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9"/>
            <p:cNvSpPr/>
            <p:nvPr/>
          </p:nvSpPr>
          <p:spPr>
            <a:xfrm>
              <a:off x="2387225" y="4384390"/>
              <a:ext cx="35376" cy="11443"/>
            </a:xfrm>
            <a:custGeom>
              <a:avLst/>
              <a:gdLst/>
              <a:ahLst/>
              <a:cxnLst/>
              <a:rect l="l" t="t" r="r" b="b"/>
              <a:pathLst>
                <a:path w="1014" h="328" extrusionOk="0">
                  <a:moveTo>
                    <a:pt x="376" y="0"/>
                  </a:moveTo>
                  <a:cubicBezTo>
                    <a:pt x="370" y="0"/>
                    <a:pt x="363" y="2"/>
                    <a:pt x="357" y="5"/>
                  </a:cubicBezTo>
                  <a:cubicBezTo>
                    <a:pt x="302" y="27"/>
                    <a:pt x="246" y="50"/>
                    <a:pt x="179" y="82"/>
                  </a:cubicBezTo>
                  <a:cubicBezTo>
                    <a:pt x="157" y="94"/>
                    <a:pt x="124" y="105"/>
                    <a:pt x="101" y="127"/>
                  </a:cubicBezTo>
                  <a:cubicBezTo>
                    <a:pt x="68" y="139"/>
                    <a:pt x="35" y="161"/>
                    <a:pt x="23" y="194"/>
                  </a:cubicBezTo>
                  <a:cubicBezTo>
                    <a:pt x="23" y="216"/>
                    <a:pt x="35" y="228"/>
                    <a:pt x="57" y="238"/>
                  </a:cubicBezTo>
                  <a:lnTo>
                    <a:pt x="45" y="238"/>
                  </a:lnTo>
                  <a:cubicBezTo>
                    <a:pt x="35" y="250"/>
                    <a:pt x="23" y="250"/>
                    <a:pt x="12" y="272"/>
                  </a:cubicBezTo>
                  <a:cubicBezTo>
                    <a:pt x="1" y="294"/>
                    <a:pt x="35" y="327"/>
                    <a:pt x="57" y="327"/>
                  </a:cubicBezTo>
                  <a:cubicBezTo>
                    <a:pt x="79" y="327"/>
                    <a:pt x="90" y="317"/>
                    <a:pt x="101" y="317"/>
                  </a:cubicBezTo>
                  <a:cubicBezTo>
                    <a:pt x="112" y="305"/>
                    <a:pt x="124" y="305"/>
                    <a:pt x="134" y="294"/>
                  </a:cubicBezTo>
                  <a:cubicBezTo>
                    <a:pt x="157" y="283"/>
                    <a:pt x="168" y="272"/>
                    <a:pt x="190" y="260"/>
                  </a:cubicBezTo>
                  <a:cubicBezTo>
                    <a:pt x="201" y="272"/>
                    <a:pt x="213" y="272"/>
                    <a:pt x="223" y="272"/>
                  </a:cubicBezTo>
                  <a:cubicBezTo>
                    <a:pt x="235" y="260"/>
                    <a:pt x="257" y="250"/>
                    <a:pt x="279" y="250"/>
                  </a:cubicBezTo>
                  <a:lnTo>
                    <a:pt x="290" y="250"/>
                  </a:lnTo>
                  <a:cubicBezTo>
                    <a:pt x="299" y="266"/>
                    <a:pt x="319" y="276"/>
                    <a:pt x="337" y="276"/>
                  </a:cubicBezTo>
                  <a:cubicBezTo>
                    <a:pt x="344" y="276"/>
                    <a:pt x="351" y="275"/>
                    <a:pt x="357" y="272"/>
                  </a:cubicBezTo>
                  <a:cubicBezTo>
                    <a:pt x="490" y="228"/>
                    <a:pt x="635" y="205"/>
                    <a:pt x="769" y="171"/>
                  </a:cubicBezTo>
                  <a:cubicBezTo>
                    <a:pt x="791" y="171"/>
                    <a:pt x="802" y="149"/>
                    <a:pt x="791" y="127"/>
                  </a:cubicBezTo>
                  <a:cubicBezTo>
                    <a:pt x="858" y="116"/>
                    <a:pt x="924" y="105"/>
                    <a:pt x="991" y="105"/>
                  </a:cubicBezTo>
                  <a:cubicBezTo>
                    <a:pt x="1002" y="105"/>
                    <a:pt x="1013" y="82"/>
                    <a:pt x="1013" y="72"/>
                  </a:cubicBezTo>
                  <a:cubicBezTo>
                    <a:pt x="1002" y="50"/>
                    <a:pt x="980" y="38"/>
                    <a:pt x="957" y="38"/>
                  </a:cubicBezTo>
                  <a:cubicBezTo>
                    <a:pt x="924" y="35"/>
                    <a:pt x="891" y="34"/>
                    <a:pt x="858" y="34"/>
                  </a:cubicBezTo>
                  <a:cubicBezTo>
                    <a:pt x="758" y="34"/>
                    <a:pt x="657" y="46"/>
                    <a:pt x="557" y="72"/>
                  </a:cubicBezTo>
                  <a:cubicBezTo>
                    <a:pt x="490" y="82"/>
                    <a:pt x="424" y="105"/>
                    <a:pt x="368" y="127"/>
                  </a:cubicBezTo>
                  <a:cubicBezTo>
                    <a:pt x="346" y="127"/>
                    <a:pt x="312" y="139"/>
                    <a:pt x="290" y="149"/>
                  </a:cubicBezTo>
                  <a:lnTo>
                    <a:pt x="268" y="149"/>
                  </a:lnTo>
                  <a:cubicBezTo>
                    <a:pt x="257" y="149"/>
                    <a:pt x="246" y="161"/>
                    <a:pt x="235" y="161"/>
                  </a:cubicBezTo>
                  <a:lnTo>
                    <a:pt x="246" y="149"/>
                  </a:lnTo>
                  <a:cubicBezTo>
                    <a:pt x="302" y="116"/>
                    <a:pt x="357" y="94"/>
                    <a:pt x="413" y="60"/>
                  </a:cubicBezTo>
                  <a:cubicBezTo>
                    <a:pt x="424" y="50"/>
                    <a:pt x="424" y="27"/>
                    <a:pt x="413" y="16"/>
                  </a:cubicBezTo>
                  <a:cubicBezTo>
                    <a:pt x="405" y="8"/>
                    <a:pt x="391" y="0"/>
                    <a:pt x="37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9"/>
            <p:cNvSpPr/>
            <p:nvPr/>
          </p:nvSpPr>
          <p:spPr>
            <a:xfrm>
              <a:off x="2420613" y="4399671"/>
              <a:ext cx="419" cy="419"/>
            </a:xfrm>
            <a:custGeom>
              <a:avLst/>
              <a:gdLst/>
              <a:ahLst/>
              <a:cxnLst/>
              <a:rect l="l" t="t" r="r" b="b"/>
              <a:pathLst>
                <a:path w="12" h="12" extrusionOk="0">
                  <a:moveTo>
                    <a:pt x="12" y="0"/>
                  </a:moveTo>
                  <a:lnTo>
                    <a:pt x="0" y="12"/>
                  </a:lnTo>
                  <a:cubicBezTo>
                    <a:pt x="0" y="12"/>
                    <a:pt x="12" y="12"/>
                    <a:pt x="1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9"/>
            <p:cNvSpPr/>
            <p:nvPr/>
          </p:nvSpPr>
          <p:spPr>
            <a:xfrm>
              <a:off x="2408192" y="4393984"/>
              <a:ext cx="15560" cy="6908"/>
            </a:xfrm>
            <a:custGeom>
              <a:avLst/>
              <a:gdLst/>
              <a:ahLst/>
              <a:cxnLst/>
              <a:rect l="l" t="t" r="r" b="b"/>
              <a:pathLst>
                <a:path w="446" h="198" extrusionOk="0">
                  <a:moveTo>
                    <a:pt x="293" y="1"/>
                  </a:moveTo>
                  <a:cubicBezTo>
                    <a:pt x="267" y="1"/>
                    <a:pt x="240" y="3"/>
                    <a:pt x="212" y="8"/>
                  </a:cubicBezTo>
                  <a:cubicBezTo>
                    <a:pt x="156" y="8"/>
                    <a:pt x="89" y="19"/>
                    <a:pt x="34" y="30"/>
                  </a:cubicBezTo>
                  <a:cubicBezTo>
                    <a:pt x="12" y="30"/>
                    <a:pt x="1" y="52"/>
                    <a:pt x="12" y="74"/>
                  </a:cubicBezTo>
                  <a:cubicBezTo>
                    <a:pt x="21" y="93"/>
                    <a:pt x="45" y="111"/>
                    <a:pt x="66" y="111"/>
                  </a:cubicBezTo>
                  <a:cubicBezTo>
                    <a:pt x="71" y="111"/>
                    <a:pt x="75" y="110"/>
                    <a:pt x="79" y="108"/>
                  </a:cubicBezTo>
                  <a:lnTo>
                    <a:pt x="134" y="108"/>
                  </a:lnTo>
                  <a:cubicBezTo>
                    <a:pt x="146" y="119"/>
                    <a:pt x="168" y="130"/>
                    <a:pt x="190" y="130"/>
                  </a:cubicBezTo>
                  <a:lnTo>
                    <a:pt x="223" y="130"/>
                  </a:lnTo>
                  <a:cubicBezTo>
                    <a:pt x="212" y="141"/>
                    <a:pt x="212" y="153"/>
                    <a:pt x="223" y="163"/>
                  </a:cubicBezTo>
                  <a:cubicBezTo>
                    <a:pt x="235" y="175"/>
                    <a:pt x="245" y="186"/>
                    <a:pt x="257" y="186"/>
                  </a:cubicBezTo>
                  <a:cubicBezTo>
                    <a:pt x="267" y="197"/>
                    <a:pt x="267" y="197"/>
                    <a:pt x="279" y="197"/>
                  </a:cubicBezTo>
                  <a:cubicBezTo>
                    <a:pt x="290" y="197"/>
                    <a:pt x="301" y="197"/>
                    <a:pt x="301" y="186"/>
                  </a:cubicBezTo>
                  <a:cubicBezTo>
                    <a:pt x="312" y="186"/>
                    <a:pt x="323" y="186"/>
                    <a:pt x="334" y="175"/>
                  </a:cubicBezTo>
                  <a:lnTo>
                    <a:pt x="356" y="175"/>
                  </a:lnTo>
                  <a:cubicBezTo>
                    <a:pt x="379" y="163"/>
                    <a:pt x="390" y="163"/>
                    <a:pt x="401" y="153"/>
                  </a:cubicBezTo>
                  <a:lnTo>
                    <a:pt x="412" y="153"/>
                  </a:lnTo>
                  <a:cubicBezTo>
                    <a:pt x="423" y="153"/>
                    <a:pt x="435" y="141"/>
                    <a:pt x="435" y="141"/>
                  </a:cubicBezTo>
                  <a:cubicBezTo>
                    <a:pt x="445" y="130"/>
                    <a:pt x="445" y="119"/>
                    <a:pt x="435" y="119"/>
                  </a:cubicBezTo>
                  <a:cubicBezTo>
                    <a:pt x="435" y="97"/>
                    <a:pt x="412" y="86"/>
                    <a:pt x="401" y="86"/>
                  </a:cubicBezTo>
                  <a:lnTo>
                    <a:pt x="401" y="74"/>
                  </a:lnTo>
                  <a:lnTo>
                    <a:pt x="412" y="74"/>
                  </a:lnTo>
                  <a:cubicBezTo>
                    <a:pt x="435" y="64"/>
                    <a:pt x="412" y="30"/>
                    <a:pt x="401" y="19"/>
                  </a:cubicBezTo>
                  <a:cubicBezTo>
                    <a:pt x="368" y="6"/>
                    <a:pt x="332" y="1"/>
                    <a:pt x="29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9"/>
            <p:cNvSpPr/>
            <p:nvPr/>
          </p:nvSpPr>
          <p:spPr>
            <a:xfrm>
              <a:off x="2419043" y="4401625"/>
              <a:ext cx="15211" cy="3140"/>
            </a:xfrm>
            <a:custGeom>
              <a:avLst/>
              <a:gdLst/>
              <a:ahLst/>
              <a:cxnLst/>
              <a:rect l="l" t="t" r="r" b="b"/>
              <a:pathLst>
                <a:path w="436" h="90" extrusionOk="0">
                  <a:moveTo>
                    <a:pt x="213" y="0"/>
                  </a:moveTo>
                  <a:cubicBezTo>
                    <a:pt x="157" y="0"/>
                    <a:pt x="101" y="11"/>
                    <a:pt x="45" y="11"/>
                  </a:cubicBezTo>
                  <a:cubicBezTo>
                    <a:pt x="23" y="11"/>
                    <a:pt x="1" y="23"/>
                    <a:pt x="12" y="45"/>
                  </a:cubicBezTo>
                  <a:cubicBezTo>
                    <a:pt x="12" y="67"/>
                    <a:pt x="45" y="89"/>
                    <a:pt x="68" y="89"/>
                  </a:cubicBezTo>
                  <a:lnTo>
                    <a:pt x="235" y="89"/>
                  </a:lnTo>
                  <a:cubicBezTo>
                    <a:pt x="290" y="78"/>
                    <a:pt x="346" y="78"/>
                    <a:pt x="401" y="67"/>
                  </a:cubicBezTo>
                  <a:cubicBezTo>
                    <a:pt x="435" y="56"/>
                    <a:pt x="413" y="11"/>
                    <a:pt x="391" y="11"/>
                  </a:cubicBezTo>
                  <a:cubicBezTo>
                    <a:pt x="357" y="0"/>
                    <a:pt x="324" y="0"/>
                    <a:pt x="3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9"/>
            <p:cNvSpPr/>
            <p:nvPr/>
          </p:nvSpPr>
          <p:spPr>
            <a:xfrm>
              <a:off x="2422950" y="4404625"/>
              <a:ext cx="16711" cy="7989"/>
            </a:xfrm>
            <a:custGeom>
              <a:avLst/>
              <a:gdLst/>
              <a:ahLst/>
              <a:cxnLst/>
              <a:rect l="l" t="t" r="r" b="b"/>
              <a:pathLst>
                <a:path w="479" h="229" extrusionOk="0">
                  <a:moveTo>
                    <a:pt x="325" y="0"/>
                  </a:moveTo>
                  <a:cubicBezTo>
                    <a:pt x="291" y="0"/>
                    <a:pt x="257" y="3"/>
                    <a:pt x="223" y="3"/>
                  </a:cubicBezTo>
                  <a:cubicBezTo>
                    <a:pt x="156" y="3"/>
                    <a:pt x="89" y="14"/>
                    <a:pt x="34" y="14"/>
                  </a:cubicBezTo>
                  <a:cubicBezTo>
                    <a:pt x="12" y="14"/>
                    <a:pt x="0" y="36"/>
                    <a:pt x="12" y="48"/>
                  </a:cubicBezTo>
                  <a:cubicBezTo>
                    <a:pt x="12" y="70"/>
                    <a:pt x="34" y="81"/>
                    <a:pt x="56" y="81"/>
                  </a:cubicBezTo>
                  <a:lnTo>
                    <a:pt x="289" y="81"/>
                  </a:lnTo>
                  <a:cubicBezTo>
                    <a:pt x="245" y="92"/>
                    <a:pt x="200" y="103"/>
                    <a:pt x="167" y="115"/>
                  </a:cubicBezTo>
                  <a:cubicBezTo>
                    <a:pt x="134" y="115"/>
                    <a:pt x="123" y="137"/>
                    <a:pt x="134" y="170"/>
                  </a:cubicBezTo>
                  <a:cubicBezTo>
                    <a:pt x="145" y="170"/>
                    <a:pt x="145" y="181"/>
                    <a:pt x="156" y="181"/>
                  </a:cubicBezTo>
                  <a:lnTo>
                    <a:pt x="156" y="192"/>
                  </a:lnTo>
                  <a:cubicBezTo>
                    <a:pt x="165" y="210"/>
                    <a:pt x="189" y="229"/>
                    <a:pt x="216" y="229"/>
                  </a:cubicBezTo>
                  <a:cubicBezTo>
                    <a:pt x="222" y="229"/>
                    <a:pt x="228" y="228"/>
                    <a:pt x="234" y="226"/>
                  </a:cubicBezTo>
                  <a:cubicBezTo>
                    <a:pt x="279" y="226"/>
                    <a:pt x="323" y="204"/>
                    <a:pt x="368" y="192"/>
                  </a:cubicBezTo>
                  <a:cubicBezTo>
                    <a:pt x="390" y="181"/>
                    <a:pt x="401" y="170"/>
                    <a:pt x="423" y="159"/>
                  </a:cubicBezTo>
                  <a:cubicBezTo>
                    <a:pt x="434" y="159"/>
                    <a:pt x="445" y="148"/>
                    <a:pt x="457" y="137"/>
                  </a:cubicBezTo>
                  <a:lnTo>
                    <a:pt x="479" y="115"/>
                  </a:lnTo>
                  <a:lnTo>
                    <a:pt x="479" y="92"/>
                  </a:lnTo>
                  <a:cubicBezTo>
                    <a:pt x="479" y="81"/>
                    <a:pt x="467" y="70"/>
                    <a:pt x="467" y="59"/>
                  </a:cubicBezTo>
                  <a:cubicBezTo>
                    <a:pt x="457" y="59"/>
                    <a:pt x="457" y="59"/>
                    <a:pt x="445" y="48"/>
                  </a:cubicBezTo>
                  <a:lnTo>
                    <a:pt x="445" y="36"/>
                  </a:lnTo>
                  <a:cubicBezTo>
                    <a:pt x="445" y="26"/>
                    <a:pt x="434" y="14"/>
                    <a:pt x="423" y="14"/>
                  </a:cubicBezTo>
                  <a:cubicBezTo>
                    <a:pt x="390" y="3"/>
                    <a:pt x="357" y="0"/>
                    <a:pt x="32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9"/>
            <p:cNvSpPr/>
            <p:nvPr/>
          </p:nvSpPr>
          <p:spPr>
            <a:xfrm>
              <a:off x="2421380" y="4413871"/>
              <a:ext cx="21002" cy="17130"/>
            </a:xfrm>
            <a:custGeom>
              <a:avLst/>
              <a:gdLst/>
              <a:ahLst/>
              <a:cxnLst/>
              <a:rect l="l" t="t" r="r" b="b"/>
              <a:pathLst>
                <a:path w="602" h="491" extrusionOk="0">
                  <a:moveTo>
                    <a:pt x="410" y="1"/>
                  </a:moveTo>
                  <a:cubicBezTo>
                    <a:pt x="403" y="1"/>
                    <a:pt x="396" y="2"/>
                    <a:pt x="390" y="5"/>
                  </a:cubicBezTo>
                  <a:cubicBezTo>
                    <a:pt x="334" y="28"/>
                    <a:pt x="279" y="50"/>
                    <a:pt x="235" y="72"/>
                  </a:cubicBezTo>
                  <a:cubicBezTo>
                    <a:pt x="223" y="72"/>
                    <a:pt x="212" y="83"/>
                    <a:pt x="212" y="94"/>
                  </a:cubicBezTo>
                  <a:lnTo>
                    <a:pt x="212" y="105"/>
                  </a:lnTo>
                  <a:cubicBezTo>
                    <a:pt x="201" y="105"/>
                    <a:pt x="201" y="117"/>
                    <a:pt x="190" y="127"/>
                  </a:cubicBezTo>
                  <a:cubicBezTo>
                    <a:pt x="190" y="139"/>
                    <a:pt x="190" y="150"/>
                    <a:pt x="201" y="161"/>
                  </a:cubicBezTo>
                  <a:cubicBezTo>
                    <a:pt x="201" y="172"/>
                    <a:pt x="212" y="172"/>
                    <a:pt x="212" y="183"/>
                  </a:cubicBezTo>
                  <a:cubicBezTo>
                    <a:pt x="223" y="194"/>
                    <a:pt x="235" y="194"/>
                    <a:pt x="257" y="194"/>
                  </a:cubicBezTo>
                  <a:lnTo>
                    <a:pt x="257" y="206"/>
                  </a:lnTo>
                  <a:cubicBezTo>
                    <a:pt x="245" y="216"/>
                    <a:pt x="235" y="216"/>
                    <a:pt x="212" y="228"/>
                  </a:cubicBezTo>
                  <a:cubicBezTo>
                    <a:pt x="179" y="238"/>
                    <a:pt x="134" y="250"/>
                    <a:pt x="112" y="295"/>
                  </a:cubicBezTo>
                  <a:cubicBezTo>
                    <a:pt x="101" y="327"/>
                    <a:pt x="146" y="372"/>
                    <a:pt x="179" y="372"/>
                  </a:cubicBezTo>
                  <a:cubicBezTo>
                    <a:pt x="201" y="372"/>
                    <a:pt x="212" y="372"/>
                    <a:pt x="234" y="362"/>
                  </a:cubicBezTo>
                  <a:lnTo>
                    <a:pt x="234" y="362"/>
                  </a:lnTo>
                  <a:cubicBezTo>
                    <a:pt x="212" y="372"/>
                    <a:pt x="201" y="372"/>
                    <a:pt x="190" y="372"/>
                  </a:cubicBezTo>
                  <a:cubicBezTo>
                    <a:pt x="168" y="384"/>
                    <a:pt x="146" y="384"/>
                    <a:pt x="123" y="394"/>
                  </a:cubicBezTo>
                  <a:lnTo>
                    <a:pt x="90" y="394"/>
                  </a:lnTo>
                  <a:cubicBezTo>
                    <a:pt x="81" y="390"/>
                    <a:pt x="68" y="387"/>
                    <a:pt x="55" y="387"/>
                  </a:cubicBezTo>
                  <a:cubicBezTo>
                    <a:pt x="37" y="387"/>
                    <a:pt x="19" y="393"/>
                    <a:pt x="12" y="406"/>
                  </a:cubicBezTo>
                  <a:cubicBezTo>
                    <a:pt x="1" y="439"/>
                    <a:pt x="23" y="461"/>
                    <a:pt x="45" y="473"/>
                  </a:cubicBezTo>
                  <a:cubicBezTo>
                    <a:pt x="69" y="487"/>
                    <a:pt x="95" y="491"/>
                    <a:pt x="121" y="491"/>
                  </a:cubicBezTo>
                  <a:cubicBezTo>
                    <a:pt x="156" y="491"/>
                    <a:pt x="191" y="483"/>
                    <a:pt x="223" y="483"/>
                  </a:cubicBezTo>
                  <a:cubicBezTo>
                    <a:pt x="257" y="473"/>
                    <a:pt x="279" y="473"/>
                    <a:pt x="301" y="461"/>
                  </a:cubicBezTo>
                  <a:cubicBezTo>
                    <a:pt x="334" y="450"/>
                    <a:pt x="368" y="450"/>
                    <a:pt x="390" y="439"/>
                  </a:cubicBezTo>
                  <a:cubicBezTo>
                    <a:pt x="413" y="428"/>
                    <a:pt x="413" y="394"/>
                    <a:pt x="401" y="372"/>
                  </a:cubicBezTo>
                  <a:cubicBezTo>
                    <a:pt x="401" y="361"/>
                    <a:pt x="390" y="361"/>
                    <a:pt x="379" y="350"/>
                  </a:cubicBezTo>
                  <a:cubicBezTo>
                    <a:pt x="435" y="339"/>
                    <a:pt x="502" y="339"/>
                    <a:pt x="546" y="305"/>
                  </a:cubicBezTo>
                  <a:cubicBezTo>
                    <a:pt x="601" y="272"/>
                    <a:pt x="546" y="216"/>
                    <a:pt x="502" y="216"/>
                  </a:cubicBezTo>
                  <a:lnTo>
                    <a:pt x="446" y="216"/>
                  </a:lnTo>
                  <a:cubicBezTo>
                    <a:pt x="435" y="216"/>
                    <a:pt x="423" y="216"/>
                    <a:pt x="413" y="228"/>
                  </a:cubicBezTo>
                  <a:lnTo>
                    <a:pt x="379" y="228"/>
                  </a:lnTo>
                  <a:cubicBezTo>
                    <a:pt x="401" y="216"/>
                    <a:pt x="401" y="206"/>
                    <a:pt x="390" y="183"/>
                  </a:cubicBezTo>
                  <a:lnTo>
                    <a:pt x="413" y="183"/>
                  </a:lnTo>
                  <a:cubicBezTo>
                    <a:pt x="435" y="172"/>
                    <a:pt x="435" y="139"/>
                    <a:pt x="413" y="127"/>
                  </a:cubicBezTo>
                  <a:lnTo>
                    <a:pt x="413" y="117"/>
                  </a:lnTo>
                  <a:cubicBezTo>
                    <a:pt x="423" y="105"/>
                    <a:pt x="435" y="94"/>
                    <a:pt x="457" y="94"/>
                  </a:cubicBezTo>
                  <a:cubicBezTo>
                    <a:pt x="468" y="83"/>
                    <a:pt x="468" y="72"/>
                    <a:pt x="479" y="61"/>
                  </a:cubicBezTo>
                  <a:cubicBezTo>
                    <a:pt x="479" y="50"/>
                    <a:pt x="468" y="38"/>
                    <a:pt x="468" y="28"/>
                  </a:cubicBezTo>
                  <a:cubicBezTo>
                    <a:pt x="452" y="11"/>
                    <a:pt x="430" y="1"/>
                    <a:pt x="41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9"/>
            <p:cNvSpPr/>
            <p:nvPr/>
          </p:nvSpPr>
          <p:spPr>
            <a:xfrm>
              <a:off x="2378712" y="4392694"/>
              <a:ext cx="55122" cy="42842"/>
            </a:xfrm>
            <a:custGeom>
              <a:avLst/>
              <a:gdLst/>
              <a:ahLst/>
              <a:cxnLst/>
              <a:rect l="l" t="t" r="r" b="b"/>
              <a:pathLst>
                <a:path w="1580" h="1228" extrusionOk="0">
                  <a:moveTo>
                    <a:pt x="708" y="1"/>
                  </a:moveTo>
                  <a:cubicBezTo>
                    <a:pt x="594" y="1"/>
                    <a:pt x="478" y="15"/>
                    <a:pt x="368" y="45"/>
                  </a:cubicBezTo>
                  <a:cubicBezTo>
                    <a:pt x="289" y="67"/>
                    <a:pt x="190" y="111"/>
                    <a:pt x="123" y="178"/>
                  </a:cubicBezTo>
                  <a:cubicBezTo>
                    <a:pt x="111" y="178"/>
                    <a:pt x="111" y="178"/>
                    <a:pt x="111" y="190"/>
                  </a:cubicBezTo>
                  <a:cubicBezTo>
                    <a:pt x="0" y="279"/>
                    <a:pt x="0" y="434"/>
                    <a:pt x="56" y="568"/>
                  </a:cubicBezTo>
                  <a:cubicBezTo>
                    <a:pt x="111" y="712"/>
                    <a:pt x="212" y="857"/>
                    <a:pt x="323" y="968"/>
                  </a:cubicBezTo>
                  <a:cubicBezTo>
                    <a:pt x="481" y="1126"/>
                    <a:pt x="688" y="1228"/>
                    <a:pt x="904" y="1228"/>
                  </a:cubicBezTo>
                  <a:cubicBezTo>
                    <a:pt x="977" y="1228"/>
                    <a:pt x="1051" y="1216"/>
                    <a:pt x="1124" y="1191"/>
                  </a:cubicBezTo>
                  <a:cubicBezTo>
                    <a:pt x="1391" y="1102"/>
                    <a:pt x="1580" y="801"/>
                    <a:pt x="1502" y="523"/>
                  </a:cubicBezTo>
                  <a:cubicBezTo>
                    <a:pt x="1424" y="234"/>
                    <a:pt x="1157" y="56"/>
                    <a:pt x="879" y="12"/>
                  </a:cubicBezTo>
                  <a:cubicBezTo>
                    <a:pt x="823" y="4"/>
                    <a:pt x="766" y="1"/>
                    <a:pt x="70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9"/>
            <p:cNvSpPr/>
            <p:nvPr/>
          </p:nvSpPr>
          <p:spPr>
            <a:xfrm>
              <a:off x="2374037" y="4375703"/>
              <a:ext cx="75148" cy="69845"/>
            </a:xfrm>
            <a:custGeom>
              <a:avLst/>
              <a:gdLst/>
              <a:ahLst/>
              <a:cxnLst/>
              <a:rect l="l" t="t" r="r" b="b"/>
              <a:pathLst>
                <a:path w="2154" h="2002" extrusionOk="0">
                  <a:moveTo>
                    <a:pt x="760" y="95"/>
                  </a:moveTo>
                  <a:cubicBezTo>
                    <a:pt x="788" y="95"/>
                    <a:pt x="817" y="96"/>
                    <a:pt x="846" y="98"/>
                  </a:cubicBezTo>
                  <a:cubicBezTo>
                    <a:pt x="791" y="109"/>
                    <a:pt x="746" y="109"/>
                    <a:pt x="702" y="121"/>
                  </a:cubicBezTo>
                  <a:cubicBezTo>
                    <a:pt x="680" y="121"/>
                    <a:pt x="668" y="121"/>
                    <a:pt x="657" y="131"/>
                  </a:cubicBezTo>
                  <a:lnTo>
                    <a:pt x="635" y="131"/>
                  </a:lnTo>
                  <a:cubicBezTo>
                    <a:pt x="601" y="143"/>
                    <a:pt x="557" y="154"/>
                    <a:pt x="524" y="176"/>
                  </a:cubicBezTo>
                  <a:cubicBezTo>
                    <a:pt x="479" y="187"/>
                    <a:pt x="423" y="210"/>
                    <a:pt x="379" y="243"/>
                  </a:cubicBezTo>
                  <a:cubicBezTo>
                    <a:pt x="401" y="220"/>
                    <a:pt x="423" y="198"/>
                    <a:pt x="446" y="187"/>
                  </a:cubicBezTo>
                  <a:cubicBezTo>
                    <a:pt x="544" y="116"/>
                    <a:pt x="648" y="95"/>
                    <a:pt x="760" y="95"/>
                  </a:cubicBezTo>
                  <a:close/>
                  <a:moveTo>
                    <a:pt x="915" y="111"/>
                  </a:moveTo>
                  <a:lnTo>
                    <a:pt x="1169" y="143"/>
                  </a:lnTo>
                  <a:cubicBezTo>
                    <a:pt x="1002" y="176"/>
                    <a:pt x="824" y="198"/>
                    <a:pt x="657" y="254"/>
                  </a:cubicBezTo>
                  <a:cubicBezTo>
                    <a:pt x="668" y="243"/>
                    <a:pt x="668" y="243"/>
                    <a:pt x="680" y="243"/>
                  </a:cubicBezTo>
                  <a:cubicBezTo>
                    <a:pt x="746" y="210"/>
                    <a:pt x="835" y="198"/>
                    <a:pt x="913" y="187"/>
                  </a:cubicBezTo>
                  <a:cubicBezTo>
                    <a:pt x="935" y="176"/>
                    <a:pt x="947" y="165"/>
                    <a:pt x="935" y="143"/>
                  </a:cubicBezTo>
                  <a:cubicBezTo>
                    <a:pt x="935" y="125"/>
                    <a:pt x="928" y="115"/>
                    <a:pt x="915" y="111"/>
                  </a:cubicBezTo>
                  <a:close/>
                  <a:moveTo>
                    <a:pt x="1058" y="677"/>
                  </a:moveTo>
                  <a:lnTo>
                    <a:pt x="1058" y="677"/>
                  </a:lnTo>
                  <a:cubicBezTo>
                    <a:pt x="913" y="821"/>
                    <a:pt x="735" y="932"/>
                    <a:pt x="535" y="988"/>
                  </a:cubicBezTo>
                  <a:cubicBezTo>
                    <a:pt x="657" y="832"/>
                    <a:pt x="858" y="732"/>
                    <a:pt x="1058" y="677"/>
                  </a:cubicBezTo>
                  <a:close/>
                  <a:moveTo>
                    <a:pt x="753" y="1804"/>
                  </a:moveTo>
                  <a:lnTo>
                    <a:pt x="753" y="1804"/>
                  </a:lnTo>
                  <a:cubicBezTo>
                    <a:pt x="785" y="1823"/>
                    <a:pt x="827" y="1834"/>
                    <a:pt x="868" y="1844"/>
                  </a:cubicBezTo>
                  <a:cubicBezTo>
                    <a:pt x="903" y="1861"/>
                    <a:pt x="939" y="1875"/>
                    <a:pt x="977" y="1885"/>
                  </a:cubicBezTo>
                  <a:lnTo>
                    <a:pt x="977" y="1885"/>
                  </a:lnTo>
                  <a:cubicBezTo>
                    <a:pt x="897" y="1872"/>
                    <a:pt x="820" y="1846"/>
                    <a:pt x="753" y="1804"/>
                  </a:cubicBezTo>
                  <a:close/>
                  <a:moveTo>
                    <a:pt x="712" y="1"/>
                  </a:moveTo>
                  <a:cubicBezTo>
                    <a:pt x="573" y="1"/>
                    <a:pt x="439" y="28"/>
                    <a:pt x="324" y="121"/>
                  </a:cubicBezTo>
                  <a:cubicBezTo>
                    <a:pt x="245" y="187"/>
                    <a:pt x="179" y="276"/>
                    <a:pt x="146" y="388"/>
                  </a:cubicBezTo>
                  <a:cubicBezTo>
                    <a:pt x="156" y="299"/>
                    <a:pt x="179" y="220"/>
                    <a:pt x="190" y="131"/>
                  </a:cubicBezTo>
                  <a:cubicBezTo>
                    <a:pt x="197" y="102"/>
                    <a:pt x="156" y="77"/>
                    <a:pt x="124" y="77"/>
                  </a:cubicBezTo>
                  <a:cubicBezTo>
                    <a:pt x="107" y="77"/>
                    <a:pt x="94" y="83"/>
                    <a:pt x="90" y="98"/>
                  </a:cubicBezTo>
                  <a:cubicBezTo>
                    <a:pt x="12" y="254"/>
                    <a:pt x="1" y="432"/>
                    <a:pt x="12" y="610"/>
                  </a:cubicBezTo>
                  <a:lnTo>
                    <a:pt x="12" y="632"/>
                  </a:lnTo>
                  <a:cubicBezTo>
                    <a:pt x="12" y="687"/>
                    <a:pt x="1" y="732"/>
                    <a:pt x="12" y="788"/>
                  </a:cubicBezTo>
                  <a:cubicBezTo>
                    <a:pt x="12" y="932"/>
                    <a:pt x="35" y="1077"/>
                    <a:pt x="45" y="1221"/>
                  </a:cubicBezTo>
                  <a:cubicBezTo>
                    <a:pt x="45" y="1251"/>
                    <a:pt x="80" y="1271"/>
                    <a:pt x="113" y="1271"/>
                  </a:cubicBezTo>
                  <a:cubicBezTo>
                    <a:pt x="130" y="1271"/>
                    <a:pt x="146" y="1266"/>
                    <a:pt x="156" y="1255"/>
                  </a:cubicBezTo>
                  <a:cubicBezTo>
                    <a:pt x="156" y="1322"/>
                    <a:pt x="190" y="1389"/>
                    <a:pt x="235" y="1444"/>
                  </a:cubicBezTo>
                  <a:cubicBezTo>
                    <a:pt x="257" y="1478"/>
                    <a:pt x="302" y="1510"/>
                    <a:pt x="346" y="1544"/>
                  </a:cubicBezTo>
                  <a:cubicBezTo>
                    <a:pt x="390" y="1567"/>
                    <a:pt x="435" y="1599"/>
                    <a:pt x="490" y="1611"/>
                  </a:cubicBezTo>
                  <a:cubicBezTo>
                    <a:pt x="490" y="1611"/>
                    <a:pt x="502" y="1611"/>
                    <a:pt x="502" y="1622"/>
                  </a:cubicBezTo>
                  <a:cubicBezTo>
                    <a:pt x="490" y="1622"/>
                    <a:pt x="490" y="1633"/>
                    <a:pt x="502" y="1655"/>
                  </a:cubicBezTo>
                  <a:cubicBezTo>
                    <a:pt x="579" y="1811"/>
                    <a:pt x="735" y="1922"/>
                    <a:pt x="913" y="1978"/>
                  </a:cubicBezTo>
                  <a:cubicBezTo>
                    <a:pt x="982" y="1994"/>
                    <a:pt x="1052" y="2001"/>
                    <a:pt x="1121" y="2001"/>
                  </a:cubicBezTo>
                  <a:cubicBezTo>
                    <a:pt x="1240" y="2001"/>
                    <a:pt x="1356" y="1980"/>
                    <a:pt x="1469" y="1945"/>
                  </a:cubicBezTo>
                  <a:cubicBezTo>
                    <a:pt x="1521" y="1924"/>
                    <a:pt x="1467" y="1855"/>
                    <a:pt x="1423" y="1855"/>
                  </a:cubicBezTo>
                  <a:cubicBezTo>
                    <a:pt x="1420" y="1855"/>
                    <a:pt x="1417" y="1855"/>
                    <a:pt x="1414" y="1856"/>
                  </a:cubicBezTo>
                  <a:cubicBezTo>
                    <a:pt x="1322" y="1880"/>
                    <a:pt x="1219" y="1895"/>
                    <a:pt x="1117" y="1895"/>
                  </a:cubicBezTo>
                  <a:cubicBezTo>
                    <a:pt x="1116" y="1895"/>
                    <a:pt x="1116" y="1895"/>
                    <a:pt x="1115" y="1895"/>
                  </a:cubicBezTo>
                  <a:lnTo>
                    <a:pt x="1115" y="1895"/>
                  </a:lnTo>
                  <a:cubicBezTo>
                    <a:pt x="1129" y="1894"/>
                    <a:pt x="1143" y="1892"/>
                    <a:pt x="1157" y="1889"/>
                  </a:cubicBezTo>
                  <a:cubicBezTo>
                    <a:pt x="1169" y="1878"/>
                    <a:pt x="1180" y="1866"/>
                    <a:pt x="1180" y="1856"/>
                  </a:cubicBezTo>
                  <a:cubicBezTo>
                    <a:pt x="1202" y="1856"/>
                    <a:pt x="1214" y="1844"/>
                    <a:pt x="1236" y="1844"/>
                  </a:cubicBezTo>
                  <a:cubicBezTo>
                    <a:pt x="1246" y="1833"/>
                    <a:pt x="1246" y="1833"/>
                    <a:pt x="1246" y="1822"/>
                  </a:cubicBezTo>
                  <a:cubicBezTo>
                    <a:pt x="1525" y="1822"/>
                    <a:pt x="1814" y="1777"/>
                    <a:pt x="2081" y="1688"/>
                  </a:cubicBezTo>
                  <a:cubicBezTo>
                    <a:pt x="2154" y="1668"/>
                    <a:pt x="2099" y="1588"/>
                    <a:pt x="2037" y="1588"/>
                  </a:cubicBezTo>
                  <a:cubicBezTo>
                    <a:pt x="2033" y="1588"/>
                    <a:pt x="2029" y="1588"/>
                    <a:pt x="2025" y="1589"/>
                  </a:cubicBezTo>
                  <a:cubicBezTo>
                    <a:pt x="1769" y="1650"/>
                    <a:pt x="1493" y="1712"/>
                    <a:pt x="1224" y="1712"/>
                  </a:cubicBezTo>
                  <a:cubicBezTo>
                    <a:pt x="1202" y="1712"/>
                    <a:pt x="1180" y="1712"/>
                    <a:pt x="1157" y="1711"/>
                  </a:cubicBezTo>
                  <a:lnTo>
                    <a:pt x="1157" y="1688"/>
                  </a:lnTo>
                  <a:cubicBezTo>
                    <a:pt x="1169" y="1688"/>
                    <a:pt x="1169" y="1700"/>
                    <a:pt x="1180" y="1700"/>
                  </a:cubicBezTo>
                  <a:cubicBezTo>
                    <a:pt x="1246" y="1700"/>
                    <a:pt x="1313" y="1688"/>
                    <a:pt x="1380" y="1678"/>
                  </a:cubicBezTo>
                  <a:cubicBezTo>
                    <a:pt x="1447" y="1666"/>
                    <a:pt x="1503" y="1644"/>
                    <a:pt x="1569" y="1622"/>
                  </a:cubicBezTo>
                  <a:cubicBezTo>
                    <a:pt x="1636" y="1611"/>
                    <a:pt x="1691" y="1589"/>
                    <a:pt x="1747" y="1555"/>
                  </a:cubicBezTo>
                  <a:cubicBezTo>
                    <a:pt x="1803" y="1533"/>
                    <a:pt x="1859" y="1488"/>
                    <a:pt x="1914" y="1455"/>
                  </a:cubicBezTo>
                  <a:cubicBezTo>
                    <a:pt x="1925" y="1444"/>
                    <a:pt x="1914" y="1411"/>
                    <a:pt x="1903" y="1399"/>
                  </a:cubicBezTo>
                  <a:cubicBezTo>
                    <a:pt x="1895" y="1392"/>
                    <a:pt x="1876" y="1384"/>
                    <a:pt x="1858" y="1384"/>
                  </a:cubicBezTo>
                  <a:cubicBezTo>
                    <a:pt x="1850" y="1384"/>
                    <a:pt x="1843" y="1385"/>
                    <a:pt x="1836" y="1389"/>
                  </a:cubicBezTo>
                  <a:cubicBezTo>
                    <a:pt x="1725" y="1433"/>
                    <a:pt x="1614" y="1488"/>
                    <a:pt x="1491" y="1533"/>
                  </a:cubicBezTo>
                  <a:cubicBezTo>
                    <a:pt x="1436" y="1555"/>
                    <a:pt x="1380" y="1567"/>
                    <a:pt x="1325" y="1577"/>
                  </a:cubicBezTo>
                  <a:cubicBezTo>
                    <a:pt x="1302" y="1589"/>
                    <a:pt x="1269" y="1599"/>
                    <a:pt x="1236" y="1599"/>
                  </a:cubicBezTo>
                  <a:cubicBezTo>
                    <a:pt x="1402" y="1533"/>
                    <a:pt x="1558" y="1433"/>
                    <a:pt x="1658" y="1288"/>
                  </a:cubicBezTo>
                  <a:cubicBezTo>
                    <a:pt x="1676" y="1253"/>
                    <a:pt x="1632" y="1226"/>
                    <a:pt x="1596" y="1226"/>
                  </a:cubicBezTo>
                  <a:cubicBezTo>
                    <a:pt x="1586" y="1226"/>
                    <a:pt x="1577" y="1228"/>
                    <a:pt x="1569" y="1233"/>
                  </a:cubicBezTo>
                  <a:cubicBezTo>
                    <a:pt x="1402" y="1366"/>
                    <a:pt x="1224" y="1478"/>
                    <a:pt x="1013" y="1533"/>
                  </a:cubicBezTo>
                  <a:cubicBezTo>
                    <a:pt x="956" y="1549"/>
                    <a:pt x="888" y="1559"/>
                    <a:pt x="816" y="1559"/>
                  </a:cubicBezTo>
                  <a:cubicBezTo>
                    <a:pt x="789" y="1559"/>
                    <a:pt x="762" y="1558"/>
                    <a:pt x="735" y="1555"/>
                  </a:cubicBezTo>
                  <a:cubicBezTo>
                    <a:pt x="835" y="1544"/>
                    <a:pt x="935" y="1522"/>
                    <a:pt x="1013" y="1500"/>
                  </a:cubicBezTo>
                  <a:cubicBezTo>
                    <a:pt x="1076" y="1479"/>
                    <a:pt x="1041" y="1410"/>
                    <a:pt x="1000" y="1410"/>
                  </a:cubicBezTo>
                  <a:cubicBezTo>
                    <a:pt x="997" y="1410"/>
                    <a:pt x="994" y="1410"/>
                    <a:pt x="991" y="1411"/>
                  </a:cubicBezTo>
                  <a:lnTo>
                    <a:pt x="935" y="1411"/>
                  </a:lnTo>
                  <a:cubicBezTo>
                    <a:pt x="957" y="1411"/>
                    <a:pt x="980" y="1399"/>
                    <a:pt x="991" y="1399"/>
                  </a:cubicBezTo>
                  <a:cubicBezTo>
                    <a:pt x="1214" y="1332"/>
                    <a:pt x="1436" y="1255"/>
                    <a:pt x="1580" y="1066"/>
                  </a:cubicBezTo>
                  <a:cubicBezTo>
                    <a:pt x="1607" y="1030"/>
                    <a:pt x="1554" y="979"/>
                    <a:pt x="1510" y="979"/>
                  </a:cubicBezTo>
                  <a:cubicBezTo>
                    <a:pt x="1499" y="979"/>
                    <a:pt x="1489" y="982"/>
                    <a:pt x="1480" y="988"/>
                  </a:cubicBezTo>
                  <a:cubicBezTo>
                    <a:pt x="1335" y="1132"/>
                    <a:pt x="1147" y="1221"/>
                    <a:pt x="957" y="1277"/>
                  </a:cubicBezTo>
                  <a:cubicBezTo>
                    <a:pt x="851" y="1310"/>
                    <a:pt x="719" y="1349"/>
                    <a:pt x="595" y="1349"/>
                  </a:cubicBezTo>
                  <a:cubicBezTo>
                    <a:pt x="551" y="1349"/>
                    <a:pt x="509" y="1344"/>
                    <a:pt x="468" y="1332"/>
                  </a:cubicBezTo>
                  <a:lnTo>
                    <a:pt x="568" y="1300"/>
                  </a:lnTo>
                  <a:cubicBezTo>
                    <a:pt x="579" y="1288"/>
                    <a:pt x="591" y="1288"/>
                    <a:pt x="601" y="1288"/>
                  </a:cubicBezTo>
                  <a:cubicBezTo>
                    <a:pt x="713" y="1266"/>
                    <a:pt x="824" y="1233"/>
                    <a:pt x="935" y="1188"/>
                  </a:cubicBezTo>
                  <a:cubicBezTo>
                    <a:pt x="1102" y="1132"/>
                    <a:pt x="1258" y="1055"/>
                    <a:pt x="1402" y="944"/>
                  </a:cubicBezTo>
                  <a:cubicBezTo>
                    <a:pt x="1443" y="913"/>
                    <a:pt x="1372" y="864"/>
                    <a:pt x="1334" y="864"/>
                  </a:cubicBezTo>
                  <a:cubicBezTo>
                    <a:pt x="1331" y="864"/>
                    <a:pt x="1328" y="864"/>
                    <a:pt x="1325" y="865"/>
                  </a:cubicBezTo>
                  <a:cubicBezTo>
                    <a:pt x="1174" y="941"/>
                    <a:pt x="1033" y="1016"/>
                    <a:pt x="883" y="1072"/>
                  </a:cubicBezTo>
                  <a:lnTo>
                    <a:pt x="883" y="1072"/>
                  </a:lnTo>
                  <a:cubicBezTo>
                    <a:pt x="911" y="1055"/>
                    <a:pt x="943" y="1038"/>
                    <a:pt x="969" y="1021"/>
                  </a:cubicBezTo>
                  <a:cubicBezTo>
                    <a:pt x="1013" y="988"/>
                    <a:pt x="991" y="944"/>
                    <a:pt x="947" y="932"/>
                  </a:cubicBezTo>
                  <a:cubicBezTo>
                    <a:pt x="1068" y="855"/>
                    <a:pt x="1169" y="754"/>
                    <a:pt x="1246" y="632"/>
                  </a:cubicBezTo>
                  <a:cubicBezTo>
                    <a:pt x="1264" y="606"/>
                    <a:pt x="1220" y="566"/>
                    <a:pt x="1184" y="566"/>
                  </a:cubicBezTo>
                  <a:cubicBezTo>
                    <a:pt x="1174" y="566"/>
                    <a:pt x="1165" y="569"/>
                    <a:pt x="1157" y="576"/>
                  </a:cubicBezTo>
                  <a:cubicBezTo>
                    <a:pt x="1147" y="554"/>
                    <a:pt x="1125" y="554"/>
                    <a:pt x="1102" y="554"/>
                  </a:cubicBezTo>
                  <a:cubicBezTo>
                    <a:pt x="913" y="576"/>
                    <a:pt x="724" y="643"/>
                    <a:pt x="568" y="754"/>
                  </a:cubicBezTo>
                  <a:cubicBezTo>
                    <a:pt x="512" y="799"/>
                    <a:pt x="457" y="843"/>
                    <a:pt x="413" y="899"/>
                  </a:cubicBezTo>
                  <a:cubicBezTo>
                    <a:pt x="423" y="877"/>
                    <a:pt x="446" y="855"/>
                    <a:pt x="457" y="832"/>
                  </a:cubicBezTo>
                  <a:cubicBezTo>
                    <a:pt x="535" y="721"/>
                    <a:pt x="635" y="632"/>
                    <a:pt x="746" y="554"/>
                  </a:cubicBezTo>
                  <a:cubicBezTo>
                    <a:pt x="786" y="524"/>
                    <a:pt x="719" y="486"/>
                    <a:pt x="688" y="486"/>
                  </a:cubicBezTo>
                  <a:cubicBezTo>
                    <a:pt x="685" y="486"/>
                    <a:pt x="682" y="486"/>
                    <a:pt x="680" y="487"/>
                  </a:cubicBezTo>
                  <a:cubicBezTo>
                    <a:pt x="512" y="543"/>
                    <a:pt x="390" y="677"/>
                    <a:pt x="302" y="821"/>
                  </a:cubicBezTo>
                  <a:cubicBezTo>
                    <a:pt x="346" y="743"/>
                    <a:pt x="401" y="677"/>
                    <a:pt x="457" y="598"/>
                  </a:cubicBezTo>
                  <a:cubicBezTo>
                    <a:pt x="479" y="576"/>
                    <a:pt x="468" y="543"/>
                    <a:pt x="446" y="532"/>
                  </a:cubicBezTo>
                  <a:cubicBezTo>
                    <a:pt x="490" y="477"/>
                    <a:pt x="568" y="432"/>
                    <a:pt x="635" y="410"/>
                  </a:cubicBezTo>
                  <a:cubicBezTo>
                    <a:pt x="835" y="321"/>
                    <a:pt x="1058" y="309"/>
                    <a:pt x="1258" y="232"/>
                  </a:cubicBezTo>
                  <a:cubicBezTo>
                    <a:pt x="1302" y="210"/>
                    <a:pt x="1269" y="165"/>
                    <a:pt x="1236" y="143"/>
                  </a:cubicBezTo>
                  <a:lnTo>
                    <a:pt x="1335" y="143"/>
                  </a:lnTo>
                  <a:cubicBezTo>
                    <a:pt x="1391" y="131"/>
                    <a:pt x="1347" y="54"/>
                    <a:pt x="1302" y="54"/>
                  </a:cubicBezTo>
                  <a:cubicBezTo>
                    <a:pt x="1114" y="54"/>
                    <a:pt x="907" y="1"/>
                    <a:pt x="71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9"/>
            <p:cNvSpPr/>
            <p:nvPr/>
          </p:nvSpPr>
          <p:spPr>
            <a:xfrm>
              <a:off x="2375990" y="4384913"/>
              <a:ext cx="25433" cy="39179"/>
            </a:xfrm>
            <a:custGeom>
              <a:avLst/>
              <a:gdLst/>
              <a:ahLst/>
              <a:cxnLst/>
              <a:rect l="l" t="t" r="r" b="b"/>
              <a:pathLst>
                <a:path w="729" h="1123" extrusionOk="0">
                  <a:moveTo>
                    <a:pt x="253" y="0"/>
                  </a:moveTo>
                  <a:cubicBezTo>
                    <a:pt x="242" y="0"/>
                    <a:pt x="232" y="4"/>
                    <a:pt x="223" y="12"/>
                  </a:cubicBezTo>
                  <a:cubicBezTo>
                    <a:pt x="134" y="124"/>
                    <a:pt x="78" y="245"/>
                    <a:pt x="45" y="390"/>
                  </a:cubicBezTo>
                  <a:cubicBezTo>
                    <a:pt x="34" y="423"/>
                    <a:pt x="23" y="479"/>
                    <a:pt x="23" y="524"/>
                  </a:cubicBezTo>
                  <a:cubicBezTo>
                    <a:pt x="1" y="591"/>
                    <a:pt x="11" y="680"/>
                    <a:pt x="23" y="746"/>
                  </a:cubicBezTo>
                  <a:cubicBezTo>
                    <a:pt x="34" y="846"/>
                    <a:pt x="56" y="947"/>
                    <a:pt x="90" y="1046"/>
                  </a:cubicBezTo>
                  <a:cubicBezTo>
                    <a:pt x="99" y="1065"/>
                    <a:pt x="123" y="1083"/>
                    <a:pt x="144" y="1083"/>
                  </a:cubicBezTo>
                  <a:cubicBezTo>
                    <a:pt x="148" y="1083"/>
                    <a:pt x="153" y="1082"/>
                    <a:pt x="157" y="1080"/>
                  </a:cubicBezTo>
                  <a:lnTo>
                    <a:pt x="167" y="1091"/>
                  </a:lnTo>
                  <a:cubicBezTo>
                    <a:pt x="175" y="1106"/>
                    <a:pt x="200" y="1122"/>
                    <a:pt x="222" y="1122"/>
                  </a:cubicBezTo>
                  <a:cubicBezTo>
                    <a:pt x="231" y="1122"/>
                    <a:pt x="239" y="1119"/>
                    <a:pt x="246" y="1113"/>
                  </a:cubicBezTo>
                  <a:cubicBezTo>
                    <a:pt x="390" y="1024"/>
                    <a:pt x="535" y="947"/>
                    <a:pt x="679" y="868"/>
                  </a:cubicBezTo>
                  <a:cubicBezTo>
                    <a:pt x="728" y="839"/>
                    <a:pt x="674" y="775"/>
                    <a:pt x="629" y="775"/>
                  </a:cubicBezTo>
                  <a:cubicBezTo>
                    <a:pt x="623" y="775"/>
                    <a:pt x="617" y="777"/>
                    <a:pt x="612" y="779"/>
                  </a:cubicBezTo>
                  <a:cubicBezTo>
                    <a:pt x="579" y="802"/>
                    <a:pt x="545" y="813"/>
                    <a:pt x="523" y="824"/>
                  </a:cubicBezTo>
                  <a:cubicBezTo>
                    <a:pt x="568" y="791"/>
                    <a:pt x="624" y="746"/>
                    <a:pt x="668" y="713"/>
                  </a:cubicBezTo>
                  <a:cubicBezTo>
                    <a:pt x="708" y="673"/>
                    <a:pt x="650" y="633"/>
                    <a:pt x="605" y="633"/>
                  </a:cubicBezTo>
                  <a:cubicBezTo>
                    <a:pt x="600" y="633"/>
                    <a:pt x="595" y="634"/>
                    <a:pt x="590" y="635"/>
                  </a:cubicBezTo>
                  <a:cubicBezTo>
                    <a:pt x="523" y="668"/>
                    <a:pt x="456" y="713"/>
                    <a:pt x="390" y="769"/>
                  </a:cubicBezTo>
                  <a:cubicBezTo>
                    <a:pt x="390" y="757"/>
                    <a:pt x="379" y="746"/>
                    <a:pt x="357" y="735"/>
                  </a:cubicBezTo>
                  <a:cubicBezTo>
                    <a:pt x="379" y="713"/>
                    <a:pt x="390" y="690"/>
                    <a:pt x="401" y="668"/>
                  </a:cubicBezTo>
                  <a:cubicBezTo>
                    <a:pt x="423" y="646"/>
                    <a:pt x="390" y="613"/>
                    <a:pt x="379" y="601"/>
                  </a:cubicBezTo>
                  <a:cubicBezTo>
                    <a:pt x="366" y="595"/>
                    <a:pt x="349" y="589"/>
                    <a:pt x="333" y="589"/>
                  </a:cubicBezTo>
                  <a:cubicBezTo>
                    <a:pt x="321" y="589"/>
                    <a:pt x="310" y="592"/>
                    <a:pt x="301" y="601"/>
                  </a:cubicBezTo>
                  <a:cubicBezTo>
                    <a:pt x="268" y="624"/>
                    <a:pt x="246" y="646"/>
                    <a:pt x="223" y="680"/>
                  </a:cubicBezTo>
                  <a:lnTo>
                    <a:pt x="223" y="646"/>
                  </a:lnTo>
                  <a:cubicBezTo>
                    <a:pt x="246" y="524"/>
                    <a:pt x="268" y="413"/>
                    <a:pt x="312" y="302"/>
                  </a:cubicBezTo>
                  <a:cubicBezTo>
                    <a:pt x="328" y="270"/>
                    <a:pt x="282" y="239"/>
                    <a:pt x="250" y="239"/>
                  </a:cubicBezTo>
                  <a:cubicBezTo>
                    <a:pt x="237" y="239"/>
                    <a:pt x="226" y="244"/>
                    <a:pt x="223" y="257"/>
                  </a:cubicBezTo>
                  <a:cubicBezTo>
                    <a:pt x="189" y="334"/>
                    <a:pt x="157" y="423"/>
                    <a:pt x="145" y="512"/>
                  </a:cubicBezTo>
                  <a:cubicBezTo>
                    <a:pt x="145" y="479"/>
                    <a:pt x="145" y="435"/>
                    <a:pt x="157" y="401"/>
                  </a:cubicBezTo>
                  <a:cubicBezTo>
                    <a:pt x="179" y="279"/>
                    <a:pt x="234" y="168"/>
                    <a:pt x="301" y="57"/>
                  </a:cubicBezTo>
                  <a:cubicBezTo>
                    <a:pt x="317" y="32"/>
                    <a:pt x="284" y="0"/>
                    <a:pt x="25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9"/>
            <p:cNvSpPr/>
            <p:nvPr/>
          </p:nvSpPr>
          <p:spPr>
            <a:xfrm>
              <a:off x="2383771" y="4423570"/>
              <a:ext cx="37155" cy="11757"/>
            </a:xfrm>
            <a:custGeom>
              <a:avLst/>
              <a:gdLst/>
              <a:ahLst/>
              <a:cxnLst/>
              <a:rect l="l" t="t" r="r" b="b"/>
              <a:pathLst>
                <a:path w="1065" h="337" extrusionOk="0">
                  <a:moveTo>
                    <a:pt x="681" y="1"/>
                  </a:moveTo>
                  <a:cubicBezTo>
                    <a:pt x="673" y="1"/>
                    <a:pt x="665" y="2"/>
                    <a:pt x="656" y="5"/>
                  </a:cubicBezTo>
                  <a:cubicBezTo>
                    <a:pt x="567" y="39"/>
                    <a:pt x="467" y="72"/>
                    <a:pt x="367" y="94"/>
                  </a:cubicBezTo>
                  <a:cubicBezTo>
                    <a:pt x="322" y="101"/>
                    <a:pt x="267" y="114"/>
                    <a:pt x="213" y="114"/>
                  </a:cubicBezTo>
                  <a:cubicBezTo>
                    <a:pt x="173" y="114"/>
                    <a:pt x="133" y="107"/>
                    <a:pt x="100" y="83"/>
                  </a:cubicBezTo>
                  <a:cubicBezTo>
                    <a:pt x="87" y="77"/>
                    <a:pt x="71" y="70"/>
                    <a:pt x="55" y="70"/>
                  </a:cubicBezTo>
                  <a:cubicBezTo>
                    <a:pt x="43" y="70"/>
                    <a:pt x="32" y="74"/>
                    <a:pt x="23" y="83"/>
                  </a:cubicBezTo>
                  <a:cubicBezTo>
                    <a:pt x="0" y="94"/>
                    <a:pt x="11" y="128"/>
                    <a:pt x="33" y="138"/>
                  </a:cubicBezTo>
                  <a:cubicBezTo>
                    <a:pt x="78" y="172"/>
                    <a:pt x="134" y="195"/>
                    <a:pt x="189" y="205"/>
                  </a:cubicBezTo>
                  <a:cubicBezTo>
                    <a:pt x="178" y="205"/>
                    <a:pt x="167" y="205"/>
                    <a:pt x="167" y="217"/>
                  </a:cubicBezTo>
                  <a:cubicBezTo>
                    <a:pt x="144" y="250"/>
                    <a:pt x="178" y="272"/>
                    <a:pt x="189" y="283"/>
                  </a:cubicBezTo>
                  <a:cubicBezTo>
                    <a:pt x="265" y="325"/>
                    <a:pt x="358" y="336"/>
                    <a:pt x="450" y="336"/>
                  </a:cubicBezTo>
                  <a:cubicBezTo>
                    <a:pt x="506" y="336"/>
                    <a:pt x="561" y="332"/>
                    <a:pt x="612" y="328"/>
                  </a:cubicBezTo>
                  <a:cubicBezTo>
                    <a:pt x="745" y="306"/>
                    <a:pt x="890" y="272"/>
                    <a:pt x="1012" y="217"/>
                  </a:cubicBezTo>
                  <a:cubicBezTo>
                    <a:pt x="1064" y="196"/>
                    <a:pt x="1010" y="127"/>
                    <a:pt x="966" y="127"/>
                  </a:cubicBezTo>
                  <a:cubicBezTo>
                    <a:pt x="963" y="127"/>
                    <a:pt x="960" y="127"/>
                    <a:pt x="957" y="128"/>
                  </a:cubicBezTo>
                  <a:cubicBezTo>
                    <a:pt x="834" y="161"/>
                    <a:pt x="712" y="195"/>
                    <a:pt x="589" y="217"/>
                  </a:cubicBezTo>
                  <a:cubicBezTo>
                    <a:pt x="534" y="227"/>
                    <a:pt x="467" y="239"/>
                    <a:pt x="411" y="239"/>
                  </a:cubicBezTo>
                  <a:cubicBezTo>
                    <a:pt x="345" y="239"/>
                    <a:pt x="289" y="239"/>
                    <a:pt x="233" y="205"/>
                  </a:cubicBezTo>
                  <a:cubicBezTo>
                    <a:pt x="278" y="205"/>
                    <a:pt x="334" y="205"/>
                    <a:pt x="389" y="195"/>
                  </a:cubicBezTo>
                  <a:cubicBezTo>
                    <a:pt x="512" y="183"/>
                    <a:pt x="623" y="150"/>
                    <a:pt x="723" y="83"/>
                  </a:cubicBezTo>
                  <a:cubicBezTo>
                    <a:pt x="745" y="72"/>
                    <a:pt x="745" y="49"/>
                    <a:pt x="734" y="27"/>
                  </a:cubicBezTo>
                  <a:cubicBezTo>
                    <a:pt x="718" y="11"/>
                    <a:pt x="702" y="1"/>
                    <a:pt x="68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9"/>
            <p:cNvSpPr/>
            <p:nvPr/>
          </p:nvSpPr>
          <p:spPr>
            <a:xfrm>
              <a:off x="2392667" y="4432990"/>
              <a:ext cx="27805" cy="14199"/>
            </a:xfrm>
            <a:custGeom>
              <a:avLst/>
              <a:gdLst/>
              <a:ahLst/>
              <a:cxnLst/>
              <a:rect l="l" t="t" r="r" b="b"/>
              <a:pathLst>
                <a:path w="797" h="407" extrusionOk="0">
                  <a:moveTo>
                    <a:pt x="690" y="1"/>
                  </a:moveTo>
                  <a:cubicBezTo>
                    <a:pt x="687" y="1"/>
                    <a:pt x="683" y="1"/>
                    <a:pt x="680" y="2"/>
                  </a:cubicBezTo>
                  <a:cubicBezTo>
                    <a:pt x="591" y="13"/>
                    <a:pt x="490" y="36"/>
                    <a:pt x="401" y="58"/>
                  </a:cubicBezTo>
                  <a:cubicBezTo>
                    <a:pt x="357" y="58"/>
                    <a:pt x="301" y="69"/>
                    <a:pt x="257" y="80"/>
                  </a:cubicBezTo>
                  <a:cubicBezTo>
                    <a:pt x="234" y="80"/>
                    <a:pt x="207" y="85"/>
                    <a:pt x="185" y="85"/>
                  </a:cubicBezTo>
                  <a:cubicBezTo>
                    <a:pt x="174" y="85"/>
                    <a:pt x="164" y="84"/>
                    <a:pt x="156" y="80"/>
                  </a:cubicBezTo>
                  <a:cubicBezTo>
                    <a:pt x="147" y="75"/>
                    <a:pt x="136" y="73"/>
                    <a:pt x="125" y="73"/>
                  </a:cubicBezTo>
                  <a:cubicBezTo>
                    <a:pt x="110" y="73"/>
                    <a:pt x="96" y="78"/>
                    <a:pt x="90" y="91"/>
                  </a:cubicBezTo>
                  <a:lnTo>
                    <a:pt x="45" y="91"/>
                  </a:lnTo>
                  <a:cubicBezTo>
                    <a:pt x="12" y="91"/>
                    <a:pt x="1" y="113"/>
                    <a:pt x="12" y="147"/>
                  </a:cubicBezTo>
                  <a:cubicBezTo>
                    <a:pt x="67" y="247"/>
                    <a:pt x="168" y="313"/>
                    <a:pt x="279" y="347"/>
                  </a:cubicBezTo>
                  <a:cubicBezTo>
                    <a:pt x="390" y="380"/>
                    <a:pt x="524" y="380"/>
                    <a:pt x="635" y="402"/>
                  </a:cubicBezTo>
                  <a:cubicBezTo>
                    <a:pt x="641" y="405"/>
                    <a:pt x="649" y="407"/>
                    <a:pt x="657" y="407"/>
                  </a:cubicBezTo>
                  <a:cubicBezTo>
                    <a:pt x="678" y="407"/>
                    <a:pt x="702" y="396"/>
                    <a:pt x="702" y="380"/>
                  </a:cubicBezTo>
                  <a:cubicBezTo>
                    <a:pt x="702" y="347"/>
                    <a:pt x="680" y="313"/>
                    <a:pt x="646" y="313"/>
                  </a:cubicBezTo>
                  <a:cubicBezTo>
                    <a:pt x="546" y="280"/>
                    <a:pt x="435" y="280"/>
                    <a:pt x="324" y="258"/>
                  </a:cubicBezTo>
                  <a:cubicBezTo>
                    <a:pt x="268" y="236"/>
                    <a:pt x="201" y="214"/>
                    <a:pt x="156" y="169"/>
                  </a:cubicBezTo>
                  <a:lnTo>
                    <a:pt x="156" y="169"/>
                  </a:lnTo>
                  <a:cubicBezTo>
                    <a:pt x="190" y="180"/>
                    <a:pt x="223" y="180"/>
                    <a:pt x="257" y="180"/>
                  </a:cubicBezTo>
                  <a:lnTo>
                    <a:pt x="279" y="180"/>
                  </a:lnTo>
                  <a:lnTo>
                    <a:pt x="279" y="202"/>
                  </a:lnTo>
                  <a:cubicBezTo>
                    <a:pt x="279" y="224"/>
                    <a:pt x="312" y="236"/>
                    <a:pt x="334" y="247"/>
                  </a:cubicBezTo>
                  <a:lnTo>
                    <a:pt x="423" y="247"/>
                  </a:lnTo>
                  <a:cubicBezTo>
                    <a:pt x="446" y="247"/>
                    <a:pt x="468" y="247"/>
                    <a:pt x="479" y="236"/>
                  </a:cubicBezTo>
                  <a:cubicBezTo>
                    <a:pt x="502" y="236"/>
                    <a:pt x="524" y="224"/>
                    <a:pt x="534" y="224"/>
                  </a:cubicBezTo>
                  <a:cubicBezTo>
                    <a:pt x="557" y="214"/>
                    <a:pt x="557" y="191"/>
                    <a:pt x="546" y="180"/>
                  </a:cubicBezTo>
                  <a:cubicBezTo>
                    <a:pt x="534" y="158"/>
                    <a:pt x="512" y="147"/>
                    <a:pt x="490" y="147"/>
                  </a:cubicBezTo>
                  <a:cubicBezTo>
                    <a:pt x="568" y="135"/>
                    <a:pt x="646" y="125"/>
                    <a:pt x="724" y="91"/>
                  </a:cubicBezTo>
                  <a:cubicBezTo>
                    <a:pt x="796" y="70"/>
                    <a:pt x="743" y="1"/>
                    <a:pt x="6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9"/>
            <p:cNvSpPr/>
            <p:nvPr/>
          </p:nvSpPr>
          <p:spPr>
            <a:xfrm>
              <a:off x="1882005" y="4265630"/>
              <a:ext cx="312418" cy="268773"/>
            </a:xfrm>
            <a:custGeom>
              <a:avLst/>
              <a:gdLst/>
              <a:ahLst/>
              <a:cxnLst/>
              <a:rect l="l" t="t" r="r" b="b"/>
              <a:pathLst>
                <a:path w="8955" h="7704" extrusionOk="0">
                  <a:moveTo>
                    <a:pt x="6007" y="1"/>
                  </a:moveTo>
                  <a:cubicBezTo>
                    <a:pt x="5970" y="1"/>
                    <a:pt x="5933" y="2"/>
                    <a:pt x="5896" y="6"/>
                  </a:cubicBezTo>
                  <a:cubicBezTo>
                    <a:pt x="5740" y="16"/>
                    <a:pt x="5584" y="39"/>
                    <a:pt x="5462" y="128"/>
                  </a:cubicBezTo>
                  <a:cubicBezTo>
                    <a:pt x="5329" y="105"/>
                    <a:pt x="5206" y="95"/>
                    <a:pt x="5084" y="83"/>
                  </a:cubicBezTo>
                  <a:cubicBezTo>
                    <a:pt x="4940" y="73"/>
                    <a:pt x="4792" y="65"/>
                    <a:pt x="4643" y="65"/>
                  </a:cubicBezTo>
                  <a:cubicBezTo>
                    <a:pt x="4469" y="65"/>
                    <a:pt x="4295" y="76"/>
                    <a:pt x="4128" y="105"/>
                  </a:cubicBezTo>
                  <a:cubicBezTo>
                    <a:pt x="3983" y="128"/>
                    <a:pt x="3827" y="184"/>
                    <a:pt x="3693" y="261"/>
                  </a:cubicBezTo>
                  <a:cubicBezTo>
                    <a:pt x="3541" y="202"/>
                    <a:pt x="3381" y="174"/>
                    <a:pt x="3218" y="174"/>
                  </a:cubicBezTo>
                  <a:cubicBezTo>
                    <a:pt x="3048" y="174"/>
                    <a:pt x="2875" y="204"/>
                    <a:pt x="2704" y="261"/>
                  </a:cubicBezTo>
                  <a:cubicBezTo>
                    <a:pt x="2504" y="328"/>
                    <a:pt x="2326" y="417"/>
                    <a:pt x="2136" y="506"/>
                  </a:cubicBezTo>
                  <a:cubicBezTo>
                    <a:pt x="1981" y="584"/>
                    <a:pt x="1836" y="673"/>
                    <a:pt x="1681" y="762"/>
                  </a:cubicBezTo>
                  <a:cubicBezTo>
                    <a:pt x="1402" y="940"/>
                    <a:pt x="1135" y="1173"/>
                    <a:pt x="1013" y="1485"/>
                  </a:cubicBezTo>
                  <a:cubicBezTo>
                    <a:pt x="924" y="1696"/>
                    <a:pt x="913" y="1929"/>
                    <a:pt x="935" y="2152"/>
                  </a:cubicBezTo>
                  <a:cubicBezTo>
                    <a:pt x="468" y="2663"/>
                    <a:pt x="179" y="3298"/>
                    <a:pt x="79" y="3987"/>
                  </a:cubicBezTo>
                  <a:cubicBezTo>
                    <a:pt x="45" y="4188"/>
                    <a:pt x="35" y="4399"/>
                    <a:pt x="35" y="4599"/>
                  </a:cubicBezTo>
                  <a:cubicBezTo>
                    <a:pt x="23" y="4788"/>
                    <a:pt x="1" y="4999"/>
                    <a:pt x="101" y="5177"/>
                  </a:cubicBezTo>
                  <a:cubicBezTo>
                    <a:pt x="179" y="5333"/>
                    <a:pt x="312" y="5456"/>
                    <a:pt x="435" y="5577"/>
                  </a:cubicBezTo>
                  <a:cubicBezTo>
                    <a:pt x="524" y="5678"/>
                    <a:pt x="613" y="5755"/>
                    <a:pt x="713" y="5844"/>
                  </a:cubicBezTo>
                  <a:cubicBezTo>
                    <a:pt x="690" y="6067"/>
                    <a:pt x="746" y="6301"/>
                    <a:pt x="858" y="6501"/>
                  </a:cubicBezTo>
                  <a:cubicBezTo>
                    <a:pt x="991" y="6756"/>
                    <a:pt x="1202" y="6979"/>
                    <a:pt x="1469" y="7102"/>
                  </a:cubicBezTo>
                  <a:cubicBezTo>
                    <a:pt x="1731" y="7224"/>
                    <a:pt x="2028" y="7250"/>
                    <a:pt x="2321" y="7250"/>
                  </a:cubicBezTo>
                  <a:cubicBezTo>
                    <a:pt x="2401" y="7250"/>
                    <a:pt x="2480" y="7248"/>
                    <a:pt x="2559" y="7246"/>
                  </a:cubicBezTo>
                  <a:cubicBezTo>
                    <a:pt x="2637" y="7246"/>
                    <a:pt x="2704" y="7235"/>
                    <a:pt x="2781" y="7235"/>
                  </a:cubicBezTo>
                  <a:cubicBezTo>
                    <a:pt x="3026" y="7391"/>
                    <a:pt x="3305" y="7513"/>
                    <a:pt x="3582" y="7591"/>
                  </a:cubicBezTo>
                  <a:cubicBezTo>
                    <a:pt x="3866" y="7672"/>
                    <a:pt x="4157" y="7704"/>
                    <a:pt x="4450" y="7704"/>
                  </a:cubicBezTo>
                  <a:cubicBezTo>
                    <a:pt x="4639" y="7704"/>
                    <a:pt x="4829" y="7690"/>
                    <a:pt x="5017" y="7668"/>
                  </a:cubicBezTo>
                  <a:cubicBezTo>
                    <a:pt x="5273" y="7646"/>
                    <a:pt x="5517" y="7602"/>
                    <a:pt x="5751" y="7557"/>
                  </a:cubicBezTo>
                  <a:cubicBezTo>
                    <a:pt x="5985" y="7524"/>
                    <a:pt x="6219" y="7468"/>
                    <a:pt x="6441" y="7391"/>
                  </a:cubicBezTo>
                  <a:cubicBezTo>
                    <a:pt x="6808" y="7257"/>
                    <a:pt x="7119" y="7001"/>
                    <a:pt x="7341" y="6690"/>
                  </a:cubicBezTo>
                  <a:cubicBezTo>
                    <a:pt x="7364" y="6657"/>
                    <a:pt x="7386" y="6612"/>
                    <a:pt x="7408" y="6578"/>
                  </a:cubicBezTo>
                  <a:cubicBezTo>
                    <a:pt x="7831" y="6334"/>
                    <a:pt x="8176" y="5956"/>
                    <a:pt x="8376" y="5511"/>
                  </a:cubicBezTo>
                  <a:cubicBezTo>
                    <a:pt x="8431" y="5411"/>
                    <a:pt x="8465" y="5300"/>
                    <a:pt x="8488" y="5189"/>
                  </a:cubicBezTo>
                  <a:cubicBezTo>
                    <a:pt x="8599" y="5066"/>
                    <a:pt x="8676" y="4910"/>
                    <a:pt x="8743" y="4754"/>
                  </a:cubicBezTo>
                  <a:cubicBezTo>
                    <a:pt x="8955" y="4188"/>
                    <a:pt x="8910" y="3543"/>
                    <a:pt x="8665" y="2997"/>
                  </a:cubicBezTo>
                  <a:cubicBezTo>
                    <a:pt x="8532" y="2720"/>
                    <a:pt x="8342" y="2475"/>
                    <a:pt x="8109" y="2275"/>
                  </a:cubicBezTo>
                  <a:cubicBezTo>
                    <a:pt x="8109" y="2219"/>
                    <a:pt x="8098" y="2163"/>
                    <a:pt x="8087" y="2107"/>
                  </a:cubicBezTo>
                  <a:cubicBezTo>
                    <a:pt x="8053" y="1874"/>
                    <a:pt x="7998" y="1640"/>
                    <a:pt x="7909" y="1418"/>
                  </a:cubicBezTo>
                  <a:cubicBezTo>
                    <a:pt x="7831" y="1207"/>
                    <a:pt x="7720" y="995"/>
                    <a:pt x="7598" y="806"/>
                  </a:cubicBezTo>
                  <a:cubicBezTo>
                    <a:pt x="7364" y="473"/>
                    <a:pt x="7042" y="161"/>
                    <a:pt x="6619" y="61"/>
                  </a:cubicBezTo>
                  <a:cubicBezTo>
                    <a:pt x="6496" y="28"/>
                    <a:pt x="6363" y="16"/>
                    <a:pt x="6229" y="6"/>
                  </a:cubicBezTo>
                  <a:cubicBezTo>
                    <a:pt x="6155" y="6"/>
                    <a:pt x="6081" y="1"/>
                    <a:pt x="6007"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9"/>
            <p:cNvSpPr/>
            <p:nvPr/>
          </p:nvSpPr>
          <p:spPr>
            <a:xfrm>
              <a:off x="2011755" y="4511000"/>
              <a:ext cx="97092" cy="16606"/>
            </a:xfrm>
            <a:custGeom>
              <a:avLst/>
              <a:gdLst/>
              <a:ahLst/>
              <a:cxnLst/>
              <a:rect l="l" t="t" r="r" b="b"/>
              <a:pathLst>
                <a:path w="2783" h="476" extrusionOk="0">
                  <a:moveTo>
                    <a:pt x="2701" y="0"/>
                  </a:moveTo>
                  <a:cubicBezTo>
                    <a:pt x="2696" y="0"/>
                    <a:pt x="2692" y="1"/>
                    <a:pt x="2688" y="2"/>
                  </a:cubicBezTo>
                  <a:cubicBezTo>
                    <a:pt x="2432" y="60"/>
                    <a:pt x="2175" y="76"/>
                    <a:pt x="1916" y="76"/>
                  </a:cubicBezTo>
                  <a:cubicBezTo>
                    <a:pt x="1579" y="76"/>
                    <a:pt x="1240" y="48"/>
                    <a:pt x="901" y="48"/>
                  </a:cubicBezTo>
                  <a:cubicBezTo>
                    <a:pt x="800" y="48"/>
                    <a:pt x="698" y="51"/>
                    <a:pt x="597" y="57"/>
                  </a:cubicBezTo>
                  <a:cubicBezTo>
                    <a:pt x="442" y="79"/>
                    <a:pt x="286" y="102"/>
                    <a:pt x="130" y="135"/>
                  </a:cubicBezTo>
                  <a:cubicBezTo>
                    <a:pt x="119" y="135"/>
                    <a:pt x="108" y="124"/>
                    <a:pt x="97" y="124"/>
                  </a:cubicBezTo>
                  <a:cubicBezTo>
                    <a:pt x="89" y="120"/>
                    <a:pt x="80" y="118"/>
                    <a:pt x="72" y="118"/>
                  </a:cubicBezTo>
                  <a:cubicBezTo>
                    <a:pt x="34" y="118"/>
                    <a:pt x="1" y="152"/>
                    <a:pt x="19" y="180"/>
                  </a:cubicBezTo>
                  <a:cubicBezTo>
                    <a:pt x="10" y="189"/>
                    <a:pt x="16" y="205"/>
                    <a:pt x="30" y="205"/>
                  </a:cubicBezTo>
                  <a:cubicBezTo>
                    <a:pt x="33" y="205"/>
                    <a:pt x="37" y="204"/>
                    <a:pt x="41" y="202"/>
                  </a:cubicBezTo>
                  <a:lnTo>
                    <a:pt x="53" y="202"/>
                  </a:lnTo>
                  <a:cubicBezTo>
                    <a:pt x="427" y="386"/>
                    <a:pt x="840" y="476"/>
                    <a:pt x="1255" y="476"/>
                  </a:cubicBezTo>
                  <a:cubicBezTo>
                    <a:pt x="1567" y="476"/>
                    <a:pt x="1880" y="425"/>
                    <a:pt x="2177" y="324"/>
                  </a:cubicBezTo>
                  <a:cubicBezTo>
                    <a:pt x="2377" y="257"/>
                    <a:pt x="2566" y="168"/>
                    <a:pt x="2733" y="57"/>
                  </a:cubicBezTo>
                  <a:cubicBezTo>
                    <a:pt x="2782" y="37"/>
                    <a:pt x="2735" y="0"/>
                    <a:pt x="270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9"/>
            <p:cNvSpPr/>
            <p:nvPr/>
          </p:nvSpPr>
          <p:spPr>
            <a:xfrm>
              <a:off x="1902973" y="4265805"/>
              <a:ext cx="289915" cy="252620"/>
            </a:xfrm>
            <a:custGeom>
              <a:avLst/>
              <a:gdLst/>
              <a:ahLst/>
              <a:cxnLst/>
              <a:rect l="l" t="t" r="r" b="b"/>
              <a:pathLst>
                <a:path w="8310" h="7241" extrusionOk="0">
                  <a:moveTo>
                    <a:pt x="5250" y="1"/>
                  </a:moveTo>
                  <a:cubicBezTo>
                    <a:pt x="5106" y="11"/>
                    <a:pt x="4973" y="45"/>
                    <a:pt x="4861" y="123"/>
                  </a:cubicBezTo>
                  <a:lnTo>
                    <a:pt x="4627" y="90"/>
                  </a:lnTo>
                  <a:lnTo>
                    <a:pt x="4627" y="90"/>
                  </a:lnTo>
                  <a:cubicBezTo>
                    <a:pt x="4973" y="223"/>
                    <a:pt x="5295" y="401"/>
                    <a:pt x="5606" y="612"/>
                  </a:cubicBezTo>
                  <a:cubicBezTo>
                    <a:pt x="5373" y="624"/>
                    <a:pt x="5139" y="668"/>
                    <a:pt x="4928" y="757"/>
                  </a:cubicBezTo>
                  <a:cubicBezTo>
                    <a:pt x="4716" y="834"/>
                    <a:pt x="4528" y="946"/>
                    <a:pt x="4350" y="1079"/>
                  </a:cubicBezTo>
                  <a:cubicBezTo>
                    <a:pt x="4294" y="1046"/>
                    <a:pt x="4227" y="1012"/>
                    <a:pt x="4149" y="990"/>
                  </a:cubicBezTo>
                  <a:cubicBezTo>
                    <a:pt x="3994" y="923"/>
                    <a:pt x="3838" y="890"/>
                    <a:pt x="3671" y="868"/>
                  </a:cubicBezTo>
                  <a:cubicBezTo>
                    <a:pt x="3459" y="834"/>
                    <a:pt x="3241" y="820"/>
                    <a:pt x="3026" y="820"/>
                  </a:cubicBezTo>
                  <a:cubicBezTo>
                    <a:pt x="2959" y="820"/>
                    <a:pt x="2892" y="821"/>
                    <a:pt x="2825" y="824"/>
                  </a:cubicBezTo>
                  <a:cubicBezTo>
                    <a:pt x="2870" y="713"/>
                    <a:pt x="2926" y="601"/>
                    <a:pt x="3003" y="501"/>
                  </a:cubicBezTo>
                  <a:cubicBezTo>
                    <a:pt x="3104" y="357"/>
                    <a:pt x="3226" y="234"/>
                    <a:pt x="3371" y="145"/>
                  </a:cubicBezTo>
                  <a:lnTo>
                    <a:pt x="3371" y="145"/>
                  </a:lnTo>
                  <a:cubicBezTo>
                    <a:pt x="3270" y="167"/>
                    <a:pt x="3181" y="212"/>
                    <a:pt x="3092" y="256"/>
                  </a:cubicBezTo>
                  <a:cubicBezTo>
                    <a:pt x="2981" y="212"/>
                    <a:pt x="2870" y="189"/>
                    <a:pt x="2759" y="179"/>
                  </a:cubicBezTo>
                  <a:cubicBezTo>
                    <a:pt x="2681" y="323"/>
                    <a:pt x="2625" y="479"/>
                    <a:pt x="2603" y="634"/>
                  </a:cubicBezTo>
                  <a:cubicBezTo>
                    <a:pt x="2592" y="701"/>
                    <a:pt x="2592" y="768"/>
                    <a:pt x="2592" y="834"/>
                  </a:cubicBezTo>
                  <a:cubicBezTo>
                    <a:pt x="2303" y="857"/>
                    <a:pt x="2002" y="890"/>
                    <a:pt x="1747" y="1046"/>
                  </a:cubicBezTo>
                  <a:cubicBezTo>
                    <a:pt x="1513" y="1202"/>
                    <a:pt x="1335" y="1435"/>
                    <a:pt x="1235" y="1680"/>
                  </a:cubicBezTo>
                  <a:cubicBezTo>
                    <a:pt x="1191" y="1769"/>
                    <a:pt x="1169" y="1858"/>
                    <a:pt x="1146" y="1947"/>
                  </a:cubicBezTo>
                  <a:cubicBezTo>
                    <a:pt x="1146" y="1780"/>
                    <a:pt x="1169" y="1613"/>
                    <a:pt x="1224" y="1447"/>
                  </a:cubicBezTo>
                  <a:cubicBezTo>
                    <a:pt x="1313" y="1157"/>
                    <a:pt x="1469" y="901"/>
                    <a:pt x="1647" y="668"/>
                  </a:cubicBezTo>
                  <a:cubicBezTo>
                    <a:pt x="1758" y="535"/>
                    <a:pt x="1881" y="412"/>
                    <a:pt x="2002" y="290"/>
                  </a:cubicBezTo>
                  <a:lnTo>
                    <a:pt x="2002" y="290"/>
                  </a:lnTo>
                  <a:cubicBezTo>
                    <a:pt x="1836" y="357"/>
                    <a:pt x="1691" y="434"/>
                    <a:pt x="1535" y="501"/>
                  </a:cubicBezTo>
                  <a:cubicBezTo>
                    <a:pt x="1380" y="579"/>
                    <a:pt x="1235" y="668"/>
                    <a:pt x="1080" y="757"/>
                  </a:cubicBezTo>
                  <a:cubicBezTo>
                    <a:pt x="801" y="935"/>
                    <a:pt x="534" y="1168"/>
                    <a:pt x="412" y="1480"/>
                  </a:cubicBezTo>
                  <a:cubicBezTo>
                    <a:pt x="323" y="1691"/>
                    <a:pt x="312" y="1924"/>
                    <a:pt x="334" y="2147"/>
                  </a:cubicBezTo>
                  <a:cubicBezTo>
                    <a:pt x="301" y="2181"/>
                    <a:pt x="267" y="2214"/>
                    <a:pt x="245" y="2258"/>
                  </a:cubicBezTo>
                  <a:cubicBezTo>
                    <a:pt x="257" y="2292"/>
                    <a:pt x="257" y="2336"/>
                    <a:pt x="267" y="2381"/>
                  </a:cubicBezTo>
                  <a:cubicBezTo>
                    <a:pt x="323" y="2581"/>
                    <a:pt x="412" y="2770"/>
                    <a:pt x="512" y="2937"/>
                  </a:cubicBezTo>
                  <a:cubicBezTo>
                    <a:pt x="468" y="3037"/>
                    <a:pt x="423" y="3137"/>
                    <a:pt x="390" y="3237"/>
                  </a:cubicBezTo>
                  <a:cubicBezTo>
                    <a:pt x="312" y="3449"/>
                    <a:pt x="257" y="3659"/>
                    <a:pt x="234" y="3882"/>
                  </a:cubicBezTo>
                  <a:cubicBezTo>
                    <a:pt x="212" y="4104"/>
                    <a:pt x="212" y="4327"/>
                    <a:pt x="279" y="4539"/>
                  </a:cubicBezTo>
                  <a:cubicBezTo>
                    <a:pt x="334" y="4727"/>
                    <a:pt x="445" y="4894"/>
                    <a:pt x="590" y="5039"/>
                  </a:cubicBezTo>
                  <a:cubicBezTo>
                    <a:pt x="868" y="5328"/>
                    <a:pt x="1246" y="5483"/>
                    <a:pt x="1624" y="5595"/>
                  </a:cubicBezTo>
                  <a:cubicBezTo>
                    <a:pt x="1964" y="5703"/>
                    <a:pt x="2322" y="5761"/>
                    <a:pt x="2679" y="5761"/>
                  </a:cubicBezTo>
                  <a:cubicBezTo>
                    <a:pt x="2802" y="5761"/>
                    <a:pt x="2926" y="5754"/>
                    <a:pt x="3048" y="5740"/>
                  </a:cubicBezTo>
                  <a:cubicBezTo>
                    <a:pt x="3515" y="5673"/>
                    <a:pt x="3982" y="5483"/>
                    <a:pt x="4338" y="5172"/>
                  </a:cubicBezTo>
                  <a:cubicBezTo>
                    <a:pt x="4385" y="5135"/>
                    <a:pt x="4330" y="5090"/>
                    <a:pt x="4284" y="5090"/>
                  </a:cubicBezTo>
                  <a:cubicBezTo>
                    <a:pt x="4276" y="5090"/>
                    <a:pt x="4268" y="5091"/>
                    <a:pt x="4261" y="5095"/>
                  </a:cubicBezTo>
                  <a:cubicBezTo>
                    <a:pt x="3972" y="5239"/>
                    <a:pt x="3649" y="5295"/>
                    <a:pt x="3326" y="5317"/>
                  </a:cubicBezTo>
                  <a:cubicBezTo>
                    <a:pt x="3191" y="5322"/>
                    <a:pt x="3057" y="5327"/>
                    <a:pt x="2923" y="5327"/>
                  </a:cubicBezTo>
                  <a:cubicBezTo>
                    <a:pt x="2759" y="5327"/>
                    <a:pt x="2596" y="5319"/>
                    <a:pt x="2437" y="5295"/>
                  </a:cubicBezTo>
                  <a:cubicBezTo>
                    <a:pt x="2147" y="5250"/>
                    <a:pt x="1869" y="5150"/>
                    <a:pt x="1647" y="4961"/>
                  </a:cubicBezTo>
                  <a:cubicBezTo>
                    <a:pt x="1424" y="4772"/>
                    <a:pt x="1280" y="4505"/>
                    <a:pt x="1191" y="4238"/>
                  </a:cubicBezTo>
                  <a:cubicBezTo>
                    <a:pt x="1135" y="4049"/>
                    <a:pt x="1102" y="3871"/>
                    <a:pt x="1090" y="3682"/>
                  </a:cubicBezTo>
                  <a:lnTo>
                    <a:pt x="1090" y="3570"/>
                  </a:lnTo>
                  <a:cubicBezTo>
                    <a:pt x="1169" y="3627"/>
                    <a:pt x="1246" y="3671"/>
                    <a:pt x="1335" y="3726"/>
                  </a:cubicBezTo>
                  <a:cubicBezTo>
                    <a:pt x="1614" y="3882"/>
                    <a:pt x="1925" y="3982"/>
                    <a:pt x="2259" y="3993"/>
                  </a:cubicBezTo>
                  <a:cubicBezTo>
                    <a:pt x="2262" y="3994"/>
                    <a:pt x="2266" y="3994"/>
                    <a:pt x="2269" y="3994"/>
                  </a:cubicBezTo>
                  <a:cubicBezTo>
                    <a:pt x="2305" y="3994"/>
                    <a:pt x="2311" y="3937"/>
                    <a:pt x="2281" y="3926"/>
                  </a:cubicBezTo>
                  <a:cubicBezTo>
                    <a:pt x="2281" y="3916"/>
                    <a:pt x="2281" y="3916"/>
                    <a:pt x="2269" y="3904"/>
                  </a:cubicBezTo>
                  <a:cubicBezTo>
                    <a:pt x="2147" y="3815"/>
                    <a:pt x="2025" y="3738"/>
                    <a:pt x="1913" y="3637"/>
                  </a:cubicBezTo>
                  <a:cubicBezTo>
                    <a:pt x="1792" y="3538"/>
                    <a:pt x="1691" y="3415"/>
                    <a:pt x="1591" y="3293"/>
                  </a:cubicBezTo>
                  <a:cubicBezTo>
                    <a:pt x="1502" y="3182"/>
                    <a:pt x="1424" y="3059"/>
                    <a:pt x="1357" y="2925"/>
                  </a:cubicBezTo>
                  <a:cubicBezTo>
                    <a:pt x="1502" y="2592"/>
                    <a:pt x="1703" y="2280"/>
                    <a:pt x="1970" y="2036"/>
                  </a:cubicBezTo>
                  <a:cubicBezTo>
                    <a:pt x="2336" y="1702"/>
                    <a:pt x="2815" y="1491"/>
                    <a:pt x="3304" y="1447"/>
                  </a:cubicBezTo>
                  <a:cubicBezTo>
                    <a:pt x="3371" y="1435"/>
                    <a:pt x="3438" y="1430"/>
                    <a:pt x="3504" y="1430"/>
                  </a:cubicBezTo>
                  <a:cubicBezTo>
                    <a:pt x="3571" y="1430"/>
                    <a:pt x="3638" y="1435"/>
                    <a:pt x="3705" y="1447"/>
                  </a:cubicBezTo>
                  <a:cubicBezTo>
                    <a:pt x="3794" y="1457"/>
                    <a:pt x="3871" y="1480"/>
                    <a:pt x="3938" y="1524"/>
                  </a:cubicBezTo>
                  <a:cubicBezTo>
                    <a:pt x="3826" y="1680"/>
                    <a:pt x="3738" y="1847"/>
                    <a:pt x="3671" y="2036"/>
                  </a:cubicBezTo>
                  <a:cubicBezTo>
                    <a:pt x="3660" y="2069"/>
                    <a:pt x="3649" y="2114"/>
                    <a:pt x="3638" y="2147"/>
                  </a:cubicBezTo>
                  <a:cubicBezTo>
                    <a:pt x="3638" y="2147"/>
                    <a:pt x="3638" y="2158"/>
                    <a:pt x="3626" y="2158"/>
                  </a:cubicBezTo>
                  <a:lnTo>
                    <a:pt x="3626" y="2169"/>
                  </a:lnTo>
                  <a:cubicBezTo>
                    <a:pt x="3626" y="2203"/>
                    <a:pt x="3616" y="2225"/>
                    <a:pt x="3616" y="2247"/>
                  </a:cubicBezTo>
                  <a:cubicBezTo>
                    <a:pt x="3602" y="2288"/>
                    <a:pt x="3642" y="2312"/>
                    <a:pt x="3678" y="2312"/>
                  </a:cubicBezTo>
                  <a:cubicBezTo>
                    <a:pt x="3701" y="2312"/>
                    <a:pt x="3722" y="2302"/>
                    <a:pt x="3727" y="2280"/>
                  </a:cubicBezTo>
                  <a:cubicBezTo>
                    <a:pt x="3760" y="2181"/>
                    <a:pt x="3782" y="2092"/>
                    <a:pt x="3826" y="2003"/>
                  </a:cubicBezTo>
                  <a:cubicBezTo>
                    <a:pt x="4060" y="1669"/>
                    <a:pt x="4360" y="1380"/>
                    <a:pt x="4716" y="1168"/>
                  </a:cubicBezTo>
                  <a:cubicBezTo>
                    <a:pt x="4928" y="1057"/>
                    <a:pt x="5150" y="968"/>
                    <a:pt x="5373" y="913"/>
                  </a:cubicBezTo>
                  <a:cubicBezTo>
                    <a:pt x="5482" y="885"/>
                    <a:pt x="5598" y="865"/>
                    <a:pt x="5710" y="865"/>
                  </a:cubicBezTo>
                  <a:cubicBezTo>
                    <a:pt x="5735" y="865"/>
                    <a:pt x="5760" y="866"/>
                    <a:pt x="5784" y="868"/>
                  </a:cubicBezTo>
                  <a:cubicBezTo>
                    <a:pt x="5929" y="879"/>
                    <a:pt x="6040" y="935"/>
                    <a:pt x="6140" y="1024"/>
                  </a:cubicBezTo>
                  <a:cubicBezTo>
                    <a:pt x="6340" y="1202"/>
                    <a:pt x="6463" y="1469"/>
                    <a:pt x="6552" y="1714"/>
                  </a:cubicBezTo>
                  <a:cubicBezTo>
                    <a:pt x="6641" y="1969"/>
                    <a:pt x="6696" y="2236"/>
                    <a:pt x="6718" y="2503"/>
                  </a:cubicBezTo>
                  <a:cubicBezTo>
                    <a:pt x="6752" y="2770"/>
                    <a:pt x="6763" y="3048"/>
                    <a:pt x="6663" y="3315"/>
                  </a:cubicBezTo>
                  <a:cubicBezTo>
                    <a:pt x="6574" y="3538"/>
                    <a:pt x="6385" y="3716"/>
                    <a:pt x="6174" y="3837"/>
                  </a:cubicBezTo>
                  <a:cubicBezTo>
                    <a:pt x="5907" y="3993"/>
                    <a:pt x="5618" y="4094"/>
                    <a:pt x="5317" y="4171"/>
                  </a:cubicBezTo>
                  <a:cubicBezTo>
                    <a:pt x="5005" y="4260"/>
                    <a:pt x="4672" y="4305"/>
                    <a:pt x="4350" y="4316"/>
                  </a:cubicBezTo>
                  <a:cubicBezTo>
                    <a:pt x="4294" y="4316"/>
                    <a:pt x="4261" y="4371"/>
                    <a:pt x="4316" y="4394"/>
                  </a:cubicBezTo>
                  <a:cubicBezTo>
                    <a:pt x="4532" y="4492"/>
                    <a:pt x="4760" y="4537"/>
                    <a:pt x="4987" y="4537"/>
                  </a:cubicBezTo>
                  <a:cubicBezTo>
                    <a:pt x="5300" y="4537"/>
                    <a:pt x="5612" y="4453"/>
                    <a:pt x="5895" y="4305"/>
                  </a:cubicBezTo>
                  <a:lnTo>
                    <a:pt x="5895" y="4305"/>
                  </a:lnTo>
                  <a:cubicBezTo>
                    <a:pt x="5762" y="4905"/>
                    <a:pt x="5428" y="5451"/>
                    <a:pt x="4950" y="5829"/>
                  </a:cubicBezTo>
                  <a:cubicBezTo>
                    <a:pt x="4496" y="6174"/>
                    <a:pt x="3937" y="6356"/>
                    <a:pt x="3372" y="6356"/>
                  </a:cubicBezTo>
                  <a:cubicBezTo>
                    <a:pt x="3245" y="6356"/>
                    <a:pt x="3119" y="6347"/>
                    <a:pt x="2993" y="6329"/>
                  </a:cubicBezTo>
                  <a:cubicBezTo>
                    <a:pt x="2559" y="6262"/>
                    <a:pt x="2147" y="6129"/>
                    <a:pt x="1736" y="5973"/>
                  </a:cubicBezTo>
                  <a:cubicBezTo>
                    <a:pt x="1731" y="5971"/>
                    <a:pt x="1726" y="5971"/>
                    <a:pt x="1720" y="5971"/>
                  </a:cubicBezTo>
                  <a:cubicBezTo>
                    <a:pt x="1679" y="5971"/>
                    <a:pt x="1608" y="6001"/>
                    <a:pt x="1647" y="6040"/>
                  </a:cubicBezTo>
                  <a:cubicBezTo>
                    <a:pt x="1680" y="6073"/>
                    <a:pt x="1713" y="6106"/>
                    <a:pt x="1736" y="6140"/>
                  </a:cubicBezTo>
                  <a:cubicBezTo>
                    <a:pt x="1641" y="6151"/>
                    <a:pt x="1547" y="6156"/>
                    <a:pt x="1452" y="6156"/>
                  </a:cubicBezTo>
                  <a:cubicBezTo>
                    <a:pt x="954" y="6156"/>
                    <a:pt x="453" y="6010"/>
                    <a:pt x="23" y="5740"/>
                  </a:cubicBezTo>
                  <a:lnTo>
                    <a:pt x="0" y="5740"/>
                  </a:lnTo>
                  <a:cubicBezTo>
                    <a:pt x="34" y="5773"/>
                    <a:pt x="79" y="5806"/>
                    <a:pt x="112" y="5839"/>
                  </a:cubicBezTo>
                  <a:cubicBezTo>
                    <a:pt x="89" y="6062"/>
                    <a:pt x="145" y="6296"/>
                    <a:pt x="257" y="6496"/>
                  </a:cubicBezTo>
                  <a:cubicBezTo>
                    <a:pt x="257" y="6507"/>
                    <a:pt x="267" y="6529"/>
                    <a:pt x="279" y="6541"/>
                  </a:cubicBezTo>
                  <a:lnTo>
                    <a:pt x="323" y="6541"/>
                  </a:lnTo>
                  <a:cubicBezTo>
                    <a:pt x="412" y="6630"/>
                    <a:pt x="512" y="6707"/>
                    <a:pt x="613" y="6774"/>
                  </a:cubicBezTo>
                  <a:cubicBezTo>
                    <a:pt x="724" y="6840"/>
                    <a:pt x="835" y="6896"/>
                    <a:pt x="946" y="6952"/>
                  </a:cubicBezTo>
                  <a:cubicBezTo>
                    <a:pt x="1169" y="7063"/>
                    <a:pt x="1413" y="7141"/>
                    <a:pt x="1647" y="7186"/>
                  </a:cubicBezTo>
                  <a:cubicBezTo>
                    <a:pt x="1780" y="7219"/>
                    <a:pt x="1913" y="7230"/>
                    <a:pt x="2036" y="7241"/>
                  </a:cubicBezTo>
                  <a:cubicBezTo>
                    <a:pt x="2081" y="7241"/>
                    <a:pt x="2136" y="7230"/>
                    <a:pt x="2180" y="7230"/>
                  </a:cubicBezTo>
                  <a:lnTo>
                    <a:pt x="2192" y="7241"/>
                  </a:lnTo>
                  <a:cubicBezTo>
                    <a:pt x="2514" y="7241"/>
                    <a:pt x="2848" y="7186"/>
                    <a:pt x="3148" y="7085"/>
                  </a:cubicBezTo>
                  <a:cubicBezTo>
                    <a:pt x="3382" y="7008"/>
                    <a:pt x="3593" y="6907"/>
                    <a:pt x="3804" y="6774"/>
                  </a:cubicBezTo>
                  <a:cubicBezTo>
                    <a:pt x="3826" y="6763"/>
                    <a:pt x="3860" y="6741"/>
                    <a:pt x="3883" y="6718"/>
                  </a:cubicBezTo>
                  <a:cubicBezTo>
                    <a:pt x="4079" y="6762"/>
                    <a:pt x="4279" y="6785"/>
                    <a:pt x="4479" y="6785"/>
                  </a:cubicBezTo>
                  <a:cubicBezTo>
                    <a:pt x="4733" y="6785"/>
                    <a:pt x="4985" y="6749"/>
                    <a:pt x="5228" y="6674"/>
                  </a:cubicBezTo>
                  <a:cubicBezTo>
                    <a:pt x="5394" y="6830"/>
                    <a:pt x="5629" y="6908"/>
                    <a:pt x="5850" y="6908"/>
                  </a:cubicBezTo>
                  <a:cubicBezTo>
                    <a:pt x="5865" y="6908"/>
                    <a:pt x="5880" y="6908"/>
                    <a:pt x="5895" y="6907"/>
                  </a:cubicBezTo>
                  <a:cubicBezTo>
                    <a:pt x="6162" y="6907"/>
                    <a:pt x="6441" y="6830"/>
                    <a:pt x="6696" y="6729"/>
                  </a:cubicBezTo>
                  <a:cubicBezTo>
                    <a:pt x="6718" y="6718"/>
                    <a:pt x="6730" y="6696"/>
                    <a:pt x="6740" y="6685"/>
                  </a:cubicBezTo>
                  <a:cubicBezTo>
                    <a:pt x="6763" y="6652"/>
                    <a:pt x="6785" y="6607"/>
                    <a:pt x="6807" y="6573"/>
                  </a:cubicBezTo>
                  <a:cubicBezTo>
                    <a:pt x="7230" y="6329"/>
                    <a:pt x="7575" y="5951"/>
                    <a:pt x="7775" y="5506"/>
                  </a:cubicBezTo>
                  <a:cubicBezTo>
                    <a:pt x="7830" y="5406"/>
                    <a:pt x="7864" y="5295"/>
                    <a:pt x="7887" y="5184"/>
                  </a:cubicBezTo>
                  <a:cubicBezTo>
                    <a:pt x="7998" y="5061"/>
                    <a:pt x="8075" y="4905"/>
                    <a:pt x="8142" y="4749"/>
                  </a:cubicBezTo>
                  <a:cubicBezTo>
                    <a:pt x="8275" y="4383"/>
                    <a:pt x="8309" y="3982"/>
                    <a:pt x="8242" y="3604"/>
                  </a:cubicBezTo>
                  <a:lnTo>
                    <a:pt x="8242" y="3604"/>
                  </a:lnTo>
                  <a:lnTo>
                    <a:pt x="8242" y="3615"/>
                  </a:lnTo>
                  <a:cubicBezTo>
                    <a:pt x="8298" y="3926"/>
                    <a:pt x="8209" y="4227"/>
                    <a:pt x="8075" y="4505"/>
                  </a:cubicBezTo>
                  <a:cubicBezTo>
                    <a:pt x="7942" y="4783"/>
                    <a:pt x="7753" y="5039"/>
                    <a:pt x="7564" y="5273"/>
                  </a:cubicBezTo>
                  <a:cubicBezTo>
                    <a:pt x="7363" y="5517"/>
                    <a:pt x="7152" y="5728"/>
                    <a:pt x="6930" y="5940"/>
                  </a:cubicBezTo>
                  <a:cubicBezTo>
                    <a:pt x="6708" y="6140"/>
                    <a:pt x="6463" y="6340"/>
                    <a:pt x="6184" y="6462"/>
                  </a:cubicBezTo>
                  <a:cubicBezTo>
                    <a:pt x="6010" y="6536"/>
                    <a:pt x="5819" y="6579"/>
                    <a:pt x="5632" y="6579"/>
                  </a:cubicBezTo>
                  <a:cubicBezTo>
                    <a:pt x="5594" y="6579"/>
                    <a:pt x="5555" y="6577"/>
                    <a:pt x="5517" y="6573"/>
                  </a:cubicBezTo>
                  <a:cubicBezTo>
                    <a:pt x="5962" y="6373"/>
                    <a:pt x="6329" y="6051"/>
                    <a:pt x="6552" y="5617"/>
                  </a:cubicBezTo>
                  <a:cubicBezTo>
                    <a:pt x="6696" y="5362"/>
                    <a:pt x="6774" y="5061"/>
                    <a:pt x="6774" y="4761"/>
                  </a:cubicBezTo>
                  <a:cubicBezTo>
                    <a:pt x="7063" y="4516"/>
                    <a:pt x="7264" y="4193"/>
                    <a:pt x="7442" y="3860"/>
                  </a:cubicBezTo>
                  <a:lnTo>
                    <a:pt x="7775" y="3126"/>
                  </a:lnTo>
                  <a:cubicBezTo>
                    <a:pt x="7820" y="3004"/>
                    <a:pt x="7875" y="2870"/>
                    <a:pt x="7919" y="2737"/>
                  </a:cubicBezTo>
                  <a:cubicBezTo>
                    <a:pt x="7808" y="2559"/>
                    <a:pt x="7675" y="2403"/>
                    <a:pt x="7508" y="2270"/>
                  </a:cubicBezTo>
                  <a:cubicBezTo>
                    <a:pt x="7508" y="2214"/>
                    <a:pt x="7497" y="2158"/>
                    <a:pt x="7486" y="2102"/>
                  </a:cubicBezTo>
                  <a:cubicBezTo>
                    <a:pt x="7475" y="2025"/>
                    <a:pt x="7452" y="1936"/>
                    <a:pt x="7442" y="1847"/>
                  </a:cubicBezTo>
                  <a:cubicBezTo>
                    <a:pt x="7419" y="1847"/>
                    <a:pt x="7408" y="1858"/>
                    <a:pt x="7408" y="1869"/>
                  </a:cubicBezTo>
                  <a:cubicBezTo>
                    <a:pt x="7464" y="2725"/>
                    <a:pt x="7286" y="3582"/>
                    <a:pt x="6852" y="4316"/>
                  </a:cubicBezTo>
                  <a:cubicBezTo>
                    <a:pt x="6730" y="4516"/>
                    <a:pt x="6585" y="4717"/>
                    <a:pt x="6429" y="4894"/>
                  </a:cubicBezTo>
                  <a:cubicBezTo>
                    <a:pt x="6392" y="4931"/>
                    <a:pt x="6439" y="4953"/>
                    <a:pt x="6475" y="4953"/>
                  </a:cubicBezTo>
                  <a:cubicBezTo>
                    <a:pt x="6483" y="4953"/>
                    <a:pt x="6490" y="4952"/>
                    <a:pt x="6496" y="4950"/>
                  </a:cubicBezTo>
                  <a:lnTo>
                    <a:pt x="6596" y="4883"/>
                  </a:lnTo>
                  <a:lnTo>
                    <a:pt x="6596" y="4883"/>
                  </a:lnTo>
                  <a:cubicBezTo>
                    <a:pt x="6474" y="5239"/>
                    <a:pt x="6318" y="5595"/>
                    <a:pt x="6040" y="5862"/>
                  </a:cubicBezTo>
                  <a:cubicBezTo>
                    <a:pt x="5707" y="6173"/>
                    <a:pt x="5262" y="6307"/>
                    <a:pt x="4817" y="6363"/>
                  </a:cubicBezTo>
                  <a:cubicBezTo>
                    <a:pt x="4739" y="6373"/>
                    <a:pt x="4650" y="6373"/>
                    <a:pt x="4561" y="6385"/>
                  </a:cubicBezTo>
                  <a:cubicBezTo>
                    <a:pt x="4683" y="6329"/>
                    <a:pt x="4795" y="6262"/>
                    <a:pt x="4906" y="6185"/>
                  </a:cubicBezTo>
                  <a:cubicBezTo>
                    <a:pt x="5195" y="5984"/>
                    <a:pt x="5440" y="5728"/>
                    <a:pt x="5618" y="5439"/>
                  </a:cubicBezTo>
                  <a:cubicBezTo>
                    <a:pt x="5851" y="5072"/>
                    <a:pt x="5996" y="4650"/>
                    <a:pt x="6040" y="4227"/>
                  </a:cubicBezTo>
                  <a:cubicBezTo>
                    <a:pt x="6062" y="4216"/>
                    <a:pt x="6073" y="4205"/>
                    <a:pt x="6095" y="4193"/>
                  </a:cubicBezTo>
                  <a:cubicBezTo>
                    <a:pt x="6340" y="4027"/>
                    <a:pt x="6563" y="3804"/>
                    <a:pt x="6740" y="3560"/>
                  </a:cubicBezTo>
                  <a:cubicBezTo>
                    <a:pt x="6829" y="3437"/>
                    <a:pt x="6918" y="3315"/>
                    <a:pt x="6997" y="3182"/>
                  </a:cubicBezTo>
                  <a:cubicBezTo>
                    <a:pt x="7074" y="3037"/>
                    <a:pt x="7152" y="2892"/>
                    <a:pt x="7197" y="2725"/>
                  </a:cubicBezTo>
                  <a:cubicBezTo>
                    <a:pt x="7241" y="2559"/>
                    <a:pt x="7252" y="2392"/>
                    <a:pt x="7208" y="2225"/>
                  </a:cubicBezTo>
                  <a:cubicBezTo>
                    <a:pt x="7175" y="2058"/>
                    <a:pt x="7108" y="1914"/>
                    <a:pt x="7041" y="1758"/>
                  </a:cubicBezTo>
                  <a:cubicBezTo>
                    <a:pt x="6941" y="1502"/>
                    <a:pt x="6819" y="1235"/>
                    <a:pt x="6629" y="1024"/>
                  </a:cubicBezTo>
                  <a:cubicBezTo>
                    <a:pt x="6429" y="790"/>
                    <a:pt x="6162" y="656"/>
                    <a:pt x="5862" y="624"/>
                  </a:cubicBezTo>
                  <a:cubicBezTo>
                    <a:pt x="5851" y="612"/>
                    <a:pt x="5840" y="612"/>
                    <a:pt x="5828" y="612"/>
                  </a:cubicBezTo>
                  <a:cubicBezTo>
                    <a:pt x="5684" y="367"/>
                    <a:pt x="5484" y="167"/>
                    <a:pt x="52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9"/>
            <p:cNvSpPr/>
            <p:nvPr/>
          </p:nvSpPr>
          <p:spPr>
            <a:xfrm>
              <a:off x="2027141" y="4349746"/>
              <a:ext cx="44691" cy="63391"/>
            </a:xfrm>
            <a:custGeom>
              <a:avLst/>
              <a:gdLst/>
              <a:ahLst/>
              <a:cxnLst/>
              <a:rect l="l" t="t" r="r" b="b"/>
              <a:pathLst>
                <a:path w="1281" h="1817" extrusionOk="0">
                  <a:moveTo>
                    <a:pt x="133" y="1"/>
                  </a:moveTo>
                  <a:cubicBezTo>
                    <a:pt x="101" y="1"/>
                    <a:pt x="68" y="3"/>
                    <a:pt x="34" y="8"/>
                  </a:cubicBezTo>
                  <a:cubicBezTo>
                    <a:pt x="12" y="8"/>
                    <a:pt x="1" y="42"/>
                    <a:pt x="12" y="64"/>
                  </a:cubicBezTo>
                  <a:cubicBezTo>
                    <a:pt x="34" y="86"/>
                    <a:pt x="190" y="119"/>
                    <a:pt x="245" y="153"/>
                  </a:cubicBezTo>
                  <a:cubicBezTo>
                    <a:pt x="534" y="341"/>
                    <a:pt x="768" y="475"/>
                    <a:pt x="868" y="831"/>
                  </a:cubicBezTo>
                  <a:cubicBezTo>
                    <a:pt x="969" y="1198"/>
                    <a:pt x="724" y="1498"/>
                    <a:pt x="501" y="1754"/>
                  </a:cubicBezTo>
                  <a:cubicBezTo>
                    <a:pt x="475" y="1789"/>
                    <a:pt x="517" y="1817"/>
                    <a:pt x="558" y="1817"/>
                  </a:cubicBezTo>
                  <a:cubicBezTo>
                    <a:pt x="569" y="1817"/>
                    <a:pt x="581" y="1814"/>
                    <a:pt x="590" y="1810"/>
                  </a:cubicBezTo>
                  <a:cubicBezTo>
                    <a:pt x="890" y="1632"/>
                    <a:pt x="1224" y="1387"/>
                    <a:pt x="1246" y="1009"/>
                  </a:cubicBezTo>
                  <a:cubicBezTo>
                    <a:pt x="1280" y="608"/>
                    <a:pt x="946" y="341"/>
                    <a:pt x="635" y="163"/>
                  </a:cubicBezTo>
                  <a:cubicBezTo>
                    <a:pt x="492" y="78"/>
                    <a:pt x="325" y="1"/>
                    <a:pt x="1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9"/>
            <p:cNvSpPr/>
            <p:nvPr/>
          </p:nvSpPr>
          <p:spPr>
            <a:xfrm>
              <a:off x="2057599" y="4345141"/>
              <a:ext cx="102883" cy="139655"/>
            </a:xfrm>
            <a:custGeom>
              <a:avLst/>
              <a:gdLst/>
              <a:ahLst/>
              <a:cxnLst/>
              <a:rect l="l" t="t" r="r" b="b"/>
              <a:pathLst>
                <a:path w="2949" h="4003" extrusionOk="0">
                  <a:moveTo>
                    <a:pt x="2898" y="0"/>
                  </a:moveTo>
                  <a:cubicBezTo>
                    <a:pt x="2878" y="0"/>
                    <a:pt x="2859" y="9"/>
                    <a:pt x="2854" y="29"/>
                  </a:cubicBezTo>
                  <a:cubicBezTo>
                    <a:pt x="2765" y="485"/>
                    <a:pt x="2565" y="930"/>
                    <a:pt x="2264" y="1286"/>
                  </a:cubicBezTo>
                  <a:cubicBezTo>
                    <a:pt x="2053" y="1553"/>
                    <a:pt x="1786" y="1764"/>
                    <a:pt x="1497" y="1931"/>
                  </a:cubicBezTo>
                  <a:cubicBezTo>
                    <a:pt x="1285" y="2020"/>
                    <a:pt x="1063" y="2075"/>
                    <a:pt x="830" y="2097"/>
                  </a:cubicBezTo>
                  <a:cubicBezTo>
                    <a:pt x="738" y="2110"/>
                    <a:pt x="644" y="2116"/>
                    <a:pt x="550" y="2116"/>
                  </a:cubicBezTo>
                  <a:cubicBezTo>
                    <a:pt x="393" y="2116"/>
                    <a:pt x="233" y="2099"/>
                    <a:pt x="73" y="2064"/>
                  </a:cubicBezTo>
                  <a:cubicBezTo>
                    <a:pt x="69" y="2063"/>
                    <a:pt x="65" y="2063"/>
                    <a:pt x="61" y="2063"/>
                  </a:cubicBezTo>
                  <a:cubicBezTo>
                    <a:pt x="23" y="2063"/>
                    <a:pt x="0" y="2111"/>
                    <a:pt x="51" y="2131"/>
                  </a:cubicBezTo>
                  <a:cubicBezTo>
                    <a:pt x="219" y="2169"/>
                    <a:pt x="392" y="2186"/>
                    <a:pt x="566" y="2186"/>
                  </a:cubicBezTo>
                  <a:cubicBezTo>
                    <a:pt x="646" y="2186"/>
                    <a:pt x="727" y="2183"/>
                    <a:pt x="807" y="2176"/>
                  </a:cubicBezTo>
                  <a:lnTo>
                    <a:pt x="807" y="2176"/>
                  </a:lnTo>
                  <a:cubicBezTo>
                    <a:pt x="640" y="2208"/>
                    <a:pt x="484" y="2231"/>
                    <a:pt x="318" y="2253"/>
                  </a:cubicBezTo>
                  <a:cubicBezTo>
                    <a:pt x="251" y="2265"/>
                    <a:pt x="274" y="2342"/>
                    <a:pt x="340" y="2342"/>
                  </a:cubicBezTo>
                  <a:cubicBezTo>
                    <a:pt x="362" y="2343"/>
                    <a:pt x="384" y="2343"/>
                    <a:pt x="405" y="2343"/>
                  </a:cubicBezTo>
                  <a:cubicBezTo>
                    <a:pt x="630" y="2343"/>
                    <a:pt x="861" y="2291"/>
                    <a:pt x="1074" y="2220"/>
                  </a:cubicBezTo>
                  <a:cubicBezTo>
                    <a:pt x="1219" y="2186"/>
                    <a:pt x="1352" y="2131"/>
                    <a:pt x="1475" y="2064"/>
                  </a:cubicBezTo>
                  <a:lnTo>
                    <a:pt x="1475" y="2064"/>
                  </a:lnTo>
                  <a:cubicBezTo>
                    <a:pt x="1352" y="2665"/>
                    <a:pt x="1085" y="3221"/>
                    <a:pt x="629" y="3644"/>
                  </a:cubicBezTo>
                  <a:cubicBezTo>
                    <a:pt x="573" y="3699"/>
                    <a:pt x="507" y="3755"/>
                    <a:pt x="440" y="3810"/>
                  </a:cubicBezTo>
                  <a:cubicBezTo>
                    <a:pt x="407" y="3832"/>
                    <a:pt x="373" y="3866"/>
                    <a:pt x="340" y="3888"/>
                  </a:cubicBezTo>
                  <a:cubicBezTo>
                    <a:pt x="307" y="3911"/>
                    <a:pt x="262" y="3933"/>
                    <a:pt x="240" y="3977"/>
                  </a:cubicBezTo>
                  <a:cubicBezTo>
                    <a:pt x="231" y="3986"/>
                    <a:pt x="244" y="4002"/>
                    <a:pt x="261" y="4002"/>
                  </a:cubicBezTo>
                  <a:cubicBezTo>
                    <a:pt x="265" y="4002"/>
                    <a:pt x="269" y="4002"/>
                    <a:pt x="274" y="4000"/>
                  </a:cubicBezTo>
                  <a:cubicBezTo>
                    <a:pt x="351" y="3988"/>
                    <a:pt x="418" y="3933"/>
                    <a:pt x="484" y="3888"/>
                  </a:cubicBezTo>
                  <a:cubicBezTo>
                    <a:pt x="551" y="3844"/>
                    <a:pt x="607" y="3799"/>
                    <a:pt x="674" y="3743"/>
                  </a:cubicBezTo>
                  <a:cubicBezTo>
                    <a:pt x="796" y="3632"/>
                    <a:pt x="907" y="3521"/>
                    <a:pt x="1008" y="3399"/>
                  </a:cubicBezTo>
                  <a:cubicBezTo>
                    <a:pt x="1208" y="3143"/>
                    <a:pt x="1364" y="2854"/>
                    <a:pt x="1475" y="2554"/>
                  </a:cubicBezTo>
                  <a:cubicBezTo>
                    <a:pt x="1530" y="2386"/>
                    <a:pt x="1574" y="2208"/>
                    <a:pt x="1586" y="2020"/>
                  </a:cubicBezTo>
                  <a:lnTo>
                    <a:pt x="1586" y="2008"/>
                  </a:lnTo>
                  <a:cubicBezTo>
                    <a:pt x="1641" y="1975"/>
                    <a:pt x="1697" y="1942"/>
                    <a:pt x="1764" y="1909"/>
                  </a:cubicBezTo>
                  <a:cubicBezTo>
                    <a:pt x="1786" y="1886"/>
                    <a:pt x="1808" y="1864"/>
                    <a:pt x="1841" y="1853"/>
                  </a:cubicBezTo>
                  <a:cubicBezTo>
                    <a:pt x="2075" y="1708"/>
                    <a:pt x="2286" y="1530"/>
                    <a:pt x="2464" y="1319"/>
                  </a:cubicBezTo>
                  <a:cubicBezTo>
                    <a:pt x="2609" y="1141"/>
                    <a:pt x="2731" y="941"/>
                    <a:pt x="2809" y="718"/>
                  </a:cubicBezTo>
                  <a:cubicBezTo>
                    <a:pt x="2820" y="696"/>
                    <a:pt x="2798" y="685"/>
                    <a:pt x="2776" y="685"/>
                  </a:cubicBezTo>
                  <a:cubicBezTo>
                    <a:pt x="2854" y="473"/>
                    <a:pt x="2921" y="263"/>
                    <a:pt x="2943" y="40"/>
                  </a:cubicBezTo>
                  <a:cubicBezTo>
                    <a:pt x="2949" y="15"/>
                    <a:pt x="2923" y="0"/>
                    <a:pt x="289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9"/>
            <p:cNvSpPr/>
            <p:nvPr/>
          </p:nvSpPr>
          <p:spPr>
            <a:xfrm>
              <a:off x="1949165" y="4290575"/>
              <a:ext cx="129468" cy="76753"/>
            </a:xfrm>
            <a:custGeom>
              <a:avLst/>
              <a:gdLst/>
              <a:ahLst/>
              <a:cxnLst/>
              <a:rect l="l" t="t" r="r" b="b"/>
              <a:pathLst>
                <a:path w="3711" h="2200" extrusionOk="0">
                  <a:moveTo>
                    <a:pt x="3641" y="1"/>
                  </a:moveTo>
                  <a:cubicBezTo>
                    <a:pt x="3636" y="1"/>
                    <a:pt x="3631" y="1"/>
                    <a:pt x="3626" y="3"/>
                  </a:cubicBezTo>
                  <a:cubicBezTo>
                    <a:pt x="3270" y="169"/>
                    <a:pt x="2914" y="358"/>
                    <a:pt x="2636" y="648"/>
                  </a:cubicBezTo>
                  <a:cubicBezTo>
                    <a:pt x="2569" y="714"/>
                    <a:pt x="2502" y="792"/>
                    <a:pt x="2447" y="881"/>
                  </a:cubicBezTo>
                  <a:cubicBezTo>
                    <a:pt x="2258" y="792"/>
                    <a:pt x="2047" y="714"/>
                    <a:pt x="1835" y="703"/>
                  </a:cubicBezTo>
                  <a:cubicBezTo>
                    <a:pt x="1735" y="703"/>
                    <a:pt x="1624" y="714"/>
                    <a:pt x="1535" y="759"/>
                  </a:cubicBezTo>
                  <a:cubicBezTo>
                    <a:pt x="1435" y="803"/>
                    <a:pt x="1357" y="881"/>
                    <a:pt x="1279" y="947"/>
                  </a:cubicBezTo>
                  <a:cubicBezTo>
                    <a:pt x="1190" y="1026"/>
                    <a:pt x="1113" y="1081"/>
                    <a:pt x="1001" y="1125"/>
                  </a:cubicBezTo>
                  <a:cubicBezTo>
                    <a:pt x="912" y="1170"/>
                    <a:pt x="812" y="1204"/>
                    <a:pt x="712" y="1237"/>
                  </a:cubicBezTo>
                  <a:cubicBezTo>
                    <a:pt x="534" y="1315"/>
                    <a:pt x="367" y="1426"/>
                    <a:pt x="245" y="1582"/>
                  </a:cubicBezTo>
                  <a:cubicBezTo>
                    <a:pt x="112" y="1738"/>
                    <a:pt x="0" y="1948"/>
                    <a:pt x="0" y="2160"/>
                  </a:cubicBezTo>
                  <a:cubicBezTo>
                    <a:pt x="0" y="2185"/>
                    <a:pt x="25" y="2199"/>
                    <a:pt x="48" y="2199"/>
                  </a:cubicBezTo>
                  <a:cubicBezTo>
                    <a:pt x="66" y="2199"/>
                    <a:pt x="84" y="2191"/>
                    <a:pt x="89" y="2171"/>
                  </a:cubicBezTo>
                  <a:cubicBezTo>
                    <a:pt x="134" y="1993"/>
                    <a:pt x="189" y="1827"/>
                    <a:pt x="300" y="1682"/>
                  </a:cubicBezTo>
                  <a:cubicBezTo>
                    <a:pt x="412" y="1537"/>
                    <a:pt x="545" y="1415"/>
                    <a:pt x="712" y="1348"/>
                  </a:cubicBezTo>
                  <a:cubicBezTo>
                    <a:pt x="890" y="1259"/>
                    <a:pt x="1090" y="1214"/>
                    <a:pt x="1246" y="1103"/>
                  </a:cubicBezTo>
                  <a:cubicBezTo>
                    <a:pt x="1324" y="1048"/>
                    <a:pt x="1390" y="981"/>
                    <a:pt x="1469" y="915"/>
                  </a:cubicBezTo>
                  <a:cubicBezTo>
                    <a:pt x="1546" y="848"/>
                    <a:pt x="1647" y="803"/>
                    <a:pt x="1746" y="792"/>
                  </a:cubicBezTo>
                  <a:cubicBezTo>
                    <a:pt x="1768" y="790"/>
                    <a:pt x="1789" y="789"/>
                    <a:pt x="1811" y="789"/>
                  </a:cubicBezTo>
                  <a:cubicBezTo>
                    <a:pt x="2013" y="789"/>
                    <a:pt x="2222" y="877"/>
                    <a:pt x="2403" y="947"/>
                  </a:cubicBezTo>
                  <a:lnTo>
                    <a:pt x="2403" y="959"/>
                  </a:lnTo>
                  <a:cubicBezTo>
                    <a:pt x="2292" y="1170"/>
                    <a:pt x="2236" y="1404"/>
                    <a:pt x="2269" y="1649"/>
                  </a:cubicBezTo>
                  <a:cubicBezTo>
                    <a:pt x="2275" y="1676"/>
                    <a:pt x="2303" y="1690"/>
                    <a:pt x="2329" y="1690"/>
                  </a:cubicBezTo>
                  <a:cubicBezTo>
                    <a:pt x="2355" y="1690"/>
                    <a:pt x="2381" y="1676"/>
                    <a:pt x="2381" y="1649"/>
                  </a:cubicBezTo>
                  <a:cubicBezTo>
                    <a:pt x="2325" y="1293"/>
                    <a:pt x="2492" y="937"/>
                    <a:pt x="2736" y="681"/>
                  </a:cubicBezTo>
                  <a:cubicBezTo>
                    <a:pt x="2992" y="414"/>
                    <a:pt x="3348" y="247"/>
                    <a:pt x="3671" y="58"/>
                  </a:cubicBezTo>
                  <a:cubicBezTo>
                    <a:pt x="3710" y="38"/>
                    <a:pt x="3680" y="1"/>
                    <a:pt x="36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9"/>
            <p:cNvSpPr/>
            <p:nvPr/>
          </p:nvSpPr>
          <p:spPr>
            <a:xfrm>
              <a:off x="1929349" y="4292808"/>
              <a:ext cx="54529" cy="106232"/>
            </a:xfrm>
            <a:custGeom>
              <a:avLst/>
              <a:gdLst/>
              <a:ahLst/>
              <a:cxnLst/>
              <a:rect l="l" t="t" r="r" b="b"/>
              <a:pathLst>
                <a:path w="1563" h="3045" extrusionOk="0">
                  <a:moveTo>
                    <a:pt x="1498" y="0"/>
                  </a:moveTo>
                  <a:cubicBezTo>
                    <a:pt x="1492" y="0"/>
                    <a:pt x="1486" y="2"/>
                    <a:pt x="1480" y="5"/>
                  </a:cubicBezTo>
                  <a:cubicBezTo>
                    <a:pt x="1402" y="27"/>
                    <a:pt x="1325" y="60"/>
                    <a:pt x="1246" y="105"/>
                  </a:cubicBezTo>
                  <a:lnTo>
                    <a:pt x="1236" y="105"/>
                  </a:lnTo>
                  <a:cubicBezTo>
                    <a:pt x="1169" y="139"/>
                    <a:pt x="1102" y="172"/>
                    <a:pt x="1046" y="216"/>
                  </a:cubicBezTo>
                  <a:cubicBezTo>
                    <a:pt x="635" y="495"/>
                    <a:pt x="312" y="917"/>
                    <a:pt x="124" y="1362"/>
                  </a:cubicBezTo>
                  <a:cubicBezTo>
                    <a:pt x="68" y="1529"/>
                    <a:pt x="1" y="1718"/>
                    <a:pt x="1" y="1896"/>
                  </a:cubicBezTo>
                  <a:cubicBezTo>
                    <a:pt x="1" y="1920"/>
                    <a:pt x="20" y="1931"/>
                    <a:pt x="39" y="1931"/>
                  </a:cubicBezTo>
                  <a:cubicBezTo>
                    <a:pt x="56" y="1931"/>
                    <a:pt x="74" y="1922"/>
                    <a:pt x="79" y="1907"/>
                  </a:cubicBezTo>
                  <a:cubicBezTo>
                    <a:pt x="134" y="1763"/>
                    <a:pt x="168" y="1607"/>
                    <a:pt x="223" y="1462"/>
                  </a:cubicBezTo>
                  <a:cubicBezTo>
                    <a:pt x="279" y="1306"/>
                    <a:pt x="346" y="1162"/>
                    <a:pt x="423" y="1028"/>
                  </a:cubicBezTo>
                  <a:cubicBezTo>
                    <a:pt x="435" y="1017"/>
                    <a:pt x="457" y="995"/>
                    <a:pt x="468" y="972"/>
                  </a:cubicBezTo>
                  <a:lnTo>
                    <a:pt x="468" y="972"/>
                  </a:lnTo>
                  <a:cubicBezTo>
                    <a:pt x="413" y="1095"/>
                    <a:pt x="379" y="1217"/>
                    <a:pt x="357" y="1351"/>
                  </a:cubicBezTo>
                  <a:cubicBezTo>
                    <a:pt x="346" y="1373"/>
                    <a:pt x="368" y="1384"/>
                    <a:pt x="401" y="1395"/>
                  </a:cubicBezTo>
                  <a:cubicBezTo>
                    <a:pt x="268" y="1629"/>
                    <a:pt x="179" y="1874"/>
                    <a:pt x="168" y="2141"/>
                  </a:cubicBezTo>
                  <a:cubicBezTo>
                    <a:pt x="156" y="2307"/>
                    <a:pt x="179" y="2485"/>
                    <a:pt x="235" y="2641"/>
                  </a:cubicBezTo>
                  <a:cubicBezTo>
                    <a:pt x="257" y="2719"/>
                    <a:pt x="302" y="2796"/>
                    <a:pt x="346" y="2863"/>
                  </a:cubicBezTo>
                  <a:cubicBezTo>
                    <a:pt x="401" y="2930"/>
                    <a:pt x="457" y="2986"/>
                    <a:pt x="524" y="3041"/>
                  </a:cubicBezTo>
                  <a:cubicBezTo>
                    <a:pt x="528" y="3043"/>
                    <a:pt x="534" y="3044"/>
                    <a:pt x="539" y="3044"/>
                  </a:cubicBezTo>
                  <a:cubicBezTo>
                    <a:pt x="564" y="3044"/>
                    <a:pt x="597" y="3026"/>
                    <a:pt x="579" y="3008"/>
                  </a:cubicBezTo>
                  <a:cubicBezTo>
                    <a:pt x="346" y="2786"/>
                    <a:pt x="257" y="2441"/>
                    <a:pt x="279" y="2141"/>
                  </a:cubicBezTo>
                  <a:cubicBezTo>
                    <a:pt x="302" y="1763"/>
                    <a:pt x="490" y="1417"/>
                    <a:pt x="680" y="1106"/>
                  </a:cubicBezTo>
                  <a:cubicBezTo>
                    <a:pt x="702" y="1068"/>
                    <a:pt x="668" y="1046"/>
                    <a:pt x="634" y="1046"/>
                  </a:cubicBezTo>
                  <a:cubicBezTo>
                    <a:pt x="617" y="1046"/>
                    <a:pt x="601" y="1051"/>
                    <a:pt x="591" y="1061"/>
                  </a:cubicBezTo>
                  <a:cubicBezTo>
                    <a:pt x="557" y="1128"/>
                    <a:pt x="512" y="1195"/>
                    <a:pt x="479" y="1251"/>
                  </a:cubicBezTo>
                  <a:cubicBezTo>
                    <a:pt x="535" y="1051"/>
                    <a:pt x="624" y="851"/>
                    <a:pt x="746" y="673"/>
                  </a:cubicBezTo>
                  <a:cubicBezTo>
                    <a:pt x="802" y="584"/>
                    <a:pt x="880" y="505"/>
                    <a:pt x="947" y="439"/>
                  </a:cubicBezTo>
                  <a:cubicBezTo>
                    <a:pt x="991" y="406"/>
                    <a:pt x="1024" y="372"/>
                    <a:pt x="1068" y="339"/>
                  </a:cubicBezTo>
                  <a:cubicBezTo>
                    <a:pt x="1214" y="228"/>
                    <a:pt x="1369" y="139"/>
                    <a:pt x="1525" y="60"/>
                  </a:cubicBezTo>
                  <a:cubicBezTo>
                    <a:pt x="1562" y="42"/>
                    <a:pt x="1529" y="0"/>
                    <a:pt x="149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9"/>
            <p:cNvSpPr/>
            <p:nvPr/>
          </p:nvSpPr>
          <p:spPr>
            <a:xfrm>
              <a:off x="1963609" y="4474786"/>
              <a:ext cx="152458" cy="45598"/>
            </a:xfrm>
            <a:custGeom>
              <a:avLst/>
              <a:gdLst/>
              <a:ahLst/>
              <a:cxnLst/>
              <a:rect l="l" t="t" r="r" b="b"/>
              <a:pathLst>
                <a:path w="4370" h="1307" extrusionOk="0">
                  <a:moveTo>
                    <a:pt x="20" y="1"/>
                  </a:moveTo>
                  <a:cubicBezTo>
                    <a:pt x="10" y="1"/>
                    <a:pt x="1" y="8"/>
                    <a:pt x="9" y="17"/>
                  </a:cubicBezTo>
                  <a:cubicBezTo>
                    <a:pt x="42" y="83"/>
                    <a:pt x="98" y="116"/>
                    <a:pt x="153" y="150"/>
                  </a:cubicBezTo>
                  <a:lnTo>
                    <a:pt x="353" y="250"/>
                  </a:lnTo>
                  <a:cubicBezTo>
                    <a:pt x="487" y="306"/>
                    <a:pt x="620" y="350"/>
                    <a:pt x="754" y="383"/>
                  </a:cubicBezTo>
                  <a:cubicBezTo>
                    <a:pt x="1043" y="462"/>
                    <a:pt x="1344" y="494"/>
                    <a:pt x="1633" y="528"/>
                  </a:cubicBezTo>
                  <a:lnTo>
                    <a:pt x="1866" y="561"/>
                  </a:lnTo>
                  <a:cubicBezTo>
                    <a:pt x="1499" y="951"/>
                    <a:pt x="1010" y="1206"/>
                    <a:pt x="465" y="1229"/>
                  </a:cubicBezTo>
                  <a:cubicBezTo>
                    <a:pt x="409" y="1240"/>
                    <a:pt x="409" y="1307"/>
                    <a:pt x="465" y="1307"/>
                  </a:cubicBezTo>
                  <a:cubicBezTo>
                    <a:pt x="1043" y="1295"/>
                    <a:pt x="1633" y="1028"/>
                    <a:pt x="2000" y="583"/>
                  </a:cubicBezTo>
                  <a:cubicBezTo>
                    <a:pt x="2211" y="606"/>
                    <a:pt x="2434" y="640"/>
                    <a:pt x="2656" y="662"/>
                  </a:cubicBezTo>
                  <a:cubicBezTo>
                    <a:pt x="2854" y="690"/>
                    <a:pt x="3062" y="723"/>
                    <a:pt x="3267" y="723"/>
                  </a:cubicBezTo>
                  <a:cubicBezTo>
                    <a:pt x="3383" y="723"/>
                    <a:pt x="3500" y="712"/>
                    <a:pt x="3613" y="684"/>
                  </a:cubicBezTo>
                  <a:cubicBezTo>
                    <a:pt x="3902" y="617"/>
                    <a:pt x="4191" y="439"/>
                    <a:pt x="4347" y="183"/>
                  </a:cubicBezTo>
                  <a:cubicBezTo>
                    <a:pt x="4369" y="146"/>
                    <a:pt x="4325" y="118"/>
                    <a:pt x="4284" y="118"/>
                  </a:cubicBezTo>
                  <a:cubicBezTo>
                    <a:pt x="4265" y="118"/>
                    <a:pt x="4246" y="124"/>
                    <a:pt x="4236" y="139"/>
                  </a:cubicBezTo>
                  <a:cubicBezTo>
                    <a:pt x="4080" y="339"/>
                    <a:pt x="3880" y="506"/>
                    <a:pt x="3623" y="583"/>
                  </a:cubicBezTo>
                  <a:cubicBezTo>
                    <a:pt x="3510" y="618"/>
                    <a:pt x="3394" y="631"/>
                    <a:pt x="3276" y="631"/>
                  </a:cubicBezTo>
                  <a:cubicBezTo>
                    <a:pt x="3093" y="631"/>
                    <a:pt x="2906" y="600"/>
                    <a:pt x="2723" y="573"/>
                  </a:cubicBezTo>
                  <a:lnTo>
                    <a:pt x="2066" y="494"/>
                  </a:lnTo>
                  <a:cubicBezTo>
                    <a:pt x="2078" y="472"/>
                    <a:pt x="2088" y="462"/>
                    <a:pt x="2100" y="439"/>
                  </a:cubicBezTo>
                  <a:cubicBezTo>
                    <a:pt x="2122" y="401"/>
                    <a:pt x="2084" y="374"/>
                    <a:pt x="2046" y="374"/>
                  </a:cubicBezTo>
                  <a:cubicBezTo>
                    <a:pt x="2028" y="374"/>
                    <a:pt x="2010" y="380"/>
                    <a:pt x="2000" y="395"/>
                  </a:cubicBezTo>
                  <a:cubicBezTo>
                    <a:pt x="1977" y="428"/>
                    <a:pt x="1955" y="450"/>
                    <a:pt x="1933" y="472"/>
                  </a:cubicBezTo>
                  <a:lnTo>
                    <a:pt x="1755" y="450"/>
                  </a:lnTo>
                  <a:cubicBezTo>
                    <a:pt x="1466" y="417"/>
                    <a:pt x="1188" y="383"/>
                    <a:pt x="899" y="328"/>
                  </a:cubicBezTo>
                  <a:cubicBezTo>
                    <a:pt x="754" y="294"/>
                    <a:pt x="598" y="261"/>
                    <a:pt x="454" y="205"/>
                  </a:cubicBezTo>
                  <a:cubicBezTo>
                    <a:pt x="387" y="172"/>
                    <a:pt x="309" y="139"/>
                    <a:pt x="242" y="106"/>
                  </a:cubicBezTo>
                  <a:cubicBezTo>
                    <a:pt x="175" y="72"/>
                    <a:pt x="109" y="27"/>
                    <a:pt x="31" y="5"/>
                  </a:cubicBezTo>
                  <a:cubicBezTo>
                    <a:pt x="28" y="2"/>
                    <a:pt x="24" y="1"/>
                    <a:pt x="2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9"/>
            <p:cNvSpPr/>
            <p:nvPr/>
          </p:nvSpPr>
          <p:spPr>
            <a:xfrm>
              <a:off x="2012383" y="4507232"/>
              <a:ext cx="99081" cy="14234"/>
            </a:xfrm>
            <a:custGeom>
              <a:avLst/>
              <a:gdLst/>
              <a:ahLst/>
              <a:cxnLst/>
              <a:rect l="l" t="t" r="r" b="b"/>
              <a:pathLst>
                <a:path w="2840" h="408" extrusionOk="0">
                  <a:moveTo>
                    <a:pt x="2761" y="1"/>
                  </a:moveTo>
                  <a:cubicBezTo>
                    <a:pt x="2748" y="1"/>
                    <a:pt x="2735" y="3"/>
                    <a:pt x="2726" y="9"/>
                  </a:cubicBezTo>
                  <a:cubicBezTo>
                    <a:pt x="2593" y="98"/>
                    <a:pt x="2459" y="187"/>
                    <a:pt x="2292" y="232"/>
                  </a:cubicBezTo>
                  <a:cubicBezTo>
                    <a:pt x="2136" y="276"/>
                    <a:pt x="1970" y="310"/>
                    <a:pt x="1814" y="321"/>
                  </a:cubicBezTo>
                  <a:cubicBezTo>
                    <a:pt x="1780" y="322"/>
                    <a:pt x="1745" y="322"/>
                    <a:pt x="1710" y="322"/>
                  </a:cubicBezTo>
                  <a:cubicBezTo>
                    <a:pt x="1369" y="322"/>
                    <a:pt x="1034" y="274"/>
                    <a:pt x="690" y="254"/>
                  </a:cubicBezTo>
                  <a:cubicBezTo>
                    <a:pt x="579" y="243"/>
                    <a:pt x="468" y="243"/>
                    <a:pt x="357" y="243"/>
                  </a:cubicBezTo>
                  <a:cubicBezTo>
                    <a:pt x="257" y="254"/>
                    <a:pt x="134" y="254"/>
                    <a:pt x="35" y="288"/>
                  </a:cubicBezTo>
                  <a:cubicBezTo>
                    <a:pt x="1" y="299"/>
                    <a:pt x="23" y="332"/>
                    <a:pt x="57" y="332"/>
                  </a:cubicBezTo>
                  <a:cubicBezTo>
                    <a:pt x="76" y="334"/>
                    <a:pt x="96" y="335"/>
                    <a:pt x="116" y="335"/>
                  </a:cubicBezTo>
                  <a:cubicBezTo>
                    <a:pt x="199" y="335"/>
                    <a:pt x="287" y="321"/>
                    <a:pt x="368" y="321"/>
                  </a:cubicBezTo>
                  <a:cubicBezTo>
                    <a:pt x="468" y="321"/>
                    <a:pt x="569" y="332"/>
                    <a:pt x="680" y="332"/>
                  </a:cubicBezTo>
                  <a:cubicBezTo>
                    <a:pt x="880" y="355"/>
                    <a:pt x="1091" y="377"/>
                    <a:pt x="1291" y="388"/>
                  </a:cubicBezTo>
                  <a:cubicBezTo>
                    <a:pt x="1418" y="400"/>
                    <a:pt x="1546" y="408"/>
                    <a:pt x="1674" y="408"/>
                  </a:cubicBezTo>
                  <a:cubicBezTo>
                    <a:pt x="1895" y="408"/>
                    <a:pt x="2115" y="384"/>
                    <a:pt x="2326" y="321"/>
                  </a:cubicBezTo>
                  <a:cubicBezTo>
                    <a:pt x="2504" y="266"/>
                    <a:pt x="2682" y="187"/>
                    <a:pt x="2815" y="54"/>
                  </a:cubicBezTo>
                  <a:cubicBezTo>
                    <a:pt x="2839" y="21"/>
                    <a:pt x="2798" y="1"/>
                    <a:pt x="27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9"/>
            <p:cNvSpPr/>
            <p:nvPr/>
          </p:nvSpPr>
          <p:spPr>
            <a:xfrm>
              <a:off x="1921987" y="4479600"/>
              <a:ext cx="99394" cy="29585"/>
            </a:xfrm>
            <a:custGeom>
              <a:avLst/>
              <a:gdLst/>
              <a:ahLst/>
              <a:cxnLst/>
              <a:rect l="l" t="t" r="r" b="b"/>
              <a:pathLst>
                <a:path w="2849" h="848" extrusionOk="0">
                  <a:moveTo>
                    <a:pt x="55" y="1"/>
                  </a:moveTo>
                  <a:cubicBezTo>
                    <a:pt x="28" y="1"/>
                    <a:pt x="1" y="16"/>
                    <a:pt x="23" y="45"/>
                  </a:cubicBezTo>
                  <a:cubicBezTo>
                    <a:pt x="256" y="334"/>
                    <a:pt x="590" y="557"/>
                    <a:pt x="935" y="690"/>
                  </a:cubicBezTo>
                  <a:cubicBezTo>
                    <a:pt x="1208" y="795"/>
                    <a:pt x="1498" y="847"/>
                    <a:pt x="1784" y="847"/>
                  </a:cubicBezTo>
                  <a:cubicBezTo>
                    <a:pt x="1895" y="847"/>
                    <a:pt x="2005" y="839"/>
                    <a:pt x="2114" y="824"/>
                  </a:cubicBezTo>
                  <a:cubicBezTo>
                    <a:pt x="2347" y="801"/>
                    <a:pt x="2592" y="735"/>
                    <a:pt x="2792" y="623"/>
                  </a:cubicBezTo>
                  <a:cubicBezTo>
                    <a:pt x="2848" y="596"/>
                    <a:pt x="2810" y="552"/>
                    <a:pt x="2763" y="552"/>
                  </a:cubicBezTo>
                  <a:cubicBezTo>
                    <a:pt x="2755" y="552"/>
                    <a:pt x="2746" y="553"/>
                    <a:pt x="2737" y="557"/>
                  </a:cubicBezTo>
                  <a:cubicBezTo>
                    <a:pt x="2547" y="623"/>
                    <a:pt x="2369" y="679"/>
                    <a:pt x="2181" y="724"/>
                  </a:cubicBezTo>
                  <a:cubicBezTo>
                    <a:pt x="2060" y="745"/>
                    <a:pt x="1935" y="753"/>
                    <a:pt x="1808" y="753"/>
                  </a:cubicBezTo>
                  <a:cubicBezTo>
                    <a:pt x="1736" y="753"/>
                    <a:pt x="1664" y="750"/>
                    <a:pt x="1591" y="746"/>
                  </a:cubicBezTo>
                  <a:cubicBezTo>
                    <a:pt x="1224" y="712"/>
                    <a:pt x="868" y="590"/>
                    <a:pt x="568" y="401"/>
                  </a:cubicBezTo>
                  <a:cubicBezTo>
                    <a:pt x="390" y="290"/>
                    <a:pt x="234" y="156"/>
                    <a:pt x="90" y="12"/>
                  </a:cubicBezTo>
                  <a:cubicBezTo>
                    <a:pt x="82" y="5"/>
                    <a:pt x="69" y="1"/>
                    <a:pt x="5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9"/>
            <p:cNvSpPr/>
            <p:nvPr/>
          </p:nvSpPr>
          <p:spPr>
            <a:xfrm>
              <a:off x="1910370" y="4363387"/>
              <a:ext cx="26410" cy="88405"/>
            </a:xfrm>
            <a:custGeom>
              <a:avLst/>
              <a:gdLst/>
              <a:ahLst/>
              <a:cxnLst/>
              <a:rect l="l" t="t" r="r" b="b"/>
              <a:pathLst>
                <a:path w="757" h="2534" extrusionOk="0">
                  <a:moveTo>
                    <a:pt x="320" y="1"/>
                  </a:moveTo>
                  <a:cubicBezTo>
                    <a:pt x="305" y="1"/>
                    <a:pt x="290" y="6"/>
                    <a:pt x="278" y="17"/>
                  </a:cubicBezTo>
                  <a:cubicBezTo>
                    <a:pt x="167" y="140"/>
                    <a:pt x="100" y="329"/>
                    <a:pt x="55" y="496"/>
                  </a:cubicBezTo>
                  <a:cubicBezTo>
                    <a:pt x="11" y="684"/>
                    <a:pt x="0" y="862"/>
                    <a:pt x="11" y="1052"/>
                  </a:cubicBezTo>
                  <a:cubicBezTo>
                    <a:pt x="22" y="1252"/>
                    <a:pt x="55" y="1463"/>
                    <a:pt x="100" y="1663"/>
                  </a:cubicBezTo>
                  <a:cubicBezTo>
                    <a:pt x="144" y="1853"/>
                    <a:pt x="178" y="2053"/>
                    <a:pt x="256" y="2231"/>
                  </a:cubicBezTo>
                  <a:cubicBezTo>
                    <a:pt x="329" y="2397"/>
                    <a:pt x="469" y="2533"/>
                    <a:pt x="649" y="2533"/>
                  </a:cubicBezTo>
                  <a:cubicBezTo>
                    <a:pt x="662" y="2533"/>
                    <a:pt x="676" y="2532"/>
                    <a:pt x="690" y="2531"/>
                  </a:cubicBezTo>
                  <a:cubicBezTo>
                    <a:pt x="757" y="2531"/>
                    <a:pt x="757" y="2464"/>
                    <a:pt x="690" y="2453"/>
                  </a:cubicBezTo>
                  <a:cubicBezTo>
                    <a:pt x="534" y="2442"/>
                    <a:pt x="423" y="2286"/>
                    <a:pt x="378" y="2153"/>
                  </a:cubicBezTo>
                  <a:cubicBezTo>
                    <a:pt x="312" y="1986"/>
                    <a:pt x="278" y="1808"/>
                    <a:pt x="233" y="1630"/>
                  </a:cubicBezTo>
                  <a:cubicBezTo>
                    <a:pt x="156" y="1274"/>
                    <a:pt x="100" y="907"/>
                    <a:pt x="167" y="551"/>
                  </a:cubicBezTo>
                  <a:cubicBezTo>
                    <a:pt x="189" y="462"/>
                    <a:pt x="211" y="373"/>
                    <a:pt x="245" y="296"/>
                  </a:cubicBezTo>
                  <a:cubicBezTo>
                    <a:pt x="278" y="207"/>
                    <a:pt x="322" y="118"/>
                    <a:pt x="356" y="39"/>
                  </a:cubicBezTo>
                  <a:cubicBezTo>
                    <a:pt x="371" y="18"/>
                    <a:pt x="347" y="1"/>
                    <a:pt x="32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9"/>
            <p:cNvSpPr/>
            <p:nvPr/>
          </p:nvSpPr>
          <p:spPr>
            <a:xfrm>
              <a:off x="2117921" y="4361364"/>
              <a:ext cx="54006" cy="80834"/>
            </a:xfrm>
            <a:custGeom>
              <a:avLst/>
              <a:gdLst/>
              <a:ahLst/>
              <a:cxnLst/>
              <a:rect l="l" t="t" r="r" b="b"/>
              <a:pathLst>
                <a:path w="1548" h="2317" extrusionOk="0">
                  <a:moveTo>
                    <a:pt x="1486" y="0"/>
                  </a:moveTo>
                  <a:cubicBezTo>
                    <a:pt x="1461" y="0"/>
                    <a:pt x="1436" y="14"/>
                    <a:pt x="1436" y="42"/>
                  </a:cubicBezTo>
                  <a:cubicBezTo>
                    <a:pt x="1370" y="742"/>
                    <a:pt x="1080" y="1421"/>
                    <a:pt x="547" y="1889"/>
                  </a:cubicBezTo>
                  <a:cubicBezTo>
                    <a:pt x="391" y="2022"/>
                    <a:pt x="235" y="2144"/>
                    <a:pt x="57" y="2233"/>
                  </a:cubicBezTo>
                  <a:cubicBezTo>
                    <a:pt x="1" y="2270"/>
                    <a:pt x="47" y="2316"/>
                    <a:pt x="90" y="2316"/>
                  </a:cubicBezTo>
                  <a:cubicBezTo>
                    <a:pt x="98" y="2316"/>
                    <a:pt x="105" y="2315"/>
                    <a:pt x="112" y="2311"/>
                  </a:cubicBezTo>
                  <a:cubicBezTo>
                    <a:pt x="780" y="1988"/>
                    <a:pt x="1269" y="1355"/>
                    <a:pt x="1459" y="654"/>
                  </a:cubicBezTo>
                  <a:cubicBezTo>
                    <a:pt x="1514" y="453"/>
                    <a:pt x="1548" y="253"/>
                    <a:pt x="1536" y="42"/>
                  </a:cubicBezTo>
                  <a:cubicBezTo>
                    <a:pt x="1536" y="14"/>
                    <a:pt x="1511" y="0"/>
                    <a:pt x="148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9"/>
            <p:cNvSpPr/>
            <p:nvPr/>
          </p:nvSpPr>
          <p:spPr>
            <a:xfrm>
              <a:off x="2145866" y="4390705"/>
              <a:ext cx="38865" cy="77694"/>
            </a:xfrm>
            <a:custGeom>
              <a:avLst/>
              <a:gdLst/>
              <a:ahLst/>
              <a:cxnLst/>
              <a:rect l="l" t="t" r="r" b="b"/>
              <a:pathLst>
                <a:path w="1114" h="2227" extrusionOk="0">
                  <a:moveTo>
                    <a:pt x="847" y="1"/>
                  </a:moveTo>
                  <a:cubicBezTo>
                    <a:pt x="832" y="1"/>
                    <a:pt x="817" y="10"/>
                    <a:pt x="824" y="24"/>
                  </a:cubicBezTo>
                  <a:cubicBezTo>
                    <a:pt x="957" y="346"/>
                    <a:pt x="1002" y="702"/>
                    <a:pt x="935" y="1048"/>
                  </a:cubicBezTo>
                  <a:cubicBezTo>
                    <a:pt x="868" y="1347"/>
                    <a:pt x="713" y="1637"/>
                    <a:pt x="480" y="1859"/>
                  </a:cubicBezTo>
                  <a:cubicBezTo>
                    <a:pt x="413" y="1915"/>
                    <a:pt x="346" y="1970"/>
                    <a:pt x="268" y="2015"/>
                  </a:cubicBezTo>
                  <a:lnTo>
                    <a:pt x="168" y="2081"/>
                  </a:lnTo>
                  <a:cubicBezTo>
                    <a:pt x="124" y="2104"/>
                    <a:pt x="79" y="2115"/>
                    <a:pt x="45" y="2148"/>
                  </a:cubicBezTo>
                  <a:cubicBezTo>
                    <a:pt x="1" y="2193"/>
                    <a:pt x="68" y="2226"/>
                    <a:pt x="112" y="2226"/>
                  </a:cubicBezTo>
                  <a:cubicBezTo>
                    <a:pt x="190" y="2215"/>
                    <a:pt x="268" y="2160"/>
                    <a:pt x="335" y="2115"/>
                  </a:cubicBezTo>
                  <a:cubicBezTo>
                    <a:pt x="401" y="2071"/>
                    <a:pt x="468" y="2026"/>
                    <a:pt x="524" y="1970"/>
                  </a:cubicBezTo>
                  <a:cubicBezTo>
                    <a:pt x="658" y="1859"/>
                    <a:pt x="769" y="1737"/>
                    <a:pt x="846" y="1592"/>
                  </a:cubicBezTo>
                  <a:cubicBezTo>
                    <a:pt x="1036" y="1292"/>
                    <a:pt x="1113" y="936"/>
                    <a:pt x="1069" y="580"/>
                  </a:cubicBezTo>
                  <a:cubicBezTo>
                    <a:pt x="1046" y="380"/>
                    <a:pt x="980" y="191"/>
                    <a:pt x="868" y="13"/>
                  </a:cubicBezTo>
                  <a:cubicBezTo>
                    <a:pt x="864" y="4"/>
                    <a:pt x="856" y="1"/>
                    <a:pt x="84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9"/>
            <p:cNvSpPr/>
            <p:nvPr/>
          </p:nvSpPr>
          <p:spPr>
            <a:xfrm>
              <a:off x="2054703" y="4268596"/>
              <a:ext cx="44761" cy="22119"/>
            </a:xfrm>
            <a:custGeom>
              <a:avLst/>
              <a:gdLst/>
              <a:ahLst/>
              <a:cxnLst/>
              <a:rect l="l" t="t" r="r" b="b"/>
              <a:pathLst>
                <a:path w="1283" h="634" extrusionOk="0">
                  <a:moveTo>
                    <a:pt x="206" y="1"/>
                  </a:moveTo>
                  <a:cubicBezTo>
                    <a:pt x="155" y="1"/>
                    <a:pt x="105" y="4"/>
                    <a:pt x="56" y="10"/>
                  </a:cubicBezTo>
                  <a:cubicBezTo>
                    <a:pt x="1" y="20"/>
                    <a:pt x="23" y="87"/>
                    <a:pt x="67" y="87"/>
                  </a:cubicBezTo>
                  <a:cubicBezTo>
                    <a:pt x="103" y="84"/>
                    <a:pt x="138" y="82"/>
                    <a:pt x="173" y="82"/>
                  </a:cubicBezTo>
                  <a:cubicBezTo>
                    <a:pt x="578" y="82"/>
                    <a:pt x="953" y="313"/>
                    <a:pt x="1157" y="610"/>
                  </a:cubicBezTo>
                  <a:cubicBezTo>
                    <a:pt x="1169" y="627"/>
                    <a:pt x="1191" y="634"/>
                    <a:pt x="1211" y="634"/>
                  </a:cubicBezTo>
                  <a:cubicBezTo>
                    <a:pt x="1247" y="634"/>
                    <a:pt x="1283" y="612"/>
                    <a:pt x="1269" y="576"/>
                  </a:cubicBezTo>
                  <a:cubicBezTo>
                    <a:pt x="1059" y="209"/>
                    <a:pt x="628" y="1"/>
                    <a:pt x="206"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9"/>
            <p:cNvSpPr/>
            <p:nvPr/>
          </p:nvSpPr>
          <p:spPr>
            <a:xfrm>
              <a:off x="1966924" y="4416487"/>
              <a:ext cx="84393" cy="27491"/>
            </a:xfrm>
            <a:custGeom>
              <a:avLst/>
              <a:gdLst/>
              <a:ahLst/>
              <a:cxnLst/>
              <a:rect l="l" t="t" r="r" b="b"/>
              <a:pathLst>
                <a:path w="2419" h="788" extrusionOk="0">
                  <a:moveTo>
                    <a:pt x="1823" y="1"/>
                  </a:moveTo>
                  <a:cubicBezTo>
                    <a:pt x="1811" y="1"/>
                    <a:pt x="1801" y="3"/>
                    <a:pt x="1793" y="8"/>
                  </a:cubicBezTo>
                  <a:cubicBezTo>
                    <a:pt x="1526" y="264"/>
                    <a:pt x="1282" y="553"/>
                    <a:pt x="915" y="653"/>
                  </a:cubicBezTo>
                  <a:cubicBezTo>
                    <a:pt x="843" y="674"/>
                    <a:pt x="766" y="685"/>
                    <a:pt x="689" y="685"/>
                  </a:cubicBezTo>
                  <a:cubicBezTo>
                    <a:pt x="446" y="685"/>
                    <a:pt x="204" y="575"/>
                    <a:pt x="103" y="331"/>
                  </a:cubicBezTo>
                  <a:cubicBezTo>
                    <a:pt x="99" y="317"/>
                    <a:pt x="80" y="311"/>
                    <a:pt x="61" y="311"/>
                  </a:cubicBezTo>
                  <a:cubicBezTo>
                    <a:pt x="32" y="311"/>
                    <a:pt x="0" y="326"/>
                    <a:pt x="14" y="353"/>
                  </a:cubicBezTo>
                  <a:cubicBezTo>
                    <a:pt x="103" y="608"/>
                    <a:pt x="359" y="764"/>
                    <a:pt x="626" y="786"/>
                  </a:cubicBezTo>
                  <a:cubicBezTo>
                    <a:pt x="644" y="787"/>
                    <a:pt x="662" y="788"/>
                    <a:pt x="681" y="788"/>
                  </a:cubicBezTo>
                  <a:cubicBezTo>
                    <a:pt x="871" y="788"/>
                    <a:pt x="1053" y="733"/>
                    <a:pt x="1226" y="642"/>
                  </a:cubicBezTo>
                  <a:lnTo>
                    <a:pt x="1249" y="642"/>
                  </a:lnTo>
                  <a:cubicBezTo>
                    <a:pt x="1281" y="636"/>
                    <a:pt x="1314" y="633"/>
                    <a:pt x="1346" y="633"/>
                  </a:cubicBezTo>
                  <a:cubicBezTo>
                    <a:pt x="1425" y="633"/>
                    <a:pt x="1504" y="649"/>
                    <a:pt x="1582" y="664"/>
                  </a:cubicBezTo>
                  <a:cubicBezTo>
                    <a:pt x="1664" y="681"/>
                    <a:pt x="1739" y="691"/>
                    <a:pt x="1813" y="691"/>
                  </a:cubicBezTo>
                  <a:cubicBezTo>
                    <a:pt x="1840" y="691"/>
                    <a:pt x="1867" y="690"/>
                    <a:pt x="1894" y="687"/>
                  </a:cubicBezTo>
                  <a:cubicBezTo>
                    <a:pt x="2082" y="664"/>
                    <a:pt x="2272" y="598"/>
                    <a:pt x="2394" y="453"/>
                  </a:cubicBezTo>
                  <a:cubicBezTo>
                    <a:pt x="2419" y="420"/>
                    <a:pt x="2383" y="399"/>
                    <a:pt x="2354" y="399"/>
                  </a:cubicBezTo>
                  <a:cubicBezTo>
                    <a:pt x="2343" y="399"/>
                    <a:pt x="2333" y="402"/>
                    <a:pt x="2327" y="408"/>
                  </a:cubicBezTo>
                  <a:cubicBezTo>
                    <a:pt x="2171" y="519"/>
                    <a:pt x="2005" y="608"/>
                    <a:pt x="1816" y="608"/>
                  </a:cubicBezTo>
                  <a:cubicBezTo>
                    <a:pt x="1801" y="609"/>
                    <a:pt x="1786" y="610"/>
                    <a:pt x="1772" y="610"/>
                  </a:cubicBezTo>
                  <a:cubicBezTo>
                    <a:pt x="1631" y="610"/>
                    <a:pt x="1490" y="564"/>
                    <a:pt x="1348" y="564"/>
                  </a:cubicBezTo>
                  <a:cubicBezTo>
                    <a:pt x="1393" y="531"/>
                    <a:pt x="1449" y="497"/>
                    <a:pt x="1493" y="464"/>
                  </a:cubicBezTo>
                  <a:cubicBezTo>
                    <a:pt x="1638" y="341"/>
                    <a:pt x="1760" y="208"/>
                    <a:pt x="1882" y="64"/>
                  </a:cubicBezTo>
                  <a:cubicBezTo>
                    <a:pt x="1917" y="29"/>
                    <a:pt x="1864" y="1"/>
                    <a:pt x="18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9"/>
            <p:cNvSpPr/>
            <p:nvPr/>
          </p:nvSpPr>
          <p:spPr>
            <a:xfrm>
              <a:off x="2047725" y="4352153"/>
              <a:ext cx="31434" cy="55018"/>
            </a:xfrm>
            <a:custGeom>
              <a:avLst/>
              <a:gdLst/>
              <a:ahLst/>
              <a:cxnLst/>
              <a:rect l="l" t="t" r="r" b="b"/>
              <a:pathLst>
                <a:path w="901" h="1577" extrusionOk="0">
                  <a:moveTo>
                    <a:pt x="58" y="0"/>
                  </a:moveTo>
                  <a:cubicBezTo>
                    <a:pt x="31" y="0"/>
                    <a:pt x="0" y="18"/>
                    <a:pt x="0" y="50"/>
                  </a:cubicBezTo>
                  <a:cubicBezTo>
                    <a:pt x="45" y="228"/>
                    <a:pt x="234" y="295"/>
                    <a:pt x="379" y="351"/>
                  </a:cubicBezTo>
                  <a:cubicBezTo>
                    <a:pt x="468" y="373"/>
                    <a:pt x="557" y="406"/>
                    <a:pt x="623" y="462"/>
                  </a:cubicBezTo>
                  <a:cubicBezTo>
                    <a:pt x="678" y="517"/>
                    <a:pt x="723" y="595"/>
                    <a:pt x="745" y="662"/>
                  </a:cubicBezTo>
                  <a:cubicBezTo>
                    <a:pt x="790" y="818"/>
                    <a:pt x="767" y="996"/>
                    <a:pt x="690" y="1129"/>
                  </a:cubicBezTo>
                  <a:cubicBezTo>
                    <a:pt x="646" y="1218"/>
                    <a:pt x="590" y="1285"/>
                    <a:pt x="523" y="1352"/>
                  </a:cubicBezTo>
                  <a:cubicBezTo>
                    <a:pt x="468" y="1407"/>
                    <a:pt x="379" y="1451"/>
                    <a:pt x="323" y="1518"/>
                  </a:cubicBezTo>
                  <a:cubicBezTo>
                    <a:pt x="295" y="1555"/>
                    <a:pt x="344" y="1577"/>
                    <a:pt x="381" y="1577"/>
                  </a:cubicBezTo>
                  <a:cubicBezTo>
                    <a:pt x="388" y="1577"/>
                    <a:pt x="395" y="1576"/>
                    <a:pt x="401" y="1574"/>
                  </a:cubicBezTo>
                  <a:cubicBezTo>
                    <a:pt x="468" y="1552"/>
                    <a:pt x="523" y="1496"/>
                    <a:pt x="579" y="1451"/>
                  </a:cubicBezTo>
                  <a:cubicBezTo>
                    <a:pt x="634" y="1407"/>
                    <a:pt x="678" y="1352"/>
                    <a:pt x="723" y="1296"/>
                  </a:cubicBezTo>
                  <a:cubicBezTo>
                    <a:pt x="812" y="1184"/>
                    <a:pt x="879" y="1063"/>
                    <a:pt x="890" y="918"/>
                  </a:cubicBezTo>
                  <a:cubicBezTo>
                    <a:pt x="901" y="796"/>
                    <a:pt x="879" y="662"/>
                    <a:pt x="824" y="551"/>
                  </a:cubicBezTo>
                  <a:cubicBezTo>
                    <a:pt x="757" y="417"/>
                    <a:pt x="646" y="339"/>
                    <a:pt x="501" y="295"/>
                  </a:cubicBezTo>
                  <a:cubicBezTo>
                    <a:pt x="356" y="240"/>
                    <a:pt x="156" y="206"/>
                    <a:pt x="100" y="28"/>
                  </a:cubicBezTo>
                  <a:cubicBezTo>
                    <a:pt x="96" y="9"/>
                    <a:pt x="78" y="0"/>
                    <a:pt x="5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9"/>
            <p:cNvSpPr/>
            <p:nvPr/>
          </p:nvSpPr>
          <p:spPr>
            <a:xfrm>
              <a:off x="2038968" y="4385158"/>
              <a:ext cx="20793" cy="29340"/>
            </a:xfrm>
            <a:custGeom>
              <a:avLst/>
              <a:gdLst/>
              <a:ahLst/>
              <a:cxnLst/>
              <a:rect l="l" t="t" r="r" b="b"/>
              <a:pathLst>
                <a:path w="596" h="841" extrusionOk="0">
                  <a:moveTo>
                    <a:pt x="535" y="1"/>
                  </a:moveTo>
                  <a:cubicBezTo>
                    <a:pt x="517" y="1"/>
                    <a:pt x="496" y="9"/>
                    <a:pt x="496" y="28"/>
                  </a:cubicBezTo>
                  <a:cubicBezTo>
                    <a:pt x="518" y="161"/>
                    <a:pt x="485" y="295"/>
                    <a:pt x="429" y="416"/>
                  </a:cubicBezTo>
                  <a:cubicBezTo>
                    <a:pt x="407" y="416"/>
                    <a:pt x="385" y="416"/>
                    <a:pt x="373" y="439"/>
                  </a:cubicBezTo>
                  <a:cubicBezTo>
                    <a:pt x="351" y="517"/>
                    <a:pt x="307" y="584"/>
                    <a:pt x="251" y="639"/>
                  </a:cubicBezTo>
                  <a:cubicBezTo>
                    <a:pt x="195" y="683"/>
                    <a:pt x="140" y="728"/>
                    <a:pt x="62" y="750"/>
                  </a:cubicBezTo>
                  <a:cubicBezTo>
                    <a:pt x="0" y="781"/>
                    <a:pt x="52" y="840"/>
                    <a:pt x="105" y="840"/>
                  </a:cubicBezTo>
                  <a:cubicBezTo>
                    <a:pt x="109" y="840"/>
                    <a:pt x="114" y="840"/>
                    <a:pt x="118" y="839"/>
                  </a:cubicBezTo>
                  <a:lnTo>
                    <a:pt x="129" y="839"/>
                  </a:lnTo>
                  <a:cubicBezTo>
                    <a:pt x="274" y="795"/>
                    <a:pt x="396" y="695"/>
                    <a:pt x="452" y="561"/>
                  </a:cubicBezTo>
                  <a:cubicBezTo>
                    <a:pt x="551" y="406"/>
                    <a:pt x="596" y="206"/>
                    <a:pt x="563" y="16"/>
                  </a:cubicBezTo>
                  <a:cubicBezTo>
                    <a:pt x="563" y="6"/>
                    <a:pt x="550" y="1"/>
                    <a:pt x="53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9"/>
            <p:cNvSpPr/>
            <p:nvPr/>
          </p:nvSpPr>
          <p:spPr>
            <a:xfrm>
              <a:off x="1971250" y="4354247"/>
              <a:ext cx="41446" cy="42772"/>
            </a:xfrm>
            <a:custGeom>
              <a:avLst/>
              <a:gdLst/>
              <a:ahLst/>
              <a:cxnLst/>
              <a:rect l="l" t="t" r="r" b="b"/>
              <a:pathLst>
                <a:path w="1188" h="1226" extrusionOk="0">
                  <a:moveTo>
                    <a:pt x="1135" y="0"/>
                  </a:moveTo>
                  <a:cubicBezTo>
                    <a:pt x="1132" y="0"/>
                    <a:pt x="1128" y="1"/>
                    <a:pt x="1125" y="2"/>
                  </a:cubicBezTo>
                  <a:cubicBezTo>
                    <a:pt x="802" y="34"/>
                    <a:pt x="446" y="146"/>
                    <a:pt x="190" y="368"/>
                  </a:cubicBezTo>
                  <a:cubicBezTo>
                    <a:pt x="79" y="469"/>
                    <a:pt x="1" y="602"/>
                    <a:pt x="1" y="769"/>
                  </a:cubicBezTo>
                  <a:cubicBezTo>
                    <a:pt x="1" y="936"/>
                    <a:pt x="79" y="1080"/>
                    <a:pt x="179" y="1213"/>
                  </a:cubicBezTo>
                  <a:cubicBezTo>
                    <a:pt x="183" y="1221"/>
                    <a:pt x="193" y="1225"/>
                    <a:pt x="203" y="1225"/>
                  </a:cubicBezTo>
                  <a:cubicBezTo>
                    <a:pt x="221" y="1225"/>
                    <a:pt x="242" y="1213"/>
                    <a:pt x="235" y="1191"/>
                  </a:cubicBezTo>
                  <a:cubicBezTo>
                    <a:pt x="168" y="1069"/>
                    <a:pt x="102" y="924"/>
                    <a:pt x="102" y="769"/>
                  </a:cubicBezTo>
                  <a:cubicBezTo>
                    <a:pt x="90" y="613"/>
                    <a:pt x="168" y="491"/>
                    <a:pt x="290" y="390"/>
                  </a:cubicBezTo>
                  <a:cubicBezTo>
                    <a:pt x="524" y="202"/>
                    <a:pt x="836" y="101"/>
                    <a:pt x="1135" y="68"/>
                  </a:cubicBezTo>
                  <a:cubicBezTo>
                    <a:pt x="1187" y="58"/>
                    <a:pt x="1172" y="0"/>
                    <a:pt x="11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9"/>
            <p:cNvSpPr/>
            <p:nvPr/>
          </p:nvSpPr>
          <p:spPr>
            <a:xfrm>
              <a:off x="1968563" y="4392694"/>
              <a:ext cx="40609" cy="20828"/>
            </a:xfrm>
            <a:custGeom>
              <a:avLst/>
              <a:gdLst/>
              <a:ahLst/>
              <a:cxnLst/>
              <a:rect l="l" t="t" r="r" b="b"/>
              <a:pathLst>
                <a:path w="1164" h="597" extrusionOk="0">
                  <a:moveTo>
                    <a:pt x="20" y="0"/>
                  </a:moveTo>
                  <a:cubicBezTo>
                    <a:pt x="9" y="0"/>
                    <a:pt x="1" y="6"/>
                    <a:pt x="1" y="22"/>
                  </a:cubicBezTo>
                  <a:cubicBezTo>
                    <a:pt x="1" y="67"/>
                    <a:pt x="23" y="111"/>
                    <a:pt x="56" y="156"/>
                  </a:cubicBezTo>
                  <a:cubicBezTo>
                    <a:pt x="78" y="200"/>
                    <a:pt x="112" y="245"/>
                    <a:pt x="156" y="289"/>
                  </a:cubicBezTo>
                  <a:cubicBezTo>
                    <a:pt x="223" y="368"/>
                    <a:pt x="312" y="434"/>
                    <a:pt x="412" y="490"/>
                  </a:cubicBezTo>
                  <a:cubicBezTo>
                    <a:pt x="541" y="557"/>
                    <a:pt x="686" y="596"/>
                    <a:pt x="833" y="596"/>
                  </a:cubicBezTo>
                  <a:cubicBezTo>
                    <a:pt x="927" y="596"/>
                    <a:pt x="1021" y="580"/>
                    <a:pt x="1113" y="546"/>
                  </a:cubicBezTo>
                  <a:cubicBezTo>
                    <a:pt x="1164" y="535"/>
                    <a:pt x="1121" y="478"/>
                    <a:pt x="1079" y="478"/>
                  </a:cubicBezTo>
                  <a:cubicBezTo>
                    <a:pt x="1075" y="478"/>
                    <a:pt x="1072" y="478"/>
                    <a:pt x="1068" y="479"/>
                  </a:cubicBezTo>
                  <a:cubicBezTo>
                    <a:pt x="994" y="495"/>
                    <a:pt x="917" y="504"/>
                    <a:pt x="839" y="504"/>
                  </a:cubicBezTo>
                  <a:cubicBezTo>
                    <a:pt x="708" y="504"/>
                    <a:pt x="575" y="479"/>
                    <a:pt x="456" y="423"/>
                  </a:cubicBezTo>
                  <a:cubicBezTo>
                    <a:pt x="367" y="378"/>
                    <a:pt x="290" y="312"/>
                    <a:pt x="223" y="245"/>
                  </a:cubicBezTo>
                  <a:cubicBezTo>
                    <a:pt x="189" y="212"/>
                    <a:pt x="156" y="178"/>
                    <a:pt x="134" y="134"/>
                  </a:cubicBezTo>
                  <a:cubicBezTo>
                    <a:pt x="100" y="101"/>
                    <a:pt x="90" y="45"/>
                    <a:pt x="56" y="12"/>
                  </a:cubicBezTo>
                  <a:cubicBezTo>
                    <a:pt x="45" y="6"/>
                    <a:pt x="31" y="0"/>
                    <a:pt x="2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9"/>
            <p:cNvSpPr/>
            <p:nvPr/>
          </p:nvSpPr>
          <p:spPr>
            <a:xfrm>
              <a:off x="1896309" y="4459121"/>
              <a:ext cx="49366" cy="19537"/>
            </a:xfrm>
            <a:custGeom>
              <a:avLst/>
              <a:gdLst/>
              <a:ahLst/>
              <a:cxnLst/>
              <a:rect l="l" t="t" r="r" b="b"/>
              <a:pathLst>
                <a:path w="1415" h="560" extrusionOk="0">
                  <a:moveTo>
                    <a:pt x="68" y="0"/>
                  </a:moveTo>
                  <a:cubicBezTo>
                    <a:pt x="35" y="0"/>
                    <a:pt x="1" y="19"/>
                    <a:pt x="25" y="43"/>
                  </a:cubicBezTo>
                  <a:cubicBezTo>
                    <a:pt x="301" y="367"/>
                    <a:pt x="724" y="560"/>
                    <a:pt x="1146" y="560"/>
                  </a:cubicBezTo>
                  <a:cubicBezTo>
                    <a:pt x="1218" y="560"/>
                    <a:pt x="1289" y="554"/>
                    <a:pt x="1360" y="543"/>
                  </a:cubicBezTo>
                  <a:cubicBezTo>
                    <a:pt x="1382" y="532"/>
                    <a:pt x="1415" y="510"/>
                    <a:pt x="1404" y="488"/>
                  </a:cubicBezTo>
                  <a:cubicBezTo>
                    <a:pt x="1396" y="472"/>
                    <a:pt x="1376" y="461"/>
                    <a:pt x="1357" y="461"/>
                  </a:cubicBezTo>
                  <a:cubicBezTo>
                    <a:pt x="1350" y="461"/>
                    <a:pt x="1343" y="463"/>
                    <a:pt x="1337" y="466"/>
                  </a:cubicBezTo>
                  <a:cubicBezTo>
                    <a:pt x="1280" y="473"/>
                    <a:pt x="1222" y="476"/>
                    <a:pt x="1165" y="476"/>
                  </a:cubicBezTo>
                  <a:cubicBezTo>
                    <a:pt x="766" y="476"/>
                    <a:pt x="375" y="311"/>
                    <a:pt x="102" y="9"/>
                  </a:cubicBezTo>
                  <a:cubicBezTo>
                    <a:pt x="93" y="3"/>
                    <a:pt x="81" y="0"/>
                    <a:pt x="6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9"/>
            <p:cNvSpPr/>
            <p:nvPr/>
          </p:nvSpPr>
          <p:spPr>
            <a:xfrm>
              <a:off x="2052540" y="4304566"/>
              <a:ext cx="48249" cy="45389"/>
            </a:xfrm>
            <a:custGeom>
              <a:avLst/>
              <a:gdLst/>
              <a:ahLst/>
              <a:cxnLst/>
              <a:rect l="l" t="t" r="r" b="b"/>
              <a:pathLst>
                <a:path w="1383" h="1301" extrusionOk="0">
                  <a:moveTo>
                    <a:pt x="1330" y="0"/>
                  </a:moveTo>
                  <a:cubicBezTo>
                    <a:pt x="1327" y="0"/>
                    <a:pt x="1323" y="1"/>
                    <a:pt x="1319" y="2"/>
                  </a:cubicBezTo>
                  <a:cubicBezTo>
                    <a:pt x="1019" y="91"/>
                    <a:pt x="741" y="257"/>
                    <a:pt x="508" y="469"/>
                  </a:cubicBezTo>
                  <a:cubicBezTo>
                    <a:pt x="285" y="691"/>
                    <a:pt x="85" y="958"/>
                    <a:pt x="7" y="1258"/>
                  </a:cubicBezTo>
                  <a:cubicBezTo>
                    <a:pt x="0" y="1285"/>
                    <a:pt x="22" y="1300"/>
                    <a:pt x="43" y="1300"/>
                  </a:cubicBezTo>
                  <a:cubicBezTo>
                    <a:pt x="56" y="1300"/>
                    <a:pt x="69" y="1294"/>
                    <a:pt x="73" y="1281"/>
                  </a:cubicBezTo>
                  <a:cubicBezTo>
                    <a:pt x="207" y="1003"/>
                    <a:pt x="352" y="736"/>
                    <a:pt x="574" y="524"/>
                  </a:cubicBezTo>
                  <a:cubicBezTo>
                    <a:pt x="797" y="302"/>
                    <a:pt x="1064" y="146"/>
                    <a:pt x="1353" y="46"/>
                  </a:cubicBezTo>
                  <a:cubicBezTo>
                    <a:pt x="1382" y="36"/>
                    <a:pt x="1359" y="0"/>
                    <a:pt x="133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9"/>
            <p:cNvSpPr/>
            <p:nvPr/>
          </p:nvSpPr>
          <p:spPr>
            <a:xfrm>
              <a:off x="2058157" y="4308054"/>
              <a:ext cx="56553" cy="37818"/>
            </a:xfrm>
            <a:custGeom>
              <a:avLst/>
              <a:gdLst/>
              <a:ahLst/>
              <a:cxnLst/>
              <a:rect l="l" t="t" r="r" b="b"/>
              <a:pathLst>
                <a:path w="1621" h="1084" extrusionOk="0">
                  <a:moveTo>
                    <a:pt x="1548" y="0"/>
                  </a:moveTo>
                  <a:cubicBezTo>
                    <a:pt x="1544" y="0"/>
                    <a:pt x="1540" y="1"/>
                    <a:pt x="1536" y="2"/>
                  </a:cubicBezTo>
                  <a:cubicBezTo>
                    <a:pt x="1236" y="80"/>
                    <a:pt x="958" y="224"/>
                    <a:pt x="702" y="402"/>
                  </a:cubicBezTo>
                  <a:cubicBezTo>
                    <a:pt x="446" y="569"/>
                    <a:pt x="202" y="780"/>
                    <a:pt x="24" y="1036"/>
                  </a:cubicBezTo>
                  <a:cubicBezTo>
                    <a:pt x="0" y="1060"/>
                    <a:pt x="32" y="1083"/>
                    <a:pt x="61" y="1083"/>
                  </a:cubicBezTo>
                  <a:cubicBezTo>
                    <a:pt x="72" y="1083"/>
                    <a:pt x="84" y="1079"/>
                    <a:pt x="90" y="1069"/>
                  </a:cubicBezTo>
                  <a:cubicBezTo>
                    <a:pt x="291" y="836"/>
                    <a:pt x="513" y="624"/>
                    <a:pt x="769" y="458"/>
                  </a:cubicBezTo>
                  <a:cubicBezTo>
                    <a:pt x="1014" y="291"/>
                    <a:pt x="1291" y="169"/>
                    <a:pt x="1570" y="68"/>
                  </a:cubicBezTo>
                  <a:cubicBezTo>
                    <a:pt x="1620" y="48"/>
                    <a:pt x="1588" y="0"/>
                    <a:pt x="15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9"/>
            <p:cNvSpPr/>
            <p:nvPr/>
          </p:nvSpPr>
          <p:spPr>
            <a:xfrm>
              <a:off x="2094650" y="4317823"/>
              <a:ext cx="15560" cy="6001"/>
            </a:xfrm>
            <a:custGeom>
              <a:avLst/>
              <a:gdLst/>
              <a:ahLst/>
              <a:cxnLst/>
              <a:rect l="l" t="t" r="r" b="b"/>
              <a:pathLst>
                <a:path w="446" h="172" extrusionOk="0">
                  <a:moveTo>
                    <a:pt x="413" y="0"/>
                  </a:moveTo>
                  <a:cubicBezTo>
                    <a:pt x="279" y="11"/>
                    <a:pt x="146" y="55"/>
                    <a:pt x="23" y="111"/>
                  </a:cubicBezTo>
                  <a:cubicBezTo>
                    <a:pt x="12" y="122"/>
                    <a:pt x="1" y="134"/>
                    <a:pt x="12" y="156"/>
                  </a:cubicBezTo>
                  <a:cubicBezTo>
                    <a:pt x="20" y="163"/>
                    <a:pt x="33" y="171"/>
                    <a:pt x="48" y="171"/>
                  </a:cubicBezTo>
                  <a:cubicBezTo>
                    <a:pt x="54" y="171"/>
                    <a:pt x="61" y="170"/>
                    <a:pt x="68" y="166"/>
                  </a:cubicBezTo>
                  <a:cubicBezTo>
                    <a:pt x="179" y="111"/>
                    <a:pt x="302" y="89"/>
                    <a:pt x="423" y="55"/>
                  </a:cubicBezTo>
                  <a:cubicBezTo>
                    <a:pt x="435" y="55"/>
                    <a:pt x="446" y="45"/>
                    <a:pt x="446" y="33"/>
                  </a:cubicBezTo>
                  <a:cubicBezTo>
                    <a:pt x="446" y="11"/>
                    <a:pt x="423" y="0"/>
                    <a:pt x="41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9"/>
            <p:cNvSpPr/>
            <p:nvPr/>
          </p:nvSpPr>
          <p:spPr>
            <a:xfrm>
              <a:off x="2073508" y="4391647"/>
              <a:ext cx="48215" cy="7745"/>
            </a:xfrm>
            <a:custGeom>
              <a:avLst/>
              <a:gdLst/>
              <a:ahLst/>
              <a:cxnLst/>
              <a:rect l="l" t="t" r="r" b="b"/>
              <a:pathLst>
                <a:path w="1382" h="222" extrusionOk="0">
                  <a:moveTo>
                    <a:pt x="943" y="0"/>
                  </a:moveTo>
                  <a:cubicBezTo>
                    <a:pt x="639" y="0"/>
                    <a:pt x="331" y="55"/>
                    <a:pt x="51" y="164"/>
                  </a:cubicBezTo>
                  <a:cubicBezTo>
                    <a:pt x="0" y="174"/>
                    <a:pt x="33" y="221"/>
                    <a:pt x="73" y="221"/>
                  </a:cubicBezTo>
                  <a:cubicBezTo>
                    <a:pt x="77" y="221"/>
                    <a:pt x="81" y="221"/>
                    <a:pt x="85" y="220"/>
                  </a:cubicBezTo>
                  <a:cubicBezTo>
                    <a:pt x="285" y="164"/>
                    <a:pt x="496" y="119"/>
                    <a:pt x="696" y="97"/>
                  </a:cubicBezTo>
                  <a:cubicBezTo>
                    <a:pt x="782" y="93"/>
                    <a:pt x="869" y="90"/>
                    <a:pt x="955" y="90"/>
                  </a:cubicBezTo>
                  <a:cubicBezTo>
                    <a:pt x="1078" y="90"/>
                    <a:pt x="1200" y="95"/>
                    <a:pt x="1319" y="109"/>
                  </a:cubicBezTo>
                  <a:cubicBezTo>
                    <a:pt x="1322" y="109"/>
                    <a:pt x="1326" y="110"/>
                    <a:pt x="1329" y="110"/>
                  </a:cubicBezTo>
                  <a:cubicBezTo>
                    <a:pt x="1376" y="110"/>
                    <a:pt x="1382" y="41"/>
                    <a:pt x="1330" y="30"/>
                  </a:cubicBezTo>
                  <a:cubicBezTo>
                    <a:pt x="1203" y="10"/>
                    <a:pt x="1074" y="0"/>
                    <a:pt x="9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9"/>
            <p:cNvSpPr/>
            <p:nvPr/>
          </p:nvSpPr>
          <p:spPr>
            <a:xfrm>
              <a:off x="2098558" y="4386344"/>
              <a:ext cx="24072" cy="5477"/>
            </a:xfrm>
            <a:custGeom>
              <a:avLst/>
              <a:gdLst/>
              <a:ahLst/>
              <a:cxnLst/>
              <a:rect l="l" t="t" r="r" b="b"/>
              <a:pathLst>
                <a:path w="690" h="157" extrusionOk="0">
                  <a:moveTo>
                    <a:pt x="230" y="1"/>
                  </a:moveTo>
                  <a:cubicBezTo>
                    <a:pt x="167" y="1"/>
                    <a:pt x="105" y="6"/>
                    <a:pt x="45" y="16"/>
                  </a:cubicBezTo>
                  <a:cubicBezTo>
                    <a:pt x="22" y="16"/>
                    <a:pt x="0" y="38"/>
                    <a:pt x="0" y="60"/>
                  </a:cubicBezTo>
                  <a:cubicBezTo>
                    <a:pt x="12" y="93"/>
                    <a:pt x="45" y="93"/>
                    <a:pt x="67" y="93"/>
                  </a:cubicBezTo>
                  <a:cubicBezTo>
                    <a:pt x="119" y="84"/>
                    <a:pt x="170" y="80"/>
                    <a:pt x="220" y="80"/>
                  </a:cubicBezTo>
                  <a:cubicBezTo>
                    <a:pt x="354" y="80"/>
                    <a:pt x="483" y="109"/>
                    <a:pt x="612" y="149"/>
                  </a:cubicBezTo>
                  <a:cubicBezTo>
                    <a:pt x="621" y="154"/>
                    <a:pt x="630" y="156"/>
                    <a:pt x="640" y="156"/>
                  </a:cubicBezTo>
                  <a:cubicBezTo>
                    <a:pt x="653" y="156"/>
                    <a:pt x="666" y="151"/>
                    <a:pt x="679" y="138"/>
                  </a:cubicBezTo>
                  <a:cubicBezTo>
                    <a:pt x="690" y="115"/>
                    <a:pt x="679" y="93"/>
                    <a:pt x="657" y="83"/>
                  </a:cubicBezTo>
                  <a:cubicBezTo>
                    <a:pt x="524" y="28"/>
                    <a:pt x="376" y="1"/>
                    <a:pt x="2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9"/>
            <p:cNvSpPr/>
            <p:nvPr/>
          </p:nvSpPr>
          <p:spPr>
            <a:xfrm>
              <a:off x="1887866" y="4393077"/>
              <a:ext cx="22886" cy="4570"/>
            </a:xfrm>
            <a:custGeom>
              <a:avLst/>
              <a:gdLst/>
              <a:ahLst/>
              <a:cxnLst/>
              <a:rect l="l" t="t" r="r" b="b"/>
              <a:pathLst>
                <a:path w="656" h="131" extrusionOk="0">
                  <a:moveTo>
                    <a:pt x="322" y="1"/>
                  </a:moveTo>
                  <a:cubicBezTo>
                    <a:pt x="278" y="1"/>
                    <a:pt x="223" y="1"/>
                    <a:pt x="178" y="11"/>
                  </a:cubicBezTo>
                  <a:cubicBezTo>
                    <a:pt x="144" y="11"/>
                    <a:pt x="122" y="11"/>
                    <a:pt x="100" y="23"/>
                  </a:cubicBezTo>
                  <a:cubicBezTo>
                    <a:pt x="78" y="23"/>
                    <a:pt x="67" y="23"/>
                    <a:pt x="55" y="34"/>
                  </a:cubicBezTo>
                  <a:cubicBezTo>
                    <a:pt x="45" y="34"/>
                    <a:pt x="45" y="45"/>
                    <a:pt x="33" y="45"/>
                  </a:cubicBezTo>
                  <a:cubicBezTo>
                    <a:pt x="0" y="56"/>
                    <a:pt x="33" y="78"/>
                    <a:pt x="55" y="78"/>
                  </a:cubicBezTo>
                  <a:lnTo>
                    <a:pt x="111" y="78"/>
                  </a:lnTo>
                  <a:cubicBezTo>
                    <a:pt x="134" y="78"/>
                    <a:pt x="156" y="68"/>
                    <a:pt x="178" y="68"/>
                  </a:cubicBezTo>
                  <a:lnTo>
                    <a:pt x="312" y="68"/>
                  </a:lnTo>
                  <a:cubicBezTo>
                    <a:pt x="411" y="78"/>
                    <a:pt x="500" y="100"/>
                    <a:pt x="589" y="123"/>
                  </a:cubicBezTo>
                  <a:cubicBezTo>
                    <a:pt x="594" y="128"/>
                    <a:pt x="603" y="130"/>
                    <a:pt x="612" y="130"/>
                  </a:cubicBezTo>
                  <a:cubicBezTo>
                    <a:pt x="625" y="130"/>
                    <a:pt x="639" y="125"/>
                    <a:pt x="645" y="112"/>
                  </a:cubicBezTo>
                  <a:cubicBezTo>
                    <a:pt x="656" y="100"/>
                    <a:pt x="645" y="78"/>
                    <a:pt x="634" y="78"/>
                  </a:cubicBezTo>
                  <a:cubicBezTo>
                    <a:pt x="534" y="34"/>
                    <a:pt x="433" y="11"/>
                    <a:pt x="32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9"/>
            <p:cNvSpPr/>
            <p:nvPr/>
          </p:nvSpPr>
          <p:spPr>
            <a:xfrm>
              <a:off x="1899484" y="4388647"/>
              <a:ext cx="13222" cy="5408"/>
            </a:xfrm>
            <a:custGeom>
              <a:avLst/>
              <a:gdLst/>
              <a:ahLst/>
              <a:cxnLst/>
              <a:rect l="l" t="t" r="r" b="b"/>
              <a:pathLst>
                <a:path w="379" h="155" extrusionOk="0">
                  <a:moveTo>
                    <a:pt x="42" y="1"/>
                  </a:moveTo>
                  <a:cubicBezTo>
                    <a:pt x="29" y="1"/>
                    <a:pt x="11" y="8"/>
                    <a:pt x="11" y="17"/>
                  </a:cubicBezTo>
                  <a:cubicBezTo>
                    <a:pt x="1" y="39"/>
                    <a:pt x="11" y="61"/>
                    <a:pt x="23" y="61"/>
                  </a:cubicBezTo>
                  <a:cubicBezTo>
                    <a:pt x="123" y="94"/>
                    <a:pt x="223" y="128"/>
                    <a:pt x="323" y="150"/>
                  </a:cubicBezTo>
                  <a:cubicBezTo>
                    <a:pt x="329" y="153"/>
                    <a:pt x="335" y="154"/>
                    <a:pt x="340" y="154"/>
                  </a:cubicBezTo>
                  <a:cubicBezTo>
                    <a:pt x="352" y="154"/>
                    <a:pt x="360" y="147"/>
                    <a:pt x="367" y="138"/>
                  </a:cubicBezTo>
                  <a:cubicBezTo>
                    <a:pt x="379" y="116"/>
                    <a:pt x="367" y="106"/>
                    <a:pt x="357" y="106"/>
                  </a:cubicBezTo>
                  <a:cubicBezTo>
                    <a:pt x="256" y="61"/>
                    <a:pt x="157" y="39"/>
                    <a:pt x="56" y="5"/>
                  </a:cubicBezTo>
                  <a:cubicBezTo>
                    <a:pt x="53" y="2"/>
                    <a:pt x="48" y="1"/>
                    <a:pt x="4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9"/>
            <p:cNvSpPr/>
            <p:nvPr/>
          </p:nvSpPr>
          <p:spPr>
            <a:xfrm>
              <a:off x="1904159" y="4377692"/>
              <a:ext cx="9594" cy="5024"/>
            </a:xfrm>
            <a:custGeom>
              <a:avLst/>
              <a:gdLst/>
              <a:ahLst/>
              <a:cxnLst/>
              <a:rect l="l" t="t" r="r" b="b"/>
              <a:pathLst>
                <a:path w="275" h="144" extrusionOk="0">
                  <a:moveTo>
                    <a:pt x="45" y="1"/>
                  </a:moveTo>
                  <a:cubicBezTo>
                    <a:pt x="32" y="1"/>
                    <a:pt x="18" y="6"/>
                    <a:pt x="11" y="19"/>
                  </a:cubicBezTo>
                  <a:cubicBezTo>
                    <a:pt x="0" y="30"/>
                    <a:pt x="11" y="52"/>
                    <a:pt x="33" y="52"/>
                  </a:cubicBezTo>
                  <a:cubicBezTo>
                    <a:pt x="55" y="74"/>
                    <a:pt x="89" y="86"/>
                    <a:pt x="122" y="97"/>
                  </a:cubicBezTo>
                  <a:cubicBezTo>
                    <a:pt x="134" y="108"/>
                    <a:pt x="156" y="119"/>
                    <a:pt x="167" y="119"/>
                  </a:cubicBezTo>
                  <a:cubicBezTo>
                    <a:pt x="189" y="130"/>
                    <a:pt x="200" y="141"/>
                    <a:pt x="223" y="141"/>
                  </a:cubicBezTo>
                  <a:cubicBezTo>
                    <a:pt x="226" y="143"/>
                    <a:pt x="229" y="143"/>
                    <a:pt x="233" y="143"/>
                  </a:cubicBezTo>
                  <a:cubicBezTo>
                    <a:pt x="253" y="143"/>
                    <a:pt x="275" y="117"/>
                    <a:pt x="256" y="108"/>
                  </a:cubicBezTo>
                  <a:cubicBezTo>
                    <a:pt x="233" y="97"/>
                    <a:pt x="223" y="86"/>
                    <a:pt x="211" y="74"/>
                  </a:cubicBezTo>
                  <a:cubicBezTo>
                    <a:pt x="189" y="64"/>
                    <a:pt x="178" y="64"/>
                    <a:pt x="167" y="52"/>
                  </a:cubicBezTo>
                  <a:cubicBezTo>
                    <a:pt x="134" y="30"/>
                    <a:pt x="100" y="19"/>
                    <a:pt x="67" y="8"/>
                  </a:cubicBezTo>
                  <a:cubicBezTo>
                    <a:pt x="62" y="3"/>
                    <a:pt x="54"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9"/>
            <p:cNvSpPr/>
            <p:nvPr/>
          </p:nvSpPr>
          <p:spPr>
            <a:xfrm>
              <a:off x="1908800" y="4367086"/>
              <a:ext cx="3907" cy="2337"/>
            </a:xfrm>
            <a:custGeom>
              <a:avLst/>
              <a:gdLst/>
              <a:ahLst/>
              <a:cxnLst/>
              <a:rect l="l" t="t" r="r" b="b"/>
              <a:pathLst>
                <a:path w="112" h="67" extrusionOk="0">
                  <a:moveTo>
                    <a:pt x="56" y="0"/>
                  </a:moveTo>
                  <a:cubicBezTo>
                    <a:pt x="1" y="0"/>
                    <a:pt x="1" y="67"/>
                    <a:pt x="56" y="67"/>
                  </a:cubicBezTo>
                  <a:cubicBezTo>
                    <a:pt x="112" y="67"/>
                    <a:pt x="112"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9"/>
            <p:cNvSpPr/>
            <p:nvPr/>
          </p:nvSpPr>
          <p:spPr>
            <a:xfrm>
              <a:off x="1894321" y="4434664"/>
              <a:ext cx="24979" cy="12560"/>
            </a:xfrm>
            <a:custGeom>
              <a:avLst/>
              <a:gdLst/>
              <a:ahLst/>
              <a:cxnLst/>
              <a:rect l="l" t="t" r="r" b="b"/>
              <a:pathLst>
                <a:path w="716" h="360" extrusionOk="0">
                  <a:moveTo>
                    <a:pt x="552" y="0"/>
                  </a:moveTo>
                  <a:cubicBezTo>
                    <a:pt x="336" y="0"/>
                    <a:pt x="110" y="111"/>
                    <a:pt x="15" y="310"/>
                  </a:cubicBezTo>
                  <a:cubicBezTo>
                    <a:pt x="0" y="340"/>
                    <a:pt x="40" y="359"/>
                    <a:pt x="75" y="359"/>
                  </a:cubicBezTo>
                  <a:cubicBezTo>
                    <a:pt x="92" y="359"/>
                    <a:pt x="108" y="355"/>
                    <a:pt x="115" y="344"/>
                  </a:cubicBezTo>
                  <a:cubicBezTo>
                    <a:pt x="210" y="192"/>
                    <a:pt x="369" y="89"/>
                    <a:pt x="544" y="89"/>
                  </a:cubicBezTo>
                  <a:cubicBezTo>
                    <a:pt x="575" y="89"/>
                    <a:pt x="607" y="92"/>
                    <a:pt x="638" y="99"/>
                  </a:cubicBezTo>
                  <a:cubicBezTo>
                    <a:pt x="660" y="99"/>
                    <a:pt x="693" y="87"/>
                    <a:pt x="705" y="65"/>
                  </a:cubicBezTo>
                  <a:cubicBezTo>
                    <a:pt x="716" y="32"/>
                    <a:pt x="693" y="10"/>
                    <a:pt x="660" y="10"/>
                  </a:cubicBezTo>
                  <a:cubicBezTo>
                    <a:pt x="625" y="4"/>
                    <a:pt x="588" y="0"/>
                    <a:pt x="55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9"/>
            <p:cNvSpPr/>
            <p:nvPr/>
          </p:nvSpPr>
          <p:spPr>
            <a:xfrm>
              <a:off x="1901682" y="4440770"/>
              <a:ext cx="17618" cy="9559"/>
            </a:xfrm>
            <a:custGeom>
              <a:avLst/>
              <a:gdLst/>
              <a:ahLst/>
              <a:cxnLst/>
              <a:rect l="l" t="t" r="r" b="b"/>
              <a:pathLst>
                <a:path w="505" h="274" extrusionOk="0">
                  <a:moveTo>
                    <a:pt x="443" y="0"/>
                  </a:moveTo>
                  <a:cubicBezTo>
                    <a:pt x="273" y="0"/>
                    <a:pt x="99" y="87"/>
                    <a:pt x="15" y="224"/>
                  </a:cubicBezTo>
                  <a:cubicBezTo>
                    <a:pt x="0" y="254"/>
                    <a:pt x="25" y="273"/>
                    <a:pt x="50" y="273"/>
                  </a:cubicBezTo>
                  <a:cubicBezTo>
                    <a:pt x="62" y="273"/>
                    <a:pt x="75" y="269"/>
                    <a:pt x="82" y="258"/>
                  </a:cubicBezTo>
                  <a:cubicBezTo>
                    <a:pt x="171" y="135"/>
                    <a:pt x="316" y="57"/>
                    <a:pt x="472" y="57"/>
                  </a:cubicBezTo>
                  <a:cubicBezTo>
                    <a:pt x="482" y="57"/>
                    <a:pt x="505" y="46"/>
                    <a:pt x="505" y="35"/>
                  </a:cubicBezTo>
                  <a:cubicBezTo>
                    <a:pt x="505" y="13"/>
                    <a:pt x="482" y="1"/>
                    <a:pt x="472" y="1"/>
                  </a:cubicBezTo>
                  <a:cubicBezTo>
                    <a:pt x="462" y="1"/>
                    <a:pt x="452" y="0"/>
                    <a:pt x="4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9"/>
            <p:cNvSpPr/>
            <p:nvPr/>
          </p:nvSpPr>
          <p:spPr>
            <a:xfrm>
              <a:off x="1913056" y="4450364"/>
              <a:ext cx="9769" cy="15316"/>
            </a:xfrm>
            <a:custGeom>
              <a:avLst/>
              <a:gdLst/>
              <a:ahLst/>
              <a:cxnLst/>
              <a:rect l="l" t="t" r="r" b="b"/>
              <a:pathLst>
                <a:path w="280" h="439" extrusionOk="0">
                  <a:moveTo>
                    <a:pt x="205" y="0"/>
                  </a:moveTo>
                  <a:cubicBezTo>
                    <a:pt x="190" y="0"/>
                    <a:pt x="176" y="11"/>
                    <a:pt x="168" y="27"/>
                  </a:cubicBezTo>
                  <a:cubicBezTo>
                    <a:pt x="112" y="149"/>
                    <a:pt x="45" y="272"/>
                    <a:pt x="1" y="394"/>
                  </a:cubicBezTo>
                  <a:cubicBezTo>
                    <a:pt x="1" y="416"/>
                    <a:pt x="12" y="427"/>
                    <a:pt x="34" y="438"/>
                  </a:cubicBezTo>
                  <a:cubicBezTo>
                    <a:pt x="57" y="438"/>
                    <a:pt x="79" y="427"/>
                    <a:pt x="90" y="405"/>
                  </a:cubicBezTo>
                  <a:cubicBezTo>
                    <a:pt x="156" y="294"/>
                    <a:pt x="212" y="171"/>
                    <a:pt x="268" y="49"/>
                  </a:cubicBezTo>
                  <a:cubicBezTo>
                    <a:pt x="279" y="27"/>
                    <a:pt x="245" y="5"/>
                    <a:pt x="223" y="5"/>
                  </a:cubicBezTo>
                  <a:cubicBezTo>
                    <a:pt x="217" y="2"/>
                    <a:pt x="211" y="0"/>
                    <a:pt x="20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9"/>
            <p:cNvSpPr/>
            <p:nvPr/>
          </p:nvSpPr>
          <p:spPr>
            <a:xfrm>
              <a:off x="2053098" y="4428140"/>
              <a:ext cx="26305" cy="33178"/>
            </a:xfrm>
            <a:custGeom>
              <a:avLst/>
              <a:gdLst/>
              <a:ahLst/>
              <a:cxnLst/>
              <a:rect l="l" t="t" r="r" b="b"/>
              <a:pathLst>
                <a:path w="754" h="951" extrusionOk="0">
                  <a:moveTo>
                    <a:pt x="65" y="0"/>
                  </a:moveTo>
                  <a:cubicBezTo>
                    <a:pt x="33" y="0"/>
                    <a:pt x="1" y="26"/>
                    <a:pt x="35" y="52"/>
                  </a:cubicBezTo>
                  <a:cubicBezTo>
                    <a:pt x="314" y="286"/>
                    <a:pt x="524" y="586"/>
                    <a:pt x="670" y="931"/>
                  </a:cubicBezTo>
                  <a:cubicBezTo>
                    <a:pt x="674" y="944"/>
                    <a:pt x="689" y="950"/>
                    <a:pt x="704" y="950"/>
                  </a:cubicBezTo>
                  <a:cubicBezTo>
                    <a:pt x="728" y="950"/>
                    <a:pt x="754" y="936"/>
                    <a:pt x="747" y="909"/>
                  </a:cubicBezTo>
                  <a:cubicBezTo>
                    <a:pt x="625" y="553"/>
                    <a:pt x="391" y="241"/>
                    <a:pt x="91" y="7"/>
                  </a:cubicBezTo>
                  <a:cubicBezTo>
                    <a:pt x="84" y="2"/>
                    <a:pt x="74" y="0"/>
                    <a:pt x="6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9"/>
            <p:cNvSpPr/>
            <p:nvPr/>
          </p:nvSpPr>
          <p:spPr>
            <a:xfrm>
              <a:off x="2065065" y="4432397"/>
              <a:ext cx="18107" cy="19328"/>
            </a:xfrm>
            <a:custGeom>
              <a:avLst/>
              <a:gdLst/>
              <a:ahLst/>
              <a:cxnLst/>
              <a:rect l="l" t="t" r="r" b="b"/>
              <a:pathLst>
                <a:path w="519" h="554" extrusionOk="0">
                  <a:moveTo>
                    <a:pt x="51" y="1"/>
                  </a:moveTo>
                  <a:cubicBezTo>
                    <a:pt x="27" y="1"/>
                    <a:pt x="1" y="24"/>
                    <a:pt x="26" y="41"/>
                  </a:cubicBezTo>
                  <a:cubicBezTo>
                    <a:pt x="104" y="108"/>
                    <a:pt x="181" y="186"/>
                    <a:pt x="248" y="275"/>
                  </a:cubicBezTo>
                  <a:cubicBezTo>
                    <a:pt x="327" y="353"/>
                    <a:pt x="382" y="442"/>
                    <a:pt x="438" y="542"/>
                  </a:cubicBezTo>
                  <a:cubicBezTo>
                    <a:pt x="446" y="550"/>
                    <a:pt x="459" y="554"/>
                    <a:pt x="472" y="554"/>
                  </a:cubicBezTo>
                  <a:cubicBezTo>
                    <a:pt x="496" y="554"/>
                    <a:pt x="519" y="541"/>
                    <a:pt x="504" y="520"/>
                  </a:cubicBezTo>
                  <a:cubicBezTo>
                    <a:pt x="404" y="320"/>
                    <a:pt x="248" y="142"/>
                    <a:pt x="70" y="8"/>
                  </a:cubicBezTo>
                  <a:cubicBezTo>
                    <a:pt x="65" y="3"/>
                    <a:pt x="58" y="1"/>
                    <a:pt x="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9"/>
            <p:cNvSpPr/>
            <p:nvPr/>
          </p:nvSpPr>
          <p:spPr>
            <a:xfrm>
              <a:off x="2077974" y="4436862"/>
              <a:ext cx="8966" cy="7745"/>
            </a:xfrm>
            <a:custGeom>
              <a:avLst/>
              <a:gdLst/>
              <a:ahLst/>
              <a:cxnLst/>
              <a:rect l="l" t="t" r="r" b="b"/>
              <a:pathLst>
                <a:path w="257" h="222" extrusionOk="0">
                  <a:moveTo>
                    <a:pt x="45" y="1"/>
                  </a:moveTo>
                  <a:cubicBezTo>
                    <a:pt x="32" y="1"/>
                    <a:pt x="18" y="7"/>
                    <a:pt x="12" y="14"/>
                  </a:cubicBezTo>
                  <a:cubicBezTo>
                    <a:pt x="1" y="24"/>
                    <a:pt x="1" y="36"/>
                    <a:pt x="12" y="58"/>
                  </a:cubicBezTo>
                  <a:cubicBezTo>
                    <a:pt x="45" y="80"/>
                    <a:pt x="68" y="113"/>
                    <a:pt x="101" y="136"/>
                  </a:cubicBezTo>
                  <a:cubicBezTo>
                    <a:pt x="112" y="147"/>
                    <a:pt x="134" y="158"/>
                    <a:pt x="145" y="180"/>
                  </a:cubicBezTo>
                  <a:cubicBezTo>
                    <a:pt x="167" y="192"/>
                    <a:pt x="179" y="202"/>
                    <a:pt x="201" y="214"/>
                  </a:cubicBezTo>
                  <a:cubicBezTo>
                    <a:pt x="207" y="219"/>
                    <a:pt x="215" y="222"/>
                    <a:pt x="223" y="222"/>
                  </a:cubicBezTo>
                  <a:cubicBezTo>
                    <a:pt x="231" y="222"/>
                    <a:pt x="240" y="219"/>
                    <a:pt x="246" y="214"/>
                  </a:cubicBezTo>
                  <a:cubicBezTo>
                    <a:pt x="256" y="214"/>
                    <a:pt x="256" y="192"/>
                    <a:pt x="256" y="180"/>
                  </a:cubicBezTo>
                  <a:cubicBezTo>
                    <a:pt x="234" y="169"/>
                    <a:pt x="223" y="147"/>
                    <a:pt x="212" y="136"/>
                  </a:cubicBezTo>
                  <a:cubicBezTo>
                    <a:pt x="190" y="125"/>
                    <a:pt x="179" y="103"/>
                    <a:pt x="167" y="91"/>
                  </a:cubicBezTo>
                  <a:cubicBezTo>
                    <a:pt x="134" y="69"/>
                    <a:pt x="101" y="36"/>
                    <a:pt x="68" y="14"/>
                  </a:cubicBezTo>
                  <a:cubicBezTo>
                    <a:pt x="63" y="4"/>
                    <a:pt x="54"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9"/>
            <p:cNvSpPr/>
            <p:nvPr/>
          </p:nvSpPr>
          <p:spPr>
            <a:xfrm>
              <a:off x="2140459" y="4429571"/>
              <a:ext cx="30003" cy="7222"/>
            </a:xfrm>
            <a:custGeom>
              <a:avLst/>
              <a:gdLst/>
              <a:ahLst/>
              <a:cxnLst/>
              <a:rect l="l" t="t" r="r" b="b"/>
              <a:pathLst>
                <a:path w="860" h="207" extrusionOk="0">
                  <a:moveTo>
                    <a:pt x="213" y="1"/>
                  </a:moveTo>
                  <a:cubicBezTo>
                    <a:pt x="157" y="1"/>
                    <a:pt x="101" y="4"/>
                    <a:pt x="45" y="11"/>
                  </a:cubicBezTo>
                  <a:cubicBezTo>
                    <a:pt x="22" y="11"/>
                    <a:pt x="0" y="33"/>
                    <a:pt x="12" y="55"/>
                  </a:cubicBezTo>
                  <a:cubicBezTo>
                    <a:pt x="22" y="78"/>
                    <a:pt x="45" y="78"/>
                    <a:pt x="67" y="78"/>
                  </a:cubicBezTo>
                  <a:cubicBezTo>
                    <a:pt x="115" y="71"/>
                    <a:pt x="163" y="68"/>
                    <a:pt x="211" y="68"/>
                  </a:cubicBezTo>
                  <a:cubicBezTo>
                    <a:pt x="407" y="68"/>
                    <a:pt x="600" y="120"/>
                    <a:pt x="779" y="200"/>
                  </a:cubicBezTo>
                  <a:cubicBezTo>
                    <a:pt x="783" y="205"/>
                    <a:pt x="789" y="207"/>
                    <a:pt x="795" y="207"/>
                  </a:cubicBezTo>
                  <a:cubicBezTo>
                    <a:pt x="822" y="207"/>
                    <a:pt x="859" y="174"/>
                    <a:pt x="823" y="156"/>
                  </a:cubicBezTo>
                  <a:cubicBezTo>
                    <a:pt x="639" y="50"/>
                    <a:pt x="426" y="1"/>
                    <a:pt x="21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9"/>
            <p:cNvSpPr/>
            <p:nvPr/>
          </p:nvSpPr>
          <p:spPr>
            <a:xfrm>
              <a:off x="2153263" y="4427442"/>
              <a:ext cx="20584" cy="7850"/>
            </a:xfrm>
            <a:custGeom>
              <a:avLst/>
              <a:gdLst/>
              <a:ahLst/>
              <a:cxnLst/>
              <a:rect l="l" t="t" r="r" b="b"/>
              <a:pathLst>
                <a:path w="590" h="225" extrusionOk="0">
                  <a:moveTo>
                    <a:pt x="44" y="1"/>
                  </a:moveTo>
                  <a:cubicBezTo>
                    <a:pt x="33" y="1"/>
                    <a:pt x="20" y="9"/>
                    <a:pt x="11" y="17"/>
                  </a:cubicBezTo>
                  <a:cubicBezTo>
                    <a:pt x="1" y="39"/>
                    <a:pt x="23" y="50"/>
                    <a:pt x="45" y="61"/>
                  </a:cubicBezTo>
                  <a:cubicBezTo>
                    <a:pt x="212" y="84"/>
                    <a:pt x="379" y="139"/>
                    <a:pt x="535" y="217"/>
                  </a:cubicBezTo>
                  <a:cubicBezTo>
                    <a:pt x="540" y="222"/>
                    <a:pt x="548" y="225"/>
                    <a:pt x="556" y="225"/>
                  </a:cubicBezTo>
                  <a:cubicBezTo>
                    <a:pt x="565" y="225"/>
                    <a:pt x="573" y="222"/>
                    <a:pt x="579" y="217"/>
                  </a:cubicBezTo>
                  <a:cubicBezTo>
                    <a:pt x="590" y="205"/>
                    <a:pt x="590" y="183"/>
                    <a:pt x="579" y="172"/>
                  </a:cubicBezTo>
                  <a:cubicBezTo>
                    <a:pt x="423" y="84"/>
                    <a:pt x="245" y="27"/>
                    <a:pt x="56" y="5"/>
                  </a:cubicBezTo>
                  <a:cubicBezTo>
                    <a:pt x="53" y="2"/>
                    <a:pt x="49"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9"/>
            <p:cNvSpPr/>
            <p:nvPr/>
          </p:nvSpPr>
          <p:spPr>
            <a:xfrm>
              <a:off x="2168021" y="4427233"/>
              <a:ext cx="8164" cy="4186"/>
            </a:xfrm>
            <a:custGeom>
              <a:avLst/>
              <a:gdLst/>
              <a:ahLst/>
              <a:cxnLst/>
              <a:rect l="l" t="t" r="r" b="b"/>
              <a:pathLst>
                <a:path w="234" h="120" extrusionOk="0">
                  <a:moveTo>
                    <a:pt x="33" y="1"/>
                  </a:moveTo>
                  <a:cubicBezTo>
                    <a:pt x="23" y="1"/>
                    <a:pt x="0" y="11"/>
                    <a:pt x="0" y="33"/>
                  </a:cubicBezTo>
                  <a:cubicBezTo>
                    <a:pt x="0" y="56"/>
                    <a:pt x="23" y="67"/>
                    <a:pt x="33" y="67"/>
                  </a:cubicBezTo>
                  <a:lnTo>
                    <a:pt x="78" y="67"/>
                  </a:lnTo>
                  <a:lnTo>
                    <a:pt x="89" y="78"/>
                  </a:lnTo>
                  <a:lnTo>
                    <a:pt x="112" y="78"/>
                  </a:lnTo>
                  <a:cubicBezTo>
                    <a:pt x="122" y="90"/>
                    <a:pt x="134" y="90"/>
                    <a:pt x="144" y="100"/>
                  </a:cubicBezTo>
                  <a:cubicBezTo>
                    <a:pt x="156" y="100"/>
                    <a:pt x="178" y="112"/>
                    <a:pt x="189" y="112"/>
                  </a:cubicBezTo>
                  <a:cubicBezTo>
                    <a:pt x="195" y="117"/>
                    <a:pt x="200" y="120"/>
                    <a:pt x="206" y="120"/>
                  </a:cubicBezTo>
                  <a:cubicBezTo>
                    <a:pt x="211" y="120"/>
                    <a:pt x="217" y="117"/>
                    <a:pt x="223" y="112"/>
                  </a:cubicBezTo>
                  <a:cubicBezTo>
                    <a:pt x="233" y="100"/>
                    <a:pt x="233" y="90"/>
                    <a:pt x="233" y="78"/>
                  </a:cubicBezTo>
                  <a:cubicBezTo>
                    <a:pt x="223" y="67"/>
                    <a:pt x="211" y="56"/>
                    <a:pt x="189" y="45"/>
                  </a:cubicBezTo>
                  <a:cubicBezTo>
                    <a:pt x="178" y="45"/>
                    <a:pt x="167" y="33"/>
                    <a:pt x="144" y="23"/>
                  </a:cubicBezTo>
                  <a:cubicBezTo>
                    <a:pt x="112" y="11"/>
                    <a:pt x="78"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9"/>
            <p:cNvSpPr/>
            <p:nvPr/>
          </p:nvSpPr>
          <p:spPr>
            <a:xfrm>
              <a:off x="2164497" y="4406649"/>
              <a:ext cx="10920" cy="4710"/>
            </a:xfrm>
            <a:custGeom>
              <a:avLst/>
              <a:gdLst/>
              <a:ahLst/>
              <a:cxnLst/>
              <a:rect l="l" t="t" r="r" b="b"/>
              <a:pathLst>
                <a:path w="313" h="135" extrusionOk="0">
                  <a:moveTo>
                    <a:pt x="68" y="1"/>
                  </a:moveTo>
                  <a:cubicBezTo>
                    <a:pt x="45" y="1"/>
                    <a:pt x="23" y="1"/>
                    <a:pt x="12" y="12"/>
                  </a:cubicBezTo>
                  <a:cubicBezTo>
                    <a:pt x="1" y="34"/>
                    <a:pt x="12" y="57"/>
                    <a:pt x="23" y="57"/>
                  </a:cubicBezTo>
                  <a:cubicBezTo>
                    <a:pt x="112" y="79"/>
                    <a:pt x="190" y="112"/>
                    <a:pt x="268" y="134"/>
                  </a:cubicBezTo>
                  <a:cubicBezTo>
                    <a:pt x="279" y="134"/>
                    <a:pt x="302" y="134"/>
                    <a:pt x="302" y="112"/>
                  </a:cubicBezTo>
                  <a:cubicBezTo>
                    <a:pt x="312" y="101"/>
                    <a:pt x="302" y="90"/>
                    <a:pt x="290" y="79"/>
                  </a:cubicBezTo>
                  <a:cubicBezTo>
                    <a:pt x="257" y="67"/>
                    <a:pt x="223" y="57"/>
                    <a:pt x="179" y="45"/>
                  </a:cubicBezTo>
                  <a:lnTo>
                    <a:pt x="68"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9"/>
            <p:cNvSpPr/>
            <p:nvPr/>
          </p:nvSpPr>
          <p:spPr>
            <a:xfrm>
              <a:off x="2015314" y="4269817"/>
              <a:ext cx="17130" cy="24770"/>
            </a:xfrm>
            <a:custGeom>
              <a:avLst/>
              <a:gdLst/>
              <a:ahLst/>
              <a:cxnLst/>
              <a:rect l="l" t="t" r="r" b="b"/>
              <a:pathLst>
                <a:path w="491" h="710" extrusionOk="0">
                  <a:moveTo>
                    <a:pt x="421" y="0"/>
                  </a:moveTo>
                  <a:cubicBezTo>
                    <a:pt x="412" y="0"/>
                    <a:pt x="403" y="3"/>
                    <a:pt x="396" y="8"/>
                  </a:cubicBezTo>
                  <a:cubicBezTo>
                    <a:pt x="295" y="97"/>
                    <a:pt x="206" y="197"/>
                    <a:pt x="139" y="308"/>
                  </a:cubicBezTo>
                  <a:cubicBezTo>
                    <a:pt x="73" y="420"/>
                    <a:pt x="6" y="541"/>
                    <a:pt x="6" y="675"/>
                  </a:cubicBezTo>
                  <a:cubicBezTo>
                    <a:pt x="0" y="699"/>
                    <a:pt x="20" y="710"/>
                    <a:pt x="41" y="710"/>
                  </a:cubicBezTo>
                  <a:cubicBezTo>
                    <a:pt x="59" y="710"/>
                    <a:pt x="79" y="702"/>
                    <a:pt x="84" y="686"/>
                  </a:cubicBezTo>
                  <a:cubicBezTo>
                    <a:pt x="129" y="575"/>
                    <a:pt x="173" y="452"/>
                    <a:pt x="240" y="341"/>
                  </a:cubicBezTo>
                  <a:cubicBezTo>
                    <a:pt x="295" y="230"/>
                    <a:pt x="384" y="141"/>
                    <a:pt x="473" y="52"/>
                  </a:cubicBezTo>
                  <a:cubicBezTo>
                    <a:pt x="490" y="27"/>
                    <a:pt x="454" y="0"/>
                    <a:pt x="42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9"/>
            <p:cNvSpPr/>
            <p:nvPr/>
          </p:nvSpPr>
          <p:spPr>
            <a:xfrm>
              <a:off x="2021629" y="4274631"/>
              <a:ext cx="16676" cy="19921"/>
            </a:xfrm>
            <a:custGeom>
              <a:avLst/>
              <a:gdLst/>
              <a:ahLst/>
              <a:cxnLst/>
              <a:rect l="l" t="t" r="r" b="b"/>
              <a:pathLst>
                <a:path w="478" h="571" extrusionOk="0">
                  <a:moveTo>
                    <a:pt x="418" y="0"/>
                  </a:moveTo>
                  <a:cubicBezTo>
                    <a:pt x="412" y="0"/>
                    <a:pt x="407" y="1"/>
                    <a:pt x="403" y="3"/>
                  </a:cubicBezTo>
                  <a:cubicBezTo>
                    <a:pt x="314" y="81"/>
                    <a:pt x="248" y="159"/>
                    <a:pt x="181" y="248"/>
                  </a:cubicBezTo>
                  <a:cubicBezTo>
                    <a:pt x="114" y="337"/>
                    <a:pt x="47" y="426"/>
                    <a:pt x="14" y="537"/>
                  </a:cubicBezTo>
                  <a:cubicBezTo>
                    <a:pt x="0" y="559"/>
                    <a:pt x="27" y="571"/>
                    <a:pt x="51" y="571"/>
                  </a:cubicBezTo>
                  <a:cubicBezTo>
                    <a:pt x="65" y="571"/>
                    <a:pt x="77" y="567"/>
                    <a:pt x="81" y="559"/>
                  </a:cubicBezTo>
                  <a:cubicBezTo>
                    <a:pt x="136" y="470"/>
                    <a:pt x="192" y="371"/>
                    <a:pt x="259" y="282"/>
                  </a:cubicBezTo>
                  <a:cubicBezTo>
                    <a:pt x="314" y="203"/>
                    <a:pt x="381" y="114"/>
                    <a:pt x="459" y="37"/>
                  </a:cubicBezTo>
                  <a:cubicBezTo>
                    <a:pt x="478" y="19"/>
                    <a:pt x="443" y="0"/>
                    <a:pt x="41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9"/>
            <p:cNvSpPr/>
            <p:nvPr/>
          </p:nvSpPr>
          <p:spPr>
            <a:xfrm>
              <a:off x="2024594" y="4268072"/>
              <a:ext cx="37365" cy="34539"/>
            </a:xfrm>
            <a:custGeom>
              <a:avLst/>
              <a:gdLst/>
              <a:ahLst/>
              <a:cxnLst/>
              <a:rect l="l" t="t" r="r" b="b"/>
              <a:pathLst>
                <a:path w="1071" h="990" extrusionOk="0">
                  <a:moveTo>
                    <a:pt x="1007" y="1"/>
                  </a:moveTo>
                  <a:cubicBezTo>
                    <a:pt x="1003" y="1"/>
                    <a:pt x="1000" y="1"/>
                    <a:pt x="997" y="2"/>
                  </a:cubicBezTo>
                  <a:cubicBezTo>
                    <a:pt x="541" y="136"/>
                    <a:pt x="163" y="502"/>
                    <a:pt x="7" y="947"/>
                  </a:cubicBezTo>
                  <a:cubicBezTo>
                    <a:pt x="0" y="974"/>
                    <a:pt x="30" y="989"/>
                    <a:pt x="58" y="989"/>
                  </a:cubicBezTo>
                  <a:cubicBezTo>
                    <a:pt x="75" y="989"/>
                    <a:pt x="92" y="983"/>
                    <a:pt x="96" y="970"/>
                  </a:cubicBezTo>
                  <a:cubicBezTo>
                    <a:pt x="252" y="536"/>
                    <a:pt x="607" y="213"/>
                    <a:pt x="1030" y="58"/>
                  </a:cubicBezTo>
                  <a:cubicBezTo>
                    <a:pt x="1070" y="48"/>
                    <a:pt x="1038" y="1"/>
                    <a:pt x="100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9"/>
            <p:cNvSpPr/>
            <p:nvPr/>
          </p:nvSpPr>
          <p:spPr>
            <a:xfrm>
              <a:off x="2053168" y="4275818"/>
              <a:ext cx="13222" cy="11024"/>
            </a:xfrm>
            <a:custGeom>
              <a:avLst/>
              <a:gdLst/>
              <a:ahLst/>
              <a:cxnLst/>
              <a:rect l="l" t="t" r="r" b="b"/>
              <a:pathLst>
                <a:path w="379" h="316" extrusionOk="0">
                  <a:moveTo>
                    <a:pt x="321" y="1"/>
                  </a:moveTo>
                  <a:cubicBezTo>
                    <a:pt x="310" y="1"/>
                    <a:pt x="299" y="4"/>
                    <a:pt x="289" y="14"/>
                  </a:cubicBezTo>
                  <a:cubicBezTo>
                    <a:pt x="200" y="92"/>
                    <a:pt x="111" y="169"/>
                    <a:pt x="22" y="258"/>
                  </a:cubicBezTo>
                  <a:cubicBezTo>
                    <a:pt x="0" y="270"/>
                    <a:pt x="0" y="292"/>
                    <a:pt x="22" y="303"/>
                  </a:cubicBezTo>
                  <a:cubicBezTo>
                    <a:pt x="29" y="309"/>
                    <a:pt x="42" y="316"/>
                    <a:pt x="57" y="316"/>
                  </a:cubicBezTo>
                  <a:cubicBezTo>
                    <a:pt x="68" y="316"/>
                    <a:pt x="80" y="312"/>
                    <a:pt x="89" y="303"/>
                  </a:cubicBezTo>
                  <a:cubicBezTo>
                    <a:pt x="178" y="225"/>
                    <a:pt x="267" y="147"/>
                    <a:pt x="367" y="70"/>
                  </a:cubicBezTo>
                  <a:cubicBezTo>
                    <a:pt x="378" y="47"/>
                    <a:pt x="378" y="25"/>
                    <a:pt x="367" y="14"/>
                  </a:cubicBezTo>
                  <a:cubicBezTo>
                    <a:pt x="354" y="7"/>
                    <a:pt x="337" y="1"/>
                    <a:pt x="32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9"/>
            <p:cNvSpPr/>
            <p:nvPr/>
          </p:nvSpPr>
          <p:spPr>
            <a:xfrm>
              <a:off x="1972820" y="4274945"/>
              <a:ext cx="7152" cy="15804"/>
            </a:xfrm>
            <a:custGeom>
              <a:avLst/>
              <a:gdLst/>
              <a:ahLst/>
              <a:cxnLst/>
              <a:rect l="l" t="t" r="r" b="b"/>
              <a:pathLst>
                <a:path w="205" h="453" extrusionOk="0">
                  <a:moveTo>
                    <a:pt x="155" y="1"/>
                  </a:moveTo>
                  <a:cubicBezTo>
                    <a:pt x="143" y="1"/>
                    <a:pt x="131" y="5"/>
                    <a:pt x="123" y="16"/>
                  </a:cubicBezTo>
                  <a:cubicBezTo>
                    <a:pt x="45" y="139"/>
                    <a:pt x="0" y="283"/>
                    <a:pt x="0" y="428"/>
                  </a:cubicBezTo>
                  <a:cubicBezTo>
                    <a:pt x="0" y="445"/>
                    <a:pt x="17" y="453"/>
                    <a:pt x="35" y="453"/>
                  </a:cubicBezTo>
                  <a:cubicBezTo>
                    <a:pt x="53" y="453"/>
                    <a:pt x="73" y="445"/>
                    <a:pt x="79" y="428"/>
                  </a:cubicBezTo>
                  <a:cubicBezTo>
                    <a:pt x="89" y="295"/>
                    <a:pt x="123" y="161"/>
                    <a:pt x="190" y="50"/>
                  </a:cubicBezTo>
                  <a:cubicBezTo>
                    <a:pt x="205" y="20"/>
                    <a:pt x="180" y="1"/>
                    <a:pt x="15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9"/>
            <p:cNvSpPr/>
            <p:nvPr/>
          </p:nvSpPr>
          <p:spPr>
            <a:xfrm>
              <a:off x="1977460" y="4281260"/>
              <a:ext cx="3384" cy="9803"/>
            </a:xfrm>
            <a:custGeom>
              <a:avLst/>
              <a:gdLst/>
              <a:ahLst/>
              <a:cxnLst/>
              <a:rect l="l" t="t" r="r" b="b"/>
              <a:pathLst>
                <a:path w="97" h="281" extrusionOk="0">
                  <a:moveTo>
                    <a:pt x="71" y="1"/>
                  </a:moveTo>
                  <a:cubicBezTo>
                    <a:pt x="61" y="1"/>
                    <a:pt x="50" y="4"/>
                    <a:pt x="45" y="13"/>
                  </a:cubicBezTo>
                  <a:cubicBezTo>
                    <a:pt x="35" y="92"/>
                    <a:pt x="12" y="181"/>
                    <a:pt x="1" y="258"/>
                  </a:cubicBezTo>
                  <a:cubicBezTo>
                    <a:pt x="1" y="270"/>
                    <a:pt x="12" y="280"/>
                    <a:pt x="23" y="280"/>
                  </a:cubicBezTo>
                  <a:cubicBezTo>
                    <a:pt x="35" y="280"/>
                    <a:pt x="45" y="280"/>
                    <a:pt x="45" y="270"/>
                  </a:cubicBezTo>
                  <a:cubicBezTo>
                    <a:pt x="68" y="181"/>
                    <a:pt x="79" y="102"/>
                    <a:pt x="90" y="13"/>
                  </a:cubicBezTo>
                  <a:cubicBezTo>
                    <a:pt x="97" y="7"/>
                    <a:pt x="84" y="1"/>
                    <a:pt x="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9"/>
            <p:cNvSpPr/>
            <p:nvPr/>
          </p:nvSpPr>
          <p:spPr>
            <a:xfrm>
              <a:off x="2097546" y="4343396"/>
              <a:ext cx="39842" cy="12176"/>
            </a:xfrm>
            <a:custGeom>
              <a:avLst/>
              <a:gdLst/>
              <a:ahLst/>
              <a:cxnLst/>
              <a:rect l="l" t="t" r="r" b="b"/>
              <a:pathLst>
                <a:path w="1142" h="349" extrusionOk="0">
                  <a:moveTo>
                    <a:pt x="910" y="1"/>
                  </a:moveTo>
                  <a:cubicBezTo>
                    <a:pt x="588" y="1"/>
                    <a:pt x="260" y="98"/>
                    <a:pt x="18" y="313"/>
                  </a:cubicBezTo>
                  <a:cubicBezTo>
                    <a:pt x="0" y="331"/>
                    <a:pt x="26" y="349"/>
                    <a:pt x="42" y="349"/>
                  </a:cubicBezTo>
                  <a:cubicBezTo>
                    <a:pt x="46" y="349"/>
                    <a:pt x="49" y="348"/>
                    <a:pt x="51" y="345"/>
                  </a:cubicBezTo>
                  <a:cubicBezTo>
                    <a:pt x="308" y="166"/>
                    <a:pt x="605" y="58"/>
                    <a:pt x="914" y="58"/>
                  </a:cubicBezTo>
                  <a:cubicBezTo>
                    <a:pt x="967" y="58"/>
                    <a:pt x="1021" y="61"/>
                    <a:pt x="1075" y="68"/>
                  </a:cubicBezTo>
                  <a:cubicBezTo>
                    <a:pt x="1119" y="68"/>
                    <a:pt x="1141" y="23"/>
                    <a:pt x="1097" y="12"/>
                  </a:cubicBezTo>
                  <a:cubicBezTo>
                    <a:pt x="1035" y="5"/>
                    <a:pt x="972" y="1"/>
                    <a:pt x="91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9"/>
            <p:cNvSpPr/>
            <p:nvPr/>
          </p:nvSpPr>
          <p:spPr>
            <a:xfrm>
              <a:off x="2110804" y="4348246"/>
              <a:ext cx="28398" cy="4989"/>
            </a:xfrm>
            <a:custGeom>
              <a:avLst/>
              <a:gdLst/>
              <a:ahLst/>
              <a:cxnLst/>
              <a:rect l="l" t="t" r="r" b="b"/>
              <a:pathLst>
                <a:path w="814" h="143" extrusionOk="0">
                  <a:moveTo>
                    <a:pt x="463" y="1"/>
                  </a:moveTo>
                  <a:cubicBezTo>
                    <a:pt x="317" y="1"/>
                    <a:pt x="172" y="31"/>
                    <a:pt x="39" y="95"/>
                  </a:cubicBezTo>
                  <a:cubicBezTo>
                    <a:pt x="0" y="114"/>
                    <a:pt x="28" y="142"/>
                    <a:pt x="57" y="142"/>
                  </a:cubicBezTo>
                  <a:cubicBezTo>
                    <a:pt x="62" y="142"/>
                    <a:pt x="67" y="141"/>
                    <a:pt x="72" y="140"/>
                  </a:cubicBezTo>
                  <a:cubicBezTo>
                    <a:pt x="206" y="86"/>
                    <a:pt x="349" y="56"/>
                    <a:pt x="490" y="56"/>
                  </a:cubicBezTo>
                  <a:cubicBezTo>
                    <a:pt x="582" y="56"/>
                    <a:pt x="674" y="69"/>
                    <a:pt x="761" y="95"/>
                  </a:cubicBezTo>
                  <a:cubicBezTo>
                    <a:pt x="765" y="97"/>
                    <a:pt x="769" y="97"/>
                    <a:pt x="772" y="97"/>
                  </a:cubicBezTo>
                  <a:cubicBezTo>
                    <a:pt x="799" y="97"/>
                    <a:pt x="813" y="61"/>
                    <a:pt x="783" y="51"/>
                  </a:cubicBezTo>
                  <a:cubicBezTo>
                    <a:pt x="679" y="18"/>
                    <a:pt x="571" y="1"/>
                    <a:pt x="46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9"/>
            <p:cNvSpPr/>
            <p:nvPr/>
          </p:nvSpPr>
          <p:spPr>
            <a:xfrm>
              <a:off x="2119909" y="4273585"/>
              <a:ext cx="6594" cy="11548"/>
            </a:xfrm>
            <a:custGeom>
              <a:avLst/>
              <a:gdLst/>
              <a:ahLst/>
              <a:cxnLst/>
              <a:rect l="l" t="t" r="r" b="b"/>
              <a:pathLst>
                <a:path w="189" h="331" extrusionOk="0">
                  <a:moveTo>
                    <a:pt x="156" y="0"/>
                  </a:moveTo>
                  <a:cubicBezTo>
                    <a:pt x="144" y="0"/>
                    <a:pt x="122" y="0"/>
                    <a:pt x="111" y="11"/>
                  </a:cubicBezTo>
                  <a:cubicBezTo>
                    <a:pt x="78" y="55"/>
                    <a:pt x="45" y="100"/>
                    <a:pt x="22" y="156"/>
                  </a:cubicBezTo>
                  <a:cubicBezTo>
                    <a:pt x="22" y="178"/>
                    <a:pt x="11" y="211"/>
                    <a:pt x="0" y="233"/>
                  </a:cubicBezTo>
                  <a:cubicBezTo>
                    <a:pt x="0" y="267"/>
                    <a:pt x="0" y="289"/>
                    <a:pt x="11" y="322"/>
                  </a:cubicBezTo>
                  <a:cubicBezTo>
                    <a:pt x="11" y="328"/>
                    <a:pt x="22" y="331"/>
                    <a:pt x="33" y="331"/>
                  </a:cubicBezTo>
                  <a:cubicBezTo>
                    <a:pt x="44" y="331"/>
                    <a:pt x="55" y="328"/>
                    <a:pt x="55" y="322"/>
                  </a:cubicBezTo>
                  <a:cubicBezTo>
                    <a:pt x="67" y="300"/>
                    <a:pt x="67" y="267"/>
                    <a:pt x="78" y="245"/>
                  </a:cubicBezTo>
                  <a:cubicBezTo>
                    <a:pt x="78" y="223"/>
                    <a:pt x="89" y="200"/>
                    <a:pt x="100" y="167"/>
                  </a:cubicBezTo>
                  <a:cubicBezTo>
                    <a:pt x="111" y="122"/>
                    <a:pt x="144" y="78"/>
                    <a:pt x="178" y="45"/>
                  </a:cubicBezTo>
                  <a:cubicBezTo>
                    <a:pt x="189" y="22"/>
                    <a:pt x="178" y="11"/>
                    <a:pt x="1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9"/>
            <p:cNvSpPr/>
            <p:nvPr/>
          </p:nvSpPr>
          <p:spPr>
            <a:xfrm>
              <a:off x="2124550" y="4282098"/>
              <a:ext cx="4291" cy="7396"/>
            </a:xfrm>
            <a:custGeom>
              <a:avLst/>
              <a:gdLst/>
              <a:ahLst/>
              <a:cxnLst/>
              <a:rect l="l" t="t" r="r" b="b"/>
              <a:pathLst>
                <a:path w="123" h="212" extrusionOk="0">
                  <a:moveTo>
                    <a:pt x="90" y="1"/>
                  </a:moveTo>
                  <a:cubicBezTo>
                    <a:pt x="78" y="1"/>
                    <a:pt x="56" y="1"/>
                    <a:pt x="45" y="12"/>
                  </a:cubicBezTo>
                  <a:cubicBezTo>
                    <a:pt x="34" y="45"/>
                    <a:pt x="34" y="78"/>
                    <a:pt x="23" y="100"/>
                  </a:cubicBezTo>
                  <a:cubicBezTo>
                    <a:pt x="23" y="112"/>
                    <a:pt x="11" y="134"/>
                    <a:pt x="11" y="145"/>
                  </a:cubicBezTo>
                  <a:cubicBezTo>
                    <a:pt x="11" y="157"/>
                    <a:pt x="1" y="179"/>
                    <a:pt x="1" y="189"/>
                  </a:cubicBezTo>
                  <a:cubicBezTo>
                    <a:pt x="1" y="201"/>
                    <a:pt x="23" y="212"/>
                    <a:pt x="34" y="212"/>
                  </a:cubicBezTo>
                  <a:cubicBezTo>
                    <a:pt x="45" y="212"/>
                    <a:pt x="56" y="212"/>
                    <a:pt x="67" y="201"/>
                  </a:cubicBezTo>
                  <a:cubicBezTo>
                    <a:pt x="78" y="179"/>
                    <a:pt x="78" y="167"/>
                    <a:pt x="78" y="157"/>
                  </a:cubicBezTo>
                  <a:cubicBezTo>
                    <a:pt x="90" y="145"/>
                    <a:pt x="90" y="134"/>
                    <a:pt x="90" y="112"/>
                  </a:cubicBezTo>
                  <a:cubicBezTo>
                    <a:pt x="100" y="90"/>
                    <a:pt x="112" y="56"/>
                    <a:pt x="112" y="34"/>
                  </a:cubicBezTo>
                  <a:cubicBezTo>
                    <a:pt x="123" y="12"/>
                    <a:pt x="112" y="1"/>
                    <a:pt x="9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9"/>
            <p:cNvSpPr/>
            <p:nvPr/>
          </p:nvSpPr>
          <p:spPr>
            <a:xfrm>
              <a:off x="2035165" y="4452667"/>
              <a:ext cx="17234" cy="30038"/>
            </a:xfrm>
            <a:custGeom>
              <a:avLst/>
              <a:gdLst/>
              <a:ahLst/>
              <a:cxnLst/>
              <a:rect l="l" t="t" r="r" b="b"/>
              <a:pathLst>
                <a:path w="494" h="861" extrusionOk="0">
                  <a:moveTo>
                    <a:pt x="59" y="1"/>
                  </a:moveTo>
                  <a:cubicBezTo>
                    <a:pt x="30" y="1"/>
                    <a:pt x="0" y="20"/>
                    <a:pt x="15" y="50"/>
                  </a:cubicBezTo>
                  <a:cubicBezTo>
                    <a:pt x="160" y="239"/>
                    <a:pt x="238" y="461"/>
                    <a:pt x="282" y="695"/>
                  </a:cubicBezTo>
                  <a:cubicBezTo>
                    <a:pt x="288" y="710"/>
                    <a:pt x="307" y="719"/>
                    <a:pt x="326" y="719"/>
                  </a:cubicBezTo>
                  <a:cubicBezTo>
                    <a:pt x="349" y="719"/>
                    <a:pt x="371" y="708"/>
                    <a:pt x="371" y="684"/>
                  </a:cubicBezTo>
                  <a:cubicBezTo>
                    <a:pt x="371" y="661"/>
                    <a:pt x="360" y="639"/>
                    <a:pt x="360" y="617"/>
                  </a:cubicBezTo>
                  <a:lnTo>
                    <a:pt x="360" y="617"/>
                  </a:lnTo>
                  <a:cubicBezTo>
                    <a:pt x="393" y="684"/>
                    <a:pt x="416" y="762"/>
                    <a:pt x="438" y="839"/>
                  </a:cubicBezTo>
                  <a:cubicBezTo>
                    <a:pt x="438" y="855"/>
                    <a:pt x="449" y="861"/>
                    <a:pt x="462" y="861"/>
                  </a:cubicBezTo>
                  <a:cubicBezTo>
                    <a:pt x="477" y="861"/>
                    <a:pt x="494" y="852"/>
                    <a:pt x="494" y="839"/>
                  </a:cubicBezTo>
                  <a:cubicBezTo>
                    <a:pt x="472" y="673"/>
                    <a:pt x="393" y="528"/>
                    <a:pt x="304" y="384"/>
                  </a:cubicBezTo>
                  <a:lnTo>
                    <a:pt x="294" y="384"/>
                  </a:lnTo>
                  <a:cubicBezTo>
                    <a:pt x="249" y="250"/>
                    <a:pt x="171" y="127"/>
                    <a:pt x="94" y="16"/>
                  </a:cubicBezTo>
                  <a:cubicBezTo>
                    <a:pt x="86" y="5"/>
                    <a:pt x="73" y="1"/>
                    <a:pt x="5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9"/>
            <p:cNvSpPr/>
            <p:nvPr/>
          </p:nvSpPr>
          <p:spPr>
            <a:xfrm>
              <a:off x="2053691" y="4467250"/>
              <a:ext cx="6070" cy="12385"/>
            </a:xfrm>
            <a:custGeom>
              <a:avLst/>
              <a:gdLst/>
              <a:ahLst/>
              <a:cxnLst/>
              <a:rect l="l" t="t" r="r" b="b"/>
              <a:pathLst>
                <a:path w="174" h="355" extrusionOk="0">
                  <a:moveTo>
                    <a:pt x="40" y="1"/>
                  </a:moveTo>
                  <a:cubicBezTo>
                    <a:pt x="20" y="1"/>
                    <a:pt x="1" y="13"/>
                    <a:pt x="7" y="32"/>
                  </a:cubicBezTo>
                  <a:cubicBezTo>
                    <a:pt x="18" y="88"/>
                    <a:pt x="40" y="132"/>
                    <a:pt x="52" y="188"/>
                  </a:cubicBezTo>
                  <a:cubicBezTo>
                    <a:pt x="63" y="210"/>
                    <a:pt x="74" y="233"/>
                    <a:pt x="74" y="255"/>
                  </a:cubicBezTo>
                  <a:cubicBezTo>
                    <a:pt x="85" y="288"/>
                    <a:pt x="96" y="310"/>
                    <a:pt x="119" y="332"/>
                  </a:cubicBezTo>
                  <a:cubicBezTo>
                    <a:pt x="119" y="344"/>
                    <a:pt x="129" y="355"/>
                    <a:pt x="152" y="355"/>
                  </a:cubicBezTo>
                  <a:cubicBezTo>
                    <a:pt x="163" y="355"/>
                    <a:pt x="174" y="344"/>
                    <a:pt x="174" y="332"/>
                  </a:cubicBezTo>
                  <a:cubicBezTo>
                    <a:pt x="174" y="299"/>
                    <a:pt x="163" y="277"/>
                    <a:pt x="163" y="243"/>
                  </a:cubicBezTo>
                  <a:lnTo>
                    <a:pt x="129" y="177"/>
                  </a:lnTo>
                  <a:cubicBezTo>
                    <a:pt x="107" y="121"/>
                    <a:pt x="96" y="65"/>
                    <a:pt x="74" y="21"/>
                  </a:cubicBezTo>
                  <a:cubicBezTo>
                    <a:pt x="69" y="7"/>
                    <a:pt x="55"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9"/>
            <p:cNvSpPr/>
            <p:nvPr/>
          </p:nvSpPr>
          <p:spPr>
            <a:xfrm>
              <a:off x="1936745" y="4451515"/>
              <a:ext cx="9734" cy="18142"/>
            </a:xfrm>
            <a:custGeom>
              <a:avLst/>
              <a:gdLst/>
              <a:ahLst/>
              <a:cxnLst/>
              <a:rect l="l" t="t" r="r" b="b"/>
              <a:pathLst>
                <a:path w="279" h="520" extrusionOk="0">
                  <a:moveTo>
                    <a:pt x="226" y="0"/>
                  </a:moveTo>
                  <a:cubicBezTo>
                    <a:pt x="210" y="0"/>
                    <a:pt x="194" y="8"/>
                    <a:pt x="178" y="16"/>
                  </a:cubicBezTo>
                  <a:cubicBezTo>
                    <a:pt x="78" y="138"/>
                    <a:pt x="1" y="328"/>
                    <a:pt x="33" y="494"/>
                  </a:cubicBezTo>
                  <a:cubicBezTo>
                    <a:pt x="33" y="511"/>
                    <a:pt x="53" y="520"/>
                    <a:pt x="73" y="520"/>
                  </a:cubicBezTo>
                  <a:cubicBezTo>
                    <a:pt x="92" y="520"/>
                    <a:pt x="112" y="511"/>
                    <a:pt x="112" y="494"/>
                  </a:cubicBezTo>
                  <a:cubicBezTo>
                    <a:pt x="112" y="417"/>
                    <a:pt x="122" y="328"/>
                    <a:pt x="145" y="261"/>
                  </a:cubicBezTo>
                  <a:cubicBezTo>
                    <a:pt x="167" y="183"/>
                    <a:pt x="211" y="116"/>
                    <a:pt x="256" y="49"/>
                  </a:cubicBezTo>
                  <a:cubicBezTo>
                    <a:pt x="278" y="39"/>
                    <a:pt x="256" y="16"/>
                    <a:pt x="245" y="5"/>
                  </a:cubicBezTo>
                  <a:cubicBezTo>
                    <a:pt x="239" y="2"/>
                    <a:pt x="232" y="0"/>
                    <a:pt x="22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9"/>
            <p:cNvSpPr/>
            <p:nvPr/>
          </p:nvSpPr>
          <p:spPr>
            <a:xfrm>
              <a:off x="1944490" y="4455179"/>
              <a:ext cx="5861" cy="8861"/>
            </a:xfrm>
            <a:custGeom>
              <a:avLst/>
              <a:gdLst/>
              <a:ahLst/>
              <a:cxnLst/>
              <a:rect l="l" t="t" r="r" b="b"/>
              <a:pathLst>
                <a:path w="168" h="254" extrusionOk="0">
                  <a:moveTo>
                    <a:pt x="112" y="0"/>
                  </a:moveTo>
                  <a:cubicBezTo>
                    <a:pt x="78" y="33"/>
                    <a:pt x="45" y="67"/>
                    <a:pt x="34" y="112"/>
                  </a:cubicBezTo>
                  <a:cubicBezTo>
                    <a:pt x="23" y="134"/>
                    <a:pt x="12" y="156"/>
                    <a:pt x="12" y="167"/>
                  </a:cubicBezTo>
                  <a:cubicBezTo>
                    <a:pt x="12" y="201"/>
                    <a:pt x="1" y="223"/>
                    <a:pt x="23" y="245"/>
                  </a:cubicBezTo>
                  <a:cubicBezTo>
                    <a:pt x="29" y="250"/>
                    <a:pt x="37" y="253"/>
                    <a:pt x="45" y="253"/>
                  </a:cubicBezTo>
                  <a:cubicBezTo>
                    <a:pt x="53" y="253"/>
                    <a:pt x="62" y="250"/>
                    <a:pt x="68" y="245"/>
                  </a:cubicBezTo>
                  <a:cubicBezTo>
                    <a:pt x="78" y="233"/>
                    <a:pt x="78" y="223"/>
                    <a:pt x="78" y="211"/>
                  </a:cubicBezTo>
                  <a:cubicBezTo>
                    <a:pt x="90" y="201"/>
                    <a:pt x="90" y="189"/>
                    <a:pt x="90" y="178"/>
                  </a:cubicBezTo>
                  <a:cubicBezTo>
                    <a:pt x="90" y="167"/>
                    <a:pt x="101" y="144"/>
                    <a:pt x="101" y="134"/>
                  </a:cubicBezTo>
                  <a:cubicBezTo>
                    <a:pt x="112" y="89"/>
                    <a:pt x="134" y="67"/>
                    <a:pt x="157" y="33"/>
                  </a:cubicBezTo>
                  <a:cubicBezTo>
                    <a:pt x="167" y="23"/>
                    <a:pt x="167" y="11"/>
                    <a:pt x="15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9"/>
            <p:cNvSpPr/>
            <p:nvPr/>
          </p:nvSpPr>
          <p:spPr>
            <a:xfrm>
              <a:off x="1945223" y="4408952"/>
              <a:ext cx="36562" cy="10885"/>
            </a:xfrm>
            <a:custGeom>
              <a:avLst/>
              <a:gdLst/>
              <a:ahLst/>
              <a:cxnLst/>
              <a:rect l="l" t="t" r="r" b="b"/>
              <a:pathLst>
                <a:path w="1048" h="312" extrusionOk="0">
                  <a:moveTo>
                    <a:pt x="770" y="1"/>
                  </a:moveTo>
                  <a:cubicBezTo>
                    <a:pt x="503" y="1"/>
                    <a:pt x="230" y="88"/>
                    <a:pt x="24" y="268"/>
                  </a:cubicBezTo>
                  <a:cubicBezTo>
                    <a:pt x="0" y="293"/>
                    <a:pt x="28" y="311"/>
                    <a:pt x="54" y="311"/>
                  </a:cubicBezTo>
                  <a:cubicBezTo>
                    <a:pt x="64" y="311"/>
                    <a:pt x="73" y="308"/>
                    <a:pt x="80" y="302"/>
                  </a:cubicBezTo>
                  <a:cubicBezTo>
                    <a:pt x="297" y="148"/>
                    <a:pt x="544" y="53"/>
                    <a:pt x="803" y="53"/>
                  </a:cubicBezTo>
                  <a:cubicBezTo>
                    <a:pt x="862" y="53"/>
                    <a:pt x="921" y="58"/>
                    <a:pt x="981" y="68"/>
                  </a:cubicBezTo>
                  <a:cubicBezTo>
                    <a:pt x="1025" y="68"/>
                    <a:pt x="1048" y="24"/>
                    <a:pt x="1003" y="24"/>
                  </a:cubicBezTo>
                  <a:cubicBezTo>
                    <a:pt x="927" y="8"/>
                    <a:pt x="849" y="1"/>
                    <a:pt x="77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9"/>
            <p:cNvSpPr/>
            <p:nvPr/>
          </p:nvSpPr>
          <p:spPr>
            <a:xfrm>
              <a:off x="1945083" y="4417081"/>
              <a:ext cx="20653" cy="8931"/>
            </a:xfrm>
            <a:custGeom>
              <a:avLst/>
              <a:gdLst/>
              <a:ahLst/>
              <a:cxnLst/>
              <a:rect l="l" t="t" r="r" b="b"/>
              <a:pathLst>
                <a:path w="592" h="256" extrusionOk="0">
                  <a:moveTo>
                    <a:pt x="552" y="1"/>
                  </a:moveTo>
                  <a:cubicBezTo>
                    <a:pt x="548" y="1"/>
                    <a:pt x="544" y="1"/>
                    <a:pt x="540" y="2"/>
                  </a:cubicBezTo>
                  <a:cubicBezTo>
                    <a:pt x="351" y="13"/>
                    <a:pt x="173" y="91"/>
                    <a:pt x="17" y="213"/>
                  </a:cubicBezTo>
                  <a:cubicBezTo>
                    <a:pt x="1" y="238"/>
                    <a:pt x="20" y="256"/>
                    <a:pt x="40" y="256"/>
                  </a:cubicBezTo>
                  <a:cubicBezTo>
                    <a:pt x="47" y="256"/>
                    <a:pt x="55" y="253"/>
                    <a:pt x="61" y="247"/>
                  </a:cubicBezTo>
                  <a:cubicBezTo>
                    <a:pt x="206" y="136"/>
                    <a:pt x="373" y="69"/>
                    <a:pt x="551" y="47"/>
                  </a:cubicBezTo>
                  <a:cubicBezTo>
                    <a:pt x="591" y="47"/>
                    <a:pt x="586" y="1"/>
                    <a:pt x="55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9"/>
            <p:cNvSpPr/>
            <p:nvPr/>
          </p:nvSpPr>
          <p:spPr>
            <a:xfrm>
              <a:off x="1962353" y="4420639"/>
              <a:ext cx="11269" cy="4082"/>
            </a:xfrm>
            <a:custGeom>
              <a:avLst/>
              <a:gdLst/>
              <a:ahLst/>
              <a:cxnLst/>
              <a:rect l="l" t="t" r="r" b="b"/>
              <a:pathLst>
                <a:path w="323" h="117" extrusionOk="0">
                  <a:moveTo>
                    <a:pt x="278" y="0"/>
                  </a:moveTo>
                  <a:cubicBezTo>
                    <a:pt x="245" y="12"/>
                    <a:pt x="201" y="22"/>
                    <a:pt x="156" y="22"/>
                  </a:cubicBezTo>
                  <a:cubicBezTo>
                    <a:pt x="122" y="34"/>
                    <a:pt x="78" y="44"/>
                    <a:pt x="34" y="56"/>
                  </a:cubicBezTo>
                  <a:cubicBezTo>
                    <a:pt x="23" y="67"/>
                    <a:pt x="1" y="78"/>
                    <a:pt x="11" y="101"/>
                  </a:cubicBezTo>
                  <a:cubicBezTo>
                    <a:pt x="11" y="108"/>
                    <a:pt x="28" y="116"/>
                    <a:pt x="42" y="116"/>
                  </a:cubicBezTo>
                  <a:cubicBezTo>
                    <a:pt x="47" y="116"/>
                    <a:pt x="53" y="115"/>
                    <a:pt x="56" y="111"/>
                  </a:cubicBezTo>
                  <a:cubicBezTo>
                    <a:pt x="100" y="111"/>
                    <a:pt x="145" y="101"/>
                    <a:pt x="179" y="89"/>
                  </a:cubicBezTo>
                  <a:cubicBezTo>
                    <a:pt x="223" y="78"/>
                    <a:pt x="268" y="56"/>
                    <a:pt x="312" y="44"/>
                  </a:cubicBezTo>
                  <a:cubicBezTo>
                    <a:pt x="323" y="44"/>
                    <a:pt x="323" y="34"/>
                    <a:pt x="323" y="22"/>
                  </a:cubicBezTo>
                  <a:cubicBezTo>
                    <a:pt x="312" y="0"/>
                    <a:pt x="300" y="0"/>
                    <a:pt x="27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9"/>
            <p:cNvSpPr/>
            <p:nvPr/>
          </p:nvSpPr>
          <p:spPr>
            <a:xfrm>
              <a:off x="1921220" y="4406126"/>
              <a:ext cx="38306" cy="5233"/>
            </a:xfrm>
            <a:custGeom>
              <a:avLst/>
              <a:gdLst/>
              <a:ahLst/>
              <a:cxnLst/>
              <a:rect l="l" t="t" r="r" b="b"/>
              <a:pathLst>
                <a:path w="1098" h="150" extrusionOk="0">
                  <a:moveTo>
                    <a:pt x="134" y="0"/>
                  </a:moveTo>
                  <a:cubicBezTo>
                    <a:pt x="104" y="0"/>
                    <a:pt x="75" y="2"/>
                    <a:pt x="45" y="5"/>
                  </a:cubicBezTo>
                  <a:cubicBezTo>
                    <a:pt x="1" y="5"/>
                    <a:pt x="1" y="49"/>
                    <a:pt x="45" y="49"/>
                  </a:cubicBezTo>
                  <a:cubicBezTo>
                    <a:pt x="145" y="49"/>
                    <a:pt x="234" y="60"/>
                    <a:pt x="334" y="72"/>
                  </a:cubicBezTo>
                  <a:cubicBezTo>
                    <a:pt x="423" y="94"/>
                    <a:pt x="523" y="127"/>
                    <a:pt x="612" y="138"/>
                  </a:cubicBezTo>
                  <a:lnTo>
                    <a:pt x="634" y="138"/>
                  </a:lnTo>
                  <a:cubicBezTo>
                    <a:pt x="646" y="149"/>
                    <a:pt x="668" y="149"/>
                    <a:pt x="679" y="149"/>
                  </a:cubicBezTo>
                  <a:cubicBezTo>
                    <a:pt x="812" y="138"/>
                    <a:pt x="935" y="116"/>
                    <a:pt x="1068" y="105"/>
                  </a:cubicBezTo>
                  <a:cubicBezTo>
                    <a:pt x="1098" y="95"/>
                    <a:pt x="1092" y="58"/>
                    <a:pt x="1067" y="58"/>
                  </a:cubicBezTo>
                  <a:cubicBezTo>
                    <a:pt x="1064" y="58"/>
                    <a:pt x="1060" y="59"/>
                    <a:pt x="1057" y="60"/>
                  </a:cubicBezTo>
                  <a:lnTo>
                    <a:pt x="656" y="94"/>
                  </a:lnTo>
                  <a:lnTo>
                    <a:pt x="646" y="105"/>
                  </a:lnTo>
                  <a:cubicBezTo>
                    <a:pt x="646" y="94"/>
                    <a:pt x="646" y="94"/>
                    <a:pt x="634" y="94"/>
                  </a:cubicBezTo>
                  <a:cubicBezTo>
                    <a:pt x="545" y="49"/>
                    <a:pt x="446" y="27"/>
                    <a:pt x="345" y="16"/>
                  </a:cubicBezTo>
                  <a:cubicBezTo>
                    <a:pt x="275" y="8"/>
                    <a:pt x="204" y="0"/>
                    <a:pt x="1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9"/>
            <p:cNvSpPr/>
            <p:nvPr/>
          </p:nvSpPr>
          <p:spPr>
            <a:xfrm>
              <a:off x="1996509" y="4417150"/>
              <a:ext cx="6594" cy="12943"/>
            </a:xfrm>
            <a:custGeom>
              <a:avLst/>
              <a:gdLst/>
              <a:ahLst/>
              <a:cxnLst/>
              <a:rect l="l" t="t" r="r" b="b"/>
              <a:pathLst>
                <a:path w="189" h="371" extrusionOk="0">
                  <a:moveTo>
                    <a:pt x="156" y="0"/>
                  </a:moveTo>
                  <a:cubicBezTo>
                    <a:pt x="134" y="0"/>
                    <a:pt x="100" y="0"/>
                    <a:pt x="89" y="11"/>
                  </a:cubicBezTo>
                  <a:cubicBezTo>
                    <a:pt x="56" y="67"/>
                    <a:pt x="33" y="122"/>
                    <a:pt x="23" y="178"/>
                  </a:cubicBezTo>
                  <a:cubicBezTo>
                    <a:pt x="11" y="201"/>
                    <a:pt x="11" y="233"/>
                    <a:pt x="11" y="256"/>
                  </a:cubicBezTo>
                  <a:cubicBezTo>
                    <a:pt x="0" y="290"/>
                    <a:pt x="11" y="322"/>
                    <a:pt x="11" y="345"/>
                  </a:cubicBezTo>
                  <a:cubicBezTo>
                    <a:pt x="17" y="362"/>
                    <a:pt x="36" y="370"/>
                    <a:pt x="55" y="370"/>
                  </a:cubicBezTo>
                  <a:cubicBezTo>
                    <a:pt x="73" y="370"/>
                    <a:pt x="89" y="362"/>
                    <a:pt x="89" y="345"/>
                  </a:cubicBezTo>
                  <a:cubicBezTo>
                    <a:pt x="100" y="300"/>
                    <a:pt x="112" y="245"/>
                    <a:pt x="122" y="189"/>
                  </a:cubicBezTo>
                  <a:cubicBezTo>
                    <a:pt x="134" y="144"/>
                    <a:pt x="156" y="89"/>
                    <a:pt x="178" y="45"/>
                  </a:cubicBezTo>
                  <a:cubicBezTo>
                    <a:pt x="189" y="23"/>
                    <a:pt x="167" y="11"/>
                    <a:pt x="1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9"/>
            <p:cNvSpPr/>
            <p:nvPr/>
          </p:nvSpPr>
          <p:spPr>
            <a:xfrm>
              <a:off x="2003870" y="4419069"/>
              <a:ext cx="3907" cy="9350"/>
            </a:xfrm>
            <a:custGeom>
              <a:avLst/>
              <a:gdLst/>
              <a:ahLst/>
              <a:cxnLst/>
              <a:rect l="l" t="t" r="r" b="b"/>
              <a:pathLst>
                <a:path w="112" h="268" extrusionOk="0">
                  <a:moveTo>
                    <a:pt x="79" y="1"/>
                  </a:moveTo>
                  <a:cubicBezTo>
                    <a:pt x="67" y="1"/>
                    <a:pt x="45" y="1"/>
                    <a:pt x="45" y="23"/>
                  </a:cubicBezTo>
                  <a:cubicBezTo>
                    <a:pt x="22" y="57"/>
                    <a:pt x="12" y="89"/>
                    <a:pt x="0" y="123"/>
                  </a:cubicBezTo>
                  <a:lnTo>
                    <a:pt x="0" y="190"/>
                  </a:lnTo>
                  <a:cubicBezTo>
                    <a:pt x="0" y="201"/>
                    <a:pt x="0" y="223"/>
                    <a:pt x="12" y="245"/>
                  </a:cubicBezTo>
                  <a:cubicBezTo>
                    <a:pt x="12" y="257"/>
                    <a:pt x="34" y="267"/>
                    <a:pt x="45" y="267"/>
                  </a:cubicBezTo>
                  <a:cubicBezTo>
                    <a:pt x="56" y="267"/>
                    <a:pt x="79" y="257"/>
                    <a:pt x="79" y="235"/>
                  </a:cubicBezTo>
                  <a:lnTo>
                    <a:pt x="79" y="190"/>
                  </a:lnTo>
                  <a:lnTo>
                    <a:pt x="79" y="134"/>
                  </a:lnTo>
                  <a:cubicBezTo>
                    <a:pt x="79" y="101"/>
                    <a:pt x="89" y="67"/>
                    <a:pt x="101" y="34"/>
                  </a:cubicBezTo>
                  <a:cubicBezTo>
                    <a:pt x="111" y="23"/>
                    <a:pt x="89" y="1"/>
                    <a:pt x="7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9"/>
            <p:cNvSpPr/>
            <p:nvPr/>
          </p:nvSpPr>
          <p:spPr>
            <a:xfrm>
              <a:off x="1995288" y="4323719"/>
              <a:ext cx="13257" cy="21665"/>
            </a:xfrm>
            <a:custGeom>
              <a:avLst/>
              <a:gdLst/>
              <a:ahLst/>
              <a:cxnLst/>
              <a:rect l="l" t="t" r="r" b="b"/>
              <a:pathLst>
                <a:path w="380" h="621" extrusionOk="0">
                  <a:moveTo>
                    <a:pt x="54" y="0"/>
                  </a:moveTo>
                  <a:cubicBezTo>
                    <a:pt x="28" y="0"/>
                    <a:pt x="0" y="18"/>
                    <a:pt x="24" y="42"/>
                  </a:cubicBezTo>
                  <a:cubicBezTo>
                    <a:pt x="80" y="131"/>
                    <a:pt x="135" y="220"/>
                    <a:pt x="179" y="309"/>
                  </a:cubicBezTo>
                  <a:cubicBezTo>
                    <a:pt x="224" y="409"/>
                    <a:pt x="258" y="498"/>
                    <a:pt x="291" y="598"/>
                  </a:cubicBezTo>
                  <a:cubicBezTo>
                    <a:pt x="302" y="620"/>
                    <a:pt x="325" y="620"/>
                    <a:pt x="335" y="620"/>
                  </a:cubicBezTo>
                  <a:cubicBezTo>
                    <a:pt x="357" y="620"/>
                    <a:pt x="380" y="610"/>
                    <a:pt x="380" y="587"/>
                  </a:cubicBezTo>
                  <a:cubicBezTo>
                    <a:pt x="357" y="487"/>
                    <a:pt x="313" y="387"/>
                    <a:pt x="268" y="287"/>
                  </a:cubicBezTo>
                  <a:cubicBezTo>
                    <a:pt x="213" y="187"/>
                    <a:pt x="157" y="98"/>
                    <a:pt x="80" y="9"/>
                  </a:cubicBezTo>
                  <a:cubicBezTo>
                    <a:pt x="74" y="3"/>
                    <a:pt x="64" y="0"/>
                    <a:pt x="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9"/>
            <p:cNvSpPr/>
            <p:nvPr/>
          </p:nvSpPr>
          <p:spPr>
            <a:xfrm>
              <a:off x="2003626" y="4327104"/>
              <a:ext cx="8652" cy="20165"/>
            </a:xfrm>
            <a:custGeom>
              <a:avLst/>
              <a:gdLst/>
              <a:ahLst/>
              <a:cxnLst/>
              <a:rect l="l" t="t" r="r" b="b"/>
              <a:pathLst>
                <a:path w="248" h="578" extrusionOk="0">
                  <a:moveTo>
                    <a:pt x="35" y="0"/>
                  </a:moveTo>
                  <a:cubicBezTo>
                    <a:pt x="17" y="0"/>
                    <a:pt x="0" y="13"/>
                    <a:pt x="7" y="34"/>
                  </a:cubicBezTo>
                  <a:cubicBezTo>
                    <a:pt x="96" y="190"/>
                    <a:pt x="152" y="379"/>
                    <a:pt x="185" y="557"/>
                  </a:cubicBezTo>
                  <a:cubicBezTo>
                    <a:pt x="190" y="572"/>
                    <a:pt x="205" y="578"/>
                    <a:pt x="218" y="578"/>
                  </a:cubicBezTo>
                  <a:cubicBezTo>
                    <a:pt x="233" y="578"/>
                    <a:pt x="247" y="569"/>
                    <a:pt x="241" y="557"/>
                  </a:cubicBezTo>
                  <a:cubicBezTo>
                    <a:pt x="230" y="357"/>
                    <a:pt x="152" y="179"/>
                    <a:pt x="63" y="12"/>
                  </a:cubicBezTo>
                  <a:cubicBezTo>
                    <a:pt x="55" y="4"/>
                    <a:pt x="45" y="0"/>
                    <a:pt x="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9"/>
            <p:cNvSpPr/>
            <p:nvPr/>
          </p:nvSpPr>
          <p:spPr>
            <a:xfrm>
              <a:off x="2015663" y="4334570"/>
              <a:ext cx="7117" cy="17688"/>
            </a:xfrm>
            <a:custGeom>
              <a:avLst/>
              <a:gdLst/>
              <a:ahLst/>
              <a:cxnLst/>
              <a:rect l="l" t="t" r="r" b="b"/>
              <a:pathLst>
                <a:path w="204" h="507" extrusionOk="0">
                  <a:moveTo>
                    <a:pt x="38" y="0"/>
                  </a:moveTo>
                  <a:cubicBezTo>
                    <a:pt x="20" y="0"/>
                    <a:pt x="1" y="12"/>
                    <a:pt x="7" y="32"/>
                  </a:cubicBezTo>
                  <a:cubicBezTo>
                    <a:pt x="40" y="176"/>
                    <a:pt x="74" y="332"/>
                    <a:pt x="119" y="487"/>
                  </a:cubicBezTo>
                  <a:cubicBezTo>
                    <a:pt x="123" y="501"/>
                    <a:pt x="138" y="507"/>
                    <a:pt x="153" y="507"/>
                  </a:cubicBezTo>
                  <a:cubicBezTo>
                    <a:pt x="177" y="507"/>
                    <a:pt x="203" y="492"/>
                    <a:pt x="196" y="465"/>
                  </a:cubicBezTo>
                  <a:cubicBezTo>
                    <a:pt x="163" y="321"/>
                    <a:pt x="107" y="165"/>
                    <a:pt x="63" y="20"/>
                  </a:cubicBezTo>
                  <a:cubicBezTo>
                    <a:pt x="63" y="6"/>
                    <a:pt x="51" y="0"/>
                    <a:pt x="3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9"/>
            <p:cNvSpPr/>
            <p:nvPr/>
          </p:nvSpPr>
          <p:spPr>
            <a:xfrm>
              <a:off x="2102744" y="4453295"/>
              <a:ext cx="10815" cy="16920"/>
            </a:xfrm>
            <a:custGeom>
              <a:avLst/>
              <a:gdLst/>
              <a:ahLst/>
              <a:cxnLst/>
              <a:rect l="l" t="t" r="r" b="b"/>
              <a:pathLst>
                <a:path w="310" h="485" extrusionOk="0">
                  <a:moveTo>
                    <a:pt x="64" y="1"/>
                  </a:moveTo>
                  <a:cubicBezTo>
                    <a:pt x="35" y="1"/>
                    <a:pt x="1" y="19"/>
                    <a:pt x="25" y="43"/>
                  </a:cubicBezTo>
                  <a:cubicBezTo>
                    <a:pt x="114" y="176"/>
                    <a:pt x="181" y="310"/>
                    <a:pt x="236" y="465"/>
                  </a:cubicBezTo>
                  <a:cubicBezTo>
                    <a:pt x="240" y="479"/>
                    <a:pt x="254" y="485"/>
                    <a:pt x="267" y="485"/>
                  </a:cubicBezTo>
                  <a:cubicBezTo>
                    <a:pt x="288" y="485"/>
                    <a:pt x="310" y="470"/>
                    <a:pt x="303" y="443"/>
                  </a:cubicBezTo>
                  <a:cubicBezTo>
                    <a:pt x="270" y="287"/>
                    <a:pt x="191" y="143"/>
                    <a:pt x="92" y="10"/>
                  </a:cubicBezTo>
                  <a:cubicBezTo>
                    <a:pt x="86" y="4"/>
                    <a:pt x="75" y="1"/>
                    <a:pt x="6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9"/>
            <p:cNvSpPr/>
            <p:nvPr/>
          </p:nvSpPr>
          <p:spPr>
            <a:xfrm>
              <a:off x="2109548" y="4457446"/>
              <a:ext cx="7291" cy="9175"/>
            </a:xfrm>
            <a:custGeom>
              <a:avLst/>
              <a:gdLst/>
              <a:ahLst/>
              <a:cxnLst/>
              <a:rect l="l" t="t" r="r" b="b"/>
              <a:pathLst>
                <a:path w="209" h="263" extrusionOk="0">
                  <a:moveTo>
                    <a:pt x="30" y="1"/>
                  </a:moveTo>
                  <a:cubicBezTo>
                    <a:pt x="15" y="1"/>
                    <a:pt x="1" y="10"/>
                    <a:pt x="8" y="24"/>
                  </a:cubicBezTo>
                  <a:lnTo>
                    <a:pt x="85" y="146"/>
                  </a:lnTo>
                  <a:cubicBezTo>
                    <a:pt x="108" y="180"/>
                    <a:pt x="130" y="213"/>
                    <a:pt x="164" y="257"/>
                  </a:cubicBezTo>
                  <a:cubicBezTo>
                    <a:pt x="164" y="257"/>
                    <a:pt x="174" y="263"/>
                    <a:pt x="180" y="263"/>
                  </a:cubicBezTo>
                  <a:cubicBezTo>
                    <a:pt x="183" y="263"/>
                    <a:pt x="186" y="261"/>
                    <a:pt x="186" y="257"/>
                  </a:cubicBezTo>
                  <a:cubicBezTo>
                    <a:pt x="197" y="257"/>
                    <a:pt x="208" y="247"/>
                    <a:pt x="208" y="235"/>
                  </a:cubicBezTo>
                  <a:cubicBezTo>
                    <a:pt x="186" y="202"/>
                    <a:pt x="152" y="158"/>
                    <a:pt x="130" y="124"/>
                  </a:cubicBezTo>
                  <a:cubicBezTo>
                    <a:pt x="108" y="79"/>
                    <a:pt x="75" y="47"/>
                    <a:pt x="53" y="13"/>
                  </a:cubicBezTo>
                  <a:cubicBezTo>
                    <a:pt x="48" y="4"/>
                    <a:pt x="39"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9"/>
            <p:cNvSpPr/>
            <p:nvPr/>
          </p:nvSpPr>
          <p:spPr>
            <a:xfrm>
              <a:off x="2115618" y="4460203"/>
              <a:ext cx="3907" cy="2372"/>
            </a:xfrm>
            <a:custGeom>
              <a:avLst/>
              <a:gdLst/>
              <a:ahLst/>
              <a:cxnLst/>
              <a:rect l="l" t="t" r="r" b="b"/>
              <a:pathLst>
                <a:path w="112" h="68" extrusionOk="0">
                  <a:moveTo>
                    <a:pt x="56" y="0"/>
                  </a:moveTo>
                  <a:cubicBezTo>
                    <a:pt x="0" y="0"/>
                    <a:pt x="0" y="67"/>
                    <a:pt x="56" y="67"/>
                  </a:cubicBezTo>
                  <a:cubicBezTo>
                    <a:pt x="112" y="67"/>
                    <a:pt x="112"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9"/>
            <p:cNvSpPr/>
            <p:nvPr/>
          </p:nvSpPr>
          <p:spPr>
            <a:xfrm>
              <a:off x="2057738" y="4330174"/>
              <a:ext cx="38376" cy="25607"/>
            </a:xfrm>
            <a:custGeom>
              <a:avLst/>
              <a:gdLst/>
              <a:ahLst/>
              <a:cxnLst/>
              <a:rect l="l" t="t" r="r" b="b"/>
              <a:pathLst>
                <a:path w="1100" h="734" extrusionOk="0">
                  <a:moveTo>
                    <a:pt x="1048" y="0"/>
                  </a:moveTo>
                  <a:cubicBezTo>
                    <a:pt x="1044" y="0"/>
                    <a:pt x="1040" y="1"/>
                    <a:pt x="1037" y="2"/>
                  </a:cubicBezTo>
                  <a:cubicBezTo>
                    <a:pt x="648" y="124"/>
                    <a:pt x="280" y="369"/>
                    <a:pt x="25" y="692"/>
                  </a:cubicBezTo>
                  <a:cubicBezTo>
                    <a:pt x="1" y="715"/>
                    <a:pt x="34" y="733"/>
                    <a:pt x="63" y="733"/>
                  </a:cubicBezTo>
                  <a:cubicBezTo>
                    <a:pt x="75" y="733"/>
                    <a:pt x="85" y="731"/>
                    <a:pt x="92" y="724"/>
                  </a:cubicBezTo>
                  <a:cubicBezTo>
                    <a:pt x="359" y="425"/>
                    <a:pt x="692" y="202"/>
                    <a:pt x="1070" y="57"/>
                  </a:cubicBezTo>
                  <a:cubicBezTo>
                    <a:pt x="1100" y="37"/>
                    <a:pt x="1077" y="0"/>
                    <a:pt x="10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9"/>
            <p:cNvSpPr/>
            <p:nvPr/>
          </p:nvSpPr>
          <p:spPr>
            <a:xfrm>
              <a:off x="2075496" y="4328673"/>
              <a:ext cx="44447" cy="18351"/>
            </a:xfrm>
            <a:custGeom>
              <a:avLst/>
              <a:gdLst/>
              <a:ahLst/>
              <a:cxnLst/>
              <a:rect l="l" t="t" r="r" b="b"/>
              <a:pathLst>
                <a:path w="1274" h="526" extrusionOk="0">
                  <a:moveTo>
                    <a:pt x="1206" y="0"/>
                  </a:moveTo>
                  <a:cubicBezTo>
                    <a:pt x="784" y="67"/>
                    <a:pt x="372" y="234"/>
                    <a:pt x="28" y="490"/>
                  </a:cubicBezTo>
                  <a:cubicBezTo>
                    <a:pt x="0" y="508"/>
                    <a:pt x="24" y="526"/>
                    <a:pt x="52" y="526"/>
                  </a:cubicBezTo>
                  <a:cubicBezTo>
                    <a:pt x="59" y="526"/>
                    <a:pt x="66" y="525"/>
                    <a:pt x="72" y="523"/>
                  </a:cubicBezTo>
                  <a:cubicBezTo>
                    <a:pt x="416" y="290"/>
                    <a:pt x="817" y="134"/>
                    <a:pt x="1229" y="45"/>
                  </a:cubicBezTo>
                  <a:cubicBezTo>
                    <a:pt x="1273" y="45"/>
                    <a:pt x="1251" y="0"/>
                    <a:pt x="120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9"/>
            <p:cNvSpPr/>
            <p:nvPr/>
          </p:nvSpPr>
          <p:spPr>
            <a:xfrm>
              <a:off x="2046155" y="4319114"/>
              <a:ext cx="16083" cy="27212"/>
            </a:xfrm>
            <a:custGeom>
              <a:avLst/>
              <a:gdLst/>
              <a:ahLst/>
              <a:cxnLst/>
              <a:rect l="l" t="t" r="r" b="b"/>
              <a:pathLst>
                <a:path w="461" h="780" extrusionOk="0">
                  <a:moveTo>
                    <a:pt x="405" y="0"/>
                  </a:moveTo>
                  <a:cubicBezTo>
                    <a:pt x="396" y="0"/>
                    <a:pt x="387" y="2"/>
                    <a:pt x="379" y="8"/>
                  </a:cubicBezTo>
                  <a:cubicBezTo>
                    <a:pt x="167" y="196"/>
                    <a:pt x="12" y="463"/>
                    <a:pt x="1" y="752"/>
                  </a:cubicBezTo>
                  <a:cubicBezTo>
                    <a:pt x="1" y="771"/>
                    <a:pt x="21" y="779"/>
                    <a:pt x="41" y="779"/>
                  </a:cubicBezTo>
                  <a:cubicBezTo>
                    <a:pt x="58" y="779"/>
                    <a:pt x="74" y="774"/>
                    <a:pt x="78" y="764"/>
                  </a:cubicBezTo>
                  <a:cubicBezTo>
                    <a:pt x="123" y="485"/>
                    <a:pt x="223" y="241"/>
                    <a:pt x="434" y="40"/>
                  </a:cubicBezTo>
                  <a:cubicBezTo>
                    <a:pt x="460" y="23"/>
                    <a:pt x="433" y="0"/>
                    <a:pt x="40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9"/>
            <p:cNvSpPr/>
            <p:nvPr/>
          </p:nvSpPr>
          <p:spPr>
            <a:xfrm>
              <a:off x="1960086" y="4348734"/>
              <a:ext cx="17828" cy="15037"/>
            </a:xfrm>
            <a:custGeom>
              <a:avLst/>
              <a:gdLst/>
              <a:ahLst/>
              <a:cxnLst/>
              <a:rect l="l" t="t" r="r" b="b"/>
              <a:pathLst>
                <a:path w="511" h="431" extrusionOk="0">
                  <a:moveTo>
                    <a:pt x="30" y="1"/>
                  </a:moveTo>
                  <a:cubicBezTo>
                    <a:pt x="14" y="1"/>
                    <a:pt x="1" y="17"/>
                    <a:pt x="10" y="26"/>
                  </a:cubicBezTo>
                  <a:cubicBezTo>
                    <a:pt x="10" y="48"/>
                    <a:pt x="21" y="59"/>
                    <a:pt x="21" y="81"/>
                  </a:cubicBezTo>
                  <a:cubicBezTo>
                    <a:pt x="26" y="91"/>
                    <a:pt x="34" y="94"/>
                    <a:pt x="44" y="94"/>
                  </a:cubicBezTo>
                  <a:cubicBezTo>
                    <a:pt x="56" y="94"/>
                    <a:pt x="70" y="88"/>
                    <a:pt x="76" y="81"/>
                  </a:cubicBezTo>
                  <a:cubicBezTo>
                    <a:pt x="99" y="93"/>
                    <a:pt x="110" y="103"/>
                    <a:pt x="132" y="115"/>
                  </a:cubicBezTo>
                  <a:cubicBezTo>
                    <a:pt x="177" y="148"/>
                    <a:pt x="210" y="170"/>
                    <a:pt x="244" y="204"/>
                  </a:cubicBezTo>
                  <a:cubicBezTo>
                    <a:pt x="310" y="271"/>
                    <a:pt x="377" y="338"/>
                    <a:pt x="432" y="415"/>
                  </a:cubicBezTo>
                  <a:cubicBezTo>
                    <a:pt x="440" y="423"/>
                    <a:pt x="454" y="431"/>
                    <a:pt x="465" y="431"/>
                  </a:cubicBezTo>
                  <a:cubicBezTo>
                    <a:pt x="469" y="431"/>
                    <a:pt x="474" y="430"/>
                    <a:pt x="477" y="426"/>
                  </a:cubicBezTo>
                  <a:cubicBezTo>
                    <a:pt x="488" y="426"/>
                    <a:pt x="510" y="415"/>
                    <a:pt x="499" y="393"/>
                  </a:cubicBezTo>
                  <a:cubicBezTo>
                    <a:pt x="454" y="304"/>
                    <a:pt x="388" y="226"/>
                    <a:pt x="310" y="160"/>
                  </a:cubicBezTo>
                  <a:cubicBezTo>
                    <a:pt x="232" y="93"/>
                    <a:pt x="143" y="37"/>
                    <a:pt x="43" y="4"/>
                  </a:cubicBezTo>
                  <a:cubicBezTo>
                    <a:pt x="39" y="2"/>
                    <a:pt x="35"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9"/>
            <p:cNvSpPr/>
            <p:nvPr/>
          </p:nvSpPr>
          <p:spPr>
            <a:xfrm>
              <a:off x="1971668" y="4351944"/>
              <a:ext cx="11827" cy="11234"/>
            </a:xfrm>
            <a:custGeom>
              <a:avLst/>
              <a:gdLst/>
              <a:ahLst/>
              <a:cxnLst/>
              <a:rect l="l" t="t" r="r" b="b"/>
              <a:pathLst>
                <a:path w="339" h="322" extrusionOk="0">
                  <a:moveTo>
                    <a:pt x="23" y="1"/>
                  </a:moveTo>
                  <a:cubicBezTo>
                    <a:pt x="11" y="11"/>
                    <a:pt x="1" y="23"/>
                    <a:pt x="11" y="34"/>
                  </a:cubicBezTo>
                  <a:cubicBezTo>
                    <a:pt x="100" y="134"/>
                    <a:pt x="178" y="223"/>
                    <a:pt x="278" y="312"/>
                  </a:cubicBezTo>
                  <a:cubicBezTo>
                    <a:pt x="282" y="319"/>
                    <a:pt x="289" y="321"/>
                    <a:pt x="296" y="321"/>
                  </a:cubicBezTo>
                  <a:cubicBezTo>
                    <a:pt x="315" y="321"/>
                    <a:pt x="338" y="306"/>
                    <a:pt x="323" y="290"/>
                  </a:cubicBezTo>
                  <a:cubicBezTo>
                    <a:pt x="245" y="189"/>
                    <a:pt x="156" y="100"/>
                    <a:pt x="67" y="11"/>
                  </a:cubicBezTo>
                  <a:cubicBezTo>
                    <a:pt x="56" y="1"/>
                    <a:pt x="33"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9"/>
            <p:cNvSpPr/>
            <p:nvPr/>
          </p:nvSpPr>
          <p:spPr>
            <a:xfrm>
              <a:off x="1977879" y="4350862"/>
              <a:ext cx="8931" cy="7605"/>
            </a:xfrm>
            <a:custGeom>
              <a:avLst/>
              <a:gdLst/>
              <a:ahLst/>
              <a:cxnLst/>
              <a:rect l="l" t="t" r="r" b="b"/>
              <a:pathLst>
                <a:path w="256" h="218" extrusionOk="0">
                  <a:moveTo>
                    <a:pt x="28" y="1"/>
                  </a:moveTo>
                  <a:cubicBezTo>
                    <a:pt x="23" y="1"/>
                    <a:pt x="17" y="4"/>
                    <a:pt x="11" y="10"/>
                  </a:cubicBezTo>
                  <a:cubicBezTo>
                    <a:pt x="0" y="20"/>
                    <a:pt x="0" y="32"/>
                    <a:pt x="11" y="42"/>
                  </a:cubicBezTo>
                  <a:cubicBezTo>
                    <a:pt x="78" y="99"/>
                    <a:pt x="134" y="154"/>
                    <a:pt x="201" y="210"/>
                  </a:cubicBezTo>
                  <a:cubicBezTo>
                    <a:pt x="206" y="215"/>
                    <a:pt x="214" y="218"/>
                    <a:pt x="223" y="218"/>
                  </a:cubicBezTo>
                  <a:cubicBezTo>
                    <a:pt x="231" y="218"/>
                    <a:pt x="239" y="215"/>
                    <a:pt x="245" y="210"/>
                  </a:cubicBezTo>
                  <a:cubicBezTo>
                    <a:pt x="256" y="198"/>
                    <a:pt x="256" y="188"/>
                    <a:pt x="245" y="176"/>
                  </a:cubicBezTo>
                  <a:lnTo>
                    <a:pt x="45" y="10"/>
                  </a:lnTo>
                  <a:cubicBezTo>
                    <a:pt x="39" y="4"/>
                    <a:pt x="34" y="1"/>
                    <a:pt x="2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9"/>
            <p:cNvSpPr/>
            <p:nvPr/>
          </p:nvSpPr>
          <p:spPr>
            <a:xfrm>
              <a:off x="2044202" y="4369807"/>
              <a:ext cx="12873" cy="7780"/>
            </a:xfrm>
            <a:custGeom>
              <a:avLst/>
              <a:gdLst/>
              <a:ahLst/>
              <a:cxnLst/>
              <a:rect l="l" t="t" r="r" b="b"/>
              <a:pathLst>
                <a:path w="369" h="223" extrusionOk="0">
                  <a:moveTo>
                    <a:pt x="335" y="0"/>
                  </a:moveTo>
                  <a:cubicBezTo>
                    <a:pt x="213" y="23"/>
                    <a:pt x="90" y="89"/>
                    <a:pt x="12" y="178"/>
                  </a:cubicBezTo>
                  <a:cubicBezTo>
                    <a:pt x="1" y="189"/>
                    <a:pt x="12" y="211"/>
                    <a:pt x="23" y="223"/>
                  </a:cubicBezTo>
                  <a:cubicBezTo>
                    <a:pt x="35" y="223"/>
                    <a:pt x="57" y="223"/>
                    <a:pt x="68" y="211"/>
                  </a:cubicBezTo>
                  <a:cubicBezTo>
                    <a:pt x="146" y="134"/>
                    <a:pt x="246" y="78"/>
                    <a:pt x="346" y="45"/>
                  </a:cubicBezTo>
                  <a:cubicBezTo>
                    <a:pt x="357" y="45"/>
                    <a:pt x="368" y="33"/>
                    <a:pt x="368" y="23"/>
                  </a:cubicBezTo>
                  <a:cubicBezTo>
                    <a:pt x="368" y="11"/>
                    <a:pt x="346" y="0"/>
                    <a:pt x="3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9"/>
            <p:cNvSpPr/>
            <p:nvPr/>
          </p:nvSpPr>
          <p:spPr>
            <a:xfrm>
              <a:off x="2046958" y="4378354"/>
              <a:ext cx="10501" cy="2896"/>
            </a:xfrm>
            <a:custGeom>
              <a:avLst/>
              <a:gdLst/>
              <a:ahLst/>
              <a:cxnLst/>
              <a:rect l="l" t="t" r="r" b="b"/>
              <a:pathLst>
                <a:path w="301" h="83" extrusionOk="0">
                  <a:moveTo>
                    <a:pt x="144" y="0"/>
                  </a:moveTo>
                  <a:cubicBezTo>
                    <a:pt x="100" y="0"/>
                    <a:pt x="55" y="11"/>
                    <a:pt x="22" y="33"/>
                  </a:cubicBezTo>
                  <a:cubicBezTo>
                    <a:pt x="0" y="45"/>
                    <a:pt x="0" y="55"/>
                    <a:pt x="11" y="67"/>
                  </a:cubicBezTo>
                  <a:cubicBezTo>
                    <a:pt x="11" y="74"/>
                    <a:pt x="22" y="82"/>
                    <a:pt x="36" y="82"/>
                  </a:cubicBezTo>
                  <a:cubicBezTo>
                    <a:pt x="42" y="82"/>
                    <a:pt x="49" y="81"/>
                    <a:pt x="55" y="78"/>
                  </a:cubicBezTo>
                  <a:cubicBezTo>
                    <a:pt x="67" y="67"/>
                    <a:pt x="78" y="67"/>
                    <a:pt x="100" y="67"/>
                  </a:cubicBezTo>
                  <a:cubicBezTo>
                    <a:pt x="122" y="55"/>
                    <a:pt x="134" y="55"/>
                    <a:pt x="144" y="55"/>
                  </a:cubicBezTo>
                  <a:lnTo>
                    <a:pt x="223" y="55"/>
                  </a:lnTo>
                  <a:cubicBezTo>
                    <a:pt x="233" y="55"/>
                    <a:pt x="245" y="67"/>
                    <a:pt x="256" y="67"/>
                  </a:cubicBezTo>
                  <a:cubicBezTo>
                    <a:pt x="267" y="67"/>
                    <a:pt x="289" y="67"/>
                    <a:pt x="289" y="55"/>
                  </a:cubicBezTo>
                  <a:cubicBezTo>
                    <a:pt x="300" y="33"/>
                    <a:pt x="289" y="22"/>
                    <a:pt x="278" y="22"/>
                  </a:cubicBezTo>
                  <a:cubicBezTo>
                    <a:pt x="233" y="0"/>
                    <a:pt x="189" y="0"/>
                    <a:pt x="1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9"/>
            <p:cNvSpPr/>
            <p:nvPr/>
          </p:nvSpPr>
          <p:spPr>
            <a:xfrm>
              <a:off x="1982903" y="4414813"/>
              <a:ext cx="10117" cy="19432"/>
            </a:xfrm>
            <a:custGeom>
              <a:avLst/>
              <a:gdLst/>
              <a:ahLst/>
              <a:cxnLst/>
              <a:rect l="l" t="t" r="r" b="b"/>
              <a:pathLst>
                <a:path w="290" h="557" extrusionOk="0">
                  <a:moveTo>
                    <a:pt x="268" y="1"/>
                  </a:moveTo>
                  <a:cubicBezTo>
                    <a:pt x="245" y="1"/>
                    <a:pt x="235" y="1"/>
                    <a:pt x="212" y="11"/>
                  </a:cubicBezTo>
                  <a:cubicBezTo>
                    <a:pt x="90" y="156"/>
                    <a:pt x="1" y="334"/>
                    <a:pt x="1" y="523"/>
                  </a:cubicBezTo>
                  <a:cubicBezTo>
                    <a:pt x="1" y="545"/>
                    <a:pt x="17" y="556"/>
                    <a:pt x="35" y="556"/>
                  </a:cubicBezTo>
                  <a:cubicBezTo>
                    <a:pt x="54" y="556"/>
                    <a:pt x="73" y="545"/>
                    <a:pt x="79" y="523"/>
                  </a:cubicBezTo>
                  <a:cubicBezTo>
                    <a:pt x="90" y="345"/>
                    <a:pt x="156" y="179"/>
                    <a:pt x="279" y="45"/>
                  </a:cubicBezTo>
                  <a:cubicBezTo>
                    <a:pt x="290" y="23"/>
                    <a:pt x="279" y="11"/>
                    <a:pt x="26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9"/>
            <p:cNvSpPr/>
            <p:nvPr/>
          </p:nvSpPr>
          <p:spPr>
            <a:xfrm>
              <a:off x="1984473" y="4426814"/>
              <a:ext cx="5442" cy="12455"/>
            </a:xfrm>
            <a:custGeom>
              <a:avLst/>
              <a:gdLst/>
              <a:ahLst/>
              <a:cxnLst/>
              <a:rect l="l" t="t" r="r" b="b"/>
              <a:pathLst>
                <a:path w="156" h="357" extrusionOk="0">
                  <a:moveTo>
                    <a:pt x="123" y="1"/>
                  </a:moveTo>
                  <a:cubicBezTo>
                    <a:pt x="111" y="1"/>
                    <a:pt x="78" y="1"/>
                    <a:pt x="78" y="23"/>
                  </a:cubicBezTo>
                  <a:cubicBezTo>
                    <a:pt x="67" y="79"/>
                    <a:pt x="45" y="124"/>
                    <a:pt x="34" y="179"/>
                  </a:cubicBezTo>
                  <a:cubicBezTo>
                    <a:pt x="34" y="201"/>
                    <a:pt x="22" y="223"/>
                    <a:pt x="22" y="257"/>
                  </a:cubicBezTo>
                  <a:cubicBezTo>
                    <a:pt x="12" y="279"/>
                    <a:pt x="12" y="312"/>
                    <a:pt x="12" y="335"/>
                  </a:cubicBezTo>
                  <a:cubicBezTo>
                    <a:pt x="0" y="346"/>
                    <a:pt x="22" y="357"/>
                    <a:pt x="34" y="357"/>
                  </a:cubicBezTo>
                  <a:cubicBezTo>
                    <a:pt x="45" y="357"/>
                    <a:pt x="56" y="357"/>
                    <a:pt x="67" y="346"/>
                  </a:cubicBezTo>
                  <a:cubicBezTo>
                    <a:pt x="78" y="312"/>
                    <a:pt x="89" y="290"/>
                    <a:pt x="89" y="268"/>
                  </a:cubicBezTo>
                  <a:cubicBezTo>
                    <a:pt x="101" y="246"/>
                    <a:pt x="101" y="213"/>
                    <a:pt x="111" y="190"/>
                  </a:cubicBezTo>
                  <a:cubicBezTo>
                    <a:pt x="123" y="134"/>
                    <a:pt x="134" y="90"/>
                    <a:pt x="145" y="35"/>
                  </a:cubicBezTo>
                  <a:cubicBezTo>
                    <a:pt x="156" y="23"/>
                    <a:pt x="134" y="13"/>
                    <a:pt x="1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9"/>
            <p:cNvSpPr/>
            <p:nvPr/>
          </p:nvSpPr>
          <p:spPr>
            <a:xfrm>
              <a:off x="2022431" y="4461842"/>
              <a:ext cx="12734" cy="24979"/>
            </a:xfrm>
            <a:custGeom>
              <a:avLst/>
              <a:gdLst/>
              <a:ahLst/>
              <a:cxnLst/>
              <a:rect l="l" t="t" r="r" b="b"/>
              <a:pathLst>
                <a:path w="365" h="716" extrusionOk="0">
                  <a:moveTo>
                    <a:pt x="39" y="0"/>
                  </a:moveTo>
                  <a:cubicBezTo>
                    <a:pt x="18" y="0"/>
                    <a:pt x="1" y="12"/>
                    <a:pt x="14" y="32"/>
                  </a:cubicBezTo>
                  <a:cubicBezTo>
                    <a:pt x="58" y="143"/>
                    <a:pt x="103" y="254"/>
                    <a:pt x="136" y="365"/>
                  </a:cubicBezTo>
                  <a:cubicBezTo>
                    <a:pt x="169" y="477"/>
                    <a:pt x="192" y="588"/>
                    <a:pt x="236" y="699"/>
                  </a:cubicBezTo>
                  <a:cubicBezTo>
                    <a:pt x="241" y="710"/>
                    <a:pt x="258" y="716"/>
                    <a:pt x="272" y="716"/>
                  </a:cubicBezTo>
                  <a:cubicBezTo>
                    <a:pt x="286" y="716"/>
                    <a:pt x="297" y="710"/>
                    <a:pt x="291" y="699"/>
                  </a:cubicBezTo>
                  <a:cubicBezTo>
                    <a:pt x="291" y="664"/>
                    <a:pt x="291" y="629"/>
                    <a:pt x="286" y="594"/>
                  </a:cubicBezTo>
                  <a:lnTo>
                    <a:pt x="286" y="594"/>
                  </a:lnTo>
                  <a:cubicBezTo>
                    <a:pt x="290" y="605"/>
                    <a:pt x="296" y="615"/>
                    <a:pt x="303" y="621"/>
                  </a:cubicBezTo>
                  <a:cubicBezTo>
                    <a:pt x="307" y="635"/>
                    <a:pt x="320" y="641"/>
                    <a:pt x="332" y="641"/>
                  </a:cubicBezTo>
                  <a:cubicBezTo>
                    <a:pt x="349" y="641"/>
                    <a:pt x="365" y="629"/>
                    <a:pt x="358" y="610"/>
                  </a:cubicBezTo>
                  <a:cubicBezTo>
                    <a:pt x="358" y="588"/>
                    <a:pt x="347" y="566"/>
                    <a:pt x="336" y="532"/>
                  </a:cubicBezTo>
                  <a:cubicBezTo>
                    <a:pt x="336" y="510"/>
                    <a:pt x="325" y="487"/>
                    <a:pt x="314" y="454"/>
                  </a:cubicBezTo>
                  <a:cubicBezTo>
                    <a:pt x="291" y="410"/>
                    <a:pt x="281" y="354"/>
                    <a:pt x="258" y="309"/>
                  </a:cubicBezTo>
                  <a:cubicBezTo>
                    <a:pt x="253" y="298"/>
                    <a:pt x="239" y="293"/>
                    <a:pt x="225" y="293"/>
                  </a:cubicBezTo>
                  <a:cubicBezTo>
                    <a:pt x="211" y="293"/>
                    <a:pt x="197" y="298"/>
                    <a:pt x="192" y="309"/>
                  </a:cubicBezTo>
                  <a:cubicBezTo>
                    <a:pt x="158" y="210"/>
                    <a:pt x="125" y="109"/>
                    <a:pt x="80" y="20"/>
                  </a:cubicBezTo>
                  <a:cubicBezTo>
                    <a:pt x="71" y="6"/>
                    <a:pt x="54" y="0"/>
                    <a:pt x="3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9"/>
            <p:cNvSpPr/>
            <p:nvPr/>
          </p:nvSpPr>
          <p:spPr>
            <a:xfrm>
              <a:off x="2144331" y="4436130"/>
              <a:ext cx="20200" cy="7710"/>
            </a:xfrm>
            <a:custGeom>
              <a:avLst/>
              <a:gdLst/>
              <a:ahLst/>
              <a:cxnLst/>
              <a:rect l="l" t="t" r="r" b="b"/>
              <a:pathLst>
                <a:path w="579" h="221" extrusionOk="0">
                  <a:moveTo>
                    <a:pt x="56" y="1"/>
                  </a:moveTo>
                  <a:cubicBezTo>
                    <a:pt x="45" y="1"/>
                    <a:pt x="12" y="1"/>
                    <a:pt x="12" y="23"/>
                  </a:cubicBezTo>
                  <a:cubicBezTo>
                    <a:pt x="0" y="45"/>
                    <a:pt x="23" y="68"/>
                    <a:pt x="34" y="68"/>
                  </a:cubicBezTo>
                  <a:cubicBezTo>
                    <a:pt x="123" y="79"/>
                    <a:pt x="201" y="90"/>
                    <a:pt x="279" y="124"/>
                  </a:cubicBezTo>
                  <a:cubicBezTo>
                    <a:pt x="356" y="146"/>
                    <a:pt x="435" y="190"/>
                    <a:pt x="512" y="213"/>
                  </a:cubicBezTo>
                  <a:cubicBezTo>
                    <a:pt x="523" y="218"/>
                    <a:pt x="532" y="221"/>
                    <a:pt x="540" y="221"/>
                  </a:cubicBezTo>
                  <a:cubicBezTo>
                    <a:pt x="549" y="221"/>
                    <a:pt x="557" y="218"/>
                    <a:pt x="568" y="213"/>
                  </a:cubicBezTo>
                  <a:cubicBezTo>
                    <a:pt x="579" y="201"/>
                    <a:pt x="568" y="179"/>
                    <a:pt x="557" y="168"/>
                  </a:cubicBezTo>
                  <a:cubicBezTo>
                    <a:pt x="490" y="112"/>
                    <a:pt x="401" y="79"/>
                    <a:pt x="323" y="57"/>
                  </a:cubicBezTo>
                  <a:cubicBezTo>
                    <a:pt x="234" y="35"/>
                    <a:pt x="145" y="12"/>
                    <a:pt x="56"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9"/>
            <p:cNvSpPr/>
            <p:nvPr/>
          </p:nvSpPr>
          <p:spPr>
            <a:xfrm>
              <a:off x="2150925" y="4444677"/>
              <a:ext cx="11304" cy="6524"/>
            </a:xfrm>
            <a:custGeom>
              <a:avLst/>
              <a:gdLst/>
              <a:ahLst/>
              <a:cxnLst/>
              <a:rect l="l" t="t" r="r" b="b"/>
              <a:pathLst>
                <a:path w="324" h="187" extrusionOk="0">
                  <a:moveTo>
                    <a:pt x="45" y="1"/>
                  </a:moveTo>
                  <a:cubicBezTo>
                    <a:pt x="23" y="1"/>
                    <a:pt x="1" y="12"/>
                    <a:pt x="1" y="34"/>
                  </a:cubicBezTo>
                  <a:cubicBezTo>
                    <a:pt x="1" y="57"/>
                    <a:pt x="23" y="67"/>
                    <a:pt x="45" y="67"/>
                  </a:cubicBezTo>
                  <a:lnTo>
                    <a:pt x="112" y="67"/>
                  </a:lnTo>
                  <a:lnTo>
                    <a:pt x="123" y="79"/>
                  </a:lnTo>
                  <a:cubicBezTo>
                    <a:pt x="134" y="79"/>
                    <a:pt x="145" y="90"/>
                    <a:pt x="157" y="90"/>
                  </a:cubicBezTo>
                  <a:lnTo>
                    <a:pt x="167" y="90"/>
                  </a:lnTo>
                  <a:cubicBezTo>
                    <a:pt x="167" y="101"/>
                    <a:pt x="179" y="101"/>
                    <a:pt x="179" y="101"/>
                  </a:cubicBezTo>
                  <a:lnTo>
                    <a:pt x="201" y="123"/>
                  </a:lnTo>
                  <a:cubicBezTo>
                    <a:pt x="212" y="123"/>
                    <a:pt x="212" y="123"/>
                    <a:pt x="212" y="134"/>
                  </a:cubicBezTo>
                  <a:cubicBezTo>
                    <a:pt x="223" y="134"/>
                    <a:pt x="223" y="146"/>
                    <a:pt x="234" y="146"/>
                  </a:cubicBezTo>
                  <a:lnTo>
                    <a:pt x="234" y="156"/>
                  </a:lnTo>
                  <a:cubicBezTo>
                    <a:pt x="246" y="156"/>
                    <a:pt x="246" y="168"/>
                    <a:pt x="246" y="168"/>
                  </a:cubicBezTo>
                  <a:cubicBezTo>
                    <a:pt x="252" y="181"/>
                    <a:pt x="262" y="186"/>
                    <a:pt x="274" y="186"/>
                  </a:cubicBezTo>
                  <a:cubicBezTo>
                    <a:pt x="282" y="186"/>
                    <a:pt x="291" y="183"/>
                    <a:pt x="301" y="179"/>
                  </a:cubicBezTo>
                  <a:cubicBezTo>
                    <a:pt x="312" y="179"/>
                    <a:pt x="323" y="168"/>
                    <a:pt x="323" y="146"/>
                  </a:cubicBezTo>
                  <a:cubicBezTo>
                    <a:pt x="312" y="123"/>
                    <a:pt x="290" y="101"/>
                    <a:pt x="268" y="79"/>
                  </a:cubicBezTo>
                  <a:cubicBezTo>
                    <a:pt x="246" y="57"/>
                    <a:pt x="223" y="45"/>
                    <a:pt x="201" y="34"/>
                  </a:cubicBezTo>
                  <a:cubicBezTo>
                    <a:pt x="157" y="12"/>
                    <a:pt x="101"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9"/>
            <p:cNvSpPr/>
            <p:nvPr/>
          </p:nvSpPr>
          <p:spPr>
            <a:xfrm>
              <a:off x="2112897" y="4414638"/>
              <a:ext cx="17130" cy="15246"/>
            </a:xfrm>
            <a:custGeom>
              <a:avLst/>
              <a:gdLst/>
              <a:ahLst/>
              <a:cxnLst/>
              <a:rect l="l" t="t" r="r" b="b"/>
              <a:pathLst>
                <a:path w="491" h="437" extrusionOk="0">
                  <a:moveTo>
                    <a:pt x="44" y="1"/>
                  </a:moveTo>
                  <a:cubicBezTo>
                    <a:pt x="33" y="1"/>
                    <a:pt x="20" y="9"/>
                    <a:pt x="12" y="16"/>
                  </a:cubicBezTo>
                  <a:cubicBezTo>
                    <a:pt x="1" y="28"/>
                    <a:pt x="1" y="39"/>
                    <a:pt x="12" y="50"/>
                  </a:cubicBezTo>
                  <a:cubicBezTo>
                    <a:pt x="90" y="95"/>
                    <a:pt x="167" y="150"/>
                    <a:pt x="234" y="216"/>
                  </a:cubicBezTo>
                  <a:cubicBezTo>
                    <a:pt x="301" y="283"/>
                    <a:pt x="357" y="362"/>
                    <a:pt x="424" y="428"/>
                  </a:cubicBezTo>
                  <a:cubicBezTo>
                    <a:pt x="429" y="434"/>
                    <a:pt x="435" y="436"/>
                    <a:pt x="440" y="436"/>
                  </a:cubicBezTo>
                  <a:cubicBezTo>
                    <a:pt x="446" y="436"/>
                    <a:pt x="451" y="434"/>
                    <a:pt x="457" y="428"/>
                  </a:cubicBezTo>
                  <a:cubicBezTo>
                    <a:pt x="468" y="428"/>
                    <a:pt x="490" y="417"/>
                    <a:pt x="479" y="406"/>
                  </a:cubicBezTo>
                  <a:cubicBezTo>
                    <a:pt x="446" y="317"/>
                    <a:pt x="368" y="239"/>
                    <a:pt x="301" y="172"/>
                  </a:cubicBezTo>
                  <a:cubicBezTo>
                    <a:pt x="223" y="105"/>
                    <a:pt x="145" y="50"/>
                    <a:pt x="56" y="6"/>
                  </a:cubicBezTo>
                  <a:cubicBezTo>
                    <a:pt x="53" y="2"/>
                    <a:pt x="49"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9"/>
            <p:cNvSpPr/>
            <p:nvPr/>
          </p:nvSpPr>
          <p:spPr>
            <a:xfrm>
              <a:off x="2122003" y="4417255"/>
              <a:ext cx="12664" cy="10676"/>
            </a:xfrm>
            <a:custGeom>
              <a:avLst/>
              <a:gdLst/>
              <a:ahLst/>
              <a:cxnLst/>
              <a:rect l="l" t="t" r="r" b="b"/>
              <a:pathLst>
                <a:path w="363" h="306" extrusionOk="0">
                  <a:moveTo>
                    <a:pt x="44" y="1"/>
                  </a:moveTo>
                  <a:cubicBezTo>
                    <a:pt x="23" y="1"/>
                    <a:pt x="0" y="25"/>
                    <a:pt x="18" y="42"/>
                  </a:cubicBezTo>
                  <a:cubicBezTo>
                    <a:pt x="74" y="86"/>
                    <a:pt x="118" y="131"/>
                    <a:pt x="163" y="175"/>
                  </a:cubicBezTo>
                  <a:lnTo>
                    <a:pt x="229" y="242"/>
                  </a:lnTo>
                  <a:lnTo>
                    <a:pt x="262" y="275"/>
                  </a:lnTo>
                  <a:cubicBezTo>
                    <a:pt x="285" y="287"/>
                    <a:pt x="296" y="287"/>
                    <a:pt x="307" y="297"/>
                  </a:cubicBezTo>
                  <a:cubicBezTo>
                    <a:pt x="313" y="303"/>
                    <a:pt x="318" y="306"/>
                    <a:pt x="324" y="306"/>
                  </a:cubicBezTo>
                  <a:cubicBezTo>
                    <a:pt x="329" y="306"/>
                    <a:pt x="335" y="303"/>
                    <a:pt x="341" y="297"/>
                  </a:cubicBezTo>
                  <a:cubicBezTo>
                    <a:pt x="351" y="297"/>
                    <a:pt x="363" y="287"/>
                    <a:pt x="351" y="275"/>
                  </a:cubicBezTo>
                  <a:lnTo>
                    <a:pt x="318" y="242"/>
                  </a:lnTo>
                  <a:lnTo>
                    <a:pt x="285" y="208"/>
                  </a:lnTo>
                  <a:cubicBezTo>
                    <a:pt x="262" y="186"/>
                    <a:pt x="240" y="164"/>
                    <a:pt x="207" y="141"/>
                  </a:cubicBezTo>
                  <a:cubicBezTo>
                    <a:pt x="163" y="97"/>
                    <a:pt x="118" y="53"/>
                    <a:pt x="62" y="8"/>
                  </a:cubicBezTo>
                  <a:cubicBezTo>
                    <a:pt x="57" y="3"/>
                    <a:pt x="51"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9"/>
            <p:cNvSpPr/>
            <p:nvPr/>
          </p:nvSpPr>
          <p:spPr>
            <a:xfrm>
              <a:off x="2131527" y="4418302"/>
              <a:ext cx="3524" cy="2337"/>
            </a:xfrm>
            <a:custGeom>
              <a:avLst/>
              <a:gdLst/>
              <a:ahLst/>
              <a:cxnLst/>
              <a:rect l="l" t="t" r="r" b="b"/>
              <a:pathLst>
                <a:path w="101" h="67" extrusionOk="0">
                  <a:moveTo>
                    <a:pt x="56" y="0"/>
                  </a:moveTo>
                  <a:cubicBezTo>
                    <a:pt x="1" y="0"/>
                    <a:pt x="1" y="67"/>
                    <a:pt x="56" y="67"/>
                  </a:cubicBezTo>
                  <a:cubicBezTo>
                    <a:pt x="101" y="67"/>
                    <a:pt x="101"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9"/>
            <p:cNvSpPr/>
            <p:nvPr/>
          </p:nvSpPr>
          <p:spPr>
            <a:xfrm>
              <a:off x="2041515" y="4273794"/>
              <a:ext cx="18246" cy="12908"/>
            </a:xfrm>
            <a:custGeom>
              <a:avLst/>
              <a:gdLst/>
              <a:ahLst/>
              <a:cxnLst/>
              <a:rect l="l" t="t" r="r" b="b"/>
              <a:pathLst>
                <a:path w="523" h="370" extrusionOk="0">
                  <a:moveTo>
                    <a:pt x="459" y="0"/>
                  </a:moveTo>
                  <a:cubicBezTo>
                    <a:pt x="454" y="0"/>
                    <a:pt x="449" y="2"/>
                    <a:pt x="445" y="5"/>
                  </a:cubicBezTo>
                  <a:cubicBezTo>
                    <a:pt x="356" y="39"/>
                    <a:pt x="278" y="83"/>
                    <a:pt x="201" y="138"/>
                  </a:cubicBezTo>
                  <a:cubicBezTo>
                    <a:pt x="167" y="161"/>
                    <a:pt x="134" y="194"/>
                    <a:pt x="100" y="217"/>
                  </a:cubicBezTo>
                  <a:cubicBezTo>
                    <a:pt x="67" y="250"/>
                    <a:pt x="33" y="283"/>
                    <a:pt x="11" y="328"/>
                  </a:cubicBezTo>
                  <a:cubicBezTo>
                    <a:pt x="1" y="338"/>
                    <a:pt x="23" y="361"/>
                    <a:pt x="33" y="361"/>
                  </a:cubicBezTo>
                  <a:cubicBezTo>
                    <a:pt x="39" y="367"/>
                    <a:pt x="48" y="369"/>
                    <a:pt x="56" y="369"/>
                  </a:cubicBezTo>
                  <a:cubicBezTo>
                    <a:pt x="64" y="369"/>
                    <a:pt x="73" y="367"/>
                    <a:pt x="78" y="361"/>
                  </a:cubicBezTo>
                  <a:cubicBezTo>
                    <a:pt x="112" y="328"/>
                    <a:pt x="145" y="306"/>
                    <a:pt x="178" y="272"/>
                  </a:cubicBezTo>
                  <a:cubicBezTo>
                    <a:pt x="201" y="239"/>
                    <a:pt x="234" y="217"/>
                    <a:pt x="267" y="194"/>
                  </a:cubicBezTo>
                  <a:cubicBezTo>
                    <a:pt x="345" y="138"/>
                    <a:pt x="412" y="105"/>
                    <a:pt x="490" y="72"/>
                  </a:cubicBezTo>
                  <a:cubicBezTo>
                    <a:pt x="512" y="61"/>
                    <a:pt x="523" y="39"/>
                    <a:pt x="501" y="16"/>
                  </a:cubicBezTo>
                  <a:cubicBezTo>
                    <a:pt x="493" y="8"/>
                    <a:pt x="474" y="0"/>
                    <a:pt x="4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9"/>
            <p:cNvSpPr/>
            <p:nvPr/>
          </p:nvSpPr>
          <p:spPr>
            <a:xfrm>
              <a:off x="2047551" y="4279795"/>
              <a:ext cx="32410" cy="16641"/>
            </a:xfrm>
            <a:custGeom>
              <a:avLst/>
              <a:gdLst/>
              <a:ahLst/>
              <a:cxnLst/>
              <a:rect l="l" t="t" r="r" b="b"/>
              <a:pathLst>
                <a:path w="929" h="477" extrusionOk="0">
                  <a:moveTo>
                    <a:pt x="861" y="0"/>
                  </a:moveTo>
                  <a:cubicBezTo>
                    <a:pt x="695" y="33"/>
                    <a:pt x="539" y="89"/>
                    <a:pt x="394" y="156"/>
                  </a:cubicBezTo>
                  <a:cubicBezTo>
                    <a:pt x="328" y="200"/>
                    <a:pt x="261" y="233"/>
                    <a:pt x="194" y="289"/>
                  </a:cubicBezTo>
                  <a:cubicBezTo>
                    <a:pt x="127" y="334"/>
                    <a:pt x="72" y="389"/>
                    <a:pt x="16" y="445"/>
                  </a:cubicBezTo>
                  <a:cubicBezTo>
                    <a:pt x="0" y="461"/>
                    <a:pt x="24" y="476"/>
                    <a:pt x="47" y="476"/>
                  </a:cubicBezTo>
                  <a:cubicBezTo>
                    <a:pt x="56" y="476"/>
                    <a:pt x="66" y="474"/>
                    <a:pt x="72" y="467"/>
                  </a:cubicBezTo>
                  <a:cubicBezTo>
                    <a:pt x="305" y="267"/>
                    <a:pt x="584" y="134"/>
                    <a:pt x="873" y="55"/>
                  </a:cubicBezTo>
                  <a:cubicBezTo>
                    <a:pt x="928" y="45"/>
                    <a:pt x="895" y="0"/>
                    <a:pt x="86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9"/>
            <p:cNvSpPr/>
            <p:nvPr/>
          </p:nvSpPr>
          <p:spPr>
            <a:xfrm>
              <a:off x="1966226" y="4281714"/>
              <a:ext cx="5477" cy="13222"/>
            </a:xfrm>
            <a:custGeom>
              <a:avLst/>
              <a:gdLst/>
              <a:ahLst/>
              <a:cxnLst/>
              <a:rect l="l" t="t" r="r" b="b"/>
              <a:pathLst>
                <a:path w="157" h="379" extrusionOk="0">
                  <a:moveTo>
                    <a:pt x="112" y="0"/>
                  </a:moveTo>
                  <a:cubicBezTo>
                    <a:pt x="100" y="0"/>
                    <a:pt x="56" y="0"/>
                    <a:pt x="56" y="23"/>
                  </a:cubicBezTo>
                  <a:lnTo>
                    <a:pt x="23" y="190"/>
                  </a:lnTo>
                  <a:cubicBezTo>
                    <a:pt x="11" y="245"/>
                    <a:pt x="1" y="301"/>
                    <a:pt x="1" y="356"/>
                  </a:cubicBezTo>
                  <a:cubicBezTo>
                    <a:pt x="1" y="368"/>
                    <a:pt x="11" y="378"/>
                    <a:pt x="34" y="378"/>
                  </a:cubicBezTo>
                  <a:cubicBezTo>
                    <a:pt x="45" y="378"/>
                    <a:pt x="68" y="378"/>
                    <a:pt x="68" y="368"/>
                  </a:cubicBezTo>
                  <a:cubicBezTo>
                    <a:pt x="78" y="345"/>
                    <a:pt x="90" y="312"/>
                    <a:pt x="100" y="289"/>
                  </a:cubicBezTo>
                  <a:cubicBezTo>
                    <a:pt x="112" y="257"/>
                    <a:pt x="112" y="234"/>
                    <a:pt x="112" y="212"/>
                  </a:cubicBezTo>
                  <a:lnTo>
                    <a:pt x="145" y="45"/>
                  </a:lnTo>
                  <a:cubicBezTo>
                    <a:pt x="157" y="23"/>
                    <a:pt x="134" y="0"/>
                    <a:pt x="11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9"/>
            <p:cNvSpPr/>
            <p:nvPr/>
          </p:nvSpPr>
          <p:spPr>
            <a:xfrm>
              <a:off x="1891739" y="4429466"/>
              <a:ext cx="21212" cy="8582"/>
            </a:xfrm>
            <a:custGeom>
              <a:avLst/>
              <a:gdLst/>
              <a:ahLst/>
              <a:cxnLst/>
              <a:rect l="l" t="t" r="r" b="b"/>
              <a:pathLst>
                <a:path w="608" h="246" extrusionOk="0">
                  <a:moveTo>
                    <a:pt x="570" y="1"/>
                  </a:moveTo>
                  <a:cubicBezTo>
                    <a:pt x="565" y="1"/>
                    <a:pt x="561" y="2"/>
                    <a:pt x="556" y="3"/>
                  </a:cubicBezTo>
                  <a:cubicBezTo>
                    <a:pt x="456" y="26"/>
                    <a:pt x="367" y="58"/>
                    <a:pt x="278" y="92"/>
                  </a:cubicBezTo>
                  <a:cubicBezTo>
                    <a:pt x="233" y="114"/>
                    <a:pt x="189" y="125"/>
                    <a:pt x="145" y="147"/>
                  </a:cubicBezTo>
                  <a:cubicBezTo>
                    <a:pt x="100" y="170"/>
                    <a:pt x="56" y="192"/>
                    <a:pt x="11" y="203"/>
                  </a:cubicBezTo>
                  <a:cubicBezTo>
                    <a:pt x="0" y="214"/>
                    <a:pt x="0" y="226"/>
                    <a:pt x="11" y="236"/>
                  </a:cubicBezTo>
                  <a:cubicBezTo>
                    <a:pt x="11" y="242"/>
                    <a:pt x="17" y="245"/>
                    <a:pt x="24" y="245"/>
                  </a:cubicBezTo>
                  <a:cubicBezTo>
                    <a:pt x="31" y="245"/>
                    <a:pt x="39" y="242"/>
                    <a:pt x="45" y="236"/>
                  </a:cubicBezTo>
                  <a:cubicBezTo>
                    <a:pt x="89" y="226"/>
                    <a:pt x="145" y="214"/>
                    <a:pt x="189" y="192"/>
                  </a:cubicBezTo>
                  <a:cubicBezTo>
                    <a:pt x="233" y="181"/>
                    <a:pt x="278" y="170"/>
                    <a:pt x="322" y="147"/>
                  </a:cubicBezTo>
                  <a:cubicBezTo>
                    <a:pt x="411" y="114"/>
                    <a:pt x="490" y="92"/>
                    <a:pt x="579" y="48"/>
                  </a:cubicBezTo>
                  <a:cubicBezTo>
                    <a:pt x="607" y="29"/>
                    <a:pt x="595" y="1"/>
                    <a:pt x="57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9"/>
            <p:cNvSpPr/>
            <p:nvPr/>
          </p:nvSpPr>
          <p:spPr>
            <a:xfrm>
              <a:off x="2011895" y="4469727"/>
              <a:ext cx="6733" cy="13501"/>
            </a:xfrm>
            <a:custGeom>
              <a:avLst/>
              <a:gdLst/>
              <a:ahLst/>
              <a:cxnLst/>
              <a:rect l="l" t="t" r="r" b="b"/>
              <a:pathLst>
                <a:path w="193" h="387" extrusionOk="0">
                  <a:moveTo>
                    <a:pt x="45" y="0"/>
                  </a:moveTo>
                  <a:cubicBezTo>
                    <a:pt x="24" y="0"/>
                    <a:pt x="0" y="17"/>
                    <a:pt x="15" y="39"/>
                  </a:cubicBezTo>
                  <a:cubicBezTo>
                    <a:pt x="37" y="83"/>
                    <a:pt x="71" y="139"/>
                    <a:pt x="82" y="195"/>
                  </a:cubicBezTo>
                  <a:cubicBezTo>
                    <a:pt x="104" y="251"/>
                    <a:pt x="115" y="306"/>
                    <a:pt x="126" y="362"/>
                  </a:cubicBezTo>
                  <a:cubicBezTo>
                    <a:pt x="126" y="378"/>
                    <a:pt x="143" y="387"/>
                    <a:pt x="159" y="387"/>
                  </a:cubicBezTo>
                  <a:cubicBezTo>
                    <a:pt x="176" y="387"/>
                    <a:pt x="193" y="378"/>
                    <a:pt x="193" y="362"/>
                  </a:cubicBezTo>
                  <a:cubicBezTo>
                    <a:pt x="193" y="295"/>
                    <a:pt x="182" y="239"/>
                    <a:pt x="160" y="184"/>
                  </a:cubicBezTo>
                  <a:cubicBezTo>
                    <a:pt x="138" y="117"/>
                    <a:pt x="115" y="61"/>
                    <a:pt x="71" y="17"/>
                  </a:cubicBezTo>
                  <a:cubicBezTo>
                    <a:pt x="67" y="5"/>
                    <a:pt x="56"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9"/>
            <p:cNvSpPr/>
            <p:nvPr/>
          </p:nvSpPr>
          <p:spPr>
            <a:xfrm>
              <a:off x="2042492" y="4501789"/>
              <a:ext cx="16502" cy="17967"/>
            </a:xfrm>
            <a:custGeom>
              <a:avLst/>
              <a:gdLst/>
              <a:ahLst/>
              <a:cxnLst/>
              <a:rect l="l" t="t" r="r" b="b"/>
              <a:pathLst>
                <a:path w="473" h="515" extrusionOk="0">
                  <a:moveTo>
                    <a:pt x="58" y="1"/>
                  </a:moveTo>
                  <a:cubicBezTo>
                    <a:pt x="31" y="1"/>
                    <a:pt x="1" y="19"/>
                    <a:pt x="17" y="43"/>
                  </a:cubicBezTo>
                  <a:cubicBezTo>
                    <a:pt x="61" y="99"/>
                    <a:pt x="94" y="165"/>
                    <a:pt x="128" y="232"/>
                  </a:cubicBezTo>
                  <a:cubicBezTo>
                    <a:pt x="150" y="266"/>
                    <a:pt x="161" y="299"/>
                    <a:pt x="183" y="333"/>
                  </a:cubicBezTo>
                  <a:cubicBezTo>
                    <a:pt x="195" y="366"/>
                    <a:pt x="217" y="399"/>
                    <a:pt x="239" y="432"/>
                  </a:cubicBezTo>
                  <a:cubicBezTo>
                    <a:pt x="243" y="437"/>
                    <a:pt x="254" y="439"/>
                    <a:pt x="265" y="439"/>
                  </a:cubicBezTo>
                  <a:cubicBezTo>
                    <a:pt x="284" y="439"/>
                    <a:pt x="306" y="431"/>
                    <a:pt x="306" y="410"/>
                  </a:cubicBezTo>
                  <a:cubicBezTo>
                    <a:pt x="306" y="377"/>
                    <a:pt x="284" y="343"/>
                    <a:pt x="272" y="310"/>
                  </a:cubicBezTo>
                  <a:cubicBezTo>
                    <a:pt x="250" y="266"/>
                    <a:pt x="239" y="232"/>
                    <a:pt x="217" y="199"/>
                  </a:cubicBezTo>
                  <a:lnTo>
                    <a:pt x="217" y="199"/>
                  </a:lnTo>
                  <a:cubicBezTo>
                    <a:pt x="262" y="232"/>
                    <a:pt x="295" y="277"/>
                    <a:pt x="328" y="321"/>
                  </a:cubicBezTo>
                  <a:cubicBezTo>
                    <a:pt x="351" y="355"/>
                    <a:pt x="361" y="377"/>
                    <a:pt x="373" y="410"/>
                  </a:cubicBezTo>
                  <a:cubicBezTo>
                    <a:pt x="384" y="432"/>
                    <a:pt x="395" y="466"/>
                    <a:pt x="406" y="499"/>
                  </a:cubicBezTo>
                  <a:cubicBezTo>
                    <a:pt x="411" y="509"/>
                    <a:pt x="425" y="515"/>
                    <a:pt x="439" y="515"/>
                  </a:cubicBezTo>
                  <a:cubicBezTo>
                    <a:pt x="456" y="515"/>
                    <a:pt x="473" y="506"/>
                    <a:pt x="473" y="488"/>
                  </a:cubicBezTo>
                  <a:cubicBezTo>
                    <a:pt x="462" y="455"/>
                    <a:pt x="462" y="422"/>
                    <a:pt x="440" y="388"/>
                  </a:cubicBezTo>
                  <a:cubicBezTo>
                    <a:pt x="428" y="355"/>
                    <a:pt x="406" y="333"/>
                    <a:pt x="395" y="299"/>
                  </a:cubicBezTo>
                  <a:cubicBezTo>
                    <a:pt x="351" y="244"/>
                    <a:pt x="306" y="199"/>
                    <a:pt x="239" y="155"/>
                  </a:cubicBezTo>
                  <a:cubicBezTo>
                    <a:pt x="234" y="149"/>
                    <a:pt x="228" y="146"/>
                    <a:pt x="223" y="146"/>
                  </a:cubicBezTo>
                  <a:cubicBezTo>
                    <a:pt x="217" y="146"/>
                    <a:pt x="211" y="149"/>
                    <a:pt x="206" y="155"/>
                  </a:cubicBezTo>
                  <a:cubicBezTo>
                    <a:pt x="195" y="155"/>
                    <a:pt x="195" y="165"/>
                    <a:pt x="195" y="165"/>
                  </a:cubicBezTo>
                  <a:cubicBezTo>
                    <a:pt x="161" y="110"/>
                    <a:pt x="128" y="66"/>
                    <a:pt x="84" y="10"/>
                  </a:cubicBezTo>
                  <a:cubicBezTo>
                    <a:pt x="78" y="3"/>
                    <a:pt x="68" y="1"/>
                    <a:pt x="5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9"/>
            <p:cNvSpPr/>
            <p:nvPr/>
          </p:nvSpPr>
          <p:spPr>
            <a:xfrm>
              <a:off x="2062483" y="4512186"/>
              <a:ext cx="4291" cy="4710"/>
            </a:xfrm>
            <a:custGeom>
              <a:avLst/>
              <a:gdLst/>
              <a:ahLst/>
              <a:cxnLst/>
              <a:rect l="l" t="t" r="r" b="b"/>
              <a:pathLst>
                <a:path w="123" h="135" extrusionOk="0">
                  <a:moveTo>
                    <a:pt x="11" y="1"/>
                  </a:moveTo>
                  <a:cubicBezTo>
                    <a:pt x="11" y="1"/>
                    <a:pt x="0" y="12"/>
                    <a:pt x="0" y="23"/>
                  </a:cubicBezTo>
                  <a:lnTo>
                    <a:pt x="0" y="35"/>
                  </a:lnTo>
                  <a:cubicBezTo>
                    <a:pt x="11" y="57"/>
                    <a:pt x="22" y="68"/>
                    <a:pt x="33" y="79"/>
                  </a:cubicBezTo>
                  <a:cubicBezTo>
                    <a:pt x="33" y="90"/>
                    <a:pt x="45" y="101"/>
                    <a:pt x="45" y="101"/>
                  </a:cubicBezTo>
                  <a:cubicBezTo>
                    <a:pt x="55" y="112"/>
                    <a:pt x="55" y="124"/>
                    <a:pt x="67" y="124"/>
                  </a:cubicBezTo>
                  <a:cubicBezTo>
                    <a:pt x="78" y="134"/>
                    <a:pt x="89" y="134"/>
                    <a:pt x="100" y="134"/>
                  </a:cubicBezTo>
                  <a:cubicBezTo>
                    <a:pt x="111" y="134"/>
                    <a:pt x="122" y="124"/>
                    <a:pt x="122" y="112"/>
                  </a:cubicBezTo>
                  <a:cubicBezTo>
                    <a:pt x="111" y="101"/>
                    <a:pt x="111" y="90"/>
                    <a:pt x="111" y="90"/>
                  </a:cubicBezTo>
                  <a:cubicBezTo>
                    <a:pt x="100" y="79"/>
                    <a:pt x="100" y="68"/>
                    <a:pt x="89" y="57"/>
                  </a:cubicBezTo>
                  <a:cubicBezTo>
                    <a:pt x="78" y="45"/>
                    <a:pt x="67" y="23"/>
                    <a:pt x="55" y="12"/>
                  </a:cubicBezTo>
                  <a:cubicBezTo>
                    <a:pt x="55" y="1"/>
                    <a:pt x="45"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9"/>
            <p:cNvSpPr/>
            <p:nvPr/>
          </p:nvSpPr>
          <p:spPr>
            <a:xfrm>
              <a:off x="2012802" y="4523839"/>
              <a:ext cx="4152" cy="7431"/>
            </a:xfrm>
            <a:custGeom>
              <a:avLst/>
              <a:gdLst/>
              <a:ahLst/>
              <a:cxnLst/>
              <a:rect l="l" t="t" r="r" b="b"/>
              <a:pathLst>
                <a:path w="119" h="213" extrusionOk="0">
                  <a:moveTo>
                    <a:pt x="23" y="1"/>
                  </a:moveTo>
                  <a:cubicBezTo>
                    <a:pt x="11" y="12"/>
                    <a:pt x="0" y="12"/>
                    <a:pt x="0" y="34"/>
                  </a:cubicBezTo>
                  <a:lnTo>
                    <a:pt x="67" y="201"/>
                  </a:lnTo>
                  <a:cubicBezTo>
                    <a:pt x="67" y="209"/>
                    <a:pt x="75" y="213"/>
                    <a:pt x="85" y="213"/>
                  </a:cubicBezTo>
                  <a:cubicBezTo>
                    <a:pt x="100" y="213"/>
                    <a:pt x="118" y="204"/>
                    <a:pt x="112" y="190"/>
                  </a:cubicBezTo>
                  <a:cubicBezTo>
                    <a:pt x="100" y="134"/>
                    <a:pt x="78" y="79"/>
                    <a:pt x="56" y="23"/>
                  </a:cubicBezTo>
                  <a:cubicBezTo>
                    <a:pt x="56" y="1"/>
                    <a:pt x="33"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9"/>
            <p:cNvSpPr/>
            <p:nvPr/>
          </p:nvSpPr>
          <p:spPr>
            <a:xfrm>
              <a:off x="2129225" y="4466517"/>
              <a:ext cx="10117" cy="8233"/>
            </a:xfrm>
            <a:custGeom>
              <a:avLst/>
              <a:gdLst/>
              <a:ahLst/>
              <a:cxnLst/>
              <a:rect l="l" t="t" r="r" b="b"/>
              <a:pathLst>
                <a:path w="290" h="236" extrusionOk="0">
                  <a:moveTo>
                    <a:pt x="43" y="0"/>
                  </a:moveTo>
                  <a:cubicBezTo>
                    <a:pt x="33" y="0"/>
                    <a:pt x="22" y="3"/>
                    <a:pt x="11" y="9"/>
                  </a:cubicBezTo>
                  <a:cubicBezTo>
                    <a:pt x="0" y="9"/>
                    <a:pt x="0" y="20"/>
                    <a:pt x="0" y="31"/>
                  </a:cubicBezTo>
                  <a:cubicBezTo>
                    <a:pt x="0" y="42"/>
                    <a:pt x="0" y="53"/>
                    <a:pt x="11" y="53"/>
                  </a:cubicBezTo>
                  <a:cubicBezTo>
                    <a:pt x="22" y="64"/>
                    <a:pt x="45" y="76"/>
                    <a:pt x="55" y="86"/>
                  </a:cubicBezTo>
                  <a:cubicBezTo>
                    <a:pt x="55" y="86"/>
                    <a:pt x="67" y="86"/>
                    <a:pt x="67" y="98"/>
                  </a:cubicBezTo>
                  <a:lnTo>
                    <a:pt x="89" y="120"/>
                  </a:lnTo>
                  <a:cubicBezTo>
                    <a:pt x="100" y="131"/>
                    <a:pt x="111" y="153"/>
                    <a:pt x="122" y="165"/>
                  </a:cubicBezTo>
                  <a:cubicBezTo>
                    <a:pt x="122" y="175"/>
                    <a:pt x="134" y="175"/>
                    <a:pt x="134" y="187"/>
                  </a:cubicBezTo>
                  <a:lnTo>
                    <a:pt x="144" y="198"/>
                  </a:lnTo>
                  <a:lnTo>
                    <a:pt x="156" y="209"/>
                  </a:lnTo>
                  <a:cubicBezTo>
                    <a:pt x="160" y="214"/>
                    <a:pt x="168" y="216"/>
                    <a:pt x="177" y="216"/>
                  </a:cubicBezTo>
                  <a:cubicBezTo>
                    <a:pt x="190" y="216"/>
                    <a:pt x="205" y="211"/>
                    <a:pt x="211" y="198"/>
                  </a:cubicBezTo>
                  <a:lnTo>
                    <a:pt x="211" y="187"/>
                  </a:lnTo>
                  <a:cubicBezTo>
                    <a:pt x="211" y="209"/>
                    <a:pt x="223" y="220"/>
                    <a:pt x="233" y="220"/>
                  </a:cubicBezTo>
                  <a:cubicBezTo>
                    <a:pt x="233" y="228"/>
                    <a:pt x="244" y="236"/>
                    <a:pt x="255" y="236"/>
                  </a:cubicBezTo>
                  <a:cubicBezTo>
                    <a:pt x="259" y="236"/>
                    <a:pt x="264" y="235"/>
                    <a:pt x="267" y="231"/>
                  </a:cubicBezTo>
                  <a:cubicBezTo>
                    <a:pt x="278" y="231"/>
                    <a:pt x="289" y="220"/>
                    <a:pt x="278" y="209"/>
                  </a:cubicBezTo>
                  <a:cubicBezTo>
                    <a:pt x="278" y="187"/>
                    <a:pt x="267" y="175"/>
                    <a:pt x="255" y="165"/>
                  </a:cubicBezTo>
                  <a:cubicBezTo>
                    <a:pt x="255" y="142"/>
                    <a:pt x="245" y="131"/>
                    <a:pt x="233" y="120"/>
                  </a:cubicBezTo>
                  <a:lnTo>
                    <a:pt x="189" y="31"/>
                  </a:lnTo>
                  <a:cubicBezTo>
                    <a:pt x="183" y="25"/>
                    <a:pt x="178" y="23"/>
                    <a:pt x="172" y="23"/>
                  </a:cubicBezTo>
                  <a:cubicBezTo>
                    <a:pt x="167" y="23"/>
                    <a:pt x="161" y="25"/>
                    <a:pt x="156" y="31"/>
                  </a:cubicBezTo>
                  <a:cubicBezTo>
                    <a:pt x="144" y="31"/>
                    <a:pt x="134" y="42"/>
                    <a:pt x="134" y="53"/>
                  </a:cubicBezTo>
                  <a:lnTo>
                    <a:pt x="144" y="64"/>
                  </a:lnTo>
                  <a:cubicBezTo>
                    <a:pt x="122" y="42"/>
                    <a:pt x="100" y="20"/>
                    <a:pt x="67" y="9"/>
                  </a:cubicBezTo>
                  <a:cubicBezTo>
                    <a:pt x="61" y="3"/>
                    <a:pt x="53" y="0"/>
                    <a:pt x="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9"/>
            <p:cNvSpPr/>
            <p:nvPr/>
          </p:nvSpPr>
          <p:spPr>
            <a:xfrm>
              <a:off x="2138889" y="4470704"/>
              <a:ext cx="3907" cy="2337"/>
            </a:xfrm>
            <a:custGeom>
              <a:avLst/>
              <a:gdLst/>
              <a:ahLst/>
              <a:cxnLst/>
              <a:rect l="l" t="t" r="r" b="b"/>
              <a:pathLst>
                <a:path w="112" h="67" extrusionOk="0">
                  <a:moveTo>
                    <a:pt x="57" y="0"/>
                  </a:moveTo>
                  <a:cubicBezTo>
                    <a:pt x="1" y="0"/>
                    <a:pt x="1" y="67"/>
                    <a:pt x="57" y="67"/>
                  </a:cubicBezTo>
                  <a:cubicBezTo>
                    <a:pt x="112" y="67"/>
                    <a:pt x="112" y="0"/>
                    <a:pt x="5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9"/>
            <p:cNvSpPr/>
            <p:nvPr/>
          </p:nvSpPr>
          <p:spPr>
            <a:xfrm>
              <a:off x="2175382" y="4381529"/>
              <a:ext cx="10501" cy="6175"/>
            </a:xfrm>
            <a:custGeom>
              <a:avLst/>
              <a:gdLst/>
              <a:ahLst/>
              <a:cxnLst/>
              <a:rect l="l" t="t" r="r" b="b"/>
              <a:pathLst>
                <a:path w="301" h="177" extrusionOk="0">
                  <a:moveTo>
                    <a:pt x="128" y="1"/>
                  </a:moveTo>
                  <a:cubicBezTo>
                    <a:pt x="120" y="1"/>
                    <a:pt x="112" y="3"/>
                    <a:pt x="101" y="9"/>
                  </a:cubicBezTo>
                  <a:cubicBezTo>
                    <a:pt x="89" y="20"/>
                    <a:pt x="89" y="31"/>
                    <a:pt x="101" y="43"/>
                  </a:cubicBezTo>
                  <a:cubicBezTo>
                    <a:pt x="123" y="65"/>
                    <a:pt x="145" y="76"/>
                    <a:pt x="167" y="87"/>
                  </a:cubicBezTo>
                  <a:lnTo>
                    <a:pt x="156" y="87"/>
                  </a:lnTo>
                  <a:lnTo>
                    <a:pt x="79" y="53"/>
                  </a:lnTo>
                  <a:lnTo>
                    <a:pt x="45" y="53"/>
                  </a:lnTo>
                  <a:cubicBezTo>
                    <a:pt x="34" y="53"/>
                    <a:pt x="22" y="65"/>
                    <a:pt x="12" y="65"/>
                  </a:cubicBezTo>
                  <a:cubicBezTo>
                    <a:pt x="0" y="87"/>
                    <a:pt x="12" y="109"/>
                    <a:pt x="34" y="120"/>
                  </a:cubicBezTo>
                  <a:cubicBezTo>
                    <a:pt x="56" y="120"/>
                    <a:pt x="89" y="132"/>
                    <a:pt x="111" y="142"/>
                  </a:cubicBezTo>
                  <a:cubicBezTo>
                    <a:pt x="134" y="154"/>
                    <a:pt x="145" y="154"/>
                    <a:pt x="156" y="164"/>
                  </a:cubicBezTo>
                  <a:cubicBezTo>
                    <a:pt x="178" y="164"/>
                    <a:pt x="190" y="176"/>
                    <a:pt x="212" y="176"/>
                  </a:cubicBezTo>
                  <a:cubicBezTo>
                    <a:pt x="223" y="176"/>
                    <a:pt x="245" y="176"/>
                    <a:pt x="256" y="154"/>
                  </a:cubicBezTo>
                  <a:cubicBezTo>
                    <a:pt x="267" y="154"/>
                    <a:pt x="256" y="142"/>
                    <a:pt x="256" y="132"/>
                  </a:cubicBezTo>
                  <a:lnTo>
                    <a:pt x="256" y="132"/>
                  </a:lnTo>
                  <a:cubicBezTo>
                    <a:pt x="262" y="137"/>
                    <a:pt x="267" y="140"/>
                    <a:pt x="273" y="140"/>
                  </a:cubicBezTo>
                  <a:cubicBezTo>
                    <a:pt x="278" y="140"/>
                    <a:pt x="284" y="137"/>
                    <a:pt x="289" y="132"/>
                  </a:cubicBezTo>
                  <a:cubicBezTo>
                    <a:pt x="289" y="120"/>
                    <a:pt x="301" y="109"/>
                    <a:pt x="289" y="109"/>
                  </a:cubicBezTo>
                  <a:lnTo>
                    <a:pt x="256" y="76"/>
                  </a:lnTo>
                  <a:cubicBezTo>
                    <a:pt x="245" y="65"/>
                    <a:pt x="234" y="65"/>
                    <a:pt x="223" y="53"/>
                  </a:cubicBezTo>
                  <a:cubicBezTo>
                    <a:pt x="200" y="43"/>
                    <a:pt x="178" y="20"/>
                    <a:pt x="156" y="9"/>
                  </a:cubicBezTo>
                  <a:cubicBezTo>
                    <a:pt x="145" y="3"/>
                    <a:pt x="137" y="1"/>
                    <a:pt x="12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9"/>
            <p:cNvSpPr/>
            <p:nvPr/>
          </p:nvSpPr>
          <p:spPr>
            <a:xfrm>
              <a:off x="1974774" y="4375982"/>
              <a:ext cx="14792" cy="6524"/>
            </a:xfrm>
            <a:custGeom>
              <a:avLst/>
              <a:gdLst/>
              <a:ahLst/>
              <a:cxnLst/>
              <a:rect l="l" t="t" r="r" b="b"/>
              <a:pathLst>
                <a:path w="424" h="187" extrusionOk="0">
                  <a:moveTo>
                    <a:pt x="124" y="0"/>
                  </a:moveTo>
                  <a:cubicBezTo>
                    <a:pt x="97" y="0"/>
                    <a:pt x="70" y="4"/>
                    <a:pt x="45" y="12"/>
                  </a:cubicBezTo>
                  <a:cubicBezTo>
                    <a:pt x="23" y="12"/>
                    <a:pt x="1" y="34"/>
                    <a:pt x="11" y="57"/>
                  </a:cubicBezTo>
                  <a:cubicBezTo>
                    <a:pt x="20" y="73"/>
                    <a:pt x="34" y="83"/>
                    <a:pt x="49" y="83"/>
                  </a:cubicBezTo>
                  <a:cubicBezTo>
                    <a:pt x="55" y="83"/>
                    <a:pt x="61" y="82"/>
                    <a:pt x="67" y="79"/>
                  </a:cubicBezTo>
                  <a:cubicBezTo>
                    <a:pt x="78" y="79"/>
                    <a:pt x="100" y="79"/>
                    <a:pt x="112" y="68"/>
                  </a:cubicBezTo>
                  <a:lnTo>
                    <a:pt x="156" y="68"/>
                  </a:lnTo>
                  <a:cubicBezTo>
                    <a:pt x="156" y="79"/>
                    <a:pt x="167" y="79"/>
                    <a:pt x="178" y="79"/>
                  </a:cubicBezTo>
                  <a:lnTo>
                    <a:pt x="201" y="79"/>
                  </a:lnTo>
                  <a:cubicBezTo>
                    <a:pt x="201" y="79"/>
                    <a:pt x="211" y="79"/>
                    <a:pt x="211" y="90"/>
                  </a:cubicBezTo>
                  <a:cubicBezTo>
                    <a:pt x="223" y="90"/>
                    <a:pt x="234" y="90"/>
                    <a:pt x="245" y="101"/>
                  </a:cubicBezTo>
                  <a:lnTo>
                    <a:pt x="256" y="101"/>
                  </a:lnTo>
                  <a:lnTo>
                    <a:pt x="256" y="113"/>
                  </a:lnTo>
                  <a:cubicBezTo>
                    <a:pt x="267" y="113"/>
                    <a:pt x="267" y="113"/>
                    <a:pt x="278" y="123"/>
                  </a:cubicBezTo>
                  <a:cubicBezTo>
                    <a:pt x="300" y="135"/>
                    <a:pt x="323" y="157"/>
                    <a:pt x="334" y="168"/>
                  </a:cubicBezTo>
                  <a:cubicBezTo>
                    <a:pt x="347" y="181"/>
                    <a:pt x="356" y="186"/>
                    <a:pt x="366" y="186"/>
                  </a:cubicBezTo>
                  <a:cubicBezTo>
                    <a:pt x="373" y="186"/>
                    <a:pt x="380" y="184"/>
                    <a:pt x="389" y="179"/>
                  </a:cubicBezTo>
                  <a:cubicBezTo>
                    <a:pt x="401" y="179"/>
                    <a:pt x="423" y="168"/>
                    <a:pt x="412" y="146"/>
                  </a:cubicBezTo>
                  <a:cubicBezTo>
                    <a:pt x="401" y="113"/>
                    <a:pt x="379" y="90"/>
                    <a:pt x="345" y="68"/>
                  </a:cubicBezTo>
                  <a:cubicBezTo>
                    <a:pt x="323" y="46"/>
                    <a:pt x="290" y="34"/>
                    <a:pt x="256" y="24"/>
                  </a:cubicBezTo>
                  <a:cubicBezTo>
                    <a:pt x="214" y="10"/>
                    <a:pt x="169" y="0"/>
                    <a:pt x="12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9"/>
            <p:cNvSpPr/>
            <p:nvPr/>
          </p:nvSpPr>
          <p:spPr>
            <a:xfrm>
              <a:off x="1979030" y="4372144"/>
              <a:ext cx="10117" cy="6489"/>
            </a:xfrm>
            <a:custGeom>
              <a:avLst/>
              <a:gdLst/>
              <a:ahLst/>
              <a:cxnLst/>
              <a:rect l="l" t="t" r="r" b="b"/>
              <a:pathLst>
                <a:path w="290" h="186" extrusionOk="0">
                  <a:moveTo>
                    <a:pt x="23" y="0"/>
                  </a:moveTo>
                  <a:cubicBezTo>
                    <a:pt x="12" y="0"/>
                    <a:pt x="0" y="11"/>
                    <a:pt x="0" y="22"/>
                  </a:cubicBezTo>
                  <a:cubicBezTo>
                    <a:pt x="0" y="33"/>
                    <a:pt x="12" y="45"/>
                    <a:pt x="23" y="45"/>
                  </a:cubicBezTo>
                  <a:lnTo>
                    <a:pt x="56" y="45"/>
                  </a:lnTo>
                  <a:lnTo>
                    <a:pt x="67" y="55"/>
                  </a:lnTo>
                  <a:lnTo>
                    <a:pt x="79" y="55"/>
                  </a:lnTo>
                  <a:cubicBezTo>
                    <a:pt x="101" y="67"/>
                    <a:pt x="123" y="67"/>
                    <a:pt x="134" y="78"/>
                  </a:cubicBezTo>
                  <a:cubicBezTo>
                    <a:pt x="145" y="89"/>
                    <a:pt x="156" y="89"/>
                    <a:pt x="156" y="100"/>
                  </a:cubicBezTo>
                  <a:lnTo>
                    <a:pt x="178" y="122"/>
                  </a:lnTo>
                  <a:lnTo>
                    <a:pt x="223" y="167"/>
                  </a:lnTo>
                  <a:cubicBezTo>
                    <a:pt x="230" y="180"/>
                    <a:pt x="240" y="185"/>
                    <a:pt x="250" y="185"/>
                  </a:cubicBezTo>
                  <a:cubicBezTo>
                    <a:pt x="257" y="185"/>
                    <a:pt x="263" y="182"/>
                    <a:pt x="267" y="178"/>
                  </a:cubicBezTo>
                  <a:cubicBezTo>
                    <a:pt x="279" y="178"/>
                    <a:pt x="290" y="167"/>
                    <a:pt x="290" y="156"/>
                  </a:cubicBezTo>
                  <a:cubicBezTo>
                    <a:pt x="279" y="134"/>
                    <a:pt x="279" y="122"/>
                    <a:pt x="267" y="111"/>
                  </a:cubicBezTo>
                  <a:lnTo>
                    <a:pt x="245" y="89"/>
                  </a:lnTo>
                  <a:cubicBezTo>
                    <a:pt x="223" y="67"/>
                    <a:pt x="201" y="55"/>
                    <a:pt x="178" y="33"/>
                  </a:cubicBezTo>
                  <a:cubicBezTo>
                    <a:pt x="134" y="11"/>
                    <a:pt x="79" y="0"/>
                    <a:pt x="2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9"/>
            <p:cNvSpPr/>
            <p:nvPr/>
          </p:nvSpPr>
          <p:spPr>
            <a:xfrm>
              <a:off x="1989113" y="4369039"/>
              <a:ext cx="3140" cy="2721"/>
            </a:xfrm>
            <a:custGeom>
              <a:avLst/>
              <a:gdLst/>
              <a:ahLst/>
              <a:cxnLst/>
              <a:rect l="l" t="t" r="r" b="b"/>
              <a:pathLst>
                <a:path w="90" h="78" extrusionOk="0">
                  <a:moveTo>
                    <a:pt x="34" y="0"/>
                  </a:moveTo>
                  <a:cubicBezTo>
                    <a:pt x="23" y="0"/>
                    <a:pt x="23" y="11"/>
                    <a:pt x="12" y="11"/>
                  </a:cubicBezTo>
                  <a:cubicBezTo>
                    <a:pt x="12" y="11"/>
                    <a:pt x="1" y="11"/>
                    <a:pt x="1" y="22"/>
                  </a:cubicBezTo>
                  <a:lnTo>
                    <a:pt x="1" y="33"/>
                  </a:lnTo>
                  <a:lnTo>
                    <a:pt x="1" y="55"/>
                  </a:lnTo>
                  <a:cubicBezTo>
                    <a:pt x="12" y="55"/>
                    <a:pt x="12" y="55"/>
                    <a:pt x="23" y="67"/>
                  </a:cubicBezTo>
                  <a:cubicBezTo>
                    <a:pt x="23" y="67"/>
                    <a:pt x="34" y="67"/>
                    <a:pt x="34" y="78"/>
                  </a:cubicBezTo>
                  <a:lnTo>
                    <a:pt x="67" y="78"/>
                  </a:lnTo>
                  <a:cubicBezTo>
                    <a:pt x="67" y="78"/>
                    <a:pt x="79" y="78"/>
                    <a:pt x="79" y="67"/>
                  </a:cubicBezTo>
                  <a:cubicBezTo>
                    <a:pt x="90" y="67"/>
                    <a:pt x="90" y="67"/>
                    <a:pt x="90" y="55"/>
                  </a:cubicBezTo>
                  <a:lnTo>
                    <a:pt x="90" y="45"/>
                  </a:lnTo>
                  <a:cubicBezTo>
                    <a:pt x="90" y="33"/>
                    <a:pt x="79" y="33"/>
                    <a:pt x="79" y="22"/>
                  </a:cubicBezTo>
                  <a:cubicBezTo>
                    <a:pt x="79" y="22"/>
                    <a:pt x="79" y="11"/>
                    <a:pt x="67" y="11"/>
                  </a:cubicBezTo>
                  <a:lnTo>
                    <a:pt x="57" y="0"/>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9"/>
            <p:cNvSpPr/>
            <p:nvPr/>
          </p:nvSpPr>
          <p:spPr>
            <a:xfrm>
              <a:off x="2079369" y="4356968"/>
              <a:ext cx="50238" cy="17304"/>
            </a:xfrm>
            <a:custGeom>
              <a:avLst/>
              <a:gdLst/>
              <a:ahLst/>
              <a:cxnLst/>
              <a:rect l="l" t="t" r="r" b="b"/>
              <a:pathLst>
                <a:path w="1440" h="496" extrusionOk="0">
                  <a:moveTo>
                    <a:pt x="1207" y="1"/>
                  </a:moveTo>
                  <a:cubicBezTo>
                    <a:pt x="1026" y="1"/>
                    <a:pt x="843" y="39"/>
                    <a:pt x="673" y="90"/>
                  </a:cubicBezTo>
                  <a:cubicBezTo>
                    <a:pt x="450" y="168"/>
                    <a:pt x="239" y="279"/>
                    <a:pt x="50" y="424"/>
                  </a:cubicBezTo>
                  <a:cubicBezTo>
                    <a:pt x="0" y="457"/>
                    <a:pt x="42" y="496"/>
                    <a:pt x="86" y="496"/>
                  </a:cubicBezTo>
                  <a:cubicBezTo>
                    <a:pt x="101" y="496"/>
                    <a:pt x="116" y="491"/>
                    <a:pt x="127" y="480"/>
                  </a:cubicBezTo>
                  <a:cubicBezTo>
                    <a:pt x="305" y="357"/>
                    <a:pt x="506" y="246"/>
                    <a:pt x="717" y="179"/>
                  </a:cubicBezTo>
                  <a:cubicBezTo>
                    <a:pt x="928" y="124"/>
                    <a:pt x="1140" y="102"/>
                    <a:pt x="1362" y="90"/>
                  </a:cubicBezTo>
                  <a:cubicBezTo>
                    <a:pt x="1418" y="90"/>
                    <a:pt x="1440" y="23"/>
                    <a:pt x="1373" y="13"/>
                  </a:cubicBezTo>
                  <a:cubicBezTo>
                    <a:pt x="1318" y="5"/>
                    <a:pt x="1262" y="1"/>
                    <a:pt x="120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9"/>
            <p:cNvSpPr/>
            <p:nvPr/>
          </p:nvSpPr>
          <p:spPr>
            <a:xfrm>
              <a:off x="2111362" y="4361887"/>
              <a:ext cx="17723" cy="3733"/>
            </a:xfrm>
            <a:custGeom>
              <a:avLst/>
              <a:gdLst/>
              <a:ahLst/>
              <a:cxnLst/>
              <a:rect l="l" t="t" r="r" b="b"/>
              <a:pathLst>
                <a:path w="508" h="107" extrusionOk="0">
                  <a:moveTo>
                    <a:pt x="190" y="0"/>
                  </a:moveTo>
                  <a:cubicBezTo>
                    <a:pt x="139" y="0"/>
                    <a:pt x="92" y="8"/>
                    <a:pt x="45" y="16"/>
                  </a:cubicBezTo>
                  <a:cubicBezTo>
                    <a:pt x="23" y="27"/>
                    <a:pt x="1" y="38"/>
                    <a:pt x="11" y="60"/>
                  </a:cubicBezTo>
                  <a:cubicBezTo>
                    <a:pt x="11" y="76"/>
                    <a:pt x="29" y="87"/>
                    <a:pt x="48" y="87"/>
                  </a:cubicBezTo>
                  <a:cubicBezTo>
                    <a:pt x="54" y="87"/>
                    <a:pt x="61" y="86"/>
                    <a:pt x="67" y="82"/>
                  </a:cubicBezTo>
                  <a:cubicBezTo>
                    <a:pt x="110" y="75"/>
                    <a:pt x="153" y="71"/>
                    <a:pt x="196" y="71"/>
                  </a:cubicBezTo>
                  <a:cubicBezTo>
                    <a:pt x="275" y="71"/>
                    <a:pt x="355" y="83"/>
                    <a:pt x="434" y="105"/>
                  </a:cubicBezTo>
                  <a:cubicBezTo>
                    <a:pt x="438" y="106"/>
                    <a:pt x="442" y="107"/>
                    <a:pt x="445" y="107"/>
                  </a:cubicBezTo>
                  <a:cubicBezTo>
                    <a:pt x="476" y="107"/>
                    <a:pt x="507" y="69"/>
                    <a:pt x="468" y="49"/>
                  </a:cubicBezTo>
                  <a:cubicBezTo>
                    <a:pt x="401" y="16"/>
                    <a:pt x="334" y="5"/>
                    <a:pt x="256" y="5"/>
                  </a:cubicBezTo>
                  <a:cubicBezTo>
                    <a:pt x="233" y="2"/>
                    <a:pt x="211" y="0"/>
                    <a:pt x="19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9"/>
            <p:cNvSpPr/>
            <p:nvPr/>
          </p:nvSpPr>
          <p:spPr>
            <a:xfrm>
              <a:off x="1996090" y="4367818"/>
              <a:ext cx="44691" cy="40609"/>
            </a:xfrm>
            <a:custGeom>
              <a:avLst/>
              <a:gdLst/>
              <a:ahLst/>
              <a:cxnLst/>
              <a:rect l="l" t="t" r="r" b="b"/>
              <a:pathLst>
                <a:path w="1281" h="1164" extrusionOk="0">
                  <a:moveTo>
                    <a:pt x="688" y="1"/>
                  </a:moveTo>
                  <a:cubicBezTo>
                    <a:pt x="553" y="1"/>
                    <a:pt x="418" y="42"/>
                    <a:pt x="302" y="113"/>
                  </a:cubicBezTo>
                  <a:cubicBezTo>
                    <a:pt x="179" y="191"/>
                    <a:pt x="68" y="291"/>
                    <a:pt x="35" y="436"/>
                  </a:cubicBezTo>
                  <a:cubicBezTo>
                    <a:pt x="1" y="557"/>
                    <a:pt x="23" y="703"/>
                    <a:pt x="90" y="814"/>
                  </a:cubicBezTo>
                  <a:cubicBezTo>
                    <a:pt x="200" y="1033"/>
                    <a:pt x="426" y="1163"/>
                    <a:pt x="672" y="1163"/>
                  </a:cubicBezTo>
                  <a:cubicBezTo>
                    <a:pt x="700" y="1163"/>
                    <a:pt x="729" y="1162"/>
                    <a:pt x="757" y="1158"/>
                  </a:cubicBezTo>
                  <a:cubicBezTo>
                    <a:pt x="880" y="1136"/>
                    <a:pt x="1013" y="1081"/>
                    <a:pt x="1113" y="992"/>
                  </a:cubicBezTo>
                  <a:cubicBezTo>
                    <a:pt x="1224" y="891"/>
                    <a:pt x="1280" y="758"/>
                    <a:pt x="1280" y="602"/>
                  </a:cubicBezTo>
                  <a:cubicBezTo>
                    <a:pt x="1280" y="446"/>
                    <a:pt x="1258" y="268"/>
                    <a:pt x="1135" y="157"/>
                  </a:cubicBezTo>
                  <a:cubicBezTo>
                    <a:pt x="1091" y="113"/>
                    <a:pt x="1036" y="80"/>
                    <a:pt x="969" y="68"/>
                  </a:cubicBezTo>
                  <a:cubicBezTo>
                    <a:pt x="880" y="22"/>
                    <a:pt x="784" y="1"/>
                    <a:pt x="68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9"/>
            <p:cNvSpPr/>
            <p:nvPr/>
          </p:nvSpPr>
          <p:spPr>
            <a:xfrm>
              <a:off x="1988729" y="4361957"/>
              <a:ext cx="59483" cy="50168"/>
            </a:xfrm>
            <a:custGeom>
              <a:avLst/>
              <a:gdLst/>
              <a:ahLst/>
              <a:cxnLst/>
              <a:rect l="l" t="t" r="r" b="b"/>
              <a:pathLst>
                <a:path w="1705" h="1438" extrusionOk="0">
                  <a:moveTo>
                    <a:pt x="1002" y="181"/>
                  </a:moveTo>
                  <a:cubicBezTo>
                    <a:pt x="1002" y="192"/>
                    <a:pt x="1013" y="214"/>
                    <a:pt x="1013" y="225"/>
                  </a:cubicBezTo>
                  <a:cubicBezTo>
                    <a:pt x="1024" y="248"/>
                    <a:pt x="1024" y="270"/>
                    <a:pt x="1035" y="292"/>
                  </a:cubicBezTo>
                  <a:cubicBezTo>
                    <a:pt x="1035" y="325"/>
                    <a:pt x="1035" y="359"/>
                    <a:pt x="1046" y="381"/>
                  </a:cubicBezTo>
                  <a:cubicBezTo>
                    <a:pt x="1046" y="403"/>
                    <a:pt x="1057" y="414"/>
                    <a:pt x="1079" y="414"/>
                  </a:cubicBezTo>
                  <a:cubicBezTo>
                    <a:pt x="1102" y="414"/>
                    <a:pt x="1124" y="414"/>
                    <a:pt x="1135" y="392"/>
                  </a:cubicBezTo>
                  <a:lnTo>
                    <a:pt x="1135" y="337"/>
                  </a:lnTo>
                  <a:lnTo>
                    <a:pt x="1135" y="325"/>
                  </a:lnTo>
                  <a:cubicBezTo>
                    <a:pt x="1146" y="347"/>
                    <a:pt x="1158" y="381"/>
                    <a:pt x="1168" y="414"/>
                  </a:cubicBezTo>
                  <a:cubicBezTo>
                    <a:pt x="1168" y="426"/>
                    <a:pt x="1188" y="435"/>
                    <a:pt x="1207" y="435"/>
                  </a:cubicBezTo>
                  <a:cubicBezTo>
                    <a:pt x="1222" y="435"/>
                    <a:pt x="1235" y="429"/>
                    <a:pt x="1235" y="414"/>
                  </a:cubicBezTo>
                  <a:cubicBezTo>
                    <a:pt x="1247" y="392"/>
                    <a:pt x="1247" y="370"/>
                    <a:pt x="1247" y="337"/>
                  </a:cubicBezTo>
                  <a:lnTo>
                    <a:pt x="1247" y="270"/>
                  </a:lnTo>
                  <a:cubicBezTo>
                    <a:pt x="1291" y="337"/>
                    <a:pt x="1313" y="414"/>
                    <a:pt x="1346" y="481"/>
                  </a:cubicBezTo>
                  <a:cubicBezTo>
                    <a:pt x="1352" y="498"/>
                    <a:pt x="1369" y="506"/>
                    <a:pt x="1385" y="506"/>
                  </a:cubicBezTo>
                  <a:cubicBezTo>
                    <a:pt x="1402" y="506"/>
                    <a:pt x="1419" y="498"/>
                    <a:pt x="1425" y="481"/>
                  </a:cubicBezTo>
                  <a:cubicBezTo>
                    <a:pt x="1425" y="492"/>
                    <a:pt x="1435" y="492"/>
                    <a:pt x="1435" y="503"/>
                  </a:cubicBezTo>
                  <a:cubicBezTo>
                    <a:pt x="1447" y="515"/>
                    <a:pt x="1447" y="525"/>
                    <a:pt x="1457" y="537"/>
                  </a:cubicBezTo>
                  <a:lnTo>
                    <a:pt x="1457" y="637"/>
                  </a:lnTo>
                  <a:cubicBezTo>
                    <a:pt x="1447" y="648"/>
                    <a:pt x="1447" y="659"/>
                    <a:pt x="1435" y="670"/>
                  </a:cubicBezTo>
                  <a:cubicBezTo>
                    <a:pt x="1435" y="770"/>
                    <a:pt x="1425" y="859"/>
                    <a:pt x="1391" y="948"/>
                  </a:cubicBezTo>
                  <a:cubicBezTo>
                    <a:pt x="1391" y="848"/>
                    <a:pt x="1368" y="737"/>
                    <a:pt x="1324" y="648"/>
                  </a:cubicBezTo>
                  <a:cubicBezTo>
                    <a:pt x="1315" y="629"/>
                    <a:pt x="1292" y="620"/>
                    <a:pt x="1270" y="620"/>
                  </a:cubicBezTo>
                  <a:cubicBezTo>
                    <a:pt x="1240" y="620"/>
                    <a:pt x="1211" y="638"/>
                    <a:pt x="1224" y="670"/>
                  </a:cubicBezTo>
                  <a:cubicBezTo>
                    <a:pt x="1224" y="681"/>
                    <a:pt x="1235" y="703"/>
                    <a:pt x="1247" y="725"/>
                  </a:cubicBezTo>
                  <a:cubicBezTo>
                    <a:pt x="1235" y="718"/>
                    <a:pt x="1221" y="714"/>
                    <a:pt x="1206" y="714"/>
                  </a:cubicBezTo>
                  <a:cubicBezTo>
                    <a:pt x="1177" y="714"/>
                    <a:pt x="1150" y="730"/>
                    <a:pt x="1158" y="759"/>
                  </a:cubicBezTo>
                  <a:cubicBezTo>
                    <a:pt x="1168" y="837"/>
                    <a:pt x="1180" y="903"/>
                    <a:pt x="1180" y="982"/>
                  </a:cubicBezTo>
                  <a:lnTo>
                    <a:pt x="1180" y="1093"/>
                  </a:lnTo>
                  <a:cubicBezTo>
                    <a:pt x="1180" y="1104"/>
                    <a:pt x="1168" y="1104"/>
                    <a:pt x="1168" y="1115"/>
                  </a:cubicBezTo>
                  <a:cubicBezTo>
                    <a:pt x="1168" y="1048"/>
                    <a:pt x="1146" y="982"/>
                    <a:pt x="1124" y="915"/>
                  </a:cubicBezTo>
                  <a:cubicBezTo>
                    <a:pt x="1124" y="893"/>
                    <a:pt x="1102" y="893"/>
                    <a:pt x="1091" y="893"/>
                  </a:cubicBezTo>
                  <a:cubicBezTo>
                    <a:pt x="1079" y="893"/>
                    <a:pt x="1057" y="903"/>
                    <a:pt x="1057" y="915"/>
                  </a:cubicBezTo>
                  <a:cubicBezTo>
                    <a:pt x="1069" y="982"/>
                    <a:pt x="1079" y="1048"/>
                    <a:pt x="1079" y="1115"/>
                  </a:cubicBezTo>
                  <a:cubicBezTo>
                    <a:pt x="1079" y="1148"/>
                    <a:pt x="1079" y="1182"/>
                    <a:pt x="1069" y="1215"/>
                  </a:cubicBezTo>
                  <a:lnTo>
                    <a:pt x="1069" y="1204"/>
                  </a:lnTo>
                  <a:cubicBezTo>
                    <a:pt x="1069" y="1182"/>
                    <a:pt x="1069" y="1148"/>
                    <a:pt x="1057" y="1126"/>
                  </a:cubicBezTo>
                  <a:cubicBezTo>
                    <a:pt x="1057" y="1071"/>
                    <a:pt x="1057" y="1015"/>
                    <a:pt x="1046" y="960"/>
                  </a:cubicBezTo>
                  <a:cubicBezTo>
                    <a:pt x="1046" y="937"/>
                    <a:pt x="1024" y="926"/>
                    <a:pt x="1002" y="926"/>
                  </a:cubicBezTo>
                  <a:cubicBezTo>
                    <a:pt x="980" y="926"/>
                    <a:pt x="946" y="937"/>
                    <a:pt x="946" y="960"/>
                  </a:cubicBezTo>
                  <a:cubicBezTo>
                    <a:pt x="957" y="1015"/>
                    <a:pt x="957" y="1071"/>
                    <a:pt x="957" y="1126"/>
                  </a:cubicBezTo>
                  <a:lnTo>
                    <a:pt x="957" y="1204"/>
                  </a:lnTo>
                  <a:lnTo>
                    <a:pt x="957" y="1226"/>
                  </a:lnTo>
                  <a:lnTo>
                    <a:pt x="891" y="1160"/>
                  </a:lnTo>
                  <a:cubicBezTo>
                    <a:pt x="846" y="1093"/>
                    <a:pt x="802" y="1037"/>
                    <a:pt x="768" y="960"/>
                  </a:cubicBezTo>
                  <a:cubicBezTo>
                    <a:pt x="757" y="948"/>
                    <a:pt x="735" y="937"/>
                    <a:pt x="713" y="937"/>
                  </a:cubicBezTo>
                  <a:cubicBezTo>
                    <a:pt x="690" y="937"/>
                    <a:pt x="668" y="960"/>
                    <a:pt x="679" y="982"/>
                  </a:cubicBezTo>
                  <a:cubicBezTo>
                    <a:pt x="713" y="1059"/>
                    <a:pt x="768" y="1137"/>
                    <a:pt x="824" y="1215"/>
                  </a:cubicBezTo>
                  <a:cubicBezTo>
                    <a:pt x="812" y="1204"/>
                    <a:pt x="790" y="1193"/>
                    <a:pt x="779" y="1182"/>
                  </a:cubicBezTo>
                  <a:cubicBezTo>
                    <a:pt x="735" y="1137"/>
                    <a:pt x="701" y="1081"/>
                    <a:pt x="668" y="1037"/>
                  </a:cubicBezTo>
                  <a:cubicBezTo>
                    <a:pt x="660" y="1029"/>
                    <a:pt x="647" y="1021"/>
                    <a:pt x="636" y="1021"/>
                  </a:cubicBezTo>
                  <a:cubicBezTo>
                    <a:pt x="631" y="1021"/>
                    <a:pt x="627" y="1023"/>
                    <a:pt x="624" y="1026"/>
                  </a:cubicBezTo>
                  <a:cubicBezTo>
                    <a:pt x="612" y="1026"/>
                    <a:pt x="601" y="1037"/>
                    <a:pt x="601" y="1059"/>
                  </a:cubicBezTo>
                  <a:cubicBezTo>
                    <a:pt x="634" y="1115"/>
                    <a:pt x="668" y="1182"/>
                    <a:pt x="723" y="1226"/>
                  </a:cubicBezTo>
                  <a:cubicBezTo>
                    <a:pt x="723" y="1230"/>
                    <a:pt x="723" y="1233"/>
                    <a:pt x="724" y="1235"/>
                  </a:cubicBezTo>
                  <a:lnTo>
                    <a:pt x="724" y="1235"/>
                  </a:lnTo>
                  <a:cubicBezTo>
                    <a:pt x="716" y="1231"/>
                    <a:pt x="709" y="1226"/>
                    <a:pt x="701" y="1226"/>
                  </a:cubicBezTo>
                  <a:lnTo>
                    <a:pt x="701" y="1215"/>
                  </a:lnTo>
                  <a:cubicBezTo>
                    <a:pt x="690" y="1215"/>
                    <a:pt x="690" y="1215"/>
                    <a:pt x="679" y="1204"/>
                  </a:cubicBezTo>
                  <a:cubicBezTo>
                    <a:pt x="679" y="1193"/>
                    <a:pt x="668" y="1193"/>
                    <a:pt x="646" y="1193"/>
                  </a:cubicBezTo>
                  <a:cubicBezTo>
                    <a:pt x="646" y="1182"/>
                    <a:pt x="646" y="1182"/>
                    <a:pt x="634" y="1182"/>
                  </a:cubicBezTo>
                  <a:cubicBezTo>
                    <a:pt x="601" y="1148"/>
                    <a:pt x="579" y="1115"/>
                    <a:pt x="557" y="1071"/>
                  </a:cubicBezTo>
                  <a:cubicBezTo>
                    <a:pt x="557" y="1048"/>
                    <a:pt x="545" y="1026"/>
                    <a:pt x="535" y="1004"/>
                  </a:cubicBezTo>
                  <a:cubicBezTo>
                    <a:pt x="535" y="992"/>
                    <a:pt x="523" y="982"/>
                    <a:pt x="523" y="982"/>
                  </a:cubicBezTo>
                  <a:lnTo>
                    <a:pt x="523" y="960"/>
                  </a:lnTo>
                  <a:cubicBezTo>
                    <a:pt x="532" y="933"/>
                    <a:pt x="508" y="908"/>
                    <a:pt x="480" y="908"/>
                  </a:cubicBezTo>
                  <a:cubicBezTo>
                    <a:pt x="472" y="908"/>
                    <a:pt x="464" y="910"/>
                    <a:pt x="456" y="915"/>
                  </a:cubicBezTo>
                  <a:cubicBezTo>
                    <a:pt x="412" y="926"/>
                    <a:pt x="424" y="970"/>
                    <a:pt x="434" y="1004"/>
                  </a:cubicBezTo>
                  <a:cubicBezTo>
                    <a:pt x="446" y="1026"/>
                    <a:pt x="456" y="1059"/>
                    <a:pt x="456" y="1081"/>
                  </a:cubicBezTo>
                  <a:cubicBezTo>
                    <a:pt x="451" y="1076"/>
                    <a:pt x="443" y="1073"/>
                    <a:pt x="435" y="1073"/>
                  </a:cubicBezTo>
                  <a:cubicBezTo>
                    <a:pt x="426" y="1073"/>
                    <a:pt x="418" y="1076"/>
                    <a:pt x="412" y="1081"/>
                  </a:cubicBezTo>
                  <a:lnTo>
                    <a:pt x="401" y="1081"/>
                  </a:lnTo>
                  <a:cubicBezTo>
                    <a:pt x="401" y="1081"/>
                    <a:pt x="401" y="1071"/>
                    <a:pt x="390" y="1071"/>
                  </a:cubicBezTo>
                  <a:lnTo>
                    <a:pt x="390" y="1059"/>
                  </a:lnTo>
                  <a:lnTo>
                    <a:pt x="379" y="1048"/>
                  </a:lnTo>
                  <a:cubicBezTo>
                    <a:pt x="379" y="1026"/>
                    <a:pt x="367" y="1015"/>
                    <a:pt x="357" y="992"/>
                  </a:cubicBezTo>
                  <a:cubicBezTo>
                    <a:pt x="345" y="960"/>
                    <a:pt x="345" y="937"/>
                    <a:pt x="345" y="893"/>
                  </a:cubicBezTo>
                  <a:cubicBezTo>
                    <a:pt x="345" y="867"/>
                    <a:pt x="320" y="855"/>
                    <a:pt x="294" y="855"/>
                  </a:cubicBezTo>
                  <a:cubicBezTo>
                    <a:pt x="285" y="855"/>
                    <a:pt x="276" y="856"/>
                    <a:pt x="268" y="859"/>
                  </a:cubicBezTo>
                  <a:lnTo>
                    <a:pt x="268" y="848"/>
                  </a:lnTo>
                  <a:cubicBezTo>
                    <a:pt x="268" y="848"/>
                    <a:pt x="256" y="837"/>
                    <a:pt x="256" y="826"/>
                  </a:cubicBezTo>
                  <a:lnTo>
                    <a:pt x="256" y="826"/>
                  </a:lnTo>
                  <a:cubicBezTo>
                    <a:pt x="262" y="829"/>
                    <a:pt x="268" y="830"/>
                    <a:pt x="274" y="830"/>
                  </a:cubicBezTo>
                  <a:cubicBezTo>
                    <a:pt x="293" y="830"/>
                    <a:pt x="312" y="818"/>
                    <a:pt x="312" y="792"/>
                  </a:cubicBezTo>
                  <a:cubicBezTo>
                    <a:pt x="323" y="748"/>
                    <a:pt x="312" y="703"/>
                    <a:pt x="312" y="670"/>
                  </a:cubicBezTo>
                  <a:cubicBezTo>
                    <a:pt x="312" y="626"/>
                    <a:pt x="323" y="581"/>
                    <a:pt x="323" y="537"/>
                  </a:cubicBezTo>
                  <a:cubicBezTo>
                    <a:pt x="335" y="525"/>
                    <a:pt x="335" y="503"/>
                    <a:pt x="335" y="492"/>
                  </a:cubicBezTo>
                  <a:cubicBezTo>
                    <a:pt x="357" y="492"/>
                    <a:pt x="390" y="492"/>
                    <a:pt x="390" y="470"/>
                  </a:cubicBezTo>
                  <a:cubicBezTo>
                    <a:pt x="424" y="436"/>
                    <a:pt x="434" y="403"/>
                    <a:pt x="456" y="370"/>
                  </a:cubicBezTo>
                  <a:cubicBezTo>
                    <a:pt x="468" y="337"/>
                    <a:pt x="490" y="314"/>
                    <a:pt x="501" y="292"/>
                  </a:cubicBezTo>
                  <a:lnTo>
                    <a:pt x="501" y="292"/>
                  </a:lnTo>
                  <a:cubicBezTo>
                    <a:pt x="490" y="325"/>
                    <a:pt x="479" y="359"/>
                    <a:pt x="479" y="392"/>
                  </a:cubicBezTo>
                  <a:cubicBezTo>
                    <a:pt x="479" y="414"/>
                    <a:pt x="490" y="426"/>
                    <a:pt x="501" y="426"/>
                  </a:cubicBezTo>
                  <a:cubicBezTo>
                    <a:pt x="501" y="470"/>
                    <a:pt x="501" y="503"/>
                    <a:pt x="513" y="548"/>
                  </a:cubicBezTo>
                  <a:cubicBezTo>
                    <a:pt x="518" y="564"/>
                    <a:pt x="537" y="573"/>
                    <a:pt x="557" y="573"/>
                  </a:cubicBezTo>
                  <a:cubicBezTo>
                    <a:pt x="576" y="573"/>
                    <a:pt x="596" y="564"/>
                    <a:pt x="601" y="548"/>
                  </a:cubicBezTo>
                  <a:cubicBezTo>
                    <a:pt x="624" y="503"/>
                    <a:pt x="624" y="470"/>
                    <a:pt x="634" y="426"/>
                  </a:cubicBezTo>
                  <a:cubicBezTo>
                    <a:pt x="646" y="381"/>
                    <a:pt x="657" y="347"/>
                    <a:pt x="668" y="314"/>
                  </a:cubicBezTo>
                  <a:lnTo>
                    <a:pt x="735" y="214"/>
                  </a:lnTo>
                  <a:lnTo>
                    <a:pt x="746" y="203"/>
                  </a:lnTo>
                  <a:lnTo>
                    <a:pt x="713" y="270"/>
                  </a:lnTo>
                  <a:cubicBezTo>
                    <a:pt x="701" y="303"/>
                    <a:pt x="690" y="325"/>
                    <a:pt x="690" y="359"/>
                  </a:cubicBezTo>
                  <a:cubicBezTo>
                    <a:pt x="679" y="392"/>
                    <a:pt x="679" y="426"/>
                    <a:pt x="679" y="459"/>
                  </a:cubicBezTo>
                  <a:cubicBezTo>
                    <a:pt x="679" y="481"/>
                    <a:pt x="701" y="492"/>
                    <a:pt x="723" y="492"/>
                  </a:cubicBezTo>
                  <a:cubicBezTo>
                    <a:pt x="735" y="492"/>
                    <a:pt x="757" y="492"/>
                    <a:pt x="768" y="481"/>
                  </a:cubicBezTo>
                  <a:lnTo>
                    <a:pt x="768" y="559"/>
                  </a:lnTo>
                  <a:cubicBezTo>
                    <a:pt x="774" y="577"/>
                    <a:pt x="796" y="588"/>
                    <a:pt x="815" y="588"/>
                  </a:cubicBezTo>
                  <a:cubicBezTo>
                    <a:pt x="832" y="588"/>
                    <a:pt x="846" y="580"/>
                    <a:pt x="846" y="559"/>
                  </a:cubicBezTo>
                  <a:lnTo>
                    <a:pt x="846" y="448"/>
                  </a:lnTo>
                  <a:cubicBezTo>
                    <a:pt x="857" y="453"/>
                    <a:pt x="868" y="456"/>
                    <a:pt x="878" y="456"/>
                  </a:cubicBezTo>
                  <a:cubicBezTo>
                    <a:pt x="888" y="456"/>
                    <a:pt x="896" y="453"/>
                    <a:pt x="901" y="448"/>
                  </a:cubicBezTo>
                  <a:cubicBezTo>
                    <a:pt x="913" y="436"/>
                    <a:pt x="924" y="426"/>
                    <a:pt x="935" y="403"/>
                  </a:cubicBezTo>
                  <a:cubicBezTo>
                    <a:pt x="935" y="392"/>
                    <a:pt x="946" y="381"/>
                    <a:pt x="946" y="370"/>
                  </a:cubicBezTo>
                  <a:cubicBezTo>
                    <a:pt x="957" y="347"/>
                    <a:pt x="957" y="325"/>
                    <a:pt x="957" y="303"/>
                  </a:cubicBezTo>
                  <a:cubicBezTo>
                    <a:pt x="968" y="258"/>
                    <a:pt x="968" y="214"/>
                    <a:pt x="968" y="181"/>
                  </a:cubicBezTo>
                  <a:close/>
                  <a:moveTo>
                    <a:pt x="866" y="1"/>
                  </a:moveTo>
                  <a:cubicBezTo>
                    <a:pt x="852" y="1"/>
                    <a:pt x="838" y="1"/>
                    <a:pt x="824" y="3"/>
                  </a:cubicBezTo>
                  <a:cubicBezTo>
                    <a:pt x="679" y="25"/>
                    <a:pt x="535" y="70"/>
                    <a:pt x="401" y="147"/>
                  </a:cubicBezTo>
                  <a:cubicBezTo>
                    <a:pt x="390" y="147"/>
                    <a:pt x="367" y="147"/>
                    <a:pt x="357" y="159"/>
                  </a:cubicBezTo>
                  <a:cubicBezTo>
                    <a:pt x="345" y="169"/>
                    <a:pt x="335" y="169"/>
                    <a:pt x="323" y="181"/>
                  </a:cubicBezTo>
                  <a:cubicBezTo>
                    <a:pt x="179" y="270"/>
                    <a:pt x="68" y="448"/>
                    <a:pt x="12" y="604"/>
                  </a:cubicBezTo>
                  <a:cubicBezTo>
                    <a:pt x="1" y="626"/>
                    <a:pt x="23" y="648"/>
                    <a:pt x="45" y="648"/>
                  </a:cubicBezTo>
                  <a:cubicBezTo>
                    <a:pt x="51" y="651"/>
                    <a:pt x="57" y="652"/>
                    <a:pt x="63" y="652"/>
                  </a:cubicBezTo>
                  <a:cubicBezTo>
                    <a:pt x="79" y="652"/>
                    <a:pt x="93" y="642"/>
                    <a:pt x="101" y="626"/>
                  </a:cubicBezTo>
                  <a:lnTo>
                    <a:pt x="112" y="614"/>
                  </a:lnTo>
                  <a:lnTo>
                    <a:pt x="112" y="614"/>
                  </a:lnTo>
                  <a:cubicBezTo>
                    <a:pt x="101" y="670"/>
                    <a:pt x="101" y="715"/>
                    <a:pt x="101" y="759"/>
                  </a:cubicBezTo>
                  <a:cubicBezTo>
                    <a:pt x="101" y="814"/>
                    <a:pt x="90" y="871"/>
                    <a:pt x="101" y="915"/>
                  </a:cubicBezTo>
                  <a:cubicBezTo>
                    <a:pt x="101" y="937"/>
                    <a:pt x="120" y="948"/>
                    <a:pt x="141" y="948"/>
                  </a:cubicBezTo>
                  <a:cubicBezTo>
                    <a:pt x="162" y="948"/>
                    <a:pt x="184" y="937"/>
                    <a:pt x="190" y="915"/>
                  </a:cubicBezTo>
                  <a:lnTo>
                    <a:pt x="190" y="881"/>
                  </a:lnTo>
                  <a:lnTo>
                    <a:pt x="201" y="881"/>
                  </a:lnTo>
                  <a:cubicBezTo>
                    <a:pt x="212" y="893"/>
                    <a:pt x="223" y="893"/>
                    <a:pt x="234" y="893"/>
                  </a:cubicBezTo>
                  <a:cubicBezTo>
                    <a:pt x="223" y="982"/>
                    <a:pt x="256" y="1071"/>
                    <a:pt x="301" y="1137"/>
                  </a:cubicBezTo>
                  <a:lnTo>
                    <a:pt x="345" y="1182"/>
                  </a:lnTo>
                  <a:cubicBezTo>
                    <a:pt x="323" y="1182"/>
                    <a:pt x="301" y="1204"/>
                    <a:pt x="323" y="1226"/>
                  </a:cubicBezTo>
                  <a:cubicBezTo>
                    <a:pt x="456" y="1348"/>
                    <a:pt x="601" y="1437"/>
                    <a:pt x="790" y="1437"/>
                  </a:cubicBezTo>
                  <a:cubicBezTo>
                    <a:pt x="879" y="1427"/>
                    <a:pt x="980" y="1404"/>
                    <a:pt x="1069" y="1393"/>
                  </a:cubicBezTo>
                  <a:cubicBezTo>
                    <a:pt x="1113" y="1382"/>
                    <a:pt x="1168" y="1360"/>
                    <a:pt x="1213" y="1338"/>
                  </a:cubicBezTo>
                  <a:cubicBezTo>
                    <a:pt x="1269" y="1338"/>
                    <a:pt x="1324" y="1304"/>
                    <a:pt x="1368" y="1259"/>
                  </a:cubicBezTo>
                  <a:cubicBezTo>
                    <a:pt x="1413" y="1226"/>
                    <a:pt x="1457" y="1182"/>
                    <a:pt x="1502" y="1137"/>
                  </a:cubicBezTo>
                  <a:cubicBezTo>
                    <a:pt x="1580" y="1037"/>
                    <a:pt x="1647" y="937"/>
                    <a:pt x="1691" y="814"/>
                  </a:cubicBezTo>
                  <a:cubicBezTo>
                    <a:pt x="1705" y="788"/>
                    <a:pt x="1673" y="773"/>
                    <a:pt x="1642" y="773"/>
                  </a:cubicBezTo>
                  <a:cubicBezTo>
                    <a:pt x="1621" y="773"/>
                    <a:pt x="1600" y="779"/>
                    <a:pt x="1591" y="792"/>
                  </a:cubicBezTo>
                  <a:cubicBezTo>
                    <a:pt x="1569" y="859"/>
                    <a:pt x="1536" y="915"/>
                    <a:pt x="1502" y="970"/>
                  </a:cubicBezTo>
                  <a:lnTo>
                    <a:pt x="1502" y="948"/>
                  </a:lnTo>
                  <a:lnTo>
                    <a:pt x="1536" y="881"/>
                  </a:lnTo>
                  <a:cubicBezTo>
                    <a:pt x="1546" y="859"/>
                    <a:pt x="1558" y="837"/>
                    <a:pt x="1558" y="826"/>
                  </a:cubicBezTo>
                  <a:cubicBezTo>
                    <a:pt x="1580" y="782"/>
                    <a:pt x="1591" y="737"/>
                    <a:pt x="1613" y="703"/>
                  </a:cubicBezTo>
                  <a:cubicBezTo>
                    <a:pt x="1613" y="681"/>
                    <a:pt x="1602" y="670"/>
                    <a:pt x="1580" y="670"/>
                  </a:cubicBezTo>
                  <a:lnTo>
                    <a:pt x="1569" y="670"/>
                  </a:lnTo>
                  <a:cubicBezTo>
                    <a:pt x="1569" y="581"/>
                    <a:pt x="1558" y="492"/>
                    <a:pt x="1546" y="403"/>
                  </a:cubicBezTo>
                  <a:cubicBezTo>
                    <a:pt x="1546" y="392"/>
                    <a:pt x="1558" y="381"/>
                    <a:pt x="1546" y="381"/>
                  </a:cubicBezTo>
                  <a:cubicBezTo>
                    <a:pt x="1546" y="370"/>
                    <a:pt x="1536" y="359"/>
                    <a:pt x="1536" y="347"/>
                  </a:cubicBezTo>
                  <a:lnTo>
                    <a:pt x="1524" y="347"/>
                  </a:lnTo>
                  <a:lnTo>
                    <a:pt x="1524" y="337"/>
                  </a:lnTo>
                  <a:cubicBezTo>
                    <a:pt x="1524" y="314"/>
                    <a:pt x="1514" y="314"/>
                    <a:pt x="1491" y="314"/>
                  </a:cubicBezTo>
                  <a:cubicBezTo>
                    <a:pt x="1491" y="303"/>
                    <a:pt x="1480" y="292"/>
                    <a:pt x="1469" y="292"/>
                  </a:cubicBezTo>
                  <a:lnTo>
                    <a:pt x="1391" y="214"/>
                  </a:lnTo>
                  <a:cubicBezTo>
                    <a:pt x="1380" y="214"/>
                    <a:pt x="1380" y="203"/>
                    <a:pt x="1380" y="203"/>
                  </a:cubicBezTo>
                  <a:cubicBezTo>
                    <a:pt x="1380" y="192"/>
                    <a:pt x="1380" y="192"/>
                    <a:pt x="1368" y="181"/>
                  </a:cubicBezTo>
                  <a:cubicBezTo>
                    <a:pt x="1313" y="103"/>
                    <a:pt x="1213" y="80"/>
                    <a:pt x="1124" y="47"/>
                  </a:cubicBezTo>
                  <a:cubicBezTo>
                    <a:pt x="1038" y="28"/>
                    <a:pt x="952" y="1"/>
                    <a:pt x="86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9"/>
            <p:cNvSpPr/>
            <p:nvPr/>
          </p:nvSpPr>
          <p:spPr>
            <a:xfrm>
              <a:off x="2012034" y="4384146"/>
              <a:ext cx="4291" cy="3140"/>
            </a:xfrm>
            <a:custGeom>
              <a:avLst/>
              <a:gdLst/>
              <a:ahLst/>
              <a:cxnLst/>
              <a:rect l="l" t="t" r="r" b="b"/>
              <a:pathLst>
                <a:path w="123" h="90" extrusionOk="0">
                  <a:moveTo>
                    <a:pt x="33" y="1"/>
                  </a:moveTo>
                  <a:cubicBezTo>
                    <a:pt x="33" y="1"/>
                    <a:pt x="22" y="1"/>
                    <a:pt x="22" y="12"/>
                  </a:cubicBezTo>
                  <a:cubicBezTo>
                    <a:pt x="11" y="12"/>
                    <a:pt x="11" y="12"/>
                    <a:pt x="11" y="23"/>
                  </a:cubicBezTo>
                  <a:cubicBezTo>
                    <a:pt x="0" y="23"/>
                    <a:pt x="0" y="34"/>
                    <a:pt x="0" y="34"/>
                  </a:cubicBezTo>
                  <a:cubicBezTo>
                    <a:pt x="0" y="34"/>
                    <a:pt x="0" y="45"/>
                    <a:pt x="11" y="45"/>
                  </a:cubicBezTo>
                  <a:cubicBezTo>
                    <a:pt x="11" y="57"/>
                    <a:pt x="11" y="57"/>
                    <a:pt x="22" y="57"/>
                  </a:cubicBezTo>
                  <a:cubicBezTo>
                    <a:pt x="22" y="67"/>
                    <a:pt x="33" y="67"/>
                    <a:pt x="33" y="67"/>
                  </a:cubicBezTo>
                  <a:cubicBezTo>
                    <a:pt x="45" y="67"/>
                    <a:pt x="45" y="67"/>
                    <a:pt x="45" y="79"/>
                  </a:cubicBezTo>
                  <a:lnTo>
                    <a:pt x="67" y="79"/>
                  </a:lnTo>
                  <a:lnTo>
                    <a:pt x="67" y="89"/>
                  </a:lnTo>
                  <a:lnTo>
                    <a:pt x="111" y="89"/>
                  </a:lnTo>
                  <a:lnTo>
                    <a:pt x="111" y="79"/>
                  </a:lnTo>
                  <a:lnTo>
                    <a:pt x="122" y="79"/>
                  </a:lnTo>
                  <a:lnTo>
                    <a:pt x="122" y="67"/>
                  </a:lnTo>
                  <a:lnTo>
                    <a:pt x="122" y="57"/>
                  </a:lnTo>
                  <a:lnTo>
                    <a:pt x="122" y="45"/>
                  </a:lnTo>
                  <a:lnTo>
                    <a:pt x="111" y="34"/>
                  </a:lnTo>
                  <a:lnTo>
                    <a:pt x="111" y="23"/>
                  </a:lnTo>
                  <a:lnTo>
                    <a:pt x="100" y="23"/>
                  </a:lnTo>
                  <a:cubicBezTo>
                    <a:pt x="100" y="12"/>
                    <a:pt x="100" y="12"/>
                    <a:pt x="89" y="12"/>
                  </a:cubicBezTo>
                  <a:lnTo>
                    <a:pt x="78" y="1"/>
                  </a:ln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9"/>
            <p:cNvSpPr/>
            <p:nvPr/>
          </p:nvSpPr>
          <p:spPr>
            <a:xfrm>
              <a:off x="2019780" y="4381460"/>
              <a:ext cx="3907" cy="3489"/>
            </a:xfrm>
            <a:custGeom>
              <a:avLst/>
              <a:gdLst/>
              <a:ahLst/>
              <a:cxnLst/>
              <a:rect l="l" t="t" r="r" b="b"/>
              <a:pathLst>
                <a:path w="112" h="100" extrusionOk="0">
                  <a:moveTo>
                    <a:pt x="45" y="0"/>
                  </a:moveTo>
                  <a:cubicBezTo>
                    <a:pt x="45" y="0"/>
                    <a:pt x="34" y="0"/>
                    <a:pt x="23" y="11"/>
                  </a:cubicBezTo>
                  <a:lnTo>
                    <a:pt x="11" y="11"/>
                  </a:lnTo>
                  <a:cubicBezTo>
                    <a:pt x="11" y="22"/>
                    <a:pt x="1" y="22"/>
                    <a:pt x="1" y="33"/>
                  </a:cubicBezTo>
                  <a:lnTo>
                    <a:pt x="1" y="45"/>
                  </a:lnTo>
                  <a:cubicBezTo>
                    <a:pt x="1" y="55"/>
                    <a:pt x="1" y="55"/>
                    <a:pt x="11" y="67"/>
                  </a:cubicBezTo>
                  <a:lnTo>
                    <a:pt x="23" y="78"/>
                  </a:lnTo>
                  <a:cubicBezTo>
                    <a:pt x="23" y="89"/>
                    <a:pt x="34" y="89"/>
                    <a:pt x="34" y="89"/>
                  </a:cubicBezTo>
                  <a:lnTo>
                    <a:pt x="45" y="89"/>
                  </a:lnTo>
                  <a:lnTo>
                    <a:pt x="45" y="100"/>
                  </a:lnTo>
                  <a:lnTo>
                    <a:pt x="90" y="100"/>
                  </a:lnTo>
                  <a:lnTo>
                    <a:pt x="100" y="89"/>
                  </a:lnTo>
                  <a:cubicBezTo>
                    <a:pt x="112" y="89"/>
                    <a:pt x="112" y="78"/>
                    <a:pt x="112" y="78"/>
                  </a:cubicBezTo>
                  <a:lnTo>
                    <a:pt x="112" y="55"/>
                  </a:lnTo>
                  <a:lnTo>
                    <a:pt x="112" y="45"/>
                  </a:lnTo>
                  <a:lnTo>
                    <a:pt x="112" y="33"/>
                  </a:lnTo>
                  <a:lnTo>
                    <a:pt x="100" y="22"/>
                  </a:lnTo>
                  <a:lnTo>
                    <a:pt x="90" y="11"/>
                  </a:lnTo>
                  <a:cubicBezTo>
                    <a:pt x="78" y="11"/>
                    <a:pt x="78" y="0"/>
                    <a:pt x="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9"/>
            <p:cNvSpPr/>
            <p:nvPr/>
          </p:nvSpPr>
          <p:spPr>
            <a:xfrm>
              <a:off x="2031014" y="4377936"/>
              <a:ext cx="3559" cy="2372"/>
            </a:xfrm>
            <a:custGeom>
              <a:avLst/>
              <a:gdLst/>
              <a:ahLst/>
              <a:cxnLst/>
              <a:rect l="l" t="t" r="r" b="b"/>
              <a:pathLst>
                <a:path w="102" h="68" extrusionOk="0">
                  <a:moveTo>
                    <a:pt x="57" y="1"/>
                  </a:moveTo>
                  <a:cubicBezTo>
                    <a:pt x="1" y="1"/>
                    <a:pt x="1" y="67"/>
                    <a:pt x="57" y="67"/>
                  </a:cubicBezTo>
                  <a:cubicBezTo>
                    <a:pt x="101" y="67"/>
                    <a:pt x="101" y="1"/>
                    <a:pt x="5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9"/>
            <p:cNvSpPr/>
            <p:nvPr/>
          </p:nvSpPr>
          <p:spPr>
            <a:xfrm>
              <a:off x="2020931" y="4387739"/>
              <a:ext cx="3907" cy="3838"/>
            </a:xfrm>
            <a:custGeom>
              <a:avLst/>
              <a:gdLst/>
              <a:ahLst/>
              <a:cxnLst/>
              <a:rect l="l" t="t" r="r" b="b"/>
              <a:pathLst>
                <a:path w="112" h="110" extrusionOk="0">
                  <a:moveTo>
                    <a:pt x="67" y="1"/>
                  </a:moveTo>
                  <a:cubicBezTo>
                    <a:pt x="65" y="1"/>
                    <a:pt x="62" y="3"/>
                    <a:pt x="57" y="9"/>
                  </a:cubicBezTo>
                  <a:lnTo>
                    <a:pt x="45" y="9"/>
                  </a:lnTo>
                  <a:cubicBezTo>
                    <a:pt x="34" y="9"/>
                    <a:pt x="34" y="9"/>
                    <a:pt x="34" y="20"/>
                  </a:cubicBezTo>
                  <a:cubicBezTo>
                    <a:pt x="23" y="31"/>
                    <a:pt x="12" y="43"/>
                    <a:pt x="12" y="53"/>
                  </a:cubicBezTo>
                  <a:cubicBezTo>
                    <a:pt x="1" y="53"/>
                    <a:pt x="1" y="65"/>
                    <a:pt x="1" y="65"/>
                  </a:cubicBezTo>
                  <a:lnTo>
                    <a:pt x="1" y="75"/>
                  </a:lnTo>
                  <a:cubicBezTo>
                    <a:pt x="12" y="87"/>
                    <a:pt x="12" y="87"/>
                    <a:pt x="12" y="98"/>
                  </a:cubicBezTo>
                  <a:lnTo>
                    <a:pt x="34" y="98"/>
                  </a:lnTo>
                  <a:cubicBezTo>
                    <a:pt x="34" y="109"/>
                    <a:pt x="45" y="109"/>
                    <a:pt x="57" y="109"/>
                  </a:cubicBezTo>
                  <a:cubicBezTo>
                    <a:pt x="57" y="109"/>
                    <a:pt x="67" y="109"/>
                    <a:pt x="67" y="98"/>
                  </a:cubicBezTo>
                  <a:lnTo>
                    <a:pt x="90" y="98"/>
                  </a:lnTo>
                  <a:cubicBezTo>
                    <a:pt x="90" y="87"/>
                    <a:pt x="101" y="87"/>
                    <a:pt x="101" y="75"/>
                  </a:cubicBezTo>
                  <a:cubicBezTo>
                    <a:pt x="101" y="65"/>
                    <a:pt x="112" y="53"/>
                    <a:pt x="112" y="43"/>
                  </a:cubicBezTo>
                  <a:lnTo>
                    <a:pt x="112" y="31"/>
                  </a:lnTo>
                  <a:lnTo>
                    <a:pt x="112" y="20"/>
                  </a:lnTo>
                  <a:lnTo>
                    <a:pt x="101" y="9"/>
                  </a:lnTo>
                  <a:lnTo>
                    <a:pt x="79" y="9"/>
                  </a:lnTo>
                  <a:cubicBezTo>
                    <a:pt x="73" y="3"/>
                    <a:pt x="70" y="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9"/>
            <p:cNvSpPr/>
            <p:nvPr/>
          </p:nvSpPr>
          <p:spPr>
            <a:xfrm>
              <a:off x="2017826" y="4393077"/>
              <a:ext cx="3559" cy="2372"/>
            </a:xfrm>
            <a:custGeom>
              <a:avLst/>
              <a:gdLst/>
              <a:ahLst/>
              <a:cxnLst/>
              <a:rect l="l" t="t" r="r" b="b"/>
              <a:pathLst>
                <a:path w="102" h="68" extrusionOk="0">
                  <a:moveTo>
                    <a:pt x="57" y="1"/>
                  </a:moveTo>
                  <a:cubicBezTo>
                    <a:pt x="1" y="1"/>
                    <a:pt x="1" y="68"/>
                    <a:pt x="57" y="68"/>
                  </a:cubicBezTo>
                  <a:cubicBezTo>
                    <a:pt x="101" y="68"/>
                    <a:pt x="101" y="1"/>
                    <a:pt x="5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9"/>
            <p:cNvSpPr/>
            <p:nvPr/>
          </p:nvSpPr>
          <p:spPr>
            <a:xfrm>
              <a:off x="1994172" y="4363283"/>
              <a:ext cx="21770" cy="18176"/>
            </a:xfrm>
            <a:custGeom>
              <a:avLst/>
              <a:gdLst/>
              <a:ahLst/>
              <a:cxnLst/>
              <a:rect l="l" t="t" r="r" b="b"/>
              <a:pathLst>
                <a:path w="624" h="521" extrusionOk="0">
                  <a:moveTo>
                    <a:pt x="573" y="1"/>
                  </a:moveTo>
                  <a:cubicBezTo>
                    <a:pt x="568" y="1"/>
                    <a:pt x="562" y="4"/>
                    <a:pt x="557" y="9"/>
                  </a:cubicBezTo>
                  <a:cubicBezTo>
                    <a:pt x="545" y="9"/>
                    <a:pt x="534" y="20"/>
                    <a:pt x="534" y="32"/>
                  </a:cubicBezTo>
                  <a:cubicBezTo>
                    <a:pt x="534" y="42"/>
                    <a:pt x="523" y="42"/>
                    <a:pt x="523" y="54"/>
                  </a:cubicBezTo>
                  <a:lnTo>
                    <a:pt x="523" y="65"/>
                  </a:lnTo>
                  <a:cubicBezTo>
                    <a:pt x="523" y="54"/>
                    <a:pt x="512" y="54"/>
                    <a:pt x="512" y="54"/>
                  </a:cubicBezTo>
                  <a:lnTo>
                    <a:pt x="490" y="54"/>
                  </a:lnTo>
                  <a:cubicBezTo>
                    <a:pt x="490" y="42"/>
                    <a:pt x="478" y="32"/>
                    <a:pt x="468" y="20"/>
                  </a:cubicBezTo>
                  <a:cubicBezTo>
                    <a:pt x="445" y="20"/>
                    <a:pt x="423" y="20"/>
                    <a:pt x="412" y="32"/>
                  </a:cubicBezTo>
                  <a:cubicBezTo>
                    <a:pt x="389" y="32"/>
                    <a:pt x="367" y="32"/>
                    <a:pt x="357" y="42"/>
                  </a:cubicBezTo>
                  <a:cubicBezTo>
                    <a:pt x="300" y="87"/>
                    <a:pt x="245" y="143"/>
                    <a:pt x="201" y="198"/>
                  </a:cubicBezTo>
                  <a:cubicBezTo>
                    <a:pt x="189" y="210"/>
                    <a:pt x="179" y="220"/>
                    <a:pt x="179" y="243"/>
                  </a:cubicBezTo>
                  <a:cubicBezTo>
                    <a:pt x="167" y="232"/>
                    <a:pt x="167" y="220"/>
                    <a:pt x="156" y="220"/>
                  </a:cubicBezTo>
                  <a:cubicBezTo>
                    <a:pt x="147" y="216"/>
                    <a:pt x="136" y="213"/>
                    <a:pt x="126" y="213"/>
                  </a:cubicBezTo>
                  <a:cubicBezTo>
                    <a:pt x="110" y="213"/>
                    <a:pt x="96" y="219"/>
                    <a:pt x="90" y="232"/>
                  </a:cubicBezTo>
                  <a:cubicBezTo>
                    <a:pt x="67" y="265"/>
                    <a:pt x="34" y="309"/>
                    <a:pt x="23" y="354"/>
                  </a:cubicBezTo>
                  <a:cubicBezTo>
                    <a:pt x="11" y="376"/>
                    <a:pt x="11" y="398"/>
                    <a:pt x="11" y="421"/>
                  </a:cubicBezTo>
                  <a:cubicBezTo>
                    <a:pt x="1" y="443"/>
                    <a:pt x="1" y="465"/>
                    <a:pt x="11" y="487"/>
                  </a:cubicBezTo>
                  <a:cubicBezTo>
                    <a:pt x="11" y="510"/>
                    <a:pt x="34" y="521"/>
                    <a:pt x="56" y="521"/>
                  </a:cubicBezTo>
                  <a:cubicBezTo>
                    <a:pt x="78" y="521"/>
                    <a:pt x="100" y="510"/>
                    <a:pt x="100" y="487"/>
                  </a:cubicBezTo>
                  <a:lnTo>
                    <a:pt x="100" y="454"/>
                  </a:lnTo>
                  <a:lnTo>
                    <a:pt x="112" y="443"/>
                  </a:lnTo>
                  <a:lnTo>
                    <a:pt x="112" y="432"/>
                  </a:lnTo>
                  <a:lnTo>
                    <a:pt x="112" y="421"/>
                  </a:lnTo>
                  <a:lnTo>
                    <a:pt x="112" y="410"/>
                  </a:lnTo>
                  <a:lnTo>
                    <a:pt x="112" y="398"/>
                  </a:lnTo>
                  <a:cubicBezTo>
                    <a:pt x="119" y="407"/>
                    <a:pt x="139" y="414"/>
                    <a:pt x="153" y="414"/>
                  </a:cubicBezTo>
                  <a:cubicBezTo>
                    <a:pt x="159" y="414"/>
                    <a:pt x="164" y="413"/>
                    <a:pt x="167" y="410"/>
                  </a:cubicBezTo>
                  <a:lnTo>
                    <a:pt x="211" y="365"/>
                  </a:lnTo>
                  <a:cubicBezTo>
                    <a:pt x="211" y="354"/>
                    <a:pt x="223" y="332"/>
                    <a:pt x="234" y="321"/>
                  </a:cubicBezTo>
                  <a:cubicBezTo>
                    <a:pt x="245" y="287"/>
                    <a:pt x="268" y="265"/>
                    <a:pt x="290" y="232"/>
                  </a:cubicBezTo>
                  <a:cubicBezTo>
                    <a:pt x="312" y="210"/>
                    <a:pt x="334" y="176"/>
                    <a:pt x="357" y="154"/>
                  </a:cubicBezTo>
                  <a:lnTo>
                    <a:pt x="357" y="187"/>
                  </a:lnTo>
                  <a:cubicBezTo>
                    <a:pt x="357" y="210"/>
                    <a:pt x="357" y="220"/>
                    <a:pt x="367" y="243"/>
                  </a:cubicBezTo>
                  <a:cubicBezTo>
                    <a:pt x="367" y="254"/>
                    <a:pt x="379" y="254"/>
                    <a:pt x="379" y="254"/>
                  </a:cubicBezTo>
                  <a:cubicBezTo>
                    <a:pt x="379" y="265"/>
                    <a:pt x="389" y="276"/>
                    <a:pt x="389" y="276"/>
                  </a:cubicBezTo>
                  <a:cubicBezTo>
                    <a:pt x="389" y="296"/>
                    <a:pt x="408" y="307"/>
                    <a:pt x="426" y="307"/>
                  </a:cubicBezTo>
                  <a:cubicBezTo>
                    <a:pt x="439" y="307"/>
                    <a:pt x="452" y="301"/>
                    <a:pt x="456" y="287"/>
                  </a:cubicBezTo>
                  <a:cubicBezTo>
                    <a:pt x="468" y="276"/>
                    <a:pt x="468" y="265"/>
                    <a:pt x="468" y="265"/>
                  </a:cubicBezTo>
                  <a:cubicBezTo>
                    <a:pt x="478" y="254"/>
                    <a:pt x="478" y="243"/>
                    <a:pt x="478" y="232"/>
                  </a:cubicBezTo>
                  <a:cubicBezTo>
                    <a:pt x="478" y="220"/>
                    <a:pt x="490" y="198"/>
                    <a:pt x="490" y="187"/>
                  </a:cubicBezTo>
                  <a:cubicBezTo>
                    <a:pt x="501" y="154"/>
                    <a:pt x="512" y="131"/>
                    <a:pt x="523" y="98"/>
                  </a:cubicBezTo>
                  <a:cubicBezTo>
                    <a:pt x="523" y="109"/>
                    <a:pt x="534" y="109"/>
                    <a:pt x="534" y="109"/>
                  </a:cubicBezTo>
                  <a:lnTo>
                    <a:pt x="545" y="121"/>
                  </a:lnTo>
                  <a:lnTo>
                    <a:pt x="579" y="121"/>
                  </a:lnTo>
                  <a:lnTo>
                    <a:pt x="590" y="109"/>
                  </a:lnTo>
                  <a:cubicBezTo>
                    <a:pt x="601" y="109"/>
                    <a:pt x="601" y="98"/>
                    <a:pt x="601" y="98"/>
                  </a:cubicBezTo>
                  <a:lnTo>
                    <a:pt x="612" y="87"/>
                  </a:lnTo>
                  <a:lnTo>
                    <a:pt x="612" y="76"/>
                  </a:lnTo>
                  <a:cubicBezTo>
                    <a:pt x="612" y="65"/>
                    <a:pt x="623" y="54"/>
                    <a:pt x="623" y="42"/>
                  </a:cubicBezTo>
                  <a:lnTo>
                    <a:pt x="623" y="32"/>
                  </a:lnTo>
                  <a:cubicBezTo>
                    <a:pt x="623" y="32"/>
                    <a:pt x="623" y="20"/>
                    <a:pt x="612" y="20"/>
                  </a:cubicBezTo>
                  <a:cubicBezTo>
                    <a:pt x="612" y="20"/>
                    <a:pt x="612" y="9"/>
                    <a:pt x="601" y="9"/>
                  </a:cubicBezTo>
                  <a:lnTo>
                    <a:pt x="590" y="9"/>
                  </a:lnTo>
                  <a:cubicBezTo>
                    <a:pt x="584" y="4"/>
                    <a:pt x="579" y="1"/>
                    <a:pt x="57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9"/>
            <p:cNvSpPr/>
            <p:nvPr/>
          </p:nvSpPr>
          <p:spPr>
            <a:xfrm>
              <a:off x="2016291" y="4361259"/>
              <a:ext cx="5094" cy="11269"/>
            </a:xfrm>
            <a:custGeom>
              <a:avLst/>
              <a:gdLst/>
              <a:ahLst/>
              <a:cxnLst/>
              <a:rect l="l" t="t" r="r" b="b"/>
              <a:pathLst>
                <a:path w="146" h="323" extrusionOk="0">
                  <a:moveTo>
                    <a:pt x="45" y="1"/>
                  </a:moveTo>
                  <a:cubicBezTo>
                    <a:pt x="22" y="11"/>
                    <a:pt x="0" y="23"/>
                    <a:pt x="12" y="45"/>
                  </a:cubicBezTo>
                  <a:cubicBezTo>
                    <a:pt x="22" y="90"/>
                    <a:pt x="34" y="123"/>
                    <a:pt x="45" y="167"/>
                  </a:cubicBezTo>
                  <a:lnTo>
                    <a:pt x="45" y="234"/>
                  </a:lnTo>
                  <a:lnTo>
                    <a:pt x="45" y="268"/>
                  </a:lnTo>
                  <a:lnTo>
                    <a:pt x="45" y="301"/>
                  </a:lnTo>
                  <a:cubicBezTo>
                    <a:pt x="56" y="323"/>
                    <a:pt x="78" y="323"/>
                    <a:pt x="89" y="323"/>
                  </a:cubicBezTo>
                  <a:cubicBezTo>
                    <a:pt x="111" y="323"/>
                    <a:pt x="123" y="323"/>
                    <a:pt x="134" y="301"/>
                  </a:cubicBezTo>
                  <a:cubicBezTo>
                    <a:pt x="145" y="278"/>
                    <a:pt x="145" y="256"/>
                    <a:pt x="145" y="223"/>
                  </a:cubicBezTo>
                  <a:cubicBezTo>
                    <a:pt x="145" y="201"/>
                    <a:pt x="145" y="179"/>
                    <a:pt x="134" y="167"/>
                  </a:cubicBezTo>
                  <a:cubicBezTo>
                    <a:pt x="134" y="112"/>
                    <a:pt x="111" y="67"/>
                    <a:pt x="101" y="23"/>
                  </a:cubicBezTo>
                  <a:cubicBezTo>
                    <a:pt x="89" y="1"/>
                    <a:pt x="67" y="1"/>
                    <a:pt x="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9"/>
            <p:cNvSpPr/>
            <p:nvPr/>
          </p:nvSpPr>
          <p:spPr>
            <a:xfrm>
              <a:off x="2021350" y="4362411"/>
              <a:ext cx="5826" cy="7954"/>
            </a:xfrm>
            <a:custGeom>
              <a:avLst/>
              <a:gdLst/>
              <a:ahLst/>
              <a:cxnLst/>
              <a:rect l="l" t="t" r="r" b="b"/>
              <a:pathLst>
                <a:path w="167" h="228" extrusionOk="0">
                  <a:moveTo>
                    <a:pt x="33" y="1"/>
                  </a:moveTo>
                  <a:cubicBezTo>
                    <a:pt x="22" y="1"/>
                    <a:pt x="0" y="23"/>
                    <a:pt x="11" y="34"/>
                  </a:cubicBezTo>
                  <a:cubicBezTo>
                    <a:pt x="22" y="67"/>
                    <a:pt x="33" y="90"/>
                    <a:pt x="45" y="123"/>
                  </a:cubicBezTo>
                  <a:cubicBezTo>
                    <a:pt x="45" y="134"/>
                    <a:pt x="55" y="146"/>
                    <a:pt x="55" y="168"/>
                  </a:cubicBezTo>
                  <a:cubicBezTo>
                    <a:pt x="67" y="179"/>
                    <a:pt x="78" y="190"/>
                    <a:pt x="78" y="212"/>
                  </a:cubicBezTo>
                  <a:cubicBezTo>
                    <a:pt x="86" y="220"/>
                    <a:pt x="99" y="228"/>
                    <a:pt x="114" y="228"/>
                  </a:cubicBezTo>
                  <a:cubicBezTo>
                    <a:pt x="120" y="228"/>
                    <a:pt x="127" y="227"/>
                    <a:pt x="134" y="223"/>
                  </a:cubicBezTo>
                  <a:cubicBezTo>
                    <a:pt x="156" y="223"/>
                    <a:pt x="167" y="212"/>
                    <a:pt x="167" y="190"/>
                  </a:cubicBezTo>
                  <a:cubicBezTo>
                    <a:pt x="156" y="179"/>
                    <a:pt x="156" y="156"/>
                    <a:pt x="144" y="146"/>
                  </a:cubicBezTo>
                  <a:cubicBezTo>
                    <a:pt x="144" y="134"/>
                    <a:pt x="134" y="123"/>
                    <a:pt x="122" y="101"/>
                  </a:cubicBezTo>
                  <a:cubicBezTo>
                    <a:pt x="111" y="79"/>
                    <a:pt x="100" y="45"/>
                    <a:pt x="89" y="23"/>
                  </a:cubicBezTo>
                  <a:cubicBezTo>
                    <a:pt x="78" y="1"/>
                    <a:pt x="55" y="1"/>
                    <a:pt x="3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9"/>
            <p:cNvSpPr/>
            <p:nvPr/>
          </p:nvSpPr>
          <p:spPr>
            <a:xfrm>
              <a:off x="2026757" y="4362829"/>
              <a:ext cx="17479" cy="20967"/>
            </a:xfrm>
            <a:custGeom>
              <a:avLst/>
              <a:gdLst/>
              <a:ahLst/>
              <a:cxnLst/>
              <a:rect l="l" t="t" r="r" b="b"/>
              <a:pathLst>
                <a:path w="501" h="601" extrusionOk="0">
                  <a:moveTo>
                    <a:pt x="68" y="0"/>
                  </a:moveTo>
                  <a:cubicBezTo>
                    <a:pt x="45" y="0"/>
                    <a:pt x="12" y="0"/>
                    <a:pt x="1" y="22"/>
                  </a:cubicBezTo>
                  <a:cubicBezTo>
                    <a:pt x="1" y="55"/>
                    <a:pt x="23" y="67"/>
                    <a:pt x="45" y="67"/>
                  </a:cubicBezTo>
                  <a:lnTo>
                    <a:pt x="34" y="67"/>
                  </a:lnTo>
                  <a:cubicBezTo>
                    <a:pt x="34" y="78"/>
                    <a:pt x="45" y="78"/>
                    <a:pt x="45" y="78"/>
                  </a:cubicBezTo>
                  <a:lnTo>
                    <a:pt x="56" y="89"/>
                  </a:lnTo>
                  <a:cubicBezTo>
                    <a:pt x="68" y="100"/>
                    <a:pt x="68" y="100"/>
                    <a:pt x="68" y="111"/>
                  </a:cubicBezTo>
                  <a:cubicBezTo>
                    <a:pt x="78" y="122"/>
                    <a:pt x="78" y="134"/>
                    <a:pt x="90" y="144"/>
                  </a:cubicBezTo>
                  <a:lnTo>
                    <a:pt x="123" y="211"/>
                  </a:lnTo>
                  <a:cubicBezTo>
                    <a:pt x="123" y="223"/>
                    <a:pt x="134" y="233"/>
                    <a:pt x="145" y="245"/>
                  </a:cubicBezTo>
                  <a:cubicBezTo>
                    <a:pt x="145" y="267"/>
                    <a:pt x="157" y="267"/>
                    <a:pt x="167" y="278"/>
                  </a:cubicBezTo>
                  <a:cubicBezTo>
                    <a:pt x="179" y="300"/>
                    <a:pt x="201" y="300"/>
                    <a:pt x="223" y="300"/>
                  </a:cubicBezTo>
                  <a:cubicBezTo>
                    <a:pt x="234" y="289"/>
                    <a:pt x="246" y="289"/>
                    <a:pt x="246" y="278"/>
                  </a:cubicBezTo>
                  <a:cubicBezTo>
                    <a:pt x="256" y="278"/>
                    <a:pt x="256" y="289"/>
                    <a:pt x="256" y="289"/>
                  </a:cubicBezTo>
                  <a:cubicBezTo>
                    <a:pt x="268" y="322"/>
                    <a:pt x="278" y="345"/>
                    <a:pt x="290" y="378"/>
                  </a:cubicBezTo>
                  <a:cubicBezTo>
                    <a:pt x="301" y="401"/>
                    <a:pt x="312" y="445"/>
                    <a:pt x="345" y="456"/>
                  </a:cubicBezTo>
                  <a:cubicBezTo>
                    <a:pt x="356" y="462"/>
                    <a:pt x="365" y="464"/>
                    <a:pt x="373" y="464"/>
                  </a:cubicBezTo>
                  <a:cubicBezTo>
                    <a:pt x="382" y="464"/>
                    <a:pt x="390" y="462"/>
                    <a:pt x="401" y="456"/>
                  </a:cubicBezTo>
                  <a:cubicBezTo>
                    <a:pt x="401" y="500"/>
                    <a:pt x="412" y="534"/>
                    <a:pt x="424" y="579"/>
                  </a:cubicBezTo>
                  <a:cubicBezTo>
                    <a:pt x="424" y="589"/>
                    <a:pt x="446" y="601"/>
                    <a:pt x="468" y="601"/>
                  </a:cubicBezTo>
                  <a:cubicBezTo>
                    <a:pt x="479" y="601"/>
                    <a:pt x="501" y="589"/>
                    <a:pt x="501" y="567"/>
                  </a:cubicBezTo>
                  <a:lnTo>
                    <a:pt x="501" y="523"/>
                  </a:lnTo>
                  <a:lnTo>
                    <a:pt x="501" y="478"/>
                  </a:lnTo>
                  <a:cubicBezTo>
                    <a:pt x="501" y="456"/>
                    <a:pt x="490" y="423"/>
                    <a:pt x="479" y="401"/>
                  </a:cubicBezTo>
                  <a:cubicBezTo>
                    <a:pt x="468" y="345"/>
                    <a:pt x="434" y="312"/>
                    <a:pt x="390" y="267"/>
                  </a:cubicBezTo>
                  <a:lnTo>
                    <a:pt x="357" y="267"/>
                  </a:lnTo>
                  <a:cubicBezTo>
                    <a:pt x="323" y="211"/>
                    <a:pt x="301" y="167"/>
                    <a:pt x="278" y="111"/>
                  </a:cubicBezTo>
                  <a:cubicBezTo>
                    <a:pt x="268" y="89"/>
                    <a:pt x="246" y="89"/>
                    <a:pt x="223" y="89"/>
                  </a:cubicBezTo>
                  <a:cubicBezTo>
                    <a:pt x="201" y="89"/>
                    <a:pt x="190" y="100"/>
                    <a:pt x="190" y="122"/>
                  </a:cubicBezTo>
                  <a:cubicBezTo>
                    <a:pt x="179" y="111"/>
                    <a:pt x="179" y="100"/>
                    <a:pt x="179" y="100"/>
                  </a:cubicBezTo>
                  <a:cubicBezTo>
                    <a:pt x="145" y="55"/>
                    <a:pt x="123" y="11"/>
                    <a:pt x="6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9"/>
            <p:cNvSpPr/>
            <p:nvPr/>
          </p:nvSpPr>
          <p:spPr>
            <a:xfrm>
              <a:off x="2027909" y="4391821"/>
              <a:ext cx="13641" cy="16432"/>
            </a:xfrm>
            <a:custGeom>
              <a:avLst/>
              <a:gdLst/>
              <a:ahLst/>
              <a:cxnLst/>
              <a:rect l="l" t="t" r="r" b="b"/>
              <a:pathLst>
                <a:path w="391" h="471" extrusionOk="0">
                  <a:moveTo>
                    <a:pt x="96" y="1"/>
                  </a:moveTo>
                  <a:cubicBezTo>
                    <a:pt x="76" y="1"/>
                    <a:pt x="57" y="9"/>
                    <a:pt x="57" y="25"/>
                  </a:cubicBezTo>
                  <a:lnTo>
                    <a:pt x="57" y="237"/>
                  </a:lnTo>
                  <a:cubicBezTo>
                    <a:pt x="57" y="270"/>
                    <a:pt x="68" y="304"/>
                    <a:pt x="68" y="337"/>
                  </a:cubicBezTo>
                  <a:cubicBezTo>
                    <a:pt x="68" y="370"/>
                    <a:pt x="57" y="393"/>
                    <a:pt x="57" y="415"/>
                  </a:cubicBezTo>
                  <a:lnTo>
                    <a:pt x="57" y="426"/>
                  </a:lnTo>
                  <a:cubicBezTo>
                    <a:pt x="45" y="426"/>
                    <a:pt x="45" y="415"/>
                    <a:pt x="35" y="415"/>
                  </a:cubicBezTo>
                  <a:cubicBezTo>
                    <a:pt x="1" y="415"/>
                    <a:pt x="1" y="470"/>
                    <a:pt x="35" y="470"/>
                  </a:cubicBezTo>
                  <a:cubicBezTo>
                    <a:pt x="57" y="470"/>
                    <a:pt x="68" y="459"/>
                    <a:pt x="68" y="448"/>
                  </a:cubicBezTo>
                  <a:lnTo>
                    <a:pt x="112" y="448"/>
                  </a:lnTo>
                  <a:cubicBezTo>
                    <a:pt x="112" y="448"/>
                    <a:pt x="112" y="437"/>
                    <a:pt x="124" y="437"/>
                  </a:cubicBezTo>
                  <a:cubicBezTo>
                    <a:pt x="124" y="437"/>
                    <a:pt x="124" y="448"/>
                    <a:pt x="134" y="448"/>
                  </a:cubicBezTo>
                  <a:cubicBezTo>
                    <a:pt x="146" y="448"/>
                    <a:pt x="168" y="448"/>
                    <a:pt x="179" y="437"/>
                  </a:cubicBezTo>
                  <a:lnTo>
                    <a:pt x="190" y="437"/>
                  </a:lnTo>
                  <a:cubicBezTo>
                    <a:pt x="201" y="437"/>
                    <a:pt x="201" y="437"/>
                    <a:pt x="213" y="426"/>
                  </a:cubicBezTo>
                  <a:cubicBezTo>
                    <a:pt x="223" y="426"/>
                    <a:pt x="245" y="426"/>
                    <a:pt x="245" y="415"/>
                  </a:cubicBezTo>
                  <a:cubicBezTo>
                    <a:pt x="290" y="348"/>
                    <a:pt x="334" y="292"/>
                    <a:pt x="379" y="237"/>
                  </a:cubicBezTo>
                  <a:cubicBezTo>
                    <a:pt x="391" y="225"/>
                    <a:pt x="379" y="203"/>
                    <a:pt x="368" y="203"/>
                  </a:cubicBezTo>
                  <a:cubicBezTo>
                    <a:pt x="362" y="198"/>
                    <a:pt x="354" y="195"/>
                    <a:pt x="346" y="195"/>
                  </a:cubicBezTo>
                  <a:cubicBezTo>
                    <a:pt x="337" y="195"/>
                    <a:pt x="329" y="198"/>
                    <a:pt x="324" y="203"/>
                  </a:cubicBezTo>
                  <a:cubicBezTo>
                    <a:pt x="324" y="192"/>
                    <a:pt x="312" y="192"/>
                    <a:pt x="312" y="192"/>
                  </a:cubicBezTo>
                  <a:cubicBezTo>
                    <a:pt x="305" y="189"/>
                    <a:pt x="299" y="187"/>
                    <a:pt x="293" y="187"/>
                  </a:cubicBezTo>
                  <a:cubicBezTo>
                    <a:pt x="283" y="187"/>
                    <a:pt x="275" y="192"/>
                    <a:pt x="268" y="192"/>
                  </a:cubicBezTo>
                  <a:cubicBezTo>
                    <a:pt x="245" y="203"/>
                    <a:pt x="235" y="225"/>
                    <a:pt x="213" y="248"/>
                  </a:cubicBezTo>
                  <a:lnTo>
                    <a:pt x="213" y="170"/>
                  </a:lnTo>
                  <a:cubicBezTo>
                    <a:pt x="213" y="148"/>
                    <a:pt x="179" y="136"/>
                    <a:pt x="157" y="136"/>
                  </a:cubicBezTo>
                  <a:lnTo>
                    <a:pt x="146" y="136"/>
                  </a:lnTo>
                  <a:cubicBezTo>
                    <a:pt x="146" y="104"/>
                    <a:pt x="134" y="70"/>
                    <a:pt x="134" y="25"/>
                  </a:cubicBezTo>
                  <a:cubicBezTo>
                    <a:pt x="134" y="9"/>
                    <a:pt x="115" y="1"/>
                    <a:pt x="9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9"/>
            <p:cNvSpPr/>
            <p:nvPr/>
          </p:nvSpPr>
          <p:spPr>
            <a:xfrm>
              <a:off x="2001638" y="4400892"/>
              <a:ext cx="22433" cy="10850"/>
            </a:xfrm>
            <a:custGeom>
              <a:avLst/>
              <a:gdLst/>
              <a:ahLst/>
              <a:cxnLst/>
              <a:rect l="l" t="t" r="r" b="b"/>
              <a:pathLst>
                <a:path w="643" h="311" extrusionOk="0">
                  <a:moveTo>
                    <a:pt x="46" y="1"/>
                  </a:moveTo>
                  <a:cubicBezTo>
                    <a:pt x="27" y="1"/>
                    <a:pt x="1" y="16"/>
                    <a:pt x="9" y="32"/>
                  </a:cubicBezTo>
                  <a:cubicBezTo>
                    <a:pt x="98" y="177"/>
                    <a:pt x="254" y="299"/>
                    <a:pt x="432" y="311"/>
                  </a:cubicBezTo>
                  <a:cubicBezTo>
                    <a:pt x="442" y="311"/>
                    <a:pt x="442" y="311"/>
                    <a:pt x="454" y="299"/>
                  </a:cubicBezTo>
                  <a:cubicBezTo>
                    <a:pt x="461" y="299"/>
                    <a:pt x="473" y="304"/>
                    <a:pt x="484" y="304"/>
                  </a:cubicBezTo>
                  <a:cubicBezTo>
                    <a:pt x="490" y="304"/>
                    <a:pt x="495" y="303"/>
                    <a:pt x="498" y="299"/>
                  </a:cubicBezTo>
                  <a:cubicBezTo>
                    <a:pt x="509" y="299"/>
                    <a:pt x="521" y="299"/>
                    <a:pt x="531" y="288"/>
                  </a:cubicBezTo>
                  <a:cubicBezTo>
                    <a:pt x="542" y="294"/>
                    <a:pt x="554" y="296"/>
                    <a:pt x="565" y="296"/>
                  </a:cubicBezTo>
                  <a:cubicBezTo>
                    <a:pt x="576" y="296"/>
                    <a:pt x="587" y="294"/>
                    <a:pt x="598" y="288"/>
                  </a:cubicBezTo>
                  <a:cubicBezTo>
                    <a:pt x="610" y="288"/>
                    <a:pt x="620" y="277"/>
                    <a:pt x="620" y="266"/>
                  </a:cubicBezTo>
                  <a:lnTo>
                    <a:pt x="620" y="244"/>
                  </a:lnTo>
                  <a:lnTo>
                    <a:pt x="620" y="232"/>
                  </a:lnTo>
                  <a:lnTo>
                    <a:pt x="632" y="222"/>
                  </a:lnTo>
                  <a:lnTo>
                    <a:pt x="643" y="210"/>
                  </a:lnTo>
                  <a:lnTo>
                    <a:pt x="643" y="199"/>
                  </a:lnTo>
                  <a:lnTo>
                    <a:pt x="632" y="188"/>
                  </a:lnTo>
                  <a:lnTo>
                    <a:pt x="632" y="177"/>
                  </a:lnTo>
                  <a:cubicBezTo>
                    <a:pt x="632" y="166"/>
                    <a:pt x="632" y="166"/>
                    <a:pt x="620" y="166"/>
                  </a:cubicBezTo>
                  <a:cubicBezTo>
                    <a:pt x="620" y="155"/>
                    <a:pt x="620" y="155"/>
                    <a:pt x="610" y="155"/>
                  </a:cubicBezTo>
                  <a:cubicBezTo>
                    <a:pt x="610" y="143"/>
                    <a:pt x="598" y="143"/>
                    <a:pt x="598" y="143"/>
                  </a:cubicBezTo>
                  <a:cubicBezTo>
                    <a:pt x="587" y="143"/>
                    <a:pt x="587" y="133"/>
                    <a:pt x="576" y="133"/>
                  </a:cubicBezTo>
                  <a:lnTo>
                    <a:pt x="565" y="143"/>
                  </a:lnTo>
                  <a:cubicBezTo>
                    <a:pt x="554" y="143"/>
                    <a:pt x="543" y="143"/>
                    <a:pt x="543" y="155"/>
                  </a:cubicBezTo>
                  <a:lnTo>
                    <a:pt x="531" y="155"/>
                  </a:lnTo>
                  <a:cubicBezTo>
                    <a:pt x="521" y="155"/>
                    <a:pt x="521" y="143"/>
                    <a:pt x="509" y="143"/>
                  </a:cubicBezTo>
                  <a:cubicBezTo>
                    <a:pt x="498" y="133"/>
                    <a:pt x="487" y="133"/>
                    <a:pt x="465" y="133"/>
                  </a:cubicBezTo>
                  <a:cubicBezTo>
                    <a:pt x="454" y="143"/>
                    <a:pt x="442" y="143"/>
                    <a:pt x="442" y="155"/>
                  </a:cubicBezTo>
                  <a:cubicBezTo>
                    <a:pt x="432" y="155"/>
                    <a:pt x="432" y="166"/>
                    <a:pt x="432" y="177"/>
                  </a:cubicBezTo>
                  <a:lnTo>
                    <a:pt x="409" y="177"/>
                  </a:lnTo>
                  <a:cubicBezTo>
                    <a:pt x="409" y="188"/>
                    <a:pt x="398" y="188"/>
                    <a:pt x="398" y="199"/>
                  </a:cubicBezTo>
                  <a:cubicBezTo>
                    <a:pt x="387" y="188"/>
                    <a:pt x="365" y="188"/>
                    <a:pt x="353" y="177"/>
                  </a:cubicBezTo>
                  <a:lnTo>
                    <a:pt x="343" y="177"/>
                  </a:lnTo>
                  <a:lnTo>
                    <a:pt x="343" y="166"/>
                  </a:lnTo>
                  <a:lnTo>
                    <a:pt x="331" y="166"/>
                  </a:lnTo>
                  <a:lnTo>
                    <a:pt x="309" y="143"/>
                  </a:lnTo>
                  <a:cubicBezTo>
                    <a:pt x="298" y="138"/>
                    <a:pt x="287" y="135"/>
                    <a:pt x="276" y="135"/>
                  </a:cubicBezTo>
                  <a:cubicBezTo>
                    <a:pt x="264" y="135"/>
                    <a:pt x="253" y="138"/>
                    <a:pt x="242" y="143"/>
                  </a:cubicBezTo>
                  <a:cubicBezTo>
                    <a:pt x="231" y="155"/>
                    <a:pt x="231" y="166"/>
                    <a:pt x="242" y="177"/>
                  </a:cubicBezTo>
                  <a:lnTo>
                    <a:pt x="231" y="177"/>
                  </a:lnTo>
                  <a:cubicBezTo>
                    <a:pt x="165" y="133"/>
                    <a:pt x="109" y="77"/>
                    <a:pt x="64" y="10"/>
                  </a:cubicBezTo>
                  <a:cubicBezTo>
                    <a:pt x="61" y="3"/>
                    <a:pt x="54" y="1"/>
                    <a:pt x="4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9"/>
            <p:cNvSpPr/>
            <p:nvPr/>
          </p:nvSpPr>
          <p:spPr>
            <a:xfrm>
              <a:off x="2025222" y="4407068"/>
              <a:ext cx="802" cy="802"/>
            </a:xfrm>
            <a:custGeom>
              <a:avLst/>
              <a:gdLst/>
              <a:ahLst/>
              <a:cxnLst/>
              <a:rect l="l" t="t" r="r" b="b"/>
              <a:pathLst>
                <a:path w="23" h="23" extrusionOk="0">
                  <a:moveTo>
                    <a:pt x="11" y="0"/>
                  </a:moveTo>
                  <a:cubicBezTo>
                    <a:pt x="0" y="0"/>
                    <a:pt x="0" y="0"/>
                    <a:pt x="0" y="11"/>
                  </a:cubicBezTo>
                  <a:cubicBezTo>
                    <a:pt x="0" y="11"/>
                    <a:pt x="0" y="22"/>
                    <a:pt x="11" y="22"/>
                  </a:cubicBezTo>
                  <a:lnTo>
                    <a:pt x="23" y="11"/>
                  </a:lnTo>
                  <a:lnTo>
                    <a:pt x="11"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9"/>
            <p:cNvSpPr/>
            <p:nvPr/>
          </p:nvSpPr>
          <p:spPr>
            <a:xfrm>
              <a:off x="1994939" y="4383378"/>
              <a:ext cx="3524" cy="3140"/>
            </a:xfrm>
            <a:custGeom>
              <a:avLst/>
              <a:gdLst/>
              <a:ahLst/>
              <a:cxnLst/>
              <a:rect l="l" t="t" r="r" b="b"/>
              <a:pathLst>
                <a:path w="101" h="90" extrusionOk="0">
                  <a:moveTo>
                    <a:pt x="45" y="0"/>
                  </a:moveTo>
                  <a:cubicBezTo>
                    <a:pt x="34" y="0"/>
                    <a:pt x="34" y="0"/>
                    <a:pt x="23" y="12"/>
                  </a:cubicBezTo>
                  <a:cubicBezTo>
                    <a:pt x="23" y="12"/>
                    <a:pt x="12" y="12"/>
                    <a:pt x="12" y="23"/>
                  </a:cubicBezTo>
                  <a:lnTo>
                    <a:pt x="1" y="34"/>
                  </a:lnTo>
                  <a:cubicBezTo>
                    <a:pt x="1" y="45"/>
                    <a:pt x="12" y="56"/>
                    <a:pt x="12" y="56"/>
                  </a:cubicBezTo>
                  <a:cubicBezTo>
                    <a:pt x="12" y="67"/>
                    <a:pt x="23" y="67"/>
                    <a:pt x="23" y="67"/>
                  </a:cubicBezTo>
                  <a:lnTo>
                    <a:pt x="23" y="79"/>
                  </a:lnTo>
                  <a:cubicBezTo>
                    <a:pt x="34" y="79"/>
                    <a:pt x="34" y="79"/>
                    <a:pt x="45" y="89"/>
                  </a:cubicBezTo>
                  <a:lnTo>
                    <a:pt x="68" y="89"/>
                  </a:lnTo>
                  <a:cubicBezTo>
                    <a:pt x="78" y="89"/>
                    <a:pt x="78" y="89"/>
                    <a:pt x="78" y="79"/>
                  </a:cubicBezTo>
                  <a:lnTo>
                    <a:pt x="90" y="79"/>
                  </a:lnTo>
                  <a:cubicBezTo>
                    <a:pt x="101" y="79"/>
                    <a:pt x="101" y="67"/>
                    <a:pt x="101" y="67"/>
                  </a:cubicBezTo>
                  <a:lnTo>
                    <a:pt x="101" y="56"/>
                  </a:lnTo>
                  <a:lnTo>
                    <a:pt x="101" y="34"/>
                  </a:lnTo>
                  <a:lnTo>
                    <a:pt x="101" y="23"/>
                  </a:lnTo>
                  <a:cubicBezTo>
                    <a:pt x="90" y="12"/>
                    <a:pt x="90" y="12"/>
                    <a:pt x="78" y="12"/>
                  </a:cubicBezTo>
                  <a:cubicBezTo>
                    <a:pt x="78" y="0"/>
                    <a:pt x="68" y="0"/>
                    <a:pt x="6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9"/>
            <p:cNvSpPr/>
            <p:nvPr/>
          </p:nvSpPr>
          <p:spPr>
            <a:xfrm>
              <a:off x="1915533" y="4399846"/>
              <a:ext cx="27631" cy="7326"/>
            </a:xfrm>
            <a:custGeom>
              <a:avLst/>
              <a:gdLst/>
              <a:ahLst/>
              <a:cxnLst/>
              <a:rect l="l" t="t" r="r" b="b"/>
              <a:pathLst>
                <a:path w="792" h="210" extrusionOk="0">
                  <a:moveTo>
                    <a:pt x="241" y="1"/>
                  </a:moveTo>
                  <a:cubicBezTo>
                    <a:pt x="177" y="1"/>
                    <a:pt x="113" y="7"/>
                    <a:pt x="52" y="18"/>
                  </a:cubicBezTo>
                  <a:cubicBezTo>
                    <a:pt x="1" y="28"/>
                    <a:pt x="25" y="86"/>
                    <a:pt x="64" y="86"/>
                  </a:cubicBezTo>
                  <a:cubicBezTo>
                    <a:pt x="68" y="86"/>
                    <a:pt x="71" y="85"/>
                    <a:pt x="75" y="84"/>
                  </a:cubicBezTo>
                  <a:cubicBezTo>
                    <a:pt x="130" y="73"/>
                    <a:pt x="186" y="68"/>
                    <a:pt x="242" y="68"/>
                  </a:cubicBezTo>
                  <a:cubicBezTo>
                    <a:pt x="297" y="68"/>
                    <a:pt x="353" y="73"/>
                    <a:pt x="408" y="84"/>
                  </a:cubicBezTo>
                  <a:cubicBezTo>
                    <a:pt x="520" y="107"/>
                    <a:pt x="619" y="163"/>
                    <a:pt x="720" y="207"/>
                  </a:cubicBezTo>
                  <a:cubicBezTo>
                    <a:pt x="725" y="209"/>
                    <a:pt x="731" y="210"/>
                    <a:pt x="737" y="210"/>
                  </a:cubicBezTo>
                  <a:cubicBezTo>
                    <a:pt x="766" y="210"/>
                    <a:pt x="791" y="190"/>
                    <a:pt x="764" y="163"/>
                  </a:cubicBezTo>
                  <a:cubicBezTo>
                    <a:pt x="675" y="84"/>
                    <a:pt x="542" y="40"/>
                    <a:pt x="431" y="18"/>
                  </a:cubicBezTo>
                  <a:cubicBezTo>
                    <a:pt x="369" y="7"/>
                    <a:pt x="305" y="1"/>
                    <a:pt x="2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9"/>
            <p:cNvSpPr/>
            <p:nvPr/>
          </p:nvSpPr>
          <p:spPr>
            <a:xfrm>
              <a:off x="1933221" y="4411568"/>
              <a:ext cx="9769" cy="3942"/>
            </a:xfrm>
            <a:custGeom>
              <a:avLst/>
              <a:gdLst/>
              <a:ahLst/>
              <a:cxnLst/>
              <a:rect l="l" t="t" r="r" b="b"/>
              <a:pathLst>
                <a:path w="280" h="113" extrusionOk="0">
                  <a:moveTo>
                    <a:pt x="50" y="0"/>
                  </a:moveTo>
                  <a:cubicBezTo>
                    <a:pt x="34" y="0"/>
                    <a:pt x="20" y="11"/>
                    <a:pt x="13" y="27"/>
                  </a:cubicBezTo>
                  <a:cubicBezTo>
                    <a:pt x="1" y="49"/>
                    <a:pt x="23" y="60"/>
                    <a:pt x="45" y="71"/>
                  </a:cubicBezTo>
                  <a:cubicBezTo>
                    <a:pt x="79" y="82"/>
                    <a:pt x="112" y="82"/>
                    <a:pt x="146" y="94"/>
                  </a:cubicBezTo>
                  <a:cubicBezTo>
                    <a:pt x="157" y="94"/>
                    <a:pt x="168" y="104"/>
                    <a:pt x="191" y="104"/>
                  </a:cubicBezTo>
                  <a:cubicBezTo>
                    <a:pt x="202" y="110"/>
                    <a:pt x="213" y="113"/>
                    <a:pt x="224" y="113"/>
                  </a:cubicBezTo>
                  <a:cubicBezTo>
                    <a:pt x="235" y="113"/>
                    <a:pt x="246" y="110"/>
                    <a:pt x="257" y="104"/>
                  </a:cubicBezTo>
                  <a:cubicBezTo>
                    <a:pt x="279" y="104"/>
                    <a:pt x="279" y="82"/>
                    <a:pt x="268" y="71"/>
                  </a:cubicBezTo>
                  <a:cubicBezTo>
                    <a:pt x="257" y="49"/>
                    <a:pt x="235" y="38"/>
                    <a:pt x="213" y="38"/>
                  </a:cubicBezTo>
                  <a:cubicBezTo>
                    <a:pt x="201" y="27"/>
                    <a:pt x="179" y="27"/>
                    <a:pt x="168" y="27"/>
                  </a:cubicBezTo>
                  <a:cubicBezTo>
                    <a:pt x="134" y="15"/>
                    <a:pt x="102" y="5"/>
                    <a:pt x="68" y="5"/>
                  </a:cubicBezTo>
                  <a:cubicBezTo>
                    <a:pt x="62" y="2"/>
                    <a:pt x="56"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9"/>
            <p:cNvSpPr/>
            <p:nvPr/>
          </p:nvSpPr>
          <p:spPr>
            <a:xfrm>
              <a:off x="1955376" y="4478414"/>
              <a:ext cx="17897" cy="24840"/>
            </a:xfrm>
            <a:custGeom>
              <a:avLst/>
              <a:gdLst/>
              <a:ahLst/>
              <a:cxnLst/>
              <a:rect l="l" t="t" r="r" b="b"/>
              <a:pathLst>
                <a:path w="513" h="712" extrusionOk="0">
                  <a:moveTo>
                    <a:pt x="354" y="1"/>
                  </a:moveTo>
                  <a:cubicBezTo>
                    <a:pt x="342" y="1"/>
                    <a:pt x="331" y="4"/>
                    <a:pt x="322" y="12"/>
                  </a:cubicBezTo>
                  <a:cubicBezTo>
                    <a:pt x="234" y="91"/>
                    <a:pt x="167" y="180"/>
                    <a:pt x="112" y="279"/>
                  </a:cubicBezTo>
                  <a:cubicBezTo>
                    <a:pt x="45" y="380"/>
                    <a:pt x="0" y="491"/>
                    <a:pt x="67" y="602"/>
                  </a:cubicBezTo>
                  <a:cubicBezTo>
                    <a:pt x="75" y="610"/>
                    <a:pt x="94" y="618"/>
                    <a:pt x="112" y="618"/>
                  </a:cubicBezTo>
                  <a:cubicBezTo>
                    <a:pt x="120" y="618"/>
                    <a:pt x="127" y="616"/>
                    <a:pt x="134" y="613"/>
                  </a:cubicBezTo>
                  <a:lnTo>
                    <a:pt x="134" y="613"/>
                  </a:lnTo>
                  <a:cubicBezTo>
                    <a:pt x="134" y="635"/>
                    <a:pt x="134" y="657"/>
                    <a:pt x="122" y="680"/>
                  </a:cubicBezTo>
                  <a:cubicBezTo>
                    <a:pt x="122" y="699"/>
                    <a:pt x="149" y="711"/>
                    <a:pt x="173" y="711"/>
                  </a:cubicBezTo>
                  <a:cubicBezTo>
                    <a:pt x="190" y="711"/>
                    <a:pt x="207" y="705"/>
                    <a:pt x="211" y="691"/>
                  </a:cubicBezTo>
                  <a:lnTo>
                    <a:pt x="278" y="558"/>
                  </a:lnTo>
                  <a:cubicBezTo>
                    <a:pt x="290" y="513"/>
                    <a:pt x="312" y="469"/>
                    <a:pt x="334" y="424"/>
                  </a:cubicBezTo>
                  <a:cubicBezTo>
                    <a:pt x="379" y="335"/>
                    <a:pt x="434" y="257"/>
                    <a:pt x="500" y="180"/>
                  </a:cubicBezTo>
                  <a:cubicBezTo>
                    <a:pt x="512" y="168"/>
                    <a:pt x="500" y="146"/>
                    <a:pt x="490" y="135"/>
                  </a:cubicBezTo>
                  <a:cubicBezTo>
                    <a:pt x="483" y="132"/>
                    <a:pt x="476" y="130"/>
                    <a:pt x="468" y="130"/>
                  </a:cubicBezTo>
                  <a:cubicBezTo>
                    <a:pt x="450" y="130"/>
                    <a:pt x="431" y="138"/>
                    <a:pt x="423" y="146"/>
                  </a:cubicBezTo>
                  <a:cubicBezTo>
                    <a:pt x="356" y="224"/>
                    <a:pt x="290" y="302"/>
                    <a:pt x="245" y="390"/>
                  </a:cubicBezTo>
                  <a:cubicBezTo>
                    <a:pt x="211" y="447"/>
                    <a:pt x="178" y="491"/>
                    <a:pt x="156" y="546"/>
                  </a:cubicBezTo>
                  <a:cubicBezTo>
                    <a:pt x="134" y="469"/>
                    <a:pt x="178" y="380"/>
                    <a:pt x="223" y="302"/>
                  </a:cubicBezTo>
                  <a:cubicBezTo>
                    <a:pt x="267" y="224"/>
                    <a:pt x="334" y="146"/>
                    <a:pt x="401" y="68"/>
                  </a:cubicBezTo>
                  <a:cubicBezTo>
                    <a:pt x="435" y="35"/>
                    <a:pt x="392" y="1"/>
                    <a:pt x="35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9"/>
            <p:cNvSpPr/>
            <p:nvPr/>
          </p:nvSpPr>
          <p:spPr>
            <a:xfrm>
              <a:off x="1964691" y="4494742"/>
              <a:ext cx="7012" cy="14862"/>
            </a:xfrm>
            <a:custGeom>
              <a:avLst/>
              <a:gdLst/>
              <a:ahLst/>
              <a:cxnLst/>
              <a:rect l="l" t="t" r="r" b="b"/>
              <a:pathLst>
                <a:path w="201" h="426" extrusionOk="0">
                  <a:moveTo>
                    <a:pt x="178" y="1"/>
                  </a:moveTo>
                  <a:cubicBezTo>
                    <a:pt x="156" y="1"/>
                    <a:pt x="134" y="1"/>
                    <a:pt x="134" y="23"/>
                  </a:cubicBezTo>
                  <a:cubicBezTo>
                    <a:pt x="100" y="78"/>
                    <a:pt x="67" y="134"/>
                    <a:pt x="45" y="201"/>
                  </a:cubicBezTo>
                  <a:cubicBezTo>
                    <a:pt x="23" y="268"/>
                    <a:pt x="11" y="334"/>
                    <a:pt x="0" y="401"/>
                  </a:cubicBezTo>
                  <a:cubicBezTo>
                    <a:pt x="0" y="418"/>
                    <a:pt x="20" y="426"/>
                    <a:pt x="39" y="426"/>
                  </a:cubicBezTo>
                  <a:cubicBezTo>
                    <a:pt x="58" y="426"/>
                    <a:pt x="78" y="418"/>
                    <a:pt x="78" y="401"/>
                  </a:cubicBezTo>
                  <a:cubicBezTo>
                    <a:pt x="112" y="278"/>
                    <a:pt x="144" y="156"/>
                    <a:pt x="201" y="34"/>
                  </a:cubicBezTo>
                  <a:cubicBezTo>
                    <a:pt x="201" y="11"/>
                    <a:pt x="189" y="1"/>
                    <a:pt x="17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9"/>
            <p:cNvSpPr/>
            <p:nvPr/>
          </p:nvSpPr>
          <p:spPr>
            <a:xfrm>
              <a:off x="1984473" y="4294169"/>
              <a:ext cx="5338" cy="27212"/>
            </a:xfrm>
            <a:custGeom>
              <a:avLst/>
              <a:gdLst/>
              <a:ahLst/>
              <a:cxnLst/>
              <a:rect l="l" t="t" r="r" b="b"/>
              <a:pathLst>
                <a:path w="153" h="780" extrusionOk="0">
                  <a:moveTo>
                    <a:pt x="96" y="0"/>
                  </a:moveTo>
                  <a:cubicBezTo>
                    <a:pt x="83" y="0"/>
                    <a:pt x="71" y="6"/>
                    <a:pt x="67" y="21"/>
                  </a:cubicBezTo>
                  <a:cubicBezTo>
                    <a:pt x="22" y="144"/>
                    <a:pt x="0" y="266"/>
                    <a:pt x="0" y="389"/>
                  </a:cubicBezTo>
                  <a:cubicBezTo>
                    <a:pt x="0" y="511"/>
                    <a:pt x="0" y="644"/>
                    <a:pt x="56" y="755"/>
                  </a:cubicBezTo>
                  <a:cubicBezTo>
                    <a:pt x="61" y="771"/>
                    <a:pt x="81" y="780"/>
                    <a:pt x="100" y="780"/>
                  </a:cubicBezTo>
                  <a:cubicBezTo>
                    <a:pt x="123" y="780"/>
                    <a:pt x="145" y="769"/>
                    <a:pt x="145" y="745"/>
                  </a:cubicBezTo>
                  <a:cubicBezTo>
                    <a:pt x="134" y="634"/>
                    <a:pt x="101" y="511"/>
                    <a:pt x="101" y="400"/>
                  </a:cubicBezTo>
                  <a:cubicBezTo>
                    <a:pt x="101" y="278"/>
                    <a:pt x="123" y="155"/>
                    <a:pt x="145" y="44"/>
                  </a:cubicBezTo>
                  <a:cubicBezTo>
                    <a:pt x="152" y="22"/>
                    <a:pt x="121" y="0"/>
                    <a:pt x="9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9"/>
            <p:cNvSpPr/>
            <p:nvPr/>
          </p:nvSpPr>
          <p:spPr>
            <a:xfrm>
              <a:off x="1989880" y="4302577"/>
              <a:ext cx="4326" cy="21526"/>
            </a:xfrm>
            <a:custGeom>
              <a:avLst/>
              <a:gdLst/>
              <a:ahLst/>
              <a:cxnLst/>
              <a:rect l="l" t="t" r="r" b="b"/>
              <a:pathLst>
                <a:path w="124" h="617" extrusionOk="0">
                  <a:moveTo>
                    <a:pt x="68" y="0"/>
                  </a:moveTo>
                  <a:cubicBezTo>
                    <a:pt x="45" y="0"/>
                    <a:pt x="23" y="9"/>
                    <a:pt x="23" y="25"/>
                  </a:cubicBezTo>
                  <a:cubicBezTo>
                    <a:pt x="12" y="126"/>
                    <a:pt x="1" y="215"/>
                    <a:pt x="1" y="314"/>
                  </a:cubicBezTo>
                  <a:cubicBezTo>
                    <a:pt x="1" y="403"/>
                    <a:pt x="1" y="504"/>
                    <a:pt x="35" y="593"/>
                  </a:cubicBezTo>
                  <a:cubicBezTo>
                    <a:pt x="40" y="608"/>
                    <a:pt x="56" y="616"/>
                    <a:pt x="74" y="616"/>
                  </a:cubicBezTo>
                  <a:cubicBezTo>
                    <a:pt x="95" y="616"/>
                    <a:pt x="117" y="605"/>
                    <a:pt x="124" y="581"/>
                  </a:cubicBezTo>
                  <a:cubicBezTo>
                    <a:pt x="124" y="537"/>
                    <a:pt x="112" y="492"/>
                    <a:pt x="112" y="448"/>
                  </a:cubicBezTo>
                  <a:cubicBezTo>
                    <a:pt x="112" y="403"/>
                    <a:pt x="101" y="348"/>
                    <a:pt x="101" y="304"/>
                  </a:cubicBezTo>
                  <a:cubicBezTo>
                    <a:pt x="101" y="215"/>
                    <a:pt x="101" y="126"/>
                    <a:pt x="112" y="25"/>
                  </a:cubicBezTo>
                  <a:cubicBezTo>
                    <a:pt x="112" y="9"/>
                    <a:pt x="90" y="0"/>
                    <a:pt x="6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9"/>
            <p:cNvSpPr/>
            <p:nvPr/>
          </p:nvSpPr>
          <p:spPr>
            <a:xfrm>
              <a:off x="1993962" y="4296960"/>
              <a:ext cx="12734" cy="25154"/>
            </a:xfrm>
            <a:custGeom>
              <a:avLst/>
              <a:gdLst/>
              <a:ahLst/>
              <a:cxnLst/>
              <a:rect l="l" t="t" r="r" b="b"/>
              <a:pathLst>
                <a:path w="365" h="721" extrusionOk="0">
                  <a:moveTo>
                    <a:pt x="316" y="0"/>
                  </a:moveTo>
                  <a:cubicBezTo>
                    <a:pt x="300" y="0"/>
                    <a:pt x="282" y="6"/>
                    <a:pt x="274" y="20"/>
                  </a:cubicBezTo>
                  <a:cubicBezTo>
                    <a:pt x="118" y="208"/>
                    <a:pt x="40" y="442"/>
                    <a:pt x="7" y="687"/>
                  </a:cubicBezTo>
                  <a:cubicBezTo>
                    <a:pt x="1" y="709"/>
                    <a:pt x="26" y="720"/>
                    <a:pt x="52" y="720"/>
                  </a:cubicBezTo>
                  <a:cubicBezTo>
                    <a:pt x="78" y="720"/>
                    <a:pt x="106" y="709"/>
                    <a:pt x="106" y="687"/>
                  </a:cubicBezTo>
                  <a:cubicBezTo>
                    <a:pt x="151" y="453"/>
                    <a:pt x="251" y="242"/>
                    <a:pt x="351" y="42"/>
                  </a:cubicBezTo>
                  <a:cubicBezTo>
                    <a:pt x="364" y="15"/>
                    <a:pt x="341" y="0"/>
                    <a:pt x="31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9"/>
            <p:cNvSpPr/>
            <p:nvPr/>
          </p:nvSpPr>
          <p:spPr>
            <a:xfrm>
              <a:off x="1954189" y="4311718"/>
              <a:ext cx="15804" cy="18176"/>
            </a:xfrm>
            <a:custGeom>
              <a:avLst/>
              <a:gdLst/>
              <a:ahLst/>
              <a:cxnLst/>
              <a:rect l="l" t="t" r="r" b="b"/>
              <a:pathLst>
                <a:path w="453" h="521" extrusionOk="0">
                  <a:moveTo>
                    <a:pt x="49" y="1"/>
                  </a:moveTo>
                  <a:cubicBezTo>
                    <a:pt x="41" y="1"/>
                    <a:pt x="32" y="3"/>
                    <a:pt x="23" y="8"/>
                  </a:cubicBezTo>
                  <a:cubicBezTo>
                    <a:pt x="12" y="8"/>
                    <a:pt x="1" y="30"/>
                    <a:pt x="12" y="52"/>
                  </a:cubicBezTo>
                  <a:cubicBezTo>
                    <a:pt x="146" y="186"/>
                    <a:pt x="268" y="353"/>
                    <a:pt x="379" y="509"/>
                  </a:cubicBezTo>
                  <a:cubicBezTo>
                    <a:pt x="387" y="517"/>
                    <a:pt x="399" y="520"/>
                    <a:pt x="410" y="520"/>
                  </a:cubicBezTo>
                  <a:cubicBezTo>
                    <a:pt x="432" y="520"/>
                    <a:pt x="453" y="508"/>
                    <a:pt x="445" y="486"/>
                  </a:cubicBezTo>
                  <a:cubicBezTo>
                    <a:pt x="356" y="309"/>
                    <a:pt x="223" y="153"/>
                    <a:pt x="79" y="19"/>
                  </a:cubicBezTo>
                  <a:cubicBezTo>
                    <a:pt x="72" y="6"/>
                    <a:pt x="61" y="1"/>
                    <a:pt x="4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9"/>
            <p:cNvSpPr/>
            <p:nvPr/>
          </p:nvSpPr>
          <p:spPr>
            <a:xfrm>
              <a:off x="1964516" y="4316323"/>
              <a:ext cx="9001" cy="10187"/>
            </a:xfrm>
            <a:custGeom>
              <a:avLst/>
              <a:gdLst/>
              <a:ahLst/>
              <a:cxnLst/>
              <a:rect l="l" t="t" r="r" b="b"/>
              <a:pathLst>
                <a:path w="258" h="292" extrusionOk="0">
                  <a:moveTo>
                    <a:pt x="43" y="0"/>
                  </a:moveTo>
                  <a:cubicBezTo>
                    <a:pt x="24" y="0"/>
                    <a:pt x="0" y="16"/>
                    <a:pt x="16" y="32"/>
                  </a:cubicBezTo>
                  <a:cubicBezTo>
                    <a:pt x="50" y="76"/>
                    <a:pt x="72" y="120"/>
                    <a:pt x="105" y="154"/>
                  </a:cubicBezTo>
                  <a:cubicBezTo>
                    <a:pt x="117" y="177"/>
                    <a:pt x="139" y="199"/>
                    <a:pt x="149" y="221"/>
                  </a:cubicBezTo>
                  <a:cubicBezTo>
                    <a:pt x="161" y="243"/>
                    <a:pt x="183" y="266"/>
                    <a:pt x="194" y="288"/>
                  </a:cubicBezTo>
                  <a:cubicBezTo>
                    <a:pt x="200" y="291"/>
                    <a:pt x="207" y="292"/>
                    <a:pt x="215" y="292"/>
                  </a:cubicBezTo>
                  <a:cubicBezTo>
                    <a:pt x="236" y="292"/>
                    <a:pt x="258" y="282"/>
                    <a:pt x="250" y="266"/>
                  </a:cubicBezTo>
                  <a:cubicBezTo>
                    <a:pt x="228" y="243"/>
                    <a:pt x="216" y="221"/>
                    <a:pt x="206" y="199"/>
                  </a:cubicBezTo>
                  <a:cubicBezTo>
                    <a:pt x="183" y="177"/>
                    <a:pt x="172" y="154"/>
                    <a:pt x="161" y="132"/>
                  </a:cubicBezTo>
                  <a:cubicBezTo>
                    <a:pt x="127" y="98"/>
                    <a:pt x="94" y="54"/>
                    <a:pt x="60" y="9"/>
                  </a:cubicBezTo>
                  <a:cubicBezTo>
                    <a:pt x="57" y="3"/>
                    <a:pt x="50" y="0"/>
                    <a:pt x="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9"/>
            <p:cNvSpPr/>
            <p:nvPr/>
          </p:nvSpPr>
          <p:spPr>
            <a:xfrm>
              <a:off x="1920034" y="4311822"/>
              <a:ext cx="14688" cy="11966"/>
            </a:xfrm>
            <a:custGeom>
              <a:avLst/>
              <a:gdLst/>
              <a:ahLst/>
              <a:cxnLst/>
              <a:rect l="l" t="t" r="r" b="b"/>
              <a:pathLst>
                <a:path w="421" h="343" extrusionOk="0">
                  <a:moveTo>
                    <a:pt x="38" y="1"/>
                  </a:moveTo>
                  <a:cubicBezTo>
                    <a:pt x="19" y="1"/>
                    <a:pt x="1" y="11"/>
                    <a:pt x="1" y="27"/>
                  </a:cubicBezTo>
                  <a:cubicBezTo>
                    <a:pt x="12" y="39"/>
                    <a:pt x="12" y="49"/>
                    <a:pt x="12" y="61"/>
                  </a:cubicBezTo>
                  <a:cubicBezTo>
                    <a:pt x="12" y="72"/>
                    <a:pt x="35" y="72"/>
                    <a:pt x="45" y="72"/>
                  </a:cubicBezTo>
                  <a:cubicBezTo>
                    <a:pt x="90" y="116"/>
                    <a:pt x="146" y="150"/>
                    <a:pt x="190" y="194"/>
                  </a:cubicBezTo>
                  <a:cubicBezTo>
                    <a:pt x="246" y="239"/>
                    <a:pt x="302" y="294"/>
                    <a:pt x="357" y="338"/>
                  </a:cubicBezTo>
                  <a:cubicBezTo>
                    <a:pt x="363" y="342"/>
                    <a:pt x="370" y="343"/>
                    <a:pt x="378" y="343"/>
                  </a:cubicBezTo>
                  <a:cubicBezTo>
                    <a:pt x="399" y="343"/>
                    <a:pt x="421" y="332"/>
                    <a:pt x="413" y="316"/>
                  </a:cubicBezTo>
                  <a:cubicBezTo>
                    <a:pt x="368" y="249"/>
                    <a:pt x="302" y="194"/>
                    <a:pt x="246" y="150"/>
                  </a:cubicBezTo>
                  <a:cubicBezTo>
                    <a:pt x="190" y="94"/>
                    <a:pt x="124" y="49"/>
                    <a:pt x="57" y="5"/>
                  </a:cubicBezTo>
                  <a:cubicBezTo>
                    <a:pt x="51" y="2"/>
                    <a:pt x="44"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9"/>
            <p:cNvSpPr/>
            <p:nvPr/>
          </p:nvSpPr>
          <p:spPr>
            <a:xfrm>
              <a:off x="1929349" y="4313148"/>
              <a:ext cx="7431" cy="7012"/>
            </a:xfrm>
            <a:custGeom>
              <a:avLst/>
              <a:gdLst/>
              <a:ahLst/>
              <a:cxnLst/>
              <a:rect l="l" t="t" r="r" b="b"/>
              <a:pathLst>
                <a:path w="213" h="201" extrusionOk="0">
                  <a:moveTo>
                    <a:pt x="23" y="1"/>
                  </a:moveTo>
                  <a:cubicBezTo>
                    <a:pt x="12" y="11"/>
                    <a:pt x="1" y="23"/>
                    <a:pt x="12" y="34"/>
                  </a:cubicBezTo>
                  <a:cubicBezTo>
                    <a:pt x="57" y="90"/>
                    <a:pt x="101" y="145"/>
                    <a:pt x="156" y="189"/>
                  </a:cubicBezTo>
                  <a:cubicBezTo>
                    <a:pt x="156" y="201"/>
                    <a:pt x="179" y="201"/>
                    <a:pt x="190" y="201"/>
                  </a:cubicBezTo>
                  <a:cubicBezTo>
                    <a:pt x="201" y="189"/>
                    <a:pt x="213" y="179"/>
                    <a:pt x="201" y="167"/>
                  </a:cubicBezTo>
                  <a:cubicBezTo>
                    <a:pt x="156" y="112"/>
                    <a:pt x="112" y="67"/>
                    <a:pt x="68" y="11"/>
                  </a:cubicBezTo>
                  <a:cubicBezTo>
                    <a:pt x="57" y="1"/>
                    <a:pt x="35"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9"/>
            <p:cNvSpPr/>
            <p:nvPr/>
          </p:nvSpPr>
          <p:spPr>
            <a:xfrm>
              <a:off x="1934791" y="4314404"/>
              <a:ext cx="5477" cy="5373"/>
            </a:xfrm>
            <a:custGeom>
              <a:avLst/>
              <a:gdLst/>
              <a:ahLst/>
              <a:cxnLst/>
              <a:rect l="l" t="t" r="r" b="b"/>
              <a:pathLst>
                <a:path w="157" h="154" extrusionOk="0">
                  <a:moveTo>
                    <a:pt x="40" y="0"/>
                  </a:moveTo>
                  <a:cubicBezTo>
                    <a:pt x="34" y="0"/>
                    <a:pt x="29" y="3"/>
                    <a:pt x="23" y="9"/>
                  </a:cubicBezTo>
                  <a:cubicBezTo>
                    <a:pt x="12" y="9"/>
                    <a:pt x="12" y="20"/>
                    <a:pt x="12" y="20"/>
                  </a:cubicBezTo>
                  <a:cubicBezTo>
                    <a:pt x="0" y="31"/>
                    <a:pt x="0" y="42"/>
                    <a:pt x="12" y="42"/>
                  </a:cubicBezTo>
                  <a:cubicBezTo>
                    <a:pt x="23" y="64"/>
                    <a:pt x="34" y="76"/>
                    <a:pt x="57" y="98"/>
                  </a:cubicBezTo>
                  <a:cubicBezTo>
                    <a:pt x="57" y="109"/>
                    <a:pt x="67" y="120"/>
                    <a:pt x="79" y="120"/>
                  </a:cubicBezTo>
                  <a:lnTo>
                    <a:pt x="101" y="143"/>
                  </a:lnTo>
                  <a:cubicBezTo>
                    <a:pt x="112" y="153"/>
                    <a:pt x="123" y="153"/>
                    <a:pt x="123" y="153"/>
                  </a:cubicBezTo>
                  <a:lnTo>
                    <a:pt x="146" y="153"/>
                  </a:lnTo>
                  <a:cubicBezTo>
                    <a:pt x="146" y="143"/>
                    <a:pt x="156" y="143"/>
                    <a:pt x="156" y="131"/>
                  </a:cubicBezTo>
                  <a:lnTo>
                    <a:pt x="156" y="120"/>
                  </a:lnTo>
                  <a:cubicBezTo>
                    <a:pt x="146" y="109"/>
                    <a:pt x="146" y="98"/>
                    <a:pt x="134" y="87"/>
                  </a:cubicBezTo>
                  <a:lnTo>
                    <a:pt x="112" y="64"/>
                  </a:lnTo>
                  <a:cubicBezTo>
                    <a:pt x="101" y="54"/>
                    <a:pt x="89" y="31"/>
                    <a:pt x="79" y="20"/>
                  </a:cubicBezTo>
                  <a:cubicBezTo>
                    <a:pt x="67" y="9"/>
                    <a:pt x="57" y="9"/>
                    <a:pt x="57" y="9"/>
                  </a:cubicBezTo>
                  <a:cubicBezTo>
                    <a:pt x="51" y="3"/>
                    <a:pt x="45" y="0"/>
                    <a:pt x="4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9"/>
            <p:cNvSpPr/>
            <p:nvPr/>
          </p:nvSpPr>
          <p:spPr>
            <a:xfrm>
              <a:off x="1940618" y="4311613"/>
              <a:ext cx="3524" cy="2337"/>
            </a:xfrm>
            <a:custGeom>
              <a:avLst/>
              <a:gdLst/>
              <a:ahLst/>
              <a:cxnLst/>
              <a:rect l="l" t="t" r="r" b="b"/>
              <a:pathLst>
                <a:path w="101" h="67" extrusionOk="0">
                  <a:moveTo>
                    <a:pt x="45" y="0"/>
                  </a:moveTo>
                  <a:cubicBezTo>
                    <a:pt x="1" y="0"/>
                    <a:pt x="1" y="67"/>
                    <a:pt x="45" y="67"/>
                  </a:cubicBezTo>
                  <a:cubicBezTo>
                    <a:pt x="100" y="67"/>
                    <a:pt x="100"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9"/>
            <p:cNvSpPr/>
            <p:nvPr/>
          </p:nvSpPr>
          <p:spPr>
            <a:xfrm>
              <a:off x="2118025" y="4295181"/>
              <a:ext cx="32934" cy="66530"/>
            </a:xfrm>
            <a:custGeom>
              <a:avLst/>
              <a:gdLst/>
              <a:ahLst/>
              <a:cxnLst/>
              <a:rect l="l" t="t" r="r" b="b"/>
              <a:pathLst>
                <a:path w="944" h="1907" extrusionOk="0">
                  <a:moveTo>
                    <a:pt x="41" y="1"/>
                  </a:moveTo>
                  <a:cubicBezTo>
                    <a:pt x="21" y="1"/>
                    <a:pt x="0" y="19"/>
                    <a:pt x="10" y="37"/>
                  </a:cubicBezTo>
                  <a:cubicBezTo>
                    <a:pt x="32" y="71"/>
                    <a:pt x="65" y="93"/>
                    <a:pt x="99" y="126"/>
                  </a:cubicBezTo>
                  <a:cubicBezTo>
                    <a:pt x="121" y="148"/>
                    <a:pt x="143" y="182"/>
                    <a:pt x="165" y="215"/>
                  </a:cubicBezTo>
                  <a:cubicBezTo>
                    <a:pt x="210" y="282"/>
                    <a:pt x="254" y="348"/>
                    <a:pt x="287" y="415"/>
                  </a:cubicBezTo>
                  <a:cubicBezTo>
                    <a:pt x="366" y="571"/>
                    <a:pt x="410" y="738"/>
                    <a:pt x="477" y="894"/>
                  </a:cubicBezTo>
                  <a:cubicBezTo>
                    <a:pt x="544" y="1060"/>
                    <a:pt x="621" y="1205"/>
                    <a:pt x="688" y="1361"/>
                  </a:cubicBezTo>
                  <a:cubicBezTo>
                    <a:pt x="722" y="1438"/>
                    <a:pt x="744" y="1517"/>
                    <a:pt x="754" y="1594"/>
                  </a:cubicBezTo>
                  <a:cubicBezTo>
                    <a:pt x="754" y="1683"/>
                    <a:pt x="744" y="1761"/>
                    <a:pt x="722" y="1850"/>
                  </a:cubicBezTo>
                  <a:cubicBezTo>
                    <a:pt x="714" y="1885"/>
                    <a:pt x="752" y="1907"/>
                    <a:pt x="789" y="1907"/>
                  </a:cubicBezTo>
                  <a:cubicBezTo>
                    <a:pt x="810" y="1907"/>
                    <a:pt x="831" y="1900"/>
                    <a:pt x="843" y="1883"/>
                  </a:cubicBezTo>
                  <a:cubicBezTo>
                    <a:pt x="944" y="1739"/>
                    <a:pt x="910" y="1539"/>
                    <a:pt x="855" y="1383"/>
                  </a:cubicBezTo>
                  <a:cubicBezTo>
                    <a:pt x="788" y="1205"/>
                    <a:pt x="677" y="1049"/>
                    <a:pt x="599" y="872"/>
                  </a:cubicBezTo>
                  <a:cubicBezTo>
                    <a:pt x="532" y="694"/>
                    <a:pt x="465" y="516"/>
                    <a:pt x="376" y="348"/>
                  </a:cubicBezTo>
                  <a:cubicBezTo>
                    <a:pt x="343" y="282"/>
                    <a:pt x="299" y="215"/>
                    <a:pt x="243" y="148"/>
                  </a:cubicBezTo>
                  <a:cubicBezTo>
                    <a:pt x="188" y="93"/>
                    <a:pt x="132" y="26"/>
                    <a:pt x="54" y="4"/>
                  </a:cubicBezTo>
                  <a:cubicBezTo>
                    <a:pt x="50" y="2"/>
                    <a:pt x="45" y="1"/>
                    <a:pt x="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9"/>
            <p:cNvSpPr/>
            <p:nvPr/>
          </p:nvSpPr>
          <p:spPr>
            <a:xfrm>
              <a:off x="2146425" y="4327104"/>
              <a:ext cx="9978" cy="30143"/>
            </a:xfrm>
            <a:custGeom>
              <a:avLst/>
              <a:gdLst/>
              <a:ahLst/>
              <a:cxnLst/>
              <a:rect l="l" t="t" r="r" b="b"/>
              <a:pathLst>
                <a:path w="286" h="864" extrusionOk="0">
                  <a:moveTo>
                    <a:pt x="61" y="1"/>
                  </a:moveTo>
                  <a:cubicBezTo>
                    <a:pt x="32" y="1"/>
                    <a:pt x="0" y="16"/>
                    <a:pt x="7" y="45"/>
                  </a:cubicBezTo>
                  <a:cubicBezTo>
                    <a:pt x="63" y="167"/>
                    <a:pt x="96" y="290"/>
                    <a:pt x="118" y="424"/>
                  </a:cubicBezTo>
                  <a:cubicBezTo>
                    <a:pt x="141" y="557"/>
                    <a:pt x="141" y="691"/>
                    <a:pt x="118" y="824"/>
                  </a:cubicBezTo>
                  <a:cubicBezTo>
                    <a:pt x="112" y="849"/>
                    <a:pt x="145" y="863"/>
                    <a:pt x="176" y="863"/>
                  </a:cubicBezTo>
                  <a:cubicBezTo>
                    <a:pt x="201" y="863"/>
                    <a:pt x="225" y="854"/>
                    <a:pt x="230" y="835"/>
                  </a:cubicBezTo>
                  <a:cubicBezTo>
                    <a:pt x="286" y="557"/>
                    <a:pt x="252" y="256"/>
                    <a:pt x="96" y="12"/>
                  </a:cubicBezTo>
                  <a:cubicBezTo>
                    <a:pt x="89" y="4"/>
                    <a:pt x="75" y="1"/>
                    <a:pt x="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9"/>
            <p:cNvSpPr/>
            <p:nvPr/>
          </p:nvSpPr>
          <p:spPr>
            <a:xfrm>
              <a:off x="1937722" y="4450050"/>
              <a:ext cx="116873" cy="19432"/>
            </a:xfrm>
            <a:custGeom>
              <a:avLst/>
              <a:gdLst/>
              <a:ahLst/>
              <a:cxnLst/>
              <a:rect l="l" t="t" r="r" b="b"/>
              <a:pathLst>
                <a:path w="3350" h="557" extrusionOk="0">
                  <a:moveTo>
                    <a:pt x="80" y="1"/>
                  </a:moveTo>
                  <a:cubicBezTo>
                    <a:pt x="40" y="1"/>
                    <a:pt x="0" y="39"/>
                    <a:pt x="50" y="69"/>
                  </a:cubicBezTo>
                  <a:cubicBezTo>
                    <a:pt x="428" y="281"/>
                    <a:pt x="818" y="481"/>
                    <a:pt x="1251" y="536"/>
                  </a:cubicBezTo>
                  <a:cubicBezTo>
                    <a:pt x="1361" y="550"/>
                    <a:pt x="1472" y="556"/>
                    <a:pt x="1582" y="556"/>
                  </a:cubicBezTo>
                  <a:cubicBezTo>
                    <a:pt x="1916" y="556"/>
                    <a:pt x="2249" y="498"/>
                    <a:pt x="2575" y="414"/>
                  </a:cubicBezTo>
                  <a:cubicBezTo>
                    <a:pt x="2808" y="348"/>
                    <a:pt x="3053" y="269"/>
                    <a:pt x="3287" y="180"/>
                  </a:cubicBezTo>
                  <a:cubicBezTo>
                    <a:pt x="3349" y="159"/>
                    <a:pt x="3304" y="90"/>
                    <a:pt x="3244" y="90"/>
                  </a:cubicBezTo>
                  <a:cubicBezTo>
                    <a:pt x="3239" y="90"/>
                    <a:pt x="3235" y="91"/>
                    <a:pt x="3231" y="91"/>
                  </a:cubicBezTo>
                  <a:cubicBezTo>
                    <a:pt x="2830" y="225"/>
                    <a:pt x="2419" y="358"/>
                    <a:pt x="1997" y="414"/>
                  </a:cubicBezTo>
                  <a:cubicBezTo>
                    <a:pt x="1865" y="435"/>
                    <a:pt x="1733" y="445"/>
                    <a:pt x="1604" y="445"/>
                  </a:cubicBezTo>
                  <a:cubicBezTo>
                    <a:pt x="1307" y="445"/>
                    <a:pt x="1018" y="392"/>
                    <a:pt x="740" y="291"/>
                  </a:cubicBezTo>
                  <a:cubicBezTo>
                    <a:pt x="517" y="202"/>
                    <a:pt x="306" y="103"/>
                    <a:pt x="94" y="2"/>
                  </a:cubicBezTo>
                  <a:cubicBezTo>
                    <a:pt x="90" y="1"/>
                    <a:pt x="85" y="1"/>
                    <a:pt x="8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9"/>
            <p:cNvSpPr/>
            <p:nvPr/>
          </p:nvSpPr>
          <p:spPr>
            <a:xfrm>
              <a:off x="1940234" y="4377726"/>
              <a:ext cx="14409" cy="2861"/>
            </a:xfrm>
            <a:custGeom>
              <a:avLst/>
              <a:gdLst/>
              <a:ahLst/>
              <a:cxnLst/>
              <a:rect l="l" t="t" r="r" b="b"/>
              <a:pathLst>
                <a:path w="413" h="82" extrusionOk="0">
                  <a:moveTo>
                    <a:pt x="225" y="1"/>
                  </a:moveTo>
                  <a:cubicBezTo>
                    <a:pt x="153" y="1"/>
                    <a:pt x="80" y="15"/>
                    <a:pt x="12" y="40"/>
                  </a:cubicBezTo>
                  <a:cubicBezTo>
                    <a:pt x="0" y="40"/>
                    <a:pt x="0" y="63"/>
                    <a:pt x="0" y="73"/>
                  </a:cubicBezTo>
                  <a:cubicBezTo>
                    <a:pt x="6" y="79"/>
                    <a:pt x="14" y="82"/>
                    <a:pt x="23" y="82"/>
                  </a:cubicBezTo>
                  <a:cubicBezTo>
                    <a:pt x="31" y="82"/>
                    <a:pt x="39" y="79"/>
                    <a:pt x="45" y="73"/>
                  </a:cubicBezTo>
                  <a:cubicBezTo>
                    <a:pt x="90" y="58"/>
                    <a:pt x="138" y="52"/>
                    <a:pt x="187" y="52"/>
                  </a:cubicBezTo>
                  <a:cubicBezTo>
                    <a:pt x="246" y="52"/>
                    <a:pt x="307" y="61"/>
                    <a:pt x="368" y="73"/>
                  </a:cubicBezTo>
                  <a:cubicBezTo>
                    <a:pt x="378" y="73"/>
                    <a:pt x="401" y="73"/>
                    <a:pt x="401" y="63"/>
                  </a:cubicBezTo>
                  <a:cubicBezTo>
                    <a:pt x="412" y="51"/>
                    <a:pt x="401" y="40"/>
                    <a:pt x="390" y="29"/>
                  </a:cubicBezTo>
                  <a:cubicBezTo>
                    <a:pt x="336" y="9"/>
                    <a:pt x="281" y="1"/>
                    <a:pt x="22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9"/>
            <p:cNvSpPr/>
            <p:nvPr/>
          </p:nvSpPr>
          <p:spPr>
            <a:xfrm>
              <a:off x="1939432" y="4382018"/>
              <a:ext cx="19467" cy="3698"/>
            </a:xfrm>
            <a:custGeom>
              <a:avLst/>
              <a:gdLst/>
              <a:ahLst/>
              <a:cxnLst/>
              <a:rect l="l" t="t" r="r" b="b"/>
              <a:pathLst>
                <a:path w="558" h="106" extrusionOk="0">
                  <a:moveTo>
                    <a:pt x="309" y="0"/>
                  </a:moveTo>
                  <a:cubicBezTo>
                    <a:pt x="216" y="0"/>
                    <a:pt x="122" y="14"/>
                    <a:pt x="35" y="39"/>
                  </a:cubicBezTo>
                  <a:cubicBezTo>
                    <a:pt x="23" y="51"/>
                    <a:pt x="1" y="62"/>
                    <a:pt x="13" y="84"/>
                  </a:cubicBezTo>
                  <a:cubicBezTo>
                    <a:pt x="13" y="95"/>
                    <a:pt x="45" y="106"/>
                    <a:pt x="57" y="106"/>
                  </a:cubicBezTo>
                  <a:cubicBezTo>
                    <a:pt x="141" y="80"/>
                    <a:pt x="230" y="69"/>
                    <a:pt x="318" y="69"/>
                  </a:cubicBezTo>
                  <a:cubicBezTo>
                    <a:pt x="380" y="69"/>
                    <a:pt x="442" y="75"/>
                    <a:pt x="502" y="84"/>
                  </a:cubicBezTo>
                  <a:cubicBezTo>
                    <a:pt x="524" y="84"/>
                    <a:pt x="546" y="84"/>
                    <a:pt x="557" y="62"/>
                  </a:cubicBezTo>
                  <a:cubicBezTo>
                    <a:pt x="557" y="51"/>
                    <a:pt x="546" y="29"/>
                    <a:pt x="524" y="29"/>
                  </a:cubicBezTo>
                  <a:cubicBezTo>
                    <a:pt x="455" y="9"/>
                    <a:pt x="383" y="0"/>
                    <a:pt x="30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9"/>
            <p:cNvSpPr/>
            <p:nvPr/>
          </p:nvSpPr>
          <p:spPr>
            <a:xfrm>
              <a:off x="1935210" y="4437072"/>
              <a:ext cx="24072" cy="13467"/>
            </a:xfrm>
            <a:custGeom>
              <a:avLst/>
              <a:gdLst/>
              <a:ahLst/>
              <a:cxnLst/>
              <a:rect l="l" t="t" r="r" b="b"/>
              <a:pathLst>
                <a:path w="690" h="386" extrusionOk="0">
                  <a:moveTo>
                    <a:pt x="645" y="0"/>
                  </a:moveTo>
                  <a:cubicBezTo>
                    <a:pt x="636" y="0"/>
                    <a:pt x="627" y="3"/>
                    <a:pt x="623" y="8"/>
                  </a:cubicBezTo>
                  <a:cubicBezTo>
                    <a:pt x="512" y="41"/>
                    <a:pt x="400" y="97"/>
                    <a:pt x="289" y="152"/>
                  </a:cubicBezTo>
                  <a:cubicBezTo>
                    <a:pt x="245" y="174"/>
                    <a:pt x="189" y="208"/>
                    <a:pt x="144" y="241"/>
                  </a:cubicBezTo>
                  <a:cubicBezTo>
                    <a:pt x="89" y="275"/>
                    <a:pt x="33" y="297"/>
                    <a:pt x="11" y="352"/>
                  </a:cubicBezTo>
                  <a:cubicBezTo>
                    <a:pt x="0" y="374"/>
                    <a:pt x="45" y="386"/>
                    <a:pt x="55" y="386"/>
                  </a:cubicBezTo>
                  <a:cubicBezTo>
                    <a:pt x="111" y="364"/>
                    <a:pt x="156" y="330"/>
                    <a:pt x="200" y="297"/>
                  </a:cubicBezTo>
                  <a:cubicBezTo>
                    <a:pt x="255" y="263"/>
                    <a:pt x="300" y="241"/>
                    <a:pt x="356" y="208"/>
                  </a:cubicBezTo>
                  <a:cubicBezTo>
                    <a:pt x="456" y="152"/>
                    <a:pt x="556" y="107"/>
                    <a:pt x="667" y="63"/>
                  </a:cubicBezTo>
                  <a:cubicBezTo>
                    <a:pt x="678" y="52"/>
                    <a:pt x="690" y="30"/>
                    <a:pt x="678" y="18"/>
                  </a:cubicBezTo>
                  <a:cubicBezTo>
                    <a:pt x="672" y="5"/>
                    <a:pt x="658" y="0"/>
                    <a:pt x="6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9"/>
            <p:cNvSpPr/>
            <p:nvPr/>
          </p:nvSpPr>
          <p:spPr>
            <a:xfrm>
              <a:off x="1945572" y="4443142"/>
              <a:ext cx="13711" cy="8199"/>
            </a:xfrm>
            <a:custGeom>
              <a:avLst/>
              <a:gdLst/>
              <a:ahLst/>
              <a:cxnLst/>
              <a:rect l="l" t="t" r="r" b="b"/>
              <a:pathLst>
                <a:path w="393" h="235" extrusionOk="0">
                  <a:moveTo>
                    <a:pt x="348" y="0"/>
                  </a:moveTo>
                  <a:cubicBezTo>
                    <a:pt x="215" y="22"/>
                    <a:pt x="92" y="89"/>
                    <a:pt x="14" y="200"/>
                  </a:cubicBezTo>
                  <a:cubicBezTo>
                    <a:pt x="0" y="222"/>
                    <a:pt x="18" y="234"/>
                    <a:pt x="38" y="234"/>
                  </a:cubicBezTo>
                  <a:cubicBezTo>
                    <a:pt x="50" y="234"/>
                    <a:pt x="62" y="230"/>
                    <a:pt x="70" y="223"/>
                  </a:cubicBezTo>
                  <a:cubicBezTo>
                    <a:pt x="148" y="134"/>
                    <a:pt x="248" y="78"/>
                    <a:pt x="370" y="56"/>
                  </a:cubicBezTo>
                  <a:cubicBezTo>
                    <a:pt x="381" y="56"/>
                    <a:pt x="393" y="34"/>
                    <a:pt x="393" y="22"/>
                  </a:cubicBezTo>
                  <a:cubicBezTo>
                    <a:pt x="381" y="0"/>
                    <a:pt x="359" y="0"/>
                    <a:pt x="3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9"/>
            <p:cNvSpPr/>
            <p:nvPr/>
          </p:nvSpPr>
          <p:spPr>
            <a:xfrm>
              <a:off x="1955376" y="4446247"/>
              <a:ext cx="8931" cy="5896"/>
            </a:xfrm>
            <a:custGeom>
              <a:avLst/>
              <a:gdLst/>
              <a:ahLst/>
              <a:cxnLst/>
              <a:rect l="l" t="t" r="r" b="b"/>
              <a:pathLst>
                <a:path w="256" h="169" extrusionOk="0">
                  <a:moveTo>
                    <a:pt x="189" y="0"/>
                  </a:moveTo>
                  <a:cubicBezTo>
                    <a:pt x="178" y="12"/>
                    <a:pt x="156" y="12"/>
                    <a:pt x="134" y="22"/>
                  </a:cubicBezTo>
                  <a:cubicBezTo>
                    <a:pt x="122" y="34"/>
                    <a:pt x="100" y="45"/>
                    <a:pt x="89" y="45"/>
                  </a:cubicBezTo>
                  <a:cubicBezTo>
                    <a:pt x="56" y="67"/>
                    <a:pt x="33" y="89"/>
                    <a:pt x="11" y="111"/>
                  </a:cubicBezTo>
                  <a:cubicBezTo>
                    <a:pt x="0" y="111"/>
                    <a:pt x="0" y="123"/>
                    <a:pt x="0" y="134"/>
                  </a:cubicBezTo>
                  <a:cubicBezTo>
                    <a:pt x="0" y="145"/>
                    <a:pt x="0" y="156"/>
                    <a:pt x="11" y="156"/>
                  </a:cubicBezTo>
                  <a:cubicBezTo>
                    <a:pt x="18" y="162"/>
                    <a:pt x="31" y="169"/>
                    <a:pt x="46" y="169"/>
                  </a:cubicBezTo>
                  <a:cubicBezTo>
                    <a:pt x="57" y="169"/>
                    <a:pt x="68" y="165"/>
                    <a:pt x="78" y="156"/>
                  </a:cubicBezTo>
                  <a:cubicBezTo>
                    <a:pt x="100" y="134"/>
                    <a:pt x="122" y="123"/>
                    <a:pt x="156" y="101"/>
                  </a:cubicBezTo>
                  <a:lnTo>
                    <a:pt x="167" y="101"/>
                  </a:lnTo>
                  <a:cubicBezTo>
                    <a:pt x="167" y="89"/>
                    <a:pt x="178" y="89"/>
                    <a:pt x="189" y="89"/>
                  </a:cubicBezTo>
                  <a:cubicBezTo>
                    <a:pt x="189" y="78"/>
                    <a:pt x="201" y="78"/>
                    <a:pt x="189" y="78"/>
                  </a:cubicBezTo>
                  <a:lnTo>
                    <a:pt x="201" y="78"/>
                  </a:lnTo>
                  <a:cubicBezTo>
                    <a:pt x="211" y="67"/>
                    <a:pt x="223" y="67"/>
                    <a:pt x="223" y="67"/>
                  </a:cubicBezTo>
                  <a:cubicBezTo>
                    <a:pt x="245" y="56"/>
                    <a:pt x="256" y="45"/>
                    <a:pt x="245" y="22"/>
                  </a:cubicBezTo>
                  <a:cubicBezTo>
                    <a:pt x="234" y="12"/>
                    <a:pt x="211" y="0"/>
                    <a:pt x="18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9"/>
            <p:cNvSpPr/>
            <p:nvPr/>
          </p:nvSpPr>
          <p:spPr>
            <a:xfrm>
              <a:off x="1929698" y="4432257"/>
              <a:ext cx="28050" cy="12385"/>
            </a:xfrm>
            <a:custGeom>
              <a:avLst/>
              <a:gdLst/>
              <a:ahLst/>
              <a:cxnLst/>
              <a:rect l="l" t="t" r="r" b="b"/>
              <a:pathLst>
                <a:path w="804" h="355" extrusionOk="0">
                  <a:moveTo>
                    <a:pt x="747" y="1"/>
                  </a:moveTo>
                  <a:cubicBezTo>
                    <a:pt x="480" y="34"/>
                    <a:pt x="225" y="134"/>
                    <a:pt x="25" y="312"/>
                  </a:cubicBezTo>
                  <a:cubicBezTo>
                    <a:pt x="0" y="336"/>
                    <a:pt x="23" y="355"/>
                    <a:pt x="45" y="355"/>
                  </a:cubicBezTo>
                  <a:cubicBezTo>
                    <a:pt x="54" y="355"/>
                    <a:pt x="63" y="352"/>
                    <a:pt x="69" y="346"/>
                  </a:cubicBezTo>
                  <a:cubicBezTo>
                    <a:pt x="280" y="201"/>
                    <a:pt x="514" y="90"/>
                    <a:pt x="769" y="57"/>
                  </a:cubicBezTo>
                  <a:cubicBezTo>
                    <a:pt x="781" y="57"/>
                    <a:pt x="803" y="45"/>
                    <a:pt x="792" y="23"/>
                  </a:cubicBezTo>
                  <a:cubicBezTo>
                    <a:pt x="792" y="1"/>
                    <a:pt x="759" y="1"/>
                    <a:pt x="74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9"/>
            <p:cNvSpPr/>
            <p:nvPr/>
          </p:nvSpPr>
          <p:spPr>
            <a:xfrm>
              <a:off x="2214562" y="4265560"/>
              <a:ext cx="241387" cy="125665"/>
            </a:xfrm>
            <a:custGeom>
              <a:avLst/>
              <a:gdLst/>
              <a:ahLst/>
              <a:cxnLst/>
              <a:rect l="l" t="t" r="r" b="b"/>
              <a:pathLst>
                <a:path w="6919" h="3602" extrusionOk="0">
                  <a:moveTo>
                    <a:pt x="5298" y="1"/>
                  </a:moveTo>
                  <a:cubicBezTo>
                    <a:pt x="4885" y="1"/>
                    <a:pt x="4437" y="96"/>
                    <a:pt x="3983" y="275"/>
                  </a:cubicBezTo>
                  <a:cubicBezTo>
                    <a:pt x="3360" y="530"/>
                    <a:pt x="1425" y="1565"/>
                    <a:pt x="891" y="1765"/>
                  </a:cubicBezTo>
                  <a:cubicBezTo>
                    <a:pt x="345" y="1954"/>
                    <a:pt x="190" y="1987"/>
                    <a:pt x="190" y="1987"/>
                  </a:cubicBezTo>
                  <a:lnTo>
                    <a:pt x="1" y="2744"/>
                  </a:lnTo>
                  <a:cubicBezTo>
                    <a:pt x="1" y="2744"/>
                    <a:pt x="323" y="3035"/>
                    <a:pt x="623" y="3035"/>
                  </a:cubicBezTo>
                  <a:cubicBezTo>
                    <a:pt x="638" y="3035"/>
                    <a:pt x="653" y="3035"/>
                    <a:pt x="668" y="3033"/>
                  </a:cubicBezTo>
                  <a:cubicBezTo>
                    <a:pt x="731" y="3026"/>
                    <a:pt x="796" y="3023"/>
                    <a:pt x="865" y="3023"/>
                  </a:cubicBezTo>
                  <a:cubicBezTo>
                    <a:pt x="1152" y="3023"/>
                    <a:pt x="1484" y="3079"/>
                    <a:pt x="1781" y="3177"/>
                  </a:cubicBezTo>
                  <a:cubicBezTo>
                    <a:pt x="2147" y="3300"/>
                    <a:pt x="3504" y="3511"/>
                    <a:pt x="3949" y="3589"/>
                  </a:cubicBezTo>
                  <a:cubicBezTo>
                    <a:pt x="3998" y="3598"/>
                    <a:pt x="4049" y="3601"/>
                    <a:pt x="4100" y="3601"/>
                  </a:cubicBezTo>
                  <a:cubicBezTo>
                    <a:pt x="4517" y="3601"/>
                    <a:pt x="4997" y="3354"/>
                    <a:pt x="5195" y="3344"/>
                  </a:cubicBezTo>
                  <a:cubicBezTo>
                    <a:pt x="5217" y="3344"/>
                    <a:pt x="5244" y="3345"/>
                    <a:pt x="5276" y="3345"/>
                  </a:cubicBezTo>
                  <a:cubicBezTo>
                    <a:pt x="5562" y="3345"/>
                    <a:pt x="6192" y="3327"/>
                    <a:pt x="6452" y="2966"/>
                  </a:cubicBezTo>
                  <a:cubicBezTo>
                    <a:pt x="6752" y="2566"/>
                    <a:pt x="6919" y="1743"/>
                    <a:pt x="6786" y="1242"/>
                  </a:cubicBezTo>
                  <a:cubicBezTo>
                    <a:pt x="6663" y="742"/>
                    <a:pt x="6262" y="141"/>
                    <a:pt x="5740" y="41"/>
                  </a:cubicBezTo>
                  <a:cubicBezTo>
                    <a:pt x="5598" y="14"/>
                    <a:pt x="5451" y="1"/>
                    <a:pt x="529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9"/>
            <p:cNvSpPr/>
            <p:nvPr/>
          </p:nvSpPr>
          <p:spPr>
            <a:xfrm>
              <a:off x="2214562" y="4265560"/>
              <a:ext cx="207616" cy="104837"/>
            </a:xfrm>
            <a:custGeom>
              <a:avLst/>
              <a:gdLst/>
              <a:ahLst/>
              <a:cxnLst/>
              <a:rect l="l" t="t" r="r" b="b"/>
              <a:pathLst>
                <a:path w="5951" h="3005" extrusionOk="0">
                  <a:moveTo>
                    <a:pt x="5298" y="1"/>
                  </a:moveTo>
                  <a:cubicBezTo>
                    <a:pt x="4885" y="1"/>
                    <a:pt x="4437" y="96"/>
                    <a:pt x="3983" y="275"/>
                  </a:cubicBezTo>
                  <a:cubicBezTo>
                    <a:pt x="3360" y="530"/>
                    <a:pt x="1425" y="1565"/>
                    <a:pt x="891" y="1765"/>
                  </a:cubicBezTo>
                  <a:cubicBezTo>
                    <a:pt x="345" y="1954"/>
                    <a:pt x="190" y="1987"/>
                    <a:pt x="190" y="1987"/>
                  </a:cubicBezTo>
                  <a:lnTo>
                    <a:pt x="1" y="2744"/>
                  </a:lnTo>
                  <a:cubicBezTo>
                    <a:pt x="1" y="2744"/>
                    <a:pt x="179" y="2910"/>
                    <a:pt x="401" y="2999"/>
                  </a:cubicBezTo>
                  <a:cubicBezTo>
                    <a:pt x="427" y="3003"/>
                    <a:pt x="453" y="3004"/>
                    <a:pt x="479" y="3004"/>
                  </a:cubicBezTo>
                  <a:cubicBezTo>
                    <a:pt x="622" y="3004"/>
                    <a:pt x="770" y="2956"/>
                    <a:pt x="901" y="2899"/>
                  </a:cubicBezTo>
                  <a:cubicBezTo>
                    <a:pt x="1069" y="2810"/>
                    <a:pt x="1235" y="2699"/>
                    <a:pt x="1413" y="2621"/>
                  </a:cubicBezTo>
                  <a:cubicBezTo>
                    <a:pt x="1781" y="2465"/>
                    <a:pt x="2181" y="2465"/>
                    <a:pt x="2581" y="2410"/>
                  </a:cubicBezTo>
                  <a:cubicBezTo>
                    <a:pt x="2903" y="2366"/>
                    <a:pt x="3226" y="2287"/>
                    <a:pt x="3538" y="2176"/>
                  </a:cubicBezTo>
                  <a:cubicBezTo>
                    <a:pt x="3827" y="2076"/>
                    <a:pt x="4116" y="1943"/>
                    <a:pt x="4361" y="1753"/>
                  </a:cubicBezTo>
                  <a:cubicBezTo>
                    <a:pt x="4494" y="1654"/>
                    <a:pt x="4606" y="1520"/>
                    <a:pt x="4727" y="1398"/>
                  </a:cubicBezTo>
                  <a:cubicBezTo>
                    <a:pt x="4828" y="1276"/>
                    <a:pt x="4928" y="1142"/>
                    <a:pt x="5006" y="997"/>
                  </a:cubicBezTo>
                  <a:cubicBezTo>
                    <a:pt x="5050" y="897"/>
                    <a:pt x="5095" y="786"/>
                    <a:pt x="5150" y="686"/>
                  </a:cubicBezTo>
                  <a:cubicBezTo>
                    <a:pt x="5284" y="441"/>
                    <a:pt x="5540" y="297"/>
                    <a:pt x="5795" y="186"/>
                  </a:cubicBezTo>
                  <a:cubicBezTo>
                    <a:pt x="5840" y="163"/>
                    <a:pt x="5896" y="141"/>
                    <a:pt x="5951" y="107"/>
                  </a:cubicBezTo>
                  <a:cubicBezTo>
                    <a:pt x="5884" y="85"/>
                    <a:pt x="5817" y="63"/>
                    <a:pt x="5740" y="41"/>
                  </a:cubicBezTo>
                  <a:cubicBezTo>
                    <a:pt x="5598" y="14"/>
                    <a:pt x="5451" y="1"/>
                    <a:pt x="529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9"/>
            <p:cNvSpPr/>
            <p:nvPr/>
          </p:nvSpPr>
          <p:spPr>
            <a:xfrm>
              <a:off x="2222726" y="4346432"/>
              <a:ext cx="118373" cy="13327"/>
            </a:xfrm>
            <a:custGeom>
              <a:avLst/>
              <a:gdLst/>
              <a:ahLst/>
              <a:cxnLst/>
              <a:rect l="l" t="t" r="r" b="b"/>
              <a:pathLst>
                <a:path w="3393" h="382" extrusionOk="0">
                  <a:moveTo>
                    <a:pt x="2197" y="0"/>
                  </a:moveTo>
                  <a:cubicBezTo>
                    <a:pt x="2170" y="0"/>
                    <a:pt x="2142" y="1"/>
                    <a:pt x="2113" y="3"/>
                  </a:cubicBezTo>
                  <a:cubicBezTo>
                    <a:pt x="1969" y="3"/>
                    <a:pt x="1824" y="25"/>
                    <a:pt x="1680" y="58"/>
                  </a:cubicBezTo>
                  <a:cubicBezTo>
                    <a:pt x="1391" y="114"/>
                    <a:pt x="1124" y="203"/>
                    <a:pt x="835" y="270"/>
                  </a:cubicBezTo>
                  <a:cubicBezTo>
                    <a:pt x="701" y="303"/>
                    <a:pt x="556" y="325"/>
                    <a:pt x="423" y="337"/>
                  </a:cubicBezTo>
                  <a:cubicBezTo>
                    <a:pt x="401" y="338"/>
                    <a:pt x="378" y="339"/>
                    <a:pt x="356" y="339"/>
                  </a:cubicBezTo>
                  <a:cubicBezTo>
                    <a:pt x="234" y="339"/>
                    <a:pt x="115" y="313"/>
                    <a:pt x="12" y="248"/>
                  </a:cubicBezTo>
                  <a:lnTo>
                    <a:pt x="0" y="258"/>
                  </a:lnTo>
                  <a:cubicBezTo>
                    <a:pt x="123" y="347"/>
                    <a:pt x="279" y="381"/>
                    <a:pt x="423" y="381"/>
                  </a:cubicBezTo>
                  <a:cubicBezTo>
                    <a:pt x="568" y="381"/>
                    <a:pt x="712" y="359"/>
                    <a:pt x="857" y="337"/>
                  </a:cubicBezTo>
                  <a:cubicBezTo>
                    <a:pt x="1135" y="281"/>
                    <a:pt x="1413" y="203"/>
                    <a:pt x="1691" y="159"/>
                  </a:cubicBezTo>
                  <a:cubicBezTo>
                    <a:pt x="1836" y="137"/>
                    <a:pt x="1980" y="125"/>
                    <a:pt x="2113" y="125"/>
                  </a:cubicBezTo>
                  <a:cubicBezTo>
                    <a:pt x="2258" y="125"/>
                    <a:pt x="2392" y="147"/>
                    <a:pt x="2525" y="169"/>
                  </a:cubicBezTo>
                  <a:cubicBezTo>
                    <a:pt x="2785" y="222"/>
                    <a:pt x="3056" y="293"/>
                    <a:pt x="3336" y="293"/>
                  </a:cubicBezTo>
                  <a:cubicBezTo>
                    <a:pt x="3355" y="293"/>
                    <a:pt x="3374" y="293"/>
                    <a:pt x="3393" y="292"/>
                  </a:cubicBezTo>
                  <a:lnTo>
                    <a:pt x="3393" y="270"/>
                  </a:lnTo>
                  <a:cubicBezTo>
                    <a:pt x="3104" y="214"/>
                    <a:pt x="2847" y="114"/>
                    <a:pt x="2558" y="48"/>
                  </a:cubicBezTo>
                  <a:cubicBezTo>
                    <a:pt x="2440" y="20"/>
                    <a:pt x="2322" y="0"/>
                    <a:pt x="219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9"/>
            <p:cNvSpPr/>
            <p:nvPr/>
          </p:nvSpPr>
          <p:spPr>
            <a:xfrm>
              <a:off x="2234343" y="4324382"/>
              <a:ext cx="155668" cy="23724"/>
            </a:xfrm>
            <a:custGeom>
              <a:avLst/>
              <a:gdLst/>
              <a:ahLst/>
              <a:cxnLst/>
              <a:rect l="l" t="t" r="r" b="b"/>
              <a:pathLst>
                <a:path w="4462" h="680" extrusionOk="0">
                  <a:moveTo>
                    <a:pt x="4461" y="1"/>
                  </a:moveTo>
                  <a:cubicBezTo>
                    <a:pt x="4261" y="61"/>
                    <a:pt x="4060" y="79"/>
                    <a:pt x="3858" y="79"/>
                  </a:cubicBezTo>
                  <a:cubicBezTo>
                    <a:pt x="3690" y="79"/>
                    <a:pt x="3521" y="67"/>
                    <a:pt x="3349" y="57"/>
                  </a:cubicBezTo>
                  <a:cubicBezTo>
                    <a:pt x="3248" y="45"/>
                    <a:pt x="3159" y="35"/>
                    <a:pt x="3060" y="35"/>
                  </a:cubicBezTo>
                  <a:cubicBezTo>
                    <a:pt x="2971" y="35"/>
                    <a:pt x="2870" y="35"/>
                    <a:pt x="2771" y="45"/>
                  </a:cubicBezTo>
                  <a:cubicBezTo>
                    <a:pt x="2581" y="57"/>
                    <a:pt x="2392" y="79"/>
                    <a:pt x="2203" y="101"/>
                  </a:cubicBezTo>
                  <a:cubicBezTo>
                    <a:pt x="1825" y="168"/>
                    <a:pt x="1458" y="279"/>
                    <a:pt x="1102" y="401"/>
                  </a:cubicBezTo>
                  <a:cubicBezTo>
                    <a:pt x="735" y="524"/>
                    <a:pt x="379" y="635"/>
                    <a:pt x="1" y="668"/>
                  </a:cubicBezTo>
                  <a:lnTo>
                    <a:pt x="1" y="680"/>
                  </a:lnTo>
                  <a:cubicBezTo>
                    <a:pt x="379" y="668"/>
                    <a:pt x="757" y="579"/>
                    <a:pt x="1125" y="479"/>
                  </a:cubicBezTo>
                  <a:cubicBezTo>
                    <a:pt x="1491" y="379"/>
                    <a:pt x="1847" y="279"/>
                    <a:pt x="2225" y="235"/>
                  </a:cubicBezTo>
                  <a:cubicBezTo>
                    <a:pt x="2429" y="210"/>
                    <a:pt x="2632" y="202"/>
                    <a:pt x="2838" y="202"/>
                  </a:cubicBezTo>
                  <a:cubicBezTo>
                    <a:pt x="3003" y="202"/>
                    <a:pt x="3169" y="207"/>
                    <a:pt x="3337" y="212"/>
                  </a:cubicBezTo>
                  <a:cubicBezTo>
                    <a:pt x="3412" y="212"/>
                    <a:pt x="3488" y="214"/>
                    <a:pt x="3565" y="214"/>
                  </a:cubicBezTo>
                  <a:cubicBezTo>
                    <a:pt x="3683" y="214"/>
                    <a:pt x="3801" y="210"/>
                    <a:pt x="3916" y="190"/>
                  </a:cubicBezTo>
                  <a:cubicBezTo>
                    <a:pt x="4105" y="168"/>
                    <a:pt x="4306" y="112"/>
                    <a:pt x="4461" y="12"/>
                  </a:cubicBezTo>
                  <a:lnTo>
                    <a:pt x="446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9"/>
            <p:cNvSpPr/>
            <p:nvPr/>
          </p:nvSpPr>
          <p:spPr>
            <a:xfrm>
              <a:off x="2242124" y="4295669"/>
              <a:ext cx="146702" cy="42353"/>
            </a:xfrm>
            <a:custGeom>
              <a:avLst/>
              <a:gdLst/>
              <a:ahLst/>
              <a:cxnLst/>
              <a:rect l="l" t="t" r="r" b="b"/>
              <a:pathLst>
                <a:path w="4205" h="1214" extrusionOk="0">
                  <a:moveTo>
                    <a:pt x="4204" y="1"/>
                  </a:moveTo>
                  <a:cubicBezTo>
                    <a:pt x="3848" y="112"/>
                    <a:pt x="3482" y="146"/>
                    <a:pt x="3114" y="179"/>
                  </a:cubicBezTo>
                  <a:cubicBezTo>
                    <a:pt x="2759" y="212"/>
                    <a:pt x="2392" y="268"/>
                    <a:pt x="2024" y="346"/>
                  </a:cubicBezTo>
                  <a:cubicBezTo>
                    <a:pt x="1669" y="423"/>
                    <a:pt x="1302" y="524"/>
                    <a:pt x="968" y="657"/>
                  </a:cubicBezTo>
                  <a:cubicBezTo>
                    <a:pt x="623" y="801"/>
                    <a:pt x="289" y="979"/>
                    <a:pt x="0" y="1202"/>
                  </a:cubicBezTo>
                  <a:lnTo>
                    <a:pt x="12" y="1213"/>
                  </a:lnTo>
                  <a:cubicBezTo>
                    <a:pt x="312" y="1002"/>
                    <a:pt x="635" y="835"/>
                    <a:pt x="979" y="712"/>
                  </a:cubicBezTo>
                  <a:cubicBezTo>
                    <a:pt x="1324" y="579"/>
                    <a:pt x="1680" y="490"/>
                    <a:pt x="2047" y="423"/>
                  </a:cubicBezTo>
                  <a:cubicBezTo>
                    <a:pt x="2403" y="357"/>
                    <a:pt x="2770" y="324"/>
                    <a:pt x="3137" y="279"/>
                  </a:cubicBezTo>
                  <a:cubicBezTo>
                    <a:pt x="3493" y="223"/>
                    <a:pt x="3871" y="179"/>
                    <a:pt x="4204" y="12"/>
                  </a:cubicBezTo>
                  <a:lnTo>
                    <a:pt x="420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9"/>
            <p:cNvSpPr/>
            <p:nvPr/>
          </p:nvSpPr>
          <p:spPr>
            <a:xfrm>
              <a:off x="2221156" y="4143172"/>
              <a:ext cx="180089" cy="198719"/>
            </a:xfrm>
            <a:custGeom>
              <a:avLst/>
              <a:gdLst/>
              <a:ahLst/>
              <a:cxnLst/>
              <a:rect l="l" t="t" r="r" b="b"/>
              <a:pathLst>
                <a:path w="5162" h="5696" extrusionOk="0">
                  <a:moveTo>
                    <a:pt x="3177" y="0"/>
                  </a:moveTo>
                  <a:cubicBezTo>
                    <a:pt x="3112" y="0"/>
                    <a:pt x="3043" y="4"/>
                    <a:pt x="2971" y="12"/>
                  </a:cubicBezTo>
                  <a:cubicBezTo>
                    <a:pt x="2348" y="78"/>
                    <a:pt x="1491" y="1302"/>
                    <a:pt x="1202" y="1814"/>
                  </a:cubicBezTo>
                  <a:cubicBezTo>
                    <a:pt x="913" y="2337"/>
                    <a:pt x="835" y="3315"/>
                    <a:pt x="712" y="4105"/>
                  </a:cubicBezTo>
                  <a:cubicBezTo>
                    <a:pt x="579" y="4895"/>
                    <a:pt x="1" y="5117"/>
                    <a:pt x="1" y="5117"/>
                  </a:cubicBezTo>
                  <a:lnTo>
                    <a:pt x="67" y="5696"/>
                  </a:lnTo>
                  <a:cubicBezTo>
                    <a:pt x="67" y="5696"/>
                    <a:pt x="423" y="5673"/>
                    <a:pt x="702" y="5562"/>
                  </a:cubicBezTo>
                  <a:cubicBezTo>
                    <a:pt x="979" y="5462"/>
                    <a:pt x="1725" y="5284"/>
                    <a:pt x="2192" y="5061"/>
                  </a:cubicBezTo>
                  <a:cubicBezTo>
                    <a:pt x="2648" y="4828"/>
                    <a:pt x="3304" y="4628"/>
                    <a:pt x="3827" y="4383"/>
                  </a:cubicBezTo>
                  <a:cubicBezTo>
                    <a:pt x="4338" y="4139"/>
                    <a:pt x="4483" y="3783"/>
                    <a:pt x="4706" y="3437"/>
                  </a:cubicBezTo>
                  <a:cubicBezTo>
                    <a:pt x="4917" y="3081"/>
                    <a:pt x="5161" y="2503"/>
                    <a:pt x="5106" y="2036"/>
                  </a:cubicBezTo>
                  <a:cubicBezTo>
                    <a:pt x="5050" y="1569"/>
                    <a:pt x="4583" y="1458"/>
                    <a:pt x="4494" y="1447"/>
                  </a:cubicBezTo>
                  <a:cubicBezTo>
                    <a:pt x="4394" y="1425"/>
                    <a:pt x="4350" y="1324"/>
                    <a:pt x="4272" y="1257"/>
                  </a:cubicBezTo>
                  <a:cubicBezTo>
                    <a:pt x="4194" y="1191"/>
                    <a:pt x="4083" y="724"/>
                    <a:pt x="3994" y="457"/>
                  </a:cubicBezTo>
                  <a:cubicBezTo>
                    <a:pt x="3925" y="211"/>
                    <a:pt x="3665" y="0"/>
                    <a:pt x="3177"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9"/>
            <p:cNvSpPr/>
            <p:nvPr/>
          </p:nvSpPr>
          <p:spPr>
            <a:xfrm>
              <a:off x="2221156" y="4256490"/>
              <a:ext cx="96255" cy="85405"/>
            </a:xfrm>
            <a:custGeom>
              <a:avLst/>
              <a:gdLst/>
              <a:ahLst/>
              <a:cxnLst/>
              <a:rect l="l" t="t" r="r" b="b"/>
              <a:pathLst>
                <a:path w="2759" h="2448" extrusionOk="0">
                  <a:moveTo>
                    <a:pt x="2214" y="1"/>
                  </a:moveTo>
                  <a:cubicBezTo>
                    <a:pt x="2125" y="11"/>
                    <a:pt x="2047" y="78"/>
                    <a:pt x="1970" y="134"/>
                  </a:cubicBezTo>
                  <a:cubicBezTo>
                    <a:pt x="1780" y="245"/>
                    <a:pt x="1513" y="212"/>
                    <a:pt x="1302" y="301"/>
                  </a:cubicBezTo>
                  <a:cubicBezTo>
                    <a:pt x="1102" y="379"/>
                    <a:pt x="969" y="545"/>
                    <a:pt x="779" y="657"/>
                  </a:cubicBezTo>
                  <a:cubicBezTo>
                    <a:pt x="769" y="657"/>
                    <a:pt x="746" y="668"/>
                    <a:pt x="735" y="679"/>
                  </a:cubicBezTo>
                  <a:cubicBezTo>
                    <a:pt x="724" y="735"/>
                    <a:pt x="712" y="802"/>
                    <a:pt x="712" y="857"/>
                  </a:cubicBezTo>
                  <a:cubicBezTo>
                    <a:pt x="579" y="1647"/>
                    <a:pt x="1" y="1869"/>
                    <a:pt x="1" y="1869"/>
                  </a:cubicBezTo>
                  <a:lnTo>
                    <a:pt x="67" y="2448"/>
                  </a:lnTo>
                  <a:lnTo>
                    <a:pt x="90" y="2448"/>
                  </a:lnTo>
                  <a:cubicBezTo>
                    <a:pt x="779" y="2280"/>
                    <a:pt x="1424" y="1924"/>
                    <a:pt x="1925" y="1424"/>
                  </a:cubicBezTo>
                  <a:lnTo>
                    <a:pt x="2158" y="1190"/>
                  </a:lnTo>
                  <a:cubicBezTo>
                    <a:pt x="2247" y="1079"/>
                    <a:pt x="2270" y="1068"/>
                    <a:pt x="2359" y="957"/>
                  </a:cubicBezTo>
                  <a:cubicBezTo>
                    <a:pt x="2481" y="802"/>
                    <a:pt x="2648" y="557"/>
                    <a:pt x="2714" y="379"/>
                  </a:cubicBezTo>
                  <a:cubicBezTo>
                    <a:pt x="2737" y="334"/>
                    <a:pt x="2759" y="278"/>
                    <a:pt x="2737" y="234"/>
                  </a:cubicBezTo>
                  <a:cubicBezTo>
                    <a:pt x="2714" y="189"/>
                    <a:pt x="2682" y="167"/>
                    <a:pt x="2648" y="145"/>
                  </a:cubicBezTo>
                  <a:cubicBezTo>
                    <a:pt x="2548" y="100"/>
                    <a:pt x="2448" y="56"/>
                    <a:pt x="2348" y="23"/>
                  </a:cubicBezTo>
                  <a:cubicBezTo>
                    <a:pt x="2303" y="11"/>
                    <a:pt x="2259" y="1"/>
                    <a:pt x="221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9"/>
            <p:cNvSpPr/>
            <p:nvPr/>
          </p:nvSpPr>
          <p:spPr>
            <a:xfrm>
              <a:off x="2215713" y="4217275"/>
              <a:ext cx="77660" cy="115687"/>
            </a:xfrm>
            <a:custGeom>
              <a:avLst/>
              <a:gdLst/>
              <a:ahLst/>
              <a:cxnLst/>
              <a:rect l="l" t="t" r="r" b="b"/>
              <a:pathLst>
                <a:path w="2226" h="3316" extrusionOk="0">
                  <a:moveTo>
                    <a:pt x="2215" y="1"/>
                  </a:moveTo>
                  <a:cubicBezTo>
                    <a:pt x="2003" y="268"/>
                    <a:pt x="1847" y="591"/>
                    <a:pt x="1714" y="913"/>
                  </a:cubicBezTo>
                  <a:cubicBezTo>
                    <a:pt x="1636" y="1069"/>
                    <a:pt x="1580" y="1236"/>
                    <a:pt x="1525" y="1392"/>
                  </a:cubicBezTo>
                  <a:cubicBezTo>
                    <a:pt x="1469" y="1558"/>
                    <a:pt x="1414" y="1736"/>
                    <a:pt x="1358" y="1892"/>
                  </a:cubicBezTo>
                  <a:cubicBezTo>
                    <a:pt x="1325" y="1970"/>
                    <a:pt x="1303" y="2047"/>
                    <a:pt x="1269" y="2126"/>
                  </a:cubicBezTo>
                  <a:cubicBezTo>
                    <a:pt x="1236" y="2192"/>
                    <a:pt x="1180" y="2270"/>
                    <a:pt x="1135" y="2337"/>
                  </a:cubicBezTo>
                  <a:cubicBezTo>
                    <a:pt x="1046" y="2482"/>
                    <a:pt x="947" y="2626"/>
                    <a:pt x="836" y="2749"/>
                  </a:cubicBezTo>
                  <a:cubicBezTo>
                    <a:pt x="779" y="2815"/>
                    <a:pt x="724" y="2882"/>
                    <a:pt x="658" y="2949"/>
                  </a:cubicBezTo>
                  <a:cubicBezTo>
                    <a:pt x="602" y="3004"/>
                    <a:pt x="546" y="3071"/>
                    <a:pt x="468" y="3115"/>
                  </a:cubicBezTo>
                  <a:cubicBezTo>
                    <a:pt x="335" y="3216"/>
                    <a:pt x="168" y="3260"/>
                    <a:pt x="1" y="3305"/>
                  </a:cubicBezTo>
                  <a:lnTo>
                    <a:pt x="1" y="3315"/>
                  </a:lnTo>
                  <a:cubicBezTo>
                    <a:pt x="168" y="3282"/>
                    <a:pt x="346" y="3249"/>
                    <a:pt x="502" y="3149"/>
                  </a:cubicBezTo>
                  <a:cubicBezTo>
                    <a:pt x="579" y="3105"/>
                    <a:pt x="646" y="3048"/>
                    <a:pt x="702" y="2993"/>
                  </a:cubicBezTo>
                  <a:cubicBezTo>
                    <a:pt x="769" y="2927"/>
                    <a:pt x="836" y="2871"/>
                    <a:pt x="891" y="2804"/>
                  </a:cubicBezTo>
                  <a:cubicBezTo>
                    <a:pt x="1013" y="2670"/>
                    <a:pt x="1125" y="2537"/>
                    <a:pt x="1224" y="2393"/>
                  </a:cubicBezTo>
                  <a:cubicBezTo>
                    <a:pt x="1269" y="2326"/>
                    <a:pt x="1313" y="2259"/>
                    <a:pt x="1369" y="2170"/>
                  </a:cubicBezTo>
                  <a:lnTo>
                    <a:pt x="1469" y="1936"/>
                  </a:lnTo>
                  <a:cubicBezTo>
                    <a:pt x="1536" y="1758"/>
                    <a:pt x="1592" y="1614"/>
                    <a:pt x="1669" y="1447"/>
                  </a:cubicBezTo>
                  <a:cubicBezTo>
                    <a:pt x="1736" y="1291"/>
                    <a:pt x="1792" y="1125"/>
                    <a:pt x="1847" y="969"/>
                  </a:cubicBezTo>
                  <a:cubicBezTo>
                    <a:pt x="1970" y="646"/>
                    <a:pt x="2092" y="324"/>
                    <a:pt x="222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9"/>
            <p:cNvSpPr/>
            <p:nvPr/>
          </p:nvSpPr>
          <p:spPr>
            <a:xfrm>
              <a:off x="2227366" y="4238243"/>
              <a:ext cx="111780" cy="93952"/>
            </a:xfrm>
            <a:custGeom>
              <a:avLst/>
              <a:gdLst/>
              <a:ahLst/>
              <a:cxnLst/>
              <a:rect l="l" t="t" r="r" b="b"/>
              <a:pathLst>
                <a:path w="3204" h="2693" extrusionOk="0">
                  <a:moveTo>
                    <a:pt x="3204" y="1"/>
                  </a:moveTo>
                  <a:cubicBezTo>
                    <a:pt x="2870" y="134"/>
                    <a:pt x="2559" y="346"/>
                    <a:pt x="2292" y="590"/>
                  </a:cubicBezTo>
                  <a:cubicBezTo>
                    <a:pt x="2225" y="646"/>
                    <a:pt x="2158" y="712"/>
                    <a:pt x="2092" y="779"/>
                  </a:cubicBezTo>
                  <a:cubicBezTo>
                    <a:pt x="2036" y="846"/>
                    <a:pt x="1980" y="913"/>
                    <a:pt x="1925" y="991"/>
                  </a:cubicBezTo>
                  <a:cubicBezTo>
                    <a:pt x="1814" y="1135"/>
                    <a:pt x="1713" y="1291"/>
                    <a:pt x="1624" y="1446"/>
                  </a:cubicBezTo>
                  <a:cubicBezTo>
                    <a:pt x="1535" y="1591"/>
                    <a:pt x="1436" y="1747"/>
                    <a:pt x="1335" y="1881"/>
                  </a:cubicBezTo>
                  <a:cubicBezTo>
                    <a:pt x="1224" y="2025"/>
                    <a:pt x="1102" y="2148"/>
                    <a:pt x="957" y="2259"/>
                  </a:cubicBezTo>
                  <a:cubicBezTo>
                    <a:pt x="690" y="2470"/>
                    <a:pt x="356" y="2615"/>
                    <a:pt x="1" y="2681"/>
                  </a:cubicBezTo>
                  <a:lnTo>
                    <a:pt x="1" y="2692"/>
                  </a:lnTo>
                  <a:cubicBezTo>
                    <a:pt x="356" y="2648"/>
                    <a:pt x="712" y="2526"/>
                    <a:pt x="1013" y="2314"/>
                  </a:cubicBezTo>
                  <a:cubicBezTo>
                    <a:pt x="1157" y="2214"/>
                    <a:pt x="1291" y="2092"/>
                    <a:pt x="1414" y="1947"/>
                  </a:cubicBezTo>
                  <a:cubicBezTo>
                    <a:pt x="1535" y="1814"/>
                    <a:pt x="1624" y="1658"/>
                    <a:pt x="1725" y="1513"/>
                  </a:cubicBezTo>
                  <a:cubicBezTo>
                    <a:pt x="1925" y="1213"/>
                    <a:pt x="2148" y="946"/>
                    <a:pt x="2392" y="702"/>
                  </a:cubicBezTo>
                  <a:cubicBezTo>
                    <a:pt x="2648" y="445"/>
                    <a:pt x="2915" y="223"/>
                    <a:pt x="3204" y="12"/>
                  </a:cubicBezTo>
                  <a:lnTo>
                    <a:pt x="320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9"/>
            <p:cNvSpPr/>
            <p:nvPr/>
          </p:nvSpPr>
          <p:spPr>
            <a:xfrm>
              <a:off x="2237449" y="4272015"/>
              <a:ext cx="116454" cy="62484"/>
            </a:xfrm>
            <a:custGeom>
              <a:avLst/>
              <a:gdLst/>
              <a:ahLst/>
              <a:cxnLst/>
              <a:rect l="l" t="t" r="r" b="b"/>
              <a:pathLst>
                <a:path w="3338" h="1791" extrusionOk="0">
                  <a:moveTo>
                    <a:pt x="3327" y="1"/>
                  </a:moveTo>
                  <a:cubicBezTo>
                    <a:pt x="3026" y="112"/>
                    <a:pt x="2748" y="268"/>
                    <a:pt x="2481" y="434"/>
                  </a:cubicBezTo>
                  <a:cubicBezTo>
                    <a:pt x="2215" y="612"/>
                    <a:pt x="1970" y="801"/>
                    <a:pt x="1703" y="990"/>
                  </a:cubicBezTo>
                  <a:cubicBezTo>
                    <a:pt x="1447" y="1168"/>
                    <a:pt x="1180" y="1346"/>
                    <a:pt x="902" y="1479"/>
                  </a:cubicBezTo>
                  <a:cubicBezTo>
                    <a:pt x="624" y="1624"/>
                    <a:pt x="324" y="1736"/>
                    <a:pt x="1" y="1780"/>
                  </a:cubicBezTo>
                  <a:lnTo>
                    <a:pt x="12" y="1791"/>
                  </a:lnTo>
                  <a:cubicBezTo>
                    <a:pt x="324" y="1758"/>
                    <a:pt x="624" y="1657"/>
                    <a:pt x="913" y="1524"/>
                  </a:cubicBezTo>
                  <a:cubicBezTo>
                    <a:pt x="1202" y="1380"/>
                    <a:pt x="1480" y="1213"/>
                    <a:pt x="1747" y="1035"/>
                  </a:cubicBezTo>
                  <a:cubicBezTo>
                    <a:pt x="2003" y="868"/>
                    <a:pt x="2270" y="679"/>
                    <a:pt x="2526" y="501"/>
                  </a:cubicBezTo>
                  <a:cubicBezTo>
                    <a:pt x="2781" y="323"/>
                    <a:pt x="3048" y="156"/>
                    <a:pt x="3337" y="11"/>
                  </a:cubicBezTo>
                  <a:lnTo>
                    <a:pt x="3327"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9"/>
            <p:cNvSpPr/>
            <p:nvPr/>
          </p:nvSpPr>
          <p:spPr>
            <a:xfrm>
              <a:off x="2083416" y="4357387"/>
              <a:ext cx="124583" cy="195265"/>
            </a:xfrm>
            <a:custGeom>
              <a:avLst/>
              <a:gdLst/>
              <a:ahLst/>
              <a:cxnLst/>
              <a:rect l="l" t="t" r="r" b="b"/>
              <a:pathLst>
                <a:path w="3571" h="5597" extrusionOk="0">
                  <a:moveTo>
                    <a:pt x="3059" y="1"/>
                  </a:moveTo>
                  <a:lnTo>
                    <a:pt x="3059" y="1"/>
                  </a:lnTo>
                  <a:cubicBezTo>
                    <a:pt x="3059" y="1"/>
                    <a:pt x="3081" y="67"/>
                    <a:pt x="2814" y="256"/>
                  </a:cubicBezTo>
                  <a:cubicBezTo>
                    <a:pt x="2559" y="456"/>
                    <a:pt x="1524" y="968"/>
                    <a:pt x="1046" y="1568"/>
                  </a:cubicBezTo>
                  <a:cubicBezTo>
                    <a:pt x="557" y="2158"/>
                    <a:pt x="23" y="3248"/>
                    <a:pt x="11" y="3882"/>
                  </a:cubicBezTo>
                  <a:cubicBezTo>
                    <a:pt x="1" y="4516"/>
                    <a:pt x="223" y="4927"/>
                    <a:pt x="456" y="5161"/>
                  </a:cubicBezTo>
                  <a:cubicBezTo>
                    <a:pt x="661" y="5376"/>
                    <a:pt x="1113" y="5497"/>
                    <a:pt x="1418" y="5497"/>
                  </a:cubicBezTo>
                  <a:cubicBezTo>
                    <a:pt x="1443" y="5497"/>
                    <a:pt x="1468" y="5497"/>
                    <a:pt x="1491" y="5495"/>
                  </a:cubicBezTo>
                  <a:cubicBezTo>
                    <a:pt x="1588" y="5484"/>
                    <a:pt x="1691" y="5479"/>
                    <a:pt x="1794" y="5479"/>
                  </a:cubicBezTo>
                  <a:cubicBezTo>
                    <a:pt x="2011" y="5479"/>
                    <a:pt x="2226" y="5501"/>
                    <a:pt x="2369" y="5539"/>
                  </a:cubicBezTo>
                  <a:cubicBezTo>
                    <a:pt x="2464" y="5565"/>
                    <a:pt x="2546" y="5597"/>
                    <a:pt x="2630" y="5597"/>
                  </a:cubicBezTo>
                  <a:cubicBezTo>
                    <a:pt x="2724" y="5597"/>
                    <a:pt x="2819" y="5557"/>
                    <a:pt x="2937" y="5428"/>
                  </a:cubicBezTo>
                  <a:cubicBezTo>
                    <a:pt x="3159" y="5183"/>
                    <a:pt x="3204" y="4949"/>
                    <a:pt x="3192" y="4583"/>
                  </a:cubicBezTo>
                  <a:cubicBezTo>
                    <a:pt x="3170" y="4205"/>
                    <a:pt x="2937" y="3493"/>
                    <a:pt x="2992" y="3192"/>
                  </a:cubicBezTo>
                  <a:cubicBezTo>
                    <a:pt x="3037" y="2881"/>
                    <a:pt x="3182" y="2403"/>
                    <a:pt x="3293" y="1746"/>
                  </a:cubicBezTo>
                  <a:cubicBezTo>
                    <a:pt x="3393" y="1079"/>
                    <a:pt x="3570" y="334"/>
                    <a:pt x="3570" y="334"/>
                  </a:cubicBezTo>
                  <a:lnTo>
                    <a:pt x="3059" y="1"/>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9"/>
            <p:cNvSpPr/>
            <p:nvPr/>
          </p:nvSpPr>
          <p:spPr>
            <a:xfrm>
              <a:off x="2103198" y="4359305"/>
              <a:ext cx="104802" cy="193347"/>
            </a:xfrm>
            <a:custGeom>
              <a:avLst/>
              <a:gdLst/>
              <a:ahLst/>
              <a:cxnLst/>
              <a:rect l="l" t="t" r="r" b="b"/>
              <a:pathLst>
                <a:path w="3004" h="5542" extrusionOk="0">
                  <a:moveTo>
                    <a:pt x="2581" y="1"/>
                  </a:moveTo>
                  <a:lnTo>
                    <a:pt x="2581" y="12"/>
                  </a:lnTo>
                  <a:cubicBezTo>
                    <a:pt x="2503" y="123"/>
                    <a:pt x="2447" y="268"/>
                    <a:pt x="2381" y="390"/>
                  </a:cubicBezTo>
                  <a:cubicBezTo>
                    <a:pt x="2292" y="524"/>
                    <a:pt x="2214" y="646"/>
                    <a:pt x="2158" y="791"/>
                  </a:cubicBezTo>
                  <a:cubicBezTo>
                    <a:pt x="2025" y="1102"/>
                    <a:pt x="2036" y="1458"/>
                    <a:pt x="2036" y="1792"/>
                  </a:cubicBezTo>
                  <a:cubicBezTo>
                    <a:pt x="2036" y="2381"/>
                    <a:pt x="1992" y="2971"/>
                    <a:pt x="1936" y="3560"/>
                  </a:cubicBezTo>
                  <a:cubicBezTo>
                    <a:pt x="1936" y="3627"/>
                    <a:pt x="1936" y="3693"/>
                    <a:pt x="1914" y="3760"/>
                  </a:cubicBezTo>
                  <a:cubicBezTo>
                    <a:pt x="1836" y="3960"/>
                    <a:pt x="1624" y="4061"/>
                    <a:pt x="1424" y="4138"/>
                  </a:cubicBezTo>
                  <a:cubicBezTo>
                    <a:pt x="1124" y="4249"/>
                    <a:pt x="813" y="4350"/>
                    <a:pt x="601" y="4583"/>
                  </a:cubicBezTo>
                  <a:cubicBezTo>
                    <a:pt x="445" y="4739"/>
                    <a:pt x="356" y="4961"/>
                    <a:pt x="178" y="5095"/>
                  </a:cubicBezTo>
                  <a:cubicBezTo>
                    <a:pt x="123" y="5139"/>
                    <a:pt x="57" y="5173"/>
                    <a:pt x="0" y="5206"/>
                  </a:cubicBezTo>
                  <a:cubicBezTo>
                    <a:pt x="231" y="5356"/>
                    <a:pt x="586" y="5443"/>
                    <a:pt x="842" y="5443"/>
                  </a:cubicBezTo>
                  <a:cubicBezTo>
                    <a:pt x="870" y="5443"/>
                    <a:pt x="898" y="5442"/>
                    <a:pt x="924" y="5440"/>
                  </a:cubicBezTo>
                  <a:cubicBezTo>
                    <a:pt x="1021" y="5429"/>
                    <a:pt x="1124" y="5424"/>
                    <a:pt x="1227" y="5424"/>
                  </a:cubicBezTo>
                  <a:cubicBezTo>
                    <a:pt x="1444" y="5424"/>
                    <a:pt x="1659" y="5446"/>
                    <a:pt x="1802" y="5484"/>
                  </a:cubicBezTo>
                  <a:cubicBezTo>
                    <a:pt x="1897" y="5510"/>
                    <a:pt x="1979" y="5542"/>
                    <a:pt x="2063" y="5542"/>
                  </a:cubicBezTo>
                  <a:cubicBezTo>
                    <a:pt x="2157" y="5542"/>
                    <a:pt x="2252" y="5502"/>
                    <a:pt x="2370" y="5373"/>
                  </a:cubicBezTo>
                  <a:cubicBezTo>
                    <a:pt x="2592" y="5128"/>
                    <a:pt x="2637" y="4894"/>
                    <a:pt x="2625" y="4528"/>
                  </a:cubicBezTo>
                  <a:cubicBezTo>
                    <a:pt x="2603" y="4150"/>
                    <a:pt x="2370" y="3438"/>
                    <a:pt x="2425" y="3137"/>
                  </a:cubicBezTo>
                  <a:cubicBezTo>
                    <a:pt x="2470" y="2826"/>
                    <a:pt x="2615" y="2348"/>
                    <a:pt x="2726" y="1691"/>
                  </a:cubicBezTo>
                  <a:cubicBezTo>
                    <a:pt x="2826" y="1024"/>
                    <a:pt x="3003" y="279"/>
                    <a:pt x="3003" y="279"/>
                  </a:cubicBezTo>
                  <a:lnTo>
                    <a:pt x="258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9"/>
            <p:cNvSpPr/>
            <p:nvPr/>
          </p:nvSpPr>
          <p:spPr>
            <a:xfrm>
              <a:off x="2162962" y="4354665"/>
              <a:ext cx="32236" cy="34957"/>
            </a:xfrm>
            <a:custGeom>
              <a:avLst/>
              <a:gdLst/>
              <a:ahLst/>
              <a:cxnLst/>
              <a:rect l="l" t="t" r="r" b="b"/>
              <a:pathLst>
                <a:path w="924" h="1002" extrusionOk="0">
                  <a:moveTo>
                    <a:pt x="912" y="0"/>
                  </a:moveTo>
                  <a:cubicBezTo>
                    <a:pt x="868" y="101"/>
                    <a:pt x="801" y="190"/>
                    <a:pt x="724" y="279"/>
                  </a:cubicBezTo>
                  <a:cubicBezTo>
                    <a:pt x="645" y="356"/>
                    <a:pt x="556" y="423"/>
                    <a:pt x="467" y="490"/>
                  </a:cubicBezTo>
                  <a:cubicBezTo>
                    <a:pt x="378" y="556"/>
                    <a:pt x="279" y="623"/>
                    <a:pt x="201" y="701"/>
                  </a:cubicBezTo>
                  <a:cubicBezTo>
                    <a:pt x="112" y="790"/>
                    <a:pt x="34" y="879"/>
                    <a:pt x="0" y="1001"/>
                  </a:cubicBezTo>
                  <a:lnTo>
                    <a:pt x="12" y="1001"/>
                  </a:lnTo>
                  <a:cubicBezTo>
                    <a:pt x="89" y="924"/>
                    <a:pt x="168" y="846"/>
                    <a:pt x="257" y="779"/>
                  </a:cubicBezTo>
                  <a:cubicBezTo>
                    <a:pt x="346" y="701"/>
                    <a:pt x="423" y="623"/>
                    <a:pt x="512" y="546"/>
                  </a:cubicBezTo>
                  <a:cubicBezTo>
                    <a:pt x="601" y="479"/>
                    <a:pt x="679" y="390"/>
                    <a:pt x="757" y="301"/>
                  </a:cubicBezTo>
                  <a:cubicBezTo>
                    <a:pt x="835" y="212"/>
                    <a:pt x="890" y="111"/>
                    <a:pt x="92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9"/>
            <p:cNvSpPr/>
            <p:nvPr/>
          </p:nvSpPr>
          <p:spPr>
            <a:xfrm>
              <a:off x="2109408" y="4358538"/>
              <a:ext cx="93568" cy="128874"/>
            </a:xfrm>
            <a:custGeom>
              <a:avLst/>
              <a:gdLst/>
              <a:ahLst/>
              <a:cxnLst/>
              <a:rect l="l" t="t" r="r" b="b"/>
              <a:pathLst>
                <a:path w="2682" h="3694" extrusionOk="0">
                  <a:moveTo>
                    <a:pt x="2670" y="0"/>
                  </a:moveTo>
                  <a:cubicBezTo>
                    <a:pt x="2470" y="334"/>
                    <a:pt x="2214" y="623"/>
                    <a:pt x="1947" y="902"/>
                  </a:cubicBezTo>
                  <a:cubicBezTo>
                    <a:pt x="1680" y="1169"/>
                    <a:pt x="1391" y="1424"/>
                    <a:pt x="1124" y="1703"/>
                  </a:cubicBezTo>
                  <a:cubicBezTo>
                    <a:pt x="846" y="1970"/>
                    <a:pt x="568" y="2259"/>
                    <a:pt x="368" y="2592"/>
                  </a:cubicBezTo>
                  <a:cubicBezTo>
                    <a:pt x="168" y="2926"/>
                    <a:pt x="12" y="3304"/>
                    <a:pt x="0" y="3693"/>
                  </a:cubicBezTo>
                  <a:lnTo>
                    <a:pt x="12" y="3693"/>
                  </a:lnTo>
                  <a:cubicBezTo>
                    <a:pt x="112" y="3326"/>
                    <a:pt x="290" y="2981"/>
                    <a:pt x="501" y="2670"/>
                  </a:cubicBezTo>
                  <a:cubicBezTo>
                    <a:pt x="712" y="2358"/>
                    <a:pt x="946" y="2069"/>
                    <a:pt x="1213" y="1792"/>
                  </a:cubicBezTo>
                  <a:cubicBezTo>
                    <a:pt x="1469" y="1502"/>
                    <a:pt x="1747" y="1235"/>
                    <a:pt x="2002" y="946"/>
                  </a:cubicBezTo>
                  <a:cubicBezTo>
                    <a:pt x="2259" y="657"/>
                    <a:pt x="2503" y="356"/>
                    <a:pt x="2681" y="12"/>
                  </a:cubicBezTo>
                  <a:lnTo>
                    <a:pt x="2670"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9"/>
            <p:cNvSpPr/>
            <p:nvPr/>
          </p:nvSpPr>
          <p:spPr>
            <a:xfrm>
              <a:off x="2162578" y="4362027"/>
              <a:ext cx="43086" cy="86207"/>
            </a:xfrm>
            <a:custGeom>
              <a:avLst/>
              <a:gdLst/>
              <a:ahLst/>
              <a:cxnLst/>
              <a:rect l="l" t="t" r="r" b="b"/>
              <a:pathLst>
                <a:path w="1235" h="2471" extrusionOk="0">
                  <a:moveTo>
                    <a:pt x="1224" y="1"/>
                  </a:moveTo>
                  <a:cubicBezTo>
                    <a:pt x="1202" y="234"/>
                    <a:pt x="1101" y="457"/>
                    <a:pt x="990" y="646"/>
                  </a:cubicBezTo>
                  <a:cubicBezTo>
                    <a:pt x="879" y="846"/>
                    <a:pt x="735" y="1024"/>
                    <a:pt x="590" y="1213"/>
                  </a:cubicBezTo>
                  <a:cubicBezTo>
                    <a:pt x="446" y="1391"/>
                    <a:pt x="290" y="1569"/>
                    <a:pt x="189" y="1781"/>
                  </a:cubicBezTo>
                  <a:cubicBezTo>
                    <a:pt x="78" y="1991"/>
                    <a:pt x="1" y="2236"/>
                    <a:pt x="23" y="2470"/>
                  </a:cubicBezTo>
                  <a:lnTo>
                    <a:pt x="34" y="2470"/>
                  </a:lnTo>
                  <a:cubicBezTo>
                    <a:pt x="90" y="2248"/>
                    <a:pt x="179" y="2036"/>
                    <a:pt x="290" y="1847"/>
                  </a:cubicBezTo>
                  <a:cubicBezTo>
                    <a:pt x="412" y="1647"/>
                    <a:pt x="534" y="1458"/>
                    <a:pt x="668" y="1269"/>
                  </a:cubicBezTo>
                  <a:cubicBezTo>
                    <a:pt x="801" y="1079"/>
                    <a:pt x="935" y="891"/>
                    <a:pt x="1046" y="679"/>
                  </a:cubicBezTo>
                  <a:cubicBezTo>
                    <a:pt x="1146" y="468"/>
                    <a:pt x="1224" y="246"/>
                    <a:pt x="1235" y="12"/>
                  </a:cubicBezTo>
                  <a:lnTo>
                    <a:pt x="122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9"/>
            <p:cNvSpPr/>
            <p:nvPr/>
          </p:nvSpPr>
          <p:spPr>
            <a:xfrm>
              <a:off x="2164497" y="4373679"/>
              <a:ext cx="40818" cy="96255"/>
            </a:xfrm>
            <a:custGeom>
              <a:avLst/>
              <a:gdLst/>
              <a:ahLst/>
              <a:cxnLst/>
              <a:rect l="l" t="t" r="r" b="b"/>
              <a:pathLst>
                <a:path w="1170" h="2759" extrusionOk="0">
                  <a:moveTo>
                    <a:pt x="1169" y="1"/>
                  </a:moveTo>
                  <a:cubicBezTo>
                    <a:pt x="1113" y="245"/>
                    <a:pt x="1002" y="468"/>
                    <a:pt x="880" y="690"/>
                  </a:cubicBezTo>
                  <a:cubicBezTo>
                    <a:pt x="757" y="901"/>
                    <a:pt x="624" y="1124"/>
                    <a:pt x="512" y="1346"/>
                  </a:cubicBezTo>
                  <a:cubicBezTo>
                    <a:pt x="401" y="1568"/>
                    <a:pt x="290" y="1791"/>
                    <a:pt x="201" y="2036"/>
                  </a:cubicBezTo>
                  <a:cubicBezTo>
                    <a:pt x="112" y="2270"/>
                    <a:pt x="45" y="2514"/>
                    <a:pt x="1" y="2759"/>
                  </a:cubicBezTo>
                  <a:lnTo>
                    <a:pt x="12" y="2759"/>
                  </a:lnTo>
                  <a:cubicBezTo>
                    <a:pt x="101" y="2525"/>
                    <a:pt x="190" y="2292"/>
                    <a:pt x="290" y="2069"/>
                  </a:cubicBezTo>
                  <a:cubicBezTo>
                    <a:pt x="379" y="1835"/>
                    <a:pt x="479" y="1602"/>
                    <a:pt x="579" y="1380"/>
                  </a:cubicBezTo>
                  <a:cubicBezTo>
                    <a:pt x="680" y="1157"/>
                    <a:pt x="802" y="935"/>
                    <a:pt x="924" y="712"/>
                  </a:cubicBezTo>
                  <a:cubicBezTo>
                    <a:pt x="1036" y="490"/>
                    <a:pt x="1135" y="245"/>
                    <a:pt x="116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9"/>
            <p:cNvSpPr/>
            <p:nvPr/>
          </p:nvSpPr>
          <p:spPr>
            <a:xfrm>
              <a:off x="1985240" y="4248779"/>
              <a:ext cx="203743" cy="127758"/>
            </a:xfrm>
            <a:custGeom>
              <a:avLst/>
              <a:gdLst/>
              <a:ahLst/>
              <a:cxnLst/>
              <a:rect l="l" t="t" r="r" b="b"/>
              <a:pathLst>
                <a:path w="5840" h="3662" extrusionOk="0">
                  <a:moveTo>
                    <a:pt x="1529" y="0"/>
                  </a:moveTo>
                  <a:cubicBezTo>
                    <a:pt x="1311" y="0"/>
                    <a:pt x="1112" y="48"/>
                    <a:pt x="924" y="166"/>
                  </a:cubicBezTo>
                  <a:cubicBezTo>
                    <a:pt x="479" y="455"/>
                    <a:pt x="512" y="555"/>
                    <a:pt x="257" y="900"/>
                  </a:cubicBezTo>
                  <a:cubicBezTo>
                    <a:pt x="0" y="1233"/>
                    <a:pt x="23" y="1645"/>
                    <a:pt x="123" y="2145"/>
                  </a:cubicBezTo>
                  <a:cubicBezTo>
                    <a:pt x="212" y="2635"/>
                    <a:pt x="323" y="3269"/>
                    <a:pt x="813" y="3480"/>
                  </a:cubicBezTo>
                  <a:cubicBezTo>
                    <a:pt x="1159" y="3627"/>
                    <a:pt x="1473" y="3661"/>
                    <a:pt x="1733" y="3661"/>
                  </a:cubicBezTo>
                  <a:cubicBezTo>
                    <a:pt x="1849" y="3661"/>
                    <a:pt x="1954" y="3654"/>
                    <a:pt x="2047" y="3647"/>
                  </a:cubicBezTo>
                  <a:cubicBezTo>
                    <a:pt x="2348" y="3625"/>
                    <a:pt x="2959" y="3603"/>
                    <a:pt x="3270" y="3502"/>
                  </a:cubicBezTo>
                  <a:cubicBezTo>
                    <a:pt x="3582" y="3413"/>
                    <a:pt x="4538" y="3203"/>
                    <a:pt x="4983" y="3124"/>
                  </a:cubicBezTo>
                  <a:cubicBezTo>
                    <a:pt x="5428" y="3035"/>
                    <a:pt x="5795" y="3035"/>
                    <a:pt x="5795" y="3035"/>
                  </a:cubicBezTo>
                  <a:lnTo>
                    <a:pt x="5840" y="2202"/>
                  </a:lnTo>
                  <a:lnTo>
                    <a:pt x="5840" y="2202"/>
                  </a:lnTo>
                  <a:cubicBezTo>
                    <a:pt x="5840" y="2202"/>
                    <a:pt x="5825" y="2205"/>
                    <a:pt x="5795" y="2205"/>
                  </a:cubicBezTo>
                  <a:cubicBezTo>
                    <a:pt x="5689" y="2205"/>
                    <a:pt x="5394" y="2158"/>
                    <a:pt x="4883" y="1734"/>
                  </a:cubicBezTo>
                  <a:cubicBezTo>
                    <a:pt x="4216" y="1189"/>
                    <a:pt x="3226" y="410"/>
                    <a:pt x="2548" y="210"/>
                  </a:cubicBezTo>
                  <a:cubicBezTo>
                    <a:pt x="2157" y="89"/>
                    <a:pt x="1825" y="0"/>
                    <a:pt x="1529"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9"/>
            <p:cNvSpPr/>
            <p:nvPr/>
          </p:nvSpPr>
          <p:spPr>
            <a:xfrm>
              <a:off x="2074101" y="4328185"/>
              <a:ext cx="114885" cy="46679"/>
            </a:xfrm>
            <a:custGeom>
              <a:avLst/>
              <a:gdLst/>
              <a:ahLst/>
              <a:cxnLst/>
              <a:rect l="l" t="t" r="r" b="b"/>
              <a:pathLst>
                <a:path w="3293" h="1338" extrusionOk="0">
                  <a:moveTo>
                    <a:pt x="3293" y="25"/>
                  </a:moveTo>
                  <a:lnTo>
                    <a:pt x="3292" y="37"/>
                  </a:lnTo>
                  <a:lnTo>
                    <a:pt x="3292" y="37"/>
                  </a:lnTo>
                  <a:cubicBezTo>
                    <a:pt x="3292" y="37"/>
                    <a:pt x="3293" y="37"/>
                    <a:pt x="3293" y="37"/>
                  </a:cubicBezTo>
                  <a:lnTo>
                    <a:pt x="3293" y="25"/>
                  </a:lnTo>
                  <a:close/>
                  <a:moveTo>
                    <a:pt x="2632" y="0"/>
                  </a:moveTo>
                  <a:cubicBezTo>
                    <a:pt x="2522" y="0"/>
                    <a:pt x="2412" y="18"/>
                    <a:pt x="2303" y="37"/>
                  </a:cubicBezTo>
                  <a:cubicBezTo>
                    <a:pt x="2247" y="47"/>
                    <a:pt x="2181" y="59"/>
                    <a:pt x="2125" y="92"/>
                  </a:cubicBezTo>
                  <a:cubicBezTo>
                    <a:pt x="2069" y="114"/>
                    <a:pt x="2025" y="159"/>
                    <a:pt x="1969" y="192"/>
                  </a:cubicBezTo>
                  <a:cubicBezTo>
                    <a:pt x="1780" y="359"/>
                    <a:pt x="1580" y="492"/>
                    <a:pt x="1346" y="593"/>
                  </a:cubicBezTo>
                  <a:cubicBezTo>
                    <a:pt x="1224" y="637"/>
                    <a:pt x="1101" y="682"/>
                    <a:pt x="980" y="737"/>
                  </a:cubicBezTo>
                  <a:cubicBezTo>
                    <a:pt x="723" y="860"/>
                    <a:pt x="501" y="1071"/>
                    <a:pt x="245" y="1216"/>
                  </a:cubicBezTo>
                  <a:cubicBezTo>
                    <a:pt x="167" y="1249"/>
                    <a:pt x="78" y="1282"/>
                    <a:pt x="1" y="1338"/>
                  </a:cubicBezTo>
                  <a:cubicBezTo>
                    <a:pt x="268" y="1315"/>
                    <a:pt x="545" y="1282"/>
                    <a:pt x="723" y="1226"/>
                  </a:cubicBezTo>
                  <a:cubicBezTo>
                    <a:pt x="1035" y="1137"/>
                    <a:pt x="1991" y="927"/>
                    <a:pt x="2436" y="848"/>
                  </a:cubicBezTo>
                  <a:cubicBezTo>
                    <a:pt x="2881" y="759"/>
                    <a:pt x="3248" y="759"/>
                    <a:pt x="3248" y="759"/>
                  </a:cubicBezTo>
                  <a:lnTo>
                    <a:pt x="3292" y="37"/>
                  </a:lnTo>
                  <a:lnTo>
                    <a:pt x="3292" y="37"/>
                  </a:lnTo>
                  <a:cubicBezTo>
                    <a:pt x="3192" y="59"/>
                    <a:pt x="3093" y="70"/>
                    <a:pt x="3004" y="70"/>
                  </a:cubicBezTo>
                  <a:cubicBezTo>
                    <a:pt x="2903" y="59"/>
                    <a:pt x="2804" y="25"/>
                    <a:pt x="2703" y="3"/>
                  </a:cubicBezTo>
                  <a:cubicBezTo>
                    <a:pt x="2679" y="1"/>
                    <a:pt x="2656" y="0"/>
                    <a:pt x="263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9"/>
            <p:cNvSpPr/>
            <p:nvPr/>
          </p:nvSpPr>
          <p:spPr>
            <a:xfrm>
              <a:off x="2113281" y="4349641"/>
              <a:ext cx="71066" cy="9350"/>
            </a:xfrm>
            <a:custGeom>
              <a:avLst/>
              <a:gdLst/>
              <a:ahLst/>
              <a:cxnLst/>
              <a:rect l="l" t="t" r="r" b="b"/>
              <a:pathLst>
                <a:path w="2037" h="268" extrusionOk="0">
                  <a:moveTo>
                    <a:pt x="2025" y="0"/>
                  </a:moveTo>
                  <a:cubicBezTo>
                    <a:pt x="1869" y="67"/>
                    <a:pt x="1703" y="122"/>
                    <a:pt x="1536" y="122"/>
                  </a:cubicBezTo>
                  <a:cubicBezTo>
                    <a:pt x="1447" y="122"/>
                    <a:pt x="1369" y="100"/>
                    <a:pt x="1280" y="89"/>
                  </a:cubicBezTo>
                  <a:lnTo>
                    <a:pt x="1013" y="55"/>
                  </a:lnTo>
                  <a:cubicBezTo>
                    <a:pt x="972" y="53"/>
                    <a:pt x="930" y="51"/>
                    <a:pt x="887" y="51"/>
                  </a:cubicBezTo>
                  <a:cubicBezTo>
                    <a:pt x="758" y="51"/>
                    <a:pt x="624" y="64"/>
                    <a:pt x="490" y="89"/>
                  </a:cubicBezTo>
                  <a:cubicBezTo>
                    <a:pt x="324" y="122"/>
                    <a:pt x="156" y="178"/>
                    <a:pt x="1" y="255"/>
                  </a:cubicBezTo>
                  <a:lnTo>
                    <a:pt x="1" y="267"/>
                  </a:lnTo>
                  <a:cubicBezTo>
                    <a:pt x="168" y="223"/>
                    <a:pt x="334" y="178"/>
                    <a:pt x="502" y="156"/>
                  </a:cubicBezTo>
                  <a:cubicBezTo>
                    <a:pt x="680" y="134"/>
                    <a:pt x="846" y="122"/>
                    <a:pt x="1013" y="122"/>
                  </a:cubicBezTo>
                  <a:cubicBezTo>
                    <a:pt x="1102" y="122"/>
                    <a:pt x="1191" y="134"/>
                    <a:pt x="1269" y="134"/>
                  </a:cubicBezTo>
                  <a:cubicBezTo>
                    <a:pt x="1358" y="144"/>
                    <a:pt x="1447" y="156"/>
                    <a:pt x="1536" y="156"/>
                  </a:cubicBezTo>
                  <a:cubicBezTo>
                    <a:pt x="1713" y="156"/>
                    <a:pt x="1881" y="77"/>
                    <a:pt x="2036" y="11"/>
                  </a:cubicBezTo>
                  <a:lnTo>
                    <a:pt x="202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9"/>
            <p:cNvSpPr/>
            <p:nvPr/>
          </p:nvSpPr>
          <p:spPr>
            <a:xfrm>
              <a:off x="2067123" y="4283668"/>
              <a:ext cx="117222" cy="52017"/>
            </a:xfrm>
            <a:custGeom>
              <a:avLst/>
              <a:gdLst/>
              <a:ahLst/>
              <a:cxnLst/>
              <a:rect l="l" t="t" r="r" b="b"/>
              <a:pathLst>
                <a:path w="3360" h="1491" extrusionOk="0">
                  <a:moveTo>
                    <a:pt x="234" y="0"/>
                  </a:moveTo>
                  <a:cubicBezTo>
                    <a:pt x="156" y="0"/>
                    <a:pt x="78" y="11"/>
                    <a:pt x="1" y="33"/>
                  </a:cubicBezTo>
                  <a:lnTo>
                    <a:pt x="1" y="45"/>
                  </a:lnTo>
                  <a:cubicBezTo>
                    <a:pt x="24" y="43"/>
                    <a:pt x="47" y="42"/>
                    <a:pt x="70" y="42"/>
                  </a:cubicBezTo>
                  <a:cubicBezTo>
                    <a:pt x="355" y="42"/>
                    <a:pt x="623" y="163"/>
                    <a:pt x="890" y="256"/>
                  </a:cubicBezTo>
                  <a:cubicBezTo>
                    <a:pt x="1180" y="367"/>
                    <a:pt x="1457" y="467"/>
                    <a:pt x="1736" y="612"/>
                  </a:cubicBezTo>
                  <a:cubicBezTo>
                    <a:pt x="2013" y="745"/>
                    <a:pt x="2280" y="901"/>
                    <a:pt x="2525" y="1090"/>
                  </a:cubicBezTo>
                  <a:cubicBezTo>
                    <a:pt x="2658" y="1168"/>
                    <a:pt x="2781" y="1268"/>
                    <a:pt x="2915" y="1346"/>
                  </a:cubicBezTo>
                  <a:cubicBezTo>
                    <a:pt x="3048" y="1424"/>
                    <a:pt x="3204" y="1491"/>
                    <a:pt x="3359" y="1491"/>
                  </a:cubicBezTo>
                  <a:lnTo>
                    <a:pt x="3359" y="1479"/>
                  </a:lnTo>
                  <a:cubicBezTo>
                    <a:pt x="3204" y="1468"/>
                    <a:pt x="3059" y="1402"/>
                    <a:pt x="2937" y="1313"/>
                  </a:cubicBezTo>
                  <a:cubicBezTo>
                    <a:pt x="2803" y="1234"/>
                    <a:pt x="2692" y="1135"/>
                    <a:pt x="2569" y="1034"/>
                  </a:cubicBezTo>
                  <a:cubicBezTo>
                    <a:pt x="2314" y="846"/>
                    <a:pt x="2058" y="678"/>
                    <a:pt x="1780" y="523"/>
                  </a:cubicBezTo>
                  <a:cubicBezTo>
                    <a:pt x="1513" y="367"/>
                    <a:pt x="1224" y="233"/>
                    <a:pt x="923" y="134"/>
                  </a:cubicBezTo>
                  <a:cubicBezTo>
                    <a:pt x="779" y="89"/>
                    <a:pt x="623" y="45"/>
                    <a:pt x="468" y="23"/>
                  </a:cubicBezTo>
                  <a:cubicBezTo>
                    <a:pt x="389" y="0"/>
                    <a:pt x="312" y="0"/>
                    <a:pt x="23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9"/>
            <p:cNvSpPr/>
            <p:nvPr/>
          </p:nvSpPr>
          <p:spPr>
            <a:xfrm>
              <a:off x="2035305" y="4307706"/>
              <a:ext cx="147086" cy="33701"/>
            </a:xfrm>
            <a:custGeom>
              <a:avLst/>
              <a:gdLst/>
              <a:ahLst/>
              <a:cxnLst/>
              <a:rect l="l" t="t" r="r" b="b"/>
              <a:pathLst>
                <a:path w="4216" h="966" extrusionOk="0">
                  <a:moveTo>
                    <a:pt x="11" y="1"/>
                  </a:moveTo>
                  <a:lnTo>
                    <a:pt x="1" y="12"/>
                  </a:lnTo>
                  <a:cubicBezTo>
                    <a:pt x="156" y="112"/>
                    <a:pt x="334" y="179"/>
                    <a:pt x="523" y="212"/>
                  </a:cubicBezTo>
                  <a:cubicBezTo>
                    <a:pt x="701" y="246"/>
                    <a:pt x="890" y="256"/>
                    <a:pt x="1068" y="268"/>
                  </a:cubicBezTo>
                  <a:cubicBezTo>
                    <a:pt x="1139" y="270"/>
                    <a:pt x="1210" y="270"/>
                    <a:pt x="1281" y="270"/>
                  </a:cubicBezTo>
                  <a:cubicBezTo>
                    <a:pt x="1332" y="270"/>
                    <a:pt x="1383" y="270"/>
                    <a:pt x="1434" y="270"/>
                  </a:cubicBezTo>
                  <a:cubicBezTo>
                    <a:pt x="1677" y="270"/>
                    <a:pt x="1917" y="275"/>
                    <a:pt x="2147" y="335"/>
                  </a:cubicBezTo>
                  <a:cubicBezTo>
                    <a:pt x="2492" y="424"/>
                    <a:pt x="2803" y="601"/>
                    <a:pt x="3137" y="746"/>
                  </a:cubicBezTo>
                  <a:cubicBezTo>
                    <a:pt x="3315" y="824"/>
                    <a:pt x="3481" y="891"/>
                    <a:pt x="3659" y="924"/>
                  </a:cubicBezTo>
                  <a:cubicBezTo>
                    <a:pt x="3774" y="951"/>
                    <a:pt x="3889" y="965"/>
                    <a:pt x="4001" y="965"/>
                  </a:cubicBezTo>
                  <a:cubicBezTo>
                    <a:pt x="4074" y="965"/>
                    <a:pt x="4145" y="959"/>
                    <a:pt x="4215" y="946"/>
                  </a:cubicBezTo>
                  <a:lnTo>
                    <a:pt x="4215" y="924"/>
                  </a:lnTo>
                  <a:cubicBezTo>
                    <a:pt x="4165" y="930"/>
                    <a:pt x="4115" y="932"/>
                    <a:pt x="4066" y="932"/>
                  </a:cubicBezTo>
                  <a:cubicBezTo>
                    <a:pt x="3931" y="932"/>
                    <a:pt x="3801" y="912"/>
                    <a:pt x="3671" y="879"/>
                  </a:cubicBezTo>
                  <a:cubicBezTo>
                    <a:pt x="3504" y="835"/>
                    <a:pt x="3337" y="757"/>
                    <a:pt x="3170" y="679"/>
                  </a:cubicBezTo>
                  <a:cubicBezTo>
                    <a:pt x="2848" y="523"/>
                    <a:pt x="2536" y="323"/>
                    <a:pt x="2181" y="212"/>
                  </a:cubicBezTo>
                  <a:cubicBezTo>
                    <a:pt x="1885" y="132"/>
                    <a:pt x="1583" y="108"/>
                    <a:pt x="1285" y="108"/>
                  </a:cubicBezTo>
                  <a:cubicBezTo>
                    <a:pt x="1212" y="108"/>
                    <a:pt x="1140" y="110"/>
                    <a:pt x="1068" y="112"/>
                  </a:cubicBezTo>
                  <a:cubicBezTo>
                    <a:pt x="987" y="115"/>
                    <a:pt x="906" y="116"/>
                    <a:pt x="825" y="116"/>
                  </a:cubicBezTo>
                  <a:cubicBezTo>
                    <a:pt x="550" y="116"/>
                    <a:pt x="278" y="95"/>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9"/>
            <p:cNvSpPr/>
            <p:nvPr/>
          </p:nvSpPr>
          <p:spPr>
            <a:xfrm>
              <a:off x="2086905" y="4338896"/>
              <a:ext cx="97441" cy="8827"/>
            </a:xfrm>
            <a:custGeom>
              <a:avLst/>
              <a:gdLst/>
              <a:ahLst/>
              <a:cxnLst/>
              <a:rect l="l" t="t" r="r" b="b"/>
              <a:pathLst>
                <a:path w="2793" h="253" extrusionOk="0">
                  <a:moveTo>
                    <a:pt x="837" y="0"/>
                  </a:moveTo>
                  <a:cubicBezTo>
                    <a:pt x="785" y="0"/>
                    <a:pt x="732" y="3"/>
                    <a:pt x="679" y="7"/>
                  </a:cubicBezTo>
                  <a:cubicBezTo>
                    <a:pt x="445" y="30"/>
                    <a:pt x="190" y="96"/>
                    <a:pt x="0" y="241"/>
                  </a:cubicBezTo>
                  <a:lnTo>
                    <a:pt x="12" y="252"/>
                  </a:lnTo>
                  <a:cubicBezTo>
                    <a:pt x="234" y="163"/>
                    <a:pt x="457" y="130"/>
                    <a:pt x="690" y="119"/>
                  </a:cubicBezTo>
                  <a:cubicBezTo>
                    <a:pt x="912" y="119"/>
                    <a:pt x="1146" y="130"/>
                    <a:pt x="1380" y="152"/>
                  </a:cubicBezTo>
                  <a:cubicBezTo>
                    <a:pt x="1614" y="175"/>
                    <a:pt x="1847" y="208"/>
                    <a:pt x="2091" y="219"/>
                  </a:cubicBezTo>
                  <a:cubicBezTo>
                    <a:pt x="2128" y="221"/>
                    <a:pt x="2165" y="222"/>
                    <a:pt x="2203" y="222"/>
                  </a:cubicBezTo>
                  <a:cubicBezTo>
                    <a:pt x="2402" y="222"/>
                    <a:pt x="2605" y="197"/>
                    <a:pt x="2792" y="141"/>
                  </a:cubicBezTo>
                  <a:lnTo>
                    <a:pt x="2792" y="130"/>
                  </a:lnTo>
                  <a:cubicBezTo>
                    <a:pt x="2649" y="164"/>
                    <a:pt x="2507" y="177"/>
                    <a:pt x="2364" y="177"/>
                  </a:cubicBezTo>
                  <a:cubicBezTo>
                    <a:pt x="2273" y="177"/>
                    <a:pt x="2182" y="172"/>
                    <a:pt x="2091" y="163"/>
                  </a:cubicBezTo>
                  <a:cubicBezTo>
                    <a:pt x="1858" y="141"/>
                    <a:pt x="1624" y="96"/>
                    <a:pt x="1391" y="63"/>
                  </a:cubicBezTo>
                  <a:cubicBezTo>
                    <a:pt x="1208" y="29"/>
                    <a:pt x="1025" y="0"/>
                    <a:pt x="83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9"/>
            <p:cNvSpPr/>
            <p:nvPr/>
          </p:nvSpPr>
          <p:spPr>
            <a:xfrm>
              <a:off x="2102047" y="4128833"/>
              <a:ext cx="133131" cy="203743"/>
            </a:xfrm>
            <a:custGeom>
              <a:avLst/>
              <a:gdLst/>
              <a:ahLst/>
              <a:cxnLst/>
              <a:rect l="l" t="t" r="r" b="b"/>
              <a:pathLst>
                <a:path w="3816" h="5840" extrusionOk="0">
                  <a:moveTo>
                    <a:pt x="2953" y="0"/>
                  </a:moveTo>
                  <a:cubicBezTo>
                    <a:pt x="2951" y="0"/>
                    <a:pt x="2949" y="0"/>
                    <a:pt x="2948" y="0"/>
                  </a:cubicBezTo>
                  <a:cubicBezTo>
                    <a:pt x="2670" y="0"/>
                    <a:pt x="2636" y="56"/>
                    <a:pt x="2480" y="56"/>
                  </a:cubicBezTo>
                  <a:cubicBezTo>
                    <a:pt x="2325" y="67"/>
                    <a:pt x="2336" y="123"/>
                    <a:pt x="2191" y="156"/>
                  </a:cubicBezTo>
                  <a:cubicBezTo>
                    <a:pt x="2180" y="159"/>
                    <a:pt x="2168" y="161"/>
                    <a:pt x="2154" y="161"/>
                  </a:cubicBezTo>
                  <a:cubicBezTo>
                    <a:pt x="2040" y="161"/>
                    <a:pt x="1859" y="40"/>
                    <a:pt x="1646" y="40"/>
                  </a:cubicBezTo>
                  <a:cubicBezTo>
                    <a:pt x="1576" y="40"/>
                    <a:pt x="1501" y="53"/>
                    <a:pt x="1424" y="89"/>
                  </a:cubicBezTo>
                  <a:cubicBezTo>
                    <a:pt x="1091" y="245"/>
                    <a:pt x="1002" y="378"/>
                    <a:pt x="834" y="467"/>
                  </a:cubicBezTo>
                  <a:cubicBezTo>
                    <a:pt x="679" y="568"/>
                    <a:pt x="179" y="845"/>
                    <a:pt x="90" y="1490"/>
                  </a:cubicBezTo>
                  <a:cubicBezTo>
                    <a:pt x="1" y="2125"/>
                    <a:pt x="356" y="2981"/>
                    <a:pt x="857" y="3715"/>
                  </a:cubicBezTo>
                  <a:cubicBezTo>
                    <a:pt x="1357" y="4449"/>
                    <a:pt x="1791" y="4705"/>
                    <a:pt x="2025" y="5027"/>
                  </a:cubicBezTo>
                  <a:cubicBezTo>
                    <a:pt x="2258" y="5350"/>
                    <a:pt x="2480" y="5840"/>
                    <a:pt x="2480" y="5840"/>
                  </a:cubicBezTo>
                  <a:lnTo>
                    <a:pt x="3671" y="5517"/>
                  </a:lnTo>
                  <a:cubicBezTo>
                    <a:pt x="3671" y="5517"/>
                    <a:pt x="3582" y="5294"/>
                    <a:pt x="3659" y="4416"/>
                  </a:cubicBezTo>
                  <a:cubicBezTo>
                    <a:pt x="3738" y="3537"/>
                    <a:pt x="3815" y="3559"/>
                    <a:pt x="3748" y="3092"/>
                  </a:cubicBezTo>
                  <a:cubicBezTo>
                    <a:pt x="3682" y="2637"/>
                    <a:pt x="3481" y="1646"/>
                    <a:pt x="3448" y="1224"/>
                  </a:cubicBezTo>
                  <a:cubicBezTo>
                    <a:pt x="3426" y="804"/>
                    <a:pt x="3229" y="0"/>
                    <a:pt x="295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9"/>
            <p:cNvSpPr/>
            <p:nvPr/>
          </p:nvSpPr>
          <p:spPr>
            <a:xfrm>
              <a:off x="2176150" y="4268317"/>
              <a:ext cx="55122" cy="64263"/>
            </a:xfrm>
            <a:custGeom>
              <a:avLst/>
              <a:gdLst/>
              <a:ahLst/>
              <a:cxnLst/>
              <a:rect l="l" t="t" r="r" b="b"/>
              <a:pathLst>
                <a:path w="1580" h="1842" extrusionOk="0">
                  <a:moveTo>
                    <a:pt x="1530" y="0"/>
                  </a:moveTo>
                  <a:cubicBezTo>
                    <a:pt x="1455" y="0"/>
                    <a:pt x="1377" y="37"/>
                    <a:pt x="1313" y="73"/>
                  </a:cubicBezTo>
                  <a:cubicBezTo>
                    <a:pt x="969" y="307"/>
                    <a:pt x="712" y="663"/>
                    <a:pt x="368" y="885"/>
                  </a:cubicBezTo>
                  <a:cubicBezTo>
                    <a:pt x="234" y="974"/>
                    <a:pt x="89" y="1052"/>
                    <a:pt x="0" y="1174"/>
                  </a:cubicBezTo>
                  <a:cubicBezTo>
                    <a:pt x="190" y="1474"/>
                    <a:pt x="356" y="1842"/>
                    <a:pt x="356" y="1842"/>
                  </a:cubicBezTo>
                  <a:lnTo>
                    <a:pt x="1547" y="1519"/>
                  </a:lnTo>
                  <a:cubicBezTo>
                    <a:pt x="1547" y="1519"/>
                    <a:pt x="1458" y="1296"/>
                    <a:pt x="1535" y="418"/>
                  </a:cubicBezTo>
                  <a:cubicBezTo>
                    <a:pt x="1547" y="251"/>
                    <a:pt x="1569" y="117"/>
                    <a:pt x="1580" y="6"/>
                  </a:cubicBezTo>
                  <a:cubicBezTo>
                    <a:pt x="1563" y="2"/>
                    <a:pt x="1547" y="0"/>
                    <a:pt x="153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9"/>
            <p:cNvSpPr/>
            <p:nvPr/>
          </p:nvSpPr>
          <p:spPr>
            <a:xfrm>
              <a:off x="2140459" y="4223904"/>
              <a:ext cx="55890" cy="110244"/>
            </a:xfrm>
            <a:custGeom>
              <a:avLst/>
              <a:gdLst/>
              <a:ahLst/>
              <a:cxnLst/>
              <a:rect l="l" t="t" r="r" b="b"/>
              <a:pathLst>
                <a:path w="1602" h="3160" extrusionOk="0">
                  <a:moveTo>
                    <a:pt x="0" y="0"/>
                  </a:moveTo>
                  <a:cubicBezTo>
                    <a:pt x="34" y="300"/>
                    <a:pt x="145" y="579"/>
                    <a:pt x="279" y="846"/>
                  </a:cubicBezTo>
                  <a:cubicBezTo>
                    <a:pt x="412" y="1113"/>
                    <a:pt x="579" y="1368"/>
                    <a:pt x="746" y="1613"/>
                  </a:cubicBezTo>
                  <a:cubicBezTo>
                    <a:pt x="912" y="1857"/>
                    <a:pt x="1080" y="2102"/>
                    <a:pt x="1224" y="2358"/>
                  </a:cubicBezTo>
                  <a:cubicBezTo>
                    <a:pt x="1369" y="2603"/>
                    <a:pt x="1502" y="2870"/>
                    <a:pt x="1591" y="3159"/>
                  </a:cubicBezTo>
                  <a:lnTo>
                    <a:pt x="1602" y="3148"/>
                  </a:lnTo>
                  <a:cubicBezTo>
                    <a:pt x="1524" y="2870"/>
                    <a:pt x="1402" y="2592"/>
                    <a:pt x="1268" y="2325"/>
                  </a:cubicBezTo>
                  <a:cubicBezTo>
                    <a:pt x="1124" y="2069"/>
                    <a:pt x="968" y="1813"/>
                    <a:pt x="813" y="1568"/>
                  </a:cubicBezTo>
                  <a:cubicBezTo>
                    <a:pt x="657" y="1313"/>
                    <a:pt x="512" y="1057"/>
                    <a:pt x="368" y="801"/>
                  </a:cubicBezTo>
                  <a:cubicBezTo>
                    <a:pt x="223" y="545"/>
                    <a:pt x="101" y="278"/>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9"/>
            <p:cNvSpPr/>
            <p:nvPr/>
          </p:nvSpPr>
          <p:spPr>
            <a:xfrm>
              <a:off x="2169172" y="4195191"/>
              <a:ext cx="38062" cy="143213"/>
            </a:xfrm>
            <a:custGeom>
              <a:avLst/>
              <a:gdLst/>
              <a:ahLst/>
              <a:cxnLst/>
              <a:rect l="l" t="t" r="r" b="b"/>
              <a:pathLst>
                <a:path w="1091" h="4105" extrusionOk="0">
                  <a:moveTo>
                    <a:pt x="12" y="0"/>
                  </a:moveTo>
                  <a:cubicBezTo>
                    <a:pt x="56" y="356"/>
                    <a:pt x="0" y="701"/>
                    <a:pt x="12" y="1068"/>
                  </a:cubicBezTo>
                  <a:cubicBezTo>
                    <a:pt x="23" y="1435"/>
                    <a:pt x="134" y="1791"/>
                    <a:pt x="257" y="2124"/>
                  </a:cubicBezTo>
                  <a:cubicBezTo>
                    <a:pt x="378" y="2458"/>
                    <a:pt x="523" y="2781"/>
                    <a:pt x="668" y="3115"/>
                  </a:cubicBezTo>
                  <a:lnTo>
                    <a:pt x="1080" y="4104"/>
                  </a:lnTo>
                  <a:lnTo>
                    <a:pt x="1090" y="4093"/>
                  </a:lnTo>
                  <a:lnTo>
                    <a:pt x="724" y="3092"/>
                  </a:lnTo>
                  <a:cubicBezTo>
                    <a:pt x="601" y="2759"/>
                    <a:pt x="479" y="2425"/>
                    <a:pt x="368" y="2091"/>
                  </a:cubicBezTo>
                  <a:cubicBezTo>
                    <a:pt x="257" y="1746"/>
                    <a:pt x="178" y="1402"/>
                    <a:pt x="156" y="1057"/>
                  </a:cubicBezTo>
                  <a:cubicBezTo>
                    <a:pt x="145" y="890"/>
                    <a:pt x="145" y="712"/>
                    <a:pt x="123" y="534"/>
                  </a:cubicBezTo>
                  <a:cubicBezTo>
                    <a:pt x="111" y="434"/>
                    <a:pt x="111" y="345"/>
                    <a:pt x="89" y="256"/>
                  </a:cubicBezTo>
                  <a:cubicBezTo>
                    <a:pt x="79" y="167"/>
                    <a:pt x="56" y="78"/>
                    <a:pt x="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9"/>
            <p:cNvSpPr/>
            <p:nvPr/>
          </p:nvSpPr>
          <p:spPr>
            <a:xfrm>
              <a:off x="2194012" y="4186259"/>
              <a:ext cx="19816" cy="147086"/>
            </a:xfrm>
            <a:custGeom>
              <a:avLst/>
              <a:gdLst/>
              <a:ahLst/>
              <a:cxnLst/>
              <a:rect l="l" t="t" r="r" b="b"/>
              <a:pathLst>
                <a:path w="568" h="4216" extrusionOk="0">
                  <a:moveTo>
                    <a:pt x="145" y="0"/>
                  </a:moveTo>
                  <a:cubicBezTo>
                    <a:pt x="67" y="345"/>
                    <a:pt x="22" y="701"/>
                    <a:pt x="12" y="1068"/>
                  </a:cubicBezTo>
                  <a:cubicBezTo>
                    <a:pt x="0" y="1424"/>
                    <a:pt x="22" y="1780"/>
                    <a:pt x="78" y="2136"/>
                  </a:cubicBezTo>
                  <a:cubicBezTo>
                    <a:pt x="111" y="2314"/>
                    <a:pt x="145" y="2492"/>
                    <a:pt x="190" y="2670"/>
                  </a:cubicBezTo>
                  <a:lnTo>
                    <a:pt x="256" y="2926"/>
                  </a:lnTo>
                  <a:cubicBezTo>
                    <a:pt x="289" y="3015"/>
                    <a:pt x="312" y="3092"/>
                    <a:pt x="334" y="3181"/>
                  </a:cubicBezTo>
                  <a:cubicBezTo>
                    <a:pt x="434" y="3515"/>
                    <a:pt x="512" y="3860"/>
                    <a:pt x="467" y="4216"/>
                  </a:cubicBezTo>
                  <a:lnTo>
                    <a:pt x="489" y="4216"/>
                  </a:lnTo>
                  <a:cubicBezTo>
                    <a:pt x="546" y="4049"/>
                    <a:pt x="568" y="3860"/>
                    <a:pt x="568" y="3682"/>
                  </a:cubicBezTo>
                  <a:cubicBezTo>
                    <a:pt x="556" y="3493"/>
                    <a:pt x="523" y="3315"/>
                    <a:pt x="489" y="3137"/>
                  </a:cubicBezTo>
                  <a:cubicBezTo>
                    <a:pt x="400" y="2792"/>
                    <a:pt x="267" y="2459"/>
                    <a:pt x="200" y="2113"/>
                  </a:cubicBezTo>
                  <a:cubicBezTo>
                    <a:pt x="134" y="1769"/>
                    <a:pt x="89" y="1413"/>
                    <a:pt x="89" y="1068"/>
                  </a:cubicBezTo>
                  <a:cubicBezTo>
                    <a:pt x="78" y="712"/>
                    <a:pt x="101" y="356"/>
                    <a:pt x="156" y="12"/>
                  </a:cubicBezTo>
                  <a:lnTo>
                    <a:pt x="14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9"/>
            <p:cNvSpPr/>
            <p:nvPr/>
          </p:nvSpPr>
          <p:spPr>
            <a:xfrm>
              <a:off x="2217283" y="4208762"/>
              <a:ext cx="9350" cy="123432"/>
            </a:xfrm>
            <a:custGeom>
              <a:avLst/>
              <a:gdLst/>
              <a:ahLst/>
              <a:cxnLst/>
              <a:rect l="l" t="t" r="r" b="b"/>
              <a:pathLst>
                <a:path w="268" h="3538" extrusionOk="0">
                  <a:moveTo>
                    <a:pt x="45" y="0"/>
                  </a:moveTo>
                  <a:cubicBezTo>
                    <a:pt x="89" y="289"/>
                    <a:pt x="134" y="590"/>
                    <a:pt x="145" y="879"/>
                  </a:cubicBezTo>
                  <a:cubicBezTo>
                    <a:pt x="156" y="1179"/>
                    <a:pt x="168" y="1468"/>
                    <a:pt x="156" y="1769"/>
                  </a:cubicBezTo>
                  <a:cubicBezTo>
                    <a:pt x="145" y="1913"/>
                    <a:pt x="134" y="2058"/>
                    <a:pt x="112" y="2214"/>
                  </a:cubicBezTo>
                  <a:cubicBezTo>
                    <a:pt x="89" y="2358"/>
                    <a:pt x="67" y="2503"/>
                    <a:pt x="34" y="2647"/>
                  </a:cubicBezTo>
                  <a:cubicBezTo>
                    <a:pt x="12" y="2792"/>
                    <a:pt x="0" y="2948"/>
                    <a:pt x="0" y="3092"/>
                  </a:cubicBezTo>
                  <a:cubicBezTo>
                    <a:pt x="0" y="3248"/>
                    <a:pt x="23" y="3393"/>
                    <a:pt x="79" y="3537"/>
                  </a:cubicBezTo>
                  <a:lnTo>
                    <a:pt x="89" y="3537"/>
                  </a:lnTo>
                  <a:cubicBezTo>
                    <a:pt x="45" y="3393"/>
                    <a:pt x="23" y="3248"/>
                    <a:pt x="23" y="3092"/>
                  </a:cubicBezTo>
                  <a:cubicBezTo>
                    <a:pt x="34" y="2948"/>
                    <a:pt x="56" y="2803"/>
                    <a:pt x="89" y="2659"/>
                  </a:cubicBezTo>
                  <a:cubicBezTo>
                    <a:pt x="112" y="2514"/>
                    <a:pt x="145" y="2370"/>
                    <a:pt x="178" y="2225"/>
                  </a:cubicBezTo>
                  <a:cubicBezTo>
                    <a:pt x="201" y="2069"/>
                    <a:pt x="223" y="1925"/>
                    <a:pt x="234" y="1769"/>
                  </a:cubicBezTo>
                  <a:cubicBezTo>
                    <a:pt x="257" y="1480"/>
                    <a:pt x="267" y="1179"/>
                    <a:pt x="245" y="879"/>
                  </a:cubicBezTo>
                  <a:cubicBezTo>
                    <a:pt x="212" y="579"/>
                    <a:pt x="156" y="279"/>
                    <a:pt x="5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9"/>
            <p:cNvSpPr/>
            <p:nvPr/>
          </p:nvSpPr>
          <p:spPr>
            <a:xfrm>
              <a:off x="2202944" y="4356619"/>
              <a:ext cx="182008" cy="191253"/>
            </a:xfrm>
            <a:custGeom>
              <a:avLst/>
              <a:gdLst/>
              <a:ahLst/>
              <a:cxnLst/>
              <a:rect l="l" t="t" r="r" b="b"/>
              <a:pathLst>
                <a:path w="5217" h="5482" extrusionOk="0">
                  <a:moveTo>
                    <a:pt x="734" y="0"/>
                  </a:moveTo>
                  <a:lnTo>
                    <a:pt x="0" y="423"/>
                  </a:lnTo>
                  <a:cubicBezTo>
                    <a:pt x="0" y="423"/>
                    <a:pt x="156" y="967"/>
                    <a:pt x="189" y="1580"/>
                  </a:cubicBezTo>
                  <a:cubicBezTo>
                    <a:pt x="233" y="2202"/>
                    <a:pt x="312" y="3337"/>
                    <a:pt x="467" y="3782"/>
                  </a:cubicBezTo>
                  <a:cubicBezTo>
                    <a:pt x="623" y="4237"/>
                    <a:pt x="1046" y="5028"/>
                    <a:pt x="1323" y="5283"/>
                  </a:cubicBezTo>
                  <a:cubicBezTo>
                    <a:pt x="1499" y="5444"/>
                    <a:pt x="1630" y="5482"/>
                    <a:pt x="1790" y="5482"/>
                  </a:cubicBezTo>
                  <a:cubicBezTo>
                    <a:pt x="1883" y="5482"/>
                    <a:pt x="1986" y="5469"/>
                    <a:pt x="2114" y="5461"/>
                  </a:cubicBezTo>
                  <a:cubicBezTo>
                    <a:pt x="2447" y="5450"/>
                    <a:pt x="2692" y="5350"/>
                    <a:pt x="2970" y="5172"/>
                  </a:cubicBezTo>
                  <a:cubicBezTo>
                    <a:pt x="3236" y="4994"/>
                    <a:pt x="4116" y="4115"/>
                    <a:pt x="4438" y="3970"/>
                  </a:cubicBezTo>
                  <a:cubicBezTo>
                    <a:pt x="4761" y="3826"/>
                    <a:pt x="5060" y="3537"/>
                    <a:pt x="5117" y="3348"/>
                  </a:cubicBezTo>
                  <a:cubicBezTo>
                    <a:pt x="5172" y="3159"/>
                    <a:pt x="5216" y="2969"/>
                    <a:pt x="5016" y="2870"/>
                  </a:cubicBezTo>
                  <a:cubicBezTo>
                    <a:pt x="4816" y="2769"/>
                    <a:pt x="3960" y="2091"/>
                    <a:pt x="3526" y="2057"/>
                  </a:cubicBezTo>
                  <a:cubicBezTo>
                    <a:pt x="3092" y="2013"/>
                    <a:pt x="2614" y="1735"/>
                    <a:pt x="2458" y="1568"/>
                  </a:cubicBezTo>
                  <a:cubicBezTo>
                    <a:pt x="2291" y="1412"/>
                    <a:pt x="1936" y="1145"/>
                    <a:pt x="1613" y="767"/>
                  </a:cubicBezTo>
                  <a:cubicBezTo>
                    <a:pt x="1279" y="378"/>
                    <a:pt x="734" y="0"/>
                    <a:pt x="73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9"/>
            <p:cNvSpPr/>
            <p:nvPr/>
          </p:nvSpPr>
          <p:spPr>
            <a:xfrm>
              <a:off x="2209154" y="4356619"/>
              <a:ext cx="175798" cy="125246"/>
            </a:xfrm>
            <a:custGeom>
              <a:avLst/>
              <a:gdLst/>
              <a:ahLst/>
              <a:cxnLst/>
              <a:rect l="l" t="t" r="r" b="b"/>
              <a:pathLst>
                <a:path w="5039" h="3590" extrusionOk="0">
                  <a:moveTo>
                    <a:pt x="556" y="0"/>
                  </a:moveTo>
                  <a:lnTo>
                    <a:pt x="0" y="322"/>
                  </a:lnTo>
                  <a:cubicBezTo>
                    <a:pt x="45" y="367"/>
                    <a:pt x="100" y="423"/>
                    <a:pt x="156" y="467"/>
                  </a:cubicBezTo>
                  <a:cubicBezTo>
                    <a:pt x="456" y="745"/>
                    <a:pt x="678" y="1079"/>
                    <a:pt x="912" y="1412"/>
                  </a:cubicBezTo>
                  <a:cubicBezTo>
                    <a:pt x="1113" y="1713"/>
                    <a:pt x="1301" y="2002"/>
                    <a:pt x="1580" y="2235"/>
                  </a:cubicBezTo>
                  <a:cubicBezTo>
                    <a:pt x="1724" y="2347"/>
                    <a:pt x="1879" y="2458"/>
                    <a:pt x="2035" y="2558"/>
                  </a:cubicBezTo>
                  <a:cubicBezTo>
                    <a:pt x="2180" y="2658"/>
                    <a:pt x="2314" y="2769"/>
                    <a:pt x="2480" y="2836"/>
                  </a:cubicBezTo>
                  <a:cubicBezTo>
                    <a:pt x="2603" y="2880"/>
                    <a:pt x="2747" y="2903"/>
                    <a:pt x="2870" y="2903"/>
                  </a:cubicBezTo>
                  <a:cubicBezTo>
                    <a:pt x="2969" y="2903"/>
                    <a:pt x="3048" y="2880"/>
                    <a:pt x="3125" y="2870"/>
                  </a:cubicBezTo>
                  <a:cubicBezTo>
                    <a:pt x="3281" y="2870"/>
                    <a:pt x="3448" y="2880"/>
                    <a:pt x="3604" y="2892"/>
                  </a:cubicBezTo>
                  <a:cubicBezTo>
                    <a:pt x="3748" y="2892"/>
                    <a:pt x="3881" y="2969"/>
                    <a:pt x="4027" y="3026"/>
                  </a:cubicBezTo>
                  <a:cubicBezTo>
                    <a:pt x="4148" y="3058"/>
                    <a:pt x="4182" y="3159"/>
                    <a:pt x="4249" y="3270"/>
                  </a:cubicBezTo>
                  <a:cubicBezTo>
                    <a:pt x="4349" y="3414"/>
                    <a:pt x="4449" y="3537"/>
                    <a:pt x="4638" y="3582"/>
                  </a:cubicBezTo>
                  <a:cubicBezTo>
                    <a:pt x="4666" y="3587"/>
                    <a:pt x="4691" y="3590"/>
                    <a:pt x="4716" y="3590"/>
                  </a:cubicBezTo>
                  <a:cubicBezTo>
                    <a:pt x="4741" y="3590"/>
                    <a:pt x="4766" y="3587"/>
                    <a:pt x="4793" y="3582"/>
                  </a:cubicBezTo>
                  <a:cubicBezTo>
                    <a:pt x="4860" y="3503"/>
                    <a:pt x="4916" y="3414"/>
                    <a:pt x="4939" y="3348"/>
                  </a:cubicBezTo>
                  <a:cubicBezTo>
                    <a:pt x="4994" y="3159"/>
                    <a:pt x="5038" y="2969"/>
                    <a:pt x="4838" y="2870"/>
                  </a:cubicBezTo>
                  <a:cubicBezTo>
                    <a:pt x="4638" y="2769"/>
                    <a:pt x="3782" y="2091"/>
                    <a:pt x="3348" y="2057"/>
                  </a:cubicBezTo>
                  <a:cubicBezTo>
                    <a:pt x="2914" y="2013"/>
                    <a:pt x="2436" y="1735"/>
                    <a:pt x="2280" y="1568"/>
                  </a:cubicBezTo>
                  <a:cubicBezTo>
                    <a:pt x="2113" y="1412"/>
                    <a:pt x="1758" y="1145"/>
                    <a:pt x="1435" y="767"/>
                  </a:cubicBezTo>
                  <a:cubicBezTo>
                    <a:pt x="1101" y="378"/>
                    <a:pt x="556" y="0"/>
                    <a:pt x="55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9"/>
            <p:cNvSpPr/>
            <p:nvPr/>
          </p:nvSpPr>
          <p:spPr>
            <a:xfrm>
              <a:off x="2206049" y="4361259"/>
              <a:ext cx="24072" cy="85788"/>
            </a:xfrm>
            <a:custGeom>
              <a:avLst/>
              <a:gdLst/>
              <a:ahLst/>
              <a:cxnLst/>
              <a:rect l="l" t="t" r="r" b="b"/>
              <a:pathLst>
                <a:path w="690" h="2459" extrusionOk="0">
                  <a:moveTo>
                    <a:pt x="0" y="1"/>
                  </a:moveTo>
                  <a:cubicBezTo>
                    <a:pt x="89" y="201"/>
                    <a:pt x="134" y="412"/>
                    <a:pt x="167" y="624"/>
                  </a:cubicBezTo>
                  <a:cubicBezTo>
                    <a:pt x="201" y="834"/>
                    <a:pt x="223" y="1046"/>
                    <a:pt x="233" y="1257"/>
                  </a:cubicBezTo>
                  <a:cubicBezTo>
                    <a:pt x="256" y="1469"/>
                    <a:pt x="278" y="1691"/>
                    <a:pt x="356" y="1902"/>
                  </a:cubicBezTo>
                  <a:cubicBezTo>
                    <a:pt x="423" y="2102"/>
                    <a:pt x="523" y="2303"/>
                    <a:pt x="690" y="2458"/>
                  </a:cubicBezTo>
                  <a:lnTo>
                    <a:pt x="690" y="2448"/>
                  </a:lnTo>
                  <a:cubicBezTo>
                    <a:pt x="579" y="2270"/>
                    <a:pt x="500" y="2069"/>
                    <a:pt x="445" y="1869"/>
                  </a:cubicBezTo>
                  <a:cubicBezTo>
                    <a:pt x="389" y="1669"/>
                    <a:pt x="345" y="1457"/>
                    <a:pt x="322" y="1246"/>
                  </a:cubicBezTo>
                  <a:cubicBezTo>
                    <a:pt x="289" y="1035"/>
                    <a:pt x="267" y="824"/>
                    <a:pt x="223" y="612"/>
                  </a:cubicBezTo>
                  <a:cubicBezTo>
                    <a:pt x="178" y="401"/>
                    <a:pt x="112" y="189"/>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9"/>
            <p:cNvSpPr/>
            <p:nvPr/>
          </p:nvSpPr>
          <p:spPr>
            <a:xfrm>
              <a:off x="2212259" y="4356968"/>
              <a:ext cx="50831" cy="123851"/>
            </a:xfrm>
            <a:custGeom>
              <a:avLst/>
              <a:gdLst/>
              <a:ahLst/>
              <a:cxnLst/>
              <a:rect l="l" t="t" r="r" b="b"/>
              <a:pathLst>
                <a:path w="1457" h="3550" extrusionOk="0">
                  <a:moveTo>
                    <a:pt x="11" y="1"/>
                  </a:moveTo>
                  <a:lnTo>
                    <a:pt x="0" y="13"/>
                  </a:lnTo>
                  <a:cubicBezTo>
                    <a:pt x="156" y="290"/>
                    <a:pt x="256" y="602"/>
                    <a:pt x="334" y="913"/>
                  </a:cubicBezTo>
                  <a:cubicBezTo>
                    <a:pt x="411" y="1224"/>
                    <a:pt x="456" y="1536"/>
                    <a:pt x="534" y="1847"/>
                  </a:cubicBezTo>
                  <a:cubicBezTo>
                    <a:pt x="567" y="2015"/>
                    <a:pt x="612" y="2170"/>
                    <a:pt x="656" y="2326"/>
                  </a:cubicBezTo>
                  <a:cubicBezTo>
                    <a:pt x="712" y="2482"/>
                    <a:pt x="767" y="2637"/>
                    <a:pt x="846" y="2782"/>
                  </a:cubicBezTo>
                  <a:cubicBezTo>
                    <a:pt x="1001" y="3071"/>
                    <a:pt x="1201" y="3338"/>
                    <a:pt x="1446" y="3549"/>
                  </a:cubicBezTo>
                  <a:lnTo>
                    <a:pt x="1457" y="3538"/>
                  </a:lnTo>
                  <a:cubicBezTo>
                    <a:pt x="1279" y="3271"/>
                    <a:pt x="1123" y="2993"/>
                    <a:pt x="990" y="2704"/>
                  </a:cubicBezTo>
                  <a:cubicBezTo>
                    <a:pt x="856" y="2426"/>
                    <a:pt x="734" y="2126"/>
                    <a:pt x="656" y="1825"/>
                  </a:cubicBezTo>
                  <a:cubicBezTo>
                    <a:pt x="567" y="1514"/>
                    <a:pt x="500" y="1202"/>
                    <a:pt x="401" y="891"/>
                  </a:cubicBezTo>
                  <a:cubicBezTo>
                    <a:pt x="312" y="579"/>
                    <a:pt x="189" y="279"/>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9"/>
            <p:cNvSpPr/>
            <p:nvPr/>
          </p:nvSpPr>
          <p:spPr>
            <a:xfrm>
              <a:off x="2214178" y="4350793"/>
              <a:ext cx="76473" cy="95103"/>
            </a:xfrm>
            <a:custGeom>
              <a:avLst/>
              <a:gdLst/>
              <a:ahLst/>
              <a:cxnLst/>
              <a:rect l="l" t="t" r="r" b="b"/>
              <a:pathLst>
                <a:path w="2192" h="2726" extrusionOk="0">
                  <a:moveTo>
                    <a:pt x="0" y="0"/>
                  </a:moveTo>
                  <a:lnTo>
                    <a:pt x="0" y="12"/>
                  </a:lnTo>
                  <a:cubicBezTo>
                    <a:pt x="234" y="190"/>
                    <a:pt x="401" y="434"/>
                    <a:pt x="546" y="690"/>
                  </a:cubicBezTo>
                  <a:cubicBezTo>
                    <a:pt x="690" y="934"/>
                    <a:pt x="813" y="1201"/>
                    <a:pt x="969" y="1457"/>
                  </a:cubicBezTo>
                  <a:cubicBezTo>
                    <a:pt x="1113" y="1713"/>
                    <a:pt x="1291" y="1958"/>
                    <a:pt x="1502" y="2158"/>
                  </a:cubicBezTo>
                  <a:cubicBezTo>
                    <a:pt x="1713" y="2369"/>
                    <a:pt x="1947" y="2547"/>
                    <a:pt x="2192" y="2725"/>
                  </a:cubicBezTo>
                  <a:lnTo>
                    <a:pt x="2192" y="2714"/>
                  </a:lnTo>
                  <a:cubicBezTo>
                    <a:pt x="1980" y="2514"/>
                    <a:pt x="1758" y="2313"/>
                    <a:pt x="1558" y="2103"/>
                  </a:cubicBezTo>
                  <a:cubicBezTo>
                    <a:pt x="1357" y="1902"/>
                    <a:pt x="1169" y="1680"/>
                    <a:pt x="1024" y="1424"/>
                  </a:cubicBezTo>
                  <a:cubicBezTo>
                    <a:pt x="868" y="1179"/>
                    <a:pt x="734" y="912"/>
                    <a:pt x="579" y="667"/>
                  </a:cubicBezTo>
                  <a:cubicBezTo>
                    <a:pt x="423" y="412"/>
                    <a:pt x="245" y="178"/>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9"/>
            <p:cNvSpPr/>
            <p:nvPr/>
          </p:nvSpPr>
          <p:spPr>
            <a:xfrm>
              <a:off x="2217667" y="4345734"/>
              <a:ext cx="81148" cy="84637"/>
            </a:xfrm>
            <a:custGeom>
              <a:avLst/>
              <a:gdLst/>
              <a:ahLst/>
              <a:cxnLst/>
              <a:rect l="l" t="t" r="r" b="b"/>
              <a:pathLst>
                <a:path w="2326" h="2426" extrusionOk="0">
                  <a:moveTo>
                    <a:pt x="1" y="1"/>
                  </a:moveTo>
                  <a:lnTo>
                    <a:pt x="1" y="1"/>
                  </a:lnTo>
                  <a:cubicBezTo>
                    <a:pt x="223" y="167"/>
                    <a:pt x="401" y="390"/>
                    <a:pt x="568" y="612"/>
                  </a:cubicBezTo>
                  <a:cubicBezTo>
                    <a:pt x="735" y="846"/>
                    <a:pt x="891" y="1079"/>
                    <a:pt x="1057" y="1302"/>
                  </a:cubicBezTo>
                  <a:cubicBezTo>
                    <a:pt x="1235" y="1524"/>
                    <a:pt x="1425" y="1747"/>
                    <a:pt x="1635" y="1936"/>
                  </a:cubicBezTo>
                  <a:cubicBezTo>
                    <a:pt x="1847" y="2114"/>
                    <a:pt x="2080" y="2292"/>
                    <a:pt x="2325" y="2426"/>
                  </a:cubicBezTo>
                  <a:lnTo>
                    <a:pt x="2325" y="2414"/>
                  </a:lnTo>
                  <a:cubicBezTo>
                    <a:pt x="2114" y="2236"/>
                    <a:pt x="1902" y="2047"/>
                    <a:pt x="1702" y="1858"/>
                  </a:cubicBezTo>
                  <a:cubicBezTo>
                    <a:pt x="1502" y="1658"/>
                    <a:pt x="1302" y="1469"/>
                    <a:pt x="1124" y="1257"/>
                  </a:cubicBezTo>
                  <a:cubicBezTo>
                    <a:pt x="946" y="1035"/>
                    <a:pt x="780" y="802"/>
                    <a:pt x="612" y="579"/>
                  </a:cubicBezTo>
                  <a:cubicBezTo>
                    <a:pt x="434" y="367"/>
                    <a:pt x="234" y="157"/>
                    <a:pt x="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9"/>
            <p:cNvSpPr/>
            <p:nvPr/>
          </p:nvSpPr>
          <p:spPr>
            <a:xfrm>
              <a:off x="2174998" y="4307950"/>
              <a:ext cx="75322" cy="72601"/>
            </a:xfrm>
            <a:custGeom>
              <a:avLst/>
              <a:gdLst/>
              <a:ahLst/>
              <a:cxnLst/>
              <a:rect l="l" t="t" r="r" b="b"/>
              <a:pathLst>
                <a:path w="2159" h="2081" extrusionOk="0">
                  <a:moveTo>
                    <a:pt x="1104" y="0"/>
                  </a:moveTo>
                  <a:cubicBezTo>
                    <a:pt x="1077" y="0"/>
                    <a:pt x="1050" y="8"/>
                    <a:pt x="1034" y="16"/>
                  </a:cubicBezTo>
                  <a:cubicBezTo>
                    <a:pt x="1012" y="27"/>
                    <a:pt x="1002" y="49"/>
                    <a:pt x="979" y="49"/>
                  </a:cubicBezTo>
                  <a:cubicBezTo>
                    <a:pt x="975" y="51"/>
                    <a:pt x="971" y="52"/>
                    <a:pt x="966" y="52"/>
                  </a:cubicBezTo>
                  <a:cubicBezTo>
                    <a:pt x="948" y="52"/>
                    <a:pt x="928" y="36"/>
                    <a:pt x="901" y="27"/>
                  </a:cubicBezTo>
                  <a:cubicBezTo>
                    <a:pt x="857" y="27"/>
                    <a:pt x="824" y="38"/>
                    <a:pt x="790" y="71"/>
                  </a:cubicBezTo>
                  <a:cubicBezTo>
                    <a:pt x="768" y="105"/>
                    <a:pt x="735" y="127"/>
                    <a:pt x="701" y="138"/>
                  </a:cubicBezTo>
                  <a:cubicBezTo>
                    <a:pt x="696" y="143"/>
                    <a:pt x="690" y="146"/>
                    <a:pt x="683" y="146"/>
                  </a:cubicBezTo>
                  <a:cubicBezTo>
                    <a:pt x="673" y="146"/>
                    <a:pt x="663" y="140"/>
                    <a:pt x="656" y="127"/>
                  </a:cubicBezTo>
                  <a:cubicBezTo>
                    <a:pt x="641" y="119"/>
                    <a:pt x="614" y="111"/>
                    <a:pt x="587" y="111"/>
                  </a:cubicBezTo>
                  <a:cubicBezTo>
                    <a:pt x="577" y="111"/>
                    <a:pt x="566" y="113"/>
                    <a:pt x="557" y="116"/>
                  </a:cubicBezTo>
                  <a:cubicBezTo>
                    <a:pt x="501" y="138"/>
                    <a:pt x="490" y="183"/>
                    <a:pt x="478" y="239"/>
                  </a:cubicBezTo>
                  <a:cubicBezTo>
                    <a:pt x="474" y="230"/>
                    <a:pt x="467" y="226"/>
                    <a:pt x="458" y="226"/>
                  </a:cubicBezTo>
                  <a:cubicBezTo>
                    <a:pt x="443" y="226"/>
                    <a:pt x="425" y="236"/>
                    <a:pt x="412" y="249"/>
                  </a:cubicBezTo>
                  <a:cubicBezTo>
                    <a:pt x="389" y="272"/>
                    <a:pt x="345" y="272"/>
                    <a:pt x="300" y="283"/>
                  </a:cubicBezTo>
                  <a:cubicBezTo>
                    <a:pt x="278" y="294"/>
                    <a:pt x="245" y="305"/>
                    <a:pt x="223" y="316"/>
                  </a:cubicBezTo>
                  <a:cubicBezTo>
                    <a:pt x="189" y="350"/>
                    <a:pt x="178" y="383"/>
                    <a:pt x="178" y="417"/>
                  </a:cubicBezTo>
                  <a:cubicBezTo>
                    <a:pt x="167" y="427"/>
                    <a:pt x="156" y="439"/>
                    <a:pt x="145" y="461"/>
                  </a:cubicBezTo>
                  <a:cubicBezTo>
                    <a:pt x="122" y="494"/>
                    <a:pt x="145" y="538"/>
                    <a:pt x="134" y="583"/>
                  </a:cubicBezTo>
                  <a:cubicBezTo>
                    <a:pt x="122" y="650"/>
                    <a:pt x="33" y="672"/>
                    <a:pt x="45" y="750"/>
                  </a:cubicBezTo>
                  <a:cubicBezTo>
                    <a:pt x="56" y="783"/>
                    <a:pt x="90" y="805"/>
                    <a:pt x="112" y="828"/>
                  </a:cubicBezTo>
                  <a:cubicBezTo>
                    <a:pt x="122" y="839"/>
                    <a:pt x="122" y="850"/>
                    <a:pt x="122" y="861"/>
                  </a:cubicBezTo>
                  <a:cubicBezTo>
                    <a:pt x="112" y="872"/>
                    <a:pt x="78" y="884"/>
                    <a:pt x="67" y="894"/>
                  </a:cubicBezTo>
                  <a:cubicBezTo>
                    <a:pt x="45" y="917"/>
                    <a:pt x="33" y="939"/>
                    <a:pt x="45" y="973"/>
                  </a:cubicBezTo>
                  <a:cubicBezTo>
                    <a:pt x="56" y="1017"/>
                    <a:pt x="45" y="1039"/>
                    <a:pt x="23" y="1072"/>
                  </a:cubicBezTo>
                  <a:cubicBezTo>
                    <a:pt x="11" y="1106"/>
                    <a:pt x="1" y="1139"/>
                    <a:pt x="1" y="1173"/>
                  </a:cubicBezTo>
                  <a:cubicBezTo>
                    <a:pt x="23" y="1217"/>
                    <a:pt x="56" y="1240"/>
                    <a:pt x="78" y="1284"/>
                  </a:cubicBezTo>
                  <a:cubicBezTo>
                    <a:pt x="100" y="1329"/>
                    <a:pt x="100" y="1384"/>
                    <a:pt x="122" y="1428"/>
                  </a:cubicBezTo>
                  <a:cubicBezTo>
                    <a:pt x="145" y="1484"/>
                    <a:pt x="178" y="1529"/>
                    <a:pt x="201" y="1584"/>
                  </a:cubicBezTo>
                  <a:cubicBezTo>
                    <a:pt x="245" y="1662"/>
                    <a:pt x="300" y="1751"/>
                    <a:pt x="367" y="1806"/>
                  </a:cubicBezTo>
                  <a:cubicBezTo>
                    <a:pt x="412" y="1840"/>
                    <a:pt x="445" y="1851"/>
                    <a:pt x="478" y="1885"/>
                  </a:cubicBezTo>
                  <a:cubicBezTo>
                    <a:pt x="512" y="1918"/>
                    <a:pt x="545" y="1929"/>
                    <a:pt x="579" y="1951"/>
                  </a:cubicBezTo>
                  <a:cubicBezTo>
                    <a:pt x="623" y="1962"/>
                    <a:pt x="634" y="2007"/>
                    <a:pt x="668" y="2029"/>
                  </a:cubicBezTo>
                  <a:cubicBezTo>
                    <a:pt x="687" y="2042"/>
                    <a:pt x="707" y="2047"/>
                    <a:pt x="727" y="2047"/>
                  </a:cubicBezTo>
                  <a:cubicBezTo>
                    <a:pt x="740" y="2047"/>
                    <a:pt x="754" y="2045"/>
                    <a:pt x="768" y="2040"/>
                  </a:cubicBezTo>
                  <a:cubicBezTo>
                    <a:pt x="796" y="2026"/>
                    <a:pt x="815" y="2012"/>
                    <a:pt x="837" y="2012"/>
                  </a:cubicBezTo>
                  <a:cubicBezTo>
                    <a:pt x="849" y="2012"/>
                    <a:pt x="863" y="2017"/>
                    <a:pt x="879" y="2029"/>
                  </a:cubicBezTo>
                  <a:cubicBezTo>
                    <a:pt x="913" y="2051"/>
                    <a:pt x="945" y="2073"/>
                    <a:pt x="990" y="2073"/>
                  </a:cubicBezTo>
                  <a:cubicBezTo>
                    <a:pt x="1007" y="2078"/>
                    <a:pt x="1024" y="2080"/>
                    <a:pt x="1040" y="2080"/>
                  </a:cubicBezTo>
                  <a:cubicBezTo>
                    <a:pt x="1101" y="2080"/>
                    <a:pt x="1158" y="2051"/>
                    <a:pt x="1202" y="2007"/>
                  </a:cubicBezTo>
                  <a:cubicBezTo>
                    <a:pt x="1222" y="1987"/>
                    <a:pt x="1250" y="1983"/>
                    <a:pt x="1279" y="1983"/>
                  </a:cubicBezTo>
                  <a:cubicBezTo>
                    <a:pt x="1298" y="1983"/>
                    <a:pt x="1318" y="1984"/>
                    <a:pt x="1335" y="1984"/>
                  </a:cubicBezTo>
                  <a:cubicBezTo>
                    <a:pt x="1380" y="1974"/>
                    <a:pt x="1424" y="1951"/>
                    <a:pt x="1469" y="1940"/>
                  </a:cubicBezTo>
                  <a:cubicBezTo>
                    <a:pt x="1558" y="1885"/>
                    <a:pt x="1647" y="1829"/>
                    <a:pt x="1724" y="1762"/>
                  </a:cubicBezTo>
                  <a:cubicBezTo>
                    <a:pt x="1758" y="1717"/>
                    <a:pt x="1791" y="1684"/>
                    <a:pt x="1835" y="1651"/>
                  </a:cubicBezTo>
                  <a:cubicBezTo>
                    <a:pt x="1869" y="1618"/>
                    <a:pt x="1914" y="1595"/>
                    <a:pt x="1936" y="1539"/>
                  </a:cubicBezTo>
                  <a:cubicBezTo>
                    <a:pt x="1958" y="1507"/>
                    <a:pt x="1958" y="1462"/>
                    <a:pt x="1980" y="1418"/>
                  </a:cubicBezTo>
                  <a:cubicBezTo>
                    <a:pt x="2003" y="1373"/>
                    <a:pt x="2047" y="1339"/>
                    <a:pt x="2069" y="1284"/>
                  </a:cubicBezTo>
                  <a:cubicBezTo>
                    <a:pt x="2092" y="1262"/>
                    <a:pt x="2102" y="1217"/>
                    <a:pt x="2102" y="1184"/>
                  </a:cubicBezTo>
                  <a:cubicBezTo>
                    <a:pt x="2092" y="1161"/>
                    <a:pt x="2092" y="1151"/>
                    <a:pt x="2080" y="1128"/>
                  </a:cubicBezTo>
                  <a:cubicBezTo>
                    <a:pt x="2069" y="1095"/>
                    <a:pt x="2058" y="1095"/>
                    <a:pt x="2080" y="1072"/>
                  </a:cubicBezTo>
                  <a:cubicBezTo>
                    <a:pt x="2158" y="1006"/>
                    <a:pt x="2114" y="928"/>
                    <a:pt x="2069" y="850"/>
                  </a:cubicBezTo>
                  <a:cubicBezTo>
                    <a:pt x="2013" y="761"/>
                    <a:pt x="2047" y="650"/>
                    <a:pt x="2003" y="561"/>
                  </a:cubicBezTo>
                  <a:cubicBezTo>
                    <a:pt x="1991" y="550"/>
                    <a:pt x="1980" y="528"/>
                    <a:pt x="1958" y="516"/>
                  </a:cubicBezTo>
                  <a:cubicBezTo>
                    <a:pt x="1946" y="506"/>
                    <a:pt x="1914" y="494"/>
                    <a:pt x="1902" y="483"/>
                  </a:cubicBezTo>
                  <a:cubicBezTo>
                    <a:pt x="1869" y="439"/>
                    <a:pt x="1891" y="372"/>
                    <a:pt x="1869" y="338"/>
                  </a:cubicBezTo>
                  <a:cubicBezTo>
                    <a:pt x="1835" y="272"/>
                    <a:pt x="1769" y="249"/>
                    <a:pt x="1702" y="239"/>
                  </a:cubicBezTo>
                  <a:cubicBezTo>
                    <a:pt x="1680" y="239"/>
                    <a:pt x="1669" y="239"/>
                    <a:pt x="1657" y="216"/>
                  </a:cubicBezTo>
                  <a:cubicBezTo>
                    <a:pt x="1647" y="194"/>
                    <a:pt x="1624" y="160"/>
                    <a:pt x="1591" y="150"/>
                  </a:cubicBezTo>
                  <a:cubicBezTo>
                    <a:pt x="1568" y="138"/>
                    <a:pt x="1546" y="127"/>
                    <a:pt x="1513" y="127"/>
                  </a:cubicBezTo>
                  <a:cubicBezTo>
                    <a:pt x="1504" y="127"/>
                    <a:pt x="1474" y="141"/>
                    <a:pt x="1451" y="141"/>
                  </a:cubicBezTo>
                  <a:cubicBezTo>
                    <a:pt x="1445" y="141"/>
                    <a:pt x="1439" y="140"/>
                    <a:pt x="1435" y="138"/>
                  </a:cubicBezTo>
                  <a:cubicBezTo>
                    <a:pt x="1435" y="138"/>
                    <a:pt x="1424" y="116"/>
                    <a:pt x="1424" y="105"/>
                  </a:cubicBezTo>
                  <a:cubicBezTo>
                    <a:pt x="1413" y="94"/>
                    <a:pt x="1413" y="83"/>
                    <a:pt x="1402" y="71"/>
                  </a:cubicBezTo>
                  <a:cubicBezTo>
                    <a:pt x="1380" y="61"/>
                    <a:pt x="1346" y="38"/>
                    <a:pt x="1324" y="38"/>
                  </a:cubicBezTo>
                  <a:cubicBezTo>
                    <a:pt x="1301" y="27"/>
                    <a:pt x="1268" y="27"/>
                    <a:pt x="1246" y="27"/>
                  </a:cubicBezTo>
                  <a:cubicBezTo>
                    <a:pt x="1238" y="27"/>
                    <a:pt x="1188" y="51"/>
                    <a:pt x="1162" y="51"/>
                  </a:cubicBezTo>
                  <a:cubicBezTo>
                    <a:pt x="1152" y="51"/>
                    <a:pt x="1146" y="47"/>
                    <a:pt x="1146" y="38"/>
                  </a:cubicBezTo>
                  <a:cubicBezTo>
                    <a:pt x="1157" y="27"/>
                    <a:pt x="1146" y="16"/>
                    <a:pt x="1135" y="5"/>
                  </a:cubicBezTo>
                  <a:cubicBezTo>
                    <a:pt x="1125" y="1"/>
                    <a:pt x="1114" y="0"/>
                    <a:pt x="1104"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9"/>
            <p:cNvSpPr/>
            <p:nvPr/>
          </p:nvSpPr>
          <p:spPr>
            <a:xfrm>
              <a:off x="2179255" y="4331779"/>
              <a:ext cx="71066" cy="48773"/>
            </a:xfrm>
            <a:custGeom>
              <a:avLst/>
              <a:gdLst/>
              <a:ahLst/>
              <a:cxnLst/>
              <a:rect l="l" t="t" r="r" b="b"/>
              <a:pathLst>
                <a:path w="2037" h="1398" extrusionOk="0">
                  <a:moveTo>
                    <a:pt x="1913" y="0"/>
                  </a:moveTo>
                  <a:cubicBezTo>
                    <a:pt x="1903" y="0"/>
                    <a:pt x="1891" y="11"/>
                    <a:pt x="1891" y="33"/>
                  </a:cubicBezTo>
                  <a:cubicBezTo>
                    <a:pt x="1869" y="67"/>
                    <a:pt x="1881" y="122"/>
                    <a:pt x="1858" y="156"/>
                  </a:cubicBezTo>
                  <a:cubicBezTo>
                    <a:pt x="1847" y="178"/>
                    <a:pt x="1824" y="178"/>
                    <a:pt x="1802" y="189"/>
                  </a:cubicBezTo>
                  <a:cubicBezTo>
                    <a:pt x="1747" y="234"/>
                    <a:pt x="1725" y="312"/>
                    <a:pt x="1758" y="379"/>
                  </a:cubicBezTo>
                  <a:cubicBezTo>
                    <a:pt x="1725" y="379"/>
                    <a:pt x="1703" y="379"/>
                    <a:pt x="1680" y="401"/>
                  </a:cubicBezTo>
                  <a:cubicBezTo>
                    <a:pt x="1647" y="423"/>
                    <a:pt x="1658" y="478"/>
                    <a:pt x="1614" y="501"/>
                  </a:cubicBezTo>
                  <a:cubicBezTo>
                    <a:pt x="1611" y="503"/>
                    <a:pt x="1608" y="504"/>
                    <a:pt x="1605" y="504"/>
                  </a:cubicBezTo>
                  <a:cubicBezTo>
                    <a:pt x="1596" y="504"/>
                    <a:pt x="1584" y="498"/>
                    <a:pt x="1571" y="498"/>
                  </a:cubicBezTo>
                  <a:cubicBezTo>
                    <a:pt x="1567" y="498"/>
                    <a:pt x="1562" y="498"/>
                    <a:pt x="1558" y="501"/>
                  </a:cubicBezTo>
                  <a:cubicBezTo>
                    <a:pt x="1525" y="523"/>
                    <a:pt x="1525" y="545"/>
                    <a:pt x="1525" y="579"/>
                  </a:cubicBezTo>
                  <a:cubicBezTo>
                    <a:pt x="1525" y="634"/>
                    <a:pt x="1525" y="678"/>
                    <a:pt x="1458" y="678"/>
                  </a:cubicBezTo>
                  <a:cubicBezTo>
                    <a:pt x="1446" y="678"/>
                    <a:pt x="1446" y="656"/>
                    <a:pt x="1436" y="656"/>
                  </a:cubicBezTo>
                  <a:cubicBezTo>
                    <a:pt x="1424" y="656"/>
                    <a:pt x="1413" y="668"/>
                    <a:pt x="1402" y="668"/>
                  </a:cubicBezTo>
                  <a:lnTo>
                    <a:pt x="1335" y="701"/>
                  </a:lnTo>
                  <a:cubicBezTo>
                    <a:pt x="1329" y="675"/>
                    <a:pt x="1314" y="665"/>
                    <a:pt x="1297" y="665"/>
                  </a:cubicBezTo>
                  <a:cubicBezTo>
                    <a:pt x="1255" y="665"/>
                    <a:pt x="1195" y="722"/>
                    <a:pt x="1179" y="745"/>
                  </a:cubicBezTo>
                  <a:cubicBezTo>
                    <a:pt x="1169" y="779"/>
                    <a:pt x="1169" y="834"/>
                    <a:pt x="1157" y="856"/>
                  </a:cubicBezTo>
                  <a:cubicBezTo>
                    <a:pt x="1151" y="860"/>
                    <a:pt x="1146" y="861"/>
                    <a:pt x="1141" y="861"/>
                  </a:cubicBezTo>
                  <a:cubicBezTo>
                    <a:pt x="1129" y="861"/>
                    <a:pt x="1121" y="850"/>
                    <a:pt x="1113" y="834"/>
                  </a:cubicBezTo>
                  <a:cubicBezTo>
                    <a:pt x="1080" y="834"/>
                    <a:pt x="1057" y="868"/>
                    <a:pt x="1024" y="879"/>
                  </a:cubicBezTo>
                  <a:cubicBezTo>
                    <a:pt x="1007" y="887"/>
                    <a:pt x="995" y="889"/>
                    <a:pt x="985" y="889"/>
                  </a:cubicBezTo>
                  <a:cubicBezTo>
                    <a:pt x="974" y="889"/>
                    <a:pt x="966" y="887"/>
                    <a:pt x="955" y="887"/>
                  </a:cubicBezTo>
                  <a:cubicBezTo>
                    <a:pt x="949" y="887"/>
                    <a:pt x="943" y="888"/>
                    <a:pt x="935" y="890"/>
                  </a:cubicBezTo>
                  <a:cubicBezTo>
                    <a:pt x="835" y="901"/>
                    <a:pt x="902" y="957"/>
                    <a:pt x="857" y="1001"/>
                  </a:cubicBezTo>
                  <a:cubicBezTo>
                    <a:pt x="846" y="1024"/>
                    <a:pt x="823" y="1034"/>
                    <a:pt x="791" y="1034"/>
                  </a:cubicBezTo>
                  <a:cubicBezTo>
                    <a:pt x="768" y="1024"/>
                    <a:pt x="768" y="1012"/>
                    <a:pt x="757" y="1001"/>
                  </a:cubicBezTo>
                  <a:cubicBezTo>
                    <a:pt x="740" y="990"/>
                    <a:pt x="729" y="987"/>
                    <a:pt x="716" y="987"/>
                  </a:cubicBezTo>
                  <a:cubicBezTo>
                    <a:pt x="703" y="987"/>
                    <a:pt x="690" y="990"/>
                    <a:pt x="668" y="990"/>
                  </a:cubicBezTo>
                  <a:cubicBezTo>
                    <a:pt x="635" y="990"/>
                    <a:pt x="601" y="945"/>
                    <a:pt x="568" y="945"/>
                  </a:cubicBezTo>
                  <a:cubicBezTo>
                    <a:pt x="524" y="945"/>
                    <a:pt x="512" y="979"/>
                    <a:pt x="479" y="990"/>
                  </a:cubicBezTo>
                  <a:cubicBezTo>
                    <a:pt x="445" y="990"/>
                    <a:pt x="390" y="979"/>
                    <a:pt x="356" y="979"/>
                  </a:cubicBezTo>
                  <a:cubicBezTo>
                    <a:pt x="312" y="968"/>
                    <a:pt x="267" y="935"/>
                    <a:pt x="223" y="912"/>
                  </a:cubicBezTo>
                  <a:cubicBezTo>
                    <a:pt x="178" y="879"/>
                    <a:pt x="134" y="856"/>
                    <a:pt x="89" y="824"/>
                  </a:cubicBezTo>
                  <a:cubicBezTo>
                    <a:pt x="56" y="801"/>
                    <a:pt x="34" y="767"/>
                    <a:pt x="0" y="745"/>
                  </a:cubicBezTo>
                  <a:lnTo>
                    <a:pt x="0" y="745"/>
                  </a:lnTo>
                  <a:cubicBezTo>
                    <a:pt x="23" y="801"/>
                    <a:pt x="56" y="846"/>
                    <a:pt x="79" y="901"/>
                  </a:cubicBezTo>
                  <a:cubicBezTo>
                    <a:pt x="123" y="979"/>
                    <a:pt x="178" y="1068"/>
                    <a:pt x="245" y="1123"/>
                  </a:cubicBezTo>
                  <a:cubicBezTo>
                    <a:pt x="290" y="1157"/>
                    <a:pt x="323" y="1168"/>
                    <a:pt x="356" y="1202"/>
                  </a:cubicBezTo>
                  <a:cubicBezTo>
                    <a:pt x="390" y="1235"/>
                    <a:pt x="423" y="1246"/>
                    <a:pt x="457" y="1268"/>
                  </a:cubicBezTo>
                  <a:cubicBezTo>
                    <a:pt x="501" y="1279"/>
                    <a:pt x="512" y="1324"/>
                    <a:pt x="546" y="1346"/>
                  </a:cubicBezTo>
                  <a:cubicBezTo>
                    <a:pt x="565" y="1359"/>
                    <a:pt x="585" y="1364"/>
                    <a:pt x="605" y="1364"/>
                  </a:cubicBezTo>
                  <a:cubicBezTo>
                    <a:pt x="618" y="1364"/>
                    <a:pt x="632" y="1362"/>
                    <a:pt x="646" y="1357"/>
                  </a:cubicBezTo>
                  <a:cubicBezTo>
                    <a:pt x="674" y="1343"/>
                    <a:pt x="693" y="1329"/>
                    <a:pt x="715" y="1329"/>
                  </a:cubicBezTo>
                  <a:cubicBezTo>
                    <a:pt x="727" y="1329"/>
                    <a:pt x="741" y="1334"/>
                    <a:pt x="757" y="1346"/>
                  </a:cubicBezTo>
                  <a:cubicBezTo>
                    <a:pt x="791" y="1368"/>
                    <a:pt x="823" y="1390"/>
                    <a:pt x="868" y="1390"/>
                  </a:cubicBezTo>
                  <a:cubicBezTo>
                    <a:pt x="885" y="1395"/>
                    <a:pt x="902" y="1397"/>
                    <a:pt x="918" y="1397"/>
                  </a:cubicBezTo>
                  <a:cubicBezTo>
                    <a:pt x="979" y="1397"/>
                    <a:pt x="1036" y="1368"/>
                    <a:pt x="1080" y="1324"/>
                  </a:cubicBezTo>
                  <a:cubicBezTo>
                    <a:pt x="1100" y="1304"/>
                    <a:pt x="1128" y="1300"/>
                    <a:pt x="1157" y="1300"/>
                  </a:cubicBezTo>
                  <a:cubicBezTo>
                    <a:pt x="1176" y="1300"/>
                    <a:pt x="1196" y="1301"/>
                    <a:pt x="1213" y="1301"/>
                  </a:cubicBezTo>
                  <a:cubicBezTo>
                    <a:pt x="1258" y="1291"/>
                    <a:pt x="1302" y="1268"/>
                    <a:pt x="1347" y="1257"/>
                  </a:cubicBezTo>
                  <a:cubicBezTo>
                    <a:pt x="1436" y="1202"/>
                    <a:pt x="1525" y="1146"/>
                    <a:pt x="1602" y="1079"/>
                  </a:cubicBezTo>
                  <a:cubicBezTo>
                    <a:pt x="1636" y="1034"/>
                    <a:pt x="1669" y="1001"/>
                    <a:pt x="1713" y="968"/>
                  </a:cubicBezTo>
                  <a:cubicBezTo>
                    <a:pt x="1747" y="935"/>
                    <a:pt x="1792" y="912"/>
                    <a:pt x="1814" y="856"/>
                  </a:cubicBezTo>
                  <a:cubicBezTo>
                    <a:pt x="1836" y="824"/>
                    <a:pt x="1836" y="779"/>
                    <a:pt x="1858" y="735"/>
                  </a:cubicBezTo>
                  <a:cubicBezTo>
                    <a:pt x="1881" y="690"/>
                    <a:pt x="1925" y="656"/>
                    <a:pt x="1947" y="601"/>
                  </a:cubicBezTo>
                  <a:cubicBezTo>
                    <a:pt x="1970" y="579"/>
                    <a:pt x="1980" y="534"/>
                    <a:pt x="1980" y="501"/>
                  </a:cubicBezTo>
                  <a:cubicBezTo>
                    <a:pt x="1970" y="478"/>
                    <a:pt x="1970" y="468"/>
                    <a:pt x="1958" y="445"/>
                  </a:cubicBezTo>
                  <a:cubicBezTo>
                    <a:pt x="1947" y="412"/>
                    <a:pt x="1936" y="412"/>
                    <a:pt x="1958" y="389"/>
                  </a:cubicBezTo>
                  <a:cubicBezTo>
                    <a:pt x="2036" y="323"/>
                    <a:pt x="1992" y="245"/>
                    <a:pt x="1947" y="167"/>
                  </a:cubicBezTo>
                  <a:cubicBezTo>
                    <a:pt x="1913" y="112"/>
                    <a:pt x="1913" y="56"/>
                    <a:pt x="191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9"/>
            <p:cNvSpPr/>
            <p:nvPr/>
          </p:nvSpPr>
          <p:spPr>
            <a:xfrm>
              <a:off x="2192059" y="4322742"/>
              <a:ext cx="34190" cy="31957"/>
            </a:xfrm>
            <a:custGeom>
              <a:avLst/>
              <a:gdLst/>
              <a:ahLst/>
              <a:cxnLst/>
              <a:rect l="l" t="t" r="r" b="b"/>
              <a:pathLst>
                <a:path w="980" h="916" extrusionOk="0">
                  <a:moveTo>
                    <a:pt x="681" y="0"/>
                  </a:moveTo>
                  <a:cubicBezTo>
                    <a:pt x="649" y="0"/>
                    <a:pt x="617" y="11"/>
                    <a:pt x="624" y="37"/>
                  </a:cubicBezTo>
                  <a:cubicBezTo>
                    <a:pt x="590" y="48"/>
                    <a:pt x="579" y="48"/>
                    <a:pt x="557" y="70"/>
                  </a:cubicBezTo>
                  <a:cubicBezTo>
                    <a:pt x="529" y="61"/>
                    <a:pt x="493" y="20"/>
                    <a:pt x="456" y="20"/>
                  </a:cubicBezTo>
                  <a:cubicBezTo>
                    <a:pt x="449" y="20"/>
                    <a:pt x="441" y="22"/>
                    <a:pt x="434" y="25"/>
                  </a:cubicBezTo>
                  <a:cubicBezTo>
                    <a:pt x="439" y="46"/>
                    <a:pt x="435" y="53"/>
                    <a:pt x="428" y="53"/>
                  </a:cubicBezTo>
                  <a:cubicBezTo>
                    <a:pt x="416" y="53"/>
                    <a:pt x="393" y="33"/>
                    <a:pt x="379" y="25"/>
                  </a:cubicBezTo>
                  <a:cubicBezTo>
                    <a:pt x="368" y="25"/>
                    <a:pt x="323" y="37"/>
                    <a:pt x="312" y="48"/>
                  </a:cubicBezTo>
                  <a:cubicBezTo>
                    <a:pt x="256" y="70"/>
                    <a:pt x="256" y="126"/>
                    <a:pt x="256" y="181"/>
                  </a:cubicBezTo>
                  <a:cubicBezTo>
                    <a:pt x="179" y="203"/>
                    <a:pt x="78" y="304"/>
                    <a:pt x="112" y="393"/>
                  </a:cubicBezTo>
                  <a:cubicBezTo>
                    <a:pt x="68" y="415"/>
                    <a:pt x="23" y="470"/>
                    <a:pt x="12" y="515"/>
                  </a:cubicBezTo>
                  <a:cubicBezTo>
                    <a:pt x="1" y="582"/>
                    <a:pt x="23" y="582"/>
                    <a:pt x="68" y="604"/>
                  </a:cubicBezTo>
                  <a:cubicBezTo>
                    <a:pt x="123" y="648"/>
                    <a:pt x="101" y="671"/>
                    <a:pt x="90" y="727"/>
                  </a:cubicBezTo>
                  <a:cubicBezTo>
                    <a:pt x="78" y="782"/>
                    <a:pt x="112" y="882"/>
                    <a:pt x="167" y="905"/>
                  </a:cubicBezTo>
                  <a:cubicBezTo>
                    <a:pt x="190" y="915"/>
                    <a:pt x="246" y="915"/>
                    <a:pt x="256" y="915"/>
                  </a:cubicBezTo>
                  <a:cubicBezTo>
                    <a:pt x="312" y="915"/>
                    <a:pt x="335" y="882"/>
                    <a:pt x="368" y="860"/>
                  </a:cubicBezTo>
                  <a:cubicBezTo>
                    <a:pt x="390" y="848"/>
                    <a:pt x="424" y="848"/>
                    <a:pt x="434" y="838"/>
                  </a:cubicBezTo>
                  <a:cubicBezTo>
                    <a:pt x="456" y="826"/>
                    <a:pt x="468" y="771"/>
                    <a:pt x="490" y="771"/>
                  </a:cubicBezTo>
                  <a:cubicBezTo>
                    <a:pt x="501" y="771"/>
                    <a:pt x="513" y="793"/>
                    <a:pt x="523" y="793"/>
                  </a:cubicBezTo>
                  <a:cubicBezTo>
                    <a:pt x="557" y="816"/>
                    <a:pt x="579" y="816"/>
                    <a:pt x="612" y="816"/>
                  </a:cubicBezTo>
                  <a:cubicBezTo>
                    <a:pt x="646" y="804"/>
                    <a:pt x="668" y="793"/>
                    <a:pt x="701" y="782"/>
                  </a:cubicBezTo>
                  <a:cubicBezTo>
                    <a:pt x="746" y="760"/>
                    <a:pt x="757" y="749"/>
                    <a:pt x="757" y="704"/>
                  </a:cubicBezTo>
                  <a:cubicBezTo>
                    <a:pt x="768" y="682"/>
                    <a:pt x="757" y="648"/>
                    <a:pt x="779" y="626"/>
                  </a:cubicBezTo>
                  <a:cubicBezTo>
                    <a:pt x="802" y="604"/>
                    <a:pt x="857" y="604"/>
                    <a:pt x="891" y="571"/>
                  </a:cubicBezTo>
                  <a:cubicBezTo>
                    <a:pt x="946" y="537"/>
                    <a:pt x="980" y="504"/>
                    <a:pt x="957" y="437"/>
                  </a:cubicBezTo>
                  <a:cubicBezTo>
                    <a:pt x="946" y="393"/>
                    <a:pt x="913" y="359"/>
                    <a:pt x="879" y="337"/>
                  </a:cubicBezTo>
                  <a:cubicBezTo>
                    <a:pt x="924" y="270"/>
                    <a:pt x="980" y="193"/>
                    <a:pt x="913" y="126"/>
                  </a:cubicBezTo>
                  <a:cubicBezTo>
                    <a:pt x="891" y="92"/>
                    <a:pt x="868" y="82"/>
                    <a:pt x="835" y="82"/>
                  </a:cubicBezTo>
                  <a:cubicBezTo>
                    <a:pt x="817" y="82"/>
                    <a:pt x="793" y="96"/>
                    <a:pt x="778" y="96"/>
                  </a:cubicBezTo>
                  <a:cubicBezTo>
                    <a:pt x="774" y="96"/>
                    <a:pt x="770" y="95"/>
                    <a:pt x="768" y="92"/>
                  </a:cubicBezTo>
                  <a:cubicBezTo>
                    <a:pt x="723" y="82"/>
                    <a:pt x="757" y="37"/>
                    <a:pt x="735" y="15"/>
                  </a:cubicBezTo>
                  <a:cubicBezTo>
                    <a:pt x="726" y="6"/>
                    <a:pt x="703" y="0"/>
                    <a:pt x="68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6385"/>
        <p:cNvGrpSpPr/>
        <p:nvPr/>
      </p:nvGrpSpPr>
      <p:grpSpPr>
        <a:xfrm>
          <a:off x="0" y="0"/>
          <a:ext cx="0" cy="0"/>
          <a:chOff x="0" y="0"/>
          <a:chExt cx="0" cy="0"/>
        </a:xfrm>
      </p:grpSpPr>
      <p:sp>
        <p:nvSpPr>
          <p:cNvPr id="6386" name="Google Shape;6386;p11"/>
          <p:cNvSpPr txBox="1">
            <a:spLocks noGrp="1"/>
          </p:cNvSpPr>
          <p:nvPr>
            <p:ph type="title" hasCustomPrompt="1"/>
          </p:nvPr>
        </p:nvSpPr>
        <p:spPr>
          <a:xfrm>
            <a:off x="2619600" y="1106125"/>
            <a:ext cx="5804400" cy="1963500"/>
          </a:xfrm>
          <a:prstGeom prst="rect">
            <a:avLst/>
          </a:prstGeom>
        </p:spPr>
        <p:txBody>
          <a:bodyPr spcFirstLastPara="1" wrap="square" lIns="91425" tIns="0" rIns="91425" bIns="0" anchor="b" anchorCtr="0">
            <a:noAutofit/>
          </a:bodyPr>
          <a:lstStyle>
            <a:lvl1pPr lvl="0" algn="l">
              <a:spcBef>
                <a:spcPts val="0"/>
              </a:spcBef>
              <a:spcAft>
                <a:spcPts val="0"/>
              </a:spcAft>
              <a:buSzPts val="12000"/>
              <a:buNone/>
              <a:defRPr sz="12000">
                <a:solidFill>
                  <a:schemeClr val="accent4"/>
                </a:solidFill>
              </a:defRPr>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grpSp>
        <p:nvGrpSpPr>
          <p:cNvPr id="6387" name="Google Shape;6387;p11"/>
          <p:cNvGrpSpPr/>
          <p:nvPr/>
        </p:nvGrpSpPr>
        <p:grpSpPr>
          <a:xfrm>
            <a:off x="178275" y="177600"/>
            <a:ext cx="8787300" cy="4788300"/>
            <a:chOff x="178275" y="177600"/>
            <a:chExt cx="8787300" cy="4788300"/>
          </a:xfrm>
        </p:grpSpPr>
        <p:sp>
          <p:nvSpPr>
            <p:cNvPr id="6388" name="Google Shape;6388;p11"/>
            <p:cNvSpPr/>
            <p:nvPr/>
          </p:nvSpPr>
          <p:spPr>
            <a:xfrm>
              <a:off x="178275" y="177600"/>
              <a:ext cx="8787300" cy="4788300"/>
            </a:xfrm>
            <a:prstGeom prst="round2DiagRect">
              <a:avLst>
                <a:gd name="adj1" fmla="val 9845"/>
                <a:gd name="adj2" fmla="val 0"/>
              </a:avLst>
            </a:pr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11"/>
            <p:cNvSpPr/>
            <p:nvPr/>
          </p:nvSpPr>
          <p:spPr>
            <a:xfrm>
              <a:off x="288825" y="294900"/>
              <a:ext cx="8566500" cy="4551600"/>
            </a:xfrm>
            <a:prstGeom prst="round2DiagRect">
              <a:avLst>
                <a:gd name="adj1" fmla="val 8839"/>
                <a:gd name="adj2" fmla="val 0"/>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90" name="Google Shape;6390;p11"/>
          <p:cNvSpPr txBox="1">
            <a:spLocks noGrp="1"/>
          </p:cNvSpPr>
          <p:nvPr>
            <p:ph type="subTitle" idx="1"/>
          </p:nvPr>
        </p:nvSpPr>
        <p:spPr>
          <a:xfrm>
            <a:off x="2619600" y="3174025"/>
            <a:ext cx="3222300" cy="552600"/>
          </a:xfrm>
          <a:prstGeom prst="rect">
            <a:avLst/>
          </a:prstGeom>
        </p:spPr>
        <p:txBody>
          <a:bodyPr spcFirstLastPara="1" wrap="square" lIns="91425" tIns="0" rIns="91425" bIns="0" anchor="t" anchorCtr="0">
            <a:noAutofit/>
          </a:bodyPr>
          <a:lstStyle>
            <a:lvl1pPr lvl="0">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grpSp>
        <p:nvGrpSpPr>
          <p:cNvPr id="6391" name="Google Shape;6391;p11"/>
          <p:cNvGrpSpPr/>
          <p:nvPr/>
        </p:nvGrpSpPr>
        <p:grpSpPr>
          <a:xfrm rot="10664432" flipH="1">
            <a:off x="1434033" y="717563"/>
            <a:ext cx="2416135" cy="477626"/>
            <a:chOff x="3508294" y="1816922"/>
            <a:chExt cx="659669" cy="130412"/>
          </a:xfrm>
        </p:grpSpPr>
        <p:sp>
          <p:nvSpPr>
            <p:cNvPr id="6392" name="Google Shape;6392;p11"/>
            <p:cNvSpPr/>
            <p:nvPr/>
          </p:nvSpPr>
          <p:spPr>
            <a:xfrm>
              <a:off x="4060055" y="1925181"/>
              <a:ext cx="35" cy="35"/>
            </a:xfrm>
            <a:custGeom>
              <a:avLst/>
              <a:gdLst/>
              <a:ahLst/>
              <a:cxnLst/>
              <a:rect l="l" t="t" r="r" b="b"/>
              <a:pathLst>
                <a:path w="1" h="1" extrusionOk="0">
                  <a:moveTo>
                    <a:pt x="1" y="1"/>
                  </a:moveTo>
                  <a:lnTo>
                    <a:pt x="1" y="1"/>
                  </a:lnTo>
                  <a:close/>
                </a:path>
              </a:pathLst>
            </a:custGeom>
            <a:solidFill>
              <a:srgbClr val="7A7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11"/>
            <p:cNvSpPr/>
            <p:nvPr/>
          </p:nvSpPr>
          <p:spPr>
            <a:xfrm>
              <a:off x="3508294" y="1848741"/>
              <a:ext cx="629405" cy="63286"/>
            </a:xfrm>
            <a:custGeom>
              <a:avLst/>
              <a:gdLst/>
              <a:ahLst/>
              <a:cxnLst/>
              <a:rect l="l" t="t" r="r" b="b"/>
              <a:pathLst>
                <a:path w="18041" h="1814" extrusionOk="0">
                  <a:moveTo>
                    <a:pt x="14415" y="0"/>
                  </a:moveTo>
                  <a:cubicBezTo>
                    <a:pt x="14381" y="101"/>
                    <a:pt x="14336" y="200"/>
                    <a:pt x="14281" y="279"/>
                  </a:cubicBezTo>
                  <a:cubicBezTo>
                    <a:pt x="14247" y="323"/>
                    <a:pt x="14214" y="356"/>
                    <a:pt x="14181" y="390"/>
                  </a:cubicBezTo>
                  <a:cubicBezTo>
                    <a:pt x="14158" y="401"/>
                    <a:pt x="14136" y="423"/>
                    <a:pt x="14114" y="434"/>
                  </a:cubicBezTo>
                  <a:lnTo>
                    <a:pt x="14047" y="467"/>
                  </a:lnTo>
                  <a:lnTo>
                    <a:pt x="13503" y="801"/>
                  </a:lnTo>
                  <a:lnTo>
                    <a:pt x="13469" y="801"/>
                  </a:lnTo>
                  <a:cubicBezTo>
                    <a:pt x="13436" y="801"/>
                    <a:pt x="13391" y="801"/>
                    <a:pt x="13358" y="813"/>
                  </a:cubicBezTo>
                  <a:cubicBezTo>
                    <a:pt x="13280" y="813"/>
                    <a:pt x="13202" y="823"/>
                    <a:pt x="13124" y="845"/>
                  </a:cubicBezTo>
                  <a:cubicBezTo>
                    <a:pt x="13047" y="833"/>
                    <a:pt x="12969" y="827"/>
                    <a:pt x="12892" y="827"/>
                  </a:cubicBezTo>
                  <a:cubicBezTo>
                    <a:pt x="12836" y="827"/>
                    <a:pt x="12780" y="830"/>
                    <a:pt x="12724" y="835"/>
                  </a:cubicBezTo>
                  <a:cubicBezTo>
                    <a:pt x="12657" y="845"/>
                    <a:pt x="12579" y="857"/>
                    <a:pt x="12512" y="890"/>
                  </a:cubicBezTo>
                  <a:cubicBezTo>
                    <a:pt x="12502" y="890"/>
                    <a:pt x="12479" y="901"/>
                    <a:pt x="12457" y="901"/>
                  </a:cubicBezTo>
                  <a:cubicBezTo>
                    <a:pt x="12479" y="890"/>
                    <a:pt x="12502" y="868"/>
                    <a:pt x="12524" y="857"/>
                  </a:cubicBezTo>
                  <a:cubicBezTo>
                    <a:pt x="12591" y="790"/>
                    <a:pt x="12657" y="724"/>
                    <a:pt x="12712" y="645"/>
                  </a:cubicBezTo>
                  <a:cubicBezTo>
                    <a:pt x="12746" y="612"/>
                    <a:pt x="12779" y="579"/>
                    <a:pt x="12791" y="523"/>
                  </a:cubicBezTo>
                  <a:cubicBezTo>
                    <a:pt x="12813" y="479"/>
                    <a:pt x="12824" y="423"/>
                    <a:pt x="12824" y="378"/>
                  </a:cubicBezTo>
                  <a:cubicBezTo>
                    <a:pt x="12813" y="279"/>
                    <a:pt x="12779" y="178"/>
                    <a:pt x="12724" y="89"/>
                  </a:cubicBezTo>
                  <a:lnTo>
                    <a:pt x="12657" y="145"/>
                  </a:lnTo>
                  <a:cubicBezTo>
                    <a:pt x="12702" y="212"/>
                    <a:pt x="12735" y="301"/>
                    <a:pt x="12746" y="378"/>
                  </a:cubicBezTo>
                  <a:cubicBezTo>
                    <a:pt x="12746" y="467"/>
                    <a:pt x="12712" y="534"/>
                    <a:pt x="12657" y="612"/>
                  </a:cubicBezTo>
                  <a:cubicBezTo>
                    <a:pt x="12568" y="734"/>
                    <a:pt x="12457" y="835"/>
                    <a:pt x="12334" y="934"/>
                  </a:cubicBezTo>
                  <a:cubicBezTo>
                    <a:pt x="12090" y="968"/>
                    <a:pt x="11834" y="979"/>
                    <a:pt x="11590" y="979"/>
                  </a:cubicBezTo>
                  <a:cubicBezTo>
                    <a:pt x="11545" y="979"/>
                    <a:pt x="11511" y="968"/>
                    <a:pt x="11478" y="968"/>
                  </a:cubicBezTo>
                  <a:lnTo>
                    <a:pt x="11467" y="979"/>
                  </a:lnTo>
                  <a:cubicBezTo>
                    <a:pt x="11234" y="979"/>
                    <a:pt x="10989" y="957"/>
                    <a:pt x="10755" y="924"/>
                  </a:cubicBezTo>
                  <a:cubicBezTo>
                    <a:pt x="10488" y="890"/>
                    <a:pt x="10221" y="845"/>
                    <a:pt x="9966" y="801"/>
                  </a:cubicBezTo>
                  <a:lnTo>
                    <a:pt x="9966" y="790"/>
                  </a:lnTo>
                  <a:lnTo>
                    <a:pt x="9954" y="790"/>
                  </a:lnTo>
                  <a:lnTo>
                    <a:pt x="5617" y="534"/>
                  </a:lnTo>
                  <a:lnTo>
                    <a:pt x="5606" y="534"/>
                  </a:lnTo>
                  <a:lnTo>
                    <a:pt x="5038" y="645"/>
                  </a:lnTo>
                  <a:lnTo>
                    <a:pt x="5027" y="645"/>
                  </a:lnTo>
                  <a:lnTo>
                    <a:pt x="5016" y="657"/>
                  </a:lnTo>
                  <a:cubicBezTo>
                    <a:pt x="4649" y="857"/>
                    <a:pt x="4237" y="1001"/>
                    <a:pt x="3826" y="1090"/>
                  </a:cubicBezTo>
                  <a:cubicBezTo>
                    <a:pt x="3414" y="1191"/>
                    <a:pt x="3003" y="1235"/>
                    <a:pt x="2569" y="1235"/>
                  </a:cubicBezTo>
                  <a:cubicBezTo>
                    <a:pt x="2362" y="1246"/>
                    <a:pt x="2152" y="1249"/>
                    <a:pt x="1942" y="1249"/>
                  </a:cubicBezTo>
                  <a:cubicBezTo>
                    <a:pt x="1724" y="1249"/>
                    <a:pt x="1506" y="1246"/>
                    <a:pt x="1290" y="1246"/>
                  </a:cubicBezTo>
                  <a:cubicBezTo>
                    <a:pt x="868" y="1235"/>
                    <a:pt x="434" y="1213"/>
                    <a:pt x="11" y="1179"/>
                  </a:cubicBezTo>
                  <a:lnTo>
                    <a:pt x="0" y="1446"/>
                  </a:lnTo>
                  <a:cubicBezTo>
                    <a:pt x="145" y="1450"/>
                    <a:pt x="288" y="1451"/>
                    <a:pt x="431" y="1451"/>
                  </a:cubicBezTo>
                  <a:cubicBezTo>
                    <a:pt x="717" y="1451"/>
                    <a:pt x="1001" y="1446"/>
                    <a:pt x="1290" y="1446"/>
                  </a:cubicBezTo>
                  <a:cubicBezTo>
                    <a:pt x="1713" y="1446"/>
                    <a:pt x="2146" y="1424"/>
                    <a:pt x="2581" y="1402"/>
                  </a:cubicBezTo>
                  <a:cubicBezTo>
                    <a:pt x="2791" y="1379"/>
                    <a:pt x="3003" y="1369"/>
                    <a:pt x="3226" y="1335"/>
                  </a:cubicBezTo>
                  <a:cubicBezTo>
                    <a:pt x="3437" y="1313"/>
                    <a:pt x="3648" y="1268"/>
                    <a:pt x="3859" y="1224"/>
                  </a:cubicBezTo>
                  <a:cubicBezTo>
                    <a:pt x="4071" y="1168"/>
                    <a:pt x="4282" y="1102"/>
                    <a:pt x="4482" y="1035"/>
                  </a:cubicBezTo>
                  <a:cubicBezTo>
                    <a:pt x="4682" y="957"/>
                    <a:pt x="4882" y="879"/>
                    <a:pt x="5072" y="768"/>
                  </a:cubicBezTo>
                  <a:lnTo>
                    <a:pt x="5617" y="635"/>
                  </a:lnTo>
                  <a:lnTo>
                    <a:pt x="9954" y="901"/>
                  </a:lnTo>
                  <a:cubicBezTo>
                    <a:pt x="10210" y="946"/>
                    <a:pt x="10477" y="990"/>
                    <a:pt x="10744" y="1023"/>
                  </a:cubicBezTo>
                  <a:cubicBezTo>
                    <a:pt x="11011" y="1068"/>
                    <a:pt x="11278" y="1079"/>
                    <a:pt x="11545" y="1079"/>
                  </a:cubicBezTo>
                  <a:lnTo>
                    <a:pt x="11723" y="1079"/>
                  </a:lnTo>
                  <a:cubicBezTo>
                    <a:pt x="11756" y="1079"/>
                    <a:pt x="11800" y="1090"/>
                    <a:pt x="11834" y="1090"/>
                  </a:cubicBezTo>
                  <a:cubicBezTo>
                    <a:pt x="11945" y="1112"/>
                    <a:pt x="12067" y="1157"/>
                    <a:pt x="12156" y="1213"/>
                  </a:cubicBezTo>
                  <a:cubicBezTo>
                    <a:pt x="12257" y="1268"/>
                    <a:pt x="12334" y="1357"/>
                    <a:pt x="12401" y="1458"/>
                  </a:cubicBezTo>
                  <a:cubicBezTo>
                    <a:pt x="12423" y="1513"/>
                    <a:pt x="12446" y="1557"/>
                    <a:pt x="12457" y="1613"/>
                  </a:cubicBezTo>
                  <a:cubicBezTo>
                    <a:pt x="12457" y="1646"/>
                    <a:pt x="12457" y="1668"/>
                    <a:pt x="12446" y="1691"/>
                  </a:cubicBezTo>
                  <a:cubicBezTo>
                    <a:pt x="12446" y="1713"/>
                    <a:pt x="12435" y="1747"/>
                    <a:pt x="12423" y="1757"/>
                  </a:cubicBezTo>
                  <a:lnTo>
                    <a:pt x="12490" y="1814"/>
                  </a:lnTo>
                  <a:cubicBezTo>
                    <a:pt x="12591" y="1680"/>
                    <a:pt x="12546" y="1524"/>
                    <a:pt x="12479" y="1413"/>
                  </a:cubicBezTo>
                  <a:cubicBezTo>
                    <a:pt x="12413" y="1302"/>
                    <a:pt x="12324" y="1201"/>
                    <a:pt x="12201" y="1135"/>
                  </a:cubicBezTo>
                  <a:cubicBezTo>
                    <a:pt x="12146" y="1102"/>
                    <a:pt x="12090" y="1079"/>
                    <a:pt x="12034" y="1068"/>
                  </a:cubicBezTo>
                  <a:cubicBezTo>
                    <a:pt x="12146" y="1057"/>
                    <a:pt x="12245" y="1046"/>
                    <a:pt x="12346" y="1035"/>
                  </a:cubicBezTo>
                  <a:cubicBezTo>
                    <a:pt x="12413" y="1023"/>
                    <a:pt x="12490" y="1001"/>
                    <a:pt x="12557" y="979"/>
                  </a:cubicBezTo>
                  <a:cubicBezTo>
                    <a:pt x="12613" y="957"/>
                    <a:pt x="12668" y="934"/>
                    <a:pt x="12735" y="924"/>
                  </a:cubicBezTo>
                  <a:cubicBezTo>
                    <a:pt x="12796" y="918"/>
                    <a:pt x="12860" y="915"/>
                    <a:pt x="12926" y="915"/>
                  </a:cubicBezTo>
                  <a:cubicBezTo>
                    <a:pt x="12991" y="915"/>
                    <a:pt x="13058" y="918"/>
                    <a:pt x="13124" y="924"/>
                  </a:cubicBezTo>
                  <a:lnTo>
                    <a:pt x="13135" y="924"/>
                  </a:lnTo>
                  <a:cubicBezTo>
                    <a:pt x="13213" y="901"/>
                    <a:pt x="13291" y="890"/>
                    <a:pt x="13358" y="879"/>
                  </a:cubicBezTo>
                  <a:cubicBezTo>
                    <a:pt x="13402" y="879"/>
                    <a:pt x="13436" y="879"/>
                    <a:pt x="13480" y="868"/>
                  </a:cubicBezTo>
                  <a:cubicBezTo>
                    <a:pt x="13513" y="868"/>
                    <a:pt x="13547" y="868"/>
                    <a:pt x="13580" y="879"/>
                  </a:cubicBezTo>
                  <a:cubicBezTo>
                    <a:pt x="13647" y="890"/>
                    <a:pt x="13713" y="924"/>
                    <a:pt x="13770" y="979"/>
                  </a:cubicBezTo>
                  <a:cubicBezTo>
                    <a:pt x="13836" y="1023"/>
                    <a:pt x="13881" y="1079"/>
                    <a:pt x="13936" y="1135"/>
                  </a:cubicBezTo>
                  <a:lnTo>
                    <a:pt x="13936" y="1146"/>
                  </a:lnTo>
                  <a:lnTo>
                    <a:pt x="13958" y="1146"/>
                  </a:lnTo>
                  <a:lnTo>
                    <a:pt x="14125" y="1168"/>
                  </a:lnTo>
                  <a:lnTo>
                    <a:pt x="14158" y="1179"/>
                  </a:lnTo>
                  <a:lnTo>
                    <a:pt x="14181" y="1146"/>
                  </a:lnTo>
                  <a:lnTo>
                    <a:pt x="14392" y="845"/>
                  </a:lnTo>
                  <a:cubicBezTo>
                    <a:pt x="14403" y="835"/>
                    <a:pt x="14415" y="835"/>
                    <a:pt x="14437" y="835"/>
                  </a:cubicBezTo>
                  <a:lnTo>
                    <a:pt x="14737" y="857"/>
                  </a:lnTo>
                  <a:cubicBezTo>
                    <a:pt x="14826" y="868"/>
                    <a:pt x="14926" y="890"/>
                    <a:pt x="15015" y="924"/>
                  </a:cubicBezTo>
                  <a:cubicBezTo>
                    <a:pt x="15093" y="968"/>
                    <a:pt x="15182" y="1001"/>
                    <a:pt x="15260" y="1057"/>
                  </a:cubicBezTo>
                  <a:cubicBezTo>
                    <a:pt x="15327" y="1102"/>
                    <a:pt x="15382" y="1179"/>
                    <a:pt x="15416" y="1257"/>
                  </a:cubicBezTo>
                  <a:cubicBezTo>
                    <a:pt x="15460" y="1335"/>
                    <a:pt x="15482" y="1435"/>
                    <a:pt x="15493" y="1513"/>
                  </a:cubicBezTo>
                  <a:lnTo>
                    <a:pt x="15616" y="1502"/>
                  </a:lnTo>
                  <a:cubicBezTo>
                    <a:pt x="15594" y="1391"/>
                    <a:pt x="15571" y="1302"/>
                    <a:pt x="15515" y="1213"/>
                  </a:cubicBezTo>
                  <a:cubicBezTo>
                    <a:pt x="15471" y="1124"/>
                    <a:pt x="15404" y="1035"/>
                    <a:pt x="15315" y="979"/>
                  </a:cubicBezTo>
                  <a:cubicBezTo>
                    <a:pt x="15215" y="924"/>
                    <a:pt x="15126" y="890"/>
                    <a:pt x="15037" y="857"/>
                  </a:cubicBezTo>
                  <a:cubicBezTo>
                    <a:pt x="14948" y="823"/>
                    <a:pt x="14848" y="801"/>
                    <a:pt x="14748" y="790"/>
                  </a:cubicBezTo>
                  <a:lnTo>
                    <a:pt x="14682" y="790"/>
                  </a:lnTo>
                  <a:cubicBezTo>
                    <a:pt x="14771" y="779"/>
                    <a:pt x="14859" y="756"/>
                    <a:pt x="14937" y="746"/>
                  </a:cubicBezTo>
                  <a:cubicBezTo>
                    <a:pt x="15126" y="724"/>
                    <a:pt x="15315" y="701"/>
                    <a:pt x="15505" y="701"/>
                  </a:cubicBezTo>
                  <a:cubicBezTo>
                    <a:pt x="15516" y="701"/>
                    <a:pt x="15528" y="700"/>
                    <a:pt x="15540" y="700"/>
                  </a:cubicBezTo>
                  <a:cubicBezTo>
                    <a:pt x="15706" y="700"/>
                    <a:pt x="15870" y="775"/>
                    <a:pt x="16005" y="879"/>
                  </a:cubicBezTo>
                  <a:cubicBezTo>
                    <a:pt x="16160" y="979"/>
                    <a:pt x="16294" y="1124"/>
                    <a:pt x="16394" y="1268"/>
                  </a:cubicBezTo>
                  <a:lnTo>
                    <a:pt x="16405" y="1280"/>
                  </a:lnTo>
                  <a:lnTo>
                    <a:pt x="16417" y="1290"/>
                  </a:lnTo>
                  <a:lnTo>
                    <a:pt x="17151" y="1547"/>
                  </a:lnTo>
                  <a:lnTo>
                    <a:pt x="17173" y="1547"/>
                  </a:lnTo>
                  <a:lnTo>
                    <a:pt x="17184" y="1535"/>
                  </a:lnTo>
                  <a:lnTo>
                    <a:pt x="18040" y="1124"/>
                  </a:lnTo>
                  <a:lnTo>
                    <a:pt x="17974" y="1001"/>
                  </a:lnTo>
                  <a:lnTo>
                    <a:pt x="17161" y="1468"/>
                  </a:lnTo>
                  <a:lnTo>
                    <a:pt x="16472" y="1191"/>
                  </a:lnTo>
                  <a:cubicBezTo>
                    <a:pt x="16361" y="1035"/>
                    <a:pt x="16227" y="901"/>
                    <a:pt x="16061" y="790"/>
                  </a:cubicBezTo>
                  <a:cubicBezTo>
                    <a:pt x="15982" y="734"/>
                    <a:pt x="15893" y="690"/>
                    <a:pt x="15804" y="657"/>
                  </a:cubicBezTo>
                  <a:cubicBezTo>
                    <a:pt x="15705" y="623"/>
                    <a:pt x="15604" y="612"/>
                    <a:pt x="15505" y="612"/>
                  </a:cubicBezTo>
                  <a:cubicBezTo>
                    <a:pt x="15304" y="612"/>
                    <a:pt x="15115" y="635"/>
                    <a:pt x="14926" y="667"/>
                  </a:cubicBezTo>
                  <a:lnTo>
                    <a:pt x="14359" y="768"/>
                  </a:lnTo>
                  <a:lnTo>
                    <a:pt x="14348" y="768"/>
                  </a:lnTo>
                  <a:lnTo>
                    <a:pt x="14336" y="779"/>
                  </a:lnTo>
                  <a:lnTo>
                    <a:pt x="14092" y="1057"/>
                  </a:lnTo>
                  <a:lnTo>
                    <a:pt x="13970" y="1068"/>
                  </a:lnTo>
                  <a:cubicBezTo>
                    <a:pt x="13925" y="1013"/>
                    <a:pt x="13881" y="968"/>
                    <a:pt x="13825" y="912"/>
                  </a:cubicBezTo>
                  <a:cubicBezTo>
                    <a:pt x="13770" y="868"/>
                    <a:pt x="13703" y="835"/>
                    <a:pt x="13624" y="813"/>
                  </a:cubicBezTo>
                  <a:lnTo>
                    <a:pt x="14092" y="546"/>
                  </a:lnTo>
                  <a:lnTo>
                    <a:pt x="14158" y="501"/>
                  </a:lnTo>
                  <a:cubicBezTo>
                    <a:pt x="14181" y="490"/>
                    <a:pt x="14214" y="479"/>
                    <a:pt x="14237" y="457"/>
                  </a:cubicBezTo>
                  <a:cubicBezTo>
                    <a:pt x="14281" y="423"/>
                    <a:pt x="14314" y="378"/>
                    <a:pt x="14348" y="334"/>
                  </a:cubicBezTo>
                  <a:cubicBezTo>
                    <a:pt x="14415" y="234"/>
                    <a:pt x="14459" y="145"/>
                    <a:pt x="14504" y="34"/>
                  </a:cubicBezTo>
                  <a:lnTo>
                    <a:pt x="14415"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11"/>
            <p:cNvSpPr/>
            <p:nvPr/>
          </p:nvSpPr>
          <p:spPr>
            <a:xfrm>
              <a:off x="4023980" y="1816922"/>
              <a:ext cx="15176" cy="17269"/>
            </a:xfrm>
            <a:custGeom>
              <a:avLst/>
              <a:gdLst/>
              <a:ahLst/>
              <a:cxnLst/>
              <a:rect l="l" t="t" r="r" b="b"/>
              <a:pathLst>
                <a:path w="435" h="495" extrusionOk="0">
                  <a:moveTo>
                    <a:pt x="223" y="0"/>
                  </a:moveTo>
                  <a:cubicBezTo>
                    <a:pt x="200" y="0"/>
                    <a:pt x="190" y="12"/>
                    <a:pt x="167" y="12"/>
                  </a:cubicBezTo>
                  <a:lnTo>
                    <a:pt x="101" y="45"/>
                  </a:lnTo>
                  <a:lnTo>
                    <a:pt x="89" y="56"/>
                  </a:lnTo>
                  <a:lnTo>
                    <a:pt x="56" y="89"/>
                  </a:lnTo>
                  <a:cubicBezTo>
                    <a:pt x="45" y="101"/>
                    <a:pt x="34" y="123"/>
                    <a:pt x="34" y="134"/>
                  </a:cubicBezTo>
                  <a:cubicBezTo>
                    <a:pt x="22" y="145"/>
                    <a:pt x="22" y="167"/>
                    <a:pt x="12" y="178"/>
                  </a:cubicBezTo>
                  <a:lnTo>
                    <a:pt x="12" y="190"/>
                  </a:lnTo>
                  <a:cubicBezTo>
                    <a:pt x="0" y="234"/>
                    <a:pt x="0" y="267"/>
                    <a:pt x="12" y="301"/>
                  </a:cubicBezTo>
                  <a:cubicBezTo>
                    <a:pt x="12" y="312"/>
                    <a:pt x="22" y="323"/>
                    <a:pt x="22" y="334"/>
                  </a:cubicBezTo>
                  <a:lnTo>
                    <a:pt x="45" y="368"/>
                  </a:lnTo>
                  <a:cubicBezTo>
                    <a:pt x="56" y="378"/>
                    <a:pt x="56" y="390"/>
                    <a:pt x="67" y="401"/>
                  </a:cubicBezTo>
                  <a:cubicBezTo>
                    <a:pt x="78" y="401"/>
                    <a:pt x="78" y="412"/>
                    <a:pt x="78" y="412"/>
                  </a:cubicBezTo>
                  <a:cubicBezTo>
                    <a:pt x="89" y="434"/>
                    <a:pt x="111" y="445"/>
                    <a:pt x="123" y="457"/>
                  </a:cubicBezTo>
                  <a:lnTo>
                    <a:pt x="190" y="490"/>
                  </a:lnTo>
                  <a:cubicBezTo>
                    <a:pt x="197" y="490"/>
                    <a:pt x="209" y="495"/>
                    <a:pt x="223" y="495"/>
                  </a:cubicBezTo>
                  <a:cubicBezTo>
                    <a:pt x="230" y="495"/>
                    <a:pt x="237" y="493"/>
                    <a:pt x="245" y="490"/>
                  </a:cubicBezTo>
                  <a:lnTo>
                    <a:pt x="289" y="490"/>
                  </a:lnTo>
                  <a:cubicBezTo>
                    <a:pt x="312" y="479"/>
                    <a:pt x="323" y="467"/>
                    <a:pt x="334" y="467"/>
                  </a:cubicBezTo>
                  <a:cubicBezTo>
                    <a:pt x="345" y="457"/>
                    <a:pt x="368" y="434"/>
                    <a:pt x="368" y="423"/>
                  </a:cubicBezTo>
                  <a:cubicBezTo>
                    <a:pt x="378" y="412"/>
                    <a:pt x="390" y="401"/>
                    <a:pt x="401" y="378"/>
                  </a:cubicBezTo>
                  <a:cubicBezTo>
                    <a:pt x="401" y="378"/>
                    <a:pt x="401" y="368"/>
                    <a:pt x="412" y="368"/>
                  </a:cubicBezTo>
                  <a:cubicBezTo>
                    <a:pt x="412" y="345"/>
                    <a:pt x="423" y="334"/>
                    <a:pt x="423" y="312"/>
                  </a:cubicBezTo>
                  <a:cubicBezTo>
                    <a:pt x="423" y="267"/>
                    <a:pt x="434" y="234"/>
                    <a:pt x="423" y="200"/>
                  </a:cubicBezTo>
                  <a:cubicBezTo>
                    <a:pt x="423" y="178"/>
                    <a:pt x="412" y="156"/>
                    <a:pt x="401" y="145"/>
                  </a:cubicBezTo>
                  <a:lnTo>
                    <a:pt x="401" y="123"/>
                  </a:lnTo>
                  <a:cubicBezTo>
                    <a:pt x="390" y="111"/>
                    <a:pt x="378" y="101"/>
                    <a:pt x="368" y="78"/>
                  </a:cubicBezTo>
                  <a:lnTo>
                    <a:pt x="334" y="45"/>
                  </a:lnTo>
                  <a:cubicBezTo>
                    <a:pt x="323" y="34"/>
                    <a:pt x="301" y="22"/>
                    <a:pt x="289" y="22"/>
                  </a:cubicBezTo>
                  <a:cubicBezTo>
                    <a:pt x="289" y="12"/>
                    <a:pt x="279" y="12"/>
                    <a:pt x="279" y="12"/>
                  </a:cubicBezTo>
                  <a:cubicBezTo>
                    <a:pt x="256" y="12"/>
                    <a:pt x="245" y="0"/>
                    <a:pt x="22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11"/>
            <p:cNvSpPr/>
            <p:nvPr/>
          </p:nvSpPr>
          <p:spPr>
            <a:xfrm>
              <a:off x="4023980" y="1816922"/>
              <a:ext cx="11652" cy="17095"/>
            </a:xfrm>
            <a:custGeom>
              <a:avLst/>
              <a:gdLst/>
              <a:ahLst/>
              <a:cxnLst/>
              <a:rect l="l" t="t" r="r" b="b"/>
              <a:pathLst>
                <a:path w="334" h="490" extrusionOk="0">
                  <a:moveTo>
                    <a:pt x="223" y="0"/>
                  </a:moveTo>
                  <a:cubicBezTo>
                    <a:pt x="200" y="0"/>
                    <a:pt x="190" y="12"/>
                    <a:pt x="167" y="12"/>
                  </a:cubicBezTo>
                  <a:lnTo>
                    <a:pt x="101" y="45"/>
                  </a:lnTo>
                  <a:lnTo>
                    <a:pt x="89" y="56"/>
                  </a:lnTo>
                  <a:lnTo>
                    <a:pt x="56" y="89"/>
                  </a:lnTo>
                  <a:cubicBezTo>
                    <a:pt x="45" y="101"/>
                    <a:pt x="34" y="123"/>
                    <a:pt x="34" y="134"/>
                  </a:cubicBezTo>
                  <a:cubicBezTo>
                    <a:pt x="22" y="145"/>
                    <a:pt x="22" y="167"/>
                    <a:pt x="12" y="178"/>
                  </a:cubicBezTo>
                  <a:lnTo>
                    <a:pt x="12" y="190"/>
                  </a:lnTo>
                  <a:cubicBezTo>
                    <a:pt x="0" y="234"/>
                    <a:pt x="0" y="267"/>
                    <a:pt x="12" y="301"/>
                  </a:cubicBezTo>
                  <a:cubicBezTo>
                    <a:pt x="12" y="312"/>
                    <a:pt x="22" y="323"/>
                    <a:pt x="22" y="334"/>
                  </a:cubicBezTo>
                  <a:lnTo>
                    <a:pt x="45" y="368"/>
                  </a:lnTo>
                  <a:cubicBezTo>
                    <a:pt x="56" y="378"/>
                    <a:pt x="56" y="390"/>
                    <a:pt x="67" y="401"/>
                  </a:cubicBezTo>
                  <a:cubicBezTo>
                    <a:pt x="78" y="401"/>
                    <a:pt x="78" y="412"/>
                    <a:pt x="78" y="412"/>
                  </a:cubicBezTo>
                  <a:cubicBezTo>
                    <a:pt x="89" y="434"/>
                    <a:pt x="111" y="445"/>
                    <a:pt x="123" y="457"/>
                  </a:cubicBezTo>
                  <a:lnTo>
                    <a:pt x="190" y="490"/>
                  </a:lnTo>
                  <a:lnTo>
                    <a:pt x="234" y="490"/>
                  </a:lnTo>
                  <a:cubicBezTo>
                    <a:pt x="245" y="479"/>
                    <a:pt x="245" y="457"/>
                    <a:pt x="234" y="445"/>
                  </a:cubicBezTo>
                  <a:cubicBezTo>
                    <a:pt x="212" y="434"/>
                    <a:pt x="200" y="423"/>
                    <a:pt x="190" y="412"/>
                  </a:cubicBezTo>
                  <a:cubicBezTo>
                    <a:pt x="178" y="401"/>
                    <a:pt x="167" y="390"/>
                    <a:pt x="156" y="390"/>
                  </a:cubicBezTo>
                  <a:lnTo>
                    <a:pt x="156" y="378"/>
                  </a:lnTo>
                  <a:lnTo>
                    <a:pt x="145" y="368"/>
                  </a:lnTo>
                  <a:lnTo>
                    <a:pt x="134" y="356"/>
                  </a:lnTo>
                  <a:lnTo>
                    <a:pt x="134" y="345"/>
                  </a:lnTo>
                  <a:lnTo>
                    <a:pt x="123" y="334"/>
                  </a:lnTo>
                  <a:lnTo>
                    <a:pt x="123" y="312"/>
                  </a:lnTo>
                  <a:lnTo>
                    <a:pt x="123" y="279"/>
                  </a:lnTo>
                  <a:cubicBezTo>
                    <a:pt x="123" y="267"/>
                    <a:pt x="134" y="256"/>
                    <a:pt x="134" y="245"/>
                  </a:cubicBezTo>
                  <a:cubicBezTo>
                    <a:pt x="145" y="212"/>
                    <a:pt x="167" y="190"/>
                    <a:pt x="200" y="178"/>
                  </a:cubicBezTo>
                  <a:cubicBezTo>
                    <a:pt x="212" y="167"/>
                    <a:pt x="212" y="145"/>
                    <a:pt x="200" y="134"/>
                  </a:cubicBezTo>
                  <a:cubicBezTo>
                    <a:pt x="234" y="123"/>
                    <a:pt x="256" y="101"/>
                    <a:pt x="289" y="89"/>
                  </a:cubicBezTo>
                  <a:lnTo>
                    <a:pt x="301" y="89"/>
                  </a:lnTo>
                  <a:cubicBezTo>
                    <a:pt x="323" y="89"/>
                    <a:pt x="334" y="67"/>
                    <a:pt x="334" y="45"/>
                  </a:cubicBezTo>
                  <a:cubicBezTo>
                    <a:pt x="323" y="34"/>
                    <a:pt x="301" y="22"/>
                    <a:pt x="289" y="22"/>
                  </a:cubicBezTo>
                  <a:cubicBezTo>
                    <a:pt x="289" y="12"/>
                    <a:pt x="279" y="12"/>
                    <a:pt x="279" y="12"/>
                  </a:cubicBezTo>
                  <a:cubicBezTo>
                    <a:pt x="256" y="12"/>
                    <a:pt x="245" y="0"/>
                    <a:pt x="2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11"/>
            <p:cNvSpPr/>
            <p:nvPr/>
          </p:nvSpPr>
          <p:spPr>
            <a:xfrm>
              <a:off x="3991778" y="1827005"/>
              <a:ext cx="42702" cy="44656"/>
            </a:xfrm>
            <a:custGeom>
              <a:avLst/>
              <a:gdLst/>
              <a:ahLst/>
              <a:cxnLst/>
              <a:rect l="l" t="t" r="r" b="b"/>
              <a:pathLst>
                <a:path w="1224" h="1280" extrusionOk="0">
                  <a:moveTo>
                    <a:pt x="534" y="0"/>
                  </a:moveTo>
                  <a:cubicBezTo>
                    <a:pt x="478" y="12"/>
                    <a:pt x="434" y="23"/>
                    <a:pt x="401" y="56"/>
                  </a:cubicBezTo>
                  <a:cubicBezTo>
                    <a:pt x="345" y="101"/>
                    <a:pt x="312" y="156"/>
                    <a:pt x="300" y="212"/>
                  </a:cubicBezTo>
                  <a:cubicBezTo>
                    <a:pt x="290" y="234"/>
                    <a:pt x="290" y="257"/>
                    <a:pt x="290" y="267"/>
                  </a:cubicBezTo>
                  <a:lnTo>
                    <a:pt x="278" y="267"/>
                  </a:lnTo>
                  <a:cubicBezTo>
                    <a:pt x="256" y="257"/>
                    <a:pt x="234" y="257"/>
                    <a:pt x="211" y="257"/>
                  </a:cubicBezTo>
                  <a:lnTo>
                    <a:pt x="156" y="257"/>
                  </a:lnTo>
                  <a:cubicBezTo>
                    <a:pt x="134" y="267"/>
                    <a:pt x="122" y="279"/>
                    <a:pt x="112" y="289"/>
                  </a:cubicBezTo>
                  <a:cubicBezTo>
                    <a:pt x="89" y="301"/>
                    <a:pt x="67" y="312"/>
                    <a:pt x="56" y="334"/>
                  </a:cubicBezTo>
                  <a:cubicBezTo>
                    <a:pt x="33" y="368"/>
                    <a:pt x="23" y="401"/>
                    <a:pt x="11" y="445"/>
                  </a:cubicBezTo>
                  <a:cubicBezTo>
                    <a:pt x="0" y="467"/>
                    <a:pt x="0" y="490"/>
                    <a:pt x="0" y="501"/>
                  </a:cubicBezTo>
                  <a:lnTo>
                    <a:pt x="0" y="512"/>
                  </a:lnTo>
                  <a:cubicBezTo>
                    <a:pt x="0" y="534"/>
                    <a:pt x="0" y="556"/>
                    <a:pt x="11" y="568"/>
                  </a:cubicBezTo>
                  <a:cubicBezTo>
                    <a:pt x="11" y="601"/>
                    <a:pt x="33" y="645"/>
                    <a:pt x="56" y="679"/>
                  </a:cubicBezTo>
                  <a:cubicBezTo>
                    <a:pt x="67" y="690"/>
                    <a:pt x="78" y="701"/>
                    <a:pt x="100" y="712"/>
                  </a:cubicBezTo>
                  <a:cubicBezTo>
                    <a:pt x="112" y="724"/>
                    <a:pt x="122" y="734"/>
                    <a:pt x="145" y="734"/>
                  </a:cubicBezTo>
                  <a:cubicBezTo>
                    <a:pt x="167" y="757"/>
                    <a:pt x="178" y="757"/>
                    <a:pt x="201" y="768"/>
                  </a:cubicBezTo>
                  <a:cubicBezTo>
                    <a:pt x="189" y="801"/>
                    <a:pt x="201" y="813"/>
                    <a:pt x="201" y="846"/>
                  </a:cubicBezTo>
                  <a:cubicBezTo>
                    <a:pt x="201" y="868"/>
                    <a:pt x="211" y="879"/>
                    <a:pt x="211" y="902"/>
                  </a:cubicBezTo>
                  <a:cubicBezTo>
                    <a:pt x="223" y="902"/>
                    <a:pt x="223" y="912"/>
                    <a:pt x="223" y="912"/>
                  </a:cubicBezTo>
                  <a:cubicBezTo>
                    <a:pt x="234" y="935"/>
                    <a:pt x="245" y="946"/>
                    <a:pt x="256" y="968"/>
                  </a:cubicBezTo>
                  <a:lnTo>
                    <a:pt x="290" y="1001"/>
                  </a:lnTo>
                  <a:cubicBezTo>
                    <a:pt x="300" y="1013"/>
                    <a:pt x="312" y="1024"/>
                    <a:pt x="323" y="1024"/>
                  </a:cubicBezTo>
                  <a:cubicBezTo>
                    <a:pt x="334" y="1024"/>
                    <a:pt x="334" y="1035"/>
                    <a:pt x="345" y="1035"/>
                  </a:cubicBezTo>
                  <a:lnTo>
                    <a:pt x="389" y="1035"/>
                  </a:lnTo>
                  <a:cubicBezTo>
                    <a:pt x="401" y="1035"/>
                    <a:pt x="412" y="1024"/>
                    <a:pt x="423" y="1013"/>
                  </a:cubicBezTo>
                  <a:cubicBezTo>
                    <a:pt x="434" y="1013"/>
                    <a:pt x="434" y="1001"/>
                    <a:pt x="445" y="991"/>
                  </a:cubicBezTo>
                  <a:cubicBezTo>
                    <a:pt x="456" y="979"/>
                    <a:pt x="468" y="957"/>
                    <a:pt x="468" y="935"/>
                  </a:cubicBezTo>
                  <a:cubicBezTo>
                    <a:pt x="478" y="924"/>
                    <a:pt x="478" y="912"/>
                    <a:pt x="478" y="902"/>
                  </a:cubicBezTo>
                  <a:lnTo>
                    <a:pt x="490" y="912"/>
                  </a:lnTo>
                  <a:cubicBezTo>
                    <a:pt x="512" y="912"/>
                    <a:pt x="523" y="924"/>
                    <a:pt x="534" y="924"/>
                  </a:cubicBezTo>
                  <a:cubicBezTo>
                    <a:pt x="523" y="935"/>
                    <a:pt x="512" y="957"/>
                    <a:pt x="512" y="979"/>
                  </a:cubicBezTo>
                  <a:cubicBezTo>
                    <a:pt x="501" y="991"/>
                    <a:pt x="501" y="1001"/>
                    <a:pt x="501" y="1024"/>
                  </a:cubicBezTo>
                  <a:cubicBezTo>
                    <a:pt x="490" y="1057"/>
                    <a:pt x="490" y="1090"/>
                    <a:pt x="501" y="1124"/>
                  </a:cubicBezTo>
                  <a:cubicBezTo>
                    <a:pt x="501" y="1135"/>
                    <a:pt x="512" y="1157"/>
                    <a:pt x="512" y="1169"/>
                  </a:cubicBezTo>
                  <a:cubicBezTo>
                    <a:pt x="523" y="1179"/>
                    <a:pt x="523" y="1191"/>
                    <a:pt x="534" y="1202"/>
                  </a:cubicBezTo>
                  <a:cubicBezTo>
                    <a:pt x="534" y="1213"/>
                    <a:pt x="534" y="1213"/>
                    <a:pt x="545" y="1213"/>
                  </a:cubicBezTo>
                  <a:cubicBezTo>
                    <a:pt x="545" y="1224"/>
                    <a:pt x="557" y="1235"/>
                    <a:pt x="567" y="1246"/>
                  </a:cubicBezTo>
                  <a:lnTo>
                    <a:pt x="579" y="1246"/>
                  </a:lnTo>
                  <a:cubicBezTo>
                    <a:pt x="590" y="1258"/>
                    <a:pt x="601" y="1258"/>
                    <a:pt x="612" y="1268"/>
                  </a:cubicBezTo>
                  <a:lnTo>
                    <a:pt x="623" y="1268"/>
                  </a:lnTo>
                  <a:cubicBezTo>
                    <a:pt x="634" y="1280"/>
                    <a:pt x="646" y="1280"/>
                    <a:pt x="656" y="1280"/>
                  </a:cubicBezTo>
                  <a:lnTo>
                    <a:pt x="679" y="1280"/>
                  </a:lnTo>
                  <a:cubicBezTo>
                    <a:pt x="690" y="1268"/>
                    <a:pt x="701" y="1268"/>
                    <a:pt x="701" y="1268"/>
                  </a:cubicBezTo>
                  <a:lnTo>
                    <a:pt x="712" y="1268"/>
                  </a:lnTo>
                  <a:cubicBezTo>
                    <a:pt x="723" y="1258"/>
                    <a:pt x="735" y="1258"/>
                    <a:pt x="745" y="1246"/>
                  </a:cubicBezTo>
                  <a:lnTo>
                    <a:pt x="779" y="1213"/>
                  </a:lnTo>
                  <a:cubicBezTo>
                    <a:pt x="790" y="1202"/>
                    <a:pt x="801" y="1191"/>
                    <a:pt x="801" y="1169"/>
                  </a:cubicBezTo>
                  <a:cubicBezTo>
                    <a:pt x="824" y="1146"/>
                    <a:pt x="824" y="1102"/>
                    <a:pt x="824" y="1068"/>
                  </a:cubicBezTo>
                  <a:lnTo>
                    <a:pt x="824" y="1024"/>
                  </a:lnTo>
                  <a:lnTo>
                    <a:pt x="824" y="1013"/>
                  </a:lnTo>
                  <a:cubicBezTo>
                    <a:pt x="812" y="1001"/>
                    <a:pt x="812" y="991"/>
                    <a:pt x="812" y="968"/>
                  </a:cubicBezTo>
                  <a:lnTo>
                    <a:pt x="801" y="968"/>
                  </a:lnTo>
                  <a:cubicBezTo>
                    <a:pt x="801" y="957"/>
                    <a:pt x="790" y="935"/>
                    <a:pt x="779" y="935"/>
                  </a:cubicBezTo>
                  <a:lnTo>
                    <a:pt x="779" y="924"/>
                  </a:lnTo>
                  <a:lnTo>
                    <a:pt x="757" y="902"/>
                  </a:lnTo>
                  <a:cubicBezTo>
                    <a:pt x="757" y="902"/>
                    <a:pt x="745" y="902"/>
                    <a:pt x="745" y="890"/>
                  </a:cubicBezTo>
                  <a:cubicBezTo>
                    <a:pt x="735" y="890"/>
                    <a:pt x="723" y="879"/>
                    <a:pt x="712" y="879"/>
                  </a:cubicBezTo>
                  <a:lnTo>
                    <a:pt x="712" y="868"/>
                  </a:lnTo>
                  <a:cubicBezTo>
                    <a:pt x="712" y="868"/>
                    <a:pt x="712" y="857"/>
                    <a:pt x="723" y="857"/>
                  </a:cubicBezTo>
                  <a:cubicBezTo>
                    <a:pt x="735" y="846"/>
                    <a:pt x="735" y="835"/>
                    <a:pt x="745" y="823"/>
                  </a:cubicBezTo>
                  <a:cubicBezTo>
                    <a:pt x="767" y="790"/>
                    <a:pt x="779" y="757"/>
                    <a:pt x="790" y="712"/>
                  </a:cubicBezTo>
                  <a:cubicBezTo>
                    <a:pt x="801" y="679"/>
                    <a:pt x="801" y="657"/>
                    <a:pt x="801" y="635"/>
                  </a:cubicBezTo>
                  <a:lnTo>
                    <a:pt x="801" y="645"/>
                  </a:lnTo>
                  <a:lnTo>
                    <a:pt x="834" y="712"/>
                  </a:lnTo>
                  <a:cubicBezTo>
                    <a:pt x="846" y="724"/>
                    <a:pt x="856" y="734"/>
                    <a:pt x="879" y="746"/>
                  </a:cubicBezTo>
                  <a:cubicBezTo>
                    <a:pt x="879" y="757"/>
                    <a:pt x="879" y="757"/>
                    <a:pt x="890" y="757"/>
                  </a:cubicBezTo>
                  <a:cubicBezTo>
                    <a:pt x="901" y="768"/>
                    <a:pt x="923" y="779"/>
                    <a:pt x="935" y="790"/>
                  </a:cubicBezTo>
                  <a:lnTo>
                    <a:pt x="979" y="790"/>
                  </a:lnTo>
                  <a:cubicBezTo>
                    <a:pt x="987" y="794"/>
                    <a:pt x="995" y="795"/>
                    <a:pt x="1004" y="795"/>
                  </a:cubicBezTo>
                  <a:cubicBezTo>
                    <a:pt x="1021" y="795"/>
                    <a:pt x="1038" y="790"/>
                    <a:pt x="1046" y="790"/>
                  </a:cubicBezTo>
                  <a:lnTo>
                    <a:pt x="1113" y="757"/>
                  </a:lnTo>
                  <a:cubicBezTo>
                    <a:pt x="1113" y="757"/>
                    <a:pt x="1123" y="757"/>
                    <a:pt x="1123" y="746"/>
                  </a:cubicBezTo>
                  <a:lnTo>
                    <a:pt x="1157" y="712"/>
                  </a:lnTo>
                  <a:lnTo>
                    <a:pt x="1168" y="712"/>
                  </a:lnTo>
                  <a:cubicBezTo>
                    <a:pt x="1190" y="679"/>
                    <a:pt x="1202" y="645"/>
                    <a:pt x="1212" y="601"/>
                  </a:cubicBezTo>
                  <a:lnTo>
                    <a:pt x="1212" y="590"/>
                  </a:lnTo>
                  <a:lnTo>
                    <a:pt x="1212" y="579"/>
                  </a:lnTo>
                  <a:cubicBezTo>
                    <a:pt x="1224" y="534"/>
                    <a:pt x="1224" y="501"/>
                    <a:pt x="1212" y="457"/>
                  </a:cubicBezTo>
                  <a:cubicBezTo>
                    <a:pt x="1212" y="423"/>
                    <a:pt x="1190" y="390"/>
                    <a:pt x="1168" y="356"/>
                  </a:cubicBezTo>
                  <a:cubicBezTo>
                    <a:pt x="1146" y="323"/>
                    <a:pt x="1113" y="289"/>
                    <a:pt x="1068" y="279"/>
                  </a:cubicBezTo>
                  <a:lnTo>
                    <a:pt x="1057" y="279"/>
                  </a:lnTo>
                  <a:cubicBezTo>
                    <a:pt x="1046" y="279"/>
                    <a:pt x="1024" y="267"/>
                    <a:pt x="1012" y="267"/>
                  </a:cubicBezTo>
                  <a:cubicBezTo>
                    <a:pt x="990" y="267"/>
                    <a:pt x="968" y="279"/>
                    <a:pt x="945" y="279"/>
                  </a:cubicBezTo>
                  <a:cubicBezTo>
                    <a:pt x="923" y="279"/>
                    <a:pt x="913" y="289"/>
                    <a:pt x="901" y="301"/>
                  </a:cubicBezTo>
                  <a:cubicBezTo>
                    <a:pt x="890" y="301"/>
                    <a:pt x="879" y="312"/>
                    <a:pt x="879" y="312"/>
                  </a:cubicBezTo>
                  <a:lnTo>
                    <a:pt x="856" y="334"/>
                  </a:lnTo>
                  <a:cubicBezTo>
                    <a:pt x="846" y="334"/>
                    <a:pt x="834" y="323"/>
                    <a:pt x="834" y="312"/>
                  </a:cubicBezTo>
                  <a:cubicBezTo>
                    <a:pt x="824" y="312"/>
                    <a:pt x="812" y="301"/>
                    <a:pt x="812" y="301"/>
                  </a:cubicBezTo>
                  <a:lnTo>
                    <a:pt x="801" y="301"/>
                  </a:lnTo>
                  <a:cubicBezTo>
                    <a:pt x="801" y="289"/>
                    <a:pt x="790" y="289"/>
                    <a:pt x="779" y="279"/>
                  </a:cubicBezTo>
                  <a:cubicBezTo>
                    <a:pt x="779" y="257"/>
                    <a:pt x="779" y="234"/>
                    <a:pt x="767" y="212"/>
                  </a:cubicBezTo>
                  <a:cubicBezTo>
                    <a:pt x="767" y="178"/>
                    <a:pt x="745" y="134"/>
                    <a:pt x="723" y="101"/>
                  </a:cubicBezTo>
                  <a:cubicBezTo>
                    <a:pt x="723" y="101"/>
                    <a:pt x="712" y="89"/>
                    <a:pt x="712" y="79"/>
                  </a:cubicBezTo>
                  <a:cubicBezTo>
                    <a:pt x="690" y="67"/>
                    <a:pt x="679" y="56"/>
                    <a:pt x="668" y="45"/>
                  </a:cubicBezTo>
                  <a:cubicBezTo>
                    <a:pt x="646" y="34"/>
                    <a:pt x="623" y="12"/>
                    <a:pt x="601" y="12"/>
                  </a:cubicBezTo>
                  <a:cubicBezTo>
                    <a:pt x="579" y="12"/>
                    <a:pt x="557" y="0"/>
                    <a:pt x="53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11"/>
            <p:cNvSpPr/>
            <p:nvPr/>
          </p:nvSpPr>
          <p:spPr>
            <a:xfrm>
              <a:off x="4009641" y="1856451"/>
              <a:ext cx="8931" cy="10571"/>
            </a:xfrm>
            <a:custGeom>
              <a:avLst/>
              <a:gdLst/>
              <a:ahLst/>
              <a:cxnLst/>
              <a:rect l="l" t="t" r="r" b="b"/>
              <a:pathLst>
                <a:path w="256" h="303" extrusionOk="0">
                  <a:moveTo>
                    <a:pt x="131" y="1"/>
                  </a:moveTo>
                  <a:cubicBezTo>
                    <a:pt x="116" y="1"/>
                    <a:pt x="102" y="5"/>
                    <a:pt x="89" y="13"/>
                  </a:cubicBezTo>
                  <a:cubicBezTo>
                    <a:pt x="55" y="24"/>
                    <a:pt x="33" y="35"/>
                    <a:pt x="22" y="68"/>
                  </a:cubicBezTo>
                  <a:lnTo>
                    <a:pt x="11" y="68"/>
                  </a:lnTo>
                  <a:lnTo>
                    <a:pt x="11" y="80"/>
                  </a:lnTo>
                  <a:lnTo>
                    <a:pt x="22" y="80"/>
                  </a:lnTo>
                  <a:cubicBezTo>
                    <a:pt x="11" y="91"/>
                    <a:pt x="11" y="113"/>
                    <a:pt x="0" y="124"/>
                  </a:cubicBezTo>
                  <a:cubicBezTo>
                    <a:pt x="0" y="147"/>
                    <a:pt x="0" y="157"/>
                    <a:pt x="11" y="180"/>
                  </a:cubicBezTo>
                  <a:lnTo>
                    <a:pt x="11" y="191"/>
                  </a:lnTo>
                  <a:lnTo>
                    <a:pt x="11" y="236"/>
                  </a:lnTo>
                  <a:cubicBezTo>
                    <a:pt x="11" y="258"/>
                    <a:pt x="22" y="280"/>
                    <a:pt x="33" y="291"/>
                  </a:cubicBezTo>
                  <a:cubicBezTo>
                    <a:pt x="33" y="302"/>
                    <a:pt x="45" y="302"/>
                    <a:pt x="55" y="302"/>
                  </a:cubicBezTo>
                  <a:cubicBezTo>
                    <a:pt x="67" y="291"/>
                    <a:pt x="67" y="280"/>
                    <a:pt x="78" y="269"/>
                  </a:cubicBezTo>
                  <a:lnTo>
                    <a:pt x="78" y="258"/>
                  </a:lnTo>
                  <a:lnTo>
                    <a:pt x="78" y="236"/>
                  </a:lnTo>
                  <a:lnTo>
                    <a:pt x="78" y="224"/>
                  </a:lnTo>
                  <a:lnTo>
                    <a:pt x="78" y="213"/>
                  </a:lnTo>
                  <a:lnTo>
                    <a:pt x="89" y="202"/>
                  </a:lnTo>
                  <a:lnTo>
                    <a:pt x="89" y="191"/>
                  </a:lnTo>
                  <a:lnTo>
                    <a:pt x="100" y="180"/>
                  </a:lnTo>
                  <a:lnTo>
                    <a:pt x="100" y="169"/>
                  </a:lnTo>
                  <a:lnTo>
                    <a:pt x="122" y="169"/>
                  </a:lnTo>
                  <a:lnTo>
                    <a:pt x="122" y="157"/>
                  </a:lnTo>
                  <a:cubicBezTo>
                    <a:pt x="134" y="157"/>
                    <a:pt x="144" y="147"/>
                    <a:pt x="156" y="147"/>
                  </a:cubicBezTo>
                  <a:lnTo>
                    <a:pt x="200" y="147"/>
                  </a:lnTo>
                  <a:lnTo>
                    <a:pt x="211" y="157"/>
                  </a:lnTo>
                  <a:cubicBezTo>
                    <a:pt x="233" y="157"/>
                    <a:pt x="245" y="147"/>
                    <a:pt x="255" y="124"/>
                  </a:cubicBezTo>
                  <a:cubicBezTo>
                    <a:pt x="255" y="113"/>
                    <a:pt x="245" y="102"/>
                    <a:pt x="233" y="91"/>
                  </a:cubicBezTo>
                  <a:cubicBezTo>
                    <a:pt x="245" y="80"/>
                    <a:pt x="245" y="68"/>
                    <a:pt x="245" y="58"/>
                  </a:cubicBezTo>
                  <a:cubicBezTo>
                    <a:pt x="245" y="58"/>
                    <a:pt x="233" y="58"/>
                    <a:pt x="233" y="46"/>
                  </a:cubicBezTo>
                  <a:cubicBezTo>
                    <a:pt x="223" y="46"/>
                    <a:pt x="211" y="35"/>
                    <a:pt x="200" y="35"/>
                  </a:cubicBezTo>
                  <a:lnTo>
                    <a:pt x="200" y="24"/>
                  </a:lnTo>
                  <a:cubicBezTo>
                    <a:pt x="180" y="10"/>
                    <a:pt x="155" y="1"/>
                    <a:pt x="13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11"/>
            <p:cNvSpPr/>
            <p:nvPr/>
          </p:nvSpPr>
          <p:spPr>
            <a:xfrm>
              <a:off x="3997988" y="1832064"/>
              <a:ext cx="29515" cy="29515"/>
            </a:xfrm>
            <a:custGeom>
              <a:avLst/>
              <a:gdLst/>
              <a:ahLst/>
              <a:cxnLst/>
              <a:rect l="l" t="t" r="r" b="b"/>
              <a:pathLst>
                <a:path w="846" h="846" extrusionOk="0">
                  <a:moveTo>
                    <a:pt x="545" y="0"/>
                  </a:moveTo>
                  <a:cubicBezTo>
                    <a:pt x="534" y="0"/>
                    <a:pt x="523" y="0"/>
                    <a:pt x="523" y="11"/>
                  </a:cubicBezTo>
                  <a:cubicBezTo>
                    <a:pt x="501" y="89"/>
                    <a:pt x="490" y="167"/>
                    <a:pt x="434" y="223"/>
                  </a:cubicBezTo>
                  <a:cubicBezTo>
                    <a:pt x="412" y="245"/>
                    <a:pt x="379" y="256"/>
                    <a:pt x="345" y="256"/>
                  </a:cubicBezTo>
                  <a:cubicBezTo>
                    <a:pt x="312" y="256"/>
                    <a:pt x="278" y="256"/>
                    <a:pt x="256" y="245"/>
                  </a:cubicBezTo>
                  <a:cubicBezTo>
                    <a:pt x="256" y="233"/>
                    <a:pt x="245" y="233"/>
                    <a:pt x="245" y="233"/>
                  </a:cubicBezTo>
                  <a:lnTo>
                    <a:pt x="223" y="233"/>
                  </a:lnTo>
                  <a:cubicBezTo>
                    <a:pt x="223" y="211"/>
                    <a:pt x="211" y="189"/>
                    <a:pt x="189" y="167"/>
                  </a:cubicBezTo>
                  <a:cubicBezTo>
                    <a:pt x="178" y="144"/>
                    <a:pt x="167" y="134"/>
                    <a:pt x="156" y="122"/>
                  </a:cubicBezTo>
                  <a:cubicBezTo>
                    <a:pt x="147" y="113"/>
                    <a:pt x="139" y="110"/>
                    <a:pt x="133" y="110"/>
                  </a:cubicBezTo>
                  <a:cubicBezTo>
                    <a:pt x="124" y="110"/>
                    <a:pt x="118" y="116"/>
                    <a:pt x="112" y="122"/>
                  </a:cubicBezTo>
                  <a:lnTo>
                    <a:pt x="112" y="134"/>
                  </a:lnTo>
                  <a:cubicBezTo>
                    <a:pt x="100" y="122"/>
                    <a:pt x="89" y="122"/>
                    <a:pt x="78" y="112"/>
                  </a:cubicBezTo>
                  <a:lnTo>
                    <a:pt x="67" y="112"/>
                  </a:lnTo>
                  <a:cubicBezTo>
                    <a:pt x="56" y="112"/>
                    <a:pt x="56" y="144"/>
                    <a:pt x="67" y="144"/>
                  </a:cubicBezTo>
                  <a:cubicBezTo>
                    <a:pt x="89" y="156"/>
                    <a:pt x="100" y="167"/>
                    <a:pt x="122" y="189"/>
                  </a:cubicBezTo>
                  <a:cubicBezTo>
                    <a:pt x="122" y="201"/>
                    <a:pt x="134" y="201"/>
                    <a:pt x="134" y="211"/>
                  </a:cubicBezTo>
                  <a:cubicBezTo>
                    <a:pt x="156" y="245"/>
                    <a:pt x="167" y="278"/>
                    <a:pt x="167" y="312"/>
                  </a:cubicBezTo>
                  <a:cubicBezTo>
                    <a:pt x="167" y="367"/>
                    <a:pt x="134" y="411"/>
                    <a:pt x="100" y="445"/>
                  </a:cubicBezTo>
                  <a:cubicBezTo>
                    <a:pt x="100" y="445"/>
                    <a:pt x="89" y="456"/>
                    <a:pt x="89" y="467"/>
                  </a:cubicBezTo>
                  <a:lnTo>
                    <a:pt x="78" y="467"/>
                  </a:lnTo>
                  <a:cubicBezTo>
                    <a:pt x="78" y="478"/>
                    <a:pt x="67" y="478"/>
                    <a:pt x="67" y="478"/>
                  </a:cubicBezTo>
                  <a:cubicBezTo>
                    <a:pt x="56" y="478"/>
                    <a:pt x="56" y="478"/>
                    <a:pt x="45" y="490"/>
                  </a:cubicBezTo>
                  <a:lnTo>
                    <a:pt x="33" y="490"/>
                  </a:lnTo>
                  <a:cubicBezTo>
                    <a:pt x="23" y="490"/>
                    <a:pt x="11" y="500"/>
                    <a:pt x="11" y="512"/>
                  </a:cubicBezTo>
                  <a:cubicBezTo>
                    <a:pt x="0" y="534"/>
                    <a:pt x="0" y="556"/>
                    <a:pt x="23" y="567"/>
                  </a:cubicBezTo>
                  <a:lnTo>
                    <a:pt x="45" y="567"/>
                  </a:lnTo>
                  <a:lnTo>
                    <a:pt x="33" y="579"/>
                  </a:lnTo>
                  <a:cubicBezTo>
                    <a:pt x="23" y="589"/>
                    <a:pt x="23" y="601"/>
                    <a:pt x="11" y="623"/>
                  </a:cubicBezTo>
                  <a:lnTo>
                    <a:pt x="23" y="623"/>
                  </a:lnTo>
                  <a:cubicBezTo>
                    <a:pt x="11" y="656"/>
                    <a:pt x="23" y="668"/>
                    <a:pt x="23" y="701"/>
                  </a:cubicBezTo>
                  <a:cubicBezTo>
                    <a:pt x="23" y="723"/>
                    <a:pt x="33" y="734"/>
                    <a:pt x="33" y="757"/>
                  </a:cubicBezTo>
                  <a:cubicBezTo>
                    <a:pt x="45" y="757"/>
                    <a:pt x="45" y="767"/>
                    <a:pt x="45" y="767"/>
                  </a:cubicBezTo>
                  <a:cubicBezTo>
                    <a:pt x="56" y="790"/>
                    <a:pt x="67" y="801"/>
                    <a:pt x="78" y="823"/>
                  </a:cubicBezTo>
                  <a:lnTo>
                    <a:pt x="100" y="846"/>
                  </a:lnTo>
                  <a:cubicBezTo>
                    <a:pt x="112" y="846"/>
                    <a:pt x="122" y="846"/>
                    <a:pt x="122" y="834"/>
                  </a:cubicBezTo>
                  <a:cubicBezTo>
                    <a:pt x="134" y="823"/>
                    <a:pt x="134" y="801"/>
                    <a:pt x="134" y="790"/>
                  </a:cubicBezTo>
                  <a:cubicBezTo>
                    <a:pt x="122" y="779"/>
                    <a:pt x="112" y="757"/>
                    <a:pt x="112" y="745"/>
                  </a:cubicBezTo>
                  <a:cubicBezTo>
                    <a:pt x="112" y="734"/>
                    <a:pt x="112" y="734"/>
                    <a:pt x="100" y="734"/>
                  </a:cubicBezTo>
                  <a:lnTo>
                    <a:pt x="100" y="723"/>
                  </a:lnTo>
                  <a:lnTo>
                    <a:pt x="100" y="712"/>
                  </a:lnTo>
                  <a:lnTo>
                    <a:pt x="100" y="701"/>
                  </a:lnTo>
                  <a:cubicBezTo>
                    <a:pt x="112" y="701"/>
                    <a:pt x="122" y="701"/>
                    <a:pt x="134" y="678"/>
                  </a:cubicBezTo>
                  <a:cubicBezTo>
                    <a:pt x="145" y="668"/>
                    <a:pt x="145" y="656"/>
                    <a:pt x="145" y="645"/>
                  </a:cubicBezTo>
                  <a:lnTo>
                    <a:pt x="145" y="623"/>
                  </a:lnTo>
                  <a:lnTo>
                    <a:pt x="145" y="612"/>
                  </a:lnTo>
                  <a:cubicBezTo>
                    <a:pt x="156" y="601"/>
                    <a:pt x="178" y="589"/>
                    <a:pt x="189" y="589"/>
                  </a:cubicBezTo>
                  <a:lnTo>
                    <a:pt x="201" y="589"/>
                  </a:lnTo>
                  <a:lnTo>
                    <a:pt x="211" y="601"/>
                  </a:lnTo>
                  <a:cubicBezTo>
                    <a:pt x="223" y="612"/>
                    <a:pt x="234" y="612"/>
                    <a:pt x="245" y="623"/>
                  </a:cubicBezTo>
                  <a:cubicBezTo>
                    <a:pt x="248" y="626"/>
                    <a:pt x="251" y="628"/>
                    <a:pt x="255" y="628"/>
                  </a:cubicBezTo>
                  <a:cubicBezTo>
                    <a:pt x="262" y="628"/>
                    <a:pt x="270" y="620"/>
                    <a:pt x="278" y="612"/>
                  </a:cubicBezTo>
                  <a:lnTo>
                    <a:pt x="278" y="579"/>
                  </a:lnTo>
                  <a:cubicBezTo>
                    <a:pt x="290" y="579"/>
                    <a:pt x="290" y="589"/>
                    <a:pt x="300" y="601"/>
                  </a:cubicBezTo>
                  <a:cubicBezTo>
                    <a:pt x="312" y="601"/>
                    <a:pt x="323" y="601"/>
                    <a:pt x="334" y="589"/>
                  </a:cubicBezTo>
                  <a:cubicBezTo>
                    <a:pt x="334" y="589"/>
                    <a:pt x="339" y="595"/>
                    <a:pt x="345" y="595"/>
                  </a:cubicBezTo>
                  <a:cubicBezTo>
                    <a:pt x="349" y="595"/>
                    <a:pt x="353" y="593"/>
                    <a:pt x="356" y="589"/>
                  </a:cubicBezTo>
                  <a:lnTo>
                    <a:pt x="356" y="601"/>
                  </a:lnTo>
                  <a:cubicBezTo>
                    <a:pt x="356" y="612"/>
                    <a:pt x="379" y="623"/>
                    <a:pt x="389" y="623"/>
                  </a:cubicBezTo>
                  <a:cubicBezTo>
                    <a:pt x="401" y="612"/>
                    <a:pt x="412" y="601"/>
                    <a:pt x="412" y="579"/>
                  </a:cubicBezTo>
                  <a:lnTo>
                    <a:pt x="412" y="567"/>
                  </a:lnTo>
                  <a:lnTo>
                    <a:pt x="412" y="534"/>
                  </a:lnTo>
                  <a:lnTo>
                    <a:pt x="412" y="523"/>
                  </a:lnTo>
                  <a:cubicBezTo>
                    <a:pt x="412" y="512"/>
                    <a:pt x="423" y="500"/>
                    <a:pt x="423" y="500"/>
                  </a:cubicBezTo>
                  <a:lnTo>
                    <a:pt x="423" y="490"/>
                  </a:lnTo>
                  <a:lnTo>
                    <a:pt x="423" y="478"/>
                  </a:lnTo>
                  <a:cubicBezTo>
                    <a:pt x="434" y="478"/>
                    <a:pt x="434" y="467"/>
                    <a:pt x="434" y="467"/>
                  </a:cubicBezTo>
                  <a:cubicBezTo>
                    <a:pt x="434" y="456"/>
                    <a:pt x="445" y="456"/>
                    <a:pt x="434" y="456"/>
                  </a:cubicBezTo>
                  <a:cubicBezTo>
                    <a:pt x="445" y="456"/>
                    <a:pt x="445" y="445"/>
                    <a:pt x="445" y="445"/>
                  </a:cubicBezTo>
                  <a:cubicBezTo>
                    <a:pt x="445" y="445"/>
                    <a:pt x="456" y="434"/>
                    <a:pt x="456" y="423"/>
                  </a:cubicBezTo>
                  <a:cubicBezTo>
                    <a:pt x="478" y="411"/>
                    <a:pt x="501" y="389"/>
                    <a:pt x="523" y="378"/>
                  </a:cubicBezTo>
                  <a:cubicBezTo>
                    <a:pt x="545" y="367"/>
                    <a:pt x="579" y="356"/>
                    <a:pt x="612" y="356"/>
                  </a:cubicBezTo>
                  <a:cubicBezTo>
                    <a:pt x="601" y="401"/>
                    <a:pt x="601" y="445"/>
                    <a:pt x="612" y="490"/>
                  </a:cubicBezTo>
                  <a:lnTo>
                    <a:pt x="612" y="523"/>
                  </a:lnTo>
                  <a:lnTo>
                    <a:pt x="612" y="534"/>
                  </a:lnTo>
                  <a:cubicBezTo>
                    <a:pt x="623" y="523"/>
                    <a:pt x="623" y="500"/>
                    <a:pt x="623" y="490"/>
                  </a:cubicBezTo>
                  <a:lnTo>
                    <a:pt x="623" y="500"/>
                  </a:lnTo>
                  <a:lnTo>
                    <a:pt x="656" y="567"/>
                  </a:lnTo>
                  <a:cubicBezTo>
                    <a:pt x="668" y="579"/>
                    <a:pt x="678" y="589"/>
                    <a:pt x="701" y="601"/>
                  </a:cubicBezTo>
                  <a:cubicBezTo>
                    <a:pt x="701" y="612"/>
                    <a:pt x="701" y="612"/>
                    <a:pt x="712" y="612"/>
                  </a:cubicBezTo>
                  <a:lnTo>
                    <a:pt x="723" y="601"/>
                  </a:lnTo>
                  <a:cubicBezTo>
                    <a:pt x="735" y="601"/>
                    <a:pt x="745" y="589"/>
                    <a:pt x="745" y="579"/>
                  </a:cubicBezTo>
                  <a:cubicBezTo>
                    <a:pt x="757" y="567"/>
                    <a:pt x="757" y="556"/>
                    <a:pt x="745" y="545"/>
                  </a:cubicBezTo>
                  <a:cubicBezTo>
                    <a:pt x="757" y="545"/>
                    <a:pt x="757" y="523"/>
                    <a:pt x="745" y="523"/>
                  </a:cubicBezTo>
                  <a:cubicBezTo>
                    <a:pt x="723" y="467"/>
                    <a:pt x="712" y="411"/>
                    <a:pt x="723" y="356"/>
                  </a:cubicBezTo>
                  <a:cubicBezTo>
                    <a:pt x="735" y="334"/>
                    <a:pt x="745" y="300"/>
                    <a:pt x="757" y="278"/>
                  </a:cubicBezTo>
                  <a:lnTo>
                    <a:pt x="790" y="245"/>
                  </a:lnTo>
                  <a:cubicBezTo>
                    <a:pt x="801" y="233"/>
                    <a:pt x="812" y="233"/>
                    <a:pt x="823" y="233"/>
                  </a:cubicBezTo>
                  <a:cubicBezTo>
                    <a:pt x="846" y="223"/>
                    <a:pt x="846" y="201"/>
                    <a:pt x="834" y="189"/>
                  </a:cubicBezTo>
                  <a:cubicBezTo>
                    <a:pt x="823" y="189"/>
                    <a:pt x="812" y="189"/>
                    <a:pt x="801" y="178"/>
                  </a:cubicBezTo>
                  <a:cubicBezTo>
                    <a:pt x="812" y="178"/>
                    <a:pt x="812" y="167"/>
                    <a:pt x="812" y="156"/>
                  </a:cubicBezTo>
                  <a:lnTo>
                    <a:pt x="812" y="144"/>
                  </a:lnTo>
                  <a:cubicBezTo>
                    <a:pt x="823" y="144"/>
                    <a:pt x="823" y="144"/>
                    <a:pt x="823" y="134"/>
                  </a:cubicBezTo>
                  <a:cubicBezTo>
                    <a:pt x="812" y="134"/>
                    <a:pt x="812" y="134"/>
                    <a:pt x="812" y="122"/>
                  </a:cubicBezTo>
                  <a:cubicBezTo>
                    <a:pt x="801" y="122"/>
                    <a:pt x="779" y="134"/>
                    <a:pt x="767" y="134"/>
                  </a:cubicBezTo>
                  <a:cubicBezTo>
                    <a:pt x="745" y="134"/>
                    <a:pt x="735" y="144"/>
                    <a:pt x="723" y="156"/>
                  </a:cubicBezTo>
                  <a:cubicBezTo>
                    <a:pt x="712" y="156"/>
                    <a:pt x="701" y="167"/>
                    <a:pt x="701" y="167"/>
                  </a:cubicBezTo>
                  <a:lnTo>
                    <a:pt x="678" y="189"/>
                  </a:lnTo>
                  <a:cubicBezTo>
                    <a:pt x="668" y="189"/>
                    <a:pt x="656" y="178"/>
                    <a:pt x="656" y="167"/>
                  </a:cubicBezTo>
                  <a:cubicBezTo>
                    <a:pt x="646" y="167"/>
                    <a:pt x="634" y="156"/>
                    <a:pt x="634" y="156"/>
                  </a:cubicBezTo>
                  <a:lnTo>
                    <a:pt x="623" y="156"/>
                  </a:lnTo>
                  <a:cubicBezTo>
                    <a:pt x="612" y="144"/>
                    <a:pt x="601" y="144"/>
                    <a:pt x="579" y="144"/>
                  </a:cubicBezTo>
                  <a:lnTo>
                    <a:pt x="579" y="112"/>
                  </a:lnTo>
                  <a:cubicBezTo>
                    <a:pt x="579" y="100"/>
                    <a:pt x="567" y="100"/>
                    <a:pt x="567" y="100"/>
                  </a:cubicBezTo>
                  <a:cubicBezTo>
                    <a:pt x="557" y="100"/>
                    <a:pt x="557" y="100"/>
                    <a:pt x="557" y="112"/>
                  </a:cubicBezTo>
                  <a:cubicBezTo>
                    <a:pt x="557" y="100"/>
                    <a:pt x="545" y="89"/>
                    <a:pt x="545" y="89"/>
                  </a:cubicBezTo>
                  <a:cubicBezTo>
                    <a:pt x="545" y="67"/>
                    <a:pt x="545" y="45"/>
                    <a:pt x="557" y="23"/>
                  </a:cubicBezTo>
                  <a:cubicBezTo>
                    <a:pt x="557" y="11"/>
                    <a:pt x="557" y="0"/>
                    <a:pt x="54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11"/>
            <p:cNvSpPr/>
            <p:nvPr/>
          </p:nvSpPr>
          <p:spPr>
            <a:xfrm>
              <a:off x="4149334" y="1849334"/>
              <a:ext cx="12420" cy="14967"/>
            </a:xfrm>
            <a:custGeom>
              <a:avLst/>
              <a:gdLst/>
              <a:ahLst/>
              <a:cxnLst/>
              <a:rect l="l" t="t" r="r" b="b"/>
              <a:pathLst>
                <a:path w="356" h="429" extrusionOk="0">
                  <a:moveTo>
                    <a:pt x="156" y="1"/>
                  </a:moveTo>
                  <a:cubicBezTo>
                    <a:pt x="141" y="1"/>
                    <a:pt x="126" y="5"/>
                    <a:pt x="111" y="5"/>
                  </a:cubicBezTo>
                  <a:lnTo>
                    <a:pt x="100" y="17"/>
                  </a:lnTo>
                  <a:cubicBezTo>
                    <a:pt x="100" y="17"/>
                    <a:pt x="89" y="17"/>
                    <a:pt x="78" y="28"/>
                  </a:cubicBezTo>
                  <a:cubicBezTo>
                    <a:pt x="67" y="28"/>
                    <a:pt x="55" y="39"/>
                    <a:pt x="55" y="50"/>
                  </a:cubicBezTo>
                  <a:cubicBezTo>
                    <a:pt x="45" y="61"/>
                    <a:pt x="33" y="61"/>
                    <a:pt x="33" y="72"/>
                  </a:cubicBezTo>
                  <a:cubicBezTo>
                    <a:pt x="22" y="84"/>
                    <a:pt x="11" y="94"/>
                    <a:pt x="11" y="117"/>
                  </a:cubicBezTo>
                  <a:cubicBezTo>
                    <a:pt x="11" y="128"/>
                    <a:pt x="0" y="128"/>
                    <a:pt x="0" y="139"/>
                  </a:cubicBezTo>
                  <a:lnTo>
                    <a:pt x="0" y="173"/>
                  </a:lnTo>
                  <a:cubicBezTo>
                    <a:pt x="0" y="195"/>
                    <a:pt x="0" y="217"/>
                    <a:pt x="11" y="239"/>
                  </a:cubicBezTo>
                  <a:cubicBezTo>
                    <a:pt x="22" y="250"/>
                    <a:pt x="22" y="262"/>
                    <a:pt x="33" y="262"/>
                  </a:cubicBezTo>
                  <a:lnTo>
                    <a:pt x="33" y="284"/>
                  </a:lnTo>
                  <a:cubicBezTo>
                    <a:pt x="33" y="295"/>
                    <a:pt x="33" y="306"/>
                    <a:pt x="45" y="317"/>
                  </a:cubicBezTo>
                  <a:cubicBezTo>
                    <a:pt x="45" y="317"/>
                    <a:pt x="45" y="328"/>
                    <a:pt x="55" y="339"/>
                  </a:cubicBezTo>
                  <a:cubicBezTo>
                    <a:pt x="67" y="361"/>
                    <a:pt x="78" y="384"/>
                    <a:pt x="100" y="395"/>
                  </a:cubicBezTo>
                  <a:cubicBezTo>
                    <a:pt x="100" y="406"/>
                    <a:pt x="122" y="406"/>
                    <a:pt x="122" y="417"/>
                  </a:cubicBezTo>
                  <a:lnTo>
                    <a:pt x="144" y="417"/>
                  </a:lnTo>
                  <a:cubicBezTo>
                    <a:pt x="156" y="428"/>
                    <a:pt x="166" y="428"/>
                    <a:pt x="178" y="428"/>
                  </a:cubicBezTo>
                  <a:lnTo>
                    <a:pt x="189" y="428"/>
                  </a:lnTo>
                  <a:cubicBezTo>
                    <a:pt x="200" y="428"/>
                    <a:pt x="211" y="428"/>
                    <a:pt x="223" y="417"/>
                  </a:cubicBezTo>
                  <a:lnTo>
                    <a:pt x="233" y="417"/>
                  </a:lnTo>
                  <a:cubicBezTo>
                    <a:pt x="245" y="417"/>
                    <a:pt x="255" y="406"/>
                    <a:pt x="255" y="406"/>
                  </a:cubicBezTo>
                  <a:cubicBezTo>
                    <a:pt x="267" y="406"/>
                    <a:pt x="278" y="395"/>
                    <a:pt x="278" y="395"/>
                  </a:cubicBezTo>
                  <a:lnTo>
                    <a:pt x="312" y="361"/>
                  </a:lnTo>
                  <a:lnTo>
                    <a:pt x="322" y="351"/>
                  </a:lnTo>
                  <a:cubicBezTo>
                    <a:pt x="334" y="328"/>
                    <a:pt x="344" y="306"/>
                    <a:pt x="356" y="272"/>
                  </a:cubicBezTo>
                  <a:cubicBezTo>
                    <a:pt x="356" y="228"/>
                    <a:pt x="356" y="173"/>
                    <a:pt x="334" y="117"/>
                  </a:cubicBezTo>
                  <a:cubicBezTo>
                    <a:pt x="322" y="106"/>
                    <a:pt x="322" y="94"/>
                    <a:pt x="312" y="84"/>
                  </a:cubicBezTo>
                  <a:lnTo>
                    <a:pt x="300" y="72"/>
                  </a:lnTo>
                  <a:cubicBezTo>
                    <a:pt x="289" y="61"/>
                    <a:pt x="278" y="39"/>
                    <a:pt x="255" y="28"/>
                  </a:cubicBezTo>
                  <a:cubicBezTo>
                    <a:pt x="245" y="28"/>
                    <a:pt x="233" y="17"/>
                    <a:pt x="223" y="5"/>
                  </a:cubicBezTo>
                  <a:lnTo>
                    <a:pt x="178" y="5"/>
                  </a:lnTo>
                  <a:cubicBezTo>
                    <a:pt x="171" y="2"/>
                    <a:pt x="163" y="1"/>
                    <a:pt x="15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11"/>
            <p:cNvSpPr/>
            <p:nvPr/>
          </p:nvSpPr>
          <p:spPr>
            <a:xfrm>
              <a:off x="4149334" y="1849892"/>
              <a:ext cx="8164" cy="13920"/>
            </a:xfrm>
            <a:custGeom>
              <a:avLst/>
              <a:gdLst/>
              <a:ahLst/>
              <a:cxnLst/>
              <a:rect l="l" t="t" r="r" b="b"/>
              <a:pathLst>
                <a:path w="234" h="399" extrusionOk="0">
                  <a:moveTo>
                    <a:pt x="100" y="1"/>
                  </a:moveTo>
                  <a:cubicBezTo>
                    <a:pt x="67" y="12"/>
                    <a:pt x="33" y="45"/>
                    <a:pt x="22" y="78"/>
                  </a:cubicBezTo>
                  <a:cubicBezTo>
                    <a:pt x="11" y="101"/>
                    <a:pt x="0" y="112"/>
                    <a:pt x="0" y="134"/>
                  </a:cubicBezTo>
                  <a:lnTo>
                    <a:pt x="0" y="157"/>
                  </a:lnTo>
                  <a:cubicBezTo>
                    <a:pt x="0" y="179"/>
                    <a:pt x="0" y="201"/>
                    <a:pt x="11" y="223"/>
                  </a:cubicBezTo>
                  <a:cubicBezTo>
                    <a:pt x="22" y="234"/>
                    <a:pt x="22" y="246"/>
                    <a:pt x="33" y="246"/>
                  </a:cubicBezTo>
                  <a:lnTo>
                    <a:pt x="33" y="268"/>
                  </a:lnTo>
                  <a:cubicBezTo>
                    <a:pt x="33" y="279"/>
                    <a:pt x="33" y="290"/>
                    <a:pt x="45" y="301"/>
                  </a:cubicBezTo>
                  <a:cubicBezTo>
                    <a:pt x="45" y="301"/>
                    <a:pt x="45" y="312"/>
                    <a:pt x="55" y="323"/>
                  </a:cubicBezTo>
                  <a:cubicBezTo>
                    <a:pt x="67" y="345"/>
                    <a:pt x="78" y="368"/>
                    <a:pt x="100" y="379"/>
                  </a:cubicBezTo>
                  <a:cubicBezTo>
                    <a:pt x="100" y="390"/>
                    <a:pt x="111" y="390"/>
                    <a:pt x="111" y="390"/>
                  </a:cubicBezTo>
                  <a:cubicBezTo>
                    <a:pt x="122" y="396"/>
                    <a:pt x="131" y="398"/>
                    <a:pt x="139" y="398"/>
                  </a:cubicBezTo>
                  <a:cubicBezTo>
                    <a:pt x="147" y="398"/>
                    <a:pt x="155" y="396"/>
                    <a:pt x="166" y="390"/>
                  </a:cubicBezTo>
                  <a:cubicBezTo>
                    <a:pt x="178" y="390"/>
                    <a:pt x="178" y="379"/>
                    <a:pt x="178" y="368"/>
                  </a:cubicBezTo>
                  <a:cubicBezTo>
                    <a:pt x="189" y="357"/>
                    <a:pt x="189" y="357"/>
                    <a:pt x="189" y="345"/>
                  </a:cubicBezTo>
                  <a:cubicBezTo>
                    <a:pt x="189" y="335"/>
                    <a:pt x="189" y="323"/>
                    <a:pt x="178" y="312"/>
                  </a:cubicBezTo>
                  <a:lnTo>
                    <a:pt x="156" y="312"/>
                  </a:lnTo>
                  <a:cubicBezTo>
                    <a:pt x="144" y="301"/>
                    <a:pt x="144" y="301"/>
                    <a:pt x="134" y="301"/>
                  </a:cubicBezTo>
                  <a:cubicBezTo>
                    <a:pt x="134" y="301"/>
                    <a:pt x="122" y="290"/>
                    <a:pt x="111" y="290"/>
                  </a:cubicBezTo>
                  <a:cubicBezTo>
                    <a:pt x="122" y="279"/>
                    <a:pt x="122" y="268"/>
                    <a:pt x="122" y="268"/>
                  </a:cubicBezTo>
                  <a:cubicBezTo>
                    <a:pt x="111" y="246"/>
                    <a:pt x="111" y="234"/>
                    <a:pt x="111" y="223"/>
                  </a:cubicBezTo>
                  <a:cubicBezTo>
                    <a:pt x="100" y="212"/>
                    <a:pt x="100" y="201"/>
                    <a:pt x="100" y="201"/>
                  </a:cubicBezTo>
                  <a:lnTo>
                    <a:pt x="100" y="190"/>
                  </a:lnTo>
                  <a:lnTo>
                    <a:pt x="100" y="179"/>
                  </a:lnTo>
                  <a:cubicBezTo>
                    <a:pt x="100" y="167"/>
                    <a:pt x="111" y="157"/>
                    <a:pt x="111" y="145"/>
                  </a:cubicBezTo>
                  <a:lnTo>
                    <a:pt x="144" y="78"/>
                  </a:lnTo>
                  <a:lnTo>
                    <a:pt x="156" y="78"/>
                  </a:lnTo>
                  <a:cubicBezTo>
                    <a:pt x="156" y="78"/>
                    <a:pt x="166" y="68"/>
                    <a:pt x="178" y="68"/>
                  </a:cubicBezTo>
                  <a:lnTo>
                    <a:pt x="223" y="68"/>
                  </a:lnTo>
                  <a:cubicBezTo>
                    <a:pt x="223" y="68"/>
                    <a:pt x="233" y="56"/>
                    <a:pt x="233" y="45"/>
                  </a:cubicBezTo>
                  <a:cubicBezTo>
                    <a:pt x="223" y="45"/>
                    <a:pt x="223" y="34"/>
                    <a:pt x="223" y="34"/>
                  </a:cubicBezTo>
                  <a:cubicBezTo>
                    <a:pt x="223" y="23"/>
                    <a:pt x="223" y="23"/>
                    <a:pt x="211" y="12"/>
                  </a:cubicBezTo>
                  <a:cubicBezTo>
                    <a:pt x="178" y="1"/>
                    <a:pt x="144" y="1"/>
                    <a:pt x="10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11"/>
            <p:cNvSpPr/>
            <p:nvPr/>
          </p:nvSpPr>
          <p:spPr>
            <a:xfrm>
              <a:off x="4161336" y="1887641"/>
              <a:ext cx="5861" cy="7291"/>
            </a:xfrm>
            <a:custGeom>
              <a:avLst/>
              <a:gdLst/>
              <a:ahLst/>
              <a:cxnLst/>
              <a:rect l="l" t="t" r="r" b="b"/>
              <a:pathLst>
                <a:path w="168" h="209" extrusionOk="0">
                  <a:moveTo>
                    <a:pt x="84" y="0"/>
                  </a:moveTo>
                  <a:cubicBezTo>
                    <a:pt x="42" y="0"/>
                    <a:pt x="0" y="37"/>
                    <a:pt x="0" y="109"/>
                  </a:cubicBezTo>
                  <a:cubicBezTo>
                    <a:pt x="0" y="175"/>
                    <a:pt x="42" y="209"/>
                    <a:pt x="84" y="209"/>
                  </a:cubicBezTo>
                  <a:cubicBezTo>
                    <a:pt x="126" y="209"/>
                    <a:pt x="168" y="175"/>
                    <a:pt x="168" y="109"/>
                  </a:cubicBezTo>
                  <a:cubicBezTo>
                    <a:pt x="168" y="37"/>
                    <a:pt x="126" y="0"/>
                    <a:pt x="8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11"/>
            <p:cNvSpPr/>
            <p:nvPr/>
          </p:nvSpPr>
          <p:spPr>
            <a:xfrm>
              <a:off x="4161336" y="1887571"/>
              <a:ext cx="5094" cy="6210"/>
            </a:xfrm>
            <a:custGeom>
              <a:avLst/>
              <a:gdLst/>
              <a:ahLst/>
              <a:cxnLst/>
              <a:rect l="l" t="t" r="r" b="b"/>
              <a:pathLst>
                <a:path w="146" h="178" extrusionOk="0">
                  <a:moveTo>
                    <a:pt x="91" y="0"/>
                  </a:moveTo>
                  <a:cubicBezTo>
                    <a:pt x="47" y="0"/>
                    <a:pt x="0" y="35"/>
                    <a:pt x="0" y="111"/>
                  </a:cubicBezTo>
                  <a:cubicBezTo>
                    <a:pt x="0" y="144"/>
                    <a:pt x="12" y="167"/>
                    <a:pt x="34" y="177"/>
                  </a:cubicBezTo>
                  <a:lnTo>
                    <a:pt x="45" y="177"/>
                  </a:lnTo>
                  <a:cubicBezTo>
                    <a:pt x="56" y="167"/>
                    <a:pt x="56" y="155"/>
                    <a:pt x="56" y="144"/>
                  </a:cubicBezTo>
                  <a:lnTo>
                    <a:pt x="56" y="133"/>
                  </a:lnTo>
                  <a:cubicBezTo>
                    <a:pt x="67" y="133"/>
                    <a:pt x="67" y="122"/>
                    <a:pt x="67" y="122"/>
                  </a:cubicBezTo>
                  <a:cubicBezTo>
                    <a:pt x="79" y="111"/>
                    <a:pt x="67" y="100"/>
                    <a:pt x="67" y="100"/>
                  </a:cubicBezTo>
                  <a:lnTo>
                    <a:pt x="67" y="88"/>
                  </a:lnTo>
                  <a:lnTo>
                    <a:pt x="79" y="88"/>
                  </a:lnTo>
                  <a:lnTo>
                    <a:pt x="79" y="78"/>
                  </a:lnTo>
                  <a:lnTo>
                    <a:pt x="134" y="78"/>
                  </a:lnTo>
                  <a:cubicBezTo>
                    <a:pt x="134" y="66"/>
                    <a:pt x="145" y="66"/>
                    <a:pt x="145" y="55"/>
                  </a:cubicBezTo>
                  <a:lnTo>
                    <a:pt x="145" y="22"/>
                  </a:lnTo>
                  <a:cubicBezTo>
                    <a:pt x="131" y="8"/>
                    <a:pt x="112" y="0"/>
                    <a:pt x="9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11"/>
            <p:cNvSpPr/>
            <p:nvPr/>
          </p:nvSpPr>
          <p:spPr>
            <a:xfrm>
              <a:off x="4117097" y="1861161"/>
              <a:ext cx="50866" cy="49331"/>
            </a:xfrm>
            <a:custGeom>
              <a:avLst/>
              <a:gdLst/>
              <a:ahLst/>
              <a:cxnLst/>
              <a:rect l="l" t="t" r="r" b="b"/>
              <a:pathLst>
                <a:path w="1458" h="1414" extrusionOk="0">
                  <a:moveTo>
                    <a:pt x="468" y="0"/>
                  </a:moveTo>
                  <a:cubicBezTo>
                    <a:pt x="445" y="0"/>
                    <a:pt x="435" y="0"/>
                    <a:pt x="412" y="12"/>
                  </a:cubicBezTo>
                  <a:cubicBezTo>
                    <a:pt x="401" y="12"/>
                    <a:pt x="379" y="22"/>
                    <a:pt x="368" y="34"/>
                  </a:cubicBezTo>
                  <a:lnTo>
                    <a:pt x="356" y="34"/>
                  </a:lnTo>
                  <a:cubicBezTo>
                    <a:pt x="346" y="45"/>
                    <a:pt x="334" y="56"/>
                    <a:pt x="334" y="67"/>
                  </a:cubicBezTo>
                  <a:cubicBezTo>
                    <a:pt x="334" y="67"/>
                    <a:pt x="323" y="67"/>
                    <a:pt x="323" y="78"/>
                  </a:cubicBezTo>
                  <a:cubicBezTo>
                    <a:pt x="323" y="89"/>
                    <a:pt x="312" y="101"/>
                    <a:pt x="301" y="111"/>
                  </a:cubicBezTo>
                  <a:cubicBezTo>
                    <a:pt x="301" y="134"/>
                    <a:pt x="290" y="156"/>
                    <a:pt x="290" y="167"/>
                  </a:cubicBezTo>
                  <a:lnTo>
                    <a:pt x="279" y="167"/>
                  </a:lnTo>
                  <a:lnTo>
                    <a:pt x="279" y="156"/>
                  </a:lnTo>
                  <a:lnTo>
                    <a:pt x="267" y="145"/>
                  </a:lnTo>
                  <a:lnTo>
                    <a:pt x="257" y="134"/>
                  </a:lnTo>
                  <a:lnTo>
                    <a:pt x="245" y="134"/>
                  </a:lnTo>
                  <a:lnTo>
                    <a:pt x="235" y="123"/>
                  </a:lnTo>
                  <a:lnTo>
                    <a:pt x="223" y="123"/>
                  </a:lnTo>
                  <a:cubicBezTo>
                    <a:pt x="223" y="123"/>
                    <a:pt x="212" y="123"/>
                    <a:pt x="201" y="111"/>
                  </a:cubicBezTo>
                  <a:lnTo>
                    <a:pt x="190" y="111"/>
                  </a:lnTo>
                  <a:cubicBezTo>
                    <a:pt x="190" y="123"/>
                    <a:pt x="168" y="123"/>
                    <a:pt x="168" y="123"/>
                  </a:cubicBezTo>
                  <a:lnTo>
                    <a:pt x="156" y="123"/>
                  </a:lnTo>
                  <a:cubicBezTo>
                    <a:pt x="156" y="123"/>
                    <a:pt x="146" y="134"/>
                    <a:pt x="134" y="134"/>
                  </a:cubicBezTo>
                  <a:lnTo>
                    <a:pt x="134" y="145"/>
                  </a:lnTo>
                  <a:lnTo>
                    <a:pt x="112" y="156"/>
                  </a:lnTo>
                  <a:lnTo>
                    <a:pt x="112" y="167"/>
                  </a:lnTo>
                  <a:cubicBezTo>
                    <a:pt x="101" y="167"/>
                    <a:pt x="101" y="178"/>
                    <a:pt x="89" y="190"/>
                  </a:cubicBezTo>
                  <a:cubicBezTo>
                    <a:pt x="89" y="200"/>
                    <a:pt x="89" y="212"/>
                    <a:pt x="79" y="223"/>
                  </a:cubicBezTo>
                  <a:lnTo>
                    <a:pt x="79" y="234"/>
                  </a:lnTo>
                  <a:lnTo>
                    <a:pt x="79" y="245"/>
                  </a:lnTo>
                  <a:lnTo>
                    <a:pt x="79" y="267"/>
                  </a:lnTo>
                  <a:lnTo>
                    <a:pt x="79" y="279"/>
                  </a:lnTo>
                  <a:cubicBezTo>
                    <a:pt x="79" y="301"/>
                    <a:pt x="79" y="323"/>
                    <a:pt x="89" y="334"/>
                  </a:cubicBezTo>
                  <a:cubicBezTo>
                    <a:pt x="89" y="356"/>
                    <a:pt x="101" y="368"/>
                    <a:pt x="112" y="390"/>
                  </a:cubicBezTo>
                  <a:lnTo>
                    <a:pt x="134" y="412"/>
                  </a:lnTo>
                  <a:cubicBezTo>
                    <a:pt x="89" y="434"/>
                    <a:pt x="45" y="467"/>
                    <a:pt x="23" y="523"/>
                  </a:cubicBezTo>
                  <a:cubicBezTo>
                    <a:pt x="12" y="556"/>
                    <a:pt x="12" y="590"/>
                    <a:pt x="1" y="623"/>
                  </a:cubicBezTo>
                  <a:cubicBezTo>
                    <a:pt x="1" y="634"/>
                    <a:pt x="1" y="634"/>
                    <a:pt x="12" y="645"/>
                  </a:cubicBezTo>
                  <a:cubicBezTo>
                    <a:pt x="1" y="690"/>
                    <a:pt x="1" y="723"/>
                    <a:pt x="1" y="768"/>
                  </a:cubicBezTo>
                  <a:cubicBezTo>
                    <a:pt x="1" y="768"/>
                    <a:pt x="1" y="779"/>
                    <a:pt x="12" y="790"/>
                  </a:cubicBezTo>
                  <a:cubicBezTo>
                    <a:pt x="12" y="801"/>
                    <a:pt x="23" y="823"/>
                    <a:pt x="23" y="845"/>
                  </a:cubicBezTo>
                  <a:cubicBezTo>
                    <a:pt x="45" y="879"/>
                    <a:pt x="67" y="901"/>
                    <a:pt x="89" y="924"/>
                  </a:cubicBezTo>
                  <a:cubicBezTo>
                    <a:pt x="101" y="934"/>
                    <a:pt x="123" y="946"/>
                    <a:pt x="134" y="957"/>
                  </a:cubicBezTo>
                  <a:cubicBezTo>
                    <a:pt x="146" y="957"/>
                    <a:pt x="168" y="968"/>
                    <a:pt x="190" y="968"/>
                  </a:cubicBezTo>
                  <a:cubicBezTo>
                    <a:pt x="201" y="968"/>
                    <a:pt x="212" y="968"/>
                    <a:pt x="223" y="957"/>
                  </a:cubicBezTo>
                  <a:lnTo>
                    <a:pt x="257" y="957"/>
                  </a:lnTo>
                  <a:cubicBezTo>
                    <a:pt x="290" y="934"/>
                    <a:pt x="323" y="912"/>
                    <a:pt x="346" y="879"/>
                  </a:cubicBezTo>
                  <a:cubicBezTo>
                    <a:pt x="346" y="868"/>
                    <a:pt x="356" y="868"/>
                    <a:pt x="356" y="857"/>
                  </a:cubicBezTo>
                  <a:cubicBezTo>
                    <a:pt x="356" y="868"/>
                    <a:pt x="368" y="879"/>
                    <a:pt x="368" y="890"/>
                  </a:cubicBezTo>
                  <a:lnTo>
                    <a:pt x="368" y="901"/>
                  </a:lnTo>
                  <a:cubicBezTo>
                    <a:pt x="379" y="912"/>
                    <a:pt x="390" y="924"/>
                    <a:pt x="390" y="934"/>
                  </a:cubicBezTo>
                  <a:cubicBezTo>
                    <a:pt x="368" y="934"/>
                    <a:pt x="334" y="934"/>
                    <a:pt x="312" y="946"/>
                  </a:cubicBezTo>
                  <a:lnTo>
                    <a:pt x="301" y="946"/>
                  </a:lnTo>
                  <a:cubicBezTo>
                    <a:pt x="290" y="946"/>
                    <a:pt x="279" y="957"/>
                    <a:pt x="267" y="968"/>
                  </a:cubicBezTo>
                  <a:lnTo>
                    <a:pt x="257" y="968"/>
                  </a:lnTo>
                  <a:cubicBezTo>
                    <a:pt x="257" y="979"/>
                    <a:pt x="235" y="990"/>
                    <a:pt x="223" y="1001"/>
                  </a:cubicBezTo>
                  <a:cubicBezTo>
                    <a:pt x="212" y="1035"/>
                    <a:pt x="201" y="1046"/>
                    <a:pt x="190" y="1090"/>
                  </a:cubicBezTo>
                  <a:lnTo>
                    <a:pt x="190" y="1102"/>
                  </a:lnTo>
                  <a:cubicBezTo>
                    <a:pt x="190" y="1124"/>
                    <a:pt x="178" y="1146"/>
                    <a:pt x="190" y="1157"/>
                  </a:cubicBezTo>
                  <a:cubicBezTo>
                    <a:pt x="190" y="1201"/>
                    <a:pt x="190" y="1235"/>
                    <a:pt x="212" y="1268"/>
                  </a:cubicBezTo>
                  <a:lnTo>
                    <a:pt x="212" y="1290"/>
                  </a:lnTo>
                  <a:cubicBezTo>
                    <a:pt x="223" y="1302"/>
                    <a:pt x="235" y="1324"/>
                    <a:pt x="245" y="1335"/>
                  </a:cubicBezTo>
                  <a:cubicBezTo>
                    <a:pt x="257" y="1346"/>
                    <a:pt x="267" y="1369"/>
                    <a:pt x="290" y="1379"/>
                  </a:cubicBezTo>
                  <a:cubicBezTo>
                    <a:pt x="301" y="1379"/>
                    <a:pt x="312" y="1391"/>
                    <a:pt x="334" y="1401"/>
                  </a:cubicBezTo>
                  <a:cubicBezTo>
                    <a:pt x="346" y="1401"/>
                    <a:pt x="368" y="1401"/>
                    <a:pt x="379" y="1413"/>
                  </a:cubicBezTo>
                  <a:lnTo>
                    <a:pt x="390" y="1413"/>
                  </a:lnTo>
                  <a:cubicBezTo>
                    <a:pt x="401" y="1401"/>
                    <a:pt x="423" y="1401"/>
                    <a:pt x="435" y="1401"/>
                  </a:cubicBezTo>
                  <a:cubicBezTo>
                    <a:pt x="445" y="1401"/>
                    <a:pt x="445" y="1401"/>
                    <a:pt x="445" y="1391"/>
                  </a:cubicBezTo>
                  <a:cubicBezTo>
                    <a:pt x="457" y="1391"/>
                    <a:pt x="468" y="1379"/>
                    <a:pt x="479" y="1379"/>
                  </a:cubicBezTo>
                  <a:lnTo>
                    <a:pt x="490" y="1369"/>
                  </a:lnTo>
                  <a:lnTo>
                    <a:pt x="524" y="1335"/>
                  </a:lnTo>
                  <a:cubicBezTo>
                    <a:pt x="524" y="1335"/>
                    <a:pt x="524" y="1324"/>
                    <a:pt x="534" y="1324"/>
                  </a:cubicBezTo>
                  <a:cubicBezTo>
                    <a:pt x="534" y="1312"/>
                    <a:pt x="546" y="1302"/>
                    <a:pt x="557" y="1290"/>
                  </a:cubicBezTo>
                  <a:lnTo>
                    <a:pt x="557" y="1280"/>
                  </a:lnTo>
                  <a:cubicBezTo>
                    <a:pt x="568" y="1257"/>
                    <a:pt x="568" y="1235"/>
                    <a:pt x="579" y="1224"/>
                  </a:cubicBezTo>
                  <a:lnTo>
                    <a:pt x="579" y="1168"/>
                  </a:lnTo>
                  <a:lnTo>
                    <a:pt x="579" y="1157"/>
                  </a:lnTo>
                  <a:cubicBezTo>
                    <a:pt x="579" y="1146"/>
                    <a:pt x="579" y="1124"/>
                    <a:pt x="568" y="1102"/>
                  </a:cubicBezTo>
                  <a:cubicBezTo>
                    <a:pt x="568" y="1090"/>
                    <a:pt x="568" y="1068"/>
                    <a:pt x="557" y="1057"/>
                  </a:cubicBezTo>
                  <a:cubicBezTo>
                    <a:pt x="546" y="1046"/>
                    <a:pt x="546" y="1035"/>
                    <a:pt x="546" y="1035"/>
                  </a:cubicBezTo>
                  <a:cubicBezTo>
                    <a:pt x="568" y="1035"/>
                    <a:pt x="601" y="1023"/>
                    <a:pt x="613" y="1013"/>
                  </a:cubicBezTo>
                  <a:cubicBezTo>
                    <a:pt x="635" y="1013"/>
                    <a:pt x="646" y="1001"/>
                    <a:pt x="657" y="990"/>
                  </a:cubicBezTo>
                  <a:cubicBezTo>
                    <a:pt x="657" y="990"/>
                    <a:pt x="668" y="990"/>
                    <a:pt x="668" y="979"/>
                  </a:cubicBezTo>
                  <a:cubicBezTo>
                    <a:pt x="679" y="979"/>
                    <a:pt x="690" y="968"/>
                    <a:pt x="702" y="957"/>
                  </a:cubicBezTo>
                  <a:cubicBezTo>
                    <a:pt x="702" y="946"/>
                    <a:pt x="702" y="934"/>
                    <a:pt x="712" y="924"/>
                  </a:cubicBezTo>
                  <a:cubicBezTo>
                    <a:pt x="724" y="968"/>
                    <a:pt x="746" y="1001"/>
                    <a:pt x="779" y="1023"/>
                  </a:cubicBezTo>
                  <a:cubicBezTo>
                    <a:pt x="813" y="1046"/>
                    <a:pt x="846" y="1057"/>
                    <a:pt x="890" y="1068"/>
                  </a:cubicBezTo>
                  <a:lnTo>
                    <a:pt x="913" y="1068"/>
                  </a:lnTo>
                  <a:cubicBezTo>
                    <a:pt x="924" y="1068"/>
                    <a:pt x="935" y="1057"/>
                    <a:pt x="946" y="1057"/>
                  </a:cubicBezTo>
                  <a:lnTo>
                    <a:pt x="957" y="1057"/>
                  </a:lnTo>
                  <a:cubicBezTo>
                    <a:pt x="979" y="1057"/>
                    <a:pt x="991" y="1057"/>
                    <a:pt x="1013" y="1046"/>
                  </a:cubicBezTo>
                  <a:cubicBezTo>
                    <a:pt x="1024" y="1035"/>
                    <a:pt x="1035" y="1023"/>
                    <a:pt x="1046" y="1023"/>
                  </a:cubicBezTo>
                  <a:cubicBezTo>
                    <a:pt x="1068" y="1013"/>
                    <a:pt x="1080" y="990"/>
                    <a:pt x="1090" y="979"/>
                  </a:cubicBezTo>
                  <a:cubicBezTo>
                    <a:pt x="1102" y="968"/>
                    <a:pt x="1113" y="946"/>
                    <a:pt x="1124" y="934"/>
                  </a:cubicBezTo>
                  <a:cubicBezTo>
                    <a:pt x="1135" y="912"/>
                    <a:pt x="1135" y="890"/>
                    <a:pt x="1147" y="857"/>
                  </a:cubicBezTo>
                  <a:lnTo>
                    <a:pt x="1147" y="747"/>
                  </a:lnTo>
                  <a:lnTo>
                    <a:pt x="1147" y="747"/>
                  </a:lnTo>
                  <a:cubicBezTo>
                    <a:pt x="1162" y="750"/>
                    <a:pt x="1171" y="759"/>
                    <a:pt x="1179" y="768"/>
                  </a:cubicBezTo>
                  <a:cubicBezTo>
                    <a:pt x="1202" y="768"/>
                    <a:pt x="1213" y="768"/>
                    <a:pt x="1236" y="779"/>
                  </a:cubicBezTo>
                  <a:cubicBezTo>
                    <a:pt x="1236" y="779"/>
                    <a:pt x="1246" y="779"/>
                    <a:pt x="1258" y="768"/>
                  </a:cubicBezTo>
                  <a:lnTo>
                    <a:pt x="1302" y="768"/>
                  </a:lnTo>
                  <a:cubicBezTo>
                    <a:pt x="1313" y="756"/>
                    <a:pt x="1324" y="756"/>
                    <a:pt x="1335" y="746"/>
                  </a:cubicBezTo>
                  <a:cubicBezTo>
                    <a:pt x="1347" y="746"/>
                    <a:pt x="1357" y="734"/>
                    <a:pt x="1369" y="734"/>
                  </a:cubicBezTo>
                  <a:cubicBezTo>
                    <a:pt x="1380" y="723"/>
                    <a:pt x="1391" y="701"/>
                    <a:pt x="1402" y="690"/>
                  </a:cubicBezTo>
                  <a:cubicBezTo>
                    <a:pt x="1413" y="679"/>
                    <a:pt x="1424" y="657"/>
                    <a:pt x="1436" y="645"/>
                  </a:cubicBezTo>
                  <a:lnTo>
                    <a:pt x="1436" y="634"/>
                  </a:lnTo>
                  <a:cubicBezTo>
                    <a:pt x="1446" y="623"/>
                    <a:pt x="1446" y="601"/>
                    <a:pt x="1446" y="590"/>
                  </a:cubicBezTo>
                  <a:lnTo>
                    <a:pt x="1446" y="578"/>
                  </a:lnTo>
                  <a:cubicBezTo>
                    <a:pt x="1458" y="568"/>
                    <a:pt x="1458" y="545"/>
                    <a:pt x="1458" y="534"/>
                  </a:cubicBezTo>
                  <a:cubicBezTo>
                    <a:pt x="1458" y="512"/>
                    <a:pt x="1458" y="501"/>
                    <a:pt x="1446" y="479"/>
                  </a:cubicBezTo>
                  <a:lnTo>
                    <a:pt x="1446" y="467"/>
                  </a:lnTo>
                  <a:cubicBezTo>
                    <a:pt x="1436" y="434"/>
                    <a:pt x="1424" y="390"/>
                    <a:pt x="1402" y="368"/>
                  </a:cubicBezTo>
                  <a:cubicBezTo>
                    <a:pt x="1380" y="334"/>
                    <a:pt x="1357" y="323"/>
                    <a:pt x="1313" y="301"/>
                  </a:cubicBezTo>
                  <a:lnTo>
                    <a:pt x="1302" y="301"/>
                  </a:lnTo>
                  <a:cubicBezTo>
                    <a:pt x="1291" y="289"/>
                    <a:pt x="1268" y="289"/>
                    <a:pt x="1246" y="289"/>
                  </a:cubicBezTo>
                  <a:cubicBezTo>
                    <a:pt x="1213" y="289"/>
                    <a:pt x="1191" y="301"/>
                    <a:pt x="1157" y="323"/>
                  </a:cubicBezTo>
                  <a:cubicBezTo>
                    <a:pt x="1157" y="334"/>
                    <a:pt x="1147" y="334"/>
                    <a:pt x="1135" y="345"/>
                  </a:cubicBezTo>
                  <a:cubicBezTo>
                    <a:pt x="1135" y="356"/>
                    <a:pt x="1124" y="356"/>
                    <a:pt x="1113" y="368"/>
                  </a:cubicBezTo>
                  <a:lnTo>
                    <a:pt x="1102" y="368"/>
                  </a:lnTo>
                  <a:cubicBezTo>
                    <a:pt x="1090" y="378"/>
                    <a:pt x="1090" y="390"/>
                    <a:pt x="1080" y="400"/>
                  </a:cubicBezTo>
                  <a:cubicBezTo>
                    <a:pt x="1068" y="400"/>
                    <a:pt x="1068" y="412"/>
                    <a:pt x="1068" y="423"/>
                  </a:cubicBezTo>
                  <a:cubicBezTo>
                    <a:pt x="1058" y="423"/>
                    <a:pt x="1058" y="434"/>
                    <a:pt x="1058" y="445"/>
                  </a:cubicBezTo>
                  <a:cubicBezTo>
                    <a:pt x="1035" y="467"/>
                    <a:pt x="1035" y="501"/>
                    <a:pt x="1035" y="534"/>
                  </a:cubicBezTo>
                  <a:lnTo>
                    <a:pt x="1035" y="590"/>
                  </a:lnTo>
                  <a:cubicBezTo>
                    <a:pt x="1024" y="578"/>
                    <a:pt x="1013" y="578"/>
                    <a:pt x="1002" y="568"/>
                  </a:cubicBezTo>
                  <a:cubicBezTo>
                    <a:pt x="991" y="568"/>
                    <a:pt x="979" y="556"/>
                    <a:pt x="969" y="556"/>
                  </a:cubicBezTo>
                  <a:lnTo>
                    <a:pt x="957" y="556"/>
                  </a:lnTo>
                  <a:cubicBezTo>
                    <a:pt x="957" y="545"/>
                    <a:pt x="969" y="534"/>
                    <a:pt x="969" y="523"/>
                  </a:cubicBezTo>
                  <a:cubicBezTo>
                    <a:pt x="979" y="489"/>
                    <a:pt x="991" y="457"/>
                    <a:pt x="991" y="412"/>
                  </a:cubicBezTo>
                  <a:cubicBezTo>
                    <a:pt x="991" y="378"/>
                    <a:pt x="991" y="356"/>
                    <a:pt x="979" y="334"/>
                  </a:cubicBezTo>
                  <a:cubicBezTo>
                    <a:pt x="979" y="311"/>
                    <a:pt x="969" y="301"/>
                    <a:pt x="969" y="289"/>
                  </a:cubicBezTo>
                  <a:cubicBezTo>
                    <a:pt x="946" y="256"/>
                    <a:pt x="935" y="234"/>
                    <a:pt x="902" y="212"/>
                  </a:cubicBezTo>
                  <a:cubicBezTo>
                    <a:pt x="890" y="190"/>
                    <a:pt x="880" y="190"/>
                    <a:pt x="857" y="178"/>
                  </a:cubicBezTo>
                  <a:cubicBezTo>
                    <a:pt x="846" y="167"/>
                    <a:pt x="835" y="167"/>
                    <a:pt x="835" y="167"/>
                  </a:cubicBezTo>
                  <a:cubicBezTo>
                    <a:pt x="813" y="167"/>
                    <a:pt x="791" y="156"/>
                    <a:pt x="768" y="156"/>
                  </a:cubicBezTo>
                  <a:cubicBezTo>
                    <a:pt x="757" y="167"/>
                    <a:pt x="746" y="167"/>
                    <a:pt x="735" y="167"/>
                  </a:cubicBezTo>
                  <a:cubicBezTo>
                    <a:pt x="724" y="167"/>
                    <a:pt x="712" y="167"/>
                    <a:pt x="702" y="178"/>
                  </a:cubicBezTo>
                  <a:cubicBezTo>
                    <a:pt x="679" y="178"/>
                    <a:pt x="657" y="190"/>
                    <a:pt x="635" y="200"/>
                  </a:cubicBezTo>
                  <a:lnTo>
                    <a:pt x="635" y="156"/>
                  </a:lnTo>
                  <a:cubicBezTo>
                    <a:pt x="623" y="134"/>
                    <a:pt x="623" y="123"/>
                    <a:pt x="623" y="111"/>
                  </a:cubicBezTo>
                  <a:lnTo>
                    <a:pt x="613" y="111"/>
                  </a:lnTo>
                  <a:lnTo>
                    <a:pt x="613" y="101"/>
                  </a:lnTo>
                  <a:cubicBezTo>
                    <a:pt x="613" y="89"/>
                    <a:pt x="601" y="78"/>
                    <a:pt x="601" y="67"/>
                  </a:cubicBezTo>
                  <a:lnTo>
                    <a:pt x="590" y="67"/>
                  </a:lnTo>
                  <a:cubicBezTo>
                    <a:pt x="579" y="56"/>
                    <a:pt x="568" y="45"/>
                    <a:pt x="568" y="34"/>
                  </a:cubicBezTo>
                  <a:lnTo>
                    <a:pt x="557" y="34"/>
                  </a:lnTo>
                  <a:cubicBezTo>
                    <a:pt x="546" y="22"/>
                    <a:pt x="524" y="12"/>
                    <a:pt x="512" y="12"/>
                  </a:cubicBezTo>
                  <a:cubicBezTo>
                    <a:pt x="501" y="0"/>
                    <a:pt x="490" y="0"/>
                    <a:pt x="468"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11"/>
            <p:cNvSpPr/>
            <p:nvPr/>
          </p:nvSpPr>
          <p:spPr>
            <a:xfrm>
              <a:off x="4117097" y="1861161"/>
              <a:ext cx="46993" cy="46993"/>
            </a:xfrm>
            <a:custGeom>
              <a:avLst/>
              <a:gdLst/>
              <a:ahLst/>
              <a:cxnLst/>
              <a:rect l="l" t="t" r="r" b="b"/>
              <a:pathLst>
                <a:path w="1347" h="1347" extrusionOk="0">
                  <a:moveTo>
                    <a:pt x="468" y="0"/>
                  </a:moveTo>
                  <a:cubicBezTo>
                    <a:pt x="445" y="0"/>
                    <a:pt x="435" y="0"/>
                    <a:pt x="412" y="12"/>
                  </a:cubicBezTo>
                  <a:cubicBezTo>
                    <a:pt x="401" y="12"/>
                    <a:pt x="379" y="22"/>
                    <a:pt x="368" y="34"/>
                  </a:cubicBezTo>
                  <a:lnTo>
                    <a:pt x="356" y="34"/>
                  </a:lnTo>
                  <a:cubicBezTo>
                    <a:pt x="346" y="45"/>
                    <a:pt x="334" y="56"/>
                    <a:pt x="334" y="67"/>
                  </a:cubicBezTo>
                  <a:cubicBezTo>
                    <a:pt x="334" y="67"/>
                    <a:pt x="323" y="67"/>
                    <a:pt x="323" y="78"/>
                  </a:cubicBezTo>
                  <a:cubicBezTo>
                    <a:pt x="323" y="89"/>
                    <a:pt x="312" y="101"/>
                    <a:pt x="301" y="111"/>
                  </a:cubicBezTo>
                  <a:cubicBezTo>
                    <a:pt x="301" y="134"/>
                    <a:pt x="290" y="156"/>
                    <a:pt x="290" y="167"/>
                  </a:cubicBezTo>
                  <a:lnTo>
                    <a:pt x="279" y="167"/>
                  </a:lnTo>
                  <a:lnTo>
                    <a:pt x="279" y="156"/>
                  </a:lnTo>
                  <a:lnTo>
                    <a:pt x="267" y="145"/>
                  </a:lnTo>
                  <a:lnTo>
                    <a:pt x="257" y="134"/>
                  </a:lnTo>
                  <a:lnTo>
                    <a:pt x="245" y="134"/>
                  </a:lnTo>
                  <a:lnTo>
                    <a:pt x="235" y="123"/>
                  </a:lnTo>
                  <a:lnTo>
                    <a:pt x="223" y="123"/>
                  </a:lnTo>
                  <a:cubicBezTo>
                    <a:pt x="235" y="123"/>
                    <a:pt x="235" y="134"/>
                    <a:pt x="235" y="134"/>
                  </a:cubicBezTo>
                  <a:cubicBezTo>
                    <a:pt x="223" y="134"/>
                    <a:pt x="212" y="167"/>
                    <a:pt x="223" y="178"/>
                  </a:cubicBezTo>
                  <a:cubicBezTo>
                    <a:pt x="235" y="190"/>
                    <a:pt x="245" y="200"/>
                    <a:pt x="257" y="223"/>
                  </a:cubicBezTo>
                  <a:cubicBezTo>
                    <a:pt x="245" y="223"/>
                    <a:pt x="245" y="234"/>
                    <a:pt x="257" y="245"/>
                  </a:cubicBezTo>
                  <a:lnTo>
                    <a:pt x="257" y="256"/>
                  </a:lnTo>
                  <a:lnTo>
                    <a:pt x="257" y="279"/>
                  </a:lnTo>
                  <a:cubicBezTo>
                    <a:pt x="257" y="311"/>
                    <a:pt x="235" y="345"/>
                    <a:pt x="212" y="368"/>
                  </a:cubicBezTo>
                  <a:cubicBezTo>
                    <a:pt x="212" y="368"/>
                    <a:pt x="212" y="378"/>
                    <a:pt x="201" y="378"/>
                  </a:cubicBezTo>
                  <a:cubicBezTo>
                    <a:pt x="190" y="378"/>
                    <a:pt x="190" y="390"/>
                    <a:pt x="178" y="390"/>
                  </a:cubicBezTo>
                  <a:cubicBezTo>
                    <a:pt x="168" y="390"/>
                    <a:pt x="168" y="400"/>
                    <a:pt x="168" y="400"/>
                  </a:cubicBezTo>
                  <a:cubicBezTo>
                    <a:pt x="156" y="400"/>
                    <a:pt x="146" y="400"/>
                    <a:pt x="134" y="412"/>
                  </a:cubicBezTo>
                  <a:cubicBezTo>
                    <a:pt x="89" y="434"/>
                    <a:pt x="45" y="467"/>
                    <a:pt x="23" y="523"/>
                  </a:cubicBezTo>
                  <a:cubicBezTo>
                    <a:pt x="12" y="556"/>
                    <a:pt x="12" y="590"/>
                    <a:pt x="1" y="623"/>
                  </a:cubicBezTo>
                  <a:cubicBezTo>
                    <a:pt x="1" y="634"/>
                    <a:pt x="1" y="634"/>
                    <a:pt x="12" y="645"/>
                  </a:cubicBezTo>
                  <a:cubicBezTo>
                    <a:pt x="1" y="690"/>
                    <a:pt x="1" y="723"/>
                    <a:pt x="1" y="768"/>
                  </a:cubicBezTo>
                  <a:cubicBezTo>
                    <a:pt x="12" y="768"/>
                    <a:pt x="12" y="756"/>
                    <a:pt x="12" y="756"/>
                  </a:cubicBezTo>
                  <a:cubicBezTo>
                    <a:pt x="23" y="768"/>
                    <a:pt x="23" y="779"/>
                    <a:pt x="34" y="790"/>
                  </a:cubicBezTo>
                  <a:lnTo>
                    <a:pt x="45" y="790"/>
                  </a:lnTo>
                  <a:cubicBezTo>
                    <a:pt x="57" y="790"/>
                    <a:pt x="57" y="790"/>
                    <a:pt x="67" y="801"/>
                  </a:cubicBezTo>
                  <a:lnTo>
                    <a:pt x="89" y="801"/>
                  </a:lnTo>
                  <a:lnTo>
                    <a:pt x="101" y="790"/>
                  </a:lnTo>
                  <a:cubicBezTo>
                    <a:pt x="112" y="768"/>
                    <a:pt x="101" y="746"/>
                    <a:pt x="89" y="734"/>
                  </a:cubicBezTo>
                  <a:lnTo>
                    <a:pt x="89" y="723"/>
                  </a:lnTo>
                  <a:lnTo>
                    <a:pt x="101" y="712"/>
                  </a:lnTo>
                  <a:lnTo>
                    <a:pt x="101" y="701"/>
                  </a:lnTo>
                  <a:cubicBezTo>
                    <a:pt x="112" y="701"/>
                    <a:pt x="112" y="701"/>
                    <a:pt x="112" y="690"/>
                  </a:cubicBezTo>
                  <a:lnTo>
                    <a:pt x="123" y="690"/>
                  </a:lnTo>
                  <a:cubicBezTo>
                    <a:pt x="123" y="679"/>
                    <a:pt x="123" y="679"/>
                    <a:pt x="134" y="679"/>
                  </a:cubicBezTo>
                  <a:cubicBezTo>
                    <a:pt x="134" y="679"/>
                    <a:pt x="134" y="667"/>
                    <a:pt x="146" y="667"/>
                  </a:cubicBezTo>
                  <a:cubicBezTo>
                    <a:pt x="156" y="667"/>
                    <a:pt x="156" y="657"/>
                    <a:pt x="156" y="657"/>
                  </a:cubicBezTo>
                  <a:cubicBezTo>
                    <a:pt x="171" y="657"/>
                    <a:pt x="186" y="652"/>
                    <a:pt x="204" y="652"/>
                  </a:cubicBezTo>
                  <a:cubicBezTo>
                    <a:pt x="213" y="652"/>
                    <a:pt x="223" y="653"/>
                    <a:pt x="235" y="657"/>
                  </a:cubicBezTo>
                  <a:cubicBezTo>
                    <a:pt x="257" y="657"/>
                    <a:pt x="279" y="667"/>
                    <a:pt x="290" y="690"/>
                  </a:cubicBezTo>
                  <a:cubicBezTo>
                    <a:pt x="312" y="712"/>
                    <a:pt x="312" y="734"/>
                    <a:pt x="323" y="768"/>
                  </a:cubicBezTo>
                  <a:cubicBezTo>
                    <a:pt x="323" y="786"/>
                    <a:pt x="338" y="804"/>
                    <a:pt x="349" y="804"/>
                  </a:cubicBezTo>
                  <a:cubicBezTo>
                    <a:pt x="352" y="804"/>
                    <a:pt x="354" y="803"/>
                    <a:pt x="356" y="801"/>
                  </a:cubicBezTo>
                  <a:lnTo>
                    <a:pt x="368" y="801"/>
                  </a:lnTo>
                  <a:lnTo>
                    <a:pt x="368" y="812"/>
                  </a:lnTo>
                  <a:cubicBezTo>
                    <a:pt x="356" y="835"/>
                    <a:pt x="356" y="857"/>
                    <a:pt x="368" y="879"/>
                  </a:cubicBezTo>
                  <a:lnTo>
                    <a:pt x="368" y="890"/>
                  </a:lnTo>
                  <a:lnTo>
                    <a:pt x="368" y="901"/>
                  </a:lnTo>
                  <a:cubicBezTo>
                    <a:pt x="379" y="912"/>
                    <a:pt x="390" y="924"/>
                    <a:pt x="390" y="934"/>
                  </a:cubicBezTo>
                  <a:cubicBezTo>
                    <a:pt x="368" y="934"/>
                    <a:pt x="334" y="934"/>
                    <a:pt x="312" y="946"/>
                  </a:cubicBezTo>
                  <a:lnTo>
                    <a:pt x="301" y="946"/>
                  </a:lnTo>
                  <a:cubicBezTo>
                    <a:pt x="290" y="946"/>
                    <a:pt x="279" y="957"/>
                    <a:pt x="267" y="968"/>
                  </a:cubicBezTo>
                  <a:lnTo>
                    <a:pt x="257" y="968"/>
                  </a:lnTo>
                  <a:cubicBezTo>
                    <a:pt x="257" y="979"/>
                    <a:pt x="235" y="990"/>
                    <a:pt x="223" y="1001"/>
                  </a:cubicBezTo>
                  <a:cubicBezTo>
                    <a:pt x="212" y="1035"/>
                    <a:pt x="201" y="1046"/>
                    <a:pt x="190" y="1090"/>
                  </a:cubicBezTo>
                  <a:lnTo>
                    <a:pt x="190" y="1102"/>
                  </a:lnTo>
                  <a:cubicBezTo>
                    <a:pt x="190" y="1124"/>
                    <a:pt x="178" y="1146"/>
                    <a:pt x="190" y="1157"/>
                  </a:cubicBezTo>
                  <a:cubicBezTo>
                    <a:pt x="190" y="1191"/>
                    <a:pt x="190" y="1213"/>
                    <a:pt x="201" y="1246"/>
                  </a:cubicBezTo>
                  <a:cubicBezTo>
                    <a:pt x="212" y="1280"/>
                    <a:pt x="223" y="1302"/>
                    <a:pt x="257" y="1335"/>
                  </a:cubicBezTo>
                  <a:lnTo>
                    <a:pt x="279" y="1335"/>
                  </a:lnTo>
                  <a:cubicBezTo>
                    <a:pt x="290" y="1335"/>
                    <a:pt x="290" y="1346"/>
                    <a:pt x="301" y="1346"/>
                  </a:cubicBezTo>
                  <a:cubicBezTo>
                    <a:pt x="312" y="1346"/>
                    <a:pt x="323" y="1335"/>
                    <a:pt x="323" y="1324"/>
                  </a:cubicBezTo>
                  <a:cubicBezTo>
                    <a:pt x="334" y="1312"/>
                    <a:pt x="323" y="1302"/>
                    <a:pt x="312" y="1290"/>
                  </a:cubicBezTo>
                  <a:lnTo>
                    <a:pt x="279" y="1257"/>
                  </a:lnTo>
                  <a:lnTo>
                    <a:pt x="279" y="1246"/>
                  </a:lnTo>
                  <a:cubicBezTo>
                    <a:pt x="267" y="1246"/>
                    <a:pt x="267" y="1235"/>
                    <a:pt x="267" y="1235"/>
                  </a:cubicBezTo>
                  <a:lnTo>
                    <a:pt x="312" y="1235"/>
                  </a:lnTo>
                  <a:cubicBezTo>
                    <a:pt x="323" y="1235"/>
                    <a:pt x="323" y="1213"/>
                    <a:pt x="334" y="1201"/>
                  </a:cubicBezTo>
                  <a:lnTo>
                    <a:pt x="334" y="1146"/>
                  </a:lnTo>
                  <a:lnTo>
                    <a:pt x="334" y="1135"/>
                  </a:lnTo>
                  <a:lnTo>
                    <a:pt x="334" y="1112"/>
                  </a:lnTo>
                  <a:lnTo>
                    <a:pt x="334" y="1102"/>
                  </a:lnTo>
                  <a:cubicBezTo>
                    <a:pt x="346" y="1102"/>
                    <a:pt x="346" y="1102"/>
                    <a:pt x="346" y="1090"/>
                  </a:cubicBezTo>
                  <a:cubicBezTo>
                    <a:pt x="346" y="1090"/>
                    <a:pt x="346" y="1079"/>
                    <a:pt x="356" y="1079"/>
                  </a:cubicBezTo>
                  <a:lnTo>
                    <a:pt x="356" y="1068"/>
                  </a:lnTo>
                  <a:cubicBezTo>
                    <a:pt x="368" y="1068"/>
                    <a:pt x="368" y="1057"/>
                    <a:pt x="379" y="1057"/>
                  </a:cubicBezTo>
                  <a:lnTo>
                    <a:pt x="412" y="1057"/>
                  </a:lnTo>
                  <a:cubicBezTo>
                    <a:pt x="423" y="1057"/>
                    <a:pt x="435" y="1057"/>
                    <a:pt x="445" y="1068"/>
                  </a:cubicBezTo>
                  <a:cubicBezTo>
                    <a:pt x="457" y="1068"/>
                    <a:pt x="468" y="1079"/>
                    <a:pt x="479" y="1090"/>
                  </a:cubicBezTo>
                  <a:cubicBezTo>
                    <a:pt x="479" y="1098"/>
                    <a:pt x="485" y="1106"/>
                    <a:pt x="492" y="1106"/>
                  </a:cubicBezTo>
                  <a:cubicBezTo>
                    <a:pt x="495" y="1106"/>
                    <a:pt x="498" y="1105"/>
                    <a:pt x="501" y="1102"/>
                  </a:cubicBezTo>
                  <a:cubicBezTo>
                    <a:pt x="512" y="1102"/>
                    <a:pt x="524" y="1090"/>
                    <a:pt x="524" y="1079"/>
                  </a:cubicBezTo>
                  <a:cubicBezTo>
                    <a:pt x="524" y="1035"/>
                    <a:pt x="490" y="1001"/>
                    <a:pt x="457" y="979"/>
                  </a:cubicBezTo>
                  <a:cubicBezTo>
                    <a:pt x="479" y="979"/>
                    <a:pt x="490" y="946"/>
                    <a:pt x="479" y="924"/>
                  </a:cubicBezTo>
                  <a:lnTo>
                    <a:pt x="490" y="924"/>
                  </a:lnTo>
                  <a:cubicBezTo>
                    <a:pt x="501" y="924"/>
                    <a:pt x="501" y="912"/>
                    <a:pt x="501" y="901"/>
                  </a:cubicBezTo>
                  <a:cubicBezTo>
                    <a:pt x="501" y="890"/>
                    <a:pt x="512" y="879"/>
                    <a:pt x="512" y="857"/>
                  </a:cubicBezTo>
                  <a:cubicBezTo>
                    <a:pt x="501" y="845"/>
                    <a:pt x="501" y="835"/>
                    <a:pt x="501" y="812"/>
                  </a:cubicBezTo>
                  <a:lnTo>
                    <a:pt x="512" y="812"/>
                  </a:lnTo>
                  <a:lnTo>
                    <a:pt x="512" y="801"/>
                  </a:lnTo>
                  <a:lnTo>
                    <a:pt x="512" y="779"/>
                  </a:lnTo>
                  <a:lnTo>
                    <a:pt x="512" y="768"/>
                  </a:lnTo>
                  <a:cubicBezTo>
                    <a:pt x="524" y="756"/>
                    <a:pt x="524" y="756"/>
                    <a:pt x="524" y="746"/>
                  </a:cubicBezTo>
                  <a:cubicBezTo>
                    <a:pt x="534" y="734"/>
                    <a:pt x="546" y="712"/>
                    <a:pt x="568" y="701"/>
                  </a:cubicBezTo>
                  <a:cubicBezTo>
                    <a:pt x="579" y="679"/>
                    <a:pt x="601" y="667"/>
                    <a:pt x="613" y="657"/>
                  </a:cubicBezTo>
                  <a:cubicBezTo>
                    <a:pt x="623" y="667"/>
                    <a:pt x="635" y="679"/>
                    <a:pt x="657" y="690"/>
                  </a:cubicBezTo>
                  <a:cubicBezTo>
                    <a:pt x="668" y="712"/>
                    <a:pt x="668" y="734"/>
                    <a:pt x="690" y="746"/>
                  </a:cubicBezTo>
                  <a:cubicBezTo>
                    <a:pt x="698" y="753"/>
                    <a:pt x="706" y="761"/>
                    <a:pt x="714" y="761"/>
                  </a:cubicBezTo>
                  <a:cubicBezTo>
                    <a:pt x="717" y="761"/>
                    <a:pt x="720" y="760"/>
                    <a:pt x="724" y="756"/>
                  </a:cubicBezTo>
                  <a:cubicBezTo>
                    <a:pt x="735" y="756"/>
                    <a:pt x="746" y="734"/>
                    <a:pt x="746" y="723"/>
                  </a:cubicBezTo>
                  <a:cubicBezTo>
                    <a:pt x="746" y="701"/>
                    <a:pt x="735" y="679"/>
                    <a:pt x="735" y="657"/>
                  </a:cubicBezTo>
                  <a:lnTo>
                    <a:pt x="735" y="645"/>
                  </a:lnTo>
                  <a:lnTo>
                    <a:pt x="735" y="634"/>
                  </a:lnTo>
                  <a:cubicBezTo>
                    <a:pt x="746" y="645"/>
                    <a:pt x="757" y="645"/>
                    <a:pt x="768" y="645"/>
                  </a:cubicBezTo>
                  <a:lnTo>
                    <a:pt x="813" y="645"/>
                  </a:lnTo>
                  <a:cubicBezTo>
                    <a:pt x="824" y="657"/>
                    <a:pt x="824" y="657"/>
                    <a:pt x="835" y="657"/>
                  </a:cubicBezTo>
                  <a:cubicBezTo>
                    <a:pt x="846" y="645"/>
                    <a:pt x="857" y="645"/>
                    <a:pt x="868" y="645"/>
                  </a:cubicBezTo>
                  <a:lnTo>
                    <a:pt x="868" y="667"/>
                  </a:lnTo>
                  <a:cubicBezTo>
                    <a:pt x="868" y="679"/>
                    <a:pt x="890" y="690"/>
                    <a:pt x="902" y="690"/>
                  </a:cubicBezTo>
                  <a:cubicBezTo>
                    <a:pt x="913" y="690"/>
                    <a:pt x="924" y="679"/>
                    <a:pt x="935" y="667"/>
                  </a:cubicBezTo>
                  <a:lnTo>
                    <a:pt x="935" y="657"/>
                  </a:lnTo>
                  <a:lnTo>
                    <a:pt x="969" y="657"/>
                  </a:lnTo>
                  <a:cubicBezTo>
                    <a:pt x="979" y="667"/>
                    <a:pt x="979" y="667"/>
                    <a:pt x="991" y="667"/>
                  </a:cubicBezTo>
                  <a:lnTo>
                    <a:pt x="1002" y="679"/>
                  </a:lnTo>
                  <a:cubicBezTo>
                    <a:pt x="1013" y="679"/>
                    <a:pt x="1013" y="690"/>
                    <a:pt x="1024" y="690"/>
                  </a:cubicBezTo>
                  <a:lnTo>
                    <a:pt x="1024" y="701"/>
                  </a:lnTo>
                  <a:cubicBezTo>
                    <a:pt x="1035" y="701"/>
                    <a:pt x="1035" y="701"/>
                    <a:pt x="1035" y="712"/>
                  </a:cubicBezTo>
                  <a:lnTo>
                    <a:pt x="1046" y="712"/>
                  </a:lnTo>
                  <a:lnTo>
                    <a:pt x="1046" y="723"/>
                  </a:lnTo>
                  <a:lnTo>
                    <a:pt x="1046" y="746"/>
                  </a:lnTo>
                  <a:cubicBezTo>
                    <a:pt x="1058" y="746"/>
                    <a:pt x="1058" y="756"/>
                    <a:pt x="1058" y="756"/>
                  </a:cubicBezTo>
                  <a:lnTo>
                    <a:pt x="1058" y="779"/>
                  </a:lnTo>
                  <a:cubicBezTo>
                    <a:pt x="1068" y="779"/>
                    <a:pt x="1068" y="790"/>
                    <a:pt x="1068" y="790"/>
                  </a:cubicBezTo>
                  <a:cubicBezTo>
                    <a:pt x="1068" y="808"/>
                    <a:pt x="1076" y="826"/>
                    <a:pt x="1091" y="826"/>
                  </a:cubicBezTo>
                  <a:cubicBezTo>
                    <a:pt x="1094" y="826"/>
                    <a:pt x="1098" y="825"/>
                    <a:pt x="1102" y="823"/>
                  </a:cubicBezTo>
                  <a:cubicBezTo>
                    <a:pt x="1124" y="823"/>
                    <a:pt x="1135" y="801"/>
                    <a:pt x="1135" y="779"/>
                  </a:cubicBezTo>
                  <a:lnTo>
                    <a:pt x="1135" y="746"/>
                  </a:lnTo>
                  <a:cubicBezTo>
                    <a:pt x="1157" y="746"/>
                    <a:pt x="1169" y="756"/>
                    <a:pt x="1179" y="768"/>
                  </a:cubicBezTo>
                  <a:lnTo>
                    <a:pt x="1191" y="768"/>
                  </a:lnTo>
                  <a:cubicBezTo>
                    <a:pt x="1202" y="756"/>
                    <a:pt x="1202" y="746"/>
                    <a:pt x="1202" y="723"/>
                  </a:cubicBezTo>
                  <a:cubicBezTo>
                    <a:pt x="1191" y="679"/>
                    <a:pt x="1169" y="634"/>
                    <a:pt x="1157" y="590"/>
                  </a:cubicBezTo>
                  <a:cubicBezTo>
                    <a:pt x="1147" y="556"/>
                    <a:pt x="1147" y="523"/>
                    <a:pt x="1135" y="489"/>
                  </a:cubicBezTo>
                  <a:lnTo>
                    <a:pt x="1147" y="479"/>
                  </a:lnTo>
                  <a:lnTo>
                    <a:pt x="1147" y="467"/>
                  </a:lnTo>
                  <a:lnTo>
                    <a:pt x="1157" y="467"/>
                  </a:lnTo>
                  <a:cubicBezTo>
                    <a:pt x="1157" y="457"/>
                    <a:pt x="1169" y="457"/>
                    <a:pt x="1169" y="445"/>
                  </a:cubicBezTo>
                  <a:lnTo>
                    <a:pt x="1191" y="445"/>
                  </a:lnTo>
                  <a:cubicBezTo>
                    <a:pt x="1191" y="434"/>
                    <a:pt x="1202" y="434"/>
                    <a:pt x="1213" y="434"/>
                  </a:cubicBezTo>
                  <a:cubicBezTo>
                    <a:pt x="1224" y="428"/>
                    <a:pt x="1241" y="426"/>
                    <a:pt x="1258" y="426"/>
                  </a:cubicBezTo>
                  <a:cubicBezTo>
                    <a:pt x="1274" y="426"/>
                    <a:pt x="1291" y="428"/>
                    <a:pt x="1302" y="434"/>
                  </a:cubicBezTo>
                  <a:cubicBezTo>
                    <a:pt x="1324" y="434"/>
                    <a:pt x="1335" y="423"/>
                    <a:pt x="1347" y="400"/>
                  </a:cubicBezTo>
                  <a:cubicBezTo>
                    <a:pt x="1347" y="390"/>
                    <a:pt x="1347" y="368"/>
                    <a:pt x="1324" y="356"/>
                  </a:cubicBezTo>
                  <a:cubicBezTo>
                    <a:pt x="1335" y="334"/>
                    <a:pt x="1335" y="301"/>
                    <a:pt x="1313" y="301"/>
                  </a:cubicBezTo>
                  <a:cubicBezTo>
                    <a:pt x="1291" y="301"/>
                    <a:pt x="1268" y="289"/>
                    <a:pt x="1246" y="289"/>
                  </a:cubicBezTo>
                  <a:cubicBezTo>
                    <a:pt x="1213" y="289"/>
                    <a:pt x="1191" y="301"/>
                    <a:pt x="1157" y="323"/>
                  </a:cubicBezTo>
                  <a:cubicBezTo>
                    <a:pt x="1157" y="334"/>
                    <a:pt x="1147" y="334"/>
                    <a:pt x="1135" y="345"/>
                  </a:cubicBezTo>
                  <a:cubicBezTo>
                    <a:pt x="1135" y="356"/>
                    <a:pt x="1124" y="356"/>
                    <a:pt x="1113" y="368"/>
                  </a:cubicBezTo>
                  <a:lnTo>
                    <a:pt x="1102" y="368"/>
                  </a:lnTo>
                  <a:cubicBezTo>
                    <a:pt x="1090" y="378"/>
                    <a:pt x="1090" y="390"/>
                    <a:pt x="1080" y="400"/>
                  </a:cubicBezTo>
                  <a:cubicBezTo>
                    <a:pt x="1068" y="400"/>
                    <a:pt x="1068" y="412"/>
                    <a:pt x="1068" y="423"/>
                  </a:cubicBezTo>
                  <a:cubicBezTo>
                    <a:pt x="1058" y="423"/>
                    <a:pt x="1058" y="434"/>
                    <a:pt x="1058" y="445"/>
                  </a:cubicBezTo>
                  <a:cubicBezTo>
                    <a:pt x="1035" y="467"/>
                    <a:pt x="1035" y="501"/>
                    <a:pt x="1035" y="534"/>
                  </a:cubicBezTo>
                  <a:lnTo>
                    <a:pt x="1035" y="590"/>
                  </a:lnTo>
                  <a:cubicBezTo>
                    <a:pt x="1024" y="578"/>
                    <a:pt x="1013" y="578"/>
                    <a:pt x="1002" y="568"/>
                  </a:cubicBezTo>
                  <a:cubicBezTo>
                    <a:pt x="991" y="568"/>
                    <a:pt x="979" y="556"/>
                    <a:pt x="969" y="556"/>
                  </a:cubicBezTo>
                  <a:lnTo>
                    <a:pt x="957" y="556"/>
                  </a:lnTo>
                  <a:cubicBezTo>
                    <a:pt x="957" y="545"/>
                    <a:pt x="969" y="534"/>
                    <a:pt x="969" y="523"/>
                  </a:cubicBezTo>
                  <a:lnTo>
                    <a:pt x="969" y="512"/>
                  </a:lnTo>
                  <a:cubicBezTo>
                    <a:pt x="969" y="501"/>
                    <a:pt x="979" y="489"/>
                    <a:pt x="979" y="479"/>
                  </a:cubicBezTo>
                  <a:cubicBezTo>
                    <a:pt x="979" y="457"/>
                    <a:pt x="979" y="434"/>
                    <a:pt x="957" y="423"/>
                  </a:cubicBezTo>
                  <a:cubicBezTo>
                    <a:pt x="935" y="423"/>
                    <a:pt x="924" y="434"/>
                    <a:pt x="913" y="457"/>
                  </a:cubicBezTo>
                  <a:lnTo>
                    <a:pt x="913" y="467"/>
                  </a:lnTo>
                  <a:lnTo>
                    <a:pt x="913" y="479"/>
                  </a:lnTo>
                  <a:lnTo>
                    <a:pt x="902" y="489"/>
                  </a:lnTo>
                  <a:lnTo>
                    <a:pt x="902" y="501"/>
                  </a:lnTo>
                  <a:cubicBezTo>
                    <a:pt x="890" y="501"/>
                    <a:pt x="890" y="512"/>
                    <a:pt x="890" y="512"/>
                  </a:cubicBezTo>
                  <a:cubicBezTo>
                    <a:pt x="890" y="512"/>
                    <a:pt x="880" y="512"/>
                    <a:pt x="880" y="523"/>
                  </a:cubicBezTo>
                  <a:lnTo>
                    <a:pt x="868" y="523"/>
                  </a:lnTo>
                  <a:lnTo>
                    <a:pt x="868" y="534"/>
                  </a:lnTo>
                  <a:lnTo>
                    <a:pt x="857" y="534"/>
                  </a:lnTo>
                  <a:cubicBezTo>
                    <a:pt x="857" y="534"/>
                    <a:pt x="846" y="534"/>
                    <a:pt x="846" y="545"/>
                  </a:cubicBezTo>
                  <a:lnTo>
                    <a:pt x="813" y="545"/>
                  </a:lnTo>
                  <a:lnTo>
                    <a:pt x="801" y="556"/>
                  </a:lnTo>
                  <a:lnTo>
                    <a:pt x="791" y="545"/>
                  </a:lnTo>
                  <a:lnTo>
                    <a:pt x="791" y="556"/>
                  </a:lnTo>
                  <a:lnTo>
                    <a:pt x="768" y="556"/>
                  </a:lnTo>
                  <a:cubicBezTo>
                    <a:pt x="765" y="553"/>
                    <a:pt x="761" y="551"/>
                    <a:pt x="757" y="551"/>
                  </a:cubicBezTo>
                  <a:cubicBezTo>
                    <a:pt x="750" y="551"/>
                    <a:pt x="742" y="556"/>
                    <a:pt x="735" y="556"/>
                  </a:cubicBezTo>
                  <a:lnTo>
                    <a:pt x="724" y="556"/>
                  </a:lnTo>
                  <a:cubicBezTo>
                    <a:pt x="724" y="556"/>
                    <a:pt x="724" y="545"/>
                    <a:pt x="712" y="545"/>
                  </a:cubicBezTo>
                  <a:cubicBezTo>
                    <a:pt x="712" y="545"/>
                    <a:pt x="712" y="534"/>
                    <a:pt x="702" y="534"/>
                  </a:cubicBezTo>
                  <a:cubicBezTo>
                    <a:pt x="712" y="534"/>
                    <a:pt x="712" y="523"/>
                    <a:pt x="712" y="523"/>
                  </a:cubicBezTo>
                  <a:lnTo>
                    <a:pt x="712" y="512"/>
                  </a:lnTo>
                  <a:lnTo>
                    <a:pt x="712" y="501"/>
                  </a:lnTo>
                  <a:cubicBezTo>
                    <a:pt x="712" y="489"/>
                    <a:pt x="724" y="479"/>
                    <a:pt x="724" y="479"/>
                  </a:cubicBezTo>
                  <a:lnTo>
                    <a:pt x="724" y="457"/>
                  </a:lnTo>
                  <a:lnTo>
                    <a:pt x="724" y="412"/>
                  </a:lnTo>
                  <a:cubicBezTo>
                    <a:pt x="735" y="400"/>
                    <a:pt x="735" y="400"/>
                    <a:pt x="724" y="390"/>
                  </a:cubicBezTo>
                  <a:lnTo>
                    <a:pt x="724" y="378"/>
                  </a:lnTo>
                  <a:cubicBezTo>
                    <a:pt x="724" y="368"/>
                    <a:pt x="712" y="356"/>
                    <a:pt x="702" y="356"/>
                  </a:cubicBezTo>
                  <a:lnTo>
                    <a:pt x="690" y="356"/>
                  </a:lnTo>
                  <a:lnTo>
                    <a:pt x="690" y="345"/>
                  </a:lnTo>
                  <a:cubicBezTo>
                    <a:pt x="690" y="334"/>
                    <a:pt x="702" y="323"/>
                    <a:pt x="702" y="301"/>
                  </a:cubicBezTo>
                  <a:cubicBezTo>
                    <a:pt x="712" y="289"/>
                    <a:pt x="712" y="279"/>
                    <a:pt x="702" y="256"/>
                  </a:cubicBezTo>
                  <a:lnTo>
                    <a:pt x="712" y="256"/>
                  </a:lnTo>
                  <a:lnTo>
                    <a:pt x="712" y="223"/>
                  </a:lnTo>
                  <a:lnTo>
                    <a:pt x="735" y="223"/>
                  </a:lnTo>
                  <a:cubicBezTo>
                    <a:pt x="750" y="215"/>
                    <a:pt x="766" y="207"/>
                    <a:pt x="782" y="207"/>
                  </a:cubicBezTo>
                  <a:cubicBezTo>
                    <a:pt x="788" y="207"/>
                    <a:pt x="795" y="208"/>
                    <a:pt x="801" y="212"/>
                  </a:cubicBezTo>
                  <a:cubicBezTo>
                    <a:pt x="824" y="212"/>
                    <a:pt x="846" y="212"/>
                    <a:pt x="868" y="223"/>
                  </a:cubicBezTo>
                  <a:cubicBezTo>
                    <a:pt x="880" y="223"/>
                    <a:pt x="890" y="212"/>
                    <a:pt x="890" y="200"/>
                  </a:cubicBezTo>
                  <a:cubicBezTo>
                    <a:pt x="880" y="190"/>
                    <a:pt x="868" y="178"/>
                    <a:pt x="857" y="178"/>
                  </a:cubicBezTo>
                  <a:cubicBezTo>
                    <a:pt x="846" y="167"/>
                    <a:pt x="835" y="167"/>
                    <a:pt x="835" y="167"/>
                  </a:cubicBezTo>
                  <a:cubicBezTo>
                    <a:pt x="813" y="167"/>
                    <a:pt x="791" y="156"/>
                    <a:pt x="768" y="156"/>
                  </a:cubicBezTo>
                  <a:cubicBezTo>
                    <a:pt x="757" y="167"/>
                    <a:pt x="746" y="167"/>
                    <a:pt x="735" y="167"/>
                  </a:cubicBezTo>
                  <a:cubicBezTo>
                    <a:pt x="724" y="167"/>
                    <a:pt x="712" y="167"/>
                    <a:pt x="702" y="178"/>
                  </a:cubicBezTo>
                  <a:cubicBezTo>
                    <a:pt x="679" y="178"/>
                    <a:pt x="657" y="190"/>
                    <a:pt x="635" y="200"/>
                  </a:cubicBezTo>
                  <a:lnTo>
                    <a:pt x="635" y="178"/>
                  </a:lnTo>
                  <a:cubicBezTo>
                    <a:pt x="613" y="190"/>
                    <a:pt x="601" y="212"/>
                    <a:pt x="590" y="234"/>
                  </a:cubicBezTo>
                  <a:cubicBezTo>
                    <a:pt x="579" y="245"/>
                    <a:pt x="568" y="256"/>
                    <a:pt x="557" y="279"/>
                  </a:cubicBezTo>
                  <a:cubicBezTo>
                    <a:pt x="524" y="311"/>
                    <a:pt x="501" y="368"/>
                    <a:pt x="501" y="423"/>
                  </a:cubicBezTo>
                  <a:cubicBezTo>
                    <a:pt x="468" y="390"/>
                    <a:pt x="423" y="356"/>
                    <a:pt x="401" y="301"/>
                  </a:cubicBezTo>
                  <a:cubicBezTo>
                    <a:pt x="379" y="256"/>
                    <a:pt x="379" y="200"/>
                    <a:pt x="401" y="156"/>
                  </a:cubicBezTo>
                  <a:cubicBezTo>
                    <a:pt x="412" y="134"/>
                    <a:pt x="423" y="111"/>
                    <a:pt x="445" y="101"/>
                  </a:cubicBezTo>
                  <a:lnTo>
                    <a:pt x="479" y="101"/>
                  </a:lnTo>
                  <a:cubicBezTo>
                    <a:pt x="490" y="101"/>
                    <a:pt x="490" y="101"/>
                    <a:pt x="490" y="111"/>
                  </a:cubicBezTo>
                  <a:cubicBezTo>
                    <a:pt x="493" y="115"/>
                    <a:pt x="497" y="116"/>
                    <a:pt x="500" y="116"/>
                  </a:cubicBezTo>
                  <a:cubicBezTo>
                    <a:pt x="508" y="116"/>
                    <a:pt x="516" y="108"/>
                    <a:pt x="524" y="101"/>
                  </a:cubicBezTo>
                  <a:cubicBezTo>
                    <a:pt x="534" y="111"/>
                    <a:pt x="534" y="111"/>
                    <a:pt x="546" y="111"/>
                  </a:cubicBezTo>
                  <a:lnTo>
                    <a:pt x="557" y="123"/>
                  </a:lnTo>
                  <a:cubicBezTo>
                    <a:pt x="568" y="123"/>
                    <a:pt x="568" y="123"/>
                    <a:pt x="568" y="134"/>
                  </a:cubicBezTo>
                  <a:lnTo>
                    <a:pt x="579" y="134"/>
                  </a:lnTo>
                  <a:cubicBezTo>
                    <a:pt x="579" y="145"/>
                    <a:pt x="590" y="145"/>
                    <a:pt x="601" y="145"/>
                  </a:cubicBezTo>
                  <a:cubicBezTo>
                    <a:pt x="613" y="145"/>
                    <a:pt x="613" y="145"/>
                    <a:pt x="623" y="134"/>
                  </a:cubicBezTo>
                  <a:lnTo>
                    <a:pt x="623" y="111"/>
                  </a:lnTo>
                  <a:lnTo>
                    <a:pt x="613" y="111"/>
                  </a:lnTo>
                  <a:lnTo>
                    <a:pt x="613" y="101"/>
                  </a:lnTo>
                  <a:cubicBezTo>
                    <a:pt x="613" y="89"/>
                    <a:pt x="601" y="78"/>
                    <a:pt x="601" y="67"/>
                  </a:cubicBezTo>
                  <a:lnTo>
                    <a:pt x="590" y="67"/>
                  </a:lnTo>
                  <a:cubicBezTo>
                    <a:pt x="579" y="56"/>
                    <a:pt x="568" y="45"/>
                    <a:pt x="568" y="34"/>
                  </a:cubicBezTo>
                  <a:lnTo>
                    <a:pt x="557" y="34"/>
                  </a:lnTo>
                  <a:cubicBezTo>
                    <a:pt x="546" y="22"/>
                    <a:pt x="524" y="12"/>
                    <a:pt x="512" y="12"/>
                  </a:cubicBezTo>
                  <a:cubicBezTo>
                    <a:pt x="501" y="0"/>
                    <a:pt x="490" y="0"/>
                    <a:pt x="46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11"/>
            <p:cNvSpPr/>
            <p:nvPr/>
          </p:nvSpPr>
          <p:spPr>
            <a:xfrm>
              <a:off x="3907174" y="1858823"/>
              <a:ext cx="27212" cy="29515"/>
            </a:xfrm>
            <a:custGeom>
              <a:avLst/>
              <a:gdLst/>
              <a:ahLst/>
              <a:cxnLst/>
              <a:rect l="l" t="t" r="r" b="b"/>
              <a:pathLst>
                <a:path w="780" h="846" extrusionOk="0">
                  <a:moveTo>
                    <a:pt x="456" y="0"/>
                  </a:moveTo>
                  <a:cubicBezTo>
                    <a:pt x="434" y="0"/>
                    <a:pt x="401" y="0"/>
                    <a:pt x="379" y="12"/>
                  </a:cubicBezTo>
                  <a:lnTo>
                    <a:pt x="367" y="23"/>
                  </a:lnTo>
                  <a:cubicBezTo>
                    <a:pt x="345" y="34"/>
                    <a:pt x="335" y="34"/>
                    <a:pt x="323" y="45"/>
                  </a:cubicBezTo>
                  <a:cubicBezTo>
                    <a:pt x="312" y="56"/>
                    <a:pt x="301" y="67"/>
                    <a:pt x="301" y="79"/>
                  </a:cubicBezTo>
                  <a:cubicBezTo>
                    <a:pt x="290" y="79"/>
                    <a:pt x="278" y="89"/>
                    <a:pt x="268" y="101"/>
                  </a:cubicBezTo>
                  <a:cubicBezTo>
                    <a:pt x="201" y="201"/>
                    <a:pt x="201" y="323"/>
                    <a:pt x="256" y="435"/>
                  </a:cubicBezTo>
                  <a:cubicBezTo>
                    <a:pt x="246" y="423"/>
                    <a:pt x="246" y="423"/>
                    <a:pt x="234" y="423"/>
                  </a:cubicBezTo>
                  <a:lnTo>
                    <a:pt x="223" y="412"/>
                  </a:lnTo>
                  <a:lnTo>
                    <a:pt x="123" y="412"/>
                  </a:lnTo>
                  <a:cubicBezTo>
                    <a:pt x="112" y="423"/>
                    <a:pt x="90" y="435"/>
                    <a:pt x="78" y="435"/>
                  </a:cubicBezTo>
                  <a:lnTo>
                    <a:pt x="78" y="445"/>
                  </a:lnTo>
                  <a:cubicBezTo>
                    <a:pt x="68" y="457"/>
                    <a:pt x="56" y="467"/>
                    <a:pt x="45" y="467"/>
                  </a:cubicBezTo>
                  <a:cubicBezTo>
                    <a:pt x="45" y="490"/>
                    <a:pt x="34" y="501"/>
                    <a:pt x="23" y="512"/>
                  </a:cubicBezTo>
                  <a:cubicBezTo>
                    <a:pt x="23" y="524"/>
                    <a:pt x="12" y="534"/>
                    <a:pt x="12" y="556"/>
                  </a:cubicBezTo>
                  <a:cubicBezTo>
                    <a:pt x="12" y="579"/>
                    <a:pt x="1" y="601"/>
                    <a:pt x="12" y="623"/>
                  </a:cubicBezTo>
                  <a:cubicBezTo>
                    <a:pt x="12" y="645"/>
                    <a:pt x="12" y="657"/>
                    <a:pt x="23" y="679"/>
                  </a:cubicBezTo>
                  <a:cubicBezTo>
                    <a:pt x="23" y="690"/>
                    <a:pt x="23" y="701"/>
                    <a:pt x="34" y="712"/>
                  </a:cubicBezTo>
                  <a:lnTo>
                    <a:pt x="68" y="746"/>
                  </a:lnTo>
                  <a:cubicBezTo>
                    <a:pt x="78" y="768"/>
                    <a:pt x="90" y="779"/>
                    <a:pt x="112" y="779"/>
                  </a:cubicBezTo>
                  <a:cubicBezTo>
                    <a:pt x="123" y="779"/>
                    <a:pt x="123" y="790"/>
                    <a:pt x="134" y="790"/>
                  </a:cubicBezTo>
                  <a:lnTo>
                    <a:pt x="157" y="790"/>
                  </a:lnTo>
                  <a:lnTo>
                    <a:pt x="167" y="801"/>
                  </a:lnTo>
                  <a:lnTo>
                    <a:pt x="179" y="801"/>
                  </a:lnTo>
                  <a:cubicBezTo>
                    <a:pt x="189" y="801"/>
                    <a:pt x="212" y="813"/>
                    <a:pt x="223" y="813"/>
                  </a:cubicBezTo>
                  <a:cubicBezTo>
                    <a:pt x="246" y="813"/>
                    <a:pt x="256" y="813"/>
                    <a:pt x="268" y="801"/>
                  </a:cubicBezTo>
                  <a:cubicBezTo>
                    <a:pt x="278" y="801"/>
                    <a:pt x="290" y="790"/>
                    <a:pt x="301" y="779"/>
                  </a:cubicBezTo>
                  <a:cubicBezTo>
                    <a:pt x="323" y="768"/>
                    <a:pt x="335" y="757"/>
                    <a:pt x="335" y="734"/>
                  </a:cubicBezTo>
                  <a:cubicBezTo>
                    <a:pt x="345" y="724"/>
                    <a:pt x="357" y="712"/>
                    <a:pt x="357" y="701"/>
                  </a:cubicBezTo>
                  <a:cubicBezTo>
                    <a:pt x="367" y="679"/>
                    <a:pt x="367" y="657"/>
                    <a:pt x="367" y="635"/>
                  </a:cubicBezTo>
                  <a:cubicBezTo>
                    <a:pt x="367" y="590"/>
                    <a:pt x="367" y="579"/>
                    <a:pt x="345" y="534"/>
                  </a:cubicBezTo>
                  <a:lnTo>
                    <a:pt x="345" y="524"/>
                  </a:lnTo>
                  <a:cubicBezTo>
                    <a:pt x="357" y="534"/>
                    <a:pt x="379" y="546"/>
                    <a:pt x="390" y="546"/>
                  </a:cubicBezTo>
                  <a:cubicBezTo>
                    <a:pt x="401" y="556"/>
                    <a:pt x="412" y="556"/>
                    <a:pt x="424" y="556"/>
                  </a:cubicBezTo>
                  <a:cubicBezTo>
                    <a:pt x="424" y="568"/>
                    <a:pt x="412" y="590"/>
                    <a:pt x="412" y="601"/>
                  </a:cubicBezTo>
                  <a:cubicBezTo>
                    <a:pt x="412" y="623"/>
                    <a:pt x="424" y="645"/>
                    <a:pt x="424" y="668"/>
                  </a:cubicBezTo>
                  <a:cubicBezTo>
                    <a:pt x="424" y="679"/>
                    <a:pt x="434" y="701"/>
                    <a:pt x="446" y="712"/>
                  </a:cubicBezTo>
                  <a:cubicBezTo>
                    <a:pt x="446" y="734"/>
                    <a:pt x="456" y="746"/>
                    <a:pt x="468" y="757"/>
                  </a:cubicBezTo>
                  <a:cubicBezTo>
                    <a:pt x="479" y="768"/>
                    <a:pt x="490" y="790"/>
                    <a:pt x="501" y="801"/>
                  </a:cubicBezTo>
                  <a:cubicBezTo>
                    <a:pt x="512" y="801"/>
                    <a:pt x="512" y="813"/>
                    <a:pt x="523" y="813"/>
                  </a:cubicBezTo>
                  <a:cubicBezTo>
                    <a:pt x="535" y="823"/>
                    <a:pt x="545" y="835"/>
                    <a:pt x="568" y="835"/>
                  </a:cubicBezTo>
                  <a:cubicBezTo>
                    <a:pt x="590" y="835"/>
                    <a:pt x="601" y="846"/>
                    <a:pt x="624" y="846"/>
                  </a:cubicBezTo>
                  <a:cubicBezTo>
                    <a:pt x="634" y="846"/>
                    <a:pt x="657" y="846"/>
                    <a:pt x="679" y="835"/>
                  </a:cubicBezTo>
                  <a:cubicBezTo>
                    <a:pt x="690" y="835"/>
                    <a:pt x="713" y="823"/>
                    <a:pt x="723" y="813"/>
                  </a:cubicBezTo>
                  <a:cubicBezTo>
                    <a:pt x="746" y="790"/>
                    <a:pt x="757" y="779"/>
                    <a:pt x="768" y="746"/>
                  </a:cubicBezTo>
                  <a:cubicBezTo>
                    <a:pt x="779" y="724"/>
                    <a:pt x="779" y="701"/>
                    <a:pt x="779" y="668"/>
                  </a:cubicBezTo>
                  <a:cubicBezTo>
                    <a:pt x="779" y="612"/>
                    <a:pt x="768" y="556"/>
                    <a:pt x="723" y="524"/>
                  </a:cubicBezTo>
                  <a:cubicBezTo>
                    <a:pt x="701" y="512"/>
                    <a:pt x="690" y="501"/>
                    <a:pt x="668" y="479"/>
                  </a:cubicBezTo>
                  <a:cubicBezTo>
                    <a:pt x="668" y="479"/>
                    <a:pt x="657" y="467"/>
                    <a:pt x="646" y="467"/>
                  </a:cubicBezTo>
                  <a:cubicBezTo>
                    <a:pt x="646" y="457"/>
                    <a:pt x="634" y="457"/>
                    <a:pt x="624" y="457"/>
                  </a:cubicBezTo>
                  <a:cubicBezTo>
                    <a:pt x="634" y="445"/>
                    <a:pt x="634" y="435"/>
                    <a:pt x="646" y="423"/>
                  </a:cubicBezTo>
                  <a:lnTo>
                    <a:pt x="646" y="401"/>
                  </a:lnTo>
                  <a:cubicBezTo>
                    <a:pt x="657" y="390"/>
                    <a:pt x="657" y="368"/>
                    <a:pt x="668" y="356"/>
                  </a:cubicBezTo>
                  <a:lnTo>
                    <a:pt x="668" y="323"/>
                  </a:lnTo>
                  <a:lnTo>
                    <a:pt x="668" y="257"/>
                  </a:lnTo>
                  <a:cubicBezTo>
                    <a:pt x="668" y="223"/>
                    <a:pt x="657" y="212"/>
                    <a:pt x="646" y="178"/>
                  </a:cubicBezTo>
                  <a:cubicBezTo>
                    <a:pt x="646" y="168"/>
                    <a:pt x="634" y="156"/>
                    <a:pt x="634" y="145"/>
                  </a:cubicBezTo>
                  <a:cubicBezTo>
                    <a:pt x="624" y="134"/>
                    <a:pt x="612" y="123"/>
                    <a:pt x="612" y="112"/>
                  </a:cubicBezTo>
                  <a:cubicBezTo>
                    <a:pt x="601" y="101"/>
                    <a:pt x="601" y="89"/>
                    <a:pt x="601" y="79"/>
                  </a:cubicBezTo>
                  <a:cubicBezTo>
                    <a:pt x="590" y="67"/>
                    <a:pt x="590" y="56"/>
                    <a:pt x="579" y="45"/>
                  </a:cubicBezTo>
                  <a:cubicBezTo>
                    <a:pt x="568" y="23"/>
                    <a:pt x="545" y="12"/>
                    <a:pt x="52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11"/>
            <p:cNvSpPr/>
            <p:nvPr/>
          </p:nvSpPr>
          <p:spPr>
            <a:xfrm>
              <a:off x="3907976" y="1859591"/>
              <a:ext cx="26410" cy="26968"/>
            </a:xfrm>
            <a:custGeom>
              <a:avLst/>
              <a:gdLst/>
              <a:ahLst/>
              <a:cxnLst/>
              <a:rect l="l" t="t" r="r" b="b"/>
              <a:pathLst>
                <a:path w="757" h="773" extrusionOk="0">
                  <a:moveTo>
                    <a:pt x="534" y="1"/>
                  </a:moveTo>
                  <a:cubicBezTo>
                    <a:pt x="522" y="12"/>
                    <a:pt x="522" y="23"/>
                    <a:pt x="522" y="34"/>
                  </a:cubicBezTo>
                  <a:cubicBezTo>
                    <a:pt x="556" y="90"/>
                    <a:pt x="589" y="156"/>
                    <a:pt x="601" y="212"/>
                  </a:cubicBezTo>
                  <a:cubicBezTo>
                    <a:pt x="593" y="212"/>
                    <a:pt x="586" y="207"/>
                    <a:pt x="578" y="207"/>
                  </a:cubicBezTo>
                  <a:cubicBezTo>
                    <a:pt x="575" y="207"/>
                    <a:pt x="571" y="208"/>
                    <a:pt x="567" y="212"/>
                  </a:cubicBezTo>
                  <a:cubicBezTo>
                    <a:pt x="522" y="245"/>
                    <a:pt x="467" y="290"/>
                    <a:pt x="411" y="301"/>
                  </a:cubicBezTo>
                  <a:lnTo>
                    <a:pt x="344" y="301"/>
                  </a:lnTo>
                  <a:cubicBezTo>
                    <a:pt x="312" y="290"/>
                    <a:pt x="289" y="279"/>
                    <a:pt x="267" y="268"/>
                  </a:cubicBezTo>
                  <a:lnTo>
                    <a:pt x="267" y="257"/>
                  </a:lnTo>
                  <a:cubicBezTo>
                    <a:pt x="267" y="245"/>
                    <a:pt x="267" y="223"/>
                    <a:pt x="255" y="212"/>
                  </a:cubicBezTo>
                  <a:lnTo>
                    <a:pt x="233" y="212"/>
                  </a:lnTo>
                  <a:cubicBezTo>
                    <a:pt x="233" y="201"/>
                    <a:pt x="233" y="190"/>
                    <a:pt x="245" y="179"/>
                  </a:cubicBezTo>
                  <a:cubicBezTo>
                    <a:pt x="245" y="156"/>
                    <a:pt x="255" y="134"/>
                    <a:pt x="267" y="112"/>
                  </a:cubicBezTo>
                  <a:cubicBezTo>
                    <a:pt x="267" y="101"/>
                    <a:pt x="278" y="90"/>
                    <a:pt x="267" y="67"/>
                  </a:cubicBezTo>
                  <a:lnTo>
                    <a:pt x="255" y="67"/>
                  </a:lnTo>
                  <a:cubicBezTo>
                    <a:pt x="255" y="67"/>
                    <a:pt x="255" y="79"/>
                    <a:pt x="245" y="79"/>
                  </a:cubicBezTo>
                  <a:cubicBezTo>
                    <a:pt x="178" y="179"/>
                    <a:pt x="178" y="301"/>
                    <a:pt x="233" y="413"/>
                  </a:cubicBezTo>
                  <a:cubicBezTo>
                    <a:pt x="223" y="401"/>
                    <a:pt x="223" y="401"/>
                    <a:pt x="211" y="401"/>
                  </a:cubicBezTo>
                  <a:lnTo>
                    <a:pt x="211" y="413"/>
                  </a:lnTo>
                  <a:cubicBezTo>
                    <a:pt x="189" y="401"/>
                    <a:pt x="166" y="401"/>
                    <a:pt x="156" y="401"/>
                  </a:cubicBezTo>
                  <a:lnTo>
                    <a:pt x="144" y="390"/>
                  </a:lnTo>
                  <a:lnTo>
                    <a:pt x="100" y="390"/>
                  </a:lnTo>
                  <a:cubicBezTo>
                    <a:pt x="89" y="401"/>
                    <a:pt x="78" y="401"/>
                    <a:pt x="67" y="413"/>
                  </a:cubicBezTo>
                  <a:cubicBezTo>
                    <a:pt x="55" y="423"/>
                    <a:pt x="33" y="435"/>
                    <a:pt x="22" y="457"/>
                  </a:cubicBezTo>
                  <a:cubicBezTo>
                    <a:pt x="11" y="479"/>
                    <a:pt x="0" y="502"/>
                    <a:pt x="0" y="524"/>
                  </a:cubicBezTo>
                  <a:cubicBezTo>
                    <a:pt x="0" y="557"/>
                    <a:pt x="0" y="579"/>
                    <a:pt x="11" y="613"/>
                  </a:cubicBezTo>
                  <a:cubicBezTo>
                    <a:pt x="11" y="635"/>
                    <a:pt x="33" y="635"/>
                    <a:pt x="45" y="635"/>
                  </a:cubicBezTo>
                  <a:cubicBezTo>
                    <a:pt x="67" y="623"/>
                    <a:pt x="67" y="601"/>
                    <a:pt x="67" y="579"/>
                  </a:cubicBezTo>
                  <a:cubicBezTo>
                    <a:pt x="67" y="568"/>
                    <a:pt x="67" y="568"/>
                    <a:pt x="78" y="557"/>
                  </a:cubicBezTo>
                  <a:cubicBezTo>
                    <a:pt x="78" y="557"/>
                    <a:pt x="89" y="557"/>
                    <a:pt x="89" y="546"/>
                  </a:cubicBezTo>
                  <a:lnTo>
                    <a:pt x="100" y="546"/>
                  </a:lnTo>
                  <a:cubicBezTo>
                    <a:pt x="100" y="534"/>
                    <a:pt x="111" y="534"/>
                    <a:pt x="111" y="534"/>
                  </a:cubicBezTo>
                  <a:cubicBezTo>
                    <a:pt x="122" y="524"/>
                    <a:pt x="144" y="512"/>
                    <a:pt x="166" y="512"/>
                  </a:cubicBezTo>
                  <a:lnTo>
                    <a:pt x="178" y="512"/>
                  </a:lnTo>
                  <a:cubicBezTo>
                    <a:pt x="166" y="524"/>
                    <a:pt x="166" y="524"/>
                    <a:pt x="178" y="534"/>
                  </a:cubicBezTo>
                  <a:lnTo>
                    <a:pt x="178" y="557"/>
                  </a:lnTo>
                  <a:cubicBezTo>
                    <a:pt x="189" y="568"/>
                    <a:pt x="189" y="568"/>
                    <a:pt x="200" y="568"/>
                  </a:cubicBezTo>
                  <a:lnTo>
                    <a:pt x="211" y="568"/>
                  </a:lnTo>
                  <a:cubicBezTo>
                    <a:pt x="223" y="568"/>
                    <a:pt x="245" y="579"/>
                    <a:pt x="255" y="579"/>
                  </a:cubicBezTo>
                  <a:cubicBezTo>
                    <a:pt x="255" y="590"/>
                    <a:pt x="267" y="590"/>
                    <a:pt x="267" y="590"/>
                  </a:cubicBezTo>
                  <a:cubicBezTo>
                    <a:pt x="267" y="601"/>
                    <a:pt x="278" y="601"/>
                    <a:pt x="278" y="601"/>
                  </a:cubicBezTo>
                  <a:cubicBezTo>
                    <a:pt x="278" y="601"/>
                    <a:pt x="278" y="613"/>
                    <a:pt x="289" y="613"/>
                  </a:cubicBezTo>
                  <a:cubicBezTo>
                    <a:pt x="289" y="613"/>
                    <a:pt x="300" y="623"/>
                    <a:pt x="300" y="635"/>
                  </a:cubicBezTo>
                  <a:lnTo>
                    <a:pt x="300" y="646"/>
                  </a:lnTo>
                  <a:lnTo>
                    <a:pt x="312" y="646"/>
                  </a:lnTo>
                  <a:cubicBezTo>
                    <a:pt x="312" y="646"/>
                    <a:pt x="312" y="657"/>
                    <a:pt x="322" y="657"/>
                  </a:cubicBezTo>
                  <a:lnTo>
                    <a:pt x="344" y="657"/>
                  </a:lnTo>
                  <a:lnTo>
                    <a:pt x="344" y="613"/>
                  </a:lnTo>
                  <a:cubicBezTo>
                    <a:pt x="344" y="590"/>
                    <a:pt x="344" y="579"/>
                    <a:pt x="334" y="568"/>
                  </a:cubicBezTo>
                  <a:lnTo>
                    <a:pt x="334" y="557"/>
                  </a:lnTo>
                  <a:cubicBezTo>
                    <a:pt x="334" y="546"/>
                    <a:pt x="334" y="546"/>
                    <a:pt x="322" y="546"/>
                  </a:cubicBezTo>
                  <a:lnTo>
                    <a:pt x="322" y="534"/>
                  </a:lnTo>
                  <a:lnTo>
                    <a:pt x="334" y="534"/>
                  </a:lnTo>
                  <a:cubicBezTo>
                    <a:pt x="334" y="524"/>
                    <a:pt x="322" y="524"/>
                    <a:pt x="322" y="512"/>
                  </a:cubicBezTo>
                  <a:lnTo>
                    <a:pt x="322" y="502"/>
                  </a:lnTo>
                  <a:cubicBezTo>
                    <a:pt x="334" y="512"/>
                    <a:pt x="356" y="524"/>
                    <a:pt x="367" y="524"/>
                  </a:cubicBezTo>
                  <a:cubicBezTo>
                    <a:pt x="378" y="534"/>
                    <a:pt x="389" y="534"/>
                    <a:pt x="401" y="534"/>
                  </a:cubicBezTo>
                  <a:lnTo>
                    <a:pt x="401" y="546"/>
                  </a:lnTo>
                  <a:lnTo>
                    <a:pt x="411" y="546"/>
                  </a:lnTo>
                  <a:cubicBezTo>
                    <a:pt x="401" y="546"/>
                    <a:pt x="401" y="557"/>
                    <a:pt x="401" y="568"/>
                  </a:cubicBezTo>
                  <a:cubicBezTo>
                    <a:pt x="401" y="579"/>
                    <a:pt x="389" y="579"/>
                    <a:pt x="389" y="579"/>
                  </a:cubicBezTo>
                  <a:cubicBezTo>
                    <a:pt x="389" y="601"/>
                    <a:pt x="401" y="623"/>
                    <a:pt x="401" y="646"/>
                  </a:cubicBezTo>
                  <a:cubicBezTo>
                    <a:pt x="401" y="657"/>
                    <a:pt x="411" y="679"/>
                    <a:pt x="423" y="690"/>
                  </a:cubicBezTo>
                  <a:cubicBezTo>
                    <a:pt x="423" y="702"/>
                    <a:pt x="433" y="702"/>
                    <a:pt x="445" y="712"/>
                  </a:cubicBezTo>
                  <a:cubicBezTo>
                    <a:pt x="456" y="735"/>
                    <a:pt x="467" y="757"/>
                    <a:pt x="500" y="768"/>
                  </a:cubicBezTo>
                  <a:cubicBezTo>
                    <a:pt x="504" y="772"/>
                    <a:pt x="507" y="773"/>
                    <a:pt x="510" y="773"/>
                  </a:cubicBezTo>
                  <a:cubicBezTo>
                    <a:pt x="518" y="773"/>
                    <a:pt x="526" y="765"/>
                    <a:pt x="534" y="757"/>
                  </a:cubicBezTo>
                  <a:lnTo>
                    <a:pt x="534" y="724"/>
                  </a:lnTo>
                  <a:cubicBezTo>
                    <a:pt x="545" y="702"/>
                    <a:pt x="545" y="679"/>
                    <a:pt x="534" y="668"/>
                  </a:cubicBezTo>
                  <a:lnTo>
                    <a:pt x="534" y="657"/>
                  </a:lnTo>
                  <a:cubicBezTo>
                    <a:pt x="522" y="657"/>
                    <a:pt x="522" y="646"/>
                    <a:pt x="522" y="646"/>
                  </a:cubicBezTo>
                  <a:lnTo>
                    <a:pt x="522" y="635"/>
                  </a:lnTo>
                  <a:cubicBezTo>
                    <a:pt x="512" y="635"/>
                    <a:pt x="512" y="623"/>
                    <a:pt x="512" y="623"/>
                  </a:cubicBezTo>
                  <a:cubicBezTo>
                    <a:pt x="522" y="623"/>
                    <a:pt x="534" y="613"/>
                    <a:pt x="534" y="613"/>
                  </a:cubicBezTo>
                  <a:lnTo>
                    <a:pt x="545" y="613"/>
                  </a:lnTo>
                  <a:cubicBezTo>
                    <a:pt x="556" y="601"/>
                    <a:pt x="567" y="590"/>
                    <a:pt x="567" y="579"/>
                  </a:cubicBezTo>
                  <a:lnTo>
                    <a:pt x="634" y="579"/>
                  </a:lnTo>
                  <a:cubicBezTo>
                    <a:pt x="634" y="579"/>
                    <a:pt x="645" y="579"/>
                    <a:pt x="656" y="590"/>
                  </a:cubicBezTo>
                  <a:lnTo>
                    <a:pt x="667" y="590"/>
                  </a:lnTo>
                  <a:cubicBezTo>
                    <a:pt x="678" y="590"/>
                    <a:pt x="678" y="601"/>
                    <a:pt x="678" y="601"/>
                  </a:cubicBezTo>
                  <a:lnTo>
                    <a:pt x="690" y="601"/>
                  </a:lnTo>
                  <a:lnTo>
                    <a:pt x="690" y="613"/>
                  </a:lnTo>
                  <a:cubicBezTo>
                    <a:pt x="703" y="619"/>
                    <a:pt x="712" y="625"/>
                    <a:pt x="721" y="625"/>
                  </a:cubicBezTo>
                  <a:cubicBezTo>
                    <a:pt x="728" y="625"/>
                    <a:pt x="736" y="622"/>
                    <a:pt x="745" y="613"/>
                  </a:cubicBezTo>
                  <a:lnTo>
                    <a:pt x="756" y="601"/>
                  </a:lnTo>
                  <a:cubicBezTo>
                    <a:pt x="745" y="557"/>
                    <a:pt x="734" y="524"/>
                    <a:pt x="700" y="502"/>
                  </a:cubicBezTo>
                  <a:cubicBezTo>
                    <a:pt x="678" y="490"/>
                    <a:pt x="667" y="479"/>
                    <a:pt x="645" y="457"/>
                  </a:cubicBezTo>
                  <a:cubicBezTo>
                    <a:pt x="645" y="457"/>
                    <a:pt x="634" y="445"/>
                    <a:pt x="623" y="445"/>
                  </a:cubicBezTo>
                  <a:cubicBezTo>
                    <a:pt x="623" y="435"/>
                    <a:pt x="611" y="435"/>
                    <a:pt x="601" y="435"/>
                  </a:cubicBezTo>
                  <a:cubicBezTo>
                    <a:pt x="611" y="423"/>
                    <a:pt x="611" y="413"/>
                    <a:pt x="623" y="401"/>
                  </a:cubicBezTo>
                  <a:lnTo>
                    <a:pt x="623" y="379"/>
                  </a:lnTo>
                  <a:cubicBezTo>
                    <a:pt x="634" y="368"/>
                    <a:pt x="634" y="346"/>
                    <a:pt x="645" y="334"/>
                  </a:cubicBezTo>
                  <a:lnTo>
                    <a:pt x="645" y="301"/>
                  </a:lnTo>
                  <a:lnTo>
                    <a:pt x="645" y="235"/>
                  </a:lnTo>
                  <a:cubicBezTo>
                    <a:pt x="645" y="201"/>
                    <a:pt x="634" y="190"/>
                    <a:pt x="623" y="156"/>
                  </a:cubicBezTo>
                  <a:cubicBezTo>
                    <a:pt x="623" y="146"/>
                    <a:pt x="611" y="134"/>
                    <a:pt x="611" y="123"/>
                  </a:cubicBezTo>
                  <a:cubicBezTo>
                    <a:pt x="601" y="112"/>
                    <a:pt x="589" y="101"/>
                    <a:pt x="589" y="90"/>
                  </a:cubicBezTo>
                  <a:cubicBezTo>
                    <a:pt x="578" y="79"/>
                    <a:pt x="578" y="67"/>
                    <a:pt x="578" y="57"/>
                  </a:cubicBezTo>
                  <a:cubicBezTo>
                    <a:pt x="567" y="45"/>
                    <a:pt x="567" y="34"/>
                    <a:pt x="556" y="23"/>
                  </a:cubicBezTo>
                  <a:lnTo>
                    <a:pt x="53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11"/>
            <p:cNvSpPr/>
            <p:nvPr/>
          </p:nvSpPr>
          <p:spPr>
            <a:xfrm>
              <a:off x="3929677" y="1833983"/>
              <a:ext cx="33422" cy="37295"/>
            </a:xfrm>
            <a:custGeom>
              <a:avLst/>
              <a:gdLst/>
              <a:ahLst/>
              <a:cxnLst/>
              <a:rect l="l" t="t" r="r" b="b"/>
              <a:pathLst>
                <a:path w="958" h="1069" extrusionOk="0">
                  <a:moveTo>
                    <a:pt x="335" y="1"/>
                  </a:moveTo>
                  <a:cubicBezTo>
                    <a:pt x="290" y="12"/>
                    <a:pt x="246" y="23"/>
                    <a:pt x="212" y="57"/>
                  </a:cubicBezTo>
                  <a:cubicBezTo>
                    <a:pt x="190" y="67"/>
                    <a:pt x="179" y="89"/>
                    <a:pt x="167" y="112"/>
                  </a:cubicBezTo>
                  <a:lnTo>
                    <a:pt x="145" y="134"/>
                  </a:lnTo>
                  <a:cubicBezTo>
                    <a:pt x="145" y="146"/>
                    <a:pt x="134" y="156"/>
                    <a:pt x="123" y="168"/>
                  </a:cubicBezTo>
                  <a:cubicBezTo>
                    <a:pt x="112" y="212"/>
                    <a:pt x="112" y="267"/>
                    <a:pt x="123" y="312"/>
                  </a:cubicBezTo>
                  <a:cubicBezTo>
                    <a:pt x="112" y="323"/>
                    <a:pt x="101" y="323"/>
                    <a:pt x="90" y="334"/>
                  </a:cubicBezTo>
                  <a:lnTo>
                    <a:pt x="78" y="346"/>
                  </a:lnTo>
                  <a:lnTo>
                    <a:pt x="45" y="379"/>
                  </a:lnTo>
                  <a:cubicBezTo>
                    <a:pt x="23" y="412"/>
                    <a:pt x="12" y="435"/>
                    <a:pt x="1" y="468"/>
                  </a:cubicBezTo>
                  <a:lnTo>
                    <a:pt x="1" y="546"/>
                  </a:lnTo>
                  <a:cubicBezTo>
                    <a:pt x="1" y="590"/>
                    <a:pt x="1" y="623"/>
                    <a:pt x="23" y="657"/>
                  </a:cubicBezTo>
                  <a:cubicBezTo>
                    <a:pt x="34" y="690"/>
                    <a:pt x="56" y="712"/>
                    <a:pt x="78" y="735"/>
                  </a:cubicBezTo>
                  <a:cubicBezTo>
                    <a:pt x="101" y="757"/>
                    <a:pt x="123" y="768"/>
                    <a:pt x="145" y="768"/>
                  </a:cubicBezTo>
                  <a:cubicBezTo>
                    <a:pt x="157" y="779"/>
                    <a:pt x="190" y="779"/>
                    <a:pt x="201" y="779"/>
                  </a:cubicBezTo>
                  <a:lnTo>
                    <a:pt x="268" y="779"/>
                  </a:lnTo>
                  <a:lnTo>
                    <a:pt x="268" y="824"/>
                  </a:lnTo>
                  <a:cubicBezTo>
                    <a:pt x="268" y="824"/>
                    <a:pt x="268" y="835"/>
                    <a:pt x="279" y="846"/>
                  </a:cubicBezTo>
                  <a:lnTo>
                    <a:pt x="279" y="868"/>
                  </a:lnTo>
                  <a:cubicBezTo>
                    <a:pt x="290" y="880"/>
                    <a:pt x="301" y="902"/>
                    <a:pt x="301" y="913"/>
                  </a:cubicBezTo>
                  <a:lnTo>
                    <a:pt x="312" y="913"/>
                  </a:lnTo>
                  <a:cubicBezTo>
                    <a:pt x="323" y="924"/>
                    <a:pt x="323" y="935"/>
                    <a:pt x="335" y="946"/>
                  </a:cubicBezTo>
                  <a:cubicBezTo>
                    <a:pt x="345" y="946"/>
                    <a:pt x="345" y="946"/>
                    <a:pt x="345" y="957"/>
                  </a:cubicBezTo>
                  <a:cubicBezTo>
                    <a:pt x="357" y="957"/>
                    <a:pt x="368" y="969"/>
                    <a:pt x="379" y="969"/>
                  </a:cubicBezTo>
                  <a:lnTo>
                    <a:pt x="390" y="969"/>
                  </a:lnTo>
                  <a:cubicBezTo>
                    <a:pt x="390" y="979"/>
                    <a:pt x="390" y="979"/>
                    <a:pt x="401" y="979"/>
                  </a:cubicBezTo>
                  <a:lnTo>
                    <a:pt x="479" y="979"/>
                  </a:lnTo>
                  <a:cubicBezTo>
                    <a:pt x="501" y="969"/>
                    <a:pt x="523" y="957"/>
                    <a:pt x="535" y="935"/>
                  </a:cubicBezTo>
                  <a:lnTo>
                    <a:pt x="568" y="868"/>
                  </a:lnTo>
                  <a:lnTo>
                    <a:pt x="568" y="757"/>
                  </a:lnTo>
                  <a:cubicBezTo>
                    <a:pt x="557" y="746"/>
                    <a:pt x="557" y="746"/>
                    <a:pt x="557" y="735"/>
                  </a:cubicBezTo>
                  <a:lnTo>
                    <a:pt x="568" y="735"/>
                  </a:lnTo>
                  <a:lnTo>
                    <a:pt x="568" y="746"/>
                  </a:lnTo>
                  <a:cubicBezTo>
                    <a:pt x="568" y="768"/>
                    <a:pt x="568" y="791"/>
                    <a:pt x="579" y="801"/>
                  </a:cubicBezTo>
                  <a:cubicBezTo>
                    <a:pt x="568" y="824"/>
                    <a:pt x="568" y="835"/>
                    <a:pt x="568" y="846"/>
                  </a:cubicBezTo>
                  <a:cubicBezTo>
                    <a:pt x="568" y="880"/>
                    <a:pt x="579" y="913"/>
                    <a:pt x="590" y="946"/>
                  </a:cubicBezTo>
                  <a:cubicBezTo>
                    <a:pt x="590" y="969"/>
                    <a:pt x="602" y="979"/>
                    <a:pt x="612" y="991"/>
                  </a:cubicBezTo>
                  <a:lnTo>
                    <a:pt x="646" y="1024"/>
                  </a:lnTo>
                  <a:lnTo>
                    <a:pt x="657" y="1035"/>
                  </a:lnTo>
                  <a:cubicBezTo>
                    <a:pt x="668" y="1046"/>
                    <a:pt x="691" y="1058"/>
                    <a:pt x="701" y="1058"/>
                  </a:cubicBezTo>
                  <a:cubicBezTo>
                    <a:pt x="713" y="1068"/>
                    <a:pt x="746" y="1068"/>
                    <a:pt x="757" y="1068"/>
                  </a:cubicBezTo>
                  <a:lnTo>
                    <a:pt x="779" y="1068"/>
                  </a:lnTo>
                  <a:cubicBezTo>
                    <a:pt x="790" y="1068"/>
                    <a:pt x="812" y="1068"/>
                    <a:pt x="824" y="1058"/>
                  </a:cubicBezTo>
                  <a:cubicBezTo>
                    <a:pt x="879" y="1046"/>
                    <a:pt x="913" y="1002"/>
                    <a:pt x="935" y="946"/>
                  </a:cubicBezTo>
                  <a:cubicBezTo>
                    <a:pt x="946" y="935"/>
                    <a:pt x="957" y="902"/>
                    <a:pt x="957" y="880"/>
                  </a:cubicBezTo>
                  <a:lnTo>
                    <a:pt x="957" y="768"/>
                  </a:lnTo>
                  <a:cubicBezTo>
                    <a:pt x="946" y="712"/>
                    <a:pt x="913" y="657"/>
                    <a:pt x="868" y="623"/>
                  </a:cubicBezTo>
                  <a:cubicBezTo>
                    <a:pt x="857" y="613"/>
                    <a:pt x="846" y="613"/>
                    <a:pt x="835" y="601"/>
                  </a:cubicBezTo>
                  <a:cubicBezTo>
                    <a:pt x="846" y="579"/>
                    <a:pt x="857" y="557"/>
                    <a:pt x="868" y="524"/>
                  </a:cubicBezTo>
                  <a:lnTo>
                    <a:pt x="868" y="401"/>
                  </a:lnTo>
                  <a:cubicBezTo>
                    <a:pt x="857" y="346"/>
                    <a:pt x="835" y="290"/>
                    <a:pt x="802" y="257"/>
                  </a:cubicBezTo>
                  <a:cubicBezTo>
                    <a:pt x="779" y="235"/>
                    <a:pt x="757" y="212"/>
                    <a:pt x="723" y="190"/>
                  </a:cubicBezTo>
                  <a:cubicBezTo>
                    <a:pt x="713" y="190"/>
                    <a:pt x="701" y="178"/>
                    <a:pt x="691" y="178"/>
                  </a:cubicBezTo>
                  <a:cubicBezTo>
                    <a:pt x="679" y="168"/>
                    <a:pt x="657" y="168"/>
                    <a:pt x="634" y="168"/>
                  </a:cubicBezTo>
                  <a:lnTo>
                    <a:pt x="568" y="168"/>
                  </a:lnTo>
                  <a:cubicBezTo>
                    <a:pt x="568" y="156"/>
                    <a:pt x="557" y="134"/>
                    <a:pt x="545" y="123"/>
                  </a:cubicBezTo>
                  <a:cubicBezTo>
                    <a:pt x="523" y="79"/>
                    <a:pt x="479" y="45"/>
                    <a:pt x="446" y="23"/>
                  </a:cubicBezTo>
                  <a:cubicBezTo>
                    <a:pt x="412" y="12"/>
                    <a:pt x="368" y="1"/>
                    <a:pt x="335"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11"/>
            <p:cNvSpPr/>
            <p:nvPr/>
          </p:nvSpPr>
          <p:spPr>
            <a:xfrm>
              <a:off x="3930061" y="1836704"/>
              <a:ext cx="30317" cy="32410"/>
            </a:xfrm>
            <a:custGeom>
              <a:avLst/>
              <a:gdLst/>
              <a:ahLst/>
              <a:cxnLst/>
              <a:rect l="l" t="t" r="r" b="b"/>
              <a:pathLst>
                <a:path w="869" h="929" extrusionOk="0">
                  <a:moveTo>
                    <a:pt x="490" y="1"/>
                  </a:moveTo>
                  <a:cubicBezTo>
                    <a:pt x="479" y="11"/>
                    <a:pt x="479" y="23"/>
                    <a:pt x="490" y="34"/>
                  </a:cubicBezTo>
                  <a:cubicBezTo>
                    <a:pt x="502" y="68"/>
                    <a:pt x="502" y="100"/>
                    <a:pt x="502" y="134"/>
                  </a:cubicBezTo>
                  <a:cubicBezTo>
                    <a:pt x="490" y="189"/>
                    <a:pt x="468" y="234"/>
                    <a:pt x="423" y="268"/>
                  </a:cubicBezTo>
                  <a:cubicBezTo>
                    <a:pt x="401" y="290"/>
                    <a:pt x="379" y="301"/>
                    <a:pt x="357" y="301"/>
                  </a:cubicBezTo>
                  <a:cubicBezTo>
                    <a:pt x="334" y="301"/>
                    <a:pt x="312" y="301"/>
                    <a:pt x="290" y="290"/>
                  </a:cubicBezTo>
                  <a:cubicBezTo>
                    <a:pt x="290" y="290"/>
                    <a:pt x="279" y="290"/>
                    <a:pt x="268" y="278"/>
                  </a:cubicBezTo>
                  <a:lnTo>
                    <a:pt x="257" y="278"/>
                  </a:lnTo>
                  <a:lnTo>
                    <a:pt x="245" y="268"/>
                  </a:lnTo>
                  <a:cubicBezTo>
                    <a:pt x="235" y="268"/>
                    <a:pt x="223" y="256"/>
                    <a:pt x="223" y="256"/>
                  </a:cubicBezTo>
                  <a:cubicBezTo>
                    <a:pt x="223" y="245"/>
                    <a:pt x="212" y="245"/>
                    <a:pt x="212" y="245"/>
                  </a:cubicBezTo>
                  <a:cubicBezTo>
                    <a:pt x="212" y="245"/>
                    <a:pt x="212" y="234"/>
                    <a:pt x="201" y="234"/>
                  </a:cubicBezTo>
                  <a:lnTo>
                    <a:pt x="201" y="223"/>
                  </a:lnTo>
                  <a:lnTo>
                    <a:pt x="190" y="223"/>
                  </a:lnTo>
                  <a:lnTo>
                    <a:pt x="190" y="212"/>
                  </a:lnTo>
                  <a:cubicBezTo>
                    <a:pt x="190" y="212"/>
                    <a:pt x="179" y="201"/>
                    <a:pt x="179" y="189"/>
                  </a:cubicBezTo>
                  <a:cubicBezTo>
                    <a:pt x="179" y="182"/>
                    <a:pt x="168" y="174"/>
                    <a:pt x="157" y="174"/>
                  </a:cubicBezTo>
                  <a:cubicBezTo>
                    <a:pt x="153" y="174"/>
                    <a:pt x="149" y="175"/>
                    <a:pt x="146" y="179"/>
                  </a:cubicBezTo>
                  <a:cubicBezTo>
                    <a:pt x="134" y="179"/>
                    <a:pt x="123" y="201"/>
                    <a:pt x="134" y="223"/>
                  </a:cubicBezTo>
                  <a:lnTo>
                    <a:pt x="134" y="234"/>
                  </a:lnTo>
                  <a:cubicBezTo>
                    <a:pt x="134" y="234"/>
                    <a:pt x="134" y="229"/>
                    <a:pt x="131" y="229"/>
                  </a:cubicBezTo>
                  <a:cubicBezTo>
                    <a:pt x="129" y="229"/>
                    <a:pt x="127" y="230"/>
                    <a:pt x="123" y="234"/>
                  </a:cubicBezTo>
                  <a:lnTo>
                    <a:pt x="112" y="234"/>
                  </a:lnTo>
                  <a:cubicBezTo>
                    <a:pt x="101" y="245"/>
                    <a:pt x="90" y="245"/>
                    <a:pt x="79" y="256"/>
                  </a:cubicBezTo>
                  <a:lnTo>
                    <a:pt x="67" y="268"/>
                  </a:lnTo>
                  <a:lnTo>
                    <a:pt x="34" y="301"/>
                  </a:lnTo>
                  <a:lnTo>
                    <a:pt x="1" y="367"/>
                  </a:lnTo>
                  <a:lnTo>
                    <a:pt x="1" y="390"/>
                  </a:lnTo>
                  <a:cubicBezTo>
                    <a:pt x="1" y="390"/>
                    <a:pt x="1" y="401"/>
                    <a:pt x="12" y="401"/>
                  </a:cubicBezTo>
                  <a:cubicBezTo>
                    <a:pt x="12" y="412"/>
                    <a:pt x="23" y="423"/>
                    <a:pt x="34" y="423"/>
                  </a:cubicBezTo>
                  <a:cubicBezTo>
                    <a:pt x="34" y="423"/>
                    <a:pt x="45" y="423"/>
                    <a:pt x="45" y="412"/>
                  </a:cubicBezTo>
                  <a:lnTo>
                    <a:pt x="57" y="412"/>
                  </a:lnTo>
                  <a:lnTo>
                    <a:pt x="67" y="401"/>
                  </a:lnTo>
                  <a:lnTo>
                    <a:pt x="79" y="401"/>
                  </a:lnTo>
                  <a:lnTo>
                    <a:pt x="79" y="390"/>
                  </a:lnTo>
                  <a:lnTo>
                    <a:pt x="90" y="390"/>
                  </a:lnTo>
                  <a:cubicBezTo>
                    <a:pt x="101" y="390"/>
                    <a:pt x="112" y="379"/>
                    <a:pt x="112" y="379"/>
                  </a:cubicBezTo>
                  <a:cubicBezTo>
                    <a:pt x="123" y="390"/>
                    <a:pt x="123" y="390"/>
                    <a:pt x="134" y="390"/>
                  </a:cubicBezTo>
                  <a:cubicBezTo>
                    <a:pt x="168" y="390"/>
                    <a:pt x="190" y="401"/>
                    <a:pt x="212" y="423"/>
                  </a:cubicBezTo>
                  <a:cubicBezTo>
                    <a:pt x="223" y="434"/>
                    <a:pt x="223" y="434"/>
                    <a:pt x="223" y="446"/>
                  </a:cubicBezTo>
                  <a:cubicBezTo>
                    <a:pt x="245" y="490"/>
                    <a:pt x="235" y="545"/>
                    <a:pt x="235" y="601"/>
                  </a:cubicBezTo>
                  <a:lnTo>
                    <a:pt x="235" y="612"/>
                  </a:lnTo>
                  <a:lnTo>
                    <a:pt x="223" y="624"/>
                  </a:lnTo>
                  <a:cubicBezTo>
                    <a:pt x="212" y="646"/>
                    <a:pt x="212" y="668"/>
                    <a:pt x="223" y="690"/>
                  </a:cubicBezTo>
                  <a:lnTo>
                    <a:pt x="235" y="701"/>
                  </a:lnTo>
                  <a:lnTo>
                    <a:pt x="268" y="701"/>
                  </a:lnTo>
                  <a:cubicBezTo>
                    <a:pt x="290" y="679"/>
                    <a:pt x="301" y="657"/>
                    <a:pt x="312" y="634"/>
                  </a:cubicBezTo>
                  <a:lnTo>
                    <a:pt x="368" y="634"/>
                  </a:lnTo>
                  <a:cubicBezTo>
                    <a:pt x="368" y="657"/>
                    <a:pt x="379" y="668"/>
                    <a:pt x="390" y="679"/>
                  </a:cubicBezTo>
                  <a:cubicBezTo>
                    <a:pt x="396" y="685"/>
                    <a:pt x="401" y="687"/>
                    <a:pt x="408" y="687"/>
                  </a:cubicBezTo>
                  <a:cubicBezTo>
                    <a:pt x="415" y="687"/>
                    <a:pt x="424" y="685"/>
                    <a:pt x="435" y="679"/>
                  </a:cubicBezTo>
                  <a:cubicBezTo>
                    <a:pt x="446" y="668"/>
                    <a:pt x="446" y="657"/>
                    <a:pt x="435" y="634"/>
                  </a:cubicBezTo>
                  <a:cubicBezTo>
                    <a:pt x="446" y="634"/>
                    <a:pt x="446" y="634"/>
                    <a:pt x="457" y="646"/>
                  </a:cubicBezTo>
                  <a:cubicBezTo>
                    <a:pt x="457" y="646"/>
                    <a:pt x="468" y="646"/>
                    <a:pt x="479" y="657"/>
                  </a:cubicBezTo>
                  <a:lnTo>
                    <a:pt x="490" y="657"/>
                  </a:lnTo>
                  <a:lnTo>
                    <a:pt x="502" y="668"/>
                  </a:lnTo>
                  <a:cubicBezTo>
                    <a:pt x="502" y="668"/>
                    <a:pt x="512" y="668"/>
                    <a:pt x="512" y="679"/>
                  </a:cubicBezTo>
                  <a:lnTo>
                    <a:pt x="524" y="679"/>
                  </a:lnTo>
                  <a:cubicBezTo>
                    <a:pt x="524" y="690"/>
                    <a:pt x="534" y="701"/>
                    <a:pt x="534" y="701"/>
                  </a:cubicBezTo>
                  <a:cubicBezTo>
                    <a:pt x="546" y="713"/>
                    <a:pt x="546" y="713"/>
                    <a:pt x="557" y="713"/>
                  </a:cubicBezTo>
                  <a:lnTo>
                    <a:pt x="557" y="679"/>
                  </a:lnTo>
                  <a:cubicBezTo>
                    <a:pt x="546" y="668"/>
                    <a:pt x="546" y="668"/>
                    <a:pt x="546" y="657"/>
                  </a:cubicBezTo>
                  <a:lnTo>
                    <a:pt x="557" y="657"/>
                  </a:lnTo>
                  <a:lnTo>
                    <a:pt x="557" y="668"/>
                  </a:lnTo>
                  <a:cubicBezTo>
                    <a:pt x="557" y="690"/>
                    <a:pt x="557" y="713"/>
                    <a:pt x="568" y="723"/>
                  </a:cubicBezTo>
                  <a:cubicBezTo>
                    <a:pt x="557" y="746"/>
                    <a:pt x="557" y="757"/>
                    <a:pt x="557" y="768"/>
                  </a:cubicBezTo>
                  <a:cubicBezTo>
                    <a:pt x="557" y="790"/>
                    <a:pt x="557" y="824"/>
                    <a:pt x="568" y="846"/>
                  </a:cubicBezTo>
                  <a:lnTo>
                    <a:pt x="579" y="846"/>
                  </a:lnTo>
                  <a:cubicBezTo>
                    <a:pt x="579" y="857"/>
                    <a:pt x="579" y="868"/>
                    <a:pt x="591" y="879"/>
                  </a:cubicBezTo>
                  <a:cubicBezTo>
                    <a:pt x="601" y="891"/>
                    <a:pt x="601" y="891"/>
                    <a:pt x="613" y="891"/>
                  </a:cubicBezTo>
                  <a:cubicBezTo>
                    <a:pt x="613" y="901"/>
                    <a:pt x="623" y="913"/>
                    <a:pt x="635" y="924"/>
                  </a:cubicBezTo>
                  <a:cubicBezTo>
                    <a:pt x="638" y="927"/>
                    <a:pt x="642" y="928"/>
                    <a:pt x="647" y="928"/>
                  </a:cubicBezTo>
                  <a:cubicBezTo>
                    <a:pt x="658" y="928"/>
                    <a:pt x="671" y="920"/>
                    <a:pt x="680" y="913"/>
                  </a:cubicBezTo>
                  <a:lnTo>
                    <a:pt x="680" y="879"/>
                  </a:lnTo>
                  <a:lnTo>
                    <a:pt x="702" y="879"/>
                  </a:lnTo>
                  <a:cubicBezTo>
                    <a:pt x="712" y="868"/>
                    <a:pt x="712" y="846"/>
                    <a:pt x="712" y="835"/>
                  </a:cubicBezTo>
                  <a:cubicBezTo>
                    <a:pt x="712" y="824"/>
                    <a:pt x="712" y="812"/>
                    <a:pt x="702" y="812"/>
                  </a:cubicBezTo>
                  <a:lnTo>
                    <a:pt x="702" y="802"/>
                  </a:lnTo>
                  <a:lnTo>
                    <a:pt x="702" y="779"/>
                  </a:lnTo>
                  <a:lnTo>
                    <a:pt x="702" y="757"/>
                  </a:lnTo>
                  <a:lnTo>
                    <a:pt x="702" y="746"/>
                  </a:lnTo>
                  <a:lnTo>
                    <a:pt x="702" y="735"/>
                  </a:lnTo>
                  <a:cubicBezTo>
                    <a:pt x="702" y="735"/>
                    <a:pt x="702" y="723"/>
                    <a:pt x="712" y="723"/>
                  </a:cubicBezTo>
                  <a:lnTo>
                    <a:pt x="712" y="713"/>
                  </a:lnTo>
                  <a:lnTo>
                    <a:pt x="724" y="701"/>
                  </a:lnTo>
                  <a:lnTo>
                    <a:pt x="724" y="690"/>
                  </a:lnTo>
                  <a:lnTo>
                    <a:pt x="735" y="690"/>
                  </a:lnTo>
                  <a:lnTo>
                    <a:pt x="746" y="679"/>
                  </a:lnTo>
                  <a:cubicBezTo>
                    <a:pt x="757" y="668"/>
                    <a:pt x="779" y="657"/>
                    <a:pt x="801" y="657"/>
                  </a:cubicBezTo>
                  <a:cubicBezTo>
                    <a:pt x="813" y="657"/>
                    <a:pt x="813" y="634"/>
                    <a:pt x="813" y="624"/>
                  </a:cubicBezTo>
                  <a:lnTo>
                    <a:pt x="813" y="612"/>
                  </a:lnTo>
                  <a:lnTo>
                    <a:pt x="846" y="612"/>
                  </a:lnTo>
                  <a:cubicBezTo>
                    <a:pt x="868" y="601"/>
                    <a:pt x="868" y="579"/>
                    <a:pt x="857" y="568"/>
                  </a:cubicBezTo>
                  <a:cubicBezTo>
                    <a:pt x="857" y="557"/>
                    <a:pt x="857" y="557"/>
                    <a:pt x="846" y="557"/>
                  </a:cubicBezTo>
                  <a:lnTo>
                    <a:pt x="857" y="557"/>
                  </a:lnTo>
                  <a:cubicBezTo>
                    <a:pt x="846" y="557"/>
                    <a:pt x="846" y="557"/>
                    <a:pt x="846" y="545"/>
                  </a:cubicBezTo>
                  <a:cubicBezTo>
                    <a:pt x="835" y="535"/>
                    <a:pt x="824" y="535"/>
                    <a:pt x="824" y="523"/>
                  </a:cubicBezTo>
                  <a:cubicBezTo>
                    <a:pt x="824" y="512"/>
                    <a:pt x="835" y="501"/>
                    <a:pt x="835" y="501"/>
                  </a:cubicBezTo>
                  <a:cubicBezTo>
                    <a:pt x="824" y="490"/>
                    <a:pt x="813" y="490"/>
                    <a:pt x="801" y="490"/>
                  </a:cubicBezTo>
                  <a:lnTo>
                    <a:pt x="801" y="468"/>
                  </a:lnTo>
                  <a:cubicBezTo>
                    <a:pt x="801" y="468"/>
                    <a:pt x="791" y="456"/>
                    <a:pt x="779" y="456"/>
                  </a:cubicBezTo>
                  <a:cubicBezTo>
                    <a:pt x="735" y="479"/>
                    <a:pt x="690" y="479"/>
                    <a:pt x="646" y="479"/>
                  </a:cubicBezTo>
                  <a:cubicBezTo>
                    <a:pt x="635" y="479"/>
                    <a:pt x="613" y="468"/>
                    <a:pt x="601" y="468"/>
                  </a:cubicBezTo>
                  <a:cubicBezTo>
                    <a:pt x="579" y="446"/>
                    <a:pt x="568" y="434"/>
                    <a:pt x="557" y="412"/>
                  </a:cubicBezTo>
                  <a:lnTo>
                    <a:pt x="557" y="379"/>
                  </a:lnTo>
                  <a:cubicBezTo>
                    <a:pt x="557" y="367"/>
                    <a:pt x="568" y="367"/>
                    <a:pt x="568" y="357"/>
                  </a:cubicBezTo>
                  <a:lnTo>
                    <a:pt x="557" y="345"/>
                  </a:lnTo>
                  <a:lnTo>
                    <a:pt x="557" y="334"/>
                  </a:lnTo>
                  <a:lnTo>
                    <a:pt x="557" y="312"/>
                  </a:lnTo>
                  <a:lnTo>
                    <a:pt x="557" y="301"/>
                  </a:lnTo>
                  <a:cubicBezTo>
                    <a:pt x="568" y="278"/>
                    <a:pt x="568" y="268"/>
                    <a:pt x="579" y="256"/>
                  </a:cubicBezTo>
                  <a:cubicBezTo>
                    <a:pt x="591" y="245"/>
                    <a:pt x="591" y="212"/>
                    <a:pt x="568" y="212"/>
                  </a:cubicBezTo>
                  <a:lnTo>
                    <a:pt x="579" y="212"/>
                  </a:lnTo>
                  <a:cubicBezTo>
                    <a:pt x="591" y="179"/>
                    <a:pt x="613" y="134"/>
                    <a:pt x="623" y="100"/>
                  </a:cubicBezTo>
                  <a:lnTo>
                    <a:pt x="623" y="90"/>
                  </a:lnTo>
                  <a:lnTo>
                    <a:pt x="568" y="90"/>
                  </a:lnTo>
                  <a:cubicBezTo>
                    <a:pt x="557" y="100"/>
                    <a:pt x="557" y="112"/>
                    <a:pt x="546" y="123"/>
                  </a:cubicBezTo>
                  <a:cubicBezTo>
                    <a:pt x="546" y="100"/>
                    <a:pt x="557" y="90"/>
                    <a:pt x="557" y="78"/>
                  </a:cubicBezTo>
                  <a:cubicBezTo>
                    <a:pt x="546" y="68"/>
                    <a:pt x="546" y="68"/>
                    <a:pt x="546" y="56"/>
                  </a:cubicBezTo>
                  <a:lnTo>
                    <a:pt x="534" y="56"/>
                  </a:lnTo>
                  <a:cubicBezTo>
                    <a:pt x="524" y="45"/>
                    <a:pt x="524" y="23"/>
                    <a:pt x="512" y="11"/>
                  </a:cubicBezTo>
                  <a:lnTo>
                    <a:pt x="512"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11"/>
            <p:cNvSpPr/>
            <p:nvPr/>
          </p:nvSpPr>
          <p:spPr>
            <a:xfrm>
              <a:off x="3949458" y="1862312"/>
              <a:ext cx="35" cy="35"/>
            </a:xfrm>
            <a:custGeom>
              <a:avLst/>
              <a:gdLst/>
              <a:ahLst/>
              <a:cxnLst/>
              <a:rect l="l" t="t" r="r" b="b"/>
              <a:pathLst>
                <a:path w="1" h="1" extrusionOk="0">
                  <a:moveTo>
                    <a:pt x="1" y="1"/>
                  </a:moveTo>
                  <a:lnTo>
                    <a:pt x="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11"/>
            <p:cNvSpPr/>
            <p:nvPr/>
          </p:nvSpPr>
          <p:spPr>
            <a:xfrm>
              <a:off x="3944818" y="1923227"/>
              <a:ext cx="11652" cy="13641"/>
            </a:xfrm>
            <a:custGeom>
              <a:avLst/>
              <a:gdLst/>
              <a:ahLst/>
              <a:cxnLst/>
              <a:rect l="l" t="t" r="r" b="b"/>
              <a:pathLst>
                <a:path w="334" h="391" extrusionOk="0">
                  <a:moveTo>
                    <a:pt x="123" y="1"/>
                  </a:moveTo>
                  <a:cubicBezTo>
                    <a:pt x="111" y="1"/>
                    <a:pt x="101" y="12"/>
                    <a:pt x="89" y="12"/>
                  </a:cubicBezTo>
                  <a:cubicBezTo>
                    <a:pt x="79" y="12"/>
                    <a:pt x="67" y="23"/>
                    <a:pt x="56" y="23"/>
                  </a:cubicBezTo>
                  <a:cubicBezTo>
                    <a:pt x="45" y="34"/>
                    <a:pt x="34" y="45"/>
                    <a:pt x="23" y="67"/>
                  </a:cubicBezTo>
                  <a:cubicBezTo>
                    <a:pt x="23" y="79"/>
                    <a:pt x="12" y="90"/>
                    <a:pt x="12" y="101"/>
                  </a:cubicBezTo>
                  <a:cubicBezTo>
                    <a:pt x="0" y="123"/>
                    <a:pt x="0" y="134"/>
                    <a:pt x="0" y="156"/>
                  </a:cubicBezTo>
                  <a:lnTo>
                    <a:pt x="0" y="201"/>
                  </a:lnTo>
                  <a:cubicBezTo>
                    <a:pt x="12" y="201"/>
                    <a:pt x="12" y="212"/>
                    <a:pt x="12" y="212"/>
                  </a:cubicBezTo>
                  <a:cubicBezTo>
                    <a:pt x="12" y="235"/>
                    <a:pt x="12" y="257"/>
                    <a:pt x="23" y="279"/>
                  </a:cubicBezTo>
                  <a:cubicBezTo>
                    <a:pt x="34" y="312"/>
                    <a:pt x="56" y="334"/>
                    <a:pt x="79" y="357"/>
                  </a:cubicBezTo>
                  <a:cubicBezTo>
                    <a:pt x="89" y="368"/>
                    <a:pt x="111" y="379"/>
                    <a:pt x="123" y="379"/>
                  </a:cubicBezTo>
                  <a:lnTo>
                    <a:pt x="134" y="390"/>
                  </a:lnTo>
                  <a:lnTo>
                    <a:pt x="223" y="390"/>
                  </a:lnTo>
                  <a:cubicBezTo>
                    <a:pt x="234" y="379"/>
                    <a:pt x="257" y="368"/>
                    <a:pt x="267" y="368"/>
                  </a:cubicBezTo>
                  <a:lnTo>
                    <a:pt x="301" y="334"/>
                  </a:lnTo>
                  <a:cubicBezTo>
                    <a:pt x="301" y="324"/>
                    <a:pt x="312" y="312"/>
                    <a:pt x="312" y="301"/>
                  </a:cubicBezTo>
                  <a:cubicBezTo>
                    <a:pt x="323" y="279"/>
                    <a:pt x="334" y="257"/>
                    <a:pt x="334" y="235"/>
                  </a:cubicBezTo>
                  <a:lnTo>
                    <a:pt x="334" y="190"/>
                  </a:lnTo>
                  <a:cubicBezTo>
                    <a:pt x="334" y="168"/>
                    <a:pt x="323" y="146"/>
                    <a:pt x="312" y="123"/>
                  </a:cubicBezTo>
                  <a:cubicBezTo>
                    <a:pt x="312" y="112"/>
                    <a:pt x="301" y="101"/>
                    <a:pt x="289" y="90"/>
                  </a:cubicBezTo>
                  <a:lnTo>
                    <a:pt x="289" y="79"/>
                  </a:lnTo>
                  <a:lnTo>
                    <a:pt x="267" y="57"/>
                  </a:lnTo>
                  <a:cubicBezTo>
                    <a:pt x="267" y="57"/>
                    <a:pt x="257" y="57"/>
                    <a:pt x="257" y="45"/>
                  </a:cubicBezTo>
                  <a:cubicBezTo>
                    <a:pt x="245" y="34"/>
                    <a:pt x="223" y="23"/>
                    <a:pt x="200" y="12"/>
                  </a:cubicBezTo>
                  <a:lnTo>
                    <a:pt x="178" y="12"/>
                  </a:lnTo>
                  <a:cubicBezTo>
                    <a:pt x="168" y="1"/>
                    <a:pt x="168" y="1"/>
                    <a:pt x="15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11"/>
            <p:cNvSpPr/>
            <p:nvPr/>
          </p:nvSpPr>
          <p:spPr>
            <a:xfrm>
              <a:off x="3944818" y="1923227"/>
              <a:ext cx="9350" cy="13222"/>
            </a:xfrm>
            <a:custGeom>
              <a:avLst/>
              <a:gdLst/>
              <a:ahLst/>
              <a:cxnLst/>
              <a:rect l="l" t="t" r="r" b="b"/>
              <a:pathLst>
                <a:path w="268" h="379" extrusionOk="0">
                  <a:moveTo>
                    <a:pt x="123" y="1"/>
                  </a:moveTo>
                  <a:cubicBezTo>
                    <a:pt x="111" y="1"/>
                    <a:pt x="101" y="12"/>
                    <a:pt x="89" y="12"/>
                  </a:cubicBezTo>
                  <a:cubicBezTo>
                    <a:pt x="79" y="12"/>
                    <a:pt x="67" y="23"/>
                    <a:pt x="56" y="23"/>
                  </a:cubicBezTo>
                  <a:cubicBezTo>
                    <a:pt x="45" y="34"/>
                    <a:pt x="34" y="45"/>
                    <a:pt x="23" y="67"/>
                  </a:cubicBezTo>
                  <a:cubicBezTo>
                    <a:pt x="23" y="79"/>
                    <a:pt x="12" y="90"/>
                    <a:pt x="12" y="101"/>
                  </a:cubicBezTo>
                  <a:cubicBezTo>
                    <a:pt x="0" y="123"/>
                    <a:pt x="0" y="134"/>
                    <a:pt x="0" y="156"/>
                  </a:cubicBezTo>
                  <a:lnTo>
                    <a:pt x="0" y="201"/>
                  </a:lnTo>
                  <a:cubicBezTo>
                    <a:pt x="12" y="201"/>
                    <a:pt x="12" y="212"/>
                    <a:pt x="12" y="212"/>
                  </a:cubicBezTo>
                  <a:cubicBezTo>
                    <a:pt x="12" y="235"/>
                    <a:pt x="12" y="257"/>
                    <a:pt x="23" y="279"/>
                  </a:cubicBezTo>
                  <a:cubicBezTo>
                    <a:pt x="34" y="312"/>
                    <a:pt x="56" y="334"/>
                    <a:pt x="79" y="357"/>
                  </a:cubicBezTo>
                  <a:cubicBezTo>
                    <a:pt x="89" y="368"/>
                    <a:pt x="111" y="379"/>
                    <a:pt x="123" y="379"/>
                  </a:cubicBezTo>
                  <a:lnTo>
                    <a:pt x="134" y="379"/>
                  </a:lnTo>
                  <a:cubicBezTo>
                    <a:pt x="145" y="368"/>
                    <a:pt x="145" y="346"/>
                    <a:pt x="145" y="334"/>
                  </a:cubicBezTo>
                  <a:cubicBezTo>
                    <a:pt x="134" y="324"/>
                    <a:pt x="134" y="312"/>
                    <a:pt x="134" y="312"/>
                  </a:cubicBezTo>
                  <a:cubicBezTo>
                    <a:pt x="123" y="301"/>
                    <a:pt x="123" y="301"/>
                    <a:pt x="123" y="290"/>
                  </a:cubicBezTo>
                  <a:lnTo>
                    <a:pt x="111" y="290"/>
                  </a:lnTo>
                  <a:lnTo>
                    <a:pt x="111" y="279"/>
                  </a:lnTo>
                  <a:lnTo>
                    <a:pt x="111" y="268"/>
                  </a:lnTo>
                  <a:cubicBezTo>
                    <a:pt x="101" y="257"/>
                    <a:pt x="101" y="257"/>
                    <a:pt x="101" y="245"/>
                  </a:cubicBezTo>
                  <a:lnTo>
                    <a:pt x="101" y="223"/>
                  </a:lnTo>
                  <a:lnTo>
                    <a:pt x="101" y="201"/>
                  </a:lnTo>
                  <a:cubicBezTo>
                    <a:pt x="101" y="201"/>
                    <a:pt x="111" y="201"/>
                    <a:pt x="111" y="190"/>
                  </a:cubicBezTo>
                  <a:lnTo>
                    <a:pt x="111" y="168"/>
                  </a:lnTo>
                  <a:cubicBezTo>
                    <a:pt x="123" y="156"/>
                    <a:pt x="123" y="156"/>
                    <a:pt x="123" y="146"/>
                  </a:cubicBezTo>
                  <a:cubicBezTo>
                    <a:pt x="134" y="146"/>
                    <a:pt x="145" y="134"/>
                    <a:pt x="145" y="123"/>
                  </a:cubicBezTo>
                  <a:cubicBezTo>
                    <a:pt x="156" y="112"/>
                    <a:pt x="156" y="101"/>
                    <a:pt x="156" y="90"/>
                  </a:cubicBezTo>
                  <a:lnTo>
                    <a:pt x="168" y="90"/>
                  </a:lnTo>
                  <a:cubicBezTo>
                    <a:pt x="178" y="90"/>
                    <a:pt x="190" y="79"/>
                    <a:pt x="190" y="79"/>
                  </a:cubicBezTo>
                  <a:cubicBezTo>
                    <a:pt x="200" y="79"/>
                    <a:pt x="212" y="90"/>
                    <a:pt x="223" y="101"/>
                  </a:cubicBezTo>
                  <a:cubicBezTo>
                    <a:pt x="234" y="101"/>
                    <a:pt x="245" y="101"/>
                    <a:pt x="257" y="90"/>
                  </a:cubicBezTo>
                  <a:cubicBezTo>
                    <a:pt x="267" y="79"/>
                    <a:pt x="267" y="57"/>
                    <a:pt x="257" y="45"/>
                  </a:cubicBezTo>
                  <a:cubicBezTo>
                    <a:pt x="245" y="34"/>
                    <a:pt x="223" y="23"/>
                    <a:pt x="200" y="12"/>
                  </a:cubicBezTo>
                  <a:lnTo>
                    <a:pt x="178" y="12"/>
                  </a:lnTo>
                  <a:cubicBezTo>
                    <a:pt x="168" y="1"/>
                    <a:pt x="168" y="1"/>
                    <a:pt x="15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11"/>
            <p:cNvSpPr/>
            <p:nvPr/>
          </p:nvSpPr>
          <p:spPr>
            <a:xfrm>
              <a:off x="3921164" y="1930623"/>
              <a:ext cx="9350" cy="12036"/>
            </a:xfrm>
            <a:custGeom>
              <a:avLst/>
              <a:gdLst/>
              <a:ahLst/>
              <a:cxnLst/>
              <a:rect l="l" t="t" r="r" b="b"/>
              <a:pathLst>
                <a:path w="268" h="345" extrusionOk="0">
                  <a:moveTo>
                    <a:pt x="134" y="0"/>
                  </a:moveTo>
                  <a:cubicBezTo>
                    <a:pt x="111" y="0"/>
                    <a:pt x="100" y="11"/>
                    <a:pt x="89" y="23"/>
                  </a:cubicBezTo>
                  <a:cubicBezTo>
                    <a:pt x="67" y="23"/>
                    <a:pt x="67" y="33"/>
                    <a:pt x="55" y="45"/>
                  </a:cubicBezTo>
                  <a:cubicBezTo>
                    <a:pt x="45" y="56"/>
                    <a:pt x="33" y="67"/>
                    <a:pt x="23" y="89"/>
                  </a:cubicBezTo>
                  <a:cubicBezTo>
                    <a:pt x="23" y="100"/>
                    <a:pt x="11" y="112"/>
                    <a:pt x="11" y="134"/>
                  </a:cubicBezTo>
                  <a:cubicBezTo>
                    <a:pt x="0" y="156"/>
                    <a:pt x="0" y="178"/>
                    <a:pt x="11" y="201"/>
                  </a:cubicBezTo>
                  <a:cubicBezTo>
                    <a:pt x="11" y="223"/>
                    <a:pt x="11" y="245"/>
                    <a:pt x="23" y="256"/>
                  </a:cubicBezTo>
                  <a:cubicBezTo>
                    <a:pt x="33" y="278"/>
                    <a:pt x="33" y="290"/>
                    <a:pt x="45" y="300"/>
                  </a:cubicBezTo>
                  <a:cubicBezTo>
                    <a:pt x="55" y="312"/>
                    <a:pt x="67" y="322"/>
                    <a:pt x="89" y="334"/>
                  </a:cubicBezTo>
                  <a:cubicBezTo>
                    <a:pt x="100" y="345"/>
                    <a:pt x="111" y="345"/>
                    <a:pt x="134" y="345"/>
                  </a:cubicBezTo>
                  <a:lnTo>
                    <a:pt x="167" y="345"/>
                  </a:lnTo>
                  <a:cubicBezTo>
                    <a:pt x="189" y="334"/>
                    <a:pt x="211" y="312"/>
                    <a:pt x="223" y="300"/>
                  </a:cubicBezTo>
                  <a:cubicBezTo>
                    <a:pt x="223" y="290"/>
                    <a:pt x="223" y="290"/>
                    <a:pt x="233" y="290"/>
                  </a:cubicBezTo>
                  <a:cubicBezTo>
                    <a:pt x="233" y="278"/>
                    <a:pt x="245" y="267"/>
                    <a:pt x="245" y="256"/>
                  </a:cubicBezTo>
                  <a:lnTo>
                    <a:pt x="256" y="256"/>
                  </a:lnTo>
                  <a:cubicBezTo>
                    <a:pt x="267" y="223"/>
                    <a:pt x="267" y="201"/>
                    <a:pt x="267" y="156"/>
                  </a:cubicBezTo>
                  <a:cubicBezTo>
                    <a:pt x="267" y="134"/>
                    <a:pt x="267" y="112"/>
                    <a:pt x="256" y="78"/>
                  </a:cubicBezTo>
                  <a:cubicBezTo>
                    <a:pt x="256" y="78"/>
                    <a:pt x="245" y="78"/>
                    <a:pt x="245" y="67"/>
                  </a:cubicBezTo>
                  <a:cubicBezTo>
                    <a:pt x="245" y="56"/>
                    <a:pt x="233" y="45"/>
                    <a:pt x="223" y="33"/>
                  </a:cubicBezTo>
                  <a:lnTo>
                    <a:pt x="189" y="0"/>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11"/>
            <p:cNvSpPr/>
            <p:nvPr/>
          </p:nvSpPr>
          <p:spPr>
            <a:xfrm>
              <a:off x="3921164" y="1930623"/>
              <a:ext cx="9350" cy="11687"/>
            </a:xfrm>
            <a:custGeom>
              <a:avLst/>
              <a:gdLst/>
              <a:ahLst/>
              <a:cxnLst/>
              <a:rect l="l" t="t" r="r" b="b"/>
              <a:pathLst>
                <a:path w="268" h="335" extrusionOk="0">
                  <a:moveTo>
                    <a:pt x="134" y="0"/>
                  </a:moveTo>
                  <a:cubicBezTo>
                    <a:pt x="111" y="0"/>
                    <a:pt x="100" y="11"/>
                    <a:pt x="89" y="23"/>
                  </a:cubicBezTo>
                  <a:cubicBezTo>
                    <a:pt x="67" y="23"/>
                    <a:pt x="67" y="33"/>
                    <a:pt x="55" y="45"/>
                  </a:cubicBezTo>
                  <a:cubicBezTo>
                    <a:pt x="45" y="56"/>
                    <a:pt x="33" y="67"/>
                    <a:pt x="23" y="89"/>
                  </a:cubicBezTo>
                  <a:cubicBezTo>
                    <a:pt x="23" y="100"/>
                    <a:pt x="11" y="112"/>
                    <a:pt x="11" y="134"/>
                  </a:cubicBezTo>
                  <a:cubicBezTo>
                    <a:pt x="0" y="156"/>
                    <a:pt x="0" y="178"/>
                    <a:pt x="11" y="201"/>
                  </a:cubicBezTo>
                  <a:lnTo>
                    <a:pt x="11" y="223"/>
                  </a:lnTo>
                  <a:cubicBezTo>
                    <a:pt x="11" y="211"/>
                    <a:pt x="23" y="211"/>
                    <a:pt x="23" y="211"/>
                  </a:cubicBezTo>
                  <a:lnTo>
                    <a:pt x="23" y="201"/>
                  </a:lnTo>
                  <a:cubicBezTo>
                    <a:pt x="33" y="201"/>
                    <a:pt x="33" y="189"/>
                    <a:pt x="33" y="189"/>
                  </a:cubicBezTo>
                  <a:lnTo>
                    <a:pt x="55" y="167"/>
                  </a:lnTo>
                  <a:lnTo>
                    <a:pt x="89" y="134"/>
                  </a:lnTo>
                  <a:lnTo>
                    <a:pt x="100" y="134"/>
                  </a:lnTo>
                  <a:cubicBezTo>
                    <a:pt x="122" y="134"/>
                    <a:pt x="144" y="145"/>
                    <a:pt x="156" y="156"/>
                  </a:cubicBezTo>
                  <a:lnTo>
                    <a:pt x="178" y="178"/>
                  </a:lnTo>
                  <a:lnTo>
                    <a:pt x="178" y="189"/>
                  </a:lnTo>
                  <a:lnTo>
                    <a:pt x="189" y="201"/>
                  </a:lnTo>
                  <a:lnTo>
                    <a:pt x="189" y="211"/>
                  </a:lnTo>
                  <a:lnTo>
                    <a:pt x="189" y="223"/>
                  </a:lnTo>
                  <a:cubicBezTo>
                    <a:pt x="200" y="223"/>
                    <a:pt x="200" y="233"/>
                    <a:pt x="200" y="245"/>
                  </a:cubicBezTo>
                  <a:lnTo>
                    <a:pt x="200" y="256"/>
                  </a:lnTo>
                  <a:lnTo>
                    <a:pt x="200" y="267"/>
                  </a:lnTo>
                  <a:cubicBezTo>
                    <a:pt x="200" y="278"/>
                    <a:pt x="189" y="278"/>
                    <a:pt x="200" y="278"/>
                  </a:cubicBezTo>
                  <a:cubicBezTo>
                    <a:pt x="189" y="278"/>
                    <a:pt x="189" y="290"/>
                    <a:pt x="189" y="290"/>
                  </a:cubicBezTo>
                  <a:lnTo>
                    <a:pt x="189" y="334"/>
                  </a:lnTo>
                  <a:lnTo>
                    <a:pt x="223" y="300"/>
                  </a:lnTo>
                  <a:cubicBezTo>
                    <a:pt x="223" y="290"/>
                    <a:pt x="223" y="290"/>
                    <a:pt x="233" y="290"/>
                  </a:cubicBezTo>
                  <a:cubicBezTo>
                    <a:pt x="233" y="278"/>
                    <a:pt x="245" y="267"/>
                    <a:pt x="245" y="256"/>
                  </a:cubicBezTo>
                  <a:lnTo>
                    <a:pt x="256" y="256"/>
                  </a:lnTo>
                  <a:cubicBezTo>
                    <a:pt x="256" y="233"/>
                    <a:pt x="267" y="211"/>
                    <a:pt x="267" y="201"/>
                  </a:cubicBezTo>
                  <a:lnTo>
                    <a:pt x="267" y="189"/>
                  </a:lnTo>
                  <a:lnTo>
                    <a:pt x="267" y="156"/>
                  </a:lnTo>
                  <a:lnTo>
                    <a:pt x="267" y="134"/>
                  </a:lnTo>
                  <a:lnTo>
                    <a:pt x="267" y="122"/>
                  </a:lnTo>
                  <a:cubicBezTo>
                    <a:pt x="267" y="100"/>
                    <a:pt x="256" y="89"/>
                    <a:pt x="256" y="78"/>
                  </a:cubicBezTo>
                  <a:cubicBezTo>
                    <a:pt x="256" y="78"/>
                    <a:pt x="245" y="78"/>
                    <a:pt x="245" y="67"/>
                  </a:cubicBezTo>
                  <a:cubicBezTo>
                    <a:pt x="245" y="56"/>
                    <a:pt x="245" y="56"/>
                    <a:pt x="233" y="45"/>
                  </a:cubicBezTo>
                  <a:lnTo>
                    <a:pt x="223" y="33"/>
                  </a:lnTo>
                  <a:lnTo>
                    <a:pt x="211" y="23"/>
                  </a:lnTo>
                  <a:lnTo>
                    <a:pt x="200" y="11"/>
                  </a:lnTo>
                  <a:cubicBezTo>
                    <a:pt x="200" y="11"/>
                    <a:pt x="189" y="11"/>
                    <a:pt x="1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11"/>
            <p:cNvSpPr/>
            <p:nvPr/>
          </p:nvSpPr>
          <p:spPr>
            <a:xfrm>
              <a:off x="3917291" y="1903690"/>
              <a:ext cx="30666" cy="43644"/>
            </a:xfrm>
            <a:custGeom>
              <a:avLst/>
              <a:gdLst/>
              <a:ahLst/>
              <a:cxnLst/>
              <a:rect l="l" t="t" r="r" b="b"/>
              <a:pathLst>
                <a:path w="879" h="1251" extrusionOk="0">
                  <a:moveTo>
                    <a:pt x="618" y="1"/>
                  </a:moveTo>
                  <a:cubicBezTo>
                    <a:pt x="605" y="1"/>
                    <a:pt x="592" y="2"/>
                    <a:pt x="578" y="5"/>
                  </a:cubicBezTo>
                  <a:lnTo>
                    <a:pt x="556" y="5"/>
                  </a:lnTo>
                  <a:cubicBezTo>
                    <a:pt x="534" y="5"/>
                    <a:pt x="500" y="16"/>
                    <a:pt x="478" y="27"/>
                  </a:cubicBezTo>
                  <a:cubicBezTo>
                    <a:pt x="433" y="61"/>
                    <a:pt x="423" y="116"/>
                    <a:pt x="411" y="172"/>
                  </a:cubicBezTo>
                  <a:lnTo>
                    <a:pt x="411" y="182"/>
                  </a:lnTo>
                  <a:lnTo>
                    <a:pt x="411" y="205"/>
                  </a:lnTo>
                  <a:cubicBezTo>
                    <a:pt x="378" y="172"/>
                    <a:pt x="356" y="150"/>
                    <a:pt x="311" y="127"/>
                  </a:cubicBezTo>
                  <a:lnTo>
                    <a:pt x="289" y="127"/>
                  </a:lnTo>
                  <a:cubicBezTo>
                    <a:pt x="267" y="116"/>
                    <a:pt x="245" y="116"/>
                    <a:pt x="222" y="116"/>
                  </a:cubicBezTo>
                  <a:lnTo>
                    <a:pt x="200" y="116"/>
                  </a:lnTo>
                  <a:cubicBezTo>
                    <a:pt x="178" y="116"/>
                    <a:pt x="156" y="127"/>
                    <a:pt x="134" y="127"/>
                  </a:cubicBezTo>
                  <a:cubicBezTo>
                    <a:pt x="122" y="138"/>
                    <a:pt x="111" y="150"/>
                    <a:pt x="100" y="150"/>
                  </a:cubicBezTo>
                  <a:cubicBezTo>
                    <a:pt x="100" y="150"/>
                    <a:pt x="89" y="150"/>
                    <a:pt x="89" y="160"/>
                  </a:cubicBezTo>
                  <a:cubicBezTo>
                    <a:pt x="89" y="160"/>
                    <a:pt x="77" y="160"/>
                    <a:pt x="77" y="172"/>
                  </a:cubicBezTo>
                  <a:cubicBezTo>
                    <a:pt x="67" y="182"/>
                    <a:pt x="55" y="182"/>
                    <a:pt x="55" y="194"/>
                  </a:cubicBezTo>
                  <a:cubicBezTo>
                    <a:pt x="45" y="216"/>
                    <a:pt x="33" y="227"/>
                    <a:pt x="22" y="249"/>
                  </a:cubicBezTo>
                  <a:cubicBezTo>
                    <a:pt x="11" y="283"/>
                    <a:pt x="0" y="305"/>
                    <a:pt x="0" y="338"/>
                  </a:cubicBezTo>
                  <a:cubicBezTo>
                    <a:pt x="0" y="372"/>
                    <a:pt x="11" y="405"/>
                    <a:pt x="22" y="427"/>
                  </a:cubicBezTo>
                  <a:lnTo>
                    <a:pt x="22" y="439"/>
                  </a:lnTo>
                  <a:cubicBezTo>
                    <a:pt x="22" y="461"/>
                    <a:pt x="22" y="472"/>
                    <a:pt x="33" y="494"/>
                  </a:cubicBezTo>
                  <a:cubicBezTo>
                    <a:pt x="33" y="516"/>
                    <a:pt x="45" y="538"/>
                    <a:pt x="55" y="561"/>
                  </a:cubicBezTo>
                  <a:cubicBezTo>
                    <a:pt x="55" y="572"/>
                    <a:pt x="67" y="583"/>
                    <a:pt x="77" y="594"/>
                  </a:cubicBezTo>
                  <a:lnTo>
                    <a:pt x="77" y="605"/>
                  </a:lnTo>
                  <a:cubicBezTo>
                    <a:pt x="111" y="639"/>
                    <a:pt x="134" y="661"/>
                    <a:pt x="166" y="683"/>
                  </a:cubicBezTo>
                  <a:cubicBezTo>
                    <a:pt x="189" y="694"/>
                    <a:pt x="222" y="694"/>
                    <a:pt x="245" y="694"/>
                  </a:cubicBezTo>
                  <a:lnTo>
                    <a:pt x="267" y="694"/>
                  </a:lnTo>
                  <a:cubicBezTo>
                    <a:pt x="289" y="694"/>
                    <a:pt x="311" y="694"/>
                    <a:pt x="322" y="683"/>
                  </a:cubicBezTo>
                  <a:cubicBezTo>
                    <a:pt x="334" y="683"/>
                    <a:pt x="344" y="683"/>
                    <a:pt x="344" y="672"/>
                  </a:cubicBezTo>
                  <a:cubicBezTo>
                    <a:pt x="344" y="694"/>
                    <a:pt x="356" y="716"/>
                    <a:pt x="356" y="728"/>
                  </a:cubicBezTo>
                  <a:cubicBezTo>
                    <a:pt x="356" y="739"/>
                    <a:pt x="367" y="750"/>
                    <a:pt x="378" y="761"/>
                  </a:cubicBezTo>
                  <a:cubicBezTo>
                    <a:pt x="378" y="783"/>
                    <a:pt x="389" y="795"/>
                    <a:pt x="411" y="805"/>
                  </a:cubicBezTo>
                  <a:lnTo>
                    <a:pt x="411" y="817"/>
                  </a:lnTo>
                  <a:cubicBezTo>
                    <a:pt x="423" y="817"/>
                    <a:pt x="433" y="828"/>
                    <a:pt x="445" y="828"/>
                  </a:cubicBezTo>
                  <a:cubicBezTo>
                    <a:pt x="445" y="839"/>
                    <a:pt x="456" y="839"/>
                    <a:pt x="456" y="850"/>
                  </a:cubicBezTo>
                  <a:cubicBezTo>
                    <a:pt x="467" y="850"/>
                    <a:pt x="467" y="850"/>
                    <a:pt x="478" y="861"/>
                  </a:cubicBezTo>
                  <a:cubicBezTo>
                    <a:pt x="467" y="861"/>
                    <a:pt x="456" y="872"/>
                    <a:pt x="456" y="884"/>
                  </a:cubicBezTo>
                  <a:cubicBezTo>
                    <a:pt x="445" y="906"/>
                    <a:pt x="433" y="928"/>
                    <a:pt x="433" y="950"/>
                  </a:cubicBezTo>
                  <a:cubicBezTo>
                    <a:pt x="433" y="961"/>
                    <a:pt x="433" y="973"/>
                    <a:pt x="423" y="995"/>
                  </a:cubicBezTo>
                  <a:cubicBezTo>
                    <a:pt x="423" y="1017"/>
                    <a:pt x="433" y="1039"/>
                    <a:pt x="433" y="1050"/>
                  </a:cubicBezTo>
                  <a:lnTo>
                    <a:pt x="433" y="1072"/>
                  </a:lnTo>
                  <a:cubicBezTo>
                    <a:pt x="433" y="1094"/>
                    <a:pt x="433" y="1106"/>
                    <a:pt x="445" y="1117"/>
                  </a:cubicBezTo>
                  <a:cubicBezTo>
                    <a:pt x="445" y="1139"/>
                    <a:pt x="456" y="1161"/>
                    <a:pt x="467" y="1183"/>
                  </a:cubicBezTo>
                  <a:cubicBezTo>
                    <a:pt x="467" y="1195"/>
                    <a:pt x="478" y="1206"/>
                    <a:pt x="489" y="1206"/>
                  </a:cubicBezTo>
                  <a:cubicBezTo>
                    <a:pt x="500" y="1228"/>
                    <a:pt x="512" y="1228"/>
                    <a:pt x="534" y="1240"/>
                  </a:cubicBezTo>
                  <a:cubicBezTo>
                    <a:pt x="556" y="1250"/>
                    <a:pt x="567" y="1250"/>
                    <a:pt x="578" y="1250"/>
                  </a:cubicBezTo>
                  <a:cubicBezTo>
                    <a:pt x="601" y="1250"/>
                    <a:pt x="611" y="1250"/>
                    <a:pt x="623" y="1240"/>
                  </a:cubicBezTo>
                  <a:lnTo>
                    <a:pt x="634" y="1240"/>
                  </a:lnTo>
                  <a:cubicBezTo>
                    <a:pt x="645" y="1240"/>
                    <a:pt x="656" y="1228"/>
                    <a:pt x="667" y="1217"/>
                  </a:cubicBezTo>
                  <a:lnTo>
                    <a:pt x="678" y="1217"/>
                  </a:lnTo>
                  <a:cubicBezTo>
                    <a:pt x="712" y="1183"/>
                    <a:pt x="723" y="1173"/>
                    <a:pt x="734" y="1139"/>
                  </a:cubicBezTo>
                  <a:lnTo>
                    <a:pt x="734" y="1128"/>
                  </a:lnTo>
                  <a:lnTo>
                    <a:pt x="745" y="1128"/>
                  </a:lnTo>
                  <a:cubicBezTo>
                    <a:pt x="745" y="1117"/>
                    <a:pt x="745" y="1094"/>
                    <a:pt x="756" y="1084"/>
                  </a:cubicBezTo>
                  <a:lnTo>
                    <a:pt x="756" y="1039"/>
                  </a:lnTo>
                  <a:lnTo>
                    <a:pt x="756" y="1028"/>
                  </a:lnTo>
                  <a:lnTo>
                    <a:pt x="756" y="983"/>
                  </a:lnTo>
                  <a:lnTo>
                    <a:pt x="756" y="973"/>
                  </a:lnTo>
                  <a:cubicBezTo>
                    <a:pt x="756" y="961"/>
                    <a:pt x="745" y="939"/>
                    <a:pt x="734" y="928"/>
                  </a:cubicBezTo>
                  <a:cubicBezTo>
                    <a:pt x="734" y="917"/>
                    <a:pt x="723" y="894"/>
                    <a:pt x="712" y="884"/>
                  </a:cubicBezTo>
                  <a:lnTo>
                    <a:pt x="712" y="872"/>
                  </a:lnTo>
                  <a:cubicBezTo>
                    <a:pt x="700" y="872"/>
                    <a:pt x="690" y="850"/>
                    <a:pt x="678" y="839"/>
                  </a:cubicBezTo>
                  <a:lnTo>
                    <a:pt x="690" y="828"/>
                  </a:lnTo>
                  <a:cubicBezTo>
                    <a:pt x="700" y="817"/>
                    <a:pt x="712" y="795"/>
                    <a:pt x="712" y="772"/>
                  </a:cubicBezTo>
                  <a:cubicBezTo>
                    <a:pt x="723" y="750"/>
                    <a:pt x="723" y="728"/>
                    <a:pt x="723" y="706"/>
                  </a:cubicBezTo>
                  <a:cubicBezTo>
                    <a:pt x="723" y="672"/>
                    <a:pt x="723" y="650"/>
                    <a:pt x="700" y="617"/>
                  </a:cubicBezTo>
                  <a:lnTo>
                    <a:pt x="700" y="605"/>
                  </a:lnTo>
                  <a:cubicBezTo>
                    <a:pt x="712" y="605"/>
                    <a:pt x="723" y="594"/>
                    <a:pt x="734" y="594"/>
                  </a:cubicBezTo>
                  <a:cubicBezTo>
                    <a:pt x="767" y="583"/>
                    <a:pt x="801" y="561"/>
                    <a:pt x="823" y="528"/>
                  </a:cubicBezTo>
                  <a:cubicBezTo>
                    <a:pt x="845" y="494"/>
                    <a:pt x="856" y="461"/>
                    <a:pt x="868" y="416"/>
                  </a:cubicBezTo>
                  <a:lnTo>
                    <a:pt x="878" y="405"/>
                  </a:lnTo>
                  <a:lnTo>
                    <a:pt x="878" y="327"/>
                  </a:lnTo>
                  <a:cubicBezTo>
                    <a:pt x="878" y="283"/>
                    <a:pt x="868" y="249"/>
                    <a:pt x="856" y="205"/>
                  </a:cubicBezTo>
                  <a:cubicBezTo>
                    <a:pt x="845" y="182"/>
                    <a:pt x="834" y="172"/>
                    <a:pt x="823" y="150"/>
                  </a:cubicBezTo>
                  <a:cubicBezTo>
                    <a:pt x="823" y="138"/>
                    <a:pt x="812" y="138"/>
                    <a:pt x="812" y="127"/>
                  </a:cubicBezTo>
                  <a:cubicBezTo>
                    <a:pt x="801" y="116"/>
                    <a:pt x="779" y="105"/>
                    <a:pt x="767" y="93"/>
                  </a:cubicBezTo>
                  <a:cubicBezTo>
                    <a:pt x="756" y="71"/>
                    <a:pt x="745" y="49"/>
                    <a:pt x="723" y="38"/>
                  </a:cubicBezTo>
                  <a:cubicBezTo>
                    <a:pt x="689" y="13"/>
                    <a:pt x="656" y="1"/>
                    <a:pt x="61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11"/>
            <p:cNvSpPr/>
            <p:nvPr/>
          </p:nvSpPr>
          <p:spPr>
            <a:xfrm>
              <a:off x="3919594" y="1903829"/>
              <a:ext cx="24107" cy="43505"/>
            </a:xfrm>
            <a:custGeom>
              <a:avLst/>
              <a:gdLst/>
              <a:ahLst/>
              <a:cxnLst/>
              <a:rect l="l" t="t" r="r" b="b"/>
              <a:pathLst>
                <a:path w="691" h="1247" extrusionOk="0">
                  <a:moveTo>
                    <a:pt x="468" y="1"/>
                  </a:moveTo>
                  <a:cubicBezTo>
                    <a:pt x="446" y="12"/>
                    <a:pt x="423" y="23"/>
                    <a:pt x="412" y="34"/>
                  </a:cubicBezTo>
                  <a:lnTo>
                    <a:pt x="379" y="67"/>
                  </a:lnTo>
                  <a:cubicBezTo>
                    <a:pt x="357" y="89"/>
                    <a:pt x="345" y="134"/>
                    <a:pt x="345" y="168"/>
                  </a:cubicBezTo>
                  <a:lnTo>
                    <a:pt x="345" y="178"/>
                  </a:lnTo>
                  <a:lnTo>
                    <a:pt x="345" y="201"/>
                  </a:lnTo>
                  <a:cubicBezTo>
                    <a:pt x="312" y="168"/>
                    <a:pt x="290" y="146"/>
                    <a:pt x="245" y="123"/>
                  </a:cubicBezTo>
                  <a:lnTo>
                    <a:pt x="234" y="123"/>
                  </a:lnTo>
                  <a:cubicBezTo>
                    <a:pt x="223" y="134"/>
                    <a:pt x="223" y="134"/>
                    <a:pt x="223" y="146"/>
                  </a:cubicBezTo>
                  <a:cubicBezTo>
                    <a:pt x="212" y="168"/>
                    <a:pt x="223" y="190"/>
                    <a:pt x="245" y="201"/>
                  </a:cubicBezTo>
                  <a:cubicBezTo>
                    <a:pt x="290" y="223"/>
                    <a:pt x="312" y="279"/>
                    <a:pt x="312" y="323"/>
                  </a:cubicBezTo>
                  <a:cubicBezTo>
                    <a:pt x="312" y="334"/>
                    <a:pt x="301" y="346"/>
                    <a:pt x="301" y="346"/>
                  </a:cubicBezTo>
                  <a:lnTo>
                    <a:pt x="301" y="368"/>
                  </a:lnTo>
                  <a:lnTo>
                    <a:pt x="301" y="379"/>
                  </a:lnTo>
                  <a:cubicBezTo>
                    <a:pt x="290" y="390"/>
                    <a:pt x="290" y="401"/>
                    <a:pt x="278" y="412"/>
                  </a:cubicBezTo>
                  <a:lnTo>
                    <a:pt x="278" y="423"/>
                  </a:lnTo>
                  <a:lnTo>
                    <a:pt x="268" y="435"/>
                  </a:lnTo>
                  <a:lnTo>
                    <a:pt x="256" y="445"/>
                  </a:lnTo>
                  <a:lnTo>
                    <a:pt x="245" y="457"/>
                  </a:lnTo>
                  <a:lnTo>
                    <a:pt x="223" y="479"/>
                  </a:lnTo>
                  <a:lnTo>
                    <a:pt x="212" y="479"/>
                  </a:lnTo>
                  <a:cubicBezTo>
                    <a:pt x="201" y="490"/>
                    <a:pt x="201" y="490"/>
                    <a:pt x="189" y="490"/>
                  </a:cubicBezTo>
                  <a:cubicBezTo>
                    <a:pt x="167" y="501"/>
                    <a:pt x="145" y="512"/>
                    <a:pt x="123" y="512"/>
                  </a:cubicBezTo>
                  <a:cubicBezTo>
                    <a:pt x="100" y="524"/>
                    <a:pt x="100" y="546"/>
                    <a:pt x="100" y="557"/>
                  </a:cubicBezTo>
                  <a:cubicBezTo>
                    <a:pt x="100" y="568"/>
                    <a:pt x="112" y="579"/>
                    <a:pt x="134" y="590"/>
                  </a:cubicBezTo>
                  <a:lnTo>
                    <a:pt x="112" y="590"/>
                  </a:lnTo>
                  <a:cubicBezTo>
                    <a:pt x="78" y="590"/>
                    <a:pt x="56" y="579"/>
                    <a:pt x="23" y="579"/>
                  </a:cubicBezTo>
                  <a:cubicBezTo>
                    <a:pt x="11" y="579"/>
                    <a:pt x="11" y="579"/>
                    <a:pt x="1" y="590"/>
                  </a:cubicBezTo>
                  <a:lnTo>
                    <a:pt x="11" y="590"/>
                  </a:lnTo>
                  <a:lnTo>
                    <a:pt x="11" y="601"/>
                  </a:lnTo>
                  <a:cubicBezTo>
                    <a:pt x="45" y="635"/>
                    <a:pt x="68" y="657"/>
                    <a:pt x="100" y="679"/>
                  </a:cubicBezTo>
                  <a:cubicBezTo>
                    <a:pt x="123" y="690"/>
                    <a:pt x="156" y="690"/>
                    <a:pt x="179" y="690"/>
                  </a:cubicBezTo>
                  <a:lnTo>
                    <a:pt x="201" y="690"/>
                  </a:lnTo>
                  <a:cubicBezTo>
                    <a:pt x="223" y="690"/>
                    <a:pt x="245" y="690"/>
                    <a:pt x="256" y="679"/>
                  </a:cubicBezTo>
                  <a:cubicBezTo>
                    <a:pt x="268" y="679"/>
                    <a:pt x="278" y="679"/>
                    <a:pt x="278" y="668"/>
                  </a:cubicBezTo>
                  <a:cubicBezTo>
                    <a:pt x="278" y="690"/>
                    <a:pt x="290" y="712"/>
                    <a:pt x="290" y="724"/>
                  </a:cubicBezTo>
                  <a:cubicBezTo>
                    <a:pt x="290" y="735"/>
                    <a:pt x="301" y="746"/>
                    <a:pt x="312" y="757"/>
                  </a:cubicBezTo>
                  <a:cubicBezTo>
                    <a:pt x="312" y="779"/>
                    <a:pt x="323" y="791"/>
                    <a:pt x="334" y="801"/>
                  </a:cubicBezTo>
                  <a:lnTo>
                    <a:pt x="345" y="801"/>
                  </a:lnTo>
                  <a:lnTo>
                    <a:pt x="345" y="813"/>
                  </a:lnTo>
                  <a:cubicBezTo>
                    <a:pt x="357" y="813"/>
                    <a:pt x="367" y="824"/>
                    <a:pt x="379" y="824"/>
                  </a:cubicBezTo>
                  <a:cubicBezTo>
                    <a:pt x="379" y="835"/>
                    <a:pt x="390" y="835"/>
                    <a:pt x="390" y="846"/>
                  </a:cubicBezTo>
                  <a:cubicBezTo>
                    <a:pt x="401" y="846"/>
                    <a:pt x="401" y="846"/>
                    <a:pt x="412" y="857"/>
                  </a:cubicBezTo>
                  <a:cubicBezTo>
                    <a:pt x="401" y="857"/>
                    <a:pt x="401" y="868"/>
                    <a:pt x="390" y="868"/>
                  </a:cubicBezTo>
                  <a:lnTo>
                    <a:pt x="401" y="880"/>
                  </a:lnTo>
                  <a:cubicBezTo>
                    <a:pt x="401" y="880"/>
                    <a:pt x="390" y="880"/>
                    <a:pt x="390" y="890"/>
                  </a:cubicBezTo>
                  <a:cubicBezTo>
                    <a:pt x="379" y="902"/>
                    <a:pt x="367" y="924"/>
                    <a:pt x="367" y="946"/>
                  </a:cubicBezTo>
                  <a:cubicBezTo>
                    <a:pt x="367" y="957"/>
                    <a:pt x="367" y="969"/>
                    <a:pt x="357" y="991"/>
                  </a:cubicBezTo>
                  <a:cubicBezTo>
                    <a:pt x="357" y="1013"/>
                    <a:pt x="367" y="1035"/>
                    <a:pt x="367" y="1046"/>
                  </a:cubicBezTo>
                  <a:lnTo>
                    <a:pt x="367" y="1068"/>
                  </a:lnTo>
                  <a:cubicBezTo>
                    <a:pt x="367" y="1090"/>
                    <a:pt x="367" y="1102"/>
                    <a:pt x="379" y="1113"/>
                  </a:cubicBezTo>
                  <a:cubicBezTo>
                    <a:pt x="379" y="1135"/>
                    <a:pt x="390" y="1157"/>
                    <a:pt x="401" y="1179"/>
                  </a:cubicBezTo>
                  <a:cubicBezTo>
                    <a:pt x="401" y="1191"/>
                    <a:pt x="412" y="1202"/>
                    <a:pt x="423" y="1202"/>
                  </a:cubicBezTo>
                  <a:cubicBezTo>
                    <a:pt x="423" y="1213"/>
                    <a:pt x="423" y="1213"/>
                    <a:pt x="434" y="1213"/>
                  </a:cubicBezTo>
                  <a:cubicBezTo>
                    <a:pt x="434" y="1213"/>
                    <a:pt x="446" y="1213"/>
                    <a:pt x="446" y="1224"/>
                  </a:cubicBezTo>
                  <a:lnTo>
                    <a:pt x="456" y="1236"/>
                  </a:lnTo>
                  <a:lnTo>
                    <a:pt x="468" y="1236"/>
                  </a:lnTo>
                  <a:cubicBezTo>
                    <a:pt x="490" y="1246"/>
                    <a:pt x="501" y="1246"/>
                    <a:pt x="512" y="1246"/>
                  </a:cubicBezTo>
                  <a:cubicBezTo>
                    <a:pt x="535" y="1246"/>
                    <a:pt x="545" y="1246"/>
                    <a:pt x="557" y="1236"/>
                  </a:cubicBezTo>
                  <a:lnTo>
                    <a:pt x="568" y="1236"/>
                  </a:lnTo>
                  <a:cubicBezTo>
                    <a:pt x="568" y="1224"/>
                    <a:pt x="568" y="1213"/>
                    <a:pt x="557" y="1213"/>
                  </a:cubicBezTo>
                  <a:cubicBezTo>
                    <a:pt x="535" y="1202"/>
                    <a:pt x="523" y="1191"/>
                    <a:pt x="512" y="1169"/>
                  </a:cubicBezTo>
                  <a:cubicBezTo>
                    <a:pt x="490" y="1147"/>
                    <a:pt x="479" y="1124"/>
                    <a:pt x="468" y="1102"/>
                  </a:cubicBezTo>
                  <a:cubicBezTo>
                    <a:pt x="468" y="1090"/>
                    <a:pt x="456" y="1068"/>
                    <a:pt x="456" y="1058"/>
                  </a:cubicBezTo>
                  <a:lnTo>
                    <a:pt x="456" y="1035"/>
                  </a:lnTo>
                  <a:lnTo>
                    <a:pt x="456" y="1024"/>
                  </a:lnTo>
                  <a:cubicBezTo>
                    <a:pt x="456" y="1013"/>
                    <a:pt x="446" y="991"/>
                    <a:pt x="446" y="979"/>
                  </a:cubicBezTo>
                  <a:cubicBezTo>
                    <a:pt x="446" y="969"/>
                    <a:pt x="446" y="969"/>
                    <a:pt x="456" y="969"/>
                  </a:cubicBezTo>
                  <a:lnTo>
                    <a:pt x="456" y="957"/>
                  </a:lnTo>
                  <a:cubicBezTo>
                    <a:pt x="468" y="957"/>
                    <a:pt x="468" y="957"/>
                    <a:pt x="468" y="946"/>
                  </a:cubicBezTo>
                  <a:cubicBezTo>
                    <a:pt x="479" y="946"/>
                    <a:pt x="479" y="935"/>
                    <a:pt x="479" y="935"/>
                  </a:cubicBezTo>
                  <a:cubicBezTo>
                    <a:pt x="501" y="924"/>
                    <a:pt x="512" y="913"/>
                    <a:pt x="535" y="913"/>
                  </a:cubicBezTo>
                  <a:lnTo>
                    <a:pt x="557" y="913"/>
                  </a:lnTo>
                  <a:cubicBezTo>
                    <a:pt x="568" y="907"/>
                    <a:pt x="576" y="905"/>
                    <a:pt x="584" y="905"/>
                  </a:cubicBezTo>
                  <a:cubicBezTo>
                    <a:pt x="593" y="905"/>
                    <a:pt x="601" y="907"/>
                    <a:pt x="612" y="913"/>
                  </a:cubicBezTo>
                  <a:cubicBezTo>
                    <a:pt x="634" y="913"/>
                    <a:pt x="646" y="880"/>
                    <a:pt x="634" y="868"/>
                  </a:cubicBezTo>
                  <a:cubicBezTo>
                    <a:pt x="634" y="857"/>
                    <a:pt x="634" y="857"/>
                    <a:pt x="624" y="857"/>
                  </a:cubicBezTo>
                  <a:cubicBezTo>
                    <a:pt x="601" y="846"/>
                    <a:pt x="579" y="835"/>
                    <a:pt x="545" y="835"/>
                  </a:cubicBezTo>
                  <a:cubicBezTo>
                    <a:pt x="523" y="824"/>
                    <a:pt x="490" y="824"/>
                    <a:pt x="468" y="813"/>
                  </a:cubicBezTo>
                  <a:cubicBezTo>
                    <a:pt x="456" y="801"/>
                    <a:pt x="446" y="801"/>
                    <a:pt x="446" y="791"/>
                  </a:cubicBezTo>
                  <a:lnTo>
                    <a:pt x="434" y="791"/>
                  </a:lnTo>
                  <a:cubicBezTo>
                    <a:pt x="434" y="779"/>
                    <a:pt x="434" y="779"/>
                    <a:pt x="423" y="779"/>
                  </a:cubicBezTo>
                  <a:lnTo>
                    <a:pt x="423" y="768"/>
                  </a:lnTo>
                  <a:cubicBezTo>
                    <a:pt x="423" y="768"/>
                    <a:pt x="423" y="757"/>
                    <a:pt x="412" y="757"/>
                  </a:cubicBezTo>
                  <a:lnTo>
                    <a:pt x="412" y="746"/>
                  </a:lnTo>
                  <a:cubicBezTo>
                    <a:pt x="412" y="735"/>
                    <a:pt x="412" y="724"/>
                    <a:pt x="401" y="712"/>
                  </a:cubicBezTo>
                  <a:lnTo>
                    <a:pt x="401" y="702"/>
                  </a:lnTo>
                  <a:lnTo>
                    <a:pt x="423" y="679"/>
                  </a:lnTo>
                  <a:cubicBezTo>
                    <a:pt x="434" y="679"/>
                    <a:pt x="446" y="668"/>
                    <a:pt x="456" y="657"/>
                  </a:cubicBezTo>
                  <a:lnTo>
                    <a:pt x="456" y="668"/>
                  </a:lnTo>
                  <a:lnTo>
                    <a:pt x="490" y="635"/>
                  </a:lnTo>
                  <a:cubicBezTo>
                    <a:pt x="501" y="635"/>
                    <a:pt x="512" y="623"/>
                    <a:pt x="535" y="623"/>
                  </a:cubicBezTo>
                  <a:lnTo>
                    <a:pt x="535" y="613"/>
                  </a:lnTo>
                  <a:cubicBezTo>
                    <a:pt x="545" y="623"/>
                    <a:pt x="557" y="623"/>
                    <a:pt x="568" y="635"/>
                  </a:cubicBezTo>
                  <a:cubicBezTo>
                    <a:pt x="579" y="635"/>
                    <a:pt x="590" y="635"/>
                    <a:pt x="590" y="623"/>
                  </a:cubicBezTo>
                  <a:cubicBezTo>
                    <a:pt x="612" y="635"/>
                    <a:pt x="624" y="635"/>
                    <a:pt x="646" y="635"/>
                  </a:cubicBezTo>
                  <a:cubicBezTo>
                    <a:pt x="646" y="623"/>
                    <a:pt x="646" y="623"/>
                    <a:pt x="634" y="613"/>
                  </a:cubicBezTo>
                  <a:lnTo>
                    <a:pt x="634" y="601"/>
                  </a:lnTo>
                  <a:cubicBezTo>
                    <a:pt x="646" y="601"/>
                    <a:pt x="657" y="590"/>
                    <a:pt x="668" y="590"/>
                  </a:cubicBezTo>
                  <a:cubicBezTo>
                    <a:pt x="679" y="590"/>
                    <a:pt x="690" y="579"/>
                    <a:pt x="690" y="579"/>
                  </a:cubicBezTo>
                  <a:cubicBezTo>
                    <a:pt x="690" y="568"/>
                    <a:pt x="690" y="568"/>
                    <a:pt x="679" y="557"/>
                  </a:cubicBezTo>
                  <a:cubicBezTo>
                    <a:pt x="668" y="546"/>
                    <a:pt x="646" y="546"/>
                    <a:pt x="624" y="534"/>
                  </a:cubicBezTo>
                  <a:lnTo>
                    <a:pt x="624" y="524"/>
                  </a:lnTo>
                  <a:cubicBezTo>
                    <a:pt x="624" y="501"/>
                    <a:pt x="612" y="490"/>
                    <a:pt x="601" y="479"/>
                  </a:cubicBezTo>
                  <a:cubicBezTo>
                    <a:pt x="590" y="468"/>
                    <a:pt x="579" y="457"/>
                    <a:pt x="579" y="445"/>
                  </a:cubicBezTo>
                  <a:cubicBezTo>
                    <a:pt x="568" y="435"/>
                    <a:pt x="557" y="423"/>
                    <a:pt x="557" y="412"/>
                  </a:cubicBezTo>
                  <a:lnTo>
                    <a:pt x="557" y="401"/>
                  </a:lnTo>
                  <a:lnTo>
                    <a:pt x="557" y="379"/>
                  </a:lnTo>
                  <a:lnTo>
                    <a:pt x="557" y="356"/>
                  </a:lnTo>
                  <a:cubicBezTo>
                    <a:pt x="545" y="334"/>
                    <a:pt x="545" y="323"/>
                    <a:pt x="545" y="312"/>
                  </a:cubicBezTo>
                  <a:cubicBezTo>
                    <a:pt x="545" y="301"/>
                    <a:pt x="535" y="290"/>
                    <a:pt x="535" y="279"/>
                  </a:cubicBezTo>
                  <a:lnTo>
                    <a:pt x="535" y="212"/>
                  </a:lnTo>
                  <a:lnTo>
                    <a:pt x="535" y="201"/>
                  </a:lnTo>
                  <a:cubicBezTo>
                    <a:pt x="535" y="190"/>
                    <a:pt x="535" y="178"/>
                    <a:pt x="545" y="168"/>
                  </a:cubicBezTo>
                  <a:cubicBezTo>
                    <a:pt x="545" y="156"/>
                    <a:pt x="545" y="134"/>
                    <a:pt x="557" y="123"/>
                  </a:cubicBezTo>
                  <a:cubicBezTo>
                    <a:pt x="557" y="112"/>
                    <a:pt x="557" y="101"/>
                    <a:pt x="545" y="89"/>
                  </a:cubicBezTo>
                  <a:cubicBezTo>
                    <a:pt x="557" y="89"/>
                    <a:pt x="557" y="79"/>
                    <a:pt x="557" y="79"/>
                  </a:cubicBezTo>
                  <a:lnTo>
                    <a:pt x="624" y="79"/>
                  </a:lnTo>
                  <a:cubicBezTo>
                    <a:pt x="628" y="80"/>
                    <a:pt x="632" y="81"/>
                    <a:pt x="636" y="81"/>
                  </a:cubicBezTo>
                  <a:cubicBezTo>
                    <a:pt x="659" y="81"/>
                    <a:pt x="667" y="54"/>
                    <a:pt x="657" y="34"/>
                  </a:cubicBezTo>
                  <a:cubicBezTo>
                    <a:pt x="646" y="23"/>
                    <a:pt x="624" y="12"/>
                    <a:pt x="6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11"/>
            <p:cNvSpPr/>
            <p:nvPr/>
          </p:nvSpPr>
          <p:spPr>
            <a:xfrm>
              <a:off x="4016619" y="1887362"/>
              <a:ext cx="47377" cy="47342"/>
            </a:xfrm>
            <a:custGeom>
              <a:avLst/>
              <a:gdLst/>
              <a:ahLst/>
              <a:cxnLst/>
              <a:rect l="l" t="t" r="r" b="b"/>
              <a:pathLst>
                <a:path w="1358" h="1357" extrusionOk="0">
                  <a:moveTo>
                    <a:pt x="594" y="0"/>
                  </a:moveTo>
                  <a:cubicBezTo>
                    <a:pt x="567" y="0"/>
                    <a:pt x="540" y="6"/>
                    <a:pt x="512" y="17"/>
                  </a:cubicBezTo>
                  <a:cubicBezTo>
                    <a:pt x="490" y="17"/>
                    <a:pt x="467" y="28"/>
                    <a:pt x="445" y="50"/>
                  </a:cubicBezTo>
                  <a:cubicBezTo>
                    <a:pt x="434" y="50"/>
                    <a:pt x="423" y="61"/>
                    <a:pt x="411" y="72"/>
                  </a:cubicBezTo>
                  <a:lnTo>
                    <a:pt x="367" y="117"/>
                  </a:lnTo>
                  <a:cubicBezTo>
                    <a:pt x="356" y="128"/>
                    <a:pt x="345" y="150"/>
                    <a:pt x="334" y="173"/>
                  </a:cubicBezTo>
                  <a:lnTo>
                    <a:pt x="334" y="195"/>
                  </a:lnTo>
                  <a:cubicBezTo>
                    <a:pt x="322" y="206"/>
                    <a:pt x="312" y="228"/>
                    <a:pt x="312" y="250"/>
                  </a:cubicBezTo>
                  <a:cubicBezTo>
                    <a:pt x="300" y="295"/>
                    <a:pt x="300" y="339"/>
                    <a:pt x="312" y="384"/>
                  </a:cubicBezTo>
                  <a:cubicBezTo>
                    <a:pt x="312" y="406"/>
                    <a:pt x="322" y="428"/>
                    <a:pt x="334" y="450"/>
                  </a:cubicBezTo>
                  <a:cubicBezTo>
                    <a:pt x="334" y="462"/>
                    <a:pt x="334" y="462"/>
                    <a:pt x="345" y="473"/>
                  </a:cubicBezTo>
                  <a:cubicBezTo>
                    <a:pt x="356" y="484"/>
                    <a:pt x="367" y="506"/>
                    <a:pt x="378" y="529"/>
                  </a:cubicBezTo>
                  <a:lnTo>
                    <a:pt x="367" y="539"/>
                  </a:lnTo>
                  <a:lnTo>
                    <a:pt x="312" y="595"/>
                  </a:lnTo>
                  <a:cubicBezTo>
                    <a:pt x="312" y="606"/>
                    <a:pt x="300" y="628"/>
                    <a:pt x="289" y="640"/>
                  </a:cubicBezTo>
                  <a:cubicBezTo>
                    <a:pt x="289" y="650"/>
                    <a:pt x="278" y="662"/>
                    <a:pt x="278" y="662"/>
                  </a:cubicBezTo>
                  <a:lnTo>
                    <a:pt x="267" y="650"/>
                  </a:lnTo>
                  <a:lnTo>
                    <a:pt x="256" y="640"/>
                  </a:lnTo>
                  <a:lnTo>
                    <a:pt x="233" y="618"/>
                  </a:lnTo>
                  <a:cubicBezTo>
                    <a:pt x="223" y="606"/>
                    <a:pt x="211" y="606"/>
                    <a:pt x="201" y="595"/>
                  </a:cubicBezTo>
                  <a:lnTo>
                    <a:pt x="167" y="595"/>
                  </a:lnTo>
                  <a:cubicBezTo>
                    <a:pt x="150" y="590"/>
                    <a:pt x="145" y="587"/>
                    <a:pt x="139" y="587"/>
                  </a:cubicBezTo>
                  <a:cubicBezTo>
                    <a:pt x="134" y="587"/>
                    <a:pt x="128" y="590"/>
                    <a:pt x="112" y="595"/>
                  </a:cubicBezTo>
                  <a:lnTo>
                    <a:pt x="100" y="595"/>
                  </a:lnTo>
                  <a:cubicBezTo>
                    <a:pt x="100" y="595"/>
                    <a:pt x="89" y="595"/>
                    <a:pt x="89" y="606"/>
                  </a:cubicBezTo>
                  <a:cubicBezTo>
                    <a:pt x="78" y="606"/>
                    <a:pt x="78" y="606"/>
                    <a:pt x="67" y="618"/>
                  </a:cubicBezTo>
                  <a:lnTo>
                    <a:pt x="45" y="640"/>
                  </a:lnTo>
                  <a:cubicBezTo>
                    <a:pt x="33" y="650"/>
                    <a:pt x="23" y="673"/>
                    <a:pt x="23" y="684"/>
                  </a:cubicBezTo>
                  <a:cubicBezTo>
                    <a:pt x="11" y="684"/>
                    <a:pt x="11" y="717"/>
                    <a:pt x="0" y="729"/>
                  </a:cubicBezTo>
                  <a:lnTo>
                    <a:pt x="0" y="751"/>
                  </a:lnTo>
                  <a:lnTo>
                    <a:pt x="0" y="773"/>
                  </a:lnTo>
                  <a:cubicBezTo>
                    <a:pt x="0" y="795"/>
                    <a:pt x="0" y="806"/>
                    <a:pt x="11" y="828"/>
                  </a:cubicBezTo>
                  <a:cubicBezTo>
                    <a:pt x="11" y="840"/>
                    <a:pt x="23" y="851"/>
                    <a:pt x="23" y="862"/>
                  </a:cubicBezTo>
                  <a:lnTo>
                    <a:pt x="23" y="851"/>
                  </a:lnTo>
                  <a:cubicBezTo>
                    <a:pt x="33" y="884"/>
                    <a:pt x="45" y="907"/>
                    <a:pt x="67" y="917"/>
                  </a:cubicBezTo>
                  <a:cubicBezTo>
                    <a:pt x="78" y="940"/>
                    <a:pt x="89" y="951"/>
                    <a:pt x="100" y="973"/>
                  </a:cubicBezTo>
                  <a:cubicBezTo>
                    <a:pt x="122" y="996"/>
                    <a:pt x="144" y="1018"/>
                    <a:pt x="178" y="1029"/>
                  </a:cubicBezTo>
                  <a:cubicBezTo>
                    <a:pt x="189" y="1029"/>
                    <a:pt x="201" y="1040"/>
                    <a:pt x="211" y="1040"/>
                  </a:cubicBezTo>
                  <a:cubicBezTo>
                    <a:pt x="233" y="1040"/>
                    <a:pt x="245" y="1029"/>
                    <a:pt x="256" y="1018"/>
                  </a:cubicBezTo>
                  <a:cubicBezTo>
                    <a:pt x="267" y="1018"/>
                    <a:pt x="278" y="1006"/>
                    <a:pt x="289" y="1006"/>
                  </a:cubicBezTo>
                  <a:cubicBezTo>
                    <a:pt x="300" y="984"/>
                    <a:pt x="312" y="973"/>
                    <a:pt x="322" y="951"/>
                  </a:cubicBezTo>
                  <a:lnTo>
                    <a:pt x="322" y="929"/>
                  </a:lnTo>
                  <a:cubicBezTo>
                    <a:pt x="334" y="917"/>
                    <a:pt x="334" y="917"/>
                    <a:pt x="334" y="907"/>
                  </a:cubicBezTo>
                  <a:lnTo>
                    <a:pt x="345" y="917"/>
                  </a:lnTo>
                  <a:cubicBezTo>
                    <a:pt x="356" y="929"/>
                    <a:pt x="367" y="929"/>
                    <a:pt x="389" y="940"/>
                  </a:cubicBezTo>
                  <a:lnTo>
                    <a:pt x="423" y="940"/>
                  </a:lnTo>
                  <a:cubicBezTo>
                    <a:pt x="423" y="951"/>
                    <a:pt x="411" y="962"/>
                    <a:pt x="411" y="962"/>
                  </a:cubicBezTo>
                  <a:lnTo>
                    <a:pt x="411" y="973"/>
                  </a:lnTo>
                  <a:cubicBezTo>
                    <a:pt x="401" y="984"/>
                    <a:pt x="401" y="996"/>
                    <a:pt x="401" y="1006"/>
                  </a:cubicBezTo>
                  <a:cubicBezTo>
                    <a:pt x="389" y="1029"/>
                    <a:pt x="389" y="1051"/>
                    <a:pt x="389" y="1062"/>
                  </a:cubicBezTo>
                  <a:cubicBezTo>
                    <a:pt x="389" y="1085"/>
                    <a:pt x="389" y="1095"/>
                    <a:pt x="401" y="1107"/>
                  </a:cubicBezTo>
                  <a:lnTo>
                    <a:pt x="401" y="1118"/>
                  </a:lnTo>
                  <a:cubicBezTo>
                    <a:pt x="401" y="1129"/>
                    <a:pt x="401" y="1140"/>
                    <a:pt x="411" y="1162"/>
                  </a:cubicBezTo>
                  <a:cubicBezTo>
                    <a:pt x="423" y="1184"/>
                    <a:pt x="423" y="1196"/>
                    <a:pt x="434" y="1207"/>
                  </a:cubicBezTo>
                  <a:cubicBezTo>
                    <a:pt x="445" y="1218"/>
                    <a:pt x="456" y="1229"/>
                    <a:pt x="467" y="1229"/>
                  </a:cubicBezTo>
                  <a:lnTo>
                    <a:pt x="467" y="1240"/>
                  </a:lnTo>
                  <a:cubicBezTo>
                    <a:pt x="478" y="1240"/>
                    <a:pt x="490" y="1251"/>
                    <a:pt x="500" y="1251"/>
                  </a:cubicBezTo>
                  <a:cubicBezTo>
                    <a:pt x="500" y="1263"/>
                    <a:pt x="500" y="1263"/>
                    <a:pt x="512" y="1263"/>
                  </a:cubicBezTo>
                  <a:lnTo>
                    <a:pt x="589" y="1263"/>
                  </a:lnTo>
                  <a:cubicBezTo>
                    <a:pt x="601" y="1263"/>
                    <a:pt x="601" y="1251"/>
                    <a:pt x="612" y="1251"/>
                  </a:cubicBezTo>
                  <a:cubicBezTo>
                    <a:pt x="612" y="1251"/>
                    <a:pt x="623" y="1251"/>
                    <a:pt x="623" y="1240"/>
                  </a:cubicBezTo>
                  <a:cubicBezTo>
                    <a:pt x="634" y="1251"/>
                    <a:pt x="634" y="1263"/>
                    <a:pt x="645" y="1273"/>
                  </a:cubicBezTo>
                  <a:lnTo>
                    <a:pt x="678" y="1307"/>
                  </a:lnTo>
                  <a:cubicBezTo>
                    <a:pt x="701" y="1318"/>
                    <a:pt x="712" y="1329"/>
                    <a:pt x="734" y="1340"/>
                  </a:cubicBezTo>
                  <a:cubicBezTo>
                    <a:pt x="757" y="1352"/>
                    <a:pt x="779" y="1352"/>
                    <a:pt x="801" y="1352"/>
                  </a:cubicBezTo>
                  <a:cubicBezTo>
                    <a:pt x="809" y="1355"/>
                    <a:pt x="816" y="1356"/>
                    <a:pt x="824" y="1356"/>
                  </a:cubicBezTo>
                  <a:cubicBezTo>
                    <a:pt x="839" y="1356"/>
                    <a:pt x="857" y="1352"/>
                    <a:pt x="879" y="1352"/>
                  </a:cubicBezTo>
                  <a:lnTo>
                    <a:pt x="945" y="1318"/>
                  </a:lnTo>
                  <a:cubicBezTo>
                    <a:pt x="967" y="1296"/>
                    <a:pt x="979" y="1285"/>
                    <a:pt x="990" y="1263"/>
                  </a:cubicBezTo>
                  <a:cubicBezTo>
                    <a:pt x="1024" y="1218"/>
                    <a:pt x="1034" y="1184"/>
                    <a:pt x="1046" y="1140"/>
                  </a:cubicBezTo>
                  <a:cubicBezTo>
                    <a:pt x="1046" y="1118"/>
                    <a:pt x="1056" y="1085"/>
                    <a:pt x="1056" y="1051"/>
                  </a:cubicBezTo>
                  <a:cubicBezTo>
                    <a:pt x="1046" y="1029"/>
                    <a:pt x="1046" y="996"/>
                    <a:pt x="1046" y="973"/>
                  </a:cubicBezTo>
                  <a:lnTo>
                    <a:pt x="1046" y="973"/>
                  </a:lnTo>
                  <a:cubicBezTo>
                    <a:pt x="1056" y="984"/>
                    <a:pt x="1079" y="996"/>
                    <a:pt x="1101" y="1006"/>
                  </a:cubicBezTo>
                  <a:cubicBezTo>
                    <a:pt x="1116" y="1006"/>
                    <a:pt x="1131" y="1012"/>
                    <a:pt x="1145" y="1012"/>
                  </a:cubicBezTo>
                  <a:cubicBezTo>
                    <a:pt x="1153" y="1012"/>
                    <a:pt x="1160" y="1010"/>
                    <a:pt x="1168" y="1006"/>
                  </a:cubicBezTo>
                  <a:cubicBezTo>
                    <a:pt x="1179" y="1006"/>
                    <a:pt x="1212" y="1006"/>
                    <a:pt x="1224" y="996"/>
                  </a:cubicBezTo>
                  <a:cubicBezTo>
                    <a:pt x="1257" y="984"/>
                    <a:pt x="1279" y="962"/>
                    <a:pt x="1301" y="940"/>
                  </a:cubicBezTo>
                  <a:cubicBezTo>
                    <a:pt x="1323" y="907"/>
                    <a:pt x="1346" y="873"/>
                    <a:pt x="1357" y="828"/>
                  </a:cubicBezTo>
                  <a:lnTo>
                    <a:pt x="1357" y="773"/>
                  </a:lnTo>
                  <a:lnTo>
                    <a:pt x="1357" y="729"/>
                  </a:lnTo>
                  <a:cubicBezTo>
                    <a:pt x="1357" y="695"/>
                    <a:pt x="1346" y="662"/>
                    <a:pt x="1335" y="628"/>
                  </a:cubicBezTo>
                  <a:cubicBezTo>
                    <a:pt x="1323" y="618"/>
                    <a:pt x="1313" y="595"/>
                    <a:pt x="1301" y="584"/>
                  </a:cubicBezTo>
                  <a:cubicBezTo>
                    <a:pt x="1301" y="573"/>
                    <a:pt x="1301" y="573"/>
                    <a:pt x="1290" y="561"/>
                  </a:cubicBezTo>
                  <a:lnTo>
                    <a:pt x="1257" y="529"/>
                  </a:lnTo>
                  <a:cubicBezTo>
                    <a:pt x="1246" y="517"/>
                    <a:pt x="1234" y="517"/>
                    <a:pt x="1224" y="506"/>
                  </a:cubicBezTo>
                  <a:cubicBezTo>
                    <a:pt x="1234" y="484"/>
                    <a:pt x="1246" y="450"/>
                    <a:pt x="1246" y="417"/>
                  </a:cubicBezTo>
                  <a:cubicBezTo>
                    <a:pt x="1268" y="373"/>
                    <a:pt x="1268" y="317"/>
                    <a:pt x="1246" y="262"/>
                  </a:cubicBezTo>
                  <a:cubicBezTo>
                    <a:pt x="1234" y="239"/>
                    <a:pt x="1224" y="217"/>
                    <a:pt x="1202" y="195"/>
                  </a:cubicBezTo>
                  <a:lnTo>
                    <a:pt x="1168" y="161"/>
                  </a:lnTo>
                  <a:cubicBezTo>
                    <a:pt x="1168" y="161"/>
                    <a:pt x="1157" y="161"/>
                    <a:pt x="1157" y="150"/>
                  </a:cubicBezTo>
                  <a:lnTo>
                    <a:pt x="1145" y="139"/>
                  </a:lnTo>
                  <a:cubicBezTo>
                    <a:pt x="1135" y="128"/>
                    <a:pt x="1113" y="117"/>
                    <a:pt x="1090" y="106"/>
                  </a:cubicBezTo>
                  <a:cubicBezTo>
                    <a:pt x="1090" y="106"/>
                    <a:pt x="1079" y="106"/>
                    <a:pt x="1068" y="94"/>
                  </a:cubicBezTo>
                  <a:cubicBezTo>
                    <a:pt x="1034" y="94"/>
                    <a:pt x="1012" y="84"/>
                    <a:pt x="979" y="84"/>
                  </a:cubicBezTo>
                  <a:cubicBezTo>
                    <a:pt x="957" y="94"/>
                    <a:pt x="935" y="94"/>
                    <a:pt x="912" y="94"/>
                  </a:cubicBezTo>
                  <a:cubicBezTo>
                    <a:pt x="868" y="117"/>
                    <a:pt x="846" y="150"/>
                    <a:pt x="823" y="195"/>
                  </a:cubicBezTo>
                  <a:cubicBezTo>
                    <a:pt x="823" y="183"/>
                    <a:pt x="823" y="183"/>
                    <a:pt x="812" y="173"/>
                  </a:cubicBezTo>
                  <a:cubicBezTo>
                    <a:pt x="812" y="150"/>
                    <a:pt x="801" y="139"/>
                    <a:pt x="790" y="117"/>
                  </a:cubicBezTo>
                  <a:cubicBezTo>
                    <a:pt x="779" y="117"/>
                    <a:pt x="779" y="106"/>
                    <a:pt x="779" y="106"/>
                  </a:cubicBezTo>
                  <a:lnTo>
                    <a:pt x="734" y="61"/>
                  </a:lnTo>
                  <a:cubicBezTo>
                    <a:pt x="734" y="61"/>
                    <a:pt x="723" y="61"/>
                    <a:pt x="723" y="50"/>
                  </a:cubicBezTo>
                  <a:cubicBezTo>
                    <a:pt x="712" y="39"/>
                    <a:pt x="690" y="28"/>
                    <a:pt x="668" y="17"/>
                  </a:cubicBezTo>
                  <a:cubicBezTo>
                    <a:pt x="645" y="6"/>
                    <a:pt x="620" y="0"/>
                    <a:pt x="59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11"/>
            <p:cNvSpPr/>
            <p:nvPr/>
          </p:nvSpPr>
          <p:spPr>
            <a:xfrm>
              <a:off x="4037552" y="1923855"/>
              <a:ext cx="7396" cy="10292"/>
            </a:xfrm>
            <a:custGeom>
              <a:avLst/>
              <a:gdLst/>
              <a:ahLst/>
              <a:cxnLst/>
              <a:rect l="l" t="t" r="r" b="b"/>
              <a:pathLst>
                <a:path w="212" h="295" extrusionOk="0">
                  <a:moveTo>
                    <a:pt x="189" y="0"/>
                  </a:moveTo>
                  <a:cubicBezTo>
                    <a:pt x="178" y="0"/>
                    <a:pt x="167" y="8"/>
                    <a:pt x="167" y="16"/>
                  </a:cubicBezTo>
                  <a:cubicBezTo>
                    <a:pt x="157" y="16"/>
                    <a:pt x="157" y="27"/>
                    <a:pt x="157" y="27"/>
                  </a:cubicBezTo>
                  <a:lnTo>
                    <a:pt x="157" y="39"/>
                  </a:lnTo>
                  <a:cubicBezTo>
                    <a:pt x="145" y="39"/>
                    <a:pt x="145" y="49"/>
                    <a:pt x="145" y="49"/>
                  </a:cubicBezTo>
                  <a:cubicBezTo>
                    <a:pt x="145" y="61"/>
                    <a:pt x="145" y="61"/>
                    <a:pt x="134" y="61"/>
                  </a:cubicBezTo>
                  <a:lnTo>
                    <a:pt x="134" y="72"/>
                  </a:lnTo>
                  <a:cubicBezTo>
                    <a:pt x="134" y="83"/>
                    <a:pt x="123" y="83"/>
                    <a:pt x="123" y="83"/>
                  </a:cubicBezTo>
                  <a:cubicBezTo>
                    <a:pt x="123" y="94"/>
                    <a:pt x="112" y="105"/>
                    <a:pt x="112" y="105"/>
                  </a:cubicBezTo>
                  <a:cubicBezTo>
                    <a:pt x="101" y="105"/>
                    <a:pt x="101" y="116"/>
                    <a:pt x="101" y="116"/>
                  </a:cubicBezTo>
                  <a:cubicBezTo>
                    <a:pt x="101" y="116"/>
                    <a:pt x="90" y="116"/>
                    <a:pt x="90" y="128"/>
                  </a:cubicBezTo>
                  <a:cubicBezTo>
                    <a:pt x="78" y="128"/>
                    <a:pt x="78" y="138"/>
                    <a:pt x="68" y="138"/>
                  </a:cubicBezTo>
                  <a:lnTo>
                    <a:pt x="45" y="161"/>
                  </a:lnTo>
                  <a:lnTo>
                    <a:pt x="34" y="161"/>
                  </a:lnTo>
                  <a:cubicBezTo>
                    <a:pt x="23" y="172"/>
                    <a:pt x="23" y="172"/>
                    <a:pt x="12" y="172"/>
                  </a:cubicBezTo>
                  <a:cubicBezTo>
                    <a:pt x="12" y="183"/>
                    <a:pt x="1" y="194"/>
                    <a:pt x="12" y="205"/>
                  </a:cubicBezTo>
                  <a:cubicBezTo>
                    <a:pt x="12" y="205"/>
                    <a:pt x="23" y="205"/>
                    <a:pt x="23" y="194"/>
                  </a:cubicBezTo>
                  <a:cubicBezTo>
                    <a:pt x="34" y="205"/>
                    <a:pt x="34" y="217"/>
                    <a:pt x="45" y="227"/>
                  </a:cubicBezTo>
                  <a:lnTo>
                    <a:pt x="78" y="261"/>
                  </a:lnTo>
                  <a:cubicBezTo>
                    <a:pt x="101" y="272"/>
                    <a:pt x="112" y="283"/>
                    <a:pt x="123" y="294"/>
                  </a:cubicBezTo>
                  <a:lnTo>
                    <a:pt x="134" y="283"/>
                  </a:lnTo>
                  <a:cubicBezTo>
                    <a:pt x="134" y="272"/>
                    <a:pt x="145" y="261"/>
                    <a:pt x="145" y="250"/>
                  </a:cubicBezTo>
                  <a:lnTo>
                    <a:pt x="145" y="227"/>
                  </a:lnTo>
                  <a:cubicBezTo>
                    <a:pt x="157" y="205"/>
                    <a:pt x="167" y="183"/>
                    <a:pt x="167" y="161"/>
                  </a:cubicBezTo>
                  <a:cubicBezTo>
                    <a:pt x="190" y="128"/>
                    <a:pt x="212" y="94"/>
                    <a:pt x="212" y="49"/>
                  </a:cubicBezTo>
                  <a:lnTo>
                    <a:pt x="212" y="27"/>
                  </a:lnTo>
                  <a:cubicBezTo>
                    <a:pt x="212" y="16"/>
                    <a:pt x="212" y="5"/>
                    <a:pt x="201" y="5"/>
                  </a:cubicBezTo>
                  <a:cubicBezTo>
                    <a:pt x="198" y="2"/>
                    <a:pt x="193" y="0"/>
                    <a:pt x="1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11"/>
            <p:cNvSpPr/>
            <p:nvPr/>
          </p:nvSpPr>
          <p:spPr>
            <a:xfrm>
              <a:off x="4017770" y="1887920"/>
              <a:ext cx="42319" cy="43505"/>
            </a:xfrm>
            <a:custGeom>
              <a:avLst/>
              <a:gdLst/>
              <a:ahLst/>
              <a:cxnLst/>
              <a:rect l="l" t="t" r="r" b="b"/>
              <a:pathLst>
                <a:path w="1213" h="1247" extrusionOk="0">
                  <a:moveTo>
                    <a:pt x="645" y="1"/>
                  </a:moveTo>
                  <a:cubicBezTo>
                    <a:pt x="635" y="12"/>
                    <a:pt x="635" y="23"/>
                    <a:pt x="645" y="23"/>
                  </a:cubicBezTo>
                  <a:cubicBezTo>
                    <a:pt x="657" y="45"/>
                    <a:pt x="679" y="68"/>
                    <a:pt x="690" y="90"/>
                  </a:cubicBezTo>
                  <a:lnTo>
                    <a:pt x="690" y="112"/>
                  </a:lnTo>
                  <a:cubicBezTo>
                    <a:pt x="690" y="123"/>
                    <a:pt x="701" y="123"/>
                    <a:pt x="701" y="134"/>
                  </a:cubicBezTo>
                  <a:cubicBezTo>
                    <a:pt x="712" y="179"/>
                    <a:pt x="712" y="212"/>
                    <a:pt x="712" y="256"/>
                  </a:cubicBezTo>
                  <a:cubicBezTo>
                    <a:pt x="701" y="268"/>
                    <a:pt x="701" y="268"/>
                    <a:pt x="701" y="279"/>
                  </a:cubicBezTo>
                  <a:cubicBezTo>
                    <a:pt x="701" y="290"/>
                    <a:pt x="690" y="301"/>
                    <a:pt x="690" y="312"/>
                  </a:cubicBezTo>
                  <a:cubicBezTo>
                    <a:pt x="645" y="390"/>
                    <a:pt x="568" y="424"/>
                    <a:pt x="490" y="434"/>
                  </a:cubicBezTo>
                  <a:cubicBezTo>
                    <a:pt x="423" y="434"/>
                    <a:pt x="356" y="390"/>
                    <a:pt x="345" y="323"/>
                  </a:cubicBezTo>
                  <a:cubicBezTo>
                    <a:pt x="345" y="312"/>
                    <a:pt x="334" y="301"/>
                    <a:pt x="312" y="301"/>
                  </a:cubicBezTo>
                  <a:cubicBezTo>
                    <a:pt x="301" y="301"/>
                    <a:pt x="301" y="323"/>
                    <a:pt x="289" y="335"/>
                  </a:cubicBezTo>
                  <a:cubicBezTo>
                    <a:pt x="289" y="345"/>
                    <a:pt x="301" y="368"/>
                    <a:pt x="301" y="379"/>
                  </a:cubicBezTo>
                  <a:cubicBezTo>
                    <a:pt x="289" y="434"/>
                    <a:pt x="312" y="479"/>
                    <a:pt x="356" y="501"/>
                  </a:cubicBezTo>
                  <a:lnTo>
                    <a:pt x="345" y="513"/>
                  </a:lnTo>
                  <a:lnTo>
                    <a:pt x="334" y="523"/>
                  </a:lnTo>
                  <a:lnTo>
                    <a:pt x="279" y="579"/>
                  </a:lnTo>
                  <a:cubicBezTo>
                    <a:pt x="279" y="590"/>
                    <a:pt x="267" y="602"/>
                    <a:pt x="256" y="624"/>
                  </a:cubicBezTo>
                  <a:cubicBezTo>
                    <a:pt x="256" y="634"/>
                    <a:pt x="245" y="646"/>
                    <a:pt x="245" y="646"/>
                  </a:cubicBezTo>
                  <a:lnTo>
                    <a:pt x="234" y="634"/>
                  </a:lnTo>
                  <a:lnTo>
                    <a:pt x="223" y="624"/>
                  </a:lnTo>
                  <a:lnTo>
                    <a:pt x="200" y="602"/>
                  </a:lnTo>
                  <a:cubicBezTo>
                    <a:pt x="190" y="590"/>
                    <a:pt x="178" y="590"/>
                    <a:pt x="168" y="590"/>
                  </a:cubicBezTo>
                  <a:lnTo>
                    <a:pt x="156" y="590"/>
                  </a:lnTo>
                  <a:cubicBezTo>
                    <a:pt x="134" y="579"/>
                    <a:pt x="111" y="579"/>
                    <a:pt x="89" y="579"/>
                  </a:cubicBezTo>
                  <a:cubicBezTo>
                    <a:pt x="79" y="579"/>
                    <a:pt x="67" y="579"/>
                    <a:pt x="67" y="590"/>
                  </a:cubicBezTo>
                  <a:cubicBezTo>
                    <a:pt x="34" y="602"/>
                    <a:pt x="12" y="612"/>
                    <a:pt x="0" y="634"/>
                  </a:cubicBezTo>
                  <a:cubicBezTo>
                    <a:pt x="0" y="657"/>
                    <a:pt x="0" y="679"/>
                    <a:pt x="12" y="701"/>
                  </a:cubicBezTo>
                  <a:cubicBezTo>
                    <a:pt x="19" y="709"/>
                    <a:pt x="33" y="717"/>
                    <a:pt x="44" y="717"/>
                  </a:cubicBezTo>
                  <a:cubicBezTo>
                    <a:pt x="49" y="717"/>
                    <a:pt x="53" y="716"/>
                    <a:pt x="56" y="713"/>
                  </a:cubicBezTo>
                  <a:lnTo>
                    <a:pt x="67" y="701"/>
                  </a:lnTo>
                  <a:lnTo>
                    <a:pt x="89" y="701"/>
                  </a:lnTo>
                  <a:cubicBezTo>
                    <a:pt x="101" y="701"/>
                    <a:pt x="111" y="713"/>
                    <a:pt x="123" y="713"/>
                  </a:cubicBezTo>
                  <a:lnTo>
                    <a:pt x="134" y="723"/>
                  </a:lnTo>
                  <a:cubicBezTo>
                    <a:pt x="145" y="723"/>
                    <a:pt x="145" y="735"/>
                    <a:pt x="156" y="735"/>
                  </a:cubicBezTo>
                  <a:cubicBezTo>
                    <a:pt x="168" y="735"/>
                    <a:pt x="168" y="746"/>
                    <a:pt x="178" y="746"/>
                  </a:cubicBezTo>
                  <a:lnTo>
                    <a:pt x="178" y="757"/>
                  </a:lnTo>
                  <a:lnTo>
                    <a:pt x="190" y="757"/>
                  </a:lnTo>
                  <a:cubicBezTo>
                    <a:pt x="212" y="779"/>
                    <a:pt x="212" y="802"/>
                    <a:pt x="223" y="835"/>
                  </a:cubicBezTo>
                  <a:cubicBezTo>
                    <a:pt x="234" y="835"/>
                    <a:pt x="234" y="846"/>
                    <a:pt x="234" y="846"/>
                  </a:cubicBezTo>
                  <a:lnTo>
                    <a:pt x="234" y="857"/>
                  </a:lnTo>
                  <a:lnTo>
                    <a:pt x="234" y="868"/>
                  </a:lnTo>
                  <a:lnTo>
                    <a:pt x="234" y="879"/>
                  </a:lnTo>
                  <a:lnTo>
                    <a:pt x="234" y="891"/>
                  </a:lnTo>
                  <a:lnTo>
                    <a:pt x="234" y="901"/>
                  </a:lnTo>
                  <a:cubicBezTo>
                    <a:pt x="234" y="924"/>
                    <a:pt x="234" y="946"/>
                    <a:pt x="256" y="957"/>
                  </a:cubicBezTo>
                  <a:cubicBezTo>
                    <a:pt x="256" y="968"/>
                    <a:pt x="267" y="968"/>
                    <a:pt x="267" y="968"/>
                  </a:cubicBezTo>
                  <a:cubicBezTo>
                    <a:pt x="279" y="957"/>
                    <a:pt x="279" y="946"/>
                    <a:pt x="289" y="935"/>
                  </a:cubicBezTo>
                  <a:lnTo>
                    <a:pt x="289" y="913"/>
                  </a:lnTo>
                  <a:cubicBezTo>
                    <a:pt x="301" y="901"/>
                    <a:pt x="301" y="901"/>
                    <a:pt x="301" y="891"/>
                  </a:cubicBezTo>
                  <a:lnTo>
                    <a:pt x="312" y="901"/>
                  </a:lnTo>
                  <a:cubicBezTo>
                    <a:pt x="323" y="868"/>
                    <a:pt x="323" y="835"/>
                    <a:pt x="323" y="802"/>
                  </a:cubicBezTo>
                  <a:cubicBezTo>
                    <a:pt x="334" y="802"/>
                    <a:pt x="334" y="790"/>
                    <a:pt x="345" y="790"/>
                  </a:cubicBezTo>
                  <a:lnTo>
                    <a:pt x="345" y="779"/>
                  </a:lnTo>
                  <a:lnTo>
                    <a:pt x="378" y="779"/>
                  </a:lnTo>
                  <a:cubicBezTo>
                    <a:pt x="390" y="768"/>
                    <a:pt x="401" y="746"/>
                    <a:pt x="401" y="735"/>
                  </a:cubicBezTo>
                  <a:lnTo>
                    <a:pt x="401" y="723"/>
                  </a:lnTo>
                  <a:lnTo>
                    <a:pt x="401" y="701"/>
                  </a:lnTo>
                  <a:lnTo>
                    <a:pt x="401" y="691"/>
                  </a:lnTo>
                  <a:lnTo>
                    <a:pt x="401" y="679"/>
                  </a:lnTo>
                  <a:lnTo>
                    <a:pt x="401" y="657"/>
                  </a:lnTo>
                  <a:lnTo>
                    <a:pt x="401" y="646"/>
                  </a:lnTo>
                  <a:lnTo>
                    <a:pt x="412" y="646"/>
                  </a:lnTo>
                  <a:lnTo>
                    <a:pt x="412" y="634"/>
                  </a:lnTo>
                  <a:cubicBezTo>
                    <a:pt x="412" y="634"/>
                    <a:pt x="412" y="624"/>
                    <a:pt x="423" y="624"/>
                  </a:cubicBezTo>
                  <a:lnTo>
                    <a:pt x="423" y="612"/>
                  </a:lnTo>
                  <a:cubicBezTo>
                    <a:pt x="434" y="612"/>
                    <a:pt x="434" y="612"/>
                    <a:pt x="445" y="602"/>
                  </a:cubicBezTo>
                  <a:cubicBezTo>
                    <a:pt x="457" y="602"/>
                    <a:pt x="457" y="590"/>
                    <a:pt x="467" y="590"/>
                  </a:cubicBezTo>
                  <a:lnTo>
                    <a:pt x="501" y="590"/>
                  </a:lnTo>
                  <a:cubicBezTo>
                    <a:pt x="501" y="579"/>
                    <a:pt x="512" y="579"/>
                    <a:pt x="512" y="579"/>
                  </a:cubicBezTo>
                  <a:lnTo>
                    <a:pt x="523" y="590"/>
                  </a:lnTo>
                  <a:lnTo>
                    <a:pt x="546" y="590"/>
                  </a:lnTo>
                  <a:cubicBezTo>
                    <a:pt x="556" y="590"/>
                    <a:pt x="568" y="590"/>
                    <a:pt x="579" y="579"/>
                  </a:cubicBezTo>
                  <a:cubicBezTo>
                    <a:pt x="590" y="568"/>
                    <a:pt x="612" y="557"/>
                    <a:pt x="635" y="545"/>
                  </a:cubicBezTo>
                  <a:cubicBezTo>
                    <a:pt x="645" y="545"/>
                    <a:pt x="645" y="535"/>
                    <a:pt x="645" y="535"/>
                  </a:cubicBezTo>
                  <a:cubicBezTo>
                    <a:pt x="657" y="535"/>
                    <a:pt x="668" y="535"/>
                    <a:pt x="679" y="523"/>
                  </a:cubicBezTo>
                  <a:lnTo>
                    <a:pt x="701" y="523"/>
                  </a:lnTo>
                  <a:lnTo>
                    <a:pt x="768" y="557"/>
                  </a:lnTo>
                  <a:lnTo>
                    <a:pt x="801" y="557"/>
                  </a:lnTo>
                  <a:cubicBezTo>
                    <a:pt x="813" y="568"/>
                    <a:pt x="823" y="579"/>
                    <a:pt x="846" y="590"/>
                  </a:cubicBezTo>
                  <a:cubicBezTo>
                    <a:pt x="852" y="593"/>
                    <a:pt x="858" y="595"/>
                    <a:pt x="862" y="595"/>
                  </a:cubicBezTo>
                  <a:cubicBezTo>
                    <a:pt x="874" y="595"/>
                    <a:pt x="879" y="587"/>
                    <a:pt x="879" y="579"/>
                  </a:cubicBezTo>
                  <a:lnTo>
                    <a:pt x="879" y="579"/>
                  </a:lnTo>
                  <a:cubicBezTo>
                    <a:pt x="879" y="602"/>
                    <a:pt x="868" y="634"/>
                    <a:pt x="868" y="657"/>
                  </a:cubicBezTo>
                  <a:lnTo>
                    <a:pt x="879" y="668"/>
                  </a:lnTo>
                  <a:cubicBezTo>
                    <a:pt x="879" y="701"/>
                    <a:pt x="879" y="723"/>
                    <a:pt x="890" y="746"/>
                  </a:cubicBezTo>
                  <a:cubicBezTo>
                    <a:pt x="868" y="768"/>
                    <a:pt x="857" y="790"/>
                    <a:pt x="835" y="812"/>
                  </a:cubicBezTo>
                  <a:cubicBezTo>
                    <a:pt x="835" y="812"/>
                    <a:pt x="823" y="824"/>
                    <a:pt x="813" y="824"/>
                  </a:cubicBezTo>
                  <a:cubicBezTo>
                    <a:pt x="801" y="835"/>
                    <a:pt x="779" y="835"/>
                    <a:pt x="768" y="846"/>
                  </a:cubicBezTo>
                  <a:lnTo>
                    <a:pt x="746" y="846"/>
                  </a:lnTo>
                  <a:cubicBezTo>
                    <a:pt x="734" y="846"/>
                    <a:pt x="724" y="846"/>
                    <a:pt x="712" y="835"/>
                  </a:cubicBezTo>
                  <a:cubicBezTo>
                    <a:pt x="701" y="835"/>
                    <a:pt x="701" y="824"/>
                    <a:pt x="690" y="812"/>
                  </a:cubicBezTo>
                  <a:lnTo>
                    <a:pt x="690" y="802"/>
                  </a:lnTo>
                  <a:lnTo>
                    <a:pt x="690" y="790"/>
                  </a:lnTo>
                  <a:lnTo>
                    <a:pt x="690" y="779"/>
                  </a:lnTo>
                  <a:cubicBezTo>
                    <a:pt x="701" y="735"/>
                    <a:pt x="712" y="701"/>
                    <a:pt x="701" y="657"/>
                  </a:cubicBezTo>
                  <a:cubicBezTo>
                    <a:pt x="701" y="646"/>
                    <a:pt x="690" y="634"/>
                    <a:pt x="679" y="634"/>
                  </a:cubicBezTo>
                  <a:cubicBezTo>
                    <a:pt x="668" y="634"/>
                    <a:pt x="657" y="646"/>
                    <a:pt x="657" y="657"/>
                  </a:cubicBezTo>
                  <a:lnTo>
                    <a:pt x="657" y="668"/>
                  </a:lnTo>
                  <a:lnTo>
                    <a:pt x="645" y="668"/>
                  </a:lnTo>
                  <a:cubicBezTo>
                    <a:pt x="641" y="666"/>
                    <a:pt x="637" y="665"/>
                    <a:pt x="634" y="665"/>
                  </a:cubicBezTo>
                  <a:cubicBezTo>
                    <a:pt x="619" y="665"/>
                    <a:pt x="610" y="683"/>
                    <a:pt x="601" y="701"/>
                  </a:cubicBezTo>
                  <a:lnTo>
                    <a:pt x="601" y="735"/>
                  </a:lnTo>
                  <a:lnTo>
                    <a:pt x="568" y="735"/>
                  </a:lnTo>
                  <a:cubicBezTo>
                    <a:pt x="479" y="757"/>
                    <a:pt x="412" y="812"/>
                    <a:pt x="368" y="891"/>
                  </a:cubicBezTo>
                  <a:cubicBezTo>
                    <a:pt x="368" y="901"/>
                    <a:pt x="368" y="913"/>
                    <a:pt x="356" y="924"/>
                  </a:cubicBezTo>
                  <a:lnTo>
                    <a:pt x="390" y="924"/>
                  </a:lnTo>
                  <a:cubicBezTo>
                    <a:pt x="390" y="935"/>
                    <a:pt x="378" y="946"/>
                    <a:pt x="378" y="946"/>
                  </a:cubicBezTo>
                  <a:lnTo>
                    <a:pt x="378" y="957"/>
                  </a:lnTo>
                  <a:cubicBezTo>
                    <a:pt x="368" y="968"/>
                    <a:pt x="368" y="980"/>
                    <a:pt x="368" y="990"/>
                  </a:cubicBezTo>
                  <a:cubicBezTo>
                    <a:pt x="356" y="1013"/>
                    <a:pt x="356" y="1035"/>
                    <a:pt x="356" y="1046"/>
                  </a:cubicBezTo>
                  <a:cubicBezTo>
                    <a:pt x="356" y="1069"/>
                    <a:pt x="356" y="1079"/>
                    <a:pt x="368" y="1091"/>
                  </a:cubicBezTo>
                  <a:lnTo>
                    <a:pt x="368" y="1102"/>
                  </a:lnTo>
                  <a:cubicBezTo>
                    <a:pt x="368" y="1113"/>
                    <a:pt x="368" y="1124"/>
                    <a:pt x="378" y="1146"/>
                  </a:cubicBezTo>
                  <a:cubicBezTo>
                    <a:pt x="390" y="1168"/>
                    <a:pt x="390" y="1180"/>
                    <a:pt x="401" y="1191"/>
                  </a:cubicBezTo>
                  <a:cubicBezTo>
                    <a:pt x="412" y="1202"/>
                    <a:pt x="423" y="1213"/>
                    <a:pt x="434" y="1213"/>
                  </a:cubicBezTo>
                  <a:lnTo>
                    <a:pt x="434" y="1224"/>
                  </a:lnTo>
                  <a:cubicBezTo>
                    <a:pt x="445" y="1224"/>
                    <a:pt x="457" y="1235"/>
                    <a:pt x="467" y="1235"/>
                  </a:cubicBezTo>
                  <a:cubicBezTo>
                    <a:pt x="467" y="1247"/>
                    <a:pt x="467" y="1247"/>
                    <a:pt x="479" y="1247"/>
                  </a:cubicBezTo>
                  <a:lnTo>
                    <a:pt x="556" y="1247"/>
                  </a:lnTo>
                  <a:lnTo>
                    <a:pt x="534" y="1224"/>
                  </a:lnTo>
                  <a:cubicBezTo>
                    <a:pt x="523" y="1202"/>
                    <a:pt x="512" y="1191"/>
                    <a:pt x="501" y="1180"/>
                  </a:cubicBezTo>
                  <a:lnTo>
                    <a:pt x="479" y="1158"/>
                  </a:lnTo>
                  <a:cubicBezTo>
                    <a:pt x="490" y="1146"/>
                    <a:pt x="490" y="1135"/>
                    <a:pt x="490" y="1124"/>
                  </a:cubicBezTo>
                  <a:lnTo>
                    <a:pt x="457" y="1024"/>
                  </a:lnTo>
                  <a:lnTo>
                    <a:pt x="457" y="980"/>
                  </a:lnTo>
                  <a:cubicBezTo>
                    <a:pt x="457" y="968"/>
                    <a:pt x="467" y="946"/>
                    <a:pt x="467" y="935"/>
                  </a:cubicBezTo>
                  <a:cubicBezTo>
                    <a:pt x="490" y="868"/>
                    <a:pt x="546" y="824"/>
                    <a:pt x="601" y="812"/>
                  </a:cubicBezTo>
                  <a:cubicBezTo>
                    <a:pt x="612" y="879"/>
                    <a:pt x="657" y="935"/>
                    <a:pt x="734" y="968"/>
                  </a:cubicBezTo>
                  <a:cubicBezTo>
                    <a:pt x="753" y="977"/>
                    <a:pt x="773" y="983"/>
                    <a:pt x="793" y="983"/>
                  </a:cubicBezTo>
                  <a:cubicBezTo>
                    <a:pt x="821" y="983"/>
                    <a:pt x="848" y="972"/>
                    <a:pt x="868" y="946"/>
                  </a:cubicBezTo>
                  <a:cubicBezTo>
                    <a:pt x="879" y="935"/>
                    <a:pt x="890" y="924"/>
                    <a:pt x="890" y="913"/>
                  </a:cubicBezTo>
                  <a:lnTo>
                    <a:pt x="912" y="913"/>
                  </a:lnTo>
                  <a:cubicBezTo>
                    <a:pt x="912" y="924"/>
                    <a:pt x="924" y="924"/>
                    <a:pt x="924" y="924"/>
                  </a:cubicBezTo>
                  <a:lnTo>
                    <a:pt x="924" y="935"/>
                  </a:lnTo>
                  <a:lnTo>
                    <a:pt x="934" y="935"/>
                  </a:lnTo>
                  <a:lnTo>
                    <a:pt x="934" y="946"/>
                  </a:lnTo>
                  <a:lnTo>
                    <a:pt x="946" y="946"/>
                  </a:lnTo>
                  <a:lnTo>
                    <a:pt x="946" y="968"/>
                  </a:lnTo>
                  <a:lnTo>
                    <a:pt x="946" y="980"/>
                  </a:lnTo>
                  <a:lnTo>
                    <a:pt x="946" y="990"/>
                  </a:lnTo>
                  <a:cubicBezTo>
                    <a:pt x="934" y="1002"/>
                    <a:pt x="924" y="1024"/>
                    <a:pt x="912" y="1046"/>
                  </a:cubicBezTo>
                  <a:cubicBezTo>
                    <a:pt x="912" y="1057"/>
                    <a:pt x="912" y="1091"/>
                    <a:pt x="924" y="1102"/>
                  </a:cubicBezTo>
                  <a:cubicBezTo>
                    <a:pt x="931" y="1110"/>
                    <a:pt x="939" y="1118"/>
                    <a:pt x="947" y="1118"/>
                  </a:cubicBezTo>
                  <a:cubicBezTo>
                    <a:pt x="950" y="1118"/>
                    <a:pt x="954" y="1116"/>
                    <a:pt x="957" y="1113"/>
                  </a:cubicBezTo>
                  <a:cubicBezTo>
                    <a:pt x="991" y="1079"/>
                    <a:pt x="1013" y="1046"/>
                    <a:pt x="1013" y="1002"/>
                  </a:cubicBezTo>
                  <a:lnTo>
                    <a:pt x="1013" y="957"/>
                  </a:lnTo>
                  <a:cubicBezTo>
                    <a:pt x="1013" y="968"/>
                    <a:pt x="1023" y="968"/>
                    <a:pt x="1023" y="968"/>
                  </a:cubicBezTo>
                  <a:cubicBezTo>
                    <a:pt x="1023" y="957"/>
                    <a:pt x="1023" y="935"/>
                    <a:pt x="1013" y="924"/>
                  </a:cubicBezTo>
                  <a:cubicBezTo>
                    <a:pt x="1013" y="891"/>
                    <a:pt x="991" y="868"/>
                    <a:pt x="979" y="857"/>
                  </a:cubicBezTo>
                  <a:cubicBezTo>
                    <a:pt x="979" y="846"/>
                    <a:pt x="968" y="846"/>
                    <a:pt x="968" y="835"/>
                  </a:cubicBezTo>
                  <a:cubicBezTo>
                    <a:pt x="968" y="835"/>
                    <a:pt x="968" y="824"/>
                    <a:pt x="957" y="824"/>
                  </a:cubicBezTo>
                  <a:cubicBezTo>
                    <a:pt x="957" y="812"/>
                    <a:pt x="946" y="812"/>
                    <a:pt x="946" y="802"/>
                  </a:cubicBezTo>
                  <a:cubicBezTo>
                    <a:pt x="946" y="802"/>
                    <a:pt x="957" y="790"/>
                    <a:pt x="957" y="779"/>
                  </a:cubicBezTo>
                  <a:lnTo>
                    <a:pt x="957" y="768"/>
                  </a:lnTo>
                  <a:cubicBezTo>
                    <a:pt x="968" y="746"/>
                    <a:pt x="968" y="735"/>
                    <a:pt x="968" y="723"/>
                  </a:cubicBezTo>
                  <a:cubicBezTo>
                    <a:pt x="979" y="713"/>
                    <a:pt x="979" y="701"/>
                    <a:pt x="979" y="701"/>
                  </a:cubicBezTo>
                  <a:lnTo>
                    <a:pt x="979" y="691"/>
                  </a:lnTo>
                  <a:lnTo>
                    <a:pt x="979" y="679"/>
                  </a:lnTo>
                  <a:cubicBezTo>
                    <a:pt x="991" y="668"/>
                    <a:pt x="1001" y="657"/>
                    <a:pt x="1001" y="634"/>
                  </a:cubicBezTo>
                  <a:cubicBezTo>
                    <a:pt x="1013" y="634"/>
                    <a:pt x="1013" y="624"/>
                    <a:pt x="1013" y="624"/>
                  </a:cubicBezTo>
                  <a:cubicBezTo>
                    <a:pt x="1013" y="612"/>
                    <a:pt x="1023" y="612"/>
                    <a:pt x="1023" y="602"/>
                  </a:cubicBezTo>
                  <a:cubicBezTo>
                    <a:pt x="1046" y="579"/>
                    <a:pt x="1068" y="557"/>
                    <a:pt x="1090" y="545"/>
                  </a:cubicBezTo>
                  <a:cubicBezTo>
                    <a:pt x="1102" y="535"/>
                    <a:pt x="1124" y="523"/>
                    <a:pt x="1135" y="523"/>
                  </a:cubicBezTo>
                  <a:lnTo>
                    <a:pt x="1146" y="523"/>
                  </a:lnTo>
                  <a:cubicBezTo>
                    <a:pt x="1157" y="523"/>
                    <a:pt x="1157" y="535"/>
                    <a:pt x="1169" y="535"/>
                  </a:cubicBezTo>
                  <a:cubicBezTo>
                    <a:pt x="1169" y="542"/>
                    <a:pt x="1174" y="550"/>
                    <a:pt x="1181" y="550"/>
                  </a:cubicBezTo>
                  <a:cubicBezTo>
                    <a:pt x="1184" y="550"/>
                    <a:pt x="1187" y="549"/>
                    <a:pt x="1191" y="545"/>
                  </a:cubicBezTo>
                  <a:cubicBezTo>
                    <a:pt x="1201" y="545"/>
                    <a:pt x="1213" y="523"/>
                    <a:pt x="1213" y="513"/>
                  </a:cubicBezTo>
                  <a:lnTo>
                    <a:pt x="1213" y="501"/>
                  </a:lnTo>
                  <a:cubicBezTo>
                    <a:pt x="1201" y="501"/>
                    <a:pt x="1201" y="501"/>
                    <a:pt x="1191" y="490"/>
                  </a:cubicBezTo>
                  <a:cubicBezTo>
                    <a:pt x="1201" y="490"/>
                    <a:pt x="1201" y="479"/>
                    <a:pt x="1201" y="468"/>
                  </a:cubicBezTo>
                  <a:lnTo>
                    <a:pt x="1179" y="468"/>
                  </a:lnTo>
                  <a:cubicBezTo>
                    <a:pt x="1157" y="446"/>
                    <a:pt x="1135" y="446"/>
                    <a:pt x="1102" y="446"/>
                  </a:cubicBezTo>
                  <a:cubicBezTo>
                    <a:pt x="1085" y="440"/>
                    <a:pt x="1068" y="437"/>
                    <a:pt x="1052" y="437"/>
                  </a:cubicBezTo>
                  <a:cubicBezTo>
                    <a:pt x="1035" y="437"/>
                    <a:pt x="1018" y="440"/>
                    <a:pt x="1001" y="446"/>
                  </a:cubicBezTo>
                  <a:cubicBezTo>
                    <a:pt x="946" y="468"/>
                    <a:pt x="902" y="513"/>
                    <a:pt x="890" y="568"/>
                  </a:cubicBezTo>
                  <a:cubicBezTo>
                    <a:pt x="890" y="557"/>
                    <a:pt x="890" y="535"/>
                    <a:pt x="879" y="523"/>
                  </a:cubicBezTo>
                  <a:cubicBezTo>
                    <a:pt x="857" y="490"/>
                    <a:pt x="823" y="457"/>
                    <a:pt x="813" y="412"/>
                  </a:cubicBezTo>
                  <a:cubicBezTo>
                    <a:pt x="801" y="379"/>
                    <a:pt x="801" y="335"/>
                    <a:pt x="813" y="301"/>
                  </a:cubicBezTo>
                  <a:cubicBezTo>
                    <a:pt x="835" y="223"/>
                    <a:pt x="912" y="167"/>
                    <a:pt x="991" y="157"/>
                  </a:cubicBezTo>
                  <a:cubicBezTo>
                    <a:pt x="1035" y="157"/>
                    <a:pt x="1035" y="78"/>
                    <a:pt x="1001" y="78"/>
                  </a:cubicBezTo>
                  <a:cubicBezTo>
                    <a:pt x="979" y="68"/>
                    <a:pt x="968" y="68"/>
                    <a:pt x="946" y="68"/>
                  </a:cubicBezTo>
                  <a:cubicBezTo>
                    <a:pt x="924" y="78"/>
                    <a:pt x="902" y="78"/>
                    <a:pt x="879" y="78"/>
                  </a:cubicBezTo>
                  <a:cubicBezTo>
                    <a:pt x="835" y="101"/>
                    <a:pt x="813" y="134"/>
                    <a:pt x="790" y="179"/>
                  </a:cubicBezTo>
                  <a:cubicBezTo>
                    <a:pt x="790" y="167"/>
                    <a:pt x="790" y="167"/>
                    <a:pt x="779" y="157"/>
                  </a:cubicBezTo>
                  <a:cubicBezTo>
                    <a:pt x="779" y="134"/>
                    <a:pt x="768" y="123"/>
                    <a:pt x="757" y="101"/>
                  </a:cubicBezTo>
                  <a:cubicBezTo>
                    <a:pt x="746" y="101"/>
                    <a:pt x="746" y="90"/>
                    <a:pt x="746" y="90"/>
                  </a:cubicBezTo>
                  <a:lnTo>
                    <a:pt x="701" y="45"/>
                  </a:lnTo>
                  <a:cubicBezTo>
                    <a:pt x="701" y="45"/>
                    <a:pt x="690" y="45"/>
                    <a:pt x="690" y="34"/>
                  </a:cubicBezTo>
                  <a:cubicBezTo>
                    <a:pt x="679" y="23"/>
                    <a:pt x="657" y="12"/>
                    <a:pt x="64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9" name="Google Shape;6419;p11"/>
          <p:cNvGrpSpPr/>
          <p:nvPr/>
        </p:nvGrpSpPr>
        <p:grpSpPr>
          <a:xfrm rot="5400084">
            <a:off x="2179019" y="700051"/>
            <a:ext cx="757835" cy="548622"/>
            <a:chOff x="6359935" y="3334530"/>
            <a:chExt cx="185498" cy="134282"/>
          </a:xfrm>
        </p:grpSpPr>
        <p:sp>
          <p:nvSpPr>
            <p:cNvPr id="6420" name="Google Shape;6420;p11"/>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solidFill>
              <a:srgbClr val="CFC8C8">
                <a:alpha val="5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11"/>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solidFill>
              <a:srgbClr val="CFC8C8">
                <a:alpha val="5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11"/>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solidFill>
              <a:srgbClr val="CFC8C8">
                <a:alpha val="5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3" name="Google Shape;6423;p11"/>
          <p:cNvGrpSpPr/>
          <p:nvPr/>
        </p:nvGrpSpPr>
        <p:grpSpPr>
          <a:xfrm rot="5400000">
            <a:off x="-2354474" y="1132311"/>
            <a:ext cx="6638610" cy="2908206"/>
            <a:chOff x="321725" y="1582438"/>
            <a:chExt cx="2563764" cy="1123076"/>
          </a:xfrm>
        </p:grpSpPr>
        <p:sp>
          <p:nvSpPr>
            <p:cNvPr id="6424" name="Google Shape;6424;p11"/>
            <p:cNvSpPr/>
            <p:nvPr/>
          </p:nvSpPr>
          <p:spPr>
            <a:xfrm>
              <a:off x="2627431" y="2307278"/>
              <a:ext cx="122664" cy="94406"/>
            </a:xfrm>
            <a:custGeom>
              <a:avLst/>
              <a:gdLst/>
              <a:ahLst/>
              <a:cxnLst/>
              <a:rect l="l" t="t" r="r" b="b"/>
              <a:pathLst>
                <a:path w="3516" h="2706" extrusionOk="0">
                  <a:moveTo>
                    <a:pt x="1845" y="1"/>
                  </a:moveTo>
                  <a:cubicBezTo>
                    <a:pt x="1488" y="1"/>
                    <a:pt x="1131" y="81"/>
                    <a:pt x="824" y="282"/>
                  </a:cubicBezTo>
                  <a:cubicBezTo>
                    <a:pt x="279" y="638"/>
                    <a:pt x="157" y="838"/>
                    <a:pt x="157" y="838"/>
                  </a:cubicBezTo>
                  <a:lnTo>
                    <a:pt x="279" y="883"/>
                  </a:lnTo>
                  <a:cubicBezTo>
                    <a:pt x="279" y="883"/>
                    <a:pt x="1" y="1605"/>
                    <a:pt x="312" y="2139"/>
                  </a:cubicBezTo>
                  <a:cubicBezTo>
                    <a:pt x="543" y="2526"/>
                    <a:pt x="925" y="2706"/>
                    <a:pt x="1392" y="2706"/>
                  </a:cubicBezTo>
                  <a:cubicBezTo>
                    <a:pt x="1556" y="2706"/>
                    <a:pt x="1731" y="2683"/>
                    <a:pt x="1914" y="2640"/>
                  </a:cubicBezTo>
                  <a:cubicBezTo>
                    <a:pt x="2614" y="2473"/>
                    <a:pt x="3170" y="1894"/>
                    <a:pt x="3338" y="1449"/>
                  </a:cubicBezTo>
                  <a:cubicBezTo>
                    <a:pt x="3516" y="994"/>
                    <a:pt x="3237" y="315"/>
                    <a:pt x="2648" y="126"/>
                  </a:cubicBezTo>
                  <a:cubicBezTo>
                    <a:pt x="2396" y="49"/>
                    <a:pt x="2121" y="1"/>
                    <a:pt x="18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11"/>
            <p:cNvSpPr/>
            <p:nvPr/>
          </p:nvSpPr>
          <p:spPr>
            <a:xfrm>
              <a:off x="2688347" y="2307348"/>
              <a:ext cx="61751" cy="65658"/>
            </a:xfrm>
            <a:custGeom>
              <a:avLst/>
              <a:gdLst/>
              <a:ahLst/>
              <a:cxnLst/>
              <a:rect l="l" t="t" r="r" b="b"/>
              <a:pathLst>
                <a:path w="1770" h="1882" extrusionOk="0">
                  <a:moveTo>
                    <a:pt x="89" y="0"/>
                  </a:moveTo>
                  <a:cubicBezTo>
                    <a:pt x="60" y="0"/>
                    <a:pt x="30" y="1"/>
                    <a:pt x="1" y="2"/>
                  </a:cubicBezTo>
                  <a:cubicBezTo>
                    <a:pt x="12" y="58"/>
                    <a:pt x="23" y="102"/>
                    <a:pt x="35" y="157"/>
                  </a:cubicBezTo>
                  <a:cubicBezTo>
                    <a:pt x="67" y="325"/>
                    <a:pt x="112" y="503"/>
                    <a:pt x="156" y="669"/>
                  </a:cubicBezTo>
                  <a:cubicBezTo>
                    <a:pt x="235" y="992"/>
                    <a:pt x="368" y="1303"/>
                    <a:pt x="591" y="1548"/>
                  </a:cubicBezTo>
                  <a:cubicBezTo>
                    <a:pt x="791" y="1748"/>
                    <a:pt x="1058" y="1870"/>
                    <a:pt x="1335" y="1882"/>
                  </a:cubicBezTo>
                  <a:cubicBezTo>
                    <a:pt x="1458" y="1737"/>
                    <a:pt x="1536" y="1581"/>
                    <a:pt x="1592" y="1447"/>
                  </a:cubicBezTo>
                  <a:cubicBezTo>
                    <a:pt x="1770" y="992"/>
                    <a:pt x="1491" y="313"/>
                    <a:pt x="902" y="124"/>
                  </a:cubicBezTo>
                  <a:cubicBezTo>
                    <a:pt x="651" y="44"/>
                    <a:pt x="364" y="0"/>
                    <a:pt x="8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11"/>
            <p:cNvSpPr/>
            <p:nvPr/>
          </p:nvSpPr>
          <p:spPr>
            <a:xfrm>
              <a:off x="2728329" y="2153944"/>
              <a:ext cx="121095" cy="95627"/>
            </a:xfrm>
            <a:custGeom>
              <a:avLst/>
              <a:gdLst/>
              <a:ahLst/>
              <a:cxnLst/>
              <a:rect l="l" t="t" r="r" b="b"/>
              <a:pathLst>
                <a:path w="3471" h="2741" extrusionOk="0">
                  <a:moveTo>
                    <a:pt x="2702" y="0"/>
                  </a:moveTo>
                  <a:cubicBezTo>
                    <a:pt x="2206" y="0"/>
                    <a:pt x="1345" y="205"/>
                    <a:pt x="679" y="762"/>
                  </a:cubicBezTo>
                  <a:cubicBezTo>
                    <a:pt x="156" y="1195"/>
                    <a:pt x="1" y="1640"/>
                    <a:pt x="1" y="1640"/>
                  </a:cubicBezTo>
                  <a:lnTo>
                    <a:pt x="100" y="1607"/>
                  </a:lnTo>
                  <a:lnTo>
                    <a:pt x="100" y="1607"/>
                  </a:lnTo>
                  <a:cubicBezTo>
                    <a:pt x="100" y="1607"/>
                    <a:pt x="90" y="1907"/>
                    <a:pt x="646" y="2341"/>
                  </a:cubicBezTo>
                  <a:cubicBezTo>
                    <a:pt x="955" y="2582"/>
                    <a:pt x="1243" y="2741"/>
                    <a:pt x="1564" y="2741"/>
                  </a:cubicBezTo>
                  <a:cubicBezTo>
                    <a:pt x="1821" y="2741"/>
                    <a:pt x="2099" y="2639"/>
                    <a:pt x="2425" y="2397"/>
                  </a:cubicBezTo>
                  <a:cubicBezTo>
                    <a:pt x="3159" y="1852"/>
                    <a:pt x="3471" y="1129"/>
                    <a:pt x="3459" y="706"/>
                  </a:cubicBezTo>
                  <a:cubicBezTo>
                    <a:pt x="3437" y="295"/>
                    <a:pt x="3293" y="105"/>
                    <a:pt x="2970" y="28"/>
                  </a:cubicBezTo>
                  <a:cubicBezTo>
                    <a:pt x="2902" y="10"/>
                    <a:pt x="2811" y="0"/>
                    <a:pt x="270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11"/>
            <p:cNvSpPr/>
            <p:nvPr/>
          </p:nvSpPr>
          <p:spPr>
            <a:xfrm>
              <a:off x="2759379" y="2153979"/>
              <a:ext cx="90045" cy="69635"/>
            </a:xfrm>
            <a:custGeom>
              <a:avLst/>
              <a:gdLst/>
              <a:ahLst/>
              <a:cxnLst/>
              <a:rect l="l" t="t" r="r" b="b"/>
              <a:pathLst>
                <a:path w="2581" h="1996" extrusionOk="0">
                  <a:moveTo>
                    <a:pt x="1819" y="1"/>
                  </a:moveTo>
                  <a:cubicBezTo>
                    <a:pt x="1374" y="1"/>
                    <a:pt x="629" y="165"/>
                    <a:pt x="1" y="605"/>
                  </a:cubicBezTo>
                  <a:cubicBezTo>
                    <a:pt x="412" y="828"/>
                    <a:pt x="1012" y="683"/>
                    <a:pt x="1380" y="1028"/>
                  </a:cubicBezTo>
                  <a:cubicBezTo>
                    <a:pt x="1558" y="1217"/>
                    <a:pt x="1580" y="1484"/>
                    <a:pt x="1691" y="1706"/>
                  </a:cubicBezTo>
                  <a:cubicBezTo>
                    <a:pt x="1758" y="1839"/>
                    <a:pt x="1857" y="1940"/>
                    <a:pt x="1980" y="1995"/>
                  </a:cubicBezTo>
                  <a:cubicBezTo>
                    <a:pt x="2391" y="1528"/>
                    <a:pt x="2581" y="1028"/>
                    <a:pt x="2569" y="705"/>
                  </a:cubicBezTo>
                  <a:cubicBezTo>
                    <a:pt x="2547" y="294"/>
                    <a:pt x="2403" y="104"/>
                    <a:pt x="2080" y="27"/>
                  </a:cubicBezTo>
                  <a:cubicBezTo>
                    <a:pt x="2014" y="10"/>
                    <a:pt x="1925" y="1"/>
                    <a:pt x="181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11"/>
            <p:cNvSpPr/>
            <p:nvPr/>
          </p:nvSpPr>
          <p:spPr>
            <a:xfrm>
              <a:off x="2448558" y="2398337"/>
              <a:ext cx="103232" cy="95034"/>
            </a:xfrm>
            <a:custGeom>
              <a:avLst/>
              <a:gdLst/>
              <a:ahLst/>
              <a:cxnLst/>
              <a:rect l="l" t="t" r="r" b="b"/>
              <a:pathLst>
                <a:path w="2959" h="2724" extrusionOk="0">
                  <a:moveTo>
                    <a:pt x="2450" y="0"/>
                  </a:moveTo>
                  <a:cubicBezTo>
                    <a:pt x="2123" y="0"/>
                    <a:pt x="1345" y="230"/>
                    <a:pt x="857" y="575"/>
                  </a:cubicBezTo>
                  <a:cubicBezTo>
                    <a:pt x="289" y="964"/>
                    <a:pt x="79" y="1353"/>
                    <a:pt x="34" y="1464"/>
                  </a:cubicBezTo>
                  <a:cubicBezTo>
                    <a:pt x="0" y="1576"/>
                    <a:pt x="0" y="1676"/>
                    <a:pt x="0" y="1676"/>
                  </a:cubicBezTo>
                  <a:cubicBezTo>
                    <a:pt x="0" y="1676"/>
                    <a:pt x="12" y="1909"/>
                    <a:pt x="390" y="2310"/>
                  </a:cubicBezTo>
                  <a:cubicBezTo>
                    <a:pt x="619" y="2560"/>
                    <a:pt x="989" y="2724"/>
                    <a:pt x="1372" y="2724"/>
                  </a:cubicBezTo>
                  <a:cubicBezTo>
                    <a:pt x="1601" y="2724"/>
                    <a:pt x="1835" y="2665"/>
                    <a:pt x="2047" y="2532"/>
                  </a:cubicBezTo>
                  <a:cubicBezTo>
                    <a:pt x="2625" y="2188"/>
                    <a:pt x="2959" y="1598"/>
                    <a:pt x="2948" y="964"/>
                  </a:cubicBezTo>
                  <a:cubicBezTo>
                    <a:pt x="2926" y="330"/>
                    <a:pt x="2748" y="107"/>
                    <a:pt x="2570" y="18"/>
                  </a:cubicBezTo>
                  <a:cubicBezTo>
                    <a:pt x="2544" y="6"/>
                    <a:pt x="2503" y="0"/>
                    <a:pt x="245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11"/>
            <p:cNvSpPr/>
            <p:nvPr/>
          </p:nvSpPr>
          <p:spPr>
            <a:xfrm>
              <a:off x="2469910" y="2398337"/>
              <a:ext cx="81113" cy="35829"/>
            </a:xfrm>
            <a:custGeom>
              <a:avLst/>
              <a:gdLst/>
              <a:ahLst/>
              <a:cxnLst/>
              <a:rect l="l" t="t" r="r" b="b"/>
              <a:pathLst>
                <a:path w="2325" h="1027" extrusionOk="0">
                  <a:moveTo>
                    <a:pt x="1838" y="0"/>
                  </a:moveTo>
                  <a:cubicBezTo>
                    <a:pt x="1511" y="0"/>
                    <a:pt x="733" y="230"/>
                    <a:pt x="245" y="575"/>
                  </a:cubicBezTo>
                  <a:cubicBezTo>
                    <a:pt x="156" y="631"/>
                    <a:pt x="78" y="697"/>
                    <a:pt x="0" y="764"/>
                  </a:cubicBezTo>
                  <a:cubicBezTo>
                    <a:pt x="384" y="939"/>
                    <a:pt x="805" y="1027"/>
                    <a:pt x="1226" y="1027"/>
                  </a:cubicBezTo>
                  <a:cubicBezTo>
                    <a:pt x="1367" y="1027"/>
                    <a:pt x="1507" y="1017"/>
                    <a:pt x="1646" y="997"/>
                  </a:cubicBezTo>
                  <a:cubicBezTo>
                    <a:pt x="1880" y="964"/>
                    <a:pt x="2102" y="886"/>
                    <a:pt x="2324" y="797"/>
                  </a:cubicBezTo>
                  <a:cubicBezTo>
                    <a:pt x="2280" y="297"/>
                    <a:pt x="2124" y="107"/>
                    <a:pt x="1958" y="18"/>
                  </a:cubicBezTo>
                  <a:cubicBezTo>
                    <a:pt x="1932" y="6"/>
                    <a:pt x="1891" y="0"/>
                    <a:pt x="183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11"/>
            <p:cNvSpPr/>
            <p:nvPr/>
          </p:nvSpPr>
          <p:spPr>
            <a:xfrm>
              <a:off x="2301887" y="2388289"/>
              <a:ext cx="77625" cy="109058"/>
            </a:xfrm>
            <a:custGeom>
              <a:avLst/>
              <a:gdLst/>
              <a:ahLst/>
              <a:cxnLst/>
              <a:rect l="l" t="t" r="r" b="b"/>
              <a:pathLst>
                <a:path w="2225" h="3126" extrusionOk="0">
                  <a:moveTo>
                    <a:pt x="1046" y="0"/>
                  </a:moveTo>
                  <a:cubicBezTo>
                    <a:pt x="1003" y="0"/>
                    <a:pt x="958" y="6"/>
                    <a:pt x="912" y="17"/>
                  </a:cubicBezTo>
                  <a:cubicBezTo>
                    <a:pt x="234" y="185"/>
                    <a:pt x="0" y="1052"/>
                    <a:pt x="67" y="1386"/>
                  </a:cubicBezTo>
                  <a:cubicBezTo>
                    <a:pt x="123" y="1708"/>
                    <a:pt x="345" y="2342"/>
                    <a:pt x="1013" y="2820"/>
                  </a:cubicBezTo>
                  <a:cubicBezTo>
                    <a:pt x="1346" y="3065"/>
                    <a:pt x="1549" y="3126"/>
                    <a:pt x="1669" y="3126"/>
                  </a:cubicBezTo>
                  <a:cubicBezTo>
                    <a:pt x="1788" y="3126"/>
                    <a:pt x="1824" y="3065"/>
                    <a:pt x="1824" y="3065"/>
                  </a:cubicBezTo>
                  <a:lnTo>
                    <a:pt x="1802" y="2976"/>
                  </a:lnTo>
                  <a:cubicBezTo>
                    <a:pt x="1802" y="2976"/>
                    <a:pt x="2047" y="2832"/>
                    <a:pt x="2147" y="2509"/>
                  </a:cubicBezTo>
                  <a:cubicBezTo>
                    <a:pt x="2224" y="2219"/>
                    <a:pt x="2214" y="2019"/>
                    <a:pt x="2135" y="1485"/>
                  </a:cubicBezTo>
                  <a:cubicBezTo>
                    <a:pt x="2053" y="999"/>
                    <a:pt x="1642" y="0"/>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11"/>
            <p:cNvSpPr/>
            <p:nvPr/>
          </p:nvSpPr>
          <p:spPr>
            <a:xfrm>
              <a:off x="2301887" y="2388498"/>
              <a:ext cx="38062" cy="92766"/>
            </a:xfrm>
            <a:custGeom>
              <a:avLst/>
              <a:gdLst/>
              <a:ahLst/>
              <a:cxnLst/>
              <a:rect l="l" t="t" r="r" b="b"/>
              <a:pathLst>
                <a:path w="1091" h="2659" extrusionOk="0">
                  <a:moveTo>
                    <a:pt x="990" y="1"/>
                  </a:moveTo>
                  <a:cubicBezTo>
                    <a:pt x="957" y="1"/>
                    <a:pt x="934" y="11"/>
                    <a:pt x="912" y="11"/>
                  </a:cubicBezTo>
                  <a:cubicBezTo>
                    <a:pt x="234" y="179"/>
                    <a:pt x="0" y="1046"/>
                    <a:pt x="67" y="1380"/>
                  </a:cubicBezTo>
                  <a:cubicBezTo>
                    <a:pt x="123" y="1669"/>
                    <a:pt x="301" y="2203"/>
                    <a:pt x="812" y="2658"/>
                  </a:cubicBezTo>
                  <a:cubicBezTo>
                    <a:pt x="890" y="2503"/>
                    <a:pt x="934" y="2325"/>
                    <a:pt x="968" y="2181"/>
                  </a:cubicBezTo>
                  <a:cubicBezTo>
                    <a:pt x="1068" y="1780"/>
                    <a:pt x="1090" y="1368"/>
                    <a:pt x="1068" y="968"/>
                  </a:cubicBezTo>
                  <a:cubicBezTo>
                    <a:pt x="1057" y="757"/>
                    <a:pt x="1035" y="557"/>
                    <a:pt x="1013" y="345"/>
                  </a:cubicBezTo>
                  <a:cubicBezTo>
                    <a:pt x="990" y="234"/>
                    <a:pt x="990" y="112"/>
                    <a:pt x="99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11"/>
            <p:cNvSpPr/>
            <p:nvPr/>
          </p:nvSpPr>
          <p:spPr>
            <a:xfrm>
              <a:off x="2493948" y="2185518"/>
              <a:ext cx="80765" cy="93219"/>
            </a:xfrm>
            <a:custGeom>
              <a:avLst/>
              <a:gdLst/>
              <a:ahLst/>
              <a:cxnLst/>
              <a:rect l="l" t="t" r="r" b="b"/>
              <a:pathLst>
                <a:path w="2315" h="2672" extrusionOk="0">
                  <a:moveTo>
                    <a:pt x="1472" y="1"/>
                  </a:moveTo>
                  <a:cubicBezTo>
                    <a:pt x="1080" y="1"/>
                    <a:pt x="685" y="364"/>
                    <a:pt x="446" y="713"/>
                  </a:cubicBezTo>
                  <a:cubicBezTo>
                    <a:pt x="134" y="1169"/>
                    <a:pt x="1" y="1681"/>
                    <a:pt x="23" y="1881"/>
                  </a:cubicBezTo>
                  <a:cubicBezTo>
                    <a:pt x="45" y="2082"/>
                    <a:pt x="45" y="2148"/>
                    <a:pt x="45" y="2148"/>
                  </a:cubicBezTo>
                  <a:lnTo>
                    <a:pt x="134" y="2015"/>
                  </a:lnTo>
                  <a:cubicBezTo>
                    <a:pt x="134" y="2015"/>
                    <a:pt x="424" y="2315"/>
                    <a:pt x="657" y="2504"/>
                  </a:cubicBezTo>
                  <a:cubicBezTo>
                    <a:pt x="769" y="2586"/>
                    <a:pt x="946" y="2672"/>
                    <a:pt x="1143" y="2672"/>
                  </a:cubicBezTo>
                  <a:cubicBezTo>
                    <a:pt x="1376" y="2672"/>
                    <a:pt x="1636" y="2551"/>
                    <a:pt x="1847" y="2159"/>
                  </a:cubicBezTo>
                  <a:cubicBezTo>
                    <a:pt x="2236" y="1436"/>
                    <a:pt x="2314" y="446"/>
                    <a:pt x="1825" y="112"/>
                  </a:cubicBezTo>
                  <a:cubicBezTo>
                    <a:pt x="1711" y="35"/>
                    <a:pt x="1592" y="1"/>
                    <a:pt x="147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11"/>
            <p:cNvSpPr/>
            <p:nvPr/>
          </p:nvSpPr>
          <p:spPr>
            <a:xfrm>
              <a:off x="2497437" y="2185518"/>
              <a:ext cx="71066" cy="49784"/>
            </a:xfrm>
            <a:custGeom>
              <a:avLst/>
              <a:gdLst/>
              <a:ahLst/>
              <a:cxnLst/>
              <a:rect l="l" t="t" r="r" b="b"/>
              <a:pathLst>
                <a:path w="2037" h="1427" extrusionOk="0">
                  <a:moveTo>
                    <a:pt x="1372" y="1"/>
                  </a:moveTo>
                  <a:cubicBezTo>
                    <a:pt x="980" y="1"/>
                    <a:pt x="585" y="364"/>
                    <a:pt x="346" y="713"/>
                  </a:cubicBezTo>
                  <a:cubicBezTo>
                    <a:pt x="190" y="947"/>
                    <a:pt x="79" y="1192"/>
                    <a:pt x="1" y="1403"/>
                  </a:cubicBezTo>
                  <a:cubicBezTo>
                    <a:pt x="45" y="1414"/>
                    <a:pt x="90" y="1425"/>
                    <a:pt x="134" y="1425"/>
                  </a:cubicBezTo>
                  <a:cubicBezTo>
                    <a:pt x="149" y="1426"/>
                    <a:pt x="163" y="1427"/>
                    <a:pt x="177" y="1427"/>
                  </a:cubicBezTo>
                  <a:cubicBezTo>
                    <a:pt x="414" y="1427"/>
                    <a:pt x="608" y="1257"/>
                    <a:pt x="712" y="1047"/>
                  </a:cubicBezTo>
                  <a:cubicBezTo>
                    <a:pt x="746" y="992"/>
                    <a:pt x="768" y="913"/>
                    <a:pt x="824" y="869"/>
                  </a:cubicBezTo>
                  <a:cubicBezTo>
                    <a:pt x="863" y="830"/>
                    <a:pt x="917" y="819"/>
                    <a:pt x="973" y="819"/>
                  </a:cubicBezTo>
                  <a:cubicBezTo>
                    <a:pt x="998" y="819"/>
                    <a:pt x="1022" y="821"/>
                    <a:pt x="1046" y="824"/>
                  </a:cubicBezTo>
                  <a:cubicBezTo>
                    <a:pt x="1168" y="855"/>
                    <a:pt x="1281" y="904"/>
                    <a:pt x="1410" y="904"/>
                  </a:cubicBezTo>
                  <a:cubicBezTo>
                    <a:pt x="1422" y="904"/>
                    <a:pt x="1434" y="903"/>
                    <a:pt x="1446" y="903"/>
                  </a:cubicBezTo>
                  <a:cubicBezTo>
                    <a:pt x="1669" y="880"/>
                    <a:pt x="1847" y="735"/>
                    <a:pt x="2036" y="613"/>
                  </a:cubicBezTo>
                  <a:cubicBezTo>
                    <a:pt x="1980" y="391"/>
                    <a:pt x="1881" y="213"/>
                    <a:pt x="1725" y="112"/>
                  </a:cubicBezTo>
                  <a:cubicBezTo>
                    <a:pt x="1611" y="35"/>
                    <a:pt x="1492" y="1"/>
                    <a:pt x="137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11"/>
            <p:cNvSpPr/>
            <p:nvPr/>
          </p:nvSpPr>
          <p:spPr>
            <a:xfrm>
              <a:off x="2378712" y="2159317"/>
              <a:ext cx="85021" cy="94231"/>
            </a:xfrm>
            <a:custGeom>
              <a:avLst/>
              <a:gdLst/>
              <a:ahLst/>
              <a:cxnLst/>
              <a:rect l="l" t="t" r="r" b="b"/>
              <a:pathLst>
                <a:path w="2437" h="2701" extrusionOk="0">
                  <a:moveTo>
                    <a:pt x="930" y="1"/>
                  </a:moveTo>
                  <a:cubicBezTo>
                    <a:pt x="663" y="1"/>
                    <a:pt x="429" y="56"/>
                    <a:pt x="334" y="141"/>
                  </a:cubicBezTo>
                  <a:cubicBezTo>
                    <a:pt x="123" y="341"/>
                    <a:pt x="0" y="730"/>
                    <a:pt x="45" y="1097"/>
                  </a:cubicBezTo>
                  <a:cubicBezTo>
                    <a:pt x="89" y="1476"/>
                    <a:pt x="279" y="2321"/>
                    <a:pt x="912" y="2598"/>
                  </a:cubicBezTo>
                  <a:cubicBezTo>
                    <a:pt x="1083" y="2673"/>
                    <a:pt x="1229" y="2701"/>
                    <a:pt x="1352" y="2701"/>
                  </a:cubicBezTo>
                  <a:cubicBezTo>
                    <a:pt x="1686" y="2701"/>
                    <a:pt x="1847" y="2499"/>
                    <a:pt x="1847" y="2499"/>
                  </a:cubicBezTo>
                  <a:cubicBezTo>
                    <a:pt x="1847" y="2499"/>
                    <a:pt x="2202" y="2232"/>
                    <a:pt x="2325" y="1887"/>
                  </a:cubicBezTo>
                  <a:cubicBezTo>
                    <a:pt x="2436" y="1531"/>
                    <a:pt x="2281" y="708"/>
                    <a:pt x="1869" y="307"/>
                  </a:cubicBezTo>
                  <a:cubicBezTo>
                    <a:pt x="1641" y="86"/>
                    <a:pt x="1261" y="1"/>
                    <a:pt x="93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11"/>
            <p:cNvSpPr/>
            <p:nvPr/>
          </p:nvSpPr>
          <p:spPr>
            <a:xfrm>
              <a:off x="2378712" y="2159491"/>
              <a:ext cx="43121" cy="94022"/>
            </a:xfrm>
            <a:custGeom>
              <a:avLst/>
              <a:gdLst/>
              <a:ahLst/>
              <a:cxnLst/>
              <a:rect l="l" t="t" r="r" b="b"/>
              <a:pathLst>
                <a:path w="1236" h="2695" extrusionOk="0">
                  <a:moveTo>
                    <a:pt x="877" y="1"/>
                  </a:moveTo>
                  <a:cubicBezTo>
                    <a:pt x="637" y="1"/>
                    <a:pt x="426" y="55"/>
                    <a:pt x="334" y="136"/>
                  </a:cubicBezTo>
                  <a:cubicBezTo>
                    <a:pt x="123" y="336"/>
                    <a:pt x="0" y="725"/>
                    <a:pt x="45" y="1092"/>
                  </a:cubicBezTo>
                  <a:cubicBezTo>
                    <a:pt x="89" y="1471"/>
                    <a:pt x="279" y="2316"/>
                    <a:pt x="912" y="2593"/>
                  </a:cubicBezTo>
                  <a:cubicBezTo>
                    <a:pt x="1023" y="2650"/>
                    <a:pt x="1135" y="2682"/>
                    <a:pt x="1235" y="2694"/>
                  </a:cubicBezTo>
                  <a:cubicBezTo>
                    <a:pt x="1201" y="2494"/>
                    <a:pt x="1124" y="2304"/>
                    <a:pt x="1035" y="2126"/>
                  </a:cubicBezTo>
                  <a:cubicBezTo>
                    <a:pt x="979" y="2027"/>
                    <a:pt x="924" y="1926"/>
                    <a:pt x="857" y="1837"/>
                  </a:cubicBezTo>
                  <a:cubicBezTo>
                    <a:pt x="801" y="1748"/>
                    <a:pt x="734" y="1671"/>
                    <a:pt x="712" y="1570"/>
                  </a:cubicBezTo>
                  <a:cubicBezTo>
                    <a:pt x="679" y="1459"/>
                    <a:pt x="746" y="1359"/>
                    <a:pt x="801" y="1270"/>
                  </a:cubicBezTo>
                  <a:cubicBezTo>
                    <a:pt x="846" y="1181"/>
                    <a:pt x="879" y="1092"/>
                    <a:pt x="912" y="1003"/>
                  </a:cubicBezTo>
                  <a:cubicBezTo>
                    <a:pt x="979" y="814"/>
                    <a:pt x="1001" y="614"/>
                    <a:pt x="1001" y="414"/>
                  </a:cubicBezTo>
                  <a:cubicBezTo>
                    <a:pt x="1001" y="280"/>
                    <a:pt x="979" y="136"/>
                    <a:pt x="946" y="2"/>
                  </a:cubicBezTo>
                  <a:cubicBezTo>
                    <a:pt x="923" y="1"/>
                    <a:pt x="900" y="1"/>
                    <a:pt x="87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11"/>
            <p:cNvSpPr/>
            <p:nvPr/>
          </p:nvSpPr>
          <p:spPr>
            <a:xfrm>
              <a:off x="2450861" y="2038917"/>
              <a:ext cx="99011" cy="126886"/>
            </a:xfrm>
            <a:custGeom>
              <a:avLst/>
              <a:gdLst/>
              <a:ahLst/>
              <a:cxnLst/>
              <a:rect l="l" t="t" r="r" b="b"/>
              <a:pathLst>
                <a:path w="2838" h="3637" extrusionOk="0">
                  <a:moveTo>
                    <a:pt x="1176" y="0"/>
                  </a:moveTo>
                  <a:cubicBezTo>
                    <a:pt x="1070" y="0"/>
                    <a:pt x="966" y="30"/>
                    <a:pt x="868" y="100"/>
                  </a:cubicBezTo>
                  <a:cubicBezTo>
                    <a:pt x="312" y="488"/>
                    <a:pt x="1" y="1445"/>
                    <a:pt x="146" y="2368"/>
                  </a:cubicBezTo>
                  <a:cubicBezTo>
                    <a:pt x="290" y="3291"/>
                    <a:pt x="802" y="3636"/>
                    <a:pt x="802" y="3636"/>
                  </a:cubicBezTo>
                  <a:cubicBezTo>
                    <a:pt x="802" y="3636"/>
                    <a:pt x="902" y="3614"/>
                    <a:pt x="1280" y="3481"/>
                  </a:cubicBezTo>
                  <a:cubicBezTo>
                    <a:pt x="1659" y="3336"/>
                    <a:pt x="2337" y="2780"/>
                    <a:pt x="2593" y="2246"/>
                  </a:cubicBezTo>
                  <a:cubicBezTo>
                    <a:pt x="2838" y="1712"/>
                    <a:pt x="2448" y="1012"/>
                    <a:pt x="2292" y="789"/>
                  </a:cubicBezTo>
                  <a:cubicBezTo>
                    <a:pt x="2174" y="615"/>
                    <a:pt x="1658" y="0"/>
                    <a:pt x="117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11"/>
            <p:cNvSpPr/>
            <p:nvPr/>
          </p:nvSpPr>
          <p:spPr>
            <a:xfrm>
              <a:off x="2450861" y="2038777"/>
              <a:ext cx="67577" cy="103755"/>
            </a:xfrm>
            <a:custGeom>
              <a:avLst/>
              <a:gdLst/>
              <a:ahLst/>
              <a:cxnLst/>
              <a:rect l="l" t="t" r="r" b="b"/>
              <a:pathLst>
                <a:path w="1937" h="2974" extrusionOk="0">
                  <a:moveTo>
                    <a:pt x="1177" y="0"/>
                  </a:moveTo>
                  <a:cubicBezTo>
                    <a:pt x="1071" y="0"/>
                    <a:pt x="967" y="31"/>
                    <a:pt x="868" y="104"/>
                  </a:cubicBezTo>
                  <a:cubicBezTo>
                    <a:pt x="312" y="492"/>
                    <a:pt x="1" y="1449"/>
                    <a:pt x="146" y="2372"/>
                  </a:cubicBezTo>
                  <a:cubicBezTo>
                    <a:pt x="179" y="2606"/>
                    <a:pt x="235" y="2806"/>
                    <a:pt x="312" y="2973"/>
                  </a:cubicBezTo>
                  <a:cubicBezTo>
                    <a:pt x="324" y="2951"/>
                    <a:pt x="346" y="2939"/>
                    <a:pt x="357" y="2929"/>
                  </a:cubicBezTo>
                  <a:cubicBezTo>
                    <a:pt x="490" y="2784"/>
                    <a:pt x="569" y="2595"/>
                    <a:pt x="635" y="2417"/>
                  </a:cubicBezTo>
                  <a:cubicBezTo>
                    <a:pt x="780" y="2039"/>
                    <a:pt x="858" y="1627"/>
                    <a:pt x="1113" y="1315"/>
                  </a:cubicBezTo>
                  <a:cubicBezTo>
                    <a:pt x="1236" y="1149"/>
                    <a:pt x="1414" y="1026"/>
                    <a:pt x="1580" y="904"/>
                  </a:cubicBezTo>
                  <a:cubicBezTo>
                    <a:pt x="1736" y="771"/>
                    <a:pt x="1859" y="626"/>
                    <a:pt x="1926" y="437"/>
                  </a:cubicBezTo>
                  <a:cubicBezTo>
                    <a:pt x="1926" y="426"/>
                    <a:pt x="1936" y="403"/>
                    <a:pt x="1936" y="393"/>
                  </a:cubicBezTo>
                  <a:cubicBezTo>
                    <a:pt x="1722" y="193"/>
                    <a:pt x="1444" y="0"/>
                    <a:pt x="117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11"/>
            <p:cNvSpPr/>
            <p:nvPr/>
          </p:nvSpPr>
          <p:spPr>
            <a:xfrm>
              <a:off x="2582809" y="2069374"/>
              <a:ext cx="99778" cy="95313"/>
            </a:xfrm>
            <a:custGeom>
              <a:avLst/>
              <a:gdLst/>
              <a:ahLst/>
              <a:cxnLst/>
              <a:rect l="l" t="t" r="r" b="b"/>
              <a:pathLst>
                <a:path w="2860" h="2732" extrusionOk="0">
                  <a:moveTo>
                    <a:pt x="925" y="0"/>
                  </a:moveTo>
                  <a:cubicBezTo>
                    <a:pt x="617" y="0"/>
                    <a:pt x="359" y="80"/>
                    <a:pt x="257" y="228"/>
                  </a:cubicBezTo>
                  <a:cubicBezTo>
                    <a:pt x="0" y="594"/>
                    <a:pt x="23" y="917"/>
                    <a:pt x="134" y="1217"/>
                  </a:cubicBezTo>
                  <a:cubicBezTo>
                    <a:pt x="245" y="1518"/>
                    <a:pt x="913" y="2641"/>
                    <a:pt x="1513" y="2719"/>
                  </a:cubicBezTo>
                  <a:cubicBezTo>
                    <a:pt x="1578" y="2727"/>
                    <a:pt x="1639" y="2731"/>
                    <a:pt x="1696" y="2731"/>
                  </a:cubicBezTo>
                  <a:cubicBezTo>
                    <a:pt x="2152" y="2731"/>
                    <a:pt x="2336" y="2485"/>
                    <a:pt x="2336" y="2485"/>
                  </a:cubicBezTo>
                  <a:cubicBezTo>
                    <a:pt x="2336" y="2485"/>
                    <a:pt x="2459" y="2385"/>
                    <a:pt x="2592" y="2151"/>
                  </a:cubicBezTo>
                  <a:cubicBezTo>
                    <a:pt x="2726" y="1918"/>
                    <a:pt x="2859" y="1195"/>
                    <a:pt x="2292" y="561"/>
                  </a:cubicBezTo>
                  <a:cubicBezTo>
                    <a:pt x="1953" y="176"/>
                    <a:pt x="1383" y="0"/>
                    <a:pt x="92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11"/>
            <p:cNvSpPr/>
            <p:nvPr/>
          </p:nvSpPr>
          <p:spPr>
            <a:xfrm>
              <a:off x="2585147" y="2069374"/>
              <a:ext cx="91998" cy="60774"/>
            </a:xfrm>
            <a:custGeom>
              <a:avLst/>
              <a:gdLst/>
              <a:ahLst/>
              <a:cxnLst/>
              <a:rect l="l" t="t" r="r" b="b"/>
              <a:pathLst>
                <a:path w="2637" h="1742" extrusionOk="0">
                  <a:moveTo>
                    <a:pt x="858" y="0"/>
                  </a:moveTo>
                  <a:cubicBezTo>
                    <a:pt x="550" y="0"/>
                    <a:pt x="292" y="80"/>
                    <a:pt x="190" y="228"/>
                  </a:cubicBezTo>
                  <a:cubicBezTo>
                    <a:pt x="79" y="394"/>
                    <a:pt x="22" y="539"/>
                    <a:pt x="0" y="683"/>
                  </a:cubicBezTo>
                  <a:cubicBezTo>
                    <a:pt x="123" y="806"/>
                    <a:pt x="245" y="928"/>
                    <a:pt x="368" y="1039"/>
                  </a:cubicBezTo>
                  <a:cubicBezTo>
                    <a:pt x="623" y="1251"/>
                    <a:pt x="890" y="1451"/>
                    <a:pt x="1191" y="1584"/>
                  </a:cubicBezTo>
                  <a:cubicBezTo>
                    <a:pt x="1421" y="1683"/>
                    <a:pt x="1671" y="1741"/>
                    <a:pt x="1917" y="1741"/>
                  </a:cubicBezTo>
                  <a:cubicBezTo>
                    <a:pt x="2169" y="1741"/>
                    <a:pt x="2417" y="1680"/>
                    <a:pt x="2637" y="1540"/>
                  </a:cubicBezTo>
                  <a:cubicBezTo>
                    <a:pt x="2625" y="1251"/>
                    <a:pt x="2514" y="895"/>
                    <a:pt x="2225" y="561"/>
                  </a:cubicBezTo>
                  <a:cubicBezTo>
                    <a:pt x="1886" y="176"/>
                    <a:pt x="1316" y="0"/>
                    <a:pt x="85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11"/>
            <p:cNvSpPr/>
            <p:nvPr/>
          </p:nvSpPr>
          <p:spPr>
            <a:xfrm>
              <a:off x="2639852" y="1902887"/>
              <a:ext cx="97441" cy="117536"/>
            </a:xfrm>
            <a:custGeom>
              <a:avLst/>
              <a:gdLst/>
              <a:ahLst/>
              <a:cxnLst/>
              <a:rect l="l" t="t" r="r" b="b"/>
              <a:pathLst>
                <a:path w="2793" h="3369" extrusionOk="0">
                  <a:moveTo>
                    <a:pt x="871" y="1"/>
                  </a:moveTo>
                  <a:cubicBezTo>
                    <a:pt x="808" y="1"/>
                    <a:pt x="750" y="16"/>
                    <a:pt x="701" y="50"/>
                  </a:cubicBezTo>
                  <a:cubicBezTo>
                    <a:pt x="268" y="339"/>
                    <a:pt x="145" y="1151"/>
                    <a:pt x="90" y="1552"/>
                  </a:cubicBezTo>
                  <a:cubicBezTo>
                    <a:pt x="1" y="2296"/>
                    <a:pt x="278" y="2975"/>
                    <a:pt x="946" y="3253"/>
                  </a:cubicBezTo>
                  <a:cubicBezTo>
                    <a:pt x="1143" y="3338"/>
                    <a:pt x="1333" y="3369"/>
                    <a:pt x="1502" y="3369"/>
                  </a:cubicBezTo>
                  <a:cubicBezTo>
                    <a:pt x="1905" y="3369"/>
                    <a:pt x="2192" y="3198"/>
                    <a:pt x="2192" y="3198"/>
                  </a:cubicBezTo>
                  <a:cubicBezTo>
                    <a:pt x="2236" y="3176"/>
                    <a:pt x="2359" y="3164"/>
                    <a:pt x="2570" y="2697"/>
                  </a:cubicBezTo>
                  <a:cubicBezTo>
                    <a:pt x="2792" y="2241"/>
                    <a:pt x="2626" y="1629"/>
                    <a:pt x="2381" y="1229"/>
                  </a:cubicBezTo>
                  <a:cubicBezTo>
                    <a:pt x="2165" y="875"/>
                    <a:pt x="1350" y="1"/>
                    <a:pt x="87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11"/>
            <p:cNvSpPr/>
            <p:nvPr/>
          </p:nvSpPr>
          <p:spPr>
            <a:xfrm>
              <a:off x="2640235" y="1902817"/>
              <a:ext cx="47377" cy="108151"/>
            </a:xfrm>
            <a:custGeom>
              <a:avLst/>
              <a:gdLst/>
              <a:ahLst/>
              <a:cxnLst/>
              <a:rect l="l" t="t" r="r" b="b"/>
              <a:pathLst>
                <a:path w="1358" h="3100" extrusionOk="0">
                  <a:moveTo>
                    <a:pt x="863" y="1"/>
                  </a:moveTo>
                  <a:cubicBezTo>
                    <a:pt x="799" y="1"/>
                    <a:pt x="741" y="17"/>
                    <a:pt x="690" y="52"/>
                  </a:cubicBezTo>
                  <a:cubicBezTo>
                    <a:pt x="257" y="341"/>
                    <a:pt x="134" y="1153"/>
                    <a:pt x="79" y="1554"/>
                  </a:cubicBezTo>
                  <a:cubicBezTo>
                    <a:pt x="1" y="2177"/>
                    <a:pt x="190" y="2766"/>
                    <a:pt x="657" y="3099"/>
                  </a:cubicBezTo>
                  <a:cubicBezTo>
                    <a:pt x="746" y="3077"/>
                    <a:pt x="835" y="3032"/>
                    <a:pt x="913" y="2977"/>
                  </a:cubicBezTo>
                  <a:cubicBezTo>
                    <a:pt x="1213" y="2777"/>
                    <a:pt x="1357" y="2432"/>
                    <a:pt x="1347" y="2076"/>
                  </a:cubicBezTo>
                  <a:cubicBezTo>
                    <a:pt x="1335" y="1898"/>
                    <a:pt x="1291" y="1732"/>
                    <a:pt x="1258" y="1554"/>
                  </a:cubicBezTo>
                  <a:cubicBezTo>
                    <a:pt x="1224" y="1364"/>
                    <a:pt x="1213" y="1176"/>
                    <a:pt x="1213" y="986"/>
                  </a:cubicBezTo>
                  <a:cubicBezTo>
                    <a:pt x="1224" y="697"/>
                    <a:pt x="1258" y="419"/>
                    <a:pt x="1258" y="141"/>
                  </a:cubicBezTo>
                  <a:cubicBezTo>
                    <a:pt x="1114" y="54"/>
                    <a:pt x="979" y="1"/>
                    <a:pt x="86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11"/>
            <p:cNvSpPr/>
            <p:nvPr/>
          </p:nvSpPr>
          <p:spPr>
            <a:xfrm>
              <a:off x="2699232" y="1778301"/>
              <a:ext cx="124583" cy="143039"/>
            </a:xfrm>
            <a:custGeom>
              <a:avLst/>
              <a:gdLst/>
              <a:ahLst/>
              <a:cxnLst/>
              <a:rect l="l" t="t" r="r" b="b"/>
              <a:pathLst>
                <a:path w="3571" h="4100" extrusionOk="0">
                  <a:moveTo>
                    <a:pt x="1251" y="0"/>
                  </a:moveTo>
                  <a:cubicBezTo>
                    <a:pt x="1229" y="0"/>
                    <a:pt x="1209" y="2"/>
                    <a:pt x="1191" y="6"/>
                  </a:cubicBezTo>
                  <a:cubicBezTo>
                    <a:pt x="979" y="51"/>
                    <a:pt x="289" y="885"/>
                    <a:pt x="145" y="1685"/>
                  </a:cubicBezTo>
                  <a:cubicBezTo>
                    <a:pt x="0" y="2486"/>
                    <a:pt x="323" y="3265"/>
                    <a:pt x="746" y="3632"/>
                  </a:cubicBezTo>
                  <a:cubicBezTo>
                    <a:pt x="1157" y="4010"/>
                    <a:pt x="1691" y="4099"/>
                    <a:pt x="1691" y="4099"/>
                  </a:cubicBezTo>
                  <a:cubicBezTo>
                    <a:pt x="1691" y="4099"/>
                    <a:pt x="2080" y="3521"/>
                    <a:pt x="2236" y="3365"/>
                  </a:cubicBezTo>
                  <a:cubicBezTo>
                    <a:pt x="2392" y="3210"/>
                    <a:pt x="3081" y="2809"/>
                    <a:pt x="3326" y="2453"/>
                  </a:cubicBezTo>
                  <a:cubicBezTo>
                    <a:pt x="3571" y="2108"/>
                    <a:pt x="3426" y="1597"/>
                    <a:pt x="3248" y="1307"/>
                  </a:cubicBezTo>
                  <a:cubicBezTo>
                    <a:pt x="3081" y="1030"/>
                    <a:pt x="2091" y="373"/>
                    <a:pt x="1913" y="273"/>
                  </a:cubicBezTo>
                  <a:cubicBezTo>
                    <a:pt x="1762" y="182"/>
                    <a:pt x="1456" y="0"/>
                    <a:pt x="125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11"/>
            <p:cNvSpPr/>
            <p:nvPr/>
          </p:nvSpPr>
          <p:spPr>
            <a:xfrm>
              <a:off x="2699999" y="1778301"/>
              <a:ext cx="69112" cy="118583"/>
            </a:xfrm>
            <a:custGeom>
              <a:avLst/>
              <a:gdLst/>
              <a:ahLst/>
              <a:cxnLst/>
              <a:rect l="l" t="t" r="r" b="b"/>
              <a:pathLst>
                <a:path w="1981" h="3399" extrusionOk="0">
                  <a:moveTo>
                    <a:pt x="1227" y="1"/>
                  </a:moveTo>
                  <a:cubicBezTo>
                    <a:pt x="1206" y="1"/>
                    <a:pt x="1187" y="2"/>
                    <a:pt x="1169" y="6"/>
                  </a:cubicBezTo>
                  <a:cubicBezTo>
                    <a:pt x="957" y="51"/>
                    <a:pt x="267" y="885"/>
                    <a:pt x="123" y="1685"/>
                  </a:cubicBezTo>
                  <a:cubicBezTo>
                    <a:pt x="0" y="2342"/>
                    <a:pt x="201" y="2987"/>
                    <a:pt x="501" y="3398"/>
                  </a:cubicBezTo>
                  <a:cubicBezTo>
                    <a:pt x="679" y="3376"/>
                    <a:pt x="835" y="3332"/>
                    <a:pt x="991" y="3254"/>
                  </a:cubicBezTo>
                  <a:cubicBezTo>
                    <a:pt x="1357" y="3076"/>
                    <a:pt x="1624" y="2743"/>
                    <a:pt x="1769" y="2364"/>
                  </a:cubicBezTo>
                  <a:cubicBezTo>
                    <a:pt x="1925" y="1997"/>
                    <a:pt x="1980" y="1597"/>
                    <a:pt x="1936" y="1196"/>
                  </a:cubicBezTo>
                  <a:cubicBezTo>
                    <a:pt x="1903" y="796"/>
                    <a:pt x="1758" y="429"/>
                    <a:pt x="1547" y="95"/>
                  </a:cubicBezTo>
                  <a:lnTo>
                    <a:pt x="1547" y="84"/>
                  </a:lnTo>
                  <a:cubicBezTo>
                    <a:pt x="1437" y="39"/>
                    <a:pt x="1320" y="1"/>
                    <a:pt x="122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11"/>
            <p:cNvSpPr/>
            <p:nvPr/>
          </p:nvSpPr>
          <p:spPr>
            <a:xfrm>
              <a:off x="2774137" y="1922913"/>
              <a:ext cx="104802" cy="131910"/>
            </a:xfrm>
            <a:custGeom>
              <a:avLst/>
              <a:gdLst/>
              <a:ahLst/>
              <a:cxnLst/>
              <a:rect l="l" t="t" r="r" b="b"/>
              <a:pathLst>
                <a:path w="3004" h="3781" extrusionOk="0">
                  <a:moveTo>
                    <a:pt x="2552" y="1"/>
                  </a:moveTo>
                  <a:cubicBezTo>
                    <a:pt x="2122" y="1"/>
                    <a:pt x="1154" y="477"/>
                    <a:pt x="678" y="1089"/>
                  </a:cubicBezTo>
                  <a:cubicBezTo>
                    <a:pt x="134" y="1789"/>
                    <a:pt x="45" y="1967"/>
                    <a:pt x="22" y="2446"/>
                  </a:cubicBezTo>
                  <a:cubicBezTo>
                    <a:pt x="0" y="2924"/>
                    <a:pt x="122" y="3158"/>
                    <a:pt x="122" y="3158"/>
                  </a:cubicBezTo>
                  <a:cubicBezTo>
                    <a:pt x="172" y="3364"/>
                    <a:pt x="387" y="3780"/>
                    <a:pt x="813" y="3780"/>
                  </a:cubicBezTo>
                  <a:cubicBezTo>
                    <a:pt x="869" y="3780"/>
                    <a:pt x="927" y="3774"/>
                    <a:pt x="990" y="3758"/>
                  </a:cubicBezTo>
                  <a:cubicBezTo>
                    <a:pt x="1535" y="3625"/>
                    <a:pt x="2536" y="2256"/>
                    <a:pt x="2769" y="1734"/>
                  </a:cubicBezTo>
                  <a:cubicBezTo>
                    <a:pt x="3003" y="1211"/>
                    <a:pt x="2992" y="199"/>
                    <a:pt x="2702" y="32"/>
                  </a:cubicBezTo>
                  <a:cubicBezTo>
                    <a:pt x="2666" y="11"/>
                    <a:pt x="2615" y="1"/>
                    <a:pt x="255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11"/>
            <p:cNvSpPr/>
            <p:nvPr/>
          </p:nvSpPr>
          <p:spPr>
            <a:xfrm>
              <a:off x="2775672" y="1922913"/>
              <a:ext cx="100930" cy="77590"/>
            </a:xfrm>
            <a:custGeom>
              <a:avLst/>
              <a:gdLst/>
              <a:ahLst/>
              <a:cxnLst/>
              <a:rect l="l" t="t" r="r" b="b"/>
              <a:pathLst>
                <a:path w="2893" h="2224" extrusionOk="0">
                  <a:moveTo>
                    <a:pt x="2508" y="1"/>
                  </a:moveTo>
                  <a:cubicBezTo>
                    <a:pt x="2078" y="1"/>
                    <a:pt x="1110" y="477"/>
                    <a:pt x="634" y="1089"/>
                  </a:cubicBezTo>
                  <a:cubicBezTo>
                    <a:pt x="189" y="1667"/>
                    <a:pt x="45" y="1890"/>
                    <a:pt x="1" y="2223"/>
                  </a:cubicBezTo>
                  <a:cubicBezTo>
                    <a:pt x="223" y="1989"/>
                    <a:pt x="478" y="1801"/>
                    <a:pt x="757" y="1633"/>
                  </a:cubicBezTo>
                  <a:cubicBezTo>
                    <a:pt x="1157" y="1411"/>
                    <a:pt x="1580" y="1289"/>
                    <a:pt x="2013" y="1156"/>
                  </a:cubicBezTo>
                  <a:cubicBezTo>
                    <a:pt x="2325" y="1067"/>
                    <a:pt x="2625" y="955"/>
                    <a:pt x="2892" y="777"/>
                  </a:cubicBezTo>
                  <a:cubicBezTo>
                    <a:pt x="2881" y="432"/>
                    <a:pt x="2803" y="121"/>
                    <a:pt x="2658" y="32"/>
                  </a:cubicBezTo>
                  <a:cubicBezTo>
                    <a:pt x="2622" y="11"/>
                    <a:pt x="2571" y="1"/>
                    <a:pt x="250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11"/>
            <p:cNvSpPr/>
            <p:nvPr/>
          </p:nvSpPr>
          <p:spPr>
            <a:xfrm>
              <a:off x="2731434" y="1803351"/>
              <a:ext cx="27212" cy="33004"/>
            </a:xfrm>
            <a:custGeom>
              <a:avLst/>
              <a:gdLst/>
              <a:ahLst/>
              <a:cxnLst/>
              <a:rect l="l" t="t" r="r" b="b"/>
              <a:pathLst>
                <a:path w="780" h="946" extrusionOk="0">
                  <a:moveTo>
                    <a:pt x="1" y="0"/>
                  </a:moveTo>
                  <a:lnTo>
                    <a:pt x="1" y="0"/>
                  </a:lnTo>
                  <a:cubicBezTo>
                    <a:pt x="156" y="134"/>
                    <a:pt x="290" y="278"/>
                    <a:pt x="423" y="434"/>
                  </a:cubicBezTo>
                  <a:cubicBezTo>
                    <a:pt x="479" y="512"/>
                    <a:pt x="545" y="601"/>
                    <a:pt x="590" y="678"/>
                  </a:cubicBezTo>
                  <a:cubicBezTo>
                    <a:pt x="646" y="767"/>
                    <a:pt x="701" y="856"/>
                    <a:pt x="713" y="945"/>
                  </a:cubicBezTo>
                  <a:lnTo>
                    <a:pt x="779" y="935"/>
                  </a:lnTo>
                  <a:cubicBezTo>
                    <a:pt x="745" y="834"/>
                    <a:pt x="690" y="745"/>
                    <a:pt x="634" y="656"/>
                  </a:cubicBezTo>
                  <a:cubicBezTo>
                    <a:pt x="568" y="579"/>
                    <a:pt x="512" y="490"/>
                    <a:pt x="446" y="411"/>
                  </a:cubicBezTo>
                  <a:cubicBezTo>
                    <a:pt x="312" y="256"/>
                    <a:pt x="156" y="12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11"/>
            <p:cNvSpPr/>
            <p:nvPr/>
          </p:nvSpPr>
          <p:spPr>
            <a:xfrm>
              <a:off x="2754321" y="1798676"/>
              <a:ext cx="24491" cy="26026"/>
            </a:xfrm>
            <a:custGeom>
              <a:avLst/>
              <a:gdLst/>
              <a:ahLst/>
              <a:cxnLst/>
              <a:rect l="l" t="t" r="r" b="b"/>
              <a:pathLst>
                <a:path w="702" h="746" extrusionOk="0">
                  <a:moveTo>
                    <a:pt x="702" y="1"/>
                  </a:moveTo>
                  <a:lnTo>
                    <a:pt x="702" y="1"/>
                  </a:lnTo>
                  <a:cubicBezTo>
                    <a:pt x="445" y="212"/>
                    <a:pt x="212" y="434"/>
                    <a:pt x="0" y="690"/>
                  </a:cubicBezTo>
                  <a:lnTo>
                    <a:pt x="79" y="746"/>
                  </a:lnTo>
                  <a:cubicBezTo>
                    <a:pt x="267" y="479"/>
                    <a:pt x="479" y="234"/>
                    <a:pt x="70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11"/>
            <p:cNvSpPr/>
            <p:nvPr/>
          </p:nvSpPr>
          <p:spPr>
            <a:xfrm>
              <a:off x="2757042" y="1830494"/>
              <a:ext cx="38446" cy="41970"/>
            </a:xfrm>
            <a:custGeom>
              <a:avLst/>
              <a:gdLst/>
              <a:ahLst/>
              <a:cxnLst/>
              <a:rect l="l" t="t" r="r" b="b"/>
              <a:pathLst>
                <a:path w="1102" h="1203" extrusionOk="0">
                  <a:moveTo>
                    <a:pt x="1101" y="1"/>
                  </a:moveTo>
                  <a:cubicBezTo>
                    <a:pt x="634" y="256"/>
                    <a:pt x="245" y="668"/>
                    <a:pt x="1" y="1168"/>
                  </a:cubicBezTo>
                  <a:lnTo>
                    <a:pt x="100" y="1202"/>
                  </a:lnTo>
                  <a:cubicBezTo>
                    <a:pt x="290" y="713"/>
                    <a:pt x="646" y="290"/>
                    <a:pt x="11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11"/>
            <p:cNvSpPr/>
            <p:nvPr/>
          </p:nvSpPr>
          <p:spPr>
            <a:xfrm>
              <a:off x="2725607" y="1859207"/>
              <a:ext cx="36143" cy="36109"/>
            </a:xfrm>
            <a:custGeom>
              <a:avLst/>
              <a:gdLst/>
              <a:ahLst/>
              <a:cxnLst/>
              <a:rect l="l" t="t" r="r" b="b"/>
              <a:pathLst>
                <a:path w="1036" h="1035" extrusionOk="0">
                  <a:moveTo>
                    <a:pt x="0" y="1"/>
                  </a:moveTo>
                  <a:cubicBezTo>
                    <a:pt x="435" y="212"/>
                    <a:pt x="779" y="590"/>
                    <a:pt x="946" y="1035"/>
                  </a:cubicBezTo>
                  <a:lnTo>
                    <a:pt x="1035" y="990"/>
                  </a:lnTo>
                  <a:cubicBezTo>
                    <a:pt x="835" y="535"/>
                    <a:pt x="445" y="179"/>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11"/>
            <p:cNvSpPr/>
            <p:nvPr/>
          </p:nvSpPr>
          <p:spPr>
            <a:xfrm>
              <a:off x="2652656" y="1952359"/>
              <a:ext cx="36143" cy="11652"/>
            </a:xfrm>
            <a:custGeom>
              <a:avLst/>
              <a:gdLst/>
              <a:ahLst/>
              <a:cxnLst/>
              <a:rect l="l" t="t" r="r" b="b"/>
              <a:pathLst>
                <a:path w="1036" h="334" extrusionOk="0">
                  <a:moveTo>
                    <a:pt x="0" y="0"/>
                  </a:moveTo>
                  <a:cubicBezTo>
                    <a:pt x="178" y="22"/>
                    <a:pt x="346" y="55"/>
                    <a:pt x="512" y="111"/>
                  </a:cubicBezTo>
                  <a:cubicBezTo>
                    <a:pt x="679" y="167"/>
                    <a:pt x="846" y="245"/>
                    <a:pt x="991" y="334"/>
                  </a:cubicBezTo>
                  <a:lnTo>
                    <a:pt x="1035" y="256"/>
                  </a:lnTo>
                  <a:cubicBezTo>
                    <a:pt x="868" y="178"/>
                    <a:pt x="702" y="111"/>
                    <a:pt x="524" y="67"/>
                  </a:cubicBezTo>
                  <a:cubicBezTo>
                    <a:pt x="356" y="33"/>
                    <a:pt x="178" y="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11"/>
            <p:cNvSpPr/>
            <p:nvPr/>
          </p:nvSpPr>
          <p:spPr>
            <a:xfrm>
              <a:off x="2710082" y="1946916"/>
              <a:ext cx="15176" cy="60146"/>
            </a:xfrm>
            <a:custGeom>
              <a:avLst/>
              <a:gdLst/>
              <a:ahLst/>
              <a:cxnLst/>
              <a:rect l="l" t="t" r="r" b="b"/>
              <a:pathLst>
                <a:path w="435" h="1724" extrusionOk="0">
                  <a:moveTo>
                    <a:pt x="257" y="1"/>
                  </a:moveTo>
                  <a:cubicBezTo>
                    <a:pt x="379" y="278"/>
                    <a:pt x="401" y="590"/>
                    <a:pt x="334" y="868"/>
                  </a:cubicBezTo>
                  <a:cubicBezTo>
                    <a:pt x="301" y="1012"/>
                    <a:pt x="245" y="1157"/>
                    <a:pt x="190" y="1291"/>
                  </a:cubicBezTo>
                  <a:cubicBezTo>
                    <a:pt x="134" y="1424"/>
                    <a:pt x="67" y="1558"/>
                    <a:pt x="1" y="1691"/>
                  </a:cubicBezTo>
                  <a:lnTo>
                    <a:pt x="79" y="1724"/>
                  </a:lnTo>
                  <a:cubicBezTo>
                    <a:pt x="146" y="1591"/>
                    <a:pt x="201" y="1457"/>
                    <a:pt x="257" y="1313"/>
                  </a:cubicBezTo>
                  <a:cubicBezTo>
                    <a:pt x="301" y="1179"/>
                    <a:pt x="356" y="1034"/>
                    <a:pt x="379" y="879"/>
                  </a:cubicBezTo>
                  <a:cubicBezTo>
                    <a:pt x="435" y="579"/>
                    <a:pt x="390" y="267"/>
                    <a:pt x="2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11"/>
            <p:cNvSpPr/>
            <p:nvPr/>
          </p:nvSpPr>
          <p:spPr>
            <a:xfrm>
              <a:off x="2674007" y="2003435"/>
              <a:ext cx="41551" cy="11024"/>
            </a:xfrm>
            <a:custGeom>
              <a:avLst/>
              <a:gdLst/>
              <a:ahLst/>
              <a:cxnLst/>
              <a:rect l="l" t="t" r="r" b="b"/>
              <a:pathLst>
                <a:path w="1191" h="316" extrusionOk="0">
                  <a:moveTo>
                    <a:pt x="137" y="1"/>
                  </a:moveTo>
                  <a:cubicBezTo>
                    <a:pt x="91" y="1"/>
                    <a:pt x="46" y="2"/>
                    <a:pt x="1" y="4"/>
                  </a:cubicBezTo>
                  <a:cubicBezTo>
                    <a:pt x="20" y="4"/>
                    <a:pt x="40" y="4"/>
                    <a:pt x="59" y="4"/>
                  </a:cubicBezTo>
                  <a:cubicBezTo>
                    <a:pt x="449" y="4"/>
                    <a:pt x="828" y="114"/>
                    <a:pt x="1157" y="316"/>
                  </a:cubicBezTo>
                  <a:lnTo>
                    <a:pt x="1190" y="260"/>
                  </a:lnTo>
                  <a:cubicBezTo>
                    <a:pt x="864" y="82"/>
                    <a:pt x="502" y="1"/>
                    <a:pt x="13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11"/>
            <p:cNvSpPr/>
            <p:nvPr/>
          </p:nvSpPr>
          <p:spPr>
            <a:xfrm>
              <a:off x="2670519" y="1975629"/>
              <a:ext cx="31469" cy="12839"/>
            </a:xfrm>
            <a:custGeom>
              <a:avLst/>
              <a:gdLst/>
              <a:ahLst/>
              <a:cxnLst/>
              <a:rect l="l" t="t" r="r" b="b"/>
              <a:pathLst>
                <a:path w="902" h="368" extrusionOk="0">
                  <a:moveTo>
                    <a:pt x="0" y="1"/>
                  </a:moveTo>
                  <a:lnTo>
                    <a:pt x="0" y="1"/>
                  </a:lnTo>
                  <a:cubicBezTo>
                    <a:pt x="145" y="56"/>
                    <a:pt x="312" y="78"/>
                    <a:pt x="467" y="122"/>
                  </a:cubicBezTo>
                  <a:cubicBezTo>
                    <a:pt x="612" y="167"/>
                    <a:pt x="768" y="234"/>
                    <a:pt x="857" y="367"/>
                  </a:cubicBezTo>
                  <a:lnTo>
                    <a:pt x="901" y="323"/>
                  </a:lnTo>
                  <a:cubicBezTo>
                    <a:pt x="845" y="256"/>
                    <a:pt x="779" y="211"/>
                    <a:pt x="701" y="179"/>
                  </a:cubicBezTo>
                  <a:cubicBezTo>
                    <a:pt x="634" y="134"/>
                    <a:pt x="556" y="112"/>
                    <a:pt x="467" y="100"/>
                  </a:cubicBezTo>
                  <a:cubicBezTo>
                    <a:pt x="312" y="67"/>
                    <a:pt x="156" y="45"/>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11"/>
            <p:cNvSpPr/>
            <p:nvPr/>
          </p:nvSpPr>
          <p:spPr>
            <a:xfrm>
              <a:off x="2673240" y="1917785"/>
              <a:ext cx="11687" cy="32271"/>
            </a:xfrm>
            <a:custGeom>
              <a:avLst/>
              <a:gdLst/>
              <a:ahLst/>
              <a:cxnLst/>
              <a:rect l="l" t="t" r="r" b="b"/>
              <a:pathLst>
                <a:path w="335" h="925" extrusionOk="0">
                  <a:moveTo>
                    <a:pt x="334" y="1"/>
                  </a:moveTo>
                  <a:lnTo>
                    <a:pt x="334" y="1"/>
                  </a:lnTo>
                  <a:cubicBezTo>
                    <a:pt x="100" y="223"/>
                    <a:pt x="0" y="591"/>
                    <a:pt x="100" y="924"/>
                  </a:cubicBezTo>
                  <a:lnTo>
                    <a:pt x="156" y="902"/>
                  </a:lnTo>
                  <a:cubicBezTo>
                    <a:pt x="45" y="601"/>
                    <a:pt x="122" y="246"/>
                    <a:pt x="3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11"/>
            <p:cNvSpPr/>
            <p:nvPr/>
          </p:nvSpPr>
          <p:spPr>
            <a:xfrm>
              <a:off x="2694173" y="1939520"/>
              <a:ext cx="13606" cy="36911"/>
            </a:xfrm>
            <a:custGeom>
              <a:avLst/>
              <a:gdLst/>
              <a:ahLst/>
              <a:cxnLst/>
              <a:rect l="l" t="t" r="r" b="b"/>
              <a:pathLst>
                <a:path w="390" h="1058" extrusionOk="0">
                  <a:moveTo>
                    <a:pt x="390" y="1"/>
                  </a:moveTo>
                  <a:cubicBezTo>
                    <a:pt x="167" y="301"/>
                    <a:pt x="34" y="668"/>
                    <a:pt x="1" y="1046"/>
                  </a:cubicBezTo>
                  <a:lnTo>
                    <a:pt x="68" y="1058"/>
                  </a:lnTo>
                  <a:cubicBezTo>
                    <a:pt x="68" y="680"/>
                    <a:pt x="179" y="312"/>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11"/>
            <p:cNvSpPr/>
            <p:nvPr/>
          </p:nvSpPr>
          <p:spPr>
            <a:xfrm>
              <a:off x="2632490" y="2078062"/>
              <a:ext cx="7396" cy="48145"/>
            </a:xfrm>
            <a:custGeom>
              <a:avLst/>
              <a:gdLst/>
              <a:ahLst/>
              <a:cxnLst/>
              <a:rect l="l" t="t" r="r" b="b"/>
              <a:pathLst>
                <a:path w="212" h="1380" extrusionOk="0">
                  <a:moveTo>
                    <a:pt x="0" y="1"/>
                  </a:moveTo>
                  <a:cubicBezTo>
                    <a:pt x="101" y="212"/>
                    <a:pt x="101" y="446"/>
                    <a:pt x="101" y="679"/>
                  </a:cubicBezTo>
                  <a:cubicBezTo>
                    <a:pt x="101" y="913"/>
                    <a:pt x="89" y="1146"/>
                    <a:pt x="123" y="1380"/>
                  </a:cubicBezTo>
                  <a:lnTo>
                    <a:pt x="212" y="1368"/>
                  </a:lnTo>
                  <a:cubicBezTo>
                    <a:pt x="156" y="1146"/>
                    <a:pt x="156" y="913"/>
                    <a:pt x="145" y="679"/>
                  </a:cubicBezTo>
                  <a:cubicBezTo>
                    <a:pt x="134" y="446"/>
                    <a:pt x="111" y="212"/>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11"/>
            <p:cNvSpPr/>
            <p:nvPr/>
          </p:nvSpPr>
          <p:spPr>
            <a:xfrm>
              <a:off x="2616965" y="2144803"/>
              <a:ext cx="42702" cy="10048"/>
            </a:xfrm>
            <a:custGeom>
              <a:avLst/>
              <a:gdLst/>
              <a:ahLst/>
              <a:cxnLst/>
              <a:rect l="l" t="t" r="r" b="b"/>
              <a:pathLst>
                <a:path w="1224" h="288" extrusionOk="0">
                  <a:moveTo>
                    <a:pt x="0" y="1"/>
                  </a:moveTo>
                  <a:cubicBezTo>
                    <a:pt x="156" y="157"/>
                    <a:pt x="368" y="246"/>
                    <a:pt x="579" y="278"/>
                  </a:cubicBezTo>
                  <a:cubicBezTo>
                    <a:pt x="635" y="284"/>
                    <a:pt x="693" y="287"/>
                    <a:pt x="751" y="287"/>
                  </a:cubicBezTo>
                  <a:cubicBezTo>
                    <a:pt x="909" y="287"/>
                    <a:pt x="1069" y="267"/>
                    <a:pt x="1224" y="234"/>
                  </a:cubicBezTo>
                  <a:lnTo>
                    <a:pt x="1213" y="167"/>
                  </a:lnTo>
                  <a:cubicBezTo>
                    <a:pt x="1045" y="220"/>
                    <a:pt x="878" y="252"/>
                    <a:pt x="710" y="252"/>
                  </a:cubicBezTo>
                  <a:cubicBezTo>
                    <a:pt x="666" y="252"/>
                    <a:pt x="622" y="250"/>
                    <a:pt x="579" y="246"/>
                  </a:cubicBezTo>
                  <a:cubicBezTo>
                    <a:pt x="368" y="223"/>
                    <a:pt x="156" y="145"/>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11"/>
            <p:cNvSpPr/>
            <p:nvPr/>
          </p:nvSpPr>
          <p:spPr>
            <a:xfrm>
              <a:off x="2652656" y="2090098"/>
              <a:ext cx="10117" cy="57843"/>
            </a:xfrm>
            <a:custGeom>
              <a:avLst/>
              <a:gdLst/>
              <a:ahLst/>
              <a:cxnLst/>
              <a:rect l="l" t="t" r="r" b="b"/>
              <a:pathLst>
                <a:path w="290" h="1658" extrusionOk="0">
                  <a:moveTo>
                    <a:pt x="0" y="0"/>
                  </a:moveTo>
                  <a:cubicBezTo>
                    <a:pt x="67" y="134"/>
                    <a:pt x="89" y="267"/>
                    <a:pt x="112" y="412"/>
                  </a:cubicBezTo>
                  <a:cubicBezTo>
                    <a:pt x="123" y="546"/>
                    <a:pt x="156" y="690"/>
                    <a:pt x="190" y="823"/>
                  </a:cubicBezTo>
                  <a:cubicBezTo>
                    <a:pt x="212" y="968"/>
                    <a:pt x="245" y="1102"/>
                    <a:pt x="234" y="1246"/>
                  </a:cubicBezTo>
                  <a:cubicBezTo>
                    <a:pt x="234" y="1313"/>
                    <a:pt x="223" y="1379"/>
                    <a:pt x="201" y="1446"/>
                  </a:cubicBezTo>
                  <a:cubicBezTo>
                    <a:pt x="190" y="1502"/>
                    <a:pt x="156" y="1580"/>
                    <a:pt x="112" y="1602"/>
                  </a:cubicBezTo>
                  <a:lnTo>
                    <a:pt x="134" y="1658"/>
                  </a:lnTo>
                  <a:cubicBezTo>
                    <a:pt x="168" y="1636"/>
                    <a:pt x="201" y="1602"/>
                    <a:pt x="212" y="1569"/>
                  </a:cubicBezTo>
                  <a:cubicBezTo>
                    <a:pt x="234" y="1535"/>
                    <a:pt x="245" y="1491"/>
                    <a:pt x="257" y="1458"/>
                  </a:cubicBezTo>
                  <a:cubicBezTo>
                    <a:pt x="279" y="1391"/>
                    <a:pt x="290" y="1313"/>
                    <a:pt x="290" y="1246"/>
                  </a:cubicBezTo>
                  <a:cubicBezTo>
                    <a:pt x="290" y="1102"/>
                    <a:pt x="257" y="957"/>
                    <a:pt x="212" y="823"/>
                  </a:cubicBezTo>
                  <a:cubicBezTo>
                    <a:pt x="178" y="679"/>
                    <a:pt x="146" y="546"/>
                    <a:pt x="123" y="412"/>
                  </a:cubicBezTo>
                  <a:cubicBezTo>
                    <a:pt x="101" y="267"/>
                    <a:pt x="79" y="123"/>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11"/>
            <p:cNvSpPr/>
            <p:nvPr/>
          </p:nvSpPr>
          <p:spPr>
            <a:xfrm>
              <a:off x="2611941" y="2130185"/>
              <a:ext cx="37644" cy="8443"/>
            </a:xfrm>
            <a:custGeom>
              <a:avLst/>
              <a:gdLst/>
              <a:ahLst/>
              <a:cxnLst/>
              <a:rect l="l" t="t" r="r" b="b"/>
              <a:pathLst>
                <a:path w="1079" h="242" extrusionOk="0">
                  <a:moveTo>
                    <a:pt x="222" y="1"/>
                  </a:moveTo>
                  <a:cubicBezTo>
                    <a:pt x="148" y="1"/>
                    <a:pt x="73" y="3"/>
                    <a:pt x="0" y="8"/>
                  </a:cubicBezTo>
                  <a:cubicBezTo>
                    <a:pt x="178" y="8"/>
                    <a:pt x="367" y="19"/>
                    <a:pt x="545" y="52"/>
                  </a:cubicBezTo>
                  <a:cubicBezTo>
                    <a:pt x="723" y="86"/>
                    <a:pt x="901" y="141"/>
                    <a:pt x="1046" y="242"/>
                  </a:cubicBezTo>
                  <a:lnTo>
                    <a:pt x="1078" y="197"/>
                  </a:lnTo>
                  <a:cubicBezTo>
                    <a:pt x="912" y="97"/>
                    <a:pt x="734" y="42"/>
                    <a:pt x="545" y="19"/>
                  </a:cubicBezTo>
                  <a:cubicBezTo>
                    <a:pt x="440" y="6"/>
                    <a:pt x="331" y="1"/>
                    <a:pt x="22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11"/>
            <p:cNvSpPr/>
            <p:nvPr/>
          </p:nvSpPr>
          <p:spPr>
            <a:xfrm>
              <a:off x="2593310" y="2081550"/>
              <a:ext cx="35306" cy="34190"/>
            </a:xfrm>
            <a:custGeom>
              <a:avLst/>
              <a:gdLst/>
              <a:ahLst/>
              <a:cxnLst/>
              <a:rect l="l" t="t" r="r" b="b"/>
              <a:pathLst>
                <a:path w="1012" h="980" extrusionOk="0">
                  <a:moveTo>
                    <a:pt x="723" y="0"/>
                  </a:moveTo>
                  <a:lnTo>
                    <a:pt x="723" y="0"/>
                  </a:lnTo>
                  <a:cubicBezTo>
                    <a:pt x="601" y="234"/>
                    <a:pt x="612" y="534"/>
                    <a:pt x="757" y="768"/>
                  </a:cubicBezTo>
                  <a:cubicBezTo>
                    <a:pt x="678" y="746"/>
                    <a:pt x="601" y="724"/>
                    <a:pt x="523" y="712"/>
                  </a:cubicBezTo>
                  <a:cubicBezTo>
                    <a:pt x="356" y="702"/>
                    <a:pt x="178" y="690"/>
                    <a:pt x="0" y="690"/>
                  </a:cubicBezTo>
                  <a:cubicBezTo>
                    <a:pt x="178" y="702"/>
                    <a:pt x="356" y="724"/>
                    <a:pt x="523" y="757"/>
                  </a:cubicBezTo>
                  <a:cubicBezTo>
                    <a:pt x="601" y="779"/>
                    <a:pt x="690" y="801"/>
                    <a:pt x="767" y="835"/>
                  </a:cubicBezTo>
                  <a:lnTo>
                    <a:pt x="868" y="902"/>
                  </a:lnTo>
                  <a:cubicBezTo>
                    <a:pt x="901" y="924"/>
                    <a:pt x="934" y="957"/>
                    <a:pt x="979" y="979"/>
                  </a:cubicBezTo>
                  <a:lnTo>
                    <a:pt x="1012" y="902"/>
                  </a:lnTo>
                  <a:cubicBezTo>
                    <a:pt x="990" y="890"/>
                    <a:pt x="957" y="857"/>
                    <a:pt x="912" y="835"/>
                  </a:cubicBezTo>
                  <a:cubicBezTo>
                    <a:pt x="868" y="813"/>
                    <a:pt x="834" y="791"/>
                    <a:pt x="789" y="779"/>
                  </a:cubicBezTo>
                  <a:cubicBezTo>
                    <a:pt x="779" y="779"/>
                    <a:pt x="779" y="768"/>
                    <a:pt x="779" y="768"/>
                  </a:cubicBezTo>
                  <a:lnTo>
                    <a:pt x="812" y="746"/>
                  </a:lnTo>
                  <a:cubicBezTo>
                    <a:pt x="656" y="534"/>
                    <a:pt x="623" y="245"/>
                    <a:pt x="7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11"/>
            <p:cNvSpPr/>
            <p:nvPr/>
          </p:nvSpPr>
          <p:spPr>
            <a:xfrm>
              <a:off x="2504415" y="2248805"/>
              <a:ext cx="45458" cy="8652"/>
            </a:xfrm>
            <a:custGeom>
              <a:avLst/>
              <a:gdLst/>
              <a:ahLst/>
              <a:cxnLst/>
              <a:rect l="l" t="t" r="r" b="b"/>
              <a:pathLst>
                <a:path w="1303" h="248" extrusionOk="0">
                  <a:moveTo>
                    <a:pt x="12" y="1"/>
                  </a:moveTo>
                  <a:lnTo>
                    <a:pt x="1" y="56"/>
                  </a:lnTo>
                  <a:cubicBezTo>
                    <a:pt x="223" y="67"/>
                    <a:pt x="446" y="100"/>
                    <a:pt x="657" y="167"/>
                  </a:cubicBezTo>
                  <a:cubicBezTo>
                    <a:pt x="757" y="201"/>
                    <a:pt x="868" y="234"/>
                    <a:pt x="980" y="245"/>
                  </a:cubicBezTo>
                  <a:cubicBezTo>
                    <a:pt x="997" y="247"/>
                    <a:pt x="1015" y="248"/>
                    <a:pt x="1032" y="248"/>
                  </a:cubicBezTo>
                  <a:cubicBezTo>
                    <a:pt x="1126" y="248"/>
                    <a:pt x="1218" y="223"/>
                    <a:pt x="1302" y="167"/>
                  </a:cubicBezTo>
                  <a:lnTo>
                    <a:pt x="1302" y="167"/>
                  </a:lnTo>
                  <a:cubicBezTo>
                    <a:pt x="1224" y="219"/>
                    <a:pt x="1139" y="238"/>
                    <a:pt x="1052" y="238"/>
                  </a:cubicBezTo>
                  <a:cubicBezTo>
                    <a:pt x="1028" y="238"/>
                    <a:pt x="1004" y="236"/>
                    <a:pt x="980" y="234"/>
                  </a:cubicBezTo>
                  <a:cubicBezTo>
                    <a:pt x="868" y="211"/>
                    <a:pt x="769" y="179"/>
                    <a:pt x="657" y="134"/>
                  </a:cubicBezTo>
                  <a:cubicBezTo>
                    <a:pt x="457" y="67"/>
                    <a:pt x="235" y="11"/>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11"/>
            <p:cNvSpPr/>
            <p:nvPr/>
          </p:nvSpPr>
          <p:spPr>
            <a:xfrm>
              <a:off x="2520708" y="2232442"/>
              <a:ext cx="37295" cy="4989"/>
            </a:xfrm>
            <a:custGeom>
              <a:avLst/>
              <a:gdLst/>
              <a:ahLst/>
              <a:cxnLst/>
              <a:rect l="l" t="t" r="r" b="b"/>
              <a:pathLst>
                <a:path w="1069" h="143" extrusionOk="0">
                  <a:moveTo>
                    <a:pt x="98" y="1"/>
                  </a:moveTo>
                  <a:cubicBezTo>
                    <a:pt x="67" y="1"/>
                    <a:pt x="34" y="5"/>
                    <a:pt x="1" y="25"/>
                  </a:cubicBezTo>
                  <a:lnTo>
                    <a:pt x="57" y="91"/>
                  </a:lnTo>
                  <a:cubicBezTo>
                    <a:pt x="68" y="80"/>
                    <a:pt x="101" y="80"/>
                    <a:pt x="146" y="80"/>
                  </a:cubicBezTo>
                  <a:lnTo>
                    <a:pt x="279" y="80"/>
                  </a:lnTo>
                  <a:cubicBezTo>
                    <a:pt x="368" y="80"/>
                    <a:pt x="457" y="80"/>
                    <a:pt x="546" y="102"/>
                  </a:cubicBezTo>
                  <a:cubicBezTo>
                    <a:pt x="635" y="114"/>
                    <a:pt x="713" y="124"/>
                    <a:pt x="802" y="136"/>
                  </a:cubicBezTo>
                  <a:cubicBezTo>
                    <a:pt x="838" y="140"/>
                    <a:pt x="877" y="143"/>
                    <a:pt x="914" y="143"/>
                  </a:cubicBezTo>
                  <a:cubicBezTo>
                    <a:pt x="969" y="143"/>
                    <a:pt x="1023" y="137"/>
                    <a:pt x="1069" y="124"/>
                  </a:cubicBezTo>
                  <a:lnTo>
                    <a:pt x="1069" y="124"/>
                  </a:lnTo>
                  <a:cubicBezTo>
                    <a:pt x="1034" y="133"/>
                    <a:pt x="1000" y="137"/>
                    <a:pt x="966" y="137"/>
                  </a:cubicBezTo>
                  <a:cubicBezTo>
                    <a:pt x="913" y="137"/>
                    <a:pt x="861" y="127"/>
                    <a:pt x="813" y="114"/>
                  </a:cubicBezTo>
                  <a:cubicBezTo>
                    <a:pt x="724" y="102"/>
                    <a:pt x="635" y="69"/>
                    <a:pt x="546" y="58"/>
                  </a:cubicBezTo>
                  <a:cubicBezTo>
                    <a:pt x="468" y="35"/>
                    <a:pt x="379" y="25"/>
                    <a:pt x="290" y="13"/>
                  </a:cubicBezTo>
                  <a:cubicBezTo>
                    <a:pt x="246" y="2"/>
                    <a:pt x="201" y="2"/>
                    <a:pt x="157" y="2"/>
                  </a:cubicBezTo>
                  <a:cubicBezTo>
                    <a:pt x="139" y="2"/>
                    <a:pt x="119" y="1"/>
                    <a:pt x="9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11"/>
            <p:cNvSpPr/>
            <p:nvPr/>
          </p:nvSpPr>
          <p:spPr>
            <a:xfrm>
              <a:off x="2535884" y="2208439"/>
              <a:ext cx="27177" cy="14897"/>
            </a:xfrm>
            <a:custGeom>
              <a:avLst/>
              <a:gdLst/>
              <a:ahLst/>
              <a:cxnLst/>
              <a:rect l="l" t="t" r="r" b="b"/>
              <a:pathLst>
                <a:path w="779" h="427" extrusionOk="0">
                  <a:moveTo>
                    <a:pt x="779" y="1"/>
                  </a:moveTo>
                  <a:lnTo>
                    <a:pt x="779" y="1"/>
                  </a:lnTo>
                  <a:cubicBezTo>
                    <a:pt x="745" y="68"/>
                    <a:pt x="700" y="123"/>
                    <a:pt x="634" y="167"/>
                  </a:cubicBezTo>
                  <a:cubicBezTo>
                    <a:pt x="578" y="212"/>
                    <a:pt x="512" y="246"/>
                    <a:pt x="445" y="268"/>
                  </a:cubicBezTo>
                  <a:cubicBezTo>
                    <a:pt x="367" y="290"/>
                    <a:pt x="300" y="301"/>
                    <a:pt x="223" y="323"/>
                  </a:cubicBezTo>
                  <a:cubicBezTo>
                    <a:pt x="175" y="331"/>
                    <a:pt x="122" y="339"/>
                    <a:pt x="75" y="339"/>
                  </a:cubicBezTo>
                  <a:cubicBezTo>
                    <a:pt x="56" y="339"/>
                    <a:pt x="38" y="338"/>
                    <a:pt x="22" y="335"/>
                  </a:cubicBezTo>
                  <a:lnTo>
                    <a:pt x="0" y="424"/>
                  </a:lnTo>
                  <a:cubicBezTo>
                    <a:pt x="15" y="425"/>
                    <a:pt x="30" y="426"/>
                    <a:pt x="45" y="426"/>
                  </a:cubicBezTo>
                  <a:cubicBezTo>
                    <a:pt x="116" y="426"/>
                    <a:pt x="180" y="406"/>
                    <a:pt x="245" y="379"/>
                  </a:cubicBezTo>
                  <a:cubicBezTo>
                    <a:pt x="312" y="357"/>
                    <a:pt x="389" y="335"/>
                    <a:pt x="456" y="301"/>
                  </a:cubicBezTo>
                  <a:cubicBezTo>
                    <a:pt x="522" y="268"/>
                    <a:pt x="589" y="234"/>
                    <a:pt x="656" y="179"/>
                  </a:cubicBezTo>
                  <a:cubicBezTo>
                    <a:pt x="712" y="134"/>
                    <a:pt x="756" y="68"/>
                    <a:pt x="7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11"/>
            <p:cNvSpPr/>
            <p:nvPr/>
          </p:nvSpPr>
          <p:spPr>
            <a:xfrm>
              <a:off x="2506369" y="2215452"/>
              <a:ext cx="8582" cy="31852"/>
            </a:xfrm>
            <a:custGeom>
              <a:avLst/>
              <a:gdLst/>
              <a:ahLst/>
              <a:cxnLst/>
              <a:rect l="l" t="t" r="r" b="b"/>
              <a:pathLst>
                <a:path w="246" h="913" extrusionOk="0">
                  <a:moveTo>
                    <a:pt x="245" y="0"/>
                  </a:moveTo>
                  <a:lnTo>
                    <a:pt x="245" y="0"/>
                  </a:lnTo>
                  <a:cubicBezTo>
                    <a:pt x="157" y="134"/>
                    <a:pt x="90" y="278"/>
                    <a:pt x="56" y="433"/>
                  </a:cubicBezTo>
                  <a:cubicBezTo>
                    <a:pt x="45" y="512"/>
                    <a:pt x="45" y="589"/>
                    <a:pt x="34" y="667"/>
                  </a:cubicBezTo>
                  <a:cubicBezTo>
                    <a:pt x="34" y="745"/>
                    <a:pt x="34" y="823"/>
                    <a:pt x="1" y="890"/>
                  </a:cubicBezTo>
                  <a:lnTo>
                    <a:pt x="56" y="912"/>
                  </a:lnTo>
                  <a:cubicBezTo>
                    <a:pt x="90" y="834"/>
                    <a:pt x="90" y="745"/>
                    <a:pt x="90" y="667"/>
                  </a:cubicBezTo>
                  <a:cubicBezTo>
                    <a:pt x="78" y="589"/>
                    <a:pt x="78" y="512"/>
                    <a:pt x="90" y="433"/>
                  </a:cubicBezTo>
                  <a:cubicBezTo>
                    <a:pt x="112" y="289"/>
                    <a:pt x="157" y="134"/>
                    <a:pt x="2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11"/>
            <p:cNvSpPr/>
            <p:nvPr/>
          </p:nvSpPr>
          <p:spPr>
            <a:xfrm>
              <a:off x="2526918" y="2197170"/>
              <a:ext cx="6664" cy="33038"/>
            </a:xfrm>
            <a:custGeom>
              <a:avLst/>
              <a:gdLst/>
              <a:ahLst/>
              <a:cxnLst/>
              <a:rect l="l" t="t" r="r" b="b"/>
              <a:pathLst>
                <a:path w="191" h="947" extrusionOk="0">
                  <a:moveTo>
                    <a:pt x="190" y="1"/>
                  </a:moveTo>
                  <a:lnTo>
                    <a:pt x="190" y="1"/>
                  </a:lnTo>
                  <a:cubicBezTo>
                    <a:pt x="101" y="134"/>
                    <a:pt x="23" y="279"/>
                    <a:pt x="12" y="446"/>
                  </a:cubicBezTo>
                  <a:cubicBezTo>
                    <a:pt x="1" y="535"/>
                    <a:pt x="23" y="613"/>
                    <a:pt x="23" y="690"/>
                  </a:cubicBezTo>
                  <a:cubicBezTo>
                    <a:pt x="35" y="769"/>
                    <a:pt x="35" y="858"/>
                    <a:pt x="1" y="913"/>
                  </a:cubicBezTo>
                  <a:lnTo>
                    <a:pt x="57" y="947"/>
                  </a:lnTo>
                  <a:cubicBezTo>
                    <a:pt x="90" y="858"/>
                    <a:pt x="90" y="769"/>
                    <a:pt x="79" y="690"/>
                  </a:cubicBezTo>
                  <a:cubicBezTo>
                    <a:pt x="57" y="613"/>
                    <a:pt x="45" y="535"/>
                    <a:pt x="45" y="457"/>
                  </a:cubicBezTo>
                  <a:cubicBezTo>
                    <a:pt x="45" y="290"/>
                    <a:pt x="112" y="146"/>
                    <a:pt x="1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11"/>
            <p:cNvSpPr/>
            <p:nvPr/>
          </p:nvSpPr>
          <p:spPr>
            <a:xfrm>
              <a:off x="2533128" y="2211928"/>
              <a:ext cx="4326" cy="11687"/>
            </a:xfrm>
            <a:custGeom>
              <a:avLst/>
              <a:gdLst/>
              <a:ahLst/>
              <a:cxnLst/>
              <a:rect l="l" t="t" r="r" b="b"/>
              <a:pathLst>
                <a:path w="124" h="335" extrusionOk="0">
                  <a:moveTo>
                    <a:pt x="124" y="1"/>
                  </a:moveTo>
                  <a:cubicBezTo>
                    <a:pt x="90" y="57"/>
                    <a:pt x="57" y="101"/>
                    <a:pt x="35" y="156"/>
                  </a:cubicBezTo>
                  <a:cubicBezTo>
                    <a:pt x="12" y="212"/>
                    <a:pt x="1" y="279"/>
                    <a:pt x="1" y="334"/>
                  </a:cubicBezTo>
                  <a:lnTo>
                    <a:pt x="68" y="324"/>
                  </a:lnTo>
                  <a:cubicBezTo>
                    <a:pt x="35" y="223"/>
                    <a:pt x="79" y="112"/>
                    <a:pt x="1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11"/>
            <p:cNvSpPr/>
            <p:nvPr/>
          </p:nvSpPr>
          <p:spPr>
            <a:xfrm>
              <a:off x="2411716" y="2165352"/>
              <a:ext cx="3489" cy="30317"/>
            </a:xfrm>
            <a:custGeom>
              <a:avLst/>
              <a:gdLst/>
              <a:ahLst/>
              <a:cxnLst/>
              <a:rect l="l" t="t" r="r" b="b"/>
              <a:pathLst>
                <a:path w="100" h="869" extrusionOk="0">
                  <a:moveTo>
                    <a:pt x="0" y="1"/>
                  </a:moveTo>
                  <a:lnTo>
                    <a:pt x="0" y="1"/>
                  </a:lnTo>
                  <a:cubicBezTo>
                    <a:pt x="33" y="134"/>
                    <a:pt x="45" y="279"/>
                    <a:pt x="45" y="423"/>
                  </a:cubicBezTo>
                  <a:lnTo>
                    <a:pt x="45" y="635"/>
                  </a:lnTo>
                  <a:cubicBezTo>
                    <a:pt x="45" y="702"/>
                    <a:pt x="55" y="791"/>
                    <a:pt x="22" y="813"/>
                  </a:cubicBezTo>
                  <a:lnTo>
                    <a:pt x="67" y="868"/>
                  </a:lnTo>
                  <a:cubicBezTo>
                    <a:pt x="100" y="824"/>
                    <a:pt x="100" y="779"/>
                    <a:pt x="100" y="746"/>
                  </a:cubicBezTo>
                  <a:lnTo>
                    <a:pt x="89" y="635"/>
                  </a:lnTo>
                  <a:lnTo>
                    <a:pt x="77" y="423"/>
                  </a:lnTo>
                  <a:cubicBezTo>
                    <a:pt x="67" y="279"/>
                    <a:pt x="45" y="134"/>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11"/>
            <p:cNvSpPr/>
            <p:nvPr/>
          </p:nvSpPr>
          <p:spPr>
            <a:xfrm>
              <a:off x="2396191" y="2201078"/>
              <a:ext cx="31050" cy="11304"/>
            </a:xfrm>
            <a:custGeom>
              <a:avLst/>
              <a:gdLst/>
              <a:ahLst/>
              <a:cxnLst/>
              <a:rect l="l" t="t" r="r" b="b"/>
              <a:pathLst>
                <a:path w="890" h="324" extrusionOk="0">
                  <a:moveTo>
                    <a:pt x="0" y="0"/>
                  </a:moveTo>
                  <a:lnTo>
                    <a:pt x="0" y="0"/>
                  </a:lnTo>
                  <a:cubicBezTo>
                    <a:pt x="156" y="45"/>
                    <a:pt x="312" y="45"/>
                    <a:pt x="456" y="89"/>
                  </a:cubicBezTo>
                  <a:cubicBezTo>
                    <a:pt x="611" y="123"/>
                    <a:pt x="756" y="200"/>
                    <a:pt x="812" y="323"/>
                  </a:cubicBezTo>
                  <a:lnTo>
                    <a:pt x="890" y="279"/>
                  </a:lnTo>
                  <a:cubicBezTo>
                    <a:pt x="845" y="212"/>
                    <a:pt x="779" y="156"/>
                    <a:pt x="700" y="111"/>
                  </a:cubicBezTo>
                  <a:cubicBezTo>
                    <a:pt x="623" y="78"/>
                    <a:pt x="545" y="56"/>
                    <a:pt x="467" y="45"/>
                  </a:cubicBezTo>
                  <a:cubicBezTo>
                    <a:pt x="312" y="22"/>
                    <a:pt x="156" y="34"/>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11"/>
            <p:cNvSpPr/>
            <p:nvPr/>
          </p:nvSpPr>
          <p:spPr>
            <a:xfrm>
              <a:off x="2398877" y="2225744"/>
              <a:ext cx="38481" cy="9141"/>
            </a:xfrm>
            <a:custGeom>
              <a:avLst/>
              <a:gdLst/>
              <a:ahLst/>
              <a:cxnLst/>
              <a:rect l="l" t="t" r="r" b="b"/>
              <a:pathLst>
                <a:path w="1103" h="262" extrusionOk="0">
                  <a:moveTo>
                    <a:pt x="152" y="1"/>
                  </a:moveTo>
                  <a:cubicBezTo>
                    <a:pt x="101" y="1"/>
                    <a:pt x="51" y="2"/>
                    <a:pt x="1" y="5"/>
                  </a:cubicBezTo>
                  <a:cubicBezTo>
                    <a:pt x="190" y="5"/>
                    <a:pt x="379" y="27"/>
                    <a:pt x="568" y="61"/>
                  </a:cubicBezTo>
                  <a:cubicBezTo>
                    <a:pt x="657" y="83"/>
                    <a:pt x="746" y="94"/>
                    <a:pt x="835" y="128"/>
                  </a:cubicBezTo>
                  <a:cubicBezTo>
                    <a:pt x="924" y="150"/>
                    <a:pt x="1013" y="194"/>
                    <a:pt x="1046" y="261"/>
                  </a:cubicBezTo>
                  <a:lnTo>
                    <a:pt x="1102" y="239"/>
                  </a:lnTo>
                  <a:cubicBezTo>
                    <a:pt x="1046" y="138"/>
                    <a:pt x="946" y="105"/>
                    <a:pt x="846" y="83"/>
                  </a:cubicBezTo>
                  <a:cubicBezTo>
                    <a:pt x="757" y="61"/>
                    <a:pt x="668" y="39"/>
                    <a:pt x="568" y="27"/>
                  </a:cubicBezTo>
                  <a:cubicBezTo>
                    <a:pt x="429" y="11"/>
                    <a:pt x="291" y="1"/>
                    <a:pt x="15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11"/>
            <p:cNvSpPr/>
            <p:nvPr/>
          </p:nvSpPr>
          <p:spPr>
            <a:xfrm>
              <a:off x="2432265" y="2187855"/>
              <a:ext cx="9734" cy="38865"/>
            </a:xfrm>
            <a:custGeom>
              <a:avLst/>
              <a:gdLst/>
              <a:ahLst/>
              <a:cxnLst/>
              <a:rect l="l" t="t" r="r" b="b"/>
              <a:pathLst>
                <a:path w="279" h="1114" extrusionOk="0">
                  <a:moveTo>
                    <a:pt x="279" y="1"/>
                  </a:moveTo>
                  <a:cubicBezTo>
                    <a:pt x="89" y="335"/>
                    <a:pt x="0" y="724"/>
                    <a:pt x="22" y="1113"/>
                  </a:cubicBezTo>
                  <a:lnTo>
                    <a:pt x="111" y="1102"/>
                  </a:lnTo>
                  <a:cubicBezTo>
                    <a:pt x="56" y="735"/>
                    <a:pt x="111" y="346"/>
                    <a:pt x="2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11"/>
            <p:cNvSpPr/>
            <p:nvPr/>
          </p:nvSpPr>
          <p:spPr>
            <a:xfrm>
              <a:off x="2440011" y="2203799"/>
              <a:ext cx="8966" cy="38830"/>
            </a:xfrm>
            <a:custGeom>
              <a:avLst/>
              <a:gdLst/>
              <a:ahLst/>
              <a:cxnLst/>
              <a:rect l="l" t="t" r="r" b="b"/>
              <a:pathLst>
                <a:path w="257" h="1113" extrusionOk="0">
                  <a:moveTo>
                    <a:pt x="257" y="0"/>
                  </a:moveTo>
                  <a:cubicBezTo>
                    <a:pt x="245" y="201"/>
                    <a:pt x="235" y="389"/>
                    <a:pt x="223" y="579"/>
                  </a:cubicBezTo>
                  <a:cubicBezTo>
                    <a:pt x="212" y="678"/>
                    <a:pt x="201" y="779"/>
                    <a:pt x="178" y="868"/>
                  </a:cubicBezTo>
                  <a:cubicBezTo>
                    <a:pt x="168" y="957"/>
                    <a:pt x="90" y="1012"/>
                    <a:pt x="1" y="1057"/>
                  </a:cubicBezTo>
                  <a:lnTo>
                    <a:pt x="34" y="1113"/>
                  </a:lnTo>
                  <a:cubicBezTo>
                    <a:pt x="79" y="1079"/>
                    <a:pt x="123" y="1057"/>
                    <a:pt x="156" y="1024"/>
                  </a:cubicBezTo>
                  <a:cubicBezTo>
                    <a:pt x="201" y="979"/>
                    <a:pt x="223" y="923"/>
                    <a:pt x="223" y="879"/>
                  </a:cubicBezTo>
                  <a:cubicBezTo>
                    <a:pt x="245" y="779"/>
                    <a:pt x="245" y="678"/>
                    <a:pt x="245" y="589"/>
                  </a:cubicBezTo>
                  <a:cubicBezTo>
                    <a:pt x="257" y="389"/>
                    <a:pt x="257" y="201"/>
                    <a:pt x="2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11"/>
            <p:cNvSpPr/>
            <p:nvPr/>
          </p:nvSpPr>
          <p:spPr>
            <a:xfrm>
              <a:off x="2461746" y="2104821"/>
              <a:ext cx="19851" cy="45842"/>
            </a:xfrm>
            <a:custGeom>
              <a:avLst/>
              <a:gdLst/>
              <a:ahLst/>
              <a:cxnLst/>
              <a:rect l="l" t="t" r="r" b="b"/>
              <a:pathLst>
                <a:path w="569" h="1314" extrusionOk="0">
                  <a:moveTo>
                    <a:pt x="67" y="1"/>
                  </a:moveTo>
                  <a:cubicBezTo>
                    <a:pt x="0" y="468"/>
                    <a:pt x="178" y="980"/>
                    <a:pt x="534" y="1313"/>
                  </a:cubicBezTo>
                  <a:lnTo>
                    <a:pt x="568" y="1269"/>
                  </a:lnTo>
                  <a:cubicBezTo>
                    <a:pt x="223" y="957"/>
                    <a:pt x="23" y="479"/>
                    <a:pt x="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11"/>
            <p:cNvSpPr/>
            <p:nvPr/>
          </p:nvSpPr>
          <p:spPr>
            <a:xfrm>
              <a:off x="2466037" y="2078445"/>
              <a:ext cx="20200" cy="48145"/>
            </a:xfrm>
            <a:custGeom>
              <a:avLst/>
              <a:gdLst/>
              <a:ahLst/>
              <a:cxnLst/>
              <a:rect l="l" t="t" r="r" b="b"/>
              <a:pathLst>
                <a:path w="579" h="1380" extrusionOk="0">
                  <a:moveTo>
                    <a:pt x="45" y="0"/>
                  </a:moveTo>
                  <a:cubicBezTo>
                    <a:pt x="11" y="45"/>
                    <a:pt x="0" y="112"/>
                    <a:pt x="11" y="178"/>
                  </a:cubicBezTo>
                  <a:cubicBezTo>
                    <a:pt x="22" y="245"/>
                    <a:pt x="45" y="301"/>
                    <a:pt x="78" y="356"/>
                  </a:cubicBezTo>
                  <a:cubicBezTo>
                    <a:pt x="144" y="468"/>
                    <a:pt x="200" y="568"/>
                    <a:pt x="256" y="679"/>
                  </a:cubicBezTo>
                  <a:cubicBezTo>
                    <a:pt x="367" y="902"/>
                    <a:pt x="456" y="1135"/>
                    <a:pt x="522" y="1380"/>
                  </a:cubicBezTo>
                  <a:lnTo>
                    <a:pt x="579" y="1369"/>
                  </a:lnTo>
                  <a:cubicBezTo>
                    <a:pt x="500" y="1124"/>
                    <a:pt x="411" y="890"/>
                    <a:pt x="289" y="668"/>
                  </a:cubicBezTo>
                  <a:cubicBezTo>
                    <a:pt x="223" y="557"/>
                    <a:pt x="156" y="457"/>
                    <a:pt x="89" y="346"/>
                  </a:cubicBezTo>
                  <a:cubicBezTo>
                    <a:pt x="55" y="290"/>
                    <a:pt x="33" y="234"/>
                    <a:pt x="22" y="178"/>
                  </a:cubicBezTo>
                  <a:cubicBezTo>
                    <a:pt x="11" y="112"/>
                    <a:pt x="11" y="57"/>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11"/>
            <p:cNvSpPr/>
            <p:nvPr/>
          </p:nvSpPr>
          <p:spPr>
            <a:xfrm>
              <a:off x="2474550" y="2056710"/>
              <a:ext cx="17479" cy="36527"/>
            </a:xfrm>
            <a:custGeom>
              <a:avLst/>
              <a:gdLst/>
              <a:ahLst/>
              <a:cxnLst/>
              <a:rect l="l" t="t" r="r" b="b"/>
              <a:pathLst>
                <a:path w="501" h="1047" extrusionOk="0">
                  <a:moveTo>
                    <a:pt x="23" y="1"/>
                  </a:moveTo>
                  <a:cubicBezTo>
                    <a:pt x="1" y="101"/>
                    <a:pt x="23" y="201"/>
                    <a:pt x="56" y="290"/>
                  </a:cubicBezTo>
                  <a:cubicBezTo>
                    <a:pt x="90" y="379"/>
                    <a:pt x="134" y="468"/>
                    <a:pt x="179" y="546"/>
                  </a:cubicBezTo>
                  <a:cubicBezTo>
                    <a:pt x="278" y="712"/>
                    <a:pt x="401" y="868"/>
                    <a:pt x="446" y="1046"/>
                  </a:cubicBezTo>
                  <a:lnTo>
                    <a:pt x="501" y="1035"/>
                  </a:lnTo>
                  <a:cubicBezTo>
                    <a:pt x="446" y="846"/>
                    <a:pt x="312" y="690"/>
                    <a:pt x="212" y="535"/>
                  </a:cubicBezTo>
                  <a:cubicBezTo>
                    <a:pt x="157" y="457"/>
                    <a:pt x="101" y="368"/>
                    <a:pt x="68" y="279"/>
                  </a:cubicBezTo>
                  <a:cubicBezTo>
                    <a:pt x="34" y="190"/>
                    <a:pt x="12" y="101"/>
                    <a:pt x="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11"/>
            <p:cNvSpPr/>
            <p:nvPr/>
          </p:nvSpPr>
          <p:spPr>
            <a:xfrm>
              <a:off x="2489692" y="2061769"/>
              <a:ext cx="25642" cy="39214"/>
            </a:xfrm>
            <a:custGeom>
              <a:avLst/>
              <a:gdLst/>
              <a:ahLst/>
              <a:cxnLst/>
              <a:rect l="l" t="t" r="r" b="b"/>
              <a:pathLst>
                <a:path w="735" h="1124" extrusionOk="0">
                  <a:moveTo>
                    <a:pt x="734" y="1"/>
                  </a:moveTo>
                  <a:cubicBezTo>
                    <a:pt x="568" y="156"/>
                    <a:pt x="434" y="334"/>
                    <a:pt x="334" y="523"/>
                  </a:cubicBezTo>
                  <a:cubicBezTo>
                    <a:pt x="279" y="624"/>
                    <a:pt x="245" y="735"/>
                    <a:pt x="200" y="824"/>
                  </a:cubicBezTo>
                  <a:cubicBezTo>
                    <a:pt x="156" y="923"/>
                    <a:pt x="89" y="1012"/>
                    <a:pt x="0" y="1057"/>
                  </a:cubicBezTo>
                  <a:lnTo>
                    <a:pt x="45" y="1124"/>
                  </a:lnTo>
                  <a:cubicBezTo>
                    <a:pt x="156" y="1068"/>
                    <a:pt x="212" y="957"/>
                    <a:pt x="256" y="857"/>
                  </a:cubicBezTo>
                  <a:cubicBezTo>
                    <a:pt x="301" y="745"/>
                    <a:pt x="334" y="646"/>
                    <a:pt x="368" y="545"/>
                  </a:cubicBezTo>
                  <a:cubicBezTo>
                    <a:pt x="457" y="345"/>
                    <a:pt x="579" y="156"/>
                    <a:pt x="7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11"/>
            <p:cNvSpPr/>
            <p:nvPr/>
          </p:nvSpPr>
          <p:spPr>
            <a:xfrm>
              <a:off x="2479993" y="2084272"/>
              <a:ext cx="43086" cy="54355"/>
            </a:xfrm>
            <a:custGeom>
              <a:avLst/>
              <a:gdLst/>
              <a:ahLst/>
              <a:cxnLst/>
              <a:rect l="l" t="t" r="r" b="b"/>
              <a:pathLst>
                <a:path w="1235" h="1558" extrusionOk="0">
                  <a:moveTo>
                    <a:pt x="1235" y="1"/>
                  </a:moveTo>
                  <a:lnTo>
                    <a:pt x="690" y="846"/>
                  </a:lnTo>
                  <a:cubicBezTo>
                    <a:pt x="601" y="990"/>
                    <a:pt x="512" y="1135"/>
                    <a:pt x="423" y="1269"/>
                  </a:cubicBezTo>
                  <a:cubicBezTo>
                    <a:pt x="379" y="1335"/>
                    <a:pt x="323" y="1391"/>
                    <a:pt x="256" y="1435"/>
                  </a:cubicBezTo>
                  <a:lnTo>
                    <a:pt x="156" y="1469"/>
                  </a:lnTo>
                  <a:lnTo>
                    <a:pt x="45" y="1469"/>
                  </a:lnTo>
                  <a:cubicBezTo>
                    <a:pt x="33" y="1480"/>
                    <a:pt x="11" y="1502"/>
                    <a:pt x="1" y="1524"/>
                  </a:cubicBezTo>
                  <a:lnTo>
                    <a:pt x="78" y="1546"/>
                  </a:lnTo>
                  <a:lnTo>
                    <a:pt x="78" y="1558"/>
                  </a:lnTo>
                  <a:cubicBezTo>
                    <a:pt x="78" y="1546"/>
                    <a:pt x="90" y="1546"/>
                    <a:pt x="100" y="1546"/>
                  </a:cubicBezTo>
                  <a:lnTo>
                    <a:pt x="167" y="1546"/>
                  </a:lnTo>
                  <a:cubicBezTo>
                    <a:pt x="211" y="1536"/>
                    <a:pt x="256" y="1524"/>
                    <a:pt x="290" y="1502"/>
                  </a:cubicBezTo>
                  <a:cubicBezTo>
                    <a:pt x="367" y="1447"/>
                    <a:pt x="434" y="1380"/>
                    <a:pt x="478" y="1302"/>
                  </a:cubicBezTo>
                  <a:cubicBezTo>
                    <a:pt x="567" y="1157"/>
                    <a:pt x="646" y="1012"/>
                    <a:pt x="735" y="868"/>
                  </a:cubicBezTo>
                  <a:lnTo>
                    <a:pt x="1235"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11"/>
            <p:cNvSpPr/>
            <p:nvPr/>
          </p:nvSpPr>
          <p:spPr>
            <a:xfrm>
              <a:off x="2478807" y="2117660"/>
              <a:ext cx="42353" cy="41516"/>
            </a:xfrm>
            <a:custGeom>
              <a:avLst/>
              <a:gdLst/>
              <a:ahLst/>
              <a:cxnLst/>
              <a:rect l="l" t="t" r="r" b="b"/>
              <a:pathLst>
                <a:path w="1214" h="1190" extrusionOk="0">
                  <a:moveTo>
                    <a:pt x="1214" y="0"/>
                  </a:moveTo>
                  <a:lnTo>
                    <a:pt x="1214" y="0"/>
                  </a:lnTo>
                  <a:cubicBezTo>
                    <a:pt x="1080" y="256"/>
                    <a:pt x="902" y="490"/>
                    <a:pt x="702" y="690"/>
                  </a:cubicBezTo>
                  <a:cubicBezTo>
                    <a:pt x="601" y="801"/>
                    <a:pt x="502" y="901"/>
                    <a:pt x="390" y="990"/>
                  </a:cubicBezTo>
                  <a:cubicBezTo>
                    <a:pt x="279" y="1079"/>
                    <a:pt x="146" y="1112"/>
                    <a:pt x="1" y="1135"/>
                  </a:cubicBezTo>
                  <a:lnTo>
                    <a:pt x="12" y="1190"/>
                  </a:lnTo>
                  <a:cubicBezTo>
                    <a:pt x="90" y="1179"/>
                    <a:pt x="156" y="1157"/>
                    <a:pt x="223" y="1135"/>
                  </a:cubicBezTo>
                  <a:cubicBezTo>
                    <a:pt x="301" y="1112"/>
                    <a:pt x="368" y="1068"/>
                    <a:pt x="423" y="1024"/>
                  </a:cubicBezTo>
                  <a:cubicBezTo>
                    <a:pt x="535" y="923"/>
                    <a:pt x="635" y="823"/>
                    <a:pt x="724" y="712"/>
                  </a:cubicBezTo>
                  <a:cubicBezTo>
                    <a:pt x="924" y="500"/>
                    <a:pt x="1091" y="267"/>
                    <a:pt x="121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11"/>
            <p:cNvSpPr/>
            <p:nvPr/>
          </p:nvSpPr>
          <p:spPr>
            <a:xfrm>
              <a:off x="2451280" y="2455623"/>
              <a:ext cx="42702" cy="27666"/>
            </a:xfrm>
            <a:custGeom>
              <a:avLst/>
              <a:gdLst/>
              <a:ahLst/>
              <a:cxnLst/>
              <a:rect l="l" t="t" r="r" b="b"/>
              <a:pathLst>
                <a:path w="1224" h="793" extrusionOk="0">
                  <a:moveTo>
                    <a:pt x="23" y="0"/>
                  </a:moveTo>
                  <a:lnTo>
                    <a:pt x="1" y="56"/>
                  </a:lnTo>
                  <a:cubicBezTo>
                    <a:pt x="100" y="111"/>
                    <a:pt x="201" y="178"/>
                    <a:pt x="300" y="245"/>
                  </a:cubicBezTo>
                  <a:cubicBezTo>
                    <a:pt x="389" y="323"/>
                    <a:pt x="478" y="412"/>
                    <a:pt x="567" y="490"/>
                  </a:cubicBezTo>
                  <a:cubicBezTo>
                    <a:pt x="656" y="579"/>
                    <a:pt x="757" y="657"/>
                    <a:pt x="868" y="712"/>
                  </a:cubicBezTo>
                  <a:cubicBezTo>
                    <a:pt x="955" y="761"/>
                    <a:pt x="1068" y="792"/>
                    <a:pt x="1177" y="792"/>
                  </a:cubicBezTo>
                  <a:cubicBezTo>
                    <a:pt x="1193" y="792"/>
                    <a:pt x="1208" y="792"/>
                    <a:pt x="1224" y="790"/>
                  </a:cubicBezTo>
                  <a:cubicBezTo>
                    <a:pt x="1101" y="790"/>
                    <a:pt x="979" y="757"/>
                    <a:pt x="868" y="701"/>
                  </a:cubicBezTo>
                  <a:cubicBezTo>
                    <a:pt x="768" y="635"/>
                    <a:pt x="679" y="556"/>
                    <a:pt x="590" y="467"/>
                  </a:cubicBezTo>
                  <a:cubicBezTo>
                    <a:pt x="501" y="390"/>
                    <a:pt x="423" y="301"/>
                    <a:pt x="323" y="212"/>
                  </a:cubicBezTo>
                  <a:cubicBezTo>
                    <a:pt x="234" y="134"/>
                    <a:pt x="134" y="67"/>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11"/>
            <p:cNvSpPr/>
            <p:nvPr/>
          </p:nvSpPr>
          <p:spPr>
            <a:xfrm>
              <a:off x="2466805" y="2448262"/>
              <a:ext cx="49715" cy="24177"/>
            </a:xfrm>
            <a:custGeom>
              <a:avLst/>
              <a:gdLst/>
              <a:ahLst/>
              <a:cxnLst/>
              <a:rect l="l" t="t" r="r" b="b"/>
              <a:pathLst>
                <a:path w="1425" h="693" extrusionOk="0">
                  <a:moveTo>
                    <a:pt x="11" y="0"/>
                  </a:moveTo>
                  <a:lnTo>
                    <a:pt x="0" y="89"/>
                  </a:lnTo>
                  <a:cubicBezTo>
                    <a:pt x="122" y="112"/>
                    <a:pt x="245" y="156"/>
                    <a:pt x="356" y="223"/>
                  </a:cubicBezTo>
                  <a:cubicBezTo>
                    <a:pt x="468" y="278"/>
                    <a:pt x="579" y="356"/>
                    <a:pt x="690" y="434"/>
                  </a:cubicBezTo>
                  <a:cubicBezTo>
                    <a:pt x="790" y="512"/>
                    <a:pt x="912" y="579"/>
                    <a:pt x="1034" y="623"/>
                  </a:cubicBezTo>
                  <a:cubicBezTo>
                    <a:pt x="1137" y="669"/>
                    <a:pt x="1248" y="693"/>
                    <a:pt x="1359" y="693"/>
                  </a:cubicBezTo>
                  <a:cubicBezTo>
                    <a:pt x="1381" y="693"/>
                    <a:pt x="1402" y="692"/>
                    <a:pt x="1424" y="690"/>
                  </a:cubicBezTo>
                  <a:cubicBezTo>
                    <a:pt x="1291" y="690"/>
                    <a:pt x="1157" y="656"/>
                    <a:pt x="1046" y="601"/>
                  </a:cubicBezTo>
                  <a:cubicBezTo>
                    <a:pt x="923" y="545"/>
                    <a:pt x="812" y="478"/>
                    <a:pt x="712" y="401"/>
                  </a:cubicBezTo>
                  <a:cubicBezTo>
                    <a:pt x="601" y="322"/>
                    <a:pt x="500" y="233"/>
                    <a:pt x="389" y="167"/>
                  </a:cubicBezTo>
                  <a:cubicBezTo>
                    <a:pt x="278" y="89"/>
                    <a:pt x="156" y="33"/>
                    <a:pt x="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11"/>
            <p:cNvSpPr/>
            <p:nvPr/>
          </p:nvSpPr>
          <p:spPr>
            <a:xfrm>
              <a:off x="2493181" y="2438528"/>
              <a:ext cx="45040" cy="13641"/>
            </a:xfrm>
            <a:custGeom>
              <a:avLst/>
              <a:gdLst/>
              <a:ahLst/>
              <a:cxnLst/>
              <a:rect l="l" t="t" r="r" b="b"/>
              <a:pathLst>
                <a:path w="1291" h="391" extrusionOk="0">
                  <a:moveTo>
                    <a:pt x="34" y="1"/>
                  </a:moveTo>
                  <a:lnTo>
                    <a:pt x="1" y="90"/>
                  </a:lnTo>
                  <a:cubicBezTo>
                    <a:pt x="201" y="157"/>
                    <a:pt x="401" y="268"/>
                    <a:pt x="624" y="324"/>
                  </a:cubicBezTo>
                  <a:cubicBezTo>
                    <a:pt x="735" y="357"/>
                    <a:pt x="846" y="379"/>
                    <a:pt x="957" y="391"/>
                  </a:cubicBezTo>
                  <a:cubicBezTo>
                    <a:pt x="1068" y="391"/>
                    <a:pt x="1180" y="368"/>
                    <a:pt x="1291" y="335"/>
                  </a:cubicBezTo>
                  <a:lnTo>
                    <a:pt x="1291" y="335"/>
                  </a:lnTo>
                  <a:cubicBezTo>
                    <a:pt x="1207" y="360"/>
                    <a:pt x="1123" y="372"/>
                    <a:pt x="1040" y="372"/>
                  </a:cubicBezTo>
                  <a:cubicBezTo>
                    <a:pt x="1012" y="372"/>
                    <a:pt x="985" y="371"/>
                    <a:pt x="957" y="368"/>
                  </a:cubicBezTo>
                  <a:cubicBezTo>
                    <a:pt x="846" y="357"/>
                    <a:pt x="735" y="324"/>
                    <a:pt x="634" y="290"/>
                  </a:cubicBezTo>
                  <a:cubicBezTo>
                    <a:pt x="434" y="213"/>
                    <a:pt x="234" y="101"/>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11"/>
            <p:cNvSpPr/>
            <p:nvPr/>
          </p:nvSpPr>
          <p:spPr>
            <a:xfrm>
              <a:off x="2455152" y="2424573"/>
              <a:ext cx="28364" cy="29515"/>
            </a:xfrm>
            <a:custGeom>
              <a:avLst/>
              <a:gdLst/>
              <a:ahLst/>
              <a:cxnLst/>
              <a:rect l="l" t="t" r="r" b="b"/>
              <a:pathLst>
                <a:path w="813" h="846" extrusionOk="0">
                  <a:moveTo>
                    <a:pt x="812" y="0"/>
                  </a:moveTo>
                  <a:cubicBezTo>
                    <a:pt x="479" y="201"/>
                    <a:pt x="189" y="479"/>
                    <a:pt x="1" y="824"/>
                  </a:cubicBezTo>
                  <a:lnTo>
                    <a:pt x="56" y="846"/>
                  </a:lnTo>
                  <a:cubicBezTo>
                    <a:pt x="223" y="512"/>
                    <a:pt x="490" y="212"/>
                    <a:pt x="8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11"/>
            <p:cNvSpPr/>
            <p:nvPr/>
          </p:nvSpPr>
          <p:spPr>
            <a:xfrm>
              <a:off x="2477655" y="2405942"/>
              <a:ext cx="39214" cy="40016"/>
            </a:xfrm>
            <a:custGeom>
              <a:avLst/>
              <a:gdLst/>
              <a:ahLst/>
              <a:cxnLst/>
              <a:rect l="l" t="t" r="r" b="b"/>
              <a:pathLst>
                <a:path w="1124" h="1147" extrusionOk="0">
                  <a:moveTo>
                    <a:pt x="1124" y="1"/>
                  </a:moveTo>
                  <a:cubicBezTo>
                    <a:pt x="690" y="290"/>
                    <a:pt x="312" y="668"/>
                    <a:pt x="1" y="1102"/>
                  </a:cubicBezTo>
                  <a:lnTo>
                    <a:pt x="78" y="1147"/>
                  </a:lnTo>
                  <a:cubicBezTo>
                    <a:pt x="357" y="712"/>
                    <a:pt x="713" y="312"/>
                    <a:pt x="11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11"/>
            <p:cNvSpPr/>
            <p:nvPr/>
          </p:nvSpPr>
          <p:spPr>
            <a:xfrm>
              <a:off x="2498205" y="2416025"/>
              <a:ext cx="38865" cy="24875"/>
            </a:xfrm>
            <a:custGeom>
              <a:avLst/>
              <a:gdLst/>
              <a:ahLst/>
              <a:cxnLst/>
              <a:rect l="l" t="t" r="r" b="b"/>
              <a:pathLst>
                <a:path w="1114" h="713" extrusionOk="0">
                  <a:moveTo>
                    <a:pt x="1113" y="1"/>
                  </a:moveTo>
                  <a:lnTo>
                    <a:pt x="1113" y="1"/>
                  </a:lnTo>
                  <a:cubicBezTo>
                    <a:pt x="702" y="124"/>
                    <a:pt x="312" y="357"/>
                    <a:pt x="1" y="668"/>
                  </a:cubicBezTo>
                  <a:lnTo>
                    <a:pt x="45" y="713"/>
                  </a:lnTo>
                  <a:cubicBezTo>
                    <a:pt x="335" y="391"/>
                    <a:pt x="702" y="146"/>
                    <a:pt x="11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11"/>
            <p:cNvSpPr/>
            <p:nvPr/>
          </p:nvSpPr>
          <p:spPr>
            <a:xfrm>
              <a:off x="2340683" y="2393941"/>
              <a:ext cx="3907" cy="35725"/>
            </a:xfrm>
            <a:custGeom>
              <a:avLst/>
              <a:gdLst/>
              <a:ahLst/>
              <a:cxnLst/>
              <a:rect l="l" t="t" r="r" b="b"/>
              <a:pathLst>
                <a:path w="112" h="1024" extrusionOk="0">
                  <a:moveTo>
                    <a:pt x="0" y="0"/>
                  </a:moveTo>
                  <a:cubicBezTo>
                    <a:pt x="56" y="334"/>
                    <a:pt x="67" y="678"/>
                    <a:pt x="34" y="1024"/>
                  </a:cubicBezTo>
                  <a:lnTo>
                    <a:pt x="89" y="1024"/>
                  </a:lnTo>
                  <a:cubicBezTo>
                    <a:pt x="111" y="678"/>
                    <a:pt x="79" y="334"/>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11"/>
            <p:cNvSpPr/>
            <p:nvPr/>
          </p:nvSpPr>
          <p:spPr>
            <a:xfrm>
              <a:off x="2323239" y="2428096"/>
              <a:ext cx="27561" cy="15141"/>
            </a:xfrm>
            <a:custGeom>
              <a:avLst/>
              <a:gdLst/>
              <a:ahLst/>
              <a:cxnLst/>
              <a:rect l="l" t="t" r="r" b="b"/>
              <a:pathLst>
                <a:path w="790" h="434" extrusionOk="0">
                  <a:moveTo>
                    <a:pt x="0" y="0"/>
                  </a:moveTo>
                  <a:lnTo>
                    <a:pt x="0" y="0"/>
                  </a:lnTo>
                  <a:cubicBezTo>
                    <a:pt x="144" y="55"/>
                    <a:pt x="289" y="89"/>
                    <a:pt x="423" y="144"/>
                  </a:cubicBezTo>
                  <a:cubicBezTo>
                    <a:pt x="490" y="178"/>
                    <a:pt x="545" y="222"/>
                    <a:pt x="601" y="267"/>
                  </a:cubicBezTo>
                  <a:cubicBezTo>
                    <a:pt x="656" y="311"/>
                    <a:pt x="700" y="367"/>
                    <a:pt x="734" y="433"/>
                  </a:cubicBezTo>
                  <a:lnTo>
                    <a:pt x="789" y="400"/>
                  </a:lnTo>
                  <a:cubicBezTo>
                    <a:pt x="745" y="334"/>
                    <a:pt x="690" y="278"/>
                    <a:pt x="634" y="233"/>
                  </a:cubicBezTo>
                  <a:cubicBezTo>
                    <a:pt x="567" y="189"/>
                    <a:pt x="500" y="144"/>
                    <a:pt x="434" y="122"/>
                  </a:cubicBezTo>
                  <a:cubicBezTo>
                    <a:pt x="289" y="67"/>
                    <a:pt x="144" y="45"/>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11"/>
            <p:cNvSpPr/>
            <p:nvPr/>
          </p:nvSpPr>
          <p:spPr>
            <a:xfrm>
              <a:off x="2353487" y="2415676"/>
              <a:ext cx="6245" cy="39981"/>
            </a:xfrm>
            <a:custGeom>
              <a:avLst/>
              <a:gdLst/>
              <a:ahLst/>
              <a:cxnLst/>
              <a:rect l="l" t="t" r="r" b="b"/>
              <a:pathLst>
                <a:path w="179" h="1146" extrusionOk="0">
                  <a:moveTo>
                    <a:pt x="100" y="0"/>
                  </a:moveTo>
                  <a:lnTo>
                    <a:pt x="100" y="0"/>
                  </a:lnTo>
                  <a:cubicBezTo>
                    <a:pt x="145" y="378"/>
                    <a:pt x="112" y="756"/>
                    <a:pt x="1" y="1123"/>
                  </a:cubicBezTo>
                  <a:lnTo>
                    <a:pt x="78" y="1145"/>
                  </a:lnTo>
                  <a:cubicBezTo>
                    <a:pt x="167" y="767"/>
                    <a:pt x="179" y="367"/>
                    <a:pt x="10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11"/>
            <p:cNvSpPr/>
            <p:nvPr/>
          </p:nvSpPr>
          <p:spPr>
            <a:xfrm>
              <a:off x="2327879" y="2463787"/>
              <a:ext cx="34190" cy="16327"/>
            </a:xfrm>
            <a:custGeom>
              <a:avLst/>
              <a:gdLst/>
              <a:ahLst/>
              <a:cxnLst/>
              <a:rect l="l" t="t" r="r" b="b"/>
              <a:pathLst>
                <a:path w="980" h="468" extrusionOk="0">
                  <a:moveTo>
                    <a:pt x="1" y="0"/>
                  </a:moveTo>
                  <a:lnTo>
                    <a:pt x="1" y="0"/>
                  </a:lnTo>
                  <a:cubicBezTo>
                    <a:pt x="167" y="78"/>
                    <a:pt x="345" y="100"/>
                    <a:pt x="512" y="167"/>
                  </a:cubicBezTo>
                  <a:cubicBezTo>
                    <a:pt x="679" y="223"/>
                    <a:pt x="824" y="334"/>
                    <a:pt x="935" y="467"/>
                  </a:cubicBezTo>
                  <a:lnTo>
                    <a:pt x="979" y="423"/>
                  </a:lnTo>
                  <a:cubicBezTo>
                    <a:pt x="857" y="289"/>
                    <a:pt x="690" y="189"/>
                    <a:pt x="523" y="134"/>
                  </a:cubicBezTo>
                  <a:cubicBezTo>
                    <a:pt x="345" y="89"/>
                    <a:pt x="167" y="67"/>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11"/>
            <p:cNvSpPr/>
            <p:nvPr/>
          </p:nvSpPr>
          <p:spPr>
            <a:xfrm>
              <a:off x="2360465" y="2433120"/>
              <a:ext cx="8966" cy="40783"/>
            </a:xfrm>
            <a:custGeom>
              <a:avLst/>
              <a:gdLst/>
              <a:ahLst/>
              <a:cxnLst/>
              <a:rect l="l" t="t" r="r" b="b"/>
              <a:pathLst>
                <a:path w="257" h="1169" extrusionOk="0">
                  <a:moveTo>
                    <a:pt x="190" y="0"/>
                  </a:moveTo>
                  <a:cubicBezTo>
                    <a:pt x="234" y="89"/>
                    <a:pt x="246" y="190"/>
                    <a:pt x="234" y="289"/>
                  </a:cubicBezTo>
                  <a:cubicBezTo>
                    <a:pt x="234" y="390"/>
                    <a:pt x="212" y="490"/>
                    <a:pt x="190" y="579"/>
                  </a:cubicBezTo>
                  <a:cubicBezTo>
                    <a:pt x="145" y="779"/>
                    <a:pt x="101" y="979"/>
                    <a:pt x="1" y="1146"/>
                  </a:cubicBezTo>
                  <a:lnTo>
                    <a:pt x="56" y="1168"/>
                  </a:lnTo>
                  <a:cubicBezTo>
                    <a:pt x="157" y="990"/>
                    <a:pt x="190" y="790"/>
                    <a:pt x="223" y="590"/>
                  </a:cubicBezTo>
                  <a:cubicBezTo>
                    <a:pt x="234" y="490"/>
                    <a:pt x="256" y="390"/>
                    <a:pt x="256" y="289"/>
                  </a:cubicBezTo>
                  <a:cubicBezTo>
                    <a:pt x="256" y="190"/>
                    <a:pt x="234" y="89"/>
                    <a:pt x="1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11"/>
            <p:cNvSpPr/>
            <p:nvPr/>
          </p:nvSpPr>
          <p:spPr>
            <a:xfrm>
              <a:off x="2639468" y="2338433"/>
              <a:ext cx="24072" cy="50098"/>
            </a:xfrm>
            <a:custGeom>
              <a:avLst/>
              <a:gdLst/>
              <a:ahLst/>
              <a:cxnLst/>
              <a:rect l="l" t="t" r="r" b="b"/>
              <a:pathLst>
                <a:path w="690" h="1436" extrusionOk="0">
                  <a:moveTo>
                    <a:pt x="34" y="0"/>
                  </a:moveTo>
                  <a:lnTo>
                    <a:pt x="0" y="56"/>
                  </a:lnTo>
                  <a:cubicBezTo>
                    <a:pt x="56" y="79"/>
                    <a:pt x="89" y="134"/>
                    <a:pt x="112" y="190"/>
                  </a:cubicBezTo>
                  <a:cubicBezTo>
                    <a:pt x="134" y="257"/>
                    <a:pt x="145" y="312"/>
                    <a:pt x="156" y="379"/>
                  </a:cubicBezTo>
                  <a:cubicBezTo>
                    <a:pt x="178" y="512"/>
                    <a:pt x="212" y="645"/>
                    <a:pt x="257" y="779"/>
                  </a:cubicBezTo>
                  <a:cubicBezTo>
                    <a:pt x="301" y="902"/>
                    <a:pt x="356" y="1024"/>
                    <a:pt x="423" y="1146"/>
                  </a:cubicBezTo>
                  <a:cubicBezTo>
                    <a:pt x="490" y="1258"/>
                    <a:pt x="579" y="1369"/>
                    <a:pt x="690" y="1436"/>
                  </a:cubicBezTo>
                  <a:cubicBezTo>
                    <a:pt x="579" y="1369"/>
                    <a:pt x="501" y="1258"/>
                    <a:pt x="435" y="1135"/>
                  </a:cubicBezTo>
                  <a:cubicBezTo>
                    <a:pt x="368" y="1024"/>
                    <a:pt x="323" y="890"/>
                    <a:pt x="289" y="768"/>
                  </a:cubicBezTo>
                  <a:cubicBezTo>
                    <a:pt x="245" y="635"/>
                    <a:pt x="212" y="512"/>
                    <a:pt x="201" y="379"/>
                  </a:cubicBezTo>
                  <a:cubicBezTo>
                    <a:pt x="190" y="312"/>
                    <a:pt x="178" y="245"/>
                    <a:pt x="156" y="178"/>
                  </a:cubicBezTo>
                  <a:cubicBezTo>
                    <a:pt x="145" y="112"/>
                    <a:pt x="101" y="34"/>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11"/>
            <p:cNvSpPr/>
            <p:nvPr/>
          </p:nvSpPr>
          <p:spPr>
            <a:xfrm>
              <a:off x="2645678" y="2320570"/>
              <a:ext cx="20967" cy="21770"/>
            </a:xfrm>
            <a:custGeom>
              <a:avLst/>
              <a:gdLst/>
              <a:ahLst/>
              <a:cxnLst/>
              <a:rect l="l" t="t" r="r" b="b"/>
              <a:pathLst>
                <a:path w="601" h="624" extrusionOk="0">
                  <a:moveTo>
                    <a:pt x="601" y="1"/>
                  </a:moveTo>
                  <a:lnTo>
                    <a:pt x="601" y="1"/>
                  </a:lnTo>
                  <a:cubicBezTo>
                    <a:pt x="501" y="112"/>
                    <a:pt x="434" y="235"/>
                    <a:pt x="334" y="334"/>
                  </a:cubicBezTo>
                  <a:cubicBezTo>
                    <a:pt x="245" y="435"/>
                    <a:pt x="123" y="524"/>
                    <a:pt x="0" y="535"/>
                  </a:cubicBezTo>
                  <a:lnTo>
                    <a:pt x="12" y="624"/>
                  </a:lnTo>
                  <a:cubicBezTo>
                    <a:pt x="89" y="601"/>
                    <a:pt x="156" y="568"/>
                    <a:pt x="212" y="524"/>
                  </a:cubicBezTo>
                  <a:cubicBezTo>
                    <a:pt x="279" y="479"/>
                    <a:pt x="323" y="423"/>
                    <a:pt x="368" y="368"/>
                  </a:cubicBezTo>
                  <a:cubicBezTo>
                    <a:pt x="457" y="245"/>
                    <a:pt x="512" y="124"/>
                    <a:pt x="6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11"/>
            <p:cNvSpPr/>
            <p:nvPr/>
          </p:nvSpPr>
          <p:spPr>
            <a:xfrm>
              <a:off x="2654609" y="2325629"/>
              <a:ext cx="46610" cy="58611"/>
            </a:xfrm>
            <a:custGeom>
              <a:avLst/>
              <a:gdLst/>
              <a:ahLst/>
              <a:cxnLst/>
              <a:rect l="l" t="t" r="r" b="b"/>
              <a:pathLst>
                <a:path w="1336" h="1680" extrusionOk="0">
                  <a:moveTo>
                    <a:pt x="1335" y="1"/>
                  </a:moveTo>
                  <a:lnTo>
                    <a:pt x="1335" y="1"/>
                  </a:lnTo>
                  <a:cubicBezTo>
                    <a:pt x="1235" y="23"/>
                    <a:pt x="1146" y="78"/>
                    <a:pt x="1057" y="145"/>
                  </a:cubicBezTo>
                  <a:cubicBezTo>
                    <a:pt x="979" y="212"/>
                    <a:pt x="901" y="290"/>
                    <a:pt x="812" y="345"/>
                  </a:cubicBezTo>
                  <a:cubicBezTo>
                    <a:pt x="646" y="468"/>
                    <a:pt x="445" y="545"/>
                    <a:pt x="234" y="557"/>
                  </a:cubicBezTo>
                  <a:lnTo>
                    <a:pt x="245" y="612"/>
                  </a:lnTo>
                  <a:cubicBezTo>
                    <a:pt x="178" y="557"/>
                    <a:pt x="122" y="501"/>
                    <a:pt x="45" y="456"/>
                  </a:cubicBezTo>
                  <a:lnTo>
                    <a:pt x="1" y="535"/>
                  </a:lnTo>
                  <a:cubicBezTo>
                    <a:pt x="122" y="601"/>
                    <a:pt x="234" y="690"/>
                    <a:pt x="323" y="790"/>
                  </a:cubicBezTo>
                  <a:cubicBezTo>
                    <a:pt x="423" y="901"/>
                    <a:pt x="512" y="1012"/>
                    <a:pt x="601" y="1124"/>
                  </a:cubicBezTo>
                  <a:cubicBezTo>
                    <a:pt x="690" y="1235"/>
                    <a:pt x="779" y="1358"/>
                    <a:pt x="879" y="1447"/>
                  </a:cubicBezTo>
                  <a:cubicBezTo>
                    <a:pt x="990" y="1546"/>
                    <a:pt x="1113" y="1635"/>
                    <a:pt x="1246" y="1680"/>
                  </a:cubicBezTo>
                  <a:cubicBezTo>
                    <a:pt x="1113" y="1625"/>
                    <a:pt x="1002" y="1536"/>
                    <a:pt x="901" y="1435"/>
                  </a:cubicBezTo>
                  <a:cubicBezTo>
                    <a:pt x="801" y="1335"/>
                    <a:pt x="712" y="1213"/>
                    <a:pt x="634" y="1101"/>
                  </a:cubicBezTo>
                  <a:cubicBezTo>
                    <a:pt x="545" y="980"/>
                    <a:pt x="468" y="868"/>
                    <a:pt x="379" y="757"/>
                  </a:cubicBezTo>
                  <a:cubicBezTo>
                    <a:pt x="334" y="701"/>
                    <a:pt x="300" y="657"/>
                    <a:pt x="256" y="624"/>
                  </a:cubicBezTo>
                  <a:cubicBezTo>
                    <a:pt x="468" y="590"/>
                    <a:pt x="668" y="512"/>
                    <a:pt x="834" y="379"/>
                  </a:cubicBezTo>
                  <a:cubicBezTo>
                    <a:pt x="913" y="312"/>
                    <a:pt x="990" y="234"/>
                    <a:pt x="1068" y="156"/>
                  </a:cubicBezTo>
                  <a:cubicBezTo>
                    <a:pt x="1146" y="90"/>
                    <a:pt x="1235" y="34"/>
                    <a:pt x="13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11"/>
            <p:cNvSpPr/>
            <p:nvPr/>
          </p:nvSpPr>
          <p:spPr>
            <a:xfrm>
              <a:off x="2736876" y="2207672"/>
              <a:ext cx="47726" cy="23061"/>
            </a:xfrm>
            <a:custGeom>
              <a:avLst/>
              <a:gdLst/>
              <a:ahLst/>
              <a:cxnLst/>
              <a:rect l="l" t="t" r="r" b="b"/>
              <a:pathLst>
                <a:path w="1368" h="661" extrusionOk="0">
                  <a:moveTo>
                    <a:pt x="11" y="1"/>
                  </a:moveTo>
                  <a:lnTo>
                    <a:pt x="0" y="56"/>
                  </a:lnTo>
                  <a:cubicBezTo>
                    <a:pt x="112" y="90"/>
                    <a:pt x="223" y="156"/>
                    <a:pt x="323" y="234"/>
                  </a:cubicBezTo>
                  <a:cubicBezTo>
                    <a:pt x="423" y="312"/>
                    <a:pt x="523" y="389"/>
                    <a:pt x="634" y="468"/>
                  </a:cubicBezTo>
                  <a:cubicBezTo>
                    <a:pt x="821" y="586"/>
                    <a:pt x="1052" y="660"/>
                    <a:pt x="1280" y="660"/>
                  </a:cubicBezTo>
                  <a:cubicBezTo>
                    <a:pt x="1309" y="660"/>
                    <a:pt x="1339" y="659"/>
                    <a:pt x="1368" y="656"/>
                  </a:cubicBezTo>
                  <a:lnTo>
                    <a:pt x="1368" y="656"/>
                  </a:lnTo>
                  <a:cubicBezTo>
                    <a:pt x="1351" y="657"/>
                    <a:pt x="1335" y="658"/>
                    <a:pt x="1318" y="658"/>
                  </a:cubicBezTo>
                  <a:cubicBezTo>
                    <a:pt x="1080" y="658"/>
                    <a:pt x="843" y="580"/>
                    <a:pt x="646" y="434"/>
                  </a:cubicBezTo>
                  <a:cubicBezTo>
                    <a:pt x="545" y="367"/>
                    <a:pt x="456" y="278"/>
                    <a:pt x="356" y="189"/>
                  </a:cubicBezTo>
                  <a:cubicBezTo>
                    <a:pt x="256" y="112"/>
                    <a:pt x="145" y="34"/>
                    <a:pt x="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11"/>
            <p:cNvSpPr/>
            <p:nvPr/>
          </p:nvSpPr>
          <p:spPr>
            <a:xfrm>
              <a:off x="2759763" y="2201078"/>
              <a:ext cx="53971" cy="19781"/>
            </a:xfrm>
            <a:custGeom>
              <a:avLst/>
              <a:gdLst/>
              <a:ahLst/>
              <a:cxnLst/>
              <a:rect l="l" t="t" r="r" b="b"/>
              <a:pathLst>
                <a:path w="1547" h="567" extrusionOk="0">
                  <a:moveTo>
                    <a:pt x="12" y="0"/>
                  </a:moveTo>
                  <a:lnTo>
                    <a:pt x="0" y="78"/>
                  </a:lnTo>
                  <a:cubicBezTo>
                    <a:pt x="134" y="89"/>
                    <a:pt x="267" y="123"/>
                    <a:pt x="390" y="167"/>
                  </a:cubicBezTo>
                  <a:cubicBezTo>
                    <a:pt x="523" y="223"/>
                    <a:pt x="635" y="289"/>
                    <a:pt x="768" y="345"/>
                  </a:cubicBezTo>
                  <a:cubicBezTo>
                    <a:pt x="890" y="412"/>
                    <a:pt x="1013" y="467"/>
                    <a:pt x="1146" y="512"/>
                  </a:cubicBezTo>
                  <a:cubicBezTo>
                    <a:pt x="1228" y="541"/>
                    <a:pt x="1324" y="566"/>
                    <a:pt x="1416" y="566"/>
                  </a:cubicBezTo>
                  <a:cubicBezTo>
                    <a:pt x="1462" y="566"/>
                    <a:pt x="1506" y="560"/>
                    <a:pt x="1547" y="546"/>
                  </a:cubicBezTo>
                  <a:lnTo>
                    <a:pt x="1547" y="546"/>
                  </a:lnTo>
                  <a:cubicBezTo>
                    <a:pt x="1509" y="555"/>
                    <a:pt x="1471" y="559"/>
                    <a:pt x="1433" y="559"/>
                  </a:cubicBezTo>
                  <a:cubicBezTo>
                    <a:pt x="1338" y="559"/>
                    <a:pt x="1242" y="533"/>
                    <a:pt x="1146" y="501"/>
                  </a:cubicBezTo>
                  <a:cubicBezTo>
                    <a:pt x="1023" y="445"/>
                    <a:pt x="902" y="378"/>
                    <a:pt x="779" y="312"/>
                  </a:cubicBezTo>
                  <a:cubicBezTo>
                    <a:pt x="668" y="245"/>
                    <a:pt x="546" y="167"/>
                    <a:pt x="423" y="111"/>
                  </a:cubicBezTo>
                  <a:cubicBezTo>
                    <a:pt x="289" y="56"/>
                    <a:pt x="156" y="12"/>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11"/>
            <p:cNvSpPr/>
            <p:nvPr/>
          </p:nvSpPr>
          <p:spPr>
            <a:xfrm>
              <a:off x="2795838" y="2195635"/>
              <a:ext cx="34957" cy="9175"/>
            </a:xfrm>
            <a:custGeom>
              <a:avLst/>
              <a:gdLst/>
              <a:ahLst/>
              <a:cxnLst/>
              <a:rect l="l" t="t" r="r" b="b"/>
              <a:pathLst>
                <a:path w="1002" h="263" extrusionOk="0">
                  <a:moveTo>
                    <a:pt x="12" y="0"/>
                  </a:moveTo>
                  <a:lnTo>
                    <a:pt x="1" y="56"/>
                  </a:lnTo>
                  <a:cubicBezTo>
                    <a:pt x="78" y="89"/>
                    <a:pt x="167" y="89"/>
                    <a:pt x="256" y="112"/>
                  </a:cubicBezTo>
                  <a:cubicBezTo>
                    <a:pt x="335" y="123"/>
                    <a:pt x="412" y="156"/>
                    <a:pt x="501" y="190"/>
                  </a:cubicBezTo>
                  <a:cubicBezTo>
                    <a:pt x="579" y="212"/>
                    <a:pt x="668" y="245"/>
                    <a:pt x="746" y="257"/>
                  </a:cubicBezTo>
                  <a:cubicBezTo>
                    <a:pt x="778" y="261"/>
                    <a:pt x="810" y="263"/>
                    <a:pt x="842" y="263"/>
                  </a:cubicBezTo>
                  <a:cubicBezTo>
                    <a:pt x="898" y="263"/>
                    <a:pt x="952" y="255"/>
                    <a:pt x="1002" y="234"/>
                  </a:cubicBezTo>
                  <a:lnTo>
                    <a:pt x="1002" y="234"/>
                  </a:lnTo>
                  <a:cubicBezTo>
                    <a:pt x="956" y="247"/>
                    <a:pt x="907" y="253"/>
                    <a:pt x="859" y="253"/>
                  </a:cubicBezTo>
                  <a:cubicBezTo>
                    <a:pt x="824" y="253"/>
                    <a:pt x="790" y="250"/>
                    <a:pt x="757" y="245"/>
                  </a:cubicBezTo>
                  <a:cubicBezTo>
                    <a:pt x="668" y="223"/>
                    <a:pt x="590" y="190"/>
                    <a:pt x="513" y="156"/>
                  </a:cubicBezTo>
                  <a:cubicBezTo>
                    <a:pt x="434" y="123"/>
                    <a:pt x="345" y="89"/>
                    <a:pt x="268" y="67"/>
                  </a:cubicBezTo>
                  <a:cubicBezTo>
                    <a:pt x="179" y="45"/>
                    <a:pt x="90" y="34"/>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11"/>
            <p:cNvSpPr/>
            <p:nvPr/>
          </p:nvSpPr>
          <p:spPr>
            <a:xfrm>
              <a:off x="2739563" y="2170795"/>
              <a:ext cx="34957" cy="37678"/>
            </a:xfrm>
            <a:custGeom>
              <a:avLst/>
              <a:gdLst/>
              <a:ahLst/>
              <a:cxnLst/>
              <a:rect l="l" t="t" r="r" b="b"/>
              <a:pathLst>
                <a:path w="1002" h="1080" extrusionOk="0">
                  <a:moveTo>
                    <a:pt x="1002" y="1"/>
                  </a:moveTo>
                  <a:cubicBezTo>
                    <a:pt x="880" y="23"/>
                    <a:pt x="791" y="112"/>
                    <a:pt x="702" y="201"/>
                  </a:cubicBezTo>
                  <a:cubicBezTo>
                    <a:pt x="624" y="290"/>
                    <a:pt x="557" y="390"/>
                    <a:pt x="480" y="490"/>
                  </a:cubicBezTo>
                  <a:cubicBezTo>
                    <a:pt x="413" y="579"/>
                    <a:pt x="335" y="679"/>
                    <a:pt x="257" y="768"/>
                  </a:cubicBezTo>
                  <a:cubicBezTo>
                    <a:pt x="179" y="857"/>
                    <a:pt x="101" y="946"/>
                    <a:pt x="1" y="1002"/>
                  </a:cubicBezTo>
                  <a:lnTo>
                    <a:pt x="45" y="1080"/>
                  </a:lnTo>
                  <a:cubicBezTo>
                    <a:pt x="157" y="1002"/>
                    <a:pt x="235" y="902"/>
                    <a:pt x="312" y="813"/>
                  </a:cubicBezTo>
                  <a:lnTo>
                    <a:pt x="512" y="512"/>
                  </a:lnTo>
                  <a:cubicBezTo>
                    <a:pt x="579" y="413"/>
                    <a:pt x="646" y="312"/>
                    <a:pt x="724" y="212"/>
                  </a:cubicBezTo>
                  <a:cubicBezTo>
                    <a:pt x="802" y="123"/>
                    <a:pt x="880" y="34"/>
                    <a:pt x="100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11"/>
            <p:cNvSpPr/>
            <p:nvPr/>
          </p:nvSpPr>
          <p:spPr>
            <a:xfrm>
              <a:off x="2767508" y="2172365"/>
              <a:ext cx="27980" cy="27945"/>
            </a:xfrm>
            <a:custGeom>
              <a:avLst/>
              <a:gdLst/>
              <a:ahLst/>
              <a:cxnLst/>
              <a:rect l="l" t="t" r="r" b="b"/>
              <a:pathLst>
                <a:path w="802" h="801" extrusionOk="0">
                  <a:moveTo>
                    <a:pt x="801" y="0"/>
                  </a:moveTo>
                  <a:cubicBezTo>
                    <a:pt x="712" y="45"/>
                    <a:pt x="646" y="111"/>
                    <a:pt x="591" y="190"/>
                  </a:cubicBezTo>
                  <a:cubicBezTo>
                    <a:pt x="534" y="267"/>
                    <a:pt x="479" y="345"/>
                    <a:pt x="423" y="412"/>
                  </a:cubicBezTo>
                  <a:cubicBezTo>
                    <a:pt x="368" y="489"/>
                    <a:pt x="301" y="556"/>
                    <a:pt x="235" y="612"/>
                  </a:cubicBezTo>
                  <a:cubicBezTo>
                    <a:pt x="168" y="667"/>
                    <a:pt x="79" y="712"/>
                    <a:pt x="1" y="756"/>
                  </a:cubicBezTo>
                  <a:lnTo>
                    <a:pt x="23" y="801"/>
                  </a:lnTo>
                  <a:cubicBezTo>
                    <a:pt x="101" y="756"/>
                    <a:pt x="190" y="712"/>
                    <a:pt x="268" y="645"/>
                  </a:cubicBezTo>
                  <a:cubicBezTo>
                    <a:pt x="334" y="590"/>
                    <a:pt x="390" y="512"/>
                    <a:pt x="446" y="434"/>
                  </a:cubicBezTo>
                  <a:cubicBezTo>
                    <a:pt x="557" y="279"/>
                    <a:pt x="646" y="111"/>
                    <a:pt x="8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11"/>
            <p:cNvSpPr/>
            <p:nvPr/>
          </p:nvSpPr>
          <p:spPr>
            <a:xfrm>
              <a:off x="2785371" y="2000854"/>
              <a:ext cx="53203" cy="21386"/>
            </a:xfrm>
            <a:custGeom>
              <a:avLst/>
              <a:gdLst/>
              <a:ahLst/>
              <a:cxnLst/>
              <a:rect l="l" t="t" r="r" b="b"/>
              <a:pathLst>
                <a:path w="1525" h="613" extrusionOk="0">
                  <a:moveTo>
                    <a:pt x="1124" y="0"/>
                  </a:moveTo>
                  <a:cubicBezTo>
                    <a:pt x="979" y="12"/>
                    <a:pt x="846" y="67"/>
                    <a:pt x="724" y="134"/>
                  </a:cubicBezTo>
                  <a:cubicBezTo>
                    <a:pt x="601" y="212"/>
                    <a:pt x="490" y="279"/>
                    <a:pt x="368" y="345"/>
                  </a:cubicBezTo>
                  <a:cubicBezTo>
                    <a:pt x="245" y="412"/>
                    <a:pt x="123" y="467"/>
                    <a:pt x="0" y="523"/>
                  </a:cubicBezTo>
                  <a:lnTo>
                    <a:pt x="45" y="612"/>
                  </a:lnTo>
                  <a:cubicBezTo>
                    <a:pt x="168" y="556"/>
                    <a:pt x="289" y="489"/>
                    <a:pt x="412" y="412"/>
                  </a:cubicBezTo>
                  <a:cubicBezTo>
                    <a:pt x="523" y="345"/>
                    <a:pt x="635" y="256"/>
                    <a:pt x="757" y="178"/>
                  </a:cubicBezTo>
                  <a:cubicBezTo>
                    <a:pt x="868" y="111"/>
                    <a:pt x="991" y="45"/>
                    <a:pt x="1124" y="22"/>
                  </a:cubicBezTo>
                  <a:cubicBezTo>
                    <a:pt x="1191" y="22"/>
                    <a:pt x="1257" y="22"/>
                    <a:pt x="1324" y="45"/>
                  </a:cubicBezTo>
                  <a:cubicBezTo>
                    <a:pt x="1382" y="64"/>
                    <a:pt x="1439" y="91"/>
                    <a:pt x="1496" y="91"/>
                  </a:cubicBezTo>
                  <a:cubicBezTo>
                    <a:pt x="1506" y="91"/>
                    <a:pt x="1515" y="91"/>
                    <a:pt x="1524" y="89"/>
                  </a:cubicBezTo>
                  <a:cubicBezTo>
                    <a:pt x="1458" y="89"/>
                    <a:pt x="1391" y="56"/>
                    <a:pt x="1324" y="34"/>
                  </a:cubicBezTo>
                  <a:cubicBezTo>
                    <a:pt x="1268" y="12"/>
                    <a:pt x="1191" y="0"/>
                    <a:pt x="11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11"/>
            <p:cNvSpPr/>
            <p:nvPr/>
          </p:nvSpPr>
          <p:spPr>
            <a:xfrm>
              <a:off x="2822248" y="1966314"/>
              <a:ext cx="42702" cy="8931"/>
            </a:xfrm>
            <a:custGeom>
              <a:avLst/>
              <a:gdLst/>
              <a:ahLst/>
              <a:cxnLst/>
              <a:rect l="l" t="t" r="r" b="b"/>
              <a:pathLst>
                <a:path w="1224" h="256" extrusionOk="0">
                  <a:moveTo>
                    <a:pt x="813" y="0"/>
                  </a:moveTo>
                  <a:cubicBezTo>
                    <a:pt x="745" y="0"/>
                    <a:pt x="678" y="4"/>
                    <a:pt x="612" y="11"/>
                  </a:cubicBezTo>
                  <a:cubicBezTo>
                    <a:pt x="500" y="23"/>
                    <a:pt x="401" y="34"/>
                    <a:pt x="300" y="67"/>
                  </a:cubicBezTo>
                  <a:cubicBezTo>
                    <a:pt x="256" y="78"/>
                    <a:pt x="200" y="90"/>
                    <a:pt x="156" y="112"/>
                  </a:cubicBezTo>
                  <a:cubicBezTo>
                    <a:pt x="100" y="123"/>
                    <a:pt x="45" y="145"/>
                    <a:pt x="0" y="201"/>
                  </a:cubicBezTo>
                  <a:lnTo>
                    <a:pt x="67" y="256"/>
                  </a:lnTo>
                  <a:cubicBezTo>
                    <a:pt x="89" y="223"/>
                    <a:pt x="134" y="201"/>
                    <a:pt x="178" y="179"/>
                  </a:cubicBezTo>
                  <a:cubicBezTo>
                    <a:pt x="223" y="167"/>
                    <a:pt x="278" y="145"/>
                    <a:pt x="322" y="123"/>
                  </a:cubicBezTo>
                  <a:cubicBezTo>
                    <a:pt x="411" y="100"/>
                    <a:pt x="512" y="67"/>
                    <a:pt x="612" y="56"/>
                  </a:cubicBezTo>
                  <a:cubicBezTo>
                    <a:pt x="728" y="37"/>
                    <a:pt x="848" y="25"/>
                    <a:pt x="968" y="25"/>
                  </a:cubicBezTo>
                  <a:cubicBezTo>
                    <a:pt x="1054" y="25"/>
                    <a:pt x="1140" y="31"/>
                    <a:pt x="1224" y="45"/>
                  </a:cubicBezTo>
                  <a:cubicBezTo>
                    <a:pt x="1090" y="15"/>
                    <a:pt x="950" y="0"/>
                    <a:pt x="8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11"/>
            <p:cNvSpPr/>
            <p:nvPr/>
          </p:nvSpPr>
          <p:spPr>
            <a:xfrm>
              <a:off x="2840460" y="1948835"/>
              <a:ext cx="23724" cy="6419"/>
            </a:xfrm>
            <a:custGeom>
              <a:avLst/>
              <a:gdLst/>
              <a:ahLst/>
              <a:cxnLst/>
              <a:rect l="l" t="t" r="r" b="b"/>
              <a:pathLst>
                <a:path w="680" h="184" extrusionOk="0">
                  <a:moveTo>
                    <a:pt x="679" y="1"/>
                  </a:moveTo>
                  <a:lnTo>
                    <a:pt x="679" y="1"/>
                  </a:lnTo>
                  <a:cubicBezTo>
                    <a:pt x="579" y="57"/>
                    <a:pt x="468" y="67"/>
                    <a:pt x="357" y="79"/>
                  </a:cubicBezTo>
                  <a:cubicBezTo>
                    <a:pt x="301" y="90"/>
                    <a:pt x="245" y="90"/>
                    <a:pt x="190" y="101"/>
                  </a:cubicBezTo>
                  <a:cubicBezTo>
                    <a:pt x="156" y="101"/>
                    <a:pt x="123" y="112"/>
                    <a:pt x="101" y="112"/>
                  </a:cubicBezTo>
                  <a:lnTo>
                    <a:pt x="57" y="123"/>
                  </a:lnTo>
                  <a:cubicBezTo>
                    <a:pt x="45" y="123"/>
                    <a:pt x="45" y="134"/>
                    <a:pt x="34" y="134"/>
                  </a:cubicBezTo>
                  <a:cubicBezTo>
                    <a:pt x="23" y="146"/>
                    <a:pt x="12" y="156"/>
                    <a:pt x="1" y="179"/>
                  </a:cubicBezTo>
                  <a:lnTo>
                    <a:pt x="67" y="179"/>
                  </a:lnTo>
                  <a:cubicBezTo>
                    <a:pt x="64" y="182"/>
                    <a:pt x="63" y="184"/>
                    <a:pt x="63" y="184"/>
                  </a:cubicBezTo>
                  <a:cubicBezTo>
                    <a:pt x="64" y="184"/>
                    <a:pt x="71" y="179"/>
                    <a:pt x="79" y="179"/>
                  </a:cubicBezTo>
                  <a:lnTo>
                    <a:pt x="112" y="168"/>
                  </a:lnTo>
                  <a:cubicBezTo>
                    <a:pt x="146" y="156"/>
                    <a:pt x="168" y="146"/>
                    <a:pt x="190" y="146"/>
                  </a:cubicBezTo>
                  <a:lnTo>
                    <a:pt x="357" y="112"/>
                  </a:lnTo>
                  <a:cubicBezTo>
                    <a:pt x="468" y="90"/>
                    <a:pt x="579" y="67"/>
                    <a:pt x="6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11"/>
            <p:cNvSpPr/>
            <p:nvPr/>
          </p:nvSpPr>
          <p:spPr>
            <a:xfrm>
              <a:off x="2794303" y="1950789"/>
              <a:ext cx="19049" cy="57843"/>
            </a:xfrm>
            <a:custGeom>
              <a:avLst/>
              <a:gdLst/>
              <a:ahLst/>
              <a:cxnLst/>
              <a:rect l="l" t="t" r="r" b="b"/>
              <a:pathLst>
                <a:path w="546" h="1658" extrusionOk="0">
                  <a:moveTo>
                    <a:pt x="545" y="1"/>
                  </a:moveTo>
                  <a:cubicBezTo>
                    <a:pt x="434" y="268"/>
                    <a:pt x="367" y="545"/>
                    <a:pt x="290" y="824"/>
                  </a:cubicBezTo>
                  <a:cubicBezTo>
                    <a:pt x="223" y="1101"/>
                    <a:pt x="145" y="1368"/>
                    <a:pt x="1" y="1613"/>
                  </a:cubicBezTo>
                  <a:lnTo>
                    <a:pt x="67" y="1657"/>
                  </a:lnTo>
                  <a:cubicBezTo>
                    <a:pt x="211" y="1391"/>
                    <a:pt x="278" y="1113"/>
                    <a:pt x="334" y="834"/>
                  </a:cubicBezTo>
                  <a:cubicBezTo>
                    <a:pt x="389" y="545"/>
                    <a:pt x="445" y="268"/>
                    <a:pt x="5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11"/>
            <p:cNvSpPr/>
            <p:nvPr/>
          </p:nvSpPr>
          <p:spPr>
            <a:xfrm>
              <a:off x="2829226" y="1945730"/>
              <a:ext cx="10501" cy="21002"/>
            </a:xfrm>
            <a:custGeom>
              <a:avLst/>
              <a:gdLst/>
              <a:ahLst/>
              <a:cxnLst/>
              <a:rect l="l" t="t" r="r" b="b"/>
              <a:pathLst>
                <a:path w="301" h="602" extrusionOk="0">
                  <a:moveTo>
                    <a:pt x="300" y="1"/>
                  </a:moveTo>
                  <a:cubicBezTo>
                    <a:pt x="156" y="179"/>
                    <a:pt x="56" y="379"/>
                    <a:pt x="0" y="591"/>
                  </a:cubicBezTo>
                  <a:lnTo>
                    <a:pt x="56" y="601"/>
                  </a:lnTo>
                  <a:cubicBezTo>
                    <a:pt x="100" y="390"/>
                    <a:pt x="178" y="190"/>
                    <a:pt x="3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11"/>
            <p:cNvSpPr/>
            <p:nvPr/>
          </p:nvSpPr>
          <p:spPr>
            <a:xfrm>
              <a:off x="2339113" y="1802932"/>
              <a:ext cx="513404" cy="842463"/>
            </a:xfrm>
            <a:custGeom>
              <a:avLst/>
              <a:gdLst/>
              <a:ahLst/>
              <a:cxnLst/>
              <a:rect l="l" t="t" r="r" b="b"/>
              <a:pathLst>
                <a:path w="14716" h="24148" extrusionOk="0">
                  <a:moveTo>
                    <a:pt x="11879" y="1"/>
                  </a:moveTo>
                  <a:cubicBezTo>
                    <a:pt x="12002" y="1280"/>
                    <a:pt x="12035" y="2570"/>
                    <a:pt x="11958" y="3861"/>
                  </a:cubicBezTo>
                  <a:cubicBezTo>
                    <a:pt x="11924" y="4494"/>
                    <a:pt x="11835" y="5129"/>
                    <a:pt x="11713" y="5762"/>
                  </a:cubicBezTo>
                  <a:cubicBezTo>
                    <a:pt x="11646" y="6162"/>
                    <a:pt x="11557" y="6563"/>
                    <a:pt x="11479" y="6953"/>
                  </a:cubicBezTo>
                  <a:cubicBezTo>
                    <a:pt x="11301" y="6763"/>
                    <a:pt x="11134" y="6552"/>
                    <a:pt x="10989" y="6330"/>
                  </a:cubicBezTo>
                  <a:cubicBezTo>
                    <a:pt x="10834" y="6063"/>
                    <a:pt x="10690" y="5796"/>
                    <a:pt x="10545" y="5517"/>
                  </a:cubicBezTo>
                  <a:cubicBezTo>
                    <a:pt x="10400" y="5250"/>
                    <a:pt x="10255" y="4973"/>
                    <a:pt x="10089" y="4706"/>
                  </a:cubicBezTo>
                  <a:cubicBezTo>
                    <a:pt x="9933" y="4450"/>
                    <a:pt x="9744" y="4194"/>
                    <a:pt x="9521" y="3972"/>
                  </a:cubicBezTo>
                  <a:lnTo>
                    <a:pt x="9488" y="4005"/>
                  </a:lnTo>
                  <a:cubicBezTo>
                    <a:pt x="9699" y="4227"/>
                    <a:pt x="9877" y="4472"/>
                    <a:pt x="10045" y="4739"/>
                  </a:cubicBezTo>
                  <a:cubicBezTo>
                    <a:pt x="10200" y="5006"/>
                    <a:pt x="10334" y="5284"/>
                    <a:pt x="10478" y="5562"/>
                  </a:cubicBezTo>
                  <a:cubicBezTo>
                    <a:pt x="10611" y="5829"/>
                    <a:pt x="10756" y="6107"/>
                    <a:pt x="10912" y="6374"/>
                  </a:cubicBezTo>
                  <a:cubicBezTo>
                    <a:pt x="11068" y="6630"/>
                    <a:pt x="11246" y="6864"/>
                    <a:pt x="11457" y="7074"/>
                  </a:cubicBezTo>
                  <a:cubicBezTo>
                    <a:pt x="11412" y="7275"/>
                    <a:pt x="11368" y="7464"/>
                    <a:pt x="11335" y="7653"/>
                  </a:cubicBezTo>
                  <a:cubicBezTo>
                    <a:pt x="11046" y="8910"/>
                    <a:pt x="10734" y="10156"/>
                    <a:pt x="10233" y="11345"/>
                  </a:cubicBezTo>
                  <a:cubicBezTo>
                    <a:pt x="10222" y="11379"/>
                    <a:pt x="10200" y="11412"/>
                    <a:pt x="10189" y="11446"/>
                  </a:cubicBezTo>
                  <a:cubicBezTo>
                    <a:pt x="10077" y="11212"/>
                    <a:pt x="9966" y="10967"/>
                    <a:pt x="9833" y="10734"/>
                  </a:cubicBezTo>
                  <a:cubicBezTo>
                    <a:pt x="9666" y="10456"/>
                    <a:pt x="9455" y="10211"/>
                    <a:pt x="9254" y="9966"/>
                  </a:cubicBezTo>
                  <a:cubicBezTo>
                    <a:pt x="8843" y="9477"/>
                    <a:pt x="8421" y="8987"/>
                    <a:pt x="7920" y="8576"/>
                  </a:cubicBezTo>
                  <a:lnTo>
                    <a:pt x="7887" y="8621"/>
                  </a:lnTo>
                  <a:cubicBezTo>
                    <a:pt x="8376" y="9032"/>
                    <a:pt x="8787" y="9521"/>
                    <a:pt x="9188" y="10022"/>
                  </a:cubicBezTo>
                  <a:cubicBezTo>
                    <a:pt x="9388" y="10267"/>
                    <a:pt x="9588" y="10512"/>
                    <a:pt x="9744" y="10789"/>
                  </a:cubicBezTo>
                  <a:cubicBezTo>
                    <a:pt x="9889" y="11046"/>
                    <a:pt x="10011" y="11323"/>
                    <a:pt x="10122" y="11602"/>
                  </a:cubicBezTo>
                  <a:cubicBezTo>
                    <a:pt x="10033" y="11802"/>
                    <a:pt x="9933" y="12002"/>
                    <a:pt x="9822" y="12202"/>
                  </a:cubicBezTo>
                  <a:cubicBezTo>
                    <a:pt x="9733" y="12346"/>
                    <a:pt x="9655" y="12480"/>
                    <a:pt x="9566" y="12613"/>
                  </a:cubicBezTo>
                  <a:cubicBezTo>
                    <a:pt x="9477" y="12747"/>
                    <a:pt x="9388" y="12880"/>
                    <a:pt x="9299" y="13003"/>
                  </a:cubicBezTo>
                  <a:cubicBezTo>
                    <a:pt x="9121" y="13270"/>
                    <a:pt x="8932" y="13537"/>
                    <a:pt x="8732" y="13782"/>
                  </a:cubicBezTo>
                  <a:cubicBezTo>
                    <a:pt x="8632" y="13915"/>
                    <a:pt x="8532" y="14037"/>
                    <a:pt x="8431" y="14148"/>
                  </a:cubicBezTo>
                  <a:cubicBezTo>
                    <a:pt x="8332" y="14271"/>
                    <a:pt x="8220" y="14382"/>
                    <a:pt x="8109" y="14471"/>
                  </a:cubicBezTo>
                  <a:cubicBezTo>
                    <a:pt x="7653" y="14571"/>
                    <a:pt x="7208" y="14704"/>
                    <a:pt x="6763" y="14882"/>
                  </a:cubicBezTo>
                  <a:cubicBezTo>
                    <a:pt x="6541" y="14971"/>
                    <a:pt x="6330" y="15072"/>
                    <a:pt x="6118" y="15183"/>
                  </a:cubicBezTo>
                  <a:cubicBezTo>
                    <a:pt x="5907" y="15305"/>
                    <a:pt x="5707" y="15428"/>
                    <a:pt x="5507" y="15550"/>
                  </a:cubicBezTo>
                  <a:cubicBezTo>
                    <a:pt x="5095" y="15784"/>
                    <a:pt x="4694" y="16028"/>
                    <a:pt x="4261" y="16195"/>
                  </a:cubicBezTo>
                  <a:cubicBezTo>
                    <a:pt x="4081" y="16261"/>
                    <a:pt x="3894" y="16311"/>
                    <a:pt x="3713" y="16311"/>
                  </a:cubicBezTo>
                  <a:cubicBezTo>
                    <a:pt x="3680" y="16311"/>
                    <a:pt x="3648" y="16309"/>
                    <a:pt x="3616" y="16306"/>
                  </a:cubicBezTo>
                  <a:cubicBezTo>
                    <a:pt x="3505" y="16295"/>
                    <a:pt x="3393" y="16273"/>
                    <a:pt x="3282" y="16251"/>
                  </a:cubicBezTo>
                  <a:cubicBezTo>
                    <a:pt x="3226" y="16239"/>
                    <a:pt x="3171" y="16228"/>
                    <a:pt x="3115" y="16206"/>
                  </a:cubicBezTo>
                  <a:cubicBezTo>
                    <a:pt x="3093" y="16195"/>
                    <a:pt x="3082" y="16195"/>
                    <a:pt x="3060" y="16184"/>
                  </a:cubicBezTo>
                  <a:cubicBezTo>
                    <a:pt x="3271" y="15939"/>
                    <a:pt x="3438" y="15672"/>
                    <a:pt x="3571" y="15383"/>
                  </a:cubicBezTo>
                  <a:cubicBezTo>
                    <a:pt x="3649" y="15216"/>
                    <a:pt x="3716" y="15049"/>
                    <a:pt x="3749" y="14872"/>
                  </a:cubicBezTo>
                  <a:cubicBezTo>
                    <a:pt x="3782" y="14704"/>
                    <a:pt x="3794" y="14549"/>
                    <a:pt x="3805" y="14393"/>
                  </a:cubicBezTo>
                  <a:cubicBezTo>
                    <a:pt x="4027" y="13926"/>
                    <a:pt x="4261" y="13481"/>
                    <a:pt x="4561" y="13070"/>
                  </a:cubicBezTo>
                  <a:cubicBezTo>
                    <a:pt x="4728" y="12858"/>
                    <a:pt x="4917" y="12658"/>
                    <a:pt x="5129" y="12491"/>
                  </a:cubicBezTo>
                  <a:cubicBezTo>
                    <a:pt x="5339" y="12313"/>
                    <a:pt x="5551" y="12135"/>
                    <a:pt x="5740" y="11935"/>
                  </a:cubicBezTo>
                  <a:lnTo>
                    <a:pt x="5707" y="11901"/>
                  </a:lnTo>
                  <a:cubicBezTo>
                    <a:pt x="5517" y="12102"/>
                    <a:pt x="5295" y="12257"/>
                    <a:pt x="5084" y="12435"/>
                  </a:cubicBezTo>
                  <a:cubicBezTo>
                    <a:pt x="4872" y="12613"/>
                    <a:pt x="4672" y="12803"/>
                    <a:pt x="4506" y="13025"/>
                  </a:cubicBezTo>
                  <a:cubicBezTo>
                    <a:pt x="4239" y="13370"/>
                    <a:pt x="4016" y="13748"/>
                    <a:pt x="3816" y="14126"/>
                  </a:cubicBezTo>
                  <a:cubicBezTo>
                    <a:pt x="3827" y="13848"/>
                    <a:pt x="3827" y="13559"/>
                    <a:pt x="3838" y="13270"/>
                  </a:cubicBezTo>
                  <a:cubicBezTo>
                    <a:pt x="3849" y="12925"/>
                    <a:pt x="3883" y="12580"/>
                    <a:pt x="3916" y="12224"/>
                  </a:cubicBezTo>
                  <a:cubicBezTo>
                    <a:pt x="3972" y="11523"/>
                    <a:pt x="4005" y="10811"/>
                    <a:pt x="4071" y="10111"/>
                  </a:cubicBezTo>
                  <a:cubicBezTo>
                    <a:pt x="4105" y="9766"/>
                    <a:pt x="4150" y="9422"/>
                    <a:pt x="4217" y="9076"/>
                  </a:cubicBezTo>
                  <a:cubicBezTo>
                    <a:pt x="4283" y="8732"/>
                    <a:pt x="4350" y="8387"/>
                    <a:pt x="4439" y="8043"/>
                  </a:cubicBezTo>
                  <a:lnTo>
                    <a:pt x="4372" y="8020"/>
                  </a:lnTo>
                  <a:cubicBezTo>
                    <a:pt x="4283" y="8365"/>
                    <a:pt x="4205" y="8710"/>
                    <a:pt x="4138" y="9054"/>
                  </a:cubicBezTo>
                  <a:cubicBezTo>
                    <a:pt x="4061" y="9399"/>
                    <a:pt x="4016" y="9755"/>
                    <a:pt x="3983" y="10111"/>
                  </a:cubicBezTo>
                  <a:cubicBezTo>
                    <a:pt x="3905" y="10811"/>
                    <a:pt x="3871" y="11513"/>
                    <a:pt x="3805" y="12213"/>
                  </a:cubicBezTo>
                  <a:cubicBezTo>
                    <a:pt x="3772" y="12558"/>
                    <a:pt x="3727" y="12914"/>
                    <a:pt x="3716" y="13270"/>
                  </a:cubicBezTo>
                  <a:cubicBezTo>
                    <a:pt x="3705" y="13414"/>
                    <a:pt x="3705" y="13548"/>
                    <a:pt x="3693" y="13693"/>
                  </a:cubicBezTo>
                  <a:cubicBezTo>
                    <a:pt x="3538" y="13548"/>
                    <a:pt x="3393" y="13381"/>
                    <a:pt x="3282" y="13192"/>
                  </a:cubicBezTo>
                  <a:cubicBezTo>
                    <a:pt x="3137" y="12959"/>
                    <a:pt x="3026" y="12714"/>
                    <a:pt x="2915" y="12469"/>
                  </a:cubicBezTo>
                  <a:cubicBezTo>
                    <a:pt x="2804" y="12224"/>
                    <a:pt x="2692" y="11980"/>
                    <a:pt x="2559" y="11746"/>
                  </a:cubicBezTo>
                  <a:cubicBezTo>
                    <a:pt x="2425" y="11513"/>
                    <a:pt x="2247" y="11290"/>
                    <a:pt x="2037" y="11123"/>
                  </a:cubicBezTo>
                  <a:lnTo>
                    <a:pt x="2014" y="11145"/>
                  </a:lnTo>
                  <a:cubicBezTo>
                    <a:pt x="2215" y="11323"/>
                    <a:pt x="2381" y="11535"/>
                    <a:pt x="2514" y="11768"/>
                  </a:cubicBezTo>
                  <a:cubicBezTo>
                    <a:pt x="2637" y="12002"/>
                    <a:pt x="2748" y="12247"/>
                    <a:pt x="2848" y="12502"/>
                  </a:cubicBezTo>
                  <a:cubicBezTo>
                    <a:pt x="2959" y="12747"/>
                    <a:pt x="3060" y="13003"/>
                    <a:pt x="3204" y="13236"/>
                  </a:cubicBezTo>
                  <a:cubicBezTo>
                    <a:pt x="3327" y="13459"/>
                    <a:pt x="3493" y="13659"/>
                    <a:pt x="3693" y="13826"/>
                  </a:cubicBezTo>
                  <a:cubicBezTo>
                    <a:pt x="3693" y="13992"/>
                    <a:pt x="3683" y="14160"/>
                    <a:pt x="3671" y="14326"/>
                  </a:cubicBezTo>
                  <a:cubicBezTo>
                    <a:pt x="3671" y="14360"/>
                    <a:pt x="3671" y="14404"/>
                    <a:pt x="3660" y="14437"/>
                  </a:cubicBezTo>
                  <a:lnTo>
                    <a:pt x="3660" y="14449"/>
                  </a:lnTo>
                  <a:cubicBezTo>
                    <a:pt x="3649" y="14582"/>
                    <a:pt x="3638" y="14704"/>
                    <a:pt x="3604" y="14838"/>
                  </a:cubicBezTo>
                  <a:cubicBezTo>
                    <a:pt x="3571" y="15005"/>
                    <a:pt x="3515" y="15161"/>
                    <a:pt x="3438" y="15316"/>
                  </a:cubicBezTo>
                  <a:cubicBezTo>
                    <a:pt x="3293" y="15628"/>
                    <a:pt x="2837" y="16195"/>
                    <a:pt x="2837" y="16195"/>
                  </a:cubicBezTo>
                  <a:lnTo>
                    <a:pt x="2548" y="16906"/>
                  </a:lnTo>
                  <a:lnTo>
                    <a:pt x="2548" y="16918"/>
                  </a:lnTo>
                  <a:cubicBezTo>
                    <a:pt x="2403" y="17529"/>
                    <a:pt x="2247" y="18141"/>
                    <a:pt x="2069" y="18753"/>
                  </a:cubicBezTo>
                  <a:cubicBezTo>
                    <a:pt x="1892" y="19353"/>
                    <a:pt x="1703" y="19966"/>
                    <a:pt x="1447" y="20532"/>
                  </a:cubicBezTo>
                  <a:cubicBezTo>
                    <a:pt x="1369" y="20700"/>
                    <a:pt x="1280" y="20878"/>
                    <a:pt x="1202" y="21044"/>
                  </a:cubicBezTo>
                  <a:lnTo>
                    <a:pt x="735" y="19531"/>
                  </a:lnTo>
                  <a:cubicBezTo>
                    <a:pt x="646" y="19242"/>
                    <a:pt x="557" y="18953"/>
                    <a:pt x="457" y="18653"/>
                  </a:cubicBezTo>
                  <a:cubicBezTo>
                    <a:pt x="357" y="18364"/>
                    <a:pt x="235" y="18075"/>
                    <a:pt x="35" y="17841"/>
                  </a:cubicBezTo>
                  <a:lnTo>
                    <a:pt x="1" y="17863"/>
                  </a:lnTo>
                  <a:cubicBezTo>
                    <a:pt x="190" y="18097"/>
                    <a:pt x="302" y="18386"/>
                    <a:pt x="390" y="18675"/>
                  </a:cubicBezTo>
                  <a:cubicBezTo>
                    <a:pt x="479" y="18975"/>
                    <a:pt x="546" y="19264"/>
                    <a:pt x="635" y="19565"/>
                  </a:cubicBezTo>
                  <a:lnTo>
                    <a:pt x="1091" y="21278"/>
                  </a:lnTo>
                  <a:cubicBezTo>
                    <a:pt x="1080" y="21311"/>
                    <a:pt x="1058" y="21355"/>
                    <a:pt x="1046" y="21400"/>
                  </a:cubicBezTo>
                  <a:cubicBezTo>
                    <a:pt x="913" y="21689"/>
                    <a:pt x="802" y="21990"/>
                    <a:pt x="702" y="22290"/>
                  </a:cubicBezTo>
                  <a:cubicBezTo>
                    <a:pt x="490" y="22890"/>
                    <a:pt x="302" y="23502"/>
                    <a:pt x="134" y="24114"/>
                  </a:cubicBezTo>
                  <a:lnTo>
                    <a:pt x="379" y="24147"/>
                  </a:lnTo>
                  <a:cubicBezTo>
                    <a:pt x="535" y="23535"/>
                    <a:pt x="702" y="22957"/>
                    <a:pt x="913" y="22368"/>
                  </a:cubicBezTo>
                  <a:cubicBezTo>
                    <a:pt x="1013" y="22067"/>
                    <a:pt x="1125" y="21767"/>
                    <a:pt x="1246" y="21478"/>
                  </a:cubicBezTo>
                  <a:cubicBezTo>
                    <a:pt x="1369" y="21189"/>
                    <a:pt x="1513" y="20922"/>
                    <a:pt x="1647" y="20621"/>
                  </a:cubicBezTo>
                  <a:cubicBezTo>
                    <a:pt x="1825" y="20221"/>
                    <a:pt x="1970" y="19810"/>
                    <a:pt x="2092" y="19398"/>
                  </a:cubicBezTo>
                  <a:cubicBezTo>
                    <a:pt x="2126" y="19387"/>
                    <a:pt x="2148" y="19376"/>
                    <a:pt x="2170" y="19353"/>
                  </a:cubicBezTo>
                  <a:cubicBezTo>
                    <a:pt x="2225" y="19320"/>
                    <a:pt x="2270" y="19276"/>
                    <a:pt x="2314" y="19231"/>
                  </a:cubicBezTo>
                  <a:cubicBezTo>
                    <a:pt x="2403" y="19142"/>
                    <a:pt x="2492" y="19064"/>
                    <a:pt x="2603" y="19009"/>
                  </a:cubicBezTo>
                  <a:cubicBezTo>
                    <a:pt x="2704" y="18953"/>
                    <a:pt x="2826" y="18908"/>
                    <a:pt x="2937" y="18864"/>
                  </a:cubicBezTo>
                  <a:lnTo>
                    <a:pt x="3282" y="18720"/>
                  </a:lnTo>
                  <a:lnTo>
                    <a:pt x="3983" y="18441"/>
                  </a:lnTo>
                  <a:cubicBezTo>
                    <a:pt x="4217" y="18352"/>
                    <a:pt x="4450" y="18263"/>
                    <a:pt x="4694" y="18263"/>
                  </a:cubicBezTo>
                  <a:lnTo>
                    <a:pt x="4694" y="18219"/>
                  </a:lnTo>
                  <a:cubicBezTo>
                    <a:pt x="4680" y="18218"/>
                    <a:pt x="4666" y="18218"/>
                    <a:pt x="4652" y="18218"/>
                  </a:cubicBezTo>
                  <a:cubicBezTo>
                    <a:pt x="4412" y="18218"/>
                    <a:pt x="4181" y="18301"/>
                    <a:pt x="3960" y="18375"/>
                  </a:cubicBezTo>
                  <a:lnTo>
                    <a:pt x="3260" y="18653"/>
                  </a:lnTo>
                  <a:lnTo>
                    <a:pt x="2904" y="18787"/>
                  </a:lnTo>
                  <a:cubicBezTo>
                    <a:pt x="2793" y="18831"/>
                    <a:pt x="2670" y="18864"/>
                    <a:pt x="2559" y="18931"/>
                  </a:cubicBezTo>
                  <a:cubicBezTo>
                    <a:pt x="2504" y="18953"/>
                    <a:pt x="2448" y="18987"/>
                    <a:pt x="2392" y="19031"/>
                  </a:cubicBezTo>
                  <a:cubicBezTo>
                    <a:pt x="2336" y="19076"/>
                    <a:pt x="2292" y="19120"/>
                    <a:pt x="2247" y="19153"/>
                  </a:cubicBezTo>
                  <a:lnTo>
                    <a:pt x="2148" y="19254"/>
                  </a:lnTo>
                  <a:cubicBezTo>
                    <a:pt x="2192" y="19109"/>
                    <a:pt x="2225" y="18953"/>
                    <a:pt x="2270" y="18809"/>
                  </a:cubicBezTo>
                  <a:cubicBezTo>
                    <a:pt x="2448" y="18197"/>
                    <a:pt x="2603" y="17585"/>
                    <a:pt x="2737" y="16963"/>
                  </a:cubicBezTo>
                  <a:lnTo>
                    <a:pt x="2971" y="16362"/>
                  </a:lnTo>
                  <a:cubicBezTo>
                    <a:pt x="3004" y="16373"/>
                    <a:pt x="3026" y="16384"/>
                    <a:pt x="3060" y="16395"/>
                  </a:cubicBezTo>
                  <a:cubicBezTo>
                    <a:pt x="3115" y="16406"/>
                    <a:pt x="3182" y="16429"/>
                    <a:pt x="3238" y="16439"/>
                  </a:cubicBezTo>
                  <a:cubicBezTo>
                    <a:pt x="3360" y="16462"/>
                    <a:pt x="3471" y="16484"/>
                    <a:pt x="3594" y="16495"/>
                  </a:cubicBezTo>
                  <a:cubicBezTo>
                    <a:pt x="3637" y="16501"/>
                    <a:pt x="3679" y="16503"/>
                    <a:pt x="3721" y="16503"/>
                  </a:cubicBezTo>
                  <a:cubicBezTo>
                    <a:pt x="3939" y="16503"/>
                    <a:pt x="4141" y="16437"/>
                    <a:pt x="4328" y="16362"/>
                  </a:cubicBezTo>
                  <a:cubicBezTo>
                    <a:pt x="4783" y="16184"/>
                    <a:pt x="5195" y="15939"/>
                    <a:pt x="5596" y="15705"/>
                  </a:cubicBezTo>
                  <a:cubicBezTo>
                    <a:pt x="5796" y="15583"/>
                    <a:pt x="6007" y="15450"/>
                    <a:pt x="6196" y="15339"/>
                  </a:cubicBezTo>
                  <a:cubicBezTo>
                    <a:pt x="6385" y="15238"/>
                    <a:pt x="6585" y="15138"/>
                    <a:pt x="6785" y="15060"/>
                  </a:cubicBezTo>
                  <a:cubicBezTo>
                    <a:pt x="7086" y="15094"/>
                    <a:pt x="7375" y="15116"/>
                    <a:pt x="7664" y="15161"/>
                  </a:cubicBezTo>
                  <a:cubicBezTo>
                    <a:pt x="7964" y="15205"/>
                    <a:pt x="8253" y="15316"/>
                    <a:pt x="8565" y="15394"/>
                  </a:cubicBezTo>
                  <a:cubicBezTo>
                    <a:pt x="8710" y="15428"/>
                    <a:pt x="8866" y="15461"/>
                    <a:pt x="9010" y="15505"/>
                  </a:cubicBezTo>
                  <a:cubicBezTo>
                    <a:pt x="9165" y="15550"/>
                    <a:pt x="9310" y="15594"/>
                    <a:pt x="9455" y="15639"/>
                  </a:cubicBezTo>
                  <a:cubicBezTo>
                    <a:pt x="9755" y="15728"/>
                    <a:pt x="10055" y="15828"/>
                    <a:pt x="10367" y="15883"/>
                  </a:cubicBezTo>
                  <a:lnTo>
                    <a:pt x="10378" y="15828"/>
                  </a:lnTo>
                  <a:cubicBezTo>
                    <a:pt x="10067" y="15772"/>
                    <a:pt x="9778" y="15672"/>
                    <a:pt x="9488" y="15572"/>
                  </a:cubicBezTo>
                  <a:cubicBezTo>
                    <a:pt x="9333" y="15517"/>
                    <a:pt x="9188" y="15472"/>
                    <a:pt x="9044" y="15416"/>
                  </a:cubicBezTo>
                  <a:cubicBezTo>
                    <a:pt x="8888" y="15372"/>
                    <a:pt x="8732" y="15339"/>
                    <a:pt x="8587" y="15294"/>
                  </a:cubicBezTo>
                  <a:cubicBezTo>
                    <a:pt x="8287" y="15216"/>
                    <a:pt x="7998" y="15105"/>
                    <a:pt x="7687" y="15038"/>
                  </a:cubicBezTo>
                  <a:cubicBezTo>
                    <a:pt x="7475" y="15005"/>
                    <a:pt x="7275" y="14983"/>
                    <a:pt x="7064" y="14961"/>
                  </a:cubicBezTo>
                  <a:cubicBezTo>
                    <a:pt x="7430" y="14827"/>
                    <a:pt x="7798" y="14716"/>
                    <a:pt x="8176" y="14638"/>
                  </a:cubicBezTo>
                  <a:lnTo>
                    <a:pt x="8187" y="14638"/>
                  </a:lnTo>
                  <a:lnTo>
                    <a:pt x="8209" y="14627"/>
                  </a:lnTo>
                  <a:lnTo>
                    <a:pt x="8387" y="14449"/>
                  </a:lnTo>
                  <a:cubicBezTo>
                    <a:pt x="8443" y="14382"/>
                    <a:pt x="8498" y="14326"/>
                    <a:pt x="8554" y="14259"/>
                  </a:cubicBezTo>
                  <a:cubicBezTo>
                    <a:pt x="8654" y="14137"/>
                    <a:pt x="8765" y="14015"/>
                    <a:pt x="8854" y="13881"/>
                  </a:cubicBezTo>
                  <a:cubicBezTo>
                    <a:pt x="9054" y="13626"/>
                    <a:pt x="9244" y="13359"/>
                    <a:pt x="9432" y="13092"/>
                  </a:cubicBezTo>
                  <a:lnTo>
                    <a:pt x="9699" y="12692"/>
                  </a:lnTo>
                  <a:cubicBezTo>
                    <a:pt x="9788" y="12558"/>
                    <a:pt x="9867" y="12413"/>
                    <a:pt x="9956" y="12280"/>
                  </a:cubicBezTo>
                  <a:lnTo>
                    <a:pt x="9956" y="12257"/>
                  </a:lnTo>
                  <a:cubicBezTo>
                    <a:pt x="10055" y="12168"/>
                    <a:pt x="10178" y="12091"/>
                    <a:pt x="10311" y="12035"/>
                  </a:cubicBezTo>
                  <a:cubicBezTo>
                    <a:pt x="10456" y="11980"/>
                    <a:pt x="10623" y="11924"/>
                    <a:pt x="10779" y="11879"/>
                  </a:cubicBezTo>
                  <a:cubicBezTo>
                    <a:pt x="11090" y="11768"/>
                    <a:pt x="11412" y="11668"/>
                    <a:pt x="11735" y="11568"/>
                  </a:cubicBezTo>
                  <a:cubicBezTo>
                    <a:pt x="11891" y="11523"/>
                    <a:pt x="12047" y="11468"/>
                    <a:pt x="12213" y="11424"/>
                  </a:cubicBezTo>
                  <a:cubicBezTo>
                    <a:pt x="12369" y="11390"/>
                    <a:pt x="12536" y="11357"/>
                    <a:pt x="12702" y="11335"/>
                  </a:cubicBezTo>
                  <a:cubicBezTo>
                    <a:pt x="12876" y="11311"/>
                    <a:pt x="13053" y="11300"/>
                    <a:pt x="13231" y="11300"/>
                  </a:cubicBezTo>
                  <a:cubicBezTo>
                    <a:pt x="13384" y="11300"/>
                    <a:pt x="13538" y="11308"/>
                    <a:pt x="13693" y="11323"/>
                  </a:cubicBezTo>
                  <a:lnTo>
                    <a:pt x="13703" y="11279"/>
                  </a:lnTo>
                  <a:cubicBezTo>
                    <a:pt x="13509" y="11260"/>
                    <a:pt x="13312" y="11248"/>
                    <a:pt x="13115" y="11248"/>
                  </a:cubicBezTo>
                  <a:cubicBezTo>
                    <a:pt x="12973" y="11248"/>
                    <a:pt x="12831" y="11254"/>
                    <a:pt x="12692" y="11268"/>
                  </a:cubicBezTo>
                  <a:cubicBezTo>
                    <a:pt x="12524" y="11290"/>
                    <a:pt x="12358" y="11312"/>
                    <a:pt x="12191" y="11357"/>
                  </a:cubicBezTo>
                  <a:cubicBezTo>
                    <a:pt x="12024" y="11390"/>
                    <a:pt x="11869" y="11434"/>
                    <a:pt x="11701" y="11479"/>
                  </a:cubicBezTo>
                  <a:cubicBezTo>
                    <a:pt x="11379" y="11568"/>
                    <a:pt x="11068" y="11668"/>
                    <a:pt x="10745" y="11768"/>
                  </a:cubicBezTo>
                  <a:cubicBezTo>
                    <a:pt x="10589" y="11812"/>
                    <a:pt x="10423" y="11857"/>
                    <a:pt x="10267" y="11924"/>
                  </a:cubicBezTo>
                  <a:cubicBezTo>
                    <a:pt x="10200" y="11946"/>
                    <a:pt x="10144" y="11980"/>
                    <a:pt x="10089" y="12002"/>
                  </a:cubicBezTo>
                  <a:cubicBezTo>
                    <a:pt x="10189" y="11802"/>
                    <a:pt x="10289" y="11602"/>
                    <a:pt x="10367" y="11401"/>
                  </a:cubicBezTo>
                  <a:cubicBezTo>
                    <a:pt x="10779" y="10378"/>
                    <a:pt x="11068" y="9321"/>
                    <a:pt x="11312" y="8265"/>
                  </a:cubicBezTo>
                  <a:cubicBezTo>
                    <a:pt x="11546" y="7897"/>
                    <a:pt x="11857" y="7564"/>
                    <a:pt x="12146" y="7230"/>
                  </a:cubicBezTo>
                  <a:cubicBezTo>
                    <a:pt x="12447" y="6886"/>
                    <a:pt x="12714" y="6508"/>
                    <a:pt x="12969" y="6140"/>
                  </a:cubicBezTo>
                  <a:cubicBezTo>
                    <a:pt x="13481" y="5395"/>
                    <a:pt x="14059" y="4706"/>
                    <a:pt x="14716" y="4083"/>
                  </a:cubicBezTo>
                  <a:lnTo>
                    <a:pt x="14660" y="4027"/>
                  </a:lnTo>
                  <a:cubicBezTo>
                    <a:pt x="14004" y="4661"/>
                    <a:pt x="13414" y="5351"/>
                    <a:pt x="12892" y="6096"/>
                  </a:cubicBezTo>
                  <a:cubicBezTo>
                    <a:pt x="12636" y="6463"/>
                    <a:pt x="12380" y="6830"/>
                    <a:pt x="12069" y="7163"/>
                  </a:cubicBezTo>
                  <a:cubicBezTo>
                    <a:pt x="11835" y="7430"/>
                    <a:pt x="11590" y="7697"/>
                    <a:pt x="11379" y="7986"/>
                  </a:cubicBezTo>
                  <a:cubicBezTo>
                    <a:pt x="11401" y="7887"/>
                    <a:pt x="11424" y="7786"/>
                    <a:pt x="11446" y="7675"/>
                  </a:cubicBezTo>
                  <a:cubicBezTo>
                    <a:pt x="11579" y="7052"/>
                    <a:pt x="11701" y="6419"/>
                    <a:pt x="11813" y="5784"/>
                  </a:cubicBezTo>
                  <a:cubicBezTo>
                    <a:pt x="11935" y="5151"/>
                    <a:pt x="12013" y="4506"/>
                    <a:pt x="12047" y="3861"/>
                  </a:cubicBezTo>
                  <a:cubicBezTo>
                    <a:pt x="12113" y="2570"/>
                    <a:pt x="12069" y="1280"/>
                    <a:pt x="1193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11"/>
            <p:cNvSpPr/>
            <p:nvPr/>
          </p:nvSpPr>
          <p:spPr>
            <a:xfrm>
              <a:off x="1870771" y="1583101"/>
              <a:ext cx="121095" cy="132119"/>
            </a:xfrm>
            <a:custGeom>
              <a:avLst/>
              <a:gdLst/>
              <a:ahLst/>
              <a:cxnLst/>
              <a:rect l="l" t="t" r="r" b="b"/>
              <a:pathLst>
                <a:path w="3471" h="3787" extrusionOk="0">
                  <a:moveTo>
                    <a:pt x="834" y="1"/>
                  </a:moveTo>
                  <a:cubicBezTo>
                    <a:pt x="743" y="1"/>
                    <a:pt x="661" y="14"/>
                    <a:pt x="601" y="51"/>
                  </a:cubicBezTo>
                  <a:cubicBezTo>
                    <a:pt x="412" y="152"/>
                    <a:pt x="1" y="1141"/>
                    <a:pt x="100" y="1942"/>
                  </a:cubicBezTo>
                  <a:cubicBezTo>
                    <a:pt x="189" y="2743"/>
                    <a:pt x="735" y="3388"/>
                    <a:pt x="1235" y="3610"/>
                  </a:cubicBezTo>
                  <a:cubicBezTo>
                    <a:pt x="1561" y="3759"/>
                    <a:pt x="1896" y="3786"/>
                    <a:pt x="2096" y="3786"/>
                  </a:cubicBezTo>
                  <a:cubicBezTo>
                    <a:pt x="2210" y="3786"/>
                    <a:pt x="2280" y="3777"/>
                    <a:pt x="2280" y="3777"/>
                  </a:cubicBezTo>
                  <a:cubicBezTo>
                    <a:pt x="2280" y="3777"/>
                    <a:pt x="2470" y="3110"/>
                    <a:pt x="2570" y="2921"/>
                  </a:cubicBezTo>
                  <a:cubicBezTo>
                    <a:pt x="2670" y="2720"/>
                    <a:pt x="3204" y="2142"/>
                    <a:pt x="3337" y="1742"/>
                  </a:cubicBezTo>
                  <a:cubicBezTo>
                    <a:pt x="3471" y="1341"/>
                    <a:pt x="3182" y="896"/>
                    <a:pt x="2925" y="674"/>
                  </a:cubicBezTo>
                  <a:cubicBezTo>
                    <a:pt x="2681" y="463"/>
                    <a:pt x="1558" y="129"/>
                    <a:pt x="1368" y="85"/>
                  </a:cubicBezTo>
                  <a:cubicBezTo>
                    <a:pt x="1235" y="55"/>
                    <a:pt x="1017" y="1"/>
                    <a:pt x="8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11"/>
            <p:cNvSpPr/>
            <p:nvPr/>
          </p:nvSpPr>
          <p:spPr>
            <a:xfrm>
              <a:off x="1870771" y="1583240"/>
              <a:ext cx="66007" cy="120397"/>
            </a:xfrm>
            <a:custGeom>
              <a:avLst/>
              <a:gdLst/>
              <a:ahLst/>
              <a:cxnLst/>
              <a:rect l="l" t="t" r="r" b="b"/>
              <a:pathLst>
                <a:path w="1892" h="3451" extrusionOk="0">
                  <a:moveTo>
                    <a:pt x="814" y="0"/>
                  </a:moveTo>
                  <a:cubicBezTo>
                    <a:pt x="731" y="0"/>
                    <a:pt x="656" y="13"/>
                    <a:pt x="601" y="47"/>
                  </a:cubicBezTo>
                  <a:cubicBezTo>
                    <a:pt x="412" y="148"/>
                    <a:pt x="1" y="1137"/>
                    <a:pt x="100" y="1938"/>
                  </a:cubicBezTo>
                  <a:cubicBezTo>
                    <a:pt x="179" y="2594"/>
                    <a:pt x="557" y="3139"/>
                    <a:pt x="968" y="3450"/>
                  </a:cubicBezTo>
                  <a:cubicBezTo>
                    <a:pt x="1124" y="3373"/>
                    <a:pt x="1257" y="3284"/>
                    <a:pt x="1380" y="3173"/>
                  </a:cubicBezTo>
                  <a:cubicBezTo>
                    <a:pt x="1680" y="2884"/>
                    <a:pt x="1825" y="2494"/>
                    <a:pt x="1858" y="2094"/>
                  </a:cubicBezTo>
                  <a:cubicBezTo>
                    <a:pt x="1892" y="1705"/>
                    <a:pt x="1835" y="1304"/>
                    <a:pt x="1680" y="937"/>
                  </a:cubicBezTo>
                  <a:cubicBezTo>
                    <a:pt x="1524" y="581"/>
                    <a:pt x="1279" y="270"/>
                    <a:pt x="980" y="14"/>
                  </a:cubicBezTo>
                  <a:cubicBezTo>
                    <a:pt x="923" y="6"/>
                    <a:pt x="867" y="0"/>
                    <a:pt x="81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11"/>
            <p:cNvSpPr/>
            <p:nvPr/>
          </p:nvSpPr>
          <p:spPr>
            <a:xfrm>
              <a:off x="1889785" y="1610872"/>
              <a:ext cx="35725" cy="24107"/>
            </a:xfrm>
            <a:custGeom>
              <a:avLst/>
              <a:gdLst/>
              <a:ahLst/>
              <a:cxnLst/>
              <a:rect l="l" t="t" r="r" b="b"/>
              <a:pathLst>
                <a:path w="1024" h="691" extrusionOk="0">
                  <a:moveTo>
                    <a:pt x="0" y="1"/>
                  </a:moveTo>
                  <a:lnTo>
                    <a:pt x="0" y="1"/>
                  </a:lnTo>
                  <a:cubicBezTo>
                    <a:pt x="190" y="78"/>
                    <a:pt x="368" y="179"/>
                    <a:pt x="534" y="290"/>
                  </a:cubicBezTo>
                  <a:cubicBezTo>
                    <a:pt x="612" y="345"/>
                    <a:pt x="690" y="412"/>
                    <a:pt x="768" y="479"/>
                  </a:cubicBezTo>
                  <a:cubicBezTo>
                    <a:pt x="846" y="545"/>
                    <a:pt x="912" y="612"/>
                    <a:pt x="957" y="690"/>
                  </a:cubicBezTo>
                  <a:lnTo>
                    <a:pt x="1024" y="656"/>
                  </a:lnTo>
                  <a:cubicBezTo>
                    <a:pt x="968" y="567"/>
                    <a:pt x="879" y="501"/>
                    <a:pt x="801" y="434"/>
                  </a:cubicBezTo>
                  <a:cubicBezTo>
                    <a:pt x="724" y="367"/>
                    <a:pt x="635" y="312"/>
                    <a:pt x="546" y="268"/>
                  </a:cubicBezTo>
                  <a:cubicBezTo>
                    <a:pt x="378" y="156"/>
                    <a:pt x="190" y="67"/>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11"/>
            <p:cNvSpPr/>
            <p:nvPr/>
          </p:nvSpPr>
          <p:spPr>
            <a:xfrm>
              <a:off x="1918115" y="1592625"/>
              <a:ext cx="15560" cy="31085"/>
            </a:xfrm>
            <a:custGeom>
              <a:avLst/>
              <a:gdLst/>
              <a:ahLst/>
              <a:cxnLst/>
              <a:rect l="l" t="t" r="r" b="b"/>
              <a:pathLst>
                <a:path w="446" h="891" extrusionOk="0">
                  <a:moveTo>
                    <a:pt x="446" y="1"/>
                  </a:moveTo>
                  <a:cubicBezTo>
                    <a:pt x="256" y="267"/>
                    <a:pt x="123" y="490"/>
                    <a:pt x="1" y="791"/>
                  </a:cubicBezTo>
                  <a:lnTo>
                    <a:pt x="90" y="890"/>
                  </a:lnTo>
                  <a:cubicBezTo>
                    <a:pt x="179" y="590"/>
                    <a:pt x="301" y="290"/>
                    <a:pt x="4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11"/>
            <p:cNvSpPr/>
            <p:nvPr/>
          </p:nvSpPr>
          <p:spPr>
            <a:xfrm>
              <a:off x="1934408" y="1617850"/>
              <a:ext cx="24107" cy="53971"/>
            </a:xfrm>
            <a:custGeom>
              <a:avLst/>
              <a:gdLst/>
              <a:ahLst/>
              <a:cxnLst/>
              <a:rect l="l" t="t" r="r" b="b"/>
              <a:pathLst>
                <a:path w="691" h="1547" extrusionOk="0">
                  <a:moveTo>
                    <a:pt x="690" y="1"/>
                  </a:moveTo>
                  <a:cubicBezTo>
                    <a:pt x="323" y="379"/>
                    <a:pt x="78" y="812"/>
                    <a:pt x="1" y="1346"/>
                  </a:cubicBezTo>
                  <a:lnTo>
                    <a:pt x="112" y="1546"/>
                  </a:lnTo>
                  <a:cubicBezTo>
                    <a:pt x="145" y="1024"/>
                    <a:pt x="357" y="401"/>
                    <a:pt x="6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11"/>
            <p:cNvSpPr/>
            <p:nvPr/>
          </p:nvSpPr>
          <p:spPr>
            <a:xfrm>
              <a:off x="1901054" y="1665193"/>
              <a:ext cx="41935" cy="24875"/>
            </a:xfrm>
            <a:custGeom>
              <a:avLst/>
              <a:gdLst/>
              <a:ahLst/>
              <a:cxnLst/>
              <a:rect l="l" t="t" r="r" b="b"/>
              <a:pathLst>
                <a:path w="1202" h="713" extrusionOk="0">
                  <a:moveTo>
                    <a:pt x="0" y="1"/>
                  </a:moveTo>
                  <a:lnTo>
                    <a:pt x="0" y="1"/>
                  </a:lnTo>
                  <a:cubicBezTo>
                    <a:pt x="467" y="90"/>
                    <a:pt x="901" y="345"/>
                    <a:pt x="1179" y="713"/>
                  </a:cubicBezTo>
                  <a:lnTo>
                    <a:pt x="1201" y="545"/>
                  </a:lnTo>
                  <a:cubicBezTo>
                    <a:pt x="868" y="179"/>
                    <a:pt x="478" y="45"/>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11"/>
            <p:cNvSpPr/>
            <p:nvPr/>
          </p:nvSpPr>
          <p:spPr>
            <a:xfrm>
              <a:off x="1844779" y="1723143"/>
              <a:ext cx="102465" cy="107698"/>
            </a:xfrm>
            <a:custGeom>
              <a:avLst/>
              <a:gdLst/>
              <a:ahLst/>
              <a:cxnLst/>
              <a:rect l="l" t="t" r="r" b="b"/>
              <a:pathLst>
                <a:path w="2937" h="3087" extrusionOk="0">
                  <a:moveTo>
                    <a:pt x="629" y="0"/>
                  </a:moveTo>
                  <a:cubicBezTo>
                    <a:pt x="496" y="0"/>
                    <a:pt x="389" y="35"/>
                    <a:pt x="323" y="119"/>
                  </a:cubicBezTo>
                  <a:cubicBezTo>
                    <a:pt x="0" y="520"/>
                    <a:pt x="111" y="1321"/>
                    <a:pt x="190" y="1709"/>
                  </a:cubicBezTo>
                  <a:cubicBezTo>
                    <a:pt x="312" y="2443"/>
                    <a:pt x="779" y="3011"/>
                    <a:pt x="1491" y="3078"/>
                  </a:cubicBezTo>
                  <a:cubicBezTo>
                    <a:pt x="1543" y="3084"/>
                    <a:pt x="1593" y="3086"/>
                    <a:pt x="1643" y="3086"/>
                  </a:cubicBezTo>
                  <a:cubicBezTo>
                    <a:pt x="2265" y="3086"/>
                    <a:pt x="2647" y="2666"/>
                    <a:pt x="2647" y="2666"/>
                  </a:cubicBezTo>
                  <a:cubicBezTo>
                    <a:pt x="2692" y="2621"/>
                    <a:pt x="2803" y="2577"/>
                    <a:pt x="2870" y="2077"/>
                  </a:cubicBezTo>
                  <a:cubicBezTo>
                    <a:pt x="2936" y="1576"/>
                    <a:pt x="2603" y="1054"/>
                    <a:pt x="2258" y="742"/>
                  </a:cubicBezTo>
                  <a:cubicBezTo>
                    <a:pt x="1977" y="496"/>
                    <a:pt x="1127" y="0"/>
                    <a:pt x="62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11"/>
            <p:cNvSpPr/>
            <p:nvPr/>
          </p:nvSpPr>
          <p:spPr>
            <a:xfrm>
              <a:off x="1844779" y="1723073"/>
              <a:ext cx="57843" cy="105151"/>
            </a:xfrm>
            <a:custGeom>
              <a:avLst/>
              <a:gdLst/>
              <a:ahLst/>
              <a:cxnLst/>
              <a:rect l="l" t="t" r="r" b="b"/>
              <a:pathLst>
                <a:path w="1658" h="3014" extrusionOk="0">
                  <a:moveTo>
                    <a:pt x="630" y="1"/>
                  </a:moveTo>
                  <a:cubicBezTo>
                    <a:pt x="496" y="1"/>
                    <a:pt x="387" y="36"/>
                    <a:pt x="323" y="121"/>
                  </a:cubicBezTo>
                  <a:cubicBezTo>
                    <a:pt x="0" y="522"/>
                    <a:pt x="111" y="1323"/>
                    <a:pt x="190" y="1711"/>
                  </a:cubicBezTo>
                  <a:cubicBezTo>
                    <a:pt x="289" y="2334"/>
                    <a:pt x="645" y="2835"/>
                    <a:pt x="1179" y="3013"/>
                  </a:cubicBezTo>
                  <a:cubicBezTo>
                    <a:pt x="1257" y="2969"/>
                    <a:pt x="1324" y="2902"/>
                    <a:pt x="1391" y="2835"/>
                  </a:cubicBezTo>
                  <a:cubicBezTo>
                    <a:pt x="1613" y="2546"/>
                    <a:pt x="1658" y="2179"/>
                    <a:pt x="1535" y="1845"/>
                  </a:cubicBezTo>
                  <a:cubicBezTo>
                    <a:pt x="1468" y="1689"/>
                    <a:pt x="1379" y="1533"/>
                    <a:pt x="1302" y="1378"/>
                  </a:cubicBezTo>
                  <a:cubicBezTo>
                    <a:pt x="1213" y="1211"/>
                    <a:pt x="1146" y="1033"/>
                    <a:pt x="1090" y="844"/>
                  </a:cubicBezTo>
                  <a:cubicBezTo>
                    <a:pt x="1013" y="577"/>
                    <a:pt x="968" y="299"/>
                    <a:pt x="879" y="32"/>
                  </a:cubicBezTo>
                  <a:cubicBezTo>
                    <a:pt x="791" y="12"/>
                    <a:pt x="706" y="1"/>
                    <a:pt x="63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11"/>
            <p:cNvSpPr/>
            <p:nvPr/>
          </p:nvSpPr>
          <p:spPr>
            <a:xfrm>
              <a:off x="1859153" y="1771358"/>
              <a:ext cx="36109" cy="4849"/>
            </a:xfrm>
            <a:custGeom>
              <a:avLst/>
              <a:gdLst/>
              <a:ahLst/>
              <a:cxnLst/>
              <a:rect l="l" t="t" r="r" b="b"/>
              <a:pathLst>
                <a:path w="1035" h="139" extrusionOk="0">
                  <a:moveTo>
                    <a:pt x="719" y="0"/>
                  </a:moveTo>
                  <a:cubicBezTo>
                    <a:pt x="662" y="0"/>
                    <a:pt x="602" y="6"/>
                    <a:pt x="522" y="16"/>
                  </a:cubicBezTo>
                  <a:cubicBezTo>
                    <a:pt x="344" y="28"/>
                    <a:pt x="166" y="60"/>
                    <a:pt x="0" y="105"/>
                  </a:cubicBezTo>
                  <a:cubicBezTo>
                    <a:pt x="178" y="83"/>
                    <a:pt x="356" y="60"/>
                    <a:pt x="522" y="60"/>
                  </a:cubicBezTo>
                  <a:cubicBezTo>
                    <a:pt x="700" y="72"/>
                    <a:pt x="868" y="94"/>
                    <a:pt x="1034" y="139"/>
                  </a:cubicBezTo>
                  <a:lnTo>
                    <a:pt x="957" y="28"/>
                  </a:lnTo>
                  <a:cubicBezTo>
                    <a:pt x="858" y="9"/>
                    <a:pt x="790" y="0"/>
                    <a:pt x="71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11"/>
            <p:cNvSpPr/>
            <p:nvPr/>
          </p:nvSpPr>
          <p:spPr>
            <a:xfrm>
              <a:off x="1920452" y="1750565"/>
              <a:ext cx="13990" cy="59030"/>
            </a:xfrm>
            <a:custGeom>
              <a:avLst/>
              <a:gdLst/>
              <a:ahLst/>
              <a:cxnLst/>
              <a:rect l="l" t="t" r="r" b="b"/>
              <a:pathLst>
                <a:path w="401" h="1692" extrusionOk="0">
                  <a:moveTo>
                    <a:pt x="0" y="1"/>
                  </a:moveTo>
                  <a:cubicBezTo>
                    <a:pt x="189" y="223"/>
                    <a:pt x="312" y="512"/>
                    <a:pt x="323" y="801"/>
                  </a:cubicBezTo>
                  <a:cubicBezTo>
                    <a:pt x="334" y="946"/>
                    <a:pt x="323" y="1091"/>
                    <a:pt x="312" y="1235"/>
                  </a:cubicBezTo>
                  <a:cubicBezTo>
                    <a:pt x="300" y="1380"/>
                    <a:pt x="267" y="1524"/>
                    <a:pt x="245" y="1669"/>
                  </a:cubicBezTo>
                  <a:lnTo>
                    <a:pt x="345" y="1691"/>
                  </a:lnTo>
                  <a:cubicBezTo>
                    <a:pt x="367" y="1536"/>
                    <a:pt x="379" y="1391"/>
                    <a:pt x="389" y="1235"/>
                  </a:cubicBezTo>
                  <a:cubicBezTo>
                    <a:pt x="401" y="1091"/>
                    <a:pt x="401" y="946"/>
                    <a:pt x="379" y="790"/>
                  </a:cubicBezTo>
                  <a:cubicBezTo>
                    <a:pt x="345" y="490"/>
                    <a:pt x="211" y="212"/>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11"/>
            <p:cNvSpPr/>
            <p:nvPr/>
          </p:nvSpPr>
          <p:spPr>
            <a:xfrm>
              <a:off x="1894425" y="1812003"/>
              <a:ext cx="41935" cy="5338"/>
            </a:xfrm>
            <a:custGeom>
              <a:avLst/>
              <a:gdLst/>
              <a:ahLst/>
              <a:cxnLst/>
              <a:rect l="l" t="t" r="r" b="b"/>
              <a:pathLst>
                <a:path w="1202" h="153" extrusionOk="0">
                  <a:moveTo>
                    <a:pt x="784" y="1"/>
                  </a:moveTo>
                  <a:cubicBezTo>
                    <a:pt x="516" y="1"/>
                    <a:pt x="249" y="51"/>
                    <a:pt x="1" y="153"/>
                  </a:cubicBezTo>
                  <a:cubicBezTo>
                    <a:pt x="219" y="78"/>
                    <a:pt x="444" y="41"/>
                    <a:pt x="668" y="41"/>
                  </a:cubicBezTo>
                  <a:cubicBezTo>
                    <a:pt x="844" y="41"/>
                    <a:pt x="1020" y="64"/>
                    <a:pt x="1191" y="108"/>
                  </a:cubicBezTo>
                  <a:lnTo>
                    <a:pt x="1202" y="41"/>
                  </a:lnTo>
                  <a:cubicBezTo>
                    <a:pt x="1064" y="15"/>
                    <a:pt x="924" y="1"/>
                    <a:pt x="78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11"/>
            <p:cNvSpPr/>
            <p:nvPr/>
          </p:nvSpPr>
          <p:spPr>
            <a:xfrm>
              <a:off x="1882808" y="1789849"/>
              <a:ext cx="33387" cy="5373"/>
            </a:xfrm>
            <a:custGeom>
              <a:avLst/>
              <a:gdLst/>
              <a:ahLst/>
              <a:cxnLst/>
              <a:rect l="l" t="t" r="r" b="b"/>
              <a:pathLst>
                <a:path w="957" h="154" extrusionOk="0">
                  <a:moveTo>
                    <a:pt x="601" y="0"/>
                  </a:moveTo>
                  <a:cubicBezTo>
                    <a:pt x="559" y="0"/>
                    <a:pt x="518" y="3"/>
                    <a:pt x="479" y="9"/>
                  </a:cubicBezTo>
                  <a:cubicBezTo>
                    <a:pt x="323" y="20"/>
                    <a:pt x="167" y="54"/>
                    <a:pt x="0" y="54"/>
                  </a:cubicBezTo>
                  <a:cubicBezTo>
                    <a:pt x="32" y="56"/>
                    <a:pt x="64" y="57"/>
                    <a:pt x="96" y="57"/>
                  </a:cubicBezTo>
                  <a:cubicBezTo>
                    <a:pt x="228" y="57"/>
                    <a:pt x="353" y="42"/>
                    <a:pt x="479" y="42"/>
                  </a:cubicBezTo>
                  <a:cubicBezTo>
                    <a:pt x="635" y="42"/>
                    <a:pt x="801" y="64"/>
                    <a:pt x="912" y="153"/>
                  </a:cubicBezTo>
                  <a:lnTo>
                    <a:pt x="957" y="98"/>
                  </a:lnTo>
                  <a:cubicBezTo>
                    <a:pt x="890" y="42"/>
                    <a:pt x="801" y="20"/>
                    <a:pt x="723" y="9"/>
                  </a:cubicBezTo>
                  <a:cubicBezTo>
                    <a:pt x="684" y="3"/>
                    <a:pt x="643" y="0"/>
                    <a:pt x="6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11"/>
            <p:cNvSpPr/>
            <p:nvPr/>
          </p:nvSpPr>
          <p:spPr>
            <a:xfrm>
              <a:off x="1873492" y="1732737"/>
              <a:ext cx="10117" cy="32969"/>
            </a:xfrm>
            <a:custGeom>
              <a:avLst/>
              <a:gdLst/>
              <a:ahLst/>
              <a:cxnLst/>
              <a:rect l="l" t="t" r="r" b="b"/>
              <a:pathLst>
                <a:path w="290" h="945" extrusionOk="0">
                  <a:moveTo>
                    <a:pt x="178" y="0"/>
                  </a:moveTo>
                  <a:lnTo>
                    <a:pt x="178" y="0"/>
                  </a:lnTo>
                  <a:cubicBezTo>
                    <a:pt x="22" y="289"/>
                    <a:pt x="0" y="611"/>
                    <a:pt x="190" y="901"/>
                  </a:cubicBezTo>
                  <a:lnTo>
                    <a:pt x="289" y="945"/>
                  </a:lnTo>
                  <a:cubicBezTo>
                    <a:pt x="101" y="690"/>
                    <a:pt x="45" y="300"/>
                    <a:pt x="1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11"/>
            <p:cNvSpPr/>
            <p:nvPr/>
          </p:nvSpPr>
          <p:spPr>
            <a:xfrm>
              <a:off x="1902206" y="1746692"/>
              <a:ext cx="6245" cy="39597"/>
            </a:xfrm>
            <a:custGeom>
              <a:avLst/>
              <a:gdLst/>
              <a:ahLst/>
              <a:cxnLst/>
              <a:rect l="l" t="t" r="r" b="b"/>
              <a:pathLst>
                <a:path w="179" h="1135" extrusionOk="0">
                  <a:moveTo>
                    <a:pt x="156" y="0"/>
                  </a:moveTo>
                  <a:cubicBezTo>
                    <a:pt x="34" y="345"/>
                    <a:pt x="0" y="735"/>
                    <a:pt x="89" y="1113"/>
                  </a:cubicBezTo>
                  <a:lnTo>
                    <a:pt x="178" y="1135"/>
                  </a:lnTo>
                  <a:cubicBezTo>
                    <a:pt x="79" y="790"/>
                    <a:pt x="56" y="356"/>
                    <a:pt x="1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11"/>
            <p:cNvSpPr/>
            <p:nvPr/>
          </p:nvSpPr>
          <p:spPr>
            <a:xfrm>
              <a:off x="1833894" y="1893712"/>
              <a:ext cx="103267" cy="86870"/>
            </a:xfrm>
            <a:custGeom>
              <a:avLst/>
              <a:gdLst/>
              <a:ahLst/>
              <a:cxnLst/>
              <a:rect l="l" t="t" r="r" b="b"/>
              <a:pathLst>
                <a:path w="2960" h="2490" extrusionOk="0">
                  <a:moveTo>
                    <a:pt x="1304" y="1"/>
                  </a:moveTo>
                  <a:cubicBezTo>
                    <a:pt x="748" y="1"/>
                    <a:pt x="222" y="225"/>
                    <a:pt x="134" y="502"/>
                  </a:cubicBezTo>
                  <a:cubicBezTo>
                    <a:pt x="1" y="925"/>
                    <a:pt x="112" y="1214"/>
                    <a:pt x="301" y="1469"/>
                  </a:cubicBezTo>
                  <a:cubicBezTo>
                    <a:pt x="480" y="1701"/>
                    <a:pt x="1356" y="2490"/>
                    <a:pt x="1940" y="2490"/>
                  </a:cubicBezTo>
                  <a:cubicBezTo>
                    <a:pt x="1973" y="2490"/>
                    <a:pt x="2005" y="2487"/>
                    <a:pt x="2037" y="2482"/>
                  </a:cubicBezTo>
                  <a:cubicBezTo>
                    <a:pt x="2626" y="2393"/>
                    <a:pt x="2759" y="2026"/>
                    <a:pt x="2759" y="2026"/>
                  </a:cubicBezTo>
                  <a:cubicBezTo>
                    <a:pt x="2759" y="2026"/>
                    <a:pt x="2848" y="1892"/>
                    <a:pt x="2904" y="1637"/>
                  </a:cubicBezTo>
                  <a:cubicBezTo>
                    <a:pt x="2959" y="1370"/>
                    <a:pt x="2870" y="646"/>
                    <a:pt x="2148" y="213"/>
                  </a:cubicBezTo>
                  <a:cubicBezTo>
                    <a:pt x="1898" y="63"/>
                    <a:pt x="1597" y="1"/>
                    <a:pt x="13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11"/>
            <p:cNvSpPr/>
            <p:nvPr/>
          </p:nvSpPr>
          <p:spPr>
            <a:xfrm>
              <a:off x="1835848" y="1893712"/>
              <a:ext cx="96638" cy="52366"/>
            </a:xfrm>
            <a:custGeom>
              <a:avLst/>
              <a:gdLst/>
              <a:ahLst/>
              <a:cxnLst/>
              <a:rect l="l" t="t" r="r" b="b"/>
              <a:pathLst>
                <a:path w="2770" h="1501" extrusionOk="0">
                  <a:moveTo>
                    <a:pt x="1248" y="1"/>
                  </a:moveTo>
                  <a:cubicBezTo>
                    <a:pt x="692" y="1"/>
                    <a:pt x="166" y="225"/>
                    <a:pt x="78" y="502"/>
                  </a:cubicBezTo>
                  <a:cubicBezTo>
                    <a:pt x="11" y="680"/>
                    <a:pt x="1" y="847"/>
                    <a:pt x="23" y="992"/>
                  </a:cubicBezTo>
                  <a:cubicBezTo>
                    <a:pt x="179" y="1058"/>
                    <a:pt x="323" y="1136"/>
                    <a:pt x="479" y="1203"/>
                  </a:cubicBezTo>
                  <a:cubicBezTo>
                    <a:pt x="779" y="1336"/>
                    <a:pt x="1091" y="1447"/>
                    <a:pt x="1413" y="1492"/>
                  </a:cubicBezTo>
                  <a:cubicBezTo>
                    <a:pt x="1477" y="1497"/>
                    <a:pt x="1542" y="1500"/>
                    <a:pt x="1607" y="1500"/>
                  </a:cubicBezTo>
                  <a:cubicBezTo>
                    <a:pt x="2048" y="1500"/>
                    <a:pt x="2489" y="1364"/>
                    <a:pt x="2770" y="1025"/>
                  </a:cubicBezTo>
                  <a:cubicBezTo>
                    <a:pt x="2670" y="747"/>
                    <a:pt x="2470" y="446"/>
                    <a:pt x="2092" y="213"/>
                  </a:cubicBezTo>
                  <a:cubicBezTo>
                    <a:pt x="1842" y="63"/>
                    <a:pt x="1541" y="1"/>
                    <a:pt x="124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11"/>
            <p:cNvSpPr/>
            <p:nvPr/>
          </p:nvSpPr>
          <p:spPr>
            <a:xfrm>
              <a:off x="1876981" y="1899573"/>
              <a:ext cx="21002" cy="43086"/>
            </a:xfrm>
            <a:custGeom>
              <a:avLst/>
              <a:gdLst/>
              <a:ahLst/>
              <a:cxnLst/>
              <a:rect l="l" t="t" r="r" b="b"/>
              <a:pathLst>
                <a:path w="602" h="1235" extrusionOk="0">
                  <a:moveTo>
                    <a:pt x="1" y="1"/>
                  </a:moveTo>
                  <a:cubicBezTo>
                    <a:pt x="156" y="179"/>
                    <a:pt x="234" y="401"/>
                    <a:pt x="290" y="623"/>
                  </a:cubicBezTo>
                  <a:cubicBezTo>
                    <a:pt x="357" y="846"/>
                    <a:pt x="379" y="1002"/>
                    <a:pt x="479" y="1224"/>
                  </a:cubicBezTo>
                  <a:lnTo>
                    <a:pt x="601" y="1235"/>
                  </a:lnTo>
                  <a:cubicBezTo>
                    <a:pt x="490" y="1046"/>
                    <a:pt x="423" y="824"/>
                    <a:pt x="345" y="601"/>
                  </a:cubicBezTo>
                  <a:cubicBezTo>
                    <a:pt x="268" y="389"/>
                    <a:pt x="167" y="1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11"/>
            <p:cNvSpPr/>
            <p:nvPr/>
          </p:nvSpPr>
          <p:spPr>
            <a:xfrm>
              <a:off x="1882005" y="1960488"/>
              <a:ext cx="44691" cy="10815"/>
            </a:xfrm>
            <a:custGeom>
              <a:avLst/>
              <a:gdLst/>
              <a:ahLst/>
              <a:cxnLst/>
              <a:rect l="l" t="t" r="r" b="b"/>
              <a:pathLst>
                <a:path w="1281" h="310" extrusionOk="0">
                  <a:moveTo>
                    <a:pt x="1191" y="0"/>
                  </a:moveTo>
                  <a:cubicBezTo>
                    <a:pt x="1013" y="123"/>
                    <a:pt x="824" y="212"/>
                    <a:pt x="613" y="257"/>
                  </a:cubicBezTo>
                  <a:cubicBezTo>
                    <a:pt x="536" y="274"/>
                    <a:pt x="456" y="282"/>
                    <a:pt x="376" y="282"/>
                  </a:cubicBezTo>
                  <a:cubicBezTo>
                    <a:pt x="247" y="282"/>
                    <a:pt x="118" y="260"/>
                    <a:pt x="1" y="212"/>
                  </a:cubicBezTo>
                  <a:lnTo>
                    <a:pt x="1" y="212"/>
                  </a:lnTo>
                  <a:cubicBezTo>
                    <a:pt x="146" y="280"/>
                    <a:pt x="310" y="309"/>
                    <a:pt x="473" y="309"/>
                  </a:cubicBezTo>
                  <a:cubicBezTo>
                    <a:pt x="523" y="309"/>
                    <a:pt x="574" y="306"/>
                    <a:pt x="624" y="301"/>
                  </a:cubicBezTo>
                  <a:cubicBezTo>
                    <a:pt x="835" y="267"/>
                    <a:pt x="1091" y="156"/>
                    <a:pt x="1280" y="56"/>
                  </a:cubicBezTo>
                  <a:lnTo>
                    <a:pt x="119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11"/>
            <p:cNvSpPr/>
            <p:nvPr/>
          </p:nvSpPr>
          <p:spPr>
            <a:xfrm>
              <a:off x="1899868" y="1905399"/>
              <a:ext cx="23305" cy="53203"/>
            </a:xfrm>
            <a:custGeom>
              <a:avLst/>
              <a:gdLst/>
              <a:ahLst/>
              <a:cxnLst/>
              <a:rect l="l" t="t" r="r" b="b"/>
              <a:pathLst>
                <a:path w="668" h="1525" extrusionOk="0">
                  <a:moveTo>
                    <a:pt x="1" y="0"/>
                  </a:moveTo>
                  <a:cubicBezTo>
                    <a:pt x="101" y="101"/>
                    <a:pt x="156" y="222"/>
                    <a:pt x="212" y="356"/>
                  </a:cubicBezTo>
                  <a:cubicBezTo>
                    <a:pt x="267" y="479"/>
                    <a:pt x="334" y="612"/>
                    <a:pt x="412" y="723"/>
                  </a:cubicBezTo>
                  <a:cubicBezTo>
                    <a:pt x="479" y="845"/>
                    <a:pt x="546" y="968"/>
                    <a:pt x="579" y="1102"/>
                  </a:cubicBezTo>
                  <a:cubicBezTo>
                    <a:pt x="601" y="1168"/>
                    <a:pt x="601" y="1235"/>
                    <a:pt x="601" y="1302"/>
                  </a:cubicBezTo>
                  <a:cubicBezTo>
                    <a:pt x="601" y="1368"/>
                    <a:pt x="590" y="1446"/>
                    <a:pt x="557" y="1468"/>
                  </a:cubicBezTo>
                  <a:lnTo>
                    <a:pt x="601" y="1524"/>
                  </a:lnTo>
                  <a:cubicBezTo>
                    <a:pt x="646" y="1502"/>
                    <a:pt x="657" y="1457"/>
                    <a:pt x="657" y="1413"/>
                  </a:cubicBezTo>
                  <a:cubicBezTo>
                    <a:pt x="668" y="1379"/>
                    <a:pt x="668" y="1346"/>
                    <a:pt x="668" y="1302"/>
                  </a:cubicBezTo>
                  <a:cubicBezTo>
                    <a:pt x="668" y="1235"/>
                    <a:pt x="657" y="1157"/>
                    <a:pt x="635" y="1090"/>
                  </a:cubicBezTo>
                  <a:cubicBezTo>
                    <a:pt x="590" y="956"/>
                    <a:pt x="512" y="823"/>
                    <a:pt x="445" y="712"/>
                  </a:cubicBezTo>
                  <a:cubicBezTo>
                    <a:pt x="368" y="590"/>
                    <a:pt x="290" y="467"/>
                    <a:pt x="234" y="345"/>
                  </a:cubicBezTo>
                  <a:cubicBezTo>
                    <a:pt x="168" y="222"/>
                    <a:pt x="101" y="101"/>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11"/>
            <p:cNvSpPr/>
            <p:nvPr/>
          </p:nvSpPr>
          <p:spPr>
            <a:xfrm>
              <a:off x="1872690" y="1949184"/>
              <a:ext cx="39248" cy="6315"/>
            </a:xfrm>
            <a:custGeom>
              <a:avLst/>
              <a:gdLst/>
              <a:ahLst/>
              <a:cxnLst/>
              <a:rect l="l" t="t" r="r" b="b"/>
              <a:pathLst>
                <a:path w="1125" h="181" extrusionOk="0">
                  <a:moveTo>
                    <a:pt x="789" y="0"/>
                  </a:moveTo>
                  <a:cubicBezTo>
                    <a:pt x="703" y="0"/>
                    <a:pt x="618" y="9"/>
                    <a:pt x="535" y="24"/>
                  </a:cubicBezTo>
                  <a:cubicBezTo>
                    <a:pt x="346" y="57"/>
                    <a:pt x="179" y="113"/>
                    <a:pt x="1" y="180"/>
                  </a:cubicBezTo>
                  <a:cubicBezTo>
                    <a:pt x="179" y="124"/>
                    <a:pt x="357" y="80"/>
                    <a:pt x="535" y="57"/>
                  </a:cubicBezTo>
                  <a:cubicBezTo>
                    <a:pt x="564" y="56"/>
                    <a:pt x="594" y="55"/>
                    <a:pt x="626" y="55"/>
                  </a:cubicBezTo>
                  <a:cubicBezTo>
                    <a:pt x="790" y="55"/>
                    <a:pt x="985" y="78"/>
                    <a:pt x="1125" y="124"/>
                  </a:cubicBezTo>
                  <a:lnTo>
                    <a:pt x="1080" y="35"/>
                  </a:lnTo>
                  <a:cubicBezTo>
                    <a:pt x="985" y="11"/>
                    <a:pt x="887" y="0"/>
                    <a:pt x="7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11"/>
            <p:cNvSpPr/>
            <p:nvPr/>
          </p:nvSpPr>
          <p:spPr>
            <a:xfrm>
              <a:off x="1848268" y="1906934"/>
              <a:ext cx="36876" cy="30701"/>
            </a:xfrm>
            <a:custGeom>
              <a:avLst/>
              <a:gdLst/>
              <a:ahLst/>
              <a:cxnLst/>
              <a:rect l="l" t="t" r="r" b="b"/>
              <a:pathLst>
                <a:path w="1057" h="880" extrusionOk="0">
                  <a:moveTo>
                    <a:pt x="478" y="0"/>
                  </a:moveTo>
                  <a:cubicBezTo>
                    <a:pt x="423" y="257"/>
                    <a:pt x="523" y="534"/>
                    <a:pt x="723" y="712"/>
                  </a:cubicBezTo>
                  <a:cubicBezTo>
                    <a:pt x="646" y="724"/>
                    <a:pt x="567" y="724"/>
                    <a:pt x="501" y="735"/>
                  </a:cubicBezTo>
                  <a:cubicBezTo>
                    <a:pt x="323" y="768"/>
                    <a:pt x="156" y="824"/>
                    <a:pt x="1" y="880"/>
                  </a:cubicBezTo>
                  <a:cubicBezTo>
                    <a:pt x="167" y="835"/>
                    <a:pt x="334" y="813"/>
                    <a:pt x="501" y="791"/>
                  </a:cubicBezTo>
                  <a:cubicBezTo>
                    <a:pt x="545" y="785"/>
                    <a:pt x="590" y="782"/>
                    <a:pt x="633" y="782"/>
                  </a:cubicBezTo>
                  <a:cubicBezTo>
                    <a:pt x="676" y="782"/>
                    <a:pt x="718" y="785"/>
                    <a:pt x="757" y="791"/>
                  </a:cubicBezTo>
                  <a:cubicBezTo>
                    <a:pt x="801" y="801"/>
                    <a:pt x="834" y="813"/>
                    <a:pt x="879" y="824"/>
                  </a:cubicBezTo>
                  <a:cubicBezTo>
                    <a:pt x="913" y="835"/>
                    <a:pt x="1002" y="868"/>
                    <a:pt x="1057" y="880"/>
                  </a:cubicBezTo>
                  <a:lnTo>
                    <a:pt x="1012" y="824"/>
                  </a:lnTo>
                  <a:cubicBezTo>
                    <a:pt x="979" y="824"/>
                    <a:pt x="890" y="757"/>
                    <a:pt x="846" y="746"/>
                  </a:cubicBezTo>
                  <a:cubicBezTo>
                    <a:pt x="801" y="735"/>
                    <a:pt x="812" y="712"/>
                    <a:pt x="768" y="712"/>
                  </a:cubicBezTo>
                  <a:lnTo>
                    <a:pt x="801" y="712"/>
                  </a:lnTo>
                  <a:cubicBezTo>
                    <a:pt x="590" y="568"/>
                    <a:pt x="456" y="267"/>
                    <a:pt x="4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11"/>
            <p:cNvSpPr/>
            <p:nvPr/>
          </p:nvSpPr>
          <p:spPr>
            <a:xfrm>
              <a:off x="1793947" y="2026148"/>
              <a:ext cx="72217" cy="93324"/>
            </a:xfrm>
            <a:custGeom>
              <a:avLst/>
              <a:gdLst/>
              <a:ahLst/>
              <a:cxnLst/>
              <a:rect l="l" t="t" r="r" b="b"/>
              <a:pathLst>
                <a:path w="2070" h="2675" extrusionOk="0">
                  <a:moveTo>
                    <a:pt x="1098" y="1"/>
                  </a:moveTo>
                  <a:cubicBezTo>
                    <a:pt x="632" y="1"/>
                    <a:pt x="303" y="549"/>
                    <a:pt x="156" y="1010"/>
                  </a:cubicBezTo>
                  <a:cubicBezTo>
                    <a:pt x="1" y="1522"/>
                    <a:pt x="23" y="2056"/>
                    <a:pt x="100" y="2234"/>
                  </a:cubicBezTo>
                  <a:cubicBezTo>
                    <a:pt x="179" y="2423"/>
                    <a:pt x="201" y="2478"/>
                    <a:pt x="201" y="2478"/>
                  </a:cubicBezTo>
                  <a:lnTo>
                    <a:pt x="245" y="2323"/>
                  </a:lnTo>
                  <a:cubicBezTo>
                    <a:pt x="245" y="2323"/>
                    <a:pt x="601" y="2534"/>
                    <a:pt x="879" y="2623"/>
                  </a:cubicBezTo>
                  <a:cubicBezTo>
                    <a:pt x="958" y="2652"/>
                    <a:pt x="1062" y="2675"/>
                    <a:pt x="1175" y="2675"/>
                  </a:cubicBezTo>
                  <a:cubicBezTo>
                    <a:pt x="1457" y="2675"/>
                    <a:pt x="1791" y="2529"/>
                    <a:pt x="1902" y="1956"/>
                  </a:cubicBezTo>
                  <a:cubicBezTo>
                    <a:pt x="2069" y="1155"/>
                    <a:pt x="1847" y="199"/>
                    <a:pt x="1291" y="31"/>
                  </a:cubicBezTo>
                  <a:cubicBezTo>
                    <a:pt x="1224" y="10"/>
                    <a:pt x="1160" y="1"/>
                    <a:pt x="109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11"/>
            <p:cNvSpPr/>
            <p:nvPr/>
          </p:nvSpPr>
          <p:spPr>
            <a:xfrm>
              <a:off x="1795098" y="2026148"/>
              <a:ext cx="59030" cy="61262"/>
            </a:xfrm>
            <a:custGeom>
              <a:avLst/>
              <a:gdLst/>
              <a:ahLst/>
              <a:cxnLst/>
              <a:rect l="l" t="t" r="r" b="b"/>
              <a:pathLst>
                <a:path w="1692" h="1756" extrusionOk="0">
                  <a:moveTo>
                    <a:pt x="1065" y="1"/>
                  </a:moveTo>
                  <a:cubicBezTo>
                    <a:pt x="599" y="1"/>
                    <a:pt x="270" y="549"/>
                    <a:pt x="123" y="1010"/>
                  </a:cubicBezTo>
                  <a:cubicBezTo>
                    <a:pt x="45" y="1266"/>
                    <a:pt x="12" y="1533"/>
                    <a:pt x="0" y="1756"/>
                  </a:cubicBezTo>
                  <a:cubicBezTo>
                    <a:pt x="45" y="1756"/>
                    <a:pt x="89" y="1756"/>
                    <a:pt x="134" y="1744"/>
                  </a:cubicBezTo>
                  <a:cubicBezTo>
                    <a:pt x="379" y="1677"/>
                    <a:pt x="534" y="1455"/>
                    <a:pt x="568" y="1210"/>
                  </a:cubicBezTo>
                  <a:cubicBezTo>
                    <a:pt x="579" y="1144"/>
                    <a:pt x="579" y="1077"/>
                    <a:pt x="613" y="1010"/>
                  </a:cubicBezTo>
                  <a:cubicBezTo>
                    <a:pt x="657" y="933"/>
                    <a:pt x="746" y="910"/>
                    <a:pt x="824" y="899"/>
                  </a:cubicBezTo>
                  <a:cubicBezTo>
                    <a:pt x="957" y="888"/>
                    <a:pt x="1090" y="910"/>
                    <a:pt x="1224" y="854"/>
                  </a:cubicBezTo>
                  <a:cubicBezTo>
                    <a:pt x="1424" y="765"/>
                    <a:pt x="1547" y="577"/>
                    <a:pt x="1691" y="410"/>
                  </a:cubicBezTo>
                  <a:cubicBezTo>
                    <a:pt x="1580" y="221"/>
                    <a:pt x="1436" y="87"/>
                    <a:pt x="1258" y="31"/>
                  </a:cubicBezTo>
                  <a:cubicBezTo>
                    <a:pt x="1191" y="10"/>
                    <a:pt x="1127" y="1"/>
                    <a:pt x="106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11"/>
            <p:cNvSpPr/>
            <p:nvPr/>
          </p:nvSpPr>
          <p:spPr>
            <a:xfrm>
              <a:off x="1805948" y="2091249"/>
              <a:ext cx="44691" cy="9734"/>
            </a:xfrm>
            <a:custGeom>
              <a:avLst/>
              <a:gdLst/>
              <a:ahLst/>
              <a:cxnLst/>
              <a:rect l="l" t="t" r="r" b="b"/>
              <a:pathLst>
                <a:path w="1281" h="279" extrusionOk="0">
                  <a:moveTo>
                    <a:pt x="1280" y="1"/>
                  </a:moveTo>
                  <a:lnTo>
                    <a:pt x="1280" y="1"/>
                  </a:lnTo>
                  <a:cubicBezTo>
                    <a:pt x="1202" y="90"/>
                    <a:pt x="1102" y="134"/>
                    <a:pt x="991" y="145"/>
                  </a:cubicBezTo>
                  <a:cubicBezTo>
                    <a:pt x="934" y="156"/>
                    <a:pt x="881" y="159"/>
                    <a:pt x="827" y="159"/>
                  </a:cubicBezTo>
                  <a:cubicBezTo>
                    <a:pt x="775" y="159"/>
                    <a:pt x="723" y="157"/>
                    <a:pt x="668" y="157"/>
                  </a:cubicBezTo>
                  <a:cubicBezTo>
                    <a:pt x="618" y="154"/>
                    <a:pt x="567" y="153"/>
                    <a:pt x="517" y="153"/>
                  </a:cubicBezTo>
                  <a:cubicBezTo>
                    <a:pt x="345" y="153"/>
                    <a:pt x="173" y="169"/>
                    <a:pt x="1" y="212"/>
                  </a:cubicBezTo>
                  <a:lnTo>
                    <a:pt x="23" y="279"/>
                  </a:lnTo>
                  <a:cubicBezTo>
                    <a:pt x="223" y="223"/>
                    <a:pt x="446" y="190"/>
                    <a:pt x="668" y="190"/>
                  </a:cubicBezTo>
                  <a:cubicBezTo>
                    <a:pt x="779" y="190"/>
                    <a:pt x="891" y="190"/>
                    <a:pt x="991" y="167"/>
                  </a:cubicBezTo>
                  <a:cubicBezTo>
                    <a:pt x="1102" y="145"/>
                    <a:pt x="1214" y="90"/>
                    <a:pt x="128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11"/>
            <p:cNvSpPr/>
            <p:nvPr/>
          </p:nvSpPr>
          <p:spPr>
            <a:xfrm>
              <a:off x="1816450" y="2071851"/>
              <a:ext cx="36527" cy="11269"/>
            </a:xfrm>
            <a:custGeom>
              <a:avLst/>
              <a:gdLst/>
              <a:ahLst/>
              <a:cxnLst/>
              <a:rect l="l" t="t" r="r" b="b"/>
              <a:pathLst>
                <a:path w="1047" h="323" extrusionOk="0">
                  <a:moveTo>
                    <a:pt x="1046" y="1"/>
                  </a:moveTo>
                  <a:cubicBezTo>
                    <a:pt x="979" y="45"/>
                    <a:pt x="890" y="56"/>
                    <a:pt x="801" y="68"/>
                  </a:cubicBezTo>
                  <a:cubicBezTo>
                    <a:pt x="712" y="78"/>
                    <a:pt x="624" y="78"/>
                    <a:pt x="535" y="78"/>
                  </a:cubicBezTo>
                  <a:cubicBezTo>
                    <a:pt x="446" y="90"/>
                    <a:pt x="357" y="101"/>
                    <a:pt x="278" y="112"/>
                  </a:cubicBezTo>
                  <a:lnTo>
                    <a:pt x="145" y="145"/>
                  </a:lnTo>
                  <a:cubicBezTo>
                    <a:pt x="100" y="157"/>
                    <a:pt x="67" y="167"/>
                    <a:pt x="23" y="234"/>
                  </a:cubicBezTo>
                  <a:lnTo>
                    <a:pt x="1" y="323"/>
                  </a:lnTo>
                  <a:cubicBezTo>
                    <a:pt x="11" y="312"/>
                    <a:pt x="123" y="246"/>
                    <a:pt x="167" y="234"/>
                  </a:cubicBezTo>
                  <a:cubicBezTo>
                    <a:pt x="212" y="212"/>
                    <a:pt x="256" y="201"/>
                    <a:pt x="290" y="189"/>
                  </a:cubicBezTo>
                  <a:cubicBezTo>
                    <a:pt x="379" y="167"/>
                    <a:pt x="456" y="145"/>
                    <a:pt x="545" y="134"/>
                  </a:cubicBezTo>
                  <a:cubicBezTo>
                    <a:pt x="634" y="123"/>
                    <a:pt x="723" y="112"/>
                    <a:pt x="801" y="90"/>
                  </a:cubicBezTo>
                  <a:cubicBezTo>
                    <a:pt x="890" y="78"/>
                    <a:pt x="979" y="45"/>
                    <a:pt x="10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11"/>
            <p:cNvSpPr/>
            <p:nvPr/>
          </p:nvSpPr>
          <p:spPr>
            <a:xfrm>
              <a:off x="1828103" y="2043522"/>
              <a:ext cx="21351" cy="21386"/>
            </a:xfrm>
            <a:custGeom>
              <a:avLst/>
              <a:gdLst/>
              <a:ahLst/>
              <a:cxnLst/>
              <a:rect l="l" t="t" r="r" b="b"/>
              <a:pathLst>
                <a:path w="612" h="613" extrusionOk="0">
                  <a:moveTo>
                    <a:pt x="612" y="0"/>
                  </a:moveTo>
                  <a:cubicBezTo>
                    <a:pt x="601" y="146"/>
                    <a:pt x="490" y="267"/>
                    <a:pt x="378" y="356"/>
                  </a:cubicBezTo>
                  <a:cubicBezTo>
                    <a:pt x="312" y="390"/>
                    <a:pt x="245" y="435"/>
                    <a:pt x="189" y="468"/>
                  </a:cubicBezTo>
                  <a:cubicBezTo>
                    <a:pt x="122" y="512"/>
                    <a:pt x="55" y="546"/>
                    <a:pt x="0" y="546"/>
                  </a:cubicBezTo>
                  <a:lnTo>
                    <a:pt x="0" y="613"/>
                  </a:lnTo>
                  <a:cubicBezTo>
                    <a:pt x="89" y="601"/>
                    <a:pt x="156" y="557"/>
                    <a:pt x="211" y="512"/>
                  </a:cubicBezTo>
                  <a:cubicBezTo>
                    <a:pt x="278" y="468"/>
                    <a:pt x="334" y="435"/>
                    <a:pt x="401" y="379"/>
                  </a:cubicBezTo>
                  <a:cubicBezTo>
                    <a:pt x="512" y="279"/>
                    <a:pt x="612" y="156"/>
                    <a:pt x="6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11"/>
            <p:cNvSpPr/>
            <p:nvPr/>
          </p:nvSpPr>
          <p:spPr>
            <a:xfrm>
              <a:off x="1803646" y="2064490"/>
              <a:ext cx="5442" cy="31852"/>
            </a:xfrm>
            <a:custGeom>
              <a:avLst/>
              <a:gdLst/>
              <a:ahLst/>
              <a:cxnLst/>
              <a:rect l="l" t="t" r="r" b="b"/>
              <a:pathLst>
                <a:path w="156" h="913" extrusionOk="0">
                  <a:moveTo>
                    <a:pt x="67" y="0"/>
                  </a:moveTo>
                  <a:cubicBezTo>
                    <a:pt x="22" y="145"/>
                    <a:pt x="0" y="301"/>
                    <a:pt x="22" y="457"/>
                  </a:cubicBezTo>
                  <a:cubicBezTo>
                    <a:pt x="22" y="534"/>
                    <a:pt x="45" y="623"/>
                    <a:pt x="67" y="690"/>
                  </a:cubicBezTo>
                  <a:cubicBezTo>
                    <a:pt x="89" y="768"/>
                    <a:pt x="101" y="845"/>
                    <a:pt x="89" y="912"/>
                  </a:cubicBezTo>
                  <a:lnTo>
                    <a:pt x="145" y="901"/>
                  </a:lnTo>
                  <a:cubicBezTo>
                    <a:pt x="156" y="812"/>
                    <a:pt x="145" y="746"/>
                    <a:pt x="123" y="679"/>
                  </a:cubicBezTo>
                  <a:cubicBezTo>
                    <a:pt x="89" y="601"/>
                    <a:pt x="67" y="534"/>
                    <a:pt x="56" y="457"/>
                  </a:cubicBezTo>
                  <a:cubicBezTo>
                    <a:pt x="22" y="301"/>
                    <a:pt x="34" y="145"/>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11"/>
            <p:cNvSpPr/>
            <p:nvPr/>
          </p:nvSpPr>
          <p:spPr>
            <a:xfrm>
              <a:off x="1815682" y="2041603"/>
              <a:ext cx="8582" cy="32236"/>
            </a:xfrm>
            <a:custGeom>
              <a:avLst/>
              <a:gdLst/>
              <a:ahLst/>
              <a:cxnLst/>
              <a:rect l="l" t="t" r="r" b="b"/>
              <a:pathLst>
                <a:path w="246" h="924" extrusionOk="0">
                  <a:moveTo>
                    <a:pt x="67" y="0"/>
                  </a:moveTo>
                  <a:lnTo>
                    <a:pt x="67" y="0"/>
                  </a:lnTo>
                  <a:cubicBezTo>
                    <a:pt x="33" y="156"/>
                    <a:pt x="0" y="312"/>
                    <a:pt x="33" y="478"/>
                  </a:cubicBezTo>
                  <a:cubicBezTo>
                    <a:pt x="56" y="556"/>
                    <a:pt x="89" y="634"/>
                    <a:pt x="122" y="701"/>
                  </a:cubicBezTo>
                  <a:cubicBezTo>
                    <a:pt x="156" y="779"/>
                    <a:pt x="178" y="846"/>
                    <a:pt x="167" y="923"/>
                  </a:cubicBezTo>
                  <a:lnTo>
                    <a:pt x="234" y="868"/>
                  </a:lnTo>
                  <a:cubicBezTo>
                    <a:pt x="245" y="779"/>
                    <a:pt x="211" y="757"/>
                    <a:pt x="167" y="678"/>
                  </a:cubicBezTo>
                  <a:cubicBezTo>
                    <a:pt x="134" y="612"/>
                    <a:pt x="89" y="545"/>
                    <a:pt x="67" y="467"/>
                  </a:cubicBezTo>
                  <a:cubicBezTo>
                    <a:pt x="23" y="322"/>
                    <a:pt x="45" y="156"/>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11"/>
            <p:cNvSpPr/>
            <p:nvPr/>
          </p:nvSpPr>
          <p:spPr>
            <a:xfrm>
              <a:off x="1824579" y="2054372"/>
              <a:ext cx="3140" cy="12455"/>
            </a:xfrm>
            <a:custGeom>
              <a:avLst/>
              <a:gdLst/>
              <a:ahLst/>
              <a:cxnLst/>
              <a:rect l="l" t="t" r="r" b="b"/>
              <a:pathLst>
                <a:path w="90" h="357" extrusionOk="0">
                  <a:moveTo>
                    <a:pt x="45" y="1"/>
                  </a:moveTo>
                  <a:lnTo>
                    <a:pt x="45" y="1"/>
                  </a:lnTo>
                  <a:cubicBezTo>
                    <a:pt x="35" y="57"/>
                    <a:pt x="12" y="112"/>
                    <a:pt x="12" y="179"/>
                  </a:cubicBezTo>
                  <a:cubicBezTo>
                    <a:pt x="1" y="235"/>
                    <a:pt x="1" y="302"/>
                    <a:pt x="23" y="357"/>
                  </a:cubicBezTo>
                  <a:lnTo>
                    <a:pt x="90" y="324"/>
                  </a:lnTo>
                  <a:cubicBezTo>
                    <a:pt x="35" y="246"/>
                    <a:pt x="45" y="112"/>
                    <a:pt x="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11"/>
            <p:cNvSpPr/>
            <p:nvPr/>
          </p:nvSpPr>
          <p:spPr>
            <a:xfrm>
              <a:off x="1667825" y="2038638"/>
              <a:ext cx="88893" cy="89452"/>
            </a:xfrm>
            <a:custGeom>
              <a:avLst/>
              <a:gdLst/>
              <a:ahLst/>
              <a:cxnLst/>
              <a:rect l="l" t="t" r="r" b="b"/>
              <a:pathLst>
                <a:path w="2548" h="2564" extrusionOk="0">
                  <a:moveTo>
                    <a:pt x="1202" y="1"/>
                  </a:moveTo>
                  <a:cubicBezTo>
                    <a:pt x="749" y="1"/>
                    <a:pt x="263" y="217"/>
                    <a:pt x="156" y="397"/>
                  </a:cubicBezTo>
                  <a:cubicBezTo>
                    <a:pt x="12" y="641"/>
                    <a:pt x="0" y="1042"/>
                    <a:pt x="156" y="1386"/>
                  </a:cubicBezTo>
                  <a:cubicBezTo>
                    <a:pt x="312" y="1720"/>
                    <a:pt x="734" y="2476"/>
                    <a:pt x="1424" y="2554"/>
                  </a:cubicBezTo>
                  <a:cubicBezTo>
                    <a:pt x="1477" y="2561"/>
                    <a:pt x="1527" y="2563"/>
                    <a:pt x="1574" y="2563"/>
                  </a:cubicBezTo>
                  <a:cubicBezTo>
                    <a:pt x="2128" y="2563"/>
                    <a:pt x="2269" y="2176"/>
                    <a:pt x="2269" y="2176"/>
                  </a:cubicBezTo>
                  <a:cubicBezTo>
                    <a:pt x="2269" y="2176"/>
                    <a:pt x="2536" y="1820"/>
                    <a:pt x="2548" y="1464"/>
                  </a:cubicBezTo>
                  <a:cubicBezTo>
                    <a:pt x="2548" y="1097"/>
                    <a:pt x="2158" y="352"/>
                    <a:pt x="1658" y="96"/>
                  </a:cubicBezTo>
                  <a:cubicBezTo>
                    <a:pt x="1523" y="29"/>
                    <a:pt x="1364" y="1"/>
                    <a:pt x="120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11"/>
            <p:cNvSpPr/>
            <p:nvPr/>
          </p:nvSpPr>
          <p:spPr>
            <a:xfrm>
              <a:off x="1667825" y="2041603"/>
              <a:ext cx="61332" cy="86416"/>
            </a:xfrm>
            <a:custGeom>
              <a:avLst/>
              <a:gdLst/>
              <a:ahLst/>
              <a:cxnLst/>
              <a:rect l="l" t="t" r="r" b="b"/>
              <a:pathLst>
                <a:path w="1758" h="2477" extrusionOk="0">
                  <a:moveTo>
                    <a:pt x="690" y="0"/>
                  </a:moveTo>
                  <a:cubicBezTo>
                    <a:pt x="435" y="78"/>
                    <a:pt x="223" y="201"/>
                    <a:pt x="156" y="312"/>
                  </a:cubicBezTo>
                  <a:cubicBezTo>
                    <a:pt x="12" y="556"/>
                    <a:pt x="0" y="957"/>
                    <a:pt x="156" y="1301"/>
                  </a:cubicBezTo>
                  <a:cubicBezTo>
                    <a:pt x="312" y="1635"/>
                    <a:pt x="734" y="2391"/>
                    <a:pt x="1424" y="2469"/>
                  </a:cubicBezTo>
                  <a:cubicBezTo>
                    <a:pt x="1474" y="2474"/>
                    <a:pt x="1523" y="2476"/>
                    <a:pt x="1569" y="2476"/>
                  </a:cubicBezTo>
                  <a:cubicBezTo>
                    <a:pt x="1636" y="2476"/>
                    <a:pt x="1699" y="2471"/>
                    <a:pt x="1758" y="2458"/>
                  </a:cubicBezTo>
                  <a:cubicBezTo>
                    <a:pt x="1669" y="2280"/>
                    <a:pt x="1535" y="2124"/>
                    <a:pt x="1402" y="1991"/>
                  </a:cubicBezTo>
                  <a:cubicBezTo>
                    <a:pt x="1324" y="1902"/>
                    <a:pt x="1235" y="1835"/>
                    <a:pt x="1146" y="1758"/>
                  </a:cubicBezTo>
                  <a:cubicBezTo>
                    <a:pt x="1068" y="1702"/>
                    <a:pt x="979" y="1646"/>
                    <a:pt x="935" y="1557"/>
                  </a:cubicBezTo>
                  <a:cubicBezTo>
                    <a:pt x="868" y="1457"/>
                    <a:pt x="902" y="1346"/>
                    <a:pt x="924" y="1246"/>
                  </a:cubicBezTo>
                  <a:cubicBezTo>
                    <a:pt x="946" y="1145"/>
                    <a:pt x="957" y="1056"/>
                    <a:pt x="957" y="957"/>
                  </a:cubicBezTo>
                  <a:cubicBezTo>
                    <a:pt x="957" y="757"/>
                    <a:pt x="924" y="567"/>
                    <a:pt x="868" y="378"/>
                  </a:cubicBezTo>
                  <a:cubicBezTo>
                    <a:pt x="823" y="245"/>
                    <a:pt x="768" y="122"/>
                    <a:pt x="69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11"/>
            <p:cNvSpPr/>
            <p:nvPr/>
          </p:nvSpPr>
          <p:spPr>
            <a:xfrm>
              <a:off x="1693852" y="2047395"/>
              <a:ext cx="12036" cy="27596"/>
            </a:xfrm>
            <a:custGeom>
              <a:avLst/>
              <a:gdLst/>
              <a:ahLst/>
              <a:cxnLst/>
              <a:rect l="l" t="t" r="r" b="b"/>
              <a:pathLst>
                <a:path w="345" h="791" extrusionOk="0">
                  <a:moveTo>
                    <a:pt x="0" y="1"/>
                  </a:moveTo>
                  <a:cubicBezTo>
                    <a:pt x="77" y="112"/>
                    <a:pt x="122" y="245"/>
                    <a:pt x="166" y="379"/>
                  </a:cubicBezTo>
                  <a:lnTo>
                    <a:pt x="223" y="579"/>
                  </a:lnTo>
                  <a:cubicBezTo>
                    <a:pt x="245" y="646"/>
                    <a:pt x="278" y="735"/>
                    <a:pt x="255" y="757"/>
                  </a:cubicBezTo>
                  <a:lnTo>
                    <a:pt x="311" y="791"/>
                  </a:lnTo>
                  <a:cubicBezTo>
                    <a:pt x="344" y="746"/>
                    <a:pt x="322" y="702"/>
                    <a:pt x="311" y="668"/>
                  </a:cubicBezTo>
                  <a:lnTo>
                    <a:pt x="278" y="568"/>
                  </a:lnTo>
                  <a:lnTo>
                    <a:pt x="200" y="368"/>
                  </a:lnTo>
                  <a:cubicBezTo>
                    <a:pt x="144" y="235"/>
                    <a:pt x="78" y="112"/>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11"/>
            <p:cNvSpPr/>
            <p:nvPr/>
          </p:nvSpPr>
          <p:spPr>
            <a:xfrm>
              <a:off x="1689561" y="2081655"/>
              <a:ext cx="32620" cy="6908"/>
            </a:xfrm>
            <a:custGeom>
              <a:avLst/>
              <a:gdLst/>
              <a:ahLst/>
              <a:cxnLst/>
              <a:rect l="l" t="t" r="r" b="b"/>
              <a:pathLst>
                <a:path w="935" h="198" extrusionOk="0">
                  <a:moveTo>
                    <a:pt x="575" y="0"/>
                  </a:moveTo>
                  <a:cubicBezTo>
                    <a:pt x="534" y="0"/>
                    <a:pt x="495" y="3"/>
                    <a:pt x="457" y="9"/>
                  </a:cubicBezTo>
                  <a:cubicBezTo>
                    <a:pt x="301" y="31"/>
                    <a:pt x="156" y="86"/>
                    <a:pt x="0" y="120"/>
                  </a:cubicBezTo>
                  <a:cubicBezTo>
                    <a:pt x="156" y="109"/>
                    <a:pt x="312" y="64"/>
                    <a:pt x="457" y="64"/>
                  </a:cubicBezTo>
                  <a:cubicBezTo>
                    <a:pt x="472" y="63"/>
                    <a:pt x="488" y="63"/>
                    <a:pt x="504" y="63"/>
                  </a:cubicBezTo>
                  <a:cubicBezTo>
                    <a:pt x="656" y="63"/>
                    <a:pt x="854" y="108"/>
                    <a:pt x="935" y="198"/>
                  </a:cubicBezTo>
                  <a:lnTo>
                    <a:pt x="912" y="120"/>
                  </a:lnTo>
                  <a:cubicBezTo>
                    <a:pt x="846" y="64"/>
                    <a:pt x="779" y="20"/>
                    <a:pt x="701" y="9"/>
                  </a:cubicBezTo>
                  <a:cubicBezTo>
                    <a:pt x="657" y="3"/>
                    <a:pt x="615" y="0"/>
                    <a:pt x="57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11"/>
            <p:cNvSpPr/>
            <p:nvPr/>
          </p:nvSpPr>
          <p:spPr>
            <a:xfrm>
              <a:off x="1699260" y="2101472"/>
              <a:ext cx="40400" cy="6489"/>
            </a:xfrm>
            <a:custGeom>
              <a:avLst/>
              <a:gdLst/>
              <a:ahLst/>
              <a:cxnLst/>
              <a:rect l="l" t="t" r="r" b="b"/>
              <a:pathLst>
                <a:path w="1158" h="186" extrusionOk="0">
                  <a:moveTo>
                    <a:pt x="938" y="0"/>
                  </a:moveTo>
                  <a:cubicBezTo>
                    <a:pt x="898" y="0"/>
                    <a:pt x="859" y="4"/>
                    <a:pt x="824" y="8"/>
                  </a:cubicBezTo>
                  <a:cubicBezTo>
                    <a:pt x="735" y="19"/>
                    <a:pt x="634" y="30"/>
                    <a:pt x="545" y="52"/>
                  </a:cubicBezTo>
                  <a:cubicBezTo>
                    <a:pt x="357" y="86"/>
                    <a:pt x="179" y="131"/>
                    <a:pt x="1" y="186"/>
                  </a:cubicBezTo>
                  <a:cubicBezTo>
                    <a:pt x="179" y="141"/>
                    <a:pt x="367" y="108"/>
                    <a:pt x="557" y="86"/>
                  </a:cubicBezTo>
                  <a:cubicBezTo>
                    <a:pt x="646" y="75"/>
                    <a:pt x="735" y="64"/>
                    <a:pt x="834" y="64"/>
                  </a:cubicBezTo>
                  <a:cubicBezTo>
                    <a:pt x="923" y="64"/>
                    <a:pt x="1101" y="108"/>
                    <a:pt x="1157" y="164"/>
                  </a:cubicBezTo>
                  <a:lnTo>
                    <a:pt x="1135" y="64"/>
                  </a:lnTo>
                  <a:cubicBezTo>
                    <a:pt x="1085" y="13"/>
                    <a:pt x="1011" y="0"/>
                    <a:pt x="93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11"/>
            <p:cNvSpPr/>
            <p:nvPr/>
          </p:nvSpPr>
          <p:spPr>
            <a:xfrm>
              <a:off x="1726019" y="2059431"/>
              <a:ext cx="9350" cy="40016"/>
            </a:xfrm>
            <a:custGeom>
              <a:avLst/>
              <a:gdLst/>
              <a:ahLst/>
              <a:cxnLst/>
              <a:rect l="l" t="t" r="r" b="b"/>
              <a:pathLst>
                <a:path w="268" h="1147" extrusionOk="0">
                  <a:moveTo>
                    <a:pt x="79" y="1"/>
                  </a:moveTo>
                  <a:cubicBezTo>
                    <a:pt x="1" y="368"/>
                    <a:pt x="1" y="723"/>
                    <a:pt x="146" y="1079"/>
                  </a:cubicBezTo>
                  <a:lnTo>
                    <a:pt x="268" y="1146"/>
                  </a:lnTo>
                  <a:cubicBezTo>
                    <a:pt x="101" y="812"/>
                    <a:pt x="35" y="379"/>
                    <a:pt x="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11"/>
            <p:cNvSpPr/>
            <p:nvPr/>
          </p:nvSpPr>
          <p:spPr>
            <a:xfrm>
              <a:off x="1740009" y="2072654"/>
              <a:ext cx="8547" cy="38830"/>
            </a:xfrm>
            <a:custGeom>
              <a:avLst/>
              <a:gdLst/>
              <a:ahLst/>
              <a:cxnLst/>
              <a:rect l="l" t="t" r="r" b="b"/>
              <a:pathLst>
                <a:path w="245" h="1113" extrusionOk="0">
                  <a:moveTo>
                    <a:pt x="0" y="0"/>
                  </a:moveTo>
                  <a:cubicBezTo>
                    <a:pt x="56" y="189"/>
                    <a:pt x="101" y="378"/>
                    <a:pt x="134" y="567"/>
                  </a:cubicBezTo>
                  <a:cubicBezTo>
                    <a:pt x="156" y="656"/>
                    <a:pt x="178" y="756"/>
                    <a:pt x="190" y="845"/>
                  </a:cubicBezTo>
                  <a:cubicBezTo>
                    <a:pt x="200" y="934"/>
                    <a:pt x="145" y="1001"/>
                    <a:pt x="78" y="1068"/>
                  </a:cubicBezTo>
                  <a:lnTo>
                    <a:pt x="123" y="1112"/>
                  </a:lnTo>
                  <a:cubicBezTo>
                    <a:pt x="156" y="1079"/>
                    <a:pt x="190" y="1046"/>
                    <a:pt x="223" y="990"/>
                  </a:cubicBezTo>
                  <a:cubicBezTo>
                    <a:pt x="245" y="945"/>
                    <a:pt x="245" y="890"/>
                    <a:pt x="245" y="834"/>
                  </a:cubicBezTo>
                  <a:cubicBezTo>
                    <a:pt x="223" y="734"/>
                    <a:pt x="200" y="645"/>
                    <a:pt x="178" y="556"/>
                  </a:cubicBezTo>
                  <a:cubicBezTo>
                    <a:pt x="123" y="367"/>
                    <a:pt x="67" y="1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11"/>
            <p:cNvSpPr/>
            <p:nvPr/>
          </p:nvSpPr>
          <p:spPr>
            <a:xfrm>
              <a:off x="1708575" y="1902957"/>
              <a:ext cx="96255" cy="124688"/>
            </a:xfrm>
            <a:custGeom>
              <a:avLst/>
              <a:gdLst/>
              <a:ahLst/>
              <a:cxnLst/>
              <a:rect l="l" t="t" r="r" b="b"/>
              <a:pathLst>
                <a:path w="2759" h="3574" extrusionOk="0">
                  <a:moveTo>
                    <a:pt x="884" y="0"/>
                  </a:moveTo>
                  <a:cubicBezTo>
                    <a:pt x="705" y="0"/>
                    <a:pt x="541" y="59"/>
                    <a:pt x="423" y="215"/>
                  </a:cubicBezTo>
                  <a:cubicBezTo>
                    <a:pt x="11" y="749"/>
                    <a:pt x="1" y="1750"/>
                    <a:pt x="401" y="2573"/>
                  </a:cubicBezTo>
                  <a:cubicBezTo>
                    <a:pt x="812" y="3407"/>
                    <a:pt x="1402" y="3574"/>
                    <a:pt x="1402" y="3574"/>
                  </a:cubicBezTo>
                  <a:cubicBezTo>
                    <a:pt x="1402" y="3574"/>
                    <a:pt x="1491" y="3529"/>
                    <a:pt x="1802" y="3285"/>
                  </a:cubicBezTo>
                  <a:cubicBezTo>
                    <a:pt x="2125" y="3051"/>
                    <a:pt x="2603" y="2317"/>
                    <a:pt x="2681" y="1738"/>
                  </a:cubicBezTo>
                  <a:cubicBezTo>
                    <a:pt x="2759" y="1160"/>
                    <a:pt x="2181" y="615"/>
                    <a:pt x="1980" y="448"/>
                  </a:cubicBezTo>
                  <a:cubicBezTo>
                    <a:pt x="1831" y="338"/>
                    <a:pt x="1315" y="0"/>
                    <a:pt x="88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11"/>
            <p:cNvSpPr/>
            <p:nvPr/>
          </p:nvSpPr>
          <p:spPr>
            <a:xfrm>
              <a:off x="1708575" y="1902783"/>
              <a:ext cx="53169" cy="107802"/>
            </a:xfrm>
            <a:custGeom>
              <a:avLst/>
              <a:gdLst/>
              <a:ahLst/>
              <a:cxnLst/>
              <a:rect l="l" t="t" r="r" b="b"/>
              <a:pathLst>
                <a:path w="1524" h="3090" extrusionOk="0">
                  <a:moveTo>
                    <a:pt x="889" y="1"/>
                  </a:moveTo>
                  <a:cubicBezTo>
                    <a:pt x="708" y="1"/>
                    <a:pt x="542" y="60"/>
                    <a:pt x="423" y="220"/>
                  </a:cubicBezTo>
                  <a:cubicBezTo>
                    <a:pt x="11" y="754"/>
                    <a:pt x="1" y="1755"/>
                    <a:pt x="401" y="2578"/>
                  </a:cubicBezTo>
                  <a:cubicBezTo>
                    <a:pt x="501" y="2789"/>
                    <a:pt x="624" y="2956"/>
                    <a:pt x="735" y="3090"/>
                  </a:cubicBezTo>
                  <a:cubicBezTo>
                    <a:pt x="745" y="3078"/>
                    <a:pt x="757" y="3056"/>
                    <a:pt x="768" y="3045"/>
                  </a:cubicBezTo>
                  <a:cubicBezTo>
                    <a:pt x="857" y="2867"/>
                    <a:pt x="868" y="2667"/>
                    <a:pt x="879" y="2477"/>
                  </a:cubicBezTo>
                  <a:cubicBezTo>
                    <a:pt x="901" y="2077"/>
                    <a:pt x="868" y="1666"/>
                    <a:pt x="1012" y="1288"/>
                  </a:cubicBezTo>
                  <a:cubicBezTo>
                    <a:pt x="1079" y="1098"/>
                    <a:pt x="1213" y="932"/>
                    <a:pt x="1335" y="765"/>
                  </a:cubicBezTo>
                  <a:cubicBezTo>
                    <a:pt x="1447" y="598"/>
                    <a:pt x="1513" y="431"/>
                    <a:pt x="1524" y="231"/>
                  </a:cubicBezTo>
                  <a:lnTo>
                    <a:pt x="1524" y="176"/>
                  </a:lnTo>
                  <a:cubicBezTo>
                    <a:pt x="1327" y="80"/>
                    <a:pt x="1098" y="1"/>
                    <a:pt x="88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11"/>
            <p:cNvSpPr/>
            <p:nvPr/>
          </p:nvSpPr>
          <p:spPr>
            <a:xfrm>
              <a:off x="1725670" y="1974443"/>
              <a:ext cx="29515" cy="38830"/>
            </a:xfrm>
            <a:custGeom>
              <a:avLst/>
              <a:gdLst/>
              <a:ahLst/>
              <a:cxnLst/>
              <a:rect l="l" t="t" r="r" b="b"/>
              <a:pathLst>
                <a:path w="846" h="1113" extrusionOk="0">
                  <a:moveTo>
                    <a:pt x="0" y="1"/>
                  </a:moveTo>
                  <a:lnTo>
                    <a:pt x="0" y="1"/>
                  </a:lnTo>
                  <a:cubicBezTo>
                    <a:pt x="67" y="468"/>
                    <a:pt x="378" y="902"/>
                    <a:pt x="812" y="1113"/>
                  </a:cubicBezTo>
                  <a:lnTo>
                    <a:pt x="845" y="1046"/>
                  </a:lnTo>
                  <a:cubicBezTo>
                    <a:pt x="423" y="868"/>
                    <a:pt x="100" y="468"/>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11"/>
            <p:cNvSpPr/>
            <p:nvPr/>
          </p:nvSpPr>
          <p:spPr>
            <a:xfrm>
              <a:off x="1719809" y="1948451"/>
              <a:ext cx="31085" cy="40783"/>
            </a:xfrm>
            <a:custGeom>
              <a:avLst/>
              <a:gdLst/>
              <a:ahLst/>
              <a:cxnLst/>
              <a:rect l="l" t="t" r="r" b="b"/>
              <a:pathLst>
                <a:path w="891" h="1169" extrusionOk="0">
                  <a:moveTo>
                    <a:pt x="35" y="1"/>
                  </a:moveTo>
                  <a:cubicBezTo>
                    <a:pt x="1" y="123"/>
                    <a:pt x="79" y="246"/>
                    <a:pt x="168" y="335"/>
                  </a:cubicBezTo>
                  <a:cubicBezTo>
                    <a:pt x="268" y="412"/>
                    <a:pt x="357" y="501"/>
                    <a:pt x="435" y="590"/>
                  </a:cubicBezTo>
                  <a:cubicBezTo>
                    <a:pt x="613" y="768"/>
                    <a:pt x="757" y="968"/>
                    <a:pt x="891" y="1168"/>
                  </a:cubicBezTo>
                  <a:lnTo>
                    <a:pt x="880" y="1057"/>
                  </a:lnTo>
                  <a:cubicBezTo>
                    <a:pt x="746" y="846"/>
                    <a:pt x="646" y="735"/>
                    <a:pt x="468" y="557"/>
                  </a:cubicBezTo>
                  <a:cubicBezTo>
                    <a:pt x="379" y="479"/>
                    <a:pt x="279" y="401"/>
                    <a:pt x="179" y="312"/>
                  </a:cubicBezTo>
                  <a:cubicBezTo>
                    <a:pt x="90" y="234"/>
                    <a:pt x="12" y="123"/>
                    <a:pt x="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11"/>
            <p:cNvSpPr/>
            <p:nvPr/>
          </p:nvSpPr>
          <p:spPr>
            <a:xfrm>
              <a:off x="1721763" y="1925983"/>
              <a:ext cx="26026" cy="30282"/>
            </a:xfrm>
            <a:custGeom>
              <a:avLst/>
              <a:gdLst/>
              <a:ahLst/>
              <a:cxnLst/>
              <a:rect l="l" t="t" r="r" b="b"/>
              <a:pathLst>
                <a:path w="746" h="868" extrusionOk="0">
                  <a:moveTo>
                    <a:pt x="1" y="0"/>
                  </a:moveTo>
                  <a:cubicBezTo>
                    <a:pt x="23" y="89"/>
                    <a:pt x="68" y="178"/>
                    <a:pt x="123" y="255"/>
                  </a:cubicBezTo>
                  <a:cubicBezTo>
                    <a:pt x="179" y="334"/>
                    <a:pt x="246" y="400"/>
                    <a:pt x="312" y="467"/>
                  </a:cubicBezTo>
                  <a:cubicBezTo>
                    <a:pt x="456" y="589"/>
                    <a:pt x="612" y="712"/>
                    <a:pt x="713" y="867"/>
                  </a:cubicBezTo>
                  <a:lnTo>
                    <a:pt x="746" y="789"/>
                  </a:lnTo>
                  <a:cubicBezTo>
                    <a:pt x="624" y="623"/>
                    <a:pt x="490" y="556"/>
                    <a:pt x="345" y="433"/>
                  </a:cubicBezTo>
                  <a:cubicBezTo>
                    <a:pt x="268" y="378"/>
                    <a:pt x="201" y="322"/>
                    <a:pt x="134" y="245"/>
                  </a:cubicBezTo>
                  <a:cubicBezTo>
                    <a:pt x="78" y="178"/>
                    <a:pt x="23" y="89"/>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11"/>
            <p:cNvSpPr/>
            <p:nvPr/>
          </p:nvSpPr>
          <p:spPr>
            <a:xfrm>
              <a:off x="1747755" y="1918971"/>
              <a:ext cx="13641" cy="47761"/>
            </a:xfrm>
            <a:custGeom>
              <a:avLst/>
              <a:gdLst/>
              <a:ahLst/>
              <a:cxnLst/>
              <a:rect l="l" t="t" r="r" b="b"/>
              <a:pathLst>
                <a:path w="391" h="1369" extrusionOk="0">
                  <a:moveTo>
                    <a:pt x="390" y="1"/>
                  </a:moveTo>
                  <a:cubicBezTo>
                    <a:pt x="279" y="189"/>
                    <a:pt x="201" y="390"/>
                    <a:pt x="156" y="612"/>
                  </a:cubicBezTo>
                  <a:cubicBezTo>
                    <a:pt x="134" y="723"/>
                    <a:pt x="134" y="834"/>
                    <a:pt x="123" y="935"/>
                  </a:cubicBezTo>
                  <a:cubicBezTo>
                    <a:pt x="101" y="1035"/>
                    <a:pt x="67" y="1135"/>
                    <a:pt x="1" y="1202"/>
                  </a:cubicBezTo>
                  <a:lnTo>
                    <a:pt x="12" y="1368"/>
                  </a:lnTo>
                  <a:cubicBezTo>
                    <a:pt x="101" y="1269"/>
                    <a:pt x="190" y="1057"/>
                    <a:pt x="201" y="946"/>
                  </a:cubicBezTo>
                  <a:cubicBezTo>
                    <a:pt x="201" y="834"/>
                    <a:pt x="201" y="723"/>
                    <a:pt x="212" y="612"/>
                  </a:cubicBezTo>
                  <a:cubicBezTo>
                    <a:pt x="235" y="401"/>
                    <a:pt x="290" y="189"/>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11"/>
            <p:cNvSpPr/>
            <p:nvPr/>
          </p:nvSpPr>
          <p:spPr>
            <a:xfrm>
              <a:off x="1750476" y="1938369"/>
              <a:ext cx="24875" cy="62937"/>
            </a:xfrm>
            <a:custGeom>
              <a:avLst/>
              <a:gdLst/>
              <a:ahLst/>
              <a:cxnLst/>
              <a:rect l="l" t="t" r="r" b="b"/>
              <a:pathLst>
                <a:path w="713" h="1804" extrusionOk="0">
                  <a:moveTo>
                    <a:pt x="713" y="1"/>
                  </a:moveTo>
                  <a:lnTo>
                    <a:pt x="446" y="957"/>
                  </a:lnTo>
                  <a:cubicBezTo>
                    <a:pt x="401" y="1113"/>
                    <a:pt x="357" y="1279"/>
                    <a:pt x="301" y="1424"/>
                  </a:cubicBezTo>
                  <a:cubicBezTo>
                    <a:pt x="279" y="1502"/>
                    <a:pt x="246" y="1580"/>
                    <a:pt x="201" y="1625"/>
                  </a:cubicBezTo>
                  <a:cubicBezTo>
                    <a:pt x="167" y="1658"/>
                    <a:pt x="145" y="1669"/>
                    <a:pt x="112" y="1691"/>
                  </a:cubicBezTo>
                  <a:cubicBezTo>
                    <a:pt x="90" y="1691"/>
                    <a:pt x="78" y="1691"/>
                    <a:pt x="56" y="1702"/>
                  </a:cubicBezTo>
                  <a:cubicBezTo>
                    <a:pt x="45" y="1714"/>
                    <a:pt x="34" y="1714"/>
                    <a:pt x="12" y="1724"/>
                  </a:cubicBezTo>
                  <a:cubicBezTo>
                    <a:pt x="1" y="1736"/>
                    <a:pt x="12" y="1736"/>
                    <a:pt x="12" y="1758"/>
                  </a:cubicBezTo>
                  <a:cubicBezTo>
                    <a:pt x="12" y="1758"/>
                    <a:pt x="67" y="1804"/>
                    <a:pt x="77" y="1804"/>
                  </a:cubicBezTo>
                  <a:cubicBezTo>
                    <a:pt x="78" y="1804"/>
                    <a:pt x="78" y="1804"/>
                    <a:pt x="78" y="1803"/>
                  </a:cubicBezTo>
                  <a:cubicBezTo>
                    <a:pt x="78" y="1803"/>
                    <a:pt x="134" y="1791"/>
                    <a:pt x="145" y="1780"/>
                  </a:cubicBezTo>
                  <a:cubicBezTo>
                    <a:pt x="190" y="1758"/>
                    <a:pt x="234" y="1724"/>
                    <a:pt x="268" y="1691"/>
                  </a:cubicBezTo>
                  <a:cubicBezTo>
                    <a:pt x="323" y="1625"/>
                    <a:pt x="357" y="1536"/>
                    <a:pt x="379" y="1457"/>
                  </a:cubicBezTo>
                  <a:cubicBezTo>
                    <a:pt x="424" y="1291"/>
                    <a:pt x="456" y="1124"/>
                    <a:pt x="490" y="968"/>
                  </a:cubicBezTo>
                  <a:lnTo>
                    <a:pt x="713"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11"/>
            <p:cNvSpPr/>
            <p:nvPr/>
          </p:nvSpPr>
          <p:spPr>
            <a:xfrm>
              <a:off x="1754732" y="1969803"/>
              <a:ext cx="28398" cy="52017"/>
            </a:xfrm>
            <a:custGeom>
              <a:avLst/>
              <a:gdLst/>
              <a:ahLst/>
              <a:cxnLst/>
              <a:rect l="l" t="t" r="r" b="b"/>
              <a:pathLst>
                <a:path w="814" h="1491" extrusionOk="0">
                  <a:moveTo>
                    <a:pt x="813" y="0"/>
                  </a:moveTo>
                  <a:lnTo>
                    <a:pt x="813" y="0"/>
                  </a:lnTo>
                  <a:cubicBezTo>
                    <a:pt x="769" y="289"/>
                    <a:pt x="668" y="556"/>
                    <a:pt x="535" y="813"/>
                  </a:cubicBezTo>
                  <a:cubicBezTo>
                    <a:pt x="468" y="935"/>
                    <a:pt x="401" y="1057"/>
                    <a:pt x="324" y="1179"/>
                  </a:cubicBezTo>
                  <a:cubicBezTo>
                    <a:pt x="245" y="1290"/>
                    <a:pt x="124" y="1357"/>
                    <a:pt x="1" y="1424"/>
                  </a:cubicBezTo>
                  <a:lnTo>
                    <a:pt x="35" y="1491"/>
                  </a:lnTo>
                  <a:cubicBezTo>
                    <a:pt x="101" y="1458"/>
                    <a:pt x="168" y="1413"/>
                    <a:pt x="223" y="1369"/>
                  </a:cubicBezTo>
                  <a:cubicBezTo>
                    <a:pt x="279" y="1324"/>
                    <a:pt x="334" y="1268"/>
                    <a:pt x="368" y="1201"/>
                  </a:cubicBezTo>
                  <a:cubicBezTo>
                    <a:pt x="446" y="1080"/>
                    <a:pt x="512" y="957"/>
                    <a:pt x="568" y="823"/>
                  </a:cubicBezTo>
                  <a:cubicBezTo>
                    <a:pt x="690" y="568"/>
                    <a:pt x="779" y="289"/>
                    <a:pt x="8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11"/>
            <p:cNvSpPr/>
            <p:nvPr/>
          </p:nvSpPr>
          <p:spPr>
            <a:xfrm>
              <a:off x="1812961" y="2231291"/>
              <a:ext cx="97790" cy="103511"/>
            </a:xfrm>
            <a:custGeom>
              <a:avLst/>
              <a:gdLst/>
              <a:ahLst/>
              <a:cxnLst/>
              <a:rect l="l" t="t" r="r" b="b"/>
              <a:pathLst>
                <a:path w="2803" h="2967" extrusionOk="0">
                  <a:moveTo>
                    <a:pt x="1949" y="0"/>
                  </a:moveTo>
                  <a:cubicBezTo>
                    <a:pt x="1718" y="0"/>
                    <a:pt x="922" y="497"/>
                    <a:pt x="523" y="1014"/>
                  </a:cubicBezTo>
                  <a:cubicBezTo>
                    <a:pt x="101" y="1559"/>
                    <a:pt x="12" y="1993"/>
                    <a:pt x="12" y="2115"/>
                  </a:cubicBezTo>
                  <a:cubicBezTo>
                    <a:pt x="0" y="2226"/>
                    <a:pt x="34" y="2315"/>
                    <a:pt x="34" y="2315"/>
                  </a:cubicBezTo>
                  <a:cubicBezTo>
                    <a:pt x="34" y="2315"/>
                    <a:pt x="111" y="2537"/>
                    <a:pt x="578" y="2804"/>
                  </a:cubicBezTo>
                  <a:cubicBezTo>
                    <a:pt x="767" y="2909"/>
                    <a:pt x="992" y="2966"/>
                    <a:pt x="1224" y="2966"/>
                  </a:cubicBezTo>
                  <a:cubicBezTo>
                    <a:pt x="1582" y="2966"/>
                    <a:pt x="1954" y="2830"/>
                    <a:pt x="2225" y="2527"/>
                  </a:cubicBezTo>
                  <a:cubicBezTo>
                    <a:pt x="2659" y="2037"/>
                    <a:pt x="2803" y="1370"/>
                    <a:pt x="2603" y="780"/>
                  </a:cubicBezTo>
                  <a:cubicBezTo>
                    <a:pt x="2414" y="191"/>
                    <a:pt x="2169" y="35"/>
                    <a:pt x="1969" y="2"/>
                  </a:cubicBezTo>
                  <a:cubicBezTo>
                    <a:pt x="1963" y="1"/>
                    <a:pt x="1956" y="0"/>
                    <a:pt x="194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11"/>
            <p:cNvSpPr/>
            <p:nvPr/>
          </p:nvSpPr>
          <p:spPr>
            <a:xfrm>
              <a:off x="1824998" y="2231291"/>
              <a:ext cx="76857" cy="45214"/>
            </a:xfrm>
            <a:custGeom>
              <a:avLst/>
              <a:gdLst/>
              <a:ahLst/>
              <a:cxnLst/>
              <a:rect l="l" t="t" r="r" b="b"/>
              <a:pathLst>
                <a:path w="2203" h="1296" extrusionOk="0">
                  <a:moveTo>
                    <a:pt x="1604" y="0"/>
                  </a:moveTo>
                  <a:cubicBezTo>
                    <a:pt x="1373" y="0"/>
                    <a:pt x="577" y="497"/>
                    <a:pt x="178" y="1014"/>
                  </a:cubicBezTo>
                  <a:cubicBezTo>
                    <a:pt x="100" y="1103"/>
                    <a:pt x="45" y="1192"/>
                    <a:pt x="0" y="1270"/>
                  </a:cubicBezTo>
                  <a:cubicBezTo>
                    <a:pt x="123" y="1287"/>
                    <a:pt x="247" y="1296"/>
                    <a:pt x="371" y="1296"/>
                  </a:cubicBezTo>
                  <a:cubicBezTo>
                    <a:pt x="798" y="1296"/>
                    <a:pt x="1228" y="1195"/>
                    <a:pt x="1624" y="1014"/>
                  </a:cubicBezTo>
                  <a:cubicBezTo>
                    <a:pt x="1835" y="903"/>
                    <a:pt x="2025" y="780"/>
                    <a:pt x="2203" y="624"/>
                  </a:cubicBezTo>
                  <a:cubicBezTo>
                    <a:pt x="2025" y="157"/>
                    <a:pt x="1813" y="24"/>
                    <a:pt x="1624" y="2"/>
                  </a:cubicBezTo>
                  <a:cubicBezTo>
                    <a:pt x="1618" y="1"/>
                    <a:pt x="1611" y="0"/>
                    <a:pt x="160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11"/>
            <p:cNvSpPr/>
            <p:nvPr/>
          </p:nvSpPr>
          <p:spPr>
            <a:xfrm>
              <a:off x="1814496" y="2309720"/>
              <a:ext cx="50098" cy="15560"/>
            </a:xfrm>
            <a:custGeom>
              <a:avLst/>
              <a:gdLst/>
              <a:ahLst/>
              <a:cxnLst/>
              <a:rect l="l" t="t" r="r" b="b"/>
              <a:pathLst>
                <a:path w="1436" h="446" extrusionOk="0">
                  <a:moveTo>
                    <a:pt x="79" y="0"/>
                  </a:moveTo>
                  <a:lnTo>
                    <a:pt x="1" y="67"/>
                  </a:lnTo>
                  <a:cubicBezTo>
                    <a:pt x="112" y="89"/>
                    <a:pt x="290" y="123"/>
                    <a:pt x="401" y="168"/>
                  </a:cubicBezTo>
                  <a:cubicBezTo>
                    <a:pt x="512" y="212"/>
                    <a:pt x="623" y="267"/>
                    <a:pt x="735" y="312"/>
                  </a:cubicBezTo>
                  <a:cubicBezTo>
                    <a:pt x="846" y="368"/>
                    <a:pt x="957" y="412"/>
                    <a:pt x="1080" y="435"/>
                  </a:cubicBezTo>
                  <a:cubicBezTo>
                    <a:pt x="1117" y="442"/>
                    <a:pt x="1156" y="446"/>
                    <a:pt x="1196" y="446"/>
                  </a:cubicBezTo>
                  <a:cubicBezTo>
                    <a:pt x="1277" y="446"/>
                    <a:pt x="1361" y="431"/>
                    <a:pt x="1436" y="401"/>
                  </a:cubicBezTo>
                  <a:lnTo>
                    <a:pt x="1436" y="401"/>
                  </a:lnTo>
                  <a:cubicBezTo>
                    <a:pt x="1376" y="425"/>
                    <a:pt x="1310" y="436"/>
                    <a:pt x="1244" y="436"/>
                  </a:cubicBezTo>
                  <a:cubicBezTo>
                    <a:pt x="1188" y="436"/>
                    <a:pt x="1131" y="427"/>
                    <a:pt x="1080" y="412"/>
                  </a:cubicBezTo>
                  <a:cubicBezTo>
                    <a:pt x="957" y="390"/>
                    <a:pt x="857" y="334"/>
                    <a:pt x="746" y="279"/>
                  </a:cubicBezTo>
                  <a:cubicBezTo>
                    <a:pt x="646" y="223"/>
                    <a:pt x="534" y="168"/>
                    <a:pt x="423" y="112"/>
                  </a:cubicBezTo>
                  <a:cubicBezTo>
                    <a:pt x="312" y="67"/>
                    <a:pt x="190" y="23"/>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11"/>
            <p:cNvSpPr/>
            <p:nvPr/>
          </p:nvSpPr>
          <p:spPr>
            <a:xfrm>
              <a:off x="1826149" y="2298172"/>
              <a:ext cx="56692" cy="10920"/>
            </a:xfrm>
            <a:custGeom>
              <a:avLst/>
              <a:gdLst/>
              <a:ahLst/>
              <a:cxnLst/>
              <a:rect l="l" t="t" r="r" b="b"/>
              <a:pathLst>
                <a:path w="1625" h="313" extrusionOk="0">
                  <a:moveTo>
                    <a:pt x="222" y="0"/>
                  </a:moveTo>
                  <a:cubicBezTo>
                    <a:pt x="187" y="0"/>
                    <a:pt x="150" y="3"/>
                    <a:pt x="111" y="9"/>
                  </a:cubicBezTo>
                  <a:lnTo>
                    <a:pt x="0" y="120"/>
                  </a:lnTo>
                  <a:cubicBezTo>
                    <a:pt x="62" y="109"/>
                    <a:pt x="148" y="104"/>
                    <a:pt x="236" y="104"/>
                  </a:cubicBezTo>
                  <a:cubicBezTo>
                    <a:pt x="323" y="104"/>
                    <a:pt x="412" y="109"/>
                    <a:pt x="479" y="120"/>
                  </a:cubicBezTo>
                  <a:cubicBezTo>
                    <a:pt x="601" y="153"/>
                    <a:pt x="724" y="187"/>
                    <a:pt x="846" y="232"/>
                  </a:cubicBezTo>
                  <a:cubicBezTo>
                    <a:pt x="979" y="265"/>
                    <a:pt x="1102" y="298"/>
                    <a:pt x="1235" y="309"/>
                  </a:cubicBezTo>
                  <a:cubicBezTo>
                    <a:pt x="1258" y="311"/>
                    <a:pt x="1281" y="312"/>
                    <a:pt x="1304" y="312"/>
                  </a:cubicBezTo>
                  <a:cubicBezTo>
                    <a:pt x="1414" y="312"/>
                    <a:pt x="1523" y="289"/>
                    <a:pt x="1624" y="242"/>
                  </a:cubicBezTo>
                  <a:lnTo>
                    <a:pt x="1624" y="242"/>
                  </a:lnTo>
                  <a:cubicBezTo>
                    <a:pt x="1549" y="277"/>
                    <a:pt x="1470" y="290"/>
                    <a:pt x="1389" y="290"/>
                  </a:cubicBezTo>
                  <a:cubicBezTo>
                    <a:pt x="1338" y="290"/>
                    <a:pt x="1287" y="285"/>
                    <a:pt x="1235" y="276"/>
                  </a:cubicBezTo>
                  <a:cubicBezTo>
                    <a:pt x="1112" y="265"/>
                    <a:pt x="991" y="220"/>
                    <a:pt x="868" y="176"/>
                  </a:cubicBezTo>
                  <a:cubicBezTo>
                    <a:pt x="746" y="131"/>
                    <a:pt x="623" y="87"/>
                    <a:pt x="490" y="54"/>
                  </a:cubicBezTo>
                  <a:cubicBezTo>
                    <a:pt x="400" y="21"/>
                    <a:pt x="317" y="0"/>
                    <a:pt x="22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11"/>
            <p:cNvSpPr/>
            <p:nvPr/>
          </p:nvSpPr>
          <p:spPr>
            <a:xfrm>
              <a:off x="1849419" y="2279437"/>
              <a:ext cx="47377" cy="7012"/>
            </a:xfrm>
            <a:custGeom>
              <a:avLst/>
              <a:gdLst/>
              <a:ahLst/>
              <a:cxnLst/>
              <a:rect l="l" t="t" r="r" b="b"/>
              <a:pathLst>
                <a:path w="1358" h="201" extrusionOk="0">
                  <a:moveTo>
                    <a:pt x="1358" y="1"/>
                  </a:moveTo>
                  <a:lnTo>
                    <a:pt x="1358" y="1"/>
                  </a:lnTo>
                  <a:cubicBezTo>
                    <a:pt x="1195" y="116"/>
                    <a:pt x="1008" y="148"/>
                    <a:pt x="817" y="148"/>
                  </a:cubicBezTo>
                  <a:cubicBezTo>
                    <a:pt x="786" y="148"/>
                    <a:pt x="755" y="147"/>
                    <a:pt x="724" y="146"/>
                  </a:cubicBezTo>
                  <a:cubicBezTo>
                    <a:pt x="512" y="134"/>
                    <a:pt x="357" y="90"/>
                    <a:pt x="123" y="57"/>
                  </a:cubicBezTo>
                  <a:lnTo>
                    <a:pt x="1" y="156"/>
                  </a:lnTo>
                  <a:cubicBezTo>
                    <a:pt x="212" y="168"/>
                    <a:pt x="502" y="201"/>
                    <a:pt x="724" y="201"/>
                  </a:cubicBezTo>
                  <a:cubicBezTo>
                    <a:pt x="946" y="190"/>
                    <a:pt x="1180" y="146"/>
                    <a:pt x="135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11"/>
            <p:cNvSpPr/>
            <p:nvPr/>
          </p:nvSpPr>
          <p:spPr>
            <a:xfrm>
              <a:off x="1818787" y="2271308"/>
              <a:ext cx="19014" cy="35725"/>
            </a:xfrm>
            <a:custGeom>
              <a:avLst/>
              <a:gdLst/>
              <a:ahLst/>
              <a:cxnLst/>
              <a:rect l="l" t="t" r="r" b="b"/>
              <a:pathLst>
                <a:path w="545" h="1024" extrusionOk="0">
                  <a:moveTo>
                    <a:pt x="545" y="1"/>
                  </a:moveTo>
                  <a:cubicBezTo>
                    <a:pt x="278" y="278"/>
                    <a:pt x="89" y="634"/>
                    <a:pt x="0" y="1012"/>
                  </a:cubicBezTo>
                  <a:lnTo>
                    <a:pt x="78" y="1024"/>
                  </a:lnTo>
                  <a:cubicBezTo>
                    <a:pt x="134" y="656"/>
                    <a:pt x="300" y="301"/>
                    <a:pt x="5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11"/>
            <p:cNvSpPr/>
            <p:nvPr/>
          </p:nvSpPr>
          <p:spPr>
            <a:xfrm>
              <a:off x="1837418" y="2243746"/>
              <a:ext cx="26410" cy="47761"/>
            </a:xfrm>
            <a:custGeom>
              <a:avLst/>
              <a:gdLst/>
              <a:ahLst/>
              <a:cxnLst/>
              <a:rect l="l" t="t" r="r" b="b"/>
              <a:pathLst>
                <a:path w="757" h="1369" extrusionOk="0">
                  <a:moveTo>
                    <a:pt x="757" y="1"/>
                  </a:moveTo>
                  <a:lnTo>
                    <a:pt x="757" y="1"/>
                  </a:lnTo>
                  <a:cubicBezTo>
                    <a:pt x="434" y="413"/>
                    <a:pt x="178" y="868"/>
                    <a:pt x="0" y="1369"/>
                  </a:cubicBezTo>
                  <a:lnTo>
                    <a:pt x="122" y="1335"/>
                  </a:lnTo>
                  <a:cubicBezTo>
                    <a:pt x="256" y="846"/>
                    <a:pt x="456" y="435"/>
                    <a:pt x="7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11"/>
            <p:cNvSpPr/>
            <p:nvPr/>
          </p:nvSpPr>
          <p:spPr>
            <a:xfrm>
              <a:off x="1855630" y="2247619"/>
              <a:ext cx="30317" cy="33806"/>
            </a:xfrm>
            <a:custGeom>
              <a:avLst/>
              <a:gdLst/>
              <a:ahLst/>
              <a:cxnLst/>
              <a:rect l="l" t="t" r="r" b="b"/>
              <a:pathLst>
                <a:path w="869" h="969" extrusionOk="0">
                  <a:moveTo>
                    <a:pt x="868" y="1"/>
                  </a:moveTo>
                  <a:cubicBezTo>
                    <a:pt x="512" y="235"/>
                    <a:pt x="212" y="568"/>
                    <a:pt x="1" y="957"/>
                  </a:cubicBezTo>
                  <a:lnTo>
                    <a:pt x="34" y="969"/>
                  </a:lnTo>
                  <a:cubicBezTo>
                    <a:pt x="212" y="579"/>
                    <a:pt x="524" y="257"/>
                    <a:pt x="86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11"/>
            <p:cNvSpPr/>
            <p:nvPr/>
          </p:nvSpPr>
          <p:spPr>
            <a:xfrm>
              <a:off x="1664720" y="2278809"/>
              <a:ext cx="86940" cy="98348"/>
            </a:xfrm>
            <a:custGeom>
              <a:avLst/>
              <a:gdLst/>
              <a:ahLst/>
              <a:cxnLst/>
              <a:rect l="l" t="t" r="r" b="b"/>
              <a:pathLst>
                <a:path w="2492" h="2819" extrusionOk="0">
                  <a:moveTo>
                    <a:pt x="885" y="1"/>
                  </a:moveTo>
                  <a:cubicBezTo>
                    <a:pt x="784" y="1"/>
                    <a:pt x="685" y="27"/>
                    <a:pt x="590" y="86"/>
                  </a:cubicBezTo>
                  <a:cubicBezTo>
                    <a:pt x="0" y="441"/>
                    <a:pt x="34" y="1321"/>
                    <a:pt x="190" y="1620"/>
                  </a:cubicBezTo>
                  <a:cubicBezTo>
                    <a:pt x="346" y="1910"/>
                    <a:pt x="746" y="2443"/>
                    <a:pt x="1513" y="2700"/>
                  </a:cubicBezTo>
                  <a:cubicBezTo>
                    <a:pt x="1773" y="2789"/>
                    <a:pt x="1953" y="2818"/>
                    <a:pt x="2078" y="2818"/>
                  </a:cubicBezTo>
                  <a:cubicBezTo>
                    <a:pt x="2329" y="2818"/>
                    <a:pt x="2358" y="2700"/>
                    <a:pt x="2358" y="2700"/>
                  </a:cubicBezTo>
                  <a:lnTo>
                    <a:pt x="2303" y="2611"/>
                  </a:lnTo>
                  <a:cubicBezTo>
                    <a:pt x="2303" y="2611"/>
                    <a:pt x="2492" y="2399"/>
                    <a:pt x="2492" y="2077"/>
                  </a:cubicBezTo>
                  <a:cubicBezTo>
                    <a:pt x="2492" y="1776"/>
                    <a:pt x="2414" y="1587"/>
                    <a:pt x="2180" y="1109"/>
                  </a:cubicBezTo>
                  <a:cubicBezTo>
                    <a:pt x="1985" y="708"/>
                    <a:pt x="1412" y="1"/>
                    <a:pt x="88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11"/>
            <p:cNvSpPr/>
            <p:nvPr/>
          </p:nvSpPr>
          <p:spPr>
            <a:xfrm>
              <a:off x="1664720" y="2280240"/>
              <a:ext cx="45458" cy="89661"/>
            </a:xfrm>
            <a:custGeom>
              <a:avLst/>
              <a:gdLst/>
              <a:ahLst/>
              <a:cxnLst/>
              <a:rect l="l" t="t" r="r" b="b"/>
              <a:pathLst>
                <a:path w="1303" h="2570" extrusionOk="0">
                  <a:moveTo>
                    <a:pt x="657" y="0"/>
                  </a:moveTo>
                  <a:cubicBezTo>
                    <a:pt x="635" y="12"/>
                    <a:pt x="613" y="22"/>
                    <a:pt x="590" y="45"/>
                  </a:cubicBezTo>
                  <a:cubicBezTo>
                    <a:pt x="0" y="400"/>
                    <a:pt x="34" y="1280"/>
                    <a:pt x="190" y="1579"/>
                  </a:cubicBezTo>
                  <a:cubicBezTo>
                    <a:pt x="334" y="1836"/>
                    <a:pt x="657" y="2291"/>
                    <a:pt x="1280" y="2570"/>
                  </a:cubicBezTo>
                  <a:cubicBezTo>
                    <a:pt x="1302" y="2402"/>
                    <a:pt x="1291" y="2224"/>
                    <a:pt x="1280" y="2069"/>
                  </a:cubicBezTo>
                  <a:cubicBezTo>
                    <a:pt x="1258" y="1668"/>
                    <a:pt x="1157" y="1268"/>
                    <a:pt x="1024" y="890"/>
                  </a:cubicBezTo>
                  <a:cubicBezTo>
                    <a:pt x="957" y="701"/>
                    <a:pt x="868" y="512"/>
                    <a:pt x="779" y="323"/>
                  </a:cubicBezTo>
                  <a:cubicBezTo>
                    <a:pt x="735" y="222"/>
                    <a:pt x="690" y="111"/>
                    <a:pt x="6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11"/>
            <p:cNvSpPr/>
            <p:nvPr/>
          </p:nvSpPr>
          <p:spPr>
            <a:xfrm>
              <a:off x="1693433" y="2284112"/>
              <a:ext cx="14792" cy="34574"/>
            </a:xfrm>
            <a:custGeom>
              <a:avLst/>
              <a:gdLst/>
              <a:ahLst/>
              <a:cxnLst/>
              <a:rect l="l" t="t" r="r" b="b"/>
              <a:pathLst>
                <a:path w="424" h="991" extrusionOk="0">
                  <a:moveTo>
                    <a:pt x="0" y="0"/>
                  </a:moveTo>
                  <a:lnTo>
                    <a:pt x="0" y="0"/>
                  </a:lnTo>
                  <a:cubicBezTo>
                    <a:pt x="156" y="301"/>
                    <a:pt x="267" y="612"/>
                    <a:pt x="334" y="946"/>
                  </a:cubicBezTo>
                  <a:lnTo>
                    <a:pt x="423" y="991"/>
                  </a:lnTo>
                  <a:cubicBezTo>
                    <a:pt x="334" y="668"/>
                    <a:pt x="178" y="2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11"/>
            <p:cNvSpPr/>
            <p:nvPr/>
          </p:nvSpPr>
          <p:spPr>
            <a:xfrm>
              <a:off x="1686839" y="2320989"/>
              <a:ext cx="29131" cy="7780"/>
            </a:xfrm>
            <a:custGeom>
              <a:avLst/>
              <a:gdLst/>
              <a:ahLst/>
              <a:cxnLst/>
              <a:rect l="l" t="t" r="r" b="b"/>
              <a:pathLst>
                <a:path w="835" h="223" extrusionOk="0">
                  <a:moveTo>
                    <a:pt x="446" y="0"/>
                  </a:moveTo>
                  <a:cubicBezTo>
                    <a:pt x="301" y="0"/>
                    <a:pt x="157" y="11"/>
                    <a:pt x="1" y="23"/>
                  </a:cubicBezTo>
                  <a:cubicBezTo>
                    <a:pt x="157" y="23"/>
                    <a:pt x="301" y="23"/>
                    <a:pt x="446" y="45"/>
                  </a:cubicBezTo>
                  <a:cubicBezTo>
                    <a:pt x="512" y="55"/>
                    <a:pt x="590" y="67"/>
                    <a:pt x="657" y="100"/>
                  </a:cubicBezTo>
                  <a:cubicBezTo>
                    <a:pt x="713" y="122"/>
                    <a:pt x="768" y="167"/>
                    <a:pt x="824" y="223"/>
                  </a:cubicBezTo>
                  <a:lnTo>
                    <a:pt x="835" y="144"/>
                  </a:lnTo>
                  <a:cubicBezTo>
                    <a:pt x="779" y="100"/>
                    <a:pt x="746" y="78"/>
                    <a:pt x="668" y="45"/>
                  </a:cubicBezTo>
                  <a:cubicBezTo>
                    <a:pt x="601" y="23"/>
                    <a:pt x="523" y="11"/>
                    <a:pt x="4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11"/>
            <p:cNvSpPr/>
            <p:nvPr/>
          </p:nvSpPr>
          <p:spPr>
            <a:xfrm>
              <a:off x="1715169" y="2300021"/>
              <a:ext cx="12839" cy="41167"/>
            </a:xfrm>
            <a:custGeom>
              <a:avLst/>
              <a:gdLst/>
              <a:ahLst/>
              <a:cxnLst/>
              <a:rect l="l" t="t" r="r" b="b"/>
              <a:pathLst>
                <a:path w="368" h="1180" extrusionOk="0">
                  <a:moveTo>
                    <a:pt x="0" y="1"/>
                  </a:moveTo>
                  <a:cubicBezTo>
                    <a:pt x="156" y="345"/>
                    <a:pt x="234" y="723"/>
                    <a:pt x="223" y="1091"/>
                  </a:cubicBezTo>
                  <a:lnTo>
                    <a:pt x="368" y="1180"/>
                  </a:lnTo>
                  <a:cubicBezTo>
                    <a:pt x="334" y="801"/>
                    <a:pt x="190" y="323"/>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11"/>
            <p:cNvSpPr/>
            <p:nvPr/>
          </p:nvSpPr>
          <p:spPr>
            <a:xfrm>
              <a:off x="1701981" y="2353121"/>
              <a:ext cx="36911" cy="7082"/>
            </a:xfrm>
            <a:custGeom>
              <a:avLst/>
              <a:gdLst/>
              <a:ahLst/>
              <a:cxnLst/>
              <a:rect l="l" t="t" r="r" b="b"/>
              <a:pathLst>
                <a:path w="1058" h="203" extrusionOk="0">
                  <a:moveTo>
                    <a:pt x="578" y="1"/>
                  </a:moveTo>
                  <a:cubicBezTo>
                    <a:pt x="563" y="1"/>
                    <a:pt x="549" y="1"/>
                    <a:pt x="534" y="2"/>
                  </a:cubicBezTo>
                  <a:cubicBezTo>
                    <a:pt x="392" y="2"/>
                    <a:pt x="249" y="30"/>
                    <a:pt x="107" y="30"/>
                  </a:cubicBezTo>
                  <a:cubicBezTo>
                    <a:pt x="71" y="30"/>
                    <a:pt x="36" y="29"/>
                    <a:pt x="0" y="24"/>
                  </a:cubicBezTo>
                  <a:lnTo>
                    <a:pt x="0" y="24"/>
                  </a:lnTo>
                  <a:cubicBezTo>
                    <a:pt x="57" y="36"/>
                    <a:pt x="111" y="38"/>
                    <a:pt x="165" y="38"/>
                  </a:cubicBezTo>
                  <a:cubicBezTo>
                    <a:pt x="217" y="38"/>
                    <a:pt x="269" y="36"/>
                    <a:pt x="323" y="36"/>
                  </a:cubicBezTo>
                  <a:lnTo>
                    <a:pt x="534" y="36"/>
                  </a:lnTo>
                  <a:cubicBezTo>
                    <a:pt x="701" y="46"/>
                    <a:pt x="868" y="103"/>
                    <a:pt x="1013" y="202"/>
                  </a:cubicBezTo>
                  <a:lnTo>
                    <a:pt x="1057" y="135"/>
                  </a:lnTo>
                  <a:cubicBezTo>
                    <a:pt x="904" y="54"/>
                    <a:pt x="741" y="1"/>
                    <a:pt x="5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11"/>
            <p:cNvSpPr/>
            <p:nvPr/>
          </p:nvSpPr>
          <p:spPr>
            <a:xfrm>
              <a:off x="1729892" y="2313593"/>
              <a:ext cx="8582" cy="41935"/>
            </a:xfrm>
            <a:custGeom>
              <a:avLst/>
              <a:gdLst/>
              <a:ahLst/>
              <a:cxnLst/>
              <a:rect l="l" t="t" r="r" b="b"/>
              <a:pathLst>
                <a:path w="246" h="1202" extrusionOk="0">
                  <a:moveTo>
                    <a:pt x="1" y="1"/>
                  </a:moveTo>
                  <a:lnTo>
                    <a:pt x="1" y="1"/>
                  </a:lnTo>
                  <a:cubicBezTo>
                    <a:pt x="68" y="79"/>
                    <a:pt x="112" y="168"/>
                    <a:pt x="134" y="257"/>
                  </a:cubicBezTo>
                  <a:cubicBezTo>
                    <a:pt x="157" y="356"/>
                    <a:pt x="168" y="457"/>
                    <a:pt x="168" y="557"/>
                  </a:cubicBezTo>
                  <a:cubicBezTo>
                    <a:pt x="179" y="746"/>
                    <a:pt x="201" y="946"/>
                    <a:pt x="157" y="1135"/>
                  </a:cubicBezTo>
                  <a:lnTo>
                    <a:pt x="213" y="1202"/>
                  </a:lnTo>
                  <a:cubicBezTo>
                    <a:pt x="246" y="991"/>
                    <a:pt x="235" y="746"/>
                    <a:pt x="213" y="546"/>
                  </a:cubicBezTo>
                  <a:cubicBezTo>
                    <a:pt x="201" y="445"/>
                    <a:pt x="179" y="346"/>
                    <a:pt x="146" y="257"/>
                  </a:cubicBezTo>
                  <a:cubicBezTo>
                    <a:pt x="124" y="156"/>
                    <a:pt x="68"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11"/>
            <p:cNvSpPr/>
            <p:nvPr/>
          </p:nvSpPr>
          <p:spPr>
            <a:xfrm>
              <a:off x="1953038" y="2095506"/>
              <a:ext cx="112582" cy="100127"/>
            </a:xfrm>
            <a:custGeom>
              <a:avLst/>
              <a:gdLst/>
              <a:ahLst/>
              <a:cxnLst/>
              <a:rect l="l" t="t" r="r" b="b"/>
              <a:pathLst>
                <a:path w="3227" h="2870" extrusionOk="0">
                  <a:moveTo>
                    <a:pt x="2109" y="0"/>
                  </a:moveTo>
                  <a:cubicBezTo>
                    <a:pt x="1512" y="0"/>
                    <a:pt x="879" y="192"/>
                    <a:pt x="478" y="680"/>
                  </a:cubicBezTo>
                  <a:cubicBezTo>
                    <a:pt x="56" y="1169"/>
                    <a:pt x="1" y="1402"/>
                    <a:pt x="1" y="1402"/>
                  </a:cubicBezTo>
                  <a:lnTo>
                    <a:pt x="134" y="1402"/>
                  </a:lnTo>
                  <a:cubicBezTo>
                    <a:pt x="134" y="1402"/>
                    <a:pt x="78" y="2170"/>
                    <a:pt x="535" y="2581"/>
                  </a:cubicBezTo>
                  <a:cubicBezTo>
                    <a:pt x="752" y="2777"/>
                    <a:pt x="1007" y="2869"/>
                    <a:pt x="1282" y="2869"/>
                  </a:cubicBezTo>
                  <a:cubicBezTo>
                    <a:pt x="1570" y="2869"/>
                    <a:pt x="1879" y="2769"/>
                    <a:pt x="2191" y="2581"/>
                  </a:cubicBezTo>
                  <a:cubicBezTo>
                    <a:pt x="2814" y="2215"/>
                    <a:pt x="3159" y="1513"/>
                    <a:pt x="3192" y="1036"/>
                  </a:cubicBezTo>
                  <a:cubicBezTo>
                    <a:pt x="3226" y="569"/>
                    <a:pt x="2770" y="1"/>
                    <a:pt x="2158" y="1"/>
                  </a:cubicBezTo>
                  <a:cubicBezTo>
                    <a:pt x="2142" y="1"/>
                    <a:pt x="2126" y="0"/>
                    <a:pt x="210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11"/>
            <p:cNvSpPr/>
            <p:nvPr/>
          </p:nvSpPr>
          <p:spPr>
            <a:xfrm>
              <a:off x="1996893" y="2095471"/>
              <a:ext cx="68728" cy="54669"/>
            </a:xfrm>
            <a:custGeom>
              <a:avLst/>
              <a:gdLst/>
              <a:ahLst/>
              <a:cxnLst/>
              <a:rect l="l" t="t" r="r" b="b"/>
              <a:pathLst>
                <a:path w="1970" h="1567" extrusionOk="0">
                  <a:moveTo>
                    <a:pt x="815" y="0"/>
                  </a:moveTo>
                  <a:cubicBezTo>
                    <a:pt x="541" y="0"/>
                    <a:pt x="261" y="46"/>
                    <a:pt x="0" y="147"/>
                  </a:cubicBezTo>
                  <a:cubicBezTo>
                    <a:pt x="34" y="191"/>
                    <a:pt x="56" y="236"/>
                    <a:pt x="78" y="280"/>
                  </a:cubicBezTo>
                  <a:cubicBezTo>
                    <a:pt x="167" y="425"/>
                    <a:pt x="256" y="580"/>
                    <a:pt x="345" y="725"/>
                  </a:cubicBezTo>
                  <a:cubicBezTo>
                    <a:pt x="523" y="1003"/>
                    <a:pt x="734" y="1259"/>
                    <a:pt x="1023" y="1426"/>
                  </a:cubicBezTo>
                  <a:cubicBezTo>
                    <a:pt x="1182" y="1520"/>
                    <a:pt x="1356" y="1567"/>
                    <a:pt x="1534" y="1567"/>
                  </a:cubicBezTo>
                  <a:cubicBezTo>
                    <a:pt x="1630" y="1567"/>
                    <a:pt x="1727" y="1553"/>
                    <a:pt x="1824" y="1526"/>
                  </a:cubicBezTo>
                  <a:cubicBezTo>
                    <a:pt x="1891" y="1359"/>
                    <a:pt x="1925" y="1192"/>
                    <a:pt x="1935" y="1037"/>
                  </a:cubicBezTo>
                  <a:cubicBezTo>
                    <a:pt x="1969" y="570"/>
                    <a:pt x="1513" y="2"/>
                    <a:pt x="901" y="2"/>
                  </a:cubicBezTo>
                  <a:cubicBezTo>
                    <a:pt x="873" y="1"/>
                    <a:pt x="844" y="0"/>
                    <a:pt x="81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11"/>
            <p:cNvSpPr/>
            <p:nvPr/>
          </p:nvSpPr>
          <p:spPr>
            <a:xfrm>
              <a:off x="1959632" y="2143652"/>
              <a:ext cx="38062" cy="40783"/>
            </a:xfrm>
            <a:custGeom>
              <a:avLst/>
              <a:gdLst/>
              <a:ahLst/>
              <a:cxnLst/>
              <a:rect l="l" t="t" r="r" b="b"/>
              <a:pathLst>
                <a:path w="1091" h="1169" extrusionOk="0">
                  <a:moveTo>
                    <a:pt x="45" y="0"/>
                  </a:moveTo>
                  <a:lnTo>
                    <a:pt x="0" y="56"/>
                  </a:lnTo>
                  <a:cubicBezTo>
                    <a:pt x="45" y="67"/>
                    <a:pt x="123" y="111"/>
                    <a:pt x="168" y="167"/>
                  </a:cubicBezTo>
                  <a:cubicBezTo>
                    <a:pt x="200" y="212"/>
                    <a:pt x="234" y="279"/>
                    <a:pt x="267" y="334"/>
                  </a:cubicBezTo>
                  <a:cubicBezTo>
                    <a:pt x="323" y="456"/>
                    <a:pt x="401" y="568"/>
                    <a:pt x="479" y="679"/>
                  </a:cubicBezTo>
                  <a:cubicBezTo>
                    <a:pt x="556" y="779"/>
                    <a:pt x="645" y="890"/>
                    <a:pt x="746" y="979"/>
                  </a:cubicBezTo>
                  <a:cubicBezTo>
                    <a:pt x="846" y="1068"/>
                    <a:pt x="957" y="1146"/>
                    <a:pt x="1090" y="1168"/>
                  </a:cubicBezTo>
                  <a:cubicBezTo>
                    <a:pt x="957" y="1134"/>
                    <a:pt x="846" y="1057"/>
                    <a:pt x="757" y="957"/>
                  </a:cubicBezTo>
                  <a:cubicBezTo>
                    <a:pt x="657" y="868"/>
                    <a:pt x="579" y="768"/>
                    <a:pt x="512" y="657"/>
                  </a:cubicBezTo>
                  <a:cubicBezTo>
                    <a:pt x="435" y="545"/>
                    <a:pt x="368" y="434"/>
                    <a:pt x="312" y="311"/>
                  </a:cubicBezTo>
                  <a:cubicBezTo>
                    <a:pt x="289" y="245"/>
                    <a:pt x="257" y="190"/>
                    <a:pt x="223" y="133"/>
                  </a:cubicBezTo>
                  <a:cubicBezTo>
                    <a:pt x="178" y="67"/>
                    <a:pt x="123" y="12"/>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11"/>
            <p:cNvSpPr/>
            <p:nvPr/>
          </p:nvSpPr>
          <p:spPr>
            <a:xfrm>
              <a:off x="2008162" y="2143268"/>
              <a:ext cx="41935" cy="6594"/>
            </a:xfrm>
            <a:custGeom>
              <a:avLst/>
              <a:gdLst/>
              <a:ahLst/>
              <a:cxnLst/>
              <a:rect l="l" t="t" r="r" b="b"/>
              <a:pathLst>
                <a:path w="1202" h="189" extrusionOk="0">
                  <a:moveTo>
                    <a:pt x="133" y="0"/>
                  </a:moveTo>
                  <a:lnTo>
                    <a:pt x="0" y="45"/>
                  </a:lnTo>
                  <a:cubicBezTo>
                    <a:pt x="178" y="100"/>
                    <a:pt x="467" y="167"/>
                    <a:pt x="656" y="178"/>
                  </a:cubicBezTo>
                  <a:cubicBezTo>
                    <a:pt x="712" y="185"/>
                    <a:pt x="769" y="189"/>
                    <a:pt x="826" y="189"/>
                  </a:cubicBezTo>
                  <a:cubicBezTo>
                    <a:pt x="952" y="189"/>
                    <a:pt x="1079" y="172"/>
                    <a:pt x="1201" y="134"/>
                  </a:cubicBezTo>
                  <a:lnTo>
                    <a:pt x="1201" y="134"/>
                  </a:lnTo>
                  <a:cubicBezTo>
                    <a:pt x="1113" y="156"/>
                    <a:pt x="1022" y="164"/>
                    <a:pt x="930" y="164"/>
                  </a:cubicBezTo>
                  <a:cubicBezTo>
                    <a:pt x="838" y="164"/>
                    <a:pt x="745" y="156"/>
                    <a:pt x="656" y="144"/>
                  </a:cubicBezTo>
                  <a:cubicBezTo>
                    <a:pt x="478" y="112"/>
                    <a:pt x="300" y="56"/>
                    <a:pt x="13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11"/>
            <p:cNvSpPr/>
            <p:nvPr/>
          </p:nvSpPr>
          <p:spPr>
            <a:xfrm>
              <a:off x="1965842" y="2119195"/>
              <a:ext cx="14757" cy="26026"/>
            </a:xfrm>
            <a:custGeom>
              <a:avLst/>
              <a:gdLst/>
              <a:ahLst/>
              <a:cxnLst/>
              <a:rect l="l" t="t" r="r" b="b"/>
              <a:pathLst>
                <a:path w="423" h="746" extrusionOk="0">
                  <a:moveTo>
                    <a:pt x="423" y="1"/>
                  </a:moveTo>
                  <a:lnTo>
                    <a:pt x="423" y="1"/>
                  </a:lnTo>
                  <a:cubicBezTo>
                    <a:pt x="356" y="134"/>
                    <a:pt x="323" y="268"/>
                    <a:pt x="257" y="401"/>
                  </a:cubicBezTo>
                  <a:cubicBezTo>
                    <a:pt x="200" y="523"/>
                    <a:pt x="111" y="634"/>
                    <a:pt x="0" y="679"/>
                  </a:cubicBezTo>
                  <a:lnTo>
                    <a:pt x="34" y="746"/>
                  </a:lnTo>
                  <a:cubicBezTo>
                    <a:pt x="101" y="701"/>
                    <a:pt x="168" y="679"/>
                    <a:pt x="212" y="612"/>
                  </a:cubicBezTo>
                  <a:cubicBezTo>
                    <a:pt x="257" y="557"/>
                    <a:pt x="289" y="490"/>
                    <a:pt x="312" y="412"/>
                  </a:cubicBezTo>
                  <a:cubicBezTo>
                    <a:pt x="356" y="278"/>
                    <a:pt x="378" y="145"/>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11"/>
            <p:cNvSpPr/>
            <p:nvPr/>
          </p:nvSpPr>
          <p:spPr>
            <a:xfrm>
              <a:off x="1974774" y="2113787"/>
              <a:ext cx="53971" cy="56657"/>
            </a:xfrm>
            <a:custGeom>
              <a:avLst/>
              <a:gdLst/>
              <a:ahLst/>
              <a:cxnLst/>
              <a:rect l="l" t="t" r="r" b="b"/>
              <a:pathLst>
                <a:path w="1547" h="1624" extrusionOk="0">
                  <a:moveTo>
                    <a:pt x="1146" y="0"/>
                  </a:moveTo>
                  <a:lnTo>
                    <a:pt x="1146" y="0"/>
                  </a:lnTo>
                  <a:cubicBezTo>
                    <a:pt x="1057" y="55"/>
                    <a:pt x="979" y="134"/>
                    <a:pt x="923" y="222"/>
                  </a:cubicBezTo>
                  <a:cubicBezTo>
                    <a:pt x="868" y="311"/>
                    <a:pt x="812" y="400"/>
                    <a:pt x="745" y="489"/>
                  </a:cubicBezTo>
                  <a:cubicBezTo>
                    <a:pt x="623" y="645"/>
                    <a:pt x="456" y="779"/>
                    <a:pt x="267" y="845"/>
                  </a:cubicBezTo>
                  <a:lnTo>
                    <a:pt x="278" y="890"/>
                  </a:lnTo>
                  <a:cubicBezTo>
                    <a:pt x="211" y="856"/>
                    <a:pt x="156" y="845"/>
                    <a:pt x="78" y="823"/>
                  </a:cubicBezTo>
                  <a:lnTo>
                    <a:pt x="1" y="890"/>
                  </a:lnTo>
                  <a:cubicBezTo>
                    <a:pt x="267" y="945"/>
                    <a:pt x="534" y="1135"/>
                    <a:pt x="767" y="1290"/>
                  </a:cubicBezTo>
                  <a:cubicBezTo>
                    <a:pt x="890" y="1368"/>
                    <a:pt x="1012" y="1446"/>
                    <a:pt x="1135" y="1513"/>
                  </a:cubicBezTo>
                  <a:cubicBezTo>
                    <a:pt x="1268" y="1568"/>
                    <a:pt x="1413" y="1612"/>
                    <a:pt x="1546" y="1624"/>
                  </a:cubicBezTo>
                  <a:cubicBezTo>
                    <a:pt x="1413" y="1612"/>
                    <a:pt x="1279" y="1557"/>
                    <a:pt x="1146" y="1490"/>
                  </a:cubicBezTo>
                  <a:cubicBezTo>
                    <a:pt x="1024" y="1424"/>
                    <a:pt x="913" y="1335"/>
                    <a:pt x="801" y="1246"/>
                  </a:cubicBezTo>
                  <a:cubicBezTo>
                    <a:pt x="690" y="1157"/>
                    <a:pt x="579" y="1068"/>
                    <a:pt x="456" y="989"/>
                  </a:cubicBezTo>
                  <a:cubicBezTo>
                    <a:pt x="412" y="957"/>
                    <a:pt x="367" y="934"/>
                    <a:pt x="312" y="912"/>
                  </a:cubicBezTo>
                  <a:cubicBezTo>
                    <a:pt x="501" y="812"/>
                    <a:pt x="668" y="678"/>
                    <a:pt x="779" y="512"/>
                  </a:cubicBezTo>
                  <a:cubicBezTo>
                    <a:pt x="834" y="423"/>
                    <a:pt x="879" y="322"/>
                    <a:pt x="935" y="233"/>
                  </a:cubicBezTo>
                  <a:cubicBezTo>
                    <a:pt x="990" y="144"/>
                    <a:pt x="1057" y="55"/>
                    <a:pt x="11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11"/>
            <p:cNvSpPr/>
            <p:nvPr/>
          </p:nvSpPr>
          <p:spPr>
            <a:xfrm>
              <a:off x="2005057" y="2117834"/>
              <a:ext cx="47342" cy="26619"/>
            </a:xfrm>
            <a:custGeom>
              <a:avLst/>
              <a:gdLst/>
              <a:ahLst/>
              <a:cxnLst/>
              <a:rect l="l" t="t" r="r" b="b"/>
              <a:pathLst>
                <a:path w="1357" h="763" extrusionOk="0">
                  <a:moveTo>
                    <a:pt x="1286" y="0"/>
                  </a:moveTo>
                  <a:cubicBezTo>
                    <a:pt x="1177" y="0"/>
                    <a:pt x="1072" y="40"/>
                    <a:pt x="989" y="95"/>
                  </a:cubicBezTo>
                  <a:cubicBezTo>
                    <a:pt x="878" y="173"/>
                    <a:pt x="789" y="262"/>
                    <a:pt x="690" y="340"/>
                  </a:cubicBezTo>
                  <a:cubicBezTo>
                    <a:pt x="489" y="507"/>
                    <a:pt x="245" y="629"/>
                    <a:pt x="0" y="718"/>
                  </a:cubicBezTo>
                  <a:lnTo>
                    <a:pt x="100" y="762"/>
                  </a:lnTo>
                  <a:cubicBezTo>
                    <a:pt x="334" y="663"/>
                    <a:pt x="522" y="551"/>
                    <a:pt x="712" y="373"/>
                  </a:cubicBezTo>
                  <a:cubicBezTo>
                    <a:pt x="801" y="284"/>
                    <a:pt x="890" y="184"/>
                    <a:pt x="1001" y="117"/>
                  </a:cubicBezTo>
                  <a:cubicBezTo>
                    <a:pt x="1091" y="47"/>
                    <a:pt x="1199" y="4"/>
                    <a:pt x="1318" y="4"/>
                  </a:cubicBezTo>
                  <a:cubicBezTo>
                    <a:pt x="1331" y="4"/>
                    <a:pt x="1344" y="5"/>
                    <a:pt x="1357" y="6"/>
                  </a:cubicBezTo>
                  <a:cubicBezTo>
                    <a:pt x="1333" y="2"/>
                    <a:pt x="1310" y="0"/>
                    <a:pt x="128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11"/>
            <p:cNvSpPr/>
            <p:nvPr/>
          </p:nvSpPr>
          <p:spPr>
            <a:xfrm>
              <a:off x="2006592" y="1913912"/>
              <a:ext cx="109442" cy="105500"/>
            </a:xfrm>
            <a:custGeom>
              <a:avLst/>
              <a:gdLst/>
              <a:ahLst/>
              <a:cxnLst/>
              <a:rect l="l" t="t" r="r" b="b"/>
              <a:pathLst>
                <a:path w="3137" h="3024" extrusionOk="0">
                  <a:moveTo>
                    <a:pt x="2372" y="0"/>
                  </a:moveTo>
                  <a:cubicBezTo>
                    <a:pt x="2360" y="0"/>
                    <a:pt x="2348" y="0"/>
                    <a:pt x="2336" y="1"/>
                  </a:cubicBezTo>
                  <a:cubicBezTo>
                    <a:pt x="1958" y="23"/>
                    <a:pt x="957" y="502"/>
                    <a:pt x="389" y="1369"/>
                  </a:cubicBezTo>
                  <a:cubicBezTo>
                    <a:pt x="11" y="1936"/>
                    <a:pt x="1" y="2403"/>
                    <a:pt x="1" y="2403"/>
                  </a:cubicBezTo>
                  <a:lnTo>
                    <a:pt x="89" y="2336"/>
                  </a:lnTo>
                  <a:cubicBezTo>
                    <a:pt x="89" y="2336"/>
                    <a:pt x="167" y="2626"/>
                    <a:pt x="824" y="2870"/>
                  </a:cubicBezTo>
                  <a:cubicBezTo>
                    <a:pt x="1072" y="2963"/>
                    <a:pt x="1299" y="3023"/>
                    <a:pt x="1515" y="3023"/>
                  </a:cubicBezTo>
                  <a:cubicBezTo>
                    <a:pt x="1870" y="3023"/>
                    <a:pt x="2193" y="2859"/>
                    <a:pt x="2525" y="2403"/>
                  </a:cubicBezTo>
                  <a:cubicBezTo>
                    <a:pt x="3048" y="1669"/>
                    <a:pt x="3137" y="890"/>
                    <a:pt x="3004" y="512"/>
                  </a:cubicBezTo>
                  <a:cubicBezTo>
                    <a:pt x="2864" y="138"/>
                    <a:pt x="2684" y="0"/>
                    <a:pt x="237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11"/>
            <p:cNvSpPr/>
            <p:nvPr/>
          </p:nvSpPr>
          <p:spPr>
            <a:xfrm>
              <a:off x="2025222" y="1913912"/>
              <a:ext cx="89661" cy="66426"/>
            </a:xfrm>
            <a:custGeom>
              <a:avLst/>
              <a:gdLst/>
              <a:ahLst/>
              <a:cxnLst/>
              <a:rect l="l" t="t" r="r" b="b"/>
              <a:pathLst>
                <a:path w="2570" h="1904" extrusionOk="0">
                  <a:moveTo>
                    <a:pt x="1838" y="0"/>
                  </a:moveTo>
                  <a:cubicBezTo>
                    <a:pt x="1826" y="0"/>
                    <a:pt x="1814" y="0"/>
                    <a:pt x="1802" y="1"/>
                  </a:cubicBezTo>
                  <a:cubicBezTo>
                    <a:pt x="1457" y="23"/>
                    <a:pt x="579" y="423"/>
                    <a:pt x="0" y="1157"/>
                  </a:cubicBezTo>
                  <a:cubicBezTo>
                    <a:pt x="62" y="1169"/>
                    <a:pt x="124" y="1174"/>
                    <a:pt x="187" y="1174"/>
                  </a:cubicBezTo>
                  <a:cubicBezTo>
                    <a:pt x="472" y="1174"/>
                    <a:pt x="770" y="1076"/>
                    <a:pt x="1054" y="1076"/>
                  </a:cubicBezTo>
                  <a:cubicBezTo>
                    <a:pt x="1185" y="1076"/>
                    <a:pt x="1313" y="1096"/>
                    <a:pt x="1435" y="1157"/>
                  </a:cubicBezTo>
                  <a:cubicBezTo>
                    <a:pt x="1657" y="1280"/>
                    <a:pt x="1768" y="1525"/>
                    <a:pt x="1924" y="1713"/>
                  </a:cubicBezTo>
                  <a:cubicBezTo>
                    <a:pt x="2025" y="1814"/>
                    <a:pt x="2158" y="1881"/>
                    <a:pt x="2280" y="1903"/>
                  </a:cubicBezTo>
                  <a:cubicBezTo>
                    <a:pt x="2547" y="1335"/>
                    <a:pt x="2569" y="801"/>
                    <a:pt x="2470" y="512"/>
                  </a:cubicBezTo>
                  <a:cubicBezTo>
                    <a:pt x="2330" y="138"/>
                    <a:pt x="2150" y="0"/>
                    <a:pt x="183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11"/>
            <p:cNvSpPr/>
            <p:nvPr/>
          </p:nvSpPr>
          <p:spPr>
            <a:xfrm>
              <a:off x="2013953" y="1991469"/>
              <a:ext cx="51668" cy="10920"/>
            </a:xfrm>
            <a:custGeom>
              <a:avLst/>
              <a:gdLst/>
              <a:ahLst/>
              <a:cxnLst/>
              <a:rect l="l" t="t" r="r" b="b"/>
              <a:pathLst>
                <a:path w="1481" h="313" extrusionOk="0">
                  <a:moveTo>
                    <a:pt x="44" y="1"/>
                  </a:moveTo>
                  <a:cubicBezTo>
                    <a:pt x="29" y="1"/>
                    <a:pt x="15" y="1"/>
                    <a:pt x="0" y="2"/>
                  </a:cubicBezTo>
                  <a:lnTo>
                    <a:pt x="12" y="69"/>
                  </a:lnTo>
                  <a:cubicBezTo>
                    <a:pt x="123" y="69"/>
                    <a:pt x="245" y="103"/>
                    <a:pt x="368" y="136"/>
                  </a:cubicBezTo>
                  <a:cubicBezTo>
                    <a:pt x="479" y="180"/>
                    <a:pt x="601" y="236"/>
                    <a:pt x="724" y="269"/>
                  </a:cubicBezTo>
                  <a:cubicBezTo>
                    <a:pt x="834" y="298"/>
                    <a:pt x="946" y="312"/>
                    <a:pt x="1056" y="312"/>
                  </a:cubicBezTo>
                  <a:cubicBezTo>
                    <a:pt x="1203" y="312"/>
                    <a:pt x="1347" y="287"/>
                    <a:pt x="1480" y="236"/>
                  </a:cubicBezTo>
                  <a:lnTo>
                    <a:pt x="1480" y="236"/>
                  </a:lnTo>
                  <a:cubicBezTo>
                    <a:pt x="1358" y="275"/>
                    <a:pt x="1233" y="294"/>
                    <a:pt x="1107" y="294"/>
                  </a:cubicBezTo>
                  <a:cubicBezTo>
                    <a:pt x="982" y="294"/>
                    <a:pt x="857" y="275"/>
                    <a:pt x="734" y="236"/>
                  </a:cubicBezTo>
                  <a:cubicBezTo>
                    <a:pt x="613" y="192"/>
                    <a:pt x="501" y="136"/>
                    <a:pt x="390" y="91"/>
                  </a:cubicBezTo>
                  <a:cubicBezTo>
                    <a:pt x="280" y="41"/>
                    <a:pt x="170" y="1"/>
                    <a:pt x="4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11"/>
            <p:cNvSpPr/>
            <p:nvPr/>
          </p:nvSpPr>
          <p:spPr>
            <a:xfrm>
              <a:off x="2029862" y="1977548"/>
              <a:ext cx="60565" cy="6733"/>
            </a:xfrm>
            <a:custGeom>
              <a:avLst/>
              <a:gdLst/>
              <a:ahLst/>
              <a:cxnLst/>
              <a:rect l="l" t="t" r="r" b="b"/>
              <a:pathLst>
                <a:path w="1736" h="193" extrusionOk="0">
                  <a:moveTo>
                    <a:pt x="319" y="1"/>
                  </a:moveTo>
                  <a:cubicBezTo>
                    <a:pt x="248" y="1"/>
                    <a:pt x="179" y="7"/>
                    <a:pt x="112" y="23"/>
                  </a:cubicBezTo>
                  <a:lnTo>
                    <a:pt x="1" y="168"/>
                  </a:lnTo>
                  <a:cubicBezTo>
                    <a:pt x="112" y="137"/>
                    <a:pt x="345" y="88"/>
                    <a:pt x="486" y="88"/>
                  </a:cubicBezTo>
                  <a:cubicBezTo>
                    <a:pt x="499" y="88"/>
                    <a:pt x="512" y="89"/>
                    <a:pt x="523" y="90"/>
                  </a:cubicBezTo>
                  <a:cubicBezTo>
                    <a:pt x="657" y="101"/>
                    <a:pt x="790" y="124"/>
                    <a:pt x="924" y="146"/>
                  </a:cubicBezTo>
                  <a:cubicBezTo>
                    <a:pt x="1057" y="168"/>
                    <a:pt x="1202" y="190"/>
                    <a:pt x="1336" y="190"/>
                  </a:cubicBezTo>
                  <a:cubicBezTo>
                    <a:pt x="1356" y="192"/>
                    <a:pt x="1377" y="193"/>
                    <a:pt x="1399" y="193"/>
                  </a:cubicBezTo>
                  <a:cubicBezTo>
                    <a:pt x="1516" y="193"/>
                    <a:pt x="1642" y="167"/>
                    <a:pt x="1736" y="101"/>
                  </a:cubicBezTo>
                  <a:lnTo>
                    <a:pt x="1736" y="101"/>
                  </a:lnTo>
                  <a:cubicBezTo>
                    <a:pt x="1646" y="158"/>
                    <a:pt x="1545" y="173"/>
                    <a:pt x="1446" y="173"/>
                  </a:cubicBezTo>
                  <a:cubicBezTo>
                    <a:pt x="1409" y="173"/>
                    <a:pt x="1372" y="171"/>
                    <a:pt x="1336" y="168"/>
                  </a:cubicBezTo>
                  <a:cubicBezTo>
                    <a:pt x="1202" y="156"/>
                    <a:pt x="1069" y="134"/>
                    <a:pt x="935" y="101"/>
                  </a:cubicBezTo>
                  <a:cubicBezTo>
                    <a:pt x="802" y="67"/>
                    <a:pt x="668" y="35"/>
                    <a:pt x="535" y="12"/>
                  </a:cubicBezTo>
                  <a:cubicBezTo>
                    <a:pt x="462" y="7"/>
                    <a:pt x="390" y="1"/>
                    <a:pt x="31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11"/>
            <p:cNvSpPr/>
            <p:nvPr/>
          </p:nvSpPr>
          <p:spPr>
            <a:xfrm>
              <a:off x="2064402" y="1960488"/>
              <a:ext cx="37260" cy="4675"/>
            </a:xfrm>
            <a:custGeom>
              <a:avLst/>
              <a:gdLst/>
              <a:ahLst/>
              <a:cxnLst/>
              <a:rect l="l" t="t" r="r" b="b"/>
              <a:pathLst>
                <a:path w="1068" h="134" extrusionOk="0">
                  <a:moveTo>
                    <a:pt x="1068" y="0"/>
                  </a:moveTo>
                  <a:lnTo>
                    <a:pt x="1068" y="0"/>
                  </a:lnTo>
                  <a:cubicBezTo>
                    <a:pt x="1001" y="56"/>
                    <a:pt x="912" y="79"/>
                    <a:pt x="823" y="89"/>
                  </a:cubicBezTo>
                  <a:cubicBezTo>
                    <a:pt x="746" y="89"/>
                    <a:pt x="657" y="89"/>
                    <a:pt x="579" y="79"/>
                  </a:cubicBezTo>
                  <a:cubicBezTo>
                    <a:pt x="490" y="67"/>
                    <a:pt x="401" y="56"/>
                    <a:pt x="312" y="56"/>
                  </a:cubicBezTo>
                  <a:cubicBezTo>
                    <a:pt x="223" y="56"/>
                    <a:pt x="168" y="67"/>
                    <a:pt x="89" y="67"/>
                  </a:cubicBezTo>
                  <a:lnTo>
                    <a:pt x="0" y="134"/>
                  </a:lnTo>
                  <a:cubicBezTo>
                    <a:pt x="89" y="134"/>
                    <a:pt x="234" y="123"/>
                    <a:pt x="323" y="112"/>
                  </a:cubicBezTo>
                  <a:cubicBezTo>
                    <a:pt x="349" y="108"/>
                    <a:pt x="376" y="107"/>
                    <a:pt x="404" y="107"/>
                  </a:cubicBezTo>
                  <a:cubicBezTo>
                    <a:pt x="459" y="107"/>
                    <a:pt x="516" y="112"/>
                    <a:pt x="568" y="112"/>
                  </a:cubicBezTo>
                  <a:cubicBezTo>
                    <a:pt x="613" y="112"/>
                    <a:pt x="659" y="115"/>
                    <a:pt x="704" y="115"/>
                  </a:cubicBezTo>
                  <a:cubicBezTo>
                    <a:pt x="748" y="115"/>
                    <a:pt x="791" y="112"/>
                    <a:pt x="835" y="101"/>
                  </a:cubicBezTo>
                  <a:cubicBezTo>
                    <a:pt x="912" y="89"/>
                    <a:pt x="1001" y="56"/>
                    <a:pt x="10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11"/>
            <p:cNvSpPr/>
            <p:nvPr/>
          </p:nvSpPr>
          <p:spPr>
            <a:xfrm>
              <a:off x="2012802" y="1945730"/>
              <a:ext cx="25642" cy="45842"/>
            </a:xfrm>
            <a:custGeom>
              <a:avLst/>
              <a:gdLst/>
              <a:ahLst/>
              <a:cxnLst/>
              <a:rect l="l" t="t" r="r" b="b"/>
              <a:pathLst>
                <a:path w="735" h="1314" extrusionOk="0">
                  <a:moveTo>
                    <a:pt x="734" y="1"/>
                  </a:moveTo>
                  <a:lnTo>
                    <a:pt x="734" y="1"/>
                  </a:lnTo>
                  <a:cubicBezTo>
                    <a:pt x="634" y="68"/>
                    <a:pt x="567" y="179"/>
                    <a:pt x="512" y="279"/>
                  </a:cubicBezTo>
                  <a:lnTo>
                    <a:pt x="379" y="613"/>
                  </a:lnTo>
                  <a:cubicBezTo>
                    <a:pt x="345" y="724"/>
                    <a:pt x="300" y="835"/>
                    <a:pt x="256" y="947"/>
                  </a:cubicBezTo>
                  <a:cubicBezTo>
                    <a:pt x="201" y="1058"/>
                    <a:pt x="78" y="1236"/>
                    <a:pt x="0" y="1313"/>
                  </a:cubicBezTo>
                  <a:lnTo>
                    <a:pt x="156" y="1313"/>
                  </a:lnTo>
                  <a:cubicBezTo>
                    <a:pt x="245" y="1213"/>
                    <a:pt x="290" y="1091"/>
                    <a:pt x="323" y="979"/>
                  </a:cubicBezTo>
                  <a:cubicBezTo>
                    <a:pt x="367" y="858"/>
                    <a:pt x="401" y="746"/>
                    <a:pt x="434" y="635"/>
                  </a:cubicBezTo>
                  <a:cubicBezTo>
                    <a:pt x="468" y="524"/>
                    <a:pt x="501" y="401"/>
                    <a:pt x="545" y="290"/>
                  </a:cubicBezTo>
                  <a:cubicBezTo>
                    <a:pt x="579" y="179"/>
                    <a:pt x="634" y="68"/>
                    <a:pt x="7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11"/>
            <p:cNvSpPr/>
            <p:nvPr/>
          </p:nvSpPr>
          <p:spPr>
            <a:xfrm>
              <a:off x="2039980" y="1941474"/>
              <a:ext cx="18630" cy="34574"/>
            </a:xfrm>
            <a:custGeom>
              <a:avLst/>
              <a:gdLst/>
              <a:ahLst/>
              <a:cxnLst/>
              <a:rect l="l" t="t" r="r" b="b"/>
              <a:pathLst>
                <a:path w="534" h="991" extrusionOk="0">
                  <a:moveTo>
                    <a:pt x="534" y="1"/>
                  </a:moveTo>
                  <a:cubicBezTo>
                    <a:pt x="411" y="134"/>
                    <a:pt x="367" y="323"/>
                    <a:pt x="300" y="501"/>
                  </a:cubicBezTo>
                  <a:cubicBezTo>
                    <a:pt x="267" y="579"/>
                    <a:pt x="233" y="668"/>
                    <a:pt x="178" y="735"/>
                  </a:cubicBezTo>
                  <a:cubicBezTo>
                    <a:pt x="133" y="812"/>
                    <a:pt x="67" y="879"/>
                    <a:pt x="0" y="935"/>
                  </a:cubicBezTo>
                  <a:lnTo>
                    <a:pt x="45" y="990"/>
                  </a:lnTo>
                  <a:cubicBezTo>
                    <a:pt x="111" y="923"/>
                    <a:pt x="178" y="846"/>
                    <a:pt x="222" y="768"/>
                  </a:cubicBezTo>
                  <a:cubicBezTo>
                    <a:pt x="278" y="690"/>
                    <a:pt x="311" y="601"/>
                    <a:pt x="334" y="512"/>
                  </a:cubicBezTo>
                  <a:cubicBezTo>
                    <a:pt x="389" y="334"/>
                    <a:pt x="423" y="145"/>
                    <a:pt x="5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11"/>
            <p:cNvSpPr/>
            <p:nvPr/>
          </p:nvSpPr>
          <p:spPr>
            <a:xfrm>
              <a:off x="2071798" y="1938369"/>
              <a:ext cx="30666" cy="22921"/>
            </a:xfrm>
            <a:custGeom>
              <a:avLst/>
              <a:gdLst/>
              <a:ahLst/>
              <a:cxnLst/>
              <a:rect l="l" t="t" r="r" b="b"/>
              <a:pathLst>
                <a:path w="879" h="657" extrusionOk="0">
                  <a:moveTo>
                    <a:pt x="878" y="1"/>
                  </a:moveTo>
                  <a:cubicBezTo>
                    <a:pt x="801" y="1"/>
                    <a:pt x="712" y="11"/>
                    <a:pt x="634" y="56"/>
                  </a:cubicBezTo>
                  <a:cubicBezTo>
                    <a:pt x="556" y="100"/>
                    <a:pt x="489" y="167"/>
                    <a:pt x="445" y="234"/>
                  </a:cubicBezTo>
                  <a:cubicBezTo>
                    <a:pt x="400" y="312"/>
                    <a:pt x="356" y="379"/>
                    <a:pt x="300" y="446"/>
                  </a:cubicBezTo>
                  <a:cubicBezTo>
                    <a:pt x="245" y="501"/>
                    <a:pt x="67" y="624"/>
                    <a:pt x="0" y="657"/>
                  </a:cubicBezTo>
                  <a:lnTo>
                    <a:pt x="144" y="657"/>
                  </a:lnTo>
                  <a:cubicBezTo>
                    <a:pt x="222" y="612"/>
                    <a:pt x="289" y="545"/>
                    <a:pt x="334" y="479"/>
                  </a:cubicBezTo>
                  <a:cubicBezTo>
                    <a:pt x="400" y="412"/>
                    <a:pt x="433" y="334"/>
                    <a:pt x="478" y="256"/>
                  </a:cubicBezTo>
                  <a:cubicBezTo>
                    <a:pt x="522" y="179"/>
                    <a:pt x="567" y="112"/>
                    <a:pt x="645" y="68"/>
                  </a:cubicBezTo>
                  <a:cubicBezTo>
                    <a:pt x="712" y="23"/>
                    <a:pt x="801" y="1"/>
                    <a:pt x="8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11"/>
            <p:cNvSpPr/>
            <p:nvPr/>
          </p:nvSpPr>
          <p:spPr>
            <a:xfrm>
              <a:off x="1987194" y="1684800"/>
              <a:ext cx="90045" cy="144225"/>
            </a:xfrm>
            <a:custGeom>
              <a:avLst/>
              <a:gdLst/>
              <a:ahLst/>
              <a:cxnLst/>
              <a:rect l="l" t="t" r="r" b="b"/>
              <a:pathLst>
                <a:path w="2581" h="4134" extrusionOk="0">
                  <a:moveTo>
                    <a:pt x="1900" y="1"/>
                  </a:moveTo>
                  <a:cubicBezTo>
                    <a:pt x="1531" y="1"/>
                    <a:pt x="633" y="809"/>
                    <a:pt x="345" y="1597"/>
                  </a:cubicBezTo>
                  <a:cubicBezTo>
                    <a:pt x="33" y="2420"/>
                    <a:pt x="0" y="2620"/>
                    <a:pt x="122" y="3075"/>
                  </a:cubicBezTo>
                  <a:cubicBezTo>
                    <a:pt x="234" y="3532"/>
                    <a:pt x="423" y="3720"/>
                    <a:pt x="423" y="3720"/>
                  </a:cubicBezTo>
                  <a:cubicBezTo>
                    <a:pt x="514" y="3871"/>
                    <a:pt x="763" y="4133"/>
                    <a:pt x="1078" y="4133"/>
                  </a:cubicBezTo>
                  <a:cubicBezTo>
                    <a:pt x="1183" y="4133"/>
                    <a:pt x="1296" y="4104"/>
                    <a:pt x="1412" y="4032"/>
                  </a:cubicBezTo>
                  <a:cubicBezTo>
                    <a:pt x="1891" y="3743"/>
                    <a:pt x="2436" y="2153"/>
                    <a:pt x="2502" y="1597"/>
                  </a:cubicBezTo>
                  <a:cubicBezTo>
                    <a:pt x="2581" y="1040"/>
                    <a:pt x="2269" y="72"/>
                    <a:pt x="1946" y="6"/>
                  </a:cubicBezTo>
                  <a:cubicBezTo>
                    <a:pt x="1932" y="2"/>
                    <a:pt x="1917" y="1"/>
                    <a:pt x="19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11"/>
            <p:cNvSpPr/>
            <p:nvPr/>
          </p:nvSpPr>
          <p:spPr>
            <a:xfrm>
              <a:off x="1987961" y="1684800"/>
              <a:ext cx="82300" cy="99534"/>
            </a:xfrm>
            <a:custGeom>
              <a:avLst/>
              <a:gdLst/>
              <a:ahLst/>
              <a:cxnLst/>
              <a:rect l="l" t="t" r="r" b="b"/>
              <a:pathLst>
                <a:path w="2359" h="2853" extrusionOk="0">
                  <a:moveTo>
                    <a:pt x="1878" y="1"/>
                  </a:moveTo>
                  <a:cubicBezTo>
                    <a:pt x="1509" y="1"/>
                    <a:pt x="611" y="809"/>
                    <a:pt x="323" y="1597"/>
                  </a:cubicBezTo>
                  <a:cubicBezTo>
                    <a:pt x="67" y="2275"/>
                    <a:pt x="1" y="2531"/>
                    <a:pt x="45" y="2853"/>
                  </a:cubicBezTo>
                  <a:cubicBezTo>
                    <a:pt x="201" y="2575"/>
                    <a:pt x="379" y="2308"/>
                    <a:pt x="601" y="2074"/>
                  </a:cubicBezTo>
                  <a:cubicBezTo>
                    <a:pt x="913" y="1752"/>
                    <a:pt x="1279" y="1508"/>
                    <a:pt x="1647" y="1263"/>
                  </a:cubicBezTo>
                  <a:cubicBezTo>
                    <a:pt x="1902" y="1073"/>
                    <a:pt x="2158" y="885"/>
                    <a:pt x="2359" y="640"/>
                  </a:cubicBezTo>
                  <a:cubicBezTo>
                    <a:pt x="2258" y="306"/>
                    <a:pt x="2092" y="39"/>
                    <a:pt x="1924" y="6"/>
                  </a:cubicBezTo>
                  <a:cubicBezTo>
                    <a:pt x="1910" y="2"/>
                    <a:pt x="1895" y="1"/>
                    <a:pt x="187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11"/>
            <p:cNvSpPr/>
            <p:nvPr/>
          </p:nvSpPr>
          <p:spPr>
            <a:xfrm>
              <a:off x="2006592" y="1769439"/>
              <a:ext cx="43854" cy="32759"/>
            </a:xfrm>
            <a:custGeom>
              <a:avLst/>
              <a:gdLst/>
              <a:ahLst/>
              <a:cxnLst/>
              <a:rect l="l" t="t" r="r" b="b"/>
              <a:pathLst>
                <a:path w="1257" h="939" extrusionOk="0">
                  <a:moveTo>
                    <a:pt x="993" y="0"/>
                  </a:moveTo>
                  <a:cubicBezTo>
                    <a:pt x="944" y="0"/>
                    <a:pt x="895" y="10"/>
                    <a:pt x="846" y="26"/>
                  </a:cubicBezTo>
                  <a:cubicBezTo>
                    <a:pt x="712" y="71"/>
                    <a:pt x="601" y="171"/>
                    <a:pt x="512" y="271"/>
                  </a:cubicBezTo>
                  <a:cubicBezTo>
                    <a:pt x="412" y="372"/>
                    <a:pt x="323" y="471"/>
                    <a:pt x="234" y="572"/>
                  </a:cubicBezTo>
                  <a:cubicBezTo>
                    <a:pt x="134" y="661"/>
                    <a:pt x="100" y="761"/>
                    <a:pt x="1" y="839"/>
                  </a:cubicBezTo>
                  <a:lnTo>
                    <a:pt x="23" y="938"/>
                  </a:lnTo>
                  <a:cubicBezTo>
                    <a:pt x="122" y="839"/>
                    <a:pt x="211" y="738"/>
                    <a:pt x="300" y="627"/>
                  </a:cubicBezTo>
                  <a:cubicBezTo>
                    <a:pt x="389" y="527"/>
                    <a:pt x="468" y="416"/>
                    <a:pt x="557" y="316"/>
                  </a:cubicBezTo>
                  <a:cubicBezTo>
                    <a:pt x="646" y="204"/>
                    <a:pt x="735" y="115"/>
                    <a:pt x="856" y="60"/>
                  </a:cubicBezTo>
                  <a:cubicBezTo>
                    <a:pt x="913" y="26"/>
                    <a:pt x="979" y="16"/>
                    <a:pt x="1046" y="16"/>
                  </a:cubicBezTo>
                  <a:cubicBezTo>
                    <a:pt x="1079" y="16"/>
                    <a:pt x="1114" y="18"/>
                    <a:pt x="1149" y="18"/>
                  </a:cubicBezTo>
                  <a:cubicBezTo>
                    <a:pt x="1186" y="18"/>
                    <a:pt x="1223" y="16"/>
                    <a:pt x="1257" y="4"/>
                  </a:cubicBezTo>
                  <a:lnTo>
                    <a:pt x="1257" y="4"/>
                  </a:lnTo>
                  <a:cubicBezTo>
                    <a:pt x="1235" y="8"/>
                    <a:pt x="1212" y="9"/>
                    <a:pt x="1190" y="9"/>
                  </a:cubicBezTo>
                  <a:cubicBezTo>
                    <a:pt x="1144" y="9"/>
                    <a:pt x="1098" y="4"/>
                    <a:pt x="1046" y="4"/>
                  </a:cubicBezTo>
                  <a:cubicBezTo>
                    <a:pt x="1028" y="1"/>
                    <a:pt x="1010" y="0"/>
                    <a:pt x="99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11"/>
            <p:cNvSpPr/>
            <p:nvPr/>
          </p:nvSpPr>
          <p:spPr>
            <a:xfrm>
              <a:off x="2027141" y="1727294"/>
              <a:ext cx="37295" cy="20967"/>
            </a:xfrm>
            <a:custGeom>
              <a:avLst/>
              <a:gdLst/>
              <a:ahLst/>
              <a:cxnLst/>
              <a:rect l="l" t="t" r="r" b="b"/>
              <a:pathLst>
                <a:path w="1069" h="601" extrusionOk="0">
                  <a:moveTo>
                    <a:pt x="1068" y="0"/>
                  </a:moveTo>
                  <a:lnTo>
                    <a:pt x="1068" y="0"/>
                  </a:lnTo>
                  <a:cubicBezTo>
                    <a:pt x="868" y="23"/>
                    <a:pt x="668" y="67"/>
                    <a:pt x="479" y="144"/>
                  </a:cubicBezTo>
                  <a:cubicBezTo>
                    <a:pt x="390" y="189"/>
                    <a:pt x="290" y="233"/>
                    <a:pt x="201" y="290"/>
                  </a:cubicBezTo>
                  <a:cubicBezTo>
                    <a:pt x="156" y="312"/>
                    <a:pt x="123" y="345"/>
                    <a:pt x="79" y="379"/>
                  </a:cubicBezTo>
                  <a:cubicBezTo>
                    <a:pt x="34" y="401"/>
                    <a:pt x="34" y="411"/>
                    <a:pt x="1" y="478"/>
                  </a:cubicBezTo>
                  <a:lnTo>
                    <a:pt x="1" y="601"/>
                  </a:lnTo>
                  <a:cubicBezTo>
                    <a:pt x="12" y="567"/>
                    <a:pt x="101" y="478"/>
                    <a:pt x="134" y="445"/>
                  </a:cubicBezTo>
                  <a:cubicBezTo>
                    <a:pt x="168" y="411"/>
                    <a:pt x="212" y="379"/>
                    <a:pt x="245" y="356"/>
                  </a:cubicBezTo>
                  <a:cubicBezTo>
                    <a:pt x="334" y="290"/>
                    <a:pt x="413" y="245"/>
                    <a:pt x="501" y="201"/>
                  </a:cubicBezTo>
                  <a:cubicBezTo>
                    <a:pt x="679" y="100"/>
                    <a:pt x="868" y="33"/>
                    <a:pt x="10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11"/>
            <p:cNvSpPr/>
            <p:nvPr/>
          </p:nvSpPr>
          <p:spPr>
            <a:xfrm>
              <a:off x="2037642" y="1709815"/>
              <a:ext cx="20584" cy="12455"/>
            </a:xfrm>
            <a:custGeom>
              <a:avLst/>
              <a:gdLst/>
              <a:ahLst/>
              <a:cxnLst/>
              <a:rect l="l" t="t" r="r" b="b"/>
              <a:pathLst>
                <a:path w="590" h="357" extrusionOk="0">
                  <a:moveTo>
                    <a:pt x="589" y="0"/>
                  </a:moveTo>
                  <a:lnTo>
                    <a:pt x="589" y="0"/>
                  </a:lnTo>
                  <a:cubicBezTo>
                    <a:pt x="512" y="79"/>
                    <a:pt x="411" y="123"/>
                    <a:pt x="312" y="168"/>
                  </a:cubicBezTo>
                  <a:cubicBezTo>
                    <a:pt x="256" y="190"/>
                    <a:pt x="200" y="201"/>
                    <a:pt x="156" y="234"/>
                  </a:cubicBezTo>
                  <a:cubicBezTo>
                    <a:pt x="122" y="245"/>
                    <a:pt x="100" y="257"/>
                    <a:pt x="78" y="267"/>
                  </a:cubicBezTo>
                  <a:lnTo>
                    <a:pt x="33" y="290"/>
                  </a:lnTo>
                  <a:cubicBezTo>
                    <a:pt x="33" y="301"/>
                    <a:pt x="23" y="301"/>
                    <a:pt x="11" y="312"/>
                  </a:cubicBezTo>
                  <a:cubicBezTo>
                    <a:pt x="11" y="323"/>
                    <a:pt x="0" y="334"/>
                    <a:pt x="0" y="356"/>
                  </a:cubicBezTo>
                  <a:lnTo>
                    <a:pt x="112" y="323"/>
                  </a:lnTo>
                  <a:cubicBezTo>
                    <a:pt x="134" y="312"/>
                    <a:pt x="156" y="290"/>
                    <a:pt x="178" y="279"/>
                  </a:cubicBezTo>
                  <a:cubicBezTo>
                    <a:pt x="223" y="245"/>
                    <a:pt x="278" y="223"/>
                    <a:pt x="322" y="201"/>
                  </a:cubicBezTo>
                  <a:cubicBezTo>
                    <a:pt x="423" y="145"/>
                    <a:pt x="523" y="89"/>
                    <a:pt x="5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11"/>
            <p:cNvSpPr/>
            <p:nvPr/>
          </p:nvSpPr>
          <p:spPr>
            <a:xfrm>
              <a:off x="2008929" y="1726527"/>
              <a:ext cx="5442" cy="62484"/>
            </a:xfrm>
            <a:custGeom>
              <a:avLst/>
              <a:gdLst/>
              <a:ahLst/>
              <a:cxnLst/>
              <a:rect l="l" t="t" r="r" b="b"/>
              <a:pathLst>
                <a:path w="156" h="1791" extrusionOk="0">
                  <a:moveTo>
                    <a:pt x="55" y="0"/>
                  </a:moveTo>
                  <a:cubicBezTo>
                    <a:pt x="22" y="278"/>
                    <a:pt x="33" y="567"/>
                    <a:pt x="45" y="845"/>
                  </a:cubicBezTo>
                  <a:cubicBezTo>
                    <a:pt x="55" y="1135"/>
                    <a:pt x="67" y="1523"/>
                    <a:pt x="0" y="1790"/>
                  </a:cubicBezTo>
                  <a:lnTo>
                    <a:pt x="100" y="1701"/>
                  </a:lnTo>
                  <a:cubicBezTo>
                    <a:pt x="156" y="1412"/>
                    <a:pt x="134" y="1123"/>
                    <a:pt x="100" y="845"/>
                  </a:cubicBezTo>
                  <a:cubicBezTo>
                    <a:pt x="78" y="567"/>
                    <a:pt x="33" y="278"/>
                    <a:pt x="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11"/>
            <p:cNvSpPr/>
            <p:nvPr/>
          </p:nvSpPr>
          <p:spPr>
            <a:xfrm>
              <a:off x="2029862" y="1714106"/>
              <a:ext cx="4291" cy="22537"/>
            </a:xfrm>
            <a:custGeom>
              <a:avLst/>
              <a:gdLst/>
              <a:ahLst/>
              <a:cxnLst/>
              <a:rect l="l" t="t" r="r" b="b"/>
              <a:pathLst>
                <a:path w="123" h="646" extrusionOk="0">
                  <a:moveTo>
                    <a:pt x="123" y="0"/>
                  </a:moveTo>
                  <a:lnTo>
                    <a:pt x="123" y="0"/>
                  </a:lnTo>
                  <a:cubicBezTo>
                    <a:pt x="45" y="200"/>
                    <a:pt x="1" y="423"/>
                    <a:pt x="1" y="645"/>
                  </a:cubicBezTo>
                  <a:lnTo>
                    <a:pt x="78" y="634"/>
                  </a:lnTo>
                  <a:cubicBezTo>
                    <a:pt x="56" y="423"/>
                    <a:pt x="68" y="211"/>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11"/>
            <p:cNvSpPr/>
            <p:nvPr/>
          </p:nvSpPr>
          <p:spPr>
            <a:xfrm>
              <a:off x="1699260" y="1603476"/>
              <a:ext cx="387286" cy="916564"/>
            </a:xfrm>
            <a:custGeom>
              <a:avLst/>
              <a:gdLst/>
              <a:ahLst/>
              <a:cxnLst/>
              <a:rect l="l" t="t" r="r" b="b"/>
              <a:pathLst>
                <a:path w="11101" h="26272" extrusionOk="0">
                  <a:moveTo>
                    <a:pt x="6118" y="1"/>
                  </a:moveTo>
                  <a:lnTo>
                    <a:pt x="6062" y="23"/>
                  </a:lnTo>
                  <a:cubicBezTo>
                    <a:pt x="6563" y="1191"/>
                    <a:pt x="6974" y="2403"/>
                    <a:pt x="7275" y="3638"/>
                  </a:cubicBezTo>
                  <a:cubicBezTo>
                    <a:pt x="7419" y="4261"/>
                    <a:pt x="7530" y="4884"/>
                    <a:pt x="7597" y="5518"/>
                  </a:cubicBezTo>
                  <a:cubicBezTo>
                    <a:pt x="7641" y="5918"/>
                    <a:pt x="7686" y="6318"/>
                    <a:pt x="7730" y="6708"/>
                  </a:cubicBezTo>
                  <a:cubicBezTo>
                    <a:pt x="7497" y="6585"/>
                    <a:pt x="7285" y="6430"/>
                    <a:pt x="7085" y="6263"/>
                  </a:cubicBezTo>
                  <a:cubicBezTo>
                    <a:pt x="6852" y="6063"/>
                    <a:pt x="6640" y="5851"/>
                    <a:pt x="6418" y="5629"/>
                  </a:cubicBezTo>
                  <a:cubicBezTo>
                    <a:pt x="6207" y="5418"/>
                    <a:pt x="5984" y="5195"/>
                    <a:pt x="5750" y="4995"/>
                  </a:cubicBezTo>
                  <a:cubicBezTo>
                    <a:pt x="5528" y="4795"/>
                    <a:pt x="5273" y="4606"/>
                    <a:pt x="5006" y="4461"/>
                  </a:cubicBezTo>
                  <a:lnTo>
                    <a:pt x="4983" y="4506"/>
                  </a:lnTo>
                  <a:cubicBezTo>
                    <a:pt x="5250" y="4650"/>
                    <a:pt x="5495" y="4840"/>
                    <a:pt x="5718" y="5040"/>
                  </a:cubicBezTo>
                  <a:cubicBezTo>
                    <a:pt x="5940" y="5240"/>
                    <a:pt x="6151" y="5462"/>
                    <a:pt x="6363" y="5685"/>
                  </a:cubicBezTo>
                  <a:cubicBezTo>
                    <a:pt x="6574" y="5907"/>
                    <a:pt x="6796" y="6130"/>
                    <a:pt x="7030" y="6330"/>
                  </a:cubicBezTo>
                  <a:cubicBezTo>
                    <a:pt x="7241" y="6519"/>
                    <a:pt x="7475" y="6696"/>
                    <a:pt x="7742" y="6842"/>
                  </a:cubicBezTo>
                  <a:cubicBezTo>
                    <a:pt x="7752" y="7030"/>
                    <a:pt x="7775" y="7230"/>
                    <a:pt x="7786" y="7420"/>
                  </a:cubicBezTo>
                  <a:cubicBezTo>
                    <a:pt x="7898" y="8688"/>
                    <a:pt x="7953" y="9966"/>
                    <a:pt x="7841" y="11224"/>
                  </a:cubicBezTo>
                  <a:cubicBezTo>
                    <a:pt x="7831" y="11268"/>
                    <a:pt x="7831" y="11301"/>
                    <a:pt x="7819" y="11346"/>
                  </a:cubicBezTo>
                  <a:cubicBezTo>
                    <a:pt x="7653" y="11145"/>
                    <a:pt x="7475" y="10957"/>
                    <a:pt x="7275" y="10779"/>
                  </a:cubicBezTo>
                  <a:cubicBezTo>
                    <a:pt x="7041" y="10556"/>
                    <a:pt x="6763" y="10389"/>
                    <a:pt x="6507" y="10211"/>
                  </a:cubicBezTo>
                  <a:cubicBezTo>
                    <a:pt x="5973" y="9877"/>
                    <a:pt x="5428" y="9533"/>
                    <a:pt x="4838" y="9288"/>
                  </a:cubicBezTo>
                  <a:lnTo>
                    <a:pt x="4816" y="9333"/>
                  </a:lnTo>
                  <a:cubicBezTo>
                    <a:pt x="5406" y="9588"/>
                    <a:pt x="5928" y="9933"/>
                    <a:pt x="6452" y="10289"/>
                  </a:cubicBezTo>
                  <a:cubicBezTo>
                    <a:pt x="6719" y="10467"/>
                    <a:pt x="6985" y="10634"/>
                    <a:pt x="7208" y="10856"/>
                  </a:cubicBezTo>
                  <a:cubicBezTo>
                    <a:pt x="7419" y="11056"/>
                    <a:pt x="7619" y="11279"/>
                    <a:pt x="7809" y="11513"/>
                  </a:cubicBezTo>
                  <a:cubicBezTo>
                    <a:pt x="7775" y="11724"/>
                    <a:pt x="7742" y="11946"/>
                    <a:pt x="7697" y="12158"/>
                  </a:cubicBezTo>
                  <a:lnTo>
                    <a:pt x="7697" y="12169"/>
                  </a:lnTo>
                  <a:cubicBezTo>
                    <a:pt x="7663" y="12324"/>
                    <a:pt x="7619" y="12469"/>
                    <a:pt x="7575" y="12625"/>
                  </a:cubicBezTo>
                  <a:cubicBezTo>
                    <a:pt x="7530" y="12781"/>
                    <a:pt x="7486" y="12925"/>
                    <a:pt x="7441" y="13081"/>
                  </a:cubicBezTo>
                  <a:cubicBezTo>
                    <a:pt x="7341" y="13381"/>
                    <a:pt x="7241" y="13681"/>
                    <a:pt x="7130" y="13982"/>
                  </a:cubicBezTo>
                  <a:cubicBezTo>
                    <a:pt x="7074" y="14126"/>
                    <a:pt x="7008" y="14271"/>
                    <a:pt x="6952" y="14415"/>
                  </a:cubicBezTo>
                  <a:cubicBezTo>
                    <a:pt x="6885" y="14560"/>
                    <a:pt x="6818" y="14704"/>
                    <a:pt x="6751" y="14816"/>
                  </a:cubicBezTo>
                  <a:cubicBezTo>
                    <a:pt x="6340" y="15050"/>
                    <a:pt x="5951" y="15305"/>
                    <a:pt x="5595" y="15594"/>
                  </a:cubicBezTo>
                  <a:cubicBezTo>
                    <a:pt x="5406" y="15739"/>
                    <a:pt x="5228" y="15895"/>
                    <a:pt x="5061" y="16073"/>
                  </a:cubicBezTo>
                  <a:cubicBezTo>
                    <a:pt x="4895" y="16239"/>
                    <a:pt x="4749" y="16417"/>
                    <a:pt x="4594" y="16595"/>
                  </a:cubicBezTo>
                  <a:cubicBezTo>
                    <a:pt x="4282" y="16940"/>
                    <a:pt x="3960" y="17285"/>
                    <a:pt x="3604" y="17563"/>
                  </a:cubicBezTo>
                  <a:cubicBezTo>
                    <a:pt x="3426" y="17707"/>
                    <a:pt x="3237" y="17830"/>
                    <a:pt x="3037" y="17863"/>
                  </a:cubicBezTo>
                  <a:cubicBezTo>
                    <a:pt x="2915" y="17885"/>
                    <a:pt x="2804" y="17908"/>
                    <a:pt x="2692" y="17908"/>
                  </a:cubicBezTo>
                  <a:cubicBezTo>
                    <a:pt x="2636" y="17919"/>
                    <a:pt x="2581" y="17919"/>
                    <a:pt x="2525" y="17919"/>
                  </a:cubicBezTo>
                  <a:lnTo>
                    <a:pt x="2470" y="17919"/>
                  </a:lnTo>
                  <a:cubicBezTo>
                    <a:pt x="2592" y="17618"/>
                    <a:pt x="2670" y="17319"/>
                    <a:pt x="2715" y="17007"/>
                  </a:cubicBezTo>
                  <a:cubicBezTo>
                    <a:pt x="2737" y="16829"/>
                    <a:pt x="2747" y="16640"/>
                    <a:pt x="2725" y="16462"/>
                  </a:cubicBezTo>
                  <a:cubicBezTo>
                    <a:pt x="2715" y="16306"/>
                    <a:pt x="2681" y="16150"/>
                    <a:pt x="2648" y="15995"/>
                  </a:cubicBezTo>
                  <a:cubicBezTo>
                    <a:pt x="2715" y="15495"/>
                    <a:pt x="2804" y="15005"/>
                    <a:pt x="2982" y="14527"/>
                  </a:cubicBezTo>
                  <a:cubicBezTo>
                    <a:pt x="3070" y="14271"/>
                    <a:pt x="3192" y="14037"/>
                    <a:pt x="3337" y="13804"/>
                  </a:cubicBezTo>
                  <a:cubicBezTo>
                    <a:pt x="3482" y="13582"/>
                    <a:pt x="3637" y="13359"/>
                    <a:pt x="3760" y="13103"/>
                  </a:cubicBezTo>
                  <a:lnTo>
                    <a:pt x="3716" y="13081"/>
                  </a:lnTo>
                  <a:cubicBezTo>
                    <a:pt x="3593" y="13325"/>
                    <a:pt x="3437" y="13548"/>
                    <a:pt x="3281" y="13770"/>
                  </a:cubicBezTo>
                  <a:cubicBezTo>
                    <a:pt x="3137" y="14004"/>
                    <a:pt x="3004" y="14249"/>
                    <a:pt x="2903" y="14504"/>
                  </a:cubicBezTo>
                  <a:cubicBezTo>
                    <a:pt x="2747" y="14905"/>
                    <a:pt x="2659" y="15327"/>
                    <a:pt x="2581" y="15750"/>
                  </a:cubicBezTo>
                  <a:cubicBezTo>
                    <a:pt x="2503" y="15472"/>
                    <a:pt x="2425" y="15205"/>
                    <a:pt x="2347" y="14927"/>
                  </a:cubicBezTo>
                  <a:cubicBezTo>
                    <a:pt x="2258" y="14593"/>
                    <a:pt x="2191" y="14260"/>
                    <a:pt x="2114" y="13915"/>
                  </a:cubicBezTo>
                  <a:cubicBezTo>
                    <a:pt x="1969" y="13236"/>
                    <a:pt x="1791" y="12558"/>
                    <a:pt x="1647" y="11879"/>
                  </a:cubicBezTo>
                  <a:cubicBezTo>
                    <a:pt x="1569" y="11535"/>
                    <a:pt x="1513" y="11190"/>
                    <a:pt x="1480" y="10846"/>
                  </a:cubicBezTo>
                  <a:cubicBezTo>
                    <a:pt x="1435" y="10500"/>
                    <a:pt x="1402" y="10156"/>
                    <a:pt x="1391" y="9811"/>
                  </a:cubicBezTo>
                  <a:lnTo>
                    <a:pt x="1324" y="9811"/>
                  </a:lnTo>
                  <a:cubicBezTo>
                    <a:pt x="1324" y="10156"/>
                    <a:pt x="1358" y="10512"/>
                    <a:pt x="1391" y="10856"/>
                  </a:cubicBezTo>
                  <a:cubicBezTo>
                    <a:pt x="1424" y="11201"/>
                    <a:pt x="1491" y="11557"/>
                    <a:pt x="1558" y="11891"/>
                  </a:cubicBezTo>
                  <a:cubicBezTo>
                    <a:pt x="1691" y="12581"/>
                    <a:pt x="1858" y="13259"/>
                    <a:pt x="2003" y="13937"/>
                  </a:cubicBezTo>
                  <a:cubicBezTo>
                    <a:pt x="2080" y="14282"/>
                    <a:pt x="2136" y="14627"/>
                    <a:pt x="2225" y="14961"/>
                  </a:cubicBezTo>
                  <a:cubicBezTo>
                    <a:pt x="2270" y="15105"/>
                    <a:pt x="2303" y="15238"/>
                    <a:pt x="2336" y="15372"/>
                  </a:cubicBezTo>
                  <a:cubicBezTo>
                    <a:pt x="2147" y="15283"/>
                    <a:pt x="1958" y="15161"/>
                    <a:pt x="1791" y="15016"/>
                  </a:cubicBezTo>
                  <a:cubicBezTo>
                    <a:pt x="1602" y="14849"/>
                    <a:pt x="1424" y="14649"/>
                    <a:pt x="1246" y="14449"/>
                  </a:cubicBezTo>
                  <a:cubicBezTo>
                    <a:pt x="1068" y="14237"/>
                    <a:pt x="891" y="14037"/>
                    <a:pt x="690" y="13859"/>
                  </a:cubicBezTo>
                  <a:cubicBezTo>
                    <a:pt x="490" y="13681"/>
                    <a:pt x="268" y="13515"/>
                    <a:pt x="11" y="13426"/>
                  </a:cubicBezTo>
                  <a:lnTo>
                    <a:pt x="1" y="13459"/>
                  </a:lnTo>
                  <a:cubicBezTo>
                    <a:pt x="245" y="13559"/>
                    <a:pt x="456" y="13715"/>
                    <a:pt x="657" y="13893"/>
                  </a:cubicBezTo>
                  <a:cubicBezTo>
                    <a:pt x="846" y="14082"/>
                    <a:pt x="1012" y="14282"/>
                    <a:pt x="1190" y="14494"/>
                  </a:cubicBezTo>
                  <a:cubicBezTo>
                    <a:pt x="1358" y="14694"/>
                    <a:pt x="1536" y="14905"/>
                    <a:pt x="1736" y="15083"/>
                  </a:cubicBezTo>
                  <a:cubicBezTo>
                    <a:pt x="1924" y="15250"/>
                    <a:pt x="2136" y="15406"/>
                    <a:pt x="2381" y="15495"/>
                  </a:cubicBezTo>
                  <a:cubicBezTo>
                    <a:pt x="2425" y="15650"/>
                    <a:pt x="2470" y="15817"/>
                    <a:pt x="2503" y="15972"/>
                  </a:cubicBezTo>
                  <a:cubicBezTo>
                    <a:pt x="2514" y="16017"/>
                    <a:pt x="2525" y="16051"/>
                    <a:pt x="2525" y="16084"/>
                  </a:cubicBezTo>
                  <a:lnTo>
                    <a:pt x="2525" y="16095"/>
                  </a:lnTo>
                  <a:cubicBezTo>
                    <a:pt x="2559" y="16217"/>
                    <a:pt x="2581" y="16351"/>
                    <a:pt x="2592" y="16473"/>
                  </a:cubicBezTo>
                  <a:cubicBezTo>
                    <a:pt x="2603" y="16651"/>
                    <a:pt x="2592" y="16818"/>
                    <a:pt x="2570" y="16985"/>
                  </a:cubicBezTo>
                  <a:cubicBezTo>
                    <a:pt x="2525" y="17319"/>
                    <a:pt x="2258" y="17986"/>
                    <a:pt x="2258" y="17986"/>
                  </a:cubicBezTo>
                  <a:lnTo>
                    <a:pt x="2191" y="18742"/>
                  </a:lnTo>
                  <a:lnTo>
                    <a:pt x="2191" y="18753"/>
                  </a:lnTo>
                  <a:cubicBezTo>
                    <a:pt x="2247" y="19376"/>
                    <a:pt x="2270" y="20010"/>
                    <a:pt x="2280" y="20633"/>
                  </a:cubicBezTo>
                  <a:cubicBezTo>
                    <a:pt x="2292" y="21256"/>
                    <a:pt x="2292" y="21889"/>
                    <a:pt x="2214" y="22502"/>
                  </a:cubicBezTo>
                  <a:cubicBezTo>
                    <a:pt x="2191" y="22680"/>
                    <a:pt x="2158" y="22868"/>
                    <a:pt x="2136" y="23058"/>
                  </a:cubicBezTo>
                  <a:lnTo>
                    <a:pt x="1246" y="21767"/>
                  </a:lnTo>
                  <a:cubicBezTo>
                    <a:pt x="1079" y="21511"/>
                    <a:pt x="901" y="21267"/>
                    <a:pt x="735" y="21011"/>
                  </a:cubicBezTo>
                  <a:cubicBezTo>
                    <a:pt x="557" y="20766"/>
                    <a:pt x="345" y="20532"/>
                    <a:pt x="90" y="20366"/>
                  </a:cubicBezTo>
                  <a:lnTo>
                    <a:pt x="68" y="20399"/>
                  </a:lnTo>
                  <a:cubicBezTo>
                    <a:pt x="312" y="20566"/>
                    <a:pt x="501" y="20811"/>
                    <a:pt x="668" y="21056"/>
                  </a:cubicBezTo>
                  <a:cubicBezTo>
                    <a:pt x="834" y="21311"/>
                    <a:pt x="1002" y="21567"/>
                    <a:pt x="1157" y="21823"/>
                  </a:cubicBezTo>
                  <a:lnTo>
                    <a:pt x="2102" y="23302"/>
                  </a:lnTo>
                  <a:cubicBezTo>
                    <a:pt x="2092" y="23347"/>
                    <a:pt x="2092" y="23391"/>
                    <a:pt x="2092" y="23436"/>
                  </a:cubicBezTo>
                  <a:cubicBezTo>
                    <a:pt x="2058" y="23747"/>
                    <a:pt x="2036" y="24069"/>
                    <a:pt x="2025" y="24381"/>
                  </a:cubicBezTo>
                  <a:cubicBezTo>
                    <a:pt x="2003" y="25015"/>
                    <a:pt x="2003" y="25649"/>
                    <a:pt x="2025" y="26272"/>
                  </a:cubicBezTo>
                  <a:lnTo>
                    <a:pt x="2258" y="26227"/>
                  </a:lnTo>
                  <a:cubicBezTo>
                    <a:pt x="2236" y="25604"/>
                    <a:pt x="2225" y="25015"/>
                    <a:pt x="2247" y="24392"/>
                  </a:cubicBezTo>
                  <a:cubicBezTo>
                    <a:pt x="2258" y="24081"/>
                    <a:pt x="2280" y="23769"/>
                    <a:pt x="2303" y="23458"/>
                  </a:cubicBezTo>
                  <a:cubicBezTo>
                    <a:pt x="2336" y="23147"/>
                    <a:pt x="2392" y="22846"/>
                    <a:pt x="2436" y="22524"/>
                  </a:cubicBezTo>
                  <a:cubicBezTo>
                    <a:pt x="2481" y="22101"/>
                    <a:pt x="2492" y="21667"/>
                    <a:pt x="2492" y="21244"/>
                  </a:cubicBezTo>
                  <a:lnTo>
                    <a:pt x="2559" y="21178"/>
                  </a:lnTo>
                  <a:lnTo>
                    <a:pt x="2659" y="21011"/>
                  </a:lnTo>
                  <a:cubicBezTo>
                    <a:pt x="2715" y="20900"/>
                    <a:pt x="2770" y="20811"/>
                    <a:pt x="2859" y="20722"/>
                  </a:cubicBezTo>
                  <a:cubicBezTo>
                    <a:pt x="2948" y="20633"/>
                    <a:pt x="3037" y="20555"/>
                    <a:pt x="3137" y="20477"/>
                  </a:cubicBezTo>
                  <a:lnTo>
                    <a:pt x="3426" y="20243"/>
                  </a:lnTo>
                  <a:lnTo>
                    <a:pt x="3993" y="19776"/>
                  </a:lnTo>
                  <a:cubicBezTo>
                    <a:pt x="4193" y="19620"/>
                    <a:pt x="4394" y="19476"/>
                    <a:pt x="4628" y="19398"/>
                  </a:cubicBezTo>
                  <a:lnTo>
                    <a:pt x="4616" y="19365"/>
                  </a:lnTo>
                  <a:cubicBezTo>
                    <a:pt x="4371" y="19432"/>
                    <a:pt x="4160" y="19576"/>
                    <a:pt x="3960" y="19732"/>
                  </a:cubicBezTo>
                  <a:lnTo>
                    <a:pt x="3382" y="20188"/>
                  </a:lnTo>
                  <a:lnTo>
                    <a:pt x="3081" y="20421"/>
                  </a:lnTo>
                  <a:cubicBezTo>
                    <a:pt x="2982" y="20488"/>
                    <a:pt x="2893" y="20566"/>
                    <a:pt x="2792" y="20655"/>
                  </a:cubicBezTo>
                  <a:cubicBezTo>
                    <a:pt x="2747" y="20700"/>
                    <a:pt x="2703" y="20744"/>
                    <a:pt x="2670" y="20799"/>
                  </a:cubicBezTo>
                  <a:cubicBezTo>
                    <a:pt x="2626" y="20855"/>
                    <a:pt x="2603" y="20911"/>
                    <a:pt x="2570" y="20967"/>
                  </a:cubicBezTo>
                  <a:cubicBezTo>
                    <a:pt x="2547" y="21011"/>
                    <a:pt x="2525" y="21044"/>
                    <a:pt x="2492" y="21089"/>
                  </a:cubicBezTo>
                  <a:lnTo>
                    <a:pt x="2492" y="20633"/>
                  </a:lnTo>
                  <a:cubicBezTo>
                    <a:pt x="2481" y="19999"/>
                    <a:pt x="2448" y="19376"/>
                    <a:pt x="2392" y="18753"/>
                  </a:cubicBezTo>
                  <a:lnTo>
                    <a:pt x="2436" y="18108"/>
                  </a:lnTo>
                  <a:lnTo>
                    <a:pt x="2715" y="18108"/>
                  </a:lnTo>
                  <a:cubicBezTo>
                    <a:pt x="2826" y="18097"/>
                    <a:pt x="2948" y="18075"/>
                    <a:pt x="3070" y="18053"/>
                  </a:cubicBezTo>
                  <a:cubicBezTo>
                    <a:pt x="3326" y="18008"/>
                    <a:pt x="3538" y="17863"/>
                    <a:pt x="3726" y="17719"/>
                  </a:cubicBezTo>
                  <a:cubicBezTo>
                    <a:pt x="4094" y="17408"/>
                    <a:pt x="4416" y="17062"/>
                    <a:pt x="4727" y="16718"/>
                  </a:cubicBezTo>
                  <a:cubicBezTo>
                    <a:pt x="4883" y="16540"/>
                    <a:pt x="5039" y="16362"/>
                    <a:pt x="5194" y="16195"/>
                  </a:cubicBezTo>
                  <a:cubicBezTo>
                    <a:pt x="5339" y="16039"/>
                    <a:pt x="5495" y="15895"/>
                    <a:pt x="5662" y="15762"/>
                  </a:cubicBezTo>
                  <a:cubicBezTo>
                    <a:pt x="5951" y="15705"/>
                    <a:pt x="6240" y="15639"/>
                    <a:pt x="6518" y="15594"/>
                  </a:cubicBezTo>
                  <a:cubicBezTo>
                    <a:pt x="6818" y="15550"/>
                    <a:pt x="7130" y="15561"/>
                    <a:pt x="7441" y="15550"/>
                  </a:cubicBezTo>
                  <a:cubicBezTo>
                    <a:pt x="7597" y="15539"/>
                    <a:pt x="7752" y="15528"/>
                    <a:pt x="7898" y="15528"/>
                  </a:cubicBezTo>
                  <a:cubicBezTo>
                    <a:pt x="8053" y="15517"/>
                    <a:pt x="8209" y="15517"/>
                    <a:pt x="8365" y="15517"/>
                  </a:cubicBezTo>
                  <a:cubicBezTo>
                    <a:pt x="8462" y="15517"/>
                    <a:pt x="8560" y="15518"/>
                    <a:pt x="8660" y="15518"/>
                  </a:cubicBezTo>
                  <a:cubicBezTo>
                    <a:pt x="8866" y="15518"/>
                    <a:pt x="9077" y="15513"/>
                    <a:pt x="9287" y="15483"/>
                  </a:cubicBezTo>
                  <a:lnTo>
                    <a:pt x="9287" y="15428"/>
                  </a:lnTo>
                  <a:cubicBezTo>
                    <a:pt x="9116" y="15452"/>
                    <a:pt x="8948" y="15460"/>
                    <a:pt x="8779" y="15460"/>
                  </a:cubicBezTo>
                  <a:cubicBezTo>
                    <a:pt x="8642" y="15460"/>
                    <a:pt x="8504" y="15455"/>
                    <a:pt x="8365" y="15450"/>
                  </a:cubicBezTo>
                  <a:cubicBezTo>
                    <a:pt x="8209" y="15439"/>
                    <a:pt x="8053" y="15439"/>
                    <a:pt x="7898" y="15439"/>
                  </a:cubicBezTo>
                  <a:cubicBezTo>
                    <a:pt x="7742" y="15439"/>
                    <a:pt x="7586" y="15450"/>
                    <a:pt x="7441" y="15450"/>
                  </a:cubicBezTo>
                  <a:cubicBezTo>
                    <a:pt x="7391" y="15455"/>
                    <a:pt x="7341" y="15458"/>
                    <a:pt x="7292" y="15458"/>
                  </a:cubicBezTo>
                  <a:cubicBezTo>
                    <a:pt x="7244" y="15458"/>
                    <a:pt x="7196" y="15455"/>
                    <a:pt x="7152" y="15450"/>
                  </a:cubicBezTo>
                  <a:cubicBezTo>
                    <a:pt x="6929" y="15450"/>
                    <a:pt x="6719" y="15450"/>
                    <a:pt x="6507" y="15483"/>
                  </a:cubicBezTo>
                  <a:cubicBezTo>
                    <a:pt x="6296" y="15505"/>
                    <a:pt x="6096" y="15539"/>
                    <a:pt x="5896" y="15572"/>
                  </a:cubicBezTo>
                  <a:cubicBezTo>
                    <a:pt x="6195" y="15350"/>
                    <a:pt x="6518" y="15139"/>
                    <a:pt x="6852" y="14949"/>
                  </a:cubicBezTo>
                  <a:lnTo>
                    <a:pt x="6863" y="14938"/>
                  </a:lnTo>
                  <a:lnTo>
                    <a:pt x="6874" y="14927"/>
                  </a:lnTo>
                  <a:cubicBezTo>
                    <a:pt x="6929" y="14849"/>
                    <a:pt x="6963" y="14783"/>
                    <a:pt x="6996" y="14704"/>
                  </a:cubicBezTo>
                  <a:cubicBezTo>
                    <a:pt x="7030" y="14638"/>
                    <a:pt x="7063" y="14560"/>
                    <a:pt x="7097" y="14482"/>
                  </a:cubicBezTo>
                  <a:cubicBezTo>
                    <a:pt x="7163" y="14338"/>
                    <a:pt x="7219" y="14182"/>
                    <a:pt x="7275" y="14037"/>
                  </a:cubicBezTo>
                  <a:cubicBezTo>
                    <a:pt x="7397" y="13737"/>
                    <a:pt x="7486" y="13437"/>
                    <a:pt x="7586" y="13125"/>
                  </a:cubicBezTo>
                  <a:cubicBezTo>
                    <a:pt x="7631" y="12969"/>
                    <a:pt x="7675" y="12825"/>
                    <a:pt x="7720" y="12670"/>
                  </a:cubicBezTo>
                  <a:cubicBezTo>
                    <a:pt x="7764" y="12514"/>
                    <a:pt x="7809" y="12358"/>
                    <a:pt x="7841" y="12202"/>
                  </a:cubicBezTo>
                  <a:lnTo>
                    <a:pt x="7841" y="12180"/>
                  </a:lnTo>
                  <a:cubicBezTo>
                    <a:pt x="7908" y="12057"/>
                    <a:pt x="8009" y="11958"/>
                    <a:pt x="8108" y="11869"/>
                  </a:cubicBezTo>
                  <a:cubicBezTo>
                    <a:pt x="8231" y="11758"/>
                    <a:pt x="8365" y="11669"/>
                    <a:pt x="8509" y="11568"/>
                  </a:cubicBezTo>
                  <a:cubicBezTo>
                    <a:pt x="8776" y="11379"/>
                    <a:pt x="9043" y="11190"/>
                    <a:pt x="9321" y="11001"/>
                  </a:cubicBezTo>
                  <a:cubicBezTo>
                    <a:pt x="9455" y="10912"/>
                    <a:pt x="9588" y="10812"/>
                    <a:pt x="9732" y="10723"/>
                  </a:cubicBezTo>
                  <a:cubicBezTo>
                    <a:pt x="9866" y="10645"/>
                    <a:pt x="10011" y="10567"/>
                    <a:pt x="10166" y="10500"/>
                  </a:cubicBezTo>
                  <a:cubicBezTo>
                    <a:pt x="10466" y="10367"/>
                    <a:pt x="10778" y="10256"/>
                    <a:pt x="11101" y="10189"/>
                  </a:cubicBezTo>
                  <a:lnTo>
                    <a:pt x="11101" y="10156"/>
                  </a:lnTo>
                  <a:cubicBezTo>
                    <a:pt x="10767" y="10211"/>
                    <a:pt x="10444" y="10312"/>
                    <a:pt x="10144" y="10445"/>
                  </a:cubicBezTo>
                  <a:cubicBezTo>
                    <a:pt x="9988" y="10512"/>
                    <a:pt x="9833" y="10579"/>
                    <a:pt x="9688" y="10668"/>
                  </a:cubicBezTo>
                  <a:cubicBezTo>
                    <a:pt x="9544" y="10745"/>
                    <a:pt x="9410" y="10846"/>
                    <a:pt x="9265" y="10934"/>
                  </a:cubicBezTo>
                  <a:cubicBezTo>
                    <a:pt x="8987" y="11112"/>
                    <a:pt x="8721" y="11301"/>
                    <a:pt x="8442" y="11479"/>
                  </a:cubicBezTo>
                  <a:cubicBezTo>
                    <a:pt x="8309" y="11580"/>
                    <a:pt x="8164" y="11669"/>
                    <a:pt x="8031" y="11768"/>
                  </a:cubicBezTo>
                  <a:lnTo>
                    <a:pt x="7898" y="11902"/>
                  </a:lnTo>
                  <a:cubicBezTo>
                    <a:pt x="7930" y="11679"/>
                    <a:pt x="7964" y="11457"/>
                    <a:pt x="7975" y="11246"/>
                  </a:cubicBezTo>
                  <a:cubicBezTo>
                    <a:pt x="8075" y="10156"/>
                    <a:pt x="8031" y="9077"/>
                    <a:pt x="7953" y="7998"/>
                  </a:cubicBezTo>
                  <a:cubicBezTo>
                    <a:pt x="8064" y="7586"/>
                    <a:pt x="8264" y="7186"/>
                    <a:pt x="8442" y="6775"/>
                  </a:cubicBezTo>
                  <a:cubicBezTo>
                    <a:pt x="8620" y="6363"/>
                    <a:pt x="8765" y="5929"/>
                    <a:pt x="8898" y="5507"/>
                  </a:cubicBezTo>
                  <a:cubicBezTo>
                    <a:pt x="9165" y="4662"/>
                    <a:pt x="9510" y="3827"/>
                    <a:pt x="9944" y="3048"/>
                  </a:cubicBezTo>
                  <a:lnTo>
                    <a:pt x="9877" y="3015"/>
                  </a:lnTo>
                  <a:cubicBezTo>
                    <a:pt x="9443" y="3794"/>
                    <a:pt x="9087" y="4628"/>
                    <a:pt x="8810" y="5485"/>
                  </a:cubicBezTo>
                  <a:cubicBezTo>
                    <a:pt x="8676" y="5907"/>
                    <a:pt x="8543" y="6330"/>
                    <a:pt x="8353" y="6741"/>
                  </a:cubicBezTo>
                  <a:cubicBezTo>
                    <a:pt x="8209" y="7064"/>
                    <a:pt x="8053" y="7375"/>
                    <a:pt x="7930" y="7720"/>
                  </a:cubicBezTo>
                  <a:cubicBezTo>
                    <a:pt x="7920" y="7620"/>
                    <a:pt x="7920" y="7509"/>
                    <a:pt x="7908" y="7408"/>
                  </a:cubicBezTo>
                  <a:cubicBezTo>
                    <a:pt x="7853" y="6775"/>
                    <a:pt x="7775" y="6140"/>
                    <a:pt x="7697" y="5507"/>
                  </a:cubicBezTo>
                  <a:cubicBezTo>
                    <a:pt x="7631" y="4872"/>
                    <a:pt x="7508" y="4239"/>
                    <a:pt x="7352" y="3616"/>
                  </a:cubicBezTo>
                  <a:cubicBezTo>
                    <a:pt x="7041" y="2381"/>
                    <a:pt x="6618" y="1169"/>
                    <a:pt x="611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11"/>
            <p:cNvSpPr/>
            <p:nvPr/>
          </p:nvSpPr>
          <p:spPr>
            <a:xfrm>
              <a:off x="1318208" y="1935403"/>
              <a:ext cx="104418" cy="115896"/>
            </a:xfrm>
            <a:custGeom>
              <a:avLst/>
              <a:gdLst/>
              <a:ahLst/>
              <a:cxnLst/>
              <a:rect l="l" t="t" r="r" b="b"/>
              <a:pathLst>
                <a:path w="2993" h="3322" extrusionOk="0">
                  <a:moveTo>
                    <a:pt x="2191" y="0"/>
                  </a:moveTo>
                  <a:cubicBezTo>
                    <a:pt x="2066" y="0"/>
                    <a:pt x="1945" y="66"/>
                    <a:pt x="1813" y="153"/>
                  </a:cubicBezTo>
                  <a:cubicBezTo>
                    <a:pt x="1580" y="308"/>
                    <a:pt x="935" y="642"/>
                    <a:pt x="468" y="1176"/>
                  </a:cubicBezTo>
                  <a:cubicBezTo>
                    <a:pt x="1" y="1710"/>
                    <a:pt x="56" y="2076"/>
                    <a:pt x="78" y="2477"/>
                  </a:cubicBezTo>
                  <a:cubicBezTo>
                    <a:pt x="90" y="2866"/>
                    <a:pt x="624" y="3200"/>
                    <a:pt x="624" y="3200"/>
                  </a:cubicBezTo>
                  <a:cubicBezTo>
                    <a:pt x="624" y="3200"/>
                    <a:pt x="835" y="3292"/>
                    <a:pt x="1057" y="3292"/>
                  </a:cubicBezTo>
                  <a:cubicBezTo>
                    <a:pt x="1079" y="3292"/>
                    <a:pt x="1101" y="3291"/>
                    <a:pt x="1124" y="3289"/>
                  </a:cubicBezTo>
                  <a:cubicBezTo>
                    <a:pt x="1358" y="3267"/>
                    <a:pt x="1491" y="3322"/>
                    <a:pt x="2070" y="2855"/>
                  </a:cubicBezTo>
                  <a:cubicBezTo>
                    <a:pt x="2648" y="2399"/>
                    <a:pt x="2681" y="2098"/>
                    <a:pt x="2837" y="1420"/>
                  </a:cubicBezTo>
                  <a:cubicBezTo>
                    <a:pt x="2992" y="742"/>
                    <a:pt x="2681" y="297"/>
                    <a:pt x="2458" y="108"/>
                  </a:cubicBezTo>
                  <a:cubicBezTo>
                    <a:pt x="2364" y="31"/>
                    <a:pt x="2276" y="0"/>
                    <a:pt x="219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11"/>
            <p:cNvSpPr/>
            <p:nvPr/>
          </p:nvSpPr>
          <p:spPr>
            <a:xfrm>
              <a:off x="1318208" y="1935403"/>
              <a:ext cx="87323" cy="102848"/>
            </a:xfrm>
            <a:custGeom>
              <a:avLst/>
              <a:gdLst/>
              <a:ahLst/>
              <a:cxnLst/>
              <a:rect l="l" t="t" r="r" b="b"/>
              <a:pathLst>
                <a:path w="2503" h="2948" extrusionOk="0">
                  <a:moveTo>
                    <a:pt x="2191" y="0"/>
                  </a:moveTo>
                  <a:cubicBezTo>
                    <a:pt x="2066" y="0"/>
                    <a:pt x="1945" y="66"/>
                    <a:pt x="1813" y="153"/>
                  </a:cubicBezTo>
                  <a:cubicBezTo>
                    <a:pt x="1580" y="308"/>
                    <a:pt x="935" y="642"/>
                    <a:pt x="468" y="1176"/>
                  </a:cubicBezTo>
                  <a:cubicBezTo>
                    <a:pt x="1" y="1710"/>
                    <a:pt x="56" y="2076"/>
                    <a:pt x="78" y="2477"/>
                  </a:cubicBezTo>
                  <a:cubicBezTo>
                    <a:pt x="78" y="2622"/>
                    <a:pt x="167" y="2766"/>
                    <a:pt x="256" y="2889"/>
                  </a:cubicBezTo>
                  <a:cubicBezTo>
                    <a:pt x="375" y="2918"/>
                    <a:pt x="488" y="2948"/>
                    <a:pt x="603" y="2948"/>
                  </a:cubicBezTo>
                  <a:cubicBezTo>
                    <a:pt x="661" y="2948"/>
                    <a:pt x="720" y="2940"/>
                    <a:pt x="779" y="2922"/>
                  </a:cubicBezTo>
                  <a:cubicBezTo>
                    <a:pt x="1190" y="2800"/>
                    <a:pt x="1279" y="2288"/>
                    <a:pt x="1569" y="2021"/>
                  </a:cubicBezTo>
                  <a:cubicBezTo>
                    <a:pt x="1724" y="1865"/>
                    <a:pt x="1914" y="1754"/>
                    <a:pt x="2047" y="1587"/>
                  </a:cubicBezTo>
                  <a:cubicBezTo>
                    <a:pt x="2181" y="1431"/>
                    <a:pt x="2280" y="1253"/>
                    <a:pt x="2347" y="1065"/>
                  </a:cubicBezTo>
                  <a:cubicBezTo>
                    <a:pt x="2448" y="775"/>
                    <a:pt x="2503" y="442"/>
                    <a:pt x="2470" y="119"/>
                  </a:cubicBezTo>
                  <a:lnTo>
                    <a:pt x="2458" y="108"/>
                  </a:lnTo>
                  <a:cubicBezTo>
                    <a:pt x="2364" y="31"/>
                    <a:pt x="2276" y="0"/>
                    <a:pt x="219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11"/>
            <p:cNvSpPr/>
            <p:nvPr/>
          </p:nvSpPr>
          <p:spPr>
            <a:xfrm>
              <a:off x="1334885" y="1995795"/>
              <a:ext cx="12071" cy="43505"/>
            </a:xfrm>
            <a:custGeom>
              <a:avLst/>
              <a:gdLst/>
              <a:ahLst/>
              <a:cxnLst/>
              <a:rect l="l" t="t" r="r" b="b"/>
              <a:pathLst>
                <a:path w="346" h="1247" extrusionOk="0">
                  <a:moveTo>
                    <a:pt x="101" y="1"/>
                  </a:moveTo>
                  <a:cubicBezTo>
                    <a:pt x="67" y="112"/>
                    <a:pt x="45" y="212"/>
                    <a:pt x="23" y="323"/>
                  </a:cubicBezTo>
                  <a:cubicBezTo>
                    <a:pt x="1" y="424"/>
                    <a:pt x="1" y="535"/>
                    <a:pt x="23" y="646"/>
                  </a:cubicBezTo>
                  <a:cubicBezTo>
                    <a:pt x="57" y="868"/>
                    <a:pt x="168" y="1057"/>
                    <a:pt x="257" y="1247"/>
                  </a:cubicBezTo>
                  <a:lnTo>
                    <a:pt x="346" y="1202"/>
                  </a:lnTo>
                  <a:cubicBezTo>
                    <a:pt x="235" y="1013"/>
                    <a:pt x="112" y="835"/>
                    <a:pt x="67" y="634"/>
                  </a:cubicBezTo>
                  <a:cubicBezTo>
                    <a:pt x="12" y="434"/>
                    <a:pt x="57" y="212"/>
                    <a:pt x="1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11"/>
            <p:cNvSpPr/>
            <p:nvPr/>
          </p:nvSpPr>
          <p:spPr>
            <a:xfrm>
              <a:off x="1353934" y="1962023"/>
              <a:ext cx="10117" cy="58262"/>
            </a:xfrm>
            <a:custGeom>
              <a:avLst/>
              <a:gdLst/>
              <a:ahLst/>
              <a:cxnLst/>
              <a:rect l="l" t="t" r="r" b="b"/>
              <a:pathLst>
                <a:path w="290" h="1670" extrusionOk="0">
                  <a:moveTo>
                    <a:pt x="289" y="1"/>
                  </a:moveTo>
                  <a:lnTo>
                    <a:pt x="289" y="1"/>
                  </a:lnTo>
                  <a:cubicBezTo>
                    <a:pt x="67" y="524"/>
                    <a:pt x="0" y="1102"/>
                    <a:pt x="89" y="1669"/>
                  </a:cubicBezTo>
                  <a:lnTo>
                    <a:pt x="189" y="1580"/>
                  </a:lnTo>
                  <a:cubicBezTo>
                    <a:pt x="67" y="1036"/>
                    <a:pt x="111" y="535"/>
                    <a:pt x="28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11"/>
            <p:cNvSpPr/>
            <p:nvPr/>
          </p:nvSpPr>
          <p:spPr>
            <a:xfrm>
              <a:off x="1374483" y="1963977"/>
              <a:ext cx="5442" cy="28364"/>
            </a:xfrm>
            <a:custGeom>
              <a:avLst/>
              <a:gdLst/>
              <a:ahLst/>
              <a:cxnLst/>
              <a:rect l="l" t="t" r="r" b="b"/>
              <a:pathLst>
                <a:path w="156" h="813" extrusionOk="0">
                  <a:moveTo>
                    <a:pt x="0" y="1"/>
                  </a:moveTo>
                  <a:cubicBezTo>
                    <a:pt x="0" y="134"/>
                    <a:pt x="12" y="268"/>
                    <a:pt x="22" y="390"/>
                  </a:cubicBezTo>
                  <a:cubicBezTo>
                    <a:pt x="34" y="456"/>
                    <a:pt x="34" y="523"/>
                    <a:pt x="45" y="590"/>
                  </a:cubicBezTo>
                  <a:cubicBezTo>
                    <a:pt x="45" y="657"/>
                    <a:pt x="22" y="779"/>
                    <a:pt x="0" y="812"/>
                  </a:cubicBezTo>
                  <a:lnTo>
                    <a:pt x="111" y="723"/>
                  </a:lnTo>
                  <a:cubicBezTo>
                    <a:pt x="156" y="646"/>
                    <a:pt x="111" y="646"/>
                    <a:pt x="111" y="579"/>
                  </a:cubicBezTo>
                  <a:cubicBezTo>
                    <a:pt x="101" y="513"/>
                    <a:pt x="89" y="456"/>
                    <a:pt x="78" y="390"/>
                  </a:cubicBezTo>
                  <a:cubicBezTo>
                    <a:pt x="45" y="256"/>
                    <a:pt x="12" y="134"/>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11"/>
            <p:cNvSpPr/>
            <p:nvPr/>
          </p:nvSpPr>
          <p:spPr>
            <a:xfrm>
              <a:off x="1348491" y="2004343"/>
              <a:ext cx="48912" cy="31469"/>
            </a:xfrm>
            <a:custGeom>
              <a:avLst/>
              <a:gdLst/>
              <a:ahLst/>
              <a:cxnLst/>
              <a:rect l="l" t="t" r="r" b="b"/>
              <a:pathLst>
                <a:path w="1402" h="902" extrusionOk="0">
                  <a:moveTo>
                    <a:pt x="1402" y="1"/>
                  </a:moveTo>
                  <a:cubicBezTo>
                    <a:pt x="1257" y="256"/>
                    <a:pt x="1056" y="456"/>
                    <a:pt x="812" y="590"/>
                  </a:cubicBezTo>
                  <a:cubicBezTo>
                    <a:pt x="556" y="723"/>
                    <a:pt x="278" y="768"/>
                    <a:pt x="0" y="812"/>
                  </a:cubicBezTo>
                  <a:lnTo>
                    <a:pt x="23" y="901"/>
                  </a:lnTo>
                  <a:cubicBezTo>
                    <a:pt x="300" y="846"/>
                    <a:pt x="589" y="790"/>
                    <a:pt x="834" y="634"/>
                  </a:cubicBezTo>
                  <a:cubicBezTo>
                    <a:pt x="1079" y="478"/>
                    <a:pt x="1279" y="256"/>
                    <a:pt x="140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11"/>
            <p:cNvSpPr/>
            <p:nvPr/>
          </p:nvSpPr>
          <p:spPr>
            <a:xfrm>
              <a:off x="1364366" y="1965930"/>
              <a:ext cx="48563" cy="43644"/>
            </a:xfrm>
            <a:custGeom>
              <a:avLst/>
              <a:gdLst/>
              <a:ahLst/>
              <a:cxnLst/>
              <a:rect l="l" t="t" r="r" b="b"/>
              <a:pathLst>
                <a:path w="1392" h="1251" extrusionOk="0">
                  <a:moveTo>
                    <a:pt x="1392" y="0"/>
                  </a:moveTo>
                  <a:cubicBezTo>
                    <a:pt x="1191" y="222"/>
                    <a:pt x="980" y="434"/>
                    <a:pt x="769" y="634"/>
                  </a:cubicBezTo>
                  <a:cubicBezTo>
                    <a:pt x="668" y="734"/>
                    <a:pt x="557" y="835"/>
                    <a:pt x="446" y="934"/>
                  </a:cubicBezTo>
                  <a:cubicBezTo>
                    <a:pt x="391" y="990"/>
                    <a:pt x="335" y="1035"/>
                    <a:pt x="279" y="1079"/>
                  </a:cubicBezTo>
                  <a:cubicBezTo>
                    <a:pt x="245" y="1113"/>
                    <a:pt x="178" y="1128"/>
                    <a:pt x="134" y="1128"/>
                  </a:cubicBezTo>
                  <a:cubicBezTo>
                    <a:pt x="121" y="1128"/>
                    <a:pt x="109" y="1126"/>
                    <a:pt x="101" y="1124"/>
                  </a:cubicBezTo>
                  <a:lnTo>
                    <a:pt x="1" y="1246"/>
                  </a:lnTo>
                  <a:cubicBezTo>
                    <a:pt x="13" y="1249"/>
                    <a:pt x="33" y="1250"/>
                    <a:pt x="57" y="1250"/>
                  </a:cubicBezTo>
                  <a:cubicBezTo>
                    <a:pt x="121" y="1250"/>
                    <a:pt x="213" y="1240"/>
                    <a:pt x="246" y="1223"/>
                  </a:cubicBezTo>
                  <a:cubicBezTo>
                    <a:pt x="279" y="1213"/>
                    <a:pt x="312" y="1179"/>
                    <a:pt x="346" y="1157"/>
                  </a:cubicBezTo>
                  <a:cubicBezTo>
                    <a:pt x="401" y="1102"/>
                    <a:pt x="457" y="1057"/>
                    <a:pt x="502" y="1001"/>
                  </a:cubicBezTo>
                  <a:cubicBezTo>
                    <a:pt x="613" y="890"/>
                    <a:pt x="713" y="790"/>
                    <a:pt x="813" y="679"/>
                  </a:cubicBezTo>
                  <a:cubicBezTo>
                    <a:pt x="1013" y="457"/>
                    <a:pt x="1202" y="234"/>
                    <a:pt x="139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11"/>
            <p:cNvSpPr/>
            <p:nvPr/>
          </p:nvSpPr>
          <p:spPr>
            <a:xfrm>
              <a:off x="1384566" y="1963209"/>
              <a:ext cx="16711" cy="16502"/>
            </a:xfrm>
            <a:custGeom>
              <a:avLst/>
              <a:gdLst/>
              <a:ahLst/>
              <a:cxnLst/>
              <a:rect l="l" t="t" r="r" b="b"/>
              <a:pathLst>
                <a:path w="479" h="473" extrusionOk="0">
                  <a:moveTo>
                    <a:pt x="479" y="1"/>
                  </a:moveTo>
                  <a:cubicBezTo>
                    <a:pt x="412" y="90"/>
                    <a:pt x="345" y="167"/>
                    <a:pt x="267" y="245"/>
                  </a:cubicBezTo>
                  <a:cubicBezTo>
                    <a:pt x="223" y="278"/>
                    <a:pt x="178" y="312"/>
                    <a:pt x="145" y="345"/>
                  </a:cubicBezTo>
                  <a:cubicBezTo>
                    <a:pt x="112" y="370"/>
                    <a:pt x="78" y="383"/>
                    <a:pt x="54" y="383"/>
                  </a:cubicBezTo>
                  <a:cubicBezTo>
                    <a:pt x="46" y="383"/>
                    <a:pt x="40" y="381"/>
                    <a:pt x="34" y="379"/>
                  </a:cubicBezTo>
                  <a:lnTo>
                    <a:pt x="0" y="468"/>
                  </a:lnTo>
                  <a:cubicBezTo>
                    <a:pt x="13" y="471"/>
                    <a:pt x="25" y="472"/>
                    <a:pt x="37" y="472"/>
                  </a:cubicBezTo>
                  <a:cubicBezTo>
                    <a:pt x="64" y="472"/>
                    <a:pt x="88" y="464"/>
                    <a:pt x="111" y="456"/>
                  </a:cubicBezTo>
                  <a:cubicBezTo>
                    <a:pt x="145" y="434"/>
                    <a:pt x="168" y="423"/>
                    <a:pt x="190" y="401"/>
                  </a:cubicBezTo>
                  <a:cubicBezTo>
                    <a:pt x="234" y="357"/>
                    <a:pt x="267" y="323"/>
                    <a:pt x="301" y="278"/>
                  </a:cubicBezTo>
                  <a:cubicBezTo>
                    <a:pt x="368" y="189"/>
                    <a:pt x="423" y="100"/>
                    <a:pt x="4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11"/>
            <p:cNvSpPr/>
            <p:nvPr/>
          </p:nvSpPr>
          <p:spPr>
            <a:xfrm>
              <a:off x="1213055" y="2011320"/>
              <a:ext cx="78811" cy="106721"/>
            </a:xfrm>
            <a:custGeom>
              <a:avLst/>
              <a:gdLst/>
              <a:ahLst/>
              <a:cxnLst/>
              <a:rect l="l" t="t" r="r" b="b"/>
              <a:pathLst>
                <a:path w="2259" h="3059" extrusionOk="0">
                  <a:moveTo>
                    <a:pt x="1533" y="1"/>
                  </a:moveTo>
                  <a:cubicBezTo>
                    <a:pt x="1286" y="1"/>
                    <a:pt x="948" y="211"/>
                    <a:pt x="712" y="390"/>
                  </a:cubicBezTo>
                  <a:cubicBezTo>
                    <a:pt x="445" y="601"/>
                    <a:pt x="234" y="980"/>
                    <a:pt x="111" y="1380"/>
                  </a:cubicBezTo>
                  <a:cubicBezTo>
                    <a:pt x="0" y="1791"/>
                    <a:pt x="200" y="2592"/>
                    <a:pt x="512" y="2870"/>
                  </a:cubicBezTo>
                  <a:cubicBezTo>
                    <a:pt x="675" y="3010"/>
                    <a:pt x="865" y="3058"/>
                    <a:pt x="1038" y="3058"/>
                  </a:cubicBezTo>
                  <a:cubicBezTo>
                    <a:pt x="1196" y="3058"/>
                    <a:pt x="1340" y="3018"/>
                    <a:pt x="1435" y="2970"/>
                  </a:cubicBezTo>
                  <a:cubicBezTo>
                    <a:pt x="1435" y="2970"/>
                    <a:pt x="1547" y="2937"/>
                    <a:pt x="1791" y="2659"/>
                  </a:cubicBezTo>
                  <a:cubicBezTo>
                    <a:pt x="2047" y="2381"/>
                    <a:pt x="2081" y="2125"/>
                    <a:pt x="2170" y="1580"/>
                  </a:cubicBezTo>
                  <a:cubicBezTo>
                    <a:pt x="2259" y="1035"/>
                    <a:pt x="1913" y="123"/>
                    <a:pt x="1658" y="23"/>
                  </a:cubicBezTo>
                  <a:cubicBezTo>
                    <a:pt x="1620" y="8"/>
                    <a:pt x="1578" y="1"/>
                    <a:pt x="15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11"/>
            <p:cNvSpPr/>
            <p:nvPr/>
          </p:nvSpPr>
          <p:spPr>
            <a:xfrm>
              <a:off x="1215357" y="2034172"/>
              <a:ext cx="54006" cy="83870"/>
            </a:xfrm>
            <a:custGeom>
              <a:avLst/>
              <a:gdLst/>
              <a:ahLst/>
              <a:cxnLst/>
              <a:rect l="l" t="t" r="r" b="b"/>
              <a:pathLst>
                <a:path w="1548" h="2404" extrusionOk="0">
                  <a:moveTo>
                    <a:pt x="1016" y="0"/>
                  </a:moveTo>
                  <a:cubicBezTo>
                    <a:pt x="1004" y="0"/>
                    <a:pt x="992" y="1"/>
                    <a:pt x="980" y="2"/>
                  </a:cubicBezTo>
                  <a:cubicBezTo>
                    <a:pt x="780" y="13"/>
                    <a:pt x="602" y="124"/>
                    <a:pt x="457" y="258"/>
                  </a:cubicBezTo>
                  <a:cubicBezTo>
                    <a:pt x="302" y="414"/>
                    <a:pt x="191" y="614"/>
                    <a:pt x="79" y="814"/>
                  </a:cubicBezTo>
                  <a:cubicBezTo>
                    <a:pt x="57" y="847"/>
                    <a:pt x="45" y="891"/>
                    <a:pt x="23" y="936"/>
                  </a:cubicBezTo>
                  <a:cubicBezTo>
                    <a:pt x="1" y="1358"/>
                    <a:pt x="179" y="1981"/>
                    <a:pt x="446" y="2215"/>
                  </a:cubicBezTo>
                  <a:cubicBezTo>
                    <a:pt x="591" y="2337"/>
                    <a:pt x="757" y="2393"/>
                    <a:pt x="913" y="2404"/>
                  </a:cubicBezTo>
                  <a:cubicBezTo>
                    <a:pt x="1125" y="2093"/>
                    <a:pt x="1280" y="1748"/>
                    <a:pt x="1392" y="1392"/>
                  </a:cubicBezTo>
                  <a:cubicBezTo>
                    <a:pt x="1447" y="1181"/>
                    <a:pt x="1491" y="970"/>
                    <a:pt x="1525" y="758"/>
                  </a:cubicBezTo>
                  <a:cubicBezTo>
                    <a:pt x="1536" y="580"/>
                    <a:pt x="1547" y="380"/>
                    <a:pt x="1447" y="224"/>
                  </a:cubicBezTo>
                  <a:cubicBezTo>
                    <a:pt x="1354" y="69"/>
                    <a:pt x="1183" y="0"/>
                    <a:pt x="101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11"/>
            <p:cNvSpPr/>
            <p:nvPr/>
          </p:nvSpPr>
          <p:spPr>
            <a:xfrm>
              <a:off x="1232069" y="2090866"/>
              <a:ext cx="30666" cy="20619"/>
            </a:xfrm>
            <a:custGeom>
              <a:avLst/>
              <a:gdLst/>
              <a:ahLst/>
              <a:cxnLst/>
              <a:rect l="l" t="t" r="r" b="b"/>
              <a:pathLst>
                <a:path w="879" h="591" extrusionOk="0">
                  <a:moveTo>
                    <a:pt x="1" y="0"/>
                  </a:moveTo>
                  <a:cubicBezTo>
                    <a:pt x="90" y="145"/>
                    <a:pt x="234" y="245"/>
                    <a:pt x="390" y="323"/>
                  </a:cubicBezTo>
                  <a:cubicBezTo>
                    <a:pt x="535" y="401"/>
                    <a:pt x="745" y="501"/>
                    <a:pt x="879" y="590"/>
                  </a:cubicBezTo>
                  <a:lnTo>
                    <a:pt x="879" y="468"/>
                  </a:lnTo>
                  <a:cubicBezTo>
                    <a:pt x="723" y="390"/>
                    <a:pt x="557" y="346"/>
                    <a:pt x="401" y="279"/>
                  </a:cubicBezTo>
                  <a:cubicBezTo>
                    <a:pt x="256" y="223"/>
                    <a:pt x="100" y="134"/>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11"/>
            <p:cNvSpPr/>
            <p:nvPr/>
          </p:nvSpPr>
          <p:spPr>
            <a:xfrm>
              <a:off x="1230883" y="2061769"/>
              <a:ext cx="29933" cy="31085"/>
            </a:xfrm>
            <a:custGeom>
              <a:avLst/>
              <a:gdLst/>
              <a:ahLst/>
              <a:cxnLst/>
              <a:rect l="l" t="t" r="r" b="b"/>
              <a:pathLst>
                <a:path w="858" h="891" extrusionOk="0">
                  <a:moveTo>
                    <a:pt x="1" y="1"/>
                  </a:moveTo>
                  <a:cubicBezTo>
                    <a:pt x="57" y="201"/>
                    <a:pt x="179" y="379"/>
                    <a:pt x="335" y="512"/>
                  </a:cubicBezTo>
                  <a:cubicBezTo>
                    <a:pt x="490" y="656"/>
                    <a:pt x="680" y="745"/>
                    <a:pt x="813" y="890"/>
                  </a:cubicBezTo>
                  <a:lnTo>
                    <a:pt x="858" y="846"/>
                  </a:lnTo>
                  <a:cubicBezTo>
                    <a:pt x="702" y="701"/>
                    <a:pt x="512" y="612"/>
                    <a:pt x="357" y="490"/>
                  </a:cubicBezTo>
                  <a:cubicBezTo>
                    <a:pt x="190" y="367"/>
                    <a:pt x="68" y="189"/>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11"/>
            <p:cNvSpPr/>
            <p:nvPr/>
          </p:nvSpPr>
          <p:spPr>
            <a:xfrm>
              <a:off x="1241768" y="2039650"/>
              <a:ext cx="12071" cy="20967"/>
            </a:xfrm>
            <a:custGeom>
              <a:avLst/>
              <a:gdLst/>
              <a:ahLst/>
              <a:cxnLst/>
              <a:rect l="l" t="t" r="r" b="b"/>
              <a:pathLst>
                <a:path w="346" h="601" extrusionOk="0">
                  <a:moveTo>
                    <a:pt x="0" y="0"/>
                  </a:moveTo>
                  <a:lnTo>
                    <a:pt x="0" y="0"/>
                  </a:lnTo>
                  <a:cubicBezTo>
                    <a:pt x="89" y="200"/>
                    <a:pt x="223" y="423"/>
                    <a:pt x="334" y="601"/>
                  </a:cubicBezTo>
                  <a:lnTo>
                    <a:pt x="346" y="490"/>
                  </a:lnTo>
                  <a:cubicBezTo>
                    <a:pt x="200" y="334"/>
                    <a:pt x="112" y="19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11"/>
            <p:cNvSpPr/>
            <p:nvPr/>
          </p:nvSpPr>
          <p:spPr>
            <a:xfrm>
              <a:off x="1258444" y="2031869"/>
              <a:ext cx="15560" cy="54773"/>
            </a:xfrm>
            <a:custGeom>
              <a:avLst/>
              <a:gdLst/>
              <a:ahLst/>
              <a:cxnLst/>
              <a:rect l="l" t="t" r="r" b="b"/>
              <a:pathLst>
                <a:path w="446" h="1570" extrusionOk="0">
                  <a:moveTo>
                    <a:pt x="345" y="1"/>
                  </a:moveTo>
                  <a:lnTo>
                    <a:pt x="345" y="1"/>
                  </a:lnTo>
                  <a:cubicBezTo>
                    <a:pt x="379" y="134"/>
                    <a:pt x="401" y="257"/>
                    <a:pt x="412" y="391"/>
                  </a:cubicBezTo>
                  <a:cubicBezTo>
                    <a:pt x="424" y="524"/>
                    <a:pt x="412" y="646"/>
                    <a:pt x="379" y="779"/>
                  </a:cubicBezTo>
                  <a:cubicBezTo>
                    <a:pt x="312" y="1024"/>
                    <a:pt x="179" y="1258"/>
                    <a:pt x="1" y="1424"/>
                  </a:cubicBezTo>
                  <a:lnTo>
                    <a:pt x="23" y="1569"/>
                  </a:lnTo>
                  <a:cubicBezTo>
                    <a:pt x="212" y="1369"/>
                    <a:pt x="379" y="1046"/>
                    <a:pt x="424" y="779"/>
                  </a:cubicBezTo>
                  <a:cubicBezTo>
                    <a:pt x="446" y="657"/>
                    <a:pt x="446" y="524"/>
                    <a:pt x="434" y="391"/>
                  </a:cubicBezTo>
                  <a:cubicBezTo>
                    <a:pt x="424" y="257"/>
                    <a:pt x="390" y="124"/>
                    <a:pt x="3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11"/>
            <p:cNvSpPr/>
            <p:nvPr/>
          </p:nvSpPr>
          <p:spPr>
            <a:xfrm>
              <a:off x="1255374" y="2043522"/>
              <a:ext cx="7780" cy="28747"/>
            </a:xfrm>
            <a:custGeom>
              <a:avLst/>
              <a:gdLst/>
              <a:ahLst/>
              <a:cxnLst/>
              <a:rect l="l" t="t" r="r" b="b"/>
              <a:pathLst>
                <a:path w="223" h="824" extrusionOk="0">
                  <a:moveTo>
                    <a:pt x="211" y="0"/>
                  </a:moveTo>
                  <a:cubicBezTo>
                    <a:pt x="211" y="134"/>
                    <a:pt x="189" y="267"/>
                    <a:pt x="144" y="390"/>
                  </a:cubicBezTo>
                  <a:cubicBezTo>
                    <a:pt x="122" y="457"/>
                    <a:pt x="100" y="512"/>
                    <a:pt x="77" y="568"/>
                  </a:cubicBezTo>
                  <a:lnTo>
                    <a:pt x="0" y="724"/>
                  </a:lnTo>
                  <a:lnTo>
                    <a:pt x="45" y="824"/>
                  </a:lnTo>
                  <a:cubicBezTo>
                    <a:pt x="67" y="768"/>
                    <a:pt x="122" y="668"/>
                    <a:pt x="144" y="601"/>
                  </a:cubicBezTo>
                  <a:cubicBezTo>
                    <a:pt x="166" y="534"/>
                    <a:pt x="178" y="468"/>
                    <a:pt x="189" y="401"/>
                  </a:cubicBezTo>
                  <a:cubicBezTo>
                    <a:pt x="222" y="267"/>
                    <a:pt x="222" y="134"/>
                    <a:pt x="2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11"/>
            <p:cNvSpPr/>
            <p:nvPr/>
          </p:nvSpPr>
          <p:spPr>
            <a:xfrm>
              <a:off x="1261933" y="2073003"/>
              <a:ext cx="19083" cy="39248"/>
            </a:xfrm>
            <a:custGeom>
              <a:avLst/>
              <a:gdLst/>
              <a:ahLst/>
              <a:cxnLst/>
              <a:rect l="l" t="t" r="r" b="b"/>
              <a:pathLst>
                <a:path w="547" h="1125" extrusionOk="0">
                  <a:moveTo>
                    <a:pt x="546" y="1"/>
                  </a:moveTo>
                  <a:lnTo>
                    <a:pt x="546" y="1"/>
                  </a:lnTo>
                  <a:cubicBezTo>
                    <a:pt x="535" y="101"/>
                    <a:pt x="512" y="213"/>
                    <a:pt x="490" y="312"/>
                  </a:cubicBezTo>
                  <a:cubicBezTo>
                    <a:pt x="468" y="413"/>
                    <a:pt x="446" y="524"/>
                    <a:pt x="401" y="624"/>
                  </a:cubicBezTo>
                  <a:cubicBezTo>
                    <a:pt x="368" y="713"/>
                    <a:pt x="324" y="813"/>
                    <a:pt x="235" y="880"/>
                  </a:cubicBezTo>
                  <a:cubicBezTo>
                    <a:pt x="168" y="957"/>
                    <a:pt x="79" y="1024"/>
                    <a:pt x="1" y="1091"/>
                  </a:cubicBezTo>
                  <a:lnTo>
                    <a:pt x="34" y="1125"/>
                  </a:lnTo>
                  <a:cubicBezTo>
                    <a:pt x="112" y="1058"/>
                    <a:pt x="190" y="980"/>
                    <a:pt x="268" y="902"/>
                  </a:cubicBezTo>
                  <a:cubicBezTo>
                    <a:pt x="346" y="835"/>
                    <a:pt x="390" y="724"/>
                    <a:pt x="423" y="624"/>
                  </a:cubicBezTo>
                  <a:cubicBezTo>
                    <a:pt x="457" y="524"/>
                    <a:pt x="479" y="423"/>
                    <a:pt x="502" y="312"/>
                  </a:cubicBezTo>
                  <a:cubicBezTo>
                    <a:pt x="524" y="213"/>
                    <a:pt x="546" y="101"/>
                    <a:pt x="5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11"/>
            <p:cNvSpPr/>
            <p:nvPr/>
          </p:nvSpPr>
          <p:spPr>
            <a:xfrm>
              <a:off x="1010109" y="2262377"/>
              <a:ext cx="89661" cy="96010"/>
            </a:xfrm>
            <a:custGeom>
              <a:avLst/>
              <a:gdLst/>
              <a:ahLst/>
              <a:cxnLst/>
              <a:rect l="l" t="t" r="r" b="b"/>
              <a:pathLst>
                <a:path w="2570" h="2752" extrusionOk="0">
                  <a:moveTo>
                    <a:pt x="1695" y="0"/>
                  </a:moveTo>
                  <a:cubicBezTo>
                    <a:pt x="1170" y="0"/>
                    <a:pt x="764" y="451"/>
                    <a:pt x="434" y="912"/>
                  </a:cubicBezTo>
                  <a:cubicBezTo>
                    <a:pt x="100" y="1380"/>
                    <a:pt x="1" y="1969"/>
                    <a:pt x="179" y="2259"/>
                  </a:cubicBezTo>
                  <a:cubicBezTo>
                    <a:pt x="345" y="2529"/>
                    <a:pt x="727" y="2751"/>
                    <a:pt x="1021" y="2751"/>
                  </a:cubicBezTo>
                  <a:cubicBezTo>
                    <a:pt x="1041" y="2751"/>
                    <a:pt x="1060" y="2750"/>
                    <a:pt x="1079" y="2748"/>
                  </a:cubicBezTo>
                  <a:cubicBezTo>
                    <a:pt x="1079" y="2748"/>
                    <a:pt x="1279" y="2726"/>
                    <a:pt x="1635" y="2481"/>
                  </a:cubicBezTo>
                  <a:cubicBezTo>
                    <a:pt x="1981" y="2247"/>
                    <a:pt x="2003" y="2081"/>
                    <a:pt x="2102" y="1780"/>
                  </a:cubicBezTo>
                  <a:cubicBezTo>
                    <a:pt x="2214" y="1480"/>
                    <a:pt x="2470" y="1080"/>
                    <a:pt x="2525" y="712"/>
                  </a:cubicBezTo>
                  <a:cubicBezTo>
                    <a:pt x="2570" y="346"/>
                    <a:pt x="2247" y="12"/>
                    <a:pt x="1714" y="0"/>
                  </a:cubicBezTo>
                  <a:cubicBezTo>
                    <a:pt x="1707" y="0"/>
                    <a:pt x="1701" y="0"/>
                    <a:pt x="169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11"/>
            <p:cNvSpPr/>
            <p:nvPr/>
          </p:nvSpPr>
          <p:spPr>
            <a:xfrm>
              <a:off x="1012830" y="2262377"/>
              <a:ext cx="64437" cy="68205"/>
            </a:xfrm>
            <a:custGeom>
              <a:avLst/>
              <a:gdLst/>
              <a:ahLst/>
              <a:cxnLst/>
              <a:rect l="l" t="t" r="r" b="b"/>
              <a:pathLst>
                <a:path w="1847" h="1955" extrusionOk="0">
                  <a:moveTo>
                    <a:pt x="1617" y="0"/>
                  </a:moveTo>
                  <a:cubicBezTo>
                    <a:pt x="1092" y="0"/>
                    <a:pt x="686" y="451"/>
                    <a:pt x="356" y="912"/>
                  </a:cubicBezTo>
                  <a:cubicBezTo>
                    <a:pt x="111" y="1246"/>
                    <a:pt x="0" y="1646"/>
                    <a:pt x="12" y="1947"/>
                  </a:cubicBezTo>
                  <a:cubicBezTo>
                    <a:pt x="36" y="1952"/>
                    <a:pt x="61" y="1954"/>
                    <a:pt x="86" y="1954"/>
                  </a:cubicBezTo>
                  <a:cubicBezTo>
                    <a:pt x="175" y="1954"/>
                    <a:pt x="267" y="1926"/>
                    <a:pt x="345" y="1891"/>
                  </a:cubicBezTo>
                  <a:cubicBezTo>
                    <a:pt x="579" y="1769"/>
                    <a:pt x="779" y="1569"/>
                    <a:pt x="946" y="1369"/>
                  </a:cubicBezTo>
                  <a:cubicBezTo>
                    <a:pt x="1135" y="1146"/>
                    <a:pt x="1280" y="912"/>
                    <a:pt x="1435" y="679"/>
                  </a:cubicBezTo>
                  <a:cubicBezTo>
                    <a:pt x="1513" y="546"/>
                    <a:pt x="1591" y="423"/>
                    <a:pt x="1669" y="301"/>
                  </a:cubicBezTo>
                  <a:cubicBezTo>
                    <a:pt x="1725" y="212"/>
                    <a:pt x="1791" y="123"/>
                    <a:pt x="1847" y="23"/>
                  </a:cubicBezTo>
                  <a:cubicBezTo>
                    <a:pt x="1780" y="12"/>
                    <a:pt x="1713" y="0"/>
                    <a:pt x="1636" y="0"/>
                  </a:cubicBezTo>
                  <a:cubicBezTo>
                    <a:pt x="1629" y="0"/>
                    <a:pt x="1623" y="0"/>
                    <a:pt x="161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11"/>
            <p:cNvSpPr/>
            <p:nvPr/>
          </p:nvSpPr>
          <p:spPr>
            <a:xfrm>
              <a:off x="1041159" y="2282193"/>
              <a:ext cx="16711" cy="40749"/>
            </a:xfrm>
            <a:custGeom>
              <a:avLst/>
              <a:gdLst/>
              <a:ahLst/>
              <a:cxnLst/>
              <a:rect l="l" t="t" r="r" b="b"/>
              <a:pathLst>
                <a:path w="479" h="1168" extrusionOk="0">
                  <a:moveTo>
                    <a:pt x="90" y="0"/>
                  </a:moveTo>
                  <a:cubicBezTo>
                    <a:pt x="45" y="211"/>
                    <a:pt x="1" y="433"/>
                    <a:pt x="45" y="656"/>
                  </a:cubicBezTo>
                  <a:cubicBezTo>
                    <a:pt x="67" y="756"/>
                    <a:pt x="112" y="868"/>
                    <a:pt x="189" y="957"/>
                  </a:cubicBezTo>
                  <a:cubicBezTo>
                    <a:pt x="256" y="1034"/>
                    <a:pt x="345" y="1112"/>
                    <a:pt x="445" y="1167"/>
                  </a:cubicBezTo>
                  <a:lnTo>
                    <a:pt x="478" y="1112"/>
                  </a:lnTo>
                  <a:cubicBezTo>
                    <a:pt x="379" y="1056"/>
                    <a:pt x="290" y="1001"/>
                    <a:pt x="223" y="923"/>
                  </a:cubicBezTo>
                  <a:cubicBezTo>
                    <a:pt x="156" y="845"/>
                    <a:pt x="100" y="745"/>
                    <a:pt x="78" y="645"/>
                  </a:cubicBezTo>
                  <a:cubicBezTo>
                    <a:pt x="23" y="433"/>
                    <a:pt x="56" y="211"/>
                    <a:pt x="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11"/>
            <p:cNvSpPr/>
            <p:nvPr/>
          </p:nvSpPr>
          <p:spPr>
            <a:xfrm>
              <a:off x="1030309" y="2309336"/>
              <a:ext cx="21770" cy="38446"/>
            </a:xfrm>
            <a:custGeom>
              <a:avLst/>
              <a:gdLst/>
              <a:ahLst/>
              <a:cxnLst/>
              <a:rect l="l" t="t" r="r" b="b"/>
              <a:pathLst>
                <a:path w="624" h="1102" extrusionOk="0">
                  <a:moveTo>
                    <a:pt x="11" y="1"/>
                  </a:moveTo>
                  <a:cubicBezTo>
                    <a:pt x="0" y="112"/>
                    <a:pt x="22" y="212"/>
                    <a:pt x="55" y="312"/>
                  </a:cubicBezTo>
                  <a:cubicBezTo>
                    <a:pt x="67" y="357"/>
                    <a:pt x="89" y="412"/>
                    <a:pt x="122" y="456"/>
                  </a:cubicBezTo>
                  <a:cubicBezTo>
                    <a:pt x="144" y="501"/>
                    <a:pt x="178" y="545"/>
                    <a:pt x="211" y="579"/>
                  </a:cubicBezTo>
                  <a:cubicBezTo>
                    <a:pt x="267" y="668"/>
                    <a:pt x="334" y="745"/>
                    <a:pt x="389" y="834"/>
                  </a:cubicBezTo>
                  <a:cubicBezTo>
                    <a:pt x="445" y="923"/>
                    <a:pt x="500" y="1012"/>
                    <a:pt x="545" y="1101"/>
                  </a:cubicBezTo>
                  <a:lnTo>
                    <a:pt x="623" y="1057"/>
                  </a:lnTo>
                  <a:cubicBezTo>
                    <a:pt x="567" y="968"/>
                    <a:pt x="512" y="879"/>
                    <a:pt x="445" y="790"/>
                  </a:cubicBezTo>
                  <a:cubicBezTo>
                    <a:pt x="389" y="712"/>
                    <a:pt x="312" y="634"/>
                    <a:pt x="245" y="557"/>
                  </a:cubicBezTo>
                  <a:cubicBezTo>
                    <a:pt x="211" y="512"/>
                    <a:pt x="178" y="478"/>
                    <a:pt x="144" y="434"/>
                  </a:cubicBezTo>
                  <a:lnTo>
                    <a:pt x="78" y="300"/>
                  </a:lnTo>
                  <a:cubicBezTo>
                    <a:pt x="33" y="212"/>
                    <a:pt x="11" y="112"/>
                    <a:pt x="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11"/>
            <p:cNvSpPr/>
            <p:nvPr/>
          </p:nvSpPr>
          <p:spPr>
            <a:xfrm>
              <a:off x="1059022" y="2282542"/>
              <a:ext cx="17095" cy="23724"/>
            </a:xfrm>
            <a:custGeom>
              <a:avLst/>
              <a:gdLst/>
              <a:ahLst/>
              <a:cxnLst/>
              <a:rect l="l" t="t" r="r" b="b"/>
              <a:pathLst>
                <a:path w="490" h="680" extrusionOk="0">
                  <a:moveTo>
                    <a:pt x="467" y="1"/>
                  </a:moveTo>
                  <a:lnTo>
                    <a:pt x="467" y="1"/>
                  </a:lnTo>
                  <a:cubicBezTo>
                    <a:pt x="490" y="68"/>
                    <a:pt x="445" y="134"/>
                    <a:pt x="411" y="190"/>
                  </a:cubicBezTo>
                  <a:lnTo>
                    <a:pt x="300" y="368"/>
                  </a:lnTo>
                  <a:cubicBezTo>
                    <a:pt x="256" y="423"/>
                    <a:pt x="223" y="490"/>
                    <a:pt x="178" y="535"/>
                  </a:cubicBezTo>
                  <a:cubicBezTo>
                    <a:pt x="144" y="557"/>
                    <a:pt x="122" y="568"/>
                    <a:pt x="89" y="591"/>
                  </a:cubicBezTo>
                  <a:cubicBezTo>
                    <a:pt x="67" y="601"/>
                    <a:pt x="22" y="624"/>
                    <a:pt x="0" y="668"/>
                  </a:cubicBezTo>
                  <a:lnTo>
                    <a:pt x="45" y="680"/>
                  </a:lnTo>
                  <a:cubicBezTo>
                    <a:pt x="67" y="635"/>
                    <a:pt x="156" y="613"/>
                    <a:pt x="200" y="557"/>
                  </a:cubicBezTo>
                  <a:cubicBezTo>
                    <a:pt x="245" y="502"/>
                    <a:pt x="278" y="446"/>
                    <a:pt x="312" y="379"/>
                  </a:cubicBezTo>
                  <a:lnTo>
                    <a:pt x="423" y="201"/>
                  </a:lnTo>
                  <a:cubicBezTo>
                    <a:pt x="456" y="134"/>
                    <a:pt x="490" y="68"/>
                    <a:pt x="4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11"/>
            <p:cNvSpPr/>
            <p:nvPr/>
          </p:nvSpPr>
          <p:spPr>
            <a:xfrm>
              <a:off x="1051242" y="2300789"/>
              <a:ext cx="35341" cy="43505"/>
            </a:xfrm>
            <a:custGeom>
              <a:avLst/>
              <a:gdLst/>
              <a:ahLst/>
              <a:cxnLst/>
              <a:rect l="l" t="t" r="r" b="b"/>
              <a:pathLst>
                <a:path w="1013" h="1247" extrusionOk="0">
                  <a:moveTo>
                    <a:pt x="1012" y="1"/>
                  </a:moveTo>
                  <a:lnTo>
                    <a:pt x="612" y="701"/>
                  </a:lnTo>
                  <a:cubicBezTo>
                    <a:pt x="568" y="757"/>
                    <a:pt x="545" y="824"/>
                    <a:pt x="501" y="879"/>
                  </a:cubicBezTo>
                  <a:cubicBezTo>
                    <a:pt x="468" y="924"/>
                    <a:pt x="423" y="968"/>
                    <a:pt x="367" y="990"/>
                  </a:cubicBezTo>
                  <a:lnTo>
                    <a:pt x="1" y="1158"/>
                  </a:lnTo>
                  <a:lnTo>
                    <a:pt x="34" y="1247"/>
                  </a:lnTo>
                  <a:lnTo>
                    <a:pt x="401" y="1057"/>
                  </a:lnTo>
                  <a:cubicBezTo>
                    <a:pt x="456" y="1024"/>
                    <a:pt x="523" y="968"/>
                    <a:pt x="557" y="901"/>
                  </a:cubicBezTo>
                  <a:cubicBezTo>
                    <a:pt x="590" y="846"/>
                    <a:pt x="612" y="790"/>
                    <a:pt x="646" y="723"/>
                  </a:cubicBezTo>
                  <a:lnTo>
                    <a:pt x="1012"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11"/>
            <p:cNvSpPr/>
            <p:nvPr/>
          </p:nvSpPr>
          <p:spPr>
            <a:xfrm>
              <a:off x="1041159" y="2364809"/>
              <a:ext cx="112931" cy="80695"/>
            </a:xfrm>
            <a:custGeom>
              <a:avLst/>
              <a:gdLst/>
              <a:ahLst/>
              <a:cxnLst/>
              <a:rect l="l" t="t" r="r" b="b"/>
              <a:pathLst>
                <a:path w="3237" h="2313" extrusionOk="0">
                  <a:moveTo>
                    <a:pt x="2654" y="1"/>
                  </a:moveTo>
                  <a:cubicBezTo>
                    <a:pt x="2450" y="1"/>
                    <a:pt x="1099" y="714"/>
                    <a:pt x="790" y="946"/>
                  </a:cubicBezTo>
                  <a:cubicBezTo>
                    <a:pt x="478" y="1169"/>
                    <a:pt x="211" y="1402"/>
                    <a:pt x="156" y="1569"/>
                  </a:cubicBezTo>
                  <a:cubicBezTo>
                    <a:pt x="156" y="1569"/>
                    <a:pt x="1" y="1758"/>
                    <a:pt x="223" y="1992"/>
                  </a:cubicBezTo>
                  <a:cubicBezTo>
                    <a:pt x="392" y="2178"/>
                    <a:pt x="786" y="2312"/>
                    <a:pt x="1170" y="2312"/>
                  </a:cubicBezTo>
                  <a:cubicBezTo>
                    <a:pt x="1291" y="2312"/>
                    <a:pt x="1412" y="2299"/>
                    <a:pt x="1524" y="2270"/>
                  </a:cubicBezTo>
                  <a:cubicBezTo>
                    <a:pt x="1980" y="2148"/>
                    <a:pt x="2581" y="2192"/>
                    <a:pt x="2836" y="1725"/>
                  </a:cubicBezTo>
                  <a:cubicBezTo>
                    <a:pt x="3103" y="1269"/>
                    <a:pt x="3237" y="969"/>
                    <a:pt x="3125" y="546"/>
                  </a:cubicBezTo>
                  <a:cubicBezTo>
                    <a:pt x="3014" y="134"/>
                    <a:pt x="2848" y="12"/>
                    <a:pt x="2658" y="1"/>
                  </a:cubicBezTo>
                  <a:cubicBezTo>
                    <a:pt x="2657" y="1"/>
                    <a:pt x="2656" y="1"/>
                    <a:pt x="265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11"/>
            <p:cNvSpPr/>
            <p:nvPr/>
          </p:nvSpPr>
          <p:spPr>
            <a:xfrm>
              <a:off x="1071442" y="2364809"/>
              <a:ext cx="79543" cy="39004"/>
            </a:xfrm>
            <a:custGeom>
              <a:avLst/>
              <a:gdLst/>
              <a:ahLst/>
              <a:cxnLst/>
              <a:rect l="l" t="t" r="r" b="b"/>
              <a:pathLst>
                <a:path w="2280" h="1118" extrusionOk="0">
                  <a:moveTo>
                    <a:pt x="1786" y="1"/>
                  </a:moveTo>
                  <a:cubicBezTo>
                    <a:pt x="1592" y="1"/>
                    <a:pt x="408" y="626"/>
                    <a:pt x="0" y="890"/>
                  </a:cubicBezTo>
                  <a:cubicBezTo>
                    <a:pt x="33" y="913"/>
                    <a:pt x="67" y="935"/>
                    <a:pt x="111" y="957"/>
                  </a:cubicBezTo>
                  <a:cubicBezTo>
                    <a:pt x="302" y="1062"/>
                    <a:pt x="516" y="1118"/>
                    <a:pt x="734" y="1118"/>
                  </a:cubicBezTo>
                  <a:cubicBezTo>
                    <a:pt x="771" y="1118"/>
                    <a:pt x="808" y="1116"/>
                    <a:pt x="845" y="1113"/>
                  </a:cubicBezTo>
                  <a:cubicBezTo>
                    <a:pt x="1101" y="1091"/>
                    <a:pt x="1345" y="979"/>
                    <a:pt x="1579" y="868"/>
                  </a:cubicBezTo>
                  <a:cubicBezTo>
                    <a:pt x="1701" y="813"/>
                    <a:pt x="1813" y="757"/>
                    <a:pt x="1946" y="712"/>
                  </a:cubicBezTo>
                  <a:cubicBezTo>
                    <a:pt x="2057" y="668"/>
                    <a:pt x="2168" y="646"/>
                    <a:pt x="2280" y="624"/>
                  </a:cubicBezTo>
                  <a:cubicBezTo>
                    <a:pt x="2269" y="601"/>
                    <a:pt x="2269" y="579"/>
                    <a:pt x="2257" y="546"/>
                  </a:cubicBezTo>
                  <a:cubicBezTo>
                    <a:pt x="2146" y="134"/>
                    <a:pt x="1980" y="12"/>
                    <a:pt x="1790" y="1"/>
                  </a:cubicBezTo>
                  <a:cubicBezTo>
                    <a:pt x="1789" y="1"/>
                    <a:pt x="1787" y="1"/>
                    <a:pt x="178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11"/>
            <p:cNvSpPr/>
            <p:nvPr/>
          </p:nvSpPr>
          <p:spPr>
            <a:xfrm>
              <a:off x="1048521" y="2417211"/>
              <a:ext cx="39597" cy="19049"/>
            </a:xfrm>
            <a:custGeom>
              <a:avLst/>
              <a:gdLst/>
              <a:ahLst/>
              <a:cxnLst/>
              <a:rect l="l" t="t" r="r" b="b"/>
              <a:pathLst>
                <a:path w="1135" h="546" extrusionOk="0">
                  <a:moveTo>
                    <a:pt x="34" y="1"/>
                  </a:moveTo>
                  <a:lnTo>
                    <a:pt x="34" y="1"/>
                  </a:lnTo>
                  <a:cubicBezTo>
                    <a:pt x="0" y="67"/>
                    <a:pt x="23" y="122"/>
                    <a:pt x="45" y="179"/>
                  </a:cubicBezTo>
                  <a:cubicBezTo>
                    <a:pt x="79" y="234"/>
                    <a:pt x="123" y="278"/>
                    <a:pt x="168" y="312"/>
                  </a:cubicBezTo>
                  <a:cubicBezTo>
                    <a:pt x="267" y="389"/>
                    <a:pt x="390" y="412"/>
                    <a:pt x="501" y="423"/>
                  </a:cubicBezTo>
                  <a:cubicBezTo>
                    <a:pt x="613" y="434"/>
                    <a:pt x="724" y="434"/>
                    <a:pt x="835" y="445"/>
                  </a:cubicBezTo>
                  <a:cubicBezTo>
                    <a:pt x="890" y="456"/>
                    <a:pt x="946" y="456"/>
                    <a:pt x="1001" y="478"/>
                  </a:cubicBezTo>
                  <a:cubicBezTo>
                    <a:pt x="1035" y="490"/>
                    <a:pt x="1058" y="490"/>
                    <a:pt x="1080" y="512"/>
                  </a:cubicBezTo>
                  <a:cubicBezTo>
                    <a:pt x="1090" y="512"/>
                    <a:pt x="1113" y="523"/>
                    <a:pt x="1124" y="523"/>
                  </a:cubicBezTo>
                  <a:cubicBezTo>
                    <a:pt x="1113" y="512"/>
                    <a:pt x="1102" y="512"/>
                    <a:pt x="1090" y="501"/>
                  </a:cubicBezTo>
                  <a:cubicBezTo>
                    <a:pt x="1058" y="490"/>
                    <a:pt x="1035" y="478"/>
                    <a:pt x="1013" y="468"/>
                  </a:cubicBezTo>
                  <a:cubicBezTo>
                    <a:pt x="957" y="445"/>
                    <a:pt x="902" y="434"/>
                    <a:pt x="846" y="423"/>
                  </a:cubicBezTo>
                  <a:cubicBezTo>
                    <a:pt x="735" y="401"/>
                    <a:pt x="623" y="401"/>
                    <a:pt x="512" y="379"/>
                  </a:cubicBezTo>
                  <a:cubicBezTo>
                    <a:pt x="401" y="357"/>
                    <a:pt x="290" y="323"/>
                    <a:pt x="212" y="256"/>
                  </a:cubicBezTo>
                  <a:cubicBezTo>
                    <a:pt x="178" y="223"/>
                    <a:pt x="145" y="189"/>
                    <a:pt x="123" y="145"/>
                  </a:cubicBezTo>
                  <a:cubicBezTo>
                    <a:pt x="101" y="100"/>
                    <a:pt x="101" y="45"/>
                    <a:pt x="123" y="11"/>
                  </a:cubicBezTo>
                  <a:lnTo>
                    <a:pt x="34" y="1"/>
                  </a:lnTo>
                  <a:close/>
                  <a:moveTo>
                    <a:pt x="1124" y="523"/>
                  </a:moveTo>
                  <a:cubicBezTo>
                    <a:pt x="1124" y="534"/>
                    <a:pt x="1135" y="534"/>
                    <a:pt x="1135" y="545"/>
                  </a:cubicBezTo>
                  <a:cubicBezTo>
                    <a:pt x="1135" y="534"/>
                    <a:pt x="1124" y="523"/>
                    <a:pt x="1124" y="523"/>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11"/>
            <p:cNvSpPr/>
            <p:nvPr/>
          </p:nvSpPr>
          <p:spPr>
            <a:xfrm>
              <a:off x="1058220" y="2393173"/>
              <a:ext cx="30701" cy="22119"/>
            </a:xfrm>
            <a:custGeom>
              <a:avLst/>
              <a:gdLst/>
              <a:ahLst/>
              <a:cxnLst/>
              <a:rect l="l" t="t" r="r" b="b"/>
              <a:pathLst>
                <a:path w="880" h="634" extrusionOk="0">
                  <a:moveTo>
                    <a:pt x="879" y="0"/>
                  </a:moveTo>
                  <a:lnTo>
                    <a:pt x="657" y="111"/>
                  </a:lnTo>
                  <a:cubicBezTo>
                    <a:pt x="579" y="156"/>
                    <a:pt x="513" y="189"/>
                    <a:pt x="434" y="233"/>
                  </a:cubicBezTo>
                  <a:cubicBezTo>
                    <a:pt x="357" y="267"/>
                    <a:pt x="290" y="334"/>
                    <a:pt x="234" y="389"/>
                  </a:cubicBezTo>
                  <a:lnTo>
                    <a:pt x="1" y="623"/>
                  </a:lnTo>
                  <a:lnTo>
                    <a:pt x="134" y="634"/>
                  </a:lnTo>
                  <a:lnTo>
                    <a:pt x="290" y="445"/>
                  </a:lnTo>
                  <a:cubicBezTo>
                    <a:pt x="345" y="378"/>
                    <a:pt x="390" y="311"/>
                    <a:pt x="457" y="278"/>
                  </a:cubicBezTo>
                  <a:cubicBezTo>
                    <a:pt x="523" y="222"/>
                    <a:pt x="602" y="178"/>
                    <a:pt x="668" y="133"/>
                  </a:cubicBezTo>
                  <a:lnTo>
                    <a:pt x="87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11"/>
            <p:cNvSpPr/>
            <p:nvPr/>
          </p:nvSpPr>
          <p:spPr>
            <a:xfrm>
              <a:off x="1069489" y="2412152"/>
              <a:ext cx="41167" cy="22154"/>
            </a:xfrm>
            <a:custGeom>
              <a:avLst/>
              <a:gdLst/>
              <a:ahLst/>
              <a:cxnLst/>
              <a:rect l="l" t="t" r="r" b="b"/>
              <a:pathLst>
                <a:path w="1180" h="635" extrusionOk="0">
                  <a:moveTo>
                    <a:pt x="89" y="1"/>
                  </a:moveTo>
                  <a:lnTo>
                    <a:pt x="0" y="45"/>
                  </a:lnTo>
                  <a:cubicBezTo>
                    <a:pt x="67" y="156"/>
                    <a:pt x="167" y="223"/>
                    <a:pt x="267" y="279"/>
                  </a:cubicBezTo>
                  <a:cubicBezTo>
                    <a:pt x="356" y="334"/>
                    <a:pt x="457" y="379"/>
                    <a:pt x="556" y="423"/>
                  </a:cubicBezTo>
                  <a:cubicBezTo>
                    <a:pt x="756" y="502"/>
                    <a:pt x="968" y="568"/>
                    <a:pt x="1179" y="635"/>
                  </a:cubicBezTo>
                  <a:cubicBezTo>
                    <a:pt x="979" y="557"/>
                    <a:pt x="768" y="479"/>
                    <a:pt x="578" y="379"/>
                  </a:cubicBezTo>
                  <a:cubicBezTo>
                    <a:pt x="479" y="334"/>
                    <a:pt x="390" y="279"/>
                    <a:pt x="301" y="212"/>
                  </a:cubicBezTo>
                  <a:cubicBezTo>
                    <a:pt x="212" y="156"/>
                    <a:pt x="134" y="90"/>
                    <a:pt x="8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11"/>
            <p:cNvSpPr/>
            <p:nvPr/>
          </p:nvSpPr>
          <p:spPr>
            <a:xfrm>
              <a:off x="1084979" y="2379567"/>
              <a:ext cx="30736" cy="31852"/>
            </a:xfrm>
            <a:custGeom>
              <a:avLst/>
              <a:gdLst/>
              <a:ahLst/>
              <a:cxnLst/>
              <a:rect l="l" t="t" r="r" b="b"/>
              <a:pathLst>
                <a:path w="881" h="913" extrusionOk="0">
                  <a:moveTo>
                    <a:pt x="880" y="0"/>
                  </a:moveTo>
                  <a:lnTo>
                    <a:pt x="880" y="0"/>
                  </a:lnTo>
                  <a:cubicBezTo>
                    <a:pt x="846" y="101"/>
                    <a:pt x="769" y="178"/>
                    <a:pt x="691" y="245"/>
                  </a:cubicBezTo>
                  <a:cubicBezTo>
                    <a:pt x="613" y="312"/>
                    <a:pt x="524" y="378"/>
                    <a:pt x="435" y="435"/>
                  </a:cubicBezTo>
                  <a:cubicBezTo>
                    <a:pt x="357" y="501"/>
                    <a:pt x="268" y="579"/>
                    <a:pt x="201" y="657"/>
                  </a:cubicBezTo>
                  <a:cubicBezTo>
                    <a:pt x="168" y="690"/>
                    <a:pt x="124" y="734"/>
                    <a:pt x="101" y="779"/>
                  </a:cubicBezTo>
                  <a:cubicBezTo>
                    <a:pt x="79" y="801"/>
                    <a:pt x="68" y="823"/>
                    <a:pt x="45" y="846"/>
                  </a:cubicBezTo>
                  <a:lnTo>
                    <a:pt x="35" y="868"/>
                  </a:lnTo>
                  <a:cubicBezTo>
                    <a:pt x="35" y="868"/>
                    <a:pt x="1" y="902"/>
                    <a:pt x="1" y="912"/>
                  </a:cubicBezTo>
                  <a:lnTo>
                    <a:pt x="79" y="912"/>
                  </a:lnTo>
                  <a:lnTo>
                    <a:pt x="101" y="879"/>
                  </a:lnTo>
                  <a:cubicBezTo>
                    <a:pt x="112" y="857"/>
                    <a:pt x="124" y="835"/>
                    <a:pt x="146" y="813"/>
                  </a:cubicBezTo>
                  <a:cubicBezTo>
                    <a:pt x="168" y="768"/>
                    <a:pt x="201" y="724"/>
                    <a:pt x="235" y="690"/>
                  </a:cubicBezTo>
                  <a:cubicBezTo>
                    <a:pt x="302" y="601"/>
                    <a:pt x="379" y="534"/>
                    <a:pt x="457" y="467"/>
                  </a:cubicBezTo>
                  <a:cubicBezTo>
                    <a:pt x="535" y="401"/>
                    <a:pt x="624" y="334"/>
                    <a:pt x="702" y="257"/>
                  </a:cubicBezTo>
                  <a:cubicBezTo>
                    <a:pt x="779" y="190"/>
                    <a:pt x="846" y="101"/>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11"/>
            <p:cNvSpPr/>
            <p:nvPr/>
          </p:nvSpPr>
          <p:spPr>
            <a:xfrm>
              <a:off x="1102842" y="2411001"/>
              <a:ext cx="35" cy="35"/>
            </a:xfrm>
            <a:custGeom>
              <a:avLst/>
              <a:gdLst/>
              <a:ahLst/>
              <a:cxnLst/>
              <a:rect l="l" t="t" r="r" b="b"/>
              <a:pathLst>
                <a:path w="1" h="1" extrusionOk="0">
                  <a:moveTo>
                    <a:pt x="1" y="1"/>
                  </a:moveTo>
                  <a:lnTo>
                    <a:pt x="1" y="1"/>
                  </a:lnTo>
                  <a:lnTo>
                    <a:pt x="1"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11"/>
            <p:cNvSpPr/>
            <p:nvPr/>
          </p:nvSpPr>
          <p:spPr>
            <a:xfrm>
              <a:off x="1102074" y="2410617"/>
              <a:ext cx="26828" cy="13606"/>
            </a:xfrm>
            <a:custGeom>
              <a:avLst/>
              <a:gdLst/>
              <a:ahLst/>
              <a:cxnLst/>
              <a:rect l="l" t="t" r="r" b="b"/>
              <a:pathLst>
                <a:path w="769" h="390" extrusionOk="0">
                  <a:moveTo>
                    <a:pt x="67" y="0"/>
                  </a:moveTo>
                  <a:lnTo>
                    <a:pt x="23" y="12"/>
                  </a:lnTo>
                  <a:lnTo>
                    <a:pt x="0" y="22"/>
                  </a:lnTo>
                  <a:cubicBezTo>
                    <a:pt x="45" y="78"/>
                    <a:pt x="134" y="123"/>
                    <a:pt x="201" y="156"/>
                  </a:cubicBezTo>
                  <a:lnTo>
                    <a:pt x="390" y="234"/>
                  </a:lnTo>
                  <a:lnTo>
                    <a:pt x="579" y="323"/>
                  </a:lnTo>
                  <a:cubicBezTo>
                    <a:pt x="635" y="345"/>
                    <a:pt x="701" y="390"/>
                    <a:pt x="768" y="390"/>
                  </a:cubicBezTo>
                  <a:cubicBezTo>
                    <a:pt x="701" y="378"/>
                    <a:pt x="645" y="345"/>
                    <a:pt x="579" y="311"/>
                  </a:cubicBezTo>
                  <a:lnTo>
                    <a:pt x="401" y="212"/>
                  </a:lnTo>
                  <a:lnTo>
                    <a:pt x="212" y="123"/>
                  </a:lnTo>
                  <a:cubicBezTo>
                    <a:pt x="156" y="89"/>
                    <a:pt x="112" y="56"/>
                    <a:pt x="67" y="22"/>
                  </a:cubicBezTo>
                  <a:lnTo>
                    <a:pt x="67"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11"/>
            <p:cNvSpPr/>
            <p:nvPr/>
          </p:nvSpPr>
          <p:spPr>
            <a:xfrm>
              <a:off x="1194808" y="2226860"/>
              <a:ext cx="83870" cy="86242"/>
            </a:xfrm>
            <a:custGeom>
              <a:avLst/>
              <a:gdLst/>
              <a:ahLst/>
              <a:cxnLst/>
              <a:rect l="l" t="t" r="r" b="b"/>
              <a:pathLst>
                <a:path w="2404" h="2472" extrusionOk="0">
                  <a:moveTo>
                    <a:pt x="1546" y="1"/>
                  </a:moveTo>
                  <a:cubicBezTo>
                    <a:pt x="1081" y="1"/>
                    <a:pt x="822" y="483"/>
                    <a:pt x="624" y="818"/>
                  </a:cubicBezTo>
                  <a:cubicBezTo>
                    <a:pt x="412" y="1163"/>
                    <a:pt x="112" y="1453"/>
                    <a:pt x="1" y="1675"/>
                  </a:cubicBezTo>
                  <a:lnTo>
                    <a:pt x="212" y="1631"/>
                  </a:lnTo>
                  <a:cubicBezTo>
                    <a:pt x="212" y="1631"/>
                    <a:pt x="256" y="1641"/>
                    <a:pt x="312" y="1708"/>
                  </a:cubicBezTo>
                  <a:cubicBezTo>
                    <a:pt x="357" y="1775"/>
                    <a:pt x="246" y="1797"/>
                    <a:pt x="568" y="2231"/>
                  </a:cubicBezTo>
                  <a:cubicBezTo>
                    <a:pt x="697" y="2405"/>
                    <a:pt x="888" y="2472"/>
                    <a:pt x="1092" y="2472"/>
                  </a:cubicBezTo>
                  <a:cubicBezTo>
                    <a:pt x="1396" y="2472"/>
                    <a:pt x="1730" y="2324"/>
                    <a:pt x="1936" y="2164"/>
                  </a:cubicBezTo>
                  <a:cubicBezTo>
                    <a:pt x="2292" y="1897"/>
                    <a:pt x="2403" y="1419"/>
                    <a:pt x="2381" y="863"/>
                  </a:cubicBezTo>
                  <a:cubicBezTo>
                    <a:pt x="2359" y="318"/>
                    <a:pt x="2147" y="62"/>
                    <a:pt x="1635" y="7"/>
                  </a:cubicBezTo>
                  <a:cubicBezTo>
                    <a:pt x="1605" y="3"/>
                    <a:pt x="1575" y="1"/>
                    <a:pt x="15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11"/>
            <p:cNvSpPr/>
            <p:nvPr/>
          </p:nvSpPr>
          <p:spPr>
            <a:xfrm>
              <a:off x="1210333" y="2226860"/>
              <a:ext cx="66007" cy="41202"/>
            </a:xfrm>
            <a:custGeom>
              <a:avLst/>
              <a:gdLst/>
              <a:ahLst/>
              <a:cxnLst/>
              <a:rect l="l" t="t" r="r" b="b"/>
              <a:pathLst>
                <a:path w="1892" h="1181" extrusionOk="0">
                  <a:moveTo>
                    <a:pt x="1101" y="1"/>
                  </a:moveTo>
                  <a:cubicBezTo>
                    <a:pt x="636" y="1"/>
                    <a:pt x="377" y="483"/>
                    <a:pt x="179" y="818"/>
                  </a:cubicBezTo>
                  <a:cubicBezTo>
                    <a:pt x="123" y="907"/>
                    <a:pt x="68" y="985"/>
                    <a:pt x="1" y="1074"/>
                  </a:cubicBezTo>
                  <a:cubicBezTo>
                    <a:pt x="123" y="1141"/>
                    <a:pt x="301" y="1163"/>
                    <a:pt x="412" y="1174"/>
                  </a:cubicBezTo>
                  <a:cubicBezTo>
                    <a:pt x="461" y="1179"/>
                    <a:pt x="511" y="1181"/>
                    <a:pt x="562" y="1181"/>
                  </a:cubicBezTo>
                  <a:cubicBezTo>
                    <a:pt x="763" y="1181"/>
                    <a:pt x="971" y="1146"/>
                    <a:pt x="1158" y="1074"/>
                  </a:cubicBezTo>
                  <a:cubicBezTo>
                    <a:pt x="1435" y="974"/>
                    <a:pt x="1702" y="774"/>
                    <a:pt x="1892" y="541"/>
                  </a:cubicBezTo>
                  <a:cubicBezTo>
                    <a:pt x="1803" y="207"/>
                    <a:pt x="1580" y="40"/>
                    <a:pt x="1190" y="7"/>
                  </a:cubicBezTo>
                  <a:cubicBezTo>
                    <a:pt x="1160" y="3"/>
                    <a:pt x="1130" y="1"/>
                    <a:pt x="110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11"/>
            <p:cNvSpPr/>
            <p:nvPr/>
          </p:nvSpPr>
          <p:spPr>
            <a:xfrm>
              <a:off x="1213438" y="2282961"/>
              <a:ext cx="31852" cy="16606"/>
            </a:xfrm>
            <a:custGeom>
              <a:avLst/>
              <a:gdLst/>
              <a:ahLst/>
              <a:cxnLst/>
              <a:rect l="l" t="t" r="r" b="b"/>
              <a:pathLst>
                <a:path w="913" h="476" extrusionOk="0">
                  <a:moveTo>
                    <a:pt x="90" y="0"/>
                  </a:moveTo>
                  <a:lnTo>
                    <a:pt x="1" y="23"/>
                  </a:lnTo>
                  <a:cubicBezTo>
                    <a:pt x="34" y="122"/>
                    <a:pt x="112" y="189"/>
                    <a:pt x="189" y="233"/>
                  </a:cubicBezTo>
                  <a:cubicBezTo>
                    <a:pt x="256" y="278"/>
                    <a:pt x="334" y="322"/>
                    <a:pt x="423" y="356"/>
                  </a:cubicBezTo>
                  <a:cubicBezTo>
                    <a:pt x="501" y="389"/>
                    <a:pt x="579" y="411"/>
                    <a:pt x="668" y="434"/>
                  </a:cubicBezTo>
                  <a:cubicBezTo>
                    <a:pt x="713" y="445"/>
                    <a:pt x="746" y="445"/>
                    <a:pt x="790" y="456"/>
                  </a:cubicBezTo>
                  <a:lnTo>
                    <a:pt x="857" y="467"/>
                  </a:lnTo>
                  <a:lnTo>
                    <a:pt x="790" y="445"/>
                  </a:lnTo>
                  <a:cubicBezTo>
                    <a:pt x="757" y="434"/>
                    <a:pt x="713" y="423"/>
                    <a:pt x="668" y="411"/>
                  </a:cubicBezTo>
                  <a:lnTo>
                    <a:pt x="434" y="312"/>
                  </a:lnTo>
                  <a:cubicBezTo>
                    <a:pt x="367" y="267"/>
                    <a:pt x="290" y="223"/>
                    <a:pt x="223" y="178"/>
                  </a:cubicBezTo>
                  <a:cubicBezTo>
                    <a:pt x="167" y="122"/>
                    <a:pt x="100" y="67"/>
                    <a:pt x="90" y="0"/>
                  </a:cubicBezTo>
                  <a:close/>
                  <a:moveTo>
                    <a:pt x="913" y="467"/>
                  </a:moveTo>
                  <a:lnTo>
                    <a:pt x="913" y="467"/>
                  </a:lnTo>
                  <a:cubicBezTo>
                    <a:pt x="913" y="469"/>
                    <a:pt x="912" y="471"/>
                    <a:pt x="911" y="472"/>
                  </a:cubicBezTo>
                  <a:lnTo>
                    <a:pt x="911" y="472"/>
                  </a:lnTo>
                  <a:cubicBezTo>
                    <a:pt x="912" y="471"/>
                    <a:pt x="913" y="470"/>
                    <a:pt x="913" y="467"/>
                  </a:cubicBezTo>
                  <a:close/>
                  <a:moveTo>
                    <a:pt x="891" y="467"/>
                  </a:moveTo>
                  <a:cubicBezTo>
                    <a:pt x="891" y="473"/>
                    <a:pt x="896" y="475"/>
                    <a:pt x="902" y="475"/>
                  </a:cubicBezTo>
                  <a:cubicBezTo>
                    <a:pt x="906" y="475"/>
                    <a:pt x="909" y="474"/>
                    <a:pt x="911" y="472"/>
                  </a:cubicBezTo>
                  <a:lnTo>
                    <a:pt x="911" y="472"/>
                  </a:lnTo>
                  <a:cubicBezTo>
                    <a:pt x="911" y="472"/>
                    <a:pt x="910" y="472"/>
                    <a:pt x="909" y="472"/>
                  </a:cubicBezTo>
                  <a:cubicBezTo>
                    <a:pt x="905" y="472"/>
                    <a:pt x="898" y="467"/>
                    <a:pt x="891" y="467"/>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11"/>
            <p:cNvSpPr/>
            <p:nvPr/>
          </p:nvSpPr>
          <p:spPr>
            <a:xfrm>
              <a:off x="1231685" y="2274797"/>
              <a:ext cx="34155" cy="4082"/>
            </a:xfrm>
            <a:custGeom>
              <a:avLst/>
              <a:gdLst/>
              <a:ahLst/>
              <a:cxnLst/>
              <a:rect l="l" t="t" r="r" b="b"/>
              <a:pathLst>
                <a:path w="979" h="117" extrusionOk="0">
                  <a:moveTo>
                    <a:pt x="78" y="0"/>
                  </a:moveTo>
                  <a:lnTo>
                    <a:pt x="0" y="89"/>
                  </a:lnTo>
                  <a:cubicBezTo>
                    <a:pt x="57" y="106"/>
                    <a:pt x="144" y="116"/>
                    <a:pt x="217" y="116"/>
                  </a:cubicBezTo>
                  <a:cubicBezTo>
                    <a:pt x="243" y="116"/>
                    <a:pt x="268" y="115"/>
                    <a:pt x="289" y="112"/>
                  </a:cubicBezTo>
                  <a:lnTo>
                    <a:pt x="412" y="89"/>
                  </a:lnTo>
                  <a:lnTo>
                    <a:pt x="523" y="89"/>
                  </a:lnTo>
                  <a:cubicBezTo>
                    <a:pt x="667" y="79"/>
                    <a:pt x="823" y="79"/>
                    <a:pt x="979" y="79"/>
                  </a:cubicBezTo>
                  <a:cubicBezTo>
                    <a:pt x="823" y="67"/>
                    <a:pt x="679" y="45"/>
                    <a:pt x="523" y="34"/>
                  </a:cubicBezTo>
                  <a:lnTo>
                    <a:pt x="289" y="34"/>
                  </a:lnTo>
                  <a:cubicBezTo>
                    <a:pt x="270" y="37"/>
                    <a:pt x="252" y="38"/>
                    <a:pt x="234" y="38"/>
                  </a:cubicBezTo>
                  <a:cubicBezTo>
                    <a:pt x="179" y="38"/>
                    <a:pt x="129" y="26"/>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11"/>
            <p:cNvSpPr/>
            <p:nvPr/>
          </p:nvSpPr>
          <p:spPr>
            <a:xfrm>
              <a:off x="1218462" y="2239874"/>
              <a:ext cx="19851" cy="41935"/>
            </a:xfrm>
            <a:custGeom>
              <a:avLst/>
              <a:gdLst/>
              <a:ahLst/>
              <a:cxnLst/>
              <a:rect l="l" t="t" r="r" b="b"/>
              <a:pathLst>
                <a:path w="569" h="1202" extrusionOk="0">
                  <a:moveTo>
                    <a:pt x="569" y="0"/>
                  </a:moveTo>
                  <a:cubicBezTo>
                    <a:pt x="490" y="79"/>
                    <a:pt x="413" y="156"/>
                    <a:pt x="346" y="245"/>
                  </a:cubicBezTo>
                  <a:cubicBezTo>
                    <a:pt x="290" y="346"/>
                    <a:pt x="246" y="457"/>
                    <a:pt x="213" y="556"/>
                  </a:cubicBezTo>
                  <a:lnTo>
                    <a:pt x="1" y="1202"/>
                  </a:lnTo>
                  <a:lnTo>
                    <a:pt x="102" y="1191"/>
                  </a:lnTo>
                  <a:lnTo>
                    <a:pt x="257" y="579"/>
                  </a:lnTo>
                  <a:cubicBezTo>
                    <a:pt x="290" y="467"/>
                    <a:pt x="312" y="356"/>
                    <a:pt x="368" y="267"/>
                  </a:cubicBezTo>
                  <a:cubicBezTo>
                    <a:pt x="424" y="168"/>
                    <a:pt x="490" y="79"/>
                    <a:pt x="56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11"/>
            <p:cNvSpPr/>
            <p:nvPr/>
          </p:nvSpPr>
          <p:spPr>
            <a:xfrm>
              <a:off x="1243721" y="2241060"/>
              <a:ext cx="10501" cy="29096"/>
            </a:xfrm>
            <a:custGeom>
              <a:avLst/>
              <a:gdLst/>
              <a:ahLst/>
              <a:cxnLst/>
              <a:rect l="l" t="t" r="r" b="b"/>
              <a:pathLst>
                <a:path w="301" h="834" extrusionOk="0">
                  <a:moveTo>
                    <a:pt x="300" y="0"/>
                  </a:moveTo>
                  <a:cubicBezTo>
                    <a:pt x="256" y="55"/>
                    <a:pt x="223" y="122"/>
                    <a:pt x="189" y="189"/>
                  </a:cubicBezTo>
                  <a:cubicBezTo>
                    <a:pt x="156" y="255"/>
                    <a:pt x="134" y="322"/>
                    <a:pt x="100" y="389"/>
                  </a:cubicBezTo>
                  <a:lnTo>
                    <a:pt x="23" y="601"/>
                  </a:lnTo>
                  <a:cubicBezTo>
                    <a:pt x="11" y="634"/>
                    <a:pt x="0" y="678"/>
                    <a:pt x="0" y="723"/>
                  </a:cubicBezTo>
                  <a:cubicBezTo>
                    <a:pt x="0" y="756"/>
                    <a:pt x="23" y="801"/>
                    <a:pt x="33" y="834"/>
                  </a:cubicBezTo>
                  <a:lnTo>
                    <a:pt x="89" y="812"/>
                  </a:lnTo>
                  <a:lnTo>
                    <a:pt x="56" y="712"/>
                  </a:lnTo>
                  <a:cubicBezTo>
                    <a:pt x="56" y="678"/>
                    <a:pt x="56" y="645"/>
                    <a:pt x="67" y="611"/>
                  </a:cubicBezTo>
                  <a:lnTo>
                    <a:pt x="134" y="401"/>
                  </a:lnTo>
                  <a:cubicBezTo>
                    <a:pt x="178" y="267"/>
                    <a:pt x="211" y="122"/>
                    <a:pt x="30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11"/>
            <p:cNvSpPr/>
            <p:nvPr/>
          </p:nvSpPr>
          <p:spPr>
            <a:xfrm>
              <a:off x="1267760" y="2092959"/>
              <a:ext cx="96290" cy="109512"/>
            </a:xfrm>
            <a:custGeom>
              <a:avLst/>
              <a:gdLst/>
              <a:ahLst/>
              <a:cxnLst/>
              <a:rect l="l" t="t" r="r" b="b"/>
              <a:pathLst>
                <a:path w="2760" h="3139" extrusionOk="0">
                  <a:moveTo>
                    <a:pt x="2337" y="0"/>
                  </a:moveTo>
                  <a:cubicBezTo>
                    <a:pt x="2035" y="0"/>
                    <a:pt x="1469" y="151"/>
                    <a:pt x="1247" y="375"/>
                  </a:cubicBezTo>
                  <a:cubicBezTo>
                    <a:pt x="957" y="652"/>
                    <a:pt x="634" y="1131"/>
                    <a:pt x="456" y="1420"/>
                  </a:cubicBezTo>
                  <a:cubicBezTo>
                    <a:pt x="279" y="1720"/>
                    <a:pt x="12" y="1976"/>
                    <a:pt x="12" y="2221"/>
                  </a:cubicBezTo>
                  <a:cubicBezTo>
                    <a:pt x="1" y="2454"/>
                    <a:pt x="12" y="2510"/>
                    <a:pt x="12" y="2510"/>
                  </a:cubicBezTo>
                  <a:cubicBezTo>
                    <a:pt x="12" y="2510"/>
                    <a:pt x="68" y="2832"/>
                    <a:pt x="535" y="3044"/>
                  </a:cubicBezTo>
                  <a:cubicBezTo>
                    <a:pt x="679" y="3106"/>
                    <a:pt x="828" y="3139"/>
                    <a:pt x="978" y="3139"/>
                  </a:cubicBezTo>
                  <a:cubicBezTo>
                    <a:pt x="1314" y="3139"/>
                    <a:pt x="1651" y="2972"/>
                    <a:pt x="1936" y="2587"/>
                  </a:cubicBezTo>
                  <a:cubicBezTo>
                    <a:pt x="2347" y="2043"/>
                    <a:pt x="2759" y="1164"/>
                    <a:pt x="2725" y="786"/>
                  </a:cubicBezTo>
                  <a:cubicBezTo>
                    <a:pt x="2692" y="397"/>
                    <a:pt x="2681" y="130"/>
                    <a:pt x="2503" y="29"/>
                  </a:cubicBezTo>
                  <a:cubicBezTo>
                    <a:pt x="2470" y="10"/>
                    <a:pt x="2411" y="0"/>
                    <a:pt x="233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11"/>
            <p:cNvSpPr/>
            <p:nvPr/>
          </p:nvSpPr>
          <p:spPr>
            <a:xfrm>
              <a:off x="1278645" y="2092959"/>
              <a:ext cx="83451" cy="57495"/>
            </a:xfrm>
            <a:custGeom>
              <a:avLst/>
              <a:gdLst/>
              <a:ahLst/>
              <a:cxnLst/>
              <a:rect l="l" t="t" r="r" b="b"/>
              <a:pathLst>
                <a:path w="2392" h="1648" extrusionOk="0">
                  <a:moveTo>
                    <a:pt x="2025" y="0"/>
                  </a:moveTo>
                  <a:cubicBezTo>
                    <a:pt x="1723" y="0"/>
                    <a:pt x="1157" y="151"/>
                    <a:pt x="935" y="375"/>
                  </a:cubicBezTo>
                  <a:cubicBezTo>
                    <a:pt x="645" y="652"/>
                    <a:pt x="322" y="1131"/>
                    <a:pt x="144" y="1420"/>
                  </a:cubicBezTo>
                  <a:cubicBezTo>
                    <a:pt x="100" y="1498"/>
                    <a:pt x="45" y="1564"/>
                    <a:pt x="0" y="1643"/>
                  </a:cubicBezTo>
                  <a:cubicBezTo>
                    <a:pt x="30" y="1646"/>
                    <a:pt x="61" y="1647"/>
                    <a:pt x="91" y="1647"/>
                  </a:cubicBezTo>
                  <a:cubicBezTo>
                    <a:pt x="492" y="1647"/>
                    <a:pt x="882" y="1382"/>
                    <a:pt x="1224" y="1175"/>
                  </a:cubicBezTo>
                  <a:cubicBezTo>
                    <a:pt x="1468" y="1020"/>
                    <a:pt x="1735" y="897"/>
                    <a:pt x="2002" y="763"/>
                  </a:cubicBezTo>
                  <a:cubicBezTo>
                    <a:pt x="2136" y="708"/>
                    <a:pt x="2258" y="642"/>
                    <a:pt x="2380" y="553"/>
                  </a:cubicBezTo>
                  <a:lnTo>
                    <a:pt x="2391" y="553"/>
                  </a:lnTo>
                  <a:cubicBezTo>
                    <a:pt x="2369" y="296"/>
                    <a:pt x="2324" y="108"/>
                    <a:pt x="2191" y="29"/>
                  </a:cubicBezTo>
                  <a:cubicBezTo>
                    <a:pt x="2158" y="10"/>
                    <a:pt x="2099" y="0"/>
                    <a:pt x="202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11"/>
            <p:cNvSpPr/>
            <p:nvPr/>
          </p:nvSpPr>
          <p:spPr>
            <a:xfrm>
              <a:off x="1279029" y="2115706"/>
              <a:ext cx="30282" cy="55890"/>
            </a:xfrm>
            <a:custGeom>
              <a:avLst/>
              <a:gdLst/>
              <a:ahLst/>
              <a:cxnLst/>
              <a:rect l="l" t="t" r="r" b="b"/>
              <a:pathLst>
                <a:path w="868" h="1602" extrusionOk="0">
                  <a:moveTo>
                    <a:pt x="868" y="0"/>
                  </a:moveTo>
                  <a:cubicBezTo>
                    <a:pt x="679" y="245"/>
                    <a:pt x="512" y="490"/>
                    <a:pt x="345" y="746"/>
                  </a:cubicBezTo>
                  <a:cubicBezTo>
                    <a:pt x="267" y="879"/>
                    <a:pt x="190" y="1001"/>
                    <a:pt x="123" y="1135"/>
                  </a:cubicBezTo>
                  <a:cubicBezTo>
                    <a:pt x="78" y="1213"/>
                    <a:pt x="56" y="1290"/>
                    <a:pt x="45" y="1369"/>
                  </a:cubicBezTo>
                  <a:cubicBezTo>
                    <a:pt x="34" y="1435"/>
                    <a:pt x="34" y="1513"/>
                    <a:pt x="0" y="1580"/>
                  </a:cubicBezTo>
                  <a:lnTo>
                    <a:pt x="56" y="1602"/>
                  </a:lnTo>
                  <a:cubicBezTo>
                    <a:pt x="89" y="1524"/>
                    <a:pt x="101" y="1446"/>
                    <a:pt x="101" y="1369"/>
                  </a:cubicBezTo>
                  <a:cubicBezTo>
                    <a:pt x="111" y="1302"/>
                    <a:pt x="133" y="1224"/>
                    <a:pt x="167" y="1157"/>
                  </a:cubicBezTo>
                  <a:cubicBezTo>
                    <a:pt x="222" y="1023"/>
                    <a:pt x="301" y="890"/>
                    <a:pt x="378" y="768"/>
                  </a:cubicBezTo>
                  <a:cubicBezTo>
                    <a:pt x="523" y="501"/>
                    <a:pt x="690" y="245"/>
                    <a:pt x="8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11"/>
            <p:cNvSpPr/>
            <p:nvPr/>
          </p:nvSpPr>
          <p:spPr>
            <a:xfrm>
              <a:off x="1281750" y="2168876"/>
              <a:ext cx="41167" cy="16746"/>
            </a:xfrm>
            <a:custGeom>
              <a:avLst/>
              <a:gdLst/>
              <a:ahLst/>
              <a:cxnLst/>
              <a:rect l="l" t="t" r="r" b="b"/>
              <a:pathLst>
                <a:path w="1180" h="480" extrusionOk="0">
                  <a:moveTo>
                    <a:pt x="67" y="0"/>
                  </a:moveTo>
                  <a:lnTo>
                    <a:pt x="0" y="67"/>
                  </a:lnTo>
                  <a:cubicBezTo>
                    <a:pt x="78" y="145"/>
                    <a:pt x="189" y="189"/>
                    <a:pt x="290" y="223"/>
                  </a:cubicBezTo>
                  <a:lnTo>
                    <a:pt x="589" y="290"/>
                  </a:lnTo>
                  <a:cubicBezTo>
                    <a:pt x="690" y="312"/>
                    <a:pt x="790" y="345"/>
                    <a:pt x="879" y="389"/>
                  </a:cubicBezTo>
                  <a:cubicBezTo>
                    <a:pt x="961" y="420"/>
                    <a:pt x="1052" y="480"/>
                    <a:pt x="1153" y="480"/>
                  </a:cubicBezTo>
                  <a:cubicBezTo>
                    <a:pt x="1162" y="480"/>
                    <a:pt x="1171" y="479"/>
                    <a:pt x="1179" y="478"/>
                  </a:cubicBezTo>
                  <a:cubicBezTo>
                    <a:pt x="1068" y="478"/>
                    <a:pt x="979" y="411"/>
                    <a:pt x="890" y="367"/>
                  </a:cubicBezTo>
                  <a:cubicBezTo>
                    <a:pt x="801" y="322"/>
                    <a:pt x="701" y="278"/>
                    <a:pt x="601" y="245"/>
                  </a:cubicBezTo>
                  <a:cubicBezTo>
                    <a:pt x="512" y="211"/>
                    <a:pt x="411" y="189"/>
                    <a:pt x="312" y="156"/>
                  </a:cubicBezTo>
                  <a:cubicBezTo>
                    <a:pt x="223" y="122"/>
                    <a:pt x="1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11"/>
            <p:cNvSpPr/>
            <p:nvPr/>
          </p:nvSpPr>
          <p:spPr>
            <a:xfrm>
              <a:off x="1299962" y="2153281"/>
              <a:ext cx="36911" cy="6001"/>
            </a:xfrm>
            <a:custGeom>
              <a:avLst/>
              <a:gdLst/>
              <a:ahLst/>
              <a:cxnLst/>
              <a:rect l="l" t="t" r="r" b="b"/>
              <a:pathLst>
                <a:path w="1058" h="172" extrusionOk="0">
                  <a:moveTo>
                    <a:pt x="712" y="0"/>
                  </a:moveTo>
                  <a:cubicBezTo>
                    <a:pt x="660" y="0"/>
                    <a:pt x="608" y="7"/>
                    <a:pt x="557" y="13"/>
                  </a:cubicBezTo>
                  <a:cubicBezTo>
                    <a:pt x="403" y="44"/>
                    <a:pt x="249" y="103"/>
                    <a:pt x="104" y="103"/>
                  </a:cubicBezTo>
                  <a:cubicBezTo>
                    <a:pt x="92" y="103"/>
                    <a:pt x="80" y="103"/>
                    <a:pt x="67" y="102"/>
                  </a:cubicBezTo>
                  <a:lnTo>
                    <a:pt x="1" y="169"/>
                  </a:lnTo>
                  <a:cubicBezTo>
                    <a:pt x="13" y="171"/>
                    <a:pt x="27" y="171"/>
                    <a:pt x="41" y="171"/>
                  </a:cubicBezTo>
                  <a:cubicBezTo>
                    <a:pt x="129" y="171"/>
                    <a:pt x="247" y="144"/>
                    <a:pt x="324" y="124"/>
                  </a:cubicBezTo>
                  <a:cubicBezTo>
                    <a:pt x="401" y="102"/>
                    <a:pt x="490" y="69"/>
                    <a:pt x="568" y="47"/>
                  </a:cubicBezTo>
                  <a:cubicBezTo>
                    <a:pt x="625" y="31"/>
                    <a:pt x="688" y="20"/>
                    <a:pt x="752" y="20"/>
                  </a:cubicBezTo>
                  <a:cubicBezTo>
                    <a:pt x="776" y="20"/>
                    <a:pt x="800" y="22"/>
                    <a:pt x="824" y="25"/>
                  </a:cubicBezTo>
                  <a:cubicBezTo>
                    <a:pt x="857" y="35"/>
                    <a:pt x="902" y="47"/>
                    <a:pt x="946" y="69"/>
                  </a:cubicBezTo>
                  <a:cubicBezTo>
                    <a:pt x="957" y="80"/>
                    <a:pt x="979" y="91"/>
                    <a:pt x="991" y="102"/>
                  </a:cubicBezTo>
                  <a:cubicBezTo>
                    <a:pt x="1004" y="109"/>
                    <a:pt x="1016" y="115"/>
                    <a:pt x="1029" y="115"/>
                  </a:cubicBezTo>
                  <a:cubicBezTo>
                    <a:pt x="1039" y="115"/>
                    <a:pt x="1048" y="112"/>
                    <a:pt x="1058" y="102"/>
                  </a:cubicBezTo>
                  <a:lnTo>
                    <a:pt x="1058" y="102"/>
                  </a:lnTo>
                  <a:cubicBezTo>
                    <a:pt x="1051" y="106"/>
                    <a:pt x="1045" y="107"/>
                    <a:pt x="1038" y="107"/>
                  </a:cubicBezTo>
                  <a:cubicBezTo>
                    <a:pt x="1023" y="107"/>
                    <a:pt x="1010" y="99"/>
                    <a:pt x="1002" y="91"/>
                  </a:cubicBezTo>
                  <a:cubicBezTo>
                    <a:pt x="979" y="80"/>
                    <a:pt x="969" y="69"/>
                    <a:pt x="946" y="58"/>
                  </a:cubicBezTo>
                  <a:cubicBezTo>
                    <a:pt x="913" y="35"/>
                    <a:pt x="868" y="25"/>
                    <a:pt x="824" y="13"/>
                  </a:cubicBezTo>
                  <a:cubicBezTo>
                    <a:pt x="786" y="4"/>
                    <a:pt x="749" y="0"/>
                    <a:pt x="7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11"/>
            <p:cNvSpPr/>
            <p:nvPr/>
          </p:nvSpPr>
          <p:spPr>
            <a:xfrm>
              <a:off x="1293368" y="2108728"/>
              <a:ext cx="31887" cy="52017"/>
            </a:xfrm>
            <a:custGeom>
              <a:avLst/>
              <a:gdLst/>
              <a:ahLst/>
              <a:cxnLst/>
              <a:rect l="l" t="t" r="r" b="b"/>
              <a:pathLst>
                <a:path w="914" h="1491" extrusionOk="0">
                  <a:moveTo>
                    <a:pt x="913" y="0"/>
                  </a:moveTo>
                  <a:lnTo>
                    <a:pt x="913" y="0"/>
                  </a:lnTo>
                  <a:cubicBezTo>
                    <a:pt x="735" y="212"/>
                    <a:pt x="635" y="479"/>
                    <a:pt x="501" y="712"/>
                  </a:cubicBezTo>
                  <a:cubicBezTo>
                    <a:pt x="379" y="957"/>
                    <a:pt x="157" y="1268"/>
                    <a:pt x="1" y="1490"/>
                  </a:cubicBezTo>
                  <a:lnTo>
                    <a:pt x="145" y="1457"/>
                  </a:lnTo>
                  <a:cubicBezTo>
                    <a:pt x="290" y="1223"/>
                    <a:pt x="434" y="990"/>
                    <a:pt x="546" y="734"/>
                  </a:cubicBezTo>
                  <a:cubicBezTo>
                    <a:pt x="657" y="489"/>
                    <a:pt x="746" y="222"/>
                    <a:pt x="9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11"/>
            <p:cNvSpPr/>
            <p:nvPr/>
          </p:nvSpPr>
          <p:spPr>
            <a:xfrm>
              <a:off x="1316673" y="2108345"/>
              <a:ext cx="19432" cy="38062"/>
            </a:xfrm>
            <a:custGeom>
              <a:avLst/>
              <a:gdLst/>
              <a:ahLst/>
              <a:cxnLst/>
              <a:rect l="l" t="t" r="r" b="b"/>
              <a:pathLst>
                <a:path w="557" h="1091" extrusionOk="0">
                  <a:moveTo>
                    <a:pt x="556" y="0"/>
                  </a:moveTo>
                  <a:lnTo>
                    <a:pt x="233" y="512"/>
                  </a:lnTo>
                  <a:lnTo>
                    <a:pt x="144" y="645"/>
                  </a:lnTo>
                  <a:cubicBezTo>
                    <a:pt x="122" y="690"/>
                    <a:pt x="89" y="723"/>
                    <a:pt x="67" y="779"/>
                  </a:cubicBezTo>
                  <a:cubicBezTo>
                    <a:pt x="55" y="834"/>
                    <a:pt x="55" y="890"/>
                    <a:pt x="55" y="935"/>
                  </a:cubicBezTo>
                  <a:cubicBezTo>
                    <a:pt x="45" y="990"/>
                    <a:pt x="33" y="1034"/>
                    <a:pt x="0" y="1057"/>
                  </a:cubicBezTo>
                  <a:lnTo>
                    <a:pt x="33" y="1090"/>
                  </a:lnTo>
                  <a:cubicBezTo>
                    <a:pt x="78" y="1057"/>
                    <a:pt x="89" y="990"/>
                    <a:pt x="100" y="945"/>
                  </a:cubicBezTo>
                  <a:cubicBezTo>
                    <a:pt x="100" y="890"/>
                    <a:pt x="89" y="834"/>
                    <a:pt x="112" y="790"/>
                  </a:cubicBezTo>
                  <a:cubicBezTo>
                    <a:pt x="122" y="745"/>
                    <a:pt x="156" y="701"/>
                    <a:pt x="178" y="656"/>
                  </a:cubicBezTo>
                  <a:lnTo>
                    <a:pt x="256" y="523"/>
                  </a:lnTo>
                  <a:lnTo>
                    <a:pt x="556"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11"/>
            <p:cNvSpPr/>
            <p:nvPr/>
          </p:nvSpPr>
          <p:spPr>
            <a:xfrm>
              <a:off x="1102458" y="2138453"/>
              <a:ext cx="91231" cy="133375"/>
            </a:xfrm>
            <a:custGeom>
              <a:avLst/>
              <a:gdLst/>
              <a:ahLst/>
              <a:cxnLst/>
              <a:rect l="l" t="t" r="r" b="b"/>
              <a:pathLst>
                <a:path w="2615" h="3823" extrusionOk="0">
                  <a:moveTo>
                    <a:pt x="1264" y="0"/>
                  </a:moveTo>
                  <a:cubicBezTo>
                    <a:pt x="1249" y="0"/>
                    <a:pt x="1236" y="2"/>
                    <a:pt x="1224" y="5"/>
                  </a:cubicBezTo>
                  <a:cubicBezTo>
                    <a:pt x="1091" y="38"/>
                    <a:pt x="891" y="316"/>
                    <a:pt x="668" y="661"/>
                  </a:cubicBezTo>
                  <a:cubicBezTo>
                    <a:pt x="446" y="994"/>
                    <a:pt x="446" y="1372"/>
                    <a:pt x="367" y="1629"/>
                  </a:cubicBezTo>
                  <a:cubicBezTo>
                    <a:pt x="301" y="1873"/>
                    <a:pt x="1" y="2551"/>
                    <a:pt x="56" y="3097"/>
                  </a:cubicBezTo>
                  <a:cubicBezTo>
                    <a:pt x="105" y="3576"/>
                    <a:pt x="515" y="3823"/>
                    <a:pt x="795" y="3823"/>
                  </a:cubicBezTo>
                  <a:cubicBezTo>
                    <a:pt x="833" y="3823"/>
                    <a:pt x="869" y="3818"/>
                    <a:pt x="901" y="3809"/>
                  </a:cubicBezTo>
                  <a:cubicBezTo>
                    <a:pt x="901" y="3809"/>
                    <a:pt x="957" y="3797"/>
                    <a:pt x="1124" y="3686"/>
                  </a:cubicBezTo>
                  <a:cubicBezTo>
                    <a:pt x="1291" y="3586"/>
                    <a:pt x="1257" y="3419"/>
                    <a:pt x="1402" y="3230"/>
                  </a:cubicBezTo>
                  <a:cubicBezTo>
                    <a:pt x="1546" y="3030"/>
                    <a:pt x="1669" y="3208"/>
                    <a:pt x="2125" y="2741"/>
                  </a:cubicBezTo>
                  <a:cubicBezTo>
                    <a:pt x="2570" y="2274"/>
                    <a:pt x="2614" y="1128"/>
                    <a:pt x="2547" y="895"/>
                  </a:cubicBezTo>
                  <a:cubicBezTo>
                    <a:pt x="2481" y="650"/>
                    <a:pt x="2014" y="405"/>
                    <a:pt x="1847" y="272"/>
                  </a:cubicBezTo>
                  <a:cubicBezTo>
                    <a:pt x="1696" y="140"/>
                    <a:pt x="1407" y="0"/>
                    <a:pt x="126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11"/>
            <p:cNvSpPr/>
            <p:nvPr/>
          </p:nvSpPr>
          <p:spPr>
            <a:xfrm>
              <a:off x="1102458" y="2138418"/>
              <a:ext cx="62135" cy="108081"/>
            </a:xfrm>
            <a:custGeom>
              <a:avLst/>
              <a:gdLst/>
              <a:ahLst/>
              <a:cxnLst/>
              <a:rect l="l" t="t" r="r" b="b"/>
              <a:pathLst>
                <a:path w="1781" h="3098" extrusionOk="0">
                  <a:moveTo>
                    <a:pt x="1269" y="0"/>
                  </a:moveTo>
                  <a:cubicBezTo>
                    <a:pt x="1252" y="0"/>
                    <a:pt x="1237" y="2"/>
                    <a:pt x="1224" y="6"/>
                  </a:cubicBezTo>
                  <a:cubicBezTo>
                    <a:pt x="1091" y="39"/>
                    <a:pt x="891" y="317"/>
                    <a:pt x="668" y="662"/>
                  </a:cubicBezTo>
                  <a:cubicBezTo>
                    <a:pt x="446" y="995"/>
                    <a:pt x="446" y="1373"/>
                    <a:pt x="367" y="1630"/>
                  </a:cubicBezTo>
                  <a:cubicBezTo>
                    <a:pt x="301" y="1874"/>
                    <a:pt x="1" y="2552"/>
                    <a:pt x="56" y="3098"/>
                  </a:cubicBezTo>
                  <a:cubicBezTo>
                    <a:pt x="179" y="3076"/>
                    <a:pt x="301" y="3020"/>
                    <a:pt x="401" y="2942"/>
                  </a:cubicBezTo>
                  <a:cubicBezTo>
                    <a:pt x="657" y="2720"/>
                    <a:pt x="768" y="2374"/>
                    <a:pt x="835" y="2063"/>
                  </a:cubicBezTo>
                  <a:cubicBezTo>
                    <a:pt x="879" y="1885"/>
                    <a:pt x="913" y="1707"/>
                    <a:pt x="968" y="1541"/>
                  </a:cubicBezTo>
                  <a:cubicBezTo>
                    <a:pt x="1024" y="1363"/>
                    <a:pt x="1102" y="1207"/>
                    <a:pt x="1213" y="1062"/>
                  </a:cubicBezTo>
                  <a:cubicBezTo>
                    <a:pt x="1413" y="784"/>
                    <a:pt x="1658" y="540"/>
                    <a:pt x="1780" y="217"/>
                  </a:cubicBezTo>
                  <a:cubicBezTo>
                    <a:pt x="1632" y="109"/>
                    <a:pt x="1398" y="0"/>
                    <a:pt x="126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11"/>
            <p:cNvSpPr/>
            <p:nvPr/>
          </p:nvSpPr>
          <p:spPr>
            <a:xfrm>
              <a:off x="1141638" y="2156037"/>
              <a:ext cx="18665" cy="49715"/>
            </a:xfrm>
            <a:custGeom>
              <a:avLst/>
              <a:gdLst/>
              <a:ahLst/>
              <a:cxnLst/>
              <a:rect l="l" t="t" r="r" b="b"/>
              <a:pathLst>
                <a:path w="535" h="1425" extrusionOk="0">
                  <a:moveTo>
                    <a:pt x="512" y="1"/>
                  </a:moveTo>
                  <a:cubicBezTo>
                    <a:pt x="524" y="257"/>
                    <a:pt x="490" y="513"/>
                    <a:pt x="413" y="747"/>
                  </a:cubicBezTo>
                  <a:cubicBezTo>
                    <a:pt x="334" y="980"/>
                    <a:pt x="190" y="1202"/>
                    <a:pt x="1" y="1358"/>
                  </a:cubicBezTo>
                  <a:lnTo>
                    <a:pt x="23" y="1425"/>
                  </a:lnTo>
                  <a:cubicBezTo>
                    <a:pt x="213" y="1258"/>
                    <a:pt x="368" y="1002"/>
                    <a:pt x="446" y="757"/>
                  </a:cubicBezTo>
                  <a:cubicBezTo>
                    <a:pt x="512" y="513"/>
                    <a:pt x="535" y="257"/>
                    <a:pt x="5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11"/>
            <p:cNvSpPr/>
            <p:nvPr/>
          </p:nvSpPr>
          <p:spPr>
            <a:xfrm>
              <a:off x="1121856" y="2181296"/>
              <a:ext cx="18281" cy="42319"/>
            </a:xfrm>
            <a:custGeom>
              <a:avLst/>
              <a:gdLst/>
              <a:ahLst/>
              <a:cxnLst/>
              <a:rect l="l" t="t" r="r" b="b"/>
              <a:pathLst>
                <a:path w="524" h="1213" extrusionOk="0">
                  <a:moveTo>
                    <a:pt x="1" y="0"/>
                  </a:moveTo>
                  <a:lnTo>
                    <a:pt x="1" y="0"/>
                  </a:lnTo>
                  <a:cubicBezTo>
                    <a:pt x="123" y="423"/>
                    <a:pt x="290" y="823"/>
                    <a:pt x="479" y="1212"/>
                  </a:cubicBezTo>
                  <a:lnTo>
                    <a:pt x="523" y="1090"/>
                  </a:lnTo>
                  <a:cubicBezTo>
                    <a:pt x="301" y="723"/>
                    <a:pt x="157" y="411"/>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11"/>
            <p:cNvSpPr/>
            <p:nvPr/>
          </p:nvSpPr>
          <p:spPr>
            <a:xfrm>
              <a:off x="1114495" y="2223965"/>
              <a:ext cx="22921" cy="33004"/>
            </a:xfrm>
            <a:custGeom>
              <a:avLst/>
              <a:gdLst/>
              <a:ahLst/>
              <a:cxnLst/>
              <a:rect l="l" t="t" r="r" b="b"/>
              <a:pathLst>
                <a:path w="657" h="946" extrusionOk="0">
                  <a:moveTo>
                    <a:pt x="0" y="1"/>
                  </a:moveTo>
                  <a:lnTo>
                    <a:pt x="267" y="490"/>
                  </a:lnTo>
                  <a:cubicBezTo>
                    <a:pt x="312" y="568"/>
                    <a:pt x="356" y="657"/>
                    <a:pt x="412" y="735"/>
                  </a:cubicBezTo>
                  <a:cubicBezTo>
                    <a:pt x="434" y="768"/>
                    <a:pt x="467" y="812"/>
                    <a:pt x="501" y="846"/>
                  </a:cubicBezTo>
                  <a:lnTo>
                    <a:pt x="601" y="946"/>
                  </a:lnTo>
                  <a:lnTo>
                    <a:pt x="657" y="868"/>
                  </a:lnTo>
                  <a:lnTo>
                    <a:pt x="556" y="790"/>
                  </a:lnTo>
                  <a:cubicBezTo>
                    <a:pt x="523" y="757"/>
                    <a:pt x="490" y="723"/>
                    <a:pt x="467" y="690"/>
                  </a:cubicBezTo>
                  <a:cubicBezTo>
                    <a:pt x="412" y="624"/>
                    <a:pt x="356" y="545"/>
                    <a:pt x="312" y="468"/>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11"/>
            <p:cNvSpPr/>
            <p:nvPr/>
          </p:nvSpPr>
          <p:spPr>
            <a:xfrm>
              <a:off x="1136614" y="2178575"/>
              <a:ext cx="42319" cy="73752"/>
            </a:xfrm>
            <a:custGeom>
              <a:avLst/>
              <a:gdLst/>
              <a:ahLst/>
              <a:cxnLst/>
              <a:rect l="l" t="t" r="r" b="b"/>
              <a:pathLst>
                <a:path w="1213" h="2114" extrusionOk="0">
                  <a:moveTo>
                    <a:pt x="1202" y="0"/>
                  </a:moveTo>
                  <a:cubicBezTo>
                    <a:pt x="1157" y="222"/>
                    <a:pt x="1113" y="445"/>
                    <a:pt x="1157" y="667"/>
                  </a:cubicBezTo>
                  <a:cubicBezTo>
                    <a:pt x="1168" y="779"/>
                    <a:pt x="1190" y="890"/>
                    <a:pt x="1157" y="1001"/>
                  </a:cubicBezTo>
                  <a:cubicBezTo>
                    <a:pt x="1135" y="1102"/>
                    <a:pt x="1079" y="1201"/>
                    <a:pt x="1024" y="1302"/>
                  </a:cubicBezTo>
                  <a:cubicBezTo>
                    <a:pt x="901" y="1480"/>
                    <a:pt x="768" y="1668"/>
                    <a:pt x="612" y="1824"/>
                  </a:cubicBezTo>
                  <a:cubicBezTo>
                    <a:pt x="545" y="1891"/>
                    <a:pt x="423" y="1880"/>
                    <a:pt x="312" y="1913"/>
                  </a:cubicBezTo>
                  <a:cubicBezTo>
                    <a:pt x="201" y="1947"/>
                    <a:pt x="90" y="1991"/>
                    <a:pt x="1" y="2058"/>
                  </a:cubicBezTo>
                  <a:lnTo>
                    <a:pt x="45" y="2113"/>
                  </a:lnTo>
                  <a:cubicBezTo>
                    <a:pt x="123" y="2046"/>
                    <a:pt x="223" y="2002"/>
                    <a:pt x="323" y="1969"/>
                  </a:cubicBezTo>
                  <a:lnTo>
                    <a:pt x="490" y="1935"/>
                  </a:lnTo>
                  <a:cubicBezTo>
                    <a:pt x="545" y="1925"/>
                    <a:pt x="601" y="1902"/>
                    <a:pt x="646" y="1858"/>
                  </a:cubicBezTo>
                  <a:cubicBezTo>
                    <a:pt x="812" y="1691"/>
                    <a:pt x="935" y="1513"/>
                    <a:pt x="1046" y="1312"/>
                  </a:cubicBezTo>
                  <a:cubicBezTo>
                    <a:pt x="1101" y="1213"/>
                    <a:pt x="1157" y="1112"/>
                    <a:pt x="1180" y="1001"/>
                  </a:cubicBezTo>
                  <a:cubicBezTo>
                    <a:pt x="1213" y="890"/>
                    <a:pt x="1190" y="779"/>
                    <a:pt x="1168" y="667"/>
                  </a:cubicBezTo>
                  <a:cubicBezTo>
                    <a:pt x="1124" y="445"/>
                    <a:pt x="1168" y="222"/>
                    <a:pt x="120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11"/>
            <p:cNvSpPr/>
            <p:nvPr/>
          </p:nvSpPr>
          <p:spPr>
            <a:xfrm>
              <a:off x="1136998" y="2196821"/>
              <a:ext cx="25259" cy="40749"/>
            </a:xfrm>
            <a:custGeom>
              <a:avLst/>
              <a:gdLst/>
              <a:ahLst/>
              <a:cxnLst/>
              <a:rect l="l" t="t" r="r" b="b"/>
              <a:pathLst>
                <a:path w="724" h="1168" extrusionOk="0">
                  <a:moveTo>
                    <a:pt x="724" y="0"/>
                  </a:moveTo>
                  <a:lnTo>
                    <a:pt x="724" y="0"/>
                  </a:lnTo>
                  <a:cubicBezTo>
                    <a:pt x="679" y="100"/>
                    <a:pt x="635" y="211"/>
                    <a:pt x="590" y="312"/>
                  </a:cubicBezTo>
                  <a:cubicBezTo>
                    <a:pt x="556" y="423"/>
                    <a:pt x="512" y="522"/>
                    <a:pt x="445" y="623"/>
                  </a:cubicBezTo>
                  <a:cubicBezTo>
                    <a:pt x="323" y="812"/>
                    <a:pt x="168" y="967"/>
                    <a:pt x="0" y="1135"/>
                  </a:cubicBezTo>
                  <a:lnTo>
                    <a:pt x="34" y="1168"/>
                  </a:lnTo>
                  <a:cubicBezTo>
                    <a:pt x="190" y="1001"/>
                    <a:pt x="356" y="834"/>
                    <a:pt x="467" y="634"/>
                  </a:cubicBezTo>
                  <a:cubicBezTo>
                    <a:pt x="524" y="534"/>
                    <a:pt x="568" y="423"/>
                    <a:pt x="601" y="322"/>
                  </a:cubicBezTo>
                  <a:cubicBezTo>
                    <a:pt x="645" y="211"/>
                    <a:pt x="679" y="100"/>
                    <a:pt x="7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11"/>
            <p:cNvSpPr/>
            <p:nvPr/>
          </p:nvSpPr>
          <p:spPr>
            <a:xfrm>
              <a:off x="817245" y="1972141"/>
              <a:ext cx="571981" cy="651908"/>
            </a:xfrm>
            <a:custGeom>
              <a:avLst/>
              <a:gdLst/>
              <a:ahLst/>
              <a:cxnLst/>
              <a:rect l="l" t="t" r="r" b="b"/>
              <a:pathLst>
                <a:path w="16395" h="18686" extrusionOk="0">
                  <a:moveTo>
                    <a:pt x="16340" y="0"/>
                  </a:moveTo>
                  <a:lnTo>
                    <a:pt x="13559" y="4182"/>
                  </a:lnTo>
                  <a:cubicBezTo>
                    <a:pt x="13325" y="4505"/>
                    <a:pt x="13103" y="4816"/>
                    <a:pt x="12869" y="5138"/>
                  </a:cubicBezTo>
                  <a:cubicBezTo>
                    <a:pt x="12892" y="4671"/>
                    <a:pt x="12858" y="4216"/>
                    <a:pt x="12791" y="3771"/>
                  </a:cubicBezTo>
                  <a:cubicBezTo>
                    <a:pt x="12714" y="3248"/>
                    <a:pt x="12591" y="2725"/>
                    <a:pt x="12469" y="2214"/>
                  </a:cubicBezTo>
                  <a:lnTo>
                    <a:pt x="12425" y="2224"/>
                  </a:lnTo>
                  <a:cubicBezTo>
                    <a:pt x="12536" y="2736"/>
                    <a:pt x="12647" y="3259"/>
                    <a:pt x="12702" y="3782"/>
                  </a:cubicBezTo>
                  <a:cubicBezTo>
                    <a:pt x="12769" y="4293"/>
                    <a:pt x="12791" y="4816"/>
                    <a:pt x="12736" y="5328"/>
                  </a:cubicBezTo>
                  <a:cubicBezTo>
                    <a:pt x="12024" y="6295"/>
                    <a:pt x="11290" y="7252"/>
                    <a:pt x="10534" y="8175"/>
                  </a:cubicBezTo>
                  <a:cubicBezTo>
                    <a:pt x="10011" y="8820"/>
                    <a:pt x="9477" y="9443"/>
                    <a:pt x="8888" y="10010"/>
                  </a:cubicBezTo>
                  <a:cubicBezTo>
                    <a:pt x="8943" y="9765"/>
                    <a:pt x="8977" y="9532"/>
                    <a:pt x="9021" y="9298"/>
                  </a:cubicBezTo>
                  <a:cubicBezTo>
                    <a:pt x="9076" y="8954"/>
                    <a:pt x="9132" y="8609"/>
                    <a:pt x="9177" y="8253"/>
                  </a:cubicBezTo>
                  <a:cubicBezTo>
                    <a:pt x="9221" y="7897"/>
                    <a:pt x="9210" y="7541"/>
                    <a:pt x="9254" y="7197"/>
                  </a:cubicBezTo>
                  <a:cubicBezTo>
                    <a:pt x="9299" y="6851"/>
                    <a:pt x="9388" y="6507"/>
                    <a:pt x="9388" y="6151"/>
                  </a:cubicBezTo>
                  <a:lnTo>
                    <a:pt x="9343" y="6151"/>
                  </a:lnTo>
                  <a:cubicBezTo>
                    <a:pt x="9333" y="6495"/>
                    <a:pt x="9244" y="6841"/>
                    <a:pt x="9188" y="7185"/>
                  </a:cubicBezTo>
                  <a:cubicBezTo>
                    <a:pt x="9132" y="7541"/>
                    <a:pt x="9132" y="7897"/>
                    <a:pt x="9076" y="8242"/>
                  </a:cubicBezTo>
                  <a:cubicBezTo>
                    <a:pt x="9021" y="8586"/>
                    <a:pt x="8954" y="8932"/>
                    <a:pt x="8888" y="9276"/>
                  </a:cubicBezTo>
                  <a:cubicBezTo>
                    <a:pt x="8832" y="9599"/>
                    <a:pt x="8776" y="9921"/>
                    <a:pt x="8654" y="10210"/>
                  </a:cubicBezTo>
                  <a:cubicBezTo>
                    <a:pt x="8421" y="10433"/>
                    <a:pt x="8176" y="10644"/>
                    <a:pt x="7931" y="10855"/>
                  </a:cubicBezTo>
                  <a:cubicBezTo>
                    <a:pt x="7608" y="11122"/>
                    <a:pt x="7286" y="11389"/>
                    <a:pt x="6952" y="11634"/>
                  </a:cubicBezTo>
                  <a:cubicBezTo>
                    <a:pt x="6774" y="11767"/>
                    <a:pt x="6607" y="11901"/>
                    <a:pt x="6429" y="12034"/>
                  </a:cubicBezTo>
                  <a:cubicBezTo>
                    <a:pt x="6441" y="11967"/>
                    <a:pt x="6441" y="11901"/>
                    <a:pt x="6452" y="11846"/>
                  </a:cubicBezTo>
                  <a:cubicBezTo>
                    <a:pt x="6474" y="11712"/>
                    <a:pt x="6508" y="11589"/>
                    <a:pt x="6540" y="11467"/>
                  </a:cubicBezTo>
                  <a:cubicBezTo>
                    <a:pt x="6619" y="11211"/>
                    <a:pt x="6686" y="10956"/>
                    <a:pt x="6741" y="10700"/>
                  </a:cubicBezTo>
                  <a:cubicBezTo>
                    <a:pt x="6874" y="10188"/>
                    <a:pt x="6975" y="9676"/>
                    <a:pt x="7074" y="9165"/>
                  </a:cubicBezTo>
                  <a:lnTo>
                    <a:pt x="7019" y="9154"/>
                  </a:lnTo>
                  <a:cubicBezTo>
                    <a:pt x="6908" y="9666"/>
                    <a:pt x="6807" y="10177"/>
                    <a:pt x="6674" y="10689"/>
                  </a:cubicBezTo>
                  <a:cubicBezTo>
                    <a:pt x="6607" y="10944"/>
                    <a:pt x="6540" y="11189"/>
                    <a:pt x="6463" y="11445"/>
                  </a:cubicBezTo>
                  <a:cubicBezTo>
                    <a:pt x="6419" y="11567"/>
                    <a:pt x="6385" y="11701"/>
                    <a:pt x="6363" y="11834"/>
                  </a:cubicBezTo>
                  <a:cubicBezTo>
                    <a:pt x="6340" y="11935"/>
                    <a:pt x="6340" y="12046"/>
                    <a:pt x="6307" y="12123"/>
                  </a:cubicBezTo>
                  <a:cubicBezTo>
                    <a:pt x="5851" y="12457"/>
                    <a:pt x="5384" y="12780"/>
                    <a:pt x="4906" y="13080"/>
                  </a:cubicBezTo>
                  <a:cubicBezTo>
                    <a:pt x="4861" y="13102"/>
                    <a:pt x="4817" y="13124"/>
                    <a:pt x="4773" y="13158"/>
                  </a:cubicBezTo>
                  <a:cubicBezTo>
                    <a:pt x="4728" y="13180"/>
                    <a:pt x="4684" y="13202"/>
                    <a:pt x="4639" y="13213"/>
                  </a:cubicBezTo>
                  <a:cubicBezTo>
                    <a:pt x="4550" y="13247"/>
                    <a:pt x="4450" y="13280"/>
                    <a:pt x="4350" y="13314"/>
                  </a:cubicBezTo>
                  <a:cubicBezTo>
                    <a:pt x="4160" y="13369"/>
                    <a:pt x="3949" y="13403"/>
                    <a:pt x="3749" y="13447"/>
                  </a:cubicBezTo>
                  <a:cubicBezTo>
                    <a:pt x="3337" y="13525"/>
                    <a:pt x="2926" y="13581"/>
                    <a:pt x="2514" y="13625"/>
                  </a:cubicBezTo>
                  <a:lnTo>
                    <a:pt x="2504" y="13625"/>
                  </a:lnTo>
                  <a:lnTo>
                    <a:pt x="2481" y="13636"/>
                  </a:lnTo>
                  <a:cubicBezTo>
                    <a:pt x="2392" y="13670"/>
                    <a:pt x="2292" y="13703"/>
                    <a:pt x="2192" y="13736"/>
                  </a:cubicBezTo>
                  <a:lnTo>
                    <a:pt x="2136" y="13747"/>
                  </a:lnTo>
                  <a:lnTo>
                    <a:pt x="2114" y="13825"/>
                  </a:lnTo>
                  <a:cubicBezTo>
                    <a:pt x="1992" y="14236"/>
                    <a:pt x="1847" y="14648"/>
                    <a:pt x="1713" y="15049"/>
                  </a:cubicBezTo>
                  <a:cubicBezTo>
                    <a:pt x="1580" y="15460"/>
                    <a:pt x="1447" y="15872"/>
                    <a:pt x="1302" y="16272"/>
                  </a:cubicBezTo>
                  <a:cubicBezTo>
                    <a:pt x="1157" y="16673"/>
                    <a:pt x="979" y="17061"/>
                    <a:pt x="769" y="17417"/>
                  </a:cubicBezTo>
                  <a:cubicBezTo>
                    <a:pt x="657" y="17595"/>
                    <a:pt x="546" y="17773"/>
                    <a:pt x="413" y="17929"/>
                  </a:cubicBezTo>
                  <a:cubicBezTo>
                    <a:pt x="357" y="18007"/>
                    <a:pt x="290" y="18085"/>
                    <a:pt x="212" y="18163"/>
                  </a:cubicBezTo>
                  <a:cubicBezTo>
                    <a:pt x="179" y="18196"/>
                    <a:pt x="146" y="18240"/>
                    <a:pt x="112" y="18274"/>
                  </a:cubicBezTo>
                  <a:cubicBezTo>
                    <a:pt x="79" y="18307"/>
                    <a:pt x="34" y="18341"/>
                    <a:pt x="1" y="18363"/>
                  </a:cubicBezTo>
                  <a:lnTo>
                    <a:pt x="212" y="18685"/>
                  </a:lnTo>
                  <a:cubicBezTo>
                    <a:pt x="268" y="18641"/>
                    <a:pt x="334" y="18586"/>
                    <a:pt x="379" y="18541"/>
                  </a:cubicBezTo>
                  <a:cubicBezTo>
                    <a:pt x="413" y="18507"/>
                    <a:pt x="457" y="18463"/>
                    <a:pt x="490" y="18418"/>
                  </a:cubicBezTo>
                  <a:cubicBezTo>
                    <a:pt x="568" y="18341"/>
                    <a:pt x="646" y="18252"/>
                    <a:pt x="712" y="18163"/>
                  </a:cubicBezTo>
                  <a:cubicBezTo>
                    <a:pt x="846" y="17985"/>
                    <a:pt x="969" y="17796"/>
                    <a:pt x="1080" y="17595"/>
                  </a:cubicBezTo>
                  <a:cubicBezTo>
                    <a:pt x="1302" y="17206"/>
                    <a:pt x="1480" y="16806"/>
                    <a:pt x="1614" y="16383"/>
                  </a:cubicBezTo>
                  <a:lnTo>
                    <a:pt x="2014" y="15148"/>
                  </a:lnTo>
                  <a:cubicBezTo>
                    <a:pt x="2125" y="14760"/>
                    <a:pt x="2247" y="14359"/>
                    <a:pt x="2359" y="13969"/>
                  </a:cubicBezTo>
                  <a:cubicBezTo>
                    <a:pt x="2437" y="13937"/>
                    <a:pt x="2504" y="13914"/>
                    <a:pt x="2570" y="13880"/>
                  </a:cubicBezTo>
                  <a:cubicBezTo>
                    <a:pt x="2981" y="13814"/>
                    <a:pt x="3382" y="13736"/>
                    <a:pt x="3782" y="13636"/>
                  </a:cubicBezTo>
                  <a:cubicBezTo>
                    <a:pt x="3994" y="13591"/>
                    <a:pt x="4194" y="13536"/>
                    <a:pt x="4405" y="13480"/>
                  </a:cubicBezTo>
                  <a:lnTo>
                    <a:pt x="4706" y="13380"/>
                  </a:lnTo>
                  <a:cubicBezTo>
                    <a:pt x="4739" y="13358"/>
                    <a:pt x="4773" y="13347"/>
                    <a:pt x="4805" y="13324"/>
                  </a:cubicBezTo>
                  <a:cubicBezTo>
                    <a:pt x="5117" y="13324"/>
                    <a:pt x="5428" y="13225"/>
                    <a:pt x="5717" y="13124"/>
                  </a:cubicBezTo>
                  <a:cubicBezTo>
                    <a:pt x="6018" y="13013"/>
                    <a:pt x="6318" y="12902"/>
                    <a:pt x="6629" y="12813"/>
                  </a:cubicBezTo>
                  <a:cubicBezTo>
                    <a:pt x="6941" y="12724"/>
                    <a:pt x="7264" y="12657"/>
                    <a:pt x="7586" y="12624"/>
                  </a:cubicBezTo>
                  <a:cubicBezTo>
                    <a:pt x="7736" y="12608"/>
                    <a:pt x="7887" y="12600"/>
                    <a:pt x="8037" y="12600"/>
                  </a:cubicBezTo>
                  <a:cubicBezTo>
                    <a:pt x="8209" y="12600"/>
                    <a:pt x="8381" y="12611"/>
                    <a:pt x="8554" y="12635"/>
                  </a:cubicBezTo>
                  <a:lnTo>
                    <a:pt x="8554" y="12602"/>
                  </a:lnTo>
                  <a:cubicBezTo>
                    <a:pt x="8358" y="12575"/>
                    <a:pt x="8163" y="12560"/>
                    <a:pt x="7965" y="12560"/>
                  </a:cubicBezTo>
                  <a:cubicBezTo>
                    <a:pt x="7836" y="12560"/>
                    <a:pt x="7707" y="12566"/>
                    <a:pt x="7575" y="12580"/>
                  </a:cubicBezTo>
                  <a:cubicBezTo>
                    <a:pt x="7252" y="12602"/>
                    <a:pt x="6930" y="12669"/>
                    <a:pt x="6619" y="12746"/>
                  </a:cubicBezTo>
                  <a:cubicBezTo>
                    <a:pt x="6307" y="12835"/>
                    <a:pt x="5996" y="12946"/>
                    <a:pt x="5685" y="13047"/>
                  </a:cubicBezTo>
                  <a:cubicBezTo>
                    <a:pt x="5466" y="13123"/>
                    <a:pt x="5237" y="13200"/>
                    <a:pt x="4997" y="13223"/>
                  </a:cubicBezTo>
                  <a:lnTo>
                    <a:pt x="4997" y="13223"/>
                  </a:lnTo>
                  <a:cubicBezTo>
                    <a:pt x="5352" y="13001"/>
                    <a:pt x="5707" y="12768"/>
                    <a:pt x="6040" y="12524"/>
                  </a:cubicBezTo>
                  <a:cubicBezTo>
                    <a:pt x="6385" y="12290"/>
                    <a:pt x="6730" y="12046"/>
                    <a:pt x="7064" y="11790"/>
                  </a:cubicBezTo>
                  <a:cubicBezTo>
                    <a:pt x="7742" y="11289"/>
                    <a:pt x="8398" y="10766"/>
                    <a:pt x="9010" y="10188"/>
                  </a:cubicBezTo>
                  <a:cubicBezTo>
                    <a:pt x="9399" y="9810"/>
                    <a:pt x="9755" y="9421"/>
                    <a:pt x="10100" y="9009"/>
                  </a:cubicBezTo>
                  <a:lnTo>
                    <a:pt x="10601" y="9009"/>
                  </a:lnTo>
                  <a:cubicBezTo>
                    <a:pt x="10823" y="9009"/>
                    <a:pt x="11045" y="9009"/>
                    <a:pt x="11268" y="8987"/>
                  </a:cubicBezTo>
                  <a:cubicBezTo>
                    <a:pt x="11490" y="8954"/>
                    <a:pt x="11701" y="8865"/>
                    <a:pt x="11891" y="8764"/>
                  </a:cubicBezTo>
                  <a:cubicBezTo>
                    <a:pt x="12091" y="8665"/>
                    <a:pt x="12280" y="8553"/>
                    <a:pt x="12491" y="8487"/>
                  </a:cubicBezTo>
                  <a:lnTo>
                    <a:pt x="12480" y="8453"/>
                  </a:lnTo>
                  <a:cubicBezTo>
                    <a:pt x="12269" y="8509"/>
                    <a:pt x="12069" y="8620"/>
                    <a:pt x="11868" y="8720"/>
                  </a:cubicBezTo>
                  <a:cubicBezTo>
                    <a:pt x="11679" y="8820"/>
                    <a:pt x="11479" y="8898"/>
                    <a:pt x="11256" y="8920"/>
                  </a:cubicBezTo>
                  <a:cubicBezTo>
                    <a:pt x="11149" y="8931"/>
                    <a:pt x="11038" y="8934"/>
                    <a:pt x="10926" y="8934"/>
                  </a:cubicBezTo>
                  <a:cubicBezTo>
                    <a:pt x="10818" y="8934"/>
                    <a:pt x="10709" y="8932"/>
                    <a:pt x="10601" y="8932"/>
                  </a:cubicBezTo>
                  <a:lnTo>
                    <a:pt x="10178" y="8920"/>
                  </a:lnTo>
                  <a:cubicBezTo>
                    <a:pt x="10344" y="8709"/>
                    <a:pt x="10512" y="8509"/>
                    <a:pt x="10678" y="8297"/>
                  </a:cubicBezTo>
                  <a:cubicBezTo>
                    <a:pt x="11078" y="7797"/>
                    <a:pt x="11468" y="7296"/>
                    <a:pt x="11857" y="6785"/>
                  </a:cubicBezTo>
                  <a:lnTo>
                    <a:pt x="12502" y="6373"/>
                  </a:lnTo>
                  <a:cubicBezTo>
                    <a:pt x="12736" y="6228"/>
                    <a:pt x="12925" y="6040"/>
                    <a:pt x="13136" y="5873"/>
                  </a:cubicBezTo>
                  <a:cubicBezTo>
                    <a:pt x="13547" y="5539"/>
                    <a:pt x="14037" y="5294"/>
                    <a:pt x="14449" y="4938"/>
                  </a:cubicBezTo>
                  <a:lnTo>
                    <a:pt x="14404" y="4883"/>
                  </a:lnTo>
                  <a:cubicBezTo>
                    <a:pt x="13992" y="5227"/>
                    <a:pt x="13503" y="5461"/>
                    <a:pt x="13070" y="5795"/>
                  </a:cubicBezTo>
                  <a:cubicBezTo>
                    <a:pt x="12858" y="5961"/>
                    <a:pt x="12658" y="6139"/>
                    <a:pt x="12435" y="6273"/>
                  </a:cubicBezTo>
                  <a:lnTo>
                    <a:pt x="12069" y="6495"/>
                  </a:lnTo>
                  <a:cubicBezTo>
                    <a:pt x="12613" y="5761"/>
                    <a:pt x="13147" y="5017"/>
                    <a:pt x="13670" y="4260"/>
                  </a:cubicBezTo>
                  <a:cubicBezTo>
                    <a:pt x="14593" y="2859"/>
                    <a:pt x="15483" y="1446"/>
                    <a:pt x="16395" y="44"/>
                  </a:cubicBezTo>
                  <a:lnTo>
                    <a:pt x="16340"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11"/>
            <p:cNvSpPr/>
            <p:nvPr/>
          </p:nvSpPr>
          <p:spPr>
            <a:xfrm>
              <a:off x="349287" y="1612756"/>
              <a:ext cx="102883" cy="137841"/>
            </a:xfrm>
            <a:custGeom>
              <a:avLst/>
              <a:gdLst/>
              <a:ahLst/>
              <a:cxnLst/>
              <a:rect l="l" t="t" r="r" b="b"/>
              <a:pathLst>
                <a:path w="2949" h="3951" extrusionOk="0">
                  <a:moveTo>
                    <a:pt x="1420" y="1"/>
                  </a:moveTo>
                  <a:cubicBezTo>
                    <a:pt x="1374" y="1"/>
                    <a:pt x="1324" y="8"/>
                    <a:pt x="1268" y="24"/>
                  </a:cubicBezTo>
                  <a:cubicBezTo>
                    <a:pt x="946" y="102"/>
                    <a:pt x="445" y="392"/>
                    <a:pt x="279" y="1148"/>
                  </a:cubicBezTo>
                  <a:cubicBezTo>
                    <a:pt x="112" y="1893"/>
                    <a:pt x="0" y="2204"/>
                    <a:pt x="368" y="2927"/>
                  </a:cubicBezTo>
                  <a:cubicBezTo>
                    <a:pt x="724" y="3650"/>
                    <a:pt x="879" y="3662"/>
                    <a:pt x="1113" y="3795"/>
                  </a:cubicBezTo>
                  <a:cubicBezTo>
                    <a:pt x="1335" y="3928"/>
                    <a:pt x="1646" y="3951"/>
                    <a:pt x="1646" y="3951"/>
                  </a:cubicBezTo>
                  <a:cubicBezTo>
                    <a:pt x="1646" y="3951"/>
                    <a:pt x="2325" y="3862"/>
                    <a:pt x="2526" y="3472"/>
                  </a:cubicBezTo>
                  <a:cubicBezTo>
                    <a:pt x="2726" y="3094"/>
                    <a:pt x="2948" y="2760"/>
                    <a:pt x="2736" y="2004"/>
                  </a:cubicBezTo>
                  <a:cubicBezTo>
                    <a:pt x="2526" y="1259"/>
                    <a:pt x="2036" y="636"/>
                    <a:pt x="1880" y="369"/>
                  </a:cubicBezTo>
                  <a:cubicBezTo>
                    <a:pt x="1752" y="159"/>
                    <a:pt x="1632" y="1"/>
                    <a:pt x="142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11"/>
            <p:cNvSpPr/>
            <p:nvPr/>
          </p:nvSpPr>
          <p:spPr>
            <a:xfrm>
              <a:off x="381105" y="1612756"/>
              <a:ext cx="71066" cy="132398"/>
            </a:xfrm>
            <a:custGeom>
              <a:avLst/>
              <a:gdLst/>
              <a:ahLst/>
              <a:cxnLst/>
              <a:rect l="l" t="t" r="r" b="b"/>
              <a:pathLst>
                <a:path w="2037" h="3795" extrusionOk="0">
                  <a:moveTo>
                    <a:pt x="508" y="1"/>
                  </a:moveTo>
                  <a:cubicBezTo>
                    <a:pt x="462" y="1"/>
                    <a:pt x="412" y="8"/>
                    <a:pt x="356" y="24"/>
                  </a:cubicBezTo>
                  <a:lnTo>
                    <a:pt x="334" y="24"/>
                  </a:lnTo>
                  <a:cubicBezTo>
                    <a:pt x="156" y="325"/>
                    <a:pt x="56" y="681"/>
                    <a:pt x="23" y="1025"/>
                  </a:cubicBezTo>
                  <a:cubicBezTo>
                    <a:pt x="0" y="1248"/>
                    <a:pt x="12" y="1470"/>
                    <a:pt x="67" y="1682"/>
                  </a:cubicBezTo>
                  <a:cubicBezTo>
                    <a:pt x="123" y="1915"/>
                    <a:pt x="257" y="2104"/>
                    <a:pt x="346" y="2327"/>
                  </a:cubicBezTo>
                  <a:cubicBezTo>
                    <a:pt x="512" y="2738"/>
                    <a:pt x="356" y="3272"/>
                    <a:pt x="701" y="3595"/>
                  </a:cubicBezTo>
                  <a:cubicBezTo>
                    <a:pt x="857" y="3739"/>
                    <a:pt x="1046" y="3773"/>
                    <a:pt x="1235" y="3795"/>
                  </a:cubicBezTo>
                  <a:cubicBezTo>
                    <a:pt x="1391" y="3728"/>
                    <a:pt x="1535" y="3628"/>
                    <a:pt x="1614" y="3472"/>
                  </a:cubicBezTo>
                  <a:cubicBezTo>
                    <a:pt x="1814" y="3094"/>
                    <a:pt x="2036" y="2760"/>
                    <a:pt x="1824" y="2004"/>
                  </a:cubicBezTo>
                  <a:cubicBezTo>
                    <a:pt x="1614" y="1259"/>
                    <a:pt x="1124" y="636"/>
                    <a:pt x="968" y="369"/>
                  </a:cubicBezTo>
                  <a:cubicBezTo>
                    <a:pt x="840" y="159"/>
                    <a:pt x="720" y="1"/>
                    <a:pt x="50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11"/>
            <p:cNvSpPr/>
            <p:nvPr/>
          </p:nvSpPr>
          <p:spPr>
            <a:xfrm>
              <a:off x="404027" y="1700500"/>
              <a:ext cx="27945" cy="40400"/>
            </a:xfrm>
            <a:custGeom>
              <a:avLst/>
              <a:gdLst/>
              <a:ahLst/>
              <a:cxnLst/>
              <a:rect l="l" t="t" r="r" b="b"/>
              <a:pathLst>
                <a:path w="801" h="1158" extrusionOk="0">
                  <a:moveTo>
                    <a:pt x="801" y="0"/>
                  </a:moveTo>
                  <a:lnTo>
                    <a:pt x="801" y="0"/>
                  </a:lnTo>
                  <a:cubicBezTo>
                    <a:pt x="745" y="223"/>
                    <a:pt x="690" y="457"/>
                    <a:pt x="545" y="635"/>
                  </a:cubicBezTo>
                  <a:cubicBezTo>
                    <a:pt x="400" y="813"/>
                    <a:pt x="200" y="935"/>
                    <a:pt x="0" y="1068"/>
                  </a:cubicBezTo>
                  <a:lnTo>
                    <a:pt x="67" y="1157"/>
                  </a:lnTo>
                  <a:cubicBezTo>
                    <a:pt x="245" y="1013"/>
                    <a:pt x="445" y="868"/>
                    <a:pt x="589" y="668"/>
                  </a:cubicBezTo>
                  <a:cubicBezTo>
                    <a:pt x="656" y="568"/>
                    <a:pt x="700" y="457"/>
                    <a:pt x="734" y="346"/>
                  </a:cubicBezTo>
                  <a:cubicBezTo>
                    <a:pt x="767" y="223"/>
                    <a:pt x="779" y="112"/>
                    <a:pt x="8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11"/>
            <p:cNvSpPr/>
            <p:nvPr/>
          </p:nvSpPr>
          <p:spPr>
            <a:xfrm>
              <a:off x="400119" y="1654726"/>
              <a:ext cx="22154" cy="60948"/>
            </a:xfrm>
            <a:custGeom>
              <a:avLst/>
              <a:gdLst/>
              <a:ahLst/>
              <a:cxnLst/>
              <a:rect l="l" t="t" r="r" b="b"/>
              <a:pathLst>
                <a:path w="635" h="1747" extrusionOk="0">
                  <a:moveTo>
                    <a:pt x="634" y="0"/>
                  </a:moveTo>
                  <a:cubicBezTo>
                    <a:pt x="568" y="612"/>
                    <a:pt x="379" y="1135"/>
                    <a:pt x="1" y="1613"/>
                  </a:cubicBezTo>
                  <a:lnTo>
                    <a:pt x="56" y="1747"/>
                  </a:lnTo>
                  <a:cubicBezTo>
                    <a:pt x="412" y="1235"/>
                    <a:pt x="612" y="623"/>
                    <a:pt x="6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11"/>
            <p:cNvSpPr/>
            <p:nvPr/>
          </p:nvSpPr>
          <p:spPr>
            <a:xfrm>
              <a:off x="395060" y="1651621"/>
              <a:ext cx="15978" cy="28364"/>
            </a:xfrm>
            <a:custGeom>
              <a:avLst/>
              <a:gdLst/>
              <a:ahLst/>
              <a:cxnLst/>
              <a:rect l="l" t="t" r="r" b="b"/>
              <a:pathLst>
                <a:path w="458" h="813" extrusionOk="0">
                  <a:moveTo>
                    <a:pt x="457" y="0"/>
                  </a:moveTo>
                  <a:lnTo>
                    <a:pt x="457" y="0"/>
                  </a:lnTo>
                  <a:cubicBezTo>
                    <a:pt x="390" y="134"/>
                    <a:pt x="290" y="245"/>
                    <a:pt x="213" y="356"/>
                  </a:cubicBezTo>
                  <a:cubicBezTo>
                    <a:pt x="168" y="412"/>
                    <a:pt x="124" y="467"/>
                    <a:pt x="79" y="534"/>
                  </a:cubicBezTo>
                  <a:cubicBezTo>
                    <a:pt x="45" y="590"/>
                    <a:pt x="1" y="568"/>
                    <a:pt x="12" y="679"/>
                  </a:cubicBezTo>
                  <a:lnTo>
                    <a:pt x="79" y="812"/>
                  </a:lnTo>
                  <a:cubicBezTo>
                    <a:pt x="67" y="768"/>
                    <a:pt x="112" y="634"/>
                    <a:pt x="146" y="568"/>
                  </a:cubicBezTo>
                  <a:cubicBezTo>
                    <a:pt x="179" y="512"/>
                    <a:pt x="213" y="445"/>
                    <a:pt x="245" y="390"/>
                  </a:cubicBezTo>
                  <a:cubicBezTo>
                    <a:pt x="324" y="256"/>
                    <a:pt x="401" y="134"/>
                    <a:pt x="4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11"/>
            <p:cNvSpPr/>
            <p:nvPr/>
          </p:nvSpPr>
          <p:spPr>
            <a:xfrm>
              <a:off x="369452" y="1681486"/>
              <a:ext cx="35376" cy="53203"/>
            </a:xfrm>
            <a:custGeom>
              <a:avLst/>
              <a:gdLst/>
              <a:ahLst/>
              <a:cxnLst/>
              <a:rect l="l" t="t" r="r" b="b"/>
              <a:pathLst>
                <a:path w="1014" h="1525" extrusionOk="0">
                  <a:moveTo>
                    <a:pt x="1" y="1"/>
                  </a:moveTo>
                  <a:cubicBezTo>
                    <a:pt x="1" y="312"/>
                    <a:pt x="101" y="624"/>
                    <a:pt x="279" y="879"/>
                  </a:cubicBezTo>
                  <a:cubicBezTo>
                    <a:pt x="446" y="1146"/>
                    <a:pt x="702" y="1346"/>
                    <a:pt x="957" y="1524"/>
                  </a:cubicBezTo>
                  <a:lnTo>
                    <a:pt x="1013" y="1447"/>
                  </a:lnTo>
                  <a:cubicBezTo>
                    <a:pt x="757" y="1280"/>
                    <a:pt x="502" y="1102"/>
                    <a:pt x="312" y="857"/>
                  </a:cubicBezTo>
                  <a:cubicBezTo>
                    <a:pt x="134" y="612"/>
                    <a:pt x="23" y="312"/>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11"/>
            <p:cNvSpPr/>
            <p:nvPr/>
          </p:nvSpPr>
          <p:spPr>
            <a:xfrm>
              <a:off x="372174" y="1636096"/>
              <a:ext cx="27980" cy="65623"/>
            </a:xfrm>
            <a:custGeom>
              <a:avLst/>
              <a:gdLst/>
              <a:ahLst/>
              <a:cxnLst/>
              <a:rect l="l" t="t" r="r" b="b"/>
              <a:pathLst>
                <a:path w="802" h="1881" extrusionOk="0">
                  <a:moveTo>
                    <a:pt x="1" y="0"/>
                  </a:moveTo>
                  <a:lnTo>
                    <a:pt x="1" y="0"/>
                  </a:lnTo>
                  <a:cubicBezTo>
                    <a:pt x="78" y="312"/>
                    <a:pt x="157" y="623"/>
                    <a:pt x="256" y="934"/>
                  </a:cubicBezTo>
                  <a:cubicBezTo>
                    <a:pt x="301" y="1090"/>
                    <a:pt x="357" y="1246"/>
                    <a:pt x="412" y="1402"/>
                  </a:cubicBezTo>
                  <a:cubicBezTo>
                    <a:pt x="434" y="1468"/>
                    <a:pt x="457" y="1547"/>
                    <a:pt x="490" y="1624"/>
                  </a:cubicBezTo>
                  <a:cubicBezTo>
                    <a:pt x="513" y="1669"/>
                    <a:pt x="535" y="1713"/>
                    <a:pt x="568" y="1747"/>
                  </a:cubicBezTo>
                  <a:cubicBezTo>
                    <a:pt x="602" y="1780"/>
                    <a:pt x="746" y="1869"/>
                    <a:pt x="802" y="1880"/>
                  </a:cubicBezTo>
                  <a:lnTo>
                    <a:pt x="757" y="1713"/>
                  </a:lnTo>
                  <a:cubicBezTo>
                    <a:pt x="713" y="1702"/>
                    <a:pt x="624" y="1646"/>
                    <a:pt x="590" y="1580"/>
                  </a:cubicBezTo>
                  <a:cubicBezTo>
                    <a:pt x="557" y="1513"/>
                    <a:pt x="523" y="1435"/>
                    <a:pt x="501" y="1369"/>
                  </a:cubicBezTo>
                  <a:cubicBezTo>
                    <a:pt x="434" y="1213"/>
                    <a:pt x="379" y="1068"/>
                    <a:pt x="312" y="912"/>
                  </a:cubicBezTo>
                  <a:cubicBezTo>
                    <a:pt x="201" y="612"/>
                    <a:pt x="101" y="31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11"/>
            <p:cNvSpPr/>
            <p:nvPr/>
          </p:nvSpPr>
          <p:spPr>
            <a:xfrm>
              <a:off x="384978" y="1638399"/>
              <a:ext cx="9350" cy="24107"/>
            </a:xfrm>
            <a:custGeom>
              <a:avLst/>
              <a:gdLst/>
              <a:ahLst/>
              <a:cxnLst/>
              <a:rect l="l" t="t" r="r" b="b"/>
              <a:pathLst>
                <a:path w="268" h="691" extrusionOk="0">
                  <a:moveTo>
                    <a:pt x="1" y="1"/>
                  </a:moveTo>
                  <a:cubicBezTo>
                    <a:pt x="1" y="124"/>
                    <a:pt x="23" y="246"/>
                    <a:pt x="45" y="357"/>
                  </a:cubicBezTo>
                  <a:cubicBezTo>
                    <a:pt x="67" y="424"/>
                    <a:pt x="79" y="480"/>
                    <a:pt x="101" y="535"/>
                  </a:cubicBezTo>
                  <a:cubicBezTo>
                    <a:pt x="112" y="569"/>
                    <a:pt x="123" y="602"/>
                    <a:pt x="156" y="624"/>
                  </a:cubicBezTo>
                  <a:cubicBezTo>
                    <a:pt x="179" y="658"/>
                    <a:pt x="212" y="680"/>
                    <a:pt x="257" y="690"/>
                  </a:cubicBezTo>
                  <a:lnTo>
                    <a:pt x="268" y="591"/>
                  </a:lnTo>
                  <a:cubicBezTo>
                    <a:pt x="235" y="591"/>
                    <a:pt x="201" y="546"/>
                    <a:pt x="168" y="502"/>
                  </a:cubicBezTo>
                  <a:cubicBezTo>
                    <a:pt x="146" y="457"/>
                    <a:pt x="123" y="401"/>
                    <a:pt x="101" y="346"/>
                  </a:cubicBezTo>
                  <a:cubicBezTo>
                    <a:pt x="57" y="235"/>
                    <a:pt x="23" y="12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11"/>
            <p:cNvSpPr/>
            <p:nvPr/>
          </p:nvSpPr>
          <p:spPr>
            <a:xfrm>
              <a:off x="439718" y="1747809"/>
              <a:ext cx="85405" cy="118024"/>
            </a:xfrm>
            <a:custGeom>
              <a:avLst/>
              <a:gdLst/>
              <a:ahLst/>
              <a:cxnLst/>
              <a:rect l="l" t="t" r="r" b="b"/>
              <a:pathLst>
                <a:path w="2448" h="3383" extrusionOk="0">
                  <a:moveTo>
                    <a:pt x="1466" y="1"/>
                  </a:moveTo>
                  <a:cubicBezTo>
                    <a:pt x="1157" y="1"/>
                    <a:pt x="409" y="733"/>
                    <a:pt x="245" y="1303"/>
                  </a:cubicBezTo>
                  <a:cubicBezTo>
                    <a:pt x="78" y="1881"/>
                    <a:pt x="0" y="2159"/>
                    <a:pt x="111" y="2549"/>
                  </a:cubicBezTo>
                  <a:cubicBezTo>
                    <a:pt x="233" y="2938"/>
                    <a:pt x="322" y="3027"/>
                    <a:pt x="322" y="3027"/>
                  </a:cubicBezTo>
                  <a:cubicBezTo>
                    <a:pt x="449" y="3190"/>
                    <a:pt x="724" y="3382"/>
                    <a:pt x="1056" y="3382"/>
                  </a:cubicBezTo>
                  <a:cubicBezTo>
                    <a:pt x="1131" y="3382"/>
                    <a:pt x="1210" y="3372"/>
                    <a:pt x="1290" y="3350"/>
                  </a:cubicBezTo>
                  <a:cubicBezTo>
                    <a:pt x="1735" y="3227"/>
                    <a:pt x="2291" y="2527"/>
                    <a:pt x="2369" y="2070"/>
                  </a:cubicBezTo>
                  <a:cubicBezTo>
                    <a:pt x="2447" y="1615"/>
                    <a:pt x="2413" y="1136"/>
                    <a:pt x="2247" y="802"/>
                  </a:cubicBezTo>
                  <a:cubicBezTo>
                    <a:pt x="2080" y="469"/>
                    <a:pt x="1768" y="24"/>
                    <a:pt x="1479" y="1"/>
                  </a:cubicBezTo>
                  <a:cubicBezTo>
                    <a:pt x="1475" y="1"/>
                    <a:pt x="1470" y="1"/>
                    <a:pt x="146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11"/>
            <p:cNvSpPr/>
            <p:nvPr/>
          </p:nvSpPr>
          <p:spPr>
            <a:xfrm>
              <a:off x="462988" y="1777045"/>
              <a:ext cx="57460" cy="88754"/>
            </a:xfrm>
            <a:custGeom>
              <a:avLst/>
              <a:gdLst/>
              <a:ahLst/>
              <a:cxnLst/>
              <a:rect l="l" t="t" r="r" b="b"/>
              <a:pathLst>
                <a:path w="1647" h="2544" extrusionOk="0">
                  <a:moveTo>
                    <a:pt x="828" y="0"/>
                  </a:moveTo>
                  <a:cubicBezTo>
                    <a:pt x="735" y="0"/>
                    <a:pt x="641" y="23"/>
                    <a:pt x="557" y="75"/>
                  </a:cubicBezTo>
                  <a:cubicBezTo>
                    <a:pt x="389" y="187"/>
                    <a:pt x="300" y="387"/>
                    <a:pt x="234" y="565"/>
                  </a:cubicBezTo>
                  <a:cubicBezTo>
                    <a:pt x="167" y="799"/>
                    <a:pt x="112" y="1032"/>
                    <a:pt x="78" y="1266"/>
                  </a:cubicBezTo>
                  <a:cubicBezTo>
                    <a:pt x="11" y="1666"/>
                    <a:pt x="1" y="2077"/>
                    <a:pt x="78" y="2489"/>
                  </a:cubicBezTo>
                  <a:cubicBezTo>
                    <a:pt x="171" y="2522"/>
                    <a:pt x="276" y="2543"/>
                    <a:pt x="388" y="2543"/>
                  </a:cubicBezTo>
                  <a:cubicBezTo>
                    <a:pt x="464" y="2543"/>
                    <a:pt x="543" y="2534"/>
                    <a:pt x="623" y="2512"/>
                  </a:cubicBezTo>
                  <a:cubicBezTo>
                    <a:pt x="1002" y="2411"/>
                    <a:pt x="1469" y="1877"/>
                    <a:pt x="1647" y="1444"/>
                  </a:cubicBezTo>
                  <a:cubicBezTo>
                    <a:pt x="1635" y="1399"/>
                    <a:pt x="1635" y="1343"/>
                    <a:pt x="1635" y="1299"/>
                  </a:cubicBezTo>
                  <a:cubicBezTo>
                    <a:pt x="1624" y="1054"/>
                    <a:pt x="1602" y="799"/>
                    <a:pt x="1513" y="576"/>
                  </a:cubicBezTo>
                  <a:cubicBezTo>
                    <a:pt x="1446" y="365"/>
                    <a:pt x="1324" y="187"/>
                    <a:pt x="1123" y="75"/>
                  </a:cubicBezTo>
                  <a:cubicBezTo>
                    <a:pt x="1036" y="28"/>
                    <a:pt x="932" y="0"/>
                    <a:pt x="82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11"/>
            <p:cNvSpPr/>
            <p:nvPr/>
          </p:nvSpPr>
          <p:spPr>
            <a:xfrm>
              <a:off x="452905" y="1844065"/>
              <a:ext cx="40400" cy="6245"/>
            </a:xfrm>
            <a:custGeom>
              <a:avLst/>
              <a:gdLst/>
              <a:ahLst/>
              <a:cxnLst/>
              <a:rect l="l" t="t" r="r" b="b"/>
              <a:pathLst>
                <a:path w="1158" h="179" extrusionOk="0">
                  <a:moveTo>
                    <a:pt x="1157" y="1"/>
                  </a:moveTo>
                  <a:lnTo>
                    <a:pt x="1157" y="1"/>
                  </a:lnTo>
                  <a:cubicBezTo>
                    <a:pt x="1033" y="67"/>
                    <a:pt x="897" y="84"/>
                    <a:pt x="762" y="84"/>
                  </a:cubicBezTo>
                  <a:cubicBezTo>
                    <a:pt x="716" y="84"/>
                    <a:pt x="669" y="82"/>
                    <a:pt x="623" y="79"/>
                  </a:cubicBezTo>
                  <a:cubicBezTo>
                    <a:pt x="471" y="79"/>
                    <a:pt x="311" y="54"/>
                    <a:pt x="150" y="54"/>
                  </a:cubicBezTo>
                  <a:cubicBezTo>
                    <a:pt x="122" y="54"/>
                    <a:pt x="95" y="55"/>
                    <a:pt x="67" y="57"/>
                  </a:cubicBezTo>
                  <a:lnTo>
                    <a:pt x="0" y="179"/>
                  </a:lnTo>
                  <a:cubicBezTo>
                    <a:pt x="178" y="146"/>
                    <a:pt x="434" y="146"/>
                    <a:pt x="623" y="134"/>
                  </a:cubicBezTo>
                  <a:cubicBezTo>
                    <a:pt x="801" y="134"/>
                    <a:pt x="1001" y="101"/>
                    <a:pt x="11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11"/>
            <p:cNvSpPr/>
            <p:nvPr/>
          </p:nvSpPr>
          <p:spPr>
            <a:xfrm>
              <a:off x="464558" y="1815771"/>
              <a:ext cx="43086" cy="17479"/>
            </a:xfrm>
            <a:custGeom>
              <a:avLst/>
              <a:gdLst/>
              <a:ahLst/>
              <a:cxnLst/>
              <a:rect l="l" t="t" r="r" b="b"/>
              <a:pathLst>
                <a:path w="1235" h="501" extrusionOk="0">
                  <a:moveTo>
                    <a:pt x="1234" y="0"/>
                  </a:moveTo>
                  <a:lnTo>
                    <a:pt x="1234" y="0"/>
                  </a:lnTo>
                  <a:cubicBezTo>
                    <a:pt x="1078" y="156"/>
                    <a:pt x="878" y="267"/>
                    <a:pt x="667" y="322"/>
                  </a:cubicBezTo>
                  <a:cubicBezTo>
                    <a:pt x="445" y="367"/>
                    <a:pt x="223" y="367"/>
                    <a:pt x="0" y="434"/>
                  </a:cubicBezTo>
                  <a:lnTo>
                    <a:pt x="22" y="500"/>
                  </a:lnTo>
                  <a:cubicBezTo>
                    <a:pt x="223" y="423"/>
                    <a:pt x="456" y="423"/>
                    <a:pt x="667" y="356"/>
                  </a:cubicBezTo>
                  <a:cubicBezTo>
                    <a:pt x="890" y="289"/>
                    <a:pt x="1090" y="167"/>
                    <a:pt x="12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11"/>
            <p:cNvSpPr/>
            <p:nvPr/>
          </p:nvSpPr>
          <p:spPr>
            <a:xfrm>
              <a:off x="485875" y="1788593"/>
              <a:ext cx="21386" cy="15141"/>
            </a:xfrm>
            <a:custGeom>
              <a:avLst/>
              <a:gdLst/>
              <a:ahLst/>
              <a:cxnLst/>
              <a:rect l="l" t="t" r="r" b="b"/>
              <a:pathLst>
                <a:path w="613" h="434" extrusionOk="0">
                  <a:moveTo>
                    <a:pt x="612" y="1"/>
                  </a:moveTo>
                  <a:cubicBezTo>
                    <a:pt x="412" y="134"/>
                    <a:pt x="267" y="234"/>
                    <a:pt x="45" y="323"/>
                  </a:cubicBezTo>
                  <a:lnTo>
                    <a:pt x="0" y="434"/>
                  </a:lnTo>
                  <a:cubicBezTo>
                    <a:pt x="212" y="312"/>
                    <a:pt x="435" y="156"/>
                    <a:pt x="6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11"/>
            <p:cNvSpPr/>
            <p:nvPr/>
          </p:nvSpPr>
          <p:spPr>
            <a:xfrm>
              <a:off x="464558" y="1767660"/>
              <a:ext cx="17862" cy="59379"/>
            </a:xfrm>
            <a:custGeom>
              <a:avLst/>
              <a:gdLst/>
              <a:ahLst/>
              <a:cxnLst/>
              <a:rect l="l" t="t" r="r" b="b"/>
              <a:pathLst>
                <a:path w="512" h="1702" extrusionOk="0">
                  <a:moveTo>
                    <a:pt x="512" y="0"/>
                  </a:moveTo>
                  <a:lnTo>
                    <a:pt x="512" y="0"/>
                  </a:lnTo>
                  <a:cubicBezTo>
                    <a:pt x="411" y="100"/>
                    <a:pt x="322" y="211"/>
                    <a:pt x="245" y="344"/>
                  </a:cubicBezTo>
                  <a:cubicBezTo>
                    <a:pt x="166" y="467"/>
                    <a:pt x="111" y="601"/>
                    <a:pt x="77" y="734"/>
                  </a:cubicBezTo>
                  <a:cubicBezTo>
                    <a:pt x="0" y="1023"/>
                    <a:pt x="11" y="1412"/>
                    <a:pt x="100" y="1701"/>
                  </a:cubicBezTo>
                  <a:lnTo>
                    <a:pt x="200" y="1579"/>
                  </a:lnTo>
                  <a:cubicBezTo>
                    <a:pt x="89" y="1323"/>
                    <a:pt x="67" y="1023"/>
                    <a:pt x="122" y="756"/>
                  </a:cubicBezTo>
                  <a:cubicBezTo>
                    <a:pt x="156" y="611"/>
                    <a:pt x="200" y="478"/>
                    <a:pt x="267" y="356"/>
                  </a:cubicBezTo>
                  <a:cubicBezTo>
                    <a:pt x="334" y="222"/>
                    <a:pt x="423" y="111"/>
                    <a:pt x="5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11"/>
            <p:cNvSpPr/>
            <p:nvPr/>
          </p:nvSpPr>
          <p:spPr>
            <a:xfrm>
              <a:off x="476944" y="1782383"/>
              <a:ext cx="7815" cy="31852"/>
            </a:xfrm>
            <a:custGeom>
              <a:avLst/>
              <a:gdLst/>
              <a:ahLst/>
              <a:cxnLst/>
              <a:rect l="l" t="t" r="r" b="b"/>
              <a:pathLst>
                <a:path w="224" h="913" extrusionOk="0">
                  <a:moveTo>
                    <a:pt x="223" y="1"/>
                  </a:moveTo>
                  <a:lnTo>
                    <a:pt x="223" y="1"/>
                  </a:lnTo>
                  <a:cubicBezTo>
                    <a:pt x="145" y="134"/>
                    <a:pt x="90" y="268"/>
                    <a:pt x="56" y="412"/>
                  </a:cubicBezTo>
                  <a:cubicBezTo>
                    <a:pt x="34" y="490"/>
                    <a:pt x="23" y="557"/>
                    <a:pt x="12" y="634"/>
                  </a:cubicBezTo>
                  <a:cubicBezTo>
                    <a:pt x="12" y="713"/>
                    <a:pt x="12" y="834"/>
                    <a:pt x="1" y="913"/>
                  </a:cubicBezTo>
                  <a:lnTo>
                    <a:pt x="101" y="824"/>
                  </a:lnTo>
                  <a:cubicBezTo>
                    <a:pt x="101" y="745"/>
                    <a:pt x="90" y="713"/>
                    <a:pt x="90" y="646"/>
                  </a:cubicBezTo>
                  <a:cubicBezTo>
                    <a:pt x="90" y="567"/>
                    <a:pt x="101" y="501"/>
                    <a:pt x="112" y="423"/>
                  </a:cubicBezTo>
                  <a:cubicBezTo>
                    <a:pt x="123" y="278"/>
                    <a:pt x="167" y="145"/>
                    <a:pt x="2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11"/>
            <p:cNvSpPr/>
            <p:nvPr/>
          </p:nvSpPr>
          <p:spPr>
            <a:xfrm>
              <a:off x="446277" y="1803351"/>
              <a:ext cx="7815" cy="47377"/>
            </a:xfrm>
            <a:custGeom>
              <a:avLst/>
              <a:gdLst/>
              <a:ahLst/>
              <a:cxnLst/>
              <a:rect l="l" t="t" r="r" b="b"/>
              <a:pathLst>
                <a:path w="224" h="1358" extrusionOk="0">
                  <a:moveTo>
                    <a:pt x="190" y="0"/>
                  </a:moveTo>
                  <a:cubicBezTo>
                    <a:pt x="146" y="112"/>
                    <a:pt x="112" y="223"/>
                    <a:pt x="90" y="334"/>
                  </a:cubicBezTo>
                  <a:cubicBezTo>
                    <a:pt x="57" y="445"/>
                    <a:pt x="35" y="567"/>
                    <a:pt x="12" y="678"/>
                  </a:cubicBezTo>
                  <a:cubicBezTo>
                    <a:pt x="1" y="801"/>
                    <a:pt x="1" y="923"/>
                    <a:pt x="45" y="1034"/>
                  </a:cubicBezTo>
                  <a:cubicBezTo>
                    <a:pt x="90" y="1145"/>
                    <a:pt x="134" y="1246"/>
                    <a:pt x="179" y="1357"/>
                  </a:cubicBezTo>
                  <a:lnTo>
                    <a:pt x="223" y="1335"/>
                  </a:lnTo>
                  <a:cubicBezTo>
                    <a:pt x="179" y="1234"/>
                    <a:pt x="124" y="1123"/>
                    <a:pt x="90" y="1024"/>
                  </a:cubicBezTo>
                  <a:cubicBezTo>
                    <a:pt x="35" y="912"/>
                    <a:pt x="35" y="801"/>
                    <a:pt x="45" y="678"/>
                  </a:cubicBezTo>
                  <a:cubicBezTo>
                    <a:pt x="57" y="567"/>
                    <a:pt x="79" y="456"/>
                    <a:pt x="101" y="334"/>
                  </a:cubicBezTo>
                  <a:cubicBezTo>
                    <a:pt x="124" y="223"/>
                    <a:pt x="157" y="112"/>
                    <a:pt x="1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11"/>
            <p:cNvSpPr/>
            <p:nvPr/>
          </p:nvSpPr>
          <p:spPr>
            <a:xfrm>
              <a:off x="528544" y="2085737"/>
              <a:ext cx="78846" cy="112896"/>
            </a:xfrm>
            <a:custGeom>
              <a:avLst/>
              <a:gdLst/>
              <a:ahLst/>
              <a:cxnLst/>
              <a:rect l="l" t="t" r="r" b="b"/>
              <a:pathLst>
                <a:path w="2260" h="3236" extrusionOk="0">
                  <a:moveTo>
                    <a:pt x="845" y="1"/>
                  </a:moveTo>
                  <a:cubicBezTo>
                    <a:pt x="517" y="1"/>
                    <a:pt x="261" y="172"/>
                    <a:pt x="168" y="437"/>
                  </a:cubicBezTo>
                  <a:cubicBezTo>
                    <a:pt x="45" y="815"/>
                    <a:pt x="124" y="1349"/>
                    <a:pt x="90" y="1694"/>
                  </a:cubicBezTo>
                  <a:cubicBezTo>
                    <a:pt x="45" y="2038"/>
                    <a:pt x="1" y="2216"/>
                    <a:pt x="223" y="2606"/>
                  </a:cubicBezTo>
                  <a:cubicBezTo>
                    <a:pt x="468" y="3006"/>
                    <a:pt x="657" y="3128"/>
                    <a:pt x="657" y="3128"/>
                  </a:cubicBezTo>
                  <a:cubicBezTo>
                    <a:pt x="777" y="3200"/>
                    <a:pt x="943" y="3235"/>
                    <a:pt x="1118" y="3235"/>
                  </a:cubicBezTo>
                  <a:cubicBezTo>
                    <a:pt x="1348" y="3235"/>
                    <a:pt x="1593" y="3175"/>
                    <a:pt x="1770" y="3061"/>
                  </a:cubicBezTo>
                  <a:cubicBezTo>
                    <a:pt x="2092" y="2861"/>
                    <a:pt x="2259" y="2228"/>
                    <a:pt x="2148" y="1616"/>
                  </a:cubicBezTo>
                  <a:cubicBezTo>
                    <a:pt x="2037" y="993"/>
                    <a:pt x="1836" y="337"/>
                    <a:pt x="1303" y="103"/>
                  </a:cubicBezTo>
                  <a:cubicBezTo>
                    <a:pt x="1142" y="33"/>
                    <a:pt x="987" y="1"/>
                    <a:pt x="8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11"/>
            <p:cNvSpPr/>
            <p:nvPr/>
          </p:nvSpPr>
          <p:spPr>
            <a:xfrm>
              <a:off x="566572" y="2086993"/>
              <a:ext cx="40016" cy="96255"/>
            </a:xfrm>
            <a:custGeom>
              <a:avLst/>
              <a:gdLst/>
              <a:ahLst/>
              <a:cxnLst/>
              <a:rect l="l" t="t" r="r" b="b"/>
              <a:pathLst>
                <a:path w="1147" h="2759" extrusionOk="0">
                  <a:moveTo>
                    <a:pt x="1" y="0"/>
                  </a:moveTo>
                  <a:cubicBezTo>
                    <a:pt x="1" y="123"/>
                    <a:pt x="23" y="234"/>
                    <a:pt x="45" y="356"/>
                  </a:cubicBezTo>
                  <a:cubicBezTo>
                    <a:pt x="67" y="512"/>
                    <a:pt x="79" y="679"/>
                    <a:pt x="101" y="835"/>
                  </a:cubicBezTo>
                  <a:cubicBezTo>
                    <a:pt x="134" y="1135"/>
                    <a:pt x="179" y="1446"/>
                    <a:pt x="257" y="1747"/>
                  </a:cubicBezTo>
                  <a:cubicBezTo>
                    <a:pt x="334" y="2024"/>
                    <a:pt x="446" y="2314"/>
                    <a:pt x="624" y="2548"/>
                  </a:cubicBezTo>
                  <a:cubicBezTo>
                    <a:pt x="690" y="2647"/>
                    <a:pt x="802" y="2726"/>
                    <a:pt x="913" y="2758"/>
                  </a:cubicBezTo>
                  <a:cubicBezTo>
                    <a:pt x="1068" y="2469"/>
                    <a:pt x="1147" y="2014"/>
                    <a:pt x="1058" y="1580"/>
                  </a:cubicBezTo>
                  <a:cubicBezTo>
                    <a:pt x="947" y="957"/>
                    <a:pt x="746" y="301"/>
                    <a:pt x="213" y="67"/>
                  </a:cubicBezTo>
                  <a:cubicBezTo>
                    <a:pt x="146" y="45"/>
                    <a:pt x="67" y="12"/>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11"/>
            <p:cNvSpPr/>
            <p:nvPr/>
          </p:nvSpPr>
          <p:spPr>
            <a:xfrm>
              <a:off x="558827" y="2121114"/>
              <a:ext cx="31085" cy="34608"/>
            </a:xfrm>
            <a:custGeom>
              <a:avLst/>
              <a:gdLst/>
              <a:ahLst/>
              <a:cxnLst/>
              <a:rect l="l" t="t" r="r" b="b"/>
              <a:pathLst>
                <a:path w="891" h="992" extrusionOk="0">
                  <a:moveTo>
                    <a:pt x="890" y="1"/>
                  </a:moveTo>
                  <a:lnTo>
                    <a:pt x="890" y="1"/>
                  </a:lnTo>
                  <a:cubicBezTo>
                    <a:pt x="835" y="223"/>
                    <a:pt x="768" y="468"/>
                    <a:pt x="612" y="646"/>
                  </a:cubicBezTo>
                  <a:cubicBezTo>
                    <a:pt x="534" y="735"/>
                    <a:pt x="445" y="802"/>
                    <a:pt x="334" y="846"/>
                  </a:cubicBezTo>
                  <a:cubicBezTo>
                    <a:pt x="234" y="891"/>
                    <a:pt x="123" y="913"/>
                    <a:pt x="0" y="913"/>
                  </a:cubicBezTo>
                  <a:lnTo>
                    <a:pt x="12" y="991"/>
                  </a:lnTo>
                  <a:cubicBezTo>
                    <a:pt x="134" y="980"/>
                    <a:pt x="245" y="947"/>
                    <a:pt x="356" y="902"/>
                  </a:cubicBezTo>
                  <a:cubicBezTo>
                    <a:pt x="479" y="846"/>
                    <a:pt x="568" y="769"/>
                    <a:pt x="645" y="668"/>
                  </a:cubicBezTo>
                  <a:cubicBezTo>
                    <a:pt x="790" y="468"/>
                    <a:pt x="846" y="235"/>
                    <a:pt x="8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11"/>
            <p:cNvSpPr/>
            <p:nvPr/>
          </p:nvSpPr>
          <p:spPr>
            <a:xfrm>
              <a:off x="552617" y="2154502"/>
              <a:ext cx="38446" cy="29166"/>
            </a:xfrm>
            <a:custGeom>
              <a:avLst/>
              <a:gdLst/>
              <a:ahLst/>
              <a:cxnLst/>
              <a:rect l="l" t="t" r="r" b="b"/>
              <a:pathLst>
                <a:path w="1102" h="836" extrusionOk="0">
                  <a:moveTo>
                    <a:pt x="1102" y="1"/>
                  </a:moveTo>
                  <a:cubicBezTo>
                    <a:pt x="1057" y="101"/>
                    <a:pt x="979" y="190"/>
                    <a:pt x="902" y="267"/>
                  </a:cubicBezTo>
                  <a:lnTo>
                    <a:pt x="768" y="368"/>
                  </a:lnTo>
                  <a:cubicBezTo>
                    <a:pt x="712" y="390"/>
                    <a:pt x="657" y="412"/>
                    <a:pt x="613" y="435"/>
                  </a:cubicBezTo>
                  <a:cubicBezTo>
                    <a:pt x="512" y="479"/>
                    <a:pt x="401" y="524"/>
                    <a:pt x="301" y="579"/>
                  </a:cubicBezTo>
                  <a:cubicBezTo>
                    <a:pt x="201" y="635"/>
                    <a:pt x="101" y="690"/>
                    <a:pt x="0" y="757"/>
                  </a:cubicBezTo>
                  <a:lnTo>
                    <a:pt x="67" y="835"/>
                  </a:lnTo>
                  <a:cubicBezTo>
                    <a:pt x="145" y="768"/>
                    <a:pt x="245" y="702"/>
                    <a:pt x="334" y="646"/>
                  </a:cubicBezTo>
                  <a:lnTo>
                    <a:pt x="635" y="479"/>
                  </a:lnTo>
                  <a:cubicBezTo>
                    <a:pt x="679" y="457"/>
                    <a:pt x="734" y="435"/>
                    <a:pt x="779" y="401"/>
                  </a:cubicBezTo>
                  <a:cubicBezTo>
                    <a:pt x="835" y="368"/>
                    <a:pt x="879" y="323"/>
                    <a:pt x="912" y="279"/>
                  </a:cubicBezTo>
                  <a:cubicBezTo>
                    <a:pt x="1001" y="201"/>
                    <a:pt x="1057" y="101"/>
                    <a:pt x="110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11"/>
            <p:cNvSpPr/>
            <p:nvPr/>
          </p:nvSpPr>
          <p:spPr>
            <a:xfrm>
              <a:off x="557257" y="2106775"/>
              <a:ext cx="7431" cy="30701"/>
            </a:xfrm>
            <a:custGeom>
              <a:avLst/>
              <a:gdLst/>
              <a:ahLst/>
              <a:cxnLst/>
              <a:rect l="l" t="t" r="r" b="b"/>
              <a:pathLst>
                <a:path w="213" h="880" extrusionOk="0">
                  <a:moveTo>
                    <a:pt x="57" y="1"/>
                  </a:moveTo>
                  <a:lnTo>
                    <a:pt x="57" y="1"/>
                  </a:lnTo>
                  <a:cubicBezTo>
                    <a:pt x="1" y="56"/>
                    <a:pt x="1" y="145"/>
                    <a:pt x="12" y="223"/>
                  </a:cubicBezTo>
                  <a:lnTo>
                    <a:pt x="35" y="456"/>
                  </a:lnTo>
                  <a:cubicBezTo>
                    <a:pt x="35" y="523"/>
                    <a:pt x="45" y="601"/>
                    <a:pt x="68" y="679"/>
                  </a:cubicBezTo>
                  <a:cubicBezTo>
                    <a:pt x="90" y="768"/>
                    <a:pt x="168" y="824"/>
                    <a:pt x="157" y="879"/>
                  </a:cubicBezTo>
                  <a:lnTo>
                    <a:pt x="213" y="879"/>
                  </a:lnTo>
                  <a:cubicBezTo>
                    <a:pt x="213" y="835"/>
                    <a:pt x="179" y="790"/>
                    <a:pt x="157" y="768"/>
                  </a:cubicBezTo>
                  <a:cubicBezTo>
                    <a:pt x="134" y="735"/>
                    <a:pt x="112" y="701"/>
                    <a:pt x="101" y="668"/>
                  </a:cubicBezTo>
                  <a:cubicBezTo>
                    <a:pt x="79" y="601"/>
                    <a:pt x="68" y="523"/>
                    <a:pt x="57" y="446"/>
                  </a:cubicBezTo>
                  <a:lnTo>
                    <a:pt x="23" y="223"/>
                  </a:lnTo>
                  <a:cubicBezTo>
                    <a:pt x="12" y="145"/>
                    <a:pt x="1" y="68"/>
                    <a:pt x="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11"/>
            <p:cNvSpPr/>
            <p:nvPr/>
          </p:nvSpPr>
          <p:spPr>
            <a:xfrm>
              <a:off x="539429" y="2119997"/>
              <a:ext cx="16711" cy="58576"/>
            </a:xfrm>
            <a:custGeom>
              <a:avLst/>
              <a:gdLst/>
              <a:ahLst/>
              <a:cxnLst/>
              <a:rect l="l" t="t" r="r" b="b"/>
              <a:pathLst>
                <a:path w="479" h="1679" extrusionOk="0">
                  <a:moveTo>
                    <a:pt x="0" y="0"/>
                  </a:moveTo>
                  <a:lnTo>
                    <a:pt x="34" y="878"/>
                  </a:lnTo>
                  <a:lnTo>
                    <a:pt x="34" y="1112"/>
                  </a:lnTo>
                  <a:cubicBezTo>
                    <a:pt x="45" y="1190"/>
                    <a:pt x="78" y="1268"/>
                    <a:pt x="123" y="1323"/>
                  </a:cubicBezTo>
                  <a:lnTo>
                    <a:pt x="390" y="1679"/>
                  </a:lnTo>
                  <a:lnTo>
                    <a:pt x="479" y="1612"/>
                  </a:lnTo>
                  <a:lnTo>
                    <a:pt x="190" y="1279"/>
                  </a:lnTo>
                  <a:cubicBezTo>
                    <a:pt x="145" y="1223"/>
                    <a:pt x="111" y="1167"/>
                    <a:pt x="101" y="1101"/>
                  </a:cubicBezTo>
                  <a:cubicBezTo>
                    <a:pt x="89" y="1034"/>
                    <a:pt x="89" y="957"/>
                    <a:pt x="78" y="878"/>
                  </a:cubicBezTo>
                  <a:lnTo>
                    <a:pt x="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11"/>
            <p:cNvSpPr/>
            <p:nvPr/>
          </p:nvSpPr>
          <p:spPr>
            <a:xfrm>
              <a:off x="426879" y="2160154"/>
              <a:ext cx="99394" cy="111500"/>
            </a:xfrm>
            <a:custGeom>
              <a:avLst/>
              <a:gdLst/>
              <a:ahLst/>
              <a:cxnLst/>
              <a:rect l="l" t="t" r="r" b="b"/>
              <a:pathLst>
                <a:path w="2849" h="3196" extrusionOk="0">
                  <a:moveTo>
                    <a:pt x="880" y="0"/>
                  </a:moveTo>
                  <a:cubicBezTo>
                    <a:pt x="722" y="0"/>
                    <a:pt x="536" y="89"/>
                    <a:pt x="312" y="362"/>
                  </a:cubicBezTo>
                  <a:cubicBezTo>
                    <a:pt x="1" y="718"/>
                    <a:pt x="1" y="1073"/>
                    <a:pt x="45" y="1652"/>
                  </a:cubicBezTo>
                  <a:cubicBezTo>
                    <a:pt x="90" y="2241"/>
                    <a:pt x="702" y="2475"/>
                    <a:pt x="1102" y="2819"/>
                  </a:cubicBezTo>
                  <a:cubicBezTo>
                    <a:pt x="1396" y="3064"/>
                    <a:pt x="1839" y="3195"/>
                    <a:pt x="2186" y="3195"/>
                  </a:cubicBezTo>
                  <a:cubicBezTo>
                    <a:pt x="2312" y="3195"/>
                    <a:pt x="2425" y="3178"/>
                    <a:pt x="2514" y="3142"/>
                  </a:cubicBezTo>
                  <a:cubicBezTo>
                    <a:pt x="2848" y="3009"/>
                    <a:pt x="2781" y="2752"/>
                    <a:pt x="2781" y="2752"/>
                  </a:cubicBezTo>
                  <a:cubicBezTo>
                    <a:pt x="2804" y="2564"/>
                    <a:pt x="2648" y="2208"/>
                    <a:pt x="2448" y="1840"/>
                  </a:cubicBezTo>
                  <a:cubicBezTo>
                    <a:pt x="2237" y="1462"/>
                    <a:pt x="1236" y="105"/>
                    <a:pt x="1036" y="28"/>
                  </a:cubicBezTo>
                  <a:cubicBezTo>
                    <a:pt x="987" y="11"/>
                    <a:pt x="935" y="0"/>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11"/>
            <p:cNvSpPr/>
            <p:nvPr/>
          </p:nvSpPr>
          <p:spPr>
            <a:xfrm>
              <a:off x="435845" y="2160154"/>
              <a:ext cx="74520" cy="61576"/>
            </a:xfrm>
            <a:custGeom>
              <a:avLst/>
              <a:gdLst/>
              <a:ahLst/>
              <a:cxnLst/>
              <a:rect l="l" t="t" r="r" b="b"/>
              <a:pathLst>
                <a:path w="2136" h="1765" extrusionOk="0">
                  <a:moveTo>
                    <a:pt x="623" y="0"/>
                  </a:moveTo>
                  <a:cubicBezTo>
                    <a:pt x="465" y="0"/>
                    <a:pt x="279" y="89"/>
                    <a:pt x="55" y="362"/>
                  </a:cubicBezTo>
                  <a:cubicBezTo>
                    <a:pt x="33" y="372"/>
                    <a:pt x="22" y="395"/>
                    <a:pt x="0" y="417"/>
                  </a:cubicBezTo>
                  <a:cubicBezTo>
                    <a:pt x="111" y="495"/>
                    <a:pt x="200" y="572"/>
                    <a:pt x="289" y="661"/>
                  </a:cubicBezTo>
                  <a:cubicBezTo>
                    <a:pt x="400" y="762"/>
                    <a:pt x="489" y="884"/>
                    <a:pt x="578" y="995"/>
                  </a:cubicBezTo>
                  <a:cubicBezTo>
                    <a:pt x="767" y="1218"/>
                    <a:pt x="957" y="1429"/>
                    <a:pt x="1201" y="1573"/>
                  </a:cubicBezTo>
                  <a:cubicBezTo>
                    <a:pt x="1429" y="1698"/>
                    <a:pt x="1685" y="1764"/>
                    <a:pt x="1944" y="1764"/>
                  </a:cubicBezTo>
                  <a:cubicBezTo>
                    <a:pt x="1963" y="1764"/>
                    <a:pt x="1983" y="1764"/>
                    <a:pt x="2002" y="1763"/>
                  </a:cubicBezTo>
                  <a:cubicBezTo>
                    <a:pt x="2046" y="1763"/>
                    <a:pt x="2091" y="1751"/>
                    <a:pt x="2135" y="1751"/>
                  </a:cubicBezTo>
                  <a:cubicBezTo>
                    <a:pt x="1857" y="1284"/>
                    <a:pt x="957" y="105"/>
                    <a:pt x="779" y="28"/>
                  </a:cubicBezTo>
                  <a:cubicBezTo>
                    <a:pt x="730" y="11"/>
                    <a:pt x="678" y="0"/>
                    <a:pt x="6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11"/>
            <p:cNvSpPr/>
            <p:nvPr/>
          </p:nvSpPr>
          <p:spPr>
            <a:xfrm>
              <a:off x="474990" y="2251492"/>
              <a:ext cx="47028" cy="9838"/>
            </a:xfrm>
            <a:custGeom>
              <a:avLst/>
              <a:gdLst/>
              <a:ahLst/>
              <a:cxnLst/>
              <a:rect l="l" t="t" r="r" b="b"/>
              <a:pathLst>
                <a:path w="1348" h="282" extrusionOk="0">
                  <a:moveTo>
                    <a:pt x="23" y="35"/>
                  </a:moveTo>
                  <a:cubicBezTo>
                    <a:pt x="12" y="35"/>
                    <a:pt x="12" y="45"/>
                    <a:pt x="1" y="45"/>
                  </a:cubicBezTo>
                  <a:cubicBezTo>
                    <a:pt x="1" y="54"/>
                    <a:pt x="7" y="61"/>
                    <a:pt x="14" y="61"/>
                  </a:cubicBezTo>
                  <a:cubicBezTo>
                    <a:pt x="14" y="61"/>
                    <a:pt x="14" y="61"/>
                    <a:pt x="14" y="61"/>
                  </a:cubicBezTo>
                  <a:lnTo>
                    <a:pt x="14" y="61"/>
                  </a:lnTo>
                  <a:cubicBezTo>
                    <a:pt x="8" y="61"/>
                    <a:pt x="4" y="54"/>
                    <a:pt x="12" y="45"/>
                  </a:cubicBezTo>
                  <a:lnTo>
                    <a:pt x="23" y="45"/>
                  </a:lnTo>
                  <a:cubicBezTo>
                    <a:pt x="45" y="45"/>
                    <a:pt x="57" y="35"/>
                    <a:pt x="68" y="35"/>
                  </a:cubicBezTo>
                  <a:close/>
                  <a:moveTo>
                    <a:pt x="23" y="57"/>
                  </a:moveTo>
                  <a:cubicBezTo>
                    <a:pt x="20" y="60"/>
                    <a:pt x="17" y="61"/>
                    <a:pt x="14" y="61"/>
                  </a:cubicBezTo>
                  <a:lnTo>
                    <a:pt x="14" y="61"/>
                  </a:lnTo>
                  <a:cubicBezTo>
                    <a:pt x="14" y="61"/>
                    <a:pt x="14" y="61"/>
                    <a:pt x="14" y="61"/>
                  </a:cubicBezTo>
                  <a:cubicBezTo>
                    <a:pt x="17" y="61"/>
                    <a:pt x="20" y="60"/>
                    <a:pt x="23" y="57"/>
                  </a:cubicBezTo>
                  <a:close/>
                  <a:moveTo>
                    <a:pt x="1247" y="1"/>
                  </a:moveTo>
                  <a:lnTo>
                    <a:pt x="1247" y="1"/>
                  </a:lnTo>
                  <a:cubicBezTo>
                    <a:pt x="1258" y="45"/>
                    <a:pt x="1236" y="90"/>
                    <a:pt x="1191" y="124"/>
                  </a:cubicBezTo>
                  <a:cubicBezTo>
                    <a:pt x="1158" y="157"/>
                    <a:pt x="1102" y="179"/>
                    <a:pt x="1046" y="201"/>
                  </a:cubicBezTo>
                  <a:cubicBezTo>
                    <a:pt x="1007" y="209"/>
                    <a:pt x="966" y="213"/>
                    <a:pt x="924" y="213"/>
                  </a:cubicBezTo>
                  <a:cubicBezTo>
                    <a:pt x="850" y="213"/>
                    <a:pt x="774" y="201"/>
                    <a:pt x="702" y="179"/>
                  </a:cubicBezTo>
                  <a:cubicBezTo>
                    <a:pt x="579" y="146"/>
                    <a:pt x="468" y="102"/>
                    <a:pt x="346" y="68"/>
                  </a:cubicBezTo>
                  <a:cubicBezTo>
                    <a:pt x="290" y="57"/>
                    <a:pt x="223" y="35"/>
                    <a:pt x="168" y="35"/>
                  </a:cubicBezTo>
                  <a:lnTo>
                    <a:pt x="68" y="35"/>
                  </a:lnTo>
                  <a:cubicBezTo>
                    <a:pt x="101" y="35"/>
                    <a:pt x="134" y="45"/>
                    <a:pt x="168" y="45"/>
                  </a:cubicBezTo>
                  <a:cubicBezTo>
                    <a:pt x="223" y="57"/>
                    <a:pt x="279" y="68"/>
                    <a:pt x="335" y="90"/>
                  </a:cubicBezTo>
                  <a:cubicBezTo>
                    <a:pt x="457" y="134"/>
                    <a:pt x="569" y="191"/>
                    <a:pt x="680" y="223"/>
                  </a:cubicBezTo>
                  <a:cubicBezTo>
                    <a:pt x="767" y="255"/>
                    <a:pt x="860" y="282"/>
                    <a:pt x="955" y="282"/>
                  </a:cubicBezTo>
                  <a:cubicBezTo>
                    <a:pt x="993" y="282"/>
                    <a:pt x="1031" y="278"/>
                    <a:pt x="1069" y="268"/>
                  </a:cubicBezTo>
                  <a:cubicBezTo>
                    <a:pt x="1125" y="257"/>
                    <a:pt x="1191" y="235"/>
                    <a:pt x="1247" y="191"/>
                  </a:cubicBezTo>
                  <a:cubicBezTo>
                    <a:pt x="1303" y="146"/>
                    <a:pt x="1347" y="112"/>
                    <a:pt x="1347" y="35"/>
                  </a:cubicBezTo>
                  <a:lnTo>
                    <a:pt x="124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11"/>
            <p:cNvSpPr/>
            <p:nvPr/>
          </p:nvSpPr>
          <p:spPr>
            <a:xfrm>
              <a:off x="494423" y="2210393"/>
              <a:ext cx="20200" cy="35725"/>
            </a:xfrm>
            <a:custGeom>
              <a:avLst/>
              <a:gdLst/>
              <a:ahLst/>
              <a:cxnLst/>
              <a:rect l="l" t="t" r="r" b="b"/>
              <a:pathLst>
                <a:path w="579" h="1024" extrusionOk="0">
                  <a:moveTo>
                    <a:pt x="0" y="0"/>
                  </a:moveTo>
                  <a:lnTo>
                    <a:pt x="145" y="234"/>
                  </a:lnTo>
                  <a:cubicBezTo>
                    <a:pt x="190" y="311"/>
                    <a:pt x="245" y="390"/>
                    <a:pt x="289" y="467"/>
                  </a:cubicBezTo>
                  <a:cubicBezTo>
                    <a:pt x="334" y="534"/>
                    <a:pt x="356" y="623"/>
                    <a:pt x="378" y="712"/>
                  </a:cubicBezTo>
                  <a:lnTo>
                    <a:pt x="434" y="968"/>
                  </a:lnTo>
                  <a:lnTo>
                    <a:pt x="578" y="1023"/>
                  </a:lnTo>
                  <a:lnTo>
                    <a:pt x="578" y="1023"/>
                  </a:lnTo>
                  <a:lnTo>
                    <a:pt x="456" y="690"/>
                  </a:lnTo>
                  <a:cubicBezTo>
                    <a:pt x="423" y="601"/>
                    <a:pt x="390" y="512"/>
                    <a:pt x="334" y="434"/>
                  </a:cubicBezTo>
                  <a:cubicBezTo>
                    <a:pt x="279" y="356"/>
                    <a:pt x="222" y="289"/>
                    <a:pt x="167" y="212"/>
                  </a:cubicBezTo>
                  <a:lnTo>
                    <a:pt x="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11"/>
            <p:cNvSpPr/>
            <p:nvPr/>
          </p:nvSpPr>
          <p:spPr>
            <a:xfrm>
              <a:off x="453673" y="2236769"/>
              <a:ext cx="50064" cy="7012"/>
            </a:xfrm>
            <a:custGeom>
              <a:avLst/>
              <a:gdLst/>
              <a:ahLst/>
              <a:cxnLst/>
              <a:rect l="l" t="t" r="r" b="b"/>
              <a:pathLst>
                <a:path w="1435" h="201" extrusionOk="0">
                  <a:moveTo>
                    <a:pt x="1380" y="0"/>
                  </a:moveTo>
                  <a:cubicBezTo>
                    <a:pt x="1291" y="67"/>
                    <a:pt x="1180" y="101"/>
                    <a:pt x="1068" y="112"/>
                  </a:cubicBezTo>
                  <a:cubicBezTo>
                    <a:pt x="946" y="134"/>
                    <a:pt x="834" y="145"/>
                    <a:pt x="712" y="145"/>
                  </a:cubicBezTo>
                  <a:cubicBezTo>
                    <a:pt x="671" y="147"/>
                    <a:pt x="629" y="148"/>
                    <a:pt x="587" y="148"/>
                  </a:cubicBezTo>
                  <a:cubicBezTo>
                    <a:pt x="392" y="148"/>
                    <a:pt x="192" y="130"/>
                    <a:pt x="1" y="112"/>
                  </a:cubicBezTo>
                  <a:lnTo>
                    <a:pt x="1" y="112"/>
                  </a:lnTo>
                  <a:cubicBezTo>
                    <a:pt x="234" y="156"/>
                    <a:pt x="478" y="190"/>
                    <a:pt x="712" y="201"/>
                  </a:cubicBezTo>
                  <a:cubicBezTo>
                    <a:pt x="834" y="201"/>
                    <a:pt x="957" y="201"/>
                    <a:pt x="1079" y="190"/>
                  </a:cubicBezTo>
                  <a:cubicBezTo>
                    <a:pt x="1190" y="178"/>
                    <a:pt x="1324" y="156"/>
                    <a:pt x="1435" y="89"/>
                  </a:cubicBezTo>
                  <a:lnTo>
                    <a:pt x="138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11"/>
            <p:cNvSpPr/>
            <p:nvPr/>
          </p:nvSpPr>
          <p:spPr>
            <a:xfrm>
              <a:off x="473455" y="2184401"/>
              <a:ext cx="16746" cy="45807"/>
            </a:xfrm>
            <a:custGeom>
              <a:avLst/>
              <a:gdLst/>
              <a:ahLst/>
              <a:cxnLst/>
              <a:rect l="l" t="t" r="r" b="b"/>
              <a:pathLst>
                <a:path w="480" h="1313" extrusionOk="0">
                  <a:moveTo>
                    <a:pt x="23" y="0"/>
                  </a:moveTo>
                  <a:cubicBezTo>
                    <a:pt x="0" y="112"/>
                    <a:pt x="34" y="233"/>
                    <a:pt x="79" y="345"/>
                  </a:cubicBezTo>
                  <a:cubicBezTo>
                    <a:pt x="112" y="445"/>
                    <a:pt x="178" y="545"/>
                    <a:pt x="223" y="656"/>
                  </a:cubicBezTo>
                  <a:cubicBezTo>
                    <a:pt x="267" y="757"/>
                    <a:pt x="312" y="868"/>
                    <a:pt x="334" y="979"/>
                  </a:cubicBezTo>
                  <a:cubicBezTo>
                    <a:pt x="356" y="1034"/>
                    <a:pt x="368" y="1090"/>
                    <a:pt x="368" y="1145"/>
                  </a:cubicBezTo>
                  <a:cubicBezTo>
                    <a:pt x="379" y="1168"/>
                    <a:pt x="379" y="1201"/>
                    <a:pt x="390" y="1234"/>
                  </a:cubicBezTo>
                  <a:lnTo>
                    <a:pt x="390" y="1268"/>
                  </a:lnTo>
                  <a:cubicBezTo>
                    <a:pt x="390" y="1279"/>
                    <a:pt x="468" y="1313"/>
                    <a:pt x="468" y="1313"/>
                  </a:cubicBezTo>
                  <a:cubicBezTo>
                    <a:pt x="479" y="1301"/>
                    <a:pt x="457" y="1257"/>
                    <a:pt x="457" y="1246"/>
                  </a:cubicBezTo>
                  <a:lnTo>
                    <a:pt x="457" y="1224"/>
                  </a:lnTo>
                  <a:cubicBezTo>
                    <a:pt x="445" y="1190"/>
                    <a:pt x="445" y="1157"/>
                    <a:pt x="435" y="1135"/>
                  </a:cubicBezTo>
                  <a:cubicBezTo>
                    <a:pt x="423" y="1079"/>
                    <a:pt x="412" y="1024"/>
                    <a:pt x="390" y="967"/>
                  </a:cubicBezTo>
                  <a:cubicBezTo>
                    <a:pt x="356" y="846"/>
                    <a:pt x="312" y="745"/>
                    <a:pt x="257" y="634"/>
                  </a:cubicBezTo>
                  <a:cubicBezTo>
                    <a:pt x="201" y="534"/>
                    <a:pt x="134" y="434"/>
                    <a:pt x="89" y="334"/>
                  </a:cubicBezTo>
                  <a:cubicBezTo>
                    <a:pt x="45" y="233"/>
                    <a:pt x="12" y="112"/>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11"/>
            <p:cNvSpPr/>
            <p:nvPr/>
          </p:nvSpPr>
          <p:spPr>
            <a:xfrm>
              <a:off x="472303" y="2221243"/>
              <a:ext cx="35" cy="454"/>
            </a:xfrm>
            <a:custGeom>
              <a:avLst/>
              <a:gdLst/>
              <a:ahLst/>
              <a:cxnLst/>
              <a:rect l="l" t="t" r="r" b="b"/>
              <a:pathLst>
                <a:path w="1" h="13" extrusionOk="0">
                  <a:moveTo>
                    <a:pt x="1" y="12"/>
                  </a:moveTo>
                  <a:lnTo>
                    <a:pt x="1" y="12"/>
                  </a:ln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11"/>
            <p:cNvSpPr/>
            <p:nvPr/>
          </p:nvSpPr>
          <p:spPr>
            <a:xfrm>
              <a:off x="440067" y="2220476"/>
              <a:ext cx="32655" cy="3140"/>
            </a:xfrm>
            <a:custGeom>
              <a:avLst/>
              <a:gdLst/>
              <a:ahLst/>
              <a:cxnLst/>
              <a:rect l="l" t="t" r="r" b="b"/>
              <a:pathLst>
                <a:path w="936" h="90" extrusionOk="0">
                  <a:moveTo>
                    <a:pt x="880" y="0"/>
                  </a:moveTo>
                  <a:lnTo>
                    <a:pt x="880" y="22"/>
                  </a:lnTo>
                  <a:cubicBezTo>
                    <a:pt x="813" y="34"/>
                    <a:pt x="747" y="45"/>
                    <a:pt x="680" y="45"/>
                  </a:cubicBezTo>
                  <a:lnTo>
                    <a:pt x="457" y="56"/>
                  </a:lnTo>
                  <a:lnTo>
                    <a:pt x="223" y="67"/>
                  </a:lnTo>
                  <a:cubicBezTo>
                    <a:pt x="189" y="67"/>
                    <a:pt x="153" y="70"/>
                    <a:pt x="114" y="70"/>
                  </a:cubicBezTo>
                  <a:cubicBezTo>
                    <a:pt x="77" y="70"/>
                    <a:pt x="39" y="67"/>
                    <a:pt x="1" y="56"/>
                  </a:cubicBezTo>
                  <a:lnTo>
                    <a:pt x="1" y="56"/>
                  </a:lnTo>
                  <a:cubicBezTo>
                    <a:pt x="48" y="76"/>
                    <a:pt x="96" y="80"/>
                    <a:pt x="140" y="80"/>
                  </a:cubicBezTo>
                  <a:cubicBezTo>
                    <a:pt x="169" y="80"/>
                    <a:pt x="197" y="79"/>
                    <a:pt x="223" y="79"/>
                  </a:cubicBezTo>
                  <a:lnTo>
                    <a:pt x="457" y="79"/>
                  </a:lnTo>
                  <a:lnTo>
                    <a:pt x="680" y="89"/>
                  </a:lnTo>
                  <a:cubicBezTo>
                    <a:pt x="757" y="89"/>
                    <a:pt x="858" y="79"/>
                    <a:pt x="935" y="56"/>
                  </a:cubicBezTo>
                  <a:lnTo>
                    <a:pt x="925" y="34"/>
                  </a:lnTo>
                  <a:lnTo>
                    <a:pt x="88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11"/>
            <p:cNvSpPr/>
            <p:nvPr/>
          </p:nvSpPr>
          <p:spPr>
            <a:xfrm>
              <a:off x="356683" y="1967117"/>
              <a:ext cx="82648" cy="99604"/>
            </a:xfrm>
            <a:custGeom>
              <a:avLst/>
              <a:gdLst/>
              <a:ahLst/>
              <a:cxnLst/>
              <a:rect l="l" t="t" r="r" b="b"/>
              <a:pathLst>
                <a:path w="2369" h="2855" extrusionOk="0">
                  <a:moveTo>
                    <a:pt x="1145" y="0"/>
                  </a:moveTo>
                  <a:cubicBezTo>
                    <a:pt x="830" y="0"/>
                    <a:pt x="603" y="189"/>
                    <a:pt x="400" y="578"/>
                  </a:cubicBezTo>
                  <a:cubicBezTo>
                    <a:pt x="122" y="1112"/>
                    <a:pt x="0" y="1646"/>
                    <a:pt x="223" y="2079"/>
                  </a:cubicBezTo>
                  <a:cubicBezTo>
                    <a:pt x="403" y="2423"/>
                    <a:pt x="827" y="2855"/>
                    <a:pt x="1260" y="2855"/>
                  </a:cubicBezTo>
                  <a:cubicBezTo>
                    <a:pt x="1360" y="2855"/>
                    <a:pt x="1460" y="2832"/>
                    <a:pt x="1557" y="2780"/>
                  </a:cubicBezTo>
                  <a:cubicBezTo>
                    <a:pt x="2079" y="2502"/>
                    <a:pt x="1968" y="2424"/>
                    <a:pt x="2057" y="2391"/>
                  </a:cubicBezTo>
                  <a:cubicBezTo>
                    <a:pt x="2136" y="2346"/>
                    <a:pt x="2191" y="2346"/>
                    <a:pt x="2191" y="2346"/>
                  </a:cubicBezTo>
                  <a:lnTo>
                    <a:pt x="2369" y="2491"/>
                  </a:lnTo>
                  <a:cubicBezTo>
                    <a:pt x="2369" y="2213"/>
                    <a:pt x="2202" y="1790"/>
                    <a:pt x="2158" y="1345"/>
                  </a:cubicBezTo>
                  <a:cubicBezTo>
                    <a:pt x="2102" y="900"/>
                    <a:pt x="2069" y="255"/>
                    <a:pt x="1535" y="77"/>
                  </a:cubicBezTo>
                  <a:cubicBezTo>
                    <a:pt x="1391" y="26"/>
                    <a:pt x="1262" y="0"/>
                    <a:pt x="1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11"/>
            <p:cNvSpPr/>
            <p:nvPr/>
          </p:nvSpPr>
          <p:spPr>
            <a:xfrm>
              <a:off x="377232" y="1967117"/>
              <a:ext cx="56657" cy="58646"/>
            </a:xfrm>
            <a:custGeom>
              <a:avLst/>
              <a:gdLst/>
              <a:ahLst/>
              <a:cxnLst/>
              <a:rect l="l" t="t" r="r" b="b"/>
              <a:pathLst>
                <a:path w="1624" h="1681" extrusionOk="0">
                  <a:moveTo>
                    <a:pt x="554" y="1"/>
                  </a:moveTo>
                  <a:cubicBezTo>
                    <a:pt x="337" y="1"/>
                    <a:pt x="159" y="90"/>
                    <a:pt x="0" y="277"/>
                  </a:cubicBezTo>
                  <a:cubicBezTo>
                    <a:pt x="78" y="600"/>
                    <a:pt x="245" y="912"/>
                    <a:pt x="479" y="1145"/>
                  </a:cubicBezTo>
                  <a:cubicBezTo>
                    <a:pt x="667" y="1345"/>
                    <a:pt x="912" y="1501"/>
                    <a:pt x="1179" y="1590"/>
                  </a:cubicBezTo>
                  <a:cubicBezTo>
                    <a:pt x="1280" y="1630"/>
                    <a:pt x="1437" y="1680"/>
                    <a:pt x="1581" y="1680"/>
                  </a:cubicBezTo>
                  <a:cubicBezTo>
                    <a:pt x="1596" y="1680"/>
                    <a:pt x="1610" y="1680"/>
                    <a:pt x="1624" y="1679"/>
                  </a:cubicBezTo>
                  <a:cubicBezTo>
                    <a:pt x="1602" y="1579"/>
                    <a:pt x="1579" y="1456"/>
                    <a:pt x="1569" y="1345"/>
                  </a:cubicBezTo>
                  <a:cubicBezTo>
                    <a:pt x="1513" y="900"/>
                    <a:pt x="1480" y="255"/>
                    <a:pt x="946" y="77"/>
                  </a:cubicBezTo>
                  <a:cubicBezTo>
                    <a:pt x="801" y="27"/>
                    <a:pt x="672" y="1"/>
                    <a:pt x="55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11"/>
            <p:cNvSpPr/>
            <p:nvPr/>
          </p:nvSpPr>
          <p:spPr>
            <a:xfrm>
              <a:off x="383059" y="2041603"/>
              <a:ext cx="38830" cy="7012"/>
            </a:xfrm>
            <a:custGeom>
              <a:avLst/>
              <a:gdLst/>
              <a:ahLst/>
              <a:cxnLst/>
              <a:rect l="l" t="t" r="r" b="b"/>
              <a:pathLst>
                <a:path w="1113" h="201" extrusionOk="0">
                  <a:moveTo>
                    <a:pt x="1034" y="0"/>
                  </a:moveTo>
                  <a:cubicBezTo>
                    <a:pt x="990" y="55"/>
                    <a:pt x="901" y="89"/>
                    <a:pt x="812" y="112"/>
                  </a:cubicBezTo>
                  <a:cubicBezTo>
                    <a:pt x="723" y="134"/>
                    <a:pt x="634" y="144"/>
                    <a:pt x="545" y="144"/>
                  </a:cubicBezTo>
                  <a:cubicBezTo>
                    <a:pt x="445" y="144"/>
                    <a:pt x="356" y="144"/>
                    <a:pt x="267" y="134"/>
                  </a:cubicBezTo>
                  <a:cubicBezTo>
                    <a:pt x="223" y="134"/>
                    <a:pt x="167" y="122"/>
                    <a:pt x="122" y="112"/>
                  </a:cubicBezTo>
                  <a:lnTo>
                    <a:pt x="56" y="100"/>
                  </a:lnTo>
                  <a:lnTo>
                    <a:pt x="23" y="89"/>
                  </a:lnTo>
                  <a:cubicBezTo>
                    <a:pt x="11" y="89"/>
                    <a:pt x="1" y="89"/>
                    <a:pt x="0" y="78"/>
                  </a:cubicBezTo>
                  <a:lnTo>
                    <a:pt x="0" y="78"/>
                  </a:lnTo>
                  <a:cubicBezTo>
                    <a:pt x="1" y="89"/>
                    <a:pt x="11" y="90"/>
                    <a:pt x="23" y="100"/>
                  </a:cubicBezTo>
                  <a:lnTo>
                    <a:pt x="56" y="112"/>
                  </a:lnTo>
                  <a:lnTo>
                    <a:pt x="122" y="122"/>
                  </a:lnTo>
                  <a:cubicBezTo>
                    <a:pt x="167" y="144"/>
                    <a:pt x="211" y="156"/>
                    <a:pt x="256" y="156"/>
                  </a:cubicBezTo>
                  <a:cubicBezTo>
                    <a:pt x="356" y="178"/>
                    <a:pt x="445" y="189"/>
                    <a:pt x="545" y="201"/>
                  </a:cubicBezTo>
                  <a:cubicBezTo>
                    <a:pt x="634" y="201"/>
                    <a:pt x="734" y="201"/>
                    <a:pt x="834" y="189"/>
                  </a:cubicBezTo>
                  <a:cubicBezTo>
                    <a:pt x="923" y="167"/>
                    <a:pt x="1024" y="144"/>
                    <a:pt x="1113" y="67"/>
                  </a:cubicBezTo>
                  <a:lnTo>
                    <a:pt x="1034"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11"/>
            <p:cNvSpPr/>
            <p:nvPr/>
          </p:nvSpPr>
          <p:spPr>
            <a:xfrm>
              <a:off x="372557" y="2013239"/>
              <a:ext cx="34190" cy="16362"/>
            </a:xfrm>
            <a:custGeom>
              <a:avLst/>
              <a:gdLst/>
              <a:ahLst/>
              <a:cxnLst/>
              <a:rect l="l" t="t" r="r" b="b"/>
              <a:pathLst>
                <a:path w="980" h="469" extrusionOk="0">
                  <a:moveTo>
                    <a:pt x="1" y="1"/>
                  </a:moveTo>
                  <a:lnTo>
                    <a:pt x="1" y="1"/>
                  </a:lnTo>
                  <a:cubicBezTo>
                    <a:pt x="156" y="79"/>
                    <a:pt x="312" y="146"/>
                    <a:pt x="457" y="223"/>
                  </a:cubicBezTo>
                  <a:lnTo>
                    <a:pt x="568" y="279"/>
                  </a:lnTo>
                  <a:lnTo>
                    <a:pt x="668" y="346"/>
                  </a:lnTo>
                  <a:cubicBezTo>
                    <a:pt x="735" y="401"/>
                    <a:pt x="890" y="457"/>
                    <a:pt x="979" y="468"/>
                  </a:cubicBezTo>
                  <a:lnTo>
                    <a:pt x="935" y="346"/>
                  </a:lnTo>
                  <a:cubicBezTo>
                    <a:pt x="858" y="346"/>
                    <a:pt x="779" y="324"/>
                    <a:pt x="712" y="279"/>
                  </a:cubicBezTo>
                  <a:lnTo>
                    <a:pt x="601" y="223"/>
                  </a:lnTo>
                  <a:lnTo>
                    <a:pt x="479" y="179"/>
                  </a:lnTo>
                  <a:cubicBezTo>
                    <a:pt x="324" y="112"/>
                    <a:pt x="168" y="5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11"/>
            <p:cNvSpPr/>
            <p:nvPr/>
          </p:nvSpPr>
          <p:spPr>
            <a:xfrm>
              <a:off x="414110" y="1988817"/>
              <a:ext cx="7780" cy="50482"/>
            </a:xfrm>
            <a:custGeom>
              <a:avLst/>
              <a:gdLst/>
              <a:ahLst/>
              <a:cxnLst/>
              <a:rect l="l" t="t" r="r" b="b"/>
              <a:pathLst>
                <a:path w="223" h="1447" extrusionOk="0">
                  <a:moveTo>
                    <a:pt x="100" y="1"/>
                  </a:moveTo>
                  <a:lnTo>
                    <a:pt x="100" y="1"/>
                  </a:lnTo>
                  <a:cubicBezTo>
                    <a:pt x="134" y="112"/>
                    <a:pt x="167" y="234"/>
                    <a:pt x="178" y="357"/>
                  </a:cubicBezTo>
                  <a:cubicBezTo>
                    <a:pt x="189" y="468"/>
                    <a:pt x="167" y="590"/>
                    <a:pt x="134" y="713"/>
                  </a:cubicBezTo>
                  <a:lnTo>
                    <a:pt x="0" y="1391"/>
                  </a:lnTo>
                  <a:lnTo>
                    <a:pt x="100" y="1447"/>
                  </a:lnTo>
                  <a:lnTo>
                    <a:pt x="189" y="723"/>
                  </a:lnTo>
                  <a:cubicBezTo>
                    <a:pt x="200" y="601"/>
                    <a:pt x="223" y="468"/>
                    <a:pt x="200" y="345"/>
                  </a:cubicBezTo>
                  <a:cubicBezTo>
                    <a:pt x="189" y="223"/>
                    <a:pt x="144" y="112"/>
                    <a:pt x="1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11"/>
            <p:cNvSpPr/>
            <p:nvPr/>
          </p:nvSpPr>
          <p:spPr>
            <a:xfrm>
              <a:off x="395479" y="1982607"/>
              <a:ext cx="7012" cy="33004"/>
            </a:xfrm>
            <a:custGeom>
              <a:avLst/>
              <a:gdLst/>
              <a:ahLst/>
              <a:cxnLst/>
              <a:rect l="l" t="t" r="r" b="b"/>
              <a:pathLst>
                <a:path w="201" h="946" extrusionOk="0">
                  <a:moveTo>
                    <a:pt x="167" y="1"/>
                  </a:moveTo>
                  <a:cubicBezTo>
                    <a:pt x="201" y="156"/>
                    <a:pt x="156" y="312"/>
                    <a:pt x="144" y="479"/>
                  </a:cubicBezTo>
                  <a:lnTo>
                    <a:pt x="112" y="713"/>
                  </a:lnTo>
                  <a:cubicBezTo>
                    <a:pt x="100" y="757"/>
                    <a:pt x="89" y="790"/>
                    <a:pt x="78" y="812"/>
                  </a:cubicBezTo>
                  <a:cubicBezTo>
                    <a:pt x="55" y="846"/>
                    <a:pt x="23" y="868"/>
                    <a:pt x="0" y="901"/>
                  </a:cubicBezTo>
                  <a:lnTo>
                    <a:pt x="45" y="946"/>
                  </a:lnTo>
                  <a:cubicBezTo>
                    <a:pt x="78" y="923"/>
                    <a:pt x="100" y="891"/>
                    <a:pt x="134" y="846"/>
                  </a:cubicBezTo>
                  <a:cubicBezTo>
                    <a:pt x="156" y="812"/>
                    <a:pt x="156" y="757"/>
                    <a:pt x="167" y="723"/>
                  </a:cubicBezTo>
                  <a:lnTo>
                    <a:pt x="178" y="479"/>
                  </a:lnTo>
                  <a:cubicBezTo>
                    <a:pt x="178" y="401"/>
                    <a:pt x="189" y="323"/>
                    <a:pt x="189" y="234"/>
                  </a:cubicBezTo>
                  <a:cubicBezTo>
                    <a:pt x="189" y="156"/>
                    <a:pt x="189" y="78"/>
                    <a:pt x="1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11"/>
            <p:cNvSpPr/>
            <p:nvPr/>
          </p:nvSpPr>
          <p:spPr>
            <a:xfrm>
              <a:off x="342309" y="1789709"/>
              <a:ext cx="81916" cy="136305"/>
            </a:xfrm>
            <a:custGeom>
              <a:avLst/>
              <a:gdLst/>
              <a:ahLst/>
              <a:cxnLst/>
              <a:rect l="l" t="t" r="r" b="b"/>
              <a:pathLst>
                <a:path w="2348" h="3907" extrusionOk="0">
                  <a:moveTo>
                    <a:pt x="792" y="1"/>
                  </a:moveTo>
                  <a:cubicBezTo>
                    <a:pt x="787" y="1"/>
                    <a:pt x="783" y="1"/>
                    <a:pt x="779" y="2"/>
                  </a:cubicBezTo>
                  <a:cubicBezTo>
                    <a:pt x="568" y="13"/>
                    <a:pt x="423" y="280"/>
                    <a:pt x="212" y="647"/>
                  </a:cubicBezTo>
                  <a:cubicBezTo>
                    <a:pt x="0" y="1003"/>
                    <a:pt x="12" y="2060"/>
                    <a:pt x="156" y="2804"/>
                  </a:cubicBezTo>
                  <a:cubicBezTo>
                    <a:pt x="312" y="3550"/>
                    <a:pt x="779" y="3884"/>
                    <a:pt x="1335" y="3906"/>
                  </a:cubicBezTo>
                  <a:cubicBezTo>
                    <a:pt x="1345" y="3906"/>
                    <a:pt x="1355" y="3906"/>
                    <a:pt x="1365" y="3906"/>
                  </a:cubicBezTo>
                  <a:cubicBezTo>
                    <a:pt x="1899" y="3906"/>
                    <a:pt x="2103" y="3627"/>
                    <a:pt x="2103" y="3627"/>
                  </a:cubicBezTo>
                  <a:cubicBezTo>
                    <a:pt x="2103" y="3627"/>
                    <a:pt x="2136" y="3572"/>
                    <a:pt x="2247" y="3328"/>
                  </a:cubicBezTo>
                  <a:cubicBezTo>
                    <a:pt x="2347" y="3094"/>
                    <a:pt x="2214" y="2705"/>
                    <a:pt x="2169" y="2337"/>
                  </a:cubicBezTo>
                  <a:cubicBezTo>
                    <a:pt x="2125" y="1959"/>
                    <a:pt x="2024" y="1336"/>
                    <a:pt x="1880" y="925"/>
                  </a:cubicBezTo>
                  <a:cubicBezTo>
                    <a:pt x="1728" y="533"/>
                    <a:pt x="1019" y="1"/>
                    <a:pt x="7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11"/>
            <p:cNvSpPr/>
            <p:nvPr/>
          </p:nvSpPr>
          <p:spPr>
            <a:xfrm>
              <a:off x="354346" y="1789709"/>
              <a:ext cx="65205" cy="91266"/>
            </a:xfrm>
            <a:custGeom>
              <a:avLst/>
              <a:gdLst/>
              <a:ahLst/>
              <a:cxnLst/>
              <a:rect l="l" t="t" r="r" b="b"/>
              <a:pathLst>
                <a:path w="1869" h="2616" extrusionOk="0">
                  <a:moveTo>
                    <a:pt x="447" y="1"/>
                  </a:moveTo>
                  <a:cubicBezTo>
                    <a:pt x="442" y="1"/>
                    <a:pt x="438" y="1"/>
                    <a:pt x="434" y="2"/>
                  </a:cubicBezTo>
                  <a:cubicBezTo>
                    <a:pt x="267" y="13"/>
                    <a:pt x="145" y="180"/>
                    <a:pt x="0" y="424"/>
                  </a:cubicBezTo>
                  <a:lnTo>
                    <a:pt x="0" y="436"/>
                  </a:lnTo>
                  <a:cubicBezTo>
                    <a:pt x="89" y="569"/>
                    <a:pt x="189" y="703"/>
                    <a:pt x="290" y="825"/>
                  </a:cubicBezTo>
                  <a:cubicBezTo>
                    <a:pt x="490" y="1069"/>
                    <a:pt x="701" y="1314"/>
                    <a:pt x="868" y="1592"/>
                  </a:cubicBezTo>
                  <a:cubicBezTo>
                    <a:pt x="1123" y="1981"/>
                    <a:pt x="1412" y="2460"/>
                    <a:pt x="1869" y="2616"/>
                  </a:cubicBezTo>
                  <a:cubicBezTo>
                    <a:pt x="1847" y="2527"/>
                    <a:pt x="1835" y="2426"/>
                    <a:pt x="1824" y="2337"/>
                  </a:cubicBezTo>
                  <a:cubicBezTo>
                    <a:pt x="1780" y="1959"/>
                    <a:pt x="1679" y="1336"/>
                    <a:pt x="1535" y="925"/>
                  </a:cubicBezTo>
                  <a:cubicBezTo>
                    <a:pt x="1383" y="533"/>
                    <a:pt x="674" y="1"/>
                    <a:pt x="44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11"/>
            <p:cNvSpPr/>
            <p:nvPr/>
          </p:nvSpPr>
          <p:spPr>
            <a:xfrm>
              <a:off x="404794" y="1832831"/>
              <a:ext cx="7780" cy="68345"/>
            </a:xfrm>
            <a:custGeom>
              <a:avLst/>
              <a:gdLst/>
              <a:ahLst/>
              <a:cxnLst/>
              <a:rect l="l" t="t" r="r" b="b"/>
              <a:pathLst>
                <a:path w="223" h="1959" extrusionOk="0">
                  <a:moveTo>
                    <a:pt x="0" y="1"/>
                  </a:moveTo>
                  <a:cubicBezTo>
                    <a:pt x="67" y="323"/>
                    <a:pt x="111" y="646"/>
                    <a:pt x="134" y="979"/>
                  </a:cubicBezTo>
                  <a:cubicBezTo>
                    <a:pt x="156" y="1146"/>
                    <a:pt x="167" y="1313"/>
                    <a:pt x="167" y="1469"/>
                  </a:cubicBezTo>
                  <a:cubicBezTo>
                    <a:pt x="167" y="1558"/>
                    <a:pt x="156" y="1635"/>
                    <a:pt x="122" y="1702"/>
                  </a:cubicBezTo>
                  <a:cubicBezTo>
                    <a:pt x="100" y="1780"/>
                    <a:pt x="67" y="1869"/>
                    <a:pt x="55" y="1958"/>
                  </a:cubicBezTo>
                  <a:lnTo>
                    <a:pt x="134" y="1958"/>
                  </a:lnTo>
                  <a:cubicBezTo>
                    <a:pt x="134" y="1880"/>
                    <a:pt x="156" y="1802"/>
                    <a:pt x="189" y="1724"/>
                  </a:cubicBezTo>
                  <a:cubicBezTo>
                    <a:pt x="211" y="1647"/>
                    <a:pt x="223" y="1558"/>
                    <a:pt x="223" y="1469"/>
                  </a:cubicBezTo>
                  <a:cubicBezTo>
                    <a:pt x="211" y="1301"/>
                    <a:pt x="189" y="1146"/>
                    <a:pt x="178" y="979"/>
                  </a:cubicBezTo>
                  <a:cubicBezTo>
                    <a:pt x="134" y="646"/>
                    <a:pt x="78" y="323"/>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11"/>
            <p:cNvSpPr/>
            <p:nvPr/>
          </p:nvSpPr>
          <p:spPr>
            <a:xfrm>
              <a:off x="359370" y="1895282"/>
              <a:ext cx="46993" cy="6210"/>
            </a:xfrm>
            <a:custGeom>
              <a:avLst/>
              <a:gdLst/>
              <a:ahLst/>
              <a:cxnLst/>
              <a:rect l="l" t="t" r="r" b="b"/>
              <a:pathLst>
                <a:path w="1347" h="178" extrusionOk="0">
                  <a:moveTo>
                    <a:pt x="1" y="1"/>
                  </a:moveTo>
                  <a:lnTo>
                    <a:pt x="1" y="1"/>
                  </a:lnTo>
                  <a:cubicBezTo>
                    <a:pt x="68" y="51"/>
                    <a:pt x="161" y="57"/>
                    <a:pt x="246" y="57"/>
                  </a:cubicBezTo>
                  <a:cubicBezTo>
                    <a:pt x="273" y="57"/>
                    <a:pt x="299" y="57"/>
                    <a:pt x="323" y="57"/>
                  </a:cubicBezTo>
                  <a:cubicBezTo>
                    <a:pt x="445" y="57"/>
                    <a:pt x="557" y="79"/>
                    <a:pt x="657" y="90"/>
                  </a:cubicBezTo>
                  <a:cubicBezTo>
                    <a:pt x="768" y="124"/>
                    <a:pt x="880" y="146"/>
                    <a:pt x="991" y="168"/>
                  </a:cubicBezTo>
                  <a:cubicBezTo>
                    <a:pt x="1041" y="173"/>
                    <a:pt x="1095" y="178"/>
                    <a:pt x="1150" y="178"/>
                  </a:cubicBezTo>
                  <a:cubicBezTo>
                    <a:pt x="1217" y="178"/>
                    <a:pt x="1285" y="170"/>
                    <a:pt x="1347" y="146"/>
                  </a:cubicBezTo>
                  <a:lnTo>
                    <a:pt x="1313" y="45"/>
                  </a:lnTo>
                  <a:cubicBezTo>
                    <a:pt x="1245" y="79"/>
                    <a:pt x="1164" y="94"/>
                    <a:pt x="1081" y="94"/>
                  </a:cubicBezTo>
                  <a:cubicBezTo>
                    <a:pt x="1054" y="94"/>
                    <a:pt x="1028" y="93"/>
                    <a:pt x="1002" y="90"/>
                  </a:cubicBezTo>
                  <a:cubicBezTo>
                    <a:pt x="890" y="79"/>
                    <a:pt x="779" y="57"/>
                    <a:pt x="668" y="45"/>
                  </a:cubicBezTo>
                  <a:cubicBezTo>
                    <a:pt x="589" y="38"/>
                    <a:pt x="511" y="30"/>
                    <a:pt x="429" y="30"/>
                  </a:cubicBezTo>
                  <a:cubicBezTo>
                    <a:pt x="395" y="30"/>
                    <a:pt x="359" y="31"/>
                    <a:pt x="323" y="35"/>
                  </a:cubicBezTo>
                  <a:cubicBezTo>
                    <a:pt x="274" y="35"/>
                    <a:pt x="225" y="39"/>
                    <a:pt x="177" y="39"/>
                  </a:cubicBezTo>
                  <a:cubicBezTo>
                    <a:pt x="116" y="39"/>
                    <a:pt x="57" y="32"/>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11"/>
            <p:cNvSpPr/>
            <p:nvPr/>
          </p:nvSpPr>
          <p:spPr>
            <a:xfrm>
              <a:off x="358602" y="1860393"/>
              <a:ext cx="35341" cy="19816"/>
            </a:xfrm>
            <a:custGeom>
              <a:avLst/>
              <a:gdLst/>
              <a:ahLst/>
              <a:cxnLst/>
              <a:rect l="l" t="t" r="r" b="b"/>
              <a:pathLst>
                <a:path w="1013" h="568" extrusionOk="0">
                  <a:moveTo>
                    <a:pt x="1" y="1"/>
                  </a:moveTo>
                  <a:cubicBezTo>
                    <a:pt x="3" y="8"/>
                    <a:pt x="6" y="13"/>
                    <a:pt x="10" y="17"/>
                  </a:cubicBezTo>
                  <a:lnTo>
                    <a:pt x="10" y="17"/>
                  </a:lnTo>
                  <a:cubicBezTo>
                    <a:pt x="6" y="13"/>
                    <a:pt x="3" y="7"/>
                    <a:pt x="1" y="1"/>
                  </a:cubicBezTo>
                  <a:close/>
                  <a:moveTo>
                    <a:pt x="134" y="11"/>
                  </a:moveTo>
                  <a:cubicBezTo>
                    <a:pt x="111" y="11"/>
                    <a:pt x="89" y="22"/>
                    <a:pt x="56" y="22"/>
                  </a:cubicBezTo>
                  <a:cubicBezTo>
                    <a:pt x="52" y="26"/>
                    <a:pt x="45" y="29"/>
                    <a:pt x="37" y="29"/>
                  </a:cubicBezTo>
                  <a:cubicBezTo>
                    <a:pt x="28" y="29"/>
                    <a:pt x="18" y="26"/>
                    <a:pt x="10" y="17"/>
                  </a:cubicBezTo>
                  <a:lnTo>
                    <a:pt x="10" y="17"/>
                  </a:lnTo>
                  <a:cubicBezTo>
                    <a:pt x="25" y="34"/>
                    <a:pt x="50" y="34"/>
                    <a:pt x="67" y="34"/>
                  </a:cubicBezTo>
                  <a:cubicBezTo>
                    <a:pt x="89" y="34"/>
                    <a:pt x="111" y="22"/>
                    <a:pt x="134" y="22"/>
                  </a:cubicBezTo>
                  <a:cubicBezTo>
                    <a:pt x="178" y="22"/>
                    <a:pt x="223" y="22"/>
                    <a:pt x="267" y="44"/>
                  </a:cubicBezTo>
                  <a:cubicBezTo>
                    <a:pt x="356" y="67"/>
                    <a:pt x="434" y="123"/>
                    <a:pt x="512" y="178"/>
                  </a:cubicBezTo>
                  <a:cubicBezTo>
                    <a:pt x="579" y="234"/>
                    <a:pt x="645" y="311"/>
                    <a:pt x="712" y="367"/>
                  </a:cubicBezTo>
                  <a:cubicBezTo>
                    <a:pt x="790" y="434"/>
                    <a:pt x="924" y="523"/>
                    <a:pt x="1013" y="567"/>
                  </a:cubicBezTo>
                  <a:lnTo>
                    <a:pt x="991" y="467"/>
                  </a:lnTo>
                  <a:cubicBezTo>
                    <a:pt x="813" y="412"/>
                    <a:pt x="679" y="267"/>
                    <a:pt x="534" y="156"/>
                  </a:cubicBezTo>
                  <a:cubicBezTo>
                    <a:pt x="457" y="100"/>
                    <a:pt x="368" y="44"/>
                    <a:pt x="279" y="22"/>
                  </a:cubicBezTo>
                  <a:cubicBezTo>
                    <a:pt x="223" y="11"/>
                    <a:pt x="178" y="11"/>
                    <a:pt x="134" y="1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11"/>
            <p:cNvSpPr/>
            <p:nvPr/>
          </p:nvSpPr>
          <p:spPr>
            <a:xfrm>
              <a:off x="392758" y="1818457"/>
              <a:ext cx="7012" cy="66391"/>
            </a:xfrm>
            <a:custGeom>
              <a:avLst/>
              <a:gdLst/>
              <a:ahLst/>
              <a:cxnLst/>
              <a:rect l="l" t="t" r="r" b="b"/>
              <a:pathLst>
                <a:path w="201" h="1903" extrusionOk="0">
                  <a:moveTo>
                    <a:pt x="0" y="1"/>
                  </a:moveTo>
                  <a:cubicBezTo>
                    <a:pt x="45" y="290"/>
                    <a:pt x="22" y="591"/>
                    <a:pt x="12" y="890"/>
                  </a:cubicBezTo>
                  <a:cubicBezTo>
                    <a:pt x="12" y="1202"/>
                    <a:pt x="45" y="1503"/>
                    <a:pt x="67" y="1802"/>
                  </a:cubicBezTo>
                  <a:lnTo>
                    <a:pt x="200" y="1903"/>
                  </a:lnTo>
                  <a:cubicBezTo>
                    <a:pt x="156" y="1602"/>
                    <a:pt x="78" y="1191"/>
                    <a:pt x="67" y="890"/>
                  </a:cubicBezTo>
                  <a:cubicBezTo>
                    <a:pt x="56" y="601"/>
                    <a:pt x="67" y="2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11"/>
            <p:cNvSpPr/>
            <p:nvPr/>
          </p:nvSpPr>
          <p:spPr>
            <a:xfrm>
              <a:off x="381105" y="1812666"/>
              <a:ext cx="5094" cy="46575"/>
            </a:xfrm>
            <a:custGeom>
              <a:avLst/>
              <a:gdLst/>
              <a:ahLst/>
              <a:cxnLst/>
              <a:rect l="l" t="t" r="r" b="b"/>
              <a:pathLst>
                <a:path w="146" h="1335" extrusionOk="0">
                  <a:moveTo>
                    <a:pt x="23" y="0"/>
                  </a:moveTo>
                  <a:lnTo>
                    <a:pt x="79" y="668"/>
                  </a:lnTo>
                  <a:lnTo>
                    <a:pt x="89" y="834"/>
                  </a:lnTo>
                  <a:cubicBezTo>
                    <a:pt x="101" y="890"/>
                    <a:pt x="112" y="945"/>
                    <a:pt x="101" y="1001"/>
                  </a:cubicBezTo>
                  <a:cubicBezTo>
                    <a:pt x="89" y="1046"/>
                    <a:pt x="67" y="1101"/>
                    <a:pt x="45" y="1157"/>
                  </a:cubicBezTo>
                  <a:cubicBezTo>
                    <a:pt x="23" y="1201"/>
                    <a:pt x="0" y="1268"/>
                    <a:pt x="34" y="1335"/>
                  </a:cubicBezTo>
                  <a:lnTo>
                    <a:pt x="79" y="1313"/>
                  </a:lnTo>
                  <a:cubicBezTo>
                    <a:pt x="56" y="1268"/>
                    <a:pt x="67" y="1212"/>
                    <a:pt x="89" y="1168"/>
                  </a:cubicBezTo>
                  <a:cubicBezTo>
                    <a:pt x="101" y="1123"/>
                    <a:pt x="134" y="1068"/>
                    <a:pt x="134" y="1001"/>
                  </a:cubicBezTo>
                  <a:cubicBezTo>
                    <a:pt x="145" y="945"/>
                    <a:pt x="134" y="890"/>
                    <a:pt x="123" y="834"/>
                  </a:cubicBezTo>
                  <a:lnTo>
                    <a:pt x="101" y="668"/>
                  </a:lnTo>
                  <a:lnTo>
                    <a:pt x="2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11"/>
            <p:cNvSpPr/>
            <p:nvPr/>
          </p:nvSpPr>
          <p:spPr>
            <a:xfrm>
              <a:off x="473839" y="1929158"/>
              <a:ext cx="93952" cy="143737"/>
            </a:xfrm>
            <a:custGeom>
              <a:avLst/>
              <a:gdLst/>
              <a:ahLst/>
              <a:cxnLst/>
              <a:rect l="l" t="t" r="r" b="b"/>
              <a:pathLst>
                <a:path w="2693" h="4120" extrusionOk="0">
                  <a:moveTo>
                    <a:pt x="2030" y="0"/>
                  </a:moveTo>
                  <a:cubicBezTo>
                    <a:pt x="1894" y="0"/>
                    <a:pt x="1750" y="16"/>
                    <a:pt x="1647" y="42"/>
                  </a:cubicBezTo>
                  <a:cubicBezTo>
                    <a:pt x="1413" y="109"/>
                    <a:pt x="835" y="131"/>
                    <a:pt x="657" y="342"/>
                  </a:cubicBezTo>
                  <a:cubicBezTo>
                    <a:pt x="490" y="542"/>
                    <a:pt x="1" y="1699"/>
                    <a:pt x="223" y="2366"/>
                  </a:cubicBezTo>
                  <a:cubicBezTo>
                    <a:pt x="446" y="3045"/>
                    <a:pt x="657" y="2923"/>
                    <a:pt x="713" y="3190"/>
                  </a:cubicBezTo>
                  <a:cubicBezTo>
                    <a:pt x="768" y="3446"/>
                    <a:pt x="646" y="3590"/>
                    <a:pt x="768" y="3768"/>
                  </a:cubicBezTo>
                  <a:cubicBezTo>
                    <a:pt x="891" y="3957"/>
                    <a:pt x="935" y="3990"/>
                    <a:pt x="935" y="3990"/>
                  </a:cubicBezTo>
                  <a:cubicBezTo>
                    <a:pt x="1020" y="4071"/>
                    <a:pt x="1168" y="4120"/>
                    <a:pt x="1334" y="4120"/>
                  </a:cubicBezTo>
                  <a:cubicBezTo>
                    <a:pt x="1601" y="4120"/>
                    <a:pt x="1918" y="3994"/>
                    <a:pt x="2103" y="3679"/>
                  </a:cubicBezTo>
                  <a:cubicBezTo>
                    <a:pt x="2414" y="3167"/>
                    <a:pt x="2426" y="2356"/>
                    <a:pt x="2481" y="2077"/>
                  </a:cubicBezTo>
                  <a:cubicBezTo>
                    <a:pt x="2525" y="1800"/>
                    <a:pt x="2693" y="1422"/>
                    <a:pt x="2626" y="977"/>
                  </a:cubicBezTo>
                  <a:cubicBezTo>
                    <a:pt x="2559" y="542"/>
                    <a:pt x="2503" y="164"/>
                    <a:pt x="2392" y="75"/>
                  </a:cubicBezTo>
                  <a:cubicBezTo>
                    <a:pt x="2332" y="22"/>
                    <a:pt x="2186" y="0"/>
                    <a:pt x="203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11"/>
            <p:cNvSpPr/>
            <p:nvPr/>
          </p:nvSpPr>
          <p:spPr>
            <a:xfrm>
              <a:off x="532416" y="1929193"/>
              <a:ext cx="35376" cy="128735"/>
            </a:xfrm>
            <a:custGeom>
              <a:avLst/>
              <a:gdLst/>
              <a:ahLst/>
              <a:cxnLst/>
              <a:rect l="l" t="t" r="r" b="b"/>
              <a:pathLst>
                <a:path w="1014" h="3690" extrusionOk="0">
                  <a:moveTo>
                    <a:pt x="366" y="1"/>
                  </a:moveTo>
                  <a:cubicBezTo>
                    <a:pt x="260" y="1"/>
                    <a:pt x="149" y="11"/>
                    <a:pt x="57" y="30"/>
                  </a:cubicBezTo>
                  <a:cubicBezTo>
                    <a:pt x="35" y="397"/>
                    <a:pt x="157" y="753"/>
                    <a:pt x="223" y="1120"/>
                  </a:cubicBezTo>
                  <a:cubicBezTo>
                    <a:pt x="268" y="1320"/>
                    <a:pt x="268" y="1520"/>
                    <a:pt x="246" y="1720"/>
                  </a:cubicBezTo>
                  <a:cubicBezTo>
                    <a:pt x="223" y="1910"/>
                    <a:pt x="179" y="2099"/>
                    <a:pt x="134" y="2288"/>
                  </a:cubicBezTo>
                  <a:cubicBezTo>
                    <a:pt x="57" y="2644"/>
                    <a:pt x="1" y="3033"/>
                    <a:pt x="168" y="3366"/>
                  </a:cubicBezTo>
                  <a:cubicBezTo>
                    <a:pt x="223" y="3489"/>
                    <a:pt x="312" y="3600"/>
                    <a:pt x="424" y="3689"/>
                  </a:cubicBezTo>
                  <a:lnTo>
                    <a:pt x="424" y="3678"/>
                  </a:lnTo>
                  <a:cubicBezTo>
                    <a:pt x="735" y="3166"/>
                    <a:pt x="747" y="2355"/>
                    <a:pt x="802" y="2076"/>
                  </a:cubicBezTo>
                  <a:cubicBezTo>
                    <a:pt x="846" y="1799"/>
                    <a:pt x="1014" y="1421"/>
                    <a:pt x="947" y="976"/>
                  </a:cubicBezTo>
                  <a:cubicBezTo>
                    <a:pt x="880" y="541"/>
                    <a:pt x="824" y="163"/>
                    <a:pt x="713" y="74"/>
                  </a:cubicBezTo>
                  <a:cubicBezTo>
                    <a:pt x="654" y="22"/>
                    <a:pt x="516" y="1"/>
                    <a:pt x="36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11"/>
            <p:cNvSpPr/>
            <p:nvPr/>
          </p:nvSpPr>
          <p:spPr>
            <a:xfrm>
              <a:off x="523520" y="1942625"/>
              <a:ext cx="11269" cy="57111"/>
            </a:xfrm>
            <a:custGeom>
              <a:avLst/>
              <a:gdLst/>
              <a:ahLst/>
              <a:cxnLst/>
              <a:rect l="l" t="t" r="r" b="b"/>
              <a:pathLst>
                <a:path w="323" h="1637" extrusionOk="0">
                  <a:moveTo>
                    <a:pt x="323" y="1"/>
                  </a:moveTo>
                  <a:lnTo>
                    <a:pt x="323" y="1"/>
                  </a:lnTo>
                  <a:cubicBezTo>
                    <a:pt x="189" y="235"/>
                    <a:pt x="78" y="502"/>
                    <a:pt x="34" y="779"/>
                  </a:cubicBezTo>
                  <a:cubicBezTo>
                    <a:pt x="1" y="1046"/>
                    <a:pt x="34" y="1380"/>
                    <a:pt x="145" y="1636"/>
                  </a:cubicBezTo>
                  <a:lnTo>
                    <a:pt x="201" y="1569"/>
                  </a:lnTo>
                  <a:cubicBezTo>
                    <a:pt x="78" y="1335"/>
                    <a:pt x="45" y="1058"/>
                    <a:pt x="78" y="779"/>
                  </a:cubicBezTo>
                  <a:cubicBezTo>
                    <a:pt x="100" y="512"/>
                    <a:pt x="201" y="245"/>
                    <a:pt x="3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11"/>
            <p:cNvSpPr/>
            <p:nvPr/>
          </p:nvSpPr>
          <p:spPr>
            <a:xfrm>
              <a:off x="523903" y="1984945"/>
              <a:ext cx="36143" cy="34190"/>
            </a:xfrm>
            <a:custGeom>
              <a:avLst/>
              <a:gdLst/>
              <a:ahLst/>
              <a:cxnLst/>
              <a:rect l="l" t="t" r="r" b="b"/>
              <a:pathLst>
                <a:path w="1036" h="980" extrusionOk="0">
                  <a:moveTo>
                    <a:pt x="1035" y="0"/>
                  </a:moveTo>
                  <a:cubicBezTo>
                    <a:pt x="701" y="334"/>
                    <a:pt x="412" y="579"/>
                    <a:pt x="23" y="834"/>
                  </a:cubicBezTo>
                  <a:lnTo>
                    <a:pt x="0" y="979"/>
                  </a:lnTo>
                  <a:cubicBezTo>
                    <a:pt x="378" y="678"/>
                    <a:pt x="724" y="356"/>
                    <a:pt x="10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11"/>
            <p:cNvSpPr/>
            <p:nvPr/>
          </p:nvSpPr>
          <p:spPr>
            <a:xfrm>
              <a:off x="510716" y="2030718"/>
              <a:ext cx="36911" cy="22921"/>
            </a:xfrm>
            <a:custGeom>
              <a:avLst/>
              <a:gdLst/>
              <a:ahLst/>
              <a:cxnLst/>
              <a:rect l="l" t="t" r="r" b="b"/>
              <a:pathLst>
                <a:path w="1058" h="657" extrusionOk="0">
                  <a:moveTo>
                    <a:pt x="1057" y="1"/>
                  </a:moveTo>
                  <a:lnTo>
                    <a:pt x="546" y="312"/>
                  </a:lnTo>
                  <a:cubicBezTo>
                    <a:pt x="457" y="367"/>
                    <a:pt x="368" y="424"/>
                    <a:pt x="279" y="468"/>
                  </a:cubicBezTo>
                  <a:cubicBezTo>
                    <a:pt x="234" y="490"/>
                    <a:pt x="190" y="501"/>
                    <a:pt x="145" y="523"/>
                  </a:cubicBezTo>
                  <a:lnTo>
                    <a:pt x="0" y="545"/>
                  </a:lnTo>
                  <a:lnTo>
                    <a:pt x="22" y="657"/>
                  </a:lnTo>
                  <a:cubicBezTo>
                    <a:pt x="78" y="634"/>
                    <a:pt x="123" y="624"/>
                    <a:pt x="178" y="601"/>
                  </a:cubicBezTo>
                  <a:lnTo>
                    <a:pt x="312" y="535"/>
                  </a:lnTo>
                  <a:cubicBezTo>
                    <a:pt x="401" y="479"/>
                    <a:pt x="490" y="424"/>
                    <a:pt x="568" y="357"/>
                  </a:cubicBezTo>
                  <a:lnTo>
                    <a:pt x="105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11"/>
            <p:cNvSpPr/>
            <p:nvPr/>
          </p:nvSpPr>
          <p:spPr>
            <a:xfrm>
              <a:off x="488980" y="1956232"/>
              <a:ext cx="24491" cy="91615"/>
            </a:xfrm>
            <a:custGeom>
              <a:avLst/>
              <a:gdLst/>
              <a:ahLst/>
              <a:cxnLst/>
              <a:rect l="l" t="t" r="r" b="b"/>
              <a:pathLst>
                <a:path w="702" h="2626" extrusionOk="0">
                  <a:moveTo>
                    <a:pt x="467" y="0"/>
                  </a:moveTo>
                  <a:cubicBezTo>
                    <a:pt x="401" y="234"/>
                    <a:pt x="334" y="468"/>
                    <a:pt x="190" y="668"/>
                  </a:cubicBezTo>
                  <a:cubicBezTo>
                    <a:pt x="123" y="767"/>
                    <a:pt x="45" y="868"/>
                    <a:pt x="23" y="990"/>
                  </a:cubicBezTo>
                  <a:cubicBezTo>
                    <a:pt x="0" y="1113"/>
                    <a:pt x="0" y="1235"/>
                    <a:pt x="12" y="1357"/>
                  </a:cubicBezTo>
                  <a:cubicBezTo>
                    <a:pt x="34" y="1602"/>
                    <a:pt x="67" y="1847"/>
                    <a:pt x="156" y="2091"/>
                  </a:cubicBezTo>
                  <a:cubicBezTo>
                    <a:pt x="178" y="2147"/>
                    <a:pt x="223" y="2203"/>
                    <a:pt x="279" y="2236"/>
                  </a:cubicBezTo>
                  <a:cubicBezTo>
                    <a:pt x="323" y="2280"/>
                    <a:pt x="378" y="2302"/>
                    <a:pt x="423" y="2347"/>
                  </a:cubicBezTo>
                  <a:cubicBezTo>
                    <a:pt x="512" y="2425"/>
                    <a:pt x="579" y="2525"/>
                    <a:pt x="635" y="2625"/>
                  </a:cubicBezTo>
                  <a:lnTo>
                    <a:pt x="701" y="2591"/>
                  </a:lnTo>
                  <a:cubicBezTo>
                    <a:pt x="635" y="2480"/>
                    <a:pt x="556" y="2381"/>
                    <a:pt x="467" y="2302"/>
                  </a:cubicBezTo>
                  <a:cubicBezTo>
                    <a:pt x="368" y="2213"/>
                    <a:pt x="245" y="2169"/>
                    <a:pt x="201" y="2069"/>
                  </a:cubicBezTo>
                  <a:cubicBezTo>
                    <a:pt x="123" y="1847"/>
                    <a:pt x="79" y="1602"/>
                    <a:pt x="45" y="1357"/>
                  </a:cubicBezTo>
                  <a:cubicBezTo>
                    <a:pt x="34" y="1235"/>
                    <a:pt x="23" y="1113"/>
                    <a:pt x="45" y="1001"/>
                  </a:cubicBezTo>
                  <a:cubicBezTo>
                    <a:pt x="67" y="879"/>
                    <a:pt x="134" y="779"/>
                    <a:pt x="201" y="678"/>
                  </a:cubicBezTo>
                  <a:cubicBezTo>
                    <a:pt x="346" y="468"/>
                    <a:pt x="412" y="234"/>
                    <a:pt x="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11"/>
            <p:cNvSpPr/>
            <p:nvPr/>
          </p:nvSpPr>
          <p:spPr>
            <a:xfrm>
              <a:off x="511099" y="1981456"/>
              <a:ext cx="8582" cy="51250"/>
            </a:xfrm>
            <a:custGeom>
              <a:avLst/>
              <a:gdLst/>
              <a:ahLst/>
              <a:cxnLst/>
              <a:rect l="l" t="t" r="r" b="b"/>
              <a:pathLst>
                <a:path w="246" h="1469" extrusionOk="0">
                  <a:moveTo>
                    <a:pt x="45" y="0"/>
                  </a:moveTo>
                  <a:lnTo>
                    <a:pt x="45" y="0"/>
                  </a:lnTo>
                  <a:cubicBezTo>
                    <a:pt x="56" y="123"/>
                    <a:pt x="34" y="245"/>
                    <a:pt x="23" y="378"/>
                  </a:cubicBezTo>
                  <a:cubicBezTo>
                    <a:pt x="11" y="501"/>
                    <a:pt x="1" y="623"/>
                    <a:pt x="11" y="746"/>
                  </a:cubicBezTo>
                  <a:cubicBezTo>
                    <a:pt x="34" y="1001"/>
                    <a:pt x="112" y="1235"/>
                    <a:pt x="189" y="1468"/>
                  </a:cubicBezTo>
                  <a:lnTo>
                    <a:pt x="245" y="1457"/>
                  </a:lnTo>
                  <a:cubicBezTo>
                    <a:pt x="156" y="1223"/>
                    <a:pt x="67" y="990"/>
                    <a:pt x="45" y="746"/>
                  </a:cubicBezTo>
                  <a:cubicBezTo>
                    <a:pt x="23" y="623"/>
                    <a:pt x="23" y="501"/>
                    <a:pt x="34" y="378"/>
                  </a:cubicBezTo>
                  <a:cubicBezTo>
                    <a:pt x="45" y="256"/>
                    <a:pt x="56" y="123"/>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11"/>
            <p:cNvSpPr/>
            <p:nvPr/>
          </p:nvSpPr>
          <p:spPr>
            <a:xfrm>
              <a:off x="379954" y="1654343"/>
              <a:ext cx="282519" cy="907598"/>
            </a:xfrm>
            <a:custGeom>
              <a:avLst/>
              <a:gdLst/>
              <a:ahLst/>
              <a:cxnLst/>
              <a:rect l="l" t="t" r="r" b="b"/>
              <a:pathLst>
                <a:path w="8098" h="26015" extrusionOk="0">
                  <a:moveTo>
                    <a:pt x="345" y="0"/>
                  </a:moveTo>
                  <a:cubicBezTo>
                    <a:pt x="589" y="1824"/>
                    <a:pt x="823" y="3637"/>
                    <a:pt x="1079" y="5461"/>
                  </a:cubicBezTo>
                  <a:cubicBezTo>
                    <a:pt x="1246" y="6440"/>
                    <a:pt x="1424" y="7430"/>
                    <a:pt x="1624" y="8409"/>
                  </a:cubicBezTo>
                  <a:lnTo>
                    <a:pt x="1368" y="8031"/>
                  </a:lnTo>
                  <a:cubicBezTo>
                    <a:pt x="1202" y="7786"/>
                    <a:pt x="1101" y="7519"/>
                    <a:pt x="968" y="7252"/>
                  </a:cubicBezTo>
                  <a:cubicBezTo>
                    <a:pt x="690" y="6718"/>
                    <a:pt x="312" y="6262"/>
                    <a:pt x="67" y="5739"/>
                  </a:cubicBezTo>
                  <a:lnTo>
                    <a:pt x="0" y="5772"/>
                  </a:lnTo>
                  <a:cubicBezTo>
                    <a:pt x="234" y="6306"/>
                    <a:pt x="612" y="6785"/>
                    <a:pt x="856" y="7307"/>
                  </a:cubicBezTo>
                  <a:cubicBezTo>
                    <a:pt x="990" y="7563"/>
                    <a:pt x="1090" y="7841"/>
                    <a:pt x="1257" y="8097"/>
                  </a:cubicBezTo>
                  <a:lnTo>
                    <a:pt x="1702" y="8798"/>
                  </a:lnTo>
                  <a:cubicBezTo>
                    <a:pt x="1847" y="9487"/>
                    <a:pt x="2002" y="10166"/>
                    <a:pt x="2158" y="10856"/>
                  </a:cubicBezTo>
                  <a:cubicBezTo>
                    <a:pt x="2236" y="11133"/>
                    <a:pt x="2302" y="11422"/>
                    <a:pt x="2381" y="11701"/>
                  </a:cubicBezTo>
                  <a:lnTo>
                    <a:pt x="1946" y="11511"/>
                  </a:lnTo>
                  <a:cubicBezTo>
                    <a:pt x="1724" y="11412"/>
                    <a:pt x="1501" y="11323"/>
                    <a:pt x="1301" y="11200"/>
                  </a:cubicBezTo>
                  <a:cubicBezTo>
                    <a:pt x="1101" y="11078"/>
                    <a:pt x="935" y="10900"/>
                    <a:pt x="790" y="10711"/>
                  </a:cubicBezTo>
                  <a:cubicBezTo>
                    <a:pt x="634" y="10533"/>
                    <a:pt x="490" y="10332"/>
                    <a:pt x="312" y="10166"/>
                  </a:cubicBezTo>
                  <a:lnTo>
                    <a:pt x="290" y="10199"/>
                  </a:lnTo>
                  <a:cubicBezTo>
                    <a:pt x="468" y="10355"/>
                    <a:pt x="601" y="10555"/>
                    <a:pt x="745" y="10744"/>
                  </a:cubicBezTo>
                  <a:cubicBezTo>
                    <a:pt x="890" y="10945"/>
                    <a:pt x="1057" y="11133"/>
                    <a:pt x="1268" y="11256"/>
                  </a:cubicBezTo>
                  <a:cubicBezTo>
                    <a:pt x="1469" y="11389"/>
                    <a:pt x="1691" y="11489"/>
                    <a:pt x="1913" y="11590"/>
                  </a:cubicBezTo>
                  <a:lnTo>
                    <a:pt x="2413" y="11823"/>
                  </a:lnTo>
                  <a:cubicBezTo>
                    <a:pt x="2559" y="12390"/>
                    <a:pt x="2725" y="12947"/>
                    <a:pt x="2947" y="13503"/>
                  </a:cubicBezTo>
                  <a:cubicBezTo>
                    <a:pt x="3281" y="14359"/>
                    <a:pt x="3681" y="15182"/>
                    <a:pt x="4116" y="15994"/>
                  </a:cubicBezTo>
                  <a:cubicBezTo>
                    <a:pt x="4338" y="16405"/>
                    <a:pt x="4561" y="16806"/>
                    <a:pt x="4794" y="17195"/>
                  </a:cubicBezTo>
                  <a:cubicBezTo>
                    <a:pt x="5016" y="17596"/>
                    <a:pt x="5250" y="17996"/>
                    <a:pt x="5505" y="18374"/>
                  </a:cubicBezTo>
                  <a:cubicBezTo>
                    <a:pt x="5505" y="18376"/>
                    <a:pt x="5506" y="18377"/>
                    <a:pt x="5506" y="18378"/>
                  </a:cubicBezTo>
                  <a:lnTo>
                    <a:pt x="5506" y="18378"/>
                  </a:lnTo>
                  <a:cubicBezTo>
                    <a:pt x="5288" y="18246"/>
                    <a:pt x="5091" y="18070"/>
                    <a:pt x="4905" y="17885"/>
                  </a:cubicBezTo>
                  <a:cubicBezTo>
                    <a:pt x="4649" y="17640"/>
                    <a:pt x="4393" y="17384"/>
                    <a:pt x="4116" y="17151"/>
                  </a:cubicBezTo>
                  <a:cubicBezTo>
                    <a:pt x="3849" y="16928"/>
                    <a:pt x="3560" y="16717"/>
                    <a:pt x="3248" y="16539"/>
                  </a:cubicBezTo>
                  <a:cubicBezTo>
                    <a:pt x="2937" y="16361"/>
                    <a:pt x="2614" y="16205"/>
                    <a:pt x="2269" y="16105"/>
                  </a:cubicBezTo>
                  <a:lnTo>
                    <a:pt x="2258" y="16138"/>
                  </a:lnTo>
                  <a:cubicBezTo>
                    <a:pt x="2591" y="16249"/>
                    <a:pt x="2914" y="16394"/>
                    <a:pt x="3214" y="16583"/>
                  </a:cubicBezTo>
                  <a:cubicBezTo>
                    <a:pt x="3526" y="16761"/>
                    <a:pt x="3804" y="16973"/>
                    <a:pt x="4071" y="17206"/>
                  </a:cubicBezTo>
                  <a:cubicBezTo>
                    <a:pt x="4349" y="17440"/>
                    <a:pt x="4593" y="17695"/>
                    <a:pt x="4838" y="17952"/>
                  </a:cubicBezTo>
                  <a:cubicBezTo>
                    <a:pt x="5072" y="18185"/>
                    <a:pt x="5339" y="18419"/>
                    <a:pt x="5650" y="18574"/>
                  </a:cubicBezTo>
                  <a:cubicBezTo>
                    <a:pt x="5673" y="18607"/>
                    <a:pt x="5695" y="18641"/>
                    <a:pt x="5728" y="18663"/>
                  </a:cubicBezTo>
                  <a:cubicBezTo>
                    <a:pt x="5806" y="18752"/>
                    <a:pt x="5884" y="18830"/>
                    <a:pt x="5973" y="18908"/>
                  </a:cubicBezTo>
                  <a:cubicBezTo>
                    <a:pt x="6151" y="19064"/>
                    <a:pt x="6328" y="19208"/>
                    <a:pt x="6506" y="19353"/>
                  </a:cubicBezTo>
                  <a:cubicBezTo>
                    <a:pt x="6862" y="19642"/>
                    <a:pt x="7230" y="19898"/>
                    <a:pt x="7608" y="20164"/>
                  </a:cubicBezTo>
                  <a:cubicBezTo>
                    <a:pt x="7663" y="20221"/>
                    <a:pt x="7719" y="20287"/>
                    <a:pt x="7774" y="20342"/>
                  </a:cubicBezTo>
                  <a:cubicBezTo>
                    <a:pt x="7697" y="20787"/>
                    <a:pt x="7630" y="21232"/>
                    <a:pt x="7574" y="21677"/>
                  </a:cubicBezTo>
                  <a:cubicBezTo>
                    <a:pt x="7507" y="22144"/>
                    <a:pt x="7441" y="22611"/>
                    <a:pt x="7386" y="23090"/>
                  </a:cubicBezTo>
                  <a:cubicBezTo>
                    <a:pt x="7329" y="23568"/>
                    <a:pt x="7319" y="24057"/>
                    <a:pt x="7352" y="24536"/>
                  </a:cubicBezTo>
                  <a:cubicBezTo>
                    <a:pt x="7374" y="24781"/>
                    <a:pt x="7408" y="25025"/>
                    <a:pt x="7452" y="25270"/>
                  </a:cubicBezTo>
                  <a:cubicBezTo>
                    <a:pt x="7485" y="25392"/>
                    <a:pt x="7507" y="25515"/>
                    <a:pt x="7552" y="25626"/>
                  </a:cubicBezTo>
                  <a:cubicBezTo>
                    <a:pt x="7563" y="25693"/>
                    <a:pt x="7586" y="25748"/>
                    <a:pt x="7608" y="25804"/>
                  </a:cubicBezTo>
                  <a:cubicBezTo>
                    <a:pt x="7630" y="25871"/>
                    <a:pt x="7675" y="25948"/>
                    <a:pt x="7708" y="26015"/>
                  </a:cubicBezTo>
                  <a:lnTo>
                    <a:pt x="8064" y="25792"/>
                  </a:lnTo>
                  <a:cubicBezTo>
                    <a:pt x="8041" y="25759"/>
                    <a:pt x="8019" y="25703"/>
                    <a:pt x="7997" y="25659"/>
                  </a:cubicBezTo>
                  <a:cubicBezTo>
                    <a:pt x="7975" y="25604"/>
                    <a:pt x="7964" y="25559"/>
                    <a:pt x="7942" y="25503"/>
                  </a:cubicBezTo>
                  <a:cubicBezTo>
                    <a:pt x="7908" y="25403"/>
                    <a:pt x="7875" y="25292"/>
                    <a:pt x="7853" y="25181"/>
                  </a:cubicBezTo>
                  <a:cubicBezTo>
                    <a:pt x="7797" y="24959"/>
                    <a:pt x="7764" y="24736"/>
                    <a:pt x="7741" y="24502"/>
                  </a:cubicBezTo>
                  <a:cubicBezTo>
                    <a:pt x="7697" y="24047"/>
                    <a:pt x="7708" y="23590"/>
                    <a:pt x="7752" y="23123"/>
                  </a:cubicBezTo>
                  <a:cubicBezTo>
                    <a:pt x="7797" y="22656"/>
                    <a:pt x="7853" y="22189"/>
                    <a:pt x="7908" y="21722"/>
                  </a:cubicBezTo>
                  <a:cubicBezTo>
                    <a:pt x="7964" y="21254"/>
                    <a:pt x="8019" y="20787"/>
                    <a:pt x="8086" y="20320"/>
                  </a:cubicBezTo>
                  <a:lnTo>
                    <a:pt x="8097" y="20231"/>
                  </a:lnTo>
                  <a:lnTo>
                    <a:pt x="8041" y="20187"/>
                  </a:lnTo>
                  <a:lnTo>
                    <a:pt x="7808" y="19954"/>
                  </a:lnTo>
                  <a:lnTo>
                    <a:pt x="7786" y="19942"/>
                  </a:lnTo>
                  <a:lnTo>
                    <a:pt x="7774" y="19942"/>
                  </a:lnTo>
                  <a:cubicBezTo>
                    <a:pt x="7396" y="19697"/>
                    <a:pt x="7007" y="19453"/>
                    <a:pt x="6640" y="19186"/>
                  </a:cubicBezTo>
                  <a:cubicBezTo>
                    <a:pt x="6462" y="19052"/>
                    <a:pt x="6273" y="18919"/>
                    <a:pt x="6106" y="18763"/>
                  </a:cubicBezTo>
                  <a:cubicBezTo>
                    <a:pt x="6017" y="18696"/>
                    <a:pt x="5940" y="18619"/>
                    <a:pt x="5861" y="18541"/>
                  </a:cubicBezTo>
                  <a:cubicBezTo>
                    <a:pt x="5828" y="18496"/>
                    <a:pt x="5795" y="18463"/>
                    <a:pt x="5762" y="18419"/>
                  </a:cubicBezTo>
                  <a:cubicBezTo>
                    <a:pt x="5728" y="18374"/>
                    <a:pt x="5695" y="18330"/>
                    <a:pt x="5661" y="18274"/>
                  </a:cubicBezTo>
                  <a:cubicBezTo>
                    <a:pt x="5327" y="17762"/>
                    <a:pt x="5016" y="17228"/>
                    <a:pt x="4716" y="16684"/>
                  </a:cubicBezTo>
                  <a:cubicBezTo>
                    <a:pt x="4716" y="16583"/>
                    <a:pt x="4771" y="16472"/>
                    <a:pt x="4805" y="16361"/>
                  </a:cubicBezTo>
                  <a:cubicBezTo>
                    <a:pt x="4838" y="16217"/>
                    <a:pt x="4860" y="16071"/>
                    <a:pt x="4883" y="15927"/>
                  </a:cubicBezTo>
                  <a:cubicBezTo>
                    <a:pt x="4927" y="15649"/>
                    <a:pt x="4972" y="15371"/>
                    <a:pt x="5028" y="15082"/>
                  </a:cubicBezTo>
                  <a:cubicBezTo>
                    <a:pt x="5127" y="14514"/>
                    <a:pt x="5261" y="13958"/>
                    <a:pt x="5394" y="13402"/>
                  </a:cubicBezTo>
                  <a:lnTo>
                    <a:pt x="5339" y="13391"/>
                  </a:lnTo>
                  <a:cubicBezTo>
                    <a:pt x="5194" y="13948"/>
                    <a:pt x="5061" y="14504"/>
                    <a:pt x="4949" y="15070"/>
                  </a:cubicBezTo>
                  <a:cubicBezTo>
                    <a:pt x="4883" y="15349"/>
                    <a:pt x="4838" y="15638"/>
                    <a:pt x="4794" y="15916"/>
                  </a:cubicBezTo>
                  <a:cubicBezTo>
                    <a:pt x="4771" y="16061"/>
                    <a:pt x="4738" y="16194"/>
                    <a:pt x="4705" y="16338"/>
                  </a:cubicBezTo>
                  <a:cubicBezTo>
                    <a:pt x="4682" y="16405"/>
                    <a:pt x="4660" y="16461"/>
                    <a:pt x="4638" y="16539"/>
                  </a:cubicBezTo>
                  <a:cubicBezTo>
                    <a:pt x="4527" y="16328"/>
                    <a:pt x="4415" y="16116"/>
                    <a:pt x="4304" y="15894"/>
                  </a:cubicBezTo>
                  <a:cubicBezTo>
                    <a:pt x="4093" y="15493"/>
                    <a:pt x="3893" y="15082"/>
                    <a:pt x="3704" y="14670"/>
                  </a:cubicBezTo>
                  <a:cubicBezTo>
                    <a:pt x="3548" y="14348"/>
                    <a:pt x="3414" y="14025"/>
                    <a:pt x="3281" y="13691"/>
                  </a:cubicBezTo>
                  <a:cubicBezTo>
                    <a:pt x="3293" y="13347"/>
                    <a:pt x="3392" y="13002"/>
                    <a:pt x="3481" y="12657"/>
                  </a:cubicBezTo>
                  <a:cubicBezTo>
                    <a:pt x="3582" y="12279"/>
                    <a:pt x="3671" y="11901"/>
                    <a:pt x="3782" y="11534"/>
                  </a:cubicBezTo>
                  <a:cubicBezTo>
                    <a:pt x="3893" y="11167"/>
                    <a:pt x="4060" y="10822"/>
                    <a:pt x="4160" y="10444"/>
                  </a:cubicBezTo>
                  <a:cubicBezTo>
                    <a:pt x="4271" y="10077"/>
                    <a:pt x="4338" y="9687"/>
                    <a:pt x="4494" y="9343"/>
                  </a:cubicBezTo>
                  <a:lnTo>
                    <a:pt x="4449" y="9321"/>
                  </a:lnTo>
                  <a:cubicBezTo>
                    <a:pt x="4282" y="9677"/>
                    <a:pt x="4205" y="10055"/>
                    <a:pt x="4082" y="10421"/>
                  </a:cubicBezTo>
                  <a:cubicBezTo>
                    <a:pt x="3971" y="10789"/>
                    <a:pt x="3804" y="11133"/>
                    <a:pt x="3681" y="11501"/>
                  </a:cubicBezTo>
                  <a:cubicBezTo>
                    <a:pt x="3560" y="11879"/>
                    <a:pt x="3459" y="12245"/>
                    <a:pt x="3348" y="12613"/>
                  </a:cubicBezTo>
                  <a:cubicBezTo>
                    <a:pt x="3281" y="12868"/>
                    <a:pt x="3204" y="13113"/>
                    <a:pt x="3148" y="13380"/>
                  </a:cubicBezTo>
                  <a:cubicBezTo>
                    <a:pt x="2814" y="12546"/>
                    <a:pt x="2591" y="11679"/>
                    <a:pt x="2369" y="10800"/>
                  </a:cubicBezTo>
                  <a:cubicBezTo>
                    <a:pt x="2047" y="9521"/>
                    <a:pt x="1768" y="8241"/>
                    <a:pt x="1513" y="6941"/>
                  </a:cubicBezTo>
                  <a:cubicBezTo>
                    <a:pt x="1691" y="6407"/>
                    <a:pt x="1958" y="5906"/>
                    <a:pt x="2258" y="5428"/>
                  </a:cubicBezTo>
                  <a:cubicBezTo>
                    <a:pt x="2569" y="4939"/>
                    <a:pt x="2914" y="4482"/>
                    <a:pt x="3259" y="4015"/>
                  </a:cubicBezTo>
                  <a:lnTo>
                    <a:pt x="3226" y="3993"/>
                  </a:lnTo>
                  <a:cubicBezTo>
                    <a:pt x="2870" y="4438"/>
                    <a:pt x="2502" y="4894"/>
                    <a:pt x="2180" y="5372"/>
                  </a:cubicBezTo>
                  <a:cubicBezTo>
                    <a:pt x="1902" y="5795"/>
                    <a:pt x="1657" y="6229"/>
                    <a:pt x="1469" y="6696"/>
                  </a:cubicBezTo>
                  <a:cubicBezTo>
                    <a:pt x="1390" y="6273"/>
                    <a:pt x="1301" y="5851"/>
                    <a:pt x="1235" y="5428"/>
                  </a:cubicBezTo>
                  <a:lnTo>
                    <a:pt x="423"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11"/>
            <p:cNvSpPr/>
            <p:nvPr/>
          </p:nvSpPr>
          <p:spPr>
            <a:xfrm>
              <a:off x="2429160" y="2078341"/>
              <a:ext cx="456329" cy="609345"/>
            </a:xfrm>
            <a:custGeom>
              <a:avLst/>
              <a:gdLst/>
              <a:ahLst/>
              <a:cxnLst/>
              <a:rect l="l" t="t" r="r" b="b"/>
              <a:pathLst>
                <a:path w="13080" h="17466" extrusionOk="0">
                  <a:moveTo>
                    <a:pt x="12878" y="1"/>
                  </a:moveTo>
                  <a:cubicBezTo>
                    <a:pt x="12862" y="1"/>
                    <a:pt x="12845" y="12"/>
                    <a:pt x="12835" y="37"/>
                  </a:cubicBezTo>
                  <a:cubicBezTo>
                    <a:pt x="12746" y="304"/>
                    <a:pt x="12524" y="794"/>
                    <a:pt x="12090" y="994"/>
                  </a:cubicBezTo>
                  <a:cubicBezTo>
                    <a:pt x="11856" y="1093"/>
                    <a:pt x="10655" y="1528"/>
                    <a:pt x="9933" y="2117"/>
                  </a:cubicBezTo>
                  <a:cubicBezTo>
                    <a:pt x="9199" y="2717"/>
                    <a:pt x="7953" y="3596"/>
                    <a:pt x="6907" y="3930"/>
                  </a:cubicBezTo>
                  <a:cubicBezTo>
                    <a:pt x="5862" y="4264"/>
                    <a:pt x="3615" y="5164"/>
                    <a:pt x="2736" y="6543"/>
                  </a:cubicBezTo>
                  <a:cubicBezTo>
                    <a:pt x="1858" y="7912"/>
                    <a:pt x="1302" y="8045"/>
                    <a:pt x="1102" y="9291"/>
                  </a:cubicBezTo>
                  <a:cubicBezTo>
                    <a:pt x="890" y="10537"/>
                    <a:pt x="1013" y="10448"/>
                    <a:pt x="701" y="11548"/>
                  </a:cubicBezTo>
                  <a:cubicBezTo>
                    <a:pt x="378" y="12638"/>
                    <a:pt x="134" y="13328"/>
                    <a:pt x="67" y="13728"/>
                  </a:cubicBezTo>
                  <a:cubicBezTo>
                    <a:pt x="0" y="14129"/>
                    <a:pt x="12" y="14630"/>
                    <a:pt x="12" y="14630"/>
                  </a:cubicBezTo>
                  <a:lnTo>
                    <a:pt x="390" y="17465"/>
                  </a:lnTo>
                  <a:cubicBezTo>
                    <a:pt x="390" y="17465"/>
                    <a:pt x="1035" y="17165"/>
                    <a:pt x="1302" y="16131"/>
                  </a:cubicBezTo>
                  <a:cubicBezTo>
                    <a:pt x="1569" y="15085"/>
                    <a:pt x="1547" y="14996"/>
                    <a:pt x="2069" y="14340"/>
                  </a:cubicBezTo>
                  <a:cubicBezTo>
                    <a:pt x="2580" y="13684"/>
                    <a:pt x="4060" y="12939"/>
                    <a:pt x="5617" y="11871"/>
                  </a:cubicBezTo>
                  <a:cubicBezTo>
                    <a:pt x="7174" y="10792"/>
                    <a:pt x="9054" y="9502"/>
                    <a:pt x="10088" y="8189"/>
                  </a:cubicBezTo>
                  <a:cubicBezTo>
                    <a:pt x="11122" y="6866"/>
                    <a:pt x="11656" y="6165"/>
                    <a:pt x="12323" y="4608"/>
                  </a:cubicBezTo>
                  <a:cubicBezTo>
                    <a:pt x="12991" y="3063"/>
                    <a:pt x="13080" y="2206"/>
                    <a:pt x="13025" y="1261"/>
                  </a:cubicBezTo>
                  <a:cubicBezTo>
                    <a:pt x="12991" y="682"/>
                    <a:pt x="12946" y="270"/>
                    <a:pt x="12924" y="48"/>
                  </a:cubicBezTo>
                  <a:cubicBezTo>
                    <a:pt x="12918" y="18"/>
                    <a:pt x="12899" y="1"/>
                    <a:pt x="1287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11"/>
            <p:cNvSpPr/>
            <p:nvPr/>
          </p:nvSpPr>
          <p:spPr>
            <a:xfrm>
              <a:off x="2441581" y="2448262"/>
              <a:ext cx="246027" cy="233990"/>
            </a:xfrm>
            <a:custGeom>
              <a:avLst/>
              <a:gdLst/>
              <a:ahLst/>
              <a:cxnLst/>
              <a:rect l="l" t="t" r="r" b="b"/>
              <a:pathLst>
                <a:path w="7052" h="6707" extrusionOk="0">
                  <a:moveTo>
                    <a:pt x="7051" y="0"/>
                  </a:moveTo>
                  <a:cubicBezTo>
                    <a:pt x="6584" y="156"/>
                    <a:pt x="6107" y="233"/>
                    <a:pt x="5617" y="278"/>
                  </a:cubicBezTo>
                  <a:cubicBezTo>
                    <a:pt x="5350" y="312"/>
                    <a:pt x="5094" y="334"/>
                    <a:pt x="4827" y="356"/>
                  </a:cubicBezTo>
                  <a:cubicBezTo>
                    <a:pt x="4572" y="389"/>
                    <a:pt x="4338" y="445"/>
                    <a:pt x="4115" y="601"/>
                  </a:cubicBezTo>
                  <a:cubicBezTo>
                    <a:pt x="3904" y="745"/>
                    <a:pt x="3715" y="935"/>
                    <a:pt x="3526" y="1113"/>
                  </a:cubicBezTo>
                  <a:cubicBezTo>
                    <a:pt x="3337" y="1291"/>
                    <a:pt x="3159" y="1469"/>
                    <a:pt x="2970" y="1657"/>
                  </a:cubicBezTo>
                  <a:cubicBezTo>
                    <a:pt x="2603" y="2047"/>
                    <a:pt x="2247" y="2447"/>
                    <a:pt x="1902" y="2870"/>
                  </a:cubicBezTo>
                  <a:cubicBezTo>
                    <a:pt x="1569" y="3270"/>
                    <a:pt x="1246" y="3681"/>
                    <a:pt x="1035" y="4205"/>
                  </a:cubicBezTo>
                  <a:cubicBezTo>
                    <a:pt x="823" y="4738"/>
                    <a:pt x="667" y="5317"/>
                    <a:pt x="456" y="5851"/>
                  </a:cubicBezTo>
                  <a:cubicBezTo>
                    <a:pt x="345" y="6128"/>
                    <a:pt x="200" y="6407"/>
                    <a:pt x="0" y="6607"/>
                  </a:cubicBezTo>
                  <a:lnTo>
                    <a:pt x="12" y="6707"/>
                  </a:lnTo>
                  <a:cubicBezTo>
                    <a:pt x="289" y="6451"/>
                    <a:pt x="467" y="6051"/>
                    <a:pt x="601" y="5673"/>
                  </a:cubicBezTo>
                  <a:cubicBezTo>
                    <a:pt x="701" y="5394"/>
                    <a:pt x="790" y="5105"/>
                    <a:pt x="890" y="4827"/>
                  </a:cubicBezTo>
                  <a:cubicBezTo>
                    <a:pt x="990" y="4549"/>
                    <a:pt x="1068" y="4271"/>
                    <a:pt x="1201" y="4027"/>
                  </a:cubicBezTo>
                  <a:cubicBezTo>
                    <a:pt x="1446" y="3526"/>
                    <a:pt x="1813" y="3115"/>
                    <a:pt x="2147" y="2703"/>
                  </a:cubicBezTo>
                  <a:cubicBezTo>
                    <a:pt x="2503" y="2292"/>
                    <a:pt x="2881" y="1891"/>
                    <a:pt x="3259" y="1513"/>
                  </a:cubicBezTo>
                  <a:cubicBezTo>
                    <a:pt x="3448" y="1323"/>
                    <a:pt x="3648" y="1135"/>
                    <a:pt x="3848" y="957"/>
                  </a:cubicBezTo>
                  <a:cubicBezTo>
                    <a:pt x="4048" y="779"/>
                    <a:pt x="4249" y="612"/>
                    <a:pt x="4505" y="534"/>
                  </a:cubicBezTo>
                  <a:cubicBezTo>
                    <a:pt x="4760" y="468"/>
                    <a:pt x="5027" y="456"/>
                    <a:pt x="5294" y="434"/>
                  </a:cubicBezTo>
                  <a:cubicBezTo>
                    <a:pt x="5550" y="411"/>
                    <a:pt x="5817" y="379"/>
                    <a:pt x="6084" y="345"/>
                  </a:cubicBezTo>
                  <a:cubicBezTo>
                    <a:pt x="6317" y="300"/>
                    <a:pt x="6562" y="256"/>
                    <a:pt x="6796" y="189"/>
                  </a:cubicBezTo>
                  <a:cubicBezTo>
                    <a:pt x="6885" y="122"/>
                    <a:pt x="6962" y="67"/>
                    <a:pt x="705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11"/>
            <p:cNvSpPr/>
            <p:nvPr/>
          </p:nvSpPr>
          <p:spPr>
            <a:xfrm>
              <a:off x="2434987" y="2079980"/>
              <a:ext cx="445478" cy="463760"/>
            </a:xfrm>
            <a:custGeom>
              <a:avLst/>
              <a:gdLst/>
              <a:ahLst/>
              <a:cxnLst/>
              <a:rect l="l" t="t" r="r" b="b"/>
              <a:pathLst>
                <a:path w="12769" h="13293" extrusionOk="0">
                  <a:moveTo>
                    <a:pt x="12746" y="1"/>
                  </a:moveTo>
                  <a:cubicBezTo>
                    <a:pt x="12735" y="57"/>
                    <a:pt x="12724" y="124"/>
                    <a:pt x="12702" y="179"/>
                  </a:cubicBezTo>
                  <a:cubicBezTo>
                    <a:pt x="12201" y="1781"/>
                    <a:pt x="10733" y="2359"/>
                    <a:pt x="9499" y="2927"/>
                  </a:cubicBezTo>
                  <a:cubicBezTo>
                    <a:pt x="8041" y="3616"/>
                    <a:pt x="6640" y="4450"/>
                    <a:pt x="5261" y="5317"/>
                  </a:cubicBezTo>
                  <a:cubicBezTo>
                    <a:pt x="4593" y="5729"/>
                    <a:pt x="3893" y="6118"/>
                    <a:pt x="3303" y="6674"/>
                  </a:cubicBezTo>
                  <a:cubicBezTo>
                    <a:pt x="3026" y="6941"/>
                    <a:pt x="2759" y="7230"/>
                    <a:pt x="2514" y="7542"/>
                  </a:cubicBezTo>
                  <a:cubicBezTo>
                    <a:pt x="2269" y="7865"/>
                    <a:pt x="2013" y="8187"/>
                    <a:pt x="1780" y="8510"/>
                  </a:cubicBezTo>
                  <a:cubicBezTo>
                    <a:pt x="1557" y="8821"/>
                    <a:pt x="1390" y="9143"/>
                    <a:pt x="1279" y="9533"/>
                  </a:cubicBezTo>
                  <a:cubicBezTo>
                    <a:pt x="1179" y="9889"/>
                    <a:pt x="1123" y="10267"/>
                    <a:pt x="1068" y="10634"/>
                  </a:cubicBezTo>
                  <a:cubicBezTo>
                    <a:pt x="1001" y="11012"/>
                    <a:pt x="935" y="11379"/>
                    <a:pt x="801" y="11724"/>
                  </a:cubicBezTo>
                  <a:cubicBezTo>
                    <a:pt x="690" y="12013"/>
                    <a:pt x="545" y="12291"/>
                    <a:pt x="389" y="12547"/>
                  </a:cubicBezTo>
                  <a:cubicBezTo>
                    <a:pt x="290" y="12714"/>
                    <a:pt x="178" y="12870"/>
                    <a:pt x="67" y="13025"/>
                  </a:cubicBezTo>
                  <a:cubicBezTo>
                    <a:pt x="45" y="13125"/>
                    <a:pt x="23" y="13203"/>
                    <a:pt x="0" y="13292"/>
                  </a:cubicBezTo>
                  <a:cubicBezTo>
                    <a:pt x="256" y="12925"/>
                    <a:pt x="500" y="12547"/>
                    <a:pt x="712" y="12136"/>
                  </a:cubicBezTo>
                  <a:cubicBezTo>
                    <a:pt x="846" y="11847"/>
                    <a:pt x="957" y="11546"/>
                    <a:pt x="1024" y="11224"/>
                  </a:cubicBezTo>
                  <a:cubicBezTo>
                    <a:pt x="1113" y="10846"/>
                    <a:pt x="1157" y="10445"/>
                    <a:pt x="1224" y="10067"/>
                  </a:cubicBezTo>
                  <a:cubicBezTo>
                    <a:pt x="1291" y="9667"/>
                    <a:pt x="1402" y="9277"/>
                    <a:pt x="1580" y="8943"/>
                  </a:cubicBezTo>
                  <a:cubicBezTo>
                    <a:pt x="1780" y="8587"/>
                    <a:pt x="2035" y="8287"/>
                    <a:pt x="2269" y="7976"/>
                  </a:cubicBezTo>
                  <a:cubicBezTo>
                    <a:pt x="2781" y="7319"/>
                    <a:pt x="3325" y="6730"/>
                    <a:pt x="3971" y="6274"/>
                  </a:cubicBezTo>
                  <a:cubicBezTo>
                    <a:pt x="4627" y="5807"/>
                    <a:pt x="5327" y="5406"/>
                    <a:pt x="6006" y="4984"/>
                  </a:cubicBezTo>
                  <a:cubicBezTo>
                    <a:pt x="6696" y="4561"/>
                    <a:pt x="7396" y="4150"/>
                    <a:pt x="8097" y="3760"/>
                  </a:cubicBezTo>
                  <a:cubicBezTo>
                    <a:pt x="8787" y="3382"/>
                    <a:pt x="9499" y="3048"/>
                    <a:pt x="10211" y="2704"/>
                  </a:cubicBezTo>
                  <a:cubicBezTo>
                    <a:pt x="10856" y="2403"/>
                    <a:pt x="11501" y="2047"/>
                    <a:pt x="12012" y="1491"/>
                  </a:cubicBezTo>
                  <a:cubicBezTo>
                    <a:pt x="12346" y="1125"/>
                    <a:pt x="12635" y="658"/>
                    <a:pt x="12769" y="134"/>
                  </a:cubicBezTo>
                  <a:cubicBezTo>
                    <a:pt x="12757" y="79"/>
                    <a:pt x="12757" y="35"/>
                    <a:pt x="127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11"/>
            <p:cNvSpPr/>
            <p:nvPr/>
          </p:nvSpPr>
          <p:spPr>
            <a:xfrm>
              <a:off x="2438092" y="2326013"/>
              <a:ext cx="372145" cy="329861"/>
            </a:xfrm>
            <a:custGeom>
              <a:avLst/>
              <a:gdLst/>
              <a:ahLst/>
              <a:cxnLst/>
              <a:rect l="l" t="t" r="r" b="b"/>
              <a:pathLst>
                <a:path w="10667" h="9455" extrusionOk="0">
                  <a:moveTo>
                    <a:pt x="10666" y="0"/>
                  </a:moveTo>
                  <a:lnTo>
                    <a:pt x="10666" y="0"/>
                  </a:lnTo>
                  <a:cubicBezTo>
                    <a:pt x="10510" y="112"/>
                    <a:pt x="10366" y="212"/>
                    <a:pt x="10221" y="334"/>
                  </a:cubicBezTo>
                  <a:cubicBezTo>
                    <a:pt x="9721" y="746"/>
                    <a:pt x="9265" y="1202"/>
                    <a:pt x="8720" y="1547"/>
                  </a:cubicBezTo>
                  <a:cubicBezTo>
                    <a:pt x="8186" y="1881"/>
                    <a:pt x="7619" y="2136"/>
                    <a:pt x="7040" y="2348"/>
                  </a:cubicBezTo>
                  <a:cubicBezTo>
                    <a:pt x="6462" y="2570"/>
                    <a:pt x="5873" y="2736"/>
                    <a:pt x="5283" y="2926"/>
                  </a:cubicBezTo>
                  <a:cubicBezTo>
                    <a:pt x="5005" y="3015"/>
                    <a:pt x="4727" y="3104"/>
                    <a:pt x="4460" y="3215"/>
                  </a:cubicBezTo>
                  <a:cubicBezTo>
                    <a:pt x="4193" y="3337"/>
                    <a:pt x="3960" y="3515"/>
                    <a:pt x="3770" y="3760"/>
                  </a:cubicBezTo>
                  <a:cubicBezTo>
                    <a:pt x="3570" y="4016"/>
                    <a:pt x="3404" y="4294"/>
                    <a:pt x="3192" y="4550"/>
                  </a:cubicBezTo>
                  <a:cubicBezTo>
                    <a:pt x="2992" y="4805"/>
                    <a:pt x="2769" y="5050"/>
                    <a:pt x="2547" y="5284"/>
                  </a:cubicBezTo>
                  <a:cubicBezTo>
                    <a:pt x="2091" y="5773"/>
                    <a:pt x="1646" y="6273"/>
                    <a:pt x="1246" y="6819"/>
                  </a:cubicBezTo>
                  <a:cubicBezTo>
                    <a:pt x="1046" y="7074"/>
                    <a:pt x="846" y="7341"/>
                    <a:pt x="668" y="7630"/>
                  </a:cubicBezTo>
                  <a:cubicBezTo>
                    <a:pt x="500" y="7897"/>
                    <a:pt x="367" y="8186"/>
                    <a:pt x="278" y="8509"/>
                  </a:cubicBezTo>
                  <a:cubicBezTo>
                    <a:pt x="201" y="8787"/>
                    <a:pt x="122" y="9088"/>
                    <a:pt x="0" y="9343"/>
                  </a:cubicBezTo>
                  <a:lnTo>
                    <a:pt x="11" y="9454"/>
                  </a:lnTo>
                  <a:cubicBezTo>
                    <a:pt x="201" y="9121"/>
                    <a:pt x="278" y="8687"/>
                    <a:pt x="401" y="8320"/>
                  </a:cubicBezTo>
                  <a:cubicBezTo>
                    <a:pt x="523" y="7998"/>
                    <a:pt x="701" y="7709"/>
                    <a:pt x="890" y="7430"/>
                  </a:cubicBezTo>
                  <a:cubicBezTo>
                    <a:pt x="1090" y="7163"/>
                    <a:pt x="1291" y="6896"/>
                    <a:pt x="1501" y="6629"/>
                  </a:cubicBezTo>
                  <a:cubicBezTo>
                    <a:pt x="1924" y="6095"/>
                    <a:pt x="2391" y="5618"/>
                    <a:pt x="2836" y="5117"/>
                  </a:cubicBezTo>
                  <a:cubicBezTo>
                    <a:pt x="3059" y="4872"/>
                    <a:pt x="3281" y="4627"/>
                    <a:pt x="3470" y="4350"/>
                  </a:cubicBezTo>
                  <a:cubicBezTo>
                    <a:pt x="3659" y="4083"/>
                    <a:pt x="3837" y="3794"/>
                    <a:pt x="4082" y="3582"/>
                  </a:cubicBezTo>
                  <a:cubicBezTo>
                    <a:pt x="4316" y="3382"/>
                    <a:pt x="4605" y="3282"/>
                    <a:pt x="4894" y="3181"/>
                  </a:cubicBezTo>
                  <a:cubicBezTo>
                    <a:pt x="5183" y="3082"/>
                    <a:pt x="5483" y="2981"/>
                    <a:pt x="5784" y="2882"/>
                  </a:cubicBezTo>
                  <a:cubicBezTo>
                    <a:pt x="6362" y="2692"/>
                    <a:pt x="6951" y="2492"/>
                    <a:pt x="7519" y="2259"/>
                  </a:cubicBezTo>
                  <a:cubicBezTo>
                    <a:pt x="8075" y="2025"/>
                    <a:pt x="8631" y="1736"/>
                    <a:pt x="9131" y="1369"/>
                  </a:cubicBezTo>
                  <a:cubicBezTo>
                    <a:pt x="9610" y="1024"/>
                    <a:pt x="10021" y="590"/>
                    <a:pt x="10488" y="234"/>
                  </a:cubicBezTo>
                  <a:cubicBezTo>
                    <a:pt x="10544" y="156"/>
                    <a:pt x="10611" y="79"/>
                    <a:pt x="1066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11"/>
            <p:cNvSpPr/>
            <p:nvPr/>
          </p:nvSpPr>
          <p:spPr>
            <a:xfrm>
              <a:off x="2429544" y="2112217"/>
              <a:ext cx="453642" cy="468365"/>
            </a:xfrm>
            <a:custGeom>
              <a:avLst/>
              <a:gdLst/>
              <a:ahLst/>
              <a:cxnLst/>
              <a:rect l="l" t="t" r="r" b="b"/>
              <a:pathLst>
                <a:path w="13003" h="13425" extrusionOk="0">
                  <a:moveTo>
                    <a:pt x="12991" y="1"/>
                  </a:moveTo>
                  <a:cubicBezTo>
                    <a:pt x="12446" y="1113"/>
                    <a:pt x="11434" y="1791"/>
                    <a:pt x="10488" y="2358"/>
                  </a:cubicBezTo>
                  <a:cubicBezTo>
                    <a:pt x="9343" y="3048"/>
                    <a:pt x="8164" y="3682"/>
                    <a:pt x="7018" y="4371"/>
                  </a:cubicBezTo>
                  <a:cubicBezTo>
                    <a:pt x="5873" y="5061"/>
                    <a:pt x="4761" y="5817"/>
                    <a:pt x="3793" y="6796"/>
                  </a:cubicBezTo>
                  <a:cubicBezTo>
                    <a:pt x="3304" y="7285"/>
                    <a:pt x="2814" y="7808"/>
                    <a:pt x="2480" y="8442"/>
                  </a:cubicBezTo>
                  <a:cubicBezTo>
                    <a:pt x="2303" y="8776"/>
                    <a:pt x="2181" y="9154"/>
                    <a:pt x="2036" y="9521"/>
                  </a:cubicBezTo>
                  <a:cubicBezTo>
                    <a:pt x="1891" y="9888"/>
                    <a:pt x="1702" y="10233"/>
                    <a:pt x="1502" y="10567"/>
                  </a:cubicBezTo>
                  <a:cubicBezTo>
                    <a:pt x="1302" y="10900"/>
                    <a:pt x="1091" y="11222"/>
                    <a:pt x="890" y="11556"/>
                  </a:cubicBezTo>
                  <a:cubicBezTo>
                    <a:pt x="701" y="11879"/>
                    <a:pt x="512" y="12201"/>
                    <a:pt x="334" y="12546"/>
                  </a:cubicBezTo>
                  <a:cubicBezTo>
                    <a:pt x="223" y="12757"/>
                    <a:pt x="123" y="12969"/>
                    <a:pt x="11" y="13180"/>
                  </a:cubicBezTo>
                  <a:cubicBezTo>
                    <a:pt x="11" y="13269"/>
                    <a:pt x="1" y="13358"/>
                    <a:pt x="1" y="13425"/>
                  </a:cubicBezTo>
                  <a:cubicBezTo>
                    <a:pt x="212" y="12969"/>
                    <a:pt x="446" y="12524"/>
                    <a:pt x="690" y="12101"/>
                  </a:cubicBezTo>
                  <a:cubicBezTo>
                    <a:pt x="1068" y="11434"/>
                    <a:pt x="1513" y="10811"/>
                    <a:pt x="1858" y="10122"/>
                  </a:cubicBezTo>
                  <a:cubicBezTo>
                    <a:pt x="2036" y="9788"/>
                    <a:pt x="2158" y="9421"/>
                    <a:pt x="2303" y="9065"/>
                  </a:cubicBezTo>
                  <a:cubicBezTo>
                    <a:pt x="2458" y="8698"/>
                    <a:pt x="2636" y="8353"/>
                    <a:pt x="2859" y="8041"/>
                  </a:cubicBezTo>
                  <a:cubicBezTo>
                    <a:pt x="3271" y="7452"/>
                    <a:pt x="3771" y="6941"/>
                    <a:pt x="4282" y="6484"/>
                  </a:cubicBezTo>
                  <a:cubicBezTo>
                    <a:pt x="5295" y="5562"/>
                    <a:pt x="6429" y="4828"/>
                    <a:pt x="7586" y="4149"/>
                  </a:cubicBezTo>
                  <a:cubicBezTo>
                    <a:pt x="8720" y="3481"/>
                    <a:pt x="9888" y="2881"/>
                    <a:pt x="10989" y="2158"/>
                  </a:cubicBezTo>
                  <a:cubicBezTo>
                    <a:pt x="11768" y="1647"/>
                    <a:pt x="12546" y="1012"/>
                    <a:pt x="13002" y="100"/>
                  </a:cubicBezTo>
                  <a:cubicBezTo>
                    <a:pt x="13002" y="67"/>
                    <a:pt x="12991" y="33"/>
                    <a:pt x="1299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11"/>
            <p:cNvSpPr/>
            <p:nvPr/>
          </p:nvSpPr>
          <p:spPr>
            <a:xfrm>
              <a:off x="2431463" y="2142500"/>
              <a:ext cx="452491" cy="473423"/>
            </a:xfrm>
            <a:custGeom>
              <a:avLst/>
              <a:gdLst/>
              <a:ahLst/>
              <a:cxnLst/>
              <a:rect l="l" t="t" r="r" b="b"/>
              <a:pathLst>
                <a:path w="12970" h="13570" extrusionOk="0">
                  <a:moveTo>
                    <a:pt x="12969" y="0"/>
                  </a:moveTo>
                  <a:lnTo>
                    <a:pt x="12858" y="111"/>
                  </a:lnTo>
                  <a:cubicBezTo>
                    <a:pt x="12380" y="545"/>
                    <a:pt x="11846" y="901"/>
                    <a:pt x="11345" y="1290"/>
                  </a:cubicBezTo>
                  <a:cubicBezTo>
                    <a:pt x="10756" y="1724"/>
                    <a:pt x="10211" y="2247"/>
                    <a:pt x="9588" y="2613"/>
                  </a:cubicBezTo>
                  <a:cubicBezTo>
                    <a:pt x="8977" y="2981"/>
                    <a:pt x="8310" y="3258"/>
                    <a:pt x="7687" y="3604"/>
                  </a:cubicBezTo>
                  <a:cubicBezTo>
                    <a:pt x="6474" y="4259"/>
                    <a:pt x="5329" y="5082"/>
                    <a:pt x="4383" y="6184"/>
                  </a:cubicBezTo>
                  <a:cubicBezTo>
                    <a:pt x="3894" y="6762"/>
                    <a:pt x="3449" y="7396"/>
                    <a:pt x="3015" y="8030"/>
                  </a:cubicBezTo>
                  <a:cubicBezTo>
                    <a:pt x="2593" y="8642"/>
                    <a:pt x="2181" y="9254"/>
                    <a:pt x="1792" y="9887"/>
                  </a:cubicBezTo>
                  <a:cubicBezTo>
                    <a:pt x="1558" y="10255"/>
                    <a:pt x="1336" y="10621"/>
                    <a:pt x="1113" y="11011"/>
                  </a:cubicBezTo>
                  <a:cubicBezTo>
                    <a:pt x="891" y="11345"/>
                    <a:pt x="702" y="11711"/>
                    <a:pt x="535" y="12101"/>
                  </a:cubicBezTo>
                  <a:cubicBezTo>
                    <a:pt x="346" y="12479"/>
                    <a:pt x="168" y="12868"/>
                    <a:pt x="1" y="13258"/>
                  </a:cubicBezTo>
                  <a:lnTo>
                    <a:pt x="23" y="13380"/>
                  </a:lnTo>
                  <a:cubicBezTo>
                    <a:pt x="45" y="13324"/>
                    <a:pt x="79" y="13268"/>
                    <a:pt x="101" y="13213"/>
                  </a:cubicBezTo>
                  <a:lnTo>
                    <a:pt x="101" y="13213"/>
                  </a:lnTo>
                  <a:cubicBezTo>
                    <a:pt x="79" y="13280"/>
                    <a:pt x="57" y="13357"/>
                    <a:pt x="23" y="13424"/>
                  </a:cubicBezTo>
                  <a:lnTo>
                    <a:pt x="45" y="13569"/>
                  </a:lnTo>
                  <a:cubicBezTo>
                    <a:pt x="190" y="13135"/>
                    <a:pt x="346" y="12712"/>
                    <a:pt x="524" y="12301"/>
                  </a:cubicBezTo>
                  <a:cubicBezTo>
                    <a:pt x="735" y="11879"/>
                    <a:pt x="957" y="11478"/>
                    <a:pt x="1180" y="11078"/>
                  </a:cubicBezTo>
                  <a:cubicBezTo>
                    <a:pt x="1414" y="10722"/>
                    <a:pt x="1681" y="10410"/>
                    <a:pt x="1981" y="10121"/>
                  </a:cubicBezTo>
                  <a:cubicBezTo>
                    <a:pt x="2225" y="9877"/>
                    <a:pt x="2492" y="9643"/>
                    <a:pt x="2737" y="9387"/>
                  </a:cubicBezTo>
                  <a:cubicBezTo>
                    <a:pt x="2982" y="9143"/>
                    <a:pt x="3216" y="8876"/>
                    <a:pt x="3426" y="8597"/>
                  </a:cubicBezTo>
                  <a:cubicBezTo>
                    <a:pt x="3871" y="8019"/>
                    <a:pt x="4294" y="7407"/>
                    <a:pt x="4806" y="6907"/>
                  </a:cubicBezTo>
                  <a:cubicBezTo>
                    <a:pt x="5295" y="6429"/>
                    <a:pt x="5829" y="6017"/>
                    <a:pt x="6407" y="5683"/>
                  </a:cubicBezTo>
                  <a:cubicBezTo>
                    <a:pt x="7008" y="5349"/>
                    <a:pt x="7642" y="5105"/>
                    <a:pt x="8243" y="4760"/>
                  </a:cubicBezTo>
                  <a:cubicBezTo>
                    <a:pt x="8543" y="4582"/>
                    <a:pt x="8821" y="4382"/>
                    <a:pt x="9077" y="4148"/>
                  </a:cubicBezTo>
                  <a:cubicBezTo>
                    <a:pt x="9343" y="3915"/>
                    <a:pt x="9600" y="3659"/>
                    <a:pt x="9867" y="3426"/>
                  </a:cubicBezTo>
                  <a:cubicBezTo>
                    <a:pt x="10389" y="2981"/>
                    <a:pt x="11001" y="2680"/>
                    <a:pt x="11557" y="2269"/>
                  </a:cubicBezTo>
                  <a:cubicBezTo>
                    <a:pt x="11824" y="2079"/>
                    <a:pt x="12080" y="1857"/>
                    <a:pt x="12302" y="1602"/>
                  </a:cubicBezTo>
                  <a:cubicBezTo>
                    <a:pt x="12514" y="1368"/>
                    <a:pt x="12702" y="1101"/>
                    <a:pt x="12880" y="845"/>
                  </a:cubicBezTo>
                  <a:cubicBezTo>
                    <a:pt x="12892" y="779"/>
                    <a:pt x="12903" y="723"/>
                    <a:pt x="12914" y="667"/>
                  </a:cubicBezTo>
                  <a:lnTo>
                    <a:pt x="12914" y="667"/>
                  </a:lnTo>
                  <a:cubicBezTo>
                    <a:pt x="12791" y="845"/>
                    <a:pt x="12658" y="1034"/>
                    <a:pt x="12524" y="1201"/>
                  </a:cubicBezTo>
                  <a:cubicBezTo>
                    <a:pt x="12302" y="1490"/>
                    <a:pt x="12069" y="1757"/>
                    <a:pt x="11790" y="1980"/>
                  </a:cubicBezTo>
                  <a:cubicBezTo>
                    <a:pt x="11535" y="2202"/>
                    <a:pt x="11246" y="2380"/>
                    <a:pt x="10957" y="2558"/>
                  </a:cubicBezTo>
                  <a:cubicBezTo>
                    <a:pt x="10678" y="2747"/>
                    <a:pt x="10389" y="2914"/>
                    <a:pt x="10111" y="3114"/>
                  </a:cubicBezTo>
                  <a:cubicBezTo>
                    <a:pt x="9833" y="3325"/>
                    <a:pt x="9577" y="3570"/>
                    <a:pt x="9321" y="3815"/>
                  </a:cubicBezTo>
                  <a:cubicBezTo>
                    <a:pt x="9066" y="4059"/>
                    <a:pt x="8799" y="4293"/>
                    <a:pt x="8510" y="4482"/>
                  </a:cubicBezTo>
                  <a:cubicBezTo>
                    <a:pt x="8221" y="4671"/>
                    <a:pt x="7920" y="4827"/>
                    <a:pt x="7620" y="4971"/>
                  </a:cubicBezTo>
                  <a:cubicBezTo>
                    <a:pt x="7008" y="5272"/>
                    <a:pt x="6397" y="5539"/>
                    <a:pt x="5840" y="5928"/>
                  </a:cubicBezTo>
                  <a:cubicBezTo>
                    <a:pt x="5284" y="6295"/>
                    <a:pt x="4783" y="6751"/>
                    <a:pt x="4328" y="7274"/>
                  </a:cubicBezTo>
                  <a:cubicBezTo>
                    <a:pt x="3861" y="7819"/>
                    <a:pt x="3460" y="8453"/>
                    <a:pt x="2982" y="8987"/>
                  </a:cubicBezTo>
                  <a:cubicBezTo>
                    <a:pt x="2537" y="9487"/>
                    <a:pt x="2025" y="9887"/>
                    <a:pt x="1580" y="10388"/>
                  </a:cubicBezTo>
                  <a:cubicBezTo>
                    <a:pt x="1792" y="10055"/>
                    <a:pt x="2003" y="9721"/>
                    <a:pt x="2215" y="9398"/>
                  </a:cubicBezTo>
                  <a:cubicBezTo>
                    <a:pt x="2637" y="8753"/>
                    <a:pt x="3071" y="8130"/>
                    <a:pt x="3505" y="7507"/>
                  </a:cubicBezTo>
                  <a:cubicBezTo>
                    <a:pt x="3960" y="6862"/>
                    <a:pt x="4439" y="6239"/>
                    <a:pt x="4984" y="5705"/>
                  </a:cubicBezTo>
                  <a:cubicBezTo>
                    <a:pt x="6018" y="4671"/>
                    <a:pt x="7242" y="3937"/>
                    <a:pt x="8498" y="3315"/>
                  </a:cubicBezTo>
                  <a:cubicBezTo>
                    <a:pt x="8832" y="3159"/>
                    <a:pt x="9166" y="3003"/>
                    <a:pt x="9499" y="2814"/>
                  </a:cubicBezTo>
                  <a:cubicBezTo>
                    <a:pt x="9822" y="2636"/>
                    <a:pt x="10134" y="2413"/>
                    <a:pt x="10433" y="2168"/>
                  </a:cubicBezTo>
                  <a:cubicBezTo>
                    <a:pt x="10723" y="1935"/>
                    <a:pt x="11012" y="1691"/>
                    <a:pt x="11313" y="1468"/>
                  </a:cubicBezTo>
                  <a:cubicBezTo>
                    <a:pt x="11568" y="1268"/>
                    <a:pt x="11835" y="1078"/>
                    <a:pt x="12091" y="878"/>
                  </a:cubicBezTo>
                  <a:cubicBezTo>
                    <a:pt x="12391" y="656"/>
                    <a:pt x="12692" y="423"/>
                    <a:pt x="12959" y="166"/>
                  </a:cubicBezTo>
                  <a:cubicBezTo>
                    <a:pt x="12969" y="111"/>
                    <a:pt x="12969" y="55"/>
                    <a:pt x="1296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11"/>
            <p:cNvSpPr/>
            <p:nvPr/>
          </p:nvSpPr>
          <p:spPr>
            <a:xfrm>
              <a:off x="2434568" y="2251492"/>
              <a:ext cx="419104" cy="377971"/>
            </a:xfrm>
            <a:custGeom>
              <a:avLst/>
              <a:gdLst/>
              <a:ahLst/>
              <a:cxnLst/>
              <a:rect l="l" t="t" r="r" b="b"/>
              <a:pathLst>
                <a:path w="12013" h="10834" extrusionOk="0">
                  <a:moveTo>
                    <a:pt x="12013" y="1"/>
                  </a:moveTo>
                  <a:lnTo>
                    <a:pt x="12013" y="1"/>
                  </a:lnTo>
                  <a:cubicBezTo>
                    <a:pt x="11424" y="546"/>
                    <a:pt x="10801" y="1036"/>
                    <a:pt x="10166" y="1514"/>
                  </a:cubicBezTo>
                  <a:cubicBezTo>
                    <a:pt x="9666" y="1892"/>
                    <a:pt x="9165" y="2281"/>
                    <a:pt x="8621" y="2559"/>
                  </a:cubicBezTo>
                  <a:cubicBezTo>
                    <a:pt x="8053" y="2848"/>
                    <a:pt x="7453" y="3026"/>
                    <a:pt x="6897" y="3327"/>
                  </a:cubicBezTo>
                  <a:cubicBezTo>
                    <a:pt x="6340" y="3616"/>
                    <a:pt x="5818" y="3983"/>
                    <a:pt x="5307" y="4339"/>
                  </a:cubicBezTo>
                  <a:cubicBezTo>
                    <a:pt x="4795" y="4695"/>
                    <a:pt x="4283" y="5073"/>
                    <a:pt x="3805" y="5485"/>
                  </a:cubicBezTo>
                  <a:cubicBezTo>
                    <a:pt x="2893" y="6263"/>
                    <a:pt x="2114" y="7208"/>
                    <a:pt x="1424" y="8265"/>
                  </a:cubicBezTo>
                  <a:cubicBezTo>
                    <a:pt x="913" y="9054"/>
                    <a:pt x="446" y="9877"/>
                    <a:pt x="1" y="10723"/>
                  </a:cubicBezTo>
                  <a:lnTo>
                    <a:pt x="12" y="10834"/>
                  </a:lnTo>
                  <a:cubicBezTo>
                    <a:pt x="557" y="9845"/>
                    <a:pt x="1113" y="8854"/>
                    <a:pt x="1747" y="7942"/>
                  </a:cubicBezTo>
                  <a:cubicBezTo>
                    <a:pt x="2092" y="7442"/>
                    <a:pt x="2470" y="6963"/>
                    <a:pt x="2882" y="6519"/>
                  </a:cubicBezTo>
                  <a:cubicBezTo>
                    <a:pt x="3305" y="6051"/>
                    <a:pt x="3772" y="5629"/>
                    <a:pt x="4261" y="5240"/>
                  </a:cubicBezTo>
                  <a:cubicBezTo>
                    <a:pt x="4750" y="4850"/>
                    <a:pt x="5262" y="4484"/>
                    <a:pt x="5784" y="4138"/>
                  </a:cubicBezTo>
                  <a:cubicBezTo>
                    <a:pt x="6308" y="3783"/>
                    <a:pt x="6841" y="3449"/>
                    <a:pt x="7420" y="3193"/>
                  </a:cubicBezTo>
                  <a:cubicBezTo>
                    <a:pt x="7998" y="2949"/>
                    <a:pt x="8576" y="2737"/>
                    <a:pt x="9121" y="2393"/>
                  </a:cubicBezTo>
                  <a:cubicBezTo>
                    <a:pt x="9633" y="2059"/>
                    <a:pt x="10111" y="1681"/>
                    <a:pt x="10601" y="1313"/>
                  </a:cubicBezTo>
                  <a:cubicBezTo>
                    <a:pt x="11046" y="969"/>
                    <a:pt x="11479" y="624"/>
                    <a:pt x="11902" y="246"/>
                  </a:cubicBezTo>
                  <a:cubicBezTo>
                    <a:pt x="11935" y="168"/>
                    <a:pt x="11980" y="79"/>
                    <a:pt x="120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11"/>
            <p:cNvSpPr/>
            <p:nvPr/>
          </p:nvSpPr>
          <p:spPr>
            <a:xfrm>
              <a:off x="2430312" y="2147908"/>
              <a:ext cx="351212" cy="446281"/>
            </a:xfrm>
            <a:custGeom>
              <a:avLst/>
              <a:gdLst/>
              <a:ahLst/>
              <a:cxnLst/>
              <a:rect l="l" t="t" r="r" b="b"/>
              <a:pathLst>
                <a:path w="10067" h="12792" extrusionOk="0">
                  <a:moveTo>
                    <a:pt x="10066" y="1"/>
                  </a:moveTo>
                  <a:lnTo>
                    <a:pt x="10066" y="1"/>
                  </a:lnTo>
                  <a:cubicBezTo>
                    <a:pt x="9999" y="45"/>
                    <a:pt x="9944" y="78"/>
                    <a:pt x="9900" y="123"/>
                  </a:cubicBezTo>
                  <a:cubicBezTo>
                    <a:pt x="9166" y="723"/>
                    <a:pt x="7920" y="1602"/>
                    <a:pt x="6874" y="1936"/>
                  </a:cubicBezTo>
                  <a:cubicBezTo>
                    <a:pt x="5829" y="2270"/>
                    <a:pt x="3582" y="3170"/>
                    <a:pt x="2703" y="4549"/>
                  </a:cubicBezTo>
                  <a:cubicBezTo>
                    <a:pt x="1825" y="5918"/>
                    <a:pt x="1269" y="6051"/>
                    <a:pt x="1069" y="7297"/>
                  </a:cubicBezTo>
                  <a:cubicBezTo>
                    <a:pt x="857" y="8543"/>
                    <a:pt x="980" y="8454"/>
                    <a:pt x="668" y="9554"/>
                  </a:cubicBezTo>
                  <a:cubicBezTo>
                    <a:pt x="345" y="10644"/>
                    <a:pt x="101" y="11334"/>
                    <a:pt x="34" y="11734"/>
                  </a:cubicBezTo>
                  <a:cubicBezTo>
                    <a:pt x="23" y="11835"/>
                    <a:pt x="12" y="11946"/>
                    <a:pt x="1" y="12046"/>
                  </a:cubicBezTo>
                  <a:lnTo>
                    <a:pt x="145" y="12791"/>
                  </a:lnTo>
                  <a:cubicBezTo>
                    <a:pt x="145" y="12791"/>
                    <a:pt x="1613" y="12068"/>
                    <a:pt x="2136" y="10644"/>
                  </a:cubicBezTo>
                  <a:cubicBezTo>
                    <a:pt x="2648" y="9221"/>
                    <a:pt x="2292" y="9421"/>
                    <a:pt x="2692" y="7987"/>
                  </a:cubicBezTo>
                  <a:cubicBezTo>
                    <a:pt x="3093" y="6541"/>
                    <a:pt x="3415" y="5439"/>
                    <a:pt x="4394" y="4828"/>
                  </a:cubicBezTo>
                  <a:cubicBezTo>
                    <a:pt x="5372" y="4205"/>
                    <a:pt x="5617" y="3827"/>
                    <a:pt x="6830" y="3148"/>
                  </a:cubicBezTo>
                  <a:cubicBezTo>
                    <a:pt x="8031" y="2470"/>
                    <a:pt x="8976" y="2814"/>
                    <a:pt x="9532" y="1580"/>
                  </a:cubicBezTo>
                  <a:cubicBezTo>
                    <a:pt x="9811" y="980"/>
                    <a:pt x="9966" y="412"/>
                    <a:pt x="1006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11"/>
            <p:cNvSpPr/>
            <p:nvPr/>
          </p:nvSpPr>
          <p:spPr>
            <a:xfrm>
              <a:off x="2434987" y="2179342"/>
              <a:ext cx="337606" cy="364400"/>
            </a:xfrm>
            <a:custGeom>
              <a:avLst/>
              <a:gdLst/>
              <a:ahLst/>
              <a:cxnLst/>
              <a:rect l="l" t="t" r="r" b="b"/>
              <a:pathLst>
                <a:path w="9677" h="10445" extrusionOk="0">
                  <a:moveTo>
                    <a:pt x="9677" y="0"/>
                  </a:moveTo>
                  <a:lnTo>
                    <a:pt x="9677" y="0"/>
                  </a:lnTo>
                  <a:cubicBezTo>
                    <a:pt x="9610" y="34"/>
                    <a:pt x="9554" y="56"/>
                    <a:pt x="9499" y="79"/>
                  </a:cubicBezTo>
                  <a:cubicBezTo>
                    <a:pt x="8041" y="768"/>
                    <a:pt x="6640" y="1602"/>
                    <a:pt x="5261" y="2469"/>
                  </a:cubicBezTo>
                  <a:cubicBezTo>
                    <a:pt x="4593" y="2881"/>
                    <a:pt x="3893" y="3270"/>
                    <a:pt x="3303" y="3826"/>
                  </a:cubicBezTo>
                  <a:cubicBezTo>
                    <a:pt x="3026" y="4093"/>
                    <a:pt x="2759" y="4382"/>
                    <a:pt x="2514" y="4694"/>
                  </a:cubicBezTo>
                  <a:cubicBezTo>
                    <a:pt x="2269" y="5017"/>
                    <a:pt x="2013" y="5339"/>
                    <a:pt x="1780" y="5662"/>
                  </a:cubicBezTo>
                  <a:cubicBezTo>
                    <a:pt x="1557" y="5973"/>
                    <a:pt x="1390" y="6295"/>
                    <a:pt x="1279" y="6685"/>
                  </a:cubicBezTo>
                  <a:cubicBezTo>
                    <a:pt x="1179" y="7041"/>
                    <a:pt x="1123" y="7419"/>
                    <a:pt x="1068" y="7786"/>
                  </a:cubicBezTo>
                  <a:cubicBezTo>
                    <a:pt x="1001" y="8164"/>
                    <a:pt x="935" y="8531"/>
                    <a:pt x="801" y="8876"/>
                  </a:cubicBezTo>
                  <a:cubicBezTo>
                    <a:pt x="690" y="9165"/>
                    <a:pt x="545" y="9443"/>
                    <a:pt x="389" y="9699"/>
                  </a:cubicBezTo>
                  <a:cubicBezTo>
                    <a:pt x="290" y="9866"/>
                    <a:pt x="178" y="10022"/>
                    <a:pt x="67" y="10177"/>
                  </a:cubicBezTo>
                  <a:lnTo>
                    <a:pt x="33" y="10311"/>
                  </a:lnTo>
                  <a:lnTo>
                    <a:pt x="0" y="10444"/>
                  </a:lnTo>
                  <a:cubicBezTo>
                    <a:pt x="256" y="10077"/>
                    <a:pt x="500" y="9699"/>
                    <a:pt x="712" y="9288"/>
                  </a:cubicBezTo>
                  <a:cubicBezTo>
                    <a:pt x="846" y="8999"/>
                    <a:pt x="957" y="8698"/>
                    <a:pt x="1024" y="8376"/>
                  </a:cubicBezTo>
                  <a:cubicBezTo>
                    <a:pt x="1113" y="7998"/>
                    <a:pt x="1157" y="7597"/>
                    <a:pt x="1224" y="7219"/>
                  </a:cubicBezTo>
                  <a:cubicBezTo>
                    <a:pt x="1291" y="6819"/>
                    <a:pt x="1402" y="6429"/>
                    <a:pt x="1580" y="6095"/>
                  </a:cubicBezTo>
                  <a:cubicBezTo>
                    <a:pt x="1780" y="5739"/>
                    <a:pt x="2035" y="5439"/>
                    <a:pt x="2269" y="5128"/>
                  </a:cubicBezTo>
                  <a:cubicBezTo>
                    <a:pt x="2781" y="4471"/>
                    <a:pt x="3325" y="3882"/>
                    <a:pt x="3971" y="3426"/>
                  </a:cubicBezTo>
                  <a:cubicBezTo>
                    <a:pt x="4627" y="2959"/>
                    <a:pt x="5327" y="2558"/>
                    <a:pt x="6006" y="2136"/>
                  </a:cubicBezTo>
                  <a:cubicBezTo>
                    <a:pt x="6696" y="1713"/>
                    <a:pt x="7396" y="1302"/>
                    <a:pt x="8097" y="912"/>
                  </a:cubicBezTo>
                  <a:cubicBezTo>
                    <a:pt x="8597" y="635"/>
                    <a:pt x="9109" y="390"/>
                    <a:pt x="9621" y="145"/>
                  </a:cubicBezTo>
                  <a:cubicBezTo>
                    <a:pt x="9643" y="89"/>
                    <a:pt x="9654" y="45"/>
                    <a:pt x="967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11"/>
            <p:cNvSpPr/>
            <p:nvPr/>
          </p:nvSpPr>
          <p:spPr>
            <a:xfrm>
              <a:off x="2461746" y="2504118"/>
              <a:ext cx="48145" cy="72601"/>
            </a:xfrm>
            <a:custGeom>
              <a:avLst/>
              <a:gdLst/>
              <a:ahLst/>
              <a:cxnLst/>
              <a:rect l="l" t="t" r="r" b="b"/>
              <a:pathLst>
                <a:path w="1380" h="2081" extrusionOk="0">
                  <a:moveTo>
                    <a:pt x="1380" y="1"/>
                  </a:moveTo>
                  <a:cubicBezTo>
                    <a:pt x="1124" y="323"/>
                    <a:pt x="879" y="668"/>
                    <a:pt x="645" y="1024"/>
                  </a:cubicBezTo>
                  <a:cubicBezTo>
                    <a:pt x="423" y="1369"/>
                    <a:pt x="212" y="1724"/>
                    <a:pt x="0" y="2080"/>
                  </a:cubicBezTo>
                  <a:cubicBezTo>
                    <a:pt x="56" y="2036"/>
                    <a:pt x="123" y="1981"/>
                    <a:pt x="178" y="1925"/>
                  </a:cubicBezTo>
                  <a:cubicBezTo>
                    <a:pt x="435" y="1502"/>
                    <a:pt x="690" y="1102"/>
                    <a:pt x="968" y="701"/>
                  </a:cubicBezTo>
                  <a:cubicBezTo>
                    <a:pt x="1068" y="557"/>
                    <a:pt x="1179" y="401"/>
                    <a:pt x="1291" y="256"/>
                  </a:cubicBezTo>
                  <a:cubicBezTo>
                    <a:pt x="1324" y="157"/>
                    <a:pt x="1357" y="78"/>
                    <a:pt x="138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11"/>
            <p:cNvSpPr/>
            <p:nvPr/>
          </p:nvSpPr>
          <p:spPr>
            <a:xfrm>
              <a:off x="2436522" y="2449029"/>
              <a:ext cx="82300" cy="144748"/>
            </a:xfrm>
            <a:custGeom>
              <a:avLst/>
              <a:gdLst/>
              <a:ahLst/>
              <a:cxnLst/>
              <a:rect l="l" t="t" r="r" b="b"/>
              <a:pathLst>
                <a:path w="2359" h="4149" extrusionOk="0">
                  <a:moveTo>
                    <a:pt x="2359" y="1"/>
                  </a:moveTo>
                  <a:lnTo>
                    <a:pt x="2359" y="1"/>
                  </a:lnTo>
                  <a:cubicBezTo>
                    <a:pt x="2114" y="357"/>
                    <a:pt x="1880" y="723"/>
                    <a:pt x="1647" y="1101"/>
                  </a:cubicBezTo>
                  <a:cubicBezTo>
                    <a:pt x="1413" y="1469"/>
                    <a:pt x="1191" y="1835"/>
                    <a:pt x="968" y="2225"/>
                  </a:cubicBezTo>
                  <a:cubicBezTo>
                    <a:pt x="746" y="2559"/>
                    <a:pt x="557" y="2925"/>
                    <a:pt x="390" y="3315"/>
                  </a:cubicBezTo>
                  <a:cubicBezTo>
                    <a:pt x="246" y="3582"/>
                    <a:pt x="123" y="3860"/>
                    <a:pt x="1" y="4149"/>
                  </a:cubicBezTo>
                  <a:cubicBezTo>
                    <a:pt x="34" y="4127"/>
                    <a:pt x="90" y="4094"/>
                    <a:pt x="167" y="4049"/>
                  </a:cubicBezTo>
                  <a:cubicBezTo>
                    <a:pt x="234" y="3871"/>
                    <a:pt x="301" y="3693"/>
                    <a:pt x="379" y="3515"/>
                  </a:cubicBezTo>
                  <a:cubicBezTo>
                    <a:pt x="590" y="3093"/>
                    <a:pt x="812" y="2692"/>
                    <a:pt x="1035" y="2292"/>
                  </a:cubicBezTo>
                  <a:cubicBezTo>
                    <a:pt x="1269" y="1936"/>
                    <a:pt x="1536" y="1624"/>
                    <a:pt x="1836" y="1335"/>
                  </a:cubicBezTo>
                  <a:cubicBezTo>
                    <a:pt x="1969" y="1202"/>
                    <a:pt x="2114" y="1068"/>
                    <a:pt x="2248" y="935"/>
                  </a:cubicBezTo>
                  <a:cubicBezTo>
                    <a:pt x="2258" y="879"/>
                    <a:pt x="2258" y="834"/>
                    <a:pt x="2270" y="779"/>
                  </a:cubicBezTo>
                  <a:lnTo>
                    <a:pt x="2270" y="779"/>
                  </a:lnTo>
                  <a:cubicBezTo>
                    <a:pt x="1991" y="1046"/>
                    <a:pt x="1702" y="1313"/>
                    <a:pt x="1435" y="1602"/>
                  </a:cubicBezTo>
                  <a:cubicBezTo>
                    <a:pt x="1647" y="1269"/>
                    <a:pt x="1858" y="935"/>
                    <a:pt x="2070" y="612"/>
                  </a:cubicBezTo>
                  <a:cubicBezTo>
                    <a:pt x="2147" y="490"/>
                    <a:pt x="2236" y="367"/>
                    <a:pt x="2325" y="234"/>
                  </a:cubicBezTo>
                  <a:cubicBezTo>
                    <a:pt x="2337" y="167"/>
                    <a:pt x="2347" y="90"/>
                    <a:pt x="235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11"/>
            <p:cNvSpPr/>
            <p:nvPr/>
          </p:nvSpPr>
          <p:spPr>
            <a:xfrm>
              <a:off x="2717060" y="2219324"/>
              <a:ext cx="35725" cy="20584"/>
            </a:xfrm>
            <a:custGeom>
              <a:avLst/>
              <a:gdLst/>
              <a:ahLst/>
              <a:cxnLst/>
              <a:rect l="l" t="t" r="r" b="b"/>
              <a:pathLst>
                <a:path w="1024" h="590" extrusionOk="0">
                  <a:moveTo>
                    <a:pt x="1024" y="0"/>
                  </a:moveTo>
                  <a:lnTo>
                    <a:pt x="1024" y="0"/>
                  </a:lnTo>
                  <a:cubicBezTo>
                    <a:pt x="680" y="200"/>
                    <a:pt x="346" y="389"/>
                    <a:pt x="1" y="589"/>
                  </a:cubicBezTo>
                  <a:cubicBezTo>
                    <a:pt x="401" y="467"/>
                    <a:pt x="746" y="334"/>
                    <a:pt x="102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11"/>
            <p:cNvSpPr/>
            <p:nvPr/>
          </p:nvSpPr>
          <p:spPr>
            <a:xfrm>
              <a:off x="2430696" y="2369868"/>
              <a:ext cx="111431" cy="206080"/>
            </a:xfrm>
            <a:custGeom>
              <a:avLst/>
              <a:gdLst/>
              <a:ahLst/>
              <a:cxnLst/>
              <a:rect l="l" t="t" r="r" b="b"/>
              <a:pathLst>
                <a:path w="3194" h="5907" extrusionOk="0">
                  <a:moveTo>
                    <a:pt x="3193" y="1"/>
                  </a:moveTo>
                  <a:lnTo>
                    <a:pt x="3193" y="1"/>
                  </a:lnTo>
                  <a:cubicBezTo>
                    <a:pt x="2915" y="323"/>
                    <a:pt x="2648" y="668"/>
                    <a:pt x="2447" y="1057"/>
                  </a:cubicBezTo>
                  <a:cubicBezTo>
                    <a:pt x="2270" y="1391"/>
                    <a:pt x="2148" y="1769"/>
                    <a:pt x="2003" y="2136"/>
                  </a:cubicBezTo>
                  <a:cubicBezTo>
                    <a:pt x="1858" y="2503"/>
                    <a:pt x="1669" y="2848"/>
                    <a:pt x="1469" y="3182"/>
                  </a:cubicBezTo>
                  <a:cubicBezTo>
                    <a:pt x="1269" y="3515"/>
                    <a:pt x="1058" y="3837"/>
                    <a:pt x="857" y="4171"/>
                  </a:cubicBezTo>
                  <a:cubicBezTo>
                    <a:pt x="668" y="4494"/>
                    <a:pt x="479" y="4816"/>
                    <a:pt x="301" y="5161"/>
                  </a:cubicBezTo>
                  <a:cubicBezTo>
                    <a:pt x="201" y="5350"/>
                    <a:pt x="101" y="5550"/>
                    <a:pt x="1" y="5750"/>
                  </a:cubicBezTo>
                  <a:lnTo>
                    <a:pt x="34" y="5906"/>
                  </a:lnTo>
                  <a:cubicBezTo>
                    <a:pt x="235" y="5506"/>
                    <a:pt x="435" y="5105"/>
                    <a:pt x="657" y="4716"/>
                  </a:cubicBezTo>
                  <a:cubicBezTo>
                    <a:pt x="1035" y="4049"/>
                    <a:pt x="1480" y="3426"/>
                    <a:pt x="1825" y="2737"/>
                  </a:cubicBezTo>
                  <a:cubicBezTo>
                    <a:pt x="2003" y="2403"/>
                    <a:pt x="2125" y="2036"/>
                    <a:pt x="2270" y="1680"/>
                  </a:cubicBezTo>
                  <a:cubicBezTo>
                    <a:pt x="2425" y="1313"/>
                    <a:pt x="2603" y="968"/>
                    <a:pt x="2826" y="656"/>
                  </a:cubicBezTo>
                  <a:cubicBezTo>
                    <a:pt x="2904" y="545"/>
                    <a:pt x="2993" y="434"/>
                    <a:pt x="3070" y="323"/>
                  </a:cubicBezTo>
                  <a:cubicBezTo>
                    <a:pt x="3115" y="212"/>
                    <a:pt x="3159" y="112"/>
                    <a:pt x="319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11"/>
            <p:cNvSpPr/>
            <p:nvPr/>
          </p:nvSpPr>
          <p:spPr>
            <a:xfrm>
              <a:off x="2374839" y="2052454"/>
              <a:ext cx="92766" cy="544071"/>
            </a:xfrm>
            <a:custGeom>
              <a:avLst/>
              <a:gdLst/>
              <a:ahLst/>
              <a:cxnLst/>
              <a:rect l="l" t="t" r="r" b="b"/>
              <a:pathLst>
                <a:path w="2659" h="15595" extrusionOk="0">
                  <a:moveTo>
                    <a:pt x="245" y="1"/>
                  </a:moveTo>
                  <a:lnTo>
                    <a:pt x="0" y="189"/>
                  </a:lnTo>
                  <a:cubicBezTo>
                    <a:pt x="89" y="312"/>
                    <a:pt x="178" y="456"/>
                    <a:pt x="256" y="590"/>
                  </a:cubicBezTo>
                  <a:lnTo>
                    <a:pt x="489" y="1024"/>
                  </a:lnTo>
                  <a:cubicBezTo>
                    <a:pt x="634" y="1313"/>
                    <a:pt x="768" y="1613"/>
                    <a:pt x="890" y="1914"/>
                  </a:cubicBezTo>
                  <a:cubicBezTo>
                    <a:pt x="1146" y="2525"/>
                    <a:pt x="1357" y="3137"/>
                    <a:pt x="1546" y="3771"/>
                  </a:cubicBezTo>
                  <a:cubicBezTo>
                    <a:pt x="1635" y="4082"/>
                    <a:pt x="1724" y="4405"/>
                    <a:pt x="1802" y="4717"/>
                  </a:cubicBezTo>
                  <a:cubicBezTo>
                    <a:pt x="1869" y="5039"/>
                    <a:pt x="1947" y="5350"/>
                    <a:pt x="1980" y="5673"/>
                  </a:cubicBezTo>
                  <a:cubicBezTo>
                    <a:pt x="2002" y="5839"/>
                    <a:pt x="2036" y="5995"/>
                    <a:pt x="2046" y="6162"/>
                  </a:cubicBezTo>
                  <a:lnTo>
                    <a:pt x="2091" y="6652"/>
                  </a:lnTo>
                  <a:cubicBezTo>
                    <a:pt x="2091" y="6729"/>
                    <a:pt x="2103" y="6818"/>
                    <a:pt x="2103" y="6896"/>
                  </a:cubicBezTo>
                  <a:lnTo>
                    <a:pt x="2113" y="7141"/>
                  </a:lnTo>
                  <a:lnTo>
                    <a:pt x="2147" y="7631"/>
                  </a:lnTo>
                  <a:cubicBezTo>
                    <a:pt x="2192" y="8943"/>
                    <a:pt x="2158" y="10266"/>
                    <a:pt x="2091" y="11590"/>
                  </a:cubicBezTo>
                  <a:cubicBezTo>
                    <a:pt x="2024" y="12902"/>
                    <a:pt x="1925" y="14226"/>
                    <a:pt x="1791" y="15527"/>
                  </a:cubicBezTo>
                  <a:lnTo>
                    <a:pt x="2380" y="15594"/>
                  </a:lnTo>
                  <a:cubicBezTo>
                    <a:pt x="2491" y="14259"/>
                    <a:pt x="2570" y="12935"/>
                    <a:pt x="2603" y="11601"/>
                  </a:cubicBezTo>
                  <a:cubicBezTo>
                    <a:pt x="2647" y="10278"/>
                    <a:pt x="2659" y="8943"/>
                    <a:pt x="2592" y="7619"/>
                  </a:cubicBezTo>
                  <a:lnTo>
                    <a:pt x="2558" y="7119"/>
                  </a:lnTo>
                  <a:lnTo>
                    <a:pt x="2536" y="6863"/>
                  </a:lnTo>
                  <a:cubicBezTo>
                    <a:pt x="2536" y="6785"/>
                    <a:pt x="2525" y="6696"/>
                    <a:pt x="2514" y="6618"/>
                  </a:cubicBezTo>
                  <a:lnTo>
                    <a:pt x="2458" y="6118"/>
                  </a:lnTo>
                  <a:cubicBezTo>
                    <a:pt x="2447" y="5951"/>
                    <a:pt x="2414" y="5784"/>
                    <a:pt x="2392" y="5617"/>
                  </a:cubicBezTo>
                  <a:cubicBezTo>
                    <a:pt x="2347" y="5283"/>
                    <a:pt x="2258" y="4950"/>
                    <a:pt x="2192" y="4616"/>
                  </a:cubicBezTo>
                  <a:cubicBezTo>
                    <a:pt x="2103" y="4294"/>
                    <a:pt x="2002" y="3982"/>
                    <a:pt x="1902" y="3659"/>
                  </a:cubicBezTo>
                  <a:cubicBezTo>
                    <a:pt x="1702" y="3026"/>
                    <a:pt x="1468" y="2392"/>
                    <a:pt x="1201" y="1780"/>
                  </a:cubicBezTo>
                  <a:cubicBezTo>
                    <a:pt x="1068" y="1480"/>
                    <a:pt x="934" y="1168"/>
                    <a:pt x="779" y="879"/>
                  </a:cubicBezTo>
                  <a:cubicBezTo>
                    <a:pt x="612" y="579"/>
                    <a:pt x="456" y="290"/>
                    <a:pt x="24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11"/>
            <p:cNvSpPr/>
            <p:nvPr/>
          </p:nvSpPr>
          <p:spPr>
            <a:xfrm>
              <a:off x="2259184" y="2066025"/>
              <a:ext cx="209988" cy="558026"/>
            </a:xfrm>
            <a:custGeom>
              <a:avLst/>
              <a:gdLst/>
              <a:ahLst/>
              <a:cxnLst/>
              <a:rect l="l" t="t" r="r" b="b"/>
              <a:pathLst>
                <a:path w="6019" h="15995" extrusionOk="0">
                  <a:moveTo>
                    <a:pt x="435" y="1"/>
                  </a:moveTo>
                  <a:cubicBezTo>
                    <a:pt x="357" y="134"/>
                    <a:pt x="12" y="757"/>
                    <a:pt x="12" y="1591"/>
                  </a:cubicBezTo>
                  <a:cubicBezTo>
                    <a:pt x="1" y="2514"/>
                    <a:pt x="257" y="3493"/>
                    <a:pt x="401" y="4795"/>
                  </a:cubicBezTo>
                  <a:cubicBezTo>
                    <a:pt x="546" y="6107"/>
                    <a:pt x="735" y="6229"/>
                    <a:pt x="1157" y="7230"/>
                  </a:cubicBezTo>
                  <a:cubicBezTo>
                    <a:pt x="1580" y="8231"/>
                    <a:pt x="2726" y="9810"/>
                    <a:pt x="3238" y="11134"/>
                  </a:cubicBezTo>
                  <a:cubicBezTo>
                    <a:pt x="3749" y="12447"/>
                    <a:pt x="4427" y="14170"/>
                    <a:pt x="4661" y="14827"/>
                  </a:cubicBezTo>
                  <a:cubicBezTo>
                    <a:pt x="4894" y="15483"/>
                    <a:pt x="4950" y="15939"/>
                    <a:pt x="4950" y="15939"/>
                  </a:cubicBezTo>
                  <a:lnTo>
                    <a:pt x="5217" y="15994"/>
                  </a:lnTo>
                  <a:cubicBezTo>
                    <a:pt x="5217" y="15994"/>
                    <a:pt x="6018" y="15371"/>
                    <a:pt x="5873" y="13792"/>
                  </a:cubicBezTo>
                  <a:cubicBezTo>
                    <a:pt x="5729" y="12213"/>
                    <a:pt x="5084" y="10600"/>
                    <a:pt x="4894" y="9533"/>
                  </a:cubicBezTo>
                  <a:cubicBezTo>
                    <a:pt x="4706" y="8465"/>
                    <a:pt x="4472" y="7475"/>
                    <a:pt x="4083" y="6674"/>
                  </a:cubicBezTo>
                  <a:cubicBezTo>
                    <a:pt x="3705" y="5885"/>
                    <a:pt x="2447" y="3771"/>
                    <a:pt x="1802" y="2659"/>
                  </a:cubicBezTo>
                  <a:cubicBezTo>
                    <a:pt x="1169" y="1535"/>
                    <a:pt x="690" y="1002"/>
                    <a:pt x="591" y="601"/>
                  </a:cubicBezTo>
                  <a:cubicBezTo>
                    <a:pt x="512" y="279"/>
                    <a:pt x="479" y="79"/>
                    <a:pt x="457" y="12"/>
                  </a:cubicBezTo>
                  <a:cubicBezTo>
                    <a:pt x="457" y="1"/>
                    <a:pt x="445" y="1"/>
                    <a:pt x="43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11"/>
            <p:cNvSpPr/>
            <p:nvPr/>
          </p:nvSpPr>
          <p:spPr>
            <a:xfrm>
              <a:off x="2273942" y="2239490"/>
              <a:ext cx="144783" cy="327524"/>
            </a:xfrm>
            <a:custGeom>
              <a:avLst/>
              <a:gdLst/>
              <a:ahLst/>
              <a:cxnLst/>
              <a:rect l="l" t="t" r="r" b="b"/>
              <a:pathLst>
                <a:path w="4150" h="9388" extrusionOk="0">
                  <a:moveTo>
                    <a:pt x="0" y="1"/>
                  </a:moveTo>
                  <a:lnTo>
                    <a:pt x="0" y="1"/>
                  </a:lnTo>
                  <a:cubicBezTo>
                    <a:pt x="134" y="1146"/>
                    <a:pt x="334" y="1301"/>
                    <a:pt x="734" y="2258"/>
                  </a:cubicBezTo>
                  <a:cubicBezTo>
                    <a:pt x="1157" y="3259"/>
                    <a:pt x="2303" y="4838"/>
                    <a:pt x="2815" y="6162"/>
                  </a:cubicBezTo>
                  <a:cubicBezTo>
                    <a:pt x="3226" y="7230"/>
                    <a:pt x="3760" y="8575"/>
                    <a:pt x="4071" y="9388"/>
                  </a:cubicBezTo>
                  <a:cubicBezTo>
                    <a:pt x="4138" y="8898"/>
                    <a:pt x="4149" y="8187"/>
                    <a:pt x="3971" y="7285"/>
                  </a:cubicBezTo>
                  <a:cubicBezTo>
                    <a:pt x="3604" y="5473"/>
                    <a:pt x="3470" y="5962"/>
                    <a:pt x="3171" y="4538"/>
                  </a:cubicBezTo>
                  <a:cubicBezTo>
                    <a:pt x="2859" y="3115"/>
                    <a:pt x="2770" y="3626"/>
                    <a:pt x="2081" y="2492"/>
                  </a:cubicBezTo>
                  <a:cubicBezTo>
                    <a:pt x="1391" y="1368"/>
                    <a:pt x="1268" y="1568"/>
                    <a:pt x="757" y="913"/>
                  </a:cubicBezTo>
                  <a:cubicBezTo>
                    <a:pt x="534" y="634"/>
                    <a:pt x="245" y="2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11"/>
            <p:cNvSpPr/>
            <p:nvPr/>
          </p:nvSpPr>
          <p:spPr>
            <a:xfrm>
              <a:off x="2389178" y="2274797"/>
              <a:ext cx="62518" cy="347340"/>
            </a:xfrm>
            <a:custGeom>
              <a:avLst/>
              <a:gdLst/>
              <a:ahLst/>
              <a:cxnLst/>
              <a:rect l="l" t="t" r="r" b="b"/>
              <a:pathLst>
                <a:path w="1792" h="9956" extrusionOk="0">
                  <a:moveTo>
                    <a:pt x="1" y="0"/>
                  </a:moveTo>
                  <a:cubicBezTo>
                    <a:pt x="34" y="134"/>
                    <a:pt x="68" y="267"/>
                    <a:pt x="112" y="401"/>
                  </a:cubicBezTo>
                  <a:cubicBezTo>
                    <a:pt x="190" y="623"/>
                    <a:pt x="279" y="846"/>
                    <a:pt x="345" y="1080"/>
                  </a:cubicBezTo>
                  <a:cubicBezTo>
                    <a:pt x="412" y="1313"/>
                    <a:pt x="446" y="1557"/>
                    <a:pt x="468" y="1791"/>
                  </a:cubicBezTo>
                  <a:cubicBezTo>
                    <a:pt x="513" y="2281"/>
                    <a:pt x="557" y="2770"/>
                    <a:pt x="634" y="3248"/>
                  </a:cubicBezTo>
                  <a:cubicBezTo>
                    <a:pt x="723" y="3727"/>
                    <a:pt x="857" y="4182"/>
                    <a:pt x="1002" y="4639"/>
                  </a:cubicBezTo>
                  <a:cubicBezTo>
                    <a:pt x="1146" y="5084"/>
                    <a:pt x="1302" y="5539"/>
                    <a:pt x="1413" y="6006"/>
                  </a:cubicBezTo>
                  <a:cubicBezTo>
                    <a:pt x="1536" y="6473"/>
                    <a:pt x="1625" y="6952"/>
                    <a:pt x="1680" y="7430"/>
                  </a:cubicBezTo>
                  <a:cubicBezTo>
                    <a:pt x="1769" y="8275"/>
                    <a:pt x="1724" y="9187"/>
                    <a:pt x="1213" y="9888"/>
                  </a:cubicBezTo>
                  <a:cubicBezTo>
                    <a:pt x="1224" y="9933"/>
                    <a:pt x="1224" y="9955"/>
                    <a:pt x="1224" y="9955"/>
                  </a:cubicBezTo>
                  <a:lnTo>
                    <a:pt x="1235" y="9955"/>
                  </a:lnTo>
                  <a:cubicBezTo>
                    <a:pt x="1658" y="9399"/>
                    <a:pt x="1791" y="8653"/>
                    <a:pt x="1769" y="7953"/>
                  </a:cubicBezTo>
                  <a:cubicBezTo>
                    <a:pt x="1758" y="7474"/>
                    <a:pt x="1692" y="6997"/>
                    <a:pt x="1603" y="6529"/>
                  </a:cubicBezTo>
                  <a:cubicBezTo>
                    <a:pt x="1502" y="6051"/>
                    <a:pt x="1380" y="5584"/>
                    <a:pt x="1224" y="5128"/>
                  </a:cubicBezTo>
                  <a:cubicBezTo>
                    <a:pt x="1079" y="4661"/>
                    <a:pt x="913" y="4204"/>
                    <a:pt x="802" y="3727"/>
                  </a:cubicBezTo>
                  <a:cubicBezTo>
                    <a:pt x="679" y="3248"/>
                    <a:pt x="624" y="2748"/>
                    <a:pt x="568" y="2259"/>
                  </a:cubicBezTo>
                  <a:cubicBezTo>
                    <a:pt x="523" y="1780"/>
                    <a:pt x="490" y="1302"/>
                    <a:pt x="335" y="835"/>
                  </a:cubicBezTo>
                  <a:lnTo>
                    <a:pt x="134" y="267"/>
                  </a:lnTo>
                  <a:cubicBezTo>
                    <a:pt x="90" y="178"/>
                    <a:pt x="45" y="101"/>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11"/>
            <p:cNvSpPr/>
            <p:nvPr/>
          </p:nvSpPr>
          <p:spPr>
            <a:xfrm>
              <a:off x="2379898" y="2258888"/>
              <a:ext cx="59379" cy="351178"/>
            </a:xfrm>
            <a:custGeom>
              <a:avLst/>
              <a:gdLst/>
              <a:ahLst/>
              <a:cxnLst/>
              <a:rect l="l" t="t" r="r" b="b"/>
              <a:pathLst>
                <a:path w="1702" h="10066" extrusionOk="0">
                  <a:moveTo>
                    <a:pt x="0" y="1"/>
                  </a:moveTo>
                  <a:lnTo>
                    <a:pt x="0" y="1"/>
                  </a:lnTo>
                  <a:cubicBezTo>
                    <a:pt x="178" y="646"/>
                    <a:pt x="356" y="1279"/>
                    <a:pt x="467" y="1936"/>
                  </a:cubicBezTo>
                  <a:cubicBezTo>
                    <a:pt x="601" y="2670"/>
                    <a:pt x="656" y="3415"/>
                    <a:pt x="823" y="4138"/>
                  </a:cubicBezTo>
                  <a:cubicBezTo>
                    <a:pt x="989" y="4872"/>
                    <a:pt x="1190" y="5595"/>
                    <a:pt x="1379" y="6318"/>
                  </a:cubicBezTo>
                  <a:cubicBezTo>
                    <a:pt x="1434" y="6496"/>
                    <a:pt x="1479" y="6674"/>
                    <a:pt x="1523" y="6852"/>
                  </a:cubicBezTo>
                  <a:cubicBezTo>
                    <a:pt x="1568" y="7041"/>
                    <a:pt x="1612" y="7230"/>
                    <a:pt x="1612" y="7430"/>
                  </a:cubicBezTo>
                  <a:cubicBezTo>
                    <a:pt x="1612" y="7597"/>
                    <a:pt x="1590" y="7775"/>
                    <a:pt x="1579" y="7942"/>
                  </a:cubicBezTo>
                  <a:cubicBezTo>
                    <a:pt x="1557" y="8120"/>
                    <a:pt x="1557" y="8298"/>
                    <a:pt x="1579" y="8476"/>
                  </a:cubicBezTo>
                  <a:cubicBezTo>
                    <a:pt x="1612" y="8820"/>
                    <a:pt x="1668" y="9176"/>
                    <a:pt x="1590" y="9521"/>
                  </a:cubicBezTo>
                  <a:cubicBezTo>
                    <a:pt x="1557" y="9688"/>
                    <a:pt x="1490" y="9843"/>
                    <a:pt x="1412" y="9988"/>
                  </a:cubicBezTo>
                  <a:cubicBezTo>
                    <a:pt x="1412" y="10011"/>
                    <a:pt x="1424" y="10033"/>
                    <a:pt x="1424" y="10066"/>
                  </a:cubicBezTo>
                  <a:cubicBezTo>
                    <a:pt x="1479" y="9977"/>
                    <a:pt x="1523" y="9888"/>
                    <a:pt x="1557" y="9799"/>
                  </a:cubicBezTo>
                  <a:cubicBezTo>
                    <a:pt x="1679" y="9499"/>
                    <a:pt x="1701" y="9176"/>
                    <a:pt x="1668" y="8854"/>
                  </a:cubicBezTo>
                  <a:cubicBezTo>
                    <a:pt x="1657" y="8676"/>
                    <a:pt x="1624" y="8498"/>
                    <a:pt x="1612" y="8309"/>
                  </a:cubicBezTo>
                  <a:cubicBezTo>
                    <a:pt x="1602" y="8131"/>
                    <a:pt x="1624" y="7953"/>
                    <a:pt x="1646" y="7764"/>
                  </a:cubicBezTo>
                  <a:cubicBezTo>
                    <a:pt x="1657" y="7586"/>
                    <a:pt x="1668" y="7408"/>
                    <a:pt x="1646" y="7230"/>
                  </a:cubicBezTo>
                  <a:cubicBezTo>
                    <a:pt x="1624" y="7052"/>
                    <a:pt x="1579" y="6874"/>
                    <a:pt x="1535" y="6696"/>
                  </a:cubicBezTo>
                  <a:cubicBezTo>
                    <a:pt x="1335" y="5962"/>
                    <a:pt x="1134" y="5217"/>
                    <a:pt x="957" y="4483"/>
                  </a:cubicBezTo>
                  <a:cubicBezTo>
                    <a:pt x="856" y="4104"/>
                    <a:pt x="779" y="3726"/>
                    <a:pt x="723" y="3348"/>
                  </a:cubicBezTo>
                  <a:cubicBezTo>
                    <a:pt x="667" y="2970"/>
                    <a:pt x="623" y="2592"/>
                    <a:pt x="567" y="2214"/>
                  </a:cubicBezTo>
                  <a:cubicBezTo>
                    <a:pt x="467" y="1513"/>
                    <a:pt x="289" y="824"/>
                    <a:pt x="89" y="145"/>
                  </a:cubicBezTo>
                  <a:cubicBezTo>
                    <a:pt x="55" y="100"/>
                    <a:pt x="33" y="56"/>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11"/>
            <p:cNvSpPr/>
            <p:nvPr/>
          </p:nvSpPr>
          <p:spPr>
            <a:xfrm>
              <a:off x="2416740" y="2339619"/>
              <a:ext cx="43121" cy="267762"/>
            </a:xfrm>
            <a:custGeom>
              <a:avLst/>
              <a:gdLst/>
              <a:ahLst/>
              <a:cxnLst/>
              <a:rect l="l" t="t" r="r" b="b"/>
              <a:pathLst>
                <a:path w="1236" h="7675" extrusionOk="0">
                  <a:moveTo>
                    <a:pt x="0" y="0"/>
                  </a:moveTo>
                  <a:cubicBezTo>
                    <a:pt x="0" y="490"/>
                    <a:pt x="34" y="967"/>
                    <a:pt x="111" y="1457"/>
                  </a:cubicBezTo>
                  <a:cubicBezTo>
                    <a:pt x="223" y="2180"/>
                    <a:pt x="378" y="2903"/>
                    <a:pt x="590" y="3604"/>
                  </a:cubicBezTo>
                  <a:cubicBezTo>
                    <a:pt x="801" y="4304"/>
                    <a:pt x="1090" y="4994"/>
                    <a:pt x="1135" y="5728"/>
                  </a:cubicBezTo>
                  <a:cubicBezTo>
                    <a:pt x="1157" y="6106"/>
                    <a:pt x="1112" y="6473"/>
                    <a:pt x="1102" y="6851"/>
                  </a:cubicBezTo>
                  <a:cubicBezTo>
                    <a:pt x="1079" y="7118"/>
                    <a:pt x="1079" y="7396"/>
                    <a:pt x="1068" y="7674"/>
                  </a:cubicBezTo>
                  <a:lnTo>
                    <a:pt x="1135" y="7541"/>
                  </a:lnTo>
                  <a:cubicBezTo>
                    <a:pt x="1135" y="7408"/>
                    <a:pt x="1146" y="7274"/>
                    <a:pt x="1146" y="7151"/>
                  </a:cubicBezTo>
                  <a:cubicBezTo>
                    <a:pt x="1168" y="6773"/>
                    <a:pt x="1201" y="6395"/>
                    <a:pt x="1213" y="6028"/>
                  </a:cubicBezTo>
                  <a:cubicBezTo>
                    <a:pt x="1235" y="5283"/>
                    <a:pt x="991" y="4593"/>
                    <a:pt x="757" y="3904"/>
                  </a:cubicBezTo>
                  <a:cubicBezTo>
                    <a:pt x="534" y="3192"/>
                    <a:pt x="356" y="2469"/>
                    <a:pt x="223" y="1735"/>
                  </a:cubicBezTo>
                  <a:cubicBezTo>
                    <a:pt x="145" y="1246"/>
                    <a:pt x="89" y="756"/>
                    <a:pt x="67" y="256"/>
                  </a:cubicBezTo>
                  <a:cubicBezTo>
                    <a:pt x="45" y="167"/>
                    <a:pt x="22" y="78"/>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11"/>
            <p:cNvSpPr/>
            <p:nvPr/>
          </p:nvSpPr>
          <p:spPr>
            <a:xfrm>
              <a:off x="2354255" y="2213882"/>
              <a:ext cx="69112" cy="371761"/>
            </a:xfrm>
            <a:custGeom>
              <a:avLst/>
              <a:gdLst/>
              <a:ahLst/>
              <a:cxnLst/>
              <a:rect l="l" t="t" r="r" b="b"/>
              <a:pathLst>
                <a:path w="1981" h="10656" extrusionOk="0">
                  <a:moveTo>
                    <a:pt x="1" y="1"/>
                  </a:moveTo>
                  <a:lnTo>
                    <a:pt x="1" y="1"/>
                  </a:lnTo>
                  <a:cubicBezTo>
                    <a:pt x="12" y="78"/>
                    <a:pt x="12" y="156"/>
                    <a:pt x="34" y="223"/>
                  </a:cubicBezTo>
                  <a:cubicBezTo>
                    <a:pt x="90" y="668"/>
                    <a:pt x="190" y="1101"/>
                    <a:pt x="323" y="1535"/>
                  </a:cubicBezTo>
                  <a:cubicBezTo>
                    <a:pt x="457" y="1969"/>
                    <a:pt x="624" y="2391"/>
                    <a:pt x="735" y="2848"/>
                  </a:cubicBezTo>
                  <a:cubicBezTo>
                    <a:pt x="835" y="3303"/>
                    <a:pt x="891" y="3771"/>
                    <a:pt x="968" y="4238"/>
                  </a:cubicBezTo>
                  <a:cubicBezTo>
                    <a:pt x="1046" y="4705"/>
                    <a:pt x="1135" y="5161"/>
                    <a:pt x="1235" y="5617"/>
                  </a:cubicBezTo>
                  <a:cubicBezTo>
                    <a:pt x="1336" y="6073"/>
                    <a:pt x="1435" y="6518"/>
                    <a:pt x="1547" y="6974"/>
                  </a:cubicBezTo>
                  <a:cubicBezTo>
                    <a:pt x="1647" y="7419"/>
                    <a:pt x="1791" y="7875"/>
                    <a:pt x="1825" y="8342"/>
                  </a:cubicBezTo>
                  <a:cubicBezTo>
                    <a:pt x="1836" y="8565"/>
                    <a:pt x="1813" y="8787"/>
                    <a:pt x="1769" y="9010"/>
                  </a:cubicBezTo>
                  <a:cubicBezTo>
                    <a:pt x="1736" y="9232"/>
                    <a:pt x="1714" y="9432"/>
                    <a:pt x="1747" y="9655"/>
                  </a:cubicBezTo>
                  <a:cubicBezTo>
                    <a:pt x="1791" y="9944"/>
                    <a:pt x="1914" y="10244"/>
                    <a:pt x="1925" y="10533"/>
                  </a:cubicBezTo>
                  <a:cubicBezTo>
                    <a:pt x="1925" y="10555"/>
                    <a:pt x="1936" y="10567"/>
                    <a:pt x="1936" y="10589"/>
                  </a:cubicBezTo>
                  <a:lnTo>
                    <a:pt x="1969" y="10656"/>
                  </a:lnTo>
                  <a:cubicBezTo>
                    <a:pt x="1981" y="10500"/>
                    <a:pt x="1947" y="10333"/>
                    <a:pt x="1914" y="10177"/>
                  </a:cubicBezTo>
                  <a:cubicBezTo>
                    <a:pt x="1869" y="9954"/>
                    <a:pt x="1791" y="9721"/>
                    <a:pt x="1781" y="9487"/>
                  </a:cubicBezTo>
                  <a:cubicBezTo>
                    <a:pt x="1769" y="9265"/>
                    <a:pt x="1825" y="9042"/>
                    <a:pt x="1858" y="8809"/>
                  </a:cubicBezTo>
                  <a:cubicBezTo>
                    <a:pt x="1936" y="8375"/>
                    <a:pt x="1836" y="7942"/>
                    <a:pt x="1736" y="7508"/>
                  </a:cubicBezTo>
                  <a:cubicBezTo>
                    <a:pt x="1613" y="7040"/>
                    <a:pt x="1502" y="6585"/>
                    <a:pt x="1402" y="6118"/>
                  </a:cubicBezTo>
                  <a:cubicBezTo>
                    <a:pt x="1291" y="5651"/>
                    <a:pt x="1202" y="5184"/>
                    <a:pt x="1113" y="4716"/>
                  </a:cubicBezTo>
                  <a:cubicBezTo>
                    <a:pt x="1024" y="4249"/>
                    <a:pt x="957" y="3782"/>
                    <a:pt x="879" y="3315"/>
                  </a:cubicBezTo>
                  <a:cubicBezTo>
                    <a:pt x="846" y="3081"/>
                    <a:pt x="802" y="2859"/>
                    <a:pt x="735" y="2636"/>
                  </a:cubicBezTo>
                  <a:cubicBezTo>
                    <a:pt x="679" y="2414"/>
                    <a:pt x="602" y="2191"/>
                    <a:pt x="523" y="1969"/>
                  </a:cubicBezTo>
                  <a:cubicBezTo>
                    <a:pt x="368" y="1535"/>
                    <a:pt x="234" y="1091"/>
                    <a:pt x="145" y="646"/>
                  </a:cubicBezTo>
                  <a:cubicBezTo>
                    <a:pt x="112" y="456"/>
                    <a:pt x="78" y="278"/>
                    <a:pt x="56" y="90"/>
                  </a:cubicBezTo>
                  <a:cubicBezTo>
                    <a:pt x="34" y="56"/>
                    <a:pt x="12" y="3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11"/>
            <p:cNvSpPr/>
            <p:nvPr/>
          </p:nvSpPr>
          <p:spPr>
            <a:xfrm>
              <a:off x="2263057" y="2090098"/>
              <a:ext cx="115687" cy="381076"/>
            </a:xfrm>
            <a:custGeom>
              <a:avLst/>
              <a:gdLst/>
              <a:ahLst/>
              <a:cxnLst/>
              <a:rect l="l" t="t" r="r" b="b"/>
              <a:pathLst>
                <a:path w="3316" h="10923" extrusionOk="0">
                  <a:moveTo>
                    <a:pt x="35" y="0"/>
                  </a:moveTo>
                  <a:cubicBezTo>
                    <a:pt x="23" y="45"/>
                    <a:pt x="12" y="78"/>
                    <a:pt x="1" y="123"/>
                  </a:cubicBezTo>
                  <a:cubicBezTo>
                    <a:pt x="79" y="467"/>
                    <a:pt x="179" y="813"/>
                    <a:pt x="279" y="1146"/>
                  </a:cubicBezTo>
                  <a:cubicBezTo>
                    <a:pt x="413" y="1569"/>
                    <a:pt x="535" y="2002"/>
                    <a:pt x="624" y="2436"/>
                  </a:cubicBezTo>
                  <a:cubicBezTo>
                    <a:pt x="702" y="2859"/>
                    <a:pt x="757" y="3282"/>
                    <a:pt x="846" y="3704"/>
                  </a:cubicBezTo>
                  <a:cubicBezTo>
                    <a:pt x="924" y="4105"/>
                    <a:pt x="1024" y="4505"/>
                    <a:pt x="1202" y="4883"/>
                  </a:cubicBezTo>
                  <a:cubicBezTo>
                    <a:pt x="1380" y="5272"/>
                    <a:pt x="1636" y="5628"/>
                    <a:pt x="1792" y="6040"/>
                  </a:cubicBezTo>
                  <a:cubicBezTo>
                    <a:pt x="1948" y="6440"/>
                    <a:pt x="2025" y="6863"/>
                    <a:pt x="2103" y="7296"/>
                  </a:cubicBezTo>
                  <a:cubicBezTo>
                    <a:pt x="2181" y="7708"/>
                    <a:pt x="2270" y="8119"/>
                    <a:pt x="2415" y="8520"/>
                  </a:cubicBezTo>
                  <a:cubicBezTo>
                    <a:pt x="2626" y="9110"/>
                    <a:pt x="2915" y="9688"/>
                    <a:pt x="3071" y="10299"/>
                  </a:cubicBezTo>
                  <a:cubicBezTo>
                    <a:pt x="3093" y="10344"/>
                    <a:pt x="3104" y="10400"/>
                    <a:pt x="3127" y="10444"/>
                  </a:cubicBezTo>
                  <a:cubicBezTo>
                    <a:pt x="3182" y="10600"/>
                    <a:pt x="3248" y="10756"/>
                    <a:pt x="3315" y="10922"/>
                  </a:cubicBezTo>
                  <a:cubicBezTo>
                    <a:pt x="3305" y="10878"/>
                    <a:pt x="3293" y="10822"/>
                    <a:pt x="3282" y="10778"/>
                  </a:cubicBezTo>
                  <a:cubicBezTo>
                    <a:pt x="3171" y="10355"/>
                    <a:pt x="3048" y="9943"/>
                    <a:pt x="2926" y="9532"/>
                  </a:cubicBezTo>
                  <a:cubicBezTo>
                    <a:pt x="2682" y="8698"/>
                    <a:pt x="2425" y="7852"/>
                    <a:pt x="2225" y="7007"/>
                  </a:cubicBezTo>
                  <a:cubicBezTo>
                    <a:pt x="2114" y="6574"/>
                    <a:pt x="2037" y="6140"/>
                    <a:pt x="1936" y="5706"/>
                  </a:cubicBezTo>
                  <a:cubicBezTo>
                    <a:pt x="1847" y="5284"/>
                    <a:pt x="1714" y="4883"/>
                    <a:pt x="1569" y="4471"/>
                  </a:cubicBezTo>
                  <a:cubicBezTo>
                    <a:pt x="1414" y="4071"/>
                    <a:pt x="1280" y="3660"/>
                    <a:pt x="1214" y="3226"/>
                  </a:cubicBezTo>
                  <a:cubicBezTo>
                    <a:pt x="1147" y="2792"/>
                    <a:pt x="1113" y="2358"/>
                    <a:pt x="1113" y="1913"/>
                  </a:cubicBezTo>
                  <a:cubicBezTo>
                    <a:pt x="1113" y="1624"/>
                    <a:pt x="1113" y="1335"/>
                    <a:pt x="1125" y="1035"/>
                  </a:cubicBezTo>
                  <a:cubicBezTo>
                    <a:pt x="1102" y="1001"/>
                    <a:pt x="1080" y="968"/>
                    <a:pt x="1058" y="946"/>
                  </a:cubicBezTo>
                  <a:lnTo>
                    <a:pt x="1058" y="1658"/>
                  </a:lnTo>
                  <a:cubicBezTo>
                    <a:pt x="1058" y="2503"/>
                    <a:pt x="1125" y="3359"/>
                    <a:pt x="1392" y="4160"/>
                  </a:cubicBezTo>
                  <a:cubicBezTo>
                    <a:pt x="1525" y="4560"/>
                    <a:pt x="1681" y="4961"/>
                    <a:pt x="1792" y="5361"/>
                  </a:cubicBezTo>
                  <a:cubicBezTo>
                    <a:pt x="1914" y="5773"/>
                    <a:pt x="1992" y="6206"/>
                    <a:pt x="2081" y="6618"/>
                  </a:cubicBezTo>
                  <a:cubicBezTo>
                    <a:pt x="2281" y="7464"/>
                    <a:pt x="2514" y="8297"/>
                    <a:pt x="2759" y="9132"/>
                  </a:cubicBezTo>
                  <a:lnTo>
                    <a:pt x="2860" y="9466"/>
                  </a:lnTo>
                  <a:cubicBezTo>
                    <a:pt x="2781" y="9276"/>
                    <a:pt x="2704" y="9098"/>
                    <a:pt x="2626" y="8909"/>
                  </a:cubicBezTo>
                  <a:cubicBezTo>
                    <a:pt x="2459" y="8509"/>
                    <a:pt x="2326" y="8109"/>
                    <a:pt x="2237" y="7686"/>
                  </a:cubicBezTo>
                  <a:cubicBezTo>
                    <a:pt x="2148" y="7274"/>
                    <a:pt x="2092" y="6863"/>
                    <a:pt x="1992" y="6451"/>
                  </a:cubicBezTo>
                  <a:cubicBezTo>
                    <a:pt x="1936" y="6251"/>
                    <a:pt x="1869" y="6051"/>
                    <a:pt x="1780" y="5862"/>
                  </a:cubicBezTo>
                  <a:cubicBezTo>
                    <a:pt x="1703" y="5672"/>
                    <a:pt x="1592" y="5495"/>
                    <a:pt x="1491" y="5317"/>
                  </a:cubicBezTo>
                  <a:cubicBezTo>
                    <a:pt x="1269" y="4950"/>
                    <a:pt x="1102" y="4560"/>
                    <a:pt x="1002" y="4149"/>
                  </a:cubicBezTo>
                  <a:cubicBezTo>
                    <a:pt x="891" y="3737"/>
                    <a:pt x="824" y="3315"/>
                    <a:pt x="757" y="2892"/>
                  </a:cubicBezTo>
                  <a:cubicBezTo>
                    <a:pt x="690" y="2469"/>
                    <a:pt x="601" y="2047"/>
                    <a:pt x="490" y="1636"/>
                  </a:cubicBezTo>
                  <a:cubicBezTo>
                    <a:pt x="368" y="1213"/>
                    <a:pt x="223" y="801"/>
                    <a:pt x="124" y="378"/>
                  </a:cubicBezTo>
                  <a:cubicBezTo>
                    <a:pt x="90" y="256"/>
                    <a:pt x="57" y="123"/>
                    <a:pt x="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11"/>
            <p:cNvSpPr/>
            <p:nvPr/>
          </p:nvSpPr>
          <p:spPr>
            <a:xfrm>
              <a:off x="2262289" y="2159561"/>
              <a:ext cx="82718" cy="240200"/>
            </a:xfrm>
            <a:custGeom>
              <a:avLst/>
              <a:gdLst/>
              <a:ahLst/>
              <a:cxnLst/>
              <a:rect l="l" t="t" r="r" b="b"/>
              <a:pathLst>
                <a:path w="2371" h="6885" extrusionOk="0">
                  <a:moveTo>
                    <a:pt x="1" y="0"/>
                  </a:moveTo>
                  <a:cubicBezTo>
                    <a:pt x="23" y="167"/>
                    <a:pt x="57" y="345"/>
                    <a:pt x="79" y="523"/>
                  </a:cubicBezTo>
                  <a:cubicBezTo>
                    <a:pt x="134" y="701"/>
                    <a:pt x="212" y="890"/>
                    <a:pt x="290" y="1057"/>
                  </a:cubicBezTo>
                  <a:cubicBezTo>
                    <a:pt x="435" y="1380"/>
                    <a:pt x="579" y="1691"/>
                    <a:pt x="646" y="2035"/>
                  </a:cubicBezTo>
                  <a:cubicBezTo>
                    <a:pt x="712" y="2369"/>
                    <a:pt x="735" y="2703"/>
                    <a:pt x="791" y="3048"/>
                  </a:cubicBezTo>
                  <a:cubicBezTo>
                    <a:pt x="846" y="3370"/>
                    <a:pt x="935" y="3681"/>
                    <a:pt x="1068" y="3982"/>
                  </a:cubicBezTo>
                  <a:cubicBezTo>
                    <a:pt x="1313" y="4571"/>
                    <a:pt x="1658" y="5117"/>
                    <a:pt x="1914" y="5706"/>
                  </a:cubicBezTo>
                  <a:cubicBezTo>
                    <a:pt x="2059" y="6029"/>
                    <a:pt x="2181" y="6362"/>
                    <a:pt x="2270" y="6707"/>
                  </a:cubicBezTo>
                  <a:cubicBezTo>
                    <a:pt x="2303" y="6763"/>
                    <a:pt x="2336" y="6829"/>
                    <a:pt x="2370" y="6885"/>
                  </a:cubicBezTo>
                  <a:cubicBezTo>
                    <a:pt x="2292" y="6563"/>
                    <a:pt x="2203" y="6251"/>
                    <a:pt x="2081" y="5940"/>
                  </a:cubicBezTo>
                  <a:cubicBezTo>
                    <a:pt x="1847" y="5339"/>
                    <a:pt x="1513" y="4794"/>
                    <a:pt x="1224" y="4215"/>
                  </a:cubicBezTo>
                  <a:cubicBezTo>
                    <a:pt x="1091" y="3926"/>
                    <a:pt x="969" y="3637"/>
                    <a:pt x="890" y="3315"/>
                  </a:cubicBezTo>
                  <a:cubicBezTo>
                    <a:pt x="813" y="2981"/>
                    <a:pt x="791" y="2636"/>
                    <a:pt x="735" y="2302"/>
                  </a:cubicBezTo>
                  <a:cubicBezTo>
                    <a:pt x="690" y="1958"/>
                    <a:pt x="613" y="1647"/>
                    <a:pt x="468" y="1335"/>
                  </a:cubicBezTo>
                  <a:cubicBezTo>
                    <a:pt x="334" y="1024"/>
                    <a:pt x="179" y="723"/>
                    <a:pt x="90" y="401"/>
                  </a:cubicBezTo>
                  <a:cubicBezTo>
                    <a:pt x="57" y="267"/>
                    <a:pt x="23" y="134"/>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11"/>
            <p:cNvSpPr/>
            <p:nvPr/>
          </p:nvSpPr>
          <p:spPr>
            <a:xfrm>
              <a:off x="2259184" y="2111450"/>
              <a:ext cx="1221" cy="31434"/>
            </a:xfrm>
            <a:custGeom>
              <a:avLst/>
              <a:gdLst/>
              <a:ahLst/>
              <a:cxnLst/>
              <a:rect l="l" t="t" r="r" b="b"/>
              <a:pathLst>
                <a:path w="35" h="901" extrusionOk="0">
                  <a:moveTo>
                    <a:pt x="23" y="0"/>
                  </a:moveTo>
                  <a:lnTo>
                    <a:pt x="23" y="0"/>
                  </a:lnTo>
                  <a:cubicBezTo>
                    <a:pt x="12" y="89"/>
                    <a:pt x="12" y="189"/>
                    <a:pt x="12" y="289"/>
                  </a:cubicBezTo>
                  <a:cubicBezTo>
                    <a:pt x="1" y="490"/>
                    <a:pt x="12" y="690"/>
                    <a:pt x="34" y="901"/>
                  </a:cubicBezTo>
                  <a:cubicBezTo>
                    <a:pt x="34" y="812"/>
                    <a:pt x="23" y="734"/>
                    <a:pt x="23" y="656"/>
                  </a:cubicBezTo>
                  <a:cubicBezTo>
                    <a:pt x="12" y="434"/>
                    <a:pt x="23" y="223"/>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11"/>
            <p:cNvSpPr/>
            <p:nvPr/>
          </p:nvSpPr>
          <p:spPr>
            <a:xfrm>
              <a:off x="2309249" y="2137442"/>
              <a:ext cx="88126" cy="381844"/>
            </a:xfrm>
            <a:custGeom>
              <a:avLst/>
              <a:gdLst/>
              <a:ahLst/>
              <a:cxnLst/>
              <a:rect l="l" t="t" r="r" b="b"/>
              <a:pathLst>
                <a:path w="2526" h="10945" extrusionOk="0">
                  <a:moveTo>
                    <a:pt x="1" y="0"/>
                  </a:moveTo>
                  <a:lnTo>
                    <a:pt x="1" y="0"/>
                  </a:lnTo>
                  <a:cubicBezTo>
                    <a:pt x="23" y="479"/>
                    <a:pt x="90" y="957"/>
                    <a:pt x="179" y="1435"/>
                  </a:cubicBezTo>
                  <a:cubicBezTo>
                    <a:pt x="334" y="2258"/>
                    <a:pt x="535" y="3070"/>
                    <a:pt x="723" y="3893"/>
                  </a:cubicBezTo>
                  <a:cubicBezTo>
                    <a:pt x="924" y="4727"/>
                    <a:pt x="1113" y="5561"/>
                    <a:pt x="1313" y="6384"/>
                  </a:cubicBezTo>
                  <a:cubicBezTo>
                    <a:pt x="1513" y="7219"/>
                    <a:pt x="1724" y="8053"/>
                    <a:pt x="1958" y="8876"/>
                  </a:cubicBezTo>
                  <a:cubicBezTo>
                    <a:pt x="2125" y="9476"/>
                    <a:pt x="2314" y="10077"/>
                    <a:pt x="2436" y="10700"/>
                  </a:cubicBezTo>
                  <a:cubicBezTo>
                    <a:pt x="2470" y="10778"/>
                    <a:pt x="2503" y="10867"/>
                    <a:pt x="2525" y="10944"/>
                  </a:cubicBezTo>
                  <a:cubicBezTo>
                    <a:pt x="2436" y="10366"/>
                    <a:pt x="2270" y="9788"/>
                    <a:pt x="2114" y="9221"/>
                  </a:cubicBezTo>
                  <a:cubicBezTo>
                    <a:pt x="1869" y="8398"/>
                    <a:pt x="1658" y="7575"/>
                    <a:pt x="1457" y="6752"/>
                  </a:cubicBezTo>
                  <a:cubicBezTo>
                    <a:pt x="1246" y="5917"/>
                    <a:pt x="1057" y="5083"/>
                    <a:pt x="857" y="4249"/>
                  </a:cubicBezTo>
                  <a:cubicBezTo>
                    <a:pt x="668" y="3426"/>
                    <a:pt x="468" y="2614"/>
                    <a:pt x="290" y="1780"/>
                  </a:cubicBezTo>
                  <a:cubicBezTo>
                    <a:pt x="179" y="1223"/>
                    <a:pt x="90" y="667"/>
                    <a:pt x="68" y="101"/>
                  </a:cubicBez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11"/>
            <p:cNvSpPr/>
            <p:nvPr/>
          </p:nvSpPr>
          <p:spPr>
            <a:xfrm>
              <a:off x="2321285" y="2156839"/>
              <a:ext cx="86172" cy="386135"/>
            </a:xfrm>
            <a:custGeom>
              <a:avLst/>
              <a:gdLst/>
              <a:ahLst/>
              <a:cxnLst/>
              <a:rect l="l" t="t" r="r" b="b"/>
              <a:pathLst>
                <a:path w="2470" h="11068" extrusionOk="0">
                  <a:moveTo>
                    <a:pt x="0" y="0"/>
                  </a:moveTo>
                  <a:lnTo>
                    <a:pt x="0" y="0"/>
                  </a:lnTo>
                  <a:cubicBezTo>
                    <a:pt x="45" y="390"/>
                    <a:pt x="101" y="768"/>
                    <a:pt x="167" y="1157"/>
                  </a:cubicBezTo>
                  <a:cubicBezTo>
                    <a:pt x="334" y="2024"/>
                    <a:pt x="568" y="2870"/>
                    <a:pt x="868" y="3704"/>
                  </a:cubicBezTo>
                  <a:cubicBezTo>
                    <a:pt x="1013" y="4127"/>
                    <a:pt x="1157" y="4550"/>
                    <a:pt x="1257" y="4994"/>
                  </a:cubicBezTo>
                  <a:cubicBezTo>
                    <a:pt x="1346" y="5439"/>
                    <a:pt x="1402" y="5884"/>
                    <a:pt x="1446" y="6329"/>
                  </a:cubicBezTo>
                  <a:cubicBezTo>
                    <a:pt x="1502" y="6762"/>
                    <a:pt x="1557" y="7197"/>
                    <a:pt x="1668" y="7630"/>
                  </a:cubicBezTo>
                  <a:cubicBezTo>
                    <a:pt x="1780" y="8064"/>
                    <a:pt x="1947" y="8475"/>
                    <a:pt x="2091" y="8898"/>
                  </a:cubicBezTo>
                  <a:cubicBezTo>
                    <a:pt x="2314" y="9565"/>
                    <a:pt x="2425" y="10266"/>
                    <a:pt x="2414" y="10967"/>
                  </a:cubicBezTo>
                  <a:lnTo>
                    <a:pt x="2447" y="11067"/>
                  </a:lnTo>
                  <a:cubicBezTo>
                    <a:pt x="2469" y="10467"/>
                    <a:pt x="2414" y="9854"/>
                    <a:pt x="2258" y="9276"/>
                  </a:cubicBezTo>
                  <a:cubicBezTo>
                    <a:pt x="2147" y="8843"/>
                    <a:pt x="1969" y="8442"/>
                    <a:pt x="1824" y="8020"/>
                  </a:cubicBezTo>
                  <a:cubicBezTo>
                    <a:pt x="1680" y="7585"/>
                    <a:pt x="1591" y="7141"/>
                    <a:pt x="1535" y="6685"/>
                  </a:cubicBezTo>
                  <a:cubicBezTo>
                    <a:pt x="1480" y="6251"/>
                    <a:pt x="1446" y="5806"/>
                    <a:pt x="1379" y="5361"/>
                  </a:cubicBezTo>
                  <a:cubicBezTo>
                    <a:pt x="1313" y="4928"/>
                    <a:pt x="1191" y="4494"/>
                    <a:pt x="1046" y="4082"/>
                  </a:cubicBezTo>
                  <a:cubicBezTo>
                    <a:pt x="901" y="3660"/>
                    <a:pt x="746" y="3248"/>
                    <a:pt x="612" y="2825"/>
                  </a:cubicBezTo>
                  <a:cubicBezTo>
                    <a:pt x="490" y="2392"/>
                    <a:pt x="368" y="1947"/>
                    <a:pt x="279" y="1502"/>
                  </a:cubicBezTo>
                  <a:cubicBezTo>
                    <a:pt x="178" y="1035"/>
                    <a:pt x="101" y="556"/>
                    <a:pt x="34" y="78"/>
                  </a:cubicBezTo>
                  <a:cubicBezTo>
                    <a:pt x="34" y="67"/>
                    <a:pt x="34" y="56"/>
                    <a:pt x="22" y="56"/>
                  </a:cubicBezTo>
                  <a:cubicBezTo>
                    <a:pt x="12" y="34"/>
                    <a:pt x="12" y="2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11"/>
            <p:cNvSpPr/>
            <p:nvPr/>
          </p:nvSpPr>
          <p:spPr>
            <a:xfrm>
              <a:off x="2347277" y="2327967"/>
              <a:ext cx="50098" cy="191323"/>
            </a:xfrm>
            <a:custGeom>
              <a:avLst/>
              <a:gdLst/>
              <a:ahLst/>
              <a:cxnLst/>
              <a:rect l="l" t="t" r="r" b="b"/>
              <a:pathLst>
                <a:path w="1436" h="5484" extrusionOk="0">
                  <a:moveTo>
                    <a:pt x="1" y="0"/>
                  </a:moveTo>
                  <a:lnTo>
                    <a:pt x="1" y="0"/>
                  </a:lnTo>
                  <a:cubicBezTo>
                    <a:pt x="78" y="312"/>
                    <a:pt x="145" y="623"/>
                    <a:pt x="223" y="923"/>
                  </a:cubicBezTo>
                  <a:cubicBezTo>
                    <a:pt x="423" y="1758"/>
                    <a:pt x="634" y="2592"/>
                    <a:pt x="868" y="3415"/>
                  </a:cubicBezTo>
                  <a:cubicBezTo>
                    <a:pt x="1035" y="4015"/>
                    <a:pt x="1224" y="4616"/>
                    <a:pt x="1346" y="5239"/>
                  </a:cubicBezTo>
                  <a:cubicBezTo>
                    <a:pt x="1346" y="5250"/>
                    <a:pt x="1346" y="5261"/>
                    <a:pt x="1358" y="5272"/>
                  </a:cubicBezTo>
                  <a:cubicBezTo>
                    <a:pt x="1380" y="5317"/>
                    <a:pt x="1391" y="5372"/>
                    <a:pt x="1413" y="5417"/>
                  </a:cubicBezTo>
                  <a:cubicBezTo>
                    <a:pt x="1420" y="5431"/>
                    <a:pt x="1427" y="5445"/>
                    <a:pt x="1431" y="5459"/>
                  </a:cubicBezTo>
                  <a:lnTo>
                    <a:pt x="1431" y="5459"/>
                  </a:lnTo>
                  <a:cubicBezTo>
                    <a:pt x="1341" y="4889"/>
                    <a:pt x="1178" y="4319"/>
                    <a:pt x="1024" y="3760"/>
                  </a:cubicBezTo>
                  <a:cubicBezTo>
                    <a:pt x="779" y="2937"/>
                    <a:pt x="568" y="2114"/>
                    <a:pt x="367" y="1291"/>
                  </a:cubicBezTo>
                  <a:cubicBezTo>
                    <a:pt x="268" y="901"/>
                    <a:pt x="179" y="512"/>
                    <a:pt x="78" y="122"/>
                  </a:cubicBezTo>
                  <a:cubicBezTo>
                    <a:pt x="56" y="89"/>
                    <a:pt x="34" y="45"/>
                    <a:pt x="1" y="0"/>
                  </a:cubicBezTo>
                  <a:close/>
                  <a:moveTo>
                    <a:pt x="1431" y="5459"/>
                  </a:moveTo>
                  <a:cubicBezTo>
                    <a:pt x="1433" y="5467"/>
                    <a:pt x="1434" y="5475"/>
                    <a:pt x="1435" y="5483"/>
                  </a:cubicBezTo>
                  <a:cubicBezTo>
                    <a:pt x="1435" y="5475"/>
                    <a:pt x="1434" y="5467"/>
                    <a:pt x="1431" y="5459"/>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11"/>
            <p:cNvSpPr/>
            <p:nvPr/>
          </p:nvSpPr>
          <p:spPr>
            <a:xfrm>
              <a:off x="2288316" y="2256585"/>
              <a:ext cx="56692" cy="143178"/>
            </a:xfrm>
            <a:custGeom>
              <a:avLst/>
              <a:gdLst/>
              <a:ahLst/>
              <a:cxnLst/>
              <a:rect l="l" t="t" r="r" b="b"/>
              <a:pathLst>
                <a:path w="1625" h="4104" extrusionOk="0">
                  <a:moveTo>
                    <a:pt x="0" y="0"/>
                  </a:moveTo>
                  <a:lnTo>
                    <a:pt x="0" y="0"/>
                  </a:lnTo>
                  <a:cubicBezTo>
                    <a:pt x="11" y="89"/>
                    <a:pt x="22" y="178"/>
                    <a:pt x="45" y="267"/>
                  </a:cubicBezTo>
                  <a:cubicBezTo>
                    <a:pt x="100" y="589"/>
                    <a:pt x="189" y="900"/>
                    <a:pt x="322" y="1201"/>
                  </a:cubicBezTo>
                  <a:cubicBezTo>
                    <a:pt x="567" y="1790"/>
                    <a:pt x="912" y="2336"/>
                    <a:pt x="1168" y="2925"/>
                  </a:cubicBezTo>
                  <a:cubicBezTo>
                    <a:pt x="1313" y="3248"/>
                    <a:pt x="1435" y="3581"/>
                    <a:pt x="1524" y="3926"/>
                  </a:cubicBezTo>
                  <a:cubicBezTo>
                    <a:pt x="1524" y="3937"/>
                    <a:pt x="1535" y="3960"/>
                    <a:pt x="1546" y="3970"/>
                  </a:cubicBezTo>
                  <a:cubicBezTo>
                    <a:pt x="1568" y="4015"/>
                    <a:pt x="1602" y="4059"/>
                    <a:pt x="1624" y="4104"/>
                  </a:cubicBezTo>
                  <a:cubicBezTo>
                    <a:pt x="1546" y="3782"/>
                    <a:pt x="1457" y="3470"/>
                    <a:pt x="1335" y="3159"/>
                  </a:cubicBezTo>
                  <a:cubicBezTo>
                    <a:pt x="1101" y="2558"/>
                    <a:pt x="767" y="2013"/>
                    <a:pt x="478" y="1434"/>
                  </a:cubicBezTo>
                  <a:cubicBezTo>
                    <a:pt x="345" y="1145"/>
                    <a:pt x="223" y="856"/>
                    <a:pt x="144" y="534"/>
                  </a:cubicBezTo>
                  <a:cubicBezTo>
                    <a:pt x="111" y="389"/>
                    <a:pt x="78" y="233"/>
                    <a:pt x="67" y="77"/>
                  </a:cubicBezTo>
                  <a:cubicBezTo>
                    <a:pt x="45" y="55"/>
                    <a:pt x="22" y="22"/>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11"/>
            <p:cNvSpPr/>
            <p:nvPr/>
          </p:nvSpPr>
          <p:spPr>
            <a:xfrm>
              <a:off x="2323239" y="2294962"/>
              <a:ext cx="55506" cy="176217"/>
            </a:xfrm>
            <a:custGeom>
              <a:avLst/>
              <a:gdLst/>
              <a:ahLst/>
              <a:cxnLst/>
              <a:rect l="l" t="t" r="r" b="b"/>
              <a:pathLst>
                <a:path w="1591" h="5051" extrusionOk="0">
                  <a:moveTo>
                    <a:pt x="0" y="1"/>
                  </a:moveTo>
                  <a:cubicBezTo>
                    <a:pt x="22" y="57"/>
                    <a:pt x="55" y="112"/>
                    <a:pt x="67" y="168"/>
                  </a:cubicBezTo>
                  <a:cubicBezTo>
                    <a:pt x="223" y="568"/>
                    <a:pt x="300" y="991"/>
                    <a:pt x="378" y="1424"/>
                  </a:cubicBezTo>
                  <a:cubicBezTo>
                    <a:pt x="456" y="1836"/>
                    <a:pt x="545" y="2247"/>
                    <a:pt x="690" y="2648"/>
                  </a:cubicBezTo>
                  <a:cubicBezTo>
                    <a:pt x="901" y="3238"/>
                    <a:pt x="1190" y="3816"/>
                    <a:pt x="1346" y="4427"/>
                  </a:cubicBezTo>
                  <a:cubicBezTo>
                    <a:pt x="1357" y="4472"/>
                    <a:pt x="1379" y="4528"/>
                    <a:pt x="1402" y="4572"/>
                  </a:cubicBezTo>
                  <a:cubicBezTo>
                    <a:pt x="1435" y="4639"/>
                    <a:pt x="1457" y="4716"/>
                    <a:pt x="1491" y="4795"/>
                  </a:cubicBezTo>
                  <a:cubicBezTo>
                    <a:pt x="1501" y="4817"/>
                    <a:pt x="1501" y="4839"/>
                    <a:pt x="1513" y="4850"/>
                  </a:cubicBezTo>
                  <a:cubicBezTo>
                    <a:pt x="1535" y="4917"/>
                    <a:pt x="1557" y="4973"/>
                    <a:pt x="1580" y="5028"/>
                  </a:cubicBezTo>
                  <a:cubicBezTo>
                    <a:pt x="1580" y="5039"/>
                    <a:pt x="1590" y="5050"/>
                    <a:pt x="1590" y="5050"/>
                  </a:cubicBezTo>
                  <a:cubicBezTo>
                    <a:pt x="1580" y="5006"/>
                    <a:pt x="1568" y="4950"/>
                    <a:pt x="1557" y="4906"/>
                  </a:cubicBezTo>
                  <a:cubicBezTo>
                    <a:pt x="1446" y="4483"/>
                    <a:pt x="1323" y="4071"/>
                    <a:pt x="1201" y="3660"/>
                  </a:cubicBezTo>
                  <a:cubicBezTo>
                    <a:pt x="957" y="2826"/>
                    <a:pt x="700" y="1980"/>
                    <a:pt x="500" y="1135"/>
                  </a:cubicBezTo>
                  <a:cubicBezTo>
                    <a:pt x="434" y="890"/>
                    <a:pt x="389" y="646"/>
                    <a:pt x="334" y="401"/>
                  </a:cubicBezTo>
                  <a:cubicBezTo>
                    <a:pt x="312" y="357"/>
                    <a:pt x="289" y="324"/>
                    <a:pt x="256" y="301"/>
                  </a:cubicBezTo>
                  <a:lnTo>
                    <a:pt x="256" y="301"/>
                  </a:lnTo>
                  <a:cubicBezTo>
                    <a:pt x="289" y="446"/>
                    <a:pt x="322" y="601"/>
                    <a:pt x="356" y="746"/>
                  </a:cubicBezTo>
                  <a:cubicBezTo>
                    <a:pt x="556" y="1592"/>
                    <a:pt x="789" y="2425"/>
                    <a:pt x="1034" y="3260"/>
                  </a:cubicBezTo>
                  <a:lnTo>
                    <a:pt x="1135" y="3594"/>
                  </a:lnTo>
                  <a:cubicBezTo>
                    <a:pt x="1056" y="3404"/>
                    <a:pt x="979" y="3226"/>
                    <a:pt x="901" y="3037"/>
                  </a:cubicBezTo>
                  <a:cubicBezTo>
                    <a:pt x="734" y="2637"/>
                    <a:pt x="601" y="2237"/>
                    <a:pt x="512" y="1814"/>
                  </a:cubicBezTo>
                  <a:cubicBezTo>
                    <a:pt x="423" y="1402"/>
                    <a:pt x="367" y="991"/>
                    <a:pt x="267" y="579"/>
                  </a:cubicBezTo>
                  <a:cubicBezTo>
                    <a:pt x="223" y="423"/>
                    <a:pt x="178" y="268"/>
                    <a:pt x="111" y="123"/>
                  </a:cubicBezTo>
                  <a:cubicBezTo>
                    <a:pt x="78" y="79"/>
                    <a:pt x="33" y="34"/>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11"/>
            <p:cNvSpPr/>
            <p:nvPr/>
          </p:nvSpPr>
          <p:spPr>
            <a:xfrm>
              <a:off x="2414019" y="2523551"/>
              <a:ext cx="3140" cy="34539"/>
            </a:xfrm>
            <a:custGeom>
              <a:avLst/>
              <a:gdLst/>
              <a:ahLst/>
              <a:cxnLst/>
              <a:rect l="l" t="t" r="r" b="b"/>
              <a:pathLst>
                <a:path w="90" h="990" extrusionOk="0">
                  <a:moveTo>
                    <a:pt x="78" y="0"/>
                  </a:moveTo>
                  <a:cubicBezTo>
                    <a:pt x="68" y="45"/>
                    <a:pt x="68" y="89"/>
                    <a:pt x="56" y="134"/>
                  </a:cubicBezTo>
                  <a:cubicBezTo>
                    <a:pt x="23" y="356"/>
                    <a:pt x="1" y="556"/>
                    <a:pt x="34" y="779"/>
                  </a:cubicBezTo>
                  <a:cubicBezTo>
                    <a:pt x="45" y="845"/>
                    <a:pt x="68" y="923"/>
                    <a:pt x="78" y="990"/>
                  </a:cubicBezTo>
                  <a:cubicBezTo>
                    <a:pt x="90" y="934"/>
                    <a:pt x="90" y="868"/>
                    <a:pt x="90" y="801"/>
                  </a:cubicBezTo>
                  <a:cubicBezTo>
                    <a:pt x="78" y="745"/>
                    <a:pt x="78" y="678"/>
                    <a:pt x="68" y="611"/>
                  </a:cubicBezTo>
                  <a:cubicBezTo>
                    <a:pt x="68" y="500"/>
                    <a:pt x="78" y="378"/>
                    <a:pt x="90" y="267"/>
                  </a:cubicBezTo>
                  <a:cubicBezTo>
                    <a:pt x="90" y="178"/>
                    <a:pt x="90" y="89"/>
                    <a:pt x="7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11"/>
            <p:cNvSpPr/>
            <p:nvPr/>
          </p:nvSpPr>
          <p:spPr>
            <a:xfrm>
              <a:off x="2369397" y="2356680"/>
              <a:ext cx="38062" cy="186299"/>
            </a:xfrm>
            <a:custGeom>
              <a:avLst/>
              <a:gdLst/>
              <a:ahLst/>
              <a:cxnLst/>
              <a:rect l="l" t="t" r="r" b="b"/>
              <a:pathLst>
                <a:path w="1091" h="5340" extrusionOk="0">
                  <a:moveTo>
                    <a:pt x="0" y="1"/>
                  </a:moveTo>
                  <a:lnTo>
                    <a:pt x="67" y="601"/>
                  </a:lnTo>
                  <a:cubicBezTo>
                    <a:pt x="123" y="1034"/>
                    <a:pt x="178" y="1469"/>
                    <a:pt x="289" y="1902"/>
                  </a:cubicBezTo>
                  <a:cubicBezTo>
                    <a:pt x="401" y="2336"/>
                    <a:pt x="568" y="2747"/>
                    <a:pt x="712" y="3170"/>
                  </a:cubicBezTo>
                  <a:cubicBezTo>
                    <a:pt x="935" y="3837"/>
                    <a:pt x="1046" y="4538"/>
                    <a:pt x="1035" y="5239"/>
                  </a:cubicBezTo>
                  <a:cubicBezTo>
                    <a:pt x="1035" y="5261"/>
                    <a:pt x="1046" y="5283"/>
                    <a:pt x="1057" y="5305"/>
                  </a:cubicBezTo>
                  <a:cubicBezTo>
                    <a:pt x="1057" y="5317"/>
                    <a:pt x="1068" y="5328"/>
                    <a:pt x="1068" y="5339"/>
                  </a:cubicBezTo>
                  <a:cubicBezTo>
                    <a:pt x="1090" y="4739"/>
                    <a:pt x="1035" y="4126"/>
                    <a:pt x="879" y="3548"/>
                  </a:cubicBezTo>
                  <a:cubicBezTo>
                    <a:pt x="768" y="3115"/>
                    <a:pt x="590" y="2714"/>
                    <a:pt x="445" y="2292"/>
                  </a:cubicBezTo>
                  <a:cubicBezTo>
                    <a:pt x="301" y="1857"/>
                    <a:pt x="212" y="1413"/>
                    <a:pt x="156" y="957"/>
                  </a:cubicBezTo>
                  <a:cubicBezTo>
                    <a:pt x="123" y="668"/>
                    <a:pt x="89" y="379"/>
                    <a:pt x="56" y="78"/>
                  </a:cubicBezTo>
                  <a:cubicBezTo>
                    <a:pt x="34" y="56"/>
                    <a:pt x="23" y="33"/>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11"/>
            <p:cNvSpPr/>
            <p:nvPr/>
          </p:nvSpPr>
          <p:spPr>
            <a:xfrm>
              <a:off x="2365524" y="2058280"/>
              <a:ext cx="237479" cy="210790"/>
            </a:xfrm>
            <a:custGeom>
              <a:avLst/>
              <a:gdLst/>
              <a:ahLst/>
              <a:cxnLst/>
              <a:rect l="l" t="t" r="r" b="b"/>
              <a:pathLst>
                <a:path w="6807" h="6042" extrusionOk="0">
                  <a:moveTo>
                    <a:pt x="801" y="0"/>
                  </a:moveTo>
                  <a:lnTo>
                    <a:pt x="22" y="378"/>
                  </a:lnTo>
                  <a:cubicBezTo>
                    <a:pt x="22" y="378"/>
                    <a:pt x="0" y="924"/>
                    <a:pt x="267" y="1168"/>
                  </a:cubicBezTo>
                  <a:cubicBezTo>
                    <a:pt x="534" y="1424"/>
                    <a:pt x="790" y="1813"/>
                    <a:pt x="957" y="2214"/>
                  </a:cubicBezTo>
                  <a:cubicBezTo>
                    <a:pt x="1124" y="2614"/>
                    <a:pt x="1935" y="3915"/>
                    <a:pt x="2192" y="4360"/>
                  </a:cubicBezTo>
                  <a:cubicBezTo>
                    <a:pt x="2459" y="4794"/>
                    <a:pt x="3137" y="5061"/>
                    <a:pt x="3304" y="5239"/>
                  </a:cubicBezTo>
                  <a:cubicBezTo>
                    <a:pt x="3466" y="5413"/>
                    <a:pt x="3968" y="6041"/>
                    <a:pt x="4509" y="6041"/>
                  </a:cubicBezTo>
                  <a:cubicBezTo>
                    <a:pt x="4522" y="6041"/>
                    <a:pt x="4536" y="6041"/>
                    <a:pt x="4549" y="6040"/>
                  </a:cubicBezTo>
                  <a:cubicBezTo>
                    <a:pt x="5094" y="5995"/>
                    <a:pt x="5929" y="5528"/>
                    <a:pt x="6262" y="5061"/>
                  </a:cubicBezTo>
                  <a:cubicBezTo>
                    <a:pt x="6596" y="4582"/>
                    <a:pt x="6807" y="3815"/>
                    <a:pt x="6507" y="3292"/>
                  </a:cubicBezTo>
                  <a:cubicBezTo>
                    <a:pt x="6218" y="2781"/>
                    <a:pt x="5695" y="2314"/>
                    <a:pt x="5027" y="1969"/>
                  </a:cubicBezTo>
                  <a:cubicBezTo>
                    <a:pt x="4360" y="1624"/>
                    <a:pt x="2069" y="746"/>
                    <a:pt x="1502" y="423"/>
                  </a:cubicBezTo>
                  <a:cubicBezTo>
                    <a:pt x="946" y="101"/>
                    <a:pt x="801" y="0"/>
                    <a:pt x="801"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11"/>
            <p:cNvSpPr/>
            <p:nvPr/>
          </p:nvSpPr>
          <p:spPr>
            <a:xfrm>
              <a:off x="2365908" y="2058280"/>
              <a:ext cx="230118" cy="122630"/>
            </a:xfrm>
            <a:custGeom>
              <a:avLst/>
              <a:gdLst/>
              <a:ahLst/>
              <a:cxnLst/>
              <a:rect l="l" t="t" r="r" b="b"/>
              <a:pathLst>
                <a:path w="6596" h="3515" extrusionOk="0">
                  <a:moveTo>
                    <a:pt x="790" y="0"/>
                  </a:moveTo>
                  <a:lnTo>
                    <a:pt x="11" y="378"/>
                  </a:lnTo>
                  <a:cubicBezTo>
                    <a:pt x="11" y="378"/>
                    <a:pt x="1" y="657"/>
                    <a:pt x="100" y="912"/>
                  </a:cubicBezTo>
                  <a:cubicBezTo>
                    <a:pt x="201" y="1068"/>
                    <a:pt x="367" y="1179"/>
                    <a:pt x="545" y="1257"/>
                  </a:cubicBezTo>
                  <a:cubicBezTo>
                    <a:pt x="735" y="1346"/>
                    <a:pt x="946" y="1402"/>
                    <a:pt x="1146" y="1502"/>
                  </a:cubicBezTo>
                  <a:cubicBezTo>
                    <a:pt x="1546" y="1691"/>
                    <a:pt x="1847" y="2036"/>
                    <a:pt x="2181" y="2336"/>
                  </a:cubicBezTo>
                  <a:cubicBezTo>
                    <a:pt x="2458" y="2580"/>
                    <a:pt x="2759" y="2792"/>
                    <a:pt x="3070" y="2981"/>
                  </a:cubicBezTo>
                  <a:cubicBezTo>
                    <a:pt x="3370" y="3159"/>
                    <a:pt x="3693" y="3304"/>
                    <a:pt x="4038" y="3371"/>
                  </a:cubicBezTo>
                  <a:cubicBezTo>
                    <a:pt x="4227" y="3404"/>
                    <a:pt x="4416" y="3415"/>
                    <a:pt x="4605" y="3415"/>
                  </a:cubicBezTo>
                  <a:cubicBezTo>
                    <a:pt x="4794" y="3415"/>
                    <a:pt x="4972" y="3415"/>
                    <a:pt x="5150" y="3371"/>
                  </a:cubicBezTo>
                  <a:cubicBezTo>
                    <a:pt x="5273" y="3337"/>
                    <a:pt x="5394" y="3282"/>
                    <a:pt x="5517" y="3259"/>
                  </a:cubicBezTo>
                  <a:cubicBezTo>
                    <a:pt x="5578" y="3249"/>
                    <a:pt x="5638" y="3244"/>
                    <a:pt x="5698" y="3244"/>
                  </a:cubicBezTo>
                  <a:cubicBezTo>
                    <a:pt x="5948" y="3244"/>
                    <a:pt x="6194" y="3330"/>
                    <a:pt x="6418" y="3437"/>
                  </a:cubicBezTo>
                  <a:cubicBezTo>
                    <a:pt x="6474" y="3470"/>
                    <a:pt x="6529" y="3492"/>
                    <a:pt x="6596" y="3515"/>
                  </a:cubicBezTo>
                  <a:cubicBezTo>
                    <a:pt x="6573" y="3437"/>
                    <a:pt x="6540" y="3371"/>
                    <a:pt x="6496" y="3292"/>
                  </a:cubicBezTo>
                  <a:cubicBezTo>
                    <a:pt x="6207" y="2781"/>
                    <a:pt x="5684" y="2314"/>
                    <a:pt x="5016" y="1969"/>
                  </a:cubicBezTo>
                  <a:cubicBezTo>
                    <a:pt x="4349" y="1624"/>
                    <a:pt x="2058" y="746"/>
                    <a:pt x="1491" y="423"/>
                  </a:cubicBezTo>
                  <a:cubicBezTo>
                    <a:pt x="935" y="101"/>
                    <a:pt x="790" y="0"/>
                    <a:pt x="79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11"/>
            <p:cNvSpPr/>
            <p:nvPr/>
          </p:nvSpPr>
          <p:spPr>
            <a:xfrm>
              <a:off x="2377560" y="2074573"/>
              <a:ext cx="85753" cy="100930"/>
            </a:xfrm>
            <a:custGeom>
              <a:avLst/>
              <a:gdLst/>
              <a:ahLst/>
              <a:cxnLst/>
              <a:rect l="l" t="t" r="r" b="b"/>
              <a:pathLst>
                <a:path w="2458" h="2893" extrusionOk="0">
                  <a:moveTo>
                    <a:pt x="0" y="0"/>
                  </a:moveTo>
                  <a:cubicBezTo>
                    <a:pt x="0" y="168"/>
                    <a:pt x="89" y="312"/>
                    <a:pt x="201" y="434"/>
                  </a:cubicBezTo>
                  <a:cubicBezTo>
                    <a:pt x="300" y="556"/>
                    <a:pt x="423" y="668"/>
                    <a:pt x="545" y="779"/>
                  </a:cubicBezTo>
                  <a:cubicBezTo>
                    <a:pt x="801" y="979"/>
                    <a:pt x="1068" y="1157"/>
                    <a:pt x="1313" y="1369"/>
                  </a:cubicBezTo>
                  <a:cubicBezTo>
                    <a:pt x="1435" y="1468"/>
                    <a:pt x="1546" y="1580"/>
                    <a:pt x="1646" y="1691"/>
                  </a:cubicBezTo>
                  <a:cubicBezTo>
                    <a:pt x="1746" y="1814"/>
                    <a:pt x="1824" y="1947"/>
                    <a:pt x="1913" y="2081"/>
                  </a:cubicBezTo>
                  <a:cubicBezTo>
                    <a:pt x="2069" y="2358"/>
                    <a:pt x="2213" y="2659"/>
                    <a:pt x="2436" y="2892"/>
                  </a:cubicBezTo>
                  <a:lnTo>
                    <a:pt x="2458" y="2881"/>
                  </a:lnTo>
                  <a:cubicBezTo>
                    <a:pt x="2291" y="2603"/>
                    <a:pt x="2191" y="2303"/>
                    <a:pt x="2035" y="2014"/>
                  </a:cubicBezTo>
                  <a:cubicBezTo>
                    <a:pt x="1968" y="1869"/>
                    <a:pt x="1869" y="1725"/>
                    <a:pt x="1758" y="1602"/>
                  </a:cubicBezTo>
                  <a:cubicBezTo>
                    <a:pt x="1646" y="1480"/>
                    <a:pt x="1524" y="1369"/>
                    <a:pt x="1390" y="1268"/>
                  </a:cubicBezTo>
                  <a:cubicBezTo>
                    <a:pt x="1135" y="1068"/>
                    <a:pt x="856" y="912"/>
                    <a:pt x="601" y="712"/>
                  </a:cubicBezTo>
                  <a:cubicBezTo>
                    <a:pt x="467" y="623"/>
                    <a:pt x="345" y="523"/>
                    <a:pt x="233" y="401"/>
                  </a:cubicBezTo>
                  <a:cubicBezTo>
                    <a:pt x="122" y="289"/>
                    <a:pt x="33" y="156"/>
                    <a:pt x="1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11"/>
            <p:cNvSpPr/>
            <p:nvPr/>
          </p:nvSpPr>
          <p:spPr>
            <a:xfrm>
              <a:off x="2391900" y="2078445"/>
              <a:ext cx="133898" cy="115652"/>
            </a:xfrm>
            <a:custGeom>
              <a:avLst/>
              <a:gdLst/>
              <a:ahLst/>
              <a:cxnLst/>
              <a:rect l="l" t="t" r="r" b="b"/>
              <a:pathLst>
                <a:path w="3838" h="3315" extrusionOk="0">
                  <a:moveTo>
                    <a:pt x="12" y="0"/>
                  </a:moveTo>
                  <a:lnTo>
                    <a:pt x="0" y="12"/>
                  </a:lnTo>
                  <a:cubicBezTo>
                    <a:pt x="290" y="334"/>
                    <a:pt x="645" y="579"/>
                    <a:pt x="991" y="813"/>
                  </a:cubicBezTo>
                  <a:cubicBezTo>
                    <a:pt x="1347" y="1058"/>
                    <a:pt x="1691" y="1291"/>
                    <a:pt x="2002" y="1580"/>
                  </a:cubicBezTo>
                  <a:cubicBezTo>
                    <a:pt x="2314" y="1858"/>
                    <a:pt x="2570" y="2180"/>
                    <a:pt x="2837" y="2514"/>
                  </a:cubicBezTo>
                  <a:cubicBezTo>
                    <a:pt x="2970" y="2670"/>
                    <a:pt x="3115" y="2837"/>
                    <a:pt x="3270" y="2981"/>
                  </a:cubicBezTo>
                  <a:cubicBezTo>
                    <a:pt x="3438" y="3137"/>
                    <a:pt x="3626" y="3248"/>
                    <a:pt x="3826" y="3315"/>
                  </a:cubicBezTo>
                  <a:lnTo>
                    <a:pt x="3838" y="3304"/>
                  </a:lnTo>
                  <a:cubicBezTo>
                    <a:pt x="3470" y="3082"/>
                    <a:pt x="3226" y="2737"/>
                    <a:pt x="2981" y="2403"/>
                  </a:cubicBezTo>
                  <a:cubicBezTo>
                    <a:pt x="2914" y="2314"/>
                    <a:pt x="2859" y="2225"/>
                    <a:pt x="2781" y="2148"/>
                  </a:cubicBezTo>
                  <a:cubicBezTo>
                    <a:pt x="2714" y="2059"/>
                    <a:pt x="2647" y="1980"/>
                    <a:pt x="2570" y="1903"/>
                  </a:cubicBezTo>
                  <a:cubicBezTo>
                    <a:pt x="2425" y="1747"/>
                    <a:pt x="2269" y="1602"/>
                    <a:pt x="2103" y="1469"/>
                  </a:cubicBezTo>
                  <a:cubicBezTo>
                    <a:pt x="1769" y="1191"/>
                    <a:pt x="1402" y="957"/>
                    <a:pt x="1046" y="746"/>
                  </a:cubicBezTo>
                  <a:cubicBezTo>
                    <a:pt x="679" y="524"/>
                    <a:pt x="323" y="301"/>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11"/>
            <p:cNvSpPr/>
            <p:nvPr/>
          </p:nvSpPr>
          <p:spPr>
            <a:xfrm>
              <a:off x="2406657" y="2078062"/>
              <a:ext cx="142446" cy="94336"/>
            </a:xfrm>
            <a:custGeom>
              <a:avLst/>
              <a:gdLst/>
              <a:ahLst/>
              <a:cxnLst/>
              <a:rect l="l" t="t" r="r" b="b"/>
              <a:pathLst>
                <a:path w="4083" h="2704" extrusionOk="0">
                  <a:moveTo>
                    <a:pt x="0" y="1"/>
                  </a:moveTo>
                  <a:lnTo>
                    <a:pt x="0" y="11"/>
                  </a:lnTo>
                  <a:cubicBezTo>
                    <a:pt x="400" y="100"/>
                    <a:pt x="779" y="268"/>
                    <a:pt x="1134" y="468"/>
                  </a:cubicBezTo>
                  <a:cubicBezTo>
                    <a:pt x="1490" y="668"/>
                    <a:pt x="1836" y="901"/>
                    <a:pt x="2147" y="1158"/>
                  </a:cubicBezTo>
                  <a:cubicBezTo>
                    <a:pt x="2469" y="1424"/>
                    <a:pt x="2770" y="1702"/>
                    <a:pt x="3070" y="1981"/>
                  </a:cubicBezTo>
                  <a:cubicBezTo>
                    <a:pt x="3381" y="2247"/>
                    <a:pt x="3693" y="2537"/>
                    <a:pt x="4082" y="2703"/>
                  </a:cubicBezTo>
                  <a:lnTo>
                    <a:pt x="4082" y="2692"/>
                  </a:lnTo>
                  <a:cubicBezTo>
                    <a:pt x="3737" y="2470"/>
                    <a:pt x="3437" y="2181"/>
                    <a:pt x="3148" y="1902"/>
                  </a:cubicBezTo>
                  <a:cubicBezTo>
                    <a:pt x="2847" y="1613"/>
                    <a:pt x="2536" y="1346"/>
                    <a:pt x="2202" y="1091"/>
                  </a:cubicBezTo>
                  <a:cubicBezTo>
                    <a:pt x="1880" y="835"/>
                    <a:pt x="1535" y="612"/>
                    <a:pt x="1157" y="412"/>
                  </a:cubicBezTo>
                  <a:cubicBezTo>
                    <a:pt x="790" y="223"/>
                    <a:pt x="400" y="78"/>
                    <a:pt x="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11"/>
            <p:cNvSpPr/>
            <p:nvPr/>
          </p:nvSpPr>
          <p:spPr>
            <a:xfrm>
              <a:off x="2389562" y="1995167"/>
              <a:ext cx="261203" cy="153331"/>
            </a:xfrm>
            <a:custGeom>
              <a:avLst/>
              <a:gdLst/>
              <a:ahLst/>
              <a:cxnLst/>
              <a:rect l="l" t="t" r="r" b="b"/>
              <a:pathLst>
                <a:path w="7487" h="4395" extrusionOk="0">
                  <a:moveTo>
                    <a:pt x="5568" y="1"/>
                  </a:moveTo>
                  <a:cubicBezTo>
                    <a:pt x="5014" y="1"/>
                    <a:pt x="4447" y="75"/>
                    <a:pt x="4127" y="141"/>
                  </a:cubicBezTo>
                  <a:cubicBezTo>
                    <a:pt x="3471" y="274"/>
                    <a:pt x="2581" y="919"/>
                    <a:pt x="1814" y="1386"/>
                  </a:cubicBezTo>
                  <a:cubicBezTo>
                    <a:pt x="1498" y="1579"/>
                    <a:pt x="1208" y="1635"/>
                    <a:pt x="977" y="1635"/>
                  </a:cubicBezTo>
                  <a:cubicBezTo>
                    <a:pt x="646" y="1635"/>
                    <a:pt x="435" y="1520"/>
                    <a:pt x="435" y="1520"/>
                  </a:cubicBezTo>
                  <a:lnTo>
                    <a:pt x="1" y="2009"/>
                  </a:lnTo>
                  <a:cubicBezTo>
                    <a:pt x="1" y="2009"/>
                    <a:pt x="279" y="2288"/>
                    <a:pt x="568" y="2444"/>
                  </a:cubicBezTo>
                  <a:cubicBezTo>
                    <a:pt x="868" y="2610"/>
                    <a:pt x="1558" y="3111"/>
                    <a:pt x="2081" y="3344"/>
                  </a:cubicBezTo>
                  <a:cubicBezTo>
                    <a:pt x="2615" y="3566"/>
                    <a:pt x="3271" y="3978"/>
                    <a:pt x="3860" y="4245"/>
                  </a:cubicBezTo>
                  <a:cubicBezTo>
                    <a:pt x="4114" y="4357"/>
                    <a:pt x="4335" y="4394"/>
                    <a:pt x="4542" y="4394"/>
                  </a:cubicBezTo>
                  <a:cubicBezTo>
                    <a:pt x="4808" y="4394"/>
                    <a:pt x="5050" y="4333"/>
                    <a:pt x="5306" y="4290"/>
                  </a:cubicBezTo>
                  <a:cubicBezTo>
                    <a:pt x="5751" y="4223"/>
                    <a:pt x="6419" y="4001"/>
                    <a:pt x="6774" y="3611"/>
                  </a:cubicBezTo>
                  <a:cubicBezTo>
                    <a:pt x="7141" y="3233"/>
                    <a:pt x="6886" y="2755"/>
                    <a:pt x="6841" y="2666"/>
                  </a:cubicBezTo>
                  <a:cubicBezTo>
                    <a:pt x="6785" y="2577"/>
                    <a:pt x="6841" y="2454"/>
                    <a:pt x="6841" y="2343"/>
                  </a:cubicBezTo>
                  <a:cubicBezTo>
                    <a:pt x="6841" y="2221"/>
                    <a:pt x="7153" y="1787"/>
                    <a:pt x="7319" y="1520"/>
                  </a:cubicBezTo>
                  <a:cubicBezTo>
                    <a:pt x="7486" y="1253"/>
                    <a:pt x="7464" y="808"/>
                    <a:pt x="6941" y="319"/>
                  </a:cubicBezTo>
                  <a:cubicBezTo>
                    <a:pt x="6683" y="78"/>
                    <a:pt x="6133" y="1"/>
                    <a:pt x="556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11"/>
            <p:cNvSpPr/>
            <p:nvPr/>
          </p:nvSpPr>
          <p:spPr>
            <a:xfrm>
              <a:off x="2389562" y="2039650"/>
              <a:ext cx="134282" cy="55680"/>
            </a:xfrm>
            <a:custGeom>
              <a:avLst/>
              <a:gdLst/>
              <a:ahLst/>
              <a:cxnLst/>
              <a:rect l="l" t="t" r="r" b="b"/>
              <a:pathLst>
                <a:path w="3849" h="1596" extrusionOk="0">
                  <a:moveTo>
                    <a:pt x="1992" y="0"/>
                  </a:moveTo>
                  <a:cubicBezTo>
                    <a:pt x="1936" y="45"/>
                    <a:pt x="1869" y="79"/>
                    <a:pt x="1814" y="111"/>
                  </a:cubicBezTo>
                  <a:cubicBezTo>
                    <a:pt x="1498" y="304"/>
                    <a:pt x="1208" y="360"/>
                    <a:pt x="977" y="360"/>
                  </a:cubicBezTo>
                  <a:cubicBezTo>
                    <a:pt x="646" y="360"/>
                    <a:pt x="435" y="245"/>
                    <a:pt x="435" y="245"/>
                  </a:cubicBezTo>
                  <a:lnTo>
                    <a:pt x="1" y="734"/>
                  </a:lnTo>
                  <a:lnTo>
                    <a:pt x="12" y="746"/>
                  </a:lnTo>
                  <a:cubicBezTo>
                    <a:pt x="657" y="1213"/>
                    <a:pt x="1436" y="1502"/>
                    <a:pt x="2225" y="1557"/>
                  </a:cubicBezTo>
                  <a:cubicBezTo>
                    <a:pt x="2348" y="1569"/>
                    <a:pt x="2470" y="1580"/>
                    <a:pt x="2593" y="1580"/>
                  </a:cubicBezTo>
                  <a:cubicBezTo>
                    <a:pt x="2703" y="1588"/>
                    <a:pt x="2752" y="1596"/>
                    <a:pt x="2826" y="1596"/>
                  </a:cubicBezTo>
                  <a:cubicBezTo>
                    <a:pt x="2857" y="1596"/>
                    <a:pt x="2892" y="1594"/>
                    <a:pt x="2937" y="1591"/>
                  </a:cubicBezTo>
                  <a:cubicBezTo>
                    <a:pt x="3149" y="1580"/>
                    <a:pt x="3482" y="1535"/>
                    <a:pt x="3693" y="1468"/>
                  </a:cubicBezTo>
                  <a:cubicBezTo>
                    <a:pt x="3749" y="1458"/>
                    <a:pt x="3804" y="1435"/>
                    <a:pt x="3827" y="1379"/>
                  </a:cubicBezTo>
                  <a:cubicBezTo>
                    <a:pt x="3849" y="1335"/>
                    <a:pt x="3838" y="1290"/>
                    <a:pt x="3827" y="1246"/>
                  </a:cubicBezTo>
                  <a:cubicBezTo>
                    <a:pt x="3804" y="1124"/>
                    <a:pt x="3772" y="1001"/>
                    <a:pt x="3715" y="890"/>
                  </a:cubicBezTo>
                  <a:cubicBezTo>
                    <a:pt x="3693" y="846"/>
                    <a:pt x="3671" y="801"/>
                    <a:pt x="3638" y="768"/>
                  </a:cubicBezTo>
                  <a:cubicBezTo>
                    <a:pt x="3571" y="701"/>
                    <a:pt x="3460" y="690"/>
                    <a:pt x="3360" y="657"/>
                  </a:cubicBezTo>
                  <a:cubicBezTo>
                    <a:pt x="3115" y="579"/>
                    <a:pt x="2959" y="323"/>
                    <a:pt x="2726" y="212"/>
                  </a:cubicBezTo>
                  <a:cubicBezTo>
                    <a:pt x="2514" y="101"/>
                    <a:pt x="2259" y="111"/>
                    <a:pt x="2047" y="23"/>
                  </a:cubicBezTo>
                  <a:cubicBezTo>
                    <a:pt x="2025" y="23"/>
                    <a:pt x="2003" y="12"/>
                    <a:pt x="199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11"/>
            <p:cNvSpPr/>
            <p:nvPr/>
          </p:nvSpPr>
          <p:spPr>
            <a:xfrm>
              <a:off x="2391516" y="2033056"/>
              <a:ext cx="154831" cy="32410"/>
            </a:xfrm>
            <a:custGeom>
              <a:avLst/>
              <a:gdLst/>
              <a:ahLst/>
              <a:cxnLst/>
              <a:rect l="l" t="t" r="r" b="b"/>
              <a:pathLst>
                <a:path w="4438" h="929" extrusionOk="0">
                  <a:moveTo>
                    <a:pt x="4438" y="1"/>
                  </a:moveTo>
                  <a:cubicBezTo>
                    <a:pt x="4038" y="23"/>
                    <a:pt x="3659" y="123"/>
                    <a:pt x="3293" y="234"/>
                  </a:cubicBezTo>
                  <a:cubicBezTo>
                    <a:pt x="3103" y="300"/>
                    <a:pt x="2925" y="367"/>
                    <a:pt x="2737" y="434"/>
                  </a:cubicBezTo>
                  <a:cubicBezTo>
                    <a:pt x="2559" y="501"/>
                    <a:pt x="2369" y="590"/>
                    <a:pt x="2203" y="656"/>
                  </a:cubicBezTo>
                  <a:cubicBezTo>
                    <a:pt x="2114" y="690"/>
                    <a:pt x="2025" y="723"/>
                    <a:pt x="1936" y="745"/>
                  </a:cubicBezTo>
                  <a:cubicBezTo>
                    <a:pt x="1847" y="768"/>
                    <a:pt x="1746" y="779"/>
                    <a:pt x="1657" y="801"/>
                  </a:cubicBezTo>
                  <a:cubicBezTo>
                    <a:pt x="1469" y="824"/>
                    <a:pt x="1269" y="834"/>
                    <a:pt x="1079" y="834"/>
                  </a:cubicBezTo>
                  <a:lnTo>
                    <a:pt x="790" y="834"/>
                  </a:lnTo>
                  <a:cubicBezTo>
                    <a:pt x="701" y="824"/>
                    <a:pt x="601" y="824"/>
                    <a:pt x="512" y="801"/>
                  </a:cubicBezTo>
                  <a:cubicBezTo>
                    <a:pt x="323" y="757"/>
                    <a:pt x="167" y="646"/>
                    <a:pt x="11" y="534"/>
                  </a:cubicBezTo>
                  <a:lnTo>
                    <a:pt x="1" y="545"/>
                  </a:lnTo>
                  <a:cubicBezTo>
                    <a:pt x="145" y="668"/>
                    <a:pt x="301" y="790"/>
                    <a:pt x="501" y="846"/>
                  </a:cubicBezTo>
                  <a:cubicBezTo>
                    <a:pt x="590" y="879"/>
                    <a:pt x="690" y="890"/>
                    <a:pt x="790" y="901"/>
                  </a:cubicBezTo>
                  <a:cubicBezTo>
                    <a:pt x="879" y="913"/>
                    <a:pt x="979" y="923"/>
                    <a:pt x="1079" y="923"/>
                  </a:cubicBezTo>
                  <a:cubicBezTo>
                    <a:pt x="1138" y="927"/>
                    <a:pt x="1196" y="928"/>
                    <a:pt x="1254" y="928"/>
                  </a:cubicBezTo>
                  <a:cubicBezTo>
                    <a:pt x="1392" y="928"/>
                    <a:pt x="1528" y="920"/>
                    <a:pt x="1669" y="913"/>
                  </a:cubicBezTo>
                  <a:cubicBezTo>
                    <a:pt x="1769" y="901"/>
                    <a:pt x="1858" y="890"/>
                    <a:pt x="1969" y="868"/>
                  </a:cubicBezTo>
                  <a:cubicBezTo>
                    <a:pt x="2058" y="846"/>
                    <a:pt x="2158" y="812"/>
                    <a:pt x="2247" y="790"/>
                  </a:cubicBezTo>
                  <a:cubicBezTo>
                    <a:pt x="2436" y="723"/>
                    <a:pt x="2603" y="656"/>
                    <a:pt x="2792" y="601"/>
                  </a:cubicBezTo>
                  <a:cubicBezTo>
                    <a:pt x="2981" y="534"/>
                    <a:pt x="3159" y="468"/>
                    <a:pt x="3348" y="401"/>
                  </a:cubicBezTo>
                  <a:cubicBezTo>
                    <a:pt x="3704" y="268"/>
                    <a:pt x="4060" y="134"/>
                    <a:pt x="4438" y="23"/>
                  </a:cubicBezTo>
                  <a:lnTo>
                    <a:pt x="4438"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11"/>
            <p:cNvSpPr/>
            <p:nvPr/>
          </p:nvSpPr>
          <p:spPr>
            <a:xfrm>
              <a:off x="2400447" y="2061001"/>
              <a:ext cx="161424" cy="27177"/>
            </a:xfrm>
            <a:custGeom>
              <a:avLst/>
              <a:gdLst/>
              <a:ahLst/>
              <a:cxnLst/>
              <a:rect l="l" t="t" r="r" b="b"/>
              <a:pathLst>
                <a:path w="4627" h="779" extrusionOk="0">
                  <a:moveTo>
                    <a:pt x="12" y="0"/>
                  </a:moveTo>
                  <a:lnTo>
                    <a:pt x="0" y="11"/>
                  </a:lnTo>
                  <a:cubicBezTo>
                    <a:pt x="301" y="290"/>
                    <a:pt x="667" y="490"/>
                    <a:pt x="1057" y="589"/>
                  </a:cubicBezTo>
                  <a:cubicBezTo>
                    <a:pt x="1257" y="646"/>
                    <a:pt x="1458" y="668"/>
                    <a:pt x="1668" y="668"/>
                  </a:cubicBezTo>
                  <a:cubicBezTo>
                    <a:pt x="1869" y="668"/>
                    <a:pt x="2069" y="634"/>
                    <a:pt x="2269" y="612"/>
                  </a:cubicBezTo>
                  <a:cubicBezTo>
                    <a:pt x="2479" y="582"/>
                    <a:pt x="2692" y="571"/>
                    <a:pt x="2904" y="571"/>
                  </a:cubicBezTo>
                  <a:cubicBezTo>
                    <a:pt x="3086" y="571"/>
                    <a:pt x="3268" y="579"/>
                    <a:pt x="3448" y="589"/>
                  </a:cubicBezTo>
                  <a:cubicBezTo>
                    <a:pt x="3838" y="623"/>
                    <a:pt x="4226" y="690"/>
                    <a:pt x="4616" y="779"/>
                  </a:cubicBezTo>
                  <a:lnTo>
                    <a:pt x="4627" y="767"/>
                  </a:lnTo>
                  <a:cubicBezTo>
                    <a:pt x="4260" y="579"/>
                    <a:pt x="3871" y="468"/>
                    <a:pt x="3460" y="423"/>
                  </a:cubicBezTo>
                  <a:cubicBezTo>
                    <a:pt x="3359" y="412"/>
                    <a:pt x="3259" y="401"/>
                    <a:pt x="3159" y="401"/>
                  </a:cubicBezTo>
                  <a:cubicBezTo>
                    <a:pt x="3126" y="397"/>
                    <a:pt x="3092" y="396"/>
                    <a:pt x="3058" y="396"/>
                  </a:cubicBezTo>
                  <a:cubicBezTo>
                    <a:pt x="2991" y="396"/>
                    <a:pt x="2921" y="401"/>
                    <a:pt x="2847" y="401"/>
                  </a:cubicBezTo>
                  <a:cubicBezTo>
                    <a:pt x="2647" y="412"/>
                    <a:pt x="2447" y="445"/>
                    <a:pt x="2247" y="478"/>
                  </a:cubicBezTo>
                  <a:cubicBezTo>
                    <a:pt x="2047" y="512"/>
                    <a:pt x="1858" y="545"/>
                    <a:pt x="1658" y="557"/>
                  </a:cubicBezTo>
                  <a:cubicBezTo>
                    <a:pt x="1468" y="557"/>
                    <a:pt x="1268" y="545"/>
                    <a:pt x="1079" y="512"/>
                  </a:cubicBezTo>
                  <a:cubicBezTo>
                    <a:pt x="690" y="434"/>
                    <a:pt x="323" y="256"/>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11"/>
            <p:cNvSpPr/>
            <p:nvPr/>
          </p:nvSpPr>
          <p:spPr>
            <a:xfrm>
              <a:off x="2405855" y="2071468"/>
              <a:ext cx="137806" cy="53587"/>
            </a:xfrm>
            <a:custGeom>
              <a:avLst/>
              <a:gdLst/>
              <a:ahLst/>
              <a:cxnLst/>
              <a:rect l="l" t="t" r="r" b="b"/>
              <a:pathLst>
                <a:path w="3950" h="1536" extrusionOk="0">
                  <a:moveTo>
                    <a:pt x="12" y="0"/>
                  </a:moveTo>
                  <a:lnTo>
                    <a:pt x="1" y="12"/>
                  </a:lnTo>
                  <a:cubicBezTo>
                    <a:pt x="268" y="245"/>
                    <a:pt x="579" y="434"/>
                    <a:pt x="902" y="590"/>
                  </a:cubicBezTo>
                  <a:cubicBezTo>
                    <a:pt x="1224" y="734"/>
                    <a:pt x="1569" y="835"/>
                    <a:pt x="1914" y="935"/>
                  </a:cubicBezTo>
                  <a:cubicBezTo>
                    <a:pt x="2259" y="1035"/>
                    <a:pt x="2593" y="1124"/>
                    <a:pt x="2937" y="1213"/>
                  </a:cubicBezTo>
                  <a:cubicBezTo>
                    <a:pt x="3282" y="1302"/>
                    <a:pt x="3616" y="1402"/>
                    <a:pt x="3950" y="1535"/>
                  </a:cubicBezTo>
                  <a:lnTo>
                    <a:pt x="3950" y="1524"/>
                  </a:lnTo>
                  <a:cubicBezTo>
                    <a:pt x="3638" y="1347"/>
                    <a:pt x="3305" y="1235"/>
                    <a:pt x="2959" y="1124"/>
                  </a:cubicBezTo>
                  <a:cubicBezTo>
                    <a:pt x="2626" y="1024"/>
                    <a:pt x="2270" y="957"/>
                    <a:pt x="1925" y="868"/>
                  </a:cubicBezTo>
                  <a:cubicBezTo>
                    <a:pt x="1580" y="779"/>
                    <a:pt x="1246" y="679"/>
                    <a:pt x="913" y="546"/>
                  </a:cubicBezTo>
                  <a:cubicBezTo>
                    <a:pt x="591" y="412"/>
                    <a:pt x="279" y="234"/>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11"/>
            <p:cNvSpPr/>
            <p:nvPr/>
          </p:nvSpPr>
          <p:spPr>
            <a:xfrm>
              <a:off x="2131143" y="2027962"/>
              <a:ext cx="223943" cy="154517"/>
            </a:xfrm>
            <a:custGeom>
              <a:avLst/>
              <a:gdLst/>
              <a:ahLst/>
              <a:cxnLst/>
              <a:rect l="l" t="t" r="r" b="b"/>
              <a:pathLst>
                <a:path w="6419" h="4429" extrusionOk="0">
                  <a:moveTo>
                    <a:pt x="3583" y="1"/>
                  </a:moveTo>
                  <a:cubicBezTo>
                    <a:pt x="3564" y="1"/>
                    <a:pt x="3545" y="1"/>
                    <a:pt x="3526" y="2"/>
                  </a:cubicBezTo>
                  <a:cubicBezTo>
                    <a:pt x="2670" y="24"/>
                    <a:pt x="1357" y="369"/>
                    <a:pt x="801" y="814"/>
                  </a:cubicBezTo>
                  <a:cubicBezTo>
                    <a:pt x="257" y="1270"/>
                    <a:pt x="79" y="1759"/>
                    <a:pt x="34" y="2126"/>
                  </a:cubicBezTo>
                  <a:cubicBezTo>
                    <a:pt x="0" y="2493"/>
                    <a:pt x="267" y="3016"/>
                    <a:pt x="512" y="3249"/>
                  </a:cubicBezTo>
                  <a:cubicBezTo>
                    <a:pt x="757" y="3494"/>
                    <a:pt x="1001" y="3805"/>
                    <a:pt x="1113" y="4028"/>
                  </a:cubicBezTo>
                  <a:cubicBezTo>
                    <a:pt x="1224" y="4240"/>
                    <a:pt x="1258" y="4428"/>
                    <a:pt x="1624" y="4428"/>
                  </a:cubicBezTo>
                  <a:cubicBezTo>
                    <a:pt x="1640" y="4429"/>
                    <a:pt x="1655" y="4429"/>
                    <a:pt x="1671" y="4429"/>
                  </a:cubicBezTo>
                  <a:cubicBezTo>
                    <a:pt x="2012" y="4429"/>
                    <a:pt x="2238" y="4305"/>
                    <a:pt x="2536" y="4028"/>
                  </a:cubicBezTo>
                  <a:cubicBezTo>
                    <a:pt x="2837" y="3739"/>
                    <a:pt x="3270" y="3027"/>
                    <a:pt x="3571" y="2838"/>
                  </a:cubicBezTo>
                  <a:cubicBezTo>
                    <a:pt x="3860" y="2660"/>
                    <a:pt x="4372" y="2438"/>
                    <a:pt x="5017" y="2037"/>
                  </a:cubicBezTo>
                  <a:cubicBezTo>
                    <a:pt x="5662" y="1648"/>
                    <a:pt x="6418" y="1259"/>
                    <a:pt x="6418" y="1259"/>
                  </a:cubicBezTo>
                  <a:lnTo>
                    <a:pt x="6329" y="580"/>
                  </a:lnTo>
                  <a:cubicBezTo>
                    <a:pt x="6329" y="580"/>
                    <a:pt x="6314" y="599"/>
                    <a:pt x="6228" y="599"/>
                  </a:cubicBezTo>
                  <a:cubicBezTo>
                    <a:pt x="6169" y="599"/>
                    <a:pt x="6075" y="590"/>
                    <a:pt x="5929" y="558"/>
                  </a:cubicBezTo>
                  <a:cubicBezTo>
                    <a:pt x="5581" y="482"/>
                    <a:pt x="4434" y="1"/>
                    <a:pt x="3583"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11"/>
            <p:cNvSpPr/>
            <p:nvPr/>
          </p:nvSpPr>
          <p:spPr>
            <a:xfrm>
              <a:off x="2132679" y="2052070"/>
              <a:ext cx="222408" cy="130409"/>
            </a:xfrm>
            <a:custGeom>
              <a:avLst/>
              <a:gdLst/>
              <a:ahLst/>
              <a:cxnLst/>
              <a:rect l="l" t="t" r="r" b="b"/>
              <a:pathLst>
                <a:path w="6375" h="3738" extrusionOk="0">
                  <a:moveTo>
                    <a:pt x="6296" y="0"/>
                  </a:moveTo>
                  <a:cubicBezTo>
                    <a:pt x="6140" y="22"/>
                    <a:pt x="5985" y="89"/>
                    <a:pt x="5818" y="111"/>
                  </a:cubicBezTo>
                  <a:cubicBezTo>
                    <a:pt x="5651" y="134"/>
                    <a:pt x="5484" y="156"/>
                    <a:pt x="5317" y="212"/>
                  </a:cubicBezTo>
                  <a:cubicBezTo>
                    <a:pt x="4961" y="334"/>
                    <a:pt x="4672" y="601"/>
                    <a:pt x="4383" y="845"/>
                  </a:cubicBezTo>
                  <a:cubicBezTo>
                    <a:pt x="3871" y="1268"/>
                    <a:pt x="3337" y="1669"/>
                    <a:pt x="2804" y="2058"/>
                  </a:cubicBezTo>
                  <a:cubicBezTo>
                    <a:pt x="2748" y="2103"/>
                    <a:pt x="2682" y="2147"/>
                    <a:pt x="2615" y="2169"/>
                  </a:cubicBezTo>
                  <a:cubicBezTo>
                    <a:pt x="2558" y="2192"/>
                    <a:pt x="2500" y="2202"/>
                    <a:pt x="2442" y="2202"/>
                  </a:cubicBezTo>
                  <a:cubicBezTo>
                    <a:pt x="2270" y="2202"/>
                    <a:pt x="2094" y="2119"/>
                    <a:pt x="1936" y="2036"/>
                  </a:cubicBezTo>
                  <a:cubicBezTo>
                    <a:pt x="1625" y="1869"/>
                    <a:pt x="1313" y="1669"/>
                    <a:pt x="957" y="1658"/>
                  </a:cubicBezTo>
                  <a:cubicBezTo>
                    <a:pt x="858" y="1658"/>
                    <a:pt x="757" y="1669"/>
                    <a:pt x="657" y="1680"/>
                  </a:cubicBezTo>
                  <a:cubicBezTo>
                    <a:pt x="569" y="1687"/>
                    <a:pt x="477" y="1697"/>
                    <a:pt x="385" y="1697"/>
                  </a:cubicBezTo>
                  <a:cubicBezTo>
                    <a:pt x="327" y="1697"/>
                    <a:pt x="269" y="1693"/>
                    <a:pt x="213" y="1680"/>
                  </a:cubicBezTo>
                  <a:cubicBezTo>
                    <a:pt x="146" y="1658"/>
                    <a:pt x="68" y="1624"/>
                    <a:pt x="1" y="1602"/>
                  </a:cubicBezTo>
                  <a:lnTo>
                    <a:pt x="1" y="1602"/>
                  </a:lnTo>
                  <a:cubicBezTo>
                    <a:pt x="35" y="1947"/>
                    <a:pt x="257" y="2358"/>
                    <a:pt x="468" y="2558"/>
                  </a:cubicBezTo>
                  <a:cubicBezTo>
                    <a:pt x="713" y="2803"/>
                    <a:pt x="957" y="3114"/>
                    <a:pt x="1069" y="3337"/>
                  </a:cubicBezTo>
                  <a:cubicBezTo>
                    <a:pt x="1180" y="3549"/>
                    <a:pt x="1214" y="3737"/>
                    <a:pt x="1580" y="3737"/>
                  </a:cubicBezTo>
                  <a:cubicBezTo>
                    <a:pt x="1596" y="3738"/>
                    <a:pt x="1611" y="3738"/>
                    <a:pt x="1627" y="3738"/>
                  </a:cubicBezTo>
                  <a:cubicBezTo>
                    <a:pt x="1968" y="3738"/>
                    <a:pt x="2194" y="3614"/>
                    <a:pt x="2492" y="3337"/>
                  </a:cubicBezTo>
                  <a:cubicBezTo>
                    <a:pt x="2793" y="3048"/>
                    <a:pt x="3226" y="2336"/>
                    <a:pt x="3527" y="2147"/>
                  </a:cubicBezTo>
                  <a:cubicBezTo>
                    <a:pt x="3816" y="1969"/>
                    <a:pt x="4328" y="1747"/>
                    <a:pt x="4973" y="1346"/>
                  </a:cubicBezTo>
                  <a:cubicBezTo>
                    <a:pt x="5618" y="957"/>
                    <a:pt x="6374" y="568"/>
                    <a:pt x="6374" y="568"/>
                  </a:cubicBezTo>
                  <a:lnTo>
                    <a:pt x="6307"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11"/>
            <p:cNvSpPr/>
            <p:nvPr/>
          </p:nvSpPr>
          <p:spPr>
            <a:xfrm>
              <a:off x="2304993" y="2046488"/>
              <a:ext cx="52785" cy="6768"/>
            </a:xfrm>
            <a:custGeom>
              <a:avLst/>
              <a:gdLst/>
              <a:ahLst/>
              <a:cxnLst/>
              <a:rect l="l" t="t" r="r" b="b"/>
              <a:pathLst>
                <a:path w="1513" h="194" extrusionOk="0">
                  <a:moveTo>
                    <a:pt x="296" y="1"/>
                  </a:moveTo>
                  <a:cubicBezTo>
                    <a:pt x="194" y="1"/>
                    <a:pt x="94" y="15"/>
                    <a:pt x="0" y="49"/>
                  </a:cubicBezTo>
                  <a:lnTo>
                    <a:pt x="0" y="61"/>
                  </a:lnTo>
                  <a:cubicBezTo>
                    <a:pt x="123" y="71"/>
                    <a:pt x="245" y="83"/>
                    <a:pt x="378" y="105"/>
                  </a:cubicBezTo>
                  <a:cubicBezTo>
                    <a:pt x="501" y="127"/>
                    <a:pt x="623" y="149"/>
                    <a:pt x="746" y="160"/>
                  </a:cubicBezTo>
                  <a:cubicBezTo>
                    <a:pt x="879" y="182"/>
                    <a:pt x="1001" y="194"/>
                    <a:pt x="1134" y="194"/>
                  </a:cubicBezTo>
                  <a:cubicBezTo>
                    <a:pt x="1268" y="182"/>
                    <a:pt x="1401" y="160"/>
                    <a:pt x="1513" y="116"/>
                  </a:cubicBezTo>
                  <a:lnTo>
                    <a:pt x="1513" y="105"/>
                  </a:lnTo>
                  <a:cubicBezTo>
                    <a:pt x="1422" y="130"/>
                    <a:pt x="1324" y="142"/>
                    <a:pt x="1229" y="142"/>
                  </a:cubicBezTo>
                  <a:cubicBezTo>
                    <a:pt x="1197" y="142"/>
                    <a:pt x="1165" y="141"/>
                    <a:pt x="1134" y="138"/>
                  </a:cubicBezTo>
                  <a:cubicBezTo>
                    <a:pt x="1013" y="127"/>
                    <a:pt x="890" y="105"/>
                    <a:pt x="768" y="83"/>
                  </a:cubicBezTo>
                  <a:cubicBezTo>
                    <a:pt x="645" y="49"/>
                    <a:pt x="512" y="16"/>
                    <a:pt x="390" y="4"/>
                  </a:cubicBezTo>
                  <a:cubicBezTo>
                    <a:pt x="359" y="2"/>
                    <a:pt x="327" y="1"/>
                    <a:pt x="29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11"/>
            <p:cNvSpPr/>
            <p:nvPr/>
          </p:nvSpPr>
          <p:spPr>
            <a:xfrm>
              <a:off x="2182360" y="2055454"/>
              <a:ext cx="177368" cy="19153"/>
            </a:xfrm>
            <a:custGeom>
              <a:avLst/>
              <a:gdLst/>
              <a:ahLst/>
              <a:cxnLst/>
              <a:rect l="l" t="t" r="r" b="b"/>
              <a:pathLst>
                <a:path w="5084" h="549" extrusionOk="0">
                  <a:moveTo>
                    <a:pt x="1800" y="0"/>
                  </a:moveTo>
                  <a:cubicBezTo>
                    <a:pt x="1602" y="0"/>
                    <a:pt x="1403" y="13"/>
                    <a:pt x="1202" y="48"/>
                  </a:cubicBezTo>
                  <a:cubicBezTo>
                    <a:pt x="779" y="115"/>
                    <a:pt x="346" y="271"/>
                    <a:pt x="0" y="538"/>
                  </a:cubicBezTo>
                  <a:lnTo>
                    <a:pt x="12" y="548"/>
                  </a:lnTo>
                  <a:cubicBezTo>
                    <a:pt x="401" y="370"/>
                    <a:pt x="813" y="271"/>
                    <a:pt x="1235" y="215"/>
                  </a:cubicBezTo>
                  <a:cubicBezTo>
                    <a:pt x="1550" y="181"/>
                    <a:pt x="1879" y="166"/>
                    <a:pt x="2205" y="166"/>
                  </a:cubicBezTo>
                  <a:cubicBezTo>
                    <a:pt x="2305" y="166"/>
                    <a:pt x="2404" y="168"/>
                    <a:pt x="2503" y="170"/>
                  </a:cubicBezTo>
                  <a:cubicBezTo>
                    <a:pt x="2937" y="192"/>
                    <a:pt x="3359" y="226"/>
                    <a:pt x="3794" y="237"/>
                  </a:cubicBezTo>
                  <a:cubicBezTo>
                    <a:pt x="3862" y="239"/>
                    <a:pt x="3931" y="240"/>
                    <a:pt x="4000" y="240"/>
                  </a:cubicBezTo>
                  <a:cubicBezTo>
                    <a:pt x="4364" y="240"/>
                    <a:pt x="4728" y="212"/>
                    <a:pt x="5084" y="137"/>
                  </a:cubicBezTo>
                  <a:lnTo>
                    <a:pt x="5084" y="115"/>
                  </a:lnTo>
                  <a:cubicBezTo>
                    <a:pt x="4837" y="154"/>
                    <a:pt x="4586" y="170"/>
                    <a:pt x="4336" y="170"/>
                  </a:cubicBezTo>
                  <a:cubicBezTo>
                    <a:pt x="4158" y="170"/>
                    <a:pt x="3980" y="162"/>
                    <a:pt x="3804" y="148"/>
                  </a:cubicBezTo>
                  <a:cubicBezTo>
                    <a:pt x="3371" y="126"/>
                    <a:pt x="2948" y="70"/>
                    <a:pt x="2514" y="37"/>
                  </a:cubicBezTo>
                  <a:cubicBezTo>
                    <a:pt x="2277" y="19"/>
                    <a:pt x="2039" y="0"/>
                    <a:pt x="180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11"/>
            <p:cNvSpPr/>
            <p:nvPr/>
          </p:nvSpPr>
          <p:spPr>
            <a:xfrm>
              <a:off x="2254928" y="2064490"/>
              <a:ext cx="104035" cy="27596"/>
            </a:xfrm>
            <a:custGeom>
              <a:avLst/>
              <a:gdLst/>
              <a:ahLst/>
              <a:cxnLst/>
              <a:rect l="l" t="t" r="r" b="b"/>
              <a:pathLst>
                <a:path w="2982" h="791" extrusionOk="0">
                  <a:moveTo>
                    <a:pt x="2981" y="0"/>
                  </a:moveTo>
                  <a:cubicBezTo>
                    <a:pt x="2759" y="145"/>
                    <a:pt x="2514" y="223"/>
                    <a:pt x="2258" y="267"/>
                  </a:cubicBezTo>
                  <a:cubicBezTo>
                    <a:pt x="2013" y="312"/>
                    <a:pt x="1746" y="323"/>
                    <a:pt x="1491" y="334"/>
                  </a:cubicBezTo>
                  <a:cubicBezTo>
                    <a:pt x="1235" y="345"/>
                    <a:pt x="968" y="345"/>
                    <a:pt x="713" y="412"/>
                  </a:cubicBezTo>
                  <a:cubicBezTo>
                    <a:pt x="446" y="479"/>
                    <a:pt x="189" y="590"/>
                    <a:pt x="1" y="779"/>
                  </a:cubicBezTo>
                  <a:lnTo>
                    <a:pt x="11" y="790"/>
                  </a:lnTo>
                  <a:cubicBezTo>
                    <a:pt x="245" y="667"/>
                    <a:pt x="490" y="590"/>
                    <a:pt x="735" y="546"/>
                  </a:cubicBezTo>
                  <a:cubicBezTo>
                    <a:pt x="990" y="501"/>
                    <a:pt x="1235" y="467"/>
                    <a:pt x="1502" y="445"/>
                  </a:cubicBezTo>
                  <a:cubicBezTo>
                    <a:pt x="1758" y="423"/>
                    <a:pt x="2025" y="400"/>
                    <a:pt x="2280" y="334"/>
                  </a:cubicBezTo>
                  <a:cubicBezTo>
                    <a:pt x="2525" y="267"/>
                    <a:pt x="2781" y="167"/>
                    <a:pt x="2981" y="12"/>
                  </a:cubicBezTo>
                  <a:lnTo>
                    <a:pt x="2981"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11"/>
            <p:cNvSpPr/>
            <p:nvPr/>
          </p:nvSpPr>
          <p:spPr>
            <a:xfrm>
              <a:off x="2237449" y="2072654"/>
              <a:ext cx="111780" cy="36109"/>
            </a:xfrm>
            <a:custGeom>
              <a:avLst/>
              <a:gdLst/>
              <a:ahLst/>
              <a:cxnLst/>
              <a:rect l="l" t="t" r="r" b="b"/>
              <a:pathLst>
                <a:path w="3204" h="1035" extrusionOk="0">
                  <a:moveTo>
                    <a:pt x="3193" y="0"/>
                  </a:moveTo>
                  <a:cubicBezTo>
                    <a:pt x="2949" y="134"/>
                    <a:pt x="2682" y="200"/>
                    <a:pt x="2403" y="255"/>
                  </a:cubicBezTo>
                  <a:cubicBezTo>
                    <a:pt x="2126" y="312"/>
                    <a:pt x="1847" y="367"/>
                    <a:pt x="1580" y="433"/>
                  </a:cubicBezTo>
                  <a:cubicBezTo>
                    <a:pt x="1302" y="489"/>
                    <a:pt x="1024" y="567"/>
                    <a:pt x="769" y="667"/>
                  </a:cubicBezTo>
                  <a:cubicBezTo>
                    <a:pt x="502" y="767"/>
                    <a:pt x="245" y="878"/>
                    <a:pt x="1" y="1023"/>
                  </a:cubicBezTo>
                  <a:lnTo>
                    <a:pt x="1" y="1034"/>
                  </a:lnTo>
                  <a:cubicBezTo>
                    <a:pt x="268" y="945"/>
                    <a:pt x="535" y="845"/>
                    <a:pt x="802" y="767"/>
                  </a:cubicBezTo>
                  <a:cubicBezTo>
                    <a:pt x="1068" y="678"/>
                    <a:pt x="1325" y="589"/>
                    <a:pt x="1602" y="512"/>
                  </a:cubicBezTo>
                  <a:cubicBezTo>
                    <a:pt x="1869" y="433"/>
                    <a:pt x="2136" y="378"/>
                    <a:pt x="2415" y="312"/>
                  </a:cubicBezTo>
                  <a:cubicBezTo>
                    <a:pt x="2692" y="245"/>
                    <a:pt x="2959" y="156"/>
                    <a:pt x="3204" y="11"/>
                  </a:cubicBezTo>
                  <a:lnTo>
                    <a:pt x="3193"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11"/>
            <p:cNvSpPr/>
            <p:nvPr/>
          </p:nvSpPr>
          <p:spPr>
            <a:xfrm>
              <a:off x="2206049" y="1822958"/>
              <a:ext cx="171891" cy="220594"/>
            </a:xfrm>
            <a:custGeom>
              <a:avLst/>
              <a:gdLst/>
              <a:ahLst/>
              <a:cxnLst/>
              <a:rect l="l" t="t" r="r" b="b"/>
              <a:pathLst>
                <a:path w="4927" h="6323" extrusionOk="0">
                  <a:moveTo>
                    <a:pt x="2548" y="1"/>
                  </a:moveTo>
                  <a:cubicBezTo>
                    <a:pt x="2373" y="1"/>
                    <a:pt x="2237" y="42"/>
                    <a:pt x="1968" y="61"/>
                  </a:cubicBezTo>
                  <a:cubicBezTo>
                    <a:pt x="1491" y="83"/>
                    <a:pt x="1157" y="417"/>
                    <a:pt x="812" y="850"/>
                  </a:cubicBezTo>
                  <a:cubicBezTo>
                    <a:pt x="456" y="1295"/>
                    <a:pt x="0" y="1841"/>
                    <a:pt x="178" y="2419"/>
                  </a:cubicBezTo>
                  <a:cubicBezTo>
                    <a:pt x="356" y="2997"/>
                    <a:pt x="701" y="3353"/>
                    <a:pt x="935" y="3586"/>
                  </a:cubicBezTo>
                  <a:cubicBezTo>
                    <a:pt x="1168" y="3820"/>
                    <a:pt x="1635" y="4332"/>
                    <a:pt x="1946" y="4521"/>
                  </a:cubicBezTo>
                  <a:cubicBezTo>
                    <a:pt x="2247" y="4721"/>
                    <a:pt x="3125" y="5388"/>
                    <a:pt x="3526" y="5700"/>
                  </a:cubicBezTo>
                  <a:cubicBezTo>
                    <a:pt x="3926" y="6023"/>
                    <a:pt x="4193" y="6322"/>
                    <a:pt x="4193" y="6322"/>
                  </a:cubicBezTo>
                  <a:lnTo>
                    <a:pt x="4927" y="5766"/>
                  </a:lnTo>
                  <a:cubicBezTo>
                    <a:pt x="4927" y="5766"/>
                    <a:pt x="4649" y="5566"/>
                    <a:pt x="4627" y="4599"/>
                  </a:cubicBezTo>
                  <a:cubicBezTo>
                    <a:pt x="4605" y="3642"/>
                    <a:pt x="4549" y="2230"/>
                    <a:pt x="4227" y="1507"/>
                  </a:cubicBezTo>
                  <a:cubicBezTo>
                    <a:pt x="3904" y="773"/>
                    <a:pt x="3637" y="261"/>
                    <a:pt x="3070" y="94"/>
                  </a:cubicBezTo>
                  <a:cubicBezTo>
                    <a:pt x="2828" y="23"/>
                    <a:pt x="2677" y="1"/>
                    <a:pt x="254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11"/>
            <p:cNvSpPr/>
            <p:nvPr/>
          </p:nvSpPr>
          <p:spPr>
            <a:xfrm>
              <a:off x="2252590" y="1962023"/>
              <a:ext cx="122246" cy="81532"/>
            </a:xfrm>
            <a:custGeom>
              <a:avLst/>
              <a:gdLst/>
              <a:ahLst/>
              <a:cxnLst/>
              <a:rect l="l" t="t" r="r" b="b"/>
              <a:pathLst>
                <a:path w="3504" h="2337" extrusionOk="0">
                  <a:moveTo>
                    <a:pt x="1" y="1"/>
                  </a:moveTo>
                  <a:lnTo>
                    <a:pt x="1" y="1"/>
                  </a:lnTo>
                  <a:cubicBezTo>
                    <a:pt x="201" y="213"/>
                    <a:pt x="434" y="423"/>
                    <a:pt x="612" y="535"/>
                  </a:cubicBezTo>
                  <a:cubicBezTo>
                    <a:pt x="913" y="735"/>
                    <a:pt x="1791" y="1402"/>
                    <a:pt x="2192" y="1714"/>
                  </a:cubicBezTo>
                  <a:cubicBezTo>
                    <a:pt x="2592" y="2037"/>
                    <a:pt x="2859" y="2336"/>
                    <a:pt x="2859" y="2336"/>
                  </a:cubicBezTo>
                  <a:lnTo>
                    <a:pt x="3504" y="1847"/>
                  </a:lnTo>
                  <a:cubicBezTo>
                    <a:pt x="3415" y="1780"/>
                    <a:pt x="3326" y="1714"/>
                    <a:pt x="3259" y="1625"/>
                  </a:cubicBezTo>
                  <a:cubicBezTo>
                    <a:pt x="3193" y="1536"/>
                    <a:pt x="3160" y="1424"/>
                    <a:pt x="3093" y="1325"/>
                  </a:cubicBezTo>
                  <a:cubicBezTo>
                    <a:pt x="3015" y="1202"/>
                    <a:pt x="2903" y="1113"/>
                    <a:pt x="2782" y="1013"/>
                  </a:cubicBezTo>
                  <a:cubicBezTo>
                    <a:pt x="2725" y="969"/>
                    <a:pt x="2670" y="924"/>
                    <a:pt x="2604" y="891"/>
                  </a:cubicBezTo>
                  <a:cubicBezTo>
                    <a:pt x="2537" y="868"/>
                    <a:pt x="2470" y="858"/>
                    <a:pt x="2403" y="846"/>
                  </a:cubicBezTo>
                  <a:cubicBezTo>
                    <a:pt x="2125" y="802"/>
                    <a:pt x="1858" y="735"/>
                    <a:pt x="1613" y="601"/>
                  </a:cubicBezTo>
                  <a:cubicBezTo>
                    <a:pt x="1480" y="535"/>
                    <a:pt x="1358" y="457"/>
                    <a:pt x="1224" y="401"/>
                  </a:cubicBezTo>
                  <a:cubicBezTo>
                    <a:pt x="924" y="268"/>
                    <a:pt x="590" y="235"/>
                    <a:pt x="279" y="112"/>
                  </a:cubicBezTo>
                  <a:cubicBezTo>
                    <a:pt x="190" y="79"/>
                    <a:pt x="90" y="35"/>
                    <a:pt x="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11"/>
            <p:cNvSpPr/>
            <p:nvPr/>
          </p:nvSpPr>
          <p:spPr>
            <a:xfrm>
              <a:off x="2294526" y="1983375"/>
              <a:ext cx="59379" cy="53971"/>
            </a:xfrm>
            <a:custGeom>
              <a:avLst/>
              <a:gdLst/>
              <a:ahLst/>
              <a:cxnLst/>
              <a:rect l="l" t="t" r="r" b="b"/>
              <a:pathLst>
                <a:path w="1702" h="1547" extrusionOk="0">
                  <a:moveTo>
                    <a:pt x="11" y="1"/>
                  </a:moveTo>
                  <a:lnTo>
                    <a:pt x="0" y="12"/>
                  </a:lnTo>
                  <a:cubicBezTo>
                    <a:pt x="167" y="123"/>
                    <a:pt x="322" y="234"/>
                    <a:pt x="456" y="368"/>
                  </a:cubicBezTo>
                  <a:cubicBezTo>
                    <a:pt x="601" y="490"/>
                    <a:pt x="745" y="624"/>
                    <a:pt x="868" y="768"/>
                  </a:cubicBezTo>
                  <a:lnTo>
                    <a:pt x="1034" y="1002"/>
                  </a:lnTo>
                  <a:cubicBezTo>
                    <a:pt x="1090" y="1079"/>
                    <a:pt x="1145" y="1168"/>
                    <a:pt x="1212" y="1235"/>
                  </a:cubicBezTo>
                  <a:cubicBezTo>
                    <a:pt x="1346" y="1391"/>
                    <a:pt x="1523" y="1469"/>
                    <a:pt x="1701" y="1547"/>
                  </a:cubicBezTo>
                  <a:cubicBezTo>
                    <a:pt x="1535" y="1447"/>
                    <a:pt x="1357" y="1358"/>
                    <a:pt x="1246" y="1213"/>
                  </a:cubicBezTo>
                  <a:cubicBezTo>
                    <a:pt x="1179" y="1135"/>
                    <a:pt x="1135" y="1057"/>
                    <a:pt x="1090" y="968"/>
                  </a:cubicBezTo>
                  <a:cubicBezTo>
                    <a:pt x="1034" y="891"/>
                    <a:pt x="979" y="802"/>
                    <a:pt x="923" y="723"/>
                  </a:cubicBezTo>
                  <a:cubicBezTo>
                    <a:pt x="801" y="568"/>
                    <a:pt x="667" y="424"/>
                    <a:pt x="512" y="301"/>
                  </a:cubicBezTo>
                  <a:cubicBezTo>
                    <a:pt x="356" y="179"/>
                    <a:pt x="189" y="78"/>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11"/>
            <p:cNvSpPr/>
            <p:nvPr/>
          </p:nvSpPr>
          <p:spPr>
            <a:xfrm>
              <a:off x="2323588" y="1890258"/>
              <a:ext cx="42737" cy="137003"/>
            </a:xfrm>
            <a:custGeom>
              <a:avLst/>
              <a:gdLst/>
              <a:ahLst/>
              <a:cxnLst/>
              <a:rect l="l" t="t" r="r" b="b"/>
              <a:pathLst>
                <a:path w="1225" h="3927" extrusionOk="0">
                  <a:moveTo>
                    <a:pt x="12" y="1"/>
                  </a:moveTo>
                  <a:lnTo>
                    <a:pt x="1" y="11"/>
                  </a:lnTo>
                  <a:cubicBezTo>
                    <a:pt x="246" y="268"/>
                    <a:pt x="346" y="601"/>
                    <a:pt x="468" y="923"/>
                  </a:cubicBezTo>
                  <a:cubicBezTo>
                    <a:pt x="579" y="1246"/>
                    <a:pt x="702" y="1568"/>
                    <a:pt x="779" y="1902"/>
                  </a:cubicBezTo>
                  <a:cubicBezTo>
                    <a:pt x="868" y="2236"/>
                    <a:pt x="924" y="2581"/>
                    <a:pt x="957" y="2925"/>
                  </a:cubicBezTo>
                  <a:cubicBezTo>
                    <a:pt x="980" y="3093"/>
                    <a:pt x="980" y="3271"/>
                    <a:pt x="1013" y="3449"/>
                  </a:cubicBezTo>
                  <a:cubicBezTo>
                    <a:pt x="1046" y="3615"/>
                    <a:pt x="1102" y="3793"/>
                    <a:pt x="1214" y="3926"/>
                  </a:cubicBezTo>
                  <a:lnTo>
                    <a:pt x="1224" y="3916"/>
                  </a:lnTo>
                  <a:cubicBezTo>
                    <a:pt x="1125" y="3782"/>
                    <a:pt x="1080" y="3604"/>
                    <a:pt x="1058" y="3437"/>
                  </a:cubicBezTo>
                  <a:cubicBezTo>
                    <a:pt x="1036" y="3271"/>
                    <a:pt x="1036" y="3093"/>
                    <a:pt x="1024" y="2925"/>
                  </a:cubicBezTo>
                  <a:cubicBezTo>
                    <a:pt x="1013" y="2569"/>
                    <a:pt x="969" y="2225"/>
                    <a:pt x="891" y="1880"/>
                  </a:cubicBezTo>
                  <a:cubicBezTo>
                    <a:pt x="824" y="1536"/>
                    <a:pt x="735" y="1190"/>
                    <a:pt x="601" y="868"/>
                  </a:cubicBezTo>
                  <a:cubicBezTo>
                    <a:pt x="524" y="712"/>
                    <a:pt x="457" y="545"/>
                    <a:pt x="368" y="401"/>
                  </a:cubicBezTo>
                  <a:cubicBezTo>
                    <a:pt x="324" y="323"/>
                    <a:pt x="268" y="245"/>
                    <a:pt x="213" y="179"/>
                  </a:cubicBezTo>
                  <a:cubicBezTo>
                    <a:pt x="146" y="112"/>
                    <a:pt x="79" y="56"/>
                    <a:pt x="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11"/>
            <p:cNvSpPr/>
            <p:nvPr/>
          </p:nvSpPr>
          <p:spPr>
            <a:xfrm>
              <a:off x="2280919" y="1880175"/>
              <a:ext cx="79962" cy="149039"/>
            </a:xfrm>
            <a:custGeom>
              <a:avLst/>
              <a:gdLst/>
              <a:ahLst/>
              <a:cxnLst/>
              <a:rect l="l" t="t" r="r" b="b"/>
              <a:pathLst>
                <a:path w="2292" h="4272" extrusionOk="0">
                  <a:moveTo>
                    <a:pt x="12" y="0"/>
                  </a:moveTo>
                  <a:lnTo>
                    <a:pt x="0" y="11"/>
                  </a:lnTo>
                  <a:cubicBezTo>
                    <a:pt x="23" y="211"/>
                    <a:pt x="101" y="412"/>
                    <a:pt x="212" y="590"/>
                  </a:cubicBezTo>
                  <a:cubicBezTo>
                    <a:pt x="312" y="779"/>
                    <a:pt x="435" y="945"/>
                    <a:pt x="568" y="1101"/>
                  </a:cubicBezTo>
                  <a:cubicBezTo>
                    <a:pt x="823" y="1424"/>
                    <a:pt x="1113" y="1713"/>
                    <a:pt x="1291" y="2069"/>
                  </a:cubicBezTo>
                  <a:cubicBezTo>
                    <a:pt x="1469" y="2425"/>
                    <a:pt x="1547" y="2826"/>
                    <a:pt x="1658" y="3214"/>
                  </a:cubicBezTo>
                  <a:cubicBezTo>
                    <a:pt x="1725" y="3415"/>
                    <a:pt x="1792" y="3604"/>
                    <a:pt x="1891" y="3793"/>
                  </a:cubicBezTo>
                  <a:cubicBezTo>
                    <a:pt x="1992" y="3971"/>
                    <a:pt x="2125" y="4138"/>
                    <a:pt x="2281" y="4271"/>
                  </a:cubicBezTo>
                  <a:lnTo>
                    <a:pt x="2292" y="4260"/>
                  </a:lnTo>
                  <a:cubicBezTo>
                    <a:pt x="2136" y="4116"/>
                    <a:pt x="2025" y="3948"/>
                    <a:pt x="1936" y="3770"/>
                  </a:cubicBezTo>
                  <a:cubicBezTo>
                    <a:pt x="1858" y="3582"/>
                    <a:pt x="1792" y="3392"/>
                    <a:pt x="1747" y="3192"/>
                  </a:cubicBezTo>
                  <a:cubicBezTo>
                    <a:pt x="1647" y="2803"/>
                    <a:pt x="1580" y="2391"/>
                    <a:pt x="1413" y="2002"/>
                  </a:cubicBezTo>
                  <a:cubicBezTo>
                    <a:pt x="1235" y="1613"/>
                    <a:pt x="969" y="1291"/>
                    <a:pt x="690" y="990"/>
                  </a:cubicBezTo>
                  <a:cubicBezTo>
                    <a:pt x="423" y="690"/>
                    <a:pt x="168" y="389"/>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11"/>
            <p:cNvSpPr/>
            <p:nvPr/>
          </p:nvSpPr>
          <p:spPr>
            <a:xfrm>
              <a:off x="2285211" y="1953126"/>
              <a:ext cx="74136" cy="80346"/>
            </a:xfrm>
            <a:custGeom>
              <a:avLst/>
              <a:gdLst/>
              <a:ahLst/>
              <a:cxnLst/>
              <a:rect l="l" t="t" r="r" b="b"/>
              <a:pathLst>
                <a:path w="2125" h="2303" extrusionOk="0">
                  <a:moveTo>
                    <a:pt x="0" y="0"/>
                  </a:moveTo>
                  <a:lnTo>
                    <a:pt x="0" y="11"/>
                  </a:lnTo>
                  <a:cubicBezTo>
                    <a:pt x="233" y="134"/>
                    <a:pt x="423" y="300"/>
                    <a:pt x="601" y="490"/>
                  </a:cubicBezTo>
                  <a:cubicBezTo>
                    <a:pt x="779" y="678"/>
                    <a:pt x="934" y="890"/>
                    <a:pt x="1090" y="1101"/>
                  </a:cubicBezTo>
                  <a:cubicBezTo>
                    <a:pt x="1234" y="1324"/>
                    <a:pt x="1379" y="1546"/>
                    <a:pt x="1546" y="1758"/>
                  </a:cubicBezTo>
                  <a:cubicBezTo>
                    <a:pt x="1713" y="1958"/>
                    <a:pt x="1902" y="2158"/>
                    <a:pt x="2124" y="2302"/>
                  </a:cubicBezTo>
                  <a:lnTo>
                    <a:pt x="2124" y="2292"/>
                  </a:lnTo>
                  <a:cubicBezTo>
                    <a:pt x="1913" y="2136"/>
                    <a:pt x="1746" y="1936"/>
                    <a:pt x="1590" y="1713"/>
                  </a:cubicBezTo>
                  <a:cubicBezTo>
                    <a:pt x="1446" y="1502"/>
                    <a:pt x="1313" y="1268"/>
                    <a:pt x="1168" y="1046"/>
                  </a:cubicBezTo>
                  <a:cubicBezTo>
                    <a:pt x="1034" y="824"/>
                    <a:pt x="890" y="589"/>
                    <a:pt x="690" y="401"/>
                  </a:cubicBezTo>
                  <a:cubicBezTo>
                    <a:pt x="500" y="211"/>
                    <a:pt x="267" y="56"/>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11"/>
            <p:cNvSpPr/>
            <p:nvPr/>
          </p:nvSpPr>
          <p:spPr>
            <a:xfrm>
              <a:off x="2372118" y="1838972"/>
              <a:ext cx="192091" cy="217000"/>
            </a:xfrm>
            <a:custGeom>
              <a:avLst/>
              <a:gdLst/>
              <a:ahLst/>
              <a:cxnLst/>
              <a:rect l="l" t="t" r="r" b="b"/>
              <a:pathLst>
                <a:path w="5506" h="6220" extrusionOk="0">
                  <a:moveTo>
                    <a:pt x="2717" y="1"/>
                  </a:moveTo>
                  <a:cubicBezTo>
                    <a:pt x="2484" y="1"/>
                    <a:pt x="2216" y="54"/>
                    <a:pt x="1947" y="225"/>
                  </a:cubicBezTo>
                  <a:cubicBezTo>
                    <a:pt x="1346" y="625"/>
                    <a:pt x="868" y="1548"/>
                    <a:pt x="612" y="2505"/>
                  </a:cubicBezTo>
                  <a:cubicBezTo>
                    <a:pt x="357" y="3461"/>
                    <a:pt x="456" y="4029"/>
                    <a:pt x="357" y="4462"/>
                  </a:cubicBezTo>
                  <a:cubicBezTo>
                    <a:pt x="245" y="4896"/>
                    <a:pt x="1" y="5441"/>
                    <a:pt x="1" y="5441"/>
                  </a:cubicBezTo>
                  <a:lnTo>
                    <a:pt x="1135" y="6219"/>
                  </a:lnTo>
                  <a:cubicBezTo>
                    <a:pt x="1135" y="6219"/>
                    <a:pt x="1257" y="5964"/>
                    <a:pt x="2058" y="5396"/>
                  </a:cubicBezTo>
                  <a:cubicBezTo>
                    <a:pt x="2870" y="4830"/>
                    <a:pt x="2903" y="4907"/>
                    <a:pt x="3248" y="4518"/>
                  </a:cubicBezTo>
                  <a:cubicBezTo>
                    <a:pt x="3604" y="4118"/>
                    <a:pt x="4294" y="3228"/>
                    <a:pt x="4627" y="2894"/>
                  </a:cubicBezTo>
                  <a:cubicBezTo>
                    <a:pt x="4961" y="2561"/>
                    <a:pt x="5506" y="1793"/>
                    <a:pt x="5305" y="1570"/>
                  </a:cubicBezTo>
                  <a:cubicBezTo>
                    <a:pt x="5095" y="1337"/>
                    <a:pt x="5028" y="1348"/>
                    <a:pt x="4905" y="1226"/>
                  </a:cubicBezTo>
                  <a:cubicBezTo>
                    <a:pt x="4783" y="1093"/>
                    <a:pt x="4761" y="1137"/>
                    <a:pt x="4616" y="1048"/>
                  </a:cubicBezTo>
                  <a:cubicBezTo>
                    <a:pt x="4472" y="947"/>
                    <a:pt x="4494" y="514"/>
                    <a:pt x="4116" y="347"/>
                  </a:cubicBezTo>
                  <a:cubicBezTo>
                    <a:pt x="3738" y="169"/>
                    <a:pt x="3560" y="191"/>
                    <a:pt x="3359" y="124"/>
                  </a:cubicBezTo>
                  <a:cubicBezTo>
                    <a:pt x="3253" y="87"/>
                    <a:pt x="3014" y="1"/>
                    <a:pt x="2717"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11"/>
            <p:cNvSpPr/>
            <p:nvPr/>
          </p:nvSpPr>
          <p:spPr>
            <a:xfrm>
              <a:off x="2372118" y="2000784"/>
              <a:ext cx="85405" cy="55192"/>
            </a:xfrm>
            <a:custGeom>
              <a:avLst/>
              <a:gdLst/>
              <a:ahLst/>
              <a:cxnLst/>
              <a:rect l="l" t="t" r="r" b="b"/>
              <a:pathLst>
                <a:path w="2448" h="1582" extrusionOk="0">
                  <a:moveTo>
                    <a:pt x="337" y="1"/>
                  </a:moveTo>
                  <a:cubicBezTo>
                    <a:pt x="325" y="1"/>
                    <a:pt x="312" y="1"/>
                    <a:pt x="300" y="2"/>
                  </a:cubicBezTo>
                  <a:cubicBezTo>
                    <a:pt x="189" y="392"/>
                    <a:pt x="1" y="803"/>
                    <a:pt x="1" y="803"/>
                  </a:cubicBezTo>
                  <a:lnTo>
                    <a:pt x="1135" y="1581"/>
                  </a:lnTo>
                  <a:cubicBezTo>
                    <a:pt x="1135" y="1581"/>
                    <a:pt x="1257" y="1326"/>
                    <a:pt x="2058" y="758"/>
                  </a:cubicBezTo>
                  <a:cubicBezTo>
                    <a:pt x="2213" y="647"/>
                    <a:pt x="2336" y="570"/>
                    <a:pt x="2447" y="503"/>
                  </a:cubicBezTo>
                  <a:cubicBezTo>
                    <a:pt x="2403" y="414"/>
                    <a:pt x="2292" y="358"/>
                    <a:pt x="2191" y="325"/>
                  </a:cubicBezTo>
                  <a:cubicBezTo>
                    <a:pt x="1746" y="192"/>
                    <a:pt x="1257" y="236"/>
                    <a:pt x="812" y="113"/>
                  </a:cubicBezTo>
                  <a:cubicBezTo>
                    <a:pt x="658" y="62"/>
                    <a:pt x="493" y="1"/>
                    <a:pt x="33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11"/>
            <p:cNvSpPr/>
            <p:nvPr/>
          </p:nvSpPr>
          <p:spPr>
            <a:xfrm>
              <a:off x="2375990" y="1908469"/>
              <a:ext cx="53587" cy="127723"/>
            </a:xfrm>
            <a:custGeom>
              <a:avLst/>
              <a:gdLst/>
              <a:ahLst/>
              <a:cxnLst/>
              <a:rect l="l" t="t" r="r" b="b"/>
              <a:pathLst>
                <a:path w="1536" h="3661" extrusionOk="0">
                  <a:moveTo>
                    <a:pt x="1524" y="1"/>
                  </a:moveTo>
                  <a:cubicBezTo>
                    <a:pt x="1302" y="246"/>
                    <a:pt x="1135" y="546"/>
                    <a:pt x="1002" y="858"/>
                  </a:cubicBezTo>
                  <a:cubicBezTo>
                    <a:pt x="868" y="1158"/>
                    <a:pt x="790" y="1481"/>
                    <a:pt x="701" y="1803"/>
                  </a:cubicBezTo>
                  <a:cubicBezTo>
                    <a:pt x="612" y="2126"/>
                    <a:pt x="523" y="2448"/>
                    <a:pt x="412" y="2759"/>
                  </a:cubicBezTo>
                  <a:cubicBezTo>
                    <a:pt x="312" y="3071"/>
                    <a:pt x="179" y="3371"/>
                    <a:pt x="1" y="3661"/>
                  </a:cubicBezTo>
                  <a:lnTo>
                    <a:pt x="11" y="3661"/>
                  </a:lnTo>
                  <a:cubicBezTo>
                    <a:pt x="201" y="3382"/>
                    <a:pt x="345" y="3082"/>
                    <a:pt x="468" y="2771"/>
                  </a:cubicBezTo>
                  <a:cubicBezTo>
                    <a:pt x="590" y="2459"/>
                    <a:pt x="690" y="2148"/>
                    <a:pt x="790" y="1825"/>
                  </a:cubicBezTo>
                  <a:cubicBezTo>
                    <a:pt x="891" y="1514"/>
                    <a:pt x="990" y="1202"/>
                    <a:pt x="1113" y="891"/>
                  </a:cubicBezTo>
                  <a:cubicBezTo>
                    <a:pt x="1224" y="591"/>
                    <a:pt x="1358" y="290"/>
                    <a:pt x="153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11"/>
            <p:cNvSpPr/>
            <p:nvPr/>
          </p:nvSpPr>
          <p:spPr>
            <a:xfrm>
              <a:off x="2380247" y="1911993"/>
              <a:ext cx="94720" cy="136619"/>
            </a:xfrm>
            <a:custGeom>
              <a:avLst/>
              <a:gdLst/>
              <a:ahLst/>
              <a:cxnLst/>
              <a:rect l="l" t="t" r="r" b="b"/>
              <a:pathLst>
                <a:path w="2715" h="3916" extrusionOk="0">
                  <a:moveTo>
                    <a:pt x="2704" y="1"/>
                  </a:moveTo>
                  <a:cubicBezTo>
                    <a:pt x="2437" y="300"/>
                    <a:pt x="2103" y="512"/>
                    <a:pt x="1803" y="790"/>
                  </a:cubicBezTo>
                  <a:cubicBezTo>
                    <a:pt x="1503" y="1068"/>
                    <a:pt x="1280" y="1413"/>
                    <a:pt x="1080" y="1768"/>
                  </a:cubicBezTo>
                  <a:cubicBezTo>
                    <a:pt x="890" y="2114"/>
                    <a:pt x="713" y="2480"/>
                    <a:pt x="535" y="2836"/>
                  </a:cubicBezTo>
                  <a:lnTo>
                    <a:pt x="1" y="3904"/>
                  </a:lnTo>
                  <a:lnTo>
                    <a:pt x="23" y="3916"/>
                  </a:lnTo>
                  <a:lnTo>
                    <a:pt x="601" y="2870"/>
                  </a:lnTo>
                  <a:cubicBezTo>
                    <a:pt x="802" y="2525"/>
                    <a:pt x="991" y="2169"/>
                    <a:pt x="1191" y="1825"/>
                  </a:cubicBezTo>
                  <a:cubicBezTo>
                    <a:pt x="1402" y="1491"/>
                    <a:pt x="1636" y="1179"/>
                    <a:pt x="1914" y="901"/>
                  </a:cubicBezTo>
                  <a:cubicBezTo>
                    <a:pt x="2047" y="767"/>
                    <a:pt x="2203" y="634"/>
                    <a:pt x="2348" y="490"/>
                  </a:cubicBezTo>
                  <a:cubicBezTo>
                    <a:pt x="2415" y="412"/>
                    <a:pt x="2481" y="345"/>
                    <a:pt x="2548" y="267"/>
                  </a:cubicBezTo>
                  <a:cubicBezTo>
                    <a:pt x="2615" y="189"/>
                    <a:pt x="2670" y="100"/>
                    <a:pt x="2715" y="11"/>
                  </a:cubicBezTo>
                  <a:lnTo>
                    <a:pt x="270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11"/>
            <p:cNvSpPr/>
            <p:nvPr/>
          </p:nvSpPr>
          <p:spPr>
            <a:xfrm>
              <a:off x="2387225" y="1931007"/>
              <a:ext cx="116873" cy="117187"/>
            </a:xfrm>
            <a:custGeom>
              <a:avLst/>
              <a:gdLst/>
              <a:ahLst/>
              <a:cxnLst/>
              <a:rect l="l" t="t" r="r" b="b"/>
              <a:pathLst>
                <a:path w="3350" h="3359" extrusionOk="0">
                  <a:moveTo>
                    <a:pt x="3338" y="0"/>
                  </a:moveTo>
                  <a:cubicBezTo>
                    <a:pt x="2993" y="178"/>
                    <a:pt x="2648" y="400"/>
                    <a:pt x="2337" y="657"/>
                  </a:cubicBezTo>
                  <a:cubicBezTo>
                    <a:pt x="2025" y="901"/>
                    <a:pt x="1736" y="1191"/>
                    <a:pt x="1481" y="1502"/>
                  </a:cubicBezTo>
                  <a:cubicBezTo>
                    <a:pt x="1347" y="1646"/>
                    <a:pt x="1224" y="1813"/>
                    <a:pt x="1113" y="1980"/>
                  </a:cubicBezTo>
                  <a:lnTo>
                    <a:pt x="947" y="2224"/>
                  </a:lnTo>
                  <a:cubicBezTo>
                    <a:pt x="891" y="2313"/>
                    <a:pt x="836" y="2392"/>
                    <a:pt x="779" y="2469"/>
                  </a:cubicBezTo>
                  <a:cubicBezTo>
                    <a:pt x="569" y="2803"/>
                    <a:pt x="335" y="3114"/>
                    <a:pt x="1" y="3348"/>
                  </a:cubicBezTo>
                  <a:lnTo>
                    <a:pt x="12" y="3359"/>
                  </a:lnTo>
                  <a:cubicBezTo>
                    <a:pt x="201" y="3292"/>
                    <a:pt x="368" y="3170"/>
                    <a:pt x="524" y="3037"/>
                  </a:cubicBezTo>
                  <a:cubicBezTo>
                    <a:pt x="680" y="2892"/>
                    <a:pt x="802" y="2736"/>
                    <a:pt x="924" y="2570"/>
                  </a:cubicBezTo>
                  <a:cubicBezTo>
                    <a:pt x="1158" y="2247"/>
                    <a:pt x="1347" y="1891"/>
                    <a:pt x="1592" y="1579"/>
                  </a:cubicBezTo>
                  <a:cubicBezTo>
                    <a:pt x="1825" y="1268"/>
                    <a:pt x="2103" y="979"/>
                    <a:pt x="2393" y="723"/>
                  </a:cubicBezTo>
                  <a:cubicBezTo>
                    <a:pt x="2692" y="457"/>
                    <a:pt x="3015" y="222"/>
                    <a:pt x="3349" y="12"/>
                  </a:cubicBezTo>
                  <a:lnTo>
                    <a:pt x="3338"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11"/>
            <p:cNvSpPr/>
            <p:nvPr/>
          </p:nvSpPr>
          <p:spPr>
            <a:xfrm>
              <a:off x="2395388" y="1963977"/>
              <a:ext cx="104418" cy="91231"/>
            </a:xfrm>
            <a:custGeom>
              <a:avLst/>
              <a:gdLst/>
              <a:ahLst/>
              <a:cxnLst/>
              <a:rect l="l" t="t" r="r" b="b"/>
              <a:pathLst>
                <a:path w="2993" h="2615" extrusionOk="0">
                  <a:moveTo>
                    <a:pt x="2982" y="1"/>
                  </a:moveTo>
                  <a:cubicBezTo>
                    <a:pt x="2759" y="256"/>
                    <a:pt x="2537" y="501"/>
                    <a:pt x="2292" y="723"/>
                  </a:cubicBezTo>
                  <a:cubicBezTo>
                    <a:pt x="2058" y="957"/>
                    <a:pt x="1813" y="1180"/>
                    <a:pt x="1546" y="1380"/>
                  </a:cubicBezTo>
                  <a:cubicBezTo>
                    <a:pt x="1425" y="1480"/>
                    <a:pt x="1280" y="1580"/>
                    <a:pt x="1146" y="1669"/>
                  </a:cubicBezTo>
                  <a:cubicBezTo>
                    <a:pt x="1002" y="1758"/>
                    <a:pt x="857" y="1847"/>
                    <a:pt x="723" y="1925"/>
                  </a:cubicBezTo>
                  <a:cubicBezTo>
                    <a:pt x="579" y="2014"/>
                    <a:pt x="434" y="2114"/>
                    <a:pt x="312" y="2225"/>
                  </a:cubicBezTo>
                  <a:cubicBezTo>
                    <a:pt x="179" y="2337"/>
                    <a:pt x="68" y="2458"/>
                    <a:pt x="1" y="2614"/>
                  </a:cubicBezTo>
                  <a:lnTo>
                    <a:pt x="12" y="2614"/>
                  </a:lnTo>
                  <a:cubicBezTo>
                    <a:pt x="90" y="2470"/>
                    <a:pt x="201" y="2347"/>
                    <a:pt x="335" y="2248"/>
                  </a:cubicBezTo>
                  <a:cubicBezTo>
                    <a:pt x="456" y="2147"/>
                    <a:pt x="602" y="2058"/>
                    <a:pt x="746" y="1981"/>
                  </a:cubicBezTo>
                  <a:cubicBezTo>
                    <a:pt x="891" y="1892"/>
                    <a:pt x="1035" y="1813"/>
                    <a:pt x="1180" y="1736"/>
                  </a:cubicBezTo>
                  <a:cubicBezTo>
                    <a:pt x="1324" y="1647"/>
                    <a:pt x="1469" y="1558"/>
                    <a:pt x="1603" y="1457"/>
                  </a:cubicBezTo>
                  <a:cubicBezTo>
                    <a:pt x="1880" y="1257"/>
                    <a:pt x="2147" y="1046"/>
                    <a:pt x="2381" y="812"/>
                  </a:cubicBezTo>
                  <a:cubicBezTo>
                    <a:pt x="2604" y="568"/>
                    <a:pt x="2814" y="301"/>
                    <a:pt x="2992" y="12"/>
                  </a:cubicBezTo>
                  <a:lnTo>
                    <a:pt x="2982"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11"/>
            <p:cNvSpPr/>
            <p:nvPr/>
          </p:nvSpPr>
          <p:spPr>
            <a:xfrm>
              <a:off x="2238251" y="2069130"/>
              <a:ext cx="168053" cy="227850"/>
            </a:xfrm>
            <a:custGeom>
              <a:avLst/>
              <a:gdLst/>
              <a:ahLst/>
              <a:cxnLst/>
              <a:rect l="l" t="t" r="r" b="b"/>
              <a:pathLst>
                <a:path w="4817" h="6531" extrusionOk="0">
                  <a:moveTo>
                    <a:pt x="3193" y="1"/>
                  </a:moveTo>
                  <a:cubicBezTo>
                    <a:pt x="3193" y="1"/>
                    <a:pt x="2837" y="524"/>
                    <a:pt x="2336" y="1013"/>
                  </a:cubicBezTo>
                  <a:cubicBezTo>
                    <a:pt x="1846" y="1491"/>
                    <a:pt x="934" y="2392"/>
                    <a:pt x="667" y="2848"/>
                  </a:cubicBezTo>
                  <a:cubicBezTo>
                    <a:pt x="390" y="3315"/>
                    <a:pt x="34" y="4249"/>
                    <a:pt x="12" y="4672"/>
                  </a:cubicBezTo>
                  <a:cubicBezTo>
                    <a:pt x="0" y="5095"/>
                    <a:pt x="178" y="5206"/>
                    <a:pt x="434" y="5473"/>
                  </a:cubicBezTo>
                  <a:cubicBezTo>
                    <a:pt x="701" y="5751"/>
                    <a:pt x="957" y="5885"/>
                    <a:pt x="1312" y="5984"/>
                  </a:cubicBezTo>
                  <a:cubicBezTo>
                    <a:pt x="1658" y="6085"/>
                    <a:pt x="3047" y="6196"/>
                    <a:pt x="3403" y="6362"/>
                  </a:cubicBezTo>
                  <a:cubicBezTo>
                    <a:pt x="3647" y="6473"/>
                    <a:pt x="3929" y="6530"/>
                    <a:pt x="4149" y="6530"/>
                  </a:cubicBezTo>
                  <a:cubicBezTo>
                    <a:pt x="4262" y="6530"/>
                    <a:pt x="4359" y="6515"/>
                    <a:pt x="4427" y="6485"/>
                  </a:cubicBezTo>
                  <a:cubicBezTo>
                    <a:pt x="4638" y="6396"/>
                    <a:pt x="4816" y="6296"/>
                    <a:pt x="4760" y="6051"/>
                  </a:cubicBezTo>
                  <a:cubicBezTo>
                    <a:pt x="4705" y="5806"/>
                    <a:pt x="4649" y="4583"/>
                    <a:pt x="4371" y="4194"/>
                  </a:cubicBezTo>
                  <a:cubicBezTo>
                    <a:pt x="4093" y="3794"/>
                    <a:pt x="3982" y="3181"/>
                    <a:pt x="4004" y="2926"/>
                  </a:cubicBezTo>
                  <a:cubicBezTo>
                    <a:pt x="4026" y="2670"/>
                    <a:pt x="3982" y="2181"/>
                    <a:pt x="4071" y="1614"/>
                  </a:cubicBezTo>
                  <a:cubicBezTo>
                    <a:pt x="4149" y="1058"/>
                    <a:pt x="4082" y="312"/>
                    <a:pt x="4082" y="312"/>
                  </a:cubicBezTo>
                  <a:lnTo>
                    <a:pt x="3193" y="1"/>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11"/>
            <p:cNvSpPr/>
            <p:nvPr/>
          </p:nvSpPr>
          <p:spPr>
            <a:xfrm>
              <a:off x="2340300" y="2071468"/>
              <a:ext cx="66007" cy="225478"/>
            </a:xfrm>
            <a:custGeom>
              <a:avLst/>
              <a:gdLst/>
              <a:ahLst/>
              <a:cxnLst/>
              <a:rect l="l" t="t" r="r" b="b"/>
              <a:pathLst>
                <a:path w="1892" h="6463" extrusionOk="0">
                  <a:moveTo>
                    <a:pt x="478" y="0"/>
                  </a:moveTo>
                  <a:cubicBezTo>
                    <a:pt x="468" y="89"/>
                    <a:pt x="468" y="168"/>
                    <a:pt x="468" y="257"/>
                  </a:cubicBezTo>
                  <a:cubicBezTo>
                    <a:pt x="445" y="712"/>
                    <a:pt x="323" y="1146"/>
                    <a:pt x="211" y="1580"/>
                  </a:cubicBezTo>
                  <a:cubicBezTo>
                    <a:pt x="112" y="1969"/>
                    <a:pt x="1" y="2348"/>
                    <a:pt x="1" y="2748"/>
                  </a:cubicBezTo>
                  <a:cubicBezTo>
                    <a:pt x="1" y="2959"/>
                    <a:pt x="34" y="3171"/>
                    <a:pt x="56" y="3371"/>
                  </a:cubicBezTo>
                  <a:cubicBezTo>
                    <a:pt x="78" y="3571"/>
                    <a:pt x="90" y="3771"/>
                    <a:pt x="145" y="3949"/>
                  </a:cubicBezTo>
                  <a:cubicBezTo>
                    <a:pt x="201" y="4093"/>
                    <a:pt x="278" y="4227"/>
                    <a:pt x="379" y="4338"/>
                  </a:cubicBezTo>
                  <a:cubicBezTo>
                    <a:pt x="434" y="4416"/>
                    <a:pt x="523" y="4461"/>
                    <a:pt x="590" y="4527"/>
                  </a:cubicBezTo>
                  <a:cubicBezTo>
                    <a:pt x="701" y="4661"/>
                    <a:pt x="812" y="4817"/>
                    <a:pt x="923" y="4939"/>
                  </a:cubicBezTo>
                  <a:cubicBezTo>
                    <a:pt x="1034" y="5072"/>
                    <a:pt x="1057" y="5239"/>
                    <a:pt x="1113" y="5395"/>
                  </a:cubicBezTo>
                  <a:cubicBezTo>
                    <a:pt x="1168" y="5528"/>
                    <a:pt x="1101" y="5640"/>
                    <a:pt x="1068" y="5773"/>
                  </a:cubicBezTo>
                  <a:cubicBezTo>
                    <a:pt x="1024" y="5973"/>
                    <a:pt x="979" y="6140"/>
                    <a:pt x="1091" y="6329"/>
                  </a:cubicBezTo>
                  <a:cubicBezTo>
                    <a:pt x="1123" y="6384"/>
                    <a:pt x="1157" y="6418"/>
                    <a:pt x="1202" y="6463"/>
                  </a:cubicBezTo>
                  <a:cubicBezTo>
                    <a:pt x="1324" y="6463"/>
                    <a:pt x="1424" y="6451"/>
                    <a:pt x="1502" y="6418"/>
                  </a:cubicBezTo>
                  <a:cubicBezTo>
                    <a:pt x="1713" y="6329"/>
                    <a:pt x="1891" y="6229"/>
                    <a:pt x="1835" y="5984"/>
                  </a:cubicBezTo>
                  <a:cubicBezTo>
                    <a:pt x="1780" y="5739"/>
                    <a:pt x="1724" y="4516"/>
                    <a:pt x="1446" y="4127"/>
                  </a:cubicBezTo>
                  <a:cubicBezTo>
                    <a:pt x="1168" y="3727"/>
                    <a:pt x="1057" y="3114"/>
                    <a:pt x="1079" y="2859"/>
                  </a:cubicBezTo>
                  <a:cubicBezTo>
                    <a:pt x="1101" y="2603"/>
                    <a:pt x="1057" y="2114"/>
                    <a:pt x="1146" y="1547"/>
                  </a:cubicBezTo>
                  <a:cubicBezTo>
                    <a:pt x="1224" y="991"/>
                    <a:pt x="1157" y="245"/>
                    <a:pt x="1157" y="245"/>
                  </a:cubicBezTo>
                  <a:lnTo>
                    <a:pt x="478"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11"/>
            <p:cNvSpPr/>
            <p:nvPr/>
          </p:nvSpPr>
          <p:spPr>
            <a:xfrm>
              <a:off x="2304993" y="2064490"/>
              <a:ext cx="55506" cy="82683"/>
            </a:xfrm>
            <a:custGeom>
              <a:avLst/>
              <a:gdLst/>
              <a:ahLst/>
              <a:cxnLst/>
              <a:rect l="l" t="t" r="r" b="b"/>
              <a:pathLst>
                <a:path w="1591" h="2370" extrusionOk="0">
                  <a:moveTo>
                    <a:pt x="1579" y="0"/>
                  </a:moveTo>
                  <a:cubicBezTo>
                    <a:pt x="1480" y="223"/>
                    <a:pt x="1335" y="412"/>
                    <a:pt x="1179" y="590"/>
                  </a:cubicBezTo>
                  <a:cubicBezTo>
                    <a:pt x="1023" y="779"/>
                    <a:pt x="857" y="946"/>
                    <a:pt x="690" y="1112"/>
                  </a:cubicBezTo>
                  <a:cubicBezTo>
                    <a:pt x="523" y="1290"/>
                    <a:pt x="356" y="1468"/>
                    <a:pt x="222" y="1680"/>
                  </a:cubicBezTo>
                  <a:cubicBezTo>
                    <a:pt x="101" y="1891"/>
                    <a:pt x="12" y="2125"/>
                    <a:pt x="0" y="2370"/>
                  </a:cubicBezTo>
                  <a:lnTo>
                    <a:pt x="12" y="2370"/>
                  </a:lnTo>
                  <a:cubicBezTo>
                    <a:pt x="78" y="2147"/>
                    <a:pt x="190" y="1935"/>
                    <a:pt x="323" y="1735"/>
                  </a:cubicBezTo>
                  <a:cubicBezTo>
                    <a:pt x="456" y="1547"/>
                    <a:pt x="601" y="1357"/>
                    <a:pt x="756" y="1179"/>
                  </a:cubicBezTo>
                  <a:cubicBezTo>
                    <a:pt x="912" y="1001"/>
                    <a:pt x="1079" y="823"/>
                    <a:pt x="1223" y="623"/>
                  </a:cubicBezTo>
                  <a:cubicBezTo>
                    <a:pt x="1368" y="434"/>
                    <a:pt x="1502" y="234"/>
                    <a:pt x="159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11"/>
            <p:cNvSpPr/>
            <p:nvPr/>
          </p:nvSpPr>
          <p:spPr>
            <a:xfrm>
              <a:off x="2299934" y="2066793"/>
              <a:ext cx="68728" cy="133166"/>
            </a:xfrm>
            <a:custGeom>
              <a:avLst/>
              <a:gdLst/>
              <a:ahLst/>
              <a:cxnLst/>
              <a:rect l="l" t="t" r="r" b="b"/>
              <a:pathLst>
                <a:path w="1970" h="3817" extrusionOk="0">
                  <a:moveTo>
                    <a:pt x="1947" y="1"/>
                  </a:moveTo>
                  <a:cubicBezTo>
                    <a:pt x="1825" y="334"/>
                    <a:pt x="1635" y="646"/>
                    <a:pt x="1425" y="935"/>
                  </a:cubicBezTo>
                  <a:cubicBezTo>
                    <a:pt x="1224" y="1224"/>
                    <a:pt x="990" y="1503"/>
                    <a:pt x="779" y="1803"/>
                  </a:cubicBezTo>
                  <a:cubicBezTo>
                    <a:pt x="668" y="1948"/>
                    <a:pt x="568" y="2092"/>
                    <a:pt x="468" y="2248"/>
                  </a:cubicBezTo>
                  <a:cubicBezTo>
                    <a:pt x="367" y="2403"/>
                    <a:pt x="290" y="2570"/>
                    <a:pt x="223" y="2737"/>
                  </a:cubicBezTo>
                  <a:cubicBezTo>
                    <a:pt x="90" y="3082"/>
                    <a:pt x="1" y="3449"/>
                    <a:pt x="1" y="3816"/>
                  </a:cubicBezTo>
                  <a:lnTo>
                    <a:pt x="12" y="3816"/>
                  </a:lnTo>
                  <a:cubicBezTo>
                    <a:pt x="112" y="3471"/>
                    <a:pt x="234" y="3127"/>
                    <a:pt x="379" y="2815"/>
                  </a:cubicBezTo>
                  <a:cubicBezTo>
                    <a:pt x="523" y="2492"/>
                    <a:pt x="690" y="2181"/>
                    <a:pt x="891" y="1881"/>
                  </a:cubicBezTo>
                  <a:cubicBezTo>
                    <a:pt x="1091" y="1580"/>
                    <a:pt x="1302" y="1291"/>
                    <a:pt x="1502" y="980"/>
                  </a:cubicBezTo>
                  <a:cubicBezTo>
                    <a:pt x="1691" y="680"/>
                    <a:pt x="1869" y="357"/>
                    <a:pt x="196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11"/>
            <p:cNvSpPr/>
            <p:nvPr/>
          </p:nvSpPr>
          <p:spPr>
            <a:xfrm>
              <a:off x="2348429" y="2063688"/>
              <a:ext cx="27596" cy="134317"/>
            </a:xfrm>
            <a:custGeom>
              <a:avLst/>
              <a:gdLst/>
              <a:ahLst/>
              <a:cxnLst/>
              <a:rect l="l" t="t" r="r" b="b"/>
              <a:pathLst>
                <a:path w="791" h="3850" extrusionOk="0">
                  <a:moveTo>
                    <a:pt x="757" y="1"/>
                  </a:moveTo>
                  <a:lnTo>
                    <a:pt x="757" y="1"/>
                  </a:lnTo>
                  <a:cubicBezTo>
                    <a:pt x="769" y="335"/>
                    <a:pt x="690" y="657"/>
                    <a:pt x="579" y="969"/>
                  </a:cubicBezTo>
                  <a:cubicBezTo>
                    <a:pt x="468" y="1280"/>
                    <a:pt x="334" y="1570"/>
                    <a:pt x="223" y="1881"/>
                  </a:cubicBezTo>
                  <a:cubicBezTo>
                    <a:pt x="112" y="2192"/>
                    <a:pt x="45" y="2526"/>
                    <a:pt x="23" y="2860"/>
                  </a:cubicBezTo>
                  <a:cubicBezTo>
                    <a:pt x="1" y="3182"/>
                    <a:pt x="12" y="3515"/>
                    <a:pt x="45" y="3849"/>
                  </a:cubicBezTo>
                  <a:lnTo>
                    <a:pt x="57" y="3849"/>
                  </a:lnTo>
                  <a:cubicBezTo>
                    <a:pt x="79" y="3515"/>
                    <a:pt x="79" y="3182"/>
                    <a:pt x="112" y="2860"/>
                  </a:cubicBezTo>
                  <a:cubicBezTo>
                    <a:pt x="146" y="2537"/>
                    <a:pt x="190" y="2215"/>
                    <a:pt x="290" y="1903"/>
                  </a:cubicBezTo>
                  <a:cubicBezTo>
                    <a:pt x="390" y="1592"/>
                    <a:pt x="524" y="1291"/>
                    <a:pt x="624" y="980"/>
                  </a:cubicBezTo>
                  <a:cubicBezTo>
                    <a:pt x="724" y="668"/>
                    <a:pt x="791" y="335"/>
                    <a:pt x="75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11"/>
            <p:cNvSpPr/>
            <p:nvPr/>
          </p:nvSpPr>
          <p:spPr>
            <a:xfrm>
              <a:off x="2365908" y="2062920"/>
              <a:ext cx="17479" cy="130828"/>
            </a:xfrm>
            <a:custGeom>
              <a:avLst/>
              <a:gdLst/>
              <a:ahLst/>
              <a:cxnLst/>
              <a:rect l="l" t="t" r="r" b="b"/>
              <a:pathLst>
                <a:path w="501" h="3750" extrusionOk="0">
                  <a:moveTo>
                    <a:pt x="456" y="1"/>
                  </a:moveTo>
                  <a:cubicBezTo>
                    <a:pt x="478" y="312"/>
                    <a:pt x="423" y="623"/>
                    <a:pt x="357" y="935"/>
                  </a:cubicBezTo>
                  <a:cubicBezTo>
                    <a:pt x="278" y="1236"/>
                    <a:pt x="189" y="1535"/>
                    <a:pt x="123" y="1847"/>
                  </a:cubicBezTo>
                  <a:cubicBezTo>
                    <a:pt x="56" y="2158"/>
                    <a:pt x="11" y="2481"/>
                    <a:pt x="11" y="2793"/>
                  </a:cubicBezTo>
                  <a:cubicBezTo>
                    <a:pt x="1" y="3115"/>
                    <a:pt x="34" y="3438"/>
                    <a:pt x="90" y="3749"/>
                  </a:cubicBezTo>
                  <a:lnTo>
                    <a:pt x="100" y="3738"/>
                  </a:lnTo>
                  <a:cubicBezTo>
                    <a:pt x="100" y="3426"/>
                    <a:pt x="100" y="3115"/>
                    <a:pt x="123" y="2803"/>
                  </a:cubicBezTo>
                  <a:cubicBezTo>
                    <a:pt x="134" y="2492"/>
                    <a:pt x="156" y="2181"/>
                    <a:pt x="212" y="1869"/>
                  </a:cubicBezTo>
                  <a:cubicBezTo>
                    <a:pt x="268" y="1558"/>
                    <a:pt x="345" y="1258"/>
                    <a:pt x="401" y="946"/>
                  </a:cubicBezTo>
                  <a:cubicBezTo>
                    <a:pt x="468" y="635"/>
                    <a:pt x="501" y="312"/>
                    <a:pt x="46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11"/>
            <p:cNvSpPr/>
            <p:nvPr/>
          </p:nvSpPr>
          <p:spPr>
            <a:xfrm>
              <a:off x="2338346" y="2013902"/>
              <a:ext cx="83486" cy="82195"/>
            </a:xfrm>
            <a:custGeom>
              <a:avLst/>
              <a:gdLst/>
              <a:ahLst/>
              <a:cxnLst/>
              <a:rect l="l" t="t" r="r" b="b"/>
              <a:pathLst>
                <a:path w="2393" h="2356" extrusionOk="0">
                  <a:moveTo>
                    <a:pt x="1133" y="0"/>
                  </a:moveTo>
                  <a:cubicBezTo>
                    <a:pt x="1101" y="0"/>
                    <a:pt x="1071" y="10"/>
                    <a:pt x="1046" y="26"/>
                  </a:cubicBezTo>
                  <a:cubicBezTo>
                    <a:pt x="1035" y="26"/>
                    <a:pt x="1013" y="26"/>
                    <a:pt x="991" y="38"/>
                  </a:cubicBezTo>
                  <a:cubicBezTo>
                    <a:pt x="946" y="49"/>
                    <a:pt x="924" y="83"/>
                    <a:pt x="880" y="115"/>
                  </a:cubicBezTo>
                  <a:cubicBezTo>
                    <a:pt x="861" y="125"/>
                    <a:pt x="840" y="127"/>
                    <a:pt x="819" y="127"/>
                  </a:cubicBezTo>
                  <a:cubicBezTo>
                    <a:pt x="798" y="127"/>
                    <a:pt x="776" y="125"/>
                    <a:pt x="756" y="125"/>
                  </a:cubicBezTo>
                  <a:cubicBezTo>
                    <a:pt x="723" y="125"/>
                    <a:pt x="692" y="131"/>
                    <a:pt x="668" y="160"/>
                  </a:cubicBezTo>
                  <a:cubicBezTo>
                    <a:pt x="646" y="194"/>
                    <a:pt x="657" y="238"/>
                    <a:pt x="646" y="271"/>
                  </a:cubicBezTo>
                  <a:cubicBezTo>
                    <a:pt x="646" y="293"/>
                    <a:pt x="646" y="305"/>
                    <a:pt x="635" y="305"/>
                  </a:cubicBezTo>
                  <a:cubicBezTo>
                    <a:pt x="613" y="305"/>
                    <a:pt x="590" y="293"/>
                    <a:pt x="568" y="283"/>
                  </a:cubicBezTo>
                  <a:cubicBezTo>
                    <a:pt x="534" y="283"/>
                    <a:pt x="501" y="293"/>
                    <a:pt x="479" y="327"/>
                  </a:cubicBezTo>
                  <a:cubicBezTo>
                    <a:pt x="457" y="372"/>
                    <a:pt x="423" y="372"/>
                    <a:pt x="379" y="382"/>
                  </a:cubicBezTo>
                  <a:cubicBezTo>
                    <a:pt x="346" y="382"/>
                    <a:pt x="301" y="405"/>
                    <a:pt x="290" y="438"/>
                  </a:cubicBezTo>
                  <a:cubicBezTo>
                    <a:pt x="257" y="483"/>
                    <a:pt x="267" y="527"/>
                    <a:pt x="245" y="583"/>
                  </a:cubicBezTo>
                  <a:cubicBezTo>
                    <a:pt x="223" y="627"/>
                    <a:pt x="178" y="672"/>
                    <a:pt x="156" y="716"/>
                  </a:cubicBezTo>
                  <a:cubicBezTo>
                    <a:pt x="123" y="783"/>
                    <a:pt x="101" y="839"/>
                    <a:pt x="79" y="894"/>
                  </a:cubicBezTo>
                  <a:cubicBezTo>
                    <a:pt x="45" y="1005"/>
                    <a:pt x="1" y="1106"/>
                    <a:pt x="12" y="1217"/>
                  </a:cubicBezTo>
                  <a:cubicBezTo>
                    <a:pt x="12" y="1261"/>
                    <a:pt x="23" y="1317"/>
                    <a:pt x="23" y="1361"/>
                  </a:cubicBezTo>
                  <a:cubicBezTo>
                    <a:pt x="23" y="1406"/>
                    <a:pt x="34" y="1450"/>
                    <a:pt x="45" y="1495"/>
                  </a:cubicBezTo>
                  <a:cubicBezTo>
                    <a:pt x="57" y="1539"/>
                    <a:pt x="34" y="1573"/>
                    <a:pt x="34" y="1617"/>
                  </a:cubicBezTo>
                  <a:cubicBezTo>
                    <a:pt x="45" y="1662"/>
                    <a:pt x="79" y="1695"/>
                    <a:pt x="112" y="1717"/>
                  </a:cubicBezTo>
                  <a:cubicBezTo>
                    <a:pt x="146" y="1739"/>
                    <a:pt x="190" y="1739"/>
                    <a:pt x="190" y="1795"/>
                  </a:cubicBezTo>
                  <a:cubicBezTo>
                    <a:pt x="201" y="1840"/>
                    <a:pt x="201" y="1884"/>
                    <a:pt x="235" y="1929"/>
                  </a:cubicBezTo>
                  <a:cubicBezTo>
                    <a:pt x="279" y="2006"/>
                    <a:pt x="356" y="2051"/>
                    <a:pt x="445" y="2062"/>
                  </a:cubicBezTo>
                  <a:cubicBezTo>
                    <a:pt x="501" y="2062"/>
                    <a:pt x="524" y="2117"/>
                    <a:pt x="568" y="2151"/>
                  </a:cubicBezTo>
                  <a:cubicBezTo>
                    <a:pt x="601" y="2184"/>
                    <a:pt x="657" y="2218"/>
                    <a:pt x="702" y="2240"/>
                  </a:cubicBezTo>
                  <a:cubicBezTo>
                    <a:pt x="813" y="2285"/>
                    <a:pt x="924" y="2307"/>
                    <a:pt x="1035" y="2318"/>
                  </a:cubicBezTo>
                  <a:cubicBezTo>
                    <a:pt x="1102" y="2329"/>
                    <a:pt x="1157" y="2329"/>
                    <a:pt x="1213" y="2340"/>
                  </a:cubicBezTo>
                  <a:cubicBezTo>
                    <a:pt x="1252" y="2348"/>
                    <a:pt x="1292" y="2356"/>
                    <a:pt x="1331" y="2356"/>
                  </a:cubicBezTo>
                  <a:cubicBezTo>
                    <a:pt x="1348" y="2356"/>
                    <a:pt x="1364" y="2355"/>
                    <a:pt x="1380" y="2351"/>
                  </a:cubicBezTo>
                  <a:cubicBezTo>
                    <a:pt x="1424" y="2340"/>
                    <a:pt x="1469" y="2307"/>
                    <a:pt x="1513" y="2295"/>
                  </a:cubicBezTo>
                  <a:cubicBezTo>
                    <a:pt x="1547" y="2290"/>
                    <a:pt x="1577" y="2290"/>
                    <a:pt x="1606" y="2290"/>
                  </a:cubicBezTo>
                  <a:cubicBezTo>
                    <a:pt x="1636" y="2290"/>
                    <a:pt x="1664" y="2290"/>
                    <a:pt x="1691" y="2285"/>
                  </a:cubicBezTo>
                  <a:cubicBezTo>
                    <a:pt x="1736" y="2273"/>
                    <a:pt x="1769" y="2251"/>
                    <a:pt x="1802" y="2229"/>
                  </a:cubicBezTo>
                  <a:lnTo>
                    <a:pt x="1836" y="2162"/>
                  </a:lnTo>
                  <a:cubicBezTo>
                    <a:pt x="1847" y="2129"/>
                    <a:pt x="1847" y="2129"/>
                    <a:pt x="1881" y="2129"/>
                  </a:cubicBezTo>
                  <a:cubicBezTo>
                    <a:pt x="1892" y="2131"/>
                    <a:pt x="1903" y="2132"/>
                    <a:pt x="1913" y="2132"/>
                  </a:cubicBezTo>
                  <a:cubicBezTo>
                    <a:pt x="2009" y="2132"/>
                    <a:pt x="2039" y="2042"/>
                    <a:pt x="2069" y="1962"/>
                  </a:cubicBezTo>
                  <a:cubicBezTo>
                    <a:pt x="2103" y="1850"/>
                    <a:pt x="2214" y="1795"/>
                    <a:pt x="2259" y="1695"/>
                  </a:cubicBezTo>
                  <a:cubicBezTo>
                    <a:pt x="2259" y="1673"/>
                    <a:pt x="2269" y="1640"/>
                    <a:pt x="2269" y="1617"/>
                  </a:cubicBezTo>
                  <a:cubicBezTo>
                    <a:pt x="2259" y="1595"/>
                    <a:pt x="2247" y="1573"/>
                    <a:pt x="2259" y="1539"/>
                  </a:cubicBezTo>
                  <a:cubicBezTo>
                    <a:pt x="2269" y="1495"/>
                    <a:pt x="2336" y="1462"/>
                    <a:pt x="2358" y="1406"/>
                  </a:cubicBezTo>
                  <a:cubicBezTo>
                    <a:pt x="2392" y="1339"/>
                    <a:pt x="2358" y="1261"/>
                    <a:pt x="2314" y="1195"/>
                  </a:cubicBezTo>
                  <a:cubicBezTo>
                    <a:pt x="2303" y="1183"/>
                    <a:pt x="2292" y="1161"/>
                    <a:pt x="2303" y="1150"/>
                  </a:cubicBezTo>
                  <a:cubicBezTo>
                    <a:pt x="2314" y="1116"/>
                    <a:pt x="2325" y="1072"/>
                    <a:pt x="2314" y="1039"/>
                  </a:cubicBezTo>
                  <a:cubicBezTo>
                    <a:pt x="2303" y="1005"/>
                    <a:pt x="2292" y="983"/>
                    <a:pt x="2269" y="961"/>
                  </a:cubicBezTo>
                  <a:cubicBezTo>
                    <a:pt x="2259" y="950"/>
                    <a:pt x="2214" y="916"/>
                    <a:pt x="2203" y="906"/>
                  </a:cubicBezTo>
                  <a:cubicBezTo>
                    <a:pt x="2203" y="894"/>
                    <a:pt x="2225" y="872"/>
                    <a:pt x="2225" y="861"/>
                  </a:cubicBezTo>
                  <a:cubicBezTo>
                    <a:pt x="2225" y="849"/>
                    <a:pt x="2237" y="839"/>
                    <a:pt x="2237" y="817"/>
                  </a:cubicBezTo>
                  <a:cubicBezTo>
                    <a:pt x="2237" y="783"/>
                    <a:pt x="2225" y="750"/>
                    <a:pt x="2214" y="728"/>
                  </a:cubicBezTo>
                  <a:cubicBezTo>
                    <a:pt x="2203" y="705"/>
                    <a:pt x="2180" y="672"/>
                    <a:pt x="2158" y="661"/>
                  </a:cubicBezTo>
                  <a:cubicBezTo>
                    <a:pt x="2148" y="649"/>
                    <a:pt x="2047" y="594"/>
                    <a:pt x="2081" y="583"/>
                  </a:cubicBezTo>
                  <a:cubicBezTo>
                    <a:pt x="2103" y="572"/>
                    <a:pt x="2103" y="560"/>
                    <a:pt x="2091" y="538"/>
                  </a:cubicBezTo>
                  <a:cubicBezTo>
                    <a:pt x="2081" y="505"/>
                    <a:pt x="2047" y="483"/>
                    <a:pt x="2014" y="461"/>
                  </a:cubicBezTo>
                  <a:cubicBezTo>
                    <a:pt x="1992" y="461"/>
                    <a:pt x="1970" y="461"/>
                    <a:pt x="1947" y="449"/>
                  </a:cubicBezTo>
                  <a:cubicBezTo>
                    <a:pt x="1925" y="427"/>
                    <a:pt x="1925" y="394"/>
                    <a:pt x="1903" y="372"/>
                  </a:cubicBezTo>
                  <a:cubicBezTo>
                    <a:pt x="1881" y="327"/>
                    <a:pt x="1836" y="305"/>
                    <a:pt x="1792" y="305"/>
                  </a:cubicBezTo>
                  <a:cubicBezTo>
                    <a:pt x="1747" y="293"/>
                    <a:pt x="1713" y="293"/>
                    <a:pt x="1669" y="283"/>
                  </a:cubicBezTo>
                  <a:cubicBezTo>
                    <a:pt x="1658" y="271"/>
                    <a:pt x="1647" y="249"/>
                    <a:pt x="1647" y="227"/>
                  </a:cubicBezTo>
                  <a:cubicBezTo>
                    <a:pt x="1647" y="194"/>
                    <a:pt x="1614" y="149"/>
                    <a:pt x="1591" y="138"/>
                  </a:cubicBezTo>
                  <a:cubicBezTo>
                    <a:pt x="1568" y="126"/>
                    <a:pt x="1546" y="121"/>
                    <a:pt x="1526" y="121"/>
                  </a:cubicBezTo>
                  <a:cubicBezTo>
                    <a:pt x="1487" y="121"/>
                    <a:pt x="1453" y="138"/>
                    <a:pt x="1424" y="160"/>
                  </a:cubicBezTo>
                  <a:cubicBezTo>
                    <a:pt x="1424" y="127"/>
                    <a:pt x="1391" y="105"/>
                    <a:pt x="1369" y="105"/>
                  </a:cubicBezTo>
                  <a:cubicBezTo>
                    <a:pt x="1325" y="105"/>
                    <a:pt x="1291" y="60"/>
                    <a:pt x="1258" y="38"/>
                  </a:cubicBezTo>
                  <a:cubicBezTo>
                    <a:pt x="1236" y="16"/>
                    <a:pt x="1202" y="4"/>
                    <a:pt x="1169" y="4"/>
                  </a:cubicBezTo>
                  <a:cubicBezTo>
                    <a:pt x="1157" y="1"/>
                    <a:pt x="1145" y="0"/>
                    <a:pt x="1133"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11"/>
            <p:cNvSpPr/>
            <p:nvPr/>
          </p:nvSpPr>
          <p:spPr>
            <a:xfrm>
              <a:off x="2338346" y="2039266"/>
              <a:ext cx="76090" cy="56832"/>
            </a:xfrm>
            <a:custGeom>
              <a:avLst/>
              <a:gdLst/>
              <a:ahLst/>
              <a:cxnLst/>
              <a:rect l="l" t="t" r="r" b="b"/>
              <a:pathLst>
                <a:path w="2181" h="1629" extrusionOk="0">
                  <a:moveTo>
                    <a:pt x="156" y="1"/>
                  </a:moveTo>
                  <a:lnTo>
                    <a:pt x="156" y="1"/>
                  </a:lnTo>
                  <a:cubicBezTo>
                    <a:pt x="123" y="56"/>
                    <a:pt x="101" y="112"/>
                    <a:pt x="79" y="167"/>
                  </a:cubicBezTo>
                  <a:cubicBezTo>
                    <a:pt x="45" y="278"/>
                    <a:pt x="1" y="379"/>
                    <a:pt x="12" y="490"/>
                  </a:cubicBezTo>
                  <a:cubicBezTo>
                    <a:pt x="12" y="534"/>
                    <a:pt x="23" y="590"/>
                    <a:pt x="23" y="634"/>
                  </a:cubicBezTo>
                  <a:cubicBezTo>
                    <a:pt x="23" y="679"/>
                    <a:pt x="34" y="723"/>
                    <a:pt x="45" y="768"/>
                  </a:cubicBezTo>
                  <a:cubicBezTo>
                    <a:pt x="57" y="812"/>
                    <a:pt x="34" y="846"/>
                    <a:pt x="34" y="890"/>
                  </a:cubicBezTo>
                  <a:cubicBezTo>
                    <a:pt x="45" y="935"/>
                    <a:pt x="79" y="968"/>
                    <a:pt x="112" y="990"/>
                  </a:cubicBezTo>
                  <a:cubicBezTo>
                    <a:pt x="146" y="1012"/>
                    <a:pt x="190" y="1012"/>
                    <a:pt x="190" y="1068"/>
                  </a:cubicBezTo>
                  <a:cubicBezTo>
                    <a:pt x="201" y="1113"/>
                    <a:pt x="201" y="1157"/>
                    <a:pt x="235" y="1202"/>
                  </a:cubicBezTo>
                  <a:cubicBezTo>
                    <a:pt x="279" y="1279"/>
                    <a:pt x="356" y="1324"/>
                    <a:pt x="445" y="1335"/>
                  </a:cubicBezTo>
                  <a:cubicBezTo>
                    <a:pt x="501" y="1335"/>
                    <a:pt x="524" y="1390"/>
                    <a:pt x="568" y="1424"/>
                  </a:cubicBezTo>
                  <a:cubicBezTo>
                    <a:pt x="601" y="1457"/>
                    <a:pt x="657" y="1491"/>
                    <a:pt x="702" y="1513"/>
                  </a:cubicBezTo>
                  <a:cubicBezTo>
                    <a:pt x="813" y="1558"/>
                    <a:pt x="924" y="1580"/>
                    <a:pt x="1035" y="1591"/>
                  </a:cubicBezTo>
                  <a:cubicBezTo>
                    <a:pt x="1102" y="1602"/>
                    <a:pt x="1157" y="1602"/>
                    <a:pt x="1213" y="1613"/>
                  </a:cubicBezTo>
                  <a:cubicBezTo>
                    <a:pt x="1252" y="1621"/>
                    <a:pt x="1292" y="1629"/>
                    <a:pt x="1331" y="1629"/>
                  </a:cubicBezTo>
                  <a:cubicBezTo>
                    <a:pt x="1348" y="1629"/>
                    <a:pt x="1364" y="1628"/>
                    <a:pt x="1380" y="1624"/>
                  </a:cubicBezTo>
                  <a:cubicBezTo>
                    <a:pt x="1424" y="1613"/>
                    <a:pt x="1469" y="1580"/>
                    <a:pt x="1513" y="1568"/>
                  </a:cubicBezTo>
                  <a:cubicBezTo>
                    <a:pt x="1547" y="1563"/>
                    <a:pt x="1577" y="1563"/>
                    <a:pt x="1606" y="1563"/>
                  </a:cubicBezTo>
                  <a:cubicBezTo>
                    <a:pt x="1636" y="1563"/>
                    <a:pt x="1664" y="1563"/>
                    <a:pt x="1691" y="1558"/>
                  </a:cubicBezTo>
                  <a:cubicBezTo>
                    <a:pt x="1736" y="1546"/>
                    <a:pt x="1769" y="1524"/>
                    <a:pt x="1802" y="1502"/>
                  </a:cubicBezTo>
                  <a:lnTo>
                    <a:pt x="1836" y="1435"/>
                  </a:lnTo>
                  <a:cubicBezTo>
                    <a:pt x="1847" y="1402"/>
                    <a:pt x="1847" y="1402"/>
                    <a:pt x="1881" y="1402"/>
                  </a:cubicBezTo>
                  <a:cubicBezTo>
                    <a:pt x="1892" y="1404"/>
                    <a:pt x="1903" y="1405"/>
                    <a:pt x="1913" y="1405"/>
                  </a:cubicBezTo>
                  <a:cubicBezTo>
                    <a:pt x="2009" y="1405"/>
                    <a:pt x="2039" y="1315"/>
                    <a:pt x="2069" y="1235"/>
                  </a:cubicBezTo>
                  <a:cubicBezTo>
                    <a:pt x="2081" y="1168"/>
                    <a:pt x="2136" y="1123"/>
                    <a:pt x="2180" y="1068"/>
                  </a:cubicBezTo>
                  <a:cubicBezTo>
                    <a:pt x="2170" y="1068"/>
                    <a:pt x="2158" y="1068"/>
                    <a:pt x="2136" y="1079"/>
                  </a:cubicBezTo>
                  <a:cubicBezTo>
                    <a:pt x="2081" y="1091"/>
                    <a:pt x="2059" y="1135"/>
                    <a:pt x="2014" y="1146"/>
                  </a:cubicBezTo>
                  <a:cubicBezTo>
                    <a:pt x="1980" y="1146"/>
                    <a:pt x="1970" y="1135"/>
                    <a:pt x="1947" y="1123"/>
                  </a:cubicBezTo>
                  <a:cubicBezTo>
                    <a:pt x="1932" y="1120"/>
                    <a:pt x="1917" y="1118"/>
                    <a:pt x="1902" y="1118"/>
                  </a:cubicBezTo>
                  <a:cubicBezTo>
                    <a:pt x="1832" y="1118"/>
                    <a:pt x="1772" y="1159"/>
                    <a:pt x="1736" y="1224"/>
                  </a:cubicBezTo>
                  <a:cubicBezTo>
                    <a:pt x="1725" y="1202"/>
                    <a:pt x="1703" y="1180"/>
                    <a:pt x="1680" y="1168"/>
                  </a:cubicBezTo>
                  <a:cubicBezTo>
                    <a:pt x="1674" y="1167"/>
                    <a:pt x="1669" y="1166"/>
                    <a:pt x="1663" y="1166"/>
                  </a:cubicBezTo>
                  <a:cubicBezTo>
                    <a:pt x="1623" y="1166"/>
                    <a:pt x="1595" y="1192"/>
                    <a:pt x="1562" y="1192"/>
                  </a:cubicBezTo>
                  <a:cubicBezTo>
                    <a:pt x="1557" y="1192"/>
                    <a:pt x="1552" y="1192"/>
                    <a:pt x="1547" y="1190"/>
                  </a:cubicBezTo>
                  <a:cubicBezTo>
                    <a:pt x="1525" y="1190"/>
                    <a:pt x="1513" y="1157"/>
                    <a:pt x="1491" y="1146"/>
                  </a:cubicBezTo>
                  <a:cubicBezTo>
                    <a:pt x="1482" y="1143"/>
                    <a:pt x="1474" y="1142"/>
                    <a:pt x="1466" y="1142"/>
                  </a:cubicBezTo>
                  <a:cubicBezTo>
                    <a:pt x="1445" y="1142"/>
                    <a:pt x="1427" y="1152"/>
                    <a:pt x="1402" y="1168"/>
                  </a:cubicBezTo>
                  <a:cubicBezTo>
                    <a:pt x="1375" y="1194"/>
                    <a:pt x="1353" y="1217"/>
                    <a:pt x="1328" y="1217"/>
                  </a:cubicBezTo>
                  <a:cubicBezTo>
                    <a:pt x="1310" y="1217"/>
                    <a:pt x="1291" y="1207"/>
                    <a:pt x="1268" y="1180"/>
                  </a:cubicBezTo>
                  <a:cubicBezTo>
                    <a:pt x="1268" y="1180"/>
                    <a:pt x="1280" y="1168"/>
                    <a:pt x="1268" y="1157"/>
                  </a:cubicBezTo>
                  <a:cubicBezTo>
                    <a:pt x="1268" y="1146"/>
                    <a:pt x="1246" y="1146"/>
                    <a:pt x="1236" y="1135"/>
                  </a:cubicBezTo>
                  <a:cubicBezTo>
                    <a:pt x="1213" y="1123"/>
                    <a:pt x="1191" y="1113"/>
                    <a:pt x="1169" y="1091"/>
                  </a:cubicBezTo>
                  <a:cubicBezTo>
                    <a:pt x="1215" y="1025"/>
                    <a:pt x="1106" y="999"/>
                    <a:pt x="1043" y="999"/>
                  </a:cubicBezTo>
                  <a:cubicBezTo>
                    <a:pt x="1031" y="999"/>
                    <a:pt x="1020" y="1000"/>
                    <a:pt x="1013" y="1002"/>
                  </a:cubicBezTo>
                  <a:cubicBezTo>
                    <a:pt x="979" y="1012"/>
                    <a:pt x="924" y="1057"/>
                    <a:pt x="902" y="1057"/>
                  </a:cubicBezTo>
                  <a:cubicBezTo>
                    <a:pt x="880" y="1046"/>
                    <a:pt x="868" y="1035"/>
                    <a:pt x="880" y="1012"/>
                  </a:cubicBezTo>
                  <a:cubicBezTo>
                    <a:pt x="857" y="979"/>
                    <a:pt x="824" y="979"/>
                    <a:pt x="779" y="957"/>
                  </a:cubicBezTo>
                  <a:cubicBezTo>
                    <a:pt x="746" y="946"/>
                    <a:pt x="735" y="923"/>
                    <a:pt x="712" y="890"/>
                  </a:cubicBezTo>
                  <a:cubicBezTo>
                    <a:pt x="691" y="872"/>
                    <a:pt x="676" y="866"/>
                    <a:pt x="663" y="866"/>
                  </a:cubicBezTo>
                  <a:cubicBezTo>
                    <a:pt x="629" y="866"/>
                    <a:pt x="614" y="913"/>
                    <a:pt x="557" y="913"/>
                  </a:cubicBezTo>
                  <a:cubicBezTo>
                    <a:pt x="534" y="913"/>
                    <a:pt x="501" y="913"/>
                    <a:pt x="490" y="879"/>
                  </a:cubicBezTo>
                  <a:cubicBezTo>
                    <a:pt x="468" y="857"/>
                    <a:pt x="490" y="846"/>
                    <a:pt x="490" y="824"/>
                  </a:cubicBezTo>
                  <a:cubicBezTo>
                    <a:pt x="479" y="779"/>
                    <a:pt x="457" y="779"/>
                    <a:pt x="435" y="745"/>
                  </a:cubicBezTo>
                  <a:cubicBezTo>
                    <a:pt x="412" y="712"/>
                    <a:pt x="412" y="656"/>
                    <a:pt x="390" y="623"/>
                  </a:cubicBezTo>
                  <a:cubicBezTo>
                    <a:pt x="368" y="590"/>
                    <a:pt x="324" y="601"/>
                    <a:pt x="290" y="579"/>
                  </a:cubicBezTo>
                  <a:cubicBezTo>
                    <a:pt x="267" y="545"/>
                    <a:pt x="235" y="490"/>
                    <a:pt x="212" y="468"/>
                  </a:cubicBezTo>
                  <a:cubicBezTo>
                    <a:pt x="190" y="423"/>
                    <a:pt x="178" y="356"/>
                    <a:pt x="178" y="300"/>
                  </a:cubicBezTo>
                  <a:cubicBezTo>
                    <a:pt x="168" y="245"/>
                    <a:pt x="156" y="189"/>
                    <a:pt x="156" y="134"/>
                  </a:cubicBezTo>
                  <a:cubicBezTo>
                    <a:pt x="146" y="90"/>
                    <a:pt x="156" y="45"/>
                    <a:pt x="15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11"/>
            <p:cNvSpPr/>
            <p:nvPr/>
          </p:nvSpPr>
          <p:spPr>
            <a:xfrm>
              <a:off x="2359314" y="2034416"/>
              <a:ext cx="43470" cy="31469"/>
            </a:xfrm>
            <a:custGeom>
              <a:avLst/>
              <a:gdLst/>
              <a:ahLst/>
              <a:cxnLst/>
              <a:rect l="l" t="t" r="r" b="b"/>
              <a:pathLst>
                <a:path w="1246" h="902" extrusionOk="0">
                  <a:moveTo>
                    <a:pt x="826" y="0"/>
                  </a:moveTo>
                  <a:cubicBezTo>
                    <a:pt x="781" y="0"/>
                    <a:pt x="737" y="35"/>
                    <a:pt x="701" y="61"/>
                  </a:cubicBezTo>
                  <a:cubicBezTo>
                    <a:pt x="666" y="41"/>
                    <a:pt x="614" y="28"/>
                    <a:pt x="564" y="28"/>
                  </a:cubicBezTo>
                  <a:cubicBezTo>
                    <a:pt x="504" y="28"/>
                    <a:pt x="447" y="47"/>
                    <a:pt x="423" y="95"/>
                  </a:cubicBezTo>
                  <a:cubicBezTo>
                    <a:pt x="402" y="83"/>
                    <a:pt x="379" y="78"/>
                    <a:pt x="355" y="78"/>
                  </a:cubicBezTo>
                  <a:cubicBezTo>
                    <a:pt x="314" y="78"/>
                    <a:pt x="273" y="92"/>
                    <a:pt x="245" y="106"/>
                  </a:cubicBezTo>
                  <a:cubicBezTo>
                    <a:pt x="190" y="140"/>
                    <a:pt x="200" y="162"/>
                    <a:pt x="200" y="217"/>
                  </a:cubicBezTo>
                  <a:cubicBezTo>
                    <a:pt x="212" y="284"/>
                    <a:pt x="178" y="284"/>
                    <a:pt x="123" y="318"/>
                  </a:cubicBezTo>
                  <a:cubicBezTo>
                    <a:pt x="67" y="350"/>
                    <a:pt x="0" y="451"/>
                    <a:pt x="22" y="518"/>
                  </a:cubicBezTo>
                  <a:cubicBezTo>
                    <a:pt x="22" y="540"/>
                    <a:pt x="67" y="584"/>
                    <a:pt x="78" y="607"/>
                  </a:cubicBezTo>
                  <a:cubicBezTo>
                    <a:pt x="123" y="651"/>
                    <a:pt x="156" y="640"/>
                    <a:pt x="212" y="651"/>
                  </a:cubicBezTo>
                  <a:cubicBezTo>
                    <a:pt x="234" y="662"/>
                    <a:pt x="256" y="684"/>
                    <a:pt x="279" y="696"/>
                  </a:cubicBezTo>
                  <a:cubicBezTo>
                    <a:pt x="297" y="696"/>
                    <a:pt x="336" y="681"/>
                    <a:pt x="357" y="681"/>
                  </a:cubicBezTo>
                  <a:cubicBezTo>
                    <a:pt x="361" y="681"/>
                    <a:pt x="365" y="682"/>
                    <a:pt x="368" y="684"/>
                  </a:cubicBezTo>
                  <a:cubicBezTo>
                    <a:pt x="390" y="706"/>
                    <a:pt x="368" y="718"/>
                    <a:pt x="378" y="740"/>
                  </a:cubicBezTo>
                  <a:cubicBezTo>
                    <a:pt x="378" y="773"/>
                    <a:pt x="401" y="795"/>
                    <a:pt x="434" y="829"/>
                  </a:cubicBezTo>
                  <a:cubicBezTo>
                    <a:pt x="457" y="840"/>
                    <a:pt x="489" y="862"/>
                    <a:pt x="512" y="874"/>
                  </a:cubicBezTo>
                  <a:cubicBezTo>
                    <a:pt x="542" y="886"/>
                    <a:pt x="559" y="895"/>
                    <a:pt x="576" y="895"/>
                  </a:cubicBezTo>
                  <a:cubicBezTo>
                    <a:pt x="590" y="895"/>
                    <a:pt x="603" y="889"/>
                    <a:pt x="623" y="874"/>
                  </a:cubicBezTo>
                  <a:cubicBezTo>
                    <a:pt x="657" y="862"/>
                    <a:pt x="679" y="829"/>
                    <a:pt x="712" y="829"/>
                  </a:cubicBezTo>
                  <a:cubicBezTo>
                    <a:pt x="746" y="840"/>
                    <a:pt x="790" y="884"/>
                    <a:pt x="835" y="896"/>
                  </a:cubicBezTo>
                  <a:cubicBezTo>
                    <a:pt x="854" y="899"/>
                    <a:pt x="872" y="901"/>
                    <a:pt x="889" y="901"/>
                  </a:cubicBezTo>
                  <a:cubicBezTo>
                    <a:pt x="932" y="901"/>
                    <a:pt x="969" y="888"/>
                    <a:pt x="1001" y="840"/>
                  </a:cubicBezTo>
                  <a:cubicBezTo>
                    <a:pt x="1035" y="807"/>
                    <a:pt x="1035" y="751"/>
                    <a:pt x="1023" y="706"/>
                  </a:cubicBezTo>
                  <a:cubicBezTo>
                    <a:pt x="1112" y="696"/>
                    <a:pt x="1224" y="684"/>
                    <a:pt x="1235" y="584"/>
                  </a:cubicBezTo>
                  <a:cubicBezTo>
                    <a:pt x="1246" y="540"/>
                    <a:pt x="1235" y="506"/>
                    <a:pt x="1213" y="473"/>
                  </a:cubicBezTo>
                  <a:cubicBezTo>
                    <a:pt x="1201" y="462"/>
                    <a:pt x="1157" y="451"/>
                    <a:pt x="1146" y="429"/>
                  </a:cubicBezTo>
                  <a:cubicBezTo>
                    <a:pt x="1135" y="384"/>
                    <a:pt x="1191" y="384"/>
                    <a:pt x="1201" y="350"/>
                  </a:cubicBezTo>
                  <a:cubicBezTo>
                    <a:pt x="1201" y="324"/>
                    <a:pt x="1153" y="256"/>
                    <a:pt x="1116" y="256"/>
                  </a:cubicBezTo>
                  <a:cubicBezTo>
                    <a:pt x="1106" y="256"/>
                    <a:pt x="1097" y="261"/>
                    <a:pt x="1090" y="273"/>
                  </a:cubicBezTo>
                  <a:cubicBezTo>
                    <a:pt x="1068" y="251"/>
                    <a:pt x="1046" y="239"/>
                    <a:pt x="1013" y="239"/>
                  </a:cubicBezTo>
                  <a:cubicBezTo>
                    <a:pt x="1013" y="206"/>
                    <a:pt x="1013" y="128"/>
                    <a:pt x="968" y="95"/>
                  </a:cubicBezTo>
                  <a:cubicBezTo>
                    <a:pt x="959" y="111"/>
                    <a:pt x="952" y="116"/>
                    <a:pt x="947" y="116"/>
                  </a:cubicBezTo>
                  <a:cubicBezTo>
                    <a:pt x="934" y="116"/>
                    <a:pt x="931" y="77"/>
                    <a:pt x="924" y="61"/>
                  </a:cubicBezTo>
                  <a:cubicBezTo>
                    <a:pt x="912" y="39"/>
                    <a:pt x="879" y="17"/>
                    <a:pt x="857" y="6"/>
                  </a:cubicBezTo>
                  <a:cubicBezTo>
                    <a:pt x="846" y="2"/>
                    <a:pt x="836" y="0"/>
                    <a:pt x="82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11"/>
            <p:cNvSpPr/>
            <p:nvPr/>
          </p:nvSpPr>
          <p:spPr>
            <a:xfrm>
              <a:off x="685716" y="1776173"/>
              <a:ext cx="117606" cy="524638"/>
            </a:xfrm>
            <a:custGeom>
              <a:avLst/>
              <a:gdLst/>
              <a:ahLst/>
              <a:cxnLst/>
              <a:rect l="l" t="t" r="r" b="b"/>
              <a:pathLst>
                <a:path w="3371" h="15038" extrusionOk="0">
                  <a:moveTo>
                    <a:pt x="357" y="1"/>
                  </a:moveTo>
                  <a:cubicBezTo>
                    <a:pt x="234" y="1235"/>
                    <a:pt x="145" y="2481"/>
                    <a:pt x="78" y="3716"/>
                  </a:cubicBezTo>
                  <a:cubicBezTo>
                    <a:pt x="45" y="4338"/>
                    <a:pt x="23" y="4961"/>
                    <a:pt x="11" y="5584"/>
                  </a:cubicBezTo>
                  <a:cubicBezTo>
                    <a:pt x="1" y="6195"/>
                    <a:pt x="1" y="6830"/>
                    <a:pt x="34" y="7453"/>
                  </a:cubicBezTo>
                  <a:cubicBezTo>
                    <a:pt x="67" y="8075"/>
                    <a:pt x="134" y="8698"/>
                    <a:pt x="234" y="9310"/>
                  </a:cubicBezTo>
                  <a:cubicBezTo>
                    <a:pt x="334" y="9932"/>
                    <a:pt x="468" y="10545"/>
                    <a:pt x="624" y="11145"/>
                  </a:cubicBezTo>
                  <a:lnTo>
                    <a:pt x="846" y="12046"/>
                  </a:lnTo>
                  <a:cubicBezTo>
                    <a:pt x="923" y="12346"/>
                    <a:pt x="990" y="12646"/>
                    <a:pt x="1046" y="12947"/>
                  </a:cubicBezTo>
                  <a:cubicBezTo>
                    <a:pt x="1168" y="13548"/>
                    <a:pt x="1313" y="14437"/>
                    <a:pt x="1391" y="15038"/>
                  </a:cubicBezTo>
                  <a:lnTo>
                    <a:pt x="1769" y="14715"/>
                  </a:lnTo>
                  <a:cubicBezTo>
                    <a:pt x="1680" y="14092"/>
                    <a:pt x="1568" y="13481"/>
                    <a:pt x="1435" y="12869"/>
                  </a:cubicBezTo>
                  <a:cubicBezTo>
                    <a:pt x="1380" y="12557"/>
                    <a:pt x="1302" y="12257"/>
                    <a:pt x="1224" y="11957"/>
                  </a:cubicBezTo>
                  <a:lnTo>
                    <a:pt x="979" y="11056"/>
                  </a:lnTo>
                  <a:cubicBezTo>
                    <a:pt x="846" y="10533"/>
                    <a:pt x="723" y="10021"/>
                    <a:pt x="624" y="9499"/>
                  </a:cubicBezTo>
                  <a:cubicBezTo>
                    <a:pt x="601" y="9154"/>
                    <a:pt x="601" y="8810"/>
                    <a:pt x="601" y="8454"/>
                  </a:cubicBezTo>
                  <a:cubicBezTo>
                    <a:pt x="601" y="8042"/>
                    <a:pt x="624" y="7631"/>
                    <a:pt x="656" y="7219"/>
                  </a:cubicBezTo>
                  <a:cubicBezTo>
                    <a:pt x="723" y="6385"/>
                    <a:pt x="846" y="5562"/>
                    <a:pt x="1012" y="4749"/>
                  </a:cubicBezTo>
                  <a:cubicBezTo>
                    <a:pt x="1180" y="3938"/>
                    <a:pt x="1435" y="3148"/>
                    <a:pt x="1825" y="2425"/>
                  </a:cubicBezTo>
                  <a:cubicBezTo>
                    <a:pt x="2013" y="2058"/>
                    <a:pt x="2236" y="1702"/>
                    <a:pt x="2492" y="1380"/>
                  </a:cubicBezTo>
                  <a:cubicBezTo>
                    <a:pt x="2747" y="1068"/>
                    <a:pt x="3037" y="757"/>
                    <a:pt x="3370" y="523"/>
                  </a:cubicBezTo>
                  <a:lnTo>
                    <a:pt x="3293" y="401"/>
                  </a:lnTo>
                  <a:cubicBezTo>
                    <a:pt x="2937" y="657"/>
                    <a:pt x="2636" y="957"/>
                    <a:pt x="2369" y="1279"/>
                  </a:cubicBezTo>
                  <a:cubicBezTo>
                    <a:pt x="2102" y="1613"/>
                    <a:pt x="1869" y="1958"/>
                    <a:pt x="1657" y="2336"/>
                  </a:cubicBezTo>
                  <a:cubicBezTo>
                    <a:pt x="1257" y="3070"/>
                    <a:pt x="979" y="3882"/>
                    <a:pt x="801" y="4705"/>
                  </a:cubicBezTo>
                  <a:cubicBezTo>
                    <a:pt x="612" y="5528"/>
                    <a:pt x="478" y="6351"/>
                    <a:pt x="401" y="7196"/>
                  </a:cubicBezTo>
                  <a:cubicBezTo>
                    <a:pt x="390" y="7330"/>
                    <a:pt x="379" y="7463"/>
                    <a:pt x="367" y="7608"/>
                  </a:cubicBezTo>
                  <a:cubicBezTo>
                    <a:pt x="357" y="7542"/>
                    <a:pt x="357" y="7486"/>
                    <a:pt x="345" y="7430"/>
                  </a:cubicBezTo>
                  <a:cubicBezTo>
                    <a:pt x="312" y="6818"/>
                    <a:pt x="301" y="6207"/>
                    <a:pt x="301" y="5584"/>
                  </a:cubicBezTo>
                  <a:cubicBezTo>
                    <a:pt x="301" y="4961"/>
                    <a:pt x="323" y="4349"/>
                    <a:pt x="345" y="3726"/>
                  </a:cubicBezTo>
                  <a:cubicBezTo>
                    <a:pt x="390" y="2492"/>
                    <a:pt x="468" y="1257"/>
                    <a:pt x="557" y="23"/>
                  </a:cubicBezTo>
                  <a:lnTo>
                    <a:pt x="357"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11"/>
            <p:cNvSpPr/>
            <p:nvPr/>
          </p:nvSpPr>
          <p:spPr>
            <a:xfrm>
              <a:off x="655049" y="1623815"/>
              <a:ext cx="36527" cy="101767"/>
            </a:xfrm>
            <a:custGeom>
              <a:avLst/>
              <a:gdLst/>
              <a:ahLst/>
              <a:cxnLst/>
              <a:rect l="l" t="t" r="r" b="b"/>
              <a:pathLst>
                <a:path w="1047" h="2917" extrusionOk="0">
                  <a:moveTo>
                    <a:pt x="90" y="0"/>
                  </a:moveTo>
                  <a:cubicBezTo>
                    <a:pt x="77" y="0"/>
                    <a:pt x="63" y="6"/>
                    <a:pt x="57" y="19"/>
                  </a:cubicBezTo>
                  <a:cubicBezTo>
                    <a:pt x="1" y="241"/>
                    <a:pt x="12" y="463"/>
                    <a:pt x="79" y="686"/>
                  </a:cubicBezTo>
                  <a:cubicBezTo>
                    <a:pt x="112" y="797"/>
                    <a:pt x="156" y="920"/>
                    <a:pt x="168" y="1042"/>
                  </a:cubicBezTo>
                  <a:cubicBezTo>
                    <a:pt x="179" y="1153"/>
                    <a:pt x="168" y="1276"/>
                    <a:pt x="156" y="1387"/>
                  </a:cubicBezTo>
                  <a:cubicBezTo>
                    <a:pt x="134" y="1632"/>
                    <a:pt x="112" y="1865"/>
                    <a:pt x="123" y="2109"/>
                  </a:cubicBezTo>
                  <a:cubicBezTo>
                    <a:pt x="134" y="2344"/>
                    <a:pt x="168" y="2588"/>
                    <a:pt x="235" y="2811"/>
                  </a:cubicBezTo>
                  <a:cubicBezTo>
                    <a:pt x="235" y="2821"/>
                    <a:pt x="245" y="2821"/>
                    <a:pt x="245" y="2833"/>
                  </a:cubicBezTo>
                  <a:cubicBezTo>
                    <a:pt x="245" y="2887"/>
                    <a:pt x="302" y="2916"/>
                    <a:pt x="362" y="2916"/>
                  </a:cubicBezTo>
                  <a:cubicBezTo>
                    <a:pt x="401" y="2916"/>
                    <a:pt x="441" y="2904"/>
                    <a:pt x="468" y="2877"/>
                  </a:cubicBezTo>
                  <a:cubicBezTo>
                    <a:pt x="512" y="2833"/>
                    <a:pt x="534" y="2755"/>
                    <a:pt x="557" y="2688"/>
                  </a:cubicBezTo>
                  <a:cubicBezTo>
                    <a:pt x="591" y="2588"/>
                    <a:pt x="613" y="2499"/>
                    <a:pt x="646" y="2399"/>
                  </a:cubicBezTo>
                  <a:cubicBezTo>
                    <a:pt x="768" y="2010"/>
                    <a:pt x="902" y="1632"/>
                    <a:pt x="1013" y="1242"/>
                  </a:cubicBezTo>
                  <a:lnTo>
                    <a:pt x="1013" y="1220"/>
                  </a:lnTo>
                  <a:cubicBezTo>
                    <a:pt x="1035" y="1165"/>
                    <a:pt x="1046" y="1098"/>
                    <a:pt x="1035" y="1031"/>
                  </a:cubicBezTo>
                  <a:cubicBezTo>
                    <a:pt x="1013" y="953"/>
                    <a:pt x="969" y="908"/>
                    <a:pt x="902" y="875"/>
                  </a:cubicBezTo>
                  <a:cubicBezTo>
                    <a:pt x="835" y="831"/>
                    <a:pt x="857" y="742"/>
                    <a:pt x="857" y="664"/>
                  </a:cubicBezTo>
                  <a:cubicBezTo>
                    <a:pt x="846" y="586"/>
                    <a:pt x="824" y="519"/>
                    <a:pt x="768" y="463"/>
                  </a:cubicBezTo>
                  <a:cubicBezTo>
                    <a:pt x="712" y="408"/>
                    <a:pt x="657" y="386"/>
                    <a:pt x="579" y="386"/>
                  </a:cubicBezTo>
                  <a:cubicBezTo>
                    <a:pt x="563" y="394"/>
                    <a:pt x="537" y="401"/>
                    <a:pt x="511" y="401"/>
                  </a:cubicBezTo>
                  <a:cubicBezTo>
                    <a:pt x="500" y="401"/>
                    <a:pt x="489" y="400"/>
                    <a:pt x="479" y="397"/>
                  </a:cubicBezTo>
                  <a:cubicBezTo>
                    <a:pt x="457" y="374"/>
                    <a:pt x="445" y="330"/>
                    <a:pt x="435" y="297"/>
                  </a:cubicBezTo>
                  <a:cubicBezTo>
                    <a:pt x="357" y="174"/>
                    <a:pt x="245" y="75"/>
                    <a:pt x="112" y="8"/>
                  </a:cubicBezTo>
                  <a:cubicBezTo>
                    <a:pt x="107" y="3"/>
                    <a:pt x="99" y="0"/>
                    <a:pt x="90"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11"/>
            <p:cNvSpPr/>
            <p:nvPr/>
          </p:nvSpPr>
          <p:spPr>
            <a:xfrm>
              <a:off x="663213" y="1643074"/>
              <a:ext cx="12455" cy="58995"/>
            </a:xfrm>
            <a:custGeom>
              <a:avLst/>
              <a:gdLst/>
              <a:ahLst/>
              <a:cxnLst/>
              <a:rect l="l" t="t" r="r" b="b"/>
              <a:pathLst>
                <a:path w="357" h="1691" extrusionOk="0">
                  <a:moveTo>
                    <a:pt x="67" y="0"/>
                  </a:moveTo>
                  <a:cubicBezTo>
                    <a:pt x="23" y="145"/>
                    <a:pt x="1" y="290"/>
                    <a:pt x="34" y="445"/>
                  </a:cubicBezTo>
                  <a:cubicBezTo>
                    <a:pt x="56" y="590"/>
                    <a:pt x="134" y="724"/>
                    <a:pt x="167" y="857"/>
                  </a:cubicBezTo>
                  <a:cubicBezTo>
                    <a:pt x="223" y="991"/>
                    <a:pt x="245" y="1124"/>
                    <a:pt x="278" y="1268"/>
                  </a:cubicBezTo>
                  <a:lnTo>
                    <a:pt x="345" y="1691"/>
                  </a:lnTo>
                  <a:cubicBezTo>
                    <a:pt x="357" y="1547"/>
                    <a:pt x="345" y="1402"/>
                    <a:pt x="334" y="1258"/>
                  </a:cubicBezTo>
                  <a:cubicBezTo>
                    <a:pt x="323" y="1113"/>
                    <a:pt x="290" y="968"/>
                    <a:pt x="245" y="823"/>
                  </a:cubicBezTo>
                  <a:cubicBezTo>
                    <a:pt x="201" y="690"/>
                    <a:pt x="123" y="556"/>
                    <a:pt x="90" y="423"/>
                  </a:cubicBezTo>
                  <a:cubicBezTo>
                    <a:pt x="45" y="290"/>
                    <a:pt x="56" y="145"/>
                    <a:pt x="6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11"/>
            <p:cNvSpPr/>
            <p:nvPr/>
          </p:nvSpPr>
          <p:spPr>
            <a:xfrm>
              <a:off x="672109" y="1645411"/>
              <a:ext cx="13641" cy="54738"/>
            </a:xfrm>
            <a:custGeom>
              <a:avLst/>
              <a:gdLst/>
              <a:ahLst/>
              <a:cxnLst/>
              <a:rect l="l" t="t" r="r" b="b"/>
              <a:pathLst>
                <a:path w="391" h="1569" extrusionOk="0">
                  <a:moveTo>
                    <a:pt x="35" y="0"/>
                  </a:moveTo>
                  <a:lnTo>
                    <a:pt x="35" y="0"/>
                  </a:lnTo>
                  <a:cubicBezTo>
                    <a:pt x="1" y="56"/>
                    <a:pt x="1" y="134"/>
                    <a:pt x="13" y="212"/>
                  </a:cubicBezTo>
                  <a:cubicBezTo>
                    <a:pt x="35" y="279"/>
                    <a:pt x="68" y="345"/>
                    <a:pt x="102" y="401"/>
                  </a:cubicBezTo>
                  <a:cubicBezTo>
                    <a:pt x="168" y="523"/>
                    <a:pt x="246" y="635"/>
                    <a:pt x="268" y="756"/>
                  </a:cubicBezTo>
                  <a:cubicBezTo>
                    <a:pt x="290" y="879"/>
                    <a:pt x="290" y="1013"/>
                    <a:pt x="290" y="1157"/>
                  </a:cubicBezTo>
                  <a:cubicBezTo>
                    <a:pt x="279" y="1290"/>
                    <a:pt x="290" y="1435"/>
                    <a:pt x="335" y="1569"/>
                  </a:cubicBezTo>
                  <a:cubicBezTo>
                    <a:pt x="324" y="1424"/>
                    <a:pt x="346" y="1290"/>
                    <a:pt x="357" y="1157"/>
                  </a:cubicBezTo>
                  <a:cubicBezTo>
                    <a:pt x="379" y="1023"/>
                    <a:pt x="391" y="879"/>
                    <a:pt x="357" y="734"/>
                  </a:cubicBezTo>
                  <a:cubicBezTo>
                    <a:pt x="346" y="667"/>
                    <a:pt x="324" y="590"/>
                    <a:pt x="279" y="534"/>
                  </a:cubicBezTo>
                  <a:cubicBezTo>
                    <a:pt x="246" y="467"/>
                    <a:pt x="201" y="412"/>
                    <a:pt x="168" y="368"/>
                  </a:cubicBezTo>
                  <a:cubicBezTo>
                    <a:pt x="124" y="312"/>
                    <a:pt x="90" y="256"/>
                    <a:pt x="68" y="190"/>
                  </a:cubicBezTo>
                  <a:cubicBezTo>
                    <a:pt x="35" y="134"/>
                    <a:pt x="23" y="67"/>
                    <a:pt x="3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11"/>
            <p:cNvSpPr/>
            <p:nvPr/>
          </p:nvSpPr>
          <p:spPr>
            <a:xfrm>
              <a:off x="664364" y="1582438"/>
              <a:ext cx="86172" cy="201929"/>
            </a:xfrm>
            <a:custGeom>
              <a:avLst/>
              <a:gdLst/>
              <a:ahLst/>
              <a:cxnLst/>
              <a:rect l="l" t="t" r="r" b="b"/>
              <a:pathLst>
                <a:path w="2470" h="5788" extrusionOk="0">
                  <a:moveTo>
                    <a:pt x="1685" y="1"/>
                  </a:moveTo>
                  <a:cubicBezTo>
                    <a:pt x="1607" y="1"/>
                    <a:pt x="1555" y="57"/>
                    <a:pt x="1502" y="126"/>
                  </a:cubicBezTo>
                  <a:cubicBezTo>
                    <a:pt x="1436" y="226"/>
                    <a:pt x="1357" y="326"/>
                    <a:pt x="1302" y="438"/>
                  </a:cubicBezTo>
                  <a:cubicBezTo>
                    <a:pt x="1169" y="638"/>
                    <a:pt x="1046" y="860"/>
                    <a:pt x="946" y="1071"/>
                  </a:cubicBezTo>
                  <a:cubicBezTo>
                    <a:pt x="835" y="1305"/>
                    <a:pt x="757" y="1538"/>
                    <a:pt x="657" y="1761"/>
                  </a:cubicBezTo>
                  <a:cubicBezTo>
                    <a:pt x="546" y="1983"/>
                    <a:pt x="390" y="2173"/>
                    <a:pt x="290" y="2395"/>
                  </a:cubicBezTo>
                  <a:cubicBezTo>
                    <a:pt x="190" y="2617"/>
                    <a:pt x="134" y="2851"/>
                    <a:pt x="101" y="3085"/>
                  </a:cubicBezTo>
                  <a:cubicBezTo>
                    <a:pt x="67" y="3318"/>
                    <a:pt x="34" y="3562"/>
                    <a:pt x="23" y="3807"/>
                  </a:cubicBezTo>
                  <a:cubicBezTo>
                    <a:pt x="1" y="4052"/>
                    <a:pt x="1" y="4296"/>
                    <a:pt x="34" y="4531"/>
                  </a:cubicBezTo>
                  <a:cubicBezTo>
                    <a:pt x="101" y="4964"/>
                    <a:pt x="324" y="5354"/>
                    <a:pt x="690" y="5598"/>
                  </a:cubicBezTo>
                  <a:lnTo>
                    <a:pt x="702" y="5598"/>
                  </a:lnTo>
                  <a:cubicBezTo>
                    <a:pt x="757" y="5732"/>
                    <a:pt x="924" y="5776"/>
                    <a:pt x="1058" y="5776"/>
                  </a:cubicBezTo>
                  <a:cubicBezTo>
                    <a:pt x="1124" y="5784"/>
                    <a:pt x="1191" y="5787"/>
                    <a:pt x="1259" y="5787"/>
                  </a:cubicBezTo>
                  <a:cubicBezTo>
                    <a:pt x="1396" y="5787"/>
                    <a:pt x="1535" y="5772"/>
                    <a:pt x="1669" y="5742"/>
                  </a:cubicBezTo>
                  <a:cubicBezTo>
                    <a:pt x="1858" y="5698"/>
                    <a:pt x="2036" y="5609"/>
                    <a:pt x="2158" y="5453"/>
                  </a:cubicBezTo>
                  <a:cubicBezTo>
                    <a:pt x="2292" y="5297"/>
                    <a:pt x="2348" y="5087"/>
                    <a:pt x="2381" y="4886"/>
                  </a:cubicBezTo>
                  <a:cubicBezTo>
                    <a:pt x="2414" y="4652"/>
                    <a:pt x="2437" y="4408"/>
                    <a:pt x="2459" y="4175"/>
                  </a:cubicBezTo>
                  <a:cubicBezTo>
                    <a:pt x="2470" y="3930"/>
                    <a:pt x="2470" y="3674"/>
                    <a:pt x="2425" y="3441"/>
                  </a:cubicBezTo>
                  <a:cubicBezTo>
                    <a:pt x="2403" y="3318"/>
                    <a:pt x="2370" y="3196"/>
                    <a:pt x="2336" y="3085"/>
                  </a:cubicBezTo>
                  <a:cubicBezTo>
                    <a:pt x="2292" y="2973"/>
                    <a:pt x="2237" y="2862"/>
                    <a:pt x="2214" y="2751"/>
                  </a:cubicBezTo>
                  <a:cubicBezTo>
                    <a:pt x="2180" y="2617"/>
                    <a:pt x="2192" y="2484"/>
                    <a:pt x="2203" y="2351"/>
                  </a:cubicBezTo>
                  <a:lnTo>
                    <a:pt x="2237" y="1983"/>
                  </a:lnTo>
                  <a:cubicBezTo>
                    <a:pt x="2237" y="1716"/>
                    <a:pt x="2214" y="1483"/>
                    <a:pt x="2136" y="1238"/>
                  </a:cubicBezTo>
                  <a:cubicBezTo>
                    <a:pt x="2091" y="1116"/>
                    <a:pt x="2059" y="1004"/>
                    <a:pt x="2036" y="882"/>
                  </a:cubicBezTo>
                  <a:cubicBezTo>
                    <a:pt x="2003" y="749"/>
                    <a:pt x="2014" y="615"/>
                    <a:pt x="2014" y="482"/>
                  </a:cubicBezTo>
                  <a:cubicBezTo>
                    <a:pt x="2014" y="304"/>
                    <a:pt x="1947" y="82"/>
                    <a:pt x="1758" y="15"/>
                  </a:cubicBezTo>
                  <a:cubicBezTo>
                    <a:pt x="1731" y="5"/>
                    <a:pt x="1707" y="1"/>
                    <a:pt x="168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11"/>
            <p:cNvSpPr/>
            <p:nvPr/>
          </p:nvSpPr>
          <p:spPr>
            <a:xfrm>
              <a:off x="673296" y="1598766"/>
              <a:ext cx="77241" cy="185602"/>
            </a:xfrm>
            <a:custGeom>
              <a:avLst/>
              <a:gdLst/>
              <a:ahLst/>
              <a:cxnLst/>
              <a:rect l="l" t="t" r="r" b="b"/>
              <a:pathLst>
                <a:path w="2214" h="5320" extrusionOk="0">
                  <a:moveTo>
                    <a:pt x="1716" y="1"/>
                  </a:moveTo>
                  <a:cubicBezTo>
                    <a:pt x="1583" y="1"/>
                    <a:pt x="1447" y="46"/>
                    <a:pt x="1346" y="136"/>
                  </a:cubicBezTo>
                  <a:cubicBezTo>
                    <a:pt x="1257" y="214"/>
                    <a:pt x="1224" y="336"/>
                    <a:pt x="1146" y="425"/>
                  </a:cubicBezTo>
                  <a:cubicBezTo>
                    <a:pt x="1079" y="514"/>
                    <a:pt x="968" y="570"/>
                    <a:pt x="901" y="659"/>
                  </a:cubicBezTo>
                  <a:cubicBezTo>
                    <a:pt x="746" y="848"/>
                    <a:pt x="879" y="1082"/>
                    <a:pt x="857" y="1304"/>
                  </a:cubicBezTo>
                  <a:cubicBezTo>
                    <a:pt x="834" y="1515"/>
                    <a:pt x="601" y="1626"/>
                    <a:pt x="490" y="1794"/>
                  </a:cubicBezTo>
                  <a:cubicBezTo>
                    <a:pt x="423" y="1893"/>
                    <a:pt x="401" y="2004"/>
                    <a:pt x="401" y="2116"/>
                  </a:cubicBezTo>
                  <a:cubicBezTo>
                    <a:pt x="390" y="2238"/>
                    <a:pt x="401" y="2372"/>
                    <a:pt x="357" y="2494"/>
                  </a:cubicBezTo>
                  <a:cubicBezTo>
                    <a:pt x="334" y="2550"/>
                    <a:pt x="290" y="2605"/>
                    <a:pt x="268" y="2661"/>
                  </a:cubicBezTo>
                  <a:cubicBezTo>
                    <a:pt x="245" y="2728"/>
                    <a:pt x="245" y="2795"/>
                    <a:pt x="245" y="2861"/>
                  </a:cubicBezTo>
                  <a:cubicBezTo>
                    <a:pt x="245" y="2928"/>
                    <a:pt x="245" y="2995"/>
                    <a:pt x="223" y="3050"/>
                  </a:cubicBezTo>
                  <a:cubicBezTo>
                    <a:pt x="201" y="3117"/>
                    <a:pt x="167" y="3161"/>
                    <a:pt x="134" y="3217"/>
                  </a:cubicBezTo>
                  <a:cubicBezTo>
                    <a:pt x="78" y="3317"/>
                    <a:pt x="23" y="3417"/>
                    <a:pt x="11" y="3539"/>
                  </a:cubicBezTo>
                  <a:cubicBezTo>
                    <a:pt x="1" y="3684"/>
                    <a:pt x="45" y="3828"/>
                    <a:pt x="56" y="3962"/>
                  </a:cubicBezTo>
                  <a:cubicBezTo>
                    <a:pt x="68" y="4107"/>
                    <a:pt x="78" y="4263"/>
                    <a:pt x="68" y="4407"/>
                  </a:cubicBezTo>
                  <a:cubicBezTo>
                    <a:pt x="56" y="4507"/>
                    <a:pt x="45" y="4619"/>
                    <a:pt x="34" y="4730"/>
                  </a:cubicBezTo>
                  <a:cubicBezTo>
                    <a:pt x="134" y="4886"/>
                    <a:pt x="268" y="5019"/>
                    <a:pt x="434" y="5130"/>
                  </a:cubicBezTo>
                  <a:lnTo>
                    <a:pt x="446" y="5130"/>
                  </a:lnTo>
                  <a:cubicBezTo>
                    <a:pt x="501" y="5264"/>
                    <a:pt x="668" y="5308"/>
                    <a:pt x="802" y="5308"/>
                  </a:cubicBezTo>
                  <a:cubicBezTo>
                    <a:pt x="868" y="5316"/>
                    <a:pt x="935" y="5319"/>
                    <a:pt x="1003" y="5319"/>
                  </a:cubicBezTo>
                  <a:cubicBezTo>
                    <a:pt x="1140" y="5319"/>
                    <a:pt x="1279" y="5304"/>
                    <a:pt x="1413" y="5274"/>
                  </a:cubicBezTo>
                  <a:cubicBezTo>
                    <a:pt x="1602" y="5230"/>
                    <a:pt x="1780" y="5141"/>
                    <a:pt x="1902" y="4985"/>
                  </a:cubicBezTo>
                  <a:cubicBezTo>
                    <a:pt x="2036" y="4829"/>
                    <a:pt x="2092" y="4619"/>
                    <a:pt x="2125" y="4418"/>
                  </a:cubicBezTo>
                  <a:cubicBezTo>
                    <a:pt x="2158" y="4184"/>
                    <a:pt x="2181" y="3940"/>
                    <a:pt x="2203" y="3707"/>
                  </a:cubicBezTo>
                  <a:cubicBezTo>
                    <a:pt x="2214" y="3462"/>
                    <a:pt x="2214" y="3206"/>
                    <a:pt x="2169" y="2973"/>
                  </a:cubicBezTo>
                  <a:cubicBezTo>
                    <a:pt x="2147" y="2850"/>
                    <a:pt x="2114" y="2728"/>
                    <a:pt x="2080" y="2617"/>
                  </a:cubicBezTo>
                  <a:cubicBezTo>
                    <a:pt x="2036" y="2505"/>
                    <a:pt x="1981" y="2394"/>
                    <a:pt x="1958" y="2283"/>
                  </a:cubicBezTo>
                  <a:cubicBezTo>
                    <a:pt x="1924" y="2149"/>
                    <a:pt x="1936" y="2016"/>
                    <a:pt x="1947" y="1883"/>
                  </a:cubicBezTo>
                  <a:lnTo>
                    <a:pt x="1981" y="1515"/>
                  </a:lnTo>
                  <a:cubicBezTo>
                    <a:pt x="1981" y="1248"/>
                    <a:pt x="1958" y="1015"/>
                    <a:pt x="1880" y="770"/>
                  </a:cubicBezTo>
                  <a:cubicBezTo>
                    <a:pt x="1835" y="648"/>
                    <a:pt x="1803" y="536"/>
                    <a:pt x="1780" y="414"/>
                  </a:cubicBezTo>
                  <a:cubicBezTo>
                    <a:pt x="1747" y="281"/>
                    <a:pt x="1758" y="147"/>
                    <a:pt x="1758" y="14"/>
                  </a:cubicBezTo>
                  <a:lnTo>
                    <a:pt x="1758" y="2"/>
                  </a:lnTo>
                  <a:cubicBezTo>
                    <a:pt x="1744" y="1"/>
                    <a:pt x="1730" y="1"/>
                    <a:pt x="171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11"/>
            <p:cNvSpPr/>
            <p:nvPr/>
          </p:nvSpPr>
          <p:spPr>
            <a:xfrm>
              <a:off x="681076" y="1597649"/>
              <a:ext cx="73334" cy="189718"/>
            </a:xfrm>
            <a:custGeom>
              <a:avLst/>
              <a:gdLst/>
              <a:ahLst/>
              <a:cxnLst/>
              <a:rect l="l" t="t" r="r" b="b"/>
              <a:pathLst>
                <a:path w="2102" h="5438" extrusionOk="0">
                  <a:moveTo>
                    <a:pt x="1568" y="0"/>
                  </a:moveTo>
                  <a:cubicBezTo>
                    <a:pt x="1561" y="0"/>
                    <a:pt x="1554" y="1"/>
                    <a:pt x="1546" y="2"/>
                  </a:cubicBezTo>
                  <a:cubicBezTo>
                    <a:pt x="1457" y="2"/>
                    <a:pt x="1357" y="12"/>
                    <a:pt x="1290" y="57"/>
                  </a:cubicBezTo>
                  <a:cubicBezTo>
                    <a:pt x="1246" y="91"/>
                    <a:pt x="1224" y="113"/>
                    <a:pt x="1201" y="146"/>
                  </a:cubicBezTo>
                  <a:cubicBezTo>
                    <a:pt x="1168" y="190"/>
                    <a:pt x="1112" y="179"/>
                    <a:pt x="1079" y="212"/>
                  </a:cubicBezTo>
                  <a:cubicBezTo>
                    <a:pt x="1001" y="257"/>
                    <a:pt x="990" y="402"/>
                    <a:pt x="967" y="479"/>
                  </a:cubicBezTo>
                  <a:cubicBezTo>
                    <a:pt x="934" y="602"/>
                    <a:pt x="912" y="713"/>
                    <a:pt x="878" y="835"/>
                  </a:cubicBezTo>
                  <a:cubicBezTo>
                    <a:pt x="856" y="946"/>
                    <a:pt x="846" y="1058"/>
                    <a:pt x="868" y="1169"/>
                  </a:cubicBezTo>
                  <a:cubicBezTo>
                    <a:pt x="901" y="1269"/>
                    <a:pt x="945" y="1358"/>
                    <a:pt x="967" y="1458"/>
                  </a:cubicBezTo>
                  <a:cubicBezTo>
                    <a:pt x="1001" y="1559"/>
                    <a:pt x="990" y="1658"/>
                    <a:pt x="923" y="1737"/>
                  </a:cubicBezTo>
                  <a:cubicBezTo>
                    <a:pt x="868" y="1792"/>
                    <a:pt x="789" y="1836"/>
                    <a:pt x="712" y="1881"/>
                  </a:cubicBezTo>
                  <a:cubicBezTo>
                    <a:pt x="645" y="1925"/>
                    <a:pt x="567" y="1970"/>
                    <a:pt x="523" y="2048"/>
                  </a:cubicBezTo>
                  <a:cubicBezTo>
                    <a:pt x="467" y="2125"/>
                    <a:pt x="434" y="2214"/>
                    <a:pt x="423" y="2303"/>
                  </a:cubicBezTo>
                  <a:cubicBezTo>
                    <a:pt x="389" y="2526"/>
                    <a:pt x="445" y="2748"/>
                    <a:pt x="378" y="2960"/>
                  </a:cubicBezTo>
                  <a:cubicBezTo>
                    <a:pt x="356" y="3071"/>
                    <a:pt x="289" y="3160"/>
                    <a:pt x="233" y="3260"/>
                  </a:cubicBezTo>
                  <a:cubicBezTo>
                    <a:pt x="189" y="3349"/>
                    <a:pt x="167" y="3438"/>
                    <a:pt x="167" y="3538"/>
                  </a:cubicBezTo>
                  <a:cubicBezTo>
                    <a:pt x="156" y="3739"/>
                    <a:pt x="211" y="3939"/>
                    <a:pt x="178" y="4139"/>
                  </a:cubicBezTo>
                  <a:cubicBezTo>
                    <a:pt x="156" y="4239"/>
                    <a:pt x="89" y="4317"/>
                    <a:pt x="45" y="4406"/>
                  </a:cubicBezTo>
                  <a:cubicBezTo>
                    <a:pt x="0" y="4506"/>
                    <a:pt x="11" y="4606"/>
                    <a:pt x="33" y="4717"/>
                  </a:cubicBezTo>
                  <a:cubicBezTo>
                    <a:pt x="67" y="4884"/>
                    <a:pt x="111" y="5073"/>
                    <a:pt x="223" y="5207"/>
                  </a:cubicBezTo>
                  <a:cubicBezTo>
                    <a:pt x="267" y="5284"/>
                    <a:pt x="334" y="5329"/>
                    <a:pt x="411" y="5373"/>
                  </a:cubicBezTo>
                  <a:lnTo>
                    <a:pt x="456" y="5373"/>
                  </a:lnTo>
                  <a:cubicBezTo>
                    <a:pt x="552" y="5418"/>
                    <a:pt x="652" y="5438"/>
                    <a:pt x="752" y="5438"/>
                  </a:cubicBezTo>
                  <a:cubicBezTo>
                    <a:pt x="1002" y="5438"/>
                    <a:pt x="1252" y="5314"/>
                    <a:pt x="1435" y="5140"/>
                  </a:cubicBezTo>
                  <a:cubicBezTo>
                    <a:pt x="1590" y="4995"/>
                    <a:pt x="1735" y="4817"/>
                    <a:pt x="1824" y="4617"/>
                  </a:cubicBezTo>
                  <a:cubicBezTo>
                    <a:pt x="1924" y="4406"/>
                    <a:pt x="1980" y="4172"/>
                    <a:pt x="2024" y="3949"/>
                  </a:cubicBezTo>
                  <a:cubicBezTo>
                    <a:pt x="2069" y="3727"/>
                    <a:pt x="2102" y="3505"/>
                    <a:pt x="2069" y="3282"/>
                  </a:cubicBezTo>
                  <a:cubicBezTo>
                    <a:pt x="2057" y="3171"/>
                    <a:pt x="2035" y="3060"/>
                    <a:pt x="1991" y="2960"/>
                  </a:cubicBezTo>
                  <a:lnTo>
                    <a:pt x="1857" y="2659"/>
                  </a:lnTo>
                  <a:cubicBezTo>
                    <a:pt x="1780" y="2437"/>
                    <a:pt x="1790" y="2192"/>
                    <a:pt x="1802" y="1970"/>
                  </a:cubicBezTo>
                  <a:cubicBezTo>
                    <a:pt x="1813" y="1725"/>
                    <a:pt x="1813" y="1480"/>
                    <a:pt x="1790" y="1236"/>
                  </a:cubicBezTo>
                  <a:cubicBezTo>
                    <a:pt x="1768" y="991"/>
                    <a:pt x="1758" y="746"/>
                    <a:pt x="1735" y="502"/>
                  </a:cubicBezTo>
                  <a:cubicBezTo>
                    <a:pt x="1724" y="380"/>
                    <a:pt x="1724" y="257"/>
                    <a:pt x="1701" y="135"/>
                  </a:cubicBezTo>
                  <a:cubicBezTo>
                    <a:pt x="1692" y="54"/>
                    <a:pt x="1644" y="0"/>
                    <a:pt x="1568"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11"/>
            <p:cNvSpPr/>
            <p:nvPr/>
          </p:nvSpPr>
          <p:spPr>
            <a:xfrm>
              <a:off x="695031" y="1669868"/>
              <a:ext cx="18665" cy="102848"/>
            </a:xfrm>
            <a:custGeom>
              <a:avLst/>
              <a:gdLst/>
              <a:ahLst/>
              <a:cxnLst/>
              <a:rect l="l" t="t" r="r" b="b"/>
              <a:pathLst>
                <a:path w="535" h="2948" extrusionOk="0">
                  <a:moveTo>
                    <a:pt x="534" y="0"/>
                  </a:moveTo>
                  <a:lnTo>
                    <a:pt x="534" y="0"/>
                  </a:lnTo>
                  <a:cubicBezTo>
                    <a:pt x="456" y="100"/>
                    <a:pt x="379" y="211"/>
                    <a:pt x="345" y="345"/>
                  </a:cubicBezTo>
                  <a:cubicBezTo>
                    <a:pt x="323" y="478"/>
                    <a:pt x="345" y="601"/>
                    <a:pt x="357" y="734"/>
                  </a:cubicBezTo>
                  <a:cubicBezTo>
                    <a:pt x="357" y="856"/>
                    <a:pt x="357" y="979"/>
                    <a:pt x="334" y="1101"/>
                  </a:cubicBezTo>
                  <a:cubicBezTo>
                    <a:pt x="300" y="1224"/>
                    <a:pt x="245" y="1335"/>
                    <a:pt x="189" y="1446"/>
                  </a:cubicBezTo>
                  <a:cubicBezTo>
                    <a:pt x="78" y="1691"/>
                    <a:pt x="11" y="1946"/>
                    <a:pt x="11" y="2213"/>
                  </a:cubicBezTo>
                  <a:cubicBezTo>
                    <a:pt x="1" y="2336"/>
                    <a:pt x="11" y="2469"/>
                    <a:pt x="34" y="2603"/>
                  </a:cubicBezTo>
                  <a:cubicBezTo>
                    <a:pt x="45" y="2670"/>
                    <a:pt x="56" y="2725"/>
                    <a:pt x="78" y="2791"/>
                  </a:cubicBezTo>
                  <a:cubicBezTo>
                    <a:pt x="90" y="2848"/>
                    <a:pt x="123" y="2914"/>
                    <a:pt x="179" y="2947"/>
                  </a:cubicBezTo>
                  <a:cubicBezTo>
                    <a:pt x="134" y="2914"/>
                    <a:pt x="112" y="2848"/>
                    <a:pt x="100" y="2781"/>
                  </a:cubicBezTo>
                  <a:cubicBezTo>
                    <a:pt x="90" y="2725"/>
                    <a:pt x="78" y="2658"/>
                    <a:pt x="78" y="2591"/>
                  </a:cubicBezTo>
                  <a:cubicBezTo>
                    <a:pt x="67" y="2469"/>
                    <a:pt x="67" y="2336"/>
                    <a:pt x="78" y="2213"/>
                  </a:cubicBezTo>
                  <a:cubicBezTo>
                    <a:pt x="112" y="1968"/>
                    <a:pt x="179" y="1724"/>
                    <a:pt x="278" y="1491"/>
                  </a:cubicBezTo>
                  <a:cubicBezTo>
                    <a:pt x="334" y="1379"/>
                    <a:pt x="389" y="1257"/>
                    <a:pt x="423" y="1123"/>
                  </a:cubicBezTo>
                  <a:cubicBezTo>
                    <a:pt x="446" y="990"/>
                    <a:pt x="446" y="856"/>
                    <a:pt x="423" y="723"/>
                  </a:cubicBezTo>
                  <a:cubicBezTo>
                    <a:pt x="412" y="589"/>
                    <a:pt x="379" y="467"/>
                    <a:pt x="389" y="345"/>
                  </a:cubicBezTo>
                  <a:cubicBezTo>
                    <a:pt x="401" y="223"/>
                    <a:pt x="478" y="111"/>
                    <a:pt x="53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11"/>
            <p:cNvSpPr/>
            <p:nvPr/>
          </p:nvSpPr>
          <p:spPr>
            <a:xfrm>
              <a:off x="704346" y="1646563"/>
              <a:ext cx="19432" cy="125351"/>
            </a:xfrm>
            <a:custGeom>
              <a:avLst/>
              <a:gdLst/>
              <a:ahLst/>
              <a:cxnLst/>
              <a:rect l="l" t="t" r="r" b="b"/>
              <a:pathLst>
                <a:path w="557" h="3593" extrusionOk="0">
                  <a:moveTo>
                    <a:pt x="557" y="1"/>
                  </a:moveTo>
                  <a:cubicBezTo>
                    <a:pt x="456" y="290"/>
                    <a:pt x="468" y="612"/>
                    <a:pt x="456" y="913"/>
                  </a:cubicBezTo>
                  <a:cubicBezTo>
                    <a:pt x="456" y="1069"/>
                    <a:pt x="468" y="1224"/>
                    <a:pt x="456" y="1369"/>
                  </a:cubicBezTo>
                  <a:cubicBezTo>
                    <a:pt x="445" y="1524"/>
                    <a:pt x="423" y="1669"/>
                    <a:pt x="389" y="1813"/>
                  </a:cubicBezTo>
                  <a:cubicBezTo>
                    <a:pt x="356" y="1958"/>
                    <a:pt x="290" y="2092"/>
                    <a:pt x="223" y="2225"/>
                  </a:cubicBezTo>
                  <a:cubicBezTo>
                    <a:pt x="145" y="2370"/>
                    <a:pt x="78" y="2515"/>
                    <a:pt x="56" y="2670"/>
                  </a:cubicBezTo>
                  <a:cubicBezTo>
                    <a:pt x="1" y="2982"/>
                    <a:pt x="33" y="3293"/>
                    <a:pt x="78" y="3593"/>
                  </a:cubicBezTo>
                  <a:lnTo>
                    <a:pt x="90" y="3593"/>
                  </a:lnTo>
                  <a:lnTo>
                    <a:pt x="90" y="3548"/>
                  </a:lnTo>
                  <a:cubicBezTo>
                    <a:pt x="78" y="3259"/>
                    <a:pt x="67" y="2959"/>
                    <a:pt x="134" y="2693"/>
                  </a:cubicBezTo>
                  <a:cubicBezTo>
                    <a:pt x="145" y="2614"/>
                    <a:pt x="167" y="2547"/>
                    <a:pt x="201" y="2481"/>
                  </a:cubicBezTo>
                  <a:cubicBezTo>
                    <a:pt x="234" y="2403"/>
                    <a:pt x="267" y="2337"/>
                    <a:pt x="300" y="2270"/>
                  </a:cubicBezTo>
                  <a:cubicBezTo>
                    <a:pt x="379" y="2147"/>
                    <a:pt x="445" y="1991"/>
                    <a:pt x="490" y="1836"/>
                  </a:cubicBezTo>
                  <a:cubicBezTo>
                    <a:pt x="523" y="1680"/>
                    <a:pt x="545" y="1536"/>
                    <a:pt x="545" y="1380"/>
                  </a:cubicBezTo>
                  <a:cubicBezTo>
                    <a:pt x="545" y="1224"/>
                    <a:pt x="545" y="1069"/>
                    <a:pt x="534" y="913"/>
                  </a:cubicBezTo>
                  <a:cubicBezTo>
                    <a:pt x="523" y="757"/>
                    <a:pt x="523" y="612"/>
                    <a:pt x="523" y="456"/>
                  </a:cubicBezTo>
                  <a:cubicBezTo>
                    <a:pt x="523" y="301"/>
                    <a:pt x="523" y="145"/>
                    <a:pt x="55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11"/>
            <p:cNvSpPr/>
            <p:nvPr/>
          </p:nvSpPr>
          <p:spPr>
            <a:xfrm>
              <a:off x="721791" y="1617082"/>
              <a:ext cx="19083" cy="134666"/>
            </a:xfrm>
            <a:custGeom>
              <a:avLst/>
              <a:gdLst/>
              <a:ahLst/>
              <a:cxnLst/>
              <a:rect l="l" t="t" r="r" b="b"/>
              <a:pathLst>
                <a:path w="547" h="3860" extrusionOk="0">
                  <a:moveTo>
                    <a:pt x="223" y="1"/>
                  </a:moveTo>
                  <a:cubicBezTo>
                    <a:pt x="201" y="167"/>
                    <a:pt x="201" y="334"/>
                    <a:pt x="212" y="501"/>
                  </a:cubicBezTo>
                  <a:cubicBezTo>
                    <a:pt x="223" y="668"/>
                    <a:pt x="245" y="834"/>
                    <a:pt x="279" y="990"/>
                  </a:cubicBezTo>
                  <a:cubicBezTo>
                    <a:pt x="312" y="1157"/>
                    <a:pt x="346" y="1313"/>
                    <a:pt x="379" y="1479"/>
                  </a:cubicBezTo>
                  <a:cubicBezTo>
                    <a:pt x="423" y="1635"/>
                    <a:pt x="457" y="1802"/>
                    <a:pt x="435" y="1947"/>
                  </a:cubicBezTo>
                  <a:cubicBezTo>
                    <a:pt x="435" y="2114"/>
                    <a:pt x="357" y="2247"/>
                    <a:pt x="279" y="2403"/>
                  </a:cubicBezTo>
                  <a:cubicBezTo>
                    <a:pt x="212" y="2559"/>
                    <a:pt x="179" y="2725"/>
                    <a:pt x="156" y="2892"/>
                  </a:cubicBezTo>
                  <a:cubicBezTo>
                    <a:pt x="134" y="3059"/>
                    <a:pt x="123" y="3215"/>
                    <a:pt x="101" y="3382"/>
                  </a:cubicBezTo>
                  <a:cubicBezTo>
                    <a:pt x="90" y="3548"/>
                    <a:pt x="57" y="3704"/>
                    <a:pt x="1" y="3860"/>
                  </a:cubicBezTo>
                  <a:cubicBezTo>
                    <a:pt x="79" y="3715"/>
                    <a:pt x="112" y="3548"/>
                    <a:pt x="146" y="3392"/>
                  </a:cubicBezTo>
                  <a:cubicBezTo>
                    <a:pt x="179" y="3226"/>
                    <a:pt x="201" y="3059"/>
                    <a:pt x="223" y="2903"/>
                  </a:cubicBezTo>
                  <a:cubicBezTo>
                    <a:pt x="257" y="2737"/>
                    <a:pt x="290" y="2581"/>
                    <a:pt x="368" y="2436"/>
                  </a:cubicBezTo>
                  <a:cubicBezTo>
                    <a:pt x="401" y="2369"/>
                    <a:pt x="435" y="2292"/>
                    <a:pt x="468" y="2214"/>
                  </a:cubicBezTo>
                  <a:cubicBezTo>
                    <a:pt x="502" y="2136"/>
                    <a:pt x="534" y="2047"/>
                    <a:pt x="534" y="1958"/>
                  </a:cubicBezTo>
                  <a:cubicBezTo>
                    <a:pt x="546" y="1791"/>
                    <a:pt x="512" y="1613"/>
                    <a:pt x="479" y="1457"/>
                  </a:cubicBezTo>
                  <a:cubicBezTo>
                    <a:pt x="435" y="1291"/>
                    <a:pt x="390" y="1135"/>
                    <a:pt x="357" y="979"/>
                  </a:cubicBezTo>
                  <a:cubicBezTo>
                    <a:pt x="312" y="812"/>
                    <a:pt x="279" y="656"/>
                    <a:pt x="257" y="490"/>
                  </a:cubicBezTo>
                  <a:cubicBezTo>
                    <a:pt x="235" y="334"/>
                    <a:pt x="223" y="167"/>
                    <a:pt x="22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11"/>
            <p:cNvSpPr/>
            <p:nvPr/>
          </p:nvSpPr>
          <p:spPr>
            <a:xfrm>
              <a:off x="733827" y="1616314"/>
              <a:ext cx="7047" cy="51634"/>
            </a:xfrm>
            <a:custGeom>
              <a:avLst/>
              <a:gdLst/>
              <a:ahLst/>
              <a:cxnLst/>
              <a:rect l="l" t="t" r="r" b="b"/>
              <a:pathLst>
                <a:path w="202" h="1480" extrusionOk="0">
                  <a:moveTo>
                    <a:pt x="78" y="0"/>
                  </a:moveTo>
                  <a:cubicBezTo>
                    <a:pt x="90" y="67"/>
                    <a:pt x="68" y="122"/>
                    <a:pt x="45" y="178"/>
                  </a:cubicBezTo>
                  <a:cubicBezTo>
                    <a:pt x="23" y="234"/>
                    <a:pt x="1" y="300"/>
                    <a:pt x="1" y="379"/>
                  </a:cubicBezTo>
                  <a:cubicBezTo>
                    <a:pt x="12" y="500"/>
                    <a:pt x="23" y="623"/>
                    <a:pt x="45" y="745"/>
                  </a:cubicBezTo>
                  <a:cubicBezTo>
                    <a:pt x="78" y="990"/>
                    <a:pt x="123" y="1235"/>
                    <a:pt x="201" y="1479"/>
                  </a:cubicBezTo>
                  <a:cubicBezTo>
                    <a:pt x="201" y="1224"/>
                    <a:pt x="179" y="979"/>
                    <a:pt x="145" y="734"/>
                  </a:cubicBezTo>
                  <a:lnTo>
                    <a:pt x="112" y="545"/>
                  </a:lnTo>
                  <a:cubicBezTo>
                    <a:pt x="100" y="490"/>
                    <a:pt x="90" y="423"/>
                    <a:pt x="78" y="367"/>
                  </a:cubicBezTo>
                  <a:cubicBezTo>
                    <a:pt x="68" y="312"/>
                    <a:pt x="78" y="256"/>
                    <a:pt x="90" y="189"/>
                  </a:cubicBezTo>
                  <a:cubicBezTo>
                    <a:pt x="100" y="134"/>
                    <a:pt x="112" y="56"/>
                    <a:pt x="7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11"/>
            <p:cNvSpPr/>
            <p:nvPr/>
          </p:nvSpPr>
          <p:spPr>
            <a:xfrm>
              <a:off x="643815" y="1662088"/>
              <a:ext cx="52401" cy="121653"/>
            </a:xfrm>
            <a:custGeom>
              <a:avLst/>
              <a:gdLst/>
              <a:ahLst/>
              <a:cxnLst/>
              <a:rect l="l" t="t" r="r" b="b"/>
              <a:pathLst>
                <a:path w="1502" h="3487" extrusionOk="0">
                  <a:moveTo>
                    <a:pt x="451" y="0"/>
                  </a:moveTo>
                  <a:cubicBezTo>
                    <a:pt x="449" y="0"/>
                    <a:pt x="447" y="0"/>
                    <a:pt x="445" y="1"/>
                  </a:cubicBezTo>
                  <a:cubicBezTo>
                    <a:pt x="379" y="11"/>
                    <a:pt x="412" y="100"/>
                    <a:pt x="312" y="479"/>
                  </a:cubicBezTo>
                  <a:cubicBezTo>
                    <a:pt x="211" y="868"/>
                    <a:pt x="134" y="968"/>
                    <a:pt x="122" y="1457"/>
                  </a:cubicBezTo>
                  <a:cubicBezTo>
                    <a:pt x="112" y="1947"/>
                    <a:pt x="0" y="2159"/>
                    <a:pt x="201" y="2325"/>
                  </a:cubicBezTo>
                  <a:cubicBezTo>
                    <a:pt x="412" y="2492"/>
                    <a:pt x="379" y="2514"/>
                    <a:pt x="478" y="2703"/>
                  </a:cubicBezTo>
                  <a:cubicBezTo>
                    <a:pt x="590" y="2893"/>
                    <a:pt x="523" y="3037"/>
                    <a:pt x="767" y="3137"/>
                  </a:cubicBezTo>
                  <a:cubicBezTo>
                    <a:pt x="1001" y="3237"/>
                    <a:pt x="1090" y="3192"/>
                    <a:pt x="1212" y="3304"/>
                  </a:cubicBezTo>
                  <a:cubicBezTo>
                    <a:pt x="1294" y="3378"/>
                    <a:pt x="1352" y="3487"/>
                    <a:pt x="1421" y="3487"/>
                  </a:cubicBezTo>
                  <a:cubicBezTo>
                    <a:pt x="1446" y="3487"/>
                    <a:pt x="1472" y="3473"/>
                    <a:pt x="1502" y="3437"/>
                  </a:cubicBezTo>
                  <a:cubicBezTo>
                    <a:pt x="1502" y="3437"/>
                    <a:pt x="1235" y="2703"/>
                    <a:pt x="1046" y="2470"/>
                  </a:cubicBezTo>
                  <a:cubicBezTo>
                    <a:pt x="868" y="2225"/>
                    <a:pt x="868" y="1691"/>
                    <a:pt x="812" y="1213"/>
                  </a:cubicBezTo>
                  <a:cubicBezTo>
                    <a:pt x="757" y="746"/>
                    <a:pt x="701" y="790"/>
                    <a:pt x="623" y="468"/>
                  </a:cubicBezTo>
                  <a:cubicBezTo>
                    <a:pt x="559" y="147"/>
                    <a:pt x="505" y="0"/>
                    <a:pt x="45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11"/>
            <p:cNvSpPr/>
            <p:nvPr/>
          </p:nvSpPr>
          <p:spPr>
            <a:xfrm>
              <a:off x="655468" y="1662088"/>
              <a:ext cx="40749" cy="121653"/>
            </a:xfrm>
            <a:custGeom>
              <a:avLst/>
              <a:gdLst/>
              <a:ahLst/>
              <a:cxnLst/>
              <a:rect l="l" t="t" r="r" b="b"/>
              <a:pathLst>
                <a:path w="1168" h="3487" extrusionOk="0">
                  <a:moveTo>
                    <a:pt x="117" y="0"/>
                  </a:moveTo>
                  <a:cubicBezTo>
                    <a:pt x="115" y="0"/>
                    <a:pt x="113" y="0"/>
                    <a:pt x="111" y="1"/>
                  </a:cubicBezTo>
                  <a:cubicBezTo>
                    <a:pt x="89" y="1"/>
                    <a:pt x="78" y="11"/>
                    <a:pt x="67" y="34"/>
                  </a:cubicBezTo>
                  <a:cubicBezTo>
                    <a:pt x="78" y="45"/>
                    <a:pt x="78" y="45"/>
                    <a:pt x="89" y="45"/>
                  </a:cubicBezTo>
                  <a:cubicBezTo>
                    <a:pt x="0" y="390"/>
                    <a:pt x="167" y="713"/>
                    <a:pt x="223" y="1046"/>
                  </a:cubicBezTo>
                  <a:cubicBezTo>
                    <a:pt x="245" y="1247"/>
                    <a:pt x="211" y="1447"/>
                    <a:pt x="189" y="1647"/>
                  </a:cubicBezTo>
                  <a:cubicBezTo>
                    <a:pt x="167" y="1825"/>
                    <a:pt x="167" y="1991"/>
                    <a:pt x="200" y="2169"/>
                  </a:cubicBezTo>
                  <a:cubicBezTo>
                    <a:pt x="267" y="2525"/>
                    <a:pt x="433" y="2837"/>
                    <a:pt x="667" y="3103"/>
                  </a:cubicBezTo>
                  <a:cubicBezTo>
                    <a:pt x="712" y="3148"/>
                    <a:pt x="756" y="3192"/>
                    <a:pt x="789" y="3248"/>
                  </a:cubicBezTo>
                  <a:cubicBezTo>
                    <a:pt x="823" y="3259"/>
                    <a:pt x="845" y="3281"/>
                    <a:pt x="878" y="3304"/>
                  </a:cubicBezTo>
                  <a:cubicBezTo>
                    <a:pt x="960" y="3378"/>
                    <a:pt x="1018" y="3487"/>
                    <a:pt x="1087" y="3487"/>
                  </a:cubicBezTo>
                  <a:cubicBezTo>
                    <a:pt x="1112" y="3487"/>
                    <a:pt x="1138" y="3473"/>
                    <a:pt x="1168" y="3437"/>
                  </a:cubicBezTo>
                  <a:cubicBezTo>
                    <a:pt x="1168" y="3437"/>
                    <a:pt x="901" y="2703"/>
                    <a:pt x="712" y="2470"/>
                  </a:cubicBezTo>
                  <a:cubicBezTo>
                    <a:pt x="534" y="2225"/>
                    <a:pt x="534" y="1691"/>
                    <a:pt x="478" y="1213"/>
                  </a:cubicBezTo>
                  <a:cubicBezTo>
                    <a:pt x="423" y="746"/>
                    <a:pt x="367" y="790"/>
                    <a:pt x="289" y="468"/>
                  </a:cubicBezTo>
                  <a:cubicBezTo>
                    <a:pt x="225" y="147"/>
                    <a:pt x="171" y="0"/>
                    <a:pt x="11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11"/>
            <p:cNvSpPr/>
            <p:nvPr/>
          </p:nvSpPr>
          <p:spPr>
            <a:xfrm>
              <a:off x="646501" y="1730783"/>
              <a:ext cx="12455" cy="22537"/>
            </a:xfrm>
            <a:custGeom>
              <a:avLst/>
              <a:gdLst/>
              <a:ahLst/>
              <a:cxnLst/>
              <a:rect l="l" t="t" r="r" b="b"/>
              <a:pathLst>
                <a:path w="357" h="646" extrusionOk="0">
                  <a:moveTo>
                    <a:pt x="12" y="0"/>
                  </a:moveTo>
                  <a:cubicBezTo>
                    <a:pt x="1" y="44"/>
                    <a:pt x="1" y="78"/>
                    <a:pt x="12" y="111"/>
                  </a:cubicBezTo>
                  <a:cubicBezTo>
                    <a:pt x="68" y="200"/>
                    <a:pt x="112" y="289"/>
                    <a:pt x="157" y="378"/>
                  </a:cubicBezTo>
                  <a:lnTo>
                    <a:pt x="168" y="390"/>
                  </a:lnTo>
                  <a:cubicBezTo>
                    <a:pt x="302" y="501"/>
                    <a:pt x="302" y="534"/>
                    <a:pt x="357" y="645"/>
                  </a:cubicBezTo>
                  <a:cubicBezTo>
                    <a:pt x="312" y="545"/>
                    <a:pt x="257" y="445"/>
                    <a:pt x="201" y="334"/>
                  </a:cubicBezTo>
                  <a:cubicBezTo>
                    <a:pt x="146" y="222"/>
                    <a:pt x="79" y="111"/>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11"/>
            <p:cNvSpPr/>
            <p:nvPr/>
          </p:nvSpPr>
          <p:spPr>
            <a:xfrm>
              <a:off x="648071" y="1712536"/>
              <a:ext cx="27596" cy="60565"/>
            </a:xfrm>
            <a:custGeom>
              <a:avLst/>
              <a:gdLst/>
              <a:ahLst/>
              <a:cxnLst/>
              <a:rect l="l" t="t" r="r" b="b"/>
              <a:pathLst>
                <a:path w="791" h="1736" extrusionOk="0">
                  <a:moveTo>
                    <a:pt x="0" y="1"/>
                  </a:moveTo>
                  <a:lnTo>
                    <a:pt x="0" y="11"/>
                  </a:lnTo>
                  <a:lnTo>
                    <a:pt x="0" y="112"/>
                  </a:lnTo>
                  <a:cubicBezTo>
                    <a:pt x="0" y="123"/>
                    <a:pt x="12" y="134"/>
                    <a:pt x="12" y="145"/>
                  </a:cubicBezTo>
                  <a:cubicBezTo>
                    <a:pt x="67" y="223"/>
                    <a:pt x="123" y="301"/>
                    <a:pt x="168" y="390"/>
                  </a:cubicBezTo>
                  <a:cubicBezTo>
                    <a:pt x="223" y="490"/>
                    <a:pt x="245" y="579"/>
                    <a:pt x="257" y="690"/>
                  </a:cubicBezTo>
                  <a:cubicBezTo>
                    <a:pt x="257" y="779"/>
                    <a:pt x="279" y="868"/>
                    <a:pt x="312" y="957"/>
                  </a:cubicBezTo>
                  <a:lnTo>
                    <a:pt x="445" y="1224"/>
                  </a:lnTo>
                  <a:cubicBezTo>
                    <a:pt x="546" y="1380"/>
                    <a:pt x="668" y="1524"/>
                    <a:pt x="712" y="1714"/>
                  </a:cubicBezTo>
                  <a:cubicBezTo>
                    <a:pt x="746" y="1724"/>
                    <a:pt x="768" y="1736"/>
                    <a:pt x="791" y="1736"/>
                  </a:cubicBezTo>
                  <a:cubicBezTo>
                    <a:pt x="746" y="1558"/>
                    <a:pt x="657" y="1424"/>
                    <a:pt x="557" y="1269"/>
                  </a:cubicBezTo>
                  <a:cubicBezTo>
                    <a:pt x="445" y="1091"/>
                    <a:pt x="334" y="913"/>
                    <a:pt x="323" y="701"/>
                  </a:cubicBezTo>
                  <a:cubicBezTo>
                    <a:pt x="312" y="612"/>
                    <a:pt x="301" y="523"/>
                    <a:pt x="267" y="434"/>
                  </a:cubicBezTo>
                  <a:cubicBezTo>
                    <a:pt x="223" y="357"/>
                    <a:pt x="178" y="290"/>
                    <a:pt x="134" y="212"/>
                  </a:cubicBezTo>
                  <a:cubicBezTo>
                    <a:pt x="79" y="145"/>
                    <a:pt x="45" y="78"/>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11"/>
            <p:cNvSpPr/>
            <p:nvPr/>
          </p:nvSpPr>
          <p:spPr>
            <a:xfrm>
              <a:off x="656619" y="1667914"/>
              <a:ext cx="35725" cy="115652"/>
            </a:xfrm>
            <a:custGeom>
              <a:avLst/>
              <a:gdLst/>
              <a:ahLst/>
              <a:cxnLst/>
              <a:rect l="l" t="t" r="r" b="b"/>
              <a:pathLst>
                <a:path w="1024" h="3315" extrusionOk="0">
                  <a:moveTo>
                    <a:pt x="12" y="0"/>
                  </a:moveTo>
                  <a:cubicBezTo>
                    <a:pt x="12" y="22"/>
                    <a:pt x="12" y="45"/>
                    <a:pt x="0" y="67"/>
                  </a:cubicBezTo>
                  <a:cubicBezTo>
                    <a:pt x="111" y="223"/>
                    <a:pt x="190" y="390"/>
                    <a:pt x="234" y="579"/>
                  </a:cubicBezTo>
                  <a:cubicBezTo>
                    <a:pt x="301" y="845"/>
                    <a:pt x="267" y="1124"/>
                    <a:pt x="323" y="1402"/>
                  </a:cubicBezTo>
                  <a:cubicBezTo>
                    <a:pt x="356" y="1535"/>
                    <a:pt x="400" y="1658"/>
                    <a:pt x="423" y="1791"/>
                  </a:cubicBezTo>
                  <a:cubicBezTo>
                    <a:pt x="445" y="1925"/>
                    <a:pt x="434" y="2058"/>
                    <a:pt x="457" y="2192"/>
                  </a:cubicBezTo>
                  <a:cubicBezTo>
                    <a:pt x="489" y="2314"/>
                    <a:pt x="568" y="2414"/>
                    <a:pt x="612" y="2525"/>
                  </a:cubicBezTo>
                  <a:cubicBezTo>
                    <a:pt x="634" y="2592"/>
                    <a:pt x="634" y="2647"/>
                    <a:pt x="657" y="2714"/>
                  </a:cubicBezTo>
                  <a:cubicBezTo>
                    <a:pt x="667" y="2770"/>
                    <a:pt x="701" y="2815"/>
                    <a:pt x="734" y="2859"/>
                  </a:cubicBezTo>
                  <a:cubicBezTo>
                    <a:pt x="779" y="2914"/>
                    <a:pt x="823" y="2970"/>
                    <a:pt x="857" y="3037"/>
                  </a:cubicBezTo>
                  <a:cubicBezTo>
                    <a:pt x="879" y="3092"/>
                    <a:pt x="890" y="3148"/>
                    <a:pt x="912" y="3203"/>
                  </a:cubicBezTo>
                  <a:cubicBezTo>
                    <a:pt x="946" y="3259"/>
                    <a:pt x="990" y="3292"/>
                    <a:pt x="1023" y="3315"/>
                  </a:cubicBezTo>
                  <a:lnTo>
                    <a:pt x="1023" y="3304"/>
                  </a:lnTo>
                  <a:cubicBezTo>
                    <a:pt x="979" y="3181"/>
                    <a:pt x="946" y="3059"/>
                    <a:pt x="890" y="2948"/>
                  </a:cubicBezTo>
                  <a:cubicBezTo>
                    <a:pt x="857" y="2892"/>
                    <a:pt x="812" y="2847"/>
                    <a:pt x="779" y="2803"/>
                  </a:cubicBezTo>
                  <a:cubicBezTo>
                    <a:pt x="734" y="2748"/>
                    <a:pt x="723" y="2681"/>
                    <a:pt x="712" y="2614"/>
                  </a:cubicBezTo>
                  <a:cubicBezTo>
                    <a:pt x="690" y="2481"/>
                    <a:pt x="601" y="2392"/>
                    <a:pt x="556" y="2269"/>
                  </a:cubicBezTo>
                  <a:cubicBezTo>
                    <a:pt x="501" y="2147"/>
                    <a:pt x="523" y="2002"/>
                    <a:pt x="501" y="1869"/>
                  </a:cubicBezTo>
                  <a:cubicBezTo>
                    <a:pt x="479" y="1735"/>
                    <a:pt x="434" y="1602"/>
                    <a:pt x="400" y="1480"/>
                  </a:cubicBezTo>
                  <a:cubicBezTo>
                    <a:pt x="368" y="1324"/>
                    <a:pt x="345" y="1179"/>
                    <a:pt x="345" y="1023"/>
                  </a:cubicBezTo>
                  <a:cubicBezTo>
                    <a:pt x="334" y="890"/>
                    <a:pt x="334" y="757"/>
                    <a:pt x="301" y="623"/>
                  </a:cubicBezTo>
                  <a:cubicBezTo>
                    <a:pt x="245" y="401"/>
                    <a:pt x="156" y="190"/>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11"/>
            <p:cNvSpPr/>
            <p:nvPr/>
          </p:nvSpPr>
          <p:spPr>
            <a:xfrm>
              <a:off x="662445" y="1760647"/>
              <a:ext cx="3524" cy="7815"/>
            </a:xfrm>
            <a:custGeom>
              <a:avLst/>
              <a:gdLst/>
              <a:ahLst/>
              <a:cxnLst/>
              <a:rect l="l" t="t" r="r" b="b"/>
              <a:pathLst>
                <a:path w="101" h="224" extrusionOk="0">
                  <a:moveTo>
                    <a:pt x="0" y="1"/>
                  </a:moveTo>
                  <a:cubicBezTo>
                    <a:pt x="33" y="90"/>
                    <a:pt x="45" y="157"/>
                    <a:pt x="100" y="223"/>
                  </a:cubicBezTo>
                  <a:cubicBezTo>
                    <a:pt x="67" y="145"/>
                    <a:pt x="33" y="78"/>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11"/>
            <p:cNvSpPr/>
            <p:nvPr/>
          </p:nvSpPr>
          <p:spPr>
            <a:xfrm>
              <a:off x="652712" y="1683823"/>
              <a:ext cx="28747" cy="90847"/>
            </a:xfrm>
            <a:custGeom>
              <a:avLst/>
              <a:gdLst/>
              <a:ahLst/>
              <a:cxnLst/>
              <a:rect l="l" t="t" r="r" b="b"/>
              <a:pathLst>
                <a:path w="824" h="2604" extrusionOk="0">
                  <a:moveTo>
                    <a:pt x="23" y="1"/>
                  </a:moveTo>
                  <a:cubicBezTo>
                    <a:pt x="12" y="23"/>
                    <a:pt x="1" y="56"/>
                    <a:pt x="1" y="78"/>
                  </a:cubicBezTo>
                  <a:cubicBezTo>
                    <a:pt x="45" y="189"/>
                    <a:pt x="79" y="312"/>
                    <a:pt x="101" y="446"/>
                  </a:cubicBezTo>
                  <a:cubicBezTo>
                    <a:pt x="146" y="634"/>
                    <a:pt x="168" y="857"/>
                    <a:pt x="235" y="1046"/>
                  </a:cubicBezTo>
                  <a:cubicBezTo>
                    <a:pt x="279" y="1146"/>
                    <a:pt x="368" y="1202"/>
                    <a:pt x="391" y="1302"/>
                  </a:cubicBezTo>
                  <a:cubicBezTo>
                    <a:pt x="424" y="1413"/>
                    <a:pt x="424" y="1513"/>
                    <a:pt x="435" y="1625"/>
                  </a:cubicBezTo>
                  <a:cubicBezTo>
                    <a:pt x="457" y="1847"/>
                    <a:pt x="535" y="2058"/>
                    <a:pt x="613" y="2270"/>
                  </a:cubicBezTo>
                  <a:cubicBezTo>
                    <a:pt x="658" y="2381"/>
                    <a:pt x="702" y="2480"/>
                    <a:pt x="735" y="2581"/>
                  </a:cubicBezTo>
                  <a:cubicBezTo>
                    <a:pt x="769" y="2592"/>
                    <a:pt x="791" y="2592"/>
                    <a:pt x="824" y="2603"/>
                  </a:cubicBezTo>
                  <a:cubicBezTo>
                    <a:pt x="779" y="2503"/>
                    <a:pt x="746" y="2414"/>
                    <a:pt x="702" y="2314"/>
                  </a:cubicBezTo>
                  <a:cubicBezTo>
                    <a:pt x="613" y="2092"/>
                    <a:pt x="524" y="1869"/>
                    <a:pt x="490" y="1635"/>
                  </a:cubicBezTo>
                  <a:cubicBezTo>
                    <a:pt x="480" y="1536"/>
                    <a:pt x="490" y="1435"/>
                    <a:pt x="468" y="1346"/>
                  </a:cubicBezTo>
                  <a:cubicBezTo>
                    <a:pt x="457" y="1302"/>
                    <a:pt x="446" y="1257"/>
                    <a:pt x="424" y="1224"/>
                  </a:cubicBezTo>
                  <a:cubicBezTo>
                    <a:pt x="401" y="1180"/>
                    <a:pt x="357" y="1135"/>
                    <a:pt x="324" y="1091"/>
                  </a:cubicBezTo>
                  <a:cubicBezTo>
                    <a:pt x="268" y="1002"/>
                    <a:pt x="257" y="879"/>
                    <a:pt x="235" y="779"/>
                  </a:cubicBezTo>
                  <a:cubicBezTo>
                    <a:pt x="213" y="679"/>
                    <a:pt x="190" y="579"/>
                    <a:pt x="179" y="478"/>
                  </a:cubicBezTo>
                  <a:cubicBezTo>
                    <a:pt x="134" y="312"/>
                    <a:pt x="90" y="145"/>
                    <a:pt x="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11"/>
            <p:cNvSpPr/>
            <p:nvPr/>
          </p:nvSpPr>
          <p:spPr>
            <a:xfrm>
              <a:off x="657770" y="1669100"/>
              <a:ext cx="34574" cy="114466"/>
            </a:xfrm>
            <a:custGeom>
              <a:avLst/>
              <a:gdLst/>
              <a:ahLst/>
              <a:cxnLst/>
              <a:rect l="l" t="t" r="r" b="b"/>
              <a:pathLst>
                <a:path w="991" h="3281" extrusionOk="0">
                  <a:moveTo>
                    <a:pt x="1" y="0"/>
                  </a:moveTo>
                  <a:lnTo>
                    <a:pt x="1" y="89"/>
                  </a:lnTo>
                  <a:cubicBezTo>
                    <a:pt x="90" y="222"/>
                    <a:pt x="157" y="378"/>
                    <a:pt x="201" y="545"/>
                  </a:cubicBezTo>
                  <a:cubicBezTo>
                    <a:pt x="268" y="811"/>
                    <a:pt x="234" y="1090"/>
                    <a:pt x="290" y="1368"/>
                  </a:cubicBezTo>
                  <a:cubicBezTo>
                    <a:pt x="323" y="1501"/>
                    <a:pt x="367" y="1624"/>
                    <a:pt x="390" y="1757"/>
                  </a:cubicBezTo>
                  <a:cubicBezTo>
                    <a:pt x="412" y="1891"/>
                    <a:pt x="401" y="2024"/>
                    <a:pt x="424" y="2158"/>
                  </a:cubicBezTo>
                  <a:cubicBezTo>
                    <a:pt x="456" y="2280"/>
                    <a:pt x="535" y="2380"/>
                    <a:pt x="579" y="2491"/>
                  </a:cubicBezTo>
                  <a:cubicBezTo>
                    <a:pt x="601" y="2558"/>
                    <a:pt x="601" y="2613"/>
                    <a:pt x="624" y="2680"/>
                  </a:cubicBezTo>
                  <a:cubicBezTo>
                    <a:pt x="634" y="2736"/>
                    <a:pt x="668" y="2781"/>
                    <a:pt x="701" y="2825"/>
                  </a:cubicBezTo>
                  <a:cubicBezTo>
                    <a:pt x="746" y="2880"/>
                    <a:pt x="790" y="2936"/>
                    <a:pt x="824" y="3003"/>
                  </a:cubicBezTo>
                  <a:cubicBezTo>
                    <a:pt x="846" y="3058"/>
                    <a:pt x="857" y="3114"/>
                    <a:pt x="879" y="3169"/>
                  </a:cubicBezTo>
                  <a:cubicBezTo>
                    <a:pt x="891" y="3181"/>
                    <a:pt x="901" y="3192"/>
                    <a:pt x="901" y="3203"/>
                  </a:cubicBezTo>
                  <a:lnTo>
                    <a:pt x="913" y="3214"/>
                  </a:lnTo>
                  <a:lnTo>
                    <a:pt x="935" y="3236"/>
                  </a:lnTo>
                  <a:lnTo>
                    <a:pt x="957" y="3258"/>
                  </a:lnTo>
                  <a:lnTo>
                    <a:pt x="968" y="3258"/>
                  </a:lnTo>
                  <a:cubicBezTo>
                    <a:pt x="968" y="3270"/>
                    <a:pt x="980" y="3270"/>
                    <a:pt x="990" y="3281"/>
                  </a:cubicBezTo>
                  <a:lnTo>
                    <a:pt x="990" y="3270"/>
                  </a:lnTo>
                  <a:cubicBezTo>
                    <a:pt x="946" y="3147"/>
                    <a:pt x="913" y="3025"/>
                    <a:pt x="857" y="2914"/>
                  </a:cubicBezTo>
                  <a:cubicBezTo>
                    <a:pt x="824" y="2858"/>
                    <a:pt x="779" y="2813"/>
                    <a:pt x="746" y="2769"/>
                  </a:cubicBezTo>
                  <a:cubicBezTo>
                    <a:pt x="701" y="2714"/>
                    <a:pt x="690" y="2647"/>
                    <a:pt x="679" y="2580"/>
                  </a:cubicBezTo>
                  <a:cubicBezTo>
                    <a:pt x="657" y="2447"/>
                    <a:pt x="568" y="2358"/>
                    <a:pt x="523" y="2235"/>
                  </a:cubicBezTo>
                  <a:cubicBezTo>
                    <a:pt x="468" y="2113"/>
                    <a:pt x="490" y="1968"/>
                    <a:pt x="468" y="1835"/>
                  </a:cubicBezTo>
                  <a:cubicBezTo>
                    <a:pt x="446" y="1701"/>
                    <a:pt x="401" y="1568"/>
                    <a:pt x="367" y="1446"/>
                  </a:cubicBezTo>
                  <a:cubicBezTo>
                    <a:pt x="335" y="1290"/>
                    <a:pt x="312" y="1145"/>
                    <a:pt x="312" y="989"/>
                  </a:cubicBezTo>
                  <a:cubicBezTo>
                    <a:pt x="301" y="856"/>
                    <a:pt x="301" y="723"/>
                    <a:pt x="268" y="589"/>
                  </a:cubicBezTo>
                  <a:cubicBezTo>
                    <a:pt x="223" y="378"/>
                    <a:pt x="123" y="178"/>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11"/>
            <p:cNvSpPr/>
            <p:nvPr/>
          </p:nvSpPr>
          <p:spPr>
            <a:xfrm>
              <a:off x="661678" y="1717211"/>
              <a:ext cx="18630" cy="54355"/>
            </a:xfrm>
            <a:custGeom>
              <a:avLst/>
              <a:gdLst/>
              <a:ahLst/>
              <a:cxnLst/>
              <a:rect l="l" t="t" r="r" b="b"/>
              <a:pathLst>
                <a:path w="534" h="1558" extrusionOk="0">
                  <a:moveTo>
                    <a:pt x="11" y="0"/>
                  </a:moveTo>
                  <a:lnTo>
                    <a:pt x="11" y="67"/>
                  </a:lnTo>
                  <a:cubicBezTo>
                    <a:pt x="0" y="89"/>
                    <a:pt x="0" y="111"/>
                    <a:pt x="0" y="134"/>
                  </a:cubicBezTo>
                  <a:cubicBezTo>
                    <a:pt x="45" y="200"/>
                    <a:pt x="111" y="267"/>
                    <a:pt x="134" y="345"/>
                  </a:cubicBezTo>
                  <a:cubicBezTo>
                    <a:pt x="167" y="456"/>
                    <a:pt x="167" y="556"/>
                    <a:pt x="178" y="668"/>
                  </a:cubicBezTo>
                  <a:cubicBezTo>
                    <a:pt x="200" y="890"/>
                    <a:pt x="278" y="1101"/>
                    <a:pt x="356" y="1313"/>
                  </a:cubicBezTo>
                  <a:cubicBezTo>
                    <a:pt x="367" y="1346"/>
                    <a:pt x="378" y="1379"/>
                    <a:pt x="389" y="1402"/>
                  </a:cubicBezTo>
                  <a:cubicBezTo>
                    <a:pt x="423" y="1446"/>
                    <a:pt x="456" y="1479"/>
                    <a:pt x="489" y="1523"/>
                  </a:cubicBezTo>
                  <a:cubicBezTo>
                    <a:pt x="500" y="1535"/>
                    <a:pt x="512" y="1546"/>
                    <a:pt x="534" y="1557"/>
                  </a:cubicBezTo>
                  <a:cubicBezTo>
                    <a:pt x="500" y="1491"/>
                    <a:pt x="478" y="1424"/>
                    <a:pt x="445" y="1357"/>
                  </a:cubicBezTo>
                  <a:cubicBezTo>
                    <a:pt x="356" y="1135"/>
                    <a:pt x="267" y="912"/>
                    <a:pt x="233" y="678"/>
                  </a:cubicBezTo>
                  <a:cubicBezTo>
                    <a:pt x="223" y="579"/>
                    <a:pt x="233" y="478"/>
                    <a:pt x="211" y="389"/>
                  </a:cubicBezTo>
                  <a:cubicBezTo>
                    <a:pt x="200" y="345"/>
                    <a:pt x="189" y="300"/>
                    <a:pt x="167" y="267"/>
                  </a:cubicBezTo>
                  <a:cubicBezTo>
                    <a:pt x="144" y="223"/>
                    <a:pt x="100" y="178"/>
                    <a:pt x="67" y="134"/>
                  </a:cubicBezTo>
                  <a:cubicBezTo>
                    <a:pt x="45" y="100"/>
                    <a:pt x="33" y="45"/>
                    <a:pt x="1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11"/>
            <p:cNvSpPr/>
            <p:nvPr/>
          </p:nvSpPr>
          <p:spPr>
            <a:xfrm>
              <a:off x="686100" y="1620536"/>
              <a:ext cx="72217" cy="171053"/>
            </a:xfrm>
            <a:custGeom>
              <a:avLst/>
              <a:gdLst/>
              <a:ahLst/>
              <a:cxnLst/>
              <a:rect l="l" t="t" r="r" b="b"/>
              <a:pathLst>
                <a:path w="2070" h="4903" extrusionOk="0">
                  <a:moveTo>
                    <a:pt x="1729" y="1"/>
                  </a:moveTo>
                  <a:cubicBezTo>
                    <a:pt x="1727" y="1"/>
                    <a:pt x="1726" y="1"/>
                    <a:pt x="1725" y="1"/>
                  </a:cubicBezTo>
                  <a:cubicBezTo>
                    <a:pt x="1669" y="13"/>
                    <a:pt x="1680" y="35"/>
                    <a:pt x="1614" y="191"/>
                  </a:cubicBezTo>
                  <a:cubicBezTo>
                    <a:pt x="1557" y="335"/>
                    <a:pt x="1402" y="413"/>
                    <a:pt x="1268" y="780"/>
                  </a:cubicBezTo>
                  <a:cubicBezTo>
                    <a:pt x="1135" y="1158"/>
                    <a:pt x="1268" y="1703"/>
                    <a:pt x="1113" y="2070"/>
                  </a:cubicBezTo>
                  <a:cubicBezTo>
                    <a:pt x="968" y="2426"/>
                    <a:pt x="879" y="2582"/>
                    <a:pt x="534" y="3238"/>
                  </a:cubicBezTo>
                  <a:cubicBezTo>
                    <a:pt x="190" y="3906"/>
                    <a:pt x="0" y="4739"/>
                    <a:pt x="279" y="4773"/>
                  </a:cubicBezTo>
                  <a:cubicBezTo>
                    <a:pt x="467" y="4806"/>
                    <a:pt x="645" y="4862"/>
                    <a:pt x="924" y="4895"/>
                  </a:cubicBezTo>
                  <a:cubicBezTo>
                    <a:pt x="967" y="4900"/>
                    <a:pt x="1003" y="4903"/>
                    <a:pt x="1035" y="4903"/>
                  </a:cubicBezTo>
                  <a:cubicBezTo>
                    <a:pt x="1221" y="4903"/>
                    <a:pt x="1269" y="4818"/>
                    <a:pt x="1591" y="4628"/>
                  </a:cubicBezTo>
                  <a:cubicBezTo>
                    <a:pt x="1969" y="4395"/>
                    <a:pt x="1925" y="4039"/>
                    <a:pt x="1913" y="3738"/>
                  </a:cubicBezTo>
                  <a:cubicBezTo>
                    <a:pt x="1913" y="3427"/>
                    <a:pt x="2047" y="3439"/>
                    <a:pt x="2058" y="2960"/>
                  </a:cubicBezTo>
                  <a:cubicBezTo>
                    <a:pt x="2069" y="2482"/>
                    <a:pt x="1869" y="2193"/>
                    <a:pt x="1780" y="1981"/>
                  </a:cubicBezTo>
                  <a:cubicBezTo>
                    <a:pt x="1703" y="1759"/>
                    <a:pt x="1802" y="1081"/>
                    <a:pt x="1814" y="669"/>
                  </a:cubicBezTo>
                  <a:cubicBezTo>
                    <a:pt x="1824" y="265"/>
                    <a:pt x="1793" y="1"/>
                    <a:pt x="172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11"/>
            <p:cNvSpPr/>
            <p:nvPr/>
          </p:nvSpPr>
          <p:spPr>
            <a:xfrm>
              <a:off x="720639" y="1651621"/>
              <a:ext cx="37678" cy="139829"/>
            </a:xfrm>
            <a:custGeom>
              <a:avLst/>
              <a:gdLst/>
              <a:ahLst/>
              <a:cxnLst/>
              <a:rect l="l" t="t" r="r" b="b"/>
              <a:pathLst>
                <a:path w="1080" h="4008" extrusionOk="0">
                  <a:moveTo>
                    <a:pt x="812" y="0"/>
                  </a:moveTo>
                  <a:lnTo>
                    <a:pt x="812" y="0"/>
                  </a:lnTo>
                  <a:cubicBezTo>
                    <a:pt x="757" y="56"/>
                    <a:pt x="713" y="123"/>
                    <a:pt x="668" y="190"/>
                  </a:cubicBezTo>
                  <a:cubicBezTo>
                    <a:pt x="579" y="345"/>
                    <a:pt x="535" y="523"/>
                    <a:pt x="523" y="701"/>
                  </a:cubicBezTo>
                  <a:cubicBezTo>
                    <a:pt x="501" y="912"/>
                    <a:pt x="545" y="1102"/>
                    <a:pt x="567" y="1302"/>
                  </a:cubicBezTo>
                  <a:cubicBezTo>
                    <a:pt x="590" y="1413"/>
                    <a:pt x="579" y="1502"/>
                    <a:pt x="535" y="1591"/>
                  </a:cubicBezTo>
                  <a:cubicBezTo>
                    <a:pt x="490" y="1680"/>
                    <a:pt x="456" y="1769"/>
                    <a:pt x="446" y="1869"/>
                  </a:cubicBezTo>
                  <a:cubicBezTo>
                    <a:pt x="434" y="1969"/>
                    <a:pt x="446" y="2069"/>
                    <a:pt x="446" y="2169"/>
                  </a:cubicBezTo>
                  <a:cubicBezTo>
                    <a:pt x="456" y="2269"/>
                    <a:pt x="446" y="2370"/>
                    <a:pt x="423" y="2469"/>
                  </a:cubicBezTo>
                  <a:cubicBezTo>
                    <a:pt x="401" y="2558"/>
                    <a:pt x="379" y="2647"/>
                    <a:pt x="367" y="2748"/>
                  </a:cubicBezTo>
                  <a:cubicBezTo>
                    <a:pt x="357" y="2837"/>
                    <a:pt x="357" y="2914"/>
                    <a:pt x="379" y="3003"/>
                  </a:cubicBezTo>
                  <a:cubicBezTo>
                    <a:pt x="390" y="3048"/>
                    <a:pt x="401" y="3104"/>
                    <a:pt x="379" y="3137"/>
                  </a:cubicBezTo>
                  <a:cubicBezTo>
                    <a:pt x="357" y="3181"/>
                    <a:pt x="301" y="3193"/>
                    <a:pt x="268" y="3226"/>
                  </a:cubicBezTo>
                  <a:cubicBezTo>
                    <a:pt x="201" y="3270"/>
                    <a:pt x="156" y="3326"/>
                    <a:pt x="112" y="3393"/>
                  </a:cubicBezTo>
                  <a:cubicBezTo>
                    <a:pt x="23" y="3548"/>
                    <a:pt x="1" y="3737"/>
                    <a:pt x="1" y="3915"/>
                  </a:cubicBezTo>
                  <a:lnTo>
                    <a:pt x="1" y="4004"/>
                  </a:lnTo>
                  <a:cubicBezTo>
                    <a:pt x="25" y="4007"/>
                    <a:pt x="47" y="4008"/>
                    <a:pt x="68" y="4008"/>
                  </a:cubicBezTo>
                  <a:cubicBezTo>
                    <a:pt x="234" y="4008"/>
                    <a:pt x="294" y="3926"/>
                    <a:pt x="601" y="3737"/>
                  </a:cubicBezTo>
                  <a:cubicBezTo>
                    <a:pt x="979" y="3504"/>
                    <a:pt x="935" y="3148"/>
                    <a:pt x="923" y="2847"/>
                  </a:cubicBezTo>
                  <a:cubicBezTo>
                    <a:pt x="923" y="2536"/>
                    <a:pt x="1057" y="2548"/>
                    <a:pt x="1068" y="2069"/>
                  </a:cubicBezTo>
                  <a:cubicBezTo>
                    <a:pt x="1079" y="1591"/>
                    <a:pt x="879" y="1302"/>
                    <a:pt x="790" y="1090"/>
                  </a:cubicBezTo>
                  <a:cubicBezTo>
                    <a:pt x="723" y="901"/>
                    <a:pt x="790" y="400"/>
                    <a:pt x="8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11"/>
            <p:cNvSpPr/>
            <p:nvPr/>
          </p:nvSpPr>
          <p:spPr>
            <a:xfrm>
              <a:off x="713662" y="1708245"/>
              <a:ext cx="44272" cy="82718"/>
            </a:xfrm>
            <a:custGeom>
              <a:avLst/>
              <a:gdLst/>
              <a:ahLst/>
              <a:cxnLst/>
              <a:rect l="l" t="t" r="r" b="b"/>
              <a:pathLst>
                <a:path w="1269" h="2371" extrusionOk="0">
                  <a:moveTo>
                    <a:pt x="1212" y="1"/>
                  </a:moveTo>
                  <a:cubicBezTo>
                    <a:pt x="1202" y="302"/>
                    <a:pt x="1157" y="591"/>
                    <a:pt x="1034" y="868"/>
                  </a:cubicBezTo>
                  <a:cubicBezTo>
                    <a:pt x="945" y="1058"/>
                    <a:pt x="824" y="1236"/>
                    <a:pt x="678" y="1392"/>
                  </a:cubicBezTo>
                  <a:cubicBezTo>
                    <a:pt x="601" y="1481"/>
                    <a:pt x="512" y="1547"/>
                    <a:pt x="434" y="1625"/>
                  </a:cubicBezTo>
                  <a:cubicBezTo>
                    <a:pt x="356" y="1681"/>
                    <a:pt x="267" y="1736"/>
                    <a:pt x="201" y="1814"/>
                  </a:cubicBezTo>
                  <a:cubicBezTo>
                    <a:pt x="134" y="1925"/>
                    <a:pt x="122" y="2059"/>
                    <a:pt x="78" y="2170"/>
                  </a:cubicBezTo>
                  <a:cubicBezTo>
                    <a:pt x="56" y="2237"/>
                    <a:pt x="33" y="2292"/>
                    <a:pt x="0" y="2359"/>
                  </a:cubicBezTo>
                  <a:cubicBezTo>
                    <a:pt x="23" y="2359"/>
                    <a:pt x="56" y="2370"/>
                    <a:pt x="78" y="2370"/>
                  </a:cubicBezTo>
                  <a:cubicBezTo>
                    <a:pt x="89" y="2337"/>
                    <a:pt x="112" y="2304"/>
                    <a:pt x="122" y="2270"/>
                  </a:cubicBezTo>
                  <a:cubicBezTo>
                    <a:pt x="178" y="2159"/>
                    <a:pt x="189" y="2037"/>
                    <a:pt x="234" y="1925"/>
                  </a:cubicBezTo>
                  <a:cubicBezTo>
                    <a:pt x="278" y="1814"/>
                    <a:pt x="379" y="1748"/>
                    <a:pt x="468" y="1681"/>
                  </a:cubicBezTo>
                  <a:cubicBezTo>
                    <a:pt x="557" y="1614"/>
                    <a:pt x="634" y="1536"/>
                    <a:pt x="701" y="1458"/>
                  </a:cubicBezTo>
                  <a:cubicBezTo>
                    <a:pt x="1012" y="1147"/>
                    <a:pt x="1212" y="757"/>
                    <a:pt x="1268" y="312"/>
                  </a:cubicBezTo>
                  <a:cubicBezTo>
                    <a:pt x="1257" y="201"/>
                    <a:pt x="1246" y="90"/>
                    <a:pt x="1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11"/>
            <p:cNvSpPr/>
            <p:nvPr/>
          </p:nvSpPr>
          <p:spPr>
            <a:xfrm>
              <a:off x="739270" y="1760647"/>
              <a:ext cx="13990" cy="22537"/>
            </a:xfrm>
            <a:custGeom>
              <a:avLst/>
              <a:gdLst/>
              <a:ahLst/>
              <a:cxnLst/>
              <a:rect l="l" t="t" r="r" b="b"/>
              <a:pathLst>
                <a:path w="401" h="646" extrusionOk="0">
                  <a:moveTo>
                    <a:pt x="401" y="1"/>
                  </a:moveTo>
                  <a:lnTo>
                    <a:pt x="401" y="1"/>
                  </a:lnTo>
                  <a:cubicBezTo>
                    <a:pt x="312" y="145"/>
                    <a:pt x="234" y="278"/>
                    <a:pt x="145" y="412"/>
                  </a:cubicBezTo>
                  <a:cubicBezTo>
                    <a:pt x="100" y="479"/>
                    <a:pt x="45" y="568"/>
                    <a:pt x="1" y="646"/>
                  </a:cubicBezTo>
                  <a:lnTo>
                    <a:pt x="67" y="612"/>
                  </a:lnTo>
                  <a:cubicBezTo>
                    <a:pt x="90" y="590"/>
                    <a:pt x="112" y="579"/>
                    <a:pt x="134" y="557"/>
                  </a:cubicBezTo>
                  <a:cubicBezTo>
                    <a:pt x="179" y="501"/>
                    <a:pt x="211" y="446"/>
                    <a:pt x="256" y="390"/>
                  </a:cubicBezTo>
                  <a:cubicBezTo>
                    <a:pt x="290" y="323"/>
                    <a:pt x="334" y="268"/>
                    <a:pt x="367" y="201"/>
                  </a:cubicBezTo>
                  <a:cubicBezTo>
                    <a:pt x="389" y="134"/>
                    <a:pt x="389" y="68"/>
                    <a:pt x="4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11"/>
            <p:cNvSpPr/>
            <p:nvPr/>
          </p:nvSpPr>
          <p:spPr>
            <a:xfrm>
              <a:off x="694264" y="1662890"/>
              <a:ext cx="38446" cy="124199"/>
            </a:xfrm>
            <a:custGeom>
              <a:avLst/>
              <a:gdLst/>
              <a:ahLst/>
              <a:cxnLst/>
              <a:rect l="l" t="t" r="r" b="b"/>
              <a:pathLst>
                <a:path w="1102" h="3560" extrusionOk="0">
                  <a:moveTo>
                    <a:pt x="968" y="0"/>
                  </a:moveTo>
                  <a:lnTo>
                    <a:pt x="968" y="166"/>
                  </a:lnTo>
                  <a:cubicBezTo>
                    <a:pt x="990" y="211"/>
                    <a:pt x="1001" y="267"/>
                    <a:pt x="1012" y="311"/>
                  </a:cubicBezTo>
                  <a:cubicBezTo>
                    <a:pt x="1046" y="489"/>
                    <a:pt x="1024" y="678"/>
                    <a:pt x="1012" y="856"/>
                  </a:cubicBezTo>
                  <a:cubicBezTo>
                    <a:pt x="1001" y="1034"/>
                    <a:pt x="1001" y="1224"/>
                    <a:pt x="990" y="1401"/>
                  </a:cubicBezTo>
                  <a:cubicBezTo>
                    <a:pt x="979" y="1490"/>
                    <a:pt x="979" y="1579"/>
                    <a:pt x="945" y="1657"/>
                  </a:cubicBezTo>
                  <a:cubicBezTo>
                    <a:pt x="912" y="1746"/>
                    <a:pt x="868" y="1824"/>
                    <a:pt x="812" y="1902"/>
                  </a:cubicBezTo>
                  <a:cubicBezTo>
                    <a:pt x="634" y="2180"/>
                    <a:pt x="445" y="2469"/>
                    <a:pt x="278" y="2769"/>
                  </a:cubicBezTo>
                  <a:cubicBezTo>
                    <a:pt x="145" y="3003"/>
                    <a:pt x="23" y="3270"/>
                    <a:pt x="0" y="3548"/>
                  </a:cubicBezTo>
                  <a:cubicBezTo>
                    <a:pt x="11" y="3559"/>
                    <a:pt x="33" y="3559"/>
                    <a:pt x="45" y="3559"/>
                  </a:cubicBezTo>
                  <a:lnTo>
                    <a:pt x="56" y="3559"/>
                  </a:lnTo>
                  <a:cubicBezTo>
                    <a:pt x="78" y="3314"/>
                    <a:pt x="189" y="3058"/>
                    <a:pt x="300" y="2836"/>
                  </a:cubicBezTo>
                  <a:cubicBezTo>
                    <a:pt x="468" y="2524"/>
                    <a:pt x="645" y="2225"/>
                    <a:pt x="846" y="1935"/>
                  </a:cubicBezTo>
                  <a:cubicBezTo>
                    <a:pt x="945" y="1802"/>
                    <a:pt x="1024" y="1679"/>
                    <a:pt x="1046" y="1513"/>
                  </a:cubicBezTo>
                  <a:cubicBezTo>
                    <a:pt x="1068" y="1345"/>
                    <a:pt x="1068" y="1167"/>
                    <a:pt x="1079" y="1001"/>
                  </a:cubicBezTo>
                  <a:cubicBezTo>
                    <a:pt x="1090" y="823"/>
                    <a:pt x="1101" y="645"/>
                    <a:pt x="1101" y="467"/>
                  </a:cubicBezTo>
                  <a:cubicBezTo>
                    <a:pt x="1101" y="300"/>
                    <a:pt x="1034" y="166"/>
                    <a:pt x="979" y="11"/>
                  </a:cubicBezTo>
                  <a:cubicBezTo>
                    <a:pt x="968" y="11"/>
                    <a:pt x="968" y="0"/>
                    <a:pt x="9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11"/>
            <p:cNvSpPr/>
            <p:nvPr/>
          </p:nvSpPr>
          <p:spPr>
            <a:xfrm>
              <a:off x="724512" y="1745925"/>
              <a:ext cx="28747" cy="45424"/>
            </a:xfrm>
            <a:custGeom>
              <a:avLst/>
              <a:gdLst/>
              <a:ahLst/>
              <a:cxnLst/>
              <a:rect l="l" t="t" r="r" b="b"/>
              <a:pathLst>
                <a:path w="824" h="1302" extrusionOk="0">
                  <a:moveTo>
                    <a:pt x="824" y="0"/>
                  </a:moveTo>
                  <a:lnTo>
                    <a:pt x="824" y="0"/>
                  </a:lnTo>
                  <a:cubicBezTo>
                    <a:pt x="802" y="67"/>
                    <a:pt x="779" y="134"/>
                    <a:pt x="746" y="189"/>
                  </a:cubicBezTo>
                  <a:cubicBezTo>
                    <a:pt x="668" y="367"/>
                    <a:pt x="579" y="523"/>
                    <a:pt x="434" y="656"/>
                  </a:cubicBezTo>
                  <a:cubicBezTo>
                    <a:pt x="301" y="779"/>
                    <a:pt x="179" y="901"/>
                    <a:pt x="90" y="1068"/>
                  </a:cubicBezTo>
                  <a:cubicBezTo>
                    <a:pt x="45" y="1145"/>
                    <a:pt x="23" y="1224"/>
                    <a:pt x="1" y="1301"/>
                  </a:cubicBezTo>
                  <a:cubicBezTo>
                    <a:pt x="34" y="1301"/>
                    <a:pt x="68" y="1290"/>
                    <a:pt x="101" y="1279"/>
                  </a:cubicBezTo>
                  <a:cubicBezTo>
                    <a:pt x="123" y="1201"/>
                    <a:pt x="157" y="1135"/>
                    <a:pt x="190" y="1068"/>
                  </a:cubicBezTo>
                  <a:cubicBezTo>
                    <a:pt x="290" y="901"/>
                    <a:pt x="412" y="789"/>
                    <a:pt x="545" y="656"/>
                  </a:cubicBezTo>
                  <a:cubicBezTo>
                    <a:pt x="668" y="534"/>
                    <a:pt x="746" y="389"/>
                    <a:pt x="824" y="245"/>
                  </a:cubicBezTo>
                  <a:cubicBezTo>
                    <a:pt x="824" y="211"/>
                    <a:pt x="812" y="178"/>
                    <a:pt x="812" y="144"/>
                  </a:cubicBezTo>
                  <a:cubicBezTo>
                    <a:pt x="812" y="89"/>
                    <a:pt x="824" y="45"/>
                    <a:pt x="8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11"/>
            <p:cNvSpPr/>
            <p:nvPr/>
          </p:nvSpPr>
          <p:spPr>
            <a:xfrm>
              <a:off x="708219" y="1620571"/>
              <a:ext cx="40400" cy="169623"/>
            </a:xfrm>
            <a:custGeom>
              <a:avLst/>
              <a:gdLst/>
              <a:ahLst/>
              <a:cxnLst/>
              <a:rect l="l" t="t" r="r" b="b"/>
              <a:pathLst>
                <a:path w="1158" h="4862" extrusionOk="0">
                  <a:moveTo>
                    <a:pt x="1091" y="0"/>
                  </a:moveTo>
                  <a:cubicBezTo>
                    <a:pt x="1069" y="0"/>
                    <a:pt x="1046" y="12"/>
                    <a:pt x="1035" y="34"/>
                  </a:cubicBezTo>
                  <a:cubicBezTo>
                    <a:pt x="980" y="334"/>
                    <a:pt x="968" y="645"/>
                    <a:pt x="980" y="946"/>
                  </a:cubicBezTo>
                  <a:cubicBezTo>
                    <a:pt x="1002" y="1124"/>
                    <a:pt x="1024" y="1313"/>
                    <a:pt x="1046" y="1491"/>
                  </a:cubicBezTo>
                  <a:cubicBezTo>
                    <a:pt x="1091" y="1691"/>
                    <a:pt x="1113" y="1880"/>
                    <a:pt x="1079" y="2091"/>
                  </a:cubicBezTo>
                  <a:cubicBezTo>
                    <a:pt x="1057" y="2180"/>
                    <a:pt x="1046" y="2269"/>
                    <a:pt x="1035" y="2370"/>
                  </a:cubicBezTo>
                  <a:cubicBezTo>
                    <a:pt x="1024" y="2469"/>
                    <a:pt x="1024" y="2570"/>
                    <a:pt x="1024" y="2659"/>
                  </a:cubicBezTo>
                  <a:cubicBezTo>
                    <a:pt x="1012" y="2859"/>
                    <a:pt x="957" y="3037"/>
                    <a:pt x="901" y="3215"/>
                  </a:cubicBezTo>
                  <a:cubicBezTo>
                    <a:pt x="846" y="3393"/>
                    <a:pt x="779" y="3582"/>
                    <a:pt x="657" y="3715"/>
                  </a:cubicBezTo>
                  <a:cubicBezTo>
                    <a:pt x="545" y="3838"/>
                    <a:pt x="423" y="3927"/>
                    <a:pt x="312" y="4049"/>
                  </a:cubicBezTo>
                  <a:cubicBezTo>
                    <a:pt x="189" y="4194"/>
                    <a:pt x="123" y="4360"/>
                    <a:pt x="90" y="4538"/>
                  </a:cubicBezTo>
                  <a:cubicBezTo>
                    <a:pt x="68" y="4649"/>
                    <a:pt x="45" y="4750"/>
                    <a:pt x="1" y="4850"/>
                  </a:cubicBezTo>
                  <a:cubicBezTo>
                    <a:pt x="23" y="4850"/>
                    <a:pt x="45" y="4850"/>
                    <a:pt x="78" y="4861"/>
                  </a:cubicBezTo>
                  <a:cubicBezTo>
                    <a:pt x="100" y="4805"/>
                    <a:pt x="123" y="4750"/>
                    <a:pt x="134" y="4683"/>
                  </a:cubicBezTo>
                  <a:cubicBezTo>
                    <a:pt x="179" y="4505"/>
                    <a:pt x="201" y="4338"/>
                    <a:pt x="301" y="4172"/>
                  </a:cubicBezTo>
                  <a:cubicBezTo>
                    <a:pt x="401" y="4038"/>
                    <a:pt x="523" y="3927"/>
                    <a:pt x="646" y="3816"/>
                  </a:cubicBezTo>
                  <a:cubicBezTo>
                    <a:pt x="768" y="3682"/>
                    <a:pt x="846" y="3549"/>
                    <a:pt x="901" y="3381"/>
                  </a:cubicBezTo>
                  <a:cubicBezTo>
                    <a:pt x="968" y="3203"/>
                    <a:pt x="1035" y="3037"/>
                    <a:pt x="1069" y="2848"/>
                  </a:cubicBezTo>
                  <a:cubicBezTo>
                    <a:pt x="1113" y="2659"/>
                    <a:pt x="1091" y="2469"/>
                    <a:pt x="1113" y="2269"/>
                  </a:cubicBezTo>
                  <a:cubicBezTo>
                    <a:pt x="1124" y="2180"/>
                    <a:pt x="1146" y="2091"/>
                    <a:pt x="1157" y="2002"/>
                  </a:cubicBezTo>
                  <a:cubicBezTo>
                    <a:pt x="1157" y="1992"/>
                    <a:pt x="1146" y="1980"/>
                    <a:pt x="1146" y="1980"/>
                  </a:cubicBezTo>
                  <a:cubicBezTo>
                    <a:pt x="1113" y="1880"/>
                    <a:pt x="1113" y="1702"/>
                    <a:pt x="1124" y="1491"/>
                  </a:cubicBezTo>
                  <a:cubicBezTo>
                    <a:pt x="1113" y="1357"/>
                    <a:pt x="1091" y="1235"/>
                    <a:pt x="1079" y="1113"/>
                  </a:cubicBezTo>
                  <a:cubicBezTo>
                    <a:pt x="1046" y="746"/>
                    <a:pt x="1046" y="368"/>
                    <a:pt x="11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11"/>
            <p:cNvSpPr/>
            <p:nvPr/>
          </p:nvSpPr>
          <p:spPr>
            <a:xfrm>
              <a:off x="698136" y="1633759"/>
              <a:ext cx="43854" cy="154098"/>
            </a:xfrm>
            <a:custGeom>
              <a:avLst/>
              <a:gdLst/>
              <a:ahLst/>
              <a:cxnLst/>
              <a:rect l="l" t="t" r="r" b="b"/>
              <a:pathLst>
                <a:path w="1257" h="4417" extrusionOk="0">
                  <a:moveTo>
                    <a:pt x="1146" y="0"/>
                  </a:moveTo>
                  <a:cubicBezTo>
                    <a:pt x="1101" y="45"/>
                    <a:pt x="1068" y="101"/>
                    <a:pt x="1024" y="178"/>
                  </a:cubicBezTo>
                  <a:cubicBezTo>
                    <a:pt x="1002" y="312"/>
                    <a:pt x="979" y="445"/>
                    <a:pt x="990" y="579"/>
                  </a:cubicBezTo>
                  <a:cubicBezTo>
                    <a:pt x="1012" y="757"/>
                    <a:pt x="1057" y="924"/>
                    <a:pt x="1101" y="1102"/>
                  </a:cubicBezTo>
                  <a:cubicBezTo>
                    <a:pt x="1146" y="1280"/>
                    <a:pt x="1180" y="1458"/>
                    <a:pt x="1180" y="1647"/>
                  </a:cubicBezTo>
                  <a:cubicBezTo>
                    <a:pt x="1180" y="1992"/>
                    <a:pt x="1101" y="2336"/>
                    <a:pt x="968" y="2659"/>
                  </a:cubicBezTo>
                  <a:cubicBezTo>
                    <a:pt x="834" y="2993"/>
                    <a:pt x="634" y="3282"/>
                    <a:pt x="423" y="3571"/>
                  </a:cubicBezTo>
                  <a:cubicBezTo>
                    <a:pt x="234" y="3826"/>
                    <a:pt x="56" y="4105"/>
                    <a:pt x="1" y="4405"/>
                  </a:cubicBezTo>
                  <a:cubicBezTo>
                    <a:pt x="23" y="4416"/>
                    <a:pt x="34" y="4416"/>
                    <a:pt x="56" y="4416"/>
                  </a:cubicBezTo>
                  <a:cubicBezTo>
                    <a:pt x="112" y="4127"/>
                    <a:pt x="278" y="3860"/>
                    <a:pt x="456" y="3626"/>
                  </a:cubicBezTo>
                  <a:cubicBezTo>
                    <a:pt x="656" y="3337"/>
                    <a:pt x="857" y="3060"/>
                    <a:pt x="1012" y="2726"/>
                  </a:cubicBezTo>
                  <a:cubicBezTo>
                    <a:pt x="1146" y="2425"/>
                    <a:pt x="1246" y="2091"/>
                    <a:pt x="1257" y="1747"/>
                  </a:cubicBezTo>
                  <a:cubicBezTo>
                    <a:pt x="1257" y="1580"/>
                    <a:pt x="1246" y="1424"/>
                    <a:pt x="1212" y="1258"/>
                  </a:cubicBezTo>
                  <a:cubicBezTo>
                    <a:pt x="1180" y="1080"/>
                    <a:pt x="1123" y="902"/>
                    <a:pt x="1091" y="712"/>
                  </a:cubicBezTo>
                  <a:cubicBezTo>
                    <a:pt x="1057" y="501"/>
                    <a:pt x="1068" y="301"/>
                    <a:pt x="1123" y="89"/>
                  </a:cubicBezTo>
                  <a:cubicBezTo>
                    <a:pt x="1123" y="67"/>
                    <a:pt x="1135" y="34"/>
                    <a:pt x="11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11"/>
            <p:cNvSpPr/>
            <p:nvPr/>
          </p:nvSpPr>
          <p:spPr>
            <a:xfrm>
              <a:off x="689972" y="1709431"/>
              <a:ext cx="27980" cy="74903"/>
            </a:xfrm>
            <a:custGeom>
              <a:avLst/>
              <a:gdLst/>
              <a:ahLst/>
              <a:cxnLst/>
              <a:rect l="l" t="t" r="r" b="b"/>
              <a:pathLst>
                <a:path w="802" h="2147" extrusionOk="0">
                  <a:moveTo>
                    <a:pt x="779" y="1"/>
                  </a:moveTo>
                  <a:cubicBezTo>
                    <a:pt x="768" y="34"/>
                    <a:pt x="757" y="67"/>
                    <a:pt x="735" y="100"/>
                  </a:cubicBezTo>
                  <a:cubicBezTo>
                    <a:pt x="735" y="156"/>
                    <a:pt x="735" y="212"/>
                    <a:pt x="712" y="268"/>
                  </a:cubicBezTo>
                  <a:cubicBezTo>
                    <a:pt x="690" y="367"/>
                    <a:pt x="635" y="446"/>
                    <a:pt x="591" y="535"/>
                  </a:cubicBezTo>
                  <a:cubicBezTo>
                    <a:pt x="479" y="723"/>
                    <a:pt x="457" y="957"/>
                    <a:pt x="324" y="1135"/>
                  </a:cubicBezTo>
                  <a:cubicBezTo>
                    <a:pt x="268" y="1202"/>
                    <a:pt x="201" y="1279"/>
                    <a:pt x="156" y="1346"/>
                  </a:cubicBezTo>
                  <a:cubicBezTo>
                    <a:pt x="45" y="1702"/>
                    <a:pt x="1" y="2013"/>
                    <a:pt x="79" y="2147"/>
                  </a:cubicBezTo>
                  <a:cubicBezTo>
                    <a:pt x="67" y="1991"/>
                    <a:pt x="57" y="1835"/>
                    <a:pt x="79" y="1680"/>
                  </a:cubicBezTo>
                  <a:cubicBezTo>
                    <a:pt x="101" y="1558"/>
                    <a:pt x="146" y="1457"/>
                    <a:pt x="212" y="1368"/>
                  </a:cubicBezTo>
                  <a:cubicBezTo>
                    <a:pt x="268" y="1291"/>
                    <a:pt x="334" y="1224"/>
                    <a:pt x="390" y="1135"/>
                  </a:cubicBezTo>
                  <a:cubicBezTo>
                    <a:pt x="512" y="968"/>
                    <a:pt x="546" y="757"/>
                    <a:pt x="635" y="568"/>
                  </a:cubicBezTo>
                  <a:cubicBezTo>
                    <a:pt x="690" y="479"/>
                    <a:pt x="746" y="401"/>
                    <a:pt x="768" y="301"/>
                  </a:cubicBezTo>
                  <a:cubicBezTo>
                    <a:pt x="801" y="201"/>
                    <a:pt x="801" y="112"/>
                    <a:pt x="791" y="11"/>
                  </a:cubicBezTo>
                  <a:cubicBezTo>
                    <a:pt x="779" y="11"/>
                    <a:pt x="779" y="1"/>
                    <a:pt x="7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11"/>
            <p:cNvSpPr/>
            <p:nvPr/>
          </p:nvSpPr>
          <p:spPr>
            <a:xfrm>
              <a:off x="724512" y="1745925"/>
              <a:ext cx="28747" cy="45424"/>
            </a:xfrm>
            <a:custGeom>
              <a:avLst/>
              <a:gdLst/>
              <a:ahLst/>
              <a:cxnLst/>
              <a:rect l="l" t="t" r="r" b="b"/>
              <a:pathLst>
                <a:path w="824" h="1302" extrusionOk="0">
                  <a:moveTo>
                    <a:pt x="824" y="0"/>
                  </a:moveTo>
                  <a:cubicBezTo>
                    <a:pt x="802" y="67"/>
                    <a:pt x="779" y="134"/>
                    <a:pt x="746" y="189"/>
                  </a:cubicBezTo>
                  <a:cubicBezTo>
                    <a:pt x="668" y="367"/>
                    <a:pt x="579" y="523"/>
                    <a:pt x="434" y="656"/>
                  </a:cubicBezTo>
                  <a:cubicBezTo>
                    <a:pt x="301" y="779"/>
                    <a:pt x="179" y="901"/>
                    <a:pt x="90" y="1068"/>
                  </a:cubicBezTo>
                  <a:cubicBezTo>
                    <a:pt x="45" y="1145"/>
                    <a:pt x="23" y="1224"/>
                    <a:pt x="1" y="1301"/>
                  </a:cubicBezTo>
                  <a:cubicBezTo>
                    <a:pt x="12" y="1301"/>
                    <a:pt x="34" y="1301"/>
                    <a:pt x="45" y="1290"/>
                  </a:cubicBezTo>
                  <a:lnTo>
                    <a:pt x="56" y="1290"/>
                  </a:lnTo>
                  <a:cubicBezTo>
                    <a:pt x="68" y="1290"/>
                    <a:pt x="78" y="1279"/>
                    <a:pt x="90" y="1279"/>
                  </a:cubicBezTo>
                  <a:lnTo>
                    <a:pt x="101" y="1279"/>
                  </a:lnTo>
                  <a:cubicBezTo>
                    <a:pt x="123" y="1201"/>
                    <a:pt x="157" y="1135"/>
                    <a:pt x="190" y="1068"/>
                  </a:cubicBezTo>
                  <a:cubicBezTo>
                    <a:pt x="290" y="901"/>
                    <a:pt x="412" y="789"/>
                    <a:pt x="545" y="656"/>
                  </a:cubicBezTo>
                  <a:cubicBezTo>
                    <a:pt x="668" y="534"/>
                    <a:pt x="746" y="389"/>
                    <a:pt x="824" y="245"/>
                  </a:cubicBezTo>
                  <a:cubicBezTo>
                    <a:pt x="824" y="211"/>
                    <a:pt x="812" y="178"/>
                    <a:pt x="812" y="144"/>
                  </a:cubicBezTo>
                  <a:cubicBezTo>
                    <a:pt x="812" y="111"/>
                    <a:pt x="812" y="89"/>
                    <a:pt x="824" y="67"/>
                  </a:cubicBezTo>
                  <a:lnTo>
                    <a:pt x="824" y="55"/>
                  </a:lnTo>
                  <a:lnTo>
                    <a:pt x="824"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11"/>
            <p:cNvSpPr/>
            <p:nvPr/>
          </p:nvSpPr>
          <p:spPr>
            <a:xfrm>
              <a:off x="736165" y="1671787"/>
              <a:ext cx="5826" cy="50482"/>
            </a:xfrm>
            <a:custGeom>
              <a:avLst/>
              <a:gdLst/>
              <a:ahLst/>
              <a:cxnLst/>
              <a:rect l="l" t="t" r="r" b="b"/>
              <a:pathLst>
                <a:path w="167" h="1447" extrusionOk="0">
                  <a:moveTo>
                    <a:pt x="90" y="0"/>
                  </a:moveTo>
                  <a:cubicBezTo>
                    <a:pt x="78" y="45"/>
                    <a:pt x="78" y="79"/>
                    <a:pt x="78" y="123"/>
                  </a:cubicBezTo>
                  <a:cubicBezTo>
                    <a:pt x="56" y="334"/>
                    <a:pt x="100" y="524"/>
                    <a:pt x="122" y="724"/>
                  </a:cubicBezTo>
                  <a:cubicBezTo>
                    <a:pt x="145" y="835"/>
                    <a:pt x="134" y="924"/>
                    <a:pt x="90" y="1013"/>
                  </a:cubicBezTo>
                  <a:cubicBezTo>
                    <a:pt x="45" y="1102"/>
                    <a:pt x="11" y="1191"/>
                    <a:pt x="1" y="1291"/>
                  </a:cubicBezTo>
                  <a:lnTo>
                    <a:pt x="1" y="1446"/>
                  </a:lnTo>
                  <a:cubicBezTo>
                    <a:pt x="90" y="1191"/>
                    <a:pt x="156" y="924"/>
                    <a:pt x="167" y="657"/>
                  </a:cubicBezTo>
                  <a:cubicBezTo>
                    <a:pt x="167" y="490"/>
                    <a:pt x="156" y="334"/>
                    <a:pt x="122" y="168"/>
                  </a:cubicBezTo>
                  <a:lnTo>
                    <a:pt x="90"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11"/>
            <p:cNvSpPr/>
            <p:nvPr/>
          </p:nvSpPr>
          <p:spPr>
            <a:xfrm>
              <a:off x="739270" y="1760647"/>
              <a:ext cx="13990" cy="22537"/>
            </a:xfrm>
            <a:custGeom>
              <a:avLst/>
              <a:gdLst/>
              <a:ahLst/>
              <a:cxnLst/>
              <a:rect l="l" t="t" r="r" b="b"/>
              <a:pathLst>
                <a:path w="401" h="646" extrusionOk="0">
                  <a:moveTo>
                    <a:pt x="401" y="1"/>
                  </a:moveTo>
                  <a:cubicBezTo>
                    <a:pt x="312" y="145"/>
                    <a:pt x="234" y="278"/>
                    <a:pt x="145" y="412"/>
                  </a:cubicBezTo>
                  <a:cubicBezTo>
                    <a:pt x="100" y="479"/>
                    <a:pt x="45" y="568"/>
                    <a:pt x="1" y="646"/>
                  </a:cubicBezTo>
                  <a:lnTo>
                    <a:pt x="67" y="612"/>
                  </a:lnTo>
                  <a:cubicBezTo>
                    <a:pt x="90" y="590"/>
                    <a:pt x="112" y="579"/>
                    <a:pt x="134" y="557"/>
                  </a:cubicBezTo>
                  <a:cubicBezTo>
                    <a:pt x="179" y="501"/>
                    <a:pt x="211" y="446"/>
                    <a:pt x="256" y="390"/>
                  </a:cubicBezTo>
                  <a:cubicBezTo>
                    <a:pt x="290" y="323"/>
                    <a:pt x="334" y="268"/>
                    <a:pt x="367" y="201"/>
                  </a:cubicBezTo>
                  <a:cubicBezTo>
                    <a:pt x="379" y="167"/>
                    <a:pt x="379" y="145"/>
                    <a:pt x="389" y="112"/>
                  </a:cubicBezTo>
                  <a:lnTo>
                    <a:pt x="389" y="101"/>
                  </a:lnTo>
                  <a:cubicBezTo>
                    <a:pt x="389" y="68"/>
                    <a:pt x="389" y="34"/>
                    <a:pt x="40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11"/>
            <p:cNvSpPr/>
            <p:nvPr/>
          </p:nvSpPr>
          <p:spPr>
            <a:xfrm>
              <a:off x="733060" y="1655878"/>
              <a:ext cx="15560" cy="94720"/>
            </a:xfrm>
            <a:custGeom>
              <a:avLst/>
              <a:gdLst/>
              <a:ahLst/>
              <a:cxnLst/>
              <a:rect l="l" t="t" r="r" b="b"/>
              <a:pathLst>
                <a:path w="446" h="2715" extrusionOk="0">
                  <a:moveTo>
                    <a:pt x="357" y="1"/>
                  </a:moveTo>
                  <a:cubicBezTo>
                    <a:pt x="345" y="23"/>
                    <a:pt x="323" y="45"/>
                    <a:pt x="312" y="68"/>
                  </a:cubicBezTo>
                  <a:cubicBezTo>
                    <a:pt x="312" y="78"/>
                    <a:pt x="300" y="101"/>
                    <a:pt x="290" y="123"/>
                  </a:cubicBezTo>
                  <a:cubicBezTo>
                    <a:pt x="300" y="234"/>
                    <a:pt x="323" y="357"/>
                    <a:pt x="334" y="479"/>
                  </a:cubicBezTo>
                  <a:cubicBezTo>
                    <a:pt x="379" y="679"/>
                    <a:pt x="401" y="868"/>
                    <a:pt x="367" y="1079"/>
                  </a:cubicBezTo>
                  <a:cubicBezTo>
                    <a:pt x="345" y="1168"/>
                    <a:pt x="334" y="1257"/>
                    <a:pt x="323" y="1358"/>
                  </a:cubicBezTo>
                  <a:cubicBezTo>
                    <a:pt x="312" y="1457"/>
                    <a:pt x="312" y="1558"/>
                    <a:pt x="312" y="1647"/>
                  </a:cubicBezTo>
                  <a:cubicBezTo>
                    <a:pt x="300" y="1847"/>
                    <a:pt x="245" y="2025"/>
                    <a:pt x="189" y="2203"/>
                  </a:cubicBezTo>
                  <a:cubicBezTo>
                    <a:pt x="145" y="2347"/>
                    <a:pt x="90" y="2503"/>
                    <a:pt x="11" y="2626"/>
                  </a:cubicBezTo>
                  <a:cubicBezTo>
                    <a:pt x="1" y="2659"/>
                    <a:pt x="1" y="2692"/>
                    <a:pt x="1" y="2715"/>
                  </a:cubicBezTo>
                  <a:cubicBezTo>
                    <a:pt x="90" y="2614"/>
                    <a:pt x="145" y="2503"/>
                    <a:pt x="189" y="2369"/>
                  </a:cubicBezTo>
                  <a:cubicBezTo>
                    <a:pt x="256" y="2191"/>
                    <a:pt x="323" y="2025"/>
                    <a:pt x="357" y="1836"/>
                  </a:cubicBezTo>
                  <a:cubicBezTo>
                    <a:pt x="401" y="1647"/>
                    <a:pt x="379" y="1457"/>
                    <a:pt x="401" y="1257"/>
                  </a:cubicBezTo>
                  <a:cubicBezTo>
                    <a:pt x="412" y="1168"/>
                    <a:pt x="434" y="1079"/>
                    <a:pt x="445" y="990"/>
                  </a:cubicBezTo>
                  <a:cubicBezTo>
                    <a:pt x="445" y="980"/>
                    <a:pt x="434" y="968"/>
                    <a:pt x="434" y="968"/>
                  </a:cubicBezTo>
                  <a:cubicBezTo>
                    <a:pt x="434" y="957"/>
                    <a:pt x="434" y="946"/>
                    <a:pt x="423" y="924"/>
                  </a:cubicBezTo>
                  <a:lnTo>
                    <a:pt x="423" y="913"/>
                  </a:lnTo>
                  <a:cubicBezTo>
                    <a:pt x="423" y="901"/>
                    <a:pt x="423" y="891"/>
                    <a:pt x="412" y="879"/>
                  </a:cubicBezTo>
                  <a:lnTo>
                    <a:pt x="412" y="857"/>
                  </a:lnTo>
                  <a:lnTo>
                    <a:pt x="412" y="824"/>
                  </a:lnTo>
                  <a:lnTo>
                    <a:pt x="412" y="802"/>
                  </a:lnTo>
                  <a:lnTo>
                    <a:pt x="412" y="768"/>
                  </a:lnTo>
                  <a:lnTo>
                    <a:pt x="412" y="746"/>
                  </a:lnTo>
                  <a:cubicBezTo>
                    <a:pt x="412" y="735"/>
                    <a:pt x="401" y="713"/>
                    <a:pt x="401" y="701"/>
                  </a:cubicBezTo>
                  <a:lnTo>
                    <a:pt x="401" y="679"/>
                  </a:lnTo>
                  <a:cubicBezTo>
                    <a:pt x="401" y="668"/>
                    <a:pt x="412" y="646"/>
                    <a:pt x="412" y="634"/>
                  </a:cubicBezTo>
                  <a:lnTo>
                    <a:pt x="412" y="612"/>
                  </a:lnTo>
                  <a:lnTo>
                    <a:pt x="412" y="557"/>
                  </a:lnTo>
                  <a:lnTo>
                    <a:pt x="412" y="545"/>
                  </a:lnTo>
                  <a:lnTo>
                    <a:pt x="412" y="479"/>
                  </a:lnTo>
                  <a:cubicBezTo>
                    <a:pt x="401" y="345"/>
                    <a:pt x="379" y="223"/>
                    <a:pt x="367" y="101"/>
                  </a:cubicBezTo>
                  <a:cubicBezTo>
                    <a:pt x="357" y="68"/>
                    <a:pt x="357" y="34"/>
                    <a:pt x="3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11"/>
            <p:cNvSpPr/>
            <p:nvPr/>
          </p:nvSpPr>
          <p:spPr>
            <a:xfrm>
              <a:off x="723361" y="1708245"/>
              <a:ext cx="34574" cy="64088"/>
            </a:xfrm>
            <a:custGeom>
              <a:avLst/>
              <a:gdLst/>
              <a:ahLst/>
              <a:cxnLst/>
              <a:rect l="l" t="t" r="r" b="b"/>
              <a:pathLst>
                <a:path w="991" h="1837" extrusionOk="0">
                  <a:moveTo>
                    <a:pt x="934" y="1"/>
                  </a:moveTo>
                  <a:cubicBezTo>
                    <a:pt x="924" y="302"/>
                    <a:pt x="879" y="591"/>
                    <a:pt x="756" y="868"/>
                  </a:cubicBezTo>
                  <a:cubicBezTo>
                    <a:pt x="667" y="1058"/>
                    <a:pt x="546" y="1236"/>
                    <a:pt x="400" y="1392"/>
                  </a:cubicBezTo>
                  <a:lnTo>
                    <a:pt x="312" y="1481"/>
                  </a:lnTo>
                  <a:cubicBezTo>
                    <a:pt x="312" y="1491"/>
                    <a:pt x="312" y="1503"/>
                    <a:pt x="301" y="1514"/>
                  </a:cubicBezTo>
                  <a:cubicBezTo>
                    <a:pt x="279" y="1558"/>
                    <a:pt x="223" y="1570"/>
                    <a:pt x="190" y="1603"/>
                  </a:cubicBezTo>
                  <a:cubicBezTo>
                    <a:pt x="123" y="1647"/>
                    <a:pt x="78" y="1703"/>
                    <a:pt x="34" y="1770"/>
                  </a:cubicBezTo>
                  <a:lnTo>
                    <a:pt x="0" y="1837"/>
                  </a:lnTo>
                  <a:cubicBezTo>
                    <a:pt x="56" y="1780"/>
                    <a:pt x="123" y="1725"/>
                    <a:pt x="190" y="1681"/>
                  </a:cubicBezTo>
                  <a:cubicBezTo>
                    <a:pt x="279" y="1614"/>
                    <a:pt x="356" y="1536"/>
                    <a:pt x="423" y="1458"/>
                  </a:cubicBezTo>
                  <a:cubicBezTo>
                    <a:pt x="734" y="1147"/>
                    <a:pt x="934" y="757"/>
                    <a:pt x="990" y="312"/>
                  </a:cubicBezTo>
                  <a:cubicBezTo>
                    <a:pt x="979" y="201"/>
                    <a:pt x="968" y="90"/>
                    <a:pt x="9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11"/>
            <p:cNvSpPr/>
            <p:nvPr/>
          </p:nvSpPr>
          <p:spPr>
            <a:xfrm>
              <a:off x="789300" y="1691952"/>
              <a:ext cx="136271" cy="114222"/>
            </a:xfrm>
            <a:custGeom>
              <a:avLst/>
              <a:gdLst/>
              <a:ahLst/>
              <a:cxnLst/>
              <a:rect l="l" t="t" r="r" b="b"/>
              <a:pathLst>
                <a:path w="3906" h="3274" extrusionOk="0">
                  <a:moveTo>
                    <a:pt x="3193" y="1"/>
                  </a:moveTo>
                  <a:cubicBezTo>
                    <a:pt x="3015" y="1"/>
                    <a:pt x="2837" y="45"/>
                    <a:pt x="2670" y="90"/>
                  </a:cubicBezTo>
                  <a:cubicBezTo>
                    <a:pt x="2292" y="201"/>
                    <a:pt x="1936" y="346"/>
                    <a:pt x="1570" y="479"/>
                  </a:cubicBezTo>
                  <a:cubicBezTo>
                    <a:pt x="1247" y="613"/>
                    <a:pt x="924" y="735"/>
                    <a:pt x="668" y="980"/>
                  </a:cubicBezTo>
                  <a:cubicBezTo>
                    <a:pt x="112" y="1525"/>
                    <a:pt x="1" y="2392"/>
                    <a:pt x="302" y="3082"/>
                  </a:cubicBezTo>
                  <a:cubicBezTo>
                    <a:pt x="302" y="3093"/>
                    <a:pt x="312" y="3093"/>
                    <a:pt x="312" y="3093"/>
                  </a:cubicBezTo>
                  <a:cubicBezTo>
                    <a:pt x="357" y="3226"/>
                    <a:pt x="524" y="3271"/>
                    <a:pt x="658" y="3271"/>
                  </a:cubicBezTo>
                  <a:cubicBezTo>
                    <a:pt x="689" y="3273"/>
                    <a:pt x="720" y="3274"/>
                    <a:pt x="752" y="3274"/>
                  </a:cubicBezTo>
                  <a:cubicBezTo>
                    <a:pt x="898" y="3274"/>
                    <a:pt x="1045" y="3252"/>
                    <a:pt x="1191" y="3216"/>
                  </a:cubicBezTo>
                  <a:cubicBezTo>
                    <a:pt x="1525" y="3115"/>
                    <a:pt x="1780" y="2848"/>
                    <a:pt x="2025" y="2615"/>
                  </a:cubicBezTo>
                  <a:cubicBezTo>
                    <a:pt x="2292" y="2370"/>
                    <a:pt x="2537" y="2114"/>
                    <a:pt x="2737" y="1803"/>
                  </a:cubicBezTo>
                  <a:cubicBezTo>
                    <a:pt x="2926" y="1513"/>
                    <a:pt x="3082" y="1191"/>
                    <a:pt x="3327" y="935"/>
                  </a:cubicBezTo>
                  <a:cubicBezTo>
                    <a:pt x="3515" y="746"/>
                    <a:pt x="3905" y="423"/>
                    <a:pt x="3638" y="146"/>
                  </a:cubicBezTo>
                  <a:cubicBezTo>
                    <a:pt x="3515" y="23"/>
                    <a:pt x="3349" y="1"/>
                    <a:pt x="319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11"/>
            <p:cNvSpPr/>
            <p:nvPr/>
          </p:nvSpPr>
          <p:spPr>
            <a:xfrm>
              <a:off x="789300" y="1691952"/>
              <a:ext cx="127723" cy="110663"/>
            </a:xfrm>
            <a:custGeom>
              <a:avLst/>
              <a:gdLst/>
              <a:ahLst/>
              <a:cxnLst/>
              <a:rect l="l" t="t" r="r" b="b"/>
              <a:pathLst>
                <a:path w="3661" h="3172" extrusionOk="0">
                  <a:moveTo>
                    <a:pt x="3193" y="1"/>
                  </a:moveTo>
                  <a:cubicBezTo>
                    <a:pt x="3015" y="1"/>
                    <a:pt x="2837" y="45"/>
                    <a:pt x="2670" y="90"/>
                  </a:cubicBezTo>
                  <a:cubicBezTo>
                    <a:pt x="2292" y="201"/>
                    <a:pt x="1936" y="346"/>
                    <a:pt x="1570" y="479"/>
                  </a:cubicBezTo>
                  <a:cubicBezTo>
                    <a:pt x="1247" y="613"/>
                    <a:pt x="924" y="735"/>
                    <a:pt x="668" y="980"/>
                  </a:cubicBezTo>
                  <a:cubicBezTo>
                    <a:pt x="112" y="1525"/>
                    <a:pt x="1" y="2392"/>
                    <a:pt x="302" y="3082"/>
                  </a:cubicBezTo>
                  <a:cubicBezTo>
                    <a:pt x="302" y="3093"/>
                    <a:pt x="312" y="3093"/>
                    <a:pt x="312" y="3093"/>
                  </a:cubicBezTo>
                  <a:cubicBezTo>
                    <a:pt x="324" y="3127"/>
                    <a:pt x="346" y="3149"/>
                    <a:pt x="368" y="3171"/>
                  </a:cubicBezTo>
                  <a:cubicBezTo>
                    <a:pt x="381" y="3172"/>
                    <a:pt x="393" y="3172"/>
                    <a:pt x="406" y="3172"/>
                  </a:cubicBezTo>
                  <a:cubicBezTo>
                    <a:pt x="650" y="3172"/>
                    <a:pt x="902" y="3074"/>
                    <a:pt x="1113" y="2926"/>
                  </a:cubicBezTo>
                  <a:cubicBezTo>
                    <a:pt x="1402" y="2726"/>
                    <a:pt x="1625" y="2415"/>
                    <a:pt x="1958" y="2270"/>
                  </a:cubicBezTo>
                  <a:cubicBezTo>
                    <a:pt x="2037" y="2247"/>
                    <a:pt x="2114" y="2215"/>
                    <a:pt x="2192" y="2170"/>
                  </a:cubicBezTo>
                  <a:cubicBezTo>
                    <a:pt x="2259" y="2126"/>
                    <a:pt x="2314" y="2059"/>
                    <a:pt x="2359" y="1981"/>
                  </a:cubicBezTo>
                  <a:cubicBezTo>
                    <a:pt x="2448" y="1836"/>
                    <a:pt x="2526" y="1681"/>
                    <a:pt x="2603" y="1525"/>
                  </a:cubicBezTo>
                  <a:cubicBezTo>
                    <a:pt x="2670" y="1369"/>
                    <a:pt x="2759" y="1224"/>
                    <a:pt x="2860" y="1091"/>
                  </a:cubicBezTo>
                  <a:cubicBezTo>
                    <a:pt x="2982" y="947"/>
                    <a:pt x="3137" y="858"/>
                    <a:pt x="3249" y="724"/>
                  </a:cubicBezTo>
                  <a:cubicBezTo>
                    <a:pt x="3327" y="646"/>
                    <a:pt x="3371" y="557"/>
                    <a:pt x="3426" y="468"/>
                  </a:cubicBezTo>
                  <a:cubicBezTo>
                    <a:pt x="3483" y="379"/>
                    <a:pt x="3549" y="302"/>
                    <a:pt x="3627" y="223"/>
                  </a:cubicBezTo>
                  <a:cubicBezTo>
                    <a:pt x="3638" y="213"/>
                    <a:pt x="3649" y="190"/>
                    <a:pt x="3660" y="179"/>
                  </a:cubicBezTo>
                  <a:cubicBezTo>
                    <a:pt x="3649" y="168"/>
                    <a:pt x="3649" y="156"/>
                    <a:pt x="3638" y="146"/>
                  </a:cubicBezTo>
                  <a:cubicBezTo>
                    <a:pt x="3515" y="23"/>
                    <a:pt x="3349" y="1"/>
                    <a:pt x="319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11"/>
            <p:cNvSpPr/>
            <p:nvPr/>
          </p:nvSpPr>
          <p:spPr>
            <a:xfrm>
              <a:off x="791253" y="1687242"/>
              <a:ext cx="128456" cy="111152"/>
            </a:xfrm>
            <a:custGeom>
              <a:avLst/>
              <a:gdLst/>
              <a:ahLst/>
              <a:cxnLst/>
              <a:rect l="l" t="t" r="r" b="b"/>
              <a:pathLst>
                <a:path w="3682" h="3186" extrusionOk="0">
                  <a:moveTo>
                    <a:pt x="2818" y="1"/>
                  </a:moveTo>
                  <a:cubicBezTo>
                    <a:pt x="2779" y="1"/>
                    <a:pt x="2741" y="4"/>
                    <a:pt x="2703" y="14"/>
                  </a:cubicBezTo>
                  <a:cubicBezTo>
                    <a:pt x="2626" y="36"/>
                    <a:pt x="2547" y="69"/>
                    <a:pt x="2470" y="91"/>
                  </a:cubicBezTo>
                  <a:cubicBezTo>
                    <a:pt x="2381" y="136"/>
                    <a:pt x="2281" y="170"/>
                    <a:pt x="2181" y="214"/>
                  </a:cubicBezTo>
                  <a:cubicBezTo>
                    <a:pt x="1991" y="291"/>
                    <a:pt x="1803" y="358"/>
                    <a:pt x="1613" y="437"/>
                  </a:cubicBezTo>
                  <a:cubicBezTo>
                    <a:pt x="1425" y="514"/>
                    <a:pt x="1235" y="592"/>
                    <a:pt x="1057" y="659"/>
                  </a:cubicBezTo>
                  <a:cubicBezTo>
                    <a:pt x="901" y="726"/>
                    <a:pt x="746" y="803"/>
                    <a:pt x="624" y="914"/>
                  </a:cubicBezTo>
                  <a:cubicBezTo>
                    <a:pt x="368" y="1148"/>
                    <a:pt x="201" y="1460"/>
                    <a:pt x="112" y="1793"/>
                  </a:cubicBezTo>
                  <a:cubicBezTo>
                    <a:pt x="1" y="2227"/>
                    <a:pt x="23" y="2672"/>
                    <a:pt x="45" y="3106"/>
                  </a:cubicBezTo>
                  <a:cubicBezTo>
                    <a:pt x="45" y="3140"/>
                    <a:pt x="85" y="3154"/>
                    <a:pt x="118" y="3154"/>
                  </a:cubicBezTo>
                  <a:cubicBezTo>
                    <a:pt x="128" y="3154"/>
                    <a:pt x="137" y="3153"/>
                    <a:pt x="145" y="3150"/>
                  </a:cubicBezTo>
                  <a:cubicBezTo>
                    <a:pt x="212" y="3174"/>
                    <a:pt x="282" y="3186"/>
                    <a:pt x="351" y="3186"/>
                  </a:cubicBezTo>
                  <a:cubicBezTo>
                    <a:pt x="441" y="3186"/>
                    <a:pt x="530" y="3166"/>
                    <a:pt x="612" y="3128"/>
                  </a:cubicBezTo>
                  <a:cubicBezTo>
                    <a:pt x="779" y="3050"/>
                    <a:pt x="924" y="2916"/>
                    <a:pt x="1069" y="2805"/>
                  </a:cubicBezTo>
                  <a:lnTo>
                    <a:pt x="1536" y="2439"/>
                  </a:lnTo>
                  <a:cubicBezTo>
                    <a:pt x="1669" y="2338"/>
                    <a:pt x="1791" y="2238"/>
                    <a:pt x="1892" y="2105"/>
                  </a:cubicBezTo>
                  <a:cubicBezTo>
                    <a:pt x="1981" y="1971"/>
                    <a:pt x="2025" y="1826"/>
                    <a:pt x="2080" y="1671"/>
                  </a:cubicBezTo>
                  <a:cubicBezTo>
                    <a:pt x="2103" y="1593"/>
                    <a:pt x="2136" y="1504"/>
                    <a:pt x="2181" y="1438"/>
                  </a:cubicBezTo>
                  <a:cubicBezTo>
                    <a:pt x="2236" y="1371"/>
                    <a:pt x="2303" y="1315"/>
                    <a:pt x="2369" y="1260"/>
                  </a:cubicBezTo>
                  <a:cubicBezTo>
                    <a:pt x="2426" y="1204"/>
                    <a:pt x="2481" y="1159"/>
                    <a:pt x="2537" y="1104"/>
                  </a:cubicBezTo>
                  <a:cubicBezTo>
                    <a:pt x="2592" y="1037"/>
                    <a:pt x="2626" y="970"/>
                    <a:pt x="2681" y="914"/>
                  </a:cubicBezTo>
                  <a:cubicBezTo>
                    <a:pt x="2737" y="848"/>
                    <a:pt x="2804" y="825"/>
                    <a:pt x="2870" y="781"/>
                  </a:cubicBezTo>
                  <a:cubicBezTo>
                    <a:pt x="2948" y="748"/>
                    <a:pt x="2982" y="692"/>
                    <a:pt x="3015" y="614"/>
                  </a:cubicBezTo>
                  <a:cubicBezTo>
                    <a:pt x="3048" y="558"/>
                    <a:pt x="3081" y="503"/>
                    <a:pt x="3137" y="459"/>
                  </a:cubicBezTo>
                  <a:cubicBezTo>
                    <a:pt x="3193" y="414"/>
                    <a:pt x="3271" y="380"/>
                    <a:pt x="3338" y="358"/>
                  </a:cubicBezTo>
                  <a:cubicBezTo>
                    <a:pt x="3404" y="336"/>
                    <a:pt x="3471" y="314"/>
                    <a:pt x="3526" y="281"/>
                  </a:cubicBezTo>
                  <a:cubicBezTo>
                    <a:pt x="3582" y="259"/>
                    <a:pt x="3660" y="225"/>
                    <a:pt x="3671" y="158"/>
                  </a:cubicBezTo>
                  <a:cubicBezTo>
                    <a:pt x="3682" y="91"/>
                    <a:pt x="3627" y="69"/>
                    <a:pt x="3571" y="58"/>
                  </a:cubicBezTo>
                  <a:cubicBezTo>
                    <a:pt x="3471" y="47"/>
                    <a:pt x="3370" y="47"/>
                    <a:pt x="3271" y="36"/>
                  </a:cubicBezTo>
                  <a:cubicBezTo>
                    <a:pt x="3170" y="25"/>
                    <a:pt x="3071" y="25"/>
                    <a:pt x="2982" y="14"/>
                  </a:cubicBezTo>
                  <a:cubicBezTo>
                    <a:pt x="2924" y="7"/>
                    <a:pt x="2870" y="1"/>
                    <a:pt x="281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11"/>
            <p:cNvSpPr/>
            <p:nvPr/>
          </p:nvSpPr>
          <p:spPr>
            <a:xfrm>
              <a:off x="795161" y="1698162"/>
              <a:ext cx="84602" cy="92382"/>
            </a:xfrm>
            <a:custGeom>
              <a:avLst/>
              <a:gdLst/>
              <a:ahLst/>
              <a:cxnLst/>
              <a:rect l="l" t="t" r="r" b="b"/>
              <a:pathLst>
                <a:path w="2425" h="2648" extrusionOk="0">
                  <a:moveTo>
                    <a:pt x="2425" y="1"/>
                  </a:moveTo>
                  <a:lnTo>
                    <a:pt x="2425" y="1"/>
                  </a:lnTo>
                  <a:cubicBezTo>
                    <a:pt x="2302" y="101"/>
                    <a:pt x="2169" y="179"/>
                    <a:pt x="2047" y="257"/>
                  </a:cubicBezTo>
                  <a:cubicBezTo>
                    <a:pt x="1913" y="346"/>
                    <a:pt x="1780" y="413"/>
                    <a:pt x="1646" y="490"/>
                  </a:cubicBezTo>
                  <a:cubicBezTo>
                    <a:pt x="1379" y="635"/>
                    <a:pt x="1112" y="802"/>
                    <a:pt x="878" y="1024"/>
                  </a:cubicBezTo>
                  <a:cubicBezTo>
                    <a:pt x="656" y="1246"/>
                    <a:pt x="478" y="1503"/>
                    <a:pt x="334" y="1780"/>
                  </a:cubicBezTo>
                  <a:cubicBezTo>
                    <a:pt x="267" y="1914"/>
                    <a:pt x="200" y="2059"/>
                    <a:pt x="134" y="2203"/>
                  </a:cubicBezTo>
                  <a:lnTo>
                    <a:pt x="55" y="2415"/>
                  </a:lnTo>
                  <a:cubicBezTo>
                    <a:pt x="22" y="2481"/>
                    <a:pt x="0" y="2570"/>
                    <a:pt x="22" y="2648"/>
                  </a:cubicBezTo>
                  <a:cubicBezTo>
                    <a:pt x="11" y="2570"/>
                    <a:pt x="45" y="2492"/>
                    <a:pt x="78" y="2425"/>
                  </a:cubicBezTo>
                  <a:lnTo>
                    <a:pt x="178" y="2225"/>
                  </a:lnTo>
                  <a:cubicBezTo>
                    <a:pt x="256" y="2081"/>
                    <a:pt x="322" y="1948"/>
                    <a:pt x="401" y="1814"/>
                  </a:cubicBezTo>
                  <a:cubicBezTo>
                    <a:pt x="556" y="1558"/>
                    <a:pt x="734" y="1313"/>
                    <a:pt x="957" y="1102"/>
                  </a:cubicBezTo>
                  <a:cubicBezTo>
                    <a:pt x="1168" y="880"/>
                    <a:pt x="1424" y="724"/>
                    <a:pt x="1679" y="557"/>
                  </a:cubicBezTo>
                  <a:cubicBezTo>
                    <a:pt x="1813" y="468"/>
                    <a:pt x="1946" y="390"/>
                    <a:pt x="2069" y="301"/>
                  </a:cubicBezTo>
                  <a:cubicBezTo>
                    <a:pt x="2191" y="213"/>
                    <a:pt x="2314" y="112"/>
                    <a:pt x="242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11"/>
            <p:cNvSpPr/>
            <p:nvPr/>
          </p:nvSpPr>
          <p:spPr>
            <a:xfrm>
              <a:off x="801720" y="1724957"/>
              <a:ext cx="60983" cy="68693"/>
            </a:xfrm>
            <a:custGeom>
              <a:avLst/>
              <a:gdLst/>
              <a:ahLst/>
              <a:cxnLst/>
              <a:rect l="l" t="t" r="r" b="b"/>
              <a:pathLst>
                <a:path w="1748" h="1969" extrusionOk="0">
                  <a:moveTo>
                    <a:pt x="1747" y="1"/>
                  </a:moveTo>
                  <a:lnTo>
                    <a:pt x="1747" y="1"/>
                  </a:lnTo>
                  <a:cubicBezTo>
                    <a:pt x="1647" y="67"/>
                    <a:pt x="1558" y="134"/>
                    <a:pt x="1469" y="201"/>
                  </a:cubicBezTo>
                  <a:lnTo>
                    <a:pt x="1214" y="401"/>
                  </a:lnTo>
                  <a:cubicBezTo>
                    <a:pt x="1036" y="545"/>
                    <a:pt x="858" y="679"/>
                    <a:pt x="690" y="834"/>
                  </a:cubicBezTo>
                  <a:cubicBezTo>
                    <a:pt x="524" y="979"/>
                    <a:pt x="368" y="1146"/>
                    <a:pt x="245" y="1346"/>
                  </a:cubicBezTo>
                  <a:cubicBezTo>
                    <a:pt x="134" y="1535"/>
                    <a:pt x="57" y="1758"/>
                    <a:pt x="1" y="1969"/>
                  </a:cubicBezTo>
                  <a:cubicBezTo>
                    <a:pt x="90" y="1769"/>
                    <a:pt x="190" y="1558"/>
                    <a:pt x="312" y="1380"/>
                  </a:cubicBezTo>
                  <a:cubicBezTo>
                    <a:pt x="435" y="1202"/>
                    <a:pt x="591" y="1046"/>
                    <a:pt x="757" y="901"/>
                  </a:cubicBezTo>
                  <a:lnTo>
                    <a:pt x="1258" y="468"/>
                  </a:lnTo>
                  <a:lnTo>
                    <a:pt x="1503" y="234"/>
                  </a:lnTo>
                  <a:cubicBezTo>
                    <a:pt x="1580" y="156"/>
                    <a:pt x="1669" y="78"/>
                    <a:pt x="174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11"/>
            <p:cNvSpPr/>
            <p:nvPr/>
          </p:nvSpPr>
          <p:spPr>
            <a:xfrm>
              <a:off x="808698" y="1744738"/>
              <a:ext cx="45842" cy="48912"/>
            </a:xfrm>
            <a:custGeom>
              <a:avLst/>
              <a:gdLst/>
              <a:ahLst/>
              <a:cxnLst/>
              <a:rect l="l" t="t" r="r" b="b"/>
              <a:pathLst>
                <a:path w="1314" h="1402" extrusionOk="0">
                  <a:moveTo>
                    <a:pt x="1313" y="0"/>
                  </a:moveTo>
                  <a:lnTo>
                    <a:pt x="1313" y="0"/>
                  </a:lnTo>
                  <a:cubicBezTo>
                    <a:pt x="1224" y="134"/>
                    <a:pt x="1125" y="267"/>
                    <a:pt x="1036" y="412"/>
                  </a:cubicBezTo>
                  <a:cubicBezTo>
                    <a:pt x="947" y="557"/>
                    <a:pt x="868" y="690"/>
                    <a:pt x="757" y="801"/>
                  </a:cubicBezTo>
                  <a:cubicBezTo>
                    <a:pt x="646" y="912"/>
                    <a:pt x="502" y="968"/>
                    <a:pt x="346" y="1057"/>
                  </a:cubicBezTo>
                  <a:cubicBezTo>
                    <a:pt x="201" y="1135"/>
                    <a:pt x="57" y="1246"/>
                    <a:pt x="1" y="1402"/>
                  </a:cubicBezTo>
                  <a:cubicBezTo>
                    <a:pt x="90" y="1258"/>
                    <a:pt x="235" y="1191"/>
                    <a:pt x="379" y="1124"/>
                  </a:cubicBezTo>
                  <a:cubicBezTo>
                    <a:pt x="535" y="1057"/>
                    <a:pt x="691" y="1001"/>
                    <a:pt x="824" y="868"/>
                  </a:cubicBezTo>
                  <a:cubicBezTo>
                    <a:pt x="957" y="746"/>
                    <a:pt x="1036" y="601"/>
                    <a:pt x="1103" y="445"/>
                  </a:cubicBezTo>
                  <a:cubicBezTo>
                    <a:pt x="1180" y="301"/>
                    <a:pt x="1258" y="156"/>
                    <a:pt x="131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11"/>
            <p:cNvSpPr/>
            <p:nvPr/>
          </p:nvSpPr>
          <p:spPr>
            <a:xfrm>
              <a:off x="792405" y="1698930"/>
              <a:ext cx="72217" cy="75322"/>
            </a:xfrm>
            <a:custGeom>
              <a:avLst/>
              <a:gdLst/>
              <a:ahLst/>
              <a:cxnLst/>
              <a:rect l="l" t="t" r="r" b="b"/>
              <a:pathLst>
                <a:path w="2070" h="2159" extrusionOk="0">
                  <a:moveTo>
                    <a:pt x="2070" y="1"/>
                  </a:moveTo>
                  <a:lnTo>
                    <a:pt x="2070" y="1"/>
                  </a:lnTo>
                  <a:cubicBezTo>
                    <a:pt x="1958" y="68"/>
                    <a:pt x="1847" y="146"/>
                    <a:pt x="1758" y="235"/>
                  </a:cubicBezTo>
                  <a:cubicBezTo>
                    <a:pt x="1669" y="324"/>
                    <a:pt x="1580" y="424"/>
                    <a:pt x="1491" y="502"/>
                  </a:cubicBezTo>
                  <a:cubicBezTo>
                    <a:pt x="1303" y="668"/>
                    <a:pt x="1046" y="747"/>
                    <a:pt x="824" y="891"/>
                  </a:cubicBezTo>
                  <a:cubicBezTo>
                    <a:pt x="713" y="969"/>
                    <a:pt x="624" y="1058"/>
                    <a:pt x="524" y="1147"/>
                  </a:cubicBezTo>
                  <a:cubicBezTo>
                    <a:pt x="435" y="1236"/>
                    <a:pt x="346" y="1325"/>
                    <a:pt x="268" y="1425"/>
                  </a:cubicBezTo>
                  <a:cubicBezTo>
                    <a:pt x="179" y="1536"/>
                    <a:pt x="112" y="1647"/>
                    <a:pt x="79" y="1770"/>
                  </a:cubicBezTo>
                  <a:cubicBezTo>
                    <a:pt x="45" y="1903"/>
                    <a:pt x="23" y="2025"/>
                    <a:pt x="1" y="2159"/>
                  </a:cubicBezTo>
                  <a:cubicBezTo>
                    <a:pt x="45" y="2037"/>
                    <a:pt x="68" y="1903"/>
                    <a:pt x="112" y="1792"/>
                  </a:cubicBezTo>
                  <a:cubicBezTo>
                    <a:pt x="157" y="1669"/>
                    <a:pt x="223" y="1558"/>
                    <a:pt x="312" y="1469"/>
                  </a:cubicBezTo>
                  <a:cubicBezTo>
                    <a:pt x="391" y="1369"/>
                    <a:pt x="490" y="1280"/>
                    <a:pt x="579" y="1192"/>
                  </a:cubicBezTo>
                  <a:cubicBezTo>
                    <a:pt x="668" y="1103"/>
                    <a:pt x="769" y="1024"/>
                    <a:pt x="868" y="957"/>
                  </a:cubicBezTo>
                  <a:cubicBezTo>
                    <a:pt x="1080" y="813"/>
                    <a:pt x="1335" y="735"/>
                    <a:pt x="1525" y="546"/>
                  </a:cubicBezTo>
                  <a:cubicBezTo>
                    <a:pt x="1625" y="457"/>
                    <a:pt x="1703" y="357"/>
                    <a:pt x="1780" y="268"/>
                  </a:cubicBezTo>
                  <a:cubicBezTo>
                    <a:pt x="1869" y="168"/>
                    <a:pt x="1970" y="79"/>
                    <a:pt x="207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11"/>
            <p:cNvSpPr/>
            <p:nvPr/>
          </p:nvSpPr>
          <p:spPr>
            <a:xfrm>
              <a:off x="802522" y="1747460"/>
              <a:ext cx="40016" cy="49296"/>
            </a:xfrm>
            <a:custGeom>
              <a:avLst/>
              <a:gdLst/>
              <a:ahLst/>
              <a:cxnLst/>
              <a:rect l="l" t="t" r="r" b="b"/>
              <a:pathLst>
                <a:path w="1147" h="1413" extrusionOk="0">
                  <a:moveTo>
                    <a:pt x="1146" y="1"/>
                  </a:moveTo>
                  <a:lnTo>
                    <a:pt x="1146" y="1"/>
                  </a:lnTo>
                  <a:cubicBezTo>
                    <a:pt x="1057" y="134"/>
                    <a:pt x="979" y="268"/>
                    <a:pt x="868" y="367"/>
                  </a:cubicBezTo>
                  <a:cubicBezTo>
                    <a:pt x="768" y="479"/>
                    <a:pt x="634" y="545"/>
                    <a:pt x="489" y="624"/>
                  </a:cubicBezTo>
                  <a:cubicBezTo>
                    <a:pt x="356" y="713"/>
                    <a:pt x="256" y="846"/>
                    <a:pt x="178" y="979"/>
                  </a:cubicBezTo>
                  <a:cubicBezTo>
                    <a:pt x="101" y="1124"/>
                    <a:pt x="45" y="1269"/>
                    <a:pt x="0" y="1413"/>
                  </a:cubicBezTo>
                  <a:cubicBezTo>
                    <a:pt x="78" y="1279"/>
                    <a:pt x="145" y="1146"/>
                    <a:pt x="222" y="1012"/>
                  </a:cubicBezTo>
                  <a:cubicBezTo>
                    <a:pt x="311" y="890"/>
                    <a:pt x="412" y="779"/>
                    <a:pt x="534" y="690"/>
                  </a:cubicBezTo>
                  <a:cubicBezTo>
                    <a:pt x="601" y="656"/>
                    <a:pt x="667" y="612"/>
                    <a:pt x="734" y="567"/>
                  </a:cubicBezTo>
                  <a:cubicBezTo>
                    <a:pt x="801" y="523"/>
                    <a:pt x="868" y="468"/>
                    <a:pt x="912" y="412"/>
                  </a:cubicBezTo>
                  <a:cubicBezTo>
                    <a:pt x="1023" y="290"/>
                    <a:pt x="1090" y="145"/>
                    <a:pt x="114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11"/>
            <p:cNvSpPr/>
            <p:nvPr/>
          </p:nvSpPr>
          <p:spPr>
            <a:xfrm>
              <a:off x="788148" y="1746343"/>
              <a:ext cx="130409" cy="67891"/>
            </a:xfrm>
            <a:custGeom>
              <a:avLst/>
              <a:gdLst/>
              <a:ahLst/>
              <a:cxnLst/>
              <a:rect l="l" t="t" r="r" b="b"/>
              <a:pathLst>
                <a:path w="3738" h="1946" extrusionOk="0">
                  <a:moveTo>
                    <a:pt x="3292" y="1"/>
                  </a:moveTo>
                  <a:cubicBezTo>
                    <a:pt x="3247" y="1"/>
                    <a:pt x="3169" y="7"/>
                    <a:pt x="3026" y="21"/>
                  </a:cubicBezTo>
                  <a:cubicBezTo>
                    <a:pt x="2592" y="55"/>
                    <a:pt x="2392" y="122"/>
                    <a:pt x="2058" y="344"/>
                  </a:cubicBezTo>
                  <a:cubicBezTo>
                    <a:pt x="1736" y="577"/>
                    <a:pt x="1669" y="833"/>
                    <a:pt x="1302" y="1089"/>
                  </a:cubicBezTo>
                  <a:cubicBezTo>
                    <a:pt x="988" y="1318"/>
                    <a:pt x="918" y="1383"/>
                    <a:pt x="814" y="1383"/>
                  </a:cubicBezTo>
                  <a:cubicBezTo>
                    <a:pt x="796" y="1383"/>
                    <a:pt x="778" y="1381"/>
                    <a:pt x="757" y="1378"/>
                  </a:cubicBezTo>
                  <a:cubicBezTo>
                    <a:pt x="638" y="1360"/>
                    <a:pt x="557" y="1222"/>
                    <a:pt x="421" y="1222"/>
                  </a:cubicBezTo>
                  <a:cubicBezTo>
                    <a:pt x="392" y="1222"/>
                    <a:pt x="359" y="1229"/>
                    <a:pt x="323" y="1245"/>
                  </a:cubicBezTo>
                  <a:cubicBezTo>
                    <a:pt x="123" y="1334"/>
                    <a:pt x="1" y="1479"/>
                    <a:pt x="34" y="1600"/>
                  </a:cubicBezTo>
                  <a:cubicBezTo>
                    <a:pt x="45" y="1701"/>
                    <a:pt x="345" y="1723"/>
                    <a:pt x="579" y="1812"/>
                  </a:cubicBezTo>
                  <a:cubicBezTo>
                    <a:pt x="759" y="1872"/>
                    <a:pt x="945" y="1945"/>
                    <a:pt x="1113" y="1945"/>
                  </a:cubicBezTo>
                  <a:cubicBezTo>
                    <a:pt x="1163" y="1945"/>
                    <a:pt x="1211" y="1939"/>
                    <a:pt x="1257" y="1923"/>
                  </a:cubicBezTo>
                  <a:cubicBezTo>
                    <a:pt x="1457" y="1857"/>
                    <a:pt x="1847" y="1778"/>
                    <a:pt x="2225" y="1390"/>
                  </a:cubicBezTo>
                  <a:cubicBezTo>
                    <a:pt x="2592" y="1011"/>
                    <a:pt x="2636" y="733"/>
                    <a:pt x="3071" y="455"/>
                  </a:cubicBezTo>
                  <a:cubicBezTo>
                    <a:pt x="3504" y="177"/>
                    <a:pt x="3738" y="244"/>
                    <a:pt x="3726" y="144"/>
                  </a:cubicBezTo>
                  <a:cubicBezTo>
                    <a:pt x="3726" y="55"/>
                    <a:pt x="3605" y="122"/>
                    <a:pt x="3449" y="66"/>
                  </a:cubicBezTo>
                  <a:cubicBezTo>
                    <a:pt x="3335" y="28"/>
                    <a:pt x="3386" y="1"/>
                    <a:pt x="329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11"/>
            <p:cNvSpPr/>
            <p:nvPr/>
          </p:nvSpPr>
          <p:spPr>
            <a:xfrm>
              <a:off x="788148" y="1747076"/>
              <a:ext cx="102499" cy="65623"/>
            </a:xfrm>
            <a:custGeom>
              <a:avLst/>
              <a:gdLst/>
              <a:ahLst/>
              <a:cxnLst/>
              <a:rect l="l" t="t" r="r" b="b"/>
              <a:pathLst>
                <a:path w="2938" h="1881" extrusionOk="0">
                  <a:moveTo>
                    <a:pt x="2937" y="0"/>
                  </a:moveTo>
                  <a:lnTo>
                    <a:pt x="2937" y="0"/>
                  </a:lnTo>
                  <a:cubicBezTo>
                    <a:pt x="2559" y="45"/>
                    <a:pt x="2370" y="111"/>
                    <a:pt x="2058" y="323"/>
                  </a:cubicBezTo>
                  <a:cubicBezTo>
                    <a:pt x="1736" y="556"/>
                    <a:pt x="1669" y="812"/>
                    <a:pt x="1302" y="1068"/>
                  </a:cubicBezTo>
                  <a:cubicBezTo>
                    <a:pt x="988" y="1297"/>
                    <a:pt x="918" y="1362"/>
                    <a:pt x="814" y="1362"/>
                  </a:cubicBezTo>
                  <a:cubicBezTo>
                    <a:pt x="796" y="1362"/>
                    <a:pt x="778" y="1360"/>
                    <a:pt x="757" y="1357"/>
                  </a:cubicBezTo>
                  <a:cubicBezTo>
                    <a:pt x="638" y="1339"/>
                    <a:pt x="557" y="1201"/>
                    <a:pt x="421" y="1201"/>
                  </a:cubicBezTo>
                  <a:cubicBezTo>
                    <a:pt x="392" y="1201"/>
                    <a:pt x="359" y="1208"/>
                    <a:pt x="323" y="1224"/>
                  </a:cubicBezTo>
                  <a:cubicBezTo>
                    <a:pt x="123" y="1313"/>
                    <a:pt x="1" y="1458"/>
                    <a:pt x="34" y="1579"/>
                  </a:cubicBezTo>
                  <a:cubicBezTo>
                    <a:pt x="45" y="1680"/>
                    <a:pt x="345" y="1702"/>
                    <a:pt x="579" y="1791"/>
                  </a:cubicBezTo>
                  <a:cubicBezTo>
                    <a:pt x="679" y="1824"/>
                    <a:pt x="768" y="1858"/>
                    <a:pt x="868" y="1880"/>
                  </a:cubicBezTo>
                  <a:cubicBezTo>
                    <a:pt x="1013" y="1802"/>
                    <a:pt x="1158" y="1702"/>
                    <a:pt x="1269" y="1579"/>
                  </a:cubicBezTo>
                  <a:cubicBezTo>
                    <a:pt x="1380" y="1480"/>
                    <a:pt x="1480" y="1357"/>
                    <a:pt x="1625" y="1268"/>
                  </a:cubicBezTo>
                  <a:cubicBezTo>
                    <a:pt x="1747" y="1191"/>
                    <a:pt x="1902" y="1157"/>
                    <a:pt x="2036" y="1079"/>
                  </a:cubicBezTo>
                  <a:cubicBezTo>
                    <a:pt x="2292" y="924"/>
                    <a:pt x="2458" y="645"/>
                    <a:pt x="2636" y="412"/>
                  </a:cubicBezTo>
                  <a:cubicBezTo>
                    <a:pt x="2737" y="279"/>
                    <a:pt x="2837" y="145"/>
                    <a:pt x="293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11"/>
            <p:cNvSpPr/>
            <p:nvPr/>
          </p:nvSpPr>
          <p:spPr>
            <a:xfrm>
              <a:off x="795719" y="1747460"/>
              <a:ext cx="91824" cy="54564"/>
            </a:xfrm>
            <a:custGeom>
              <a:avLst/>
              <a:gdLst/>
              <a:ahLst/>
              <a:cxnLst/>
              <a:rect l="l" t="t" r="r" b="b"/>
              <a:pathLst>
                <a:path w="2632" h="1564" extrusionOk="0">
                  <a:moveTo>
                    <a:pt x="2631" y="1"/>
                  </a:moveTo>
                  <a:cubicBezTo>
                    <a:pt x="2553" y="11"/>
                    <a:pt x="2486" y="23"/>
                    <a:pt x="2431" y="34"/>
                  </a:cubicBezTo>
                  <a:cubicBezTo>
                    <a:pt x="2397" y="56"/>
                    <a:pt x="2375" y="67"/>
                    <a:pt x="2342" y="78"/>
                  </a:cubicBezTo>
                  <a:cubicBezTo>
                    <a:pt x="2253" y="134"/>
                    <a:pt x="2164" y="189"/>
                    <a:pt x="2086" y="268"/>
                  </a:cubicBezTo>
                  <a:cubicBezTo>
                    <a:pt x="2008" y="345"/>
                    <a:pt x="1952" y="446"/>
                    <a:pt x="1886" y="535"/>
                  </a:cubicBezTo>
                  <a:cubicBezTo>
                    <a:pt x="1741" y="713"/>
                    <a:pt x="1530" y="846"/>
                    <a:pt x="1374" y="1012"/>
                  </a:cubicBezTo>
                  <a:cubicBezTo>
                    <a:pt x="1208" y="1190"/>
                    <a:pt x="1052" y="1368"/>
                    <a:pt x="818" y="1469"/>
                  </a:cubicBezTo>
                  <a:cubicBezTo>
                    <a:pt x="722" y="1506"/>
                    <a:pt x="622" y="1525"/>
                    <a:pt x="522" y="1525"/>
                  </a:cubicBezTo>
                  <a:cubicBezTo>
                    <a:pt x="355" y="1525"/>
                    <a:pt x="190" y="1473"/>
                    <a:pt x="51" y="1368"/>
                  </a:cubicBezTo>
                  <a:cubicBezTo>
                    <a:pt x="48" y="1365"/>
                    <a:pt x="42" y="1364"/>
                    <a:pt x="37" y="1364"/>
                  </a:cubicBezTo>
                  <a:cubicBezTo>
                    <a:pt x="20" y="1364"/>
                    <a:pt x="1" y="1374"/>
                    <a:pt x="17" y="1391"/>
                  </a:cubicBezTo>
                  <a:cubicBezTo>
                    <a:pt x="165" y="1511"/>
                    <a:pt x="336" y="1564"/>
                    <a:pt x="509" y="1564"/>
                  </a:cubicBezTo>
                  <a:cubicBezTo>
                    <a:pt x="765" y="1564"/>
                    <a:pt x="1026" y="1448"/>
                    <a:pt x="1218" y="1269"/>
                  </a:cubicBezTo>
                  <a:cubicBezTo>
                    <a:pt x="1307" y="1180"/>
                    <a:pt x="1386" y="1079"/>
                    <a:pt x="1475" y="990"/>
                  </a:cubicBezTo>
                  <a:cubicBezTo>
                    <a:pt x="1563" y="901"/>
                    <a:pt x="1663" y="824"/>
                    <a:pt x="1764" y="745"/>
                  </a:cubicBezTo>
                  <a:cubicBezTo>
                    <a:pt x="1853" y="668"/>
                    <a:pt x="1930" y="579"/>
                    <a:pt x="1997" y="490"/>
                  </a:cubicBezTo>
                  <a:cubicBezTo>
                    <a:pt x="2075" y="379"/>
                    <a:pt x="2142" y="278"/>
                    <a:pt x="2241" y="212"/>
                  </a:cubicBezTo>
                  <a:cubicBezTo>
                    <a:pt x="2364" y="123"/>
                    <a:pt x="2498" y="67"/>
                    <a:pt x="26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11"/>
            <p:cNvSpPr/>
            <p:nvPr/>
          </p:nvSpPr>
          <p:spPr>
            <a:xfrm>
              <a:off x="824642" y="1749379"/>
              <a:ext cx="90428" cy="64856"/>
            </a:xfrm>
            <a:custGeom>
              <a:avLst/>
              <a:gdLst/>
              <a:ahLst/>
              <a:cxnLst/>
              <a:rect l="l" t="t" r="r" b="b"/>
              <a:pathLst>
                <a:path w="2592" h="1859" extrusionOk="0">
                  <a:moveTo>
                    <a:pt x="2492" y="1"/>
                  </a:moveTo>
                  <a:cubicBezTo>
                    <a:pt x="2292" y="90"/>
                    <a:pt x="2102" y="201"/>
                    <a:pt x="1913" y="312"/>
                  </a:cubicBezTo>
                  <a:cubicBezTo>
                    <a:pt x="1791" y="391"/>
                    <a:pt x="1679" y="457"/>
                    <a:pt x="1558" y="535"/>
                  </a:cubicBezTo>
                  <a:cubicBezTo>
                    <a:pt x="1446" y="601"/>
                    <a:pt x="1346" y="668"/>
                    <a:pt x="1246" y="757"/>
                  </a:cubicBezTo>
                  <a:cubicBezTo>
                    <a:pt x="1157" y="846"/>
                    <a:pt x="1079" y="957"/>
                    <a:pt x="1012" y="1069"/>
                  </a:cubicBezTo>
                  <a:cubicBezTo>
                    <a:pt x="945" y="1180"/>
                    <a:pt x="868" y="1269"/>
                    <a:pt x="779" y="1358"/>
                  </a:cubicBezTo>
                  <a:cubicBezTo>
                    <a:pt x="612" y="1536"/>
                    <a:pt x="401" y="1681"/>
                    <a:pt x="178" y="1792"/>
                  </a:cubicBezTo>
                  <a:cubicBezTo>
                    <a:pt x="122" y="1814"/>
                    <a:pt x="67" y="1836"/>
                    <a:pt x="0" y="1859"/>
                  </a:cubicBezTo>
                  <a:cubicBezTo>
                    <a:pt x="67" y="1859"/>
                    <a:pt x="134" y="1859"/>
                    <a:pt x="201" y="1836"/>
                  </a:cubicBezTo>
                  <a:cubicBezTo>
                    <a:pt x="401" y="1747"/>
                    <a:pt x="589" y="1625"/>
                    <a:pt x="745" y="1481"/>
                  </a:cubicBezTo>
                  <a:cubicBezTo>
                    <a:pt x="834" y="1402"/>
                    <a:pt x="912" y="1325"/>
                    <a:pt x="979" y="1236"/>
                  </a:cubicBezTo>
                  <a:cubicBezTo>
                    <a:pt x="1057" y="1125"/>
                    <a:pt x="1123" y="1013"/>
                    <a:pt x="1202" y="913"/>
                  </a:cubicBezTo>
                  <a:cubicBezTo>
                    <a:pt x="1368" y="690"/>
                    <a:pt x="1624" y="569"/>
                    <a:pt x="1847" y="424"/>
                  </a:cubicBezTo>
                  <a:cubicBezTo>
                    <a:pt x="2091" y="279"/>
                    <a:pt x="2336" y="124"/>
                    <a:pt x="259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11"/>
            <p:cNvSpPr/>
            <p:nvPr/>
          </p:nvSpPr>
          <p:spPr>
            <a:xfrm>
              <a:off x="823072" y="1778894"/>
              <a:ext cx="17130" cy="12839"/>
            </a:xfrm>
            <a:custGeom>
              <a:avLst/>
              <a:gdLst/>
              <a:ahLst/>
              <a:cxnLst/>
              <a:rect l="l" t="t" r="r" b="b"/>
              <a:pathLst>
                <a:path w="491" h="368" extrusionOk="0">
                  <a:moveTo>
                    <a:pt x="490" y="0"/>
                  </a:moveTo>
                  <a:lnTo>
                    <a:pt x="490" y="0"/>
                  </a:lnTo>
                  <a:cubicBezTo>
                    <a:pt x="434" y="45"/>
                    <a:pt x="379" y="101"/>
                    <a:pt x="301" y="156"/>
                  </a:cubicBezTo>
                  <a:cubicBezTo>
                    <a:pt x="157" y="256"/>
                    <a:pt x="68" y="323"/>
                    <a:pt x="1" y="368"/>
                  </a:cubicBezTo>
                  <a:cubicBezTo>
                    <a:pt x="101" y="345"/>
                    <a:pt x="190" y="289"/>
                    <a:pt x="268" y="234"/>
                  </a:cubicBezTo>
                  <a:cubicBezTo>
                    <a:pt x="345" y="178"/>
                    <a:pt x="401" y="111"/>
                    <a:pt x="468" y="34"/>
                  </a:cubicBezTo>
                  <a:cubicBezTo>
                    <a:pt x="479" y="22"/>
                    <a:pt x="490" y="12"/>
                    <a:pt x="4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11"/>
            <p:cNvSpPr/>
            <p:nvPr/>
          </p:nvSpPr>
          <p:spPr>
            <a:xfrm>
              <a:off x="788951" y="1746273"/>
              <a:ext cx="115652" cy="64333"/>
            </a:xfrm>
            <a:custGeom>
              <a:avLst/>
              <a:gdLst/>
              <a:ahLst/>
              <a:cxnLst/>
              <a:rect l="l" t="t" r="r" b="b"/>
              <a:pathLst>
                <a:path w="3315" h="1844" extrusionOk="0">
                  <a:moveTo>
                    <a:pt x="3192" y="1"/>
                  </a:moveTo>
                  <a:cubicBezTo>
                    <a:pt x="3048" y="68"/>
                    <a:pt x="2903" y="124"/>
                    <a:pt x="2758" y="168"/>
                  </a:cubicBezTo>
                  <a:cubicBezTo>
                    <a:pt x="2636" y="201"/>
                    <a:pt x="2536" y="257"/>
                    <a:pt x="2447" y="357"/>
                  </a:cubicBezTo>
                  <a:cubicBezTo>
                    <a:pt x="2358" y="457"/>
                    <a:pt x="2291" y="569"/>
                    <a:pt x="2191" y="668"/>
                  </a:cubicBezTo>
                  <a:cubicBezTo>
                    <a:pt x="1991" y="891"/>
                    <a:pt x="1780" y="1113"/>
                    <a:pt x="1568" y="1325"/>
                  </a:cubicBezTo>
                  <a:cubicBezTo>
                    <a:pt x="1468" y="1436"/>
                    <a:pt x="1357" y="1536"/>
                    <a:pt x="1257" y="1636"/>
                  </a:cubicBezTo>
                  <a:cubicBezTo>
                    <a:pt x="1212" y="1681"/>
                    <a:pt x="1157" y="1736"/>
                    <a:pt x="1101" y="1770"/>
                  </a:cubicBezTo>
                  <a:cubicBezTo>
                    <a:pt x="1050" y="1799"/>
                    <a:pt x="993" y="1809"/>
                    <a:pt x="935" y="1809"/>
                  </a:cubicBezTo>
                  <a:cubicBezTo>
                    <a:pt x="906" y="1809"/>
                    <a:pt x="876" y="1807"/>
                    <a:pt x="845" y="1803"/>
                  </a:cubicBezTo>
                  <a:cubicBezTo>
                    <a:pt x="678" y="1780"/>
                    <a:pt x="500" y="1748"/>
                    <a:pt x="345" y="1691"/>
                  </a:cubicBezTo>
                  <a:cubicBezTo>
                    <a:pt x="233" y="1659"/>
                    <a:pt x="122" y="1592"/>
                    <a:pt x="0" y="1558"/>
                  </a:cubicBezTo>
                  <a:lnTo>
                    <a:pt x="0" y="1558"/>
                  </a:lnTo>
                  <a:cubicBezTo>
                    <a:pt x="0" y="1570"/>
                    <a:pt x="0" y="1580"/>
                    <a:pt x="11" y="1592"/>
                  </a:cubicBezTo>
                  <a:cubicBezTo>
                    <a:pt x="111" y="1636"/>
                    <a:pt x="200" y="1681"/>
                    <a:pt x="312" y="1714"/>
                  </a:cubicBezTo>
                  <a:cubicBezTo>
                    <a:pt x="445" y="1770"/>
                    <a:pt x="601" y="1792"/>
                    <a:pt x="745" y="1825"/>
                  </a:cubicBezTo>
                  <a:cubicBezTo>
                    <a:pt x="802" y="1835"/>
                    <a:pt x="859" y="1843"/>
                    <a:pt x="916" y="1843"/>
                  </a:cubicBezTo>
                  <a:cubicBezTo>
                    <a:pt x="981" y="1843"/>
                    <a:pt x="1047" y="1833"/>
                    <a:pt x="1112" y="1803"/>
                  </a:cubicBezTo>
                  <a:cubicBezTo>
                    <a:pt x="1224" y="1736"/>
                    <a:pt x="1323" y="1636"/>
                    <a:pt x="1424" y="1547"/>
                  </a:cubicBezTo>
                  <a:cubicBezTo>
                    <a:pt x="1646" y="1336"/>
                    <a:pt x="1857" y="1102"/>
                    <a:pt x="2069" y="880"/>
                  </a:cubicBezTo>
                  <a:cubicBezTo>
                    <a:pt x="2180" y="769"/>
                    <a:pt x="2291" y="658"/>
                    <a:pt x="2380" y="535"/>
                  </a:cubicBezTo>
                  <a:cubicBezTo>
                    <a:pt x="2469" y="424"/>
                    <a:pt x="2547" y="302"/>
                    <a:pt x="2680" y="246"/>
                  </a:cubicBezTo>
                  <a:cubicBezTo>
                    <a:pt x="2836" y="179"/>
                    <a:pt x="3003" y="134"/>
                    <a:pt x="3147" y="79"/>
                  </a:cubicBezTo>
                  <a:lnTo>
                    <a:pt x="3315" y="12"/>
                  </a:lnTo>
                  <a:cubicBezTo>
                    <a:pt x="3303" y="1"/>
                    <a:pt x="3270" y="1"/>
                    <a:pt x="31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11"/>
            <p:cNvSpPr/>
            <p:nvPr/>
          </p:nvSpPr>
          <p:spPr>
            <a:xfrm>
              <a:off x="847912" y="1750565"/>
              <a:ext cx="26794" cy="19816"/>
            </a:xfrm>
            <a:custGeom>
              <a:avLst/>
              <a:gdLst/>
              <a:ahLst/>
              <a:cxnLst/>
              <a:rect l="l" t="t" r="r" b="b"/>
              <a:pathLst>
                <a:path w="768" h="568" extrusionOk="0">
                  <a:moveTo>
                    <a:pt x="768" y="1"/>
                  </a:moveTo>
                  <a:lnTo>
                    <a:pt x="768" y="1"/>
                  </a:lnTo>
                  <a:cubicBezTo>
                    <a:pt x="713" y="23"/>
                    <a:pt x="646" y="45"/>
                    <a:pt x="590" y="78"/>
                  </a:cubicBezTo>
                  <a:cubicBezTo>
                    <a:pt x="557" y="100"/>
                    <a:pt x="535" y="123"/>
                    <a:pt x="501" y="145"/>
                  </a:cubicBezTo>
                  <a:cubicBezTo>
                    <a:pt x="390" y="245"/>
                    <a:pt x="256" y="323"/>
                    <a:pt x="134" y="412"/>
                  </a:cubicBezTo>
                  <a:cubicBezTo>
                    <a:pt x="90" y="456"/>
                    <a:pt x="45" y="512"/>
                    <a:pt x="1" y="567"/>
                  </a:cubicBezTo>
                  <a:cubicBezTo>
                    <a:pt x="78" y="501"/>
                    <a:pt x="167" y="456"/>
                    <a:pt x="245" y="401"/>
                  </a:cubicBezTo>
                  <a:cubicBezTo>
                    <a:pt x="345" y="334"/>
                    <a:pt x="434" y="268"/>
                    <a:pt x="523" y="201"/>
                  </a:cubicBezTo>
                  <a:cubicBezTo>
                    <a:pt x="612" y="134"/>
                    <a:pt x="690" y="67"/>
                    <a:pt x="76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11"/>
            <p:cNvSpPr/>
            <p:nvPr/>
          </p:nvSpPr>
          <p:spPr>
            <a:xfrm>
              <a:off x="788951" y="1800595"/>
              <a:ext cx="35306" cy="9908"/>
            </a:xfrm>
            <a:custGeom>
              <a:avLst/>
              <a:gdLst/>
              <a:ahLst/>
              <a:cxnLst/>
              <a:rect l="l" t="t" r="r" b="b"/>
              <a:pathLst>
                <a:path w="1012" h="284" extrusionOk="0">
                  <a:moveTo>
                    <a:pt x="0" y="1"/>
                  </a:moveTo>
                  <a:cubicBezTo>
                    <a:pt x="0" y="13"/>
                    <a:pt x="0" y="23"/>
                    <a:pt x="11" y="35"/>
                  </a:cubicBezTo>
                  <a:cubicBezTo>
                    <a:pt x="111" y="79"/>
                    <a:pt x="200" y="124"/>
                    <a:pt x="312" y="157"/>
                  </a:cubicBezTo>
                  <a:cubicBezTo>
                    <a:pt x="445" y="213"/>
                    <a:pt x="601" y="235"/>
                    <a:pt x="745" y="268"/>
                  </a:cubicBezTo>
                  <a:cubicBezTo>
                    <a:pt x="792" y="276"/>
                    <a:pt x="845" y="284"/>
                    <a:pt x="896" y="284"/>
                  </a:cubicBezTo>
                  <a:cubicBezTo>
                    <a:pt x="917" y="284"/>
                    <a:pt x="937" y="283"/>
                    <a:pt x="957" y="279"/>
                  </a:cubicBezTo>
                  <a:cubicBezTo>
                    <a:pt x="979" y="268"/>
                    <a:pt x="990" y="257"/>
                    <a:pt x="1012" y="246"/>
                  </a:cubicBezTo>
                  <a:lnTo>
                    <a:pt x="1012" y="246"/>
                  </a:lnTo>
                  <a:cubicBezTo>
                    <a:pt x="984" y="251"/>
                    <a:pt x="956" y="254"/>
                    <a:pt x="929" y="254"/>
                  </a:cubicBezTo>
                  <a:cubicBezTo>
                    <a:pt x="901" y="254"/>
                    <a:pt x="873" y="251"/>
                    <a:pt x="845" y="246"/>
                  </a:cubicBezTo>
                  <a:cubicBezTo>
                    <a:pt x="678" y="223"/>
                    <a:pt x="500" y="191"/>
                    <a:pt x="345" y="134"/>
                  </a:cubicBezTo>
                  <a:cubicBezTo>
                    <a:pt x="233" y="102"/>
                    <a:pt x="122" y="3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11"/>
            <p:cNvSpPr/>
            <p:nvPr/>
          </p:nvSpPr>
          <p:spPr>
            <a:xfrm>
              <a:off x="847912" y="1750565"/>
              <a:ext cx="26794" cy="19816"/>
            </a:xfrm>
            <a:custGeom>
              <a:avLst/>
              <a:gdLst/>
              <a:ahLst/>
              <a:cxnLst/>
              <a:rect l="l" t="t" r="r" b="b"/>
              <a:pathLst>
                <a:path w="768" h="568" extrusionOk="0">
                  <a:moveTo>
                    <a:pt x="768" y="1"/>
                  </a:moveTo>
                  <a:cubicBezTo>
                    <a:pt x="745" y="1"/>
                    <a:pt x="735" y="11"/>
                    <a:pt x="713" y="23"/>
                  </a:cubicBezTo>
                  <a:cubicBezTo>
                    <a:pt x="701" y="23"/>
                    <a:pt x="690" y="34"/>
                    <a:pt x="668" y="34"/>
                  </a:cubicBezTo>
                  <a:cubicBezTo>
                    <a:pt x="657" y="45"/>
                    <a:pt x="634" y="56"/>
                    <a:pt x="624" y="67"/>
                  </a:cubicBezTo>
                  <a:cubicBezTo>
                    <a:pt x="612" y="67"/>
                    <a:pt x="601" y="78"/>
                    <a:pt x="590" y="78"/>
                  </a:cubicBezTo>
                  <a:cubicBezTo>
                    <a:pt x="557" y="100"/>
                    <a:pt x="535" y="123"/>
                    <a:pt x="501" y="145"/>
                  </a:cubicBezTo>
                  <a:cubicBezTo>
                    <a:pt x="390" y="245"/>
                    <a:pt x="256" y="323"/>
                    <a:pt x="134" y="412"/>
                  </a:cubicBezTo>
                  <a:cubicBezTo>
                    <a:pt x="90" y="456"/>
                    <a:pt x="45" y="512"/>
                    <a:pt x="1" y="567"/>
                  </a:cubicBezTo>
                  <a:cubicBezTo>
                    <a:pt x="78" y="501"/>
                    <a:pt x="167" y="456"/>
                    <a:pt x="245" y="401"/>
                  </a:cubicBezTo>
                  <a:cubicBezTo>
                    <a:pt x="345" y="334"/>
                    <a:pt x="434" y="268"/>
                    <a:pt x="523" y="201"/>
                  </a:cubicBezTo>
                  <a:cubicBezTo>
                    <a:pt x="612" y="134"/>
                    <a:pt x="690" y="67"/>
                    <a:pt x="76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11"/>
            <p:cNvSpPr/>
            <p:nvPr/>
          </p:nvSpPr>
          <p:spPr>
            <a:xfrm>
              <a:off x="795719" y="1747460"/>
              <a:ext cx="91405" cy="54564"/>
            </a:xfrm>
            <a:custGeom>
              <a:avLst/>
              <a:gdLst/>
              <a:ahLst/>
              <a:cxnLst/>
              <a:rect l="l" t="t" r="r" b="b"/>
              <a:pathLst>
                <a:path w="2620" h="1564" extrusionOk="0">
                  <a:moveTo>
                    <a:pt x="2620" y="1"/>
                  </a:moveTo>
                  <a:lnTo>
                    <a:pt x="2620" y="1"/>
                  </a:lnTo>
                  <a:cubicBezTo>
                    <a:pt x="2613" y="4"/>
                    <a:pt x="2606" y="8"/>
                    <a:pt x="2600" y="11"/>
                  </a:cubicBezTo>
                  <a:lnTo>
                    <a:pt x="2609" y="11"/>
                  </a:lnTo>
                  <a:lnTo>
                    <a:pt x="2620" y="1"/>
                  </a:lnTo>
                  <a:close/>
                  <a:moveTo>
                    <a:pt x="2553" y="11"/>
                  </a:moveTo>
                  <a:cubicBezTo>
                    <a:pt x="2542" y="23"/>
                    <a:pt x="2520" y="23"/>
                    <a:pt x="2498" y="23"/>
                  </a:cubicBezTo>
                  <a:cubicBezTo>
                    <a:pt x="2476" y="34"/>
                    <a:pt x="2464" y="34"/>
                    <a:pt x="2453" y="34"/>
                  </a:cubicBezTo>
                  <a:cubicBezTo>
                    <a:pt x="2442" y="34"/>
                    <a:pt x="2431" y="34"/>
                    <a:pt x="2431" y="45"/>
                  </a:cubicBezTo>
                  <a:cubicBezTo>
                    <a:pt x="2397" y="56"/>
                    <a:pt x="2375" y="67"/>
                    <a:pt x="2342" y="78"/>
                  </a:cubicBezTo>
                  <a:cubicBezTo>
                    <a:pt x="2253" y="134"/>
                    <a:pt x="2164" y="189"/>
                    <a:pt x="2086" y="268"/>
                  </a:cubicBezTo>
                  <a:cubicBezTo>
                    <a:pt x="2008" y="345"/>
                    <a:pt x="1952" y="446"/>
                    <a:pt x="1886" y="535"/>
                  </a:cubicBezTo>
                  <a:cubicBezTo>
                    <a:pt x="1741" y="713"/>
                    <a:pt x="1530" y="846"/>
                    <a:pt x="1374" y="1012"/>
                  </a:cubicBezTo>
                  <a:cubicBezTo>
                    <a:pt x="1208" y="1190"/>
                    <a:pt x="1052" y="1368"/>
                    <a:pt x="818" y="1469"/>
                  </a:cubicBezTo>
                  <a:cubicBezTo>
                    <a:pt x="722" y="1506"/>
                    <a:pt x="622" y="1525"/>
                    <a:pt x="522" y="1525"/>
                  </a:cubicBezTo>
                  <a:cubicBezTo>
                    <a:pt x="355" y="1525"/>
                    <a:pt x="190" y="1473"/>
                    <a:pt x="51" y="1368"/>
                  </a:cubicBezTo>
                  <a:cubicBezTo>
                    <a:pt x="48" y="1365"/>
                    <a:pt x="42" y="1364"/>
                    <a:pt x="37" y="1364"/>
                  </a:cubicBezTo>
                  <a:cubicBezTo>
                    <a:pt x="20" y="1364"/>
                    <a:pt x="1" y="1374"/>
                    <a:pt x="17" y="1391"/>
                  </a:cubicBezTo>
                  <a:cubicBezTo>
                    <a:pt x="165" y="1511"/>
                    <a:pt x="336" y="1564"/>
                    <a:pt x="509" y="1564"/>
                  </a:cubicBezTo>
                  <a:cubicBezTo>
                    <a:pt x="765" y="1564"/>
                    <a:pt x="1026" y="1448"/>
                    <a:pt x="1218" y="1269"/>
                  </a:cubicBezTo>
                  <a:cubicBezTo>
                    <a:pt x="1307" y="1180"/>
                    <a:pt x="1386" y="1079"/>
                    <a:pt x="1475" y="990"/>
                  </a:cubicBezTo>
                  <a:cubicBezTo>
                    <a:pt x="1563" y="901"/>
                    <a:pt x="1663" y="824"/>
                    <a:pt x="1764" y="745"/>
                  </a:cubicBezTo>
                  <a:cubicBezTo>
                    <a:pt x="1853" y="668"/>
                    <a:pt x="1930" y="579"/>
                    <a:pt x="1997" y="490"/>
                  </a:cubicBezTo>
                  <a:cubicBezTo>
                    <a:pt x="2075" y="379"/>
                    <a:pt x="2142" y="278"/>
                    <a:pt x="2241" y="212"/>
                  </a:cubicBezTo>
                  <a:cubicBezTo>
                    <a:pt x="2358" y="127"/>
                    <a:pt x="2483" y="73"/>
                    <a:pt x="2600" y="1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11"/>
            <p:cNvSpPr/>
            <p:nvPr/>
          </p:nvSpPr>
          <p:spPr>
            <a:xfrm>
              <a:off x="844807" y="1750949"/>
              <a:ext cx="43086" cy="40400"/>
            </a:xfrm>
            <a:custGeom>
              <a:avLst/>
              <a:gdLst/>
              <a:ahLst/>
              <a:cxnLst/>
              <a:rect l="l" t="t" r="r" b="b"/>
              <a:pathLst>
                <a:path w="1235" h="1158" extrusionOk="0">
                  <a:moveTo>
                    <a:pt x="1235" y="0"/>
                  </a:moveTo>
                  <a:lnTo>
                    <a:pt x="1235" y="0"/>
                  </a:lnTo>
                  <a:cubicBezTo>
                    <a:pt x="1202" y="12"/>
                    <a:pt x="1180" y="23"/>
                    <a:pt x="1157" y="34"/>
                  </a:cubicBezTo>
                  <a:cubicBezTo>
                    <a:pt x="1035" y="67"/>
                    <a:pt x="935" y="123"/>
                    <a:pt x="846" y="223"/>
                  </a:cubicBezTo>
                  <a:cubicBezTo>
                    <a:pt x="757" y="323"/>
                    <a:pt x="690" y="435"/>
                    <a:pt x="590" y="534"/>
                  </a:cubicBezTo>
                  <a:cubicBezTo>
                    <a:pt x="401" y="746"/>
                    <a:pt x="201" y="957"/>
                    <a:pt x="1" y="1157"/>
                  </a:cubicBezTo>
                  <a:cubicBezTo>
                    <a:pt x="45" y="1135"/>
                    <a:pt x="90" y="1113"/>
                    <a:pt x="145" y="1090"/>
                  </a:cubicBezTo>
                  <a:cubicBezTo>
                    <a:pt x="256" y="979"/>
                    <a:pt x="357" y="857"/>
                    <a:pt x="468" y="746"/>
                  </a:cubicBezTo>
                  <a:cubicBezTo>
                    <a:pt x="579" y="635"/>
                    <a:pt x="690" y="524"/>
                    <a:pt x="779" y="401"/>
                  </a:cubicBezTo>
                  <a:cubicBezTo>
                    <a:pt x="868" y="290"/>
                    <a:pt x="946" y="168"/>
                    <a:pt x="1079" y="112"/>
                  </a:cubicBezTo>
                  <a:cubicBezTo>
                    <a:pt x="1113" y="89"/>
                    <a:pt x="1146" y="79"/>
                    <a:pt x="1180" y="67"/>
                  </a:cubicBezTo>
                  <a:cubicBezTo>
                    <a:pt x="1202" y="45"/>
                    <a:pt x="1213" y="23"/>
                    <a:pt x="12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11"/>
            <p:cNvSpPr/>
            <p:nvPr/>
          </p:nvSpPr>
          <p:spPr>
            <a:xfrm>
              <a:off x="823072" y="1778894"/>
              <a:ext cx="17130" cy="12839"/>
            </a:xfrm>
            <a:custGeom>
              <a:avLst/>
              <a:gdLst/>
              <a:ahLst/>
              <a:cxnLst/>
              <a:rect l="l" t="t" r="r" b="b"/>
              <a:pathLst>
                <a:path w="491" h="368" extrusionOk="0">
                  <a:moveTo>
                    <a:pt x="490" y="0"/>
                  </a:moveTo>
                  <a:cubicBezTo>
                    <a:pt x="468" y="22"/>
                    <a:pt x="446" y="45"/>
                    <a:pt x="412" y="67"/>
                  </a:cubicBezTo>
                  <a:cubicBezTo>
                    <a:pt x="412" y="78"/>
                    <a:pt x="401" y="78"/>
                    <a:pt x="401" y="78"/>
                  </a:cubicBezTo>
                  <a:cubicBezTo>
                    <a:pt x="368" y="111"/>
                    <a:pt x="335" y="134"/>
                    <a:pt x="301" y="156"/>
                  </a:cubicBezTo>
                  <a:cubicBezTo>
                    <a:pt x="268" y="178"/>
                    <a:pt x="246" y="200"/>
                    <a:pt x="212" y="223"/>
                  </a:cubicBezTo>
                  <a:cubicBezTo>
                    <a:pt x="201" y="223"/>
                    <a:pt x="190" y="234"/>
                    <a:pt x="190" y="234"/>
                  </a:cubicBezTo>
                  <a:lnTo>
                    <a:pt x="157" y="267"/>
                  </a:lnTo>
                  <a:lnTo>
                    <a:pt x="56" y="334"/>
                  </a:lnTo>
                  <a:cubicBezTo>
                    <a:pt x="34" y="345"/>
                    <a:pt x="12" y="356"/>
                    <a:pt x="1" y="368"/>
                  </a:cubicBezTo>
                  <a:cubicBezTo>
                    <a:pt x="101" y="345"/>
                    <a:pt x="190" y="289"/>
                    <a:pt x="268" y="234"/>
                  </a:cubicBezTo>
                  <a:cubicBezTo>
                    <a:pt x="345" y="178"/>
                    <a:pt x="401" y="111"/>
                    <a:pt x="468" y="34"/>
                  </a:cubicBezTo>
                  <a:cubicBezTo>
                    <a:pt x="479" y="22"/>
                    <a:pt x="490" y="12"/>
                    <a:pt x="49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11"/>
            <p:cNvSpPr/>
            <p:nvPr/>
          </p:nvSpPr>
          <p:spPr>
            <a:xfrm>
              <a:off x="863438" y="1772684"/>
              <a:ext cx="8164" cy="8966"/>
            </a:xfrm>
            <a:custGeom>
              <a:avLst/>
              <a:gdLst/>
              <a:ahLst/>
              <a:cxnLst/>
              <a:rect l="l" t="t" r="r" b="b"/>
              <a:pathLst>
                <a:path w="234" h="257" extrusionOk="0">
                  <a:moveTo>
                    <a:pt x="234" y="0"/>
                  </a:moveTo>
                  <a:cubicBezTo>
                    <a:pt x="201" y="34"/>
                    <a:pt x="167" y="56"/>
                    <a:pt x="134" y="89"/>
                  </a:cubicBezTo>
                  <a:cubicBezTo>
                    <a:pt x="90" y="134"/>
                    <a:pt x="45" y="190"/>
                    <a:pt x="1" y="256"/>
                  </a:cubicBezTo>
                  <a:cubicBezTo>
                    <a:pt x="90" y="178"/>
                    <a:pt x="167" y="89"/>
                    <a:pt x="23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11"/>
            <p:cNvSpPr/>
            <p:nvPr/>
          </p:nvSpPr>
          <p:spPr>
            <a:xfrm>
              <a:off x="785846" y="1686649"/>
              <a:ext cx="74903" cy="115059"/>
            </a:xfrm>
            <a:custGeom>
              <a:avLst/>
              <a:gdLst/>
              <a:ahLst/>
              <a:cxnLst/>
              <a:rect l="l" t="t" r="r" b="b"/>
              <a:pathLst>
                <a:path w="2147" h="3298" extrusionOk="0">
                  <a:moveTo>
                    <a:pt x="2041" y="0"/>
                  </a:moveTo>
                  <a:cubicBezTo>
                    <a:pt x="2011" y="0"/>
                    <a:pt x="2034" y="66"/>
                    <a:pt x="1813" y="187"/>
                  </a:cubicBezTo>
                  <a:cubicBezTo>
                    <a:pt x="1546" y="331"/>
                    <a:pt x="1357" y="375"/>
                    <a:pt x="1001" y="642"/>
                  </a:cubicBezTo>
                  <a:cubicBezTo>
                    <a:pt x="645" y="898"/>
                    <a:pt x="500" y="976"/>
                    <a:pt x="312" y="1366"/>
                  </a:cubicBezTo>
                  <a:cubicBezTo>
                    <a:pt x="122" y="1754"/>
                    <a:pt x="0" y="2199"/>
                    <a:pt x="55" y="2567"/>
                  </a:cubicBezTo>
                  <a:cubicBezTo>
                    <a:pt x="111" y="2923"/>
                    <a:pt x="0" y="3078"/>
                    <a:pt x="33" y="3190"/>
                  </a:cubicBezTo>
                  <a:cubicBezTo>
                    <a:pt x="57" y="3269"/>
                    <a:pt x="106" y="3298"/>
                    <a:pt x="175" y="3298"/>
                  </a:cubicBezTo>
                  <a:cubicBezTo>
                    <a:pt x="269" y="3298"/>
                    <a:pt x="398" y="3245"/>
                    <a:pt x="545" y="3200"/>
                  </a:cubicBezTo>
                  <a:cubicBezTo>
                    <a:pt x="801" y="3123"/>
                    <a:pt x="1056" y="2933"/>
                    <a:pt x="1168" y="2644"/>
                  </a:cubicBezTo>
                  <a:cubicBezTo>
                    <a:pt x="1290" y="2344"/>
                    <a:pt x="1479" y="1655"/>
                    <a:pt x="1657" y="1221"/>
                  </a:cubicBezTo>
                  <a:cubicBezTo>
                    <a:pt x="1835" y="798"/>
                    <a:pt x="1924" y="676"/>
                    <a:pt x="2024" y="397"/>
                  </a:cubicBezTo>
                  <a:cubicBezTo>
                    <a:pt x="2113" y="131"/>
                    <a:pt x="2146" y="42"/>
                    <a:pt x="2069" y="9"/>
                  </a:cubicBezTo>
                  <a:cubicBezTo>
                    <a:pt x="2056" y="3"/>
                    <a:pt x="2047" y="0"/>
                    <a:pt x="204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11"/>
            <p:cNvSpPr/>
            <p:nvPr/>
          </p:nvSpPr>
          <p:spPr>
            <a:xfrm>
              <a:off x="785846" y="1719130"/>
              <a:ext cx="22537" cy="76090"/>
            </a:xfrm>
            <a:custGeom>
              <a:avLst/>
              <a:gdLst/>
              <a:ahLst/>
              <a:cxnLst/>
              <a:rect l="l" t="t" r="r" b="b"/>
              <a:pathLst>
                <a:path w="646" h="2181" extrusionOk="0">
                  <a:moveTo>
                    <a:pt x="623" y="0"/>
                  </a:moveTo>
                  <a:cubicBezTo>
                    <a:pt x="500" y="112"/>
                    <a:pt x="411" y="223"/>
                    <a:pt x="312" y="435"/>
                  </a:cubicBezTo>
                  <a:cubicBezTo>
                    <a:pt x="122" y="823"/>
                    <a:pt x="0" y="1268"/>
                    <a:pt x="55" y="1636"/>
                  </a:cubicBezTo>
                  <a:cubicBezTo>
                    <a:pt x="89" y="1913"/>
                    <a:pt x="45" y="2069"/>
                    <a:pt x="33" y="2180"/>
                  </a:cubicBezTo>
                  <a:cubicBezTo>
                    <a:pt x="55" y="2158"/>
                    <a:pt x="67" y="2136"/>
                    <a:pt x="89" y="2114"/>
                  </a:cubicBezTo>
                  <a:cubicBezTo>
                    <a:pt x="167" y="2036"/>
                    <a:pt x="256" y="1969"/>
                    <a:pt x="345" y="1891"/>
                  </a:cubicBezTo>
                  <a:cubicBezTo>
                    <a:pt x="490" y="1769"/>
                    <a:pt x="534" y="1580"/>
                    <a:pt x="523" y="1391"/>
                  </a:cubicBezTo>
                  <a:cubicBezTo>
                    <a:pt x="512" y="1157"/>
                    <a:pt x="445" y="935"/>
                    <a:pt x="500" y="701"/>
                  </a:cubicBezTo>
                  <a:cubicBezTo>
                    <a:pt x="556" y="479"/>
                    <a:pt x="645" y="267"/>
                    <a:pt x="623" y="45"/>
                  </a:cubicBezTo>
                  <a:lnTo>
                    <a:pt x="62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11"/>
            <p:cNvSpPr/>
            <p:nvPr/>
          </p:nvSpPr>
          <p:spPr>
            <a:xfrm>
              <a:off x="786997" y="1708664"/>
              <a:ext cx="34155" cy="86556"/>
            </a:xfrm>
            <a:custGeom>
              <a:avLst/>
              <a:gdLst/>
              <a:ahLst/>
              <a:cxnLst/>
              <a:rect l="l" t="t" r="r" b="b"/>
              <a:pathLst>
                <a:path w="979" h="2481" extrusionOk="0">
                  <a:moveTo>
                    <a:pt x="979" y="0"/>
                  </a:moveTo>
                  <a:lnTo>
                    <a:pt x="968" y="11"/>
                  </a:lnTo>
                  <a:cubicBezTo>
                    <a:pt x="934" y="33"/>
                    <a:pt x="912" y="56"/>
                    <a:pt x="890" y="67"/>
                  </a:cubicBezTo>
                  <a:cubicBezTo>
                    <a:pt x="857" y="201"/>
                    <a:pt x="835" y="334"/>
                    <a:pt x="823" y="468"/>
                  </a:cubicBezTo>
                  <a:cubicBezTo>
                    <a:pt x="779" y="723"/>
                    <a:pt x="756" y="979"/>
                    <a:pt x="712" y="1235"/>
                  </a:cubicBezTo>
                  <a:cubicBezTo>
                    <a:pt x="701" y="1357"/>
                    <a:pt x="679" y="1491"/>
                    <a:pt x="623" y="1613"/>
                  </a:cubicBezTo>
                  <a:cubicBezTo>
                    <a:pt x="578" y="1736"/>
                    <a:pt x="490" y="1825"/>
                    <a:pt x="401" y="1924"/>
                  </a:cubicBezTo>
                  <a:cubicBezTo>
                    <a:pt x="267" y="2069"/>
                    <a:pt x="145" y="2225"/>
                    <a:pt x="12" y="2381"/>
                  </a:cubicBezTo>
                  <a:cubicBezTo>
                    <a:pt x="12" y="2414"/>
                    <a:pt x="0" y="2447"/>
                    <a:pt x="0" y="2480"/>
                  </a:cubicBezTo>
                  <a:cubicBezTo>
                    <a:pt x="134" y="2325"/>
                    <a:pt x="256" y="2180"/>
                    <a:pt x="378" y="2025"/>
                  </a:cubicBezTo>
                  <a:cubicBezTo>
                    <a:pt x="457" y="1936"/>
                    <a:pt x="534" y="1835"/>
                    <a:pt x="601" y="1736"/>
                  </a:cubicBezTo>
                  <a:cubicBezTo>
                    <a:pt x="667" y="1635"/>
                    <a:pt x="701" y="1524"/>
                    <a:pt x="724" y="1413"/>
                  </a:cubicBezTo>
                  <a:cubicBezTo>
                    <a:pt x="779" y="1168"/>
                    <a:pt x="801" y="923"/>
                    <a:pt x="845" y="678"/>
                  </a:cubicBezTo>
                  <a:cubicBezTo>
                    <a:pt x="890" y="456"/>
                    <a:pt x="934" y="234"/>
                    <a:pt x="9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11"/>
            <p:cNvSpPr/>
            <p:nvPr/>
          </p:nvSpPr>
          <p:spPr>
            <a:xfrm>
              <a:off x="787381" y="1722235"/>
              <a:ext cx="18246" cy="55122"/>
            </a:xfrm>
            <a:custGeom>
              <a:avLst/>
              <a:gdLst/>
              <a:ahLst/>
              <a:cxnLst/>
              <a:rect l="l" t="t" r="r" b="b"/>
              <a:pathLst>
                <a:path w="523" h="1580" extrusionOk="0">
                  <a:moveTo>
                    <a:pt x="490" y="0"/>
                  </a:moveTo>
                  <a:cubicBezTo>
                    <a:pt x="479" y="12"/>
                    <a:pt x="456" y="34"/>
                    <a:pt x="446" y="56"/>
                  </a:cubicBezTo>
                  <a:lnTo>
                    <a:pt x="446" y="201"/>
                  </a:lnTo>
                  <a:cubicBezTo>
                    <a:pt x="456" y="378"/>
                    <a:pt x="434" y="568"/>
                    <a:pt x="323" y="724"/>
                  </a:cubicBezTo>
                  <a:cubicBezTo>
                    <a:pt x="278" y="790"/>
                    <a:pt x="212" y="857"/>
                    <a:pt x="167" y="924"/>
                  </a:cubicBezTo>
                  <a:cubicBezTo>
                    <a:pt x="123" y="991"/>
                    <a:pt x="100" y="1068"/>
                    <a:pt x="90" y="1157"/>
                  </a:cubicBezTo>
                  <a:cubicBezTo>
                    <a:pt x="78" y="1258"/>
                    <a:pt x="67" y="1357"/>
                    <a:pt x="23" y="1458"/>
                  </a:cubicBezTo>
                  <a:cubicBezTo>
                    <a:pt x="11" y="1468"/>
                    <a:pt x="11" y="1480"/>
                    <a:pt x="1" y="1491"/>
                  </a:cubicBezTo>
                  <a:cubicBezTo>
                    <a:pt x="1" y="1502"/>
                    <a:pt x="1" y="1524"/>
                    <a:pt x="11" y="1547"/>
                  </a:cubicBezTo>
                  <a:lnTo>
                    <a:pt x="11" y="1580"/>
                  </a:lnTo>
                  <a:cubicBezTo>
                    <a:pt x="67" y="1513"/>
                    <a:pt x="112" y="1424"/>
                    <a:pt x="123" y="1335"/>
                  </a:cubicBezTo>
                  <a:cubicBezTo>
                    <a:pt x="145" y="1246"/>
                    <a:pt x="145" y="1157"/>
                    <a:pt x="167" y="1068"/>
                  </a:cubicBezTo>
                  <a:cubicBezTo>
                    <a:pt x="201" y="979"/>
                    <a:pt x="245" y="902"/>
                    <a:pt x="312" y="835"/>
                  </a:cubicBezTo>
                  <a:cubicBezTo>
                    <a:pt x="423" y="701"/>
                    <a:pt x="490" y="568"/>
                    <a:pt x="501" y="401"/>
                  </a:cubicBezTo>
                  <a:cubicBezTo>
                    <a:pt x="523" y="267"/>
                    <a:pt x="501" y="134"/>
                    <a:pt x="4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11"/>
            <p:cNvSpPr/>
            <p:nvPr/>
          </p:nvSpPr>
          <p:spPr>
            <a:xfrm>
              <a:off x="789718" y="1694290"/>
              <a:ext cx="68693" cy="107523"/>
            </a:xfrm>
            <a:custGeom>
              <a:avLst/>
              <a:gdLst/>
              <a:ahLst/>
              <a:cxnLst/>
              <a:rect l="l" t="t" r="r" b="b"/>
              <a:pathLst>
                <a:path w="1969" h="3082" extrusionOk="0">
                  <a:moveTo>
                    <a:pt x="1969" y="1"/>
                  </a:moveTo>
                  <a:cubicBezTo>
                    <a:pt x="1946" y="23"/>
                    <a:pt x="1924" y="45"/>
                    <a:pt x="1902" y="57"/>
                  </a:cubicBezTo>
                  <a:cubicBezTo>
                    <a:pt x="1802" y="156"/>
                    <a:pt x="1691" y="245"/>
                    <a:pt x="1590" y="356"/>
                  </a:cubicBezTo>
                  <a:cubicBezTo>
                    <a:pt x="1491" y="457"/>
                    <a:pt x="1424" y="590"/>
                    <a:pt x="1357" y="724"/>
                  </a:cubicBezTo>
                  <a:cubicBezTo>
                    <a:pt x="1291" y="868"/>
                    <a:pt x="1235" y="1013"/>
                    <a:pt x="1202" y="1169"/>
                  </a:cubicBezTo>
                  <a:cubicBezTo>
                    <a:pt x="1157" y="1325"/>
                    <a:pt x="1157" y="1480"/>
                    <a:pt x="1090" y="1624"/>
                  </a:cubicBezTo>
                  <a:cubicBezTo>
                    <a:pt x="968" y="1925"/>
                    <a:pt x="801" y="2214"/>
                    <a:pt x="646" y="2492"/>
                  </a:cubicBezTo>
                  <a:cubicBezTo>
                    <a:pt x="567" y="2625"/>
                    <a:pt x="478" y="2781"/>
                    <a:pt x="356" y="2892"/>
                  </a:cubicBezTo>
                  <a:cubicBezTo>
                    <a:pt x="245" y="2971"/>
                    <a:pt x="122" y="3026"/>
                    <a:pt x="0" y="3070"/>
                  </a:cubicBezTo>
                  <a:cubicBezTo>
                    <a:pt x="20" y="3078"/>
                    <a:pt x="41" y="3082"/>
                    <a:pt x="64" y="3082"/>
                  </a:cubicBezTo>
                  <a:cubicBezTo>
                    <a:pt x="106" y="3082"/>
                    <a:pt x="154" y="3070"/>
                    <a:pt x="211" y="3048"/>
                  </a:cubicBezTo>
                  <a:cubicBezTo>
                    <a:pt x="256" y="3037"/>
                    <a:pt x="300" y="3015"/>
                    <a:pt x="334" y="2993"/>
                  </a:cubicBezTo>
                  <a:cubicBezTo>
                    <a:pt x="468" y="2926"/>
                    <a:pt x="557" y="2815"/>
                    <a:pt x="623" y="2692"/>
                  </a:cubicBezTo>
                  <a:cubicBezTo>
                    <a:pt x="801" y="2414"/>
                    <a:pt x="957" y="2125"/>
                    <a:pt x="1101" y="1836"/>
                  </a:cubicBezTo>
                  <a:cubicBezTo>
                    <a:pt x="1168" y="1703"/>
                    <a:pt x="1235" y="1558"/>
                    <a:pt x="1257" y="1402"/>
                  </a:cubicBezTo>
                  <a:cubicBezTo>
                    <a:pt x="1279" y="1313"/>
                    <a:pt x="1279" y="1236"/>
                    <a:pt x="1301" y="1157"/>
                  </a:cubicBezTo>
                  <a:cubicBezTo>
                    <a:pt x="1313" y="1068"/>
                    <a:pt x="1346" y="991"/>
                    <a:pt x="1380" y="902"/>
                  </a:cubicBezTo>
                  <a:cubicBezTo>
                    <a:pt x="1424" y="757"/>
                    <a:pt x="1491" y="613"/>
                    <a:pt x="1580" y="479"/>
                  </a:cubicBezTo>
                  <a:cubicBezTo>
                    <a:pt x="1669" y="356"/>
                    <a:pt x="1791" y="257"/>
                    <a:pt x="1902" y="156"/>
                  </a:cubicBezTo>
                  <a:lnTo>
                    <a:pt x="1936" y="123"/>
                  </a:lnTo>
                  <a:cubicBezTo>
                    <a:pt x="1946" y="79"/>
                    <a:pt x="1958" y="34"/>
                    <a:pt x="196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11"/>
            <p:cNvSpPr/>
            <p:nvPr/>
          </p:nvSpPr>
          <p:spPr>
            <a:xfrm>
              <a:off x="788148" y="1715258"/>
              <a:ext cx="24107" cy="72182"/>
            </a:xfrm>
            <a:custGeom>
              <a:avLst/>
              <a:gdLst/>
              <a:ahLst/>
              <a:cxnLst/>
              <a:rect l="l" t="t" r="r" b="b"/>
              <a:pathLst>
                <a:path w="691" h="2069" extrusionOk="0">
                  <a:moveTo>
                    <a:pt x="691" y="0"/>
                  </a:moveTo>
                  <a:lnTo>
                    <a:pt x="691" y="0"/>
                  </a:lnTo>
                  <a:cubicBezTo>
                    <a:pt x="668" y="12"/>
                    <a:pt x="657" y="34"/>
                    <a:pt x="634" y="45"/>
                  </a:cubicBezTo>
                  <a:cubicBezTo>
                    <a:pt x="602" y="200"/>
                    <a:pt x="579" y="356"/>
                    <a:pt x="557" y="512"/>
                  </a:cubicBezTo>
                  <a:cubicBezTo>
                    <a:pt x="523" y="746"/>
                    <a:pt x="490" y="979"/>
                    <a:pt x="434" y="1201"/>
                  </a:cubicBezTo>
                  <a:cubicBezTo>
                    <a:pt x="412" y="1324"/>
                    <a:pt x="390" y="1435"/>
                    <a:pt x="345" y="1535"/>
                  </a:cubicBezTo>
                  <a:cubicBezTo>
                    <a:pt x="301" y="1646"/>
                    <a:pt x="223" y="1724"/>
                    <a:pt x="145" y="1802"/>
                  </a:cubicBezTo>
                  <a:cubicBezTo>
                    <a:pt x="101" y="1858"/>
                    <a:pt x="45" y="1902"/>
                    <a:pt x="1" y="1958"/>
                  </a:cubicBezTo>
                  <a:lnTo>
                    <a:pt x="1" y="2069"/>
                  </a:lnTo>
                  <a:cubicBezTo>
                    <a:pt x="45" y="2002"/>
                    <a:pt x="112" y="1935"/>
                    <a:pt x="179" y="1869"/>
                  </a:cubicBezTo>
                  <a:cubicBezTo>
                    <a:pt x="246" y="1791"/>
                    <a:pt x="323" y="1724"/>
                    <a:pt x="379" y="1636"/>
                  </a:cubicBezTo>
                  <a:cubicBezTo>
                    <a:pt x="434" y="1535"/>
                    <a:pt x="457" y="1424"/>
                    <a:pt x="479" y="1313"/>
                  </a:cubicBezTo>
                  <a:cubicBezTo>
                    <a:pt x="590" y="879"/>
                    <a:pt x="612" y="434"/>
                    <a:pt x="69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11"/>
            <p:cNvSpPr/>
            <p:nvPr/>
          </p:nvSpPr>
          <p:spPr>
            <a:xfrm>
              <a:off x="786997" y="1689266"/>
              <a:ext cx="67542" cy="110593"/>
            </a:xfrm>
            <a:custGeom>
              <a:avLst/>
              <a:gdLst/>
              <a:ahLst/>
              <a:cxnLst/>
              <a:rect l="l" t="t" r="r" b="b"/>
              <a:pathLst>
                <a:path w="1936" h="3170" extrusionOk="0">
                  <a:moveTo>
                    <a:pt x="1935" y="0"/>
                  </a:moveTo>
                  <a:lnTo>
                    <a:pt x="1935" y="0"/>
                  </a:lnTo>
                  <a:cubicBezTo>
                    <a:pt x="1902" y="33"/>
                    <a:pt x="1858" y="67"/>
                    <a:pt x="1780" y="112"/>
                  </a:cubicBezTo>
                  <a:lnTo>
                    <a:pt x="1757" y="134"/>
                  </a:lnTo>
                  <a:lnTo>
                    <a:pt x="1490" y="500"/>
                  </a:lnTo>
                  <a:cubicBezTo>
                    <a:pt x="1324" y="757"/>
                    <a:pt x="1146" y="1012"/>
                    <a:pt x="1023" y="1291"/>
                  </a:cubicBezTo>
                  <a:cubicBezTo>
                    <a:pt x="968" y="1435"/>
                    <a:pt x="957" y="1580"/>
                    <a:pt x="934" y="1724"/>
                  </a:cubicBezTo>
                  <a:cubicBezTo>
                    <a:pt x="912" y="1869"/>
                    <a:pt x="879" y="2013"/>
                    <a:pt x="823" y="2147"/>
                  </a:cubicBezTo>
                  <a:cubicBezTo>
                    <a:pt x="701" y="2425"/>
                    <a:pt x="490" y="2636"/>
                    <a:pt x="267" y="2836"/>
                  </a:cubicBezTo>
                  <a:cubicBezTo>
                    <a:pt x="178" y="2914"/>
                    <a:pt x="89" y="3003"/>
                    <a:pt x="0" y="3092"/>
                  </a:cubicBezTo>
                  <a:lnTo>
                    <a:pt x="0" y="3115"/>
                  </a:lnTo>
                  <a:cubicBezTo>
                    <a:pt x="12" y="3137"/>
                    <a:pt x="22" y="3159"/>
                    <a:pt x="34" y="3170"/>
                  </a:cubicBezTo>
                  <a:cubicBezTo>
                    <a:pt x="111" y="3070"/>
                    <a:pt x="212" y="2970"/>
                    <a:pt x="323" y="2881"/>
                  </a:cubicBezTo>
                  <a:cubicBezTo>
                    <a:pt x="523" y="2692"/>
                    <a:pt x="712" y="2502"/>
                    <a:pt x="845" y="2258"/>
                  </a:cubicBezTo>
                  <a:cubicBezTo>
                    <a:pt x="912" y="2136"/>
                    <a:pt x="957" y="2002"/>
                    <a:pt x="979" y="1857"/>
                  </a:cubicBezTo>
                  <a:cubicBezTo>
                    <a:pt x="1013" y="1702"/>
                    <a:pt x="1013" y="1546"/>
                    <a:pt x="1068" y="1390"/>
                  </a:cubicBezTo>
                  <a:cubicBezTo>
                    <a:pt x="1112" y="1246"/>
                    <a:pt x="1191" y="1123"/>
                    <a:pt x="1257" y="990"/>
                  </a:cubicBezTo>
                  <a:cubicBezTo>
                    <a:pt x="1335" y="856"/>
                    <a:pt x="1424" y="723"/>
                    <a:pt x="1513" y="589"/>
                  </a:cubicBezTo>
                  <a:cubicBezTo>
                    <a:pt x="1602" y="445"/>
                    <a:pt x="1713" y="300"/>
                    <a:pt x="1813" y="156"/>
                  </a:cubicBezTo>
                  <a:cubicBezTo>
                    <a:pt x="1858" y="112"/>
                    <a:pt x="1891" y="56"/>
                    <a:pt x="1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11"/>
            <p:cNvSpPr/>
            <p:nvPr/>
          </p:nvSpPr>
          <p:spPr>
            <a:xfrm>
              <a:off x="787381" y="1722235"/>
              <a:ext cx="18246" cy="55122"/>
            </a:xfrm>
            <a:custGeom>
              <a:avLst/>
              <a:gdLst/>
              <a:ahLst/>
              <a:cxnLst/>
              <a:rect l="l" t="t" r="r" b="b"/>
              <a:pathLst>
                <a:path w="523" h="1580" extrusionOk="0">
                  <a:moveTo>
                    <a:pt x="490" y="0"/>
                  </a:moveTo>
                  <a:cubicBezTo>
                    <a:pt x="479" y="12"/>
                    <a:pt x="468" y="34"/>
                    <a:pt x="446" y="45"/>
                  </a:cubicBezTo>
                  <a:lnTo>
                    <a:pt x="446" y="56"/>
                  </a:lnTo>
                  <a:lnTo>
                    <a:pt x="446" y="201"/>
                  </a:lnTo>
                  <a:cubicBezTo>
                    <a:pt x="456" y="378"/>
                    <a:pt x="434" y="568"/>
                    <a:pt x="323" y="724"/>
                  </a:cubicBezTo>
                  <a:cubicBezTo>
                    <a:pt x="278" y="790"/>
                    <a:pt x="212" y="857"/>
                    <a:pt x="167" y="924"/>
                  </a:cubicBezTo>
                  <a:cubicBezTo>
                    <a:pt x="123" y="991"/>
                    <a:pt x="100" y="1068"/>
                    <a:pt x="90" y="1157"/>
                  </a:cubicBezTo>
                  <a:cubicBezTo>
                    <a:pt x="78" y="1258"/>
                    <a:pt x="67" y="1357"/>
                    <a:pt x="23" y="1458"/>
                  </a:cubicBezTo>
                  <a:cubicBezTo>
                    <a:pt x="11" y="1468"/>
                    <a:pt x="11" y="1480"/>
                    <a:pt x="1" y="1491"/>
                  </a:cubicBezTo>
                  <a:cubicBezTo>
                    <a:pt x="1" y="1502"/>
                    <a:pt x="1" y="1524"/>
                    <a:pt x="11" y="1547"/>
                  </a:cubicBezTo>
                  <a:lnTo>
                    <a:pt x="11" y="1580"/>
                  </a:lnTo>
                  <a:cubicBezTo>
                    <a:pt x="67" y="1513"/>
                    <a:pt x="112" y="1424"/>
                    <a:pt x="123" y="1335"/>
                  </a:cubicBezTo>
                  <a:cubicBezTo>
                    <a:pt x="145" y="1246"/>
                    <a:pt x="145" y="1157"/>
                    <a:pt x="167" y="1068"/>
                  </a:cubicBezTo>
                  <a:cubicBezTo>
                    <a:pt x="201" y="979"/>
                    <a:pt x="245" y="902"/>
                    <a:pt x="312" y="835"/>
                  </a:cubicBezTo>
                  <a:cubicBezTo>
                    <a:pt x="423" y="701"/>
                    <a:pt x="490" y="568"/>
                    <a:pt x="501" y="401"/>
                  </a:cubicBezTo>
                  <a:cubicBezTo>
                    <a:pt x="523" y="267"/>
                    <a:pt x="501" y="134"/>
                    <a:pt x="49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11"/>
            <p:cNvSpPr/>
            <p:nvPr/>
          </p:nvSpPr>
          <p:spPr>
            <a:xfrm>
              <a:off x="788148" y="1757926"/>
              <a:ext cx="15944" cy="29515"/>
            </a:xfrm>
            <a:custGeom>
              <a:avLst/>
              <a:gdLst/>
              <a:ahLst/>
              <a:cxnLst/>
              <a:rect l="l" t="t" r="r" b="b"/>
              <a:pathLst>
                <a:path w="457" h="846" extrusionOk="0">
                  <a:moveTo>
                    <a:pt x="434" y="1"/>
                  </a:moveTo>
                  <a:cubicBezTo>
                    <a:pt x="412" y="112"/>
                    <a:pt x="379" y="212"/>
                    <a:pt x="345" y="312"/>
                  </a:cubicBezTo>
                  <a:cubicBezTo>
                    <a:pt x="301" y="423"/>
                    <a:pt x="223" y="501"/>
                    <a:pt x="145" y="579"/>
                  </a:cubicBezTo>
                  <a:cubicBezTo>
                    <a:pt x="101" y="635"/>
                    <a:pt x="45" y="679"/>
                    <a:pt x="1" y="735"/>
                  </a:cubicBezTo>
                  <a:lnTo>
                    <a:pt x="1" y="846"/>
                  </a:lnTo>
                  <a:cubicBezTo>
                    <a:pt x="45" y="779"/>
                    <a:pt x="112" y="712"/>
                    <a:pt x="179" y="646"/>
                  </a:cubicBezTo>
                  <a:cubicBezTo>
                    <a:pt x="246" y="568"/>
                    <a:pt x="323" y="501"/>
                    <a:pt x="379" y="413"/>
                  </a:cubicBezTo>
                  <a:cubicBezTo>
                    <a:pt x="412" y="346"/>
                    <a:pt x="434" y="267"/>
                    <a:pt x="457" y="201"/>
                  </a:cubicBezTo>
                  <a:cubicBezTo>
                    <a:pt x="446" y="134"/>
                    <a:pt x="434" y="67"/>
                    <a:pt x="4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11"/>
            <p:cNvSpPr/>
            <p:nvPr/>
          </p:nvSpPr>
          <p:spPr>
            <a:xfrm>
              <a:off x="786997" y="1772300"/>
              <a:ext cx="17095" cy="22537"/>
            </a:xfrm>
            <a:custGeom>
              <a:avLst/>
              <a:gdLst/>
              <a:ahLst/>
              <a:cxnLst/>
              <a:rect l="l" t="t" r="r" b="b"/>
              <a:pathLst>
                <a:path w="490" h="646" extrusionOk="0">
                  <a:moveTo>
                    <a:pt x="490" y="1"/>
                  </a:moveTo>
                  <a:cubicBezTo>
                    <a:pt x="457" y="33"/>
                    <a:pt x="434" y="67"/>
                    <a:pt x="401" y="100"/>
                  </a:cubicBezTo>
                  <a:cubicBezTo>
                    <a:pt x="267" y="245"/>
                    <a:pt x="145" y="401"/>
                    <a:pt x="12" y="557"/>
                  </a:cubicBezTo>
                  <a:cubicBezTo>
                    <a:pt x="12" y="590"/>
                    <a:pt x="0" y="623"/>
                    <a:pt x="0" y="646"/>
                  </a:cubicBezTo>
                  <a:cubicBezTo>
                    <a:pt x="134" y="501"/>
                    <a:pt x="256" y="356"/>
                    <a:pt x="378" y="201"/>
                  </a:cubicBezTo>
                  <a:cubicBezTo>
                    <a:pt x="412" y="167"/>
                    <a:pt x="445" y="122"/>
                    <a:pt x="467" y="89"/>
                  </a:cubicBezTo>
                  <a:cubicBezTo>
                    <a:pt x="479" y="56"/>
                    <a:pt x="490" y="33"/>
                    <a:pt x="49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11"/>
            <p:cNvSpPr/>
            <p:nvPr/>
          </p:nvSpPr>
          <p:spPr>
            <a:xfrm>
              <a:off x="1859153" y="2101821"/>
              <a:ext cx="369005" cy="530744"/>
            </a:xfrm>
            <a:custGeom>
              <a:avLst/>
              <a:gdLst/>
              <a:ahLst/>
              <a:cxnLst/>
              <a:rect l="l" t="t" r="r" b="b"/>
              <a:pathLst>
                <a:path w="10577" h="15213" extrusionOk="0">
                  <a:moveTo>
                    <a:pt x="442" y="0"/>
                  </a:moveTo>
                  <a:cubicBezTo>
                    <a:pt x="429" y="0"/>
                    <a:pt x="416" y="6"/>
                    <a:pt x="411" y="20"/>
                  </a:cubicBezTo>
                  <a:cubicBezTo>
                    <a:pt x="356" y="154"/>
                    <a:pt x="278" y="410"/>
                    <a:pt x="178" y="766"/>
                  </a:cubicBezTo>
                  <a:cubicBezTo>
                    <a:pt x="22" y="1355"/>
                    <a:pt x="0" y="1933"/>
                    <a:pt x="433" y="3146"/>
                  </a:cubicBezTo>
                  <a:cubicBezTo>
                    <a:pt x="868" y="4358"/>
                    <a:pt x="1268" y="4981"/>
                    <a:pt x="2057" y="6160"/>
                  </a:cubicBezTo>
                  <a:cubicBezTo>
                    <a:pt x="2847" y="7338"/>
                    <a:pt x="4427" y="8762"/>
                    <a:pt x="5717" y="9953"/>
                  </a:cubicBezTo>
                  <a:cubicBezTo>
                    <a:pt x="7007" y="11132"/>
                    <a:pt x="8275" y="12077"/>
                    <a:pt x="8664" y="12666"/>
                  </a:cubicBezTo>
                  <a:cubicBezTo>
                    <a:pt x="9064" y="13255"/>
                    <a:pt x="9042" y="13312"/>
                    <a:pt x="9165" y="14056"/>
                  </a:cubicBezTo>
                  <a:cubicBezTo>
                    <a:pt x="9287" y="14813"/>
                    <a:pt x="9843" y="15213"/>
                    <a:pt x="9843" y="15213"/>
                  </a:cubicBezTo>
                  <a:lnTo>
                    <a:pt x="10510" y="13512"/>
                  </a:lnTo>
                  <a:cubicBezTo>
                    <a:pt x="10510" y="13512"/>
                    <a:pt x="10577" y="13189"/>
                    <a:pt x="10555" y="12911"/>
                  </a:cubicBezTo>
                  <a:cubicBezTo>
                    <a:pt x="10544" y="12633"/>
                    <a:pt x="10399" y="12110"/>
                    <a:pt x="10232" y="11310"/>
                  </a:cubicBezTo>
                  <a:cubicBezTo>
                    <a:pt x="10077" y="10497"/>
                    <a:pt x="10176" y="10598"/>
                    <a:pt x="10132" y="9730"/>
                  </a:cubicBezTo>
                  <a:cubicBezTo>
                    <a:pt x="10087" y="8863"/>
                    <a:pt x="9598" y="8606"/>
                    <a:pt x="8953" y="7439"/>
                  </a:cubicBezTo>
                  <a:cubicBezTo>
                    <a:pt x="8308" y="6271"/>
                    <a:pt x="6362" y="4970"/>
                    <a:pt x="5450" y="4424"/>
                  </a:cubicBezTo>
                  <a:cubicBezTo>
                    <a:pt x="4526" y="3880"/>
                    <a:pt x="3492" y="2912"/>
                    <a:pt x="2903" y="2301"/>
                  </a:cubicBezTo>
                  <a:cubicBezTo>
                    <a:pt x="2302" y="1688"/>
                    <a:pt x="1256" y="1033"/>
                    <a:pt x="1056" y="888"/>
                  </a:cubicBezTo>
                  <a:cubicBezTo>
                    <a:pt x="690" y="632"/>
                    <a:pt x="534" y="243"/>
                    <a:pt x="489" y="32"/>
                  </a:cubicBezTo>
                  <a:cubicBezTo>
                    <a:pt x="483" y="12"/>
                    <a:pt x="461" y="0"/>
                    <a:pt x="44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11"/>
            <p:cNvSpPr/>
            <p:nvPr/>
          </p:nvSpPr>
          <p:spPr>
            <a:xfrm>
              <a:off x="2006592" y="2400918"/>
              <a:ext cx="197917" cy="228548"/>
            </a:xfrm>
            <a:custGeom>
              <a:avLst/>
              <a:gdLst/>
              <a:ahLst/>
              <a:cxnLst/>
              <a:rect l="l" t="t" r="r" b="b"/>
              <a:pathLst>
                <a:path w="5673" h="6551" extrusionOk="0">
                  <a:moveTo>
                    <a:pt x="1" y="0"/>
                  </a:moveTo>
                  <a:lnTo>
                    <a:pt x="1" y="0"/>
                  </a:lnTo>
                  <a:cubicBezTo>
                    <a:pt x="78" y="67"/>
                    <a:pt x="145" y="122"/>
                    <a:pt x="211" y="189"/>
                  </a:cubicBezTo>
                  <a:cubicBezTo>
                    <a:pt x="423" y="312"/>
                    <a:pt x="634" y="423"/>
                    <a:pt x="846" y="523"/>
                  </a:cubicBezTo>
                  <a:cubicBezTo>
                    <a:pt x="1079" y="634"/>
                    <a:pt x="1324" y="735"/>
                    <a:pt x="1558" y="834"/>
                  </a:cubicBezTo>
                  <a:cubicBezTo>
                    <a:pt x="1791" y="935"/>
                    <a:pt x="2035" y="1024"/>
                    <a:pt x="2258" y="1146"/>
                  </a:cubicBezTo>
                  <a:cubicBezTo>
                    <a:pt x="2480" y="1279"/>
                    <a:pt x="2648" y="1446"/>
                    <a:pt x="2814" y="1635"/>
                  </a:cubicBezTo>
                  <a:cubicBezTo>
                    <a:pt x="2970" y="1802"/>
                    <a:pt x="3125" y="1991"/>
                    <a:pt x="3281" y="2169"/>
                  </a:cubicBezTo>
                  <a:cubicBezTo>
                    <a:pt x="3593" y="2536"/>
                    <a:pt x="3882" y="2914"/>
                    <a:pt x="4160" y="3293"/>
                  </a:cubicBezTo>
                  <a:cubicBezTo>
                    <a:pt x="4427" y="3659"/>
                    <a:pt x="4716" y="4037"/>
                    <a:pt x="4883" y="4438"/>
                  </a:cubicBezTo>
                  <a:cubicBezTo>
                    <a:pt x="4961" y="4638"/>
                    <a:pt x="5016" y="4850"/>
                    <a:pt x="5061" y="5050"/>
                  </a:cubicBezTo>
                  <a:cubicBezTo>
                    <a:pt x="5117" y="5272"/>
                    <a:pt x="5172" y="5483"/>
                    <a:pt x="5239" y="5695"/>
                  </a:cubicBezTo>
                  <a:cubicBezTo>
                    <a:pt x="5317" y="5984"/>
                    <a:pt x="5428" y="6296"/>
                    <a:pt x="5651" y="6551"/>
                  </a:cubicBezTo>
                  <a:lnTo>
                    <a:pt x="5673" y="6484"/>
                  </a:lnTo>
                  <a:cubicBezTo>
                    <a:pt x="5517" y="6296"/>
                    <a:pt x="5406" y="6062"/>
                    <a:pt x="5339" y="5851"/>
                  </a:cubicBezTo>
                  <a:cubicBezTo>
                    <a:pt x="5206" y="5439"/>
                    <a:pt x="5139" y="5028"/>
                    <a:pt x="5005" y="4616"/>
                  </a:cubicBezTo>
                  <a:cubicBezTo>
                    <a:pt x="4872" y="4215"/>
                    <a:pt x="4616" y="3837"/>
                    <a:pt x="4371" y="3471"/>
                  </a:cubicBezTo>
                  <a:cubicBezTo>
                    <a:pt x="4104" y="3092"/>
                    <a:pt x="3827" y="2725"/>
                    <a:pt x="3526" y="2358"/>
                  </a:cubicBezTo>
                  <a:cubicBezTo>
                    <a:pt x="3382" y="2180"/>
                    <a:pt x="3237" y="2002"/>
                    <a:pt x="3081" y="1825"/>
                  </a:cubicBezTo>
                  <a:cubicBezTo>
                    <a:pt x="2937" y="1647"/>
                    <a:pt x="2781" y="1469"/>
                    <a:pt x="2614" y="1313"/>
                  </a:cubicBezTo>
                  <a:cubicBezTo>
                    <a:pt x="2425" y="1146"/>
                    <a:pt x="2213" y="1024"/>
                    <a:pt x="1991" y="923"/>
                  </a:cubicBezTo>
                  <a:cubicBezTo>
                    <a:pt x="1746" y="824"/>
                    <a:pt x="1513" y="735"/>
                    <a:pt x="1279" y="634"/>
                  </a:cubicBezTo>
                  <a:cubicBezTo>
                    <a:pt x="846" y="445"/>
                    <a:pt x="412" y="2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11"/>
            <p:cNvSpPr/>
            <p:nvPr/>
          </p:nvSpPr>
          <p:spPr>
            <a:xfrm>
              <a:off x="1872341" y="2102518"/>
              <a:ext cx="353899" cy="439652"/>
            </a:xfrm>
            <a:custGeom>
              <a:avLst/>
              <a:gdLst/>
              <a:ahLst/>
              <a:cxnLst/>
              <a:rect l="l" t="t" r="r" b="b"/>
              <a:pathLst>
                <a:path w="10144" h="12602" extrusionOk="0">
                  <a:moveTo>
                    <a:pt x="33" y="0"/>
                  </a:moveTo>
                  <a:cubicBezTo>
                    <a:pt x="22" y="22"/>
                    <a:pt x="11" y="45"/>
                    <a:pt x="0" y="78"/>
                  </a:cubicBezTo>
                  <a:cubicBezTo>
                    <a:pt x="67" y="457"/>
                    <a:pt x="278" y="845"/>
                    <a:pt x="534" y="1191"/>
                  </a:cubicBezTo>
                  <a:cubicBezTo>
                    <a:pt x="935" y="1713"/>
                    <a:pt x="1491" y="2147"/>
                    <a:pt x="2035" y="2547"/>
                  </a:cubicBezTo>
                  <a:cubicBezTo>
                    <a:pt x="2647" y="2992"/>
                    <a:pt x="3259" y="3437"/>
                    <a:pt x="3849" y="3904"/>
                  </a:cubicBezTo>
                  <a:cubicBezTo>
                    <a:pt x="4438" y="4372"/>
                    <a:pt x="5027" y="4861"/>
                    <a:pt x="5606" y="5350"/>
                  </a:cubicBezTo>
                  <a:cubicBezTo>
                    <a:pt x="6184" y="5840"/>
                    <a:pt x="6773" y="6317"/>
                    <a:pt x="7319" y="6829"/>
                  </a:cubicBezTo>
                  <a:cubicBezTo>
                    <a:pt x="7852" y="7330"/>
                    <a:pt x="8286" y="7886"/>
                    <a:pt x="8676" y="8464"/>
                  </a:cubicBezTo>
                  <a:cubicBezTo>
                    <a:pt x="8853" y="8742"/>
                    <a:pt x="9054" y="9021"/>
                    <a:pt x="9187" y="9310"/>
                  </a:cubicBezTo>
                  <a:cubicBezTo>
                    <a:pt x="9321" y="9577"/>
                    <a:pt x="9376" y="9866"/>
                    <a:pt x="9387" y="10143"/>
                  </a:cubicBezTo>
                  <a:cubicBezTo>
                    <a:pt x="9410" y="10410"/>
                    <a:pt x="9410" y="10677"/>
                    <a:pt x="9443" y="10944"/>
                  </a:cubicBezTo>
                  <a:cubicBezTo>
                    <a:pt x="9465" y="11178"/>
                    <a:pt x="9532" y="11411"/>
                    <a:pt x="9620" y="11634"/>
                  </a:cubicBezTo>
                  <a:cubicBezTo>
                    <a:pt x="9766" y="11968"/>
                    <a:pt x="9954" y="12291"/>
                    <a:pt x="10144" y="12602"/>
                  </a:cubicBezTo>
                  <a:cubicBezTo>
                    <a:pt x="10132" y="12546"/>
                    <a:pt x="10121" y="12479"/>
                    <a:pt x="10099" y="12412"/>
                  </a:cubicBezTo>
                  <a:cubicBezTo>
                    <a:pt x="10021" y="12279"/>
                    <a:pt x="9943" y="12145"/>
                    <a:pt x="9877" y="12012"/>
                  </a:cubicBezTo>
                  <a:cubicBezTo>
                    <a:pt x="9754" y="11790"/>
                    <a:pt x="9654" y="11567"/>
                    <a:pt x="9588" y="11345"/>
                  </a:cubicBezTo>
                  <a:cubicBezTo>
                    <a:pt x="9499" y="11078"/>
                    <a:pt x="9476" y="10822"/>
                    <a:pt x="9465" y="10566"/>
                  </a:cubicBezTo>
                  <a:cubicBezTo>
                    <a:pt x="9454" y="10299"/>
                    <a:pt x="9454" y="10044"/>
                    <a:pt x="9398" y="9788"/>
                  </a:cubicBezTo>
                  <a:cubicBezTo>
                    <a:pt x="9343" y="9498"/>
                    <a:pt x="9220" y="9231"/>
                    <a:pt x="9064" y="8965"/>
                  </a:cubicBezTo>
                  <a:cubicBezTo>
                    <a:pt x="8876" y="8675"/>
                    <a:pt x="8686" y="8398"/>
                    <a:pt x="8498" y="8109"/>
                  </a:cubicBezTo>
                  <a:cubicBezTo>
                    <a:pt x="8308" y="7830"/>
                    <a:pt x="8108" y="7563"/>
                    <a:pt x="7885" y="7296"/>
                  </a:cubicBezTo>
                  <a:cubicBezTo>
                    <a:pt x="7408" y="6752"/>
                    <a:pt x="6818" y="6285"/>
                    <a:pt x="6251" y="5806"/>
                  </a:cubicBezTo>
                  <a:cubicBezTo>
                    <a:pt x="5094" y="4805"/>
                    <a:pt x="3915" y="3826"/>
                    <a:pt x="2658" y="2914"/>
                  </a:cubicBezTo>
                  <a:cubicBezTo>
                    <a:pt x="1602" y="2158"/>
                    <a:pt x="322" y="1324"/>
                    <a:pt x="55" y="134"/>
                  </a:cubicBezTo>
                  <a:cubicBezTo>
                    <a:pt x="45" y="89"/>
                    <a:pt x="45" y="45"/>
                    <a:pt x="3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11"/>
            <p:cNvSpPr/>
            <p:nvPr/>
          </p:nvSpPr>
          <p:spPr>
            <a:xfrm>
              <a:off x="1908800" y="2282961"/>
              <a:ext cx="302300" cy="330210"/>
            </a:xfrm>
            <a:custGeom>
              <a:avLst/>
              <a:gdLst/>
              <a:ahLst/>
              <a:cxnLst/>
              <a:rect l="l" t="t" r="r" b="b"/>
              <a:pathLst>
                <a:path w="8665" h="9465" extrusionOk="0">
                  <a:moveTo>
                    <a:pt x="1" y="0"/>
                  </a:moveTo>
                  <a:lnTo>
                    <a:pt x="1" y="0"/>
                  </a:lnTo>
                  <a:cubicBezTo>
                    <a:pt x="45" y="67"/>
                    <a:pt x="90" y="144"/>
                    <a:pt x="134" y="211"/>
                  </a:cubicBezTo>
                  <a:cubicBezTo>
                    <a:pt x="523" y="589"/>
                    <a:pt x="857" y="1001"/>
                    <a:pt x="1246" y="1368"/>
                  </a:cubicBezTo>
                  <a:cubicBezTo>
                    <a:pt x="1657" y="1768"/>
                    <a:pt x="2125" y="2124"/>
                    <a:pt x="2614" y="2458"/>
                  </a:cubicBezTo>
                  <a:cubicBezTo>
                    <a:pt x="3103" y="2792"/>
                    <a:pt x="3615" y="3103"/>
                    <a:pt x="4127" y="3414"/>
                  </a:cubicBezTo>
                  <a:cubicBezTo>
                    <a:pt x="4383" y="3570"/>
                    <a:pt x="4650" y="3726"/>
                    <a:pt x="4905" y="3882"/>
                  </a:cubicBezTo>
                  <a:cubicBezTo>
                    <a:pt x="5150" y="4037"/>
                    <a:pt x="5395" y="4193"/>
                    <a:pt x="5595" y="4405"/>
                  </a:cubicBezTo>
                  <a:cubicBezTo>
                    <a:pt x="5795" y="4616"/>
                    <a:pt x="5918" y="4860"/>
                    <a:pt x="6062" y="5094"/>
                  </a:cubicBezTo>
                  <a:cubicBezTo>
                    <a:pt x="6207" y="5327"/>
                    <a:pt x="6373" y="5550"/>
                    <a:pt x="6551" y="5784"/>
                  </a:cubicBezTo>
                  <a:cubicBezTo>
                    <a:pt x="6907" y="6239"/>
                    <a:pt x="7263" y="6707"/>
                    <a:pt x="7597" y="7185"/>
                  </a:cubicBezTo>
                  <a:cubicBezTo>
                    <a:pt x="7752" y="7418"/>
                    <a:pt x="7920" y="7652"/>
                    <a:pt x="8064" y="7897"/>
                  </a:cubicBezTo>
                  <a:cubicBezTo>
                    <a:pt x="8209" y="8130"/>
                    <a:pt x="8331" y="8375"/>
                    <a:pt x="8409" y="8620"/>
                  </a:cubicBezTo>
                  <a:cubicBezTo>
                    <a:pt x="8476" y="8887"/>
                    <a:pt x="8509" y="9198"/>
                    <a:pt x="8632" y="9465"/>
                  </a:cubicBezTo>
                  <a:lnTo>
                    <a:pt x="8664" y="9398"/>
                  </a:lnTo>
                  <a:cubicBezTo>
                    <a:pt x="8575" y="9198"/>
                    <a:pt x="8543" y="8987"/>
                    <a:pt x="8498" y="8775"/>
                  </a:cubicBezTo>
                  <a:cubicBezTo>
                    <a:pt x="8454" y="8542"/>
                    <a:pt x="8365" y="8320"/>
                    <a:pt x="8242" y="8086"/>
                  </a:cubicBezTo>
                  <a:cubicBezTo>
                    <a:pt x="8120" y="7853"/>
                    <a:pt x="7964" y="7619"/>
                    <a:pt x="7819" y="7385"/>
                  </a:cubicBezTo>
                  <a:cubicBezTo>
                    <a:pt x="7497" y="6907"/>
                    <a:pt x="7163" y="6440"/>
                    <a:pt x="6807" y="5984"/>
                  </a:cubicBezTo>
                  <a:cubicBezTo>
                    <a:pt x="6630" y="5762"/>
                    <a:pt x="6452" y="5539"/>
                    <a:pt x="6296" y="5305"/>
                  </a:cubicBezTo>
                  <a:cubicBezTo>
                    <a:pt x="6140" y="5072"/>
                    <a:pt x="6017" y="4838"/>
                    <a:pt x="5862" y="4616"/>
                  </a:cubicBezTo>
                  <a:cubicBezTo>
                    <a:pt x="5706" y="4393"/>
                    <a:pt x="5517" y="4205"/>
                    <a:pt x="5283" y="4049"/>
                  </a:cubicBezTo>
                  <a:cubicBezTo>
                    <a:pt x="5061" y="3882"/>
                    <a:pt x="4816" y="3737"/>
                    <a:pt x="4572" y="3592"/>
                  </a:cubicBezTo>
                  <a:cubicBezTo>
                    <a:pt x="4060" y="3292"/>
                    <a:pt x="3538" y="2992"/>
                    <a:pt x="3037" y="2670"/>
                  </a:cubicBezTo>
                  <a:cubicBezTo>
                    <a:pt x="2537" y="2336"/>
                    <a:pt x="2047" y="1991"/>
                    <a:pt x="1602" y="1613"/>
                  </a:cubicBezTo>
                  <a:cubicBezTo>
                    <a:pt x="1146" y="1224"/>
                    <a:pt x="779" y="779"/>
                    <a:pt x="367" y="356"/>
                  </a:cubicBezTo>
                  <a:cubicBezTo>
                    <a:pt x="256" y="233"/>
                    <a:pt x="134" y="12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11"/>
            <p:cNvSpPr/>
            <p:nvPr/>
          </p:nvSpPr>
          <p:spPr>
            <a:xfrm>
              <a:off x="1866480" y="2122300"/>
              <a:ext cx="360911" cy="445478"/>
            </a:xfrm>
            <a:custGeom>
              <a:avLst/>
              <a:gdLst/>
              <a:ahLst/>
              <a:cxnLst/>
              <a:rect l="l" t="t" r="r" b="b"/>
              <a:pathLst>
                <a:path w="10345" h="12769" extrusionOk="0">
                  <a:moveTo>
                    <a:pt x="13" y="1"/>
                  </a:moveTo>
                  <a:cubicBezTo>
                    <a:pt x="13" y="23"/>
                    <a:pt x="1" y="45"/>
                    <a:pt x="1" y="67"/>
                  </a:cubicBezTo>
                  <a:cubicBezTo>
                    <a:pt x="312" y="790"/>
                    <a:pt x="947" y="1447"/>
                    <a:pt x="1592" y="2025"/>
                  </a:cubicBezTo>
                  <a:cubicBezTo>
                    <a:pt x="2526" y="2848"/>
                    <a:pt x="3516" y="3604"/>
                    <a:pt x="4472" y="4394"/>
                  </a:cubicBezTo>
                  <a:cubicBezTo>
                    <a:pt x="5451" y="5194"/>
                    <a:pt x="6397" y="6029"/>
                    <a:pt x="7220" y="6941"/>
                  </a:cubicBezTo>
                  <a:cubicBezTo>
                    <a:pt x="7631" y="7408"/>
                    <a:pt x="8020" y="7886"/>
                    <a:pt x="8332" y="8398"/>
                  </a:cubicBezTo>
                  <a:cubicBezTo>
                    <a:pt x="8510" y="8664"/>
                    <a:pt x="8632" y="8943"/>
                    <a:pt x="8721" y="9232"/>
                  </a:cubicBezTo>
                  <a:cubicBezTo>
                    <a:pt x="8810" y="9510"/>
                    <a:pt x="8888" y="9788"/>
                    <a:pt x="9010" y="10055"/>
                  </a:cubicBezTo>
                  <a:cubicBezTo>
                    <a:pt x="9255" y="10611"/>
                    <a:pt x="9578" y="11145"/>
                    <a:pt x="9855" y="11701"/>
                  </a:cubicBezTo>
                  <a:cubicBezTo>
                    <a:pt x="10022" y="12057"/>
                    <a:pt x="10178" y="12413"/>
                    <a:pt x="10322" y="12769"/>
                  </a:cubicBezTo>
                  <a:cubicBezTo>
                    <a:pt x="10334" y="12725"/>
                    <a:pt x="10334" y="12668"/>
                    <a:pt x="10345" y="12613"/>
                  </a:cubicBezTo>
                  <a:cubicBezTo>
                    <a:pt x="10267" y="12435"/>
                    <a:pt x="10200" y="12268"/>
                    <a:pt x="10122" y="12090"/>
                  </a:cubicBezTo>
                  <a:cubicBezTo>
                    <a:pt x="10000" y="11823"/>
                    <a:pt x="9867" y="11556"/>
                    <a:pt x="9722" y="11279"/>
                  </a:cubicBezTo>
                  <a:cubicBezTo>
                    <a:pt x="9578" y="11000"/>
                    <a:pt x="9422" y="10733"/>
                    <a:pt x="9277" y="10456"/>
                  </a:cubicBezTo>
                  <a:cubicBezTo>
                    <a:pt x="9133" y="10177"/>
                    <a:pt x="9010" y="9899"/>
                    <a:pt x="8921" y="9610"/>
                  </a:cubicBezTo>
                  <a:cubicBezTo>
                    <a:pt x="8832" y="9332"/>
                    <a:pt x="8765" y="9054"/>
                    <a:pt x="8632" y="8776"/>
                  </a:cubicBezTo>
                  <a:cubicBezTo>
                    <a:pt x="8399" y="8264"/>
                    <a:pt x="8009" y="7764"/>
                    <a:pt x="7631" y="7297"/>
                  </a:cubicBezTo>
                  <a:cubicBezTo>
                    <a:pt x="6852" y="6363"/>
                    <a:pt x="5918" y="5517"/>
                    <a:pt x="4961" y="4705"/>
                  </a:cubicBezTo>
                  <a:cubicBezTo>
                    <a:pt x="3994" y="3904"/>
                    <a:pt x="2993" y="3126"/>
                    <a:pt x="2025" y="2314"/>
                  </a:cubicBezTo>
                  <a:cubicBezTo>
                    <a:pt x="1236" y="1647"/>
                    <a:pt x="391" y="891"/>
                    <a:pt x="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11"/>
            <p:cNvSpPr/>
            <p:nvPr/>
          </p:nvSpPr>
          <p:spPr>
            <a:xfrm>
              <a:off x="1861840" y="2141314"/>
              <a:ext cx="360109" cy="448200"/>
            </a:xfrm>
            <a:custGeom>
              <a:avLst/>
              <a:gdLst/>
              <a:ahLst/>
              <a:cxnLst/>
              <a:rect l="l" t="t" r="r" b="b"/>
              <a:pathLst>
                <a:path w="10322" h="12847" extrusionOk="0">
                  <a:moveTo>
                    <a:pt x="23" y="0"/>
                  </a:moveTo>
                  <a:cubicBezTo>
                    <a:pt x="23" y="45"/>
                    <a:pt x="12" y="79"/>
                    <a:pt x="12" y="112"/>
                  </a:cubicBezTo>
                  <a:cubicBezTo>
                    <a:pt x="235" y="368"/>
                    <a:pt x="468" y="612"/>
                    <a:pt x="712" y="846"/>
                  </a:cubicBezTo>
                  <a:cubicBezTo>
                    <a:pt x="935" y="1057"/>
                    <a:pt x="1157" y="1258"/>
                    <a:pt x="1369" y="1468"/>
                  </a:cubicBezTo>
                  <a:cubicBezTo>
                    <a:pt x="1614" y="1713"/>
                    <a:pt x="1847" y="1969"/>
                    <a:pt x="2081" y="2202"/>
                  </a:cubicBezTo>
                  <a:cubicBezTo>
                    <a:pt x="2325" y="2459"/>
                    <a:pt x="2592" y="2703"/>
                    <a:pt x="2870" y="2926"/>
                  </a:cubicBezTo>
                  <a:cubicBezTo>
                    <a:pt x="3149" y="3137"/>
                    <a:pt x="3438" y="3349"/>
                    <a:pt x="3715" y="3559"/>
                  </a:cubicBezTo>
                  <a:cubicBezTo>
                    <a:pt x="4795" y="4360"/>
                    <a:pt x="5818" y="5228"/>
                    <a:pt x="6652" y="6218"/>
                  </a:cubicBezTo>
                  <a:cubicBezTo>
                    <a:pt x="7086" y="6730"/>
                    <a:pt x="7442" y="7286"/>
                    <a:pt x="7786" y="7842"/>
                  </a:cubicBezTo>
                  <a:cubicBezTo>
                    <a:pt x="8120" y="8386"/>
                    <a:pt x="8443" y="8920"/>
                    <a:pt x="8754" y="9476"/>
                  </a:cubicBezTo>
                  <a:cubicBezTo>
                    <a:pt x="8910" y="9755"/>
                    <a:pt x="9066" y="10032"/>
                    <a:pt x="9210" y="10311"/>
                  </a:cubicBezTo>
                  <a:cubicBezTo>
                    <a:pt x="8865" y="9844"/>
                    <a:pt x="8443" y="9421"/>
                    <a:pt x="8097" y="8965"/>
                  </a:cubicBezTo>
                  <a:cubicBezTo>
                    <a:pt x="7719" y="8465"/>
                    <a:pt x="7430" y="7931"/>
                    <a:pt x="7064" y="7430"/>
                  </a:cubicBezTo>
                  <a:cubicBezTo>
                    <a:pt x="6708" y="6952"/>
                    <a:pt x="6307" y="6496"/>
                    <a:pt x="5851" y="6085"/>
                  </a:cubicBezTo>
                  <a:cubicBezTo>
                    <a:pt x="5373" y="5662"/>
                    <a:pt x="4850" y="5284"/>
                    <a:pt x="4327" y="4906"/>
                  </a:cubicBezTo>
                  <a:cubicBezTo>
                    <a:pt x="4071" y="4716"/>
                    <a:pt x="3816" y="4516"/>
                    <a:pt x="3571" y="4305"/>
                  </a:cubicBezTo>
                  <a:cubicBezTo>
                    <a:pt x="3337" y="4093"/>
                    <a:pt x="3115" y="3860"/>
                    <a:pt x="2915" y="3615"/>
                  </a:cubicBezTo>
                  <a:cubicBezTo>
                    <a:pt x="2704" y="3381"/>
                    <a:pt x="2503" y="3137"/>
                    <a:pt x="2269" y="2914"/>
                  </a:cubicBezTo>
                  <a:cubicBezTo>
                    <a:pt x="2047" y="2703"/>
                    <a:pt x="1802" y="2492"/>
                    <a:pt x="1558" y="2291"/>
                  </a:cubicBezTo>
                  <a:cubicBezTo>
                    <a:pt x="1324" y="2081"/>
                    <a:pt x="1080" y="1880"/>
                    <a:pt x="868" y="1658"/>
                  </a:cubicBezTo>
                  <a:cubicBezTo>
                    <a:pt x="646" y="1424"/>
                    <a:pt x="457" y="1179"/>
                    <a:pt x="290" y="924"/>
                  </a:cubicBezTo>
                  <a:cubicBezTo>
                    <a:pt x="190" y="768"/>
                    <a:pt x="89" y="612"/>
                    <a:pt x="1" y="445"/>
                  </a:cubicBezTo>
                  <a:lnTo>
                    <a:pt x="1" y="568"/>
                  </a:lnTo>
                  <a:cubicBezTo>
                    <a:pt x="134" y="801"/>
                    <a:pt x="279" y="1024"/>
                    <a:pt x="445" y="1246"/>
                  </a:cubicBezTo>
                  <a:cubicBezTo>
                    <a:pt x="623" y="1480"/>
                    <a:pt x="835" y="1702"/>
                    <a:pt x="1058" y="1913"/>
                  </a:cubicBezTo>
                  <a:cubicBezTo>
                    <a:pt x="1513" y="2348"/>
                    <a:pt x="2025" y="2736"/>
                    <a:pt x="2459" y="3193"/>
                  </a:cubicBezTo>
                  <a:cubicBezTo>
                    <a:pt x="2681" y="3426"/>
                    <a:pt x="2882" y="3671"/>
                    <a:pt x="3092" y="3915"/>
                  </a:cubicBezTo>
                  <a:cubicBezTo>
                    <a:pt x="3304" y="4149"/>
                    <a:pt x="3537" y="4360"/>
                    <a:pt x="3794" y="4572"/>
                  </a:cubicBezTo>
                  <a:cubicBezTo>
                    <a:pt x="4294" y="4983"/>
                    <a:pt x="4839" y="5339"/>
                    <a:pt x="5351" y="5751"/>
                  </a:cubicBezTo>
                  <a:cubicBezTo>
                    <a:pt x="5840" y="6140"/>
                    <a:pt x="6285" y="6574"/>
                    <a:pt x="6674" y="7041"/>
                  </a:cubicBezTo>
                  <a:cubicBezTo>
                    <a:pt x="7086" y="7530"/>
                    <a:pt x="7397" y="8053"/>
                    <a:pt x="7731" y="8564"/>
                  </a:cubicBezTo>
                  <a:cubicBezTo>
                    <a:pt x="7897" y="8821"/>
                    <a:pt x="8075" y="9065"/>
                    <a:pt x="8275" y="9298"/>
                  </a:cubicBezTo>
                  <a:cubicBezTo>
                    <a:pt x="8476" y="9543"/>
                    <a:pt x="8687" y="9766"/>
                    <a:pt x="8888" y="10010"/>
                  </a:cubicBezTo>
                  <a:cubicBezTo>
                    <a:pt x="9121" y="10289"/>
                    <a:pt x="9321" y="10578"/>
                    <a:pt x="9499" y="10878"/>
                  </a:cubicBezTo>
                  <a:cubicBezTo>
                    <a:pt x="9666" y="11211"/>
                    <a:pt x="9822" y="11534"/>
                    <a:pt x="9955" y="11868"/>
                  </a:cubicBezTo>
                  <a:cubicBezTo>
                    <a:pt x="10077" y="12190"/>
                    <a:pt x="10166" y="12513"/>
                    <a:pt x="10255" y="12847"/>
                  </a:cubicBezTo>
                  <a:lnTo>
                    <a:pt x="10289" y="12758"/>
                  </a:lnTo>
                  <a:cubicBezTo>
                    <a:pt x="10267" y="12702"/>
                    <a:pt x="10255" y="12647"/>
                    <a:pt x="10244" y="12602"/>
                  </a:cubicBezTo>
                  <a:lnTo>
                    <a:pt x="10244" y="12602"/>
                  </a:lnTo>
                  <a:cubicBezTo>
                    <a:pt x="10255" y="12647"/>
                    <a:pt x="10277" y="12691"/>
                    <a:pt x="10289" y="12736"/>
                  </a:cubicBezTo>
                  <a:lnTo>
                    <a:pt x="10322" y="12657"/>
                  </a:lnTo>
                  <a:cubicBezTo>
                    <a:pt x="10222" y="12357"/>
                    <a:pt x="10111" y="12046"/>
                    <a:pt x="9978" y="11745"/>
                  </a:cubicBezTo>
                  <a:cubicBezTo>
                    <a:pt x="9866" y="11445"/>
                    <a:pt x="9733" y="11145"/>
                    <a:pt x="9577" y="10856"/>
                  </a:cubicBezTo>
                  <a:cubicBezTo>
                    <a:pt x="9421" y="10544"/>
                    <a:pt x="9254" y="10233"/>
                    <a:pt x="9088" y="9921"/>
                  </a:cubicBezTo>
                  <a:cubicBezTo>
                    <a:pt x="8799" y="9387"/>
                    <a:pt x="8487" y="8865"/>
                    <a:pt x="8176" y="8342"/>
                  </a:cubicBezTo>
                  <a:cubicBezTo>
                    <a:pt x="7853" y="7786"/>
                    <a:pt x="7519" y="7241"/>
                    <a:pt x="7141" y="6707"/>
                  </a:cubicBezTo>
                  <a:cubicBezTo>
                    <a:pt x="6407" y="5695"/>
                    <a:pt x="5450" y="4805"/>
                    <a:pt x="4427" y="4004"/>
                  </a:cubicBezTo>
                  <a:cubicBezTo>
                    <a:pt x="3893" y="3582"/>
                    <a:pt x="3326" y="3193"/>
                    <a:pt x="2803" y="2759"/>
                  </a:cubicBezTo>
                  <a:cubicBezTo>
                    <a:pt x="2269" y="2325"/>
                    <a:pt x="1836" y="1824"/>
                    <a:pt x="1357" y="1347"/>
                  </a:cubicBezTo>
                  <a:cubicBezTo>
                    <a:pt x="935" y="935"/>
                    <a:pt x="501" y="546"/>
                    <a:pt x="112" y="112"/>
                  </a:cubicBezTo>
                  <a:cubicBezTo>
                    <a:pt x="79" y="79"/>
                    <a:pt x="57" y="34"/>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11"/>
            <p:cNvSpPr/>
            <p:nvPr/>
          </p:nvSpPr>
          <p:spPr>
            <a:xfrm>
              <a:off x="1877749" y="2221243"/>
              <a:ext cx="339560" cy="376401"/>
            </a:xfrm>
            <a:custGeom>
              <a:avLst/>
              <a:gdLst/>
              <a:ahLst/>
              <a:cxnLst/>
              <a:rect l="l" t="t" r="r" b="b"/>
              <a:pathLst>
                <a:path w="9733" h="10789" extrusionOk="0">
                  <a:moveTo>
                    <a:pt x="1" y="0"/>
                  </a:moveTo>
                  <a:lnTo>
                    <a:pt x="1" y="0"/>
                  </a:lnTo>
                  <a:cubicBezTo>
                    <a:pt x="23" y="67"/>
                    <a:pt x="56" y="123"/>
                    <a:pt x="78" y="190"/>
                  </a:cubicBezTo>
                  <a:cubicBezTo>
                    <a:pt x="412" y="568"/>
                    <a:pt x="768" y="935"/>
                    <a:pt x="1135" y="1291"/>
                  </a:cubicBezTo>
                  <a:cubicBezTo>
                    <a:pt x="1536" y="1680"/>
                    <a:pt x="1936" y="2081"/>
                    <a:pt x="2370" y="2459"/>
                  </a:cubicBezTo>
                  <a:cubicBezTo>
                    <a:pt x="2814" y="2848"/>
                    <a:pt x="3326" y="3171"/>
                    <a:pt x="3827" y="3515"/>
                  </a:cubicBezTo>
                  <a:cubicBezTo>
                    <a:pt x="4316" y="3860"/>
                    <a:pt x="4772" y="4249"/>
                    <a:pt x="5206" y="4639"/>
                  </a:cubicBezTo>
                  <a:cubicBezTo>
                    <a:pt x="5639" y="5028"/>
                    <a:pt x="6062" y="5428"/>
                    <a:pt x="6462" y="5840"/>
                  </a:cubicBezTo>
                  <a:cubicBezTo>
                    <a:pt x="6863" y="6240"/>
                    <a:pt x="7241" y="6663"/>
                    <a:pt x="7586" y="7096"/>
                  </a:cubicBezTo>
                  <a:cubicBezTo>
                    <a:pt x="7898" y="7508"/>
                    <a:pt x="8187" y="7942"/>
                    <a:pt x="8454" y="8376"/>
                  </a:cubicBezTo>
                  <a:cubicBezTo>
                    <a:pt x="8932" y="9165"/>
                    <a:pt x="9321" y="9977"/>
                    <a:pt x="9699" y="10789"/>
                  </a:cubicBezTo>
                  <a:lnTo>
                    <a:pt x="9732" y="10722"/>
                  </a:lnTo>
                  <a:cubicBezTo>
                    <a:pt x="9410" y="10033"/>
                    <a:pt x="9087" y="9355"/>
                    <a:pt x="8709" y="8687"/>
                  </a:cubicBezTo>
                  <a:cubicBezTo>
                    <a:pt x="8198" y="7786"/>
                    <a:pt x="7597" y="6930"/>
                    <a:pt x="6852" y="6129"/>
                  </a:cubicBezTo>
                  <a:cubicBezTo>
                    <a:pt x="6462" y="5717"/>
                    <a:pt x="6051" y="5317"/>
                    <a:pt x="5617" y="4928"/>
                  </a:cubicBezTo>
                  <a:cubicBezTo>
                    <a:pt x="5195" y="4528"/>
                    <a:pt x="4750" y="4127"/>
                    <a:pt x="4283" y="3760"/>
                  </a:cubicBezTo>
                  <a:cubicBezTo>
                    <a:pt x="3805" y="3393"/>
                    <a:pt x="3282" y="3092"/>
                    <a:pt x="2804" y="2726"/>
                  </a:cubicBezTo>
                  <a:cubicBezTo>
                    <a:pt x="2337" y="2370"/>
                    <a:pt x="1925" y="1958"/>
                    <a:pt x="1514" y="1558"/>
                  </a:cubicBezTo>
                  <a:cubicBezTo>
                    <a:pt x="980" y="1046"/>
                    <a:pt x="468" y="534"/>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11"/>
            <p:cNvSpPr/>
            <p:nvPr/>
          </p:nvSpPr>
          <p:spPr>
            <a:xfrm>
              <a:off x="1955376" y="2177424"/>
              <a:ext cx="272436" cy="397369"/>
            </a:xfrm>
            <a:custGeom>
              <a:avLst/>
              <a:gdLst/>
              <a:ahLst/>
              <a:cxnLst/>
              <a:rect l="l" t="t" r="r" b="b"/>
              <a:pathLst>
                <a:path w="7809" h="11390" extrusionOk="0">
                  <a:moveTo>
                    <a:pt x="0" y="0"/>
                  </a:moveTo>
                  <a:lnTo>
                    <a:pt x="0" y="0"/>
                  </a:lnTo>
                  <a:cubicBezTo>
                    <a:pt x="33" y="300"/>
                    <a:pt x="122" y="712"/>
                    <a:pt x="300" y="1190"/>
                  </a:cubicBezTo>
                  <a:cubicBezTo>
                    <a:pt x="678" y="2158"/>
                    <a:pt x="1568" y="2235"/>
                    <a:pt x="2591" y="3058"/>
                  </a:cubicBezTo>
                  <a:cubicBezTo>
                    <a:pt x="3615" y="3881"/>
                    <a:pt x="3804" y="4204"/>
                    <a:pt x="4616" y="4916"/>
                  </a:cubicBezTo>
                  <a:cubicBezTo>
                    <a:pt x="5439" y="5616"/>
                    <a:pt x="5606" y="6429"/>
                    <a:pt x="5806" y="7485"/>
                  </a:cubicBezTo>
                  <a:cubicBezTo>
                    <a:pt x="6006" y="8542"/>
                    <a:pt x="5706" y="8297"/>
                    <a:pt x="6017" y="9376"/>
                  </a:cubicBezTo>
                  <a:cubicBezTo>
                    <a:pt x="6328" y="10455"/>
                    <a:pt x="7586" y="11389"/>
                    <a:pt x="7586" y="11389"/>
                  </a:cubicBezTo>
                  <a:lnTo>
                    <a:pt x="7797" y="10955"/>
                  </a:lnTo>
                  <a:cubicBezTo>
                    <a:pt x="7808" y="10888"/>
                    <a:pt x="7808" y="10811"/>
                    <a:pt x="7797" y="10744"/>
                  </a:cubicBezTo>
                  <a:cubicBezTo>
                    <a:pt x="7786" y="10466"/>
                    <a:pt x="7641" y="9943"/>
                    <a:pt x="7474" y="9143"/>
                  </a:cubicBezTo>
                  <a:cubicBezTo>
                    <a:pt x="7319" y="8330"/>
                    <a:pt x="7418" y="8431"/>
                    <a:pt x="7374" y="7563"/>
                  </a:cubicBezTo>
                  <a:cubicBezTo>
                    <a:pt x="7329" y="6696"/>
                    <a:pt x="6840" y="6439"/>
                    <a:pt x="6195" y="5272"/>
                  </a:cubicBezTo>
                  <a:cubicBezTo>
                    <a:pt x="5550" y="4104"/>
                    <a:pt x="3604" y="2803"/>
                    <a:pt x="2692" y="2257"/>
                  </a:cubicBezTo>
                  <a:cubicBezTo>
                    <a:pt x="1768" y="1713"/>
                    <a:pt x="734" y="745"/>
                    <a:pt x="145" y="134"/>
                  </a:cubicBezTo>
                  <a:cubicBezTo>
                    <a:pt x="100" y="89"/>
                    <a:pt x="56" y="45"/>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11"/>
            <p:cNvSpPr/>
            <p:nvPr/>
          </p:nvSpPr>
          <p:spPr>
            <a:xfrm>
              <a:off x="1960016" y="2200694"/>
              <a:ext cx="266227" cy="341479"/>
            </a:xfrm>
            <a:custGeom>
              <a:avLst/>
              <a:gdLst/>
              <a:ahLst/>
              <a:cxnLst/>
              <a:rect l="l" t="t" r="r" b="b"/>
              <a:pathLst>
                <a:path w="7631" h="9788" extrusionOk="0">
                  <a:moveTo>
                    <a:pt x="1" y="0"/>
                  </a:moveTo>
                  <a:lnTo>
                    <a:pt x="34" y="100"/>
                  </a:lnTo>
                  <a:cubicBezTo>
                    <a:pt x="468" y="423"/>
                    <a:pt x="901" y="745"/>
                    <a:pt x="1336" y="1090"/>
                  </a:cubicBezTo>
                  <a:cubicBezTo>
                    <a:pt x="1925" y="1558"/>
                    <a:pt x="2514" y="2047"/>
                    <a:pt x="3093" y="2536"/>
                  </a:cubicBezTo>
                  <a:cubicBezTo>
                    <a:pt x="3671" y="3026"/>
                    <a:pt x="4260" y="3503"/>
                    <a:pt x="4806" y="4015"/>
                  </a:cubicBezTo>
                  <a:cubicBezTo>
                    <a:pt x="5339" y="4516"/>
                    <a:pt x="5773" y="5072"/>
                    <a:pt x="6163" y="5650"/>
                  </a:cubicBezTo>
                  <a:cubicBezTo>
                    <a:pt x="6340" y="5928"/>
                    <a:pt x="6541" y="6207"/>
                    <a:pt x="6674" y="6496"/>
                  </a:cubicBezTo>
                  <a:cubicBezTo>
                    <a:pt x="6808" y="6763"/>
                    <a:pt x="6863" y="7052"/>
                    <a:pt x="6874" y="7329"/>
                  </a:cubicBezTo>
                  <a:cubicBezTo>
                    <a:pt x="6897" y="7596"/>
                    <a:pt x="6897" y="7863"/>
                    <a:pt x="6930" y="8130"/>
                  </a:cubicBezTo>
                  <a:cubicBezTo>
                    <a:pt x="6952" y="8364"/>
                    <a:pt x="7019" y="8597"/>
                    <a:pt x="7107" y="8820"/>
                  </a:cubicBezTo>
                  <a:cubicBezTo>
                    <a:pt x="7253" y="9154"/>
                    <a:pt x="7441" y="9477"/>
                    <a:pt x="7631" y="9788"/>
                  </a:cubicBezTo>
                  <a:cubicBezTo>
                    <a:pt x="7619" y="9766"/>
                    <a:pt x="7619" y="9732"/>
                    <a:pt x="7608" y="9699"/>
                  </a:cubicBezTo>
                  <a:cubicBezTo>
                    <a:pt x="7608" y="9665"/>
                    <a:pt x="7597" y="9632"/>
                    <a:pt x="7586" y="9598"/>
                  </a:cubicBezTo>
                  <a:cubicBezTo>
                    <a:pt x="7508" y="9465"/>
                    <a:pt x="7430" y="9331"/>
                    <a:pt x="7364" y="9198"/>
                  </a:cubicBezTo>
                  <a:cubicBezTo>
                    <a:pt x="7241" y="8976"/>
                    <a:pt x="7141" y="8753"/>
                    <a:pt x="7075" y="8531"/>
                  </a:cubicBezTo>
                  <a:cubicBezTo>
                    <a:pt x="6986" y="8264"/>
                    <a:pt x="6963" y="8008"/>
                    <a:pt x="6952" y="7752"/>
                  </a:cubicBezTo>
                  <a:cubicBezTo>
                    <a:pt x="6941" y="7485"/>
                    <a:pt x="6941" y="7230"/>
                    <a:pt x="6885" y="6974"/>
                  </a:cubicBezTo>
                  <a:cubicBezTo>
                    <a:pt x="6830" y="6684"/>
                    <a:pt x="6707" y="6417"/>
                    <a:pt x="6551" y="6151"/>
                  </a:cubicBezTo>
                  <a:cubicBezTo>
                    <a:pt x="6363" y="5861"/>
                    <a:pt x="6173" y="5584"/>
                    <a:pt x="5985" y="5295"/>
                  </a:cubicBezTo>
                  <a:cubicBezTo>
                    <a:pt x="5795" y="5016"/>
                    <a:pt x="5595" y="4749"/>
                    <a:pt x="5372" y="4482"/>
                  </a:cubicBezTo>
                  <a:cubicBezTo>
                    <a:pt x="4895" y="3938"/>
                    <a:pt x="4305" y="3471"/>
                    <a:pt x="3738" y="2992"/>
                  </a:cubicBezTo>
                  <a:cubicBezTo>
                    <a:pt x="2581" y="1991"/>
                    <a:pt x="1402" y="1012"/>
                    <a:pt x="145" y="100"/>
                  </a:cubicBezTo>
                  <a:cubicBezTo>
                    <a:pt x="101" y="67"/>
                    <a:pt x="45" y="33"/>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11"/>
            <p:cNvSpPr/>
            <p:nvPr/>
          </p:nvSpPr>
          <p:spPr>
            <a:xfrm>
              <a:off x="2162194" y="2492849"/>
              <a:ext cx="35725" cy="62135"/>
            </a:xfrm>
            <a:custGeom>
              <a:avLst/>
              <a:gdLst/>
              <a:ahLst/>
              <a:cxnLst/>
              <a:rect l="l" t="t" r="r" b="b"/>
              <a:pathLst>
                <a:path w="1024" h="1781" extrusionOk="0">
                  <a:moveTo>
                    <a:pt x="0" y="1"/>
                  </a:moveTo>
                  <a:cubicBezTo>
                    <a:pt x="12" y="68"/>
                    <a:pt x="34" y="124"/>
                    <a:pt x="45" y="191"/>
                  </a:cubicBezTo>
                  <a:cubicBezTo>
                    <a:pt x="134" y="324"/>
                    <a:pt x="223" y="457"/>
                    <a:pt x="301" y="591"/>
                  </a:cubicBezTo>
                  <a:cubicBezTo>
                    <a:pt x="501" y="935"/>
                    <a:pt x="690" y="1280"/>
                    <a:pt x="879" y="1625"/>
                  </a:cubicBezTo>
                  <a:cubicBezTo>
                    <a:pt x="924" y="1681"/>
                    <a:pt x="979" y="1736"/>
                    <a:pt x="1023" y="1781"/>
                  </a:cubicBezTo>
                  <a:cubicBezTo>
                    <a:pt x="879" y="1491"/>
                    <a:pt x="723" y="1191"/>
                    <a:pt x="556" y="902"/>
                  </a:cubicBezTo>
                  <a:cubicBezTo>
                    <a:pt x="378" y="602"/>
                    <a:pt x="200" y="302"/>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11"/>
            <p:cNvSpPr/>
            <p:nvPr/>
          </p:nvSpPr>
          <p:spPr>
            <a:xfrm>
              <a:off x="2160240" y="2454856"/>
              <a:ext cx="58611" cy="119141"/>
            </a:xfrm>
            <a:custGeom>
              <a:avLst/>
              <a:gdLst/>
              <a:ahLst/>
              <a:cxnLst/>
              <a:rect l="l" t="t" r="r" b="b"/>
              <a:pathLst>
                <a:path w="1680" h="3415" extrusionOk="0">
                  <a:moveTo>
                    <a:pt x="1" y="0"/>
                  </a:moveTo>
                  <a:lnTo>
                    <a:pt x="1" y="0"/>
                  </a:lnTo>
                  <a:cubicBezTo>
                    <a:pt x="12" y="56"/>
                    <a:pt x="12" y="111"/>
                    <a:pt x="12" y="167"/>
                  </a:cubicBezTo>
                  <a:cubicBezTo>
                    <a:pt x="78" y="267"/>
                    <a:pt x="134" y="378"/>
                    <a:pt x="201" y="489"/>
                  </a:cubicBezTo>
                  <a:cubicBezTo>
                    <a:pt x="357" y="768"/>
                    <a:pt x="513" y="1045"/>
                    <a:pt x="657" y="1324"/>
                  </a:cubicBezTo>
                  <a:cubicBezTo>
                    <a:pt x="456" y="1045"/>
                    <a:pt x="223" y="790"/>
                    <a:pt x="1" y="534"/>
                  </a:cubicBezTo>
                  <a:lnTo>
                    <a:pt x="1" y="634"/>
                  </a:lnTo>
                  <a:cubicBezTo>
                    <a:pt x="112" y="768"/>
                    <a:pt x="223" y="890"/>
                    <a:pt x="335" y="1023"/>
                  </a:cubicBezTo>
                  <a:cubicBezTo>
                    <a:pt x="568" y="1302"/>
                    <a:pt x="768" y="1591"/>
                    <a:pt x="946" y="1891"/>
                  </a:cubicBezTo>
                  <a:cubicBezTo>
                    <a:pt x="1113" y="2224"/>
                    <a:pt x="1269" y="2547"/>
                    <a:pt x="1402" y="2881"/>
                  </a:cubicBezTo>
                  <a:cubicBezTo>
                    <a:pt x="1457" y="3025"/>
                    <a:pt x="1502" y="3159"/>
                    <a:pt x="1546" y="3304"/>
                  </a:cubicBezTo>
                  <a:cubicBezTo>
                    <a:pt x="1602" y="3359"/>
                    <a:pt x="1647" y="3393"/>
                    <a:pt x="1680" y="3415"/>
                  </a:cubicBezTo>
                  <a:cubicBezTo>
                    <a:pt x="1602" y="3193"/>
                    <a:pt x="1514" y="2981"/>
                    <a:pt x="1425" y="2758"/>
                  </a:cubicBezTo>
                  <a:cubicBezTo>
                    <a:pt x="1313" y="2458"/>
                    <a:pt x="1180" y="2158"/>
                    <a:pt x="1024" y="1869"/>
                  </a:cubicBezTo>
                  <a:cubicBezTo>
                    <a:pt x="868" y="1557"/>
                    <a:pt x="701" y="1246"/>
                    <a:pt x="535" y="934"/>
                  </a:cubicBezTo>
                  <a:cubicBezTo>
                    <a:pt x="357" y="623"/>
                    <a:pt x="190" y="311"/>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11"/>
            <p:cNvSpPr/>
            <p:nvPr/>
          </p:nvSpPr>
          <p:spPr>
            <a:xfrm>
              <a:off x="1973238" y="2232512"/>
              <a:ext cx="30282" cy="24875"/>
            </a:xfrm>
            <a:custGeom>
              <a:avLst/>
              <a:gdLst/>
              <a:ahLst/>
              <a:cxnLst/>
              <a:rect l="l" t="t" r="r" b="b"/>
              <a:pathLst>
                <a:path w="868" h="713" extrusionOk="0">
                  <a:moveTo>
                    <a:pt x="0" y="0"/>
                  </a:moveTo>
                  <a:lnTo>
                    <a:pt x="0" y="0"/>
                  </a:lnTo>
                  <a:cubicBezTo>
                    <a:pt x="222" y="312"/>
                    <a:pt x="522" y="500"/>
                    <a:pt x="868" y="712"/>
                  </a:cubicBezTo>
                  <a:cubicBezTo>
                    <a:pt x="578" y="468"/>
                    <a:pt x="289" y="234"/>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11"/>
            <p:cNvSpPr/>
            <p:nvPr/>
          </p:nvSpPr>
          <p:spPr>
            <a:xfrm>
              <a:off x="2148204" y="2396627"/>
              <a:ext cx="78427" cy="167669"/>
            </a:xfrm>
            <a:custGeom>
              <a:avLst/>
              <a:gdLst/>
              <a:ahLst/>
              <a:cxnLst/>
              <a:rect l="l" t="t" r="r" b="b"/>
              <a:pathLst>
                <a:path w="2248" h="4806" extrusionOk="0">
                  <a:moveTo>
                    <a:pt x="1" y="1"/>
                  </a:moveTo>
                  <a:lnTo>
                    <a:pt x="1" y="1"/>
                  </a:lnTo>
                  <a:cubicBezTo>
                    <a:pt x="23" y="79"/>
                    <a:pt x="45" y="156"/>
                    <a:pt x="67" y="245"/>
                  </a:cubicBezTo>
                  <a:cubicBezTo>
                    <a:pt x="134" y="334"/>
                    <a:pt x="201" y="435"/>
                    <a:pt x="257" y="535"/>
                  </a:cubicBezTo>
                  <a:cubicBezTo>
                    <a:pt x="435" y="801"/>
                    <a:pt x="557" y="1080"/>
                    <a:pt x="646" y="1369"/>
                  </a:cubicBezTo>
                  <a:cubicBezTo>
                    <a:pt x="735" y="1647"/>
                    <a:pt x="813" y="1925"/>
                    <a:pt x="935" y="2192"/>
                  </a:cubicBezTo>
                  <a:cubicBezTo>
                    <a:pt x="1180" y="2748"/>
                    <a:pt x="1503" y="3282"/>
                    <a:pt x="1780" y="3838"/>
                  </a:cubicBezTo>
                  <a:cubicBezTo>
                    <a:pt x="1936" y="4150"/>
                    <a:pt x="2069" y="4483"/>
                    <a:pt x="2203" y="4805"/>
                  </a:cubicBezTo>
                  <a:lnTo>
                    <a:pt x="2247" y="4716"/>
                  </a:lnTo>
                  <a:cubicBezTo>
                    <a:pt x="2181" y="4550"/>
                    <a:pt x="2114" y="4394"/>
                    <a:pt x="2047" y="4227"/>
                  </a:cubicBezTo>
                  <a:cubicBezTo>
                    <a:pt x="1925" y="3960"/>
                    <a:pt x="1792" y="3693"/>
                    <a:pt x="1647" y="3416"/>
                  </a:cubicBezTo>
                  <a:cubicBezTo>
                    <a:pt x="1503" y="3137"/>
                    <a:pt x="1347" y="2870"/>
                    <a:pt x="1202" y="2593"/>
                  </a:cubicBezTo>
                  <a:cubicBezTo>
                    <a:pt x="1058" y="2314"/>
                    <a:pt x="935" y="2036"/>
                    <a:pt x="846" y="1747"/>
                  </a:cubicBezTo>
                  <a:cubicBezTo>
                    <a:pt x="757" y="1469"/>
                    <a:pt x="690" y="1191"/>
                    <a:pt x="557" y="913"/>
                  </a:cubicBezTo>
                  <a:cubicBezTo>
                    <a:pt x="413" y="601"/>
                    <a:pt x="212" y="290"/>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11"/>
            <p:cNvSpPr/>
            <p:nvPr/>
          </p:nvSpPr>
          <p:spPr>
            <a:xfrm>
              <a:off x="2067123" y="1951940"/>
              <a:ext cx="176566" cy="625533"/>
            </a:xfrm>
            <a:custGeom>
              <a:avLst/>
              <a:gdLst/>
              <a:ahLst/>
              <a:cxnLst/>
              <a:rect l="l" t="t" r="r" b="b"/>
              <a:pathLst>
                <a:path w="5061" h="17930" extrusionOk="0">
                  <a:moveTo>
                    <a:pt x="189" y="1"/>
                  </a:moveTo>
                  <a:lnTo>
                    <a:pt x="1" y="179"/>
                  </a:lnTo>
                  <a:cubicBezTo>
                    <a:pt x="234" y="468"/>
                    <a:pt x="456" y="791"/>
                    <a:pt x="656" y="1113"/>
                  </a:cubicBezTo>
                  <a:cubicBezTo>
                    <a:pt x="868" y="1447"/>
                    <a:pt x="1046" y="1780"/>
                    <a:pt x="1235" y="2125"/>
                  </a:cubicBezTo>
                  <a:cubicBezTo>
                    <a:pt x="1591" y="2803"/>
                    <a:pt x="1902" y="3515"/>
                    <a:pt x="2191" y="4227"/>
                  </a:cubicBezTo>
                  <a:cubicBezTo>
                    <a:pt x="2747" y="5673"/>
                    <a:pt x="3182" y="7163"/>
                    <a:pt x="3504" y="8688"/>
                  </a:cubicBezTo>
                  <a:cubicBezTo>
                    <a:pt x="3837" y="10200"/>
                    <a:pt x="4094" y="11735"/>
                    <a:pt x="4282" y="13270"/>
                  </a:cubicBezTo>
                  <a:cubicBezTo>
                    <a:pt x="4371" y="14037"/>
                    <a:pt x="4438" y="14815"/>
                    <a:pt x="4472" y="15583"/>
                  </a:cubicBezTo>
                  <a:cubicBezTo>
                    <a:pt x="4494" y="15972"/>
                    <a:pt x="4505" y="16350"/>
                    <a:pt x="4505" y="16740"/>
                  </a:cubicBezTo>
                  <a:cubicBezTo>
                    <a:pt x="4505" y="16929"/>
                    <a:pt x="4505" y="17118"/>
                    <a:pt x="4494" y="17318"/>
                  </a:cubicBezTo>
                  <a:cubicBezTo>
                    <a:pt x="4494" y="17496"/>
                    <a:pt x="4482" y="17696"/>
                    <a:pt x="4472" y="17874"/>
                  </a:cubicBezTo>
                  <a:lnTo>
                    <a:pt x="5038" y="17930"/>
                  </a:lnTo>
                  <a:cubicBezTo>
                    <a:pt x="5061" y="17719"/>
                    <a:pt x="5061" y="17529"/>
                    <a:pt x="5061" y="17329"/>
                  </a:cubicBezTo>
                  <a:lnTo>
                    <a:pt x="5061" y="16728"/>
                  </a:lnTo>
                  <a:cubicBezTo>
                    <a:pt x="5050" y="16340"/>
                    <a:pt x="5028" y="15939"/>
                    <a:pt x="5006" y="15549"/>
                  </a:cubicBezTo>
                  <a:cubicBezTo>
                    <a:pt x="4961" y="14771"/>
                    <a:pt x="4872" y="13982"/>
                    <a:pt x="4772" y="13214"/>
                  </a:cubicBezTo>
                  <a:cubicBezTo>
                    <a:pt x="4561" y="11657"/>
                    <a:pt x="4271" y="10111"/>
                    <a:pt x="3916" y="8587"/>
                  </a:cubicBezTo>
                  <a:cubicBezTo>
                    <a:pt x="3560" y="7064"/>
                    <a:pt x="3093" y="5562"/>
                    <a:pt x="2503" y="4105"/>
                  </a:cubicBezTo>
                  <a:cubicBezTo>
                    <a:pt x="2203" y="3382"/>
                    <a:pt x="1880" y="2670"/>
                    <a:pt x="1502" y="1980"/>
                  </a:cubicBezTo>
                  <a:cubicBezTo>
                    <a:pt x="1301" y="1636"/>
                    <a:pt x="1113" y="1291"/>
                    <a:pt x="890" y="969"/>
                  </a:cubicBezTo>
                  <a:cubicBezTo>
                    <a:pt x="679" y="635"/>
                    <a:pt x="456" y="312"/>
                    <a:pt x="18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11"/>
            <p:cNvSpPr/>
            <p:nvPr/>
          </p:nvSpPr>
          <p:spPr>
            <a:xfrm>
              <a:off x="1972052" y="1855718"/>
              <a:ext cx="60565" cy="86312"/>
            </a:xfrm>
            <a:custGeom>
              <a:avLst/>
              <a:gdLst/>
              <a:ahLst/>
              <a:cxnLst/>
              <a:rect l="l" t="t" r="r" b="b"/>
              <a:pathLst>
                <a:path w="1736" h="2474" extrusionOk="0">
                  <a:moveTo>
                    <a:pt x="45" y="0"/>
                  </a:moveTo>
                  <a:cubicBezTo>
                    <a:pt x="34" y="0"/>
                    <a:pt x="0" y="23"/>
                    <a:pt x="12" y="34"/>
                  </a:cubicBezTo>
                  <a:cubicBezTo>
                    <a:pt x="67" y="257"/>
                    <a:pt x="178" y="457"/>
                    <a:pt x="334" y="613"/>
                  </a:cubicBezTo>
                  <a:cubicBezTo>
                    <a:pt x="423" y="701"/>
                    <a:pt x="512" y="790"/>
                    <a:pt x="579" y="890"/>
                  </a:cubicBezTo>
                  <a:cubicBezTo>
                    <a:pt x="645" y="991"/>
                    <a:pt x="701" y="1090"/>
                    <a:pt x="746" y="1202"/>
                  </a:cubicBezTo>
                  <a:cubicBezTo>
                    <a:pt x="835" y="1424"/>
                    <a:pt x="924" y="1646"/>
                    <a:pt x="1046" y="1858"/>
                  </a:cubicBezTo>
                  <a:cubicBezTo>
                    <a:pt x="1168" y="2058"/>
                    <a:pt x="1313" y="2247"/>
                    <a:pt x="1480" y="2425"/>
                  </a:cubicBezTo>
                  <a:cubicBezTo>
                    <a:pt x="1491" y="2425"/>
                    <a:pt x="1491" y="2425"/>
                    <a:pt x="1502" y="2437"/>
                  </a:cubicBezTo>
                  <a:cubicBezTo>
                    <a:pt x="1517" y="2462"/>
                    <a:pt x="1543" y="2473"/>
                    <a:pt x="1572" y="2473"/>
                  </a:cubicBezTo>
                  <a:cubicBezTo>
                    <a:pt x="1629" y="2473"/>
                    <a:pt x="1698" y="2429"/>
                    <a:pt x="1713" y="2370"/>
                  </a:cubicBezTo>
                  <a:cubicBezTo>
                    <a:pt x="1735" y="2303"/>
                    <a:pt x="1713" y="2225"/>
                    <a:pt x="1702" y="2158"/>
                  </a:cubicBezTo>
                  <a:cubicBezTo>
                    <a:pt x="1691" y="2058"/>
                    <a:pt x="1669" y="1958"/>
                    <a:pt x="1646" y="1858"/>
                  </a:cubicBezTo>
                  <a:cubicBezTo>
                    <a:pt x="1580" y="1468"/>
                    <a:pt x="1513" y="1068"/>
                    <a:pt x="1424" y="679"/>
                  </a:cubicBezTo>
                  <a:cubicBezTo>
                    <a:pt x="1424" y="668"/>
                    <a:pt x="1424" y="657"/>
                    <a:pt x="1413" y="657"/>
                  </a:cubicBezTo>
                  <a:cubicBezTo>
                    <a:pt x="1402" y="590"/>
                    <a:pt x="1391" y="524"/>
                    <a:pt x="1346" y="467"/>
                  </a:cubicBezTo>
                  <a:cubicBezTo>
                    <a:pt x="1290" y="412"/>
                    <a:pt x="1235" y="401"/>
                    <a:pt x="1157" y="401"/>
                  </a:cubicBezTo>
                  <a:cubicBezTo>
                    <a:pt x="1079" y="401"/>
                    <a:pt x="1057" y="301"/>
                    <a:pt x="1013" y="234"/>
                  </a:cubicBezTo>
                  <a:cubicBezTo>
                    <a:pt x="968" y="178"/>
                    <a:pt x="912" y="112"/>
                    <a:pt x="845" y="89"/>
                  </a:cubicBezTo>
                  <a:cubicBezTo>
                    <a:pt x="824" y="86"/>
                    <a:pt x="800" y="83"/>
                    <a:pt x="777" y="83"/>
                  </a:cubicBezTo>
                  <a:cubicBezTo>
                    <a:pt x="730" y="83"/>
                    <a:pt x="683" y="93"/>
                    <a:pt x="645" y="123"/>
                  </a:cubicBezTo>
                  <a:cubicBezTo>
                    <a:pt x="625" y="133"/>
                    <a:pt x="597" y="169"/>
                    <a:pt x="567" y="169"/>
                  </a:cubicBezTo>
                  <a:cubicBezTo>
                    <a:pt x="563" y="169"/>
                    <a:pt x="560" y="169"/>
                    <a:pt x="556" y="168"/>
                  </a:cubicBezTo>
                  <a:cubicBezTo>
                    <a:pt x="534" y="168"/>
                    <a:pt x="501" y="123"/>
                    <a:pt x="467" y="112"/>
                  </a:cubicBezTo>
                  <a:cubicBezTo>
                    <a:pt x="345" y="34"/>
                    <a:pt x="200" y="0"/>
                    <a:pt x="45"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11"/>
            <p:cNvSpPr/>
            <p:nvPr/>
          </p:nvSpPr>
          <p:spPr>
            <a:xfrm>
              <a:off x="1988345" y="1869674"/>
              <a:ext cx="36911" cy="47377"/>
            </a:xfrm>
            <a:custGeom>
              <a:avLst/>
              <a:gdLst/>
              <a:ahLst/>
              <a:cxnLst/>
              <a:rect l="l" t="t" r="r" b="b"/>
              <a:pathLst>
                <a:path w="1058" h="1358" extrusionOk="0">
                  <a:moveTo>
                    <a:pt x="0" y="1"/>
                  </a:moveTo>
                  <a:lnTo>
                    <a:pt x="0" y="1"/>
                  </a:lnTo>
                  <a:cubicBezTo>
                    <a:pt x="34" y="146"/>
                    <a:pt x="79" y="290"/>
                    <a:pt x="178" y="401"/>
                  </a:cubicBezTo>
                  <a:cubicBezTo>
                    <a:pt x="279" y="524"/>
                    <a:pt x="401" y="601"/>
                    <a:pt x="501" y="702"/>
                  </a:cubicBezTo>
                  <a:cubicBezTo>
                    <a:pt x="601" y="791"/>
                    <a:pt x="701" y="902"/>
                    <a:pt x="790" y="1013"/>
                  </a:cubicBezTo>
                  <a:lnTo>
                    <a:pt x="1057" y="1358"/>
                  </a:lnTo>
                  <a:cubicBezTo>
                    <a:pt x="991" y="1236"/>
                    <a:pt x="912" y="1102"/>
                    <a:pt x="835" y="980"/>
                  </a:cubicBezTo>
                  <a:cubicBezTo>
                    <a:pt x="757" y="858"/>
                    <a:pt x="668" y="746"/>
                    <a:pt x="556" y="646"/>
                  </a:cubicBezTo>
                  <a:cubicBezTo>
                    <a:pt x="445" y="535"/>
                    <a:pt x="323" y="457"/>
                    <a:pt x="223" y="368"/>
                  </a:cubicBezTo>
                  <a:cubicBezTo>
                    <a:pt x="123" y="268"/>
                    <a:pt x="67" y="134"/>
                    <a:pt x="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11"/>
            <p:cNvSpPr/>
            <p:nvPr/>
          </p:nvSpPr>
          <p:spPr>
            <a:xfrm>
              <a:off x="1996509" y="1867755"/>
              <a:ext cx="34957" cy="43505"/>
            </a:xfrm>
            <a:custGeom>
              <a:avLst/>
              <a:gdLst/>
              <a:ahLst/>
              <a:cxnLst/>
              <a:rect l="l" t="t" r="r" b="b"/>
              <a:pathLst>
                <a:path w="1002" h="1247" extrusionOk="0">
                  <a:moveTo>
                    <a:pt x="0" y="1"/>
                  </a:moveTo>
                  <a:cubicBezTo>
                    <a:pt x="0" y="67"/>
                    <a:pt x="33" y="145"/>
                    <a:pt x="78" y="201"/>
                  </a:cubicBezTo>
                  <a:cubicBezTo>
                    <a:pt x="134" y="256"/>
                    <a:pt x="189" y="290"/>
                    <a:pt x="245" y="334"/>
                  </a:cubicBezTo>
                  <a:cubicBezTo>
                    <a:pt x="367" y="401"/>
                    <a:pt x="478" y="456"/>
                    <a:pt x="556" y="567"/>
                  </a:cubicBezTo>
                  <a:cubicBezTo>
                    <a:pt x="645" y="656"/>
                    <a:pt x="701" y="779"/>
                    <a:pt x="767" y="901"/>
                  </a:cubicBezTo>
                  <a:cubicBezTo>
                    <a:pt x="823" y="1024"/>
                    <a:pt x="901" y="1146"/>
                    <a:pt x="1001" y="1246"/>
                  </a:cubicBezTo>
                  <a:cubicBezTo>
                    <a:pt x="935" y="1123"/>
                    <a:pt x="890" y="1002"/>
                    <a:pt x="834" y="868"/>
                  </a:cubicBezTo>
                  <a:cubicBezTo>
                    <a:pt x="790" y="745"/>
                    <a:pt x="734" y="612"/>
                    <a:pt x="634" y="501"/>
                  </a:cubicBezTo>
                  <a:cubicBezTo>
                    <a:pt x="589" y="445"/>
                    <a:pt x="534" y="389"/>
                    <a:pt x="467" y="356"/>
                  </a:cubicBezTo>
                  <a:cubicBezTo>
                    <a:pt x="411" y="323"/>
                    <a:pt x="345" y="290"/>
                    <a:pt x="290" y="268"/>
                  </a:cubicBezTo>
                  <a:cubicBezTo>
                    <a:pt x="223" y="234"/>
                    <a:pt x="167" y="201"/>
                    <a:pt x="112" y="167"/>
                  </a:cubicBezTo>
                  <a:cubicBezTo>
                    <a:pt x="67" y="122"/>
                    <a:pt x="23" y="67"/>
                    <a:pt x="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11"/>
            <p:cNvSpPr/>
            <p:nvPr/>
          </p:nvSpPr>
          <p:spPr>
            <a:xfrm>
              <a:off x="2005406" y="1788035"/>
              <a:ext cx="111431" cy="191044"/>
            </a:xfrm>
            <a:custGeom>
              <a:avLst/>
              <a:gdLst/>
              <a:ahLst/>
              <a:cxnLst/>
              <a:rect l="l" t="t" r="r" b="b"/>
              <a:pathLst>
                <a:path w="3194" h="5476" extrusionOk="0">
                  <a:moveTo>
                    <a:pt x="274" y="1"/>
                  </a:moveTo>
                  <a:cubicBezTo>
                    <a:pt x="257" y="1"/>
                    <a:pt x="240" y="2"/>
                    <a:pt x="223" y="5"/>
                  </a:cubicBezTo>
                  <a:cubicBezTo>
                    <a:pt x="101" y="27"/>
                    <a:pt x="67" y="116"/>
                    <a:pt x="57" y="228"/>
                  </a:cubicBezTo>
                  <a:cubicBezTo>
                    <a:pt x="35" y="350"/>
                    <a:pt x="23" y="472"/>
                    <a:pt x="23" y="595"/>
                  </a:cubicBezTo>
                  <a:cubicBezTo>
                    <a:pt x="1" y="840"/>
                    <a:pt x="1" y="1073"/>
                    <a:pt x="12" y="1318"/>
                  </a:cubicBezTo>
                  <a:cubicBezTo>
                    <a:pt x="23" y="1574"/>
                    <a:pt x="67" y="1818"/>
                    <a:pt x="79" y="2063"/>
                  </a:cubicBezTo>
                  <a:cubicBezTo>
                    <a:pt x="90" y="2308"/>
                    <a:pt x="35" y="2553"/>
                    <a:pt x="57" y="2797"/>
                  </a:cubicBezTo>
                  <a:cubicBezTo>
                    <a:pt x="67" y="3030"/>
                    <a:pt x="134" y="3264"/>
                    <a:pt x="212" y="3487"/>
                  </a:cubicBezTo>
                  <a:cubicBezTo>
                    <a:pt x="290" y="3720"/>
                    <a:pt x="379" y="3942"/>
                    <a:pt x="479" y="4165"/>
                  </a:cubicBezTo>
                  <a:cubicBezTo>
                    <a:pt x="579" y="4387"/>
                    <a:pt x="690" y="4610"/>
                    <a:pt x="835" y="4799"/>
                  </a:cubicBezTo>
                  <a:cubicBezTo>
                    <a:pt x="1091" y="5144"/>
                    <a:pt x="1480" y="5388"/>
                    <a:pt x="1914" y="5433"/>
                  </a:cubicBezTo>
                  <a:lnTo>
                    <a:pt x="1925" y="5433"/>
                  </a:lnTo>
                  <a:cubicBezTo>
                    <a:pt x="1970" y="5464"/>
                    <a:pt x="2023" y="5476"/>
                    <a:pt x="2078" y="5476"/>
                  </a:cubicBezTo>
                  <a:cubicBezTo>
                    <a:pt x="2162" y="5476"/>
                    <a:pt x="2252" y="5449"/>
                    <a:pt x="2326" y="5422"/>
                  </a:cubicBezTo>
                  <a:cubicBezTo>
                    <a:pt x="2504" y="5344"/>
                    <a:pt x="2692" y="5233"/>
                    <a:pt x="2848" y="5099"/>
                  </a:cubicBezTo>
                  <a:cubicBezTo>
                    <a:pt x="2993" y="4966"/>
                    <a:pt x="3104" y="4810"/>
                    <a:pt x="3149" y="4610"/>
                  </a:cubicBezTo>
                  <a:cubicBezTo>
                    <a:pt x="3193" y="4409"/>
                    <a:pt x="3137" y="4199"/>
                    <a:pt x="3070" y="4009"/>
                  </a:cubicBezTo>
                  <a:cubicBezTo>
                    <a:pt x="2993" y="3776"/>
                    <a:pt x="2904" y="3554"/>
                    <a:pt x="2803" y="3342"/>
                  </a:cubicBezTo>
                  <a:cubicBezTo>
                    <a:pt x="2692" y="3119"/>
                    <a:pt x="2581" y="2897"/>
                    <a:pt x="2425" y="2708"/>
                  </a:cubicBezTo>
                  <a:cubicBezTo>
                    <a:pt x="2359" y="2608"/>
                    <a:pt x="2270" y="2519"/>
                    <a:pt x="2181" y="2441"/>
                  </a:cubicBezTo>
                  <a:cubicBezTo>
                    <a:pt x="2092" y="2363"/>
                    <a:pt x="1992" y="2296"/>
                    <a:pt x="1914" y="2197"/>
                  </a:cubicBezTo>
                  <a:cubicBezTo>
                    <a:pt x="1836" y="2096"/>
                    <a:pt x="1780" y="1974"/>
                    <a:pt x="1725" y="1851"/>
                  </a:cubicBezTo>
                  <a:cubicBezTo>
                    <a:pt x="1681" y="1740"/>
                    <a:pt x="1625" y="1629"/>
                    <a:pt x="1569" y="1507"/>
                  </a:cubicBezTo>
                  <a:cubicBezTo>
                    <a:pt x="1458" y="1285"/>
                    <a:pt x="1313" y="1084"/>
                    <a:pt x="1135" y="906"/>
                  </a:cubicBezTo>
                  <a:cubicBezTo>
                    <a:pt x="1046" y="817"/>
                    <a:pt x="957" y="739"/>
                    <a:pt x="880" y="639"/>
                  </a:cubicBezTo>
                  <a:cubicBezTo>
                    <a:pt x="791" y="539"/>
                    <a:pt x="735" y="417"/>
                    <a:pt x="668" y="294"/>
                  </a:cubicBezTo>
                  <a:cubicBezTo>
                    <a:pt x="587" y="152"/>
                    <a:pt x="450" y="1"/>
                    <a:pt x="27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11"/>
            <p:cNvSpPr/>
            <p:nvPr/>
          </p:nvSpPr>
          <p:spPr>
            <a:xfrm>
              <a:off x="2011232" y="1797908"/>
              <a:ext cx="105604" cy="181171"/>
            </a:xfrm>
            <a:custGeom>
              <a:avLst/>
              <a:gdLst/>
              <a:ahLst/>
              <a:cxnLst/>
              <a:rect l="l" t="t" r="r" b="b"/>
              <a:pathLst>
                <a:path w="3027" h="5193" extrusionOk="0">
                  <a:moveTo>
                    <a:pt x="501" y="1"/>
                  </a:moveTo>
                  <a:cubicBezTo>
                    <a:pt x="368" y="56"/>
                    <a:pt x="256" y="167"/>
                    <a:pt x="201" y="312"/>
                  </a:cubicBezTo>
                  <a:cubicBezTo>
                    <a:pt x="167" y="423"/>
                    <a:pt x="179" y="545"/>
                    <a:pt x="167" y="668"/>
                  </a:cubicBezTo>
                  <a:cubicBezTo>
                    <a:pt x="145" y="779"/>
                    <a:pt x="68" y="868"/>
                    <a:pt x="45" y="979"/>
                  </a:cubicBezTo>
                  <a:cubicBezTo>
                    <a:pt x="1" y="1224"/>
                    <a:pt x="234" y="1368"/>
                    <a:pt x="312" y="1568"/>
                  </a:cubicBezTo>
                  <a:cubicBezTo>
                    <a:pt x="390" y="1780"/>
                    <a:pt x="246" y="1980"/>
                    <a:pt x="223" y="2181"/>
                  </a:cubicBezTo>
                  <a:cubicBezTo>
                    <a:pt x="212" y="2292"/>
                    <a:pt x="246" y="2403"/>
                    <a:pt x="301" y="2503"/>
                  </a:cubicBezTo>
                  <a:cubicBezTo>
                    <a:pt x="345" y="2614"/>
                    <a:pt x="424" y="2737"/>
                    <a:pt x="434" y="2859"/>
                  </a:cubicBezTo>
                  <a:cubicBezTo>
                    <a:pt x="446" y="2925"/>
                    <a:pt x="434" y="2992"/>
                    <a:pt x="434" y="3048"/>
                  </a:cubicBezTo>
                  <a:cubicBezTo>
                    <a:pt x="446" y="3115"/>
                    <a:pt x="479" y="3182"/>
                    <a:pt x="513" y="3237"/>
                  </a:cubicBezTo>
                  <a:cubicBezTo>
                    <a:pt x="546" y="3293"/>
                    <a:pt x="579" y="3348"/>
                    <a:pt x="579" y="3415"/>
                  </a:cubicBezTo>
                  <a:cubicBezTo>
                    <a:pt x="590" y="3481"/>
                    <a:pt x="590" y="3537"/>
                    <a:pt x="579" y="3604"/>
                  </a:cubicBezTo>
                  <a:cubicBezTo>
                    <a:pt x="579" y="3715"/>
                    <a:pt x="579" y="3837"/>
                    <a:pt x="624" y="3949"/>
                  </a:cubicBezTo>
                  <a:cubicBezTo>
                    <a:pt x="691" y="4071"/>
                    <a:pt x="790" y="4183"/>
                    <a:pt x="869" y="4294"/>
                  </a:cubicBezTo>
                  <a:cubicBezTo>
                    <a:pt x="946" y="4416"/>
                    <a:pt x="1024" y="4549"/>
                    <a:pt x="1079" y="4683"/>
                  </a:cubicBezTo>
                  <a:cubicBezTo>
                    <a:pt x="1124" y="4783"/>
                    <a:pt x="1158" y="4883"/>
                    <a:pt x="1202" y="4983"/>
                  </a:cubicBezTo>
                  <a:cubicBezTo>
                    <a:pt x="1369" y="5072"/>
                    <a:pt x="1558" y="5127"/>
                    <a:pt x="1747" y="5150"/>
                  </a:cubicBezTo>
                  <a:lnTo>
                    <a:pt x="1758" y="5150"/>
                  </a:lnTo>
                  <a:cubicBezTo>
                    <a:pt x="1803" y="5181"/>
                    <a:pt x="1856" y="5193"/>
                    <a:pt x="1911" y="5193"/>
                  </a:cubicBezTo>
                  <a:cubicBezTo>
                    <a:pt x="1995" y="5193"/>
                    <a:pt x="2085" y="5166"/>
                    <a:pt x="2159" y="5139"/>
                  </a:cubicBezTo>
                  <a:cubicBezTo>
                    <a:pt x="2337" y="5061"/>
                    <a:pt x="2525" y="4950"/>
                    <a:pt x="2681" y="4816"/>
                  </a:cubicBezTo>
                  <a:cubicBezTo>
                    <a:pt x="2826" y="4683"/>
                    <a:pt x="2937" y="4527"/>
                    <a:pt x="2982" y="4327"/>
                  </a:cubicBezTo>
                  <a:cubicBezTo>
                    <a:pt x="3026" y="4126"/>
                    <a:pt x="2970" y="3916"/>
                    <a:pt x="2903" y="3726"/>
                  </a:cubicBezTo>
                  <a:cubicBezTo>
                    <a:pt x="2826" y="3493"/>
                    <a:pt x="2737" y="3271"/>
                    <a:pt x="2636" y="3059"/>
                  </a:cubicBezTo>
                  <a:cubicBezTo>
                    <a:pt x="2525" y="2836"/>
                    <a:pt x="2414" y="2614"/>
                    <a:pt x="2258" y="2425"/>
                  </a:cubicBezTo>
                  <a:cubicBezTo>
                    <a:pt x="2192" y="2325"/>
                    <a:pt x="2103" y="2236"/>
                    <a:pt x="2014" y="2158"/>
                  </a:cubicBezTo>
                  <a:cubicBezTo>
                    <a:pt x="1925" y="2080"/>
                    <a:pt x="1825" y="2013"/>
                    <a:pt x="1747" y="1914"/>
                  </a:cubicBezTo>
                  <a:cubicBezTo>
                    <a:pt x="1669" y="1813"/>
                    <a:pt x="1613" y="1691"/>
                    <a:pt x="1558" y="1568"/>
                  </a:cubicBezTo>
                  <a:cubicBezTo>
                    <a:pt x="1514" y="1457"/>
                    <a:pt x="1458" y="1346"/>
                    <a:pt x="1402" y="1224"/>
                  </a:cubicBezTo>
                  <a:cubicBezTo>
                    <a:pt x="1291" y="1002"/>
                    <a:pt x="1146" y="801"/>
                    <a:pt x="968" y="623"/>
                  </a:cubicBezTo>
                  <a:cubicBezTo>
                    <a:pt x="879" y="534"/>
                    <a:pt x="790" y="456"/>
                    <a:pt x="713" y="356"/>
                  </a:cubicBezTo>
                  <a:cubicBezTo>
                    <a:pt x="624" y="256"/>
                    <a:pt x="568" y="134"/>
                    <a:pt x="501" y="11"/>
                  </a:cubicBezTo>
                  <a:lnTo>
                    <a:pt x="50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11"/>
            <p:cNvSpPr/>
            <p:nvPr/>
          </p:nvSpPr>
          <p:spPr>
            <a:xfrm>
              <a:off x="2015907" y="1795675"/>
              <a:ext cx="97406" cy="185008"/>
            </a:xfrm>
            <a:custGeom>
              <a:avLst/>
              <a:gdLst/>
              <a:ahLst/>
              <a:cxnLst/>
              <a:rect l="l" t="t" r="r" b="b"/>
              <a:pathLst>
                <a:path w="2792" h="5303" extrusionOk="0">
                  <a:moveTo>
                    <a:pt x="443" y="0"/>
                  </a:moveTo>
                  <a:cubicBezTo>
                    <a:pt x="415" y="0"/>
                    <a:pt x="386" y="10"/>
                    <a:pt x="356" y="31"/>
                  </a:cubicBezTo>
                  <a:cubicBezTo>
                    <a:pt x="278" y="75"/>
                    <a:pt x="201" y="131"/>
                    <a:pt x="156" y="209"/>
                  </a:cubicBezTo>
                  <a:cubicBezTo>
                    <a:pt x="134" y="243"/>
                    <a:pt x="134" y="287"/>
                    <a:pt x="122" y="332"/>
                  </a:cubicBezTo>
                  <a:cubicBezTo>
                    <a:pt x="122" y="376"/>
                    <a:pt x="67" y="398"/>
                    <a:pt x="45" y="443"/>
                  </a:cubicBezTo>
                  <a:cubicBezTo>
                    <a:pt x="0" y="520"/>
                    <a:pt x="56" y="643"/>
                    <a:pt x="78" y="720"/>
                  </a:cubicBezTo>
                  <a:cubicBezTo>
                    <a:pt x="112" y="843"/>
                    <a:pt x="134" y="965"/>
                    <a:pt x="167" y="1088"/>
                  </a:cubicBezTo>
                  <a:cubicBezTo>
                    <a:pt x="201" y="1187"/>
                    <a:pt x="245" y="1299"/>
                    <a:pt x="312" y="1377"/>
                  </a:cubicBezTo>
                  <a:cubicBezTo>
                    <a:pt x="389" y="1454"/>
                    <a:pt x="468" y="1521"/>
                    <a:pt x="545" y="1588"/>
                  </a:cubicBezTo>
                  <a:cubicBezTo>
                    <a:pt x="612" y="1666"/>
                    <a:pt x="646" y="1755"/>
                    <a:pt x="623" y="1855"/>
                  </a:cubicBezTo>
                  <a:cubicBezTo>
                    <a:pt x="601" y="1933"/>
                    <a:pt x="557" y="2011"/>
                    <a:pt x="512" y="2077"/>
                  </a:cubicBezTo>
                  <a:cubicBezTo>
                    <a:pt x="468" y="2156"/>
                    <a:pt x="434" y="2233"/>
                    <a:pt x="423" y="2322"/>
                  </a:cubicBezTo>
                  <a:cubicBezTo>
                    <a:pt x="412" y="2411"/>
                    <a:pt x="423" y="2500"/>
                    <a:pt x="456" y="2589"/>
                  </a:cubicBezTo>
                  <a:cubicBezTo>
                    <a:pt x="523" y="2801"/>
                    <a:pt x="678" y="2979"/>
                    <a:pt x="735" y="3189"/>
                  </a:cubicBezTo>
                  <a:cubicBezTo>
                    <a:pt x="757" y="3301"/>
                    <a:pt x="735" y="3412"/>
                    <a:pt x="735" y="3523"/>
                  </a:cubicBezTo>
                  <a:cubicBezTo>
                    <a:pt x="745" y="3624"/>
                    <a:pt x="767" y="3713"/>
                    <a:pt x="812" y="3802"/>
                  </a:cubicBezTo>
                  <a:cubicBezTo>
                    <a:pt x="901" y="3980"/>
                    <a:pt x="1046" y="4135"/>
                    <a:pt x="1101" y="4324"/>
                  </a:cubicBezTo>
                  <a:cubicBezTo>
                    <a:pt x="1123" y="4424"/>
                    <a:pt x="1113" y="4524"/>
                    <a:pt x="1113" y="4625"/>
                  </a:cubicBezTo>
                  <a:cubicBezTo>
                    <a:pt x="1123" y="4736"/>
                    <a:pt x="1179" y="4825"/>
                    <a:pt x="1246" y="4902"/>
                  </a:cubicBezTo>
                  <a:cubicBezTo>
                    <a:pt x="1357" y="5036"/>
                    <a:pt x="1479" y="5181"/>
                    <a:pt x="1647" y="5248"/>
                  </a:cubicBezTo>
                  <a:cubicBezTo>
                    <a:pt x="1724" y="5292"/>
                    <a:pt x="1802" y="5303"/>
                    <a:pt x="1891" y="5303"/>
                  </a:cubicBezTo>
                  <a:cubicBezTo>
                    <a:pt x="1902" y="5303"/>
                    <a:pt x="1913" y="5292"/>
                    <a:pt x="1924" y="5280"/>
                  </a:cubicBezTo>
                  <a:cubicBezTo>
                    <a:pt x="2292" y="5270"/>
                    <a:pt x="2569" y="4958"/>
                    <a:pt x="2692" y="4613"/>
                  </a:cubicBezTo>
                  <a:cubicBezTo>
                    <a:pt x="2759" y="4413"/>
                    <a:pt x="2792" y="4190"/>
                    <a:pt x="2781" y="3968"/>
                  </a:cubicBezTo>
                  <a:cubicBezTo>
                    <a:pt x="2769" y="3746"/>
                    <a:pt x="2714" y="3512"/>
                    <a:pt x="2648" y="3290"/>
                  </a:cubicBezTo>
                  <a:cubicBezTo>
                    <a:pt x="2581" y="3078"/>
                    <a:pt x="2502" y="2867"/>
                    <a:pt x="2369" y="2678"/>
                  </a:cubicBezTo>
                  <a:cubicBezTo>
                    <a:pt x="2314" y="2589"/>
                    <a:pt x="2236" y="2500"/>
                    <a:pt x="2147" y="2433"/>
                  </a:cubicBezTo>
                  <a:cubicBezTo>
                    <a:pt x="2058" y="2356"/>
                    <a:pt x="1969" y="2300"/>
                    <a:pt x="1891" y="2222"/>
                  </a:cubicBezTo>
                  <a:cubicBezTo>
                    <a:pt x="1713" y="2067"/>
                    <a:pt x="1602" y="1855"/>
                    <a:pt x="1513" y="1644"/>
                  </a:cubicBezTo>
                  <a:cubicBezTo>
                    <a:pt x="1402" y="1421"/>
                    <a:pt x="1291" y="1210"/>
                    <a:pt x="1157" y="1010"/>
                  </a:cubicBezTo>
                  <a:cubicBezTo>
                    <a:pt x="1024" y="799"/>
                    <a:pt x="901" y="587"/>
                    <a:pt x="757" y="387"/>
                  </a:cubicBezTo>
                  <a:cubicBezTo>
                    <a:pt x="701" y="287"/>
                    <a:pt x="634" y="176"/>
                    <a:pt x="567" y="75"/>
                  </a:cubicBezTo>
                  <a:cubicBezTo>
                    <a:pt x="533" y="27"/>
                    <a:pt x="489" y="0"/>
                    <a:pt x="44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11"/>
            <p:cNvSpPr/>
            <p:nvPr/>
          </p:nvSpPr>
          <p:spPr>
            <a:xfrm>
              <a:off x="2041899" y="1870441"/>
              <a:ext cx="39214" cy="96673"/>
            </a:xfrm>
            <a:custGeom>
              <a:avLst/>
              <a:gdLst/>
              <a:ahLst/>
              <a:cxnLst/>
              <a:rect l="l" t="t" r="r" b="b"/>
              <a:pathLst>
                <a:path w="1124" h="2771" extrusionOk="0">
                  <a:moveTo>
                    <a:pt x="56" y="1"/>
                  </a:moveTo>
                  <a:cubicBezTo>
                    <a:pt x="34" y="124"/>
                    <a:pt x="0" y="257"/>
                    <a:pt x="45" y="391"/>
                  </a:cubicBezTo>
                  <a:cubicBezTo>
                    <a:pt x="89" y="524"/>
                    <a:pt x="167" y="624"/>
                    <a:pt x="234" y="735"/>
                  </a:cubicBezTo>
                  <a:cubicBezTo>
                    <a:pt x="301" y="836"/>
                    <a:pt x="356" y="947"/>
                    <a:pt x="390" y="1069"/>
                  </a:cubicBezTo>
                  <a:cubicBezTo>
                    <a:pt x="423" y="1192"/>
                    <a:pt x="423" y="1313"/>
                    <a:pt x="434" y="1436"/>
                  </a:cubicBezTo>
                  <a:cubicBezTo>
                    <a:pt x="445" y="1703"/>
                    <a:pt x="512" y="1970"/>
                    <a:pt x="623" y="2203"/>
                  </a:cubicBezTo>
                  <a:cubicBezTo>
                    <a:pt x="690" y="2314"/>
                    <a:pt x="757" y="2426"/>
                    <a:pt x="835" y="2526"/>
                  </a:cubicBezTo>
                  <a:cubicBezTo>
                    <a:pt x="868" y="2581"/>
                    <a:pt x="912" y="2626"/>
                    <a:pt x="957" y="2682"/>
                  </a:cubicBezTo>
                  <a:cubicBezTo>
                    <a:pt x="1001" y="2726"/>
                    <a:pt x="1068" y="2771"/>
                    <a:pt x="1124" y="2771"/>
                  </a:cubicBezTo>
                  <a:cubicBezTo>
                    <a:pt x="1068" y="2759"/>
                    <a:pt x="1023" y="2704"/>
                    <a:pt x="979" y="2660"/>
                  </a:cubicBezTo>
                  <a:cubicBezTo>
                    <a:pt x="946" y="2615"/>
                    <a:pt x="902" y="2559"/>
                    <a:pt x="868" y="2504"/>
                  </a:cubicBezTo>
                  <a:cubicBezTo>
                    <a:pt x="801" y="2393"/>
                    <a:pt x="746" y="2281"/>
                    <a:pt x="701" y="2170"/>
                  </a:cubicBezTo>
                  <a:cubicBezTo>
                    <a:pt x="601" y="1936"/>
                    <a:pt x="546" y="1692"/>
                    <a:pt x="534" y="1436"/>
                  </a:cubicBezTo>
                  <a:cubicBezTo>
                    <a:pt x="523" y="1303"/>
                    <a:pt x="512" y="1180"/>
                    <a:pt x="479" y="1046"/>
                  </a:cubicBezTo>
                  <a:cubicBezTo>
                    <a:pt x="445" y="913"/>
                    <a:pt x="378" y="791"/>
                    <a:pt x="301" y="691"/>
                  </a:cubicBezTo>
                  <a:cubicBezTo>
                    <a:pt x="223" y="579"/>
                    <a:pt x="134" y="490"/>
                    <a:pt x="89" y="379"/>
                  </a:cubicBezTo>
                  <a:cubicBezTo>
                    <a:pt x="45" y="257"/>
                    <a:pt x="45" y="134"/>
                    <a:pt x="5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11"/>
            <p:cNvSpPr/>
            <p:nvPr/>
          </p:nvSpPr>
          <p:spPr>
            <a:xfrm>
              <a:off x="2041515" y="1845252"/>
              <a:ext cx="45040" cy="118373"/>
            </a:xfrm>
            <a:custGeom>
              <a:avLst/>
              <a:gdLst/>
              <a:ahLst/>
              <a:cxnLst/>
              <a:rect l="l" t="t" r="r" b="b"/>
              <a:pathLst>
                <a:path w="1291" h="3393" extrusionOk="0">
                  <a:moveTo>
                    <a:pt x="1" y="0"/>
                  </a:moveTo>
                  <a:cubicBezTo>
                    <a:pt x="56" y="300"/>
                    <a:pt x="211" y="579"/>
                    <a:pt x="345" y="846"/>
                  </a:cubicBezTo>
                  <a:cubicBezTo>
                    <a:pt x="423" y="990"/>
                    <a:pt x="490" y="1123"/>
                    <a:pt x="557" y="1257"/>
                  </a:cubicBezTo>
                  <a:cubicBezTo>
                    <a:pt x="623" y="1390"/>
                    <a:pt x="679" y="1535"/>
                    <a:pt x="712" y="1680"/>
                  </a:cubicBezTo>
                  <a:cubicBezTo>
                    <a:pt x="757" y="1825"/>
                    <a:pt x="757" y="1969"/>
                    <a:pt x="757" y="2124"/>
                  </a:cubicBezTo>
                  <a:cubicBezTo>
                    <a:pt x="757" y="2280"/>
                    <a:pt x="768" y="2436"/>
                    <a:pt x="812" y="2592"/>
                  </a:cubicBezTo>
                  <a:cubicBezTo>
                    <a:pt x="913" y="2892"/>
                    <a:pt x="1090" y="3148"/>
                    <a:pt x="1279" y="3392"/>
                  </a:cubicBezTo>
                  <a:lnTo>
                    <a:pt x="1291" y="3392"/>
                  </a:lnTo>
                  <a:lnTo>
                    <a:pt x="1257" y="3337"/>
                  </a:lnTo>
                  <a:lnTo>
                    <a:pt x="1257" y="3348"/>
                  </a:lnTo>
                  <a:cubicBezTo>
                    <a:pt x="1113" y="3103"/>
                    <a:pt x="968" y="2848"/>
                    <a:pt x="890" y="2569"/>
                  </a:cubicBezTo>
                  <a:cubicBezTo>
                    <a:pt x="879" y="2492"/>
                    <a:pt x="856" y="2425"/>
                    <a:pt x="856" y="2347"/>
                  </a:cubicBezTo>
                  <a:cubicBezTo>
                    <a:pt x="846" y="2280"/>
                    <a:pt x="846" y="2203"/>
                    <a:pt x="846" y="2124"/>
                  </a:cubicBezTo>
                  <a:cubicBezTo>
                    <a:pt x="856" y="1969"/>
                    <a:pt x="846" y="1813"/>
                    <a:pt x="801" y="1657"/>
                  </a:cubicBezTo>
                  <a:cubicBezTo>
                    <a:pt x="768" y="1502"/>
                    <a:pt x="712" y="1357"/>
                    <a:pt x="646" y="1212"/>
                  </a:cubicBezTo>
                  <a:lnTo>
                    <a:pt x="412" y="812"/>
                  </a:lnTo>
                  <a:cubicBezTo>
                    <a:pt x="334" y="679"/>
                    <a:pt x="256" y="545"/>
                    <a:pt x="189" y="412"/>
                  </a:cubicBezTo>
                  <a:cubicBezTo>
                    <a:pt x="112" y="278"/>
                    <a:pt x="45" y="145"/>
                    <a:pt x="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11"/>
            <p:cNvSpPr/>
            <p:nvPr/>
          </p:nvSpPr>
          <p:spPr>
            <a:xfrm>
              <a:off x="2032584" y="1816539"/>
              <a:ext cx="56692" cy="122246"/>
            </a:xfrm>
            <a:custGeom>
              <a:avLst/>
              <a:gdLst/>
              <a:ahLst/>
              <a:cxnLst/>
              <a:rect l="l" t="t" r="r" b="b"/>
              <a:pathLst>
                <a:path w="1625" h="3504" extrusionOk="0">
                  <a:moveTo>
                    <a:pt x="0" y="0"/>
                  </a:moveTo>
                  <a:lnTo>
                    <a:pt x="0" y="0"/>
                  </a:lnTo>
                  <a:cubicBezTo>
                    <a:pt x="67" y="156"/>
                    <a:pt x="145" y="300"/>
                    <a:pt x="234" y="445"/>
                  </a:cubicBezTo>
                  <a:cubicBezTo>
                    <a:pt x="323" y="579"/>
                    <a:pt x="423" y="712"/>
                    <a:pt x="523" y="846"/>
                  </a:cubicBezTo>
                  <a:cubicBezTo>
                    <a:pt x="623" y="979"/>
                    <a:pt x="734" y="1101"/>
                    <a:pt x="846" y="1224"/>
                  </a:cubicBezTo>
                  <a:cubicBezTo>
                    <a:pt x="946" y="1346"/>
                    <a:pt x="1057" y="1479"/>
                    <a:pt x="1112" y="1613"/>
                  </a:cubicBezTo>
                  <a:cubicBezTo>
                    <a:pt x="1179" y="1758"/>
                    <a:pt x="1179" y="1913"/>
                    <a:pt x="1191" y="2091"/>
                  </a:cubicBezTo>
                  <a:cubicBezTo>
                    <a:pt x="1201" y="2258"/>
                    <a:pt x="1246" y="2425"/>
                    <a:pt x="1302" y="2581"/>
                  </a:cubicBezTo>
                  <a:cubicBezTo>
                    <a:pt x="1369" y="2737"/>
                    <a:pt x="1435" y="2881"/>
                    <a:pt x="1491" y="3036"/>
                  </a:cubicBezTo>
                  <a:cubicBezTo>
                    <a:pt x="1557" y="3192"/>
                    <a:pt x="1602" y="3348"/>
                    <a:pt x="1624" y="3503"/>
                  </a:cubicBezTo>
                  <a:cubicBezTo>
                    <a:pt x="1624" y="3348"/>
                    <a:pt x="1591" y="3181"/>
                    <a:pt x="1535" y="3026"/>
                  </a:cubicBezTo>
                  <a:cubicBezTo>
                    <a:pt x="1491" y="2858"/>
                    <a:pt x="1424" y="2714"/>
                    <a:pt x="1379" y="2559"/>
                  </a:cubicBezTo>
                  <a:cubicBezTo>
                    <a:pt x="1324" y="2391"/>
                    <a:pt x="1290" y="2236"/>
                    <a:pt x="1280" y="2080"/>
                  </a:cubicBezTo>
                  <a:cubicBezTo>
                    <a:pt x="1280" y="2002"/>
                    <a:pt x="1280" y="1913"/>
                    <a:pt x="1268" y="1835"/>
                  </a:cubicBezTo>
                  <a:cubicBezTo>
                    <a:pt x="1258" y="1746"/>
                    <a:pt x="1246" y="1657"/>
                    <a:pt x="1201" y="1580"/>
                  </a:cubicBezTo>
                  <a:cubicBezTo>
                    <a:pt x="1135" y="1413"/>
                    <a:pt x="1024" y="1291"/>
                    <a:pt x="912" y="1168"/>
                  </a:cubicBezTo>
                  <a:lnTo>
                    <a:pt x="579" y="801"/>
                  </a:lnTo>
                  <a:cubicBezTo>
                    <a:pt x="479" y="678"/>
                    <a:pt x="368" y="545"/>
                    <a:pt x="279" y="412"/>
                  </a:cubicBezTo>
                  <a:cubicBezTo>
                    <a:pt x="178" y="290"/>
                    <a:pt x="89" y="145"/>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11"/>
            <p:cNvSpPr/>
            <p:nvPr/>
          </p:nvSpPr>
          <p:spPr>
            <a:xfrm>
              <a:off x="2038794" y="1812666"/>
              <a:ext cx="27980" cy="43470"/>
            </a:xfrm>
            <a:custGeom>
              <a:avLst/>
              <a:gdLst/>
              <a:ahLst/>
              <a:cxnLst/>
              <a:rect l="l" t="t" r="r" b="b"/>
              <a:pathLst>
                <a:path w="802" h="1246" extrusionOk="0">
                  <a:moveTo>
                    <a:pt x="0" y="0"/>
                  </a:moveTo>
                  <a:lnTo>
                    <a:pt x="0" y="0"/>
                  </a:lnTo>
                  <a:cubicBezTo>
                    <a:pt x="34" y="45"/>
                    <a:pt x="45" y="111"/>
                    <a:pt x="45" y="167"/>
                  </a:cubicBezTo>
                  <a:cubicBezTo>
                    <a:pt x="56" y="233"/>
                    <a:pt x="67" y="300"/>
                    <a:pt x="101" y="356"/>
                  </a:cubicBezTo>
                  <a:cubicBezTo>
                    <a:pt x="167" y="478"/>
                    <a:pt x="245" y="567"/>
                    <a:pt x="312" y="668"/>
                  </a:cubicBezTo>
                  <a:cubicBezTo>
                    <a:pt x="467" y="868"/>
                    <a:pt x="623" y="1068"/>
                    <a:pt x="801" y="1246"/>
                  </a:cubicBezTo>
                  <a:cubicBezTo>
                    <a:pt x="679" y="1023"/>
                    <a:pt x="546" y="812"/>
                    <a:pt x="401" y="612"/>
                  </a:cubicBezTo>
                  <a:lnTo>
                    <a:pt x="279" y="467"/>
                  </a:lnTo>
                  <a:cubicBezTo>
                    <a:pt x="245" y="411"/>
                    <a:pt x="200" y="367"/>
                    <a:pt x="167" y="322"/>
                  </a:cubicBezTo>
                  <a:cubicBezTo>
                    <a:pt x="134" y="278"/>
                    <a:pt x="111" y="223"/>
                    <a:pt x="101" y="156"/>
                  </a:cubicBezTo>
                  <a:cubicBezTo>
                    <a:pt x="79" y="100"/>
                    <a:pt x="45" y="33"/>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11"/>
            <p:cNvSpPr/>
            <p:nvPr/>
          </p:nvSpPr>
          <p:spPr>
            <a:xfrm>
              <a:off x="1990299" y="1888862"/>
              <a:ext cx="90812" cy="91859"/>
            </a:xfrm>
            <a:custGeom>
              <a:avLst/>
              <a:gdLst/>
              <a:ahLst/>
              <a:cxnLst/>
              <a:rect l="l" t="t" r="r" b="b"/>
              <a:pathLst>
                <a:path w="2603" h="2633" extrusionOk="0">
                  <a:moveTo>
                    <a:pt x="68" y="1"/>
                  </a:moveTo>
                  <a:cubicBezTo>
                    <a:pt x="59" y="1"/>
                    <a:pt x="52" y="3"/>
                    <a:pt x="45" y="7"/>
                  </a:cubicBezTo>
                  <a:cubicBezTo>
                    <a:pt x="0" y="51"/>
                    <a:pt x="67" y="107"/>
                    <a:pt x="167" y="496"/>
                  </a:cubicBezTo>
                  <a:cubicBezTo>
                    <a:pt x="256" y="886"/>
                    <a:pt x="234" y="1008"/>
                    <a:pt x="456" y="1453"/>
                  </a:cubicBezTo>
                  <a:cubicBezTo>
                    <a:pt x="678" y="1887"/>
                    <a:pt x="678" y="2120"/>
                    <a:pt x="935" y="2176"/>
                  </a:cubicBezTo>
                  <a:cubicBezTo>
                    <a:pt x="1190" y="2231"/>
                    <a:pt x="1168" y="2254"/>
                    <a:pt x="1357" y="2376"/>
                  </a:cubicBezTo>
                  <a:cubicBezTo>
                    <a:pt x="1533" y="2490"/>
                    <a:pt x="1555" y="2623"/>
                    <a:pt x="1763" y="2623"/>
                  </a:cubicBezTo>
                  <a:cubicBezTo>
                    <a:pt x="1779" y="2623"/>
                    <a:pt x="1795" y="2623"/>
                    <a:pt x="1813" y="2621"/>
                  </a:cubicBezTo>
                  <a:cubicBezTo>
                    <a:pt x="2014" y="2604"/>
                    <a:pt x="2091" y="2552"/>
                    <a:pt x="2191" y="2552"/>
                  </a:cubicBezTo>
                  <a:cubicBezTo>
                    <a:pt x="2218" y="2552"/>
                    <a:pt x="2247" y="2555"/>
                    <a:pt x="2280" y="2565"/>
                  </a:cubicBezTo>
                  <a:cubicBezTo>
                    <a:pt x="2373" y="2585"/>
                    <a:pt x="2457" y="2633"/>
                    <a:pt x="2518" y="2633"/>
                  </a:cubicBezTo>
                  <a:cubicBezTo>
                    <a:pt x="2559" y="2633"/>
                    <a:pt x="2589" y="2611"/>
                    <a:pt x="2603" y="2543"/>
                  </a:cubicBezTo>
                  <a:cubicBezTo>
                    <a:pt x="2603" y="2543"/>
                    <a:pt x="2013" y="2020"/>
                    <a:pt x="1746" y="1898"/>
                  </a:cubicBezTo>
                  <a:cubicBezTo>
                    <a:pt x="1469" y="1776"/>
                    <a:pt x="1212" y="1309"/>
                    <a:pt x="945" y="908"/>
                  </a:cubicBezTo>
                  <a:cubicBezTo>
                    <a:pt x="678" y="518"/>
                    <a:pt x="645" y="597"/>
                    <a:pt x="434" y="330"/>
                  </a:cubicBezTo>
                  <a:cubicBezTo>
                    <a:pt x="239" y="105"/>
                    <a:pt x="129" y="1"/>
                    <a:pt x="6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11"/>
            <p:cNvSpPr/>
            <p:nvPr/>
          </p:nvSpPr>
          <p:spPr>
            <a:xfrm>
              <a:off x="1991450" y="1888862"/>
              <a:ext cx="89661" cy="91859"/>
            </a:xfrm>
            <a:custGeom>
              <a:avLst/>
              <a:gdLst/>
              <a:ahLst/>
              <a:cxnLst/>
              <a:rect l="l" t="t" r="r" b="b"/>
              <a:pathLst>
                <a:path w="2570" h="2633" extrusionOk="0">
                  <a:moveTo>
                    <a:pt x="35" y="1"/>
                  </a:moveTo>
                  <a:cubicBezTo>
                    <a:pt x="26" y="1"/>
                    <a:pt x="19" y="3"/>
                    <a:pt x="12" y="7"/>
                  </a:cubicBezTo>
                  <a:cubicBezTo>
                    <a:pt x="0" y="18"/>
                    <a:pt x="0" y="41"/>
                    <a:pt x="0" y="63"/>
                  </a:cubicBezTo>
                  <a:lnTo>
                    <a:pt x="23" y="63"/>
                  </a:lnTo>
                  <a:cubicBezTo>
                    <a:pt x="101" y="397"/>
                    <a:pt x="401" y="619"/>
                    <a:pt x="601" y="886"/>
                  </a:cubicBezTo>
                  <a:cubicBezTo>
                    <a:pt x="724" y="1052"/>
                    <a:pt x="790" y="1242"/>
                    <a:pt x="857" y="1430"/>
                  </a:cubicBezTo>
                  <a:cubicBezTo>
                    <a:pt x="924" y="1586"/>
                    <a:pt x="1013" y="1742"/>
                    <a:pt x="1124" y="1875"/>
                  </a:cubicBezTo>
                  <a:cubicBezTo>
                    <a:pt x="1335" y="2165"/>
                    <a:pt x="1636" y="2365"/>
                    <a:pt x="1969" y="2488"/>
                  </a:cubicBezTo>
                  <a:cubicBezTo>
                    <a:pt x="2036" y="2498"/>
                    <a:pt x="2091" y="2520"/>
                    <a:pt x="2147" y="2554"/>
                  </a:cubicBezTo>
                  <a:cubicBezTo>
                    <a:pt x="2180" y="2554"/>
                    <a:pt x="2214" y="2554"/>
                    <a:pt x="2247" y="2565"/>
                  </a:cubicBezTo>
                  <a:cubicBezTo>
                    <a:pt x="2340" y="2585"/>
                    <a:pt x="2424" y="2633"/>
                    <a:pt x="2485" y="2633"/>
                  </a:cubicBezTo>
                  <a:cubicBezTo>
                    <a:pt x="2526" y="2633"/>
                    <a:pt x="2556" y="2611"/>
                    <a:pt x="2570" y="2543"/>
                  </a:cubicBezTo>
                  <a:cubicBezTo>
                    <a:pt x="2570" y="2543"/>
                    <a:pt x="1980" y="2020"/>
                    <a:pt x="1713" y="1898"/>
                  </a:cubicBezTo>
                  <a:cubicBezTo>
                    <a:pt x="1436" y="1776"/>
                    <a:pt x="1179" y="1309"/>
                    <a:pt x="912" y="908"/>
                  </a:cubicBezTo>
                  <a:cubicBezTo>
                    <a:pt x="645" y="518"/>
                    <a:pt x="612" y="597"/>
                    <a:pt x="401" y="330"/>
                  </a:cubicBezTo>
                  <a:cubicBezTo>
                    <a:pt x="206" y="105"/>
                    <a:pt x="96" y="1"/>
                    <a:pt x="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11"/>
            <p:cNvSpPr/>
            <p:nvPr/>
          </p:nvSpPr>
          <p:spPr>
            <a:xfrm>
              <a:off x="2013186" y="1955813"/>
              <a:ext cx="21735" cy="14025"/>
            </a:xfrm>
            <a:custGeom>
              <a:avLst/>
              <a:gdLst/>
              <a:ahLst/>
              <a:cxnLst/>
              <a:rect l="l" t="t" r="r" b="b"/>
              <a:pathLst>
                <a:path w="623" h="402" extrusionOk="0">
                  <a:moveTo>
                    <a:pt x="0" y="1"/>
                  </a:moveTo>
                  <a:cubicBezTo>
                    <a:pt x="22" y="35"/>
                    <a:pt x="45" y="68"/>
                    <a:pt x="56" y="101"/>
                  </a:cubicBezTo>
                  <a:cubicBezTo>
                    <a:pt x="145" y="146"/>
                    <a:pt x="234" y="201"/>
                    <a:pt x="323" y="257"/>
                  </a:cubicBezTo>
                  <a:lnTo>
                    <a:pt x="323" y="268"/>
                  </a:lnTo>
                  <a:cubicBezTo>
                    <a:pt x="443" y="290"/>
                    <a:pt x="492" y="313"/>
                    <a:pt x="541" y="345"/>
                  </a:cubicBezTo>
                  <a:lnTo>
                    <a:pt x="541" y="345"/>
                  </a:lnTo>
                  <a:cubicBezTo>
                    <a:pt x="473" y="297"/>
                    <a:pt x="409" y="249"/>
                    <a:pt x="345" y="201"/>
                  </a:cubicBezTo>
                  <a:cubicBezTo>
                    <a:pt x="234" y="134"/>
                    <a:pt x="123" y="57"/>
                    <a:pt x="0" y="1"/>
                  </a:cubicBezTo>
                  <a:close/>
                  <a:moveTo>
                    <a:pt x="541" y="345"/>
                  </a:moveTo>
                  <a:cubicBezTo>
                    <a:pt x="568" y="364"/>
                    <a:pt x="595" y="383"/>
                    <a:pt x="623" y="401"/>
                  </a:cubicBezTo>
                  <a:cubicBezTo>
                    <a:pt x="590" y="379"/>
                    <a:pt x="566" y="361"/>
                    <a:pt x="541" y="345"/>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11"/>
            <p:cNvSpPr/>
            <p:nvPr/>
          </p:nvSpPr>
          <p:spPr>
            <a:xfrm>
              <a:off x="2005824" y="1939171"/>
              <a:ext cx="52785" cy="40749"/>
            </a:xfrm>
            <a:custGeom>
              <a:avLst/>
              <a:gdLst/>
              <a:ahLst/>
              <a:cxnLst/>
              <a:rect l="l" t="t" r="r" b="b"/>
              <a:pathLst>
                <a:path w="1513" h="1168" extrusionOk="0">
                  <a:moveTo>
                    <a:pt x="0" y="0"/>
                  </a:moveTo>
                  <a:cubicBezTo>
                    <a:pt x="4" y="2"/>
                    <a:pt x="7" y="4"/>
                    <a:pt x="11" y="6"/>
                  </a:cubicBezTo>
                  <a:lnTo>
                    <a:pt x="11" y="6"/>
                  </a:lnTo>
                  <a:cubicBezTo>
                    <a:pt x="11" y="0"/>
                    <a:pt x="9" y="0"/>
                    <a:pt x="0" y="0"/>
                  </a:cubicBezTo>
                  <a:close/>
                  <a:moveTo>
                    <a:pt x="11" y="6"/>
                  </a:moveTo>
                  <a:cubicBezTo>
                    <a:pt x="11" y="7"/>
                    <a:pt x="11" y="9"/>
                    <a:pt x="11" y="11"/>
                  </a:cubicBezTo>
                  <a:cubicBezTo>
                    <a:pt x="23" y="45"/>
                    <a:pt x="45" y="67"/>
                    <a:pt x="55" y="100"/>
                  </a:cubicBezTo>
                  <a:cubicBezTo>
                    <a:pt x="67" y="100"/>
                    <a:pt x="78" y="111"/>
                    <a:pt x="89" y="122"/>
                  </a:cubicBezTo>
                  <a:cubicBezTo>
                    <a:pt x="167" y="166"/>
                    <a:pt x="256" y="211"/>
                    <a:pt x="334" y="255"/>
                  </a:cubicBezTo>
                  <a:cubicBezTo>
                    <a:pt x="423" y="322"/>
                    <a:pt x="490" y="389"/>
                    <a:pt x="545" y="478"/>
                  </a:cubicBezTo>
                  <a:cubicBezTo>
                    <a:pt x="601" y="567"/>
                    <a:pt x="656" y="634"/>
                    <a:pt x="734" y="690"/>
                  </a:cubicBezTo>
                  <a:cubicBezTo>
                    <a:pt x="812" y="756"/>
                    <a:pt x="890" y="812"/>
                    <a:pt x="979" y="856"/>
                  </a:cubicBezTo>
                  <a:cubicBezTo>
                    <a:pt x="1135" y="957"/>
                    <a:pt x="1313" y="1034"/>
                    <a:pt x="1435" y="1167"/>
                  </a:cubicBezTo>
                  <a:cubicBezTo>
                    <a:pt x="1468" y="1167"/>
                    <a:pt x="1491" y="1157"/>
                    <a:pt x="1513" y="1157"/>
                  </a:cubicBezTo>
                  <a:cubicBezTo>
                    <a:pt x="1402" y="1023"/>
                    <a:pt x="1246" y="945"/>
                    <a:pt x="1090" y="856"/>
                  </a:cubicBezTo>
                  <a:cubicBezTo>
                    <a:pt x="912" y="745"/>
                    <a:pt x="734" y="645"/>
                    <a:pt x="612" y="467"/>
                  </a:cubicBezTo>
                  <a:cubicBezTo>
                    <a:pt x="567" y="389"/>
                    <a:pt x="512" y="311"/>
                    <a:pt x="445" y="255"/>
                  </a:cubicBezTo>
                  <a:cubicBezTo>
                    <a:pt x="378" y="211"/>
                    <a:pt x="300" y="166"/>
                    <a:pt x="223" y="122"/>
                  </a:cubicBezTo>
                  <a:cubicBezTo>
                    <a:pt x="148" y="91"/>
                    <a:pt x="84" y="49"/>
                    <a:pt x="11" y="6"/>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11"/>
            <p:cNvSpPr/>
            <p:nvPr/>
          </p:nvSpPr>
          <p:spPr>
            <a:xfrm>
              <a:off x="1992985" y="1895700"/>
              <a:ext cx="85405" cy="84986"/>
            </a:xfrm>
            <a:custGeom>
              <a:avLst/>
              <a:gdLst/>
              <a:ahLst/>
              <a:cxnLst/>
              <a:rect l="l" t="t" r="r" b="b"/>
              <a:pathLst>
                <a:path w="2448" h="2436" extrusionOk="0">
                  <a:moveTo>
                    <a:pt x="1" y="0"/>
                  </a:moveTo>
                  <a:cubicBezTo>
                    <a:pt x="1" y="11"/>
                    <a:pt x="12" y="33"/>
                    <a:pt x="12" y="56"/>
                  </a:cubicBezTo>
                  <a:cubicBezTo>
                    <a:pt x="179" y="145"/>
                    <a:pt x="334" y="256"/>
                    <a:pt x="457" y="401"/>
                  </a:cubicBezTo>
                  <a:cubicBezTo>
                    <a:pt x="646" y="601"/>
                    <a:pt x="746" y="868"/>
                    <a:pt x="935" y="1079"/>
                  </a:cubicBezTo>
                  <a:cubicBezTo>
                    <a:pt x="1013" y="1179"/>
                    <a:pt x="1113" y="1279"/>
                    <a:pt x="1202" y="1380"/>
                  </a:cubicBezTo>
                  <a:cubicBezTo>
                    <a:pt x="1291" y="1479"/>
                    <a:pt x="1335" y="1613"/>
                    <a:pt x="1424" y="1713"/>
                  </a:cubicBezTo>
                  <a:cubicBezTo>
                    <a:pt x="1503" y="1813"/>
                    <a:pt x="1625" y="1857"/>
                    <a:pt x="1714" y="1936"/>
                  </a:cubicBezTo>
                  <a:cubicBezTo>
                    <a:pt x="1770" y="1980"/>
                    <a:pt x="1792" y="2035"/>
                    <a:pt x="1836" y="2080"/>
                  </a:cubicBezTo>
                  <a:cubicBezTo>
                    <a:pt x="1881" y="2124"/>
                    <a:pt x="1925" y="2147"/>
                    <a:pt x="1970" y="2169"/>
                  </a:cubicBezTo>
                  <a:cubicBezTo>
                    <a:pt x="2047" y="2203"/>
                    <a:pt x="2103" y="2235"/>
                    <a:pt x="2170" y="2280"/>
                  </a:cubicBezTo>
                  <a:cubicBezTo>
                    <a:pt x="2215" y="2314"/>
                    <a:pt x="2259" y="2358"/>
                    <a:pt x="2304" y="2403"/>
                  </a:cubicBezTo>
                  <a:cubicBezTo>
                    <a:pt x="2354" y="2423"/>
                    <a:pt x="2396" y="2434"/>
                    <a:pt x="2437" y="2435"/>
                  </a:cubicBezTo>
                  <a:lnTo>
                    <a:pt x="2437" y="2435"/>
                  </a:lnTo>
                  <a:cubicBezTo>
                    <a:pt x="2348" y="2336"/>
                    <a:pt x="2259" y="2247"/>
                    <a:pt x="2148" y="2180"/>
                  </a:cubicBezTo>
                  <a:cubicBezTo>
                    <a:pt x="2103" y="2147"/>
                    <a:pt x="2047" y="2124"/>
                    <a:pt x="1992" y="2102"/>
                  </a:cubicBezTo>
                  <a:cubicBezTo>
                    <a:pt x="1925" y="2069"/>
                    <a:pt x="1892" y="2025"/>
                    <a:pt x="1847" y="1969"/>
                  </a:cubicBezTo>
                  <a:cubicBezTo>
                    <a:pt x="1758" y="1869"/>
                    <a:pt x="1647" y="1824"/>
                    <a:pt x="1547" y="1735"/>
                  </a:cubicBezTo>
                  <a:cubicBezTo>
                    <a:pt x="1436" y="1657"/>
                    <a:pt x="1392" y="1513"/>
                    <a:pt x="1303" y="1412"/>
                  </a:cubicBezTo>
                  <a:cubicBezTo>
                    <a:pt x="1224" y="1301"/>
                    <a:pt x="1125" y="1212"/>
                    <a:pt x="1036" y="1113"/>
                  </a:cubicBezTo>
                  <a:cubicBezTo>
                    <a:pt x="935" y="1001"/>
                    <a:pt x="846" y="868"/>
                    <a:pt x="769" y="734"/>
                  </a:cubicBezTo>
                  <a:cubicBezTo>
                    <a:pt x="702" y="623"/>
                    <a:pt x="624" y="512"/>
                    <a:pt x="546" y="411"/>
                  </a:cubicBezTo>
                  <a:cubicBezTo>
                    <a:pt x="391" y="234"/>
                    <a:pt x="201" y="89"/>
                    <a:pt x="1" y="0"/>
                  </a:cubicBezTo>
                  <a:close/>
                  <a:moveTo>
                    <a:pt x="2437" y="2435"/>
                  </a:moveTo>
                  <a:lnTo>
                    <a:pt x="2437" y="2435"/>
                  </a:lnTo>
                  <a:cubicBezTo>
                    <a:pt x="2437" y="2436"/>
                    <a:pt x="2437" y="2436"/>
                    <a:pt x="2437" y="2436"/>
                  </a:cubicBezTo>
                  <a:lnTo>
                    <a:pt x="2448" y="2436"/>
                  </a:lnTo>
                  <a:cubicBezTo>
                    <a:pt x="2444" y="2436"/>
                    <a:pt x="2440" y="2436"/>
                    <a:pt x="2437" y="2435"/>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11"/>
            <p:cNvSpPr/>
            <p:nvPr/>
          </p:nvSpPr>
          <p:spPr>
            <a:xfrm>
              <a:off x="2041096" y="1974862"/>
              <a:ext cx="7047" cy="5059"/>
            </a:xfrm>
            <a:custGeom>
              <a:avLst/>
              <a:gdLst/>
              <a:ahLst/>
              <a:cxnLst/>
              <a:rect l="l" t="t" r="r" b="b"/>
              <a:pathLst>
                <a:path w="202" h="145" extrusionOk="0">
                  <a:moveTo>
                    <a:pt x="1" y="0"/>
                  </a:moveTo>
                  <a:cubicBezTo>
                    <a:pt x="68" y="55"/>
                    <a:pt x="112" y="122"/>
                    <a:pt x="201" y="144"/>
                  </a:cubicBezTo>
                  <a:cubicBezTo>
                    <a:pt x="134" y="100"/>
                    <a:pt x="68"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11"/>
            <p:cNvSpPr/>
            <p:nvPr/>
          </p:nvSpPr>
          <p:spPr>
            <a:xfrm>
              <a:off x="1996893" y="1911226"/>
              <a:ext cx="67542" cy="67542"/>
            </a:xfrm>
            <a:custGeom>
              <a:avLst/>
              <a:gdLst/>
              <a:ahLst/>
              <a:cxnLst/>
              <a:rect l="l" t="t" r="r" b="b"/>
              <a:pathLst>
                <a:path w="1936" h="1936" extrusionOk="0">
                  <a:moveTo>
                    <a:pt x="0" y="0"/>
                  </a:moveTo>
                  <a:lnTo>
                    <a:pt x="0" y="0"/>
                  </a:lnTo>
                  <a:cubicBezTo>
                    <a:pt x="12" y="23"/>
                    <a:pt x="12" y="55"/>
                    <a:pt x="22" y="78"/>
                  </a:cubicBezTo>
                  <a:cubicBezTo>
                    <a:pt x="123" y="156"/>
                    <a:pt x="212" y="245"/>
                    <a:pt x="289" y="345"/>
                  </a:cubicBezTo>
                  <a:cubicBezTo>
                    <a:pt x="423" y="500"/>
                    <a:pt x="534" y="690"/>
                    <a:pt x="690" y="823"/>
                  </a:cubicBezTo>
                  <a:cubicBezTo>
                    <a:pt x="768" y="890"/>
                    <a:pt x="879" y="901"/>
                    <a:pt x="957" y="979"/>
                  </a:cubicBezTo>
                  <a:cubicBezTo>
                    <a:pt x="1023" y="1046"/>
                    <a:pt x="1079" y="1145"/>
                    <a:pt x="1134" y="1234"/>
                  </a:cubicBezTo>
                  <a:cubicBezTo>
                    <a:pt x="1257" y="1424"/>
                    <a:pt x="1435" y="1580"/>
                    <a:pt x="1602" y="1724"/>
                  </a:cubicBezTo>
                  <a:cubicBezTo>
                    <a:pt x="1691" y="1790"/>
                    <a:pt x="1769" y="1869"/>
                    <a:pt x="1858" y="1936"/>
                  </a:cubicBezTo>
                  <a:cubicBezTo>
                    <a:pt x="1891" y="1936"/>
                    <a:pt x="1913" y="1924"/>
                    <a:pt x="1935" y="1913"/>
                  </a:cubicBezTo>
                  <a:lnTo>
                    <a:pt x="1702" y="1713"/>
                  </a:lnTo>
                  <a:cubicBezTo>
                    <a:pt x="1513" y="1568"/>
                    <a:pt x="1335" y="1412"/>
                    <a:pt x="1191" y="1224"/>
                  </a:cubicBezTo>
                  <a:cubicBezTo>
                    <a:pt x="1134" y="1135"/>
                    <a:pt x="1102" y="1046"/>
                    <a:pt x="1035" y="967"/>
                  </a:cubicBezTo>
                  <a:cubicBezTo>
                    <a:pt x="1013" y="945"/>
                    <a:pt x="979" y="912"/>
                    <a:pt x="946" y="890"/>
                  </a:cubicBezTo>
                  <a:cubicBezTo>
                    <a:pt x="901" y="856"/>
                    <a:pt x="845" y="846"/>
                    <a:pt x="790" y="812"/>
                  </a:cubicBezTo>
                  <a:cubicBezTo>
                    <a:pt x="701" y="767"/>
                    <a:pt x="623" y="668"/>
                    <a:pt x="556" y="589"/>
                  </a:cubicBezTo>
                  <a:cubicBezTo>
                    <a:pt x="501" y="512"/>
                    <a:pt x="434" y="423"/>
                    <a:pt x="367" y="345"/>
                  </a:cubicBezTo>
                  <a:cubicBezTo>
                    <a:pt x="256" y="223"/>
                    <a:pt x="145"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11"/>
            <p:cNvSpPr/>
            <p:nvPr/>
          </p:nvSpPr>
          <p:spPr>
            <a:xfrm>
              <a:off x="1994172" y="1896084"/>
              <a:ext cx="83835" cy="84602"/>
            </a:xfrm>
            <a:custGeom>
              <a:avLst/>
              <a:gdLst/>
              <a:ahLst/>
              <a:cxnLst/>
              <a:rect l="l" t="t" r="r" b="b"/>
              <a:pathLst>
                <a:path w="2403" h="2425" extrusionOk="0">
                  <a:moveTo>
                    <a:pt x="1" y="0"/>
                  </a:moveTo>
                  <a:cubicBezTo>
                    <a:pt x="11" y="22"/>
                    <a:pt x="23" y="56"/>
                    <a:pt x="34" y="78"/>
                  </a:cubicBezTo>
                  <a:cubicBezTo>
                    <a:pt x="179" y="156"/>
                    <a:pt x="312" y="267"/>
                    <a:pt x="423" y="390"/>
                  </a:cubicBezTo>
                  <a:cubicBezTo>
                    <a:pt x="612" y="590"/>
                    <a:pt x="712" y="857"/>
                    <a:pt x="901" y="1068"/>
                  </a:cubicBezTo>
                  <a:cubicBezTo>
                    <a:pt x="979" y="1168"/>
                    <a:pt x="1079" y="1268"/>
                    <a:pt x="1168" y="1369"/>
                  </a:cubicBezTo>
                  <a:cubicBezTo>
                    <a:pt x="1257" y="1468"/>
                    <a:pt x="1301" y="1602"/>
                    <a:pt x="1390" y="1702"/>
                  </a:cubicBezTo>
                  <a:cubicBezTo>
                    <a:pt x="1469" y="1802"/>
                    <a:pt x="1591" y="1846"/>
                    <a:pt x="1680" y="1925"/>
                  </a:cubicBezTo>
                  <a:cubicBezTo>
                    <a:pt x="1736" y="1969"/>
                    <a:pt x="1758" y="2024"/>
                    <a:pt x="1802" y="2069"/>
                  </a:cubicBezTo>
                  <a:cubicBezTo>
                    <a:pt x="1847" y="2113"/>
                    <a:pt x="1891" y="2136"/>
                    <a:pt x="1936" y="2158"/>
                  </a:cubicBezTo>
                  <a:cubicBezTo>
                    <a:pt x="2013" y="2192"/>
                    <a:pt x="2069" y="2224"/>
                    <a:pt x="2136" y="2269"/>
                  </a:cubicBezTo>
                  <a:cubicBezTo>
                    <a:pt x="2181" y="2303"/>
                    <a:pt x="2225" y="2347"/>
                    <a:pt x="2270" y="2392"/>
                  </a:cubicBezTo>
                  <a:cubicBezTo>
                    <a:pt x="2280" y="2392"/>
                    <a:pt x="2292" y="2402"/>
                    <a:pt x="2302" y="2402"/>
                  </a:cubicBezTo>
                  <a:cubicBezTo>
                    <a:pt x="2314" y="2414"/>
                    <a:pt x="2336" y="2414"/>
                    <a:pt x="2336" y="2414"/>
                  </a:cubicBezTo>
                  <a:lnTo>
                    <a:pt x="2347" y="2414"/>
                  </a:lnTo>
                  <a:cubicBezTo>
                    <a:pt x="2359" y="2425"/>
                    <a:pt x="2369" y="2425"/>
                    <a:pt x="2381" y="2425"/>
                  </a:cubicBezTo>
                  <a:lnTo>
                    <a:pt x="2403" y="2425"/>
                  </a:lnTo>
                  <a:cubicBezTo>
                    <a:pt x="2314" y="2325"/>
                    <a:pt x="2225" y="2236"/>
                    <a:pt x="2114" y="2169"/>
                  </a:cubicBezTo>
                  <a:cubicBezTo>
                    <a:pt x="2069" y="2136"/>
                    <a:pt x="2013" y="2113"/>
                    <a:pt x="1958" y="2091"/>
                  </a:cubicBezTo>
                  <a:cubicBezTo>
                    <a:pt x="1891" y="2058"/>
                    <a:pt x="1858" y="2014"/>
                    <a:pt x="1813" y="1958"/>
                  </a:cubicBezTo>
                  <a:cubicBezTo>
                    <a:pt x="1724" y="1858"/>
                    <a:pt x="1613" y="1813"/>
                    <a:pt x="1513" y="1724"/>
                  </a:cubicBezTo>
                  <a:cubicBezTo>
                    <a:pt x="1402" y="1646"/>
                    <a:pt x="1358" y="1502"/>
                    <a:pt x="1269" y="1401"/>
                  </a:cubicBezTo>
                  <a:cubicBezTo>
                    <a:pt x="1190" y="1290"/>
                    <a:pt x="1091" y="1201"/>
                    <a:pt x="1002" y="1102"/>
                  </a:cubicBezTo>
                  <a:cubicBezTo>
                    <a:pt x="901" y="990"/>
                    <a:pt x="812" y="857"/>
                    <a:pt x="735" y="723"/>
                  </a:cubicBezTo>
                  <a:cubicBezTo>
                    <a:pt x="668" y="612"/>
                    <a:pt x="590" y="501"/>
                    <a:pt x="512" y="400"/>
                  </a:cubicBezTo>
                  <a:cubicBezTo>
                    <a:pt x="367" y="234"/>
                    <a:pt x="189" y="101"/>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11"/>
            <p:cNvSpPr/>
            <p:nvPr/>
          </p:nvSpPr>
          <p:spPr>
            <a:xfrm>
              <a:off x="2020547" y="1936415"/>
              <a:ext cx="41551" cy="39632"/>
            </a:xfrm>
            <a:custGeom>
              <a:avLst/>
              <a:gdLst/>
              <a:ahLst/>
              <a:cxnLst/>
              <a:rect l="l" t="t" r="r" b="b"/>
              <a:pathLst>
                <a:path w="1191" h="1136" extrusionOk="0">
                  <a:moveTo>
                    <a:pt x="1" y="1"/>
                  </a:moveTo>
                  <a:lnTo>
                    <a:pt x="1" y="1"/>
                  </a:lnTo>
                  <a:cubicBezTo>
                    <a:pt x="12" y="23"/>
                    <a:pt x="23" y="45"/>
                    <a:pt x="23" y="67"/>
                  </a:cubicBezTo>
                  <a:cubicBezTo>
                    <a:pt x="34" y="90"/>
                    <a:pt x="45" y="101"/>
                    <a:pt x="56" y="124"/>
                  </a:cubicBezTo>
                  <a:cubicBezTo>
                    <a:pt x="123" y="168"/>
                    <a:pt x="212" y="190"/>
                    <a:pt x="279" y="257"/>
                  </a:cubicBezTo>
                  <a:cubicBezTo>
                    <a:pt x="345" y="324"/>
                    <a:pt x="401" y="423"/>
                    <a:pt x="456" y="512"/>
                  </a:cubicBezTo>
                  <a:cubicBezTo>
                    <a:pt x="579" y="702"/>
                    <a:pt x="757" y="858"/>
                    <a:pt x="924" y="1002"/>
                  </a:cubicBezTo>
                  <a:cubicBezTo>
                    <a:pt x="946" y="1024"/>
                    <a:pt x="968" y="1046"/>
                    <a:pt x="1002" y="1068"/>
                  </a:cubicBezTo>
                  <a:cubicBezTo>
                    <a:pt x="1046" y="1080"/>
                    <a:pt x="1091" y="1102"/>
                    <a:pt x="1135" y="1125"/>
                  </a:cubicBezTo>
                  <a:cubicBezTo>
                    <a:pt x="1158" y="1125"/>
                    <a:pt x="1168" y="1135"/>
                    <a:pt x="1191" y="1135"/>
                  </a:cubicBezTo>
                  <a:cubicBezTo>
                    <a:pt x="1135" y="1091"/>
                    <a:pt x="1079" y="1046"/>
                    <a:pt x="1024" y="991"/>
                  </a:cubicBezTo>
                  <a:cubicBezTo>
                    <a:pt x="835" y="846"/>
                    <a:pt x="657" y="690"/>
                    <a:pt x="513" y="502"/>
                  </a:cubicBezTo>
                  <a:cubicBezTo>
                    <a:pt x="456" y="413"/>
                    <a:pt x="424" y="324"/>
                    <a:pt x="357" y="245"/>
                  </a:cubicBezTo>
                  <a:cubicBezTo>
                    <a:pt x="335" y="223"/>
                    <a:pt x="301" y="190"/>
                    <a:pt x="268" y="168"/>
                  </a:cubicBezTo>
                  <a:cubicBezTo>
                    <a:pt x="223" y="134"/>
                    <a:pt x="167" y="124"/>
                    <a:pt x="112" y="90"/>
                  </a:cubicBezTo>
                  <a:cubicBezTo>
                    <a:pt x="68" y="67"/>
                    <a:pt x="34" y="35"/>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11"/>
            <p:cNvSpPr/>
            <p:nvPr/>
          </p:nvSpPr>
          <p:spPr>
            <a:xfrm>
              <a:off x="2045771" y="1811375"/>
              <a:ext cx="83067" cy="171158"/>
            </a:xfrm>
            <a:custGeom>
              <a:avLst/>
              <a:gdLst/>
              <a:ahLst/>
              <a:cxnLst/>
              <a:rect l="l" t="t" r="r" b="b"/>
              <a:pathLst>
                <a:path w="2381" h="4906" extrusionOk="0">
                  <a:moveTo>
                    <a:pt x="112" y="0"/>
                  </a:moveTo>
                  <a:cubicBezTo>
                    <a:pt x="108" y="0"/>
                    <a:pt x="104" y="1"/>
                    <a:pt x="101" y="3"/>
                  </a:cubicBezTo>
                  <a:cubicBezTo>
                    <a:pt x="45" y="37"/>
                    <a:pt x="67" y="59"/>
                    <a:pt x="89" y="226"/>
                  </a:cubicBezTo>
                  <a:cubicBezTo>
                    <a:pt x="112" y="382"/>
                    <a:pt x="0" y="515"/>
                    <a:pt x="67" y="915"/>
                  </a:cubicBezTo>
                  <a:cubicBezTo>
                    <a:pt x="123" y="1305"/>
                    <a:pt x="490" y="1728"/>
                    <a:pt x="534" y="2117"/>
                  </a:cubicBezTo>
                  <a:cubicBezTo>
                    <a:pt x="579" y="2506"/>
                    <a:pt x="568" y="2684"/>
                    <a:pt x="579" y="3429"/>
                  </a:cubicBezTo>
                  <a:cubicBezTo>
                    <a:pt x="590" y="4133"/>
                    <a:pt x="788" y="4906"/>
                    <a:pt x="1035" y="4906"/>
                  </a:cubicBezTo>
                  <a:cubicBezTo>
                    <a:pt x="1050" y="4906"/>
                    <a:pt x="1065" y="4903"/>
                    <a:pt x="1080" y="4897"/>
                  </a:cubicBezTo>
                  <a:cubicBezTo>
                    <a:pt x="1246" y="4830"/>
                    <a:pt x="1436" y="4798"/>
                    <a:pt x="1703" y="4697"/>
                  </a:cubicBezTo>
                  <a:cubicBezTo>
                    <a:pt x="1969" y="4597"/>
                    <a:pt x="1936" y="4531"/>
                    <a:pt x="2158" y="4152"/>
                  </a:cubicBezTo>
                  <a:cubicBezTo>
                    <a:pt x="2381" y="3763"/>
                    <a:pt x="2170" y="3474"/>
                    <a:pt x="2025" y="3207"/>
                  </a:cubicBezTo>
                  <a:cubicBezTo>
                    <a:pt x="1881" y="2940"/>
                    <a:pt x="2002" y="2895"/>
                    <a:pt x="1792" y="2462"/>
                  </a:cubicBezTo>
                  <a:cubicBezTo>
                    <a:pt x="1569" y="2028"/>
                    <a:pt x="1258" y="1884"/>
                    <a:pt x="1080" y="1728"/>
                  </a:cubicBezTo>
                  <a:cubicBezTo>
                    <a:pt x="912" y="1572"/>
                    <a:pt x="679" y="927"/>
                    <a:pt x="490" y="549"/>
                  </a:cubicBezTo>
                  <a:cubicBezTo>
                    <a:pt x="314" y="206"/>
                    <a:pt x="167" y="0"/>
                    <a:pt x="1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11"/>
            <p:cNvSpPr/>
            <p:nvPr/>
          </p:nvSpPr>
          <p:spPr>
            <a:xfrm>
              <a:off x="2064786" y="1837506"/>
              <a:ext cx="64053" cy="136968"/>
            </a:xfrm>
            <a:custGeom>
              <a:avLst/>
              <a:gdLst/>
              <a:ahLst/>
              <a:cxnLst/>
              <a:rect l="l" t="t" r="r" b="b"/>
              <a:pathLst>
                <a:path w="1836" h="3926" extrusionOk="0">
                  <a:moveTo>
                    <a:pt x="45" y="0"/>
                  </a:moveTo>
                  <a:cubicBezTo>
                    <a:pt x="12" y="77"/>
                    <a:pt x="12" y="166"/>
                    <a:pt x="1" y="233"/>
                  </a:cubicBezTo>
                  <a:cubicBezTo>
                    <a:pt x="1" y="423"/>
                    <a:pt x="34" y="601"/>
                    <a:pt x="112" y="767"/>
                  </a:cubicBezTo>
                  <a:cubicBezTo>
                    <a:pt x="189" y="957"/>
                    <a:pt x="323" y="1101"/>
                    <a:pt x="446" y="1268"/>
                  </a:cubicBezTo>
                  <a:cubicBezTo>
                    <a:pt x="501" y="1357"/>
                    <a:pt x="545" y="1446"/>
                    <a:pt x="545" y="1546"/>
                  </a:cubicBezTo>
                  <a:cubicBezTo>
                    <a:pt x="557" y="1646"/>
                    <a:pt x="557" y="1735"/>
                    <a:pt x="601" y="1824"/>
                  </a:cubicBezTo>
                  <a:cubicBezTo>
                    <a:pt x="634" y="1913"/>
                    <a:pt x="690" y="2002"/>
                    <a:pt x="746" y="2091"/>
                  </a:cubicBezTo>
                  <a:cubicBezTo>
                    <a:pt x="790" y="2180"/>
                    <a:pt x="835" y="2269"/>
                    <a:pt x="857" y="2369"/>
                  </a:cubicBezTo>
                  <a:cubicBezTo>
                    <a:pt x="879" y="2458"/>
                    <a:pt x="901" y="2547"/>
                    <a:pt x="935" y="2636"/>
                  </a:cubicBezTo>
                  <a:cubicBezTo>
                    <a:pt x="968" y="2725"/>
                    <a:pt x="1013" y="2791"/>
                    <a:pt x="1079" y="2858"/>
                  </a:cubicBezTo>
                  <a:cubicBezTo>
                    <a:pt x="1101" y="2892"/>
                    <a:pt x="1146" y="2936"/>
                    <a:pt x="1135" y="2981"/>
                  </a:cubicBezTo>
                  <a:cubicBezTo>
                    <a:pt x="1135" y="3025"/>
                    <a:pt x="1101" y="3070"/>
                    <a:pt x="1079" y="3103"/>
                  </a:cubicBezTo>
                  <a:cubicBezTo>
                    <a:pt x="1046" y="3181"/>
                    <a:pt x="1024" y="3258"/>
                    <a:pt x="1024" y="3337"/>
                  </a:cubicBezTo>
                  <a:cubicBezTo>
                    <a:pt x="1013" y="3515"/>
                    <a:pt x="1091" y="3681"/>
                    <a:pt x="1168" y="3837"/>
                  </a:cubicBezTo>
                  <a:cubicBezTo>
                    <a:pt x="1180" y="3871"/>
                    <a:pt x="1190" y="3893"/>
                    <a:pt x="1213" y="3926"/>
                  </a:cubicBezTo>
                  <a:cubicBezTo>
                    <a:pt x="1413" y="3826"/>
                    <a:pt x="1402" y="3748"/>
                    <a:pt x="1613" y="3403"/>
                  </a:cubicBezTo>
                  <a:cubicBezTo>
                    <a:pt x="1836" y="3014"/>
                    <a:pt x="1625" y="2725"/>
                    <a:pt x="1480" y="2458"/>
                  </a:cubicBezTo>
                  <a:cubicBezTo>
                    <a:pt x="1336" y="2191"/>
                    <a:pt x="1457" y="2146"/>
                    <a:pt x="1247" y="1713"/>
                  </a:cubicBezTo>
                  <a:cubicBezTo>
                    <a:pt x="1024" y="1279"/>
                    <a:pt x="713" y="1135"/>
                    <a:pt x="535" y="979"/>
                  </a:cubicBezTo>
                  <a:cubicBezTo>
                    <a:pt x="390" y="845"/>
                    <a:pt x="201" y="367"/>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11"/>
            <p:cNvSpPr/>
            <p:nvPr/>
          </p:nvSpPr>
          <p:spPr>
            <a:xfrm>
              <a:off x="2097406" y="1884431"/>
              <a:ext cx="14374" cy="92382"/>
            </a:xfrm>
            <a:custGeom>
              <a:avLst/>
              <a:gdLst/>
              <a:ahLst/>
              <a:cxnLst/>
              <a:rect l="l" t="t" r="r" b="b"/>
              <a:pathLst>
                <a:path w="412" h="2648" extrusionOk="0">
                  <a:moveTo>
                    <a:pt x="55" y="0"/>
                  </a:moveTo>
                  <a:lnTo>
                    <a:pt x="55" y="0"/>
                  </a:lnTo>
                  <a:cubicBezTo>
                    <a:pt x="178" y="267"/>
                    <a:pt x="278" y="546"/>
                    <a:pt x="300" y="846"/>
                  </a:cubicBezTo>
                  <a:cubicBezTo>
                    <a:pt x="312" y="1057"/>
                    <a:pt x="289" y="1280"/>
                    <a:pt x="233" y="1480"/>
                  </a:cubicBezTo>
                  <a:cubicBezTo>
                    <a:pt x="200" y="1591"/>
                    <a:pt x="166" y="1691"/>
                    <a:pt x="122" y="1802"/>
                  </a:cubicBezTo>
                  <a:cubicBezTo>
                    <a:pt x="78" y="1891"/>
                    <a:pt x="22" y="1980"/>
                    <a:pt x="11" y="2081"/>
                  </a:cubicBezTo>
                  <a:cubicBezTo>
                    <a:pt x="0" y="2203"/>
                    <a:pt x="55" y="2325"/>
                    <a:pt x="78" y="2447"/>
                  </a:cubicBezTo>
                  <a:cubicBezTo>
                    <a:pt x="89" y="2514"/>
                    <a:pt x="89" y="2581"/>
                    <a:pt x="89" y="2647"/>
                  </a:cubicBezTo>
                  <a:cubicBezTo>
                    <a:pt x="111" y="2647"/>
                    <a:pt x="134" y="2637"/>
                    <a:pt x="166" y="2625"/>
                  </a:cubicBezTo>
                  <a:cubicBezTo>
                    <a:pt x="166" y="2581"/>
                    <a:pt x="166" y="2548"/>
                    <a:pt x="156" y="2514"/>
                  </a:cubicBezTo>
                  <a:cubicBezTo>
                    <a:pt x="144" y="2392"/>
                    <a:pt x="100" y="2281"/>
                    <a:pt x="89" y="2158"/>
                  </a:cubicBezTo>
                  <a:cubicBezTo>
                    <a:pt x="78" y="2036"/>
                    <a:pt x="134" y="1936"/>
                    <a:pt x="178" y="1824"/>
                  </a:cubicBezTo>
                  <a:cubicBezTo>
                    <a:pt x="223" y="1735"/>
                    <a:pt x="255" y="1624"/>
                    <a:pt x="289" y="1525"/>
                  </a:cubicBezTo>
                  <a:cubicBezTo>
                    <a:pt x="411" y="1102"/>
                    <a:pt x="411" y="668"/>
                    <a:pt x="245" y="245"/>
                  </a:cubicBezTo>
                  <a:cubicBezTo>
                    <a:pt x="178" y="156"/>
                    <a:pt x="122" y="67"/>
                    <a:pt x="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11"/>
            <p:cNvSpPr/>
            <p:nvPr/>
          </p:nvSpPr>
          <p:spPr>
            <a:xfrm>
              <a:off x="2119491" y="1932159"/>
              <a:ext cx="4326" cy="26026"/>
            </a:xfrm>
            <a:custGeom>
              <a:avLst/>
              <a:gdLst/>
              <a:ahLst/>
              <a:cxnLst/>
              <a:rect l="l" t="t" r="r" b="b"/>
              <a:pathLst>
                <a:path w="124" h="746" extrusionOk="0">
                  <a:moveTo>
                    <a:pt x="57" y="1"/>
                  </a:moveTo>
                  <a:cubicBezTo>
                    <a:pt x="45" y="157"/>
                    <a:pt x="34" y="312"/>
                    <a:pt x="23" y="479"/>
                  </a:cubicBezTo>
                  <a:cubicBezTo>
                    <a:pt x="23" y="557"/>
                    <a:pt x="1" y="657"/>
                    <a:pt x="12" y="746"/>
                  </a:cubicBezTo>
                  <a:cubicBezTo>
                    <a:pt x="23" y="735"/>
                    <a:pt x="34" y="713"/>
                    <a:pt x="45" y="690"/>
                  </a:cubicBezTo>
                  <a:cubicBezTo>
                    <a:pt x="57" y="657"/>
                    <a:pt x="67" y="634"/>
                    <a:pt x="79" y="612"/>
                  </a:cubicBezTo>
                  <a:cubicBezTo>
                    <a:pt x="90" y="545"/>
                    <a:pt x="101" y="468"/>
                    <a:pt x="101" y="401"/>
                  </a:cubicBezTo>
                  <a:cubicBezTo>
                    <a:pt x="112" y="335"/>
                    <a:pt x="112" y="256"/>
                    <a:pt x="123" y="189"/>
                  </a:cubicBezTo>
                  <a:cubicBezTo>
                    <a:pt x="101" y="123"/>
                    <a:pt x="79" y="56"/>
                    <a:pt x="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11"/>
            <p:cNvSpPr/>
            <p:nvPr/>
          </p:nvSpPr>
          <p:spPr>
            <a:xfrm>
              <a:off x="2053168" y="1857253"/>
              <a:ext cx="30666" cy="125386"/>
            </a:xfrm>
            <a:custGeom>
              <a:avLst/>
              <a:gdLst/>
              <a:ahLst/>
              <a:cxnLst/>
              <a:rect l="l" t="t" r="r" b="b"/>
              <a:pathLst>
                <a:path w="879" h="3594" extrusionOk="0">
                  <a:moveTo>
                    <a:pt x="0" y="1"/>
                  </a:moveTo>
                  <a:cubicBezTo>
                    <a:pt x="0" y="10"/>
                    <a:pt x="0" y="12"/>
                    <a:pt x="5" y="12"/>
                  </a:cubicBezTo>
                  <a:lnTo>
                    <a:pt x="5" y="12"/>
                  </a:lnTo>
                  <a:cubicBezTo>
                    <a:pt x="3" y="8"/>
                    <a:pt x="2" y="5"/>
                    <a:pt x="0" y="1"/>
                  </a:cubicBezTo>
                  <a:close/>
                  <a:moveTo>
                    <a:pt x="5" y="12"/>
                  </a:moveTo>
                  <a:lnTo>
                    <a:pt x="5" y="12"/>
                  </a:lnTo>
                  <a:cubicBezTo>
                    <a:pt x="25" y="63"/>
                    <a:pt x="46" y="105"/>
                    <a:pt x="67" y="157"/>
                  </a:cubicBezTo>
                  <a:cubicBezTo>
                    <a:pt x="111" y="190"/>
                    <a:pt x="156" y="223"/>
                    <a:pt x="189" y="268"/>
                  </a:cubicBezTo>
                  <a:cubicBezTo>
                    <a:pt x="300" y="401"/>
                    <a:pt x="367" y="579"/>
                    <a:pt x="445" y="746"/>
                  </a:cubicBezTo>
                  <a:cubicBezTo>
                    <a:pt x="522" y="913"/>
                    <a:pt x="601" y="1069"/>
                    <a:pt x="678" y="1236"/>
                  </a:cubicBezTo>
                  <a:cubicBezTo>
                    <a:pt x="712" y="1313"/>
                    <a:pt x="745" y="1392"/>
                    <a:pt x="756" y="1481"/>
                  </a:cubicBezTo>
                  <a:cubicBezTo>
                    <a:pt x="779" y="1570"/>
                    <a:pt x="767" y="1669"/>
                    <a:pt x="756" y="1758"/>
                  </a:cubicBezTo>
                  <a:cubicBezTo>
                    <a:pt x="723" y="2092"/>
                    <a:pt x="700" y="2437"/>
                    <a:pt x="690" y="2771"/>
                  </a:cubicBezTo>
                  <a:cubicBezTo>
                    <a:pt x="690" y="3048"/>
                    <a:pt x="700" y="3337"/>
                    <a:pt x="812" y="3594"/>
                  </a:cubicBezTo>
                  <a:cubicBezTo>
                    <a:pt x="834" y="3594"/>
                    <a:pt x="845" y="3594"/>
                    <a:pt x="868" y="3582"/>
                  </a:cubicBezTo>
                  <a:lnTo>
                    <a:pt x="878" y="3582"/>
                  </a:lnTo>
                  <a:cubicBezTo>
                    <a:pt x="767" y="3349"/>
                    <a:pt x="745" y="3082"/>
                    <a:pt x="745" y="2826"/>
                  </a:cubicBezTo>
                  <a:cubicBezTo>
                    <a:pt x="745" y="2470"/>
                    <a:pt x="756" y="2126"/>
                    <a:pt x="812" y="1770"/>
                  </a:cubicBezTo>
                  <a:cubicBezTo>
                    <a:pt x="823" y="1614"/>
                    <a:pt x="834" y="1469"/>
                    <a:pt x="779" y="1313"/>
                  </a:cubicBezTo>
                  <a:cubicBezTo>
                    <a:pt x="712" y="1147"/>
                    <a:pt x="634" y="1002"/>
                    <a:pt x="567" y="846"/>
                  </a:cubicBezTo>
                  <a:cubicBezTo>
                    <a:pt x="490" y="680"/>
                    <a:pt x="423" y="512"/>
                    <a:pt x="334" y="357"/>
                  </a:cubicBezTo>
                  <a:cubicBezTo>
                    <a:pt x="256" y="213"/>
                    <a:pt x="134" y="124"/>
                    <a:pt x="11" y="12"/>
                  </a:cubicBezTo>
                  <a:cubicBezTo>
                    <a:pt x="8" y="12"/>
                    <a:pt x="6" y="12"/>
                    <a:pt x="5" y="12"/>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11"/>
            <p:cNvSpPr/>
            <p:nvPr/>
          </p:nvSpPr>
          <p:spPr>
            <a:xfrm>
              <a:off x="2109408" y="1918971"/>
              <a:ext cx="9350" cy="53587"/>
            </a:xfrm>
            <a:custGeom>
              <a:avLst/>
              <a:gdLst/>
              <a:ahLst/>
              <a:cxnLst/>
              <a:rect l="l" t="t" r="r" b="b"/>
              <a:pathLst>
                <a:path w="268" h="1536" extrusionOk="0">
                  <a:moveTo>
                    <a:pt x="145" y="1"/>
                  </a:moveTo>
                  <a:cubicBezTo>
                    <a:pt x="156" y="67"/>
                    <a:pt x="168" y="134"/>
                    <a:pt x="168" y="201"/>
                  </a:cubicBezTo>
                  <a:cubicBezTo>
                    <a:pt x="178" y="401"/>
                    <a:pt x="168" y="579"/>
                    <a:pt x="112" y="757"/>
                  </a:cubicBezTo>
                  <a:cubicBezTo>
                    <a:pt x="45" y="935"/>
                    <a:pt x="0" y="1101"/>
                    <a:pt x="0" y="1291"/>
                  </a:cubicBezTo>
                  <a:cubicBezTo>
                    <a:pt x="0" y="1368"/>
                    <a:pt x="12" y="1457"/>
                    <a:pt x="23" y="1536"/>
                  </a:cubicBezTo>
                  <a:cubicBezTo>
                    <a:pt x="57" y="1513"/>
                    <a:pt x="79" y="1491"/>
                    <a:pt x="101" y="1469"/>
                  </a:cubicBezTo>
                  <a:cubicBezTo>
                    <a:pt x="89" y="1391"/>
                    <a:pt x="89" y="1313"/>
                    <a:pt x="89" y="1246"/>
                  </a:cubicBezTo>
                  <a:cubicBezTo>
                    <a:pt x="101" y="1057"/>
                    <a:pt x="156" y="879"/>
                    <a:pt x="212" y="701"/>
                  </a:cubicBezTo>
                  <a:cubicBezTo>
                    <a:pt x="257" y="545"/>
                    <a:pt x="267" y="379"/>
                    <a:pt x="257" y="212"/>
                  </a:cubicBezTo>
                  <a:cubicBezTo>
                    <a:pt x="234" y="179"/>
                    <a:pt x="223" y="156"/>
                    <a:pt x="201" y="123"/>
                  </a:cubicBezTo>
                  <a:cubicBezTo>
                    <a:pt x="178" y="78"/>
                    <a:pt x="156" y="34"/>
                    <a:pt x="1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11"/>
            <p:cNvSpPr/>
            <p:nvPr/>
          </p:nvSpPr>
          <p:spPr>
            <a:xfrm>
              <a:off x="2048109" y="1811480"/>
              <a:ext cx="51633" cy="167286"/>
            </a:xfrm>
            <a:custGeom>
              <a:avLst/>
              <a:gdLst/>
              <a:ahLst/>
              <a:cxnLst/>
              <a:rect l="l" t="t" r="r" b="b"/>
              <a:pathLst>
                <a:path w="1480" h="4795" extrusionOk="0">
                  <a:moveTo>
                    <a:pt x="34" y="0"/>
                  </a:moveTo>
                  <a:cubicBezTo>
                    <a:pt x="12" y="23"/>
                    <a:pt x="0" y="34"/>
                    <a:pt x="0" y="67"/>
                  </a:cubicBezTo>
                  <a:cubicBezTo>
                    <a:pt x="89" y="356"/>
                    <a:pt x="223" y="635"/>
                    <a:pt x="378" y="890"/>
                  </a:cubicBezTo>
                  <a:cubicBezTo>
                    <a:pt x="479" y="1046"/>
                    <a:pt x="590" y="1191"/>
                    <a:pt x="701" y="1335"/>
                  </a:cubicBezTo>
                  <a:cubicBezTo>
                    <a:pt x="823" y="1502"/>
                    <a:pt x="934" y="1658"/>
                    <a:pt x="1001" y="1847"/>
                  </a:cubicBezTo>
                  <a:cubicBezTo>
                    <a:pt x="1035" y="1936"/>
                    <a:pt x="1057" y="2036"/>
                    <a:pt x="1090" y="2114"/>
                  </a:cubicBezTo>
                  <a:cubicBezTo>
                    <a:pt x="1135" y="2214"/>
                    <a:pt x="1179" y="2292"/>
                    <a:pt x="1224" y="2392"/>
                  </a:cubicBezTo>
                  <a:cubicBezTo>
                    <a:pt x="1302" y="2559"/>
                    <a:pt x="1346" y="2748"/>
                    <a:pt x="1379" y="2937"/>
                  </a:cubicBezTo>
                  <a:cubicBezTo>
                    <a:pt x="1413" y="3115"/>
                    <a:pt x="1446" y="3304"/>
                    <a:pt x="1402" y="3482"/>
                  </a:cubicBezTo>
                  <a:cubicBezTo>
                    <a:pt x="1357" y="3638"/>
                    <a:pt x="1290" y="3782"/>
                    <a:pt x="1257" y="3938"/>
                  </a:cubicBezTo>
                  <a:cubicBezTo>
                    <a:pt x="1213" y="4127"/>
                    <a:pt x="1224" y="4305"/>
                    <a:pt x="1280" y="4483"/>
                  </a:cubicBezTo>
                  <a:cubicBezTo>
                    <a:pt x="1313" y="4583"/>
                    <a:pt x="1346" y="4683"/>
                    <a:pt x="1357" y="4795"/>
                  </a:cubicBezTo>
                  <a:cubicBezTo>
                    <a:pt x="1379" y="4783"/>
                    <a:pt x="1402" y="4772"/>
                    <a:pt x="1424" y="4772"/>
                  </a:cubicBezTo>
                  <a:cubicBezTo>
                    <a:pt x="1424" y="4706"/>
                    <a:pt x="1413" y="4649"/>
                    <a:pt x="1391" y="4583"/>
                  </a:cubicBezTo>
                  <a:cubicBezTo>
                    <a:pt x="1346" y="4405"/>
                    <a:pt x="1290" y="4249"/>
                    <a:pt x="1302" y="4060"/>
                  </a:cubicBezTo>
                  <a:cubicBezTo>
                    <a:pt x="1324" y="3893"/>
                    <a:pt x="1391" y="3737"/>
                    <a:pt x="1435" y="3582"/>
                  </a:cubicBezTo>
                  <a:cubicBezTo>
                    <a:pt x="1480" y="3404"/>
                    <a:pt x="1480" y="3248"/>
                    <a:pt x="1458" y="3082"/>
                  </a:cubicBezTo>
                  <a:cubicBezTo>
                    <a:pt x="1435" y="2892"/>
                    <a:pt x="1413" y="2704"/>
                    <a:pt x="1357" y="2526"/>
                  </a:cubicBezTo>
                  <a:cubicBezTo>
                    <a:pt x="1302" y="2336"/>
                    <a:pt x="1191" y="2180"/>
                    <a:pt x="1124" y="2002"/>
                  </a:cubicBezTo>
                  <a:cubicBezTo>
                    <a:pt x="1090" y="1913"/>
                    <a:pt x="1068" y="1824"/>
                    <a:pt x="1035" y="1735"/>
                  </a:cubicBezTo>
                  <a:cubicBezTo>
                    <a:pt x="1023" y="1735"/>
                    <a:pt x="1023" y="1725"/>
                    <a:pt x="1013" y="1725"/>
                  </a:cubicBezTo>
                  <a:cubicBezTo>
                    <a:pt x="934" y="1658"/>
                    <a:pt x="845" y="1491"/>
                    <a:pt x="756" y="1302"/>
                  </a:cubicBezTo>
                  <a:cubicBezTo>
                    <a:pt x="690" y="1202"/>
                    <a:pt x="612" y="1102"/>
                    <a:pt x="546" y="991"/>
                  </a:cubicBezTo>
                  <a:cubicBezTo>
                    <a:pt x="334" y="679"/>
                    <a:pt x="167" y="346"/>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11"/>
            <p:cNvSpPr/>
            <p:nvPr/>
          </p:nvSpPr>
          <p:spPr>
            <a:xfrm>
              <a:off x="2047307" y="1827389"/>
              <a:ext cx="42353" cy="154063"/>
            </a:xfrm>
            <a:custGeom>
              <a:avLst/>
              <a:gdLst/>
              <a:ahLst/>
              <a:cxnLst/>
              <a:rect l="l" t="t" r="r" b="b"/>
              <a:pathLst>
                <a:path w="1214" h="4416" extrusionOk="0">
                  <a:moveTo>
                    <a:pt x="23" y="1"/>
                  </a:moveTo>
                  <a:cubicBezTo>
                    <a:pt x="12" y="56"/>
                    <a:pt x="1" y="123"/>
                    <a:pt x="1" y="201"/>
                  </a:cubicBezTo>
                  <a:cubicBezTo>
                    <a:pt x="45" y="335"/>
                    <a:pt x="90" y="456"/>
                    <a:pt x="168" y="568"/>
                  </a:cubicBezTo>
                  <a:cubicBezTo>
                    <a:pt x="257" y="723"/>
                    <a:pt x="391" y="846"/>
                    <a:pt x="502" y="980"/>
                  </a:cubicBezTo>
                  <a:cubicBezTo>
                    <a:pt x="624" y="1124"/>
                    <a:pt x="735" y="1269"/>
                    <a:pt x="824" y="1425"/>
                  </a:cubicBezTo>
                  <a:cubicBezTo>
                    <a:pt x="991" y="1736"/>
                    <a:pt x="1091" y="2070"/>
                    <a:pt x="1125" y="2414"/>
                  </a:cubicBezTo>
                  <a:cubicBezTo>
                    <a:pt x="1158" y="2781"/>
                    <a:pt x="1125" y="3126"/>
                    <a:pt x="1069" y="3482"/>
                  </a:cubicBezTo>
                  <a:cubicBezTo>
                    <a:pt x="1024" y="3793"/>
                    <a:pt x="991" y="4127"/>
                    <a:pt x="1102" y="4416"/>
                  </a:cubicBezTo>
                  <a:cubicBezTo>
                    <a:pt x="1113" y="4416"/>
                    <a:pt x="1125" y="4405"/>
                    <a:pt x="1147" y="4405"/>
                  </a:cubicBezTo>
                  <a:cubicBezTo>
                    <a:pt x="1058" y="4116"/>
                    <a:pt x="1080" y="3805"/>
                    <a:pt x="1125" y="3515"/>
                  </a:cubicBezTo>
                  <a:cubicBezTo>
                    <a:pt x="1169" y="3170"/>
                    <a:pt x="1214" y="2814"/>
                    <a:pt x="1191" y="2470"/>
                  </a:cubicBezTo>
                  <a:cubicBezTo>
                    <a:pt x="1169" y="2125"/>
                    <a:pt x="1102" y="1791"/>
                    <a:pt x="947" y="1480"/>
                  </a:cubicBezTo>
                  <a:cubicBezTo>
                    <a:pt x="880" y="1336"/>
                    <a:pt x="791" y="1191"/>
                    <a:pt x="680" y="1069"/>
                  </a:cubicBezTo>
                  <a:cubicBezTo>
                    <a:pt x="569" y="924"/>
                    <a:pt x="435" y="790"/>
                    <a:pt x="312" y="646"/>
                  </a:cubicBezTo>
                  <a:cubicBezTo>
                    <a:pt x="179" y="479"/>
                    <a:pt x="101" y="290"/>
                    <a:pt x="45" y="90"/>
                  </a:cubicBezTo>
                  <a:cubicBezTo>
                    <a:pt x="35" y="56"/>
                    <a:pt x="35" y="23"/>
                    <a:pt x="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11"/>
            <p:cNvSpPr/>
            <p:nvPr/>
          </p:nvSpPr>
          <p:spPr>
            <a:xfrm>
              <a:off x="2065588" y="1903829"/>
              <a:ext cx="13571" cy="77625"/>
            </a:xfrm>
            <a:custGeom>
              <a:avLst/>
              <a:gdLst/>
              <a:ahLst/>
              <a:cxnLst/>
              <a:rect l="l" t="t" r="r" b="b"/>
              <a:pathLst>
                <a:path w="389" h="2225" extrusionOk="0">
                  <a:moveTo>
                    <a:pt x="0" y="1"/>
                  </a:moveTo>
                  <a:lnTo>
                    <a:pt x="0" y="101"/>
                  </a:lnTo>
                  <a:cubicBezTo>
                    <a:pt x="33" y="156"/>
                    <a:pt x="55" y="201"/>
                    <a:pt x="67" y="267"/>
                  </a:cubicBezTo>
                  <a:cubicBezTo>
                    <a:pt x="89" y="356"/>
                    <a:pt x="78" y="468"/>
                    <a:pt x="78" y="568"/>
                  </a:cubicBezTo>
                  <a:cubicBezTo>
                    <a:pt x="78" y="779"/>
                    <a:pt x="156" y="991"/>
                    <a:pt x="122" y="1213"/>
                  </a:cubicBezTo>
                  <a:cubicBezTo>
                    <a:pt x="111" y="1302"/>
                    <a:pt x="89" y="1391"/>
                    <a:pt x="78" y="1480"/>
                  </a:cubicBezTo>
                  <a:cubicBezTo>
                    <a:pt x="144" y="1847"/>
                    <a:pt x="255" y="2136"/>
                    <a:pt x="389" y="2225"/>
                  </a:cubicBezTo>
                  <a:cubicBezTo>
                    <a:pt x="300" y="2091"/>
                    <a:pt x="223" y="1947"/>
                    <a:pt x="166" y="1802"/>
                  </a:cubicBezTo>
                  <a:cubicBezTo>
                    <a:pt x="134" y="1691"/>
                    <a:pt x="122" y="1591"/>
                    <a:pt x="134" y="1469"/>
                  </a:cubicBezTo>
                  <a:cubicBezTo>
                    <a:pt x="144" y="1380"/>
                    <a:pt x="178" y="1280"/>
                    <a:pt x="189" y="1191"/>
                  </a:cubicBezTo>
                  <a:cubicBezTo>
                    <a:pt x="211" y="979"/>
                    <a:pt x="144" y="779"/>
                    <a:pt x="144" y="568"/>
                  </a:cubicBezTo>
                  <a:cubicBezTo>
                    <a:pt x="134" y="468"/>
                    <a:pt x="144" y="368"/>
                    <a:pt x="134" y="267"/>
                  </a:cubicBezTo>
                  <a:cubicBezTo>
                    <a:pt x="111" y="168"/>
                    <a:pt x="67" y="79"/>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11"/>
            <p:cNvSpPr/>
            <p:nvPr/>
          </p:nvSpPr>
          <p:spPr>
            <a:xfrm>
              <a:off x="2109408" y="1918971"/>
              <a:ext cx="9350" cy="53587"/>
            </a:xfrm>
            <a:custGeom>
              <a:avLst/>
              <a:gdLst/>
              <a:ahLst/>
              <a:cxnLst/>
              <a:rect l="l" t="t" r="r" b="b"/>
              <a:pathLst>
                <a:path w="268" h="1536" extrusionOk="0">
                  <a:moveTo>
                    <a:pt x="145" y="1"/>
                  </a:moveTo>
                  <a:lnTo>
                    <a:pt x="145" y="1"/>
                  </a:lnTo>
                  <a:cubicBezTo>
                    <a:pt x="156" y="67"/>
                    <a:pt x="168" y="134"/>
                    <a:pt x="168" y="201"/>
                  </a:cubicBezTo>
                  <a:cubicBezTo>
                    <a:pt x="178" y="401"/>
                    <a:pt x="168" y="579"/>
                    <a:pt x="112" y="757"/>
                  </a:cubicBezTo>
                  <a:cubicBezTo>
                    <a:pt x="45" y="935"/>
                    <a:pt x="0" y="1101"/>
                    <a:pt x="0" y="1291"/>
                  </a:cubicBezTo>
                  <a:cubicBezTo>
                    <a:pt x="0" y="1368"/>
                    <a:pt x="12" y="1457"/>
                    <a:pt x="23" y="1536"/>
                  </a:cubicBezTo>
                  <a:lnTo>
                    <a:pt x="34" y="1536"/>
                  </a:lnTo>
                  <a:cubicBezTo>
                    <a:pt x="45" y="1524"/>
                    <a:pt x="57" y="1513"/>
                    <a:pt x="67" y="1513"/>
                  </a:cubicBezTo>
                  <a:lnTo>
                    <a:pt x="67" y="1502"/>
                  </a:lnTo>
                  <a:lnTo>
                    <a:pt x="101" y="1469"/>
                  </a:lnTo>
                  <a:cubicBezTo>
                    <a:pt x="89" y="1391"/>
                    <a:pt x="89" y="1313"/>
                    <a:pt x="89" y="1246"/>
                  </a:cubicBezTo>
                  <a:cubicBezTo>
                    <a:pt x="101" y="1057"/>
                    <a:pt x="156" y="879"/>
                    <a:pt x="212" y="701"/>
                  </a:cubicBezTo>
                  <a:cubicBezTo>
                    <a:pt x="257" y="545"/>
                    <a:pt x="267" y="379"/>
                    <a:pt x="257" y="212"/>
                  </a:cubicBezTo>
                  <a:cubicBezTo>
                    <a:pt x="234" y="179"/>
                    <a:pt x="223" y="156"/>
                    <a:pt x="201" y="123"/>
                  </a:cubicBezTo>
                  <a:cubicBezTo>
                    <a:pt x="190" y="100"/>
                    <a:pt x="178" y="78"/>
                    <a:pt x="178" y="67"/>
                  </a:cubicBezTo>
                  <a:lnTo>
                    <a:pt x="168" y="56"/>
                  </a:lnTo>
                  <a:cubicBezTo>
                    <a:pt x="156" y="34"/>
                    <a:pt x="156" y="11"/>
                    <a:pt x="14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11"/>
            <p:cNvSpPr/>
            <p:nvPr/>
          </p:nvSpPr>
          <p:spPr>
            <a:xfrm>
              <a:off x="2067123" y="1860009"/>
              <a:ext cx="21002" cy="46191"/>
            </a:xfrm>
            <a:custGeom>
              <a:avLst/>
              <a:gdLst/>
              <a:ahLst/>
              <a:cxnLst/>
              <a:rect l="l" t="t" r="r" b="b"/>
              <a:pathLst>
                <a:path w="602" h="1324" extrusionOk="0">
                  <a:moveTo>
                    <a:pt x="1" y="0"/>
                  </a:moveTo>
                  <a:lnTo>
                    <a:pt x="1" y="0"/>
                  </a:lnTo>
                  <a:cubicBezTo>
                    <a:pt x="11" y="45"/>
                    <a:pt x="34" y="78"/>
                    <a:pt x="45" y="122"/>
                  </a:cubicBezTo>
                  <a:cubicBezTo>
                    <a:pt x="122" y="312"/>
                    <a:pt x="256" y="456"/>
                    <a:pt x="379" y="623"/>
                  </a:cubicBezTo>
                  <a:cubicBezTo>
                    <a:pt x="434" y="712"/>
                    <a:pt x="478" y="801"/>
                    <a:pt x="478" y="901"/>
                  </a:cubicBezTo>
                  <a:cubicBezTo>
                    <a:pt x="490" y="1001"/>
                    <a:pt x="490" y="1090"/>
                    <a:pt x="534" y="1179"/>
                  </a:cubicBezTo>
                  <a:cubicBezTo>
                    <a:pt x="545" y="1224"/>
                    <a:pt x="579" y="1279"/>
                    <a:pt x="601" y="1323"/>
                  </a:cubicBezTo>
                  <a:cubicBezTo>
                    <a:pt x="567" y="1056"/>
                    <a:pt x="501" y="789"/>
                    <a:pt x="379" y="545"/>
                  </a:cubicBezTo>
                  <a:cubicBezTo>
                    <a:pt x="312" y="401"/>
                    <a:pt x="223" y="256"/>
                    <a:pt x="112" y="134"/>
                  </a:cubicBezTo>
                  <a:cubicBezTo>
                    <a:pt x="78" y="89"/>
                    <a:pt x="34" y="45"/>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11"/>
            <p:cNvSpPr/>
            <p:nvPr/>
          </p:nvSpPr>
          <p:spPr>
            <a:xfrm>
              <a:off x="2119491" y="1932159"/>
              <a:ext cx="4326" cy="26026"/>
            </a:xfrm>
            <a:custGeom>
              <a:avLst/>
              <a:gdLst/>
              <a:ahLst/>
              <a:cxnLst/>
              <a:rect l="l" t="t" r="r" b="b"/>
              <a:pathLst>
                <a:path w="124" h="746" extrusionOk="0">
                  <a:moveTo>
                    <a:pt x="57" y="1"/>
                  </a:moveTo>
                  <a:cubicBezTo>
                    <a:pt x="45" y="157"/>
                    <a:pt x="34" y="312"/>
                    <a:pt x="23" y="479"/>
                  </a:cubicBezTo>
                  <a:cubicBezTo>
                    <a:pt x="23" y="557"/>
                    <a:pt x="1" y="657"/>
                    <a:pt x="12" y="746"/>
                  </a:cubicBezTo>
                  <a:cubicBezTo>
                    <a:pt x="23" y="735"/>
                    <a:pt x="34" y="713"/>
                    <a:pt x="45" y="690"/>
                  </a:cubicBezTo>
                  <a:cubicBezTo>
                    <a:pt x="57" y="657"/>
                    <a:pt x="67" y="634"/>
                    <a:pt x="79" y="612"/>
                  </a:cubicBezTo>
                  <a:cubicBezTo>
                    <a:pt x="90" y="545"/>
                    <a:pt x="101" y="468"/>
                    <a:pt x="101" y="401"/>
                  </a:cubicBezTo>
                  <a:cubicBezTo>
                    <a:pt x="112" y="335"/>
                    <a:pt x="112" y="256"/>
                    <a:pt x="123" y="189"/>
                  </a:cubicBezTo>
                  <a:lnTo>
                    <a:pt x="90" y="90"/>
                  </a:lnTo>
                  <a:cubicBezTo>
                    <a:pt x="79" y="56"/>
                    <a:pt x="67" y="34"/>
                    <a:pt x="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11"/>
            <p:cNvSpPr/>
            <p:nvPr/>
          </p:nvSpPr>
          <p:spPr>
            <a:xfrm>
              <a:off x="2064786" y="1843298"/>
              <a:ext cx="34957" cy="89277"/>
            </a:xfrm>
            <a:custGeom>
              <a:avLst/>
              <a:gdLst/>
              <a:ahLst/>
              <a:cxnLst/>
              <a:rect l="l" t="t" r="r" b="b"/>
              <a:pathLst>
                <a:path w="1002" h="2559" extrusionOk="0">
                  <a:moveTo>
                    <a:pt x="12" y="0"/>
                  </a:moveTo>
                  <a:cubicBezTo>
                    <a:pt x="12" y="23"/>
                    <a:pt x="12" y="45"/>
                    <a:pt x="1" y="67"/>
                  </a:cubicBezTo>
                  <a:cubicBezTo>
                    <a:pt x="1" y="89"/>
                    <a:pt x="12" y="112"/>
                    <a:pt x="12" y="134"/>
                  </a:cubicBezTo>
                  <a:cubicBezTo>
                    <a:pt x="78" y="234"/>
                    <a:pt x="145" y="323"/>
                    <a:pt x="223" y="423"/>
                  </a:cubicBezTo>
                  <a:cubicBezTo>
                    <a:pt x="345" y="590"/>
                    <a:pt x="456" y="746"/>
                    <a:pt x="523" y="935"/>
                  </a:cubicBezTo>
                  <a:cubicBezTo>
                    <a:pt x="557" y="1024"/>
                    <a:pt x="579" y="1124"/>
                    <a:pt x="612" y="1202"/>
                  </a:cubicBezTo>
                  <a:cubicBezTo>
                    <a:pt x="657" y="1302"/>
                    <a:pt x="701" y="1380"/>
                    <a:pt x="746" y="1480"/>
                  </a:cubicBezTo>
                  <a:cubicBezTo>
                    <a:pt x="824" y="1647"/>
                    <a:pt x="868" y="1836"/>
                    <a:pt x="901" y="2025"/>
                  </a:cubicBezTo>
                  <a:cubicBezTo>
                    <a:pt x="924" y="2170"/>
                    <a:pt x="957" y="2325"/>
                    <a:pt x="935" y="2481"/>
                  </a:cubicBezTo>
                  <a:cubicBezTo>
                    <a:pt x="946" y="2503"/>
                    <a:pt x="968" y="2536"/>
                    <a:pt x="980" y="2559"/>
                  </a:cubicBezTo>
                  <a:cubicBezTo>
                    <a:pt x="1002" y="2425"/>
                    <a:pt x="1002" y="2303"/>
                    <a:pt x="980" y="2170"/>
                  </a:cubicBezTo>
                  <a:cubicBezTo>
                    <a:pt x="957" y="1980"/>
                    <a:pt x="935" y="1792"/>
                    <a:pt x="879" y="1614"/>
                  </a:cubicBezTo>
                  <a:cubicBezTo>
                    <a:pt x="824" y="1424"/>
                    <a:pt x="713" y="1268"/>
                    <a:pt x="646" y="1090"/>
                  </a:cubicBezTo>
                  <a:cubicBezTo>
                    <a:pt x="612" y="1001"/>
                    <a:pt x="590" y="912"/>
                    <a:pt x="557" y="823"/>
                  </a:cubicBezTo>
                  <a:cubicBezTo>
                    <a:pt x="545" y="823"/>
                    <a:pt x="545" y="813"/>
                    <a:pt x="535" y="813"/>
                  </a:cubicBezTo>
                  <a:cubicBezTo>
                    <a:pt x="523" y="801"/>
                    <a:pt x="512" y="791"/>
                    <a:pt x="512" y="779"/>
                  </a:cubicBezTo>
                  <a:cubicBezTo>
                    <a:pt x="501" y="779"/>
                    <a:pt x="501" y="768"/>
                    <a:pt x="501" y="768"/>
                  </a:cubicBezTo>
                  <a:lnTo>
                    <a:pt x="479" y="746"/>
                  </a:lnTo>
                  <a:cubicBezTo>
                    <a:pt x="479" y="735"/>
                    <a:pt x="468" y="735"/>
                    <a:pt x="468" y="724"/>
                  </a:cubicBezTo>
                  <a:cubicBezTo>
                    <a:pt x="456" y="724"/>
                    <a:pt x="456" y="712"/>
                    <a:pt x="446" y="702"/>
                  </a:cubicBezTo>
                  <a:cubicBezTo>
                    <a:pt x="446" y="690"/>
                    <a:pt x="446" y="690"/>
                    <a:pt x="434" y="679"/>
                  </a:cubicBezTo>
                  <a:cubicBezTo>
                    <a:pt x="434" y="668"/>
                    <a:pt x="423" y="657"/>
                    <a:pt x="412" y="646"/>
                  </a:cubicBezTo>
                  <a:cubicBezTo>
                    <a:pt x="412" y="646"/>
                    <a:pt x="412" y="635"/>
                    <a:pt x="401" y="635"/>
                  </a:cubicBezTo>
                  <a:cubicBezTo>
                    <a:pt x="401" y="613"/>
                    <a:pt x="390" y="601"/>
                    <a:pt x="390" y="590"/>
                  </a:cubicBezTo>
                  <a:cubicBezTo>
                    <a:pt x="379" y="590"/>
                    <a:pt x="379" y="579"/>
                    <a:pt x="379" y="568"/>
                  </a:cubicBezTo>
                  <a:cubicBezTo>
                    <a:pt x="367" y="557"/>
                    <a:pt x="357" y="546"/>
                    <a:pt x="357" y="534"/>
                  </a:cubicBezTo>
                  <a:cubicBezTo>
                    <a:pt x="345" y="524"/>
                    <a:pt x="345" y="512"/>
                    <a:pt x="345" y="512"/>
                  </a:cubicBezTo>
                  <a:cubicBezTo>
                    <a:pt x="335" y="501"/>
                    <a:pt x="323" y="479"/>
                    <a:pt x="323" y="468"/>
                  </a:cubicBezTo>
                  <a:cubicBezTo>
                    <a:pt x="312" y="457"/>
                    <a:pt x="312" y="457"/>
                    <a:pt x="312" y="445"/>
                  </a:cubicBezTo>
                  <a:cubicBezTo>
                    <a:pt x="301" y="423"/>
                    <a:pt x="290" y="412"/>
                    <a:pt x="290" y="390"/>
                  </a:cubicBezTo>
                  <a:lnTo>
                    <a:pt x="278" y="390"/>
                  </a:lnTo>
                  <a:cubicBezTo>
                    <a:pt x="212" y="290"/>
                    <a:pt x="134" y="190"/>
                    <a:pt x="68" y="79"/>
                  </a:cubicBezTo>
                  <a:cubicBezTo>
                    <a:pt x="45" y="56"/>
                    <a:pt x="34" y="23"/>
                    <a:pt x="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11"/>
            <p:cNvSpPr/>
            <p:nvPr/>
          </p:nvSpPr>
          <p:spPr>
            <a:xfrm>
              <a:off x="2099325" y="1884431"/>
              <a:ext cx="12455" cy="71833"/>
            </a:xfrm>
            <a:custGeom>
              <a:avLst/>
              <a:gdLst/>
              <a:ahLst/>
              <a:cxnLst/>
              <a:rect l="l" t="t" r="r" b="b"/>
              <a:pathLst>
                <a:path w="357" h="2059" extrusionOk="0">
                  <a:moveTo>
                    <a:pt x="0" y="0"/>
                  </a:moveTo>
                  <a:lnTo>
                    <a:pt x="0" y="0"/>
                  </a:lnTo>
                  <a:cubicBezTo>
                    <a:pt x="123" y="267"/>
                    <a:pt x="223" y="546"/>
                    <a:pt x="245" y="846"/>
                  </a:cubicBezTo>
                  <a:cubicBezTo>
                    <a:pt x="257" y="1057"/>
                    <a:pt x="234" y="1280"/>
                    <a:pt x="178" y="1480"/>
                  </a:cubicBezTo>
                  <a:cubicBezTo>
                    <a:pt x="168" y="1525"/>
                    <a:pt x="156" y="1557"/>
                    <a:pt x="145" y="1591"/>
                  </a:cubicBezTo>
                  <a:lnTo>
                    <a:pt x="145" y="1636"/>
                  </a:lnTo>
                  <a:cubicBezTo>
                    <a:pt x="145" y="1680"/>
                    <a:pt x="111" y="1725"/>
                    <a:pt x="89" y="1758"/>
                  </a:cubicBezTo>
                  <a:cubicBezTo>
                    <a:pt x="56" y="1836"/>
                    <a:pt x="34" y="1913"/>
                    <a:pt x="34" y="1992"/>
                  </a:cubicBezTo>
                  <a:lnTo>
                    <a:pt x="34" y="2058"/>
                  </a:lnTo>
                  <a:cubicBezTo>
                    <a:pt x="56" y="1980"/>
                    <a:pt x="89" y="1903"/>
                    <a:pt x="123" y="1824"/>
                  </a:cubicBezTo>
                  <a:cubicBezTo>
                    <a:pt x="168" y="1735"/>
                    <a:pt x="200" y="1624"/>
                    <a:pt x="234" y="1525"/>
                  </a:cubicBezTo>
                  <a:cubicBezTo>
                    <a:pt x="356" y="1102"/>
                    <a:pt x="356" y="668"/>
                    <a:pt x="190" y="245"/>
                  </a:cubicBezTo>
                  <a:cubicBezTo>
                    <a:pt x="123" y="156"/>
                    <a:pt x="67" y="67"/>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11"/>
            <p:cNvSpPr/>
            <p:nvPr/>
          </p:nvSpPr>
          <p:spPr>
            <a:xfrm>
              <a:off x="2323239" y="1733853"/>
              <a:ext cx="206046" cy="857988"/>
            </a:xfrm>
            <a:custGeom>
              <a:avLst/>
              <a:gdLst/>
              <a:ahLst/>
              <a:cxnLst/>
              <a:rect l="l" t="t" r="r" b="b"/>
              <a:pathLst>
                <a:path w="5906" h="24593" extrusionOk="0">
                  <a:moveTo>
                    <a:pt x="5739" y="1"/>
                  </a:moveTo>
                  <a:cubicBezTo>
                    <a:pt x="5305" y="335"/>
                    <a:pt x="4905" y="702"/>
                    <a:pt x="4504" y="1080"/>
                  </a:cubicBezTo>
                  <a:cubicBezTo>
                    <a:pt x="4115" y="1458"/>
                    <a:pt x="3737" y="1859"/>
                    <a:pt x="3392" y="2281"/>
                  </a:cubicBezTo>
                  <a:cubicBezTo>
                    <a:pt x="3048" y="2715"/>
                    <a:pt x="2725" y="3160"/>
                    <a:pt x="2447" y="3638"/>
                  </a:cubicBezTo>
                  <a:cubicBezTo>
                    <a:pt x="2391" y="3760"/>
                    <a:pt x="2324" y="3883"/>
                    <a:pt x="2258" y="4005"/>
                  </a:cubicBezTo>
                  <a:lnTo>
                    <a:pt x="2091" y="4395"/>
                  </a:lnTo>
                  <a:cubicBezTo>
                    <a:pt x="1991" y="4650"/>
                    <a:pt x="1902" y="4906"/>
                    <a:pt x="1813" y="5162"/>
                  </a:cubicBezTo>
                  <a:cubicBezTo>
                    <a:pt x="1468" y="6196"/>
                    <a:pt x="1201" y="7264"/>
                    <a:pt x="990" y="8332"/>
                  </a:cubicBezTo>
                  <a:cubicBezTo>
                    <a:pt x="767" y="9400"/>
                    <a:pt x="611" y="10478"/>
                    <a:pt x="467" y="11557"/>
                  </a:cubicBezTo>
                  <a:cubicBezTo>
                    <a:pt x="334" y="12636"/>
                    <a:pt x="233" y="13715"/>
                    <a:pt x="156" y="14805"/>
                  </a:cubicBezTo>
                  <a:cubicBezTo>
                    <a:pt x="78" y="15883"/>
                    <a:pt x="22" y="16973"/>
                    <a:pt x="0" y="18063"/>
                  </a:cubicBezTo>
                  <a:lnTo>
                    <a:pt x="0" y="18886"/>
                  </a:lnTo>
                  <a:lnTo>
                    <a:pt x="11" y="19699"/>
                  </a:lnTo>
                  <a:cubicBezTo>
                    <a:pt x="22" y="20243"/>
                    <a:pt x="45" y="20789"/>
                    <a:pt x="67" y="21333"/>
                  </a:cubicBezTo>
                  <a:cubicBezTo>
                    <a:pt x="111" y="22413"/>
                    <a:pt x="178" y="23503"/>
                    <a:pt x="267" y="24593"/>
                  </a:cubicBezTo>
                  <a:lnTo>
                    <a:pt x="789" y="24537"/>
                  </a:lnTo>
                  <a:cubicBezTo>
                    <a:pt x="690" y="23469"/>
                    <a:pt x="611" y="22390"/>
                    <a:pt x="556" y="21311"/>
                  </a:cubicBezTo>
                  <a:cubicBezTo>
                    <a:pt x="523" y="20767"/>
                    <a:pt x="500" y="20221"/>
                    <a:pt x="490" y="19687"/>
                  </a:cubicBezTo>
                  <a:lnTo>
                    <a:pt x="467" y="18876"/>
                  </a:lnTo>
                  <a:cubicBezTo>
                    <a:pt x="467" y="18609"/>
                    <a:pt x="456" y="18342"/>
                    <a:pt x="467" y="18063"/>
                  </a:cubicBezTo>
                  <a:cubicBezTo>
                    <a:pt x="467" y="16996"/>
                    <a:pt x="512" y="15906"/>
                    <a:pt x="579" y="14827"/>
                  </a:cubicBezTo>
                  <a:cubicBezTo>
                    <a:pt x="645" y="13748"/>
                    <a:pt x="734" y="12680"/>
                    <a:pt x="868" y="11602"/>
                  </a:cubicBezTo>
                  <a:cubicBezTo>
                    <a:pt x="990" y="10534"/>
                    <a:pt x="1135" y="9455"/>
                    <a:pt x="1346" y="8399"/>
                  </a:cubicBezTo>
                  <a:cubicBezTo>
                    <a:pt x="1546" y="7342"/>
                    <a:pt x="1790" y="6285"/>
                    <a:pt x="2113" y="5262"/>
                  </a:cubicBezTo>
                  <a:cubicBezTo>
                    <a:pt x="2202" y="5018"/>
                    <a:pt x="2291" y="4761"/>
                    <a:pt x="2380" y="4506"/>
                  </a:cubicBezTo>
                  <a:lnTo>
                    <a:pt x="2536" y="4138"/>
                  </a:lnTo>
                  <a:lnTo>
                    <a:pt x="2725" y="3794"/>
                  </a:lnTo>
                  <a:cubicBezTo>
                    <a:pt x="2981" y="3327"/>
                    <a:pt x="3292" y="2893"/>
                    <a:pt x="3626" y="2470"/>
                  </a:cubicBezTo>
                  <a:cubicBezTo>
                    <a:pt x="3960" y="2047"/>
                    <a:pt x="4326" y="1659"/>
                    <a:pt x="4704" y="1280"/>
                  </a:cubicBezTo>
                  <a:cubicBezTo>
                    <a:pt x="5083" y="902"/>
                    <a:pt x="5483" y="535"/>
                    <a:pt x="5906" y="201"/>
                  </a:cubicBezTo>
                  <a:lnTo>
                    <a:pt x="5739"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11"/>
            <p:cNvSpPr/>
            <p:nvPr/>
          </p:nvSpPr>
          <p:spPr>
            <a:xfrm>
              <a:off x="2466805" y="1619245"/>
              <a:ext cx="157552" cy="165820"/>
            </a:xfrm>
            <a:custGeom>
              <a:avLst/>
              <a:gdLst/>
              <a:ahLst/>
              <a:cxnLst/>
              <a:rect l="l" t="t" r="r" b="b"/>
              <a:pathLst>
                <a:path w="4516" h="4753" extrusionOk="0">
                  <a:moveTo>
                    <a:pt x="3747" y="0"/>
                  </a:moveTo>
                  <a:cubicBezTo>
                    <a:pt x="3669" y="0"/>
                    <a:pt x="3590" y="11"/>
                    <a:pt x="3515" y="28"/>
                  </a:cubicBezTo>
                  <a:cubicBezTo>
                    <a:pt x="3293" y="72"/>
                    <a:pt x="3081" y="161"/>
                    <a:pt x="2881" y="272"/>
                  </a:cubicBezTo>
                  <a:cubicBezTo>
                    <a:pt x="2447" y="495"/>
                    <a:pt x="2013" y="762"/>
                    <a:pt x="1602" y="1017"/>
                  </a:cubicBezTo>
                  <a:cubicBezTo>
                    <a:pt x="1224" y="1251"/>
                    <a:pt x="834" y="1496"/>
                    <a:pt x="579" y="1862"/>
                  </a:cubicBezTo>
                  <a:cubicBezTo>
                    <a:pt x="0" y="2675"/>
                    <a:pt x="78" y="3787"/>
                    <a:pt x="612" y="4588"/>
                  </a:cubicBezTo>
                  <a:lnTo>
                    <a:pt x="623" y="4598"/>
                  </a:lnTo>
                  <a:cubicBezTo>
                    <a:pt x="699" y="4717"/>
                    <a:pt x="847" y="4752"/>
                    <a:pt x="982" y="4752"/>
                  </a:cubicBezTo>
                  <a:cubicBezTo>
                    <a:pt x="1023" y="4752"/>
                    <a:pt x="1064" y="4749"/>
                    <a:pt x="1101" y="4743"/>
                  </a:cubicBezTo>
                  <a:cubicBezTo>
                    <a:pt x="1335" y="4710"/>
                    <a:pt x="1558" y="4654"/>
                    <a:pt x="1758" y="4543"/>
                  </a:cubicBezTo>
                  <a:cubicBezTo>
                    <a:pt x="2169" y="4343"/>
                    <a:pt x="2413" y="3943"/>
                    <a:pt x="2680" y="3587"/>
                  </a:cubicBezTo>
                  <a:cubicBezTo>
                    <a:pt x="2947" y="3219"/>
                    <a:pt x="3204" y="2841"/>
                    <a:pt x="3370" y="2408"/>
                  </a:cubicBezTo>
                  <a:cubicBezTo>
                    <a:pt x="3548" y="1985"/>
                    <a:pt x="3659" y="1562"/>
                    <a:pt x="3915" y="1173"/>
                  </a:cubicBezTo>
                  <a:cubicBezTo>
                    <a:pt x="4116" y="895"/>
                    <a:pt x="4516" y="394"/>
                    <a:pt x="4116" y="105"/>
                  </a:cubicBezTo>
                  <a:cubicBezTo>
                    <a:pt x="4005" y="29"/>
                    <a:pt x="3876" y="0"/>
                    <a:pt x="3747"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11"/>
            <p:cNvSpPr/>
            <p:nvPr/>
          </p:nvSpPr>
          <p:spPr>
            <a:xfrm>
              <a:off x="2466805" y="1619245"/>
              <a:ext cx="145167" cy="163553"/>
            </a:xfrm>
            <a:custGeom>
              <a:avLst/>
              <a:gdLst/>
              <a:ahLst/>
              <a:cxnLst/>
              <a:rect l="l" t="t" r="r" b="b"/>
              <a:pathLst>
                <a:path w="4161" h="4688" extrusionOk="0">
                  <a:moveTo>
                    <a:pt x="3747" y="0"/>
                  </a:moveTo>
                  <a:cubicBezTo>
                    <a:pt x="3669" y="0"/>
                    <a:pt x="3590" y="11"/>
                    <a:pt x="3515" y="28"/>
                  </a:cubicBezTo>
                  <a:cubicBezTo>
                    <a:pt x="3293" y="72"/>
                    <a:pt x="3081" y="161"/>
                    <a:pt x="2881" y="272"/>
                  </a:cubicBezTo>
                  <a:cubicBezTo>
                    <a:pt x="2447" y="495"/>
                    <a:pt x="2013" y="762"/>
                    <a:pt x="1602" y="1017"/>
                  </a:cubicBezTo>
                  <a:cubicBezTo>
                    <a:pt x="1224" y="1251"/>
                    <a:pt x="834" y="1496"/>
                    <a:pt x="579" y="1862"/>
                  </a:cubicBezTo>
                  <a:cubicBezTo>
                    <a:pt x="0" y="2675"/>
                    <a:pt x="78" y="3787"/>
                    <a:pt x="612" y="4588"/>
                  </a:cubicBezTo>
                  <a:lnTo>
                    <a:pt x="623" y="4598"/>
                  </a:lnTo>
                  <a:cubicBezTo>
                    <a:pt x="645" y="4643"/>
                    <a:pt x="678" y="4665"/>
                    <a:pt x="712" y="4687"/>
                  </a:cubicBezTo>
                  <a:cubicBezTo>
                    <a:pt x="1046" y="4643"/>
                    <a:pt x="1357" y="4454"/>
                    <a:pt x="1602" y="4210"/>
                  </a:cubicBezTo>
                  <a:cubicBezTo>
                    <a:pt x="1924" y="3887"/>
                    <a:pt x="2114" y="3431"/>
                    <a:pt x="2514" y="3186"/>
                  </a:cubicBezTo>
                  <a:cubicBezTo>
                    <a:pt x="2603" y="3120"/>
                    <a:pt x="2692" y="3075"/>
                    <a:pt x="2769" y="2997"/>
                  </a:cubicBezTo>
                  <a:cubicBezTo>
                    <a:pt x="2848" y="2919"/>
                    <a:pt x="2903" y="2819"/>
                    <a:pt x="2947" y="2719"/>
                  </a:cubicBezTo>
                  <a:cubicBezTo>
                    <a:pt x="3026" y="2519"/>
                    <a:pt x="3081" y="2307"/>
                    <a:pt x="3137" y="2085"/>
                  </a:cubicBezTo>
                  <a:cubicBezTo>
                    <a:pt x="3192" y="1874"/>
                    <a:pt x="3259" y="1662"/>
                    <a:pt x="3370" y="1474"/>
                  </a:cubicBezTo>
                  <a:cubicBezTo>
                    <a:pt x="3481" y="1273"/>
                    <a:pt x="3659" y="1118"/>
                    <a:pt x="3770" y="928"/>
                  </a:cubicBezTo>
                  <a:cubicBezTo>
                    <a:pt x="3837" y="806"/>
                    <a:pt x="3882" y="683"/>
                    <a:pt x="3926" y="561"/>
                  </a:cubicBezTo>
                  <a:cubicBezTo>
                    <a:pt x="3971" y="428"/>
                    <a:pt x="4049" y="327"/>
                    <a:pt x="4116" y="206"/>
                  </a:cubicBezTo>
                  <a:cubicBezTo>
                    <a:pt x="4126" y="183"/>
                    <a:pt x="4138" y="161"/>
                    <a:pt x="4160" y="139"/>
                  </a:cubicBezTo>
                  <a:cubicBezTo>
                    <a:pt x="4138" y="127"/>
                    <a:pt x="4126" y="117"/>
                    <a:pt x="4116" y="105"/>
                  </a:cubicBezTo>
                  <a:cubicBezTo>
                    <a:pt x="4005" y="29"/>
                    <a:pt x="3876" y="0"/>
                    <a:pt x="374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11"/>
            <p:cNvSpPr/>
            <p:nvPr/>
          </p:nvSpPr>
          <p:spPr>
            <a:xfrm>
              <a:off x="2469491" y="1613209"/>
              <a:ext cx="143632" cy="164634"/>
            </a:xfrm>
            <a:custGeom>
              <a:avLst/>
              <a:gdLst/>
              <a:ahLst/>
              <a:cxnLst/>
              <a:rect l="l" t="t" r="r" b="b"/>
              <a:pathLst>
                <a:path w="4117" h="4719" extrusionOk="0">
                  <a:moveTo>
                    <a:pt x="3983" y="0"/>
                  </a:moveTo>
                  <a:cubicBezTo>
                    <a:pt x="3849" y="11"/>
                    <a:pt x="3716" y="33"/>
                    <a:pt x="3582" y="45"/>
                  </a:cubicBezTo>
                  <a:cubicBezTo>
                    <a:pt x="3460" y="56"/>
                    <a:pt x="3337" y="67"/>
                    <a:pt x="3216" y="89"/>
                  </a:cubicBezTo>
                  <a:cubicBezTo>
                    <a:pt x="3104" y="100"/>
                    <a:pt x="2982" y="112"/>
                    <a:pt x="2870" y="156"/>
                  </a:cubicBezTo>
                  <a:cubicBezTo>
                    <a:pt x="2771" y="201"/>
                    <a:pt x="2692" y="256"/>
                    <a:pt x="2603" y="312"/>
                  </a:cubicBezTo>
                  <a:cubicBezTo>
                    <a:pt x="2492" y="379"/>
                    <a:pt x="2370" y="456"/>
                    <a:pt x="2259" y="523"/>
                  </a:cubicBezTo>
                  <a:cubicBezTo>
                    <a:pt x="2037" y="668"/>
                    <a:pt x="1814" y="801"/>
                    <a:pt x="1602" y="945"/>
                  </a:cubicBezTo>
                  <a:cubicBezTo>
                    <a:pt x="1380" y="1079"/>
                    <a:pt x="1169" y="1224"/>
                    <a:pt x="947" y="1357"/>
                  </a:cubicBezTo>
                  <a:cubicBezTo>
                    <a:pt x="769" y="1479"/>
                    <a:pt x="601" y="1613"/>
                    <a:pt x="468" y="1780"/>
                  </a:cubicBezTo>
                  <a:cubicBezTo>
                    <a:pt x="190" y="2124"/>
                    <a:pt x="57" y="2569"/>
                    <a:pt x="35" y="3003"/>
                  </a:cubicBezTo>
                  <a:cubicBezTo>
                    <a:pt x="1" y="3570"/>
                    <a:pt x="124" y="4126"/>
                    <a:pt x="257" y="4672"/>
                  </a:cubicBezTo>
                  <a:cubicBezTo>
                    <a:pt x="264" y="4705"/>
                    <a:pt x="299" y="4719"/>
                    <a:pt x="336" y="4719"/>
                  </a:cubicBezTo>
                  <a:cubicBezTo>
                    <a:pt x="360" y="4719"/>
                    <a:pt x="384" y="4713"/>
                    <a:pt x="401" y="4705"/>
                  </a:cubicBezTo>
                  <a:cubicBezTo>
                    <a:pt x="440" y="4711"/>
                    <a:pt x="479" y="4714"/>
                    <a:pt x="517" y="4714"/>
                  </a:cubicBezTo>
                  <a:cubicBezTo>
                    <a:pt x="678" y="4714"/>
                    <a:pt x="834" y="4659"/>
                    <a:pt x="969" y="4561"/>
                  </a:cubicBezTo>
                  <a:cubicBezTo>
                    <a:pt x="1169" y="4427"/>
                    <a:pt x="1313" y="4227"/>
                    <a:pt x="1469" y="4049"/>
                  </a:cubicBezTo>
                  <a:cubicBezTo>
                    <a:pt x="1636" y="3859"/>
                    <a:pt x="1814" y="3671"/>
                    <a:pt x="1981" y="3481"/>
                  </a:cubicBezTo>
                  <a:cubicBezTo>
                    <a:pt x="2114" y="3326"/>
                    <a:pt x="2247" y="3159"/>
                    <a:pt x="2336" y="2970"/>
                  </a:cubicBezTo>
                  <a:cubicBezTo>
                    <a:pt x="2425" y="2781"/>
                    <a:pt x="2448" y="2581"/>
                    <a:pt x="2481" y="2381"/>
                  </a:cubicBezTo>
                  <a:cubicBezTo>
                    <a:pt x="2492" y="2269"/>
                    <a:pt x="2504" y="2169"/>
                    <a:pt x="2548" y="2069"/>
                  </a:cubicBezTo>
                  <a:cubicBezTo>
                    <a:pt x="2593" y="1969"/>
                    <a:pt x="2670" y="1880"/>
                    <a:pt x="2737" y="1791"/>
                  </a:cubicBezTo>
                  <a:cubicBezTo>
                    <a:pt x="2804" y="1724"/>
                    <a:pt x="2860" y="1647"/>
                    <a:pt x="2915" y="1558"/>
                  </a:cubicBezTo>
                  <a:cubicBezTo>
                    <a:pt x="2971" y="1469"/>
                    <a:pt x="3004" y="1380"/>
                    <a:pt x="3060" y="1291"/>
                  </a:cubicBezTo>
                  <a:cubicBezTo>
                    <a:pt x="3115" y="1202"/>
                    <a:pt x="3182" y="1146"/>
                    <a:pt x="3271" y="1079"/>
                  </a:cubicBezTo>
                  <a:cubicBezTo>
                    <a:pt x="3349" y="1012"/>
                    <a:pt x="3382" y="935"/>
                    <a:pt x="3416" y="834"/>
                  </a:cubicBezTo>
                  <a:cubicBezTo>
                    <a:pt x="3438" y="745"/>
                    <a:pt x="3460" y="668"/>
                    <a:pt x="3527" y="601"/>
                  </a:cubicBezTo>
                  <a:cubicBezTo>
                    <a:pt x="3582" y="534"/>
                    <a:pt x="3671" y="478"/>
                    <a:pt x="3749" y="434"/>
                  </a:cubicBezTo>
                  <a:cubicBezTo>
                    <a:pt x="3827" y="389"/>
                    <a:pt x="3905" y="345"/>
                    <a:pt x="3972" y="290"/>
                  </a:cubicBezTo>
                  <a:cubicBezTo>
                    <a:pt x="4039" y="245"/>
                    <a:pt x="4116" y="189"/>
                    <a:pt x="4116" y="100"/>
                  </a:cubicBezTo>
                  <a:cubicBezTo>
                    <a:pt x="4116" y="23"/>
                    <a:pt x="4049" y="0"/>
                    <a:pt x="398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11"/>
            <p:cNvSpPr/>
            <p:nvPr/>
          </p:nvSpPr>
          <p:spPr>
            <a:xfrm>
              <a:off x="2479574" y="1632991"/>
              <a:ext cx="85056" cy="135817"/>
            </a:xfrm>
            <a:custGeom>
              <a:avLst/>
              <a:gdLst/>
              <a:ahLst/>
              <a:cxnLst/>
              <a:rect l="l" t="t" r="r" b="b"/>
              <a:pathLst>
                <a:path w="2438" h="3893" extrusionOk="0">
                  <a:moveTo>
                    <a:pt x="2437" y="0"/>
                  </a:moveTo>
                  <a:lnTo>
                    <a:pt x="2437" y="0"/>
                  </a:lnTo>
                  <a:cubicBezTo>
                    <a:pt x="2304" y="145"/>
                    <a:pt x="2170" y="289"/>
                    <a:pt x="2025" y="423"/>
                  </a:cubicBezTo>
                  <a:cubicBezTo>
                    <a:pt x="1881" y="546"/>
                    <a:pt x="1725" y="679"/>
                    <a:pt x="1580" y="801"/>
                  </a:cubicBezTo>
                  <a:cubicBezTo>
                    <a:pt x="1269" y="1057"/>
                    <a:pt x="980" y="1324"/>
                    <a:pt x="747" y="1658"/>
                  </a:cubicBezTo>
                  <a:cubicBezTo>
                    <a:pt x="524" y="1992"/>
                    <a:pt x="357" y="2358"/>
                    <a:pt x="235" y="2736"/>
                  </a:cubicBezTo>
                  <a:cubicBezTo>
                    <a:pt x="179" y="2926"/>
                    <a:pt x="134" y="3114"/>
                    <a:pt x="90" y="3304"/>
                  </a:cubicBezTo>
                  <a:lnTo>
                    <a:pt x="23" y="3604"/>
                  </a:lnTo>
                  <a:cubicBezTo>
                    <a:pt x="13" y="3693"/>
                    <a:pt x="1" y="3804"/>
                    <a:pt x="57" y="3893"/>
                  </a:cubicBezTo>
                  <a:cubicBezTo>
                    <a:pt x="13" y="3793"/>
                    <a:pt x="35" y="3704"/>
                    <a:pt x="57" y="3604"/>
                  </a:cubicBezTo>
                  <a:lnTo>
                    <a:pt x="146" y="3326"/>
                  </a:lnTo>
                  <a:cubicBezTo>
                    <a:pt x="201" y="3137"/>
                    <a:pt x="257" y="2948"/>
                    <a:pt x="335" y="2770"/>
                  </a:cubicBezTo>
                  <a:cubicBezTo>
                    <a:pt x="468" y="2403"/>
                    <a:pt x="635" y="2047"/>
                    <a:pt x="846" y="1725"/>
                  </a:cubicBezTo>
                  <a:cubicBezTo>
                    <a:pt x="1069" y="1413"/>
                    <a:pt x="1358" y="1146"/>
                    <a:pt x="1636" y="879"/>
                  </a:cubicBezTo>
                  <a:cubicBezTo>
                    <a:pt x="1781" y="734"/>
                    <a:pt x="1926" y="601"/>
                    <a:pt x="2070" y="467"/>
                  </a:cubicBezTo>
                  <a:cubicBezTo>
                    <a:pt x="2203" y="323"/>
                    <a:pt x="2337" y="167"/>
                    <a:pt x="243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11"/>
            <p:cNvSpPr/>
            <p:nvPr/>
          </p:nvSpPr>
          <p:spPr>
            <a:xfrm>
              <a:off x="2489308" y="1670636"/>
              <a:ext cx="60146" cy="100930"/>
            </a:xfrm>
            <a:custGeom>
              <a:avLst/>
              <a:gdLst/>
              <a:ahLst/>
              <a:cxnLst/>
              <a:rect l="l" t="t" r="r" b="b"/>
              <a:pathLst>
                <a:path w="1724" h="2893" extrusionOk="0">
                  <a:moveTo>
                    <a:pt x="1724" y="1"/>
                  </a:moveTo>
                  <a:lnTo>
                    <a:pt x="1724" y="1"/>
                  </a:lnTo>
                  <a:cubicBezTo>
                    <a:pt x="1624" y="112"/>
                    <a:pt x="1524" y="211"/>
                    <a:pt x="1435" y="323"/>
                  </a:cubicBezTo>
                  <a:lnTo>
                    <a:pt x="1146" y="646"/>
                  </a:lnTo>
                  <a:cubicBezTo>
                    <a:pt x="957" y="856"/>
                    <a:pt x="779" y="1068"/>
                    <a:pt x="601" y="1301"/>
                  </a:cubicBezTo>
                  <a:cubicBezTo>
                    <a:pt x="423" y="1524"/>
                    <a:pt x="256" y="1768"/>
                    <a:pt x="156" y="2047"/>
                  </a:cubicBezTo>
                  <a:cubicBezTo>
                    <a:pt x="56" y="2325"/>
                    <a:pt x="11" y="2603"/>
                    <a:pt x="0" y="2892"/>
                  </a:cubicBezTo>
                  <a:cubicBezTo>
                    <a:pt x="67" y="2614"/>
                    <a:pt x="134" y="2336"/>
                    <a:pt x="245" y="2080"/>
                  </a:cubicBezTo>
                  <a:cubicBezTo>
                    <a:pt x="367" y="1825"/>
                    <a:pt x="523" y="1602"/>
                    <a:pt x="701" y="1380"/>
                  </a:cubicBezTo>
                  <a:cubicBezTo>
                    <a:pt x="868" y="1157"/>
                    <a:pt x="1057" y="935"/>
                    <a:pt x="1224" y="701"/>
                  </a:cubicBezTo>
                  <a:lnTo>
                    <a:pt x="1479" y="356"/>
                  </a:lnTo>
                  <a:cubicBezTo>
                    <a:pt x="1558" y="245"/>
                    <a:pt x="1647" y="122"/>
                    <a:pt x="172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11"/>
            <p:cNvSpPr/>
            <p:nvPr/>
          </p:nvSpPr>
          <p:spPr>
            <a:xfrm>
              <a:off x="2497856" y="1697395"/>
              <a:ext cx="46575" cy="72601"/>
            </a:xfrm>
            <a:custGeom>
              <a:avLst/>
              <a:gdLst/>
              <a:ahLst/>
              <a:cxnLst/>
              <a:rect l="l" t="t" r="r" b="b"/>
              <a:pathLst>
                <a:path w="1335" h="2081" extrusionOk="0">
                  <a:moveTo>
                    <a:pt x="1335" y="0"/>
                  </a:moveTo>
                  <a:lnTo>
                    <a:pt x="1335" y="0"/>
                  </a:lnTo>
                  <a:cubicBezTo>
                    <a:pt x="1234" y="190"/>
                    <a:pt x="1157" y="390"/>
                    <a:pt x="1079" y="590"/>
                  </a:cubicBezTo>
                  <a:cubicBezTo>
                    <a:pt x="1001" y="779"/>
                    <a:pt x="934" y="979"/>
                    <a:pt x="812" y="1147"/>
                  </a:cubicBezTo>
                  <a:cubicBezTo>
                    <a:pt x="700" y="1302"/>
                    <a:pt x="522" y="1424"/>
                    <a:pt x="356" y="1558"/>
                  </a:cubicBezTo>
                  <a:cubicBezTo>
                    <a:pt x="200" y="1691"/>
                    <a:pt x="33" y="1869"/>
                    <a:pt x="0" y="2081"/>
                  </a:cubicBezTo>
                  <a:cubicBezTo>
                    <a:pt x="78" y="1881"/>
                    <a:pt x="256" y="1758"/>
                    <a:pt x="423" y="1636"/>
                  </a:cubicBezTo>
                  <a:cubicBezTo>
                    <a:pt x="589" y="1525"/>
                    <a:pt x="789" y="1402"/>
                    <a:pt x="923" y="1213"/>
                  </a:cubicBezTo>
                  <a:cubicBezTo>
                    <a:pt x="1046" y="1035"/>
                    <a:pt x="1112" y="824"/>
                    <a:pt x="1168" y="623"/>
                  </a:cubicBezTo>
                  <a:cubicBezTo>
                    <a:pt x="1234" y="412"/>
                    <a:pt x="1290" y="212"/>
                    <a:pt x="133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11"/>
            <p:cNvSpPr/>
            <p:nvPr/>
          </p:nvSpPr>
          <p:spPr>
            <a:xfrm>
              <a:off x="2472597" y="1637631"/>
              <a:ext cx="73403" cy="111431"/>
            </a:xfrm>
            <a:custGeom>
              <a:avLst/>
              <a:gdLst/>
              <a:ahLst/>
              <a:cxnLst/>
              <a:rect l="l" t="t" r="r" b="b"/>
              <a:pathLst>
                <a:path w="2104" h="3194" extrusionOk="0">
                  <a:moveTo>
                    <a:pt x="2103" y="1"/>
                  </a:moveTo>
                  <a:lnTo>
                    <a:pt x="2103" y="1"/>
                  </a:lnTo>
                  <a:cubicBezTo>
                    <a:pt x="1970" y="112"/>
                    <a:pt x="1869" y="235"/>
                    <a:pt x="1770" y="368"/>
                  </a:cubicBezTo>
                  <a:cubicBezTo>
                    <a:pt x="1669" y="502"/>
                    <a:pt x="1592" y="646"/>
                    <a:pt x="1491" y="769"/>
                  </a:cubicBezTo>
                  <a:cubicBezTo>
                    <a:pt x="1291" y="1024"/>
                    <a:pt x="1002" y="1180"/>
                    <a:pt x="746" y="1414"/>
                  </a:cubicBezTo>
                  <a:cubicBezTo>
                    <a:pt x="624" y="1525"/>
                    <a:pt x="524" y="1669"/>
                    <a:pt x="435" y="1802"/>
                  </a:cubicBezTo>
                  <a:cubicBezTo>
                    <a:pt x="346" y="1936"/>
                    <a:pt x="245" y="2069"/>
                    <a:pt x="168" y="2225"/>
                  </a:cubicBezTo>
                  <a:cubicBezTo>
                    <a:pt x="90" y="2370"/>
                    <a:pt x="35" y="2537"/>
                    <a:pt x="23" y="2704"/>
                  </a:cubicBezTo>
                  <a:cubicBezTo>
                    <a:pt x="1" y="2870"/>
                    <a:pt x="12" y="3026"/>
                    <a:pt x="12" y="3193"/>
                  </a:cubicBezTo>
                  <a:cubicBezTo>
                    <a:pt x="35" y="3037"/>
                    <a:pt x="35" y="2870"/>
                    <a:pt x="68" y="2704"/>
                  </a:cubicBezTo>
                  <a:cubicBezTo>
                    <a:pt x="90" y="2548"/>
                    <a:pt x="157" y="2403"/>
                    <a:pt x="235" y="2259"/>
                  </a:cubicBezTo>
                  <a:cubicBezTo>
                    <a:pt x="324" y="2125"/>
                    <a:pt x="413" y="1992"/>
                    <a:pt x="512" y="1859"/>
                  </a:cubicBezTo>
                  <a:cubicBezTo>
                    <a:pt x="601" y="1725"/>
                    <a:pt x="702" y="1592"/>
                    <a:pt x="824" y="1480"/>
                  </a:cubicBezTo>
                  <a:cubicBezTo>
                    <a:pt x="1046" y="1258"/>
                    <a:pt x="1347" y="1102"/>
                    <a:pt x="1547" y="824"/>
                  </a:cubicBezTo>
                  <a:cubicBezTo>
                    <a:pt x="1647" y="680"/>
                    <a:pt x="1725" y="535"/>
                    <a:pt x="1803" y="401"/>
                  </a:cubicBezTo>
                  <a:cubicBezTo>
                    <a:pt x="1892" y="257"/>
                    <a:pt x="1992" y="123"/>
                    <a:pt x="210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11"/>
            <p:cNvSpPr/>
            <p:nvPr/>
          </p:nvSpPr>
          <p:spPr>
            <a:xfrm>
              <a:off x="2490843" y="1704024"/>
              <a:ext cx="38865" cy="71415"/>
            </a:xfrm>
            <a:custGeom>
              <a:avLst/>
              <a:gdLst/>
              <a:ahLst/>
              <a:cxnLst/>
              <a:rect l="l" t="t" r="r" b="b"/>
              <a:pathLst>
                <a:path w="1114" h="2047" extrusionOk="0">
                  <a:moveTo>
                    <a:pt x="1113" y="0"/>
                  </a:moveTo>
                  <a:lnTo>
                    <a:pt x="1113" y="0"/>
                  </a:lnTo>
                  <a:cubicBezTo>
                    <a:pt x="1035" y="178"/>
                    <a:pt x="957" y="367"/>
                    <a:pt x="846" y="522"/>
                  </a:cubicBezTo>
                  <a:cubicBezTo>
                    <a:pt x="746" y="690"/>
                    <a:pt x="590" y="801"/>
                    <a:pt x="446" y="934"/>
                  </a:cubicBezTo>
                  <a:cubicBezTo>
                    <a:pt x="290" y="1078"/>
                    <a:pt x="190" y="1268"/>
                    <a:pt x="123" y="1457"/>
                  </a:cubicBezTo>
                  <a:cubicBezTo>
                    <a:pt x="56" y="1657"/>
                    <a:pt x="23" y="1846"/>
                    <a:pt x="1" y="2046"/>
                  </a:cubicBezTo>
                  <a:cubicBezTo>
                    <a:pt x="68" y="1857"/>
                    <a:pt x="123" y="1668"/>
                    <a:pt x="190" y="1490"/>
                  </a:cubicBezTo>
                  <a:cubicBezTo>
                    <a:pt x="268" y="1312"/>
                    <a:pt x="368" y="1145"/>
                    <a:pt x="513" y="1012"/>
                  </a:cubicBezTo>
                  <a:cubicBezTo>
                    <a:pt x="579" y="945"/>
                    <a:pt x="657" y="878"/>
                    <a:pt x="735" y="811"/>
                  </a:cubicBezTo>
                  <a:cubicBezTo>
                    <a:pt x="802" y="734"/>
                    <a:pt x="869" y="656"/>
                    <a:pt x="913" y="567"/>
                  </a:cubicBezTo>
                  <a:cubicBezTo>
                    <a:pt x="1013" y="389"/>
                    <a:pt x="1079" y="189"/>
                    <a:pt x="111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11"/>
            <p:cNvSpPr/>
            <p:nvPr/>
          </p:nvSpPr>
          <p:spPr>
            <a:xfrm>
              <a:off x="2473399" y="1687870"/>
              <a:ext cx="153296" cy="104069"/>
            </a:xfrm>
            <a:custGeom>
              <a:avLst/>
              <a:gdLst/>
              <a:ahLst/>
              <a:cxnLst/>
              <a:rect l="l" t="t" r="r" b="b"/>
              <a:pathLst>
                <a:path w="4394" h="2983" extrusionOk="0">
                  <a:moveTo>
                    <a:pt x="3832" y="0"/>
                  </a:moveTo>
                  <a:cubicBezTo>
                    <a:pt x="3789" y="0"/>
                    <a:pt x="3700" y="21"/>
                    <a:pt x="3459" y="85"/>
                  </a:cubicBezTo>
                  <a:cubicBezTo>
                    <a:pt x="2914" y="241"/>
                    <a:pt x="2681" y="374"/>
                    <a:pt x="2325" y="741"/>
                  </a:cubicBezTo>
                  <a:cubicBezTo>
                    <a:pt x="1958" y="1097"/>
                    <a:pt x="1947" y="1430"/>
                    <a:pt x="1535" y="1853"/>
                  </a:cubicBezTo>
                  <a:cubicBezTo>
                    <a:pt x="1134" y="2265"/>
                    <a:pt x="1102" y="2342"/>
                    <a:pt x="924" y="2342"/>
                  </a:cubicBezTo>
                  <a:cubicBezTo>
                    <a:pt x="919" y="2342"/>
                    <a:pt x="915" y="2343"/>
                    <a:pt x="910" y="2343"/>
                  </a:cubicBezTo>
                  <a:cubicBezTo>
                    <a:pt x="774" y="2343"/>
                    <a:pt x="650" y="2217"/>
                    <a:pt x="506" y="2217"/>
                  </a:cubicBezTo>
                  <a:cubicBezTo>
                    <a:pt x="455" y="2217"/>
                    <a:pt x="402" y="2233"/>
                    <a:pt x="345" y="2275"/>
                  </a:cubicBezTo>
                  <a:cubicBezTo>
                    <a:pt x="111" y="2431"/>
                    <a:pt x="0" y="2643"/>
                    <a:pt x="56" y="2799"/>
                  </a:cubicBezTo>
                  <a:cubicBezTo>
                    <a:pt x="111" y="2910"/>
                    <a:pt x="489" y="2865"/>
                    <a:pt x="801" y="2921"/>
                  </a:cubicBezTo>
                  <a:cubicBezTo>
                    <a:pt x="981" y="2952"/>
                    <a:pt x="1162" y="2983"/>
                    <a:pt x="1326" y="2983"/>
                  </a:cubicBezTo>
                  <a:cubicBezTo>
                    <a:pt x="1456" y="2983"/>
                    <a:pt x="1577" y="2964"/>
                    <a:pt x="1680" y="2910"/>
                  </a:cubicBezTo>
                  <a:cubicBezTo>
                    <a:pt x="1925" y="2776"/>
                    <a:pt x="2392" y="2576"/>
                    <a:pt x="2770" y="2009"/>
                  </a:cubicBezTo>
                  <a:cubicBezTo>
                    <a:pt x="3148" y="1442"/>
                    <a:pt x="3136" y="1086"/>
                    <a:pt x="3615" y="629"/>
                  </a:cubicBezTo>
                  <a:cubicBezTo>
                    <a:pt x="4093" y="185"/>
                    <a:pt x="4394" y="207"/>
                    <a:pt x="4371" y="85"/>
                  </a:cubicBezTo>
                  <a:cubicBezTo>
                    <a:pt x="4364" y="46"/>
                    <a:pt x="4342" y="34"/>
                    <a:pt x="4307" y="34"/>
                  </a:cubicBezTo>
                  <a:cubicBezTo>
                    <a:pt x="4258" y="34"/>
                    <a:pt x="4182" y="58"/>
                    <a:pt x="4083" y="58"/>
                  </a:cubicBezTo>
                  <a:cubicBezTo>
                    <a:pt x="4055" y="58"/>
                    <a:pt x="4025" y="56"/>
                    <a:pt x="3993" y="51"/>
                  </a:cubicBezTo>
                  <a:cubicBezTo>
                    <a:pt x="3869" y="33"/>
                    <a:pt x="3887" y="0"/>
                    <a:pt x="383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11"/>
            <p:cNvSpPr/>
            <p:nvPr/>
          </p:nvSpPr>
          <p:spPr>
            <a:xfrm>
              <a:off x="2473399" y="1691952"/>
              <a:ext cx="116838" cy="99778"/>
            </a:xfrm>
            <a:custGeom>
              <a:avLst/>
              <a:gdLst/>
              <a:ahLst/>
              <a:cxnLst/>
              <a:rect l="l" t="t" r="r" b="b"/>
              <a:pathLst>
                <a:path w="3349" h="2860" extrusionOk="0">
                  <a:moveTo>
                    <a:pt x="3348" y="1"/>
                  </a:moveTo>
                  <a:lnTo>
                    <a:pt x="3348" y="1"/>
                  </a:lnTo>
                  <a:cubicBezTo>
                    <a:pt x="2881" y="146"/>
                    <a:pt x="2659" y="279"/>
                    <a:pt x="2325" y="624"/>
                  </a:cubicBezTo>
                  <a:cubicBezTo>
                    <a:pt x="1958" y="980"/>
                    <a:pt x="1947" y="1313"/>
                    <a:pt x="1535" y="1736"/>
                  </a:cubicBezTo>
                  <a:cubicBezTo>
                    <a:pt x="1134" y="2148"/>
                    <a:pt x="1102" y="2225"/>
                    <a:pt x="924" y="2225"/>
                  </a:cubicBezTo>
                  <a:cubicBezTo>
                    <a:pt x="919" y="2225"/>
                    <a:pt x="915" y="2226"/>
                    <a:pt x="910" y="2226"/>
                  </a:cubicBezTo>
                  <a:cubicBezTo>
                    <a:pt x="774" y="2226"/>
                    <a:pt x="650" y="2100"/>
                    <a:pt x="506" y="2100"/>
                  </a:cubicBezTo>
                  <a:cubicBezTo>
                    <a:pt x="455" y="2100"/>
                    <a:pt x="402" y="2116"/>
                    <a:pt x="345" y="2158"/>
                  </a:cubicBezTo>
                  <a:cubicBezTo>
                    <a:pt x="111" y="2314"/>
                    <a:pt x="0" y="2526"/>
                    <a:pt x="56" y="2682"/>
                  </a:cubicBezTo>
                  <a:cubicBezTo>
                    <a:pt x="111" y="2793"/>
                    <a:pt x="489" y="2748"/>
                    <a:pt x="801" y="2804"/>
                  </a:cubicBezTo>
                  <a:cubicBezTo>
                    <a:pt x="934" y="2826"/>
                    <a:pt x="1057" y="2848"/>
                    <a:pt x="1179" y="2860"/>
                  </a:cubicBezTo>
                  <a:cubicBezTo>
                    <a:pt x="1357" y="2726"/>
                    <a:pt x="1502" y="2559"/>
                    <a:pt x="1624" y="2392"/>
                  </a:cubicBezTo>
                  <a:cubicBezTo>
                    <a:pt x="1735" y="2225"/>
                    <a:pt x="1836" y="2047"/>
                    <a:pt x="1991" y="1914"/>
                  </a:cubicBezTo>
                  <a:cubicBezTo>
                    <a:pt x="2135" y="1780"/>
                    <a:pt x="2313" y="1703"/>
                    <a:pt x="2458" y="1569"/>
                  </a:cubicBezTo>
                  <a:cubicBezTo>
                    <a:pt x="2748" y="1313"/>
                    <a:pt x="2892" y="924"/>
                    <a:pt x="3070" y="591"/>
                  </a:cubicBezTo>
                  <a:cubicBezTo>
                    <a:pt x="3159" y="401"/>
                    <a:pt x="3259" y="201"/>
                    <a:pt x="334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11"/>
            <p:cNvSpPr/>
            <p:nvPr/>
          </p:nvSpPr>
          <p:spPr>
            <a:xfrm>
              <a:off x="2482191" y="1693522"/>
              <a:ext cx="103755" cy="86591"/>
            </a:xfrm>
            <a:custGeom>
              <a:avLst/>
              <a:gdLst/>
              <a:ahLst/>
              <a:cxnLst/>
              <a:rect l="l" t="t" r="r" b="b"/>
              <a:pathLst>
                <a:path w="2974" h="2482" extrusionOk="0">
                  <a:moveTo>
                    <a:pt x="2973" y="0"/>
                  </a:moveTo>
                  <a:cubicBezTo>
                    <a:pt x="2884" y="23"/>
                    <a:pt x="2807" y="56"/>
                    <a:pt x="2740" y="89"/>
                  </a:cubicBezTo>
                  <a:lnTo>
                    <a:pt x="2640" y="156"/>
                  </a:lnTo>
                  <a:cubicBezTo>
                    <a:pt x="2540" y="245"/>
                    <a:pt x="2429" y="334"/>
                    <a:pt x="2362" y="445"/>
                  </a:cubicBezTo>
                  <a:cubicBezTo>
                    <a:pt x="2284" y="568"/>
                    <a:pt x="2239" y="712"/>
                    <a:pt x="2173" y="835"/>
                  </a:cubicBezTo>
                  <a:cubicBezTo>
                    <a:pt x="2029" y="1102"/>
                    <a:pt x="1806" y="1302"/>
                    <a:pt x="1639" y="1557"/>
                  </a:cubicBezTo>
                  <a:cubicBezTo>
                    <a:pt x="1472" y="1824"/>
                    <a:pt x="1327" y="2091"/>
                    <a:pt x="1050" y="2259"/>
                  </a:cubicBezTo>
                  <a:cubicBezTo>
                    <a:pt x="878" y="2367"/>
                    <a:pt x="684" y="2424"/>
                    <a:pt x="489" y="2424"/>
                  </a:cubicBezTo>
                  <a:cubicBezTo>
                    <a:pt x="344" y="2424"/>
                    <a:pt x="198" y="2392"/>
                    <a:pt x="59" y="2325"/>
                  </a:cubicBezTo>
                  <a:cubicBezTo>
                    <a:pt x="54" y="2320"/>
                    <a:pt x="48" y="2318"/>
                    <a:pt x="41" y="2318"/>
                  </a:cubicBezTo>
                  <a:cubicBezTo>
                    <a:pt x="21" y="2318"/>
                    <a:pt x="1" y="2341"/>
                    <a:pt x="27" y="2358"/>
                  </a:cubicBezTo>
                  <a:cubicBezTo>
                    <a:pt x="178" y="2444"/>
                    <a:pt x="336" y="2481"/>
                    <a:pt x="492" y="2481"/>
                  </a:cubicBezTo>
                  <a:cubicBezTo>
                    <a:pt x="885" y="2481"/>
                    <a:pt x="1266" y="2240"/>
                    <a:pt x="1505" y="1913"/>
                  </a:cubicBezTo>
                  <a:cubicBezTo>
                    <a:pt x="1594" y="1791"/>
                    <a:pt x="1673" y="1646"/>
                    <a:pt x="1762" y="1513"/>
                  </a:cubicBezTo>
                  <a:cubicBezTo>
                    <a:pt x="1851" y="1379"/>
                    <a:pt x="1962" y="1258"/>
                    <a:pt x="2061" y="1135"/>
                  </a:cubicBezTo>
                  <a:cubicBezTo>
                    <a:pt x="2150" y="1013"/>
                    <a:pt x="2239" y="890"/>
                    <a:pt x="2306" y="757"/>
                  </a:cubicBezTo>
                  <a:cubicBezTo>
                    <a:pt x="2373" y="601"/>
                    <a:pt x="2429" y="467"/>
                    <a:pt x="2540" y="346"/>
                  </a:cubicBezTo>
                  <a:cubicBezTo>
                    <a:pt x="2674" y="212"/>
                    <a:pt x="2818" y="101"/>
                    <a:pt x="297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11"/>
            <p:cNvSpPr/>
            <p:nvPr/>
          </p:nvSpPr>
          <p:spPr>
            <a:xfrm>
              <a:off x="2523045" y="1689266"/>
              <a:ext cx="98592" cy="102465"/>
            </a:xfrm>
            <a:custGeom>
              <a:avLst/>
              <a:gdLst/>
              <a:ahLst/>
              <a:cxnLst/>
              <a:rect l="l" t="t" r="r" b="b"/>
              <a:pathLst>
                <a:path w="2826" h="2937" extrusionOk="0">
                  <a:moveTo>
                    <a:pt x="2826" y="0"/>
                  </a:moveTo>
                  <a:lnTo>
                    <a:pt x="2826" y="0"/>
                  </a:lnTo>
                  <a:cubicBezTo>
                    <a:pt x="2781" y="11"/>
                    <a:pt x="2737" y="11"/>
                    <a:pt x="2682" y="11"/>
                  </a:cubicBezTo>
                  <a:cubicBezTo>
                    <a:pt x="2459" y="178"/>
                    <a:pt x="2247" y="356"/>
                    <a:pt x="2047" y="545"/>
                  </a:cubicBezTo>
                  <a:cubicBezTo>
                    <a:pt x="1903" y="668"/>
                    <a:pt x="1770" y="790"/>
                    <a:pt x="1636" y="912"/>
                  </a:cubicBezTo>
                  <a:cubicBezTo>
                    <a:pt x="1525" y="1024"/>
                    <a:pt x="1402" y="1135"/>
                    <a:pt x="1302" y="1257"/>
                  </a:cubicBezTo>
                  <a:cubicBezTo>
                    <a:pt x="1202" y="1402"/>
                    <a:pt x="1147" y="1557"/>
                    <a:pt x="1080" y="1713"/>
                  </a:cubicBezTo>
                  <a:cubicBezTo>
                    <a:pt x="1024" y="1869"/>
                    <a:pt x="946" y="2002"/>
                    <a:pt x="858" y="2136"/>
                  </a:cubicBezTo>
                  <a:cubicBezTo>
                    <a:pt x="690" y="2403"/>
                    <a:pt x="468" y="2636"/>
                    <a:pt x="201" y="2814"/>
                  </a:cubicBezTo>
                  <a:cubicBezTo>
                    <a:pt x="134" y="2858"/>
                    <a:pt x="67" y="2903"/>
                    <a:pt x="1" y="2937"/>
                  </a:cubicBezTo>
                  <a:cubicBezTo>
                    <a:pt x="90" y="2925"/>
                    <a:pt x="168" y="2914"/>
                    <a:pt x="245" y="2870"/>
                  </a:cubicBezTo>
                  <a:cubicBezTo>
                    <a:pt x="468" y="2714"/>
                    <a:pt x="680" y="2525"/>
                    <a:pt x="846" y="2292"/>
                  </a:cubicBezTo>
                  <a:cubicBezTo>
                    <a:pt x="935" y="2180"/>
                    <a:pt x="1013" y="2058"/>
                    <a:pt x="1080" y="1924"/>
                  </a:cubicBezTo>
                  <a:cubicBezTo>
                    <a:pt x="1157" y="1780"/>
                    <a:pt x="1213" y="1613"/>
                    <a:pt x="1280" y="1469"/>
                  </a:cubicBezTo>
                  <a:cubicBezTo>
                    <a:pt x="1436" y="1157"/>
                    <a:pt x="1725" y="935"/>
                    <a:pt x="1980" y="701"/>
                  </a:cubicBezTo>
                  <a:cubicBezTo>
                    <a:pt x="2259" y="456"/>
                    <a:pt x="2526" y="211"/>
                    <a:pt x="282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11"/>
            <p:cNvSpPr/>
            <p:nvPr/>
          </p:nvSpPr>
          <p:spPr>
            <a:xfrm>
              <a:off x="2515684" y="1743587"/>
              <a:ext cx="18665" cy="20584"/>
            </a:xfrm>
            <a:custGeom>
              <a:avLst/>
              <a:gdLst/>
              <a:ahLst/>
              <a:cxnLst/>
              <a:rect l="l" t="t" r="r" b="b"/>
              <a:pathLst>
                <a:path w="535" h="590" extrusionOk="0">
                  <a:moveTo>
                    <a:pt x="535" y="0"/>
                  </a:moveTo>
                  <a:lnTo>
                    <a:pt x="535" y="0"/>
                  </a:lnTo>
                  <a:cubicBezTo>
                    <a:pt x="479" y="78"/>
                    <a:pt x="412" y="167"/>
                    <a:pt x="323" y="256"/>
                  </a:cubicBezTo>
                  <a:cubicBezTo>
                    <a:pt x="179" y="412"/>
                    <a:pt x="78" y="523"/>
                    <a:pt x="1" y="590"/>
                  </a:cubicBezTo>
                  <a:cubicBezTo>
                    <a:pt x="112" y="534"/>
                    <a:pt x="212" y="445"/>
                    <a:pt x="301" y="356"/>
                  </a:cubicBezTo>
                  <a:cubicBezTo>
                    <a:pt x="379" y="267"/>
                    <a:pt x="446" y="167"/>
                    <a:pt x="501" y="56"/>
                  </a:cubicBezTo>
                  <a:cubicBezTo>
                    <a:pt x="512" y="45"/>
                    <a:pt x="523" y="23"/>
                    <a:pt x="5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11"/>
            <p:cNvSpPr/>
            <p:nvPr/>
          </p:nvSpPr>
          <p:spPr>
            <a:xfrm>
              <a:off x="2474934" y="1687940"/>
              <a:ext cx="132747" cy="100685"/>
            </a:xfrm>
            <a:custGeom>
              <a:avLst/>
              <a:gdLst/>
              <a:ahLst/>
              <a:cxnLst/>
              <a:rect l="l" t="t" r="r" b="b"/>
              <a:pathLst>
                <a:path w="3805" h="2886" extrusionOk="0">
                  <a:moveTo>
                    <a:pt x="3781" y="0"/>
                  </a:moveTo>
                  <a:cubicBezTo>
                    <a:pt x="3755" y="0"/>
                    <a:pt x="3714" y="10"/>
                    <a:pt x="3649" y="27"/>
                  </a:cubicBezTo>
                  <a:cubicBezTo>
                    <a:pt x="3482" y="138"/>
                    <a:pt x="3315" y="239"/>
                    <a:pt x="3137" y="338"/>
                  </a:cubicBezTo>
                  <a:cubicBezTo>
                    <a:pt x="2993" y="417"/>
                    <a:pt x="2870" y="494"/>
                    <a:pt x="2793" y="639"/>
                  </a:cubicBezTo>
                  <a:cubicBezTo>
                    <a:pt x="2704" y="795"/>
                    <a:pt x="2637" y="950"/>
                    <a:pt x="2548" y="1106"/>
                  </a:cubicBezTo>
                  <a:lnTo>
                    <a:pt x="1914" y="2073"/>
                  </a:lnTo>
                  <a:cubicBezTo>
                    <a:pt x="1814" y="2229"/>
                    <a:pt x="1703" y="2385"/>
                    <a:pt x="1591" y="2540"/>
                  </a:cubicBezTo>
                  <a:cubicBezTo>
                    <a:pt x="1547" y="2607"/>
                    <a:pt x="1491" y="2674"/>
                    <a:pt x="1436" y="2741"/>
                  </a:cubicBezTo>
                  <a:cubicBezTo>
                    <a:pt x="1347" y="2819"/>
                    <a:pt x="1236" y="2841"/>
                    <a:pt x="1113" y="2852"/>
                  </a:cubicBezTo>
                  <a:cubicBezTo>
                    <a:pt x="1056" y="2855"/>
                    <a:pt x="998" y="2856"/>
                    <a:pt x="940" y="2856"/>
                  </a:cubicBezTo>
                  <a:cubicBezTo>
                    <a:pt x="783" y="2856"/>
                    <a:pt x="622" y="2846"/>
                    <a:pt x="468" y="2830"/>
                  </a:cubicBezTo>
                  <a:cubicBezTo>
                    <a:pt x="312" y="2807"/>
                    <a:pt x="156" y="2752"/>
                    <a:pt x="1" y="2741"/>
                  </a:cubicBezTo>
                  <a:lnTo>
                    <a:pt x="1" y="2741"/>
                  </a:lnTo>
                  <a:cubicBezTo>
                    <a:pt x="1" y="2752"/>
                    <a:pt x="12" y="2763"/>
                    <a:pt x="12" y="2785"/>
                  </a:cubicBezTo>
                  <a:cubicBezTo>
                    <a:pt x="146" y="2807"/>
                    <a:pt x="279" y="2841"/>
                    <a:pt x="423" y="2863"/>
                  </a:cubicBezTo>
                  <a:cubicBezTo>
                    <a:pt x="613" y="2886"/>
                    <a:pt x="801" y="2886"/>
                    <a:pt x="991" y="2886"/>
                  </a:cubicBezTo>
                  <a:cubicBezTo>
                    <a:pt x="1157" y="2886"/>
                    <a:pt x="1325" y="2886"/>
                    <a:pt x="1446" y="2774"/>
                  </a:cubicBezTo>
                  <a:cubicBezTo>
                    <a:pt x="1580" y="2674"/>
                    <a:pt x="1680" y="2518"/>
                    <a:pt x="1780" y="2385"/>
                  </a:cubicBezTo>
                  <a:cubicBezTo>
                    <a:pt x="2014" y="2063"/>
                    <a:pt x="2225" y="1729"/>
                    <a:pt x="2447" y="1395"/>
                  </a:cubicBezTo>
                  <a:cubicBezTo>
                    <a:pt x="2548" y="1228"/>
                    <a:pt x="2659" y="1062"/>
                    <a:pt x="2748" y="894"/>
                  </a:cubicBezTo>
                  <a:cubicBezTo>
                    <a:pt x="2837" y="728"/>
                    <a:pt x="2892" y="550"/>
                    <a:pt x="3060" y="449"/>
                  </a:cubicBezTo>
                  <a:cubicBezTo>
                    <a:pt x="3238" y="328"/>
                    <a:pt x="3438" y="239"/>
                    <a:pt x="3616" y="127"/>
                  </a:cubicBezTo>
                  <a:cubicBezTo>
                    <a:pt x="3671" y="83"/>
                    <a:pt x="3738" y="49"/>
                    <a:pt x="3804" y="5"/>
                  </a:cubicBezTo>
                  <a:cubicBezTo>
                    <a:pt x="3798" y="2"/>
                    <a:pt x="3791" y="0"/>
                    <a:pt x="378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11"/>
            <p:cNvSpPr/>
            <p:nvPr/>
          </p:nvSpPr>
          <p:spPr>
            <a:xfrm>
              <a:off x="2541676" y="1700116"/>
              <a:ext cx="29166" cy="31085"/>
            </a:xfrm>
            <a:custGeom>
              <a:avLst/>
              <a:gdLst/>
              <a:ahLst/>
              <a:cxnLst/>
              <a:rect l="l" t="t" r="r" b="b"/>
              <a:pathLst>
                <a:path w="836" h="891" extrusionOk="0">
                  <a:moveTo>
                    <a:pt x="835" y="1"/>
                  </a:moveTo>
                  <a:lnTo>
                    <a:pt x="835" y="1"/>
                  </a:lnTo>
                  <a:cubicBezTo>
                    <a:pt x="768" y="34"/>
                    <a:pt x="702" y="90"/>
                    <a:pt x="635" y="145"/>
                  </a:cubicBezTo>
                  <a:lnTo>
                    <a:pt x="534" y="245"/>
                  </a:lnTo>
                  <a:cubicBezTo>
                    <a:pt x="412" y="401"/>
                    <a:pt x="279" y="535"/>
                    <a:pt x="146" y="668"/>
                  </a:cubicBezTo>
                  <a:cubicBezTo>
                    <a:pt x="90" y="746"/>
                    <a:pt x="45" y="812"/>
                    <a:pt x="1" y="891"/>
                  </a:cubicBezTo>
                  <a:cubicBezTo>
                    <a:pt x="90" y="802"/>
                    <a:pt x="190" y="713"/>
                    <a:pt x="279" y="624"/>
                  </a:cubicBezTo>
                  <a:cubicBezTo>
                    <a:pt x="379" y="523"/>
                    <a:pt x="479" y="412"/>
                    <a:pt x="579" y="301"/>
                  </a:cubicBezTo>
                  <a:cubicBezTo>
                    <a:pt x="668" y="201"/>
                    <a:pt x="757" y="100"/>
                    <a:pt x="8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11"/>
            <p:cNvSpPr/>
            <p:nvPr/>
          </p:nvSpPr>
          <p:spPr>
            <a:xfrm>
              <a:off x="2474934" y="1783534"/>
              <a:ext cx="46610" cy="5094"/>
            </a:xfrm>
            <a:custGeom>
              <a:avLst/>
              <a:gdLst/>
              <a:ahLst/>
              <a:cxnLst/>
              <a:rect l="l" t="t" r="r" b="b"/>
              <a:pathLst>
                <a:path w="1336" h="146" extrusionOk="0">
                  <a:moveTo>
                    <a:pt x="1" y="1"/>
                  </a:moveTo>
                  <a:cubicBezTo>
                    <a:pt x="1" y="12"/>
                    <a:pt x="12" y="23"/>
                    <a:pt x="12" y="45"/>
                  </a:cubicBezTo>
                  <a:cubicBezTo>
                    <a:pt x="146" y="67"/>
                    <a:pt x="279" y="101"/>
                    <a:pt x="423" y="123"/>
                  </a:cubicBezTo>
                  <a:cubicBezTo>
                    <a:pt x="613" y="146"/>
                    <a:pt x="801" y="146"/>
                    <a:pt x="991" y="146"/>
                  </a:cubicBezTo>
                  <a:cubicBezTo>
                    <a:pt x="1080" y="146"/>
                    <a:pt x="1179" y="146"/>
                    <a:pt x="1268" y="123"/>
                  </a:cubicBezTo>
                  <a:lnTo>
                    <a:pt x="1335" y="57"/>
                  </a:lnTo>
                  <a:lnTo>
                    <a:pt x="1335" y="57"/>
                  </a:lnTo>
                  <a:cubicBezTo>
                    <a:pt x="1268" y="90"/>
                    <a:pt x="1191" y="101"/>
                    <a:pt x="1113" y="112"/>
                  </a:cubicBezTo>
                  <a:cubicBezTo>
                    <a:pt x="1056" y="115"/>
                    <a:pt x="998" y="116"/>
                    <a:pt x="940" y="116"/>
                  </a:cubicBezTo>
                  <a:cubicBezTo>
                    <a:pt x="783" y="116"/>
                    <a:pt x="622" y="106"/>
                    <a:pt x="468" y="90"/>
                  </a:cubicBezTo>
                  <a:cubicBezTo>
                    <a:pt x="312" y="67"/>
                    <a:pt x="156" y="12"/>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11"/>
            <p:cNvSpPr/>
            <p:nvPr/>
          </p:nvSpPr>
          <p:spPr>
            <a:xfrm>
              <a:off x="2541676" y="1700116"/>
              <a:ext cx="29166" cy="31085"/>
            </a:xfrm>
            <a:custGeom>
              <a:avLst/>
              <a:gdLst/>
              <a:ahLst/>
              <a:cxnLst/>
              <a:rect l="l" t="t" r="r" b="b"/>
              <a:pathLst>
                <a:path w="836" h="891" extrusionOk="0">
                  <a:moveTo>
                    <a:pt x="835" y="1"/>
                  </a:moveTo>
                  <a:lnTo>
                    <a:pt x="835" y="1"/>
                  </a:lnTo>
                  <a:cubicBezTo>
                    <a:pt x="813" y="11"/>
                    <a:pt x="791" y="23"/>
                    <a:pt x="779" y="34"/>
                  </a:cubicBezTo>
                  <a:cubicBezTo>
                    <a:pt x="757" y="45"/>
                    <a:pt x="746" y="56"/>
                    <a:pt x="724" y="68"/>
                  </a:cubicBezTo>
                  <a:cubicBezTo>
                    <a:pt x="702" y="78"/>
                    <a:pt x="690" y="100"/>
                    <a:pt x="668" y="112"/>
                  </a:cubicBezTo>
                  <a:cubicBezTo>
                    <a:pt x="657" y="123"/>
                    <a:pt x="646" y="134"/>
                    <a:pt x="623" y="145"/>
                  </a:cubicBezTo>
                  <a:cubicBezTo>
                    <a:pt x="601" y="179"/>
                    <a:pt x="568" y="212"/>
                    <a:pt x="534" y="245"/>
                  </a:cubicBezTo>
                  <a:cubicBezTo>
                    <a:pt x="412" y="401"/>
                    <a:pt x="279" y="535"/>
                    <a:pt x="146" y="668"/>
                  </a:cubicBezTo>
                  <a:cubicBezTo>
                    <a:pt x="90" y="746"/>
                    <a:pt x="45" y="812"/>
                    <a:pt x="1" y="891"/>
                  </a:cubicBezTo>
                  <a:cubicBezTo>
                    <a:pt x="90" y="802"/>
                    <a:pt x="190" y="713"/>
                    <a:pt x="279" y="624"/>
                  </a:cubicBezTo>
                  <a:cubicBezTo>
                    <a:pt x="379" y="523"/>
                    <a:pt x="479" y="412"/>
                    <a:pt x="579" y="301"/>
                  </a:cubicBezTo>
                  <a:cubicBezTo>
                    <a:pt x="668" y="201"/>
                    <a:pt x="757" y="100"/>
                    <a:pt x="83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11"/>
            <p:cNvSpPr/>
            <p:nvPr/>
          </p:nvSpPr>
          <p:spPr>
            <a:xfrm>
              <a:off x="2482191" y="1693522"/>
              <a:ext cx="103755" cy="86591"/>
            </a:xfrm>
            <a:custGeom>
              <a:avLst/>
              <a:gdLst/>
              <a:ahLst/>
              <a:cxnLst/>
              <a:rect l="l" t="t" r="r" b="b"/>
              <a:pathLst>
                <a:path w="2974" h="2482" extrusionOk="0">
                  <a:moveTo>
                    <a:pt x="2951" y="0"/>
                  </a:moveTo>
                  <a:cubicBezTo>
                    <a:pt x="2941" y="12"/>
                    <a:pt x="2918" y="23"/>
                    <a:pt x="2896" y="23"/>
                  </a:cubicBezTo>
                  <a:cubicBezTo>
                    <a:pt x="2874" y="34"/>
                    <a:pt x="2840" y="45"/>
                    <a:pt x="2818" y="56"/>
                  </a:cubicBezTo>
                  <a:cubicBezTo>
                    <a:pt x="2796" y="67"/>
                    <a:pt x="2785" y="67"/>
                    <a:pt x="2763" y="79"/>
                  </a:cubicBezTo>
                  <a:cubicBezTo>
                    <a:pt x="2751" y="79"/>
                    <a:pt x="2740" y="89"/>
                    <a:pt x="2729" y="89"/>
                  </a:cubicBezTo>
                  <a:cubicBezTo>
                    <a:pt x="2707" y="111"/>
                    <a:pt x="2674" y="134"/>
                    <a:pt x="2640" y="156"/>
                  </a:cubicBezTo>
                  <a:cubicBezTo>
                    <a:pt x="2540" y="245"/>
                    <a:pt x="2429" y="334"/>
                    <a:pt x="2362" y="445"/>
                  </a:cubicBezTo>
                  <a:cubicBezTo>
                    <a:pt x="2284" y="568"/>
                    <a:pt x="2239" y="712"/>
                    <a:pt x="2173" y="835"/>
                  </a:cubicBezTo>
                  <a:cubicBezTo>
                    <a:pt x="2029" y="1102"/>
                    <a:pt x="1806" y="1302"/>
                    <a:pt x="1639" y="1557"/>
                  </a:cubicBezTo>
                  <a:cubicBezTo>
                    <a:pt x="1472" y="1824"/>
                    <a:pt x="1327" y="2091"/>
                    <a:pt x="1050" y="2259"/>
                  </a:cubicBezTo>
                  <a:cubicBezTo>
                    <a:pt x="878" y="2367"/>
                    <a:pt x="684" y="2424"/>
                    <a:pt x="489" y="2424"/>
                  </a:cubicBezTo>
                  <a:cubicBezTo>
                    <a:pt x="344" y="2424"/>
                    <a:pt x="198" y="2392"/>
                    <a:pt x="59" y="2325"/>
                  </a:cubicBezTo>
                  <a:cubicBezTo>
                    <a:pt x="54" y="2320"/>
                    <a:pt x="48" y="2318"/>
                    <a:pt x="41" y="2318"/>
                  </a:cubicBezTo>
                  <a:cubicBezTo>
                    <a:pt x="21" y="2318"/>
                    <a:pt x="1" y="2341"/>
                    <a:pt x="27" y="2358"/>
                  </a:cubicBezTo>
                  <a:cubicBezTo>
                    <a:pt x="178" y="2444"/>
                    <a:pt x="336" y="2481"/>
                    <a:pt x="492" y="2481"/>
                  </a:cubicBezTo>
                  <a:cubicBezTo>
                    <a:pt x="885" y="2481"/>
                    <a:pt x="1266" y="2240"/>
                    <a:pt x="1505" y="1913"/>
                  </a:cubicBezTo>
                  <a:cubicBezTo>
                    <a:pt x="1594" y="1791"/>
                    <a:pt x="1673" y="1646"/>
                    <a:pt x="1762" y="1513"/>
                  </a:cubicBezTo>
                  <a:cubicBezTo>
                    <a:pt x="1851" y="1379"/>
                    <a:pt x="1962" y="1258"/>
                    <a:pt x="2061" y="1135"/>
                  </a:cubicBezTo>
                  <a:cubicBezTo>
                    <a:pt x="2150" y="1013"/>
                    <a:pt x="2239" y="890"/>
                    <a:pt x="2306" y="757"/>
                  </a:cubicBezTo>
                  <a:cubicBezTo>
                    <a:pt x="2373" y="601"/>
                    <a:pt x="2429" y="467"/>
                    <a:pt x="2540" y="346"/>
                  </a:cubicBezTo>
                  <a:cubicBezTo>
                    <a:pt x="2674" y="212"/>
                    <a:pt x="2818" y="101"/>
                    <a:pt x="297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11"/>
            <p:cNvSpPr/>
            <p:nvPr/>
          </p:nvSpPr>
          <p:spPr>
            <a:xfrm>
              <a:off x="2542862" y="1697814"/>
              <a:ext cx="44621" cy="60565"/>
            </a:xfrm>
            <a:custGeom>
              <a:avLst/>
              <a:gdLst/>
              <a:ahLst/>
              <a:cxnLst/>
              <a:rect l="l" t="t" r="r" b="b"/>
              <a:pathLst>
                <a:path w="1279" h="1736" extrusionOk="0">
                  <a:moveTo>
                    <a:pt x="1279" y="0"/>
                  </a:moveTo>
                  <a:lnTo>
                    <a:pt x="1279" y="0"/>
                  </a:lnTo>
                  <a:cubicBezTo>
                    <a:pt x="1246" y="11"/>
                    <a:pt x="1224" y="33"/>
                    <a:pt x="1190" y="55"/>
                  </a:cubicBezTo>
                  <a:cubicBezTo>
                    <a:pt x="1046" y="134"/>
                    <a:pt x="923" y="211"/>
                    <a:pt x="846" y="356"/>
                  </a:cubicBezTo>
                  <a:cubicBezTo>
                    <a:pt x="757" y="512"/>
                    <a:pt x="690" y="667"/>
                    <a:pt x="601" y="823"/>
                  </a:cubicBezTo>
                  <a:cubicBezTo>
                    <a:pt x="401" y="1123"/>
                    <a:pt x="201" y="1434"/>
                    <a:pt x="0" y="1735"/>
                  </a:cubicBezTo>
                  <a:cubicBezTo>
                    <a:pt x="56" y="1691"/>
                    <a:pt x="100" y="1657"/>
                    <a:pt x="156" y="1624"/>
                  </a:cubicBezTo>
                  <a:cubicBezTo>
                    <a:pt x="278" y="1446"/>
                    <a:pt x="389" y="1279"/>
                    <a:pt x="500" y="1112"/>
                  </a:cubicBezTo>
                  <a:cubicBezTo>
                    <a:pt x="601" y="945"/>
                    <a:pt x="712" y="779"/>
                    <a:pt x="801" y="611"/>
                  </a:cubicBezTo>
                  <a:cubicBezTo>
                    <a:pt x="890" y="445"/>
                    <a:pt x="945" y="267"/>
                    <a:pt x="1113" y="166"/>
                  </a:cubicBezTo>
                  <a:cubicBezTo>
                    <a:pt x="1157" y="134"/>
                    <a:pt x="1190" y="111"/>
                    <a:pt x="1234" y="89"/>
                  </a:cubicBezTo>
                  <a:cubicBezTo>
                    <a:pt x="1246" y="55"/>
                    <a:pt x="1268" y="33"/>
                    <a:pt x="127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11"/>
            <p:cNvSpPr/>
            <p:nvPr/>
          </p:nvSpPr>
          <p:spPr>
            <a:xfrm>
              <a:off x="2515684" y="1743587"/>
              <a:ext cx="18665" cy="20584"/>
            </a:xfrm>
            <a:custGeom>
              <a:avLst/>
              <a:gdLst/>
              <a:ahLst/>
              <a:cxnLst/>
              <a:rect l="l" t="t" r="r" b="b"/>
              <a:pathLst>
                <a:path w="535" h="590" extrusionOk="0">
                  <a:moveTo>
                    <a:pt x="535" y="0"/>
                  </a:moveTo>
                  <a:cubicBezTo>
                    <a:pt x="534" y="2"/>
                    <a:pt x="533" y="4"/>
                    <a:pt x="532" y="6"/>
                  </a:cubicBezTo>
                  <a:lnTo>
                    <a:pt x="532" y="6"/>
                  </a:lnTo>
                  <a:cubicBezTo>
                    <a:pt x="533" y="4"/>
                    <a:pt x="534" y="2"/>
                    <a:pt x="535" y="0"/>
                  </a:cubicBezTo>
                  <a:close/>
                  <a:moveTo>
                    <a:pt x="532" y="6"/>
                  </a:moveTo>
                  <a:cubicBezTo>
                    <a:pt x="509" y="48"/>
                    <a:pt x="477" y="80"/>
                    <a:pt x="446" y="122"/>
                  </a:cubicBezTo>
                  <a:lnTo>
                    <a:pt x="434" y="134"/>
                  </a:lnTo>
                  <a:cubicBezTo>
                    <a:pt x="401" y="167"/>
                    <a:pt x="367" y="211"/>
                    <a:pt x="323" y="256"/>
                  </a:cubicBezTo>
                  <a:cubicBezTo>
                    <a:pt x="290" y="290"/>
                    <a:pt x="256" y="323"/>
                    <a:pt x="234" y="356"/>
                  </a:cubicBezTo>
                  <a:cubicBezTo>
                    <a:pt x="223" y="356"/>
                    <a:pt x="212" y="367"/>
                    <a:pt x="201" y="379"/>
                  </a:cubicBezTo>
                  <a:cubicBezTo>
                    <a:pt x="189" y="389"/>
                    <a:pt x="179" y="412"/>
                    <a:pt x="167" y="423"/>
                  </a:cubicBezTo>
                  <a:lnTo>
                    <a:pt x="68" y="523"/>
                  </a:lnTo>
                  <a:lnTo>
                    <a:pt x="56" y="534"/>
                  </a:lnTo>
                  <a:cubicBezTo>
                    <a:pt x="34" y="556"/>
                    <a:pt x="24" y="578"/>
                    <a:pt x="2" y="589"/>
                  </a:cubicBezTo>
                  <a:lnTo>
                    <a:pt x="2" y="589"/>
                  </a:lnTo>
                  <a:cubicBezTo>
                    <a:pt x="113" y="534"/>
                    <a:pt x="212" y="445"/>
                    <a:pt x="301" y="356"/>
                  </a:cubicBezTo>
                  <a:cubicBezTo>
                    <a:pt x="379" y="267"/>
                    <a:pt x="446" y="167"/>
                    <a:pt x="501" y="56"/>
                  </a:cubicBezTo>
                  <a:cubicBezTo>
                    <a:pt x="511" y="46"/>
                    <a:pt x="521" y="27"/>
                    <a:pt x="532" y="6"/>
                  </a:cubicBezTo>
                  <a:close/>
                  <a:moveTo>
                    <a:pt x="2" y="589"/>
                  </a:moveTo>
                  <a:cubicBezTo>
                    <a:pt x="2" y="589"/>
                    <a:pt x="1" y="589"/>
                    <a:pt x="1" y="590"/>
                  </a:cubicBezTo>
                  <a:cubicBezTo>
                    <a:pt x="1" y="589"/>
                    <a:pt x="2" y="589"/>
                    <a:pt x="2" y="589"/>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11"/>
            <p:cNvSpPr/>
            <p:nvPr/>
          </p:nvSpPr>
          <p:spPr>
            <a:xfrm>
              <a:off x="2563795" y="1728829"/>
              <a:ext cx="8582" cy="12839"/>
            </a:xfrm>
            <a:custGeom>
              <a:avLst/>
              <a:gdLst/>
              <a:ahLst/>
              <a:cxnLst/>
              <a:rect l="l" t="t" r="r" b="b"/>
              <a:pathLst>
                <a:path w="246" h="368" extrusionOk="0">
                  <a:moveTo>
                    <a:pt x="246" y="1"/>
                  </a:moveTo>
                  <a:lnTo>
                    <a:pt x="246" y="1"/>
                  </a:lnTo>
                  <a:cubicBezTo>
                    <a:pt x="201" y="45"/>
                    <a:pt x="167" y="78"/>
                    <a:pt x="134" y="123"/>
                  </a:cubicBezTo>
                  <a:cubicBezTo>
                    <a:pt x="90" y="201"/>
                    <a:pt x="45" y="278"/>
                    <a:pt x="1" y="367"/>
                  </a:cubicBezTo>
                  <a:cubicBezTo>
                    <a:pt x="90" y="256"/>
                    <a:pt x="167" y="134"/>
                    <a:pt x="2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11"/>
            <p:cNvSpPr/>
            <p:nvPr/>
          </p:nvSpPr>
          <p:spPr>
            <a:xfrm>
              <a:off x="2461746" y="1623920"/>
              <a:ext cx="76473" cy="160273"/>
            </a:xfrm>
            <a:custGeom>
              <a:avLst/>
              <a:gdLst/>
              <a:ahLst/>
              <a:cxnLst/>
              <a:rect l="l" t="t" r="r" b="b"/>
              <a:pathLst>
                <a:path w="2192" h="4594" extrusionOk="0">
                  <a:moveTo>
                    <a:pt x="2062" y="0"/>
                  </a:moveTo>
                  <a:cubicBezTo>
                    <a:pt x="2016" y="0"/>
                    <a:pt x="2074" y="70"/>
                    <a:pt x="1814" y="282"/>
                  </a:cubicBezTo>
                  <a:cubicBezTo>
                    <a:pt x="1513" y="527"/>
                    <a:pt x="1280" y="638"/>
                    <a:pt x="902" y="1050"/>
                  </a:cubicBezTo>
                  <a:cubicBezTo>
                    <a:pt x="524" y="1461"/>
                    <a:pt x="356" y="1584"/>
                    <a:pt x="201" y="2129"/>
                  </a:cubicBezTo>
                  <a:cubicBezTo>
                    <a:pt x="56" y="2663"/>
                    <a:pt x="0" y="3253"/>
                    <a:pt x="156" y="3697"/>
                  </a:cubicBezTo>
                  <a:cubicBezTo>
                    <a:pt x="312" y="4142"/>
                    <a:pt x="223" y="4353"/>
                    <a:pt x="290" y="4487"/>
                  </a:cubicBezTo>
                  <a:cubicBezTo>
                    <a:pt x="328" y="4564"/>
                    <a:pt x="381" y="4594"/>
                    <a:pt x="447" y="4594"/>
                  </a:cubicBezTo>
                  <a:cubicBezTo>
                    <a:pt x="570" y="4594"/>
                    <a:pt x="738" y="4485"/>
                    <a:pt x="935" y="4375"/>
                  </a:cubicBezTo>
                  <a:cubicBezTo>
                    <a:pt x="1246" y="4220"/>
                    <a:pt x="1513" y="3931"/>
                    <a:pt x="1591" y="3530"/>
                  </a:cubicBezTo>
                  <a:cubicBezTo>
                    <a:pt x="1669" y="3130"/>
                    <a:pt x="1735" y="2218"/>
                    <a:pt x="1858" y="1629"/>
                  </a:cubicBezTo>
                  <a:cubicBezTo>
                    <a:pt x="1980" y="1050"/>
                    <a:pt x="2081" y="872"/>
                    <a:pt x="2125" y="505"/>
                  </a:cubicBezTo>
                  <a:cubicBezTo>
                    <a:pt x="2180" y="138"/>
                    <a:pt x="2192" y="27"/>
                    <a:pt x="2091" y="5"/>
                  </a:cubicBezTo>
                  <a:cubicBezTo>
                    <a:pt x="2078" y="2"/>
                    <a:pt x="2069" y="0"/>
                    <a:pt x="206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11"/>
            <p:cNvSpPr/>
            <p:nvPr/>
          </p:nvSpPr>
          <p:spPr>
            <a:xfrm>
              <a:off x="2461746" y="1676427"/>
              <a:ext cx="26410" cy="100546"/>
            </a:xfrm>
            <a:custGeom>
              <a:avLst/>
              <a:gdLst/>
              <a:ahLst/>
              <a:cxnLst/>
              <a:rect l="l" t="t" r="r" b="b"/>
              <a:pathLst>
                <a:path w="757" h="2882" extrusionOk="0">
                  <a:moveTo>
                    <a:pt x="490" y="1"/>
                  </a:moveTo>
                  <a:cubicBezTo>
                    <a:pt x="368" y="157"/>
                    <a:pt x="290" y="335"/>
                    <a:pt x="201" y="624"/>
                  </a:cubicBezTo>
                  <a:cubicBezTo>
                    <a:pt x="56" y="1158"/>
                    <a:pt x="0" y="1748"/>
                    <a:pt x="156" y="2192"/>
                  </a:cubicBezTo>
                  <a:cubicBezTo>
                    <a:pt x="279" y="2537"/>
                    <a:pt x="257" y="2749"/>
                    <a:pt x="267" y="2882"/>
                  </a:cubicBezTo>
                  <a:cubicBezTo>
                    <a:pt x="279" y="2848"/>
                    <a:pt x="301" y="2826"/>
                    <a:pt x="323" y="2793"/>
                  </a:cubicBezTo>
                  <a:cubicBezTo>
                    <a:pt x="401" y="2670"/>
                    <a:pt x="501" y="2571"/>
                    <a:pt x="590" y="2448"/>
                  </a:cubicBezTo>
                  <a:cubicBezTo>
                    <a:pt x="734" y="2248"/>
                    <a:pt x="757" y="2003"/>
                    <a:pt x="702" y="1770"/>
                  </a:cubicBezTo>
                  <a:cubicBezTo>
                    <a:pt x="635" y="1481"/>
                    <a:pt x="490" y="1214"/>
                    <a:pt x="512" y="902"/>
                  </a:cubicBezTo>
                  <a:cubicBezTo>
                    <a:pt x="524" y="624"/>
                    <a:pt x="590" y="335"/>
                    <a:pt x="512" y="57"/>
                  </a:cubicBezTo>
                  <a:cubicBezTo>
                    <a:pt x="501" y="35"/>
                    <a:pt x="501" y="23"/>
                    <a:pt x="4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11"/>
            <p:cNvSpPr/>
            <p:nvPr/>
          </p:nvSpPr>
          <p:spPr>
            <a:xfrm>
              <a:off x="2470678" y="1660134"/>
              <a:ext cx="23689" cy="116838"/>
            </a:xfrm>
            <a:custGeom>
              <a:avLst/>
              <a:gdLst/>
              <a:ahLst/>
              <a:cxnLst/>
              <a:rect l="l" t="t" r="r" b="b"/>
              <a:pathLst>
                <a:path w="679" h="3349" extrusionOk="0">
                  <a:moveTo>
                    <a:pt x="656" y="1"/>
                  </a:moveTo>
                  <a:lnTo>
                    <a:pt x="646" y="12"/>
                  </a:lnTo>
                  <a:cubicBezTo>
                    <a:pt x="612" y="45"/>
                    <a:pt x="590" y="79"/>
                    <a:pt x="557" y="112"/>
                  </a:cubicBezTo>
                  <a:cubicBezTo>
                    <a:pt x="557" y="279"/>
                    <a:pt x="557" y="457"/>
                    <a:pt x="567" y="624"/>
                  </a:cubicBezTo>
                  <a:cubicBezTo>
                    <a:pt x="567" y="957"/>
                    <a:pt x="601" y="1280"/>
                    <a:pt x="612" y="1614"/>
                  </a:cubicBezTo>
                  <a:cubicBezTo>
                    <a:pt x="623" y="1780"/>
                    <a:pt x="634" y="1948"/>
                    <a:pt x="590" y="2114"/>
                  </a:cubicBezTo>
                  <a:cubicBezTo>
                    <a:pt x="557" y="2281"/>
                    <a:pt x="468" y="2415"/>
                    <a:pt x="389" y="2548"/>
                  </a:cubicBezTo>
                  <a:cubicBezTo>
                    <a:pt x="256" y="2771"/>
                    <a:pt x="123" y="2993"/>
                    <a:pt x="1" y="3216"/>
                  </a:cubicBezTo>
                  <a:cubicBezTo>
                    <a:pt x="1" y="3260"/>
                    <a:pt x="1" y="3304"/>
                    <a:pt x="11" y="3349"/>
                  </a:cubicBezTo>
                  <a:cubicBezTo>
                    <a:pt x="134" y="3127"/>
                    <a:pt x="256" y="2904"/>
                    <a:pt x="379" y="2692"/>
                  </a:cubicBezTo>
                  <a:cubicBezTo>
                    <a:pt x="456" y="2548"/>
                    <a:pt x="534" y="2415"/>
                    <a:pt x="590" y="2270"/>
                  </a:cubicBezTo>
                  <a:cubicBezTo>
                    <a:pt x="646" y="2136"/>
                    <a:pt x="668" y="1981"/>
                    <a:pt x="668" y="1836"/>
                  </a:cubicBezTo>
                  <a:cubicBezTo>
                    <a:pt x="679" y="1513"/>
                    <a:pt x="656" y="1202"/>
                    <a:pt x="656" y="880"/>
                  </a:cubicBezTo>
                  <a:lnTo>
                    <a:pt x="656"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11"/>
            <p:cNvSpPr/>
            <p:nvPr/>
          </p:nvSpPr>
          <p:spPr>
            <a:xfrm>
              <a:off x="2466805" y="1681102"/>
              <a:ext cx="13606" cy="73368"/>
            </a:xfrm>
            <a:custGeom>
              <a:avLst/>
              <a:gdLst/>
              <a:ahLst/>
              <a:cxnLst/>
              <a:rect l="l" t="t" r="r" b="b"/>
              <a:pathLst>
                <a:path w="390" h="2103" extrusionOk="0">
                  <a:moveTo>
                    <a:pt x="256" y="0"/>
                  </a:moveTo>
                  <a:cubicBezTo>
                    <a:pt x="245" y="23"/>
                    <a:pt x="223" y="56"/>
                    <a:pt x="211" y="79"/>
                  </a:cubicBezTo>
                  <a:cubicBezTo>
                    <a:pt x="223" y="145"/>
                    <a:pt x="245" y="201"/>
                    <a:pt x="256" y="267"/>
                  </a:cubicBezTo>
                  <a:cubicBezTo>
                    <a:pt x="300" y="490"/>
                    <a:pt x="323" y="734"/>
                    <a:pt x="223" y="946"/>
                  </a:cubicBezTo>
                  <a:cubicBezTo>
                    <a:pt x="178" y="1046"/>
                    <a:pt x="112" y="1135"/>
                    <a:pt x="67" y="1235"/>
                  </a:cubicBezTo>
                  <a:cubicBezTo>
                    <a:pt x="33" y="1335"/>
                    <a:pt x="23" y="1436"/>
                    <a:pt x="33" y="1547"/>
                  </a:cubicBezTo>
                  <a:cubicBezTo>
                    <a:pt x="33" y="1680"/>
                    <a:pt x="45" y="1802"/>
                    <a:pt x="11" y="1936"/>
                  </a:cubicBezTo>
                  <a:cubicBezTo>
                    <a:pt x="11" y="1958"/>
                    <a:pt x="0" y="1969"/>
                    <a:pt x="0" y="1980"/>
                  </a:cubicBezTo>
                  <a:cubicBezTo>
                    <a:pt x="0" y="2002"/>
                    <a:pt x="11" y="2036"/>
                    <a:pt x="11" y="2058"/>
                  </a:cubicBezTo>
                  <a:cubicBezTo>
                    <a:pt x="23" y="2069"/>
                    <a:pt x="23" y="2081"/>
                    <a:pt x="33" y="2103"/>
                  </a:cubicBezTo>
                  <a:cubicBezTo>
                    <a:pt x="89" y="2002"/>
                    <a:pt x="112" y="1891"/>
                    <a:pt x="122" y="1769"/>
                  </a:cubicBezTo>
                  <a:cubicBezTo>
                    <a:pt x="122" y="1658"/>
                    <a:pt x="100" y="1535"/>
                    <a:pt x="112" y="1413"/>
                  </a:cubicBezTo>
                  <a:cubicBezTo>
                    <a:pt x="122" y="1291"/>
                    <a:pt x="167" y="1191"/>
                    <a:pt x="234" y="1090"/>
                  </a:cubicBezTo>
                  <a:cubicBezTo>
                    <a:pt x="334" y="902"/>
                    <a:pt x="389" y="712"/>
                    <a:pt x="367" y="501"/>
                  </a:cubicBezTo>
                  <a:cubicBezTo>
                    <a:pt x="356" y="323"/>
                    <a:pt x="312" y="156"/>
                    <a:pt x="2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11"/>
            <p:cNvSpPr/>
            <p:nvPr/>
          </p:nvSpPr>
          <p:spPr>
            <a:xfrm>
              <a:off x="2476120" y="1632991"/>
              <a:ext cx="60948" cy="151237"/>
            </a:xfrm>
            <a:custGeom>
              <a:avLst/>
              <a:gdLst/>
              <a:ahLst/>
              <a:cxnLst/>
              <a:rect l="l" t="t" r="r" b="b"/>
              <a:pathLst>
                <a:path w="1747" h="4335" extrusionOk="0">
                  <a:moveTo>
                    <a:pt x="1746" y="0"/>
                  </a:moveTo>
                  <a:lnTo>
                    <a:pt x="1679" y="101"/>
                  </a:lnTo>
                  <a:cubicBezTo>
                    <a:pt x="1568" y="245"/>
                    <a:pt x="1446" y="378"/>
                    <a:pt x="1357" y="534"/>
                  </a:cubicBezTo>
                  <a:cubicBezTo>
                    <a:pt x="1257" y="701"/>
                    <a:pt x="1190" y="879"/>
                    <a:pt x="1145" y="1057"/>
                  </a:cubicBezTo>
                  <a:cubicBezTo>
                    <a:pt x="1101" y="1257"/>
                    <a:pt x="1056" y="1458"/>
                    <a:pt x="1046" y="1658"/>
                  </a:cubicBezTo>
                  <a:cubicBezTo>
                    <a:pt x="1046" y="1858"/>
                    <a:pt x="1068" y="2058"/>
                    <a:pt x="1024" y="2258"/>
                  </a:cubicBezTo>
                  <a:cubicBezTo>
                    <a:pt x="945" y="2659"/>
                    <a:pt x="801" y="3059"/>
                    <a:pt x="668" y="3448"/>
                  </a:cubicBezTo>
                  <a:cubicBezTo>
                    <a:pt x="601" y="3648"/>
                    <a:pt x="534" y="3860"/>
                    <a:pt x="401" y="4026"/>
                  </a:cubicBezTo>
                  <a:cubicBezTo>
                    <a:pt x="290" y="4149"/>
                    <a:pt x="144" y="4238"/>
                    <a:pt x="0" y="4327"/>
                  </a:cubicBezTo>
                  <a:cubicBezTo>
                    <a:pt x="15" y="4332"/>
                    <a:pt x="30" y="4334"/>
                    <a:pt x="46" y="4334"/>
                  </a:cubicBezTo>
                  <a:cubicBezTo>
                    <a:pt x="105" y="4334"/>
                    <a:pt x="177" y="4304"/>
                    <a:pt x="256" y="4260"/>
                  </a:cubicBezTo>
                  <a:cubicBezTo>
                    <a:pt x="312" y="4227"/>
                    <a:pt x="356" y="4194"/>
                    <a:pt x="401" y="4160"/>
                  </a:cubicBezTo>
                  <a:cubicBezTo>
                    <a:pt x="545" y="4038"/>
                    <a:pt x="623" y="3882"/>
                    <a:pt x="690" y="3715"/>
                  </a:cubicBezTo>
                  <a:cubicBezTo>
                    <a:pt x="846" y="3326"/>
                    <a:pt x="979" y="2926"/>
                    <a:pt x="1090" y="2525"/>
                  </a:cubicBezTo>
                  <a:cubicBezTo>
                    <a:pt x="1145" y="2325"/>
                    <a:pt x="1190" y="2136"/>
                    <a:pt x="1190" y="1935"/>
                  </a:cubicBezTo>
                  <a:cubicBezTo>
                    <a:pt x="1179" y="1824"/>
                    <a:pt x="1168" y="1725"/>
                    <a:pt x="1179" y="1613"/>
                  </a:cubicBezTo>
                  <a:cubicBezTo>
                    <a:pt x="1179" y="1502"/>
                    <a:pt x="1190" y="1391"/>
                    <a:pt x="1212" y="1280"/>
                  </a:cubicBezTo>
                  <a:cubicBezTo>
                    <a:pt x="1246" y="1090"/>
                    <a:pt x="1279" y="890"/>
                    <a:pt x="1368" y="712"/>
                  </a:cubicBezTo>
                  <a:cubicBezTo>
                    <a:pt x="1457" y="523"/>
                    <a:pt x="1580" y="368"/>
                    <a:pt x="1702" y="212"/>
                  </a:cubicBezTo>
                  <a:cubicBezTo>
                    <a:pt x="1713" y="200"/>
                    <a:pt x="1713" y="190"/>
                    <a:pt x="1724" y="178"/>
                  </a:cubicBezTo>
                  <a:cubicBezTo>
                    <a:pt x="1735" y="111"/>
                    <a:pt x="1746" y="45"/>
                    <a:pt x="17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11"/>
            <p:cNvSpPr/>
            <p:nvPr/>
          </p:nvSpPr>
          <p:spPr>
            <a:xfrm>
              <a:off x="2469910" y="1670217"/>
              <a:ext cx="16711" cy="97057"/>
            </a:xfrm>
            <a:custGeom>
              <a:avLst/>
              <a:gdLst/>
              <a:ahLst/>
              <a:cxnLst/>
              <a:rect l="l" t="t" r="r" b="b"/>
              <a:pathLst>
                <a:path w="479" h="2782" extrusionOk="0">
                  <a:moveTo>
                    <a:pt x="401" y="1"/>
                  </a:moveTo>
                  <a:cubicBezTo>
                    <a:pt x="379" y="35"/>
                    <a:pt x="356" y="57"/>
                    <a:pt x="334" y="79"/>
                  </a:cubicBezTo>
                  <a:cubicBezTo>
                    <a:pt x="334" y="279"/>
                    <a:pt x="345" y="490"/>
                    <a:pt x="356" y="691"/>
                  </a:cubicBezTo>
                  <a:cubicBezTo>
                    <a:pt x="367" y="991"/>
                    <a:pt x="379" y="1291"/>
                    <a:pt x="367" y="1580"/>
                  </a:cubicBezTo>
                  <a:cubicBezTo>
                    <a:pt x="367" y="1736"/>
                    <a:pt x="356" y="1881"/>
                    <a:pt x="334" y="2025"/>
                  </a:cubicBezTo>
                  <a:cubicBezTo>
                    <a:pt x="300" y="2170"/>
                    <a:pt x="234" y="2281"/>
                    <a:pt x="145" y="2403"/>
                  </a:cubicBezTo>
                  <a:cubicBezTo>
                    <a:pt x="100" y="2482"/>
                    <a:pt x="45" y="2559"/>
                    <a:pt x="0" y="2637"/>
                  </a:cubicBezTo>
                  <a:cubicBezTo>
                    <a:pt x="11" y="2682"/>
                    <a:pt x="11" y="2737"/>
                    <a:pt x="23" y="2781"/>
                  </a:cubicBezTo>
                  <a:cubicBezTo>
                    <a:pt x="67" y="2670"/>
                    <a:pt x="122" y="2571"/>
                    <a:pt x="201" y="2470"/>
                  </a:cubicBezTo>
                  <a:cubicBezTo>
                    <a:pt x="267" y="2370"/>
                    <a:pt x="345" y="2259"/>
                    <a:pt x="389" y="2136"/>
                  </a:cubicBezTo>
                  <a:cubicBezTo>
                    <a:pt x="434" y="2003"/>
                    <a:pt x="445" y="1859"/>
                    <a:pt x="456" y="1714"/>
                  </a:cubicBezTo>
                  <a:cubicBezTo>
                    <a:pt x="478" y="1147"/>
                    <a:pt x="411" y="579"/>
                    <a:pt x="4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11"/>
            <p:cNvSpPr/>
            <p:nvPr/>
          </p:nvSpPr>
          <p:spPr>
            <a:xfrm>
              <a:off x="2471445" y="1627967"/>
              <a:ext cx="59413" cy="154831"/>
            </a:xfrm>
            <a:custGeom>
              <a:avLst/>
              <a:gdLst/>
              <a:ahLst/>
              <a:cxnLst/>
              <a:rect l="l" t="t" r="r" b="b"/>
              <a:pathLst>
                <a:path w="1703" h="4438" extrusionOk="0">
                  <a:moveTo>
                    <a:pt x="1702" y="0"/>
                  </a:moveTo>
                  <a:cubicBezTo>
                    <a:pt x="1669" y="45"/>
                    <a:pt x="1625" y="100"/>
                    <a:pt x="1536" y="166"/>
                  </a:cubicBezTo>
                  <a:cubicBezTo>
                    <a:pt x="1524" y="178"/>
                    <a:pt x="1524" y="189"/>
                    <a:pt x="1513" y="200"/>
                  </a:cubicBezTo>
                  <a:cubicBezTo>
                    <a:pt x="1425" y="378"/>
                    <a:pt x="1346" y="556"/>
                    <a:pt x="1269" y="734"/>
                  </a:cubicBezTo>
                  <a:cubicBezTo>
                    <a:pt x="1113" y="1090"/>
                    <a:pt x="957" y="1457"/>
                    <a:pt x="868" y="1835"/>
                  </a:cubicBezTo>
                  <a:cubicBezTo>
                    <a:pt x="824" y="2024"/>
                    <a:pt x="846" y="2213"/>
                    <a:pt x="857" y="2402"/>
                  </a:cubicBezTo>
                  <a:cubicBezTo>
                    <a:pt x="868" y="2591"/>
                    <a:pt x="857" y="2769"/>
                    <a:pt x="812" y="2959"/>
                  </a:cubicBezTo>
                  <a:cubicBezTo>
                    <a:pt x="723" y="3347"/>
                    <a:pt x="512" y="3648"/>
                    <a:pt x="278" y="3960"/>
                  </a:cubicBezTo>
                  <a:cubicBezTo>
                    <a:pt x="190" y="4081"/>
                    <a:pt x="90" y="4215"/>
                    <a:pt x="1" y="4348"/>
                  </a:cubicBezTo>
                  <a:cubicBezTo>
                    <a:pt x="12" y="4360"/>
                    <a:pt x="12" y="4360"/>
                    <a:pt x="12" y="4371"/>
                  </a:cubicBezTo>
                  <a:cubicBezTo>
                    <a:pt x="23" y="4404"/>
                    <a:pt x="45" y="4427"/>
                    <a:pt x="56" y="4437"/>
                  </a:cubicBezTo>
                  <a:cubicBezTo>
                    <a:pt x="145" y="4282"/>
                    <a:pt x="246" y="4138"/>
                    <a:pt x="357" y="4004"/>
                  </a:cubicBezTo>
                  <a:cubicBezTo>
                    <a:pt x="568" y="3715"/>
                    <a:pt x="768" y="3436"/>
                    <a:pt x="868" y="3092"/>
                  </a:cubicBezTo>
                  <a:cubicBezTo>
                    <a:pt x="913" y="2914"/>
                    <a:pt x="946" y="2736"/>
                    <a:pt x="946" y="2558"/>
                  </a:cubicBezTo>
                  <a:cubicBezTo>
                    <a:pt x="946" y="2358"/>
                    <a:pt x="913" y="2146"/>
                    <a:pt x="935" y="1946"/>
                  </a:cubicBezTo>
                  <a:cubicBezTo>
                    <a:pt x="968" y="1757"/>
                    <a:pt x="1035" y="1579"/>
                    <a:pt x="1091" y="1401"/>
                  </a:cubicBezTo>
                  <a:cubicBezTo>
                    <a:pt x="1158" y="1212"/>
                    <a:pt x="1235" y="1023"/>
                    <a:pt x="1313" y="834"/>
                  </a:cubicBezTo>
                  <a:cubicBezTo>
                    <a:pt x="1402" y="634"/>
                    <a:pt x="1491" y="423"/>
                    <a:pt x="1591" y="223"/>
                  </a:cubicBezTo>
                  <a:cubicBezTo>
                    <a:pt x="1635" y="144"/>
                    <a:pt x="1669" y="77"/>
                    <a:pt x="170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11"/>
            <p:cNvSpPr/>
            <p:nvPr/>
          </p:nvSpPr>
          <p:spPr>
            <a:xfrm>
              <a:off x="2466805" y="1681102"/>
              <a:ext cx="13606" cy="73368"/>
            </a:xfrm>
            <a:custGeom>
              <a:avLst/>
              <a:gdLst/>
              <a:ahLst/>
              <a:cxnLst/>
              <a:rect l="l" t="t" r="r" b="b"/>
              <a:pathLst>
                <a:path w="390" h="2103" extrusionOk="0">
                  <a:moveTo>
                    <a:pt x="256" y="0"/>
                  </a:moveTo>
                  <a:lnTo>
                    <a:pt x="223" y="67"/>
                  </a:lnTo>
                  <a:cubicBezTo>
                    <a:pt x="211" y="79"/>
                    <a:pt x="211" y="79"/>
                    <a:pt x="211" y="89"/>
                  </a:cubicBezTo>
                  <a:cubicBezTo>
                    <a:pt x="223" y="145"/>
                    <a:pt x="245" y="201"/>
                    <a:pt x="256" y="267"/>
                  </a:cubicBezTo>
                  <a:cubicBezTo>
                    <a:pt x="300" y="490"/>
                    <a:pt x="323" y="734"/>
                    <a:pt x="223" y="946"/>
                  </a:cubicBezTo>
                  <a:cubicBezTo>
                    <a:pt x="178" y="1046"/>
                    <a:pt x="112" y="1135"/>
                    <a:pt x="67" y="1235"/>
                  </a:cubicBezTo>
                  <a:cubicBezTo>
                    <a:pt x="33" y="1335"/>
                    <a:pt x="23" y="1436"/>
                    <a:pt x="33" y="1547"/>
                  </a:cubicBezTo>
                  <a:cubicBezTo>
                    <a:pt x="33" y="1680"/>
                    <a:pt x="45" y="1802"/>
                    <a:pt x="11" y="1936"/>
                  </a:cubicBezTo>
                  <a:cubicBezTo>
                    <a:pt x="11" y="1958"/>
                    <a:pt x="0" y="1969"/>
                    <a:pt x="0" y="1980"/>
                  </a:cubicBezTo>
                  <a:cubicBezTo>
                    <a:pt x="0" y="2002"/>
                    <a:pt x="11" y="2036"/>
                    <a:pt x="11" y="2058"/>
                  </a:cubicBezTo>
                  <a:cubicBezTo>
                    <a:pt x="23" y="2069"/>
                    <a:pt x="23" y="2081"/>
                    <a:pt x="33" y="2103"/>
                  </a:cubicBezTo>
                  <a:cubicBezTo>
                    <a:pt x="89" y="2002"/>
                    <a:pt x="112" y="1891"/>
                    <a:pt x="122" y="1769"/>
                  </a:cubicBezTo>
                  <a:cubicBezTo>
                    <a:pt x="122" y="1658"/>
                    <a:pt x="100" y="1535"/>
                    <a:pt x="112" y="1413"/>
                  </a:cubicBezTo>
                  <a:cubicBezTo>
                    <a:pt x="122" y="1291"/>
                    <a:pt x="167" y="1191"/>
                    <a:pt x="234" y="1090"/>
                  </a:cubicBezTo>
                  <a:cubicBezTo>
                    <a:pt x="334" y="902"/>
                    <a:pt x="389" y="712"/>
                    <a:pt x="367" y="501"/>
                  </a:cubicBezTo>
                  <a:cubicBezTo>
                    <a:pt x="356" y="323"/>
                    <a:pt x="312" y="156"/>
                    <a:pt x="2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11"/>
            <p:cNvSpPr/>
            <p:nvPr/>
          </p:nvSpPr>
          <p:spPr>
            <a:xfrm>
              <a:off x="2469910" y="1726527"/>
              <a:ext cx="15560" cy="40749"/>
            </a:xfrm>
            <a:custGeom>
              <a:avLst/>
              <a:gdLst/>
              <a:ahLst/>
              <a:cxnLst/>
              <a:rect l="l" t="t" r="r" b="b"/>
              <a:pathLst>
                <a:path w="446" h="1168" extrusionOk="0">
                  <a:moveTo>
                    <a:pt x="367" y="0"/>
                  </a:moveTo>
                  <a:cubicBezTo>
                    <a:pt x="367" y="134"/>
                    <a:pt x="356" y="278"/>
                    <a:pt x="334" y="411"/>
                  </a:cubicBezTo>
                  <a:cubicBezTo>
                    <a:pt x="300" y="556"/>
                    <a:pt x="234" y="667"/>
                    <a:pt x="145" y="789"/>
                  </a:cubicBezTo>
                  <a:cubicBezTo>
                    <a:pt x="100" y="868"/>
                    <a:pt x="45" y="945"/>
                    <a:pt x="0" y="1023"/>
                  </a:cubicBezTo>
                  <a:cubicBezTo>
                    <a:pt x="11" y="1068"/>
                    <a:pt x="11" y="1123"/>
                    <a:pt x="23" y="1167"/>
                  </a:cubicBezTo>
                  <a:cubicBezTo>
                    <a:pt x="67" y="1056"/>
                    <a:pt x="122" y="957"/>
                    <a:pt x="201" y="856"/>
                  </a:cubicBezTo>
                  <a:cubicBezTo>
                    <a:pt x="267" y="756"/>
                    <a:pt x="345" y="645"/>
                    <a:pt x="389" y="522"/>
                  </a:cubicBezTo>
                  <a:cubicBezTo>
                    <a:pt x="423" y="433"/>
                    <a:pt x="434" y="334"/>
                    <a:pt x="445" y="245"/>
                  </a:cubicBezTo>
                  <a:cubicBezTo>
                    <a:pt x="423" y="156"/>
                    <a:pt x="389" y="78"/>
                    <a:pt x="36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11"/>
            <p:cNvSpPr/>
            <p:nvPr/>
          </p:nvSpPr>
          <p:spPr>
            <a:xfrm>
              <a:off x="2470678" y="1744355"/>
              <a:ext cx="16327" cy="32236"/>
            </a:xfrm>
            <a:custGeom>
              <a:avLst/>
              <a:gdLst/>
              <a:ahLst/>
              <a:cxnLst/>
              <a:rect l="l" t="t" r="r" b="b"/>
              <a:pathLst>
                <a:path w="468" h="924" extrusionOk="0">
                  <a:moveTo>
                    <a:pt x="468" y="1"/>
                  </a:moveTo>
                  <a:cubicBezTo>
                    <a:pt x="446" y="45"/>
                    <a:pt x="412" y="90"/>
                    <a:pt x="389" y="134"/>
                  </a:cubicBezTo>
                  <a:cubicBezTo>
                    <a:pt x="256" y="357"/>
                    <a:pt x="123" y="579"/>
                    <a:pt x="1" y="802"/>
                  </a:cubicBezTo>
                  <a:cubicBezTo>
                    <a:pt x="1" y="846"/>
                    <a:pt x="11" y="890"/>
                    <a:pt x="11" y="923"/>
                  </a:cubicBezTo>
                  <a:cubicBezTo>
                    <a:pt x="134" y="713"/>
                    <a:pt x="256" y="490"/>
                    <a:pt x="379" y="278"/>
                  </a:cubicBezTo>
                  <a:cubicBezTo>
                    <a:pt x="412" y="223"/>
                    <a:pt x="446" y="167"/>
                    <a:pt x="468" y="112"/>
                  </a:cubicBezTo>
                  <a:lnTo>
                    <a:pt x="468"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11"/>
            <p:cNvSpPr/>
            <p:nvPr/>
          </p:nvSpPr>
          <p:spPr>
            <a:xfrm>
              <a:off x="791637" y="2367077"/>
              <a:ext cx="561131" cy="243794"/>
            </a:xfrm>
            <a:custGeom>
              <a:avLst/>
              <a:gdLst/>
              <a:ahLst/>
              <a:cxnLst/>
              <a:rect l="l" t="t" r="r" b="b"/>
              <a:pathLst>
                <a:path w="16084" h="6988" extrusionOk="0">
                  <a:moveTo>
                    <a:pt x="8283" y="0"/>
                  </a:moveTo>
                  <a:cubicBezTo>
                    <a:pt x="8081" y="0"/>
                    <a:pt x="7881" y="15"/>
                    <a:pt x="7686" y="47"/>
                  </a:cubicBezTo>
                  <a:cubicBezTo>
                    <a:pt x="5651" y="381"/>
                    <a:pt x="1035" y="4307"/>
                    <a:pt x="1035" y="4307"/>
                  </a:cubicBezTo>
                  <a:lnTo>
                    <a:pt x="1" y="5086"/>
                  </a:lnTo>
                  <a:lnTo>
                    <a:pt x="791" y="6987"/>
                  </a:lnTo>
                  <a:cubicBezTo>
                    <a:pt x="791" y="6987"/>
                    <a:pt x="1325" y="6520"/>
                    <a:pt x="2181" y="6298"/>
                  </a:cubicBezTo>
                  <a:cubicBezTo>
                    <a:pt x="3048" y="6075"/>
                    <a:pt x="4716" y="6120"/>
                    <a:pt x="6241" y="5864"/>
                  </a:cubicBezTo>
                  <a:cubicBezTo>
                    <a:pt x="7764" y="5597"/>
                    <a:pt x="8376" y="5741"/>
                    <a:pt x="10756" y="4396"/>
                  </a:cubicBezTo>
                  <a:cubicBezTo>
                    <a:pt x="13136" y="3050"/>
                    <a:pt x="16083" y="2016"/>
                    <a:pt x="15883" y="1882"/>
                  </a:cubicBezTo>
                  <a:cubicBezTo>
                    <a:pt x="15683" y="1749"/>
                    <a:pt x="15005" y="1938"/>
                    <a:pt x="13626" y="1604"/>
                  </a:cubicBezTo>
                  <a:cubicBezTo>
                    <a:pt x="12379" y="1302"/>
                    <a:pt x="10195" y="0"/>
                    <a:pt x="828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11"/>
            <p:cNvSpPr/>
            <p:nvPr/>
          </p:nvSpPr>
          <p:spPr>
            <a:xfrm>
              <a:off x="812221" y="2539355"/>
              <a:ext cx="305021" cy="59099"/>
            </a:xfrm>
            <a:custGeom>
              <a:avLst/>
              <a:gdLst/>
              <a:ahLst/>
              <a:cxnLst/>
              <a:rect l="l" t="t" r="r" b="b"/>
              <a:pathLst>
                <a:path w="8743" h="1694" extrusionOk="0">
                  <a:moveTo>
                    <a:pt x="5025" y="0"/>
                  </a:moveTo>
                  <a:cubicBezTo>
                    <a:pt x="4098" y="0"/>
                    <a:pt x="3192" y="135"/>
                    <a:pt x="2314" y="415"/>
                  </a:cubicBezTo>
                  <a:cubicBezTo>
                    <a:pt x="1491" y="682"/>
                    <a:pt x="712" y="1070"/>
                    <a:pt x="1" y="1560"/>
                  </a:cubicBezTo>
                  <a:lnTo>
                    <a:pt x="56" y="1693"/>
                  </a:lnTo>
                  <a:cubicBezTo>
                    <a:pt x="679" y="1271"/>
                    <a:pt x="1368" y="926"/>
                    <a:pt x="2080" y="670"/>
                  </a:cubicBezTo>
                  <a:cubicBezTo>
                    <a:pt x="3003" y="348"/>
                    <a:pt x="3993" y="170"/>
                    <a:pt x="4972" y="170"/>
                  </a:cubicBezTo>
                  <a:cubicBezTo>
                    <a:pt x="5011" y="169"/>
                    <a:pt x="5050" y="169"/>
                    <a:pt x="5089" y="169"/>
                  </a:cubicBezTo>
                  <a:cubicBezTo>
                    <a:pt x="6071" y="169"/>
                    <a:pt x="7035" y="305"/>
                    <a:pt x="8008" y="348"/>
                  </a:cubicBezTo>
                  <a:cubicBezTo>
                    <a:pt x="8120" y="348"/>
                    <a:pt x="8231" y="359"/>
                    <a:pt x="8331" y="359"/>
                  </a:cubicBezTo>
                  <a:cubicBezTo>
                    <a:pt x="8464" y="303"/>
                    <a:pt x="8597" y="247"/>
                    <a:pt x="8743" y="192"/>
                  </a:cubicBezTo>
                  <a:lnTo>
                    <a:pt x="8264" y="192"/>
                  </a:lnTo>
                  <a:cubicBezTo>
                    <a:pt x="7252" y="170"/>
                    <a:pt x="6251" y="25"/>
                    <a:pt x="5239" y="3"/>
                  </a:cubicBezTo>
                  <a:cubicBezTo>
                    <a:pt x="5167" y="1"/>
                    <a:pt x="5096" y="0"/>
                    <a:pt x="502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11"/>
            <p:cNvSpPr/>
            <p:nvPr/>
          </p:nvSpPr>
          <p:spPr>
            <a:xfrm>
              <a:off x="794742" y="2371438"/>
              <a:ext cx="253807" cy="184311"/>
            </a:xfrm>
            <a:custGeom>
              <a:avLst/>
              <a:gdLst/>
              <a:ahLst/>
              <a:cxnLst/>
              <a:rect l="l" t="t" r="r" b="b"/>
              <a:pathLst>
                <a:path w="7275" h="5283" extrusionOk="0">
                  <a:moveTo>
                    <a:pt x="7274" y="0"/>
                  </a:moveTo>
                  <a:lnTo>
                    <a:pt x="7274" y="0"/>
                  </a:lnTo>
                  <a:cubicBezTo>
                    <a:pt x="6852" y="122"/>
                    <a:pt x="6362" y="356"/>
                    <a:pt x="5840" y="656"/>
                  </a:cubicBezTo>
                  <a:cubicBezTo>
                    <a:pt x="4394" y="1568"/>
                    <a:pt x="3137" y="2736"/>
                    <a:pt x="1814" y="3815"/>
                  </a:cubicBezTo>
                  <a:cubicBezTo>
                    <a:pt x="1414" y="4138"/>
                    <a:pt x="1002" y="4460"/>
                    <a:pt x="579" y="4760"/>
                  </a:cubicBezTo>
                  <a:cubicBezTo>
                    <a:pt x="390" y="4905"/>
                    <a:pt x="190" y="5038"/>
                    <a:pt x="1" y="5172"/>
                  </a:cubicBezTo>
                  <a:lnTo>
                    <a:pt x="45" y="5283"/>
                  </a:lnTo>
                  <a:cubicBezTo>
                    <a:pt x="201" y="5183"/>
                    <a:pt x="346" y="5083"/>
                    <a:pt x="502" y="4983"/>
                  </a:cubicBezTo>
                  <a:cubicBezTo>
                    <a:pt x="857" y="4727"/>
                    <a:pt x="1213" y="4460"/>
                    <a:pt x="1558" y="4182"/>
                  </a:cubicBezTo>
                  <a:cubicBezTo>
                    <a:pt x="2269" y="3614"/>
                    <a:pt x="2959" y="3014"/>
                    <a:pt x="3660" y="2435"/>
                  </a:cubicBezTo>
                  <a:cubicBezTo>
                    <a:pt x="4772" y="1513"/>
                    <a:pt x="5951" y="611"/>
                    <a:pt x="727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11"/>
            <p:cNvSpPr/>
            <p:nvPr/>
          </p:nvSpPr>
          <p:spPr>
            <a:xfrm>
              <a:off x="799034" y="2377997"/>
              <a:ext cx="358574" cy="188253"/>
            </a:xfrm>
            <a:custGeom>
              <a:avLst/>
              <a:gdLst/>
              <a:ahLst/>
              <a:cxnLst/>
              <a:rect l="l" t="t" r="r" b="b"/>
              <a:pathLst>
                <a:path w="10278" h="5396" extrusionOk="0">
                  <a:moveTo>
                    <a:pt x="9910" y="1"/>
                  </a:moveTo>
                  <a:cubicBezTo>
                    <a:pt x="9565" y="57"/>
                    <a:pt x="9232" y="112"/>
                    <a:pt x="8887" y="179"/>
                  </a:cubicBezTo>
                  <a:cubicBezTo>
                    <a:pt x="8409" y="290"/>
                    <a:pt x="7930" y="423"/>
                    <a:pt x="7452" y="591"/>
                  </a:cubicBezTo>
                  <a:cubicBezTo>
                    <a:pt x="5561" y="1246"/>
                    <a:pt x="3837" y="2314"/>
                    <a:pt x="2235" y="3505"/>
                  </a:cubicBezTo>
                  <a:cubicBezTo>
                    <a:pt x="1468" y="4061"/>
                    <a:pt x="723" y="4661"/>
                    <a:pt x="0" y="5262"/>
                  </a:cubicBezTo>
                  <a:lnTo>
                    <a:pt x="56" y="5396"/>
                  </a:lnTo>
                  <a:cubicBezTo>
                    <a:pt x="1524" y="4249"/>
                    <a:pt x="2981" y="3082"/>
                    <a:pt x="4605" y="2126"/>
                  </a:cubicBezTo>
                  <a:cubicBezTo>
                    <a:pt x="5461" y="1625"/>
                    <a:pt x="6362" y="1180"/>
                    <a:pt x="7296" y="835"/>
                  </a:cubicBezTo>
                  <a:cubicBezTo>
                    <a:pt x="7764" y="668"/>
                    <a:pt x="8241" y="512"/>
                    <a:pt x="8720" y="401"/>
                  </a:cubicBezTo>
                  <a:cubicBezTo>
                    <a:pt x="9198" y="290"/>
                    <a:pt x="9687" y="213"/>
                    <a:pt x="10166" y="134"/>
                  </a:cubicBezTo>
                  <a:cubicBezTo>
                    <a:pt x="10199" y="124"/>
                    <a:pt x="10233" y="124"/>
                    <a:pt x="10277" y="112"/>
                  </a:cubicBezTo>
                  <a:cubicBezTo>
                    <a:pt x="10154" y="79"/>
                    <a:pt x="10033" y="35"/>
                    <a:pt x="991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11"/>
            <p:cNvSpPr/>
            <p:nvPr/>
          </p:nvSpPr>
          <p:spPr>
            <a:xfrm>
              <a:off x="801720" y="2402453"/>
              <a:ext cx="541349" cy="180473"/>
            </a:xfrm>
            <a:custGeom>
              <a:avLst/>
              <a:gdLst/>
              <a:ahLst/>
              <a:cxnLst/>
              <a:rect l="l" t="t" r="r" b="b"/>
              <a:pathLst>
                <a:path w="15517" h="5173" extrusionOk="0">
                  <a:moveTo>
                    <a:pt x="11724" y="1"/>
                  </a:moveTo>
                  <a:cubicBezTo>
                    <a:pt x="11523" y="56"/>
                    <a:pt x="11323" y="101"/>
                    <a:pt x="11123" y="134"/>
                  </a:cubicBezTo>
                  <a:cubicBezTo>
                    <a:pt x="10077" y="335"/>
                    <a:pt x="9010" y="368"/>
                    <a:pt x="7954" y="490"/>
                  </a:cubicBezTo>
                  <a:cubicBezTo>
                    <a:pt x="7430" y="557"/>
                    <a:pt x="6908" y="646"/>
                    <a:pt x="6407" y="790"/>
                  </a:cubicBezTo>
                  <a:cubicBezTo>
                    <a:pt x="5907" y="935"/>
                    <a:pt x="5428" y="1135"/>
                    <a:pt x="4973" y="1369"/>
                  </a:cubicBezTo>
                  <a:cubicBezTo>
                    <a:pt x="4049" y="1858"/>
                    <a:pt x="3216" y="2492"/>
                    <a:pt x="2392" y="3126"/>
                  </a:cubicBezTo>
                  <a:cubicBezTo>
                    <a:pt x="1625" y="3716"/>
                    <a:pt x="846" y="4294"/>
                    <a:pt x="1" y="4772"/>
                  </a:cubicBezTo>
                  <a:lnTo>
                    <a:pt x="168" y="5172"/>
                  </a:lnTo>
                  <a:cubicBezTo>
                    <a:pt x="290" y="5095"/>
                    <a:pt x="423" y="5017"/>
                    <a:pt x="546" y="4950"/>
                  </a:cubicBezTo>
                  <a:cubicBezTo>
                    <a:pt x="1013" y="4695"/>
                    <a:pt x="1503" y="4461"/>
                    <a:pt x="2003" y="4250"/>
                  </a:cubicBezTo>
                  <a:cubicBezTo>
                    <a:pt x="2993" y="3838"/>
                    <a:pt x="4027" y="3538"/>
                    <a:pt x="5084" y="3348"/>
                  </a:cubicBezTo>
                  <a:cubicBezTo>
                    <a:pt x="6140" y="3160"/>
                    <a:pt x="7219" y="3115"/>
                    <a:pt x="8298" y="3081"/>
                  </a:cubicBezTo>
                  <a:cubicBezTo>
                    <a:pt x="9355" y="3048"/>
                    <a:pt x="10400" y="3015"/>
                    <a:pt x="11434" y="2870"/>
                  </a:cubicBezTo>
                  <a:cubicBezTo>
                    <a:pt x="11602" y="2782"/>
                    <a:pt x="11757" y="2703"/>
                    <a:pt x="11913" y="2626"/>
                  </a:cubicBezTo>
                  <a:lnTo>
                    <a:pt x="11913" y="2626"/>
                  </a:lnTo>
                  <a:cubicBezTo>
                    <a:pt x="11891" y="2636"/>
                    <a:pt x="11869" y="2636"/>
                    <a:pt x="11846" y="2648"/>
                  </a:cubicBezTo>
                  <a:cubicBezTo>
                    <a:pt x="10767" y="2826"/>
                    <a:pt x="9689" y="2870"/>
                    <a:pt x="8599" y="2903"/>
                  </a:cubicBezTo>
                  <a:cubicBezTo>
                    <a:pt x="7509" y="2937"/>
                    <a:pt x="6419" y="2959"/>
                    <a:pt x="5339" y="3126"/>
                  </a:cubicBezTo>
                  <a:cubicBezTo>
                    <a:pt x="4283" y="3293"/>
                    <a:pt x="3260" y="3571"/>
                    <a:pt x="2259" y="3960"/>
                  </a:cubicBezTo>
                  <a:cubicBezTo>
                    <a:pt x="1892" y="4105"/>
                    <a:pt x="1536" y="4260"/>
                    <a:pt x="1180" y="4428"/>
                  </a:cubicBezTo>
                  <a:cubicBezTo>
                    <a:pt x="1780" y="4038"/>
                    <a:pt x="2359" y="3605"/>
                    <a:pt x="2937" y="3193"/>
                  </a:cubicBezTo>
                  <a:cubicBezTo>
                    <a:pt x="4039" y="2426"/>
                    <a:pt x="5240" y="1692"/>
                    <a:pt x="6585" y="1502"/>
                  </a:cubicBezTo>
                  <a:cubicBezTo>
                    <a:pt x="6815" y="1472"/>
                    <a:pt x="7044" y="1459"/>
                    <a:pt x="7273" y="1459"/>
                  </a:cubicBezTo>
                  <a:cubicBezTo>
                    <a:pt x="8238" y="1459"/>
                    <a:pt x="9193" y="1685"/>
                    <a:pt x="10156" y="1803"/>
                  </a:cubicBezTo>
                  <a:cubicBezTo>
                    <a:pt x="10544" y="1854"/>
                    <a:pt x="10937" y="1890"/>
                    <a:pt x="11329" y="1890"/>
                  </a:cubicBezTo>
                  <a:cubicBezTo>
                    <a:pt x="11532" y="1890"/>
                    <a:pt x="11734" y="1881"/>
                    <a:pt x="11935" y="1858"/>
                  </a:cubicBezTo>
                  <a:cubicBezTo>
                    <a:pt x="12558" y="1791"/>
                    <a:pt x="13169" y="1647"/>
                    <a:pt x="13759" y="1458"/>
                  </a:cubicBezTo>
                  <a:cubicBezTo>
                    <a:pt x="14348" y="1269"/>
                    <a:pt x="14938" y="1046"/>
                    <a:pt x="15517" y="835"/>
                  </a:cubicBezTo>
                  <a:cubicBezTo>
                    <a:pt x="15438" y="812"/>
                    <a:pt x="15316" y="812"/>
                    <a:pt x="15161" y="812"/>
                  </a:cubicBezTo>
                  <a:cubicBezTo>
                    <a:pt x="14838" y="924"/>
                    <a:pt x="14516" y="1035"/>
                    <a:pt x="14193" y="1135"/>
                  </a:cubicBezTo>
                  <a:cubicBezTo>
                    <a:pt x="13581" y="1346"/>
                    <a:pt x="12969" y="1524"/>
                    <a:pt x="12336" y="1635"/>
                  </a:cubicBezTo>
                  <a:cubicBezTo>
                    <a:pt x="11985" y="1693"/>
                    <a:pt x="11635" y="1718"/>
                    <a:pt x="11283" y="1718"/>
                  </a:cubicBezTo>
                  <a:cubicBezTo>
                    <a:pt x="11020" y="1718"/>
                    <a:pt x="10756" y="1704"/>
                    <a:pt x="10489" y="1680"/>
                  </a:cubicBezTo>
                  <a:cubicBezTo>
                    <a:pt x="9419" y="1559"/>
                    <a:pt x="8358" y="1282"/>
                    <a:pt x="7281" y="1282"/>
                  </a:cubicBezTo>
                  <a:cubicBezTo>
                    <a:pt x="7172" y="1282"/>
                    <a:pt x="7062" y="1285"/>
                    <a:pt x="6953" y="1291"/>
                  </a:cubicBezTo>
                  <a:cubicBezTo>
                    <a:pt x="5606" y="1358"/>
                    <a:pt x="4394" y="1991"/>
                    <a:pt x="3293" y="2737"/>
                  </a:cubicBezTo>
                  <a:cubicBezTo>
                    <a:pt x="2771" y="3081"/>
                    <a:pt x="2270" y="3449"/>
                    <a:pt x="1770" y="3815"/>
                  </a:cubicBezTo>
                  <a:cubicBezTo>
                    <a:pt x="1892" y="3716"/>
                    <a:pt x="2025" y="3627"/>
                    <a:pt x="2148" y="3526"/>
                  </a:cubicBezTo>
                  <a:cubicBezTo>
                    <a:pt x="2993" y="2893"/>
                    <a:pt x="3816" y="2236"/>
                    <a:pt x="4728" y="1714"/>
                  </a:cubicBezTo>
                  <a:cubicBezTo>
                    <a:pt x="5184" y="1447"/>
                    <a:pt x="5651" y="1224"/>
                    <a:pt x="6140" y="1057"/>
                  </a:cubicBezTo>
                  <a:cubicBezTo>
                    <a:pt x="6652" y="879"/>
                    <a:pt x="7175" y="768"/>
                    <a:pt x="7709" y="701"/>
                  </a:cubicBezTo>
                  <a:cubicBezTo>
                    <a:pt x="8754" y="545"/>
                    <a:pt x="9822" y="523"/>
                    <a:pt x="10878" y="357"/>
                  </a:cubicBezTo>
                  <a:cubicBezTo>
                    <a:pt x="11246" y="290"/>
                    <a:pt x="11624" y="212"/>
                    <a:pt x="11980" y="101"/>
                  </a:cubicBezTo>
                  <a:cubicBezTo>
                    <a:pt x="11901" y="68"/>
                    <a:pt x="11813" y="34"/>
                    <a:pt x="117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11"/>
            <p:cNvSpPr/>
            <p:nvPr/>
          </p:nvSpPr>
          <p:spPr>
            <a:xfrm>
              <a:off x="791637" y="2366937"/>
              <a:ext cx="345770" cy="243933"/>
            </a:xfrm>
            <a:custGeom>
              <a:avLst/>
              <a:gdLst/>
              <a:ahLst/>
              <a:cxnLst/>
              <a:rect l="l" t="t" r="r" b="b"/>
              <a:pathLst>
                <a:path w="9911" h="6992" extrusionOk="0">
                  <a:moveTo>
                    <a:pt x="8299" y="0"/>
                  </a:moveTo>
                  <a:cubicBezTo>
                    <a:pt x="8091" y="0"/>
                    <a:pt x="7886" y="16"/>
                    <a:pt x="7686" y="51"/>
                  </a:cubicBezTo>
                  <a:cubicBezTo>
                    <a:pt x="5651" y="385"/>
                    <a:pt x="1035" y="4311"/>
                    <a:pt x="1035" y="4311"/>
                  </a:cubicBezTo>
                  <a:lnTo>
                    <a:pt x="1" y="5090"/>
                  </a:lnTo>
                  <a:lnTo>
                    <a:pt x="791" y="6991"/>
                  </a:lnTo>
                  <a:cubicBezTo>
                    <a:pt x="791" y="6991"/>
                    <a:pt x="1325" y="6524"/>
                    <a:pt x="2181" y="6302"/>
                  </a:cubicBezTo>
                  <a:cubicBezTo>
                    <a:pt x="2915" y="6113"/>
                    <a:pt x="4249" y="6124"/>
                    <a:pt x="5573" y="5957"/>
                  </a:cubicBezTo>
                  <a:cubicBezTo>
                    <a:pt x="5584" y="5935"/>
                    <a:pt x="5584" y="5901"/>
                    <a:pt x="5584" y="5868"/>
                  </a:cubicBezTo>
                  <a:cubicBezTo>
                    <a:pt x="5595" y="5434"/>
                    <a:pt x="5539" y="4989"/>
                    <a:pt x="5651" y="4566"/>
                  </a:cubicBezTo>
                  <a:cubicBezTo>
                    <a:pt x="5717" y="4344"/>
                    <a:pt x="5840" y="4144"/>
                    <a:pt x="6007" y="4000"/>
                  </a:cubicBezTo>
                  <a:cubicBezTo>
                    <a:pt x="6218" y="3810"/>
                    <a:pt x="6474" y="3688"/>
                    <a:pt x="6685" y="3521"/>
                  </a:cubicBezTo>
                  <a:cubicBezTo>
                    <a:pt x="7074" y="3199"/>
                    <a:pt x="7286" y="2732"/>
                    <a:pt x="7508" y="2298"/>
                  </a:cubicBezTo>
                  <a:cubicBezTo>
                    <a:pt x="7620" y="2064"/>
                    <a:pt x="7742" y="1842"/>
                    <a:pt x="7897" y="1630"/>
                  </a:cubicBezTo>
                  <a:cubicBezTo>
                    <a:pt x="8065" y="1419"/>
                    <a:pt x="8253" y="1230"/>
                    <a:pt x="8465" y="1063"/>
                  </a:cubicBezTo>
                  <a:cubicBezTo>
                    <a:pt x="8898" y="708"/>
                    <a:pt x="9388" y="463"/>
                    <a:pt x="9911" y="251"/>
                  </a:cubicBezTo>
                  <a:cubicBezTo>
                    <a:pt x="9370" y="100"/>
                    <a:pt x="8823" y="0"/>
                    <a:pt x="829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11"/>
            <p:cNvSpPr/>
            <p:nvPr/>
          </p:nvSpPr>
          <p:spPr>
            <a:xfrm>
              <a:off x="812221" y="2539425"/>
              <a:ext cx="174647" cy="59030"/>
            </a:xfrm>
            <a:custGeom>
              <a:avLst/>
              <a:gdLst/>
              <a:ahLst/>
              <a:cxnLst/>
              <a:rect l="l" t="t" r="r" b="b"/>
              <a:pathLst>
                <a:path w="5006" h="1692" extrusionOk="0">
                  <a:moveTo>
                    <a:pt x="5005" y="1"/>
                  </a:moveTo>
                  <a:cubicBezTo>
                    <a:pt x="4093" y="1"/>
                    <a:pt x="3181" y="134"/>
                    <a:pt x="2314" y="413"/>
                  </a:cubicBezTo>
                  <a:cubicBezTo>
                    <a:pt x="1491" y="680"/>
                    <a:pt x="712" y="1068"/>
                    <a:pt x="1" y="1558"/>
                  </a:cubicBezTo>
                  <a:lnTo>
                    <a:pt x="56" y="1691"/>
                  </a:lnTo>
                  <a:cubicBezTo>
                    <a:pt x="679" y="1269"/>
                    <a:pt x="1368" y="924"/>
                    <a:pt x="2080" y="668"/>
                  </a:cubicBezTo>
                  <a:cubicBezTo>
                    <a:pt x="3003" y="346"/>
                    <a:pt x="3993" y="168"/>
                    <a:pt x="4972" y="168"/>
                  </a:cubicBezTo>
                  <a:lnTo>
                    <a:pt x="4994" y="168"/>
                  </a:lnTo>
                  <a:cubicBezTo>
                    <a:pt x="4994" y="112"/>
                    <a:pt x="4994" y="57"/>
                    <a:pt x="500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11"/>
            <p:cNvSpPr/>
            <p:nvPr/>
          </p:nvSpPr>
          <p:spPr>
            <a:xfrm>
              <a:off x="794742" y="2371438"/>
              <a:ext cx="253807" cy="184311"/>
            </a:xfrm>
            <a:custGeom>
              <a:avLst/>
              <a:gdLst/>
              <a:ahLst/>
              <a:cxnLst/>
              <a:rect l="l" t="t" r="r" b="b"/>
              <a:pathLst>
                <a:path w="7275" h="5283" extrusionOk="0">
                  <a:moveTo>
                    <a:pt x="7274" y="0"/>
                  </a:moveTo>
                  <a:lnTo>
                    <a:pt x="7274" y="0"/>
                  </a:lnTo>
                  <a:cubicBezTo>
                    <a:pt x="7219" y="11"/>
                    <a:pt x="7175" y="33"/>
                    <a:pt x="7119" y="45"/>
                  </a:cubicBezTo>
                  <a:cubicBezTo>
                    <a:pt x="7119" y="45"/>
                    <a:pt x="7108" y="45"/>
                    <a:pt x="7108" y="55"/>
                  </a:cubicBezTo>
                  <a:cubicBezTo>
                    <a:pt x="7008" y="89"/>
                    <a:pt x="6896" y="134"/>
                    <a:pt x="6785" y="178"/>
                  </a:cubicBezTo>
                  <a:cubicBezTo>
                    <a:pt x="6774" y="178"/>
                    <a:pt x="6774" y="178"/>
                    <a:pt x="6763" y="189"/>
                  </a:cubicBezTo>
                  <a:cubicBezTo>
                    <a:pt x="6652" y="233"/>
                    <a:pt x="6540" y="289"/>
                    <a:pt x="6429" y="345"/>
                  </a:cubicBezTo>
                  <a:cubicBezTo>
                    <a:pt x="6419" y="345"/>
                    <a:pt x="6407" y="345"/>
                    <a:pt x="6396" y="356"/>
                  </a:cubicBezTo>
                  <a:cubicBezTo>
                    <a:pt x="6285" y="411"/>
                    <a:pt x="6162" y="467"/>
                    <a:pt x="6051" y="534"/>
                  </a:cubicBezTo>
                  <a:cubicBezTo>
                    <a:pt x="6040" y="545"/>
                    <a:pt x="6029" y="545"/>
                    <a:pt x="6007" y="556"/>
                  </a:cubicBezTo>
                  <a:lnTo>
                    <a:pt x="5840" y="656"/>
                  </a:lnTo>
                  <a:cubicBezTo>
                    <a:pt x="4394" y="1568"/>
                    <a:pt x="3137" y="2736"/>
                    <a:pt x="1814" y="3815"/>
                  </a:cubicBezTo>
                  <a:cubicBezTo>
                    <a:pt x="1414" y="4138"/>
                    <a:pt x="1002" y="4460"/>
                    <a:pt x="579" y="4760"/>
                  </a:cubicBezTo>
                  <a:cubicBezTo>
                    <a:pt x="390" y="4905"/>
                    <a:pt x="190" y="5038"/>
                    <a:pt x="1" y="5172"/>
                  </a:cubicBezTo>
                  <a:lnTo>
                    <a:pt x="34" y="5272"/>
                  </a:lnTo>
                  <a:lnTo>
                    <a:pt x="45" y="5283"/>
                  </a:lnTo>
                  <a:cubicBezTo>
                    <a:pt x="201" y="5183"/>
                    <a:pt x="346" y="5083"/>
                    <a:pt x="502" y="4983"/>
                  </a:cubicBezTo>
                  <a:cubicBezTo>
                    <a:pt x="857" y="4727"/>
                    <a:pt x="1213" y="4460"/>
                    <a:pt x="1558" y="4182"/>
                  </a:cubicBezTo>
                  <a:cubicBezTo>
                    <a:pt x="2269" y="3614"/>
                    <a:pt x="2959" y="3014"/>
                    <a:pt x="3660" y="2435"/>
                  </a:cubicBezTo>
                  <a:cubicBezTo>
                    <a:pt x="4772" y="1513"/>
                    <a:pt x="5951" y="611"/>
                    <a:pt x="727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11"/>
            <p:cNvSpPr/>
            <p:nvPr/>
          </p:nvSpPr>
          <p:spPr>
            <a:xfrm>
              <a:off x="801720" y="2420700"/>
              <a:ext cx="268180" cy="162227"/>
            </a:xfrm>
            <a:custGeom>
              <a:avLst/>
              <a:gdLst/>
              <a:ahLst/>
              <a:cxnLst/>
              <a:rect l="l" t="t" r="r" b="b"/>
              <a:pathLst>
                <a:path w="7687" h="4650" extrusionOk="0">
                  <a:moveTo>
                    <a:pt x="7687" y="0"/>
                  </a:moveTo>
                  <a:lnTo>
                    <a:pt x="7687" y="0"/>
                  </a:lnTo>
                  <a:cubicBezTo>
                    <a:pt x="7252" y="67"/>
                    <a:pt x="6819" y="145"/>
                    <a:pt x="6407" y="267"/>
                  </a:cubicBezTo>
                  <a:cubicBezTo>
                    <a:pt x="5907" y="412"/>
                    <a:pt x="5428" y="612"/>
                    <a:pt x="4973" y="846"/>
                  </a:cubicBezTo>
                  <a:cubicBezTo>
                    <a:pt x="4049" y="1335"/>
                    <a:pt x="3216" y="1969"/>
                    <a:pt x="2392" y="2603"/>
                  </a:cubicBezTo>
                  <a:cubicBezTo>
                    <a:pt x="1625" y="3193"/>
                    <a:pt x="846" y="3771"/>
                    <a:pt x="1" y="4249"/>
                  </a:cubicBezTo>
                  <a:lnTo>
                    <a:pt x="168" y="4649"/>
                  </a:lnTo>
                  <a:cubicBezTo>
                    <a:pt x="290" y="4572"/>
                    <a:pt x="423" y="4494"/>
                    <a:pt x="546" y="4427"/>
                  </a:cubicBezTo>
                  <a:cubicBezTo>
                    <a:pt x="1013" y="4172"/>
                    <a:pt x="1503" y="3938"/>
                    <a:pt x="2003" y="3727"/>
                  </a:cubicBezTo>
                  <a:cubicBezTo>
                    <a:pt x="2993" y="3315"/>
                    <a:pt x="4027" y="3015"/>
                    <a:pt x="5084" y="2825"/>
                  </a:cubicBezTo>
                  <a:cubicBezTo>
                    <a:pt x="5206" y="2803"/>
                    <a:pt x="5339" y="2781"/>
                    <a:pt x="5473" y="2770"/>
                  </a:cubicBezTo>
                  <a:cubicBezTo>
                    <a:pt x="5507" y="2692"/>
                    <a:pt x="5551" y="2625"/>
                    <a:pt x="5606" y="2570"/>
                  </a:cubicBezTo>
                  <a:lnTo>
                    <a:pt x="5606" y="2570"/>
                  </a:lnTo>
                  <a:lnTo>
                    <a:pt x="5339" y="2603"/>
                  </a:lnTo>
                  <a:cubicBezTo>
                    <a:pt x="4283" y="2770"/>
                    <a:pt x="3260" y="3048"/>
                    <a:pt x="2259" y="3437"/>
                  </a:cubicBezTo>
                  <a:cubicBezTo>
                    <a:pt x="1892" y="3582"/>
                    <a:pt x="1536" y="3737"/>
                    <a:pt x="1180" y="3905"/>
                  </a:cubicBezTo>
                  <a:cubicBezTo>
                    <a:pt x="1780" y="3515"/>
                    <a:pt x="2359" y="3082"/>
                    <a:pt x="2937" y="2670"/>
                  </a:cubicBezTo>
                  <a:cubicBezTo>
                    <a:pt x="4039" y="1903"/>
                    <a:pt x="5240" y="1169"/>
                    <a:pt x="6585" y="979"/>
                  </a:cubicBezTo>
                  <a:cubicBezTo>
                    <a:pt x="6775" y="957"/>
                    <a:pt x="6953" y="946"/>
                    <a:pt x="7131" y="946"/>
                  </a:cubicBezTo>
                  <a:cubicBezTo>
                    <a:pt x="7153" y="879"/>
                    <a:pt x="7186" y="823"/>
                    <a:pt x="7219" y="757"/>
                  </a:cubicBezTo>
                  <a:cubicBezTo>
                    <a:pt x="7131" y="757"/>
                    <a:pt x="7042" y="768"/>
                    <a:pt x="6953" y="768"/>
                  </a:cubicBezTo>
                  <a:cubicBezTo>
                    <a:pt x="5606" y="835"/>
                    <a:pt x="4394" y="1468"/>
                    <a:pt x="3293" y="2214"/>
                  </a:cubicBezTo>
                  <a:cubicBezTo>
                    <a:pt x="2771" y="2558"/>
                    <a:pt x="2270" y="2926"/>
                    <a:pt x="1770" y="3292"/>
                  </a:cubicBezTo>
                  <a:cubicBezTo>
                    <a:pt x="1892" y="3193"/>
                    <a:pt x="2025" y="3104"/>
                    <a:pt x="2148" y="3003"/>
                  </a:cubicBezTo>
                  <a:cubicBezTo>
                    <a:pt x="2993" y="2370"/>
                    <a:pt x="3816" y="1713"/>
                    <a:pt x="4728" y="1191"/>
                  </a:cubicBezTo>
                  <a:cubicBezTo>
                    <a:pt x="5184" y="924"/>
                    <a:pt x="5651" y="701"/>
                    <a:pt x="6140" y="534"/>
                  </a:cubicBezTo>
                  <a:cubicBezTo>
                    <a:pt x="6597" y="378"/>
                    <a:pt x="7064" y="279"/>
                    <a:pt x="7542" y="200"/>
                  </a:cubicBezTo>
                  <a:cubicBezTo>
                    <a:pt x="7564" y="168"/>
                    <a:pt x="7586" y="123"/>
                    <a:pt x="7608" y="89"/>
                  </a:cubicBezTo>
                  <a:cubicBezTo>
                    <a:pt x="7631" y="67"/>
                    <a:pt x="7664" y="34"/>
                    <a:pt x="768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11"/>
            <p:cNvSpPr/>
            <p:nvPr/>
          </p:nvSpPr>
          <p:spPr>
            <a:xfrm>
              <a:off x="799034" y="2381520"/>
              <a:ext cx="325186" cy="184729"/>
            </a:xfrm>
            <a:custGeom>
              <a:avLst/>
              <a:gdLst/>
              <a:ahLst/>
              <a:cxnLst/>
              <a:rect l="l" t="t" r="r" b="b"/>
              <a:pathLst>
                <a:path w="9321" h="5295" extrusionOk="0">
                  <a:moveTo>
                    <a:pt x="9321" y="0"/>
                  </a:moveTo>
                  <a:lnTo>
                    <a:pt x="9321" y="0"/>
                  </a:lnTo>
                  <a:cubicBezTo>
                    <a:pt x="9176" y="23"/>
                    <a:pt x="9032" y="56"/>
                    <a:pt x="8887" y="78"/>
                  </a:cubicBezTo>
                  <a:cubicBezTo>
                    <a:pt x="8409" y="189"/>
                    <a:pt x="7930" y="322"/>
                    <a:pt x="7452" y="490"/>
                  </a:cubicBezTo>
                  <a:cubicBezTo>
                    <a:pt x="5561" y="1145"/>
                    <a:pt x="3837" y="2213"/>
                    <a:pt x="2235" y="3404"/>
                  </a:cubicBezTo>
                  <a:cubicBezTo>
                    <a:pt x="1468" y="3960"/>
                    <a:pt x="723" y="4560"/>
                    <a:pt x="0" y="5161"/>
                  </a:cubicBezTo>
                  <a:lnTo>
                    <a:pt x="56" y="5295"/>
                  </a:lnTo>
                  <a:cubicBezTo>
                    <a:pt x="1524" y="4148"/>
                    <a:pt x="2981" y="2981"/>
                    <a:pt x="4605" y="2025"/>
                  </a:cubicBezTo>
                  <a:cubicBezTo>
                    <a:pt x="5461" y="1524"/>
                    <a:pt x="6362" y="1079"/>
                    <a:pt x="7296" y="734"/>
                  </a:cubicBezTo>
                  <a:cubicBezTo>
                    <a:pt x="7764" y="567"/>
                    <a:pt x="8241" y="411"/>
                    <a:pt x="8720" y="300"/>
                  </a:cubicBezTo>
                  <a:cubicBezTo>
                    <a:pt x="8731" y="300"/>
                    <a:pt x="8742" y="300"/>
                    <a:pt x="8753" y="290"/>
                  </a:cubicBezTo>
                  <a:cubicBezTo>
                    <a:pt x="8943" y="189"/>
                    <a:pt x="9131" y="89"/>
                    <a:pt x="932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11"/>
            <p:cNvSpPr/>
            <p:nvPr/>
          </p:nvSpPr>
          <p:spPr>
            <a:xfrm>
              <a:off x="743945" y="1876302"/>
              <a:ext cx="375983" cy="684842"/>
            </a:xfrm>
            <a:custGeom>
              <a:avLst/>
              <a:gdLst/>
              <a:ahLst/>
              <a:cxnLst/>
              <a:rect l="l" t="t" r="r" b="b"/>
              <a:pathLst>
                <a:path w="10777" h="19630" extrusionOk="0">
                  <a:moveTo>
                    <a:pt x="10744" y="0"/>
                  </a:moveTo>
                  <a:cubicBezTo>
                    <a:pt x="10499" y="0"/>
                    <a:pt x="9420" y="33"/>
                    <a:pt x="8553" y="701"/>
                  </a:cubicBezTo>
                  <a:cubicBezTo>
                    <a:pt x="7574" y="1446"/>
                    <a:pt x="6884" y="2591"/>
                    <a:pt x="5727" y="3849"/>
                  </a:cubicBezTo>
                  <a:cubicBezTo>
                    <a:pt x="4560" y="5094"/>
                    <a:pt x="4671" y="5472"/>
                    <a:pt x="4182" y="6862"/>
                  </a:cubicBezTo>
                  <a:cubicBezTo>
                    <a:pt x="3681" y="8241"/>
                    <a:pt x="3503" y="11089"/>
                    <a:pt x="2791" y="12858"/>
                  </a:cubicBezTo>
                  <a:cubicBezTo>
                    <a:pt x="2079" y="14626"/>
                    <a:pt x="1167" y="16961"/>
                    <a:pt x="789" y="17806"/>
                  </a:cubicBezTo>
                  <a:cubicBezTo>
                    <a:pt x="411" y="18663"/>
                    <a:pt x="0" y="19108"/>
                    <a:pt x="0" y="19108"/>
                  </a:cubicBezTo>
                  <a:lnTo>
                    <a:pt x="278" y="19519"/>
                  </a:lnTo>
                  <a:cubicBezTo>
                    <a:pt x="278" y="19519"/>
                    <a:pt x="596" y="19630"/>
                    <a:pt x="1077" y="19630"/>
                  </a:cubicBezTo>
                  <a:cubicBezTo>
                    <a:pt x="1695" y="19630"/>
                    <a:pt x="2583" y="19446"/>
                    <a:pt x="3403" y="18607"/>
                  </a:cubicBezTo>
                  <a:cubicBezTo>
                    <a:pt x="4849" y="17128"/>
                    <a:pt x="5705" y="14937"/>
                    <a:pt x="6562" y="13814"/>
                  </a:cubicBezTo>
                  <a:cubicBezTo>
                    <a:pt x="7418" y="12690"/>
                    <a:pt x="8164" y="11567"/>
                    <a:pt x="8486" y="10399"/>
                  </a:cubicBezTo>
                  <a:cubicBezTo>
                    <a:pt x="8819" y="9220"/>
                    <a:pt x="9409" y="5794"/>
                    <a:pt x="9743" y="4015"/>
                  </a:cubicBezTo>
                  <a:cubicBezTo>
                    <a:pt x="10077" y="2235"/>
                    <a:pt x="10021" y="1145"/>
                    <a:pt x="10321" y="690"/>
                  </a:cubicBezTo>
                  <a:cubicBezTo>
                    <a:pt x="10554" y="322"/>
                    <a:pt x="10710" y="111"/>
                    <a:pt x="10766" y="33"/>
                  </a:cubicBezTo>
                  <a:cubicBezTo>
                    <a:pt x="10777" y="23"/>
                    <a:pt x="10755" y="0"/>
                    <a:pt x="1074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11"/>
            <p:cNvSpPr/>
            <p:nvPr/>
          </p:nvSpPr>
          <p:spPr>
            <a:xfrm>
              <a:off x="780787" y="2016344"/>
              <a:ext cx="172693" cy="459887"/>
            </a:xfrm>
            <a:custGeom>
              <a:avLst/>
              <a:gdLst/>
              <a:ahLst/>
              <a:cxnLst/>
              <a:rect l="l" t="t" r="r" b="b"/>
              <a:pathLst>
                <a:path w="4950" h="13182" extrusionOk="0">
                  <a:moveTo>
                    <a:pt x="4516" y="1"/>
                  </a:moveTo>
                  <a:cubicBezTo>
                    <a:pt x="3515" y="1125"/>
                    <a:pt x="3593" y="1525"/>
                    <a:pt x="3126" y="2848"/>
                  </a:cubicBezTo>
                  <a:cubicBezTo>
                    <a:pt x="2625" y="4227"/>
                    <a:pt x="2447" y="7075"/>
                    <a:pt x="1735" y="8844"/>
                  </a:cubicBezTo>
                  <a:cubicBezTo>
                    <a:pt x="1157" y="10289"/>
                    <a:pt x="445" y="12102"/>
                    <a:pt x="0" y="13181"/>
                  </a:cubicBezTo>
                  <a:cubicBezTo>
                    <a:pt x="590" y="12870"/>
                    <a:pt x="1346" y="12314"/>
                    <a:pt x="2047" y="11335"/>
                  </a:cubicBezTo>
                  <a:cubicBezTo>
                    <a:pt x="3460" y="9377"/>
                    <a:pt x="2781" y="9578"/>
                    <a:pt x="3871" y="8009"/>
                  </a:cubicBezTo>
                  <a:cubicBezTo>
                    <a:pt x="4950" y="6430"/>
                    <a:pt x="4305" y="6719"/>
                    <a:pt x="4594" y="4872"/>
                  </a:cubicBezTo>
                  <a:cubicBezTo>
                    <a:pt x="4883" y="3015"/>
                    <a:pt x="4505" y="3004"/>
                    <a:pt x="4538" y="1780"/>
                  </a:cubicBezTo>
                  <a:cubicBezTo>
                    <a:pt x="4550" y="1247"/>
                    <a:pt x="4538" y="579"/>
                    <a:pt x="451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11"/>
            <p:cNvSpPr/>
            <p:nvPr/>
          </p:nvSpPr>
          <p:spPr>
            <a:xfrm>
              <a:off x="743945" y="2201845"/>
              <a:ext cx="305021" cy="342107"/>
            </a:xfrm>
            <a:custGeom>
              <a:avLst/>
              <a:gdLst/>
              <a:ahLst/>
              <a:cxnLst/>
              <a:rect l="l" t="t" r="r" b="b"/>
              <a:pathLst>
                <a:path w="8743" h="9806" extrusionOk="0">
                  <a:moveTo>
                    <a:pt x="8742" y="0"/>
                  </a:moveTo>
                  <a:cubicBezTo>
                    <a:pt x="8653" y="168"/>
                    <a:pt x="8564" y="323"/>
                    <a:pt x="8486" y="490"/>
                  </a:cubicBezTo>
                  <a:cubicBezTo>
                    <a:pt x="8352" y="779"/>
                    <a:pt x="8230" y="1080"/>
                    <a:pt x="8075" y="1357"/>
                  </a:cubicBezTo>
                  <a:cubicBezTo>
                    <a:pt x="7919" y="1636"/>
                    <a:pt x="7707" y="1869"/>
                    <a:pt x="7485" y="2103"/>
                  </a:cubicBezTo>
                  <a:cubicBezTo>
                    <a:pt x="7040" y="2570"/>
                    <a:pt x="6595" y="3015"/>
                    <a:pt x="6195" y="3527"/>
                  </a:cubicBezTo>
                  <a:cubicBezTo>
                    <a:pt x="5816" y="4016"/>
                    <a:pt x="5505" y="4572"/>
                    <a:pt x="5227" y="5139"/>
                  </a:cubicBezTo>
                  <a:cubicBezTo>
                    <a:pt x="4949" y="5717"/>
                    <a:pt x="4671" y="6285"/>
                    <a:pt x="4338" y="6819"/>
                  </a:cubicBezTo>
                  <a:cubicBezTo>
                    <a:pt x="4004" y="7363"/>
                    <a:pt x="3626" y="7875"/>
                    <a:pt x="3192" y="8342"/>
                  </a:cubicBezTo>
                  <a:cubicBezTo>
                    <a:pt x="2506" y="9090"/>
                    <a:pt x="1592" y="9725"/>
                    <a:pt x="374" y="9725"/>
                  </a:cubicBezTo>
                  <a:cubicBezTo>
                    <a:pt x="270" y="9725"/>
                    <a:pt x="164" y="9720"/>
                    <a:pt x="55" y="9710"/>
                  </a:cubicBezTo>
                  <a:cubicBezTo>
                    <a:pt x="22" y="9755"/>
                    <a:pt x="0" y="9777"/>
                    <a:pt x="0" y="9777"/>
                  </a:cubicBezTo>
                  <a:lnTo>
                    <a:pt x="11" y="9777"/>
                  </a:lnTo>
                  <a:cubicBezTo>
                    <a:pt x="158" y="9796"/>
                    <a:pt x="302" y="9805"/>
                    <a:pt x="443" y="9805"/>
                  </a:cubicBezTo>
                  <a:cubicBezTo>
                    <a:pt x="1375" y="9805"/>
                    <a:pt x="2161" y="9411"/>
                    <a:pt x="2769" y="8898"/>
                  </a:cubicBezTo>
                  <a:cubicBezTo>
                    <a:pt x="3248" y="8487"/>
                    <a:pt x="3659" y="7998"/>
                    <a:pt x="4026" y="7497"/>
                  </a:cubicBezTo>
                  <a:cubicBezTo>
                    <a:pt x="4393" y="6985"/>
                    <a:pt x="4726" y="6429"/>
                    <a:pt x="5005" y="5851"/>
                  </a:cubicBezTo>
                  <a:cubicBezTo>
                    <a:pt x="5294" y="5272"/>
                    <a:pt x="5561" y="4672"/>
                    <a:pt x="5905" y="4127"/>
                  </a:cubicBezTo>
                  <a:cubicBezTo>
                    <a:pt x="6251" y="3571"/>
                    <a:pt x="6696" y="3092"/>
                    <a:pt x="7140" y="2614"/>
                  </a:cubicBezTo>
                  <a:cubicBezTo>
                    <a:pt x="7585" y="2170"/>
                    <a:pt x="8041" y="1735"/>
                    <a:pt x="8308" y="1146"/>
                  </a:cubicBezTo>
                  <a:cubicBezTo>
                    <a:pt x="8431" y="902"/>
                    <a:pt x="8530" y="657"/>
                    <a:pt x="8653" y="412"/>
                  </a:cubicBezTo>
                  <a:cubicBezTo>
                    <a:pt x="8675" y="279"/>
                    <a:pt x="8708" y="145"/>
                    <a:pt x="87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11"/>
            <p:cNvSpPr/>
            <p:nvPr/>
          </p:nvSpPr>
          <p:spPr>
            <a:xfrm>
              <a:off x="753609" y="2177005"/>
              <a:ext cx="300381" cy="353131"/>
            </a:xfrm>
            <a:custGeom>
              <a:avLst/>
              <a:gdLst/>
              <a:ahLst/>
              <a:cxnLst/>
              <a:rect l="l" t="t" r="r" b="b"/>
              <a:pathLst>
                <a:path w="8610" h="10122" extrusionOk="0">
                  <a:moveTo>
                    <a:pt x="8609" y="1"/>
                  </a:moveTo>
                  <a:lnTo>
                    <a:pt x="8609" y="1"/>
                  </a:lnTo>
                  <a:cubicBezTo>
                    <a:pt x="8154" y="746"/>
                    <a:pt x="7719" y="1513"/>
                    <a:pt x="7197" y="2203"/>
                  </a:cubicBezTo>
                  <a:cubicBezTo>
                    <a:pt x="6607" y="2981"/>
                    <a:pt x="5895" y="3660"/>
                    <a:pt x="5362" y="4472"/>
                  </a:cubicBezTo>
                  <a:cubicBezTo>
                    <a:pt x="4817" y="5295"/>
                    <a:pt x="4328" y="6162"/>
                    <a:pt x="3827" y="7007"/>
                  </a:cubicBezTo>
                  <a:cubicBezTo>
                    <a:pt x="3693" y="7219"/>
                    <a:pt x="3571" y="7430"/>
                    <a:pt x="3448" y="7642"/>
                  </a:cubicBezTo>
                  <a:cubicBezTo>
                    <a:pt x="3315" y="7853"/>
                    <a:pt x="3171" y="8065"/>
                    <a:pt x="2971" y="8220"/>
                  </a:cubicBezTo>
                  <a:cubicBezTo>
                    <a:pt x="2793" y="8364"/>
                    <a:pt x="2581" y="8476"/>
                    <a:pt x="2381" y="8598"/>
                  </a:cubicBezTo>
                  <a:cubicBezTo>
                    <a:pt x="2181" y="8720"/>
                    <a:pt x="2003" y="8865"/>
                    <a:pt x="1836" y="9032"/>
                  </a:cubicBezTo>
                  <a:cubicBezTo>
                    <a:pt x="1525" y="9355"/>
                    <a:pt x="1236" y="9721"/>
                    <a:pt x="779" y="9899"/>
                  </a:cubicBezTo>
                  <a:cubicBezTo>
                    <a:pt x="557" y="9988"/>
                    <a:pt x="312" y="10033"/>
                    <a:pt x="57" y="10033"/>
                  </a:cubicBezTo>
                  <a:cubicBezTo>
                    <a:pt x="34" y="10067"/>
                    <a:pt x="23" y="10089"/>
                    <a:pt x="1" y="10122"/>
                  </a:cubicBezTo>
                  <a:cubicBezTo>
                    <a:pt x="156" y="10122"/>
                    <a:pt x="312" y="10111"/>
                    <a:pt x="446" y="10077"/>
                  </a:cubicBezTo>
                  <a:cubicBezTo>
                    <a:pt x="913" y="10000"/>
                    <a:pt x="1258" y="9766"/>
                    <a:pt x="1558" y="9466"/>
                  </a:cubicBezTo>
                  <a:cubicBezTo>
                    <a:pt x="1725" y="9299"/>
                    <a:pt x="1881" y="9110"/>
                    <a:pt x="2059" y="8954"/>
                  </a:cubicBezTo>
                  <a:cubicBezTo>
                    <a:pt x="2237" y="8787"/>
                    <a:pt x="2447" y="8665"/>
                    <a:pt x="2659" y="8542"/>
                  </a:cubicBezTo>
                  <a:cubicBezTo>
                    <a:pt x="2870" y="8420"/>
                    <a:pt x="3060" y="8287"/>
                    <a:pt x="3226" y="8109"/>
                  </a:cubicBezTo>
                  <a:cubicBezTo>
                    <a:pt x="3382" y="7931"/>
                    <a:pt x="3505" y="7731"/>
                    <a:pt x="3626" y="7519"/>
                  </a:cubicBezTo>
                  <a:cubicBezTo>
                    <a:pt x="4138" y="6663"/>
                    <a:pt x="4650" y="5784"/>
                    <a:pt x="5184" y="4928"/>
                  </a:cubicBezTo>
                  <a:cubicBezTo>
                    <a:pt x="5450" y="4494"/>
                    <a:pt x="5740" y="4083"/>
                    <a:pt x="6063" y="3693"/>
                  </a:cubicBezTo>
                  <a:cubicBezTo>
                    <a:pt x="6385" y="3304"/>
                    <a:pt x="6718" y="2948"/>
                    <a:pt x="7041" y="2559"/>
                  </a:cubicBezTo>
                  <a:cubicBezTo>
                    <a:pt x="7630" y="1847"/>
                    <a:pt x="8120" y="1046"/>
                    <a:pt x="8565" y="212"/>
                  </a:cubicBezTo>
                  <a:cubicBezTo>
                    <a:pt x="8576" y="146"/>
                    <a:pt x="8587" y="67"/>
                    <a:pt x="860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11"/>
            <p:cNvSpPr/>
            <p:nvPr/>
          </p:nvSpPr>
          <p:spPr>
            <a:xfrm>
              <a:off x="787765" y="2292276"/>
              <a:ext cx="229734" cy="268913"/>
            </a:xfrm>
            <a:custGeom>
              <a:avLst/>
              <a:gdLst/>
              <a:ahLst/>
              <a:cxnLst/>
              <a:rect l="l" t="t" r="r" b="b"/>
              <a:pathLst>
                <a:path w="6585" h="7708" extrusionOk="0">
                  <a:moveTo>
                    <a:pt x="6585" y="0"/>
                  </a:moveTo>
                  <a:lnTo>
                    <a:pt x="6585" y="0"/>
                  </a:lnTo>
                  <a:cubicBezTo>
                    <a:pt x="6073" y="389"/>
                    <a:pt x="5618" y="846"/>
                    <a:pt x="5206" y="1346"/>
                  </a:cubicBezTo>
                  <a:cubicBezTo>
                    <a:pt x="4594" y="2080"/>
                    <a:pt x="4060" y="2880"/>
                    <a:pt x="3604" y="3748"/>
                  </a:cubicBezTo>
                  <a:cubicBezTo>
                    <a:pt x="3148" y="4593"/>
                    <a:pt x="2803" y="5550"/>
                    <a:pt x="2091" y="6217"/>
                  </a:cubicBezTo>
                  <a:cubicBezTo>
                    <a:pt x="1735" y="6551"/>
                    <a:pt x="1291" y="6785"/>
                    <a:pt x="879" y="7062"/>
                  </a:cubicBezTo>
                  <a:cubicBezTo>
                    <a:pt x="579" y="7274"/>
                    <a:pt x="290" y="7485"/>
                    <a:pt x="0" y="7707"/>
                  </a:cubicBezTo>
                  <a:cubicBezTo>
                    <a:pt x="67" y="7697"/>
                    <a:pt x="145" y="7697"/>
                    <a:pt x="212" y="7685"/>
                  </a:cubicBezTo>
                  <a:cubicBezTo>
                    <a:pt x="356" y="7586"/>
                    <a:pt x="501" y="7485"/>
                    <a:pt x="635" y="7385"/>
                  </a:cubicBezTo>
                  <a:cubicBezTo>
                    <a:pt x="1046" y="7107"/>
                    <a:pt x="1480" y="6852"/>
                    <a:pt x="1880" y="6551"/>
                  </a:cubicBezTo>
                  <a:cubicBezTo>
                    <a:pt x="2670" y="5972"/>
                    <a:pt x="3082" y="5083"/>
                    <a:pt x="3504" y="4215"/>
                  </a:cubicBezTo>
                  <a:cubicBezTo>
                    <a:pt x="3949" y="3325"/>
                    <a:pt x="4461" y="2492"/>
                    <a:pt x="5061" y="1724"/>
                  </a:cubicBezTo>
                  <a:cubicBezTo>
                    <a:pt x="5472" y="1212"/>
                    <a:pt x="5907" y="734"/>
                    <a:pt x="6407" y="312"/>
                  </a:cubicBezTo>
                  <a:cubicBezTo>
                    <a:pt x="6463" y="211"/>
                    <a:pt x="6518" y="100"/>
                    <a:pt x="658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11"/>
            <p:cNvSpPr/>
            <p:nvPr/>
          </p:nvSpPr>
          <p:spPr>
            <a:xfrm>
              <a:off x="769902" y="2104821"/>
              <a:ext cx="297660" cy="396217"/>
            </a:xfrm>
            <a:custGeom>
              <a:avLst/>
              <a:gdLst/>
              <a:ahLst/>
              <a:cxnLst/>
              <a:rect l="l" t="t" r="r" b="b"/>
              <a:pathLst>
                <a:path w="8532" h="11357" extrusionOk="0">
                  <a:moveTo>
                    <a:pt x="8532" y="1"/>
                  </a:moveTo>
                  <a:cubicBezTo>
                    <a:pt x="8465" y="79"/>
                    <a:pt x="8398" y="157"/>
                    <a:pt x="8332" y="223"/>
                  </a:cubicBezTo>
                  <a:cubicBezTo>
                    <a:pt x="7964" y="680"/>
                    <a:pt x="7631" y="1158"/>
                    <a:pt x="7353" y="1681"/>
                  </a:cubicBezTo>
                  <a:cubicBezTo>
                    <a:pt x="7064" y="2225"/>
                    <a:pt x="6852" y="2804"/>
                    <a:pt x="6518" y="3315"/>
                  </a:cubicBezTo>
                  <a:cubicBezTo>
                    <a:pt x="6185" y="3838"/>
                    <a:pt x="5762" y="4294"/>
                    <a:pt x="5384" y="4773"/>
                  </a:cubicBezTo>
                  <a:cubicBezTo>
                    <a:pt x="5006" y="5262"/>
                    <a:pt x="4639" y="5751"/>
                    <a:pt x="4294" y="6263"/>
                  </a:cubicBezTo>
                  <a:cubicBezTo>
                    <a:pt x="3950" y="6763"/>
                    <a:pt x="3616" y="7264"/>
                    <a:pt x="3282" y="7776"/>
                  </a:cubicBezTo>
                  <a:cubicBezTo>
                    <a:pt x="2949" y="8287"/>
                    <a:pt x="2659" y="8854"/>
                    <a:pt x="2225" y="9266"/>
                  </a:cubicBezTo>
                  <a:cubicBezTo>
                    <a:pt x="2003" y="9477"/>
                    <a:pt x="1736" y="9610"/>
                    <a:pt x="1458" y="9744"/>
                  </a:cubicBezTo>
                  <a:cubicBezTo>
                    <a:pt x="1191" y="9877"/>
                    <a:pt x="947" y="10022"/>
                    <a:pt x="769" y="10245"/>
                  </a:cubicBezTo>
                  <a:cubicBezTo>
                    <a:pt x="524" y="10545"/>
                    <a:pt x="357" y="10934"/>
                    <a:pt x="67" y="11201"/>
                  </a:cubicBezTo>
                  <a:cubicBezTo>
                    <a:pt x="67" y="11224"/>
                    <a:pt x="57" y="11234"/>
                    <a:pt x="45" y="11256"/>
                  </a:cubicBezTo>
                  <a:cubicBezTo>
                    <a:pt x="35" y="11290"/>
                    <a:pt x="12" y="11323"/>
                    <a:pt x="1" y="11357"/>
                  </a:cubicBezTo>
                  <a:cubicBezTo>
                    <a:pt x="179" y="11234"/>
                    <a:pt x="324" y="11068"/>
                    <a:pt x="435" y="10901"/>
                  </a:cubicBezTo>
                  <a:cubicBezTo>
                    <a:pt x="613" y="10645"/>
                    <a:pt x="757" y="10367"/>
                    <a:pt x="980" y="10156"/>
                  </a:cubicBezTo>
                  <a:cubicBezTo>
                    <a:pt x="1202" y="9956"/>
                    <a:pt x="1503" y="9844"/>
                    <a:pt x="1780" y="9711"/>
                  </a:cubicBezTo>
                  <a:cubicBezTo>
                    <a:pt x="2326" y="9444"/>
                    <a:pt x="2659" y="8965"/>
                    <a:pt x="2971" y="8476"/>
                  </a:cubicBezTo>
                  <a:cubicBezTo>
                    <a:pt x="3304" y="7942"/>
                    <a:pt x="3638" y="7408"/>
                    <a:pt x="3982" y="6886"/>
                  </a:cubicBezTo>
                  <a:cubicBezTo>
                    <a:pt x="4338" y="6363"/>
                    <a:pt x="4694" y="5851"/>
                    <a:pt x="5072" y="5351"/>
                  </a:cubicBezTo>
                  <a:cubicBezTo>
                    <a:pt x="5440" y="4850"/>
                    <a:pt x="5840" y="4383"/>
                    <a:pt x="6229" y="3905"/>
                  </a:cubicBezTo>
                  <a:cubicBezTo>
                    <a:pt x="6419" y="3660"/>
                    <a:pt x="6597" y="3416"/>
                    <a:pt x="6741" y="3149"/>
                  </a:cubicBezTo>
                  <a:cubicBezTo>
                    <a:pt x="6896" y="2882"/>
                    <a:pt x="7030" y="2603"/>
                    <a:pt x="7163" y="2314"/>
                  </a:cubicBezTo>
                  <a:cubicBezTo>
                    <a:pt x="7420" y="1758"/>
                    <a:pt x="7709" y="1214"/>
                    <a:pt x="8053" y="724"/>
                  </a:cubicBezTo>
                  <a:cubicBezTo>
                    <a:pt x="8198" y="524"/>
                    <a:pt x="8342" y="334"/>
                    <a:pt x="8510" y="146"/>
                  </a:cubicBezTo>
                  <a:cubicBezTo>
                    <a:pt x="8510" y="101"/>
                    <a:pt x="8520" y="45"/>
                    <a:pt x="853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11"/>
            <p:cNvSpPr/>
            <p:nvPr/>
          </p:nvSpPr>
          <p:spPr>
            <a:xfrm>
              <a:off x="832003" y="1881710"/>
              <a:ext cx="260784" cy="466062"/>
            </a:xfrm>
            <a:custGeom>
              <a:avLst/>
              <a:gdLst/>
              <a:ahLst/>
              <a:cxnLst/>
              <a:rect l="l" t="t" r="r" b="b"/>
              <a:pathLst>
                <a:path w="7475" h="13359" extrusionOk="0">
                  <a:moveTo>
                    <a:pt x="7130" y="1"/>
                  </a:moveTo>
                  <a:cubicBezTo>
                    <a:pt x="7074" y="23"/>
                    <a:pt x="7019" y="34"/>
                    <a:pt x="6963" y="56"/>
                  </a:cubicBezTo>
                  <a:cubicBezTo>
                    <a:pt x="6696" y="434"/>
                    <a:pt x="6473" y="846"/>
                    <a:pt x="6263" y="1269"/>
                  </a:cubicBezTo>
                  <a:cubicBezTo>
                    <a:pt x="5984" y="1791"/>
                    <a:pt x="5706" y="2314"/>
                    <a:pt x="5351" y="2782"/>
                  </a:cubicBezTo>
                  <a:cubicBezTo>
                    <a:pt x="5028" y="3237"/>
                    <a:pt x="4661" y="3660"/>
                    <a:pt x="4327" y="4116"/>
                  </a:cubicBezTo>
                  <a:cubicBezTo>
                    <a:pt x="4016" y="4550"/>
                    <a:pt x="3737" y="5017"/>
                    <a:pt x="3559" y="5562"/>
                  </a:cubicBezTo>
                  <a:cubicBezTo>
                    <a:pt x="3381" y="6129"/>
                    <a:pt x="3349" y="6763"/>
                    <a:pt x="3126" y="7308"/>
                  </a:cubicBezTo>
                  <a:cubicBezTo>
                    <a:pt x="2914" y="7853"/>
                    <a:pt x="2570" y="8298"/>
                    <a:pt x="2225" y="8754"/>
                  </a:cubicBezTo>
                  <a:cubicBezTo>
                    <a:pt x="1891" y="9199"/>
                    <a:pt x="1569" y="9655"/>
                    <a:pt x="1335" y="10177"/>
                  </a:cubicBezTo>
                  <a:cubicBezTo>
                    <a:pt x="1001" y="10934"/>
                    <a:pt x="779" y="11813"/>
                    <a:pt x="334" y="12513"/>
                  </a:cubicBezTo>
                  <a:cubicBezTo>
                    <a:pt x="312" y="12580"/>
                    <a:pt x="289" y="12646"/>
                    <a:pt x="267" y="12703"/>
                  </a:cubicBezTo>
                  <a:cubicBezTo>
                    <a:pt x="178" y="12913"/>
                    <a:pt x="89" y="13136"/>
                    <a:pt x="0" y="13358"/>
                  </a:cubicBezTo>
                  <a:cubicBezTo>
                    <a:pt x="45" y="13303"/>
                    <a:pt x="79" y="13247"/>
                    <a:pt x="112" y="13180"/>
                  </a:cubicBezTo>
                  <a:cubicBezTo>
                    <a:pt x="412" y="12703"/>
                    <a:pt x="679" y="12202"/>
                    <a:pt x="957" y="11702"/>
                  </a:cubicBezTo>
                  <a:cubicBezTo>
                    <a:pt x="1513" y="10678"/>
                    <a:pt x="2047" y="9655"/>
                    <a:pt x="2670" y="8676"/>
                  </a:cubicBezTo>
                  <a:cubicBezTo>
                    <a:pt x="2981" y="8187"/>
                    <a:pt x="3337" y="7720"/>
                    <a:pt x="3660" y="7241"/>
                  </a:cubicBezTo>
                  <a:cubicBezTo>
                    <a:pt x="3982" y="6763"/>
                    <a:pt x="4227" y="6262"/>
                    <a:pt x="4449" y="5728"/>
                  </a:cubicBezTo>
                  <a:cubicBezTo>
                    <a:pt x="4683" y="5184"/>
                    <a:pt x="4939" y="4683"/>
                    <a:pt x="5294" y="4227"/>
                  </a:cubicBezTo>
                  <a:cubicBezTo>
                    <a:pt x="5650" y="3783"/>
                    <a:pt x="6085" y="3393"/>
                    <a:pt x="6529" y="3026"/>
                  </a:cubicBezTo>
                  <a:cubicBezTo>
                    <a:pt x="6829" y="2792"/>
                    <a:pt x="7141" y="2559"/>
                    <a:pt x="7452" y="2337"/>
                  </a:cubicBezTo>
                  <a:cubicBezTo>
                    <a:pt x="7452" y="2270"/>
                    <a:pt x="7464" y="2214"/>
                    <a:pt x="7474" y="2159"/>
                  </a:cubicBezTo>
                  <a:lnTo>
                    <a:pt x="7474" y="2159"/>
                  </a:lnTo>
                  <a:cubicBezTo>
                    <a:pt x="7219" y="2347"/>
                    <a:pt x="6963" y="2537"/>
                    <a:pt x="6718" y="2737"/>
                  </a:cubicBezTo>
                  <a:cubicBezTo>
                    <a:pt x="5840" y="3427"/>
                    <a:pt x="5039" y="4205"/>
                    <a:pt x="4550" y="5239"/>
                  </a:cubicBezTo>
                  <a:cubicBezTo>
                    <a:pt x="4316" y="5751"/>
                    <a:pt x="4105" y="6274"/>
                    <a:pt x="3826" y="6763"/>
                  </a:cubicBezTo>
                  <a:cubicBezTo>
                    <a:pt x="3549" y="7253"/>
                    <a:pt x="3203" y="7708"/>
                    <a:pt x="2892" y="8175"/>
                  </a:cubicBezTo>
                  <a:cubicBezTo>
                    <a:pt x="2259" y="9132"/>
                    <a:pt x="1702" y="10133"/>
                    <a:pt x="1157" y="11134"/>
                  </a:cubicBezTo>
                  <a:cubicBezTo>
                    <a:pt x="1080" y="11279"/>
                    <a:pt x="1001" y="11412"/>
                    <a:pt x="935" y="11546"/>
                  </a:cubicBezTo>
                  <a:cubicBezTo>
                    <a:pt x="1035" y="11290"/>
                    <a:pt x="1124" y="11034"/>
                    <a:pt x="1213" y="10790"/>
                  </a:cubicBezTo>
                  <a:cubicBezTo>
                    <a:pt x="1413" y="10233"/>
                    <a:pt x="1658" y="9710"/>
                    <a:pt x="1992" y="9243"/>
                  </a:cubicBezTo>
                  <a:cubicBezTo>
                    <a:pt x="2303" y="8798"/>
                    <a:pt x="2659" y="8387"/>
                    <a:pt x="2937" y="7908"/>
                  </a:cubicBezTo>
                  <a:cubicBezTo>
                    <a:pt x="3082" y="7675"/>
                    <a:pt x="3203" y="7419"/>
                    <a:pt x="3292" y="7152"/>
                  </a:cubicBezTo>
                  <a:cubicBezTo>
                    <a:pt x="3381" y="6874"/>
                    <a:pt x="3437" y="6585"/>
                    <a:pt x="3482" y="6296"/>
                  </a:cubicBezTo>
                  <a:cubicBezTo>
                    <a:pt x="3593" y="5706"/>
                    <a:pt x="3771" y="5172"/>
                    <a:pt x="4071" y="4683"/>
                  </a:cubicBezTo>
                  <a:cubicBezTo>
                    <a:pt x="4360" y="4205"/>
                    <a:pt x="4716" y="3771"/>
                    <a:pt x="5061" y="3338"/>
                  </a:cubicBezTo>
                  <a:cubicBezTo>
                    <a:pt x="5417" y="2903"/>
                    <a:pt x="5739" y="2448"/>
                    <a:pt x="6018" y="1947"/>
                  </a:cubicBezTo>
                  <a:cubicBezTo>
                    <a:pt x="6307" y="1447"/>
                    <a:pt x="6552" y="913"/>
                    <a:pt x="6852" y="424"/>
                  </a:cubicBezTo>
                  <a:cubicBezTo>
                    <a:pt x="6941" y="279"/>
                    <a:pt x="7030" y="134"/>
                    <a:pt x="713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11"/>
            <p:cNvSpPr/>
            <p:nvPr/>
          </p:nvSpPr>
          <p:spPr>
            <a:xfrm>
              <a:off x="863054" y="1935647"/>
              <a:ext cx="143597" cy="307743"/>
            </a:xfrm>
            <a:custGeom>
              <a:avLst/>
              <a:gdLst/>
              <a:ahLst/>
              <a:cxnLst/>
              <a:rect l="l" t="t" r="r" b="b"/>
              <a:pathLst>
                <a:path w="4116" h="8821" extrusionOk="0">
                  <a:moveTo>
                    <a:pt x="4115" y="1"/>
                  </a:moveTo>
                  <a:lnTo>
                    <a:pt x="4115" y="1"/>
                  </a:lnTo>
                  <a:cubicBezTo>
                    <a:pt x="3971" y="168"/>
                    <a:pt x="3815" y="346"/>
                    <a:pt x="3670" y="534"/>
                  </a:cubicBezTo>
                  <a:cubicBezTo>
                    <a:pt x="3559" y="757"/>
                    <a:pt x="3460" y="1002"/>
                    <a:pt x="3381" y="1258"/>
                  </a:cubicBezTo>
                  <a:cubicBezTo>
                    <a:pt x="3237" y="1713"/>
                    <a:pt x="3092" y="2148"/>
                    <a:pt x="2825" y="2526"/>
                  </a:cubicBezTo>
                  <a:cubicBezTo>
                    <a:pt x="2558" y="2882"/>
                    <a:pt x="2236" y="3193"/>
                    <a:pt x="1958" y="3549"/>
                  </a:cubicBezTo>
                  <a:cubicBezTo>
                    <a:pt x="1691" y="3883"/>
                    <a:pt x="1502" y="4271"/>
                    <a:pt x="1346" y="4683"/>
                  </a:cubicBezTo>
                  <a:cubicBezTo>
                    <a:pt x="1057" y="5506"/>
                    <a:pt x="934" y="6418"/>
                    <a:pt x="657" y="7252"/>
                  </a:cubicBezTo>
                  <a:cubicBezTo>
                    <a:pt x="501" y="7709"/>
                    <a:pt x="289" y="8142"/>
                    <a:pt x="56" y="8542"/>
                  </a:cubicBezTo>
                  <a:cubicBezTo>
                    <a:pt x="34" y="8631"/>
                    <a:pt x="22" y="8732"/>
                    <a:pt x="0" y="8821"/>
                  </a:cubicBezTo>
                  <a:cubicBezTo>
                    <a:pt x="234" y="8465"/>
                    <a:pt x="445" y="8075"/>
                    <a:pt x="612" y="7664"/>
                  </a:cubicBezTo>
                  <a:cubicBezTo>
                    <a:pt x="934" y="6863"/>
                    <a:pt x="1068" y="5951"/>
                    <a:pt x="1302" y="5106"/>
                  </a:cubicBezTo>
                  <a:cubicBezTo>
                    <a:pt x="1424" y="4672"/>
                    <a:pt x="1579" y="4271"/>
                    <a:pt x="1802" y="3916"/>
                  </a:cubicBezTo>
                  <a:cubicBezTo>
                    <a:pt x="2047" y="3527"/>
                    <a:pt x="2380" y="3215"/>
                    <a:pt x="2669" y="2870"/>
                  </a:cubicBezTo>
                  <a:cubicBezTo>
                    <a:pt x="2959" y="2536"/>
                    <a:pt x="3181" y="2158"/>
                    <a:pt x="3326" y="1725"/>
                  </a:cubicBezTo>
                  <a:cubicBezTo>
                    <a:pt x="3470" y="1280"/>
                    <a:pt x="3581" y="835"/>
                    <a:pt x="3804" y="445"/>
                  </a:cubicBezTo>
                  <a:cubicBezTo>
                    <a:pt x="3893" y="290"/>
                    <a:pt x="4004" y="146"/>
                    <a:pt x="411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11"/>
            <p:cNvSpPr/>
            <p:nvPr/>
          </p:nvSpPr>
          <p:spPr>
            <a:xfrm>
              <a:off x="1021343" y="1893363"/>
              <a:ext cx="31852" cy="26026"/>
            </a:xfrm>
            <a:custGeom>
              <a:avLst/>
              <a:gdLst/>
              <a:ahLst/>
              <a:cxnLst/>
              <a:rect l="l" t="t" r="r" b="b"/>
              <a:pathLst>
                <a:path w="913" h="746" extrusionOk="0">
                  <a:moveTo>
                    <a:pt x="913" y="1"/>
                  </a:moveTo>
                  <a:lnTo>
                    <a:pt x="913" y="1"/>
                  </a:lnTo>
                  <a:cubicBezTo>
                    <a:pt x="813" y="67"/>
                    <a:pt x="702" y="134"/>
                    <a:pt x="602" y="212"/>
                  </a:cubicBezTo>
                  <a:cubicBezTo>
                    <a:pt x="391" y="367"/>
                    <a:pt x="190" y="545"/>
                    <a:pt x="1" y="745"/>
                  </a:cubicBezTo>
                  <a:cubicBezTo>
                    <a:pt x="79" y="668"/>
                    <a:pt x="157" y="601"/>
                    <a:pt x="235" y="523"/>
                  </a:cubicBezTo>
                  <a:cubicBezTo>
                    <a:pt x="457" y="345"/>
                    <a:pt x="680" y="167"/>
                    <a:pt x="9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11"/>
            <p:cNvSpPr/>
            <p:nvPr/>
          </p:nvSpPr>
          <p:spPr>
            <a:xfrm>
              <a:off x="806395" y="1981421"/>
              <a:ext cx="283286" cy="431175"/>
            </a:xfrm>
            <a:custGeom>
              <a:avLst/>
              <a:gdLst/>
              <a:ahLst/>
              <a:cxnLst/>
              <a:rect l="l" t="t" r="r" b="b"/>
              <a:pathLst>
                <a:path w="8120" h="12359" extrusionOk="0">
                  <a:moveTo>
                    <a:pt x="8119" y="1"/>
                  </a:moveTo>
                  <a:lnTo>
                    <a:pt x="8119" y="1"/>
                  </a:lnTo>
                  <a:cubicBezTo>
                    <a:pt x="7652" y="424"/>
                    <a:pt x="7230" y="913"/>
                    <a:pt x="6851" y="1414"/>
                  </a:cubicBezTo>
                  <a:cubicBezTo>
                    <a:pt x="6196" y="2292"/>
                    <a:pt x="5606" y="3226"/>
                    <a:pt x="5005" y="4161"/>
                  </a:cubicBezTo>
                  <a:cubicBezTo>
                    <a:pt x="4394" y="5106"/>
                    <a:pt x="3771" y="6041"/>
                    <a:pt x="3170" y="6997"/>
                  </a:cubicBezTo>
                  <a:cubicBezTo>
                    <a:pt x="2570" y="7942"/>
                    <a:pt x="1980" y="8910"/>
                    <a:pt x="1413" y="9889"/>
                  </a:cubicBezTo>
                  <a:cubicBezTo>
                    <a:pt x="1001" y="10612"/>
                    <a:pt x="612" y="11346"/>
                    <a:pt x="134" y="12013"/>
                  </a:cubicBezTo>
                  <a:cubicBezTo>
                    <a:pt x="89" y="12136"/>
                    <a:pt x="45" y="12247"/>
                    <a:pt x="0" y="12358"/>
                  </a:cubicBezTo>
                  <a:cubicBezTo>
                    <a:pt x="490" y="11758"/>
                    <a:pt x="868" y="11056"/>
                    <a:pt x="1257" y="10378"/>
                  </a:cubicBezTo>
                  <a:cubicBezTo>
                    <a:pt x="1802" y="9388"/>
                    <a:pt x="2370" y="8421"/>
                    <a:pt x="2970" y="7475"/>
                  </a:cubicBezTo>
                  <a:cubicBezTo>
                    <a:pt x="3571" y="6519"/>
                    <a:pt x="4182" y="5574"/>
                    <a:pt x="4805" y="4639"/>
                  </a:cubicBezTo>
                  <a:cubicBezTo>
                    <a:pt x="5406" y="3705"/>
                    <a:pt x="5996" y="2759"/>
                    <a:pt x="6641" y="1847"/>
                  </a:cubicBezTo>
                  <a:cubicBezTo>
                    <a:pt x="7063" y="1247"/>
                    <a:pt x="7541" y="668"/>
                    <a:pt x="8097" y="168"/>
                  </a:cubicBezTo>
                  <a:cubicBezTo>
                    <a:pt x="8097" y="112"/>
                    <a:pt x="8109" y="57"/>
                    <a:pt x="811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11"/>
            <p:cNvSpPr/>
            <p:nvPr/>
          </p:nvSpPr>
          <p:spPr>
            <a:xfrm>
              <a:off x="793591" y="2013658"/>
              <a:ext cx="290648" cy="430337"/>
            </a:xfrm>
            <a:custGeom>
              <a:avLst/>
              <a:gdLst/>
              <a:ahLst/>
              <a:cxnLst/>
              <a:rect l="l" t="t" r="r" b="b"/>
              <a:pathLst>
                <a:path w="8331" h="12335" extrusionOk="0">
                  <a:moveTo>
                    <a:pt x="8331" y="1"/>
                  </a:moveTo>
                  <a:lnTo>
                    <a:pt x="8331" y="1"/>
                  </a:lnTo>
                  <a:cubicBezTo>
                    <a:pt x="7997" y="367"/>
                    <a:pt x="7663" y="757"/>
                    <a:pt x="7364" y="1168"/>
                  </a:cubicBezTo>
                  <a:cubicBezTo>
                    <a:pt x="6674" y="2102"/>
                    <a:pt x="6096" y="3115"/>
                    <a:pt x="5606" y="4193"/>
                  </a:cubicBezTo>
                  <a:cubicBezTo>
                    <a:pt x="5350" y="4739"/>
                    <a:pt x="5105" y="5295"/>
                    <a:pt x="4772" y="5772"/>
                  </a:cubicBezTo>
                  <a:cubicBezTo>
                    <a:pt x="4438" y="6262"/>
                    <a:pt x="4027" y="6685"/>
                    <a:pt x="3637" y="7119"/>
                  </a:cubicBezTo>
                  <a:cubicBezTo>
                    <a:pt x="3248" y="7541"/>
                    <a:pt x="2859" y="7975"/>
                    <a:pt x="2559" y="8476"/>
                  </a:cubicBezTo>
                  <a:cubicBezTo>
                    <a:pt x="2258" y="8976"/>
                    <a:pt x="2058" y="9554"/>
                    <a:pt x="1802" y="10088"/>
                  </a:cubicBezTo>
                  <a:cubicBezTo>
                    <a:pt x="1390" y="10945"/>
                    <a:pt x="801" y="11657"/>
                    <a:pt x="56" y="12213"/>
                  </a:cubicBezTo>
                  <a:cubicBezTo>
                    <a:pt x="34" y="12257"/>
                    <a:pt x="23" y="12290"/>
                    <a:pt x="1" y="12335"/>
                  </a:cubicBezTo>
                  <a:cubicBezTo>
                    <a:pt x="656" y="11879"/>
                    <a:pt x="1213" y="11311"/>
                    <a:pt x="1613" y="10622"/>
                  </a:cubicBezTo>
                  <a:cubicBezTo>
                    <a:pt x="1914" y="10122"/>
                    <a:pt x="2125" y="9554"/>
                    <a:pt x="2369" y="9009"/>
                  </a:cubicBezTo>
                  <a:cubicBezTo>
                    <a:pt x="2636" y="8464"/>
                    <a:pt x="2981" y="7986"/>
                    <a:pt x="3370" y="7541"/>
                  </a:cubicBezTo>
                  <a:cubicBezTo>
                    <a:pt x="3760" y="7096"/>
                    <a:pt x="4183" y="6685"/>
                    <a:pt x="4549" y="6240"/>
                  </a:cubicBezTo>
                  <a:cubicBezTo>
                    <a:pt x="4917" y="5784"/>
                    <a:pt x="5206" y="5283"/>
                    <a:pt x="5451" y="4739"/>
                  </a:cubicBezTo>
                  <a:cubicBezTo>
                    <a:pt x="5695" y="4205"/>
                    <a:pt x="5928" y="3659"/>
                    <a:pt x="6207" y="3137"/>
                  </a:cubicBezTo>
                  <a:cubicBezTo>
                    <a:pt x="6484" y="2603"/>
                    <a:pt x="6796" y="2091"/>
                    <a:pt x="7130" y="1602"/>
                  </a:cubicBezTo>
                  <a:cubicBezTo>
                    <a:pt x="7497" y="1079"/>
                    <a:pt x="7886" y="579"/>
                    <a:pt x="8308" y="112"/>
                  </a:cubicBezTo>
                  <a:cubicBezTo>
                    <a:pt x="8320" y="100"/>
                    <a:pt x="8320" y="90"/>
                    <a:pt x="8320" y="78"/>
                  </a:cubicBezTo>
                  <a:cubicBezTo>
                    <a:pt x="8331" y="56"/>
                    <a:pt x="8331" y="23"/>
                    <a:pt x="83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11"/>
            <p:cNvSpPr/>
            <p:nvPr/>
          </p:nvSpPr>
          <p:spPr>
            <a:xfrm>
              <a:off x="806395" y="2188658"/>
              <a:ext cx="134282" cy="223943"/>
            </a:xfrm>
            <a:custGeom>
              <a:avLst/>
              <a:gdLst/>
              <a:ahLst/>
              <a:cxnLst/>
              <a:rect l="l" t="t" r="r" b="b"/>
              <a:pathLst>
                <a:path w="3849" h="6419" extrusionOk="0">
                  <a:moveTo>
                    <a:pt x="3849" y="0"/>
                  </a:moveTo>
                  <a:cubicBezTo>
                    <a:pt x="3626" y="345"/>
                    <a:pt x="3393" y="701"/>
                    <a:pt x="3170" y="1057"/>
                  </a:cubicBezTo>
                  <a:cubicBezTo>
                    <a:pt x="2570" y="2002"/>
                    <a:pt x="1980" y="2970"/>
                    <a:pt x="1413" y="3949"/>
                  </a:cubicBezTo>
                  <a:cubicBezTo>
                    <a:pt x="1001" y="4672"/>
                    <a:pt x="612" y="5406"/>
                    <a:pt x="134" y="6073"/>
                  </a:cubicBezTo>
                  <a:cubicBezTo>
                    <a:pt x="123" y="6095"/>
                    <a:pt x="123" y="6107"/>
                    <a:pt x="111" y="6117"/>
                  </a:cubicBezTo>
                  <a:cubicBezTo>
                    <a:pt x="89" y="6184"/>
                    <a:pt x="67" y="6251"/>
                    <a:pt x="34" y="6318"/>
                  </a:cubicBezTo>
                  <a:lnTo>
                    <a:pt x="0" y="6418"/>
                  </a:lnTo>
                  <a:cubicBezTo>
                    <a:pt x="490" y="5818"/>
                    <a:pt x="868" y="5116"/>
                    <a:pt x="1257" y="4438"/>
                  </a:cubicBezTo>
                  <a:cubicBezTo>
                    <a:pt x="1802" y="3448"/>
                    <a:pt x="2370" y="2481"/>
                    <a:pt x="2970" y="1535"/>
                  </a:cubicBezTo>
                  <a:cubicBezTo>
                    <a:pt x="3248" y="1090"/>
                    <a:pt x="3537" y="645"/>
                    <a:pt x="3826" y="200"/>
                  </a:cubicBezTo>
                  <a:cubicBezTo>
                    <a:pt x="3826" y="134"/>
                    <a:pt x="3838" y="67"/>
                    <a:pt x="384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11"/>
            <p:cNvSpPr/>
            <p:nvPr/>
          </p:nvSpPr>
          <p:spPr>
            <a:xfrm>
              <a:off x="863054" y="2050151"/>
              <a:ext cx="76090" cy="193242"/>
            </a:xfrm>
            <a:custGeom>
              <a:avLst/>
              <a:gdLst/>
              <a:ahLst/>
              <a:cxnLst/>
              <a:rect l="l" t="t" r="r" b="b"/>
              <a:pathLst>
                <a:path w="2181" h="5539" extrusionOk="0">
                  <a:moveTo>
                    <a:pt x="2180" y="0"/>
                  </a:moveTo>
                  <a:cubicBezTo>
                    <a:pt x="2103" y="89"/>
                    <a:pt x="2036" y="178"/>
                    <a:pt x="1958" y="267"/>
                  </a:cubicBezTo>
                  <a:cubicBezTo>
                    <a:pt x="1691" y="601"/>
                    <a:pt x="1502" y="989"/>
                    <a:pt x="1346" y="1401"/>
                  </a:cubicBezTo>
                  <a:cubicBezTo>
                    <a:pt x="1057" y="2224"/>
                    <a:pt x="934" y="3136"/>
                    <a:pt x="657" y="3970"/>
                  </a:cubicBezTo>
                  <a:cubicBezTo>
                    <a:pt x="501" y="4427"/>
                    <a:pt x="289" y="4860"/>
                    <a:pt x="56" y="5260"/>
                  </a:cubicBezTo>
                  <a:cubicBezTo>
                    <a:pt x="45" y="5283"/>
                    <a:pt x="45" y="5305"/>
                    <a:pt x="45" y="5327"/>
                  </a:cubicBezTo>
                  <a:cubicBezTo>
                    <a:pt x="22" y="5405"/>
                    <a:pt x="12" y="5472"/>
                    <a:pt x="0" y="5539"/>
                  </a:cubicBezTo>
                  <a:cubicBezTo>
                    <a:pt x="234" y="5183"/>
                    <a:pt x="445" y="4793"/>
                    <a:pt x="612" y="4382"/>
                  </a:cubicBezTo>
                  <a:cubicBezTo>
                    <a:pt x="934" y="3581"/>
                    <a:pt x="1068" y="2669"/>
                    <a:pt x="1302" y="1824"/>
                  </a:cubicBezTo>
                  <a:cubicBezTo>
                    <a:pt x="1424" y="1390"/>
                    <a:pt x="1579" y="989"/>
                    <a:pt x="1802" y="634"/>
                  </a:cubicBezTo>
                  <a:cubicBezTo>
                    <a:pt x="1913" y="456"/>
                    <a:pt x="2047" y="289"/>
                    <a:pt x="2180" y="133"/>
                  </a:cubicBezTo>
                  <a:lnTo>
                    <a:pt x="2180"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11"/>
            <p:cNvSpPr/>
            <p:nvPr/>
          </p:nvSpPr>
          <p:spPr>
            <a:xfrm>
              <a:off x="832003" y="2128894"/>
              <a:ext cx="112966" cy="218884"/>
            </a:xfrm>
            <a:custGeom>
              <a:avLst/>
              <a:gdLst/>
              <a:ahLst/>
              <a:cxnLst/>
              <a:rect l="l" t="t" r="r" b="b"/>
              <a:pathLst>
                <a:path w="3238" h="6274" extrusionOk="0">
                  <a:moveTo>
                    <a:pt x="3215" y="0"/>
                  </a:moveTo>
                  <a:cubicBezTo>
                    <a:pt x="3193" y="79"/>
                    <a:pt x="3159" y="156"/>
                    <a:pt x="3126" y="223"/>
                  </a:cubicBezTo>
                  <a:cubicBezTo>
                    <a:pt x="2914" y="768"/>
                    <a:pt x="2570" y="1213"/>
                    <a:pt x="2225" y="1669"/>
                  </a:cubicBezTo>
                  <a:cubicBezTo>
                    <a:pt x="1891" y="2114"/>
                    <a:pt x="1569" y="2570"/>
                    <a:pt x="1335" y="3092"/>
                  </a:cubicBezTo>
                  <a:cubicBezTo>
                    <a:pt x="1001" y="3849"/>
                    <a:pt x="779" y="4728"/>
                    <a:pt x="334" y="5428"/>
                  </a:cubicBezTo>
                  <a:cubicBezTo>
                    <a:pt x="312" y="5495"/>
                    <a:pt x="289" y="5561"/>
                    <a:pt x="267" y="5618"/>
                  </a:cubicBezTo>
                  <a:cubicBezTo>
                    <a:pt x="223" y="5717"/>
                    <a:pt x="178" y="5818"/>
                    <a:pt x="145" y="5929"/>
                  </a:cubicBezTo>
                  <a:cubicBezTo>
                    <a:pt x="134" y="5951"/>
                    <a:pt x="123" y="5973"/>
                    <a:pt x="112" y="6006"/>
                  </a:cubicBezTo>
                  <a:lnTo>
                    <a:pt x="12" y="6240"/>
                  </a:lnTo>
                  <a:cubicBezTo>
                    <a:pt x="12" y="6248"/>
                    <a:pt x="12" y="6256"/>
                    <a:pt x="8" y="6264"/>
                  </a:cubicBezTo>
                  <a:lnTo>
                    <a:pt x="8" y="6264"/>
                  </a:lnTo>
                  <a:cubicBezTo>
                    <a:pt x="48" y="6212"/>
                    <a:pt x="80" y="6158"/>
                    <a:pt x="112" y="6095"/>
                  </a:cubicBezTo>
                  <a:cubicBezTo>
                    <a:pt x="412" y="5618"/>
                    <a:pt x="679" y="5117"/>
                    <a:pt x="957" y="4617"/>
                  </a:cubicBezTo>
                  <a:cubicBezTo>
                    <a:pt x="1513" y="3593"/>
                    <a:pt x="2047" y="2570"/>
                    <a:pt x="2670" y="1591"/>
                  </a:cubicBezTo>
                  <a:cubicBezTo>
                    <a:pt x="2848" y="1313"/>
                    <a:pt x="3037" y="1046"/>
                    <a:pt x="3226" y="768"/>
                  </a:cubicBezTo>
                  <a:cubicBezTo>
                    <a:pt x="3226" y="712"/>
                    <a:pt x="3237" y="645"/>
                    <a:pt x="3237" y="590"/>
                  </a:cubicBezTo>
                  <a:lnTo>
                    <a:pt x="3237" y="590"/>
                  </a:lnTo>
                  <a:cubicBezTo>
                    <a:pt x="3115" y="757"/>
                    <a:pt x="3003" y="924"/>
                    <a:pt x="2892" y="1090"/>
                  </a:cubicBezTo>
                  <a:cubicBezTo>
                    <a:pt x="2259" y="2047"/>
                    <a:pt x="1702" y="3048"/>
                    <a:pt x="1157" y="4049"/>
                  </a:cubicBezTo>
                  <a:cubicBezTo>
                    <a:pt x="1080" y="4194"/>
                    <a:pt x="1001" y="4327"/>
                    <a:pt x="935" y="4461"/>
                  </a:cubicBezTo>
                  <a:cubicBezTo>
                    <a:pt x="1035" y="4205"/>
                    <a:pt x="1124" y="3949"/>
                    <a:pt x="1213" y="3705"/>
                  </a:cubicBezTo>
                  <a:cubicBezTo>
                    <a:pt x="1413" y="3148"/>
                    <a:pt x="1658" y="2625"/>
                    <a:pt x="1992" y="2158"/>
                  </a:cubicBezTo>
                  <a:cubicBezTo>
                    <a:pt x="2303" y="1713"/>
                    <a:pt x="2659" y="1302"/>
                    <a:pt x="2937" y="823"/>
                  </a:cubicBezTo>
                  <a:cubicBezTo>
                    <a:pt x="3048" y="645"/>
                    <a:pt x="3148" y="445"/>
                    <a:pt x="3226" y="245"/>
                  </a:cubicBezTo>
                  <a:cubicBezTo>
                    <a:pt x="3226" y="156"/>
                    <a:pt x="3226" y="79"/>
                    <a:pt x="3215" y="0"/>
                  </a:cubicBezTo>
                  <a:close/>
                  <a:moveTo>
                    <a:pt x="8" y="6264"/>
                  </a:moveTo>
                  <a:cubicBezTo>
                    <a:pt x="5" y="6267"/>
                    <a:pt x="3" y="6270"/>
                    <a:pt x="0" y="6273"/>
                  </a:cubicBezTo>
                  <a:cubicBezTo>
                    <a:pt x="4" y="6270"/>
                    <a:pt x="6" y="6267"/>
                    <a:pt x="8" y="6264"/>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11"/>
            <p:cNvSpPr/>
            <p:nvPr/>
          </p:nvSpPr>
          <p:spPr>
            <a:xfrm>
              <a:off x="790870" y="2442052"/>
              <a:ext cx="35725" cy="28329"/>
            </a:xfrm>
            <a:custGeom>
              <a:avLst/>
              <a:gdLst/>
              <a:ahLst/>
              <a:cxnLst/>
              <a:rect l="l" t="t" r="r" b="b"/>
              <a:pathLst>
                <a:path w="1024" h="812" extrusionOk="0">
                  <a:moveTo>
                    <a:pt x="1024" y="0"/>
                  </a:moveTo>
                  <a:lnTo>
                    <a:pt x="1024" y="0"/>
                  </a:lnTo>
                  <a:cubicBezTo>
                    <a:pt x="968" y="33"/>
                    <a:pt x="912" y="56"/>
                    <a:pt x="857" y="78"/>
                  </a:cubicBezTo>
                  <a:cubicBezTo>
                    <a:pt x="590" y="211"/>
                    <a:pt x="346" y="356"/>
                    <a:pt x="168" y="579"/>
                  </a:cubicBezTo>
                  <a:cubicBezTo>
                    <a:pt x="112" y="646"/>
                    <a:pt x="56" y="723"/>
                    <a:pt x="0" y="812"/>
                  </a:cubicBezTo>
                  <a:cubicBezTo>
                    <a:pt x="67" y="767"/>
                    <a:pt x="134" y="723"/>
                    <a:pt x="212" y="668"/>
                  </a:cubicBezTo>
                  <a:cubicBezTo>
                    <a:pt x="267" y="612"/>
                    <a:pt x="312" y="545"/>
                    <a:pt x="379" y="490"/>
                  </a:cubicBezTo>
                  <a:cubicBezTo>
                    <a:pt x="490" y="379"/>
                    <a:pt x="623" y="300"/>
                    <a:pt x="768" y="234"/>
                  </a:cubicBezTo>
                  <a:cubicBezTo>
                    <a:pt x="857" y="167"/>
                    <a:pt x="935" y="89"/>
                    <a:pt x="102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11"/>
            <p:cNvSpPr/>
            <p:nvPr/>
          </p:nvSpPr>
          <p:spPr>
            <a:xfrm>
              <a:off x="793591" y="2241827"/>
              <a:ext cx="145167" cy="202173"/>
            </a:xfrm>
            <a:custGeom>
              <a:avLst/>
              <a:gdLst/>
              <a:ahLst/>
              <a:cxnLst/>
              <a:rect l="l" t="t" r="r" b="b"/>
              <a:pathLst>
                <a:path w="4161" h="5795" extrusionOk="0">
                  <a:moveTo>
                    <a:pt x="4160" y="0"/>
                  </a:moveTo>
                  <a:cubicBezTo>
                    <a:pt x="3993" y="201"/>
                    <a:pt x="3815" y="389"/>
                    <a:pt x="3637" y="579"/>
                  </a:cubicBezTo>
                  <a:cubicBezTo>
                    <a:pt x="3248" y="1001"/>
                    <a:pt x="2859" y="1435"/>
                    <a:pt x="2559" y="1936"/>
                  </a:cubicBezTo>
                  <a:cubicBezTo>
                    <a:pt x="2258" y="2436"/>
                    <a:pt x="2058" y="3014"/>
                    <a:pt x="1802" y="3548"/>
                  </a:cubicBezTo>
                  <a:cubicBezTo>
                    <a:pt x="1390" y="4405"/>
                    <a:pt x="801" y="5117"/>
                    <a:pt x="56" y="5673"/>
                  </a:cubicBezTo>
                  <a:cubicBezTo>
                    <a:pt x="45" y="5695"/>
                    <a:pt x="34" y="5728"/>
                    <a:pt x="23" y="5750"/>
                  </a:cubicBezTo>
                  <a:cubicBezTo>
                    <a:pt x="11" y="5762"/>
                    <a:pt x="11" y="5784"/>
                    <a:pt x="1" y="5795"/>
                  </a:cubicBezTo>
                  <a:cubicBezTo>
                    <a:pt x="656" y="5339"/>
                    <a:pt x="1213" y="4771"/>
                    <a:pt x="1613" y="4082"/>
                  </a:cubicBezTo>
                  <a:cubicBezTo>
                    <a:pt x="1914" y="3582"/>
                    <a:pt x="2114" y="3014"/>
                    <a:pt x="2369" y="2469"/>
                  </a:cubicBezTo>
                  <a:cubicBezTo>
                    <a:pt x="2636" y="1924"/>
                    <a:pt x="2981" y="1446"/>
                    <a:pt x="3370" y="1001"/>
                  </a:cubicBezTo>
                  <a:cubicBezTo>
                    <a:pt x="3626" y="712"/>
                    <a:pt x="3904" y="434"/>
                    <a:pt x="4160" y="145"/>
                  </a:cubicBezTo>
                  <a:lnTo>
                    <a:pt x="4160"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11"/>
            <p:cNvSpPr/>
            <p:nvPr/>
          </p:nvSpPr>
          <p:spPr>
            <a:xfrm>
              <a:off x="741607" y="2033056"/>
              <a:ext cx="159122" cy="555688"/>
            </a:xfrm>
            <a:custGeom>
              <a:avLst/>
              <a:gdLst/>
              <a:ahLst/>
              <a:cxnLst/>
              <a:rect l="l" t="t" r="r" b="b"/>
              <a:pathLst>
                <a:path w="4561" h="15928" extrusionOk="0">
                  <a:moveTo>
                    <a:pt x="4316" y="1"/>
                  </a:moveTo>
                  <a:cubicBezTo>
                    <a:pt x="3904" y="579"/>
                    <a:pt x="3548" y="1168"/>
                    <a:pt x="3192" y="1769"/>
                  </a:cubicBezTo>
                  <a:cubicBezTo>
                    <a:pt x="2848" y="2381"/>
                    <a:pt x="2525" y="2992"/>
                    <a:pt x="2213" y="3626"/>
                  </a:cubicBezTo>
                  <a:lnTo>
                    <a:pt x="1991" y="4094"/>
                  </a:lnTo>
                  <a:lnTo>
                    <a:pt x="1768" y="4571"/>
                  </a:lnTo>
                  <a:cubicBezTo>
                    <a:pt x="1691" y="4727"/>
                    <a:pt x="1624" y="4894"/>
                    <a:pt x="1557" y="5050"/>
                  </a:cubicBezTo>
                  <a:lnTo>
                    <a:pt x="1446" y="5295"/>
                  </a:lnTo>
                  <a:cubicBezTo>
                    <a:pt x="1412" y="5372"/>
                    <a:pt x="1390" y="5461"/>
                    <a:pt x="1357" y="5539"/>
                  </a:cubicBezTo>
                  <a:cubicBezTo>
                    <a:pt x="1290" y="5706"/>
                    <a:pt x="1234" y="5873"/>
                    <a:pt x="1168" y="6040"/>
                  </a:cubicBezTo>
                  <a:lnTo>
                    <a:pt x="1024" y="6551"/>
                  </a:lnTo>
                  <a:cubicBezTo>
                    <a:pt x="990" y="6640"/>
                    <a:pt x="967" y="6718"/>
                    <a:pt x="945" y="6807"/>
                  </a:cubicBezTo>
                  <a:lnTo>
                    <a:pt x="890" y="7063"/>
                  </a:lnTo>
                  <a:lnTo>
                    <a:pt x="767" y="7574"/>
                  </a:lnTo>
                  <a:cubicBezTo>
                    <a:pt x="478" y="8954"/>
                    <a:pt x="312" y="10344"/>
                    <a:pt x="189" y="11734"/>
                  </a:cubicBezTo>
                  <a:cubicBezTo>
                    <a:pt x="134" y="12435"/>
                    <a:pt x="89" y="13135"/>
                    <a:pt x="55" y="13825"/>
                  </a:cubicBezTo>
                  <a:cubicBezTo>
                    <a:pt x="23" y="14526"/>
                    <a:pt x="0" y="15226"/>
                    <a:pt x="0" y="15928"/>
                  </a:cubicBezTo>
                  <a:lnTo>
                    <a:pt x="779" y="15916"/>
                  </a:lnTo>
                  <a:cubicBezTo>
                    <a:pt x="767" y="15238"/>
                    <a:pt x="767" y="14537"/>
                    <a:pt x="779" y="13847"/>
                  </a:cubicBezTo>
                  <a:cubicBezTo>
                    <a:pt x="790" y="13158"/>
                    <a:pt x="812" y="12468"/>
                    <a:pt x="846" y="11779"/>
                  </a:cubicBezTo>
                  <a:cubicBezTo>
                    <a:pt x="923" y="10411"/>
                    <a:pt x="1056" y="9032"/>
                    <a:pt x="1290" y="7686"/>
                  </a:cubicBezTo>
                  <a:lnTo>
                    <a:pt x="1402" y="7186"/>
                  </a:lnTo>
                  <a:lnTo>
                    <a:pt x="1446" y="6929"/>
                  </a:lnTo>
                  <a:cubicBezTo>
                    <a:pt x="1468" y="6852"/>
                    <a:pt x="1491" y="6763"/>
                    <a:pt x="1513" y="6685"/>
                  </a:cubicBezTo>
                  <a:lnTo>
                    <a:pt x="1646" y="6195"/>
                  </a:lnTo>
                  <a:cubicBezTo>
                    <a:pt x="1702" y="6029"/>
                    <a:pt x="1758" y="5873"/>
                    <a:pt x="1802" y="5706"/>
                  </a:cubicBezTo>
                  <a:cubicBezTo>
                    <a:pt x="1835" y="5628"/>
                    <a:pt x="1857" y="5550"/>
                    <a:pt x="1891" y="5473"/>
                  </a:cubicBezTo>
                  <a:lnTo>
                    <a:pt x="1991" y="5228"/>
                  </a:lnTo>
                  <a:cubicBezTo>
                    <a:pt x="2057" y="5072"/>
                    <a:pt x="2113" y="4917"/>
                    <a:pt x="2180" y="4749"/>
                  </a:cubicBezTo>
                  <a:lnTo>
                    <a:pt x="2391" y="4282"/>
                  </a:lnTo>
                  <a:lnTo>
                    <a:pt x="2591" y="3804"/>
                  </a:lnTo>
                  <a:cubicBezTo>
                    <a:pt x="2880" y="3182"/>
                    <a:pt x="3192" y="2559"/>
                    <a:pt x="3515" y="1947"/>
                  </a:cubicBezTo>
                  <a:cubicBezTo>
                    <a:pt x="3837" y="1346"/>
                    <a:pt x="4182" y="745"/>
                    <a:pt x="4560" y="179"/>
                  </a:cubicBezTo>
                  <a:lnTo>
                    <a:pt x="4316"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11"/>
            <p:cNvSpPr/>
            <p:nvPr/>
          </p:nvSpPr>
          <p:spPr>
            <a:xfrm>
              <a:off x="948810" y="1975246"/>
              <a:ext cx="132747" cy="105988"/>
            </a:xfrm>
            <a:custGeom>
              <a:avLst/>
              <a:gdLst/>
              <a:ahLst/>
              <a:cxnLst/>
              <a:rect l="l" t="t" r="r" b="b"/>
              <a:pathLst>
                <a:path w="3805" h="3038" extrusionOk="0">
                  <a:moveTo>
                    <a:pt x="2556" y="1"/>
                  </a:moveTo>
                  <a:cubicBezTo>
                    <a:pt x="2430" y="1"/>
                    <a:pt x="2280" y="55"/>
                    <a:pt x="2124" y="145"/>
                  </a:cubicBezTo>
                  <a:cubicBezTo>
                    <a:pt x="1914" y="267"/>
                    <a:pt x="1546" y="768"/>
                    <a:pt x="990" y="1090"/>
                  </a:cubicBezTo>
                  <a:cubicBezTo>
                    <a:pt x="675" y="1275"/>
                    <a:pt x="405" y="1317"/>
                    <a:pt x="227" y="1317"/>
                  </a:cubicBezTo>
                  <a:cubicBezTo>
                    <a:pt x="84" y="1317"/>
                    <a:pt x="1" y="1290"/>
                    <a:pt x="1" y="1290"/>
                  </a:cubicBezTo>
                  <a:lnTo>
                    <a:pt x="1" y="1290"/>
                  </a:lnTo>
                  <a:lnTo>
                    <a:pt x="245" y="2659"/>
                  </a:lnTo>
                  <a:cubicBezTo>
                    <a:pt x="245" y="2659"/>
                    <a:pt x="1368" y="2936"/>
                    <a:pt x="2347" y="3025"/>
                  </a:cubicBezTo>
                  <a:cubicBezTo>
                    <a:pt x="2428" y="3034"/>
                    <a:pt x="2504" y="3037"/>
                    <a:pt x="2577" y="3037"/>
                  </a:cubicBezTo>
                  <a:cubicBezTo>
                    <a:pt x="3379" y="3037"/>
                    <a:pt x="3719" y="2567"/>
                    <a:pt x="3760" y="2425"/>
                  </a:cubicBezTo>
                  <a:cubicBezTo>
                    <a:pt x="3804" y="2269"/>
                    <a:pt x="3649" y="2269"/>
                    <a:pt x="3570" y="2180"/>
                  </a:cubicBezTo>
                  <a:cubicBezTo>
                    <a:pt x="3504" y="2091"/>
                    <a:pt x="3570" y="1902"/>
                    <a:pt x="3504" y="1713"/>
                  </a:cubicBezTo>
                  <a:cubicBezTo>
                    <a:pt x="3426" y="1513"/>
                    <a:pt x="3170" y="1290"/>
                    <a:pt x="3137" y="1157"/>
                  </a:cubicBezTo>
                  <a:cubicBezTo>
                    <a:pt x="3115" y="1023"/>
                    <a:pt x="3181" y="912"/>
                    <a:pt x="3204" y="768"/>
                  </a:cubicBezTo>
                  <a:cubicBezTo>
                    <a:pt x="3226" y="623"/>
                    <a:pt x="3115" y="590"/>
                    <a:pt x="3070" y="390"/>
                  </a:cubicBezTo>
                  <a:cubicBezTo>
                    <a:pt x="3026" y="190"/>
                    <a:pt x="2826" y="78"/>
                    <a:pt x="2681" y="22"/>
                  </a:cubicBezTo>
                  <a:cubicBezTo>
                    <a:pt x="2643" y="8"/>
                    <a:pt x="2601" y="1"/>
                    <a:pt x="2556"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11"/>
            <p:cNvSpPr/>
            <p:nvPr/>
          </p:nvSpPr>
          <p:spPr>
            <a:xfrm>
              <a:off x="948810" y="2014809"/>
              <a:ext cx="129991" cy="66426"/>
            </a:xfrm>
            <a:custGeom>
              <a:avLst/>
              <a:gdLst/>
              <a:ahLst/>
              <a:cxnLst/>
              <a:rect l="l" t="t" r="r" b="b"/>
              <a:pathLst>
                <a:path w="3726" h="1904" extrusionOk="0">
                  <a:moveTo>
                    <a:pt x="913" y="0"/>
                  </a:moveTo>
                  <a:lnTo>
                    <a:pt x="913" y="0"/>
                  </a:lnTo>
                  <a:cubicBezTo>
                    <a:pt x="629" y="148"/>
                    <a:pt x="389" y="183"/>
                    <a:pt x="227" y="183"/>
                  </a:cubicBezTo>
                  <a:cubicBezTo>
                    <a:pt x="84" y="183"/>
                    <a:pt x="1" y="156"/>
                    <a:pt x="1" y="156"/>
                  </a:cubicBezTo>
                  <a:lnTo>
                    <a:pt x="1" y="156"/>
                  </a:lnTo>
                  <a:lnTo>
                    <a:pt x="245" y="1525"/>
                  </a:lnTo>
                  <a:cubicBezTo>
                    <a:pt x="245" y="1525"/>
                    <a:pt x="1368" y="1802"/>
                    <a:pt x="2347" y="1891"/>
                  </a:cubicBezTo>
                  <a:cubicBezTo>
                    <a:pt x="2429" y="1900"/>
                    <a:pt x="2508" y="1904"/>
                    <a:pt x="2582" y="1904"/>
                  </a:cubicBezTo>
                  <a:cubicBezTo>
                    <a:pt x="3270" y="1904"/>
                    <a:pt x="3616" y="1559"/>
                    <a:pt x="3726" y="1369"/>
                  </a:cubicBezTo>
                  <a:cubicBezTo>
                    <a:pt x="3693" y="1369"/>
                    <a:pt x="3659" y="1380"/>
                    <a:pt x="3637" y="1380"/>
                  </a:cubicBezTo>
                  <a:cubicBezTo>
                    <a:pt x="3426" y="1413"/>
                    <a:pt x="3248" y="1535"/>
                    <a:pt x="3070" y="1636"/>
                  </a:cubicBezTo>
                  <a:cubicBezTo>
                    <a:pt x="2934" y="1704"/>
                    <a:pt x="2771" y="1766"/>
                    <a:pt x="2617" y="1766"/>
                  </a:cubicBezTo>
                  <a:cubicBezTo>
                    <a:pt x="2570" y="1766"/>
                    <a:pt x="2524" y="1760"/>
                    <a:pt x="2480" y="1747"/>
                  </a:cubicBezTo>
                  <a:cubicBezTo>
                    <a:pt x="2336" y="1703"/>
                    <a:pt x="2213" y="1591"/>
                    <a:pt x="2058" y="1569"/>
                  </a:cubicBezTo>
                  <a:cubicBezTo>
                    <a:pt x="2040" y="1567"/>
                    <a:pt x="2022" y="1566"/>
                    <a:pt x="2004" y="1566"/>
                  </a:cubicBezTo>
                  <a:cubicBezTo>
                    <a:pt x="1930" y="1566"/>
                    <a:pt x="1849" y="1582"/>
                    <a:pt x="1768" y="1591"/>
                  </a:cubicBezTo>
                  <a:cubicBezTo>
                    <a:pt x="1669" y="1591"/>
                    <a:pt x="1558" y="1580"/>
                    <a:pt x="1502" y="1502"/>
                  </a:cubicBezTo>
                  <a:cubicBezTo>
                    <a:pt x="1413" y="1402"/>
                    <a:pt x="1457" y="1235"/>
                    <a:pt x="1513" y="1113"/>
                  </a:cubicBezTo>
                  <a:cubicBezTo>
                    <a:pt x="1568" y="991"/>
                    <a:pt x="1513" y="912"/>
                    <a:pt x="1435" y="801"/>
                  </a:cubicBezTo>
                  <a:cubicBezTo>
                    <a:pt x="1380" y="724"/>
                    <a:pt x="1368" y="623"/>
                    <a:pt x="1268" y="613"/>
                  </a:cubicBezTo>
                  <a:cubicBezTo>
                    <a:pt x="1179" y="601"/>
                    <a:pt x="1068" y="601"/>
                    <a:pt x="990" y="546"/>
                  </a:cubicBezTo>
                  <a:cubicBezTo>
                    <a:pt x="901" y="490"/>
                    <a:pt x="856" y="368"/>
                    <a:pt x="856" y="257"/>
                  </a:cubicBezTo>
                  <a:cubicBezTo>
                    <a:pt x="856" y="168"/>
                    <a:pt x="879" y="89"/>
                    <a:pt x="91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11"/>
            <p:cNvSpPr/>
            <p:nvPr/>
          </p:nvSpPr>
          <p:spPr>
            <a:xfrm>
              <a:off x="978674" y="1996179"/>
              <a:ext cx="43505" cy="29166"/>
            </a:xfrm>
            <a:custGeom>
              <a:avLst/>
              <a:gdLst/>
              <a:ahLst/>
              <a:cxnLst/>
              <a:rect l="l" t="t" r="r" b="b"/>
              <a:pathLst>
                <a:path w="1247" h="836" extrusionOk="0">
                  <a:moveTo>
                    <a:pt x="1235" y="1"/>
                  </a:moveTo>
                  <a:cubicBezTo>
                    <a:pt x="1068" y="45"/>
                    <a:pt x="912" y="134"/>
                    <a:pt x="768" y="223"/>
                  </a:cubicBezTo>
                  <a:cubicBezTo>
                    <a:pt x="613" y="324"/>
                    <a:pt x="479" y="423"/>
                    <a:pt x="334" y="524"/>
                  </a:cubicBezTo>
                  <a:cubicBezTo>
                    <a:pt x="234" y="601"/>
                    <a:pt x="123" y="668"/>
                    <a:pt x="0" y="724"/>
                  </a:cubicBezTo>
                  <a:lnTo>
                    <a:pt x="0" y="791"/>
                  </a:lnTo>
                  <a:lnTo>
                    <a:pt x="0" y="835"/>
                  </a:lnTo>
                  <a:cubicBezTo>
                    <a:pt x="146" y="768"/>
                    <a:pt x="267" y="679"/>
                    <a:pt x="379" y="579"/>
                  </a:cubicBezTo>
                  <a:cubicBezTo>
                    <a:pt x="524" y="479"/>
                    <a:pt x="646" y="368"/>
                    <a:pt x="791" y="257"/>
                  </a:cubicBezTo>
                  <a:cubicBezTo>
                    <a:pt x="924" y="156"/>
                    <a:pt x="1080" y="67"/>
                    <a:pt x="1246" y="12"/>
                  </a:cubicBezTo>
                  <a:lnTo>
                    <a:pt x="1235"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11"/>
            <p:cNvSpPr/>
            <p:nvPr/>
          </p:nvSpPr>
          <p:spPr>
            <a:xfrm>
              <a:off x="957706" y="2021403"/>
              <a:ext cx="21002" cy="7047"/>
            </a:xfrm>
            <a:custGeom>
              <a:avLst/>
              <a:gdLst/>
              <a:ahLst/>
              <a:cxnLst/>
              <a:rect l="l" t="t" r="r" b="b"/>
              <a:pathLst>
                <a:path w="602" h="202" extrusionOk="0">
                  <a:moveTo>
                    <a:pt x="601" y="1"/>
                  </a:moveTo>
                  <a:cubicBezTo>
                    <a:pt x="569" y="23"/>
                    <a:pt x="535" y="34"/>
                    <a:pt x="490" y="56"/>
                  </a:cubicBezTo>
                  <a:cubicBezTo>
                    <a:pt x="346" y="123"/>
                    <a:pt x="179" y="167"/>
                    <a:pt x="1" y="167"/>
                  </a:cubicBezTo>
                  <a:lnTo>
                    <a:pt x="1" y="179"/>
                  </a:lnTo>
                  <a:cubicBezTo>
                    <a:pt x="68" y="190"/>
                    <a:pt x="124" y="201"/>
                    <a:pt x="190" y="201"/>
                  </a:cubicBezTo>
                  <a:cubicBezTo>
                    <a:pt x="302" y="201"/>
                    <a:pt x="424" y="179"/>
                    <a:pt x="524" y="134"/>
                  </a:cubicBezTo>
                  <a:cubicBezTo>
                    <a:pt x="557" y="134"/>
                    <a:pt x="579" y="123"/>
                    <a:pt x="601" y="112"/>
                  </a:cubicBezTo>
                  <a:lnTo>
                    <a:pt x="601" y="68"/>
                  </a:lnTo>
                  <a:lnTo>
                    <a:pt x="601"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11"/>
            <p:cNvSpPr/>
            <p:nvPr/>
          </p:nvSpPr>
          <p:spPr>
            <a:xfrm>
              <a:off x="979093" y="2005494"/>
              <a:ext cx="61332" cy="26061"/>
            </a:xfrm>
            <a:custGeom>
              <a:avLst/>
              <a:gdLst/>
              <a:ahLst/>
              <a:cxnLst/>
              <a:rect l="l" t="t" r="r" b="b"/>
              <a:pathLst>
                <a:path w="1758" h="747" extrusionOk="0">
                  <a:moveTo>
                    <a:pt x="1713" y="1"/>
                  </a:moveTo>
                  <a:cubicBezTo>
                    <a:pt x="1513" y="1"/>
                    <a:pt x="1312" y="57"/>
                    <a:pt x="1123" y="134"/>
                  </a:cubicBezTo>
                  <a:cubicBezTo>
                    <a:pt x="923" y="212"/>
                    <a:pt x="734" y="312"/>
                    <a:pt x="534" y="401"/>
                  </a:cubicBezTo>
                  <a:cubicBezTo>
                    <a:pt x="356" y="490"/>
                    <a:pt x="178" y="568"/>
                    <a:pt x="0" y="646"/>
                  </a:cubicBezTo>
                  <a:cubicBezTo>
                    <a:pt x="11" y="679"/>
                    <a:pt x="33" y="712"/>
                    <a:pt x="55" y="746"/>
                  </a:cubicBezTo>
                  <a:cubicBezTo>
                    <a:pt x="233" y="668"/>
                    <a:pt x="400" y="579"/>
                    <a:pt x="578" y="479"/>
                  </a:cubicBezTo>
                  <a:cubicBezTo>
                    <a:pt x="767" y="379"/>
                    <a:pt x="945" y="267"/>
                    <a:pt x="1145" y="178"/>
                  </a:cubicBezTo>
                  <a:cubicBezTo>
                    <a:pt x="1335" y="89"/>
                    <a:pt x="1535" y="23"/>
                    <a:pt x="1757" y="12"/>
                  </a:cubicBezTo>
                  <a:lnTo>
                    <a:pt x="1757"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11"/>
            <p:cNvSpPr/>
            <p:nvPr/>
          </p:nvSpPr>
          <p:spPr>
            <a:xfrm>
              <a:off x="956555" y="2027997"/>
              <a:ext cx="24491" cy="8582"/>
            </a:xfrm>
            <a:custGeom>
              <a:avLst/>
              <a:gdLst/>
              <a:ahLst/>
              <a:cxnLst/>
              <a:rect l="l" t="t" r="r" b="b"/>
              <a:pathLst>
                <a:path w="702" h="246" extrusionOk="0">
                  <a:moveTo>
                    <a:pt x="646" y="1"/>
                  </a:moveTo>
                  <a:cubicBezTo>
                    <a:pt x="634" y="1"/>
                    <a:pt x="612" y="12"/>
                    <a:pt x="602" y="23"/>
                  </a:cubicBezTo>
                  <a:cubicBezTo>
                    <a:pt x="401" y="101"/>
                    <a:pt x="201" y="179"/>
                    <a:pt x="1" y="235"/>
                  </a:cubicBezTo>
                  <a:lnTo>
                    <a:pt x="1" y="245"/>
                  </a:lnTo>
                  <a:cubicBezTo>
                    <a:pt x="212" y="245"/>
                    <a:pt x="434" y="190"/>
                    <a:pt x="634" y="123"/>
                  </a:cubicBezTo>
                  <a:cubicBezTo>
                    <a:pt x="657" y="112"/>
                    <a:pt x="679" y="112"/>
                    <a:pt x="701" y="101"/>
                  </a:cubicBezTo>
                  <a:cubicBezTo>
                    <a:pt x="679" y="67"/>
                    <a:pt x="657" y="34"/>
                    <a:pt x="646"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11"/>
            <p:cNvSpPr/>
            <p:nvPr/>
          </p:nvSpPr>
          <p:spPr>
            <a:xfrm>
              <a:off x="996153" y="2029567"/>
              <a:ext cx="38062" cy="10885"/>
            </a:xfrm>
            <a:custGeom>
              <a:avLst/>
              <a:gdLst/>
              <a:ahLst/>
              <a:cxnLst/>
              <a:rect l="l" t="t" r="r" b="b"/>
              <a:pathLst>
                <a:path w="1091" h="312" extrusionOk="0">
                  <a:moveTo>
                    <a:pt x="1090" y="0"/>
                  </a:moveTo>
                  <a:cubicBezTo>
                    <a:pt x="901" y="12"/>
                    <a:pt x="723" y="56"/>
                    <a:pt x="545" y="101"/>
                  </a:cubicBezTo>
                  <a:cubicBezTo>
                    <a:pt x="367" y="156"/>
                    <a:pt x="201" y="200"/>
                    <a:pt x="23" y="234"/>
                  </a:cubicBezTo>
                  <a:cubicBezTo>
                    <a:pt x="11" y="234"/>
                    <a:pt x="0" y="234"/>
                    <a:pt x="0" y="245"/>
                  </a:cubicBezTo>
                  <a:cubicBezTo>
                    <a:pt x="11" y="256"/>
                    <a:pt x="23" y="279"/>
                    <a:pt x="33" y="312"/>
                  </a:cubicBezTo>
                  <a:cubicBezTo>
                    <a:pt x="211" y="267"/>
                    <a:pt x="389" y="200"/>
                    <a:pt x="557" y="145"/>
                  </a:cubicBezTo>
                  <a:cubicBezTo>
                    <a:pt x="734" y="89"/>
                    <a:pt x="901" y="34"/>
                    <a:pt x="1090" y="12"/>
                  </a:cubicBezTo>
                  <a:lnTo>
                    <a:pt x="1090"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11"/>
            <p:cNvSpPr/>
            <p:nvPr/>
          </p:nvSpPr>
          <p:spPr>
            <a:xfrm>
              <a:off x="958892" y="2038080"/>
              <a:ext cx="38446" cy="5477"/>
            </a:xfrm>
            <a:custGeom>
              <a:avLst/>
              <a:gdLst/>
              <a:ahLst/>
              <a:cxnLst/>
              <a:rect l="l" t="t" r="r" b="b"/>
              <a:pathLst>
                <a:path w="1102" h="157" extrusionOk="0">
                  <a:moveTo>
                    <a:pt x="1068" y="1"/>
                  </a:moveTo>
                  <a:cubicBezTo>
                    <a:pt x="890" y="23"/>
                    <a:pt x="723" y="45"/>
                    <a:pt x="545" y="57"/>
                  </a:cubicBezTo>
                  <a:cubicBezTo>
                    <a:pt x="367" y="79"/>
                    <a:pt x="189" y="90"/>
                    <a:pt x="1" y="101"/>
                  </a:cubicBezTo>
                  <a:cubicBezTo>
                    <a:pt x="156" y="134"/>
                    <a:pt x="312" y="156"/>
                    <a:pt x="468" y="156"/>
                  </a:cubicBezTo>
                  <a:cubicBezTo>
                    <a:pt x="490" y="156"/>
                    <a:pt x="523" y="146"/>
                    <a:pt x="557" y="146"/>
                  </a:cubicBezTo>
                  <a:cubicBezTo>
                    <a:pt x="735" y="146"/>
                    <a:pt x="923" y="112"/>
                    <a:pt x="1101" y="68"/>
                  </a:cubicBezTo>
                  <a:cubicBezTo>
                    <a:pt x="1091" y="35"/>
                    <a:pt x="1079" y="12"/>
                    <a:pt x="1068"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11"/>
            <p:cNvSpPr/>
            <p:nvPr/>
          </p:nvSpPr>
          <p:spPr>
            <a:xfrm>
              <a:off x="999642" y="2049348"/>
              <a:ext cx="59413" cy="9734"/>
            </a:xfrm>
            <a:custGeom>
              <a:avLst/>
              <a:gdLst/>
              <a:ahLst/>
              <a:cxnLst/>
              <a:rect l="l" t="t" r="r" b="b"/>
              <a:pathLst>
                <a:path w="1703" h="279" extrusionOk="0">
                  <a:moveTo>
                    <a:pt x="1569" y="1"/>
                  </a:moveTo>
                  <a:cubicBezTo>
                    <a:pt x="1369" y="1"/>
                    <a:pt x="1168" y="34"/>
                    <a:pt x="979" y="78"/>
                  </a:cubicBezTo>
                  <a:cubicBezTo>
                    <a:pt x="756" y="134"/>
                    <a:pt x="546" y="167"/>
                    <a:pt x="323" y="167"/>
                  </a:cubicBezTo>
                  <a:lnTo>
                    <a:pt x="267" y="167"/>
                  </a:lnTo>
                  <a:cubicBezTo>
                    <a:pt x="190" y="167"/>
                    <a:pt x="123" y="156"/>
                    <a:pt x="45" y="156"/>
                  </a:cubicBezTo>
                  <a:cubicBezTo>
                    <a:pt x="22" y="189"/>
                    <a:pt x="12" y="234"/>
                    <a:pt x="0" y="278"/>
                  </a:cubicBezTo>
                  <a:lnTo>
                    <a:pt x="267" y="278"/>
                  </a:lnTo>
                  <a:cubicBezTo>
                    <a:pt x="390" y="268"/>
                    <a:pt x="523" y="256"/>
                    <a:pt x="634" y="234"/>
                  </a:cubicBezTo>
                  <a:cubicBezTo>
                    <a:pt x="756" y="212"/>
                    <a:pt x="879" y="179"/>
                    <a:pt x="990" y="145"/>
                  </a:cubicBezTo>
                  <a:cubicBezTo>
                    <a:pt x="1213" y="78"/>
                    <a:pt x="1435" y="11"/>
                    <a:pt x="1658" y="11"/>
                  </a:cubicBezTo>
                  <a:lnTo>
                    <a:pt x="1702" y="11"/>
                  </a:lnTo>
                  <a:lnTo>
                    <a:pt x="1702"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11"/>
            <p:cNvSpPr/>
            <p:nvPr/>
          </p:nvSpPr>
          <p:spPr>
            <a:xfrm>
              <a:off x="959276" y="2047813"/>
              <a:ext cx="41935" cy="11269"/>
            </a:xfrm>
            <a:custGeom>
              <a:avLst/>
              <a:gdLst/>
              <a:ahLst/>
              <a:cxnLst/>
              <a:rect l="l" t="t" r="r" b="b"/>
              <a:pathLst>
                <a:path w="1202" h="323" extrusionOk="0">
                  <a:moveTo>
                    <a:pt x="12" y="0"/>
                  </a:moveTo>
                  <a:lnTo>
                    <a:pt x="0" y="11"/>
                  </a:lnTo>
                  <a:cubicBezTo>
                    <a:pt x="223" y="122"/>
                    <a:pt x="457" y="200"/>
                    <a:pt x="690" y="256"/>
                  </a:cubicBezTo>
                  <a:cubicBezTo>
                    <a:pt x="846" y="289"/>
                    <a:pt x="1001" y="312"/>
                    <a:pt x="1157" y="322"/>
                  </a:cubicBezTo>
                  <a:cubicBezTo>
                    <a:pt x="1169" y="278"/>
                    <a:pt x="1179" y="233"/>
                    <a:pt x="1202" y="200"/>
                  </a:cubicBezTo>
                  <a:cubicBezTo>
                    <a:pt x="1035" y="178"/>
                    <a:pt x="879" y="144"/>
                    <a:pt x="724" y="122"/>
                  </a:cubicBezTo>
                  <a:cubicBezTo>
                    <a:pt x="490" y="89"/>
                    <a:pt x="245" y="33"/>
                    <a:pt x="1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11"/>
            <p:cNvSpPr/>
            <p:nvPr/>
          </p:nvSpPr>
          <p:spPr>
            <a:xfrm>
              <a:off x="920864" y="2050918"/>
              <a:ext cx="164948" cy="131037"/>
            </a:xfrm>
            <a:custGeom>
              <a:avLst/>
              <a:gdLst/>
              <a:ahLst/>
              <a:cxnLst/>
              <a:rect l="l" t="t" r="r" b="b"/>
              <a:pathLst>
                <a:path w="4728" h="3756" extrusionOk="0">
                  <a:moveTo>
                    <a:pt x="868" y="0"/>
                  </a:moveTo>
                  <a:lnTo>
                    <a:pt x="1" y="278"/>
                  </a:lnTo>
                  <a:cubicBezTo>
                    <a:pt x="1" y="278"/>
                    <a:pt x="446" y="2158"/>
                    <a:pt x="757" y="2836"/>
                  </a:cubicBezTo>
                  <a:cubicBezTo>
                    <a:pt x="1079" y="3503"/>
                    <a:pt x="1568" y="3582"/>
                    <a:pt x="1858" y="3681"/>
                  </a:cubicBezTo>
                  <a:cubicBezTo>
                    <a:pt x="2043" y="3741"/>
                    <a:pt x="2273" y="3756"/>
                    <a:pt x="2518" y="3756"/>
                  </a:cubicBezTo>
                  <a:cubicBezTo>
                    <a:pt x="2640" y="3756"/>
                    <a:pt x="2766" y="3752"/>
                    <a:pt x="2892" y="3748"/>
                  </a:cubicBezTo>
                  <a:cubicBezTo>
                    <a:pt x="3271" y="3737"/>
                    <a:pt x="3271" y="3503"/>
                    <a:pt x="3426" y="3359"/>
                  </a:cubicBezTo>
                  <a:cubicBezTo>
                    <a:pt x="3482" y="3303"/>
                    <a:pt x="3527" y="3287"/>
                    <a:pt x="3573" y="3287"/>
                  </a:cubicBezTo>
                  <a:cubicBezTo>
                    <a:pt x="3590" y="3287"/>
                    <a:pt x="3608" y="3289"/>
                    <a:pt x="3627" y="3292"/>
                  </a:cubicBezTo>
                  <a:cubicBezTo>
                    <a:pt x="3682" y="3292"/>
                    <a:pt x="3748" y="3292"/>
                    <a:pt x="3837" y="3214"/>
                  </a:cubicBezTo>
                  <a:cubicBezTo>
                    <a:pt x="4027" y="3070"/>
                    <a:pt x="3916" y="2814"/>
                    <a:pt x="3949" y="2703"/>
                  </a:cubicBezTo>
                  <a:cubicBezTo>
                    <a:pt x="3993" y="2603"/>
                    <a:pt x="4005" y="2591"/>
                    <a:pt x="4249" y="2492"/>
                  </a:cubicBezTo>
                  <a:cubicBezTo>
                    <a:pt x="4483" y="2380"/>
                    <a:pt x="4516" y="2146"/>
                    <a:pt x="4628" y="1958"/>
                  </a:cubicBezTo>
                  <a:cubicBezTo>
                    <a:pt x="4727" y="1758"/>
                    <a:pt x="4650" y="1613"/>
                    <a:pt x="4394" y="1524"/>
                  </a:cubicBezTo>
                  <a:cubicBezTo>
                    <a:pt x="4138" y="1424"/>
                    <a:pt x="4005" y="1457"/>
                    <a:pt x="3659" y="1424"/>
                  </a:cubicBezTo>
                  <a:cubicBezTo>
                    <a:pt x="3315" y="1379"/>
                    <a:pt x="2692" y="1179"/>
                    <a:pt x="2114" y="957"/>
                  </a:cubicBezTo>
                  <a:cubicBezTo>
                    <a:pt x="1546" y="745"/>
                    <a:pt x="868" y="0"/>
                    <a:pt x="868"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11"/>
            <p:cNvSpPr/>
            <p:nvPr/>
          </p:nvSpPr>
          <p:spPr>
            <a:xfrm>
              <a:off x="920864" y="2050918"/>
              <a:ext cx="64821" cy="125735"/>
            </a:xfrm>
            <a:custGeom>
              <a:avLst/>
              <a:gdLst/>
              <a:ahLst/>
              <a:cxnLst/>
              <a:rect l="l" t="t" r="r" b="b"/>
              <a:pathLst>
                <a:path w="1858" h="3604" extrusionOk="0">
                  <a:moveTo>
                    <a:pt x="868" y="0"/>
                  </a:moveTo>
                  <a:lnTo>
                    <a:pt x="1" y="278"/>
                  </a:lnTo>
                  <a:cubicBezTo>
                    <a:pt x="1" y="278"/>
                    <a:pt x="446" y="2158"/>
                    <a:pt x="757" y="2836"/>
                  </a:cubicBezTo>
                  <a:cubicBezTo>
                    <a:pt x="1002" y="3337"/>
                    <a:pt x="1346" y="3515"/>
                    <a:pt x="1613" y="3604"/>
                  </a:cubicBezTo>
                  <a:cubicBezTo>
                    <a:pt x="1746" y="3481"/>
                    <a:pt x="1858" y="3325"/>
                    <a:pt x="1825" y="3147"/>
                  </a:cubicBezTo>
                  <a:cubicBezTo>
                    <a:pt x="1791" y="3025"/>
                    <a:pt x="1691" y="2914"/>
                    <a:pt x="1657" y="2791"/>
                  </a:cubicBezTo>
                  <a:cubicBezTo>
                    <a:pt x="1625" y="2647"/>
                    <a:pt x="1680" y="2492"/>
                    <a:pt x="1724" y="2347"/>
                  </a:cubicBezTo>
                  <a:cubicBezTo>
                    <a:pt x="1825" y="1991"/>
                    <a:pt x="1769" y="1590"/>
                    <a:pt x="1568" y="1268"/>
                  </a:cubicBezTo>
                  <a:cubicBezTo>
                    <a:pt x="1513" y="1190"/>
                    <a:pt x="1457" y="1112"/>
                    <a:pt x="1447" y="1012"/>
                  </a:cubicBezTo>
                  <a:cubicBezTo>
                    <a:pt x="1424" y="901"/>
                    <a:pt x="1469" y="801"/>
                    <a:pt x="1502" y="690"/>
                  </a:cubicBezTo>
                  <a:cubicBezTo>
                    <a:pt x="1513" y="656"/>
                    <a:pt x="1513" y="634"/>
                    <a:pt x="1524" y="601"/>
                  </a:cubicBezTo>
                  <a:cubicBezTo>
                    <a:pt x="1157" y="322"/>
                    <a:pt x="868" y="0"/>
                    <a:pt x="868"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11"/>
            <p:cNvSpPr/>
            <p:nvPr/>
          </p:nvSpPr>
          <p:spPr>
            <a:xfrm>
              <a:off x="978674" y="2139744"/>
              <a:ext cx="802" cy="837"/>
            </a:xfrm>
            <a:custGeom>
              <a:avLst/>
              <a:gdLst/>
              <a:ahLst/>
              <a:cxnLst/>
              <a:rect l="l" t="t" r="r" b="b"/>
              <a:pathLst>
                <a:path w="23" h="24" extrusionOk="0">
                  <a:moveTo>
                    <a:pt x="12" y="1"/>
                  </a:moveTo>
                  <a:cubicBezTo>
                    <a:pt x="12" y="12"/>
                    <a:pt x="12" y="23"/>
                    <a:pt x="0" y="23"/>
                  </a:cubicBezTo>
                  <a:lnTo>
                    <a:pt x="12" y="23"/>
                  </a:lnTo>
                  <a:lnTo>
                    <a:pt x="23" y="12"/>
                  </a:lnTo>
                  <a:cubicBezTo>
                    <a:pt x="12" y="12"/>
                    <a:pt x="12" y="12"/>
                    <a:pt x="12"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11"/>
            <p:cNvSpPr/>
            <p:nvPr/>
          </p:nvSpPr>
          <p:spPr>
            <a:xfrm>
              <a:off x="959660" y="2110682"/>
              <a:ext cx="19467" cy="29899"/>
            </a:xfrm>
            <a:custGeom>
              <a:avLst/>
              <a:gdLst/>
              <a:ahLst/>
              <a:cxnLst/>
              <a:rect l="l" t="t" r="r" b="b"/>
              <a:pathLst>
                <a:path w="558" h="857" extrusionOk="0">
                  <a:moveTo>
                    <a:pt x="56" y="0"/>
                  </a:moveTo>
                  <a:cubicBezTo>
                    <a:pt x="34" y="55"/>
                    <a:pt x="23" y="111"/>
                    <a:pt x="1" y="166"/>
                  </a:cubicBezTo>
                  <a:cubicBezTo>
                    <a:pt x="23" y="233"/>
                    <a:pt x="56" y="311"/>
                    <a:pt x="90" y="378"/>
                  </a:cubicBezTo>
                  <a:cubicBezTo>
                    <a:pt x="190" y="578"/>
                    <a:pt x="335" y="779"/>
                    <a:pt x="545" y="856"/>
                  </a:cubicBezTo>
                  <a:cubicBezTo>
                    <a:pt x="557" y="856"/>
                    <a:pt x="557" y="845"/>
                    <a:pt x="557" y="834"/>
                  </a:cubicBezTo>
                  <a:cubicBezTo>
                    <a:pt x="357" y="734"/>
                    <a:pt x="246" y="545"/>
                    <a:pt x="167" y="344"/>
                  </a:cubicBezTo>
                  <a:cubicBezTo>
                    <a:pt x="134" y="233"/>
                    <a:pt x="90" y="122"/>
                    <a:pt x="5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11"/>
            <p:cNvSpPr/>
            <p:nvPr/>
          </p:nvSpPr>
          <p:spPr>
            <a:xfrm>
              <a:off x="982547" y="2118009"/>
              <a:ext cx="22188" cy="20619"/>
            </a:xfrm>
            <a:custGeom>
              <a:avLst/>
              <a:gdLst/>
              <a:ahLst/>
              <a:cxnLst/>
              <a:rect l="l" t="t" r="r" b="b"/>
              <a:pathLst>
                <a:path w="636" h="591" extrusionOk="0">
                  <a:moveTo>
                    <a:pt x="1" y="1"/>
                  </a:moveTo>
                  <a:lnTo>
                    <a:pt x="1" y="90"/>
                  </a:lnTo>
                  <a:lnTo>
                    <a:pt x="45" y="134"/>
                  </a:lnTo>
                  <a:cubicBezTo>
                    <a:pt x="123" y="235"/>
                    <a:pt x="201" y="335"/>
                    <a:pt x="301" y="413"/>
                  </a:cubicBezTo>
                  <a:cubicBezTo>
                    <a:pt x="401" y="502"/>
                    <a:pt x="512" y="557"/>
                    <a:pt x="635" y="591"/>
                  </a:cubicBezTo>
                  <a:lnTo>
                    <a:pt x="635" y="579"/>
                  </a:lnTo>
                  <a:cubicBezTo>
                    <a:pt x="512" y="546"/>
                    <a:pt x="413" y="480"/>
                    <a:pt x="312" y="391"/>
                  </a:cubicBezTo>
                  <a:cubicBezTo>
                    <a:pt x="223" y="312"/>
                    <a:pt x="156" y="213"/>
                    <a:pt x="79" y="112"/>
                  </a:cubicBezTo>
                  <a:cubicBezTo>
                    <a:pt x="57" y="79"/>
                    <a:pt x="23" y="35"/>
                    <a:pt x="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11"/>
            <p:cNvSpPr/>
            <p:nvPr/>
          </p:nvSpPr>
          <p:spPr>
            <a:xfrm>
              <a:off x="965102" y="2092401"/>
              <a:ext cx="17479" cy="28747"/>
            </a:xfrm>
            <a:custGeom>
              <a:avLst/>
              <a:gdLst/>
              <a:ahLst/>
              <a:cxnLst/>
              <a:rect l="l" t="t" r="r" b="b"/>
              <a:pathLst>
                <a:path w="501" h="824" extrusionOk="0">
                  <a:moveTo>
                    <a:pt x="23" y="1"/>
                  </a:moveTo>
                  <a:cubicBezTo>
                    <a:pt x="11" y="45"/>
                    <a:pt x="11" y="90"/>
                    <a:pt x="1" y="134"/>
                  </a:cubicBezTo>
                  <a:lnTo>
                    <a:pt x="100" y="268"/>
                  </a:lnTo>
                  <a:cubicBezTo>
                    <a:pt x="234" y="457"/>
                    <a:pt x="367" y="635"/>
                    <a:pt x="501" y="824"/>
                  </a:cubicBezTo>
                  <a:lnTo>
                    <a:pt x="501" y="735"/>
                  </a:lnTo>
                  <a:cubicBezTo>
                    <a:pt x="389" y="569"/>
                    <a:pt x="268" y="401"/>
                    <a:pt x="156" y="235"/>
                  </a:cubicBezTo>
                  <a:lnTo>
                    <a:pt x="23"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11"/>
            <p:cNvSpPr/>
            <p:nvPr/>
          </p:nvSpPr>
          <p:spPr>
            <a:xfrm>
              <a:off x="940646" y="2052454"/>
              <a:ext cx="2756" cy="1605"/>
            </a:xfrm>
            <a:custGeom>
              <a:avLst/>
              <a:gdLst/>
              <a:ahLst/>
              <a:cxnLst/>
              <a:rect l="l" t="t" r="r" b="b"/>
              <a:pathLst>
                <a:path w="79" h="46" extrusionOk="0">
                  <a:moveTo>
                    <a:pt x="23" y="1"/>
                  </a:moveTo>
                  <a:cubicBezTo>
                    <a:pt x="12" y="1"/>
                    <a:pt x="12" y="11"/>
                    <a:pt x="1" y="23"/>
                  </a:cubicBezTo>
                  <a:cubicBezTo>
                    <a:pt x="12" y="34"/>
                    <a:pt x="23" y="34"/>
                    <a:pt x="23" y="45"/>
                  </a:cubicBezTo>
                  <a:lnTo>
                    <a:pt x="79" y="34"/>
                  </a:lnTo>
                  <a:cubicBezTo>
                    <a:pt x="57" y="23"/>
                    <a:pt x="34" y="11"/>
                    <a:pt x="23" y="1"/>
                  </a:cubicBezTo>
                  <a:close/>
                </a:path>
              </a:pathLst>
            </a:custGeom>
            <a:solidFill>
              <a:srgbClr val="B3B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11"/>
            <p:cNvSpPr/>
            <p:nvPr/>
          </p:nvSpPr>
          <p:spPr>
            <a:xfrm>
              <a:off x="939494" y="2051267"/>
              <a:ext cx="1954" cy="1989"/>
            </a:xfrm>
            <a:custGeom>
              <a:avLst/>
              <a:gdLst/>
              <a:ahLst/>
              <a:cxnLst/>
              <a:rect l="l" t="t" r="r" b="b"/>
              <a:pathLst>
                <a:path w="56" h="57" extrusionOk="0">
                  <a:moveTo>
                    <a:pt x="11" y="1"/>
                  </a:moveTo>
                  <a:lnTo>
                    <a:pt x="1" y="12"/>
                  </a:lnTo>
                  <a:cubicBezTo>
                    <a:pt x="11" y="23"/>
                    <a:pt x="23" y="45"/>
                    <a:pt x="34" y="57"/>
                  </a:cubicBezTo>
                  <a:cubicBezTo>
                    <a:pt x="45" y="45"/>
                    <a:pt x="45" y="35"/>
                    <a:pt x="56" y="35"/>
                  </a:cubicBezTo>
                  <a:cubicBezTo>
                    <a:pt x="34" y="23"/>
                    <a:pt x="23" y="12"/>
                    <a:pt x="11" y="1"/>
                  </a:cubicBezTo>
                  <a:close/>
                </a:path>
              </a:pathLst>
            </a:custGeom>
            <a:solidFill>
              <a:srgbClr val="9A9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11"/>
            <p:cNvSpPr/>
            <p:nvPr/>
          </p:nvSpPr>
          <p:spPr>
            <a:xfrm>
              <a:off x="970929" y="2079632"/>
              <a:ext cx="43888" cy="31852"/>
            </a:xfrm>
            <a:custGeom>
              <a:avLst/>
              <a:gdLst/>
              <a:ahLst/>
              <a:cxnLst/>
              <a:rect l="l" t="t" r="r" b="b"/>
              <a:pathLst>
                <a:path w="1258" h="913" extrusionOk="0">
                  <a:moveTo>
                    <a:pt x="22" y="0"/>
                  </a:moveTo>
                  <a:cubicBezTo>
                    <a:pt x="12" y="55"/>
                    <a:pt x="0" y="100"/>
                    <a:pt x="0" y="144"/>
                  </a:cubicBezTo>
                  <a:cubicBezTo>
                    <a:pt x="22" y="167"/>
                    <a:pt x="45" y="178"/>
                    <a:pt x="67" y="200"/>
                  </a:cubicBezTo>
                  <a:cubicBezTo>
                    <a:pt x="245" y="356"/>
                    <a:pt x="434" y="490"/>
                    <a:pt x="634" y="612"/>
                  </a:cubicBezTo>
                  <a:cubicBezTo>
                    <a:pt x="835" y="734"/>
                    <a:pt x="1046" y="834"/>
                    <a:pt x="1257" y="912"/>
                  </a:cubicBezTo>
                  <a:lnTo>
                    <a:pt x="1257" y="901"/>
                  </a:lnTo>
                  <a:cubicBezTo>
                    <a:pt x="1057" y="801"/>
                    <a:pt x="857" y="690"/>
                    <a:pt x="667" y="556"/>
                  </a:cubicBezTo>
                  <a:cubicBezTo>
                    <a:pt x="479" y="423"/>
                    <a:pt x="301" y="278"/>
                    <a:pt x="133" y="122"/>
                  </a:cubicBezTo>
                  <a:cubicBezTo>
                    <a:pt x="101" y="78"/>
                    <a:pt x="67" y="45"/>
                    <a:pt x="22"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11"/>
            <p:cNvSpPr/>
            <p:nvPr/>
          </p:nvSpPr>
          <p:spPr>
            <a:xfrm>
              <a:off x="941413" y="2053605"/>
              <a:ext cx="30317" cy="31085"/>
            </a:xfrm>
            <a:custGeom>
              <a:avLst/>
              <a:gdLst/>
              <a:ahLst/>
              <a:cxnLst/>
              <a:rect l="l" t="t" r="r" b="b"/>
              <a:pathLst>
                <a:path w="869" h="891" extrusionOk="0">
                  <a:moveTo>
                    <a:pt x="57" y="1"/>
                  </a:moveTo>
                  <a:lnTo>
                    <a:pt x="1" y="12"/>
                  </a:lnTo>
                  <a:lnTo>
                    <a:pt x="23" y="34"/>
                  </a:lnTo>
                  <a:lnTo>
                    <a:pt x="45" y="34"/>
                  </a:lnTo>
                  <a:cubicBezTo>
                    <a:pt x="79" y="45"/>
                    <a:pt x="124" y="57"/>
                    <a:pt x="156" y="67"/>
                  </a:cubicBezTo>
                  <a:lnTo>
                    <a:pt x="57" y="1"/>
                  </a:lnTo>
                  <a:close/>
                  <a:moveTo>
                    <a:pt x="357" y="235"/>
                  </a:moveTo>
                  <a:cubicBezTo>
                    <a:pt x="446" y="334"/>
                    <a:pt x="512" y="446"/>
                    <a:pt x="579" y="502"/>
                  </a:cubicBezTo>
                  <a:cubicBezTo>
                    <a:pt x="613" y="535"/>
                    <a:pt x="657" y="613"/>
                    <a:pt x="690" y="746"/>
                  </a:cubicBezTo>
                  <a:cubicBezTo>
                    <a:pt x="735" y="791"/>
                    <a:pt x="791" y="846"/>
                    <a:pt x="846" y="890"/>
                  </a:cubicBezTo>
                  <a:cubicBezTo>
                    <a:pt x="846" y="846"/>
                    <a:pt x="858" y="801"/>
                    <a:pt x="868" y="746"/>
                  </a:cubicBezTo>
                  <a:cubicBezTo>
                    <a:pt x="746" y="624"/>
                    <a:pt x="635" y="490"/>
                    <a:pt x="502" y="368"/>
                  </a:cubicBezTo>
                  <a:cubicBezTo>
                    <a:pt x="457" y="324"/>
                    <a:pt x="413" y="279"/>
                    <a:pt x="357" y="235"/>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11"/>
            <p:cNvSpPr/>
            <p:nvPr/>
          </p:nvSpPr>
          <p:spPr>
            <a:xfrm>
              <a:off x="818432" y="2055559"/>
              <a:ext cx="133514" cy="126293"/>
            </a:xfrm>
            <a:custGeom>
              <a:avLst/>
              <a:gdLst/>
              <a:ahLst/>
              <a:cxnLst/>
              <a:rect l="l" t="t" r="r" b="b"/>
              <a:pathLst>
                <a:path w="3827" h="3620" extrusionOk="0">
                  <a:moveTo>
                    <a:pt x="2458" y="1"/>
                  </a:moveTo>
                  <a:cubicBezTo>
                    <a:pt x="2458" y="1"/>
                    <a:pt x="2203" y="379"/>
                    <a:pt x="1980" y="624"/>
                  </a:cubicBezTo>
                  <a:cubicBezTo>
                    <a:pt x="1758" y="868"/>
                    <a:pt x="1457" y="1180"/>
                    <a:pt x="1157" y="1291"/>
                  </a:cubicBezTo>
                  <a:cubicBezTo>
                    <a:pt x="846" y="1402"/>
                    <a:pt x="423" y="1402"/>
                    <a:pt x="211" y="1702"/>
                  </a:cubicBezTo>
                  <a:cubicBezTo>
                    <a:pt x="0" y="2003"/>
                    <a:pt x="89" y="2214"/>
                    <a:pt x="290" y="2258"/>
                  </a:cubicBezTo>
                  <a:cubicBezTo>
                    <a:pt x="501" y="2292"/>
                    <a:pt x="579" y="2336"/>
                    <a:pt x="735" y="2458"/>
                  </a:cubicBezTo>
                  <a:cubicBezTo>
                    <a:pt x="890" y="2581"/>
                    <a:pt x="1001" y="2692"/>
                    <a:pt x="990" y="2836"/>
                  </a:cubicBezTo>
                  <a:cubicBezTo>
                    <a:pt x="979" y="2981"/>
                    <a:pt x="923" y="3170"/>
                    <a:pt x="1224" y="3226"/>
                  </a:cubicBezTo>
                  <a:cubicBezTo>
                    <a:pt x="1368" y="3248"/>
                    <a:pt x="1446" y="3248"/>
                    <a:pt x="1513" y="3248"/>
                  </a:cubicBezTo>
                  <a:cubicBezTo>
                    <a:pt x="1539" y="3244"/>
                    <a:pt x="1562" y="3242"/>
                    <a:pt x="1582" y="3242"/>
                  </a:cubicBezTo>
                  <a:cubicBezTo>
                    <a:pt x="1622" y="3242"/>
                    <a:pt x="1654" y="3252"/>
                    <a:pt x="1691" y="3281"/>
                  </a:cubicBezTo>
                  <a:cubicBezTo>
                    <a:pt x="1791" y="3370"/>
                    <a:pt x="1813" y="3604"/>
                    <a:pt x="2025" y="3615"/>
                  </a:cubicBezTo>
                  <a:cubicBezTo>
                    <a:pt x="2066" y="3617"/>
                    <a:pt x="2110" y="3619"/>
                    <a:pt x="2156" y="3619"/>
                  </a:cubicBezTo>
                  <a:cubicBezTo>
                    <a:pt x="2342" y="3619"/>
                    <a:pt x="2560" y="3589"/>
                    <a:pt x="2792" y="3437"/>
                  </a:cubicBezTo>
                  <a:cubicBezTo>
                    <a:pt x="3081" y="3248"/>
                    <a:pt x="3392" y="3182"/>
                    <a:pt x="3604" y="2514"/>
                  </a:cubicBezTo>
                  <a:cubicBezTo>
                    <a:pt x="3826" y="1835"/>
                    <a:pt x="3570" y="446"/>
                    <a:pt x="3570" y="446"/>
                  </a:cubicBezTo>
                  <a:lnTo>
                    <a:pt x="2458" y="1"/>
                  </a:ln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11"/>
            <p:cNvSpPr/>
            <p:nvPr/>
          </p:nvSpPr>
          <p:spPr>
            <a:xfrm>
              <a:off x="836294" y="2055559"/>
              <a:ext cx="110593" cy="56867"/>
            </a:xfrm>
            <a:custGeom>
              <a:avLst/>
              <a:gdLst/>
              <a:ahLst/>
              <a:cxnLst/>
              <a:rect l="l" t="t" r="r" b="b"/>
              <a:pathLst>
                <a:path w="3170" h="1630" extrusionOk="0">
                  <a:moveTo>
                    <a:pt x="1946" y="1"/>
                  </a:moveTo>
                  <a:cubicBezTo>
                    <a:pt x="1946" y="1"/>
                    <a:pt x="1691" y="379"/>
                    <a:pt x="1468" y="624"/>
                  </a:cubicBezTo>
                  <a:cubicBezTo>
                    <a:pt x="1246" y="868"/>
                    <a:pt x="945" y="1180"/>
                    <a:pt x="645" y="1291"/>
                  </a:cubicBezTo>
                  <a:cubicBezTo>
                    <a:pt x="445" y="1358"/>
                    <a:pt x="200" y="1380"/>
                    <a:pt x="0" y="1469"/>
                  </a:cubicBezTo>
                  <a:cubicBezTo>
                    <a:pt x="33" y="1546"/>
                    <a:pt x="111" y="1602"/>
                    <a:pt x="189" y="1613"/>
                  </a:cubicBezTo>
                  <a:cubicBezTo>
                    <a:pt x="230" y="1624"/>
                    <a:pt x="272" y="1629"/>
                    <a:pt x="316" y="1629"/>
                  </a:cubicBezTo>
                  <a:cubicBezTo>
                    <a:pt x="401" y="1629"/>
                    <a:pt x="490" y="1610"/>
                    <a:pt x="578" y="1580"/>
                  </a:cubicBezTo>
                  <a:cubicBezTo>
                    <a:pt x="845" y="1502"/>
                    <a:pt x="1112" y="1391"/>
                    <a:pt x="1357" y="1269"/>
                  </a:cubicBezTo>
                  <a:cubicBezTo>
                    <a:pt x="1434" y="1224"/>
                    <a:pt x="1513" y="1180"/>
                    <a:pt x="1590" y="1180"/>
                  </a:cubicBezTo>
                  <a:cubicBezTo>
                    <a:pt x="1691" y="1180"/>
                    <a:pt x="1780" y="1246"/>
                    <a:pt x="1879" y="1257"/>
                  </a:cubicBezTo>
                  <a:cubicBezTo>
                    <a:pt x="1899" y="1260"/>
                    <a:pt x="1919" y="1262"/>
                    <a:pt x="1938" y="1262"/>
                  </a:cubicBezTo>
                  <a:cubicBezTo>
                    <a:pt x="1985" y="1262"/>
                    <a:pt x="2032" y="1254"/>
                    <a:pt x="2079" y="1246"/>
                  </a:cubicBezTo>
                  <a:cubicBezTo>
                    <a:pt x="2136" y="1235"/>
                    <a:pt x="2202" y="1224"/>
                    <a:pt x="2269" y="1224"/>
                  </a:cubicBezTo>
                  <a:cubicBezTo>
                    <a:pt x="2369" y="1235"/>
                    <a:pt x="2458" y="1291"/>
                    <a:pt x="2547" y="1324"/>
                  </a:cubicBezTo>
                  <a:cubicBezTo>
                    <a:pt x="2612" y="1346"/>
                    <a:pt x="2679" y="1354"/>
                    <a:pt x="2746" y="1354"/>
                  </a:cubicBezTo>
                  <a:cubicBezTo>
                    <a:pt x="2885" y="1354"/>
                    <a:pt x="3027" y="1317"/>
                    <a:pt x="3169" y="1279"/>
                  </a:cubicBezTo>
                  <a:cubicBezTo>
                    <a:pt x="3137" y="824"/>
                    <a:pt x="3058" y="446"/>
                    <a:pt x="3058" y="446"/>
                  </a:cubicBezTo>
                  <a:lnTo>
                    <a:pt x="1946"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11"/>
            <p:cNvSpPr/>
            <p:nvPr/>
          </p:nvSpPr>
          <p:spPr>
            <a:xfrm>
              <a:off x="895640" y="1897619"/>
              <a:ext cx="107523" cy="125386"/>
            </a:xfrm>
            <a:custGeom>
              <a:avLst/>
              <a:gdLst/>
              <a:ahLst/>
              <a:cxnLst/>
              <a:rect l="l" t="t" r="r" b="b"/>
              <a:pathLst>
                <a:path w="3082" h="3594" extrusionOk="0">
                  <a:moveTo>
                    <a:pt x="1906" y="0"/>
                  </a:moveTo>
                  <a:cubicBezTo>
                    <a:pt x="1826" y="0"/>
                    <a:pt x="1732" y="7"/>
                    <a:pt x="1636" y="12"/>
                  </a:cubicBezTo>
                  <a:lnTo>
                    <a:pt x="1357" y="12"/>
                  </a:lnTo>
                  <a:cubicBezTo>
                    <a:pt x="1113" y="12"/>
                    <a:pt x="801" y="201"/>
                    <a:pt x="524" y="490"/>
                  </a:cubicBezTo>
                  <a:cubicBezTo>
                    <a:pt x="257" y="768"/>
                    <a:pt x="45" y="1068"/>
                    <a:pt x="23" y="1513"/>
                  </a:cubicBezTo>
                  <a:cubicBezTo>
                    <a:pt x="0" y="1970"/>
                    <a:pt x="390" y="3215"/>
                    <a:pt x="390" y="3215"/>
                  </a:cubicBezTo>
                  <a:lnTo>
                    <a:pt x="1502" y="3593"/>
                  </a:lnTo>
                  <a:cubicBezTo>
                    <a:pt x="1502" y="3593"/>
                    <a:pt x="2269" y="3504"/>
                    <a:pt x="2670" y="2993"/>
                  </a:cubicBezTo>
                  <a:cubicBezTo>
                    <a:pt x="3070" y="2481"/>
                    <a:pt x="3037" y="1881"/>
                    <a:pt x="3059" y="1614"/>
                  </a:cubicBezTo>
                  <a:cubicBezTo>
                    <a:pt x="3082" y="1357"/>
                    <a:pt x="3082" y="1380"/>
                    <a:pt x="2993" y="1280"/>
                  </a:cubicBezTo>
                  <a:cubicBezTo>
                    <a:pt x="2914" y="1191"/>
                    <a:pt x="2692" y="1058"/>
                    <a:pt x="2558" y="890"/>
                  </a:cubicBezTo>
                  <a:cubicBezTo>
                    <a:pt x="2425" y="735"/>
                    <a:pt x="2269" y="679"/>
                    <a:pt x="2236" y="546"/>
                  </a:cubicBezTo>
                  <a:cubicBezTo>
                    <a:pt x="2203" y="423"/>
                    <a:pt x="2192" y="156"/>
                    <a:pt x="2125" y="57"/>
                  </a:cubicBezTo>
                  <a:cubicBezTo>
                    <a:pt x="2093" y="12"/>
                    <a:pt x="2012" y="0"/>
                    <a:pt x="1906"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11"/>
            <p:cNvSpPr/>
            <p:nvPr/>
          </p:nvSpPr>
          <p:spPr>
            <a:xfrm>
              <a:off x="898745" y="1967117"/>
              <a:ext cx="101313" cy="55890"/>
            </a:xfrm>
            <a:custGeom>
              <a:avLst/>
              <a:gdLst/>
              <a:ahLst/>
              <a:cxnLst/>
              <a:rect l="l" t="t" r="r" b="b"/>
              <a:pathLst>
                <a:path w="2904" h="1602" extrusionOk="0">
                  <a:moveTo>
                    <a:pt x="133" y="1"/>
                  </a:moveTo>
                  <a:cubicBezTo>
                    <a:pt x="83" y="1"/>
                    <a:pt x="38" y="17"/>
                    <a:pt x="0" y="44"/>
                  </a:cubicBezTo>
                  <a:cubicBezTo>
                    <a:pt x="101" y="578"/>
                    <a:pt x="301" y="1223"/>
                    <a:pt x="301" y="1223"/>
                  </a:cubicBezTo>
                  <a:lnTo>
                    <a:pt x="1413" y="1601"/>
                  </a:lnTo>
                  <a:cubicBezTo>
                    <a:pt x="1413" y="1601"/>
                    <a:pt x="2180" y="1512"/>
                    <a:pt x="2581" y="1001"/>
                  </a:cubicBezTo>
                  <a:cubicBezTo>
                    <a:pt x="2770" y="756"/>
                    <a:pt x="2859" y="500"/>
                    <a:pt x="2904" y="267"/>
                  </a:cubicBezTo>
                  <a:cubicBezTo>
                    <a:pt x="2845" y="241"/>
                    <a:pt x="2780" y="229"/>
                    <a:pt x="2713" y="229"/>
                  </a:cubicBezTo>
                  <a:cubicBezTo>
                    <a:pt x="2691" y="229"/>
                    <a:pt x="2669" y="230"/>
                    <a:pt x="2647" y="233"/>
                  </a:cubicBezTo>
                  <a:cubicBezTo>
                    <a:pt x="2589" y="245"/>
                    <a:pt x="2524" y="260"/>
                    <a:pt x="2464" y="260"/>
                  </a:cubicBezTo>
                  <a:cubicBezTo>
                    <a:pt x="2411" y="260"/>
                    <a:pt x="2362" y="248"/>
                    <a:pt x="2325" y="211"/>
                  </a:cubicBezTo>
                  <a:cubicBezTo>
                    <a:pt x="2291" y="188"/>
                    <a:pt x="2281" y="144"/>
                    <a:pt x="2247" y="122"/>
                  </a:cubicBezTo>
                  <a:cubicBezTo>
                    <a:pt x="2219" y="94"/>
                    <a:pt x="2183" y="83"/>
                    <a:pt x="2146" y="83"/>
                  </a:cubicBezTo>
                  <a:cubicBezTo>
                    <a:pt x="2108" y="83"/>
                    <a:pt x="2069" y="94"/>
                    <a:pt x="2036" y="111"/>
                  </a:cubicBezTo>
                  <a:cubicBezTo>
                    <a:pt x="1958" y="144"/>
                    <a:pt x="1913" y="200"/>
                    <a:pt x="1847" y="245"/>
                  </a:cubicBezTo>
                  <a:cubicBezTo>
                    <a:pt x="1713" y="334"/>
                    <a:pt x="1569" y="356"/>
                    <a:pt x="1413" y="389"/>
                  </a:cubicBezTo>
                  <a:cubicBezTo>
                    <a:pt x="1354" y="398"/>
                    <a:pt x="1288" y="407"/>
                    <a:pt x="1223" y="407"/>
                  </a:cubicBezTo>
                  <a:cubicBezTo>
                    <a:pt x="1129" y="407"/>
                    <a:pt x="1039" y="388"/>
                    <a:pt x="979" y="322"/>
                  </a:cubicBezTo>
                  <a:cubicBezTo>
                    <a:pt x="924" y="255"/>
                    <a:pt x="890" y="156"/>
                    <a:pt x="813" y="133"/>
                  </a:cubicBezTo>
                  <a:cubicBezTo>
                    <a:pt x="805" y="132"/>
                    <a:pt x="798" y="131"/>
                    <a:pt x="790" y="131"/>
                  </a:cubicBezTo>
                  <a:cubicBezTo>
                    <a:pt x="744" y="131"/>
                    <a:pt x="705" y="160"/>
                    <a:pt x="657" y="188"/>
                  </a:cubicBezTo>
                  <a:cubicBezTo>
                    <a:pt x="612" y="222"/>
                    <a:pt x="568" y="245"/>
                    <a:pt x="512" y="245"/>
                  </a:cubicBezTo>
                  <a:cubicBezTo>
                    <a:pt x="423" y="233"/>
                    <a:pt x="378" y="133"/>
                    <a:pt x="312" y="67"/>
                  </a:cubicBezTo>
                  <a:cubicBezTo>
                    <a:pt x="248" y="20"/>
                    <a:pt x="188" y="1"/>
                    <a:pt x="13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11"/>
            <p:cNvSpPr/>
            <p:nvPr/>
          </p:nvSpPr>
          <p:spPr>
            <a:xfrm>
              <a:off x="906490" y="1911226"/>
              <a:ext cx="35376" cy="58995"/>
            </a:xfrm>
            <a:custGeom>
              <a:avLst/>
              <a:gdLst/>
              <a:ahLst/>
              <a:cxnLst/>
              <a:rect l="l" t="t" r="r" b="b"/>
              <a:pathLst>
                <a:path w="1014" h="1691" extrusionOk="0">
                  <a:moveTo>
                    <a:pt x="1002" y="0"/>
                  </a:moveTo>
                  <a:cubicBezTo>
                    <a:pt x="735" y="122"/>
                    <a:pt x="512" y="334"/>
                    <a:pt x="346" y="579"/>
                  </a:cubicBezTo>
                  <a:cubicBezTo>
                    <a:pt x="179" y="823"/>
                    <a:pt x="79" y="1112"/>
                    <a:pt x="23" y="1412"/>
                  </a:cubicBezTo>
                  <a:cubicBezTo>
                    <a:pt x="12" y="1479"/>
                    <a:pt x="1" y="1546"/>
                    <a:pt x="1" y="1613"/>
                  </a:cubicBezTo>
                  <a:cubicBezTo>
                    <a:pt x="23" y="1624"/>
                    <a:pt x="57" y="1646"/>
                    <a:pt x="90" y="1669"/>
                  </a:cubicBezTo>
                  <a:lnTo>
                    <a:pt x="112" y="1691"/>
                  </a:lnTo>
                  <a:cubicBezTo>
                    <a:pt x="112" y="1602"/>
                    <a:pt x="112" y="1513"/>
                    <a:pt x="124" y="1424"/>
                  </a:cubicBezTo>
                  <a:cubicBezTo>
                    <a:pt x="156" y="1135"/>
                    <a:pt x="257" y="856"/>
                    <a:pt x="401" y="612"/>
                  </a:cubicBezTo>
                  <a:cubicBezTo>
                    <a:pt x="546" y="367"/>
                    <a:pt x="757" y="144"/>
                    <a:pt x="1013" y="11"/>
                  </a:cubicBezTo>
                  <a:lnTo>
                    <a:pt x="1002"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11"/>
            <p:cNvSpPr/>
            <p:nvPr/>
          </p:nvSpPr>
          <p:spPr>
            <a:xfrm>
              <a:off x="905722" y="1967466"/>
              <a:ext cx="8199" cy="34957"/>
            </a:xfrm>
            <a:custGeom>
              <a:avLst/>
              <a:gdLst/>
              <a:ahLst/>
              <a:cxnLst/>
              <a:rect l="l" t="t" r="r" b="b"/>
              <a:pathLst>
                <a:path w="235" h="1002" extrusionOk="0">
                  <a:moveTo>
                    <a:pt x="23" y="1"/>
                  </a:moveTo>
                  <a:cubicBezTo>
                    <a:pt x="1" y="235"/>
                    <a:pt x="12" y="468"/>
                    <a:pt x="57" y="690"/>
                  </a:cubicBezTo>
                  <a:cubicBezTo>
                    <a:pt x="57" y="724"/>
                    <a:pt x="67" y="757"/>
                    <a:pt x="79" y="779"/>
                  </a:cubicBezTo>
                  <a:cubicBezTo>
                    <a:pt x="134" y="880"/>
                    <a:pt x="201" y="946"/>
                    <a:pt x="235" y="1002"/>
                  </a:cubicBezTo>
                  <a:cubicBezTo>
                    <a:pt x="212" y="890"/>
                    <a:pt x="190" y="779"/>
                    <a:pt x="178" y="668"/>
                  </a:cubicBezTo>
                  <a:cubicBezTo>
                    <a:pt x="146" y="468"/>
                    <a:pt x="123" y="267"/>
                    <a:pt x="134" y="79"/>
                  </a:cubicBezTo>
                  <a:lnTo>
                    <a:pt x="112" y="57"/>
                  </a:lnTo>
                  <a:cubicBezTo>
                    <a:pt x="79" y="34"/>
                    <a:pt x="45" y="12"/>
                    <a:pt x="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11"/>
            <p:cNvSpPr/>
            <p:nvPr/>
          </p:nvSpPr>
          <p:spPr>
            <a:xfrm>
              <a:off x="913468" y="2011320"/>
              <a:ext cx="5094" cy="9350"/>
            </a:xfrm>
            <a:custGeom>
              <a:avLst/>
              <a:gdLst/>
              <a:ahLst/>
              <a:cxnLst/>
              <a:rect l="l" t="t" r="r" b="b"/>
              <a:pathLst>
                <a:path w="146" h="268" extrusionOk="0">
                  <a:moveTo>
                    <a:pt x="1" y="1"/>
                  </a:moveTo>
                  <a:lnTo>
                    <a:pt x="134" y="268"/>
                  </a:lnTo>
                  <a:lnTo>
                    <a:pt x="146" y="256"/>
                  </a:lnTo>
                  <a:cubicBezTo>
                    <a:pt x="124" y="179"/>
                    <a:pt x="101" y="112"/>
                    <a:pt x="79" y="34"/>
                  </a:cubicBezTo>
                  <a:lnTo>
                    <a:pt x="1" y="1"/>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11"/>
            <p:cNvSpPr/>
            <p:nvPr/>
          </p:nvSpPr>
          <p:spPr>
            <a:xfrm>
              <a:off x="912700" y="2005913"/>
              <a:ext cx="3559" cy="6594"/>
            </a:xfrm>
            <a:custGeom>
              <a:avLst/>
              <a:gdLst/>
              <a:ahLst/>
              <a:cxnLst/>
              <a:rect l="l" t="t" r="r" b="b"/>
              <a:pathLst>
                <a:path w="102" h="189" extrusionOk="0">
                  <a:moveTo>
                    <a:pt x="57" y="0"/>
                  </a:moveTo>
                  <a:lnTo>
                    <a:pt x="1" y="77"/>
                  </a:lnTo>
                  <a:cubicBezTo>
                    <a:pt x="12" y="111"/>
                    <a:pt x="23" y="134"/>
                    <a:pt x="23" y="156"/>
                  </a:cubicBezTo>
                  <a:lnTo>
                    <a:pt x="101" y="189"/>
                  </a:lnTo>
                  <a:cubicBezTo>
                    <a:pt x="90" y="122"/>
                    <a:pt x="79" y="67"/>
                    <a:pt x="57"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11"/>
            <p:cNvSpPr/>
            <p:nvPr/>
          </p:nvSpPr>
          <p:spPr>
            <a:xfrm>
              <a:off x="923201" y="2014809"/>
              <a:ext cx="2372" cy="8582"/>
            </a:xfrm>
            <a:custGeom>
              <a:avLst/>
              <a:gdLst/>
              <a:ahLst/>
              <a:cxnLst/>
              <a:rect l="l" t="t" r="r" b="b"/>
              <a:pathLst>
                <a:path w="68" h="246" extrusionOk="0">
                  <a:moveTo>
                    <a:pt x="0" y="0"/>
                  </a:moveTo>
                  <a:cubicBezTo>
                    <a:pt x="11" y="79"/>
                    <a:pt x="33" y="156"/>
                    <a:pt x="56" y="245"/>
                  </a:cubicBezTo>
                  <a:lnTo>
                    <a:pt x="67" y="245"/>
                  </a:lnTo>
                  <a:cubicBezTo>
                    <a:pt x="67" y="168"/>
                    <a:pt x="56" y="89"/>
                    <a:pt x="56" y="12"/>
                  </a:cubicBezTo>
                  <a:lnTo>
                    <a:pt x="0"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11"/>
            <p:cNvSpPr/>
            <p:nvPr/>
          </p:nvSpPr>
          <p:spPr>
            <a:xfrm>
              <a:off x="916224" y="1935647"/>
              <a:ext cx="18246" cy="40016"/>
            </a:xfrm>
            <a:custGeom>
              <a:avLst/>
              <a:gdLst/>
              <a:ahLst/>
              <a:cxnLst/>
              <a:rect l="l" t="t" r="r" b="b"/>
              <a:pathLst>
                <a:path w="523" h="1147" extrusionOk="0">
                  <a:moveTo>
                    <a:pt x="523" y="1"/>
                  </a:moveTo>
                  <a:lnTo>
                    <a:pt x="523" y="1"/>
                  </a:lnTo>
                  <a:cubicBezTo>
                    <a:pt x="211" y="290"/>
                    <a:pt x="22" y="712"/>
                    <a:pt x="0" y="1147"/>
                  </a:cubicBezTo>
                  <a:lnTo>
                    <a:pt x="22" y="1147"/>
                  </a:lnTo>
                  <a:cubicBezTo>
                    <a:pt x="45" y="1147"/>
                    <a:pt x="55" y="1147"/>
                    <a:pt x="78" y="1135"/>
                  </a:cubicBezTo>
                  <a:cubicBezTo>
                    <a:pt x="78" y="724"/>
                    <a:pt x="245" y="312"/>
                    <a:pt x="523"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11"/>
            <p:cNvSpPr/>
            <p:nvPr/>
          </p:nvSpPr>
          <p:spPr>
            <a:xfrm>
              <a:off x="916224" y="1975211"/>
              <a:ext cx="8931" cy="40016"/>
            </a:xfrm>
            <a:custGeom>
              <a:avLst/>
              <a:gdLst/>
              <a:ahLst/>
              <a:cxnLst/>
              <a:rect l="l" t="t" r="r" b="b"/>
              <a:pathLst>
                <a:path w="256" h="1147" extrusionOk="0">
                  <a:moveTo>
                    <a:pt x="78" y="1"/>
                  </a:moveTo>
                  <a:cubicBezTo>
                    <a:pt x="55" y="13"/>
                    <a:pt x="45" y="13"/>
                    <a:pt x="22" y="13"/>
                  </a:cubicBezTo>
                  <a:lnTo>
                    <a:pt x="0" y="13"/>
                  </a:lnTo>
                  <a:lnTo>
                    <a:pt x="0" y="68"/>
                  </a:lnTo>
                  <a:cubicBezTo>
                    <a:pt x="0" y="302"/>
                    <a:pt x="33" y="524"/>
                    <a:pt x="89" y="735"/>
                  </a:cubicBezTo>
                  <a:cubicBezTo>
                    <a:pt x="122" y="869"/>
                    <a:pt x="156" y="1002"/>
                    <a:pt x="200" y="1135"/>
                  </a:cubicBezTo>
                  <a:lnTo>
                    <a:pt x="256" y="1147"/>
                  </a:lnTo>
                  <a:cubicBezTo>
                    <a:pt x="233" y="1002"/>
                    <a:pt x="200" y="858"/>
                    <a:pt x="178" y="713"/>
                  </a:cubicBezTo>
                  <a:cubicBezTo>
                    <a:pt x="134" y="502"/>
                    <a:pt x="78" y="290"/>
                    <a:pt x="78" y="68"/>
                  </a:cubicBezTo>
                  <a:lnTo>
                    <a:pt x="78"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11"/>
            <p:cNvSpPr/>
            <p:nvPr/>
          </p:nvSpPr>
          <p:spPr>
            <a:xfrm>
              <a:off x="928993" y="2016763"/>
              <a:ext cx="2791" cy="7780"/>
            </a:xfrm>
            <a:custGeom>
              <a:avLst/>
              <a:gdLst/>
              <a:ahLst/>
              <a:cxnLst/>
              <a:rect l="l" t="t" r="r" b="b"/>
              <a:pathLst>
                <a:path w="80" h="223" extrusionOk="0">
                  <a:moveTo>
                    <a:pt x="1" y="1"/>
                  </a:moveTo>
                  <a:cubicBezTo>
                    <a:pt x="12" y="67"/>
                    <a:pt x="23" y="145"/>
                    <a:pt x="12" y="223"/>
                  </a:cubicBezTo>
                  <a:lnTo>
                    <a:pt x="35" y="223"/>
                  </a:lnTo>
                  <a:cubicBezTo>
                    <a:pt x="57" y="156"/>
                    <a:pt x="68" y="89"/>
                    <a:pt x="79" y="23"/>
                  </a:cubicBezTo>
                  <a:lnTo>
                    <a:pt x="1" y="1"/>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11"/>
            <p:cNvSpPr/>
            <p:nvPr/>
          </p:nvSpPr>
          <p:spPr>
            <a:xfrm>
              <a:off x="930563" y="1934496"/>
              <a:ext cx="31469" cy="44272"/>
            </a:xfrm>
            <a:custGeom>
              <a:avLst/>
              <a:gdLst/>
              <a:ahLst/>
              <a:cxnLst/>
              <a:rect l="l" t="t" r="r" b="b"/>
              <a:pathLst>
                <a:path w="902" h="1269" extrusionOk="0">
                  <a:moveTo>
                    <a:pt x="890" y="1"/>
                  </a:moveTo>
                  <a:cubicBezTo>
                    <a:pt x="734" y="179"/>
                    <a:pt x="568" y="357"/>
                    <a:pt x="412" y="534"/>
                  </a:cubicBezTo>
                  <a:cubicBezTo>
                    <a:pt x="257" y="723"/>
                    <a:pt x="112" y="913"/>
                    <a:pt x="0" y="1146"/>
                  </a:cubicBezTo>
                  <a:lnTo>
                    <a:pt x="0" y="1157"/>
                  </a:lnTo>
                  <a:lnTo>
                    <a:pt x="67" y="1257"/>
                  </a:lnTo>
                  <a:cubicBezTo>
                    <a:pt x="79" y="1257"/>
                    <a:pt x="79" y="1257"/>
                    <a:pt x="79" y="1269"/>
                  </a:cubicBezTo>
                  <a:cubicBezTo>
                    <a:pt x="89" y="1235"/>
                    <a:pt x="101" y="1212"/>
                    <a:pt x="112" y="1190"/>
                  </a:cubicBezTo>
                  <a:cubicBezTo>
                    <a:pt x="201" y="968"/>
                    <a:pt x="334" y="768"/>
                    <a:pt x="467" y="579"/>
                  </a:cubicBezTo>
                  <a:cubicBezTo>
                    <a:pt x="612" y="389"/>
                    <a:pt x="757" y="201"/>
                    <a:pt x="902"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11"/>
            <p:cNvSpPr/>
            <p:nvPr/>
          </p:nvSpPr>
          <p:spPr>
            <a:xfrm>
              <a:off x="924737" y="1974862"/>
              <a:ext cx="8582" cy="42702"/>
            </a:xfrm>
            <a:custGeom>
              <a:avLst/>
              <a:gdLst/>
              <a:ahLst/>
              <a:cxnLst/>
              <a:rect l="l" t="t" r="r" b="b"/>
              <a:pathLst>
                <a:path w="246" h="1224" extrusionOk="0">
                  <a:moveTo>
                    <a:pt x="167" y="0"/>
                  </a:moveTo>
                  <a:cubicBezTo>
                    <a:pt x="112" y="100"/>
                    <a:pt x="68" y="211"/>
                    <a:pt x="45" y="334"/>
                  </a:cubicBezTo>
                  <a:cubicBezTo>
                    <a:pt x="12" y="456"/>
                    <a:pt x="1" y="589"/>
                    <a:pt x="23" y="712"/>
                  </a:cubicBezTo>
                  <a:cubicBezTo>
                    <a:pt x="45" y="890"/>
                    <a:pt x="101" y="1046"/>
                    <a:pt x="123" y="1202"/>
                  </a:cubicBezTo>
                  <a:lnTo>
                    <a:pt x="201" y="1224"/>
                  </a:lnTo>
                  <a:lnTo>
                    <a:pt x="201" y="1056"/>
                  </a:lnTo>
                  <a:cubicBezTo>
                    <a:pt x="190" y="935"/>
                    <a:pt x="167" y="812"/>
                    <a:pt x="167" y="701"/>
                  </a:cubicBezTo>
                  <a:cubicBezTo>
                    <a:pt x="157" y="500"/>
                    <a:pt x="179" y="300"/>
                    <a:pt x="246" y="112"/>
                  </a:cubicBezTo>
                  <a:cubicBezTo>
                    <a:pt x="246" y="100"/>
                    <a:pt x="246" y="100"/>
                    <a:pt x="234" y="100"/>
                  </a:cubicBezTo>
                  <a:lnTo>
                    <a:pt x="167"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11"/>
            <p:cNvSpPr/>
            <p:nvPr/>
          </p:nvSpPr>
          <p:spPr>
            <a:xfrm>
              <a:off x="934052" y="2019100"/>
              <a:ext cx="3524" cy="5442"/>
            </a:xfrm>
            <a:custGeom>
              <a:avLst/>
              <a:gdLst/>
              <a:ahLst/>
              <a:cxnLst/>
              <a:rect l="l" t="t" r="r" b="b"/>
              <a:pathLst>
                <a:path w="101" h="156" extrusionOk="0">
                  <a:moveTo>
                    <a:pt x="56" y="0"/>
                  </a:moveTo>
                  <a:cubicBezTo>
                    <a:pt x="45" y="45"/>
                    <a:pt x="23" y="100"/>
                    <a:pt x="1" y="144"/>
                  </a:cubicBezTo>
                  <a:lnTo>
                    <a:pt x="1" y="156"/>
                  </a:lnTo>
                  <a:cubicBezTo>
                    <a:pt x="45" y="111"/>
                    <a:pt x="78" y="67"/>
                    <a:pt x="101" y="11"/>
                  </a:cubicBezTo>
                  <a:lnTo>
                    <a:pt x="56" y="0"/>
                  </a:lnTo>
                  <a:close/>
                </a:path>
              </a:pathLst>
            </a:custGeom>
            <a:solidFill>
              <a:srgbClr val="9A9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11"/>
            <p:cNvSpPr/>
            <p:nvPr/>
          </p:nvSpPr>
          <p:spPr>
            <a:xfrm>
              <a:off x="949577" y="1960488"/>
              <a:ext cx="19816" cy="19851"/>
            </a:xfrm>
            <a:custGeom>
              <a:avLst/>
              <a:gdLst/>
              <a:ahLst/>
              <a:cxnLst/>
              <a:rect l="l" t="t" r="r" b="b"/>
              <a:pathLst>
                <a:path w="568" h="569" extrusionOk="0">
                  <a:moveTo>
                    <a:pt x="568" y="0"/>
                  </a:moveTo>
                  <a:cubicBezTo>
                    <a:pt x="423" y="101"/>
                    <a:pt x="290" y="223"/>
                    <a:pt x="167" y="356"/>
                  </a:cubicBezTo>
                  <a:cubicBezTo>
                    <a:pt x="112" y="423"/>
                    <a:pt x="45" y="501"/>
                    <a:pt x="1" y="568"/>
                  </a:cubicBezTo>
                  <a:cubicBezTo>
                    <a:pt x="23" y="568"/>
                    <a:pt x="56" y="556"/>
                    <a:pt x="78" y="556"/>
                  </a:cubicBezTo>
                  <a:cubicBezTo>
                    <a:pt x="212" y="346"/>
                    <a:pt x="379" y="168"/>
                    <a:pt x="568" y="12"/>
                  </a:cubicBezTo>
                  <a:lnTo>
                    <a:pt x="568"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11"/>
            <p:cNvSpPr/>
            <p:nvPr/>
          </p:nvSpPr>
          <p:spPr>
            <a:xfrm>
              <a:off x="936006" y="1979886"/>
              <a:ext cx="16327" cy="39597"/>
            </a:xfrm>
            <a:custGeom>
              <a:avLst/>
              <a:gdLst/>
              <a:ahLst/>
              <a:cxnLst/>
              <a:rect l="l" t="t" r="r" b="b"/>
              <a:pathLst>
                <a:path w="468" h="1135" extrusionOk="0">
                  <a:moveTo>
                    <a:pt x="467" y="0"/>
                  </a:moveTo>
                  <a:cubicBezTo>
                    <a:pt x="445" y="0"/>
                    <a:pt x="412" y="12"/>
                    <a:pt x="390" y="12"/>
                  </a:cubicBezTo>
                  <a:cubicBezTo>
                    <a:pt x="334" y="89"/>
                    <a:pt x="289" y="168"/>
                    <a:pt x="245" y="245"/>
                  </a:cubicBezTo>
                  <a:cubicBezTo>
                    <a:pt x="156" y="412"/>
                    <a:pt x="101" y="590"/>
                    <a:pt x="78" y="768"/>
                  </a:cubicBezTo>
                  <a:cubicBezTo>
                    <a:pt x="56" y="890"/>
                    <a:pt x="34" y="1001"/>
                    <a:pt x="0" y="1124"/>
                  </a:cubicBezTo>
                  <a:lnTo>
                    <a:pt x="45" y="1135"/>
                  </a:lnTo>
                  <a:cubicBezTo>
                    <a:pt x="101" y="1024"/>
                    <a:pt x="134" y="902"/>
                    <a:pt x="167" y="779"/>
                  </a:cubicBezTo>
                  <a:cubicBezTo>
                    <a:pt x="200" y="613"/>
                    <a:pt x="234" y="445"/>
                    <a:pt x="311" y="279"/>
                  </a:cubicBezTo>
                  <a:cubicBezTo>
                    <a:pt x="356" y="178"/>
                    <a:pt x="412" y="89"/>
                    <a:pt x="467"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11"/>
            <p:cNvSpPr/>
            <p:nvPr/>
          </p:nvSpPr>
          <p:spPr>
            <a:xfrm>
              <a:off x="938308" y="2019868"/>
              <a:ext cx="5094" cy="6629"/>
            </a:xfrm>
            <a:custGeom>
              <a:avLst/>
              <a:gdLst/>
              <a:ahLst/>
              <a:cxnLst/>
              <a:rect l="l" t="t" r="r" b="b"/>
              <a:pathLst>
                <a:path w="146" h="190" extrusionOk="0">
                  <a:moveTo>
                    <a:pt x="1" y="0"/>
                  </a:moveTo>
                  <a:lnTo>
                    <a:pt x="1" y="89"/>
                  </a:lnTo>
                  <a:lnTo>
                    <a:pt x="35" y="56"/>
                  </a:lnTo>
                  <a:lnTo>
                    <a:pt x="35" y="56"/>
                  </a:lnTo>
                  <a:cubicBezTo>
                    <a:pt x="23" y="78"/>
                    <a:pt x="12" y="100"/>
                    <a:pt x="12" y="122"/>
                  </a:cubicBezTo>
                  <a:lnTo>
                    <a:pt x="12" y="189"/>
                  </a:lnTo>
                  <a:lnTo>
                    <a:pt x="146" y="45"/>
                  </a:lnTo>
                  <a:lnTo>
                    <a:pt x="1" y="0"/>
                  </a:lnTo>
                  <a:close/>
                </a:path>
              </a:pathLst>
            </a:custGeom>
            <a:solidFill>
              <a:srgbClr val="B3B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11"/>
            <p:cNvSpPr/>
            <p:nvPr/>
          </p:nvSpPr>
          <p:spPr>
            <a:xfrm>
              <a:off x="935203" y="2019868"/>
              <a:ext cx="3559" cy="7780"/>
            </a:xfrm>
            <a:custGeom>
              <a:avLst/>
              <a:gdLst/>
              <a:ahLst/>
              <a:cxnLst/>
              <a:rect l="l" t="t" r="r" b="b"/>
              <a:pathLst>
                <a:path w="102" h="223" extrusionOk="0">
                  <a:moveTo>
                    <a:pt x="90" y="0"/>
                  </a:moveTo>
                  <a:cubicBezTo>
                    <a:pt x="68" y="56"/>
                    <a:pt x="35" y="100"/>
                    <a:pt x="1" y="156"/>
                  </a:cubicBezTo>
                  <a:lnTo>
                    <a:pt x="1" y="167"/>
                  </a:lnTo>
                  <a:cubicBezTo>
                    <a:pt x="35" y="145"/>
                    <a:pt x="68" y="112"/>
                    <a:pt x="90" y="89"/>
                  </a:cubicBezTo>
                  <a:lnTo>
                    <a:pt x="90" y="0"/>
                  </a:lnTo>
                  <a:close/>
                  <a:moveTo>
                    <a:pt x="101" y="122"/>
                  </a:moveTo>
                  <a:cubicBezTo>
                    <a:pt x="79" y="156"/>
                    <a:pt x="68" y="178"/>
                    <a:pt x="57" y="211"/>
                  </a:cubicBezTo>
                  <a:lnTo>
                    <a:pt x="68" y="223"/>
                  </a:lnTo>
                  <a:lnTo>
                    <a:pt x="101" y="189"/>
                  </a:lnTo>
                  <a:lnTo>
                    <a:pt x="101" y="122"/>
                  </a:lnTo>
                  <a:close/>
                </a:path>
              </a:pathLst>
            </a:custGeom>
            <a:solidFill>
              <a:srgbClr val="9A9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11"/>
            <p:cNvSpPr/>
            <p:nvPr/>
          </p:nvSpPr>
          <p:spPr>
            <a:xfrm>
              <a:off x="981395" y="1968233"/>
              <a:ext cx="3140" cy="7815"/>
            </a:xfrm>
            <a:custGeom>
              <a:avLst/>
              <a:gdLst/>
              <a:ahLst/>
              <a:cxnLst/>
              <a:rect l="l" t="t" r="r" b="b"/>
              <a:pathLst>
                <a:path w="90" h="224" extrusionOk="0">
                  <a:moveTo>
                    <a:pt x="78" y="1"/>
                  </a:moveTo>
                  <a:cubicBezTo>
                    <a:pt x="68" y="79"/>
                    <a:pt x="34" y="146"/>
                    <a:pt x="1" y="213"/>
                  </a:cubicBezTo>
                  <a:cubicBezTo>
                    <a:pt x="11" y="223"/>
                    <a:pt x="23" y="223"/>
                    <a:pt x="34" y="223"/>
                  </a:cubicBezTo>
                  <a:cubicBezTo>
                    <a:pt x="68" y="156"/>
                    <a:pt x="90" y="79"/>
                    <a:pt x="9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11"/>
            <p:cNvSpPr/>
            <p:nvPr/>
          </p:nvSpPr>
          <p:spPr>
            <a:xfrm>
              <a:off x="938308" y="1975629"/>
              <a:ext cx="44272" cy="45807"/>
            </a:xfrm>
            <a:custGeom>
              <a:avLst/>
              <a:gdLst/>
              <a:ahLst/>
              <a:cxnLst/>
              <a:rect l="l" t="t" r="r" b="b"/>
              <a:pathLst>
                <a:path w="1269" h="1313" extrusionOk="0">
                  <a:moveTo>
                    <a:pt x="1236" y="1"/>
                  </a:moveTo>
                  <a:cubicBezTo>
                    <a:pt x="1191" y="100"/>
                    <a:pt x="1125" y="179"/>
                    <a:pt x="1058" y="256"/>
                  </a:cubicBezTo>
                  <a:cubicBezTo>
                    <a:pt x="947" y="401"/>
                    <a:pt x="802" y="512"/>
                    <a:pt x="668" y="634"/>
                  </a:cubicBezTo>
                  <a:cubicBezTo>
                    <a:pt x="524" y="745"/>
                    <a:pt x="368" y="857"/>
                    <a:pt x="257" y="1012"/>
                  </a:cubicBezTo>
                  <a:cubicBezTo>
                    <a:pt x="245" y="1024"/>
                    <a:pt x="223" y="1046"/>
                    <a:pt x="213" y="1068"/>
                  </a:cubicBezTo>
                  <a:cubicBezTo>
                    <a:pt x="245" y="990"/>
                    <a:pt x="268" y="913"/>
                    <a:pt x="279" y="846"/>
                  </a:cubicBezTo>
                  <a:cubicBezTo>
                    <a:pt x="312" y="723"/>
                    <a:pt x="334" y="612"/>
                    <a:pt x="390" y="523"/>
                  </a:cubicBezTo>
                  <a:cubicBezTo>
                    <a:pt x="446" y="423"/>
                    <a:pt x="524" y="334"/>
                    <a:pt x="635" y="300"/>
                  </a:cubicBezTo>
                  <a:lnTo>
                    <a:pt x="635" y="300"/>
                  </a:lnTo>
                  <a:cubicBezTo>
                    <a:pt x="512" y="312"/>
                    <a:pt x="413" y="401"/>
                    <a:pt x="346" y="501"/>
                  </a:cubicBezTo>
                  <a:cubicBezTo>
                    <a:pt x="279" y="601"/>
                    <a:pt x="245" y="712"/>
                    <a:pt x="213" y="824"/>
                  </a:cubicBezTo>
                  <a:cubicBezTo>
                    <a:pt x="179" y="935"/>
                    <a:pt x="124" y="1034"/>
                    <a:pt x="79" y="1135"/>
                  </a:cubicBezTo>
                  <a:cubicBezTo>
                    <a:pt x="57" y="1180"/>
                    <a:pt x="35" y="1224"/>
                    <a:pt x="1" y="1268"/>
                  </a:cubicBezTo>
                  <a:lnTo>
                    <a:pt x="146" y="1313"/>
                  </a:lnTo>
                  <a:lnTo>
                    <a:pt x="357" y="1101"/>
                  </a:lnTo>
                  <a:cubicBezTo>
                    <a:pt x="479" y="968"/>
                    <a:pt x="601" y="834"/>
                    <a:pt x="735" y="712"/>
                  </a:cubicBezTo>
                  <a:cubicBezTo>
                    <a:pt x="868" y="590"/>
                    <a:pt x="1002" y="456"/>
                    <a:pt x="1113" y="300"/>
                  </a:cubicBezTo>
                  <a:cubicBezTo>
                    <a:pt x="1180" y="211"/>
                    <a:pt x="1236" y="112"/>
                    <a:pt x="1269" y="11"/>
                  </a:cubicBezTo>
                  <a:cubicBezTo>
                    <a:pt x="1258" y="11"/>
                    <a:pt x="1246" y="11"/>
                    <a:pt x="1236"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11"/>
            <p:cNvSpPr/>
            <p:nvPr/>
          </p:nvSpPr>
          <p:spPr>
            <a:xfrm>
              <a:off x="776112" y="1868069"/>
              <a:ext cx="139724" cy="165018"/>
            </a:xfrm>
            <a:custGeom>
              <a:avLst/>
              <a:gdLst/>
              <a:ahLst/>
              <a:cxnLst/>
              <a:rect l="l" t="t" r="r" b="b"/>
              <a:pathLst>
                <a:path w="4005" h="4730" extrusionOk="0">
                  <a:moveTo>
                    <a:pt x="1553" y="0"/>
                  </a:moveTo>
                  <a:cubicBezTo>
                    <a:pt x="1540" y="0"/>
                    <a:pt x="1527" y="1"/>
                    <a:pt x="1513" y="2"/>
                  </a:cubicBezTo>
                  <a:cubicBezTo>
                    <a:pt x="1313" y="25"/>
                    <a:pt x="1080" y="425"/>
                    <a:pt x="868" y="503"/>
                  </a:cubicBezTo>
                  <a:cubicBezTo>
                    <a:pt x="668" y="570"/>
                    <a:pt x="512" y="614"/>
                    <a:pt x="257" y="848"/>
                  </a:cubicBezTo>
                  <a:cubicBezTo>
                    <a:pt x="1" y="1070"/>
                    <a:pt x="1" y="1415"/>
                    <a:pt x="168" y="1849"/>
                  </a:cubicBezTo>
                  <a:cubicBezTo>
                    <a:pt x="334" y="2271"/>
                    <a:pt x="646" y="2894"/>
                    <a:pt x="1135" y="3450"/>
                  </a:cubicBezTo>
                  <a:cubicBezTo>
                    <a:pt x="1625" y="4006"/>
                    <a:pt x="2292" y="4362"/>
                    <a:pt x="2581" y="4463"/>
                  </a:cubicBezTo>
                  <a:lnTo>
                    <a:pt x="3382" y="4730"/>
                  </a:lnTo>
                  <a:lnTo>
                    <a:pt x="4005" y="3917"/>
                  </a:lnTo>
                  <a:cubicBezTo>
                    <a:pt x="4005" y="3917"/>
                    <a:pt x="3438" y="3239"/>
                    <a:pt x="3248" y="2649"/>
                  </a:cubicBezTo>
                  <a:cubicBezTo>
                    <a:pt x="3060" y="2049"/>
                    <a:pt x="2915" y="1871"/>
                    <a:pt x="2892" y="1559"/>
                  </a:cubicBezTo>
                  <a:cubicBezTo>
                    <a:pt x="2870" y="1248"/>
                    <a:pt x="2848" y="748"/>
                    <a:pt x="2737" y="637"/>
                  </a:cubicBezTo>
                  <a:cubicBezTo>
                    <a:pt x="2637" y="525"/>
                    <a:pt x="2181" y="459"/>
                    <a:pt x="1992" y="291"/>
                  </a:cubicBezTo>
                  <a:cubicBezTo>
                    <a:pt x="1815" y="146"/>
                    <a:pt x="1736" y="0"/>
                    <a:pt x="1553"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11"/>
            <p:cNvSpPr/>
            <p:nvPr/>
          </p:nvSpPr>
          <p:spPr>
            <a:xfrm>
              <a:off x="789718" y="1949254"/>
              <a:ext cx="126118" cy="83835"/>
            </a:xfrm>
            <a:custGeom>
              <a:avLst/>
              <a:gdLst/>
              <a:ahLst/>
              <a:cxnLst/>
              <a:rect l="l" t="t" r="r" b="b"/>
              <a:pathLst>
                <a:path w="3615" h="2403" extrusionOk="0">
                  <a:moveTo>
                    <a:pt x="0" y="0"/>
                  </a:moveTo>
                  <a:cubicBezTo>
                    <a:pt x="178" y="356"/>
                    <a:pt x="423" y="745"/>
                    <a:pt x="745" y="1123"/>
                  </a:cubicBezTo>
                  <a:cubicBezTo>
                    <a:pt x="1235" y="1679"/>
                    <a:pt x="1902" y="2035"/>
                    <a:pt x="2191" y="2136"/>
                  </a:cubicBezTo>
                  <a:lnTo>
                    <a:pt x="2992" y="2403"/>
                  </a:lnTo>
                  <a:lnTo>
                    <a:pt x="3615" y="1590"/>
                  </a:lnTo>
                  <a:cubicBezTo>
                    <a:pt x="3615" y="1590"/>
                    <a:pt x="3348" y="1268"/>
                    <a:pt x="3125" y="890"/>
                  </a:cubicBezTo>
                  <a:cubicBezTo>
                    <a:pt x="3106" y="887"/>
                    <a:pt x="3087" y="886"/>
                    <a:pt x="3069" y="886"/>
                  </a:cubicBezTo>
                  <a:cubicBezTo>
                    <a:pt x="3015" y="886"/>
                    <a:pt x="2967" y="898"/>
                    <a:pt x="2925" y="923"/>
                  </a:cubicBezTo>
                  <a:cubicBezTo>
                    <a:pt x="2858" y="957"/>
                    <a:pt x="2792" y="1012"/>
                    <a:pt x="2725" y="1023"/>
                  </a:cubicBezTo>
                  <a:cubicBezTo>
                    <a:pt x="2718" y="1024"/>
                    <a:pt x="2711" y="1025"/>
                    <a:pt x="2704" y="1025"/>
                  </a:cubicBezTo>
                  <a:cubicBezTo>
                    <a:pt x="2612" y="1025"/>
                    <a:pt x="2530" y="963"/>
                    <a:pt x="2447" y="912"/>
                  </a:cubicBezTo>
                  <a:cubicBezTo>
                    <a:pt x="2344" y="856"/>
                    <a:pt x="2217" y="831"/>
                    <a:pt x="2100" y="831"/>
                  </a:cubicBezTo>
                  <a:cubicBezTo>
                    <a:pt x="2078" y="831"/>
                    <a:pt x="2056" y="832"/>
                    <a:pt x="2035" y="834"/>
                  </a:cubicBezTo>
                  <a:cubicBezTo>
                    <a:pt x="1958" y="846"/>
                    <a:pt x="1913" y="901"/>
                    <a:pt x="1880" y="957"/>
                  </a:cubicBezTo>
                  <a:lnTo>
                    <a:pt x="1857" y="979"/>
                  </a:lnTo>
                  <a:cubicBezTo>
                    <a:pt x="1834" y="982"/>
                    <a:pt x="1810" y="983"/>
                    <a:pt x="1786" y="983"/>
                  </a:cubicBezTo>
                  <a:cubicBezTo>
                    <a:pt x="1295" y="983"/>
                    <a:pt x="778" y="463"/>
                    <a:pt x="312" y="156"/>
                  </a:cubicBezTo>
                  <a:cubicBezTo>
                    <a:pt x="223" y="100"/>
                    <a:pt x="134" y="45"/>
                    <a:pt x="33" y="11"/>
                  </a:cubicBezTo>
                  <a:cubicBezTo>
                    <a:pt x="23" y="0"/>
                    <a:pt x="11" y="0"/>
                    <a:pt x="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11"/>
            <p:cNvSpPr/>
            <p:nvPr/>
          </p:nvSpPr>
          <p:spPr>
            <a:xfrm>
              <a:off x="823874" y="1922076"/>
              <a:ext cx="31852" cy="61332"/>
            </a:xfrm>
            <a:custGeom>
              <a:avLst/>
              <a:gdLst/>
              <a:ahLst/>
              <a:cxnLst/>
              <a:rect l="l" t="t" r="r" b="b"/>
              <a:pathLst>
                <a:path w="913" h="1758" extrusionOk="0">
                  <a:moveTo>
                    <a:pt x="11" y="1"/>
                  </a:moveTo>
                  <a:lnTo>
                    <a:pt x="0" y="11"/>
                  </a:lnTo>
                  <a:cubicBezTo>
                    <a:pt x="100" y="123"/>
                    <a:pt x="167" y="268"/>
                    <a:pt x="200" y="423"/>
                  </a:cubicBezTo>
                  <a:cubicBezTo>
                    <a:pt x="245" y="567"/>
                    <a:pt x="256" y="723"/>
                    <a:pt x="300" y="879"/>
                  </a:cubicBezTo>
                  <a:cubicBezTo>
                    <a:pt x="378" y="1190"/>
                    <a:pt x="545" y="1469"/>
                    <a:pt x="734" y="1724"/>
                  </a:cubicBezTo>
                  <a:cubicBezTo>
                    <a:pt x="745" y="1736"/>
                    <a:pt x="745" y="1746"/>
                    <a:pt x="756" y="1758"/>
                  </a:cubicBezTo>
                  <a:lnTo>
                    <a:pt x="878" y="1758"/>
                  </a:lnTo>
                  <a:lnTo>
                    <a:pt x="901" y="1736"/>
                  </a:lnTo>
                  <a:cubicBezTo>
                    <a:pt x="901" y="1736"/>
                    <a:pt x="901" y="1724"/>
                    <a:pt x="912" y="1714"/>
                  </a:cubicBezTo>
                  <a:cubicBezTo>
                    <a:pt x="890" y="1691"/>
                    <a:pt x="868" y="1657"/>
                    <a:pt x="845" y="1635"/>
                  </a:cubicBezTo>
                  <a:cubicBezTo>
                    <a:pt x="656" y="1402"/>
                    <a:pt x="478" y="1146"/>
                    <a:pt x="389" y="857"/>
                  </a:cubicBezTo>
                  <a:cubicBezTo>
                    <a:pt x="334" y="713"/>
                    <a:pt x="300" y="557"/>
                    <a:pt x="256" y="401"/>
                  </a:cubicBezTo>
                  <a:cubicBezTo>
                    <a:pt x="200" y="256"/>
                    <a:pt x="122" y="112"/>
                    <a:pt x="1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11"/>
            <p:cNvSpPr/>
            <p:nvPr/>
          </p:nvSpPr>
          <p:spPr>
            <a:xfrm>
              <a:off x="850250" y="1981840"/>
              <a:ext cx="48529" cy="43854"/>
            </a:xfrm>
            <a:custGeom>
              <a:avLst/>
              <a:gdLst/>
              <a:ahLst/>
              <a:cxnLst/>
              <a:rect l="l" t="t" r="r" b="b"/>
              <a:pathLst>
                <a:path w="1391" h="1257" extrusionOk="0">
                  <a:moveTo>
                    <a:pt x="156" y="1"/>
                  </a:moveTo>
                  <a:cubicBezTo>
                    <a:pt x="145" y="11"/>
                    <a:pt x="145" y="23"/>
                    <a:pt x="145" y="23"/>
                  </a:cubicBezTo>
                  <a:lnTo>
                    <a:pt x="122" y="45"/>
                  </a:lnTo>
                  <a:lnTo>
                    <a:pt x="0" y="45"/>
                  </a:lnTo>
                  <a:cubicBezTo>
                    <a:pt x="178" y="290"/>
                    <a:pt x="367" y="534"/>
                    <a:pt x="590" y="735"/>
                  </a:cubicBezTo>
                  <a:cubicBezTo>
                    <a:pt x="824" y="945"/>
                    <a:pt x="1090" y="1146"/>
                    <a:pt x="1380" y="1257"/>
                  </a:cubicBezTo>
                  <a:lnTo>
                    <a:pt x="1390" y="1246"/>
                  </a:lnTo>
                  <a:cubicBezTo>
                    <a:pt x="1146" y="1046"/>
                    <a:pt x="923" y="834"/>
                    <a:pt x="712" y="612"/>
                  </a:cubicBezTo>
                  <a:cubicBezTo>
                    <a:pt x="534" y="412"/>
                    <a:pt x="334" y="211"/>
                    <a:pt x="156"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11"/>
            <p:cNvSpPr/>
            <p:nvPr/>
          </p:nvSpPr>
          <p:spPr>
            <a:xfrm>
              <a:off x="849482" y="1930205"/>
              <a:ext cx="27177" cy="52052"/>
            </a:xfrm>
            <a:custGeom>
              <a:avLst/>
              <a:gdLst/>
              <a:ahLst/>
              <a:cxnLst/>
              <a:rect l="l" t="t" r="r" b="b"/>
              <a:pathLst>
                <a:path w="779" h="1492" extrusionOk="0">
                  <a:moveTo>
                    <a:pt x="0" y="1"/>
                  </a:moveTo>
                  <a:cubicBezTo>
                    <a:pt x="78" y="235"/>
                    <a:pt x="156" y="468"/>
                    <a:pt x="245" y="702"/>
                  </a:cubicBezTo>
                  <a:cubicBezTo>
                    <a:pt x="334" y="935"/>
                    <a:pt x="434" y="1158"/>
                    <a:pt x="556" y="1369"/>
                  </a:cubicBezTo>
                  <a:cubicBezTo>
                    <a:pt x="567" y="1380"/>
                    <a:pt x="567" y="1392"/>
                    <a:pt x="567" y="1402"/>
                  </a:cubicBezTo>
                  <a:cubicBezTo>
                    <a:pt x="634" y="1414"/>
                    <a:pt x="678" y="1436"/>
                    <a:pt x="734" y="1458"/>
                  </a:cubicBezTo>
                  <a:cubicBezTo>
                    <a:pt x="745" y="1469"/>
                    <a:pt x="757" y="1481"/>
                    <a:pt x="779" y="1491"/>
                  </a:cubicBezTo>
                  <a:cubicBezTo>
                    <a:pt x="734" y="1436"/>
                    <a:pt x="690" y="1369"/>
                    <a:pt x="656" y="1313"/>
                  </a:cubicBezTo>
                  <a:cubicBezTo>
                    <a:pt x="523" y="1113"/>
                    <a:pt x="411" y="891"/>
                    <a:pt x="312" y="668"/>
                  </a:cubicBezTo>
                  <a:cubicBezTo>
                    <a:pt x="211" y="457"/>
                    <a:pt x="111" y="223"/>
                    <a:pt x="22"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11"/>
            <p:cNvSpPr/>
            <p:nvPr/>
          </p:nvSpPr>
          <p:spPr>
            <a:xfrm>
              <a:off x="869264" y="1979118"/>
              <a:ext cx="36492" cy="34957"/>
            </a:xfrm>
            <a:custGeom>
              <a:avLst/>
              <a:gdLst/>
              <a:ahLst/>
              <a:cxnLst/>
              <a:rect l="l" t="t" r="r" b="b"/>
              <a:pathLst>
                <a:path w="1046" h="1002" extrusionOk="0">
                  <a:moveTo>
                    <a:pt x="0" y="0"/>
                  </a:moveTo>
                  <a:lnTo>
                    <a:pt x="0" y="0"/>
                  </a:lnTo>
                  <a:cubicBezTo>
                    <a:pt x="123" y="200"/>
                    <a:pt x="256" y="412"/>
                    <a:pt x="423" y="579"/>
                  </a:cubicBezTo>
                  <a:cubicBezTo>
                    <a:pt x="601" y="757"/>
                    <a:pt x="812" y="912"/>
                    <a:pt x="1046" y="1001"/>
                  </a:cubicBezTo>
                  <a:lnTo>
                    <a:pt x="1046" y="991"/>
                  </a:lnTo>
                  <a:cubicBezTo>
                    <a:pt x="857" y="835"/>
                    <a:pt x="690" y="668"/>
                    <a:pt x="523" y="479"/>
                  </a:cubicBezTo>
                  <a:cubicBezTo>
                    <a:pt x="423" y="356"/>
                    <a:pt x="311" y="223"/>
                    <a:pt x="212" y="89"/>
                  </a:cubicBezTo>
                  <a:cubicBezTo>
                    <a:pt x="190" y="79"/>
                    <a:pt x="178" y="67"/>
                    <a:pt x="167" y="56"/>
                  </a:cubicBezTo>
                  <a:cubicBezTo>
                    <a:pt x="111" y="34"/>
                    <a:pt x="67" y="12"/>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11"/>
            <p:cNvSpPr/>
            <p:nvPr/>
          </p:nvSpPr>
          <p:spPr>
            <a:xfrm>
              <a:off x="861484" y="1924797"/>
              <a:ext cx="29166" cy="59413"/>
            </a:xfrm>
            <a:custGeom>
              <a:avLst/>
              <a:gdLst/>
              <a:ahLst/>
              <a:cxnLst/>
              <a:rect l="l" t="t" r="r" b="b"/>
              <a:pathLst>
                <a:path w="836" h="1703" extrusionOk="0">
                  <a:moveTo>
                    <a:pt x="1" y="0"/>
                  </a:moveTo>
                  <a:cubicBezTo>
                    <a:pt x="101" y="212"/>
                    <a:pt x="168" y="434"/>
                    <a:pt x="245" y="657"/>
                  </a:cubicBezTo>
                  <a:cubicBezTo>
                    <a:pt x="312" y="868"/>
                    <a:pt x="401" y="1090"/>
                    <a:pt x="502" y="1302"/>
                  </a:cubicBezTo>
                  <a:cubicBezTo>
                    <a:pt x="568" y="1435"/>
                    <a:pt x="646" y="1569"/>
                    <a:pt x="735" y="1702"/>
                  </a:cubicBezTo>
                  <a:lnTo>
                    <a:pt x="835" y="1636"/>
                  </a:lnTo>
                  <a:cubicBezTo>
                    <a:pt x="746" y="1513"/>
                    <a:pt x="657" y="1391"/>
                    <a:pt x="591" y="1257"/>
                  </a:cubicBezTo>
                  <a:cubicBezTo>
                    <a:pt x="468" y="1057"/>
                    <a:pt x="379" y="845"/>
                    <a:pt x="301" y="635"/>
                  </a:cubicBezTo>
                  <a:cubicBezTo>
                    <a:pt x="212" y="423"/>
                    <a:pt x="123" y="200"/>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11"/>
            <p:cNvSpPr/>
            <p:nvPr/>
          </p:nvSpPr>
          <p:spPr>
            <a:xfrm>
              <a:off x="887092" y="1981840"/>
              <a:ext cx="23305" cy="25642"/>
            </a:xfrm>
            <a:custGeom>
              <a:avLst/>
              <a:gdLst/>
              <a:ahLst/>
              <a:cxnLst/>
              <a:rect l="l" t="t" r="r" b="b"/>
              <a:pathLst>
                <a:path w="668" h="735" extrusionOk="0">
                  <a:moveTo>
                    <a:pt x="101" y="1"/>
                  </a:moveTo>
                  <a:lnTo>
                    <a:pt x="1" y="67"/>
                  </a:lnTo>
                  <a:cubicBezTo>
                    <a:pt x="45" y="134"/>
                    <a:pt x="90" y="201"/>
                    <a:pt x="146" y="256"/>
                  </a:cubicBezTo>
                  <a:cubicBezTo>
                    <a:pt x="290" y="434"/>
                    <a:pt x="468" y="601"/>
                    <a:pt x="657" y="735"/>
                  </a:cubicBezTo>
                  <a:lnTo>
                    <a:pt x="668" y="723"/>
                  </a:lnTo>
                  <a:cubicBezTo>
                    <a:pt x="524" y="545"/>
                    <a:pt x="368" y="367"/>
                    <a:pt x="235" y="189"/>
                  </a:cubicBezTo>
                  <a:cubicBezTo>
                    <a:pt x="190" y="122"/>
                    <a:pt x="146" y="67"/>
                    <a:pt x="10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11"/>
            <p:cNvSpPr/>
            <p:nvPr/>
          </p:nvSpPr>
          <p:spPr>
            <a:xfrm>
              <a:off x="825409" y="1969036"/>
              <a:ext cx="5059" cy="7012"/>
            </a:xfrm>
            <a:custGeom>
              <a:avLst/>
              <a:gdLst/>
              <a:ahLst/>
              <a:cxnLst/>
              <a:rect l="l" t="t" r="r" b="b"/>
              <a:pathLst>
                <a:path w="145" h="201" extrusionOk="0">
                  <a:moveTo>
                    <a:pt x="1" y="0"/>
                  </a:moveTo>
                  <a:lnTo>
                    <a:pt x="1" y="67"/>
                  </a:lnTo>
                  <a:cubicBezTo>
                    <a:pt x="23" y="89"/>
                    <a:pt x="34" y="111"/>
                    <a:pt x="56" y="145"/>
                  </a:cubicBezTo>
                  <a:cubicBezTo>
                    <a:pt x="90" y="167"/>
                    <a:pt x="123" y="190"/>
                    <a:pt x="145" y="200"/>
                  </a:cubicBezTo>
                  <a:cubicBezTo>
                    <a:pt x="100" y="133"/>
                    <a:pt x="45" y="67"/>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11"/>
            <p:cNvSpPr/>
            <p:nvPr/>
          </p:nvSpPr>
          <p:spPr>
            <a:xfrm>
              <a:off x="827328" y="1974094"/>
              <a:ext cx="40016" cy="39179"/>
            </a:xfrm>
            <a:custGeom>
              <a:avLst/>
              <a:gdLst/>
              <a:ahLst/>
              <a:cxnLst/>
              <a:rect l="l" t="t" r="r" b="b"/>
              <a:pathLst>
                <a:path w="1147" h="1123" extrusionOk="0">
                  <a:moveTo>
                    <a:pt x="1" y="0"/>
                  </a:moveTo>
                  <a:lnTo>
                    <a:pt x="1" y="0"/>
                  </a:lnTo>
                  <a:cubicBezTo>
                    <a:pt x="57" y="77"/>
                    <a:pt x="101" y="166"/>
                    <a:pt x="157" y="245"/>
                  </a:cubicBezTo>
                  <a:cubicBezTo>
                    <a:pt x="302" y="445"/>
                    <a:pt x="457" y="645"/>
                    <a:pt x="624" y="823"/>
                  </a:cubicBezTo>
                  <a:lnTo>
                    <a:pt x="635" y="834"/>
                  </a:lnTo>
                  <a:cubicBezTo>
                    <a:pt x="802" y="945"/>
                    <a:pt x="980" y="1034"/>
                    <a:pt x="1147" y="1123"/>
                  </a:cubicBezTo>
                  <a:cubicBezTo>
                    <a:pt x="991" y="1012"/>
                    <a:pt x="835" y="890"/>
                    <a:pt x="690" y="756"/>
                  </a:cubicBezTo>
                  <a:cubicBezTo>
                    <a:pt x="512" y="589"/>
                    <a:pt x="357" y="400"/>
                    <a:pt x="213" y="211"/>
                  </a:cubicBezTo>
                  <a:cubicBezTo>
                    <a:pt x="168" y="156"/>
                    <a:pt x="134" y="111"/>
                    <a:pt x="90" y="55"/>
                  </a:cubicBezTo>
                  <a:cubicBezTo>
                    <a:pt x="68" y="45"/>
                    <a:pt x="35" y="22"/>
                    <a:pt x="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11"/>
            <p:cNvSpPr/>
            <p:nvPr/>
          </p:nvSpPr>
          <p:spPr>
            <a:xfrm>
              <a:off x="755563" y="1956232"/>
              <a:ext cx="154482" cy="136166"/>
            </a:xfrm>
            <a:custGeom>
              <a:avLst/>
              <a:gdLst/>
              <a:ahLst/>
              <a:cxnLst/>
              <a:rect l="l" t="t" r="r" b="b"/>
              <a:pathLst>
                <a:path w="4428" h="3903" extrusionOk="0">
                  <a:moveTo>
                    <a:pt x="1" y="0"/>
                  </a:moveTo>
                  <a:lnTo>
                    <a:pt x="1157" y="3471"/>
                  </a:lnTo>
                  <a:cubicBezTo>
                    <a:pt x="1157" y="3471"/>
                    <a:pt x="1101" y="3760"/>
                    <a:pt x="1269" y="3849"/>
                  </a:cubicBezTo>
                  <a:cubicBezTo>
                    <a:pt x="1341" y="3889"/>
                    <a:pt x="1445" y="3903"/>
                    <a:pt x="1558" y="3903"/>
                  </a:cubicBezTo>
                  <a:cubicBezTo>
                    <a:pt x="1759" y="3903"/>
                    <a:pt x="1990" y="3859"/>
                    <a:pt x="2125" y="3837"/>
                  </a:cubicBezTo>
                  <a:cubicBezTo>
                    <a:pt x="2525" y="3770"/>
                    <a:pt x="2948" y="3637"/>
                    <a:pt x="3449" y="3459"/>
                  </a:cubicBezTo>
                  <a:cubicBezTo>
                    <a:pt x="3949" y="3270"/>
                    <a:pt x="4427" y="2970"/>
                    <a:pt x="4427" y="2970"/>
                  </a:cubicBezTo>
                  <a:lnTo>
                    <a:pt x="3960" y="2002"/>
                  </a:lnTo>
                  <a:cubicBezTo>
                    <a:pt x="3960" y="2002"/>
                    <a:pt x="2714" y="1469"/>
                    <a:pt x="2136" y="935"/>
                  </a:cubicBezTo>
                  <a:cubicBezTo>
                    <a:pt x="1558" y="401"/>
                    <a:pt x="1558" y="278"/>
                    <a:pt x="1091" y="156"/>
                  </a:cubicBezTo>
                  <a:cubicBezTo>
                    <a:pt x="624" y="23"/>
                    <a:pt x="1" y="0"/>
                    <a:pt x="1"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11"/>
            <p:cNvSpPr/>
            <p:nvPr/>
          </p:nvSpPr>
          <p:spPr>
            <a:xfrm>
              <a:off x="830084" y="2024508"/>
              <a:ext cx="78776" cy="39318"/>
            </a:xfrm>
            <a:custGeom>
              <a:avLst/>
              <a:gdLst/>
              <a:ahLst/>
              <a:cxnLst/>
              <a:rect l="l" t="t" r="r" b="b"/>
              <a:pathLst>
                <a:path w="2258" h="1127" extrusionOk="0">
                  <a:moveTo>
                    <a:pt x="1735" y="1"/>
                  </a:moveTo>
                  <a:cubicBezTo>
                    <a:pt x="1568" y="78"/>
                    <a:pt x="1402" y="145"/>
                    <a:pt x="1224" y="190"/>
                  </a:cubicBezTo>
                  <a:cubicBezTo>
                    <a:pt x="1012" y="234"/>
                    <a:pt x="789" y="234"/>
                    <a:pt x="589" y="290"/>
                  </a:cubicBezTo>
                  <a:cubicBezTo>
                    <a:pt x="378" y="335"/>
                    <a:pt x="167" y="434"/>
                    <a:pt x="55" y="612"/>
                  </a:cubicBezTo>
                  <a:cubicBezTo>
                    <a:pt x="22" y="657"/>
                    <a:pt x="0" y="713"/>
                    <a:pt x="11" y="768"/>
                  </a:cubicBezTo>
                  <a:cubicBezTo>
                    <a:pt x="22" y="857"/>
                    <a:pt x="134" y="913"/>
                    <a:pt x="223" y="924"/>
                  </a:cubicBezTo>
                  <a:cubicBezTo>
                    <a:pt x="322" y="946"/>
                    <a:pt x="423" y="935"/>
                    <a:pt x="512" y="968"/>
                  </a:cubicBezTo>
                  <a:cubicBezTo>
                    <a:pt x="601" y="1002"/>
                    <a:pt x="667" y="1079"/>
                    <a:pt x="756" y="1113"/>
                  </a:cubicBezTo>
                  <a:cubicBezTo>
                    <a:pt x="794" y="1124"/>
                    <a:pt x="835" y="1127"/>
                    <a:pt x="876" y="1127"/>
                  </a:cubicBezTo>
                  <a:cubicBezTo>
                    <a:pt x="919" y="1127"/>
                    <a:pt x="961" y="1124"/>
                    <a:pt x="1001" y="1124"/>
                  </a:cubicBezTo>
                  <a:cubicBezTo>
                    <a:pt x="1190" y="1102"/>
                    <a:pt x="1368" y="1079"/>
                    <a:pt x="1546" y="1046"/>
                  </a:cubicBezTo>
                  <a:cubicBezTo>
                    <a:pt x="1724" y="1002"/>
                    <a:pt x="1891" y="946"/>
                    <a:pt x="2069" y="946"/>
                  </a:cubicBezTo>
                  <a:cubicBezTo>
                    <a:pt x="2102" y="941"/>
                    <a:pt x="2133" y="941"/>
                    <a:pt x="2163" y="941"/>
                  </a:cubicBezTo>
                  <a:cubicBezTo>
                    <a:pt x="2194" y="941"/>
                    <a:pt x="2224" y="941"/>
                    <a:pt x="2257" y="935"/>
                  </a:cubicBezTo>
                  <a:lnTo>
                    <a:pt x="1824" y="45"/>
                  </a:lnTo>
                  <a:cubicBezTo>
                    <a:pt x="1824" y="45"/>
                    <a:pt x="1790" y="23"/>
                    <a:pt x="1735"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11"/>
            <p:cNvSpPr/>
            <p:nvPr/>
          </p:nvSpPr>
          <p:spPr>
            <a:xfrm>
              <a:off x="898361" y="2026462"/>
              <a:ext cx="5861" cy="1186"/>
            </a:xfrm>
            <a:custGeom>
              <a:avLst/>
              <a:gdLst/>
              <a:ahLst/>
              <a:cxnLst/>
              <a:rect l="l" t="t" r="r" b="b"/>
              <a:pathLst>
                <a:path w="168" h="34" extrusionOk="0">
                  <a:moveTo>
                    <a:pt x="23" y="0"/>
                  </a:moveTo>
                  <a:lnTo>
                    <a:pt x="1" y="34"/>
                  </a:lnTo>
                  <a:cubicBezTo>
                    <a:pt x="56" y="34"/>
                    <a:pt x="112" y="22"/>
                    <a:pt x="167" y="12"/>
                  </a:cubicBezTo>
                  <a:lnTo>
                    <a:pt x="167"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11"/>
            <p:cNvSpPr/>
            <p:nvPr/>
          </p:nvSpPr>
          <p:spPr>
            <a:xfrm>
              <a:off x="893721" y="2026078"/>
              <a:ext cx="5442" cy="1954"/>
            </a:xfrm>
            <a:custGeom>
              <a:avLst/>
              <a:gdLst/>
              <a:ahLst/>
              <a:cxnLst/>
              <a:rect l="l" t="t" r="r" b="b"/>
              <a:pathLst>
                <a:path w="156" h="56" extrusionOk="0">
                  <a:moveTo>
                    <a:pt x="0" y="0"/>
                  </a:moveTo>
                  <a:lnTo>
                    <a:pt x="33" y="56"/>
                  </a:lnTo>
                  <a:cubicBezTo>
                    <a:pt x="67" y="45"/>
                    <a:pt x="100" y="45"/>
                    <a:pt x="134" y="45"/>
                  </a:cubicBezTo>
                  <a:lnTo>
                    <a:pt x="156" y="11"/>
                  </a:lnTo>
                  <a:cubicBezTo>
                    <a:pt x="111" y="11"/>
                    <a:pt x="55" y="11"/>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11"/>
            <p:cNvSpPr/>
            <p:nvPr/>
          </p:nvSpPr>
          <p:spPr>
            <a:xfrm>
              <a:off x="847912" y="2008215"/>
              <a:ext cx="40400" cy="19049"/>
            </a:xfrm>
            <a:custGeom>
              <a:avLst/>
              <a:gdLst/>
              <a:ahLst/>
              <a:cxnLst/>
              <a:rect l="l" t="t" r="r" b="b"/>
              <a:pathLst>
                <a:path w="1158" h="546" extrusionOk="0">
                  <a:moveTo>
                    <a:pt x="1" y="1"/>
                  </a:moveTo>
                  <a:lnTo>
                    <a:pt x="1" y="1"/>
                  </a:lnTo>
                  <a:cubicBezTo>
                    <a:pt x="11" y="34"/>
                    <a:pt x="11" y="68"/>
                    <a:pt x="11" y="100"/>
                  </a:cubicBezTo>
                  <a:cubicBezTo>
                    <a:pt x="212" y="256"/>
                    <a:pt x="446" y="401"/>
                    <a:pt x="690" y="468"/>
                  </a:cubicBezTo>
                  <a:cubicBezTo>
                    <a:pt x="802" y="501"/>
                    <a:pt x="923" y="535"/>
                    <a:pt x="1046" y="545"/>
                  </a:cubicBezTo>
                  <a:cubicBezTo>
                    <a:pt x="1079" y="535"/>
                    <a:pt x="1124" y="512"/>
                    <a:pt x="1157" y="501"/>
                  </a:cubicBezTo>
                  <a:cubicBezTo>
                    <a:pt x="1012" y="479"/>
                    <a:pt x="857" y="434"/>
                    <a:pt x="713" y="390"/>
                  </a:cubicBezTo>
                  <a:cubicBezTo>
                    <a:pt x="456" y="301"/>
                    <a:pt x="223" y="167"/>
                    <a:pt x="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11"/>
            <p:cNvSpPr/>
            <p:nvPr/>
          </p:nvSpPr>
          <p:spPr>
            <a:xfrm>
              <a:off x="884406" y="2025659"/>
              <a:ext cx="10501" cy="2372"/>
            </a:xfrm>
            <a:custGeom>
              <a:avLst/>
              <a:gdLst/>
              <a:ahLst/>
              <a:cxnLst/>
              <a:rect l="l" t="t" r="r" b="b"/>
              <a:pathLst>
                <a:path w="301" h="68" extrusionOk="0">
                  <a:moveTo>
                    <a:pt x="111" y="1"/>
                  </a:moveTo>
                  <a:cubicBezTo>
                    <a:pt x="78" y="12"/>
                    <a:pt x="33" y="35"/>
                    <a:pt x="0" y="45"/>
                  </a:cubicBezTo>
                  <a:cubicBezTo>
                    <a:pt x="78" y="57"/>
                    <a:pt x="167" y="68"/>
                    <a:pt x="245" y="68"/>
                  </a:cubicBezTo>
                  <a:lnTo>
                    <a:pt x="300" y="68"/>
                  </a:lnTo>
                  <a:lnTo>
                    <a:pt x="267" y="12"/>
                  </a:lnTo>
                  <a:cubicBezTo>
                    <a:pt x="223" y="12"/>
                    <a:pt x="167" y="1"/>
                    <a:pt x="11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11"/>
            <p:cNvSpPr/>
            <p:nvPr/>
          </p:nvSpPr>
          <p:spPr>
            <a:xfrm>
              <a:off x="896407" y="2030334"/>
              <a:ext cx="12071" cy="3907"/>
            </a:xfrm>
            <a:custGeom>
              <a:avLst/>
              <a:gdLst/>
              <a:ahLst/>
              <a:cxnLst/>
              <a:rect l="l" t="t" r="r" b="b"/>
              <a:pathLst>
                <a:path w="346" h="112" extrusionOk="0">
                  <a:moveTo>
                    <a:pt x="346" y="0"/>
                  </a:moveTo>
                  <a:cubicBezTo>
                    <a:pt x="223" y="12"/>
                    <a:pt x="112" y="34"/>
                    <a:pt x="1" y="45"/>
                  </a:cubicBezTo>
                  <a:lnTo>
                    <a:pt x="45" y="112"/>
                  </a:lnTo>
                  <a:cubicBezTo>
                    <a:pt x="146" y="89"/>
                    <a:pt x="245" y="56"/>
                    <a:pt x="346" y="12"/>
                  </a:cubicBezTo>
                  <a:lnTo>
                    <a:pt x="346"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11"/>
            <p:cNvSpPr/>
            <p:nvPr/>
          </p:nvSpPr>
          <p:spPr>
            <a:xfrm>
              <a:off x="846726" y="2021787"/>
              <a:ext cx="27212" cy="10536"/>
            </a:xfrm>
            <a:custGeom>
              <a:avLst/>
              <a:gdLst/>
              <a:ahLst/>
              <a:cxnLst/>
              <a:rect l="l" t="t" r="r" b="b"/>
              <a:pathLst>
                <a:path w="780" h="302" extrusionOk="0">
                  <a:moveTo>
                    <a:pt x="23" y="1"/>
                  </a:moveTo>
                  <a:cubicBezTo>
                    <a:pt x="13" y="23"/>
                    <a:pt x="1" y="57"/>
                    <a:pt x="1" y="79"/>
                  </a:cubicBezTo>
                  <a:cubicBezTo>
                    <a:pt x="79" y="123"/>
                    <a:pt x="168" y="156"/>
                    <a:pt x="257" y="201"/>
                  </a:cubicBezTo>
                  <a:cubicBezTo>
                    <a:pt x="346" y="235"/>
                    <a:pt x="424" y="268"/>
                    <a:pt x="513" y="301"/>
                  </a:cubicBezTo>
                  <a:lnTo>
                    <a:pt x="747" y="268"/>
                  </a:lnTo>
                  <a:cubicBezTo>
                    <a:pt x="757" y="268"/>
                    <a:pt x="769" y="257"/>
                    <a:pt x="779" y="257"/>
                  </a:cubicBezTo>
                  <a:cubicBezTo>
                    <a:pt x="613" y="223"/>
                    <a:pt x="457" y="179"/>
                    <a:pt x="302" y="112"/>
                  </a:cubicBezTo>
                  <a:cubicBezTo>
                    <a:pt x="201" y="79"/>
                    <a:pt x="112" y="34"/>
                    <a:pt x="23"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11"/>
            <p:cNvSpPr/>
            <p:nvPr/>
          </p:nvSpPr>
          <p:spPr>
            <a:xfrm>
              <a:off x="864589" y="2030718"/>
              <a:ext cx="33422" cy="5477"/>
            </a:xfrm>
            <a:custGeom>
              <a:avLst/>
              <a:gdLst/>
              <a:ahLst/>
              <a:cxnLst/>
              <a:rect l="l" t="t" r="r" b="b"/>
              <a:pathLst>
                <a:path w="958" h="157" extrusionOk="0">
                  <a:moveTo>
                    <a:pt x="267" y="1"/>
                  </a:moveTo>
                  <a:cubicBezTo>
                    <a:pt x="257" y="1"/>
                    <a:pt x="245" y="12"/>
                    <a:pt x="235" y="12"/>
                  </a:cubicBezTo>
                  <a:lnTo>
                    <a:pt x="1" y="45"/>
                  </a:lnTo>
                  <a:cubicBezTo>
                    <a:pt x="156" y="101"/>
                    <a:pt x="324" y="145"/>
                    <a:pt x="502" y="157"/>
                  </a:cubicBezTo>
                  <a:lnTo>
                    <a:pt x="557" y="157"/>
                  </a:lnTo>
                  <a:cubicBezTo>
                    <a:pt x="690" y="157"/>
                    <a:pt x="824" y="134"/>
                    <a:pt x="957" y="101"/>
                  </a:cubicBezTo>
                  <a:lnTo>
                    <a:pt x="913" y="34"/>
                  </a:lnTo>
                  <a:cubicBezTo>
                    <a:pt x="835" y="45"/>
                    <a:pt x="757" y="45"/>
                    <a:pt x="679" y="45"/>
                  </a:cubicBezTo>
                  <a:cubicBezTo>
                    <a:pt x="623" y="45"/>
                    <a:pt x="568" y="45"/>
                    <a:pt x="502" y="34"/>
                  </a:cubicBezTo>
                  <a:cubicBezTo>
                    <a:pt x="423" y="34"/>
                    <a:pt x="346" y="12"/>
                    <a:pt x="267"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11"/>
            <p:cNvSpPr/>
            <p:nvPr/>
          </p:nvSpPr>
          <p:spPr>
            <a:xfrm>
              <a:off x="900698" y="2040417"/>
              <a:ext cx="12804" cy="2372"/>
            </a:xfrm>
            <a:custGeom>
              <a:avLst/>
              <a:gdLst/>
              <a:ahLst/>
              <a:cxnLst/>
              <a:rect l="l" t="t" r="r" b="b"/>
              <a:pathLst>
                <a:path w="367" h="68" extrusionOk="0">
                  <a:moveTo>
                    <a:pt x="367" y="1"/>
                  </a:moveTo>
                  <a:cubicBezTo>
                    <a:pt x="245" y="1"/>
                    <a:pt x="122" y="1"/>
                    <a:pt x="0" y="12"/>
                  </a:cubicBezTo>
                  <a:lnTo>
                    <a:pt x="33" y="67"/>
                  </a:lnTo>
                  <a:cubicBezTo>
                    <a:pt x="145" y="57"/>
                    <a:pt x="256" y="34"/>
                    <a:pt x="367" y="1"/>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11"/>
            <p:cNvSpPr/>
            <p:nvPr/>
          </p:nvSpPr>
          <p:spPr>
            <a:xfrm>
              <a:off x="842086" y="2040033"/>
              <a:ext cx="59797" cy="4710"/>
            </a:xfrm>
            <a:custGeom>
              <a:avLst/>
              <a:gdLst/>
              <a:ahLst/>
              <a:cxnLst/>
              <a:rect l="l" t="t" r="r" b="b"/>
              <a:pathLst>
                <a:path w="1714" h="135" extrusionOk="0">
                  <a:moveTo>
                    <a:pt x="0" y="1"/>
                  </a:moveTo>
                  <a:lnTo>
                    <a:pt x="0" y="23"/>
                  </a:lnTo>
                  <a:lnTo>
                    <a:pt x="0" y="34"/>
                  </a:lnTo>
                  <a:lnTo>
                    <a:pt x="0" y="45"/>
                  </a:lnTo>
                  <a:cubicBezTo>
                    <a:pt x="245" y="78"/>
                    <a:pt x="490" y="100"/>
                    <a:pt x="735" y="112"/>
                  </a:cubicBezTo>
                  <a:cubicBezTo>
                    <a:pt x="857" y="123"/>
                    <a:pt x="991" y="134"/>
                    <a:pt x="1124" y="134"/>
                  </a:cubicBezTo>
                  <a:cubicBezTo>
                    <a:pt x="1213" y="134"/>
                    <a:pt x="1302" y="123"/>
                    <a:pt x="1391" y="123"/>
                  </a:cubicBezTo>
                  <a:cubicBezTo>
                    <a:pt x="1502" y="112"/>
                    <a:pt x="1614" y="100"/>
                    <a:pt x="1713" y="78"/>
                  </a:cubicBezTo>
                  <a:lnTo>
                    <a:pt x="1680" y="23"/>
                  </a:lnTo>
                  <a:cubicBezTo>
                    <a:pt x="1591" y="23"/>
                    <a:pt x="1491" y="34"/>
                    <a:pt x="1391" y="34"/>
                  </a:cubicBezTo>
                  <a:cubicBezTo>
                    <a:pt x="1191" y="34"/>
                    <a:pt x="1001" y="45"/>
                    <a:pt x="801" y="45"/>
                  </a:cubicBezTo>
                  <a:lnTo>
                    <a:pt x="735" y="45"/>
                  </a:lnTo>
                  <a:cubicBezTo>
                    <a:pt x="490" y="45"/>
                    <a:pt x="245" y="23"/>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11"/>
            <p:cNvSpPr/>
            <p:nvPr/>
          </p:nvSpPr>
          <p:spPr>
            <a:xfrm>
              <a:off x="903385" y="2044708"/>
              <a:ext cx="11687" cy="5442"/>
            </a:xfrm>
            <a:custGeom>
              <a:avLst/>
              <a:gdLst/>
              <a:ahLst/>
              <a:cxnLst/>
              <a:rect l="l" t="t" r="r" b="b"/>
              <a:pathLst>
                <a:path w="335" h="156" extrusionOk="0">
                  <a:moveTo>
                    <a:pt x="334" y="0"/>
                  </a:moveTo>
                  <a:cubicBezTo>
                    <a:pt x="223" y="11"/>
                    <a:pt x="112" y="33"/>
                    <a:pt x="1" y="45"/>
                  </a:cubicBezTo>
                  <a:lnTo>
                    <a:pt x="57" y="156"/>
                  </a:lnTo>
                  <a:cubicBezTo>
                    <a:pt x="156" y="112"/>
                    <a:pt x="245" y="67"/>
                    <a:pt x="334" y="11"/>
                  </a:cubicBezTo>
                  <a:lnTo>
                    <a:pt x="334"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11"/>
            <p:cNvSpPr/>
            <p:nvPr/>
          </p:nvSpPr>
          <p:spPr>
            <a:xfrm>
              <a:off x="903385" y="2046243"/>
              <a:ext cx="1989" cy="3907"/>
            </a:xfrm>
            <a:custGeom>
              <a:avLst/>
              <a:gdLst/>
              <a:ahLst/>
              <a:cxnLst/>
              <a:rect l="l" t="t" r="r" b="b"/>
              <a:pathLst>
                <a:path w="57" h="112" extrusionOk="0">
                  <a:moveTo>
                    <a:pt x="1" y="1"/>
                  </a:moveTo>
                  <a:lnTo>
                    <a:pt x="1" y="1"/>
                  </a:lnTo>
                  <a:lnTo>
                    <a:pt x="57" y="112"/>
                  </a:lnTo>
                  <a:lnTo>
                    <a:pt x="57" y="112"/>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11"/>
            <p:cNvSpPr/>
            <p:nvPr/>
          </p:nvSpPr>
          <p:spPr>
            <a:xfrm>
              <a:off x="878195" y="2046243"/>
              <a:ext cx="27177" cy="7012"/>
            </a:xfrm>
            <a:custGeom>
              <a:avLst/>
              <a:gdLst/>
              <a:ahLst/>
              <a:cxnLst/>
              <a:rect l="l" t="t" r="r" b="b"/>
              <a:pathLst>
                <a:path w="779" h="201" extrusionOk="0">
                  <a:moveTo>
                    <a:pt x="723" y="1"/>
                  </a:moveTo>
                  <a:cubicBezTo>
                    <a:pt x="668" y="23"/>
                    <a:pt x="601" y="34"/>
                    <a:pt x="534" y="45"/>
                  </a:cubicBezTo>
                  <a:cubicBezTo>
                    <a:pt x="356" y="68"/>
                    <a:pt x="189" y="123"/>
                    <a:pt x="11" y="156"/>
                  </a:cubicBezTo>
                  <a:lnTo>
                    <a:pt x="0" y="156"/>
                  </a:lnTo>
                  <a:cubicBezTo>
                    <a:pt x="134" y="167"/>
                    <a:pt x="256" y="179"/>
                    <a:pt x="401" y="189"/>
                  </a:cubicBezTo>
                  <a:cubicBezTo>
                    <a:pt x="434" y="189"/>
                    <a:pt x="456" y="201"/>
                    <a:pt x="490" y="201"/>
                  </a:cubicBezTo>
                  <a:cubicBezTo>
                    <a:pt x="512" y="201"/>
                    <a:pt x="545" y="189"/>
                    <a:pt x="567" y="179"/>
                  </a:cubicBezTo>
                  <a:cubicBezTo>
                    <a:pt x="634" y="156"/>
                    <a:pt x="712" y="134"/>
                    <a:pt x="779" y="112"/>
                  </a:cubicBezTo>
                  <a:lnTo>
                    <a:pt x="723"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11"/>
            <p:cNvSpPr/>
            <p:nvPr/>
          </p:nvSpPr>
          <p:spPr>
            <a:xfrm>
              <a:off x="907257" y="2053605"/>
              <a:ext cx="4326" cy="1221"/>
            </a:xfrm>
            <a:custGeom>
              <a:avLst/>
              <a:gdLst/>
              <a:ahLst/>
              <a:cxnLst/>
              <a:rect l="l" t="t" r="r" b="b"/>
              <a:pathLst>
                <a:path w="124" h="35" extrusionOk="0">
                  <a:moveTo>
                    <a:pt x="102" y="1"/>
                  </a:moveTo>
                  <a:cubicBezTo>
                    <a:pt x="68" y="1"/>
                    <a:pt x="35" y="1"/>
                    <a:pt x="1" y="12"/>
                  </a:cubicBezTo>
                  <a:lnTo>
                    <a:pt x="1" y="23"/>
                  </a:lnTo>
                  <a:cubicBezTo>
                    <a:pt x="35" y="34"/>
                    <a:pt x="68" y="34"/>
                    <a:pt x="102" y="34"/>
                  </a:cubicBezTo>
                  <a:cubicBezTo>
                    <a:pt x="112" y="23"/>
                    <a:pt x="112" y="12"/>
                    <a:pt x="124" y="1"/>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11"/>
            <p:cNvSpPr/>
            <p:nvPr/>
          </p:nvSpPr>
          <p:spPr>
            <a:xfrm>
              <a:off x="910781" y="2053605"/>
              <a:ext cx="802" cy="1221"/>
            </a:xfrm>
            <a:custGeom>
              <a:avLst/>
              <a:gdLst/>
              <a:ahLst/>
              <a:cxnLst/>
              <a:rect l="l" t="t" r="r" b="b"/>
              <a:pathLst>
                <a:path w="23" h="35" extrusionOk="0">
                  <a:moveTo>
                    <a:pt x="23" y="1"/>
                  </a:moveTo>
                  <a:cubicBezTo>
                    <a:pt x="11" y="12"/>
                    <a:pt x="11" y="23"/>
                    <a:pt x="1" y="34"/>
                  </a:cubicBezTo>
                  <a:lnTo>
                    <a:pt x="1" y="34"/>
                  </a:lnTo>
                  <a:cubicBezTo>
                    <a:pt x="11" y="23"/>
                    <a:pt x="11" y="12"/>
                    <a:pt x="23" y="1"/>
                  </a:cubicBezTo>
                  <a:close/>
                </a:path>
              </a:pathLst>
            </a:custGeom>
            <a:solidFill>
              <a:srgbClr val="B3B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11"/>
            <p:cNvSpPr/>
            <p:nvPr/>
          </p:nvSpPr>
          <p:spPr>
            <a:xfrm>
              <a:off x="910781" y="2053605"/>
              <a:ext cx="5477" cy="1221"/>
            </a:xfrm>
            <a:custGeom>
              <a:avLst/>
              <a:gdLst/>
              <a:ahLst/>
              <a:cxnLst/>
              <a:rect l="l" t="t" r="r" b="b"/>
              <a:pathLst>
                <a:path w="157" h="35" extrusionOk="0">
                  <a:moveTo>
                    <a:pt x="23" y="1"/>
                  </a:moveTo>
                  <a:cubicBezTo>
                    <a:pt x="11" y="12"/>
                    <a:pt x="11" y="23"/>
                    <a:pt x="1" y="34"/>
                  </a:cubicBezTo>
                  <a:lnTo>
                    <a:pt x="78" y="34"/>
                  </a:lnTo>
                  <a:cubicBezTo>
                    <a:pt x="112" y="34"/>
                    <a:pt x="134" y="34"/>
                    <a:pt x="156" y="23"/>
                  </a:cubicBezTo>
                  <a:lnTo>
                    <a:pt x="156" y="12"/>
                  </a:lnTo>
                  <a:cubicBezTo>
                    <a:pt x="112" y="12"/>
                    <a:pt x="67" y="1"/>
                    <a:pt x="23" y="1"/>
                  </a:cubicBezTo>
                  <a:close/>
                </a:path>
              </a:pathLst>
            </a:custGeom>
            <a:solidFill>
              <a:srgbClr val="9A9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11"/>
            <p:cNvSpPr/>
            <p:nvPr/>
          </p:nvSpPr>
          <p:spPr>
            <a:xfrm>
              <a:off x="907257" y="2054024"/>
              <a:ext cx="35" cy="384"/>
            </a:xfrm>
            <a:custGeom>
              <a:avLst/>
              <a:gdLst/>
              <a:ahLst/>
              <a:cxnLst/>
              <a:rect l="l" t="t" r="r" b="b"/>
              <a:pathLst>
                <a:path w="1" h="11" extrusionOk="0">
                  <a:moveTo>
                    <a:pt x="1" y="0"/>
                  </a:moveTo>
                  <a:lnTo>
                    <a:pt x="1" y="0"/>
                  </a:lnTo>
                  <a:lnTo>
                    <a:pt x="1" y="11"/>
                  </a:lnTo>
                  <a:lnTo>
                    <a:pt x="1" y="1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11"/>
            <p:cNvSpPr/>
            <p:nvPr/>
          </p:nvSpPr>
          <p:spPr>
            <a:xfrm>
              <a:off x="904187" y="2054024"/>
              <a:ext cx="3105" cy="384"/>
            </a:xfrm>
            <a:custGeom>
              <a:avLst/>
              <a:gdLst/>
              <a:ahLst/>
              <a:cxnLst/>
              <a:rect l="l" t="t" r="r" b="b"/>
              <a:pathLst>
                <a:path w="89" h="11" extrusionOk="0">
                  <a:moveTo>
                    <a:pt x="89" y="0"/>
                  </a:moveTo>
                  <a:cubicBezTo>
                    <a:pt x="56" y="0"/>
                    <a:pt x="34" y="0"/>
                    <a:pt x="0" y="11"/>
                  </a:cubicBezTo>
                  <a:lnTo>
                    <a:pt x="89" y="11"/>
                  </a:lnTo>
                  <a:lnTo>
                    <a:pt x="89"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11"/>
            <p:cNvSpPr/>
            <p:nvPr/>
          </p:nvSpPr>
          <p:spPr>
            <a:xfrm>
              <a:off x="735781" y="1951068"/>
              <a:ext cx="83451" cy="140632"/>
            </a:xfrm>
            <a:custGeom>
              <a:avLst/>
              <a:gdLst/>
              <a:ahLst/>
              <a:cxnLst/>
              <a:rect l="l" t="t" r="r" b="b"/>
              <a:pathLst>
                <a:path w="2392" h="4031" extrusionOk="0">
                  <a:moveTo>
                    <a:pt x="787" y="1"/>
                  </a:moveTo>
                  <a:cubicBezTo>
                    <a:pt x="651" y="1"/>
                    <a:pt x="498" y="59"/>
                    <a:pt x="412" y="181"/>
                  </a:cubicBezTo>
                  <a:cubicBezTo>
                    <a:pt x="245" y="426"/>
                    <a:pt x="0" y="737"/>
                    <a:pt x="67" y="949"/>
                  </a:cubicBezTo>
                  <a:cubicBezTo>
                    <a:pt x="133" y="1172"/>
                    <a:pt x="311" y="1160"/>
                    <a:pt x="400" y="1372"/>
                  </a:cubicBezTo>
                  <a:cubicBezTo>
                    <a:pt x="489" y="1572"/>
                    <a:pt x="367" y="1750"/>
                    <a:pt x="390" y="2084"/>
                  </a:cubicBezTo>
                  <a:cubicBezTo>
                    <a:pt x="412" y="2428"/>
                    <a:pt x="890" y="3240"/>
                    <a:pt x="1035" y="3352"/>
                  </a:cubicBezTo>
                  <a:cubicBezTo>
                    <a:pt x="1191" y="3463"/>
                    <a:pt x="1646" y="3918"/>
                    <a:pt x="1836" y="3997"/>
                  </a:cubicBezTo>
                  <a:cubicBezTo>
                    <a:pt x="1887" y="4019"/>
                    <a:pt x="1950" y="4030"/>
                    <a:pt x="2015" y="4030"/>
                  </a:cubicBezTo>
                  <a:cubicBezTo>
                    <a:pt x="2175" y="4030"/>
                    <a:pt x="2345" y="3961"/>
                    <a:pt x="2369" y="3819"/>
                  </a:cubicBezTo>
                  <a:cubicBezTo>
                    <a:pt x="2392" y="3619"/>
                    <a:pt x="2291" y="3740"/>
                    <a:pt x="2236" y="3574"/>
                  </a:cubicBezTo>
                  <a:cubicBezTo>
                    <a:pt x="2169" y="3418"/>
                    <a:pt x="2058" y="3196"/>
                    <a:pt x="1947" y="2996"/>
                  </a:cubicBezTo>
                  <a:cubicBezTo>
                    <a:pt x="1836" y="2806"/>
                    <a:pt x="2069" y="2717"/>
                    <a:pt x="2058" y="2529"/>
                  </a:cubicBezTo>
                  <a:cubicBezTo>
                    <a:pt x="2046" y="2351"/>
                    <a:pt x="1724" y="2161"/>
                    <a:pt x="1635" y="1961"/>
                  </a:cubicBezTo>
                  <a:cubicBezTo>
                    <a:pt x="1546" y="1772"/>
                    <a:pt x="1635" y="1694"/>
                    <a:pt x="1635" y="1271"/>
                  </a:cubicBezTo>
                  <a:cubicBezTo>
                    <a:pt x="1635" y="838"/>
                    <a:pt x="1513" y="915"/>
                    <a:pt x="1302" y="693"/>
                  </a:cubicBezTo>
                  <a:cubicBezTo>
                    <a:pt x="1090" y="471"/>
                    <a:pt x="1134" y="270"/>
                    <a:pt x="1045" y="115"/>
                  </a:cubicBezTo>
                  <a:cubicBezTo>
                    <a:pt x="1001" y="40"/>
                    <a:pt x="899" y="1"/>
                    <a:pt x="787"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11"/>
            <p:cNvSpPr/>
            <p:nvPr/>
          </p:nvSpPr>
          <p:spPr>
            <a:xfrm>
              <a:off x="742375" y="1976641"/>
              <a:ext cx="43505" cy="103372"/>
            </a:xfrm>
            <a:custGeom>
              <a:avLst/>
              <a:gdLst/>
              <a:ahLst/>
              <a:cxnLst/>
              <a:rect l="l" t="t" r="r" b="b"/>
              <a:pathLst>
                <a:path w="1247" h="2963" extrusionOk="0">
                  <a:moveTo>
                    <a:pt x="768" y="0"/>
                  </a:moveTo>
                  <a:cubicBezTo>
                    <a:pt x="748" y="0"/>
                    <a:pt x="725" y="8"/>
                    <a:pt x="701" y="16"/>
                  </a:cubicBezTo>
                  <a:cubicBezTo>
                    <a:pt x="579" y="71"/>
                    <a:pt x="468" y="127"/>
                    <a:pt x="345" y="182"/>
                  </a:cubicBezTo>
                  <a:cubicBezTo>
                    <a:pt x="234" y="238"/>
                    <a:pt x="112" y="305"/>
                    <a:pt x="11" y="394"/>
                  </a:cubicBezTo>
                  <a:cubicBezTo>
                    <a:pt x="11" y="394"/>
                    <a:pt x="1" y="394"/>
                    <a:pt x="1" y="405"/>
                  </a:cubicBezTo>
                  <a:cubicBezTo>
                    <a:pt x="78" y="472"/>
                    <a:pt x="156" y="516"/>
                    <a:pt x="211" y="639"/>
                  </a:cubicBezTo>
                  <a:cubicBezTo>
                    <a:pt x="300" y="839"/>
                    <a:pt x="178" y="1017"/>
                    <a:pt x="201" y="1351"/>
                  </a:cubicBezTo>
                  <a:cubicBezTo>
                    <a:pt x="223" y="1695"/>
                    <a:pt x="701" y="2507"/>
                    <a:pt x="846" y="2619"/>
                  </a:cubicBezTo>
                  <a:cubicBezTo>
                    <a:pt x="923" y="2674"/>
                    <a:pt x="1090" y="2819"/>
                    <a:pt x="1246" y="2963"/>
                  </a:cubicBezTo>
                  <a:cubicBezTo>
                    <a:pt x="1190" y="2752"/>
                    <a:pt x="1057" y="2552"/>
                    <a:pt x="923" y="2374"/>
                  </a:cubicBezTo>
                  <a:cubicBezTo>
                    <a:pt x="834" y="2251"/>
                    <a:pt x="745" y="2129"/>
                    <a:pt x="690" y="1996"/>
                  </a:cubicBezTo>
                  <a:cubicBezTo>
                    <a:pt x="634" y="1862"/>
                    <a:pt x="612" y="1717"/>
                    <a:pt x="634" y="1573"/>
                  </a:cubicBezTo>
                  <a:cubicBezTo>
                    <a:pt x="656" y="1484"/>
                    <a:pt x="701" y="1395"/>
                    <a:pt x="690" y="1306"/>
                  </a:cubicBezTo>
                  <a:cubicBezTo>
                    <a:pt x="679" y="1228"/>
                    <a:pt x="634" y="1151"/>
                    <a:pt x="623" y="1062"/>
                  </a:cubicBezTo>
                  <a:cubicBezTo>
                    <a:pt x="612" y="939"/>
                    <a:pt x="690" y="817"/>
                    <a:pt x="745" y="694"/>
                  </a:cubicBezTo>
                  <a:cubicBezTo>
                    <a:pt x="834" y="516"/>
                    <a:pt x="868" y="316"/>
                    <a:pt x="856" y="116"/>
                  </a:cubicBezTo>
                  <a:cubicBezTo>
                    <a:pt x="846" y="71"/>
                    <a:pt x="834" y="16"/>
                    <a:pt x="790" y="4"/>
                  </a:cubicBezTo>
                  <a:cubicBezTo>
                    <a:pt x="783" y="1"/>
                    <a:pt x="776" y="0"/>
                    <a:pt x="768"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11"/>
            <p:cNvSpPr/>
            <p:nvPr/>
          </p:nvSpPr>
          <p:spPr>
            <a:xfrm>
              <a:off x="878963" y="1995202"/>
              <a:ext cx="93952" cy="88998"/>
            </a:xfrm>
            <a:custGeom>
              <a:avLst/>
              <a:gdLst/>
              <a:ahLst/>
              <a:cxnLst/>
              <a:rect l="l" t="t" r="r" b="b"/>
              <a:pathLst>
                <a:path w="2693" h="2551" extrusionOk="0">
                  <a:moveTo>
                    <a:pt x="1120" y="1"/>
                  </a:moveTo>
                  <a:cubicBezTo>
                    <a:pt x="917" y="1"/>
                    <a:pt x="722" y="42"/>
                    <a:pt x="601" y="140"/>
                  </a:cubicBezTo>
                  <a:cubicBezTo>
                    <a:pt x="478" y="251"/>
                    <a:pt x="389" y="374"/>
                    <a:pt x="345" y="473"/>
                  </a:cubicBezTo>
                  <a:cubicBezTo>
                    <a:pt x="330" y="503"/>
                    <a:pt x="295" y="523"/>
                    <a:pt x="257" y="523"/>
                  </a:cubicBezTo>
                  <a:cubicBezTo>
                    <a:pt x="239" y="523"/>
                    <a:pt x="219" y="518"/>
                    <a:pt x="201" y="507"/>
                  </a:cubicBezTo>
                  <a:cubicBezTo>
                    <a:pt x="189" y="496"/>
                    <a:pt x="167" y="485"/>
                    <a:pt x="145" y="485"/>
                  </a:cubicBezTo>
                  <a:cubicBezTo>
                    <a:pt x="90" y="496"/>
                    <a:pt x="134" y="574"/>
                    <a:pt x="78" y="629"/>
                  </a:cubicBezTo>
                  <a:cubicBezTo>
                    <a:pt x="23" y="685"/>
                    <a:pt x="11" y="696"/>
                    <a:pt x="11" y="763"/>
                  </a:cubicBezTo>
                  <a:cubicBezTo>
                    <a:pt x="1" y="829"/>
                    <a:pt x="33" y="874"/>
                    <a:pt x="67" y="941"/>
                  </a:cubicBezTo>
                  <a:cubicBezTo>
                    <a:pt x="90" y="1019"/>
                    <a:pt x="56" y="1052"/>
                    <a:pt x="67" y="1119"/>
                  </a:cubicBezTo>
                  <a:cubicBezTo>
                    <a:pt x="67" y="1185"/>
                    <a:pt x="201" y="1286"/>
                    <a:pt x="290" y="1319"/>
                  </a:cubicBezTo>
                  <a:cubicBezTo>
                    <a:pt x="379" y="1363"/>
                    <a:pt x="323" y="1486"/>
                    <a:pt x="345" y="1541"/>
                  </a:cubicBezTo>
                  <a:cubicBezTo>
                    <a:pt x="367" y="1597"/>
                    <a:pt x="501" y="1586"/>
                    <a:pt x="545" y="1608"/>
                  </a:cubicBezTo>
                  <a:cubicBezTo>
                    <a:pt x="579" y="1619"/>
                    <a:pt x="557" y="1797"/>
                    <a:pt x="590" y="1830"/>
                  </a:cubicBezTo>
                  <a:cubicBezTo>
                    <a:pt x="623" y="1864"/>
                    <a:pt x="623" y="1942"/>
                    <a:pt x="646" y="1986"/>
                  </a:cubicBezTo>
                  <a:cubicBezTo>
                    <a:pt x="668" y="2042"/>
                    <a:pt x="735" y="2008"/>
                    <a:pt x="801" y="2031"/>
                  </a:cubicBezTo>
                  <a:cubicBezTo>
                    <a:pt x="868" y="2053"/>
                    <a:pt x="834" y="2231"/>
                    <a:pt x="879" y="2309"/>
                  </a:cubicBezTo>
                  <a:cubicBezTo>
                    <a:pt x="899" y="2339"/>
                    <a:pt x="926" y="2347"/>
                    <a:pt x="959" y="2347"/>
                  </a:cubicBezTo>
                  <a:cubicBezTo>
                    <a:pt x="990" y="2347"/>
                    <a:pt x="1026" y="2340"/>
                    <a:pt x="1067" y="2340"/>
                  </a:cubicBezTo>
                  <a:cubicBezTo>
                    <a:pt x="1078" y="2340"/>
                    <a:pt x="1089" y="2341"/>
                    <a:pt x="1101" y="2342"/>
                  </a:cubicBezTo>
                  <a:cubicBezTo>
                    <a:pt x="1190" y="2364"/>
                    <a:pt x="1235" y="2520"/>
                    <a:pt x="1313" y="2542"/>
                  </a:cubicBezTo>
                  <a:cubicBezTo>
                    <a:pt x="1327" y="2548"/>
                    <a:pt x="1339" y="2551"/>
                    <a:pt x="1350" y="2551"/>
                  </a:cubicBezTo>
                  <a:cubicBezTo>
                    <a:pt x="1387" y="2551"/>
                    <a:pt x="1410" y="2523"/>
                    <a:pt x="1461" y="2523"/>
                  </a:cubicBezTo>
                  <a:cubicBezTo>
                    <a:pt x="1475" y="2523"/>
                    <a:pt x="1493" y="2525"/>
                    <a:pt x="1513" y="2532"/>
                  </a:cubicBezTo>
                  <a:cubicBezTo>
                    <a:pt x="1550" y="2542"/>
                    <a:pt x="1611" y="2546"/>
                    <a:pt x="1675" y="2546"/>
                  </a:cubicBezTo>
                  <a:cubicBezTo>
                    <a:pt x="1803" y="2546"/>
                    <a:pt x="1946" y="2532"/>
                    <a:pt x="1946" y="2532"/>
                  </a:cubicBezTo>
                  <a:cubicBezTo>
                    <a:pt x="1946" y="2532"/>
                    <a:pt x="2013" y="2509"/>
                    <a:pt x="2124" y="2475"/>
                  </a:cubicBezTo>
                  <a:cubicBezTo>
                    <a:pt x="2236" y="2443"/>
                    <a:pt x="2225" y="2309"/>
                    <a:pt x="2225" y="2309"/>
                  </a:cubicBezTo>
                  <a:cubicBezTo>
                    <a:pt x="2225" y="2309"/>
                    <a:pt x="2425" y="2253"/>
                    <a:pt x="2525" y="2097"/>
                  </a:cubicBezTo>
                  <a:cubicBezTo>
                    <a:pt x="2581" y="1998"/>
                    <a:pt x="2559" y="1919"/>
                    <a:pt x="2536" y="1864"/>
                  </a:cubicBezTo>
                  <a:cubicBezTo>
                    <a:pt x="2525" y="1830"/>
                    <a:pt x="2525" y="1786"/>
                    <a:pt x="2547" y="1741"/>
                  </a:cubicBezTo>
                  <a:cubicBezTo>
                    <a:pt x="2569" y="1697"/>
                    <a:pt x="2603" y="1619"/>
                    <a:pt x="2636" y="1508"/>
                  </a:cubicBezTo>
                  <a:cubicBezTo>
                    <a:pt x="2692" y="1308"/>
                    <a:pt x="2603" y="1041"/>
                    <a:pt x="2447" y="785"/>
                  </a:cubicBezTo>
                  <a:cubicBezTo>
                    <a:pt x="2292" y="518"/>
                    <a:pt x="1946" y="218"/>
                    <a:pt x="1647" y="95"/>
                  </a:cubicBezTo>
                  <a:cubicBezTo>
                    <a:pt x="1502" y="37"/>
                    <a:pt x="1308" y="1"/>
                    <a:pt x="1120"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11"/>
            <p:cNvSpPr/>
            <p:nvPr/>
          </p:nvSpPr>
          <p:spPr>
            <a:xfrm>
              <a:off x="878963" y="2004343"/>
              <a:ext cx="90847" cy="79857"/>
            </a:xfrm>
            <a:custGeom>
              <a:avLst/>
              <a:gdLst/>
              <a:ahLst/>
              <a:cxnLst/>
              <a:rect l="l" t="t" r="r" b="b"/>
              <a:pathLst>
                <a:path w="2604" h="2289" extrusionOk="0">
                  <a:moveTo>
                    <a:pt x="490" y="1"/>
                  </a:moveTo>
                  <a:cubicBezTo>
                    <a:pt x="423" y="67"/>
                    <a:pt x="379" y="145"/>
                    <a:pt x="345" y="211"/>
                  </a:cubicBezTo>
                  <a:cubicBezTo>
                    <a:pt x="330" y="241"/>
                    <a:pt x="295" y="261"/>
                    <a:pt x="257" y="261"/>
                  </a:cubicBezTo>
                  <a:cubicBezTo>
                    <a:pt x="239" y="261"/>
                    <a:pt x="219" y="256"/>
                    <a:pt x="201" y="245"/>
                  </a:cubicBezTo>
                  <a:cubicBezTo>
                    <a:pt x="189" y="234"/>
                    <a:pt x="167" y="223"/>
                    <a:pt x="145" y="223"/>
                  </a:cubicBezTo>
                  <a:cubicBezTo>
                    <a:pt x="90" y="234"/>
                    <a:pt x="134" y="312"/>
                    <a:pt x="78" y="367"/>
                  </a:cubicBezTo>
                  <a:cubicBezTo>
                    <a:pt x="23" y="423"/>
                    <a:pt x="11" y="434"/>
                    <a:pt x="11" y="501"/>
                  </a:cubicBezTo>
                  <a:cubicBezTo>
                    <a:pt x="1" y="567"/>
                    <a:pt x="33" y="612"/>
                    <a:pt x="67" y="679"/>
                  </a:cubicBezTo>
                  <a:cubicBezTo>
                    <a:pt x="90" y="757"/>
                    <a:pt x="56" y="790"/>
                    <a:pt x="67" y="857"/>
                  </a:cubicBezTo>
                  <a:cubicBezTo>
                    <a:pt x="67" y="923"/>
                    <a:pt x="201" y="1024"/>
                    <a:pt x="290" y="1057"/>
                  </a:cubicBezTo>
                  <a:cubicBezTo>
                    <a:pt x="379" y="1101"/>
                    <a:pt x="323" y="1224"/>
                    <a:pt x="345" y="1279"/>
                  </a:cubicBezTo>
                  <a:cubicBezTo>
                    <a:pt x="367" y="1335"/>
                    <a:pt x="501" y="1324"/>
                    <a:pt x="545" y="1346"/>
                  </a:cubicBezTo>
                  <a:cubicBezTo>
                    <a:pt x="579" y="1357"/>
                    <a:pt x="557" y="1535"/>
                    <a:pt x="590" y="1568"/>
                  </a:cubicBezTo>
                  <a:cubicBezTo>
                    <a:pt x="623" y="1602"/>
                    <a:pt x="623" y="1680"/>
                    <a:pt x="646" y="1724"/>
                  </a:cubicBezTo>
                  <a:cubicBezTo>
                    <a:pt x="668" y="1780"/>
                    <a:pt x="735" y="1746"/>
                    <a:pt x="801" y="1769"/>
                  </a:cubicBezTo>
                  <a:cubicBezTo>
                    <a:pt x="868" y="1791"/>
                    <a:pt x="834" y="1969"/>
                    <a:pt x="879" y="2047"/>
                  </a:cubicBezTo>
                  <a:cubicBezTo>
                    <a:pt x="899" y="2077"/>
                    <a:pt x="926" y="2085"/>
                    <a:pt x="959" y="2085"/>
                  </a:cubicBezTo>
                  <a:cubicBezTo>
                    <a:pt x="990" y="2085"/>
                    <a:pt x="1026" y="2078"/>
                    <a:pt x="1067" y="2078"/>
                  </a:cubicBezTo>
                  <a:cubicBezTo>
                    <a:pt x="1078" y="2078"/>
                    <a:pt x="1089" y="2079"/>
                    <a:pt x="1101" y="2080"/>
                  </a:cubicBezTo>
                  <a:cubicBezTo>
                    <a:pt x="1190" y="2102"/>
                    <a:pt x="1235" y="2258"/>
                    <a:pt x="1313" y="2280"/>
                  </a:cubicBezTo>
                  <a:cubicBezTo>
                    <a:pt x="1327" y="2286"/>
                    <a:pt x="1339" y="2289"/>
                    <a:pt x="1350" y="2289"/>
                  </a:cubicBezTo>
                  <a:cubicBezTo>
                    <a:pt x="1387" y="2289"/>
                    <a:pt x="1410" y="2261"/>
                    <a:pt x="1461" y="2261"/>
                  </a:cubicBezTo>
                  <a:cubicBezTo>
                    <a:pt x="1475" y="2261"/>
                    <a:pt x="1493" y="2263"/>
                    <a:pt x="1513" y="2270"/>
                  </a:cubicBezTo>
                  <a:cubicBezTo>
                    <a:pt x="1550" y="2280"/>
                    <a:pt x="1611" y="2284"/>
                    <a:pt x="1675" y="2284"/>
                  </a:cubicBezTo>
                  <a:cubicBezTo>
                    <a:pt x="1803" y="2284"/>
                    <a:pt x="1946" y="2270"/>
                    <a:pt x="1946" y="2270"/>
                  </a:cubicBezTo>
                  <a:cubicBezTo>
                    <a:pt x="1946" y="2270"/>
                    <a:pt x="2013" y="2247"/>
                    <a:pt x="2124" y="2213"/>
                  </a:cubicBezTo>
                  <a:cubicBezTo>
                    <a:pt x="2236" y="2181"/>
                    <a:pt x="2225" y="2047"/>
                    <a:pt x="2225" y="2047"/>
                  </a:cubicBezTo>
                  <a:cubicBezTo>
                    <a:pt x="2225" y="2047"/>
                    <a:pt x="2425" y="1991"/>
                    <a:pt x="2525" y="1835"/>
                  </a:cubicBezTo>
                  <a:cubicBezTo>
                    <a:pt x="2581" y="1736"/>
                    <a:pt x="2559" y="1657"/>
                    <a:pt x="2536" y="1602"/>
                  </a:cubicBezTo>
                  <a:cubicBezTo>
                    <a:pt x="2525" y="1568"/>
                    <a:pt x="2525" y="1524"/>
                    <a:pt x="2547" y="1479"/>
                  </a:cubicBezTo>
                  <a:cubicBezTo>
                    <a:pt x="2559" y="1446"/>
                    <a:pt x="2581" y="1402"/>
                    <a:pt x="2603" y="1346"/>
                  </a:cubicBezTo>
                  <a:cubicBezTo>
                    <a:pt x="2559" y="1346"/>
                    <a:pt x="2514" y="1346"/>
                    <a:pt x="2480" y="1324"/>
                  </a:cubicBezTo>
                  <a:cubicBezTo>
                    <a:pt x="2447" y="1313"/>
                    <a:pt x="2425" y="1279"/>
                    <a:pt x="2381" y="1279"/>
                  </a:cubicBezTo>
                  <a:cubicBezTo>
                    <a:pt x="2336" y="1279"/>
                    <a:pt x="2302" y="1313"/>
                    <a:pt x="2258" y="1324"/>
                  </a:cubicBezTo>
                  <a:cubicBezTo>
                    <a:pt x="2236" y="1335"/>
                    <a:pt x="2213" y="1335"/>
                    <a:pt x="2191" y="1335"/>
                  </a:cubicBezTo>
                  <a:cubicBezTo>
                    <a:pt x="2169" y="1324"/>
                    <a:pt x="2147" y="1319"/>
                    <a:pt x="2126" y="1319"/>
                  </a:cubicBezTo>
                  <a:cubicBezTo>
                    <a:pt x="2105" y="1319"/>
                    <a:pt x="2086" y="1324"/>
                    <a:pt x="2069" y="1335"/>
                  </a:cubicBezTo>
                  <a:cubicBezTo>
                    <a:pt x="2035" y="1357"/>
                    <a:pt x="2003" y="1368"/>
                    <a:pt x="1969" y="1380"/>
                  </a:cubicBezTo>
                  <a:cubicBezTo>
                    <a:pt x="1945" y="1388"/>
                    <a:pt x="1922" y="1391"/>
                    <a:pt x="1899" y="1391"/>
                  </a:cubicBezTo>
                  <a:cubicBezTo>
                    <a:pt x="1856" y="1391"/>
                    <a:pt x="1816" y="1379"/>
                    <a:pt x="1780" y="1357"/>
                  </a:cubicBezTo>
                  <a:cubicBezTo>
                    <a:pt x="1746" y="1335"/>
                    <a:pt x="1724" y="1301"/>
                    <a:pt x="1691" y="1291"/>
                  </a:cubicBezTo>
                  <a:cubicBezTo>
                    <a:pt x="1684" y="1288"/>
                    <a:pt x="1676" y="1287"/>
                    <a:pt x="1668" y="1287"/>
                  </a:cubicBezTo>
                  <a:cubicBezTo>
                    <a:pt x="1646" y="1287"/>
                    <a:pt x="1621" y="1294"/>
                    <a:pt x="1596" y="1294"/>
                  </a:cubicBezTo>
                  <a:cubicBezTo>
                    <a:pt x="1587" y="1294"/>
                    <a:pt x="1577" y="1293"/>
                    <a:pt x="1568" y="1291"/>
                  </a:cubicBezTo>
                  <a:cubicBezTo>
                    <a:pt x="1479" y="1279"/>
                    <a:pt x="1446" y="1168"/>
                    <a:pt x="1380" y="1113"/>
                  </a:cubicBezTo>
                  <a:cubicBezTo>
                    <a:pt x="1335" y="1079"/>
                    <a:pt x="1268" y="1068"/>
                    <a:pt x="1212" y="1068"/>
                  </a:cubicBezTo>
                  <a:cubicBezTo>
                    <a:pt x="1168" y="1057"/>
                    <a:pt x="1101" y="1046"/>
                    <a:pt x="1068" y="1012"/>
                  </a:cubicBezTo>
                  <a:cubicBezTo>
                    <a:pt x="1024" y="979"/>
                    <a:pt x="1068" y="923"/>
                    <a:pt x="1057" y="868"/>
                  </a:cubicBezTo>
                  <a:cubicBezTo>
                    <a:pt x="1034" y="790"/>
                    <a:pt x="913" y="790"/>
                    <a:pt x="901" y="712"/>
                  </a:cubicBezTo>
                  <a:cubicBezTo>
                    <a:pt x="901" y="668"/>
                    <a:pt x="856" y="623"/>
                    <a:pt x="801" y="612"/>
                  </a:cubicBezTo>
                  <a:lnTo>
                    <a:pt x="612" y="567"/>
                  </a:lnTo>
                  <a:cubicBezTo>
                    <a:pt x="567" y="545"/>
                    <a:pt x="501" y="534"/>
                    <a:pt x="478" y="478"/>
                  </a:cubicBezTo>
                  <a:cubicBezTo>
                    <a:pt x="445" y="412"/>
                    <a:pt x="490" y="334"/>
                    <a:pt x="523" y="268"/>
                  </a:cubicBezTo>
                  <a:cubicBezTo>
                    <a:pt x="545" y="179"/>
                    <a:pt x="534" y="78"/>
                    <a:pt x="4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11"/>
            <p:cNvSpPr/>
            <p:nvPr/>
          </p:nvSpPr>
          <p:spPr>
            <a:xfrm>
              <a:off x="922015" y="2007343"/>
              <a:ext cx="12071" cy="16606"/>
            </a:xfrm>
            <a:custGeom>
              <a:avLst/>
              <a:gdLst/>
              <a:ahLst/>
              <a:cxnLst/>
              <a:rect l="l" t="t" r="r" b="b"/>
              <a:pathLst>
                <a:path w="346" h="476" extrusionOk="0">
                  <a:moveTo>
                    <a:pt x="225" y="0"/>
                  </a:moveTo>
                  <a:cubicBezTo>
                    <a:pt x="198" y="0"/>
                    <a:pt x="173" y="9"/>
                    <a:pt x="156" y="26"/>
                  </a:cubicBezTo>
                  <a:cubicBezTo>
                    <a:pt x="156" y="36"/>
                    <a:pt x="156" y="48"/>
                    <a:pt x="146" y="48"/>
                  </a:cubicBezTo>
                  <a:lnTo>
                    <a:pt x="146" y="70"/>
                  </a:lnTo>
                  <a:cubicBezTo>
                    <a:pt x="146" y="93"/>
                    <a:pt x="156" y="115"/>
                    <a:pt x="168" y="125"/>
                  </a:cubicBezTo>
                  <a:cubicBezTo>
                    <a:pt x="156" y="137"/>
                    <a:pt x="134" y="148"/>
                    <a:pt x="134" y="170"/>
                  </a:cubicBezTo>
                  <a:cubicBezTo>
                    <a:pt x="112" y="192"/>
                    <a:pt x="90" y="214"/>
                    <a:pt x="67" y="248"/>
                  </a:cubicBezTo>
                  <a:cubicBezTo>
                    <a:pt x="57" y="281"/>
                    <a:pt x="34" y="303"/>
                    <a:pt x="23" y="337"/>
                  </a:cubicBezTo>
                  <a:cubicBezTo>
                    <a:pt x="12" y="370"/>
                    <a:pt x="1" y="426"/>
                    <a:pt x="12" y="459"/>
                  </a:cubicBezTo>
                  <a:cubicBezTo>
                    <a:pt x="18" y="470"/>
                    <a:pt x="31" y="476"/>
                    <a:pt x="45" y="476"/>
                  </a:cubicBezTo>
                  <a:cubicBezTo>
                    <a:pt x="59" y="476"/>
                    <a:pt x="73" y="470"/>
                    <a:pt x="79" y="459"/>
                  </a:cubicBezTo>
                  <a:cubicBezTo>
                    <a:pt x="79" y="437"/>
                    <a:pt x="90" y="426"/>
                    <a:pt x="90" y="404"/>
                  </a:cubicBezTo>
                  <a:cubicBezTo>
                    <a:pt x="101" y="392"/>
                    <a:pt x="101" y="370"/>
                    <a:pt x="112" y="359"/>
                  </a:cubicBezTo>
                  <a:cubicBezTo>
                    <a:pt x="123" y="326"/>
                    <a:pt x="134" y="303"/>
                    <a:pt x="146" y="271"/>
                  </a:cubicBezTo>
                  <a:lnTo>
                    <a:pt x="212" y="204"/>
                  </a:lnTo>
                  <a:cubicBezTo>
                    <a:pt x="212" y="192"/>
                    <a:pt x="223" y="182"/>
                    <a:pt x="235" y="170"/>
                  </a:cubicBezTo>
                  <a:lnTo>
                    <a:pt x="235" y="182"/>
                  </a:lnTo>
                  <a:cubicBezTo>
                    <a:pt x="245" y="182"/>
                    <a:pt x="257" y="192"/>
                    <a:pt x="268" y="192"/>
                  </a:cubicBezTo>
                  <a:lnTo>
                    <a:pt x="290" y="192"/>
                  </a:lnTo>
                  <a:cubicBezTo>
                    <a:pt x="301" y="192"/>
                    <a:pt x="312" y="182"/>
                    <a:pt x="324" y="170"/>
                  </a:cubicBezTo>
                  <a:cubicBezTo>
                    <a:pt x="324" y="170"/>
                    <a:pt x="334" y="159"/>
                    <a:pt x="334" y="148"/>
                  </a:cubicBezTo>
                  <a:lnTo>
                    <a:pt x="334" y="125"/>
                  </a:lnTo>
                  <a:cubicBezTo>
                    <a:pt x="346" y="115"/>
                    <a:pt x="334" y="103"/>
                    <a:pt x="334" y="93"/>
                  </a:cubicBezTo>
                  <a:cubicBezTo>
                    <a:pt x="334" y="59"/>
                    <a:pt x="312" y="36"/>
                    <a:pt x="301" y="26"/>
                  </a:cubicBezTo>
                  <a:cubicBezTo>
                    <a:pt x="279" y="9"/>
                    <a:pt x="251" y="0"/>
                    <a:pt x="22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11"/>
            <p:cNvSpPr/>
            <p:nvPr/>
          </p:nvSpPr>
          <p:spPr>
            <a:xfrm>
              <a:off x="945286" y="2013658"/>
              <a:ext cx="20619" cy="10117"/>
            </a:xfrm>
            <a:custGeom>
              <a:avLst/>
              <a:gdLst/>
              <a:ahLst/>
              <a:cxnLst/>
              <a:rect l="l" t="t" r="r" b="b"/>
              <a:pathLst>
                <a:path w="591" h="290" extrusionOk="0">
                  <a:moveTo>
                    <a:pt x="457" y="1"/>
                  </a:moveTo>
                  <a:cubicBezTo>
                    <a:pt x="457" y="11"/>
                    <a:pt x="446" y="11"/>
                    <a:pt x="435" y="23"/>
                  </a:cubicBezTo>
                  <a:lnTo>
                    <a:pt x="435" y="33"/>
                  </a:lnTo>
                  <a:cubicBezTo>
                    <a:pt x="424" y="33"/>
                    <a:pt x="424" y="45"/>
                    <a:pt x="424" y="45"/>
                  </a:cubicBezTo>
                  <a:lnTo>
                    <a:pt x="424" y="56"/>
                  </a:lnTo>
                  <a:lnTo>
                    <a:pt x="424" y="67"/>
                  </a:lnTo>
                  <a:cubicBezTo>
                    <a:pt x="391" y="67"/>
                    <a:pt x="357" y="78"/>
                    <a:pt x="335" y="78"/>
                  </a:cubicBezTo>
                  <a:cubicBezTo>
                    <a:pt x="290" y="100"/>
                    <a:pt x="246" y="112"/>
                    <a:pt x="213" y="134"/>
                  </a:cubicBezTo>
                  <a:cubicBezTo>
                    <a:pt x="168" y="156"/>
                    <a:pt x="134" y="167"/>
                    <a:pt x="102" y="189"/>
                  </a:cubicBezTo>
                  <a:cubicBezTo>
                    <a:pt x="79" y="201"/>
                    <a:pt x="57" y="223"/>
                    <a:pt x="45" y="234"/>
                  </a:cubicBezTo>
                  <a:cubicBezTo>
                    <a:pt x="35" y="234"/>
                    <a:pt x="1" y="245"/>
                    <a:pt x="1" y="267"/>
                  </a:cubicBezTo>
                  <a:cubicBezTo>
                    <a:pt x="1" y="290"/>
                    <a:pt x="23" y="290"/>
                    <a:pt x="45" y="290"/>
                  </a:cubicBezTo>
                  <a:cubicBezTo>
                    <a:pt x="79" y="278"/>
                    <a:pt x="112" y="256"/>
                    <a:pt x="146" y="245"/>
                  </a:cubicBezTo>
                  <a:cubicBezTo>
                    <a:pt x="179" y="223"/>
                    <a:pt x="213" y="201"/>
                    <a:pt x="246" y="189"/>
                  </a:cubicBezTo>
                  <a:cubicBezTo>
                    <a:pt x="279" y="167"/>
                    <a:pt x="324" y="156"/>
                    <a:pt x="357" y="145"/>
                  </a:cubicBezTo>
                  <a:cubicBezTo>
                    <a:pt x="379" y="134"/>
                    <a:pt x="401" y="134"/>
                    <a:pt x="435" y="122"/>
                  </a:cubicBezTo>
                  <a:lnTo>
                    <a:pt x="435" y="134"/>
                  </a:lnTo>
                  <a:cubicBezTo>
                    <a:pt x="435" y="134"/>
                    <a:pt x="435" y="145"/>
                    <a:pt x="446" y="145"/>
                  </a:cubicBezTo>
                  <a:cubicBezTo>
                    <a:pt x="446" y="145"/>
                    <a:pt x="457" y="145"/>
                    <a:pt x="457" y="156"/>
                  </a:cubicBezTo>
                  <a:lnTo>
                    <a:pt x="546" y="156"/>
                  </a:lnTo>
                  <a:cubicBezTo>
                    <a:pt x="546" y="145"/>
                    <a:pt x="557" y="145"/>
                    <a:pt x="557" y="145"/>
                  </a:cubicBezTo>
                  <a:lnTo>
                    <a:pt x="569" y="145"/>
                  </a:lnTo>
                  <a:cubicBezTo>
                    <a:pt x="569" y="134"/>
                    <a:pt x="579" y="122"/>
                    <a:pt x="579" y="112"/>
                  </a:cubicBezTo>
                  <a:cubicBezTo>
                    <a:pt x="591" y="112"/>
                    <a:pt x="591" y="100"/>
                    <a:pt x="579" y="90"/>
                  </a:cubicBezTo>
                  <a:lnTo>
                    <a:pt x="579" y="67"/>
                  </a:lnTo>
                  <a:cubicBezTo>
                    <a:pt x="579" y="67"/>
                    <a:pt x="579" y="56"/>
                    <a:pt x="569" y="56"/>
                  </a:cubicBezTo>
                  <a:cubicBezTo>
                    <a:pt x="569" y="45"/>
                    <a:pt x="569" y="45"/>
                    <a:pt x="557" y="33"/>
                  </a:cubicBezTo>
                  <a:cubicBezTo>
                    <a:pt x="546" y="33"/>
                    <a:pt x="535" y="23"/>
                    <a:pt x="535" y="11"/>
                  </a:cubicBezTo>
                  <a:cubicBezTo>
                    <a:pt x="513" y="1"/>
                    <a:pt x="502" y="1"/>
                    <a:pt x="48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11"/>
            <p:cNvSpPr/>
            <p:nvPr/>
          </p:nvSpPr>
          <p:spPr>
            <a:xfrm>
              <a:off x="950728" y="2034974"/>
              <a:ext cx="28398" cy="6245"/>
            </a:xfrm>
            <a:custGeom>
              <a:avLst/>
              <a:gdLst/>
              <a:ahLst/>
              <a:cxnLst/>
              <a:rect l="l" t="t" r="r" b="b"/>
              <a:pathLst>
                <a:path w="814" h="179" extrusionOk="0">
                  <a:moveTo>
                    <a:pt x="690" y="1"/>
                  </a:moveTo>
                  <a:cubicBezTo>
                    <a:pt x="680" y="1"/>
                    <a:pt x="668" y="1"/>
                    <a:pt x="668" y="12"/>
                  </a:cubicBezTo>
                  <a:cubicBezTo>
                    <a:pt x="657" y="12"/>
                    <a:pt x="646" y="12"/>
                    <a:pt x="646" y="23"/>
                  </a:cubicBezTo>
                  <a:cubicBezTo>
                    <a:pt x="635" y="35"/>
                    <a:pt x="635" y="45"/>
                    <a:pt x="635" y="45"/>
                  </a:cubicBezTo>
                  <a:cubicBezTo>
                    <a:pt x="635" y="57"/>
                    <a:pt x="624" y="68"/>
                    <a:pt x="624" y="79"/>
                  </a:cubicBezTo>
                  <a:cubicBezTo>
                    <a:pt x="624" y="90"/>
                    <a:pt x="613" y="90"/>
                    <a:pt x="613" y="90"/>
                  </a:cubicBezTo>
                  <a:cubicBezTo>
                    <a:pt x="591" y="90"/>
                    <a:pt x="568" y="90"/>
                    <a:pt x="546" y="101"/>
                  </a:cubicBezTo>
                  <a:lnTo>
                    <a:pt x="390" y="101"/>
                  </a:lnTo>
                  <a:cubicBezTo>
                    <a:pt x="279" y="90"/>
                    <a:pt x="179" y="79"/>
                    <a:pt x="79" y="57"/>
                  </a:cubicBezTo>
                  <a:cubicBezTo>
                    <a:pt x="34" y="57"/>
                    <a:pt x="1" y="101"/>
                    <a:pt x="57" y="124"/>
                  </a:cubicBezTo>
                  <a:cubicBezTo>
                    <a:pt x="179" y="157"/>
                    <a:pt x="301" y="179"/>
                    <a:pt x="435" y="179"/>
                  </a:cubicBezTo>
                  <a:lnTo>
                    <a:pt x="624" y="179"/>
                  </a:lnTo>
                  <a:cubicBezTo>
                    <a:pt x="646" y="168"/>
                    <a:pt x="668" y="168"/>
                    <a:pt x="680" y="157"/>
                  </a:cubicBezTo>
                  <a:lnTo>
                    <a:pt x="702" y="157"/>
                  </a:lnTo>
                  <a:cubicBezTo>
                    <a:pt x="702" y="157"/>
                    <a:pt x="702" y="168"/>
                    <a:pt x="712" y="168"/>
                  </a:cubicBezTo>
                  <a:lnTo>
                    <a:pt x="757" y="168"/>
                  </a:lnTo>
                  <a:lnTo>
                    <a:pt x="769" y="157"/>
                  </a:lnTo>
                  <a:cubicBezTo>
                    <a:pt x="779" y="157"/>
                    <a:pt x="779" y="157"/>
                    <a:pt x="791" y="146"/>
                  </a:cubicBezTo>
                  <a:lnTo>
                    <a:pt x="813" y="124"/>
                  </a:lnTo>
                  <a:lnTo>
                    <a:pt x="813" y="101"/>
                  </a:lnTo>
                  <a:lnTo>
                    <a:pt x="813" y="68"/>
                  </a:lnTo>
                  <a:cubicBezTo>
                    <a:pt x="801" y="57"/>
                    <a:pt x="801" y="57"/>
                    <a:pt x="801" y="45"/>
                  </a:cubicBezTo>
                  <a:cubicBezTo>
                    <a:pt x="791" y="45"/>
                    <a:pt x="791" y="35"/>
                    <a:pt x="779" y="23"/>
                  </a:cubicBezTo>
                  <a:lnTo>
                    <a:pt x="769" y="23"/>
                  </a:lnTo>
                  <a:lnTo>
                    <a:pt x="746"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11"/>
            <p:cNvSpPr/>
            <p:nvPr/>
          </p:nvSpPr>
          <p:spPr>
            <a:xfrm>
              <a:off x="934436" y="2026566"/>
              <a:ext cx="17095" cy="10955"/>
            </a:xfrm>
            <a:custGeom>
              <a:avLst/>
              <a:gdLst/>
              <a:ahLst/>
              <a:cxnLst/>
              <a:rect l="l" t="t" r="r" b="b"/>
              <a:pathLst>
                <a:path w="490" h="314" extrusionOk="0">
                  <a:moveTo>
                    <a:pt x="401" y="0"/>
                  </a:moveTo>
                  <a:cubicBezTo>
                    <a:pt x="384" y="0"/>
                    <a:pt x="368" y="3"/>
                    <a:pt x="356" y="9"/>
                  </a:cubicBezTo>
                  <a:cubicBezTo>
                    <a:pt x="346" y="19"/>
                    <a:pt x="346" y="19"/>
                    <a:pt x="346" y="31"/>
                  </a:cubicBezTo>
                  <a:cubicBezTo>
                    <a:pt x="334" y="42"/>
                    <a:pt x="334" y="42"/>
                    <a:pt x="334" y="53"/>
                  </a:cubicBezTo>
                  <a:cubicBezTo>
                    <a:pt x="279" y="64"/>
                    <a:pt x="212" y="98"/>
                    <a:pt x="168" y="131"/>
                  </a:cubicBezTo>
                  <a:cubicBezTo>
                    <a:pt x="112" y="164"/>
                    <a:pt x="57" y="209"/>
                    <a:pt x="12" y="253"/>
                  </a:cubicBezTo>
                  <a:cubicBezTo>
                    <a:pt x="1" y="276"/>
                    <a:pt x="12" y="298"/>
                    <a:pt x="34" y="309"/>
                  </a:cubicBezTo>
                  <a:cubicBezTo>
                    <a:pt x="41" y="312"/>
                    <a:pt x="47" y="313"/>
                    <a:pt x="54" y="313"/>
                  </a:cubicBezTo>
                  <a:cubicBezTo>
                    <a:pt x="70" y="313"/>
                    <a:pt x="85" y="305"/>
                    <a:pt x="101" y="298"/>
                  </a:cubicBezTo>
                  <a:cubicBezTo>
                    <a:pt x="134" y="253"/>
                    <a:pt x="190" y="209"/>
                    <a:pt x="235" y="187"/>
                  </a:cubicBezTo>
                  <a:cubicBezTo>
                    <a:pt x="245" y="175"/>
                    <a:pt x="257" y="175"/>
                    <a:pt x="267" y="164"/>
                  </a:cubicBezTo>
                  <a:cubicBezTo>
                    <a:pt x="279" y="153"/>
                    <a:pt x="290" y="153"/>
                    <a:pt x="312" y="142"/>
                  </a:cubicBezTo>
                  <a:cubicBezTo>
                    <a:pt x="312" y="142"/>
                    <a:pt x="324" y="131"/>
                    <a:pt x="334" y="131"/>
                  </a:cubicBezTo>
                  <a:lnTo>
                    <a:pt x="334" y="142"/>
                  </a:lnTo>
                  <a:cubicBezTo>
                    <a:pt x="356" y="163"/>
                    <a:pt x="382" y="171"/>
                    <a:pt x="406" y="171"/>
                  </a:cubicBezTo>
                  <a:cubicBezTo>
                    <a:pt x="420" y="171"/>
                    <a:pt x="433" y="168"/>
                    <a:pt x="445" y="164"/>
                  </a:cubicBezTo>
                  <a:cubicBezTo>
                    <a:pt x="457" y="153"/>
                    <a:pt x="479" y="142"/>
                    <a:pt x="479" y="131"/>
                  </a:cubicBezTo>
                  <a:cubicBezTo>
                    <a:pt x="490" y="131"/>
                    <a:pt x="490" y="120"/>
                    <a:pt x="490" y="108"/>
                  </a:cubicBezTo>
                  <a:lnTo>
                    <a:pt x="490" y="98"/>
                  </a:lnTo>
                  <a:lnTo>
                    <a:pt x="490" y="75"/>
                  </a:lnTo>
                  <a:cubicBezTo>
                    <a:pt x="490" y="64"/>
                    <a:pt x="479" y="53"/>
                    <a:pt x="479" y="42"/>
                  </a:cubicBezTo>
                  <a:cubicBezTo>
                    <a:pt x="468" y="42"/>
                    <a:pt x="468" y="31"/>
                    <a:pt x="468" y="31"/>
                  </a:cubicBezTo>
                  <a:lnTo>
                    <a:pt x="445" y="9"/>
                  </a:lnTo>
                  <a:cubicBezTo>
                    <a:pt x="434" y="3"/>
                    <a:pt x="418" y="0"/>
                    <a:pt x="40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11"/>
            <p:cNvSpPr/>
            <p:nvPr/>
          </p:nvSpPr>
          <p:spPr>
            <a:xfrm>
              <a:off x="911688" y="1986096"/>
              <a:ext cx="9978" cy="16013"/>
            </a:xfrm>
            <a:custGeom>
              <a:avLst/>
              <a:gdLst/>
              <a:ahLst/>
              <a:cxnLst/>
              <a:rect l="l" t="t" r="r" b="b"/>
              <a:pathLst>
                <a:path w="286" h="459" extrusionOk="0">
                  <a:moveTo>
                    <a:pt x="163" y="0"/>
                  </a:moveTo>
                  <a:cubicBezTo>
                    <a:pt x="152" y="12"/>
                    <a:pt x="141" y="12"/>
                    <a:pt x="130" y="23"/>
                  </a:cubicBezTo>
                  <a:cubicBezTo>
                    <a:pt x="130" y="23"/>
                    <a:pt x="119" y="34"/>
                    <a:pt x="119" y="45"/>
                  </a:cubicBezTo>
                  <a:cubicBezTo>
                    <a:pt x="108" y="56"/>
                    <a:pt x="108" y="67"/>
                    <a:pt x="119" y="79"/>
                  </a:cubicBezTo>
                  <a:lnTo>
                    <a:pt x="119" y="89"/>
                  </a:lnTo>
                  <a:cubicBezTo>
                    <a:pt x="130" y="89"/>
                    <a:pt x="130" y="101"/>
                    <a:pt x="130" y="101"/>
                  </a:cubicBezTo>
                  <a:cubicBezTo>
                    <a:pt x="141" y="101"/>
                    <a:pt x="141" y="101"/>
                    <a:pt x="141" y="112"/>
                  </a:cubicBezTo>
                  <a:cubicBezTo>
                    <a:pt x="119" y="145"/>
                    <a:pt x="86" y="190"/>
                    <a:pt x="74" y="245"/>
                  </a:cubicBezTo>
                  <a:cubicBezTo>
                    <a:pt x="41" y="301"/>
                    <a:pt x="30" y="356"/>
                    <a:pt x="7" y="412"/>
                  </a:cubicBezTo>
                  <a:cubicBezTo>
                    <a:pt x="1" y="440"/>
                    <a:pt x="32" y="459"/>
                    <a:pt x="63" y="459"/>
                  </a:cubicBezTo>
                  <a:cubicBezTo>
                    <a:pt x="81" y="459"/>
                    <a:pt x="100" y="452"/>
                    <a:pt x="108" y="435"/>
                  </a:cubicBezTo>
                  <a:cubicBezTo>
                    <a:pt x="119" y="379"/>
                    <a:pt x="141" y="323"/>
                    <a:pt x="163" y="267"/>
                  </a:cubicBezTo>
                  <a:cubicBezTo>
                    <a:pt x="185" y="223"/>
                    <a:pt x="197" y="168"/>
                    <a:pt x="208" y="123"/>
                  </a:cubicBezTo>
                  <a:lnTo>
                    <a:pt x="219" y="123"/>
                  </a:lnTo>
                  <a:cubicBezTo>
                    <a:pt x="230" y="123"/>
                    <a:pt x="241" y="112"/>
                    <a:pt x="252" y="112"/>
                  </a:cubicBezTo>
                  <a:cubicBezTo>
                    <a:pt x="252" y="112"/>
                    <a:pt x="264" y="112"/>
                    <a:pt x="264" y="101"/>
                  </a:cubicBezTo>
                  <a:cubicBezTo>
                    <a:pt x="274" y="101"/>
                    <a:pt x="274" y="101"/>
                    <a:pt x="274" y="89"/>
                  </a:cubicBezTo>
                  <a:cubicBezTo>
                    <a:pt x="286" y="89"/>
                    <a:pt x="286" y="79"/>
                    <a:pt x="286" y="67"/>
                  </a:cubicBezTo>
                  <a:cubicBezTo>
                    <a:pt x="286" y="56"/>
                    <a:pt x="286" y="56"/>
                    <a:pt x="274" y="45"/>
                  </a:cubicBezTo>
                  <a:cubicBezTo>
                    <a:pt x="274" y="34"/>
                    <a:pt x="264" y="34"/>
                    <a:pt x="264" y="34"/>
                  </a:cubicBezTo>
                  <a:cubicBezTo>
                    <a:pt x="252" y="23"/>
                    <a:pt x="241" y="12"/>
                    <a:pt x="230" y="12"/>
                  </a:cubicBezTo>
                  <a:cubicBezTo>
                    <a:pt x="208" y="0"/>
                    <a:pt x="185" y="0"/>
                    <a:pt x="16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11"/>
            <p:cNvSpPr/>
            <p:nvPr/>
          </p:nvSpPr>
          <p:spPr>
            <a:xfrm>
              <a:off x="911933" y="1986863"/>
              <a:ext cx="7431" cy="13397"/>
            </a:xfrm>
            <a:custGeom>
              <a:avLst/>
              <a:gdLst/>
              <a:ahLst/>
              <a:cxnLst/>
              <a:rect l="l" t="t" r="r" b="b"/>
              <a:pathLst>
                <a:path w="213" h="384" extrusionOk="0">
                  <a:moveTo>
                    <a:pt x="123" y="1"/>
                  </a:moveTo>
                  <a:cubicBezTo>
                    <a:pt x="123" y="1"/>
                    <a:pt x="112" y="1"/>
                    <a:pt x="112" y="12"/>
                  </a:cubicBezTo>
                  <a:lnTo>
                    <a:pt x="101" y="12"/>
                  </a:lnTo>
                  <a:lnTo>
                    <a:pt x="101" y="23"/>
                  </a:lnTo>
                  <a:lnTo>
                    <a:pt x="101" y="34"/>
                  </a:lnTo>
                  <a:cubicBezTo>
                    <a:pt x="89" y="34"/>
                    <a:pt x="89" y="34"/>
                    <a:pt x="89" y="45"/>
                  </a:cubicBezTo>
                  <a:cubicBezTo>
                    <a:pt x="89" y="45"/>
                    <a:pt x="89" y="57"/>
                    <a:pt x="101" y="57"/>
                  </a:cubicBezTo>
                  <a:lnTo>
                    <a:pt x="101" y="67"/>
                  </a:lnTo>
                  <a:lnTo>
                    <a:pt x="101" y="79"/>
                  </a:lnTo>
                  <a:cubicBezTo>
                    <a:pt x="112" y="79"/>
                    <a:pt x="112" y="79"/>
                    <a:pt x="112" y="90"/>
                  </a:cubicBezTo>
                  <a:lnTo>
                    <a:pt x="123" y="90"/>
                  </a:lnTo>
                  <a:cubicBezTo>
                    <a:pt x="101" y="134"/>
                    <a:pt x="79" y="168"/>
                    <a:pt x="57" y="212"/>
                  </a:cubicBezTo>
                  <a:cubicBezTo>
                    <a:pt x="45" y="235"/>
                    <a:pt x="34" y="257"/>
                    <a:pt x="23" y="290"/>
                  </a:cubicBezTo>
                  <a:cubicBezTo>
                    <a:pt x="23" y="312"/>
                    <a:pt x="0" y="334"/>
                    <a:pt x="12" y="357"/>
                  </a:cubicBezTo>
                  <a:cubicBezTo>
                    <a:pt x="12" y="375"/>
                    <a:pt x="26" y="384"/>
                    <a:pt x="40" y="384"/>
                  </a:cubicBezTo>
                  <a:cubicBezTo>
                    <a:pt x="51" y="384"/>
                    <a:pt x="62" y="378"/>
                    <a:pt x="67" y="368"/>
                  </a:cubicBezTo>
                  <a:cubicBezTo>
                    <a:pt x="79" y="357"/>
                    <a:pt x="89" y="324"/>
                    <a:pt x="101" y="301"/>
                  </a:cubicBezTo>
                  <a:cubicBezTo>
                    <a:pt x="112" y="279"/>
                    <a:pt x="112" y="257"/>
                    <a:pt x="123" y="235"/>
                  </a:cubicBezTo>
                  <a:cubicBezTo>
                    <a:pt x="134" y="190"/>
                    <a:pt x="156" y="146"/>
                    <a:pt x="168" y="101"/>
                  </a:cubicBezTo>
                  <a:lnTo>
                    <a:pt x="178" y="101"/>
                  </a:lnTo>
                  <a:lnTo>
                    <a:pt x="190" y="90"/>
                  </a:lnTo>
                  <a:lnTo>
                    <a:pt x="201" y="90"/>
                  </a:lnTo>
                  <a:cubicBezTo>
                    <a:pt x="201" y="90"/>
                    <a:pt x="201" y="79"/>
                    <a:pt x="212" y="79"/>
                  </a:cubicBezTo>
                  <a:lnTo>
                    <a:pt x="212" y="67"/>
                  </a:lnTo>
                  <a:lnTo>
                    <a:pt x="212" y="57"/>
                  </a:lnTo>
                  <a:lnTo>
                    <a:pt x="212" y="45"/>
                  </a:lnTo>
                  <a:lnTo>
                    <a:pt x="201" y="45"/>
                  </a:lnTo>
                  <a:cubicBezTo>
                    <a:pt x="201" y="34"/>
                    <a:pt x="201" y="34"/>
                    <a:pt x="190" y="34"/>
                  </a:cubicBezTo>
                  <a:lnTo>
                    <a:pt x="178" y="23"/>
                  </a:lnTo>
                  <a:lnTo>
                    <a:pt x="168" y="23"/>
                  </a:lnTo>
                  <a:cubicBezTo>
                    <a:pt x="168" y="12"/>
                    <a:pt x="168" y="12"/>
                    <a:pt x="156" y="12"/>
                  </a:cubicBezTo>
                  <a:cubicBezTo>
                    <a:pt x="156" y="1"/>
                    <a:pt x="145" y="1"/>
                    <a:pt x="1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11"/>
            <p:cNvSpPr/>
            <p:nvPr/>
          </p:nvSpPr>
          <p:spPr>
            <a:xfrm>
              <a:off x="921631" y="2007134"/>
              <a:ext cx="9350" cy="16013"/>
            </a:xfrm>
            <a:custGeom>
              <a:avLst/>
              <a:gdLst/>
              <a:ahLst/>
              <a:cxnLst/>
              <a:rect l="l" t="t" r="r" b="b"/>
              <a:pathLst>
                <a:path w="268" h="459" extrusionOk="0">
                  <a:moveTo>
                    <a:pt x="202" y="1"/>
                  </a:moveTo>
                  <a:cubicBezTo>
                    <a:pt x="192" y="1"/>
                    <a:pt x="184" y="4"/>
                    <a:pt x="179" y="10"/>
                  </a:cubicBezTo>
                  <a:cubicBezTo>
                    <a:pt x="145" y="20"/>
                    <a:pt x="134" y="54"/>
                    <a:pt x="134" y="87"/>
                  </a:cubicBezTo>
                  <a:cubicBezTo>
                    <a:pt x="134" y="99"/>
                    <a:pt x="145" y="121"/>
                    <a:pt x="145" y="131"/>
                  </a:cubicBezTo>
                  <a:cubicBezTo>
                    <a:pt x="78" y="220"/>
                    <a:pt x="23" y="321"/>
                    <a:pt x="12" y="432"/>
                  </a:cubicBezTo>
                  <a:cubicBezTo>
                    <a:pt x="1" y="443"/>
                    <a:pt x="23" y="454"/>
                    <a:pt x="34" y="454"/>
                  </a:cubicBezTo>
                  <a:cubicBezTo>
                    <a:pt x="40" y="458"/>
                    <a:pt x="47" y="459"/>
                    <a:pt x="53" y="459"/>
                  </a:cubicBezTo>
                  <a:cubicBezTo>
                    <a:pt x="67" y="459"/>
                    <a:pt x="78" y="451"/>
                    <a:pt x="78" y="443"/>
                  </a:cubicBezTo>
                  <a:cubicBezTo>
                    <a:pt x="112" y="343"/>
                    <a:pt x="145" y="243"/>
                    <a:pt x="201" y="165"/>
                  </a:cubicBezTo>
                  <a:cubicBezTo>
                    <a:pt x="212" y="165"/>
                    <a:pt x="234" y="165"/>
                    <a:pt x="246" y="154"/>
                  </a:cubicBezTo>
                  <a:cubicBezTo>
                    <a:pt x="246" y="154"/>
                    <a:pt x="256" y="154"/>
                    <a:pt x="256" y="143"/>
                  </a:cubicBezTo>
                  <a:cubicBezTo>
                    <a:pt x="256" y="143"/>
                    <a:pt x="268" y="143"/>
                    <a:pt x="268" y="131"/>
                  </a:cubicBezTo>
                  <a:cubicBezTo>
                    <a:pt x="256" y="121"/>
                    <a:pt x="256" y="109"/>
                    <a:pt x="246" y="109"/>
                  </a:cubicBezTo>
                  <a:cubicBezTo>
                    <a:pt x="246" y="99"/>
                    <a:pt x="246" y="99"/>
                    <a:pt x="234" y="99"/>
                  </a:cubicBezTo>
                  <a:lnTo>
                    <a:pt x="234" y="87"/>
                  </a:lnTo>
                  <a:lnTo>
                    <a:pt x="223" y="76"/>
                  </a:lnTo>
                  <a:lnTo>
                    <a:pt x="223" y="65"/>
                  </a:lnTo>
                  <a:lnTo>
                    <a:pt x="234" y="54"/>
                  </a:lnTo>
                  <a:lnTo>
                    <a:pt x="234" y="42"/>
                  </a:lnTo>
                  <a:lnTo>
                    <a:pt x="246" y="32"/>
                  </a:lnTo>
                  <a:cubicBezTo>
                    <a:pt x="246" y="20"/>
                    <a:pt x="246" y="10"/>
                    <a:pt x="234" y="10"/>
                  </a:cubicBezTo>
                  <a:cubicBezTo>
                    <a:pt x="223" y="4"/>
                    <a:pt x="212" y="1"/>
                    <a:pt x="20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11"/>
            <p:cNvSpPr/>
            <p:nvPr/>
          </p:nvSpPr>
          <p:spPr>
            <a:xfrm>
              <a:off x="943960" y="2013239"/>
              <a:ext cx="19642" cy="12001"/>
            </a:xfrm>
            <a:custGeom>
              <a:avLst/>
              <a:gdLst/>
              <a:ahLst/>
              <a:cxnLst/>
              <a:rect l="l" t="t" r="r" b="b"/>
              <a:pathLst>
                <a:path w="563" h="344" extrusionOk="0">
                  <a:moveTo>
                    <a:pt x="518" y="1"/>
                  </a:moveTo>
                  <a:cubicBezTo>
                    <a:pt x="506" y="1"/>
                    <a:pt x="495" y="1"/>
                    <a:pt x="495" y="13"/>
                  </a:cubicBezTo>
                  <a:cubicBezTo>
                    <a:pt x="473" y="23"/>
                    <a:pt x="462" y="45"/>
                    <a:pt x="451" y="57"/>
                  </a:cubicBezTo>
                  <a:cubicBezTo>
                    <a:pt x="373" y="90"/>
                    <a:pt x="295" y="112"/>
                    <a:pt x="217" y="146"/>
                  </a:cubicBezTo>
                  <a:cubicBezTo>
                    <a:pt x="184" y="168"/>
                    <a:pt x="140" y="190"/>
                    <a:pt x="106" y="223"/>
                  </a:cubicBezTo>
                  <a:cubicBezTo>
                    <a:pt x="73" y="246"/>
                    <a:pt x="39" y="268"/>
                    <a:pt x="17" y="312"/>
                  </a:cubicBezTo>
                  <a:cubicBezTo>
                    <a:pt x="1" y="328"/>
                    <a:pt x="19" y="344"/>
                    <a:pt x="38" y="344"/>
                  </a:cubicBezTo>
                  <a:cubicBezTo>
                    <a:pt x="46" y="344"/>
                    <a:pt x="55" y="341"/>
                    <a:pt x="61" y="335"/>
                  </a:cubicBezTo>
                  <a:cubicBezTo>
                    <a:pt x="95" y="312"/>
                    <a:pt x="117" y="279"/>
                    <a:pt x="150" y="257"/>
                  </a:cubicBezTo>
                  <a:cubicBezTo>
                    <a:pt x="184" y="223"/>
                    <a:pt x="217" y="201"/>
                    <a:pt x="251" y="190"/>
                  </a:cubicBezTo>
                  <a:cubicBezTo>
                    <a:pt x="317" y="157"/>
                    <a:pt x="373" y="134"/>
                    <a:pt x="429" y="112"/>
                  </a:cubicBezTo>
                  <a:cubicBezTo>
                    <a:pt x="429" y="124"/>
                    <a:pt x="429" y="124"/>
                    <a:pt x="439" y="134"/>
                  </a:cubicBezTo>
                  <a:cubicBezTo>
                    <a:pt x="451" y="157"/>
                    <a:pt x="462" y="168"/>
                    <a:pt x="495" y="168"/>
                  </a:cubicBezTo>
                  <a:lnTo>
                    <a:pt x="528" y="168"/>
                  </a:lnTo>
                  <a:cubicBezTo>
                    <a:pt x="540" y="168"/>
                    <a:pt x="551" y="157"/>
                    <a:pt x="551" y="146"/>
                  </a:cubicBezTo>
                  <a:cubicBezTo>
                    <a:pt x="562" y="134"/>
                    <a:pt x="551" y="124"/>
                    <a:pt x="551" y="112"/>
                  </a:cubicBezTo>
                  <a:cubicBezTo>
                    <a:pt x="540" y="112"/>
                    <a:pt x="540" y="102"/>
                    <a:pt x="528" y="102"/>
                  </a:cubicBezTo>
                  <a:lnTo>
                    <a:pt x="528" y="90"/>
                  </a:lnTo>
                  <a:cubicBezTo>
                    <a:pt x="540" y="68"/>
                    <a:pt x="540" y="57"/>
                    <a:pt x="551" y="45"/>
                  </a:cubicBezTo>
                  <a:lnTo>
                    <a:pt x="551" y="23"/>
                  </a:lnTo>
                  <a:cubicBezTo>
                    <a:pt x="551" y="13"/>
                    <a:pt x="540" y="13"/>
                    <a:pt x="540" y="13"/>
                  </a:cubicBezTo>
                  <a:cubicBezTo>
                    <a:pt x="528" y="1"/>
                    <a:pt x="528" y="1"/>
                    <a:pt x="51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11"/>
            <p:cNvSpPr/>
            <p:nvPr/>
          </p:nvSpPr>
          <p:spPr>
            <a:xfrm>
              <a:off x="934540" y="2026462"/>
              <a:ext cx="14304" cy="10850"/>
            </a:xfrm>
            <a:custGeom>
              <a:avLst/>
              <a:gdLst/>
              <a:ahLst/>
              <a:cxnLst/>
              <a:rect l="l" t="t" r="r" b="b"/>
              <a:pathLst>
                <a:path w="410" h="311" extrusionOk="0">
                  <a:moveTo>
                    <a:pt x="365" y="0"/>
                  </a:moveTo>
                  <a:cubicBezTo>
                    <a:pt x="365" y="0"/>
                    <a:pt x="353" y="12"/>
                    <a:pt x="343" y="12"/>
                  </a:cubicBezTo>
                  <a:cubicBezTo>
                    <a:pt x="331" y="22"/>
                    <a:pt x="321" y="34"/>
                    <a:pt x="321" y="45"/>
                  </a:cubicBezTo>
                  <a:cubicBezTo>
                    <a:pt x="254" y="67"/>
                    <a:pt x="198" y="101"/>
                    <a:pt x="153" y="134"/>
                  </a:cubicBezTo>
                  <a:cubicBezTo>
                    <a:pt x="98" y="178"/>
                    <a:pt x="42" y="223"/>
                    <a:pt x="9" y="279"/>
                  </a:cubicBezTo>
                  <a:cubicBezTo>
                    <a:pt x="1" y="294"/>
                    <a:pt x="21" y="310"/>
                    <a:pt x="37" y="310"/>
                  </a:cubicBezTo>
                  <a:cubicBezTo>
                    <a:pt x="44" y="310"/>
                    <a:pt x="50" y="307"/>
                    <a:pt x="54" y="301"/>
                  </a:cubicBezTo>
                  <a:cubicBezTo>
                    <a:pt x="98" y="256"/>
                    <a:pt x="143" y="212"/>
                    <a:pt x="198" y="178"/>
                  </a:cubicBezTo>
                  <a:cubicBezTo>
                    <a:pt x="232" y="145"/>
                    <a:pt x="276" y="123"/>
                    <a:pt x="309" y="101"/>
                  </a:cubicBezTo>
                  <a:lnTo>
                    <a:pt x="309" y="111"/>
                  </a:lnTo>
                  <a:cubicBezTo>
                    <a:pt x="321" y="134"/>
                    <a:pt x="331" y="145"/>
                    <a:pt x="353" y="145"/>
                  </a:cubicBezTo>
                  <a:cubicBezTo>
                    <a:pt x="357" y="148"/>
                    <a:pt x="361" y="150"/>
                    <a:pt x="366" y="150"/>
                  </a:cubicBezTo>
                  <a:cubicBezTo>
                    <a:pt x="377" y="150"/>
                    <a:pt x="390" y="142"/>
                    <a:pt x="398" y="134"/>
                  </a:cubicBezTo>
                  <a:cubicBezTo>
                    <a:pt x="410" y="123"/>
                    <a:pt x="410" y="111"/>
                    <a:pt x="410" y="101"/>
                  </a:cubicBezTo>
                  <a:cubicBezTo>
                    <a:pt x="398" y="89"/>
                    <a:pt x="398" y="89"/>
                    <a:pt x="398" y="78"/>
                  </a:cubicBezTo>
                  <a:lnTo>
                    <a:pt x="398" y="67"/>
                  </a:lnTo>
                  <a:lnTo>
                    <a:pt x="398" y="56"/>
                  </a:lnTo>
                  <a:lnTo>
                    <a:pt x="398" y="45"/>
                  </a:lnTo>
                  <a:cubicBezTo>
                    <a:pt x="410" y="45"/>
                    <a:pt x="410" y="34"/>
                    <a:pt x="410" y="22"/>
                  </a:cubicBezTo>
                  <a:lnTo>
                    <a:pt x="398" y="12"/>
                  </a:lnTo>
                  <a:cubicBezTo>
                    <a:pt x="387" y="12"/>
                    <a:pt x="376" y="0"/>
                    <a:pt x="36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11"/>
            <p:cNvSpPr/>
            <p:nvPr/>
          </p:nvSpPr>
          <p:spPr>
            <a:xfrm>
              <a:off x="951496" y="2036544"/>
              <a:ext cx="27212" cy="5652"/>
            </a:xfrm>
            <a:custGeom>
              <a:avLst/>
              <a:gdLst/>
              <a:ahLst/>
              <a:cxnLst/>
              <a:rect l="l" t="t" r="r" b="b"/>
              <a:pathLst>
                <a:path w="780" h="162" extrusionOk="0">
                  <a:moveTo>
                    <a:pt x="624" y="0"/>
                  </a:moveTo>
                  <a:cubicBezTo>
                    <a:pt x="613" y="0"/>
                    <a:pt x="602" y="12"/>
                    <a:pt x="591" y="23"/>
                  </a:cubicBezTo>
                  <a:lnTo>
                    <a:pt x="591" y="67"/>
                  </a:lnTo>
                  <a:cubicBezTo>
                    <a:pt x="591" y="79"/>
                    <a:pt x="602" y="79"/>
                    <a:pt x="602" y="79"/>
                  </a:cubicBezTo>
                  <a:cubicBezTo>
                    <a:pt x="569" y="79"/>
                    <a:pt x="535" y="89"/>
                    <a:pt x="502" y="89"/>
                  </a:cubicBezTo>
                  <a:lnTo>
                    <a:pt x="346" y="89"/>
                  </a:lnTo>
                  <a:cubicBezTo>
                    <a:pt x="246" y="89"/>
                    <a:pt x="134" y="79"/>
                    <a:pt x="35" y="56"/>
                  </a:cubicBezTo>
                  <a:cubicBezTo>
                    <a:pt x="12" y="56"/>
                    <a:pt x="1" y="79"/>
                    <a:pt x="23" y="89"/>
                  </a:cubicBezTo>
                  <a:cubicBezTo>
                    <a:pt x="79" y="101"/>
                    <a:pt x="134" y="123"/>
                    <a:pt x="179" y="134"/>
                  </a:cubicBezTo>
                  <a:cubicBezTo>
                    <a:pt x="235" y="145"/>
                    <a:pt x="290" y="145"/>
                    <a:pt x="346" y="156"/>
                  </a:cubicBezTo>
                  <a:cubicBezTo>
                    <a:pt x="383" y="156"/>
                    <a:pt x="415" y="161"/>
                    <a:pt x="449" y="161"/>
                  </a:cubicBezTo>
                  <a:cubicBezTo>
                    <a:pt x="466" y="161"/>
                    <a:pt x="483" y="160"/>
                    <a:pt x="502" y="156"/>
                  </a:cubicBezTo>
                  <a:cubicBezTo>
                    <a:pt x="557" y="156"/>
                    <a:pt x="602" y="145"/>
                    <a:pt x="646" y="123"/>
                  </a:cubicBezTo>
                  <a:cubicBezTo>
                    <a:pt x="658" y="123"/>
                    <a:pt x="668" y="134"/>
                    <a:pt x="680" y="134"/>
                  </a:cubicBezTo>
                  <a:cubicBezTo>
                    <a:pt x="690" y="134"/>
                    <a:pt x="702" y="134"/>
                    <a:pt x="713" y="145"/>
                  </a:cubicBezTo>
                  <a:cubicBezTo>
                    <a:pt x="724" y="145"/>
                    <a:pt x="735" y="145"/>
                    <a:pt x="747" y="134"/>
                  </a:cubicBezTo>
                  <a:cubicBezTo>
                    <a:pt x="757" y="134"/>
                    <a:pt x="769" y="123"/>
                    <a:pt x="769" y="112"/>
                  </a:cubicBezTo>
                  <a:cubicBezTo>
                    <a:pt x="779" y="101"/>
                    <a:pt x="769" y="89"/>
                    <a:pt x="769" y="89"/>
                  </a:cubicBezTo>
                  <a:cubicBezTo>
                    <a:pt x="747" y="67"/>
                    <a:pt x="724" y="67"/>
                    <a:pt x="690" y="56"/>
                  </a:cubicBezTo>
                  <a:lnTo>
                    <a:pt x="680" y="56"/>
                  </a:lnTo>
                  <a:cubicBezTo>
                    <a:pt x="680" y="45"/>
                    <a:pt x="668" y="45"/>
                    <a:pt x="668" y="34"/>
                  </a:cubicBezTo>
                  <a:lnTo>
                    <a:pt x="658" y="34"/>
                  </a:lnTo>
                  <a:lnTo>
                    <a:pt x="658" y="23"/>
                  </a:lnTo>
                  <a:cubicBezTo>
                    <a:pt x="646" y="12"/>
                    <a:pt x="635" y="0"/>
                    <a:pt x="62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11"/>
            <p:cNvSpPr/>
            <p:nvPr/>
          </p:nvSpPr>
          <p:spPr>
            <a:xfrm>
              <a:off x="910014" y="2019449"/>
              <a:ext cx="35" cy="35"/>
            </a:xfrm>
            <a:custGeom>
              <a:avLst/>
              <a:gdLst/>
              <a:ahLst/>
              <a:cxnLst/>
              <a:rect l="l" t="t" r="r" b="b"/>
              <a:pathLst>
                <a:path w="1" h="1" extrusionOk="0">
                  <a:moveTo>
                    <a:pt x="0" y="1"/>
                  </a:moveTo>
                  <a:lnTo>
                    <a:pt x="0" y="1"/>
                  </a:lnTo>
                  <a:lnTo>
                    <a:pt x="0"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11"/>
            <p:cNvSpPr/>
            <p:nvPr/>
          </p:nvSpPr>
          <p:spPr>
            <a:xfrm>
              <a:off x="904187" y="2004447"/>
              <a:ext cx="7012" cy="18560"/>
            </a:xfrm>
            <a:custGeom>
              <a:avLst/>
              <a:gdLst/>
              <a:ahLst/>
              <a:cxnLst/>
              <a:rect l="l" t="t" r="r" b="b"/>
              <a:pathLst>
                <a:path w="201" h="532" extrusionOk="0">
                  <a:moveTo>
                    <a:pt x="139" y="0"/>
                  </a:moveTo>
                  <a:cubicBezTo>
                    <a:pt x="125" y="0"/>
                    <a:pt x="112" y="3"/>
                    <a:pt x="101" y="8"/>
                  </a:cubicBezTo>
                  <a:lnTo>
                    <a:pt x="34" y="75"/>
                  </a:lnTo>
                  <a:cubicBezTo>
                    <a:pt x="22" y="87"/>
                    <a:pt x="12" y="109"/>
                    <a:pt x="0" y="119"/>
                  </a:cubicBezTo>
                  <a:lnTo>
                    <a:pt x="0" y="153"/>
                  </a:lnTo>
                  <a:lnTo>
                    <a:pt x="0" y="176"/>
                  </a:lnTo>
                  <a:cubicBezTo>
                    <a:pt x="12" y="176"/>
                    <a:pt x="12" y="186"/>
                    <a:pt x="12" y="186"/>
                  </a:cubicBezTo>
                  <a:cubicBezTo>
                    <a:pt x="22" y="198"/>
                    <a:pt x="22" y="198"/>
                    <a:pt x="34" y="198"/>
                  </a:cubicBezTo>
                  <a:cubicBezTo>
                    <a:pt x="22" y="208"/>
                    <a:pt x="22" y="208"/>
                    <a:pt x="22" y="220"/>
                  </a:cubicBezTo>
                  <a:lnTo>
                    <a:pt x="22" y="231"/>
                  </a:lnTo>
                  <a:lnTo>
                    <a:pt x="34" y="231"/>
                  </a:lnTo>
                  <a:lnTo>
                    <a:pt x="34" y="242"/>
                  </a:lnTo>
                  <a:cubicBezTo>
                    <a:pt x="34" y="253"/>
                    <a:pt x="45" y="253"/>
                    <a:pt x="56" y="253"/>
                  </a:cubicBezTo>
                  <a:cubicBezTo>
                    <a:pt x="45" y="265"/>
                    <a:pt x="45" y="275"/>
                    <a:pt x="34" y="275"/>
                  </a:cubicBezTo>
                  <a:cubicBezTo>
                    <a:pt x="34" y="297"/>
                    <a:pt x="22" y="309"/>
                    <a:pt x="22" y="320"/>
                  </a:cubicBezTo>
                  <a:lnTo>
                    <a:pt x="22" y="342"/>
                  </a:lnTo>
                  <a:cubicBezTo>
                    <a:pt x="34" y="354"/>
                    <a:pt x="34" y="354"/>
                    <a:pt x="34" y="364"/>
                  </a:cubicBezTo>
                  <a:cubicBezTo>
                    <a:pt x="45" y="376"/>
                    <a:pt x="56" y="376"/>
                    <a:pt x="67" y="376"/>
                  </a:cubicBezTo>
                  <a:cubicBezTo>
                    <a:pt x="78" y="376"/>
                    <a:pt x="89" y="364"/>
                    <a:pt x="89" y="364"/>
                  </a:cubicBezTo>
                  <a:lnTo>
                    <a:pt x="89" y="376"/>
                  </a:lnTo>
                  <a:cubicBezTo>
                    <a:pt x="89" y="386"/>
                    <a:pt x="78" y="398"/>
                    <a:pt x="78" y="409"/>
                  </a:cubicBezTo>
                  <a:cubicBezTo>
                    <a:pt x="78" y="420"/>
                    <a:pt x="78" y="431"/>
                    <a:pt x="89" y="431"/>
                  </a:cubicBezTo>
                  <a:cubicBezTo>
                    <a:pt x="89" y="442"/>
                    <a:pt x="101" y="453"/>
                    <a:pt x="101" y="453"/>
                  </a:cubicBezTo>
                  <a:cubicBezTo>
                    <a:pt x="111" y="465"/>
                    <a:pt x="111" y="465"/>
                    <a:pt x="123" y="465"/>
                  </a:cubicBezTo>
                  <a:cubicBezTo>
                    <a:pt x="111" y="465"/>
                    <a:pt x="111" y="475"/>
                    <a:pt x="111" y="475"/>
                  </a:cubicBezTo>
                  <a:cubicBezTo>
                    <a:pt x="101" y="487"/>
                    <a:pt x="101" y="487"/>
                    <a:pt x="101" y="498"/>
                  </a:cubicBezTo>
                  <a:lnTo>
                    <a:pt x="101" y="509"/>
                  </a:lnTo>
                  <a:cubicBezTo>
                    <a:pt x="111" y="520"/>
                    <a:pt x="111" y="520"/>
                    <a:pt x="111" y="531"/>
                  </a:cubicBezTo>
                  <a:lnTo>
                    <a:pt x="178" y="531"/>
                  </a:lnTo>
                  <a:cubicBezTo>
                    <a:pt x="190" y="520"/>
                    <a:pt x="190" y="520"/>
                    <a:pt x="190" y="509"/>
                  </a:cubicBezTo>
                  <a:cubicBezTo>
                    <a:pt x="200" y="509"/>
                    <a:pt x="200" y="498"/>
                    <a:pt x="200" y="498"/>
                  </a:cubicBezTo>
                  <a:lnTo>
                    <a:pt x="200" y="475"/>
                  </a:lnTo>
                  <a:lnTo>
                    <a:pt x="200" y="465"/>
                  </a:lnTo>
                  <a:lnTo>
                    <a:pt x="200" y="453"/>
                  </a:lnTo>
                  <a:lnTo>
                    <a:pt x="190" y="442"/>
                  </a:lnTo>
                  <a:lnTo>
                    <a:pt x="178" y="442"/>
                  </a:lnTo>
                  <a:lnTo>
                    <a:pt x="167" y="431"/>
                  </a:lnTo>
                  <a:lnTo>
                    <a:pt x="167" y="398"/>
                  </a:lnTo>
                  <a:lnTo>
                    <a:pt x="167" y="376"/>
                  </a:lnTo>
                  <a:cubicBezTo>
                    <a:pt x="178" y="364"/>
                    <a:pt x="178" y="342"/>
                    <a:pt x="190" y="331"/>
                  </a:cubicBezTo>
                  <a:lnTo>
                    <a:pt x="190" y="309"/>
                  </a:lnTo>
                  <a:cubicBezTo>
                    <a:pt x="178" y="297"/>
                    <a:pt x="178" y="297"/>
                    <a:pt x="167" y="297"/>
                  </a:cubicBezTo>
                  <a:cubicBezTo>
                    <a:pt x="163" y="293"/>
                    <a:pt x="156" y="290"/>
                    <a:pt x="149" y="290"/>
                  </a:cubicBezTo>
                  <a:cubicBezTo>
                    <a:pt x="139" y="290"/>
                    <a:pt x="129" y="296"/>
                    <a:pt x="123" y="309"/>
                  </a:cubicBezTo>
                  <a:cubicBezTo>
                    <a:pt x="111" y="309"/>
                    <a:pt x="111" y="320"/>
                    <a:pt x="111" y="320"/>
                  </a:cubicBezTo>
                  <a:lnTo>
                    <a:pt x="111" y="320"/>
                  </a:lnTo>
                  <a:cubicBezTo>
                    <a:pt x="111" y="309"/>
                    <a:pt x="123" y="287"/>
                    <a:pt x="123" y="275"/>
                  </a:cubicBezTo>
                  <a:lnTo>
                    <a:pt x="133" y="265"/>
                  </a:lnTo>
                  <a:lnTo>
                    <a:pt x="145" y="253"/>
                  </a:lnTo>
                  <a:cubicBezTo>
                    <a:pt x="145" y="253"/>
                    <a:pt x="156" y="242"/>
                    <a:pt x="156" y="231"/>
                  </a:cubicBezTo>
                  <a:lnTo>
                    <a:pt x="145" y="220"/>
                  </a:lnTo>
                  <a:cubicBezTo>
                    <a:pt x="133" y="208"/>
                    <a:pt x="123" y="208"/>
                    <a:pt x="111" y="208"/>
                  </a:cubicBezTo>
                  <a:cubicBezTo>
                    <a:pt x="111" y="208"/>
                    <a:pt x="111" y="198"/>
                    <a:pt x="123" y="198"/>
                  </a:cubicBezTo>
                  <a:cubicBezTo>
                    <a:pt x="123" y="198"/>
                    <a:pt x="123" y="186"/>
                    <a:pt x="133" y="176"/>
                  </a:cubicBezTo>
                  <a:cubicBezTo>
                    <a:pt x="145" y="176"/>
                    <a:pt x="145" y="164"/>
                    <a:pt x="145" y="153"/>
                  </a:cubicBezTo>
                  <a:cubicBezTo>
                    <a:pt x="145" y="153"/>
                    <a:pt x="145" y="142"/>
                    <a:pt x="133" y="142"/>
                  </a:cubicBezTo>
                  <a:cubicBezTo>
                    <a:pt x="133" y="131"/>
                    <a:pt x="123" y="131"/>
                    <a:pt x="111" y="131"/>
                  </a:cubicBezTo>
                  <a:cubicBezTo>
                    <a:pt x="123" y="119"/>
                    <a:pt x="123" y="109"/>
                    <a:pt x="133" y="97"/>
                  </a:cubicBezTo>
                  <a:cubicBezTo>
                    <a:pt x="145" y="87"/>
                    <a:pt x="156" y="75"/>
                    <a:pt x="178" y="64"/>
                  </a:cubicBezTo>
                  <a:cubicBezTo>
                    <a:pt x="178" y="64"/>
                    <a:pt x="190" y="53"/>
                    <a:pt x="190" y="42"/>
                  </a:cubicBezTo>
                  <a:cubicBezTo>
                    <a:pt x="190" y="31"/>
                    <a:pt x="178" y="20"/>
                    <a:pt x="178" y="8"/>
                  </a:cubicBezTo>
                  <a:cubicBezTo>
                    <a:pt x="167" y="3"/>
                    <a:pt x="153" y="0"/>
                    <a:pt x="13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11"/>
            <p:cNvSpPr/>
            <p:nvPr/>
          </p:nvSpPr>
          <p:spPr>
            <a:xfrm>
              <a:off x="884754" y="2014809"/>
              <a:ext cx="14409" cy="26828"/>
            </a:xfrm>
            <a:custGeom>
              <a:avLst/>
              <a:gdLst/>
              <a:ahLst/>
              <a:cxnLst/>
              <a:rect l="l" t="t" r="r" b="b"/>
              <a:pathLst>
                <a:path w="413" h="769" extrusionOk="0">
                  <a:moveTo>
                    <a:pt x="146" y="0"/>
                  </a:moveTo>
                  <a:cubicBezTo>
                    <a:pt x="134" y="0"/>
                    <a:pt x="112" y="0"/>
                    <a:pt x="101" y="12"/>
                  </a:cubicBezTo>
                  <a:cubicBezTo>
                    <a:pt x="68" y="57"/>
                    <a:pt x="35" y="112"/>
                    <a:pt x="12" y="168"/>
                  </a:cubicBezTo>
                  <a:cubicBezTo>
                    <a:pt x="12" y="178"/>
                    <a:pt x="12" y="190"/>
                    <a:pt x="1" y="212"/>
                  </a:cubicBezTo>
                  <a:cubicBezTo>
                    <a:pt x="1" y="234"/>
                    <a:pt x="35" y="245"/>
                    <a:pt x="57" y="245"/>
                  </a:cubicBezTo>
                  <a:cubicBezTo>
                    <a:pt x="45" y="279"/>
                    <a:pt x="35" y="312"/>
                    <a:pt x="79" y="323"/>
                  </a:cubicBezTo>
                  <a:cubicBezTo>
                    <a:pt x="90" y="334"/>
                    <a:pt x="101" y="334"/>
                    <a:pt x="112" y="334"/>
                  </a:cubicBezTo>
                  <a:cubicBezTo>
                    <a:pt x="101" y="356"/>
                    <a:pt x="101" y="390"/>
                    <a:pt x="101" y="423"/>
                  </a:cubicBezTo>
                  <a:cubicBezTo>
                    <a:pt x="112" y="445"/>
                    <a:pt x="146" y="445"/>
                    <a:pt x="168" y="445"/>
                  </a:cubicBezTo>
                  <a:lnTo>
                    <a:pt x="168" y="490"/>
                  </a:lnTo>
                  <a:cubicBezTo>
                    <a:pt x="157" y="512"/>
                    <a:pt x="168" y="546"/>
                    <a:pt x="190" y="568"/>
                  </a:cubicBezTo>
                  <a:cubicBezTo>
                    <a:pt x="201" y="579"/>
                    <a:pt x="223" y="579"/>
                    <a:pt x="246" y="579"/>
                  </a:cubicBezTo>
                  <a:cubicBezTo>
                    <a:pt x="235" y="601"/>
                    <a:pt x="235" y="613"/>
                    <a:pt x="246" y="635"/>
                  </a:cubicBezTo>
                  <a:cubicBezTo>
                    <a:pt x="257" y="668"/>
                    <a:pt x="290" y="679"/>
                    <a:pt x="324" y="679"/>
                  </a:cubicBezTo>
                  <a:lnTo>
                    <a:pt x="324" y="702"/>
                  </a:lnTo>
                  <a:lnTo>
                    <a:pt x="324" y="724"/>
                  </a:lnTo>
                  <a:cubicBezTo>
                    <a:pt x="324" y="735"/>
                    <a:pt x="335" y="746"/>
                    <a:pt x="335" y="746"/>
                  </a:cubicBezTo>
                  <a:lnTo>
                    <a:pt x="335" y="757"/>
                  </a:lnTo>
                  <a:cubicBezTo>
                    <a:pt x="346" y="768"/>
                    <a:pt x="357" y="768"/>
                    <a:pt x="368" y="768"/>
                  </a:cubicBezTo>
                  <a:lnTo>
                    <a:pt x="391" y="768"/>
                  </a:lnTo>
                  <a:cubicBezTo>
                    <a:pt x="391" y="757"/>
                    <a:pt x="401" y="757"/>
                    <a:pt x="401" y="746"/>
                  </a:cubicBezTo>
                  <a:lnTo>
                    <a:pt x="401" y="724"/>
                  </a:lnTo>
                  <a:lnTo>
                    <a:pt x="401" y="702"/>
                  </a:lnTo>
                  <a:cubicBezTo>
                    <a:pt x="401" y="679"/>
                    <a:pt x="401" y="668"/>
                    <a:pt x="413" y="657"/>
                  </a:cubicBezTo>
                  <a:lnTo>
                    <a:pt x="413" y="646"/>
                  </a:lnTo>
                  <a:cubicBezTo>
                    <a:pt x="413" y="635"/>
                    <a:pt x="401" y="635"/>
                    <a:pt x="401" y="635"/>
                  </a:cubicBezTo>
                  <a:cubicBezTo>
                    <a:pt x="401" y="623"/>
                    <a:pt x="391" y="623"/>
                    <a:pt x="379" y="623"/>
                  </a:cubicBezTo>
                  <a:cubicBezTo>
                    <a:pt x="374" y="618"/>
                    <a:pt x="368" y="615"/>
                    <a:pt x="363" y="615"/>
                  </a:cubicBezTo>
                  <a:cubicBezTo>
                    <a:pt x="357" y="615"/>
                    <a:pt x="351" y="618"/>
                    <a:pt x="346" y="623"/>
                  </a:cubicBezTo>
                  <a:lnTo>
                    <a:pt x="335" y="613"/>
                  </a:lnTo>
                  <a:lnTo>
                    <a:pt x="335" y="557"/>
                  </a:lnTo>
                  <a:lnTo>
                    <a:pt x="335" y="445"/>
                  </a:lnTo>
                  <a:cubicBezTo>
                    <a:pt x="335" y="424"/>
                    <a:pt x="311" y="412"/>
                    <a:pt x="289" y="412"/>
                  </a:cubicBezTo>
                  <a:cubicBezTo>
                    <a:pt x="277" y="412"/>
                    <a:pt x="265" y="415"/>
                    <a:pt x="257" y="423"/>
                  </a:cubicBezTo>
                  <a:cubicBezTo>
                    <a:pt x="268" y="390"/>
                    <a:pt x="268" y="368"/>
                    <a:pt x="268" y="346"/>
                  </a:cubicBezTo>
                  <a:cubicBezTo>
                    <a:pt x="268" y="334"/>
                    <a:pt x="268" y="323"/>
                    <a:pt x="257" y="323"/>
                  </a:cubicBezTo>
                  <a:cubicBezTo>
                    <a:pt x="257" y="312"/>
                    <a:pt x="246" y="312"/>
                    <a:pt x="235" y="312"/>
                  </a:cubicBezTo>
                  <a:cubicBezTo>
                    <a:pt x="223" y="312"/>
                    <a:pt x="201" y="312"/>
                    <a:pt x="190" y="334"/>
                  </a:cubicBezTo>
                  <a:cubicBezTo>
                    <a:pt x="201" y="312"/>
                    <a:pt x="201" y="301"/>
                    <a:pt x="201" y="279"/>
                  </a:cubicBezTo>
                  <a:cubicBezTo>
                    <a:pt x="213" y="257"/>
                    <a:pt x="213" y="234"/>
                    <a:pt x="223" y="212"/>
                  </a:cubicBezTo>
                  <a:lnTo>
                    <a:pt x="223" y="156"/>
                  </a:lnTo>
                  <a:cubicBezTo>
                    <a:pt x="223" y="135"/>
                    <a:pt x="210" y="128"/>
                    <a:pt x="195" y="128"/>
                  </a:cubicBezTo>
                  <a:cubicBezTo>
                    <a:pt x="186" y="128"/>
                    <a:pt x="176" y="130"/>
                    <a:pt x="168" y="134"/>
                  </a:cubicBezTo>
                  <a:cubicBezTo>
                    <a:pt x="168" y="123"/>
                    <a:pt x="179" y="112"/>
                    <a:pt x="179" y="101"/>
                  </a:cubicBezTo>
                  <a:cubicBezTo>
                    <a:pt x="179" y="79"/>
                    <a:pt x="168" y="67"/>
                    <a:pt x="146" y="67"/>
                  </a:cubicBezTo>
                  <a:lnTo>
                    <a:pt x="146" y="57"/>
                  </a:lnTo>
                  <a:cubicBezTo>
                    <a:pt x="157" y="57"/>
                    <a:pt x="157" y="45"/>
                    <a:pt x="168" y="45"/>
                  </a:cubicBezTo>
                  <a:cubicBezTo>
                    <a:pt x="168" y="23"/>
                    <a:pt x="168" y="12"/>
                    <a:pt x="14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11"/>
            <p:cNvSpPr/>
            <p:nvPr/>
          </p:nvSpPr>
          <p:spPr>
            <a:xfrm>
              <a:off x="897977" y="2041185"/>
              <a:ext cx="3907" cy="2791"/>
            </a:xfrm>
            <a:custGeom>
              <a:avLst/>
              <a:gdLst/>
              <a:ahLst/>
              <a:cxnLst/>
              <a:rect l="l" t="t" r="r" b="b"/>
              <a:pathLst>
                <a:path w="112" h="80" extrusionOk="0">
                  <a:moveTo>
                    <a:pt x="34" y="1"/>
                  </a:moveTo>
                  <a:lnTo>
                    <a:pt x="22" y="12"/>
                  </a:lnTo>
                  <a:lnTo>
                    <a:pt x="12" y="12"/>
                  </a:lnTo>
                  <a:cubicBezTo>
                    <a:pt x="0" y="12"/>
                    <a:pt x="0" y="23"/>
                    <a:pt x="0" y="23"/>
                  </a:cubicBezTo>
                  <a:lnTo>
                    <a:pt x="0" y="35"/>
                  </a:lnTo>
                  <a:lnTo>
                    <a:pt x="0" y="45"/>
                  </a:lnTo>
                  <a:lnTo>
                    <a:pt x="0" y="57"/>
                  </a:lnTo>
                  <a:cubicBezTo>
                    <a:pt x="0" y="57"/>
                    <a:pt x="0" y="67"/>
                    <a:pt x="12" y="67"/>
                  </a:cubicBezTo>
                  <a:cubicBezTo>
                    <a:pt x="12" y="79"/>
                    <a:pt x="22" y="79"/>
                    <a:pt x="22" y="79"/>
                  </a:cubicBezTo>
                  <a:lnTo>
                    <a:pt x="89" y="79"/>
                  </a:lnTo>
                  <a:lnTo>
                    <a:pt x="89" y="67"/>
                  </a:lnTo>
                  <a:cubicBezTo>
                    <a:pt x="101" y="67"/>
                    <a:pt x="101" y="57"/>
                    <a:pt x="101" y="57"/>
                  </a:cubicBezTo>
                  <a:lnTo>
                    <a:pt x="111" y="57"/>
                  </a:lnTo>
                  <a:lnTo>
                    <a:pt x="111" y="45"/>
                  </a:lnTo>
                  <a:lnTo>
                    <a:pt x="111" y="35"/>
                  </a:lnTo>
                  <a:cubicBezTo>
                    <a:pt x="111" y="35"/>
                    <a:pt x="111" y="23"/>
                    <a:pt x="101" y="23"/>
                  </a:cubicBezTo>
                  <a:cubicBezTo>
                    <a:pt x="101" y="23"/>
                    <a:pt x="101" y="12"/>
                    <a:pt x="89" y="12"/>
                  </a:cubicBezTo>
                  <a:lnTo>
                    <a:pt x="56" y="12"/>
                  </a:lnTo>
                  <a:cubicBezTo>
                    <a:pt x="56" y="12"/>
                    <a:pt x="45" y="12"/>
                    <a:pt x="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11"/>
            <p:cNvSpPr/>
            <p:nvPr/>
          </p:nvSpPr>
          <p:spPr>
            <a:xfrm>
              <a:off x="913468" y="2055175"/>
              <a:ext cx="42039" cy="15734"/>
            </a:xfrm>
            <a:custGeom>
              <a:avLst/>
              <a:gdLst/>
              <a:ahLst/>
              <a:cxnLst/>
              <a:rect l="l" t="t" r="r" b="b"/>
              <a:pathLst>
                <a:path w="1205" h="451" extrusionOk="0">
                  <a:moveTo>
                    <a:pt x="134" y="0"/>
                  </a:moveTo>
                  <a:cubicBezTo>
                    <a:pt x="124" y="0"/>
                    <a:pt x="112" y="0"/>
                    <a:pt x="101" y="12"/>
                  </a:cubicBezTo>
                  <a:cubicBezTo>
                    <a:pt x="79" y="34"/>
                    <a:pt x="45" y="45"/>
                    <a:pt x="23" y="56"/>
                  </a:cubicBezTo>
                  <a:cubicBezTo>
                    <a:pt x="1" y="78"/>
                    <a:pt x="13" y="101"/>
                    <a:pt x="35" y="101"/>
                  </a:cubicBezTo>
                  <a:cubicBezTo>
                    <a:pt x="35" y="111"/>
                    <a:pt x="23" y="111"/>
                    <a:pt x="23" y="123"/>
                  </a:cubicBezTo>
                  <a:cubicBezTo>
                    <a:pt x="13" y="134"/>
                    <a:pt x="13" y="156"/>
                    <a:pt x="35" y="167"/>
                  </a:cubicBezTo>
                  <a:cubicBezTo>
                    <a:pt x="44" y="172"/>
                    <a:pt x="55" y="174"/>
                    <a:pt x="65" y="174"/>
                  </a:cubicBezTo>
                  <a:cubicBezTo>
                    <a:pt x="80" y="174"/>
                    <a:pt x="95" y="169"/>
                    <a:pt x="101" y="156"/>
                  </a:cubicBezTo>
                  <a:cubicBezTo>
                    <a:pt x="101" y="156"/>
                    <a:pt x="112" y="156"/>
                    <a:pt x="112" y="145"/>
                  </a:cubicBezTo>
                  <a:cubicBezTo>
                    <a:pt x="124" y="145"/>
                    <a:pt x="124" y="156"/>
                    <a:pt x="134" y="156"/>
                  </a:cubicBezTo>
                  <a:cubicBezTo>
                    <a:pt x="124" y="156"/>
                    <a:pt x="124" y="167"/>
                    <a:pt x="124" y="167"/>
                  </a:cubicBezTo>
                  <a:cubicBezTo>
                    <a:pt x="112" y="200"/>
                    <a:pt x="124" y="234"/>
                    <a:pt x="157" y="245"/>
                  </a:cubicBezTo>
                  <a:cubicBezTo>
                    <a:pt x="190" y="245"/>
                    <a:pt x="213" y="234"/>
                    <a:pt x="235" y="212"/>
                  </a:cubicBezTo>
                  <a:cubicBezTo>
                    <a:pt x="235" y="234"/>
                    <a:pt x="235" y="245"/>
                    <a:pt x="246" y="256"/>
                  </a:cubicBezTo>
                  <a:cubicBezTo>
                    <a:pt x="252" y="274"/>
                    <a:pt x="268" y="283"/>
                    <a:pt x="283" y="283"/>
                  </a:cubicBezTo>
                  <a:cubicBezTo>
                    <a:pt x="296" y="283"/>
                    <a:pt x="308" y="277"/>
                    <a:pt x="312" y="267"/>
                  </a:cubicBezTo>
                  <a:cubicBezTo>
                    <a:pt x="324" y="267"/>
                    <a:pt x="324" y="256"/>
                    <a:pt x="324" y="256"/>
                  </a:cubicBezTo>
                  <a:lnTo>
                    <a:pt x="335" y="256"/>
                  </a:lnTo>
                  <a:cubicBezTo>
                    <a:pt x="335" y="245"/>
                    <a:pt x="346" y="245"/>
                    <a:pt x="346" y="245"/>
                  </a:cubicBezTo>
                  <a:lnTo>
                    <a:pt x="357" y="245"/>
                  </a:lnTo>
                  <a:cubicBezTo>
                    <a:pt x="357" y="256"/>
                    <a:pt x="357" y="256"/>
                    <a:pt x="368" y="256"/>
                  </a:cubicBezTo>
                  <a:lnTo>
                    <a:pt x="357" y="267"/>
                  </a:lnTo>
                  <a:lnTo>
                    <a:pt x="357" y="289"/>
                  </a:lnTo>
                  <a:cubicBezTo>
                    <a:pt x="357" y="289"/>
                    <a:pt x="357" y="301"/>
                    <a:pt x="368" y="301"/>
                  </a:cubicBezTo>
                  <a:cubicBezTo>
                    <a:pt x="368" y="312"/>
                    <a:pt x="379" y="312"/>
                    <a:pt x="391" y="312"/>
                  </a:cubicBezTo>
                  <a:cubicBezTo>
                    <a:pt x="401" y="312"/>
                    <a:pt x="413" y="312"/>
                    <a:pt x="424" y="301"/>
                  </a:cubicBezTo>
                  <a:lnTo>
                    <a:pt x="446" y="301"/>
                  </a:lnTo>
                  <a:cubicBezTo>
                    <a:pt x="446" y="334"/>
                    <a:pt x="468" y="345"/>
                    <a:pt x="490" y="345"/>
                  </a:cubicBezTo>
                  <a:lnTo>
                    <a:pt x="480" y="356"/>
                  </a:lnTo>
                  <a:lnTo>
                    <a:pt x="480" y="378"/>
                  </a:lnTo>
                  <a:lnTo>
                    <a:pt x="480" y="390"/>
                  </a:lnTo>
                  <a:cubicBezTo>
                    <a:pt x="468" y="390"/>
                    <a:pt x="457" y="401"/>
                    <a:pt x="457" y="412"/>
                  </a:cubicBezTo>
                  <a:cubicBezTo>
                    <a:pt x="457" y="434"/>
                    <a:pt x="468" y="445"/>
                    <a:pt x="480" y="445"/>
                  </a:cubicBezTo>
                  <a:cubicBezTo>
                    <a:pt x="502" y="445"/>
                    <a:pt x="519" y="450"/>
                    <a:pt x="538" y="450"/>
                  </a:cubicBezTo>
                  <a:cubicBezTo>
                    <a:pt x="547" y="450"/>
                    <a:pt x="557" y="449"/>
                    <a:pt x="569" y="445"/>
                  </a:cubicBezTo>
                  <a:lnTo>
                    <a:pt x="635" y="412"/>
                  </a:lnTo>
                  <a:cubicBezTo>
                    <a:pt x="646" y="401"/>
                    <a:pt x="658" y="390"/>
                    <a:pt x="658" y="378"/>
                  </a:cubicBezTo>
                  <a:cubicBezTo>
                    <a:pt x="658" y="368"/>
                    <a:pt x="646" y="356"/>
                    <a:pt x="635" y="356"/>
                  </a:cubicBezTo>
                  <a:lnTo>
                    <a:pt x="624" y="345"/>
                  </a:lnTo>
                  <a:cubicBezTo>
                    <a:pt x="635" y="334"/>
                    <a:pt x="635" y="323"/>
                    <a:pt x="646" y="312"/>
                  </a:cubicBezTo>
                  <a:lnTo>
                    <a:pt x="658" y="312"/>
                  </a:lnTo>
                  <a:cubicBezTo>
                    <a:pt x="668" y="323"/>
                    <a:pt x="680" y="334"/>
                    <a:pt x="691" y="334"/>
                  </a:cubicBezTo>
                  <a:cubicBezTo>
                    <a:pt x="697" y="337"/>
                    <a:pt x="704" y="339"/>
                    <a:pt x="710" y="339"/>
                  </a:cubicBezTo>
                  <a:cubicBezTo>
                    <a:pt x="725" y="339"/>
                    <a:pt x="738" y="331"/>
                    <a:pt x="747" y="323"/>
                  </a:cubicBezTo>
                  <a:cubicBezTo>
                    <a:pt x="754" y="339"/>
                    <a:pt x="768" y="350"/>
                    <a:pt x="784" y="350"/>
                  </a:cubicBezTo>
                  <a:cubicBezTo>
                    <a:pt x="790" y="350"/>
                    <a:pt x="796" y="348"/>
                    <a:pt x="802" y="345"/>
                  </a:cubicBezTo>
                  <a:cubicBezTo>
                    <a:pt x="836" y="334"/>
                    <a:pt x="868" y="323"/>
                    <a:pt x="891" y="289"/>
                  </a:cubicBezTo>
                  <a:cubicBezTo>
                    <a:pt x="925" y="289"/>
                    <a:pt x="935" y="267"/>
                    <a:pt x="957" y="245"/>
                  </a:cubicBezTo>
                  <a:cubicBezTo>
                    <a:pt x="971" y="258"/>
                    <a:pt x="992" y="263"/>
                    <a:pt x="1011" y="263"/>
                  </a:cubicBezTo>
                  <a:cubicBezTo>
                    <a:pt x="1025" y="263"/>
                    <a:pt x="1037" y="261"/>
                    <a:pt x="1046" y="256"/>
                  </a:cubicBezTo>
                  <a:cubicBezTo>
                    <a:pt x="1080" y="234"/>
                    <a:pt x="1102" y="212"/>
                    <a:pt x="1125" y="178"/>
                  </a:cubicBezTo>
                  <a:cubicBezTo>
                    <a:pt x="1147" y="156"/>
                    <a:pt x="1169" y="123"/>
                    <a:pt x="1180" y="101"/>
                  </a:cubicBezTo>
                  <a:cubicBezTo>
                    <a:pt x="1205" y="59"/>
                    <a:pt x="1168" y="36"/>
                    <a:pt x="1134" y="36"/>
                  </a:cubicBezTo>
                  <a:cubicBezTo>
                    <a:pt x="1122" y="36"/>
                    <a:pt x="1111" y="39"/>
                    <a:pt x="1102" y="45"/>
                  </a:cubicBezTo>
                  <a:cubicBezTo>
                    <a:pt x="1102" y="56"/>
                    <a:pt x="1102" y="56"/>
                    <a:pt x="1091" y="56"/>
                  </a:cubicBezTo>
                  <a:cubicBezTo>
                    <a:pt x="1080" y="50"/>
                    <a:pt x="1072" y="48"/>
                    <a:pt x="1063" y="48"/>
                  </a:cubicBezTo>
                  <a:cubicBezTo>
                    <a:pt x="1055" y="48"/>
                    <a:pt x="1047" y="50"/>
                    <a:pt x="1036" y="56"/>
                  </a:cubicBezTo>
                  <a:cubicBezTo>
                    <a:pt x="1024" y="67"/>
                    <a:pt x="1014" y="78"/>
                    <a:pt x="991" y="89"/>
                  </a:cubicBezTo>
                  <a:cubicBezTo>
                    <a:pt x="991" y="89"/>
                    <a:pt x="980" y="101"/>
                    <a:pt x="969" y="101"/>
                  </a:cubicBezTo>
                  <a:cubicBezTo>
                    <a:pt x="980" y="89"/>
                    <a:pt x="980" y="78"/>
                    <a:pt x="980" y="67"/>
                  </a:cubicBezTo>
                  <a:cubicBezTo>
                    <a:pt x="987" y="46"/>
                    <a:pt x="971" y="33"/>
                    <a:pt x="953" y="33"/>
                  </a:cubicBezTo>
                  <a:cubicBezTo>
                    <a:pt x="943" y="33"/>
                    <a:pt x="932" y="37"/>
                    <a:pt x="925" y="45"/>
                  </a:cubicBezTo>
                  <a:cubicBezTo>
                    <a:pt x="913" y="56"/>
                    <a:pt x="891" y="56"/>
                    <a:pt x="880" y="78"/>
                  </a:cubicBezTo>
                  <a:lnTo>
                    <a:pt x="836" y="123"/>
                  </a:lnTo>
                  <a:cubicBezTo>
                    <a:pt x="824" y="123"/>
                    <a:pt x="802" y="123"/>
                    <a:pt x="791" y="134"/>
                  </a:cubicBezTo>
                  <a:cubicBezTo>
                    <a:pt x="791" y="123"/>
                    <a:pt x="780" y="123"/>
                    <a:pt x="769" y="123"/>
                  </a:cubicBezTo>
                  <a:cubicBezTo>
                    <a:pt x="765" y="119"/>
                    <a:pt x="760" y="118"/>
                    <a:pt x="755" y="118"/>
                  </a:cubicBezTo>
                  <a:cubicBezTo>
                    <a:pt x="744" y="118"/>
                    <a:pt x="731" y="123"/>
                    <a:pt x="724" y="123"/>
                  </a:cubicBezTo>
                  <a:cubicBezTo>
                    <a:pt x="719" y="117"/>
                    <a:pt x="707" y="114"/>
                    <a:pt x="696" y="114"/>
                  </a:cubicBezTo>
                  <a:cubicBezTo>
                    <a:pt x="685" y="114"/>
                    <a:pt x="674" y="117"/>
                    <a:pt x="668" y="123"/>
                  </a:cubicBezTo>
                  <a:cubicBezTo>
                    <a:pt x="660" y="107"/>
                    <a:pt x="640" y="96"/>
                    <a:pt x="621" y="96"/>
                  </a:cubicBezTo>
                  <a:cubicBezTo>
                    <a:pt x="614" y="96"/>
                    <a:pt x="608" y="98"/>
                    <a:pt x="602" y="101"/>
                  </a:cubicBezTo>
                  <a:cubicBezTo>
                    <a:pt x="595" y="79"/>
                    <a:pt x="575" y="71"/>
                    <a:pt x="555" y="71"/>
                  </a:cubicBezTo>
                  <a:cubicBezTo>
                    <a:pt x="544" y="71"/>
                    <a:pt x="532" y="74"/>
                    <a:pt x="524" y="78"/>
                  </a:cubicBezTo>
                  <a:cubicBezTo>
                    <a:pt x="502" y="78"/>
                    <a:pt x="490" y="78"/>
                    <a:pt x="480" y="89"/>
                  </a:cubicBezTo>
                  <a:cubicBezTo>
                    <a:pt x="468" y="111"/>
                    <a:pt x="457" y="123"/>
                    <a:pt x="446" y="145"/>
                  </a:cubicBezTo>
                  <a:lnTo>
                    <a:pt x="435" y="145"/>
                  </a:lnTo>
                  <a:cubicBezTo>
                    <a:pt x="435" y="134"/>
                    <a:pt x="446" y="134"/>
                    <a:pt x="446" y="134"/>
                  </a:cubicBezTo>
                  <a:cubicBezTo>
                    <a:pt x="457" y="123"/>
                    <a:pt x="446" y="101"/>
                    <a:pt x="435" y="101"/>
                  </a:cubicBezTo>
                  <a:cubicBezTo>
                    <a:pt x="424" y="95"/>
                    <a:pt x="413" y="92"/>
                    <a:pt x="403" y="92"/>
                  </a:cubicBezTo>
                  <a:cubicBezTo>
                    <a:pt x="393" y="92"/>
                    <a:pt x="385" y="95"/>
                    <a:pt x="379" y="101"/>
                  </a:cubicBezTo>
                  <a:cubicBezTo>
                    <a:pt x="357" y="123"/>
                    <a:pt x="346" y="145"/>
                    <a:pt x="324" y="167"/>
                  </a:cubicBezTo>
                  <a:lnTo>
                    <a:pt x="312" y="167"/>
                  </a:lnTo>
                  <a:cubicBezTo>
                    <a:pt x="302" y="156"/>
                    <a:pt x="302" y="134"/>
                    <a:pt x="279" y="134"/>
                  </a:cubicBezTo>
                  <a:cubicBezTo>
                    <a:pt x="273" y="131"/>
                    <a:pt x="267" y="129"/>
                    <a:pt x="260" y="129"/>
                  </a:cubicBezTo>
                  <a:cubicBezTo>
                    <a:pt x="245" y="129"/>
                    <a:pt x="232" y="137"/>
                    <a:pt x="223" y="145"/>
                  </a:cubicBezTo>
                  <a:lnTo>
                    <a:pt x="213" y="145"/>
                  </a:lnTo>
                  <a:lnTo>
                    <a:pt x="213" y="111"/>
                  </a:lnTo>
                  <a:lnTo>
                    <a:pt x="179" y="78"/>
                  </a:lnTo>
                  <a:lnTo>
                    <a:pt x="168" y="78"/>
                  </a:lnTo>
                  <a:cubicBezTo>
                    <a:pt x="168" y="67"/>
                    <a:pt x="157" y="67"/>
                    <a:pt x="157" y="56"/>
                  </a:cubicBezTo>
                  <a:cubicBezTo>
                    <a:pt x="157" y="45"/>
                    <a:pt x="168" y="34"/>
                    <a:pt x="168" y="22"/>
                  </a:cubicBezTo>
                  <a:cubicBezTo>
                    <a:pt x="168" y="12"/>
                    <a:pt x="146" y="0"/>
                    <a:pt x="1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11"/>
            <p:cNvSpPr/>
            <p:nvPr/>
          </p:nvSpPr>
          <p:spPr>
            <a:xfrm>
              <a:off x="948042" y="2062920"/>
              <a:ext cx="12036" cy="7431"/>
            </a:xfrm>
            <a:custGeom>
              <a:avLst/>
              <a:gdLst/>
              <a:ahLst/>
              <a:cxnLst/>
              <a:rect l="l" t="t" r="r" b="b"/>
              <a:pathLst>
                <a:path w="345" h="213" extrusionOk="0">
                  <a:moveTo>
                    <a:pt x="167" y="1"/>
                  </a:moveTo>
                  <a:cubicBezTo>
                    <a:pt x="156" y="1"/>
                    <a:pt x="144" y="12"/>
                    <a:pt x="134" y="23"/>
                  </a:cubicBezTo>
                  <a:lnTo>
                    <a:pt x="134" y="45"/>
                  </a:lnTo>
                  <a:lnTo>
                    <a:pt x="122" y="45"/>
                  </a:lnTo>
                  <a:lnTo>
                    <a:pt x="122" y="57"/>
                  </a:lnTo>
                  <a:cubicBezTo>
                    <a:pt x="111" y="67"/>
                    <a:pt x="100" y="90"/>
                    <a:pt x="89" y="101"/>
                  </a:cubicBezTo>
                  <a:cubicBezTo>
                    <a:pt x="78" y="101"/>
                    <a:pt x="67" y="112"/>
                    <a:pt x="67" y="112"/>
                  </a:cubicBezTo>
                  <a:lnTo>
                    <a:pt x="67" y="123"/>
                  </a:lnTo>
                  <a:lnTo>
                    <a:pt x="55" y="123"/>
                  </a:lnTo>
                  <a:lnTo>
                    <a:pt x="55" y="134"/>
                  </a:lnTo>
                  <a:cubicBezTo>
                    <a:pt x="33" y="146"/>
                    <a:pt x="23" y="156"/>
                    <a:pt x="11" y="179"/>
                  </a:cubicBezTo>
                  <a:cubicBezTo>
                    <a:pt x="0" y="190"/>
                    <a:pt x="11" y="201"/>
                    <a:pt x="23" y="212"/>
                  </a:cubicBezTo>
                  <a:lnTo>
                    <a:pt x="67" y="212"/>
                  </a:lnTo>
                  <a:cubicBezTo>
                    <a:pt x="78" y="201"/>
                    <a:pt x="89" y="201"/>
                    <a:pt x="100" y="190"/>
                  </a:cubicBezTo>
                  <a:cubicBezTo>
                    <a:pt x="100" y="179"/>
                    <a:pt x="111" y="168"/>
                    <a:pt x="111" y="168"/>
                  </a:cubicBezTo>
                  <a:cubicBezTo>
                    <a:pt x="111" y="179"/>
                    <a:pt x="122" y="190"/>
                    <a:pt x="122" y="190"/>
                  </a:cubicBezTo>
                  <a:cubicBezTo>
                    <a:pt x="134" y="190"/>
                    <a:pt x="134" y="201"/>
                    <a:pt x="144" y="201"/>
                  </a:cubicBezTo>
                  <a:lnTo>
                    <a:pt x="178" y="201"/>
                  </a:lnTo>
                  <a:cubicBezTo>
                    <a:pt x="178" y="190"/>
                    <a:pt x="189" y="190"/>
                    <a:pt x="200" y="179"/>
                  </a:cubicBezTo>
                  <a:lnTo>
                    <a:pt x="211" y="168"/>
                  </a:lnTo>
                  <a:cubicBezTo>
                    <a:pt x="223" y="156"/>
                    <a:pt x="233" y="146"/>
                    <a:pt x="233" y="134"/>
                  </a:cubicBezTo>
                  <a:lnTo>
                    <a:pt x="245" y="134"/>
                  </a:lnTo>
                  <a:cubicBezTo>
                    <a:pt x="245" y="134"/>
                    <a:pt x="256" y="146"/>
                    <a:pt x="267" y="146"/>
                  </a:cubicBezTo>
                  <a:cubicBezTo>
                    <a:pt x="267" y="146"/>
                    <a:pt x="278" y="146"/>
                    <a:pt x="278" y="134"/>
                  </a:cubicBezTo>
                  <a:lnTo>
                    <a:pt x="300" y="134"/>
                  </a:lnTo>
                  <a:lnTo>
                    <a:pt x="312" y="123"/>
                  </a:lnTo>
                  <a:lnTo>
                    <a:pt x="322" y="123"/>
                  </a:lnTo>
                  <a:cubicBezTo>
                    <a:pt x="322" y="112"/>
                    <a:pt x="322" y="112"/>
                    <a:pt x="334" y="112"/>
                  </a:cubicBezTo>
                  <a:cubicBezTo>
                    <a:pt x="334" y="101"/>
                    <a:pt x="334" y="101"/>
                    <a:pt x="345" y="90"/>
                  </a:cubicBezTo>
                  <a:lnTo>
                    <a:pt x="345" y="79"/>
                  </a:lnTo>
                  <a:cubicBezTo>
                    <a:pt x="345" y="79"/>
                    <a:pt x="345" y="67"/>
                    <a:pt x="334" y="67"/>
                  </a:cubicBezTo>
                  <a:lnTo>
                    <a:pt x="334" y="57"/>
                  </a:lnTo>
                  <a:lnTo>
                    <a:pt x="312" y="57"/>
                  </a:lnTo>
                  <a:cubicBezTo>
                    <a:pt x="312" y="45"/>
                    <a:pt x="312" y="45"/>
                    <a:pt x="300" y="45"/>
                  </a:cubicBezTo>
                  <a:lnTo>
                    <a:pt x="289" y="45"/>
                  </a:lnTo>
                  <a:lnTo>
                    <a:pt x="278" y="57"/>
                  </a:lnTo>
                  <a:lnTo>
                    <a:pt x="267" y="57"/>
                  </a:lnTo>
                  <a:cubicBezTo>
                    <a:pt x="256" y="45"/>
                    <a:pt x="245" y="45"/>
                    <a:pt x="233" y="45"/>
                  </a:cubicBezTo>
                  <a:cubicBezTo>
                    <a:pt x="223" y="45"/>
                    <a:pt x="200" y="57"/>
                    <a:pt x="200" y="79"/>
                  </a:cubicBezTo>
                  <a:cubicBezTo>
                    <a:pt x="189" y="90"/>
                    <a:pt x="189" y="101"/>
                    <a:pt x="178" y="101"/>
                  </a:cubicBezTo>
                  <a:lnTo>
                    <a:pt x="156" y="123"/>
                  </a:lnTo>
                  <a:cubicBezTo>
                    <a:pt x="178" y="90"/>
                    <a:pt x="200" y="67"/>
                    <a:pt x="200" y="23"/>
                  </a:cubicBezTo>
                  <a:cubicBezTo>
                    <a:pt x="189" y="12"/>
                    <a:pt x="178" y="1"/>
                    <a:pt x="1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11"/>
            <p:cNvSpPr/>
            <p:nvPr/>
          </p:nvSpPr>
          <p:spPr>
            <a:xfrm>
              <a:off x="956939" y="2055524"/>
              <a:ext cx="8966" cy="6664"/>
            </a:xfrm>
            <a:custGeom>
              <a:avLst/>
              <a:gdLst/>
              <a:ahLst/>
              <a:cxnLst/>
              <a:rect l="l" t="t" r="r" b="b"/>
              <a:pathLst>
                <a:path w="257" h="191" extrusionOk="0">
                  <a:moveTo>
                    <a:pt x="112" y="0"/>
                  </a:moveTo>
                  <a:cubicBezTo>
                    <a:pt x="103" y="0"/>
                    <a:pt x="94" y="4"/>
                    <a:pt x="90" y="12"/>
                  </a:cubicBezTo>
                  <a:cubicBezTo>
                    <a:pt x="79" y="35"/>
                    <a:pt x="57" y="57"/>
                    <a:pt x="45" y="79"/>
                  </a:cubicBezTo>
                  <a:lnTo>
                    <a:pt x="34" y="113"/>
                  </a:lnTo>
                  <a:cubicBezTo>
                    <a:pt x="23" y="113"/>
                    <a:pt x="23" y="124"/>
                    <a:pt x="23" y="124"/>
                  </a:cubicBezTo>
                  <a:cubicBezTo>
                    <a:pt x="12" y="135"/>
                    <a:pt x="12" y="146"/>
                    <a:pt x="12" y="146"/>
                  </a:cubicBezTo>
                  <a:cubicBezTo>
                    <a:pt x="1" y="180"/>
                    <a:pt x="34" y="190"/>
                    <a:pt x="57" y="190"/>
                  </a:cubicBezTo>
                  <a:cubicBezTo>
                    <a:pt x="79" y="180"/>
                    <a:pt x="101" y="168"/>
                    <a:pt x="101" y="146"/>
                  </a:cubicBezTo>
                  <a:lnTo>
                    <a:pt x="101" y="135"/>
                  </a:lnTo>
                  <a:lnTo>
                    <a:pt x="101" y="113"/>
                  </a:lnTo>
                  <a:lnTo>
                    <a:pt x="123" y="135"/>
                  </a:lnTo>
                  <a:lnTo>
                    <a:pt x="156" y="135"/>
                  </a:lnTo>
                  <a:cubicBezTo>
                    <a:pt x="156" y="124"/>
                    <a:pt x="156" y="124"/>
                    <a:pt x="168" y="124"/>
                  </a:cubicBezTo>
                  <a:lnTo>
                    <a:pt x="179" y="135"/>
                  </a:lnTo>
                  <a:lnTo>
                    <a:pt x="190" y="135"/>
                  </a:lnTo>
                  <a:cubicBezTo>
                    <a:pt x="190" y="146"/>
                    <a:pt x="190" y="146"/>
                    <a:pt x="201" y="146"/>
                  </a:cubicBezTo>
                  <a:lnTo>
                    <a:pt x="223" y="146"/>
                  </a:lnTo>
                  <a:lnTo>
                    <a:pt x="235" y="135"/>
                  </a:lnTo>
                  <a:lnTo>
                    <a:pt x="245" y="135"/>
                  </a:lnTo>
                  <a:lnTo>
                    <a:pt x="245" y="124"/>
                  </a:lnTo>
                  <a:lnTo>
                    <a:pt x="257" y="113"/>
                  </a:lnTo>
                  <a:cubicBezTo>
                    <a:pt x="257" y="101"/>
                    <a:pt x="245" y="101"/>
                    <a:pt x="245" y="91"/>
                  </a:cubicBezTo>
                  <a:cubicBezTo>
                    <a:pt x="235" y="79"/>
                    <a:pt x="235" y="79"/>
                    <a:pt x="223" y="79"/>
                  </a:cubicBezTo>
                  <a:lnTo>
                    <a:pt x="223" y="68"/>
                  </a:lnTo>
                  <a:lnTo>
                    <a:pt x="223" y="57"/>
                  </a:lnTo>
                  <a:lnTo>
                    <a:pt x="212" y="46"/>
                  </a:lnTo>
                  <a:lnTo>
                    <a:pt x="201" y="46"/>
                  </a:lnTo>
                  <a:cubicBezTo>
                    <a:pt x="201" y="46"/>
                    <a:pt x="201" y="35"/>
                    <a:pt x="190" y="35"/>
                  </a:cubicBezTo>
                  <a:cubicBezTo>
                    <a:pt x="179" y="35"/>
                    <a:pt x="179" y="24"/>
                    <a:pt x="168" y="24"/>
                  </a:cubicBezTo>
                  <a:lnTo>
                    <a:pt x="134" y="24"/>
                  </a:lnTo>
                  <a:cubicBezTo>
                    <a:pt x="141" y="10"/>
                    <a:pt x="127" y="0"/>
                    <a:pt x="11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11"/>
            <p:cNvSpPr/>
            <p:nvPr/>
          </p:nvSpPr>
          <p:spPr>
            <a:xfrm>
              <a:off x="910363" y="2051372"/>
              <a:ext cx="22572" cy="19991"/>
            </a:xfrm>
            <a:custGeom>
              <a:avLst/>
              <a:gdLst/>
              <a:ahLst/>
              <a:cxnLst/>
              <a:rect l="l" t="t" r="r" b="b"/>
              <a:pathLst>
                <a:path w="647" h="573" extrusionOk="0">
                  <a:moveTo>
                    <a:pt x="66" y="0"/>
                  </a:moveTo>
                  <a:cubicBezTo>
                    <a:pt x="50" y="0"/>
                    <a:pt x="33" y="6"/>
                    <a:pt x="23" y="20"/>
                  </a:cubicBezTo>
                  <a:cubicBezTo>
                    <a:pt x="23" y="42"/>
                    <a:pt x="13" y="65"/>
                    <a:pt x="13" y="87"/>
                  </a:cubicBezTo>
                  <a:cubicBezTo>
                    <a:pt x="1" y="109"/>
                    <a:pt x="1" y="131"/>
                    <a:pt x="1" y="154"/>
                  </a:cubicBezTo>
                  <a:cubicBezTo>
                    <a:pt x="1" y="165"/>
                    <a:pt x="1" y="187"/>
                    <a:pt x="13" y="198"/>
                  </a:cubicBezTo>
                  <a:cubicBezTo>
                    <a:pt x="23" y="210"/>
                    <a:pt x="45" y="220"/>
                    <a:pt x="68" y="220"/>
                  </a:cubicBezTo>
                  <a:cubicBezTo>
                    <a:pt x="68" y="232"/>
                    <a:pt x="90" y="243"/>
                    <a:pt x="112" y="254"/>
                  </a:cubicBezTo>
                  <a:cubicBezTo>
                    <a:pt x="124" y="254"/>
                    <a:pt x="134" y="254"/>
                    <a:pt x="146" y="243"/>
                  </a:cubicBezTo>
                  <a:cubicBezTo>
                    <a:pt x="146" y="265"/>
                    <a:pt x="146" y="287"/>
                    <a:pt x="157" y="299"/>
                  </a:cubicBezTo>
                  <a:cubicBezTo>
                    <a:pt x="168" y="310"/>
                    <a:pt x="182" y="315"/>
                    <a:pt x="194" y="315"/>
                  </a:cubicBezTo>
                  <a:cubicBezTo>
                    <a:pt x="207" y="315"/>
                    <a:pt x="218" y="310"/>
                    <a:pt x="223" y="299"/>
                  </a:cubicBezTo>
                  <a:lnTo>
                    <a:pt x="235" y="299"/>
                  </a:lnTo>
                  <a:lnTo>
                    <a:pt x="235" y="287"/>
                  </a:lnTo>
                  <a:lnTo>
                    <a:pt x="246" y="287"/>
                  </a:lnTo>
                  <a:lnTo>
                    <a:pt x="246" y="321"/>
                  </a:lnTo>
                  <a:cubicBezTo>
                    <a:pt x="246" y="343"/>
                    <a:pt x="235" y="365"/>
                    <a:pt x="246" y="376"/>
                  </a:cubicBezTo>
                  <a:lnTo>
                    <a:pt x="246" y="388"/>
                  </a:lnTo>
                  <a:lnTo>
                    <a:pt x="257" y="388"/>
                  </a:lnTo>
                  <a:cubicBezTo>
                    <a:pt x="268" y="398"/>
                    <a:pt x="268" y="398"/>
                    <a:pt x="279" y="398"/>
                  </a:cubicBezTo>
                  <a:lnTo>
                    <a:pt x="302" y="398"/>
                  </a:lnTo>
                  <a:cubicBezTo>
                    <a:pt x="312" y="388"/>
                    <a:pt x="312" y="388"/>
                    <a:pt x="312" y="376"/>
                  </a:cubicBezTo>
                  <a:cubicBezTo>
                    <a:pt x="324" y="376"/>
                    <a:pt x="324" y="365"/>
                    <a:pt x="324" y="365"/>
                  </a:cubicBezTo>
                  <a:lnTo>
                    <a:pt x="324" y="354"/>
                  </a:lnTo>
                  <a:cubicBezTo>
                    <a:pt x="324" y="376"/>
                    <a:pt x="335" y="398"/>
                    <a:pt x="346" y="432"/>
                  </a:cubicBezTo>
                  <a:lnTo>
                    <a:pt x="357" y="443"/>
                  </a:lnTo>
                  <a:lnTo>
                    <a:pt x="357" y="454"/>
                  </a:lnTo>
                  <a:cubicBezTo>
                    <a:pt x="368" y="465"/>
                    <a:pt x="368" y="477"/>
                    <a:pt x="379" y="487"/>
                  </a:cubicBezTo>
                  <a:cubicBezTo>
                    <a:pt x="388" y="504"/>
                    <a:pt x="402" y="514"/>
                    <a:pt x="417" y="514"/>
                  </a:cubicBezTo>
                  <a:cubicBezTo>
                    <a:pt x="423" y="514"/>
                    <a:pt x="429" y="513"/>
                    <a:pt x="435" y="510"/>
                  </a:cubicBezTo>
                  <a:cubicBezTo>
                    <a:pt x="446" y="510"/>
                    <a:pt x="457" y="499"/>
                    <a:pt x="468" y="487"/>
                  </a:cubicBezTo>
                  <a:cubicBezTo>
                    <a:pt x="468" y="499"/>
                    <a:pt x="468" y="499"/>
                    <a:pt x="480" y="510"/>
                  </a:cubicBezTo>
                  <a:cubicBezTo>
                    <a:pt x="490" y="521"/>
                    <a:pt x="502" y="521"/>
                    <a:pt x="524" y="521"/>
                  </a:cubicBezTo>
                  <a:cubicBezTo>
                    <a:pt x="524" y="532"/>
                    <a:pt x="535" y="554"/>
                    <a:pt x="557" y="554"/>
                  </a:cubicBezTo>
                  <a:cubicBezTo>
                    <a:pt x="564" y="567"/>
                    <a:pt x="578" y="573"/>
                    <a:pt x="591" y="573"/>
                  </a:cubicBezTo>
                  <a:cubicBezTo>
                    <a:pt x="600" y="573"/>
                    <a:pt x="608" y="570"/>
                    <a:pt x="613" y="566"/>
                  </a:cubicBezTo>
                  <a:cubicBezTo>
                    <a:pt x="635" y="554"/>
                    <a:pt x="646" y="532"/>
                    <a:pt x="624" y="510"/>
                  </a:cubicBezTo>
                  <a:lnTo>
                    <a:pt x="624" y="499"/>
                  </a:lnTo>
                  <a:lnTo>
                    <a:pt x="613" y="499"/>
                  </a:lnTo>
                  <a:cubicBezTo>
                    <a:pt x="613" y="487"/>
                    <a:pt x="613" y="477"/>
                    <a:pt x="602" y="465"/>
                  </a:cubicBezTo>
                  <a:cubicBezTo>
                    <a:pt x="602" y="443"/>
                    <a:pt x="591" y="421"/>
                    <a:pt x="579" y="410"/>
                  </a:cubicBezTo>
                  <a:cubicBezTo>
                    <a:pt x="557" y="398"/>
                    <a:pt x="546" y="388"/>
                    <a:pt x="524" y="388"/>
                  </a:cubicBezTo>
                  <a:lnTo>
                    <a:pt x="513" y="398"/>
                  </a:lnTo>
                  <a:cubicBezTo>
                    <a:pt x="513" y="388"/>
                    <a:pt x="513" y="388"/>
                    <a:pt x="502" y="376"/>
                  </a:cubicBezTo>
                  <a:cubicBezTo>
                    <a:pt x="502" y="365"/>
                    <a:pt x="490" y="354"/>
                    <a:pt x="490" y="343"/>
                  </a:cubicBezTo>
                  <a:cubicBezTo>
                    <a:pt x="479" y="337"/>
                    <a:pt x="465" y="334"/>
                    <a:pt x="453" y="334"/>
                  </a:cubicBezTo>
                  <a:cubicBezTo>
                    <a:pt x="441" y="334"/>
                    <a:pt x="429" y="337"/>
                    <a:pt x="424" y="343"/>
                  </a:cubicBezTo>
                  <a:lnTo>
                    <a:pt x="424" y="354"/>
                  </a:lnTo>
                  <a:cubicBezTo>
                    <a:pt x="424" y="332"/>
                    <a:pt x="401" y="332"/>
                    <a:pt x="391" y="332"/>
                  </a:cubicBezTo>
                  <a:cubicBezTo>
                    <a:pt x="379" y="309"/>
                    <a:pt x="368" y="287"/>
                    <a:pt x="368" y="265"/>
                  </a:cubicBezTo>
                  <a:cubicBezTo>
                    <a:pt x="368" y="254"/>
                    <a:pt x="357" y="243"/>
                    <a:pt x="335" y="243"/>
                  </a:cubicBezTo>
                  <a:cubicBezTo>
                    <a:pt x="324" y="243"/>
                    <a:pt x="302" y="254"/>
                    <a:pt x="302" y="265"/>
                  </a:cubicBezTo>
                  <a:cubicBezTo>
                    <a:pt x="312" y="287"/>
                    <a:pt x="312" y="309"/>
                    <a:pt x="324" y="343"/>
                  </a:cubicBezTo>
                  <a:lnTo>
                    <a:pt x="312" y="332"/>
                  </a:lnTo>
                  <a:lnTo>
                    <a:pt x="312" y="321"/>
                  </a:lnTo>
                  <a:cubicBezTo>
                    <a:pt x="312" y="309"/>
                    <a:pt x="312" y="299"/>
                    <a:pt x="302" y="276"/>
                  </a:cubicBezTo>
                  <a:cubicBezTo>
                    <a:pt x="302" y="276"/>
                    <a:pt x="302" y="265"/>
                    <a:pt x="290" y="265"/>
                  </a:cubicBezTo>
                  <a:cubicBezTo>
                    <a:pt x="290" y="254"/>
                    <a:pt x="279" y="254"/>
                    <a:pt x="268" y="254"/>
                  </a:cubicBezTo>
                  <a:cubicBezTo>
                    <a:pt x="268" y="254"/>
                    <a:pt x="257" y="254"/>
                    <a:pt x="246" y="265"/>
                  </a:cubicBezTo>
                  <a:cubicBezTo>
                    <a:pt x="246" y="254"/>
                    <a:pt x="246" y="243"/>
                    <a:pt x="235" y="243"/>
                  </a:cubicBezTo>
                  <a:lnTo>
                    <a:pt x="235" y="210"/>
                  </a:lnTo>
                  <a:cubicBezTo>
                    <a:pt x="223" y="187"/>
                    <a:pt x="223" y="165"/>
                    <a:pt x="213" y="143"/>
                  </a:cubicBezTo>
                  <a:cubicBezTo>
                    <a:pt x="213" y="130"/>
                    <a:pt x="205" y="124"/>
                    <a:pt x="196" y="124"/>
                  </a:cubicBezTo>
                  <a:cubicBezTo>
                    <a:pt x="190" y="124"/>
                    <a:pt x="184" y="127"/>
                    <a:pt x="179" y="131"/>
                  </a:cubicBezTo>
                  <a:cubicBezTo>
                    <a:pt x="168" y="131"/>
                    <a:pt x="157" y="143"/>
                    <a:pt x="157" y="143"/>
                  </a:cubicBezTo>
                  <a:lnTo>
                    <a:pt x="157" y="87"/>
                  </a:lnTo>
                  <a:cubicBezTo>
                    <a:pt x="157" y="65"/>
                    <a:pt x="134" y="65"/>
                    <a:pt x="124" y="65"/>
                  </a:cubicBezTo>
                  <a:cubicBezTo>
                    <a:pt x="124" y="61"/>
                    <a:pt x="121" y="60"/>
                    <a:pt x="118" y="60"/>
                  </a:cubicBezTo>
                  <a:cubicBezTo>
                    <a:pt x="111" y="60"/>
                    <a:pt x="102" y="65"/>
                    <a:pt x="102" y="65"/>
                  </a:cubicBezTo>
                  <a:lnTo>
                    <a:pt x="102" y="54"/>
                  </a:lnTo>
                  <a:lnTo>
                    <a:pt x="102" y="32"/>
                  </a:lnTo>
                  <a:cubicBezTo>
                    <a:pt x="108" y="12"/>
                    <a:pt x="88" y="0"/>
                    <a:pt x="6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11"/>
            <p:cNvSpPr/>
            <p:nvPr/>
          </p:nvSpPr>
          <p:spPr>
            <a:xfrm>
              <a:off x="936006" y="2059641"/>
              <a:ext cx="15699" cy="9943"/>
            </a:xfrm>
            <a:custGeom>
              <a:avLst/>
              <a:gdLst/>
              <a:ahLst/>
              <a:cxnLst/>
              <a:rect l="l" t="t" r="r" b="b"/>
              <a:pathLst>
                <a:path w="450" h="285" extrusionOk="0">
                  <a:moveTo>
                    <a:pt x="400" y="1"/>
                  </a:moveTo>
                  <a:cubicBezTo>
                    <a:pt x="387" y="1"/>
                    <a:pt x="375" y="6"/>
                    <a:pt x="368" y="17"/>
                  </a:cubicBezTo>
                  <a:cubicBezTo>
                    <a:pt x="356" y="39"/>
                    <a:pt x="334" y="50"/>
                    <a:pt x="323" y="72"/>
                  </a:cubicBezTo>
                  <a:cubicBezTo>
                    <a:pt x="323" y="72"/>
                    <a:pt x="311" y="84"/>
                    <a:pt x="311" y="95"/>
                  </a:cubicBezTo>
                  <a:cubicBezTo>
                    <a:pt x="301" y="106"/>
                    <a:pt x="311" y="117"/>
                    <a:pt x="311" y="117"/>
                  </a:cubicBezTo>
                  <a:cubicBezTo>
                    <a:pt x="311" y="128"/>
                    <a:pt x="311" y="128"/>
                    <a:pt x="301" y="128"/>
                  </a:cubicBezTo>
                  <a:cubicBezTo>
                    <a:pt x="301" y="117"/>
                    <a:pt x="289" y="117"/>
                    <a:pt x="289" y="106"/>
                  </a:cubicBezTo>
                  <a:cubicBezTo>
                    <a:pt x="285" y="101"/>
                    <a:pt x="276" y="99"/>
                    <a:pt x="268" y="99"/>
                  </a:cubicBezTo>
                  <a:cubicBezTo>
                    <a:pt x="256" y="99"/>
                    <a:pt x="245" y="104"/>
                    <a:pt x="245" y="117"/>
                  </a:cubicBezTo>
                  <a:cubicBezTo>
                    <a:pt x="234" y="117"/>
                    <a:pt x="234" y="117"/>
                    <a:pt x="234" y="128"/>
                  </a:cubicBezTo>
                  <a:cubicBezTo>
                    <a:pt x="222" y="106"/>
                    <a:pt x="212" y="84"/>
                    <a:pt x="190" y="84"/>
                  </a:cubicBezTo>
                  <a:cubicBezTo>
                    <a:pt x="178" y="84"/>
                    <a:pt x="156" y="84"/>
                    <a:pt x="145" y="106"/>
                  </a:cubicBezTo>
                  <a:cubicBezTo>
                    <a:pt x="145" y="117"/>
                    <a:pt x="134" y="128"/>
                    <a:pt x="134" y="139"/>
                  </a:cubicBezTo>
                  <a:lnTo>
                    <a:pt x="123" y="139"/>
                  </a:lnTo>
                  <a:cubicBezTo>
                    <a:pt x="123" y="128"/>
                    <a:pt x="112" y="122"/>
                    <a:pt x="99" y="122"/>
                  </a:cubicBezTo>
                  <a:cubicBezTo>
                    <a:pt x="87" y="122"/>
                    <a:pt x="73" y="128"/>
                    <a:pt x="67" y="139"/>
                  </a:cubicBezTo>
                  <a:lnTo>
                    <a:pt x="56" y="151"/>
                  </a:lnTo>
                  <a:lnTo>
                    <a:pt x="56" y="161"/>
                  </a:lnTo>
                  <a:lnTo>
                    <a:pt x="45" y="161"/>
                  </a:lnTo>
                  <a:lnTo>
                    <a:pt x="45" y="173"/>
                  </a:lnTo>
                  <a:cubicBezTo>
                    <a:pt x="34" y="184"/>
                    <a:pt x="22" y="184"/>
                    <a:pt x="12" y="195"/>
                  </a:cubicBezTo>
                  <a:cubicBezTo>
                    <a:pt x="12" y="217"/>
                    <a:pt x="0" y="228"/>
                    <a:pt x="0" y="250"/>
                  </a:cubicBezTo>
                  <a:cubicBezTo>
                    <a:pt x="7" y="272"/>
                    <a:pt x="29" y="284"/>
                    <a:pt x="51" y="284"/>
                  </a:cubicBezTo>
                  <a:cubicBezTo>
                    <a:pt x="64" y="284"/>
                    <a:pt x="77" y="280"/>
                    <a:pt x="89" y="273"/>
                  </a:cubicBezTo>
                  <a:cubicBezTo>
                    <a:pt x="101" y="273"/>
                    <a:pt x="101" y="262"/>
                    <a:pt x="101" y="250"/>
                  </a:cubicBezTo>
                  <a:cubicBezTo>
                    <a:pt x="123" y="250"/>
                    <a:pt x="156" y="240"/>
                    <a:pt x="167" y="228"/>
                  </a:cubicBezTo>
                  <a:cubicBezTo>
                    <a:pt x="167" y="217"/>
                    <a:pt x="167" y="217"/>
                    <a:pt x="178" y="217"/>
                  </a:cubicBezTo>
                  <a:cubicBezTo>
                    <a:pt x="178" y="228"/>
                    <a:pt x="190" y="228"/>
                    <a:pt x="200" y="228"/>
                  </a:cubicBezTo>
                  <a:cubicBezTo>
                    <a:pt x="222" y="228"/>
                    <a:pt x="234" y="228"/>
                    <a:pt x="245" y="217"/>
                  </a:cubicBezTo>
                  <a:cubicBezTo>
                    <a:pt x="251" y="230"/>
                    <a:pt x="265" y="236"/>
                    <a:pt x="280" y="236"/>
                  </a:cubicBezTo>
                  <a:cubicBezTo>
                    <a:pt x="291" y="236"/>
                    <a:pt x="302" y="233"/>
                    <a:pt x="311" y="228"/>
                  </a:cubicBezTo>
                  <a:cubicBezTo>
                    <a:pt x="323" y="228"/>
                    <a:pt x="334" y="206"/>
                    <a:pt x="345" y="195"/>
                  </a:cubicBezTo>
                  <a:cubicBezTo>
                    <a:pt x="356" y="184"/>
                    <a:pt x="368" y="161"/>
                    <a:pt x="378" y="139"/>
                  </a:cubicBezTo>
                  <a:cubicBezTo>
                    <a:pt x="378" y="139"/>
                    <a:pt x="378" y="128"/>
                    <a:pt x="390" y="128"/>
                  </a:cubicBezTo>
                  <a:cubicBezTo>
                    <a:pt x="400" y="95"/>
                    <a:pt x="423" y="72"/>
                    <a:pt x="434" y="50"/>
                  </a:cubicBezTo>
                  <a:cubicBezTo>
                    <a:pt x="449" y="21"/>
                    <a:pt x="425" y="1"/>
                    <a:pt x="40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11"/>
            <p:cNvSpPr/>
            <p:nvPr/>
          </p:nvSpPr>
          <p:spPr>
            <a:xfrm>
              <a:off x="951496" y="2058664"/>
              <a:ext cx="11304" cy="5756"/>
            </a:xfrm>
            <a:custGeom>
              <a:avLst/>
              <a:gdLst/>
              <a:ahLst/>
              <a:cxnLst/>
              <a:rect l="l" t="t" r="r" b="b"/>
              <a:pathLst>
                <a:path w="324" h="165" extrusionOk="0">
                  <a:moveTo>
                    <a:pt x="124" y="1"/>
                  </a:moveTo>
                  <a:cubicBezTo>
                    <a:pt x="101" y="1"/>
                    <a:pt x="90" y="1"/>
                    <a:pt x="79" y="11"/>
                  </a:cubicBezTo>
                  <a:cubicBezTo>
                    <a:pt x="79" y="23"/>
                    <a:pt x="79" y="23"/>
                    <a:pt x="68" y="34"/>
                  </a:cubicBezTo>
                  <a:cubicBezTo>
                    <a:pt x="68" y="45"/>
                    <a:pt x="57" y="67"/>
                    <a:pt x="45" y="78"/>
                  </a:cubicBezTo>
                  <a:lnTo>
                    <a:pt x="23" y="100"/>
                  </a:lnTo>
                  <a:lnTo>
                    <a:pt x="12" y="112"/>
                  </a:lnTo>
                  <a:lnTo>
                    <a:pt x="12" y="123"/>
                  </a:lnTo>
                  <a:lnTo>
                    <a:pt x="1" y="123"/>
                  </a:lnTo>
                  <a:lnTo>
                    <a:pt x="1" y="145"/>
                  </a:lnTo>
                  <a:cubicBezTo>
                    <a:pt x="12" y="156"/>
                    <a:pt x="12" y="156"/>
                    <a:pt x="23" y="156"/>
                  </a:cubicBezTo>
                  <a:cubicBezTo>
                    <a:pt x="29" y="162"/>
                    <a:pt x="37" y="164"/>
                    <a:pt x="47" y="164"/>
                  </a:cubicBezTo>
                  <a:cubicBezTo>
                    <a:pt x="57" y="164"/>
                    <a:pt x="68" y="162"/>
                    <a:pt x="79" y="156"/>
                  </a:cubicBezTo>
                  <a:cubicBezTo>
                    <a:pt x="79" y="156"/>
                    <a:pt x="79" y="145"/>
                    <a:pt x="90" y="145"/>
                  </a:cubicBezTo>
                  <a:lnTo>
                    <a:pt x="90" y="156"/>
                  </a:lnTo>
                  <a:lnTo>
                    <a:pt x="146" y="156"/>
                  </a:lnTo>
                  <a:lnTo>
                    <a:pt x="146" y="145"/>
                  </a:lnTo>
                  <a:cubicBezTo>
                    <a:pt x="157" y="145"/>
                    <a:pt x="157" y="145"/>
                    <a:pt x="157" y="134"/>
                  </a:cubicBezTo>
                  <a:lnTo>
                    <a:pt x="168" y="134"/>
                  </a:lnTo>
                  <a:lnTo>
                    <a:pt x="168" y="123"/>
                  </a:lnTo>
                  <a:cubicBezTo>
                    <a:pt x="179" y="123"/>
                    <a:pt x="179" y="112"/>
                    <a:pt x="179" y="112"/>
                  </a:cubicBezTo>
                  <a:cubicBezTo>
                    <a:pt x="190" y="123"/>
                    <a:pt x="213" y="123"/>
                    <a:pt x="235" y="123"/>
                  </a:cubicBezTo>
                  <a:cubicBezTo>
                    <a:pt x="246" y="123"/>
                    <a:pt x="246" y="112"/>
                    <a:pt x="246" y="112"/>
                  </a:cubicBezTo>
                  <a:lnTo>
                    <a:pt x="279" y="112"/>
                  </a:lnTo>
                  <a:cubicBezTo>
                    <a:pt x="290" y="112"/>
                    <a:pt x="302" y="112"/>
                    <a:pt x="312" y="100"/>
                  </a:cubicBezTo>
                  <a:cubicBezTo>
                    <a:pt x="312" y="100"/>
                    <a:pt x="312" y="90"/>
                    <a:pt x="324" y="90"/>
                  </a:cubicBezTo>
                  <a:lnTo>
                    <a:pt x="324" y="78"/>
                  </a:lnTo>
                  <a:lnTo>
                    <a:pt x="324" y="67"/>
                  </a:lnTo>
                  <a:cubicBezTo>
                    <a:pt x="312" y="67"/>
                    <a:pt x="312" y="67"/>
                    <a:pt x="312" y="56"/>
                  </a:cubicBezTo>
                  <a:lnTo>
                    <a:pt x="302" y="56"/>
                  </a:lnTo>
                  <a:lnTo>
                    <a:pt x="290" y="45"/>
                  </a:lnTo>
                  <a:lnTo>
                    <a:pt x="246" y="45"/>
                  </a:lnTo>
                  <a:cubicBezTo>
                    <a:pt x="235" y="45"/>
                    <a:pt x="235" y="34"/>
                    <a:pt x="223" y="34"/>
                  </a:cubicBezTo>
                  <a:lnTo>
                    <a:pt x="213" y="34"/>
                  </a:lnTo>
                  <a:cubicBezTo>
                    <a:pt x="190" y="34"/>
                    <a:pt x="179" y="34"/>
                    <a:pt x="168" y="45"/>
                  </a:cubicBezTo>
                  <a:lnTo>
                    <a:pt x="168" y="56"/>
                  </a:lnTo>
                  <a:cubicBezTo>
                    <a:pt x="168" y="56"/>
                    <a:pt x="168" y="45"/>
                    <a:pt x="157" y="45"/>
                  </a:cubicBezTo>
                  <a:lnTo>
                    <a:pt x="146" y="45"/>
                  </a:lnTo>
                  <a:lnTo>
                    <a:pt x="146" y="34"/>
                  </a:lnTo>
                  <a:cubicBezTo>
                    <a:pt x="146" y="11"/>
                    <a:pt x="134" y="1"/>
                    <a:pt x="12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11"/>
            <p:cNvSpPr/>
            <p:nvPr/>
          </p:nvSpPr>
          <p:spPr>
            <a:xfrm>
              <a:off x="1518049" y="2113369"/>
              <a:ext cx="256528" cy="592146"/>
            </a:xfrm>
            <a:custGeom>
              <a:avLst/>
              <a:gdLst/>
              <a:ahLst/>
              <a:cxnLst/>
              <a:rect l="l" t="t" r="r" b="b"/>
              <a:pathLst>
                <a:path w="7353" h="16973" extrusionOk="0">
                  <a:moveTo>
                    <a:pt x="6740" y="0"/>
                  </a:moveTo>
                  <a:lnTo>
                    <a:pt x="6463" y="67"/>
                  </a:lnTo>
                  <a:cubicBezTo>
                    <a:pt x="6796" y="1424"/>
                    <a:pt x="6952" y="2837"/>
                    <a:pt x="7007" y="4238"/>
                  </a:cubicBezTo>
                  <a:cubicBezTo>
                    <a:pt x="7052" y="5651"/>
                    <a:pt x="6997" y="7052"/>
                    <a:pt x="6774" y="8443"/>
                  </a:cubicBezTo>
                  <a:cubicBezTo>
                    <a:pt x="6752" y="8621"/>
                    <a:pt x="6707" y="8787"/>
                    <a:pt x="6674" y="8965"/>
                  </a:cubicBezTo>
                  <a:cubicBezTo>
                    <a:pt x="6641" y="9132"/>
                    <a:pt x="6607" y="9310"/>
                    <a:pt x="6574" y="9477"/>
                  </a:cubicBezTo>
                  <a:cubicBezTo>
                    <a:pt x="6574" y="9488"/>
                    <a:pt x="6574" y="9488"/>
                    <a:pt x="6562" y="9499"/>
                  </a:cubicBezTo>
                  <a:cubicBezTo>
                    <a:pt x="6240" y="8987"/>
                    <a:pt x="5884" y="8498"/>
                    <a:pt x="5517" y="8020"/>
                  </a:cubicBezTo>
                  <a:cubicBezTo>
                    <a:pt x="5027" y="7408"/>
                    <a:pt x="4527" y="6819"/>
                    <a:pt x="3960" y="6273"/>
                  </a:cubicBezTo>
                  <a:cubicBezTo>
                    <a:pt x="3393" y="5740"/>
                    <a:pt x="2770" y="5262"/>
                    <a:pt x="2125" y="4839"/>
                  </a:cubicBezTo>
                  <a:cubicBezTo>
                    <a:pt x="1468" y="4416"/>
                    <a:pt x="790" y="4038"/>
                    <a:pt x="79" y="3715"/>
                  </a:cubicBezTo>
                  <a:lnTo>
                    <a:pt x="0" y="3905"/>
                  </a:lnTo>
                  <a:cubicBezTo>
                    <a:pt x="679" y="4227"/>
                    <a:pt x="1347" y="4617"/>
                    <a:pt x="1980" y="5050"/>
                  </a:cubicBezTo>
                  <a:cubicBezTo>
                    <a:pt x="2614" y="5484"/>
                    <a:pt x="3215" y="5951"/>
                    <a:pt x="3749" y="6485"/>
                  </a:cubicBezTo>
                  <a:cubicBezTo>
                    <a:pt x="4293" y="7019"/>
                    <a:pt x="4783" y="7608"/>
                    <a:pt x="5250" y="8220"/>
                  </a:cubicBezTo>
                  <a:cubicBezTo>
                    <a:pt x="5684" y="8799"/>
                    <a:pt x="6095" y="9410"/>
                    <a:pt x="6451" y="10022"/>
                  </a:cubicBezTo>
                  <a:cubicBezTo>
                    <a:pt x="6418" y="10188"/>
                    <a:pt x="6384" y="10344"/>
                    <a:pt x="6340" y="10511"/>
                  </a:cubicBezTo>
                  <a:cubicBezTo>
                    <a:pt x="6184" y="11189"/>
                    <a:pt x="5996" y="11868"/>
                    <a:pt x="5795" y="12546"/>
                  </a:cubicBezTo>
                  <a:cubicBezTo>
                    <a:pt x="5395" y="13893"/>
                    <a:pt x="4939" y="15227"/>
                    <a:pt x="4416" y="16528"/>
                  </a:cubicBezTo>
                  <a:lnTo>
                    <a:pt x="4761" y="16973"/>
                  </a:lnTo>
                  <a:cubicBezTo>
                    <a:pt x="5039" y="16317"/>
                    <a:pt x="5383" y="15383"/>
                    <a:pt x="5617" y="14716"/>
                  </a:cubicBezTo>
                  <a:cubicBezTo>
                    <a:pt x="5840" y="14037"/>
                    <a:pt x="6062" y="13359"/>
                    <a:pt x="6251" y="12680"/>
                  </a:cubicBezTo>
                  <a:cubicBezTo>
                    <a:pt x="6440" y="11990"/>
                    <a:pt x="6629" y="11301"/>
                    <a:pt x="6774" y="10600"/>
                  </a:cubicBezTo>
                  <a:cubicBezTo>
                    <a:pt x="6930" y="9911"/>
                    <a:pt x="7041" y="9199"/>
                    <a:pt x="7130" y="8498"/>
                  </a:cubicBezTo>
                  <a:cubicBezTo>
                    <a:pt x="7175" y="8142"/>
                    <a:pt x="7219" y="7786"/>
                    <a:pt x="7241" y="7430"/>
                  </a:cubicBezTo>
                  <a:cubicBezTo>
                    <a:pt x="7286" y="7074"/>
                    <a:pt x="7296" y="6718"/>
                    <a:pt x="7319" y="6362"/>
                  </a:cubicBezTo>
                  <a:cubicBezTo>
                    <a:pt x="7341" y="5651"/>
                    <a:pt x="7352" y="4939"/>
                    <a:pt x="7308" y="4227"/>
                  </a:cubicBezTo>
                  <a:cubicBezTo>
                    <a:pt x="7274" y="3515"/>
                    <a:pt x="7219" y="2803"/>
                    <a:pt x="7118" y="2103"/>
                  </a:cubicBezTo>
                  <a:cubicBezTo>
                    <a:pt x="7029" y="1391"/>
                    <a:pt x="6908" y="702"/>
                    <a:pt x="674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11"/>
            <p:cNvSpPr/>
            <p:nvPr/>
          </p:nvSpPr>
          <p:spPr>
            <a:xfrm>
              <a:off x="1564241" y="1960034"/>
              <a:ext cx="188218" cy="170530"/>
            </a:xfrm>
            <a:custGeom>
              <a:avLst/>
              <a:gdLst/>
              <a:ahLst/>
              <a:cxnLst/>
              <a:rect l="l" t="t" r="r" b="b"/>
              <a:pathLst>
                <a:path w="5395" h="4888" extrusionOk="0">
                  <a:moveTo>
                    <a:pt x="2140" y="0"/>
                  </a:moveTo>
                  <a:cubicBezTo>
                    <a:pt x="1975" y="0"/>
                    <a:pt x="2047" y="40"/>
                    <a:pt x="1835" y="214"/>
                  </a:cubicBezTo>
                  <a:cubicBezTo>
                    <a:pt x="1580" y="425"/>
                    <a:pt x="1468" y="814"/>
                    <a:pt x="1402" y="1070"/>
                  </a:cubicBezTo>
                  <a:cubicBezTo>
                    <a:pt x="1359" y="1211"/>
                    <a:pt x="1282" y="1240"/>
                    <a:pt x="1177" y="1240"/>
                  </a:cubicBezTo>
                  <a:cubicBezTo>
                    <a:pt x="1102" y="1240"/>
                    <a:pt x="1012" y="1225"/>
                    <a:pt x="909" y="1225"/>
                  </a:cubicBezTo>
                  <a:cubicBezTo>
                    <a:pt x="896" y="1225"/>
                    <a:pt x="882" y="1225"/>
                    <a:pt x="868" y="1226"/>
                  </a:cubicBezTo>
                  <a:cubicBezTo>
                    <a:pt x="843" y="1227"/>
                    <a:pt x="819" y="1228"/>
                    <a:pt x="795" y="1228"/>
                  </a:cubicBezTo>
                  <a:cubicBezTo>
                    <a:pt x="696" y="1228"/>
                    <a:pt x="605" y="1220"/>
                    <a:pt x="518" y="1220"/>
                  </a:cubicBezTo>
                  <a:cubicBezTo>
                    <a:pt x="411" y="1220"/>
                    <a:pt x="311" y="1231"/>
                    <a:pt x="211" y="1281"/>
                  </a:cubicBezTo>
                  <a:cubicBezTo>
                    <a:pt x="0" y="1370"/>
                    <a:pt x="45" y="1604"/>
                    <a:pt x="55" y="1827"/>
                  </a:cubicBezTo>
                  <a:cubicBezTo>
                    <a:pt x="78" y="2060"/>
                    <a:pt x="0" y="2160"/>
                    <a:pt x="23" y="2627"/>
                  </a:cubicBezTo>
                  <a:cubicBezTo>
                    <a:pt x="45" y="3095"/>
                    <a:pt x="245" y="3261"/>
                    <a:pt x="656" y="3728"/>
                  </a:cubicBezTo>
                  <a:cubicBezTo>
                    <a:pt x="1064" y="4179"/>
                    <a:pt x="2319" y="4888"/>
                    <a:pt x="3216" y="4888"/>
                  </a:cubicBezTo>
                  <a:cubicBezTo>
                    <a:pt x="3250" y="4888"/>
                    <a:pt x="3282" y="4887"/>
                    <a:pt x="3315" y="4885"/>
                  </a:cubicBezTo>
                  <a:cubicBezTo>
                    <a:pt x="4215" y="4830"/>
                    <a:pt x="5016" y="4395"/>
                    <a:pt x="5016" y="4395"/>
                  </a:cubicBezTo>
                  <a:lnTo>
                    <a:pt x="5394" y="3572"/>
                  </a:lnTo>
                  <a:cubicBezTo>
                    <a:pt x="5394" y="3572"/>
                    <a:pt x="5038" y="3372"/>
                    <a:pt x="4415" y="2494"/>
                  </a:cubicBezTo>
                  <a:cubicBezTo>
                    <a:pt x="3792" y="1615"/>
                    <a:pt x="3437" y="937"/>
                    <a:pt x="3325" y="525"/>
                  </a:cubicBezTo>
                  <a:cubicBezTo>
                    <a:pt x="3214" y="114"/>
                    <a:pt x="2925" y="236"/>
                    <a:pt x="2680" y="169"/>
                  </a:cubicBezTo>
                  <a:cubicBezTo>
                    <a:pt x="2425" y="114"/>
                    <a:pt x="2525" y="13"/>
                    <a:pt x="2235" y="3"/>
                  </a:cubicBezTo>
                  <a:cubicBezTo>
                    <a:pt x="2197" y="1"/>
                    <a:pt x="2166" y="0"/>
                    <a:pt x="2140"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11"/>
            <p:cNvSpPr/>
            <p:nvPr/>
          </p:nvSpPr>
          <p:spPr>
            <a:xfrm>
              <a:off x="1646857" y="1967466"/>
              <a:ext cx="105604" cy="158354"/>
            </a:xfrm>
            <a:custGeom>
              <a:avLst/>
              <a:gdLst/>
              <a:ahLst/>
              <a:cxnLst/>
              <a:rect l="l" t="t" r="r" b="b"/>
              <a:pathLst>
                <a:path w="3027" h="4539" extrusionOk="0">
                  <a:moveTo>
                    <a:pt x="668" y="1"/>
                  </a:moveTo>
                  <a:cubicBezTo>
                    <a:pt x="502" y="201"/>
                    <a:pt x="334" y="413"/>
                    <a:pt x="223" y="657"/>
                  </a:cubicBezTo>
                  <a:cubicBezTo>
                    <a:pt x="68" y="969"/>
                    <a:pt x="1" y="1325"/>
                    <a:pt x="124" y="1658"/>
                  </a:cubicBezTo>
                  <a:cubicBezTo>
                    <a:pt x="235" y="1992"/>
                    <a:pt x="535" y="2247"/>
                    <a:pt x="668" y="2570"/>
                  </a:cubicBezTo>
                  <a:cubicBezTo>
                    <a:pt x="779" y="2837"/>
                    <a:pt x="791" y="3126"/>
                    <a:pt x="846" y="3404"/>
                  </a:cubicBezTo>
                  <a:cubicBezTo>
                    <a:pt x="913" y="3682"/>
                    <a:pt x="1013" y="3960"/>
                    <a:pt x="1202" y="4182"/>
                  </a:cubicBezTo>
                  <a:cubicBezTo>
                    <a:pt x="1335" y="4338"/>
                    <a:pt x="1503" y="4472"/>
                    <a:pt x="1703" y="4538"/>
                  </a:cubicBezTo>
                  <a:cubicBezTo>
                    <a:pt x="2248" y="4394"/>
                    <a:pt x="2648" y="4182"/>
                    <a:pt x="2648" y="4182"/>
                  </a:cubicBezTo>
                  <a:lnTo>
                    <a:pt x="3026" y="3359"/>
                  </a:lnTo>
                  <a:cubicBezTo>
                    <a:pt x="3026" y="3359"/>
                    <a:pt x="2670" y="3159"/>
                    <a:pt x="2047" y="2281"/>
                  </a:cubicBezTo>
                  <a:cubicBezTo>
                    <a:pt x="1424" y="1402"/>
                    <a:pt x="1069" y="724"/>
                    <a:pt x="957" y="312"/>
                  </a:cubicBezTo>
                  <a:cubicBezTo>
                    <a:pt x="902" y="101"/>
                    <a:pt x="791" y="23"/>
                    <a:pt x="66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11"/>
            <p:cNvSpPr/>
            <p:nvPr/>
          </p:nvSpPr>
          <p:spPr>
            <a:xfrm>
              <a:off x="1623587" y="2083086"/>
              <a:ext cx="115652" cy="35376"/>
            </a:xfrm>
            <a:custGeom>
              <a:avLst/>
              <a:gdLst/>
              <a:ahLst/>
              <a:cxnLst/>
              <a:rect l="l" t="t" r="r" b="b"/>
              <a:pathLst>
                <a:path w="3315" h="1014" extrusionOk="0">
                  <a:moveTo>
                    <a:pt x="12" y="1"/>
                  </a:moveTo>
                  <a:lnTo>
                    <a:pt x="1" y="13"/>
                  </a:lnTo>
                  <a:cubicBezTo>
                    <a:pt x="190" y="257"/>
                    <a:pt x="457" y="435"/>
                    <a:pt x="712" y="579"/>
                  </a:cubicBezTo>
                  <a:cubicBezTo>
                    <a:pt x="846" y="658"/>
                    <a:pt x="979" y="724"/>
                    <a:pt x="1124" y="780"/>
                  </a:cubicBezTo>
                  <a:cubicBezTo>
                    <a:pt x="1258" y="836"/>
                    <a:pt x="1402" y="902"/>
                    <a:pt x="1547" y="947"/>
                  </a:cubicBezTo>
                  <a:cubicBezTo>
                    <a:pt x="1703" y="991"/>
                    <a:pt x="1858" y="1014"/>
                    <a:pt x="2025" y="1014"/>
                  </a:cubicBezTo>
                  <a:cubicBezTo>
                    <a:pt x="2180" y="1002"/>
                    <a:pt x="2325" y="969"/>
                    <a:pt x="2481" y="935"/>
                  </a:cubicBezTo>
                  <a:cubicBezTo>
                    <a:pt x="2770" y="836"/>
                    <a:pt x="3048" y="724"/>
                    <a:pt x="3315" y="579"/>
                  </a:cubicBezTo>
                  <a:lnTo>
                    <a:pt x="3304" y="557"/>
                  </a:lnTo>
                  <a:cubicBezTo>
                    <a:pt x="3026" y="668"/>
                    <a:pt x="2737" y="769"/>
                    <a:pt x="2447" y="824"/>
                  </a:cubicBezTo>
                  <a:cubicBezTo>
                    <a:pt x="2329" y="852"/>
                    <a:pt x="2211" y="872"/>
                    <a:pt x="2093" y="872"/>
                  </a:cubicBezTo>
                  <a:cubicBezTo>
                    <a:pt x="2067" y="872"/>
                    <a:pt x="2040" y="871"/>
                    <a:pt x="2014" y="868"/>
                  </a:cubicBezTo>
                  <a:cubicBezTo>
                    <a:pt x="1881" y="868"/>
                    <a:pt x="1736" y="836"/>
                    <a:pt x="1602" y="780"/>
                  </a:cubicBezTo>
                  <a:cubicBezTo>
                    <a:pt x="1469" y="735"/>
                    <a:pt x="1347" y="658"/>
                    <a:pt x="1213" y="591"/>
                  </a:cubicBezTo>
                  <a:lnTo>
                    <a:pt x="813" y="391"/>
                  </a:lnTo>
                  <a:cubicBezTo>
                    <a:pt x="546" y="268"/>
                    <a:pt x="279" y="146"/>
                    <a:pt x="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11"/>
            <p:cNvSpPr/>
            <p:nvPr/>
          </p:nvSpPr>
          <p:spPr>
            <a:xfrm>
              <a:off x="1631332" y="2058280"/>
              <a:ext cx="101348" cy="44307"/>
            </a:xfrm>
            <a:custGeom>
              <a:avLst/>
              <a:gdLst/>
              <a:ahLst/>
              <a:cxnLst/>
              <a:rect l="l" t="t" r="r" b="b"/>
              <a:pathLst>
                <a:path w="2905" h="1270" extrusionOk="0">
                  <a:moveTo>
                    <a:pt x="13" y="0"/>
                  </a:moveTo>
                  <a:lnTo>
                    <a:pt x="1" y="12"/>
                  </a:lnTo>
                  <a:cubicBezTo>
                    <a:pt x="168" y="234"/>
                    <a:pt x="346" y="434"/>
                    <a:pt x="557" y="623"/>
                  </a:cubicBezTo>
                  <a:cubicBezTo>
                    <a:pt x="769" y="812"/>
                    <a:pt x="1002" y="968"/>
                    <a:pt x="1258" y="1090"/>
                  </a:cubicBezTo>
                  <a:cubicBezTo>
                    <a:pt x="1494" y="1204"/>
                    <a:pt x="1760" y="1269"/>
                    <a:pt x="2019" y="1269"/>
                  </a:cubicBezTo>
                  <a:cubicBezTo>
                    <a:pt x="2040" y="1269"/>
                    <a:pt x="2060" y="1269"/>
                    <a:pt x="2081" y="1268"/>
                  </a:cubicBezTo>
                  <a:cubicBezTo>
                    <a:pt x="2359" y="1257"/>
                    <a:pt x="2626" y="1224"/>
                    <a:pt x="2904" y="1201"/>
                  </a:cubicBezTo>
                  <a:lnTo>
                    <a:pt x="2904" y="1179"/>
                  </a:lnTo>
                  <a:cubicBezTo>
                    <a:pt x="2680" y="1188"/>
                    <a:pt x="2457" y="1205"/>
                    <a:pt x="2240" y="1205"/>
                  </a:cubicBezTo>
                  <a:cubicBezTo>
                    <a:pt x="2187" y="1205"/>
                    <a:pt x="2134" y="1204"/>
                    <a:pt x="2081" y="1201"/>
                  </a:cubicBezTo>
                  <a:cubicBezTo>
                    <a:pt x="1803" y="1201"/>
                    <a:pt x="1547" y="1124"/>
                    <a:pt x="1303" y="1001"/>
                  </a:cubicBezTo>
                  <a:cubicBezTo>
                    <a:pt x="1069" y="868"/>
                    <a:pt x="858" y="701"/>
                    <a:pt x="646" y="534"/>
                  </a:cubicBezTo>
                  <a:cubicBezTo>
                    <a:pt x="424" y="356"/>
                    <a:pt x="223" y="167"/>
                    <a:pt x="1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11"/>
            <p:cNvSpPr/>
            <p:nvPr/>
          </p:nvSpPr>
          <p:spPr>
            <a:xfrm>
              <a:off x="1654254" y="2054791"/>
              <a:ext cx="76473" cy="39597"/>
            </a:xfrm>
            <a:custGeom>
              <a:avLst/>
              <a:gdLst/>
              <a:ahLst/>
              <a:cxnLst/>
              <a:rect l="l" t="t" r="r" b="b"/>
              <a:pathLst>
                <a:path w="2192" h="1135" extrusionOk="0">
                  <a:moveTo>
                    <a:pt x="11" y="0"/>
                  </a:moveTo>
                  <a:lnTo>
                    <a:pt x="1" y="11"/>
                  </a:lnTo>
                  <a:cubicBezTo>
                    <a:pt x="156" y="156"/>
                    <a:pt x="290" y="312"/>
                    <a:pt x="423" y="478"/>
                  </a:cubicBezTo>
                  <a:cubicBezTo>
                    <a:pt x="567" y="634"/>
                    <a:pt x="735" y="779"/>
                    <a:pt x="935" y="879"/>
                  </a:cubicBezTo>
                  <a:cubicBezTo>
                    <a:pt x="1035" y="935"/>
                    <a:pt x="1135" y="979"/>
                    <a:pt x="1246" y="1001"/>
                  </a:cubicBezTo>
                  <a:cubicBezTo>
                    <a:pt x="1358" y="1012"/>
                    <a:pt x="1457" y="1024"/>
                    <a:pt x="1568" y="1024"/>
                  </a:cubicBezTo>
                  <a:cubicBezTo>
                    <a:pt x="1780" y="1034"/>
                    <a:pt x="1991" y="1034"/>
                    <a:pt x="2181" y="1135"/>
                  </a:cubicBezTo>
                  <a:lnTo>
                    <a:pt x="2191" y="1123"/>
                  </a:lnTo>
                  <a:cubicBezTo>
                    <a:pt x="2003" y="1001"/>
                    <a:pt x="1780" y="979"/>
                    <a:pt x="1568" y="957"/>
                  </a:cubicBezTo>
                  <a:cubicBezTo>
                    <a:pt x="1368" y="935"/>
                    <a:pt x="1157" y="890"/>
                    <a:pt x="990" y="779"/>
                  </a:cubicBezTo>
                  <a:cubicBezTo>
                    <a:pt x="824" y="668"/>
                    <a:pt x="690" y="512"/>
                    <a:pt x="534" y="367"/>
                  </a:cubicBezTo>
                  <a:cubicBezTo>
                    <a:pt x="379" y="223"/>
                    <a:pt x="211" y="78"/>
                    <a:pt x="1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11"/>
            <p:cNvSpPr/>
            <p:nvPr/>
          </p:nvSpPr>
          <p:spPr>
            <a:xfrm>
              <a:off x="1678327" y="2057896"/>
              <a:ext cx="50482" cy="30282"/>
            </a:xfrm>
            <a:custGeom>
              <a:avLst/>
              <a:gdLst/>
              <a:ahLst/>
              <a:cxnLst/>
              <a:rect l="l" t="t" r="r" b="b"/>
              <a:pathLst>
                <a:path w="1447" h="868" extrusionOk="0">
                  <a:moveTo>
                    <a:pt x="11" y="0"/>
                  </a:moveTo>
                  <a:lnTo>
                    <a:pt x="0" y="11"/>
                  </a:lnTo>
                  <a:cubicBezTo>
                    <a:pt x="78" y="134"/>
                    <a:pt x="189" y="234"/>
                    <a:pt x="300" y="323"/>
                  </a:cubicBezTo>
                  <a:cubicBezTo>
                    <a:pt x="411" y="412"/>
                    <a:pt x="534" y="478"/>
                    <a:pt x="656" y="545"/>
                  </a:cubicBezTo>
                  <a:cubicBezTo>
                    <a:pt x="912" y="678"/>
                    <a:pt x="1179" y="790"/>
                    <a:pt x="1446" y="868"/>
                  </a:cubicBezTo>
                  <a:lnTo>
                    <a:pt x="1446" y="856"/>
                  </a:lnTo>
                  <a:cubicBezTo>
                    <a:pt x="1190" y="745"/>
                    <a:pt x="945" y="612"/>
                    <a:pt x="712" y="456"/>
                  </a:cubicBezTo>
                  <a:cubicBezTo>
                    <a:pt x="601" y="379"/>
                    <a:pt x="490" y="290"/>
                    <a:pt x="367" y="211"/>
                  </a:cubicBezTo>
                  <a:cubicBezTo>
                    <a:pt x="256" y="145"/>
                    <a:pt x="134" y="67"/>
                    <a:pt x="1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11"/>
            <p:cNvSpPr/>
            <p:nvPr/>
          </p:nvSpPr>
          <p:spPr>
            <a:xfrm>
              <a:off x="1747371" y="1946149"/>
              <a:ext cx="172693" cy="160099"/>
            </a:xfrm>
            <a:custGeom>
              <a:avLst/>
              <a:gdLst/>
              <a:ahLst/>
              <a:cxnLst/>
              <a:rect l="l" t="t" r="r" b="b"/>
              <a:pathLst>
                <a:path w="4950" h="4589" extrusionOk="0">
                  <a:moveTo>
                    <a:pt x="2925" y="0"/>
                  </a:moveTo>
                  <a:cubicBezTo>
                    <a:pt x="2878" y="0"/>
                    <a:pt x="2823" y="4"/>
                    <a:pt x="2759" y="11"/>
                  </a:cubicBezTo>
                  <a:cubicBezTo>
                    <a:pt x="2347" y="55"/>
                    <a:pt x="2092" y="289"/>
                    <a:pt x="1669" y="312"/>
                  </a:cubicBezTo>
                  <a:cubicBezTo>
                    <a:pt x="1247" y="334"/>
                    <a:pt x="1091" y="300"/>
                    <a:pt x="802" y="745"/>
                  </a:cubicBezTo>
                  <a:cubicBezTo>
                    <a:pt x="513" y="1201"/>
                    <a:pt x="134" y="1424"/>
                    <a:pt x="167" y="2146"/>
                  </a:cubicBezTo>
                  <a:cubicBezTo>
                    <a:pt x="190" y="2858"/>
                    <a:pt x="446" y="3292"/>
                    <a:pt x="290" y="3637"/>
                  </a:cubicBezTo>
                  <a:cubicBezTo>
                    <a:pt x="145" y="3970"/>
                    <a:pt x="1" y="3982"/>
                    <a:pt x="1" y="3982"/>
                  </a:cubicBezTo>
                  <a:lnTo>
                    <a:pt x="301" y="4382"/>
                  </a:lnTo>
                  <a:cubicBezTo>
                    <a:pt x="301" y="4382"/>
                    <a:pt x="855" y="4589"/>
                    <a:pt x="1264" y="4589"/>
                  </a:cubicBezTo>
                  <a:cubicBezTo>
                    <a:pt x="1330" y="4589"/>
                    <a:pt x="1391" y="4583"/>
                    <a:pt x="1447" y="4571"/>
                  </a:cubicBezTo>
                  <a:cubicBezTo>
                    <a:pt x="1836" y="4471"/>
                    <a:pt x="2181" y="4193"/>
                    <a:pt x="2414" y="3826"/>
                  </a:cubicBezTo>
                  <a:cubicBezTo>
                    <a:pt x="2636" y="3470"/>
                    <a:pt x="2659" y="3370"/>
                    <a:pt x="3015" y="3370"/>
                  </a:cubicBezTo>
                  <a:cubicBezTo>
                    <a:pt x="3022" y="3370"/>
                    <a:pt x="3030" y="3369"/>
                    <a:pt x="3038" y="3369"/>
                  </a:cubicBezTo>
                  <a:cubicBezTo>
                    <a:pt x="3191" y="3369"/>
                    <a:pt x="3369" y="3410"/>
                    <a:pt x="3551" y="3410"/>
                  </a:cubicBezTo>
                  <a:cubicBezTo>
                    <a:pt x="3792" y="3410"/>
                    <a:pt x="4039" y="3338"/>
                    <a:pt x="4238" y="3003"/>
                  </a:cubicBezTo>
                  <a:cubicBezTo>
                    <a:pt x="4583" y="2413"/>
                    <a:pt x="4594" y="1758"/>
                    <a:pt x="4772" y="1402"/>
                  </a:cubicBezTo>
                  <a:cubicBezTo>
                    <a:pt x="4950" y="1046"/>
                    <a:pt x="4638" y="445"/>
                    <a:pt x="4450" y="312"/>
                  </a:cubicBezTo>
                  <a:cubicBezTo>
                    <a:pt x="4398" y="277"/>
                    <a:pt x="4343" y="267"/>
                    <a:pt x="4283" y="267"/>
                  </a:cubicBezTo>
                  <a:cubicBezTo>
                    <a:pt x="4179" y="267"/>
                    <a:pt x="4059" y="299"/>
                    <a:pt x="3915" y="299"/>
                  </a:cubicBezTo>
                  <a:cubicBezTo>
                    <a:pt x="3816" y="299"/>
                    <a:pt x="3706" y="284"/>
                    <a:pt x="3582" y="233"/>
                  </a:cubicBezTo>
                  <a:cubicBezTo>
                    <a:pt x="3236" y="94"/>
                    <a:pt x="3173" y="0"/>
                    <a:pt x="2925"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11"/>
            <p:cNvSpPr/>
            <p:nvPr/>
          </p:nvSpPr>
          <p:spPr>
            <a:xfrm>
              <a:off x="1747371" y="1951556"/>
              <a:ext cx="102848" cy="154691"/>
            </a:xfrm>
            <a:custGeom>
              <a:avLst/>
              <a:gdLst/>
              <a:ahLst/>
              <a:cxnLst/>
              <a:rect l="l" t="t" r="r" b="b"/>
              <a:pathLst>
                <a:path w="2948" h="4434" extrusionOk="0">
                  <a:moveTo>
                    <a:pt x="2248" y="1"/>
                  </a:moveTo>
                  <a:cubicBezTo>
                    <a:pt x="2070" y="78"/>
                    <a:pt x="1892" y="145"/>
                    <a:pt x="1669" y="157"/>
                  </a:cubicBezTo>
                  <a:cubicBezTo>
                    <a:pt x="1247" y="179"/>
                    <a:pt x="1091" y="145"/>
                    <a:pt x="802" y="590"/>
                  </a:cubicBezTo>
                  <a:cubicBezTo>
                    <a:pt x="513" y="1046"/>
                    <a:pt x="134" y="1269"/>
                    <a:pt x="167" y="1991"/>
                  </a:cubicBezTo>
                  <a:cubicBezTo>
                    <a:pt x="190" y="2703"/>
                    <a:pt x="446" y="3137"/>
                    <a:pt x="290" y="3482"/>
                  </a:cubicBezTo>
                  <a:cubicBezTo>
                    <a:pt x="145" y="3815"/>
                    <a:pt x="1" y="3827"/>
                    <a:pt x="1" y="3827"/>
                  </a:cubicBezTo>
                  <a:lnTo>
                    <a:pt x="301" y="4227"/>
                  </a:lnTo>
                  <a:cubicBezTo>
                    <a:pt x="301" y="4227"/>
                    <a:pt x="855" y="4434"/>
                    <a:pt x="1264" y="4434"/>
                  </a:cubicBezTo>
                  <a:cubicBezTo>
                    <a:pt x="1330" y="4434"/>
                    <a:pt x="1391" y="4428"/>
                    <a:pt x="1447" y="4416"/>
                  </a:cubicBezTo>
                  <a:cubicBezTo>
                    <a:pt x="1791" y="4327"/>
                    <a:pt x="2092" y="4105"/>
                    <a:pt x="2314" y="3815"/>
                  </a:cubicBezTo>
                  <a:cubicBezTo>
                    <a:pt x="2347" y="3694"/>
                    <a:pt x="2359" y="3582"/>
                    <a:pt x="2369" y="3460"/>
                  </a:cubicBezTo>
                  <a:cubicBezTo>
                    <a:pt x="2392" y="3004"/>
                    <a:pt x="2258" y="2503"/>
                    <a:pt x="2481" y="2092"/>
                  </a:cubicBezTo>
                  <a:cubicBezTo>
                    <a:pt x="2581" y="1914"/>
                    <a:pt x="2748" y="1769"/>
                    <a:pt x="2814" y="1580"/>
                  </a:cubicBezTo>
                  <a:cubicBezTo>
                    <a:pt x="2948" y="1235"/>
                    <a:pt x="2770" y="857"/>
                    <a:pt x="2570" y="546"/>
                  </a:cubicBezTo>
                  <a:cubicBezTo>
                    <a:pt x="2448" y="368"/>
                    <a:pt x="2337" y="190"/>
                    <a:pt x="224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11"/>
            <p:cNvSpPr/>
            <p:nvPr/>
          </p:nvSpPr>
          <p:spPr>
            <a:xfrm>
              <a:off x="1770258" y="1982607"/>
              <a:ext cx="68345" cy="97057"/>
            </a:xfrm>
            <a:custGeom>
              <a:avLst/>
              <a:gdLst/>
              <a:ahLst/>
              <a:cxnLst/>
              <a:rect l="l" t="t" r="r" b="b"/>
              <a:pathLst>
                <a:path w="1959" h="2782" extrusionOk="0">
                  <a:moveTo>
                    <a:pt x="1948" y="1"/>
                  </a:moveTo>
                  <a:cubicBezTo>
                    <a:pt x="1836" y="112"/>
                    <a:pt x="1758" y="245"/>
                    <a:pt x="1703" y="379"/>
                  </a:cubicBezTo>
                  <a:cubicBezTo>
                    <a:pt x="1647" y="523"/>
                    <a:pt x="1614" y="668"/>
                    <a:pt x="1569" y="812"/>
                  </a:cubicBezTo>
                  <a:cubicBezTo>
                    <a:pt x="1536" y="957"/>
                    <a:pt x="1503" y="1091"/>
                    <a:pt x="1458" y="1224"/>
                  </a:cubicBezTo>
                  <a:cubicBezTo>
                    <a:pt x="1402" y="1358"/>
                    <a:pt x="1347" y="1480"/>
                    <a:pt x="1269" y="1602"/>
                  </a:cubicBezTo>
                  <a:cubicBezTo>
                    <a:pt x="1102" y="1847"/>
                    <a:pt x="902" y="2058"/>
                    <a:pt x="702" y="2270"/>
                  </a:cubicBezTo>
                  <a:cubicBezTo>
                    <a:pt x="490" y="2470"/>
                    <a:pt x="279" y="2681"/>
                    <a:pt x="1" y="2770"/>
                  </a:cubicBezTo>
                  <a:lnTo>
                    <a:pt x="1" y="2781"/>
                  </a:lnTo>
                  <a:cubicBezTo>
                    <a:pt x="290" y="2715"/>
                    <a:pt x="524" y="2514"/>
                    <a:pt x="746" y="2314"/>
                  </a:cubicBezTo>
                  <a:cubicBezTo>
                    <a:pt x="969" y="2125"/>
                    <a:pt x="1180" y="1914"/>
                    <a:pt x="1358" y="1669"/>
                  </a:cubicBezTo>
                  <a:cubicBezTo>
                    <a:pt x="1458" y="1546"/>
                    <a:pt x="1525" y="1424"/>
                    <a:pt x="1592" y="1279"/>
                  </a:cubicBezTo>
                  <a:cubicBezTo>
                    <a:pt x="1647" y="1135"/>
                    <a:pt x="1691" y="990"/>
                    <a:pt x="1713" y="846"/>
                  </a:cubicBezTo>
                  <a:cubicBezTo>
                    <a:pt x="1780" y="557"/>
                    <a:pt x="1814" y="268"/>
                    <a:pt x="1958" y="11"/>
                  </a:cubicBezTo>
                  <a:lnTo>
                    <a:pt x="1948"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11"/>
            <p:cNvSpPr/>
            <p:nvPr/>
          </p:nvSpPr>
          <p:spPr>
            <a:xfrm>
              <a:off x="1771025" y="1989969"/>
              <a:ext cx="93952" cy="100197"/>
            </a:xfrm>
            <a:custGeom>
              <a:avLst/>
              <a:gdLst/>
              <a:ahLst/>
              <a:cxnLst/>
              <a:rect l="l" t="t" r="r" b="b"/>
              <a:pathLst>
                <a:path w="2693" h="2872" extrusionOk="0">
                  <a:moveTo>
                    <a:pt x="2692" y="1"/>
                  </a:moveTo>
                  <a:cubicBezTo>
                    <a:pt x="2381" y="156"/>
                    <a:pt x="2159" y="435"/>
                    <a:pt x="1970" y="724"/>
                  </a:cubicBezTo>
                  <a:cubicBezTo>
                    <a:pt x="1792" y="1002"/>
                    <a:pt x="1659" y="1313"/>
                    <a:pt x="1458" y="1580"/>
                  </a:cubicBezTo>
                  <a:cubicBezTo>
                    <a:pt x="1269" y="1858"/>
                    <a:pt x="1046" y="2103"/>
                    <a:pt x="813" y="2336"/>
                  </a:cubicBezTo>
                  <a:cubicBezTo>
                    <a:pt x="690" y="2459"/>
                    <a:pt x="569" y="2570"/>
                    <a:pt x="446" y="2682"/>
                  </a:cubicBezTo>
                  <a:cubicBezTo>
                    <a:pt x="379" y="2737"/>
                    <a:pt x="312" y="2793"/>
                    <a:pt x="235" y="2815"/>
                  </a:cubicBezTo>
                  <a:cubicBezTo>
                    <a:pt x="187" y="2839"/>
                    <a:pt x="127" y="2857"/>
                    <a:pt x="68" y="2857"/>
                  </a:cubicBezTo>
                  <a:cubicBezTo>
                    <a:pt x="46" y="2857"/>
                    <a:pt x="23" y="2854"/>
                    <a:pt x="1" y="2848"/>
                  </a:cubicBezTo>
                  <a:lnTo>
                    <a:pt x="1" y="2859"/>
                  </a:lnTo>
                  <a:cubicBezTo>
                    <a:pt x="31" y="2868"/>
                    <a:pt x="62" y="2871"/>
                    <a:pt x="93" y="2871"/>
                  </a:cubicBezTo>
                  <a:cubicBezTo>
                    <a:pt x="145" y="2871"/>
                    <a:pt x="197" y="2862"/>
                    <a:pt x="246" y="2848"/>
                  </a:cubicBezTo>
                  <a:cubicBezTo>
                    <a:pt x="335" y="2815"/>
                    <a:pt x="401" y="2759"/>
                    <a:pt x="468" y="2714"/>
                  </a:cubicBezTo>
                  <a:cubicBezTo>
                    <a:pt x="602" y="2603"/>
                    <a:pt x="724" y="2504"/>
                    <a:pt x="858" y="2392"/>
                  </a:cubicBezTo>
                  <a:cubicBezTo>
                    <a:pt x="1102" y="2158"/>
                    <a:pt x="1347" y="1914"/>
                    <a:pt x="1547" y="1647"/>
                  </a:cubicBezTo>
                  <a:cubicBezTo>
                    <a:pt x="1758" y="1369"/>
                    <a:pt x="1914" y="1080"/>
                    <a:pt x="2081" y="791"/>
                  </a:cubicBezTo>
                  <a:cubicBezTo>
                    <a:pt x="2248" y="502"/>
                    <a:pt x="2437" y="223"/>
                    <a:pt x="2692" y="12"/>
                  </a:cubicBezTo>
                  <a:lnTo>
                    <a:pt x="2692"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11"/>
            <p:cNvSpPr/>
            <p:nvPr/>
          </p:nvSpPr>
          <p:spPr>
            <a:xfrm>
              <a:off x="1763699" y="2021403"/>
              <a:ext cx="109826" cy="76439"/>
            </a:xfrm>
            <a:custGeom>
              <a:avLst/>
              <a:gdLst/>
              <a:ahLst/>
              <a:cxnLst/>
              <a:rect l="l" t="t" r="r" b="b"/>
              <a:pathLst>
                <a:path w="3148" h="2191" extrusionOk="0">
                  <a:moveTo>
                    <a:pt x="3147" y="1"/>
                  </a:moveTo>
                  <a:cubicBezTo>
                    <a:pt x="3058" y="12"/>
                    <a:pt x="2981" y="34"/>
                    <a:pt x="2902" y="68"/>
                  </a:cubicBezTo>
                  <a:cubicBezTo>
                    <a:pt x="2814" y="101"/>
                    <a:pt x="2747" y="134"/>
                    <a:pt x="2669" y="179"/>
                  </a:cubicBezTo>
                  <a:cubicBezTo>
                    <a:pt x="2524" y="268"/>
                    <a:pt x="2402" y="390"/>
                    <a:pt x="2280" y="513"/>
                  </a:cubicBezTo>
                  <a:cubicBezTo>
                    <a:pt x="2047" y="757"/>
                    <a:pt x="1879" y="1057"/>
                    <a:pt x="1679" y="1324"/>
                  </a:cubicBezTo>
                  <a:cubicBezTo>
                    <a:pt x="1490" y="1580"/>
                    <a:pt x="1256" y="1825"/>
                    <a:pt x="957" y="1969"/>
                  </a:cubicBezTo>
                  <a:cubicBezTo>
                    <a:pt x="716" y="2099"/>
                    <a:pt x="444" y="2167"/>
                    <a:pt x="167" y="2167"/>
                  </a:cubicBezTo>
                  <a:cubicBezTo>
                    <a:pt x="111" y="2167"/>
                    <a:pt x="56" y="2164"/>
                    <a:pt x="0" y="2159"/>
                  </a:cubicBezTo>
                  <a:lnTo>
                    <a:pt x="0" y="2169"/>
                  </a:lnTo>
                  <a:cubicBezTo>
                    <a:pt x="86" y="2184"/>
                    <a:pt x="172" y="2191"/>
                    <a:pt x="259" y="2191"/>
                  </a:cubicBezTo>
                  <a:cubicBezTo>
                    <a:pt x="509" y="2191"/>
                    <a:pt x="758" y="2132"/>
                    <a:pt x="989" y="2025"/>
                  </a:cubicBezTo>
                  <a:cubicBezTo>
                    <a:pt x="1301" y="1892"/>
                    <a:pt x="1557" y="1647"/>
                    <a:pt x="1768" y="1380"/>
                  </a:cubicBezTo>
                  <a:cubicBezTo>
                    <a:pt x="1980" y="1124"/>
                    <a:pt x="2168" y="846"/>
                    <a:pt x="2380" y="602"/>
                  </a:cubicBezTo>
                  <a:cubicBezTo>
                    <a:pt x="2580" y="345"/>
                    <a:pt x="2836" y="123"/>
                    <a:pt x="3147" y="12"/>
                  </a:cubicBezTo>
                  <a:lnTo>
                    <a:pt x="3147"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11"/>
            <p:cNvSpPr/>
            <p:nvPr/>
          </p:nvSpPr>
          <p:spPr>
            <a:xfrm>
              <a:off x="1654254" y="1906725"/>
              <a:ext cx="175414" cy="184939"/>
            </a:xfrm>
            <a:custGeom>
              <a:avLst/>
              <a:gdLst/>
              <a:ahLst/>
              <a:cxnLst/>
              <a:rect l="l" t="t" r="r" b="b"/>
              <a:pathLst>
                <a:path w="5028" h="5301" extrusionOk="0">
                  <a:moveTo>
                    <a:pt x="2375" y="1"/>
                  </a:moveTo>
                  <a:cubicBezTo>
                    <a:pt x="2260" y="1"/>
                    <a:pt x="2214" y="109"/>
                    <a:pt x="2047" y="296"/>
                  </a:cubicBezTo>
                  <a:cubicBezTo>
                    <a:pt x="1858" y="496"/>
                    <a:pt x="1858" y="418"/>
                    <a:pt x="1657" y="474"/>
                  </a:cubicBezTo>
                  <a:cubicBezTo>
                    <a:pt x="1469" y="530"/>
                    <a:pt x="1291" y="708"/>
                    <a:pt x="712" y="1653"/>
                  </a:cubicBezTo>
                  <a:cubicBezTo>
                    <a:pt x="122" y="2598"/>
                    <a:pt x="1" y="3276"/>
                    <a:pt x="812" y="4277"/>
                  </a:cubicBezTo>
                  <a:cubicBezTo>
                    <a:pt x="1635" y="5268"/>
                    <a:pt x="2569" y="5301"/>
                    <a:pt x="2569" y="5301"/>
                  </a:cubicBezTo>
                  <a:lnTo>
                    <a:pt x="3026" y="5189"/>
                  </a:lnTo>
                  <a:cubicBezTo>
                    <a:pt x="3026" y="5189"/>
                    <a:pt x="3303" y="5023"/>
                    <a:pt x="3504" y="4823"/>
                  </a:cubicBezTo>
                  <a:cubicBezTo>
                    <a:pt x="3693" y="4633"/>
                    <a:pt x="4149" y="4211"/>
                    <a:pt x="4594" y="3243"/>
                  </a:cubicBezTo>
                  <a:cubicBezTo>
                    <a:pt x="5028" y="2275"/>
                    <a:pt x="4716" y="1931"/>
                    <a:pt x="4638" y="1664"/>
                  </a:cubicBezTo>
                  <a:cubicBezTo>
                    <a:pt x="4562" y="1400"/>
                    <a:pt x="4018" y="963"/>
                    <a:pt x="3855" y="963"/>
                  </a:cubicBezTo>
                  <a:cubicBezTo>
                    <a:pt x="3853" y="963"/>
                    <a:pt x="3851" y="963"/>
                    <a:pt x="3849" y="963"/>
                  </a:cubicBezTo>
                  <a:cubicBezTo>
                    <a:pt x="3815" y="963"/>
                    <a:pt x="3781" y="964"/>
                    <a:pt x="3745" y="964"/>
                  </a:cubicBezTo>
                  <a:cubicBezTo>
                    <a:pt x="3631" y="964"/>
                    <a:pt x="3505" y="951"/>
                    <a:pt x="3326" y="841"/>
                  </a:cubicBezTo>
                  <a:cubicBezTo>
                    <a:pt x="3093" y="708"/>
                    <a:pt x="2569" y="29"/>
                    <a:pt x="2425" y="6"/>
                  </a:cubicBezTo>
                  <a:cubicBezTo>
                    <a:pt x="2407" y="3"/>
                    <a:pt x="2391" y="1"/>
                    <a:pt x="2375"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11"/>
            <p:cNvSpPr/>
            <p:nvPr/>
          </p:nvSpPr>
          <p:spPr>
            <a:xfrm>
              <a:off x="1698492" y="1965547"/>
              <a:ext cx="50064" cy="124583"/>
            </a:xfrm>
            <a:custGeom>
              <a:avLst/>
              <a:gdLst/>
              <a:ahLst/>
              <a:cxnLst/>
              <a:rect l="l" t="t" r="r" b="b"/>
              <a:pathLst>
                <a:path w="1435" h="3571" extrusionOk="0">
                  <a:moveTo>
                    <a:pt x="367" y="0"/>
                  </a:moveTo>
                  <a:cubicBezTo>
                    <a:pt x="178" y="290"/>
                    <a:pt x="78" y="623"/>
                    <a:pt x="45" y="968"/>
                  </a:cubicBezTo>
                  <a:cubicBezTo>
                    <a:pt x="1" y="1313"/>
                    <a:pt x="67" y="1657"/>
                    <a:pt x="178" y="1980"/>
                  </a:cubicBezTo>
                  <a:cubicBezTo>
                    <a:pt x="300" y="2314"/>
                    <a:pt x="490" y="2603"/>
                    <a:pt x="701" y="2858"/>
                  </a:cubicBezTo>
                  <a:cubicBezTo>
                    <a:pt x="923" y="3115"/>
                    <a:pt x="1168" y="3348"/>
                    <a:pt x="1413" y="3570"/>
                  </a:cubicBezTo>
                  <a:lnTo>
                    <a:pt x="1435" y="3559"/>
                  </a:lnTo>
                  <a:cubicBezTo>
                    <a:pt x="1202" y="3315"/>
                    <a:pt x="979" y="3059"/>
                    <a:pt x="790" y="2792"/>
                  </a:cubicBezTo>
                  <a:cubicBezTo>
                    <a:pt x="590" y="2525"/>
                    <a:pt x="434" y="2247"/>
                    <a:pt x="345" y="1936"/>
                  </a:cubicBezTo>
                  <a:cubicBezTo>
                    <a:pt x="256" y="1624"/>
                    <a:pt x="245" y="1301"/>
                    <a:pt x="256" y="979"/>
                  </a:cubicBezTo>
                  <a:cubicBezTo>
                    <a:pt x="267" y="656"/>
                    <a:pt x="312" y="334"/>
                    <a:pt x="389" y="11"/>
                  </a:cubicBezTo>
                  <a:lnTo>
                    <a:pt x="367"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11"/>
            <p:cNvSpPr/>
            <p:nvPr/>
          </p:nvSpPr>
          <p:spPr>
            <a:xfrm>
              <a:off x="1747755" y="1985328"/>
              <a:ext cx="17897" cy="97790"/>
            </a:xfrm>
            <a:custGeom>
              <a:avLst/>
              <a:gdLst/>
              <a:ahLst/>
              <a:cxnLst/>
              <a:rect l="l" t="t" r="r" b="b"/>
              <a:pathLst>
                <a:path w="513" h="2803" extrusionOk="0">
                  <a:moveTo>
                    <a:pt x="12" y="0"/>
                  </a:moveTo>
                  <a:lnTo>
                    <a:pt x="1" y="22"/>
                  </a:lnTo>
                  <a:cubicBezTo>
                    <a:pt x="156" y="212"/>
                    <a:pt x="212" y="434"/>
                    <a:pt x="245" y="657"/>
                  </a:cubicBezTo>
                  <a:cubicBezTo>
                    <a:pt x="268" y="890"/>
                    <a:pt x="301" y="1124"/>
                    <a:pt x="290" y="1357"/>
                  </a:cubicBezTo>
                  <a:cubicBezTo>
                    <a:pt x="268" y="1602"/>
                    <a:pt x="223" y="1836"/>
                    <a:pt x="146" y="2058"/>
                  </a:cubicBezTo>
                  <a:cubicBezTo>
                    <a:pt x="112" y="2180"/>
                    <a:pt x="79" y="2303"/>
                    <a:pt x="57" y="2425"/>
                  </a:cubicBezTo>
                  <a:cubicBezTo>
                    <a:pt x="45" y="2548"/>
                    <a:pt x="57" y="2681"/>
                    <a:pt x="112" y="2803"/>
                  </a:cubicBezTo>
                  <a:lnTo>
                    <a:pt x="123" y="2792"/>
                  </a:lnTo>
                  <a:cubicBezTo>
                    <a:pt x="90" y="2681"/>
                    <a:pt x="101" y="2558"/>
                    <a:pt x="123" y="2436"/>
                  </a:cubicBezTo>
                  <a:cubicBezTo>
                    <a:pt x="156" y="2325"/>
                    <a:pt x="201" y="2214"/>
                    <a:pt x="245" y="2103"/>
                  </a:cubicBezTo>
                  <a:cubicBezTo>
                    <a:pt x="346" y="1869"/>
                    <a:pt x="423" y="1624"/>
                    <a:pt x="457" y="1379"/>
                  </a:cubicBezTo>
                  <a:cubicBezTo>
                    <a:pt x="490" y="1135"/>
                    <a:pt x="512" y="868"/>
                    <a:pt x="457" y="623"/>
                  </a:cubicBezTo>
                  <a:cubicBezTo>
                    <a:pt x="423" y="490"/>
                    <a:pt x="379" y="368"/>
                    <a:pt x="301" y="256"/>
                  </a:cubicBezTo>
                  <a:cubicBezTo>
                    <a:pt x="235" y="145"/>
                    <a:pt x="134" y="45"/>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11"/>
            <p:cNvSpPr/>
            <p:nvPr/>
          </p:nvSpPr>
          <p:spPr>
            <a:xfrm>
              <a:off x="1758256" y="1985712"/>
              <a:ext cx="35341" cy="92382"/>
            </a:xfrm>
            <a:custGeom>
              <a:avLst/>
              <a:gdLst/>
              <a:ahLst/>
              <a:cxnLst/>
              <a:rect l="l" t="t" r="r" b="b"/>
              <a:pathLst>
                <a:path w="1013" h="2648" extrusionOk="0">
                  <a:moveTo>
                    <a:pt x="879" y="1"/>
                  </a:moveTo>
                  <a:cubicBezTo>
                    <a:pt x="879" y="245"/>
                    <a:pt x="879" y="479"/>
                    <a:pt x="856" y="713"/>
                  </a:cubicBezTo>
                  <a:cubicBezTo>
                    <a:pt x="834" y="957"/>
                    <a:pt x="801" y="1190"/>
                    <a:pt x="734" y="1413"/>
                  </a:cubicBezTo>
                  <a:cubicBezTo>
                    <a:pt x="668" y="1647"/>
                    <a:pt x="567" y="1869"/>
                    <a:pt x="445" y="2069"/>
                  </a:cubicBezTo>
                  <a:cubicBezTo>
                    <a:pt x="322" y="2270"/>
                    <a:pt x="167" y="2470"/>
                    <a:pt x="0" y="2636"/>
                  </a:cubicBezTo>
                  <a:lnTo>
                    <a:pt x="11" y="2648"/>
                  </a:lnTo>
                  <a:cubicBezTo>
                    <a:pt x="201" y="2492"/>
                    <a:pt x="367" y="2314"/>
                    <a:pt x="512" y="2114"/>
                  </a:cubicBezTo>
                  <a:cubicBezTo>
                    <a:pt x="645" y="1902"/>
                    <a:pt x="767" y="1691"/>
                    <a:pt x="846" y="1457"/>
                  </a:cubicBezTo>
                  <a:cubicBezTo>
                    <a:pt x="935" y="1224"/>
                    <a:pt x="1001" y="979"/>
                    <a:pt x="1001" y="723"/>
                  </a:cubicBezTo>
                  <a:cubicBezTo>
                    <a:pt x="1012" y="479"/>
                    <a:pt x="979" y="223"/>
                    <a:pt x="89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11"/>
            <p:cNvSpPr/>
            <p:nvPr/>
          </p:nvSpPr>
          <p:spPr>
            <a:xfrm>
              <a:off x="1683734" y="2017530"/>
              <a:ext cx="53203" cy="67542"/>
            </a:xfrm>
            <a:custGeom>
              <a:avLst/>
              <a:gdLst/>
              <a:ahLst/>
              <a:cxnLst/>
              <a:rect l="l" t="t" r="r" b="b"/>
              <a:pathLst>
                <a:path w="1525" h="1936" extrusionOk="0">
                  <a:moveTo>
                    <a:pt x="1" y="1"/>
                  </a:moveTo>
                  <a:cubicBezTo>
                    <a:pt x="1" y="223"/>
                    <a:pt x="45" y="434"/>
                    <a:pt x="123" y="646"/>
                  </a:cubicBezTo>
                  <a:cubicBezTo>
                    <a:pt x="201" y="846"/>
                    <a:pt x="335" y="1024"/>
                    <a:pt x="468" y="1190"/>
                  </a:cubicBezTo>
                  <a:cubicBezTo>
                    <a:pt x="746" y="1536"/>
                    <a:pt x="1113" y="1791"/>
                    <a:pt x="1524" y="1936"/>
                  </a:cubicBezTo>
                  <a:lnTo>
                    <a:pt x="1524" y="1914"/>
                  </a:lnTo>
                  <a:cubicBezTo>
                    <a:pt x="1135" y="1746"/>
                    <a:pt x="802" y="1469"/>
                    <a:pt x="545" y="1135"/>
                  </a:cubicBezTo>
                  <a:cubicBezTo>
                    <a:pt x="424" y="968"/>
                    <a:pt x="335" y="779"/>
                    <a:pt x="246" y="590"/>
                  </a:cubicBezTo>
                  <a:cubicBezTo>
                    <a:pt x="157" y="401"/>
                    <a:pt x="78" y="201"/>
                    <a:pt x="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11"/>
            <p:cNvSpPr/>
            <p:nvPr/>
          </p:nvSpPr>
          <p:spPr>
            <a:xfrm>
              <a:off x="1726438" y="2013239"/>
              <a:ext cx="19014" cy="68345"/>
            </a:xfrm>
            <a:custGeom>
              <a:avLst/>
              <a:gdLst/>
              <a:ahLst/>
              <a:cxnLst/>
              <a:rect l="l" t="t" r="r" b="b"/>
              <a:pathLst>
                <a:path w="545" h="1959" extrusionOk="0">
                  <a:moveTo>
                    <a:pt x="144" y="1"/>
                  </a:moveTo>
                  <a:cubicBezTo>
                    <a:pt x="67" y="168"/>
                    <a:pt x="33" y="335"/>
                    <a:pt x="11" y="513"/>
                  </a:cubicBezTo>
                  <a:cubicBezTo>
                    <a:pt x="0" y="691"/>
                    <a:pt x="33" y="868"/>
                    <a:pt x="78" y="1036"/>
                  </a:cubicBezTo>
                  <a:cubicBezTo>
                    <a:pt x="112" y="1202"/>
                    <a:pt x="178" y="1369"/>
                    <a:pt x="256" y="1525"/>
                  </a:cubicBezTo>
                  <a:cubicBezTo>
                    <a:pt x="334" y="1681"/>
                    <a:pt x="423" y="1825"/>
                    <a:pt x="534" y="1958"/>
                  </a:cubicBezTo>
                  <a:lnTo>
                    <a:pt x="545" y="1948"/>
                  </a:lnTo>
                  <a:cubicBezTo>
                    <a:pt x="356" y="1669"/>
                    <a:pt x="233" y="1347"/>
                    <a:pt x="178" y="1014"/>
                  </a:cubicBezTo>
                  <a:cubicBezTo>
                    <a:pt x="144" y="846"/>
                    <a:pt x="144" y="680"/>
                    <a:pt x="144" y="513"/>
                  </a:cubicBezTo>
                  <a:cubicBezTo>
                    <a:pt x="144" y="346"/>
                    <a:pt x="144" y="179"/>
                    <a:pt x="156" y="13"/>
                  </a:cubicBezTo>
                  <a:lnTo>
                    <a:pt x="14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11"/>
            <p:cNvSpPr/>
            <p:nvPr/>
          </p:nvSpPr>
          <p:spPr>
            <a:xfrm>
              <a:off x="1719041" y="2090866"/>
              <a:ext cx="175414" cy="128560"/>
            </a:xfrm>
            <a:custGeom>
              <a:avLst/>
              <a:gdLst/>
              <a:ahLst/>
              <a:cxnLst/>
              <a:rect l="l" t="t" r="r" b="b"/>
              <a:pathLst>
                <a:path w="5028" h="3685" extrusionOk="0">
                  <a:moveTo>
                    <a:pt x="1614" y="0"/>
                  </a:moveTo>
                  <a:lnTo>
                    <a:pt x="668" y="445"/>
                  </a:lnTo>
                  <a:cubicBezTo>
                    <a:pt x="668" y="445"/>
                    <a:pt x="712" y="657"/>
                    <a:pt x="735" y="1001"/>
                  </a:cubicBezTo>
                  <a:cubicBezTo>
                    <a:pt x="757" y="1335"/>
                    <a:pt x="1" y="2603"/>
                    <a:pt x="23" y="2993"/>
                  </a:cubicBezTo>
                  <a:cubicBezTo>
                    <a:pt x="45" y="3393"/>
                    <a:pt x="445" y="3326"/>
                    <a:pt x="679" y="3393"/>
                  </a:cubicBezTo>
                  <a:cubicBezTo>
                    <a:pt x="902" y="3471"/>
                    <a:pt x="846" y="3559"/>
                    <a:pt x="1113" y="3660"/>
                  </a:cubicBezTo>
                  <a:cubicBezTo>
                    <a:pt x="1157" y="3677"/>
                    <a:pt x="1203" y="3684"/>
                    <a:pt x="1249" y="3684"/>
                  </a:cubicBezTo>
                  <a:cubicBezTo>
                    <a:pt x="1477" y="3684"/>
                    <a:pt x="1721" y="3502"/>
                    <a:pt x="1980" y="3382"/>
                  </a:cubicBezTo>
                  <a:cubicBezTo>
                    <a:pt x="2025" y="3361"/>
                    <a:pt x="2067" y="3352"/>
                    <a:pt x="2108" y="3352"/>
                  </a:cubicBezTo>
                  <a:cubicBezTo>
                    <a:pt x="2332" y="3352"/>
                    <a:pt x="2502" y="3620"/>
                    <a:pt x="2746" y="3620"/>
                  </a:cubicBezTo>
                  <a:cubicBezTo>
                    <a:pt x="2765" y="3620"/>
                    <a:pt x="2784" y="3619"/>
                    <a:pt x="2803" y="3616"/>
                  </a:cubicBezTo>
                  <a:cubicBezTo>
                    <a:pt x="3126" y="3559"/>
                    <a:pt x="3393" y="3181"/>
                    <a:pt x="3638" y="2825"/>
                  </a:cubicBezTo>
                  <a:cubicBezTo>
                    <a:pt x="3883" y="2470"/>
                    <a:pt x="4038" y="2570"/>
                    <a:pt x="4328" y="2292"/>
                  </a:cubicBezTo>
                  <a:cubicBezTo>
                    <a:pt x="4627" y="2025"/>
                    <a:pt x="4639" y="2036"/>
                    <a:pt x="4761" y="1735"/>
                  </a:cubicBezTo>
                  <a:cubicBezTo>
                    <a:pt x="4894" y="1424"/>
                    <a:pt x="5028" y="835"/>
                    <a:pt x="4995" y="668"/>
                  </a:cubicBezTo>
                  <a:cubicBezTo>
                    <a:pt x="4950" y="490"/>
                    <a:pt x="4850" y="479"/>
                    <a:pt x="4538" y="267"/>
                  </a:cubicBezTo>
                  <a:cubicBezTo>
                    <a:pt x="4378" y="155"/>
                    <a:pt x="4230" y="134"/>
                    <a:pt x="3983" y="134"/>
                  </a:cubicBezTo>
                  <a:cubicBezTo>
                    <a:pt x="3840" y="134"/>
                    <a:pt x="3663" y="141"/>
                    <a:pt x="3431" y="141"/>
                  </a:cubicBezTo>
                  <a:cubicBezTo>
                    <a:pt x="3315" y="141"/>
                    <a:pt x="3184" y="139"/>
                    <a:pt x="3037" y="134"/>
                  </a:cubicBezTo>
                  <a:cubicBezTo>
                    <a:pt x="2081" y="112"/>
                    <a:pt x="1614" y="0"/>
                    <a:pt x="161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11"/>
            <p:cNvSpPr/>
            <p:nvPr/>
          </p:nvSpPr>
          <p:spPr>
            <a:xfrm>
              <a:off x="1719041" y="2090866"/>
              <a:ext cx="111012" cy="128560"/>
            </a:xfrm>
            <a:custGeom>
              <a:avLst/>
              <a:gdLst/>
              <a:ahLst/>
              <a:cxnLst/>
              <a:rect l="l" t="t" r="r" b="b"/>
              <a:pathLst>
                <a:path w="3182" h="3685" extrusionOk="0">
                  <a:moveTo>
                    <a:pt x="1614" y="0"/>
                  </a:moveTo>
                  <a:lnTo>
                    <a:pt x="668" y="445"/>
                  </a:lnTo>
                  <a:cubicBezTo>
                    <a:pt x="668" y="445"/>
                    <a:pt x="712" y="657"/>
                    <a:pt x="735" y="1001"/>
                  </a:cubicBezTo>
                  <a:cubicBezTo>
                    <a:pt x="757" y="1335"/>
                    <a:pt x="1" y="2603"/>
                    <a:pt x="23" y="2993"/>
                  </a:cubicBezTo>
                  <a:cubicBezTo>
                    <a:pt x="45" y="3393"/>
                    <a:pt x="445" y="3326"/>
                    <a:pt x="679" y="3393"/>
                  </a:cubicBezTo>
                  <a:cubicBezTo>
                    <a:pt x="902" y="3471"/>
                    <a:pt x="846" y="3559"/>
                    <a:pt x="1113" y="3660"/>
                  </a:cubicBezTo>
                  <a:cubicBezTo>
                    <a:pt x="1157" y="3677"/>
                    <a:pt x="1203" y="3684"/>
                    <a:pt x="1249" y="3684"/>
                  </a:cubicBezTo>
                  <a:cubicBezTo>
                    <a:pt x="1477" y="3684"/>
                    <a:pt x="1721" y="3502"/>
                    <a:pt x="1980" y="3382"/>
                  </a:cubicBezTo>
                  <a:cubicBezTo>
                    <a:pt x="2014" y="3359"/>
                    <a:pt x="2036" y="3359"/>
                    <a:pt x="2069" y="3349"/>
                  </a:cubicBezTo>
                  <a:cubicBezTo>
                    <a:pt x="2114" y="2837"/>
                    <a:pt x="2047" y="2314"/>
                    <a:pt x="1792" y="1869"/>
                  </a:cubicBezTo>
                  <a:cubicBezTo>
                    <a:pt x="1703" y="1713"/>
                    <a:pt x="1580" y="1569"/>
                    <a:pt x="1558" y="1391"/>
                  </a:cubicBezTo>
                  <a:cubicBezTo>
                    <a:pt x="1525" y="1113"/>
                    <a:pt x="1758" y="868"/>
                    <a:pt x="2003" y="734"/>
                  </a:cubicBezTo>
                  <a:cubicBezTo>
                    <a:pt x="2259" y="601"/>
                    <a:pt x="2548" y="557"/>
                    <a:pt x="2793" y="435"/>
                  </a:cubicBezTo>
                  <a:cubicBezTo>
                    <a:pt x="2915" y="379"/>
                    <a:pt x="3082" y="279"/>
                    <a:pt x="3181" y="145"/>
                  </a:cubicBezTo>
                  <a:cubicBezTo>
                    <a:pt x="3137" y="145"/>
                    <a:pt x="3082" y="145"/>
                    <a:pt x="3037" y="134"/>
                  </a:cubicBezTo>
                  <a:cubicBezTo>
                    <a:pt x="2081" y="112"/>
                    <a:pt x="1614" y="0"/>
                    <a:pt x="161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11"/>
            <p:cNvSpPr/>
            <p:nvPr/>
          </p:nvSpPr>
          <p:spPr>
            <a:xfrm>
              <a:off x="1749708" y="2099413"/>
              <a:ext cx="45424" cy="76473"/>
            </a:xfrm>
            <a:custGeom>
              <a:avLst/>
              <a:gdLst/>
              <a:ahLst/>
              <a:cxnLst/>
              <a:rect l="l" t="t" r="r" b="b"/>
              <a:pathLst>
                <a:path w="1302" h="2192" extrusionOk="0">
                  <a:moveTo>
                    <a:pt x="23" y="0"/>
                  </a:moveTo>
                  <a:lnTo>
                    <a:pt x="1" y="12"/>
                  </a:lnTo>
                  <a:cubicBezTo>
                    <a:pt x="100" y="200"/>
                    <a:pt x="134" y="423"/>
                    <a:pt x="156" y="634"/>
                  </a:cubicBezTo>
                  <a:cubicBezTo>
                    <a:pt x="189" y="857"/>
                    <a:pt x="245" y="1079"/>
                    <a:pt x="334" y="1280"/>
                  </a:cubicBezTo>
                  <a:cubicBezTo>
                    <a:pt x="379" y="1391"/>
                    <a:pt x="434" y="1490"/>
                    <a:pt x="490" y="1591"/>
                  </a:cubicBezTo>
                  <a:cubicBezTo>
                    <a:pt x="545" y="1691"/>
                    <a:pt x="623" y="1780"/>
                    <a:pt x="701" y="1858"/>
                  </a:cubicBezTo>
                  <a:cubicBezTo>
                    <a:pt x="868" y="2014"/>
                    <a:pt x="1068" y="2136"/>
                    <a:pt x="1291" y="2192"/>
                  </a:cubicBezTo>
                  <a:lnTo>
                    <a:pt x="1301" y="2180"/>
                  </a:lnTo>
                  <a:lnTo>
                    <a:pt x="1068" y="1947"/>
                  </a:lnTo>
                  <a:cubicBezTo>
                    <a:pt x="1002" y="1869"/>
                    <a:pt x="923" y="1791"/>
                    <a:pt x="857" y="1713"/>
                  </a:cubicBezTo>
                  <a:cubicBezTo>
                    <a:pt x="735" y="1547"/>
                    <a:pt x="590" y="1391"/>
                    <a:pt x="490" y="1213"/>
                  </a:cubicBezTo>
                  <a:cubicBezTo>
                    <a:pt x="379" y="1023"/>
                    <a:pt x="312" y="823"/>
                    <a:pt x="268" y="612"/>
                  </a:cubicBezTo>
                  <a:cubicBezTo>
                    <a:pt x="212" y="400"/>
                    <a:pt x="156" y="178"/>
                    <a:pt x="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11"/>
            <p:cNvSpPr/>
            <p:nvPr/>
          </p:nvSpPr>
          <p:spPr>
            <a:xfrm>
              <a:off x="1753965" y="2093203"/>
              <a:ext cx="79613" cy="75706"/>
            </a:xfrm>
            <a:custGeom>
              <a:avLst/>
              <a:gdLst/>
              <a:ahLst/>
              <a:cxnLst/>
              <a:rect l="l" t="t" r="r" b="b"/>
              <a:pathLst>
                <a:path w="2282" h="2170" extrusionOk="0">
                  <a:moveTo>
                    <a:pt x="1" y="0"/>
                  </a:moveTo>
                  <a:lnTo>
                    <a:pt x="1" y="12"/>
                  </a:lnTo>
                  <a:cubicBezTo>
                    <a:pt x="201" y="178"/>
                    <a:pt x="390" y="356"/>
                    <a:pt x="568" y="556"/>
                  </a:cubicBezTo>
                  <a:cubicBezTo>
                    <a:pt x="735" y="756"/>
                    <a:pt x="902" y="957"/>
                    <a:pt x="1068" y="1168"/>
                  </a:cubicBezTo>
                  <a:cubicBezTo>
                    <a:pt x="1236" y="1369"/>
                    <a:pt x="1391" y="1579"/>
                    <a:pt x="1591" y="1757"/>
                  </a:cubicBezTo>
                  <a:cubicBezTo>
                    <a:pt x="1792" y="1947"/>
                    <a:pt x="2014" y="2113"/>
                    <a:pt x="2281" y="2169"/>
                  </a:cubicBezTo>
                  <a:lnTo>
                    <a:pt x="2281" y="2158"/>
                  </a:lnTo>
                  <a:cubicBezTo>
                    <a:pt x="2047" y="2036"/>
                    <a:pt x="1858" y="1858"/>
                    <a:pt x="1680" y="1668"/>
                  </a:cubicBezTo>
                  <a:lnTo>
                    <a:pt x="1147" y="1102"/>
                  </a:lnTo>
                  <a:cubicBezTo>
                    <a:pt x="969" y="901"/>
                    <a:pt x="801" y="701"/>
                    <a:pt x="613" y="512"/>
                  </a:cubicBezTo>
                  <a:cubicBezTo>
                    <a:pt x="423" y="323"/>
                    <a:pt x="223" y="145"/>
                    <a:pt x="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11"/>
            <p:cNvSpPr/>
            <p:nvPr/>
          </p:nvSpPr>
          <p:spPr>
            <a:xfrm>
              <a:off x="1757488" y="2090098"/>
              <a:ext cx="75287" cy="47901"/>
            </a:xfrm>
            <a:custGeom>
              <a:avLst/>
              <a:gdLst/>
              <a:ahLst/>
              <a:cxnLst/>
              <a:rect l="l" t="t" r="r" b="b"/>
              <a:pathLst>
                <a:path w="2158" h="1373" extrusionOk="0">
                  <a:moveTo>
                    <a:pt x="0" y="0"/>
                  </a:moveTo>
                  <a:lnTo>
                    <a:pt x="0" y="12"/>
                  </a:lnTo>
                  <a:cubicBezTo>
                    <a:pt x="322" y="301"/>
                    <a:pt x="645" y="579"/>
                    <a:pt x="979" y="845"/>
                  </a:cubicBezTo>
                  <a:cubicBezTo>
                    <a:pt x="1157" y="968"/>
                    <a:pt x="1323" y="1112"/>
                    <a:pt x="1513" y="1213"/>
                  </a:cubicBezTo>
                  <a:cubicBezTo>
                    <a:pt x="1690" y="1301"/>
                    <a:pt x="1884" y="1372"/>
                    <a:pt x="2080" y="1372"/>
                  </a:cubicBezTo>
                  <a:cubicBezTo>
                    <a:pt x="2106" y="1372"/>
                    <a:pt x="2132" y="1371"/>
                    <a:pt x="2158" y="1369"/>
                  </a:cubicBezTo>
                  <a:lnTo>
                    <a:pt x="2158" y="1357"/>
                  </a:lnTo>
                  <a:cubicBezTo>
                    <a:pt x="1946" y="1302"/>
                    <a:pt x="1757" y="1213"/>
                    <a:pt x="1579" y="1102"/>
                  </a:cubicBezTo>
                  <a:cubicBezTo>
                    <a:pt x="1401" y="990"/>
                    <a:pt x="1224" y="879"/>
                    <a:pt x="1046" y="756"/>
                  </a:cubicBezTo>
                  <a:cubicBezTo>
                    <a:pt x="868" y="635"/>
                    <a:pt x="690" y="512"/>
                    <a:pt x="522" y="390"/>
                  </a:cubicBezTo>
                  <a:lnTo>
                    <a:pt x="0"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11"/>
            <p:cNvSpPr/>
            <p:nvPr/>
          </p:nvSpPr>
          <p:spPr>
            <a:xfrm>
              <a:off x="1764047" y="2087761"/>
              <a:ext cx="64088" cy="22677"/>
            </a:xfrm>
            <a:custGeom>
              <a:avLst/>
              <a:gdLst/>
              <a:ahLst/>
              <a:cxnLst/>
              <a:rect l="l" t="t" r="r" b="b"/>
              <a:pathLst>
                <a:path w="1837" h="650" extrusionOk="0">
                  <a:moveTo>
                    <a:pt x="12" y="0"/>
                  </a:moveTo>
                  <a:lnTo>
                    <a:pt x="1" y="12"/>
                  </a:lnTo>
                  <a:cubicBezTo>
                    <a:pt x="124" y="123"/>
                    <a:pt x="257" y="223"/>
                    <a:pt x="401" y="312"/>
                  </a:cubicBezTo>
                  <a:cubicBezTo>
                    <a:pt x="535" y="401"/>
                    <a:pt x="690" y="468"/>
                    <a:pt x="846" y="524"/>
                  </a:cubicBezTo>
                  <a:cubicBezTo>
                    <a:pt x="1002" y="579"/>
                    <a:pt x="1169" y="635"/>
                    <a:pt x="1335" y="646"/>
                  </a:cubicBezTo>
                  <a:cubicBezTo>
                    <a:pt x="1373" y="648"/>
                    <a:pt x="1411" y="650"/>
                    <a:pt x="1449" y="650"/>
                  </a:cubicBezTo>
                  <a:cubicBezTo>
                    <a:pt x="1578" y="650"/>
                    <a:pt x="1707" y="633"/>
                    <a:pt x="1836" y="590"/>
                  </a:cubicBezTo>
                  <a:lnTo>
                    <a:pt x="1836" y="579"/>
                  </a:lnTo>
                  <a:cubicBezTo>
                    <a:pt x="1669" y="557"/>
                    <a:pt x="1503" y="546"/>
                    <a:pt x="1347" y="512"/>
                  </a:cubicBezTo>
                  <a:cubicBezTo>
                    <a:pt x="1191" y="490"/>
                    <a:pt x="1036" y="468"/>
                    <a:pt x="880" y="423"/>
                  </a:cubicBezTo>
                  <a:cubicBezTo>
                    <a:pt x="568" y="346"/>
                    <a:pt x="279" y="201"/>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11"/>
            <p:cNvSpPr/>
            <p:nvPr/>
          </p:nvSpPr>
          <p:spPr>
            <a:xfrm>
              <a:off x="1567695" y="2101507"/>
              <a:ext cx="188637" cy="136201"/>
            </a:xfrm>
            <a:custGeom>
              <a:avLst/>
              <a:gdLst/>
              <a:ahLst/>
              <a:cxnLst/>
              <a:rect l="l" t="t" r="r" b="b"/>
              <a:pathLst>
                <a:path w="5407" h="3904" extrusionOk="0">
                  <a:moveTo>
                    <a:pt x="513" y="1"/>
                  </a:moveTo>
                  <a:cubicBezTo>
                    <a:pt x="496" y="1"/>
                    <a:pt x="477" y="3"/>
                    <a:pt x="457" y="7"/>
                  </a:cubicBezTo>
                  <a:cubicBezTo>
                    <a:pt x="246" y="41"/>
                    <a:pt x="379" y="196"/>
                    <a:pt x="223" y="518"/>
                  </a:cubicBezTo>
                  <a:cubicBezTo>
                    <a:pt x="68" y="830"/>
                    <a:pt x="1" y="963"/>
                    <a:pt x="213" y="1608"/>
                  </a:cubicBezTo>
                  <a:cubicBezTo>
                    <a:pt x="413" y="2253"/>
                    <a:pt x="513" y="2399"/>
                    <a:pt x="813" y="2599"/>
                  </a:cubicBezTo>
                  <a:cubicBezTo>
                    <a:pt x="1023" y="2731"/>
                    <a:pt x="1130" y="2776"/>
                    <a:pt x="1305" y="2776"/>
                  </a:cubicBezTo>
                  <a:cubicBezTo>
                    <a:pt x="1380" y="2776"/>
                    <a:pt x="1467" y="2768"/>
                    <a:pt x="1580" y="2754"/>
                  </a:cubicBezTo>
                  <a:cubicBezTo>
                    <a:pt x="1800" y="2728"/>
                    <a:pt x="1912" y="2670"/>
                    <a:pt x="2009" y="2670"/>
                  </a:cubicBezTo>
                  <a:cubicBezTo>
                    <a:pt x="2075" y="2670"/>
                    <a:pt x="2134" y="2696"/>
                    <a:pt x="2215" y="2777"/>
                  </a:cubicBezTo>
                  <a:cubicBezTo>
                    <a:pt x="2403" y="2977"/>
                    <a:pt x="2526" y="3377"/>
                    <a:pt x="2759" y="3600"/>
                  </a:cubicBezTo>
                  <a:cubicBezTo>
                    <a:pt x="2982" y="3822"/>
                    <a:pt x="2926" y="3788"/>
                    <a:pt x="3238" y="3844"/>
                  </a:cubicBezTo>
                  <a:cubicBezTo>
                    <a:pt x="3388" y="3870"/>
                    <a:pt x="3497" y="3903"/>
                    <a:pt x="3609" y="3903"/>
                  </a:cubicBezTo>
                  <a:cubicBezTo>
                    <a:pt x="3737" y="3903"/>
                    <a:pt x="3869" y="3859"/>
                    <a:pt x="4072" y="3711"/>
                  </a:cubicBezTo>
                  <a:cubicBezTo>
                    <a:pt x="4450" y="3444"/>
                    <a:pt x="4939" y="3177"/>
                    <a:pt x="5095" y="2743"/>
                  </a:cubicBezTo>
                  <a:cubicBezTo>
                    <a:pt x="5251" y="2310"/>
                    <a:pt x="5406" y="1786"/>
                    <a:pt x="5384" y="1242"/>
                  </a:cubicBezTo>
                  <a:cubicBezTo>
                    <a:pt x="5351" y="696"/>
                    <a:pt x="5218" y="107"/>
                    <a:pt x="5218" y="107"/>
                  </a:cubicBezTo>
                  <a:lnTo>
                    <a:pt x="4839" y="140"/>
                  </a:lnTo>
                  <a:cubicBezTo>
                    <a:pt x="4839" y="140"/>
                    <a:pt x="4183" y="808"/>
                    <a:pt x="3216" y="830"/>
                  </a:cubicBezTo>
                  <a:cubicBezTo>
                    <a:pt x="3121" y="832"/>
                    <a:pt x="3026" y="834"/>
                    <a:pt x="2931" y="834"/>
                  </a:cubicBezTo>
                  <a:cubicBezTo>
                    <a:pt x="2194" y="834"/>
                    <a:pt x="1488" y="750"/>
                    <a:pt x="1113" y="474"/>
                  </a:cubicBezTo>
                  <a:cubicBezTo>
                    <a:pt x="739" y="201"/>
                    <a:pt x="687" y="1"/>
                    <a:pt x="513"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11"/>
            <p:cNvSpPr/>
            <p:nvPr/>
          </p:nvSpPr>
          <p:spPr>
            <a:xfrm>
              <a:off x="1696957" y="2105240"/>
              <a:ext cx="57041" cy="82369"/>
            </a:xfrm>
            <a:custGeom>
              <a:avLst/>
              <a:gdLst/>
              <a:ahLst/>
              <a:cxnLst/>
              <a:rect l="l" t="t" r="r" b="b"/>
              <a:pathLst>
                <a:path w="1635" h="2361" extrusionOk="0">
                  <a:moveTo>
                    <a:pt x="1513" y="0"/>
                  </a:moveTo>
                  <a:lnTo>
                    <a:pt x="1134" y="33"/>
                  </a:lnTo>
                  <a:cubicBezTo>
                    <a:pt x="1134" y="33"/>
                    <a:pt x="923" y="245"/>
                    <a:pt x="567" y="434"/>
                  </a:cubicBezTo>
                  <a:cubicBezTo>
                    <a:pt x="589" y="579"/>
                    <a:pt x="589" y="734"/>
                    <a:pt x="545" y="879"/>
                  </a:cubicBezTo>
                  <a:cubicBezTo>
                    <a:pt x="478" y="1090"/>
                    <a:pt x="311" y="1257"/>
                    <a:pt x="200" y="1446"/>
                  </a:cubicBezTo>
                  <a:cubicBezTo>
                    <a:pt x="89" y="1635"/>
                    <a:pt x="22" y="1847"/>
                    <a:pt x="0" y="2069"/>
                  </a:cubicBezTo>
                  <a:cubicBezTo>
                    <a:pt x="0" y="2180"/>
                    <a:pt x="33" y="2336"/>
                    <a:pt x="144" y="2358"/>
                  </a:cubicBezTo>
                  <a:cubicBezTo>
                    <a:pt x="153" y="2360"/>
                    <a:pt x="161" y="2360"/>
                    <a:pt x="169" y="2360"/>
                  </a:cubicBezTo>
                  <a:cubicBezTo>
                    <a:pt x="227" y="2360"/>
                    <a:pt x="283" y="2329"/>
                    <a:pt x="322" y="2280"/>
                  </a:cubicBezTo>
                  <a:cubicBezTo>
                    <a:pt x="367" y="2225"/>
                    <a:pt x="389" y="2169"/>
                    <a:pt x="411" y="2102"/>
                  </a:cubicBezTo>
                  <a:cubicBezTo>
                    <a:pt x="556" y="1802"/>
                    <a:pt x="779" y="1568"/>
                    <a:pt x="1012" y="1335"/>
                  </a:cubicBezTo>
                  <a:cubicBezTo>
                    <a:pt x="1212" y="1123"/>
                    <a:pt x="1424" y="901"/>
                    <a:pt x="1635" y="690"/>
                  </a:cubicBezTo>
                  <a:cubicBezTo>
                    <a:pt x="1590" y="312"/>
                    <a:pt x="1513" y="0"/>
                    <a:pt x="151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11"/>
            <p:cNvSpPr/>
            <p:nvPr/>
          </p:nvSpPr>
          <p:spPr>
            <a:xfrm>
              <a:off x="1731462" y="2099797"/>
              <a:ext cx="19432" cy="83451"/>
            </a:xfrm>
            <a:custGeom>
              <a:avLst/>
              <a:gdLst/>
              <a:ahLst/>
              <a:cxnLst/>
              <a:rect l="l" t="t" r="r" b="b"/>
              <a:pathLst>
                <a:path w="557" h="2392" extrusionOk="0">
                  <a:moveTo>
                    <a:pt x="401" y="1"/>
                  </a:moveTo>
                  <a:cubicBezTo>
                    <a:pt x="501" y="401"/>
                    <a:pt x="501" y="824"/>
                    <a:pt x="423" y="1224"/>
                  </a:cubicBezTo>
                  <a:cubicBezTo>
                    <a:pt x="379" y="1424"/>
                    <a:pt x="312" y="1624"/>
                    <a:pt x="245" y="1813"/>
                  </a:cubicBezTo>
                  <a:cubicBezTo>
                    <a:pt x="168" y="2003"/>
                    <a:pt x="89" y="2191"/>
                    <a:pt x="0" y="2381"/>
                  </a:cubicBezTo>
                  <a:lnTo>
                    <a:pt x="12" y="2391"/>
                  </a:lnTo>
                  <a:cubicBezTo>
                    <a:pt x="156" y="2236"/>
                    <a:pt x="267" y="2058"/>
                    <a:pt x="356" y="1858"/>
                  </a:cubicBezTo>
                  <a:cubicBezTo>
                    <a:pt x="445" y="1669"/>
                    <a:pt x="490" y="1457"/>
                    <a:pt x="524" y="1246"/>
                  </a:cubicBezTo>
                  <a:cubicBezTo>
                    <a:pt x="557" y="1035"/>
                    <a:pt x="557" y="824"/>
                    <a:pt x="546" y="612"/>
                  </a:cubicBezTo>
                  <a:cubicBezTo>
                    <a:pt x="524" y="401"/>
                    <a:pt x="479" y="201"/>
                    <a:pt x="4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11"/>
            <p:cNvSpPr/>
            <p:nvPr/>
          </p:nvSpPr>
          <p:spPr>
            <a:xfrm>
              <a:off x="1672465" y="2101716"/>
              <a:ext cx="69112" cy="89277"/>
            </a:xfrm>
            <a:custGeom>
              <a:avLst/>
              <a:gdLst/>
              <a:ahLst/>
              <a:cxnLst/>
              <a:rect l="l" t="t" r="r" b="b"/>
              <a:pathLst>
                <a:path w="1981" h="2559" extrusionOk="0">
                  <a:moveTo>
                    <a:pt x="1914" y="1"/>
                  </a:moveTo>
                  <a:cubicBezTo>
                    <a:pt x="1936" y="290"/>
                    <a:pt x="1903" y="579"/>
                    <a:pt x="1814" y="846"/>
                  </a:cubicBezTo>
                  <a:cubicBezTo>
                    <a:pt x="1725" y="1113"/>
                    <a:pt x="1580" y="1358"/>
                    <a:pt x="1392" y="1569"/>
                  </a:cubicBezTo>
                  <a:cubicBezTo>
                    <a:pt x="1202" y="1780"/>
                    <a:pt x="969" y="1936"/>
                    <a:pt x="735" y="2092"/>
                  </a:cubicBezTo>
                  <a:cubicBezTo>
                    <a:pt x="502" y="2259"/>
                    <a:pt x="246" y="2393"/>
                    <a:pt x="1" y="2548"/>
                  </a:cubicBezTo>
                  <a:lnTo>
                    <a:pt x="12" y="2559"/>
                  </a:lnTo>
                  <a:cubicBezTo>
                    <a:pt x="290" y="2482"/>
                    <a:pt x="557" y="2370"/>
                    <a:pt x="813" y="2225"/>
                  </a:cubicBezTo>
                  <a:cubicBezTo>
                    <a:pt x="1069" y="2081"/>
                    <a:pt x="1303" y="1881"/>
                    <a:pt x="1481" y="1647"/>
                  </a:cubicBezTo>
                  <a:cubicBezTo>
                    <a:pt x="1669" y="1414"/>
                    <a:pt x="1803" y="1147"/>
                    <a:pt x="1881" y="868"/>
                  </a:cubicBezTo>
                  <a:cubicBezTo>
                    <a:pt x="1958" y="579"/>
                    <a:pt x="1981" y="290"/>
                    <a:pt x="193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11"/>
            <p:cNvSpPr/>
            <p:nvPr/>
          </p:nvSpPr>
          <p:spPr>
            <a:xfrm>
              <a:off x="1682199" y="2109112"/>
              <a:ext cx="55122" cy="49715"/>
            </a:xfrm>
            <a:custGeom>
              <a:avLst/>
              <a:gdLst/>
              <a:ahLst/>
              <a:cxnLst/>
              <a:rect l="l" t="t" r="r" b="b"/>
              <a:pathLst>
                <a:path w="1580" h="1425" extrusionOk="0">
                  <a:moveTo>
                    <a:pt x="1535" y="1"/>
                  </a:moveTo>
                  <a:lnTo>
                    <a:pt x="1524" y="11"/>
                  </a:lnTo>
                  <a:cubicBezTo>
                    <a:pt x="1557" y="90"/>
                    <a:pt x="1546" y="189"/>
                    <a:pt x="1513" y="268"/>
                  </a:cubicBezTo>
                  <a:cubicBezTo>
                    <a:pt x="1479" y="356"/>
                    <a:pt x="1424" y="423"/>
                    <a:pt x="1357" y="490"/>
                  </a:cubicBezTo>
                  <a:cubicBezTo>
                    <a:pt x="1235" y="634"/>
                    <a:pt x="1101" y="745"/>
                    <a:pt x="957" y="857"/>
                  </a:cubicBezTo>
                  <a:cubicBezTo>
                    <a:pt x="801" y="957"/>
                    <a:pt x="634" y="1035"/>
                    <a:pt x="478" y="1135"/>
                  </a:cubicBezTo>
                  <a:cubicBezTo>
                    <a:pt x="322" y="1224"/>
                    <a:pt x="167" y="1313"/>
                    <a:pt x="0" y="1413"/>
                  </a:cubicBezTo>
                  <a:lnTo>
                    <a:pt x="11" y="1424"/>
                  </a:lnTo>
                  <a:cubicBezTo>
                    <a:pt x="189" y="1390"/>
                    <a:pt x="367" y="1324"/>
                    <a:pt x="545" y="1246"/>
                  </a:cubicBezTo>
                  <a:cubicBezTo>
                    <a:pt x="712" y="1168"/>
                    <a:pt x="868" y="1057"/>
                    <a:pt x="1012" y="935"/>
                  </a:cubicBezTo>
                  <a:cubicBezTo>
                    <a:pt x="1157" y="812"/>
                    <a:pt x="1301" y="679"/>
                    <a:pt x="1412" y="534"/>
                  </a:cubicBezTo>
                  <a:cubicBezTo>
                    <a:pt x="1469" y="456"/>
                    <a:pt x="1524" y="379"/>
                    <a:pt x="1546" y="290"/>
                  </a:cubicBezTo>
                  <a:cubicBezTo>
                    <a:pt x="1580" y="189"/>
                    <a:pt x="1580" y="90"/>
                    <a:pt x="153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11"/>
            <p:cNvSpPr/>
            <p:nvPr/>
          </p:nvSpPr>
          <p:spPr>
            <a:xfrm>
              <a:off x="1678327" y="2104472"/>
              <a:ext cx="57460" cy="39597"/>
            </a:xfrm>
            <a:custGeom>
              <a:avLst/>
              <a:gdLst/>
              <a:ahLst/>
              <a:cxnLst/>
              <a:rect l="l" t="t" r="r" b="b"/>
              <a:pathLst>
                <a:path w="1647" h="1135" extrusionOk="0">
                  <a:moveTo>
                    <a:pt x="1635" y="0"/>
                  </a:moveTo>
                  <a:cubicBezTo>
                    <a:pt x="1535" y="344"/>
                    <a:pt x="1290" y="634"/>
                    <a:pt x="990" y="779"/>
                  </a:cubicBezTo>
                  <a:cubicBezTo>
                    <a:pt x="823" y="856"/>
                    <a:pt x="668" y="878"/>
                    <a:pt x="490" y="901"/>
                  </a:cubicBezTo>
                  <a:cubicBezTo>
                    <a:pt x="401" y="912"/>
                    <a:pt x="312" y="923"/>
                    <a:pt x="223" y="957"/>
                  </a:cubicBezTo>
                  <a:cubicBezTo>
                    <a:pt x="134" y="990"/>
                    <a:pt x="45" y="1046"/>
                    <a:pt x="0" y="1123"/>
                  </a:cubicBezTo>
                  <a:lnTo>
                    <a:pt x="11" y="1135"/>
                  </a:lnTo>
                  <a:cubicBezTo>
                    <a:pt x="156" y="1023"/>
                    <a:pt x="322" y="1034"/>
                    <a:pt x="500" y="1023"/>
                  </a:cubicBezTo>
                  <a:cubicBezTo>
                    <a:pt x="678" y="1023"/>
                    <a:pt x="868" y="957"/>
                    <a:pt x="1034" y="868"/>
                  </a:cubicBezTo>
                  <a:cubicBezTo>
                    <a:pt x="1190" y="779"/>
                    <a:pt x="1335" y="656"/>
                    <a:pt x="1446" y="500"/>
                  </a:cubicBezTo>
                  <a:cubicBezTo>
                    <a:pt x="1546" y="356"/>
                    <a:pt x="1612" y="189"/>
                    <a:pt x="1646" y="11"/>
                  </a:cubicBezTo>
                  <a:lnTo>
                    <a:pt x="163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11"/>
            <p:cNvSpPr/>
            <p:nvPr/>
          </p:nvSpPr>
          <p:spPr>
            <a:xfrm>
              <a:off x="1723333" y="2054233"/>
              <a:ext cx="57843" cy="59169"/>
            </a:xfrm>
            <a:custGeom>
              <a:avLst/>
              <a:gdLst/>
              <a:ahLst/>
              <a:cxnLst/>
              <a:rect l="l" t="t" r="r" b="b"/>
              <a:pathLst>
                <a:path w="1658" h="1696" extrusionOk="0">
                  <a:moveTo>
                    <a:pt x="1090" y="339"/>
                  </a:moveTo>
                  <a:lnTo>
                    <a:pt x="1090" y="339"/>
                  </a:lnTo>
                  <a:cubicBezTo>
                    <a:pt x="1135" y="428"/>
                    <a:pt x="1157" y="528"/>
                    <a:pt x="1168" y="639"/>
                  </a:cubicBezTo>
                  <a:lnTo>
                    <a:pt x="1157" y="650"/>
                  </a:lnTo>
                  <a:cubicBezTo>
                    <a:pt x="1157" y="595"/>
                    <a:pt x="1145" y="539"/>
                    <a:pt x="1123" y="494"/>
                  </a:cubicBezTo>
                  <a:cubicBezTo>
                    <a:pt x="1113" y="439"/>
                    <a:pt x="1101" y="383"/>
                    <a:pt x="1090" y="339"/>
                  </a:cubicBezTo>
                  <a:close/>
                  <a:moveTo>
                    <a:pt x="300" y="706"/>
                  </a:moveTo>
                  <a:lnTo>
                    <a:pt x="300" y="706"/>
                  </a:lnTo>
                  <a:cubicBezTo>
                    <a:pt x="278" y="783"/>
                    <a:pt x="267" y="862"/>
                    <a:pt x="256" y="939"/>
                  </a:cubicBezTo>
                  <a:cubicBezTo>
                    <a:pt x="256" y="951"/>
                    <a:pt x="245" y="961"/>
                    <a:pt x="245" y="984"/>
                  </a:cubicBezTo>
                  <a:lnTo>
                    <a:pt x="223" y="984"/>
                  </a:lnTo>
                  <a:cubicBezTo>
                    <a:pt x="223" y="973"/>
                    <a:pt x="223" y="961"/>
                    <a:pt x="233" y="951"/>
                  </a:cubicBezTo>
                  <a:cubicBezTo>
                    <a:pt x="245" y="862"/>
                    <a:pt x="267" y="783"/>
                    <a:pt x="300" y="706"/>
                  </a:cubicBezTo>
                  <a:close/>
                  <a:moveTo>
                    <a:pt x="1277" y="1"/>
                  </a:moveTo>
                  <a:cubicBezTo>
                    <a:pt x="1253" y="1"/>
                    <a:pt x="1232" y="13"/>
                    <a:pt x="1224" y="39"/>
                  </a:cubicBezTo>
                  <a:cubicBezTo>
                    <a:pt x="1212" y="83"/>
                    <a:pt x="1224" y="128"/>
                    <a:pt x="1246" y="172"/>
                  </a:cubicBezTo>
                  <a:cubicBezTo>
                    <a:pt x="1257" y="217"/>
                    <a:pt x="1268" y="250"/>
                    <a:pt x="1279" y="294"/>
                  </a:cubicBezTo>
                  <a:cubicBezTo>
                    <a:pt x="1291" y="383"/>
                    <a:pt x="1301" y="461"/>
                    <a:pt x="1313" y="550"/>
                  </a:cubicBezTo>
                  <a:lnTo>
                    <a:pt x="1313" y="606"/>
                  </a:lnTo>
                  <a:cubicBezTo>
                    <a:pt x="1301" y="628"/>
                    <a:pt x="1301" y="650"/>
                    <a:pt x="1301" y="672"/>
                  </a:cubicBezTo>
                  <a:cubicBezTo>
                    <a:pt x="1301" y="650"/>
                    <a:pt x="1291" y="628"/>
                    <a:pt x="1291" y="595"/>
                  </a:cubicBezTo>
                  <a:cubicBezTo>
                    <a:pt x="1268" y="450"/>
                    <a:pt x="1212" y="306"/>
                    <a:pt x="1123" y="194"/>
                  </a:cubicBezTo>
                  <a:cubicBezTo>
                    <a:pt x="1115" y="183"/>
                    <a:pt x="1103" y="178"/>
                    <a:pt x="1091" y="178"/>
                  </a:cubicBezTo>
                  <a:cubicBezTo>
                    <a:pt x="1057" y="178"/>
                    <a:pt x="1021" y="217"/>
                    <a:pt x="1046" y="250"/>
                  </a:cubicBezTo>
                  <a:cubicBezTo>
                    <a:pt x="1046" y="261"/>
                    <a:pt x="1057" y="272"/>
                    <a:pt x="1057" y="283"/>
                  </a:cubicBezTo>
                  <a:lnTo>
                    <a:pt x="1034" y="283"/>
                  </a:lnTo>
                  <a:cubicBezTo>
                    <a:pt x="1024" y="272"/>
                    <a:pt x="1024" y="261"/>
                    <a:pt x="1024" y="239"/>
                  </a:cubicBezTo>
                  <a:cubicBezTo>
                    <a:pt x="1014" y="222"/>
                    <a:pt x="998" y="216"/>
                    <a:pt x="982" y="216"/>
                  </a:cubicBezTo>
                  <a:cubicBezTo>
                    <a:pt x="942" y="216"/>
                    <a:pt x="897" y="255"/>
                    <a:pt x="912" y="294"/>
                  </a:cubicBezTo>
                  <a:cubicBezTo>
                    <a:pt x="945" y="383"/>
                    <a:pt x="968" y="461"/>
                    <a:pt x="979" y="550"/>
                  </a:cubicBezTo>
                  <a:lnTo>
                    <a:pt x="979" y="639"/>
                  </a:lnTo>
                  <a:cubicBezTo>
                    <a:pt x="968" y="595"/>
                    <a:pt x="968" y="550"/>
                    <a:pt x="957" y="506"/>
                  </a:cubicBezTo>
                  <a:cubicBezTo>
                    <a:pt x="945" y="405"/>
                    <a:pt x="912" y="306"/>
                    <a:pt x="868" y="217"/>
                  </a:cubicBezTo>
                  <a:cubicBezTo>
                    <a:pt x="861" y="204"/>
                    <a:pt x="850" y="198"/>
                    <a:pt x="838" y="198"/>
                  </a:cubicBezTo>
                  <a:cubicBezTo>
                    <a:pt x="807" y="198"/>
                    <a:pt x="771" y="230"/>
                    <a:pt x="779" y="261"/>
                  </a:cubicBezTo>
                  <a:cubicBezTo>
                    <a:pt x="801" y="328"/>
                    <a:pt x="823" y="395"/>
                    <a:pt x="834" y="461"/>
                  </a:cubicBezTo>
                  <a:cubicBezTo>
                    <a:pt x="823" y="428"/>
                    <a:pt x="801" y="405"/>
                    <a:pt x="790" y="383"/>
                  </a:cubicBezTo>
                  <a:cubicBezTo>
                    <a:pt x="767" y="361"/>
                    <a:pt x="757" y="339"/>
                    <a:pt x="734" y="316"/>
                  </a:cubicBezTo>
                  <a:cubicBezTo>
                    <a:pt x="723" y="306"/>
                    <a:pt x="701" y="283"/>
                    <a:pt x="678" y="272"/>
                  </a:cubicBezTo>
                  <a:cubicBezTo>
                    <a:pt x="656" y="272"/>
                    <a:pt x="634" y="283"/>
                    <a:pt x="634" y="306"/>
                  </a:cubicBezTo>
                  <a:lnTo>
                    <a:pt x="634" y="316"/>
                  </a:lnTo>
                  <a:cubicBezTo>
                    <a:pt x="631" y="315"/>
                    <a:pt x="628" y="314"/>
                    <a:pt x="624" y="314"/>
                  </a:cubicBezTo>
                  <a:cubicBezTo>
                    <a:pt x="603" y="314"/>
                    <a:pt x="579" y="342"/>
                    <a:pt x="579" y="361"/>
                  </a:cubicBezTo>
                  <a:cubicBezTo>
                    <a:pt x="612" y="439"/>
                    <a:pt x="634" y="506"/>
                    <a:pt x="656" y="583"/>
                  </a:cubicBezTo>
                  <a:cubicBezTo>
                    <a:pt x="656" y="606"/>
                    <a:pt x="668" y="628"/>
                    <a:pt x="668" y="650"/>
                  </a:cubicBezTo>
                  <a:cubicBezTo>
                    <a:pt x="668" y="650"/>
                    <a:pt x="656" y="650"/>
                    <a:pt x="656" y="662"/>
                  </a:cubicBezTo>
                  <a:cubicBezTo>
                    <a:pt x="645" y="617"/>
                    <a:pt x="634" y="583"/>
                    <a:pt x="623" y="539"/>
                  </a:cubicBezTo>
                  <a:cubicBezTo>
                    <a:pt x="601" y="472"/>
                    <a:pt x="567" y="405"/>
                    <a:pt x="534" y="339"/>
                  </a:cubicBezTo>
                  <a:cubicBezTo>
                    <a:pt x="529" y="328"/>
                    <a:pt x="520" y="325"/>
                    <a:pt x="512" y="325"/>
                  </a:cubicBezTo>
                  <a:cubicBezTo>
                    <a:pt x="504" y="325"/>
                    <a:pt x="495" y="328"/>
                    <a:pt x="490" y="328"/>
                  </a:cubicBezTo>
                  <a:cubicBezTo>
                    <a:pt x="478" y="339"/>
                    <a:pt x="456" y="361"/>
                    <a:pt x="467" y="383"/>
                  </a:cubicBezTo>
                  <a:cubicBezTo>
                    <a:pt x="467" y="395"/>
                    <a:pt x="478" y="417"/>
                    <a:pt x="490" y="439"/>
                  </a:cubicBezTo>
                  <a:cubicBezTo>
                    <a:pt x="456" y="439"/>
                    <a:pt x="411" y="461"/>
                    <a:pt x="411" y="494"/>
                  </a:cubicBezTo>
                  <a:lnTo>
                    <a:pt x="411" y="694"/>
                  </a:lnTo>
                  <a:cubicBezTo>
                    <a:pt x="389" y="706"/>
                    <a:pt x="379" y="717"/>
                    <a:pt x="367" y="728"/>
                  </a:cubicBezTo>
                  <a:lnTo>
                    <a:pt x="367" y="728"/>
                  </a:lnTo>
                  <a:cubicBezTo>
                    <a:pt x="367" y="678"/>
                    <a:pt x="368" y="636"/>
                    <a:pt x="378" y="595"/>
                  </a:cubicBezTo>
                  <a:cubicBezTo>
                    <a:pt x="378" y="579"/>
                    <a:pt x="372" y="568"/>
                    <a:pt x="360" y="568"/>
                  </a:cubicBezTo>
                  <a:cubicBezTo>
                    <a:pt x="356" y="568"/>
                    <a:pt x="351" y="569"/>
                    <a:pt x="345" y="573"/>
                  </a:cubicBezTo>
                  <a:cubicBezTo>
                    <a:pt x="345" y="561"/>
                    <a:pt x="356" y="561"/>
                    <a:pt x="356" y="550"/>
                  </a:cubicBezTo>
                  <a:cubicBezTo>
                    <a:pt x="367" y="528"/>
                    <a:pt x="367" y="517"/>
                    <a:pt x="378" y="494"/>
                  </a:cubicBezTo>
                  <a:cubicBezTo>
                    <a:pt x="389" y="472"/>
                    <a:pt x="401" y="439"/>
                    <a:pt x="423" y="428"/>
                  </a:cubicBezTo>
                  <a:cubicBezTo>
                    <a:pt x="453" y="407"/>
                    <a:pt x="456" y="359"/>
                    <a:pt x="422" y="359"/>
                  </a:cubicBezTo>
                  <a:cubicBezTo>
                    <a:pt x="419" y="359"/>
                    <a:pt x="415" y="360"/>
                    <a:pt x="411" y="361"/>
                  </a:cubicBezTo>
                  <a:cubicBezTo>
                    <a:pt x="356" y="372"/>
                    <a:pt x="334" y="417"/>
                    <a:pt x="312" y="461"/>
                  </a:cubicBezTo>
                  <a:cubicBezTo>
                    <a:pt x="278" y="517"/>
                    <a:pt x="256" y="561"/>
                    <a:pt x="233" y="617"/>
                  </a:cubicBezTo>
                  <a:cubicBezTo>
                    <a:pt x="189" y="717"/>
                    <a:pt x="156" y="828"/>
                    <a:pt x="134" y="928"/>
                  </a:cubicBezTo>
                  <a:cubicBezTo>
                    <a:pt x="78" y="1106"/>
                    <a:pt x="0" y="1418"/>
                    <a:pt x="201" y="1529"/>
                  </a:cubicBezTo>
                  <a:lnTo>
                    <a:pt x="245" y="1529"/>
                  </a:lnTo>
                  <a:cubicBezTo>
                    <a:pt x="256" y="1551"/>
                    <a:pt x="278" y="1574"/>
                    <a:pt x="300" y="1584"/>
                  </a:cubicBezTo>
                  <a:cubicBezTo>
                    <a:pt x="300" y="1607"/>
                    <a:pt x="312" y="1618"/>
                    <a:pt x="334" y="1618"/>
                  </a:cubicBezTo>
                  <a:lnTo>
                    <a:pt x="345" y="1629"/>
                  </a:lnTo>
                  <a:cubicBezTo>
                    <a:pt x="356" y="1640"/>
                    <a:pt x="367" y="1651"/>
                    <a:pt x="378" y="1651"/>
                  </a:cubicBezTo>
                  <a:cubicBezTo>
                    <a:pt x="389" y="1651"/>
                    <a:pt x="389" y="1663"/>
                    <a:pt x="389" y="1663"/>
                  </a:cubicBezTo>
                  <a:cubicBezTo>
                    <a:pt x="389" y="1673"/>
                    <a:pt x="401" y="1685"/>
                    <a:pt x="411" y="1685"/>
                  </a:cubicBezTo>
                  <a:cubicBezTo>
                    <a:pt x="423" y="1695"/>
                    <a:pt x="434" y="1695"/>
                    <a:pt x="445" y="1695"/>
                  </a:cubicBezTo>
                  <a:cubicBezTo>
                    <a:pt x="701" y="1695"/>
                    <a:pt x="968" y="1663"/>
                    <a:pt x="1179" y="1495"/>
                  </a:cubicBezTo>
                  <a:cubicBezTo>
                    <a:pt x="1190" y="1485"/>
                    <a:pt x="1212" y="1462"/>
                    <a:pt x="1212" y="1429"/>
                  </a:cubicBezTo>
                  <a:lnTo>
                    <a:pt x="1224" y="1429"/>
                  </a:lnTo>
                  <a:cubicBezTo>
                    <a:pt x="1257" y="1418"/>
                    <a:pt x="1268" y="1396"/>
                    <a:pt x="1279" y="1373"/>
                  </a:cubicBezTo>
                  <a:cubicBezTo>
                    <a:pt x="1335" y="1317"/>
                    <a:pt x="1390" y="1251"/>
                    <a:pt x="1435" y="1195"/>
                  </a:cubicBezTo>
                  <a:cubicBezTo>
                    <a:pt x="1479" y="1117"/>
                    <a:pt x="1524" y="1040"/>
                    <a:pt x="1557" y="951"/>
                  </a:cubicBezTo>
                  <a:cubicBezTo>
                    <a:pt x="1624" y="783"/>
                    <a:pt x="1657" y="606"/>
                    <a:pt x="1646" y="428"/>
                  </a:cubicBezTo>
                  <a:cubicBezTo>
                    <a:pt x="1646" y="412"/>
                    <a:pt x="1637" y="406"/>
                    <a:pt x="1625" y="406"/>
                  </a:cubicBezTo>
                  <a:cubicBezTo>
                    <a:pt x="1602" y="406"/>
                    <a:pt x="1568" y="428"/>
                    <a:pt x="1568" y="450"/>
                  </a:cubicBezTo>
                  <a:cubicBezTo>
                    <a:pt x="1568" y="606"/>
                    <a:pt x="1535" y="751"/>
                    <a:pt x="1479" y="895"/>
                  </a:cubicBezTo>
                  <a:cubicBezTo>
                    <a:pt x="1501" y="795"/>
                    <a:pt x="1513" y="694"/>
                    <a:pt x="1513" y="595"/>
                  </a:cubicBezTo>
                  <a:cubicBezTo>
                    <a:pt x="1513" y="569"/>
                    <a:pt x="1500" y="557"/>
                    <a:pt x="1485" y="557"/>
                  </a:cubicBezTo>
                  <a:cubicBezTo>
                    <a:pt x="1479" y="557"/>
                    <a:pt x="1474" y="558"/>
                    <a:pt x="1468" y="561"/>
                  </a:cubicBezTo>
                  <a:cubicBezTo>
                    <a:pt x="1457" y="561"/>
                    <a:pt x="1446" y="573"/>
                    <a:pt x="1435" y="573"/>
                  </a:cubicBezTo>
                  <a:lnTo>
                    <a:pt x="1435" y="550"/>
                  </a:lnTo>
                  <a:lnTo>
                    <a:pt x="1435" y="517"/>
                  </a:lnTo>
                  <a:cubicBezTo>
                    <a:pt x="1435" y="428"/>
                    <a:pt x="1424" y="339"/>
                    <a:pt x="1402" y="250"/>
                  </a:cubicBezTo>
                  <a:lnTo>
                    <a:pt x="1368" y="116"/>
                  </a:lnTo>
                  <a:cubicBezTo>
                    <a:pt x="1357" y="72"/>
                    <a:pt x="1346" y="27"/>
                    <a:pt x="1301" y="5"/>
                  </a:cubicBezTo>
                  <a:cubicBezTo>
                    <a:pt x="1293" y="2"/>
                    <a:pt x="1285" y="1"/>
                    <a:pt x="127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11"/>
            <p:cNvSpPr/>
            <p:nvPr/>
          </p:nvSpPr>
          <p:spPr>
            <a:xfrm>
              <a:off x="1732648" y="2069026"/>
              <a:ext cx="39214" cy="40121"/>
            </a:xfrm>
            <a:custGeom>
              <a:avLst/>
              <a:gdLst/>
              <a:ahLst/>
              <a:cxnLst/>
              <a:rect l="l" t="t" r="r" b="b"/>
              <a:pathLst>
                <a:path w="1124" h="1150" extrusionOk="0">
                  <a:moveTo>
                    <a:pt x="653" y="0"/>
                  </a:moveTo>
                  <a:cubicBezTo>
                    <a:pt x="633" y="0"/>
                    <a:pt x="611" y="1"/>
                    <a:pt x="589" y="4"/>
                  </a:cubicBezTo>
                  <a:cubicBezTo>
                    <a:pt x="256" y="37"/>
                    <a:pt x="45" y="315"/>
                    <a:pt x="33" y="560"/>
                  </a:cubicBezTo>
                  <a:cubicBezTo>
                    <a:pt x="0" y="916"/>
                    <a:pt x="233" y="1150"/>
                    <a:pt x="233" y="1150"/>
                  </a:cubicBezTo>
                  <a:lnTo>
                    <a:pt x="878" y="1038"/>
                  </a:lnTo>
                  <a:cubicBezTo>
                    <a:pt x="878" y="1038"/>
                    <a:pt x="1123" y="771"/>
                    <a:pt x="1101" y="448"/>
                  </a:cubicBezTo>
                  <a:cubicBezTo>
                    <a:pt x="1091" y="219"/>
                    <a:pt x="954" y="0"/>
                    <a:pt x="653"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11"/>
            <p:cNvSpPr/>
            <p:nvPr/>
          </p:nvSpPr>
          <p:spPr>
            <a:xfrm>
              <a:off x="1722565" y="2067072"/>
              <a:ext cx="67124" cy="55750"/>
            </a:xfrm>
            <a:custGeom>
              <a:avLst/>
              <a:gdLst/>
              <a:ahLst/>
              <a:cxnLst/>
              <a:rect l="l" t="t" r="r" b="b"/>
              <a:pathLst>
                <a:path w="1924" h="1598" extrusionOk="0">
                  <a:moveTo>
                    <a:pt x="1239" y="0"/>
                  </a:moveTo>
                  <a:cubicBezTo>
                    <a:pt x="1204" y="0"/>
                    <a:pt x="1162" y="48"/>
                    <a:pt x="1179" y="82"/>
                  </a:cubicBezTo>
                  <a:cubicBezTo>
                    <a:pt x="1279" y="249"/>
                    <a:pt x="1301" y="449"/>
                    <a:pt x="1301" y="638"/>
                  </a:cubicBezTo>
                  <a:cubicBezTo>
                    <a:pt x="1301" y="705"/>
                    <a:pt x="1301" y="771"/>
                    <a:pt x="1290" y="838"/>
                  </a:cubicBezTo>
                  <a:lnTo>
                    <a:pt x="1268" y="838"/>
                  </a:lnTo>
                  <a:cubicBezTo>
                    <a:pt x="1246" y="660"/>
                    <a:pt x="1190" y="482"/>
                    <a:pt x="1101" y="326"/>
                  </a:cubicBezTo>
                  <a:cubicBezTo>
                    <a:pt x="1095" y="318"/>
                    <a:pt x="1087" y="315"/>
                    <a:pt x="1078" y="315"/>
                  </a:cubicBezTo>
                  <a:cubicBezTo>
                    <a:pt x="1051" y="315"/>
                    <a:pt x="1017" y="346"/>
                    <a:pt x="1034" y="371"/>
                  </a:cubicBezTo>
                  <a:cubicBezTo>
                    <a:pt x="1090" y="504"/>
                    <a:pt x="1123" y="638"/>
                    <a:pt x="1135" y="783"/>
                  </a:cubicBezTo>
                  <a:lnTo>
                    <a:pt x="1135" y="949"/>
                  </a:lnTo>
                  <a:cubicBezTo>
                    <a:pt x="1135" y="905"/>
                    <a:pt x="1123" y="860"/>
                    <a:pt x="1123" y="816"/>
                  </a:cubicBezTo>
                  <a:cubicBezTo>
                    <a:pt x="1090" y="616"/>
                    <a:pt x="1012" y="438"/>
                    <a:pt x="912" y="260"/>
                  </a:cubicBezTo>
                  <a:cubicBezTo>
                    <a:pt x="904" y="250"/>
                    <a:pt x="894" y="245"/>
                    <a:pt x="882" y="245"/>
                  </a:cubicBezTo>
                  <a:cubicBezTo>
                    <a:pt x="843" y="245"/>
                    <a:pt x="794" y="295"/>
                    <a:pt x="812" y="338"/>
                  </a:cubicBezTo>
                  <a:cubicBezTo>
                    <a:pt x="856" y="415"/>
                    <a:pt x="890" y="494"/>
                    <a:pt x="923" y="583"/>
                  </a:cubicBezTo>
                  <a:cubicBezTo>
                    <a:pt x="890" y="538"/>
                    <a:pt x="856" y="504"/>
                    <a:pt x="823" y="472"/>
                  </a:cubicBezTo>
                  <a:cubicBezTo>
                    <a:pt x="818" y="466"/>
                    <a:pt x="811" y="464"/>
                    <a:pt x="804" y="464"/>
                  </a:cubicBezTo>
                  <a:cubicBezTo>
                    <a:pt x="779" y="464"/>
                    <a:pt x="750" y="490"/>
                    <a:pt x="767" y="516"/>
                  </a:cubicBezTo>
                  <a:cubicBezTo>
                    <a:pt x="868" y="638"/>
                    <a:pt x="912" y="794"/>
                    <a:pt x="923" y="939"/>
                  </a:cubicBezTo>
                  <a:cubicBezTo>
                    <a:pt x="890" y="939"/>
                    <a:pt x="845" y="961"/>
                    <a:pt x="845" y="994"/>
                  </a:cubicBezTo>
                  <a:cubicBezTo>
                    <a:pt x="845" y="905"/>
                    <a:pt x="856" y="816"/>
                    <a:pt x="856" y="738"/>
                  </a:cubicBezTo>
                  <a:cubicBezTo>
                    <a:pt x="856" y="717"/>
                    <a:pt x="846" y="708"/>
                    <a:pt x="833" y="708"/>
                  </a:cubicBezTo>
                  <a:cubicBezTo>
                    <a:pt x="813" y="708"/>
                    <a:pt x="785" y="729"/>
                    <a:pt x="779" y="749"/>
                  </a:cubicBezTo>
                  <a:cubicBezTo>
                    <a:pt x="756" y="850"/>
                    <a:pt x="745" y="949"/>
                    <a:pt x="745" y="1061"/>
                  </a:cubicBezTo>
                  <a:lnTo>
                    <a:pt x="723" y="1061"/>
                  </a:lnTo>
                  <a:lnTo>
                    <a:pt x="723" y="1016"/>
                  </a:lnTo>
                  <a:cubicBezTo>
                    <a:pt x="712" y="894"/>
                    <a:pt x="734" y="771"/>
                    <a:pt x="745" y="638"/>
                  </a:cubicBezTo>
                  <a:cubicBezTo>
                    <a:pt x="750" y="614"/>
                    <a:pt x="736" y="604"/>
                    <a:pt x="717" y="604"/>
                  </a:cubicBezTo>
                  <a:cubicBezTo>
                    <a:pt x="693" y="604"/>
                    <a:pt x="662" y="619"/>
                    <a:pt x="656" y="638"/>
                  </a:cubicBezTo>
                  <a:cubicBezTo>
                    <a:pt x="589" y="761"/>
                    <a:pt x="578" y="916"/>
                    <a:pt x="589" y="1050"/>
                  </a:cubicBezTo>
                  <a:cubicBezTo>
                    <a:pt x="589" y="1061"/>
                    <a:pt x="601" y="1083"/>
                    <a:pt x="601" y="1094"/>
                  </a:cubicBezTo>
                  <a:cubicBezTo>
                    <a:pt x="578" y="1028"/>
                    <a:pt x="567" y="961"/>
                    <a:pt x="567" y="894"/>
                  </a:cubicBezTo>
                  <a:cubicBezTo>
                    <a:pt x="567" y="805"/>
                    <a:pt x="578" y="716"/>
                    <a:pt x="611" y="627"/>
                  </a:cubicBezTo>
                  <a:cubicBezTo>
                    <a:pt x="634" y="538"/>
                    <a:pt x="678" y="460"/>
                    <a:pt x="712" y="383"/>
                  </a:cubicBezTo>
                  <a:cubicBezTo>
                    <a:pt x="719" y="353"/>
                    <a:pt x="697" y="338"/>
                    <a:pt x="674" y="338"/>
                  </a:cubicBezTo>
                  <a:cubicBezTo>
                    <a:pt x="663" y="338"/>
                    <a:pt x="653" y="341"/>
                    <a:pt x="645" y="349"/>
                  </a:cubicBezTo>
                  <a:cubicBezTo>
                    <a:pt x="489" y="494"/>
                    <a:pt x="433" y="716"/>
                    <a:pt x="433" y="916"/>
                  </a:cubicBezTo>
                  <a:cubicBezTo>
                    <a:pt x="433" y="972"/>
                    <a:pt x="445" y="1038"/>
                    <a:pt x="456" y="1094"/>
                  </a:cubicBezTo>
                  <a:cubicBezTo>
                    <a:pt x="445" y="1094"/>
                    <a:pt x="445" y="1105"/>
                    <a:pt x="445" y="1105"/>
                  </a:cubicBezTo>
                  <a:cubicBezTo>
                    <a:pt x="423" y="1038"/>
                    <a:pt x="411" y="972"/>
                    <a:pt x="411" y="894"/>
                  </a:cubicBezTo>
                  <a:cubicBezTo>
                    <a:pt x="389" y="694"/>
                    <a:pt x="445" y="482"/>
                    <a:pt x="522" y="282"/>
                  </a:cubicBezTo>
                  <a:cubicBezTo>
                    <a:pt x="534" y="260"/>
                    <a:pt x="517" y="249"/>
                    <a:pt x="495" y="249"/>
                  </a:cubicBezTo>
                  <a:cubicBezTo>
                    <a:pt x="472" y="249"/>
                    <a:pt x="445" y="260"/>
                    <a:pt x="433" y="282"/>
                  </a:cubicBezTo>
                  <a:cubicBezTo>
                    <a:pt x="356" y="460"/>
                    <a:pt x="300" y="649"/>
                    <a:pt x="289" y="850"/>
                  </a:cubicBezTo>
                  <a:cubicBezTo>
                    <a:pt x="267" y="672"/>
                    <a:pt x="289" y="482"/>
                    <a:pt x="367" y="316"/>
                  </a:cubicBezTo>
                  <a:cubicBezTo>
                    <a:pt x="386" y="278"/>
                    <a:pt x="365" y="258"/>
                    <a:pt x="340" y="258"/>
                  </a:cubicBezTo>
                  <a:cubicBezTo>
                    <a:pt x="321" y="258"/>
                    <a:pt x="299" y="269"/>
                    <a:pt x="289" y="294"/>
                  </a:cubicBezTo>
                  <a:cubicBezTo>
                    <a:pt x="178" y="482"/>
                    <a:pt x="144" y="705"/>
                    <a:pt x="166" y="916"/>
                  </a:cubicBezTo>
                  <a:cubicBezTo>
                    <a:pt x="166" y="939"/>
                    <a:pt x="178" y="972"/>
                    <a:pt x="178" y="994"/>
                  </a:cubicBezTo>
                  <a:cubicBezTo>
                    <a:pt x="144" y="916"/>
                    <a:pt x="134" y="838"/>
                    <a:pt x="122" y="749"/>
                  </a:cubicBezTo>
                  <a:cubicBezTo>
                    <a:pt x="111" y="516"/>
                    <a:pt x="200" y="282"/>
                    <a:pt x="356" y="104"/>
                  </a:cubicBezTo>
                  <a:cubicBezTo>
                    <a:pt x="381" y="79"/>
                    <a:pt x="362" y="48"/>
                    <a:pt x="337" y="48"/>
                  </a:cubicBezTo>
                  <a:cubicBezTo>
                    <a:pt x="329" y="48"/>
                    <a:pt x="320" y="51"/>
                    <a:pt x="312" y="60"/>
                  </a:cubicBezTo>
                  <a:cubicBezTo>
                    <a:pt x="111" y="238"/>
                    <a:pt x="0" y="494"/>
                    <a:pt x="0" y="771"/>
                  </a:cubicBezTo>
                  <a:cubicBezTo>
                    <a:pt x="0" y="1028"/>
                    <a:pt x="122" y="1350"/>
                    <a:pt x="356" y="1483"/>
                  </a:cubicBezTo>
                  <a:cubicBezTo>
                    <a:pt x="363" y="1487"/>
                    <a:pt x="370" y="1488"/>
                    <a:pt x="375" y="1488"/>
                  </a:cubicBezTo>
                  <a:cubicBezTo>
                    <a:pt x="387" y="1488"/>
                    <a:pt x="396" y="1483"/>
                    <a:pt x="411" y="1483"/>
                  </a:cubicBezTo>
                  <a:cubicBezTo>
                    <a:pt x="445" y="1517"/>
                    <a:pt x="478" y="1539"/>
                    <a:pt x="522" y="1550"/>
                  </a:cubicBezTo>
                  <a:cubicBezTo>
                    <a:pt x="545" y="1561"/>
                    <a:pt x="567" y="1572"/>
                    <a:pt x="601" y="1584"/>
                  </a:cubicBezTo>
                  <a:cubicBezTo>
                    <a:pt x="623" y="1584"/>
                    <a:pt x="645" y="1561"/>
                    <a:pt x="656" y="1539"/>
                  </a:cubicBezTo>
                  <a:cubicBezTo>
                    <a:pt x="656" y="1539"/>
                    <a:pt x="667" y="1539"/>
                    <a:pt x="667" y="1528"/>
                  </a:cubicBezTo>
                  <a:cubicBezTo>
                    <a:pt x="678" y="1528"/>
                    <a:pt x="678" y="1539"/>
                    <a:pt x="678" y="1539"/>
                  </a:cubicBezTo>
                  <a:cubicBezTo>
                    <a:pt x="678" y="1539"/>
                    <a:pt x="690" y="1550"/>
                    <a:pt x="700" y="1550"/>
                  </a:cubicBezTo>
                  <a:lnTo>
                    <a:pt x="712" y="1550"/>
                  </a:lnTo>
                  <a:cubicBezTo>
                    <a:pt x="712" y="1561"/>
                    <a:pt x="723" y="1561"/>
                    <a:pt x="723" y="1572"/>
                  </a:cubicBezTo>
                  <a:cubicBezTo>
                    <a:pt x="734" y="1572"/>
                    <a:pt x="745" y="1584"/>
                    <a:pt x="745" y="1584"/>
                  </a:cubicBezTo>
                  <a:cubicBezTo>
                    <a:pt x="754" y="1588"/>
                    <a:pt x="765" y="1591"/>
                    <a:pt x="776" y="1591"/>
                  </a:cubicBezTo>
                  <a:cubicBezTo>
                    <a:pt x="793" y="1591"/>
                    <a:pt x="810" y="1585"/>
                    <a:pt x="823" y="1572"/>
                  </a:cubicBezTo>
                  <a:lnTo>
                    <a:pt x="834" y="1561"/>
                  </a:lnTo>
                  <a:cubicBezTo>
                    <a:pt x="834" y="1561"/>
                    <a:pt x="845" y="1572"/>
                    <a:pt x="845" y="1584"/>
                  </a:cubicBezTo>
                  <a:cubicBezTo>
                    <a:pt x="849" y="1593"/>
                    <a:pt x="856" y="1597"/>
                    <a:pt x="866" y="1597"/>
                  </a:cubicBezTo>
                  <a:cubicBezTo>
                    <a:pt x="888" y="1597"/>
                    <a:pt x="920" y="1574"/>
                    <a:pt x="912" y="1550"/>
                  </a:cubicBezTo>
                  <a:lnTo>
                    <a:pt x="912" y="1528"/>
                  </a:lnTo>
                  <a:cubicBezTo>
                    <a:pt x="923" y="1528"/>
                    <a:pt x="945" y="1517"/>
                    <a:pt x="957" y="1517"/>
                  </a:cubicBezTo>
                  <a:cubicBezTo>
                    <a:pt x="1034" y="1495"/>
                    <a:pt x="1112" y="1450"/>
                    <a:pt x="1167" y="1406"/>
                  </a:cubicBezTo>
                  <a:cubicBezTo>
                    <a:pt x="1167" y="1416"/>
                    <a:pt x="1167" y="1439"/>
                    <a:pt x="1190" y="1439"/>
                  </a:cubicBezTo>
                  <a:cubicBezTo>
                    <a:pt x="1194" y="1441"/>
                    <a:pt x="1199" y="1442"/>
                    <a:pt x="1203" y="1442"/>
                  </a:cubicBezTo>
                  <a:cubicBezTo>
                    <a:pt x="1224" y="1442"/>
                    <a:pt x="1248" y="1424"/>
                    <a:pt x="1256" y="1406"/>
                  </a:cubicBezTo>
                  <a:cubicBezTo>
                    <a:pt x="1256" y="1394"/>
                    <a:pt x="1268" y="1372"/>
                    <a:pt x="1279" y="1361"/>
                  </a:cubicBezTo>
                  <a:cubicBezTo>
                    <a:pt x="1285" y="1364"/>
                    <a:pt x="1291" y="1365"/>
                    <a:pt x="1296" y="1365"/>
                  </a:cubicBezTo>
                  <a:cubicBezTo>
                    <a:pt x="1313" y="1365"/>
                    <a:pt x="1329" y="1355"/>
                    <a:pt x="1345" y="1339"/>
                  </a:cubicBezTo>
                  <a:cubicBezTo>
                    <a:pt x="1368" y="1317"/>
                    <a:pt x="1390" y="1283"/>
                    <a:pt x="1412" y="1261"/>
                  </a:cubicBezTo>
                  <a:lnTo>
                    <a:pt x="1468" y="1261"/>
                  </a:lnTo>
                  <a:cubicBezTo>
                    <a:pt x="1523" y="1250"/>
                    <a:pt x="1557" y="1194"/>
                    <a:pt x="1590" y="1150"/>
                  </a:cubicBezTo>
                  <a:cubicBezTo>
                    <a:pt x="1657" y="1050"/>
                    <a:pt x="1713" y="949"/>
                    <a:pt x="1768" y="838"/>
                  </a:cubicBezTo>
                  <a:cubicBezTo>
                    <a:pt x="1857" y="649"/>
                    <a:pt x="1924" y="449"/>
                    <a:pt x="1891" y="238"/>
                  </a:cubicBezTo>
                  <a:cubicBezTo>
                    <a:pt x="1891" y="226"/>
                    <a:pt x="1883" y="221"/>
                    <a:pt x="1872" y="221"/>
                  </a:cubicBezTo>
                  <a:cubicBezTo>
                    <a:pt x="1853" y="221"/>
                    <a:pt x="1824" y="238"/>
                    <a:pt x="1824" y="260"/>
                  </a:cubicBezTo>
                  <a:cubicBezTo>
                    <a:pt x="1846" y="427"/>
                    <a:pt x="1813" y="583"/>
                    <a:pt x="1746" y="738"/>
                  </a:cubicBezTo>
                  <a:cubicBezTo>
                    <a:pt x="1740" y="738"/>
                    <a:pt x="1738" y="741"/>
                    <a:pt x="1736" y="744"/>
                  </a:cubicBezTo>
                  <a:lnTo>
                    <a:pt x="1736" y="744"/>
                  </a:lnTo>
                  <a:cubicBezTo>
                    <a:pt x="1779" y="567"/>
                    <a:pt x="1768" y="359"/>
                    <a:pt x="1735" y="182"/>
                  </a:cubicBezTo>
                  <a:cubicBezTo>
                    <a:pt x="1731" y="164"/>
                    <a:pt x="1717" y="156"/>
                    <a:pt x="1700" y="156"/>
                  </a:cubicBezTo>
                  <a:cubicBezTo>
                    <a:pt x="1664" y="156"/>
                    <a:pt x="1616" y="189"/>
                    <a:pt x="1624" y="227"/>
                  </a:cubicBezTo>
                  <a:cubicBezTo>
                    <a:pt x="1635" y="405"/>
                    <a:pt x="1657" y="571"/>
                    <a:pt x="1624" y="749"/>
                  </a:cubicBezTo>
                  <a:cubicBezTo>
                    <a:pt x="1612" y="771"/>
                    <a:pt x="1612" y="794"/>
                    <a:pt x="1602" y="816"/>
                  </a:cubicBezTo>
                  <a:cubicBezTo>
                    <a:pt x="1612" y="749"/>
                    <a:pt x="1612" y="672"/>
                    <a:pt x="1602" y="593"/>
                  </a:cubicBezTo>
                  <a:cubicBezTo>
                    <a:pt x="1635" y="405"/>
                    <a:pt x="1624" y="215"/>
                    <a:pt x="1568" y="37"/>
                  </a:cubicBezTo>
                  <a:cubicBezTo>
                    <a:pt x="1564" y="19"/>
                    <a:pt x="1553" y="12"/>
                    <a:pt x="1539" y="12"/>
                  </a:cubicBezTo>
                  <a:cubicBezTo>
                    <a:pt x="1510" y="12"/>
                    <a:pt x="1472" y="44"/>
                    <a:pt x="1479" y="82"/>
                  </a:cubicBezTo>
                  <a:cubicBezTo>
                    <a:pt x="1490" y="116"/>
                    <a:pt x="1490" y="149"/>
                    <a:pt x="1490" y="182"/>
                  </a:cubicBezTo>
                  <a:cubicBezTo>
                    <a:pt x="1490" y="171"/>
                    <a:pt x="1479" y="171"/>
                    <a:pt x="1468" y="171"/>
                  </a:cubicBezTo>
                  <a:lnTo>
                    <a:pt x="1468" y="160"/>
                  </a:lnTo>
                  <a:cubicBezTo>
                    <a:pt x="1461" y="145"/>
                    <a:pt x="1446" y="139"/>
                    <a:pt x="1430" y="139"/>
                  </a:cubicBezTo>
                  <a:cubicBezTo>
                    <a:pt x="1398" y="139"/>
                    <a:pt x="1361" y="163"/>
                    <a:pt x="1368" y="193"/>
                  </a:cubicBezTo>
                  <a:lnTo>
                    <a:pt x="1368" y="205"/>
                  </a:lnTo>
                  <a:cubicBezTo>
                    <a:pt x="1345" y="138"/>
                    <a:pt x="1313" y="71"/>
                    <a:pt x="1268" y="15"/>
                  </a:cubicBezTo>
                  <a:cubicBezTo>
                    <a:pt x="1260" y="5"/>
                    <a:pt x="1250" y="0"/>
                    <a:pt x="123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11"/>
            <p:cNvSpPr/>
            <p:nvPr/>
          </p:nvSpPr>
          <p:spPr>
            <a:xfrm>
              <a:off x="1730031" y="2084272"/>
              <a:ext cx="23200" cy="38376"/>
            </a:xfrm>
            <a:custGeom>
              <a:avLst/>
              <a:gdLst/>
              <a:ahLst/>
              <a:cxnLst/>
              <a:rect l="l" t="t" r="r" b="b"/>
              <a:pathLst>
                <a:path w="665" h="1100" extrusionOk="0">
                  <a:moveTo>
                    <a:pt x="186" y="1"/>
                  </a:moveTo>
                  <a:cubicBezTo>
                    <a:pt x="164" y="11"/>
                    <a:pt x="153" y="23"/>
                    <a:pt x="153" y="45"/>
                  </a:cubicBezTo>
                  <a:cubicBezTo>
                    <a:pt x="130" y="189"/>
                    <a:pt x="108" y="334"/>
                    <a:pt x="120" y="479"/>
                  </a:cubicBezTo>
                  <a:cubicBezTo>
                    <a:pt x="130" y="557"/>
                    <a:pt x="142" y="646"/>
                    <a:pt x="186" y="723"/>
                  </a:cubicBezTo>
                  <a:lnTo>
                    <a:pt x="175" y="713"/>
                  </a:lnTo>
                  <a:cubicBezTo>
                    <a:pt x="120" y="646"/>
                    <a:pt x="86" y="568"/>
                    <a:pt x="53" y="479"/>
                  </a:cubicBezTo>
                  <a:cubicBezTo>
                    <a:pt x="53" y="469"/>
                    <a:pt x="48" y="465"/>
                    <a:pt x="41" y="465"/>
                  </a:cubicBezTo>
                  <a:cubicBezTo>
                    <a:pt x="25" y="465"/>
                    <a:pt x="0" y="485"/>
                    <a:pt x="9" y="501"/>
                  </a:cubicBezTo>
                  <a:cubicBezTo>
                    <a:pt x="31" y="657"/>
                    <a:pt x="108" y="802"/>
                    <a:pt x="219" y="913"/>
                  </a:cubicBezTo>
                  <a:cubicBezTo>
                    <a:pt x="249" y="933"/>
                    <a:pt x="279" y="970"/>
                    <a:pt x="316" y="970"/>
                  </a:cubicBezTo>
                  <a:cubicBezTo>
                    <a:pt x="321" y="970"/>
                    <a:pt x="326" y="969"/>
                    <a:pt x="331" y="968"/>
                  </a:cubicBezTo>
                  <a:lnTo>
                    <a:pt x="342" y="957"/>
                  </a:lnTo>
                  <a:lnTo>
                    <a:pt x="442" y="1091"/>
                  </a:lnTo>
                  <a:cubicBezTo>
                    <a:pt x="448" y="1097"/>
                    <a:pt x="457" y="1100"/>
                    <a:pt x="466" y="1100"/>
                  </a:cubicBezTo>
                  <a:cubicBezTo>
                    <a:pt x="487" y="1100"/>
                    <a:pt x="512" y="1084"/>
                    <a:pt x="520" y="1068"/>
                  </a:cubicBezTo>
                  <a:lnTo>
                    <a:pt x="542" y="1068"/>
                  </a:lnTo>
                  <a:cubicBezTo>
                    <a:pt x="553" y="1068"/>
                    <a:pt x="553" y="1057"/>
                    <a:pt x="565" y="1057"/>
                  </a:cubicBezTo>
                  <a:cubicBezTo>
                    <a:pt x="576" y="1074"/>
                    <a:pt x="590" y="1082"/>
                    <a:pt x="605" y="1082"/>
                  </a:cubicBezTo>
                  <a:cubicBezTo>
                    <a:pt x="620" y="1082"/>
                    <a:pt x="637" y="1074"/>
                    <a:pt x="654" y="1057"/>
                  </a:cubicBezTo>
                  <a:cubicBezTo>
                    <a:pt x="664" y="1046"/>
                    <a:pt x="664" y="1035"/>
                    <a:pt x="654" y="1024"/>
                  </a:cubicBezTo>
                  <a:lnTo>
                    <a:pt x="654" y="1012"/>
                  </a:lnTo>
                  <a:lnTo>
                    <a:pt x="642" y="1002"/>
                  </a:lnTo>
                  <a:cubicBezTo>
                    <a:pt x="620" y="980"/>
                    <a:pt x="598" y="957"/>
                    <a:pt x="587" y="935"/>
                  </a:cubicBezTo>
                  <a:cubicBezTo>
                    <a:pt x="565" y="913"/>
                    <a:pt x="542" y="891"/>
                    <a:pt x="531" y="868"/>
                  </a:cubicBezTo>
                  <a:cubicBezTo>
                    <a:pt x="509" y="846"/>
                    <a:pt x="486" y="812"/>
                    <a:pt x="486" y="779"/>
                  </a:cubicBezTo>
                  <a:cubicBezTo>
                    <a:pt x="486" y="768"/>
                    <a:pt x="464" y="768"/>
                    <a:pt x="453" y="768"/>
                  </a:cubicBezTo>
                  <a:cubicBezTo>
                    <a:pt x="442" y="768"/>
                    <a:pt x="431" y="779"/>
                    <a:pt x="431" y="790"/>
                  </a:cubicBezTo>
                  <a:cubicBezTo>
                    <a:pt x="420" y="824"/>
                    <a:pt x="420" y="857"/>
                    <a:pt x="431" y="879"/>
                  </a:cubicBezTo>
                  <a:cubicBezTo>
                    <a:pt x="420" y="868"/>
                    <a:pt x="409" y="857"/>
                    <a:pt x="397" y="834"/>
                  </a:cubicBezTo>
                  <a:cubicBezTo>
                    <a:pt x="397" y="824"/>
                    <a:pt x="387" y="824"/>
                    <a:pt x="387" y="812"/>
                  </a:cubicBezTo>
                  <a:cubicBezTo>
                    <a:pt x="375" y="790"/>
                    <a:pt x="364" y="768"/>
                    <a:pt x="353" y="757"/>
                  </a:cubicBezTo>
                  <a:cubicBezTo>
                    <a:pt x="342" y="746"/>
                    <a:pt x="342" y="746"/>
                    <a:pt x="331" y="746"/>
                  </a:cubicBezTo>
                  <a:cubicBezTo>
                    <a:pt x="275" y="646"/>
                    <a:pt x="231" y="535"/>
                    <a:pt x="209" y="423"/>
                  </a:cubicBezTo>
                  <a:cubicBezTo>
                    <a:pt x="197" y="290"/>
                    <a:pt x="209" y="156"/>
                    <a:pt x="219" y="23"/>
                  </a:cubicBezTo>
                  <a:cubicBezTo>
                    <a:pt x="231" y="11"/>
                    <a:pt x="209" y="1"/>
                    <a:pt x="18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11"/>
            <p:cNvSpPr/>
            <p:nvPr/>
          </p:nvSpPr>
          <p:spPr>
            <a:xfrm>
              <a:off x="1760593" y="2101367"/>
              <a:ext cx="4675" cy="17479"/>
            </a:xfrm>
            <a:custGeom>
              <a:avLst/>
              <a:gdLst/>
              <a:ahLst/>
              <a:cxnLst/>
              <a:rect l="l" t="t" r="r" b="b"/>
              <a:pathLst>
                <a:path w="134" h="501" extrusionOk="0">
                  <a:moveTo>
                    <a:pt x="45" y="0"/>
                  </a:moveTo>
                  <a:cubicBezTo>
                    <a:pt x="22" y="11"/>
                    <a:pt x="11" y="22"/>
                    <a:pt x="11" y="45"/>
                  </a:cubicBezTo>
                  <a:cubicBezTo>
                    <a:pt x="11" y="122"/>
                    <a:pt x="22" y="189"/>
                    <a:pt x="33" y="267"/>
                  </a:cubicBezTo>
                  <a:lnTo>
                    <a:pt x="33" y="367"/>
                  </a:lnTo>
                  <a:cubicBezTo>
                    <a:pt x="33" y="401"/>
                    <a:pt x="33" y="423"/>
                    <a:pt x="11" y="445"/>
                  </a:cubicBezTo>
                  <a:cubicBezTo>
                    <a:pt x="0" y="467"/>
                    <a:pt x="11" y="490"/>
                    <a:pt x="22" y="500"/>
                  </a:cubicBezTo>
                  <a:cubicBezTo>
                    <a:pt x="45" y="500"/>
                    <a:pt x="67" y="490"/>
                    <a:pt x="77" y="478"/>
                  </a:cubicBezTo>
                  <a:cubicBezTo>
                    <a:pt x="134" y="411"/>
                    <a:pt x="134" y="322"/>
                    <a:pt x="134" y="245"/>
                  </a:cubicBezTo>
                  <a:cubicBezTo>
                    <a:pt x="134" y="200"/>
                    <a:pt x="134" y="167"/>
                    <a:pt x="122" y="122"/>
                  </a:cubicBezTo>
                  <a:cubicBezTo>
                    <a:pt x="122" y="78"/>
                    <a:pt x="100" y="45"/>
                    <a:pt x="77" y="11"/>
                  </a:cubicBezTo>
                  <a:cubicBezTo>
                    <a:pt x="77" y="0"/>
                    <a:pt x="55" y="0"/>
                    <a:pt x="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11"/>
            <p:cNvSpPr/>
            <p:nvPr/>
          </p:nvSpPr>
          <p:spPr>
            <a:xfrm>
              <a:off x="1765024" y="2092401"/>
              <a:ext cx="7989" cy="24945"/>
            </a:xfrm>
            <a:custGeom>
              <a:avLst/>
              <a:gdLst/>
              <a:ahLst/>
              <a:cxnLst/>
              <a:rect l="l" t="t" r="r" b="b"/>
              <a:pathLst>
                <a:path w="229" h="715" extrusionOk="0">
                  <a:moveTo>
                    <a:pt x="173" y="1"/>
                  </a:moveTo>
                  <a:cubicBezTo>
                    <a:pt x="151" y="12"/>
                    <a:pt x="140" y="23"/>
                    <a:pt x="140" y="45"/>
                  </a:cubicBezTo>
                  <a:cubicBezTo>
                    <a:pt x="140" y="157"/>
                    <a:pt x="128" y="268"/>
                    <a:pt x="106" y="368"/>
                  </a:cubicBezTo>
                  <a:cubicBezTo>
                    <a:pt x="96" y="480"/>
                    <a:pt x="62" y="579"/>
                    <a:pt x="7" y="680"/>
                  </a:cubicBezTo>
                  <a:cubicBezTo>
                    <a:pt x="0" y="704"/>
                    <a:pt x="13" y="715"/>
                    <a:pt x="29" y="715"/>
                  </a:cubicBezTo>
                  <a:cubicBezTo>
                    <a:pt x="42" y="715"/>
                    <a:pt x="57" y="706"/>
                    <a:pt x="62" y="690"/>
                  </a:cubicBezTo>
                  <a:cubicBezTo>
                    <a:pt x="128" y="591"/>
                    <a:pt x="173" y="480"/>
                    <a:pt x="195" y="368"/>
                  </a:cubicBezTo>
                  <a:lnTo>
                    <a:pt x="229" y="201"/>
                  </a:lnTo>
                  <a:cubicBezTo>
                    <a:pt x="229" y="134"/>
                    <a:pt x="229" y="79"/>
                    <a:pt x="217" y="23"/>
                  </a:cubicBezTo>
                  <a:cubicBezTo>
                    <a:pt x="217" y="1"/>
                    <a:pt x="184" y="1"/>
                    <a:pt x="17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11"/>
            <p:cNvSpPr/>
            <p:nvPr/>
          </p:nvSpPr>
          <p:spPr>
            <a:xfrm>
              <a:off x="1773781" y="2071537"/>
              <a:ext cx="4675" cy="32445"/>
            </a:xfrm>
            <a:custGeom>
              <a:avLst/>
              <a:gdLst/>
              <a:ahLst/>
              <a:cxnLst/>
              <a:rect l="l" t="t" r="r" b="b"/>
              <a:pathLst>
                <a:path w="134" h="930" extrusionOk="0">
                  <a:moveTo>
                    <a:pt x="54" y="0"/>
                  </a:moveTo>
                  <a:cubicBezTo>
                    <a:pt x="44" y="0"/>
                    <a:pt x="33" y="13"/>
                    <a:pt x="33" y="21"/>
                  </a:cubicBezTo>
                  <a:cubicBezTo>
                    <a:pt x="67" y="166"/>
                    <a:pt x="78" y="321"/>
                    <a:pt x="67" y="465"/>
                  </a:cubicBezTo>
                  <a:cubicBezTo>
                    <a:pt x="67" y="544"/>
                    <a:pt x="67" y="610"/>
                    <a:pt x="45" y="688"/>
                  </a:cubicBezTo>
                  <a:cubicBezTo>
                    <a:pt x="33" y="755"/>
                    <a:pt x="11" y="833"/>
                    <a:pt x="0" y="900"/>
                  </a:cubicBezTo>
                  <a:cubicBezTo>
                    <a:pt x="0" y="922"/>
                    <a:pt x="14" y="930"/>
                    <a:pt x="29" y="930"/>
                  </a:cubicBezTo>
                  <a:cubicBezTo>
                    <a:pt x="44" y="930"/>
                    <a:pt x="61" y="922"/>
                    <a:pt x="67" y="910"/>
                  </a:cubicBezTo>
                  <a:cubicBezTo>
                    <a:pt x="122" y="766"/>
                    <a:pt x="134" y="610"/>
                    <a:pt x="134" y="455"/>
                  </a:cubicBezTo>
                  <a:cubicBezTo>
                    <a:pt x="134" y="310"/>
                    <a:pt x="111" y="154"/>
                    <a:pt x="67" y="10"/>
                  </a:cubicBezTo>
                  <a:cubicBezTo>
                    <a:pt x="63" y="3"/>
                    <a:pt x="59" y="0"/>
                    <a:pt x="5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11"/>
            <p:cNvSpPr/>
            <p:nvPr/>
          </p:nvSpPr>
          <p:spPr>
            <a:xfrm>
              <a:off x="1772211" y="2090098"/>
              <a:ext cx="10920" cy="22188"/>
            </a:xfrm>
            <a:custGeom>
              <a:avLst/>
              <a:gdLst/>
              <a:ahLst/>
              <a:cxnLst/>
              <a:rect l="l" t="t" r="r" b="b"/>
              <a:pathLst>
                <a:path w="313" h="636" extrusionOk="0">
                  <a:moveTo>
                    <a:pt x="256" y="0"/>
                  </a:moveTo>
                  <a:cubicBezTo>
                    <a:pt x="245" y="0"/>
                    <a:pt x="223" y="22"/>
                    <a:pt x="223" y="45"/>
                  </a:cubicBezTo>
                  <a:cubicBezTo>
                    <a:pt x="234" y="123"/>
                    <a:pt x="212" y="190"/>
                    <a:pt x="189" y="267"/>
                  </a:cubicBezTo>
                  <a:cubicBezTo>
                    <a:pt x="179" y="312"/>
                    <a:pt x="156" y="345"/>
                    <a:pt x="145" y="390"/>
                  </a:cubicBezTo>
                  <a:cubicBezTo>
                    <a:pt x="134" y="412"/>
                    <a:pt x="123" y="434"/>
                    <a:pt x="112" y="445"/>
                  </a:cubicBezTo>
                  <a:cubicBezTo>
                    <a:pt x="112" y="467"/>
                    <a:pt x="100" y="479"/>
                    <a:pt x="100" y="501"/>
                  </a:cubicBezTo>
                  <a:lnTo>
                    <a:pt x="90" y="512"/>
                  </a:lnTo>
                  <a:lnTo>
                    <a:pt x="78" y="512"/>
                  </a:lnTo>
                  <a:lnTo>
                    <a:pt x="78" y="523"/>
                  </a:lnTo>
                  <a:cubicBezTo>
                    <a:pt x="67" y="523"/>
                    <a:pt x="67" y="534"/>
                    <a:pt x="56" y="534"/>
                  </a:cubicBezTo>
                  <a:cubicBezTo>
                    <a:pt x="56" y="534"/>
                    <a:pt x="56" y="546"/>
                    <a:pt x="45" y="546"/>
                  </a:cubicBezTo>
                  <a:cubicBezTo>
                    <a:pt x="34" y="556"/>
                    <a:pt x="23" y="556"/>
                    <a:pt x="11" y="579"/>
                  </a:cubicBezTo>
                  <a:cubicBezTo>
                    <a:pt x="11" y="590"/>
                    <a:pt x="1" y="601"/>
                    <a:pt x="11" y="612"/>
                  </a:cubicBezTo>
                  <a:cubicBezTo>
                    <a:pt x="19" y="626"/>
                    <a:pt x="30" y="635"/>
                    <a:pt x="42" y="635"/>
                  </a:cubicBezTo>
                  <a:cubicBezTo>
                    <a:pt x="50" y="635"/>
                    <a:pt x="59" y="632"/>
                    <a:pt x="67" y="623"/>
                  </a:cubicBezTo>
                  <a:cubicBezTo>
                    <a:pt x="112" y="601"/>
                    <a:pt x="145" y="579"/>
                    <a:pt x="179" y="546"/>
                  </a:cubicBezTo>
                  <a:cubicBezTo>
                    <a:pt x="212" y="501"/>
                    <a:pt x="234" y="467"/>
                    <a:pt x="245" y="423"/>
                  </a:cubicBezTo>
                  <a:cubicBezTo>
                    <a:pt x="245" y="412"/>
                    <a:pt x="245" y="401"/>
                    <a:pt x="234" y="390"/>
                  </a:cubicBezTo>
                  <a:cubicBezTo>
                    <a:pt x="234" y="390"/>
                    <a:pt x="223" y="390"/>
                    <a:pt x="223" y="378"/>
                  </a:cubicBezTo>
                  <a:cubicBezTo>
                    <a:pt x="234" y="345"/>
                    <a:pt x="256" y="301"/>
                    <a:pt x="268" y="267"/>
                  </a:cubicBezTo>
                  <a:cubicBezTo>
                    <a:pt x="290" y="178"/>
                    <a:pt x="312" y="101"/>
                    <a:pt x="301" y="12"/>
                  </a:cubicBezTo>
                  <a:cubicBezTo>
                    <a:pt x="290" y="0"/>
                    <a:pt x="268" y="0"/>
                    <a:pt x="2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11"/>
            <p:cNvSpPr/>
            <p:nvPr/>
          </p:nvSpPr>
          <p:spPr>
            <a:xfrm>
              <a:off x="1752046" y="2119195"/>
              <a:ext cx="35" cy="419"/>
            </a:xfrm>
            <a:custGeom>
              <a:avLst/>
              <a:gdLst/>
              <a:ahLst/>
              <a:cxnLst/>
              <a:rect l="l" t="t" r="r" b="b"/>
              <a:pathLst>
                <a:path w="1" h="12" extrusionOk="0">
                  <a:moveTo>
                    <a:pt x="0" y="1"/>
                  </a:moveTo>
                  <a:lnTo>
                    <a:pt x="0" y="1"/>
                  </a:lnTo>
                  <a:cubicBezTo>
                    <a:pt x="0" y="11"/>
                    <a:pt x="0" y="11"/>
                    <a:pt x="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11"/>
            <p:cNvSpPr/>
            <p:nvPr/>
          </p:nvSpPr>
          <p:spPr>
            <a:xfrm>
              <a:off x="1752046" y="2119195"/>
              <a:ext cx="35" cy="35"/>
            </a:xfrm>
            <a:custGeom>
              <a:avLst/>
              <a:gdLst/>
              <a:ahLst/>
              <a:cxnLst/>
              <a:rect l="l" t="t" r="r" b="b"/>
              <a:pathLst>
                <a:path w="1" h="1" extrusionOk="0">
                  <a:moveTo>
                    <a:pt x="0" y="1"/>
                  </a:moveTo>
                  <a:lnTo>
                    <a:pt x="0"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11"/>
            <p:cNvSpPr/>
            <p:nvPr/>
          </p:nvSpPr>
          <p:spPr>
            <a:xfrm>
              <a:off x="1752046" y="2106077"/>
              <a:ext cx="8164" cy="15490"/>
            </a:xfrm>
            <a:custGeom>
              <a:avLst/>
              <a:gdLst/>
              <a:ahLst/>
              <a:cxnLst/>
              <a:rect l="l" t="t" r="r" b="b"/>
              <a:pathLst>
                <a:path w="234" h="444" extrusionOk="0">
                  <a:moveTo>
                    <a:pt x="117" y="0"/>
                  </a:moveTo>
                  <a:cubicBezTo>
                    <a:pt x="101" y="0"/>
                    <a:pt x="81" y="16"/>
                    <a:pt x="89" y="32"/>
                  </a:cubicBezTo>
                  <a:cubicBezTo>
                    <a:pt x="112" y="88"/>
                    <a:pt x="134" y="143"/>
                    <a:pt x="134" y="199"/>
                  </a:cubicBezTo>
                  <a:cubicBezTo>
                    <a:pt x="145" y="221"/>
                    <a:pt x="145" y="254"/>
                    <a:pt x="145" y="276"/>
                  </a:cubicBezTo>
                  <a:lnTo>
                    <a:pt x="145" y="298"/>
                  </a:lnTo>
                  <a:lnTo>
                    <a:pt x="145" y="310"/>
                  </a:lnTo>
                  <a:lnTo>
                    <a:pt x="145" y="321"/>
                  </a:lnTo>
                  <a:lnTo>
                    <a:pt x="145" y="332"/>
                  </a:lnTo>
                  <a:cubicBezTo>
                    <a:pt x="134" y="310"/>
                    <a:pt x="122" y="288"/>
                    <a:pt x="100" y="266"/>
                  </a:cubicBezTo>
                  <a:cubicBezTo>
                    <a:pt x="95" y="260"/>
                    <a:pt x="86" y="257"/>
                    <a:pt x="78" y="257"/>
                  </a:cubicBezTo>
                  <a:cubicBezTo>
                    <a:pt x="70" y="257"/>
                    <a:pt x="61" y="260"/>
                    <a:pt x="56" y="266"/>
                  </a:cubicBezTo>
                  <a:cubicBezTo>
                    <a:pt x="45" y="276"/>
                    <a:pt x="45" y="276"/>
                    <a:pt x="45" y="288"/>
                  </a:cubicBezTo>
                  <a:cubicBezTo>
                    <a:pt x="33" y="298"/>
                    <a:pt x="33" y="310"/>
                    <a:pt x="45" y="310"/>
                  </a:cubicBezTo>
                  <a:lnTo>
                    <a:pt x="45" y="321"/>
                  </a:lnTo>
                  <a:cubicBezTo>
                    <a:pt x="42" y="318"/>
                    <a:pt x="38" y="316"/>
                    <a:pt x="35" y="316"/>
                  </a:cubicBezTo>
                  <a:cubicBezTo>
                    <a:pt x="27" y="316"/>
                    <a:pt x="19" y="324"/>
                    <a:pt x="11" y="332"/>
                  </a:cubicBezTo>
                  <a:lnTo>
                    <a:pt x="0" y="343"/>
                  </a:lnTo>
                  <a:lnTo>
                    <a:pt x="0" y="355"/>
                  </a:lnTo>
                  <a:lnTo>
                    <a:pt x="0" y="365"/>
                  </a:lnTo>
                  <a:lnTo>
                    <a:pt x="0" y="377"/>
                  </a:lnTo>
                  <a:cubicBezTo>
                    <a:pt x="0" y="387"/>
                    <a:pt x="0" y="387"/>
                    <a:pt x="11" y="399"/>
                  </a:cubicBezTo>
                  <a:lnTo>
                    <a:pt x="23" y="399"/>
                  </a:lnTo>
                  <a:cubicBezTo>
                    <a:pt x="33" y="399"/>
                    <a:pt x="33" y="410"/>
                    <a:pt x="33" y="410"/>
                  </a:cubicBezTo>
                  <a:cubicBezTo>
                    <a:pt x="33" y="410"/>
                    <a:pt x="45" y="421"/>
                    <a:pt x="56" y="421"/>
                  </a:cubicBezTo>
                  <a:cubicBezTo>
                    <a:pt x="56" y="432"/>
                    <a:pt x="67" y="432"/>
                    <a:pt x="67" y="432"/>
                  </a:cubicBezTo>
                  <a:cubicBezTo>
                    <a:pt x="78" y="432"/>
                    <a:pt x="78" y="432"/>
                    <a:pt x="78" y="421"/>
                  </a:cubicBezTo>
                  <a:cubicBezTo>
                    <a:pt x="78" y="432"/>
                    <a:pt x="89" y="432"/>
                    <a:pt x="89" y="443"/>
                  </a:cubicBezTo>
                  <a:lnTo>
                    <a:pt x="112" y="443"/>
                  </a:lnTo>
                  <a:cubicBezTo>
                    <a:pt x="122" y="443"/>
                    <a:pt x="134" y="432"/>
                    <a:pt x="145" y="432"/>
                  </a:cubicBezTo>
                  <a:cubicBezTo>
                    <a:pt x="156" y="421"/>
                    <a:pt x="167" y="399"/>
                    <a:pt x="167" y="377"/>
                  </a:cubicBezTo>
                  <a:lnTo>
                    <a:pt x="189" y="377"/>
                  </a:lnTo>
                  <a:cubicBezTo>
                    <a:pt x="211" y="365"/>
                    <a:pt x="234" y="343"/>
                    <a:pt x="234" y="321"/>
                  </a:cubicBezTo>
                  <a:lnTo>
                    <a:pt x="234" y="276"/>
                  </a:lnTo>
                  <a:cubicBezTo>
                    <a:pt x="234" y="243"/>
                    <a:pt x="223" y="209"/>
                    <a:pt x="211" y="177"/>
                  </a:cubicBezTo>
                  <a:cubicBezTo>
                    <a:pt x="189" y="121"/>
                    <a:pt x="167" y="65"/>
                    <a:pt x="134" y="9"/>
                  </a:cubicBezTo>
                  <a:cubicBezTo>
                    <a:pt x="130" y="3"/>
                    <a:pt x="124" y="0"/>
                    <a:pt x="11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11"/>
            <p:cNvSpPr/>
            <p:nvPr/>
          </p:nvSpPr>
          <p:spPr>
            <a:xfrm>
              <a:off x="1757070" y="2117241"/>
              <a:ext cx="35" cy="35"/>
            </a:xfrm>
            <a:custGeom>
              <a:avLst/>
              <a:gdLst/>
              <a:ahLst/>
              <a:cxnLst/>
              <a:rect l="l" t="t" r="r" b="b"/>
              <a:pathLst>
                <a:path w="1" h="1" extrusionOk="0">
                  <a:moveTo>
                    <a:pt x="1" y="1"/>
                  </a:move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11"/>
            <p:cNvSpPr/>
            <p:nvPr/>
          </p:nvSpPr>
          <p:spPr>
            <a:xfrm>
              <a:off x="1724100" y="2081585"/>
              <a:ext cx="8059" cy="29899"/>
            </a:xfrm>
            <a:custGeom>
              <a:avLst/>
              <a:gdLst/>
              <a:ahLst/>
              <a:cxnLst/>
              <a:rect l="l" t="t" r="r" b="b"/>
              <a:pathLst>
                <a:path w="231" h="857" extrusionOk="0">
                  <a:moveTo>
                    <a:pt x="64" y="1"/>
                  </a:moveTo>
                  <a:cubicBezTo>
                    <a:pt x="48" y="1"/>
                    <a:pt x="29" y="10"/>
                    <a:pt x="23" y="22"/>
                  </a:cubicBezTo>
                  <a:cubicBezTo>
                    <a:pt x="1" y="167"/>
                    <a:pt x="1" y="311"/>
                    <a:pt x="23" y="444"/>
                  </a:cubicBezTo>
                  <a:cubicBezTo>
                    <a:pt x="45" y="589"/>
                    <a:pt x="78" y="734"/>
                    <a:pt x="156" y="845"/>
                  </a:cubicBezTo>
                  <a:cubicBezTo>
                    <a:pt x="162" y="854"/>
                    <a:pt x="170" y="857"/>
                    <a:pt x="178" y="857"/>
                  </a:cubicBezTo>
                  <a:cubicBezTo>
                    <a:pt x="203" y="857"/>
                    <a:pt x="231" y="828"/>
                    <a:pt x="223" y="812"/>
                  </a:cubicBezTo>
                  <a:cubicBezTo>
                    <a:pt x="179" y="678"/>
                    <a:pt x="122" y="556"/>
                    <a:pt x="100" y="422"/>
                  </a:cubicBezTo>
                  <a:cubicBezTo>
                    <a:pt x="78" y="289"/>
                    <a:pt x="67" y="155"/>
                    <a:pt x="90" y="22"/>
                  </a:cubicBezTo>
                  <a:cubicBezTo>
                    <a:pt x="90" y="7"/>
                    <a:pt x="78" y="1"/>
                    <a:pt x="6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11"/>
            <p:cNvSpPr/>
            <p:nvPr/>
          </p:nvSpPr>
          <p:spPr>
            <a:xfrm>
              <a:off x="1765617" y="2072689"/>
              <a:ext cx="5442" cy="21316"/>
            </a:xfrm>
            <a:custGeom>
              <a:avLst/>
              <a:gdLst/>
              <a:ahLst/>
              <a:cxnLst/>
              <a:rect l="l" t="t" r="r" b="b"/>
              <a:pathLst>
                <a:path w="156" h="611" extrusionOk="0">
                  <a:moveTo>
                    <a:pt x="40" y="1"/>
                  </a:moveTo>
                  <a:cubicBezTo>
                    <a:pt x="22" y="1"/>
                    <a:pt x="0" y="16"/>
                    <a:pt x="0" y="32"/>
                  </a:cubicBezTo>
                  <a:cubicBezTo>
                    <a:pt x="56" y="222"/>
                    <a:pt x="67" y="399"/>
                    <a:pt x="45" y="588"/>
                  </a:cubicBezTo>
                  <a:cubicBezTo>
                    <a:pt x="34" y="600"/>
                    <a:pt x="56" y="610"/>
                    <a:pt x="67" y="610"/>
                  </a:cubicBezTo>
                  <a:cubicBezTo>
                    <a:pt x="89" y="610"/>
                    <a:pt x="101" y="600"/>
                    <a:pt x="101" y="577"/>
                  </a:cubicBezTo>
                  <a:cubicBezTo>
                    <a:pt x="156" y="388"/>
                    <a:pt x="134" y="188"/>
                    <a:pt x="56" y="10"/>
                  </a:cubicBezTo>
                  <a:cubicBezTo>
                    <a:pt x="53" y="3"/>
                    <a:pt x="47" y="1"/>
                    <a:pt x="4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11"/>
            <p:cNvSpPr/>
            <p:nvPr/>
          </p:nvSpPr>
          <p:spPr>
            <a:xfrm>
              <a:off x="1415338" y="2234745"/>
              <a:ext cx="36771" cy="27666"/>
            </a:xfrm>
            <a:custGeom>
              <a:avLst/>
              <a:gdLst/>
              <a:ahLst/>
              <a:cxnLst/>
              <a:rect l="l" t="t" r="r" b="b"/>
              <a:pathLst>
                <a:path w="1054" h="793" extrusionOk="0">
                  <a:moveTo>
                    <a:pt x="75" y="1"/>
                  </a:moveTo>
                  <a:cubicBezTo>
                    <a:pt x="47" y="1"/>
                    <a:pt x="0" y="30"/>
                    <a:pt x="20" y="58"/>
                  </a:cubicBezTo>
                  <a:cubicBezTo>
                    <a:pt x="53" y="147"/>
                    <a:pt x="131" y="214"/>
                    <a:pt x="208" y="259"/>
                  </a:cubicBezTo>
                  <a:cubicBezTo>
                    <a:pt x="220" y="270"/>
                    <a:pt x="230" y="270"/>
                    <a:pt x="242" y="281"/>
                  </a:cubicBezTo>
                  <a:cubicBezTo>
                    <a:pt x="186" y="281"/>
                    <a:pt x="119" y="359"/>
                    <a:pt x="175" y="392"/>
                  </a:cubicBezTo>
                  <a:cubicBezTo>
                    <a:pt x="253" y="436"/>
                    <a:pt x="342" y="481"/>
                    <a:pt x="420" y="525"/>
                  </a:cubicBezTo>
                  <a:cubicBezTo>
                    <a:pt x="420" y="537"/>
                    <a:pt x="408" y="537"/>
                    <a:pt x="408" y="548"/>
                  </a:cubicBezTo>
                  <a:cubicBezTo>
                    <a:pt x="398" y="614"/>
                    <a:pt x="442" y="637"/>
                    <a:pt x="487" y="659"/>
                  </a:cubicBezTo>
                  <a:cubicBezTo>
                    <a:pt x="531" y="693"/>
                    <a:pt x="576" y="715"/>
                    <a:pt x="631" y="726"/>
                  </a:cubicBezTo>
                  <a:cubicBezTo>
                    <a:pt x="720" y="770"/>
                    <a:pt x="831" y="782"/>
                    <a:pt x="932" y="792"/>
                  </a:cubicBezTo>
                  <a:cubicBezTo>
                    <a:pt x="987" y="792"/>
                    <a:pt x="1054" y="715"/>
                    <a:pt x="1009" y="671"/>
                  </a:cubicBezTo>
                  <a:cubicBezTo>
                    <a:pt x="1043" y="637"/>
                    <a:pt x="1054" y="592"/>
                    <a:pt x="998" y="570"/>
                  </a:cubicBezTo>
                  <a:cubicBezTo>
                    <a:pt x="920" y="537"/>
                    <a:pt x="853" y="515"/>
                    <a:pt x="764" y="503"/>
                  </a:cubicBezTo>
                  <a:cubicBezTo>
                    <a:pt x="675" y="481"/>
                    <a:pt x="586" y="448"/>
                    <a:pt x="509" y="404"/>
                  </a:cubicBezTo>
                  <a:lnTo>
                    <a:pt x="509" y="404"/>
                  </a:lnTo>
                  <a:cubicBezTo>
                    <a:pt x="576" y="436"/>
                    <a:pt x="653" y="459"/>
                    <a:pt x="731" y="470"/>
                  </a:cubicBezTo>
                  <a:cubicBezTo>
                    <a:pt x="748" y="473"/>
                    <a:pt x="766" y="474"/>
                    <a:pt x="786" y="474"/>
                  </a:cubicBezTo>
                  <a:cubicBezTo>
                    <a:pt x="858" y="474"/>
                    <a:pt x="943" y="456"/>
                    <a:pt x="987" y="404"/>
                  </a:cubicBezTo>
                  <a:cubicBezTo>
                    <a:pt x="1009" y="381"/>
                    <a:pt x="1021" y="337"/>
                    <a:pt x="976" y="325"/>
                  </a:cubicBezTo>
                  <a:cubicBezTo>
                    <a:pt x="966" y="322"/>
                    <a:pt x="957" y="321"/>
                    <a:pt x="947" y="321"/>
                  </a:cubicBezTo>
                  <a:cubicBezTo>
                    <a:pt x="923" y="321"/>
                    <a:pt x="900" y="329"/>
                    <a:pt x="876" y="337"/>
                  </a:cubicBezTo>
                  <a:cubicBezTo>
                    <a:pt x="831" y="337"/>
                    <a:pt x="798" y="337"/>
                    <a:pt x="764" y="325"/>
                  </a:cubicBezTo>
                  <a:cubicBezTo>
                    <a:pt x="687" y="325"/>
                    <a:pt x="609" y="292"/>
                    <a:pt x="542" y="270"/>
                  </a:cubicBezTo>
                  <a:cubicBezTo>
                    <a:pt x="464" y="248"/>
                    <a:pt x="386" y="214"/>
                    <a:pt x="309" y="170"/>
                  </a:cubicBezTo>
                  <a:cubicBezTo>
                    <a:pt x="264" y="147"/>
                    <a:pt x="230" y="125"/>
                    <a:pt x="198" y="92"/>
                  </a:cubicBezTo>
                  <a:cubicBezTo>
                    <a:pt x="153" y="70"/>
                    <a:pt x="119" y="36"/>
                    <a:pt x="86" y="3"/>
                  </a:cubicBezTo>
                  <a:cubicBezTo>
                    <a:pt x="83" y="2"/>
                    <a:pt x="79" y="1"/>
                    <a:pt x="7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11"/>
            <p:cNvSpPr/>
            <p:nvPr/>
          </p:nvSpPr>
          <p:spPr>
            <a:xfrm>
              <a:off x="1432293" y="2187053"/>
              <a:ext cx="49610" cy="21491"/>
            </a:xfrm>
            <a:custGeom>
              <a:avLst/>
              <a:gdLst/>
              <a:ahLst/>
              <a:cxnLst/>
              <a:rect l="l" t="t" r="r" b="b"/>
              <a:pathLst>
                <a:path w="1422" h="616" extrusionOk="0">
                  <a:moveTo>
                    <a:pt x="558" y="1"/>
                  </a:moveTo>
                  <a:cubicBezTo>
                    <a:pt x="519" y="1"/>
                    <a:pt x="493" y="59"/>
                    <a:pt x="523" y="68"/>
                  </a:cubicBezTo>
                  <a:cubicBezTo>
                    <a:pt x="590" y="102"/>
                    <a:pt x="656" y="124"/>
                    <a:pt x="723" y="157"/>
                  </a:cubicBezTo>
                  <a:cubicBezTo>
                    <a:pt x="723" y="157"/>
                    <a:pt x="735" y="157"/>
                    <a:pt x="735" y="169"/>
                  </a:cubicBezTo>
                  <a:cubicBezTo>
                    <a:pt x="723" y="157"/>
                    <a:pt x="713" y="157"/>
                    <a:pt x="690" y="157"/>
                  </a:cubicBezTo>
                  <a:cubicBezTo>
                    <a:pt x="684" y="154"/>
                    <a:pt x="677" y="153"/>
                    <a:pt x="671" y="153"/>
                  </a:cubicBezTo>
                  <a:cubicBezTo>
                    <a:pt x="656" y="153"/>
                    <a:pt x="642" y="161"/>
                    <a:pt x="634" y="169"/>
                  </a:cubicBezTo>
                  <a:cubicBezTo>
                    <a:pt x="579" y="157"/>
                    <a:pt x="523" y="147"/>
                    <a:pt x="479" y="135"/>
                  </a:cubicBezTo>
                  <a:cubicBezTo>
                    <a:pt x="473" y="133"/>
                    <a:pt x="467" y="132"/>
                    <a:pt x="461" y="132"/>
                  </a:cubicBezTo>
                  <a:cubicBezTo>
                    <a:pt x="434" y="132"/>
                    <a:pt x="410" y="151"/>
                    <a:pt x="401" y="169"/>
                  </a:cubicBezTo>
                  <a:cubicBezTo>
                    <a:pt x="390" y="179"/>
                    <a:pt x="381" y="217"/>
                    <a:pt x="396" y="232"/>
                  </a:cubicBezTo>
                  <a:lnTo>
                    <a:pt x="396" y="232"/>
                  </a:lnTo>
                  <a:cubicBezTo>
                    <a:pt x="303" y="212"/>
                    <a:pt x="218" y="201"/>
                    <a:pt x="123" y="180"/>
                  </a:cubicBezTo>
                  <a:cubicBezTo>
                    <a:pt x="67" y="180"/>
                    <a:pt x="1" y="291"/>
                    <a:pt x="78" y="302"/>
                  </a:cubicBezTo>
                  <a:cubicBezTo>
                    <a:pt x="234" y="325"/>
                    <a:pt x="390" y="358"/>
                    <a:pt x="535" y="424"/>
                  </a:cubicBezTo>
                  <a:cubicBezTo>
                    <a:pt x="612" y="447"/>
                    <a:pt x="679" y="480"/>
                    <a:pt x="745" y="513"/>
                  </a:cubicBezTo>
                  <a:cubicBezTo>
                    <a:pt x="824" y="547"/>
                    <a:pt x="890" y="592"/>
                    <a:pt x="979" y="614"/>
                  </a:cubicBezTo>
                  <a:cubicBezTo>
                    <a:pt x="982" y="615"/>
                    <a:pt x="986" y="615"/>
                    <a:pt x="989" y="615"/>
                  </a:cubicBezTo>
                  <a:cubicBezTo>
                    <a:pt x="1027" y="615"/>
                    <a:pt x="1098" y="566"/>
                    <a:pt x="1057" y="525"/>
                  </a:cubicBezTo>
                  <a:cubicBezTo>
                    <a:pt x="1035" y="503"/>
                    <a:pt x="1024" y="480"/>
                    <a:pt x="990" y="469"/>
                  </a:cubicBezTo>
                  <a:cubicBezTo>
                    <a:pt x="1002" y="458"/>
                    <a:pt x="1012" y="458"/>
                    <a:pt x="1012" y="458"/>
                  </a:cubicBezTo>
                  <a:lnTo>
                    <a:pt x="1024" y="458"/>
                  </a:lnTo>
                  <a:cubicBezTo>
                    <a:pt x="1036" y="467"/>
                    <a:pt x="1049" y="470"/>
                    <a:pt x="1061" y="470"/>
                  </a:cubicBezTo>
                  <a:cubicBezTo>
                    <a:pt x="1081" y="470"/>
                    <a:pt x="1099" y="460"/>
                    <a:pt x="1113" y="447"/>
                  </a:cubicBezTo>
                  <a:cubicBezTo>
                    <a:pt x="1124" y="424"/>
                    <a:pt x="1135" y="402"/>
                    <a:pt x="1135" y="380"/>
                  </a:cubicBezTo>
                  <a:cubicBezTo>
                    <a:pt x="1190" y="414"/>
                    <a:pt x="1246" y="447"/>
                    <a:pt x="1313" y="480"/>
                  </a:cubicBezTo>
                  <a:cubicBezTo>
                    <a:pt x="1316" y="481"/>
                    <a:pt x="1318" y="482"/>
                    <a:pt x="1321" y="482"/>
                  </a:cubicBezTo>
                  <a:cubicBezTo>
                    <a:pt x="1357" y="482"/>
                    <a:pt x="1422" y="421"/>
                    <a:pt x="1391" y="380"/>
                  </a:cubicBezTo>
                  <a:cubicBezTo>
                    <a:pt x="1291" y="280"/>
                    <a:pt x="1135" y="202"/>
                    <a:pt x="1002" y="147"/>
                  </a:cubicBezTo>
                  <a:cubicBezTo>
                    <a:pt x="868" y="80"/>
                    <a:pt x="723" y="24"/>
                    <a:pt x="568" y="2"/>
                  </a:cubicBezTo>
                  <a:cubicBezTo>
                    <a:pt x="564" y="1"/>
                    <a:pt x="561" y="1"/>
                    <a:pt x="55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11"/>
            <p:cNvSpPr/>
            <p:nvPr/>
          </p:nvSpPr>
          <p:spPr>
            <a:xfrm>
              <a:off x="1434875" y="2172260"/>
              <a:ext cx="45842" cy="23968"/>
            </a:xfrm>
            <a:custGeom>
              <a:avLst/>
              <a:gdLst/>
              <a:ahLst/>
              <a:cxnLst/>
              <a:rect l="l" t="t" r="r" b="b"/>
              <a:pathLst>
                <a:path w="1314" h="687" extrusionOk="0">
                  <a:moveTo>
                    <a:pt x="132" y="0"/>
                  </a:moveTo>
                  <a:cubicBezTo>
                    <a:pt x="69" y="0"/>
                    <a:pt x="1" y="104"/>
                    <a:pt x="82" y="114"/>
                  </a:cubicBezTo>
                  <a:cubicBezTo>
                    <a:pt x="283" y="170"/>
                    <a:pt x="494" y="237"/>
                    <a:pt x="683" y="326"/>
                  </a:cubicBezTo>
                  <a:cubicBezTo>
                    <a:pt x="772" y="371"/>
                    <a:pt x="861" y="426"/>
                    <a:pt x="938" y="482"/>
                  </a:cubicBezTo>
                  <a:cubicBezTo>
                    <a:pt x="1027" y="548"/>
                    <a:pt x="1094" y="626"/>
                    <a:pt x="1183" y="682"/>
                  </a:cubicBezTo>
                  <a:cubicBezTo>
                    <a:pt x="1190" y="685"/>
                    <a:pt x="1198" y="687"/>
                    <a:pt x="1206" y="687"/>
                  </a:cubicBezTo>
                  <a:cubicBezTo>
                    <a:pt x="1252" y="687"/>
                    <a:pt x="1313" y="640"/>
                    <a:pt x="1294" y="593"/>
                  </a:cubicBezTo>
                  <a:cubicBezTo>
                    <a:pt x="1250" y="492"/>
                    <a:pt x="1161" y="426"/>
                    <a:pt x="1072" y="371"/>
                  </a:cubicBezTo>
                  <a:cubicBezTo>
                    <a:pt x="983" y="304"/>
                    <a:pt x="894" y="248"/>
                    <a:pt x="794" y="203"/>
                  </a:cubicBezTo>
                  <a:cubicBezTo>
                    <a:pt x="582" y="114"/>
                    <a:pt x="360" y="48"/>
                    <a:pt x="149" y="3"/>
                  </a:cubicBezTo>
                  <a:cubicBezTo>
                    <a:pt x="144" y="1"/>
                    <a:pt x="138" y="0"/>
                    <a:pt x="13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11"/>
            <p:cNvSpPr/>
            <p:nvPr/>
          </p:nvSpPr>
          <p:spPr>
            <a:xfrm>
              <a:off x="1421548" y="2217336"/>
              <a:ext cx="41411" cy="17897"/>
            </a:xfrm>
            <a:custGeom>
              <a:avLst/>
              <a:gdLst/>
              <a:ahLst/>
              <a:cxnLst/>
              <a:rect l="l" t="t" r="r" b="b"/>
              <a:pathLst>
                <a:path w="1187" h="513" extrusionOk="0">
                  <a:moveTo>
                    <a:pt x="87" y="0"/>
                  </a:moveTo>
                  <a:cubicBezTo>
                    <a:pt x="45" y="0"/>
                    <a:pt x="1" y="59"/>
                    <a:pt x="42" y="80"/>
                  </a:cubicBezTo>
                  <a:cubicBezTo>
                    <a:pt x="52" y="102"/>
                    <a:pt x="75" y="112"/>
                    <a:pt x="97" y="124"/>
                  </a:cubicBezTo>
                  <a:cubicBezTo>
                    <a:pt x="97" y="135"/>
                    <a:pt x="109" y="135"/>
                    <a:pt x="109" y="135"/>
                  </a:cubicBezTo>
                  <a:cubicBezTo>
                    <a:pt x="141" y="157"/>
                    <a:pt x="164" y="169"/>
                    <a:pt x="186" y="191"/>
                  </a:cubicBezTo>
                  <a:cubicBezTo>
                    <a:pt x="175" y="201"/>
                    <a:pt x="186" y="224"/>
                    <a:pt x="208" y="246"/>
                  </a:cubicBezTo>
                  <a:cubicBezTo>
                    <a:pt x="408" y="379"/>
                    <a:pt x="653" y="491"/>
                    <a:pt x="909" y="513"/>
                  </a:cubicBezTo>
                  <a:cubicBezTo>
                    <a:pt x="932" y="513"/>
                    <a:pt x="942" y="502"/>
                    <a:pt x="964" y="491"/>
                  </a:cubicBezTo>
                  <a:lnTo>
                    <a:pt x="1065" y="491"/>
                  </a:lnTo>
                  <a:cubicBezTo>
                    <a:pt x="1110" y="491"/>
                    <a:pt x="1187" y="402"/>
                    <a:pt x="1110" y="369"/>
                  </a:cubicBezTo>
                  <a:cubicBezTo>
                    <a:pt x="976" y="324"/>
                    <a:pt x="831" y="313"/>
                    <a:pt x="698" y="280"/>
                  </a:cubicBezTo>
                  <a:cubicBezTo>
                    <a:pt x="653" y="268"/>
                    <a:pt x="598" y="246"/>
                    <a:pt x="542" y="235"/>
                  </a:cubicBezTo>
                  <a:cubicBezTo>
                    <a:pt x="531" y="224"/>
                    <a:pt x="520" y="224"/>
                    <a:pt x="509" y="213"/>
                  </a:cubicBezTo>
                  <a:cubicBezTo>
                    <a:pt x="442" y="179"/>
                    <a:pt x="364" y="146"/>
                    <a:pt x="297" y="112"/>
                  </a:cubicBezTo>
                  <a:cubicBezTo>
                    <a:pt x="230" y="68"/>
                    <a:pt x="164" y="35"/>
                    <a:pt x="97" y="1"/>
                  </a:cubicBezTo>
                  <a:cubicBezTo>
                    <a:pt x="94" y="0"/>
                    <a:pt x="90" y="0"/>
                    <a:pt x="8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11"/>
            <p:cNvSpPr/>
            <p:nvPr/>
          </p:nvSpPr>
          <p:spPr>
            <a:xfrm>
              <a:off x="1420850" y="2202439"/>
              <a:ext cx="44063" cy="25014"/>
            </a:xfrm>
            <a:custGeom>
              <a:avLst/>
              <a:gdLst/>
              <a:ahLst/>
              <a:cxnLst/>
              <a:rect l="l" t="t" r="r" b="b"/>
              <a:pathLst>
                <a:path w="1263" h="717" extrusionOk="0">
                  <a:moveTo>
                    <a:pt x="94" y="1"/>
                  </a:moveTo>
                  <a:cubicBezTo>
                    <a:pt x="51" y="1"/>
                    <a:pt x="0" y="46"/>
                    <a:pt x="28" y="84"/>
                  </a:cubicBezTo>
                  <a:cubicBezTo>
                    <a:pt x="72" y="161"/>
                    <a:pt x="161" y="217"/>
                    <a:pt x="240" y="262"/>
                  </a:cubicBezTo>
                  <a:cubicBezTo>
                    <a:pt x="317" y="317"/>
                    <a:pt x="406" y="361"/>
                    <a:pt x="495" y="395"/>
                  </a:cubicBezTo>
                  <a:cubicBezTo>
                    <a:pt x="651" y="462"/>
                    <a:pt x="829" y="507"/>
                    <a:pt x="996" y="562"/>
                  </a:cubicBezTo>
                  <a:cubicBezTo>
                    <a:pt x="929" y="551"/>
                    <a:pt x="873" y="529"/>
                    <a:pt x="807" y="507"/>
                  </a:cubicBezTo>
                  <a:cubicBezTo>
                    <a:pt x="651" y="462"/>
                    <a:pt x="495" y="406"/>
                    <a:pt x="339" y="351"/>
                  </a:cubicBezTo>
                  <a:cubicBezTo>
                    <a:pt x="334" y="349"/>
                    <a:pt x="328" y="348"/>
                    <a:pt x="323" y="348"/>
                  </a:cubicBezTo>
                  <a:cubicBezTo>
                    <a:pt x="270" y="348"/>
                    <a:pt x="214" y="432"/>
                    <a:pt x="284" y="462"/>
                  </a:cubicBezTo>
                  <a:cubicBezTo>
                    <a:pt x="440" y="529"/>
                    <a:pt x="596" y="596"/>
                    <a:pt x="751" y="651"/>
                  </a:cubicBezTo>
                  <a:cubicBezTo>
                    <a:pt x="818" y="673"/>
                    <a:pt x="885" y="695"/>
                    <a:pt x="962" y="707"/>
                  </a:cubicBezTo>
                  <a:cubicBezTo>
                    <a:pt x="997" y="712"/>
                    <a:pt x="1035" y="716"/>
                    <a:pt x="1072" y="716"/>
                  </a:cubicBezTo>
                  <a:cubicBezTo>
                    <a:pt x="1118" y="716"/>
                    <a:pt x="1164" y="709"/>
                    <a:pt x="1207" y="684"/>
                  </a:cubicBezTo>
                  <a:cubicBezTo>
                    <a:pt x="1229" y="662"/>
                    <a:pt x="1263" y="606"/>
                    <a:pt x="1218" y="584"/>
                  </a:cubicBezTo>
                  <a:cubicBezTo>
                    <a:pt x="1174" y="562"/>
                    <a:pt x="1118" y="573"/>
                    <a:pt x="1063" y="562"/>
                  </a:cubicBezTo>
                  <a:cubicBezTo>
                    <a:pt x="1118" y="551"/>
                    <a:pt x="1152" y="484"/>
                    <a:pt x="1096" y="462"/>
                  </a:cubicBezTo>
                  <a:cubicBezTo>
                    <a:pt x="918" y="406"/>
                    <a:pt x="751" y="351"/>
                    <a:pt x="584" y="284"/>
                  </a:cubicBezTo>
                  <a:cubicBezTo>
                    <a:pt x="507" y="240"/>
                    <a:pt x="418" y="206"/>
                    <a:pt x="351" y="161"/>
                  </a:cubicBezTo>
                  <a:cubicBezTo>
                    <a:pt x="273" y="106"/>
                    <a:pt x="195" y="50"/>
                    <a:pt x="117" y="6"/>
                  </a:cubicBezTo>
                  <a:cubicBezTo>
                    <a:pt x="110" y="2"/>
                    <a:pt x="102" y="1"/>
                    <a:pt x="9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11"/>
            <p:cNvSpPr/>
            <p:nvPr/>
          </p:nvSpPr>
          <p:spPr>
            <a:xfrm>
              <a:off x="1435782" y="2205962"/>
              <a:ext cx="12071" cy="6175"/>
            </a:xfrm>
            <a:custGeom>
              <a:avLst/>
              <a:gdLst/>
              <a:ahLst/>
              <a:cxnLst/>
              <a:rect l="l" t="t" r="r" b="b"/>
              <a:pathLst>
                <a:path w="346" h="177" extrusionOk="0">
                  <a:moveTo>
                    <a:pt x="107" y="0"/>
                  </a:moveTo>
                  <a:cubicBezTo>
                    <a:pt x="93" y="0"/>
                    <a:pt x="80" y="2"/>
                    <a:pt x="67" y="5"/>
                  </a:cubicBezTo>
                  <a:cubicBezTo>
                    <a:pt x="45" y="5"/>
                    <a:pt x="23" y="16"/>
                    <a:pt x="12" y="38"/>
                  </a:cubicBezTo>
                  <a:cubicBezTo>
                    <a:pt x="0" y="60"/>
                    <a:pt x="12" y="83"/>
                    <a:pt x="34" y="83"/>
                  </a:cubicBezTo>
                  <a:cubicBezTo>
                    <a:pt x="45" y="83"/>
                    <a:pt x="67" y="94"/>
                    <a:pt x="89" y="105"/>
                  </a:cubicBezTo>
                  <a:cubicBezTo>
                    <a:pt x="101" y="105"/>
                    <a:pt x="123" y="116"/>
                    <a:pt x="145" y="116"/>
                  </a:cubicBezTo>
                  <a:cubicBezTo>
                    <a:pt x="145" y="116"/>
                    <a:pt x="156" y="116"/>
                    <a:pt x="156" y="127"/>
                  </a:cubicBezTo>
                  <a:lnTo>
                    <a:pt x="178" y="127"/>
                  </a:lnTo>
                  <a:cubicBezTo>
                    <a:pt x="178" y="139"/>
                    <a:pt x="190" y="139"/>
                    <a:pt x="190" y="139"/>
                  </a:cubicBezTo>
                  <a:cubicBezTo>
                    <a:pt x="212" y="149"/>
                    <a:pt x="223" y="161"/>
                    <a:pt x="245" y="172"/>
                  </a:cubicBezTo>
                  <a:cubicBezTo>
                    <a:pt x="251" y="175"/>
                    <a:pt x="258" y="176"/>
                    <a:pt x="265" y="176"/>
                  </a:cubicBezTo>
                  <a:cubicBezTo>
                    <a:pt x="285" y="176"/>
                    <a:pt x="307" y="166"/>
                    <a:pt x="323" y="149"/>
                  </a:cubicBezTo>
                  <a:cubicBezTo>
                    <a:pt x="334" y="127"/>
                    <a:pt x="346" y="105"/>
                    <a:pt x="323" y="83"/>
                  </a:cubicBezTo>
                  <a:cubicBezTo>
                    <a:pt x="279" y="60"/>
                    <a:pt x="245" y="38"/>
                    <a:pt x="201" y="16"/>
                  </a:cubicBezTo>
                  <a:cubicBezTo>
                    <a:pt x="169" y="8"/>
                    <a:pt x="138" y="0"/>
                    <a:pt x="10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11"/>
            <p:cNvSpPr/>
            <p:nvPr/>
          </p:nvSpPr>
          <p:spPr>
            <a:xfrm>
              <a:off x="1420676" y="2186529"/>
              <a:ext cx="84986" cy="86730"/>
            </a:xfrm>
            <a:custGeom>
              <a:avLst/>
              <a:gdLst/>
              <a:ahLst/>
              <a:cxnLst/>
              <a:rect l="l" t="t" r="r" b="b"/>
              <a:pathLst>
                <a:path w="2436" h="2486" extrusionOk="0">
                  <a:moveTo>
                    <a:pt x="1930" y="1"/>
                  </a:moveTo>
                  <a:cubicBezTo>
                    <a:pt x="1582" y="1"/>
                    <a:pt x="1113" y="131"/>
                    <a:pt x="723" y="696"/>
                  </a:cubicBezTo>
                  <a:cubicBezTo>
                    <a:pt x="0" y="1741"/>
                    <a:pt x="1056" y="2486"/>
                    <a:pt x="1056" y="2486"/>
                  </a:cubicBezTo>
                  <a:lnTo>
                    <a:pt x="2113" y="1741"/>
                  </a:lnTo>
                  <a:lnTo>
                    <a:pt x="2380" y="1262"/>
                  </a:lnTo>
                  <a:lnTo>
                    <a:pt x="2435" y="95"/>
                  </a:lnTo>
                  <a:cubicBezTo>
                    <a:pt x="2435" y="95"/>
                    <a:pt x="2226" y="1"/>
                    <a:pt x="1930"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11"/>
            <p:cNvSpPr/>
            <p:nvPr/>
          </p:nvSpPr>
          <p:spPr>
            <a:xfrm>
              <a:off x="1410767" y="2171179"/>
              <a:ext cx="85963" cy="96150"/>
            </a:xfrm>
            <a:custGeom>
              <a:avLst/>
              <a:gdLst/>
              <a:ahLst/>
              <a:cxnLst/>
              <a:rect l="l" t="t" r="r" b="b"/>
              <a:pathLst>
                <a:path w="2464" h="2756" extrusionOk="0">
                  <a:moveTo>
                    <a:pt x="1286" y="0"/>
                  </a:moveTo>
                  <a:cubicBezTo>
                    <a:pt x="1234" y="0"/>
                    <a:pt x="1188" y="80"/>
                    <a:pt x="1241" y="101"/>
                  </a:cubicBezTo>
                  <a:cubicBezTo>
                    <a:pt x="1419" y="157"/>
                    <a:pt x="1585" y="201"/>
                    <a:pt x="1741" y="279"/>
                  </a:cubicBezTo>
                  <a:cubicBezTo>
                    <a:pt x="1730" y="290"/>
                    <a:pt x="1718" y="323"/>
                    <a:pt x="1741" y="335"/>
                  </a:cubicBezTo>
                  <a:cubicBezTo>
                    <a:pt x="1774" y="345"/>
                    <a:pt x="1807" y="368"/>
                    <a:pt x="1841" y="390"/>
                  </a:cubicBezTo>
                  <a:cubicBezTo>
                    <a:pt x="1819" y="379"/>
                    <a:pt x="1797" y="379"/>
                    <a:pt x="1774" y="379"/>
                  </a:cubicBezTo>
                  <a:cubicBezTo>
                    <a:pt x="1752" y="379"/>
                    <a:pt x="1730" y="402"/>
                    <a:pt x="1730" y="412"/>
                  </a:cubicBezTo>
                  <a:cubicBezTo>
                    <a:pt x="1652" y="379"/>
                    <a:pt x="1563" y="345"/>
                    <a:pt x="1485" y="313"/>
                  </a:cubicBezTo>
                  <a:cubicBezTo>
                    <a:pt x="1419" y="290"/>
                    <a:pt x="1352" y="279"/>
                    <a:pt x="1296" y="268"/>
                  </a:cubicBezTo>
                  <a:cubicBezTo>
                    <a:pt x="1229" y="246"/>
                    <a:pt x="1162" y="212"/>
                    <a:pt x="1096" y="201"/>
                  </a:cubicBezTo>
                  <a:cubicBezTo>
                    <a:pt x="1063" y="201"/>
                    <a:pt x="984" y="246"/>
                    <a:pt x="1018" y="279"/>
                  </a:cubicBezTo>
                  <a:cubicBezTo>
                    <a:pt x="1096" y="357"/>
                    <a:pt x="1241" y="379"/>
                    <a:pt x="1352" y="402"/>
                  </a:cubicBezTo>
                  <a:cubicBezTo>
                    <a:pt x="1474" y="446"/>
                    <a:pt x="1596" y="491"/>
                    <a:pt x="1718" y="557"/>
                  </a:cubicBezTo>
                  <a:cubicBezTo>
                    <a:pt x="1841" y="624"/>
                    <a:pt x="1952" y="691"/>
                    <a:pt x="2052" y="780"/>
                  </a:cubicBezTo>
                  <a:cubicBezTo>
                    <a:pt x="2108" y="824"/>
                    <a:pt x="2163" y="869"/>
                    <a:pt x="2208" y="924"/>
                  </a:cubicBezTo>
                  <a:cubicBezTo>
                    <a:pt x="2219" y="946"/>
                    <a:pt x="2242" y="958"/>
                    <a:pt x="2252" y="980"/>
                  </a:cubicBezTo>
                  <a:lnTo>
                    <a:pt x="2252" y="1002"/>
                  </a:lnTo>
                  <a:cubicBezTo>
                    <a:pt x="2230" y="980"/>
                    <a:pt x="2219" y="958"/>
                    <a:pt x="2208" y="935"/>
                  </a:cubicBezTo>
                  <a:cubicBezTo>
                    <a:pt x="2199" y="927"/>
                    <a:pt x="2189" y="923"/>
                    <a:pt x="2178" y="923"/>
                  </a:cubicBezTo>
                  <a:cubicBezTo>
                    <a:pt x="2162" y="923"/>
                    <a:pt x="2144" y="932"/>
                    <a:pt x="2130" y="946"/>
                  </a:cubicBezTo>
                  <a:cubicBezTo>
                    <a:pt x="2108" y="913"/>
                    <a:pt x="2074" y="891"/>
                    <a:pt x="2041" y="869"/>
                  </a:cubicBezTo>
                  <a:cubicBezTo>
                    <a:pt x="2008" y="846"/>
                    <a:pt x="1975" y="835"/>
                    <a:pt x="1930" y="824"/>
                  </a:cubicBezTo>
                  <a:cubicBezTo>
                    <a:pt x="1927" y="821"/>
                    <a:pt x="1923" y="820"/>
                    <a:pt x="1919" y="820"/>
                  </a:cubicBezTo>
                  <a:cubicBezTo>
                    <a:pt x="1907" y="820"/>
                    <a:pt x="1893" y="830"/>
                    <a:pt x="1886" y="846"/>
                  </a:cubicBezTo>
                  <a:cubicBezTo>
                    <a:pt x="1874" y="857"/>
                    <a:pt x="1863" y="879"/>
                    <a:pt x="1874" y="891"/>
                  </a:cubicBezTo>
                  <a:cubicBezTo>
                    <a:pt x="1908" y="913"/>
                    <a:pt x="1930" y="946"/>
                    <a:pt x="1952" y="968"/>
                  </a:cubicBezTo>
                  <a:cubicBezTo>
                    <a:pt x="1985" y="991"/>
                    <a:pt x="2008" y="1013"/>
                    <a:pt x="2030" y="1035"/>
                  </a:cubicBezTo>
                  <a:cubicBezTo>
                    <a:pt x="2064" y="1069"/>
                    <a:pt x="2086" y="1102"/>
                    <a:pt x="2119" y="1136"/>
                  </a:cubicBezTo>
                  <a:lnTo>
                    <a:pt x="2086" y="1169"/>
                  </a:lnTo>
                  <a:cubicBezTo>
                    <a:pt x="2052" y="1136"/>
                    <a:pt x="2019" y="1102"/>
                    <a:pt x="1975" y="1069"/>
                  </a:cubicBezTo>
                  <a:cubicBezTo>
                    <a:pt x="1896" y="1013"/>
                    <a:pt x="1797" y="958"/>
                    <a:pt x="1708" y="924"/>
                  </a:cubicBezTo>
                  <a:cubicBezTo>
                    <a:pt x="1703" y="921"/>
                    <a:pt x="1698" y="920"/>
                    <a:pt x="1692" y="920"/>
                  </a:cubicBezTo>
                  <a:cubicBezTo>
                    <a:pt x="1648" y="920"/>
                    <a:pt x="1591" y="993"/>
                    <a:pt x="1641" y="1013"/>
                  </a:cubicBezTo>
                  <a:cubicBezTo>
                    <a:pt x="1763" y="1080"/>
                    <a:pt x="1874" y="1158"/>
                    <a:pt x="1975" y="1247"/>
                  </a:cubicBezTo>
                  <a:cubicBezTo>
                    <a:pt x="1941" y="1235"/>
                    <a:pt x="1919" y="1213"/>
                    <a:pt x="1886" y="1202"/>
                  </a:cubicBezTo>
                  <a:cubicBezTo>
                    <a:pt x="1774" y="1146"/>
                    <a:pt x="1663" y="1091"/>
                    <a:pt x="1540" y="1047"/>
                  </a:cubicBezTo>
                  <a:cubicBezTo>
                    <a:pt x="1296" y="958"/>
                    <a:pt x="1051" y="891"/>
                    <a:pt x="796" y="857"/>
                  </a:cubicBezTo>
                  <a:cubicBezTo>
                    <a:pt x="751" y="857"/>
                    <a:pt x="695" y="924"/>
                    <a:pt x="751" y="935"/>
                  </a:cubicBezTo>
                  <a:cubicBezTo>
                    <a:pt x="996" y="980"/>
                    <a:pt x="1229" y="1047"/>
                    <a:pt x="1463" y="1146"/>
                  </a:cubicBezTo>
                  <a:cubicBezTo>
                    <a:pt x="1530" y="1169"/>
                    <a:pt x="1596" y="1202"/>
                    <a:pt x="1663" y="1235"/>
                  </a:cubicBezTo>
                  <a:cubicBezTo>
                    <a:pt x="1619" y="1225"/>
                    <a:pt x="1585" y="1213"/>
                    <a:pt x="1552" y="1202"/>
                  </a:cubicBezTo>
                  <a:cubicBezTo>
                    <a:pt x="1540" y="1191"/>
                    <a:pt x="1518" y="1191"/>
                    <a:pt x="1507" y="1191"/>
                  </a:cubicBezTo>
                  <a:cubicBezTo>
                    <a:pt x="1496" y="1180"/>
                    <a:pt x="1485" y="1180"/>
                    <a:pt x="1474" y="1169"/>
                  </a:cubicBezTo>
                  <a:cubicBezTo>
                    <a:pt x="1296" y="1091"/>
                    <a:pt x="1085" y="1080"/>
                    <a:pt x="895" y="1080"/>
                  </a:cubicBezTo>
                  <a:cubicBezTo>
                    <a:pt x="829" y="1091"/>
                    <a:pt x="773" y="1202"/>
                    <a:pt x="862" y="1202"/>
                  </a:cubicBezTo>
                  <a:cubicBezTo>
                    <a:pt x="1037" y="1213"/>
                    <a:pt x="1212" y="1246"/>
                    <a:pt x="1387" y="1299"/>
                  </a:cubicBezTo>
                  <a:lnTo>
                    <a:pt x="1387" y="1299"/>
                  </a:lnTo>
                  <a:cubicBezTo>
                    <a:pt x="1365" y="1293"/>
                    <a:pt x="1339" y="1286"/>
                    <a:pt x="1313" y="1286"/>
                  </a:cubicBezTo>
                  <a:cubicBezTo>
                    <a:pt x="1300" y="1286"/>
                    <a:pt x="1287" y="1288"/>
                    <a:pt x="1273" y="1291"/>
                  </a:cubicBezTo>
                  <a:cubicBezTo>
                    <a:pt x="1241" y="1302"/>
                    <a:pt x="1185" y="1369"/>
                    <a:pt x="1241" y="1391"/>
                  </a:cubicBezTo>
                  <a:cubicBezTo>
                    <a:pt x="1355" y="1423"/>
                    <a:pt x="1470" y="1464"/>
                    <a:pt x="1584" y="1514"/>
                  </a:cubicBezTo>
                  <a:lnTo>
                    <a:pt x="1584" y="1514"/>
                  </a:lnTo>
                  <a:cubicBezTo>
                    <a:pt x="1581" y="1514"/>
                    <a:pt x="1577" y="1514"/>
                    <a:pt x="1574" y="1514"/>
                  </a:cubicBezTo>
                  <a:cubicBezTo>
                    <a:pt x="1463" y="1480"/>
                    <a:pt x="1352" y="1458"/>
                    <a:pt x="1241" y="1435"/>
                  </a:cubicBezTo>
                  <a:cubicBezTo>
                    <a:pt x="1007" y="1391"/>
                    <a:pt x="784" y="1369"/>
                    <a:pt x="562" y="1291"/>
                  </a:cubicBezTo>
                  <a:cubicBezTo>
                    <a:pt x="559" y="1290"/>
                    <a:pt x="556" y="1290"/>
                    <a:pt x="552" y="1290"/>
                  </a:cubicBezTo>
                  <a:cubicBezTo>
                    <a:pt x="521" y="1290"/>
                    <a:pt x="488" y="1338"/>
                    <a:pt x="529" y="1358"/>
                  </a:cubicBezTo>
                  <a:cubicBezTo>
                    <a:pt x="740" y="1435"/>
                    <a:pt x="962" y="1480"/>
                    <a:pt x="1174" y="1536"/>
                  </a:cubicBezTo>
                  <a:cubicBezTo>
                    <a:pt x="1285" y="1558"/>
                    <a:pt x="1385" y="1580"/>
                    <a:pt x="1496" y="1613"/>
                  </a:cubicBezTo>
                  <a:cubicBezTo>
                    <a:pt x="1552" y="1625"/>
                    <a:pt x="1596" y="1647"/>
                    <a:pt x="1652" y="1669"/>
                  </a:cubicBezTo>
                  <a:cubicBezTo>
                    <a:pt x="1663" y="1680"/>
                    <a:pt x="1674" y="1680"/>
                    <a:pt x="1685" y="1692"/>
                  </a:cubicBezTo>
                  <a:lnTo>
                    <a:pt x="1696" y="1692"/>
                  </a:lnTo>
                  <a:lnTo>
                    <a:pt x="1708" y="1702"/>
                  </a:lnTo>
                  <a:lnTo>
                    <a:pt x="1708" y="1714"/>
                  </a:lnTo>
                  <a:cubicBezTo>
                    <a:pt x="1696" y="1702"/>
                    <a:pt x="1685" y="1702"/>
                    <a:pt x="1674" y="1702"/>
                  </a:cubicBezTo>
                  <a:cubicBezTo>
                    <a:pt x="1670" y="1700"/>
                    <a:pt x="1666" y="1700"/>
                    <a:pt x="1661" y="1700"/>
                  </a:cubicBezTo>
                  <a:cubicBezTo>
                    <a:pt x="1641" y="1700"/>
                    <a:pt x="1617" y="1718"/>
                    <a:pt x="1607" y="1736"/>
                  </a:cubicBezTo>
                  <a:cubicBezTo>
                    <a:pt x="1596" y="1758"/>
                    <a:pt x="1585" y="1791"/>
                    <a:pt x="1607" y="1803"/>
                  </a:cubicBezTo>
                  <a:lnTo>
                    <a:pt x="1607" y="1803"/>
                  </a:lnTo>
                  <a:cubicBezTo>
                    <a:pt x="1577" y="1803"/>
                    <a:pt x="1548" y="1802"/>
                    <a:pt x="1518" y="1791"/>
                  </a:cubicBezTo>
                  <a:cubicBezTo>
                    <a:pt x="1485" y="1791"/>
                    <a:pt x="1451" y="1803"/>
                    <a:pt x="1441" y="1825"/>
                  </a:cubicBezTo>
                  <a:cubicBezTo>
                    <a:pt x="1429" y="1858"/>
                    <a:pt x="1429" y="1892"/>
                    <a:pt x="1463" y="1892"/>
                  </a:cubicBezTo>
                  <a:cubicBezTo>
                    <a:pt x="1474" y="1903"/>
                    <a:pt x="1496" y="1903"/>
                    <a:pt x="1518" y="1914"/>
                  </a:cubicBezTo>
                  <a:cubicBezTo>
                    <a:pt x="1451" y="1903"/>
                    <a:pt x="1385" y="1892"/>
                    <a:pt x="1318" y="1870"/>
                  </a:cubicBezTo>
                  <a:cubicBezTo>
                    <a:pt x="1096" y="1825"/>
                    <a:pt x="873" y="1758"/>
                    <a:pt x="651" y="1702"/>
                  </a:cubicBezTo>
                  <a:cubicBezTo>
                    <a:pt x="649" y="1701"/>
                    <a:pt x="647" y="1701"/>
                    <a:pt x="644" y="1701"/>
                  </a:cubicBezTo>
                  <a:cubicBezTo>
                    <a:pt x="621" y="1701"/>
                    <a:pt x="587" y="1748"/>
                    <a:pt x="618" y="1758"/>
                  </a:cubicBezTo>
                  <a:cubicBezTo>
                    <a:pt x="862" y="1847"/>
                    <a:pt x="1096" y="1925"/>
                    <a:pt x="1340" y="1992"/>
                  </a:cubicBezTo>
                  <a:lnTo>
                    <a:pt x="1374" y="1992"/>
                  </a:lnTo>
                  <a:cubicBezTo>
                    <a:pt x="1362" y="2003"/>
                    <a:pt x="1352" y="2014"/>
                    <a:pt x="1352" y="2025"/>
                  </a:cubicBezTo>
                  <a:cubicBezTo>
                    <a:pt x="1307" y="2014"/>
                    <a:pt x="1251" y="2014"/>
                    <a:pt x="1196" y="2003"/>
                  </a:cubicBezTo>
                  <a:cubicBezTo>
                    <a:pt x="1185" y="2003"/>
                    <a:pt x="1162" y="2014"/>
                    <a:pt x="1152" y="2025"/>
                  </a:cubicBezTo>
                  <a:cubicBezTo>
                    <a:pt x="1140" y="2014"/>
                    <a:pt x="1118" y="2014"/>
                    <a:pt x="1096" y="2014"/>
                  </a:cubicBezTo>
                  <a:cubicBezTo>
                    <a:pt x="907" y="1959"/>
                    <a:pt x="717" y="1880"/>
                    <a:pt x="529" y="1803"/>
                  </a:cubicBezTo>
                  <a:cubicBezTo>
                    <a:pt x="525" y="1802"/>
                    <a:pt x="521" y="1801"/>
                    <a:pt x="517" y="1801"/>
                  </a:cubicBezTo>
                  <a:cubicBezTo>
                    <a:pt x="486" y="1801"/>
                    <a:pt x="454" y="1838"/>
                    <a:pt x="484" y="1858"/>
                  </a:cubicBezTo>
                  <a:cubicBezTo>
                    <a:pt x="673" y="1959"/>
                    <a:pt x="862" y="2036"/>
                    <a:pt x="1063" y="2103"/>
                  </a:cubicBezTo>
                  <a:cubicBezTo>
                    <a:pt x="1162" y="2137"/>
                    <a:pt x="1263" y="2170"/>
                    <a:pt x="1374" y="2192"/>
                  </a:cubicBezTo>
                  <a:cubicBezTo>
                    <a:pt x="1396" y="2203"/>
                    <a:pt x="1429" y="2214"/>
                    <a:pt x="1463" y="2214"/>
                  </a:cubicBezTo>
                  <a:cubicBezTo>
                    <a:pt x="1441" y="2214"/>
                    <a:pt x="1419" y="2214"/>
                    <a:pt x="1407" y="2226"/>
                  </a:cubicBezTo>
                  <a:cubicBezTo>
                    <a:pt x="1396" y="2226"/>
                    <a:pt x="1385" y="2236"/>
                    <a:pt x="1374" y="2248"/>
                  </a:cubicBezTo>
                  <a:cubicBezTo>
                    <a:pt x="1374" y="2248"/>
                    <a:pt x="1362" y="2248"/>
                    <a:pt x="1362" y="2258"/>
                  </a:cubicBezTo>
                  <a:cubicBezTo>
                    <a:pt x="1352" y="2248"/>
                    <a:pt x="1330" y="2248"/>
                    <a:pt x="1318" y="2248"/>
                  </a:cubicBezTo>
                  <a:cubicBezTo>
                    <a:pt x="1218" y="2226"/>
                    <a:pt x="1107" y="2192"/>
                    <a:pt x="1007" y="2159"/>
                  </a:cubicBezTo>
                  <a:lnTo>
                    <a:pt x="707" y="2058"/>
                  </a:lnTo>
                  <a:cubicBezTo>
                    <a:pt x="695" y="2058"/>
                    <a:pt x="673" y="2048"/>
                    <a:pt x="662" y="2048"/>
                  </a:cubicBezTo>
                  <a:cubicBezTo>
                    <a:pt x="573" y="2003"/>
                    <a:pt x="473" y="1947"/>
                    <a:pt x="373" y="1947"/>
                  </a:cubicBezTo>
                  <a:cubicBezTo>
                    <a:pt x="339" y="1947"/>
                    <a:pt x="317" y="1969"/>
                    <a:pt x="329" y="1992"/>
                  </a:cubicBezTo>
                  <a:cubicBezTo>
                    <a:pt x="395" y="2070"/>
                    <a:pt x="529" y="2114"/>
                    <a:pt x="618" y="2159"/>
                  </a:cubicBezTo>
                  <a:cubicBezTo>
                    <a:pt x="729" y="2203"/>
                    <a:pt x="840" y="2248"/>
                    <a:pt x="940" y="2281"/>
                  </a:cubicBezTo>
                  <a:cubicBezTo>
                    <a:pt x="1107" y="2337"/>
                    <a:pt x="1273" y="2381"/>
                    <a:pt x="1429" y="2426"/>
                  </a:cubicBezTo>
                  <a:cubicBezTo>
                    <a:pt x="1385" y="2436"/>
                    <a:pt x="1340" y="2436"/>
                    <a:pt x="1296" y="2436"/>
                  </a:cubicBezTo>
                  <a:cubicBezTo>
                    <a:pt x="1196" y="2426"/>
                    <a:pt x="1096" y="2414"/>
                    <a:pt x="1007" y="2392"/>
                  </a:cubicBezTo>
                  <a:cubicBezTo>
                    <a:pt x="796" y="2347"/>
                    <a:pt x="595" y="2270"/>
                    <a:pt x="384" y="2226"/>
                  </a:cubicBezTo>
                  <a:cubicBezTo>
                    <a:pt x="380" y="2225"/>
                    <a:pt x="377" y="2224"/>
                    <a:pt x="373" y="2224"/>
                  </a:cubicBezTo>
                  <a:cubicBezTo>
                    <a:pt x="333" y="2224"/>
                    <a:pt x="298" y="2282"/>
                    <a:pt x="339" y="2292"/>
                  </a:cubicBezTo>
                  <a:cubicBezTo>
                    <a:pt x="562" y="2347"/>
                    <a:pt x="762" y="2436"/>
                    <a:pt x="974" y="2493"/>
                  </a:cubicBezTo>
                  <a:cubicBezTo>
                    <a:pt x="1073" y="2525"/>
                    <a:pt x="1174" y="2537"/>
                    <a:pt x="1273" y="2548"/>
                  </a:cubicBezTo>
                  <a:lnTo>
                    <a:pt x="1396" y="2548"/>
                  </a:lnTo>
                  <a:cubicBezTo>
                    <a:pt x="1385" y="2548"/>
                    <a:pt x="1362" y="2559"/>
                    <a:pt x="1352" y="2570"/>
                  </a:cubicBezTo>
                  <a:cubicBezTo>
                    <a:pt x="1340" y="2581"/>
                    <a:pt x="1330" y="2592"/>
                    <a:pt x="1330" y="2614"/>
                  </a:cubicBezTo>
                  <a:cubicBezTo>
                    <a:pt x="1265" y="2629"/>
                    <a:pt x="1200" y="2635"/>
                    <a:pt x="1135" y="2635"/>
                  </a:cubicBezTo>
                  <a:cubicBezTo>
                    <a:pt x="1001" y="2635"/>
                    <a:pt x="868" y="2608"/>
                    <a:pt x="740" y="2570"/>
                  </a:cubicBezTo>
                  <a:cubicBezTo>
                    <a:pt x="484" y="2493"/>
                    <a:pt x="250" y="2370"/>
                    <a:pt x="84" y="2159"/>
                  </a:cubicBezTo>
                  <a:cubicBezTo>
                    <a:pt x="78" y="2151"/>
                    <a:pt x="70" y="2147"/>
                    <a:pt x="61" y="2147"/>
                  </a:cubicBezTo>
                  <a:cubicBezTo>
                    <a:pt x="34" y="2147"/>
                    <a:pt x="0" y="2180"/>
                    <a:pt x="17" y="2214"/>
                  </a:cubicBezTo>
                  <a:cubicBezTo>
                    <a:pt x="184" y="2448"/>
                    <a:pt x="440" y="2592"/>
                    <a:pt x="707" y="2681"/>
                  </a:cubicBezTo>
                  <a:cubicBezTo>
                    <a:pt x="832" y="2721"/>
                    <a:pt x="971" y="2755"/>
                    <a:pt x="1105" y="2755"/>
                  </a:cubicBezTo>
                  <a:cubicBezTo>
                    <a:pt x="1234" y="2755"/>
                    <a:pt x="1359" y="2724"/>
                    <a:pt x="1463" y="2637"/>
                  </a:cubicBezTo>
                  <a:cubicBezTo>
                    <a:pt x="1474" y="2626"/>
                    <a:pt x="1485" y="2614"/>
                    <a:pt x="1485" y="2604"/>
                  </a:cubicBezTo>
                  <a:cubicBezTo>
                    <a:pt x="1496" y="2592"/>
                    <a:pt x="1496" y="2581"/>
                    <a:pt x="1507" y="2570"/>
                  </a:cubicBezTo>
                  <a:lnTo>
                    <a:pt x="1518" y="2570"/>
                  </a:lnTo>
                  <a:cubicBezTo>
                    <a:pt x="1530" y="2570"/>
                    <a:pt x="1540" y="2559"/>
                    <a:pt x="1552" y="2548"/>
                  </a:cubicBezTo>
                  <a:cubicBezTo>
                    <a:pt x="1563" y="2537"/>
                    <a:pt x="1563" y="2515"/>
                    <a:pt x="1552" y="2503"/>
                  </a:cubicBezTo>
                  <a:cubicBezTo>
                    <a:pt x="1563" y="2503"/>
                    <a:pt x="1563" y="2493"/>
                    <a:pt x="1574" y="2493"/>
                  </a:cubicBezTo>
                  <a:cubicBezTo>
                    <a:pt x="1574" y="2493"/>
                    <a:pt x="1585" y="2481"/>
                    <a:pt x="1585" y="2459"/>
                  </a:cubicBezTo>
                  <a:cubicBezTo>
                    <a:pt x="1596" y="2470"/>
                    <a:pt x="1607" y="2470"/>
                    <a:pt x="1619" y="2470"/>
                  </a:cubicBezTo>
                  <a:cubicBezTo>
                    <a:pt x="1623" y="2472"/>
                    <a:pt x="1627" y="2473"/>
                    <a:pt x="1631" y="2473"/>
                  </a:cubicBezTo>
                  <a:cubicBezTo>
                    <a:pt x="1649" y="2473"/>
                    <a:pt x="1667" y="2457"/>
                    <a:pt x="1685" y="2448"/>
                  </a:cubicBezTo>
                  <a:cubicBezTo>
                    <a:pt x="1730" y="2414"/>
                    <a:pt x="1763" y="2359"/>
                    <a:pt x="1797" y="2303"/>
                  </a:cubicBezTo>
                  <a:lnTo>
                    <a:pt x="1807" y="2292"/>
                  </a:lnTo>
                  <a:cubicBezTo>
                    <a:pt x="1830" y="2281"/>
                    <a:pt x="1841" y="2258"/>
                    <a:pt x="1863" y="2236"/>
                  </a:cubicBezTo>
                  <a:cubicBezTo>
                    <a:pt x="1874" y="2226"/>
                    <a:pt x="1874" y="2192"/>
                    <a:pt x="1852" y="2181"/>
                  </a:cubicBezTo>
                  <a:cubicBezTo>
                    <a:pt x="1863" y="2170"/>
                    <a:pt x="1863" y="2159"/>
                    <a:pt x="1874" y="2147"/>
                  </a:cubicBezTo>
                  <a:lnTo>
                    <a:pt x="1874" y="2137"/>
                  </a:lnTo>
                  <a:lnTo>
                    <a:pt x="1886" y="2137"/>
                  </a:lnTo>
                  <a:cubicBezTo>
                    <a:pt x="1908" y="2137"/>
                    <a:pt x="1941" y="2114"/>
                    <a:pt x="1952" y="2092"/>
                  </a:cubicBezTo>
                  <a:lnTo>
                    <a:pt x="1952" y="2081"/>
                  </a:lnTo>
                  <a:cubicBezTo>
                    <a:pt x="1985" y="2081"/>
                    <a:pt x="2019" y="2070"/>
                    <a:pt x="2041" y="2048"/>
                  </a:cubicBezTo>
                  <a:cubicBezTo>
                    <a:pt x="2074" y="2025"/>
                    <a:pt x="2086" y="1992"/>
                    <a:pt x="2064" y="1959"/>
                  </a:cubicBezTo>
                  <a:cubicBezTo>
                    <a:pt x="2052" y="1936"/>
                    <a:pt x="2030" y="1925"/>
                    <a:pt x="2008" y="1914"/>
                  </a:cubicBezTo>
                  <a:cubicBezTo>
                    <a:pt x="2030" y="1880"/>
                    <a:pt x="2041" y="1847"/>
                    <a:pt x="2052" y="1814"/>
                  </a:cubicBezTo>
                  <a:cubicBezTo>
                    <a:pt x="2074" y="1814"/>
                    <a:pt x="2086" y="1814"/>
                    <a:pt x="2108" y="1803"/>
                  </a:cubicBezTo>
                  <a:cubicBezTo>
                    <a:pt x="2186" y="1725"/>
                    <a:pt x="2230" y="1636"/>
                    <a:pt x="2252" y="1524"/>
                  </a:cubicBezTo>
                  <a:cubicBezTo>
                    <a:pt x="2252" y="1492"/>
                    <a:pt x="2264" y="1458"/>
                    <a:pt x="2252" y="1413"/>
                  </a:cubicBezTo>
                  <a:cubicBezTo>
                    <a:pt x="2264" y="1413"/>
                    <a:pt x="2274" y="1403"/>
                    <a:pt x="2274" y="1403"/>
                  </a:cubicBezTo>
                  <a:cubicBezTo>
                    <a:pt x="2331" y="1336"/>
                    <a:pt x="2308" y="1269"/>
                    <a:pt x="2286" y="1202"/>
                  </a:cubicBezTo>
                  <a:cubicBezTo>
                    <a:pt x="2297" y="1191"/>
                    <a:pt x="2308" y="1169"/>
                    <a:pt x="2308" y="1158"/>
                  </a:cubicBezTo>
                  <a:cubicBezTo>
                    <a:pt x="2308" y="1158"/>
                    <a:pt x="2319" y="1146"/>
                    <a:pt x="2331" y="1146"/>
                  </a:cubicBezTo>
                  <a:cubicBezTo>
                    <a:pt x="2331" y="1136"/>
                    <a:pt x="2353" y="1124"/>
                    <a:pt x="2353" y="1113"/>
                  </a:cubicBezTo>
                  <a:lnTo>
                    <a:pt x="2353" y="1102"/>
                  </a:lnTo>
                  <a:lnTo>
                    <a:pt x="2363" y="1102"/>
                  </a:lnTo>
                  <a:cubicBezTo>
                    <a:pt x="2386" y="1091"/>
                    <a:pt x="2408" y="1069"/>
                    <a:pt x="2397" y="1047"/>
                  </a:cubicBezTo>
                  <a:cubicBezTo>
                    <a:pt x="2397" y="1002"/>
                    <a:pt x="2375" y="958"/>
                    <a:pt x="2353" y="924"/>
                  </a:cubicBezTo>
                  <a:lnTo>
                    <a:pt x="2386" y="891"/>
                  </a:lnTo>
                  <a:cubicBezTo>
                    <a:pt x="2386" y="857"/>
                    <a:pt x="2375" y="835"/>
                    <a:pt x="2353" y="813"/>
                  </a:cubicBezTo>
                  <a:cubicBezTo>
                    <a:pt x="2363" y="802"/>
                    <a:pt x="2375" y="780"/>
                    <a:pt x="2363" y="768"/>
                  </a:cubicBezTo>
                  <a:lnTo>
                    <a:pt x="2331" y="701"/>
                  </a:lnTo>
                  <a:lnTo>
                    <a:pt x="2331" y="701"/>
                  </a:lnTo>
                  <a:cubicBezTo>
                    <a:pt x="2338" y="706"/>
                    <a:pt x="2346" y="709"/>
                    <a:pt x="2353" y="709"/>
                  </a:cubicBezTo>
                  <a:cubicBezTo>
                    <a:pt x="2381" y="709"/>
                    <a:pt x="2408" y="681"/>
                    <a:pt x="2408" y="646"/>
                  </a:cubicBezTo>
                  <a:cubicBezTo>
                    <a:pt x="2397" y="624"/>
                    <a:pt x="2397" y="602"/>
                    <a:pt x="2386" y="590"/>
                  </a:cubicBezTo>
                  <a:lnTo>
                    <a:pt x="2397" y="590"/>
                  </a:lnTo>
                  <a:cubicBezTo>
                    <a:pt x="2408" y="590"/>
                    <a:pt x="2430" y="579"/>
                    <a:pt x="2430" y="579"/>
                  </a:cubicBezTo>
                  <a:cubicBezTo>
                    <a:pt x="2442" y="568"/>
                    <a:pt x="2452" y="557"/>
                    <a:pt x="2452" y="546"/>
                  </a:cubicBezTo>
                  <a:cubicBezTo>
                    <a:pt x="2464" y="535"/>
                    <a:pt x="2464" y="523"/>
                    <a:pt x="2452" y="513"/>
                  </a:cubicBezTo>
                  <a:cubicBezTo>
                    <a:pt x="2442" y="479"/>
                    <a:pt x="2420" y="457"/>
                    <a:pt x="2397" y="424"/>
                  </a:cubicBezTo>
                  <a:cubicBezTo>
                    <a:pt x="2375" y="402"/>
                    <a:pt x="2353" y="368"/>
                    <a:pt x="2331" y="345"/>
                  </a:cubicBezTo>
                  <a:cubicBezTo>
                    <a:pt x="2319" y="345"/>
                    <a:pt x="2319" y="335"/>
                    <a:pt x="2308" y="335"/>
                  </a:cubicBezTo>
                  <a:cubicBezTo>
                    <a:pt x="2297" y="335"/>
                    <a:pt x="2286" y="345"/>
                    <a:pt x="2274" y="345"/>
                  </a:cubicBezTo>
                  <a:cubicBezTo>
                    <a:pt x="2252" y="357"/>
                    <a:pt x="2242" y="390"/>
                    <a:pt x="2252" y="402"/>
                  </a:cubicBezTo>
                  <a:cubicBezTo>
                    <a:pt x="2274" y="434"/>
                    <a:pt x="2297" y="457"/>
                    <a:pt x="2319" y="491"/>
                  </a:cubicBezTo>
                  <a:cubicBezTo>
                    <a:pt x="2319" y="494"/>
                    <a:pt x="2319" y="497"/>
                    <a:pt x="2320" y="499"/>
                  </a:cubicBezTo>
                  <a:lnTo>
                    <a:pt x="2320" y="499"/>
                  </a:lnTo>
                  <a:cubicBezTo>
                    <a:pt x="2287" y="461"/>
                    <a:pt x="2248" y="432"/>
                    <a:pt x="2208" y="412"/>
                  </a:cubicBezTo>
                  <a:cubicBezTo>
                    <a:pt x="2130" y="335"/>
                    <a:pt x="2030" y="279"/>
                    <a:pt x="1930" y="234"/>
                  </a:cubicBezTo>
                  <a:cubicBezTo>
                    <a:pt x="1730" y="135"/>
                    <a:pt x="1507" y="68"/>
                    <a:pt x="1296" y="1"/>
                  </a:cubicBezTo>
                  <a:cubicBezTo>
                    <a:pt x="1292" y="0"/>
                    <a:pt x="1289" y="0"/>
                    <a:pt x="128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11"/>
            <p:cNvSpPr/>
            <p:nvPr/>
          </p:nvSpPr>
          <p:spPr>
            <a:xfrm>
              <a:off x="1458704" y="2183041"/>
              <a:ext cx="37434" cy="23270"/>
            </a:xfrm>
            <a:custGeom>
              <a:avLst/>
              <a:gdLst/>
              <a:ahLst/>
              <a:cxnLst/>
              <a:rect l="l" t="t" r="r" b="b"/>
              <a:pathLst>
                <a:path w="1073" h="667" extrusionOk="0">
                  <a:moveTo>
                    <a:pt x="489" y="255"/>
                  </a:moveTo>
                  <a:lnTo>
                    <a:pt x="489" y="255"/>
                  </a:lnTo>
                  <a:cubicBezTo>
                    <a:pt x="575" y="289"/>
                    <a:pt x="660" y="342"/>
                    <a:pt x="745" y="406"/>
                  </a:cubicBezTo>
                  <a:lnTo>
                    <a:pt x="812" y="473"/>
                  </a:lnTo>
                  <a:cubicBezTo>
                    <a:pt x="713" y="389"/>
                    <a:pt x="603" y="318"/>
                    <a:pt x="489" y="255"/>
                  </a:cubicBezTo>
                  <a:close/>
                  <a:moveTo>
                    <a:pt x="617" y="0"/>
                  </a:moveTo>
                  <a:cubicBezTo>
                    <a:pt x="585" y="0"/>
                    <a:pt x="548" y="44"/>
                    <a:pt x="567" y="72"/>
                  </a:cubicBezTo>
                  <a:cubicBezTo>
                    <a:pt x="623" y="139"/>
                    <a:pt x="667" y="206"/>
                    <a:pt x="723" y="284"/>
                  </a:cubicBezTo>
                  <a:cubicBezTo>
                    <a:pt x="656" y="239"/>
                    <a:pt x="578" y="206"/>
                    <a:pt x="512" y="183"/>
                  </a:cubicBezTo>
                  <a:cubicBezTo>
                    <a:pt x="509" y="183"/>
                    <a:pt x="506" y="182"/>
                    <a:pt x="503" y="182"/>
                  </a:cubicBezTo>
                  <a:cubicBezTo>
                    <a:pt x="475" y="182"/>
                    <a:pt x="445" y="219"/>
                    <a:pt x="467" y="242"/>
                  </a:cubicBezTo>
                  <a:lnTo>
                    <a:pt x="467" y="242"/>
                  </a:lnTo>
                  <a:cubicBezTo>
                    <a:pt x="331" y="168"/>
                    <a:pt x="190" y="103"/>
                    <a:pt x="55" y="39"/>
                  </a:cubicBezTo>
                  <a:cubicBezTo>
                    <a:pt x="33" y="39"/>
                    <a:pt x="0" y="62"/>
                    <a:pt x="22" y="72"/>
                  </a:cubicBezTo>
                  <a:cubicBezTo>
                    <a:pt x="334" y="228"/>
                    <a:pt x="634" y="395"/>
                    <a:pt x="900" y="628"/>
                  </a:cubicBezTo>
                  <a:cubicBezTo>
                    <a:pt x="906" y="634"/>
                    <a:pt x="912" y="637"/>
                    <a:pt x="917" y="637"/>
                  </a:cubicBezTo>
                  <a:cubicBezTo>
                    <a:pt x="923" y="637"/>
                    <a:pt x="929" y="634"/>
                    <a:pt x="934" y="628"/>
                  </a:cubicBezTo>
                  <a:cubicBezTo>
                    <a:pt x="934" y="640"/>
                    <a:pt x="945" y="640"/>
                    <a:pt x="945" y="651"/>
                  </a:cubicBezTo>
                  <a:cubicBezTo>
                    <a:pt x="956" y="662"/>
                    <a:pt x="971" y="667"/>
                    <a:pt x="985" y="667"/>
                  </a:cubicBezTo>
                  <a:cubicBezTo>
                    <a:pt x="1028" y="667"/>
                    <a:pt x="1073" y="626"/>
                    <a:pt x="1056" y="584"/>
                  </a:cubicBezTo>
                  <a:cubicBezTo>
                    <a:pt x="1056" y="584"/>
                    <a:pt x="1056" y="573"/>
                    <a:pt x="1046" y="573"/>
                  </a:cubicBezTo>
                  <a:cubicBezTo>
                    <a:pt x="1023" y="517"/>
                    <a:pt x="989" y="473"/>
                    <a:pt x="967" y="417"/>
                  </a:cubicBezTo>
                  <a:cubicBezTo>
                    <a:pt x="967" y="417"/>
                    <a:pt x="957" y="417"/>
                    <a:pt x="957" y="406"/>
                  </a:cubicBezTo>
                  <a:cubicBezTo>
                    <a:pt x="989" y="406"/>
                    <a:pt x="1046" y="361"/>
                    <a:pt x="1012" y="328"/>
                  </a:cubicBezTo>
                  <a:cubicBezTo>
                    <a:pt x="989" y="306"/>
                    <a:pt x="945" y="284"/>
                    <a:pt x="912" y="262"/>
                  </a:cubicBezTo>
                  <a:cubicBezTo>
                    <a:pt x="878" y="239"/>
                    <a:pt x="845" y="217"/>
                    <a:pt x="823" y="195"/>
                  </a:cubicBezTo>
                  <a:lnTo>
                    <a:pt x="812" y="183"/>
                  </a:lnTo>
                  <a:cubicBezTo>
                    <a:pt x="756" y="117"/>
                    <a:pt x="700" y="62"/>
                    <a:pt x="634" y="5"/>
                  </a:cubicBezTo>
                  <a:cubicBezTo>
                    <a:pt x="628" y="2"/>
                    <a:pt x="623" y="0"/>
                    <a:pt x="61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11"/>
            <p:cNvSpPr/>
            <p:nvPr/>
          </p:nvSpPr>
          <p:spPr>
            <a:xfrm>
              <a:off x="1486615" y="2184401"/>
              <a:ext cx="7047" cy="6524"/>
            </a:xfrm>
            <a:custGeom>
              <a:avLst/>
              <a:gdLst/>
              <a:ahLst/>
              <a:cxnLst/>
              <a:rect l="l" t="t" r="r" b="b"/>
              <a:pathLst>
                <a:path w="202" h="187" extrusionOk="0">
                  <a:moveTo>
                    <a:pt x="56" y="0"/>
                  </a:moveTo>
                  <a:cubicBezTo>
                    <a:pt x="56" y="0"/>
                    <a:pt x="45" y="11"/>
                    <a:pt x="34" y="11"/>
                  </a:cubicBezTo>
                  <a:cubicBezTo>
                    <a:pt x="23" y="23"/>
                    <a:pt x="1" y="45"/>
                    <a:pt x="23" y="67"/>
                  </a:cubicBezTo>
                  <a:cubicBezTo>
                    <a:pt x="34" y="78"/>
                    <a:pt x="45" y="100"/>
                    <a:pt x="68" y="122"/>
                  </a:cubicBezTo>
                  <a:cubicBezTo>
                    <a:pt x="78" y="134"/>
                    <a:pt x="90" y="156"/>
                    <a:pt x="112" y="178"/>
                  </a:cubicBezTo>
                  <a:cubicBezTo>
                    <a:pt x="117" y="184"/>
                    <a:pt x="129" y="186"/>
                    <a:pt x="140" y="186"/>
                  </a:cubicBezTo>
                  <a:cubicBezTo>
                    <a:pt x="151" y="186"/>
                    <a:pt x="162" y="184"/>
                    <a:pt x="167" y="178"/>
                  </a:cubicBezTo>
                  <a:cubicBezTo>
                    <a:pt x="179" y="167"/>
                    <a:pt x="201" y="134"/>
                    <a:pt x="189" y="122"/>
                  </a:cubicBezTo>
                  <a:cubicBezTo>
                    <a:pt x="167" y="100"/>
                    <a:pt x="157" y="78"/>
                    <a:pt x="134" y="67"/>
                  </a:cubicBezTo>
                  <a:cubicBezTo>
                    <a:pt x="123" y="45"/>
                    <a:pt x="100" y="33"/>
                    <a:pt x="90" y="11"/>
                  </a:cubicBezTo>
                  <a:cubicBezTo>
                    <a:pt x="78" y="0"/>
                    <a:pt x="68" y="0"/>
                    <a:pt x="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11"/>
            <p:cNvSpPr/>
            <p:nvPr/>
          </p:nvSpPr>
          <p:spPr>
            <a:xfrm>
              <a:off x="1448586" y="2222778"/>
              <a:ext cx="32794" cy="15769"/>
            </a:xfrm>
            <a:custGeom>
              <a:avLst/>
              <a:gdLst/>
              <a:ahLst/>
              <a:cxnLst/>
              <a:rect l="l" t="t" r="r" b="b"/>
              <a:pathLst>
                <a:path w="940" h="452" extrusionOk="0">
                  <a:moveTo>
                    <a:pt x="68" y="1"/>
                  </a:moveTo>
                  <a:cubicBezTo>
                    <a:pt x="34" y="1"/>
                    <a:pt x="1" y="45"/>
                    <a:pt x="34" y="57"/>
                  </a:cubicBezTo>
                  <a:cubicBezTo>
                    <a:pt x="179" y="90"/>
                    <a:pt x="323" y="146"/>
                    <a:pt x="456" y="213"/>
                  </a:cubicBezTo>
                  <a:cubicBezTo>
                    <a:pt x="523" y="246"/>
                    <a:pt x="590" y="279"/>
                    <a:pt x="646" y="312"/>
                  </a:cubicBezTo>
                  <a:cubicBezTo>
                    <a:pt x="713" y="357"/>
                    <a:pt x="768" y="413"/>
                    <a:pt x="835" y="446"/>
                  </a:cubicBezTo>
                  <a:cubicBezTo>
                    <a:pt x="841" y="450"/>
                    <a:pt x="848" y="452"/>
                    <a:pt x="857" y="452"/>
                  </a:cubicBezTo>
                  <a:cubicBezTo>
                    <a:pt x="893" y="452"/>
                    <a:pt x="940" y="415"/>
                    <a:pt x="913" y="379"/>
                  </a:cubicBezTo>
                  <a:lnTo>
                    <a:pt x="913" y="368"/>
                  </a:lnTo>
                  <a:lnTo>
                    <a:pt x="913" y="357"/>
                  </a:lnTo>
                  <a:cubicBezTo>
                    <a:pt x="924" y="357"/>
                    <a:pt x="924" y="346"/>
                    <a:pt x="913" y="346"/>
                  </a:cubicBezTo>
                  <a:lnTo>
                    <a:pt x="913" y="335"/>
                  </a:lnTo>
                  <a:lnTo>
                    <a:pt x="901" y="335"/>
                  </a:lnTo>
                  <a:cubicBezTo>
                    <a:pt x="901" y="324"/>
                    <a:pt x="891" y="324"/>
                    <a:pt x="891" y="324"/>
                  </a:cubicBezTo>
                  <a:lnTo>
                    <a:pt x="868" y="324"/>
                  </a:lnTo>
                  <a:lnTo>
                    <a:pt x="868" y="335"/>
                  </a:lnTo>
                  <a:lnTo>
                    <a:pt x="857" y="335"/>
                  </a:lnTo>
                  <a:cubicBezTo>
                    <a:pt x="824" y="290"/>
                    <a:pt x="768" y="268"/>
                    <a:pt x="723" y="246"/>
                  </a:cubicBezTo>
                  <a:cubicBezTo>
                    <a:pt x="657" y="201"/>
                    <a:pt x="590" y="168"/>
                    <a:pt x="523" y="134"/>
                  </a:cubicBezTo>
                  <a:cubicBezTo>
                    <a:pt x="379" y="68"/>
                    <a:pt x="223" y="23"/>
                    <a:pt x="6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11"/>
            <p:cNvSpPr/>
            <p:nvPr/>
          </p:nvSpPr>
          <p:spPr>
            <a:xfrm>
              <a:off x="1459192" y="2205648"/>
              <a:ext cx="30945" cy="28922"/>
            </a:xfrm>
            <a:custGeom>
              <a:avLst/>
              <a:gdLst/>
              <a:ahLst/>
              <a:cxnLst/>
              <a:rect l="l" t="t" r="r" b="b"/>
              <a:pathLst>
                <a:path w="887" h="829" extrusionOk="0">
                  <a:moveTo>
                    <a:pt x="653" y="581"/>
                  </a:moveTo>
                  <a:cubicBezTo>
                    <a:pt x="653" y="581"/>
                    <a:pt x="653" y="592"/>
                    <a:pt x="642" y="592"/>
                  </a:cubicBezTo>
                  <a:lnTo>
                    <a:pt x="642" y="615"/>
                  </a:lnTo>
                  <a:cubicBezTo>
                    <a:pt x="631" y="625"/>
                    <a:pt x="609" y="648"/>
                    <a:pt x="620" y="659"/>
                  </a:cubicBezTo>
                  <a:cubicBezTo>
                    <a:pt x="609" y="659"/>
                    <a:pt x="597" y="648"/>
                    <a:pt x="587" y="648"/>
                  </a:cubicBezTo>
                  <a:cubicBezTo>
                    <a:pt x="564" y="637"/>
                    <a:pt x="553" y="625"/>
                    <a:pt x="531" y="615"/>
                  </a:cubicBezTo>
                  <a:lnTo>
                    <a:pt x="575" y="615"/>
                  </a:lnTo>
                  <a:cubicBezTo>
                    <a:pt x="575" y="603"/>
                    <a:pt x="575" y="603"/>
                    <a:pt x="587" y="603"/>
                  </a:cubicBezTo>
                  <a:lnTo>
                    <a:pt x="587" y="592"/>
                  </a:lnTo>
                  <a:lnTo>
                    <a:pt x="631" y="592"/>
                  </a:lnTo>
                  <a:cubicBezTo>
                    <a:pt x="642" y="592"/>
                    <a:pt x="642" y="592"/>
                    <a:pt x="653" y="581"/>
                  </a:cubicBezTo>
                  <a:close/>
                  <a:moveTo>
                    <a:pt x="762" y="0"/>
                  </a:moveTo>
                  <a:cubicBezTo>
                    <a:pt x="737" y="0"/>
                    <a:pt x="709" y="27"/>
                    <a:pt x="709" y="59"/>
                  </a:cubicBezTo>
                  <a:cubicBezTo>
                    <a:pt x="720" y="103"/>
                    <a:pt x="731" y="158"/>
                    <a:pt x="753" y="214"/>
                  </a:cubicBezTo>
                  <a:cubicBezTo>
                    <a:pt x="753" y="237"/>
                    <a:pt x="765" y="259"/>
                    <a:pt x="775" y="281"/>
                  </a:cubicBezTo>
                  <a:lnTo>
                    <a:pt x="775" y="303"/>
                  </a:lnTo>
                  <a:cubicBezTo>
                    <a:pt x="753" y="314"/>
                    <a:pt x="731" y="336"/>
                    <a:pt x="731" y="358"/>
                  </a:cubicBezTo>
                  <a:lnTo>
                    <a:pt x="731" y="348"/>
                  </a:lnTo>
                  <a:cubicBezTo>
                    <a:pt x="698" y="348"/>
                    <a:pt x="631" y="403"/>
                    <a:pt x="676" y="425"/>
                  </a:cubicBezTo>
                  <a:cubicBezTo>
                    <a:pt x="686" y="425"/>
                    <a:pt x="686" y="437"/>
                    <a:pt x="698" y="447"/>
                  </a:cubicBezTo>
                  <a:cubicBezTo>
                    <a:pt x="694" y="444"/>
                    <a:pt x="690" y="443"/>
                    <a:pt x="686" y="443"/>
                  </a:cubicBezTo>
                  <a:cubicBezTo>
                    <a:pt x="674" y="443"/>
                    <a:pt x="661" y="451"/>
                    <a:pt x="653" y="459"/>
                  </a:cubicBezTo>
                  <a:cubicBezTo>
                    <a:pt x="631" y="437"/>
                    <a:pt x="597" y="425"/>
                    <a:pt x="575" y="425"/>
                  </a:cubicBezTo>
                  <a:cubicBezTo>
                    <a:pt x="571" y="424"/>
                    <a:pt x="567" y="424"/>
                    <a:pt x="564" y="424"/>
                  </a:cubicBezTo>
                  <a:cubicBezTo>
                    <a:pt x="524" y="424"/>
                    <a:pt x="490" y="472"/>
                    <a:pt x="531" y="492"/>
                  </a:cubicBezTo>
                  <a:lnTo>
                    <a:pt x="597" y="526"/>
                  </a:lnTo>
                  <a:lnTo>
                    <a:pt x="542" y="526"/>
                  </a:lnTo>
                  <a:cubicBezTo>
                    <a:pt x="531" y="526"/>
                    <a:pt x="520" y="526"/>
                    <a:pt x="508" y="536"/>
                  </a:cubicBezTo>
                  <a:cubicBezTo>
                    <a:pt x="508" y="536"/>
                    <a:pt x="498" y="536"/>
                    <a:pt x="498" y="548"/>
                  </a:cubicBezTo>
                  <a:cubicBezTo>
                    <a:pt x="486" y="548"/>
                    <a:pt x="486" y="548"/>
                    <a:pt x="475" y="559"/>
                  </a:cubicBezTo>
                  <a:lnTo>
                    <a:pt x="464" y="570"/>
                  </a:lnTo>
                  <a:lnTo>
                    <a:pt x="464" y="581"/>
                  </a:lnTo>
                  <a:cubicBezTo>
                    <a:pt x="453" y="581"/>
                    <a:pt x="431" y="570"/>
                    <a:pt x="419" y="570"/>
                  </a:cubicBezTo>
                  <a:cubicBezTo>
                    <a:pt x="308" y="526"/>
                    <a:pt x="197" y="492"/>
                    <a:pt x="75" y="459"/>
                  </a:cubicBezTo>
                  <a:cubicBezTo>
                    <a:pt x="72" y="458"/>
                    <a:pt x="70" y="458"/>
                    <a:pt x="67" y="458"/>
                  </a:cubicBezTo>
                  <a:cubicBezTo>
                    <a:pt x="35" y="458"/>
                    <a:pt x="0" y="515"/>
                    <a:pt x="41" y="526"/>
                  </a:cubicBezTo>
                  <a:cubicBezTo>
                    <a:pt x="164" y="559"/>
                    <a:pt x="286" y="615"/>
                    <a:pt x="409" y="670"/>
                  </a:cubicBezTo>
                  <a:lnTo>
                    <a:pt x="575" y="770"/>
                  </a:lnTo>
                  <a:cubicBezTo>
                    <a:pt x="609" y="781"/>
                    <a:pt x="631" y="815"/>
                    <a:pt x="664" y="826"/>
                  </a:cubicBezTo>
                  <a:cubicBezTo>
                    <a:pt x="670" y="828"/>
                    <a:pt x="676" y="829"/>
                    <a:pt x="683" y="829"/>
                  </a:cubicBezTo>
                  <a:cubicBezTo>
                    <a:pt x="712" y="829"/>
                    <a:pt x="744" y="807"/>
                    <a:pt x="753" y="770"/>
                  </a:cubicBezTo>
                  <a:cubicBezTo>
                    <a:pt x="753" y="770"/>
                    <a:pt x="753" y="748"/>
                    <a:pt x="742" y="737"/>
                  </a:cubicBezTo>
                  <a:lnTo>
                    <a:pt x="753" y="737"/>
                  </a:lnTo>
                  <a:cubicBezTo>
                    <a:pt x="753" y="726"/>
                    <a:pt x="765" y="714"/>
                    <a:pt x="765" y="704"/>
                  </a:cubicBezTo>
                  <a:lnTo>
                    <a:pt x="753" y="692"/>
                  </a:lnTo>
                  <a:cubicBezTo>
                    <a:pt x="765" y="681"/>
                    <a:pt x="775" y="670"/>
                    <a:pt x="775" y="659"/>
                  </a:cubicBezTo>
                  <a:cubicBezTo>
                    <a:pt x="787" y="648"/>
                    <a:pt x="787" y="637"/>
                    <a:pt x="787" y="625"/>
                  </a:cubicBezTo>
                  <a:lnTo>
                    <a:pt x="820" y="592"/>
                  </a:lnTo>
                  <a:lnTo>
                    <a:pt x="820" y="570"/>
                  </a:lnTo>
                  <a:cubicBezTo>
                    <a:pt x="854" y="570"/>
                    <a:pt x="876" y="548"/>
                    <a:pt x="876" y="504"/>
                  </a:cubicBezTo>
                  <a:cubicBezTo>
                    <a:pt x="864" y="492"/>
                    <a:pt x="864" y="470"/>
                    <a:pt x="854" y="459"/>
                  </a:cubicBezTo>
                  <a:cubicBezTo>
                    <a:pt x="876" y="437"/>
                    <a:pt x="886" y="425"/>
                    <a:pt x="876" y="403"/>
                  </a:cubicBezTo>
                  <a:cubicBezTo>
                    <a:pt x="864" y="381"/>
                    <a:pt x="854" y="358"/>
                    <a:pt x="831" y="336"/>
                  </a:cubicBezTo>
                  <a:cubicBezTo>
                    <a:pt x="854" y="314"/>
                    <a:pt x="864" y="269"/>
                    <a:pt x="854" y="237"/>
                  </a:cubicBezTo>
                  <a:cubicBezTo>
                    <a:pt x="831" y="158"/>
                    <a:pt x="809" y="92"/>
                    <a:pt x="787" y="14"/>
                  </a:cubicBezTo>
                  <a:cubicBezTo>
                    <a:pt x="781" y="5"/>
                    <a:pt x="771" y="0"/>
                    <a:pt x="76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11"/>
            <p:cNvSpPr/>
            <p:nvPr/>
          </p:nvSpPr>
          <p:spPr>
            <a:xfrm>
              <a:off x="1437457" y="2241409"/>
              <a:ext cx="37574" cy="11687"/>
            </a:xfrm>
            <a:custGeom>
              <a:avLst/>
              <a:gdLst/>
              <a:ahLst/>
              <a:cxnLst/>
              <a:rect l="l" t="t" r="r" b="b"/>
              <a:pathLst>
                <a:path w="1077" h="335" extrusionOk="0">
                  <a:moveTo>
                    <a:pt x="1032" y="1"/>
                  </a:moveTo>
                  <a:lnTo>
                    <a:pt x="1032" y="12"/>
                  </a:lnTo>
                  <a:lnTo>
                    <a:pt x="987" y="12"/>
                  </a:lnTo>
                  <a:cubicBezTo>
                    <a:pt x="980" y="9"/>
                    <a:pt x="974" y="7"/>
                    <a:pt x="968" y="7"/>
                  </a:cubicBezTo>
                  <a:cubicBezTo>
                    <a:pt x="957" y="7"/>
                    <a:pt x="950" y="12"/>
                    <a:pt x="943" y="12"/>
                  </a:cubicBezTo>
                  <a:lnTo>
                    <a:pt x="931" y="23"/>
                  </a:lnTo>
                  <a:cubicBezTo>
                    <a:pt x="920" y="23"/>
                    <a:pt x="920" y="35"/>
                    <a:pt x="920" y="35"/>
                  </a:cubicBezTo>
                  <a:cubicBezTo>
                    <a:pt x="909" y="45"/>
                    <a:pt x="909" y="57"/>
                    <a:pt x="909" y="68"/>
                  </a:cubicBezTo>
                  <a:cubicBezTo>
                    <a:pt x="920" y="79"/>
                    <a:pt x="920" y="90"/>
                    <a:pt x="931" y="90"/>
                  </a:cubicBezTo>
                  <a:cubicBezTo>
                    <a:pt x="943" y="90"/>
                    <a:pt x="953" y="101"/>
                    <a:pt x="965" y="101"/>
                  </a:cubicBezTo>
                  <a:lnTo>
                    <a:pt x="976" y="90"/>
                  </a:lnTo>
                  <a:lnTo>
                    <a:pt x="976" y="90"/>
                  </a:lnTo>
                  <a:cubicBezTo>
                    <a:pt x="965" y="101"/>
                    <a:pt x="965" y="112"/>
                    <a:pt x="965" y="112"/>
                  </a:cubicBezTo>
                  <a:lnTo>
                    <a:pt x="898" y="112"/>
                  </a:lnTo>
                  <a:cubicBezTo>
                    <a:pt x="876" y="112"/>
                    <a:pt x="864" y="112"/>
                    <a:pt x="842" y="101"/>
                  </a:cubicBezTo>
                  <a:cubicBezTo>
                    <a:pt x="836" y="99"/>
                    <a:pt x="830" y="98"/>
                    <a:pt x="824" y="98"/>
                  </a:cubicBezTo>
                  <a:cubicBezTo>
                    <a:pt x="797" y="98"/>
                    <a:pt x="773" y="116"/>
                    <a:pt x="765" y="134"/>
                  </a:cubicBezTo>
                  <a:cubicBezTo>
                    <a:pt x="753" y="157"/>
                    <a:pt x="765" y="190"/>
                    <a:pt x="787" y="190"/>
                  </a:cubicBezTo>
                  <a:cubicBezTo>
                    <a:pt x="809" y="201"/>
                    <a:pt x="831" y="213"/>
                    <a:pt x="854" y="213"/>
                  </a:cubicBezTo>
                  <a:cubicBezTo>
                    <a:pt x="809" y="213"/>
                    <a:pt x="775" y="223"/>
                    <a:pt x="731" y="223"/>
                  </a:cubicBezTo>
                  <a:cubicBezTo>
                    <a:pt x="664" y="223"/>
                    <a:pt x="597" y="213"/>
                    <a:pt x="531" y="201"/>
                  </a:cubicBezTo>
                  <a:cubicBezTo>
                    <a:pt x="375" y="168"/>
                    <a:pt x="231" y="124"/>
                    <a:pt x="75" y="79"/>
                  </a:cubicBezTo>
                  <a:cubicBezTo>
                    <a:pt x="72" y="78"/>
                    <a:pt x="69" y="78"/>
                    <a:pt x="66" y="78"/>
                  </a:cubicBezTo>
                  <a:cubicBezTo>
                    <a:pt x="34" y="78"/>
                    <a:pt x="1" y="126"/>
                    <a:pt x="41" y="146"/>
                  </a:cubicBezTo>
                  <a:cubicBezTo>
                    <a:pt x="209" y="201"/>
                    <a:pt x="387" y="268"/>
                    <a:pt x="565" y="302"/>
                  </a:cubicBezTo>
                  <a:cubicBezTo>
                    <a:pt x="654" y="324"/>
                    <a:pt x="742" y="334"/>
                    <a:pt x="831" y="334"/>
                  </a:cubicBezTo>
                  <a:cubicBezTo>
                    <a:pt x="898" y="334"/>
                    <a:pt x="1020" y="324"/>
                    <a:pt x="1032" y="245"/>
                  </a:cubicBezTo>
                  <a:cubicBezTo>
                    <a:pt x="1054" y="223"/>
                    <a:pt x="1076" y="190"/>
                    <a:pt x="1065" y="168"/>
                  </a:cubicBezTo>
                  <a:cubicBezTo>
                    <a:pt x="1065" y="157"/>
                    <a:pt x="1065" y="157"/>
                    <a:pt x="1054" y="157"/>
                  </a:cubicBezTo>
                  <a:lnTo>
                    <a:pt x="1054" y="134"/>
                  </a:lnTo>
                  <a:cubicBezTo>
                    <a:pt x="1054" y="124"/>
                    <a:pt x="1042" y="101"/>
                    <a:pt x="1032" y="90"/>
                  </a:cubicBezTo>
                  <a:lnTo>
                    <a:pt x="1020" y="90"/>
                  </a:lnTo>
                  <a:cubicBezTo>
                    <a:pt x="1020" y="79"/>
                    <a:pt x="1032" y="79"/>
                    <a:pt x="1032" y="79"/>
                  </a:cubicBezTo>
                  <a:cubicBezTo>
                    <a:pt x="1042" y="79"/>
                    <a:pt x="1042" y="68"/>
                    <a:pt x="1054" y="68"/>
                  </a:cubicBezTo>
                  <a:lnTo>
                    <a:pt x="1076" y="45"/>
                  </a:lnTo>
                  <a:lnTo>
                    <a:pt x="1076" y="23"/>
                  </a:lnTo>
                  <a:cubicBezTo>
                    <a:pt x="1076" y="12"/>
                    <a:pt x="1065" y="12"/>
                    <a:pt x="1065" y="12"/>
                  </a:cubicBezTo>
                  <a:cubicBezTo>
                    <a:pt x="1054" y="1"/>
                    <a:pt x="1042" y="1"/>
                    <a:pt x="103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11"/>
            <p:cNvSpPr/>
            <p:nvPr/>
          </p:nvSpPr>
          <p:spPr>
            <a:xfrm>
              <a:off x="1472973" y="2237815"/>
              <a:ext cx="4710" cy="3175"/>
            </a:xfrm>
            <a:custGeom>
              <a:avLst/>
              <a:gdLst/>
              <a:ahLst/>
              <a:cxnLst/>
              <a:rect l="l" t="t" r="r" b="b"/>
              <a:pathLst>
                <a:path w="135" h="91" extrusionOk="0">
                  <a:moveTo>
                    <a:pt x="73" y="0"/>
                  </a:moveTo>
                  <a:cubicBezTo>
                    <a:pt x="62" y="0"/>
                    <a:pt x="49" y="4"/>
                    <a:pt x="36" y="15"/>
                  </a:cubicBezTo>
                  <a:cubicBezTo>
                    <a:pt x="0" y="42"/>
                    <a:pt x="22" y="91"/>
                    <a:pt x="61" y="91"/>
                  </a:cubicBezTo>
                  <a:cubicBezTo>
                    <a:pt x="70" y="91"/>
                    <a:pt x="80" y="88"/>
                    <a:pt x="91" y="82"/>
                  </a:cubicBezTo>
                  <a:cubicBezTo>
                    <a:pt x="134" y="47"/>
                    <a:pt x="111" y="0"/>
                    <a:pt x="7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11"/>
            <p:cNvSpPr/>
            <p:nvPr/>
          </p:nvSpPr>
          <p:spPr>
            <a:xfrm>
              <a:off x="1460623" y="2182831"/>
              <a:ext cx="79195" cy="91615"/>
            </a:xfrm>
            <a:custGeom>
              <a:avLst/>
              <a:gdLst/>
              <a:ahLst/>
              <a:cxnLst/>
              <a:rect l="l" t="t" r="r" b="b"/>
              <a:pathLst>
                <a:path w="2270" h="2626" extrusionOk="0">
                  <a:moveTo>
                    <a:pt x="1669" y="1"/>
                  </a:moveTo>
                  <a:lnTo>
                    <a:pt x="1246" y="334"/>
                  </a:lnTo>
                  <a:cubicBezTo>
                    <a:pt x="1246" y="334"/>
                    <a:pt x="957" y="824"/>
                    <a:pt x="835" y="1213"/>
                  </a:cubicBezTo>
                  <a:cubicBezTo>
                    <a:pt x="712" y="1613"/>
                    <a:pt x="679" y="1769"/>
                    <a:pt x="401" y="1947"/>
                  </a:cubicBezTo>
                  <a:cubicBezTo>
                    <a:pt x="134" y="2114"/>
                    <a:pt x="22" y="2325"/>
                    <a:pt x="12" y="2436"/>
                  </a:cubicBezTo>
                  <a:cubicBezTo>
                    <a:pt x="0" y="2547"/>
                    <a:pt x="101" y="2626"/>
                    <a:pt x="101" y="2626"/>
                  </a:cubicBezTo>
                  <a:cubicBezTo>
                    <a:pt x="101" y="2626"/>
                    <a:pt x="178" y="2481"/>
                    <a:pt x="623" y="2414"/>
                  </a:cubicBezTo>
                  <a:cubicBezTo>
                    <a:pt x="1068" y="2347"/>
                    <a:pt x="1191" y="2369"/>
                    <a:pt x="1424" y="2347"/>
                  </a:cubicBezTo>
                  <a:cubicBezTo>
                    <a:pt x="1669" y="2314"/>
                    <a:pt x="1769" y="2303"/>
                    <a:pt x="1891" y="2159"/>
                  </a:cubicBezTo>
                  <a:cubicBezTo>
                    <a:pt x="2024" y="2013"/>
                    <a:pt x="2047" y="1958"/>
                    <a:pt x="2136" y="1847"/>
                  </a:cubicBezTo>
                  <a:cubicBezTo>
                    <a:pt x="2236" y="1747"/>
                    <a:pt x="2269" y="1858"/>
                    <a:pt x="2258" y="1658"/>
                  </a:cubicBezTo>
                  <a:cubicBezTo>
                    <a:pt x="2247" y="1457"/>
                    <a:pt x="2091" y="1424"/>
                    <a:pt x="1935" y="1113"/>
                  </a:cubicBezTo>
                  <a:cubicBezTo>
                    <a:pt x="1780" y="802"/>
                    <a:pt x="1680" y="601"/>
                    <a:pt x="1725" y="490"/>
                  </a:cubicBezTo>
                  <a:cubicBezTo>
                    <a:pt x="1769" y="379"/>
                    <a:pt x="1958" y="312"/>
                    <a:pt x="1958" y="312"/>
                  </a:cubicBezTo>
                  <a:lnTo>
                    <a:pt x="1669"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11"/>
            <p:cNvSpPr/>
            <p:nvPr/>
          </p:nvSpPr>
          <p:spPr>
            <a:xfrm>
              <a:off x="1460623" y="2182831"/>
              <a:ext cx="78811" cy="91615"/>
            </a:xfrm>
            <a:custGeom>
              <a:avLst/>
              <a:gdLst/>
              <a:ahLst/>
              <a:cxnLst/>
              <a:rect l="l" t="t" r="r" b="b"/>
              <a:pathLst>
                <a:path w="2259" h="2626" extrusionOk="0">
                  <a:moveTo>
                    <a:pt x="1669" y="1"/>
                  </a:moveTo>
                  <a:lnTo>
                    <a:pt x="1246" y="334"/>
                  </a:lnTo>
                  <a:cubicBezTo>
                    <a:pt x="1246" y="334"/>
                    <a:pt x="957" y="824"/>
                    <a:pt x="835" y="1213"/>
                  </a:cubicBezTo>
                  <a:cubicBezTo>
                    <a:pt x="712" y="1613"/>
                    <a:pt x="679" y="1769"/>
                    <a:pt x="401" y="1947"/>
                  </a:cubicBezTo>
                  <a:cubicBezTo>
                    <a:pt x="134" y="2114"/>
                    <a:pt x="22" y="2325"/>
                    <a:pt x="12" y="2436"/>
                  </a:cubicBezTo>
                  <a:cubicBezTo>
                    <a:pt x="0" y="2547"/>
                    <a:pt x="101" y="2626"/>
                    <a:pt x="101" y="2626"/>
                  </a:cubicBezTo>
                  <a:cubicBezTo>
                    <a:pt x="101" y="2626"/>
                    <a:pt x="178" y="2481"/>
                    <a:pt x="623" y="2414"/>
                  </a:cubicBezTo>
                  <a:lnTo>
                    <a:pt x="657" y="2414"/>
                  </a:lnTo>
                  <a:cubicBezTo>
                    <a:pt x="690" y="2381"/>
                    <a:pt x="712" y="2347"/>
                    <a:pt x="746" y="2314"/>
                  </a:cubicBezTo>
                  <a:cubicBezTo>
                    <a:pt x="924" y="2136"/>
                    <a:pt x="1146" y="2003"/>
                    <a:pt x="1391" y="1924"/>
                  </a:cubicBezTo>
                  <a:cubicBezTo>
                    <a:pt x="1591" y="1869"/>
                    <a:pt x="1814" y="1858"/>
                    <a:pt x="2024" y="1803"/>
                  </a:cubicBezTo>
                  <a:cubicBezTo>
                    <a:pt x="2103" y="1780"/>
                    <a:pt x="2180" y="1758"/>
                    <a:pt x="2258" y="1724"/>
                  </a:cubicBezTo>
                  <a:lnTo>
                    <a:pt x="2258" y="1658"/>
                  </a:lnTo>
                  <a:cubicBezTo>
                    <a:pt x="2247" y="1457"/>
                    <a:pt x="2091" y="1424"/>
                    <a:pt x="1935" y="1113"/>
                  </a:cubicBezTo>
                  <a:cubicBezTo>
                    <a:pt x="1780" y="802"/>
                    <a:pt x="1680" y="601"/>
                    <a:pt x="1725" y="490"/>
                  </a:cubicBezTo>
                  <a:cubicBezTo>
                    <a:pt x="1769" y="379"/>
                    <a:pt x="1958" y="312"/>
                    <a:pt x="1958" y="312"/>
                  </a:cubicBezTo>
                  <a:lnTo>
                    <a:pt x="1669"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11"/>
            <p:cNvSpPr/>
            <p:nvPr/>
          </p:nvSpPr>
          <p:spPr>
            <a:xfrm>
              <a:off x="1504478" y="2161235"/>
              <a:ext cx="63670" cy="49575"/>
            </a:xfrm>
            <a:custGeom>
              <a:avLst/>
              <a:gdLst/>
              <a:ahLst/>
              <a:cxnLst/>
              <a:rect l="l" t="t" r="r" b="b"/>
              <a:pathLst>
                <a:path w="1825" h="1421" extrusionOk="0">
                  <a:moveTo>
                    <a:pt x="992" y="1"/>
                  </a:moveTo>
                  <a:cubicBezTo>
                    <a:pt x="981" y="1"/>
                    <a:pt x="970" y="3"/>
                    <a:pt x="957" y="8"/>
                  </a:cubicBezTo>
                  <a:cubicBezTo>
                    <a:pt x="801" y="52"/>
                    <a:pt x="623" y="286"/>
                    <a:pt x="401" y="430"/>
                  </a:cubicBezTo>
                  <a:cubicBezTo>
                    <a:pt x="178" y="575"/>
                    <a:pt x="0" y="630"/>
                    <a:pt x="0" y="887"/>
                  </a:cubicBezTo>
                  <a:lnTo>
                    <a:pt x="345" y="1421"/>
                  </a:lnTo>
                  <a:cubicBezTo>
                    <a:pt x="345" y="1421"/>
                    <a:pt x="300" y="1109"/>
                    <a:pt x="512" y="998"/>
                  </a:cubicBezTo>
                  <a:cubicBezTo>
                    <a:pt x="560" y="975"/>
                    <a:pt x="600" y="967"/>
                    <a:pt x="637" y="967"/>
                  </a:cubicBezTo>
                  <a:cubicBezTo>
                    <a:pt x="752" y="967"/>
                    <a:pt x="840" y="1047"/>
                    <a:pt x="1034" y="1047"/>
                  </a:cubicBezTo>
                  <a:cubicBezTo>
                    <a:pt x="1059" y="1047"/>
                    <a:pt x="1085" y="1045"/>
                    <a:pt x="1113" y="1042"/>
                  </a:cubicBezTo>
                  <a:cubicBezTo>
                    <a:pt x="1435" y="1020"/>
                    <a:pt x="1413" y="1031"/>
                    <a:pt x="1613" y="842"/>
                  </a:cubicBezTo>
                  <a:cubicBezTo>
                    <a:pt x="1824" y="642"/>
                    <a:pt x="1635" y="653"/>
                    <a:pt x="1679" y="464"/>
                  </a:cubicBezTo>
                  <a:cubicBezTo>
                    <a:pt x="1707" y="345"/>
                    <a:pt x="1709" y="323"/>
                    <a:pt x="1706" y="323"/>
                  </a:cubicBezTo>
                  <a:cubicBezTo>
                    <a:pt x="1705" y="323"/>
                    <a:pt x="1702" y="331"/>
                    <a:pt x="1702" y="331"/>
                  </a:cubicBezTo>
                  <a:cubicBezTo>
                    <a:pt x="1702" y="331"/>
                    <a:pt x="1647" y="364"/>
                    <a:pt x="1535" y="442"/>
                  </a:cubicBezTo>
                  <a:cubicBezTo>
                    <a:pt x="1435" y="519"/>
                    <a:pt x="1435" y="630"/>
                    <a:pt x="1380" y="630"/>
                  </a:cubicBezTo>
                  <a:cubicBezTo>
                    <a:pt x="1313" y="630"/>
                    <a:pt x="1313" y="598"/>
                    <a:pt x="1224" y="420"/>
                  </a:cubicBezTo>
                  <a:cubicBezTo>
                    <a:pt x="1143" y="247"/>
                    <a:pt x="1107" y="1"/>
                    <a:pt x="99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11"/>
            <p:cNvSpPr/>
            <p:nvPr/>
          </p:nvSpPr>
          <p:spPr>
            <a:xfrm>
              <a:off x="1445865" y="2244095"/>
              <a:ext cx="52820" cy="71624"/>
            </a:xfrm>
            <a:custGeom>
              <a:avLst/>
              <a:gdLst/>
              <a:ahLst/>
              <a:cxnLst/>
              <a:rect l="l" t="t" r="r" b="b"/>
              <a:pathLst>
                <a:path w="1514" h="2053" extrusionOk="0">
                  <a:moveTo>
                    <a:pt x="984" y="0"/>
                  </a:moveTo>
                  <a:cubicBezTo>
                    <a:pt x="879" y="0"/>
                    <a:pt x="684" y="178"/>
                    <a:pt x="579" y="336"/>
                  </a:cubicBezTo>
                  <a:cubicBezTo>
                    <a:pt x="468" y="491"/>
                    <a:pt x="179" y="458"/>
                    <a:pt x="90" y="702"/>
                  </a:cubicBezTo>
                  <a:cubicBezTo>
                    <a:pt x="1" y="947"/>
                    <a:pt x="134" y="936"/>
                    <a:pt x="356" y="1181"/>
                  </a:cubicBezTo>
                  <a:cubicBezTo>
                    <a:pt x="579" y="1426"/>
                    <a:pt x="445" y="1470"/>
                    <a:pt x="568" y="1670"/>
                  </a:cubicBezTo>
                  <a:cubicBezTo>
                    <a:pt x="671" y="1866"/>
                    <a:pt x="870" y="2052"/>
                    <a:pt x="1005" y="2052"/>
                  </a:cubicBezTo>
                  <a:cubicBezTo>
                    <a:pt x="1015" y="2052"/>
                    <a:pt x="1026" y="2051"/>
                    <a:pt x="1035" y="2049"/>
                  </a:cubicBezTo>
                  <a:cubicBezTo>
                    <a:pt x="1180" y="2026"/>
                    <a:pt x="1513" y="1893"/>
                    <a:pt x="1513" y="1893"/>
                  </a:cubicBezTo>
                  <a:cubicBezTo>
                    <a:pt x="1513" y="1893"/>
                    <a:pt x="1446" y="1848"/>
                    <a:pt x="1313" y="1837"/>
                  </a:cubicBezTo>
                  <a:cubicBezTo>
                    <a:pt x="1305" y="1837"/>
                    <a:pt x="1297" y="1837"/>
                    <a:pt x="1289" y="1837"/>
                  </a:cubicBezTo>
                  <a:cubicBezTo>
                    <a:pt x="1161" y="1837"/>
                    <a:pt x="1017" y="1827"/>
                    <a:pt x="913" y="1481"/>
                  </a:cubicBezTo>
                  <a:cubicBezTo>
                    <a:pt x="801" y="1114"/>
                    <a:pt x="768" y="1226"/>
                    <a:pt x="913" y="669"/>
                  </a:cubicBezTo>
                  <a:cubicBezTo>
                    <a:pt x="1046" y="124"/>
                    <a:pt x="1213" y="69"/>
                    <a:pt x="1002" y="2"/>
                  </a:cubicBezTo>
                  <a:cubicBezTo>
                    <a:pt x="996" y="1"/>
                    <a:pt x="990" y="0"/>
                    <a:pt x="98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11"/>
            <p:cNvSpPr/>
            <p:nvPr/>
          </p:nvSpPr>
          <p:spPr>
            <a:xfrm>
              <a:off x="1461390" y="2182936"/>
              <a:ext cx="92801" cy="64542"/>
            </a:xfrm>
            <a:custGeom>
              <a:avLst/>
              <a:gdLst/>
              <a:ahLst/>
              <a:cxnLst/>
              <a:rect l="l" t="t" r="r" b="b"/>
              <a:pathLst>
                <a:path w="2660" h="1850" extrusionOk="0">
                  <a:moveTo>
                    <a:pt x="1123" y="0"/>
                  </a:moveTo>
                  <a:cubicBezTo>
                    <a:pt x="1093" y="0"/>
                    <a:pt x="1060" y="7"/>
                    <a:pt x="1024" y="20"/>
                  </a:cubicBezTo>
                  <a:cubicBezTo>
                    <a:pt x="768" y="109"/>
                    <a:pt x="801" y="42"/>
                    <a:pt x="724" y="354"/>
                  </a:cubicBezTo>
                  <a:cubicBezTo>
                    <a:pt x="646" y="665"/>
                    <a:pt x="779" y="631"/>
                    <a:pt x="579" y="932"/>
                  </a:cubicBezTo>
                  <a:cubicBezTo>
                    <a:pt x="379" y="1221"/>
                    <a:pt x="279" y="1254"/>
                    <a:pt x="145" y="1410"/>
                  </a:cubicBezTo>
                  <a:cubicBezTo>
                    <a:pt x="0" y="1566"/>
                    <a:pt x="56" y="1488"/>
                    <a:pt x="56" y="1610"/>
                  </a:cubicBezTo>
                  <a:cubicBezTo>
                    <a:pt x="72" y="1807"/>
                    <a:pt x="405" y="1849"/>
                    <a:pt x="722" y="1849"/>
                  </a:cubicBezTo>
                  <a:cubicBezTo>
                    <a:pt x="872" y="1849"/>
                    <a:pt x="1017" y="1840"/>
                    <a:pt x="1124" y="1833"/>
                  </a:cubicBezTo>
                  <a:cubicBezTo>
                    <a:pt x="1469" y="1810"/>
                    <a:pt x="1814" y="1632"/>
                    <a:pt x="2170" y="1543"/>
                  </a:cubicBezTo>
                  <a:cubicBezTo>
                    <a:pt x="2363" y="1491"/>
                    <a:pt x="2489" y="1478"/>
                    <a:pt x="2564" y="1478"/>
                  </a:cubicBezTo>
                  <a:cubicBezTo>
                    <a:pt x="2632" y="1478"/>
                    <a:pt x="2659" y="1488"/>
                    <a:pt x="2659" y="1488"/>
                  </a:cubicBezTo>
                  <a:cubicBezTo>
                    <a:pt x="2659" y="1488"/>
                    <a:pt x="2370" y="1254"/>
                    <a:pt x="2158" y="1155"/>
                  </a:cubicBezTo>
                  <a:cubicBezTo>
                    <a:pt x="1947" y="1043"/>
                    <a:pt x="1780" y="888"/>
                    <a:pt x="1558" y="520"/>
                  </a:cubicBezTo>
                  <a:cubicBezTo>
                    <a:pt x="1378" y="208"/>
                    <a:pt x="1295" y="0"/>
                    <a:pt x="1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11"/>
            <p:cNvSpPr/>
            <p:nvPr/>
          </p:nvSpPr>
          <p:spPr>
            <a:xfrm>
              <a:off x="1281750" y="2245421"/>
              <a:ext cx="452072" cy="389903"/>
            </a:xfrm>
            <a:custGeom>
              <a:avLst/>
              <a:gdLst/>
              <a:ahLst/>
              <a:cxnLst/>
              <a:rect l="l" t="t" r="r" b="b"/>
              <a:pathLst>
                <a:path w="12958" h="11176" extrusionOk="0">
                  <a:moveTo>
                    <a:pt x="39" y="0"/>
                  </a:moveTo>
                  <a:cubicBezTo>
                    <a:pt x="21" y="0"/>
                    <a:pt x="0" y="15"/>
                    <a:pt x="0" y="42"/>
                  </a:cubicBezTo>
                  <a:cubicBezTo>
                    <a:pt x="11" y="197"/>
                    <a:pt x="33" y="486"/>
                    <a:pt x="78" y="909"/>
                  </a:cubicBezTo>
                  <a:cubicBezTo>
                    <a:pt x="156" y="1576"/>
                    <a:pt x="334" y="2177"/>
                    <a:pt x="1113" y="3222"/>
                  </a:cubicBezTo>
                  <a:cubicBezTo>
                    <a:pt x="1891" y="4257"/>
                    <a:pt x="2425" y="4702"/>
                    <a:pt x="3481" y="5536"/>
                  </a:cubicBezTo>
                  <a:cubicBezTo>
                    <a:pt x="4538" y="6370"/>
                    <a:pt x="6318" y="7105"/>
                    <a:pt x="7774" y="7716"/>
                  </a:cubicBezTo>
                  <a:cubicBezTo>
                    <a:pt x="9242" y="8328"/>
                    <a:pt x="10599" y="8706"/>
                    <a:pt x="11122" y="9129"/>
                  </a:cubicBezTo>
                  <a:cubicBezTo>
                    <a:pt x="11656" y="9540"/>
                    <a:pt x="11656" y="9607"/>
                    <a:pt x="12012" y="10318"/>
                  </a:cubicBezTo>
                  <a:cubicBezTo>
                    <a:pt x="12379" y="11030"/>
                    <a:pt x="12957" y="11175"/>
                    <a:pt x="12957" y="11175"/>
                  </a:cubicBezTo>
                  <a:lnTo>
                    <a:pt x="12913" y="9129"/>
                  </a:lnTo>
                  <a:cubicBezTo>
                    <a:pt x="12913" y="9129"/>
                    <a:pt x="12858" y="8773"/>
                    <a:pt x="12746" y="8494"/>
                  </a:cubicBezTo>
                  <a:cubicBezTo>
                    <a:pt x="12635" y="8217"/>
                    <a:pt x="12334" y="7750"/>
                    <a:pt x="11923" y="7004"/>
                  </a:cubicBezTo>
                  <a:cubicBezTo>
                    <a:pt x="11511" y="6259"/>
                    <a:pt x="11634" y="6304"/>
                    <a:pt x="11289" y="5447"/>
                  </a:cubicBezTo>
                  <a:cubicBezTo>
                    <a:pt x="10945" y="4579"/>
                    <a:pt x="10466" y="4546"/>
                    <a:pt x="9532" y="3657"/>
                  </a:cubicBezTo>
                  <a:cubicBezTo>
                    <a:pt x="8597" y="2755"/>
                    <a:pt x="6573" y="2333"/>
                    <a:pt x="5639" y="2199"/>
                  </a:cubicBezTo>
                  <a:cubicBezTo>
                    <a:pt x="4705" y="2066"/>
                    <a:pt x="3526" y="1566"/>
                    <a:pt x="2825" y="1210"/>
                  </a:cubicBezTo>
                  <a:cubicBezTo>
                    <a:pt x="2124" y="865"/>
                    <a:pt x="1046" y="676"/>
                    <a:pt x="834" y="620"/>
                  </a:cubicBezTo>
                  <a:cubicBezTo>
                    <a:pt x="445" y="531"/>
                    <a:pt x="189" y="197"/>
                    <a:pt x="67" y="19"/>
                  </a:cubicBezTo>
                  <a:cubicBezTo>
                    <a:pt x="62" y="6"/>
                    <a:pt x="51" y="0"/>
                    <a:pt x="3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11"/>
            <p:cNvSpPr/>
            <p:nvPr/>
          </p:nvSpPr>
          <p:spPr>
            <a:xfrm>
              <a:off x="1494395" y="2489395"/>
              <a:ext cx="239433" cy="142062"/>
            </a:xfrm>
            <a:custGeom>
              <a:avLst/>
              <a:gdLst/>
              <a:ahLst/>
              <a:cxnLst/>
              <a:rect l="l" t="t" r="r" b="b"/>
              <a:pathLst>
                <a:path w="6863" h="4072" extrusionOk="0">
                  <a:moveTo>
                    <a:pt x="0" y="0"/>
                  </a:moveTo>
                  <a:lnTo>
                    <a:pt x="0" y="0"/>
                  </a:lnTo>
                  <a:cubicBezTo>
                    <a:pt x="78" y="33"/>
                    <a:pt x="156" y="78"/>
                    <a:pt x="233" y="112"/>
                  </a:cubicBezTo>
                  <a:cubicBezTo>
                    <a:pt x="445" y="134"/>
                    <a:pt x="656" y="144"/>
                    <a:pt x="868" y="144"/>
                  </a:cubicBezTo>
                  <a:cubicBezTo>
                    <a:pt x="1090" y="144"/>
                    <a:pt x="1323" y="144"/>
                    <a:pt x="1546" y="134"/>
                  </a:cubicBezTo>
                  <a:cubicBezTo>
                    <a:pt x="1673" y="127"/>
                    <a:pt x="1805" y="121"/>
                    <a:pt x="1936" y="121"/>
                  </a:cubicBezTo>
                  <a:cubicBezTo>
                    <a:pt x="2033" y="121"/>
                    <a:pt x="2130" y="124"/>
                    <a:pt x="2225" y="134"/>
                  </a:cubicBezTo>
                  <a:cubicBezTo>
                    <a:pt x="2458" y="156"/>
                    <a:pt x="2647" y="256"/>
                    <a:pt x="2848" y="367"/>
                  </a:cubicBezTo>
                  <a:lnTo>
                    <a:pt x="3414" y="701"/>
                  </a:lnTo>
                  <a:cubicBezTo>
                    <a:pt x="3792" y="935"/>
                    <a:pt x="4160" y="1179"/>
                    <a:pt x="4516" y="1446"/>
                  </a:cubicBezTo>
                  <a:cubicBezTo>
                    <a:pt x="4860" y="1691"/>
                    <a:pt x="5228" y="1958"/>
                    <a:pt x="5505" y="2280"/>
                  </a:cubicBezTo>
                  <a:cubicBezTo>
                    <a:pt x="5650" y="2447"/>
                    <a:pt x="5762" y="2636"/>
                    <a:pt x="5873" y="2825"/>
                  </a:cubicBezTo>
                  <a:cubicBezTo>
                    <a:pt x="5995" y="3014"/>
                    <a:pt x="6106" y="3204"/>
                    <a:pt x="6229" y="3392"/>
                  </a:cubicBezTo>
                  <a:cubicBezTo>
                    <a:pt x="6395" y="3659"/>
                    <a:pt x="6595" y="3915"/>
                    <a:pt x="6862" y="4071"/>
                  </a:cubicBezTo>
                  <a:lnTo>
                    <a:pt x="6862" y="4004"/>
                  </a:lnTo>
                  <a:cubicBezTo>
                    <a:pt x="6662" y="3882"/>
                    <a:pt x="6506" y="3693"/>
                    <a:pt x="6373" y="3503"/>
                  </a:cubicBezTo>
                  <a:cubicBezTo>
                    <a:pt x="6117" y="3147"/>
                    <a:pt x="5917" y="2759"/>
                    <a:pt x="5673" y="2403"/>
                  </a:cubicBezTo>
                  <a:cubicBezTo>
                    <a:pt x="5428" y="2047"/>
                    <a:pt x="5083" y="1791"/>
                    <a:pt x="4749" y="1535"/>
                  </a:cubicBezTo>
                  <a:cubicBezTo>
                    <a:pt x="4405" y="1268"/>
                    <a:pt x="4049" y="1012"/>
                    <a:pt x="3681" y="779"/>
                  </a:cubicBezTo>
                  <a:cubicBezTo>
                    <a:pt x="3503" y="668"/>
                    <a:pt x="3325" y="556"/>
                    <a:pt x="3137" y="445"/>
                  </a:cubicBezTo>
                  <a:cubicBezTo>
                    <a:pt x="2947" y="334"/>
                    <a:pt x="2769" y="223"/>
                    <a:pt x="2569" y="134"/>
                  </a:cubicBezTo>
                  <a:cubicBezTo>
                    <a:pt x="2369" y="45"/>
                    <a:pt x="2146" y="33"/>
                    <a:pt x="1936" y="33"/>
                  </a:cubicBezTo>
                  <a:cubicBezTo>
                    <a:pt x="1702" y="45"/>
                    <a:pt x="1479" y="55"/>
                    <a:pt x="1246" y="55"/>
                  </a:cubicBezTo>
                  <a:cubicBezTo>
                    <a:pt x="1125" y="59"/>
                    <a:pt x="1003" y="61"/>
                    <a:pt x="880" y="61"/>
                  </a:cubicBezTo>
                  <a:cubicBezTo>
                    <a:pt x="587" y="61"/>
                    <a:pt x="291" y="47"/>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11"/>
            <p:cNvSpPr/>
            <p:nvPr/>
          </p:nvSpPr>
          <p:spPr>
            <a:xfrm>
              <a:off x="1281750" y="2246468"/>
              <a:ext cx="440036" cy="286008"/>
            </a:xfrm>
            <a:custGeom>
              <a:avLst/>
              <a:gdLst/>
              <a:ahLst/>
              <a:cxnLst/>
              <a:rect l="l" t="t" r="r" b="b"/>
              <a:pathLst>
                <a:path w="12613" h="8198" extrusionOk="0">
                  <a:moveTo>
                    <a:pt x="0" y="1"/>
                  </a:moveTo>
                  <a:lnTo>
                    <a:pt x="0" y="12"/>
                  </a:lnTo>
                  <a:cubicBezTo>
                    <a:pt x="0" y="34"/>
                    <a:pt x="11" y="68"/>
                    <a:pt x="11" y="100"/>
                  </a:cubicBezTo>
                  <a:cubicBezTo>
                    <a:pt x="189" y="456"/>
                    <a:pt x="500" y="768"/>
                    <a:pt x="834" y="990"/>
                  </a:cubicBezTo>
                  <a:cubicBezTo>
                    <a:pt x="1346" y="1335"/>
                    <a:pt x="1936" y="1524"/>
                    <a:pt x="2525" y="1680"/>
                  </a:cubicBezTo>
                  <a:cubicBezTo>
                    <a:pt x="3170" y="1847"/>
                    <a:pt x="3826" y="2025"/>
                    <a:pt x="4460" y="2225"/>
                  </a:cubicBezTo>
                  <a:cubicBezTo>
                    <a:pt x="5117" y="2425"/>
                    <a:pt x="5762" y="2659"/>
                    <a:pt x="6407" y="2893"/>
                  </a:cubicBezTo>
                  <a:cubicBezTo>
                    <a:pt x="7040" y="3115"/>
                    <a:pt x="7685" y="3337"/>
                    <a:pt x="8308" y="3604"/>
                  </a:cubicBezTo>
                  <a:cubicBezTo>
                    <a:pt x="8920" y="3860"/>
                    <a:pt x="9465" y="4227"/>
                    <a:pt x="9976" y="4650"/>
                  </a:cubicBezTo>
                  <a:cubicBezTo>
                    <a:pt x="10221" y="4839"/>
                    <a:pt x="10477" y="5039"/>
                    <a:pt x="10688" y="5261"/>
                  </a:cubicBezTo>
                  <a:cubicBezTo>
                    <a:pt x="10900" y="5484"/>
                    <a:pt x="11034" y="5751"/>
                    <a:pt x="11145" y="6029"/>
                  </a:cubicBezTo>
                  <a:cubicBezTo>
                    <a:pt x="11256" y="6296"/>
                    <a:pt x="11345" y="6563"/>
                    <a:pt x="11467" y="6830"/>
                  </a:cubicBezTo>
                  <a:cubicBezTo>
                    <a:pt x="11567" y="7052"/>
                    <a:pt x="11701" y="7253"/>
                    <a:pt x="11857" y="7441"/>
                  </a:cubicBezTo>
                  <a:cubicBezTo>
                    <a:pt x="12090" y="7720"/>
                    <a:pt x="12346" y="7964"/>
                    <a:pt x="12613" y="8197"/>
                  </a:cubicBezTo>
                  <a:cubicBezTo>
                    <a:pt x="12591" y="8142"/>
                    <a:pt x="12557" y="8076"/>
                    <a:pt x="12512" y="8019"/>
                  </a:cubicBezTo>
                  <a:cubicBezTo>
                    <a:pt x="12401" y="7920"/>
                    <a:pt x="12290" y="7809"/>
                    <a:pt x="12190" y="7708"/>
                  </a:cubicBezTo>
                  <a:cubicBezTo>
                    <a:pt x="12012" y="7542"/>
                    <a:pt x="11857" y="7364"/>
                    <a:pt x="11723" y="7164"/>
                  </a:cubicBezTo>
                  <a:cubicBezTo>
                    <a:pt x="11567" y="6930"/>
                    <a:pt x="11456" y="6674"/>
                    <a:pt x="11356" y="6418"/>
                  </a:cubicBezTo>
                  <a:cubicBezTo>
                    <a:pt x="11256" y="6163"/>
                    <a:pt x="11155" y="5896"/>
                    <a:pt x="11034" y="5651"/>
                  </a:cubicBezTo>
                  <a:cubicBezTo>
                    <a:pt x="10888" y="5395"/>
                    <a:pt x="10700" y="5172"/>
                    <a:pt x="10466" y="4984"/>
                  </a:cubicBezTo>
                  <a:cubicBezTo>
                    <a:pt x="10221" y="4772"/>
                    <a:pt x="9966" y="4561"/>
                    <a:pt x="9710" y="4361"/>
                  </a:cubicBezTo>
                  <a:cubicBezTo>
                    <a:pt x="9465" y="4171"/>
                    <a:pt x="9209" y="3983"/>
                    <a:pt x="8931" y="3827"/>
                  </a:cubicBezTo>
                  <a:cubicBezTo>
                    <a:pt x="8353" y="3493"/>
                    <a:pt x="7708" y="3281"/>
                    <a:pt x="7085" y="3048"/>
                  </a:cubicBezTo>
                  <a:cubicBezTo>
                    <a:pt x="5795" y="2570"/>
                    <a:pt x="4494" y="2114"/>
                    <a:pt x="3159" y="1769"/>
                  </a:cubicBezTo>
                  <a:cubicBezTo>
                    <a:pt x="2035" y="1480"/>
                    <a:pt x="701" y="1224"/>
                    <a:pt x="67" y="123"/>
                  </a:cubicBezTo>
                  <a:cubicBezTo>
                    <a:pt x="45" y="90"/>
                    <a:pt x="23" y="45"/>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11"/>
            <p:cNvSpPr/>
            <p:nvPr/>
          </p:nvSpPr>
          <p:spPr>
            <a:xfrm>
              <a:off x="1373681" y="2414490"/>
              <a:ext cx="359760" cy="197917"/>
            </a:xfrm>
            <a:custGeom>
              <a:avLst/>
              <a:gdLst/>
              <a:ahLst/>
              <a:cxnLst/>
              <a:rect l="l" t="t" r="r" b="b"/>
              <a:pathLst>
                <a:path w="10312" h="5673" extrusionOk="0">
                  <a:moveTo>
                    <a:pt x="1" y="0"/>
                  </a:moveTo>
                  <a:lnTo>
                    <a:pt x="1" y="0"/>
                  </a:lnTo>
                  <a:cubicBezTo>
                    <a:pt x="57" y="56"/>
                    <a:pt x="112" y="101"/>
                    <a:pt x="179" y="156"/>
                  </a:cubicBezTo>
                  <a:cubicBezTo>
                    <a:pt x="624" y="356"/>
                    <a:pt x="1036" y="623"/>
                    <a:pt x="1481" y="823"/>
                  </a:cubicBezTo>
                  <a:cubicBezTo>
                    <a:pt x="1958" y="1035"/>
                    <a:pt x="2470" y="1179"/>
                    <a:pt x="2971" y="1290"/>
                  </a:cubicBezTo>
                  <a:cubicBezTo>
                    <a:pt x="3493" y="1413"/>
                    <a:pt x="4016" y="1491"/>
                    <a:pt x="4539" y="1569"/>
                  </a:cubicBezTo>
                  <a:cubicBezTo>
                    <a:pt x="4806" y="1613"/>
                    <a:pt x="5073" y="1658"/>
                    <a:pt x="5329" y="1691"/>
                  </a:cubicBezTo>
                  <a:cubicBezTo>
                    <a:pt x="5584" y="1735"/>
                    <a:pt x="5851" y="1780"/>
                    <a:pt x="6074" y="1903"/>
                  </a:cubicBezTo>
                  <a:cubicBezTo>
                    <a:pt x="6318" y="2025"/>
                    <a:pt x="6496" y="2214"/>
                    <a:pt x="6696" y="2392"/>
                  </a:cubicBezTo>
                  <a:cubicBezTo>
                    <a:pt x="6897" y="2570"/>
                    <a:pt x="7108" y="2726"/>
                    <a:pt x="7331" y="2870"/>
                  </a:cubicBezTo>
                  <a:cubicBezTo>
                    <a:pt x="7786" y="3181"/>
                    <a:pt x="8243" y="3482"/>
                    <a:pt x="8676" y="3816"/>
                  </a:cubicBezTo>
                  <a:cubicBezTo>
                    <a:pt x="8888" y="3982"/>
                    <a:pt x="9099" y="4149"/>
                    <a:pt x="9299" y="4327"/>
                  </a:cubicBezTo>
                  <a:cubicBezTo>
                    <a:pt x="9499" y="4505"/>
                    <a:pt x="9689" y="4683"/>
                    <a:pt x="9833" y="4906"/>
                  </a:cubicBezTo>
                  <a:cubicBezTo>
                    <a:pt x="9989" y="5150"/>
                    <a:pt x="10111" y="5450"/>
                    <a:pt x="10312" y="5673"/>
                  </a:cubicBezTo>
                  <a:lnTo>
                    <a:pt x="10312" y="5595"/>
                  </a:lnTo>
                  <a:cubicBezTo>
                    <a:pt x="10166" y="5428"/>
                    <a:pt x="10067" y="5217"/>
                    <a:pt x="9966" y="5028"/>
                  </a:cubicBezTo>
                  <a:cubicBezTo>
                    <a:pt x="9844" y="4805"/>
                    <a:pt x="9699" y="4616"/>
                    <a:pt x="9521" y="4438"/>
                  </a:cubicBezTo>
                  <a:cubicBezTo>
                    <a:pt x="9333" y="4249"/>
                    <a:pt x="9121" y="4083"/>
                    <a:pt x="8921" y="3915"/>
                  </a:cubicBezTo>
                  <a:cubicBezTo>
                    <a:pt x="8498" y="3582"/>
                    <a:pt x="8065" y="3260"/>
                    <a:pt x="7608" y="2959"/>
                  </a:cubicBezTo>
                  <a:cubicBezTo>
                    <a:pt x="7386" y="2815"/>
                    <a:pt x="7164" y="2670"/>
                    <a:pt x="6953" y="2503"/>
                  </a:cubicBezTo>
                  <a:cubicBezTo>
                    <a:pt x="6752" y="2348"/>
                    <a:pt x="6574" y="2158"/>
                    <a:pt x="6363" y="2002"/>
                  </a:cubicBezTo>
                  <a:cubicBezTo>
                    <a:pt x="6174" y="1847"/>
                    <a:pt x="5952" y="1747"/>
                    <a:pt x="5707" y="1680"/>
                  </a:cubicBezTo>
                  <a:cubicBezTo>
                    <a:pt x="5462" y="1624"/>
                    <a:pt x="5206" y="1591"/>
                    <a:pt x="4961" y="1557"/>
                  </a:cubicBezTo>
                  <a:cubicBezTo>
                    <a:pt x="4439" y="1480"/>
                    <a:pt x="3916" y="1413"/>
                    <a:pt x="3394" y="1313"/>
                  </a:cubicBezTo>
                  <a:cubicBezTo>
                    <a:pt x="2870" y="1213"/>
                    <a:pt x="2359" y="1090"/>
                    <a:pt x="1859" y="902"/>
                  </a:cubicBezTo>
                  <a:cubicBezTo>
                    <a:pt x="1347" y="724"/>
                    <a:pt x="902" y="445"/>
                    <a:pt x="423" y="200"/>
                  </a:cubicBezTo>
                  <a:cubicBezTo>
                    <a:pt x="279" y="123"/>
                    <a:pt x="146" y="67"/>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11"/>
            <p:cNvSpPr/>
            <p:nvPr/>
          </p:nvSpPr>
          <p:spPr>
            <a:xfrm>
              <a:off x="1283669" y="2269773"/>
              <a:ext cx="447432" cy="288310"/>
            </a:xfrm>
            <a:custGeom>
              <a:avLst/>
              <a:gdLst/>
              <a:ahLst/>
              <a:cxnLst/>
              <a:rect l="l" t="t" r="r" b="b"/>
              <a:pathLst>
                <a:path w="12825" h="8264" extrusionOk="0">
                  <a:moveTo>
                    <a:pt x="0" y="0"/>
                  </a:moveTo>
                  <a:lnTo>
                    <a:pt x="0" y="78"/>
                  </a:lnTo>
                  <a:cubicBezTo>
                    <a:pt x="512" y="678"/>
                    <a:pt x="1258" y="1056"/>
                    <a:pt x="1992" y="1335"/>
                  </a:cubicBezTo>
                  <a:cubicBezTo>
                    <a:pt x="3026" y="1746"/>
                    <a:pt x="4105" y="2057"/>
                    <a:pt x="5150" y="2413"/>
                  </a:cubicBezTo>
                  <a:cubicBezTo>
                    <a:pt x="6218" y="2781"/>
                    <a:pt x="7286" y="3203"/>
                    <a:pt x="8275" y="3748"/>
                  </a:cubicBezTo>
                  <a:cubicBezTo>
                    <a:pt x="8765" y="4037"/>
                    <a:pt x="9254" y="4348"/>
                    <a:pt x="9688" y="4716"/>
                  </a:cubicBezTo>
                  <a:cubicBezTo>
                    <a:pt x="9921" y="4916"/>
                    <a:pt x="10122" y="5149"/>
                    <a:pt x="10300" y="5394"/>
                  </a:cubicBezTo>
                  <a:cubicBezTo>
                    <a:pt x="10467" y="5639"/>
                    <a:pt x="10623" y="5883"/>
                    <a:pt x="10811" y="6106"/>
                  </a:cubicBezTo>
                  <a:cubicBezTo>
                    <a:pt x="11201" y="6562"/>
                    <a:pt x="11657" y="6951"/>
                    <a:pt x="12068" y="7385"/>
                  </a:cubicBezTo>
                  <a:cubicBezTo>
                    <a:pt x="12335" y="7674"/>
                    <a:pt x="12580" y="7964"/>
                    <a:pt x="12825" y="8264"/>
                  </a:cubicBezTo>
                  <a:cubicBezTo>
                    <a:pt x="12813" y="8219"/>
                    <a:pt x="12803" y="8152"/>
                    <a:pt x="12791" y="8097"/>
                  </a:cubicBezTo>
                  <a:cubicBezTo>
                    <a:pt x="12669" y="7952"/>
                    <a:pt x="12546" y="7808"/>
                    <a:pt x="12424" y="7674"/>
                  </a:cubicBezTo>
                  <a:cubicBezTo>
                    <a:pt x="12235" y="7452"/>
                    <a:pt x="12035" y="7230"/>
                    <a:pt x="11824" y="7029"/>
                  </a:cubicBezTo>
                  <a:cubicBezTo>
                    <a:pt x="11612" y="6807"/>
                    <a:pt x="11390" y="6595"/>
                    <a:pt x="11167" y="6384"/>
                  </a:cubicBezTo>
                  <a:cubicBezTo>
                    <a:pt x="10956" y="6173"/>
                    <a:pt x="10756" y="5939"/>
                    <a:pt x="10578" y="5695"/>
                  </a:cubicBezTo>
                  <a:cubicBezTo>
                    <a:pt x="10411" y="5450"/>
                    <a:pt x="10255" y="5194"/>
                    <a:pt x="10066" y="4971"/>
                  </a:cubicBezTo>
                  <a:cubicBezTo>
                    <a:pt x="9688" y="4549"/>
                    <a:pt x="9210" y="4227"/>
                    <a:pt x="8732" y="3926"/>
                  </a:cubicBezTo>
                  <a:cubicBezTo>
                    <a:pt x="7775" y="3337"/>
                    <a:pt x="6718" y="2892"/>
                    <a:pt x="5662" y="2524"/>
                  </a:cubicBezTo>
                  <a:cubicBezTo>
                    <a:pt x="4594" y="2146"/>
                    <a:pt x="3504" y="1813"/>
                    <a:pt x="2437" y="1434"/>
                  </a:cubicBezTo>
                  <a:cubicBezTo>
                    <a:pt x="1558" y="1123"/>
                    <a:pt x="613" y="734"/>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11"/>
            <p:cNvSpPr/>
            <p:nvPr/>
          </p:nvSpPr>
          <p:spPr>
            <a:xfrm>
              <a:off x="1286774" y="2291508"/>
              <a:ext cx="445897" cy="291799"/>
            </a:xfrm>
            <a:custGeom>
              <a:avLst/>
              <a:gdLst/>
              <a:ahLst/>
              <a:cxnLst/>
              <a:rect l="l" t="t" r="r" b="b"/>
              <a:pathLst>
                <a:path w="12781" h="8364" extrusionOk="0">
                  <a:moveTo>
                    <a:pt x="0" y="0"/>
                  </a:moveTo>
                  <a:cubicBezTo>
                    <a:pt x="0" y="33"/>
                    <a:pt x="12" y="77"/>
                    <a:pt x="23" y="111"/>
                  </a:cubicBezTo>
                  <a:cubicBezTo>
                    <a:pt x="290" y="267"/>
                    <a:pt x="579" y="411"/>
                    <a:pt x="857" y="534"/>
                  </a:cubicBezTo>
                  <a:cubicBezTo>
                    <a:pt x="1102" y="645"/>
                    <a:pt x="1357" y="756"/>
                    <a:pt x="1602" y="878"/>
                  </a:cubicBezTo>
                  <a:cubicBezTo>
                    <a:pt x="1891" y="1012"/>
                    <a:pt x="2158" y="1157"/>
                    <a:pt x="2437" y="1290"/>
                  </a:cubicBezTo>
                  <a:cubicBezTo>
                    <a:pt x="2726" y="1434"/>
                    <a:pt x="3026" y="1557"/>
                    <a:pt x="3326" y="1657"/>
                  </a:cubicBezTo>
                  <a:cubicBezTo>
                    <a:pt x="3626" y="1757"/>
                    <a:pt x="3938" y="1835"/>
                    <a:pt x="4238" y="1913"/>
                  </a:cubicBezTo>
                  <a:cubicBezTo>
                    <a:pt x="5395" y="2235"/>
                    <a:pt x="6530" y="2636"/>
                    <a:pt x="7553" y="3270"/>
                  </a:cubicBezTo>
                  <a:cubicBezTo>
                    <a:pt x="8087" y="3592"/>
                    <a:pt x="8565" y="3992"/>
                    <a:pt x="9043" y="4404"/>
                  </a:cubicBezTo>
                  <a:cubicBezTo>
                    <a:pt x="9499" y="4805"/>
                    <a:pt x="9955" y="5205"/>
                    <a:pt x="10389" y="5616"/>
                  </a:cubicBezTo>
                  <a:cubicBezTo>
                    <a:pt x="10623" y="5828"/>
                    <a:pt x="10845" y="6050"/>
                    <a:pt x="11056" y="6261"/>
                  </a:cubicBezTo>
                  <a:cubicBezTo>
                    <a:pt x="10611" y="5950"/>
                    <a:pt x="10122" y="5717"/>
                    <a:pt x="9688" y="5405"/>
                  </a:cubicBezTo>
                  <a:cubicBezTo>
                    <a:pt x="9210" y="5072"/>
                    <a:pt x="8787" y="4660"/>
                    <a:pt x="8309" y="4315"/>
                  </a:cubicBezTo>
                  <a:cubicBezTo>
                    <a:pt x="7853" y="3992"/>
                    <a:pt x="7363" y="3715"/>
                    <a:pt x="6852" y="3503"/>
                  </a:cubicBezTo>
                  <a:cubicBezTo>
                    <a:pt x="6318" y="3292"/>
                    <a:pt x="5762" y="3159"/>
                    <a:pt x="5206" y="3003"/>
                  </a:cubicBezTo>
                  <a:cubicBezTo>
                    <a:pt x="4928" y="2936"/>
                    <a:pt x="4650" y="2847"/>
                    <a:pt x="4383" y="2747"/>
                  </a:cubicBezTo>
                  <a:cubicBezTo>
                    <a:pt x="4116" y="2636"/>
                    <a:pt x="3860" y="2491"/>
                    <a:pt x="3604" y="2346"/>
                  </a:cubicBezTo>
                  <a:cubicBezTo>
                    <a:pt x="3359" y="2202"/>
                    <a:pt x="3104" y="2057"/>
                    <a:pt x="2837" y="1935"/>
                  </a:cubicBezTo>
                  <a:cubicBezTo>
                    <a:pt x="2581" y="1812"/>
                    <a:pt x="2314" y="1724"/>
                    <a:pt x="2047" y="1624"/>
                  </a:cubicBezTo>
                  <a:cubicBezTo>
                    <a:pt x="1780" y="1523"/>
                    <a:pt x="1513" y="1424"/>
                    <a:pt x="1258" y="1290"/>
                  </a:cubicBezTo>
                  <a:cubicBezTo>
                    <a:pt x="1001" y="1157"/>
                    <a:pt x="757" y="989"/>
                    <a:pt x="534" y="811"/>
                  </a:cubicBezTo>
                  <a:cubicBezTo>
                    <a:pt x="390" y="700"/>
                    <a:pt x="267" y="589"/>
                    <a:pt x="134" y="467"/>
                  </a:cubicBezTo>
                  <a:lnTo>
                    <a:pt x="134" y="467"/>
                  </a:lnTo>
                  <a:cubicBezTo>
                    <a:pt x="146" y="500"/>
                    <a:pt x="168" y="545"/>
                    <a:pt x="178" y="589"/>
                  </a:cubicBezTo>
                  <a:cubicBezTo>
                    <a:pt x="368" y="756"/>
                    <a:pt x="568" y="923"/>
                    <a:pt x="768" y="1068"/>
                  </a:cubicBezTo>
                  <a:cubicBezTo>
                    <a:pt x="1001" y="1223"/>
                    <a:pt x="1246" y="1357"/>
                    <a:pt x="1502" y="1468"/>
                  </a:cubicBezTo>
                  <a:cubicBezTo>
                    <a:pt x="2025" y="1701"/>
                    <a:pt x="2581" y="1857"/>
                    <a:pt x="3092" y="2124"/>
                  </a:cubicBezTo>
                  <a:cubicBezTo>
                    <a:pt x="3349" y="2269"/>
                    <a:pt x="3593" y="2425"/>
                    <a:pt x="3849" y="2569"/>
                  </a:cubicBezTo>
                  <a:cubicBezTo>
                    <a:pt x="4105" y="2702"/>
                    <a:pt x="4372" y="2825"/>
                    <a:pt x="4650" y="2914"/>
                  </a:cubicBezTo>
                  <a:cubicBezTo>
                    <a:pt x="5206" y="3103"/>
                    <a:pt x="5773" y="3214"/>
                    <a:pt x="6329" y="3392"/>
                  </a:cubicBezTo>
                  <a:cubicBezTo>
                    <a:pt x="6863" y="3570"/>
                    <a:pt x="7375" y="3814"/>
                    <a:pt x="7853" y="4104"/>
                  </a:cubicBezTo>
                  <a:cubicBezTo>
                    <a:pt x="8354" y="4415"/>
                    <a:pt x="8799" y="4805"/>
                    <a:pt x="9254" y="5171"/>
                  </a:cubicBezTo>
                  <a:cubicBezTo>
                    <a:pt x="9477" y="5349"/>
                    <a:pt x="9699" y="5517"/>
                    <a:pt x="9944" y="5672"/>
                  </a:cubicBezTo>
                  <a:cubicBezTo>
                    <a:pt x="10188" y="5816"/>
                    <a:pt x="10445" y="5962"/>
                    <a:pt x="10689" y="6106"/>
                  </a:cubicBezTo>
                  <a:cubicBezTo>
                    <a:pt x="10978" y="6284"/>
                    <a:pt x="11245" y="6484"/>
                    <a:pt x="11490" y="6706"/>
                  </a:cubicBezTo>
                  <a:cubicBezTo>
                    <a:pt x="11735" y="6973"/>
                    <a:pt x="11979" y="7240"/>
                    <a:pt x="12213" y="7519"/>
                  </a:cubicBezTo>
                  <a:cubicBezTo>
                    <a:pt x="12413" y="7786"/>
                    <a:pt x="12602" y="8075"/>
                    <a:pt x="12780" y="8364"/>
                  </a:cubicBezTo>
                  <a:lnTo>
                    <a:pt x="12780" y="8263"/>
                  </a:lnTo>
                  <a:cubicBezTo>
                    <a:pt x="12758" y="8219"/>
                    <a:pt x="12724" y="8174"/>
                    <a:pt x="12691" y="8119"/>
                  </a:cubicBezTo>
                  <a:lnTo>
                    <a:pt x="12691" y="8119"/>
                  </a:lnTo>
                  <a:cubicBezTo>
                    <a:pt x="12724" y="8164"/>
                    <a:pt x="12758" y="8197"/>
                    <a:pt x="12780" y="8241"/>
                  </a:cubicBezTo>
                  <a:lnTo>
                    <a:pt x="12780" y="8141"/>
                  </a:lnTo>
                  <a:cubicBezTo>
                    <a:pt x="12591" y="7885"/>
                    <a:pt x="12391" y="7618"/>
                    <a:pt x="12180" y="7374"/>
                  </a:cubicBezTo>
                  <a:cubicBezTo>
                    <a:pt x="11990" y="7118"/>
                    <a:pt x="11779" y="6874"/>
                    <a:pt x="11545" y="6662"/>
                  </a:cubicBezTo>
                  <a:cubicBezTo>
                    <a:pt x="11301" y="6406"/>
                    <a:pt x="11067" y="6162"/>
                    <a:pt x="10823" y="5928"/>
                  </a:cubicBezTo>
                  <a:cubicBezTo>
                    <a:pt x="10400" y="5517"/>
                    <a:pt x="9966" y="5116"/>
                    <a:pt x="9533" y="4726"/>
                  </a:cubicBezTo>
                  <a:cubicBezTo>
                    <a:pt x="9076" y="4326"/>
                    <a:pt x="8621" y="3915"/>
                    <a:pt x="8120" y="3548"/>
                  </a:cubicBezTo>
                  <a:cubicBezTo>
                    <a:pt x="7175" y="2858"/>
                    <a:pt x="6085" y="2391"/>
                    <a:pt x="4973" y="2035"/>
                  </a:cubicBezTo>
                  <a:cubicBezTo>
                    <a:pt x="4394" y="1857"/>
                    <a:pt x="3794" y="1724"/>
                    <a:pt x="3215" y="1523"/>
                  </a:cubicBezTo>
                  <a:cubicBezTo>
                    <a:pt x="2637" y="1323"/>
                    <a:pt x="2114" y="1012"/>
                    <a:pt x="1558" y="756"/>
                  </a:cubicBezTo>
                  <a:cubicBezTo>
                    <a:pt x="1068" y="522"/>
                    <a:pt x="568" y="322"/>
                    <a:pt x="101" y="67"/>
                  </a:cubicBezTo>
                  <a:lnTo>
                    <a:pt x="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11"/>
            <p:cNvSpPr/>
            <p:nvPr/>
          </p:nvSpPr>
          <p:spPr>
            <a:xfrm>
              <a:off x="1326756" y="2365576"/>
              <a:ext cx="406265" cy="227850"/>
            </a:xfrm>
            <a:custGeom>
              <a:avLst/>
              <a:gdLst/>
              <a:ahLst/>
              <a:cxnLst/>
              <a:rect l="l" t="t" r="r" b="b"/>
              <a:pathLst>
                <a:path w="11645" h="6531" extrusionOk="0">
                  <a:moveTo>
                    <a:pt x="0" y="1"/>
                  </a:moveTo>
                  <a:lnTo>
                    <a:pt x="134" y="168"/>
                  </a:lnTo>
                  <a:cubicBezTo>
                    <a:pt x="534" y="401"/>
                    <a:pt x="957" y="602"/>
                    <a:pt x="1380" y="802"/>
                  </a:cubicBezTo>
                  <a:cubicBezTo>
                    <a:pt x="1835" y="1013"/>
                    <a:pt x="2302" y="1236"/>
                    <a:pt x="2781" y="1425"/>
                  </a:cubicBezTo>
                  <a:cubicBezTo>
                    <a:pt x="3281" y="1614"/>
                    <a:pt x="3804" y="1703"/>
                    <a:pt x="4327" y="1825"/>
                  </a:cubicBezTo>
                  <a:cubicBezTo>
                    <a:pt x="4850" y="1948"/>
                    <a:pt x="5361" y="2136"/>
                    <a:pt x="5851" y="2337"/>
                  </a:cubicBezTo>
                  <a:cubicBezTo>
                    <a:pt x="6340" y="2537"/>
                    <a:pt x="6818" y="2737"/>
                    <a:pt x="7297" y="2971"/>
                  </a:cubicBezTo>
                  <a:cubicBezTo>
                    <a:pt x="7752" y="3204"/>
                    <a:pt x="8209" y="3449"/>
                    <a:pt x="8631" y="3738"/>
                  </a:cubicBezTo>
                  <a:cubicBezTo>
                    <a:pt x="9042" y="4016"/>
                    <a:pt x="9421" y="4328"/>
                    <a:pt x="9788" y="4650"/>
                  </a:cubicBezTo>
                  <a:cubicBezTo>
                    <a:pt x="10455" y="5228"/>
                    <a:pt x="11056" y="5873"/>
                    <a:pt x="11645" y="6530"/>
                  </a:cubicBezTo>
                  <a:lnTo>
                    <a:pt x="11645" y="6452"/>
                  </a:lnTo>
                  <a:cubicBezTo>
                    <a:pt x="11145" y="5896"/>
                    <a:pt x="10644" y="5351"/>
                    <a:pt x="10099" y="4839"/>
                  </a:cubicBezTo>
                  <a:cubicBezTo>
                    <a:pt x="9376" y="4161"/>
                    <a:pt x="8587" y="3560"/>
                    <a:pt x="7708" y="3093"/>
                  </a:cubicBezTo>
                  <a:cubicBezTo>
                    <a:pt x="7241" y="2848"/>
                    <a:pt x="6773" y="2637"/>
                    <a:pt x="6284" y="2437"/>
                  </a:cubicBezTo>
                  <a:cubicBezTo>
                    <a:pt x="5795" y="2225"/>
                    <a:pt x="5305" y="2025"/>
                    <a:pt x="4794" y="1869"/>
                  </a:cubicBezTo>
                  <a:cubicBezTo>
                    <a:pt x="4282" y="1714"/>
                    <a:pt x="3738" y="1647"/>
                    <a:pt x="3226" y="1491"/>
                  </a:cubicBezTo>
                  <a:cubicBezTo>
                    <a:pt x="2725" y="1347"/>
                    <a:pt x="2247" y="1125"/>
                    <a:pt x="1768" y="902"/>
                  </a:cubicBezTo>
                  <a:cubicBezTo>
                    <a:pt x="1168" y="624"/>
                    <a:pt x="567" y="335"/>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11"/>
            <p:cNvSpPr/>
            <p:nvPr/>
          </p:nvSpPr>
          <p:spPr>
            <a:xfrm>
              <a:off x="1374867" y="2285298"/>
              <a:ext cx="354283" cy="283287"/>
            </a:xfrm>
            <a:custGeom>
              <a:avLst/>
              <a:gdLst/>
              <a:ahLst/>
              <a:cxnLst/>
              <a:rect l="l" t="t" r="r" b="b"/>
              <a:pathLst>
                <a:path w="10155" h="8120" extrusionOk="0">
                  <a:moveTo>
                    <a:pt x="1" y="0"/>
                  </a:moveTo>
                  <a:cubicBezTo>
                    <a:pt x="123" y="278"/>
                    <a:pt x="334" y="667"/>
                    <a:pt x="656" y="1068"/>
                  </a:cubicBezTo>
                  <a:cubicBezTo>
                    <a:pt x="1291" y="1891"/>
                    <a:pt x="2047" y="1557"/>
                    <a:pt x="3170" y="1924"/>
                  </a:cubicBezTo>
                  <a:cubicBezTo>
                    <a:pt x="4282" y="2280"/>
                    <a:pt x="4549" y="2524"/>
                    <a:pt x="5461" y="2870"/>
                  </a:cubicBezTo>
                  <a:cubicBezTo>
                    <a:pt x="6373" y="3214"/>
                    <a:pt x="6785" y="3960"/>
                    <a:pt x="7319" y="4949"/>
                  </a:cubicBezTo>
                  <a:cubicBezTo>
                    <a:pt x="7853" y="5928"/>
                    <a:pt x="7530" y="5828"/>
                    <a:pt x="8153" y="6785"/>
                  </a:cubicBezTo>
                  <a:cubicBezTo>
                    <a:pt x="8776" y="7741"/>
                    <a:pt x="10122" y="8119"/>
                    <a:pt x="10122" y="8119"/>
                  </a:cubicBezTo>
                  <a:lnTo>
                    <a:pt x="10155" y="7563"/>
                  </a:lnTo>
                  <a:cubicBezTo>
                    <a:pt x="10132" y="7496"/>
                    <a:pt x="10110" y="7418"/>
                    <a:pt x="10077" y="7351"/>
                  </a:cubicBezTo>
                  <a:cubicBezTo>
                    <a:pt x="9966" y="7074"/>
                    <a:pt x="9665" y="6607"/>
                    <a:pt x="9254" y="5861"/>
                  </a:cubicBezTo>
                  <a:cubicBezTo>
                    <a:pt x="8842" y="5116"/>
                    <a:pt x="8965" y="5161"/>
                    <a:pt x="8620" y="4304"/>
                  </a:cubicBezTo>
                  <a:cubicBezTo>
                    <a:pt x="8276" y="3436"/>
                    <a:pt x="7797" y="3403"/>
                    <a:pt x="6863" y="2514"/>
                  </a:cubicBezTo>
                  <a:cubicBezTo>
                    <a:pt x="5928" y="1612"/>
                    <a:pt x="3904" y="1190"/>
                    <a:pt x="2970" y="1056"/>
                  </a:cubicBezTo>
                  <a:cubicBezTo>
                    <a:pt x="2036" y="923"/>
                    <a:pt x="857" y="423"/>
                    <a:pt x="156" y="67"/>
                  </a:cubicBezTo>
                  <a:cubicBezTo>
                    <a:pt x="100" y="45"/>
                    <a:pt x="56" y="2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11"/>
            <p:cNvSpPr/>
            <p:nvPr/>
          </p:nvSpPr>
          <p:spPr>
            <a:xfrm>
              <a:off x="1386520" y="2306615"/>
              <a:ext cx="335269" cy="225862"/>
            </a:xfrm>
            <a:custGeom>
              <a:avLst/>
              <a:gdLst/>
              <a:ahLst/>
              <a:cxnLst/>
              <a:rect l="l" t="t" r="r" b="b"/>
              <a:pathLst>
                <a:path w="9610" h="6474" extrusionOk="0">
                  <a:moveTo>
                    <a:pt x="0" y="0"/>
                  </a:moveTo>
                  <a:cubicBezTo>
                    <a:pt x="23" y="34"/>
                    <a:pt x="45" y="67"/>
                    <a:pt x="55" y="101"/>
                  </a:cubicBezTo>
                  <a:cubicBezTo>
                    <a:pt x="534" y="223"/>
                    <a:pt x="1001" y="356"/>
                    <a:pt x="1457" y="501"/>
                  </a:cubicBezTo>
                  <a:cubicBezTo>
                    <a:pt x="2114" y="701"/>
                    <a:pt x="2759" y="935"/>
                    <a:pt x="3404" y="1169"/>
                  </a:cubicBezTo>
                  <a:cubicBezTo>
                    <a:pt x="4037" y="1391"/>
                    <a:pt x="4682" y="1613"/>
                    <a:pt x="5305" y="1880"/>
                  </a:cubicBezTo>
                  <a:cubicBezTo>
                    <a:pt x="5917" y="2136"/>
                    <a:pt x="6462" y="2503"/>
                    <a:pt x="6973" y="2926"/>
                  </a:cubicBezTo>
                  <a:cubicBezTo>
                    <a:pt x="7218" y="3115"/>
                    <a:pt x="7474" y="3315"/>
                    <a:pt x="7685" y="3537"/>
                  </a:cubicBezTo>
                  <a:cubicBezTo>
                    <a:pt x="7897" y="3760"/>
                    <a:pt x="8031" y="4027"/>
                    <a:pt x="8142" y="4305"/>
                  </a:cubicBezTo>
                  <a:cubicBezTo>
                    <a:pt x="8253" y="4572"/>
                    <a:pt x="8342" y="4839"/>
                    <a:pt x="8464" y="5106"/>
                  </a:cubicBezTo>
                  <a:cubicBezTo>
                    <a:pt x="8564" y="5328"/>
                    <a:pt x="8698" y="5529"/>
                    <a:pt x="8854" y="5717"/>
                  </a:cubicBezTo>
                  <a:cubicBezTo>
                    <a:pt x="9087" y="5996"/>
                    <a:pt x="9343" y="6240"/>
                    <a:pt x="9610" y="6473"/>
                  </a:cubicBezTo>
                  <a:cubicBezTo>
                    <a:pt x="9598" y="6441"/>
                    <a:pt x="9588" y="6418"/>
                    <a:pt x="9565" y="6384"/>
                  </a:cubicBezTo>
                  <a:cubicBezTo>
                    <a:pt x="9554" y="6352"/>
                    <a:pt x="9532" y="6329"/>
                    <a:pt x="9509" y="6295"/>
                  </a:cubicBezTo>
                  <a:cubicBezTo>
                    <a:pt x="9398" y="6196"/>
                    <a:pt x="9287" y="6085"/>
                    <a:pt x="9187" y="5984"/>
                  </a:cubicBezTo>
                  <a:cubicBezTo>
                    <a:pt x="9009" y="5818"/>
                    <a:pt x="8854" y="5640"/>
                    <a:pt x="8720" y="5440"/>
                  </a:cubicBezTo>
                  <a:cubicBezTo>
                    <a:pt x="8564" y="5206"/>
                    <a:pt x="8453" y="4950"/>
                    <a:pt x="8353" y="4694"/>
                  </a:cubicBezTo>
                  <a:cubicBezTo>
                    <a:pt x="8253" y="4439"/>
                    <a:pt x="8152" y="4172"/>
                    <a:pt x="8031" y="3927"/>
                  </a:cubicBezTo>
                  <a:cubicBezTo>
                    <a:pt x="7885" y="3671"/>
                    <a:pt x="7697" y="3448"/>
                    <a:pt x="7463" y="3260"/>
                  </a:cubicBezTo>
                  <a:cubicBezTo>
                    <a:pt x="7218" y="3048"/>
                    <a:pt x="6963" y="2837"/>
                    <a:pt x="6707" y="2637"/>
                  </a:cubicBezTo>
                  <a:cubicBezTo>
                    <a:pt x="6462" y="2447"/>
                    <a:pt x="6206" y="2259"/>
                    <a:pt x="5928" y="2103"/>
                  </a:cubicBezTo>
                  <a:cubicBezTo>
                    <a:pt x="5350" y="1769"/>
                    <a:pt x="4705" y="1557"/>
                    <a:pt x="4082" y="1324"/>
                  </a:cubicBezTo>
                  <a:cubicBezTo>
                    <a:pt x="2792" y="846"/>
                    <a:pt x="1491" y="390"/>
                    <a:pt x="156" y="45"/>
                  </a:cubicBezTo>
                  <a:cubicBezTo>
                    <a:pt x="100" y="34"/>
                    <a:pt x="55" y="12"/>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11"/>
            <p:cNvSpPr/>
            <p:nvPr/>
          </p:nvSpPr>
          <p:spPr>
            <a:xfrm>
              <a:off x="1652718" y="2511479"/>
              <a:ext cx="50447" cy="47028"/>
            </a:xfrm>
            <a:custGeom>
              <a:avLst/>
              <a:gdLst/>
              <a:ahLst/>
              <a:cxnLst/>
              <a:rect l="l" t="t" r="r" b="b"/>
              <a:pathLst>
                <a:path w="1446" h="1348" extrusionOk="0">
                  <a:moveTo>
                    <a:pt x="0" y="1"/>
                  </a:moveTo>
                  <a:lnTo>
                    <a:pt x="0" y="1"/>
                  </a:lnTo>
                  <a:cubicBezTo>
                    <a:pt x="33" y="57"/>
                    <a:pt x="67" y="112"/>
                    <a:pt x="111" y="179"/>
                  </a:cubicBezTo>
                  <a:cubicBezTo>
                    <a:pt x="223" y="268"/>
                    <a:pt x="334" y="368"/>
                    <a:pt x="445" y="468"/>
                  </a:cubicBezTo>
                  <a:cubicBezTo>
                    <a:pt x="734" y="724"/>
                    <a:pt x="1012" y="980"/>
                    <a:pt x="1279" y="1258"/>
                  </a:cubicBezTo>
                  <a:cubicBezTo>
                    <a:pt x="1335" y="1291"/>
                    <a:pt x="1390" y="1313"/>
                    <a:pt x="1446" y="1347"/>
                  </a:cubicBezTo>
                  <a:cubicBezTo>
                    <a:pt x="1224" y="1113"/>
                    <a:pt x="1001" y="880"/>
                    <a:pt x="756" y="657"/>
                  </a:cubicBezTo>
                  <a:cubicBezTo>
                    <a:pt x="512" y="435"/>
                    <a:pt x="267" y="213"/>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11"/>
            <p:cNvSpPr/>
            <p:nvPr/>
          </p:nvSpPr>
          <p:spPr>
            <a:xfrm>
              <a:off x="1637961" y="2473451"/>
              <a:ext cx="88858" cy="94720"/>
            </a:xfrm>
            <a:custGeom>
              <a:avLst/>
              <a:gdLst/>
              <a:ahLst/>
              <a:cxnLst/>
              <a:rect l="l" t="t" r="r" b="b"/>
              <a:pathLst>
                <a:path w="2547" h="2715" extrusionOk="0">
                  <a:moveTo>
                    <a:pt x="0" y="1"/>
                  </a:moveTo>
                  <a:lnTo>
                    <a:pt x="67" y="168"/>
                  </a:lnTo>
                  <a:cubicBezTo>
                    <a:pt x="156" y="246"/>
                    <a:pt x="245" y="324"/>
                    <a:pt x="323" y="401"/>
                  </a:cubicBezTo>
                  <a:cubicBezTo>
                    <a:pt x="557" y="613"/>
                    <a:pt x="779" y="835"/>
                    <a:pt x="990" y="1046"/>
                  </a:cubicBezTo>
                  <a:cubicBezTo>
                    <a:pt x="735" y="868"/>
                    <a:pt x="456" y="702"/>
                    <a:pt x="178" y="546"/>
                  </a:cubicBezTo>
                  <a:lnTo>
                    <a:pt x="178" y="546"/>
                  </a:lnTo>
                  <a:cubicBezTo>
                    <a:pt x="189" y="579"/>
                    <a:pt x="201" y="613"/>
                    <a:pt x="211" y="658"/>
                  </a:cubicBezTo>
                  <a:cubicBezTo>
                    <a:pt x="356" y="735"/>
                    <a:pt x="490" y="813"/>
                    <a:pt x="623" y="891"/>
                  </a:cubicBezTo>
                  <a:cubicBezTo>
                    <a:pt x="912" y="1069"/>
                    <a:pt x="1179" y="1269"/>
                    <a:pt x="1424" y="1491"/>
                  </a:cubicBezTo>
                  <a:cubicBezTo>
                    <a:pt x="1669" y="1758"/>
                    <a:pt x="1913" y="2025"/>
                    <a:pt x="2147" y="2304"/>
                  </a:cubicBezTo>
                  <a:cubicBezTo>
                    <a:pt x="2236" y="2415"/>
                    <a:pt x="2314" y="2537"/>
                    <a:pt x="2403" y="2660"/>
                  </a:cubicBezTo>
                  <a:cubicBezTo>
                    <a:pt x="2470" y="2682"/>
                    <a:pt x="2525" y="2704"/>
                    <a:pt x="2547" y="2715"/>
                  </a:cubicBezTo>
                  <a:cubicBezTo>
                    <a:pt x="2414" y="2526"/>
                    <a:pt x="2269" y="2337"/>
                    <a:pt x="2114" y="2159"/>
                  </a:cubicBezTo>
                  <a:cubicBezTo>
                    <a:pt x="1924" y="1903"/>
                    <a:pt x="1713" y="1659"/>
                    <a:pt x="1479" y="1447"/>
                  </a:cubicBezTo>
                  <a:cubicBezTo>
                    <a:pt x="1235" y="1191"/>
                    <a:pt x="1001" y="947"/>
                    <a:pt x="757" y="713"/>
                  </a:cubicBezTo>
                  <a:cubicBezTo>
                    <a:pt x="501" y="468"/>
                    <a:pt x="256" y="23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11"/>
            <p:cNvSpPr/>
            <p:nvPr/>
          </p:nvSpPr>
          <p:spPr>
            <a:xfrm>
              <a:off x="1408255" y="2333409"/>
              <a:ext cx="33387" cy="10885"/>
            </a:xfrm>
            <a:custGeom>
              <a:avLst/>
              <a:gdLst/>
              <a:ahLst/>
              <a:cxnLst/>
              <a:rect l="l" t="t" r="r" b="b"/>
              <a:pathLst>
                <a:path w="957" h="312" extrusionOk="0">
                  <a:moveTo>
                    <a:pt x="0" y="0"/>
                  </a:moveTo>
                  <a:lnTo>
                    <a:pt x="0" y="0"/>
                  </a:lnTo>
                  <a:cubicBezTo>
                    <a:pt x="289" y="211"/>
                    <a:pt x="601" y="267"/>
                    <a:pt x="957" y="312"/>
                  </a:cubicBezTo>
                  <a:cubicBezTo>
                    <a:pt x="634" y="211"/>
                    <a:pt x="322" y="100"/>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11"/>
            <p:cNvSpPr/>
            <p:nvPr/>
          </p:nvSpPr>
          <p:spPr>
            <a:xfrm>
              <a:off x="1607678" y="2419549"/>
              <a:ext cx="121129" cy="135433"/>
            </a:xfrm>
            <a:custGeom>
              <a:avLst/>
              <a:gdLst/>
              <a:ahLst/>
              <a:cxnLst/>
              <a:rect l="l" t="t" r="r" b="b"/>
              <a:pathLst>
                <a:path w="3472" h="3882" extrusionOk="0">
                  <a:moveTo>
                    <a:pt x="1" y="0"/>
                  </a:moveTo>
                  <a:cubicBezTo>
                    <a:pt x="45" y="67"/>
                    <a:pt x="101" y="144"/>
                    <a:pt x="145" y="223"/>
                  </a:cubicBezTo>
                  <a:cubicBezTo>
                    <a:pt x="234" y="290"/>
                    <a:pt x="312" y="356"/>
                    <a:pt x="401" y="423"/>
                  </a:cubicBezTo>
                  <a:cubicBezTo>
                    <a:pt x="634" y="623"/>
                    <a:pt x="835" y="856"/>
                    <a:pt x="1013" y="1101"/>
                  </a:cubicBezTo>
                  <a:cubicBezTo>
                    <a:pt x="1180" y="1346"/>
                    <a:pt x="1336" y="1590"/>
                    <a:pt x="1524" y="1813"/>
                  </a:cubicBezTo>
                  <a:cubicBezTo>
                    <a:pt x="1914" y="2269"/>
                    <a:pt x="2370" y="2658"/>
                    <a:pt x="2781" y="3092"/>
                  </a:cubicBezTo>
                  <a:cubicBezTo>
                    <a:pt x="3015" y="3348"/>
                    <a:pt x="3249" y="3615"/>
                    <a:pt x="3471" y="3882"/>
                  </a:cubicBezTo>
                  <a:lnTo>
                    <a:pt x="3471" y="3770"/>
                  </a:lnTo>
                  <a:cubicBezTo>
                    <a:pt x="3360" y="3637"/>
                    <a:pt x="3249" y="3503"/>
                    <a:pt x="3137" y="3381"/>
                  </a:cubicBezTo>
                  <a:cubicBezTo>
                    <a:pt x="2948" y="3159"/>
                    <a:pt x="2748" y="2937"/>
                    <a:pt x="2537" y="2736"/>
                  </a:cubicBezTo>
                  <a:cubicBezTo>
                    <a:pt x="2325" y="2514"/>
                    <a:pt x="2103" y="2302"/>
                    <a:pt x="1880" y="2091"/>
                  </a:cubicBezTo>
                  <a:cubicBezTo>
                    <a:pt x="1669" y="1880"/>
                    <a:pt x="1469" y="1646"/>
                    <a:pt x="1291" y="1402"/>
                  </a:cubicBezTo>
                  <a:cubicBezTo>
                    <a:pt x="1124" y="1157"/>
                    <a:pt x="968" y="901"/>
                    <a:pt x="779" y="678"/>
                  </a:cubicBezTo>
                  <a:cubicBezTo>
                    <a:pt x="545" y="423"/>
                    <a:pt x="279" y="201"/>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11"/>
            <p:cNvSpPr/>
            <p:nvPr/>
          </p:nvSpPr>
          <p:spPr>
            <a:xfrm>
              <a:off x="449033" y="2399069"/>
              <a:ext cx="533186" cy="164111"/>
            </a:xfrm>
            <a:custGeom>
              <a:avLst/>
              <a:gdLst/>
              <a:ahLst/>
              <a:cxnLst/>
              <a:rect l="l" t="t" r="r" b="b"/>
              <a:pathLst>
                <a:path w="15283" h="4704" extrusionOk="0">
                  <a:moveTo>
                    <a:pt x="8630" y="1"/>
                  </a:moveTo>
                  <a:cubicBezTo>
                    <a:pt x="8166" y="1"/>
                    <a:pt x="7554" y="135"/>
                    <a:pt x="6140" y="398"/>
                  </a:cubicBezTo>
                  <a:cubicBezTo>
                    <a:pt x="3103" y="965"/>
                    <a:pt x="856" y="2879"/>
                    <a:pt x="856" y="2879"/>
                  </a:cubicBezTo>
                  <a:lnTo>
                    <a:pt x="0" y="3635"/>
                  </a:lnTo>
                  <a:lnTo>
                    <a:pt x="623" y="4179"/>
                  </a:lnTo>
                  <a:lnTo>
                    <a:pt x="2347" y="4424"/>
                  </a:lnTo>
                  <a:cubicBezTo>
                    <a:pt x="2347" y="4424"/>
                    <a:pt x="2691" y="4394"/>
                    <a:pt x="3229" y="4394"/>
                  </a:cubicBezTo>
                  <a:cubicBezTo>
                    <a:pt x="3871" y="4394"/>
                    <a:pt x="4790" y="4437"/>
                    <a:pt x="5728" y="4624"/>
                  </a:cubicBezTo>
                  <a:cubicBezTo>
                    <a:pt x="6009" y="4679"/>
                    <a:pt x="6265" y="4703"/>
                    <a:pt x="6507" y="4703"/>
                  </a:cubicBezTo>
                  <a:cubicBezTo>
                    <a:pt x="7748" y="4703"/>
                    <a:pt x="8617" y="4056"/>
                    <a:pt x="10599" y="3479"/>
                  </a:cubicBezTo>
                  <a:cubicBezTo>
                    <a:pt x="12957" y="2800"/>
                    <a:pt x="15282" y="1132"/>
                    <a:pt x="15282" y="1132"/>
                  </a:cubicBezTo>
                  <a:lnTo>
                    <a:pt x="15282" y="1132"/>
                  </a:lnTo>
                  <a:cubicBezTo>
                    <a:pt x="15282" y="1132"/>
                    <a:pt x="14726" y="1199"/>
                    <a:pt x="13591" y="1277"/>
                  </a:cubicBezTo>
                  <a:cubicBezTo>
                    <a:pt x="13417" y="1287"/>
                    <a:pt x="13278" y="1293"/>
                    <a:pt x="13160" y="1293"/>
                  </a:cubicBezTo>
                  <a:cubicBezTo>
                    <a:pt x="12504" y="1293"/>
                    <a:pt x="12472" y="1117"/>
                    <a:pt x="10655" y="543"/>
                  </a:cubicBezTo>
                  <a:cubicBezTo>
                    <a:pt x="9505" y="179"/>
                    <a:pt x="9166" y="1"/>
                    <a:pt x="863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11"/>
            <p:cNvSpPr/>
            <p:nvPr/>
          </p:nvSpPr>
          <p:spPr>
            <a:xfrm>
              <a:off x="486259" y="2414769"/>
              <a:ext cx="405916" cy="78916"/>
            </a:xfrm>
            <a:custGeom>
              <a:avLst/>
              <a:gdLst/>
              <a:ahLst/>
              <a:cxnLst/>
              <a:rect l="l" t="t" r="r" b="b"/>
              <a:pathLst>
                <a:path w="11635" h="2262" extrusionOk="0">
                  <a:moveTo>
                    <a:pt x="7099" y="0"/>
                  </a:moveTo>
                  <a:cubicBezTo>
                    <a:pt x="6753" y="0"/>
                    <a:pt x="6388" y="52"/>
                    <a:pt x="5995" y="160"/>
                  </a:cubicBezTo>
                  <a:cubicBezTo>
                    <a:pt x="5406" y="315"/>
                    <a:pt x="4794" y="571"/>
                    <a:pt x="4183" y="793"/>
                  </a:cubicBezTo>
                  <a:cubicBezTo>
                    <a:pt x="3037" y="1216"/>
                    <a:pt x="1925" y="1483"/>
                    <a:pt x="790" y="1839"/>
                  </a:cubicBezTo>
                  <a:cubicBezTo>
                    <a:pt x="668" y="1872"/>
                    <a:pt x="545" y="1905"/>
                    <a:pt x="434" y="1950"/>
                  </a:cubicBezTo>
                  <a:cubicBezTo>
                    <a:pt x="246" y="2073"/>
                    <a:pt x="101" y="2184"/>
                    <a:pt x="1" y="2261"/>
                  </a:cubicBezTo>
                  <a:cubicBezTo>
                    <a:pt x="123" y="2217"/>
                    <a:pt x="256" y="2172"/>
                    <a:pt x="379" y="2139"/>
                  </a:cubicBezTo>
                  <a:cubicBezTo>
                    <a:pt x="1502" y="1772"/>
                    <a:pt x="2614" y="1505"/>
                    <a:pt x="3738" y="1116"/>
                  </a:cubicBezTo>
                  <a:cubicBezTo>
                    <a:pt x="4349" y="904"/>
                    <a:pt x="4961" y="649"/>
                    <a:pt x="5562" y="449"/>
                  </a:cubicBezTo>
                  <a:cubicBezTo>
                    <a:pt x="6068" y="283"/>
                    <a:pt x="6551" y="178"/>
                    <a:pt x="6999" y="178"/>
                  </a:cubicBezTo>
                  <a:cubicBezTo>
                    <a:pt x="7092" y="178"/>
                    <a:pt x="7184" y="183"/>
                    <a:pt x="7275" y="192"/>
                  </a:cubicBezTo>
                  <a:cubicBezTo>
                    <a:pt x="7809" y="249"/>
                    <a:pt x="8276" y="427"/>
                    <a:pt x="8743" y="582"/>
                  </a:cubicBezTo>
                  <a:cubicBezTo>
                    <a:pt x="9198" y="726"/>
                    <a:pt x="9677" y="838"/>
                    <a:pt x="10199" y="871"/>
                  </a:cubicBezTo>
                  <a:cubicBezTo>
                    <a:pt x="10310" y="877"/>
                    <a:pt x="10422" y="880"/>
                    <a:pt x="10535" y="880"/>
                  </a:cubicBezTo>
                  <a:cubicBezTo>
                    <a:pt x="10889" y="880"/>
                    <a:pt x="11255" y="852"/>
                    <a:pt x="11635" y="793"/>
                  </a:cubicBezTo>
                  <a:cubicBezTo>
                    <a:pt x="11546" y="771"/>
                    <a:pt x="11445" y="749"/>
                    <a:pt x="11334" y="704"/>
                  </a:cubicBezTo>
                  <a:cubicBezTo>
                    <a:pt x="11079" y="726"/>
                    <a:pt x="10822" y="738"/>
                    <a:pt x="10567" y="738"/>
                  </a:cubicBezTo>
                  <a:cubicBezTo>
                    <a:pt x="10044" y="716"/>
                    <a:pt x="9554" y="637"/>
                    <a:pt x="9099" y="493"/>
                  </a:cubicBezTo>
                  <a:cubicBezTo>
                    <a:pt x="8620" y="338"/>
                    <a:pt x="8165" y="148"/>
                    <a:pt x="7664" y="48"/>
                  </a:cubicBezTo>
                  <a:cubicBezTo>
                    <a:pt x="7480" y="16"/>
                    <a:pt x="7293" y="0"/>
                    <a:pt x="709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11"/>
            <p:cNvSpPr/>
            <p:nvPr/>
          </p:nvSpPr>
          <p:spPr>
            <a:xfrm>
              <a:off x="490166" y="2438528"/>
              <a:ext cx="492053" cy="110663"/>
            </a:xfrm>
            <a:custGeom>
              <a:avLst/>
              <a:gdLst/>
              <a:ahLst/>
              <a:cxnLst/>
              <a:rect l="l" t="t" r="r" b="b"/>
              <a:pathLst>
                <a:path w="14104" h="3172" extrusionOk="0">
                  <a:moveTo>
                    <a:pt x="14103" y="1"/>
                  </a:moveTo>
                  <a:cubicBezTo>
                    <a:pt x="14103" y="1"/>
                    <a:pt x="14025" y="12"/>
                    <a:pt x="13881" y="35"/>
                  </a:cubicBezTo>
                  <a:cubicBezTo>
                    <a:pt x="12924" y="446"/>
                    <a:pt x="11978" y="747"/>
                    <a:pt x="11088" y="913"/>
                  </a:cubicBezTo>
                  <a:cubicBezTo>
                    <a:pt x="10532" y="1013"/>
                    <a:pt x="9998" y="1058"/>
                    <a:pt x="9487" y="1058"/>
                  </a:cubicBezTo>
                  <a:cubicBezTo>
                    <a:pt x="8909" y="1046"/>
                    <a:pt x="8375" y="969"/>
                    <a:pt x="7819" y="924"/>
                  </a:cubicBezTo>
                  <a:cubicBezTo>
                    <a:pt x="7536" y="895"/>
                    <a:pt x="7245" y="875"/>
                    <a:pt x="6944" y="875"/>
                  </a:cubicBezTo>
                  <a:cubicBezTo>
                    <a:pt x="6202" y="875"/>
                    <a:pt x="5403" y="1000"/>
                    <a:pt x="4549" y="1436"/>
                  </a:cubicBezTo>
                  <a:cubicBezTo>
                    <a:pt x="3982" y="1725"/>
                    <a:pt x="3392" y="2237"/>
                    <a:pt x="2814" y="2415"/>
                  </a:cubicBezTo>
                  <a:cubicBezTo>
                    <a:pt x="2269" y="2571"/>
                    <a:pt x="1802" y="2470"/>
                    <a:pt x="1268" y="2603"/>
                  </a:cubicBezTo>
                  <a:cubicBezTo>
                    <a:pt x="845" y="2704"/>
                    <a:pt x="423" y="2893"/>
                    <a:pt x="0" y="3137"/>
                  </a:cubicBezTo>
                  <a:lnTo>
                    <a:pt x="245" y="3171"/>
                  </a:lnTo>
                  <a:cubicBezTo>
                    <a:pt x="456" y="3060"/>
                    <a:pt x="667" y="2971"/>
                    <a:pt x="878" y="2893"/>
                  </a:cubicBezTo>
                  <a:cubicBezTo>
                    <a:pt x="1145" y="2804"/>
                    <a:pt x="1402" y="2759"/>
                    <a:pt x="1646" y="2737"/>
                  </a:cubicBezTo>
                  <a:cubicBezTo>
                    <a:pt x="1913" y="2715"/>
                    <a:pt x="2158" y="2726"/>
                    <a:pt x="2435" y="2682"/>
                  </a:cubicBezTo>
                  <a:cubicBezTo>
                    <a:pt x="2702" y="2648"/>
                    <a:pt x="2969" y="2548"/>
                    <a:pt x="3258" y="2393"/>
                  </a:cubicBezTo>
                  <a:cubicBezTo>
                    <a:pt x="3548" y="2225"/>
                    <a:pt x="3826" y="2025"/>
                    <a:pt x="4115" y="1847"/>
                  </a:cubicBezTo>
                  <a:cubicBezTo>
                    <a:pt x="5069" y="1253"/>
                    <a:pt x="5986" y="1089"/>
                    <a:pt x="6820" y="1089"/>
                  </a:cubicBezTo>
                  <a:cubicBezTo>
                    <a:pt x="7017" y="1089"/>
                    <a:pt x="7209" y="1098"/>
                    <a:pt x="7396" y="1113"/>
                  </a:cubicBezTo>
                  <a:cubicBezTo>
                    <a:pt x="7974" y="1147"/>
                    <a:pt x="8520" y="1236"/>
                    <a:pt x="9109" y="1247"/>
                  </a:cubicBezTo>
                  <a:cubicBezTo>
                    <a:pt x="9210" y="1251"/>
                    <a:pt x="9311" y="1253"/>
                    <a:pt x="9414" y="1253"/>
                  </a:cubicBezTo>
                  <a:cubicBezTo>
                    <a:pt x="9820" y="1253"/>
                    <a:pt x="10239" y="1218"/>
                    <a:pt x="10666" y="1147"/>
                  </a:cubicBezTo>
                  <a:cubicBezTo>
                    <a:pt x="11734" y="980"/>
                    <a:pt x="12857" y="624"/>
                    <a:pt x="13992" y="90"/>
                  </a:cubicBezTo>
                  <a:cubicBezTo>
                    <a:pt x="14059" y="35"/>
                    <a:pt x="14103" y="1"/>
                    <a:pt x="1410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11"/>
            <p:cNvSpPr/>
            <p:nvPr/>
          </p:nvSpPr>
          <p:spPr>
            <a:xfrm>
              <a:off x="450184" y="2443203"/>
              <a:ext cx="478482" cy="88126"/>
            </a:xfrm>
            <a:custGeom>
              <a:avLst/>
              <a:gdLst/>
              <a:ahLst/>
              <a:cxnLst/>
              <a:rect l="l" t="t" r="r" b="b"/>
              <a:pathLst>
                <a:path w="13715" h="2526" extrusionOk="0">
                  <a:moveTo>
                    <a:pt x="13714" y="0"/>
                  </a:moveTo>
                  <a:cubicBezTo>
                    <a:pt x="13670" y="0"/>
                    <a:pt x="13614" y="12"/>
                    <a:pt x="13558" y="12"/>
                  </a:cubicBezTo>
                  <a:cubicBezTo>
                    <a:pt x="13492" y="12"/>
                    <a:pt x="13436" y="12"/>
                    <a:pt x="13380" y="23"/>
                  </a:cubicBezTo>
                  <a:cubicBezTo>
                    <a:pt x="12590" y="257"/>
                    <a:pt x="11801" y="457"/>
                    <a:pt x="11067" y="512"/>
                  </a:cubicBezTo>
                  <a:cubicBezTo>
                    <a:pt x="10924" y="524"/>
                    <a:pt x="10783" y="529"/>
                    <a:pt x="10645" y="529"/>
                  </a:cubicBezTo>
                  <a:cubicBezTo>
                    <a:pt x="10260" y="529"/>
                    <a:pt x="9896" y="486"/>
                    <a:pt x="9543" y="412"/>
                  </a:cubicBezTo>
                  <a:cubicBezTo>
                    <a:pt x="9065" y="312"/>
                    <a:pt x="8609" y="156"/>
                    <a:pt x="8097" y="101"/>
                  </a:cubicBezTo>
                  <a:cubicBezTo>
                    <a:pt x="7953" y="83"/>
                    <a:pt x="7805" y="73"/>
                    <a:pt x="7653" y="73"/>
                  </a:cubicBezTo>
                  <a:cubicBezTo>
                    <a:pt x="7322" y="73"/>
                    <a:pt x="6972" y="120"/>
                    <a:pt x="6607" y="234"/>
                  </a:cubicBezTo>
                  <a:cubicBezTo>
                    <a:pt x="6028" y="423"/>
                    <a:pt x="5450" y="823"/>
                    <a:pt x="4861" y="1135"/>
                  </a:cubicBezTo>
                  <a:cubicBezTo>
                    <a:pt x="3749" y="1735"/>
                    <a:pt x="2692" y="1858"/>
                    <a:pt x="1658" y="2025"/>
                  </a:cubicBezTo>
                  <a:cubicBezTo>
                    <a:pt x="1124" y="2103"/>
                    <a:pt x="568" y="2214"/>
                    <a:pt x="0" y="2403"/>
                  </a:cubicBezTo>
                  <a:lnTo>
                    <a:pt x="145" y="2526"/>
                  </a:lnTo>
                  <a:cubicBezTo>
                    <a:pt x="534" y="2414"/>
                    <a:pt x="912" y="2325"/>
                    <a:pt x="1290" y="2269"/>
                  </a:cubicBezTo>
                  <a:cubicBezTo>
                    <a:pt x="2314" y="2091"/>
                    <a:pt x="3326" y="2002"/>
                    <a:pt x="4427" y="1513"/>
                  </a:cubicBezTo>
                  <a:cubicBezTo>
                    <a:pt x="5005" y="1246"/>
                    <a:pt x="5583" y="835"/>
                    <a:pt x="6173" y="568"/>
                  </a:cubicBezTo>
                  <a:cubicBezTo>
                    <a:pt x="6654" y="342"/>
                    <a:pt x="7126" y="263"/>
                    <a:pt x="7552" y="263"/>
                  </a:cubicBezTo>
                  <a:cubicBezTo>
                    <a:pt x="7608" y="263"/>
                    <a:pt x="7664" y="265"/>
                    <a:pt x="7719" y="267"/>
                  </a:cubicBezTo>
                  <a:cubicBezTo>
                    <a:pt x="8230" y="301"/>
                    <a:pt x="8687" y="423"/>
                    <a:pt x="9154" y="534"/>
                  </a:cubicBezTo>
                  <a:cubicBezTo>
                    <a:pt x="9567" y="633"/>
                    <a:pt x="9989" y="705"/>
                    <a:pt x="10451" y="705"/>
                  </a:cubicBezTo>
                  <a:cubicBezTo>
                    <a:pt x="10511" y="705"/>
                    <a:pt x="10571" y="704"/>
                    <a:pt x="10633" y="701"/>
                  </a:cubicBezTo>
                  <a:cubicBezTo>
                    <a:pt x="11601" y="657"/>
                    <a:pt x="12657" y="346"/>
                    <a:pt x="1371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11"/>
            <p:cNvSpPr/>
            <p:nvPr/>
          </p:nvSpPr>
          <p:spPr>
            <a:xfrm>
              <a:off x="534405" y="2454856"/>
              <a:ext cx="423325" cy="98592"/>
            </a:xfrm>
            <a:custGeom>
              <a:avLst/>
              <a:gdLst/>
              <a:ahLst/>
              <a:cxnLst/>
              <a:rect l="l" t="t" r="r" b="b"/>
              <a:pathLst>
                <a:path w="12134" h="2826" extrusionOk="0">
                  <a:moveTo>
                    <a:pt x="11167" y="479"/>
                  </a:moveTo>
                  <a:lnTo>
                    <a:pt x="11167" y="479"/>
                  </a:lnTo>
                  <a:cubicBezTo>
                    <a:pt x="10855" y="601"/>
                    <a:pt x="10532" y="723"/>
                    <a:pt x="10232" y="823"/>
                  </a:cubicBezTo>
                  <a:cubicBezTo>
                    <a:pt x="9098" y="1223"/>
                    <a:pt x="7941" y="1646"/>
                    <a:pt x="6840" y="1880"/>
                  </a:cubicBezTo>
                  <a:cubicBezTo>
                    <a:pt x="6273" y="2002"/>
                    <a:pt x="5728" y="2080"/>
                    <a:pt x="5183" y="2147"/>
                  </a:cubicBezTo>
                  <a:cubicBezTo>
                    <a:pt x="4627" y="2214"/>
                    <a:pt x="4071" y="2280"/>
                    <a:pt x="3525" y="2325"/>
                  </a:cubicBezTo>
                  <a:cubicBezTo>
                    <a:pt x="2880" y="2369"/>
                    <a:pt x="2247" y="2392"/>
                    <a:pt x="1590" y="2481"/>
                  </a:cubicBezTo>
                  <a:cubicBezTo>
                    <a:pt x="2536" y="2103"/>
                    <a:pt x="3492" y="1658"/>
                    <a:pt x="4371" y="1457"/>
                  </a:cubicBezTo>
                  <a:cubicBezTo>
                    <a:pt x="5372" y="1246"/>
                    <a:pt x="6261" y="1346"/>
                    <a:pt x="7196" y="1290"/>
                  </a:cubicBezTo>
                  <a:cubicBezTo>
                    <a:pt x="8097" y="1235"/>
                    <a:pt x="9031" y="1079"/>
                    <a:pt x="9998" y="835"/>
                  </a:cubicBezTo>
                  <a:cubicBezTo>
                    <a:pt x="10377" y="734"/>
                    <a:pt x="10766" y="612"/>
                    <a:pt x="11167" y="479"/>
                  </a:cubicBezTo>
                  <a:close/>
                  <a:moveTo>
                    <a:pt x="12134" y="0"/>
                  </a:moveTo>
                  <a:lnTo>
                    <a:pt x="12134" y="0"/>
                  </a:lnTo>
                  <a:cubicBezTo>
                    <a:pt x="12045" y="34"/>
                    <a:pt x="11945" y="78"/>
                    <a:pt x="11856" y="111"/>
                  </a:cubicBezTo>
                  <a:cubicBezTo>
                    <a:pt x="11367" y="289"/>
                    <a:pt x="10866" y="456"/>
                    <a:pt x="10377" y="590"/>
                  </a:cubicBezTo>
                  <a:cubicBezTo>
                    <a:pt x="9432" y="857"/>
                    <a:pt x="8486" y="1035"/>
                    <a:pt x="7596" y="1112"/>
                  </a:cubicBezTo>
                  <a:cubicBezTo>
                    <a:pt x="6662" y="1191"/>
                    <a:pt x="5794" y="1102"/>
                    <a:pt x="4827" y="1246"/>
                  </a:cubicBezTo>
                  <a:cubicBezTo>
                    <a:pt x="3871" y="1391"/>
                    <a:pt x="2836" y="1858"/>
                    <a:pt x="1824" y="2280"/>
                  </a:cubicBezTo>
                  <a:cubicBezTo>
                    <a:pt x="1579" y="2369"/>
                    <a:pt x="1335" y="2469"/>
                    <a:pt x="1090" y="2558"/>
                  </a:cubicBezTo>
                  <a:cubicBezTo>
                    <a:pt x="868" y="2592"/>
                    <a:pt x="634" y="2647"/>
                    <a:pt x="411" y="2703"/>
                  </a:cubicBezTo>
                  <a:cubicBezTo>
                    <a:pt x="278" y="2736"/>
                    <a:pt x="134" y="2781"/>
                    <a:pt x="0" y="2825"/>
                  </a:cubicBezTo>
                  <a:cubicBezTo>
                    <a:pt x="144" y="2814"/>
                    <a:pt x="423" y="2803"/>
                    <a:pt x="789" y="2792"/>
                  </a:cubicBezTo>
                  <a:cubicBezTo>
                    <a:pt x="1624" y="2636"/>
                    <a:pt x="2435" y="2580"/>
                    <a:pt x="3203" y="2525"/>
                  </a:cubicBezTo>
                  <a:cubicBezTo>
                    <a:pt x="3748" y="2491"/>
                    <a:pt x="4293" y="2436"/>
                    <a:pt x="4838" y="2369"/>
                  </a:cubicBezTo>
                  <a:cubicBezTo>
                    <a:pt x="5394" y="2291"/>
                    <a:pt x="5950" y="2224"/>
                    <a:pt x="6506" y="2113"/>
                  </a:cubicBezTo>
                  <a:cubicBezTo>
                    <a:pt x="7596" y="1902"/>
                    <a:pt x="8730" y="1490"/>
                    <a:pt x="9854" y="1090"/>
                  </a:cubicBezTo>
                  <a:cubicBezTo>
                    <a:pt x="10243" y="946"/>
                    <a:pt x="10655" y="801"/>
                    <a:pt x="11055" y="634"/>
                  </a:cubicBezTo>
                  <a:cubicBezTo>
                    <a:pt x="11478" y="412"/>
                    <a:pt x="11845" y="190"/>
                    <a:pt x="121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11"/>
            <p:cNvSpPr/>
            <p:nvPr/>
          </p:nvSpPr>
          <p:spPr>
            <a:xfrm>
              <a:off x="449033" y="2399069"/>
              <a:ext cx="450119" cy="159017"/>
            </a:xfrm>
            <a:custGeom>
              <a:avLst/>
              <a:gdLst/>
              <a:ahLst/>
              <a:cxnLst/>
              <a:rect l="l" t="t" r="r" b="b"/>
              <a:pathLst>
                <a:path w="12902" h="4558" extrusionOk="0">
                  <a:moveTo>
                    <a:pt x="8630" y="1"/>
                  </a:moveTo>
                  <a:cubicBezTo>
                    <a:pt x="8166" y="1"/>
                    <a:pt x="7554" y="135"/>
                    <a:pt x="6140" y="398"/>
                  </a:cubicBezTo>
                  <a:cubicBezTo>
                    <a:pt x="3103" y="965"/>
                    <a:pt x="856" y="2879"/>
                    <a:pt x="856" y="2879"/>
                  </a:cubicBezTo>
                  <a:lnTo>
                    <a:pt x="0" y="3635"/>
                  </a:lnTo>
                  <a:lnTo>
                    <a:pt x="623" y="4179"/>
                  </a:lnTo>
                  <a:lnTo>
                    <a:pt x="2347" y="4424"/>
                  </a:lnTo>
                  <a:cubicBezTo>
                    <a:pt x="2347" y="4424"/>
                    <a:pt x="2689" y="4395"/>
                    <a:pt x="3224" y="4395"/>
                  </a:cubicBezTo>
                  <a:cubicBezTo>
                    <a:pt x="3785" y="4395"/>
                    <a:pt x="4558" y="4427"/>
                    <a:pt x="5372" y="4558"/>
                  </a:cubicBezTo>
                  <a:cubicBezTo>
                    <a:pt x="5583" y="4446"/>
                    <a:pt x="5784" y="4324"/>
                    <a:pt x="5984" y="4191"/>
                  </a:cubicBezTo>
                  <a:cubicBezTo>
                    <a:pt x="6340" y="3957"/>
                    <a:pt x="6673" y="3668"/>
                    <a:pt x="7018" y="3390"/>
                  </a:cubicBezTo>
                  <a:cubicBezTo>
                    <a:pt x="7351" y="3123"/>
                    <a:pt x="7697" y="2867"/>
                    <a:pt x="8053" y="2711"/>
                  </a:cubicBezTo>
                  <a:cubicBezTo>
                    <a:pt x="8342" y="2578"/>
                    <a:pt x="8631" y="2500"/>
                    <a:pt x="8898" y="2467"/>
                  </a:cubicBezTo>
                  <a:cubicBezTo>
                    <a:pt x="9454" y="2389"/>
                    <a:pt x="9966" y="2434"/>
                    <a:pt x="10510" y="2367"/>
                  </a:cubicBezTo>
                  <a:cubicBezTo>
                    <a:pt x="10777" y="2333"/>
                    <a:pt x="11056" y="2266"/>
                    <a:pt x="11345" y="2155"/>
                  </a:cubicBezTo>
                  <a:cubicBezTo>
                    <a:pt x="11634" y="2044"/>
                    <a:pt x="11923" y="1888"/>
                    <a:pt x="12212" y="1710"/>
                  </a:cubicBezTo>
                  <a:cubicBezTo>
                    <a:pt x="12435" y="1577"/>
                    <a:pt x="12668" y="1421"/>
                    <a:pt x="12902" y="1277"/>
                  </a:cubicBezTo>
                  <a:cubicBezTo>
                    <a:pt x="12457" y="1232"/>
                    <a:pt x="12190" y="1032"/>
                    <a:pt x="10655" y="543"/>
                  </a:cubicBezTo>
                  <a:cubicBezTo>
                    <a:pt x="9505" y="179"/>
                    <a:pt x="9166" y="1"/>
                    <a:pt x="863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11"/>
            <p:cNvSpPr/>
            <p:nvPr/>
          </p:nvSpPr>
          <p:spPr>
            <a:xfrm>
              <a:off x="534405" y="2495954"/>
              <a:ext cx="190137" cy="57495"/>
            </a:xfrm>
            <a:custGeom>
              <a:avLst/>
              <a:gdLst/>
              <a:ahLst/>
              <a:cxnLst/>
              <a:rect l="l" t="t" r="r" b="b"/>
              <a:pathLst>
                <a:path w="5450" h="1648" extrusionOk="0">
                  <a:moveTo>
                    <a:pt x="5450" y="1"/>
                  </a:moveTo>
                  <a:lnTo>
                    <a:pt x="5450" y="1"/>
                  </a:lnTo>
                  <a:cubicBezTo>
                    <a:pt x="5250" y="13"/>
                    <a:pt x="5038" y="35"/>
                    <a:pt x="4827" y="68"/>
                  </a:cubicBezTo>
                  <a:cubicBezTo>
                    <a:pt x="3871" y="213"/>
                    <a:pt x="2836" y="680"/>
                    <a:pt x="1824" y="1102"/>
                  </a:cubicBezTo>
                  <a:cubicBezTo>
                    <a:pt x="1579" y="1191"/>
                    <a:pt x="1335" y="1291"/>
                    <a:pt x="1090" y="1380"/>
                  </a:cubicBezTo>
                  <a:cubicBezTo>
                    <a:pt x="868" y="1414"/>
                    <a:pt x="634" y="1469"/>
                    <a:pt x="411" y="1525"/>
                  </a:cubicBezTo>
                  <a:cubicBezTo>
                    <a:pt x="278" y="1558"/>
                    <a:pt x="134" y="1603"/>
                    <a:pt x="0" y="1647"/>
                  </a:cubicBezTo>
                  <a:cubicBezTo>
                    <a:pt x="11" y="1647"/>
                    <a:pt x="33" y="1647"/>
                    <a:pt x="45" y="1636"/>
                  </a:cubicBezTo>
                  <a:lnTo>
                    <a:pt x="222" y="1636"/>
                  </a:lnTo>
                  <a:cubicBezTo>
                    <a:pt x="245" y="1636"/>
                    <a:pt x="267" y="1625"/>
                    <a:pt x="300" y="1625"/>
                  </a:cubicBezTo>
                  <a:lnTo>
                    <a:pt x="667" y="1625"/>
                  </a:lnTo>
                  <a:cubicBezTo>
                    <a:pt x="700" y="1625"/>
                    <a:pt x="734" y="1614"/>
                    <a:pt x="767" y="1614"/>
                  </a:cubicBezTo>
                  <a:lnTo>
                    <a:pt x="789" y="1614"/>
                  </a:lnTo>
                  <a:cubicBezTo>
                    <a:pt x="1624" y="1458"/>
                    <a:pt x="2435" y="1402"/>
                    <a:pt x="3203" y="1347"/>
                  </a:cubicBezTo>
                  <a:cubicBezTo>
                    <a:pt x="3370" y="1336"/>
                    <a:pt x="3525" y="1325"/>
                    <a:pt x="3693" y="1313"/>
                  </a:cubicBezTo>
                  <a:cubicBezTo>
                    <a:pt x="3782" y="1247"/>
                    <a:pt x="3871" y="1180"/>
                    <a:pt x="3960" y="1102"/>
                  </a:cubicBezTo>
                  <a:lnTo>
                    <a:pt x="3960" y="1102"/>
                  </a:lnTo>
                  <a:cubicBezTo>
                    <a:pt x="3815" y="1125"/>
                    <a:pt x="3670" y="1135"/>
                    <a:pt x="3525" y="1147"/>
                  </a:cubicBezTo>
                  <a:cubicBezTo>
                    <a:pt x="2880" y="1191"/>
                    <a:pt x="2247" y="1214"/>
                    <a:pt x="1590" y="1303"/>
                  </a:cubicBezTo>
                  <a:cubicBezTo>
                    <a:pt x="2536" y="925"/>
                    <a:pt x="3492" y="480"/>
                    <a:pt x="4371" y="279"/>
                  </a:cubicBezTo>
                  <a:cubicBezTo>
                    <a:pt x="4649" y="223"/>
                    <a:pt x="4916" y="190"/>
                    <a:pt x="5183" y="168"/>
                  </a:cubicBezTo>
                  <a:lnTo>
                    <a:pt x="5450"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11"/>
            <p:cNvSpPr/>
            <p:nvPr/>
          </p:nvSpPr>
          <p:spPr>
            <a:xfrm>
              <a:off x="490166" y="2469020"/>
              <a:ext cx="354666" cy="80171"/>
            </a:xfrm>
            <a:custGeom>
              <a:avLst/>
              <a:gdLst/>
              <a:ahLst/>
              <a:cxnLst/>
              <a:rect l="l" t="t" r="r" b="b"/>
              <a:pathLst>
                <a:path w="10166" h="2298" extrusionOk="0">
                  <a:moveTo>
                    <a:pt x="6944" y="1"/>
                  </a:moveTo>
                  <a:cubicBezTo>
                    <a:pt x="6202" y="1"/>
                    <a:pt x="5403" y="126"/>
                    <a:pt x="4549" y="562"/>
                  </a:cubicBezTo>
                  <a:cubicBezTo>
                    <a:pt x="3982" y="851"/>
                    <a:pt x="3392" y="1363"/>
                    <a:pt x="2814" y="1541"/>
                  </a:cubicBezTo>
                  <a:cubicBezTo>
                    <a:pt x="2269" y="1697"/>
                    <a:pt x="1802" y="1596"/>
                    <a:pt x="1268" y="1729"/>
                  </a:cubicBezTo>
                  <a:cubicBezTo>
                    <a:pt x="845" y="1830"/>
                    <a:pt x="423" y="2019"/>
                    <a:pt x="0" y="2263"/>
                  </a:cubicBezTo>
                  <a:lnTo>
                    <a:pt x="245" y="2297"/>
                  </a:lnTo>
                  <a:cubicBezTo>
                    <a:pt x="456" y="2186"/>
                    <a:pt x="667" y="2097"/>
                    <a:pt x="878" y="2019"/>
                  </a:cubicBezTo>
                  <a:cubicBezTo>
                    <a:pt x="1145" y="1930"/>
                    <a:pt x="1402" y="1885"/>
                    <a:pt x="1646" y="1863"/>
                  </a:cubicBezTo>
                  <a:cubicBezTo>
                    <a:pt x="1913" y="1841"/>
                    <a:pt x="2158" y="1852"/>
                    <a:pt x="2435" y="1808"/>
                  </a:cubicBezTo>
                  <a:cubicBezTo>
                    <a:pt x="2702" y="1774"/>
                    <a:pt x="2969" y="1674"/>
                    <a:pt x="3258" y="1519"/>
                  </a:cubicBezTo>
                  <a:cubicBezTo>
                    <a:pt x="3548" y="1351"/>
                    <a:pt x="3826" y="1151"/>
                    <a:pt x="4115" y="973"/>
                  </a:cubicBezTo>
                  <a:cubicBezTo>
                    <a:pt x="5069" y="379"/>
                    <a:pt x="5986" y="215"/>
                    <a:pt x="6820" y="215"/>
                  </a:cubicBezTo>
                  <a:cubicBezTo>
                    <a:pt x="7017" y="215"/>
                    <a:pt x="7209" y="224"/>
                    <a:pt x="7396" y="239"/>
                  </a:cubicBezTo>
                  <a:cubicBezTo>
                    <a:pt x="7974" y="273"/>
                    <a:pt x="8520" y="362"/>
                    <a:pt x="9109" y="373"/>
                  </a:cubicBezTo>
                  <a:lnTo>
                    <a:pt x="9175" y="373"/>
                  </a:lnTo>
                  <a:cubicBezTo>
                    <a:pt x="9232" y="373"/>
                    <a:pt x="9276" y="373"/>
                    <a:pt x="9331" y="362"/>
                  </a:cubicBezTo>
                  <a:cubicBezTo>
                    <a:pt x="9598" y="328"/>
                    <a:pt x="9877" y="261"/>
                    <a:pt x="10166" y="150"/>
                  </a:cubicBezTo>
                  <a:lnTo>
                    <a:pt x="10166" y="150"/>
                  </a:lnTo>
                  <a:cubicBezTo>
                    <a:pt x="9932" y="172"/>
                    <a:pt x="9709" y="184"/>
                    <a:pt x="9487" y="184"/>
                  </a:cubicBezTo>
                  <a:cubicBezTo>
                    <a:pt x="8909" y="172"/>
                    <a:pt x="8375" y="95"/>
                    <a:pt x="7819" y="50"/>
                  </a:cubicBezTo>
                  <a:cubicBezTo>
                    <a:pt x="7536" y="21"/>
                    <a:pt x="7245" y="1"/>
                    <a:pt x="694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11"/>
            <p:cNvSpPr/>
            <p:nvPr/>
          </p:nvSpPr>
          <p:spPr>
            <a:xfrm>
              <a:off x="486259" y="2414769"/>
              <a:ext cx="405916" cy="78916"/>
            </a:xfrm>
            <a:custGeom>
              <a:avLst/>
              <a:gdLst/>
              <a:ahLst/>
              <a:cxnLst/>
              <a:rect l="l" t="t" r="r" b="b"/>
              <a:pathLst>
                <a:path w="11635" h="2262" extrusionOk="0">
                  <a:moveTo>
                    <a:pt x="7099" y="0"/>
                  </a:moveTo>
                  <a:cubicBezTo>
                    <a:pt x="6753" y="0"/>
                    <a:pt x="6388" y="52"/>
                    <a:pt x="5995" y="160"/>
                  </a:cubicBezTo>
                  <a:cubicBezTo>
                    <a:pt x="5406" y="315"/>
                    <a:pt x="4794" y="571"/>
                    <a:pt x="4183" y="793"/>
                  </a:cubicBezTo>
                  <a:cubicBezTo>
                    <a:pt x="3037" y="1216"/>
                    <a:pt x="1925" y="1483"/>
                    <a:pt x="790" y="1839"/>
                  </a:cubicBezTo>
                  <a:cubicBezTo>
                    <a:pt x="668" y="1872"/>
                    <a:pt x="545" y="1905"/>
                    <a:pt x="434" y="1950"/>
                  </a:cubicBezTo>
                  <a:cubicBezTo>
                    <a:pt x="246" y="2073"/>
                    <a:pt x="101" y="2184"/>
                    <a:pt x="1" y="2261"/>
                  </a:cubicBezTo>
                  <a:cubicBezTo>
                    <a:pt x="123" y="2217"/>
                    <a:pt x="256" y="2172"/>
                    <a:pt x="379" y="2139"/>
                  </a:cubicBezTo>
                  <a:cubicBezTo>
                    <a:pt x="1502" y="1772"/>
                    <a:pt x="2614" y="1505"/>
                    <a:pt x="3738" y="1116"/>
                  </a:cubicBezTo>
                  <a:cubicBezTo>
                    <a:pt x="4349" y="904"/>
                    <a:pt x="4961" y="649"/>
                    <a:pt x="5562" y="449"/>
                  </a:cubicBezTo>
                  <a:cubicBezTo>
                    <a:pt x="6068" y="283"/>
                    <a:pt x="6551" y="178"/>
                    <a:pt x="6999" y="178"/>
                  </a:cubicBezTo>
                  <a:cubicBezTo>
                    <a:pt x="7092" y="178"/>
                    <a:pt x="7184" y="183"/>
                    <a:pt x="7275" y="192"/>
                  </a:cubicBezTo>
                  <a:cubicBezTo>
                    <a:pt x="7809" y="249"/>
                    <a:pt x="8276" y="427"/>
                    <a:pt x="8743" y="582"/>
                  </a:cubicBezTo>
                  <a:cubicBezTo>
                    <a:pt x="9198" y="726"/>
                    <a:pt x="9677" y="838"/>
                    <a:pt x="10199" y="871"/>
                  </a:cubicBezTo>
                  <a:cubicBezTo>
                    <a:pt x="10310" y="877"/>
                    <a:pt x="10422" y="880"/>
                    <a:pt x="10535" y="880"/>
                  </a:cubicBezTo>
                  <a:cubicBezTo>
                    <a:pt x="10889" y="880"/>
                    <a:pt x="11255" y="852"/>
                    <a:pt x="11635" y="793"/>
                  </a:cubicBezTo>
                  <a:cubicBezTo>
                    <a:pt x="11612" y="793"/>
                    <a:pt x="11590" y="782"/>
                    <a:pt x="11568" y="782"/>
                  </a:cubicBezTo>
                  <a:lnTo>
                    <a:pt x="11556" y="782"/>
                  </a:lnTo>
                  <a:cubicBezTo>
                    <a:pt x="11534" y="771"/>
                    <a:pt x="11512" y="760"/>
                    <a:pt x="11501" y="760"/>
                  </a:cubicBezTo>
                  <a:lnTo>
                    <a:pt x="11490" y="760"/>
                  </a:lnTo>
                  <a:cubicBezTo>
                    <a:pt x="11467" y="749"/>
                    <a:pt x="11445" y="738"/>
                    <a:pt x="11423" y="738"/>
                  </a:cubicBezTo>
                  <a:cubicBezTo>
                    <a:pt x="11412" y="738"/>
                    <a:pt x="11412" y="726"/>
                    <a:pt x="11412" y="726"/>
                  </a:cubicBezTo>
                  <a:cubicBezTo>
                    <a:pt x="11390" y="726"/>
                    <a:pt x="11368" y="716"/>
                    <a:pt x="11346" y="704"/>
                  </a:cubicBezTo>
                  <a:lnTo>
                    <a:pt x="11334" y="704"/>
                  </a:lnTo>
                  <a:cubicBezTo>
                    <a:pt x="11079" y="726"/>
                    <a:pt x="10822" y="738"/>
                    <a:pt x="10567" y="738"/>
                  </a:cubicBezTo>
                  <a:cubicBezTo>
                    <a:pt x="10044" y="716"/>
                    <a:pt x="9554" y="637"/>
                    <a:pt x="9099" y="493"/>
                  </a:cubicBezTo>
                  <a:cubicBezTo>
                    <a:pt x="8620" y="338"/>
                    <a:pt x="8165" y="148"/>
                    <a:pt x="7664" y="48"/>
                  </a:cubicBezTo>
                  <a:cubicBezTo>
                    <a:pt x="7480" y="16"/>
                    <a:pt x="7293" y="0"/>
                    <a:pt x="709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11"/>
            <p:cNvSpPr/>
            <p:nvPr/>
          </p:nvSpPr>
          <p:spPr>
            <a:xfrm>
              <a:off x="450184" y="2445750"/>
              <a:ext cx="435012" cy="85579"/>
            </a:xfrm>
            <a:custGeom>
              <a:avLst/>
              <a:gdLst/>
              <a:ahLst/>
              <a:cxnLst/>
              <a:rect l="l" t="t" r="r" b="b"/>
              <a:pathLst>
                <a:path w="12469" h="2453" extrusionOk="0">
                  <a:moveTo>
                    <a:pt x="7653" y="0"/>
                  </a:moveTo>
                  <a:cubicBezTo>
                    <a:pt x="7322" y="0"/>
                    <a:pt x="6972" y="47"/>
                    <a:pt x="6607" y="161"/>
                  </a:cubicBezTo>
                  <a:cubicBezTo>
                    <a:pt x="6028" y="350"/>
                    <a:pt x="5450" y="750"/>
                    <a:pt x="4861" y="1062"/>
                  </a:cubicBezTo>
                  <a:cubicBezTo>
                    <a:pt x="3749" y="1662"/>
                    <a:pt x="2692" y="1785"/>
                    <a:pt x="1658" y="1952"/>
                  </a:cubicBezTo>
                  <a:cubicBezTo>
                    <a:pt x="1124" y="2030"/>
                    <a:pt x="568" y="2141"/>
                    <a:pt x="0" y="2330"/>
                  </a:cubicBezTo>
                  <a:lnTo>
                    <a:pt x="145" y="2453"/>
                  </a:lnTo>
                  <a:cubicBezTo>
                    <a:pt x="534" y="2341"/>
                    <a:pt x="912" y="2252"/>
                    <a:pt x="1290" y="2196"/>
                  </a:cubicBezTo>
                  <a:cubicBezTo>
                    <a:pt x="2314" y="2018"/>
                    <a:pt x="3326" y="1929"/>
                    <a:pt x="4427" y="1440"/>
                  </a:cubicBezTo>
                  <a:cubicBezTo>
                    <a:pt x="5005" y="1173"/>
                    <a:pt x="5583" y="762"/>
                    <a:pt x="6173" y="495"/>
                  </a:cubicBezTo>
                  <a:cubicBezTo>
                    <a:pt x="6654" y="269"/>
                    <a:pt x="7126" y="190"/>
                    <a:pt x="7552" y="190"/>
                  </a:cubicBezTo>
                  <a:cubicBezTo>
                    <a:pt x="7608" y="190"/>
                    <a:pt x="7664" y="192"/>
                    <a:pt x="7719" y="194"/>
                  </a:cubicBezTo>
                  <a:cubicBezTo>
                    <a:pt x="8230" y="228"/>
                    <a:pt x="8687" y="350"/>
                    <a:pt x="9154" y="461"/>
                  </a:cubicBezTo>
                  <a:cubicBezTo>
                    <a:pt x="9567" y="560"/>
                    <a:pt x="9989" y="632"/>
                    <a:pt x="10451" y="632"/>
                  </a:cubicBezTo>
                  <a:cubicBezTo>
                    <a:pt x="10511" y="632"/>
                    <a:pt x="10571" y="631"/>
                    <a:pt x="10633" y="628"/>
                  </a:cubicBezTo>
                  <a:cubicBezTo>
                    <a:pt x="11122" y="606"/>
                    <a:pt x="11634" y="506"/>
                    <a:pt x="12168" y="384"/>
                  </a:cubicBezTo>
                  <a:cubicBezTo>
                    <a:pt x="12168" y="384"/>
                    <a:pt x="12168" y="372"/>
                    <a:pt x="12179" y="372"/>
                  </a:cubicBezTo>
                  <a:cubicBezTo>
                    <a:pt x="12268" y="317"/>
                    <a:pt x="12368" y="261"/>
                    <a:pt x="12468" y="194"/>
                  </a:cubicBezTo>
                  <a:lnTo>
                    <a:pt x="12468" y="194"/>
                  </a:lnTo>
                  <a:cubicBezTo>
                    <a:pt x="11990" y="317"/>
                    <a:pt x="11512" y="406"/>
                    <a:pt x="11067" y="439"/>
                  </a:cubicBezTo>
                  <a:cubicBezTo>
                    <a:pt x="10924" y="451"/>
                    <a:pt x="10783" y="456"/>
                    <a:pt x="10645" y="456"/>
                  </a:cubicBezTo>
                  <a:cubicBezTo>
                    <a:pt x="10260" y="456"/>
                    <a:pt x="9896" y="413"/>
                    <a:pt x="9543" y="339"/>
                  </a:cubicBezTo>
                  <a:cubicBezTo>
                    <a:pt x="9065" y="239"/>
                    <a:pt x="8609" y="83"/>
                    <a:pt x="8097" y="28"/>
                  </a:cubicBezTo>
                  <a:cubicBezTo>
                    <a:pt x="7953" y="10"/>
                    <a:pt x="7805" y="0"/>
                    <a:pt x="765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11"/>
            <p:cNvSpPr/>
            <p:nvPr/>
          </p:nvSpPr>
          <p:spPr>
            <a:xfrm>
              <a:off x="402038" y="2276437"/>
              <a:ext cx="518079" cy="296788"/>
            </a:xfrm>
            <a:custGeom>
              <a:avLst/>
              <a:gdLst/>
              <a:ahLst/>
              <a:cxnLst/>
              <a:rect l="l" t="t" r="r" b="b"/>
              <a:pathLst>
                <a:path w="14850" h="8507" extrusionOk="0">
                  <a:moveTo>
                    <a:pt x="14805" y="0"/>
                  </a:moveTo>
                  <a:cubicBezTo>
                    <a:pt x="14797" y="0"/>
                    <a:pt x="14789" y="3"/>
                    <a:pt x="14783" y="9"/>
                  </a:cubicBezTo>
                  <a:cubicBezTo>
                    <a:pt x="14638" y="176"/>
                    <a:pt x="14326" y="443"/>
                    <a:pt x="13915" y="465"/>
                  </a:cubicBezTo>
                  <a:cubicBezTo>
                    <a:pt x="13703" y="476"/>
                    <a:pt x="12603" y="454"/>
                    <a:pt x="11846" y="665"/>
                  </a:cubicBezTo>
                  <a:cubicBezTo>
                    <a:pt x="11157" y="861"/>
                    <a:pt x="10029" y="1104"/>
                    <a:pt x="9116" y="1104"/>
                  </a:cubicBezTo>
                  <a:cubicBezTo>
                    <a:pt x="9042" y="1104"/>
                    <a:pt x="8969" y="1103"/>
                    <a:pt x="8899" y="1099"/>
                  </a:cubicBezTo>
                  <a:cubicBezTo>
                    <a:pt x="8729" y="1091"/>
                    <a:pt x="8521" y="1085"/>
                    <a:pt x="8288" y="1085"/>
                  </a:cubicBezTo>
                  <a:cubicBezTo>
                    <a:pt x="7241" y="1085"/>
                    <a:pt x="5689" y="1204"/>
                    <a:pt x="4806" y="1777"/>
                  </a:cubicBezTo>
                  <a:cubicBezTo>
                    <a:pt x="3716" y="2467"/>
                    <a:pt x="3238" y="2412"/>
                    <a:pt x="2737" y="3201"/>
                  </a:cubicBezTo>
                  <a:cubicBezTo>
                    <a:pt x="2237" y="3980"/>
                    <a:pt x="2359" y="3957"/>
                    <a:pt x="1814" y="4614"/>
                  </a:cubicBezTo>
                  <a:cubicBezTo>
                    <a:pt x="1269" y="5259"/>
                    <a:pt x="880" y="5670"/>
                    <a:pt x="724" y="5915"/>
                  </a:cubicBezTo>
                  <a:cubicBezTo>
                    <a:pt x="557" y="6171"/>
                    <a:pt x="435" y="6505"/>
                    <a:pt x="435" y="6505"/>
                  </a:cubicBezTo>
                  <a:lnTo>
                    <a:pt x="1" y="8507"/>
                  </a:lnTo>
                  <a:cubicBezTo>
                    <a:pt x="1" y="8507"/>
                    <a:pt x="602" y="8473"/>
                    <a:pt x="1091" y="7839"/>
                  </a:cubicBezTo>
                  <a:cubicBezTo>
                    <a:pt x="1580" y="7217"/>
                    <a:pt x="1592" y="7150"/>
                    <a:pt x="2192" y="6838"/>
                  </a:cubicBezTo>
                  <a:cubicBezTo>
                    <a:pt x="2793" y="6538"/>
                    <a:pt x="4194" y="6416"/>
                    <a:pt x="5752" y="6104"/>
                  </a:cubicBezTo>
                  <a:cubicBezTo>
                    <a:pt x="7297" y="5781"/>
                    <a:pt x="9188" y="5403"/>
                    <a:pt x="10378" y="4780"/>
                  </a:cubicBezTo>
                  <a:cubicBezTo>
                    <a:pt x="11580" y="4169"/>
                    <a:pt x="12191" y="3824"/>
                    <a:pt x="13147" y="2956"/>
                  </a:cubicBezTo>
                  <a:cubicBezTo>
                    <a:pt x="14104" y="2089"/>
                    <a:pt x="14405" y="1533"/>
                    <a:pt x="14605" y="888"/>
                  </a:cubicBezTo>
                  <a:cubicBezTo>
                    <a:pt x="14738" y="487"/>
                    <a:pt x="14805" y="198"/>
                    <a:pt x="14849" y="42"/>
                  </a:cubicBezTo>
                  <a:cubicBezTo>
                    <a:pt x="14849" y="19"/>
                    <a:pt x="14826" y="0"/>
                    <a:pt x="1480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11"/>
            <p:cNvSpPr/>
            <p:nvPr/>
          </p:nvSpPr>
          <p:spPr>
            <a:xfrm>
              <a:off x="402841" y="2462357"/>
              <a:ext cx="262319" cy="107384"/>
            </a:xfrm>
            <a:custGeom>
              <a:avLst/>
              <a:gdLst/>
              <a:ahLst/>
              <a:cxnLst/>
              <a:rect l="l" t="t" r="r" b="b"/>
              <a:pathLst>
                <a:path w="7519" h="3078" extrusionOk="0">
                  <a:moveTo>
                    <a:pt x="5210" y="1"/>
                  </a:moveTo>
                  <a:cubicBezTo>
                    <a:pt x="5130" y="1"/>
                    <a:pt x="5051" y="9"/>
                    <a:pt x="4972" y="30"/>
                  </a:cubicBezTo>
                  <a:cubicBezTo>
                    <a:pt x="4760" y="64"/>
                    <a:pt x="4550" y="152"/>
                    <a:pt x="4349" y="219"/>
                  </a:cubicBezTo>
                  <a:cubicBezTo>
                    <a:pt x="4149" y="286"/>
                    <a:pt x="3949" y="363"/>
                    <a:pt x="3749" y="442"/>
                  </a:cubicBezTo>
                  <a:cubicBezTo>
                    <a:pt x="3348" y="608"/>
                    <a:pt x="2948" y="786"/>
                    <a:pt x="2558" y="976"/>
                  </a:cubicBezTo>
                  <a:cubicBezTo>
                    <a:pt x="2180" y="1164"/>
                    <a:pt x="1802" y="1354"/>
                    <a:pt x="1491" y="1654"/>
                  </a:cubicBezTo>
                  <a:cubicBezTo>
                    <a:pt x="1179" y="1954"/>
                    <a:pt x="902" y="2299"/>
                    <a:pt x="590" y="2610"/>
                  </a:cubicBezTo>
                  <a:cubicBezTo>
                    <a:pt x="423" y="2766"/>
                    <a:pt x="234" y="2921"/>
                    <a:pt x="12" y="3000"/>
                  </a:cubicBezTo>
                  <a:lnTo>
                    <a:pt x="0" y="3077"/>
                  </a:lnTo>
                  <a:cubicBezTo>
                    <a:pt x="289" y="2966"/>
                    <a:pt x="534" y="2744"/>
                    <a:pt x="746" y="2533"/>
                  </a:cubicBezTo>
                  <a:lnTo>
                    <a:pt x="1213" y="2032"/>
                  </a:lnTo>
                  <a:cubicBezTo>
                    <a:pt x="1357" y="1876"/>
                    <a:pt x="1502" y="1710"/>
                    <a:pt x="1669" y="1576"/>
                  </a:cubicBezTo>
                  <a:cubicBezTo>
                    <a:pt x="2002" y="1298"/>
                    <a:pt x="2414" y="1120"/>
                    <a:pt x="2803" y="931"/>
                  </a:cubicBezTo>
                  <a:cubicBezTo>
                    <a:pt x="3203" y="742"/>
                    <a:pt x="3615" y="575"/>
                    <a:pt x="4026" y="419"/>
                  </a:cubicBezTo>
                  <a:cubicBezTo>
                    <a:pt x="4238" y="341"/>
                    <a:pt x="4438" y="264"/>
                    <a:pt x="4649" y="197"/>
                  </a:cubicBezTo>
                  <a:cubicBezTo>
                    <a:pt x="4842" y="136"/>
                    <a:pt x="5034" y="84"/>
                    <a:pt x="5244" y="84"/>
                  </a:cubicBezTo>
                  <a:cubicBezTo>
                    <a:pt x="5265" y="84"/>
                    <a:pt x="5285" y="85"/>
                    <a:pt x="5306" y="86"/>
                  </a:cubicBezTo>
                  <a:cubicBezTo>
                    <a:pt x="5528" y="108"/>
                    <a:pt x="5751" y="175"/>
                    <a:pt x="5973" y="219"/>
                  </a:cubicBezTo>
                  <a:cubicBezTo>
                    <a:pt x="6196" y="274"/>
                    <a:pt x="6418" y="319"/>
                    <a:pt x="6641" y="363"/>
                  </a:cubicBezTo>
                  <a:cubicBezTo>
                    <a:pt x="6851" y="397"/>
                    <a:pt x="7052" y="430"/>
                    <a:pt x="7263" y="442"/>
                  </a:cubicBezTo>
                  <a:cubicBezTo>
                    <a:pt x="7352" y="430"/>
                    <a:pt x="7430" y="408"/>
                    <a:pt x="7519" y="386"/>
                  </a:cubicBezTo>
                  <a:cubicBezTo>
                    <a:pt x="7096" y="363"/>
                    <a:pt x="6685" y="297"/>
                    <a:pt x="6273" y="208"/>
                  </a:cubicBezTo>
                  <a:cubicBezTo>
                    <a:pt x="6051" y="152"/>
                    <a:pt x="5840" y="96"/>
                    <a:pt x="5617" y="52"/>
                  </a:cubicBezTo>
                  <a:cubicBezTo>
                    <a:pt x="5478" y="24"/>
                    <a:pt x="5343" y="1"/>
                    <a:pt x="521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11"/>
            <p:cNvSpPr/>
            <p:nvPr/>
          </p:nvSpPr>
          <p:spPr>
            <a:xfrm>
              <a:off x="433508" y="2277902"/>
              <a:ext cx="486611" cy="196382"/>
            </a:xfrm>
            <a:custGeom>
              <a:avLst/>
              <a:gdLst/>
              <a:ahLst/>
              <a:cxnLst/>
              <a:rect l="l" t="t" r="r" b="b"/>
              <a:pathLst>
                <a:path w="13948" h="5629" extrusionOk="0">
                  <a:moveTo>
                    <a:pt x="13947" y="0"/>
                  </a:moveTo>
                  <a:lnTo>
                    <a:pt x="13947" y="0"/>
                  </a:lnTo>
                  <a:cubicBezTo>
                    <a:pt x="13914" y="34"/>
                    <a:pt x="13881" y="79"/>
                    <a:pt x="13858" y="112"/>
                  </a:cubicBezTo>
                  <a:cubicBezTo>
                    <a:pt x="13024" y="1057"/>
                    <a:pt x="11667" y="1057"/>
                    <a:pt x="10510" y="1135"/>
                  </a:cubicBezTo>
                  <a:cubicBezTo>
                    <a:pt x="9131" y="1213"/>
                    <a:pt x="7774" y="1413"/>
                    <a:pt x="6417" y="1636"/>
                  </a:cubicBezTo>
                  <a:cubicBezTo>
                    <a:pt x="5762" y="1747"/>
                    <a:pt x="5083" y="1824"/>
                    <a:pt x="4449" y="2047"/>
                  </a:cubicBezTo>
                  <a:cubicBezTo>
                    <a:pt x="4148" y="2147"/>
                    <a:pt x="3859" y="2281"/>
                    <a:pt x="3582" y="2425"/>
                  </a:cubicBezTo>
                  <a:cubicBezTo>
                    <a:pt x="3292" y="2581"/>
                    <a:pt x="3003" y="2726"/>
                    <a:pt x="2725" y="2881"/>
                  </a:cubicBezTo>
                  <a:cubicBezTo>
                    <a:pt x="2458" y="3037"/>
                    <a:pt x="2235" y="3215"/>
                    <a:pt x="2047" y="3437"/>
                  </a:cubicBezTo>
                  <a:cubicBezTo>
                    <a:pt x="1869" y="3660"/>
                    <a:pt x="1724" y="3893"/>
                    <a:pt x="1580" y="4127"/>
                  </a:cubicBezTo>
                  <a:cubicBezTo>
                    <a:pt x="1424" y="4360"/>
                    <a:pt x="1268" y="4594"/>
                    <a:pt x="1079" y="4794"/>
                  </a:cubicBezTo>
                  <a:cubicBezTo>
                    <a:pt x="901" y="4961"/>
                    <a:pt x="712" y="5106"/>
                    <a:pt x="512" y="5239"/>
                  </a:cubicBezTo>
                  <a:cubicBezTo>
                    <a:pt x="389" y="5317"/>
                    <a:pt x="256" y="5395"/>
                    <a:pt x="134" y="5472"/>
                  </a:cubicBezTo>
                  <a:cubicBezTo>
                    <a:pt x="78" y="5528"/>
                    <a:pt x="45" y="5584"/>
                    <a:pt x="0" y="5628"/>
                  </a:cubicBezTo>
                  <a:cubicBezTo>
                    <a:pt x="312" y="5450"/>
                    <a:pt x="612" y="5272"/>
                    <a:pt x="890" y="5039"/>
                  </a:cubicBezTo>
                  <a:cubicBezTo>
                    <a:pt x="1079" y="4883"/>
                    <a:pt x="1246" y="4705"/>
                    <a:pt x="1390" y="4505"/>
                  </a:cubicBezTo>
                  <a:cubicBezTo>
                    <a:pt x="1557" y="4283"/>
                    <a:pt x="1702" y="4027"/>
                    <a:pt x="1857" y="3782"/>
                  </a:cubicBezTo>
                  <a:cubicBezTo>
                    <a:pt x="2025" y="3537"/>
                    <a:pt x="2202" y="3304"/>
                    <a:pt x="2447" y="3126"/>
                  </a:cubicBezTo>
                  <a:cubicBezTo>
                    <a:pt x="2703" y="2937"/>
                    <a:pt x="2992" y="2803"/>
                    <a:pt x="3259" y="2647"/>
                  </a:cubicBezTo>
                  <a:cubicBezTo>
                    <a:pt x="3849" y="2348"/>
                    <a:pt x="4460" y="2091"/>
                    <a:pt x="5105" y="1947"/>
                  </a:cubicBezTo>
                  <a:cubicBezTo>
                    <a:pt x="5772" y="1802"/>
                    <a:pt x="6440" y="1713"/>
                    <a:pt x="7107" y="1613"/>
                  </a:cubicBezTo>
                  <a:cubicBezTo>
                    <a:pt x="7786" y="1502"/>
                    <a:pt x="8464" y="1402"/>
                    <a:pt x="9143" y="1324"/>
                  </a:cubicBezTo>
                  <a:cubicBezTo>
                    <a:pt x="9810" y="1246"/>
                    <a:pt x="10477" y="1213"/>
                    <a:pt x="11145" y="1169"/>
                  </a:cubicBezTo>
                  <a:cubicBezTo>
                    <a:pt x="11756" y="1124"/>
                    <a:pt x="12379" y="1057"/>
                    <a:pt x="12946" y="813"/>
                  </a:cubicBezTo>
                  <a:cubicBezTo>
                    <a:pt x="13313" y="657"/>
                    <a:pt x="13669" y="412"/>
                    <a:pt x="13925" y="89"/>
                  </a:cubicBezTo>
                  <a:cubicBezTo>
                    <a:pt x="13925" y="56"/>
                    <a:pt x="13936" y="34"/>
                    <a:pt x="139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11"/>
            <p:cNvSpPr/>
            <p:nvPr/>
          </p:nvSpPr>
          <p:spPr>
            <a:xfrm>
              <a:off x="406713" y="2425340"/>
              <a:ext cx="391159" cy="125386"/>
            </a:xfrm>
            <a:custGeom>
              <a:avLst/>
              <a:gdLst/>
              <a:ahLst/>
              <a:cxnLst/>
              <a:rect l="l" t="t" r="r" b="b"/>
              <a:pathLst>
                <a:path w="11212" h="3594" extrusionOk="0">
                  <a:moveTo>
                    <a:pt x="11212" y="1"/>
                  </a:moveTo>
                  <a:cubicBezTo>
                    <a:pt x="11056" y="35"/>
                    <a:pt x="10912" y="67"/>
                    <a:pt x="10767" y="112"/>
                  </a:cubicBezTo>
                  <a:cubicBezTo>
                    <a:pt x="10244" y="257"/>
                    <a:pt x="9743" y="446"/>
                    <a:pt x="9210" y="535"/>
                  </a:cubicBezTo>
                  <a:cubicBezTo>
                    <a:pt x="8766" y="610"/>
                    <a:pt x="8314" y="638"/>
                    <a:pt x="7867" y="638"/>
                  </a:cubicBezTo>
                  <a:cubicBezTo>
                    <a:pt x="7788" y="638"/>
                    <a:pt x="7709" y="637"/>
                    <a:pt x="7630" y="635"/>
                  </a:cubicBezTo>
                  <a:cubicBezTo>
                    <a:pt x="7096" y="635"/>
                    <a:pt x="6562" y="601"/>
                    <a:pt x="6040" y="579"/>
                  </a:cubicBezTo>
                  <a:cubicBezTo>
                    <a:pt x="5841" y="570"/>
                    <a:pt x="5634" y="554"/>
                    <a:pt x="5432" y="554"/>
                  </a:cubicBezTo>
                  <a:cubicBezTo>
                    <a:pt x="5386" y="554"/>
                    <a:pt x="5340" y="555"/>
                    <a:pt x="5295" y="557"/>
                  </a:cubicBezTo>
                  <a:cubicBezTo>
                    <a:pt x="5039" y="568"/>
                    <a:pt x="4805" y="624"/>
                    <a:pt x="4583" y="746"/>
                  </a:cubicBezTo>
                  <a:cubicBezTo>
                    <a:pt x="4350" y="858"/>
                    <a:pt x="4138" y="1013"/>
                    <a:pt x="3905" y="1125"/>
                  </a:cubicBezTo>
                  <a:cubicBezTo>
                    <a:pt x="3660" y="1246"/>
                    <a:pt x="3415" y="1347"/>
                    <a:pt x="3171" y="1447"/>
                  </a:cubicBezTo>
                  <a:cubicBezTo>
                    <a:pt x="2670" y="1658"/>
                    <a:pt x="2180" y="1881"/>
                    <a:pt x="1703" y="2136"/>
                  </a:cubicBezTo>
                  <a:cubicBezTo>
                    <a:pt x="1469" y="2270"/>
                    <a:pt x="1235" y="2392"/>
                    <a:pt x="1024" y="2537"/>
                  </a:cubicBezTo>
                  <a:cubicBezTo>
                    <a:pt x="813" y="2670"/>
                    <a:pt x="635" y="2837"/>
                    <a:pt x="468" y="3026"/>
                  </a:cubicBezTo>
                  <a:cubicBezTo>
                    <a:pt x="323" y="3193"/>
                    <a:pt x="190" y="3382"/>
                    <a:pt x="23" y="3515"/>
                  </a:cubicBezTo>
                  <a:lnTo>
                    <a:pt x="0" y="3594"/>
                  </a:lnTo>
                  <a:cubicBezTo>
                    <a:pt x="245" y="3416"/>
                    <a:pt x="423" y="3149"/>
                    <a:pt x="623" y="2937"/>
                  </a:cubicBezTo>
                  <a:cubicBezTo>
                    <a:pt x="801" y="2748"/>
                    <a:pt x="1024" y="2603"/>
                    <a:pt x="1258" y="2470"/>
                  </a:cubicBezTo>
                  <a:cubicBezTo>
                    <a:pt x="1491" y="2336"/>
                    <a:pt x="1725" y="2203"/>
                    <a:pt x="1969" y="2081"/>
                  </a:cubicBezTo>
                  <a:cubicBezTo>
                    <a:pt x="2459" y="1836"/>
                    <a:pt x="2959" y="1625"/>
                    <a:pt x="3460" y="1414"/>
                  </a:cubicBezTo>
                  <a:cubicBezTo>
                    <a:pt x="3705" y="1313"/>
                    <a:pt x="3949" y="1202"/>
                    <a:pt x="4182" y="1068"/>
                  </a:cubicBezTo>
                  <a:cubicBezTo>
                    <a:pt x="4405" y="935"/>
                    <a:pt x="4627" y="779"/>
                    <a:pt x="4883" y="702"/>
                  </a:cubicBezTo>
                  <a:cubicBezTo>
                    <a:pt x="5058" y="654"/>
                    <a:pt x="5244" y="641"/>
                    <a:pt x="5430" y="641"/>
                  </a:cubicBezTo>
                  <a:cubicBezTo>
                    <a:pt x="5504" y="641"/>
                    <a:pt x="5578" y="643"/>
                    <a:pt x="5650" y="646"/>
                  </a:cubicBezTo>
                  <a:cubicBezTo>
                    <a:pt x="5917" y="646"/>
                    <a:pt x="6184" y="657"/>
                    <a:pt x="6451" y="668"/>
                  </a:cubicBezTo>
                  <a:cubicBezTo>
                    <a:pt x="6890" y="686"/>
                    <a:pt x="7322" y="705"/>
                    <a:pt x="7758" y="705"/>
                  </a:cubicBezTo>
                  <a:cubicBezTo>
                    <a:pt x="7852" y="705"/>
                    <a:pt x="7947" y="704"/>
                    <a:pt x="8042" y="702"/>
                  </a:cubicBezTo>
                  <a:cubicBezTo>
                    <a:pt x="8564" y="690"/>
                    <a:pt x="9088" y="635"/>
                    <a:pt x="9599" y="524"/>
                  </a:cubicBezTo>
                  <a:cubicBezTo>
                    <a:pt x="10077" y="413"/>
                    <a:pt x="10534" y="235"/>
                    <a:pt x="11011" y="112"/>
                  </a:cubicBezTo>
                  <a:cubicBezTo>
                    <a:pt x="11078" y="79"/>
                    <a:pt x="11145" y="35"/>
                    <a:pt x="11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11"/>
            <p:cNvSpPr/>
            <p:nvPr/>
          </p:nvSpPr>
          <p:spPr>
            <a:xfrm>
              <a:off x="419517" y="2300405"/>
              <a:ext cx="494391" cy="197533"/>
            </a:xfrm>
            <a:custGeom>
              <a:avLst/>
              <a:gdLst/>
              <a:ahLst/>
              <a:cxnLst/>
              <a:rect l="l" t="t" r="r" b="b"/>
              <a:pathLst>
                <a:path w="14171" h="5662" extrusionOk="0">
                  <a:moveTo>
                    <a:pt x="14171" y="0"/>
                  </a:moveTo>
                  <a:cubicBezTo>
                    <a:pt x="13425" y="601"/>
                    <a:pt x="12424" y="801"/>
                    <a:pt x="11501" y="935"/>
                  </a:cubicBezTo>
                  <a:cubicBezTo>
                    <a:pt x="10377" y="1113"/>
                    <a:pt x="9255" y="1224"/>
                    <a:pt x="8131" y="1391"/>
                  </a:cubicBezTo>
                  <a:cubicBezTo>
                    <a:pt x="7019" y="1557"/>
                    <a:pt x="5906" y="1791"/>
                    <a:pt x="4850" y="2192"/>
                  </a:cubicBezTo>
                  <a:cubicBezTo>
                    <a:pt x="4327" y="2392"/>
                    <a:pt x="3782" y="2615"/>
                    <a:pt x="3338" y="2959"/>
                  </a:cubicBezTo>
                  <a:cubicBezTo>
                    <a:pt x="3104" y="3137"/>
                    <a:pt x="2903" y="3359"/>
                    <a:pt x="2692" y="3559"/>
                  </a:cubicBezTo>
                  <a:cubicBezTo>
                    <a:pt x="2470" y="3771"/>
                    <a:pt x="2236" y="3960"/>
                    <a:pt x="1981" y="4138"/>
                  </a:cubicBezTo>
                  <a:cubicBezTo>
                    <a:pt x="1736" y="4305"/>
                    <a:pt x="1469" y="4461"/>
                    <a:pt x="1224" y="4639"/>
                  </a:cubicBezTo>
                  <a:cubicBezTo>
                    <a:pt x="980" y="4805"/>
                    <a:pt x="735" y="4972"/>
                    <a:pt x="501" y="5150"/>
                  </a:cubicBezTo>
                  <a:cubicBezTo>
                    <a:pt x="357" y="5272"/>
                    <a:pt x="212" y="5384"/>
                    <a:pt x="68" y="5506"/>
                  </a:cubicBezTo>
                  <a:cubicBezTo>
                    <a:pt x="45" y="5561"/>
                    <a:pt x="23" y="5618"/>
                    <a:pt x="1" y="5662"/>
                  </a:cubicBezTo>
                  <a:cubicBezTo>
                    <a:pt x="290" y="5417"/>
                    <a:pt x="601" y="5173"/>
                    <a:pt x="913" y="4950"/>
                  </a:cubicBezTo>
                  <a:cubicBezTo>
                    <a:pt x="1391" y="4594"/>
                    <a:pt x="1925" y="4294"/>
                    <a:pt x="2392" y="3927"/>
                  </a:cubicBezTo>
                  <a:cubicBezTo>
                    <a:pt x="2614" y="3749"/>
                    <a:pt x="2826" y="3537"/>
                    <a:pt x="3037" y="3326"/>
                  </a:cubicBezTo>
                  <a:cubicBezTo>
                    <a:pt x="3249" y="3115"/>
                    <a:pt x="3493" y="2937"/>
                    <a:pt x="3760" y="2781"/>
                  </a:cubicBezTo>
                  <a:cubicBezTo>
                    <a:pt x="4250" y="2503"/>
                    <a:pt x="4794" y="2281"/>
                    <a:pt x="5328" y="2103"/>
                  </a:cubicBezTo>
                  <a:cubicBezTo>
                    <a:pt x="6407" y="1747"/>
                    <a:pt x="7530" y="1547"/>
                    <a:pt x="8642" y="1391"/>
                  </a:cubicBezTo>
                  <a:cubicBezTo>
                    <a:pt x="9755" y="1235"/>
                    <a:pt x="10867" y="1135"/>
                    <a:pt x="11957" y="935"/>
                  </a:cubicBezTo>
                  <a:cubicBezTo>
                    <a:pt x="12725" y="790"/>
                    <a:pt x="13536" y="568"/>
                    <a:pt x="14148" y="67"/>
                  </a:cubicBezTo>
                  <a:cubicBezTo>
                    <a:pt x="14159" y="45"/>
                    <a:pt x="14159" y="23"/>
                    <a:pt x="1417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11"/>
            <p:cNvSpPr/>
            <p:nvPr/>
          </p:nvSpPr>
          <p:spPr>
            <a:xfrm>
              <a:off x="412923" y="2320989"/>
              <a:ext cx="493588" cy="201406"/>
            </a:xfrm>
            <a:custGeom>
              <a:avLst/>
              <a:gdLst/>
              <a:ahLst/>
              <a:cxnLst/>
              <a:rect l="l" t="t" r="r" b="b"/>
              <a:pathLst>
                <a:path w="14148" h="5773" extrusionOk="0">
                  <a:moveTo>
                    <a:pt x="14148" y="0"/>
                  </a:moveTo>
                  <a:lnTo>
                    <a:pt x="14148" y="0"/>
                  </a:lnTo>
                  <a:cubicBezTo>
                    <a:pt x="14115" y="23"/>
                    <a:pt x="14070" y="33"/>
                    <a:pt x="14037" y="45"/>
                  </a:cubicBezTo>
                  <a:cubicBezTo>
                    <a:pt x="13525" y="211"/>
                    <a:pt x="13003" y="312"/>
                    <a:pt x="12479" y="445"/>
                  </a:cubicBezTo>
                  <a:cubicBezTo>
                    <a:pt x="11890" y="589"/>
                    <a:pt x="11312" y="801"/>
                    <a:pt x="10700" y="890"/>
                  </a:cubicBezTo>
                  <a:cubicBezTo>
                    <a:pt x="10099" y="979"/>
                    <a:pt x="9488" y="990"/>
                    <a:pt x="8876" y="1056"/>
                  </a:cubicBezTo>
                  <a:cubicBezTo>
                    <a:pt x="7719" y="1179"/>
                    <a:pt x="6562" y="1435"/>
                    <a:pt x="5506" y="1936"/>
                  </a:cubicBezTo>
                  <a:cubicBezTo>
                    <a:pt x="4950" y="2191"/>
                    <a:pt x="4416" y="2514"/>
                    <a:pt x="3893" y="2825"/>
                  </a:cubicBezTo>
                  <a:cubicBezTo>
                    <a:pt x="3393" y="3125"/>
                    <a:pt x="2892" y="3437"/>
                    <a:pt x="2403" y="3748"/>
                  </a:cubicBezTo>
                  <a:cubicBezTo>
                    <a:pt x="2114" y="3938"/>
                    <a:pt x="1824" y="4138"/>
                    <a:pt x="1547" y="4338"/>
                  </a:cubicBezTo>
                  <a:cubicBezTo>
                    <a:pt x="1280" y="4504"/>
                    <a:pt x="1024" y="4705"/>
                    <a:pt x="790" y="4916"/>
                  </a:cubicBezTo>
                  <a:cubicBezTo>
                    <a:pt x="534" y="5117"/>
                    <a:pt x="290" y="5339"/>
                    <a:pt x="45" y="5561"/>
                  </a:cubicBezTo>
                  <a:lnTo>
                    <a:pt x="34" y="5650"/>
                  </a:lnTo>
                  <a:lnTo>
                    <a:pt x="34" y="5650"/>
                  </a:lnTo>
                  <a:lnTo>
                    <a:pt x="134" y="5550"/>
                  </a:lnTo>
                  <a:lnTo>
                    <a:pt x="134" y="5550"/>
                  </a:lnTo>
                  <a:cubicBezTo>
                    <a:pt x="101" y="5594"/>
                    <a:pt x="67" y="5639"/>
                    <a:pt x="23" y="5673"/>
                  </a:cubicBezTo>
                  <a:lnTo>
                    <a:pt x="0" y="5772"/>
                  </a:lnTo>
                  <a:cubicBezTo>
                    <a:pt x="234" y="5528"/>
                    <a:pt x="479" y="5283"/>
                    <a:pt x="734" y="5050"/>
                  </a:cubicBezTo>
                  <a:cubicBezTo>
                    <a:pt x="1013" y="4827"/>
                    <a:pt x="1302" y="4605"/>
                    <a:pt x="1591" y="4393"/>
                  </a:cubicBezTo>
                  <a:cubicBezTo>
                    <a:pt x="1869" y="4227"/>
                    <a:pt x="2170" y="4082"/>
                    <a:pt x="2492" y="3960"/>
                  </a:cubicBezTo>
                  <a:cubicBezTo>
                    <a:pt x="2759" y="3859"/>
                    <a:pt x="3037" y="3770"/>
                    <a:pt x="3304" y="3671"/>
                  </a:cubicBezTo>
                  <a:cubicBezTo>
                    <a:pt x="3571" y="3570"/>
                    <a:pt x="3826" y="3448"/>
                    <a:pt x="4083" y="3315"/>
                  </a:cubicBezTo>
                  <a:cubicBezTo>
                    <a:pt x="4605" y="3036"/>
                    <a:pt x="5106" y="2736"/>
                    <a:pt x="5650" y="2536"/>
                  </a:cubicBezTo>
                  <a:cubicBezTo>
                    <a:pt x="6184" y="2336"/>
                    <a:pt x="6730" y="2202"/>
                    <a:pt x="7286" y="2124"/>
                  </a:cubicBezTo>
                  <a:cubicBezTo>
                    <a:pt x="7864" y="2057"/>
                    <a:pt x="8453" y="2057"/>
                    <a:pt x="9032" y="1980"/>
                  </a:cubicBezTo>
                  <a:cubicBezTo>
                    <a:pt x="9321" y="1936"/>
                    <a:pt x="9599" y="1880"/>
                    <a:pt x="9877" y="1791"/>
                  </a:cubicBezTo>
                  <a:cubicBezTo>
                    <a:pt x="10155" y="1702"/>
                    <a:pt x="10422" y="1590"/>
                    <a:pt x="10711" y="1501"/>
                  </a:cubicBezTo>
                  <a:cubicBezTo>
                    <a:pt x="11256" y="1335"/>
                    <a:pt x="11834" y="1290"/>
                    <a:pt x="12402" y="1157"/>
                  </a:cubicBezTo>
                  <a:cubicBezTo>
                    <a:pt x="12669" y="1101"/>
                    <a:pt x="12936" y="1012"/>
                    <a:pt x="13191" y="901"/>
                  </a:cubicBezTo>
                  <a:cubicBezTo>
                    <a:pt x="13425" y="801"/>
                    <a:pt x="13648" y="678"/>
                    <a:pt x="13859" y="545"/>
                  </a:cubicBezTo>
                  <a:cubicBezTo>
                    <a:pt x="13881" y="512"/>
                    <a:pt x="13903" y="467"/>
                    <a:pt x="13925" y="434"/>
                  </a:cubicBezTo>
                  <a:lnTo>
                    <a:pt x="13925" y="434"/>
                  </a:lnTo>
                  <a:cubicBezTo>
                    <a:pt x="13781" y="523"/>
                    <a:pt x="13625" y="612"/>
                    <a:pt x="13470" y="701"/>
                  </a:cubicBezTo>
                  <a:cubicBezTo>
                    <a:pt x="13213" y="834"/>
                    <a:pt x="12947" y="945"/>
                    <a:pt x="12669" y="1034"/>
                  </a:cubicBezTo>
                  <a:cubicBezTo>
                    <a:pt x="12390" y="1113"/>
                    <a:pt x="12113" y="1157"/>
                    <a:pt x="11834" y="1201"/>
                  </a:cubicBezTo>
                  <a:cubicBezTo>
                    <a:pt x="11557" y="1246"/>
                    <a:pt x="11268" y="1290"/>
                    <a:pt x="10989" y="1357"/>
                  </a:cubicBezTo>
                  <a:cubicBezTo>
                    <a:pt x="10711" y="1424"/>
                    <a:pt x="10433" y="1524"/>
                    <a:pt x="10166" y="1624"/>
                  </a:cubicBezTo>
                  <a:cubicBezTo>
                    <a:pt x="9888" y="1713"/>
                    <a:pt x="9610" y="1802"/>
                    <a:pt x="9321" y="1857"/>
                  </a:cubicBezTo>
                  <a:cubicBezTo>
                    <a:pt x="9043" y="1913"/>
                    <a:pt x="8754" y="1936"/>
                    <a:pt x="8465" y="1958"/>
                  </a:cubicBezTo>
                  <a:cubicBezTo>
                    <a:pt x="7886" y="2002"/>
                    <a:pt x="7319" y="2025"/>
                    <a:pt x="6752" y="2136"/>
                  </a:cubicBezTo>
                  <a:cubicBezTo>
                    <a:pt x="6207" y="2247"/>
                    <a:pt x="5673" y="2425"/>
                    <a:pt x="5173" y="2658"/>
                  </a:cubicBezTo>
                  <a:cubicBezTo>
                    <a:pt x="4639" y="2892"/>
                    <a:pt x="4149" y="3214"/>
                    <a:pt x="3616" y="3459"/>
                  </a:cubicBezTo>
                  <a:cubicBezTo>
                    <a:pt x="3115" y="3681"/>
                    <a:pt x="2592" y="3815"/>
                    <a:pt x="2103" y="4037"/>
                  </a:cubicBezTo>
                  <a:lnTo>
                    <a:pt x="2870" y="3537"/>
                  </a:lnTo>
                  <a:cubicBezTo>
                    <a:pt x="3393" y="3214"/>
                    <a:pt x="3915" y="2903"/>
                    <a:pt x="4439" y="2603"/>
                  </a:cubicBezTo>
                  <a:cubicBezTo>
                    <a:pt x="4972" y="2291"/>
                    <a:pt x="5529" y="1991"/>
                    <a:pt x="6118" y="1768"/>
                  </a:cubicBezTo>
                  <a:cubicBezTo>
                    <a:pt x="7230" y="1346"/>
                    <a:pt x="8431" y="1168"/>
                    <a:pt x="9621" y="1079"/>
                  </a:cubicBezTo>
                  <a:cubicBezTo>
                    <a:pt x="9933" y="1056"/>
                    <a:pt x="10255" y="1034"/>
                    <a:pt x="10566" y="1001"/>
                  </a:cubicBezTo>
                  <a:cubicBezTo>
                    <a:pt x="10889" y="957"/>
                    <a:pt x="11201" y="890"/>
                    <a:pt x="11501" y="812"/>
                  </a:cubicBezTo>
                  <a:cubicBezTo>
                    <a:pt x="11812" y="723"/>
                    <a:pt x="12101" y="634"/>
                    <a:pt x="12413" y="556"/>
                  </a:cubicBezTo>
                  <a:cubicBezTo>
                    <a:pt x="12669" y="490"/>
                    <a:pt x="12936" y="434"/>
                    <a:pt x="13203" y="367"/>
                  </a:cubicBezTo>
                  <a:cubicBezTo>
                    <a:pt x="13514" y="289"/>
                    <a:pt x="13814" y="211"/>
                    <a:pt x="14103" y="112"/>
                  </a:cubicBezTo>
                  <a:cubicBezTo>
                    <a:pt x="14126" y="78"/>
                    <a:pt x="14137" y="33"/>
                    <a:pt x="1414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11"/>
            <p:cNvSpPr/>
            <p:nvPr/>
          </p:nvSpPr>
          <p:spPr>
            <a:xfrm>
              <a:off x="411004" y="2386544"/>
              <a:ext cx="441955" cy="145934"/>
            </a:xfrm>
            <a:custGeom>
              <a:avLst/>
              <a:gdLst/>
              <a:ahLst/>
              <a:cxnLst/>
              <a:rect l="l" t="t" r="r" b="b"/>
              <a:pathLst>
                <a:path w="12668" h="4183" extrusionOk="0">
                  <a:moveTo>
                    <a:pt x="12668" y="1"/>
                  </a:moveTo>
                  <a:cubicBezTo>
                    <a:pt x="12045" y="212"/>
                    <a:pt x="11412" y="379"/>
                    <a:pt x="10766" y="534"/>
                  </a:cubicBezTo>
                  <a:cubicBezTo>
                    <a:pt x="10255" y="657"/>
                    <a:pt x="9743" y="791"/>
                    <a:pt x="9220" y="835"/>
                  </a:cubicBezTo>
                  <a:cubicBezTo>
                    <a:pt x="8686" y="890"/>
                    <a:pt x="8152" y="857"/>
                    <a:pt x="7608" y="913"/>
                  </a:cubicBezTo>
                  <a:cubicBezTo>
                    <a:pt x="7085" y="969"/>
                    <a:pt x="6562" y="1068"/>
                    <a:pt x="6039" y="1179"/>
                  </a:cubicBezTo>
                  <a:cubicBezTo>
                    <a:pt x="5527" y="1291"/>
                    <a:pt x="5016" y="1402"/>
                    <a:pt x="4516" y="1558"/>
                  </a:cubicBezTo>
                  <a:cubicBezTo>
                    <a:pt x="3559" y="1847"/>
                    <a:pt x="2670" y="2281"/>
                    <a:pt x="1835" y="2815"/>
                  </a:cubicBezTo>
                  <a:cubicBezTo>
                    <a:pt x="1201" y="3215"/>
                    <a:pt x="601" y="3649"/>
                    <a:pt x="11" y="4093"/>
                  </a:cubicBezTo>
                  <a:lnTo>
                    <a:pt x="0" y="4182"/>
                  </a:lnTo>
                  <a:cubicBezTo>
                    <a:pt x="700" y="3649"/>
                    <a:pt x="1412" y="3126"/>
                    <a:pt x="2180" y="2681"/>
                  </a:cubicBezTo>
                  <a:cubicBezTo>
                    <a:pt x="2603" y="2437"/>
                    <a:pt x="3036" y="2203"/>
                    <a:pt x="3481" y="2014"/>
                  </a:cubicBezTo>
                  <a:cubicBezTo>
                    <a:pt x="3960" y="1814"/>
                    <a:pt x="4449" y="1647"/>
                    <a:pt x="4949" y="1513"/>
                  </a:cubicBezTo>
                  <a:cubicBezTo>
                    <a:pt x="5461" y="1380"/>
                    <a:pt x="5972" y="1268"/>
                    <a:pt x="6484" y="1169"/>
                  </a:cubicBezTo>
                  <a:cubicBezTo>
                    <a:pt x="7007" y="1068"/>
                    <a:pt x="7541" y="979"/>
                    <a:pt x="8075" y="957"/>
                  </a:cubicBezTo>
                  <a:cubicBezTo>
                    <a:pt x="8609" y="935"/>
                    <a:pt x="9143" y="946"/>
                    <a:pt x="9676" y="857"/>
                  </a:cubicBezTo>
                  <a:cubicBezTo>
                    <a:pt x="10177" y="768"/>
                    <a:pt x="10677" y="635"/>
                    <a:pt x="11178" y="512"/>
                  </a:cubicBezTo>
                  <a:cubicBezTo>
                    <a:pt x="11622" y="401"/>
                    <a:pt x="12079" y="279"/>
                    <a:pt x="12512" y="134"/>
                  </a:cubicBezTo>
                  <a:cubicBezTo>
                    <a:pt x="12568" y="89"/>
                    <a:pt x="12623" y="45"/>
                    <a:pt x="1266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11"/>
            <p:cNvSpPr/>
            <p:nvPr/>
          </p:nvSpPr>
          <p:spPr>
            <a:xfrm>
              <a:off x="420320" y="2298067"/>
              <a:ext cx="401241" cy="210755"/>
            </a:xfrm>
            <a:custGeom>
              <a:avLst/>
              <a:gdLst/>
              <a:ahLst/>
              <a:cxnLst/>
              <a:rect l="l" t="t" r="r" b="b"/>
              <a:pathLst>
                <a:path w="11501" h="6041" extrusionOk="0">
                  <a:moveTo>
                    <a:pt x="11500" y="1"/>
                  </a:moveTo>
                  <a:cubicBezTo>
                    <a:pt x="11434" y="12"/>
                    <a:pt x="11378" y="23"/>
                    <a:pt x="11322" y="45"/>
                  </a:cubicBezTo>
                  <a:cubicBezTo>
                    <a:pt x="10633" y="241"/>
                    <a:pt x="9505" y="484"/>
                    <a:pt x="8592" y="484"/>
                  </a:cubicBezTo>
                  <a:cubicBezTo>
                    <a:pt x="8518" y="484"/>
                    <a:pt x="8445" y="483"/>
                    <a:pt x="8375" y="479"/>
                  </a:cubicBezTo>
                  <a:cubicBezTo>
                    <a:pt x="8205" y="471"/>
                    <a:pt x="7997" y="465"/>
                    <a:pt x="7764" y="465"/>
                  </a:cubicBezTo>
                  <a:cubicBezTo>
                    <a:pt x="6717" y="465"/>
                    <a:pt x="5165" y="584"/>
                    <a:pt x="4282" y="1157"/>
                  </a:cubicBezTo>
                  <a:cubicBezTo>
                    <a:pt x="3192" y="1847"/>
                    <a:pt x="2714" y="1792"/>
                    <a:pt x="2213" y="2581"/>
                  </a:cubicBezTo>
                  <a:cubicBezTo>
                    <a:pt x="1713" y="3360"/>
                    <a:pt x="1835" y="3337"/>
                    <a:pt x="1290" y="3994"/>
                  </a:cubicBezTo>
                  <a:cubicBezTo>
                    <a:pt x="745" y="4639"/>
                    <a:pt x="356" y="5050"/>
                    <a:pt x="200" y="5295"/>
                  </a:cubicBezTo>
                  <a:cubicBezTo>
                    <a:pt x="156" y="5362"/>
                    <a:pt x="122" y="5428"/>
                    <a:pt x="89" y="5495"/>
                  </a:cubicBezTo>
                  <a:lnTo>
                    <a:pt x="0" y="6040"/>
                  </a:lnTo>
                  <a:cubicBezTo>
                    <a:pt x="0" y="6040"/>
                    <a:pt x="1402" y="5929"/>
                    <a:pt x="2202" y="5106"/>
                  </a:cubicBezTo>
                  <a:cubicBezTo>
                    <a:pt x="2992" y="4283"/>
                    <a:pt x="2647" y="4328"/>
                    <a:pt x="3359" y="3460"/>
                  </a:cubicBezTo>
                  <a:cubicBezTo>
                    <a:pt x="4071" y="2593"/>
                    <a:pt x="4615" y="1947"/>
                    <a:pt x="5583" y="1780"/>
                  </a:cubicBezTo>
                  <a:cubicBezTo>
                    <a:pt x="6551" y="1614"/>
                    <a:pt x="6851" y="1424"/>
                    <a:pt x="8019" y="1280"/>
                  </a:cubicBezTo>
                  <a:cubicBezTo>
                    <a:pt x="8193" y="1261"/>
                    <a:pt x="8355" y="1254"/>
                    <a:pt x="8507" y="1254"/>
                  </a:cubicBezTo>
                  <a:cubicBezTo>
                    <a:pt x="8716" y="1254"/>
                    <a:pt x="8907" y="1267"/>
                    <a:pt x="9086" y="1280"/>
                  </a:cubicBezTo>
                  <a:cubicBezTo>
                    <a:pt x="9261" y="1294"/>
                    <a:pt x="9425" y="1307"/>
                    <a:pt x="9584" y="1307"/>
                  </a:cubicBezTo>
                  <a:cubicBezTo>
                    <a:pt x="9951" y="1307"/>
                    <a:pt x="10286" y="1235"/>
                    <a:pt x="10644" y="924"/>
                  </a:cubicBezTo>
                  <a:cubicBezTo>
                    <a:pt x="11033" y="591"/>
                    <a:pt x="11311" y="257"/>
                    <a:pt x="115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11"/>
            <p:cNvSpPr/>
            <p:nvPr/>
          </p:nvSpPr>
          <p:spPr>
            <a:xfrm>
              <a:off x="433508" y="2317116"/>
              <a:ext cx="372529" cy="157168"/>
            </a:xfrm>
            <a:custGeom>
              <a:avLst/>
              <a:gdLst/>
              <a:ahLst/>
              <a:cxnLst/>
              <a:rect l="l" t="t" r="r" b="b"/>
              <a:pathLst>
                <a:path w="10678" h="4505" extrusionOk="0">
                  <a:moveTo>
                    <a:pt x="10678" y="0"/>
                  </a:moveTo>
                  <a:cubicBezTo>
                    <a:pt x="10622" y="0"/>
                    <a:pt x="10566" y="0"/>
                    <a:pt x="10510" y="11"/>
                  </a:cubicBezTo>
                  <a:cubicBezTo>
                    <a:pt x="9131" y="89"/>
                    <a:pt x="7774" y="289"/>
                    <a:pt x="6417" y="512"/>
                  </a:cubicBezTo>
                  <a:cubicBezTo>
                    <a:pt x="5762" y="623"/>
                    <a:pt x="5083" y="700"/>
                    <a:pt x="4449" y="923"/>
                  </a:cubicBezTo>
                  <a:cubicBezTo>
                    <a:pt x="4148" y="1023"/>
                    <a:pt x="3859" y="1157"/>
                    <a:pt x="3582" y="1301"/>
                  </a:cubicBezTo>
                  <a:cubicBezTo>
                    <a:pt x="3292" y="1457"/>
                    <a:pt x="3003" y="1602"/>
                    <a:pt x="2725" y="1757"/>
                  </a:cubicBezTo>
                  <a:cubicBezTo>
                    <a:pt x="2458" y="1913"/>
                    <a:pt x="2235" y="2091"/>
                    <a:pt x="2047" y="2313"/>
                  </a:cubicBezTo>
                  <a:cubicBezTo>
                    <a:pt x="1869" y="2536"/>
                    <a:pt x="1724" y="2769"/>
                    <a:pt x="1580" y="3003"/>
                  </a:cubicBezTo>
                  <a:cubicBezTo>
                    <a:pt x="1424" y="3236"/>
                    <a:pt x="1268" y="3470"/>
                    <a:pt x="1079" y="3670"/>
                  </a:cubicBezTo>
                  <a:cubicBezTo>
                    <a:pt x="901" y="3837"/>
                    <a:pt x="712" y="3982"/>
                    <a:pt x="512" y="4115"/>
                  </a:cubicBezTo>
                  <a:cubicBezTo>
                    <a:pt x="389" y="4193"/>
                    <a:pt x="256" y="4271"/>
                    <a:pt x="134" y="4348"/>
                  </a:cubicBezTo>
                  <a:cubicBezTo>
                    <a:pt x="112" y="4382"/>
                    <a:pt x="89" y="4404"/>
                    <a:pt x="67" y="4437"/>
                  </a:cubicBezTo>
                  <a:lnTo>
                    <a:pt x="55" y="4437"/>
                  </a:lnTo>
                  <a:cubicBezTo>
                    <a:pt x="45" y="4460"/>
                    <a:pt x="23" y="4482"/>
                    <a:pt x="0" y="4504"/>
                  </a:cubicBezTo>
                  <a:cubicBezTo>
                    <a:pt x="312" y="4326"/>
                    <a:pt x="612" y="4148"/>
                    <a:pt x="890" y="3915"/>
                  </a:cubicBezTo>
                  <a:cubicBezTo>
                    <a:pt x="1079" y="3759"/>
                    <a:pt x="1246" y="3581"/>
                    <a:pt x="1390" y="3381"/>
                  </a:cubicBezTo>
                  <a:cubicBezTo>
                    <a:pt x="1557" y="3159"/>
                    <a:pt x="1702" y="2903"/>
                    <a:pt x="1857" y="2658"/>
                  </a:cubicBezTo>
                  <a:cubicBezTo>
                    <a:pt x="2025" y="2413"/>
                    <a:pt x="2202" y="2180"/>
                    <a:pt x="2447" y="2002"/>
                  </a:cubicBezTo>
                  <a:cubicBezTo>
                    <a:pt x="2703" y="1813"/>
                    <a:pt x="2992" y="1679"/>
                    <a:pt x="3259" y="1523"/>
                  </a:cubicBezTo>
                  <a:cubicBezTo>
                    <a:pt x="3849" y="1224"/>
                    <a:pt x="4460" y="967"/>
                    <a:pt x="5105" y="823"/>
                  </a:cubicBezTo>
                  <a:cubicBezTo>
                    <a:pt x="5772" y="678"/>
                    <a:pt x="6440" y="589"/>
                    <a:pt x="7107" y="489"/>
                  </a:cubicBezTo>
                  <a:cubicBezTo>
                    <a:pt x="7786" y="378"/>
                    <a:pt x="8464" y="278"/>
                    <a:pt x="9143" y="200"/>
                  </a:cubicBezTo>
                  <a:cubicBezTo>
                    <a:pt x="9621" y="144"/>
                    <a:pt x="10110" y="111"/>
                    <a:pt x="10589" y="77"/>
                  </a:cubicBezTo>
                  <a:cubicBezTo>
                    <a:pt x="10622" y="55"/>
                    <a:pt x="10644" y="22"/>
                    <a:pt x="1067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11"/>
            <p:cNvSpPr/>
            <p:nvPr/>
          </p:nvSpPr>
          <p:spPr>
            <a:xfrm>
              <a:off x="446695" y="2467241"/>
              <a:ext cx="58611" cy="36527"/>
            </a:xfrm>
            <a:custGeom>
              <a:avLst/>
              <a:gdLst/>
              <a:ahLst/>
              <a:cxnLst/>
              <a:rect l="l" t="t" r="r" b="b"/>
              <a:pathLst>
                <a:path w="1680" h="1047" extrusionOk="0">
                  <a:moveTo>
                    <a:pt x="1679" y="1"/>
                  </a:moveTo>
                  <a:cubicBezTo>
                    <a:pt x="1380" y="157"/>
                    <a:pt x="1090" y="324"/>
                    <a:pt x="812" y="502"/>
                  </a:cubicBezTo>
                  <a:cubicBezTo>
                    <a:pt x="534" y="680"/>
                    <a:pt x="267" y="858"/>
                    <a:pt x="0" y="1046"/>
                  </a:cubicBezTo>
                  <a:cubicBezTo>
                    <a:pt x="67" y="1024"/>
                    <a:pt x="122" y="1002"/>
                    <a:pt x="189" y="991"/>
                  </a:cubicBezTo>
                  <a:cubicBezTo>
                    <a:pt x="500" y="769"/>
                    <a:pt x="823" y="569"/>
                    <a:pt x="1157" y="368"/>
                  </a:cubicBezTo>
                  <a:cubicBezTo>
                    <a:pt x="1279" y="290"/>
                    <a:pt x="1413" y="223"/>
                    <a:pt x="1546" y="146"/>
                  </a:cubicBezTo>
                  <a:cubicBezTo>
                    <a:pt x="1590" y="101"/>
                    <a:pt x="1635" y="45"/>
                    <a:pt x="167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11"/>
            <p:cNvSpPr/>
            <p:nvPr/>
          </p:nvSpPr>
          <p:spPr>
            <a:xfrm>
              <a:off x="421471" y="2432318"/>
              <a:ext cx="105953" cy="76090"/>
            </a:xfrm>
            <a:custGeom>
              <a:avLst/>
              <a:gdLst/>
              <a:ahLst/>
              <a:cxnLst/>
              <a:rect l="l" t="t" r="r" b="b"/>
              <a:pathLst>
                <a:path w="3037" h="2181" extrusionOk="0">
                  <a:moveTo>
                    <a:pt x="3037" y="1"/>
                  </a:moveTo>
                  <a:lnTo>
                    <a:pt x="3037" y="1"/>
                  </a:lnTo>
                  <a:cubicBezTo>
                    <a:pt x="2736" y="190"/>
                    <a:pt x="2447" y="368"/>
                    <a:pt x="2158" y="557"/>
                  </a:cubicBezTo>
                  <a:cubicBezTo>
                    <a:pt x="1869" y="747"/>
                    <a:pt x="1579" y="947"/>
                    <a:pt x="1302" y="1147"/>
                  </a:cubicBezTo>
                  <a:cubicBezTo>
                    <a:pt x="1035" y="1313"/>
                    <a:pt x="779" y="1514"/>
                    <a:pt x="545" y="1725"/>
                  </a:cubicBezTo>
                  <a:cubicBezTo>
                    <a:pt x="356" y="1869"/>
                    <a:pt x="178" y="2025"/>
                    <a:pt x="0" y="2181"/>
                  </a:cubicBezTo>
                  <a:cubicBezTo>
                    <a:pt x="34" y="2181"/>
                    <a:pt x="89" y="2170"/>
                    <a:pt x="167" y="2170"/>
                  </a:cubicBezTo>
                  <a:cubicBezTo>
                    <a:pt x="267" y="2059"/>
                    <a:pt x="378" y="1958"/>
                    <a:pt x="489" y="1859"/>
                  </a:cubicBezTo>
                  <a:cubicBezTo>
                    <a:pt x="768" y="1636"/>
                    <a:pt x="1057" y="1414"/>
                    <a:pt x="1346" y="1202"/>
                  </a:cubicBezTo>
                  <a:cubicBezTo>
                    <a:pt x="1624" y="1036"/>
                    <a:pt x="1925" y="891"/>
                    <a:pt x="2247" y="769"/>
                  </a:cubicBezTo>
                  <a:cubicBezTo>
                    <a:pt x="2392" y="713"/>
                    <a:pt x="2547" y="658"/>
                    <a:pt x="2692" y="613"/>
                  </a:cubicBezTo>
                  <a:cubicBezTo>
                    <a:pt x="2714" y="579"/>
                    <a:pt x="2736" y="546"/>
                    <a:pt x="2748" y="513"/>
                  </a:cubicBezTo>
                  <a:lnTo>
                    <a:pt x="2748" y="513"/>
                  </a:lnTo>
                  <a:cubicBezTo>
                    <a:pt x="2447" y="613"/>
                    <a:pt x="2147" y="724"/>
                    <a:pt x="1858" y="846"/>
                  </a:cubicBezTo>
                  <a:lnTo>
                    <a:pt x="2625" y="346"/>
                  </a:lnTo>
                  <a:cubicBezTo>
                    <a:pt x="2736" y="279"/>
                    <a:pt x="2837" y="223"/>
                    <a:pt x="2936" y="157"/>
                  </a:cubicBezTo>
                  <a:cubicBezTo>
                    <a:pt x="2959" y="112"/>
                    <a:pt x="2992" y="57"/>
                    <a:pt x="303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11"/>
            <p:cNvSpPr/>
            <p:nvPr/>
          </p:nvSpPr>
          <p:spPr>
            <a:xfrm>
              <a:off x="744294" y="2338817"/>
              <a:ext cx="34957" cy="5059"/>
            </a:xfrm>
            <a:custGeom>
              <a:avLst/>
              <a:gdLst/>
              <a:ahLst/>
              <a:cxnLst/>
              <a:rect l="l" t="t" r="r" b="b"/>
              <a:pathLst>
                <a:path w="1002" h="145" extrusionOk="0">
                  <a:moveTo>
                    <a:pt x="1002" y="1"/>
                  </a:moveTo>
                  <a:lnTo>
                    <a:pt x="1" y="134"/>
                  </a:lnTo>
                  <a:cubicBezTo>
                    <a:pt x="101" y="140"/>
                    <a:pt x="198" y="145"/>
                    <a:pt x="292" y="145"/>
                  </a:cubicBezTo>
                  <a:cubicBezTo>
                    <a:pt x="540" y="145"/>
                    <a:pt x="768" y="114"/>
                    <a:pt x="100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11"/>
            <p:cNvSpPr/>
            <p:nvPr/>
          </p:nvSpPr>
          <p:spPr>
            <a:xfrm>
              <a:off x="422239" y="2385393"/>
              <a:ext cx="145132" cy="110244"/>
            </a:xfrm>
            <a:custGeom>
              <a:avLst/>
              <a:gdLst/>
              <a:ahLst/>
              <a:cxnLst/>
              <a:rect l="l" t="t" r="r" b="b"/>
              <a:pathLst>
                <a:path w="4160" h="3160" extrusionOk="0">
                  <a:moveTo>
                    <a:pt x="4160" y="1"/>
                  </a:moveTo>
                  <a:cubicBezTo>
                    <a:pt x="3838" y="145"/>
                    <a:pt x="3537" y="312"/>
                    <a:pt x="3260" y="523"/>
                  </a:cubicBezTo>
                  <a:cubicBezTo>
                    <a:pt x="3026" y="701"/>
                    <a:pt x="2825" y="923"/>
                    <a:pt x="2614" y="1123"/>
                  </a:cubicBezTo>
                  <a:cubicBezTo>
                    <a:pt x="2392" y="1335"/>
                    <a:pt x="2158" y="1524"/>
                    <a:pt x="1903" y="1702"/>
                  </a:cubicBezTo>
                  <a:cubicBezTo>
                    <a:pt x="1658" y="1869"/>
                    <a:pt x="1391" y="2025"/>
                    <a:pt x="1146" y="2203"/>
                  </a:cubicBezTo>
                  <a:cubicBezTo>
                    <a:pt x="902" y="2369"/>
                    <a:pt x="657" y="2536"/>
                    <a:pt x="423" y="2714"/>
                  </a:cubicBezTo>
                  <a:lnTo>
                    <a:pt x="23" y="3048"/>
                  </a:lnTo>
                  <a:lnTo>
                    <a:pt x="0" y="3159"/>
                  </a:lnTo>
                  <a:cubicBezTo>
                    <a:pt x="279" y="2937"/>
                    <a:pt x="546" y="2714"/>
                    <a:pt x="835" y="2514"/>
                  </a:cubicBezTo>
                  <a:cubicBezTo>
                    <a:pt x="1313" y="2158"/>
                    <a:pt x="1847" y="1858"/>
                    <a:pt x="2314" y="1491"/>
                  </a:cubicBezTo>
                  <a:cubicBezTo>
                    <a:pt x="2536" y="1313"/>
                    <a:pt x="2748" y="1101"/>
                    <a:pt x="2959" y="890"/>
                  </a:cubicBezTo>
                  <a:cubicBezTo>
                    <a:pt x="3171" y="679"/>
                    <a:pt x="3415" y="501"/>
                    <a:pt x="3682" y="345"/>
                  </a:cubicBezTo>
                  <a:cubicBezTo>
                    <a:pt x="3771" y="290"/>
                    <a:pt x="3871" y="234"/>
                    <a:pt x="3971" y="189"/>
                  </a:cubicBezTo>
                  <a:cubicBezTo>
                    <a:pt x="4027" y="122"/>
                    <a:pt x="4093" y="67"/>
                    <a:pt x="416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11"/>
            <p:cNvSpPr/>
            <p:nvPr/>
          </p:nvSpPr>
          <p:spPr>
            <a:xfrm>
              <a:off x="321725" y="1999284"/>
              <a:ext cx="165367" cy="546373"/>
            </a:xfrm>
            <a:custGeom>
              <a:avLst/>
              <a:gdLst/>
              <a:ahLst/>
              <a:cxnLst/>
              <a:rect l="l" t="t" r="r" b="b"/>
              <a:pathLst>
                <a:path w="4740" h="15661" extrusionOk="0">
                  <a:moveTo>
                    <a:pt x="2003" y="1"/>
                  </a:moveTo>
                  <a:cubicBezTo>
                    <a:pt x="2003" y="1"/>
                    <a:pt x="2003" y="579"/>
                    <a:pt x="1936" y="1792"/>
                  </a:cubicBezTo>
                  <a:cubicBezTo>
                    <a:pt x="1870" y="2993"/>
                    <a:pt x="1791" y="2670"/>
                    <a:pt x="891" y="5272"/>
                  </a:cubicBezTo>
                  <a:cubicBezTo>
                    <a:pt x="0" y="7875"/>
                    <a:pt x="45" y="7141"/>
                    <a:pt x="234" y="10233"/>
                  </a:cubicBezTo>
                  <a:cubicBezTo>
                    <a:pt x="424" y="13325"/>
                    <a:pt x="1981" y="15027"/>
                    <a:pt x="1981" y="15027"/>
                  </a:cubicBezTo>
                  <a:lnTo>
                    <a:pt x="2604" y="15661"/>
                  </a:lnTo>
                  <a:lnTo>
                    <a:pt x="3204" y="14771"/>
                  </a:lnTo>
                  <a:lnTo>
                    <a:pt x="3638" y="12803"/>
                  </a:lnTo>
                  <a:cubicBezTo>
                    <a:pt x="3638" y="12803"/>
                    <a:pt x="3694" y="11045"/>
                    <a:pt x="4216" y="9043"/>
                  </a:cubicBezTo>
                  <a:cubicBezTo>
                    <a:pt x="4739" y="7041"/>
                    <a:pt x="4072" y="6496"/>
                    <a:pt x="3694" y="4194"/>
                  </a:cubicBezTo>
                  <a:cubicBezTo>
                    <a:pt x="3326" y="1881"/>
                    <a:pt x="2003" y="1"/>
                    <a:pt x="200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11"/>
            <p:cNvSpPr/>
            <p:nvPr/>
          </p:nvSpPr>
          <p:spPr>
            <a:xfrm>
              <a:off x="337634" y="2095924"/>
              <a:ext cx="48563" cy="421790"/>
            </a:xfrm>
            <a:custGeom>
              <a:avLst/>
              <a:gdLst/>
              <a:ahLst/>
              <a:cxnLst/>
              <a:rect l="l" t="t" r="r" b="b"/>
              <a:pathLst>
                <a:path w="1392" h="12090" extrusionOk="0">
                  <a:moveTo>
                    <a:pt x="1347" y="0"/>
                  </a:moveTo>
                  <a:lnTo>
                    <a:pt x="1347" y="0"/>
                  </a:lnTo>
                  <a:cubicBezTo>
                    <a:pt x="1325" y="112"/>
                    <a:pt x="1280" y="223"/>
                    <a:pt x="1236" y="356"/>
                  </a:cubicBezTo>
                  <a:cubicBezTo>
                    <a:pt x="1224" y="634"/>
                    <a:pt x="1202" y="912"/>
                    <a:pt x="1169" y="1179"/>
                  </a:cubicBezTo>
                  <a:cubicBezTo>
                    <a:pt x="1091" y="1758"/>
                    <a:pt x="957" y="2325"/>
                    <a:pt x="769" y="2881"/>
                  </a:cubicBezTo>
                  <a:cubicBezTo>
                    <a:pt x="568" y="3459"/>
                    <a:pt x="324" y="4027"/>
                    <a:pt x="179" y="4616"/>
                  </a:cubicBezTo>
                  <a:cubicBezTo>
                    <a:pt x="23" y="5194"/>
                    <a:pt x="1" y="5784"/>
                    <a:pt x="79" y="6373"/>
                  </a:cubicBezTo>
                  <a:cubicBezTo>
                    <a:pt x="168" y="6963"/>
                    <a:pt x="346" y="7530"/>
                    <a:pt x="479" y="8097"/>
                  </a:cubicBezTo>
                  <a:cubicBezTo>
                    <a:pt x="746" y="9187"/>
                    <a:pt x="880" y="10300"/>
                    <a:pt x="1080" y="11390"/>
                  </a:cubicBezTo>
                  <a:cubicBezTo>
                    <a:pt x="1102" y="11511"/>
                    <a:pt x="1124" y="11623"/>
                    <a:pt x="1147" y="11745"/>
                  </a:cubicBezTo>
                  <a:cubicBezTo>
                    <a:pt x="1246" y="11890"/>
                    <a:pt x="1325" y="12001"/>
                    <a:pt x="1391" y="12090"/>
                  </a:cubicBezTo>
                  <a:cubicBezTo>
                    <a:pt x="1369" y="11968"/>
                    <a:pt x="1347" y="11845"/>
                    <a:pt x="1313" y="11723"/>
                  </a:cubicBezTo>
                  <a:cubicBezTo>
                    <a:pt x="1102" y="10644"/>
                    <a:pt x="969" y="9543"/>
                    <a:pt x="735" y="8464"/>
                  </a:cubicBezTo>
                  <a:cubicBezTo>
                    <a:pt x="613" y="7886"/>
                    <a:pt x="435" y="7319"/>
                    <a:pt x="312" y="6740"/>
                  </a:cubicBezTo>
                  <a:cubicBezTo>
                    <a:pt x="190" y="6151"/>
                    <a:pt x="156" y="5562"/>
                    <a:pt x="268" y="4972"/>
                  </a:cubicBezTo>
                  <a:cubicBezTo>
                    <a:pt x="379" y="4371"/>
                    <a:pt x="613" y="3804"/>
                    <a:pt x="813" y="3226"/>
                  </a:cubicBezTo>
                  <a:cubicBezTo>
                    <a:pt x="1002" y="2670"/>
                    <a:pt x="1169" y="2114"/>
                    <a:pt x="1258" y="1535"/>
                  </a:cubicBezTo>
                  <a:cubicBezTo>
                    <a:pt x="1335" y="1024"/>
                    <a:pt x="1369" y="512"/>
                    <a:pt x="13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11"/>
            <p:cNvSpPr/>
            <p:nvPr/>
          </p:nvSpPr>
          <p:spPr>
            <a:xfrm>
              <a:off x="384978" y="1999284"/>
              <a:ext cx="55541" cy="492821"/>
            </a:xfrm>
            <a:custGeom>
              <a:avLst/>
              <a:gdLst/>
              <a:ahLst/>
              <a:cxnLst/>
              <a:rect l="l" t="t" r="r" b="b"/>
              <a:pathLst>
                <a:path w="1592" h="14126" extrusionOk="0">
                  <a:moveTo>
                    <a:pt x="190" y="1"/>
                  </a:moveTo>
                  <a:lnTo>
                    <a:pt x="190" y="235"/>
                  </a:lnTo>
                  <a:cubicBezTo>
                    <a:pt x="479" y="1113"/>
                    <a:pt x="646" y="2025"/>
                    <a:pt x="702" y="2937"/>
                  </a:cubicBezTo>
                  <a:cubicBezTo>
                    <a:pt x="735" y="3504"/>
                    <a:pt x="712" y="4061"/>
                    <a:pt x="657" y="4617"/>
                  </a:cubicBezTo>
                  <a:cubicBezTo>
                    <a:pt x="579" y="5250"/>
                    <a:pt x="445" y="5862"/>
                    <a:pt x="334" y="6485"/>
                  </a:cubicBezTo>
                  <a:cubicBezTo>
                    <a:pt x="134" y="7586"/>
                    <a:pt x="1" y="8776"/>
                    <a:pt x="445" y="9844"/>
                  </a:cubicBezTo>
                  <a:cubicBezTo>
                    <a:pt x="657" y="10356"/>
                    <a:pt x="1080" y="10789"/>
                    <a:pt x="1169" y="11345"/>
                  </a:cubicBezTo>
                  <a:cubicBezTo>
                    <a:pt x="1258" y="11879"/>
                    <a:pt x="1102" y="12424"/>
                    <a:pt x="1169" y="12969"/>
                  </a:cubicBezTo>
                  <a:cubicBezTo>
                    <a:pt x="1224" y="13369"/>
                    <a:pt x="1357" y="13759"/>
                    <a:pt x="1535" y="14126"/>
                  </a:cubicBezTo>
                  <a:lnTo>
                    <a:pt x="1591" y="13848"/>
                  </a:lnTo>
                  <a:cubicBezTo>
                    <a:pt x="1513" y="13659"/>
                    <a:pt x="1446" y="13470"/>
                    <a:pt x="1414" y="13270"/>
                  </a:cubicBezTo>
                  <a:cubicBezTo>
                    <a:pt x="1357" y="13014"/>
                    <a:pt x="1335" y="12747"/>
                    <a:pt x="1347" y="12491"/>
                  </a:cubicBezTo>
                  <a:cubicBezTo>
                    <a:pt x="1357" y="12213"/>
                    <a:pt x="1402" y="11935"/>
                    <a:pt x="1391" y="11657"/>
                  </a:cubicBezTo>
                  <a:cubicBezTo>
                    <a:pt x="1380" y="11390"/>
                    <a:pt x="1313" y="11123"/>
                    <a:pt x="1202" y="10878"/>
                  </a:cubicBezTo>
                  <a:cubicBezTo>
                    <a:pt x="1080" y="10623"/>
                    <a:pt x="924" y="10400"/>
                    <a:pt x="779" y="10156"/>
                  </a:cubicBezTo>
                  <a:cubicBezTo>
                    <a:pt x="223" y="9155"/>
                    <a:pt x="279" y="7964"/>
                    <a:pt x="468" y="6863"/>
                  </a:cubicBezTo>
                  <a:cubicBezTo>
                    <a:pt x="568" y="6229"/>
                    <a:pt x="712" y="5595"/>
                    <a:pt x="801" y="4961"/>
                  </a:cubicBezTo>
                  <a:cubicBezTo>
                    <a:pt x="868" y="4405"/>
                    <a:pt x="902" y="3849"/>
                    <a:pt x="880" y="3293"/>
                  </a:cubicBezTo>
                  <a:cubicBezTo>
                    <a:pt x="846" y="2203"/>
                    <a:pt x="635" y="1124"/>
                    <a:pt x="257" y="101"/>
                  </a:cubicBezTo>
                  <a:lnTo>
                    <a:pt x="19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11"/>
            <p:cNvSpPr/>
            <p:nvPr/>
          </p:nvSpPr>
          <p:spPr>
            <a:xfrm>
              <a:off x="365196" y="2055942"/>
              <a:ext cx="53203" cy="487797"/>
            </a:xfrm>
            <a:custGeom>
              <a:avLst/>
              <a:gdLst/>
              <a:ahLst/>
              <a:cxnLst/>
              <a:rect l="l" t="t" r="r" b="b"/>
              <a:pathLst>
                <a:path w="1525" h="13982" extrusionOk="0">
                  <a:moveTo>
                    <a:pt x="701" y="0"/>
                  </a:moveTo>
                  <a:cubicBezTo>
                    <a:pt x="701" y="56"/>
                    <a:pt x="701" y="101"/>
                    <a:pt x="690" y="168"/>
                  </a:cubicBezTo>
                  <a:cubicBezTo>
                    <a:pt x="690" y="234"/>
                    <a:pt x="690" y="301"/>
                    <a:pt x="679" y="356"/>
                  </a:cubicBezTo>
                  <a:cubicBezTo>
                    <a:pt x="812" y="1124"/>
                    <a:pt x="913" y="1903"/>
                    <a:pt x="879" y="2681"/>
                  </a:cubicBezTo>
                  <a:cubicBezTo>
                    <a:pt x="868" y="3260"/>
                    <a:pt x="768" y="3816"/>
                    <a:pt x="612" y="4372"/>
                  </a:cubicBezTo>
                  <a:cubicBezTo>
                    <a:pt x="456" y="4939"/>
                    <a:pt x="256" y="5495"/>
                    <a:pt x="145" y="6073"/>
                  </a:cubicBezTo>
                  <a:cubicBezTo>
                    <a:pt x="45" y="6585"/>
                    <a:pt x="1" y="7119"/>
                    <a:pt x="100" y="7642"/>
                  </a:cubicBezTo>
                  <a:cubicBezTo>
                    <a:pt x="212" y="8198"/>
                    <a:pt x="523" y="8665"/>
                    <a:pt x="757" y="9187"/>
                  </a:cubicBezTo>
                  <a:cubicBezTo>
                    <a:pt x="1190" y="10178"/>
                    <a:pt x="1190" y="11278"/>
                    <a:pt x="1224" y="12335"/>
                  </a:cubicBezTo>
                  <a:cubicBezTo>
                    <a:pt x="1246" y="12880"/>
                    <a:pt x="1279" y="13436"/>
                    <a:pt x="1391" y="13981"/>
                  </a:cubicBezTo>
                  <a:lnTo>
                    <a:pt x="1524" y="13781"/>
                  </a:lnTo>
                  <a:cubicBezTo>
                    <a:pt x="1469" y="13403"/>
                    <a:pt x="1435" y="13013"/>
                    <a:pt x="1413" y="12635"/>
                  </a:cubicBezTo>
                  <a:cubicBezTo>
                    <a:pt x="1368" y="11590"/>
                    <a:pt x="1402" y="10522"/>
                    <a:pt x="1057" y="9521"/>
                  </a:cubicBezTo>
                  <a:cubicBezTo>
                    <a:pt x="879" y="8987"/>
                    <a:pt x="545" y="8520"/>
                    <a:pt x="367" y="7986"/>
                  </a:cubicBezTo>
                  <a:cubicBezTo>
                    <a:pt x="189" y="7486"/>
                    <a:pt x="189" y="6941"/>
                    <a:pt x="268" y="6407"/>
                  </a:cubicBezTo>
                  <a:cubicBezTo>
                    <a:pt x="345" y="5840"/>
                    <a:pt x="523" y="5295"/>
                    <a:pt x="679" y="4750"/>
                  </a:cubicBezTo>
                  <a:cubicBezTo>
                    <a:pt x="835" y="4205"/>
                    <a:pt x="968" y="3648"/>
                    <a:pt x="1012" y="3082"/>
                  </a:cubicBezTo>
                  <a:cubicBezTo>
                    <a:pt x="1079" y="2047"/>
                    <a:pt x="913" y="1013"/>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11"/>
            <p:cNvSpPr/>
            <p:nvPr/>
          </p:nvSpPr>
          <p:spPr>
            <a:xfrm>
              <a:off x="404376" y="2019868"/>
              <a:ext cx="48947" cy="422209"/>
            </a:xfrm>
            <a:custGeom>
              <a:avLst/>
              <a:gdLst/>
              <a:ahLst/>
              <a:cxnLst/>
              <a:rect l="l" t="t" r="r" b="b"/>
              <a:pathLst>
                <a:path w="1403" h="12102" extrusionOk="0">
                  <a:moveTo>
                    <a:pt x="346" y="868"/>
                  </a:moveTo>
                  <a:lnTo>
                    <a:pt x="346" y="868"/>
                  </a:lnTo>
                  <a:cubicBezTo>
                    <a:pt x="423" y="1157"/>
                    <a:pt x="490" y="1457"/>
                    <a:pt x="568" y="1746"/>
                  </a:cubicBezTo>
                  <a:cubicBezTo>
                    <a:pt x="813" y="2826"/>
                    <a:pt x="1080" y="3915"/>
                    <a:pt x="1169" y="5028"/>
                  </a:cubicBezTo>
                  <a:cubicBezTo>
                    <a:pt x="1224" y="5594"/>
                    <a:pt x="1224" y="6162"/>
                    <a:pt x="1236" y="6729"/>
                  </a:cubicBezTo>
                  <a:cubicBezTo>
                    <a:pt x="1236" y="7307"/>
                    <a:pt x="1236" y="7886"/>
                    <a:pt x="1202" y="8464"/>
                  </a:cubicBezTo>
                  <a:cubicBezTo>
                    <a:pt x="1180" y="9143"/>
                    <a:pt x="1124" y="9821"/>
                    <a:pt x="1135" y="10500"/>
                  </a:cubicBezTo>
                  <a:cubicBezTo>
                    <a:pt x="890" y="9621"/>
                    <a:pt x="568" y="8753"/>
                    <a:pt x="490" y="7875"/>
                  </a:cubicBezTo>
                  <a:cubicBezTo>
                    <a:pt x="390" y="6862"/>
                    <a:pt x="591" y="5861"/>
                    <a:pt x="646" y="4860"/>
                  </a:cubicBezTo>
                  <a:cubicBezTo>
                    <a:pt x="702" y="3904"/>
                    <a:pt x="668" y="2947"/>
                    <a:pt x="535" y="2002"/>
                  </a:cubicBezTo>
                  <a:cubicBezTo>
                    <a:pt x="490" y="1624"/>
                    <a:pt x="423" y="1246"/>
                    <a:pt x="346" y="868"/>
                  </a:cubicBezTo>
                  <a:close/>
                  <a:moveTo>
                    <a:pt x="1" y="0"/>
                  </a:moveTo>
                  <a:lnTo>
                    <a:pt x="1" y="0"/>
                  </a:lnTo>
                  <a:cubicBezTo>
                    <a:pt x="23" y="78"/>
                    <a:pt x="45" y="167"/>
                    <a:pt x="67" y="256"/>
                  </a:cubicBezTo>
                  <a:cubicBezTo>
                    <a:pt x="190" y="723"/>
                    <a:pt x="279" y="1190"/>
                    <a:pt x="357" y="1669"/>
                  </a:cubicBezTo>
                  <a:cubicBezTo>
                    <a:pt x="502" y="2603"/>
                    <a:pt x="557" y="3560"/>
                    <a:pt x="535" y="4505"/>
                  </a:cubicBezTo>
                  <a:cubicBezTo>
                    <a:pt x="502" y="5483"/>
                    <a:pt x="312" y="6474"/>
                    <a:pt x="334" y="7463"/>
                  </a:cubicBezTo>
                  <a:cubicBezTo>
                    <a:pt x="357" y="8453"/>
                    <a:pt x="690" y="9388"/>
                    <a:pt x="969" y="10333"/>
                  </a:cubicBezTo>
                  <a:cubicBezTo>
                    <a:pt x="1035" y="10555"/>
                    <a:pt x="1091" y="10789"/>
                    <a:pt x="1147" y="11022"/>
                  </a:cubicBezTo>
                  <a:cubicBezTo>
                    <a:pt x="1157" y="11245"/>
                    <a:pt x="1180" y="11479"/>
                    <a:pt x="1213" y="11701"/>
                  </a:cubicBezTo>
                  <a:cubicBezTo>
                    <a:pt x="1224" y="11834"/>
                    <a:pt x="1246" y="11968"/>
                    <a:pt x="1269" y="12101"/>
                  </a:cubicBezTo>
                  <a:cubicBezTo>
                    <a:pt x="1280" y="11956"/>
                    <a:pt x="1302" y="11657"/>
                    <a:pt x="1347" y="11256"/>
                  </a:cubicBezTo>
                  <a:cubicBezTo>
                    <a:pt x="1280" y="10411"/>
                    <a:pt x="1325" y="9543"/>
                    <a:pt x="1369" y="8731"/>
                  </a:cubicBezTo>
                  <a:cubicBezTo>
                    <a:pt x="1391" y="8153"/>
                    <a:pt x="1402" y="7586"/>
                    <a:pt x="1402" y="7007"/>
                  </a:cubicBezTo>
                  <a:cubicBezTo>
                    <a:pt x="1402" y="6440"/>
                    <a:pt x="1391" y="5861"/>
                    <a:pt x="1358" y="5295"/>
                  </a:cubicBezTo>
                  <a:cubicBezTo>
                    <a:pt x="1280" y="4205"/>
                    <a:pt x="1024" y="3125"/>
                    <a:pt x="769" y="2058"/>
                  </a:cubicBezTo>
                  <a:cubicBezTo>
                    <a:pt x="680" y="1679"/>
                    <a:pt x="579" y="1301"/>
                    <a:pt x="479" y="923"/>
                  </a:cubicBezTo>
                  <a:cubicBezTo>
                    <a:pt x="301" y="557"/>
                    <a:pt x="134" y="2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11"/>
            <p:cNvSpPr/>
            <p:nvPr/>
          </p:nvSpPr>
          <p:spPr>
            <a:xfrm>
              <a:off x="321725" y="2088144"/>
              <a:ext cx="143632" cy="457515"/>
            </a:xfrm>
            <a:custGeom>
              <a:avLst/>
              <a:gdLst/>
              <a:ahLst/>
              <a:cxnLst/>
              <a:rect l="l" t="t" r="r" b="b"/>
              <a:pathLst>
                <a:path w="4117" h="13114" extrusionOk="0">
                  <a:moveTo>
                    <a:pt x="1858" y="1"/>
                  </a:moveTo>
                  <a:cubicBezTo>
                    <a:pt x="1769" y="501"/>
                    <a:pt x="1547" y="857"/>
                    <a:pt x="891" y="2725"/>
                  </a:cubicBezTo>
                  <a:cubicBezTo>
                    <a:pt x="0" y="5328"/>
                    <a:pt x="45" y="4594"/>
                    <a:pt x="234" y="7686"/>
                  </a:cubicBezTo>
                  <a:cubicBezTo>
                    <a:pt x="424" y="10778"/>
                    <a:pt x="1981" y="12480"/>
                    <a:pt x="1981" y="12480"/>
                  </a:cubicBezTo>
                  <a:lnTo>
                    <a:pt x="2604" y="13114"/>
                  </a:lnTo>
                  <a:lnTo>
                    <a:pt x="3204" y="12224"/>
                  </a:lnTo>
                  <a:lnTo>
                    <a:pt x="3638" y="10256"/>
                  </a:lnTo>
                  <a:cubicBezTo>
                    <a:pt x="3638" y="10256"/>
                    <a:pt x="3682" y="8731"/>
                    <a:pt x="4116" y="6907"/>
                  </a:cubicBezTo>
                  <a:cubicBezTo>
                    <a:pt x="4038" y="6729"/>
                    <a:pt x="3949" y="6552"/>
                    <a:pt x="3838" y="6385"/>
                  </a:cubicBezTo>
                  <a:cubicBezTo>
                    <a:pt x="3649" y="6084"/>
                    <a:pt x="3415" y="5829"/>
                    <a:pt x="3193" y="5573"/>
                  </a:cubicBezTo>
                  <a:cubicBezTo>
                    <a:pt x="2970" y="5306"/>
                    <a:pt x="2770" y="5039"/>
                    <a:pt x="2659" y="4717"/>
                  </a:cubicBezTo>
                  <a:cubicBezTo>
                    <a:pt x="2570" y="4450"/>
                    <a:pt x="2537" y="4161"/>
                    <a:pt x="2525" y="3882"/>
                  </a:cubicBezTo>
                  <a:cubicBezTo>
                    <a:pt x="2525" y="3304"/>
                    <a:pt x="2626" y="2737"/>
                    <a:pt x="2626" y="2169"/>
                  </a:cubicBezTo>
                  <a:cubicBezTo>
                    <a:pt x="2626" y="1892"/>
                    <a:pt x="2592" y="1613"/>
                    <a:pt x="2525" y="1346"/>
                  </a:cubicBezTo>
                  <a:cubicBezTo>
                    <a:pt x="2448" y="1069"/>
                    <a:pt x="2325" y="824"/>
                    <a:pt x="2192" y="579"/>
                  </a:cubicBezTo>
                  <a:cubicBezTo>
                    <a:pt x="2092" y="379"/>
                    <a:pt x="1981" y="190"/>
                    <a:pt x="185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11"/>
            <p:cNvSpPr/>
            <p:nvPr/>
          </p:nvSpPr>
          <p:spPr>
            <a:xfrm>
              <a:off x="415645" y="2257353"/>
              <a:ext cx="37295" cy="184729"/>
            </a:xfrm>
            <a:custGeom>
              <a:avLst/>
              <a:gdLst/>
              <a:ahLst/>
              <a:cxnLst/>
              <a:rect l="l" t="t" r="r" b="b"/>
              <a:pathLst>
                <a:path w="1069" h="5295" extrusionOk="0">
                  <a:moveTo>
                    <a:pt x="23" y="0"/>
                  </a:moveTo>
                  <a:cubicBezTo>
                    <a:pt x="11" y="211"/>
                    <a:pt x="1" y="434"/>
                    <a:pt x="11" y="656"/>
                  </a:cubicBezTo>
                  <a:cubicBezTo>
                    <a:pt x="34" y="1646"/>
                    <a:pt x="367" y="2581"/>
                    <a:pt x="646" y="3526"/>
                  </a:cubicBezTo>
                  <a:cubicBezTo>
                    <a:pt x="712" y="3748"/>
                    <a:pt x="768" y="3982"/>
                    <a:pt x="824" y="4215"/>
                  </a:cubicBezTo>
                  <a:cubicBezTo>
                    <a:pt x="834" y="4438"/>
                    <a:pt x="857" y="4672"/>
                    <a:pt x="890" y="4894"/>
                  </a:cubicBezTo>
                  <a:cubicBezTo>
                    <a:pt x="901" y="5027"/>
                    <a:pt x="923" y="5161"/>
                    <a:pt x="946" y="5294"/>
                  </a:cubicBezTo>
                  <a:cubicBezTo>
                    <a:pt x="957" y="5283"/>
                    <a:pt x="957" y="5261"/>
                    <a:pt x="957" y="5238"/>
                  </a:cubicBezTo>
                  <a:lnTo>
                    <a:pt x="957" y="5216"/>
                  </a:lnTo>
                  <a:lnTo>
                    <a:pt x="957" y="5172"/>
                  </a:lnTo>
                  <a:lnTo>
                    <a:pt x="957" y="5149"/>
                  </a:lnTo>
                  <a:cubicBezTo>
                    <a:pt x="957" y="5127"/>
                    <a:pt x="968" y="5094"/>
                    <a:pt x="968" y="5072"/>
                  </a:cubicBezTo>
                  <a:lnTo>
                    <a:pt x="968" y="5060"/>
                  </a:lnTo>
                  <a:lnTo>
                    <a:pt x="968" y="4971"/>
                  </a:lnTo>
                  <a:lnTo>
                    <a:pt x="968" y="4949"/>
                  </a:lnTo>
                  <a:cubicBezTo>
                    <a:pt x="979" y="4927"/>
                    <a:pt x="979" y="4894"/>
                    <a:pt x="979" y="4872"/>
                  </a:cubicBezTo>
                  <a:lnTo>
                    <a:pt x="979" y="4850"/>
                  </a:lnTo>
                  <a:cubicBezTo>
                    <a:pt x="990" y="4805"/>
                    <a:pt x="990" y="4771"/>
                    <a:pt x="990" y="4727"/>
                  </a:cubicBezTo>
                  <a:cubicBezTo>
                    <a:pt x="990" y="4682"/>
                    <a:pt x="1002" y="4649"/>
                    <a:pt x="1002" y="4605"/>
                  </a:cubicBezTo>
                  <a:lnTo>
                    <a:pt x="1002" y="4571"/>
                  </a:lnTo>
                  <a:cubicBezTo>
                    <a:pt x="1012" y="4538"/>
                    <a:pt x="1012" y="4504"/>
                    <a:pt x="1012" y="4471"/>
                  </a:cubicBezTo>
                  <a:cubicBezTo>
                    <a:pt x="1012" y="4460"/>
                    <a:pt x="1024" y="4460"/>
                    <a:pt x="1024" y="4449"/>
                  </a:cubicBezTo>
                  <a:cubicBezTo>
                    <a:pt x="957" y="3604"/>
                    <a:pt x="1002" y="2736"/>
                    <a:pt x="1046" y="1924"/>
                  </a:cubicBezTo>
                  <a:cubicBezTo>
                    <a:pt x="1057" y="1746"/>
                    <a:pt x="1057" y="1580"/>
                    <a:pt x="1068" y="1412"/>
                  </a:cubicBezTo>
                  <a:cubicBezTo>
                    <a:pt x="1012" y="1335"/>
                    <a:pt x="957" y="1257"/>
                    <a:pt x="901" y="1190"/>
                  </a:cubicBezTo>
                  <a:cubicBezTo>
                    <a:pt x="890" y="1346"/>
                    <a:pt x="890" y="1501"/>
                    <a:pt x="879" y="1657"/>
                  </a:cubicBezTo>
                  <a:cubicBezTo>
                    <a:pt x="857" y="2336"/>
                    <a:pt x="801" y="3014"/>
                    <a:pt x="812" y="3693"/>
                  </a:cubicBezTo>
                  <a:cubicBezTo>
                    <a:pt x="567" y="2814"/>
                    <a:pt x="245" y="1946"/>
                    <a:pt x="167" y="1068"/>
                  </a:cubicBezTo>
                  <a:cubicBezTo>
                    <a:pt x="134" y="789"/>
                    <a:pt x="134" y="512"/>
                    <a:pt x="145" y="233"/>
                  </a:cubicBezTo>
                  <a:cubicBezTo>
                    <a:pt x="100" y="156"/>
                    <a:pt x="56" y="78"/>
                    <a:pt x="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11"/>
            <p:cNvSpPr/>
            <p:nvPr/>
          </p:nvSpPr>
          <p:spPr>
            <a:xfrm>
              <a:off x="384978" y="2134720"/>
              <a:ext cx="55541" cy="357388"/>
            </a:xfrm>
            <a:custGeom>
              <a:avLst/>
              <a:gdLst/>
              <a:ahLst/>
              <a:cxnLst/>
              <a:rect l="l" t="t" r="r" b="b"/>
              <a:pathLst>
                <a:path w="1592" h="10244" extrusionOk="0">
                  <a:moveTo>
                    <a:pt x="712" y="1"/>
                  </a:moveTo>
                  <a:cubicBezTo>
                    <a:pt x="702" y="256"/>
                    <a:pt x="679" y="501"/>
                    <a:pt x="657" y="735"/>
                  </a:cubicBezTo>
                  <a:cubicBezTo>
                    <a:pt x="579" y="1368"/>
                    <a:pt x="445" y="1980"/>
                    <a:pt x="334" y="2603"/>
                  </a:cubicBezTo>
                  <a:cubicBezTo>
                    <a:pt x="134" y="3704"/>
                    <a:pt x="1" y="4894"/>
                    <a:pt x="445" y="5962"/>
                  </a:cubicBezTo>
                  <a:cubicBezTo>
                    <a:pt x="657" y="6474"/>
                    <a:pt x="1080" y="6907"/>
                    <a:pt x="1169" y="7463"/>
                  </a:cubicBezTo>
                  <a:cubicBezTo>
                    <a:pt x="1258" y="7997"/>
                    <a:pt x="1102" y="8542"/>
                    <a:pt x="1169" y="9087"/>
                  </a:cubicBezTo>
                  <a:cubicBezTo>
                    <a:pt x="1224" y="9487"/>
                    <a:pt x="1357" y="9877"/>
                    <a:pt x="1535" y="10244"/>
                  </a:cubicBezTo>
                  <a:lnTo>
                    <a:pt x="1591" y="9966"/>
                  </a:lnTo>
                  <a:cubicBezTo>
                    <a:pt x="1513" y="9777"/>
                    <a:pt x="1446" y="9588"/>
                    <a:pt x="1414" y="9388"/>
                  </a:cubicBezTo>
                  <a:cubicBezTo>
                    <a:pt x="1357" y="9132"/>
                    <a:pt x="1335" y="8865"/>
                    <a:pt x="1347" y="8609"/>
                  </a:cubicBezTo>
                  <a:cubicBezTo>
                    <a:pt x="1357" y="8331"/>
                    <a:pt x="1402" y="8053"/>
                    <a:pt x="1391" y="7775"/>
                  </a:cubicBezTo>
                  <a:cubicBezTo>
                    <a:pt x="1380" y="7508"/>
                    <a:pt x="1313" y="7241"/>
                    <a:pt x="1202" y="6996"/>
                  </a:cubicBezTo>
                  <a:cubicBezTo>
                    <a:pt x="1080" y="6741"/>
                    <a:pt x="924" y="6518"/>
                    <a:pt x="779" y="6274"/>
                  </a:cubicBezTo>
                  <a:cubicBezTo>
                    <a:pt x="223" y="5273"/>
                    <a:pt x="279" y="4082"/>
                    <a:pt x="468" y="2981"/>
                  </a:cubicBezTo>
                  <a:cubicBezTo>
                    <a:pt x="568" y="2347"/>
                    <a:pt x="712" y="1713"/>
                    <a:pt x="801" y="1079"/>
                  </a:cubicBezTo>
                  <a:lnTo>
                    <a:pt x="801" y="1002"/>
                  </a:lnTo>
                  <a:cubicBezTo>
                    <a:pt x="813" y="946"/>
                    <a:pt x="813" y="890"/>
                    <a:pt x="813" y="834"/>
                  </a:cubicBezTo>
                  <a:cubicBezTo>
                    <a:pt x="813" y="557"/>
                    <a:pt x="779" y="278"/>
                    <a:pt x="712" y="11"/>
                  </a:cubicBezTo>
                  <a:lnTo>
                    <a:pt x="712"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11"/>
            <p:cNvSpPr/>
            <p:nvPr/>
          </p:nvSpPr>
          <p:spPr>
            <a:xfrm>
              <a:off x="337634" y="2095924"/>
              <a:ext cx="48563" cy="421790"/>
            </a:xfrm>
            <a:custGeom>
              <a:avLst/>
              <a:gdLst/>
              <a:ahLst/>
              <a:cxnLst/>
              <a:rect l="l" t="t" r="r" b="b"/>
              <a:pathLst>
                <a:path w="1392" h="12090" extrusionOk="0">
                  <a:moveTo>
                    <a:pt x="1347" y="0"/>
                  </a:moveTo>
                  <a:cubicBezTo>
                    <a:pt x="1347" y="33"/>
                    <a:pt x="1335" y="56"/>
                    <a:pt x="1325" y="78"/>
                  </a:cubicBezTo>
                  <a:lnTo>
                    <a:pt x="1325" y="89"/>
                  </a:lnTo>
                  <a:cubicBezTo>
                    <a:pt x="1313" y="112"/>
                    <a:pt x="1313" y="134"/>
                    <a:pt x="1302" y="167"/>
                  </a:cubicBezTo>
                  <a:cubicBezTo>
                    <a:pt x="1302" y="167"/>
                    <a:pt x="1302" y="178"/>
                    <a:pt x="1291" y="178"/>
                  </a:cubicBezTo>
                  <a:cubicBezTo>
                    <a:pt x="1291" y="201"/>
                    <a:pt x="1280" y="234"/>
                    <a:pt x="1269" y="256"/>
                  </a:cubicBezTo>
                  <a:lnTo>
                    <a:pt x="1269" y="267"/>
                  </a:lnTo>
                  <a:cubicBezTo>
                    <a:pt x="1258" y="290"/>
                    <a:pt x="1246" y="323"/>
                    <a:pt x="1236" y="345"/>
                  </a:cubicBezTo>
                  <a:lnTo>
                    <a:pt x="1236" y="356"/>
                  </a:lnTo>
                  <a:cubicBezTo>
                    <a:pt x="1224" y="634"/>
                    <a:pt x="1202" y="912"/>
                    <a:pt x="1169" y="1179"/>
                  </a:cubicBezTo>
                  <a:cubicBezTo>
                    <a:pt x="1091" y="1758"/>
                    <a:pt x="957" y="2325"/>
                    <a:pt x="769" y="2881"/>
                  </a:cubicBezTo>
                  <a:cubicBezTo>
                    <a:pt x="568" y="3459"/>
                    <a:pt x="324" y="4027"/>
                    <a:pt x="179" y="4616"/>
                  </a:cubicBezTo>
                  <a:cubicBezTo>
                    <a:pt x="23" y="5194"/>
                    <a:pt x="1" y="5784"/>
                    <a:pt x="79" y="6373"/>
                  </a:cubicBezTo>
                  <a:cubicBezTo>
                    <a:pt x="168" y="6963"/>
                    <a:pt x="346" y="7530"/>
                    <a:pt x="479" y="8097"/>
                  </a:cubicBezTo>
                  <a:cubicBezTo>
                    <a:pt x="746" y="9187"/>
                    <a:pt x="880" y="10300"/>
                    <a:pt x="1080" y="11390"/>
                  </a:cubicBezTo>
                  <a:cubicBezTo>
                    <a:pt x="1102" y="11511"/>
                    <a:pt x="1124" y="11623"/>
                    <a:pt x="1147" y="11745"/>
                  </a:cubicBezTo>
                  <a:cubicBezTo>
                    <a:pt x="1246" y="11890"/>
                    <a:pt x="1325" y="12001"/>
                    <a:pt x="1391" y="12090"/>
                  </a:cubicBezTo>
                  <a:cubicBezTo>
                    <a:pt x="1369" y="11968"/>
                    <a:pt x="1347" y="11845"/>
                    <a:pt x="1313" y="11723"/>
                  </a:cubicBezTo>
                  <a:cubicBezTo>
                    <a:pt x="1102" y="10644"/>
                    <a:pt x="969" y="9543"/>
                    <a:pt x="735" y="8464"/>
                  </a:cubicBezTo>
                  <a:cubicBezTo>
                    <a:pt x="613" y="7886"/>
                    <a:pt x="435" y="7319"/>
                    <a:pt x="312" y="6740"/>
                  </a:cubicBezTo>
                  <a:cubicBezTo>
                    <a:pt x="190" y="6151"/>
                    <a:pt x="156" y="5562"/>
                    <a:pt x="268" y="4972"/>
                  </a:cubicBezTo>
                  <a:cubicBezTo>
                    <a:pt x="379" y="4371"/>
                    <a:pt x="613" y="3804"/>
                    <a:pt x="813" y="3226"/>
                  </a:cubicBezTo>
                  <a:cubicBezTo>
                    <a:pt x="1002" y="2670"/>
                    <a:pt x="1169" y="2114"/>
                    <a:pt x="1258" y="1535"/>
                  </a:cubicBezTo>
                  <a:cubicBezTo>
                    <a:pt x="1335" y="1024"/>
                    <a:pt x="1369" y="512"/>
                    <a:pt x="134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11"/>
            <p:cNvSpPr/>
            <p:nvPr/>
          </p:nvSpPr>
          <p:spPr>
            <a:xfrm>
              <a:off x="365196" y="2099797"/>
              <a:ext cx="53203" cy="443943"/>
            </a:xfrm>
            <a:custGeom>
              <a:avLst/>
              <a:gdLst/>
              <a:ahLst/>
              <a:cxnLst/>
              <a:rect l="l" t="t" r="r" b="b"/>
              <a:pathLst>
                <a:path w="1525" h="12725" extrusionOk="0">
                  <a:moveTo>
                    <a:pt x="812" y="1"/>
                  </a:moveTo>
                  <a:lnTo>
                    <a:pt x="812" y="1"/>
                  </a:lnTo>
                  <a:cubicBezTo>
                    <a:pt x="868" y="468"/>
                    <a:pt x="901" y="946"/>
                    <a:pt x="879" y="1424"/>
                  </a:cubicBezTo>
                  <a:cubicBezTo>
                    <a:pt x="868" y="2003"/>
                    <a:pt x="768" y="2559"/>
                    <a:pt x="612" y="3115"/>
                  </a:cubicBezTo>
                  <a:cubicBezTo>
                    <a:pt x="456" y="3682"/>
                    <a:pt x="256" y="4238"/>
                    <a:pt x="145" y="4816"/>
                  </a:cubicBezTo>
                  <a:cubicBezTo>
                    <a:pt x="45" y="5328"/>
                    <a:pt x="1" y="5862"/>
                    <a:pt x="100" y="6385"/>
                  </a:cubicBezTo>
                  <a:cubicBezTo>
                    <a:pt x="212" y="6941"/>
                    <a:pt x="523" y="7408"/>
                    <a:pt x="757" y="7930"/>
                  </a:cubicBezTo>
                  <a:cubicBezTo>
                    <a:pt x="1190" y="8921"/>
                    <a:pt x="1190" y="10021"/>
                    <a:pt x="1224" y="11078"/>
                  </a:cubicBezTo>
                  <a:cubicBezTo>
                    <a:pt x="1246" y="11623"/>
                    <a:pt x="1279" y="12179"/>
                    <a:pt x="1391" y="12724"/>
                  </a:cubicBezTo>
                  <a:lnTo>
                    <a:pt x="1524" y="12524"/>
                  </a:lnTo>
                  <a:cubicBezTo>
                    <a:pt x="1469" y="12146"/>
                    <a:pt x="1435" y="11756"/>
                    <a:pt x="1413" y="11378"/>
                  </a:cubicBezTo>
                  <a:cubicBezTo>
                    <a:pt x="1368" y="10333"/>
                    <a:pt x="1402" y="9265"/>
                    <a:pt x="1057" y="8264"/>
                  </a:cubicBezTo>
                  <a:cubicBezTo>
                    <a:pt x="879" y="7730"/>
                    <a:pt x="545" y="7263"/>
                    <a:pt x="367" y="6729"/>
                  </a:cubicBezTo>
                  <a:cubicBezTo>
                    <a:pt x="189" y="6229"/>
                    <a:pt x="189" y="5684"/>
                    <a:pt x="268" y="5150"/>
                  </a:cubicBezTo>
                  <a:cubicBezTo>
                    <a:pt x="345" y="4583"/>
                    <a:pt x="523" y="4038"/>
                    <a:pt x="679" y="3493"/>
                  </a:cubicBezTo>
                  <a:cubicBezTo>
                    <a:pt x="835" y="2948"/>
                    <a:pt x="968" y="2391"/>
                    <a:pt x="1012" y="1825"/>
                  </a:cubicBezTo>
                  <a:cubicBezTo>
                    <a:pt x="1046" y="1302"/>
                    <a:pt x="1012" y="779"/>
                    <a:pt x="957" y="256"/>
                  </a:cubicBezTo>
                  <a:cubicBezTo>
                    <a:pt x="957" y="245"/>
                    <a:pt x="957" y="245"/>
                    <a:pt x="946" y="245"/>
                  </a:cubicBezTo>
                  <a:cubicBezTo>
                    <a:pt x="913" y="156"/>
                    <a:pt x="857" y="78"/>
                    <a:pt x="8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11"/>
            <p:cNvSpPr/>
            <p:nvPr/>
          </p:nvSpPr>
          <p:spPr>
            <a:xfrm>
              <a:off x="373325" y="2189041"/>
              <a:ext cx="363632" cy="388437"/>
            </a:xfrm>
            <a:custGeom>
              <a:avLst/>
              <a:gdLst/>
              <a:ahLst/>
              <a:cxnLst/>
              <a:rect l="l" t="t" r="r" b="b"/>
              <a:pathLst>
                <a:path w="10423" h="11134" extrusionOk="0">
                  <a:moveTo>
                    <a:pt x="10289" y="1"/>
                  </a:moveTo>
                  <a:cubicBezTo>
                    <a:pt x="10245" y="1"/>
                    <a:pt x="10200" y="1"/>
                    <a:pt x="10156" y="11"/>
                  </a:cubicBezTo>
                  <a:cubicBezTo>
                    <a:pt x="10067" y="23"/>
                    <a:pt x="9989" y="34"/>
                    <a:pt x="9911" y="45"/>
                  </a:cubicBezTo>
                  <a:cubicBezTo>
                    <a:pt x="9822" y="67"/>
                    <a:pt x="9744" y="78"/>
                    <a:pt x="9667" y="100"/>
                  </a:cubicBezTo>
                  <a:lnTo>
                    <a:pt x="9422" y="156"/>
                  </a:lnTo>
                  <a:cubicBezTo>
                    <a:pt x="9099" y="256"/>
                    <a:pt x="8799" y="367"/>
                    <a:pt x="8488" y="501"/>
                  </a:cubicBezTo>
                  <a:cubicBezTo>
                    <a:pt x="7887" y="757"/>
                    <a:pt x="7309" y="1068"/>
                    <a:pt x="6763" y="1424"/>
                  </a:cubicBezTo>
                  <a:cubicBezTo>
                    <a:pt x="6619" y="1513"/>
                    <a:pt x="6486" y="1602"/>
                    <a:pt x="6352" y="1691"/>
                  </a:cubicBezTo>
                  <a:cubicBezTo>
                    <a:pt x="6219" y="1780"/>
                    <a:pt x="6085" y="1869"/>
                    <a:pt x="5952" y="1969"/>
                  </a:cubicBezTo>
                  <a:lnTo>
                    <a:pt x="5562" y="2258"/>
                  </a:lnTo>
                  <a:cubicBezTo>
                    <a:pt x="5429" y="2359"/>
                    <a:pt x="5295" y="2458"/>
                    <a:pt x="5162" y="2570"/>
                  </a:cubicBezTo>
                  <a:cubicBezTo>
                    <a:pt x="4662" y="3004"/>
                    <a:pt x="4205" y="3482"/>
                    <a:pt x="3794" y="3993"/>
                  </a:cubicBezTo>
                  <a:cubicBezTo>
                    <a:pt x="2971" y="5016"/>
                    <a:pt x="2270" y="6129"/>
                    <a:pt x="1659" y="7275"/>
                  </a:cubicBezTo>
                  <a:cubicBezTo>
                    <a:pt x="1347" y="7853"/>
                    <a:pt x="1046" y="8431"/>
                    <a:pt x="779" y="9020"/>
                  </a:cubicBezTo>
                  <a:cubicBezTo>
                    <a:pt x="502" y="9610"/>
                    <a:pt x="246" y="10211"/>
                    <a:pt x="1" y="10822"/>
                  </a:cubicBezTo>
                  <a:lnTo>
                    <a:pt x="846" y="11134"/>
                  </a:lnTo>
                  <a:cubicBezTo>
                    <a:pt x="1046" y="10545"/>
                    <a:pt x="1291" y="9944"/>
                    <a:pt x="1536" y="9354"/>
                  </a:cubicBezTo>
                  <a:cubicBezTo>
                    <a:pt x="1780" y="8776"/>
                    <a:pt x="2037" y="8197"/>
                    <a:pt x="2326" y="7619"/>
                  </a:cubicBezTo>
                  <a:cubicBezTo>
                    <a:pt x="2882" y="6485"/>
                    <a:pt x="3516" y="5384"/>
                    <a:pt x="4272" y="4371"/>
                  </a:cubicBezTo>
                  <a:cubicBezTo>
                    <a:pt x="4650" y="3860"/>
                    <a:pt x="5062" y="3393"/>
                    <a:pt x="5517" y="2959"/>
                  </a:cubicBezTo>
                  <a:cubicBezTo>
                    <a:pt x="5629" y="2859"/>
                    <a:pt x="5752" y="2759"/>
                    <a:pt x="5873" y="2659"/>
                  </a:cubicBezTo>
                  <a:lnTo>
                    <a:pt x="6241" y="2369"/>
                  </a:lnTo>
                  <a:cubicBezTo>
                    <a:pt x="6363" y="2270"/>
                    <a:pt x="6496" y="2169"/>
                    <a:pt x="6630" y="2080"/>
                  </a:cubicBezTo>
                  <a:cubicBezTo>
                    <a:pt x="6753" y="1991"/>
                    <a:pt x="6874" y="1892"/>
                    <a:pt x="7008" y="1803"/>
                  </a:cubicBezTo>
                  <a:cubicBezTo>
                    <a:pt x="7531" y="1447"/>
                    <a:pt x="8076" y="1113"/>
                    <a:pt x="8643" y="846"/>
                  </a:cubicBezTo>
                  <a:cubicBezTo>
                    <a:pt x="8932" y="713"/>
                    <a:pt x="9222" y="579"/>
                    <a:pt x="9521" y="490"/>
                  </a:cubicBezTo>
                  <a:lnTo>
                    <a:pt x="9744" y="423"/>
                  </a:lnTo>
                  <a:cubicBezTo>
                    <a:pt x="9822" y="401"/>
                    <a:pt x="9889" y="379"/>
                    <a:pt x="9966" y="367"/>
                  </a:cubicBezTo>
                  <a:cubicBezTo>
                    <a:pt x="10045" y="345"/>
                    <a:pt x="10122" y="334"/>
                    <a:pt x="10200" y="323"/>
                  </a:cubicBezTo>
                  <a:cubicBezTo>
                    <a:pt x="10233" y="312"/>
                    <a:pt x="10267" y="312"/>
                    <a:pt x="10312" y="312"/>
                  </a:cubicBezTo>
                  <a:cubicBezTo>
                    <a:pt x="10345" y="301"/>
                    <a:pt x="10378" y="301"/>
                    <a:pt x="10411" y="301"/>
                  </a:cubicBezTo>
                  <a:lnTo>
                    <a:pt x="10423"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11"/>
            <p:cNvSpPr/>
            <p:nvPr/>
          </p:nvSpPr>
          <p:spPr>
            <a:xfrm>
              <a:off x="721791" y="2051023"/>
              <a:ext cx="261970" cy="219163"/>
            </a:xfrm>
            <a:custGeom>
              <a:avLst/>
              <a:gdLst/>
              <a:ahLst/>
              <a:cxnLst/>
              <a:rect l="l" t="t" r="r" b="b"/>
              <a:pathLst>
                <a:path w="7509" h="6282" extrusionOk="0">
                  <a:moveTo>
                    <a:pt x="4042" y="0"/>
                  </a:moveTo>
                  <a:cubicBezTo>
                    <a:pt x="3388" y="0"/>
                    <a:pt x="3082" y="108"/>
                    <a:pt x="3082" y="108"/>
                  </a:cubicBezTo>
                  <a:lnTo>
                    <a:pt x="1" y="2644"/>
                  </a:lnTo>
                  <a:lnTo>
                    <a:pt x="190" y="5358"/>
                  </a:lnTo>
                  <a:cubicBezTo>
                    <a:pt x="190" y="5358"/>
                    <a:pt x="857" y="6048"/>
                    <a:pt x="1669" y="6159"/>
                  </a:cubicBezTo>
                  <a:cubicBezTo>
                    <a:pt x="2000" y="6204"/>
                    <a:pt x="2121" y="6232"/>
                    <a:pt x="2216" y="6232"/>
                  </a:cubicBezTo>
                  <a:cubicBezTo>
                    <a:pt x="2358" y="6232"/>
                    <a:pt x="2444" y="6169"/>
                    <a:pt x="3082" y="6003"/>
                  </a:cubicBezTo>
                  <a:cubicBezTo>
                    <a:pt x="3293" y="5947"/>
                    <a:pt x="3475" y="5925"/>
                    <a:pt x="3637" y="5925"/>
                  </a:cubicBezTo>
                  <a:cubicBezTo>
                    <a:pt x="3959" y="5925"/>
                    <a:pt x="4202" y="6014"/>
                    <a:pt x="4439" y="6103"/>
                  </a:cubicBezTo>
                  <a:cubicBezTo>
                    <a:pt x="4670" y="6187"/>
                    <a:pt x="4902" y="6282"/>
                    <a:pt x="5200" y="6282"/>
                  </a:cubicBezTo>
                  <a:cubicBezTo>
                    <a:pt x="5216" y="6282"/>
                    <a:pt x="5233" y="6281"/>
                    <a:pt x="5250" y="6281"/>
                  </a:cubicBezTo>
                  <a:cubicBezTo>
                    <a:pt x="6040" y="6270"/>
                    <a:pt x="6096" y="6036"/>
                    <a:pt x="6374" y="5636"/>
                  </a:cubicBezTo>
                  <a:cubicBezTo>
                    <a:pt x="6641" y="5235"/>
                    <a:pt x="6708" y="5258"/>
                    <a:pt x="7108" y="4758"/>
                  </a:cubicBezTo>
                  <a:cubicBezTo>
                    <a:pt x="7509" y="4257"/>
                    <a:pt x="7375" y="4446"/>
                    <a:pt x="7319" y="4046"/>
                  </a:cubicBezTo>
                  <a:cubicBezTo>
                    <a:pt x="7274" y="3645"/>
                    <a:pt x="6841" y="3389"/>
                    <a:pt x="6708" y="3111"/>
                  </a:cubicBezTo>
                  <a:cubicBezTo>
                    <a:pt x="6574" y="2833"/>
                    <a:pt x="6540" y="2544"/>
                    <a:pt x="6807" y="1910"/>
                  </a:cubicBezTo>
                  <a:cubicBezTo>
                    <a:pt x="7119" y="1132"/>
                    <a:pt x="6985" y="665"/>
                    <a:pt x="6874" y="576"/>
                  </a:cubicBezTo>
                  <a:cubicBezTo>
                    <a:pt x="6752" y="475"/>
                    <a:pt x="6619" y="153"/>
                    <a:pt x="6340" y="108"/>
                  </a:cubicBezTo>
                  <a:cubicBezTo>
                    <a:pt x="6285" y="103"/>
                    <a:pt x="6243" y="100"/>
                    <a:pt x="6201" y="100"/>
                  </a:cubicBezTo>
                  <a:cubicBezTo>
                    <a:pt x="6160" y="100"/>
                    <a:pt x="6118" y="103"/>
                    <a:pt x="6063" y="108"/>
                  </a:cubicBezTo>
                  <a:cubicBezTo>
                    <a:pt x="6002" y="117"/>
                    <a:pt x="5925" y="124"/>
                    <a:pt x="5809" y="124"/>
                  </a:cubicBezTo>
                  <a:cubicBezTo>
                    <a:pt x="5626" y="124"/>
                    <a:pt x="5346" y="107"/>
                    <a:pt x="4884" y="52"/>
                  </a:cubicBezTo>
                  <a:cubicBezTo>
                    <a:pt x="4557" y="14"/>
                    <a:pt x="4277" y="0"/>
                    <a:pt x="404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11"/>
            <p:cNvSpPr/>
            <p:nvPr/>
          </p:nvSpPr>
          <p:spPr>
            <a:xfrm>
              <a:off x="721791" y="2088528"/>
              <a:ext cx="243724" cy="168472"/>
            </a:xfrm>
            <a:custGeom>
              <a:avLst/>
              <a:gdLst/>
              <a:ahLst/>
              <a:cxnLst/>
              <a:rect l="l" t="t" r="r" b="b"/>
              <a:pathLst>
                <a:path w="6986" h="4829" extrusionOk="0">
                  <a:moveTo>
                    <a:pt x="1914" y="1"/>
                  </a:moveTo>
                  <a:lnTo>
                    <a:pt x="1" y="1569"/>
                  </a:lnTo>
                  <a:lnTo>
                    <a:pt x="156" y="3794"/>
                  </a:lnTo>
                  <a:cubicBezTo>
                    <a:pt x="179" y="3849"/>
                    <a:pt x="201" y="3905"/>
                    <a:pt x="223" y="3949"/>
                  </a:cubicBezTo>
                  <a:cubicBezTo>
                    <a:pt x="257" y="4027"/>
                    <a:pt x="279" y="4094"/>
                    <a:pt x="346" y="4150"/>
                  </a:cubicBezTo>
                  <a:cubicBezTo>
                    <a:pt x="404" y="4196"/>
                    <a:pt x="477" y="4212"/>
                    <a:pt x="554" y="4212"/>
                  </a:cubicBezTo>
                  <a:cubicBezTo>
                    <a:pt x="625" y="4212"/>
                    <a:pt x="699" y="4199"/>
                    <a:pt x="768" y="4183"/>
                  </a:cubicBezTo>
                  <a:cubicBezTo>
                    <a:pt x="944" y="4156"/>
                    <a:pt x="1122" y="4145"/>
                    <a:pt x="1300" y="4145"/>
                  </a:cubicBezTo>
                  <a:cubicBezTo>
                    <a:pt x="1562" y="4145"/>
                    <a:pt x="1827" y="4168"/>
                    <a:pt x="2092" y="4194"/>
                  </a:cubicBezTo>
                  <a:cubicBezTo>
                    <a:pt x="2659" y="4239"/>
                    <a:pt x="3226" y="4283"/>
                    <a:pt x="3782" y="4427"/>
                  </a:cubicBezTo>
                  <a:cubicBezTo>
                    <a:pt x="4205" y="4539"/>
                    <a:pt x="4627" y="4694"/>
                    <a:pt x="5062" y="4783"/>
                  </a:cubicBezTo>
                  <a:cubicBezTo>
                    <a:pt x="5215" y="4812"/>
                    <a:pt x="5372" y="4828"/>
                    <a:pt x="5527" y="4828"/>
                  </a:cubicBezTo>
                  <a:cubicBezTo>
                    <a:pt x="5799" y="4828"/>
                    <a:pt x="6066" y="4777"/>
                    <a:pt x="6307" y="4650"/>
                  </a:cubicBezTo>
                  <a:cubicBezTo>
                    <a:pt x="6330" y="4617"/>
                    <a:pt x="6352" y="4595"/>
                    <a:pt x="6374" y="4561"/>
                  </a:cubicBezTo>
                  <a:cubicBezTo>
                    <a:pt x="6463" y="4417"/>
                    <a:pt x="6530" y="4328"/>
                    <a:pt x="6596" y="4249"/>
                  </a:cubicBezTo>
                  <a:cubicBezTo>
                    <a:pt x="6607" y="4194"/>
                    <a:pt x="6607" y="4138"/>
                    <a:pt x="6629" y="4094"/>
                  </a:cubicBezTo>
                  <a:cubicBezTo>
                    <a:pt x="6696" y="3960"/>
                    <a:pt x="6919" y="3949"/>
                    <a:pt x="6975" y="3804"/>
                  </a:cubicBezTo>
                  <a:cubicBezTo>
                    <a:pt x="6985" y="3760"/>
                    <a:pt x="6975" y="3715"/>
                    <a:pt x="6963" y="3671"/>
                  </a:cubicBezTo>
                  <a:cubicBezTo>
                    <a:pt x="6886" y="3315"/>
                    <a:pt x="6596" y="3060"/>
                    <a:pt x="6429" y="2737"/>
                  </a:cubicBezTo>
                  <a:cubicBezTo>
                    <a:pt x="6229" y="2326"/>
                    <a:pt x="6241" y="1847"/>
                    <a:pt x="6018" y="1458"/>
                  </a:cubicBezTo>
                  <a:cubicBezTo>
                    <a:pt x="5907" y="1269"/>
                    <a:pt x="5751" y="1113"/>
                    <a:pt x="5584" y="979"/>
                  </a:cubicBezTo>
                  <a:cubicBezTo>
                    <a:pt x="5353" y="781"/>
                    <a:pt x="5083" y="611"/>
                    <a:pt x="4783" y="611"/>
                  </a:cubicBezTo>
                  <a:cubicBezTo>
                    <a:pt x="4765" y="611"/>
                    <a:pt x="4746" y="612"/>
                    <a:pt x="4728" y="613"/>
                  </a:cubicBezTo>
                  <a:cubicBezTo>
                    <a:pt x="4506" y="624"/>
                    <a:pt x="4305" y="746"/>
                    <a:pt x="4094" y="801"/>
                  </a:cubicBezTo>
                  <a:cubicBezTo>
                    <a:pt x="4009" y="821"/>
                    <a:pt x="3923" y="830"/>
                    <a:pt x="3837" y="830"/>
                  </a:cubicBezTo>
                  <a:cubicBezTo>
                    <a:pt x="3430" y="830"/>
                    <a:pt x="3021" y="627"/>
                    <a:pt x="2681" y="379"/>
                  </a:cubicBezTo>
                  <a:cubicBezTo>
                    <a:pt x="2504" y="245"/>
                    <a:pt x="2314" y="90"/>
                    <a:pt x="2103" y="23"/>
                  </a:cubicBezTo>
                  <a:cubicBezTo>
                    <a:pt x="2036" y="12"/>
                    <a:pt x="1970" y="1"/>
                    <a:pt x="1914"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11"/>
            <p:cNvSpPr/>
            <p:nvPr/>
          </p:nvSpPr>
          <p:spPr>
            <a:xfrm>
              <a:off x="790311" y="2071293"/>
              <a:ext cx="121164" cy="49645"/>
            </a:xfrm>
            <a:custGeom>
              <a:avLst/>
              <a:gdLst/>
              <a:ahLst/>
              <a:cxnLst/>
              <a:rect l="l" t="t" r="r" b="b"/>
              <a:pathLst>
                <a:path w="3473" h="1423" extrusionOk="0">
                  <a:moveTo>
                    <a:pt x="3454" y="1"/>
                  </a:moveTo>
                  <a:cubicBezTo>
                    <a:pt x="3450" y="1"/>
                    <a:pt x="3445" y="2"/>
                    <a:pt x="3442" y="5"/>
                  </a:cubicBezTo>
                  <a:cubicBezTo>
                    <a:pt x="3242" y="173"/>
                    <a:pt x="3053" y="328"/>
                    <a:pt x="2786" y="383"/>
                  </a:cubicBezTo>
                  <a:cubicBezTo>
                    <a:pt x="2542" y="428"/>
                    <a:pt x="2297" y="439"/>
                    <a:pt x="2052" y="484"/>
                  </a:cubicBezTo>
                  <a:cubicBezTo>
                    <a:pt x="1585" y="573"/>
                    <a:pt x="1129" y="739"/>
                    <a:pt x="706" y="962"/>
                  </a:cubicBezTo>
                  <a:cubicBezTo>
                    <a:pt x="461" y="1085"/>
                    <a:pt x="239" y="1229"/>
                    <a:pt x="16" y="1396"/>
                  </a:cubicBezTo>
                  <a:cubicBezTo>
                    <a:pt x="0" y="1412"/>
                    <a:pt x="20" y="1422"/>
                    <a:pt x="36" y="1422"/>
                  </a:cubicBezTo>
                  <a:cubicBezTo>
                    <a:pt x="42" y="1422"/>
                    <a:pt x="47" y="1421"/>
                    <a:pt x="50" y="1418"/>
                  </a:cubicBezTo>
                  <a:cubicBezTo>
                    <a:pt x="451" y="1129"/>
                    <a:pt x="884" y="895"/>
                    <a:pt x="1351" y="729"/>
                  </a:cubicBezTo>
                  <a:cubicBezTo>
                    <a:pt x="1585" y="640"/>
                    <a:pt x="1818" y="573"/>
                    <a:pt x="2063" y="528"/>
                  </a:cubicBezTo>
                  <a:cubicBezTo>
                    <a:pt x="2308" y="484"/>
                    <a:pt x="2552" y="472"/>
                    <a:pt x="2797" y="417"/>
                  </a:cubicBezTo>
                  <a:cubicBezTo>
                    <a:pt x="3064" y="361"/>
                    <a:pt x="3264" y="205"/>
                    <a:pt x="3464" y="17"/>
                  </a:cubicBezTo>
                  <a:cubicBezTo>
                    <a:pt x="3472" y="9"/>
                    <a:pt x="3464" y="1"/>
                    <a:pt x="3454"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11"/>
            <p:cNvSpPr/>
            <p:nvPr/>
          </p:nvSpPr>
          <p:spPr>
            <a:xfrm>
              <a:off x="779880" y="2097564"/>
              <a:ext cx="170111" cy="45598"/>
            </a:xfrm>
            <a:custGeom>
              <a:avLst/>
              <a:gdLst/>
              <a:ahLst/>
              <a:cxnLst/>
              <a:rect l="l" t="t" r="r" b="b"/>
              <a:pathLst>
                <a:path w="4876" h="1307" extrusionOk="0">
                  <a:moveTo>
                    <a:pt x="4436" y="1"/>
                  </a:moveTo>
                  <a:cubicBezTo>
                    <a:pt x="4223" y="1"/>
                    <a:pt x="4009" y="34"/>
                    <a:pt x="3808" y="75"/>
                  </a:cubicBezTo>
                  <a:cubicBezTo>
                    <a:pt x="3474" y="142"/>
                    <a:pt x="3152" y="243"/>
                    <a:pt x="2841" y="365"/>
                  </a:cubicBezTo>
                  <a:cubicBezTo>
                    <a:pt x="2518" y="476"/>
                    <a:pt x="2206" y="587"/>
                    <a:pt x="1872" y="676"/>
                  </a:cubicBezTo>
                  <a:cubicBezTo>
                    <a:pt x="1573" y="754"/>
                    <a:pt x="1261" y="809"/>
                    <a:pt x="960" y="888"/>
                  </a:cubicBezTo>
                  <a:cubicBezTo>
                    <a:pt x="627" y="965"/>
                    <a:pt x="315" y="1088"/>
                    <a:pt x="26" y="1266"/>
                  </a:cubicBezTo>
                  <a:cubicBezTo>
                    <a:pt x="1" y="1283"/>
                    <a:pt x="27" y="1306"/>
                    <a:pt x="51" y="1306"/>
                  </a:cubicBezTo>
                  <a:cubicBezTo>
                    <a:pt x="58" y="1306"/>
                    <a:pt x="65" y="1304"/>
                    <a:pt x="71" y="1299"/>
                  </a:cubicBezTo>
                  <a:cubicBezTo>
                    <a:pt x="605" y="987"/>
                    <a:pt x="1217" y="910"/>
                    <a:pt x="1806" y="776"/>
                  </a:cubicBezTo>
                  <a:cubicBezTo>
                    <a:pt x="2440" y="631"/>
                    <a:pt x="3041" y="342"/>
                    <a:pt x="3674" y="187"/>
                  </a:cubicBezTo>
                  <a:cubicBezTo>
                    <a:pt x="3919" y="127"/>
                    <a:pt x="4164" y="98"/>
                    <a:pt x="4415" y="98"/>
                  </a:cubicBezTo>
                  <a:cubicBezTo>
                    <a:pt x="4541" y="98"/>
                    <a:pt x="4668" y="105"/>
                    <a:pt x="4798" y="120"/>
                  </a:cubicBezTo>
                  <a:cubicBezTo>
                    <a:pt x="4843" y="120"/>
                    <a:pt x="4875" y="65"/>
                    <a:pt x="4820" y="42"/>
                  </a:cubicBezTo>
                  <a:cubicBezTo>
                    <a:pt x="4694" y="13"/>
                    <a:pt x="4565" y="1"/>
                    <a:pt x="4436"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11"/>
            <p:cNvSpPr/>
            <p:nvPr/>
          </p:nvSpPr>
          <p:spPr>
            <a:xfrm>
              <a:off x="807930" y="2122614"/>
              <a:ext cx="106616" cy="19502"/>
            </a:xfrm>
            <a:custGeom>
              <a:avLst/>
              <a:gdLst/>
              <a:ahLst/>
              <a:cxnLst/>
              <a:rect l="l" t="t" r="r" b="b"/>
              <a:pathLst>
                <a:path w="3056" h="559" extrusionOk="0">
                  <a:moveTo>
                    <a:pt x="3003" y="0"/>
                  </a:moveTo>
                  <a:cubicBezTo>
                    <a:pt x="2999" y="0"/>
                    <a:pt x="2996" y="1"/>
                    <a:pt x="2993" y="2"/>
                  </a:cubicBezTo>
                  <a:cubicBezTo>
                    <a:pt x="2648" y="192"/>
                    <a:pt x="2270" y="225"/>
                    <a:pt x="1891" y="247"/>
                  </a:cubicBezTo>
                  <a:cubicBezTo>
                    <a:pt x="1491" y="259"/>
                    <a:pt x="1091" y="269"/>
                    <a:pt x="690" y="358"/>
                  </a:cubicBezTo>
                  <a:cubicBezTo>
                    <a:pt x="468" y="403"/>
                    <a:pt x="245" y="459"/>
                    <a:pt x="23" y="536"/>
                  </a:cubicBezTo>
                  <a:cubicBezTo>
                    <a:pt x="1" y="536"/>
                    <a:pt x="23" y="559"/>
                    <a:pt x="35" y="559"/>
                  </a:cubicBezTo>
                  <a:cubicBezTo>
                    <a:pt x="457" y="425"/>
                    <a:pt x="880" y="336"/>
                    <a:pt x="1313" y="314"/>
                  </a:cubicBezTo>
                  <a:cubicBezTo>
                    <a:pt x="1691" y="281"/>
                    <a:pt x="2081" y="303"/>
                    <a:pt x="2459" y="247"/>
                  </a:cubicBezTo>
                  <a:cubicBezTo>
                    <a:pt x="2659" y="214"/>
                    <a:pt x="2860" y="147"/>
                    <a:pt x="3026" y="47"/>
                  </a:cubicBezTo>
                  <a:cubicBezTo>
                    <a:pt x="3055" y="28"/>
                    <a:pt x="3026" y="0"/>
                    <a:pt x="300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11"/>
            <p:cNvSpPr/>
            <p:nvPr/>
          </p:nvSpPr>
          <p:spPr>
            <a:xfrm>
              <a:off x="817385" y="2136848"/>
              <a:ext cx="110977" cy="23235"/>
            </a:xfrm>
            <a:custGeom>
              <a:avLst/>
              <a:gdLst/>
              <a:ahLst/>
              <a:cxnLst/>
              <a:rect l="l" t="t" r="r" b="b"/>
              <a:pathLst>
                <a:path w="3181" h="666" extrusionOk="0">
                  <a:moveTo>
                    <a:pt x="3131" y="0"/>
                  </a:moveTo>
                  <a:cubicBezTo>
                    <a:pt x="3124" y="0"/>
                    <a:pt x="3117" y="2"/>
                    <a:pt x="3111" y="6"/>
                  </a:cubicBezTo>
                  <a:cubicBezTo>
                    <a:pt x="2710" y="195"/>
                    <a:pt x="2299" y="318"/>
                    <a:pt x="1855" y="362"/>
                  </a:cubicBezTo>
                  <a:cubicBezTo>
                    <a:pt x="1454" y="417"/>
                    <a:pt x="1031" y="373"/>
                    <a:pt x="619" y="429"/>
                  </a:cubicBezTo>
                  <a:cubicBezTo>
                    <a:pt x="409" y="451"/>
                    <a:pt x="208" y="518"/>
                    <a:pt x="19" y="629"/>
                  </a:cubicBezTo>
                  <a:cubicBezTo>
                    <a:pt x="1" y="647"/>
                    <a:pt x="27" y="665"/>
                    <a:pt x="49" y="665"/>
                  </a:cubicBezTo>
                  <a:cubicBezTo>
                    <a:pt x="54" y="665"/>
                    <a:pt x="59" y="664"/>
                    <a:pt x="63" y="662"/>
                  </a:cubicBezTo>
                  <a:cubicBezTo>
                    <a:pt x="386" y="451"/>
                    <a:pt x="787" y="451"/>
                    <a:pt x="1165" y="451"/>
                  </a:cubicBezTo>
                  <a:lnTo>
                    <a:pt x="1242" y="451"/>
                  </a:lnTo>
                  <a:cubicBezTo>
                    <a:pt x="1654" y="451"/>
                    <a:pt x="2077" y="417"/>
                    <a:pt x="2488" y="306"/>
                  </a:cubicBezTo>
                  <a:cubicBezTo>
                    <a:pt x="2710" y="251"/>
                    <a:pt x="2944" y="162"/>
                    <a:pt x="3145" y="51"/>
                  </a:cubicBezTo>
                  <a:cubicBezTo>
                    <a:pt x="3181" y="33"/>
                    <a:pt x="3158" y="0"/>
                    <a:pt x="3131"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11"/>
            <p:cNvSpPr/>
            <p:nvPr/>
          </p:nvSpPr>
          <p:spPr>
            <a:xfrm>
              <a:off x="797080" y="2175051"/>
              <a:ext cx="161459" cy="44307"/>
            </a:xfrm>
            <a:custGeom>
              <a:avLst/>
              <a:gdLst/>
              <a:ahLst/>
              <a:cxnLst/>
              <a:rect l="l" t="t" r="r" b="b"/>
              <a:pathLst>
                <a:path w="4628" h="1270" extrusionOk="0">
                  <a:moveTo>
                    <a:pt x="1232" y="0"/>
                  </a:moveTo>
                  <a:cubicBezTo>
                    <a:pt x="1199" y="0"/>
                    <a:pt x="1167" y="1"/>
                    <a:pt x="1135" y="1"/>
                  </a:cubicBezTo>
                  <a:cubicBezTo>
                    <a:pt x="768" y="12"/>
                    <a:pt x="401" y="57"/>
                    <a:pt x="45" y="123"/>
                  </a:cubicBezTo>
                  <a:cubicBezTo>
                    <a:pt x="0" y="135"/>
                    <a:pt x="23" y="190"/>
                    <a:pt x="67" y="190"/>
                  </a:cubicBezTo>
                  <a:cubicBezTo>
                    <a:pt x="484" y="132"/>
                    <a:pt x="901" y="80"/>
                    <a:pt x="1318" y="80"/>
                  </a:cubicBezTo>
                  <a:cubicBezTo>
                    <a:pt x="1546" y="80"/>
                    <a:pt x="1774" y="96"/>
                    <a:pt x="2002" y="135"/>
                  </a:cubicBezTo>
                  <a:cubicBezTo>
                    <a:pt x="2314" y="190"/>
                    <a:pt x="2603" y="291"/>
                    <a:pt x="2892" y="424"/>
                  </a:cubicBezTo>
                  <a:cubicBezTo>
                    <a:pt x="3159" y="557"/>
                    <a:pt x="3415" y="713"/>
                    <a:pt x="3671" y="857"/>
                  </a:cubicBezTo>
                  <a:cubicBezTo>
                    <a:pt x="3960" y="1025"/>
                    <a:pt x="4249" y="1180"/>
                    <a:pt x="4572" y="1269"/>
                  </a:cubicBezTo>
                  <a:cubicBezTo>
                    <a:pt x="4594" y="1269"/>
                    <a:pt x="4627" y="1235"/>
                    <a:pt x="4594" y="1225"/>
                  </a:cubicBezTo>
                  <a:cubicBezTo>
                    <a:pt x="4016" y="1025"/>
                    <a:pt x="3526" y="646"/>
                    <a:pt x="2981" y="368"/>
                  </a:cubicBezTo>
                  <a:cubicBezTo>
                    <a:pt x="2432" y="104"/>
                    <a:pt x="1833" y="0"/>
                    <a:pt x="1232"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11"/>
            <p:cNvSpPr/>
            <p:nvPr/>
          </p:nvSpPr>
          <p:spPr>
            <a:xfrm>
              <a:off x="811977" y="2162003"/>
              <a:ext cx="123920" cy="21316"/>
            </a:xfrm>
            <a:custGeom>
              <a:avLst/>
              <a:gdLst/>
              <a:ahLst/>
              <a:cxnLst/>
              <a:rect l="l" t="t" r="r" b="b"/>
              <a:pathLst>
                <a:path w="3552" h="611" extrusionOk="0">
                  <a:moveTo>
                    <a:pt x="1223" y="1"/>
                  </a:moveTo>
                  <a:cubicBezTo>
                    <a:pt x="1137" y="1"/>
                    <a:pt x="1050" y="4"/>
                    <a:pt x="964" y="8"/>
                  </a:cubicBezTo>
                  <a:lnTo>
                    <a:pt x="663" y="42"/>
                  </a:lnTo>
                  <a:cubicBezTo>
                    <a:pt x="452" y="42"/>
                    <a:pt x="241" y="64"/>
                    <a:pt x="40" y="108"/>
                  </a:cubicBezTo>
                  <a:cubicBezTo>
                    <a:pt x="1" y="118"/>
                    <a:pt x="14" y="155"/>
                    <a:pt x="49" y="155"/>
                  </a:cubicBezTo>
                  <a:cubicBezTo>
                    <a:pt x="54" y="155"/>
                    <a:pt x="58" y="154"/>
                    <a:pt x="63" y="153"/>
                  </a:cubicBezTo>
                  <a:cubicBezTo>
                    <a:pt x="275" y="122"/>
                    <a:pt x="491" y="105"/>
                    <a:pt x="708" y="105"/>
                  </a:cubicBezTo>
                  <a:cubicBezTo>
                    <a:pt x="958" y="105"/>
                    <a:pt x="1209" y="127"/>
                    <a:pt x="1453" y="175"/>
                  </a:cubicBezTo>
                  <a:cubicBezTo>
                    <a:pt x="1687" y="220"/>
                    <a:pt x="1909" y="286"/>
                    <a:pt x="2131" y="375"/>
                  </a:cubicBezTo>
                  <a:cubicBezTo>
                    <a:pt x="2343" y="442"/>
                    <a:pt x="2554" y="531"/>
                    <a:pt x="2788" y="576"/>
                  </a:cubicBezTo>
                  <a:cubicBezTo>
                    <a:pt x="2899" y="597"/>
                    <a:pt x="3015" y="610"/>
                    <a:pt x="3133" y="610"/>
                  </a:cubicBezTo>
                  <a:cubicBezTo>
                    <a:pt x="3263" y="610"/>
                    <a:pt x="3394" y="594"/>
                    <a:pt x="3522" y="553"/>
                  </a:cubicBezTo>
                  <a:cubicBezTo>
                    <a:pt x="3551" y="543"/>
                    <a:pt x="3537" y="507"/>
                    <a:pt x="3511" y="507"/>
                  </a:cubicBezTo>
                  <a:cubicBezTo>
                    <a:pt x="3507" y="507"/>
                    <a:pt x="3504" y="508"/>
                    <a:pt x="3500" y="509"/>
                  </a:cubicBezTo>
                  <a:cubicBezTo>
                    <a:pt x="3391" y="537"/>
                    <a:pt x="3283" y="549"/>
                    <a:pt x="3175" y="549"/>
                  </a:cubicBezTo>
                  <a:cubicBezTo>
                    <a:pt x="2818" y="549"/>
                    <a:pt x="2465" y="417"/>
                    <a:pt x="2131" y="297"/>
                  </a:cubicBezTo>
                  <a:cubicBezTo>
                    <a:pt x="1787" y="175"/>
                    <a:pt x="1420" y="86"/>
                    <a:pt x="1053" y="52"/>
                  </a:cubicBezTo>
                  <a:cubicBezTo>
                    <a:pt x="1105" y="49"/>
                    <a:pt x="1156" y="48"/>
                    <a:pt x="1208" y="48"/>
                  </a:cubicBezTo>
                  <a:cubicBezTo>
                    <a:pt x="1334" y="48"/>
                    <a:pt x="1461" y="56"/>
                    <a:pt x="1587" y="64"/>
                  </a:cubicBezTo>
                  <a:cubicBezTo>
                    <a:pt x="2010" y="108"/>
                    <a:pt x="2410" y="275"/>
                    <a:pt x="2833" y="319"/>
                  </a:cubicBezTo>
                  <a:cubicBezTo>
                    <a:pt x="2910" y="327"/>
                    <a:pt x="2990" y="333"/>
                    <a:pt x="3071" y="333"/>
                  </a:cubicBezTo>
                  <a:cubicBezTo>
                    <a:pt x="3212" y="333"/>
                    <a:pt x="3355" y="317"/>
                    <a:pt x="3488" y="275"/>
                  </a:cubicBezTo>
                  <a:cubicBezTo>
                    <a:pt x="3528" y="255"/>
                    <a:pt x="3506" y="218"/>
                    <a:pt x="3477" y="218"/>
                  </a:cubicBezTo>
                  <a:cubicBezTo>
                    <a:pt x="3474" y="218"/>
                    <a:pt x="3470" y="218"/>
                    <a:pt x="3466" y="220"/>
                  </a:cubicBezTo>
                  <a:cubicBezTo>
                    <a:pt x="3326" y="249"/>
                    <a:pt x="3186" y="264"/>
                    <a:pt x="3046" y="264"/>
                  </a:cubicBezTo>
                  <a:cubicBezTo>
                    <a:pt x="2974" y="264"/>
                    <a:pt x="2903" y="260"/>
                    <a:pt x="2833" y="253"/>
                  </a:cubicBezTo>
                  <a:cubicBezTo>
                    <a:pt x="2621" y="230"/>
                    <a:pt x="2421" y="186"/>
                    <a:pt x="2220" y="131"/>
                  </a:cubicBezTo>
                  <a:cubicBezTo>
                    <a:pt x="2020" y="86"/>
                    <a:pt x="1809" y="42"/>
                    <a:pt x="1598" y="19"/>
                  </a:cubicBezTo>
                  <a:cubicBezTo>
                    <a:pt x="1473" y="6"/>
                    <a:pt x="1348" y="1"/>
                    <a:pt x="122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11"/>
            <p:cNvSpPr/>
            <p:nvPr/>
          </p:nvSpPr>
          <p:spPr>
            <a:xfrm>
              <a:off x="822095" y="2192879"/>
              <a:ext cx="110454" cy="29585"/>
            </a:xfrm>
            <a:custGeom>
              <a:avLst/>
              <a:gdLst/>
              <a:ahLst/>
              <a:cxnLst/>
              <a:rect l="l" t="t" r="r" b="b"/>
              <a:pathLst>
                <a:path w="3166" h="848" extrusionOk="0">
                  <a:moveTo>
                    <a:pt x="48" y="0"/>
                  </a:moveTo>
                  <a:cubicBezTo>
                    <a:pt x="13" y="0"/>
                    <a:pt x="0" y="36"/>
                    <a:pt x="40" y="46"/>
                  </a:cubicBezTo>
                  <a:cubicBezTo>
                    <a:pt x="474" y="113"/>
                    <a:pt x="919" y="102"/>
                    <a:pt x="1341" y="168"/>
                  </a:cubicBezTo>
                  <a:cubicBezTo>
                    <a:pt x="1552" y="202"/>
                    <a:pt x="1764" y="257"/>
                    <a:pt x="1953" y="346"/>
                  </a:cubicBezTo>
                  <a:cubicBezTo>
                    <a:pt x="2142" y="425"/>
                    <a:pt x="2309" y="536"/>
                    <a:pt x="2486" y="625"/>
                  </a:cubicBezTo>
                  <a:cubicBezTo>
                    <a:pt x="2676" y="724"/>
                    <a:pt x="2887" y="836"/>
                    <a:pt x="3099" y="847"/>
                  </a:cubicBezTo>
                  <a:cubicBezTo>
                    <a:pt x="3154" y="847"/>
                    <a:pt x="3165" y="781"/>
                    <a:pt x="3109" y="769"/>
                  </a:cubicBezTo>
                  <a:cubicBezTo>
                    <a:pt x="3020" y="747"/>
                    <a:pt x="2921" y="724"/>
                    <a:pt x="2832" y="692"/>
                  </a:cubicBezTo>
                  <a:cubicBezTo>
                    <a:pt x="2743" y="658"/>
                    <a:pt x="2654" y="613"/>
                    <a:pt x="2565" y="569"/>
                  </a:cubicBezTo>
                  <a:cubicBezTo>
                    <a:pt x="2387" y="480"/>
                    <a:pt x="2220" y="369"/>
                    <a:pt x="2042" y="291"/>
                  </a:cubicBezTo>
                  <a:cubicBezTo>
                    <a:pt x="1653" y="113"/>
                    <a:pt x="1230" y="69"/>
                    <a:pt x="807" y="46"/>
                  </a:cubicBezTo>
                  <a:cubicBezTo>
                    <a:pt x="551" y="35"/>
                    <a:pt x="307" y="35"/>
                    <a:pt x="62" y="2"/>
                  </a:cubicBezTo>
                  <a:cubicBezTo>
                    <a:pt x="57" y="1"/>
                    <a:pt x="52" y="0"/>
                    <a:pt x="48"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11"/>
            <p:cNvSpPr/>
            <p:nvPr/>
          </p:nvSpPr>
          <p:spPr>
            <a:xfrm>
              <a:off x="784485" y="2070595"/>
              <a:ext cx="111745" cy="50343"/>
            </a:xfrm>
            <a:custGeom>
              <a:avLst/>
              <a:gdLst/>
              <a:ahLst/>
              <a:cxnLst/>
              <a:rect l="l" t="t" r="r" b="b"/>
              <a:pathLst>
                <a:path w="3203" h="1443" extrusionOk="0">
                  <a:moveTo>
                    <a:pt x="3162" y="0"/>
                  </a:moveTo>
                  <a:cubicBezTo>
                    <a:pt x="3159" y="0"/>
                    <a:pt x="3155" y="1"/>
                    <a:pt x="3153" y="3"/>
                  </a:cubicBezTo>
                  <a:cubicBezTo>
                    <a:pt x="2753" y="215"/>
                    <a:pt x="2319" y="292"/>
                    <a:pt x="1885" y="415"/>
                  </a:cubicBezTo>
                  <a:cubicBezTo>
                    <a:pt x="1441" y="526"/>
                    <a:pt x="1040" y="737"/>
                    <a:pt x="650" y="971"/>
                  </a:cubicBezTo>
                  <a:cubicBezTo>
                    <a:pt x="428" y="1105"/>
                    <a:pt x="217" y="1249"/>
                    <a:pt x="17" y="1416"/>
                  </a:cubicBezTo>
                  <a:cubicBezTo>
                    <a:pt x="1" y="1432"/>
                    <a:pt x="14" y="1442"/>
                    <a:pt x="31" y="1442"/>
                  </a:cubicBezTo>
                  <a:cubicBezTo>
                    <a:pt x="37" y="1442"/>
                    <a:pt x="44" y="1441"/>
                    <a:pt x="50" y="1438"/>
                  </a:cubicBezTo>
                  <a:cubicBezTo>
                    <a:pt x="395" y="1138"/>
                    <a:pt x="818" y="904"/>
                    <a:pt x="1240" y="693"/>
                  </a:cubicBezTo>
                  <a:cubicBezTo>
                    <a:pt x="1451" y="593"/>
                    <a:pt x="1663" y="515"/>
                    <a:pt x="1885" y="448"/>
                  </a:cubicBezTo>
                  <a:cubicBezTo>
                    <a:pt x="2096" y="393"/>
                    <a:pt x="2319" y="348"/>
                    <a:pt x="2519" y="292"/>
                  </a:cubicBezTo>
                  <a:cubicBezTo>
                    <a:pt x="2753" y="237"/>
                    <a:pt x="2975" y="159"/>
                    <a:pt x="3176" y="25"/>
                  </a:cubicBezTo>
                  <a:cubicBezTo>
                    <a:pt x="3202" y="17"/>
                    <a:pt x="3178" y="0"/>
                    <a:pt x="3162"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11"/>
            <p:cNvSpPr/>
            <p:nvPr/>
          </p:nvSpPr>
          <p:spPr>
            <a:xfrm>
              <a:off x="859949" y="2079073"/>
              <a:ext cx="70438" cy="20374"/>
            </a:xfrm>
            <a:custGeom>
              <a:avLst/>
              <a:gdLst/>
              <a:ahLst/>
              <a:cxnLst/>
              <a:rect l="l" t="t" r="r" b="b"/>
              <a:pathLst>
                <a:path w="2019" h="584" extrusionOk="0">
                  <a:moveTo>
                    <a:pt x="1983" y="1"/>
                  </a:moveTo>
                  <a:cubicBezTo>
                    <a:pt x="1977" y="1"/>
                    <a:pt x="1972" y="2"/>
                    <a:pt x="1969" y="5"/>
                  </a:cubicBezTo>
                  <a:cubicBezTo>
                    <a:pt x="1379" y="361"/>
                    <a:pt x="667" y="328"/>
                    <a:pt x="34" y="550"/>
                  </a:cubicBezTo>
                  <a:cubicBezTo>
                    <a:pt x="0" y="561"/>
                    <a:pt x="34" y="583"/>
                    <a:pt x="56" y="583"/>
                  </a:cubicBezTo>
                  <a:cubicBezTo>
                    <a:pt x="690" y="361"/>
                    <a:pt x="1435" y="427"/>
                    <a:pt x="2002" y="27"/>
                  </a:cubicBezTo>
                  <a:cubicBezTo>
                    <a:pt x="2018" y="11"/>
                    <a:pt x="1999" y="1"/>
                    <a:pt x="198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11"/>
            <p:cNvSpPr/>
            <p:nvPr/>
          </p:nvSpPr>
          <p:spPr>
            <a:xfrm>
              <a:off x="719104" y="2205334"/>
              <a:ext cx="259214" cy="177717"/>
            </a:xfrm>
            <a:custGeom>
              <a:avLst/>
              <a:gdLst/>
              <a:ahLst/>
              <a:cxnLst/>
              <a:rect l="l" t="t" r="r" b="b"/>
              <a:pathLst>
                <a:path w="7430" h="5094" extrusionOk="0">
                  <a:moveTo>
                    <a:pt x="2880" y="1"/>
                  </a:moveTo>
                  <a:lnTo>
                    <a:pt x="0" y="2537"/>
                  </a:lnTo>
                  <a:cubicBezTo>
                    <a:pt x="0" y="2537"/>
                    <a:pt x="267" y="3093"/>
                    <a:pt x="1157" y="3827"/>
                  </a:cubicBezTo>
                  <a:cubicBezTo>
                    <a:pt x="1677" y="4253"/>
                    <a:pt x="1844" y="4308"/>
                    <a:pt x="2019" y="4308"/>
                  </a:cubicBezTo>
                  <a:cubicBezTo>
                    <a:pt x="2049" y="4308"/>
                    <a:pt x="2080" y="4306"/>
                    <a:pt x="2113" y="4305"/>
                  </a:cubicBezTo>
                  <a:cubicBezTo>
                    <a:pt x="2146" y="4305"/>
                    <a:pt x="2179" y="4304"/>
                    <a:pt x="2217" y="4304"/>
                  </a:cubicBezTo>
                  <a:cubicBezTo>
                    <a:pt x="2295" y="4304"/>
                    <a:pt x="2389" y="4308"/>
                    <a:pt x="2524" y="4339"/>
                  </a:cubicBezTo>
                  <a:cubicBezTo>
                    <a:pt x="3147" y="4483"/>
                    <a:pt x="2870" y="4583"/>
                    <a:pt x="3348" y="4883"/>
                  </a:cubicBezTo>
                  <a:cubicBezTo>
                    <a:pt x="3590" y="5035"/>
                    <a:pt x="3772" y="5093"/>
                    <a:pt x="3974" y="5093"/>
                  </a:cubicBezTo>
                  <a:cubicBezTo>
                    <a:pt x="4171" y="5093"/>
                    <a:pt x="4386" y="5038"/>
                    <a:pt x="4694" y="4961"/>
                  </a:cubicBezTo>
                  <a:cubicBezTo>
                    <a:pt x="5305" y="4816"/>
                    <a:pt x="5194" y="4628"/>
                    <a:pt x="5205" y="4149"/>
                  </a:cubicBezTo>
                  <a:cubicBezTo>
                    <a:pt x="5228" y="3660"/>
                    <a:pt x="5461" y="3515"/>
                    <a:pt x="5962" y="3338"/>
                  </a:cubicBezTo>
                  <a:cubicBezTo>
                    <a:pt x="6462" y="3170"/>
                    <a:pt x="6996" y="3115"/>
                    <a:pt x="7218" y="2781"/>
                  </a:cubicBezTo>
                  <a:cubicBezTo>
                    <a:pt x="7430" y="2458"/>
                    <a:pt x="7252" y="1892"/>
                    <a:pt x="6896" y="1591"/>
                  </a:cubicBezTo>
                  <a:cubicBezTo>
                    <a:pt x="6807" y="1514"/>
                    <a:pt x="6684" y="1391"/>
                    <a:pt x="6540" y="1247"/>
                  </a:cubicBezTo>
                  <a:cubicBezTo>
                    <a:pt x="5883" y="557"/>
                    <a:pt x="4994" y="145"/>
                    <a:pt x="4037" y="78"/>
                  </a:cubicBezTo>
                  <a:lnTo>
                    <a:pt x="2880"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11"/>
            <p:cNvSpPr/>
            <p:nvPr/>
          </p:nvSpPr>
          <p:spPr>
            <a:xfrm>
              <a:off x="764110" y="2234850"/>
              <a:ext cx="158354" cy="92766"/>
            </a:xfrm>
            <a:custGeom>
              <a:avLst/>
              <a:gdLst/>
              <a:ahLst/>
              <a:cxnLst/>
              <a:rect l="l" t="t" r="r" b="b"/>
              <a:pathLst>
                <a:path w="4539" h="2659" extrusionOk="0">
                  <a:moveTo>
                    <a:pt x="3214" y="0"/>
                  </a:moveTo>
                  <a:cubicBezTo>
                    <a:pt x="3036" y="0"/>
                    <a:pt x="2858" y="11"/>
                    <a:pt x="2680" y="33"/>
                  </a:cubicBezTo>
                  <a:cubicBezTo>
                    <a:pt x="2525" y="45"/>
                    <a:pt x="2369" y="67"/>
                    <a:pt x="2203" y="67"/>
                  </a:cubicBezTo>
                  <a:cubicBezTo>
                    <a:pt x="2058" y="67"/>
                    <a:pt x="1910" y="50"/>
                    <a:pt x="1762" y="50"/>
                  </a:cubicBezTo>
                  <a:cubicBezTo>
                    <a:pt x="1671" y="50"/>
                    <a:pt x="1580" y="56"/>
                    <a:pt x="1491" y="78"/>
                  </a:cubicBezTo>
                  <a:cubicBezTo>
                    <a:pt x="1313" y="122"/>
                    <a:pt x="1146" y="211"/>
                    <a:pt x="990" y="300"/>
                  </a:cubicBezTo>
                  <a:cubicBezTo>
                    <a:pt x="801" y="411"/>
                    <a:pt x="623" y="512"/>
                    <a:pt x="467" y="668"/>
                  </a:cubicBezTo>
                  <a:cubicBezTo>
                    <a:pt x="322" y="812"/>
                    <a:pt x="201" y="1012"/>
                    <a:pt x="189" y="1224"/>
                  </a:cubicBezTo>
                  <a:cubicBezTo>
                    <a:pt x="189" y="1301"/>
                    <a:pt x="201" y="1368"/>
                    <a:pt x="167" y="1446"/>
                  </a:cubicBezTo>
                  <a:cubicBezTo>
                    <a:pt x="134" y="1501"/>
                    <a:pt x="78" y="1546"/>
                    <a:pt x="45" y="1612"/>
                  </a:cubicBezTo>
                  <a:cubicBezTo>
                    <a:pt x="0" y="1724"/>
                    <a:pt x="67" y="1846"/>
                    <a:pt x="122" y="1958"/>
                  </a:cubicBezTo>
                  <a:cubicBezTo>
                    <a:pt x="245" y="2202"/>
                    <a:pt x="467" y="2403"/>
                    <a:pt x="734" y="2502"/>
                  </a:cubicBezTo>
                  <a:cubicBezTo>
                    <a:pt x="935" y="2569"/>
                    <a:pt x="1135" y="2569"/>
                    <a:pt x="1346" y="2581"/>
                  </a:cubicBezTo>
                  <a:cubicBezTo>
                    <a:pt x="1802" y="2603"/>
                    <a:pt x="2247" y="2636"/>
                    <a:pt x="2703" y="2658"/>
                  </a:cubicBezTo>
                  <a:cubicBezTo>
                    <a:pt x="2746" y="2658"/>
                    <a:pt x="2789" y="2659"/>
                    <a:pt x="2832" y="2659"/>
                  </a:cubicBezTo>
                  <a:cubicBezTo>
                    <a:pt x="2977" y="2659"/>
                    <a:pt x="3119" y="2652"/>
                    <a:pt x="3248" y="2591"/>
                  </a:cubicBezTo>
                  <a:cubicBezTo>
                    <a:pt x="3359" y="2536"/>
                    <a:pt x="3448" y="2447"/>
                    <a:pt x="3548" y="2380"/>
                  </a:cubicBezTo>
                  <a:cubicBezTo>
                    <a:pt x="3737" y="2291"/>
                    <a:pt x="3960" y="2291"/>
                    <a:pt x="4126" y="2180"/>
                  </a:cubicBezTo>
                  <a:cubicBezTo>
                    <a:pt x="4249" y="2091"/>
                    <a:pt x="4326" y="1958"/>
                    <a:pt x="4405" y="1835"/>
                  </a:cubicBezTo>
                  <a:cubicBezTo>
                    <a:pt x="4438" y="1768"/>
                    <a:pt x="4471" y="1713"/>
                    <a:pt x="4482" y="1646"/>
                  </a:cubicBezTo>
                  <a:cubicBezTo>
                    <a:pt x="4538" y="1346"/>
                    <a:pt x="4126" y="1101"/>
                    <a:pt x="4148" y="789"/>
                  </a:cubicBezTo>
                  <a:cubicBezTo>
                    <a:pt x="4160" y="723"/>
                    <a:pt x="4182" y="645"/>
                    <a:pt x="4182" y="579"/>
                  </a:cubicBezTo>
                  <a:cubicBezTo>
                    <a:pt x="4182" y="512"/>
                    <a:pt x="4148" y="456"/>
                    <a:pt x="4104" y="401"/>
                  </a:cubicBezTo>
                  <a:cubicBezTo>
                    <a:pt x="3915" y="122"/>
                    <a:pt x="3548" y="11"/>
                    <a:pt x="3214"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11"/>
            <p:cNvSpPr/>
            <p:nvPr/>
          </p:nvSpPr>
          <p:spPr>
            <a:xfrm>
              <a:off x="752702" y="2228326"/>
              <a:ext cx="89242" cy="124199"/>
            </a:xfrm>
            <a:custGeom>
              <a:avLst/>
              <a:gdLst/>
              <a:ahLst/>
              <a:cxnLst/>
              <a:rect l="l" t="t" r="r" b="b"/>
              <a:pathLst>
                <a:path w="2558" h="3560" extrusionOk="0">
                  <a:moveTo>
                    <a:pt x="37" y="0"/>
                  </a:moveTo>
                  <a:cubicBezTo>
                    <a:pt x="18" y="0"/>
                    <a:pt x="0" y="16"/>
                    <a:pt x="16" y="31"/>
                  </a:cubicBezTo>
                  <a:cubicBezTo>
                    <a:pt x="483" y="398"/>
                    <a:pt x="961" y="776"/>
                    <a:pt x="1239" y="1299"/>
                  </a:cubicBezTo>
                  <a:cubicBezTo>
                    <a:pt x="1529" y="1811"/>
                    <a:pt x="1618" y="2400"/>
                    <a:pt x="1907" y="2912"/>
                  </a:cubicBezTo>
                  <a:cubicBezTo>
                    <a:pt x="2040" y="3179"/>
                    <a:pt x="2229" y="3413"/>
                    <a:pt x="2496" y="3557"/>
                  </a:cubicBezTo>
                  <a:cubicBezTo>
                    <a:pt x="2499" y="3558"/>
                    <a:pt x="2503" y="3559"/>
                    <a:pt x="2506" y="3559"/>
                  </a:cubicBezTo>
                  <a:cubicBezTo>
                    <a:pt x="2529" y="3559"/>
                    <a:pt x="2558" y="3533"/>
                    <a:pt x="2530" y="3524"/>
                  </a:cubicBezTo>
                  <a:cubicBezTo>
                    <a:pt x="2062" y="3179"/>
                    <a:pt x="1851" y="2656"/>
                    <a:pt x="1662" y="2133"/>
                  </a:cubicBezTo>
                  <a:cubicBezTo>
                    <a:pt x="1561" y="1844"/>
                    <a:pt x="1462" y="1566"/>
                    <a:pt x="1317" y="1299"/>
                  </a:cubicBezTo>
                  <a:cubicBezTo>
                    <a:pt x="1183" y="1043"/>
                    <a:pt x="1005" y="821"/>
                    <a:pt x="794" y="620"/>
                  </a:cubicBezTo>
                  <a:cubicBezTo>
                    <a:pt x="572" y="398"/>
                    <a:pt x="316" y="198"/>
                    <a:pt x="60" y="9"/>
                  </a:cubicBezTo>
                  <a:cubicBezTo>
                    <a:pt x="54" y="3"/>
                    <a:pt x="45" y="0"/>
                    <a:pt x="37"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11"/>
            <p:cNvSpPr/>
            <p:nvPr/>
          </p:nvSpPr>
          <p:spPr>
            <a:xfrm>
              <a:off x="768122" y="2226197"/>
              <a:ext cx="98139" cy="137527"/>
            </a:xfrm>
            <a:custGeom>
              <a:avLst/>
              <a:gdLst/>
              <a:ahLst/>
              <a:cxnLst/>
              <a:rect l="l" t="t" r="r" b="b"/>
              <a:pathLst>
                <a:path w="2813" h="3942" extrusionOk="0">
                  <a:moveTo>
                    <a:pt x="38" y="0"/>
                  </a:moveTo>
                  <a:cubicBezTo>
                    <a:pt x="19" y="0"/>
                    <a:pt x="1" y="16"/>
                    <a:pt x="19" y="26"/>
                  </a:cubicBezTo>
                  <a:cubicBezTo>
                    <a:pt x="108" y="92"/>
                    <a:pt x="197" y="148"/>
                    <a:pt x="286" y="214"/>
                  </a:cubicBezTo>
                  <a:cubicBezTo>
                    <a:pt x="274" y="214"/>
                    <a:pt x="274" y="226"/>
                    <a:pt x="274" y="226"/>
                  </a:cubicBezTo>
                  <a:cubicBezTo>
                    <a:pt x="264" y="281"/>
                    <a:pt x="296" y="337"/>
                    <a:pt x="341" y="370"/>
                  </a:cubicBezTo>
                  <a:cubicBezTo>
                    <a:pt x="385" y="437"/>
                    <a:pt x="441" y="493"/>
                    <a:pt x="497" y="548"/>
                  </a:cubicBezTo>
                  <a:cubicBezTo>
                    <a:pt x="608" y="659"/>
                    <a:pt x="708" y="770"/>
                    <a:pt x="820" y="893"/>
                  </a:cubicBezTo>
                  <a:cubicBezTo>
                    <a:pt x="1031" y="1116"/>
                    <a:pt x="1242" y="1349"/>
                    <a:pt x="1409" y="1605"/>
                  </a:cubicBezTo>
                  <a:cubicBezTo>
                    <a:pt x="1732" y="2094"/>
                    <a:pt x="1932" y="2639"/>
                    <a:pt x="2187" y="3140"/>
                  </a:cubicBezTo>
                  <a:cubicBezTo>
                    <a:pt x="2332" y="3418"/>
                    <a:pt x="2499" y="3707"/>
                    <a:pt x="2721" y="3929"/>
                  </a:cubicBezTo>
                  <a:cubicBezTo>
                    <a:pt x="2726" y="3938"/>
                    <a:pt x="2735" y="3941"/>
                    <a:pt x="2744" y="3941"/>
                  </a:cubicBezTo>
                  <a:cubicBezTo>
                    <a:pt x="2759" y="3941"/>
                    <a:pt x="2773" y="3932"/>
                    <a:pt x="2766" y="3918"/>
                  </a:cubicBezTo>
                  <a:cubicBezTo>
                    <a:pt x="2599" y="3684"/>
                    <a:pt x="2443" y="3451"/>
                    <a:pt x="2310" y="3207"/>
                  </a:cubicBezTo>
                  <a:cubicBezTo>
                    <a:pt x="2177" y="2962"/>
                    <a:pt x="2065" y="2706"/>
                    <a:pt x="1943" y="2450"/>
                  </a:cubicBezTo>
                  <a:cubicBezTo>
                    <a:pt x="1821" y="2206"/>
                    <a:pt x="1698" y="1949"/>
                    <a:pt x="1554" y="1716"/>
                  </a:cubicBezTo>
                  <a:cubicBezTo>
                    <a:pt x="1398" y="1460"/>
                    <a:pt x="1208" y="1227"/>
                    <a:pt x="1008" y="1004"/>
                  </a:cubicBezTo>
                  <a:lnTo>
                    <a:pt x="642" y="637"/>
                  </a:lnTo>
                  <a:cubicBezTo>
                    <a:pt x="586" y="570"/>
                    <a:pt x="519" y="504"/>
                    <a:pt x="452" y="437"/>
                  </a:cubicBezTo>
                  <a:cubicBezTo>
                    <a:pt x="408" y="392"/>
                    <a:pt x="319" y="326"/>
                    <a:pt x="319" y="248"/>
                  </a:cubicBezTo>
                  <a:lnTo>
                    <a:pt x="319" y="248"/>
                  </a:lnTo>
                  <a:cubicBezTo>
                    <a:pt x="675" y="515"/>
                    <a:pt x="1031" y="793"/>
                    <a:pt x="1342" y="1126"/>
                  </a:cubicBezTo>
                  <a:cubicBezTo>
                    <a:pt x="1720" y="1549"/>
                    <a:pt x="1943" y="2050"/>
                    <a:pt x="2209" y="2539"/>
                  </a:cubicBezTo>
                  <a:cubicBezTo>
                    <a:pt x="2354" y="2806"/>
                    <a:pt x="2510" y="3073"/>
                    <a:pt x="2733" y="3296"/>
                  </a:cubicBezTo>
                  <a:cubicBezTo>
                    <a:pt x="2739" y="3302"/>
                    <a:pt x="2748" y="3305"/>
                    <a:pt x="2758" y="3305"/>
                  </a:cubicBezTo>
                  <a:cubicBezTo>
                    <a:pt x="2784" y="3305"/>
                    <a:pt x="2812" y="3286"/>
                    <a:pt x="2788" y="3262"/>
                  </a:cubicBezTo>
                  <a:cubicBezTo>
                    <a:pt x="2443" y="2829"/>
                    <a:pt x="2209" y="2339"/>
                    <a:pt x="1932" y="1850"/>
                  </a:cubicBezTo>
                  <a:cubicBezTo>
                    <a:pt x="1787" y="1605"/>
                    <a:pt x="1631" y="1371"/>
                    <a:pt x="1453" y="1160"/>
                  </a:cubicBezTo>
                  <a:cubicBezTo>
                    <a:pt x="1265" y="948"/>
                    <a:pt x="1053" y="760"/>
                    <a:pt x="830" y="582"/>
                  </a:cubicBezTo>
                  <a:cubicBezTo>
                    <a:pt x="575" y="370"/>
                    <a:pt x="319" y="192"/>
                    <a:pt x="52" y="3"/>
                  </a:cubicBezTo>
                  <a:cubicBezTo>
                    <a:pt x="47" y="1"/>
                    <a:pt x="43" y="0"/>
                    <a:pt x="38"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11"/>
            <p:cNvSpPr/>
            <p:nvPr/>
          </p:nvSpPr>
          <p:spPr>
            <a:xfrm>
              <a:off x="795649" y="2231221"/>
              <a:ext cx="97929" cy="89486"/>
            </a:xfrm>
            <a:custGeom>
              <a:avLst/>
              <a:gdLst/>
              <a:ahLst/>
              <a:cxnLst/>
              <a:rect l="l" t="t" r="r" b="b"/>
              <a:pathLst>
                <a:path w="2807" h="2565" extrusionOk="0">
                  <a:moveTo>
                    <a:pt x="33" y="1"/>
                  </a:moveTo>
                  <a:cubicBezTo>
                    <a:pt x="20" y="1"/>
                    <a:pt x="1" y="17"/>
                    <a:pt x="19" y="26"/>
                  </a:cubicBezTo>
                  <a:cubicBezTo>
                    <a:pt x="442" y="271"/>
                    <a:pt x="831" y="582"/>
                    <a:pt x="1165" y="938"/>
                  </a:cubicBezTo>
                  <a:cubicBezTo>
                    <a:pt x="1509" y="1316"/>
                    <a:pt x="1776" y="1750"/>
                    <a:pt x="2132" y="2117"/>
                  </a:cubicBezTo>
                  <a:cubicBezTo>
                    <a:pt x="2310" y="2306"/>
                    <a:pt x="2510" y="2484"/>
                    <a:pt x="2755" y="2562"/>
                  </a:cubicBezTo>
                  <a:cubicBezTo>
                    <a:pt x="2759" y="2564"/>
                    <a:pt x="2764" y="2565"/>
                    <a:pt x="2768" y="2565"/>
                  </a:cubicBezTo>
                  <a:cubicBezTo>
                    <a:pt x="2788" y="2565"/>
                    <a:pt x="2807" y="2547"/>
                    <a:pt x="2789" y="2529"/>
                  </a:cubicBezTo>
                  <a:cubicBezTo>
                    <a:pt x="2577" y="2418"/>
                    <a:pt x="2389" y="2284"/>
                    <a:pt x="2221" y="2117"/>
                  </a:cubicBezTo>
                  <a:cubicBezTo>
                    <a:pt x="2043" y="1939"/>
                    <a:pt x="1888" y="1739"/>
                    <a:pt x="1732" y="1538"/>
                  </a:cubicBezTo>
                  <a:cubicBezTo>
                    <a:pt x="1565" y="1338"/>
                    <a:pt x="1410" y="1127"/>
                    <a:pt x="1232" y="938"/>
                  </a:cubicBezTo>
                  <a:cubicBezTo>
                    <a:pt x="1076" y="772"/>
                    <a:pt x="898" y="604"/>
                    <a:pt x="709" y="460"/>
                  </a:cubicBezTo>
                  <a:cubicBezTo>
                    <a:pt x="498" y="293"/>
                    <a:pt x="275" y="137"/>
                    <a:pt x="41" y="4"/>
                  </a:cubicBezTo>
                  <a:cubicBezTo>
                    <a:pt x="39" y="2"/>
                    <a:pt x="37" y="1"/>
                    <a:pt x="3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11"/>
            <p:cNvSpPr/>
            <p:nvPr/>
          </p:nvSpPr>
          <p:spPr>
            <a:xfrm>
              <a:off x="860228" y="2279437"/>
              <a:ext cx="48424" cy="35829"/>
            </a:xfrm>
            <a:custGeom>
              <a:avLst/>
              <a:gdLst/>
              <a:ahLst/>
              <a:cxnLst/>
              <a:rect l="l" t="t" r="r" b="b"/>
              <a:pathLst>
                <a:path w="1388" h="1027" extrusionOk="0">
                  <a:moveTo>
                    <a:pt x="39" y="1"/>
                  </a:moveTo>
                  <a:cubicBezTo>
                    <a:pt x="18" y="1"/>
                    <a:pt x="0" y="13"/>
                    <a:pt x="14" y="35"/>
                  </a:cubicBezTo>
                  <a:cubicBezTo>
                    <a:pt x="170" y="268"/>
                    <a:pt x="370" y="468"/>
                    <a:pt x="593" y="646"/>
                  </a:cubicBezTo>
                  <a:cubicBezTo>
                    <a:pt x="804" y="813"/>
                    <a:pt x="1060" y="969"/>
                    <a:pt x="1327" y="1024"/>
                  </a:cubicBezTo>
                  <a:cubicBezTo>
                    <a:pt x="1331" y="1026"/>
                    <a:pt x="1336" y="1026"/>
                    <a:pt x="1341" y="1026"/>
                  </a:cubicBezTo>
                  <a:cubicBezTo>
                    <a:pt x="1368" y="1026"/>
                    <a:pt x="1387" y="999"/>
                    <a:pt x="1349" y="980"/>
                  </a:cubicBezTo>
                  <a:cubicBezTo>
                    <a:pt x="1104" y="868"/>
                    <a:pt x="860" y="757"/>
                    <a:pt x="637" y="591"/>
                  </a:cubicBezTo>
                  <a:cubicBezTo>
                    <a:pt x="415" y="435"/>
                    <a:pt x="226" y="235"/>
                    <a:pt x="70" y="12"/>
                  </a:cubicBezTo>
                  <a:cubicBezTo>
                    <a:pt x="62" y="4"/>
                    <a:pt x="50" y="1"/>
                    <a:pt x="39"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11"/>
            <p:cNvSpPr/>
            <p:nvPr/>
          </p:nvSpPr>
          <p:spPr>
            <a:xfrm>
              <a:off x="799627" y="2215277"/>
              <a:ext cx="143771" cy="89731"/>
            </a:xfrm>
            <a:custGeom>
              <a:avLst/>
              <a:gdLst/>
              <a:ahLst/>
              <a:cxnLst/>
              <a:rect l="l" t="t" r="r" b="b"/>
              <a:pathLst>
                <a:path w="4121" h="2572" extrusionOk="0">
                  <a:moveTo>
                    <a:pt x="45" y="1"/>
                  </a:moveTo>
                  <a:cubicBezTo>
                    <a:pt x="26" y="1"/>
                    <a:pt x="0" y="11"/>
                    <a:pt x="16" y="27"/>
                  </a:cubicBezTo>
                  <a:cubicBezTo>
                    <a:pt x="95" y="139"/>
                    <a:pt x="228" y="171"/>
                    <a:pt x="350" y="205"/>
                  </a:cubicBezTo>
                  <a:cubicBezTo>
                    <a:pt x="506" y="238"/>
                    <a:pt x="673" y="272"/>
                    <a:pt x="829" y="305"/>
                  </a:cubicBezTo>
                  <a:cubicBezTo>
                    <a:pt x="1151" y="383"/>
                    <a:pt x="1474" y="494"/>
                    <a:pt x="1763" y="672"/>
                  </a:cubicBezTo>
                  <a:cubicBezTo>
                    <a:pt x="2041" y="850"/>
                    <a:pt x="2263" y="1073"/>
                    <a:pt x="2508" y="1284"/>
                  </a:cubicBezTo>
                  <a:cubicBezTo>
                    <a:pt x="2630" y="1384"/>
                    <a:pt x="2752" y="1484"/>
                    <a:pt x="2886" y="1573"/>
                  </a:cubicBezTo>
                  <a:cubicBezTo>
                    <a:pt x="3031" y="1662"/>
                    <a:pt x="3187" y="1740"/>
                    <a:pt x="3331" y="1829"/>
                  </a:cubicBezTo>
                  <a:cubicBezTo>
                    <a:pt x="3486" y="1918"/>
                    <a:pt x="3631" y="2018"/>
                    <a:pt x="3753" y="2141"/>
                  </a:cubicBezTo>
                  <a:cubicBezTo>
                    <a:pt x="3809" y="2196"/>
                    <a:pt x="3865" y="2252"/>
                    <a:pt x="3909" y="2329"/>
                  </a:cubicBezTo>
                  <a:cubicBezTo>
                    <a:pt x="3954" y="2396"/>
                    <a:pt x="3987" y="2474"/>
                    <a:pt x="4032" y="2552"/>
                  </a:cubicBezTo>
                  <a:cubicBezTo>
                    <a:pt x="4041" y="2566"/>
                    <a:pt x="4058" y="2572"/>
                    <a:pt x="4075" y="2572"/>
                  </a:cubicBezTo>
                  <a:cubicBezTo>
                    <a:pt x="4098" y="2572"/>
                    <a:pt x="4121" y="2560"/>
                    <a:pt x="4121" y="2541"/>
                  </a:cubicBezTo>
                  <a:cubicBezTo>
                    <a:pt x="4109" y="2396"/>
                    <a:pt x="4020" y="2262"/>
                    <a:pt x="3931" y="2151"/>
                  </a:cubicBezTo>
                  <a:cubicBezTo>
                    <a:pt x="3832" y="2040"/>
                    <a:pt x="3720" y="1940"/>
                    <a:pt x="3598" y="1862"/>
                  </a:cubicBezTo>
                  <a:cubicBezTo>
                    <a:pt x="3308" y="1673"/>
                    <a:pt x="2997" y="1540"/>
                    <a:pt x="2730" y="1328"/>
                  </a:cubicBezTo>
                  <a:cubicBezTo>
                    <a:pt x="2475" y="1128"/>
                    <a:pt x="2252" y="895"/>
                    <a:pt x="1985" y="705"/>
                  </a:cubicBezTo>
                  <a:cubicBezTo>
                    <a:pt x="1718" y="517"/>
                    <a:pt x="1418" y="394"/>
                    <a:pt x="1106" y="305"/>
                  </a:cubicBezTo>
                  <a:cubicBezTo>
                    <a:pt x="928" y="250"/>
                    <a:pt x="740" y="205"/>
                    <a:pt x="550" y="171"/>
                  </a:cubicBezTo>
                  <a:cubicBezTo>
                    <a:pt x="384" y="139"/>
                    <a:pt x="184" y="139"/>
                    <a:pt x="61" y="5"/>
                  </a:cubicBezTo>
                  <a:cubicBezTo>
                    <a:pt x="58" y="2"/>
                    <a:pt x="52" y="1"/>
                    <a:pt x="45"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11"/>
            <p:cNvSpPr/>
            <p:nvPr/>
          </p:nvSpPr>
          <p:spPr>
            <a:xfrm>
              <a:off x="830224" y="2212905"/>
              <a:ext cx="90394" cy="61960"/>
            </a:xfrm>
            <a:custGeom>
              <a:avLst/>
              <a:gdLst/>
              <a:ahLst/>
              <a:cxnLst/>
              <a:rect l="l" t="t" r="r" b="b"/>
              <a:pathLst>
                <a:path w="2591" h="1776" extrusionOk="0">
                  <a:moveTo>
                    <a:pt x="61" y="0"/>
                  </a:moveTo>
                  <a:cubicBezTo>
                    <a:pt x="27" y="0"/>
                    <a:pt x="0" y="37"/>
                    <a:pt x="18" y="73"/>
                  </a:cubicBezTo>
                  <a:cubicBezTo>
                    <a:pt x="41" y="106"/>
                    <a:pt x="85" y="118"/>
                    <a:pt x="118" y="140"/>
                  </a:cubicBezTo>
                  <a:cubicBezTo>
                    <a:pt x="163" y="162"/>
                    <a:pt x="219" y="184"/>
                    <a:pt x="274" y="217"/>
                  </a:cubicBezTo>
                  <a:cubicBezTo>
                    <a:pt x="474" y="306"/>
                    <a:pt x="674" y="384"/>
                    <a:pt x="886" y="473"/>
                  </a:cubicBezTo>
                  <a:cubicBezTo>
                    <a:pt x="1086" y="562"/>
                    <a:pt x="1286" y="662"/>
                    <a:pt x="1487" y="773"/>
                  </a:cubicBezTo>
                  <a:cubicBezTo>
                    <a:pt x="1675" y="896"/>
                    <a:pt x="1853" y="1040"/>
                    <a:pt x="2020" y="1208"/>
                  </a:cubicBezTo>
                  <a:cubicBezTo>
                    <a:pt x="2209" y="1385"/>
                    <a:pt x="2365" y="1586"/>
                    <a:pt x="2543" y="1764"/>
                  </a:cubicBezTo>
                  <a:cubicBezTo>
                    <a:pt x="2547" y="1772"/>
                    <a:pt x="2556" y="1776"/>
                    <a:pt x="2564" y="1776"/>
                  </a:cubicBezTo>
                  <a:cubicBezTo>
                    <a:pt x="2578" y="1776"/>
                    <a:pt x="2590" y="1766"/>
                    <a:pt x="2576" y="1752"/>
                  </a:cubicBezTo>
                  <a:cubicBezTo>
                    <a:pt x="2342" y="1441"/>
                    <a:pt x="2065" y="1141"/>
                    <a:pt x="1753" y="896"/>
                  </a:cubicBezTo>
                  <a:cubicBezTo>
                    <a:pt x="1430" y="651"/>
                    <a:pt x="1064" y="496"/>
                    <a:pt x="696" y="340"/>
                  </a:cubicBezTo>
                  <a:cubicBezTo>
                    <a:pt x="597" y="306"/>
                    <a:pt x="496" y="262"/>
                    <a:pt x="385" y="217"/>
                  </a:cubicBezTo>
                  <a:cubicBezTo>
                    <a:pt x="340" y="195"/>
                    <a:pt x="285" y="173"/>
                    <a:pt x="229" y="150"/>
                  </a:cubicBezTo>
                  <a:cubicBezTo>
                    <a:pt x="207" y="140"/>
                    <a:pt x="185" y="118"/>
                    <a:pt x="163" y="106"/>
                  </a:cubicBezTo>
                  <a:cubicBezTo>
                    <a:pt x="152" y="106"/>
                    <a:pt x="140" y="106"/>
                    <a:pt x="130" y="95"/>
                  </a:cubicBezTo>
                  <a:cubicBezTo>
                    <a:pt x="118" y="95"/>
                    <a:pt x="107" y="84"/>
                    <a:pt x="96" y="84"/>
                  </a:cubicBezTo>
                  <a:cubicBezTo>
                    <a:pt x="74" y="73"/>
                    <a:pt x="63" y="61"/>
                    <a:pt x="63" y="29"/>
                  </a:cubicBezTo>
                  <a:lnTo>
                    <a:pt x="63" y="29"/>
                  </a:lnTo>
                  <a:cubicBezTo>
                    <a:pt x="65" y="31"/>
                    <a:pt x="68" y="31"/>
                    <a:pt x="71" y="31"/>
                  </a:cubicBezTo>
                  <a:cubicBezTo>
                    <a:pt x="84" y="31"/>
                    <a:pt x="103" y="15"/>
                    <a:pt x="85" y="6"/>
                  </a:cubicBezTo>
                  <a:cubicBezTo>
                    <a:pt x="77" y="2"/>
                    <a:pt x="69" y="0"/>
                    <a:pt x="61"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11"/>
            <p:cNvSpPr/>
            <p:nvPr/>
          </p:nvSpPr>
          <p:spPr>
            <a:xfrm>
              <a:off x="851157" y="2217266"/>
              <a:ext cx="97092" cy="58053"/>
            </a:xfrm>
            <a:custGeom>
              <a:avLst/>
              <a:gdLst/>
              <a:ahLst/>
              <a:cxnLst/>
              <a:rect l="l" t="t" r="r" b="b"/>
              <a:pathLst>
                <a:path w="2783" h="1664" extrusionOk="0">
                  <a:moveTo>
                    <a:pt x="23" y="0"/>
                  </a:moveTo>
                  <a:cubicBezTo>
                    <a:pt x="12" y="0"/>
                    <a:pt x="1" y="17"/>
                    <a:pt x="19" y="25"/>
                  </a:cubicBezTo>
                  <a:cubicBezTo>
                    <a:pt x="408" y="159"/>
                    <a:pt x="808" y="304"/>
                    <a:pt x="1164" y="526"/>
                  </a:cubicBezTo>
                  <a:cubicBezTo>
                    <a:pt x="1509" y="749"/>
                    <a:pt x="1787" y="1038"/>
                    <a:pt x="2121" y="1283"/>
                  </a:cubicBezTo>
                  <a:cubicBezTo>
                    <a:pt x="2221" y="1349"/>
                    <a:pt x="2310" y="1416"/>
                    <a:pt x="2410" y="1483"/>
                  </a:cubicBezTo>
                  <a:cubicBezTo>
                    <a:pt x="2510" y="1550"/>
                    <a:pt x="2610" y="1627"/>
                    <a:pt x="2721" y="1661"/>
                  </a:cubicBezTo>
                  <a:cubicBezTo>
                    <a:pt x="2725" y="1663"/>
                    <a:pt x="2730" y="1664"/>
                    <a:pt x="2735" y="1664"/>
                  </a:cubicBezTo>
                  <a:cubicBezTo>
                    <a:pt x="2757" y="1664"/>
                    <a:pt x="2782" y="1645"/>
                    <a:pt x="2755" y="1627"/>
                  </a:cubicBezTo>
                  <a:cubicBezTo>
                    <a:pt x="2688" y="1550"/>
                    <a:pt x="2577" y="1505"/>
                    <a:pt x="2488" y="1449"/>
                  </a:cubicBezTo>
                  <a:cubicBezTo>
                    <a:pt x="2399" y="1394"/>
                    <a:pt x="2310" y="1338"/>
                    <a:pt x="2232" y="1283"/>
                  </a:cubicBezTo>
                  <a:cubicBezTo>
                    <a:pt x="2054" y="1160"/>
                    <a:pt x="1898" y="1038"/>
                    <a:pt x="1732" y="905"/>
                  </a:cubicBezTo>
                  <a:cubicBezTo>
                    <a:pt x="1565" y="771"/>
                    <a:pt x="1409" y="638"/>
                    <a:pt x="1231" y="526"/>
                  </a:cubicBezTo>
                  <a:cubicBezTo>
                    <a:pt x="1064" y="415"/>
                    <a:pt x="887" y="326"/>
                    <a:pt x="697" y="248"/>
                  </a:cubicBezTo>
                  <a:cubicBezTo>
                    <a:pt x="486" y="159"/>
                    <a:pt x="252" y="82"/>
                    <a:pt x="30" y="3"/>
                  </a:cubicBezTo>
                  <a:cubicBezTo>
                    <a:pt x="28" y="1"/>
                    <a:pt x="25" y="0"/>
                    <a:pt x="2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11"/>
            <p:cNvSpPr/>
            <p:nvPr/>
          </p:nvSpPr>
          <p:spPr>
            <a:xfrm>
              <a:off x="939739" y="2259062"/>
              <a:ext cx="19851" cy="16083"/>
            </a:xfrm>
            <a:custGeom>
              <a:avLst/>
              <a:gdLst/>
              <a:ahLst/>
              <a:cxnLst/>
              <a:rect l="l" t="t" r="r" b="b"/>
              <a:pathLst>
                <a:path w="569" h="461" extrusionOk="0">
                  <a:moveTo>
                    <a:pt x="45" y="0"/>
                  </a:moveTo>
                  <a:cubicBezTo>
                    <a:pt x="24" y="0"/>
                    <a:pt x="0" y="31"/>
                    <a:pt x="27" y="40"/>
                  </a:cubicBezTo>
                  <a:cubicBezTo>
                    <a:pt x="216" y="151"/>
                    <a:pt x="360" y="296"/>
                    <a:pt x="505" y="451"/>
                  </a:cubicBezTo>
                  <a:cubicBezTo>
                    <a:pt x="512" y="458"/>
                    <a:pt x="520" y="461"/>
                    <a:pt x="529" y="461"/>
                  </a:cubicBezTo>
                  <a:cubicBezTo>
                    <a:pt x="549" y="461"/>
                    <a:pt x="569" y="445"/>
                    <a:pt x="560" y="429"/>
                  </a:cubicBezTo>
                  <a:cubicBezTo>
                    <a:pt x="438" y="251"/>
                    <a:pt x="249" y="107"/>
                    <a:pt x="60" y="6"/>
                  </a:cubicBezTo>
                  <a:cubicBezTo>
                    <a:pt x="56" y="2"/>
                    <a:pt x="51" y="0"/>
                    <a:pt x="4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11"/>
            <p:cNvSpPr/>
            <p:nvPr/>
          </p:nvSpPr>
          <p:spPr>
            <a:xfrm>
              <a:off x="611229" y="2194065"/>
              <a:ext cx="224676" cy="201440"/>
            </a:xfrm>
            <a:custGeom>
              <a:avLst/>
              <a:gdLst/>
              <a:ahLst/>
              <a:cxnLst/>
              <a:rect l="l" t="t" r="r" b="b"/>
              <a:pathLst>
                <a:path w="6440" h="5774" extrusionOk="0">
                  <a:moveTo>
                    <a:pt x="890" y="1"/>
                  </a:moveTo>
                  <a:cubicBezTo>
                    <a:pt x="890" y="1"/>
                    <a:pt x="33" y="457"/>
                    <a:pt x="11" y="1414"/>
                  </a:cubicBezTo>
                  <a:cubicBezTo>
                    <a:pt x="0" y="2370"/>
                    <a:pt x="100" y="3360"/>
                    <a:pt x="789" y="4027"/>
                  </a:cubicBezTo>
                  <a:cubicBezTo>
                    <a:pt x="1468" y="4706"/>
                    <a:pt x="1758" y="5006"/>
                    <a:pt x="2169" y="5307"/>
                  </a:cubicBezTo>
                  <a:cubicBezTo>
                    <a:pt x="2514" y="5551"/>
                    <a:pt x="2851" y="5723"/>
                    <a:pt x="3158" y="5723"/>
                  </a:cubicBezTo>
                  <a:cubicBezTo>
                    <a:pt x="3226" y="5723"/>
                    <a:pt x="3294" y="5714"/>
                    <a:pt x="3359" y="5695"/>
                  </a:cubicBezTo>
                  <a:cubicBezTo>
                    <a:pt x="3651" y="5611"/>
                    <a:pt x="4119" y="5270"/>
                    <a:pt x="4614" y="5270"/>
                  </a:cubicBezTo>
                  <a:cubicBezTo>
                    <a:pt x="4703" y="5270"/>
                    <a:pt x="4793" y="5281"/>
                    <a:pt x="4882" y="5307"/>
                  </a:cubicBezTo>
                  <a:cubicBezTo>
                    <a:pt x="5441" y="5461"/>
                    <a:pt x="5548" y="5722"/>
                    <a:pt x="5783" y="5722"/>
                  </a:cubicBezTo>
                  <a:cubicBezTo>
                    <a:pt x="5801" y="5722"/>
                    <a:pt x="5819" y="5721"/>
                    <a:pt x="5839" y="5718"/>
                  </a:cubicBezTo>
                  <a:cubicBezTo>
                    <a:pt x="6117" y="5673"/>
                    <a:pt x="6140" y="5774"/>
                    <a:pt x="6140" y="5362"/>
                  </a:cubicBezTo>
                  <a:cubicBezTo>
                    <a:pt x="6128" y="4939"/>
                    <a:pt x="6229" y="5017"/>
                    <a:pt x="6140" y="4605"/>
                  </a:cubicBezTo>
                  <a:cubicBezTo>
                    <a:pt x="6051" y="4183"/>
                    <a:pt x="5828" y="4161"/>
                    <a:pt x="5839" y="3927"/>
                  </a:cubicBezTo>
                  <a:cubicBezTo>
                    <a:pt x="5850" y="3683"/>
                    <a:pt x="6061" y="3772"/>
                    <a:pt x="6251" y="3438"/>
                  </a:cubicBezTo>
                  <a:cubicBezTo>
                    <a:pt x="6440" y="3104"/>
                    <a:pt x="6440" y="3015"/>
                    <a:pt x="6051" y="2581"/>
                  </a:cubicBezTo>
                  <a:cubicBezTo>
                    <a:pt x="5661" y="2148"/>
                    <a:pt x="4527" y="1847"/>
                    <a:pt x="4527" y="1847"/>
                  </a:cubicBezTo>
                  <a:lnTo>
                    <a:pt x="2291" y="401"/>
                  </a:lnTo>
                  <a:lnTo>
                    <a:pt x="890"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11"/>
            <p:cNvSpPr/>
            <p:nvPr/>
          </p:nvSpPr>
          <p:spPr>
            <a:xfrm>
              <a:off x="625185" y="2194065"/>
              <a:ext cx="210721" cy="167495"/>
            </a:xfrm>
            <a:custGeom>
              <a:avLst/>
              <a:gdLst/>
              <a:ahLst/>
              <a:cxnLst/>
              <a:rect l="l" t="t" r="r" b="b"/>
              <a:pathLst>
                <a:path w="6040" h="4801" extrusionOk="0">
                  <a:moveTo>
                    <a:pt x="490" y="1"/>
                  </a:moveTo>
                  <a:cubicBezTo>
                    <a:pt x="490" y="1"/>
                    <a:pt x="245" y="134"/>
                    <a:pt x="11" y="401"/>
                  </a:cubicBezTo>
                  <a:cubicBezTo>
                    <a:pt x="1" y="502"/>
                    <a:pt x="1" y="601"/>
                    <a:pt x="11" y="713"/>
                  </a:cubicBezTo>
                  <a:cubicBezTo>
                    <a:pt x="56" y="991"/>
                    <a:pt x="189" y="1247"/>
                    <a:pt x="367" y="1458"/>
                  </a:cubicBezTo>
                  <a:cubicBezTo>
                    <a:pt x="468" y="1570"/>
                    <a:pt x="567" y="1669"/>
                    <a:pt x="634" y="1803"/>
                  </a:cubicBezTo>
                  <a:cubicBezTo>
                    <a:pt x="701" y="1925"/>
                    <a:pt x="735" y="2059"/>
                    <a:pt x="779" y="2192"/>
                  </a:cubicBezTo>
                  <a:cubicBezTo>
                    <a:pt x="957" y="2648"/>
                    <a:pt x="1324" y="3026"/>
                    <a:pt x="1780" y="3193"/>
                  </a:cubicBezTo>
                  <a:cubicBezTo>
                    <a:pt x="1980" y="3271"/>
                    <a:pt x="2203" y="3305"/>
                    <a:pt x="2381" y="3416"/>
                  </a:cubicBezTo>
                  <a:cubicBezTo>
                    <a:pt x="2725" y="3638"/>
                    <a:pt x="2892" y="4116"/>
                    <a:pt x="3293" y="4183"/>
                  </a:cubicBezTo>
                  <a:cubicBezTo>
                    <a:pt x="3344" y="4194"/>
                    <a:pt x="3397" y="4197"/>
                    <a:pt x="3453" y="4197"/>
                  </a:cubicBezTo>
                  <a:cubicBezTo>
                    <a:pt x="3506" y="4197"/>
                    <a:pt x="3560" y="4194"/>
                    <a:pt x="3615" y="4194"/>
                  </a:cubicBezTo>
                  <a:cubicBezTo>
                    <a:pt x="3693" y="4187"/>
                    <a:pt x="3772" y="4183"/>
                    <a:pt x="3851" y="4183"/>
                  </a:cubicBezTo>
                  <a:cubicBezTo>
                    <a:pt x="4121" y="4183"/>
                    <a:pt x="4394" y="4225"/>
                    <a:pt x="4660" y="4294"/>
                  </a:cubicBezTo>
                  <a:cubicBezTo>
                    <a:pt x="4683" y="4306"/>
                    <a:pt x="4716" y="4316"/>
                    <a:pt x="4739" y="4328"/>
                  </a:cubicBezTo>
                  <a:cubicBezTo>
                    <a:pt x="4761" y="4361"/>
                    <a:pt x="4772" y="4395"/>
                    <a:pt x="4794" y="4428"/>
                  </a:cubicBezTo>
                  <a:cubicBezTo>
                    <a:pt x="4850" y="4539"/>
                    <a:pt x="5016" y="4539"/>
                    <a:pt x="5105" y="4628"/>
                  </a:cubicBezTo>
                  <a:cubicBezTo>
                    <a:pt x="5150" y="4672"/>
                    <a:pt x="5172" y="4728"/>
                    <a:pt x="5206" y="4761"/>
                  </a:cubicBezTo>
                  <a:cubicBezTo>
                    <a:pt x="5231" y="4786"/>
                    <a:pt x="5266" y="4801"/>
                    <a:pt x="5299" y="4801"/>
                  </a:cubicBezTo>
                  <a:cubicBezTo>
                    <a:pt x="5324" y="4801"/>
                    <a:pt x="5347" y="4792"/>
                    <a:pt x="5362" y="4773"/>
                  </a:cubicBezTo>
                  <a:cubicBezTo>
                    <a:pt x="5328" y="4573"/>
                    <a:pt x="5350" y="4350"/>
                    <a:pt x="5428" y="4161"/>
                  </a:cubicBezTo>
                  <a:cubicBezTo>
                    <a:pt x="5439" y="4138"/>
                    <a:pt x="5461" y="4105"/>
                    <a:pt x="5473" y="4083"/>
                  </a:cubicBezTo>
                  <a:cubicBezTo>
                    <a:pt x="5450" y="4039"/>
                    <a:pt x="5439" y="3983"/>
                    <a:pt x="5439" y="3927"/>
                  </a:cubicBezTo>
                  <a:cubicBezTo>
                    <a:pt x="5450" y="3683"/>
                    <a:pt x="5661" y="3772"/>
                    <a:pt x="5851" y="3438"/>
                  </a:cubicBezTo>
                  <a:cubicBezTo>
                    <a:pt x="6040" y="3104"/>
                    <a:pt x="6040" y="3015"/>
                    <a:pt x="5651" y="2581"/>
                  </a:cubicBezTo>
                  <a:cubicBezTo>
                    <a:pt x="5261" y="2148"/>
                    <a:pt x="4127" y="1847"/>
                    <a:pt x="4127" y="1847"/>
                  </a:cubicBezTo>
                  <a:lnTo>
                    <a:pt x="1891" y="401"/>
                  </a:lnTo>
                  <a:lnTo>
                    <a:pt x="490" y="1"/>
                  </a:ln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11"/>
            <p:cNvSpPr/>
            <p:nvPr/>
          </p:nvSpPr>
          <p:spPr>
            <a:xfrm>
              <a:off x="636837" y="2188867"/>
              <a:ext cx="67752" cy="163378"/>
            </a:xfrm>
            <a:custGeom>
              <a:avLst/>
              <a:gdLst/>
              <a:ahLst/>
              <a:cxnLst/>
              <a:rect l="l" t="t" r="r" b="b"/>
              <a:pathLst>
                <a:path w="1942" h="4683" extrusionOk="0">
                  <a:moveTo>
                    <a:pt x="438" y="1"/>
                  </a:moveTo>
                  <a:cubicBezTo>
                    <a:pt x="423" y="1"/>
                    <a:pt x="408" y="6"/>
                    <a:pt x="401" y="16"/>
                  </a:cubicBezTo>
                  <a:cubicBezTo>
                    <a:pt x="45" y="639"/>
                    <a:pt x="0" y="1407"/>
                    <a:pt x="267" y="2063"/>
                  </a:cubicBezTo>
                  <a:cubicBezTo>
                    <a:pt x="500" y="2675"/>
                    <a:pt x="935" y="3175"/>
                    <a:pt x="1313" y="3698"/>
                  </a:cubicBezTo>
                  <a:cubicBezTo>
                    <a:pt x="1524" y="3998"/>
                    <a:pt x="1713" y="4321"/>
                    <a:pt x="1847" y="4655"/>
                  </a:cubicBezTo>
                  <a:cubicBezTo>
                    <a:pt x="1856" y="4674"/>
                    <a:pt x="1876" y="4683"/>
                    <a:pt x="1895" y="4683"/>
                  </a:cubicBezTo>
                  <a:cubicBezTo>
                    <a:pt x="1920" y="4683"/>
                    <a:pt x="1942" y="4668"/>
                    <a:pt x="1936" y="4643"/>
                  </a:cubicBezTo>
                  <a:cubicBezTo>
                    <a:pt x="1847" y="4343"/>
                    <a:pt x="1691" y="4065"/>
                    <a:pt x="1524" y="3798"/>
                  </a:cubicBezTo>
                  <a:cubicBezTo>
                    <a:pt x="1346" y="3531"/>
                    <a:pt x="1145" y="3276"/>
                    <a:pt x="957" y="3009"/>
                  </a:cubicBezTo>
                  <a:cubicBezTo>
                    <a:pt x="567" y="2475"/>
                    <a:pt x="223" y="1897"/>
                    <a:pt x="211" y="1218"/>
                  </a:cubicBezTo>
                  <a:cubicBezTo>
                    <a:pt x="200" y="817"/>
                    <a:pt x="300" y="406"/>
                    <a:pt x="490" y="50"/>
                  </a:cubicBezTo>
                  <a:cubicBezTo>
                    <a:pt x="505" y="20"/>
                    <a:pt x="470" y="1"/>
                    <a:pt x="43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11"/>
            <p:cNvSpPr/>
            <p:nvPr/>
          </p:nvSpPr>
          <p:spPr>
            <a:xfrm>
              <a:off x="652537" y="2223616"/>
              <a:ext cx="76264" cy="145934"/>
            </a:xfrm>
            <a:custGeom>
              <a:avLst/>
              <a:gdLst/>
              <a:ahLst/>
              <a:cxnLst/>
              <a:rect l="l" t="t" r="r" b="b"/>
              <a:pathLst>
                <a:path w="2186" h="4183" extrusionOk="0">
                  <a:moveTo>
                    <a:pt x="36" y="1"/>
                  </a:moveTo>
                  <a:cubicBezTo>
                    <a:pt x="17" y="1"/>
                    <a:pt x="0" y="9"/>
                    <a:pt x="6" y="21"/>
                  </a:cubicBezTo>
                  <a:cubicBezTo>
                    <a:pt x="184" y="1279"/>
                    <a:pt x="1041" y="2235"/>
                    <a:pt x="1674" y="3281"/>
                  </a:cubicBezTo>
                  <a:cubicBezTo>
                    <a:pt x="1752" y="3425"/>
                    <a:pt x="1841" y="3570"/>
                    <a:pt x="1919" y="3714"/>
                  </a:cubicBezTo>
                  <a:cubicBezTo>
                    <a:pt x="1953" y="3792"/>
                    <a:pt x="1997" y="3870"/>
                    <a:pt x="2030" y="3948"/>
                  </a:cubicBezTo>
                  <a:cubicBezTo>
                    <a:pt x="2064" y="4025"/>
                    <a:pt x="2097" y="4104"/>
                    <a:pt x="2141" y="4170"/>
                  </a:cubicBezTo>
                  <a:cubicBezTo>
                    <a:pt x="2141" y="4179"/>
                    <a:pt x="2148" y="4182"/>
                    <a:pt x="2156" y="4182"/>
                  </a:cubicBezTo>
                  <a:cubicBezTo>
                    <a:pt x="2169" y="4182"/>
                    <a:pt x="2186" y="4173"/>
                    <a:pt x="2186" y="4159"/>
                  </a:cubicBezTo>
                  <a:cubicBezTo>
                    <a:pt x="2164" y="4025"/>
                    <a:pt x="2086" y="3881"/>
                    <a:pt x="2030" y="3758"/>
                  </a:cubicBezTo>
                  <a:cubicBezTo>
                    <a:pt x="1975" y="3625"/>
                    <a:pt x="1908" y="3492"/>
                    <a:pt x="1841" y="3370"/>
                  </a:cubicBezTo>
                  <a:cubicBezTo>
                    <a:pt x="1696" y="3103"/>
                    <a:pt x="1541" y="2858"/>
                    <a:pt x="1374" y="2613"/>
                  </a:cubicBezTo>
                  <a:cubicBezTo>
                    <a:pt x="1041" y="2112"/>
                    <a:pt x="695" y="1623"/>
                    <a:pt x="429" y="1078"/>
                  </a:cubicBezTo>
                  <a:cubicBezTo>
                    <a:pt x="273" y="745"/>
                    <a:pt x="139" y="389"/>
                    <a:pt x="73" y="21"/>
                  </a:cubicBezTo>
                  <a:cubicBezTo>
                    <a:pt x="68" y="7"/>
                    <a:pt x="51" y="1"/>
                    <a:pt x="36"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11"/>
            <p:cNvSpPr/>
            <p:nvPr/>
          </p:nvSpPr>
          <p:spPr>
            <a:xfrm>
              <a:off x="690984" y="2286903"/>
              <a:ext cx="32410" cy="52506"/>
            </a:xfrm>
            <a:custGeom>
              <a:avLst/>
              <a:gdLst/>
              <a:ahLst/>
              <a:cxnLst/>
              <a:rect l="l" t="t" r="r" b="b"/>
              <a:pathLst>
                <a:path w="929" h="1505" extrusionOk="0">
                  <a:moveTo>
                    <a:pt x="43" y="0"/>
                  </a:moveTo>
                  <a:cubicBezTo>
                    <a:pt x="24" y="0"/>
                    <a:pt x="0" y="16"/>
                    <a:pt x="16" y="31"/>
                  </a:cubicBezTo>
                  <a:cubicBezTo>
                    <a:pt x="161" y="288"/>
                    <a:pt x="305" y="532"/>
                    <a:pt x="461" y="777"/>
                  </a:cubicBezTo>
                  <a:cubicBezTo>
                    <a:pt x="528" y="899"/>
                    <a:pt x="606" y="1010"/>
                    <a:pt x="673" y="1133"/>
                  </a:cubicBezTo>
                  <a:cubicBezTo>
                    <a:pt x="717" y="1188"/>
                    <a:pt x="750" y="1255"/>
                    <a:pt x="784" y="1322"/>
                  </a:cubicBezTo>
                  <a:cubicBezTo>
                    <a:pt x="806" y="1378"/>
                    <a:pt x="828" y="1433"/>
                    <a:pt x="873" y="1489"/>
                  </a:cubicBezTo>
                  <a:cubicBezTo>
                    <a:pt x="878" y="1499"/>
                    <a:pt x="889" y="1504"/>
                    <a:pt x="901" y="1504"/>
                  </a:cubicBezTo>
                  <a:cubicBezTo>
                    <a:pt x="915" y="1504"/>
                    <a:pt x="928" y="1496"/>
                    <a:pt x="928" y="1477"/>
                  </a:cubicBezTo>
                  <a:cubicBezTo>
                    <a:pt x="928" y="1355"/>
                    <a:pt x="839" y="1233"/>
                    <a:pt x="772" y="1133"/>
                  </a:cubicBezTo>
                  <a:lnTo>
                    <a:pt x="539" y="766"/>
                  </a:lnTo>
                  <a:cubicBezTo>
                    <a:pt x="384" y="510"/>
                    <a:pt x="216" y="265"/>
                    <a:pt x="61" y="9"/>
                  </a:cubicBezTo>
                  <a:cubicBezTo>
                    <a:pt x="57" y="3"/>
                    <a:pt x="50" y="0"/>
                    <a:pt x="4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11"/>
            <p:cNvSpPr/>
            <p:nvPr/>
          </p:nvSpPr>
          <p:spPr>
            <a:xfrm>
              <a:off x="622463" y="2194903"/>
              <a:ext cx="28189" cy="118827"/>
            </a:xfrm>
            <a:custGeom>
              <a:avLst/>
              <a:gdLst/>
              <a:ahLst/>
              <a:cxnLst/>
              <a:rect l="l" t="t" r="r" b="b"/>
              <a:pathLst>
                <a:path w="808" h="3406" extrusionOk="0">
                  <a:moveTo>
                    <a:pt x="558" y="1"/>
                  </a:moveTo>
                  <a:cubicBezTo>
                    <a:pt x="541" y="1"/>
                    <a:pt x="523" y="7"/>
                    <a:pt x="512" y="21"/>
                  </a:cubicBezTo>
                  <a:cubicBezTo>
                    <a:pt x="257" y="422"/>
                    <a:pt x="34" y="878"/>
                    <a:pt x="23" y="1368"/>
                  </a:cubicBezTo>
                  <a:cubicBezTo>
                    <a:pt x="0" y="1823"/>
                    <a:pt x="201" y="2246"/>
                    <a:pt x="378" y="2646"/>
                  </a:cubicBezTo>
                  <a:cubicBezTo>
                    <a:pt x="490" y="2880"/>
                    <a:pt x="579" y="3125"/>
                    <a:pt x="668" y="3370"/>
                  </a:cubicBezTo>
                  <a:cubicBezTo>
                    <a:pt x="678" y="3394"/>
                    <a:pt x="708" y="3406"/>
                    <a:pt x="737" y="3406"/>
                  </a:cubicBezTo>
                  <a:cubicBezTo>
                    <a:pt x="773" y="3406"/>
                    <a:pt x="807" y="3389"/>
                    <a:pt x="801" y="3358"/>
                  </a:cubicBezTo>
                  <a:cubicBezTo>
                    <a:pt x="768" y="3136"/>
                    <a:pt x="679" y="2935"/>
                    <a:pt x="590" y="2735"/>
                  </a:cubicBezTo>
                  <a:cubicBezTo>
                    <a:pt x="501" y="2535"/>
                    <a:pt x="401" y="2335"/>
                    <a:pt x="323" y="2124"/>
                  </a:cubicBezTo>
                  <a:cubicBezTo>
                    <a:pt x="245" y="1924"/>
                    <a:pt x="178" y="1712"/>
                    <a:pt x="168" y="1490"/>
                  </a:cubicBezTo>
                  <a:cubicBezTo>
                    <a:pt x="156" y="1256"/>
                    <a:pt x="190" y="1022"/>
                    <a:pt x="267" y="800"/>
                  </a:cubicBezTo>
                  <a:cubicBezTo>
                    <a:pt x="346" y="545"/>
                    <a:pt x="467" y="300"/>
                    <a:pt x="612" y="66"/>
                  </a:cubicBezTo>
                  <a:cubicBezTo>
                    <a:pt x="635" y="28"/>
                    <a:pt x="596" y="1"/>
                    <a:pt x="55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11"/>
            <p:cNvSpPr/>
            <p:nvPr/>
          </p:nvSpPr>
          <p:spPr>
            <a:xfrm>
              <a:off x="687984" y="2247375"/>
              <a:ext cx="78846" cy="103162"/>
            </a:xfrm>
            <a:custGeom>
              <a:avLst/>
              <a:gdLst/>
              <a:ahLst/>
              <a:cxnLst/>
              <a:rect l="l" t="t" r="r" b="b"/>
              <a:pathLst>
                <a:path w="2260" h="2957" extrusionOk="0">
                  <a:moveTo>
                    <a:pt x="65" y="1"/>
                  </a:moveTo>
                  <a:cubicBezTo>
                    <a:pt x="33" y="1"/>
                    <a:pt x="1" y="27"/>
                    <a:pt x="35" y="52"/>
                  </a:cubicBezTo>
                  <a:cubicBezTo>
                    <a:pt x="413" y="364"/>
                    <a:pt x="769" y="697"/>
                    <a:pt x="1092" y="1065"/>
                  </a:cubicBezTo>
                  <a:cubicBezTo>
                    <a:pt x="1404" y="1409"/>
                    <a:pt x="1715" y="1777"/>
                    <a:pt x="1915" y="2210"/>
                  </a:cubicBezTo>
                  <a:cubicBezTo>
                    <a:pt x="1971" y="2321"/>
                    <a:pt x="2027" y="2432"/>
                    <a:pt x="2060" y="2555"/>
                  </a:cubicBezTo>
                  <a:cubicBezTo>
                    <a:pt x="2093" y="2677"/>
                    <a:pt x="2116" y="2811"/>
                    <a:pt x="2160" y="2933"/>
                  </a:cubicBezTo>
                  <a:cubicBezTo>
                    <a:pt x="2165" y="2949"/>
                    <a:pt x="2180" y="2957"/>
                    <a:pt x="2195" y="2957"/>
                  </a:cubicBezTo>
                  <a:cubicBezTo>
                    <a:pt x="2213" y="2957"/>
                    <a:pt x="2232" y="2946"/>
                    <a:pt x="2238" y="2922"/>
                  </a:cubicBezTo>
                  <a:cubicBezTo>
                    <a:pt x="2260" y="2699"/>
                    <a:pt x="2171" y="2466"/>
                    <a:pt x="2082" y="2266"/>
                  </a:cubicBezTo>
                  <a:cubicBezTo>
                    <a:pt x="1982" y="2044"/>
                    <a:pt x="1871" y="1843"/>
                    <a:pt x="1726" y="1654"/>
                  </a:cubicBezTo>
                  <a:cubicBezTo>
                    <a:pt x="1448" y="1265"/>
                    <a:pt x="1103" y="898"/>
                    <a:pt x="747" y="564"/>
                  </a:cubicBezTo>
                  <a:cubicBezTo>
                    <a:pt x="536" y="364"/>
                    <a:pt x="325" y="175"/>
                    <a:pt x="91" y="8"/>
                  </a:cubicBezTo>
                  <a:cubicBezTo>
                    <a:pt x="84" y="3"/>
                    <a:pt x="75" y="1"/>
                    <a:pt x="65"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11"/>
            <p:cNvSpPr/>
            <p:nvPr/>
          </p:nvSpPr>
          <p:spPr>
            <a:xfrm>
              <a:off x="712092" y="2284531"/>
              <a:ext cx="46819" cy="73403"/>
            </a:xfrm>
            <a:custGeom>
              <a:avLst/>
              <a:gdLst/>
              <a:ahLst/>
              <a:cxnLst/>
              <a:rect l="l" t="t" r="r" b="b"/>
              <a:pathLst>
                <a:path w="1342" h="2104" extrusionOk="0">
                  <a:moveTo>
                    <a:pt x="66" y="1"/>
                  </a:moveTo>
                  <a:cubicBezTo>
                    <a:pt x="33" y="1"/>
                    <a:pt x="1" y="25"/>
                    <a:pt x="23" y="55"/>
                  </a:cubicBezTo>
                  <a:cubicBezTo>
                    <a:pt x="290" y="344"/>
                    <a:pt x="535" y="667"/>
                    <a:pt x="735" y="1001"/>
                  </a:cubicBezTo>
                  <a:cubicBezTo>
                    <a:pt x="935" y="1345"/>
                    <a:pt x="1091" y="1713"/>
                    <a:pt x="1247" y="2079"/>
                  </a:cubicBezTo>
                  <a:cubicBezTo>
                    <a:pt x="1252" y="2095"/>
                    <a:pt x="1274" y="2103"/>
                    <a:pt x="1295" y="2103"/>
                  </a:cubicBezTo>
                  <a:cubicBezTo>
                    <a:pt x="1319" y="2103"/>
                    <a:pt x="1341" y="2092"/>
                    <a:pt x="1336" y="2069"/>
                  </a:cubicBezTo>
                  <a:cubicBezTo>
                    <a:pt x="1224" y="1679"/>
                    <a:pt x="1046" y="1312"/>
                    <a:pt x="846" y="979"/>
                  </a:cubicBezTo>
                  <a:cubicBezTo>
                    <a:pt x="635" y="633"/>
                    <a:pt x="390" y="311"/>
                    <a:pt x="112" y="22"/>
                  </a:cubicBezTo>
                  <a:cubicBezTo>
                    <a:pt x="101" y="7"/>
                    <a:pt x="83" y="1"/>
                    <a:pt x="66"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11"/>
            <p:cNvSpPr/>
            <p:nvPr/>
          </p:nvSpPr>
          <p:spPr>
            <a:xfrm>
              <a:off x="672912" y="2242107"/>
              <a:ext cx="32376" cy="57355"/>
            </a:xfrm>
            <a:custGeom>
              <a:avLst/>
              <a:gdLst/>
              <a:ahLst/>
              <a:cxnLst/>
              <a:rect l="l" t="t" r="r" b="b"/>
              <a:pathLst>
                <a:path w="928" h="1644" extrusionOk="0">
                  <a:moveTo>
                    <a:pt x="64" y="1"/>
                  </a:moveTo>
                  <a:cubicBezTo>
                    <a:pt x="48" y="1"/>
                    <a:pt x="28" y="9"/>
                    <a:pt x="22" y="25"/>
                  </a:cubicBezTo>
                  <a:cubicBezTo>
                    <a:pt x="0" y="159"/>
                    <a:pt x="67" y="270"/>
                    <a:pt x="134" y="381"/>
                  </a:cubicBezTo>
                  <a:cubicBezTo>
                    <a:pt x="200" y="526"/>
                    <a:pt x="289" y="670"/>
                    <a:pt x="368" y="804"/>
                  </a:cubicBezTo>
                  <a:cubicBezTo>
                    <a:pt x="512" y="1082"/>
                    <a:pt x="668" y="1360"/>
                    <a:pt x="835" y="1627"/>
                  </a:cubicBezTo>
                  <a:cubicBezTo>
                    <a:pt x="838" y="1638"/>
                    <a:pt x="851" y="1643"/>
                    <a:pt x="865" y="1643"/>
                  </a:cubicBezTo>
                  <a:cubicBezTo>
                    <a:pt x="893" y="1643"/>
                    <a:pt x="927" y="1624"/>
                    <a:pt x="912" y="1594"/>
                  </a:cubicBezTo>
                  <a:cubicBezTo>
                    <a:pt x="779" y="1338"/>
                    <a:pt x="623" y="1082"/>
                    <a:pt x="467" y="815"/>
                  </a:cubicBezTo>
                  <a:cubicBezTo>
                    <a:pt x="401" y="693"/>
                    <a:pt x="323" y="559"/>
                    <a:pt x="245" y="437"/>
                  </a:cubicBezTo>
                  <a:cubicBezTo>
                    <a:pt x="178" y="314"/>
                    <a:pt x="67" y="181"/>
                    <a:pt x="89" y="25"/>
                  </a:cubicBezTo>
                  <a:cubicBezTo>
                    <a:pt x="95" y="9"/>
                    <a:pt x="81" y="1"/>
                    <a:pt x="64"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11"/>
            <p:cNvSpPr/>
            <p:nvPr/>
          </p:nvSpPr>
          <p:spPr>
            <a:xfrm>
              <a:off x="773181" y="2332398"/>
              <a:ext cx="16676" cy="30003"/>
            </a:xfrm>
            <a:custGeom>
              <a:avLst/>
              <a:gdLst/>
              <a:ahLst/>
              <a:cxnLst/>
              <a:rect l="l" t="t" r="r" b="b"/>
              <a:pathLst>
                <a:path w="478" h="860" extrusionOk="0">
                  <a:moveTo>
                    <a:pt x="467" y="828"/>
                  </a:moveTo>
                  <a:cubicBezTo>
                    <a:pt x="473" y="841"/>
                    <a:pt x="477" y="848"/>
                    <a:pt x="477" y="848"/>
                  </a:cubicBezTo>
                  <a:cubicBezTo>
                    <a:pt x="477" y="848"/>
                    <a:pt x="477" y="846"/>
                    <a:pt x="474" y="841"/>
                  </a:cubicBezTo>
                  <a:cubicBezTo>
                    <a:pt x="472" y="835"/>
                    <a:pt x="470" y="831"/>
                    <a:pt x="467" y="828"/>
                  </a:cubicBezTo>
                  <a:close/>
                  <a:moveTo>
                    <a:pt x="45" y="1"/>
                  </a:moveTo>
                  <a:cubicBezTo>
                    <a:pt x="22" y="1"/>
                    <a:pt x="1" y="15"/>
                    <a:pt x="7" y="40"/>
                  </a:cubicBezTo>
                  <a:cubicBezTo>
                    <a:pt x="129" y="307"/>
                    <a:pt x="240" y="585"/>
                    <a:pt x="385" y="852"/>
                  </a:cubicBezTo>
                  <a:cubicBezTo>
                    <a:pt x="389" y="857"/>
                    <a:pt x="393" y="859"/>
                    <a:pt x="397" y="859"/>
                  </a:cubicBezTo>
                  <a:cubicBezTo>
                    <a:pt x="414" y="859"/>
                    <a:pt x="438" y="824"/>
                    <a:pt x="457" y="824"/>
                  </a:cubicBezTo>
                  <a:cubicBezTo>
                    <a:pt x="460" y="824"/>
                    <a:pt x="464" y="825"/>
                    <a:pt x="467" y="828"/>
                  </a:cubicBezTo>
                  <a:lnTo>
                    <a:pt x="467" y="828"/>
                  </a:lnTo>
                  <a:cubicBezTo>
                    <a:pt x="419" y="731"/>
                    <a:pt x="214" y="296"/>
                    <a:pt x="85" y="29"/>
                  </a:cubicBezTo>
                  <a:cubicBezTo>
                    <a:pt x="80" y="10"/>
                    <a:pt x="62" y="1"/>
                    <a:pt x="45"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11"/>
            <p:cNvSpPr/>
            <p:nvPr/>
          </p:nvSpPr>
          <p:spPr>
            <a:xfrm>
              <a:off x="741049" y="2278181"/>
              <a:ext cx="72985" cy="84288"/>
            </a:xfrm>
            <a:custGeom>
              <a:avLst/>
              <a:gdLst/>
              <a:ahLst/>
              <a:cxnLst/>
              <a:rect l="l" t="t" r="r" b="b"/>
              <a:pathLst>
                <a:path w="2092" h="2416" extrusionOk="0">
                  <a:moveTo>
                    <a:pt x="53" y="1"/>
                  </a:moveTo>
                  <a:cubicBezTo>
                    <a:pt x="25" y="1"/>
                    <a:pt x="0" y="21"/>
                    <a:pt x="27" y="48"/>
                  </a:cubicBezTo>
                  <a:cubicBezTo>
                    <a:pt x="694" y="504"/>
                    <a:pt x="1329" y="1049"/>
                    <a:pt x="1718" y="1772"/>
                  </a:cubicBezTo>
                  <a:cubicBezTo>
                    <a:pt x="1829" y="1972"/>
                    <a:pt x="1895" y="2172"/>
                    <a:pt x="1974" y="2384"/>
                  </a:cubicBezTo>
                  <a:cubicBezTo>
                    <a:pt x="1983" y="2406"/>
                    <a:pt x="2004" y="2416"/>
                    <a:pt x="2026" y="2416"/>
                  </a:cubicBezTo>
                  <a:cubicBezTo>
                    <a:pt x="2058" y="2416"/>
                    <a:pt x="2091" y="2395"/>
                    <a:pt x="2085" y="2362"/>
                  </a:cubicBezTo>
                  <a:cubicBezTo>
                    <a:pt x="1996" y="1984"/>
                    <a:pt x="1774" y="1616"/>
                    <a:pt x="1551" y="1305"/>
                  </a:cubicBezTo>
                  <a:cubicBezTo>
                    <a:pt x="1295" y="983"/>
                    <a:pt x="995" y="693"/>
                    <a:pt x="672" y="437"/>
                  </a:cubicBezTo>
                  <a:cubicBezTo>
                    <a:pt x="472" y="281"/>
                    <a:pt x="272" y="148"/>
                    <a:pt x="71" y="4"/>
                  </a:cubicBezTo>
                  <a:cubicBezTo>
                    <a:pt x="65" y="2"/>
                    <a:pt x="59" y="1"/>
                    <a:pt x="5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11"/>
            <p:cNvSpPr/>
            <p:nvPr/>
          </p:nvSpPr>
          <p:spPr>
            <a:xfrm>
              <a:off x="670574" y="1931147"/>
              <a:ext cx="179287" cy="227257"/>
            </a:xfrm>
            <a:custGeom>
              <a:avLst/>
              <a:gdLst/>
              <a:ahLst/>
              <a:cxnLst/>
              <a:rect l="l" t="t" r="r" b="b"/>
              <a:pathLst>
                <a:path w="5139" h="6514" extrusionOk="0">
                  <a:moveTo>
                    <a:pt x="3818" y="0"/>
                  </a:moveTo>
                  <a:cubicBezTo>
                    <a:pt x="3566" y="0"/>
                    <a:pt x="3150" y="221"/>
                    <a:pt x="2826" y="341"/>
                  </a:cubicBezTo>
                  <a:cubicBezTo>
                    <a:pt x="2437" y="485"/>
                    <a:pt x="1825" y="419"/>
                    <a:pt x="1691" y="597"/>
                  </a:cubicBezTo>
                  <a:cubicBezTo>
                    <a:pt x="1558" y="786"/>
                    <a:pt x="1058" y="1164"/>
                    <a:pt x="668" y="1664"/>
                  </a:cubicBezTo>
                  <a:cubicBezTo>
                    <a:pt x="290" y="2176"/>
                    <a:pt x="89" y="2855"/>
                    <a:pt x="89" y="3488"/>
                  </a:cubicBezTo>
                  <a:cubicBezTo>
                    <a:pt x="89" y="4134"/>
                    <a:pt x="0" y="5635"/>
                    <a:pt x="0" y="5635"/>
                  </a:cubicBezTo>
                  <a:lnTo>
                    <a:pt x="2548" y="6514"/>
                  </a:lnTo>
                  <a:cubicBezTo>
                    <a:pt x="2548" y="6514"/>
                    <a:pt x="2870" y="6091"/>
                    <a:pt x="3270" y="5557"/>
                  </a:cubicBezTo>
                  <a:cubicBezTo>
                    <a:pt x="3682" y="5023"/>
                    <a:pt x="4683" y="4845"/>
                    <a:pt x="4906" y="4345"/>
                  </a:cubicBezTo>
                  <a:cubicBezTo>
                    <a:pt x="5139" y="3844"/>
                    <a:pt x="5017" y="3666"/>
                    <a:pt x="4928" y="3211"/>
                  </a:cubicBezTo>
                  <a:cubicBezTo>
                    <a:pt x="4839" y="2754"/>
                    <a:pt x="5094" y="2866"/>
                    <a:pt x="5094" y="2343"/>
                  </a:cubicBezTo>
                  <a:cubicBezTo>
                    <a:pt x="5094" y="1820"/>
                    <a:pt x="4694" y="1687"/>
                    <a:pt x="4538" y="1464"/>
                  </a:cubicBezTo>
                  <a:cubicBezTo>
                    <a:pt x="4383" y="1242"/>
                    <a:pt x="4483" y="964"/>
                    <a:pt x="4372" y="586"/>
                  </a:cubicBezTo>
                  <a:cubicBezTo>
                    <a:pt x="4271" y="196"/>
                    <a:pt x="4160" y="141"/>
                    <a:pt x="3949" y="30"/>
                  </a:cubicBezTo>
                  <a:cubicBezTo>
                    <a:pt x="3914" y="9"/>
                    <a:pt x="3869" y="0"/>
                    <a:pt x="381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11"/>
            <p:cNvSpPr/>
            <p:nvPr/>
          </p:nvSpPr>
          <p:spPr>
            <a:xfrm>
              <a:off x="670574" y="1996597"/>
              <a:ext cx="179287" cy="161808"/>
            </a:xfrm>
            <a:custGeom>
              <a:avLst/>
              <a:gdLst/>
              <a:ahLst/>
              <a:cxnLst/>
              <a:rect l="l" t="t" r="r" b="b"/>
              <a:pathLst>
                <a:path w="5139" h="4638" extrusionOk="0">
                  <a:moveTo>
                    <a:pt x="3842" y="1"/>
                  </a:moveTo>
                  <a:cubicBezTo>
                    <a:pt x="3754" y="1"/>
                    <a:pt x="3667" y="12"/>
                    <a:pt x="3582" y="33"/>
                  </a:cubicBezTo>
                  <a:cubicBezTo>
                    <a:pt x="3359" y="78"/>
                    <a:pt x="3159" y="189"/>
                    <a:pt x="2959" y="300"/>
                  </a:cubicBezTo>
                  <a:cubicBezTo>
                    <a:pt x="2859" y="367"/>
                    <a:pt x="2759" y="423"/>
                    <a:pt x="2637" y="445"/>
                  </a:cubicBezTo>
                  <a:cubicBezTo>
                    <a:pt x="2570" y="445"/>
                    <a:pt x="2492" y="433"/>
                    <a:pt x="2414" y="433"/>
                  </a:cubicBezTo>
                  <a:cubicBezTo>
                    <a:pt x="2386" y="431"/>
                    <a:pt x="2357" y="430"/>
                    <a:pt x="2328" y="430"/>
                  </a:cubicBezTo>
                  <a:cubicBezTo>
                    <a:pt x="2099" y="430"/>
                    <a:pt x="1868" y="507"/>
                    <a:pt x="1680" y="645"/>
                  </a:cubicBezTo>
                  <a:cubicBezTo>
                    <a:pt x="1380" y="878"/>
                    <a:pt x="1213" y="1268"/>
                    <a:pt x="890" y="1479"/>
                  </a:cubicBezTo>
                  <a:cubicBezTo>
                    <a:pt x="712" y="1612"/>
                    <a:pt x="501" y="1679"/>
                    <a:pt x="290" y="1768"/>
                  </a:cubicBezTo>
                  <a:cubicBezTo>
                    <a:pt x="234" y="1802"/>
                    <a:pt x="156" y="1846"/>
                    <a:pt x="79" y="1891"/>
                  </a:cubicBezTo>
                  <a:cubicBezTo>
                    <a:pt x="67" y="2613"/>
                    <a:pt x="0" y="3759"/>
                    <a:pt x="0" y="3759"/>
                  </a:cubicBezTo>
                  <a:lnTo>
                    <a:pt x="2548" y="4638"/>
                  </a:lnTo>
                  <a:cubicBezTo>
                    <a:pt x="2548" y="4638"/>
                    <a:pt x="2870" y="4215"/>
                    <a:pt x="3270" y="3681"/>
                  </a:cubicBezTo>
                  <a:cubicBezTo>
                    <a:pt x="3682" y="3147"/>
                    <a:pt x="4683" y="2969"/>
                    <a:pt x="4906" y="2469"/>
                  </a:cubicBezTo>
                  <a:cubicBezTo>
                    <a:pt x="5139" y="1968"/>
                    <a:pt x="5017" y="1790"/>
                    <a:pt x="4928" y="1335"/>
                  </a:cubicBezTo>
                  <a:cubicBezTo>
                    <a:pt x="4839" y="901"/>
                    <a:pt x="5072" y="979"/>
                    <a:pt x="5094" y="545"/>
                  </a:cubicBezTo>
                  <a:cubicBezTo>
                    <a:pt x="4961" y="522"/>
                    <a:pt x="4827" y="500"/>
                    <a:pt x="4706" y="433"/>
                  </a:cubicBezTo>
                  <a:cubicBezTo>
                    <a:pt x="4538" y="344"/>
                    <a:pt x="4416" y="189"/>
                    <a:pt x="4249" y="100"/>
                  </a:cubicBezTo>
                  <a:cubicBezTo>
                    <a:pt x="4125" y="31"/>
                    <a:pt x="3984" y="1"/>
                    <a:pt x="3842"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11"/>
            <p:cNvSpPr/>
            <p:nvPr/>
          </p:nvSpPr>
          <p:spPr>
            <a:xfrm>
              <a:off x="684530" y="1973641"/>
              <a:ext cx="38690" cy="147051"/>
            </a:xfrm>
            <a:custGeom>
              <a:avLst/>
              <a:gdLst/>
              <a:ahLst/>
              <a:cxnLst/>
              <a:rect l="l" t="t" r="r" b="b"/>
              <a:pathLst>
                <a:path w="1109" h="4215" extrusionOk="0">
                  <a:moveTo>
                    <a:pt x="1080" y="1"/>
                  </a:moveTo>
                  <a:cubicBezTo>
                    <a:pt x="1071" y="1"/>
                    <a:pt x="1062" y="4"/>
                    <a:pt x="1058" y="13"/>
                  </a:cubicBezTo>
                  <a:cubicBezTo>
                    <a:pt x="913" y="258"/>
                    <a:pt x="947" y="547"/>
                    <a:pt x="924" y="814"/>
                  </a:cubicBezTo>
                  <a:cubicBezTo>
                    <a:pt x="902" y="1125"/>
                    <a:pt x="769" y="1392"/>
                    <a:pt x="635" y="1659"/>
                  </a:cubicBezTo>
                  <a:cubicBezTo>
                    <a:pt x="368" y="2193"/>
                    <a:pt x="168" y="2804"/>
                    <a:pt x="190" y="3405"/>
                  </a:cubicBezTo>
                  <a:lnTo>
                    <a:pt x="190" y="3505"/>
                  </a:lnTo>
                  <a:cubicBezTo>
                    <a:pt x="124" y="3271"/>
                    <a:pt x="101" y="3027"/>
                    <a:pt x="90" y="2782"/>
                  </a:cubicBezTo>
                  <a:cubicBezTo>
                    <a:pt x="79" y="2393"/>
                    <a:pt x="134" y="1993"/>
                    <a:pt x="223" y="1615"/>
                  </a:cubicBezTo>
                  <a:cubicBezTo>
                    <a:pt x="257" y="1503"/>
                    <a:pt x="279" y="1392"/>
                    <a:pt x="312" y="1292"/>
                  </a:cubicBezTo>
                  <a:cubicBezTo>
                    <a:pt x="346" y="1180"/>
                    <a:pt x="391" y="1069"/>
                    <a:pt x="424" y="970"/>
                  </a:cubicBezTo>
                  <a:cubicBezTo>
                    <a:pt x="424" y="956"/>
                    <a:pt x="411" y="946"/>
                    <a:pt x="398" y="946"/>
                  </a:cubicBezTo>
                  <a:cubicBezTo>
                    <a:pt x="391" y="946"/>
                    <a:pt x="383" y="950"/>
                    <a:pt x="379" y="958"/>
                  </a:cubicBezTo>
                  <a:cubicBezTo>
                    <a:pt x="290" y="1136"/>
                    <a:pt x="235" y="1336"/>
                    <a:pt x="190" y="1536"/>
                  </a:cubicBezTo>
                  <a:cubicBezTo>
                    <a:pt x="134" y="1726"/>
                    <a:pt x="90" y="1926"/>
                    <a:pt x="57" y="2126"/>
                  </a:cubicBezTo>
                  <a:cubicBezTo>
                    <a:pt x="1" y="2527"/>
                    <a:pt x="1" y="2927"/>
                    <a:pt x="79" y="3316"/>
                  </a:cubicBezTo>
                  <a:cubicBezTo>
                    <a:pt x="112" y="3494"/>
                    <a:pt x="157" y="3683"/>
                    <a:pt x="257" y="3850"/>
                  </a:cubicBezTo>
                  <a:cubicBezTo>
                    <a:pt x="302" y="3983"/>
                    <a:pt x="368" y="4106"/>
                    <a:pt x="468" y="4206"/>
                  </a:cubicBezTo>
                  <a:cubicBezTo>
                    <a:pt x="474" y="4212"/>
                    <a:pt x="484" y="4215"/>
                    <a:pt x="494" y="4215"/>
                  </a:cubicBezTo>
                  <a:cubicBezTo>
                    <a:pt x="521" y="4215"/>
                    <a:pt x="551" y="4196"/>
                    <a:pt x="535" y="4173"/>
                  </a:cubicBezTo>
                  <a:cubicBezTo>
                    <a:pt x="468" y="4062"/>
                    <a:pt x="401" y="3950"/>
                    <a:pt x="368" y="3817"/>
                  </a:cubicBezTo>
                  <a:cubicBezTo>
                    <a:pt x="335" y="3694"/>
                    <a:pt x="312" y="3572"/>
                    <a:pt x="312" y="3439"/>
                  </a:cubicBezTo>
                  <a:cubicBezTo>
                    <a:pt x="302" y="3150"/>
                    <a:pt x="335" y="2860"/>
                    <a:pt x="401" y="2582"/>
                  </a:cubicBezTo>
                  <a:cubicBezTo>
                    <a:pt x="468" y="2293"/>
                    <a:pt x="579" y="2015"/>
                    <a:pt x="702" y="1737"/>
                  </a:cubicBezTo>
                  <a:cubicBezTo>
                    <a:pt x="824" y="1492"/>
                    <a:pt x="957" y="1237"/>
                    <a:pt x="991" y="947"/>
                  </a:cubicBezTo>
                  <a:cubicBezTo>
                    <a:pt x="1024" y="636"/>
                    <a:pt x="947" y="302"/>
                    <a:pt x="1102" y="24"/>
                  </a:cubicBezTo>
                  <a:cubicBezTo>
                    <a:pt x="1109" y="10"/>
                    <a:pt x="1095" y="1"/>
                    <a:pt x="1080"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11"/>
            <p:cNvSpPr/>
            <p:nvPr/>
          </p:nvSpPr>
          <p:spPr>
            <a:xfrm>
              <a:off x="714429" y="1982816"/>
              <a:ext cx="26794" cy="124583"/>
            </a:xfrm>
            <a:custGeom>
              <a:avLst/>
              <a:gdLst/>
              <a:ahLst/>
              <a:cxnLst/>
              <a:rect l="l" t="t" r="r" b="b"/>
              <a:pathLst>
                <a:path w="768" h="3571" extrusionOk="0">
                  <a:moveTo>
                    <a:pt x="714" y="1"/>
                  </a:moveTo>
                  <a:cubicBezTo>
                    <a:pt x="700" y="1"/>
                    <a:pt x="686" y="6"/>
                    <a:pt x="679" y="17"/>
                  </a:cubicBezTo>
                  <a:cubicBezTo>
                    <a:pt x="390" y="351"/>
                    <a:pt x="189" y="762"/>
                    <a:pt x="100" y="1196"/>
                  </a:cubicBezTo>
                  <a:cubicBezTo>
                    <a:pt x="1" y="1685"/>
                    <a:pt x="45" y="2185"/>
                    <a:pt x="56" y="2675"/>
                  </a:cubicBezTo>
                  <a:cubicBezTo>
                    <a:pt x="56" y="2964"/>
                    <a:pt x="56" y="3265"/>
                    <a:pt x="45" y="3554"/>
                  </a:cubicBezTo>
                  <a:cubicBezTo>
                    <a:pt x="45" y="3565"/>
                    <a:pt x="59" y="3571"/>
                    <a:pt x="73" y="3571"/>
                  </a:cubicBezTo>
                  <a:cubicBezTo>
                    <a:pt x="87" y="3571"/>
                    <a:pt x="100" y="3565"/>
                    <a:pt x="100" y="3554"/>
                  </a:cubicBezTo>
                  <a:cubicBezTo>
                    <a:pt x="123" y="3298"/>
                    <a:pt x="145" y="3042"/>
                    <a:pt x="156" y="2798"/>
                  </a:cubicBezTo>
                  <a:cubicBezTo>
                    <a:pt x="156" y="2541"/>
                    <a:pt x="145" y="2286"/>
                    <a:pt x="134" y="2030"/>
                  </a:cubicBezTo>
                  <a:cubicBezTo>
                    <a:pt x="134" y="1574"/>
                    <a:pt x="189" y="1118"/>
                    <a:pt x="379" y="695"/>
                  </a:cubicBezTo>
                  <a:cubicBezTo>
                    <a:pt x="479" y="462"/>
                    <a:pt x="601" y="250"/>
                    <a:pt x="745" y="50"/>
                  </a:cubicBezTo>
                  <a:cubicBezTo>
                    <a:pt x="768" y="20"/>
                    <a:pt x="741" y="1"/>
                    <a:pt x="714"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11"/>
            <p:cNvSpPr/>
            <p:nvPr/>
          </p:nvSpPr>
          <p:spPr>
            <a:xfrm>
              <a:off x="733443" y="2001831"/>
              <a:ext cx="27945" cy="84114"/>
            </a:xfrm>
            <a:custGeom>
              <a:avLst/>
              <a:gdLst/>
              <a:ahLst/>
              <a:cxnLst/>
              <a:rect l="l" t="t" r="r" b="b"/>
              <a:pathLst>
                <a:path w="801" h="2411" extrusionOk="0">
                  <a:moveTo>
                    <a:pt x="757" y="0"/>
                  </a:moveTo>
                  <a:cubicBezTo>
                    <a:pt x="744" y="0"/>
                    <a:pt x="731" y="5"/>
                    <a:pt x="724" y="17"/>
                  </a:cubicBezTo>
                  <a:cubicBezTo>
                    <a:pt x="289" y="517"/>
                    <a:pt x="45" y="1163"/>
                    <a:pt x="0" y="1818"/>
                  </a:cubicBezTo>
                  <a:cubicBezTo>
                    <a:pt x="0" y="2008"/>
                    <a:pt x="0" y="2196"/>
                    <a:pt x="34" y="2386"/>
                  </a:cubicBezTo>
                  <a:cubicBezTo>
                    <a:pt x="34" y="2402"/>
                    <a:pt x="51" y="2411"/>
                    <a:pt x="67" y="2411"/>
                  </a:cubicBezTo>
                  <a:cubicBezTo>
                    <a:pt x="84" y="2411"/>
                    <a:pt x="101" y="2402"/>
                    <a:pt x="101" y="2386"/>
                  </a:cubicBezTo>
                  <a:cubicBezTo>
                    <a:pt x="23" y="1551"/>
                    <a:pt x="267" y="706"/>
                    <a:pt x="779" y="39"/>
                  </a:cubicBezTo>
                  <a:cubicBezTo>
                    <a:pt x="801" y="17"/>
                    <a:pt x="780" y="0"/>
                    <a:pt x="757"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11"/>
            <p:cNvSpPr/>
            <p:nvPr/>
          </p:nvSpPr>
          <p:spPr>
            <a:xfrm>
              <a:off x="743526" y="2001621"/>
              <a:ext cx="40714" cy="87882"/>
            </a:xfrm>
            <a:custGeom>
              <a:avLst/>
              <a:gdLst/>
              <a:ahLst/>
              <a:cxnLst/>
              <a:rect l="l" t="t" r="r" b="b"/>
              <a:pathLst>
                <a:path w="1167" h="2519" extrusionOk="0">
                  <a:moveTo>
                    <a:pt x="1074" y="0"/>
                  </a:moveTo>
                  <a:cubicBezTo>
                    <a:pt x="1060" y="0"/>
                    <a:pt x="1046" y="4"/>
                    <a:pt x="1035" y="12"/>
                  </a:cubicBezTo>
                  <a:cubicBezTo>
                    <a:pt x="468" y="457"/>
                    <a:pt x="112" y="1146"/>
                    <a:pt x="23" y="1858"/>
                  </a:cubicBezTo>
                  <a:cubicBezTo>
                    <a:pt x="0" y="2069"/>
                    <a:pt x="0" y="2269"/>
                    <a:pt x="34" y="2481"/>
                  </a:cubicBezTo>
                  <a:cubicBezTo>
                    <a:pt x="40" y="2504"/>
                    <a:pt x="70" y="2518"/>
                    <a:pt x="98" y="2518"/>
                  </a:cubicBezTo>
                  <a:cubicBezTo>
                    <a:pt x="123" y="2518"/>
                    <a:pt x="145" y="2507"/>
                    <a:pt x="145" y="2481"/>
                  </a:cubicBezTo>
                  <a:cubicBezTo>
                    <a:pt x="134" y="2125"/>
                    <a:pt x="168" y="1780"/>
                    <a:pt x="257" y="1446"/>
                  </a:cubicBezTo>
                  <a:cubicBezTo>
                    <a:pt x="356" y="1102"/>
                    <a:pt x="512" y="790"/>
                    <a:pt x="724" y="512"/>
                  </a:cubicBezTo>
                  <a:cubicBezTo>
                    <a:pt x="846" y="356"/>
                    <a:pt x="979" y="200"/>
                    <a:pt x="1124" y="79"/>
                  </a:cubicBezTo>
                  <a:cubicBezTo>
                    <a:pt x="1166" y="36"/>
                    <a:pt x="1119" y="0"/>
                    <a:pt x="1074"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11"/>
            <p:cNvSpPr/>
            <p:nvPr/>
          </p:nvSpPr>
          <p:spPr>
            <a:xfrm>
              <a:off x="770669" y="1989375"/>
              <a:ext cx="33841" cy="82230"/>
            </a:xfrm>
            <a:custGeom>
              <a:avLst/>
              <a:gdLst/>
              <a:ahLst/>
              <a:cxnLst/>
              <a:rect l="l" t="t" r="r" b="b"/>
              <a:pathLst>
                <a:path w="970" h="2357" extrusionOk="0">
                  <a:moveTo>
                    <a:pt x="930" y="1"/>
                  </a:moveTo>
                  <a:cubicBezTo>
                    <a:pt x="921" y="1"/>
                    <a:pt x="913" y="7"/>
                    <a:pt x="913" y="18"/>
                  </a:cubicBezTo>
                  <a:cubicBezTo>
                    <a:pt x="935" y="474"/>
                    <a:pt x="579" y="818"/>
                    <a:pt x="346" y="1174"/>
                  </a:cubicBezTo>
                  <a:cubicBezTo>
                    <a:pt x="124" y="1520"/>
                    <a:pt x="1" y="1931"/>
                    <a:pt x="45" y="2331"/>
                  </a:cubicBezTo>
                  <a:cubicBezTo>
                    <a:pt x="45" y="2348"/>
                    <a:pt x="57" y="2356"/>
                    <a:pt x="68" y="2356"/>
                  </a:cubicBezTo>
                  <a:cubicBezTo>
                    <a:pt x="79" y="2356"/>
                    <a:pt x="90" y="2348"/>
                    <a:pt x="90" y="2331"/>
                  </a:cubicBezTo>
                  <a:cubicBezTo>
                    <a:pt x="90" y="2120"/>
                    <a:pt x="112" y="1908"/>
                    <a:pt x="168" y="1708"/>
                  </a:cubicBezTo>
                  <a:cubicBezTo>
                    <a:pt x="223" y="1497"/>
                    <a:pt x="324" y="1308"/>
                    <a:pt x="446" y="1119"/>
                  </a:cubicBezTo>
                  <a:cubicBezTo>
                    <a:pt x="668" y="786"/>
                    <a:pt x="969" y="452"/>
                    <a:pt x="947" y="18"/>
                  </a:cubicBezTo>
                  <a:cubicBezTo>
                    <a:pt x="947" y="7"/>
                    <a:pt x="938" y="1"/>
                    <a:pt x="930"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11"/>
            <p:cNvSpPr/>
            <p:nvPr/>
          </p:nvSpPr>
          <p:spPr>
            <a:xfrm>
              <a:off x="807372" y="1963837"/>
              <a:ext cx="9141" cy="49156"/>
            </a:xfrm>
            <a:custGeom>
              <a:avLst/>
              <a:gdLst/>
              <a:ahLst/>
              <a:cxnLst/>
              <a:rect l="l" t="t" r="r" b="b"/>
              <a:pathLst>
                <a:path w="262" h="1409" extrusionOk="0">
                  <a:moveTo>
                    <a:pt x="119" y="0"/>
                  </a:moveTo>
                  <a:cubicBezTo>
                    <a:pt x="103" y="0"/>
                    <a:pt x="89" y="8"/>
                    <a:pt x="95" y="27"/>
                  </a:cubicBezTo>
                  <a:cubicBezTo>
                    <a:pt x="150" y="250"/>
                    <a:pt x="184" y="483"/>
                    <a:pt x="162" y="717"/>
                  </a:cubicBezTo>
                  <a:cubicBezTo>
                    <a:pt x="150" y="828"/>
                    <a:pt x="128" y="950"/>
                    <a:pt x="83" y="1061"/>
                  </a:cubicBezTo>
                  <a:cubicBezTo>
                    <a:pt x="51" y="1162"/>
                    <a:pt x="6" y="1273"/>
                    <a:pt x="6" y="1384"/>
                  </a:cubicBezTo>
                  <a:cubicBezTo>
                    <a:pt x="0" y="1400"/>
                    <a:pt x="17" y="1409"/>
                    <a:pt x="35" y="1409"/>
                  </a:cubicBezTo>
                  <a:cubicBezTo>
                    <a:pt x="53" y="1409"/>
                    <a:pt x="73" y="1400"/>
                    <a:pt x="73" y="1384"/>
                  </a:cubicBezTo>
                  <a:cubicBezTo>
                    <a:pt x="73" y="1261"/>
                    <a:pt x="150" y="1139"/>
                    <a:pt x="184" y="1028"/>
                  </a:cubicBezTo>
                  <a:cubicBezTo>
                    <a:pt x="206" y="917"/>
                    <a:pt x="228" y="806"/>
                    <a:pt x="239" y="694"/>
                  </a:cubicBezTo>
                  <a:cubicBezTo>
                    <a:pt x="261" y="460"/>
                    <a:pt x="228" y="227"/>
                    <a:pt x="150" y="16"/>
                  </a:cubicBezTo>
                  <a:cubicBezTo>
                    <a:pt x="145" y="6"/>
                    <a:pt x="132" y="0"/>
                    <a:pt x="119"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11"/>
            <p:cNvSpPr/>
            <p:nvPr/>
          </p:nvSpPr>
          <p:spPr>
            <a:xfrm>
              <a:off x="797464" y="2010832"/>
              <a:ext cx="21002" cy="48842"/>
            </a:xfrm>
            <a:custGeom>
              <a:avLst/>
              <a:gdLst/>
              <a:ahLst/>
              <a:cxnLst/>
              <a:rect l="l" t="t" r="r" b="b"/>
              <a:pathLst>
                <a:path w="602" h="1400" extrusionOk="0">
                  <a:moveTo>
                    <a:pt x="568" y="1"/>
                  </a:moveTo>
                  <a:cubicBezTo>
                    <a:pt x="551" y="1"/>
                    <a:pt x="535" y="9"/>
                    <a:pt x="535" y="25"/>
                  </a:cubicBezTo>
                  <a:cubicBezTo>
                    <a:pt x="501" y="270"/>
                    <a:pt x="367" y="493"/>
                    <a:pt x="246" y="704"/>
                  </a:cubicBezTo>
                  <a:cubicBezTo>
                    <a:pt x="134" y="905"/>
                    <a:pt x="1" y="1138"/>
                    <a:pt x="34" y="1382"/>
                  </a:cubicBezTo>
                  <a:cubicBezTo>
                    <a:pt x="34" y="1393"/>
                    <a:pt x="45" y="1399"/>
                    <a:pt x="56" y="1399"/>
                  </a:cubicBezTo>
                  <a:cubicBezTo>
                    <a:pt x="67" y="1399"/>
                    <a:pt x="78" y="1393"/>
                    <a:pt x="78" y="1382"/>
                  </a:cubicBezTo>
                  <a:cubicBezTo>
                    <a:pt x="101" y="1260"/>
                    <a:pt x="134" y="1149"/>
                    <a:pt x="179" y="1038"/>
                  </a:cubicBezTo>
                  <a:cubicBezTo>
                    <a:pt x="223" y="915"/>
                    <a:pt x="278" y="816"/>
                    <a:pt x="335" y="704"/>
                  </a:cubicBezTo>
                  <a:cubicBezTo>
                    <a:pt x="456" y="482"/>
                    <a:pt x="568" y="270"/>
                    <a:pt x="601" y="25"/>
                  </a:cubicBezTo>
                  <a:cubicBezTo>
                    <a:pt x="601" y="9"/>
                    <a:pt x="585" y="1"/>
                    <a:pt x="56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11"/>
            <p:cNvSpPr/>
            <p:nvPr/>
          </p:nvSpPr>
          <p:spPr>
            <a:xfrm>
              <a:off x="699288" y="1997330"/>
              <a:ext cx="7640" cy="27805"/>
            </a:xfrm>
            <a:custGeom>
              <a:avLst/>
              <a:gdLst/>
              <a:ahLst/>
              <a:cxnLst/>
              <a:rect l="l" t="t" r="r" b="b"/>
              <a:pathLst>
                <a:path w="219" h="797" extrusionOk="0">
                  <a:moveTo>
                    <a:pt x="185" y="0"/>
                  </a:moveTo>
                  <a:cubicBezTo>
                    <a:pt x="176" y="0"/>
                    <a:pt x="168" y="4"/>
                    <a:pt x="168" y="12"/>
                  </a:cubicBezTo>
                  <a:lnTo>
                    <a:pt x="1" y="780"/>
                  </a:lnTo>
                  <a:cubicBezTo>
                    <a:pt x="1" y="791"/>
                    <a:pt x="12" y="797"/>
                    <a:pt x="23" y="797"/>
                  </a:cubicBezTo>
                  <a:cubicBezTo>
                    <a:pt x="34" y="797"/>
                    <a:pt x="45" y="791"/>
                    <a:pt x="45" y="780"/>
                  </a:cubicBezTo>
                  <a:cubicBezTo>
                    <a:pt x="101" y="535"/>
                    <a:pt x="156" y="279"/>
                    <a:pt x="212" y="24"/>
                  </a:cubicBezTo>
                  <a:cubicBezTo>
                    <a:pt x="219" y="10"/>
                    <a:pt x="200" y="0"/>
                    <a:pt x="18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11"/>
            <p:cNvSpPr/>
            <p:nvPr/>
          </p:nvSpPr>
          <p:spPr>
            <a:xfrm>
              <a:off x="803290" y="1991887"/>
              <a:ext cx="25259" cy="81637"/>
            </a:xfrm>
            <a:custGeom>
              <a:avLst/>
              <a:gdLst/>
              <a:ahLst/>
              <a:cxnLst/>
              <a:rect l="l" t="t" r="r" b="b"/>
              <a:pathLst>
                <a:path w="724" h="2340" extrusionOk="0">
                  <a:moveTo>
                    <a:pt x="656" y="0"/>
                  </a:moveTo>
                  <a:cubicBezTo>
                    <a:pt x="640" y="0"/>
                    <a:pt x="623" y="10"/>
                    <a:pt x="623" y="24"/>
                  </a:cubicBezTo>
                  <a:cubicBezTo>
                    <a:pt x="657" y="235"/>
                    <a:pt x="645" y="457"/>
                    <a:pt x="601" y="669"/>
                  </a:cubicBezTo>
                  <a:cubicBezTo>
                    <a:pt x="568" y="869"/>
                    <a:pt x="490" y="1058"/>
                    <a:pt x="412" y="1236"/>
                  </a:cubicBezTo>
                  <a:cubicBezTo>
                    <a:pt x="323" y="1414"/>
                    <a:pt x="234" y="1592"/>
                    <a:pt x="156" y="1770"/>
                  </a:cubicBezTo>
                  <a:cubicBezTo>
                    <a:pt x="89" y="1937"/>
                    <a:pt x="0" y="2126"/>
                    <a:pt x="0" y="2315"/>
                  </a:cubicBezTo>
                  <a:cubicBezTo>
                    <a:pt x="0" y="2332"/>
                    <a:pt x="14" y="2340"/>
                    <a:pt x="30" y="2340"/>
                  </a:cubicBezTo>
                  <a:cubicBezTo>
                    <a:pt x="45" y="2340"/>
                    <a:pt x="62" y="2332"/>
                    <a:pt x="67" y="2315"/>
                  </a:cubicBezTo>
                  <a:cubicBezTo>
                    <a:pt x="101" y="2226"/>
                    <a:pt x="123" y="2126"/>
                    <a:pt x="156" y="2037"/>
                  </a:cubicBezTo>
                  <a:cubicBezTo>
                    <a:pt x="190" y="1937"/>
                    <a:pt x="223" y="1848"/>
                    <a:pt x="267" y="1759"/>
                  </a:cubicBezTo>
                  <a:cubicBezTo>
                    <a:pt x="345" y="1581"/>
                    <a:pt x="434" y="1403"/>
                    <a:pt x="512" y="1225"/>
                  </a:cubicBezTo>
                  <a:cubicBezTo>
                    <a:pt x="590" y="1036"/>
                    <a:pt x="657" y="858"/>
                    <a:pt x="690" y="657"/>
                  </a:cubicBezTo>
                  <a:cubicBezTo>
                    <a:pt x="724" y="447"/>
                    <a:pt x="724" y="224"/>
                    <a:pt x="679" y="12"/>
                  </a:cubicBezTo>
                  <a:cubicBezTo>
                    <a:pt x="675" y="4"/>
                    <a:pt x="666" y="0"/>
                    <a:pt x="65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11"/>
            <p:cNvSpPr/>
            <p:nvPr/>
          </p:nvSpPr>
          <p:spPr>
            <a:xfrm>
              <a:off x="679122" y="2027404"/>
              <a:ext cx="237898" cy="238491"/>
            </a:xfrm>
            <a:custGeom>
              <a:avLst/>
              <a:gdLst/>
              <a:ahLst/>
              <a:cxnLst/>
              <a:rect l="l" t="t" r="r" b="b"/>
              <a:pathLst>
                <a:path w="6819" h="6836" extrusionOk="0">
                  <a:moveTo>
                    <a:pt x="3775" y="0"/>
                  </a:moveTo>
                  <a:cubicBezTo>
                    <a:pt x="3656" y="0"/>
                    <a:pt x="3510" y="32"/>
                    <a:pt x="3315" y="107"/>
                  </a:cubicBezTo>
                  <a:cubicBezTo>
                    <a:pt x="2669" y="351"/>
                    <a:pt x="2592" y="418"/>
                    <a:pt x="2225" y="897"/>
                  </a:cubicBezTo>
                  <a:cubicBezTo>
                    <a:pt x="1858" y="1386"/>
                    <a:pt x="890" y="2331"/>
                    <a:pt x="890" y="2331"/>
                  </a:cubicBezTo>
                  <a:lnTo>
                    <a:pt x="0" y="4367"/>
                  </a:lnTo>
                  <a:lnTo>
                    <a:pt x="1636" y="6313"/>
                  </a:lnTo>
                  <a:lnTo>
                    <a:pt x="3226" y="6836"/>
                  </a:lnTo>
                  <a:lnTo>
                    <a:pt x="4661" y="5724"/>
                  </a:lnTo>
                  <a:cubicBezTo>
                    <a:pt x="4661" y="5724"/>
                    <a:pt x="5484" y="5435"/>
                    <a:pt x="5784" y="5101"/>
                  </a:cubicBezTo>
                  <a:cubicBezTo>
                    <a:pt x="6084" y="4767"/>
                    <a:pt x="6362" y="4889"/>
                    <a:pt x="6552" y="4745"/>
                  </a:cubicBezTo>
                  <a:cubicBezTo>
                    <a:pt x="6752" y="4600"/>
                    <a:pt x="6818" y="4689"/>
                    <a:pt x="6785" y="4311"/>
                  </a:cubicBezTo>
                  <a:cubicBezTo>
                    <a:pt x="6740" y="3933"/>
                    <a:pt x="6584" y="3332"/>
                    <a:pt x="6285" y="3121"/>
                  </a:cubicBezTo>
                  <a:cubicBezTo>
                    <a:pt x="5984" y="2899"/>
                    <a:pt x="5795" y="2976"/>
                    <a:pt x="5606" y="2676"/>
                  </a:cubicBezTo>
                  <a:cubicBezTo>
                    <a:pt x="5417" y="2387"/>
                    <a:pt x="5383" y="2231"/>
                    <a:pt x="5495" y="1964"/>
                  </a:cubicBezTo>
                  <a:cubicBezTo>
                    <a:pt x="5606" y="1697"/>
                    <a:pt x="5929" y="1219"/>
                    <a:pt x="5729" y="941"/>
                  </a:cubicBezTo>
                  <a:cubicBezTo>
                    <a:pt x="5665" y="849"/>
                    <a:pt x="5614" y="824"/>
                    <a:pt x="5566" y="824"/>
                  </a:cubicBezTo>
                  <a:cubicBezTo>
                    <a:pt x="5539" y="824"/>
                    <a:pt x="5512" y="833"/>
                    <a:pt x="5484" y="841"/>
                  </a:cubicBezTo>
                  <a:cubicBezTo>
                    <a:pt x="5451" y="849"/>
                    <a:pt x="5417" y="857"/>
                    <a:pt x="5378" y="857"/>
                  </a:cubicBezTo>
                  <a:cubicBezTo>
                    <a:pt x="5311" y="857"/>
                    <a:pt x="5229" y="832"/>
                    <a:pt x="5116" y="741"/>
                  </a:cubicBezTo>
                  <a:cubicBezTo>
                    <a:pt x="4760" y="474"/>
                    <a:pt x="4760" y="719"/>
                    <a:pt x="4416" y="396"/>
                  </a:cubicBezTo>
                  <a:cubicBezTo>
                    <a:pt x="4175" y="171"/>
                    <a:pt x="4048" y="0"/>
                    <a:pt x="377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11"/>
            <p:cNvSpPr/>
            <p:nvPr/>
          </p:nvSpPr>
          <p:spPr>
            <a:xfrm>
              <a:off x="679122" y="2053361"/>
              <a:ext cx="189788" cy="201685"/>
            </a:xfrm>
            <a:custGeom>
              <a:avLst/>
              <a:gdLst/>
              <a:ahLst/>
              <a:cxnLst/>
              <a:rect l="l" t="t" r="r" b="b"/>
              <a:pathLst>
                <a:path w="5440" h="5781" extrusionOk="0">
                  <a:moveTo>
                    <a:pt x="3018" y="1"/>
                  </a:moveTo>
                  <a:cubicBezTo>
                    <a:pt x="2997" y="1"/>
                    <a:pt x="2977" y="3"/>
                    <a:pt x="2959" y="8"/>
                  </a:cubicBezTo>
                  <a:cubicBezTo>
                    <a:pt x="2692" y="30"/>
                    <a:pt x="2447" y="86"/>
                    <a:pt x="2214" y="186"/>
                  </a:cubicBezTo>
                  <a:cubicBezTo>
                    <a:pt x="1824" y="675"/>
                    <a:pt x="890" y="1587"/>
                    <a:pt x="890" y="1587"/>
                  </a:cubicBezTo>
                  <a:lnTo>
                    <a:pt x="0" y="3623"/>
                  </a:lnTo>
                  <a:lnTo>
                    <a:pt x="1636" y="5569"/>
                  </a:lnTo>
                  <a:lnTo>
                    <a:pt x="2281" y="5781"/>
                  </a:lnTo>
                  <a:cubicBezTo>
                    <a:pt x="2614" y="5580"/>
                    <a:pt x="2992" y="5491"/>
                    <a:pt x="3371" y="5413"/>
                  </a:cubicBezTo>
                  <a:cubicBezTo>
                    <a:pt x="3737" y="5346"/>
                    <a:pt x="4105" y="5280"/>
                    <a:pt x="4449" y="5146"/>
                  </a:cubicBezTo>
                  <a:lnTo>
                    <a:pt x="4661" y="4980"/>
                  </a:lnTo>
                  <a:cubicBezTo>
                    <a:pt x="4661" y="4980"/>
                    <a:pt x="4772" y="4946"/>
                    <a:pt x="4916" y="4879"/>
                  </a:cubicBezTo>
                  <a:cubicBezTo>
                    <a:pt x="5228" y="4634"/>
                    <a:pt x="5439" y="4279"/>
                    <a:pt x="5417" y="3890"/>
                  </a:cubicBezTo>
                  <a:cubicBezTo>
                    <a:pt x="5406" y="3801"/>
                    <a:pt x="5383" y="3712"/>
                    <a:pt x="5317" y="3645"/>
                  </a:cubicBezTo>
                  <a:cubicBezTo>
                    <a:pt x="5284" y="3601"/>
                    <a:pt x="5239" y="3578"/>
                    <a:pt x="5217" y="3534"/>
                  </a:cubicBezTo>
                  <a:cubicBezTo>
                    <a:pt x="5205" y="3500"/>
                    <a:pt x="5195" y="3456"/>
                    <a:pt x="5195" y="3411"/>
                  </a:cubicBezTo>
                  <a:cubicBezTo>
                    <a:pt x="5195" y="3178"/>
                    <a:pt x="5195" y="2933"/>
                    <a:pt x="5183" y="2699"/>
                  </a:cubicBezTo>
                  <a:cubicBezTo>
                    <a:pt x="5183" y="2499"/>
                    <a:pt x="5161" y="2254"/>
                    <a:pt x="4983" y="2155"/>
                  </a:cubicBezTo>
                  <a:cubicBezTo>
                    <a:pt x="4894" y="2099"/>
                    <a:pt x="4760" y="2088"/>
                    <a:pt x="4694" y="1999"/>
                  </a:cubicBezTo>
                  <a:cubicBezTo>
                    <a:pt x="4649" y="1932"/>
                    <a:pt x="4649" y="1866"/>
                    <a:pt x="4649" y="1787"/>
                  </a:cubicBezTo>
                  <a:cubicBezTo>
                    <a:pt x="4661" y="1576"/>
                    <a:pt x="4728" y="1376"/>
                    <a:pt x="4728" y="1164"/>
                  </a:cubicBezTo>
                  <a:cubicBezTo>
                    <a:pt x="4717" y="693"/>
                    <a:pt x="4280" y="270"/>
                    <a:pt x="3811" y="270"/>
                  </a:cubicBezTo>
                  <a:cubicBezTo>
                    <a:pt x="3783" y="270"/>
                    <a:pt x="3755" y="271"/>
                    <a:pt x="3727" y="275"/>
                  </a:cubicBezTo>
                  <a:cubicBezTo>
                    <a:pt x="3643" y="280"/>
                    <a:pt x="3551" y="297"/>
                    <a:pt x="3466" y="297"/>
                  </a:cubicBezTo>
                  <a:cubicBezTo>
                    <a:pt x="3381" y="297"/>
                    <a:pt x="3303" y="280"/>
                    <a:pt x="3248" y="219"/>
                  </a:cubicBezTo>
                  <a:cubicBezTo>
                    <a:pt x="3193" y="153"/>
                    <a:pt x="3170" y="64"/>
                    <a:pt x="3104" y="19"/>
                  </a:cubicBezTo>
                  <a:cubicBezTo>
                    <a:pt x="3077" y="6"/>
                    <a:pt x="3047" y="1"/>
                    <a:pt x="301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11"/>
            <p:cNvSpPr/>
            <p:nvPr/>
          </p:nvSpPr>
          <p:spPr>
            <a:xfrm>
              <a:off x="759819" y="2080399"/>
              <a:ext cx="66391" cy="79195"/>
            </a:xfrm>
            <a:custGeom>
              <a:avLst/>
              <a:gdLst/>
              <a:ahLst/>
              <a:cxnLst/>
              <a:rect l="l" t="t" r="r" b="b"/>
              <a:pathLst>
                <a:path w="1903" h="2270" extrusionOk="0">
                  <a:moveTo>
                    <a:pt x="1836" y="1"/>
                  </a:moveTo>
                  <a:cubicBezTo>
                    <a:pt x="1836" y="1"/>
                    <a:pt x="1825" y="1"/>
                    <a:pt x="1825" y="11"/>
                  </a:cubicBezTo>
                  <a:cubicBezTo>
                    <a:pt x="1124" y="401"/>
                    <a:pt x="546" y="1046"/>
                    <a:pt x="201" y="1769"/>
                  </a:cubicBezTo>
                  <a:cubicBezTo>
                    <a:pt x="190" y="1791"/>
                    <a:pt x="179" y="1825"/>
                    <a:pt x="168" y="1847"/>
                  </a:cubicBezTo>
                  <a:cubicBezTo>
                    <a:pt x="190" y="1835"/>
                    <a:pt x="223" y="1825"/>
                    <a:pt x="257" y="1825"/>
                  </a:cubicBezTo>
                  <a:cubicBezTo>
                    <a:pt x="512" y="1301"/>
                    <a:pt x="880" y="824"/>
                    <a:pt x="1325" y="445"/>
                  </a:cubicBezTo>
                  <a:cubicBezTo>
                    <a:pt x="1491" y="300"/>
                    <a:pt x="1680" y="178"/>
                    <a:pt x="1869" y="56"/>
                  </a:cubicBezTo>
                  <a:cubicBezTo>
                    <a:pt x="1903" y="33"/>
                    <a:pt x="1869" y="1"/>
                    <a:pt x="1836" y="1"/>
                  </a:cubicBezTo>
                  <a:close/>
                  <a:moveTo>
                    <a:pt x="212" y="1914"/>
                  </a:moveTo>
                  <a:lnTo>
                    <a:pt x="212" y="1914"/>
                  </a:lnTo>
                  <a:cubicBezTo>
                    <a:pt x="179" y="1924"/>
                    <a:pt x="146" y="1936"/>
                    <a:pt x="112" y="1958"/>
                  </a:cubicBezTo>
                  <a:cubicBezTo>
                    <a:pt x="67" y="2058"/>
                    <a:pt x="34" y="2158"/>
                    <a:pt x="1" y="2269"/>
                  </a:cubicBezTo>
                  <a:cubicBezTo>
                    <a:pt x="12" y="2258"/>
                    <a:pt x="34" y="2258"/>
                    <a:pt x="45" y="2258"/>
                  </a:cubicBezTo>
                  <a:cubicBezTo>
                    <a:pt x="57" y="2247"/>
                    <a:pt x="67" y="2247"/>
                    <a:pt x="67" y="2247"/>
                  </a:cubicBezTo>
                  <a:cubicBezTo>
                    <a:pt x="112" y="2136"/>
                    <a:pt x="156" y="2025"/>
                    <a:pt x="212" y="1914"/>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11"/>
            <p:cNvSpPr/>
            <p:nvPr/>
          </p:nvSpPr>
          <p:spPr>
            <a:xfrm>
              <a:off x="838981" y="2075759"/>
              <a:ext cx="6664" cy="5059"/>
            </a:xfrm>
            <a:custGeom>
              <a:avLst/>
              <a:gdLst/>
              <a:ahLst/>
              <a:cxnLst/>
              <a:rect l="l" t="t" r="r" b="b"/>
              <a:pathLst>
                <a:path w="191" h="145" extrusionOk="0">
                  <a:moveTo>
                    <a:pt x="101" y="0"/>
                  </a:moveTo>
                  <a:cubicBezTo>
                    <a:pt x="89" y="0"/>
                    <a:pt x="79" y="0"/>
                    <a:pt x="67" y="11"/>
                  </a:cubicBezTo>
                  <a:cubicBezTo>
                    <a:pt x="45" y="22"/>
                    <a:pt x="23" y="45"/>
                    <a:pt x="0" y="67"/>
                  </a:cubicBezTo>
                  <a:cubicBezTo>
                    <a:pt x="12" y="89"/>
                    <a:pt x="34" y="122"/>
                    <a:pt x="45" y="144"/>
                  </a:cubicBezTo>
                  <a:cubicBezTo>
                    <a:pt x="79" y="122"/>
                    <a:pt x="112" y="89"/>
                    <a:pt x="146" y="67"/>
                  </a:cubicBezTo>
                  <a:cubicBezTo>
                    <a:pt x="190" y="33"/>
                    <a:pt x="146" y="0"/>
                    <a:pt x="101"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11"/>
            <p:cNvSpPr/>
            <p:nvPr/>
          </p:nvSpPr>
          <p:spPr>
            <a:xfrm>
              <a:off x="768367" y="2078062"/>
              <a:ext cx="72182" cy="79578"/>
            </a:xfrm>
            <a:custGeom>
              <a:avLst/>
              <a:gdLst/>
              <a:ahLst/>
              <a:cxnLst/>
              <a:rect l="l" t="t" r="r" b="b"/>
              <a:pathLst>
                <a:path w="2069" h="2281" extrusionOk="0">
                  <a:moveTo>
                    <a:pt x="2024" y="1"/>
                  </a:moveTo>
                  <a:cubicBezTo>
                    <a:pt x="1369" y="490"/>
                    <a:pt x="813" y="1101"/>
                    <a:pt x="334" y="1758"/>
                  </a:cubicBezTo>
                  <a:cubicBezTo>
                    <a:pt x="223" y="1925"/>
                    <a:pt x="111" y="2092"/>
                    <a:pt x="0" y="2270"/>
                  </a:cubicBezTo>
                  <a:cubicBezTo>
                    <a:pt x="12" y="2270"/>
                    <a:pt x="12" y="2280"/>
                    <a:pt x="23" y="2280"/>
                  </a:cubicBezTo>
                  <a:lnTo>
                    <a:pt x="79" y="2280"/>
                  </a:lnTo>
                  <a:cubicBezTo>
                    <a:pt x="89" y="2280"/>
                    <a:pt x="101" y="2270"/>
                    <a:pt x="101" y="2270"/>
                  </a:cubicBezTo>
                  <a:cubicBezTo>
                    <a:pt x="534" y="1613"/>
                    <a:pt x="1046" y="1002"/>
                    <a:pt x="1624" y="468"/>
                  </a:cubicBezTo>
                  <a:cubicBezTo>
                    <a:pt x="1769" y="334"/>
                    <a:pt x="1925" y="212"/>
                    <a:pt x="2069" y="78"/>
                  </a:cubicBezTo>
                  <a:cubicBezTo>
                    <a:pt x="2058" y="56"/>
                    <a:pt x="2036" y="23"/>
                    <a:pt x="2024"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11"/>
            <p:cNvSpPr/>
            <p:nvPr/>
          </p:nvSpPr>
          <p:spPr>
            <a:xfrm>
              <a:off x="841318" y="2109496"/>
              <a:ext cx="9734" cy="5861"/>
            </a:xfrm>
            <a:custGeom>
              <a:avLst/>
              <a:gdLst/>
              <a:ahLst/>
              <a:cxnLst/>
              <a:rect l="l" t="t" r="r" b="b"/>
              <a:pathLst>
                <a:path w="279" h="168" extrusionOk="0">
                  <a:moveTo>
                    <a:pt x="190" y="0"/>
                  </a:moveTo>
                  <a:cubicBezTo>
                    <a:pt x="134" y="23"/>
                    <a:pt x="67" y="45"/>
                    <a:pt x="12" y="67"/>
                  </a:cubicBezTo>
                  <a:cubicBezTo>
                    <a:pt x="12" y="101"/>
                    <a:pt x="0" y="134"/>
                    <a:pt x="0" y="168"/>
                  </a:cubicBezTo>
                  <a:cubicBezTo>
                    <a:pt x="79" y="134"/>
                    <a:pt x="156" y="101"/>
                    <a:pt x="234" y="79"/>
                  </a:cubicBezTo>
                  <a:cubicBezTo>
                    <a:pt x="279" y="56"/>
                    <a:pt x="245" y="0"/>
                    <a:pt x="20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11"/>
            <p:cNvSpPr/>
            <p:nvPr/>
          </p:nvSpPr>
          <p:spPr>
            <a:xfrm>
              <a:off x="794742" y="2111799"/>
              <a:ext cx="46993" cy="57111"/>
            </a:xfrm>
            <a:custGeom>
              <a:avLst/>
              <a:gdLst/>
              <a:ahLst/>
              <a:cxnLst/>
              <a:rect l="l" t="t" r="r" b="b"/>
              <a:pathLst>
                <a:path w="1347" h="1637" extrusionOk="0">
                  <a:moveTo>
                    <a:pt x="1347" y="1"/>
                  </a:moveTo>
                  <a:lnTo>
                    <a:pt x="1347" y="1"/>
                  </a:lnTo>
                  <a:cubicBezTo>
                    <a:pt x="735" y="257"/>
                    <a:pt x="301" y="802"/>
                    <a:pt x="1" y="1392"/>
                  </a:cubicBezTo>
                  <a:lnTo>
                    <a:pt x="134" y="1458"/>
                  </a:lnTo>
                  <a:cubicBezTo>
                    <a:pt x="179" y="1358"/>
                    <a:pt x="223" y="1258"/>
                    <a:pt x="279" y="1158"/>
                  </a:cubicBezTo>
                  <a:cubicBezTo>
                    <a:pt x="479" y="836"/>
                    <a:pt x="712" y="535"/>
                    <a:pt x="1024" y="302"/>
                  </a:cubicBezTo>
                  <a:cubicBezTo>
                    <a:pt x="1124" y="223"/>
                    <a:pt x="1224" y="157"/>
                    <a:pt x="1335" y="102"/>
                  </a:cubicBezTo>
                  <a:cubicBezTo>
                    <a:pt x="1335" y="68"/>
                    <a:pt x="1347" y="35"/>
                    <a:pt x="1347" y="1"/>
                  </a:cubicBezTo>
                  <a:close/>
                  <a:moveTo>
                    <a:pt x="1102" y="546"/>
                  </a:moveTo>
                  <a:cubicBezTo>
                    <a:pt x="1091" y="546"/>
                    <a:pt x="1068" y="546"/>
                    <a:pt x="1058" y="569"/>
                  </a:cubicBezTo>
                  <a:cubicBezTo>
                    <a:pt x="890" y="802"/>
                    <a:pt x="712" y="1046"/>
                    <a:pt x="524" y="1269"/>
                  </a:cubicBezTo>
                  <a:cubicBezTo>
                    <a:pt x="445" y="1369"/>
                    <a:pt x="356" y="1458"/>
                    <a:pt x="279" y="1558"/>
                  </a:cubicBezTo>
                  <a:cubicBezTo>
                    <a:pt x="312" y="1580"/>
                    <a:pt x="334" y="1614"/>
                    <a:pt x="368" y="1636"/>
                  </a:cubicBezTo>
                  <a:cubicBezTo>
                    <a:pt x="457" y="1536"/>
                    <a:pt x="546" y="1436"/>
                    <a:pt x="623" y="1325"/>
                  </a:cubicBezTo>
                  <a:cubicBezTo>
                    <a:pt x="813" y="1091"/>
                    <a:pt x="991" y="858"/>
                    <a:pt x="1147" y="602"/>
                  </a:cubicBezTo>
                  <a:cubicBezTo>
                    <a:pt x="1169" y="569"/>
                    <a:pt x="1135" y="546"/>
                    <a:pt x="1102" y="546"/>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11"/>
            <p:cNvSpPr/>
            <p:nvPr/>
          </p:nvSpPr>
          <p:spPr>
            <a:xfrm>
              <a:off x="785427" y="2125789"/>
              <a:ext cx="21386" cy="32620"/>
            </a:xfrm>
            <a:custGeom>
              <a:avLst/>
              <a:gdLst/>
              <a:ahLst/>
              <a:cxnLst/>
              <a:rect l="l" t="t" r="r" b="b"/>
              <a:pathLst>
                <a:path w="613" h="935" extrusionOk="0">
                  <a:moveTo>
                    <a:pt x="557" y="0"/>
                  </a:moveTo>
                  <a:cubicBezTo>
                    <a:pt x="546" y="0"/>
                    <a:pt x="535" y="0"/>
                    <a:pt x="524" y="12"/>
                  </a:cubicBezTo>
                  <a:cubicBezTo>
                    <a:pt x="279" y="257"/>
                    <a:pt x="101" y="579"/>
                    <a:pt x="1" y="924"/>
                  </a:cubicBezTo>
                  <a:cubicBezTo>
                    <a:pt x="23" y="924"/>
                    <a:pt x="45" y="935"/>
                    <a:pt x="67" y="935"/>
                  </a:cubicBezTo>
                  <a:cubicBezTo>
                    <a:pt x="179" y="601"/>
                    <a:pt x="357" y="301"/>
                    <a:pt x="591" y="34"/>
                  </a:cubicBezTo>
                  <a:cubicBezTo>
                    <a:pt x="613" y="12"/>
                    <a:pt x="591" y="0"/>
                    <a:pt x="557"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11"/>
            <p:cNvSpPr/>
            <p:nvPr/>
          </p:nvSpPr>
          <p:spPr>
            <a:xfrm>
              <a:off x="751690" y="2065641"/>
              <a:ext cx="41551" cy="95487"/>
            </a:xfrm>
            <a:custGeom>
              <a:avLst/>
              <a:gdLst/>
              <a:ahLst/>
              <a:cxnLst/>
              <a:rect l="l" t="t" r="r" b="b"/>
              <a:pathLst>
                <a:path w="1191" h="2737" extrusionOk="0">
                  <a:moveTo>
                    <a:pt x="1135" y="1"/>
                  </a:moveTo>
                  <a:cubicBezTo>
                    <a:pt x="1113" y="1"/>
                    <a:pt x="1101" y="1"/>
                    <a:pt x="1090" y="12"/>
                  </a:cubicBezTo>
                  <a:cubicBezTo>
                    <a:pt x="912" y="345"/>
                    <a:pt x="846" y="735"/>
                    <a:pt x="678" y="1069"/>
                  </a:cubicBezTo>
                  <a:cubicBezTo>
                    <a:pt x="589" y="1247"/>
                    <a:pt x="468" y="1402"/>
                    <a:pt x="367" y="1569"/>
                  </a:cubicBezTo>
                  <a:cubicBezTo>
                    <a:pt x="267" y="1724"/>
                    <a:pt x="189" y="1902"/>
                    <a:pt x="134" y="2080"/>
                  </a:cubicBezTo>
                  <a:cubicBezTo>
                    <a:pt x="100" y="2214"/>
                    <a:pt x="67" y="2337"/>
                    <a:pt x="45" y="2470"/>
                  </a:cubicBezTo>
                  <a:cubicBezTo>
                    <a:pt x="56" y="2458"/>
                    <a:pt x="67" y="2448"/>
                    <a:pt x="78" y="2448"/>
                  </a:cubicBezTo>
                  <a:cubicBezTo>
                    <a:pt x="100" y="2436"/>
                    <a:pt x="112" y="2426"/>
                    <a:pt x="134" y="2414"/>
                  </a:cubicBezTo>
                  <a:cubicBezTo>
                    <a:pt x="201" y="2136"/>
                    <a:pt x="278" y="1869"/>
                    <a:pt x="434" y="1635"/>
                  </a:cubicBezTo>
                  <a:cubicBezTo>
                    <a:pt x="534" y="1469"/>
                    <a:pt x="656" y="1324"/>
                    <a:pt x="745" y="1158"/>
                  </a:cubicBezTo>
                  <a:cubicBezTo>
                    <a:pt x="834" y="990"/>
                    <a:pt x="901" y="824"/>
                    <a:pt x="957" y="646"/>
                  </a:cubicBezTo>
                  <a:cubicBezTo>
                    <a:pt x="1024" y="446"/>
                    <a:pt x="1090" y="234"/>
                    <a:pt x="1179" y="45"/>
                  </a:cubicBezTo>
                  <a:cubicBezTo>
                    <a:pt x="1190" y="12"/>
                    <a:pt x="1157" y="1"/>
                    <a:pt x="1135" y="1"/>
                  </a:cubicBezTo>
                  <a:close/>
                  <a:moveTo>
                    <a:pt x="100" y="2559"/>
                  </a:moveTo>
                  <a:lnTo>
                    <a:pt x="100" y="2559"/>
                  </a:lnTo>
                  <a:cubicBezTo>
                    <a:pt x="67" y="2581"/>
                    <a:pt x="45" y="2592"/>
                    <a:pt x="23" y="2614"/>
                  </a:cubicBezTo>
                  <a:cubicBezTo>
                    <a:pt x="23" y="2648"/>
                    <a:pt x="11" y="2681"/>
                    <a:pt x="11" y="2725"/>
                  </a:cubicBezTo>
                  <a:cubicBezTo>
                    <a:pt x="0" y="2737"/>
                    <a:pt x="23" y="2737"/>
                    <a:pt x="33" y="2737"/>
                  </a:cubicBezTo>
                  <a:cubicBezTo>
                    <a:pt x="45" y="2737"/>
                    <a:pt x="56" y="2737"/>
                    <a:pt x="56" y="2725"/>
                  </a:cubicBezTo>
                  <a:cubicBezTo>
                    <a:pt x="67" y="2670"/>
                    <a:pt x="78" y="2614"/>
                    <a:pt x="100" y="2559"/>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11"/>
            <p:cNvSpPr/>
            <p:nvPr/>
          </p:nvSpPr>
          <p:spPr>
            <a:xfrm>
              <a:off x="860333" y="2157223"/>
              <a:ext cx="8966" cy="4291"/>
            </a:xfrm>
            <a:custGeom>
              <a:avLst/>
              <a:gdLst/>
              <a:ahLst/>
              <a:cxnLst/>
              <a:rect l="l" t="t" r="r" b="b"/>
              <a:pathLst>
                <a:path w="257" h="123" extrusionOk="0">
                  <a:moveTo>
                    <a:pt x="189" y="1"/>
                  </a:moveTo>
                  <a:cubicBezTo>
                    <a:pt x="123" y="23"/>
                    <a:pt x="56" y="34"/>
                    <a:pt x="1" y="56"/>
                  </a:cubicBezTo>
                  <a:lnTo>
                    <a:pt x="1" y="123"/>
                  </a:lnTo>
                  <a:cubicBezTo>
                    <a:pt x="67" y="100"/>
                    <a:pt x="145" y="78"/>
                    <a:pt x="212" y="56"/>
                  </a:cubicBezTo>
                  <a:cubicBezTo>
                    <a:pt x="256" y="34"/>
                    <a:pt x="223" y="1"/>
                    <a:pt x="201"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11"/>
            <p:cNvSpPr/>
            <p:nvPr/>
          </p:nvSpPr>
          <p:spPr>
            <a:xfrm>
              <a:off x="814140" y="2159142"/>
              <a:ext cx="46226" cy="20235"/>
            </a:xfrm>
            <a:custGeom>
              <a:avLst/>
              <a:gdLst/>
              <a:ahLst/>
              <a:cxnLst/>
              <a:rect l="l" t="t" r="r" b="b"/>
              <a:pathLst>
                <a:path w="1325" h="580" extrusionOk="0">
                  <a:moveTo>
                    <a:pt x="1325" y="1"/>
                  </a:moveTo>
                  <a:cubicBezTo>
                    <a:pt x="1024" y="90"/>
                    <a:pt x="724" y="190"/>
                    <a:pt x="435" y="312"/>
                  </a:cubicBezTo>
                  <a:cubicBezTo>
                    <a:pt x="290" y="379"/>
                    <a:pt x="146" y="446"/>
                    <a:pt x="1" y="524"/>
                  </a:cubicBezTo>
                  <a:cubicBezTo>
                    <a:pt x="12" y="535"/>
                    <a:pt x="23" y="557"/>
                    <a:pt x="34" y="579"/>
                  </a:cubicBezTo>
                  <a:cubicBezTo>
                    <a:pt x="34" y="579"/>
                    <a:pt x="34" y="569"/>
                    <a:pt x="45" y="569"/>
                  </a:cubicBezTo>
                  <a:cubicBezTo>
                    <a:pt x="201" y="490"/>
                    <a:pt x="357" y="413"/>
                    <a:pt x="524" y="346"/>
                  </a:cubicBezTo>
                  <a:cubicBezTo>
                    <a:pt x="779" y="246"/>
                    <a:pt x="1058" y="157"/>
                    <a:pt x="1325" y="68"/>
                  </a:cubicBezTo>
                  <a:lnTo>
                    <a:pt x="1325" y="1"/>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11"/>
            <p:cNvSpPr/>
            <p:nvPr/>
          </p:nvSpPr>
          <p:spPr>
            <a:xfrm>
              <a:off x="865008" y="2176621"/>
              <a:ext cx="20584" cy="29131"/>
            </a:xfrm>
            <a:custGeom>
              <a:avLst/>
              <a:gdLst/>
              <a:ahLst/>
              <a:cxnLst/>
              <a:rect l="l" t="t" r="r" b="b"/>
              <a:pathLst>
                <a:path w="590" h="835" extrusionOk="0">
                  <a:moveTo>
                    <a:pt x="545" y="1"/>
                  </a:moveTo>
                  <a:cubicBezTo>
                    <a:pt x="534" y="1"/>
                    <a:pt x="512" y="12"/>
                    <a:pt x="512" y="12"/>
                  </a:cubicBezTo>
                  <a:cubicBezTo>
                    <a:pt x="401" y="145"/>
                    <a:pt x="322" y="301"/>
                    <a:pt x="223" y="434"/>
                  </a:cubicBezTo>
                  <a:cubicBezTo>
                    <a:pt x="178" y="490"/>
                    <a:pt x="122" y="557"/>
                    <a:pt x="67" y="612"/>
                  </a:cubicBezTo>
                  <a:cubicBezTo>
                    <a:pt x="55" y="690"/>
                    <a:pt x="33" y="757"/>
                    <a:pt x="0" y="835"/>
                  </a:cubicBezTo>
                  <a:cubicBezTo>
                    <a:pt x="100" y="746"/>
                    <a:pt x="189" y="646"/>
                    <a:pt x="267" y="545"/>
                  </a:cubicBezTo>
                  <a:cubicBezTo>
                    <a:pt x="322" y="468"/>
                    <a:pt x="389" y="390"/>
                    <a:pt x="445" y="301"/>
                  </a:cubicBezTo>
                  <a:cubicBezTo>
                    <a:pt x="490" y="223"/>
                    <a:pt x="545" y="134"/>
                    <a:pt x="578" y="34"/>
                  </a:cubicBezTo>
                  <a:cubicBezTo>
                    <a:pt x="589" y="12"/>
                    <a:pt x="567" y="1"/>
                    <a:pt x="54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11"/>
            <p:cNvSpPr/>
            <p:nvPr/>
          </p:nvSpPr>
          <p:spPr>
            <a:xfrm>
              <a:off x="816094" y="2197973"/>
              <a:ext cx="51250" cy="24072"/>
            </a:xfrm>
            <a:custGeom>
              <a:avLst/>
              <a:gdLst/>
              <a:ahLst/>
              <a:cxnLst/>
              <a:rect l="l" t="t" r="r" b="b"/>
              <a:pathLst>
                <a:path w="1469" h="690" extrusionOk="0">
                  <a:moveTo>
                    <a:pt x="1469" y="0"/>
                  </a:moveTo>
                  <a:lnTo>
                    <a:pt x="1469" y="0"/>
                  </a:lnTo>
                  <a:cubicBezTo>
                    <a:pt x="1413" y="67"/>
                    <a:pt x="1346" y="134"/>
                    <a:pt x="1279" y="200"/>
                  </a:cubicBezTo>
                  <a:cubicBezTo>
                    <a:pt x="1146" y="301"/>
                    <a:pt x="1002" y="401"/>
                    <a:pt x="857" y="457"/>
                  </a:cubicBezTo>
                  <a:cubicBezTo>
                    <a:pt x="668" y="534"/>
                    <a:pt x="479" y="568"/>
                    <a:pt x="278" y="590"/>
                  </a:cubicBezTo>
                  <a:lnTo>
                    <a:pt x="45" y="623"/>
                  </a:lnTo>
                  <a:cubicBezTo>
                    <a:pt x="34" y="645"/>
                    <a:pt x="23" y="667"/>
                    <a:pt x="1" y="690"/>
                  </a:cubicBezTo>
                  <a:lnTo>
                    <a:pt x="23" y="690"/>
                  </a:lnTo>
                  <a:cubicBezTo>
                    <a:pt x="45" y="679"/>
                    <a:pt x="56" y="667"/>
                    <a:pt x="67" y="657"/>
                  </a:cubicBezTo>
                  <a:cubicBezTo>
                    <a:pt x="78" y="645"/>
                    <a:pt x="90" y="645"/>
                    <a:pt x="112" y="645"/>
                  </a:cubicBezTo>
                  <a:cubicBezTo>
                    <a:pt x="145" y="645"/>
                    <a:pt x="179" y="657"/>
                    <a:pt x="179" y="679"/>
                  </a:cubicBezTo>
                  <a:cubicBezTo>
                    <a:pt x="401" y="667"/>
                    <a:pt x="624" y="635"/>
                    <a:pt x="824" y="568"/>
                  </a:cubicBezTo>
                  <a:cubicBezTo>
                    <a:pt x="1046" y="489"/>
                    <a:pt x="1235" y="368"/>
                    <a:pt x="1402" y="223"/>
                  </a:cubicBezTo>
                  <a:cubicBezTo>
                    <a:pt x="1435" y="145"/>
                    <a:pt x="1457" y="78"/>
                    <a:pt x="1469"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11"/>
            <p:cNvSpPr/>
            <p:nvPr/>
          </p:nvSpPr>
          <p:spPr>
            <a:xfrm>
              <a:off x="866543" y="2175086"/>
              <a:ext cx="8931" cy="10885"/>
            </a:xfrm>
            <a:custGeom>
              <a:avLst/>
              <a:gdLst/>
              <a:ahLst/>
              <a:cxnLst/>
              <a:rect l="l" t="t" r="r" b="b"/>
              <a:pathLst>
                <a:path w="256" h="312" extrusionOk="0">
                  <a:moveTo>
                    <a:pt x="211" y="0"/>
                  </a:moveTo>
                  <a:cubicBezTo>
                    <a:pt x="201" y="0"/>
                    <a:pt x="189" y="11"/>
                    <a:pt x="189" y="11"/>
                  </a:cubicBezTo>
                  <a:cubicBezTo>
                    <a:pt x="134" y="89"/>
                    <a:pt x="67" y="167"/>
                    <a:pt x="1" y="233"/>
                  </a:cubicBezTo>
                  <a:cubicBezTo>
                    <a:pt x="11" y="256"/>
                    <a:pt x="23" y="290"/>
                    <a:pt x="23" y="312"/>
                  </a:cubicBezTo>
                  <a:cubicBezTo>
                    <a:pt x="100" y="223"/>
                    <a:pt x="179" y="134"/>
                    <a:pt x="234" y="33"/>
                  </a:cubicBezTo>
                  <a:cubicBezTo>
                    <a:pt x="256" y="23"/>
                    <a:pt x="234" y="0"/>
                    <a:pt x="211"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11"/>
            <p:cNvSpPr/>
            <p:nvPr/>
          </p:nvSpPr>
          <p:spPr>
            <a:xfrm>
              <a:off x="821920" y="2183215"/>
              <a:ext cx="45424" cy="27596"/>
            </a:xfrm>
            <a:custGeom>
              <a:avLst/>
              <a:gdLst/>
              <a:ahLst/>
              <a:cxnLst/>
              <a:rect l="l" t="t" r="r" b="b"/>
              <a:pathLst>
                <a:path w="1302" h="791" extrusionOk="0">
                  <a:moveTo>
                    <a:pt x="1280" y="0"/>
                  </a:moveTo>
                  <a:cubicBezTo>
                    <a:pt x="1102" y="201"/>
                    <a:pt x="890" y="379"/>
                    <a:pt x="657" y="501"/>
                  </a:cubicBezTo>
                  <a:cubicBezTo>
                    <a:pt x="501" y="590"/>
                    <a:pt x="323" y="657"/>
                    <a:pt x="156" y="712"/>
                  </a:cubicBezTo>
                  <a:cubicBezTo>
                    <a:pt x="101" y="724"/>
                    <a:pt x="56" y="735"/>
                    <a:pt x="12" y="746"/>
                  </a:cubicBezTo>
                  <a:cubicBezTo>
                    <a:pt x="12" y="757"/>
                    <a:pt x="0" y="779"/>
                    <a:pt x="0" y="791"/>
                  </a:cubicBezTo>
                  <a:cubicBezTo>
                    <a:pt x="45" y="779"/>
                    <a:pt x="89" y="768"/>
                    <a:pt x="134" y="768"/>
                  </a:cubicBezTo>
                  <a:cubicBezTo>
                    <a:pt x="312" y="712"/>
                    <a:pt x="501" y="646"/>
                    <a:pt x="667" y="557"/>
                  </a:cubicBezTo>
                  <a:cubicBezTo>
                    <a:pt x="901" y="435"/>
                    <a:pt x="1124" y="279"/>
                    <a:pt x="1302" y="79"/>
                  </a:cubicBezTo>
                  <a:cubicBezTo>
                    <a:pt x="1302" y="57"/>
                    <a:pt x="1290" y="23"/>
                    <a:pt x="1280"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11"/>
            <p:cNvSpPr/>
            <p:nvPr/>
          </p:nvSpPr>
          <p:spPr>
            <a:xfrm>
              <a:off x="861903" y="2167690"/>
              <a:ext cx="11269" cy="12071"/>
            </a:xfrm>
            <a:custGeom>
              <a:avLst/>
              <a:gdLst/>
              <a:ahLst/>
              <a:cxnLst/>
              <a:rect l="l" t="t" r="r" b="b"/>
              <a:pathLst>
                <a:path w="323" h="346" extrusionOk="0">
                  <a:moveTo>
                    <a:pt x="267" y="1"/>
                  </a:moveTo>
                  <a:cubicBezTo>
                    <a:pt x="256" y="1"/>
                    <a:pt x="245" y="12"/>
                    <a:pt x="233" y="23"/>
                  </a:cubicBezTo>
                  <a:cubicBezTo>
                    <a:pt x="167" y="123"/>
                    <a:pt x="89" y="212"/>
                    <a:pt x="0" y="279"/>
                  </a:cubicBezTo>
                  <a:cubicBezTo>
                    <a:pt x="11" y="301"/>
                    <a:pt x="33" y="324"/>
                    <a:pt x="55" y="346"/>
                  </a:cubicBezTo>
                  <a:cubicBezTo>
                    <a:pt x="156" y="257"/>
                    <a:pt x="245" y="168"/>
                    <a:pt x="312" y="57"/>
                  </a:cubicBezTo>
                  <a:cubicBezTo>
                    <a:pt x="322" y="23"/>
                    <a:pt x="300" y="1"/>
                    <a:pt x="267"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11"/>
            <p:cNvSpPr/>
            <p:nvPr/>
          </p:nvSpPr>
          <p:spPr>
            <a:xfrm>
              <a:off x="822688" y="2177424"/>
              <a:ext cx="41167" cy="23305"/>
            </a:xfrm>
            <a:custGeom>
              <a:avLst/>
              <a:gdLst/>
              <a:ahLst/>
              <a:cxnLst/>
              <a:rect l="l" t="t" r="r" b="b"/>
              <a:pathLst>
                <a:path w="1180" h="668" extrusionOk="0">
                  <a:moveTo>
                    <a:pt x="1124" y="0"/>
                  </a:moveTo>
                  <a:cubicBezTo>
                    <a:pt x="968" y="134"/>
                    <a:pt x="790" y="233"/>
                    <a:pt x="623" y="322"/>
                  </a:cubicBezTo>
                  <a:cubicBezTo>
                    <a:pt x="467" y="400"/>
                    <a:pt x="312" y="467"/>
                    <a:pt x="156" y="522"/>
                  </a:cubicBezTo>
                  <a:cubicBezTo>
                    <a:pt x="101" y="545"/>
                    <a:pt x="56" y="567"/>
                    <a:pt x="0" y="578"/>
                  </a:cubicBezTo>
                  <a:cubicBezTo>
                    <a:pt x="0" y="611"/>
                    <a:pt x="12" y="634"/>
                    <a:pt x="12" y="667"/>
                  </a:cubicBezTo>
                  <a:cubicBezTo>
                    <a:pt x="56" y="656"/>
                    <a:pt x="89" y="634"/>
                    <a:pt x="134" y="623"/>
                  </a:cubicBezTo>
                  <a:cubicBezTo>
                    <a:pt x="312" y="556"/>
                    <a:pt x="479" y="478"/>
                    <a:pt x="645" y="400"/>
                  </a:cubicBezTo>
                  <a:cubicBezTo>
                    <a:pt x="835" y="300"/>
                    <a:pt x="1024" y="200"/>
                    <a:pt x="1179" y="67"/>
                  </a:cubicBezTo>
                  <a:cubicBezTo>
                    <a:pt x="1157" y="45"/>
                    <a:pt x="1135" y="22"/>
                    <a:pt x="1124"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11"/>
            <p:cNvSpPr/>
            <p:nvPr/>
          </p:nvSpPr>
          <p:spPr>
            <a:xfrm>
              <a:off x="819967" y="2177005"/>
              <a:ext cx="29550" cy="15176"/>
            </a:xfrm>
            <a:custGeom>
              <a:avLst/>
              <a:gdLst/>
              <a:ahLst/>
              <a:cxnLst/>
              <a:rect l="l" t="t" r="r" b="b"/>
              <a:pathLst>
                <a:path w="847" h="435" extrusionOk="0">
                  <a:moveTo>
                    <a:pt x="790" y="1"/>
                  </a:moveTo>
                  <a:cubicBezTo>
                    <a:pt x="780" y="1"/>
                    <a:pt x="768" y="12"/>
                    <a:pt x="768" y="12"/>
                  </a:cubicBezTo>
                  <a:cubicBezTo>
                    <a:pt x="535" y="178"/>
                    <a:pt x="268" y="267"/>
                    <a:pt x="1" y="346"/>
                  </a:cubicBezTo>
                  <a:cubicBezTo>
                    <a:pt x="12" y="368"/>
                    <a:pt x="23" y="401"/>
                    <a:pt x="34" y="435"/>
                  </a:cubicBezTo>
                  <a:cubicBezTo>
                    <a:pt x="312" y="346"/>
                    <a:pt x="590" y="245"/>
                    <a:pt x="812" y="57"/>
                  </a:cubicBezTo>
                  <a:cubicBezTo>
                    <a:pt x="846" y="23"/>
                    <a:pt x="812" y="1"/>
                    <a:pt x="790"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11"/>
            <p:cNvSpPr/>
            <p:nvPr/>
          </p:nvSpPr>
          <p:spPr>
            <a:xfrm>
              <a:off x="721791" y="2210777"/>
              <a:ext cx="218500" cy="114710"/>
            </a:xfrm>
            <a:custGeom>
              <a:avLst/>
              <a:gdLst/>
              <a:ahLst/>
              <a:cxnLst/>
              <a:rect l="l" t="t" r="r" b="b"/>
              <a:pathLst>
                <a:path w="6263" h="3288" extrusionOk="0">
                  <a:moveTo>
                    <a:pt x="1558" y="1"/>
                  </a:moveTo>
                  <a:lnTo>
                    <a:pt x="1" y="1758"/>
                  </a:lnTo>
                  <a:cubicBezTo>
                    <a:pt x="1" y="1758"/>
                    <a:pt x="423" y="2592"/>
                    <a:pt x="890" y="2870"/>
                  </a:cubicBezTo>
                  <a:cubicBezTo>
                    <a:pt x="1250" y="3076"/>
                    <a:pt x="1750" y="3288"/>
                    <a:pt x="2138" y="3288"/>
                  </a:cubicBezTo>
                  <a:cubicBezTo>
                    <a:pt x="2253" y="3288"/>
                    <a:pt x="2358" y="3269"/>
                    <a:pt x="2447" y="3226"/>
                  </a:cubicBezTo>
                  <a:cubicBezTo>
                    <a:pt x="2826" y="3037"/>
                    <a:pt x="2815" y="2970"/>
                    <a:pt x="3359" y="2559"/>
                  </a:cubicBezTo>
                  <a:cubicBezTo>
                    <a:pt x="3905" y="2147"/>
                    <a:pt x="3771" y="2124"/>
                    <a:pt x="4538" y="2092"/>
                  </a:cubicBezTo>
                  <a:cubicBezTo>
                    <a:pt x="4642" y="2083"/>
                    <a:pt x="4735" y="2079"/>
                    <a:pt x="4819" y="2079"/>
                  </a:cubicBezTo>
                  <a:cubicBezTo>
                    <a:pt x="4953" y="2079"/>
                    <a:pt x="5066" y="2089"/>
                    <a:pt x="5161" y="2102"/>
                  </a:cubicBezTo>
                  <a:cubicBezTo>
                    <a:pt x="5268" y="2110"/>
                    <a:pt x="5354" y="2118"/>
                    <a:pt x="5431" y="2118"/>
                  </a:cubicBezTo>
                  <a:cubicBezTo>
                    <a:pt x="5571" y="2118"/>
                    <a:pt x="5677" y="2092"/>
                    <a:pt x="5806" y="1991"/>
                  </a:cubicBezTo>
                  <a:cubicBezTo>
                    <a:pt x="6107" y="1769"/>
                    <a:pt x="6263" y="1802"/>
                    <a:pt x="6096" y="1457"/>
                  </a:cubicBezTo>
                  <a:cubicBezTo>
                    <a:pt x="5929" y="1101"/>
                    <a:pt x="6152" y="890"/>
                    <a:pt x="5784" y="656"/>
                  </a:cubicBezTo>
                  <a:cubicBezTo>
                    <a:pt x="5428" y="412"/>
                    <a:pt x="5084" y="557"/>
                    <a:pt x="4439" y="389"/>
                  </a:cubicBezTo>
                  <a:cubicBezTo>
                    <a:pt x="4146" y="307"/>
                    <a:pt x="3884" y="275"/>
                    <a:pt x="3652" y="275"/>
                  </a:cubicBezTo>
                  <a:cubicBezTo>
                    <a:pt x="3381" y="275"/>
                    <a:pt x="3151" y="319"/>
                    <a:pt x="2959" y="379"/>
                  </a:cubicBezTo>
                  <a:cubicBezTo>
                    <a:pt x="2764" y="442"/>
                    <a:pt x="2561" y="498"/>
                    <a:pt x="2385" y="498"/>
                  </a:cubicBezTo>
                  <a:cubicBezTo>
                    <a:pt x="2252" y="498"/>
                    <a:pt x="2134" y="465"/>
                    <a:pt x="2047" y="379"/>
                  </a:cubicBezTo>
                  <a:cubicBezTo>
                    <a:pt x="1847" y="179"/>
                    <a:pt x="1558" y="1"/>
                    <a:pt x="155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11"/>
            <p:cNvSpPr/>
            <p:nvPr/>
          </p:nvSpPr>
          <p:spPr>
            <a:xfrm>
              <a:off x="721791" y="2210777"/>
              <a:ext cx="192509" cy="72601"/>
            </a:xfrm>
            <a:custGeom>
              <a:avLst/>
              <a:gdLst/>
              <a:ahLst/>
              <a:cxnLst/>
              <a:rect l="l" t="t" r="r" b="b"/>
              <a:pathLst>
                <a:path w="5518" h="2081" extrusionOk="0">
                  <a:moveTo>
                    <a:pt x="1558" y="1"/>
                  </a:moveTo>
                  <a:lnTo>
                    <a:pt x="1" y="1758"/>
                  </a:lnTo>
                  <a:cubicBezTo>
                    <a:pt x="1" y="1758"/>
                    <a:pt x="45" y="1847"/>
                    <a:pt x="123" y="1980"/>
                  </a:cubicBezTo>
                  <a:cubicBezTo>
                    <a:pt x="261" y="2040"/>
                    <a:pt x="412" y="2080"/>
                    <a:pt x="555" y="2080"/>
                  </a:cubicBezTo>
                  <a:cubicBezTo>
                    <a:pt x="597" y="2080"/>
                    <a:pt x="639" y="2077"/>
                    <a:pt x="680" y="2069"/>
                  </a:cubicBezTo>
                  <a:cubicBezTo>
                    <a:pt x="1113" y="1991"/>
                    <a:pt x="1424" y="1558"/>
                    <a:pt x="1858" y="1513"/>
                  </a:cubicBezTo>
                  <a:cubicBezTo>
                    <a:pt x="1888" y="1509"/>
                    <a:pt x="1916" y="1508"/>
                    <a:pt x="1944" y="1508"/>
                  </a:cubicBezTo>
                  <a:cubicBezTo>
                    <a:pt x="1999" y="1508"/>
                    <a:pt x="2051" y="1513"/>
                    <a:pt x="2103" y="1513"/>
                  </a:cubicBezTo>
                  <a:cubicBezTo>
                    <a:pt x="2170" y="1524"/>
                    <a:pt x="2237" y="1524"/>
                    <a:pt x="2314" y="1524"/>
                  </a:cubicBezTo>
                  <a:cubicBezTo>
                    <a:pt x="2648" y="1502"/>
                    <a:pt x="2937" y="1269"/>
                    <a:pt x="3260" y="1157"/>
                  </a:cubicBezTo>
                  <a:cubicBezTo>
                    <a:pt x="3682" y="1012"/>
                    <a:pt x="4160" y="1079"/>
                    <a:pt x="4595" y="946"/>
                  </a:cubicBezTo>
                  <a:cubicBezTo>
                    <a:pt x="4917" y="857"/>
                    <a:pt x="5206" y="646"/>
                    <a:pt x="5517" y="534"/>
                  </a:cubicBezTo>
                  <a:cubicBezTo>
                    <a:pt x="5240" y="468"/>
                    <a:pt x="4917" y="512"/>
                    <a:pt x="4439" y="389"/>
                  </a:cubicBezTo>
                  <a:cubicBezTo>
                    <a:pt x="4146" y="307"/>
                    <a:pt x="3884" y="275"/>
                    <a:pt x="3652" y="275"/>
                  </a:cubicBezTo>
                  <a:cubicBezTo>
                    <a:pt x="3381" y="275"/>
                    <a:pt x="3151" y="319"/>
                    <a:pt x="2959" y="379"/>
                  </a:cubicBezTo>
                  <a:cubicBezTo>
                    <a:pt x="2764" y="442"/>
                    <a:pt x="2561" y="498"/>
                    <a:pt x="2385" y="498"/>
                  </a:cubicBezTo>
                  <a:cubicBezTo>
                    <a:pt x="2252" y="498"/>
                    <a:pt x="2134" y="465"/>
                    <a:pt x="2047" y="379"/>
                  </a:cubicBezTo>
                  <a:cubicBezTo>
                    <a:pt x="1847" y="179"/>
                    <a:pt x="1558" y="1"/>
                    <a:pt x="155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11"/>
            <p:cNvSpPr/>
            <p:nvPr/>
          </p:nvSpPr>
          <p:spPr>
            <a:xfrm>
              <a:off x="861484" y="2246851"/>
              <a:ext cx="6245" cy="2372"/>
            </a:xfrm>
            <a:custGeom>
              <a:avLst/>
              <a:gdLst/>
              <a:ahLst/>
              <a:cxnLst/>
              <a:rect l="l" t="t" r="r" b="b"/>
              <a:pathLst>
                <a:path w="179" h="68" extrusionOk="0">
                  <a:moveTo>
                    <a:pt x="123" y="1"/>
                  </a:moveTo>
                  <a:cubicBezTo>
                    <a:pt x="79" y="1"/>
                    <a:pt x="45" y="1"/>
                    <a:pt x="1" y="12"/>
                  </a:cubicBezTo>
                  <a:cubicBezTo>
                    <a:pt x="34" y="23"/>
                    <a:pt x="57" y="45"/>
                    <a:pt x="90" y="57"/>
                  </a:cubicBezTo>
                  <a:cubicBezTo>
                    <a:pt x="101" y="67"/>
                    <a:pt x="101" y="67"/>
                    <a:pt x="112" y="67"/>
                  </a:cubicBezTo>
                  <a:cubicBezTo>
                    <a:pt x="146" y="67"/>
                    <a:pt x="179" y="45"/>
                    <a:pt x="146" y="12"/>
                  </a:cubicBezTo>
                  <a:cubicBezTo>
                    <a:pt x="134" y="12"/>
                    <a:pt x="134" y="1"/>
                    <a:pt x="123"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11"/>
            <p:cNvSpPr/>
            <p:nvPr/>
          </p:nvSpPr>
          <p:spPr>
            <a:xfrm>
              <a:off x="805244" y="2232512"/>
              <a:ext cx="60565" cy="14792"/>
            </a:xfrm>
            <a:custGeom>
              <a:avLst/>
              <a:gdLst/>
              <a:ahLst/>
              <a:cxnLst/>
              <a:rect l="l" t="t" r="r" b="b"/>
              <a:pathLst>
                <a:path w="1736" h="424" extrusionOk="0">
                  <a:moveTo>
                    <a:pt x="545" y="0"/>
                  </a:moveTo>
                  <a:cubicBezTo>
                    <a:pt x="434" y="11"/>
                    <a:pt x="322" y="33"/>
                    <a:pt x="211" y="56"/>
                  </a:cubicBezTo>
                  <a:cubicBezTo>
                    <a:pt x="178" y="56"/>
                    <a:pt x="144" y="67"/>
                    <a:pt x="100" y="67"/>
                  </a:cubicBezTo>
                  <a:lnTo>
                    <a:pt x="0" y="134"/>
                  </a:lnTo>
                  <a:cubicBezTo>
                    <a:pt x="112" y="134"/>
                    <a:pt x="223" y="122"/>
                    <a:pt x="334" y="100"/>
                  </a:cubicBezTo>
                  <a:cubicBezTo>
                    <a:pt x="434" y="78"/>
                    <a:pt x="534" y="67"/>
                    <a:pt x="634" y="67"/>
                  </a:cubicBezTo>
                  <a:lnTo>
                    <a:pt x="678" y="67"/>
                  </a:lnTo>
                  <a:cubicBezTo>
                    <a:pt x="790" y="67"/>
                    <a:pt x="912" y="100"/>
                    <a:pt x="1012" y="145"/>
                  </a:cubicBezTo>
                  <a:cubicBezTo>
                    <a:pt x="1224" y="211"/>
                    <a:pt x="1424" y="312"/>
                    <a:pt x="1613" y="423"/>
                  </a:cubicBezTo>
                  <a:cubicBezTo>
                    <a:pt x="1657" y="412"/>
                    <a:pt x="1691" y="412"/>
                    <a:pt x="1735" y="412"/>
                  </a:cubicBezTo>
                  <a:cubicBezTo>
                    <a:pt x="1568" y="290"/>
                    <a:pt x="1379" y="201"/>
                    <a:pt x="1179" y="122"/>
                  </a:cubicBezTo>
                  <a:cubicBezTo>
                    <a:pt x="1001" y="56"/>
                    <a:pt x="812" y="0"/>
                    <a:pt x="623"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11"/>
            <p:cNvSpPr/>
            <p:nvPr/>
          </p:nvSpPr>
          <p:spPr>
            <a:xfrm>
              <a:off x="835876" y="2249573"/>
              <a:ext cx="27980" cy="12455"/>
            </a:xfrm>
            <a:custGeom>
              <a:avLst/>
              <a:gdLst/>
              <a:ahLst/>
              <a:cxnLst/>
              <a:rect l="l" t="t" r="r" b="b"/>
              <a:pathLst>
                <a:path w="802" h="357" extrusionOk="0">
                  <a:moveTo>
                    <a:pt x="156" y="1"/>
                  </a:moveTo>
                  <a:cubicBezTo>
                    <a:pt x="101" y="11"/>
                    <a:pt x="57" y="23"/>
                    <a:pt x="1" y="45"/>
                  </a:cubicBezTo>
                  <a:cubicBezTo>
                    <a:pt x="45" y="56"/>
                    <a:pt x="79" y="78"/>
                    <a:pt x="123" y="100"/>
                  </a:cubicBezTo>
                  <a:cubicBezTo>
                    <a:pt x="312" y="201"/>
                    <a:pt x="501" y="345"/>
                    <a:pt x="735" y="357"/>
                  </a:cubicBezTo>
                  <a:cubicBezTo>
                    <a:pt x="768" y="357"/>
                    <a:pt x="801" y="312"/>
                    <a:pt x="757" y="301"/>
                  </a:cubicBezTo>
                  <a:cubicBezTo>
                    <a:pt x="568" y="223"/>
                    <a:pt x="401" y="134"/>
                    <a:pt x="223" y="34"/>
                  </a:cubicBezTo>
                  <a:lnTo>
                    <a:pt x="156" y="1"/>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11"/>
            <p:cNvSpPr/>
            <p:nvPr/>
          </p:nvSpPr>
          <p:spPr>
            <a:xfrm>
              <a:off x="789300" y="2241827"/>
              <a:ext cx="52052" cy="9350"/>
            </a:xfrm>
            <a:custGeom>
              <a:avLst/>
              <a:gdLst/>
              <a:ahLst/>
              <a:cxnLst/>
              <a:rect l="l" t="t" r="r" b="b"/>
              <a:pathLst>
                <a:path w="1492" h="268" extrusionOk="0">
                  <a:moveTo>
                    <a:pt x="157" y="0"/>
                  </a:moveTo>
                  <a:cubicBezTo>
                    <a:pt x="101" y="23"/>
                    <a:pt x="57" y="33"/>
                    <a:pt x="1" y="45"/>
                  </a:cubicBezTo>
                  <a:cubicBezTo>
                    <a:pt x="45" y="56"/>
                    <a:pt x="101" y="67"/>
                    <a:pt x="146" y="67"/>
                  </a:cubicBezTo>
                  <a:cubicBezTo>
                    <a:pt x="546" y="122"/>
                    <a:pt x="969" y="100"/>
                    <a:pt x="1336" y="267"/>
                  </a:cubicBezTo>
                  <a:cubicBezTo>
                    <a:pt x="1392" y="245"/>
                    <a:pt x="1436" y="233"/>
                    <a:pt x="1491" y="223"/>
                  </a:cubicBezTo>
                  <a:cubicBezTo>
                    <a:pt x="1325" y="145"/>
                    <a:pt x="1158" y="89"/>
                    <a:pt x="969" y="67"/>
                  </a:cubicBezTo>
                  <a:cubicBezTo>
                    <a:pt x="746" y="33"/>
                    <a:pt x="512" y="33"/>
                    <a:pt x="290" y="11"/>
                  </a:cubicBezTo>
                  <a:cubicBezTo>
                    <a:pt x="246" y="11"/>
                    <a:pt x="201" y="11"/>
                    <a:pt x="157"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11"/>
            <p:cNvSpPr/>
            <p:nvPr/>
          </p:nvSpPr>
          <p:spPr>
            <a:xfrm>
              <a:off x="752841" y="2281007"/>
              <a:ext cx="32236" cy="27177"/>
            </a:xfrm>
            <a:custGeom>
              <a:avLst/>
              <a:gdLst/>
              <a:ahLst/>
              <a:cxnLst/>
              <a:rect l="l" t="t" r="r" b="b"/>
              <a:pathLst>
                <a:path w="924" h="779" extrusionOk="0">
                  <a:moveTo>
                    <a:pt x="89" y="0"/>
                  </a:moveTo>
                  <a:cubicBezTo>
                    <a:pt x="67" y="12"/>
                    <a:pt x="34" y="34"/>
                    <a:pt x="0" y="45"/>
                  </a:cubicBezTo>
                  <a:cubicBezTo>
                    <a:pt x="178" y="156"/>
                    <a:pt x="346" y="279"/>
                    <a:pt x="512" y="412"/>
                  </a:cubicBezTo>
                  <a:cubicBezTo>
                    <a:pt x="635" y="512"/>
                    <a:pt x="746" y="635"/>
                    <a:pt x="846" y="768"/>
                  </a:cubicBezTo>
                  <a:cubicBezTo>
                    <a:pt x="857" y="779"/>
                    <a:pt x="868" y="779"/>
                    <a:pt x="879" y="779"/>
                  </a:cubicBezTo>
                  <a:cubicBezTo>
                    <a:pt x="902" y="779"/>
                    <a:pt x="924" y="768"/>
                    <a:pt x="912" y="746"/>
                  </a:cubicBezTo>
                  <a:cubicBezTo>
                    <a:pt x="790" y="490"/>
                    <a:pt x="556" y="312"/>
                    <a:pt x="323" y="156"/>
                  </a:cubicBezTo>
                  <a:cubicBezTo>
                    <a:pt x="245" y="101"/>
                    <a:pt x="168" y="56"/>
                    <a:pt x="89"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11"/>
            <p:cNvSpPr/>
            <p:nvPr/>
          </p:nvSpPr>
          <p:spPr>
            <a:xfrm>
              <a:off x="766797" y="2274413"/>
              <a:ext cx="44691" cy="34190"/>
            </a:xfrm>
            <a:custGeom>
              <a:avLst/>
              <a:gdLst/>
              <a:ahLst/>
              <a:cxnLst/>
              <a:rect l="l" t="t" r="r" b="b"/>
              <a:pathLst>
                <a:path w="1281" h="980" extrusionOk="0">
                  <a:moveTo>
                    <a:pt x="68" y="1"/>
                  </a:moveTo>
                  <a:cubicBezTo>
                    <a:pt x="45" y="23"/>
                    <a:pt x="23" y="34"/>
                    <a:pt x="1" y="45"/>
                  </a:cubicBezTo>
                  <a:cubicBezTo>
                    <a:pt x="257" y="179"/>
                    <a:pt x="502" y="323"/>
                    <a:pt x="724" y="501"/>
                  </a:cubicBezTo>
                  <a:cubicBezTo>
                    <a:pt x="902" y="646"/>
                    <a:pt x="1058" y="812"/>
                    <a:pt x="1214" y="968"/>
                  </a:cubicBezTo>
                  <a:cubicBezTo>
                    <a:pt x="1224" y="979"/>
                    <a:pt x="1224" y="979"/>
                    <a:pt x="1236" y="979"/>
                  </a:cubicBezTo>
                  <a:cubicBezTo>
                    <a:pt x="1258" y="979"/>
                    <a:pt x="1280" y="968"/>
                    <a:pt x="1269" y="946"/>
                  </a:cubicBezTo>
                  <a:cubicBezTo>
                    <a:pt x="1046" y="646"/>
                    <a:pt x="735" y="401"/>
                    <a:pt x="423" y="201"/>
                  </a:cubicBezTo>
                  <a:cubicBezTo>
                    <a:pt x="312" y="123"/>
                    <a:pt x="190" y="56"/>
                    <a:pt x="68"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11"/>
            <p:cNvSpPr/>
            <p:nvPr/>
          </p:nvSpPr>
          <p:spPr>
            <a:xfrm>
              <a:off x="785427" y="2263563"/>
              <a:ext cx="26828" cy="25642"/>
            </a:xfrm>
            <a:custGeom>
              <a:avLst/>
              <a:gdLst/>
              <a:ahLst/>
              <a:cxnLst/>
              <a:rect l="l" t="t" r="r" b="b"/>
              <a:pathLst>
                <a:path w="769" h="735" extrusionOk="0">
                  <a:moveTo>
                    <a:pt x="1" y="0"/>
                  </a:moveTo>
                  <a:cubicBezTo>
                    <a:pt x="123" y="89"/>
                    <a:pt x="245" y="189"/>
                    <a:pt x="357" y="300"/>
                  </a:cubicBezTo>
                  <a:cubicBezTo>
                    <a:pt x="479" y="434"/>
                    <a:pt x="579" y="579"/>
                    <a:pt x="690" y="723"/>
                  </a:cubicBezTo>
                  <a:cubicBezTo>
                    <a:pt x="690" y="723"/>
                    <a:pt x="702" y="734"/>
                    <a:pt x="712" y="734"/>
                  </a:cubicBezTo>
                  <a:cubicBezTo>
                    <a:pt x="735" y="734"/>
                    <a:pt x="769" y="723"/>
                    <a:pt x="757" y="700"/>
                  </a:cubicBezTo>
                  <a:cubicBezTo>
                    <a:pt x="680" y="534"/>
                    <a:pt x="546" y="389"/>
                    <a:pt x="423" y="267"/>
                  </a:cubicBezTo>
                  <a:cubicBezTo>
                    <a:pt x="324" y="167"/>
                    <a:pt x="212" y="78"/>
                    <a:pt x="9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11"/>
            <p:cNvSpPr/>
            <p:nvPr/>
          </p:nvSpPr>
          <p:spPr>
            <a:xfrm>
              <a:off x="782741" y="2260807"/>
              <a:ext cx="5826" cy="2791"/>
            </a:xfrm>
            <a:custGeom>
              <a:avLst/>
              <a:gdLst/>
              <a:ahLst/>
              <a:cxnLst/>
              <a:rect l="l" t="t" r="r" b="b"/>
              <a:pathLst>
                <a:path w="167" h="80" extrusionOk="0">
                  <a:moveTo>
                    <a:pt x="33" y="1"/>
                  </a:moveTo>
                  <a:cubicBezTo>
                    <a:pt x="33" y="1"/>
                    <a:pt x="22" y="1"/>
                    <a:pt x="11" y="12"/>
                  </a:cubicBezTo>
                  <a:cubicBezTo>
                    <a:pt x="0" y="12"/>
                    <a:pt x="0" y="35"/>
                    <a:pt x="11" y="45"/>
                  </a:cubicBezTo>
                  <a:lnTo>
                    <a:pt x="78" y="79"/>
                  </a:lnTo>
                  <a:lnTo>
                    <a:pt x="167" y="79"/>
                  </a:lnTo>
                  <a:cubicBezTo>
                    <a:pt x="134" y="57"/>
                    <a:pt x="100" y="23"/>
                    <a:pt x="67" y="12"/>
                  </a:cubicBezTo>
                  <a:cubicBezTo>
                    <a:pt x="55" y="1"/>
                    <a:pt x="45" y="1"/>
                    <a:pt x="33"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11"/>
            <p:cNvSpPr/>
            <p:nvPr/>
          </p:nvSpPr>
          <p:spPr>
            <a:xfrm>
              <a:off x="793975" y="2257353"/>
              <a:ext cx="48912" cy="27980"/>
            </a:xfrm>
            <a:custGeom>
              <a:avLst/>
              <a:gdLst/>
              <a:ahLst/>
              <a:cxnLst/>
              <a:rect l="l" t="t" r="r" b="b"/>
              <a:pathLst>
                <a:path w="1402" h="802" extrusionOk="0">
                  <a:moveTo>
                    <a:pt x="790" y="0"/>
                  </a:moveTo>
                  <a:lnTo>
                    <a:pt x="657" y="67"/>
                  </a:lnTo>
                  <a:cubicBezTo>
                    <a:pt x="746" y="100"/>
                    <a:pt x="823" y="144"/>
                    <a:pt x="890" y="200"/>
                  </a:cubicBezTo>
                  <a:cubicBezTo>
                    <a:pt x="1035" y="312"/>
                    <a:pt x="1124" y="478"/>
                    <a:pt x="1324" y="500"/>
                  </a:cubicBezTo>
                  <a:cubicBezTo>
                    <a:pt x="1369" y="500"/>
                    <a:pt x="1402" y="445"/>
                    <a:pt x="1347" y="423"/>
                  </a:cubicBezTo>
                  <a:cubicBezTo>
                    <a:pt x="1202" y="345"/>
                    <a:pt x="1124" y="223"/>
                    <a:pt x="1001" y="122"/>
                  </a:cubicBezTo>
                  <a:cubicBezTo>
                    <a:pt x="935" y="78"/>
                    <a:pt x="868" y="33"/>
                    <a:pt x="790" y="0"/>
                  </a:cubicBezTo>
                  <a:close/>
                  <a:moveTo>
                    <a:pt x="0" y="178"/>
                  </a:moveTo>
                  <a:cubicBezTo>
                    <a:pt x="178" y="322"/>
                    <a:pt x="346" y="490"/>
                    <a:pt x="512" y="645"/>
                  </a:cubicBezTo>
                  <a:cubicBezTo>
                    <a:pt x="512" y="656"/>
                    <a:pt x="524" y="656"/>
                    <a:pt x="534" y="656"/>
                  </a:cubicBezTo>
                  <a:cubicBezTo>
                    <a:pt x="556" y="656"/>
                    <a:pt x="601" y="634"/>
                    <a:pt x="579" y="612"/>
                  </a:cubicBezTo>
                  <a:cubicBezTo>
                    <a:pt x="435" y="467"/>
                    <a:pt x="290" y="322"/>
                    <a:pt x="145" y="189"/>
                  </a:cubicBezTo>
                  <a:cubicBezTo>
                    <a:pt x="101" y="189"/>
                    <a:pt x="67" y="178"/>
                    <a:pt x="34" y="178"/>
                  </a:cubicBezTo>
                  <a:close/>
                  <a:moveTo>
                    <a:pt x="401" y="156"/>
                  </a:moveTo>
                  <a:cubicBezTo>
                    <a:pt x="368" y="167"/>
                    <a:pt x="334" y="178"/>
                    <a:pt x="290" y="178"/>
                  </a:cubicBezTo>
                  <a:cubicBezTo>
                    <a:pt x="323" y="200"/>
                    <a:pt x="346" y="223"/>
                    <a:pt x="368" y="233"/>
                  </a:cubicBezTo>
                  <a:cubicBezTo>
                    <a:pt x="556" y="401"/>
                    <a:pt x="701" y="612"/>
                    <a:pt x="879" y="789"/>
                  </a:cubicBezTo>
                  <a:cubicBezTo>
                    <a:pt x="890" y="789"/>
                    <a:pt x="902" y="801"/>
                    <a:pt x="924" y="801"/>
                  </a:cubicBezTo>
                  <a:cubicBezTo>
                    <a:pt x="946" y="801"/>
                    <a:pt x="968" y="779"/>
                    <a:pt x="957" y="757"/>
                  </a:cubicBezTo>
                  <a:cubicBezTo>
                    <a:pt x="823" y="567"/>
                    <a:pt x="668" y="401"/>
                    <a:pt x="501" y="245"/>
                  </a:cubicBezTo>
                  <a:cubicBezTo>
                    <a:pt x="467" y="211"/>
                    <a:pt x="435" y="189"/>
                    <a:pt x="401" y="156"/>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11"/>
            <p:cNvSpPr/>
            <p:nvPr/>
          </p:nvSpPr>
          <p:spPr>
            <a:xfrm>
              <a:off x="784660" y="2247270"/>
              <a:ext cx="36911" cy="16676"/>
            </a:xfrm>
            <a:custGeom>
              <a:avLst/>
              <a:gdLst/>
              <a:ahLst/>
              <a:cxnLst/>
              <a:rect l="l" t="t" r="r" b="b"/>
              <a:pathLst>
                <a:path w="1058" h="478" extrusionOk="0">
                  <a:moveTo>
                    <a:pt x="123" y="0"/>
                  </a:moveTo>
                  <a:cubicBezTo>
                    <a:pt x="123" y="33"/>
                    <a:pt x="112" y="67"/>
                    <a:pt x="101" y="100"/>
                  </a:cubicBezTo>
                  <a:cubicBezTo>
                    <a:pt x="112" y="100"/>
                    <a:pt x="123" y="111"/>
                    <a:pt x="145" y="111"/>
                  </a:cubicBezTo>
                  <a:cubicBezTo>
                    <a:pt x="134" y="111"/>
                    <a:pt x="134" y="122"/>
                    <a:pt x="123" y="122"/>
                  </a:cubicBezTo>
                  <a:cubicBezTo>
                    <a:pt x="101" y="156"/>
                    <a:pt x="134" y="189"/>
                    <a:pt x="168" y="200"/>
                  </a:cubicBezTo>
                  <a:cubicBezTo>
                    <a:pt x="212" y="245"/>
                    <a:pt x="267" y="278"/>
                    <a:pt x="323" y="312"/>
                  </a:cubicBezTo>
                  <a:cubicBezTo>
                    <a:pt x="401" y="356"/>
                    <a:pt x="490" y="411"/>
                    <a:pt x="557" y="467"/>
                  </a:cubicBezTo>
                  <a:cubicBezTo>
                    <a:pt x="601" y="467"/>
                    <a:pt x="635" y="456"/>
                    <a:pt x="668" y="445"/>
                  </a:cubicBezTo>
                  <a:cubicBezTo>
                    <a:pt x="623" y="411"/>
                    <a:pt x="568" y="367"/>
                    <a:pt x="501" y="334"/>
                  </a:cubicBezTo>
                  <a:cubicBezTo>
                    <a:pt x="479" y="312"/>
                    <a:pt x="212" y="178"/>
                    <a:pt x="190" y="144"/>
                  </a:cubicBezTo>
                  <a:lnTo>
                    <a:pt x="190" y="122"/>
                  </a:lnTo>
                  <a:cubicBezTo>
                    <a:pt x="334" y="178"/>
                    <a:pt x="490" y="223"/>
                    <a:pt x="635" y="267"/>
                  </a:cubicBezTo>
                  <a:cubicBezTo>
                    <a:pt x="734" y="300"/>
                    <a:pt x="823" y="322"/>
                    <a:pt x="924" y="356"/>
                  </a:cubicBezTo>
                  <a:lnTo>
                    <a:pt x="1057" y="289"/>
                  </a:lnTo>
                  <a:lnTo>
                    <a:pt x="757" y="189"/>
                  </a:lnTo>
                  <a:cubicBezTo>
                    <a:pt x="546" y="134"/>
                    <a:pt x="334" y="67"/>
                    <a:pt x="123" y="0"/>
                  </a:cubicBezTo>
                  <a:close/>
                  <a:moveTo>
                    <a:pt x="45" y="200"/>
                  </a:moveTo>
                  <a:cubicBezTo>
                    <a:pt x="34" y="223"/>
                    <a:pt x="23" y="245"/>
                    <a:pt x="0" y="267"/>
                  </a:cubicBezTo>
                  <a:cubicBezTo>
                    <a:pt x="101" y="322"/>
                    <a:pt x="190" y="400"/>
                    <a:pt x="267" y="467"/>
                  </a:cubicBezTo>
                  <a:lnTo>
                    <a:pt x="301" y="467"/>
                  </a:lnTo>
                  <a:cubicBezTo>
                    <a:pt x="334" y="467"/>
                    <a:pt x="368" y="478"/>
                    <a:pt x="412" y="478"/>
                  </a:cubicBezTo>
                  <a:cubicBezTo>
                    <a:pt x="290" y="378"/>
                    <a:pt x="168" y="278"/>
                    <a:pt x="45" y="20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11"/>
            <p:cNvSpPr/>
            <p:nvPr/>
          </p:nvSpPr>
          <p:spPr>
            <a:xfrm>
              <a:off x="784660" y="2140930"/>
              <a:ext cx="35" cy="35"/>
            </a:xfrm>
            <a:custGeom>
              <a:avLst/>
              <a:gdLst/>
              <a:ahLst/>
              <a:cxnLst/>
              <a:rect l="l" t="t" r="r" b="b"/>
              <a:pathLst>
                <a:path w="1" h="1" extrusionOk="0">
                  <a:moveTo>
                    <a:pt x="0" y="1"/>
                  </a:moveTo>
                  <a:lnTo>
                    <a:pt x="0" y="1"/>
                  </a:ln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11"/>
            <p:cNvSpPr/>
            <p:nvPr/>
          </p:nvSpPr>
          <p:spPr>
            <a:xfrm>
              <a:off x="784276" y="2140930"/>
              <a:ext cx="419" cy="35"/>
            </a:xfrm>
            <a:custGeom>
              <a:avLst/>
              <a:gdLst/>
              <a:ahLst/>
              <a:cxnLst/>
              <a:rect l="l" t="t" r="r" b="b"/>
              <a:pathLst>
                <a:path w="12" h="1" extrusionOk="0">
                  <a:moveTo>
                    <a:pt x="11" y="1"/>
                  </a:moveTo>
                  <a:lnTo>
                    <a:pt x="11" y="1"/>
                  </a:lnTo>
                  <a:cubicBezTo>
                    <a:pt x="1" y="1"/>
                    <a:pt x="1" y="1"/>
                    <a:pt x="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11"/>
            <p:cNvSpPr/>
            <p:nvPr/>
          </p:nvSpPr>
          <p:spPr>
            <a:xfrm>
              <a:off x="735397" y="2140756"/>
              <a:ext cx="109442" cy="93499"/>
            </a:xfrm>
            <a:custGeom>
              <a:avLst/>
              <a:gdLst/>
              <a:ahLst/>
              <a:cxnLst/>
              <a:rect l="l" t="t" r="r" b="b"/>
              <a:pathLst>
                <a:path w="3137" h="2680" extrusionOk="0">
                  <a:moveTo>
                    <a:pt x="1202" y="0"/>
                  </a:moveTo>
                  <a:cubicBezTo>
                    <a:pt x="1188" y="0"/>
                    <a:pt x="1175" y="6"/>
                    <a:pt x="1168" y="6"/>
                  </a:cubicBezTo>
                  <a:cubicBezTo>
                    <a:pt x="1157" y="16"/>
                    <a:pt x="1135" y="28"/>
                    <a:pt x="1135" y="39"/>
                  </a:cubicBezTo>
                  <a:cubicBezTo>
                    <a:pt x="1123" y="72"/>
                    <a:pt x="1157" y="95"/>
                    <a:pt x="1179" y="105"/>
                  </a:cubicBezTo>
                  <a:cubicBezTo>
                    <a:pt x="1001" y="150"/>
                    <a:pt x="812" y="228"/>
                    <a:pt x="645" y="328"/>
                  </a:cubicBezTo>
                  <a:cubicBezTo>
                    <a:pt x="545" y="384"/>
                    <a:pt x="445" y="450"/>
                    <a:pt x="356" y="517"/>
                  </a:cubicBezTo>
                  <a:cubicBezTo>
                    <a:pt x="312" y="550"/>
                    <a:pt x="267" y="595"/>
                    <a:pt x="233" y="639"/>
                  </a:cubicBezTo>
                  <a:cubicBezTo>
                    <a:pt x="178" y="684"/>
                    <a:pt x="134" y="740"/>
                    <a:pt x="89" y="795"/>
                  </a:cubicBezTo>
                  <a:cubicBezTo>
                    <a:pt x="78" y="829"/>
                    <a:pt x="89" y="851"/>
                    <a:pt x="112" y="862"/>
                  </a:cubicBezTo>
                  <a:cubicBezTo>
                    <a:pt x="89" y="895"/>
                    <a:pt x="55" y="940"/>
                    <a:pt x="33" y="973"/>
                  </a:cubicBezTo>
                  <a:cubicBezTo>
                    <a:pt x="1" y="1022"/>
                    <a:pt x="58" y="1053"/>
                    <a:pt x="108" y="1053"/>
                  </a:cubicBezTo>
                  <a:cubicBezTo>
                    <a:pt x="127" y="1053"/>
                    <a:pt x="144" y="1049"/>
                    <a:pt x="156" y="1040"/>
                  </a:cubicBezTo>
                  <a:cubicBezTo>
                    <a:pt x="290" y="918"/>
                    <a:pt x="423" y="795"/>
                    <a:pt x="579" y="695"/>
                  </a:cubicBezTo>
                  <a:cubicBezTo>
                    <a:pt x="595" y="712"/>
                    <a:pt x="623" y="722"/>
                    <a:pt x="650" y="722"/>
                  </a:cubicBezTo>
                  <a:cubicBezTo>
                    <a:pt x="660" y="722"/>
                    <a:pt x="670" y="720"/>
                    <a:pt x="678" y="717"/>
                  </a:cubicBezTo>
                  <a:cubicBezTo>
                    <a:pt x="745" y="684"/>
                    <a:pt x="812" y="651"/>
                    <a:pt x="890" y="617"/>
                  </a:cubicBezTo>
                  <a:cubicBezTo>
                    <a:pt x="890" y="652"/>
                    <a:pt x="931" y="680"/>
                    <a:pt x="970" y="680"/>
                  </a:cubicBezTo>
                  <a:cubicBezTo>
                    <a:pt x="981" y="680"/>
                    <a:pt x="992" y="678"/>
                    <a:pt x="1001" y="673"/>
                  </a:cubicBezTo>
                  <a:cubicBezTo>
                    <a:pt x="1123" y="617"/>
                    <a:pt x="1246" y="562"/>
                    <a:pt x="1368" y="517"/>
                  </a:cubicBezTo>
                  <a:lnTo>
                    <a:pt x="1368" y="528"/>
                  </a:lnTo>
                  <a:cubicBezTo>
                    <a:pt x="1357" y="528"/>
                    <a:pt x="1335" y="539"/>
                    <a:pt x="1313" y="550"/>
                  </a:cubicBezTo>
                  <a:cubicBezTo>
                    <a:pt x="1290" y="562"/>
                    <a:pt x="1268" y="572"/>
                    <a:pt x="1257" y="584"/>
                  </a:cubicBezTo>
                  <a:cubicBezTo>
                    <a:pt x="1246" y="606"/>
                    <a:pt x="1246" y="628"/>
                    <a:pt x="1268" y="651"/>
                  </a:cubicBezTo>
                  <a:cubicBezTo>
                    <a:pt x="1276" y="658"/>
                    <a:pt x="1289" y="666"/>
                    <a:pt x="1300" y="666"/>
                  </a:cubicBezTo>
                  <a:cubicBezTo>
                    <a:pt x="1305" y="666"/>
                    <a:pt x="1309" y="665"/>
                    <a:pt x="1313" y="661"/>
                  </a:cubicBezTo>
                  <a:cubicBezTo>
                    <a:pt x="1335" y="661"/>
                    <a:pt x="1357" y="661"/>
                    <a:pt x="1357" y="639"/>
                  </a:cubicBezTo>
                  <a:lnTo>
                    <a:pt x="1357" y="651"/>
                  </a:lnTo>
                  <a:cubicBezTo>
                    <a:pt x="1357" y="639"/>
                    <a:pt x="1368" y="639"/>
                    <a:pt x="1368" y="639"/>
                  </a:cubicBezTo>
                  <a:cubicBezTo>
                    <a:pt x="1357" y="639"/>
                    <a:pt x="1368" y="639"/>
                    <a:pt x="1368" y="628"/>
                  </a:cubicBezTo>
                  <a:lnTo>
                    <a:pt x="1379" y="628"/>
                  </a:lnTo>
                  <a:cubicBezTo>
                    <a:pt x="1390" y="639"/>
                    <a:pt x="1412" y="639"/>
                    <a:pt x="1435" y="639"/>
                  </a:cubicBezTo>
                  <a:cubicBezTo>
                    <a:pt x="1446" y="639"/>
                    <a:pt x="1457" y="651"/>
                    <a:pt x="1479" y="651"/>
                  </a:cubicBezTo>
                  <a:cubicBezTo>
                    <a:pt x="1468" y="661"/>
                    <a:pt x="1468" y="673"/>
                    <a:pt x="1468" y="684"/>
                  </a:cubicBezTo>
                  <a:cubicBezTo>
                    <a:pt x="1468" y="719"/>
                    <a:pt x="1507" y="736"/>
                    <a:pt x="1542" y="736"/>
                  </a:cubicBezTo>
                  <a:cubicBezTo>
                    <a:pt x="1563" y="736"/>
                    <a:pt x="1582" y="730"/>
                    <a:pt x="1590" y="717"/>
                  </a:cubicBezTo>
                  <a:cubicBezTo>
                    <a:pt x="1602" y="706"/>
                    <a:pt x="1602" y="695"/>
                    <a:pt x="1613" y="695"/>
                  </a:cubicBezTo>
                  <a:lnTo>
                    <a:pt x="1669" y="695"/>
                  </a:lnTo>
                  <a:cubicBezTo>
                    <a:pt x="1646" y="706"/>
                    <a:pt x="1635" y="717"/>
                    <a:pt x="1624" y="728"/>
                  </a:cubicBezTo>
                  <a:cubicBezTo>
                    <a:pt x="1613" y="740"/>
                    <a:pt x="1613" y="762"/>
                    <a:pt x="1624" y="773"/>
                  </a:cubicBezTo>
                  <a:cubicBezTo>
                    <a:pt x="1635" y="784"/>
                    <a:pt x="1646" y="784"/>
                    <a:pt x="1646" y="784"/>
                  </a:cubicBezTo>
                  <a:cubicBezTo>
                    <a:pt x="1635" y="806"/>
                    <a:pt x="1635" y="817"/>
                    <a:pt x="1646" y="839"/>
                  </a:cubicBezTo>
                  <a:cubicBezTo>
                    <a:pt x="1663" y="856"/>
                    <a:pt x="1685" y="866"/>
                    <a:pt x="1704" y="866"/>
                  </a:cubicBezTo>
                  <a:cubicBezTo>
                    <a:pt x="1711" y="866"/>
                    <a:pt x="1718" y="865"/>
                    <a:pt x="1724" y="862"/>
                  </a:cubicBezTo>
                  <a:cubicBezTo>
                    <a:pt x="1765" y="862"/>
                    <a:pt x="1806" y="843"/>
                    <a:pt x="1846" y="831"/>
                  </a:cubicBezTo>
                  <a:lnTo>
                    <a:pt x="1846" y="831"/>
                  </a:lnTo>
                  <a:cubicBezTo>
                    <a:pt x="1845" y="841"/>
                    <a:pt x="1834" y="852"/>
                    <a:pt x="1824" y="862"/>
                  </a:cubicBezTo>
                  <a:cubicBezTo>
                    <a:pt x="1824" y="884"/>
                    <a:pt x="1835" y="906"/>
                    <a:pt x="1869" y="918"/>
                  </a:cubicBezTo>
                  <a:lnTo>
                    <a:pt x="1847" y="918"/>
                  </a:lnTo>
                  <a:cubicBezTo>
                    <a:pt x="1802" y="940"/>
                    <a:pt x="1746" y="940"/>
                    <a:pt x="1702" y="973"/>
                  </a:cubicBezTo>
                  <a:cubicBezTo>
                    <a:pt x="1657" y="995"/>
                    <a:pt x="1691" y="1051"/>
                    <a:pt x="1724" y="1051"/>
                  </a:cubicBezTo>
                  <a:cubicBezTo>
                    <a:pt x="1740" y="1054"/>
                    <a:pt x="1757" y="1055"/>
                    <a:pt x="1775" y="1055"/>
                  </a:cubicBezTo>
                  <a:cubicBezTo>
                    <a:pt x="1818" y="1055"/>
                    <a:pt x="1863" y="1048"/>
                    <a:pt x="1902" y="1040"/>
                  </a:cubicBezTo>
                  <a:cubicBezTo>
                    <a:pt x="1902" y="1059"/>
                    <a:pt x="1935" y="1086"/>
                    <a:pt x="1972" y="1086"/>
                  </a:cubicBezTo>
                  <a:cubicBezTo>
                    <a:pt x="1978" y="1086"/>
                    <a:pt x="1985" y="1086"/>
                    <a:pt x="1991" y="1084"/>
                  </a:cubicBezTo>
                  <a:cubicBezTo>
                    <a:pt x="2002" y="1084"/>
                    <a:pt x="2025" y="1073"/>
                    <a:pt x="2047" y="1073"/>
                  </a:cubicBezTo>
                  <a:cubicBezTo>
                    <a:pt x="2047" y="1096"/>
                    <a:pt x="2057" y="1106"/>
                    <a:pt x="2080" y="1118"/>
                  </a:cubicBezTo>
                  <a:cubicBezTo>
                    <a:pt x="2002" y="1151"/>
                    <a:pt x="1924" y="1173"/>
                    <a:pt x="1857" y="1207"/>
                  </a:cubicBezTo>
                  <a:cubicBezTo>
                    <a:pt x="1774" y="1248"/>
                    <a:pt x="1837" y="1319"/>
                    <a:pt x="1901" y="1319"/>
                  </a:cubicBezTo>
                  <a:cubicBezTo>
                    <a:pt x="1905" y="1319"/>
                    <a:pt x="1909" y="1319"/>
                    <a:pt x="1913" y="1318"/>
                  </a:cubicBezTo>
                  <a:cubicBezTo>
                    <a:pt x="1969" y="1306"/>
                    <a:pt x="2025" y="1284"/>
                    <a:pt x="2080" y="1262"/>
                  </a:cubicBezTo>
                  <a:cubicBezTo>
                    <a:pt x="2080" y="1274"/>
                    <a:pt x="2080" y="1284"/>
                    <a:pt x="2091" y="1296"/>
                  </a:cubicBezTo>
                  <a:lnTo>
                    <a:pt x="2102" y="1306"/>
                  </a:lnTo>
                  <a:lnTo>
                    <a:pt x="2080" y="1329"/>
                  </a:lnTo>
                  <a:lnTo>
                    <a:pt x="2069" y="1329"/>
                  </a:lnTo>
                  <a:cubicBezTo>
                    <a:pt x="2057" y="1340"/>
                    <a:pt x="2057" y="1351"/>
                    <a:pt x="2057" y="1363"/>
                  </a:cubicBezTo>
                  <a:cubicBezTo>
                    <a:pt x="2035" y="1385"/>
                    <a:pt x="2047" y="1407"/>
                    <a:pt x="2057" y="1418"/>
                  </a:cubicBezTo>
                  <a:cubicBezTo>
                    <a:pt x="2080" y="1429"/>
                    <a:pt x="2091" y="1429"/>
                    <a:pt x="2114" y="1440"/>
                  </a:cubicBezTo>
                  <a:cubicBezTo>
                    <a:pt x="2069" y="1462"/>
                    <a:pt x="2025" y="1496"/>
                    <a:pt x="1991" y="1529"/>
                  </a:cubicBezTo>
                  <a:cubicBezTo>
                    <a:pt x="1958" y="1573"/>
                    <a:pt x="2013" y="1607"/>
                    <a:pt x="2047" y="1607"/>
                  </a:cubicBezTo>
                  <a:lnTo>
                    <a:pt x="2069" y="1607"/>
                  </a:lnTo>
                  <a:lnTo>
                    <a:pt x="2069" y="1629"/>
                  </a:lnTo>
                  <a:cubicBezTo>
                    <a:pt x="2069" y="1640"/>
                    <a:pt x="2080" y="1652"/>
                    <a:pt x="2091" y="1652"/>
                  </a:cubicBezTo>
                  <a:lnTo>
                    <a:pt x="2025" y="1685"/>
                  </a:lnTo>
                  <a:cubicBezTo>
                    <a:pt x="1991" y="1696"/>
                    <a:pt x="1980" y="1729"/>
                    <a:pt x="1991" y="1751"/>
                  </a:cubicBezTo>
                  <a:cubicBezTo>
                    <a:pt x="1969" y="1785"/>
                    <a:pt x="1991" y="1818"/>
                    <a:pt x="2025" y="1840"/>
                  </a:cubicBezTo>
                  <a:cubicBezTo>
                    <a:pt x="2035" y="1840"/>
                    <a:pt x="2035" y="1852"/>
                    <a:pt x="2035" y="1863"/>
                  </a:cubicBezTo>
                  <a:lnTo>
                    <a:pt x="2047" y="1863"/>
                  </a:lnTo>
                  <a:cubicBezTo>
                    <a:pt x="2013" y="1885"/>
                    <a:pt x="1980" y="1907"/>
                    <a:pt x="1958" y="1952"/>
                  </a:cubicBezTo>
                  <a:cubicBezTo>
                    <a:pt x="1931" y="1986"/>
                    <a:pt x="1974" y="2015"/>
                    <a:pt x="2009" y="2015"/>
                  </a:cubicBezTo>
                  <a:cubicBezTo>
                    <a:pt x="2019" y="2015"/>
                    <a:pt x="2028" y="2012"/>
                    <a:pt x="2035" y="2008"/>
                  </a:cubicBezTo>
                  <a:cubicBezTo>
                    <a:pt x="2057" y="2008"/>
                    <a:pt x="2057" y="1996"/>
                    <a:pt x="2069" y="1996"/>
                  </a:cubicBezTo>
                  <a:lnTo>
                    <a:pt x="2080" y="1996"/>
                  </a:lnTo>
                  <a:cubicBezTo>
                    <a:pt x="2091" y="2008"/>
                    <a:pt x="2114" y="2008"/>
                    <a:pt x="2124" y="2008"/>
                  </a:cubicBezTo>
                  <a:cubicBezTo>
                    <a:pt x="2114" y="2018"/>
                    <a:pt x="2102" y="2018"/>
                    <a:pt x="2091" y="2030"/>
                  </a:cubicBezTo>
                  <a:cubicBezTo>
                    <a:pt x="2057" y="2041"/>
                    <a:pt x="2035" y="2085"/>
                    <a:pt x="2057" y="2119"/>
                  </a:cubicBezTo>
                  <a:cubicBezTo>
                    <a:pt x="2069" y="2129"/>
                    <a:pt x="2091" y="2141"/>
                    <a:pt x="2102" y="2141"/>
                  </a:cubicBezTo>
                  <a:lnTo>
                    <a:pt x="2091" y="2152"/>
                  </a:lnTo>
                  <a:cubicBezTo>
                    <a:pt x="2080" y="2163"/>
                    <a:pt x="2069" y="2174"/>
                    <a:pt x="2069" y="2186"/>
                  </a:cubicBezTo>
                  <a:cubicBezTo>
                    <a:pt x="2069" y="2208"/>
                    <a:pt x="2080" y="2218"/>
                    <a:pt x="2091" y="2230"/>
                  </a:cubicBezTo>
                  <a:cubicBezTo>
                    <a:pt x="2080" y="2241"/>
                    <a:pt x="2080" y="2252"/>
                    <a:pt x="2091" y="2263"/>
                  </a:cubicBezTo>
                  <a:lnTo>
                    <a:pt x="2114" y="2285"/>
                  </a:lnTo>
                  <a:cubicBezTo>
                    <a:pt x="2102" y="2297"/>
                    <a:pt x="2091" y="2307"/>
                    <a:pt x="2080" y="2307"/>
                  </a:cubicBezTo>
                  <a:lnTo>
                    <a:pt x="2035" y="2352"/>
                  </a:lnTo>
                  <a:cubicBezTo>
                    <a:pt x="2025" y="2352"/>
                    <a:pt x="2013" y="2364"/>
                    <a:pt x="2002" y="2364"/>
                  </a:cubicBezTo>
                  <a:lnTo>
                    <a:pt x="1991" y="2374"/>
                  </a:lnTo>
                  <a:lnTo>
                    <a:pt x="1980" y="2374"/>
                  </a:lnTo>
                  <a:cubicBezTo>
                    <a:pt x="1958" y="2386"/>
                    <a:pt x="1946" y="2396"/>
                    <a:pt x="1924" y="2408"/>
                  </a:cubicBezTo>
                  <a:cubicBezTo>
                    <a:pt x="1902" y="2419"/>
                    <a:pt x="1869" y="2430"/>
                    <a:pt x="1857" y="2463"/>
                  </a:cubicBezTo>
                  <a:cubicBezTo>
                    <a:pt x="1835" y="2475"/>
                    <a:pt x="1813" y="2485"/>
                    <a:pt x="1802" y="2508"/>
                  </a:cubicBezTo>
                  <a:cubicBezTo>
                    <a:pt x="1791" y="2541"/>
                    <a:pt x="1802" y="2552"/>
                    <a:pt x="1835" y="2564"/>
                  </a:cubicBezTo>
                  <a:cubicBezTo>
                    <a:pt x="1802" y="2569"/>
                    <a:pt x="1768" y="2572"/>
                    <a:pt x="1735" y="2572"/>
                  </a:cubicBezTo>
                  <a:cubicBezTo>
                    <a:pt x="1702" y="2572"/>
                    <a:pt x="1668" y="2569"/>
                    <a:pt x="1635" y="2564"/>
                  </a:cubicBezTo>
                  <a:cubicBezTo>
                    <a:pt x="1613" y="2564"/>
                    <a:pt x="1580" y="2574"/>
                    <a:pt x="1580" y="2608"/>
                  </a:cubicBezTo>
                  <a:cubicBezTo>
                    <a:pt x="1568" y="2630"/>
                    <a:pt x="1580" y="2653"/>
                    <a:pt x="1602" y="2653"/>
                  </a:cubicBezTo>
                  <a:cubicBezTo>
                    <a:pt x="1656" y="2671"/>
                    <a:pt x="1714" y="2679"/>
                    <a:pt x="1772" y="2679"/>
                  </a:cubicBezTo>
                  <a:cubicBezTo>
                    <a:pt x="1928" y="2679"/>
                    <a:pt x="2089" y="2619"/>
                    <a:pt x="2203" y="2530"/>
                  </a:cubicBezTo>
                  <a:cubicBezTo>
                    <a:pt x="2213" y="2519"/>
                    <a:pt x="2225" y="2508"/>
                    <a:pt x="2225" y="2497"/>
                  </a:cubicBezTo>
                  <a:cubicBezTo>
                    <a:pt x="2547" y="2396"/>
                    <a:pt x="2848" y="2208"/>
                    <a:pt x="3036" y="1929"/>
                  </a:cubicBezTo>
                  <a:cubicBezTo>
                    <a:pt x="3073" y="1878"/>
                    <a:pt x="3023" y="1846"/>
                    <a:pt x="2972" y="1846"/>
                  </a:cubicBezTo>
                  <a:cubicBezTo>
                    <a:pt x="2945" y="1846"/>
                    <a:pt x="2918" y="1855"/>
                    <a:pt x="2903" y="1874"/>
                  </a:cubicBezTo>
                  <a:cubicBezTo>
                    <a:pt x="2792" y="2008"/>
                    <a:pt x="2658" y="2119"/>
                    <a:pt x="2514" y="2218"/>
                  </a:cubicBezTo>
                  <a:cubicBezTo>
                    <a:pt x="2514" y="2208"/>
                    <a:pt x="2514" y="2196"/>
                    <a:pt x="2502" y="2186"/>
                  </a:cubicBezTo>
                  <a:cubicBezTo>
                    <a:pt x="2492" y="2174"/>
                    <a:pt x="2480" y="2174"/>
                    <a:pt x="2469" y="2174"/>
                  </a:cubicBezTo>
                  <a:cubicBezTo>
                    <a:pt x="2492" y="2152"/>
                    <a:pt x="2525" y="2141"/>
                    <a:pt x="2558" y="2119"/>
                  </a:cubicBezTo>
                  <a:cubicBezTo>
                    <a:pt x="2680" y="2052"/>
                    <a:pt x="2792" y="1974"/>
                    <a:pt x="2881" y="1874"/>
                  </a:cubicBezTo>
                  <a:cubicBezTo>
                    <a:pt x="2892" y="1852"/>
                    <a:pt x="2881" y="1818"/>
                    <a:pt x="2858" y="1807"/>
                  </a:cubicBezTo>
                  <a:cubicBezTo>
                    <a:pt x="2847" y="1802"/>
                    <a:pt x="2836" y="1799"/>
                    <a:pt x="2825" y="1799"/>
                  </a:cubicBezTo>
                  <a:cubicBezTo>
                    <a:pt x="2814" y="1799"/>
                    <a:pt x="2803" y="1802"/>
                    <a:pt x="2792" y="1807"/>
                  </a:cubicBezTo>
                  <a:lnTo>
                    <a:pt x="2759" y="1774"/>
                  </a:lnTo>
                  <a:cubicBezTo>
                    <a:pt x="2759" y="1774"/>
                    <a:pt x="2769" y="1774"/>
                    <a:pt x="2781" y="1763"/>
                  </a:cubicBezTo>
                  <a:cubicBezTo>
                    <a:pt x="2803" y="1741"/>
                    <a:pt x="2803" y="1707"/>
                    <a:pt x="2781" y="1696"/>
                  </a:cubicBezTo>
                  <a:cubicBezTo>
                    <a:pt x="2764" y="1685"/>
                    <a:pt x="2747" y="1679"/>
                    <a:pt x="2732" y="1679"/>
                  </a:cubicBezTo>
                  <a:cubicBezTo>
                    <a:pt x="2717" y="1679"/>
                    <a:pt x="2703" y="1685"/>
                    <a:pt x="2692" y="1696"/>
                  </a:cubicBezTo>
                  <a:cubicBezTo>
                    <a:pt x="2615" y="1744"/>
                    <a:pt x="2529" y="1784"/>
                    <a:pt x="2449" y="1830"/>
                  </a:cubicBezTo>
                  <a:lnTo>
                    <a:pt x="2449" y="1830"/>
                  </a:lnTo>
                  <a:cubicBezTo>
                    <a:pt x="2493" y="1804"/>
                    <a:pt x="2537" y="1776"/>
                    <a:pt x="2581" y="1741"/>
                  </a:cubicBezTo>
                  <a:cubicBezTo>
                    <a:pt x="2714" y="1652"/>
                    <a:pt x="2848" y="1551"/>
                    <a:pt x="2981" y="1451"/>
                  </a:cubicBezTo>
                  <a:cubicBezTo>
                    <a:pt x="3003" y="1440"/>
                    <a:pt x="3003" y="1407"/>
                    <a:pt x="2981" y="1395"/>
                  </a:cubicBezTo>
                  <a:cubicBezTo>
                    <a:pt x="2970" y="1384"/>
                    <a:pt x="2953" y="1379"/>
                    <a:pt x="2937" y="1379"/>
                  </a:cubicBezTo>
                  <a:cubicBezTo>
                    <a:pt x="2920" y="1379"/>
                    <a:pt x="2903" y="1384"/>
                    <a:pt x="2892" y="1395"/>
                  </a:cubicBezTo>
                  <a:lnTo>
                    <a:pt x="2492" y="1662"/>
                  </a:lnTo>
                  <a:cubicBezTo>
                    <a:pt x="2480" y="1662"/>
                    <a:pt x="2480" y="1674"/>
                    <a:pt x="2469" y="1674"/>
                  </a:cubicBezTo>
                  <a:cubicBezTo>
                    <a:pt x="2480" y="1662"/>
                    <a:pt x="2480" y="1652"/>
                    <a:pt x="2469" y="1652"/>
                  </a:cubicBezTo>
                  <a:cubicBezTo>
                    <a:pt x="2469" y="1640"/>
                    <a:pt x="2469" y="1640"/>
                    <a:pt x="2458" y="1640"/>
                  </a:cubicBezTo>
                  <a:cubicBezTo>
                    <a:pt x="2502" y="1618"/>
                    <a:pt x="2547" y="1585"/>
                    <a:pt x="2581" y="1563"/>
                  </a:cubicBezTo>
                  <a:cubicBezTo>
                    <a:pt x="2736" y="1462"/>
                    <a:pt x="2881" y="1351"/>
                    <a:pt x="3003" y="1217"/>
                  </a:cubicBezTo>
                  <a:cubicBezTo>
                    <a:pt x="3026" y="1195"/>
                    <a:pt x="3003" y="1162"/>
                    <a:pt x="2981" y="1151"/>
                  </a:cubicBezTo>
                  <a:lnTo>
                    <a:pt x="2959" y="1151"/>
                  </a:lnTo>
                  <a:cubicBezTo>
                    <a:pt x="2981" y="1118"/>
                    <a:pt x="3003" y="1084"/>
                    <a:pt x="3026" y="1040"/>
                  </a:cubicBezTo>
                  <a:cubicBezTo>
                    <a:pt x="3036" y="1051"/>
                    <a:pt x="3048" y="1051"/>
                    <a:pt x="3058" y="1051"/>
                  </a:cubicBezTo>
                  <a:lnTo>
                    <a:pt x="3081" y="1051"/>
                  </a:lnTo>
                  <a:lnTo>
                    <a:pt x="3092" y="1040"/>
                  </a:lnTo>
                  <a:lnTo>
                    <a:pt x="3103" y="1040"/>
                  </a:lnTo>
                  <a:cubicBezTo>
                    <a:pt x="3103" y="1040"/>
                    <a:pt x="3115" y="1040"/>
                    <a:pt x="3115" y="1029"/>
                  </a:cubicBezTo>
                  <a:cubicBezTo>
                    <a:pt x="3125" y="1029"/>
                    <a:pt x="3137" y="1017"/>
                    <a:pt x="3137" y="1007"/>
                  </a:cubicBezTo>
                  <a:lnTo>
                    <a:pt x="3137" y="973"/>
                  </a:lnTo>
                  <a:lnTo>
                    <a:pt x="3125" y="973"/>
                  </a:lnTo>
                  <a:cubicBezTo>
                    <a:pt x="3125" y="962"/>
                    <a:pt x="3125" y="962"/>
                    <a:pt x="3115" y="951"/>
                  </a:cubicBezTo>
                  <a:cubicBezTo>
                    <a:pt x="3115" y="951"/>
                    <a:pt x="3115" y="940"/>
                    <a:pt x="3103" y="940"/>
                  </a:cubicBezTo>
                  <a:lnTo>
                    <a:pt x="3092" y="928"/>
                  </a:lnTo>
                  <a:lnTo>
                    <a:pt x="3048" y="928"/>
                  </a:lnTo>
                  <a:cubicBezTo>
                    <a:pt x="3033" y="918"/>
                    <a:pt x="3013" y="913"/>
                    <a:pt x="2994" y="913"/>
                  </a:cubicBezTo>
                  <a:cubicBezTo>
                    <a:pt x="2971" y="913"/>
                    <a:pt x="2949" y="921"/>
                    <a:pt x="2937" y="940"/>
                  </a:cubicBezTo>
                  <a:cubicBezTo>
                    <a:pt x="2803" y="1173"/>
                    <a:pt x="2591" y="1340"/>
                    <a:pt x="2358" y="1474"/>
                  </a:cubicBezTo>
                  <a:cubicBezTo>
                    <a:pt x="2358" y="1474"/>
                    <a:pt x="2358" y="1462"/>
                    <a:pt x="2347" y="1462"/>
                  </a:cubicBezTo>
                  <a:lnTo>
                    <a:pt x="2336" y="1462"/>
                  </a:lnTo>
                  <a:cubicBezTo>
                    <a:pt x="2413" y="1418"/>
                    <a:pt x="2492" y="1373"/>
                    <a:pt x="2558" y="1318"/>
                  </a:cubicBezTo>
                  <a:cubicBezTo>
                    <a:pt x="2614" y="1274"/>
                    <a:pt x="2670" y="1229"/>
                    <a:pt x="2714" y="1185"/>
                  </a:cubicBezTo>
                  <a:cubicBezTo>
                    <a:pt x="2759" y="1140"/>
                    <a:pt x="2803" y="1084"/>
                    <a:pt x="2825" y="1029"/>
                  </a:cubicBezTo>
                  <a:cubicBezTo>
                    <a:pt x="2833" y="999"/>
                    <a:pt x="2805" y="984"/>
                    <a:pt x="2779" y="984"/>
                  </a:cubicBezTo>
                  <a:cubicBezTo>
                    <a:pt x="2767" y="984"/>
                    <a:pt x="2754" y="988"/>
                    <a:pt x="2747" y="995"/>
                  </a:cubicBezTo>
                  <a:cubicBezTo>
                    <a:pt x="2736" y="995"/>
                    <a:pt x="2725" y="1007"/>
                    <a:pt x="2714" y="1017"/>
                  </a:cubicBezTo>
                  <a:cubicBezTo>
                    <a:pt x="2707" y="996"/>
                    <a:pt x="2675" y="979"/>
                    <a:pt x="2646" y="979"/>
                  </a:cubicBezTo>
                  <a:cubicBezTo>
                    <a:pt x="2630" y="979"/>
                    <a:pt x="2614" y="984"/>
                    <a:pt x="2603" y="995"/>
                  </a:cubicBezTo>
                  <a:cubicBezTo>
                    <a:pt x="2569" y="1029"/>
                    <a:pt x="2525" y="1062"/>
                    <a:pt x="2480" y="1096"/>
                  </a:cubicBezTo>
                  <a:cubicBezTo>
                    <a:pt x="2480" y="1084"/>
                    <a:pt x="2480" y="1073"/>
                    <a:pt x="2469" y="1073"/>
                  </a:cubicBezTo>
                  <a:cubicBezTo>
                    <a:pt x="2458" y="1062"/>
                    <a:pt x="2447" y="1062"/>
                    <a:pt x="2436" y="1062"/>
                  </a:cubicBezTo>
                  <a:lnTo>
                    <a:pt x="2469" y="1029"/>
                  </a:lnTo>
                  <a:cubicBezTo>
                    <a:pt x="2547" y="973"/>
                    <a:pt x="2625" y="906"/>
                    <a:pt x="2703" y="839"/>
                  </a:cubicBezTo>
                  <a:cubicBezTo>
                    <a:pt x="2725" y="806"/>
                    <a:pt x="2747" y="784"/>
                    <a:pt x="2769" y="750"/>
                  </a:cubicBezTo>
                  <a:lnTo>
                    <a:pt x="2870" y="684"/>
                  </a:lnTo>
                  <a:cubicBezTo>
                    <a:pt x="2892" y="673"/>
                    <a:pt x="2892" y="639"/>
                    <a:pt x="2870" y="617"/>
                  </a:cubicBezTo>
                  <a:lnTo>
                    <a:pt x="2870" y="595"/>
                  </a:lnTo>
                  <a:cubicBezTo>
                    <a:pt x="2864" y="567"/>
                    <a:pt x="2836" y="553"/>
                    <a:pt x="2810" y="553"/>
                  </a:cubicBezTo>
                  <a:cubicBezTo>
                    <a:pt x="2784" y="553"/>
                    <a:pt x="2759" y="567"/>
                    <a:pt x="2759" y="595"/>
                  </a:cubicBezTo>
                  <a:cubicBezTo>
                    <a:pt x="2759" y="617"/>
                    <a:pt x="2747" y="628"/>
                    <a:pt x="2725" y="651"/>
                  </a:cubicBezTo>
                  <a:cubicBezTo>
                    <a:pt x="2603" y="728"/>
                    <a:pt x="2480" y="784"/>
                    <a:pt x="2358" y="839"/>
                  </a:cubicBezTo>
                  <a:cubicBezTo>
                    <a:pt x="2558" y="728"/>
                    <a:pt x="2725" y="584"/>
                    <a:pt x="2870" y="417"/>
                  </a:cubicBezTo>
                  <a:cubicBezTo>
                    <a:pt x="2905" y="382"/>
                    <a:pt x="2865" y="354"/>
                    <a:pt x="2824" y="354"/>
                  </a:cubicBezTo>
                  <a:cubicBezTo>
                    <a:pt x="2813" y="354"/>
                    <a:pt x="2801" y="357"/>
                    <a:pt x="2792" y="362"/>
                  </a:cubicBezTo>
                  <a:lnTo>
                    <a:pt x="2792" y="350"/>
                  </a:lnTo>
                  <a:lnTo>
                    <a:pt x="2781" y="350"/>
                  </a:lnTo>
                  <a:lnTo>
                    <a:pt x="2781" y="339"/>
                  </a:lnTo>
                  <a:lnTo>
                    <a:pt x="2769" y="328"/>
                  </a:lnTo>
                  <a:lnTo>
                    <a:pt x="2759" y="328"/>
                  </a:lnTo>
                  <a:cubicBezTo>
                    <a:pt x="2759" y="317"/>
                    <a:pt x="2759" y="317"/>
                    <a:pt x="2747" y="317"/>
                  </a:cubicBezTo>
                  <a:cubicBezTo>
                    <a:pt x="2736" y="305"/>
                    <a:pt x="2714" y="305"/>
                    <a:pt x="2703" y="305"/>
                  </a:cubicBezTo>
                  <a:lnTo>
                    <a:pt x="2680" y="305"/>
                  </a:lnTo>
                  <a:cubicBezTo>
                    <a:pt x="2670" y="317"/>
                    <a:pt x="2658" y="317"/>
                    <a:pt x="2647" y="317"/>
                  </a:cubicBezTo>
                  <a:cubicBezTo>
                    <a:pt x="2647" y="328"/>
                    <a:pt x="2636" y="339"/>
                    <a:pt x="2636" y="350"/>
                  </a:cubicBezTo>
                  <a:lnTo>
                    <a:pt x="2636" y="362"/>
                  </a:lnTo>
                  <a:cubicBezTo>
                    <a:pt x="2636" y="362"/>
                    <a:pt x="2636" y="362"/>
                    <a:pt x="2636" y="362"/>
                  </a:cubicBezTo>
                  <a:lnTo>
                    <a:pt x="2636" y="362"/>
                  </a:lnTo>
                  <a:cubicBezTo>
                    <a:pt x="2636" y="362"/>
                    <a:pt x="2625" y="362"/>
                    <a:pt x="2625" y="372"/>
                  </a:cubicBezTo>
                  <a:lnTo>
                    <a:pt x="2636" y="362"/>
                  </a:lnTo>
                  <a:lnTo>
                    <a:pt x="2636" y="362"/>
                  </a:lnTo>
                  <a:cubicBezTo>
                    <a:pt x="2625" y="372"/>
                    <a:pt x="2625" y="372"/>
                    <a:pt x="2625" y="384"/>
                  </a:cubicBezTo>
                  <a:lnTo>
                    <a:pt x="2625" y="406"/>
                  </a:lnTo>
                  <a:cubicBezTo>
                    <a:pt x="2625" y="406"/>
                    <a:pt x="2636" y="406"/>
                    <a:pt x="2636" y="417"/>
                  </a:cubicBezTo>
                  <a:lnTo>
                    <a:pt x="2647" y="428"/>
                  </a:lnTo>
                  <a:cubicBezTo>
                    <a:pt x="2658" y="428"/>
                    <a:pt x="2658" y="439"/>
                    <a:pt x="2670" y="439"/>
                  </a:cubicBezTo>
                  <a:lnTo>
                    <a:pt x="2703" y="439"/>
                  </a:lnTo>
                  <a:cubicBezTo>
                    <a:pt x="2647" y="495"/>
                    <a:pt x="2591" y="539"/>
                    <a:pt x="2536" y="584"/>
                  </a:cubicBezTo>
                  <a:lnTo>
                    <a:pt x="2514" y="562"/>
                  </a:lnTo>
                  <a:cubicBezTo>
                    <a:pt x="2505" y="557"/>
                    <a:pt x="2495" y="554"/>
                    <a:pt x="2486" y="554"/>
                  </a:cubicBezTo>
                  <a:cubicBezTo>
                    <a:pt x="2473" y="554"/>
                    <a:pt x="2460" y="559"/>
                    <a:pt x="2447" y="572"/>
                  </a:cubicBezTo>
                  <a:cubicBezTo>
                    <a:pt x="2403" y="595"/>
                    <a:pt x="2347" y="639"/>
                    <a:pt x="2291" y="661"/>
                  </a:cubicBezTo>
                  <a:cubicBezTo>
                    <a:pt x="2280" y="673"/>
                    <a:pt x="2269" y="673"/>
                    <a:pt x="2258" y="684"/>
                  </a:cubicBezTo>
                  <a:cubicBezTo>
                    <a:pt x="2250" y="676"/>
                    <a:pt x="2237" y="668"/>
                    <a:pt x="2222" y="668"/>
                  </a:cubicBezTo>
                  <a:cubicBezTo>
                    <a:pt x="2216" y="668"/>
                    <a:pt x="2209" y="670"/>
                    <a:pt x="2203" y="673"/>
                  </a:cubicBezTo>
                  <a:cubicBezTo>
                    <a:pt x="2180" y="673"/>
                    <a:pt x="2158" y="684"/>
                    <a:pt x="2146" y="684"/>
                  </a:cubicBezTo>
                  <a:cubicBezTo>
                    <a:pt x="2158" y="684"/>
                    <a:pt x="2158" y="673"/>
                    <a:pt x="2169" y="673"/>
                  </a:cubicBezTo>
                  <a:cubicBezTo>
                    <a:pt x="2314" y="595"/>
                    <a:pt x="2436" y="495"/>
                    <a:pt x="2547" y="372"/>
                  </a:cubicBezTo>
                  <a:cubicBezTo>
                    <a:pt x="2558" y="350"/>
                    <a:pt x="2547" y="328"/>
                    <a:pt x="2525" y="317"/>
                  </a:cubicBezTo>
                  <a:cubicBezTo>
                    <a:pt x="2512" y="308"/>
                    <a:pt x="2499" y="305"/>
                    <a:pt x="2487" y="305"/>
                  </a:cubicBezTo>
                  <a:cubicBezTo>
                    <a:pt x="2467" y="305"/>
                    <a:pt x="2449" y="314"/>
                    <a:pt x="2436" y="328"/>
                  </a:cubicBezTo>
                  <a:cubicBezTo>
                    <a:pt x="2336" y="428"/>
                    <a:pt x="2213" y="517"/>
                    <a:pt x="2091" y="584"/>
                  </a:cubicBezTo>
                  <a:cubicBezTo>
                    <a:pt x="2091" y="556"/>
                    <a:pt x="2069" y="536"/>
                    <a:pt x="2036" y="536"/>
                  </a:cubicBezTo>
                  <a:cubicBezTo>
                    <a:pt x="2029" y="536"/>
                    <a:pt x="2021" y="537"/>
                    <a:pt x="2013" y="539"/>
                  </a:cubicBezTo>
                  <a:cubicBezTo>
                    <a:pt x="1991" y="539"/>
                    <a:pt x="1969" y="550"/>
                    <a:pt x="1946" y="550"/>
                  </a:cubicBezTo>
                  <a:cubicBezTo>
                    <a:pt x="1931" y="543"/>
                    <a:pt x="1915" y="535"/>
                    <a:pt x="1899" y="535"/>
                  </a:cubicBezTo>
                  <a:cubicBezTo>
                    <a:pt x="1893" y="535"/>
                    <a:pt x="1886" y="536"/>
                    <a:pt x="1880" y="539"/>
                  </a:cubicBezTo>
                  <a:lnTo>
                    <a:pt x="1869" y="539"/>
                  </a:lnTo>
                  <a:cubicBezTo>
                    <a:pt x="1847" y="550"/>
                    <a:pt x="1824" y="562"/>
                    <a:pt x="1802" y="562"/>
                  </a:cubicBezTo>
                  <a:cubicBezTo>
                    <a:pt x="1802" y="562"/>
                    <a:pt x="1813" y="562"/>
                    <a:pt x="1813" y="550"/>
                  </a:cubicBezTo>
                  <a:cubicBezTo>
                    <a:pt x="1824" y="550"/>
                    <a:pt x="1824" y="539"/>
                    <a:pt x="1824" y="539"/>
                  </a:cubicBezTo>
                  <a:cubicBezTo>
                    <a:pt x="1847" y="528"/>
                    <a:pt x="1857" y="528"/>
                    <a:pt x="1880" y="528"/>
                  </a:cubicBezTo>
                  <a:cubicBezTo>
                    <a:pt x="1946" y="506"/>
                    <a:pt x="2025" y="483"/>
                    <a:pt x="2091" y="473"/>
                  </a:cubicBezTo>
                  <a:cubicBezTo>
                    <a:pt x="2169" y="461"/>
                    <a:pt x="2247" y="450"/>
                    <a:pt x="2302" y="406"/>
                  </a:cubicBezTo>
                  <a:cubicBezTo>
                    <a:pt x="2347" y="384"/>
                    <a:pt x="2314" y="350"/>
                    <a:pt x="2280" y="339"/>
                  </a:cubicBezTo>
                  <a:cubicBezTo>
                    <a:pt x="2267" y="337"/>
                    <a:pt x="2254" y="336"/>
                    <a:pt x="2241" y="336"/>
                  </a:cubicBezTo>
                  <a:cubicBezTo>
                    <a:pt x="2187" y="336"/>
                    <a:pt x="2131" y="352"/>
                    <a:pt x="2069" y="362"/>
                  </a:cubicBezTo>
                  <a:cubicBezTo>
                    <a:pt x="2102" y="350"/>
                    <a:pt x="2136" y="328"/>
                    <a:pt x="2169" y="317"/>
                  </a:cubicBezTo>
                  <a:cubicBezTo>
                    <a:pt x="2203" y="305"/>
                    <a:pt x="2213" y="273"/>
                    <a:pt x="2203" y="250"/>
                  </a:cubicBezTo>
                  <a:cubicBezTo>
                    <a:pt x="2213" y="250"/>
                    <a:pt x="2225" y="250"/>
                    <a:pt x="2225" y="239"/>
                  </a:cubicBezTo>
                  <a:lnTo>
                    <a:pt x="2247" y="239"/>
                  </a:lnTo>
                  <a:cubicBezTo>
                    <a:pt x="2247" y="228"/>
                    <a:pt x="2258" y="228"/>
                    <a:pt x="2258" y="216"/>
                  </a:cubicBezTo>
                  <a:lnTo>
                    <a:pt x="2269" y="206"/>
                  </a:lnTo>
                  <a:cubicBezTo>
                    <a:pt x="2269" y="194"/>
                    <a:pt x="2269" y="194"/>
                    <a:pt x="2258" y="184"/>
                  </a:cubicBezTo>
                  <a:cubicBezTo>
                    <a:pt x="2258" y="172"/>
                    <a:pt x="2247" y="150"/>
                    <a:pt x="2225" y="150"/>
                  </a:cubicBezTo>
                  <a:cubicBezTo>
                    <a:pt x="2213" y="139"/>
                    <a:pt x="2191" y="139"/>
                    <a:pt x="2169" y="128"/>
                  </a:cubicBezTo>
                  <a:cubicBezTo>
                    <a:pt x="2146" y="128"/>
                    <a:pt x="2136" y="117"/>
                    <a:pt x="2114" y="117"/>
                  </a:cubicBezTo>
                  <a:lnTo>
                    <a:pt x="2080" y="117"/>
                  </a:lnTo>
                  <a:cubicBezTo>
                    <a:pt x="2080" y="117"/>
                    <a:pt x="2069" y="117"/>
                    <a:pt x="2057" y="128"/>
                  </a:cubicBezTo>
                  <a:cubicBezTo>
                    <a:pt x="2047" y="128"/>
                    <a:pt x="2047" y="128"/>
                    <a:pt x="2035" y="139"/>
                  </a:cubicBezTo>
                  <a:cubicBezTo>
                    <a:pt x="2035" y="139"/>
                    <a:pt x="2025" y="150"/>
                    <a:pt x="2025" y="161"/>
                  </a:cubicBezTo>
                  <a:cubicBezTo>
                    <a:pt x="2025" y="172"/>
                    <a:pt x="2025" y="184"/>
                    <a:pt x="2035" y="194"/>
                  </a:cubicBezTo>
                  <a:cubicBezTo>
                    <a:pt x="2047" y="216"/>
                    <a:pt x="2057" y="216"/>
                    <a:pt x="2080" y="228"/>
                  </a:cubicBezTo>
                  <a:lnTo>
                    <a:pt x="2091" y="228"/>
                  </a:lnTo>
                  <a:cubicBezTo>
                    <a:pt x="2013" y="261"/>
                    <a:pt x="1936" y="305"/>
                    <a:pt x="1857" y="339"/>
                  </a:cubicBezTo>
                  <a:cubicBezTo>
                    <a:pt x="1813" y="339"/>
                    <a:pt x="1758" y="350"/>
                    <a:pt x="1702" y="362"/>
                  </a:cubicBezTo>
                  <a:lnTo>
                    <a:pt x="1802" y="328"/>
                  </a:lnTo>
                  <a:cubicBezTo>
                    <a:pt x="1847" y="317"/>
                    <a:pt x="1857" y="283"/>
                    <a:pt x="1847" y="250"/>
                  </a:cubicBezTo>
                  <a:lnTo>
                    <a:pt x="1847" y="239"/>
                  </a:lnTo>
                  <a:lnTo>
                    <a:pt x="1847" y="228"/>
                  </a:lnTo>
                  <a:cubicBezTo>
                    <a:pt x="1847" y="216"/>
                    <a:pt x="1835" y="216"/>
                    <a:pt x="1835" y="206"/>
                  </a:cubicBezTo>
                  <a:lnTo>
                    <a:pt x="1824" y="194"/>
                  </a:lnTo>
                  <a:cubicBezTo>
                    <a:pt x="1813" y="194"/>
                    <a:pt x="1802" y="184"/>
                    <a:pt x="1791" y="184"/>
                  </a:cubicBezTo>
                  <a:lnTo>
                    <a:pt x="1691" y="184"/>
                  </a:lnTo>
                  <a:cubicBezTo>
                    <a:pt x="1679" y="194"/>
                    <a:pt x="1679" y="194"/>
                    <a:pt x="1669" y="194"/>
                  </a:cubicBezTo>
                  <a:cubicBezTo>
                    <a:pt x="1669" y="206"/>
                    <a:pt x="1657" y="206"/>
                    <a:pt x="1657" y="216"/>
                  </a:cubicBezTo>
                  <a:cubicBezTo>
                    <a:pt x="1646" y="194"/>
                    <a:pt x="1624" y="172"/>
                    <a:pt x="1590" y="172"/>
                  </a:cubicBezTo>
                  <a:lnTo>
                    <a:pt x="1568" y="172"/>
                  </a:lnTo>
                  <a:cubicBezTo>
                    <a:pt x="1479" y="184"/>
                    <a:pt x="1390" y="206"/>
                    <a:pt x="1290" y="228"/>
                  </a:cubicBezTo>
                  <a:cubicBezTo>
                    <a:pt x="1285" y="222"/>
                    <a:pt x="1282" y="219"/>
                    <a:pt x="1279" y="219"/>
                  </a:cubicBezTo>
                  <a:cubicBezTo>
                    <a:pt x="1276" y="219"/>
                    <a:pt x="1274" y="222"/>
                    <a:pt x="1268" y="228"/>
                  </a:cubicBezTo>
                  <a:cubicBezTo>
                    <a:pt x="1202" y="239"/>
                    <a:pt x="1145" y="250"/>
                    <a:pt x="1090" y="273"/>
                  </a:cubicBezTo>
                  <a:lnTo>
                    <a:pt x="990" y="305"/>
                  </a:lnTo>
                  <a:cubicBezTo>
                    <a:pt x="1079" y="261"/>
                    <a:pt x="1168" y="228"/>
                    <a:pt x="1268" y="194"/>
                  </a:cubicBezTo>
                  <a:cubicBezTo>
                    <a:pt x="1279" y="184"/>
                    <a:pt x="1279" y="172"/>
                    <a:pt x="1279" y="172"/>
                  </a:cubicBezTo>
                  <a:cubicBezTo>
                    <a:pt x="1301" y="161"/>
                    <a:pt x="1313" y="161"/>
                    <a:pt x="1335" y="150"/>
                  </a:cubicBezTo>
                  <a:cubicBezTo>
                    <a:pt x="1357" y="150"/>
                    <a:pt x="1368" y="128"/>
                    <a:pt x="1368" y="117"/>
                  </a:cubicBezTo>
                  <a:cubicBezTo>
                    <a:pt x="1368" y="105"/>
                    <a:pt x="1379" y="105"/>
                    <a:pt x="1379" y="105"/>
                  </a:cubicBezTo>
                  <a:cubicBezTo>
                    <a:pt x="1402" y="105"/>
                    <a:pt x="1424" y="95"/>
                    <a:pt x="1446" y="83"/>
                  </a:cubicBezTo>
                  <a:cubicBezTo>
                    <a:pt x="1468" y="72"/>
                    <a:pt x="1468" y="50"/>
                    <a:pt x="1468" y="39"/>
                  </a:cubicBezTo>
                  <a:cubicBezTo>
                    <a:pt x="1457" y="16"/>
                    <a:pt x="1435" y="6"/>
                    <a:pt x="1412" y="6"/>
                  </a:cubicBezTo>
                  <a:lnTo>
                    <a:pt x="1224" y="6"/>
                  </a:lnTo>
                  <a:cubicBezTo>
                    <a:pt x="1216" y="2"/>
                    <a:pt x="1209" y="0"/>
                    <a:pt x="12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11"/>
            <p:cNvSpPr/>
            <p:nvPr/>
          </p:nvSpPr>
          <p:spPr>
            <a:xfrm>
              <a:off x="840167" y="2192914"/>
              <a:ext cx="5059" cy="3942"/>
            </a:xfrm>
            <a:custGeom>
              <a:avLst/>
              <a:gdLst/>
              <a:ahLst/>
              <a:cxnLst/>
              <a:rect l="l" t="t" r="r" b="b"/>
              <a:pathLst>
                <a:path w="145" h="113" extrusionOk="0">
                  <a:moveTo>
                    <a:pt x="78" y="1"/>
                  </a:moveTo>
                  <a:cubicBezTo>
                    <a:pt x="67" y="1"/>
                    <a:pt x="55" y="1"/>
                    <a:pt x="45" y="12"/>
                  </a:cubicBezTo>
                  <a:lnTo>
                    <a:pt x="33" y="12"/>
                  </a:lnTo>
                  <a:lnTo>
                    <a:pt x="11" y="34"/>
                  </a:lnTo>
                  <a:cubicBezTo>
                    <a:pt x="11" y="45"/>
                    <a:pt x="11" y="45"/>
                    <a:pt x="0" y="56"/>
                  </a:cubicBezTo>
                  <a:lnTo>
                    <a:pt x="0" y="68"/>
                  </a:lnTo>
                  <a:cubicBezTo>
                    <a:pt x="0" y="78"/>
                    <a:pt x="11" y="90"/>
                    <a:pt x="11" y="90"/>
                  </a:cubicBezTo>
                  <a:cubicBezTo>
                    <a:pt x="23" y="101"/>
                    <a:pt x="23" y="101"/>
                    <a:pt x="33" y="101"/>
                  </a:cubicBezTo>
                  <a:cubicBezTo>
                    <a:pt x="33" y="112"/>
                    <a:pt x="45" y="112"/>
                    <a:pt x="55" y="112"/>
                  </a:cubicBezTo>
                  <a:lnTo>
                    <a:pt x="100" y="112"/>
                  </a:lnTo>
                  <a:cubicBezTo>
                    <a:pt x="112" y="112"/>
                    <a:pt x="112" y="101"/>
                    <a:pt x="122" y="101"/>
                  </a:cubicBezTo>
                  <a:cubicBezTo>
                    <a:pt x="122" y="101"/>
                    <a:pt x="134" y="90"/>
                    <a:pt x="134" y="78"/>
                  </a:cubicBezTo>
                  <a:lnTo>
                    <a:pt x="144" y="68"/>
                  </a:lnTo>
                  <a:lnTo>
                    <a:pt x="144" y="45"/>
                  </a:lnTo>
                  <a:cubicBezTo>
                    <a:pt x="144" y="34"/>
                    <a:pt x="144" y="34"/>
                    <a:pt x="134" y="23"/>
                  </a:cubicBezTo>
                  <a:lnTo>
                    <a:pt x="122" y="12"/>
                  </a:lnTo>
                  <a:cubicBezTo>
                    <a:pt x="112" y="12"/>
                    <a:pt x="100" y="1"/>
                    <a:pt x="1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11"/>
            <p:cNvSpPr/>
            <p:nvPr/>
          </p:nvSpPr>
          <p:spPr>
            <a:xfrm>
              <a:off x="770565" y="2145117"/>
              <a:ext cx="29515" cy="13467"/>
            </a:xfrm>
            <a:custGeom>
              <a:avLst/>
              <a:gdLst/>
              <a:ahLst/>
              <a:cxnLst/>
              <a:rect l="l" t="t" r="r" b="b"/>
              <a:pathLst>
                <a:path w="846" h="386" extrusionOk="0">
                  <a:moveTo>
                    <a:pt x="782" y="1"/>
                  </a:moveTo>
                  <a:cubicBezTo>
                    <a:pt x="779" y="1"/>
                    <a:pt x="775" y="1"/>
                    <a:pt x="772" y="3"/>
                  </a:cubicBezTo>
                  <a:cubicBezTo>
                    <a:pt x="705" y="14"/>
                    <a:pt x="649" y="36"/>
                    <a:pt x="594" y="59"/>
                  </a:cubicBezTo>
                  <a:cubicBezTo>
                    <a:pt x="538" y="91"/>
                    <a:pt x="483" y="114"/>
                    <a:pt x="427" y="136"/>
                  </a:cubicBezTo>
                  <a:cubicBezTo>
                    <a:pt x="371" y="158"/>
                    <a:pt x="305" y="180"/>
                    <a:pt x="249" y="192"/>
                  </a:cubicBezTo>
                  <a:cubicBezTo>
                    <a:pt x="226" y="203"/>
                    <a:pt x="194" y="214"/>
                    <a:pt x="171" y="225"/>
                  </a:cubicBezTo>
                  <a:cubicBezTo>
                    <a:pt x="149" y="225"/>
                    <a:pt x="137" y="237"/>
                    <a:pt x="127" y="237"/>
                  </a:cubicBezTo>
                  <a:lnTo>
                    <a:pt x="115" y="237"/>
                  </a:lnTo>
                  <a:cubicBezTo>
                    <a:pt x="109" y="235"/>
                    <a:pt x="103" y="234"/>
                    <a:pt x="96" y="234"/>
                  </a:cubicBezTo>
                  <a:cubicBezTo>
                    <a:pt x="52" y="234"/>
                    <a:pt x="1" y="265"/>
                    <a:pt x="48" y="303"/>
                  </a:cubicBezTo>
                  <a:cubicBezTo>
                    <a:pt x="67" y="322"/>
                    <a:pt x="92" y="329"/>
                    <a:pt x="119" y="329"/>
                  </a:cubicBezTo>
                  <a:cubicBezTo>
                    <a:pt x="155" y="329"/>
                    <a:pt x="195" y="316"/>
                    <a:pt x="226" y="303"/>
                  </a:cubicBezTo>
                  <a:cubicBezTo>
                    <a:pt x="238" y="303"/>
                    <a:pt x="249" y="303"/>
                    <a:pt x="260" y="292"/>
                  </a:cubicBezTo>
                  <a:cubicBezTo>
                    <a:pt x="260" y="303"/>
                    <a:pt x="260" y="314"/>
                    <a:pt x="271" y="325"/>
                  </a:cubicBezTo>
                  <a:cubicBezTo>
                    <a:pt x="271" y="336"/>
                    <a:pt x="271" y="336"/>
                    <a:pt x="282" y="336"/>
                  </a:cubicBezTo>
                  <a:cubicBezTo>
                    <a:pt x="271" y="348"/>
                    <a:pt x="271" y="348"/>
                    <a:pt x="282" y="358"/>
                  </a:cubicBezTo>
                  <a:cubicBezTo>
                    <a:pt x="290" y="375"/>
                    <a:pt x="310" y="385"/>
                    <a:pt x="329" y="385"/>
                  </a:cubicBezTo>
                  <a:cubicBezTo>
                    <a:pt x="336" y="385"/>
                    <a:pt x="343" y="384"/>
                    <a:pt x="349" y="381"/>
                  </a:cubicBezTo>
                  <a:cubicBezTo>
                    <a:pt x="371" y="381"/>
                    <a:pt x="404" y="370"/>
                    <a:pt x="427" y="358"/>
                  </a:cubicBezTo>
                  <a:cubicBezTo>
                    <a:pt x="449" y="370"/>
                    <a:pt x="460" y="381"/>
                    <a:pt x="471" y="381"/>
                  </a:cubicBezTo>
                  <a:cubicBezTo>
                    <a:pt x="549" y="381"/>
                    <a:pt x="616" y="358"/>
                    <a:pt x="683" y="314"/>
                  </a:cubicBezTo>
                  <a:cubicBezTo>
                    <a:pt x="694" y="303"/>
                    <a:pt x="694" y="281"/>
                    <a:pt x="683" y="269"/>
                  </a:cubicBezTo>
                  <a:cubicBezTo>
                    <a:pt x="705" y="259"/>
                    <a:pt x="705" y="237"/>
                    <a:pt x="694" y="214"/>
                  </a:cubicBezTo>
                  <a:lnTo>
                    <a:pt x="683" y="214"/>
                  </a:lnTo>
                  <a:cubicBezTo>
                    <a:pt x="705" y="203"/>
                    <a:pt x="705" y="180"/>
                    <a:pt x="705" y="170"/>
                  </a:cubicBezTo>
                  <a:cubicBezTo>
                    <a:pt x="694" y="158"/>
                    <a:pt x="694" y="148"/>
                    <a:pt x="683" y="148"/>
                  </a:cubicBezTo>
                  <a:cubicBezTo>
                    <a:pt x="727" y="125"/>
                    <a:pt x="772" y="103"/>
                    <a:pt x="816" y="69"/>
                  </a:cubicBezTo>
                  <a:cubicBezTo>
                    <a:pt x="846" y="40"/>
                    <a:pt x="813" y="1"/>
                    <a:pt x="782"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11"/>
            <p:cNvSpPr/>
            <p:nvPr/>
          </p:nvSpPr>
          <p:spPr>
            <a:xfrm>
              <a:off x="791637" y="2157607"/>
              <a:ext cx="9769" cy="5617"/>
            </a:xfrm>
            <a:custGeom>
              <a:avLst/>
              <a:gdLst/>
              <a:ahLst/>
              <a:cxnLst/>
              <a:rect l="l" t="t" r="r" b="b"/>
              <a:pathLst>
                <a:path w="280" h="161" extrusionOk="0">
                  <a:moveTo>
                    <a:pt x="212" y="0"/>
                  </a:moveTo>
                  <a:cubicBezTo>
                    <a:pt x="190" y="0"/>
                    <a:pt x="179" y="12"/>
                    <a:pt x="156" y="12"/>
                  </a:cubicBezTo>
                  <a:cubicBezTo>
                    <a:pt x="146" y="23"/>
                    <a:pt x="134" y="23"/>
                    <a:pt x="112" y="34"/>
                  </a:cubicBezTo>
                  <a:cubicBezTo>
                    <a:pt x="90" y="45"/>
                    <a:pt x="57" y="56"/>
                    <a:pt x="34" y="67"/>
                  </a:cubicBezTo>
                  <a:cubicBezTo>
                    <a:pt x="23" y="79"/>
                    <a:pt x="12" y="89"/>
                    <a:pt x="12" y="101"/>
                  </a:cubicBezTo>
                  <a:cubicBezTo>
                    <a:pt x="1" y="112"/>
                    <a:pt x="1" y="123"/>
                    <a:pt x="12" y="134"/>
                  </a:cubicBezTo>
                  <a:cubicBezTo>
                    <a:pt x="28" y="150"/>
                    <a:pt x="50" y="161"/>
                    <a:pt x="74" y="161"/>
                  </a:cubicBezTo>
                  <a:cubicBezTo>
                    <a:pt x="83" y="161"/>
                    <a:pt x="92" y="159"/>
                    <a:pt x="101" y="156"/>
                  </a:cubicBezTo>
                  <a:lnTo>
                    <a:pt x="179" y="112"/>
                  </a:lnTo>
                  <a:cubicBezTo>
                    <a:pt x="190" y="101"/>
                    <a:pt x="212" y="101"/>
                    <a:pt x="223" y="89"/>
                  </a:cubicBezTo>
                  <a:cubicBezTo>
                    <a:pt x="235" y="79"/>
                    <a:pt x="245" y="67"/>
                    <a:pt x="257" y="67"/>
                  </a:cubicBezTo>
                  <a:cubicBezTo>
                    <a:pt x="268" y="56"/>
                    <a:pt x="279" y="34"/>
                    <a:pt x="268" y="23"/>
                  </a:cubicBezTo>
                  <a:cubicBezTo>
                    <a:pt x="257" y="0"/>
                    <a:pt x="235" y="0"/>
                    <a:pt x="212"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11"/>
            <p:cNvSpPr/>
            <p:nvPr/>
          </p:nvSpPr>
          <p:spPr>
            <a:xfrm>
              <a:off x="733443" y="2148606"/>
              <a:ext cx="38062" cy="28503"/>
            </a:xfrm>
            <a:custGeom>
              <a:avLst/>
              <a:gdLst/>
              <a:ahLst/>
              <a:cxnLst/>
              <a:rect l="l" t="t" r="r" b="b"/>
              <a:pathLst>
                <a:path w="1091" h="817" extrusionOk="0">
                  <a:moveTo>
                    <a:pt x="1041" y="0"/>
                  </a:moveTo>
                  <a:cubicBezTo>
                    <a:pt x="1030" y="0"/>
                    <a:pt x="1018" y="3"/>
                    <a:pt x="1013" y="3"/>
                  </a:cubicBezTo>
                  <a:cubicBezTo>
                    <a:pt x="968" y="14"/>
                    <a:pt x="935" y="36"/>
                    <a:pt x="902" y="48"/>
                  </a:cubicBezTo>
                  <a:cubicBezTo>
                    <a:pt x="896" y="42"/>
                    <a:pt x="887" y="39"/>
                    <a:pt x="879" y="39"/>
                  </a:cubicBezTo>
                  <a:cubicBezTo>
                    <a:pt x="871" y="39"/>
                    <a:pt x="862" y="42"/>
                    <a:pt x="857" y="48"/>
                  </a:cubicBezTo>
                  <a:cubicBezTo>
                    <a:pt x="768" y="103"/>
                    <a:pt x="679" y="147"/>
                    <a:pt x="590" y="203"/>
                  </a:cubicBezTo>
                  <a:cubicBezTo>
                    <a:pt x="568" y="214"/>
                    <a:pt x="556" y="225"/>
                    <a:pt x="534" y="236"/>
                  </a:cubicBezTo>
                  <a:cubicBezTo>
                    <a:pt x="467" y="248"/>
                    <a:pt x="412" y="281"/>
                    <a:pt x="368" y="325"/>
                  </a:cubicBezTo>
                  <a:lnTo>
                    <a:pt x="200" y="459"/>
                  </a:lnTo>
                  <a:cubicBezTo>
                    <a:pt x="156" y="515"/>
                    <a:pt x="111" y="559"/>
                    <a:pt x="67" y="614"/>
                  </a:cubicBezTo>
                  <a:cubicBezTo>
                    <a:pt x="45" y="637"/>
                    <a:pt x="23" y="670"/>
                    <a:pt x="12" y="693"/>
                  </a:cubicBezTo>
                  <a:cubicBezTo>
                    <a:pt x="0" y="737"/>
                    <a:pt x="12" y="770"/>
                    <a:pt x="23" y="792"/>
                  </a:cubicBezTo>
                  <a:cubicBezTo>
                    <a:pt x="33" y="808"/>
                    <a:pt x="58" y="816"/>
                    <a:pt x="80" y="816"/>
                  </a:cubicBezTo>
                  <a:cubicBezTo>
                    <a:pt x="106" y="816"/>
                    <a:pt x="129" y="805"/>
                    <a:pt x="123" y="782"/>
                  </a:cubicBezTo>
                  <a:cubicBezTo>
                    <a:pt x="111" y="726"/>
                    <a:pt x="145" y="681"/>
                    <a:pt x="178" y="637"/>
                  </a:cubicBezTo>
                  <a:cubicBezTo>
                    <a:pt x="212" y="592"/>
                    <a:pt x="257" y="548"/>
                    <a:pt x="301" y="503"/>
                  </a:cubicBezTo>
                  <a:cubicBezTo>
                    <a:pt x="323" y="470"/>
                    <a:pt x="346" y="448"/>
                    <a:pt x="378" y="426"/>
                  </a:cubicBezTo>
                  <a:cubicBezTo>
                    <a:pt x="384" y="431"/>
                    <a:pt x="390" y="434"/>
                    <a:pt x="397" y="434"/>
                  </a:cubicBezTo>
                  <a:cubicBezTo>
                    <a:pt x="404" y="434"/>
                    <a:pt x="412" y="431"/>
                    <a:pt x="423" y="426"/>
                  </a:cubicBezTo>
                  <a:lnTo>
                    <a:pt x="434" y="426"/>
                  </a:lnTo>
                  <a:cubicBezTo>
                    <a:pt x="423" y="459"/>
                    <a:pt x="434" y="470"/>
                    <a:pt x="457" y="481"/>
                  </a:cubicBezTo>
                  <a:cubicBezTo>
                    <a:pt x="412" y="515"/>
                    <a:pt x="368" y="548"/>
                    <a:pt x="334" y="592"/>
                  </a:cubicBezTo>
                  <a:cubicBezTo>
                    <a:pt x="309" y="642"/>
                    <a:pt x="359" y="667"/>
                    <a:pt x="404" y="667"/>
                  </a:cubicBezTo>
                  <a:cubicBezTo>
                    <a:pt x="419" y="667"/>
                    <a:pt x="434" y="664"/>
                    <a:pt x="445" y="659"/>
                  </a:cubicBezTo>
                  <a:cubicBezTo>
                    <a:pt x="490" y="626"/>
                    <a:pt x="523" y="581"/>
                    <a:pt x="568" y="548"/>
                  </a:cubicBezTo>
                  <a:cubicBezTo>
                    <a:pt x="612" y="515"/>
                    <a:pt x="657" y="492"/>
                    <a:pt x="701" y="459"/>
                  </a:cubicBezTo>
                  <a:cubicBezTo>
                    <a:pt x="801" y="403"/>
                    <a:pt x="890" y="347"/>
                    <a:pt x="979" y="281"/>
                  </a:cubicBezTo>
                  <a:cubicBezTo>
                    <a:pt x="1001" y="258"/>
                    <a:pt x="1001" y="236"/>
                    <a:pt x="979" y="214"/>
                  </a:cubicBezTo>
                  <a:cubicBezTo>
                    <a:pt x="979" y="203"/>
                    <a:pt x="979" y="203"/>
                    <a:pt x="968" y="203"/>
                  </a:cubicBezTo>
                  <a:cubicBezTo>
                    <a:pt x="991" y="192"/>
                    <a:pt x="1001" y="169"/>
                    <a:pt x="979" y="147"/>
                  </a:cubicBezTo>
                  <a:cubicBezTo>
                    <a:pt x="968" y="125"/>
                    <a:pt x="957" y="125"/>
                    <a:pt x="935" y="114"/>
                  </a:cubicBezTo>
                  <a:cubicBezTo>
                    <a:pt x="968" y="103"/>
                    <a:pt x="1013" y="80"/>
                    <a:pt x="1057" y="70"/>
                  </a:cubicBezTo>
                  <a:cubicBezTo>
                    <a:pt x="1080" y="58"/>
                    <a:pt x="1090" y="36"/>
                    <a:pt x="1068" y="14"/>
                  </a:cubicBezTo>
                  <a:cubicBezTo>
                    <a:pt x="1063" y="3"/>
                    <a:pt x="1052" y="0"/>
                    <a:pt x="1041"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11"/>
            <p:cNvSpPr/>
            <p:nvPr/>
          </p:nvSpPr>
          <p:spPr>
            <a:xfrm>
              <a:off x="776531" y="2140163"/>
              <a:ext cx="10501" cy="3907"/>
            </a:xfrm>
            <a:custGeom>
              <a:avLst/>
              <a:gdLst/>
              <a:ahLst/>
              <a:cxnLst/>
              <a:rect l="l" t="t" r="r" b="b"/>
              <a:pathLst>
                <a:path w="301" h="112" extrusionOk="0">
                  <a:moveTo>
                    <a:pt x="156" y="0"/>
                  </a:moveTo>
                  <a:cubicBezTo>
                    <a:pt x="122" y="11"/>
                    <a:pt x="100" y="11"/>
                    <a:pt x="67" y="11"/>
                  </a:cubicBezTo>
                  <a:cubicBezTo>
                    <a:pt x="55" y="11"/>
                    <a:pt x="33" y="11"/>
                    <a:pt x="23" y="23"/>
                  </a:cubicBezTo>
                  <a:cubicBezTo>
                    <a:pt x="11" y="33"/>
                    <a:pt x="0" y="45"/>
                    <a:pt x="0" y="56"/>
                  </a:cubicBezTo>
                  <a:cubicBezTo>
                    <a:pt x="11" y="89"/>
                    <a:pt x="45" y="112"/>
                    <a:pt x="67" y="112"/>
                  </a:cubicBezTo>
                  <a:lnTo>
                    <a:pt x="156" y="112"/>
                  </a:lnTo>
                  <a:cubicBezTo>
                    <a:pt x="167" y="112"/>
                    <a:pt x="178" y="100"/>
                    <a:pt x="200" y="100"/>
                  </a:cubicBezTo>
                  <a:lnTo>
                    <a:pt x="256" y="100"/>
                  </a:lnTo>
                  <a:cubicBezTo>
                    <a:pt x="256" y="89"/>
                    <a:pt x="256" y="89"/>
                    <a:pt x="267" y="89"/>
                  </a:cubicBezTo>
                  <a:cubicBezTo>
                    <a:pt x="267" y="89"/>
                    <a:pt x="278" y="78"/>
                    <a:pt x="289" y="78"/>
                  </a:cubicBezTo>
                  <a:cubicBezTo>
                    <a:pt x="289" y="67"/>
                    <a:pt x="300" y="56"/>
                    <a:pt x="289" y="45"/>
                  </a:cubicBezTo>
                  <a:cubicBezTo>
                    <a:pt x="289" y="23"/>
                    <a:pt x="267" y="11"/>
                    <a:pt x="245"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11"/>
            <p:cNvSpPr/>
            <p:nvPr/>
          </p:nvSpPr>
          <p:spPr>
            <a:xfrm>
              <a:off x="807163" y="2146373"/>
              <a:ext cx="8582" cy="4291"/>
            </a:xfrm>
            <a:custGeom>
              <a:avLst/>
              <a:gdLst/>
              <a:ahLst/>
              <a:cxnLst/>
              <a:rect l="l" t="t" r="r" b="b"/>
              <a:pathLst>
                <a:path w="246" h="123" extrusionOk="0">
                  <a:moveTo>
                    <a:pt x="34" y="0"/>
                  </a:moveTo>
                  <a:cubicBezTo>
                    <a:pt x="23" y="11"/>
                    <a:pt x="0" y="23"/>
                    <a:pt x="0" y="33"/>
                  </a:cubicBezTo>
                  <a:cubicBezTo>
                    <a:pt x="0" y="55"/>
                    <a:pt x="0" y="67"/>
                    <a:pt x="12" y="78"/>
                  </a:cubicBezTo>
                  <a:cubicBezTo>
                    <a:pt x="23" y="89"/>
                    <a:pt x="34" y="100"/>
                    <a:pt x="57" y="100"/>
                  </a:cubicBezTo>
                  <a:cubicBezTo>
                    <a:pt x="67" y="112"/>
                    <a:pt x="89" y="112"/>
                    <a:pt x="112" y="112"/>
                  </a:cubicBezTo>
                  <a:cubicBezTo>
                    <a:pt x="123" y="122"/>
                    <a:pt x="146" y="122"/>
                    <a:pt x="156" y="122"/>
                  </a:cubicBezTo>
                  <a:lnTo>
                    <a:pt x="190" y="122"/>
                  </a:lnTo>
                  <a:cubicBezTo>
                    <a:pt x="201" y="122"/>
                    <a:pt x="212" y="122"/>
                    <a:pt x="223" y="112"/>
                  </a:cubicBezTo>
                  <a:cubicBezTo>
                    <a:pt x="234" y="112"/>
                    <a:pt x="245" y="100"/>
                    <a:pt x="245" y="89"/>
                  </a:cubicBezTo>
                  <a:lnTo>
                    <a:pt x="245" y="67"/>
                  </a:lnTo>
                  <a:cubicBezTo>
                    <a:pt x="245" y="55"/>
                    <a:pt x="234" y="45"/>
                    <a:pt x="223" y="33"/>
                  </a:cubicBezTo>
                  <a:cubicBezTo>
                    <a:pt x="212" y="33"/>
                    <a:pt x="201" y="33"/>
                    <a:pt x="190" y="23"/>
                  </a:cubicBezTo>
                  <a:cubicBezTo>
                    <a:pt x="178" y="23"/>
                    <a:pt x="168" y="11"/>
                    <a:pt x="146" y="11"/>
                  </a:cubicBezTo>
                  <a:cubicBezTo>
                    <a:pt x="134" y="11"/>
                    <a:pt x="112" y="0"/>
                    <a:pt x="89"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11"/>
            <p:cNvSpPr/>
            <p:nvPr/>
          </p:nvSpPr>
          <p:spPr>
            <a:xfrm>
              <a:off x="837446" y="2193437"/>
              <a:ext cx="8966" cy="4954"/>
            </a:xfrm>
            <a:custGeom>
              <a:avLst/>
              <a:gdLst/>
              <a:ahLst/>
              <a:cxnLst/>
              <a:rect l="l" t="t" r="r" b="b"/>
              <a:pathLst>
                <a:path w="257" h="142" extrusionOk="0">
                  <a:moveTo>
                    <a:pt x="188" y="1"/>
                  </a:moveTo>
                  <a:cubicBezTo>
                    <a:pt x="176" y="1"/>
                    <a:pt x="165" y="3"/>
                    <a:pt x="156" y="8"/>
                  </a:cubicBezTo>
                  <a:cubicBezTo>
                    <a:pt x="145" y="8"/>
                    <a:pt x="145" y="8"/>
                    <a:pt x="133" y="19"/>
                  </a:cubicBezTo>
                  <a:cubicBezTo>
                    <a:pt x="111" y="19"/>
                    <a:pt x="101" y="30"/>
                    <a:pt x="89" y="30"/>
                  </a:cubicBezTo>
                  <a:cubicBezTo>
                    <a:pt x="78" y="41"/>
                    <a:pt x="56" y="41"/>
                    <a:pt x="44" y="41"/>
                  </a:cubicBezTo>
                  <a:cubicBezTo>
                    <a:pt x="34" y="53"/>
                    <a:pt x="22" y="53"/>
                    <a:pt x="12" y="63"/>
                  </a:cubicBezTo>
                  <a:cubicBezTo>
                    <a:pt x="0" y="75"/>
                    <a:pt x="0" y="86"/>
                    <a:pt x="0" y="97"/>
                  </a:cubicBezTo>
                  <a:cubicBezTo>
                    <a:pt x="0" y="97"/>
                    <a:pt x="0" y="108"/>
                    <a:pt x="12" y="119"/>
                  </a:cubicBezTo>
                  <a:cubicBezTo>
                    <a:pt x="12" y="130"/>
                    <a:pt x="34" y="142"/>
                    <a:pt x="44" y="142"/>
                  </a:cubicBezTo>
                  <a:lnTo>
                    <a:pt x="145" y="142"/>
                  </a:lnTo>
                  <a:cubicBezTo>
                    <a:pt x="167" y="142"/>
                    <a:pt x="200" y="130"/>
                    <a:pt x="222" y="119"/>
                  </a:cubicBezTo>
                  <a:lnTo>
                    <a:pt x="256" y="86"/>
                  </a:lnTo>
                  <a:cubicBezTo>
                    <a:pt x="256" y="75"/>
                    <a:pt x="256" y="63"/>
                    <a:pt x="245" y="53"/>
                  </a:cubicBezTo>
                  <a:lnTo>
                    <a:pt x="245" y="41"/>
                  </a:lnTo>
                  <a:cubicBezTo>
                    <a:pt x="245" y="30"/>
                    <a:pt x="245" y="30"/>
                    <a:pt x="234" y="19"/>
                  </a:cubicBezTo>
                  <a:cubicBezTo>
                    <a:pt x="221" y="6"/>
                    <a:pt x="204" y="1"/>
                    <a:pt x="18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11"/>
            <p:cNvSpPr/>
            <p:nvPr/>
          </p:nvSpPr>
          <p:spPr>
            <a:xfrm>
              <a:off x="829282" y="2197589"/>
              <a:ext cx="8199" cy="8582"/>
            </a:xfrm>
            <a:custGeom>
              <a:avLst/>
              <a:gdLst/>
              <a:ahLst/>
              <a:cxnLst/>
              <a:rect l="l" t="t" r="r" b="b"/>
              <a:pathLst>
                <a:path w="235" h="246" extrusionOk="0">
                  <a:moveTo>
                    <a:pt x="101" y="0"/>
                  </a:moveTo>
                  <a:lnTo>
                    <a:pt x="101" y="11"/>
                  </a:lnTo>
                  <a:lnTo>
                    <a:pt x="56" y="11"/>
                  </a:lnTo>
                  <a:cubicBezTo>
                    <a:pt x="45" y="23"/>
                    <a:pt x="34" y="23"/>
                    <a:pt x="34" y="23"/>
                  </a:cubicBezTo>
                  <a:cubicBezTo>
                    <a:pt x="23" y="33"/>
                    <a:pt x="12" y="33"/>
                    <a:pt x="12" y="45"/>
                  </a:cubicBezTo>
                  <a:lnTo>
                    <a:pt x="1" y="56"/>
                  </a:lnTo>
                  <a:lnTo>
                    <a:pt x="1" y="78"/>
                  </a:lnTo>
                  <a:cubicBezTo>
                    <a:pt x="1" y="78"/>
                    <a:pt x="1" y="89"/>
                    <a:pt x="12" y="89"/>
                  </a:cubicBezTo>
                  <a:cubicBezTo>
                    <a:pt x="12" y="100"/>
                    <a:pt x="12" y="100"/>
                    <a:pt x="23" y="112"/>
                  </a:cubicBezTo>
                  <a:lnTo>
                    <a:pt x="34" y="112"/>
                  </a:lnTo>
                  <a:cubicBezTo>
                    <a:pt x="45" y="122"/>
                    <a:pt x="56" y="122"/>
                    <a:pt x="68" y="122"/>
                  </a:cubicBezTo>
                  <a:cubicBezTo>
                    <a:pt x="45" y="122"/>
                    <a:pt x="23" y="134"/>
                    <a:pt x="12" y="167"/>
                  </a:cubicBezTo>
                  <a:cubicBezTo>
                    <a:pt x="12" y="167"/>
                    <a:pt x="1" y="189"/>
                    <a:pt x="12" y="201"/>
                  </a:cubicBezTo>
                  <a:lnTo>
                    <a:pt x="45" y="234"/>
                  </a:lnTo>
                  <a:cubicBezTo>
                    <a:pt x="68" y="245"/>
                    <a:pt x="78" y="245"/>
                    <a:pt x="101" y="245"/>
                  </a:cubicBezTo>
                  <a:cubicBezTo>
                    <a:pt x="123" y="245"/>
                    <a:pt x="145" y="245"/>
                    <a:pt x="167" y="234"/>
                  </a:cubicBezTo>
                  <a:cubicBezTo>
                    <a:pt x="179" y="223"/>
                    <a:pt x="201" y="223"/>
                    <a:pt x="212" y="211"/>
                  </a:cubicBezTo>
                  <a:cubicBezTo>
                    <a:pt x="212" y="201"/>
                    <a:pt x="212" y="201"/>
                    <a:pt x="223" y="201"/>
                  </a:cubicBezTo>
                  <a:lnTo>
                    <a:pt x="223" y="178"/>
                  </a:lnTo>
                  <a:cubicBezTo>
                    <a:pt x="234" y="178"/>
                    <a:pt x="234" y="167"/>
                    <a:pt x="223" y="167"/>
                  </a:cubicBezTo>
                  <a:lnTo>
                    <a:pt x="223" y="145"/>
                  </a:lnTo>
                  <a:cubicBezTo>
                    <a:pt x="212" y="134"/>
                    <a:pt x="190" y="122"/>
                    <a:pt x="179" y="122"/>
                  </a:cubicBezTo>
                  <a:cubicBezTo>
                    <a:pt x="167" y="112"/>
                    <a:pt x="157" y="112"/>
                    <a:pt x="157" y="112"/>
                  </a:cubicBezTo>
                  <a:cubicBezTo>
                    <a:pt x="145" y="112"/>
                    <a:pt x="134" y="112"/>
                    <a:pt x="123" y="122"/>
                  </a:cubicBezTo>
                  <a:lnTo>
                    <a:pt x="90" y="122"/>
                  </a:lnTo>
                  <a:cubicBezTo>
                    <a:pt x="101" y="122"/>
                    <a:pt x="123" y="112"/>
                    <a:pt x="134" y="112"/>
                  </a:cubicBezTo>
                  <a:cubicBezTo>
                    <a:pt x="145" y="112"/>
                    <a:pt x="157" y="100"/>
                    <a:pt x="167" y="100"/>
                  </a:cubicBezTo>
                  <a:cubicBezTo>
                    <a:pt x="190" y="89"/>
                    <a:pt x="190" y="89"/>
                    <a:pt x="201" y="78"/>
                  </a:cubicBezTo>
                  <a:cubicBezTo>
                    <a:pt x="201" y="67"/>
                    <a:pt x="212" y="67"/>
                    <a:pt x="212" y="67"/>
                  </a:cubicBezTo>
                  <a:lnTo>
                    <a:pt x="212" y="56"/>
                  </a:lnTo>
                  <a:lnTo>
                    <a:pt x="223" y="45"/>
                  </a:lnTo>
                  <a:cubicBezTo>
                    <a:pt x="223" y="33"/>
                    <a:pt x="212" y="33"/>
                    <a:pt x="212" y="33"/>
                  </a:cubicBezTo>
                  <a:cubicBezTo>
                    <a:pt x="212" y="23"/>
                    <a:pt x="212" y="23"/>
                    <a:pt x="201" y="11"/>
                  </a:cubicBezTo>
                  <a:lnTo>
                    <a:pt x="190" y="11"/>
                  </a:lnTo>
                  <a:cubicBezTo>
                    <a:pt x="190" y="0"/>
                    <a:pt x="190" y="0"/>
                    <a:pt x="179"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11"/>
            <p:cNvSpPr/>
            <p:nvPr/>
          </p:nvSpPr>
          <p:spPr>
            <a:xfrm>
              <a:off x="835876" y="2187506"/>
              <a:ext cx="6664" cy="3907"/>
            </a:xfrm>
            <a:custGeom>
              <a:avLst/>
              <a:gdLst/>
              <a:ahLst/>
              <a:cxnLst/>
              <a:rect l="l" t="t" r="r" b="b"/>
              <a:pathLst>
                <a:path w="191" h="112" extrusionOk="0">
                  <a:moveTo>
                    <a:pt x="123" y="0"/>
                  </a:moveTo>
                  <a:cubicBezTo>
                    <a:pt x="112" y="0"/>
                    <a:pt x="112" y="0"/>
                    <a:pt x="101" y="11"/>
                  </a:cubicBezTo>
                  <a:lnTo>
                    <a:pt x="67" y="11"/>
                  </a:lnTo>
                  <a:cubicBezTo>
                    <a:pt x="57" y="11"/>
                    <a:pt x="45" y="11"/>
                    <a:pt x="45" y="23"/>
                  </a:cubicBezTo>
                  <a:cubicBezTo>
                    <a:pt x="34" y="23"/>
                    <a:pt x="23" y="23"/>
                    <a:pt x="23" y="33"/>
                  </a:cubicBezTo>
                  <a:cubicBezTo>
                    <a:pt x="12" y="33"/>
                    <a:pt x="12" y="33"/>
                    <a:pt x="1" y="45"/>
                  </a:cubicBezTo>
                  <a:lnTo>
                    <a:pt x="1" y="67"/>
                  </a:lnTo>
                  <a:lnTo>
                    <a:pt x="1" y="78"/>
                  </a:lnTo>
                  <a:cubicBezTo>
                    <a:pt x="1" y="89"/>
                    <a:pt x="12" y="89"/>
                    <a:pt x="23" y="100"/>
                  </a:cubicBezTo>
                  <a:lnTo>
                    <a:pt x="34" y="111"/>
                  </a:lnTo>
                  <a:lnTo>
                    <a:pt x="67" y="111"/>
                  </a:lnTo>
                  <a:cubicBezTo>
                    <a:pt x="89" y="111"/>
                    <a:pt x="112" y="111"/>
                    <a:pt x="134" y="100"/>
                  </a:cubicBezTo>
                  <a:lnTo>
                    <a:pt x="156" y="100"/>
                  </a:lnTo>
                  <a:lnTo>
                    <a:pt x="168" y="89"/>
                  </a:lnTo>
                  <a:lnTo>
                    <a:pt x="178" y="78"/>
                  </a:lnTo>
                  <a:cubicBezTo>
                    <a:pt x="190" y="67"/>
                    <a:pt x="190" y="67"/>
                    <a:pt x="190" y="55"/>
                  </a:cubicBezTo>
                  <a:lnTo>
                    <a:pt x="190" y="45"/>
                  </a:lnTo>
                  <a:lnTo>
                    <a:pt x="178" y="33"/>
                  </a:lnTo>
                  <a:cubicBezTo>
                    <a:pt x="178" y="23"/>
                    <a:pt x="168" y="23"/>
                    <a:pt x="168" y="23"/>
                  </a:cubicBezTo>
                  <a:cubicBezTo>
                    <a:pt x="156" y="11"/>
                    <a:pt x="156" y="11"/>
                    <a:pt x="146" y="11"/>
                  </a:cubicBezTo>
                  <a:cubicBezTo>
                    <a:pt x="134" y="11"/>
                    <a:pt x="134" y="0"/>
                    <a:pt x="123"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11"/>
            <p:cNvSpPr/>
            <p:nvPr/>
          </p:nvSpPr>
          <p:spPr>
            <a:xfrm>
              <a:off x="805593" y="2172888"/>
              <a:ext cx="27631" cy="18909"/>
            </a:xfrm>
            <a:custGeom>
              <a:avLst/>
              <a:gdLst/>
              <a:ahLst/>
              <a:cxnLst/>
              <a:rect l="l" t="t" r="r" b="b"/>
              <a:pathLst>
                <a:path w="792" h="542" extrusionOk="0">
                  <a:moveTo>
                    <a:pt x="716" y="0"/>
                  </a:moveTo>
                  <a:cubicBezTo>
                    <a:pt x="701" y="0"/>
                    <a:pt x="686" y="6"/>
                    <a:pt x="680" y="19"/>
                  </a:cubicBezTo>
                  <a:cubicBezTo>
                    <a:pt x="624" y="74"/>
                    <a:pt x="569" y="130"/>
                    <a:pt x="513" y="175"/>
                  </a:cubicBezTo>
                  <a:cubicBezTo>
                    <a:pt x="513" y="163"/>
                    <a:pt x="502" y="141"/>
                    <a:pt x="490" y="141"/>
                  </a:cubicBezTo>
                  <a:cubicBezTo>
                    <a:pt x="477" y="135"/>
                    <a:pt x="461" y="128"/>
                    <a:pt x="445" y="128"/>
                  </a:cubicBezTo>
                  <a:cubicBezTo>
                    <a:pt x="433" y="128"/>
                    <a:pt x="422" y="131"/>
                    <a:pt x="413" y="141"/>
                  </a:cubicBezTo>
                  <a:cubicBezTo>
                    <a:pt x="379" y="175"/>
                    <a:pt x="335" y="207"/>
                    <a:pt x="290" y="241"/>
                  </a:cubicBezTo>
                  <a:lnTo>
                    <a:pt x="268" y="241"/>
                  </a:lnTo>
                  <a:cubicBezTo>
                    <a:pt x="246" y="252"/>
                    <a:pt x="213" y="252"/>
                    <a:pt x="191" y="264"/>
                  </a:cubicBezTo>
                  <a:lnTo>
                    <a:pt x="157" y="274"/>
                  </a:lnTo>
                  <a:lnTo>
                    <a:pt x="134" y="274"/>
                  </a:lnTo>
                  <a:cubicBezTo>
                    <a:pt x="124" y="286"/>
                    <a:pt x="112" y="286"/>
                    <a:pt x="102" y="286"/>
                  </a:cubicBezTo>
                  <a:cubicBezTo>
                    <a:pt x="102" y="296"/>
                    <a:pt x="102" y="296"/>
                    <a:pt x="90" y="308"/>
                  </a:cubicBezTo>
                  <a:cubicBezTo>
                    <a:pt x="79" y="319"/>
                    <a:pt x="79" y="330"/>
                    <a:pt x="90" y="341"/>
                  </a:cubicBezTo>
                  <a:lnTo>
                    <a:pt x="102" y="353"/>
                  </a:lnTo>
                  <a:cubicBezTo>
                    <a:pt x="79" y="353"/>
                    <a:pt x="68" y="363"/>
                    <a:pt x="57" y="375"/>
                  </a:cubicBezTo>
                  <a:cubicBezTo>
                    <a:pt x="45" y="397"/>
                    <a:pt x="35" y="408"/>
                    <a:pt x="45" y="430"/>
                  </a:cubicBezTo>
                  <a:cubicBezTo>
                    <a:pt x="35" y="442"/>
                    <a:pt x="23" y="442"/>
                    <a:pt x="13" y="452"/>
                  </a:cubicBezTo>
                  <a:cubicBezTo>
                    <a:pt x="1" y="486"/>
                    <a:pt x="13" y="508"/>
                    <a:pt x="45" y="519"/>
                  </a:cubicBezTo>
                  <a:cubicBezTo>
                    <a:pt x="79" y="519"/>
                    <a:pt x="102" y="519"/>
                    <a:pt x="134" y="508"/>
                  </a:cubicBezTo>
                  <a:cubicBezTo>
                    <a:pt x="146" y="530"/>
                    <a:pt x="168" y="530"/>
                    <a:pt x="191" y="541"/>
                  </a:cubicBezTo>
                  <a:cubicBezTo>
                    <a:pt x="235" y="541"/>
                    <a:pt x="279" y="519"/>
                    <a:pt x="324" y="508"/>
                  </a:cubicBezTo>
                  <a:cubicBezTo>
                    <a:pt x="357" y="497"/>
                    <a:pt x="391" y="474"/>
                    <a:pt x="424" y="464"/>
                  </a:cubicBezTo>
                  <a:cubicBezTo>
                    <a:pt x="490" y="419"/>
                    <a:pt x="546" y="375"/>
                    <a:pt x="602" y="330"/>
                  </a:cubicBezTo>
                  <a:cubicBezTo>
                    <a:pt x="624" y="308"/>
                    <a:pt x="624" y="286"/>
                    <a:pt x="602" y="274"/>
                  </a:cubicBezTo>
                  <a:cubicBezTo>
                    <a:pt x="591" y="264"/>
                    <a:pt x="579" y="264"/>
                    <a:pt x="557" y="264"/>
                  </a:cubicBezTo>
                  <a:cubicBezTo>
                    <a:pt x="635" y="197"/>
                    <a:pt x="702" y="130"/>
                    <a:pt x="769" y="63"/>
                  </a:cubicBezTo>
                  <a:cubicBezTo>
                    <a:pt x="791" y="41"/>
                    <a:pt x="769" y="19"/>
                    <a:pt x="747" y="7"/>
                  </a:cubicBezTo>
                  <a:cubicBezTo>
                    <a:pt x="738" y="3"/>
                    <a:pt x="726" y="0"/>
                    <a:pt x="716"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11"/>
            <p:cNvSpPr/>
            <p:nvPr/>
          </p:nvSpPr>
          <p:spPr>
            <a:xfrm>
              <a:off x="790870" y="2166922"/>
              <a:ext cx="32236" cy="19851"/>
            </a:xfrm>
            <a:custGeom>
              <a:avLst/>
              <a:gdLst/>
              <a:ahLst/>
              <a:cxnLst/>
              <a:rect l="l" t="t" r="r" b="b"/>
              <a:pathLst>
                <a:path w="924" h="569" extrusionOk="0">
                  <a:moveTo>
                    <a:pt x="401" y="0"/>
                  </a:moveTo>
                  <a:cubicBezTo>
                    <a:pt x="356" y="12"/>
                    <a:pt x="301" y="23"/>
                    <a:pt x="257" y="45"/>
                  </a:cubicBezTo>
                  <a:cubicBezTo>
                    <a:pt x="201" y="56"/>
                    <a:pt x="145" y="67"/>
                    <a:pt x="101" y="101"/>
                  </a:cubicBezTo>
                  <a:cubicBezTo>
                    <a:pt x="56" y="134"/>
                    <a:pt x="101" y="178"/>
                    <a:pt x="134" y="178"/>
                  </a:cubicBezTo>
                  <a:cubicBezTo>
                    <a:pt x="178" y="168"/>
                    <a:pt x="212" y="156"/>
                    <a:pt x="245" y="145"/>
                  </a:cubicBezTo>
                  <a:cubicBezTo>
                    <a:pt x="257" y="156"/>
                    <a:pt x="267" y="168"/>
                    <a:pt x="279" y="168"/>
                  </a:cubicBezTo>
                  <a:cubicBezTo>
                    <a:pt x="279" y="178"/>
                    <a:pt x="279" y="190"/>
                    <a:pt x="290" y="201"/>
                  </a:cubicBezTo>
                  <a:cubicBezTo>
                    <a:pt x="298" y="217"/>
                    <a:pt x="318" y="227"/>
                    <a:pt x="337" y="227"/>
                  </a:cubicBezTo>
                  <a:cubicBezTo>
                    <a:pt x="343" y="227"/>
                    <a:pt x="350" y="226"/>
                    <a:pt x="356" y="223"/>
                  </a:cubicBezTo>
                  <a:lnTo>
                    <a:pt x="379" y="223"/>
                  </a:lnTo>
                  <a:cubicBezTo>
                    <a:pt x="368" y="234"/>
                    <a:pt x="368" y="257"/>
                    <a:pt x="379" y="267"/>
                  </a:cubicBezTo>
                  <a:cubicBezTo>
                    <a:pt x="368" y="279"/>
                    <a:pt x="346" y="290"/>
                    <a:pt x="346" y="301"/>
                  </a:cubicBezTo>
                  <a:lnTo>
                    <a:pt x="346" y="312"/>
                  </a:lnTo>
                  <a:cubicBezTo>
                    <a:pt x="323" y="312"/>
                    <a:pt x="312" y="323"/>
                    <a:pt x="290" y="323"/>
                  </a:cubicBezTo>
                  <a:cubicBezTo>
                    <a:pt x="279" y="334"/>
                    <a:pt x="267" y="334"/>
                    <a:pt x="257" y="346"/>
                  </a:cubicBezTo>
                  <a:lnTo>
                    <a:pt x="234" y="368"/>
                  </a:lnTo>
                  <a:cubicBezTo>
                    <a:pt x="223" y="378"/>
                    <a:pt x="223" y="401"/>
                    <a:pt x="234" y="412"/>
                  </a:cubicBezTo>
                  <a:cubicBezTo>
                    <a:pt x="212" y="423"/>
                    <a:pt x="201" y="435"/>
                    <a:pt x="178" y="435"/>
                  </a:cubicBezTo>
                  <a:cubicBezTo>
                    <a:pt x="134" y="457"/>
                    <a:pt x="79" y="457"/>
                    <a:pt x="45" y="490"/>
                  </a:cubicBezTo>
                  <a:cubicBezTo>
                    <a:pt x="0" y="524"/>
                    <a:pt x="45" y="556"/>
                    <a:pt x="79" y="568"/>
                  </a:cubicBezTo>
                  <a:cubicBezTo>
                    <a:pt x="134" y="568"/>
                    <a:pt x="190" y="534"/>
                    <a:pt x="234" y="524"/>
                  </a:cubicBezTo>
                  <a:cubicBezTo>
                    <a:pt x="279" y="501"/>
                    <a:pt x="323" y="479"/>
                    <a:pt x="368" y="467"/>
                  </a:cubicBezTo>
                  <a:cubicBezTo>
                    <a:pt x="467" y="423"/>
                    <a:pt x="546" y="378"/>
                    <a:pt x="635" y="323"/>
                  </a:cubicBezTo>
                  <a:cubicBezTo>
                    <a:pt x="668" y="312"/>
                    <a:pt x="668" y="290"/>
                    <a:pt x="645" y="279"/>
                  </a:cubicBezTo>
                  <a:lnTo>
                    <a:pt x="657" y="267"/>
                  </a:lnTo>
                  <a:cubicBezTo>
                    <a:pt x="746" y="223"/>
                    <a:pt x="835" y="168"/>
                    <a:pt x="902" y="112"/>
                  </a:cubicBezTo>
                  <a:cubicBezTo>
                    <a:pt x="924" y="89"/>
                    <a:pt x="924" y="67"/>
                    <a:pt x="902" y="56"/>
                  </a:cubicBezTo>
                  <a:cubicBezTo>
                    <a:pt x="891" y="45"/>
                    <a:pt x="877" y="40"/>
                    <a:pt x="863" y="40"/>
                  </a:cubicBezTo>
                  <a:cubicBezTo>
                    <a:pt x="849" y="40"/>
                    <a:pt x="835" y="45"/>
                    <a:pt x="823" y="56"/>
                  </a:cubicBezTo>
                  <a:cubicBezTo>
                    <a:pt x="768" y="89"/>
                    <a:pt x="712" y="134"/>
                    <a:pt x="645" y="168"/>
                  </a:cubicBezTo>
                  <a:lnTo>
                    <a:pt x="668" y="145"/>
                  </a:lnTo>
                  <a:cubicBezTo>
                    <a:pt x="690" y="134"/>
                    <a:pt x="690" y="101"/>
                    <a:pt x="679" y="79"/>
                  </a:cubicBezTo>
                  <a:cubicBezTo>
                    <a:pt x="663" y="70"/>
                    <a:pt x="642" y="63"/>
                    <a:pt x="619" y="63"/>
                  </a:cubicBezTo>
                  <a:cubicBezTo>
                    <a:pt x="609" y="63"/>
                    <a:pt x="600" y="64"/>
                    <a:pt x="590" y="67"/>
                  </a:cubicBezTo>
                  <a:cubicBezTo>
                    <a:pt x="579" y="67"/>
                    <a:pt x="556" y="79"/>
                    <a:pt x="534" y="79"/>
                  </a:cubicBezTo>
                  <a:cubicBezTo>
                    <a:pt x="524" y="67"/>
                    <a:pt x="512" y="67"/>
                    <a:pt x="490" y="67"/>
                  </a:cubicBezTo>
                  <a:lnTo>
                    <a:pt x="457" y="67"/>
                  </a:lnTo>
                  <a:lnTo>
                    <a:pt x="457" y="56"/>
                  </a:lnTo>
                  <a:cubicBezTo>
                    <a:pt x="467" y="45"/>
                    <a:pt x="479" y="34"/>
                    <a:pt x="467" y="23"/>
                  </a:cubicBezTo>
                  <a:cubicBezTo>
                    <a:pt x="457" y="0"/>
                    <a:pt x="423" y="0"/>
                    <a:pt x="401"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11"/>
            <p:cNvSpPr/>
            <p:nvPr/>
          </p:nvSpPr>
          <p:spPr>
            <a:xfrm>
              <a:off x="788148" y="2160468"/>
              <a:ext cx="19049" cy="10676"/>
            </a:xfrm>
            <a:custGeom>
              <a:avLst/>
              <a:gdLst/>
              <a:ahLst/>
              <a:cxnLst/>
              <a:rect l="l" t="t" r="r" b="b"/>
              <a:pathLst>
                <a:path w="546" h="306" extrusionOk="0">
                  <a:moveTo>
                    <a:pt x="480" y="0"/>
                  </a:moveTo>
                  <a:cubicBezTo>
                    <a:pt x="468" y="0"/>
                    <a:pt x="455" y="3"/>
                    <a:pt x="446" y="7"/>
                  </a:cubicBezTo>
                  <a:cubicBezTo>
                    <a:pt x="368" y="41"/>
                    <a:pt x="290" y="63"/>
                    <a:pt x="223" y="108"/>
                  </a:cubicBezTo>
                  <a:cubicBezTo>
                    <a:pt x="190" y="130"/>
                    <a:pt x="145" y="141"/>
                    <a:pt x="112" y="163"/>
                  </a:cubicBezTo>
                  <a:cubicBezTo>
                    <a:pt x="101" y="175"/>
                    <a:pt x="78" y="185"/>
                    <a:pt x="68" y="197"/>
                  </a:cubicBezTo>
                  <a:cubicBezTo>
                    <a:pt x="45" y="208"/>
                    <a:pt x="34" y="230"/>
                    <a:pt x="12" y="241"/>
                  </a:cubicBezTo>
                  <a:cubicBezTo>
                    <a:pt x="1" y="252"/>
                    <a:pt x="12" y="286"/>
                    <a:pt x="23" y="297"/>
                  </a:cubicBezTo>
                  <a:cubicBezTo>
                    <a:pt x="34" y="302"/>
                    <a:pt x="45" y="305"/>
                    <a:pt x="57" y="305"/>
                  </a:cubicBezTo>
                  <a:cubicBezTo>
                    <a:pt x="68" y="305"/>
                    <a:pt x="79" y="302"/>
                    <a:pt x="90" y="297"/>
                  </a:cubicBezTo>
                  <a:cubicBezTo>
                    <a:pt x="167" y="264"/>
                    <a:pt x="223" y="219"/>
                    <a:pt x="301" y="185"/>
                  </a:cubicBezTo>
                  <a:lnTo>
                    <a:pt x="501" y="86"/>
                  </a:lnTo>
                  <a:cubicBezTo>
                    <a:pt x="535" y="74"/>
                    <a:pt x="545" y="41"/>
                    <a:pt x="523" y="19"/>
                  </a:cubicBezTo>
                  <a:cubicBezTo>
                    <a:pt x="517" y="6"/>
                    <a:pt x="499" y="0"/>
                    <a:pt x="480"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11"/>
            <p:cNvSpPr/>
            <p:nvPr/>
          </p:nvSpPr>
          <p:spPr>
            <a:xfrm>
              <a:off x="814908" y="2197415"/>
              <a:ext cx="14409" cy="6803"/>
            </a:xfrm>
            <a:custGeom>
              <a:avLst/>
              <a:gdLst/>
              <a:ahLst/>
              <a:cxnLst/>
              <a:rect l="l" t="t" r="r" b="b"/>
              <a:pathLst>
                <a:path w="413" h="195" extrusionOk="0">
                  <a:moveTo>
                    <a:pt x="245" y="1"/>
                  </a:moveTo>
                  <a:cubicBezTo>
                    <a:pt x="237" y="1"/>
                    <a:pt x="229" y="2"/>
                    <a:pt x="223" y="5"/>
                  </a:cubicBezTo>
                  <a:cubicBezTo>
                    <a:pt x="179" y="16"/>
                    <a:pt x="146" y="38"/>
                    <a:pt x="112" y="50"/>
                  </a:cubicBezTo>
                  <a:cubicBezTo>
                    <a:pt x="90" y="61"/>
                    <a:pt x="68" y="72"/>
                    <a:pt x="57" y="83"/>
                  </a:cubicBezTo>
                  <a:cubicBezTo>
                    <a:pt x="35" y="105"/>
                    <a:pt x="1" y="117"/>
                    <a:pt x="1" y="150"/>
                  </a:cubicBezTo>
                  <a:cubicBezTo>
                    <a:pt x="1" y="161"/>
                    <a:pt x="12" y="172"/>
                    <a:pt x="23" y="183"/>
                  </a:cubicBezTo>
                  <a:cubicBezTo>
                    <a:pt x="35" y="194"/>
                    <a:pt x="45" y="194"/>
                    <a:pt x="57" y="194"/>
                  </a:cubicBezTo>
                  <a:cubicBezTo>
                    <a:pt x="90" y="194"/>
                    <a:pt x="124" y="172"/>
                    <a:pt x="146" y="161"/>
                  </a:cubicBezTo>
                  <a:lnTo>
                    <a:pt x="157" y="150"/>
                  </a:lnTo>
                  <a:cubicBezTo>
                    <a:pt x="168" y="150"/>
                    <a:pt x="179" y="139"/>
                    <a:pt x="179" y="139"/>
                  </a:cubicBezTo>
                  <a:cubicBezTo>
                    <a:pt x="190" y="127"/>
                    <a:pt x="213" y="127"/>
                    <a:pt x="223" y="117"/>
                  </a:cubicBezTo>
                  <a:lnTo>
                    <a:pt x="223" y="127"/>
                  </a:lnTo>
                  <a:lnTo>
                    <a:pt x="223" y="139"/>
                  </a:lnTo>
                  <a:lnTo>
                    <a:pt x="223" y="150"/>
                  </a:lnTo>
                  <a:cubicBezTo>
                    <a:pt x="223" y="150"/>
                    <a:pt x="223" y="161"/>
                    <a:pt x="235" y="161"/>
                  </a:cubicBezTo>
                  <a:lnTo>
                    <a:pt x="246" y="172"/>
                  </a:lnTo>
                  <a:lnTo>
                    <a:pt x="279" y="172"/>
                  </a:lnTo>
                  <a:cubicBezTo>
                    <a:pt x="290" y="172"/>
                    <a:pt x="290" y="172"/>
                    <a:pt x="302" y="161"/>
                  </a:cubicBezTo>
                  <a:lnTo>
                    <a:pt x="312" y="161"/>
                  </a:lnTo>
                  <a:cubicBezTo>
                    <a:pt x="312" y="172"/>
                    <a:pt x="335" y="194"/>
                    <a:pt x="357" y="194"/>
                  </a:cubicBezTo>
                  <a:cubicBezTo>
                    <a:pt x="413" y="194"/>
                    <a:pt x="413" y="117"/>
                    <a:pt x="357" y="117"/>
                  </a:cubicBezTo>
                  <a:lnTo>
                    <a:pt x="346" y="127"/>
                  </a:lnTo>
                  <a:lnTo>
                    <a:pt x="346" y="117"/>
                  </a:lnTo>
                  <a:cubicBezTo>
                    <a:pt x="357" y="117"/>
                    <a:pt x="357" y="105"/>
                    <a:pt x="357" y="105"/>
                  </a:cubicBezTo>
                  <a:lnTo>
                    <a:pt x="357" y="83"/>
                  </a:lnTo>
                  <a:lnTo>
                    <a:pt x="346" y="72"/>
                  </a:lnTo>
                  <a:cubicBezTo>
                    <a:pt x="346" y="61"/>
                    <a:pt x="335" y="61"/>
                    <a:pt x="324" y="61"/>
                  </a:cubicBezTo>
                  <a:lnTo>
                    <a:pt x="312" y="61"/>
                  </a:lnTo>
                  <a:cubicBezTo>
                    <a:pt x="312" y="50"/>
                    <a:pt x="312" y="38"/>
                    <a:pt x="302" y="28"/>
                  </a:cubicBezTo>
                  <a:cubicBezTo>
                    <a:pt x="293" y="11"/>
                    <a:pt x="267" y="1"/>
                    <a:pt x="245"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11"/>
            <p:cNvSpPr/>
            <p:nvPr/>
          </p:nvSpPr>
          <p:spPr>
            <a:xfrm>
              <a:off x="732292" y="2157433"/>
              <a:ext cx="96255" cy="85963"/>
            </a:xfrm>
            <a:custGeom>
              <a:avLst/>
              <a:gdLst/>
              <a:ahLst/>
              <a:cxnLst/>
              <a:rect l="l" t="t" r="r" b="b"/>
              <a:pathLst>
                <a:path w="2759" h="2464" extrusionOk="0">
                  <a:moveTo>
                    <a:pt x="1258" y="0"/>
                  </a:moveTo>
                  <a:cubicBezTo>
                    <a:pt x="1211" y="0"/>
                    <a:pt x="1163" y="2"/>
                    <a:pt x="1113" y="5"/>
                  </a:cubicBezTo>
                  <a:cubicBezTo>
                    <a:pt x="423" y="50"/>
                    <a:pt x="0" y="517"/>
                    <a:pt x="0" y="1162"/>
                  </a:cubicBezTo>
                  <a:cubicBezTo>
                    <a:pt x="0" y="1819"/>
                    <a:pt x="601" y="2464"/>
                    <a:pt x="1301" y="2464"/>
                  </a:cubicBezTo>
                  <a:cubicBezTo>
                    <a:pt x="2002" y="2464"/>
                    <a:pt x="2759" y="1718"/>
                    <a:pt x="2581" y="1095"/>
                  </a:cubicBezTo>
                  <a:cubicBezTo>
                    <a:pt x="2372" y="386"/>
                    <a:pt x="1968" y="0"/>
                    <a:pt x="1258"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11"/>
            <p:cNvSpPr/>
            <p:nvPr/>
          </p:nvSpPr>
          <p:spPr>
            <a:xfrm>
              <a:off x="723361" y="2143652"/>
              <a:ext cx="99708" cy="103232"/>
            </a:xfrm>
            <a:custGeom>
              <a:avLst/>
              <a:gdLst/>
              <a:ahLst/>
              <a:cxnLst/>
              <a:rect l="l" t="t" r="r" b="b"/>
              <a:pathLst>
                <a:path w="2858" h="2959" extrusionOk="0">
                  <a:moveTo>
                    <a:pt x="489" y="1724"/>
                  </a:moveTo>
                  <a:lnTo>
                    <a:pt x="467" y="1747"/>
                  </a:lnTo>
                  <a:cubicBezTo>
                    <a:pt x="467" y="1735"/>
                    <a:pt x="479" y="1735"/>
                    <a:pt x="489" y="1724"/>
                  </a:cubicBezTo>
                  <a:close/>
                  <a:moveTo>
                    <a:pt x="2192" y="2313"/>
                  </a:moveTo>
                  <a:cubicBezTo>
                    <a:pt x="2080" y="2458"/>
                    <a:pt x="1947" y="2580"/>
                    <a:pt x="1780" y="2669"/>
                  </a:cubicBezTo>
                  <a:cubicBezTo>
                    <a:pt x="1646" y="2748"/>
                    <a:pt x="1490" y="2803"/>
                    <a:pt x="1346" y="2837"/>
                  </a:cubicBezTo>
                  <a:lnTo>
                    <a:pt x="1313" y="2837"/>
                  </a:lnTo>
                  <a:cubicBezTo>
                    <a:pt x="1346" y="2825"/>
                    <a:pt x="1369" y="2814"/>
                    <a:pt x="1391" y="2803"/>
                  </a:cubicBezTo>
                  <a:cubicBezTo>
                    <a:pt x="1513" y="2758"/>
                    <a:pt x="1635" y="2703"/>
                    <a:pt x="1747" y="2636"/>
                  </a:cubicBezTo>
                  <a:cubicBezTo>
                    <a:pt x="1902" y="2547"/>
                    <a:pt x="2058" y="2436"/>
                    <a:pt x="2192" y="2313"/>
                  </a:cubicBezTo>
                  <a:close/>
                  <a:moveTo>
                    <a:pt x="1357" y="0"/>
                  </a:moveTo>
                  <a:cubicBezTo>
                    <a:pt x="1191" y="12"/>
                    <a:pt x="1023" y="111"/>
                    <a:pt x="890" y="212"/>
                  </a:cubicBezTo>
                  <a:cubicBezTo>
                    <a:pt x="756" y="301"/>
                    <a:pt x="635" y="423"/>
                    <a:pt x="512" y="534"/>
                  </a:cubicBezTo>
                  <a:cubicBezTo>
                    <a:pt x="400" y="667"/>
                    <a:pt x="289" y="801"/>
                    <a:pt x="200" y="934"/>
                  </a:cubicBezTo>
                  <a:cubicBezTo>
                    <a:pt x="156" y="1013"/>
                    <a:pt x="111" y="1079"/>
                    <a:pt x="78" y="1157"/>
                  </a:cubicBezTo>
                  <a:cubicBezTo>
                    <a:pt x="45" y="1223"/>
                    <a:pt x="0" y="1312"/>
                    <a:pt x="45" y="1391"/>
                  </a:cubicBezTo>
                  <a:cubicBezTo>
                    <a:pt x="56" y="1391"/>
                    <a:pt x="56" y="1391"/>
                    <a:pt x="56" y="1401"/>
                  </a:cubicBezTo>
                  <a:lnTo>
                    <a:pt x="56" y="1413"/>
                  </a:lnTo>
                  <a:cubicBezTo>
                    <a:pt x="45" y="1435"/>
                    <a:pt x="45" y="1446"/>
                    <a:pt x="34" y="1468"/>
                  </a:cubicBezTo>
                  <a:cubicBezTo>
                    <a:pt x="22" y="1490"/>
                    <a:pt x="34" y="1513"/>
                    <a:pt x="56" y="1513"/>
                  </a:cubicBezTo>
                  <a:cubicBezTo>
                    <a:pt x="56" y="1591"/>
                    <a:pt x="67" y="1658"/>
                    <a:pt x="89" y="1724"/>
                  </a:cubicBezTo>
                  <a:cubicBezTo>
                    <a:pt x="67" y="1747"/>
                    <a:pt x="45" y="1780"/>
                    <a:pt x="67" y="1813"/>
                  </a:cubicBezTo>
                  <a:cubicBezTo>
                    <a:pt x="74" y="1834"/>
                    <a:pt x="90" y="1842"/>
                    <a:pt x="107" y="1842"/>
                  </a:cubicBezTo>
                  <a:cubicBezTo>
                    <a:pt x="116" y="1842"/>
                    <a:pt x="125" y="1839"/>
                    <a:pt x="134" y="1836"/>
                  </a:cubicBezTo>
                  <a:lnTo>
                    <a:pt x="145" y="1836"/>
                  </a:lnTo>
                  <a:cubicBezTo>
                    <a:pt x="145" y="1836"/>
                    <a:pt x="156" y="1836"/>
                    <a:pt x="156" y="1846"/>
                  </a:cubicBezTo>
                  <a:cubicBezTo>
                    <a:pt x="156" y="1846"/>
                    <a:pt x="167" y="1858"/>
                    <a:pt x="178" y="1858"/>
                  </a:cubicBezTo>
                  <a:lnTo>
                    <a:pt x="156" y="1880"/>
                  </a:lnTo>
                  <a:cubicBezTo>
                    <a:pt x="156" y="1902"/>
                    <a:pt x="156" y="1925"/>
                    <a:pt x="178" y="1935"/>
                  </a:cubicBezTo>
                  <a:cubicBezTo>
                    <a:pt x="167" y="1947"/>
                    <a:pt x="167" y="1958"/>
                    <a:pt x="156" y="1958"/>
                  </a:cubicBezTo>
                  <a:cubicBezTo>
                    <a:pt x="145" y="1980"/>
                    <a:pt x="123" y="2002"/>
                    <a:pt x="123" y="2024"/>
                  </a:cubicBezTo>
                  <a:cubicBezTo>
                    <a:pt x="123" y="2046"/>
                    <a:pt x="145" y="2058"/>
                    <a:pt x="156" y="2069"/>
                  </a:cubicBezTo>
                  <a:cubicBezTo>
                    <a:pt x="145" y="2091"/>
                    <a:pt x="134" y="2113"/>
                    <a:pt x="134" y="2135"/>
                  </a:cubicBezTo>
                  <a:cubicBezTo>
                    <a:pt x="134" y="2165"/>
                    <a:pt x="159" y="2180"/>
                    <a:pt x="182" y="2180"/>
                  </a:cubicBezTo>
                  <a:cubicBezTo>
                    <a:pt x="193" y="2180"/>
                    <a:pt x="205" y="2177"/>
                    <a:pt x="212" y="2169"/>
                  </a:cubicBezTo>
                  <a:cubicBezTo>
                    <a:pt x="223" y="2169"/>
                    <a:pt x="223" y="2169"/>
                    <a:pt x="234" y="2158"/>
                  </a:cubicBezTo>
                  <a:lnTo>
                    <a:pt x="234" y="2169"/>
                  </a:lnTo>
                  <a:cubicBezTo>
                    <a:pt x="200" y="2180"/>
                    <a:pt x="167" y="2202"/>
                    <a:pt x="134" y="2224"/>
                  </a:cubicBezTo>
                  <a:cubicBezTo>
                    <a:pt x="76" y="2263"/>
                    <a:pt x="134" y="2318"/>
                    <a:pt x="180" y="2318"/>
                  </a:cubicBezTo>
                  <a:cubicBezTo>
                    <a:pt x="187" y="2318"/>
                    <a:pt x="194" y="2316"/>
                    <a:pt x="200" y="2313"/>
                  </a:cubicBezTo>
                  <a:cubicBezTo>
                    <a:pt x="234" y="2313"/>
                    <a:pt x="256" y="2303"/>
                    <a:pt x="279" y="2291"/>
                  </a:cubicBezTo>
                  <a:cubicBezTo>
                    <a:pt x="297" y="2309"/>
                    <a:pt x="322" y="2328"/>
                    <a:pt x="350" y="2328"/>
                  </a:cubicBezTo>
                  <a:cubicBezTo>
                    <a:pt x="356" y="2328"/>
                    <a:pt x="362" y="2327"/>
                    <a:pt x="368" y="2325"/>
                  </a:cubicBezTo>
                  <a:cubicBezTo>
                    <a:pt x="368" y="2325"/>
                    <a:pt x="378" y="2313"/>
                    <a:pt x="390" y="2313"/>
                  </a:cubicBezTo>
                  <a:cubicBezTo>
                    <a:pt x="400" y="2313"/>
                    <a:pt x="400" y="2313"/>
                    <a:pt x="412" y="2303"/>
                  </a:cubicBezTo>
                  <a:cubicBezTo>
                    <a:pt x="412" y="2313"/>
                    <a:pt x="423" y="2313"/>
                    <a:pt x="423" y="2313"/>
                  </a:cubicBezTo>
                  <a:cubicBezTo>
                    <a:pt x="434" y="2319"/>
                    <a:pt x="445" y="2322"/>
                    <a:pt x="456" y="2322"/>
                  </a:cubicBezTo>
                  <a:cubicBezTo>
                    <a:pt x="459" y="2322"/>
                    <a:pt x="463" y="2322"/>
                    <a:pt x="466" y="2321"/>
                  </a:cubicBezTo>
                  <a:lnTo>
                    <a:pt x="466" y="2321"/>
                  </a:lnTo>
                  <a:cubicBezTo>
                    <a:pt x="424" y="2344"/>
                    <a:pt x="432" y="2402"/>
                    <a:pt x="489" y="2402"/>
                  </a:cubicBezTo>
                  <a:lnTo>
                    <a:pt x="489" y="2436"/>
                  </a:lnTo>
                  <a:cubicBezTo>
                    <a:pt x="501" y="2436"/>
                    <a:pt x="501" y="2436"/>
                    <a:pt x="512" y="2447"/>
                  </a:cubicBezTo>
                  <a:lnTo>
                    <a:pt x="467" y="2447"/>
                  </a:lnTo>
                  <a:cubicBezTo>
                    <a:pt x="423" y="2458"/>
                    <a:pt x="412" y="2491"/>
                    <a:pt x="457" y="2514"/>
                  </a:cubicBezTo>
                  <a:lnTo>
                    <a:pt x="501" y="2514"/>
                  </a:lnTo>
                  <a:cubicBezTo>
                    <a:pt x="489" y="2547"/>
                    <a:pt x="501" y="2580"/>
                    <a:pt x="546" y="2592"/>
                  </a:cubicBezTo>
                  <a:cubicBezTo>
                    <a:pt x="612" y="2603"/>
                    <a:pt x="679" y="2603"/>
                    <a:pt x="746" y="2603"/>
                  </a:cubicBezTo>
                  <a:cubicBezTo>
                    <a:pt x="746" y="2637"/>
                    <a:pt x="791" y="2651"/>
                    <a:pt x="827" y="2651"/>
                  </a:cubicBezTo>
                  <a:cubicBezTo>
                    <a:pt x="838" y="2651"/>
                    <a:pt x="849" y="2650"/>
                    <a:pt x="857" y="2647"/>
                  </a:cubicBezTo>
                  <a:cubicBezTo>
                    <a:pt x="879" y="2636"/>
                    <a:pt x="890" y="2625"/>
                    <a:pt x="912" y="2625"/>
                  </a:cubicBezTo>
                  <a:lnTo>
                    <a:pt x="845" y="2659"/>
                  </a:lnTo>
                  <a:cubicBezTo>
                    <a:pt x="823" y="2669"/>
                    <a:pt x="801" y="2681"/>
                    <a:pt x="768" y="2692"/>
                  </a:cubicBezTo>
                  <a:cubicBezTo>
                    <a:pt x="734" y="2714"/>
                    <a:pt x="734" y="2725"/>
                    <a:pt x="734" y="2748"/>
                  </a:cubicBezTo>
                  <a:cubicBezTo>
                    <a:pt x="712" y="2758"/>
                    <a:pt x="701" y="2781"/>
                    <a:pt x="712" y="2814"/>
                  </a:cubicBezTo>
                  <a:cubicBezTo>
                    <a:pt x="729" y="2881"/>
                    <a:pt x="782" y="2903"/>
                    <a:pt x="846" y="2903"/>
                  </a:cubicBezTo>
                  <a:cubicBezTo>
                    <a:pt x="910" y="2903"/>
                    <a:pt x="985" y="2881"/>
                    <a:pt x="1046" y="2859"/>
                  </a:cubicBezTo>
                  <a:cubicBezTo>
                    <a:pt x="1079" y="2870"/>
                    <a:pt x="1102" y="2881"/>
                    <a:pt x="1135" y="2881"/>
                  </a:cubicBezTo>
                  <a:cubicBezTo>
                    <a:pt x="1135" y="2881"/>
                    <a:pt x="1146" y="2892"/>
                    <a:pt x="1157" y="2892"/>
                  </a:cubicBezTo>
                  <a:lnTo>
                    <a:pt x="1168" y="2903"/>
                  </a:lnTo>
                  <a:cubicBezTo>
                    <a:pt x="1157" y="2903"/>
                    <a:pt x="1157" y="2914"/>
                    <a:pt x="1157" y="2926"/>
                  </a:cubicBezTo>
                  <a:cubicBezTo>
                    <a:pt x="1168" y="2959"/>
                    <a:pt x="1201" y="2959"/>
                    <a:pt x="1235" y="2959"/>
                  </a:cubicBezTo>
                  <a:cubicBezTo>
                    <a:pt x="1268" y="2959"/>
                    <a:pt x="1302" y="2948"/>
                    <a:pt x="1335" y="2936"/>
                  </a:cubicBezTo>
                  <a:cubicBezTo>
                    <a:pt x="1355" y="2939"/>
                    <a:pt x="1374" y="2940"/>
                    <a:pt x="1394" y="2940"/>
                  </a:cubicBezTo>
                  <a:cubicBezTo>
                    <a:pt x="1474" y="2940"/>
                    <a:pt x="1550" y="2923"/>
                    <a:pt x="1613" y="2914"/>
                  </a:cubicBezTo>
                  <a:cubicBezTo>
                    <a:pt x="1769" y="2903"/>
                    <a:pt x="1925" y="2859"/>
                    <a:pt x="2069" y="2803"/>
                  </a:cubicBezTo>
                  <a:cubicBezTo>
                    <a:pt x="2358" y="2692"/>
                    <a:pt x="2647" y="2514"/>
                    <a:pt x="2825" y="2269"/>
                  </a:cubicBezTo>
                  <a:cubicBezTo>
                    <a:pt x="2857" y="2229"/>
                    <a:pt x="2808" y="2200"/>
                    <a:pt x="2766" y="2200"/>
                  </a:cubicBezTo>
                  <a:cubicBezTo>
                    <a:pt x="2750" y="2200"/>
                    <a:pt x="2735" y="2204"/>
                    <a:pt x="2725" y="2214"/>
                  </a:cubicBezTo>
                  <a:cubicBezTo>
                    <a:pt x="2580" y="2336"/>
                    <a:pt x="2436" y="2458"/>
                    <a:pt x="2281" y="2558"/>
                  </a:cubicBezTo>
                  <a:cubicBezTo>
                    <a:pt x="2291" y="2547"/>
                    <a:pt x="2303" y="2536"/>
                    <a:pt x="2303" y="2525"/>
                  </a:cubicBezTo>
                  <a:cubicBezTo>
                    <a:pt x="2414" y="2436"/>
                    <a:pt x="2503" y="2336"/>
                    <a:pt x="2592" y="2224"/>
                  </a:cubicBezTo>
                  <a:cubicBezTo>
                    <a:pt x="2636" y="2180"/>
                    <a:pt x="2681" y="2125"/>
                    <a:pt x="2714" y="2069"/>
                  </a:cubicBezTo>
                  <a:cubicBezTo>
                    <a:pt x="2758" y="2014"/>
                    <a:pt x="2803" y="1958"/>
                    <a:pt x="2825" y="1880"/>
                  </a:cubicBezTo>
                  <a:cubicBezTo>
                    <a:pt x="2840" y="1850"/>
                    <a:pt x="2805" y="1831"/>
                    <a:pt x="2771" y="1831"/>
                  </a:cubicBezTo>
                  <a:cubicBezTo>
                    <a:pt x="2753" y="1831"/>
                    <a:pt x="2736" y="1835"/>
                    <a:pt x="2725" y="1846"/>
                  </a:cubicBezTo>
                  <a:cubicBezTo>
                    <a:pt x="2636" y="1925"/>
                    <a:pt x="2570" y="2036"/>
                    <a:pt x="2491" y="2135"/>
                  </a:cubicBezTo>
                  <a:cubicBezTo>
                    <a:pt x="2440" y="2209"/>
                    <a:pt x="2367" y="2282"/>
                    <a:pt x="2303" y="2346"/>
                  </a:cubicBezTo>
                  <a:lnTo>
                    <a:pt x="2303" y="2346"/>
                  </a:lnTo>
                  <a:cubicBezTo>
                    <a:pt x="2319" y="2303"/>
                    <a:pt x="2276" y="2287"/>
                    <a:pt x="2235" y="2287"/>
                  </a:cubicBezTo>
                  <a:cubicBezTo>
                    <a:pt x="2224" y="2287"/>
                    <a:pt x="2212" y="2289"/>
                    <a:pt x="2202" y="2291"/>
                  </a:cubicBezTo>
                  <a:cubicBezTo>
                    <a:pt x="2258" y="2258"/>
                    <a:pt x="2291" y="2202"/>
                    <a:pt x="2336" y="2158"/>
                  </a:cubicBezTo>
                  <a:cubicBezTo>
                    <a:pt x="2368" y="2118"/>
                    <a:pt x="2319" y="2089"/>
                    <a:pt x="2276" y="2089"/>
                  </a:cubicBezTo>
                  <a:cubicBezTo>
                    <a:pt x="2260" y="2089"/>
                    <a:pt x="2245" y="2093"/>
                    <a:pt x="2236" y="2103"/>
                  </a:cubicBezTo>
                  <a:cubicBezTo>
                    <a:pt x="2069" y="2247"/>
                    <a:pt x="1902" y="2402"/>
                    <a:pt x="1713" y="2514"/>
                  </a:cubicBezTo>
                  <a:cubicBezTo>
                    <a:pt x="1668" y="2547"/>
                    <a:pt x="1624" y="2570"/>
                    <a:pt x="1579" y="2603"/>
                  </a:cubicBezTo>
                  <a:cubicBezTo>
                    <a:pt x="1591" y="2592"/>
                    <a:pt x="1579" y="2580"/>
                    <a:pt x="1579" y="2570"/>
                  </a:cubicBezTo>
                  <a:cubicBezTo>
                    <a:pt x="1591" y="2558"/>
                    <a:pt x="1602" y="2558"/>
                    <a:pt x="1602" y="2547"/>
                  </a:cubicBezTo>
                  <a:cubicBezTo>
                    <a:pt x="1902" y="2347"/>
                    <a:pt x="2158" y="2091"/>
                    <a:pt x="2347" y="1791"/>
                  </a:cubicBezTo>
                  <a:cubicBezTo>
                    <a:pt x="2377" y="1753"/>
                    <a:pt x="2336" y="1726"/>
                    <a:pt x="2296" y="1726"/>
                  </a:cubicBezTo>
                  <a:cubicBezTo>
                    <a:pt x="2277" y="1726"/>
                    <a:pt x="2258" y="1732"/>
                    <a:pt x="2247" y="1747"/>
                  </a:cubicBezTo>
                  <a:cubicBezTo>
                    <a:pt x="2169" y="1858"/>
                    <a:pt x="2080" y="1958"/>
                    <a:pt x="1980" y="2058"/>
                  </a:cubicBezTo>
                  <a:cubicBezTo>
                    <a:pt x="2024" y="2002"/>
                    <a:pt x="2069" y="1935"/>
                    <a:pt x="2113" y="1880"/>
                  </a:cubicBezTo>
                  <a:cubicBezTo>
                    <a:pt x="2147" y="1824"/>
                    <a:pt x="2091" y="1802"/>
                    <a:pt x="2047" y="1802"/>
                  </a:cubicBezTo>
                  <a:cubicBezTo>
                    <a:pt x="2069" y="1757"/>
                    <a:pt x="2103" y="1713"/>
                    <a:pt x="2125" y="1668"/>
                  </a:cubicBezTo>
                  <a:cubicBezTo>
                    <a:pt x="2140" y="1639"/>
                    <a:pt x="2100" y="1619"/>
                    <a:pt x="2066" y="1619"/>
                  </a:cubicBezTo>
                  <a:cubicBezTo>
                    <a:pt x="2048" y="1619"/>
                    <a:pt x="2032" y="1624"/>
                    <a:pt x="2024" y="1635"/>
                  </a:cubicBezTo>
                  <a:cubicBezTo>
                    <a:pt x="1902" y="1846"/>
                    <a:pt x="1757" y="2024"/>
                    <a:pt x="1579" y="2180"/>
                  </a:cubicBezTo>
                  <a:cubicBezTo>
                    <a:pt x="1547" y="2192"/>
                    <a:pt x="1502" y="2214"/>
                    <a:pt x="1458" y="2236"/>
                  </a:cubicBezTo>
                  <a:cubicBezTo>
                    <a:pt x="1468" y="2202"/>
                    <a:pt x="1446" y="2169"/>
                    <a:pt x="1401" y="2158"/>
                  </a:cubicBezTo>
                  <a:lnTo>
                    <a:pt x="1424" y="2158"/>
                  </a:lnTo>
                  <a:cubicBezTo>
                    <a:pt x="1446" y="2135"/>
                    <a:pt x="1446" y="2103"/>
                    <a:pt x="1424" y="2091"/>
                  </a:cubicBezTo>
                  <a:cubicBezTo>
                    <a:pt x="1413" y="2080"/>
                    <a:pt x="1401" y="2069"/>
                    <a:pt x="1391" y="2069"/>
                  </a:cubicBezTo>
                  <a:cubicBezTo>
                    <a:pt x="1468" y="2024"/>
                    <a:pt x="1535" y="1980"/>
                    <a:pt x="1613" y="1925"/>
                  </a:cubicBezTo>
                  <a:cubicBezTo>
                    <a:pt x="1724" y="1846"/>
                    <a:pt x="1836" y="1757"/>
                    <a:pt x="1925" y="1658"/>
                  </a:cubicBezTo>
                  <a:cubicBezTo>
                    <a:pt x="1949" y="1616"/>
                    <a:pt x="1906" y="1593"/>
                    <a:pt x="1869" y="1593"/>
                  </a:cubicBezTo>
                  <a:cubicBezTo>
                    <a:pt x="1856" y="1593"/>
                    <a:pt x="1844" y="1596"/>
                    <a:pt x="1836" y="1602"/>
                  </a:cubicBezTo>
                  <a:lnTo>
                    <a:pt x="1535" y="1836"/>
                  </a:lnTo>
                  <a:cubicBezTo>
                    <a:pt x="1435" y="1913"/>
                    <a:pt x="1324" y="1980"/>
                    <a:pt x="1213" y="2046"/>
                  </a:cubicBezTo>
                  <a:lnTo>
                    <a:pt x="1079" y="2113"/>
                  </a:lnTo>
                  <a:lnTo>
                    <a:pt x="1057" y="2113"/>
                  </a:lnTo>
                  <a:lnTo>
                    <a:pt x="1068" y="2103"/>
                  </a:lnTo>
                  <a:cubicBezTo>
                    <a:pt x="1102" y="2091"/>
                    <a:pt x="1124" y="2058"/>
                    <a:pt x="1102" y="2036"/>
                  </a:cubicBezTo>
                  <a:cubicBezTo>
                    <a:pt x="1079" y="2014"/>
                    <a:pt x="1057" y="2002"/>
                    <a:pt x="1035" y="2002"/>
                  </a:cubicBezTo>
                  <a:cubicBezTo>
                    <a:pt x="1057" y="1991"/>
                    <a:pt x="1079" y="1980"/>
                    <a:pt x="1090" y="1969"/>
                  </a:cubicBezTo>
                  <a:lnTo>
                    <a:pt x="1112" y="1947"/>
                  </a:lnTo>
                  <a:cubicBezTo>
                    <a:pt x="1235" y="1858"/>
                    <a:pt x="1369" y="1769"/>
                    <a:pt x="1490" y="1658"/>
                  </a:cubicBezTo>
                  <a:cubicBezTo>
                    <a:pt x="1524" y="1624"/>
                    <a:pt x="1481" y="1590"/>
                    <a:pt x="1444" y="1590"/>
                  </a:cubicBezTo>
                  <a:cubicBezTo>
                    <a:pt x="1432" y="1590"/>
                    <a:pt x="1421" y="1594"/>
                    <a:pt x="1413" y="1602"/>
                  </a:cubicBezTo>
                  <a:cubicBezTo>
                    <a:pt x="1290" y="1702"/>
                    <a:pt x="1168" y="1780"/>
                    <a:pt x="1046" y="1869"/>
                  </a:cubicBezTo>
                  <a:cubicBezTo>
                    <a:pt x="1031" y="1866"/>
                    <a:pt x="1017" y="1864"/>
                    <a:pt x="1004" y="1864"/>
                  </a:cubicBezTo>
                  <a:cubicBezTo>
                    <a:pt x="967" y="1864"/>
                    <a:pt x="934" y="1874"/>
                    <a:pt x="901" y="1891"/>
                  </a:cubicBezTo>
                  <a:cubicBezTo>
                    <a:pt x="979" y="1824"/>
                    <a:pt x="1046" y="1757"/>
                    <a:pt x="1112" y="1668"/>
                  </a:cubicBezTo>
                  <a:lnTo>
                    <a:pt x="1112" y="1658"/>
                  </a:lnTo>
                  <a:cubicBezTo>
                    <a:pt x="1179" y="1613"/>
                    <a:pt x="1246" y="1579"/>
                    <a:pt x="1313" y="1546"/>
                  </a:cubicBezTo>
                  <a:cubicBezTo>
                    <a:pt x="1369" y="1513"/>
                    <a:pt x="1424" y="1490"/>
                    <a:pt x="1480" y="1468"/>
                  </a:cubicBezTo>
                  <a:cubicBezTo>
                    <a:pt x="1524" y="1446"/>
                    <a:pt x="1591" y="1424"/>
                    <a:pt x="1635" y="1379"/>
                  </a:cubicBezTo>
                  <a:cubicBezTo>
                    <a:pt x="1658" y="1346"/>
                    <a:pt x="1613" y="1312"/>
                    <a:pt x="1579" y="1312"/>
                  </a:cubicBezTo>
                  <a:cubicBezTo>
                    <a:pt x="1524" y="1312"/>
                    <a:pt x="1468" y="1346"/>
                    <a:pt x="1413" y="1368"/>
                  </a:cubicBezTo>
                  <a:cubicBezTo>
                    <a:pt x="1346" y="1391"/>
                    <a:pt x="1290" y="1424"/>
                    <a:pt x="1235" y="1446"/>
                  </a:cubicBezTo>
                  <a:cubicBezTo>
                    <a:pt x="1124" y="1502"/>
                    <a:pt x="1013" y="1569"/>
                    <a:pt x="901" y="1635"/>
                  </a:cubicBezTo>
                  <a:cubicBezTo>
                    <a:pt x="790" y="1702"/>
                    <a:pt x="690" y="1769"/>
                    <a:pt x="590" y="1846"/>
                  </a:cubicBezTo>
                  <a:cubicBezTo>
                    <a:pt x="578" y="1858"/>
                    <a:pt x="556" y="1869"/>
                    <a:pt x="534" y="1891"/>
                  </a:cubicBezTo>
                  <a:cubicBezTo>
                    <a:pt x="534" y="1880"/>
                    <a:pt x="534" y="1869"/>
                    <a:pt x="523" y="1869"/>
                  </a:cubicBezTo>
                  <a:lnTo>
                    <a:pt x="512" y="1869"/>
                  </a:lnTo>
                  <a:cubicBezTo>
                    <a:pt x="546" y="1846"/>
                    <a:pt x="568" y="1824"/>
                    <a:pt x="590" y="1802"/>
                  </a:cubicBezTo>
                  <a:cubicBezTo>
                    <a:pt x="723" y="1691"/>
                    <a:pt x="879" y="1602"/>
                    <a:pt x="1046" y="1546"/>
                  </a:cubicBezTo>
                  <a:cubicBezTo>
                    <a:pt x="1068" y="1535"/>
                    <a:pt x="1079" y="1502"/>
                    <a:pt x="1057" y="1480"/>
                  </a:cubicBezTo>
                  <a:cubicBezTo>
                    <a:pt x="1050" y="1467"/>
                    <a:pt x="1032" y="1461"/>
                    <a:pt x="1014" y="1461"/>
                  </a:cubicBezTo>
                  <a:cubicBezTo>
                    <a:pt x="1001" y="1461"/>
                    <a:pt x="988" y="1464"/>
                    <a:pt x="979" y="1468"/>
                  </a:cubicBezTo>
                  <a:cubicBezTo>
                    <a:pt x="801" y="1524"/>
                    <a:pt x="635" y="1613"/>
                    <a:pt x="489" y="1724"/>
                  </a:cubicBezTo>
                  <a:cubicBezTo>
                    <a:pt x="501" y="1702"/>
                    <a:pt x="489" y="1691"/>
                    <a:pt x="479" y="1680"/>
                  </a:cubicBezTo>
                  <a:cubicBezTo>
                    <a:pt x="546" y="1613"/>
                    <a:pt x="601" y="1557"/>
                    <a:pt x="679" y="1502"/>
                  </a:cubicBezTo>
                  <a:cubicBezTo>
                    <a:pt x="879" y="1413"/>
                    <a:pt x="1090" y="1368"/>
                    <a:pt x="1280" y="1268"/>
                  </a:cubicBezTo>
                  <a:cubicBezTo>
                    <a:pt x="1346" y="1223"/>
                    <a:pt x="1290" y="1168"/>
                    <a:pt x="1224" y="1168"/>
                  </a:cubicBezTo>
                  <a:cubicBezTo>
                    <a:pt x="1035" y="1201"/>
                    <a:pt x="857" y="1268"/>
                    <a:pt x="701" y="1368"/>
                  </a:cubicBezTo>
                  <a:cubicBezTo>
                    <a:pt x="701" y="1350"/>
                    <a:pt x="678" y="1332"/>
                    <a:pt x="658" y="1332"/>
                  </a:cubicBezTo>
                  <a:cubicBezTo>
                    <a:pt x="653" y="1332"/>
                    <a:pt x="649" y="1333"/>
                    <a:pt x="645" y="1335"/>
                  </a:cubicBezTo>
                  <a:cubicBezTo>
                    <a:pt x="523" y="1368"/>
                    <a:pt x="423" y="1413"/>
                    <a:pt x="323" y="1480"/>
                  </a:cubicBezTo>
                  <a:cubicBezTo>
                    <a:pt x="390" y="1424"/>
                    <a:pt x="457" y="1368"/>
                    <a:pt x="534" y="1324"/>
                  </a:cubicBezTo>
                  <a:cubicBezTo>
                    <a:pt x="546" y="1312"/>
                    <a:pt x="546" y="1302"/>
                    <a:pt x="546" y="1302"/>
                  </a:cubicBezTo>
                  <a:cubicBezTo>
                    <a:pt x="723" y="1191"/>
                    <a:pt x="912" y="1102"/>
                    <a:pt x="1102" y="1013"/>
                  </a:cubicBezTo>
                  <a:cubicBezTo>
                    <a:pt x="1162" y="992"/>
                    <a:pt x="1122" y="944"/>
                    <a:pt x="1080" y="944"/>
                  </a:cubicBezTo>
                  <a:cubicBezTo>
                    <a:pt x="1076" y="944"/>
                    <a:pt x="1072" y="945"/>
                    <a:pt x="1068" y="946"/>
                  </a:cubicBezTo>
                  <a:cubicBezTo>
                    <a:pt x="901" y="990"/>
                    <a:pt x="746" y="1057"/>
                    <a:pt x="601" y="1134"/>
                  </a:cubicBezTo>
                  <a:cubicBezTo>
                    <a:pt x="701" y="1057"/>
                    <a:pt x="801" y="990"/>
                    <a:pt x="890" y="912"/>
                  </a:cubicBezTo>
                  <a:cubicBezTo>
                    <a:pt x="942" y="877"/>
                    <a:pt x="892" y="835"/>
                    <a:pt x="846" y="835"/>
                  </a:cubicBezTo>
                  <a:cubicBezTo>
                    <a:pt x="834" y="835"/>
                    <a:pt x="822" y="838"/>
                    <a:pt x="812" y="845"/>
                  </a:cubicBezTo>
                  <a:cubicBezTo>
                    <a:pt x="657" y="946"/>
                    <a:pt x="512" y="1045"/>
                    <a:pt x="368" y="1157"/>
                  </a:cubicBezTo>
                  <a:cubicBezTo>
                    <a:pt x="345" y="1168"/>
                    <a:pt x="323" y="1179"/>
                    <a:pt x="312" y="1191"/>
                  </a:cubicBezTo>
                  <a:cubicBezTo>
                    <a:pt x="568" y="879"/>
                    <a:pt x="979" y="712"/>
                    <a:pt x="1313" y="467"/>
                  </a:cubicBezTo>
                  <a:cubicBezTo>
                    <a:pt x="1335" y="456"/>
                    <a:pt x="1335" y="423"/>
                    <a:pt x="1313" y="400"/>
                  </a:cubicBezTo>
                  <a:cubicBezTo>
                    <a:pt x="1300" y="387"/>
                    <a:pt x="1283" y="382"/>
                    <a:pt x="1265" y="382"/>
                  </a:cubicBezTo>
                  <a:cubicBezTo>
                    <a:pt x="1252" y="382"/>
                    <a:pt x="1238" y="385"/>
                    <a:pt x="1224" y="390"/>
                  </a:cubicBezTo>
                  <a:cubicBezTo>
                    <a:pt x="1079" y="445"/>
                    <a:pt x="934" y="501"/>
                    <a:pt x="801" y="578"/>
                  </a:cubicBezTo>
                  <a:cubicBezTo>
                    <a:pt x="723" y="612"/>
                    <a:pt x="645" y="657"/>
                    <a:pt x="578" y="690"/>
                  </a:cubicBezTo>
                  <a:cubicBezTo>
                    <a:pt x="556" y="712"/>
                    <a:pt x="534" y="723"/>
                    <a:pt x="512" y="734"/>
                  </a:cubicBezTo>
                  <a:cubicBezTo>
                    <a:pt x="546" y="690"/>
                    <a:pt x="578" y="645"/>
                    <a:pt x="623" y="601"/>
                  </a:cubicBezTo>
                  <a:cubicBezTo>
                    <a:pt x="723" y="479"/>
                    <a:pt x="835" y="378"/>
                    <a:pt x="957" y="279"/>
                  </a:cubicBezTo>
                  <a:cubicBezTo>
                    <a:pt x="1023" y="234"/>
                    <a:pt x="1079" y="190"/>
                    <a:pt x="1146" y="145"/>
                  </a:cubicBezTo>
                  <a:cubicBezTo>
                    <a:pt x="1224" y="111"/>
                    <a:pt x="1302" y="89"/>
                    <a:pt x="1369" y="56"/>
                  </a:cubicBezTo>
                  <a:cubicBezTo>
                    <a:pt x="1401" y="45"/>
                    <a:pt x="1379" y="0"/>
                    <a:pt x="13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11"/>
            <p:cNvSpPr/>
            <p:nvPr/>
          </p:nvSpPr>
          <p:spPr>
            <a:xfrm>
              <a:off x="745061" y="2173132"/>
              <a:ext cx="1989" cy="1570"/>
            </a:xfrm>
            <a:custGeom>
              <a:avLst/>
              <a:gdLst/>
              <a:ahLst/>
              <a:cxnLst/>
              <a:rect l="l" t="t" r="r" b="b"/>
              <a:pathLst>
                <a:path w="57" h="45" extrusionOk="0">
                  <a:moveTo>
                    <a:pt x="57" y="0"/>
                  </a:moveTo>
                  <a:cubicBezTo>
                    <a:pt x="35" y="12"/>
                    <a:pt x="13" y="34"/>
                    <a:pt x="1" y="45"/>
                  </a:cubicBezTo>
                  <a:cubicBezTo>
                    <a:pt x="23" y="34"/>
                    <a:pt x="35" y="23"/>
                    <a:pt x="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11"/>
            <p:cNvSpPr/>
            <p:nvPr/>
          </p:nvSpPr>
          <p:spPr>
            <a:xfrm>
              <a:off x="721791" y="2166294"/>
              <a:ext cx="31678" cy="27910"/>
            </a:xfrm>
            <a:custGeom>
              <a:avLst/>
              <a:gdLst/>
              <a:ahLst/>
              <a:cxnLst/>
              <a:rect l="l" t="t" r="r" b="b"/>
              <a:pathLst>
                <a:path w="908" h="800" extrusionOk="0">
                  <a:moveTo>
                    <a:pt x="864" y="0"/>
                  </a:moveTo>
                  <a:cubicBezTo>
                    <a:pt x="858" y="0"/>
                    <a:pt x="851" y="2"/>
                    <a:pt x="846" y="8"/>
                  </a:cubicBezTo>
                  <a:cubicBezTo>
                    <a:pt x="668" y="119"/>
                    <a:pt x="502" y="241"/>
                    <a:pt x="346" y="374"/>
                  </a:cubicBezTo>
                  <a:cubicBezTo>
                    <a:pt x="268" y="441"/>
                    <a:pt x="190" y="497"/>
                    <a:pt x="112" y="564"/>
                  </a:cubicBezTo>
                  <a:cubicBezTo>
                    <a:pt x="57" y="631"/>
                    <a:pt x="1" y="686"/>
                    <a:pt x="1" y="775"/>
                  </a:cubicBezTo>
                  <a:cubicBezTo>
                    <a:pt x="1" y="792"/>
                    <a:pt x="15" y="800"/>
                    <a:pt x="30" y="800"/>
                  </a:cubicBezTo>
                  <a:cubicBezTo>
                    <a:pt x="45" y="800"/>
                    <a:pt x="62" y="792"/>
                    <a:pt x="67" y="775"/>
                  </a:cubicBezTo>
                  <a:cubicBezTo>
                    <a:pt x="90" y="708"/>
                    <a:pt x="146" y="641"/>
                    <a:pt x="201" y="586"/>
                  </a:cubicBezTo>
                  <a:cubicBezTo>
                    <a:pt x="279" y="519"/>
                    <a:pt x="357" y="463"/>
                    <a:pt x="423" y="396"/>
                  </a:cubicBezTo>
                  <a:cubicBezTo>
                    <a:pt x="579" y="275"/>
                    <a:pt x="724" y="152"/>
                    <a:pt x="890" y="41"/>
                  </a:cubicBezTo>
                  <a:cubicBezTo>
                    <a:pt x="907" y="24"/>
                    <a:pt x="885" y="0"/>
                    <a:pt x="86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11"/>
            <p:cNvSpPr/>
            <p:nvPr/>
          </p:nvSpPr>
          <p:spPr>
            <a:xfrm>
              <a:off x="722558" y="2181017"/>
              <a:ext cx="40400" cy="34678"/>
            </a:xfrm>
            <a:custGeom>
              <a:avLst/>
              <a:gdLst/>
              <a:ahLst/>
              <a:cxnLst/>
              <a:rect l="l" t="t" r="r" b="b"/>
              <a:pathLst>
                <a:path w="1158" h="994" extrusionOk="0">
                  <a:moveTo>
                    <a:pt x="502" y="1"/>
                  </a:moveTo>
                  <a:cubicBezTo>
                    <a:pt x="495" y="1"/>
                    <a:pt x="487" y="3"/>
                    <a:pt x="480" y="8"/>
                  </a:cubicBezTo>
                  <a:cubicBezTo>
                    <a:pt x="290" y="97"/>
                    <a:pt x="124" y="253"/>
                    <a:pt x="12" y="442"/>
                  </a:cubicBezTo>
                  <a:cubicBezTo>
                    <a:pt x="1" y="464"/>
                    <a:pt x="12" y="486"/>
                    <a:pt x="35" y="486"/>
                  </a:cubicBezTo>
                  <a:lnTo>
                    <a:pt x="35" y="498"/>
                  </a:lnTo>
                  <a:cubicBezTo>
                    <a:pt x="15" y="526"/>
                    <a:pt x="37" y="555"/>
                    <a:pt x="65" y="555"/>
                  </a:cubicBezTo>
                  <a:cubicBezTo>
                    <a:pt x="70" y="555"/>
                    <a:pt x="75" y="554"/>
                    <a:pt x="79" y="553"/>
                  </a:cubicBezTo>
                  <a:cubicBezTo>
                    <a:pt x="101" y="553"/>
                    <a:pt x="134" y="542"/>
                    <a:pt x="157" y="542"/>
                  </a:cubicBezTo>
                  <a:cubicBezTo>
                    <a:pt x="134" y="553"/>
                    <a:pt x="124" y="575"/>
                    <a:pt x="112" y="609"/>
                  </a:cubicBezTo>
                  <a:cubicBezTo>
                    <a:pt x="101" y="631"/>
                    <a:pt x="124" y="653"/>
                    <a:pt x="146" y="653"/>
                  </a:cubicBezTo>
                  <a:cubicBezTo>
                    <a:pt x="146" y="653"/>
                    <a:pt x="146" y="664"/>
                    <a:pt x="134" y="664"/>
                  </a:cubicBezTo>
                  <a:cubicBezTo>
                    <a:pt x="124" y="686"/>
                    <a:pt x="157" y="709"/>
                    <a:pt x="179" y="709"/>
                  </a:cubicBezTo>
                  <a:cubicBezTo>
                    <a:pt x="179" y="720"/>
                    <a:pt x="168" y="720"/>
                    <a:pt x="168" y="720"/>
                  </a:cubicBezTo>
                  <a:cubicBezTo>
                    <a:pt x="157" y="731"/>
                    <a:pt x="146" y="753"/>
                    <a:pt x="157" y="765"/>
                  </a:cubicBezTo>
                  <a:cubicBezTo>
                    <a:pt x="179" y="787"/>
                    <a:pt x="201" y="798"/>
                    <a:pt x="235" y="798"/>
                  </a:cubicBezTo>
                  <a:cubicBezTo>
                    <a:pt x="257" y="798"/>
                    <a:pt x="279" y="765"/>
                    <a:pt x="268" y="753"/>
                  </a:cubicBezTo>
                  <a:cubicBezTo>
                    <a:pt x="290" y="731"/>
                    <a:pt x="312" y="720"/>
                    <a:pt x="335" y="698"/>
                  </a:cubicBezTo>
                  <a:lnTo>
                    <a:pt x="335" y="698"/>
                  </a:lnTo>
                  <a:cubicBezTo>
                    <a:pt x="324" y="720"/>
                    <a:pt x="312" y="753"/>
                    <a:pt x="302" y="775"/>
                  </a:cubicBezTo>
                  <a:cubicBezTo>
                    <a:pt x="302" y="809"/>
                    <a:pt x="324" y="820"/>
                    <a:pt x="357" y="820"/>
                  </a:cubicBezTo>
                  <a:cubicBezTo>
                    <a:pt x="302" y="854"/>
                    <a:pt x="257" y="887"/>
                    <a:pt x="223" y="931"/>
                  </a:cubicBezTo>
                  <a:cubicBezTo>
                    <a:pt x="201" y="943"/>
                    <a:pt x="213" y="965"/>
                    <a:pt x="235" y="975"/>
                  </a:cubicBezTo>
                  <a:cubicBezTo>
                    <a:pt x="241" y="989"/>
                    <a:pt x="256" y="994"/>
                    <a:pt x="271" y="994"/>
                  </a:cubicBezTo>
                  <a:cubicBezTo>
                    <a:pt x="281" y="994"/>
                    <a:pt x="292" y="991"/>
                    <a:pt x="302" y="987"/>
                  </a:cubicBezTo>
                  <a:cubicBezTo>
                    <a:pt x="413" y="931"/>
                    <a:pt x="502" y="842"/>
                    <a:pt x="613" y="775"/>
                  </a:cubicBezTo>
                  <a:cubicBezTo>
                    <a:pt x="713" y="709"/>
                    <a:pt x="813" y="642"/>
                    <a:pt x="924" y="587"/>
                  </a:cubicBezTo>
                  <a:cubicBezTo>
                    <a:pt x="969" y="559"/>
                    <a:pt x="934" y="511"/>
                    <a:pt x="896" y="511"/>
                  </a:cubicBezTo>
                  <a:cubicBezTo>
                    <a:pt x="886" y="511"/>
                    <a:pt x="877" y="513"/>
                    <a:pt x="868" y="520"/>
                  </a:cubicBezTo>
                  <a:cubicBezTo>
                    <a:pt x="746" y="575"/>
                    <a:pt x="635" y="642"/>
                    <a:pt x="535" y="709"/>
                  </a:cubicBezTo>
                  <a:cubicBezTo>
                    <a:pt x="490" y="731"/>
                    <a:pt x="446" y="765"/>
                    <a:pt x="401" y="787"/>
                  </a:cubicBezTo>
                  <a:cubicBezTo>
                    <a:pt x="480" y="664"/>
                    <a:pt x="557" y="564"/>
                    <a:pt x="680" y="475"/>
                  </a:cubicBezTo>
                  <a:cubicBezTo>
                    <a:pt x="813" y="375"/>
                    <a:pt x="969" y="320"/>
                    <a:pt x="1125" y="253"/>
                  </a:cubicBezTo>
                  <a:cubicBezTo>
                    <a:pt x="1147" y="241"/>
                    <a:pt x="1158" y="219"/>
                    <a:pt x="1147" y="209"/>
                  </a:cubicBezTo>
                  <a:cubicBezTo>
                    <a:pt x="1140" y="195"/>
                    <a:pt x="1126" y="190"/>
                    <a:pt x="1111" y="190"/>
                  </a:cubicBezTo>
                  <a:cubicBezTo>
                    <a:pt x="1100" y="190"/>
                    <a:pt x="1089" y="193"/>
                    <a:pt x="1080" y="197"/>
                  </a:cubicBezTo>
                  <a:cubicBezTo>
                    <a:pt x="913" y="253"/>
                    <a:pt x="746" y="320"/>
                    <a:pt x="591" y="419"/>
                  </a:cubicBezTo>
                  <a:cubicBezTo>
                    <a:pt x="535" y="464"/>
                    <a:pt x="490" y="508"/>
                    <a:pt x="435" y="553"/>
                  </a:cubicBezTo>
                  <a:cubicBezTo>
                    <a:pt x="426" y="548"/>
                    <a:pt x="417" y="546"/>
                    <a:pt x="408" y="546"/>
                  </a:cubicBezTo>
                  <a:cubicBezTo>
                    <a:pt x="395" y="546"/>
                    <a:pt x="381" y="551"/>
                    <a:pt x="368" y="564"/>
                  </a:cubicBezTo>
                  <a:cubicBezTo>
                    <a:pt x="357" y="564"/>
                    <a:pt x="346" y="575"/>
                    <a:pt x="324" y="587"/>
                  </a:cubicBezTo>
                  <a:cubicBezTo>
                    <a:pt x="324" y="568"/>
                    <a:pt x="309" y="550"/>
                    <a:pt x="285" y="550"/>
                  </a:cubicBezTo>
                  <a:cubicBezTo>
                    <a:pt x="279" y="550"/>
                    <a:pt x="274" y="551"/>
                    <a:pt x="268" y="553"/>
                  </a:cubicBezTo>
                  <a:lnTo>
                    <a:pt x="246" y="553"/>
                  </a:lnTo>
                  <a:cubicBezTo>
                    <a:pt x="302" y="498"/>
                    <a:pt x="368" y="453"/>
                    <a:pt x="401" y="375"/>
                  </a:cubicBezTo>
                  <a:cubicBezTo>
                    <a:pt x="413" y="353"/>
                    <a:pt x="379" y="342"/>
                    <a:pt x="357" y="342"/>
                  </a:cubicBezTo>
                  <a:cubicBezTo>
                    <a:pt x="312" y="353"/>
                    <a:pt x="279" y="375"/>
                    <a:pt x="235" y="397"/>
                  </a:cubicBezTo>
                  <a:cubicBezTo>
                    <a:pt x="246" y="386"/>
                    <a:pt x="268" y="375"/>
                    <a:pt x="279" y="364"/>
                  </a:cubicBezTo>
                  <a:lnTo>
                    <a:pt x="457" y="186"/>
                  </a:lnTo>
                  <a:cubicBezTo>
                    <a:pt x="483" y="160"/>
                    <a:pt x="442" y="135"/>
                    <a:pt x="407" y="135"/>
                  </a:cubicBezTo>
                  <a:cubicBezTo>
                    <a:pt x="397" y="135"/>
                    <a:pt x="387" y="137"/>
                    <a:pt x="379" y="142"/>
                  </a:cubicBezTo>
                  <a:cubicBezTo>
                    <a:pt x="335" y="186"/>
                    <a:pt x="290" y="219"/>
                    <a:pt x="246" y="264"/>
                  </a:cubicBezTo>
                  <a:cubicBezTo>
                    <a:pt x="324" y="175"/>
                    <a:pt x="413" y="97"/>
                    <a:pt x="512" y="41"/>
                  </a:cubicBezTo>
                  <a:cubicBezTo>
                    <a:pt x="538" y="24"/>
                    <a:pt x="525" y="1"/>
                    <a:pt x="50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11"/>
            <p:cNvSpPr/>
            <p:nvPr/>
          </p:nvSpPr>
          <p:spPr>
            <a:xfrm>
              <a:off x="755179" y="2205299"/>
              <a:ext cx="38516" cy="30352"/>
            </a:xfrm>
            <a:custGeom>
              <a:avLst/>
              <a:gdLst/>
              <a:ahLst/>
              <a:cxnLst/>
              <a:rect l="l" t="t" r="r" b="b"/>
              <a:pathLst>
                <a:path w="1104" h="870" extrusionOk="0">
                  <a:moveTo>
                    <a:pt x="1068" y="1"/>
                  </a:moveTo>
                  <a:cubicBezTo>
                    <a:pt x="1056" y="1"/>
                    <a:pt x="1043" y="4"/>
                    <a:pt x="1035" y="13"/>
                  </a:cubicBezTo>
                  <a:cubicBezTo>
                    <a:pt x="901" y="158"/>
                    <a:pt x="768" y="291"/>
                    <a:pt x="623" y="435"/>
                  </a:cubicBezTo>
                  <a:cubicBezTo>
                    <a:pt x="568" y="502"/>
                    <a:pt x="501" y="569"/>
                    <a:pt x="445" y="625"/>
                  </a:cubicBezTo>
                  <a:lnTo>
                    <a:pt x="345" y="691"/>
                  </a:lnTo>
                  <a:cubicBezTo>
                    <a:pt x="323" y="702"/>
                    <a:pt x="301" y="702"/>
                    <a:pt x="289" y="714"/>
                  </a:cubicBezTo>
                  <a:lnTo>
                    <a:pt x="256" y="714"/>
                  </a:lnTo>
                  <a:cubicBezTo>
                    <a:pt x="250" y="707"/>
                    <a:pt x="236" y="701"/>
                    <a:pt x="223" y="701"/>
                  </a:cubicBezTo>
                  <a:cubicBezTo>
                    <a:pt x="214" y="701"/>
                    <a:pt x="205" y="704"/>
                    <a:pt x="200" y="714"/>
                  </a:cubicBezTo>
                  <a:cubicBezTo>
                    <a:pt x="190" y="724"/>
                    <a:pt x="190" y="736"/>
                    <a:pt x="190" y="736"/>
                  </a:cubicBezTo>
                  <a:cubicBezTo>
                    <a:pt x="178" y="736"/>
                    <a:pt x="167" y="736"/>
                    <a:pt x="167" y="747"/>
                  </a:cubicBezTo>
                  <a:cubicBezTo>
                    <a:pt x="145" y="747"/>
                    <a:pt x="123" y="758"/>
                    <a:pt x="89" y="769"/>
                  </a:cubicBezTo>
                  <a:cubicBezTo>
                    <a:pt x="78" y="780"/>
                    <a:pt x="67" y="780"/>
                    <a:pt x="56" y="791"/>
                  </a:cubicBezTo>
                  <a:cubicBezTo>
                    <a:pt x="45" y="791"/>
                    <a:pt x="45" y="791"/>
                    <a:pt x="34" y="803"/>
                  </a:cubicBezTo>
                  <a:cubicBezTo>
                    <a:pt x="22" y="803"/>
                    <a:pt x="22" y="803"/>
                    <a:pt x="22" y="813"/>
                  </a:cubicBezTo>
                  <a:cubicBezTo>
                    <a:pt x="0" y="825"/>
                    <a:pt x="0" y="836"/>
                    <a:pt x="12" y="847"/>
                  </a:cubicBezTo>
                  <a:cubicBezTo>
                    <a:pt x="22" y="869"/>
                    <a:pt x="45" y="869"/>
                    <a:pt x="67" y="869"/>
                  </a:cubicBezTo>
                  <a:lnTo>
                    <a:pt x="78" y="869"/>
                  </a:lnTo>
                  <a:cubicBezTo>
                    <a:pt x="89" y="858"/>
                    <a:pt x="101" y="858"/>
                    <a:pt x="111" y="858"/>
                  </a:cubicBezTo>
                  <a:cubicBezTo>
                    <a:pt x="123" y="847"/>
                    <a:pt x="134" y="847"/>
                    <a:pt x="145" y="836"/>
                  </a:cubicBezTo>
                  <a:cubicBezTo>
                    <a:pt x="167" y="825"/>
                    <a:pt x="190" y="813"/>
                    <a:pt x="223" y="813"/>
                  </a:cubicBezTo>
                  <a:cubicBezTo>
                    <a:pt x="223" y="803"/>
                    <a:pt x="234" y="803"/>
                    <a:pt x="234" y="791"/>
                  </a:cubicBezTo>
                  <a:lnTo>
                    <a:pt x="245" y="791"/>
                  </a:lnTo>
                  <a:cubicBezTo>
                    <a:pt x="257" y="794"/>
                    <a:pt x="269" y="796"/>
                    <a:pt x="281" y="796"/>
                  </a:cubicBezTo>
                  <a:cubicBezTo>
                    <a:pt x="313" y="796"/>
                    <a:pt x="346" y="785"/>
                    <a:pt x="378" y="769"/>
                  </a:cubicBezTo>
                  <a:cubicBezTo>
                    <a:pt x="467" y="724"/>
                    <a:pt x="534" y="658"/>
                    <a:pt x="601" y="580"/>
                  </a:cubicBezTo>
                  <a:cubicBezTo>
                    <a:pt x="768" y="402"/>
                    <a:pt x="924" y="213"/>
                    <a:pt x="1090" y="24"/>
                  </a:cubicBezTo>
                  <a:cubicBezTo>
                    <a:pt x="1104" y="10"/>
                    <a:pt x="1088" y="1"/>
                    <a:pt x="106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11"/>
            <p:cNvSpPr/>
            <p:nvPr/>
          </p:nvSpPr>
          <p:spPr>
            <a:xfrm>
              <a:off x="770669" y="2233454"/>
              <a:ext cx="36562" cy="14199"/>
            </a:xfrm>
            <a:custGeom>
              <a:avLst/>
              <a:gdLst/>
              <a:ahLst/>
              <a:cxnLst/>
              <a:rect l="l" t="t" r="r" b="b"/>
              <a:pathLst>
                <a:path w="1048" h="407" extrusionOk="0">
                  <a:moveTo>
                    <a:pt x="963" y="0"/>
                  </a:moveTo>
                  <a:cubicBezTo>
                    <a:pt x="953" y="0"/>
                    <a:pt x="944" y="2"/>
                    <a:pt x="935" y="6"/>
                  </a:cubicBezTo>
                  <a:lnTo>
                    <a:pt x="902" y="6"/>
                  </a:lnTo>
                  <a:cubicBezTo>
                    <a:pt x="902" y="6"/>
                    <a:pt x="891" y="6"/>
                    <a:pt x="891" y="18"/>
                  </a:cubicBezTo>
                  <a:lnTo>
                    <a:pt x="880" y="18"/>
                  </a:lnTo>
                  <a:lnTo>
                    <a:pt x="869" y="29"/>
                  </a:lnTo>
                  <a:lnTo>
                    <a:pt x="858" y="40"/>
                  </a:lnTo>
                  <a:cubicBezTo>
                    <a:pt x="858" y="51"/>
                    <a:pt x="846" y="51"/>
                    <a:pt x="846" y="51"/>
                  </a:cubicBezTo>
                  <a:lnTo>
                    <a:pt x="846" y="62"/>
                  </a:lnTo>
                  <a:cubicBezTo>
                    <a:pt x="602" y="207"/>
                    <a:pt x="335" y="307"/>
                    <a:pt x="57" y="329"/>
                  </a:cubicBezTo>
                  <a:cubicBezTo>
                    <a:pt x="1" y="340"/>
                    <a:pt x="1" y="407"/>
                    <a:pt x="57" y="407"/>
                  </a:cubicBezTo>
                  <a:cubicBezTo>
                    <a:pt x="401" y="385"/>
                    <a:pt x="735" y="273"/>
                    <a:pt x="1002" y="62"/>
                  </a:cubicBezTo>
                  <a:cubicBezTo>
                    <a:pt x="1048" y="35"/>
                    <a:pt x="1004" y="0"/>
                    <a:pt x="96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11"/>
            <p:cNvSpPr/>
            <p:nvPr/>
          </p:nvSpPr>
          <p:spPr>
            <a:xfrm>
              <a:off x="764494" y="2154607"/>
              <a:ext cx="13606" cy="4221"/>
            </a:xfrm>
            <a:custGeom>
              <a:avLst/>
              <a:gdLst/>
              <a:ahLst/>
              <a:cxnLst/>
              <a:rect l="l" t="t" r="r" b="b"/>
              <a:pathLst>
                <a:path w="390" h="121" extrusionOk="0">
                  <a:moveTo>
                    <a:pt x="56" y="0"/>
                  </a:moveTo>
                  <a:cubicBezTo>
                    <a:pt x="47" y="0"/>
                    <a:pt x="39" y="3"/>
                    <a:pt x="34" y="9"/>
                  </a:cubicBezTo>
                  <a:cubicBezTo>
                    <a:pt x="22" y="9"/>
                    <a:pt x="12" y="20"/>
                    <a:pt x="0" y="42"/>
                  </a:cubicBezTo>
                  <a:cubicBezTo>
                    <a:pt x="0" y="64"/>
                    <a:pt x="22" y="86"/>
                    <a:pt x="45" y="98"/>
                  </a:cubicBezTo>
                  <a:cubicBezTo>
                    <a:pt x="101" y="109"/>
                    <a:pt x="145" y="109"/>
                    <a:pt x="200" y="120"/>
                  </a:cubicBezTo>
                  <a:cubicBezTo>
                    <a:pt x="245" y="120"/>
                    <a:pt x="311" y="120"/>
                    <a:pt x="356" y="98"/>
                  </a:cubicBezTo>
                  <a:cubicBezTo>
                    <a:pt x="368" y="98"/>
                    <a:pt x="390" y="76"/>
                    <a:pt x="378" y="53"/>
                  </a:cubicBezTo>
                  <a:cubicBezTo>
                    <a:pt x="378" y="42"/>
                    <a:pt x="356" y="20"/>
                    <a:pt x="345" y="20"/>
                  </a:cubicBezTo>
                  <a:cubicBezTo>
                    <a:pt x="327" y="16"/>
                    <a:pt x="309" y="15"/>
                    <a:pt x="293" y="15"/>
                  </a:cubicBezTo>
                  <a:cubicBezTo>
                    <a:pt x="260" y="15"/>
                    <a:pt x="230" y="20"/>
                    <a:pt x="200" y="20"/>
                  </a:cubicBezTo>
                  <a:cubicBezTo>
                    <a:pt x="178" y="20"/>
                    <a:pt x="156" y="9"/>
                    <a:pt x="134" y="9"/>
                  </a:cubicBezTo>
                  <a:lnTo>
                    <a:pt x="78" y="9"/>
                  </a:lnTo>
                  <a:cubicBezTo>
                    <a:pt x="73" y="3"/>
                    <a:pt x="64" y="0"/>
                    <a:pt x="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11"/>
            <p:cNvSpPr/>
            <p:nvPr/>
          </p:nvSpPr>
          <p:spPr>
            <a:xfrm>
              <a:off x="763692" y="2143268"/>
              <a:ext cx="7431" cy="5059"/>
            </a:xfrm>
            <a:custGeom>
              <a:avLst/>
              <a:gdLst/>
              <a:ahLst/>
              <a:cxnLst/>
              <a:rect l="l" t="t" r="r" b="b"/>
              <a:pathLst>
                <a:path w="213" h="145" extrusionOk="0">
                  <a:moveTo>
                    <a:pt x="90" y="0"/>
                  </a:moveTo>
                  <a:cubicBezTo>
                    <a:pt x="79" y="0"/>
                    <a:pt x="68" y="0"/>
                    <a:pt x="57" y="11"/>
                  </a:cubicBezTo>
                  <a:cubicBezTo>
                    <a:pt x="45" y="11"/>
                    <a:pt x="35" y="23"/>
                    <a:pt x="35" y="23"/>
                  </a:cubicBezTo>
                  <a:cubicBezTo>
                    <a:pt x="23" y="23"/>
                    <a:pt x="23" y="33"/>
                    <a:pt x="23" y="33"/>
                  </a:cubicBezTo>
                  <a:cubicBezTo>
                    <a:pt x="12" y="33"/>
                    <a:pt x="12" y="45"/>
                    <a:pt x="12" y="45"/>
                  </a:cubicBezTo>
                  <a:cubicBezTo>
                    <a:pt x="12" y="45"/>
                    <a:pt x="1" y="56"/>
                    <a:pt x="1" y="67"/>
                  </a:cubicBezTo>
                  <a:lnTo>
                    <a:pt x="1" y="78"/>
                  </a:lnTo>
                  <a:lnTo>
                    <a:pt x="1" y="89"/>
                  </a:lnTo>
                  <a:cubicBezTo>
                    <a:pt x="1" y="100"/>
                    <a:pt x="1" y="100"/>
                    <a:pt x="12" y="100"/>
                  </a:cubicBezTo>
                  <a:lnTo>
                    <a:pt x="12" y="112"/>
                  </a:lnTo>
                  <a:lnTo>
                    <a:pt x="12" y="122"/>
                  </a:lnTo>
                  <a:lnTo>
                    <a:pt x="23" y="122"/>
                  </a:lnTo>
                  <a:lnTo>
                    <a:pt x="23" y="134"/>
                  </a:lnTo>
                  <a:lnTo>
                    <a:pt x="45" y="134"/>
                  </a:lnTo>
                  <a:lnTo>
                    <a:pt x="45" y="144"/>
                  </a:lnTo>
                  <a:lnTo>
                    <a:pt x="168" y="144"/>
                  </a:lnTo>
                  <a:lnTo>
                    <a:pt x="190" y="122"/>
                  </a:lnTo>
                  <a:lnTo>
                    <a:pt x="201" y="112"/>
                  </a:lnTo>
                  <a:lnTo>
                    <a:pt x="201" y="100"/>
                  </a:lnTo>
                  <a:cubicBezTo>
                    <a:pt x="213" y="89"/>
                    <a:pt x="213" y="78"/>
                    <a:pt x="213" y="78"/>
                  </a:cubicBezTo>
                  <a:cubicBezTo>
                    <a:pt x="213" y="67"/>
                    <a:pt x="201" y="45"/>
                    <a:pt x="201" y="33"/>
                  </a:cubicBezTo>
                  <a:cubicBezTo>
                    <a:pt x="190" y="33"/>
                    <a:pt x="190" y="23"/>
                    <a:pt x="190" y="23"/>
                  </a:cubicBezTo>
                  <a:cubicBezTo>
                    <a:pt x="190" y="23"/>
                    <a:pt x="179" y="23"/>
                    <a:pt x="179" y="11"/>
                  </a:cubicBezTo>
                  <a:lnTo>
                    <a:pt x="157" y="11"/>
                  </a:lnTo>
                  <a:cubicBezTo>
                    <a:pt x="157" y="0"/>
                    <a:pt x="146" y="0"/>
                    <a:pt x="1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11"/>
            <p:cNvSpPr/>
            <p:nvPr/>
          </p:nvSpPr>
          <p:spPr>
            <a:xfrm>
              <a:off x="759435" y="2175470"/>
              <a:ext cx="6245" cy="4675"/>
            </a:xfrm>
            <a:custGeom>
              <a:avLst/>
              <a:gdLst/>
              <a:ahLst/>
              <a:cxnLst/>
              <a:rect l="l" t="t" r="r" b="b"/>
              <a:pathLst>
                <a:path w="179" h="134" extrusionOk="0">
                  <a:moveTo>
                    <a:pt x="68" y="0"/>
                  </a:moveTo>
                  <a:cubicBezTo>
                    <a:pt x="68" y="0"/>
                    <a:pt x="56" y="0"/>
                    <a:pt x="56" y="12"/>
                  </a:cubicBezTo>
                  <a:lnTo>
                    <a:pt x="45" y="12"/>
                  </a:lnTo>
                  <a:cubicBezTo>
                    <a:pt x="45" y="12"/>
                    <a:pt x="34" y="12"/>
                    <a:pt x="34" y="22"/>
                  </a:cubicBezTo>
                  <a:lnTo>
                    <a:pt x="23" y="22"/>
                  </a:lnTo>
                  <a:lnTo>
                    <a:pt x="23" y="34"/>
                  </a:lnTo>
                  <a:lnTo>
                    <a:pt x="12" y="45"/>
                  </a:lnTo>
                  <a:lnTo>
                    <a:pt x="12" y="56"/>
                  </a:lnTo>
                  <a:lnTo>
                    <a:pt x="1" y="67"/>
                  </a:lnTo>
                  <a:lnTo>
                    <a:pt x="1" y="89"/>
                  </a:lnTo>
                  <a:lnTo>
                    <a:pt x="12" y="89"/>
                  </a:lnTo>
                  <a:lnTo>
                    <a:pt x="12" y="101"/>
                  </a:lnTo>
                  <a:cubicBezTo>
                    <a:pt x="23" y="111"/>
                    <a:pt x="23" y="111"/>
                    <a:pt x="23" y="123"/>
                  </a:cubicBezTo>
                  <a:lnTo>
                    <a:pt x="34" y="123"/>
                  </a:lnTo>
                  <a:cubicBezTo>
                    <a:pt x="34" y="123"/>
                    <a:pt x="45" y="123"/>
                    <a:pt x="45" y="133"/>
                  </a:cubicBezTo>
                  <a:lnTo>
                    <a:pt x="134" y="133"/>
                  </a:lnTo>
                  <a:lnTo>
                    <a:pt x="145" y="123"/>
                  </a:lnTo>
                  <a:lnTo>
                    <a:pt x="157" y="123"/>
                  </a:lnTo>
                  <a:cubicBezTo>
                    <a:pt x="157" y="111"/>
                    <a:pt x="157" y="111"/>
                    <a:pt x="167" y="111"/>
                  </a:cubicBezTo>
                  <a:lnTo>
                    <a:pt x="167" y="101"/>
                  </a:lnTo>
                  <a:cubicBezTo>
                    <a:pt x="167" y="101"/>
                    <a:pt x="167" y="89"/>
                    <a:pt x="179" y="89"/>
                  </a:cubicBezTo>
                  <a:lnTo>
                    <a:pt x="179" y="78"/>
                  </a:lnTo>
                  <a:lnTo>
                    <a:pt x="179" y="67"/>
                  </a:lnTo>
                  <a:lnTo>
                    <a:pt x="179" y="45"/>
                  </a:lnTo>
                  <a:cubicBezTo>
                    <a:pt x="179" y="45"/>
                    <a:pt x="167" y="45"/>
                    <a:pt x="167" y="34"/>
                  </a:cubicBezTo>
                  <a:lnTo>
                    <a:pt x="157" y="22"/>
                  </a:lnTo>
                  <a:lnTo>
                    <a:pt x="145" y="12"/>
                  </a:lnTo>
                  <a:lnTo>
                    <a:pt x="134" y="12"/>
                  </a:lnTo>
                  <a:cubicBezTo>
                    <a:pt x="134" y="0"/>
                    <a:pt x="123" y="0"/>
                    <a:pt x="11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11"/>
            <p:cNvSpPr/>
            <p:nvPr/>
          </p:nvSpPr>
          <p:spPr>
            <a:xfrm>
              <a:off x="766797" y="2179726"/>
              <a:ext cx="7815" cy="4082"/>
            </a:xfrm>
            <a:custGeom>
              <a:avLst/>
              <a:gdLst/>
              <a:ahLst/>
              <a:cxnLst/>
              <a:rect l="l" t="t" r="r" b="b"/>
              <a:pathLst>
                <a:path w="224" h="117" extrusionOk="0">
                  <a:moveTo>
                    <a:pt x="156" y="1"/>
                  </a:moveTo>
                  <a:cubicBezTo>
                    <a:pt x="134" y="1"/>
                    <a:pt x="112" y="1"/>
                    <a:pt x="90" y="11"/>
                  </a:cubicBezTo>
                  <a:cubicBezTo>
                    <a:pt x="79" y="11"/>
                    <a:pt x="68" y="11"/>
                    <a:pt x="57" y="23"/>
                  </a:cubicBezTo>
                  <a:cubicBezTo>
                    <a:pt x="45" y="23"/>
                    <a:pt x="35" y="23"/>
                    <a:pt x="23" y="34"/>
                  </a:cubicBezTo>
                  <a:cubicBezTo>
                    <a:pt x="23" y="45"/>
                    <a:pt x="23" y="45"/>
                    <a:pt x="12" y="45"/>
                  </a:cubicBezTo>
                  <a:lnTo>
                    <a:pt x="12" y="68"/>
                  </a:lnTo>
                  <a:cubicBezTo>
                    <a:pt x="1" y="68"/>
                    <a:pt x="1" y="68"/>
                    <a:pt x="12" y="78"/>
                  </a:cubicBezTo>
                  <a:lnTo>
                    <a:pt x="12" y="90"/>
                  </a:lnTo>
                  <a:cubicBezTo>
                    <a:pt x="29" y="106"/>
                    <a:pt x="45" y="116"/>
                    <a:pt x="66" y="116"/>
                  </a:cubicBezTo>
                  <a:cubicBezTo>
                    <a:pt x="73" y="116"/>
                    <a:pt x="81" y="115"/>
                    <a:pt x="90" y="112"/>
                  </a:cubicBezTo>
                  <a:cubicBezTo>
                    <a:pt x="101" y="112"/>
                    <a:pt x="112" y="112"/>
                    <a:pt x="124" y="100"/>
                  </a:cubicBezTo>
                  <a:cubicBezTo>
                    <a:pt x="146" y="100"/>
                    <a:pt x="156" y="100"/>
                    <a:pt x="168" y="90"/>
                  </a:cubicBezTo>
                  <a:lnTo>
                    <a:pt x="168" y="100"/>
                  </a:lnTo>
                  <a:cubicBezTo>
                    <a:pt x="179" y="90"/>
                    <a:pt x="190" y="90"/>
                    <a:pt x="201" y="78"/>
                  </a:cubicBezTo>
                  <a:cubicBezTo>
                    <a:pt x="213" y="78"/>
                    <a:pt x="223" y="56"/>
                    <a:pt x="223" y="45"/>
                  </a:cubicBezTo>
                  <a:cubicBezTo>
                    <a:pt x="223" y="34"/>
                    <a:pt x="213" y="23"/>
                    <a:pt x="201" y="11"/>
                  </a:cubicBezTo>
                  <a:cubicBezTo>
                    <a:pt x="190" y="1"/>
                    <a:pt x="179" y="1"/>
                    <a:pt x="15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11"/>
            <p:cNvSpPr/>
            <p:nvPr/>
          </p:nvSpPr>
          <p:spPr>
            <a:xfrm>
              <a:off x="773774" y="2172365"/>
              <a:ext cx="6245" cy="5442"/>
            </a:xfrm>
            <a:custGeom>
              <a:avLst/>
              <a:gdLst/>
              <a:ahLst/>
              <a:cxnLst/>
              <a:rect l="l" t="t" r="r" b="b"/>
              <a:pathLst>
                <a:path w="179" h="156" extrusionOk="0">
                  <a:moveTo>
                    <a:pt x="79" y="0"/>
                  </a:moveTo>
                  <a:cubicBezTo>
                    <a:pt x="68" y="0"/>
                    <a:pt x="57" y="12"/>
                    <a:pt x="45" y="22"/>
                  </a:cubicBezTo>
                  <a:cubicBezTo>
                    <a:pt x="35" y="22"/>
                    <a:pt x="23" y="34"/>
                    <a:pt x="13" y="45"/>
                  </a:cubicBezTo>
                  <a:lnTo>
                    <a:pt x="13" y="56"/>
                  </a:lnTo>
                  <a:lnTo>
                    <a:pt x="13" y="67"/>
                  </a:lnTo>
                  <a:lnTo>
                    <a:pt x="13" y="78"/>
                  </a:lnTo>
                  <a:lnTo>
                    <a:pt x="13" y="89"/>
                  </a:lnTo>
                  <a:lnTo>
                    <a:pt x="13" y="101"/>
                  </a:lnTo>
                  <a:cubicBezTo>
                    <a:pt x="1" y="101"/>
                    <a:pt x="1" y="111"/>
                    <a:pt x="13" y="123"/>
                  </a:cubicBezTo>
                  <a:lnTo>
                    <a:pt x="13" y="134"/>
                  </a:lnTo>
                  <a:cubicBezTo>
                    <a:pt x="23" y="134"/>
                    <a:pt x="23" y="145"/>
                    <a:pt x="35" y="145"/>
                  </a:cubicBezTo>
                  <a:cubicBezTo>
                    <a:pt x="45" y="156"/>
                    <a:pt x="45" y="156"/>
                    <a:pt x="57" y="156"/>
                  </a:cubicBezTo>
                  <a:lnTo>
                    <a:pt x="102" y="156"/>
                  </a:lnTo>
                  <a:cubicBezTo>
                    <a:pt x="112" y="156"/>
                    <a:pt x="124" y="156"/>
                    <a:pt x="134" y="145"/>
                  </a:cubicBezTo>
                  <a:lnTo>
                    <a:pt x="146" y="134"/>
                  </a:lnTo>
                  <a:cubicBezTo>
                    <a:pt x="146" y="123"/>
                    <a:pt x="157" y="111"/>
                    <a:pt x="157" y="111"/>
                  </a:cubicBezTo>
                  <a:lnTo>
                    <a:pt x="157" y="101"/>
                  </a:lnTo>
                  <a:cubicBezTo>
                    <a:pt x="168" y="101"/>
                    <a:pt x="168" y="89"/>
                    <a:pt x="179" y="89"/>
                  </a:cubicBezTo>
                  <a:lnTo>
                    <a:pt x="179" y="67"/>
                  </a:lnTo>
                  <a:lnTo>
                    <a:pt x="179" y="56"/>
                  </a:lnTo>
                  <a:cubicBezTo>
                    <a:pt x="179" y="45"/>
                    <a:pt x="179" y="34"/>
                    <a:pt x="168" y="22"/>
                  </a:cubicBezTo>
                  <a:lnTo>
                    <a:pt x="157" y="12"/>
                  </a:lnTo>
                  <a:cubicBezTo>
                    <a:pt x="146" y="0"/>
                    <a:pt x="134" y="0"/>
                    <a:pt x="12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11"/>
            <p:cNvSpPr/>
            <p:nvPr/>
          </p:nvSpPr>
          <p:spPr>
            <a:xfrm>
              <a:off x="779984" y="2174319"/>
              <a:ext cx="35" cy="802"/>
            </a:xfrm>
            <a:custGeom>
              <a:avLst/>
              <a:gdLst/>
              <a:ahLst/>
              <a:cxnLst/>
              <a:rect l="l" t="t" r="r" b="b"/>
              <a:pathLst>
                <a:path w="1" h="23" extrusionOk="0">
                  <a:moveTo>
                    <a:pt x="1" y="22"/>
                  </a:moveTo>
                  <a:lnTo>
                    <a:pt x="1" y="0"/>
                  </a:lnTo>
                  <a:lnTo>
                    <a:pt x="1" y="1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11"/>
            <p:cNvSpPr/>
            <p:nvPr/>
          </p:nvSpPr>
          <p:spPr>
            <a:xfrm>
              <a:off x="764494" y="2183843"/>
              <a:ext cx="12839" cy="4849"/>
            </a:xfrm>
            <a:custGeom>
              <a:avLst/>
              <a:gdLst/>
              <a:ahLst/>
              <a:cxnLst/>
              <a:rect l="l" t="t" r="r" b="b"/>
              <a:pathLst>
                <a:path w="368" h="139" extrusionOk="0">
                  <a:moveTo>
                    <a:pt x="74" y="0"/>
                  </a:moveTo>
                  <a:cubicBezTo>
                    <a:pt x="54" y="0"/>
                    <a:pt x="38" y="8"/>
                    <a:pt x="22" y="16"/>
                  </a:cubicBezTo>
                  <a:cubicBezTo>
                    <a:pt x="12" y="39"/>
                    <a:pt x="0" y="61"/>
                    <a:pt x="22" y="83"/>
                  </a:cubicBezTo>
                  <a:cubicBezTo>
                    <a:pt x="22" y="94"/>
                    <a:pt x="34" y="94"/>
                    <a:pt x="45" y="105"/>
                  </a:cubicBezTo>
                  <a:cubicBezTo>
                    <a:pt x="56" y="116"/>
                    <a:pt x="78" y="128"/>
                    <a:pt x="101" y="128"/>
                  </a:cubicBezTo>
                  <a:lnTo>
                    <a:pt x="111" y="128"/>
                  </a:lnTo>
                  <a:cubicBezTo>
                    <a:pt x="122" y="133"/>
                    <a:pt x="131" y="136"/>
                    <a:pt x="139" y="136"/>
                  </a:cubicBezTo>
                  <a:cubicBezTo>
                    <a:pt x="148" y="136"/>
                    <a:pt x="156" y="133"/>
                    <a:pt x="167" y="128"/>
                  </a:cubicBezTo>
                  <a:cubicBezTo>
                    <a:pt x="178" y="128"/>
                    <a:pt x="190" y="138"/>
                    <a:pt x="200" y="138"/>
                  </a:cubicBezTo>
                  <a:cubicBezTo>
                    <a:pt x="234" y="138"/>
                    <a:pt x="267" y="128"/>
                    <a:pt x="301" y="128"/>
                  </a:cubicBezTo>
                  <a:cubicBezTo>
                    <a:pt x="323" y="128"/>
                    <a:pt x="356" y="116"/>
                    <a:pt x="368" y="83"/>
                  </a:cubicBezTo>
                  <a:cubicBezTo>
                    <a:pt x="368" y="61"/>
                    <a:pt x="345" y="39"/>
                    <a:pt x="323" y="39"/>
                  </a:cubicBezTo>
                  <a:cubicBezTo>
                    <a:pt x="279" y="27"/>
                    <a:pt x="245" y="16"/>
                    <a:pt x="212" y="16"/>
                  </a:cubicBezTo>
                  <a:cubicBezTo>
                    <a:pt x="167" y="16"/>
                    <a:pt x="134" y="5"/>
                    <a:pt x="101" y="5"/>
                  </a:cubicBezTo>
                  <a:cubicBezTo>
                    <a:pt x="91" y="2"/>
                    <a:pt x="82" y="0"/>
                    <a:pt x="7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11"/>
            <p:cNvSpPr/>
            <p:nvPr/>
          </p:nvSpPr>
          <p:spPr>
            <a:xfrm>
              <a:off x="776112" y="2190193"/>
              <a:ext cx="7431" cy="4710"/>
            </a:xfrm>
            <a:custGeom>
              <a:avLst/>
              <a:gdLst/>
              <a:ahLst/>
              <a:cxnLst/>
              <a:rect l="l" t="t" r="r" b="b"/>
              <a:pathLst>
                <a:path w="213" h="135" extrusionOk="0">
                  <a:moveTo>
                    <a:pt x="57" y="1"/>
                  </a:moveTo>
                  <a:cubicBezTo>
                    <a:pt x="57" y="12"/>
                    <a:pt x="45" y="12"/>
                    <a:pt x="45" y="12"/>
                  </a:cubicBezTo>
                  <a:cubicBezTo>
                    <a:pt x="35" y="12"/>
                    <a:pt x="23" y="23"/>
                    <a:pt x="12" y="34"/>
                  </a:cubicBezTo>
                  <a:cubicBezTo>
                    <a:pt x="12" y="34"/>
                    <a:pt x="1" y="57"/>
                    <a:pt x="1" y="67"/>
                  </a:cubicBezTo>
                  <a:lnTo>
                    <a:pt x="1" y="79"/>
                  </a:lnTo>
                  <a:cubicBezTo>
                    <a:pt x="12" y="90"/>
                    <a:pt x="12" y="101"/>
                    <a:pt x="23" y="101"/>
                  </a:cubicBezTo>
                  <a:cubicBezTo>
                    <a:pt x="35" y="112"/>
                    <a:pt x="35" y="112"/>
                    <a:pt x="45" y="112"/>
                  </a:cubicBezTo>
                  <a:cubicBezTo>
                    <a:pt x="57" y="123"/>
                    <a:pt x="57" y="123"/>
                    <a:pt x="67" y="123"/>
                  </a:cubicBezTo>
                  <a:cubicBezTo>
                    <a:pt x="79" y="123"/>
                    <a:pt x="79" y="123"/>
                    <a:pt x="90" y="112"/>
                  </a:cubicBezTo>
                  <a:lnTo>
                    <a:pt x="90" y="123"/>
                  </a:lnTo>
                  <a:cubicBezTo>
                    <a:pt x="112" y="134"/>
                    <a:pt x="123" y="134"/>
                    <a:pt x="146" y="134"/>
                  </a:cubicBezTo>
                  <a:lnTo>
                    <a:pt x="156" y="134"/>
                  </a:lnTo>
                  <a:cubicBezTo>
                    <a:pt x="168" y="134"/>
                    <a:pt x="179" y="134"/>
                    <a:pt x="190" y="123"/>
                  </a:cubicBezTo>
                  <a:cubicBezTo>
                    <a:pt x="201" y="123"/>
                    <a:pt x="212" y="112"/>
                    <a:pt x="212" y="90"/>
                  </a:cubicBezTo>
                  <a:lnTo>
                    <a:pt x="212" y="79"/>
                  </a:lnTo>
                  <a:lnTo>
                    <a:pt x="201" y="67"/>
                  </a:lnTo>
                  <a:cubicBezTo>
                    <a:pt x="201" y="67"/>
                    <a:pt x="201" y="57"/>
                    <a:pt x="190" y="57"/>
                  </a:cubicBezTo>
                  <a:lnTo>
                    <a:pt x="168" y="45"/>
                  </a:lnTo>
                  <a:cubicBezTo>
                    <a:pt x="156" y="34"/>
                    <a:pt x="146" y="23"/>
                    <a:pt x="123" y="12"/>
                  </a:cubicBezTo>
                  <a:cubicBezTo>
                    <a:pt x="101" y="1"/>
                    <a:pt x="79" y="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11"/>
            <p:cNvSpPr/>
            <p:nvPr/>
          </p:nvSpPr>
          <p:spPr>
            <a:xfrm>
              <a:off x="791253" y="2196821"/>
              <a:ext cx="10152" cy="5059"/>
            </a:xfrm>
            <a:custGeom>
              <a:avLst/>
              <a:gdLst/>
              <a:ahLst/>
              <a:cxnLst/>
              <a:rect l="l" t="t" r="r" b="b"/>
              <a:pathLst>
                <a:path w="291" h="145" extrusionOk="0">
                  <a:moveTo>
                    <a:pt x="78" y="0"/>
                  </a:moveTo>
                  <a:cubicBezTo>
                    <a:pt x="56" y="0"/>
                    <a:pt x="34" y="0"/>
                    <a:pt x="23" y="11"/>
                  </a:cubicBezTo>
                  <a:cubicBezTo>
                    <a:pt x="12" y="22"/>
                    <a:pt x="1" y="33"/>
                    <a:pt x="1" y="55"/>
                  </a:cubicBezTo>
                  <a:cubicBezTo>
                    <a:pt x="1" y="67"/>
                    <a:pt x="12" y="78"/>
                    <a:pt x="23" y="89"/>
                  </a:cubicBezTo>
                  <a:cubicBezTo>
                    <a:pt x="56" y="111"/>
                    <a:pt x="90" y="122"/>
                    <a:pt x="123" y="134"/>
                  </a:cubicBezTo>
                  <a:cubicBezTo>
                    <a:pt x="145" y="144"/>
                    <a:pt x="167" y="144"/>
                    <a:pt x="179" y="144"/>
                  </a:cubicBezTo>
                  <a:lnTo>
                    <a:pt x="212" y="144"/>
                  </a:lnTo>
                  <a:cubicBezTo>
                    <a:pt x="223" y="134"/>
                    <a:pt x="223" y="134"/>
                    <a:pt x="234" y="134"/>
                  </a:cubicBezTo>
                  <a:cubicBezTo>
                    <a:pt x="246" y="134"/>
                    <a:pt x="246" y="134"/>
                    <a:pt x="256" y="122"/>
                  </a:cubicBezTo>
                  <a:cubicBezTo>
                    <a:pt x="268" y="122"/>
                    <a:pt x="268" y="111"/>
                    <a:pt x="279" y="100"/>
                  </a:cubicBezTo>
                  <a:cubicBezTo>
                    <a:pt x="290" y="89"/>
                    <a:pt x="290" y="78"/>
                    <a:pt x="279" y="67"/>
                  </a:cubicBezTo>
                  <a:cubicBezTo>
                    <a:pt x="268" y="45"/>
                    <a:pt x="246" y="33"/>
                    <a:pt x="223" y="33"/>
                  </a:cubicBezTo>
                  <a:lnTo>
                    <a:pt x="179" y="33"/>
                  </a:lnTo>
                  <a:cubicBezTo>
                    <a:pt x="167" y="33"/>
                    <a:pt x="157" y="22"/>
                    <a:pt x="157" y="22"/>
                  </a:cubicBezTo>
                  <a:cubicBezTo>
                    <a:pt x="145" y="22"/>
                    <a:pt x="134" y="22"/>
                    <a:pt x="134" y="11"/>
                  </a:cubicBezTo>
                  <a:lnTo>
                    <a:pt x="123" y="11"/>
                  </a:lnTo>
                  <a:cubicBezTo>
                    <a:pt x="112" y="0"/>
                    <a:pt x="90" y="0"/>
                    <a:pt x="7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11"/>
            <p:cNvSpPr/>
            <p:nvPr/>
          </p:nvSpPr>
          <p:spPr>
            <a:xfrm>
              <a:off x="800185" y="2202229"/>
              <a:ext cx="7431" cy="4466"/>
            </a:xfrm>
            <a:custGeom>
              <a:avLst/>
              <a:gdLst/>
              <a:ahLst/>
              <a:cxnLst/>
              <a:rect l="l" t="t" r="r" b="b"/>
              <a:pathLst>
                <a:path w="213" h="128" extrusionOk="0">
                  <a:moveTo>
                    <a:pt x="123" y="1"/>
                  </a:moveTo>
                  <a:cubicBezTo>
                    <a:pt x="101" y="1"/>
                    <a:pt x="79" y="12"/>
                    <a:pt x="67" y="34"/>
                  </a:cubicBezTo>
                  <a:lnTo>
                    <a:pt x="67" y="45"/>
                  </a:lnTo>
                  <a:lnTo>
                    <a:pt x="45" y="45"/>
                  </a:lnTo>
                  <a:cubicBezTo>
                    <a:pt x="34" y="45"/>
                    <a:pt x="23" y="56"/>
                    <a:pt x="12" y="56"/>
                  </a:cubicBezTo>
                  <a:cubicBezTo>
                    <a:pt x="12" y="68"/>
                    <a:pt x="0" y="78"/>
                    <a:pt x="12" y="90"/>
                  </a:cubicBezTo>
                  <a:cubicBezTo>
                    <a:pt x="12" y="101"/>
                    <a:pt x="23" y="112"/>
                    <a:pt x="34" y="112"/>
                  </a:cubicBezTo>
                  <a:cubicBezTo>
                    <a:pt x="51" y="122"/>
                    <a:pt x="71" y="127"/>
                    <a:pt x="92" y="127"/>
                  </a:cubicBezTo>
                  <a:cubicBezTo>
                    <a:pt x="139" y="127"/>
                    <a:pt x="189" y="102"/>
                    <a:pt x="212" y="56"/>
                  </a:cubicBezTo>
                  <a:cubicBezTo>
                    <a:pt x="212" y="45"/>
                    <a:pt x="212" y="34"/>
                    <a:pt x="200" y="23"/>
                  </a:cubicBezTo>
                  <a:cubicBezTo>
                    <a:pt x="190" y="12"/>
                    <a:pt x="178" y="1"/>
                    <a:pt x="16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11"/>
            <p:cNvSpPr/>
            <p:nvPr/>
          </p:nvSpPr>
          <p:spPr>
            <a:xfrm>
              <a:off x="803290" y="2194310"/>
              <a:ext cx="5094" cy="4082"/>
            </a:xfrm>
            <a:custGeom>
              <a:avLst/>
              <a:gdLst/>
              <a:ahLst/>
              <a:cxnLst/>
              <a:rect l="l" t="t" r="r" b="b"/>
              <a:pathLst>
                <a:path w="146" h="117" extrusionOk="0">
                  <a:moveTo>
                    <a:pt x="67" y="0"/>
                  </a:moveTo>
                  <a:cubicBezTo>
                    <a:pt x="64" y="0"/>
                    <a:pt x="60" y="2"/>
                    <a:pt x="56" y="5"/>
                  </a:cubicBezTo>
                  <a:lnTo>
                    <a:pt x="34" y="5"/>
                  </a:lnTo>
                  <a:lnTo>
                    <a:pt x="23" y="16"/>
                  </a:lnTo>
                  <a:cubicBezTo>
                    <a:pt x="12" y="16"/>
                    <a:pt x="12" y="28"/>
                    <a:pt x="12" y="38"/>
                  </a:cubicBezTo>
                  <a:cubicBezTo>
                    <a:pt x="12" y="38"/>
                    <a:pt x="0" y="38"/>
                    <a:pt x="0" y="50"/>
                  </a:cubicBezTo>
                  <a:cubicBezTo>
                    <a:pt x="0" y="50"/>
                    <a:pt x="12" y="61"/>
                    <a:pt x="12" y="72"/>
                  </a:cubicBezTo>
                  <a:lnTo>
                    <a:pt x="23" y="72"/>
                  </a:lnTo>
                  <a:lnTo>
                    <a:pt x="23" y="83"/>
                  </a:lnTo>
                  <a:lnTo>
                    <a:pt x="34" y="83"/>
                  </a:lnTo>
                  <a:lnTo>
                    <a:pt x="34" y="94"/>
                  </a:lnTo>
                  <a:lnTo>
                    <a:pt x="45" y="94"/>
                  </a:lnTo>
                  <a:cubicBezTo>
                    <a:pt x="45" y="94"/>
                    <a:pt x="56" y="105"/>
                    <a:pt x="67" y="105"/>
                  </a:cubicBezTo>
                  <a:lnTo>
                    <a:pt x="79" y="105"/>
                  </a:lnTo>
                  <a:cubicBezTo>
                    <a:pt x="79" y="117"/>
                    <a:pt x="89" y="117"/>
                    <a:pt x="89" y="117"/>
                  </a:cubicBezTo>
                  <a:cubicBezTo>
                    <a:pt x="101" y="117"/>
                    <a:pt x="101" y="117"/>
                    <a:pt x="101" y="105"/>
                  </a:cubicBezTo>
                  <a:lnTo>
                    <a:pt x="123" y="105"/>
                  </a:lnTo>
                  <a:lnTo>
                    <a:pt x="134" y="94"/>
                  </a:lnTo>
                  <a:cubicBezTo>
                    <a:pt x="134" y="94"/>
                    <a:pt x="145" y="94"/>
                    <a:pt x="145" y="83"/>
                  </a:cubicBezTo>
                  <a:lnTo>
                    <a:pt x="145" y="72"/>
                  </a:lnTo>
                  <a:lnTo>
                    <a:pt x="145" y="61"/>
                  </a:lnTo>
                  <a:cubicBezTo>
                    <a:pt x="145" y="50"/>
                    <a:pt x="134" y="50"/>
                    <a:pt x="134" y="38"/>
                  </a:cubicBezTo>
                  <a:cubicBezTo>
                    <a:pt x="123" y="38"/>
                    <a:pt x="123" y="28"/>
                    <a:pt x="123" y="28"/>
                  </a:cubicBezTo>
                  <a:lnTo>
                    <a:pt x="101" y="5"/>
                  </a:lnTo>
                  <a:lnTo>
                    <a:pt x="79" y="5"/>
                  </a:lnTo>
                  <a:cubicBezTo>
                    <a:pt x="79" y="5"/>
                    <a:pt x="73" y="0"/>
                    <a:pt x="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11"/>
            <p:cNvSpPr/>
            <p:nvPr/>
          </p:nvSpPr>
          <p:spPr>
            <a:xfrm>
              <a:off x="817664" y="2205055"/>
              <a:ext cx="7780" cy="5756"/>
            </a:xfrm>
            <a:custGeom>
              <a:avLst/>
              <a:gdLst/>
              <a:ahLst/>
              <a:cxnLst/>
              <a:rect l="l" t="t" r="r" b="b"/>
              <a:pathLst>
                <a:path w="223" h="165" extrusionOk="0">
                  <a:moveTo>
                    <a:pt x="89" y="0"/>
                  </a:moveTo>
                  <a:cubicBezTo>
                    <a:pt x="81" y="0"/>
                    <a:pt x="72" y="3"/>
                    <a:pt x="67" y="9"/>
                  </a:cubicBezTo>
                  <a:lnTo>
                    <a:pt x="55" y="9"/>
                  </a:lnTo>
                  <a:cubicBezTo>
                    <a:pt x="33" y="9"/>
                    <a:pt x="22" y="20"/>
                    <a:pt x="11" y="31"/>
                  </a:cubicBezTo>
                  <a:cubicBezTo>
                    <a:pt x="0" y="42"/>
                    <a:pt x="0" y="53"/>
                    <a:pt x="0" y="64"/>
                  </a:cubicBezTo>
                  <a:lnTo>
                    <a:pt x="11" y="76"/>
                  </a:lnTo>
                  <a:cubicBezTo>
                    <a:pt x="11" y="86"/>
                    <a:pt x="11" y="86"/>
                    <a:pt x="22" y="98"/>
                  </a:cubicBezTo>
                  <a:cubicBezTo>
                    <a:pt x="22" y="109"/>
                    <a:pt x="33" y="120"/>
                    <a:pt x="45" y="120"/>
                  </a:cubicBezTo>
                  <a:cubicBezTo>
                    <a:pt x="45" y="131"/>
                    <a:pt x="55" y="131"/>
                    <a:pt x="55" y="131"/>
                  </a:cubicBezTo>
                  <a:cubicBezTo>
                    <a:pt x="78" y="153"/>
                    <a:pt x="100" y="165"/>
                    <a:pt x="134" y="165"/>
                  </a:cubicBezTo>
                  <a:cubicBezTo>
                    <a:pt x="156" y="165"/>
                    <a:pt x="178" y="165"/>
                    <a:pt x="200" y="153"/>
                  </a:cubicBezTo>
                  <a:cubicBezTo>
                    <a:pt x="211" y="142"/>
                    <a:pt x="211" y="142"/>
                    <a:pt x="211" y="131"/>
                  </a:cubicBezTo>
                  <a:cubicBezTo>
                    <a:pt x="223" y="120"/>
                    <a:pt x="223" y="109"/>
                    <a:pt x="211" y="109"/>
                  </a:cubicBezTo>
                  <a:lnTo>
                    <a:pt x="211" y="86"/>
                  </a:lnTo>
                  <a:cubicBezTo>
                    <a:pt x="200" y="76"/>
                    <a:pt x="200" y="64"/>
                    <a:pt x="189" y="64"/>
                  </a:cubicBezTo>
                  <a:cubicBezTo>
                    <a:pt x="178" y="42"/>
                    <a:pt x="167" y="31"/>
                    <a:pt x="144" y="20"/>
                  </a:cubicBezTo>
                  <a:cubicBezTo>
                    <a:pt x="134" y="20"/>
                    <a:pt x="134" y="9"/>
                    <a:pt x="122" y="9"/>
                  </a:cubicBezTo>
                  <a:lnTo>
                    <a:pt x="111" y="9"/>
                  </a:lnTo>
                  <a:cubicBezTo>
                    <a:pt x="106" y="3"/>
                    <a:pt x="97" y="0"/>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11"/>
            <p:cNvSpPr/>
            <p:nvPr/>
          </p:nvSpPr>
          <p:spPr>
            <a:xfrm>
              <a:off x="816478" y="2219324"/>
              <a:ext cx="5094" cy="4675"/>
            </a:xfrm>
            <a:custGeom>
              <a:avLst/>
              <a:gdLst/>
              <a:ahLst/>
              <a:cxnLst/>
              <a:rect l="l" t="t" r="r" b="b"/>
              <a:pathLst>
                <a:path w="146" h="134" extrusionOk="0">
                  <a:moveTo>
                    <a:pt x="56" y="0"/>
                  </a:moveTo>
                  <a:cubicBezTo>
                    <a:pt x="45" y="0"/>
                    <a:pt x="34" y="11"/>
                    <a:pt x="34" y="11"/>
                  </a:cubicBezTo>
                  <a:cubicBezTo>
                    <a:pt x="23" y="11"/>
                    <a:pt x="12" y="23"/>
                    <a:pt x="0" y="33"/>
                  </a:cubicBezTo>
                  <a:lnTo>
                    <a:pt x="0" y="45"/>
                  </a:lnTo>
                  <a:cubicBezTo>
                    <a:pt x="0" y="55"/>
                    <a:pt x="0" y="67"/>
                    <a:pt x="12" y="67"/>
                  </a:cubicBezTo>
                  <a:cubicBezTo>
                    <a:pt x="12" y="78"/>
                    <a:pt x="23" y="89"/>
                    <a:pt x="23" y="89"/>
                  </a:cubicBezTo>
                  <a:lnTo>
                    <a:pt x="34" y="100"/>
                  </a:lnTo>
                  <a:cubicBezTo>
                    <a:pt x="34" y="112"/>
                    <a:pt x="45" y="112"/>
                    <a:pt x="45" y="122"/>
                  </a:cubicBezTo>
                  <a:cubicBezTo>
                    <a:pt x="56" y="122"/>
                    <a:pt x="67" y="134"/>
                    <a:pt x="79" y="134"/>
                  </a:cubicBezTo>
                  <a:lnTo>
                    <a:pt x="123" y="134"/>
                  </a:lnTo>
                  <a:cubicBezTo>
                    <a:pt x="123" y="122"/>
                    <a:pt x="123" y="122"/>
                    <a:pt x="134" y="122"/>
                  </a:cubicBezTo>
                  <a:cubicBezTo>
                    <a:pt x="134" y="122"/>
                    <a:pt x="145" y="112"/>
                    <a:pt x="145" y="100"/>
                  </a:cubicBezTo>
                  <a:lnTo>
                    <a:pt x="145" y="78"/>
                  </a:lnTo>
                  <a:cubicBezTo>
                    <a:pt x="145" y="67"/>
                    <a:pt x="134" y="67"/>
                    <a:pt x="134" y="67"/>
                  </a:cubicBezTo>
                  <a:cubicBezTo>
                    <a:pt x="134" y="55"/>
                    <a:pt x="134" y="55"/>
                    <a:pt x="123" y="45"/>
                  </a:cubicBezTo>
                  <a:cubicBezTo>
                    <a:pt x="123" y="45"/>
                    <a:pt x="123" y="33"/>
                    <a:pt x="112" y="23"/>
                  </a:cubicBezTo>
                  <a:lnTo>
                    <a:pt x="101" y="11"/>
                  </a:lnTo>
                  <a:cubicBezTo>
                    <a:pt x="89" y="11"/>
                    <a:pt x="89" y="11"/>
                    <a:pt x="7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11"/>
            <p:cNvSpPr/>
            <p:nvPr/>
          </p:nvSpPr>
          <p:spPr>
            <a:xfrm>
              <a:off x="757481" y="2216429"/>
              <a:ext cx="49715" cy="30631"/>
            </a:xfrm>
            <a:custGeom>
              <a:avLst/>
              <a:gdLst/>
              <a:ahLst/>
              <a:cxnLst/>
              <a:rect l="l" t="t" r="r" b="b"/>
              <a:pathLst>
                <a:path w="1425" h="878" extrusionOk="0">
                  <a:moveTo>
                    <a:pt x="870" y="0"/>
                  </a:moveTo>
                  <a:cubicBezTo>
                    <a:pt x="857" y="0"/>
                    <a:pt x="843" y="5"/>
                    <a:pt x="835" y="17"/>
                  </a:cubicBezTo>
                  <a:cubicBezTo>
                    <a:pt x="624" y="227"/>
                    <a:pt x="423" y="450"/>
                    <a:pt x="168" y="606"/>
                  </a:cubicBezTo>
                  <a:lnTo>
                    <a:pt x="134" y="606"/>
                  </a:lnTo>
                  <a:cubicBezTo>
                    <a:pt x="101" y="617"/>
                    <a:pt x="68" y="650"/>
                    <a:pt x="68" y="684"/>
                  </a:cubicBezTo>
                  <a:cubicBezTo>
                    <a:pt x="68" y="718"/>
                    <a:pt x="100" y="732"/>
                    <a:pt x="131" y="732"/>
                  </a:cubicBezTo>
                  <a:cubicBezTo>
                    <a:pt x="140" y="732"/>
                    <a:pt x="149" y="731"/>
                    <a:pt x="157" y="728"/>
                  </a:cubicBezTo>
                  <a:lnTo>
                    <a:pt x="157" y="728"/>
                  </a:lnTo>
                  <a:lnTo>
                    <a:pt x="57" y="795"/>
                  </a:lnTo>
                  <a:cubicBezTo>
                    <a:pt x="1" y="833"/>
                    <a:pt x="63" y="878"/>
                    <a:pt x="110" y="878"/>
                  </a:cubicBezTo>
                  <a:cubicBezTo>
                    <a:pt x="119" y="878"/>
                    <a:pt x="127" y="876"/>
                    <a:pt x="134" y="873"/>
                  </a:cubicBezTo>
                  <a:cubicBezTo>
                    <a:pt x="190" y="850"/>
                    <a:pt x="257" y="817"/>
                    <a:pt x="312" y="795"/>
                  </a:cubicBezTo>
                  <a:lnTo>
                    <a:pt x="357" y="795"/>
                  </a:lnTo>
                  <a:cubicBezTo>
                    <a:pt x="401" y="784"/>
                    <a:pt x="457" y="773"/>
                    <a:pt x="502" y="751"/>
                  </a:cubicBezTo>
                  <a:lnTo>
                    <a:pt x="535" y="751"/>
                  </a:lnTo>
                  <a:cubicBezTo>
                    <a:pt x="813" y="672"/>
                    <a:pt x="1080" y="517"/>
                    <a:pt x="1280" y="316"/>
                  </a:cubicBezTo>
                  <a:cubicBezTo>
                    <a:pt x="1291" y="316"/>
                    <a:pt x="1291" y="306"/>
                    <a:pt x="1291" y="306"/>
                  </a:cubicBezTo>
                  <a:lnTo>
                    <a:pt x="1380" y="306"/>
                  </a:lnTo>
                  <a:cubicBezTo>
                    <a:pt x="1392" y="294"/>
                    <a:pt x="1402" y="294"/>
                    <a:pt x="1402" y="283"/>
                  </a:cubicBezTo>
                  <a:lnTo>
                    <a:pt x="1414" y="272"/>
                  </a:lnTo>
                  <a:cubicBezTo>
                    <a:pt x="1424" y="272"/>
                    <a:pt x="1424" y="261"/>
                    <a:pt x="1424" y="250"/>
                  </a:cubicBezTo>
                  <a:lnTo>
                    <a:pt x="1424" y="239"/>
                  </a:lnTo>
                  <a:cubicBezTo>
                    <a:pt x="1424" y="227"/>
                    <a:pt x="1424" y="217"/>
                    <a:pt x="1414" y="217"/>
                  </a:cubicBezTo>
                  <a:lnTo>
                    <a:pt x="1402" y="205"/>
                  </a:lnTo>
                  <a:cubicBezTo>
                    <a:pt x="1392" y="195"/>
                    <a:pt x="1380" y="195"/>
                    <a:pt x="1369" y="183"/>
                  </a:cubicBezTo>
                  <a:lnTo>
                    <a:pt x="1336" y="183"/>
                  </a:lnTo>
                  <a:cubicBezTo>
                    <a:pt x="1325" y="172"/>
                    <a:pt x="1313" y="161"/>
                    <a:pt x="1303" y="161"/>
                  </a:cubicBezTo>
                  <a:lnTo>
                    <a:pt x="1291" y="161"/>
                  </a:lnTo>
                  <a:cubicBezTo>
                    <a:pt x="1269" y="150"/>
                    <a:pt x="1258" y="150"/>
                    <a:pt x="1247" y="150"/>
                  </a:cubicBezTo>
                  <a:cubicBezTo>
                    <a:pt x="1236" y="150"/>
                    <a:pt x="1236" y="150"/>
                    <a:pt x="1224" y="161"/>
                  </a:cubicBezTo>
                  <a:cubicBezTo>
                    <a:pt x="1214" y="161"/>
                    <a:pt x="1202" y="161"/>
                    <a:pt x="1202" y="172"/>
                  </a:cubicBezTo>
                  <a:cubicBezTo>
                    <a:pt x="1191" y="172"/>
                    <a:pt x="1180" y="183"/>
                    <a:pt x="1180" y="195"/>
                  </a:cubicBezTo>
                  <a:lnTo>
                    <a:pt x="1169" y="195"/>
                  </a:lnTo>
                  <a:cubicBezTo>
                    <a:pt x="1158" y="217"/>
                    <a:pt x="1147" y="227"/>
                    <a:pt x="1158" y="239"/>
                  </a:cubicBezTo>
                  <a:cubicBezTo>
                    <a:pt x="1158" y="261"/>
                    <a:pt x="1180" y="272"/>
                    <a:pt x="1191" y="272"/>
                  </a:cubicBezTo>
                  <a:cubicBezTo>
                    <a:pt x="1191" y="283"/>
                    <a:pt x="1202" y="283"/>
                    <a:pt x="1202" y="283"/>
                  </a:cubicBezTo>
                  <a:cubicBezTo>
                    <a:pt x="1091" y="361"/>
                    <a:pt x="980" y="439"/>
                    <a:pt x="858" y="494"/>
                  </a:cubicBezTo>
                  <a:cubicBezTo>
                    <a:pt x="824" y="517"/>
                    <a:pt x="791" y="539"/>
                    <a:pt x="757" y="550"/>
                  </a:cubicBezTo>
                  <a:cubicBezTo>
                    <a:pt x="774" y="524"/>
                    <a:pt x="738" y="499"/>
                    <a:pt x="706" y="499"/>
                  </a:cubicBezTo>
                  <a:cubicBezTo>
                    <a:pt x="696" y="499"/>
                    <a:pt x="687" y="501"/>
                    <a:pt x="680" y="506"/>
                  </a:cubicBezTo>
                  <a:cubicBezTo>
                    <a:pt x="624" y="517"/>
                    <a:pt x="579" y="539"/>
                    <a:pt x="535" y="561"/>
                  </a:cubicBezTo>
                  <a:cubicBezTo>
                    <a:pt x="635" y="484"/>
                    <a:pt x="724" y="395"/>
                    <a:pt x="824" y="306"/>
                  </a:cubicBezTo>
                  <a:cubicBezTo>
                    <a:pt x="848" y="281"/>
                    <a:pt x="820" y="263"/>
                    <a:pt x="795" y="263"/>
                  </a:cubicBezTo>
                  <a:cubicBezTo>
                    <a:pt x="785" y="263"/>
                    <a:pt x="775" y="266"/>
                    <a:pt x="769" y="272"/>
                  </a:cubicBezTo>
                  <a:cubicBezTo>
                    <a:pt x="680" y="339"/>
                    <a:pt x="591" y="405"/>
                    <a:pt x="502" y="484"/>
                  </a:cubicBezTo>
                  <a:cubicBezTo>
                    <a:pt x="646" y="350"/>
                    <a:pt x="779" y="195"/>
                    <a:pt x="902" y="49"/>
                  </a:cubicBezTo>
                  <a:cubicBezTo>
                    <a:pt x="924" y="20"/>
                    <a:pt x="897" y="0"/>
                    <a:pt x="87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11"/>
            <p:cNvSpPr/>
            <p:nvPr/>
          </p:nvSpPr>
          <p:spPr>
            <a:xfrm>
              <a:off x="495958" y="1971338"/>
              <a:ext cx="200254" cy="251923"/>
            </a:xfrm>
            <a:custGeom>
              <a:avLst/>
              <a:gdLst/>
              <a:ahLst/>
              <a:cxnLst/>
              <a:rect l="l" t="t" r="r" b="b"/>
              <a:pathLst>
                <a:path w="5740" h="7221" extrusionOk="0">
                  <a:moveTo>
                    <a:pt x="2370" y="1"/>
                  </a:moveTo>
                  <a:cubicBezTo>
                    <a:pt x="1925" y="1"/>
                    <a:pt x="1580" y="913"/>
                    <a:pt x="1313" y="1369"/>
                  </a:cubicBezTo>
                  <a:cubicBezTo>
                    <a:pt x="1046" y="1814"/>
                    <a:pt x="468" y="2114"/>
                    <a:pt x="235" y="2437"/>
                  </a:cubicBezTo>
                  <a:cubicBezTo>
                    <a:pt x="1" y="2748"/>
                    <a:pt x="101" y="2971"/>
                    <a:pt x="79" y="3304"/>
                  </a:cubicBezTo>
                  <a:cubicBezTo>
                    <a:pt x="67" y="3638"/>
                    <a:pt x="67" y="4261"/>
                    <a:pt x="168" y="4595"/>
                  </a:cubicBezTo>
                  <a:cubicBezTo>
                    <a:pt x="267" y="4928"/>
                    <a:pt x="1002" y="6073"/>
                    <a:pt x="1480" y="6508"/>
                  </a:cubicBezTo>
                  <a:cubicBezTo>
                    <a:pt x="1970" y="6941"/>
                    <a:pt x="2603" y="7208"/>
                    <a:pt x="2981" y="7220"/>
                  </a:cubicBezTo>
                  <a:cubicBezTo>
                    <a:pt x="2998" y="7220"/>
                    <a:pt x="3016" y="7220"/>
                    <a:pt x="3035" y="7220"/>
                  </a:cubicBezTo>
                  <a:cubicBezTo>
                    <a:pt x="3478" y="7220"/>
                    <a:pt x="4672" y="7108"/>
                    <a:pt x="4672" y="7108"/>
                  </a:cubicBezTo>
                  <a:lnTo>
                    <a:pt x="5740" y="5072"/>
                  </a:lnTo>
                  <a:cubicBezTo>
                    <a:pt x="5740" y="5072"/>
                    <a:pt x="5673" y="4672"/>
                    <a:pt x="5250" y="3871"/>
                  </a:cubicBezTo>
                  <a:cubicBezTo>
                    <a:pt x="4828" y="3070"/>
                    <a:pt x="4772" y="3238"/>
                    <a:pt x="4372" y="2504"/>
                  </a:cubicBezTo>
                  <a:cubicBezTo>
                    <a:pt x="3972" y="1780"/>
                    <a:pt x="3938" y="1280"/>
                    <a:pt x="3671" y="769"/>
                  </a:cubicBezTo>
                  <a:cubicBezTo>
                    <a:pt x="3404" y="257"/>
                    <a:pt x="2815" y="12"/>
                    <a:pt x="237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11"/>
            <p:cNvSpPr/>
            <p:nvPr/>
          </p:nvSpPr>
          <p:spPr>
            <a:xfrm>
              <a:off x="542918" y="2073317"/>
              <a:ext cx="153296" cy="144469"/>
            </a:xfrm>
            <a:custGeom>
              <a:avLst/>
              <a:gdLst/>
              <a:ahLst/>
              <a:cxnLst/>
              <a:rect l="l" t="t" r="r" b="b"/>
              <a:pathLst>
                <a:path w="4394" h="4141" extrusionOk="0">
                  <a:moveTo>
                    <a:pt x="993" y="0"/>
                  </a:moveTo>
                  <a:cubicBezTo>
                    <a:pt x="829" y="0"/>
                    <a:pt x="665" y="56"/>
                    <a:pt x="545" y="170"/>
                  </a:cubicBezTo>
                  <a:cubicBezTo>
                    <a:pt x="456" y="248"/>
                    <a:pt x="401" y="359"/>
                    <a:pt x="345" y="470"/>
                  </a:cubicBezTo>
                  <a:cubicBezTo>
                    <a:pt x="134" y="904"/>
                    <a:pt x="1" y="1438"/>
                    <a:pt x="201" y="1883"/>
                  </a:cubicBezTo>
                  <a:cubicBezTo>
                    <a:pt x="278" y="2072"/>
                    <a:pt x="412" y="2238"/>
                    <a:pt x="434" y="2428"/>
                  </a:cubicBezTo>
                  <a:cubicBezTo>
                    <a:pt x="446" y="2528"/>
                    <a:pt x="434" y="2628"/>
                    <a:pt x="446" y="2728"/>
                  </a:cubicBezTo>
                  <a:cubicBezTo>
                    <a:pt x="468" y="2817"/>
                    <a:pt x="501" y="2895"/>
                    <a:pt x="545" y="2962"/>
                  </a:cubicBezTo>
                  <a:cubicBezTo>
                    <a:pt x="679" y="3195"/>
                    <a:pt x="857" y="3395"/>
                    <a:pt x="1068" y="3551"/>
                  </a:cubicBezTo>
                  <a:cubicBezTo>
                    <a:pt x="1257" y="3684"/>
                    <a:pt x="1457" y="3785"/>
                    <a:pt x="1680" y="3862"/>
                  </a:cubicBezTo>
                  <a:cubicBezTo>
                    <a:pt x="2069" y="3996"/>
                    <a:pt x="2458" y="4018"/>
                    <a:pt x="2859" y="4074"/>
                  </a:cubicBezTo>
                  <a:cubicBezTo>
                    <a:pt x="3004" y="4085"/>
                    <a:pt x="3137" y="4141"/>
                    <a:pt x="3281" y="4141"/>
                  </a:cubicBezTo>
                  <a:cubicBezTo>
                    <a:pt x="3304" y="4141"/>
                    <a:pt x="3337" y="4129"/>
                    <a:pt x="3360" y="4129"/>
                  </a:cubicBezTo>
                  <a:lnTo>
                    <a:pt x="4394" y="2149"/>
                  </a:lnTo>
                  <a:cubicBezTo>
                    <a:pt x="4394" y="2149"/>
                    <a:pt x="4327" y="1749"/>
                    <a:pt x="3904" y="948"/>
                  </a:cubicBezTo>
                  <a:cubicBezTo>
                    <a:pt x="3793" y="748"/>
                    <a:pt x="3716" y="615"/>
                    <a:pt x="3649" y="503"/>
                  </a:cubicBezTo>
                  <a:cubicBezTo>
                    <a:pt x="3503" y="469"/>
                    <a:pt x="3354" y="435"/>
                    <a:pt x="3208" y="435"/>
                  </a:cubicBezTo>
                  <a:cubicBezTo>
                    <a:pt x="3119" y="435"/>
                    <a:pt x="3032" y="447"/>
                    <a:pt x="2948" y="481"/>
                  </a:cubicBezTo>
                  <a:cubicBezTo>
                    <a:pt x="2793" y="543"/>
                    <a:pt x="2647" y="673"/>
                    <a:pt x="2485" y="673"/>
                  </a:cubicBezTo>
                  <a:cubicBezTo>
                    <a:pt x="2472" y="673"/>
                    <a:pt x="2460" y="672"/>
                    <a:pt x="2448" y="671"/>
                  </a:cubicBezTo>
                  <a:cubicBezTo>
                    <a:pt x="2236" y="637"/>
                    <a:pt x="2125" y="404"/>
                    <a:pt x="1924" y="348"/>
                  </a:cubicBezTo>
                  <a:cubicBezTo>
                    <a:pt x="1835" y="325"/>
                    <a:pt x="1736" y="337"/>
                    <a:pt x="1647" y="315"/>
                  </a:cubicBezTo>
                  <a:cubicBezTo>
                    <a:pt x="1558" y="281"/>
                    <a:pt x="1502" y="204"/>
                    <a:pt x="1424" y="147"/>
                  </a:cubicBezTo>
                  <a:cubicBezTo>
                    <a:pt x="1305" y="50"/>
                    <a:pt x="1149" y="0"/>
                    <a:pt x="99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11"/>
            <p:cNvSpPr/>
            <p:nvPr/>
          </p:nvSpPr>
          <p:spPr>
            <a:xfrm>
              <a:off x="520903" y="2130289"/>
              <a:ext cx="133794" cy="80451"/>
            </a:xfrm>
            <a:custGeom>
              <a:avLst/>
              <a:gdLst/>
              <a:ahLst/>
              <a:cxnLst/>
              <a:rect l="l" t="t" r="r" b="b"/>
              <a:pathLst>
                <a:path w="3835" h="2306" extrusionOk="0">
                  <a:moveTo>
                    <a:pt x="39" y="1"/>
                  </a:moveTo>
                  <a:cubicBezTo>
                    <a:pt x="22" y="1"/>
                    <a:pt x="0" y="11"/>
                    <a:pt x="9" y="27"/>
                  </a:cubicBezTo>
                  <a:cubicBezTo>
                    <a:pt x="632" y="1050"/>
                    <a:pt x="1544" y="1940"/>
                    <a:pt x="2733" y="2219"/>
                  </a:cubicBezTo>
                  <a:cubicBezTo>
                    <a:pt x="2901" y="2263"/>
                    <a:pt x="3067" y="2285"/>
                    <a:pt x="3234" y="2296"/>
                  </a:cubicBezTo>
                  <a:cubicBezTo>
                    <a:pt x="3307" y="2301"/>
                    <a:pt x="3381" y="2305"/>
                    <a:pt x="3456" y="2305"/>
                  </a:cubicBezTo>
                  <a:cubicBezTo>
                    <a:pt x="3563" y="2305"/>
                    <a:pt x="3669" y="2296"/>
                    <a:pt x="3768" y="2263"/>
                  </a:cubicBezTo>
                  <a:cubicBezTo>
                    <a:pt x="3835" y="2229"/>
                    <a:pt x="3779" y="2163"/>
                    <a:pt x="3724" y="2163"/>
                  </a:cubicBezTo>
                  <a:lnTo>
                    <a:pt x="3556" y="2163"/>
                  </a:lnTo>
                  <a:cubicBezTo>
                    <a:pt x="2622" y="1907"/>
                    <a:pt x="1755" y="1418"/>
                    <a:pt x="1077" y="717"/>
                  </a:cubicBezTo>
                  <a:cubicBezTo>
                    <a:pt x="876" y="516"/>
                    <a:pt x="687" y="294"/>
                    <a:pt x="521" y="61"/>
                  </a:cubicBezTo>
                  <a:cubicBezTo>
                    <a:pt x="516" y="53"/>
                    <a:pt x="508" y="49"/>
                    <a:pt x="500" y="49"/>
                  </a:cubicBezTo>
                  <a:cubicBezTo>
                    <a:pt x="484" y="49"/>
                    <a:pt x="469" y="61"/>
                    <a:pt x="476" y="83"/>
                  </a:cubicBezTo>
                  <a:cubicBezTo>
                    <a:pt x="1021" y="939"/>
                    <a:pt x="1877" y="1606"/>
                    <a:pt x="2822" y="1996"/>
                  </a:cubicBezTo>
                  <a:cubicBezTo>
                    <a:pt x="2990" y="2063"/>
                    <a:pt x="3156" y="2118"/>
                    <a:pt x="3334" y="2174"/>
                  </a:cubicBezTo>
                  <a:lnTo>
                    <a:pt x="3279" y="2174"/>
                  </a:lnTo>
                  <a:cubicBezTo>
                    <a:pt x="3134" y="2163"/>
                    <a:pt x="3000" y="2152"/>
                    <a:pt x="2856" y="2130"/>
                  </a:cubicBezTo>
                  <a:cubicBezTo>
                    <a:pt x="2567" y="2085"/>
                    <a:pt x="2278" y="1996"/>
                    <a:pt x="2011" y="1863"/>
                  </a:cubicBezTo>
                  <a:cubicBezTo>
                    <a:pt x="1477" y="1606"/>
                    <a:pt x="1021" y="1228"/>
                    <a:pt x="642" y="795"/>
                  </a:cubicBezTo>
                  <a:cubicBezTo>
                    <a:pt x="432" y="550"/>
                    <a:pt x="231" y="283"/>
                    <a:pt x="53" y="5"/>
                  </a:cubicBezTo>
                  <a:cubicBezTo>
                    <a:pt x="50" y="2"/>
                    <a:pt x="45" y="1"/>
                    <a:pt x="39"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11"/>
            <p:cNvSpPr/>
            <p:nvPr/>
          </p:nvSpPr>
          <p:spPr>
            <a:xfrm>
              <a:off x="565909" y="2090552"/>
              <a:ext cx="82021" cy="96255"/>
            </a:xfrm>
            <a:custGeom>
              <a:avLst/>
              <a:gdLst/>
              <a:ahLst/>
              <a:cxnLst/>
              <a:rect l="l" t="t" r="r" b="b"/>
              <a:pathLst>
                <a:path w="2351" h="2759" extrusionOk="0">
                  <a:moveTo>
                    <a:pt x="41" y="0"/>
                  </a:moveTo>
                  <a:cubicBezTo>
                    <a:pt x="21" y="0"/>
                    <a:pt x="1" y="16"/>
                    <a:pt x="9" y="32"/>
                  </a:cubicBezTo>
                  <a:cubicBezTo>
                    <a:pt x="521" y="832"/>
                    <a:pt x="877" y="1778"/>
                    <a:pt x="1633" y="2390"/>
                  </a:cubicBezTo>
                  <a:cubicBezTo>
                    <a:pt x="1822" y="2545"/>
                    <a:pt x="2033" y="2679"/>
                    <a:pt x="2266" y="2757"/>
                  </a:cubicBezTo>
                  <a:cubicBezTo>
                    <a:pt x="2270" y="2758"/>
                    <a:pt x="2274" y="2759"/>
                    <a:pt x="2278" y="2759"/>
                  </a:cubicBezTo>
                  <a:cubicBezTo>
                    <a:pt x="2311" y="2759"/>
                    <a:pt x="2351" y="2722"/>
                    <a:pt x="2311" y="2713"/>
                  </a:cubicBezTo>
                  <a:cubicBezTo>
                    <a:pt x="1443" y="2345"/>
                    <a:pt x="966" y="1500"/>
                    <a:pt x="521" y="721"/>
                  </a:cubicBezTo>
                  <a:cubicBezTo>
                    <a:pt x="376" y="477"/>
                    <a:pt x="232" y="243"/>
                    <a:pt x="64" y="9"/>
                  </a:cubicBezTo>
                  <a:cubicBezTo>
                    <a:pt x="58" y="3"/>
                    <a:pt x="49" y="0"/>
                    <a:pt x="41"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11"/>
            <p:cNvSpPr/>
            <p:nvPr/>
          </p:nvSpPr>
          <p:spPr>
            <a:xfrm>
              <a:off x="587017" y="2068746"/>
              <a:ext cx="75845" cy="99743"/>
            </a:xfrm>
            <a:custGeom>
              <a:avLst/>
              <a:gdLst/>
              <a:ahLst/>
              <a:cxnLst/>
              <a:rect l="l" t="t" r="r" b="b"/>
              <a:pathLst>
                <a:path w="2174" h="2859" extrusionOk="0">
                  <a:moveTo>
                    <a:pt x="45" y="0"/>
                  </a:moveTo>
                  <a:cubicBezTo>
                    <a:pt x="24" y="0"/>
                    <a:pt x="1" y="12"/>
                    <a:pt x="15" y="34"/>
                  </a:cubicBezTo>
                  <a:cubicBezTo>
                    <a:pt x="249" y="501"/>
                    <a:pt x="494" y="980"/>
                    <a:pt x="727" y="1447"/>
                  </a:cubicBezTo>
                  <a:cubicBezTo>
                    <a:pt x="838" y="1669"/>
                    <a:pt x="950" y="1902"/>
                    <a:pt x="1072" y="2114"/>
                  </a:cubicBezTo>
                  <a:cubicBezTo>
                    <a:pt x="1184" y="2314"/>
                    <a:pt x="1306" y="2492"/>
                    <a:pt x="1483" y="2636"/>
                  </a:cubicBezTo>
                  <a:cubicBezTo>
                    <a:pt x="1634" y="2759"/>
                    <a:pt x="1826" y="2858"/>
                    <a:pt x="2022" y="2858"/>
                  </a:cubicBezTo>
                  <a:cubicBezTo>
                    <a:pt x="2058" y="2858"/>
                    <a:pt x="2093" y="2855"/>
                    <a:pt x="2129" y="2848"/>
                  </a:cubicBezTo>
                  <a:cubicBezTo>
                    <a:pt x="2173" y="2848"/>
                    <a:pt x="2162" y="2804"/>
                    <a:pt x="2118" y="2792"/>
                  </a:cubicBezTo>
                  <a:cubicBezTo>
                    <a:pt x="1906" y="2781"/>
                    <a:pt x="1717" y="2703"/>
                    <a:pt x="1550" y="2570"/>
                  </a:cubicBezTo>
                  <a:cubicBezTo>
                    <a:pt x="1384" y="2436"/>
                    <a:pt x="1261" y="2258"/>
                    <a:pt x="1161" y="2070"/>
                  </a:cubicBezTo>
                  <a:cubicBezTo>
                    <a:pt x="917" y="1647"/>
                    <a:pt x="694" y="1202"/>
                    <a:pt x="472" y="768"/>
                  </a:cubicBezTo>
                  <a:cubicBezTo>
                    <a:pt x="338" y="523"/>
                    <a:pt x="205" y="268"/>
                    <a:pt x="71" y="12"/>
                  </a:cubicBezTo>
                  <a:cubicBezTo>
                    <a:pt x="67" y="4"/>
                    <a:pt x="56" y="0"/>
                    <a:pt x="4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11"/>
            <p:cNvSpPr/>
            <p:nvPr/>
          </p:nvSpPr>
          <p:spPr>
            <a:xfrm>
              <a:off x="543860" y="2096064"/>
              <a:ext cx="114745" cy="98801"/>
            </a:xfrm>
            <a:custGeom>
              <a:avLst/>
              <a:gdLst/>
              <a:ahLst/>
              <a:cxnLst/>
              <a:rect l="l" t="t" r="r" b="b"/>
              <a:pathLst>
                <a:path w="3289" h="2832" extrusionOk="0">
                  <a:moveTo>
                    <a:pt x="25" y="0"/>
                  </a:moveTo>
                  <a:cubicBezTo>
                    <a:pt x="13" y="0"/>
                    <a:pt x="0" y="6"/>
                    <a:pt x="7" y="19"/>
                  </a:cubicBezTo>
                  <a:cubicBezTo>
                    <a:pt x="7" y="52"/>
                    <a:pt x="185" y="308"/>
                    <a:pt x="241" y="408"/>
                  </a:cubicBezTo>
                  <a:lnTo>
                    <a:pt x="508" y="775"/>
                  </a:lnTo>
                  <a:cubicBezTo>
                    <a:pt x="686" y="1020"/>
                    <a:pt x="874" y="1264"/>
                    <a:pt x="1074" y="1487"/>
                  </a:cubicBezTo>
                  <a:cubicBezTo>
                    <a:pt x="1275" y="1720"/>
                    <a:pt x="1486" y="1942"/>
                    <a:pt x="1697" y="2165"/>
                  </a:cubicBezTo>
                  <a:cubicBezTo>
                    <a:pt x="1897" y="2365"/>
                    <a:pt x="2109" y="2565"/>
                    <a:pt x="2365" y="2699"/>
                  </a:cubicBezTo>
                  <a:cubicBezTo>
                    <a:pt x="2519" y="2776"/>
                    <a:pt x="2708" y="2831"/>
                    <a:pt x="2891" y="2831"/>
                  </a:cubicBezTo>
                  <a:cubicBezTo>
                    <a:pt x="3024" y="2831"/>
                    <a:pt x="3154" y="2802"/>
                    <a:pt x="3266" y="2732"/>
                  </a:cubicBezTo>
                  <a:cubicBezTo>
                    <a:pt x="3288" y="2721"/>
                    <a:pt x="3288" y="2688"/>
                    <a:pt x="3266" y="2676"/>
                  </a:cubicBezTo>
                  <a:cubicBezTo>
                    <a:pt x="3259" y="2664"/>
                    <a:pt x="3245" y="2658"/>
                    <a:pt x="3228" y="2658"/>
                  </a:cubicBezTo>
                  <a:cubicBezTo>
                    <a:pt x="3216" y="2658"/>
                    <a:pt x="3202" y="2661"/>
                    <a:pt x="3188" y="2666"/>
                  </a:cubicBezTo>
                  <a:cubicBezTo>
                    <a:pt x="3081" y="2705"/>
                    <a:pt x="2974" y="2735"/>
                    <a:pt x="2853" y="2735"/>
                  </a:cubicBezTo>
                  <a:cubicBezTo>
                    <a:pt x="2835" y="2735"/>
                    <a:pt x="2817" y="2734"/>
                    <a:pt x="2799" y="2732"/>
                  </a:cubicBezTo>
                  <a:cubicBezTo>
                    <a:pt x="2665" y="2721"/>
                    <a:pt x="2532" y="2676"/>
                    <a:pt x="2409" y="2610"/>
                  </a:cubicBezTo>
                  <a:cubicBezTo>
                    <a:pt x="2164" y="2488"/>
                    <a:pt x="1953" y="2288"/>
                    <a:pt x="1753" y="2087"/>
                  </a:cubicBezTo>
                  <a:cubicBezTo>
                    <a:pt x="1341" y="1687"/>
                    <a:pt x="963" y="1253"/>
                    <a:pt x="619" y="797"/>
                  </a:cubicBezTo>
                  <a:cubicBezTo>
                    <a:pt x="518" y="674"/>
                    <a:pt x="429" y="541"/>
                    <a:pt x="330" y="419"/>
                  </a:cubicBezTo>
                  <a:cubicBezTo>
                    <a:pt x="241" y="286"/>
                    <a:pt x="152" y="141"/>
                    <a:pt x="40" y="7"/>
                  </a:cubicBezTo>
                  <a:cubicBezTo>
                    <a:pt x="40" y="3"/>
                    <a:pt x="33" y="0"/>
                    <a:pt x="2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11"/>
            <p:cNvSpPr/>
            <p:nvPr/>
          </p:nvSpPr>
          <p:spPr>
            <a:xfrm>
              <a:off x="610985" y="2084830"/>
              <a:ext cx="35899" cy="62972"/>
            </a:xfrm>
            <a:custGeom>
              <a:avLst/>
              <a:gdLst/>
              <a:ahLst/>
              <a:cxnLst/>
              <a:rect l="l" t="t" r="r" b="b"/>
              <a:pathLst>
                <a:path w="1029" h="1805" extrusionOk="0">
                  <a:moveTo>
                    <a:pt x="53" y="1"/>
                  </a:moveTo>
                  <a:cubicBezTo>
                    <a:pt x="26" y="1"/>
                    <a:pt x="1" y="15"/>
                    <a:pt x="7" y="40"/>
                  </a:cubicBezTo>
                  <a:cubicBezTo>
                    <a:pt x="107" y="385"/>
                    <a:pt x="240" y="707"/>
                    <a:pt x="396" y="1030"/>
                  </a:cubicBezTo>
                  <a:cubicBezTo>
                    <a:pt x="463" y="1174"/>
                    <a:pt x="541" y="1330"/>
                    <a:pt x="630" y="1475"/>
                  </a:cubicBezTo>
                  <a:cubicBezTo>
                    <a:pt x="707" y="1597"/>
                    <a:pt x="796" y="1720"/>
                    <a:pt x="919" y="1797"/>
                  </a:cubicBezTo>
                  <a:cubicBezTo>
                    <a:pt x="929" y="1802"/>
                    <a:pt x="941" y="1804"/>
                    <a:pt x="953" y="1804"/>
                  </a:cubicBezTo>
                  <a:cubicBezTo>
                    <a:pt x="992" y="1804"/>
                    <a:pt x="1029" y="1779"/>
                    <a:pt x="986" y="1753"/>
                  </a:cubicBezTo>
                  <a:cubicBezTo>
                    <a:pt x="863" y="1664"/>
                    <a:pt x="786" y="1542"/>
                    <a:pt x="707" y="1419"/>
                  </a:cubicBezTo>
                  <a:cubicBezTo>
                    <a:pt x="630" y="1275"/>
                    <a:pt x="552" y="1119"/>
                    <a:pt x="474" y="964"/>
                  </a:cubicBezTo>
                  <a:cubicBezTo>
                    <a:pt x="341" y="663"/>
                    <a:pt x="218" y="341"/>
                    <a:pt x="107" y="29"/>
                  </a:cubicBezTo>
                  <a:cubicBezTo>
                    <a:pt x="97" y="10"/>
                    <a:pt x="74" y="1"/>
                    <a:pt x="5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11"/>
            <p:cNvSpPr/>
            <p:nvPr/>
          </p:nvSpPr>
          <p:spPr>
            <a:xfrm>
              <a:off x="607601" y="2055524"/>
              <a:ext cx="26375" cy="43574"/>
            </a:xfrm>
            <a:custGeom>
              <a:avLst/>
              <a:gdLst/>
              <a:ahLst/>
              <a:cxnLst/>
              <a:rect l="l" t="t" r="r" b="b"/>
              <a:pathLst>
                <a:path w="756" h="1249" extrusionOk="0">
                  <a:moveTo>
                    <a:pt x="37" y="1"/>
                  </a:moveTo>
                  <a:cubicBezTo>
                    <a:pt x="19" y="1"/>
                    <a:pt x="1" y="13"/>
                    <a:pt x="15" y="35"/>
                  </a:cubicBezTo>
                  <a:cubicBezTo>
                    <a:pt x="293" y="402"/>
                    <a:pt x="515" y="803"/>
                    <a:pt x="693" y="1236"/>
                  </a:cubicBezTo>
                  <a:cubicBezTo>
                    <a:pt x="698" y="1244"/>
                    <a:pt x="709" y="1248"/>
                    <a:pt x="720" y="1248"/>
                  </a:cubicBezTo>
                  <a:cubicBezTo>
                    <a:pt x="738" y="1248"/>
                    <a:pt x="756" y="1239"/>
                    <a:pt x="749" y="1225"/>
                  </a:cubicBezTo>
                  <a:cubicBezTo>
                    <a:pt x="604" y="780"/>
                    <a:pt x="360" y="368"/>
                    <a:pt x="60" y="12"/>
                  </a:cubicBezTo>
                  <a:cubicBezTo>
                    <a:pt x="56" y="5"/>
                    <a:pt x="46" y="1"/>
                    <a:pt x="37"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11"/>
            <p:cNvSpPr/>
            <p:nvPr/>
          </p:nvSpPr>
          <p:spPr>
            <a:xfrm>
              <a:off x="625289" y="2054477"/>
              <a:ext cx="55401" cy="88719"/>
            </a:xfrm>
            <a:custGeom>
              <a:avLst/>
              <a:gdLst/>
              <a:ahLst/>
              <a:cxnLst/>
              <a:rect l="l" t="t" r="r" b="b"/>
              <a:pathLst>
                <a:path w="1588" h="2543" extrusionOk="0">
                  <a:moveTo>
                    <a:pt x="46" y="0"/>
                  </a:moveTo>
                  <a:cubicBezTo>
                    <a:pt x="26" y="0"/>
                    <a:pt x="1" y="16"/>
                    <a:pt x="8" y="32"/>
                  </a:cubicBezTo>
                  <a:cubicBezTo>
                    <a:pt x="220" y="410"/>
                    <a:pt x="386" y="821"/>
                    <a:pt x="520" y="1233"/>
                  </a:cubicBezTo>
                  <a:cubicBezTo>
                    <a:pt x="643" y="1611"/>
                    <a:pt x="709" y="2034"/>
                    <a:pt x="1009" y="2323"/>
                  </a:cubicBezTo>
                  <a:cubicBezTo>
                    <a:pt x="1125" y="2428"/>
                    <a:pt x="1299" y="2543"/>
                    <a:pt x="1466" y="2543"/>
                  </a:cubicBezTo>
                  <a:cubicBezTo>
                    <a:pt x="1492" y="2543"/>
                    <a:pt x="1518" y="2540"/>
                    <a:pt x="1543" y="2534"/>
                  </a:cubicBezTo>
                  <a:cubicBezTo>
                    <a:pt x="1588" y="2523"/>
                    <a:pt x="1588" y="2467"/>
                    <a:pt x="1543" y="2456"/>
                  </a:cubicBezTo>
                  <a:cubicBezTo>
                    <a:pt x="1466" y="2445"/>
                    <a:pt x="1387" y="2434"/>
                    <a:pt x="1310" y="2400"/>
                  </a:cubicBezTo>
                  <a:cubicBezTo>
                    <a:pt x="1232" y="2367"/>
                    <a:pt x="1154" y="2311"/>
                    <a:pt x="1098" y="2256"/>
                  </a:cubicBezTo>
                  <a:cubicBezTo>
                    <a:pt x="954" y="2123"/>
                    <a:pt x="865" y="1945"/>
                    <a:pt x="798" y="1767"/>
                  </a:cubicBezTo>
                  <a:cubicBezTo>
                    <a:pt x="732" y="1589"/>
                    <a:pt x="676" y="1389"/>
                    <a:pt x="609" y="1199"/>
                  </a:cubicBezTo>
                  <a:cubicBezTo>
                    <a:pt x="542" y="1010"/>
                    <a:pt x="465" y="821"/>
                    <a:pt x="386" y="632"/>
                  </a:cubicBezTo>
                  <a:cubicBezTo>
                    <a:pt x="287" y="421"/>
                    <a:pt x="176" y="210"/>
                    <a:pt x="64" y="9"/>
                  </a:cubicBezTo>
                  <a:cubicBezTo>
                    <a:pt x="61" y="3"/>
                    <a:pt x="54" y="0"/>
                    <a:pt x="4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11"/>
            <p:cNvSpPr/>
            <p:nvPr/>
          </p:nvSpPr>
          <p:spPr>
            <a:xfrm>
              <a:off x="649781" y="2094564"/>
              <a:ext cx="22119" cy="32271"/>
            </a:xfrm>
            <a:custGeom>
              <a:avLst/>
              <a:gdLst/>
              <a:ahLst/>
              <a:cxnLst/>
              <a:rect l="l" t="t" r="r" b="b"/>
              <a:pathLst>
                <a:path w="634" h="925" extrusionOk="0">
                  <a:moveTo>
                    <a:pt x="62" y="1"/>
                  </a:moveTo>
                  <a:cubicBezTo>
                    <a:pt x="32" y="1"/>
                    <a:pt x="1" y="18"/>
                    <a:pt x="7" y="50"/>
                  </a:cubicBezTo>
                  <a:cubicBezTo>
                    <a:pt x="96" y="373"/>
                    <a:pt x="274" y="695"/>
                    <a:pt x="530" y="918"/>
                  </a:cubicBezTo>
                  <a:cubicBezTo>
                    <a:pt x="537" y="923"/>
                    <a:pt x="547" y="925"/>
                    <a:pt x="558" y="925"/>
                  </a:cubicBezTo>
                  <a:cubicBezTo>
                    <a:pt x="593" y="925"/>
                    <a:pt x="633" y="899"/>
                    <a:pt x="608" y="873"/>
                  </a:cubicBezTo>
                  <a:cubicBezTo>
                    <a:pt x="497" y="751"/>
                    <a:pt x="396" y="628"/>
                    <a:pt x="307" y="484"/>
                  </a:cubicBezTo>
                  <a:cubicBezTo>
                    <a:pt x="218" y="339"/>
                    <a:pt x="152" y="195"/>
                    <a:pt x="107" y="28"/>
                  </a:cubicBezTo>
                  <a:cubicBezTo>
                    <a:pt x="103" y="9"/>
                    <a:pt x="83" y="1"/>
                    <a:pt x="62"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11"/>
            <p:cNvSpPr/>
            <p:nvPr/>
          </p:nvSpPr>
          <p:spPr>
            <a:xfrm>
              <a:off x="612276" y="2142779"/>
              <a:ext cx="42284" cy="37051"/>
            </a:xfrm>
            <a:custGeom>
              <a:avLst/>
              <a:gdLst/>
              <a:ahLst/>
              <a:cxnLst/>
              <a:rect l="l" t="t" r="r" b="b"/>
              <a:pathLst>
                <a:path w="1212" h="1062" extrusionOk="0">
                  <a:moveTo>
                    <a:pt x="66" y="1"/>
                  </a:moveTo>
                  <a:cubicBezTo>
                    <a:pt x="34" y="1"/>
                    <a:pt x="1" y="20"/>
                    <a:pt x="15" y="47"/>
                  </a:cubicBezTo>
                  <a:cubicBezTo>
                    <a:pt x="203" y="514"/>
                    <a:pt x="626" y="937"/>
                    <a:pt x="1127" y="1060"/>
                  </a:cubicBezTo>
                  <a:cubicBezTo>
                    <a:pt x="1131" y="1061"/>
                    <a:pt x="1135" y="1061"/>
                    <a:pt x="1138" y="1061"/>
                  </a:cubicBezTo>
                  <a:cubicBezTo>
                    <a:pt x="1178" y="1061"/>
                    <a:pt x="1211" y="1012"/>
                    <a:pt x="1160" y="982"/>
                  </a:cubicBezTo>
                  <a:cubicBezTo>
                    <a:pt x="937" y="893"/>
                    <a:pt x="727" y="781"/>
                    <a:pt x="537" y="615"/>
                  </a:cubicBezTo>
                  <a:cubicBezTo>
                    <a:pt x="359" y="459"/>
                    <a:pt x="215" y="259"/>
                    <a:pt x="114" y="25"/>
                  </a:cubicBezTo>
                  <a:cubicBezTo>
                    <a:pt x="106" y="8"/>
                    <a:pt x="86" y="1"/>
                    <a:pt x="66"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11"/>
            <p:cNvSpPr/>
            <p:nvPr/>
          </p:nvSpPr>
          <p:spPr>
            <a:xfrm>
              <a:off x="623231" y="2041254"/>
              <a:ext cx="171542" cy="247352"/>
            </a:xfrm>
            <a:custGeom>
              <a:avLst/>
              <a:gdLst/>
              <a:ahLst/>
              <a:cxnLst/>
              <a:rect l="l" t="t" r="r" b="b"/>
              <a:pathLst>
                <a:path w="4917" h="7090" extrusionOk="0">
                  <a:moveTo>
                    <a:pt x="3243" y="0"/>
                  </a:moveTo>
                  <a:cubicBezTo>
                    <a:pt x="3194" y="0"/>
                    <a:pt x="3133" y="13"/>
                    <a:pt x="3048" y="33"/>
                  </a:cubicBezTo>
                  <a:cubicBezTo>
                    <a:pt x="2759" y="99"/>
                    <a:pt x="2637" y="666"/>
                    <a:pt x="2470" y="911"/>
                  </a:cubicBezTo>
                  <a:cubicBezTo>
                    <a:pt x="2303" y="1145"/>
                    <a:pt x="2292" y="1145"/>
                    <a:pt x="1769" y="1434"/>
                  </a:cubicBezTo>
                  <a:cubicBezTo>
                    <a:pt x="1246" y="1723"/>
                    <a:pt x="1102" y="1845"/>
                    <a:pt x="546" y="2702"/>
                  </a:cubicBezTo>
                  <a:cubicBezTo>
                    <a:pt x="1" y="3569"/>
                    <a:pt x="146" y="4348"/>
                    <a:pt x="946" y="5616"/>
                  </a:cubicBezTo>
                  <a:cubicBezTo>
                    <a:pt x="1046" y="5760"/>
                    <a:pt x="935" y="5716"/>
                    <a:pt x="1224" y="5916"/>
                  </a:cubicBezTo>
                  <a:cubicBezTo>
                    <a:pt x="1513" y="6105"/>
                    <a:pt x="2092" y="6472"/>
                    <a:pt x="2481" y="6828"/>
                  </a:cubicBezTo>
                  <a:cubicBezTo>
                    <a:pt x="2689" y="7013"/>
                    <a:pt x="2870" y="7089"/>
                    <a:pt x="3069" y="7089"/>
                  </a:cubicBezTo>
                  <a:cubicBezTo>
                    <a:pt x="3253" y="7089"/>
                    <a:pt x="3453" y="7024"/>
                    <a:pt x="3705" y="6917"/>
                  </a:cubicBezTo>
                  <a:cubicBezTo>
                    <a:pt x="4227" y="6706"/>
                    <a:pt x="4239" y="6684"/>
                    <a:pt x="4583" y="6239"/>
                  </a:cubicBezTo>
                  <a:cubicBezTo>
                    <a:pt x="4917" y="5782"/>
                    <a:pt x="4672" y="5849"/>
                    <a:pt x="4583" y="5449"/>
                  </a:cubicBezTo>
                  <a:cubicBezTo>
                    <a:pt x="4505" y="5060"/>
                    <a:pt x="4316" y="5349"/>
                    <a:pt x="3905" y="4937"/>
                  </a:cubicBezTo>
                  <a:cubicBezTo>
                    <a:pt x="3493" y="4526"/>
                    <a:pt x="3771" y="4704"/>
                    <a:pt x="3471" y="4069"/>
                  </a:cubicBezTo>
                  <a:cubicBezTo>
                    <a:pt x="3171" y="3447"/>
                    <a:pt x="3560" y="2824"/>
                    <a:pt x="3638" y="2290"/>
                  </a:cubicBezTo>
                  <a:cubicBezTo>
                    <a:pt x="3715" y="1768"/>
                    <a:pt x="3849" y="1400"/>
                    <a:pt x="3883" y="945"/>
                  </a:cubicBezTo>
                  <a:cubicBezTo>
                    <a:pt x="3916" y="500"/>
                    <a:pt x="3760" y="633"/>
                    <a:pt x="3549" y="310"/>
                  </a:cubicBezTo>
                  <a:cubicBezTo>
                    <a:pt x="3408" y="75"/>
                    <a:pt x="3360" y="0"/>
                    <a:pt x="324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11"/>
            <p:cNvSpPr/>
            <p:nvPr/>
          </p:nvSpPr>
          <p:spPr>
            <a:xfrm>
              <a:off x="623231" y="2068363"/>
              <a:ext cx="116838" cy="220070"/>
            </a:xfrm>
            <a:custGeom>
              <a:avLst/>
              <a:gdLst/>
              <a:ahLst/>
              <a:cxnLst/>
              <a:rect l="l" t="t" r="r" b="b"/>
              <a:pathLst>
                <a:path w="3349" h="6308" extrusionOk="0">
                  <a:moveTo>
                    <a:pt x="2548" y="0"/>
                  </a:moveTo>
                  <a:cubicBezTo>
                    <a:pt x="2526" y="45"/>
                    <a:pt x="2492" y="89"/>
                    <a:pt x="2470" y="134"/>
                  </a:cubicBezTo>
                  <a:cubicBezTo>
                    <a:pt x="2303" y="368"/>
                    <a:pt x="2292" y="368"/>
                    <a:pt x="1769" y="657"/>
                  </a:cubicBezTo>
                  <a:cubicBezTo>
                    <a:pt x="1246" y="946"/>
                    <a:pt x="1102" y="1068"/>
                    <a:pt x="546" y="1925"/>
                  </a:cubicBezTo>
                  <a:cubicBezTo>
                    <a:pt x="1" y="2792"/>
                    <a:pt x="146" y="3571"/>
                    <a:pt x="946" y="4839"/>
                  </a:cubicBezTo>
                  <a:cubicBezTo>
                    <a:pt x="1046" y="4983"/>
                    <a:pt x="935" y="4939"/>
                    <a:pt x="1224" y="5139"/>
                  </a:cubicBezTo>
                  <a:cubicBezTo>
                    <a:pt x="1513" y="5328"/>
                    <a:pt x="2092" y="5695"/>
                    <a:pt x="2481" y="6051"/>
                  </a:cubicBezTo>
                  <a:cubicBezTo>
                    <a:pt x="2659" y="6206"/>
                    <a:pt x="2815" y="6285"/>
                    <a:pt x="2981" y="6307"/>
                  </a:cubicBezTo>
                  <a:cubicBezTo>
                    <a:pt x="3070" y="6240"/>
                    <a:pt x="3149" y="6151"/>
                    <a:pt x="3215" y="6062"/>
                  </a:cubicBezTo>
                  <a:cubicBezTo>
                    <a:pt x="3282" y="5984"/>
                    <a:pt x="3349" y="5862"/>
                    <a:pt x="3293" y="5773"/>
                  </a:cubicBezTo>
                  <a:cubicBezTo>
                    <a:pt x="3270" y="5739"/>
                    <a:pt x="3238" y="5717"/>
                    <a:pt x="3204" y="5695"/>
                  </a:cubicBezTo>
                  <a:cubicBezTo>
                    <a:pt x="2815" y="5417"/>
                    <a:pt x="2615" y="4950"/>
                    <a:pt x="2281" y="4627"/>
                  </a:cubicBezTo>
                  <a:cubicBezTo>
                    <a:pt x="2214" y="4560"/>
                    <a:pt x="2148" y="4505"/>
                    <a:pt x="2103" y="4427"/>
                  </a:cubicBezTo>
                  <a:cubicBezTo>
                    <a:pt x="2047" y="4360"/>
                    <a:pt x="2025" y="4271"/>
                    <a:pt x="2003" y="4182"/>
                  </a:cubicBezTo>
                  <a:cubicBezTo>
                    <a:pt x="1947" y="3994"/>
                    <a:pt x="1891" y="3804"/>
                    <a:pt x="1847" y="3604"/>
                  </a:cubicBezTo>
                  <a:cubicBezTo>
                    <a:pt x="1814" y="3493"/>
                    <a:pt x="1780" y="3371"/>
                    <a:pt x="1780" y="3248"/>
                  </a:cubicBezTo>
                  <a:cubicBezTo>
                    <a:pt x="1780" y="3126"/>
                    <a:pt x="1802" y="3003"/>
                    <a:pt x="1847" y="2881"/>
                  </a:cubicBezTo>
                  <a:cubicBezTo>
                    <a:pt x="1914" y="2681"/>
                    <a:pt x="2014" y="2492"/>
                    <a:pt x="2125" y="2314"/>
                  </a:cubicBezTo>
                  <a:cubicBezTo>
                    <a:pt x="2214" y="2192"/>
                    <a:pt x="2303" y="2081"/>
                    <a:pt x="2358" y="1947"/>
                  </a:cubicBezTo>
                  <a:cubicBezTo>
                    <a:pt x="2492" y="1602"/>
                    <a:pt x="2348" y="1213"/>
                    <a:pt x="2459" y="857"/>
                  </a:cubicBezTo>
                  <a:cubicBezTo>
                    <a:pt x="2514" y="701"/>
                    <a:pt x="2615" y="556"/>
                    <a:pt x="2648" y="390"/>
                  </a:cubicBezTo>
                  <a:cubicBezTo>
                    <a:pt x="2681" y="267"/>
                    <a:pt x="2670" y="89"/>
                    <a:pt x="2559" y="12"/>
                  </a:cubicBezTo>
                  <a:cubicBezTo>
                    <a:pt x="2559" y="0"/>
                    <a:pt x="2548" y="0"/>
                    <a:pt x="25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11"/>
            <p:cNvSpPr/>
            <p:nvPr/>
          </p:nvSpPr>
          <p:spPr>
            <a:xfrm>
              <a:off x="709021" y="2062153"/>
              <a:ext cx="25991" cy="36143"/>
            </a:xfrm>
            <a:custGeom>
              <a:avLst/>
              <a:gdLst/>
              <a:ahLst/>
              <a:cxnLst/>
              <a:rect l="l" t="t" r="r" b="b"/>
              <a:pathLst>
                <a:path w="745" h="1036" extrusionOk="0">
                  <a:moveTo>
                    <a:pt x="712" y="0"/>
                  </a:moveTo>
                  <a:cubicBezTo>
                    <a:pt x="534" y="45"/>
                    <a:pt x="400" y="201"/>
                    <a:pt x="289" y="346"/>
                  </a:cubicBezTo>
                  <a:cubicBezTo>
                    <a:pt x="267" y="379"/>
                    <a:pt x="233" y="423"/>
                    <a:pt x="211" y="457"/>
                  </a:cubicBezTo>
                  <a:cubicBezTo>
                    <a:pt x="211" y="501"/>
                    <a:pt x="200" y="534"/>
                    <a:pt x="189" y="568"/>
                  </a:cubicBezTo>
                  <a:cubicBezTo>
                    <a:pt x="189" y="577"/>
                    <a:pt x="189" y="592"/>
                    <a:pt x="183" y="604"/>
                  </a:cubicBezTo>
                  <a:lnTo>
                    <a:pt x="183" y="604"/>
                  </a:lnTo>
                  <a:cubicBezTo>
                    <a:pt x="204" y="572"/>
                    <a:pt x="225" y="532"/>
                    <a:pt x="255" y="501"/>
                  </a:cubicBezTo>
                  <a:cubicBezTo>
                    <a:pt x="311" y="412"/>
                    <a:pt x="367" y="323"/>
                    <a:pt x="433" y="245"/>
                  </a:cubicBezTo>
                  <a:cubicBezTo>
                    <a:pt x="512" y="156"/>
                    <a:pt x="601" y="67"/>
                    <a:pt x="723" y="34"/>
                  </a:cubicBezTo>
                  <a:cubicBezTo>
                    <a:pt x="745" y="23"/>
                    <a:pt x="734" y="0"/>
                    <a:pt x="712" y="0"/>
                  </a:cubicBezTo>
                  <a:close/>
                  <a:moveTo>
                    <a:pt x="183" y="604"/>
                  </a:moveTo>
                  <a:cubicBezTo>
                    <a:pt x="182" y="607"/>
                    <a:pt x="180" y="610"/>
                    <a:pt x="178" y="613"/>
                  </a:cubicBezTo>
                  <a:cubicBezTo>
                    <a:pt x="180" y="610"/>
                    <a:pt x="182" y="607"/>
                    <a:pt x="183" y="604"/>
                  </a:cubicBezTo>
                  <a:close/>
                  <a:moveTo>
                    <a:pt x="22" y="968"/>
                  </a:moveTo>
                  <a:cubicBezTo>
                    <a:pt x="11" y="991"/>
                    <a:pt x="11" y="1013"/>
                    <a:pt x="0" y="1035"/>
                  </a:cubicBezTo>
                  <a:cubicBezTo>
                    <a:pt x="11" y="1035"/>
                    <a:pt x="22" y="1024"/>
                    <a:pt x="33" y="1013"/>
                  </a:cubicBezTo>
                  <a:cubicBezTo>
                    <a:pt x="45" y="991"/>
                    <a:pt x="45" y="979"/>
                    <a:pt x="22" y="968"/>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11"/>
            <p:cNvSpPr/>
            <p:nvPr/>
          </p:nvSpPr>
          <p:spPr>
            <a:xfrm>
              <a:off x="656235" y="2237152"/>
              <a:ext cx="419" cy="419"/>
            </a:xfrm>
            <a:custGeom>
              <a:avLst/>
              <a:gdLst/>
              <a:ahLst/>
              <a:cxnLst/>
              <a:rect l="l" t="t" r="r" b="b"/>
              <a:pathLst>
                <a:path w="12" h="12" extrusionOk="0">
                  <a:moveTo>
                    <a:pt x="0" y="1"/>
                  </a:moveTo>
                  <a:cubicBezTo>
                    <a:pt x="0" y="1"/>
                    <a:pt x="0" y="12"/>
                    <a:pt x="11" y="12"/>
                  </a:cubicBezTo>
                  <a:cubicBezTo>
                    <a:pt x="0" y="12"/>
                    <a:pt x="0" y="1"/>
                    <a:pt x="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11"/>
            <p:cNvSpPr/>
            <p:nvPr/>
          </p:nvSpPr>
          <p:spPr>
            <a:xfrm>
              <a:off x="656619" y="2237536"/>
              <a:ext cx="35" cy="454"/>
            </a:xfrm>
            <a:custGeom>
              <a:avLst/>
              <a:gdLst/>
              <a:ahLst/>
              <a:cxnLst/>
              <a:rect l="l" t="t" r="r" b="b"/>
              <a:pathLst>
                <a:path w="1" h="13" extrusionOk="0">
                  <a:moveTo>
                    <a:pt x="0" y="1"/>
                  </a:moveTo>
                  <a:lnTo>
                    <a:pt x="0" y="12"/>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11"/>
            <p:cNvSpPr/>
            <p:nvPr/>
          </p:nvSpPr>
          <p:spPr>
            <a:xfrm>
              <a:off x="657003" y="2237955"/>
              <a:ext cx="35" cy="35"/>
            </a:xfrm>
            <a:custGeom>
              <a:avLst/>
              <a:gdLst/>
              <a:ahLst/>
              <a:cxnLst/>
              <a:rect l="l" t="t" r="r" b="b"/>
              <a:pathLst>
                <a:path w="1" h="1" extrusionOk="0">
                  <a:moveTo>
                    <a:pt x="1" y="0"/>
                  </a:moveTo>
                  <a:lnTo>
                    <a:pt x="1" y="0"/>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11"/>
            <p:cNvSpPr/>
            <p:nvPr/>
          </p:nvSpPr>
          <p:spPr>
            <a:xfrm>
              <a:off x="646920" y="2078062"/>
              <a:ext cx="69461" cy="165716"/>
            </a:xfrm>
            <a:custGeom>
              <a:avLst/>
              <a:gdLst/>
              <a:ahLst/>
              <a:cxnLst/>
              <a:rect l="l" t="t" r="r" b="b"/>
              <a:pathLst>
                <a:path w="1991" h="4750" extrusionOk="0">
                  <a:moveTo>
                    <a:pt x="367" y="2581"/>
                  </a:moveTo>
                  <a:cubicBezTo>
                    <a:pt x="234" y="2925"/>
                    <a:pt x="156" y="3293"/>
                    <a:pt x="134" y="3660"/>
                  </a:cubicBezTo>
                  <a:cubicBezTo>
                    <a:pt x="122" y="3459"/>
                    <a:pt x="134" y="3259"/>
                    <a:pt x="189" y="3048"/>
                  </a:cubicBezTo>
                  <a:cubicBezTo>
                    <a:pt x="234" y="2893"/>
                    <a:pt x="290" y="2737"/>
                    <a:pt x="367" y="2581"/>
                  </a:cubicBezTo>
                  <a:close/>
                  <a:moveTo>
                    <a:pt x="1991" y="1"/>
                  </a:moveTo>
                  <a:cubicBezTo>
                    <a:pt x="1902" y="123"/>
                    <a:pt x="1825" y="256"/>
                    <a:pt x="1758" y="390"/>
                  </a:cubicBezTo>
                  <a:cubicBezTo>
                    <a:pt x="1713" y="456"/>
                    <a:pt x="1669" y="523"/>
                    <a:pt x="1635" y="590"/>
                  </a:cubicBezTo>
                  <a:cubicBezTo>
                    <a:pt x="1424" y="768"/>
                    <a:pt x="1257" y="1002"/>
                    <a:pt x="1101" y="1224"/>
                  </a:cubicBezTo>
                  <a:cubicBezTo>
                    <a:pt x="912" y="1480"/>
                    <a:pt x="735" y="1758"/>
                    <a:pt x="557" y="2025"/>
                  </a:cubicBezTo>
                  <a:cubicBezTo>
                    <a:pt x="389" y="2303"/>
                    <a:pt x="223" y="2592"/>
                    <a:pt x="122" y="2915"/>
                  </a:cubicBezTo>
                  <a:cubicBezTo>
                    <a:pt x="23" y="3226"/>
                    <a:pt x="0" y="3548"/>
                    <a:pt x="67" y="3871"/>
                  </a:cubicBezTo>
                  <a:cubicBezTo>
                    <a:pt x="100" y="4072"/>
                    <a:pt x="167" y="4272"/>
                    <a:pt x="223" y="4472"/>
                  </a:cubicBezTo>
                  <a:lnTo>
                    <a:pt x="223" y="4494"/>
                  </a:lnTo>
                  <a:cubicBezTo>
                    <a:pt x="245" y="4516"/>
                    <a:pt x="256" y="4539"/>
                    <a:pt x="267" y="4561"/>
                  </a:cubicBezTo>
                  <a:cubicBezTo>
                    <a:pt x="267" y="4561"/>
                    <a:pt x="267" y="4572"/>
                    <a:pt x="278" y="4572"/>
                  </a:cubicBezTo>
                  <a:lnTo>
                    <a:pt x="278" y="4583"/>
                  </a:lnTo>
                  <a:lnTo>
                    <a:pt x="290" y="4583"/>
                  </a:lnTo>
                  <a:cubicBezTo>
                    <a:pt x="334" y="4672"/>
                    <a:pt x="300" y="4683"/>
                    <a:pt x="401" y="4750"/>
                  </a:cubicBezTo>
                  <a:cubicBezTo>
                    <a:pt x="367" y="4616"/>
                    <a:pt x="323" y="4472"/>
                    <a:pt x="290" y="4338"/>
                  </a:cubicBezTo>
                  <a:cubicBezTo>
                    <a:pt x="256" y="4193"/>
                    <a:pt x="234" y="4060"/>
                    <a:pt x="234" y="3916"/>
                  </a:cubicBezTo>
                  <a:cubicBezTo>
                    <a:pt x="211" y="3504"/>
                    <a:pt x="278" y="3093"/>
                    <a:pt x="412" y="2715"/>
                  </a:cubicBezTo>
                  <a:cubicBezTo>
                    <a:pt x="545" y="2314"/>
                    <a:pt x="735" y="1936"/>
                    <a:pt x="979" y="1580"/>
                  </a:cubicBezTo>
                  <a:cubicBezTo>
                    <a:pt x="1101" y="1402"/>
                    <a:pt x="1246" y="1246"/>
                    <a:pt x="1380" y="1079"/>
                  </a:cubicBezTo>
                  <a:cubicBezTo>
                    <a:pt x="1479" y="968"/>
                    <a:pt x="1558" y="857"/>
                    <a:pt x="1635" y="735"/>
                  </a:cubicBezTo>
                  <a:cubicBezTo>
                    <a:pt x="1679" y="679"/>
                    <a:pt x="1736" y="634"/>
                    <a:pt x="1780" y="579"/>
                  </a:cubicBezTo>
                  <a:cubicBezTo>
                    <a:pt x="1791" y="557"/>
                    <a:pt x="1791" y="535"/>
                    <a:pt x="1802" y="512"/>
                  </a:cubicBezTo>
                  <a:cubicBezTo>
                    <a:pt x="1791" y="512"/>
                    <a:pt x="1780" y="501"/>
                    <a:pt x="1768" y="501"/>
                  </a:cubicBezTo>
                  <a:cubicBezTo>
                    <a:pt x="1835" y="390"/>
                    <a:pt x="1891" y="268"/>
                    <a:pt x="1958" y="157"/>
                  </a:cubicBezTo>
                  <a:cubicBezTo>
                    <a:pt x="1969" y="145"/>
                    <a:pt x="1969" y="123"/>
                    <a:pt x="1969" y="112"/>
                  </a:cubicBezTo>
                  <a:cubicBezTo>
                    <a:pt x="1980" y="78"/>
                    <a:pt x="1991" y="45"/>
                    <a:pt x="1991"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11"/>
            <p:cNvSpPr/>
            <p:nvPr/>
          </p:nvSpPr>
          <p:spPr>
            <a:xfrm>
              <a:off x="702009" y="2203381"/>
              <a:ext cx="36876" cy="43923"/>
            </a:xfrm>
            <a:custGeom>
              <a:avLst/>
              <a:gdLst/>
              <a:ahLst/>
              <a:cxnLst/>
              <a:rect l="l" t="t" r="r" b="b"/>
              <a:pathLst>
                <a:path w="1057" h="1259" extrusionOk="0">
                  <a:moveTo>
                    <a:pt x="246" y="223"/>
                  </a:moveTo>
                  <a:cubicBezTo>
                    <a:pt x="223" y="223"/>
                    <a:pt x="201" y="235"/>
                    <a:pt x="189" y="257"/>
                  </a:cubicBezTo>
                  <a:cubicBezTo>
                    <a:pt x="157" y="423"/>
                    <a:pt x="78" y="579"/>
                    <a:pt x="1" y="746"/>
                  </a:cubicBezTo>
                  <a:cubicBezTo>
                    <a:pt x="11" y="746"/>
                    <a:pt x="11" y="746"/>
                    <a:pt x="23" y="757"/>
                  </a:cubicBezTo>
                  <a:lnTo>
                    <a:pt x="100" y="835"/>
                  </a:lnTo>
                  <a:cubicBezTo>
                    <a:pt x="189" y="657"/>
                    <a:pt x="268" y="468"/>
                    <a:pt x="312" y="279"/>
                  </a:cubicBezTo>
                  <a:cubicBezTo>
                    <a:pt x="323" y="246"/>
                    <a:pt x="278" y="223"/>
                    <a:pt x="246" y="223"/>
                  </a:cubicBezTo>
                  <a:close/>
                  <a:moveTo>
                    <a:pt x="590" y="1"/>
                  </a:moveTo>
                  <a:cubicBezTo>
                    <a:pt x="579" y="1"/>
                    <a:pt x="557" y="1"/>
                    <a:pt x="557" y="23"/>
                  </a:cubicBezTo>
                  <a:cubicBezTo>
                    <a:pt x="557" y="368"/>
                    <a:pt x="434" y="713"/>
                    <a:pt x="223" y="980"/>
                  </a:cubicBezTo>
                  <a:cubicBezTo>
                    <a:pt x="246" y="1002"/>
                    <a:pt x="268" y="1036"/>
                    <a:pt x="278" y="1058"/>
                  </a:cubicBezTo>
                  <a:cubicBezTo>
                    <a:pt x="523" y="769"/>
                    <a:pt x="646" y="401"/>
                    <a:pt x="634" y="23"/>
                  </a:cubicBezTo>
                  <a:cubicBezTo>
                    <a:pt x="634" y="1"/>
                    <a:pt x="612" y="1"/>
                    <a:pt x="590" y="1"/>
                  </a:cubicBezTo>
                  <a:close/>
                  <a:moveTo>
                    <a:pt x="924" y="79"/>
                  </a:moveTo>
                  <a:cubicBezTo>
                    <a:pt x="913" y="79"/>
                    <a:pt x="891" y="90"/>
                    <a:pt x="901" y="101"/>
                  </a:cubicBezTo>
                  <a:cubicBezTo>
                    <a:pt x="980" y="535"/>
                    <a:pt x="668" y="902"/>
                    <a:pt x="379" y="1180"/>
                  </a:cubicBezTo>
                  <a:cubicBezTo>
                    <a:pt x="390" y="1214"/>
                    <a:pt x="412" y="1236"/>
                    <a:pt x="434" y="1258"/>
                  </a:cubicBezTo>
                  <a:cubicBezTo>
                    <a:pt x="446" y="1247"/>
                    <a:pt x="468" y="1224"/>
                    <a:pt x="490" y="1214"/>
                  </a:cubicBezTo>
                  <a:cubicBezTo>
                    <a:pt x="779" y="913"/>
                    <a:pt x="1057" y="535"/>
                    <a:pt x="957" y="90"/>
                  </a:cubicBezTo>
                  <a:cubicBezTo>
                    <a:pt x="957" y="79"/>
                    <a:pt x="935" y="79"/>
                    <a:pt x="924" y="79"/>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11"/>
            <p:cNvSpPr/>
            <p:nvPr/>
          </p:nvSpPr>
          <p:spPr>
            <a:xfrm>
              <a:off x="686484" y="2261225"/>
              <a:ext cx="7047" cy="5059"/>
            </a:xfrm>
            <a:custGeom>
              <a:avLst/>
              <a:gdLst/>
              <a:ahLst/>
              <a:cxnLst/>
              <a:rect l="l" t="t" r="r" b="b"/>
              <a:pathLst>
                <a:path w="202" h="145" extrusionOk="0">
                  <a:moveTo>
                    <a:pt x="1" y="0"/>
                  </a:moveTo>
                  <a:lnTo>
                    <a:pt x="1" y="0"/>
                  </a:lnTo>
                  <a:cubicBezTo>
                    <a:pt x="68" y="45"/>
                    <a:pt x="134" y="100"/>
                    <a:pt x="201" y="145"/>
                  </a:cubicBezTo>
                  <a:lnTo>
                    <a:pt x="201" y="145"/>
                  </a:lnTo>
                  <a:cubicBezTo>
                    <a:pt x="134" y="100"/>
                    <a:pt x="68" y="45"/>
                    <a:pt x="1"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11"/>
            <p:cNvSpPr/>
            <p:nvPr/>
          </p:nvSpPr>
          <p:spPr>
            <a:xfrm>
              <a:off x="686484" y="2229407"/>
              <a:ext cx="30701" cy="36876"/>
            </a:xfrm>
            <a:custGeom>
              <a:avLst/>
              <a:gdLst/>
              <a:ahLst/>
              <a:cxnLst/>
              <a:rect l="l" t="t" r="r" b="b"/>
              <a:pathLst>
                <a:path w="880" h="1057" extrusionOk="0">
                  <a:moveTo>
                    <a:pt x="446" y="0"/>
                  </a:moveTo>
                  <a:cubicBezTo>
                    <a:pt x="379" y="145"/>
                    <a:pt x="290" y="300"/>
                    <a:pt x="212" y="445"/>
                  </a:cubicBezTo>
                  <a:cubicBezTo>
                    <a:pt x="123" y="601"/>
                    <a:pt x="56" y="757"/>
                    <a:pt x="1" y="912"/>
                  </a:cubicBezTo>
                  <a:cubicBezTo>
                    <a:pt x="68" y="957"/>
                    <a:pt x="134" y="1012"/>
                    <a:pt x="201" y="1057"/>
                  </a:cubicBezTo>
                  <a:cubicBezTo>
                    <a:pt x="290" y="1001"/>
                    <a:pt x="368" y="945"/>
                    <a:pt x="446" y="890"/>
                  </a:cubicBezTo>
                  <a:cubicBezTo>
                    <a:pt x="602" y="767"/>
                    <a:pt x="746" y="646"/>
                    <a:pt x="879" y="512"/>
                  </a:cubicBezTo>
                  <a:cubicBezTo>
                    <a:pt x="857" y="490"/>
                    <a:pt x="835" y="468"/>
                    <a:pt x="824" y="434"/>
                  </a:cubicBezTo>
                  <a:lnTo>
                    <a:pt x="812" y="445"/>
                  </a:lnTo>
                  <a:cubicBezTo>
                    <a:pt x="668" y="589"/>
                    <a:pt x="513" y="712"/>
                    <a:pt x="345" y="834"/>
                  </a:cubicBezTo>
                  <a:lnTo>
                    <a:pt x="145" y="968"/>
                  </a:lnTo>
                  <a:cubicBezTo>
                    <a:pt x="179" y="901"/>
                    <a:pt x="212" y="846"/>
                    <a:pt x="256" y="801"/>
                  </a:cubicBezTo>
                  <a:cubicBezTo>
                    <a:pt x="390" y="634"/>
                    <a:pt x="557" y="512"/>
                    <a:pt x="701" y="345"/>
                  </a:cubicBezTo>
                  <a:cubicBezTo>
                    <a:pt x="713" y="334"/>
                    <a:pt x="723" y="323"/>
                    <a:pt x="723" y="312"/>
                  </a:cubicBezTo>
                  <a:cubicBezTo>
                    <a:pt x="713" y="290"/>
                    <a:pt x="691" y="256"/>
                    <a:pt x="668" y="234"/>
                  </a:cubicBezTo>
                  <a:cubicBezTo>
                    <a:pt x="624" y="278"/>
                    <a:pt x="579" y="334"/>
                    <a:pt x="535" y="379"/>
                  </a:cubicBezTo>
                  <a:cubicBezTo>
                    <a:pt x="456" y="456"/>
                    <a:pt x="357" y="534"/>
                    <a:pt x="279" y="623"/>
                  </a:cubicBezTo>
                  <a:cubicBezTo>
                    <a:pt x="312" y="545"/>
                    <a:pt x="345" y="468"/>
                    <a:pt x="390" y="401"/>
                  </a:cubicBezTo>
                  <a:cubicBezTo>
                    <a:pt x="434" y="290"/>
                    <a:pt x="490" y="189"/>
                    <a:pt x="545" y="89"/>
                  </a:cubicBezTo>
                  <a:lnTo>
                    <a:pt x="468" y="11"/>
                  </a:lnTo>
                  <a:cubicBezTo>
                    <a:pt x="456" y="0"/>
                    <a:pt x="456" y="0"/>
                    <a:pt x="446"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11"/>
            <p:cNvSpPr/>
            <p:nvPr/>
          </p:nvSpPr>
          <p:spPr>
            <a:xfrm>
              <a:off x="725314" y="2232512"/>
              <a:ext cx="41516" cy="38446"/>
            </a:xfrm>
            <a:custGeom>
              <a:avLst/>
              <a:gdLst/>
              <a:ahLst/>
              <a:cxnLst/>
              <a:rect l="l" t="t" r="r" b="b"/>
              <a:pathLst>
                <a:path w="1190" h="1102" extrusionOk="0">
                  <a:moveTo>
                    <a:pt x="723" y="0"/>
                  </a:moveTo>
                  <a:cubicBezTo>
                    <a:pt x="712" y="0"/>
                    <a:pt x="700" y="0"/>
                    <a:pt x="700" y="11"/>
                  </a:cubicBezTo>
                  <a:cubicBezTo>
                    <a:pt x="667" y="189"/>
                    <a:pt x="545" y="334"/>
                    <a:pt x="411" y="456"/>
                  </a:cubicBezTo>
                  <a:cubicBezTo>
                    <a:pt x="278" y="557"/>
                    <a:pt x="144" y="656"/>
                    <a:pt x="0" y="735"/>
                  </a:cubicBezTo>
                  <a:lnTo>
                    <a:pt x="45" y="779"/>
                  </a:lnTo>
                  <a:cubicBezTo>
                    <a:pt x="211" y="678"/>
                    <a:pt x="367" y="567"/>
                    <a:pt x="512" y="434"/>
                  </a:cubicBezTo>
                  <a:cubicBezTo>
                    <a:pt x="623" y="323"/>
                    <a:pt x="723" y="178"/>
                    <a:pt x="734" y="11"/>
                  </a:cubicBezTo>
                  <a:cubicBezTo>
                    <a:pt x="745" y="0"/>
                    <a:pt x="734" y="0"/>
                    <a:pt x="723" y="0"/>
                  </a:cubicBezTo>
                  <a:close/>
                  <a:moveTo>
                    <a:pt x="1101" y="412"/>
                  </a:moveTo>
                  <a:cubicBezTo>
                    <a:pt x="1090" y="412"/>
                    <a:pt x="1079" y="412"/>
                    <a:pt x="1068" y="423"/>
                  </a:cubicBezTo>
                  <a:cubicBezTo>
                    <a:pt x="878" y="545"/>
                    <a:pt x="700" y="701"/>
                    <a:pt x="522" y="834"/>
                  </a:cubicBezTo>
                  <a:cubicBezTo>
                    <a:pt x="456" y="890"/>
                    <a:pt x="389" y="957"/>
                    <a:pt x="312" y="1012"/>
                  </a:cubicBezTo>
                  <a:cubicBezTo>
                    <a:pt x="334" y="1034"/>
                    <a:pt x="356" y="1046"/>
                    <a:pt x="367" y="1068"/>
                  </a:cubicBezTo>
                  <a:cubicBezTo>
                    <a:pt x="378" y="1079"/>
                    <a:pt x="378" y="1090"/>
                    <a:pt x="378" y="1101"/>
                  </a:cubicBezTo>
                  <a:cubicBezTo>
                    <a:pt x="456" y="1046"/>
                    <a:pt x="534" y="979"/>
                    <a:pt x="601" y="923"/>
                  </a:cubicBezTo>
                  <a:cubicBezTo>
                    <a:pt x="789" y="779"/>
                    <a:pt x="979" y="646"/>
                    <a:pt x="1145" y="478"/>
                  </a:cubicBezTo>
                  <a:cubicBezTo>
                    <a:pt x="1190" y="445"/>
                    <a:pt x="1145" y="412"/>
                    <a:pt x="1101" y="412"/>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11"/>
            <p:cNvSpPr/>
            <p:nvPr/>
          </p:nvSpPr>
          <p:spPr>
            <a:xfrm>
              <a:off x="697787" y="2269389"/>
              <a:ext cx="5059" cy="3873"/>
            </a:xfrm>
            <a:custGeom>
              <a:avLst/>
              <a:gdLst/>
              <a:ahLst/>
              <a:cxnLst/>
              <a:rect l="l" t="t" r="r" b="b"/>
              <a:pathLst>
                <a:path w="145" h="111" extrusionOk="0">
                  <a:moveTo>
                    <a:pt x="0" y="1"/>
                  </a:moveTo>
                  <a:cubicBezTo>
                    <a:pt x="44" y="45"/>
                    <a:pt x="100" y="78"/>
                    <a:pt x="132" y="111"/>
                  </a:cubicBezTo>
                  <a:lnTo>
                    <a:pt x="144" y="111"/>
                  </a:lnTo>
                  <a:cubicBezTo>
                    <a:pt x="100" y="78"/>
                    <a:pt x="44" y="45"/>
                    <a:pt x="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11"/>
            <p:cNvSpPr/>
            <p:nvPr/>
          </p:nvSpPr>
          <p:spPr>
            <a:xfrm>
              <a:off x="697752" y="2258120"/>
              <a:ext cx="40783" cy="17897"/>
            </a:xfrm>
            <a:custGeom>
              <a:avLst/>
              <a:gdLst/>
              <a:ahLst/>
              <a:cxnLst/>
              <a:rect l="l" t="t" r="r" b="b"/>
              <a:pathLst>
                <a:path w="1169" h="513" extrusionOk="0">
                  <a:moveTo>
                    <a:pt x="790" y="1"/>
                  </a:moveTo>
                  <a:cubicBezTo>
                    <a:pt x="779" y="11"/>
                    <a:pt x="768" y="11"/>
                    <a:pt x="756" y="23"/>
                  </a:cubicBezTo>
                  <a:cubicBezTo>
                    <a:pt x="523" y="156"/>
                    <a:pt x="267" y="256"/>
                    <a:pt x="0" y="323"/>
                  </a:cubicBezTo>
                  <a:cubicBezTo>
                    <a:pt x="45" y="367"/>
                    <a:pt x="101" y="401"/>
                    <a:pt x="145" y="434"/>
                  </a:cubicBezTo>
                  <a:cubicBezTo>
                    <a:pt x="178" y="423"/>
                    <a:pt x="212" y="423"/>
                    <a:pt x="245" y="423"/>
                  </a:cubicBezTo>
                  <a:lnTo>
                    <a:pt x="279" y="423"/>
                  </a:lnTo>
                  <a:cubicBezTo>
                    <a:pt x="368" y="423"/>
                    <a:pt x="445" y="445"/>
                    <a:pt x="534" y="468"/>
                  </a:cubicBezTo>
                  <a:cubicBezTo>
                    <a:pt x="623" y="490"/>
                    <a:pt x="712" y="512"/>
                    <a:pt x="801" y="512"/>
                  </a:cubicBezTo>
                  <a:cubicBezTo>
                    <a:pt x="823" y="512"/>
                    <a:pt x="845" y="512"/>
                    <a:pt x="868" y="501"/>
                  </a:cubicBezTo>
                  <a:cubicBezTo>
                    <a:pt x="979" y="490"/>
                    <a:pt x="1079" y="434"/>
                    <a:pt x="1168" y="367"/>
                  </a:cubicBezTo>
                  <a:cubicBezTo>
                    <a:pt x="1168" y="356"/>
                    <a:pt x="1168" y="345"/>
                    <a:pt x="1157" y="334"/>
                  </a:cubicBezTo>
                  <a:cubicBezTo>
                    <a:pt x="1146" y="312"/>
                    <a:pt x="1124" y="300"/>
                    <a:pt x="1102" y="278"/>
                  </a:cubicBezTo>
                  <a:cubicBezTo>
                    <a:pt x="1013" y="345"/>
                    <a:pt x="912" y="401"/>
                    <a:pt x="801" y="412"/>
                  </a:cubicBezTo>
                  <a:lnTo>
                    <a:pt x="790" y="412"/>
                  </a:lnTo>
                  <a:cubicBezTo>
                    <a:pt x="690" y="412"/>
                    <a:pt x="601" y="379"/>
                    <a:pt x="512" y="356"/>
                  </a:cubicBezTo>
                  <a:cubicBezTo>
                    <a:pt x="434" y="334"/>
                    <a:pt x="356" y="323"/>
                    <a:pt x="279" y="323"/>
                  </a:cubicBezTo>
                  <a:lnTo>
                    <a:pt x="267" y="323"/>
                  </a:lnTo>
                  <a:cubicBezTo>
                    <a:pt x="467" y="245"/>
                    <a:pt x="657" y="156"/>
                    <a:pt x="835" y="45"/>
                  </a:cubicBezTo>
                  <a:lnTo>
                    <a:pt x="790" y="1"/>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11"/>
            <p:cNvSpPr/>
            <p:nvPr/>
          </p:nvSpPr>
          <p:spPr>
            <a:xfrm>
              <a:off x="659724" y="2117660"/>
              <a:ext cx="41167" cy="131177"/>
            </a:xfrm>
            <a:custGeom>
              <a:avLst/>
              <a:gdLst/>
              <a:ahLst/>
              <a:cxnLst/>
              <a:rect l="l" t="t" r="r" b="b"/>
              <a:pathLst>
                <a:path w="1180" h="3760" extrusionOk="0">
                  <a:moveTo>
                    <a:pt x="1112" y="0"/>
                  </a:moveTo>
                  <a:cubicBezTo>
                    <a:pt x="657" y="423"/>
                    <a:pt x="400" y="1024"/>
                    <a:pt x="234" y="1602"/>
                  </a:cubicBezTo>
                  <a:cubicBezTo>
                    <a:pt x="56" y="2213"/>
                    <a:pt x="0" y="2848"/>
                    <a:pt x="56" y="3481"/>
                  </a:cubicBezTo>
                  <a:cubicBezTo>
                    <a:pt x="67" y="3537"/>
                    <a:pt x="78" y="3592"/>
                    <a:pt x="78" y="3659"/>
                  </a:cubicBezTo>
                  <a:cubicBezTo>
                    <a:pt x="111" y="3671"/>
                    <a:pt x="134" y="3693"/>
                    <a:pt x="178" y="3726"/>
                  </a:cubicBezTo>
                  <a:lnTo>
                    <a:pt x="245" y="3760"/>
                  </a:lnTo>
                  <a:cubicBezTo>
                    <a:pt x="234" y="3704"/>
                    <a:pt x="223" y="3637"/>
                    <a:pt x="212" y="3582"/>
                  </a:cubicBezTo>
                  <a:cubicBezTo>
                    <a:pt x="178" y="3281"/>
                    <a:pt x="167" y="2969"/>
                    <a:pt x="178" y="2670"/>
                  </a:cubicBezTo>
                  <a:cubicBezTo>
                    <a:pt x="212" y="2047"/>
                    <a:pt x="356" y="1446"/>
                    <a:pt x="601" y="878"/>
                  </a:cubicBezTo>
                  <a:cubicBezTo>
                    <a:pt x="746" y="567"/>
                    <a:pt x="912" y="278"/>
                    <a:pt x="1157" y="33"/>
                  </a:cubicBezTo>
                  <a:cubicBezTo>
                    <a:pt x="1179" y="23"/>
                    <a:pt x="1146" y="0"/>
                    <a:pt x="1124"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11"/>
            <p:cNvSpPr/>
            <p:nvPr/>
          </p:nvSpPr>
          <p:spPr>
            <a:xfrm>
              <a:off x="636070" y="2089714"/>
              <a:ext cx="64437" cy="117606"/>
            </a:xfrm>
            <a:custGeom>
              <a:avLst/>
              <a:gdLst/>
              <a:ahLst/>
              <a:cxnLst/>
              <a:rect l="l" t="t" r="r" b="b"/>
              <a:pathLst>
                <a:path w="1847" h="3371" extrusionOk="0">
                  <a:moveTo>
                    <a:pt x="1790" y="0"/>
                  </a:moveTo>
                  <a:cubicBezTo>
                    <a:pt x="1780" y="0"/>
                    <a:pt x="1768" y="0"/>
                    <a:pt x="1768" y="11"/>
                  </a:cubicBezTo>
                  <a:cubicBezTo>
                    <a:pt x="1301" y="423"/>
                    <a:pt x="845" y="868"/>
                    <a:pt x="534" y="1424"/>
                  </a:cubicBezTo>
                  <a:cubicBezTo>
                    <a:pt x="245" y="1936"/>
                    <a:pt x="89" y="2514"/>
                    <a:pt x="0" y="3103"/>
                  </a:cubicBezTo>
                  <a:cubicBezTo>
                    <a:pt x="33" y="3192"/>
                    <a:pt x="67" y="3281"/>
                    <a:pt x="111" y="3370"/>
                  </a:cubicBezTo>
                  <a:cubicBezTo>
                    <a:pt x="111" y="3326"/>
                    <a:pt x="111" y="3281"/>
                    <a:pt x="122" y="3237"/>
                  </a:cubicBezTo>
                  <a:cubicBezTo>
                    <a:pt x="156" y="2937"/>
                    <a:pt x="200" y="2648"/>
                    <a:pt x="289" y="2358"/>
                  </a:cubicBezTo>
                  <a:cubicBezTo>
                    <a:pt x="367" y="2080"/>
                    <a:pt x="467" y="1802"/>
                    <a:pt x="601" y="1546"/>
                  </a:cubicBezTo>
                  <a:cubicBezTo>
                    <a:pt x="734" y="1279"/>
                    <a:pt x="912" y="1024"/>
                    <a:pt x="1112" y="801"/>
                  </a:cubicBezTo>
                  <a:cubicBezTo>
                    <a:pt x="1335" y="534"/>
                    <a:pt x="1579" y="290"/>
                    <a:pt x="1824" y="45"/>
                  </a:cubicBezTo>
                  <a:cubicBezTo>
                    <a:pt x="1846" y="23"/>
                    <a:pt x="1813" y="0"/>
                    <a:pt x="1790"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11"/>
            <p:cNvSpPr/>
            <p:nvPr/>
          </p:nvSpPr>
          <p:spPr>
            <a:xfrm>
              <a:off x="672109" y="2251492"/>
              <a:ext cx="4710" cy="3140"/>
            </a:xfrm>
            <a:custGeom>
              <a:avLst/>
              <a:gdLst/>
              <a:ahLst/>
              <a:cxnLst/>
              <a:rect l="l" t="t" r="r" b="b"/>
              <a:pathLst>
                <a:path w="135" h="90" extrusionOk="0">
                  <a:moveTo>
                    <a:pt x="1" y="1"/>
                  </a:moveTo>
                  <a:cubicBezTo>
                    <a:pt x="45" y="35"/>
                    <a:pt x="90" y="57"/>
                    <a:pt x="134" y="90"/>
                  </a:cubicBezTo>
                  <a:lnTo>
                    <a:pt x="134" y="90"/>
                  </a:lnTo>
                  <a:cubicBezTo>
                    <a:pt x="90" y="57"/>
                    <a:pt x="45" y="35"/>
                    <a:pt x="1"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11"/>
            <p:cNvSpPr/>
            <p:nvPr/>
          </p:nvSpPr>
          <p:spPr>
            <a:xfrm>
              <a:off x="676785" y="2254597"/>
              <a:ext cx="802" cy="454"/>
            </a:xfrm>
            <a:custGeom>
              <a:avLst/>
              <a:gdLst/>
              <a:ahLst/>
              <a:cxnLst/>
              <a:rect l="l" t="t" r="r" b="b"/>
              <a:pathLst>
                <a:path w="23" h="13" extrusionOk="0">
                  <a:moveTo>
                    <a:pt x="0" y="1"/>
                  </a:moveTo>
                  <a:lnTo>
                    <a:pt x="0" y="1"/>
                  </a:lnTo>
                  <a:cubicBezTo>
                    <a:pt x="12" y="13"/>
                    <a:pt x="12" y="13"/>
                    <a:pt x="23" y="13"/>
                  </a:cubicBezTo>
                  <a:lnTo>
                    <a:pt x="23" y="13"/>
                  </a:lnTo>
                  <a:cubicBezTo>
                    <a:pt x="12" y="13"/>
                    <a:pt x="12" y="13"/>
                    <a:pt x="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11"/>
            <p:cNvSpPr/>
            <p:nvPr/>
          </p:nvSpPr>
          <p:spPr>
            <a:xfrm>
              <a:off x="685332" y="2154502"/>
              <a:ext cx="13990" cy="35341"/>
            </a:xfrm>
            <a:custGeom>
              <a:avLst/>
              <a:gdLst/>
              <a:ahLst/>
              <a:cxnLst/>
              <a:rect l="l" t="t" r="r" b="b"/>
              <a:pathLst>
                <a:path w="401" h="1013" extrusionOk="0">
                  <a:moveTo>
                    <a:pt x="323" y="0"/>
                  </a:moveTo>
                  <a:cubicBezTo>
                    <a:pt x="301" y="0"/>
                    <a:pt x="289" y="12"/>
                    <a:pt x="289" y="34"/>
                  </a:cubicBezTo>
                  <a:cubicBezTo>
                    <a:pt x="301" y="257"/>
                    <a:pt x="178" y="468"/>
                    <a:pt x="67" y="657"/>
                  </a:cubicBezTo>
                  <a:lnTo>
                    <a:pt x="0" y="791"/>
                  </a:lnTo>
                  <a:cubicBezTo>
                    <a:pt x="0" y="857"/>
                    <a:pt x="12" y="935"/>
                    <a:pt x="34" y="1013"/>
                  </a:cubicBezTo>
                  <a:cubicBezTo>
                    <a:pt x="78" y="902"/>
                    <a:pt x="123" y="801"/>
                    <a:pt x="178" y="702"/>
                  </a:cubicBezTo>
                  <a:cubicBezTo>
                    <a:pt x="289" y="490"/>
                    <a:pt x="401" y="267"/>
                    <a:pt x="356" y="34"/>
                  </a:cubicBezTo>
                  <a:cubicBezTo>
                    <a:pt x="356" y="12"/>
                    <a:pt x="334" y="0"/>
                    <a:pt x="323"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11"/>
            <p:cNvSpPr/>
            <p:nvPr/>
          </p:nvSpPr>
          <p:spPr>
            <a:xfrm>
              <a:off x="671342" y="2182064"/>
              <a:ext cx="15176" cy="72985"/>
            </a:xfrm>
            <a:custGeom>
              <a:avLst/>
              <a:gdLst/>
              <a:ahLst/>
              <a:cxnLst/>
              <a:rect l="l" t="t" r="r" b="b"/>
              <a:pathLst>
                <a:path w="435" h="2092" extrusionOk="0">
                  <a:moveTo>
                    <a:pt x="401" y="1"/>
                  </a:moveTo>
                  <a:cubicBezTo>
                    <a:pt x="324" y="145"/>
                    <a:pt x="245" y="300"/>
                    <a:pt x="190" y="468"/>
                  </a:cubicBezTo>
                  <a:cubicBezTo>
                    <a:pt x="57" y="890"/>
                    <a:pt x="1" y="1357"/>
                    <a:pt x="1" y="1802"/>
                  </a:cubicBezTo>
                  <a:lnTo>
                    <a:pt x="1" y="1980"/>
                  </a:lnTo>
                  <a:cubicBezTo>
                    <a:pt x="12" y="1980"/>
                    <a:pt x="12" y="1991"/>
                    <a:pt x="23" y="1991"/>
                  </a:cubicBezTo>
                  <a:cubicBezTo>
                    <a:pt x="67" y="2025"/>
                    <a:pt x="124" y="2058"/>
                    <a:pt x="179" y="2092"/>
                  </a:cubicBezTo>
                  <a:cubicBezTo>
                    <a:pt x="134" y="1791"/>
                    <a:pt x="156" y="1469"/>
                    <a:pt x="190" y="1168"/>
                  </a:cubicBezTo>
                  <a:cubicBezTo>
                    <a:pt x="235" y="846"/>
                    <a:pt x="312" y="523"/>
                    <a:pt x="435" y="223"/>
                  </a:cubicBezTo>
                  <a:cubicBezTo>
                    <a:pt x="413" y="145"/>
                    <a:pt x="401" y="67"/>
                    <a:pt x="401"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11"/>
            <p:cNvSpPr/>
            <p:nvPr/>
          </p:nvSpPr>
          <p:spPr>
            <a:xfrm>
              <a:off x="682227" y="2258120"/>
              <a:ext cx="802" cy="802"/>
            </a:xfrm>
            <a:custGeom>
              <a:avLst/>
              <a:gdLst/>
              <a:ahLst/>
              <a:cxnLst/>
              <a:rect l="l" t="t" r="r" b="b"/>
              <a:pathLst>
                <a:path w="23" h="23" extrusionOk="0">
                  <a:moveTo>
                    <a:pt x="0" y="1"/>
                  </a:moveTo>
                  <a:lnTo>
                    <a:pt x="0" y="1"/>
                  </a:lnTo>
                  <a:cubicBezTo>
                    <a:pt x="0" y="11"/>
                    <a:pt x="12" y="11"/>
                    <a:pt x="22" y="23"/>
                  </a:cubicBezTo>
                  <a:lnTo>
                    <a:pt x="22" y="23"/>
                  </a:lnTo>
                  <a:cubicBezTo>
                    <a:pt x="12" y="11"/>
                    <a:pt x="0" y="11"/>
                    <a:pt x="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11"/>
            <p:cNvSpPr/>
            <p:nvPr/>
          </p:nvSpPr>
          <p:spPr>
            <a:xfrm>
              <a:off x="679890" y="2256585"/>
              <a:ext cx="2372" cy="1570"/>
            </a:xfrm>
            <a:custGeom>
              <a:avLst/>
              <a:gdLst/>
              <a:ahLst/>
              <a:cxnLst/>
              <a:rect l="l" t="t" r="r" b="b"/>
              <a:pathLst>
                <a:path w="68" h="45" extrusionOk="0">
                  <a:moveTo>
                    <a:pt x="0" y="0"/>
                  </a:moveTo>
                  <a:lnTo>
                    <a:pt x="0" y="0"/>
                  </a:lnTo>
                  <a:cubicBezTo>
                    <a:pt x="23" y="11"/>
                    <a:pt x="45" y="33"/>
                    <a:pt x="67" y="45"/>
                  </a:cubicBezTo>
                  <a:lnTo>
                    <a:pt x="67" y="45"/>
                  </a:lnTo>
                  <a:cubicBezTo>
                    <a:pt x="45" y="33"/>
                    <a:pt x="23" y="11"/>
                    <a:pt x="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11"/>
            <p:cNvSpPr/>
            <p:nvPr/>
          </p:nvSpPr>
          <p:spPr>
            <a:xfrm>
              <a:off x="696182" y="2205718"/>
              <a:ext cx="11687" cy="20200"/>
            </a:xfrm>
            <a:custGeom>
              <a:avLst/>
              <a:gdLst/>
              <a:ahLst/>
              <a:cxnLst/>
              <a:rect l="l" t="t" r="r" b="b"/>
              <a:pathLst>
                <a:path w="335" h="579" extrusionOk="0">
                  <a:moveTo>
                    <a:pt x="279" y="1"/>
                  </a:moveTo>
                  <a:cubicBezTo>
                    <a:pt x="257" y="1"/>
                    <a:pt x="235" y="12"/>
                    <a:pt x="223" y="23"/>
                  </a:cubicBezTo>
                  <a:cubicBezTo>
                    <a:pt x="156" y="179"/>
                    <a:pt x="79" y="334"/>
                    <a:pt x="1" y="479"/>
                  </a:cubicBezTo>
                  <a:cubicBezTo>
                    <a:pt x="1" y="490"/>
                    <a:pt x="1" y="490"/>
                    <a:pt x="12" y="490"/>
                  </a:cubicBezTo>
                  <a:cubicBezTo>
                    <a:pt x="23" y="524"/>
                    <a:pt x="45" y="557"/>
                    <a:pt x="67" y="579"/>
                  </a:cubicBezTo>
                  <a:cubicBezTo>
                    <a:pt x="168" y="413"/>
                    <a:pt x="267" y="235"/>
                    <a:pt x="324" y="45"/>
                  </a:cubicBezTo>
                  <a:cubicBezTo>
                    <a:pt x="334" y="12"/>
                    <a:pt x="301" y="1"/>
                    <a:pt x="279"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11"/>
            <p:cNvSpPr/>
            <p:nvPr/>
          </p:nvSpPr>
          <p:spPr>
            <a:xfrm>
              <a:off x="679890" y="2222430"/>
              <a:ext cx="18665" cy="36492"/>
            </a:xfrm>
            <a:custGeom>
              <a:avLst/>
              <a:gdLst/>
              <a:ahLst/>
              <a:cxnLst/>
              <a:rect l="l" t="t" r="r" b="b"/>
              <a:pathLst>
                <a:path w="535" h="1046" extrusionOk="0">
                  <a:moveTo>
                    <a:pt x="468" y="0"/>
                  </a:moveTo>
                  <a:cubicBezTo>
                    <a:pt x="390" y="144"/>
                    <a:pt x="301" y="278"/>
                    <a:pt x="223" y="423"/>
                  </a:cubicBezTo>
                  <a:cubicBezTo>
                    <a:pt x="145" y="567"/>
                    <a:pt x="79" y="712"/>
                    <a:pt x="34" y="878"/>
                  </a:cubicBezTo>
                  <a:lnTo>
                    <a:pt x="0" y="979"/>
                  </a:lnTo>
                  <a:cubicBezTo>
                    <a:pt x="34" y="1001"/>
                    <a:pt x="56" y="1024"/>
                    <a:pt x="89" y="1046"/>
                  </a:cubicBezTo>
                  <a:cubicBezTo>
                    <a:pt x="112" y="979"/>
                    <a:pt x="123" y="923"/>
                    <a:pt x="145" y="868"/>
                  </a:cubicBezTo>
                  <a:cubicBezTo>
                    <a:pt x="201" y="712"/>
                    <a:pt x="267" y="567"/>
                    <a:pt x="346" y="423"/>
                  </a:cubicBezTo>
                  <a:cubicBezTo>
                    <a:pt x="412" y="312"/>
                    <a:pt x="479" y="211"/>
                    <a:pt x="534" y="100"/>
                  </a:cubicBezTo>
                  <a:cubicBezTo>
                    <a:pt x="512" y="78"/>
                    <a:pt x="490" y="45"/>
                    <a:pt x="479" y="11"/>
                  </a:cubicBezTo>
                  <a:cubicBezTo>
                    <a:pt x="468" y="11"/>
                    <a:pt x="468" y="11"/>
                    <a:pt x="468"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11"/>
            <p:cNvSpPr/>
            <p:nvPr/>
          </p:nvSpPr>
          <p:spPr>
            <a:xfrm>
              <a:off x="692694" y="2275564"/>
              <a:ext cx="19049" cy="5477"/>
            </a:xfrm>
            <a:custGeom>
              <a:avLst/>
              <a:gdLst/>
              <a:ahLst/>
              <a:cxnLst/>
              <a:rect l="l" t="t" r="r" b="b"/>
              <a:pathLst>
                <a:path w="546" h="157" extrusionOk="0">
                  <a:moveTo>
                    <a:pt x="34" y="1"/>
                  </a:moveTo>
                  <a:cubicBezTo>
                    <a:pt x="23" y="1"/>
                    <a:pt x="1" y="12"/>
                    <a:pt x="1" y="12"/>
                  </a:cubicBezTo>
                  <a:cubicBezTo>
                    <a:pt x="12" y="45"/>
                    <a:pt x="23" y="67"/>
                    <a:pt x="45" y="101"/>
                  </a:cubicBezTo>
                  <a:cubicBezTo>
                    <a:pt x="179" y="146"/>
                    <a:pt x="323" y="156"/>
                    <a:pt x="456" y="156"/>
                  </a:cubicBezTo>
                  <a:lnTo>
                    <a:pt x="545" y="156"/>
                  </a:lnTo>
                  <a:cubicBezTo>
                    <a:pt x="535" y="146"/>
                    <a:pt x="513" y="134"/>
                    <a:pt x="501" y="123"/>
                  </a:cubicBezTo>
                  <a:lnTo>
                    <a:pt x="501" y="112"/>
                  </a:lnTo>
                  <a:lnTo>
                    <a:pt x="490" y="112"/>
                  </a:lnTo>
                  <a:cubicBezTo>
                    <a:pt x="479" y="90"/>
                    <a:pt x="456" y="79"/>
                    <a:pt x="434" y="57"/>
                  </a:cubicBezTo>
                  <a:cubicBezTo>
                    <a:pt x="301" y="45"/>
                    <a:pt x="167" y="23"/>
                    <a:pt x="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11"/>
            <p:cNvSpPr/>
            <p:nvPr/>
          </p:nvSpPr>
          <p:spPr>
            <a:xfrm>
              <a:off x="690740" y="2275983"/>
              <a:ext cx="3559" cy="3140"/>
            </a:xfrm>
            <a:custGeom>
              <a:avLst/>
              <a:gdLst/>
              <a:ahLst/>
              <a:cxnLst/>
              <a:rect l="l" t="t" r="r" b="b"/>
              <a:pathLst>
                <a:path w="102" h="90" extrusionOk="0">
                  <a:moveTo>
                    <a:pt x="57" y="0"/>
                  </a:moveTo>
                  <a:cubicBezTo>
                    <a:pt x="23" y="22"/>
                    <a:pt x="1" y="55"/>
                    <a:pt x="45" y="67"/>
                  </a:cubicBezTo>
                  <a:cubicBezTo>
                    <a:pt x="68" y="78"/>
                    <a:pt x="79" y="78"/>
                    <a:pt x="101" y="89"/>
                  </a:cubicBezTo>
                  <a:cubicBezTo>
                    <a:pt x="79" y="55"/>
                    <a:pt x="68" y="33"/>
                    <a:pt x="57"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11"/>
            <p:cNvSpPr/>
            <p:nvPr/>
          </p:nvSpPr>
          <p:spPr>
            <a:xfrm>
              <a:off x="737735" y="2254597"/>
              <a:ext cx="32969" cy="22188"/>
            </a:xfrm>
            <a:custGeom>
              <a:avLst/>
              <a:gdLst/>
              <a:ahLst/>
              <a:cxnLst/>
              <a:rect l="l" t="t" r="r" b="b"/>
              <a:pathLst>
                <a:path w="945" h="636" extrusionOk="0">
                  <a:moveTo>
                    <a:pt x="890" y="1"/>
                  </a:moveTo>
                  <a:cubicBezTo>
                    <a:pt x="878" y="1"/>
                    <a:pt x="868" y="13"/>
                    <a:pt x="856" y="13"/>
                  </a:cubicBezTo>
                  <a:cubicBezTo>
                    <a:pt x="623" y="246"/>
                    <a:pt x="344" y="424"/>
                    <a:pt x="33" y="535"/>
                  </a:cubicBezTo>
                  <a:cubicBezTo>
                    <a:pt x="33" y="569"/>
                    <a:pt x="11" y="602"/>
                    <a:pt x="0" y="635"/>
                  </a:cubicBezTo>
                  <a:cubicBezTo>
                    <a:pt x="178" y="579"/>
                    <a:pt x="356" y="490"/>
                    <a:pt x="522" y="391"/>
                  </a:cubicBezTo>
                  <a:cubicBezTo>
                    <a:pt x="667" y="290"/>
                    <a:pt x="801" y="179"/>
                    <a:pt x="923" y="45"/>
                  </a:cubicBezTo>
                  <a:cubicBezTo>
                    <a:pt x="945" y="23"/>
                    <a:pt x="923" y="1"/>
                    <a:pt x="89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11"/>
            <p:cNvSpPr/>
            <p:nvPr/>
          </p:nvSpPr>
          <p:spPr>
            <a:xfrm>
              <a:off x="707835" y="2273227"/>
              <a:ext cx="31050" cy="7815"/>
            </a:xfrm>
            <a:custGeom>
              <a:avLst/>
              <a:gdLst/>
              <a:ahLst/>
              <a:cxnLst/>
              <a:rect l="l" t="t" r="r" b="b"/>
              <a:pathLst>
                <a:path w="890" h="224" extrusionOk="0">
                  <a:moveTo>
                    <a:pt x="890" y="1"/>
                  </a:moveTo>
                  <a:lnTo>
                    <a:pt x="890" y="1"/>
                  </a:lnTo>
                  <a:cubicBezTo>
                    <a:pt x="835" y="23"/>
                    <a:pt x="779" y="35"/>
                    <a:pt x="724" y="57"/>
                  </a:cubicBezTo>
                  <a:cubicBezTo>
                    <a:pt x="546" y="101"/>
                    <a:pt x="356" y="134"/>
                    <a:pt x="167" y="134"/>
                  </a:cubicBezTo>
                  <a:lnTo>
                    <a:pt x="156" y="134"/>
                  </a:lnTo>
                  <a:cubicBezTo>
                    <a:pt x="101" y="134"/>
                    <a:pt x="45" y="134"/>
                    <a:pt x="0" y="124"/>
                  </a:cubicBezTo>
                  <a:lnTo>
                    <a:pt x="0" y="124"/>
                  </a:lnTo>
                  <a:cubicBezTo>
                    <a:pt x="22" y="146"/>
                    <a:pt x="45" y="157"/>
                    <a:pt x="56" y="179"/>
                  </a:cubicBezTo>
                  <a:lnTo>
                    <a:pt x="67" y="179"/>
                  </a:lnTo>
                  <a:lnTo>
                    <a:pt x="67" y="190"/>
                  </a:lnTo>
                  <a:cubicBezTo>
                    <a:pt x="79" y="201"/>
                    <a:pt x="101" y="213"/>
                    <a:pt x="111" y="223"/>
                  </a:cubicBezTo>
                  <a:cubicBezTo>
                    <a:pt x="245" y="223"/>
                    <a:pt x="378" y="213"/>
                    <a:pt x="501" y="190"/>
                  </a:cubicBezTo>
                  <a:cubicBezTo>
                    <a:pt x="623" y="168"/>
                    <a:pt x="734" y="146"/>
                    <a:pt x="857" y="101"/>
                  </a:cubicBezTo>
                  <a:cubicBezTo>
                    <a:pt x="868" y="68"/>
                    <a:pt x="890" y="35"/>
                    <a:pt x="890"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11"/>
            <p:cNvSpPr/>
            <p:nvPr/>
          </p:nvSpPr>
          <p:spPr>
            <a:xfrm>
              <a:off x="1260782" y="2412920"/>
              <a:ext cx="47761" cy="234409"/>
            </a:xfrm>
            <a:custGeom>
              <a:avLst/>
              <a:gdLst/>
              <a:ahLst/>
              <a:cxnLst/>
              <a:rect l="l" t="t" r="r" b="b"/>
              <a:pathLst>
                <a:path w="1369" h="6719" extrusionOk="0">
                  <a:moveTo>
                    <a:pt x="278" y="1"/>
                  </a:moveTo>
                  <a:lnTo>
                    <a:pt x="1" y="112"/>
                  </a:lnTo>
                  <a:cubicBezTo>
                    <a:pt x="167" y="635"/>
                    <a:pt x="312" y="1180"/>
                    <a:pt x="434" y="1725"/>
                  </a:cubicBezTo>
                  <a:cubicBezTo>
                    <a:pt x="557" y="2270"/>
                    <a:pt x="646" y="2815"/>
                    <a:pt x="701" y="3360"/>
                  </a:cubicBezTo>
                  <a:cubicBezTo>
                    <a:pt x="713" y="3505"/>
                    <a:pt x="723" y="3638"/>
                    <a:pt x="735" y="3772"/>
                  </a:cubicBezTo>
                  <a:lnTo>
                    <a:pt x="735" y="4183"/>
                  </a:lnTo>
                  <a:lnTo>
                    <a:pt x="723" y="5028"/>
                  </a:lnTo>
                  <a:lnTo>
                    <a:pt x="713" y="6719"/>
                  </a:lnTo>
                  <a:lnTo>
                    <a:pt x="1368" y="6708"/>
                  </a:lnTo>
                  <a:lnTo>
                    <a:pt x="1302" y="5017"/>
                  </a:lnTo>
                  <a:lnTo>
                    <a:pt x="1269" y="4172"/>
                  </a:lnTo>
                  <a:lnTo>
                    <a:pt x="1235" y="3738"/>
                  </a:lnTo>
                  <a:cubicBezTo>
                    <a:pt x="1213" y="3594"/>
                    <a:pt x="1202" y="3449"/>
                    <a:pt x="1180" y="3305"/>
                  </a:cubicBezTo>
                  <a:cubicBezTo>
                    <a:pt x="1091" y="2737"/>
                    <a:pt x="968" y="2181"/>
                    <a:pt x="812" y="1625"/>
                  </a:cubicBezTo>
                  <a:cubicBezTo>
                    <a:pt x="656" y="1080"/>
                    <a:pt x="490" y="535"/>
                    <a:pt x="2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11"/>
            <p:cNvSpPr/>
            <p:nvPr/>
          </p:nvSpPr>
          <p:spPr>
            <a:xfrm>
              <a:off x="991478" y="2341259"/>
              <a:ext cx="226664" cy="140492"/>
            </a:xfrm>
            <a:custGeom>
              <a:avLst/>
              <a:gdLst/>
              <a:ahLst/>
              <a:cxnLst/>
              <a:rect l="l" t="t" r="r" b="b"/>
              <a:pathLst>
                <a:path w="6497" h="4027" extrusionOk="0">
                  <a:moveTo>
                    <a:pt x="1346" y="1"/>
                  </a:moveTo>
                  <a:cubicBezTo>
                    <a:pt x="1264" y="1"/>
                    <a:pt x="1160" y="18"/>
                    <a:pt x="1002" y="53"/>
                  </a:cubicBezTo>
                  <a:cubicBezTo>
                    <a:pt x="457" y="176"/>
                    <a:pt x="412" y="342"/>
                    <a:pt x="212" y="376"/>
                  </a:cubicBezTo>
                  <a:cubicBezTo>
                    <a:pt x="1" y="420"/>
                    <a:pt x="145" y="665"/>
                    <a:pt x="424" y="987"/>
                  </a:cubicBezTo>
                  <a:cubicBezTo>
                    <a:pt x="701" y="1310"/>
                    <a:pt x="701" y="1444"/>
                    <a:pt x="780" y="1755"/>
                  </a:cubicBezTo>
                  <a:cubicBezTo>
                    <a:pt x="857" y="2066"/>
                    <a:pt x="646" y="2500"/>
                    <a:pt x="1013" y="2856"/>
                  </a:cubicBezTo>
                  <a:cubicBezTo>
                    <a:pt x="1380" y="3212"/>
                    <a:pt x="1502" y="3357"/>
                    <a:pt x="1580" y="3612"/>
                  </a:cubicBezTo>
                  <a:cubicBezTo>
                    <a:pt x="1651" y="3823"/>
                    <a:pt x="2151" y="4027"/>
                    <a:pt x="2681" y="4027"/>
                  </a:cubicBezTo>
                  <a:cubicBezTo>
                    <a:pt x="2822" y="4027"/>
                    <a:pt x="2965" y="4012"/>
                    <a:pt x="3104" y="3979"/>
                  </a:cubicBezTo>
                  <a:cubicBezTo>
                    <a:pt x="3660" y="3854"/>
                    <a:pt x="4092" y="3432"/>
                    <a:pt x="4707" y="3432"/>
                  </a:cubicBezTo>
                  <a:cubicBezTo>
                    <a:pt x="4805" y="3432"/>
                    <a:pt x="4908" y="3443"/>
                    <a:pt x="5017" y="3468"/>
                  </a:cubicBezTo>
                  <a:cubicBezTo>
                    <a:pt x="5223" y="3514"/>
                    <a:pt x="5421" y="3531"/>
                    <a:pt x="5602" y="3531"/>
                  </a:cubicBezTo>
                  <a:cubicBezTo>
                    <a:pt x="6122" y="3531"/>
                    <a:pt x="6496" y="3389"/>
                    <a:pt x="6496" y="3389"/>
                  </a:cubicBezTo>
                  <a:lnTo>
                    <a:pt x="5384" y="1721"/>
                  </a:lnTo>
                  <a:cubicBezTo>
                    <a:pt x="5384" y="1721"/>
                    <a:pt x="3960" y="910"/>
                    <a:pt x="3204" y="576"/>
                  </a:cubicBezTo>
                  <a:cubicBezTo>
                    <a:pt x="2436" y="253"/>
                    <a:pt x="2525" y="520"/>
                    <a:pt x="1991" y="275"/>
                  </a:cubicBezTo>
                  <a:cubicBezTo>
                    <a:pt x="1612" y="101"/>
                    <a:pt x="1547" y="1"/>
                    <a:pt x="134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11"/>
            <p:cNvSpPr/>
            <p:nvPr/>
          </p:nvSpPr>
          <p:spPr>
            <a:xfrm>
              <a:off x="1019808" y="2341120"/>
              <a:ext cx="198335" cy="128491"/>
            </a:xfrm>
            <a:custGeom>
              <a:avLst/>
              <a:gdLst/>
              <a:ahLst/>
              <a:cxnLst/>
              <a:rect l="l" t="t" r="r" b="b"/>
              <a:pathLst>
                <a:path w="5685" h="3683" extrusionOk="0">
                  <a:moveTo>
                    <a:pt x="525" y="1"/>
                  </a:moveTo>
                  <a:cubicBezTo>
                    <a:pt x="514" y="1"/>
                    <a:pt x="502" y="1"/>
                    <a:pt x="490" y="2"/>
                  </a:cubicBezTo>
                  <a:cubicBezTo>
                    <a:pt x="423" y="135"/>
                    <a:pt x="412" y="302"/>
                    <a:pt x="445" y="457"/>
                  </a:cubicBezTo>
                  <a:cubicBezTo>
                    <a:pt x="479" y="613"/>
                    <a:pt x="524" y="758"/>
                    <a:pt x="524" y="914"/>
                  </a:cubicBezTo>
                  <a:cubicBezTo>
                    <a:pt x="524" y="1414"/>
                    <a:pt x="0" y="1870"/>
                    <a:pt x="145" y="2348"/>
                  </a:cubicBezTo>
                  <a:cubicBezTo>
                    <a:pt x="245" y="2659"/>
                    <a:pt x="590" y="2827"/>
                    <a:pt x="902" y="2904"/>
                  </a:cubicBezTo>
                  <a:cubicBezTo>
                    <a:pt x="1213" y="2993"/>
                    <a:pt x="1558" y="3060"/>
                    <a:pt x="1780" y="3304"/>
                  </a:cubicBezTo>
                  <a:cubicBezTo>
                    <a:pt x="1847" y="3361"/>
                    <a:pt x="1891" y="3438"/>
                    <a:pt x="1969" y="3482"/>
                  </a:cubicBezTo>
                  <a:cubicBezTo>
                    <a:pt x="2058" y="3549"/>
                    <a:pt x="2180" y="3561"/>
                    <a:pt x="2303" y="3571"/>
                  </a:cubicBezTo>
                  <a:cubicBezTo>
                    <a:pt x="2548" y="3594"/>
                    <a:pt x="2781" y="3638"/>
                    <a:pt x="3026" y="3683"/>
                  </a:cubicBezTo>
                  <a:cubicBezTo>
                    <a:pt x="3292" y="3554"/>
                    <a:pt x="3571" y="3439"/>
                    <a:pt x="3899" y="3439"/>
                  </a:cubicBezTo>
                  <a:cubicBezTo>
                    <a:pt x="3996" y="3439"/>
                    <a:pt x="4098" y="3449"/>
                    <a:pt x="4205" y="3472"/>
                  </a:cubicBezTo>
                  <a:cubicBezTo>
                    <a:pt x="4411" y="3518"/>
                    <a:pt x="4609" y="3535"/>
                    <a:pt x="4790" y="3535"/>
                  </a:cubicBezTo>
                  <a:cubicBezTo>
                    <a:pt x="5310" y="3535"/>
                    <a:pt x="5684" y="3393"/>
                    <a:pt x="5684" y="3393"/>
                  </a:cubicBezTo>
                  <a:lnTo>
                    <a:pt x="4572" y="1725"/>
                  </a:lnTo>
                  <a:cubicBezTo>
                    <a:pt x="4572" y="1725"/>
                    <a:pt x="3148" y="914"/>
                    <a:pt x="2392" y="580"/>
                  </a:cubicBezTo>
                  <a:cubicBezTo>
                    <a:pt x="1624" y="257"/>
                    <a:pt x="1713" y="524"/>
                    <a:pt x="1179" y="279"/>
                  </a:cubicBezTo>
                  <a:cubicBezTo>
                    <a:pt x="790" y="100"/>
                    <a:pt x="729" y="1"/>
                    <a:pt x="52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11"/>
            <p:cNvSpPr/>
            <p:nvPr/>
          </p:nvSpPr>
          <p:spPr>
            <a:xfrm>
              <a:off x="1021517" y="2372345"/>
              <a:ext cx="95976" cy="14688"/>
            </a:xfrm>
            <a:custGeom>
              <a:avLst/>
              <a:gdLst/>
              <a:ahLst/>
              <a:cxnLst/>
              <a:rect l="l" t="t" r="r" b="b"/>
              <a:pathLst>
                <a:path w="2751" h="421" extrusionOk="0">
                  <a:moveTo>
                    <a:pt x="611" y="1"/>
                  </a:moveTo>
                  <a:cubicBezTo>
                    <a:pt x="421" y="1"/>
                    <a:pt x="233" y="20"/>
                    <a:pt x="52" y="74"/>
                  </a:cubicBezTo>
                  <a:cubicBezTo>
                    <a:pt x="0" y="94"/>
                    <a:pt x="44" y="153"/>
                    <a:pt x="95" y="153"/>
                  </a:cubicBezTo>
                  <a:cubicBezTo>
                    <a:pt x="99" y="153"/>
                    <a:pt x="103" y="153"/>
                    <a:pt x="107" y="152"/>
                  </a:cubicBezTo>
                  <a:cubicBezTo>
                    <a:pt x="273" y="112"/>
                    <a:pt x="442" y="97"/>
                    <a:pt x="612" y="97"/>
                  </a:cubicBezTo>
                  <a:cubicBezTo>
                    <a:pt x="864" y="97"/>
                    <a:pt x="1118" y="130"/>
                    <a:pt x="1364" y="163"/>
                  </a:cubicBezTo>
                  <a:cubicBezTo>
                    <a:pt x="1587" y="197"/>
                    <a:pt x="1809" y="241"/>
                    <a:pt x="2032" y="286"/>
                  </a:cubicBezTo>
                  <a:cubicBezTo>
                    <a:pt x="2131" y="308"/>
                    <a:pt x="2243" y="330"/>
                    <a:pt x="2343" y="352"/>
                  </a:cubicBezTo>
                  <a:cubicBezTo>
                    <a:pt x="2465" y="375"/>
                    <a:pt x="2576" y="408"/>
                    <a:pt x="2687" y="419"/>
                  </a:cubicBezTo>
                  <a:cubicBezTo>
                    <a:pt x="2692" y="420"/>
                    <a:pt x="2695" y="420"/>
                    <a:pt x="2699" y="420"/>
                  </a:cubicBezTo>
                  <a:cubicBezTo>
                    <a:pt x="2745" y="420"/>
                    <a:pt x="2750" y="361"/>
                    <a:pt x="2699" y="341"/>
                  </a:cubicBezTo>
                  <a:cubicBezTo>
                    <a:pt x="2598" y="296"/>
                    <a:pt x="2487" y="286"/>
                    <a:pt x="2376" y="252"/>
                  </a:cubicBezTo>
                  <a:cubicBezTo>
                    <a:pt x="2254" y="230"/>
                    <a:pt x="2143" y="207"/>
                    <a:pt x="2032" y="185"/>
                  </a:cubicBezTo>
                  <a:cubicBezTo>
                    <a:pt x="1798" y="141"/>
                    <a:pt x="1565" y="96"/>
                    <a:pt x="1331" y="63"/>
                  </a:cubicBezTo>
                  <a:cubicBezTo>
                    <a:pt x="1094" y="32"/>
                    <a:pt x="851" y="1"/>
                    <a:pt x="6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11"/>
            <p:cNvSpPr/>
            <p:nvPr/>
          </p:nvSpPr>
          <p:spPr>
            <a:xfrm>
              <a:off x="1051033" y="2406431"/>
              <a:ext cx="78218" cy="8861"/>
            </a:xfrm>
            <a:custGeom>
              <a:avLst/>
              <a:gdLst/>
              <a:ahLst/>
              <a:cxnLst/>
              <a:rect l="l" t="t" r="r" b="b"/>
              <a:pathLst>
                <a:path w="2242" h="254" extrusionOk="0">
                  <a:moveTo>
                    <a:pt x="293" y="0"/>
                  </a:moveTo>
                  <a:cubicBezTo>
                    <a:pt x="191" y="0"/>
                    <a:pt x="90" y="18"/>
                    <a:pt x="17" y="98"/>
                  </a:cubicBezTo>
                  <a:cubicBezTo>
                    <a:pt x="1" y="123"/>
                    <a:pt x="34" y="154"/>
                    <a:pt x="66" y="154"/>
                  </a:cubicBezTo>
                  <a:cubicBezTo>
                    <a:pt x="77" y="154"/>
                    <a:pt x="87" y="151"/>
                    <a:pt x="96" y="142"/>
                  </a:cubicBezTo>
                  <a:cubicBezTo>
                    <a:pt x="151" y="87"/>
                    <a:pt x="240" y="87"/>
                    <a:pt x="318" y="87"/>
                  </a:cubicBezTo>
                  <a:cubicBezTo>
                    <a:pt x="418" y="87"/>
                    <a:pt x="518" y="98"/>
                    <a:pt x="607" y="120"/>
                  </a:cubicBezTo>
                  <a:cubicBezTo>
                    <a:pt x="808" y="142"/>
                    <a:pt x="996" y="187"/>
                    <a:pt x="1196" y="221"/>
                  </a:cubicBezTo>
                  <a:cubicBezTo>
                    <a:pt x="1364" y="243"/>
                    <a:pt x="1542" y="254"/>
                    <a:pt x="1708" y="254"/>
                  </a:cubicBezTo>
                  <a:cubicBezTo>
                    <a:pt x="1864" y="243"/>
                    <a:pt x="2075" y="231"/>
                    <a:pt x="2209" y="132"/>
                  </a:cubicBezTo>
                  <a:cubicBezTo>
                    <a:pt x="2242" y="109"/>
                    <a:pt x="2197" y="65"/>
                    <a:pt x="2164" y="65"/>
                  </a:cubicBezTo>
                  <a:cubicBezTo>
                    <a:pt x="2075" y="76"/>
                    <a:pt x="1987" y="109"/>
                    <a:pt x="1898" y="120"/>
                  </a:cubicBezTo>
                  <a:cubicBezTo>
                    <a:pt x="1809" y="132"/>
                    <a:pt x="1720" y="142"/>
                    <a:pt x="1619" y="142"/>
                  </a:cubicBezTo>
                  <a:cubicBezTo>
                    <a:pt x="1593" y="144"/>
                    <a:pt x="1566" y="145"/>
                    <a:pt x="1540" y="145"/>
                  </a:cubicBezTo>
                  <a:cubicBezTo>
                    <a:pt x="1377" y="145"/>
                    <a:pt x="1215" y="117"/>
                    <a:pt x="1052" y="98"/>
                  </a:cubicBezTo>
                  <a:cubicBezTo>
                    <a:pt x="852" y="65"/>
                    <a:pt x="652" y="31"/>
                    <a:pt x="452" y="9"/>
                  </a:cubicBezTo>
                  <a:cubicBezTo>
                    <a:pt x="401" y="5"/>
                    <a:pt x="347" y="0"/>
                    <a:pt x="29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11"/>
            <p:cNvSpPr/>
            <p:nvPr/>
          </p:nvSpPr>
          <p:spPr>
            <a:xfrm>
              <a:off x="1052044" y="2386823"/>
              <a:ext cx="83835" cy="17618"/>
            </a:xfrm>
            <a:custGeom>
              <a:avLst/>
              <a:gdLst/>
              <a:ahLst/>
              <a:cxnLst/>
              <a:rect l="l" t="t" r="r" b="b"/>
              <a:pathLst>
                <a:path w="2403" h="505" extrusionOk="0">
                  <a:moveTo>
                    <a:pt x="197" y="1"/>
                  </a:moveTo>
                  <a:cubicBezTo>
                    <a:pt x="157" y="1"/>
                    <a:pt x="117" y="2"/>
                    <a:pt x="77" y="4"/>
                  </a:cubicBezTo>
                  <a:cubicBezTo>
                    <a:pt x="0" y="4"/>
                    <a:pt x="33" y="93"/>
                    <a:pt x="89" y="104"/>
                  </a:cubicBezTo>
                  <a:cubicBezTo>
                    <a:pt x="467" y="126"/>
                    <a:pt x="845" y="204"/>
                    <a:pt x="1212" y="304"/>
                  </a:cubicBezTo>
                  <a:cubicBezTo>
                    <a:pt x="1579" y="393"/>
                    <a:pt x="1946" y="504"/>
                    <a:pt x="2324" y="504"/>
                  </a:cubicBezTo>
                  <a:cubicBezTo>
                    <a:pt x="2402" y="504"/>
                    <a:pt x="2369" y="415"/>
                    <a:pt x="2313" y="404"/>
                  </a:cubicBezTo>
                  <a:cubicBezTo>
                    <a:pt x="1935" y="338"/>
                    <a:pt x="1568" y="249"/>
                    <a:pt x="1190" y="160"/>
                  </a:cubicBezTo>
                  <a:cubicBezTo>
                    <a:pt x="862" y="80"/>
                    <a:pt x="533" y="1"/>
                    <a:pt x="19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11"/>
            <p:cNvSpPr/>
            <p:nvPr/>
          </p:nvSpPr>
          <p:spPr>
            <a:xfrm>
              <a:off x="1042764" y="2358180"/>
              <a:ext cx="63460" cy="17583"/>
            </a:xfrm>
            <a:custGeom>
              <a:avLst/>
              <a:gdLst/>
              <a:ahLst/>
              <a:cxnLst/>
              <a:rect l="l" t="t" r="r" b="b"/>
              <a:pathLst>
                <a:path w="1819" h="504" extrusionOk="0">
                  <a:moveTo>
                    <a:pt x="42" y="1"/>
                  </a:moveTo>
                  <a:cubicBezTo>
                    <a:pt x="1" y="1"/>
                    <a:pt x="13" y="58"/>
                    <a:pt x="54" y="69"/>
                  </a:cubicBezTo>
                  <a:cubicBezTo>
                    <a:pt x="633" y="158"/>
                    <a:pt x="1211" y="313"/>
                    <a:pt x="1767" y="502"/>
                  </a:cubicBezTo>
                  <a:cubicBezTo>
                    <a:pt x="1771" y="503"/>
                    <a:pt x="1775" y="504"/>
                    <a:pt x="1778" y="504"/>
                  </a:cubicBezTo>
                  <a:cubicBezTo>
                    <a:pt x="1805" y="504"/>
                    <a:pt x="1818" y="468"/>
                    <a:pt x="1779" y="458"/>
                  </a:cubicBezTo>
                  <a:cubicBezTo>
                    <a:pt x="1223" y="235"/>
                    <a:pt x="644" y="91"/>
                    <a:pt x="54" y="2"/>
                  </a:cubicBezTo>
                  <a:cubicBezTo>
                    <a:pt x="50" y="1"/>
                    <a:pt x="46" y="1"/>
                    <a:pt x="4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11"/>
            <p:cNvSpPr/>
            <p:nvPr/>
          </p:nvSpPr>
          <p:spPr>
            <a:xfrm>
              <a:off x="1042485" y="2415502"/>
              <a:ext cx="34399" cy="5268"/>
            </a:xfrm>
            <a:custGeom>
              <a:avLst/>
              <a:gdLst/>
              <a:ahLst/>
              <a:cxnLst/>
              <a:rect l="l" t="t" r="r" b="b"/>
              <a:pathLst>
                <a:path w="986" h="151" extrusionOk="0">
                  <a:moveTo>
                    <a:pt x="602" y="1"/>
                  </a:moveTo>
                  <a:cubicBezTo>
                    <a:pt x="563" y="1"/>
                    <a:pt x="524" y="2"/>
                    <a:pt x="485" y="5"/>
                  </a:cubicBezTo>
                  <a:cubicBezTo>
                    <a:pt x="341" y="5"/>
                    <a:pt x="196" y="16"/>
                    <a:pt x="62" y="60"/>
                  </a:cubicBezTo>
                  <a:cubicBezTo>
                    <a:pt x="0" y="81"/>
                    <a:pt x="54" y="150"/>
                    <a:pt x="107" y="150"/>
                  </a:cubicBezTo>
                  <a:cubicBezTo>
                    <a:pt x="111" y="150"/>
                    <a:pt x="114" y="150"/>
                    <a:pt x="118" y="149"/>
                  </a:cubicBezTo>
                  <a:cubicBezTo>
                    <a:pt x="240" y="105"/>
                    <a:pt x="374" y="94"/>
                    <a:pt x="507" y="94"/>
                  </a:cubicBezTo>
                  <a:cubicBezTo>
                    <a:pt x="574" y="88"/>
                    <a:pt x="643" y="85"/>
                    <a:pt x="713" y="85"/>
                  </a:cubicBezTo>
                  <a:cubicBezTo>
                    <a:pt x="783" y="85"/>
                    <a:pt x="852" y="88"/>
                    <a:pt x="919" y="94"/>
                  </a:cubicBezTo>
                  <a:cubicBezTo>
                    <a:pt x="986" y="94"/>
                    <a:pt x="974" y="27"/>
                    <a:pt x="919" y="27"/>
                  </a:cubicBezTo>
                  <a:cubicBezTo>
                    <a:pt x="813" y="11"/>
                    <a:pt x="708" y="1"/>
                    <a:pt x="60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11"/>
            <p:cNvSpPr/>
            <p:nvPr/>
          </p:nvSpPr>
          <p:spPr>
            <a:xfrm>
              <a:off x="1066523" y="2421014"/>
              <a:ext cx="75811" cy="7605"/>
            </a:xfrm>
            <a:custGeom>
              <a:avLst/>
              <a:gdLst/>
              <a:ahLst/>
              <a:cxnLst/>
              <a:rect l="l" t="t" r="r" b="b"/>
              <a:pathLst>
                <a:path w="2173" h="218" extrusionOk="0">
                  <a:moveTo>
                    <a:pt x="2107" y="1"/>
                  </a:moveTo>
                  <a:cubicBezTo>
                    <a:pt x="2104" y="1"/>
                    <a:pt x="2101" y="2"/>
                    <a:pt x="2099" y="3"/>
                  </a:cubicBezTo>
                  <a:cubicBezTo>
                    <a:pt x="1813" y="101"/>
                    <a:pt x="1529" y="138"/>
                    <a:pt x="1237" y="138"/>
                  </a:cubicBezTo>
                  <a:cubicBezTo>
                    <a:pt x="1198" y="138"/>
                    <a:pt x="1159" y="138"/>
                    <a:pt x="1120" y="136"/>
                  </a:cubicBezTo>
                  <a:cubicBezTo>
                    <a:pt x="854" y="120"/>
                    <a:pt x="589" y="91"/>
                    <a:pt x="324" y="91"/>
                  </a:cubicBezTo>
                  <a:cubicBezTo>
                    <a:pt x="233" y="91"/>
                    <a:pt x="143" y="94"/>
                    <a:pt x="52" y="102"/>
                  </a:cubicBezTo>
                  <a:cubicBezTo>
                    <a:pt x="1" y="113"/>
                    <a:pt x="25" y="171"/>
                    <a:pt x="64" y="171"/>
                  </a:cubicBezTo>
                  <a:cubicBezTo>
                    <a:pt x="67" y="171"/>
                    <a:pt x="71" y="170"/>
                    <a:pt x="74" y="169"/>
                  </a:cubicBezTo>
                  <a:cubicBezTo>
                    <a:pt x="134" y="166"/>
                    <a:pt x="194" y="164"/>
                    <a:pt x="254" y="164"/>
                  </a:cubicBezTo>
                  <a:cubicBezTo>
                    <a:pt x="561" y="164"/>
                    <a:pt x="868" y="205"/>
                    <a:pt x="1175" y="214"/>
                  </a:cubicBezTo>
                  <a:cubicBezTo>
                    <a:pt x="1242" y="216"/>
                    <a:pt x="1311" y="218"/>
                    <a:pt x="1380" y="218"/>
                  </a:cubicBezTo>
                  <a:cubicBezTo>
                    <a:pt x="1643" y="218"/>
                    <a:pt x="1914" y="190"/>
                    <a:pt x="2143" y="58"/>
                  </a:cubicBezTo>
                  <a:cubicBezTo>
                    <a:pt x="2172" y="38"/>
                    <a:pt x="2132" y="1"/>
                    <a:pt x="210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11"/>
            <p:cNvSpPr/>
            <p:nvPr/>
          </p:nvSpPr>
          <p:spPr>
            <a:xfrm>
              <a:off x="1010109" y="2429806"/>
              <a:ext cx="284438" cy="161913"/>
            </a:xfrm>
            <a:custGeom>
              <a:avLst/>
              <a:gdLst/>
              <a:ahLst/>
              <a:cxnLst/>
              <a:rect l="l" t="t" r="r" b="b"/>
              <a:pathLst>
                <a:path w="8153" h="4641" extrusionOk="0">
                  <a:moveTo>
                    <a:pt x="3370" y="0"/>
                  </a:moveTo>
                  <a:cubicBezTo>
                    <a:pt x="3188" y="0"/>
                    <a:pt x="3035" y="77"/>
                    <a:pt x="2636" y="162"/>
                  </a:cubicBezTo>
                  <a:cubicBezTo>
                    <a:pt x="1947" y="295"/>
                    <a:pt x="1391" y="117"/>
                    <a:pt x="891" y="496"/>
                  </a:cubicBezTo>
                  <a:cubicBezTo>
                    <a:pt x="379" y="885"/>
                    <a:pt x="1" y="908"/>
                    <a:pt x="34" y="1263"/>
                  </a:cubicBezTo>
                  <a:cubicBezTo>
                    <a:pt x="56" y="1619"/>
                    <a:pt x="123" y="1919"/>
                    <a:pt x="713" y="2164"/>
                  </a:cubicBezTo>
                  <a:cubicBezTo>
                    <a:pt x="1302" y="2420"/>
                    <a:pt x="2191" y="2487"/>
                    <a:pt x="2614" y="2987"/>
                  </a:cubicBezTo>
                  <a:cubicBezTo>
                    <a:pt x="3026" y="3499"/>
                    <a:pt x="2826" y="4177"/>
                    <a:pt x="3182" y="4378"/>
                  </a:cubicBezTo>
                  <a:cubicBezTo>
                    <a:pt x="3360" y="4475"/>
                    <a:pt x="3480" y="4499"/>
                    <a:pt x="3619" y="4499"/>
                  </a:cubicBezTo>
                  <a:cubicBezTo>
                    <a:pt x="3753" y="4499"/>
                    <a:pt x="3904" y="4477"/>
                    <a:pt x="4140" y="4477"/>
                  </a:cubicBezTo>
                  <a:cubicBezTo>
                    <a:pt x="4165" y="4477"/>
                    <a:pt x="4190" y="4477"/>
                    <a:pt x="4216" y="4477"/>
                  </a:cubicBezTo>
                  <a:cubicBezTo>
                    <a:pt x="4556" y="4485"/>
                    <a:pt x="4743" y="4641"/>
                    <a:pt x="5017" y="4641"/>
                  </a:cubicBezTo>
                  <a:cubicBezTo>
                    <a:pt x="5174" y="4641"/>
                    <a:pt x="5359" y="4590"/>
                    <a:pt x="5617" y="4433"/>
                  </a:cubicBezTo>
                  <a:cubicBezTo>
                    <a:pt x="6340" y="3999"/>
                    <a:pt x="6229" y="4188"/>
                    <a:pt x="6830" y="3888"/>
                  </a:cubicBezTo>
                  <a:cubicBezTo>
                    <a:pt x="7430" y="3588"/>
                    <a:pt x="7619" y="4055"/>
                    <a:pt x="7886" y="3054"/>
                  </a:cubicBezTo>
                  <a:cubicBezTo>
                    <a:pt x="8153" y="2053"/>
                    <a:pt x="8042" y="1319"/>
                    <a:pt x="8042" y="1319"/>
                  </a:cubicBezTo>
                  <a:lnTo>
                    <a:pt x="6251" y="552"/>
                  </a:lnTo>
                  <a:cubicBezTo>
                    <a:pt x="6251" y="552"/>
                    <a:pt x="4516" y="384"/>
                    <a:pt x="3894" y="140"/>
                  </a:cubicBezTo>
                  <a:cubicBezTo>
                    <a:pt x="3640" y="38"/>
                    <a:pt x="3498" y="0"/>
                    <a:pt x="3370"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11"/>
            <p:cNvSpPr/>
            <p:nvPr/>
          </p:nvSpPr>
          <p:spPr>
            <a:xfrm>
              <a:off x="1111773" y="2429806"/>
              <a:ext cx="182008" cy="106721"/>
            </a:xfrm>
            <a:custGeom>
              <a:avLst/>
              <a:gdLst/>
              <a:ahLst/>
              <a:cxnLst/>
              <a:rect l="l" t="t" r="r" b="b"/>
              <a:pathLst>
                <a:path w="5217" h="3059" extrusionOk="0">
                  <a:moveTo>
                    <a:pt x="459" y="1"/>
                  </a:moveTo>
                  <a:cubicBezTo>
                    <a:pt x="331" y="1"/>
                    <a:pt x="217" y="40"/>
                    <a:pt x="23" y="95"/>
                  </a:cubicBezTo>
                  <a:cubicBezTo>
                    <a:pt x="1" y="173"/>
                    <a:pt x="23" y="251"/>
                    <a:pt x="90" y="273"/>
                  </a:cubicBezTo>
                  <a:cubicBezTo>
                    <a:pt x="189" y="429"/>
                    <a:pt x="367" y="507"/>
                    <a:pt x="523" y="585"/>
                  </a:cubicBezTo>
                  <a:cubicBezTo>
                    <a:pt x="746" y="685"/>
                    <a:pt x="946" y="807"/>
                    <a:pt x="1146" y="940"/>
                  </a:cubicBezTo>
                  <a:cubicBezTo>
                    <a:pt x="1380" y="1118"/>
                    <a:pt x="1625" y="1352"/>
                    <a:pt x="1613" y="1652"/>
                  </a:cubicBezTo>
                  <a:cubicBezTo>
                    <a:pt x="1602" y="1763"/>
                    <a:pt x="1558" y="1875"/>
                    <a:pt x="1546" y="1986"/>
                  </a:cubicBezTo>
                  <a:cubicBezTo>
                    <a:pt x="1536" y="2253"/>
                    <a:pt x="1747" y="2487"/>
                    <a:pt x="1991" y="2609"/>
                  </a:cubicBezTo>
                  <a:cubicBezTo>
                    <a:pt x="2225" y="2732"/>
                    <a:pt x="2503" y="2764"/>
                    <a:pt x="2759" y="2843"/>
                  </a:cubicBezTo>
                  <a:cubicBezTo>
                    <a:pt x="3014" y="2910"/>
                    <a:pt x="3259" y="3031"/>
                    <a:pt x="3526" y="3054"/>
                  </a:cubicBezTo>
                  <a:cubicBezTo>
                    <a:pt x="3561" y="3057"/>
                    <a:pt x="3596" y="3058"/>
                    <a:pt x="3631" y="3058"/>
                  </a:cubicBezTo>
                  <a:cubicBezTo>
                    <a:pt x="4105" y="3058"/>
                    <a:pt x="4562" y="2794"/>
                    <a:pt x="5039" y="2732"/>
                  </a:cubicBezTo>
                  <a:lnTo>
                    <a:pt x="5050" y="2732"/>
                  </a:lnTo>
                  <a:cubicBezTo>
                    <a:pt x="5217" y="1897"/>
                    <a:pt x="5128" y="1319"/>
                    <a:pt x="5128" y="1319"/>
                  </a:cubicBezTo>
                  <a:lnTo>
                    <a:pt x="3337" y="552"/>
                  </a:lnTo>
                  <a:cubicBezTo>
                    <a:pt x="3337" y="552"/>
                    <a:pt x="1602" y="384"/>
                    <a:pt x="980" y="140"/>
                  </a:cubicBezTo>
                  <a:cubicBezTo>
                    <a:pt x="729" y="40"/>
                    <a:pt x="587" y="1"/>
                    <a:pt x="45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11"/>
            <p:cNvSpPr/>
            <p:nvPr/>
          </p:nvSpPr>
          <p:spPr>
            <a:xfrm>
              <a:off x="1105703" y="2471672"/>
              <a:ext cx="82160" cy="25991"/>
            </a:xfrm>
            <a:custGeom>
              <a:avLst/>
              <a:gdLst/>
              <a:ahLst/>
              <a:cxnLst/>
              <a:rect l="l" t="t" r="r" b="b"/>
              <a:pathLst>
                <a:path w="2355" h="745" extrusionOk="0">
                  <a:moveTo>
                    <a:pt x="2147" y="0"/>
                  </a:moveTo>
                  <a:cubicBezTo>
                    <a:pt x="2086" y="0"/>
                    <a:pt x="2022" y="7"/>
                    <a:pt x="1965" y="7"/>
                  </a:cubicBezTo>
                  <a:cubicBezTo>
                    <a:pt x="1865" y="7"/>
                    <a:pt x="1754" y="19"/>
                    <a:pt x="1643" y="30"/>
                  </a:cubicBezTo>
                  <a:cubicBezTo>
                    <a:pt x="1431" y="41"/>
                    <a:pt x="1220" y="74"/>
                    <a:pt x="1020" y="141"/>
                  </a:cubicBezTo>
                  <a:cubicBezTo>
                    <a:pt x="831" y="185"/>
                    <a:pt x="653" y="264"/>
                    <a:pt x="486" y="353"/>
                  </a:cubicBezTo>
                  <a:cubicBezTo>
                    <a:pt x="397" y="408"/>
                    <a:pt x="319" y="452"/>
                    <a:pt x="230" y="519"/>
                  </a:cubicBezTo>
                  <a:cubicBezTo>
                    <a:pt x="163" y="563"/>
                    <a:pt x="64" y="630"/>
                    <a:pt x="19" y="697"/>
                  </a:cubicBezTo>
                  <a:cubicBezTo>
                    <a:pt x="1" y="725"/>
                    <a:pt x="27" y="745"/>
                    <a:pt x="50" y="745"/>
                  </a:cubicBezTo>
                  <a:cubicBezTo>
                    <a:pt x="55" y="745"/>
                    <a:pt x="60" y="744"/>
                    <a:pt x="64" y="741"/>
                  </a:cubicBezTo>
                  <a:cubicBezTo>
                    <a:pt x="153" y="697"/>
                    <a:pt x="230" y="630"/>
                    <a:pt x="308" y="575"/>
                  </a:cubicBezTo>
                  <a:cubicBezTo>
                    <a:pt x="386" y="531"/>
                    <a:pt x="464" y="475"/>
                    <a:pt x="553" y="442"/>
                  </a:cubicBezTo>
                  <a:cubicBezTo>
                    <a:pt x="719" y="341"/>
                    <a:pt x="897" y="274"/>
                    <a:pt x="1087" y="230"/>
                  </a:cubicBezTo>
                  <a:cubicBezTo>
                    <a:pt x="1287" y="175"/>
                    <a:pt x="1498" y="141"/>
                    <a:pt x="1698" y="130"/>
                  </a:cubicBezTo>
                  <a:cubicBezTo>
                    <a:pt x="1799" y="130"/>
                    <a:pt x="1898" y="119"/>
                    <a:pt x="1999" y="119"/>
                  </a:cubicBezTo>
                  <a:lnTo>
                    <a:pt x="2165" y="119"/>
                  </a:lnTo>
                  <a:cubicBezTo>
                    <a:pt x="2194" y="119"/>
                    <a:pt x="2219" y="122"/>
                    <a:pt x="2243" y="122"/>
                  </a:cubicBezTo>
                  <a:cubicBezTo>
                    <a:pt x="2267" y="122"/>
                    <a:pt x="2288" y="119"/>
                    <a:pt x="2310" y="108"/>
                  </a:cubicBezTo>
                  <a:cubicBezTo>
                    <a:pt x="2355" y="86"/>
                    <a:pt x="2310" y="30"/>
                    <a:pt x="2276" y="19"/>
                  </a:cubicBezTo>
                  <a:cubicBezTo>
                    <a:pt x="2238" y="4"/>
                    <a:pt x="2193" y="0"/>
                    <a:pt x="214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11"/>
            <p:cNvSpPr/>
            <p:nvPr/>
          </p:nvSpPr>
          <p:spPr>
            <a:xfrm>
              <a:off x="1161210" y="2466787"/>
              <a:ext cx="47621" cy="37434"/>
            </a:xfrm>
            <a:custGeom>
              <a:avLst/>
              <a:gdLst/>
              <a:ahLst/>
              <a:cxnLst/>
              <a:rect l="l" t="t" r="r" b="b"/>
              <a:pathLst>
                <a:path w="1365" h="1073" extrusionOk="0">
                  <a:moveTo>
                    <a:pt x="1290" y="0"/>
                  </a:moveTo>
                  <a:cubicBezTo>
                    <a:pt x="1280" y="0"/>
                    <a:pt x="1270" y="4"/>
                    <a:pt x="1264" y="14"/>
                  </a:cubicBezTo>
                  <a:cubicBezTo>
                    <a:pt x="1231" y="58"/>
                    <a:pt x="1209" y="114"/>
                    <a:pt x="1175" y="170"/>
                  </a:cubicBezTo>
                  <a:cubicBezTo>
                    <a:pt x="1142" y="226"/>
                    <a:pt x="1108" y="292"/>
                    <a:pt x="1064" y="337"/>
                  </a:cubicBezTo>
                  <a:cubicBezTo>
                    <a:pt x="975" y="448"/>
                    <a:pt x="863" y="526"/>
                    <a:pt x="752" y="615"/>
                  </a:cubicBezTo>
                  <a:cubicBezTo>
                    <a:pt x="530" y="770"/>
                    <a:pt x="297" y="893"/>
                    <a:pt x="52" y="1004"/>
                  </a:cubicBezTo>
                  <a:cubicBezTo>
                    <a:pt x="1" y="1025"/>
                    <a:pt x="43" y="1072"/>
                    <a:pt x="85" y="1072"/>
                  </a:cubicBezTo>
                  <a:cubicBezTo>
                    <a:pt x="89" y="1072"/>
                    <a:pt x="93" y="1072"/>
                    <a:pt x="96" y="1071"/>
                  </a:cubicBezTo>
                  <a:cubicBezTo>
                    <a:pt x="363" y="982"/>
                    <a:pt x="619" y="849"/>
                    <a:pt x="863" y="681"/>
                  </a:cubicBezTo>
                  <a:cubicBezTo>
                    <a:pt x="975" y="604"/>
                    <a:pt x="1086" y="515"/>
                    <a:pt x="1175" y="414"/>
                  </a:cubicBezTo>
                  <a:cubicBezTo>
                    <a:pt x="1264" y="325"/>
                    <a:pt x="1364" y="181"/>
                    <a:pt x="1353" y="48"/>
                  </a:cubicBezTo>
                  <a:cubicBezTo>
                    <a:pt x="1345" y="24"/>
                    <a:pt x="1315" y="0"/>
                    <a:pt x="129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11"/>
            <p:cNvSpPr/>
            <p:nvPr/>
          </p:nvSpPr>
          <p:spPr>
            <a:xfrm>
              <a:off x="1180015" y="2470904"/>
              <a:ext cx="45493" cy="43574"/>
            </a:xfrm>
            <a:custGeom>
              <a:avLst/>
              <a:gdLst/>
              <a:ahLst/>
              <a:cxnLst/>
              <a:rect l="l" t="t" r="r" b="b"/>
              <a:pathLst>
                <a:path w="1304" h="1249" extrusionOk="0">
                  <a:moveTo>
                    <a:pt x="1229" y="0"/>
                  </a:moveTo>
                  <a:cubicBezTo>
                    <a:pt x="1211" y="0"/>
                    <a:pt x="1196" y="9"/>
                    <a:pt x="1192" y="29"/>
                  </a:cubicBezTo>
                  <a:cubicBezTo>
                    <a:pt x="1115" y="319"/>
                    <a:pt x="892" y="508"/>
                    <a:pt x="636" y="664"/>
                  </a:cubicBezTo>
                  <a:cubicBezTo>
                    <a:pt x="413" y="808"/>
                    <a:pt x="158" y="941"/>
                    <a:pt x="25" y="1175"/>
                  </a:cubicBezTo>
                  <a:cubicBezTo>
                    <a:pt x="0" y="1215"/>
                    <a:pt x="39" y="1249"/>
                    <a:pt x="75" y="1249"/>
                  </a:cubicBezTo>
                  <a:cubicBezTo>
                    <a:pt x="90" y="1249"/>
                    <a:pt x="104" y="1243"/>
                    <a:pt x="114" y="1231"/>
                  </a:cubicBezTo>
                  <a:cubicBezTo>
                    <a:pt x="269" y="986"/>
                    <a:pt x="547" y="864"/>
                    <a:pt x="792" y="708"/>
                  </a:cubicBezTo>
                  <a:cubicBezTo>
                    <a:pt x="1014" y="575"/>
                    <a:pt x="1303" y="352"/>
                    <a:pt x="1292" y="52"/>
                  </a:cubicBezTo>
                  <a:cubicBezTo>
                    <a:pt x="1292" y="24"/>
                    <a:pt x="1258" y="0"/>
                    <a:pt x="122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11"/>
            <p:cNvSpPr/>
            <p:nvPr/>
          </p:nvSpPr>
          <p:spPr>
            <a:xfrm>
              <a:off x="1196936" y="2464590"/>
              <a:ext cx="37085" cy="49331"/>
            </a:xfrm>
            <a:custGeom>
              <a:avLst/>
              <a:gdLst/>
              <a:ahLst/>
              <a:cxnLst/>
              <a:rect l="l" t="t" r="r" b="b"/>
              <a:pathLst>
                <a:path w="1063" h="1414" extrusionOk="0">
                  <a:moveTo>
                    <a:pt x="989" y="0"/>
                  </a:moveTo>
                  <a:cubicBezTo>
                    <a:pt x="977" y="0"/>
                    <a:pt x="967" y="6"/>
                    <a:pt x="963" y="22"/>
                  </a:cubicBezTo>
                  <a:cubicBezTo>
                    <a:pt x="919" y="155"/>
                    <a:pt x="885" y="289"/>
                    <a:pt x="840" y="422"/>
                  </a:cubicBezTo>
                  <a:cubicBezTo>
                    <a:pt x="796" y="544"/>
                    <a:pt x="729" y="678"/>
                    <a:pt x="652" y="789"/>
                  </a:cubicBezTo>
                  <a:cubicBezTo>
                    <a:pt x="496" y="1023"/>
                    <a:pt x="284" y="1211"/>
                    <a:pt x="40" y="1345"/>
                  </a:cubicBezTo>
                  <a:cubicBezTo>
                    <a:pt x="0" y="1375"/>
                    <a:pt x="48" y="1413"/>
                    <a:pt x="91" y="1413"/>
                  </a:cubicBezTo>
                  <a:cubicBezTo>
                    <a:pt x="96" y="1413"/>
                    <a:pt x="101" y="1413"/>
                    <a:pt x="106" y="1412"/>
                  </a:cubicBezTo>
                  <a:cubicBezTo>
                    <a:pt x="373" y="1278"/>
                    <a:pt x="596" y="1089"/>
                    <a:pt x="763" y="845"/>
                  </a:cubicBezTo>
                  <a:cubicBezTo>
                    <a:pt x="919" y="622"/>
                    <a:pt x="1063" y="322"/>
                    <a:pt x="1041" y="44"/>
                  </a:cubicBezTo>
                  <a:cubicBezTo>
                    <a:pt x="1041" y="22"/>
                    <a:pt x="1012" y="0"/>
                    <a:pt x="9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11"/>
            <p:cNvSpPr/>
            <p:nvPr/>
          </p:nvSpPr>
          <p:spPr>
            <a:xfrm>
              <a:off x="1214799" y="2462392"/>
              <a:ext cx="54564" cy="80102"/>
            </a:xfrm>
            <a:custGeom>
              <a:avLst/>
              <a:gdLst/>
              <a:ahLst/>
              <a:cxnLst/>
              <a:rect l="l" t="t" r="r" b="b"/>
              <a:pathLst>
                <a:path w="1564" h="2296" extrusionOk="0">
                  <a:moveTo>
                    <a:pt x="1451" y="1"/>
                  </a:moveTo>
                  <a:cubicBezTo>
                    <a:pt x="1443" y="1"/>
                    <a:pt x="1436" y="2"/>
                    <a:pt x="1430" y="6"/>
                  </a:cubicBezTo>
                  <a:cubicBezTo>
                    <a:pt x="1363" y="40"/>
                    <a:pt x="1418" y="162"/>
                    <a:pt x="1430" y="218"/>
                  </a:cubicBezTo>
                  <a:cubicBezTo>
                    <a:pt x="1474" y="418"/>
                    <a:pt x="1463" y="629"/>
                    <a:pt x="1374" y="807"/>
                  </a:cubicBezTo>
                  <a:cubicBezTo>
                    <a:pt x="1274" y="985"/>
                    <a:pt x="1096" y="1130"/>
                    <a:pt x="951" y="1264"/>
                  </a:cubicBezTo>
                  <a:cubicBezTo>
                    <a:pt x="785" y="1408"/>
                    <a:pt x="629" y="1553"/>
                    <a:pt x="473" y="1709"/>
                  </a:cubicBezTo>
                  <a:cubicBezTo>
                    <a:pt x="395" y="1798"/>
                    <a:pt x="306" y="1875"/>
                    <a:pt x="229" y="1964"/>
                  </a:cubicBezTo>
                  <a:cubicBezTo>
                    <a:pt x="150" y="2053"/>
                    <a:pt x="61" y="2142"/>
                    <a:pt x="17" y="2253"/>
                  </a:cubicBezTo>
                  <a:cubicBezTo>
                    <a:pt x="1" y="2278"/>
                    <a:pt x="37" y="2296"/>
                    <a:pt x="67" y="2296"/>
                  </a:cubicBezTo>
                  <a:cubicBezTo>
                    <a:pt x="79" y="2296"/>
                    <a:pt x="89" y="2293"/>
                    <a:pt x="95" y="2287"/>
                  </a:cubicBezTo>
                  <a:cubicBezTo>
                    <a:pt x="184" y="2209"/>
                    <a:pt x="273" y="2097"/>
                    <a:pt x="351" y="2008"/>
                  </a:cubicBezTo>
                  <a:cubicBezTo>
                    <a:pt x="429" y="1919"/>
                    <a:pt x="518" y="1830"/>
                    <a:pt x="607" y="1742"/>
                  </a:cubicBezTo>
                  <a:cubicBezTo>
                    <a:pt x="773" y="1575"/>
                    <a:pt x="951" y="1408"/>
                    <a:pt x="1129" y="1241"/>
                  </a:cubicBezTo>
                  <a:cubicBezTo>
                    <a:pt x="1296" y="1096"/>
                    <a:pt x="1474" y="930"/>
                    <a:pt x="1530" y="708"/>
                  </a:cubicBezTo>
                  <a:cubicBezTo>
                    <a:pt x="1563" y="607"/>
                    <a:pt x="1563" y="496"/>
                    <a:pt x="1563" y="396"/>
                  </a:cubicBezTo>
                  <a:cubicBezTo>
                    <a:pt x="1552" y="362"/>
                    <a:pt x="1530" y="140"/>
                    <a:pt x="1497" y="85"/>
                  </a:cubicBezTo>
                  <a:cubicBezTo>
                    <a:pt x="1497" y="85"/>
                    <a:pt x="1507" y="85"/>
                    <a:pt x="1507" y="73"/>
                  </a:cubicBezTo>
                  <a:cubicBezTo>
                    <a:pt x="1526" y="37"/>
                    <a:pt x="1484" y="1"/>
                    <a:pt x="145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11"/>
            <p:cNvSpPr/>
            <p:nvPr/>
          </p:nvSpPr>
          <p:spPr>
            <a:xfrm>
              <a:off x="1209287" y="2477428"/>
              <a:ext cx="67438" cy="89766"/>
            </a:xfrm>
            <a:custGeom>
              <a:avLst/>
              <a:gdLst/>
              <a:ahLst/>
              <a:cxnLst/>
              <a:rect l="l" t="t" r="r" b="b"/>
              <a:pathLst>
                <a:path w="1933" h="2573" extrusionOk="0">
                  <a:moveTo>
                    <a:pt x="1891" y="0"/>
                  </a:moveTo>
                  <a:cubicBezTo>
                    <a:pt x="1877" y="0"/>
                    <a:pt x="1866" y="7"/>
                    <a:pt x="1866" y="20"/>
                  </a:cubicBezTo>
                  <a:cubicBezTo>
                    <a:pt x="1799" y="443"/>
                    <a:pt x="1588" y="833"/>
                    <a:pt x="1309" y="1155"/>
                  </a:cubicBezTo>
                  <a:cubicBezTo>
                    <a:pt x="1043" y="1466"/>
                    <a:pt x="698" y="1700"/>
                    <a:pt x="397" y="1989"/>
                  </a:cubicBezTo>
                  <a:cubicBezTo>
                    <a:pt x="242" y="2145"/>
                    <a:pt x="86" y="2323"/>
                    <a:pt x="9" y="2523"/>
                  </a:cubicBezTo>
                  <a:cubicBezTo>
                    <a:pt x="1" y="2553"/>
                    <a:pt x="28" y="2573"/>
                    <a:pt x="53" y="2573"/>
                  </a:cubicBezTo>
                  <a:cubicBezTo>
                    <a:pt x="66" y="2573"/>
                    <a:pt x="79" y="2568"/>
                    <a:pt x="86" y="2556"/>
                  </a:cubicBezTo>
                  <a:cubicBezTo>
                    <a:pt x="187" y="2378"/>
                    <a:pt x="308" y="2212"/>
                    <a:pt x="464" y="2067"/>
                  </a:cubicBezTo>
                  <a:cubicBezTo>
                    <a:pt x="609" y="1923"/>
                    <a:pt x="765" y="1789"/>
                    <a:pt x="921" y="1656"/>
                  </a:cubicBezTo>
                  <a:cubicBezTo>
                    <a:pt x="1243" y="1389"/>
                    <a:pt x="1532" y="1066"/>
                    <a:pt x="1721" y="699"/>
                  </a:cubicBezTo>
                  <a:cubicBezTo>
                    <a:pt x="1833" y="487"/>
                    <a:pt x="1899" y="265"/>
                    <a:pt x="1932" y="32"/>
                  </a:cubicBezTo>
                  <a:cubicBezTo>
                    <a:pt x="1932" y="12"/>
                    <a:pt x="1910" y="0"/>
                    <a:pt x="189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11"/>
            <p:cNvSpPr/>
            <p:nvPr/>
          </p:nvSpPr>
          <p:spPr>
            <a:xfrm>
              <a:off x="1219265" y="2513922"/>
              <a:ext cx="7012" cy="4605"/>
            </a:xfrm>
            <a:custGeom>
              <a:avLst/>
              <a:gdLst/>
              <a:ahLst/>
              <a:cxnLst/>
              <a:rect l="l" t="t" r="r" b="b"/>
              <a:pathLst>
                <a:path w="201" h="132" extrusionOk="0">
                  <a:moveTo>
                    <a:pt x="167" y="0"/>
                  </a:moveTo>
                  <a:cubicBezTo>
                    <a:pt x="159" y="0"/>
                    <a:pt x="151" y="3"/>
                    <a:pt x="145" y="9"/>
                  </a:cubicBezTo>
                  <a:cubicBezTo>
                    <a:pt x="111" y="31"/>
                    <a:pt x="79" y="42"/>
                    <a:pt x="45" y="64"/>
                  </a:cubicBezTo>
                  <a:lnTo>
                    <a:pt x="34" y="64"/>
                  </a:lnTo>
                  <a:cubicBezTo>
                    <a:pt x="22" y="64"/>
                    <a:pt x="22" y="64"/>
                    <a:pt x="12" y="76"/>
                  </a:cubicBezTo>
                  <a:cubicBezTo>
                    <a:pt x="0" y="76"/>
                    <a:pt x="0" y="87"/>
                    <a:pt x="0" y="98"/>
                  </a:cubicBezTo>
                  <a:cubicBezTo>
                    <a:pt x="0" y="98"/>
                    <a:pt x="0" y="109"/>
                    <a:pt x="12" y="120"/>
                  </a:cubicBezTo>
                  <a:cubicBezTo>
                    <a:pt x="22" y="131"/>
                    <a:pt x="45" y="131"/>
                    <a:pt x="67" y="131"/>
                  </a:cubicBezTo>
                  <a:cubicBezTo>
                    <a:pt x="67" y="131"/>
                    <a:pt x="79" y="131"/>
                    <a:pt x="89" y="120"/>
                  </a:cubicBezTo>
                  <a:lnTo>
                    <a:pt x="101" y="120"/>
                  </a:lnTo>
                  <a:cubicBezTo>
                    <a:pt x="111" y="109"/>
                    <a:pt x="123" y="109"/>
                    <a:pt x="134" y="98"/>
                  </a:cubicBezTo>
                  <a:cubicBezTo>
                    <a:pt x="156" y="87"/>
                    <a:pt x="178" y="76"/>
                    <a:pt x="190" y="54"/>
                  </a:cubicBezTo>
                  <a:cubicBezTo>
                    <a:pt x="200" y="54"/>
                    <a:pt x="200" y="42"/>
                    <a:pt x="200" y="42"/>
                  </a:cubicBezTo>
                  <a:cubicBezTo>
                    <a:pt x="200" y="31"/>
                    <a:pt x="200" y="20"/>
                    <a:pt x="190" y="9"/>
                  </a:cubicBezTo>
                  <a:cubicBezTo>
                    <a:pt x="184" y="3"/>
                    <a:pt x="175" y="0"/>
                    <a:pt x="16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11"/>
            <p:cNvSpPr/>
            <p:nvPr/>
          </p:nvSpPr>
          <p:spPr>
            <a:xfrm>
              <a:off x="1066593" y="2432736"/>
              <a:ext cx="89835" cy="29585"/>
            </a:xfrm>
            <a:custGeom>
              <a:avLst/>
              <a:gdLst/>
              <a:ahLst/>
              <a:cxnLst/>
              <a:rect l="l" t="t" r="r" b="b"/>
              <a:pathLst>
                <a:path w="2575" h="848" extrusionOk="0">
                  <a:moveTo>
                    <a:pt x="2519" y="0"/>
                  </a:moveTo>
                  <a:cubicBezTo>
                    <a:pt x="2275" y="11"/>
                    <a:pt x="2030" y="33"/>
                    <a:pt x="1785" y="67"/>
                  </a:cubicBezTo>
                  <a:cubicBezTo>
                    <a:pt x="1551" y="89"/>
                    <a:pt x="1306" y="122"/>
                    <a:pt x="1073" y="189"/>
                  </a:cubicBezTo>
                  <a:cubicBezTo>
                    <a:pt x="684" y="290"/>
                    <a:pt x="261" y="456"/>
                    <a:pt x="16" y="790"/>
                  </a:cubicBezTo>
                  <a:cubicBezTo>
                    <a:pt x="0" y="822"/>
                    <a:pt x="30" y="848"/>
                    <a:pt x="61" y="848"/>
                  </a:cubicBezTo>
                  <a:cubicBezTo>
                    <a:pt x="73" y="848"/>
                    <a:pt x="85" y="844"/>
                    <a:pt x="95" y="834"/>
                  </a:cubicBezTo>
                  <a:cubicBezTo>
                    <a:pt x="362" y="512"/>
                    <a:pt x="740" y="345"/>
                    <a:pt x="1140" y="245"/>
                  </a:cubicBezTo>
                  <a:cubicBezTo>
                    <a:pt x="1373" y="189"/>
                    <a:pt x="1596" y="156"/>
                    <a:pt x="1830" y="122"/>
                  </a:cubicBezTo>
                  <a:cubicBezTo>
                    <a:pt x="2063" y="100"/>
                    <a:pt x="2297" y="89"/>
                    <a:pt x="2530" y="56"/>
                  </a:cubicBezTo>
                  <a:cubicBezTo>
                    <a:pt x="2574" y="56"/>
                    <a:pt x="2552" y="0"/>
                    <a:pt x="251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11"/>
            <p:cNvSpPr/>
            <p:nvPr/>
          </p:nvSpPr>
          <p:spPr>
            <a:xfrm>
              <a:off x="1062302" y="2442575"/>
              <a:ext cx="146388" cy="32341"/>
            </a:xfrm>
            <a:custGeom>
              <a:avLst/>
              <a:gdLst/>
              <a:ahLst/>
              <a:cxnLst/>
              <a:rect l="l" t="t" r="r" b="b"/>
              <a:pathLst>
                <a:path w="4196" h="927" extrusionOk="0">
                  <a:moveTo>
                    <a:pt x="2718" y="1"/>
                  </a:moveTo>
                  <a:cubicBezTo>
                    <a:pt x="2611" y="1"/>
                    <a:pt x="2504" y="3"/>
                    <a:pt x="2398" y="8"/>
                  </a:cubicBezTo>
                  <a:cubicBezTo>
                    <a:pt x="1841" y="18"/>
                    <a:pt x="1252" y="97"/>
                    <a:pt x="751" y="352"/>
                  </a:cubicBezTo>
                  <a:cubicBezTo>
                    <a:pt x="485" y="485"/>
                    <a:pt x="240" y="663"/>
                    <a:pt x="17" y="875"/>
                  </a:cubicBezTo>
                  <a:cubicBezTo>
                    <a:pt x="0" y="901"/>
                    <a:pt x="36" y="927"/>
                    <a:pt x="69" y="927"/>
                  </a:cubicBezTo>
                  <a:cubicBezTo>
                    <a:pt x="78" y="927"/>
                    <a:pt x="87" y="925"/>
                    <a:pt x="95" y="920"/>
                  </a:cubicBezTo>
                  <a:cubicBezTo>
                    <a:pt x="295" y="742"/>
                    <a:pt x="507" y="586"/>
                    <a:pt x="740" y="453"/>
                  </a:cubicBezTo>
                  <a:cubicBezTo>
                    <a:pt x="985" y="330"/>
                    <a:pt x="1241" y="241"/>
                    <a:pt x="1508" y="186"/>
                  </a:cubicBezTo>
                  <a:cubicBezTo>
                    <a:pt x="1855" y="121"/>
                    <a:pt x="2212" y="94"/>
                    <a:pt x="2569" y="94"/>
                  </a:cubicBezTo>
                  <a:cubicBezTo>
                    <a:pt x="2772" y="94"/>
                    <a:pt x="2975" y="103"/>
                    <a:pt x="3176" y="119"/>
                  </a:cubicBezTo>
                  <a:cubicBezTo>
                    <a:pt x="3488" y="152"/>
                    <a:pt x="3799" y="219"/>
                    <a:pt x="4110" y="263"/>
                  </a:cubicBezTo>
                  <a:cubicBezTo>
                    <a:pt x="4114" y="264"/>
                    <a:pt x="4118" y="264"/>
                    <a:pt x="4122" y="264"/>
                  </a:cubicBezTo>
                  <a:cubicBezTo>
                    <a:pt x="4179" y="264"/>
                    <a:pt x="4195" y="185"/>
                    <a:pt x="4133" y="174"/>
                  </a:cubicBezTo>
                  <a:cubicBezTo>
                    <a:pt x="3854" y="85"/>
                    <a:pt x="3554" y="52"/>
                    <a:pt x="3265" y="30"/>
                  </a:cubicBezTo>
                  <a:cubicBezTo>
                    <a:pt x="3083" y="9"/>
                    <a:pt x="2900" y="1"/>
                    <a:pt x="271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11"/>
            <p:cNvSpPr/>
            <p:nvPr/>
          </p:nvSpPr>
          <p:spPr>
            <a:xfrm>
              <a:off x="1084840" y="2451088"/>
              <a:ext cx="130200" cy="26131"/>
            </a:xfrm>
            <a:custGeom>
              <a:avLst/>
              <a:gdLst/>
              <a:ahLst/>
              <a:cxnLst/>
              <a:rect l="l" t="t" r="r" b="b"/>
              <a:pathLst>
                <a:path w="3732" h="749" extrusionOk="0">
                  <a:moveTo>
                    <a:pt x="3586" y="1"/>
                  </a:moveTo>
                  <a:cubicBezTo>
                    <a:pt x="3561" y="1"/>
                    <a:pt x="3535" y="6"/>
                    <a:pt x="3509" y="19"/>
                  </a:cubicBezTo>
                  <a:cubicBezTo>
                    <a:pt x="3475" y="31"/>
                    <a:pt x="3464" y="64"/>
                    <a:pt x="3475" y="86"/>
                  </a:cubicBezTo>
                  <a:cubicBezTo>
                    <a:pt x="3019" y="164"/>
                    <a:pt x="2541" y="219"/>
                    <a:pt x="2074" y="241"/>
                  </a:cubicBezTo>
                  <a:cubicBezTo>
                    <a:pt x="1596" y="275"/>
                    <a:pt x="1095" y="241"/>
                    <a:pt x="628" y="364"/>
                  </a:cubicBezTo>
                  <a:cubicBezTo>
                    <a:pt x="405" y="419"/>
                    <a:pt x="194" y="520"/>
                    <a:pt x="27" y="698"/>
                  </a:cubicBezTo>
                  <a:cubicBezTo>
                    <a:pt x="1" y="716"/>
                    <a:pt x="39" y="748"/>
                    <a:pt x="72" y="748"/>
                  </a:cubicBezTo>
                  <a:cubicBezTo>
                    <a:pt x="80" y="748"/>
                    <a:pt x="88" y="747"/>
                    <a:pt x="94" y="742"/>
                  </a:cubicBezTo>
                  <a:cubicBezTo>
                    <a:pt x="461" y="419"/>
                    <a:pt x="973" y="387"/>
                    <a:pt x="1429" y="375"/>
                  </a:cubicBezTo>
                  <a:cubicBezTo>
                    <a:pt x="1952" y="375"/>
                    <a:pt x="2463" y="342"/>
                    <a:pt x="2975" y="286"/>
                  </a:cubicBezTo>
                  <a:cubicBezTo>
                    <a:pt x="3119" y="264"/>
                    <a:pt x="3264" y="253"/>
                    <a:pt x="3408" y="231"/>
                  </a:cubicBezTo>
                  <a:lnTo>
                    <a:pt x="3609" y="197"/>
                  </a:lnTo>
                  <a:cubicBezTo>
                    <a:pt x="3675" y="197"/>
                    <a:pt x="3731" y="175"/>
                    <a:pt x="3731" y="97"/>
                  </a:cubicBezTo>
                  <a:cubicBezTo>
                    <a:pt x="3720" y="41"/>
                    <a:pt x="3687" y="19"/>
                    <a:pt x="3642" y="8"/>
                  </a:cubicBezTo>
                  <a:cubicBezTo>
                    <a:pt x="3624" y="4"/>
                    <a:pt x="3605" y="1"/>
                    <a:pt x="358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11"/>
            <p:cNvSpPr/>
            <p:nvPr/>
          </p:nvSpPr>
          <p:spPr>
            <a:xfrm>
              <a:off x="1290646" y="2318338"/>
              <a:ext cx="199487" cy="138503"/>
            </a:xfrm>
            <a:custGeom>
              <a:avLst/>
              <a:gdLst/>
              <a:ahLst/>
              <a:cxnLst/>
              <a:rect l="l" t="t" r="r" b="b"/>
              <a:pathLst>
                <a:path w="5718" h="3970" extrusionOk="0">
                  <a:moveTo>
                    <a:pt x="3564" y="0"/>
                  </a:moveTo>
                  <a:cubicBezTo>
                    <a:pt x="3430" y="0"/>
                    <a:pt x="3297" y="39"/>
                    <a:pt x="3115" y="154"/>
                  </a:cubicBezTo>
                  <a:cubicBezTo>
                    <a:pt x="2726" y="388"/>
                    <a:pt x="2926" y="588"/>
                    <a:pt x="2125" y="977"/>
                  </a:cubicBezTo>
                  <a:cubicBezTo>
                    <a:pt x="1313" y="1366"/>
                    <a:pt x="1135" y="1132"/>
                    <a:pt x="624" y="1700"/>
                  </a:cubicBezTo>
                  <a:cubicBezTo>
                    <a:pt x="123" y="2256"/>
                    <a:pt x="1" y="2512"/>
                    <a:pt x="1" y="2512"/>
                  </a:cubicBezTo>
                  <a:lnTo>
                    <a:pt x="735" y="3969"/>
                  </a:lnTo>
                  <a:lnTo>
                    <a:pt x="5273" y="3569"/>
                  </a:lnTo>
                  <a:cubicBezTo>
                    <a:pt x="5273" y="3569"/>
                    <a:pt x="5473" y="3079"/>
                    <a:pt x="5517" y="2746"/>
                  </a:cubicBezTo>
                  <a:cubicBezTo>
                    <a:pt x="5573" y="2400"/>
                    <a:pt x="5717" y="2400"/>
                    <a:pt x="5551" y="2190"/>
                  </a:cubicBezTo>
                  <a:cubicBezTo>
                    <a:pt x="5384" y="1989"/>
                    <a:pt x="5062" y="1856"/>
                    <a:pt x="5117" y="1433"/>
                  </a:cubicBezTo>
                  <a:cubicBezTo>
                    <a:pt x="5173" y="1021"/>
                    <a:pt x="5317" y="532"/>
                    <a:pt x="5072" y="343"/>
                  </a:cubicBezTo>
                  <a:cubicBezTo>
                    <a:pt x="4828" y="143"/>
                    <a:pt x="4528" y="188"/>
                    <a:pt x="4094" y="99"/>
                  </a:cubicBezTo>
                  <a:cubicBezTo>
                    <a:pt x="3868" y="51"/>
                    <a:pt x="3716" y="0"/>
                    <a:pt x="356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11"/>
            <p:cNvSpPr/>
            <p:nvPr/>
          </p:nvSpPr>
          <p:spPr>
            <a:xfrm>
              <a:off x="1291065" y="2318338"/>
              <a:ext cx="175414" cy="138503"/>
            </a:xfrm>
            <a:custGeom>
              <a:avLst/>
              <a:gdLst/>
              <a:ahLst/>
              <a:cxnLst/>
              <a:rect l="l" t="t" r="r" b="b"/>
              <a:pathLst>
                <a:path w="5028" h="3970" extrusionOk="0">
                  <a:moveTo>
                    <a:pt x="3552" y="0"/>
                  </a:moveTo>
                  <a:cubicBezTo>
                    <a:pt x="3418" y="0"/>
                    <a:pt x="3285" y="39"/>
                    <a:pt x="3103" y="154"/>
                  </a:cubicBezTo>
                  <a:cubicBezTo>
                    <a:pt x="2714" y="388"/>
                    <a:pt x="2914" y="588"/>
                    <a:pt x="2113" y="977"/>
                  </a:cubicBezTo>
                  <a:cubicBezTo>
                    <a:pt x="1301" y="1366"/>
                    <a:pt x="1123" y="1132"/>
                    <a:pt x="612" y="1700"/>
                  </a:cubicBezTo>
                  <a:cubicBezTo>
                    <a:pt x="378" y="1967"/>
                    <a:pt x="223" y="2167"/>
                    <a:pt x="122" y="2301"/>
                  </a:cubicBezTo>
                  <a:lnTo>
                    <a:pt x="89" y="2400"/>
                  </a:lnTo>
                  <a:cubicBezTo>
                    <a:pt x="67" y="2445"/>
                    <a:pt x="33" y="2501"/>
                    <a:pt x="0" y="2545"/>
                  </a:cubicBezTo>
                  <a:lnTo>
                    <a:pt x="723" y="3969"/>
                  </a:lnTo>
                  <a:lnTo>
                    <a:pt x="3938" y="3680"/>
                  </a:lnTo>
                  <a:cubicBezTo>
                    <a:pt x="3948" y="3658"/>
                    <a:pt x="3970" y="3635"/>
                    <a:pt x="3993" y="3613"/>
                  </a:cubicBezTo>
                  <a:cubicBezTo>
                    <a:pt x="4115" y="3535"/>
                    <a:pt x="4293" y="3513"/>
                    <a:pt x="4415" y="3435"/>
                  </a:cubicBezTo>
                  <a:cubicBezTo>
                    <a:pt x="4560" y="3346"/>
                    <a:pt x="4682" y="3246"/>
                    <a:pt x="4805" y="3134"/>
                  </a:cubicBezTo>
                  <a:cubicBezTo>
                    <a:pt x="4894" y="3057"/>
                    <a:pt x="4971" y="2956"/>
                    <a:pt x="5005" y="2845"/>
                  </a:cubicBezTo>
                  <a:cubicBezTo>
                    <a:pt x="5027" y="2756"/>
                    <a:pt x="5016" y="2667"/>
                    <a:pt x="5005" y="2578"/>
                  </a:cubicBezTo>
                  <a:cubicBezTo>
                    <a:pt x="4961" y="2222"/>
                    <a:pt x="4905" y="1867"/>
                    <a:pt x="4827" y="1511"/>
                  </a:cubicBezTo>
                  <a:cubicBezTo>
                    <a:pt x="4816" y="1478"/>
                    <a:pt x="4805" y="1433"/>
                    <a:pt x="4783" y="1411"/>
                  </a:cubicBezTo>
                  <a:cubicBezTo>
                    <a:pt x="4749" y="1377"/>
                    <a:pt x="4694" y="1377"/>
                    <a:pt x="4649" y="1366"/>
                  </a:cubicBezTo>
                  <a:cubicBezTo>
                    <a:pt x="4504" y="1333"/>
                    <a:pt x="4438" y="1166"/>
                    <a:pt x="4449" y="1021"/>
                  </a:cubicBezTo>
                  <a:cubicBezTo>
                    <a:pt x="4460" y="877"/>
                    <a:pt x="4538" y="754"/>
                    <a:pt x="4605" y="621"/>
                  </a:cubicBezTo>
                  <a:cubicBezTo>
                    <a:pt x="4672" y="499"/>
                    <a:pt x="4727" y="354"/>
                    <a:pt x="4694" y="210"/>
                  </a:cubicBezTo>
                  <a:lnTo>
                    <a:pt x="4694" y="188"/>
                  </a:lnTo>
                  <a:cubicBezTo>
                    <a:pt x="4516" y="154"/>
                    <a:pt x="4326" y="143"/>
                    <a:pt x="4082" y="99"/>
                  </a:cubicBezTo>
                  <a:cubicBezTo>
                    <a:pt x="3856" y="51"/>
                    <a:pt x="3704" y="0"/>
                    <a:pt x="355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11"/>
            <p:cNvSpPr/>
            <p:nvPr/>
          </p:nvSpPr>
          <p:spPr>
            <a:xfrm>
              <a:off x="1387392" y="2331839"/>
              <a:ext cx="48354" cy="42807"/>
            </a:xfrm>
            <a:custGeom>
              <a:avLst/>
              <a:gdLst/>
              <a:ahLst/>
              <a:cxnLst/>
              <a:rect l="l" t="t" r="r" b="b"/>
              <a:pathLst>
                <a:path w="1386" h="1227" extrusionOk="0">
                  <a:moveTo>
                    <a:pt x="1222" y="0"/>
                  </a:moveTo>
                  <a:cubicBezTo>
                    <a:pt x="1112" y="0"/>
                    <a:pt x="1004" y="41"/>
                    <a:pt x="910" y="100"/>
                  </a:cubicBezTo>
                  <a:cubicBezTo>
                    <a:pt x="765" y="167"/>
                    <a:pt x="643" y="268"/>
                    <a:pt x="520" y="379"/>
                  </a:cubicBezTo>
                  <a:cubicBezTo>
                    <a:pt x="409" y="479"/>
                    <a:pt x="297" y="601"/>
                    <a:pt x="208" y="735"/>
                  </a:cubicBezTo>
                  <a:cubicBezTo>
                    <a:pt x="119" y="868"/>
                    <a:pt x="42" y="1012"/>
                    <a:pt x="8" y="1180"/>
                  </a:cubicBezTo>
                  <a:cubicBezTo>
                    <a:pt x="1" y="1203"/>
                    <a:pt x="32" y="1227"/>
                    <a:pt x="59" y="1227"/>
                  </a:cubicBezTo>
                  <a:cubicBezTo>
                    <a:pt x="70" y="1227"/>
                    <a:pt x="80" y="1223"/>
                    <a:pt x="87" y="1213"/>
                  </a:cubicBezTo>
                  <a:cubicBezTo>
                    <a:pt x="164" y="1091"/>
                    <a:pt x="220" y="957"/>
                    <a:pt x="297" y="834"/>
                  </a:cubicBezTo>
                  <a:cubicBezTo>
                    <a:pt x="376" y="713"/>
                    <a:pt x="465" y="601"/>
                    <a:pt x="576" y="490"/>
                  </a:cubicBezTo>
                  <a:cubicBezTo>
                    <a:pt x="676" y="390"/>
                    <a:pt x="787" y="301"/>
                    <a:pt x="910" y="223"/>
                  </a:cubicBezTo>
                  <a:cubicBezTo>
                    <a:pt x="1012" y="158"/>
                    <a:pt x="1130" y="93"/>
                    <a:pt x="1251" y="93"/>
                  </a:cubicBezTo>
                  <a:cubicBezTo>
                    <a:pt x="1274" y="93"/>
                    <a:pt x="1297" y="95"/>
                    <a:pt x="1321" y="100"/>
                  </a:cubicBezTo>
                  <a:cubicBezTo>
                    <a:pt x="1325" y="101"/>
                    <a:pt x="1328" y="101"/>
                    <a:pt x="1332" y="101"/>
                  </a:cubicBezTo>
                  <a:cubicBezTo>
                    <a:pt x="1386" y="101"/>
                    <a:pt x="1373" y="22"/>
                    <a:pt x="1321" y="11"/>
                  </a:cubicBezTo>
                  <a:cubicBezTo>
                    <a:pt x="1288" y="4"/>
                    <a:pt x="1255" y="0"/>
                    <a:pt x="122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11"/>
            <p:cNvSpPr/>
            <p:nvPr/>
          </p:nvSpPr>
          <p:spPr>
            <a:xfrm>
              <a:off x="1373541" y="2346144"/>
              <a:ext cx="56343" cy="50587"/>
            </a:xfrm>
            <a:custGeom>
              <a:avLst/>
              <a:gdLst/>
              <a:ahLst/>
              <a:cxnLst/>
              <a:rect l="l" t="t" r="r" b="b"/>
              <a:pathLst>
                <a:path w="1615" h="1450" extrusionOk="0">
                  <a:moveTo>
                    <a:pt x="1549" y="0"/>
                  </a:moveTo>
                  <a:cubicBezTo>
                    <a:pt x="1546" y="0"/>
                    <a:pt x="1543" y="1"/>
                    <a:pt x="1540" y="2"/>
                  </a:cubicBezTo>
                  <a:cubicBezTo>
                    <a:pt x="1396" y="24"/>
                    <a:pt x="1273" y="180"/>
                    <a:pt x="1184" y="291"/>
                  </a:cubicBezTo>
                  <a:cubicBezTo>
                    <a:pt x="1062" y="436"/>
                    <a:pt x="961" y="592"/>
                    <a:pt x="850" y="736"/>
                  </a:cubicBezTo>
                  <a:cubicBezTo>
                    <a:pt x="739" y="869"/>
                    <a:pt x="617" y="992"/>
                    <a:pt x="484" y="1103"/>
                  </a:cubicBezTo>
                  <a:cubicBezTo>
                    <a:pt x="350" y="1215"/>
                    <a:pt x="194" y="1281"/>
                    <a:pt x="49" y="1381"/>
                  </a:cubicBezTo>
                  <a:cubicBezTo>
                    <a:pt x="0" y="1411"/>
                    <a:pt x="56" y="1450"/>
                    <a:pt x="93" y="1450"/>
                  </a:cubicBezTo>
                  <a:cubicBezTo>
                    <a:pt x="97" y="1450"/>
                    <a:pt x="102" y="1449"/>
                    <a:pt x="105" y="1448"/>
                  </a:cubicBezTo>
                  <a:cubicBezTo>
                    <a:pt x="261" y="1403"/>
                    <a:pt x="405" y="1304"/>
                    <a:pt x="528" y="1215"/>
                  </a:cubicBezTo>
                  <a:cubicBezTo>
                    <a:pt x="661" y="1103"/>
                    <a:pt x="783" y="992"/>
                    <a:pt x="884" y="859"/>
                  </a:cubicBezTo>
                  <a:cubicBezTo>
                    <a:pt x="995" y="714"/>
                    <a:pt x="1095" y="569"/>
                    <a:pt x="1206" y="424"/>
                  </a:cubicBezTo>
                  <a:cubicBezTo>
                    <a:pt x="1262" y="347"/>
                    <a:pt x="1317" y="280"/>
                    <a:pt x="1373" y="214"/>
                  </a:cubicBezTo>
                  <a:cubicBezTo>
                    <a:pt x="1428" y="147"/>
                    <a:pt x="1485" y="69"/>
                    <a:pt x="1574" y="58"/>
                  </a:cubicBezTo>
                  <a:cubicBezTo>
                    <a:pt x="1614" y="47"/>
                    <a:pt x="1581" y="0"/>
                    <a:pt x="154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11"/>
            <p:cNvSpPr/>
            <p:nvPr/>
          </p:nvSpPr>
          <p:spPr>
            <a:xfrm>
              <a:off x="1385194" y="2345830"/>
              <a:ext cx="67682" cy="54111"/>
            </a:xfrm>
            <a:custGeom>
              <a:avLst/>
              <a:gdLst/>
              <a:ahLst/>
              <a:cxnLst/>
              <a:rect l="l" t="t" r="r" b="b"/>
              <a:pathLst>
                <a:path w="1940" h="1551" extrusionOk="0">
                  <a:moveTo>
                    <a:pt x="1862" y="0"/>
                  </a:moveTo>
                  <a:cubicBezTo>
                    <a:pt x="1473" y="45"/>
                    <a:pt x="1173" y="312"/>
                    <a:pt x="928" y="601"/>
                  </a:cubicBezTo>
                  <a:cubicBezTo>
                    <a:pt x="661" y="912"/>
                    <a:pt x="416" y="1279"/>
                    <a:pt x="38" y="1479"/>
                  </a:cubicBezTo>
                  <a:cubicBezTo>
                    <a:pt x="1" y="1507"/>
                    <a:pt x="50" y="1551"/>
                    <a:pt x="86" y="1551"/>
                  </a:cubicBezTo>
                  <a:cubicBezTo>
                    <a:pt x="93" y="1551"/>
                    <a:pt x="100" y="1549"/>
                    <a:pt x="105" y="1546"/>
                  </a:cubicBezTo>
                  <a:cubicBezTo>
                    <a:pt x="805" y="1190"/>
                    <a:pt x="1072" y="223"/>
                    <a:pt x="1895" y="55"/>
                  </a:cubicBezTo>
                  <a:cubicBezTo>
                    <a:pt x="1940" y="55"/>
                    <a:pt x="1895" y="0"/>
                    <a:pt x="186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11"/>
            <p:cNvSpPr/>
            <p:nvPr/>
          </p:nvSpPr>
          <p:spPr>
            <a:xfrm>
              <a:off x="1403476" y="2388010"/>
              <a:ext cx="41900" cy="26340"/>
            </a:xfrm>
            <a:custGeom>
              <a:avLst/>
              <a:gdLst/>
              <a:ahLst/>
              <a:cxnLst/>
              <a:rect l="l" t="t" r="r" b="b"/>
              <a:pathLst>
                <a:path w="1201" h="755" extrusionOk="0">
                  <a:moveTo>
                    <a:pt x="1137" y="1"/>
                  </a:moveTo>
                  <a:cubicBezTo>
                    <a:pt x="1133" y="1"/>
                    <a:pt x="1130" y="2"/>
                    <a:pt x="1127" y="3"/>
                  </a:cubicBezTo>
                  <a:cubicBezTo>
                    <a:pt x="760" y="225"/>
                    <a:pt x="393" y="459"/>
                    <a:pt x="37" y="693"/>
                  </a:cubicBezTo>
                  <a:cubicBezTo>
                    <a:pt x="0" y="720"/>
                    <a:pt x="38" y="755"/>
                    <a:pt x="71" y="755"/>
                  </a:cubicBezTo>
                  <a:cubicBezTo>
                    <a:pt x="79" y="755"/>
                    <a:pt x="86" y="753"/>
                    <a:pt x="93" y="749"/>
                  </a:cubicBezTo>
                  <a:cubicBezTo>
                    <a:pt x="459" y="526"/>
                    <a:pt x="815" y="292"/>
                    <a:pt x="1171" y="47"/>
                  </a:cubicBezTo>
                  <a:cubicBezTo>
                    <a:pt x="1200" y="28"/>
                    <a:pt x="1162" y="1"/>
                    <a:pt x="113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11"/>
            <p:cNvSpPr/>
            <p:nvPr/>
          </p:nvSpPr>
          <p:spPr>
            <a:xfrm>
              <a:off x="1420676" y="2400325"/>
              <a:ext cx="38830" cy="12071"/>
            </a:xfrm>
            <a:custGeom>
              <a:avLst/>
              <a:gdLst/>
              <a:ahLst/>
              <a:cxnLst/>
              <a:rect l="l" t="t" r="r" b="b"/>
              <a:pathLst>
                <a:path w="1113" h="346" extrusionOk="0">
                  <a:moveTo>
                    <a:pt x="793" y="0"/>
                  </a:moveTo>
                  <a:cubicBezTo>
                    <a:pt x="684" y="0"/>
                    <a:pt x="574" y="15"/>
                    <a:pt x="467" y="40"/>
                  </a:cubicBezTo>
                  <a:cubicBezTo>
                    <a:pt x="300" y="73"/>
                    <a:pt x="144" y="151"/>
                    <a:pt x="22" y="273"/>
                  </a:cubicBezTo>
                  <a:cubicBezTo>
                    <a:pt x="0" y="295"/>
                    <a:pt x="22" y="317"/>
                    <a:pt x="33" y="329"/>
                  </a:cubicBezTo>
                  <a:cubicBezTo>
                    <a:pt x="44" y="340"/>
                    <a:pt x="58" y="346"/>
                    <a:pt x="72" y="346"/>
                  </a:cubicBezTo>
                  <a:cubicBezTo>
                    <a:pt x="86" y="346"/>
                    <a:pt x="100" y="340"/>
                    <a:pt x="111" y="329"/>
                  </a:cubicBezTo>
                  <a:cubicBezTo>
                    <a:pt x="233" y="228"/>
                    <a:pt x="389" y="162"/>
                    <a:pt x="534" y="129"/>
                  </a:cubicBezTo>
                  <a:cubicBezTo>
                    <a:pt x="623" y="112"/>
                    <a:pt x="709" y="109"/>
                    <a:pt x="795" y="109"/>
                  </a:cubicBezTo>
                  <a:cubicBezTo>
                    <a:pt x="840" y="109"/>
                    <a:pt x="885" y="110"/>
                    <a:pt x="930" y="110"/>
                  </a:cubicBezTo>
                  <a:cubicBezTo>
                    <a:pt x="971" y="110"/>
                    <a:pt x="1014" y="109"/>
                    <a:pt x="1056" y="106"/>
                  </a:cubicBezTo>
                  <a:cubicBezTo>
                    <a:pt x="1112" y="95"/>
                    <a:pt x="1090" y="40"/>
                    <a:pt x="1046" y="28"/>
                  </a:cubicBezTo>
                  <a:cubicBezTo>
                    <a:pt x="963" y="9"/>
                    <a:pt x="878" y="0"/>
                    <a:pt x="79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11"/>
            <p:cNvSpPr/>
            <p:nvPr/>
          </p:nvSpPr>
          <p:spPr>
            <a:xfrm>
              <a:off x="1428316" y="2411594"/>
              <a:ext cx="31957" cy="5059"/>
            </a:xfrm>
            <a:custGeom>
              <a:avLst/>
              <a:gdLst/>
              <a:ahLst/>
              <a:cxnLst/>
              <a:rect l="l" t="t" r="r" b="b"/>
              <a:pathLst>
                <a:path w="916" h="145" extrusionOk="0">
                  <a:moveTo>
                    <a:pt x="259" y="1"/>
                  </a:moveTo>
                  <a:cubicBezTo>
                    <a:pt x="233" y="1"/>
                    <a:pt x="207" y="2"/>
                    <a:pt x="181" y="6"/>
                  </a:cubicBezTo>
                  <a:cubicBezTo>
                    <a:pt x="125" y="6"/>
                    <a:pt x="59" y="17"/>
                    <a:pt x="26" y="73"/>
                  </a:cubicBezTo>
                  <a:cubicBezTo>
                    <a:pt x="1" y="106"/>
                    <a:pt x="43" y="144"/>
                    <a:pt x="80" y="144"/>
                  </a:cubicBezTo>
                  <a:cubicBezTo>
                    <a:pt x="93" y="144"/>
                    <a:pt x="106" y="139"/>
                    <a:pt x="115" y="128"/>
                  </a:cubicBezTo>
                  <a:cubicBezTo>
                    <a:pt x="136" y="99"/>
                    <a:pt x="168" y="94"/>
                    <a:pt x="200" y="94"/>
                  </a:cubicBezTo>
                  <a:cubicBezTo>
                    <a:pt x="216" y="94"/>
                    <a:pt x="233" y="95"/>
                    <a:pt x="248" y="95"/>
                  </a:cubicBezTo>
                  <a:lnTo>
                    <a:pt x="459" y="95"/>
                  </a:lnTo>
                  <a:cubicBezTo>
                    <a:pt x="604" y="106"/>
                    <a:pt x="738" y="128"/>
                    <a:pt x="882" y="139"/>
                  </a:cubicBezTo>
                  <a:cubicBezTo>
                    <a:pt x="916" y="139"/>
                    <a:pt x="904" y="95"/>
                    <a:pt x="882" y="83"/>
                  </a:cubicBezTo>
                  <a:cubicBezTo>
                    <a:pt x="726" y="28"/>
                    <a:pt x="560" y="17"/>
                    <a:pt x="404" y="6"/>
                  </a:cubicBezTo>
                  <a:cubicBezTo>
                    <a:pt x="359" y="6"/>
                    <a:pt x="310" y="1"/>
                    <a:pt x="25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11"/>
            <p:cNvSpPr/>
            <p:nvPr/>
          </p:nvSpPr>
          <p:spPr>
            <a:xfrm>
              <a:off x="1289879" y="2419967"/>
              <a:ext cx="247980" cy="168576"/>
            </a:xfrm>
            <a:custGeom>
              <a:avLst/>
              <a:gdLst/>
              <a:ahLst/>
              <a:cxnLst/>
              <a:rect l="l" t="t" r="r" b="b"/>
              <a:pathLst>
                <a:path w="7108" h="4832" extrusionOk="0">
                  <a:moveTo>
                    <a:pt x="4431" y="1"/>
                  </a:moveTo>
                  <a:cubicBezTo>
                    <a:pt x="4091" y="1"/>
                    <a:pt x="3895" y="131"/>
                    <a:pt x="3226" y="244"/>
                  </a:cubicBezTo>
                  <a:cubicBezTo>
                    <a:pt x="3068" y="270"/>
                    <a:pt x="2919" y="281"/>
                    <a:pt x="2779" y="281"/>
                  </a:cubicBezTo>
                  <a:cubicBezTo>
                    <a:pt x="2102" y="281"/>
                    <a:pt x="1658" y="21"/>
                    <a:pt x="1658" y="21"/>
                  </a:cubicBezTo>
                  <a:lnTo>
                    <a:pt x="546" y="1089"/>
                  </a:lnTo>
                  <a:cubicBezTo>
                    <a:pt x="546" y="1089"/>
                    <a:pt x="245" y="1779"/>
                    <a:pt x="156" y="2124"/>
                  </a:cubicBezTo>
                  <a:cubicBezTo>
                    <a:pt x="57" y="2468"/>
                    <a:pt x="0" y="2713"/>
                    <a:pt x="468" y="3481"/>
                  </a:cubicBezTo>
                  <a:cubicBezTo>
                    <a:pt x="946" y="4237"/>
                    <a:pt x="1135" y="4304"/>
                    <a:pt x="1992" y="4615"/>
                  </a:cubicBezTo>
                  <a:cubicBezTo>
                    <a:pt x="2432" y="4781"/>
                    <a:pt x="2663" y="4832"/>
                    <a:pt x="2875" y="4832"/>
                  </a:cubicBezTo>
                  <a:cubicBezTo>
                    <a:pt x="3075" y="4832"/>
                    <a:pt x="3258" y="4786"/>
                    <a:pt x="3582" y="4749"/>
                  </a:cubicBezTo>
                  <a:cubicBezTo>
                    <a:pt x="4249" y="4670"/>
                    <a:pt x="4327" y="4081"/>
                    <a:pt x="4461" y="3803"/>
                  </a:cubicBezTo>
                  <a:cubicBezTo>
                    <a:pt x="4594" y="3514"/>
                    <a:pt x="4995" y="3236"/>
                    <a:pt x="5495" y="2969"/>
                  </a:cubicBezTo>
                  <a:cubicBezTo>
                    <a:pt x="5687" y="2868"/>
                    <a:pt x="5908" y="2840"/>
                    <a:pt x="6115" y="2840"/>
                  </a:cubicBezTo>
                  <a:cubicBezTo>
                    <a:pt x="6380" y="2840"/>
                    <a:pt x="6625" y="2886"/>
                    <a:pt x="6761" y="2886"/>
                  </a:cubicBezTo>
                  <a:cubicBezTo>
                    <a:pt x="6788" y="2886"/>
                    <a:pt x="6811" y="2885"/>
                    <a:pt x="6829" y="2880"/>
                  </a:cubicBezTo>
                  <a:cubicBezTo>
                    <a:pt x="6997" y="2824"/>
                    <a:pt x="6997" y="2791"/>
                    <a:pt x="7052" y="2435"/>
                  </a:cubicBezTo>
                  <a:cubicBezTo>
                    <a:pt x="7108" y="2079"/>
                    <a:pt x="6974" y="1601"/>
                    <a:pt x="6696" y="1078"/>
                  </a:cubicBezTo>
                  <a:cubicBezTo>
                    <a:pt x="6418" y="567"/>
                    <a:pt x="5662" y="233"/>
                    <a:pt x="4916" y="66"/>
                  </a:cubicBezTo>
                  <a:cubicBezTo>
                    <a:pt x="4711" y="20"/>
                    <a:pt x="4560" y="1"/>
                    <a:pt x="4431"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11"/>
            <p:cNvSpPr/>
            <p:nvPr/>
          </p:nvSpPr>
          <p:spPr>
            <a:xfrm>
              <a:off x="1293751" y="2420700"/>
              <a:ext cx="136619" cy="79578"/>
            </a:xfrm>
            <a:custGeom>
              <a:avLst/>
              <a:gdLst/>
              <a:ahLst/>
              <a:cxnLst/>
              <a:rect l="l" t="t" r="r" b="b"/>
              <a:pathLst>
                <a:path w="3916" h="2281" extrusionOk="0">
                  <a:moveTo>
                    <a:pt x="1547" y="0"/>
                  </a:moveTo>
                  <a:lnTo>
                    <a:pt x="435" y="1068"/>
                  </a:lnTo>
                  <a:cubicBezTo>
                    <a:pt x="435" y="1068"/>
                    <a:pt x="134" y="1758"/>
                    <a:pt x="45" y="2103"/>
                  </a:cubicBezTo>
                  <a:cubicBezTo>
                    <a:pt x="23" y="2147"/>
                    <a:pt x="12" y="2192"/>
                    <a:pt x="1" y="2236"/>
                  </a:cubicBezTo>
                  <a:cubicBezTo>
                    <a:pt x="133" y="2267"/>
                    <a:pt x="272" y="2281"/>
                    <a:pt x="415" y="2281"/>
                  </a:cubicBezTo>
                  <a:cubicBezTo>
                    <a:pt x="526" y="2281"/>
                    <a:pt x="641" y="2273"/>
                    <a:pt x="757" y="2259"/>
                  </a:cubicBezTo>
                  <a:cubicBezTo>
                    <a:pt x="1035" y="2214"/>
                    <a:pt x="1313" y="2103"/>
                    <a:pt x="1525" y="1903"/>
                  </a:cubicBezTo>
                  <a:cubicBezTo>
                    <a:pt x="1758" y="1669"/>
                    <a:pt x="1903" y="1313"/>
                    <a:pt x="2214" y="1235"/>
                  </a:cubicBezTo>
                  <a:cubicBezTo>
                    <a:pt x="2271" y="1222"/>
                    <a:pt x="2328" y="1217"/>
                    <a:pt x="2385" y="1217"/>
                  </a:cubicBezTo>
                  <a:cubicBezTo>
                    <a:pt x="2473" y="1217"/>
                    <a:pt x="2560" y="1228"/>
                    <a:pt x="2648" y="1235"/>
                  </a:cubicBezTo>
                  <a:cubicBezTo>
                    <a:pt x="2948" y="1235"/>
                    <a:pt x="3260" y="1135"/>
                    <a:pt x="3493" y="946"/>
                  </a:cubicBezTo>
                  <a:cubicBezTo>
                    <a:pt x="3715" y="757"/>
                    <a:pt x="3871" y="467"/>
                    <a:pt x="3905" y="168"/>
                  </a:cubicBezTo>
                  <a:cubicBezTo>
                    <a:pt x="3905" y="123"/>
                    <a:pt x="3916" y="79"/>
                    <a:pt x="3916" y="34"/>
                  </a:cubicBezTo>
                  <a:lnTo>
                    <a:pt x="3916" y="34"/>
                  </a:lnTo>
                  <a:cubicBezTo>
                    <a:pt x="3727" y="89"/>
                    <a:pt x="3505" y="156"/>
                    <a:pt x="3115" y="223"/>
                  </a:cubicBezTo>
                  <a:cubicBezTo>
                    <a:pt x="2957" y="249"/>
                    <a:pt x="2808" y="260"/>
                    <a:pt x="2668" y="260"/>
                  </a:cubicBezTo>
                  <a:cubicBezTo>
                    <a:pt x="1991" y="260"/>
                    <a:pt x="1547" y="0"/>
                    <a:pt x="154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11"/>
            <p:cNvSpPr/>
            <p:nvPr/>
          </p:nvSpPr>
          <p:spPr>
            <a:xfrm>
              <a:off x="1306939" y="2457437"/>
              <a:ext cx="30945" cy="66286"/>
            </a:xfrm>
            <a:custGeom>
              <a:avLst/>
              <a:gdLst/>
              <a:ahLst/>
              <a:cxnLst/>
              <a:rect l="l" t="t" r="r" b="b"/>
              <a:pathLst>
                <a:path w="887" h="1900" extrusionOk="0">
                  <a:moveTo>
                    <a:pt x="32" y="1"/>
                  </a:moveTo>
                  <a:cubicBezTo>
                    <a:pt x="18" y="1"/>
                    <a:pt x="6" y="8"/>
                    <a:pt x="1" y="27"/>
                  </a:cubicBezTo>
                  <a:cubicBezTo>
                    <a:pt x="1" y="104"/>
                    <a:pt x="23" y="193"/>
                    <a:pt x="35" y="271"/>
                  </a:cubicBezTo>
                  <a:cubicBezTo>
                    <a:pt x="57" y="360"/>
                    <a:pt x="79" y="438"/>
                    <a:pt x="101" y="527"/>
                  </a:cubicBezTo>
                  <a:cubicBezTo>
                    <a:pt x="146" y="694"/>
                    <a:pt x="213" y="850"/>
                    <a:pt x="279" y="1005"/>
                  </a:cubicBezTo>
                  <a:cubicBezTo>
                    <a:pt x="423" y="1327"/>
                    <a:pt x="601" y="1617"/>
                    <a:pt x="813" y="1884"/>
                  </a:cubicBezTo>
                  <a:cubicBezTo>
                    <a:pt x="823" y="1894"/>
                    <a:pt x="842" y="1899"/>
                    <a:pt x="857" y="1899"/>
                  </a:cubicBezTo>
                  <a:cubicBezTo>
                    <a:pt x="875" y="1899"/>
                    <a:pt x="887" y="1891"/>
                    <a:pt x="868" y="1873"/>
                  </a:cubicBezTo>
                  <a:cubicBezTo>
                    <a:pt x="668" y="1606"/>
                    <a:pt x="502" y="1305"/>
                    <a:pt x="368" y="994"/>
                  </a:cubicBezTo>
                  <a:cubicBezTo>
                    <a:pt x="302" y="838"/>
                    <a:pt x="246" y="682"/>
                    <a:pt x="201" y="516"/>
                  </a:cubicBezTo>
                  <a:lnTo>
                    <a:pt x="134" y="282"/>
                  </a:lnTo>
                  <a:cubicBezTo>
                    <a:pt x="124" y="205"/>
                    <a:pt x="112" y="116"/>
                    <a:pt x="79" y="27"/>
                  </a:cubicBezTo>
                  <a:cubicBezTo>
                    <a:pt x="72" y="14"/>
                    <a:pt x="51" y="1"/>
                    <a:pt x="3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11"/>
            <p:cNvSpPr/>
            <p:nvPr/>
          </p:nvSpPr>
          <p:spPr>
            <a:xfrm>
              <a:off x="1297275" y="2442366"/>
              <a:ext cx="69496" cy="84567"/>
            </a:xfrm>
            <a:custGeom>
              <a:avLst/>
              <a:gdLst/>
              <a:ahLst/>
              <a:cxnLst/>
              <a:rect l="l" t="t" r="r" b="b"/>
              <a:pathLst>
                <a:path w="1992" h="2424" extrusionOk="0">
                  <a:moveTo>
                    <a:pt x="84" y="0"/>
                  </a:moveTo>
                  <a:cubicBezTo>
                    <a:pt x="45" y="0"/>
                    <a:pt x="1" y="29"/>
                    <a:pt x="33" y="69"/>
                  </a:cubicBezTo>
                  <a:cubicBezTo>
                    <a:pt x="111" y="169"/>
                    <a:pt x="211" y="258"/>
                    <a:pt x="300" y="347"/>
                  </a:cubicBezTo>
                  <a:lnTo>
                    <a:pt x="601" y="614"/>
                  </a:lnTo>
                  <a:cubicBezTo>
                    <a:pt x="789" y="781"/>
                    <a:pt x="990" y="936"/>
                    <a:pt x="1190" y="1092"/>
                  </a:cubicBezTo>
                  <a:cubicBezTo>
                    <a:pt x="1379" y="1248"/>
                    <a:pt x="1524" y="1426"/>
                    <a:pt x="1624" y="1660"/>
                  </a:cubicBezTo>
                  <a:cubicBezTo>
                    <a:pt x="1724" y="1893"/>
                    <a:pt x="1802" y="2138"/>
                    <a:pt x="1869" y="2382"/>
                  </a:cubicBezTo>
                  <a:cubicBezTo>
                    <a:pt x="1879" y="2409"/>
                    <a:pt x="1910" y="2423"/>
                    <a:pt x="1937" y="2423"/>
                  </a:cubicBezTo>
                  <a:cubicBezTo>
                    <a:pt x="1967" y="2423"/>
                    <a:pt x="1992" y="2406"/>
                    <a:pt x="1980" y="2372"/>
                  </a:cubicBezTo>
                  <a:cubicBezTo>
                    <a:pt x="1935" y="2171"/>
                    <a:pt x="1879" y="1982"/>
                    <a:pt x="1813" y="1793"/>
                  </a:cubicBezTo>
                  <a:cubicBezTo>
                    <a:pt x="1746" y="1604"/>
                    <a:pt x="1669" y="1426"/>
                    <a:pt x="1546" y="1282"/>
                  </a:cubicBezTo>
                  <a:cubicBezTo>
                    <a:pt x="1435" y="1137"/>
                    <a:pt x="1290" y="1015"/>
                    <a:pt x="1145" y="903"/>
                  </a:cubicBezTo>
                  <a:cubicBezTo>
                    <a:pt x="979" y="770"/>
                    <a:pt x="823" y="637"/>
                    <a:pt x="668" y="503"/>
                  </a:cubicBezTo>
                  <a:cubicBezTo>
                    <a:pt x="490" y="336"/>
                    <a:pt x="322" y="147"/>
                    <a:pt x="122" y="14"/>
                  </a:cubicBezTo>
                  <a:cubicBezTo>
                    <a:pt x="113" y="4"/>
                    <a:pt x="99" y="0"/>
                    <a:pt x="8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11"/>
            <p:cNvSpPr/>
            <p:nvPr/>
          </p:nvSpPr>
          <p:spPr>
            <a:xfrm>
              <a:off x="1318208" y="2436888"/>
              <a:ext cx="58227" cy="84149"/>
            </a:xfrm>
            <a:custGeom>
              <a:avLst/>
              <a:gdLst/>
              <a:ahLst/>
              <a:cxnLst/>
              <a:rect l="l" t="t" r="r" b="b"/>
              <a:pathLst>
                <a:path w="1669" h="2412" extrusionOk="0">
                  <a:moveTo>
                    <a:pt x="33" y="1"/>
                  </a:moveTo>
                  <a:cubicBezTo>
                    <a:pt x="15" y="1"/>
                    <a:pt x="1" y="8"/>
                    <a:pt x="1" y="26"/>
                  </a:cubicBezTo>
                  <a:cubicBezTo>
                    <a:pt x="11" y="193"/>
                    <a:pt x="145" y="315"/>
                    <a:pt x="256" y="415"/>
                  </a:cubicBezTo>
                  <a:cubicBezTo>
                    <a:pt x="401" y="549"/>
                    <a:pt x="557" y="671"/>
                    <a:pt x="690" y="804"/>
                  </a:cubicBezTo>
                  <a:cubicBezTo>
                    <a:pt x="968" y="1083"/>
                    <a:pt x="1180" y="1416"/>
                    <a:pt x="1335" y="1772"/>
                  </a:cubicBezTo>
                  <a:cubicBezTo>
                    <a:pt x="1424" y="1972"/>
                    <a:pt x="1502" y="2183"/>
                    <a:pt x="1580" y="2384"/>
                  </a:cubicBezTo>
                  <a:cubicBezTo>
                    <a:pt x="1585" y="2400"/>
                    <a:pt x="1610" y="2412"/>
                    <a:pt x="1631" y="2412"/>
                  </a:cubicBezTo>
                  <a:cubicBezTo>
                    <a:pt x="1652" y="2412"/>
                    <a:pt x="1669" y="2400"/>
                    <a:pt x="1658" y="2373"/>
                  </a:cubicBezTo>
                  <a:cubicBezTo>
                    <a:pt x="1546" y="2028"/>
                    <a:pt x="1424" y="1672"/>
                    <a:pt x="1235" y="1350"/>
                  </a:cubicBezTo>
                  <a:cubicBezTo>
                    <a:pt x="1046" y="1016"/>
                    <a:pt x="779" y="737"/>
                    <a:pt x="490" y="493"/>
                  </a:cubicBezTo>
                  <a:cubicBezTo>
                    <a:pt x="334" y="349"/>
                    <a:pt x="179" y="226"/>
                    <a:pt x="100" y="37"/>
                  </a:cubicBezTo>
                  <a:cubicBezTo>
                    <a:pt x="94" y="17"/>
                    <a:pt x="59" y="1"/>
                    <a:pt x="3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11"/>
            <p:cNvSpPr/>
            <p:nvPr/>
          </p:nvSpPr>
          <p:spPr>
            <a:xfrm>
              <a:off x="1319778" y="2418537"/>
              <a:ext cx="104453" cy="106372"/>
            </a:xfrm>
            <a:custGeom>
              <a:avLst/>
              <a:gdLst/>
              <a:ahLst/>
              <a:cxnLst/>
              <a:rect l="l" t="t" r="r" b="b"/>
              <a:pathLst>
                <a:path w="2994" h="3049" extrusionOk="0">
                  <a:moveTo>
                    <a:pt x="221" y="1"/>
                  </a:moveTo>
                  <a:cubicBezTo>
                    <a:pt x="203" y="1"/>
                    <a:pt x="186" y="9"/>
                    <a:pt x="178" y="29"/>
                  </a:cubicBezTo>
                  <a:cubicBezTo>
                    <a:pt x="89" y="163"/>
                    <a:pt x="211" y="274"/>
                    <a:pt x="345" y="351"/>
                  </a:cubicBezTo>
                  <a:cubicBezTo>
                    <a:pt x="287" y="330"/>
                    <a:pt x="228" y="313"/>
                    <a:pt x="167" y="313"/>
                  </a:cubicBezTo>
                  <a:cubicBezTo>
                    <a:pt x="135" y="313"/>
                    <a:pt x="102" y="318"/>
                    <a:pt x="67" y="329"/>
                  </a:cubicBezTo>
                  <a:cubicBezTo>
                    <a:pt x="0" y="341"/>
                    <a:pt x="45" y="418"/>
                    <a:pt x="100" y="418"/>
                  </a:cubicBezTo>
                  <a:cubicBezTo>
                    <a:pt x="211" y="430"/>
                    <a:pt x="312" y="463"/>
                    <a:pt x="401" y="519"/>
                  </a:cubicBezTo>
                  <a:cubicBezTo>
                    <a:pt x="478" y="563"/>
                    <a:pt x="545" y="618"/>
                    <a:pt x="612" y="663"/>
                  </a:cubicBezTo>
                  <a:cubicBezTo>
                    <a:pt x="534" y="618"/>
                    <a:pt x="456" y="585"/>
                    <a:pt x="378" y="552"/>
                  </a:cubicBezTo>
                  <a:cubicBezTo>
                    <a:pt x="371" y="548"/>
                    <a:pt x="364" y="547"/>
                    <a:pt x="358" y="547"/>
                  </a:cubicBezTo>
                  <a:cubicBezTo>
                    <a:pt x="325" y="547"/>
                    <a:pt x="307" y="589"/>
                    <a:pt x="345" y="608"/>
                  </a:cubicBezTo>
                  <a:cubicBezTo>
                    <a:pt x="579" y="752"/>
                    <a:pt x="812" y="885"/>
                    <a:pt x="1001" y="1097"/>
                  </a:cubicBezTo>
                  <a:cubicBezTo>
                    <a:pt x="1168" y="1286"/>
                    <a:pt x="1290" y="1508"/>
                    <a:pt x="1335" y="1742"/>
                  </a:cubicBezTo>
                  <a:cubicBezTo>
                    <a:pt x="1341" y="1766"/>
                    <a:pt x="1365" y="1780"/>
                    <a:pt x="1387" y="1780"/>
                  </a:cubicBezTo>
                  <a:cubicBezTo>
                    <a:pt x="1406" y="1780"/>
                    <a:pt x="1424" y="1768"/>
                    <a:pt x="1424" y="1742"/>
                  </a:cubicBezTo>
                  <a:cubicBezTo>
                    <a:pt x="1368" y="1431"/>
                    <a:pt x="1190" y="1152"/>
                    <a:pt x="957" y="930"/>
                  </a:cubicBezTo>
                  <a:lnTo>
                    <a:pt x="957" y="930"/>
                  </a:lnTo>
                  <a:cubicBezTo>
                    <a:pt x="1068" y="997"/>
                    <a:pt x="1168" y="1075"/>
                    <a:pt x="1279" y="1164"/>
                  </a:cubicBezTo>
                  <a:cubicBezTo>
                    <a:pt x="1635" y="1453"/>
                    <a:pt x="1879" y="1853"/>
                    <a:pt x="2080" y="2264"/>
                  </a:cubicBezTo>
                  <a:cubicBezTo>
                    <a:pt x="2202" y="2509"/>
                    <a:pt x="2291" y="2765"/>
                    <a:pt x="2380" y="3021"/>
                  </a:cubicBezTo>
                  <a:cubicBezTo>
                    <a:pt x="2386" y="3038"/>
                    <a:pt x="2408" y="3049"/>
                    <a:pt x="2427" y="3049"/>
                  </a:cubicBezTo>
                  <a:cubicBezTo>
                    <a:pt x="2447" y="3049"/>
                    <a:pt x="2464" y="3038"/>
                    <a:pt x="2458" y="3010"/>
                  </a:cubicBezTo>
                  <a:cubicBezTo>
                    <a:pt x="2358" y="2531"/>
                    <a:pt x="2146" y="2064"/>
                    <a:pt x="1869" y="1664"/>
                  </a:cubicBezTo>
                  <a:cubicBezTo>
                    <a:pt x="1735" y="1464"/>
                    <a:pt x="1580" y="1275"/>
                    <a:pt x="1390" y="1119"/>
                  </a:cubicBezTo>
                  <a:cubicBezTo>
                    <a:pt x="1190" y="952"/>
                    <a:pt x="967" y="808"/>
                    <a:pt x="767" y="641"/>
                  </a:cubicBezTo>
                  <a:cubicBezTo>
                    <a:pt x="678" y="574"/>
                    <a:pt x="589" y="496"/>
                    <a:pt x="490" y="430"/>
                  </a:cubicBezTo>
                  <a:lnTo>
                    <a:pt x="490" y="430"/>
                  </a:lnTo>
                  <a:lnTo>
                    <a:pt x="556" y="463"/>
                  </a:lnTo>
                  <a:cubicBezTo>
                    <a:pt x="790" y="585"/>
                    <a:pt x="1024" y="719"/>
                    <a:pt x="1268" y="830"/>
                  </a:cubicBezTo>
                  <a:cubicBezTo>
                    <a:pt x="1501" y="952"/>
                    <a:pt x="1746" y="1041"/>
                    <a:pt x="1980" y="1164"/>
                  </a:cubicBezTo>
                  <a:cubicBezTo>
                    <a:pt x="2202" y="1275"/>
                    <a:pt x="2369" y="1431"/>
                    <a:pt x="2514" y="1619"/>
                  </a:cubicBezTo>
                  <a:cubicBezTo>
                    <a:pt x="2658" y="1831"/>
                    <a:pt x="2781" y="2064"/>
                    <a:pt x="2892" y="2298"/>
                  </a:cubicBezTo>
                  <a:cubicBezTo>
                    <a:pt x="2897" y="2313"/>
                    <a:pt x="2918" y="2321"/>
                    <a:pt x="2940" y="2321"/>
                  </a:cubicBezTo>
                  <a:cubicBezTo>
                    <a:pt x="2967" y="2321"/>
                    <a:pt x="2994" y="2307"/>
                    <a:pt x="2981" y="2276"/>
                  </a:cubicBezTo>
                  <a:cubicBezTo>
                    <a:pt x="2814" y="1886"/>
                    <a:pt x="2614" y="1497"/>
                    <a:pt x="2280" y="1231"/>
                  </a:cubicBezTo>
                  <a:cubicBezTo>
                    <a:pt x="2080" y="1075"/>
                    <a:pt x="1835" y="997"/>
                    <a:pt x="1613" y="897"/>
                  </a:cubicBezTo>
                  <a:cubicBezTo>
                    <a:pt x="1379" y="786"/>
                    <a:pt x="1145" y="652"/>
                    <a:pt x="923" y="529"/>
                  </a:cubicBezTo>
                  <a:cubicBezTo>
                    <a:pt x="790" y="463"/>
                    <a:pt x="668" y="396"/>
                    <a:pt x="545" y="329"/>
                  </a:cubicBezTo>
                  <a:cubicBezTo>
                    <a:pt x="445" y="274"/>
                    <a:pt x="256" y="207"/>
                    <a:pt x="278" y="62"/>
                  </a:cubicBezTo>
                  <a:cubicBezTo>
                    <a:pt x="285" y="27"/>
                    <a:pt x="252" y="1"/>
                    <a:pt x="22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11"/>
            <p:cNvSpPr/>
            <p:nvPr/>
          </p:nvSpPr>
          <p:spPr>
            <a:xfrm>
              <a:off x="1354283" y="2430434"/>
              <a:ext cx="116001" cy="31189"/>
            </a:xfrm>
            <a:custGeom>
              <a:avLst/>
              <a:gdLst/>
              <a:ahLst/>
              <a:cxnLst/>
              <a:rect l="l" t="t" r="r" b="b"/>
              <a:pathLst>
                <a:path w="3325" h="894" extrusionOk="0">
                  <a:moveTo>
                    <a:pt x="309" y="1"/>
                  </a:moveTo>
                  <a:cubicBezTo>
                    <a:pt x="262" y="1"/>
                    <a:pt x="214" y="4"/>
                    <a:pt x="168" y="10"/>
                  </a:cubicBezTo>
                  <a:cubicBezTo>
                    <a:pt x="146" y="22"/>
                    <a:pt x="146" y="33"/>
                    <a:pt x="146" y="33"/>
                  </a:cubicBezTo>
                  <a:lnTo>
                    <a:pt x="45" y="66"/>
                  </a:lnTo>
                  <a:cubicBezTo>
                    <a:pt x="1" y="89"/>
                    <a:pt x="57" y="133"/>
                    <a:pt x="90" y="133"/>
                  </a:cubicBezTo>
                  <a:cubicBezTo>
                    <a:pt x="223" y="133"/>
                    <a:pt x="346" y="144"/>
                    <a:pt x="479" y="200"/>
                  </a:cubicBezTo>
                  <a:cubicBezTo>
                    <a:pt x="613" y="267"/>
                    <a:pt x="746" y="344"/>
                    <a:pt x="890" y="411"/>
                  </a:cubicBezTo>
                  <a:cubicBezTo>
                    <a:pt x="1157" y="522"/>
                    <a:pt x="1458" y="623"/>
                    <a:pt x="1625" y="878"/>
                  </a:cubicBezTo>
                  <a:cubicBezTo>
                    <a:pt x="1635" y="888"/>
                    <a:pt x="1652" y="894"/>
                    <a:pt x="1665" y="894"/>
                  </a:cubicBezTo>
                  <a:cubicBezTo>
                    <a:pt x="1681" y="894"/>
                    <a:pt x="1693" y="885"/>
                    <a:pt x="1681" y="867"/>
                  </a:cubicBezTo>
                  <a:cubicBezTo>
                    <a:pt x="1513" y="578"/>
                    <a:pt x="1202" y="467"/>
                    <a:pt x="924" y="333"/>
                  </a:cubicBezTo>
                  <a:cubicBezTo>
                    <a:pt x="769" y="267"/>
                    <a:pt x="635" y="178"/>
                    <a:pt x="490" y="111"/>
                  </a:cubicBezTo>
                  <a:cubicBezTo>
                    <a:pt x="512" y="111"/>
                    <a:pt x="535" y="122"/>
                    <a:pt x="557" y="122"/>
                  </a:cubicBezTo>
                  <a:cubicBezTo>
                    <a:pt x="680" y="144"/>
                    <a:pt x="791" y="166"/>
                    <a:pt x="902" y="211"/>
                  </a:cubicBezTo>
                  <a:cubicBezTo>
                    <a:pt x="1147" y="277"/>
                    <a:pt x="1380" y="356"/>
                    <a:pt x="1625" y="433"/>
                  </a:cubicBezTo>
                  <a:cubicBezTo>
                    <a:pt x="2103" y="589"/>
                    <a:pt x="2593" y="756"/>
                    <a:pt x="3082" y="878"/>
                  </a:cubicBezTo>
                  <a:cubicBezTo>
                    <a:pt x="3088" y="881"/>
                    <a:pt x="3094" y="882"/>
                    <a:pt x="3099" y="882"/>
                  </a:cubicBezTo>
                  <a:cubicBezTo>
                    <a:pt x="3128" y="882"/>
                    <a:pt x="3131" y="832"/>
                    <a:pt x="3093" y="823"/>
                  </a:cubicBezTo>
                  <a:cubicBezTo>
                    <a:pt x="2593" y="633"/>
                    <a:pt x="2081" y="489"/>
                    <a:pt x="1580" y="322"/>
                  </a:cubicBezTo>
                  <a:cubicBezTo>
                    <a:pt x="1414" y="277"/>
                    <a:pt x="1258" y="222"/>
                    <a:pt x="1091" y="166"/>
                  </a:cubicBezTo>
                  <a:lnTo>
                    <a:pt x="1091" y="166"/>
                  </a:lnTo>
                  <a:cubicBezTo>
                    <a:pt x="1246" y="188"/>
                    <a:pt x="1414" y="188"/>
                    <a:pt x="1569" y="200"/>
                  </a:cubicBezTo>
                  <a:cubicBezTo>
                    <a:pt x="1758" y="222"/>
                    <a:pt x="1948" y="244"/>
                    <a:pt x="2136" y="289"/>
                  </a:cubicBezTo>
                  <a:cubicBezTo>
                    <a:pt x="2326" y="333"/>
                    <a:pt x="2514" y="389"/>
                    <a:pt x="2692" y="455"/>
                  </a:cubicBezTo>
                  <a:cubicBezTo>
                    <a:pt x="2870" y="522"/>
                    <a:pt x="3060" y="600"/>
                    <a:pt x="3248" y="633"/>
                  </a:cubicBezTo>
                  <a:cubicBezTo>
                    <a:pt x="3254" y="634"/>
                    <a:pt x="3259" y="634"/>
                    <a:pt x="3263" y="634"/>
                  </a:cubicBezTo>
                  <a:cubicBezTo>
                    <a:pt x="3325" y="634"/>
                    <a:pt x="3311" y="566"/>
                    <a:pt x="3260" y="556"/>
                  </a:cubicBezTo>
                  <a:cubicBezTo>
                    <a:pt x="3060" y="511"/>
                    <a:pt x="2860" y="433"/>
                    <a:pt x="2670" y="366"/>
                  </a:cubicBezTo>
                  <a:cubicBezTo>
                    <a:pt x="2492" y="300"/>
                    <a:pt x="2314" y="255"/>
                    <a:pt x="2126" y="211"/>
                  </a:cubicBezTo>
                  <a:cubicBezTo>
                    <a:pt x="1936" y="178"/>
                    <a:pt x="1747" y="144"/>
                    <a:pt x="1558" y="122"/>
                  </a:cubicBezTo>
                  <a:cubicBezTo>
                    <a:pt x="1394" y="102"/>
                    <a:pt x="1222" y="75"/>
                    <a:pt x="1056" y="75"/>
                  </a:cubicBezTo>
                  <a:cubicBezTo>
                    <a:pt x="1030" y="75"/>
                    <a:pt x="1005" y="76"/>
                    <a:pt x="979" y="77"/>
                  </a:cubicBezTo>
                  <a:cubicBezTo>
                    <a:pt x="947" y="77"/>
                    <a:pt x="947" y="111"/>
                    <a:pt x="957" y="133"/>
                  </a:cubicBezTo>
                  <a:cubicBezTo>
                    <a:pt x="924" y="122"/>
                    <a:pt x="880" y="99"/>
                    <a:pt x="846" y="89"/>
                  </a:cubicBezTo>
                  <a:cubicBezTo>
                    <a:pt x="679" y="44"/>
                    <a:pt x="491" y="1"/>
                    <a:pt x="30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11"/>
            <p:cNvSpPr/>
            <p:nvPr/>
          </p:nvSpPr>
          <p:spPr>
            <a:xfrm>
              <a:off x="1407453" y="2429213"/>
              <a:ext cx="72985" cy="5931"/>
            </a:xfrm>
            <a:custGeom>
              <a:avLst/>
              <a:gdLst/>
              <a:ahLst/>
              <a:cxnLst/>
              <a:rect l="l" t="t" r="r" b="b"/>
              <a:pathLst>
                <a:path w="2092" h="170" extrusionOk="0">
                  <a:moveTo>
                    <a:pt x="45" y="1"/>
                  </a:moveTo>
                  <a:cubicBezTo>
                    <a:pt x="1" y="1"/>
                    <a:pt x="12" y="45"/>
                    <a:pt x="45" y="45"/>
                  </a:cubicBezTo>
                  <a:cubicBezTo>
                    <a:pt x="246" y="87"/>
                    <a:pt x="455" y="99"/>
                    <a:pt x="666" y="99"/>
                  </a:cubicBezTo>
                  <a:cubicBezTo>
                    <a:pt x="793" y="99"/>
                    <a:pt x="920" y="94"/>
                    <a:pt x="1046" y="90"/>
                  </a:cubicBezTo>
                  <a:cubicBezTo>
                    <a:pt x="1117" y="88"/>
                    <a:pt x="1187" y="86"/>
                    <a:pt x="1257" y="86"/>
                  </a:cubicBezTo>
                  <a:cubicBezTo>
                    <a:pt x="1527" y="86"/>
                    <a:pt x="1793" y="106"/>
                    <a:pt x="2058" y="168"/>
                  </a:cubicBezTo>
                  <a:cubicBezTo>
                    <a:pt x="2062" y="169"/>
                    <a:pt x="2065" y="170"/>
                    <a:pt x="2068" y="170"/>
                  </a:cubicBezTo>
                  <a:cubicBezTo>
                    <a:pt x="2092" y="170"/>
                    <a:pt x="2090" y="133"/>
                    <a:pt x="2070" y="124"/>
                  </a:cubicBezTo>
                  <a:cubicBezTo>
                    <a:pt x="1828" y="49"/>
                    <a:pt x="1581" y="30"/>
                    <a:pt x="1333" y="30"/>
                  </a:cubicBezTo>
                  <a:cubicBezTo>
                    <a:pt x="1248" y="30"/>
                    <a:pt x="1164" y="32"/>
                    <a:pt x="1079" y="35"/>
                  </a:cubicBezTo>
                  <a:cubicBezTo>
                    <a:pt x="927" y="35"/>
                    <a:pt x="774" y="39"/>
                    <a:pt x="622" y="39"/>
                  </a:cubicBezTo>
                  <a:cubicBezTo>
                    <a:pt x="430" y="39"/>
                    <a:pt x="237" y="32"/>
                    <a:pt x="4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11"/>
            <p:cNvSpPr/>
            <p:nvPr/>
          </p:nvSpPr>
          <p:spPr>
            <a:xfrm>
              <a:off x="1072977" y="2247584"/>
              <a:ext cx="294939" cy="196103"/>
            </a:xfrm>
            <a:custGeom>
              <a:avLst/>
              <a:gdLst/>
              <a:ahLst/>
              <a:cxnLst/>
              <a:rect l="l" t="t" r="r" b="b"/>
              <a:pathLst>
                <a:path w="8454" h="5621" extrusionOk="0">
                  <a:moveTo>
                    <a:pt x="2289" y="1"/>
                  </a:moveTo>
                  <a:cubicBezTo>
                    <a:pt x="2161" y="1"/>
                    <a:pt x="2068" y="18"/>
                    <a:pt x="1825" y="36"/>
                  </a:cubicBezTo>
                  <a:cubicBezTo>
                    <a:pt x="1346" y="58"/>
                    <a:pt x="946" y="191"/>
                    <a:pt x="735" y="847"/>
                  </a:cubicBezTo>
                  <a:cubicBezTo>
                    <a:pt x="512" y="1514"/>
                    <a:pt x="1" y="1481"/>
                    <a:pt x="123" y="2004"/>
                  </a:cubicBezTo>
                  <a:cubicBezTo>
                    <a:pt x="245" y="2527"/>
                    <a:pt x="512" y="3350"/>
                    <a:pt x="1269" y="3817"/>
                  </a:cubicBezTo>
                  <a:cubicBezTo>
                    <a:pt x="2036" y="4284"/>
                    <a:pt x="2759" y="4484"/>
                    <a:pt x="3192" y="4984"/>
                  </a:cubicBezTo>
                  <a:cubicBezTo>
                    <a:pt x="3615" y="5485"/>
                    <a:pt x="4094" y="5597"/>
                    <a:pt x="4705" y="5619"/>
                  </a:cubicBezTo>
                  <a:cubicBezTo>
                    <a:pt x="4725" y="5620"/>
                    <a:pt x="4747" y="5621"/>
                    <a:pt x="4769" y="5621"/>
                  </a:cubicBezTo>
                  <a:cubicBezTo>
                    <a:pt x="5395" y="5621"/>
                    <a:pt x="6506" y="5176"/>
                    <a:pt x="6785" y="4918"/>
                  </a:cubicBezTo>
                  <a:cubicBezTo>
                    <a:pt x="6785" y="4918"/>
                    <a:pt x="7452" y="4384"/>
                    <a:pt x="7953" y="3417"/>
                  </a:cubicBezTo>
                  <a:cubicBezTo>
                    <a:pt x="8453" y="2449"/>
                    <a:pt x="8264" y="1314"/>
                    <a:pt x="7997" y="1003"/>
                  </a:cubicBezTo>
                  <a:cubicBezTo>
                    <a:pt x="7742" y="703"/>
                    <a:pt x="7040" y="558"/>
                    <a:pt x="6741" y="358"/>
                  </a:cubicBezTo>
                  <a:cubicBezTo>
                    <a:pt x="6575" y="254"/>
                    <a:pt x="6501" y="204"/>
                    <a:pt x="6419" y="204"/>
                  </a:cubicBezTo>
                  <a:cubicBezTo>
                    <a:pt x="6352" y="204"/>
                    <a:pt x="6281" y="237"/>
                    <a:pt x="6151" y="303"/>
                  </a:cubicBezTo>
                  <a:cubicBezTo>
                    <a:pt x="5893" y="431"/>
                    <a:pt x="5520" y="844"/>
                    <a:pt x="5095" y="844"/>
                  </a:cubicBezTo>
                  <a:cubicBezTo>
                    <a:pt x="5043" y="844"/>
                    <a:pt x="4991" y="838"/>
                    <a:pt x="4939" y="825"/>
                  </a:cubicBezTo>
                  <a:cubicBezTo>
                    <a:pt x="4449" y="691"/>
                    <a:pt x="3548" y="147"/>
                    <a:pt x="2881" y="58"/>
                  </a:cubicBezTo>
                  <a:cubicBezTo>
                    <a:pt x="2556" y="15"/>
                    <a:pt x="2407" y="1"/>
                    <a:pt x="2289"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11"/>
            <p:cNvSpPr/>
            <p:nvPr/>
          </p:nvSpPr>
          <p:spPr>
            <a:xfrm>
              <a:off x="1073745" y="2277134"/>
              <a:ext cx="294171" cy="166553"/>
            </a:xfrm>
            <a:custGeom>
              <a:avLst/>
              <a:gdLst/>
              <a:ahLst/>
              <a:cxnLst/>
              <a:rect l="l" t="t" r="r" b="b"/>
              <a:pathLst>
                <a:path w="8432" h="4774" extrusionOk="0">
                  <a:moveTo>
                    <a:pt x="7786" y="0"/>
                  </a:moveTo>
                  <a:cubicBezTo>
                    <a:pt x="7542" y="45"/>
                    <a:pt x="7308" y="167"/>
                    <a:pt x="7130" y="345"/>
                  </a:cubicBezTo>
                  <a:cubicBezTo>
                    <a:pt x="6986" y="501"/>
                    <a:pt x="6885" y="690"/>
                    <a:pt x="6741" y="857"/>
                  </a:cubicBezTo>
                  <a:cubicBezTo>
                    <a:pt x="6607" y="1023"/>
                    <a:pt x="6429" y="1168"/>
                    <a:pt x="6218" y="1191"/>
                  </a:cubicBezTo>
                  <a:cubicBezTo>
                    <a:pt x="6062" y="1191"/>
                    <a:pt x="5918" y="1135"/>
                    <a:pt x="5784" y="1090"/>
                  </a:cubicBezTo>
                  <a:cubicBezTo>
                    <a:pt x="5555" y="1011"/>
                    <a:pt x="5309" y="938"/>
                    <a:pt x="5066" y="938"/>
                  </a:cubicBezTo>
                  <a:cubicBezTo>
                    <a:pt x="4967" y="938"/>
                    <a:pt x="4868" y="950"/>
                    <a:pt x="4772" y="979"/>
                  </a:cubicBezTo>
                  <a:cubicBezTo>
                    <a:pt x="4554" y="1038"/>
                    <a:pt x="4336" y="1186"/>
                    <a:pt x="4110" y="1186"/>
                  </a:cubicBezTo>
                  <a:cubicBezTo>
                    <a:pt x="4083" y="1186"/>
                    <a:pt x="4055" y="1184"/>
                    <a:pt x="4027" y="1179"/>
                  </a:cubicBezTo>
                  <a:cubicBezTo>
                    <a:pt x="3827" y="1146"/>
                    <a:pt x="3671" y="979"/>
                    <a:pt x="3504" y="835"/>
                  </a:cubicBezTo>
                  <a:cubicBezTo>
                    <a:pt x="2995" y="369"/>
                    <a:pt x="2305" y="127"/>
                    <a:pt x="1615" y="127"/>
                  </a:cubicBezTo>
                  <a:cubicBezTo>
                    <a:pt x="1250" y="127"/>
                    <a:pt x="884" y="195"/>
                    <a:pt x="545" y="334"/>
                  </a:cubicBezTo>
                  <a:cubicBezTo>
                    <a:pt x="312" y="679"/>
                    <a:pt x="1" y="746"/>
                    <a:pt x="101" y="1157"/>
                  </a:cubicBezTo>
                  <a:cubicBezTo>
                    <a:pt x="223" y="1680"/>
                    <a:pt x="490" y="2503"/>
                    <a:pt x="1247" y="2970"/>
                  </a:cubicBezTo>
                  <a:cubicBezTo>
                    <a:pt x="2014" y="3437"/>
                    <a:pt x="2737" y="3637"/>
                    <a:pt x="3170" y="4137"/>
                  </a:cubicBezTo>
                  <a:cubicBezTo>
                    <a:pt x="3593" y="4638"/>
                    <a:pt x="4072" y="4750"/>
                    <a:pt x="4683" y="4772"/>
                  </a:cubicBezTo>
                  <a:cubicBezTo>
                    <a:pt x="4703" y="4773"/>
                    <a:pt x="4725" y="4774"/>
                    <a:pt x="4747" y="4774"/>
                  </a:cubicBezTo>
                  <a:cubicBezTo>
                    <a:pt x="5373" y="4774"/>
                    <a:pt x="6484" y="4329"/>
                    <a:pt x="6763" y="4071"/>
                  </a:cubicBezTo>
                  <a:cubicBezTo>
                    <a:pt x="6763" y="4071"/>
                    <a:pt x="7430" y="3537"/>
                    <a:pt x="7931" y="2570"/>
                  </a:cubicBezTo>
                  <a:cubicBezTo>
                    <a:pt x="8431" y="1602"/>
                    <a:pt x="8242" y="467"/>
                    <a:pt x="7975" y="156"/>
                  </a:cubicBezTo>
                  <a:cubicBezTo>
                    <a:pt x="7931" y="101"/>
                    <a:pt x="7864" y="45"/>
                    <a:pt x="778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11"/>
            <p:cNvSpPr/>
            <p:nvPr/>
          </p:nvSpPr>
          <p:spPr>
            <a:xfrm>
              <a:off x="1115855" y="2306336"/>
              <a:ext cx="66182" cy="117955"/>
            </a:xfrm>
            <a:custGeom>
              <a:avLst/>
              <a:gdLst/>
              <a:ahLst/>
              <a:cxnLst/>
              <a:rect l="l" t="t" r="r" b="b"/>
              <a:pathLst>
                <a:path w="1897" h="3381" extrusionOk="0">
                  <a:moveTo>
                    <a:pt x="29" y="0"/>
                  </a:moveTo>
                  <a:cubicBezTo>
                    <a:pt x="14" y="0"/>
                    <a:pt x="0" y="8"/>
                    <a:pt x="6" y="31"/>
                  </a:cubicBezTo>
                  <a:cubicBezTo>
                    <a:pt x="117" y="498"/>
                    <a:pt x="273" y="965"/>
                    <a:pt x="507" y="1387"/>
                  </a:cubicBezTo>
                  <a:cubicBezTo>
                    <a:pt x="629" y="1610"/>
                    <a:pt x="774" y="1822"/>
                    <a:pt x="929" y="2022"/>
                  </a:cubicBezTo>
                  <a:cubicBezTo>
                    <a:pt x="1096" y="2222"/>
                    <a:pt x="1274" y="2411"/>
                    <a:pt x="1429" y="2611"/>
                  </a:cubicBezTo>
                  <a:cubicBezTo>
                    <a:pt x="1597" y="2823"/>
                    <a:pt x="1785" y="3056"/>
                    <a:pt x="1819" y="3334"/>
                  </a:cubicBezTo>
                  <a:cubicBezTo>
                    <a:pt x="1819" y="3362"/>
                    <a:pt x="1849" y="3381"/>
                    <a:pt x="1871" y="3381"/>
                  </a:cubicBezTo>
                  <a:cubicBezTo>
                    <a:pt x="1885" y="3381"/>
                    <a:pt x="1896" y="3374"/>
                    <a:pt x="1896" y="3357"/>
                  </a:cubicBezTo>
                  <a:cubicBezTo>
                    <a:pt x="1886" y="3123"/>
                    <a:pt x="1763" y="2922"/>
                    <a:pt x="1641" y="2734"/>
                  </a:cubicBezTo>
                  <a:cubicBezTo>
                    <a:pt x="1485" y="2522"/>
                    <a:pt x="1318" y="2333"/>
                    <a:pt x="1152" y="2133"/>
                  </a:cubicBezTo>
                  <a:cubicBezTo>
                    <a:pt x="974" y="1933"/>
                    <a:pt x="818" y="1733"/>
                    <a:pt x="685" y="1510"/>
                  </a:cubicBezTo>
                  <a:cubicBezTo>
                    <a:pt x="562" y="1288"/>
                    <a:pt x="451" y="1065"/>
                    <a:pt x="351" y="831"/>
                  </a:cubicBezTo>
                  <a:cubicBezTo>
                    <a:pt x="250" y="564"/>
                    <a:pt x="161" y="298"/>
                    <a:pt x="62" y="20"/>
                  </a:cubicBezTo>
                  <a:cubicBezTo>
                    <a:pt x="62" y="9"/>
                    <a:pt x="45" y="0"/>
                    <a:pt x="2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11"/>
            <p:cNvSpPr/>
            <p:nvPr/>
          </p:nvSpPr>
          <p:spPr>
            <a:xfrm>
              <a:off x="1139719" y="2306929"/>
              <a:ext cx="49087" cy="109023"/>
            </a:xfrm>
            <a:custGeom>
              <a:avLst/>
              <a:gdLst/>
              <a:ahLst/>
              <a:cxnLst/>
              <a:rect l="l" t="t" r="r" b="b"/>
              <a:pathLst>
                <a:path w="1407" h="3125" extrusionOk="0">
                  <a:moveTo>
                    <a:pt x="27" y="1"/>
                  </a:moveTo>
                  <a:cubicBezTo>
                    <a:pt x="12" y="1"/>
                    <a:pt x="1" y="8"/>
                    <a:pt x="1" y="25"/>
                  </a:cubicBezTo>
                  <a:cubicBezTo>
                    <a:pt x="11" y="448"/>
                    <a:pt x="112" y="859"/>
                    <a:pt x="290" y="1237"/>
                  </a:cubicBezTo>
                  <a:cubicBezTo>
                    <a:pt x="478" y="1649"/>
                    <a:pt x="768" y="2005"/>
                    <a:pt x="990" y="2394"/>
                  </a:cubicBezTo>
                  <a:cubicBezTo>
                    <a:pt x="1124" y="2616"/>
                    <a:pt x="1235" y="2850"/>
                    <a:pt x="1324" y="3095"/>
                  </a:cubicBezTo>
                  <a:cubicBezTo>
                    <a:pt x="1336" y="3113"/>
                    <a:pt x="1360" y="3124"/>
                    <a:pt x="1379" y="3124"/>
                  </a:cubicBezTo>
                  <a:cubicBezTo>
                    <a:pt x="1395" y="3124"/>
                    <a:pt x="1407" y="3115"/>
                    <a:pt x="1402" y="3095"/>
                  </a:cubicBezTo>
                  <a:cubicBezTo>
                    <a:pt x="1335" y="2883"/>
                    <a:pt x="1246" y="2683"/>
                    <a:pt x="1146" y="2483"/>
                  </a:cubicBezTo>
                  <a:cubicBezTo>
                    <a:pt x="1046" y="2294"/>
                    <a:pt x="923" y="2105"/>
                    <a:pt x="801" y="1916"/>
                  </a:cubicBezTo>
                  <a:cubicBezTo>
                    <a:pt x="557" y="1548"/>
                    <a:pt x="334" y="1182"/>
                    <a:pt x="211" y="759"/>
                  </a:cubicBezTo>
                  <a:cubicBezTo>
                    <a:pt x="145" y="525"/>
                    <a:pt x="100" y="281"/>
                    <a:pt x="90" y="47"/>
                  </a:cubicBezTo>
                  <a:cubicBezTo>
                    <a:pt x="82" y="20"/>
                    <a:pt x="50" y="1"/>
                    <a:pt x="2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11"/>
            <p:cNvSpPr/>
            <p:nvPr/>
          </p:nvSpPr>
          <p:spPr>
            <a:xfrm>
              <a:off x="1142405" y="2269982"/>
              <a:ext cx="17897" cy="58471"/>
            </a:xfrm>
            <a:custGeom>
              <a:avLst/>
              <a:gdLst/>
              <a:ahLst/>
              <a:cxnLst/>
              <a:rect l="l" t="t" r="r" b="b"/>
              <a:pathLst>
                <a:path w="513" h="1676" extrusionOk="0">
                  <a:moveTo>
                    <a:pt x="32" y="1"/>
                  </a:moveTo>
                  <a:cubicBezTo>
                    <a:pt x="15" y="1"/>
                    <a:pt x="0" y="9"/>
                    <a:pt x="13" y="27"/>
                  </a:cubicBezTo>
                  <a:cubicBezTo>
                    <a:pt x="335" y="506"/>
                    <a:pt x="369" y="1084"/>
                    <a:pt x="435" y="1640"/>
                  </a:cubicBezTo>
                  <a:cubicBezTo>
                    <a:pt x="435" y="1660"/>
                    <a:pt x="463" y="1676"/>
                    <a:pt x="485" y="1676"/>
                  </a:cubicBezTo>
                  <a:cubicBezTo>
                    <a:pt x="500" y="1676"/>
                    <a:pt x="513" y="1669"/>
                    <a:pt x="513" y="1651"/>
                  </a:cubicBezTo>
                  <a:cubicBezTo>
                    <a:pt x="480" y="1084"/>
                    <a:pt x="401" y="484"/>
                    <a:pt x="68" y="16"/>
                  </a:cubicBezTo>
                  <a:cubicBezTo>
                    <a:pt x="63" y="6"/>
                    <a:pt x="47" y="1"/>
                    <a:pt x="3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11"/>
            <p:cNvSpPr/>
            <p:nvPr/>
          </p:nvSpPr>
          <p:spPr>
            <a:xfrm>
              <a:off x="1095934" y="2302463"/>
              <a:ext cx="57355" cy="92905"/>
            </a:xfrm>
            <a:custGeom>
              <a:avLst/>
              <a:gdLst/>
              <a:ahLst/>
              <a:cxnLst/>
              <a:rect l="l" t="t" r="r" b="b"/>
              <a:pathLst>
                <a:path w="1644" h="2663" extrusionOk="0">
                  <a:moveTo>
                    <a:pt x="46" y="0"/>
                  </a:moveTo>
                  <a:cubicBezTo>
                    <a:pt x="21" y="0"/>
                    <a:pt x="1" y="15"/>
                    <a:pt x="21" y="42"/>
                  </a:cubicBezTo>
                  <a:cubicBezTo>
                    <a:pt x="143" y="208"/>
                    <a:pt x="199" y="420"/>
                    <a:pt x="265" y="620"/>
                  </a:cubicBezTo>
                  <a:cubicBezTo>
                    <a:pt x="321" y="809"/>
                    <a:pt x="388" y="998"/>
                    <a:pt x="465" y="1187"/>
                  </a:cubicBezTo>
                  <a:cubicBezTo>
                    <a:pt x="611" y="1555"/>
                    <a:pt x="799" y="1899"/>
                    <a:pt x="1044" y="2210"/>
                  </a:cubicBezTo>
                  <a:cubicBezTo>
                    <a:pt x="1189" y="2378"/>
                    <a:pt x="1355" y="2533"/>
                    <a:pt x="1545" y="2655"/>
                  </a:cubicBezTo>
                  <a:cubicBezTo>
                    <a:pt x="1552" y="2660"/>
                    <a:pt x="1562" y="2662"/>
                    <a:pt x="1571" y="2662"/>
                  </a:cubicBezTo>
                  <a:cubicBezTo>
                    <a:pt x="1606" y="2662"/>
                    <a:pt x="1644" y="2635"/>
                    <a:pt x="1600" y="2600"/>
                  </a:cubicBezTo>
                  <a:cubicBezTo>
                    <a:pt x="1300" y="2355"/>
                    <a:pt x="1044" y="2066"/>
                    <a:pt x="844" y="1732"/>
                  </a:cubicBezTo>
                  <a:cubicBezTo>
                    <a:pt x="633" y="1387"/>
                    <a:pt x="499" y="1021"/>
                    <a:pt x="377" y="643"/>
                  </a:cubicBezTo>
                  <a:cubicBezTo>
                    <a:pt x="299" y="420"/>
                    <a:pt x="232" y="208"/>
                    <a:pt x="87" y="20"/>
                  </a:cubicBezTo>
                  <a:cubicBezTo>
                    <a:pt x="79" y="6"/>
                    <a:pt x="61" y="0"/>
                    <a:pt x="4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11"/>
            <p:cNvSpPr/>
            <p:nvPr/>
          </p:nvSpPr>
          <p:spPr>
            <a:xfrm>
              <a:off x="1266224" y="2283379"/>
              <a:ext cx="13606" cy="117676"/>
            </a:xfrm>
            <a:custGeom>
              <a:avLst/>
              <a:gdLst/>
              <a:ahLst/>
              <a:cxnLst/>
              <a:rect l="l" t="t" r="r" b="b"/>
              <a:pathLst>
                <a:path w="390" h="3373" extrusionOk="0">
                  <a:moveTo>
                    <a:pt x="208" y="0"/>
                  </a:moveTo>
                  <a:cubicBezTo>
                    <a:pt x="194" y="0"/>
                    <a:pt x="182" y="6"/>
                    <a:pt x="178" y="21"/>
                  </a:cubicBezTo>
                  <a:cubicBezTo>
                    <a:pt x="112" y="244"/>
                    <a:pt x="67" y="478"/>
                    <a:pt x="56" y="700"/>
                  </a:cubicBezTo>
                  <a:cubicBezTo>
                    <a:pt x="33" y="923"/>
                    <a:pt x="67" y="1133"/>
                    <a:pt x="100" y="1345"/>
                  </a:cubicBezTo>
                  <a:cubicBezTo>
                    <a:pt x="178" y="1756"/>
                    <a:pt x="290" y="2168"/>
                    <a:pt x="178" y="2579"/>
                  </a:cubicBezTo>
                  <a:cubicBezTo>
                    <a:pt x="145" y="2713"/>
                    <a:pt x="100" y="2824"/>
                    <a:pt x="67" y="2947"/>
                  </a:cubicBezTo>
                  <a:cubicBezTo>
                    <a:pt x="33" y="3080"/>
                    <a:pt x="0" y="3202"/>
                    <a:pt x="33" y="3336"/>
                  </a:cubicBezTo>
                  <a:cubicBezTo>
                    <a:pt x="40" y="3356"/>
                    <a:pt x="71" y="3372"/>
                    <a:pt x="97" y="3372"/>
                  </a:cubicBezTo>
                  <a:cubicBezTo>
                    <a:pt x="114" y="3372"/>
                    <a:pt x="129" y="3365"/>
                    <a:pt x="134" y="3347"/>
                  </a:cubicBezTo>
                  <a:cubicBezTo>
                    <a:pt x="167" y="3236"/>
                    <a:pt x="189" y="3125"/>
                    <a:pt x="211" y="3024"/>
                  </a:cubicBezTo>
                  <a:cubicBezTo>
                    <a:pt x="245" y="2902"/>
                    <a:pt x="290" y="2802"/>
                    <a:pt x="323" y="2691"/>
                  </a:cubicBezTo>
                  <a:cubicBezTo>
                    <a:pt x="379" y="2490"/>
                    <a:pt x="389" y="2290"/>
                    <a:pt x="367" y="2079"/>
                  </a:cubicBezTo>
                  <a:cubicBezTo>
                    <a:pt x="334" y="1667"/>
                    <a:pt x="189" y="1278"/>
                    <a:pt x="167" y="867"/>
                  </a:cubicBezTo>
                  <a:cubicBezTo>
                    <a:pt x="156" y="589"/>
                    <a:pt x="201" y="322"/>
                    <a:pt x="267" y="55"/>
                  </a:cubicBezTo>
                  <a:cubicBezTo>
                    <a:pt x="275" y="25"/>
                    <a:pt x="237" y="0"/>
                    <a:pt x="20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11"/>
            <p:cNvSpPr/>
            <p:nvPr/>
          </p:nvSpPr>
          <p:spPr>
            <a:xfrm>
              <a:off x="1280180" y="2270924"/>
              <a:ext cx="9106" cy="34818"/>
            </a:xfrm>
            <a:custGeom>
              <a:avLst/>
              <a:gdLst/>
              <a:ahLst/>
              <a:cxnLst/>
              <a:rect l="l" t="t" r="r" b="b"/>
              <a:pathLst>
                <a:path w="261" h="998" extrusionOk="0">
                  <a:moveTo>
                    <a:pt x="207" y="1"/>
                  </a:moveTo>
                  <a:cubicBezTo>
                    <a:pt x="194" y="1"/>
                    <a:pt x="182" y="7"/>
                    <a:pt x="179" y="22"/>
                  </a:cubicBezTo>
                  <a:cubicBezTo>
                    <a:pt x="45" y="312"/>
                    <a:pt x="1" y="645"/>
                    <a:pt x="45" y="968"/>
                  </a:cubicBezTo>
                  <a:cubicBezTo>
                    <a:pt x="51" y="986"/>
                    <a:pt x="79" y="997"/>
                    <a:pt x="103" y="997"/>
                  </a:cubicBezTo>
                  <a:cubicBezTo>
                    <a:pt x="123" y="997"/>
                    <a:pt x="139" y="989"/>
                    <a:pt x="134" y="968"/>
                  </a:cubicBezTo>
                  <a:cubicBezTo>
                    <a:pt x="100" y="657"/>
                    <a:pt x="134" y="345"/>
                    <a:pt x="246" y="45"/>
                  </a:cubicBezTo>
                  <a:cubicBezTo>
                    <a:pt x="260" y="23"/>
                    <a:pt x="231" y="1"/>
                    <a:pt x="20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11"/>
            <p:cNvSpPr/>
            <p:nvPr/>
          </p:nvSpPr>
          <p:spPr>
            <a:xfrm>
              <a:off x="1295845" y="2276541"/>
              <a:ext cx="12315" cy="123816"/>
            </a:xfrm>
            <a:custGeom>
              <a:avLst/>
              <a:gdLst/>
              <a:ahLst/>
              <a:cxnLst/>
              <a:rect l="l" t="t" r="r" b="b"/>
              <a:pathLst>
                <a:path w="353" h="3549" extrusionOk="0">
                  <a:moveTo>
                    <a:pt x="253" y="1"/>
                  </a:moveTo>
                  <a:cubicBezTo>
                    <a:pt x="243" y="1"/>
                    <a:pt x="234" y="6"/>
                    <a:pt x="230" y="17"/>
                  </a:cubicBezTo>
                  <a:cubicBezTo>
                    <a:pt x="108" y="451"/>
                    <a:pt x="119" y="929"/>
                    <a:pt x="119" y="1374"/>
                  </a:cubicBezTo>
                  <a:cubicBezTo>
                    <a:pt x="130" y="1830"/>
                    <a:pt x="141" y="2286"/>
                    <a:pt x="119" y="2742"/>
                  </a:cubicBezTo>
                  <a:cubicBezTo>
                    <a:pt x="96" y="2998"/>
                    <a:pt x="63" y="3254"/>
                    <a:pt x="7" y="3509"/>
                  </a:cubicBezTo>
                  <a:cubicBezTo>
                    <a:pt x="0" y="3531"/>
                    <a:pt x="21" y="3548"/>
                    <a:pt x="40" y="3548"/>
                  </a:cubicBezTo>
                  <a:cubicBezTo>
                    <a:pt x="50" y="3548"/>
                    <a:pt x="59" y="3543"/>
                    <a:pt x="63" y="3532"/>
                  </a:cubicBezTo>
                  <a:cubicBezTo>
                    <a:pt x="353" y="2676"/>
                    <a:pt x="230" y="1741"/>
                    <a:pt x="230" y="862"/>
                  </a:cubicBezTo>
                  <a:cubicBezTo>
                    <a:pt x="230" y="585"/>
                    <a:pt x="230" y="306"/>
                    <a:pt x="286" y="39"/>
                  </a:cubicBezTo>
                  <a:cubicBezTo>
                    <a:pt x="293" y="18"/>
                    <a:pt x="272" y="1"/>
                    <a:pt x="25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11"/>
            <p:cNvSpPr/>
            <p:nvPr/>
          </p:nvSpPr>
          <p:spPr>
            <a:xfrm>
              <a:off x="1303485" y="2288299"/>
              <a:ext cx="11652" cy="99534"/>
            </a:xfrm>
            <a:custGeom>
              <a:avLst/>
              <a:gdLst/>
              <a:ahLst/>
              <a:cxnLst/>
              <a:rect l="l" t="t" r="r" b="b"/>
              <a:pathLst>
                <a:path w="334" h="2853" extrusionOk="0">
                  <a:moveTo>
                    <a:pt x="167" y="0"/>
                  </a:moveTo>
                  <a:cubicBezTo>
                    <a:pt x="157" y="0"/>
                    <a:pt x="148" y="4"/>
                    <a:pt x="144" y="14"/>
                  </a:cubicBezTo>
                  <a:cubicBezTo>
                    <a:pt x="0" y="459"/>
                    <a:pt x="67" y="937"/>
                    <a:pt x="122" y="1393"/>
                  </a:cubicBezTo>
                  <a:cubicBezTo>
                    <a:pt x="189" y="1849"/>
                    <a:pt x="245" y="2361"/>
                    <a:pt x="67" y="2806"/>
                  </a:cubicBezTo>
                  <a:cubicBezTo>
                    <a:pt x="59" y="2829"/>
                    <a:pt x="90" y="2853"/>
                    <a:pt x="116" y="2853"/>
                  </a:cubicBezTo>
                  <a:cubicBezTo>
                    <a:pt x="127" y="2853"/>
                    <a:pt x="138" y="2849"/>
                    <a:pt x="144" y="2839"/>
                  </a:cubicBezTo>
                  <a:cubicBezTo>
                    <a:pt x="334" y="2394"/>
                    <a:pt x="300" y="1916"/>
                    <a:pt x="245" y="1449"/>
                  </a:cubicBezTo>
                  <a:cubicBezTo>
                    <a:pt x="189" y="982"/>
                    <a:pt x="122" y="515"/>
                    <a:pt x="223" y="48"/>
                  </a:cubicBezTo>
                  <a:cubicBezTo>
                    <a:pt x="230" y="24"/>
                    <a:pt x="194" y="0"/>
                    <a:pt x="16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11"/>
            <p:cNvSpPr/>
            <p:nvPr/>
          </p:nvSpPr>
          <p:spPr>
            <a:xfrm>
              <a:off x="1315487" y="2283240"/>
              <a:ext cx="9768" cy="33457"/>
            </a:xfrm>
            <a:custGeom>
              <a:avLst/>
              <a:gdLst/>
              <a:ahLst/>
              <a:cxnLst/>
              <a:rect l="l" t="t" r="r" b="b"/>
              <a:pathLst>
                <a:path w="280" h="959" extrusionOk="0">
                  <a:moveTo>
                    <a:pt x="218" y="1"/>
                  </a:moveTo>
                  <a:cubicBezTo>
                    <a:pt x="207" y="1"/>
                    <a:pt x="197" y="5"/>
                    <a:pt x="190" y="15"/>
                  </a:cubicBezTo>
                  <a:cubicBezTo>
                    <a:pt x="101" y="314"/>
                    <a:pt x="45" y="604"/>
                    <a:pt x="1" y="904"/>
                  </a:cubicBezTo>
                  <a:cubicBezTo>
                    <a:pt x="1" y="937"/>
                    <a:pt x="32" y="958"/>
                    <a:pt x="60" y="958"/>
                  </a:cubicBezTo>
                  <a:cubicBezTo>
                    <a:pt x="79" y="958"/>
                    <a:pt x="96" y="949"/>
                    <a:pt x="101" y="927"/>
                  </a:cubicBezTo>
                  <a:cubicBezTo>
                    <a:pt x="146" y="626"/>
                    <a:pt x="212" y="337"/>
                    <a:pt x="279" y="47"/>
                  </a:cubicBezTo>
                  <a:cubicBezTo>
                    <a:pt x="279" y="24"/>
                    <a:pt x="246" y="1"/>
                    <a:pt x="21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11"/>
            <p:cNvSpPr/>
            <p:nvPr/>
          </p:nvSpPr>
          <p:spPr>
            <a:xfrm>
              <a:off x="1164420" y="2278286"/>
              <a:ext cx="45075" cy="117641"/>
            </a:xfrm>
            <a:custGeom>
              <a:avLst/>
              <a:gdLst/>
              <a:ahLst/>
              <a:cxnLst/>
              <a:rect l="l" t="t" r="r" b="b"/>
              <a:pathLst>
                <a:path w="1292" h="3372" extrusionOk="0">
                  <a:moveTo>
                    <a:pt x="40" y="0"/>
                  </a:moveTo>
                  <a:cubicBezTo>
                    <a:pt x="19" y="0"/>
                    <a:pt x="1" y="12"/>
                    <a:pt x="15" y="34"/>
                  </a:cubicBezTo>
                  <a:cubicBezTo>
                    <a:pt x="327" y="423"/>
                    <a:pt x="338" y="935"/>
                    <a:pt x="338" y="1402"/>
                  </a:cubicBezTo>
                  <a:cubicBezTo>
                    <a:pt x="338" y="1892"/>
                    <a:pt x="349" y="2403"/>
                    <a:pt x="627" y="2826"/>
                  </a:cubicBezTo>
                  <a:cubicBezTo>
                    <a:pt x="771" y="3048"/>
                    <a:pt x="961" y="3237"/>
                    <a:pt x="1194" y="3360"/>
                  </a:cubicBezTo>
                  <a:cubicBezTo>
                    <a:pt x="1208" y="3368"/>
                    <a:pt x="1221" y="3371"/>
                    <a:pt x="1233" y="3371"/>
                  </a:cubicBezTo>
                  <a:cubicBezTo>
                    <a:pt x="1270" y="3371"/>
                    <a:pt x="1292" y="3337"/>
                    <a:pt x="1250" y="3304"/>
                  </a:cubicBezTo>
                  <a:cubicBezTo>
                    <a:pt x="850" y="3026"/>
                    <a:pt x="583" y="2626"/>
                    <a:pt x="504" y="2147"/>
                  </a:cubicBezTo>
                  <a:cubicBezTo>
                    <a:pt x="416" y="1658"/>
                    <a:pt x="482" y="1168"/>
                    <a:pt x="383" y="690"/>
                  </a:cubicBezTo>
                  <a:cubicBezTo>
                    <a:pt x="327" y="446"/>
                    <a:pt x="227" y="201"/>
                    <a:pt x="71" y="12"/>
                  </a:cubicBezTo>
                  <a:cubicBezTo>
                    <a:pt x="63" y="4"/>
                    <a:pt x="51" y="0"/>
                    <a:pt x="4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11"/>
            <p:cNvSpPr/>
            <p:nvPr/>
          </p:nvSpPr>
          <p:spPr>
            <a:xfrm>
              <a:off x="1187621" y="2317954"/>
              <a:ext cx="49017" cy="88475"/>
            </a:xfrm>
            <a:custGeom>
              <a:avLst/>
              <a:gdLst/>
              <a:ahLst/>
              <a:cxnLst/>
              <a:rect l="l" t="t" r="r" b="b"/>
              <a:pathLst>
                <a:path w="1405" h="2536" extrusionOk="0">
                  <a:moveTo>
                    <a:pt x="48" y="1"/>
                  </a:moveTo>
                  <a:cubicBezTo>
                    <a:pt x="23" y="1"/>
                    <a:pt x="1" y="15"/>
                    <a:pt x="7" y="43"/>
                  </a:cubicBezTo>
                  <a:cubicBezTo>
                    <a:pt x="185" y="799"/>
                    <a:pt x="173" y="1677"/>
                    <a:pt x="796" y="2245"/>
                  </a:cubicBezTo>
                  <a:cubicBezTo>
                    <a:pt x="941" y="2378"/>
                    <a:pt x="1130" y="2490"/>
                    <a:pt x="1330" y="2534"/>
                  </a:cubicBezTo>
                  <a:cubicBezTo>
                    <a:pt x="1334" y="2535"/>
                    <a:pt x="1338" y="2535"/>
                    <a:pt x="1342" y="2535"/>
                  </a:cubicBezTo>
                  <a:cubicBezTo>
                    <a:pt x="1398" y="2535"/>
                    <a:pt x="1405" y="2466"/>
                    <a:pt x="1352" y="2445"/>
                  </a:cubicBezTo>
                  <a:cubicBezTo>
                    <a:pt x="1008" y="2322"/>
                    <a:pt x="752" y="2078"/>
                    <a:pt x="585" y="1766"/>
                  </a:cubicBezTo>
                  <a:cubicBezTo>
                    <a:pt x="396" y="1433"/>
                    <a:pt x="318" y="1054"/>
                    <a:pt x="240" y="688"/>
                  </a:cubicBezTo>
                  <a:cubicBezTo>
                    <a:pt x="207" y="465"/>
                    <a:pt x="162" y="254"/>
                    <a:pt x="106" y="43"/>
                  </a:cubicBezTo>
                  <a:cubicBezTo>
                    <a:pt x="101" y="15"/>
                    <a:pt x="73" y="1"/>
                    <a:pt x="4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11"/>
            <p:cNvSpPr/>
            <p:nvPr/>
          </p:nvSpPr>
          <p:spPr>
            <a:xfrm>
              <a:off x="1190307" y="2284252"/>
              <a:ext cx="18525" cy="64019"/>
            </a:xfrm>
            <a:custGeom>
              <a:avLst/>
              <a:gdLst/>
              <a:ahLst/>
              <a:cxnLst/>
              <a:rect l="l" t="t" r="r" b="b"/>
              <a:pathLst>
                <a:path w="531" h="1835" extrusionOk="0">
                  <a:moveTo>
                    <a:pt x="20" y="0"/>
                  </a:moveTo>
                  <a:cubicBezTo>
                    <a:pt x="9" y="0"/>
                    <a:pt x="1" y="6"/>
                    <a:pt x="7" y="18"/>
                  </a:cubicBezTo>
                  <a:cubicBezTo>
                    <a:pt x="185" y="252"/>
                    <a:pt x="296" y="542"/>
                    <a:pt x="352" y="831"/>
                  </a:cubicBezTo>
                  <a:cubicBezTo>
                    <a:pt x="419" y="1142"/>
                    <a:pt x="430" y="1464"/>
                    <a:pt x="452" y="1798"/>
                  </a:cubicBezTo>
                  <a:cubicBezTo>
                    <a:pt x="452" y="1818"/>
                    <a:pt x="480" y="1834"/>
                    <a:pt x="503" y="1834"/>
                  </a:cubicBezTo>
                  <a:cubicBezTo>
                    <a:pt x="518" y="1834"/>
                    <a:pt x="530" y="1827"/>
                    <a:pt x="530" y="1810"/>
                  </a:cubicBezTo>
                  <a:cubicBezTo>
                    <a:pt x="530" y="1187"/>
                    <a:pt x="430" y="508"/>
                    <a:pt x="41" y="8"/>
                  </a:cubicBezTo>
                  <a:cubicBezTo>
                    <a:pt x="36" y="3"/>
                    <a:pt x="28" y="0"/>
                    <a:pt x="2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11"/>
            <p:cNvSpPr/>
            <p:nvPr/>
          </p:nvSpPr>
          <p:spPr>
            <a:xfrm>
              <a:off x="1209496" y="2281251"/>
              <a:ext cx="30282" cy="119594"/>
            </a:xfrm>
            <a:custGeom>
              <a:avLst/>
              <a:gdLst/>
              <a:ahLst/>
              <a:cxnLst/>
              <a:rect l="l" t="t" r="r" b="b"/>
              <a:pathLst>
                <a:path w="868" h="3428" extrusionOk="0">
                  <a:moveTo>
                    <a:pt x="27" y="0"/>
                  </a:moveTo>
                  <a:cubicBezTo>
                    <a:pt x="13" y="0"/>
                    <a:pt x="1" y="8"/>
                    <a:pt x="13" y="27"/>
                  </a:cubicBezTo>
                  <a:cubicBezTo>
                    <a:pt x="458" y="850"/>
                    <a:pt x="270" y="1840"/>
                    <a:pt x="480" y="2719"/>
                  </a:cubicBezTo>
                  <a:cubicBezTo>
                    <a:pt x="547" y="2963"/>
                    <a:pt x="636" y="3196"/>
                    <a:pt x="781" y="3408"/>
                  </a:cubicBezTo>
                  <a:cubicBezTo>
                    <a:pt x="790" y="3421"/>
                    <a:pt x="807" y="3427"/>
                    <a:pt x="823" y="3427"/>
                  </a:cubicBezTo>
                  <a:cubicBezTo>
                    <a:pt x="847" y="3427"/>
                    <a:pt x="868" y="3413"/>
                    <a:pt x="848" y="3386"/>
                  </a:cubicBezTo>
                  <a:cubicBezTo>
                    <a:pt x="391" y="2574"/>
                    <a:pt x="536" y="1606"/>
                    <a:pt x="336" y="727"/>
                  </a:cubicBezTo>
                  <a:cubicBezTo>
                    <a:pt x="280" y="472"/>
                    <a:pt x="191" y="238"/>
                    <a:pt x="58" y="16"/>
                  </a:cubicBezTo>
                  <a:cubicBezTo>
                    <a:pt x="53" y="6"/>
                    <a:pt x="39" y="0"/>
                    <a:pt x="2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11"/>
            <p:cNvSpPr/>
            <p:nvPr/>
          </p:nvSpPr>
          <p:spPr>
            <a:xfrm>
              <a:off x="1226452" y="2292834"/>
              <a:ext cx="20793" cy="101313"/>
            </a:xfrm>
            <a:custGeom>
              <a:avLst/>
              <a:gdLst/>
              <a:ahLst/>
              <a:cxnLst/>
              <a:rect l="l" t="t" r="r" b="b"/>
              <a:pathLst>
                <a:path w="596" h="2904" extrusionOk="0">
                  <a:moveTo>
                    <a:pt x="36" y="1"/>
                  </a:moveTo>
                  <a:cubicBezTo>
                    <a:pt x="17" y="1"/>
                    <a:pt x="0" y="12"/>
                    <a:pt x="6" y="39"/>
                  </a:cubicBezTo>
                  <a:cubicBezTo>
                    <a:pt x="162" y="763"/>
                    <a:pt x="184" y="1519"/>
                    <a:pt x="340" y="2253"/>
                  </a:cubicBezTo>
                  <a:cubicBezTo>
                    <a:pt x="384" y="2464"/>
                    <a:pt x="439" y="2676"/>
                    <a:pt x="506" y="2876"/>
                  </a:cubicBezTo>
                  <a:cubicBezTo>
                    <a:pt x="517" y="2892"/>
                    <a:pt x="542" y="2904"/>
                    <a:pt x="562" y="2904"/>
                  </a:cubicBezTo>
                  <a:cubicBezTo>
                    <a:pt x="581" y="2904"/>
                    <a:pt x="595" y="2892"/>
                    <a:pt x="584" y="2864"/>
                  </a:cubicBezTo>
                  <a:cubicBezTo>
                    <a:pt x="362" y="2153"/>
                    <a:pt x="340" y="1396"/>
                    <a:pt x="228" y="662"/>
                  </a:cubicBezTo>
                  <a:cubicBezTo>
                    <a:pt x="195" y="451"/>
                    <a:pt x="150" y="240"/>
                    <a:pt x="83" y="29"/>
                  </a:cubicBezTo>
                  <a:cubicBezTo>
                    <a:pt x="78" y="12"/>
                    <a:pt x="56" y="1"/>
                    <a:pt x="3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11"/>
            <p:cNvSpPr/>
            <p:nvPr/>
          </p:nvSpPr>
          <p:spPr>
            <a:xfrm>
              <a:off x="1238104" y="2296288"/>
              <a:ext cx="7187" cy="34504"/>
            </a:xfrm>
            <a:custGeom>
              <a:avLst/>
              <a:gdLst/>
              <a:ahLst/>
              <a:cxnLst/>
              <a:rect l="l" t="t" r="r" b="b"/>
              <a:pathLst>
                <a:path w="206" h="989" extrusionOk="0">
                  <a:moveTo>
                    <a:pt x="32" y="0"/>
                  </a:moveTo>
                  <a:cubicBezTo>
                    <a:pt x="14" y="0"/>
                    <a:pt x="0" y="9"/>
                    <a:pt x="6" y="29"/>
                  </a:cubicBezTo>
                  <a:cubicBezTo>
                    <a:pt x="61" y="330"/>
                    <a:pt x="83" y="642"/>
                    <a:pt x="105" y="953"/>
                  </a:cubicBezTo>
                  <a:cubicBezTo>
                    <a:pt x="105" y="973"/>
                    <a:pt x="137" y="989"/>
                    <a:pt x="163" y="989"/>
                  </a:cubicBezTo>
                  <a:cubicBezTo>
                    <a:pt x="180" y="989"/>
                    <a:pt x="194" y="981"/>
                    <a:pt x="194" y="964"/>
                  </a:cubicBezTo>
                  <a:cubicBezTo>
                    <a:pt x="206" y="652"/>
                    <a:pt x="161" y="330"/>
                    <a:pt x="83" y="29"/>
                  </a:cubicBezTo>
                  <a:cubicBezTo>
                    <a:pt x="77" y="12"/>
                    <a:pt x="52" y="0"/>
                    <a:pt x="3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11"/>
            <p:cNvSpPr/>
            <p:nvPr/>
          </p:nvSpPr>
          <p:spPr>
            <a:xfrm>
              <a:off x="1218462" y="2361320"/>
              <a:ext cx="79997" cy="66007"/>
            </a:xfrm>
            <a:custGeom>
              <a:avLst/>
              <a:gdLst/>
              <a:ahLst/>
              <a:cxnLst/>
              <a:rect l="l" t="t" r="r" b="b"/>
              <a:pathLst>
                <a:path w="2293" h="1892" extrusionOk="0">
                  <a:moveTo>
                    <a:pt x="665" y="0"/>
                  </a:moveTo>
                  <a:cubicBezTo>
                    <a:pt x="654" y="0"/>
                    <a:pt x="643" y="4"/>
                    <a:pt x="635" y="12"/>
                  </a:cubicBezTo>
                  <a:cubicBezTo>
                    <a:pt x="524" y="157"/>
                    <a:pt x="457" y="335"/>
                    <a:pt x="468" y="513"/>
                  </a:cubicBezTo>
                  <a:cubicBezTo>
                    <a:pt x="457" y="535"/>
                    <a:pt x="446" y="546"/>
                    <a:pt x="435" y="568"/>
                  </a:cubicBezTo>
                  <a:cubicBezTo>
                    <a:pt x="423" y="564"/>
                    <a:pt x="411" y="562"/>
                    <a:pt x="400" y="562"/>
                  </a:cubicBezTo>
                  <a:cubicBezTo>
                    <a:pt x="348" y="562"/>
                    <a:pt x="304" y="598"/>
                    <a:pt x="268" y="635"/>
                  </a:cubicBezTo>
                  <a:cubicBezTo>
                    <a:pt x="213" y="691"/>
                    <a:pt x="168" y="757"/>
                    <a:pt x="124" y="824"/>
                  </a:cubicBezTo>
                  <a:cubicBezTo>
                    <a:pt x="45" y="958"/>
                    <a:pt x="1" y="1113"/>
                    <a:pt x="13" y="1269"/>
                  </a:cubicBezTo>
                  <a:cubicBezTo>
                    <a:pt x="35" y="1547"/>
                    <a:pt x="235" y="1813"/>
                    <a:pt x="524" y="1847"/>
                  </a:cubicBezTo>
                  <a:cubicBezTo>
                    <a:pt x="528" y="1851"/>
                    <a:pt x="533" y="1852"/>
                    <a:pt x="538" y="1852"/>
                  </a:cubicBezTo>
                  <a:cubicBezTo>
                    <a:pt x="548" y="1852"/>
                    <a:pt x="561" y="1847"/>
                    <a:pt x="569" y="1847"/>
                  </a:cubicBezTo>
                  <a:cubicBezTo>
                    <a:pt x="579" y="1836"/>
                    <a:pt x="579" y="1836"/>
                    <a:pt x="591" y="1836"/>
                  </a:cubicBezTo>
                  <a:cubicBezTo>
                    <a:pt x="635" y="1858"/>
                    <a:pt x="691" y="1880"/>
                    <a:pt x="747" y="1892"/>
                  </a:cubicBezTo>
                  <a:cubicBezTo>
                    <a:pt x="791" y="1892"/>
                    <a:pt x="802" y="1858"/>
                    <a:pt x="791" y="1836"/>
                  </a:cubicBezTo>
                  <a:cubicBezTo>
                    <a:pt x="813" y="1836"/>
                    <a:pt x="824" y="1813"/>
                    <a:pt x="824" y="1803"/>
                  </a:cubicBezTo>
                  <a:cubicBezTo>
                    <a:pt x="824" y="1803"/>
                    <a:pt x="836" y="1803"/>
                    <a:pt x="836" y="1813"/>
                  </a:cubicBezTo>
                  <a:cubicBezTo>
                    <a:pt x="843" y="1816"/>
                    <a:pt x="852" y="1818"/>
                    <a:pt x="862" y="1818"/>
                  </a:cubicBezTo>
                  <a:cubicBezTo>
                    <a:pt x="895" y="1818"/>
                    <a:pt x="933" y="1801"/>
                    <a:pt x="925" y="1758"/>
                  </a:cubicBezTo>
                  <a:lnTo>
                    <a:pt x="925" y="1758"/>
                  </a:lnTo>
                  <a:cubicBezTo>
                    <a:pt x="943" y="1770"/>
                    <a:pt x="964" y="1779"/>
                    <a:pt x="983" y="1779"/>
                  </a:cubicBezTo>
                  <a:cubicBezTo>
                    <a:pt x="999" y="1779"/>
                    <a:pt x="1014" y="1773"/>
                    <a:pt x="1024" y="1758"/>
                  </a:cubicBezTo>
                  <a:cubicBezTo>
                    <a:pt x="1046" y="1724"/>
                    <a:pt x="1069" y="1680"/>
                    <a:pt x="1080" y="1647"/>
                  </a:cubicBezTo>
                  <a:cubicBezTo>
                    <a:pt x="1091" y="1658"/>
                    <a:pt x="1103" y="1680"/>
                    <a:pt x="1113" y="1702"/>
                  </a:cubicBezTo>
                  <a:cubicBezTo>
                    <a:pt x="1121" y="1732"/>
                    <a:pt x="1163" y="1757"/>
                    <a:pt x="1200" y="1757"/>
                  </a:cubicBezTo>
                  <a:cubicBezTo>
                    <a:pt x="1219" y="1757"/>
                    <a:pt x="1236" y="1751"/>
                    <a:pt x="1247" y="1736"/>
                  </a:cubicBezTo>
                  <a:cubicBezTo>
                    <a:pt x="1269" y="1736"/>
                    <a:pt x="1291" y="1736"/>
                    <a:pt x="1313" y="1702"/>
                  </a:cubicBezTo>
                  <a:cubicBezTo>
                    <a:pt x="1331" y="1726"/>
                    <a:pt x="1358" y="1740"/>
                    <a:pt x="1383" y="1740"/>
                  </a:cubicBezTo>
                  <a:cubicBezTo>
                    <a:pt x="1405" y="1740"/>
                    <a:pt x="1426" y="1729"/>
                    <a:pt x="1436" y="1702"/>
                  </a:cubicBezTo>
                  <a:lnTo>
                    <a:pt x="1469" y="1636"/>
                  </a:lnTo>
                  <a:cubicBezTo>
                    <a:pt x="1474" y="1640"/>
                    <a:pt x="1481" y="1643"/>
                    <a:pt x="1488" y="1643"/>
                  </a:cubicBezTo>
                  <a:cubicBezTo>
                    <a:pt x="1499" y="1643"/>
                    <a:pt x="1512" y="1638"/>
                    <a:pt x="1525" y="1625"/>
                  </a:cubicBezTo>
                  <a:cubicBezTo>
                    <a:pt x="1538" y="1633"/>
                    <a:pt x="1552" y="1637"/>
                    <a:pt x="1565" y="1637"/>
                  </a:cubicBezTo>
                  <a:cubicBezTo>
                    <a:pt x="1587" y="1637"/>
                    <a:pt x="1607" y="1627"/>
                    <a:pt x="1614" y="1613"/>
                  </a:cubicBezTo>
                  <a:cubicBezTo>
                    <a:pt x="1625" y="1603"/>
                    <a:pt x="1625" y="1591"/>
                    <a:pt x="1625" y="1591"/>
                  </a:cubicBezTo>
                  <a:cubicBezTo>
                    <a:pt x="1643" y="1609"/>
                    <a:pt x="1673" y="1621"/>
                    <a:pt x="1700" y="1621"/>
                  </a:cubicBezTo>
                  <a:cubicBezTo>
                    <a:pt x="1722" y="1621"/>
                    <a:pt x="1742" y="1612"/>
                    <a:pt x="1748" y="1591"/>
                  </a:cubicBezTo>
                  <a:cubicBezTo>
                    <a:pt x="1758" y="1580"/>
                    <a:pt x="1758" y="1569"/>
                    <a:pt x="1770" y="1547"/>
                  </a:cubicBezTo>
                  <a:cubicBezTo>
                    <a:pt x="1781" y="1552"/>
                    <a:pt x="1792" y="1555"/>
                    <a:pt x="1802" y="1555"/>
                  </a:cubicBezTo>
                  <a:cubicBezTo>
                    <a:pt x="1811" y="1555"/>
                    <a:pt x="1820" y="1552"/>
                    <a:pt x="1825" y="1547"/>
                  </a:cubicBezTo>
                  <a:cubicBezTo>
                    <a:pt x="1837" y="1558"/>
                    <a:pt x="1837" y="1558"/>
                    <a:pt x="1837" y="1569"/>
                  </a:cubicBezTo>
                  <a:cubicBezTo>
                    <a:pt x="1850" y="1595"/>
                    <a:pt x="1890" y="1618"/>
                    <a:pt x="1926" y="1618"/>
                  </a:cubicBezTo>
                  <a:cubicBezTo>
                    <a:pt x="1950" y="1618"/>
                    <a:pt x="1972" y="1607"/>
                    <a:pt x="1981" y="1580"/>
                  </a:cubicBezTo>
                  <a:cubicBezTo>
                    <a:pt x="1981" y="1569"/>
                    <a:pt x="1981" y="1558"/>
                    <a:pt x="1992" y="1547"/>
                  </a:cubicBezTo>
                  <a:cubicBezTo>
                    <a:pt x="1992" y="1536"/>
                    <a:pt x="2003" y="1536"/>
                    <a:pt x="2003" y="1524"/>
                  </a:cubicBezTo>
                  <a:cubicBezTo>
                    <a:pt x="2015" y="1524"/>
                    <a:pt x="2015" y="1524"/>
                    <a:pt x="2025" y="1514"/>
                  </a:cubicBezTo>
                  <a:cubicBezTo>
                    <a:pt x="2025" y="1536"/>
                    <a:pt x="2025" y="1547"/>
                    <a:pt x="2037" y="1558"/>
                  </a:cubicBezTo>
                  <a:cubicBezTo>
                    <a:pt x="2037" y="1569"/>
                    <a:pt x="2047" y="1569"/>
                    <a:pt x="2047" y="1569"/>
                  </a:cubicBezTo>
                  <a:cubicBezTo>
                    <a:pt x="2059" y="1580"/>
                    <a:pt x="2070" y="1580"/>
                    <a:pt x="2081" y="1580"/>
                  </a:cubicBezTo>
                  <a:cubicBezTo>
                    <a:pt x="2086" y="1581"/>
                    <a:pt x="2090" y="1582"/>
                    <a:pt x="2094" y="1582"/>
                  </a:cubicBezTo>
                  <a:cubicBezTo>
                    <a:pt x="2128" y="1582"/>
                    <a:pt x="2138" y="1542"/>
                    <a:pt x="2148" y="1502"/>
                  </a:cubicBezTo>
                  <a:cubicBezTo>
                    <a:pt x="2170" y="1469"/>
                    <a:pt x="2170" y="1425"/>
                    <a:pt x="2181" y="1380"/>
                  </a:cubicBezTo>
                  <a:cubicBezTo>
                    <a:pt x="2195" y="1389"/>
                    <a:pt x="2213" y="1395"/>
                    <a:pt x="2228" y="1395"/>
                  </a:cubicBezTo>
                  <a:cubicBezTo>
                    <a:pt x="2251" y="1395"/>
                    <a:pt x="2270" y="1384"/>
                    <a:pt x="2270" y="1358"/>
                  </a:cubicBezTo>
                  <a:cubicBezTo>
                    <a:pt x="2292" y="1235"/>
                    <a:pt x="2270" y="1102"/>
                    <a:pt x="2248" y="990"/>
                  </a:cubicBezTo>
                  <a:cubicBezTo>
                    <a:pt x="2225" y="869"/>
                    <a:pt x="2215" y="735"/>
                    <a:pt x="2159" y="624"/>
                  </a:cubicBezTo>
                  <a:cubicBezTo>
                    <a:pt x="2070" y="390"/>
                    <a:pt x="1837" y="323"/>
                    <a:pt x="1614" y="268"/>
                  </a:cubicBezTo>
                  <a:cubicBezTo>
                    <a:pt x="1603" y="268"/>
                    <a:pt x="1592" y="268"/>
                    <a:pt x="1580" y="279"/>
                  </a:cubicBezTo>
                  <a:cubicBezTo>
                    <a:pt x="1570" y="268"/>
                    <a:pt x="1570" y="268"/>
                    <a:pt x="1558" y="268"/>
                  </a:cubicBezTo>
                  <a:cubicBezTo>
                    <a:pt x="1491" y="246"/>
                    <a:pt x="1414" y="234"/>
                    <a:pt x="1336" y="223"/>
                  </a:cubicBezTo>
                  <a:cubicBezTo>
                    <a:pt x="1302" y="218"/>
                    <a:pt x="1261" y="212"/>
                    <a:pt x="1219" y="212"/>
                  </a:cubicBezTo>
                  <a:cubicBezTo>
                    <a:pt x="1177" y="212"/>
                    <a:pt x="1136" y="218"/>
                    <a:pt x="1103" y="234"/>
                  </a:cubicBezTo>
                  <a:cubicBezTo>
                    <a:pt x="1080" y="246"/>
                    <a:pt x="1091" y="279"/>
                    <a:pt x="1103" y="301"/>
                  </a:cubicBezTo>
                  <a:cubicBezTo>
                    <a:pt x="1080" y="301"/>
                    <a:pt x="1069" y="323"/>
                    <a:pt x="1058" y="335"/>
                  </a:cubicBezTo>
                  <a:cubicBezTo>
                    <a:pt x="1046" y="312"/>
                    <a:pt x="1036" y="279"/>
                    <a:pt x="1036" y="256"/>
                  </a:cubicBezTo>
                  <a:cubicBezTo>
                    <a:pt x="1024" y="223"/>
                    <a:pt x="991" y="212"/>
                    <a:pt x="957" y="212"/>
                  </a:cubicBezTo>
                  <a:cubicBezTo>
                    <a:pt x="935" y="212"/>
                    <a:pt x="913" y="234"/>
                    <a:pt x="925" y="256"/>
                  </a:cubicBezTo>
                  <a:cubicBezTo>
                    <a:pt x="925" y="323"/>
                    <a:pt x="947" y="379"/>
                    <a:pt x="957" y="434"/>
                  </a:cubicBezTo>
                  <a:lnTo>
                    <a:pt x="957" y="457"/>
                  </a:lnTo>
                  <a:cubicBezTo>
                    <a:pt x="957" y="468"/>
                    <a:pt x="947" y="490"/>
                    <a:pt x="947" y="501"/>
                  </a:cubicBezTo>
                  <a:lnTo>
                    <a:pt x="947" y="513"/>
                  </a:lnTo>
                  <a:lnTo>
                    <a:pt x="947" y="523"/>
                  </a:lnTo>
                  <a:lnTo>
                    <a:pt x="913" y="390"/>
                  </a:lnTo>
                  <a:cubicBezTo>
                    <a:pt x="902" y="345"/>
                    <a:pt x="902" y="290"/>
                    <a:pt x="891" y="246"/>
                  </a:cubicBezTo>
                  <a:lnTo>
                    <a:pt x="891" y="223"/>
                  </a:lnTo>
                  <a:cubicBezTo>
                    <a:pt x="885" y="199"/>
                    <a:pt x="849" y="181"/>
                    <a:pt x="817" y="181"/>
                  </a:cubicBezTo>
                  <a:cubicBezTo>
                    <a:pt x="792" y="181"/>
                    <a:pt x="769" y="193"/>
                    <a:pt x="769" y="223"/>
                  </a:cubicBezTo>
                  <a:cubicBezTo>
                    <a:pt x="769" y="268"/>
                    <a:pt x="780" y="323"/>
                    <a:pt x="780" y="379"/>
                  </a:cubicBezTo>
                  <a:cubicBezTo>
                    <a:pt x="757" y="368"/>
                    <a:pt x="735" y="368"/>
                    <a:pt x="713" y="368"/>
                  </a:cubicBezTo>
                  <a:cubicBezTo>
                    <a:pt x="713" y="340"/>
                    <a:pt x="682" y="316"/>
                    <a:pt x="657" y="316"/>
                  </a:cubicBezTo>
                  <a:cubicBezTo>
                    <a:pt x="642" y="316"/>
                    <a:pt x="628" y="325"/>
                    <a:pt x="624" y="345"/>
                  </a:cubicBezTo>
                  <a:cubicBezTo>
                    <a:pt x="613" y="357"/>
                    <a:pt x="613" y="379"/>
                    <a:pt x="602" y="390"/>
                  </a:cubicBezTo>
                  <a:lnTo>
                    <a:pt x="579" y="390"/>
                  </a:lnTo>
                  <a:cubicBezTo>
                    <a:pt x="602" y="279"/>
                    <a:pt x="646" y="167"/>
                    <a:pt x="713" y="68"/>
                  </a:cubicBezTo>
                  <a:cubicBezTo>
                    <a:pt x="738" y="34"/>
                    <a:pt x="700" y="0"/>
                    <a:pt x="66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11"/>
            <p:cNvSpPr/>
            <p:nvPr/>
          </p:nvSpPr>
          <p:spPr>
            <a:xfrm>
              <a:off x="1264655" y="2360413"/>
              <a:ext cx="17130" cy="16537"/>
            </a:xfrm>
            <a:custGeom>
              <a:avLst/>
              <a:gdLst/>
              <a:ahLst/>
              <a:cxnLst/>
              <a:rect l="l" t="t" r="r" b="b"/>
              <a:pathLst>
                <a:path w="491" h="474" extrusionOk="0">
                  <a:moveTo>
                    <a:pt x="61" y="0"/>
                  </a:moveTo>
                  <a:cubicBezTo>
                    <a:pt x="52" y="0"/>
                    <a:pt x="43" y="2"/>
                    <a:pt x="34" y="5"/>
                  </a:cubicBezTo>
                  <a:cubicBezTo>
                    <a:pt x="12" y="15"/>
                    <a:pt x="1" y="38"/>
                    <a:pt x="12" y="60"/>
                  </a:cubicBezTo>
                  <a:cubicBezTo>
                    <a:pt x="12" y="74"/>
                    <a:pt x="29" y="83"/>
                    <a:pt x="45" y="83"/>
                  </a:cubicBezTo>
                  <a:cubicBezTo>
                    <a:pt x="54" y="83"/>
                    <a:pt x="63" y="80"/>
                    <a:pt x="68" y="71"/>
                  </a:cubicBezTo>
                  <a:cubicBezTo>
                    <a:pt x="68" y="60"/>
                    <a:pt x="68" y="60"/>
                    <a:pt x="78" y="60"/>
                  </a:cubicBezTo>
                  <a:cubicBezTo>
                    <a:pt x="90" y="71"/>
                    <a:pt x="90" y="82"/>
                    <a:pt x="101" y="82"/>
                  </a:cubicBezTo>
                  <a:cubicBezTo>
                    <a:pt x="123" y="94"/>
                    <a:pt x="134" y="116"/>
                    <a:pt x="157" y="127"/>
                  </a:cubicBezTo>
                  <a:cubicBezTo>
                    <a:pt x="190" y="160"/>
                    <a:pt x="223" y="183"/>
                    <a:pt x="246" y="216"/>
                  </a:cubicBezTo>
                  <a:cubicBezTo>
                    <a:pt x="312" y="294"/>
                    <a:pt x="357" y="371"/>
                    <a:pt x="390" y="450"/>
                  </a:cubicBezTo>
                  <a:cubicBezTo>
                    <a:pt x="400" y="465"/>
                    <a:pt x="425" y="473"/>
                    <a:pt x="446" y="473"/>
                  </a:cubicBezTo>
                  <a:cubicBezTo>
                    <a:pt x="471" y="473"/>
                    <a:pt x="491" y="462"/>
                    <a:pt x="479" y="438"/>
                  </a:cubicBezTo>
                  <a:cubicBezTo>
                    <a:pt x="434" y="316"/>
                    <a:pt x="368" y="216"/>
                    <a:pt x="279" y="138"/>
                  </a:cubicBezTo>
                  <a:cubicBezTo>
                    <a:pt x="234" y="94"/>
                    <a:pt x="190" y="49"/>
                    <a:pt x="134" y="27"/>
                  </a:cubicBezTo>
                  <a:cubicBezTo>
                    <a:pt x="110" y="11"/>
                    <a:pt x="85" y="0"/>
                    <a:pt x="61"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11"/>
            <p:cNvSpPr/>
            <p:nvPr/>
          </p:nvSpPr>
          <p:spPr>
            <a:xfrm>
              <a:off x="1217346" y="2362018"/>
              <a:ext cx="79543" cy="66565"/>
            </a:xfrm>
            <a:custGeom>
              <a:avLst/>
              <a:gdLst/>
              <a:ahLst/>
              <a:cxnLst/>
              <a:rect l="l" t="t" r="r" b="b"/>
              <a:pathLst>
                <a:path w="2280" h="1908" extrusionOk="0">
                  <a:moveTo>
                    <a:pt x="912" y="681"/>
                  </a:moveTo>
                  <a:lnTo>
                    <a:pt x="912" y="681"/>
                  </a:lnTo>
                  <a:cubicBezTo>
                    <a:pt x="945" y="782"/>
                    <a:pt x="979" y="871"/>
                    <a:pt x="1012" y="970"/>
                  </a:cubicBezTo>
                  <a:cubicBezTo>
                    <a:pt x="1034" y="1026"/>
                    <a:pt x="1056" y="1093"/>
                    <a:pt x="1078" y="1148"/>
                  </a:cubicBezTo>
                  <a:cubicBezTo>
                    <a:pt x="1090" y="1182"/>
                    <a:pt x="1101" y="1215"/>
                    <a:pt x="1112" y="1237"/>
                  </a:cubicBezTo>
                  <a:cubicBezTo>
                    <a:pt x="1123" y="1271"/>
                    <a:pt x="1135" y="1293"/>
                    <a:pt x="1145" y="1304"/>
                  </a:cubicBezTo>
                  <a:cubicBezTo>
                    <a:pt x="1132" y="1296"/>
                    <a:pt x="1116" y="1290"/>
                    <a:pt x="1101" y="1290"/>
                  </a:cubicBezTo>
                  <a:cubicBezTo>
                    <a:pt x="1077" y="1290"/>
                    <a:pt x="1056" y="1304"/>
                    <a:pt x="1056" y="1338"/>
                  </a:cubicBezTo>
                  <a:cubicBezTo>
                    <a:pt x="1056" y="1360"/>
                    <a:pt x="1056" y="1405"/>
                    <a:pt x="1068" y="1438"/>
                  </a:cubicBezTo>
                  <a:cubicBezTo>
                    <a:pt x="1023" y="1371"/>
                    <a:pt x="989" y="1304"/>
                    <a:pt x="967" y="1237"/>
                  </a:cubicBezTo>
                  <a:cubicBezTo>
                    <a:pt x="945" y="1148"/>
                    <a:pt x="923" y="1049"/>
                    <a:pt x="912" y="960"/>
                  </a:cubicBezTo>
                  <a:cubicBezTo>
                    <a:pt x="912" y="871"/>
                    <a:pt x="923" y="770"/>
                    <a:pt x="912" y="681"/>
                  </a:cubicBezTo>
                  <a:close/>
                  <a:moveTo>
                    <a:pt x="1179" y="1338"/>
                  </a:moveTo>
                  <a:cubicBezTo>
                    <a:pt x="1186" y="1338"/>
                    <a:pt x="1198" y="1343"/>
                    <a:pt x="1209" y="1343"/>
                  </a:cubicBezTo>
                  <a:cubicBezTo>
                    <a:pt x="1215" y="1343"/>
                    <a:pt x="1220" y="1341"/>
                    <a:pt x="1223" y="1338"/>
                  </a:cubicBezTo>
                  <a:lnTo>
                    <a:pt x="1223" y="1338"/>
                  </a:lnTo>
                  <a:cubicBezTo>
                    <a:pt x="1223" y="1382"/>
                    <a:pt x="1212" y="1438"/>
                    <a:pt x="1201" y="1482"/>
                  </a:cubicBezTo>
                  <a:lnTo>
                    <a:pt x="1201" y="1471"/>
                  </a:lnTo>
                  <a:cubicBezTo>
                    <a:pt x="1201" y="1427"/>
                    <a:pt x="1190" y="1382"/>
                    <a:pt x="1179" y="1338"/>
                  </a:cubicBezTo>
                  <a:close/>
                  <a:moveTo>
                    <a:pt x="245" y="637"/>
                  </a:moveTo>
                  <a:cubicBezTo>
                    <a:pt x="222" y="726"/>
                    <a:pt x="233" y="826"/>
                    <a:pt x="255" y="926"/>
                  </a:cubicBezTo>
                  <a:cubicBezTo>
                    <a:pt x="245" y="1037"/>
                    <a:pt x="267" y="1148"/>
                    <a:pt x="300" y="1249"/>
                  </a:cubicBezTo>
                  <a:cubicBezTo>
                    <a:pt x="300" y="1260"/>
                    <a:pt x="300" y="1271"/>
                    <a:pt x="311" y="1282"/>
                  </a:cubicBezTo>
                  <a:cubicBezTo>
                    <a:pt x="297" y="1271"/>
                    <a:pt x="279" y="1266"/>
                    <a:pt x="261" y="1266"/>
                  </a:cubicBezTo>
                  <a:cubicBezTo>
                    <a:pt x="223" y="1266"/>
                    <a:pt x="189" y="1289"/>
                    <a:pt x="211" y="1326"/>
                  </a:cubicBezTo>
                  <a:cubicBezTo>
                    <a:pt x="245" y="1382"/>
                    <a:pt x="267" y="1427"/>
                    <a:pt x="311" y="1471"/>
                  </a:cubicBezTo>
                  <a:cubicBezTo>
                    <a:pt x="300" y="1494"/>
                    <a:pt x="300" y="1504"/>
                    <a:pt x="322" y="1527"/>
                  </a:cubicBezTo>
                  <a:lnTo>
                    <a:pt x="356" y="1560"/>
                  </a:lnTo>
                  <a:cubicBezTo>
                    <a:pt x="344" y="1571"/>
                    <a:pt x="344" y="1583"/>
                    <a:pt x="356" y="1593"/>
                  </a:cubicBezTo>
                  <a:cubicBezTo>
                    <a:pt x="341" y="1593"/>
                    <a:pt x="331" y="1589"/>
                    <a:pt x="319" y="1589"/>
                  </a:cubicBezTo>
                  <a:cubicBezTo>
                    <a:pt x="314" y="1589"/>
                    <a:pt x="307" y="1590"/>
                    <a:pt x="300" y="1593"/>
                  </a:cubicBezTo>
                  <a:cubicBezTo>
                    <a:pt x="211" y="1471"/>
                    <a:pt x="166" y="1316"/>
                    <a:pt x="156" y="1171"/>
                  </a:cubicBezTo>
                  <a:cubicBezTo>
                    <a:pt x="134" y="993"/>
                    <a:pt x="122" y="782"/>
                    <a:pt x="245" y="637"/>
                  </a:cubicBezTo>
                  <a:close/>
                  <a:moveTo>
                    <a:pt x="1828" y="1"/>
                  </a:moveTo>
                  <a:cubicBezTo>
                    <a:pt x="1795" y="1"/>
                    <a:pt x="1770" y="27"/>
                    <a:pt x="1802" y="58"/>
                  </a:cubicBezTo>
                  <a:cubicBezTo>
                    <a:pt x="1869" y="125"/>
                    <a:pt x="1913" y="214"/>
                    <a:pt x="1958" y="315"/>
                  </a:cubicBezTo>
                  <a:cubicBezTo>
                    <a:pt x="1990" y="404"/>
                    <a:pt x="2013" y="493"/>
                    <a:pt x="2035" y="592"/>
                  </a:cubicBezTo>
                  <a:cubicBezTo>
                    <a:pt x="2069" y="748"/>
                    <a:pt x="2069" y="904"/>
                    <a:pt x="2069" y="1059"/>
                  </a:cubicBezTo>
                  <a:cubicBezTo>
                    <a:pt x="2058" y="1054"/>
                    <a:pt x="2047" y="1051"/>
                    <a:pt x="2037" y="1051"/>
                  </a:cubicBezTo>
                  <a:cubicBezTo>
                    <a:pt x="2027" y="1051"/>
                    <a:pt x="2018" y="1054"/>
                    <a:pt x="2013" y="1059"/>
                  </a:cubicBezTo>
                  <a:lnTo>
                    <a:pt x="2013" y="1071"/>
                  </a:lnTo>
                  <a:cubicBezTo>
                    <a:pt x="2013" y="982"/>
                    <a:pt x="2002" y="893"/>
                    <a:pt x="1968" y="804"/>
                  </a:cubicBezTo>
                  <a:cubicBezTo>
                    <a:pt x="1946" y="715"/>
                    <a:pt x="1891" y="592"/>
                    <a:pt x="1813" y="503"/>
                  </a:cubicBezTo>
                  <a:cubicBezTo>
                    <a:pt x="1713" y="337"/>
                    <a:pt x="1557" y="214"/>
                    <a:pt x="1379" y="125"/>
                  </a:cubicBezTo>
                  <a:cubicBezTo>
                    <a:pt x="1368" y="125"/>
                    <a:pt x="1335" y="125"/>
                    <a:pt x="1323" y="147"/>
                  </a:cubicBezTo>
                  <a:cubicBezTo>
                    <a:pt x="1312" y="170"/>
                    <a:pt x="1323" y="192"/>
                    <a:pt x="1345" y="203"/>
                  </a:cubicBezTo>
                  <a:cubicBezTo>
                    <a:pt x="1424" y="236"/>
                    <a:pt x="1490" y="292"/>
                    <a:pt x="1557" y="348"/>
                  </a:cubicBezTo>
                  <a:cubicBezTo>
                    <a:pt x="1579" y="359"/>
                    <a:pt x="1590" y="381"/>
                    <a:pt x="1602" y="392"/>
                  </a:cubicBezTo>
                  <a:lnTo>
                    <a:pt x="1590" y="392"/>
                  </a:lnTo>
                  <a:cubicBezTo>
                    <a:pt x="1546" y="404"/>
                    <a:pt x="1568" y="448"/>
                    <a:pt x="1602" y="448"/>
                  </a:cubicBezTo>
                  <a:cubicBezTo>
                    <a:pt x="1624" y="448"/>
                    <a:pt x="1646" y="459"/>
                    <a:pt x="1668" y="459"/>
                  </a:cubicBezTo>
                  <a:cubicBezTo>
                    <a:pt x="1691" y="493"/>
                    <a:pt x="1713" y="515"/>
                    <a:pt x="1735" y="548"/>
                  </a:cubicBezTo>
                  <a:cubicBezTo>
                    <a:pt x="1746" y="559"/>
                    <a:pt x="1757" y="559"/>
                    <a:pt x="1768" y="570"/>
                  </a:cubicBezTo>
                  <a:cubicBezTo>
                    <a:pt x="1780" y="582"/>
                    <a:pt x="1780" y="604"/>
                    <a:pt x="1790" y="615"/>
                  </a:cubicBezTo>
                  <a:cubicBezTo>
                    <a:pt x="1824" y="693"/>
                    <a:pt x="1857" y="770"/>
                    <a:pt x="1869" y="859"/>
                  </a:cubicBezTo>
                  <a:cubicBezTo>
                    <a:pt x="1879" y="904"/>
                    <a:pt x="1879" y="938"/>
                    <a:pt x="1879" y="982"/>
                  </a:cubicBezTo>
                  <a:cubicBezTo>
                    <a:pt x="1835" y="826"/>
                    <a:pt x="1757" y="681"/>
                    <a:pt x="1679" y="537"/>
                  </a:cubicBezTo>
                  <a:cubicBezTo>
                    <a:pt x="1670" y="519"/>
                    <a:pt x="1649" y="510"/>
                    <a:pt x="1628" y="510"/>
                  </a:cubicBezTo>
                  <a:cubicBezTo>
                    <a:pt x="1598" y="510"/>
                    <a:pt x="1570" y="530"/>
                    <a:pt x="1590" y="570"/>
                  </a:cubicBezTo>
                  <a:lnTo>
                    <a:pt x="1624" y="637"/>
                  </a:lnTo>
                  <a:cubicBezTo>
                    <a:pt x="1579" y="570"/>
                    <a:pt x="1513" y="503"/>
                    <a:pt x="1434" y="493"/>
                  </a:cubicBezTo>
                  <a:cubicBezTo>
                    <a:pt x="1424" y="493"/>
                    <a:pt x="1424" y="493"/>
                    <a:pt x="1412" y="503"/>
                  </a:cubicBezTo>
                  <a:lnTo>
                    <a:pt x="1412" y="481"/>
                  </a:lnTo>
                  <a:cubicBezTo>
                    <a:pt x="1357" y="392"/>
                    <a:pt x="1301" y="303"/>
                    <a:pt x="1234" y="214"/>
                  </a:cubicBezTo>
                  <a:cubicBezTo>
                    <a:pt x="1230" y="210"/>
                    <a:pt x="1218" y="207"/>
                    <a:pt x="1205" y="207"/>
                  </a:cubicBezTo>
                  <a:cubicBezTo>
                    <a:pt x="1187" y="207"/>
                    <a:pt x="1167" y="213"/>
                    <a:pt x="1167" y="226"/>
                  </a:cubicBezTo>
                  <a:cubicBezTo>
                    <a:pt x="1167" y="248"/>
                    <a:pt x="1179" y="270"/>
                    <a:pt x="1167" y="292"/>
                  </a:cubicBezTo>
                  <a:cubicBezTo>
                    <a:pt x="1167" y="315"/>
                    <a:pt x="1201" y="325"/>
                    <a:pt x="1223" y="325"/>
                  </a:cubicBezTo>
                  <a:cubicBezTo>
                    <a:pt x="1256" y="381"/>
                    <a:pt x="1290" y="437"/>
                    <a:pt x="1323" y="503"/>
                  </a:cubicBezTo>
                  <a:cubicBezTo>
                    <a:pt x="1368" y="592"/>
                    <a:pt x="1412" y="693"/>
                    <a:pt x="1457" y="782"/>
                  </a:cubicBezTo>
                  <a:cubicBezTo>
                    <a:pt x="1462" y="792"/>
                    <a:pt x="1478" y="797"/>
                    <a:pt x="1493" y="797"/>
                  </a:cubicBezTo>
                  <a:cubicBezTo>
                    <a:pt x="1512" y="797"/>
                    <a:pt x="1530" y="789"/>
                    <a:pt x="1523" y="770"/>
                  </a:cubicBezTo>
                  <a:cubicBezTo>
                    <a:pt x="1513" y="715"/>
                    <a:pt x="1501" y="659"/>
                    <a:pt x="1479" y="615"/>
                  </a:cubicBezTo>
                  <a:lnTo>
                    <a:pt x="1479" y="615"/>
                  </a:lnTo>
                  <a:cubicBezTo>
                    <a:pt x="1490" y="637"/>
                    <a:pt x="1501" y="659"/>
                    <a:pt x="1513" y="671"/>
                  </a:cubicBezTo>
                  <a:cubicBezTo>
                    <a:pt x="1535" y="704"/>
                    <a:pt x="1568" y="748"/>
                    <a:pt x="1590" y="782"/>
                  </a:cubicBezTo>
                  <a:lnTo>
                    <a:pt x="1691" y="1015"/>
                  </a:lnTo>
                  <a:cubicBezTo>
                    <a:pt x="1713" y="1115"/>
                    <a:pt x="1724" y="1227"/>
                    <a:pt x="1713" y="1338"/>
                  </a:cubicBezTo>
                  <a:cubicBezTo>
                    <a:pt x="1701" y="1338"/>
                    <a:pt x="1679" y="1338"/>
                    <a:pt x="1668" y="1349"/>
                  </a:cubicBezTo>
                  <a:lnTo>
                    <a:pt x="1668" y="1316"/>
                  </a:lnTo>
                  <a:cubicBezTo>
                    <a:pt x="1668" y="1304"/>
                    <a:pt x="1657" y="1293"/>
                    <a:pt x="1646" y="1293"/>
                  </a:cubicBezTo>
                  <a:cubicBezTo>
                    <a:pt x="1646" y="1282"/>
                    <a:pt x="1646" y="1282"/>
                    <a:pt x="1635" y="1271"/>
                  </a:cubicBezTo>
                  <a:cubicBezTo>
                    <a:pt x="1624" y="1260"/>
                    <a:pt x="1612" y="1260"/>
                    <a:pt x="1602" y="1249"/>
                  </a:cubicBezTo>
                  <a:cubicBezTo>
                    <a:pt x="1579" y="1249"/>
                    <a:pt x="1568" y="1249"/>
                    <a:pt x="1557" y="1260"/>
                  </a:cubicBezTo>
                  <a:cubicBezTo>
                    <a:pt x="1546" y="1260"/>
                    <a:pt x="1535" y="1271"/>
                    <a:pt x="1546" y="1282"/>
                  </a:cubicBezTo>
                  <a:lnTo>
                    <a:pt x="1546" y="1326"/>
                  </a:lnTo>
                  <a:cubicBezTo>
                    <a:pt x="1535" y="1293"/>
                    <a:pt x="1523" y="1271"/>
                    <a:pt x="1513" y="1249"/>
                  </a:cubicBezTo>
                  <a:cubicBezTo>
                    <a:pt x="1501" y="1237"/>
                    <a:pt x="1490" y="1227"/>
                    <a:pt x="1468" y="1227"/>
                  </a:cubicBezTo>
                  <a:cubicBezTo>
                    <a:pt x="1457" y="1227"/>
                    <a:pt x="1446" y="1237"/>
                    <a:pt x="1446" y="1249"/>
                  </a:cubicBezTo>
                  <a:cubicBezTo>
                    <a:pt x="1446" y="1293"/>
                    <a:pt x="1446" y="1326"/>
                    <a:pt x="1434" y="1360"/>
                  </a:cubicBezTo>
                  <a:cubicBezTo>
                    <a:pt x="1424" y="1304"/>
                    <a:pt x="1412" y="1249"/>
                    <a:pt x="1390" y="1193"/>
                  </a:cubicBezTo>
                  <a:lnTo>
                    <a:pt x="1412" y="1193"/>
                  </a:lnTo>
                  <a:cubicBezTo>
                    <a:pt x="1434" y="1193"/>
                    <a:pt x="1468" y="1182"/>
                    <a:pt x="1468" y="1160"/>
                  </a:cubicBezTo>
                  <a:cubicBezTo>
                    <a:pt x="1446" y="893"/>
                    <a:pt x="1335" y="637"/>
                    <a:pt x="1157" y="437"/>
                  </a:cubicBezTo>
                  <a:cubicBezTo>
                    <a:pt x="1147" y="427"/>
                    <a:pt x="1134" y="423"/>
                    <a:pt x="1121" y="423"/>
                  </a:cubicBezTo>
                  <a:cubicBezTo>
                    <a:pt x="1089" y="423"/>
                    <a:pt x="1058" y="449"/>
                    <a:pt x="1090" y="481"/>
                  </a:cubicBezTo>
                  <a:cubicBezTo>
                    <a:pt x="1246" y="659"/>
                    <a:pt x="1335" y="893"/>
                    <a:pt x="1345" y="1138"/>
                  </a:cubicBezTo>
                  <a:lnTo>
                    <a:pt x="1357" y="1148"/>
                  </a:lnTo>
                  <a:cubicBezTo>
                    <a:pt x="1350" y="1145"/>
                    <a:pt x="1343" y="1144"/>
                    <a:pt x="1338" y="1144"/>
                  </a:cubicBezTo>
                  <a:cubicBezTo>
                    <a:pt x="1327" y="1144"/>
                    <a:pt x="1320" y="1148"/>
                    <a:pt x="1312" y="1148"/>
                  </a:cubicBezTo>
                  <a:cubicBezTo>
                    <a:pt x="1301" y="1104"/>
                    <a:pt x="1290" y="1049"/>
                    <a:pt x="1268" y="993"/>
                  </a:cubicBezTo>
                  <a:cubicBezTo>
                    <a:pt x="1256" y="970"/>
                    <a:pt x="1234" y="960"/>
                    <a:pt x="1201" y="960"/>
                  </a:cubicBezTo>
                  <a:cubicBezTo>
                    <a:pt x="1190" y="960"/>
                    <a:pt x="1167" y="982"/>
                    <a:pt x="1167" y="1004"/>
                  </a:cubicBezTo>
                  <a:cubicBezTo>
                    <a:pt x="1190" y="1059"/>
                    <a:pt x="1212" y="1126"/>
                    <a:pt x="1212" y="1193"/>
                  </a:cubicBezTo>
                  <a:cubicBezTo>
                    <a:pt x="1212" y="1171"/>
                    <a:pt x="1201" y="1160"/>
                    <a:pt x="1190" y="1138"/>
                  </a:cubicBezTo>
                  <a:cubicBezTo>
                    <a:pt x="1167" y="1082"/>
                    <a:pt x="1145" y="1015"/>
                    <a:pt x="1123" y="960"/>
                  </a:cubicBezTo>
                  <a:cubicBezTo>
                    <a:pt x="1068" y="837"/>
                    <a:pt x="1023" y="715"/>
                    <a:pt x="967" y="592"/>
                  </a:cubicBezTo>
                  <a:cubicBezTo>
                    <a:pt x="957" y="570"/>
                    <a:pt x="934" y="559"/>
                    <a:pt x="912" y="559"/>
                  </a:cubicBezTo>
                  <a:cubicBezTo>
                    <a:pt x="900" y="559"/>
                    <a:pt x="878" y="570"/>
                    <a:pt x="890" y="592"/>
                  </a:cubicBezTo>
                  <a:cubicBezTo>
                    <a:pt x="890" y="615"/>
                    <a:pt x="890" y="626"/>
                    <a:pt x="900" y="637"/>
                  </a:cubicBezTo>
                  <a:cubicBezTo>
                    <a:pt x="887" y="623"/>
                    <a:pt x="865" y="614"/>
                    <a:pt x="847" y="614"/>
                  </a:cubicBezTo>
                  <a:cubicBezTo>
                    <a:pt x="836" y="614"/>
                    <a:pt x="827" y="618"/>
                    <a:pt x="823" y="626"/>
                  </a:cubicBezTo>
                  <a:cubicBezTo>
                    <a:pt x="779" y="704"/>
                    <a:pt x="767" y="804"/>
                    <a:pt x="767" y="893"/>
                  </a:cubicBezTo>
                  <a:cubicBezTo>
                    <a:pt x="767" y="993"/>
                    <a:pt x="789" y="1082"/>
                    <a:pt x="812" y="1171"/>
                  </a:cubicBezTo>
                  <a:cubicBezTo>
                    <a:pt x="823" y="1215"/>
                    <a:pt x="834" y="1249"/>
                    <a:pt x="845" y="1282"/>
                  </a:cubicBezTo>
                  <a:cubicBezTo>
                    <a:pt x="812" y="1204"/>
                    <a:pt x="779" y="1126"/>
                    <a:pt x="756" y="1049"/>
                  </a:cubicBezTo>
                  <a:cubicBezTo>
                    <a:pt x="750" y="1025"/>
                    <a:pt x="720" y="1011"/>
                    <a:pt x="695" y="1011"/>
                  </a:cubicBezTo>
                  <a:cubicBezTo>
                    <a:pt x="674" y="1011"/>
                    <a:pt x="657" y="1022"/>
                    <a:pt x="667" y="1049"/>
                  </a:cubicBezTo>
                  <a:cubicBezTo>
                    <a:pt x="690" y="1193"/>
                    <a:pt x="745" y="1316"/>
                    <a:pt x="801" y="1438"/>
                  </a:cubicBezTo>
                  <a:cubicBezTo>
                    <a:pt x="789" y="1449"/>
                    <a:pt x="779" y="1449"/>
                    <a:pt x="767" y="1460"/>
                  </a:cubicBezTo>
                  <a:cubicBezTo>
                    <a:pt x="756" y="1449"/>
                    <a:pt x="745" y="1449"/>
                    <a:pt x="734" y="1438"/>
                  </a:cubicBezTo>
                  <a:cubicBezTo>
                    <a:pt x="690" y="1382"/>
                    <a:pt x="656" y="1304"/>
                    <a:pt x="634" y="1237"/>
                  </a:cubicBezTo>
                  <a:cubicBezTo>
                    <a:pt x="634" y="1215"/>
                    <a:pt x="601" y="1193"/>
                    <a:pt x="578" y="1193"/>
                  </a:cubicBezTo>
                  <a:cubicBezTo>
                    <a:pt x="578" y="1193"/>
                    <a:pt x="556" y="1204"/>
                    <a:pt x="545" y="1204"/>
                  </a:cubicBezTo>
                  <a:cubicBezTo>
                    <a:pt x="534" y="1104"/>
                    <a:pt x="534" y="1015"/>
                    <a:pt x="522" y="915"/>
                  </a:cubicBezTo>
                  <a:cubicBezTo>
                    <a:pt x="522" y="876"/>
                    <a:pt x="480" y="848"/>
                    <a:pt x="442" y="848"/>
                  </a:cubicBezTo>
                  <a:cubicBezTo>
                    <a:pt x="417" y="848"/>
                    <a:pt x="394" y="861"/>
                    <a:pt x="389" y="893"/>
                  </a:cubicBezTo>
                  <a:lnTo>
                    <a:pt x="389" y="982"/>
                  </a:lnTo>
                  <a:cubicBezTo>
                    <a:pt x="344" y="770"/>
                    <a:pt x="367" y="548"/>
                    <a:pt x="467" y="359"/>
                  </a:cubicBezTo>
                  <a:cubicBezTo>
                    <a:pt x="489" y="325"/>
                    <a:pt x="456" y="292"/>
                    <a:pt x="433" y="292"/>
                  </a:cubicBezTo>
                  <a:cubicBezTo>
                    <a:pt x="421" y="288"/>
                    <a:pt x="409" y="285"/>
                    <a:pt x="398" y="285"/>
                  </a:cubicBezTo>
                  <a:cubicBezTo>
                    <a:pt x="379" y="285"/>
                    <a:pt x="363" y="293"/>
                    <a:pt x="356" y="315"/>
                  </a:cubicBezTo>
                  <a:cubicBezTo>
                    <a:pt x="311" y="381"/>
                    <a:pt x="278" y="470"/>
                    <a:pt x="255" y="559"/>
                  </a:cubicBezTo>
                  <a:cubicBezTo>
                    <a:pt x="242" y="546"/>
                    <a:pt x="219" y="536"/>
                    <a:pt x="196" y="536"/>
                  </a:cubicBezTo>
                  <a:cubicBezTo>
                    <a:pt x="182" y="536"/>
                    <a:pt x="168" y="539"/>
                    <a:pt x="156" y="548"/>
                  </a:cubicBezTo>
                  <a:cubicBezTo>
                    <a:pt x="0" y="704"/>
                    <a:pt x="0" y="960"/>
                    <a:pt x="22" y="1160"/>
                  </a:cubicBezTo>
                  <a:cubicBezTo>
                    <a:pt x="45" y="1360"/>
                    <a:pt x="100" y="1571"/>
                    <a:pt x="255" y="1694"/>
                  </a:cubicBezTo>
                  <a:cubicBezTo>
                    <a:pt x="269" y="1707"/>
                    <a:pt x="287" y="1717"/>
                    <a:pt x="304" y="1717"/>
                  </a:cubicBezTo>
                  <a:cubicBezTo>
                    <a:pt x="315" y="1717"/>
                    <a:pt x="325" y="1713"/>
                    <a:pt x="334" y="1704"/>
                  </a:cubicBezTo>
                  <a:cubicBezTo>
                    <a:pt x="378" y="1738"/>
                    <a:pt x="423" y="1761"/>
                    <a:pt x="456" y="1783"/>
                  </a:cubicBezTo>
                  <a:cubicBezTo>
                    <a:pt x="522" y="1816"/>
                    <a:pt x="589" y="1850"/>
                    <a:pt x="656" y="1872"/>
                  </a:cubicBezTo>
                  <a:cubicBezTo>
                    <a:pt x="664" y="1876"/>
                    <a:pt x="675" y="1878"/>
                    <a:pt x="686" y="1878"/>
                  </a:cubicBezTo>
                  <a:cubicBezTo>
                    <a:pt x="706" y="1878"/>
                    <a:pt x="727" y="1871"/>
                    <a:pt x="734" y="1850"/>
                  </a:cubicBezTo>
                  <a:cubicBezTo>
                    <a:pt x="745" y="1827"/>
                    <a:pt x="734" y="1805"/>
                    <a:pt x="723" y="1793"/>
                  </a:cubicBezTo>
                  <a:lnTo>
                    <a:pt x="756" y="1793"/>
                  </a:lnTo>
                  <a:cubicBezTo>
                    <a:pt x="767" y="1816"/>
                    <a:pt x="779" y="1827"/>
                    <a:pt x="801" y="1838"/>
                  </a:cubicBezTo>
                  <a:cubicBezTo>
                    <a:pt x="812" y="1838"/>
                    <a:pt x="812" y="1850"/>
                    <a:pt x="823" y="1850"/>
                  </a:cubicBezTo>
                  <a:cubicBezTo>
                    <a:pt x="842" y="1878"/>
                    <a:pt x="878" y="1907"/>
                    <a:pt x="916" y="1907"/>
                  </a:cubicBezTo>
                  <a:cubicBezTo>
                    <a:pt x="922" y="1907"/>
                    <a:pt x="928" y="1906"/>
                    <a:pt x="934" y="1905"/>
                  </a:cubicBezTo>
                  <a:cubicBezTo>
                    <a:pt x="1078" y="1872"/>
                    <a:pt x="1223" y="1827"/>
                    <a:pt x="1357" y="1771"/>
                  </a:cubicBezTo>
                  <a:cubicBezTo>
                    <a:pt x="1362" y="1777"/>
                    <a:pt x="1368" y="1780"/>
                    <a:pt x="1373" y="1780"/>
                  </a:cubicBezTo>
                  <a:cubicBezTo>
                    <a:pt x="1379" y="1780"/>
                    <a:pt x="1385" y="1777"/>
                    <a:pt x="1390" y="1771"/>
                  </a:cubicBezTo>
                  <a:cubicBezTo>
                    <a:pt x="1535" y="1727"/>
                    <a:pt x="1679" y="1682"/>
                    <a:pt x="1813" y="1627"/>
                  </a:cubicBezTo>
                  <a:cubicBezTo>
                    <a:pt x="1935" y="1583"/>
                    <a:pt x="2057" y="1549"/>
                    <a:pt x="2180" y="1504"/>
                  </a:cubicBezTo>
                  <a:cubicBezTo>
                    <a:pt x="2198" y="1514"/>
                    <a:pt x="2219" y="1519"/>
                    <a:pt x="2236" y="1519"/>
                  </a:cubicBezTo>
                  <a:cubicBezTo>
                    <a:pt x="2261" y="1519"/>
                    <a:pt x="2280" y="1508"/>
                    <a:pt x="2280" y="1482"/>
                  </a:cubicBezTo>
                  <a:lnTo>
                    <a:pt x="2280" y="1282"/>
                  </a:lnTo>
                  <a:lnTo>
                    <a:pt x="2280" y="1182"/>
                  </a:lnTo>
                  <a:cubicBezTo>
                    <a:pt x="2280" y="1148"/>
                    <a:pt x="2269" y="1115"/>
                    <a:pt x="2235" y="1104"/>
                  </a:cubicBezTo>
                  <a:cubicBezTo>
                    <a:pt x="2235" y="1071"/>
                    <a:pt x="2235" y="1037"/>
                    <a:pt x="2224" y="1004"/>
                  </a:cubicBezTo>
                  <a:cubicBezTo>
                    <a:pt x="2224" y="982"/>
                    <a:pt x="2202" y="970"/>
                    <a:pt x="2180" y="970"/>
                  </a:cubicBezTo>
                  <a:cubicBezTo>
                    <a:pt x="2180" y="837"/>
                    <a:pt x="2168" y="704"/>
                    <a:pt x="2146" y="582"/>
                  </a:cubicBezTo>
                  <a:cubicBezTo>
                    <a:pt x="2113" y="481"/>
                    <a:pt x="2091" y="381"/>
                    <a:pt x="2047" y="281"/>
                  </a:cubicBezTo>
                  <a:cubicBezTo>
                    <a:pt x="2002" y="181"/>
                    <a:pt x="1946" y="92"/>
                    <a:pt x="1869" y="14"/>
                  </a:cubicBezTo>
                  <a:cubicBezTo>
                    <a:pt x="1856" y="5"/>
                    <a:pt x="1842" y="1"/>
                    <a:pt x="182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11"/>
            <p:cNvSpPr/>
            <p:nvPr/>
          </p:nvSpPr>
          <p:spPr>
            <a:xfrm>
              <a:off x="1259840" y="2364495"/>
              <a:ext cx="20200" cy="27177"/>
            </a:xfrm>
            <a:custGeom>
              <a:avLst/>
              <a:gdLst/>
              <a:ahLst/>
              <a:cxnLst/>
              <a:rect l="l" t="t" r="r" b="b"/>
              <a:pathLst>
                <a:path w="579" h="779" extrusionOk="0">
                  <a:moveTo>
                    <a:pt x="39" y="1"/>
                  </a:moveTo>
                  <a:cubicBezTo>
                    <a:pt x="19" y="1"/>
                    <a:pt x="0" y="19"/>
                    <a:pt x="16" y="43"/>
                  </a:cubicBezTo>
                  <a:cubicBezTo>
                    <a:pt x="216" y="254"/>
                    <a:pt x="372" y="499"/>
                    <a:pt x="495" y="755"/>
                  </a:cubicBezTo>
                  <a:cubicBezTo>
                    <a:pt x="500" y="771"/>
                    <a:pt x="519" y="779"/>
                    <a:pt x="537" y="779"/>
                  </a:cubicBezTo>
                  <a:cubicBezTo>
                    <a:pt x="559" y="779"/>
                    <a:pt x="578" y="768"/>
                    <a:pt x="572" y="744"/>
                  </a:cubicBezTo>
                  <a:cubicBezTo>
                    <a:pt x="461" y="466"/>
                    <a:pt x="272" y="221"/>
                    <a:pt x="61" y="10"/>
                  </a:cubicBezTo>
                  <a:cubicBezTo>
                    <a:pt x="54" y="3"/>
                    <a:pt x="47" y="1"/>
                    <a:pt x="3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11"/>
            <p:cNvSpPr/>
            <p:nvPr/>
          </p:nvSpPr>
          <p:spPr>
            <a:xfrm>
              <a:off x="1267376" y="2365646"/>
              <a:ext cx="17304" cy="22921"/>
            </a:xfrm>
            <a:custGeom>
              <a:avLst/>
              <a:gdLst/>
              <a:ahLst/>
              <a:cxnLst/>
              <a:rect l="l" t="t" r="r" b="b"/>
              <a:pathLst>
                <a:path w="496" h="657" extrusionOk="0">
                  <a:moveTo>
                    <a:pt x="54" y="0"/>
                  </a:moveTo>
                  <a:cubicBezTo>
                    <a:pt x="23" y="0"/>
                    <a:pt x="1" y="25"/>
                    <a:pt x="23" y="55"/>
                  </a:cubicBezTo>
                  <a:cubicBezTo>
                    <a:pt x="101" y="144"/>
                    <a:pt x="178" y="233"/>
                    <a:pt x="234" y="333"/>
                  </a:cubicBezTo>
                  <a:cubicBezTo>
                    <a:pt x="290" y="422"/>
                    <a:pt x="346" y="533"/>
                    <a:pt x="401" y="633"/>
                  </a:cubicBezTo>
                  <a:cubicBezTo>
                    <a:pt x="406" y="649"/>
                    <a:pt x="428" y="657"/>
                    <a:pt x="449" y="657"/>
                  </a:cubicBezTo>
                  <a:cubicBezTo>
                    <a:pt x="473" y="657"/>
                    <a:pt x="496" y="646"/>
                    <a:pt x="490" y="622"/>
                  </a:cubicBezTo>
                  <a:cubicBezTo>
                    <a:pt x="457" y="500"/>
                    <a:pt x="390" y="399"/>
                    <a:pt x="323" y="300"/>
                  </a:cubicBezTo>
                  <a:cubicBezTo>
                    <a:pt x="257" y="199"/>
                    <a:pt x="178" y="99"/>
                    <a:pt x="101" y="21"/>
                  </a:cubicBezTo>
                  <a:cubicBezTo>
                    <a:pt x="86" y="6"/>
                    <a:pt x="69" y="0"/>
                    <a:pt x="5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11"/>
            <p:cNvSpPr/>
            <p:nvPr/>
          </p:nvSpPr>
          <p:spPr>
            <a:xfrm>
              <a:off x="1271772" y="2354970"/>
              <a:ext cx="16223" cy="27177"/>
            </a:xfrm>
            <a:custGeom>
              <a:avLst/>
              <a:gdLst/>
              <a:ahLst/>
              <a:cxnLst/>
              <a:rect l="l" t="t" r="r" b="b"/>
              <a:pathLst>
                <a:path w="465" h="779" extrusionOk="0">
                  <a:moveTo>
                    <a:pt x="38" y="0"/>
                  </a:moveTo>
                  <a:cubicBezTo>
                    <a:pt x="22" y="0"/>
                    <a:pt x="0" y="11"/>
                    <a:pt x="8" y="27"/>
                  </a:cubicBezTo>
                  <a:cubicBezTo>
                    <a:pt x="30" y="50"/>
                    <a:pt x="42" y="60"/>
                    <a:pt x="52" y="82"/>
                  </a:cubicBezTo>
                  <a:cubicBezTo>
                    <a:pt x="52" y="94"/>
                    <a:pt x="42" y="105"/>
                    <a:pt x="52" y="105"/>
                  </a:cubicBezTo>
                  <a:cubicBezTo>
                    <a:pt x="108" y="205"/>
                    <a:pt x="164" y="305"/>
                    <a:pt x="220" y="394"/>
                  </a:cubicBezTo>
                  <a:cubicBezTo>
                    <a:pt x="230" y="405"/>
                    <a:pt x="253" y="416"/>
                    <a:pt x="264" y="416"/>
                  </a:cubicBezTo>
                  <a:cubicBezTo>
                    <a:pt x="309" y="517"/>
                    <a:pt x="341" y="628"/>
                    <a:pt x="341" y="739"/>
                  </a:cubicBezTo>
                  <a:cubicBezTo>
                    <a:pt x="341" y="764"/>
                    <a:pt x="366" y="778"/>
                    <a:pt x="389" y="778"/>
                  </a:cubicBezTo>
                  <a:cubicBezTo>
                    <a:pt x="408" y="778"/>
                    <a:pt x="426" y="769"/>
                    <a:pt x="430" y="750"/>
                  </a:cubicBezTo>
                  <a:cubicBezTo>
                    <a:pt x="464" y="461"/>
                    <a:pt x="230" y="205"/>
                    <a:pt x="52" y="5"/>
                  </a:cubicBezTo>
                  <a:cubicBezTo>
                    <a:pt x="49" y="2"/>
                    <a:pt x="44" y="0"/>
                    <a:pt x="3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11"/>
            <p:cNvSpPr/>
            <p:nvPr/>
          </p:nvSpPr>
          <p:spPr>
            <a:xfrm>
              <a:off x="1233639" y="2388917"/>
              <a:ext cx="8547" cy="18874"/>
            </a:xfrm>
            <a:custGeom>
              <a:avLst/>
              <a:gdLst/>
              <a:ahLst/>
              <a:cxnLst/>
              <a:rect l="l" t="t" r="r" b="b"/>
              <a:pathLst>
                <a:path w="245" h="541" extrusionOk="0">
                  <a:moveTo>
                    <a:pt x="55" y="1"/>
                  </a:moveTo>
                  <a:cubicBezTo>
                    <a:pt x="35" y="1"/>
                    <a:pt x="16" y="10"/>
                    <a:pt x="11" y="33"/>
                  </a:cubicBezTo>
                  <a:cubicBezTo>
                    <a:pt x="0" y="122"/>
                    <a:pt x="0" y="211"/>
                    <a:pt x="22" y="288"/>
                  </a:cubicBezTo>
                  <a:cubicBezTo>
                    <a:pt x="33" y="333"/>
                    <a:pt x="55" y="377"/>
                    <a:pt x="78" y="411"/>
                  </a:cubicBezTo>
                  <a:cubicBezTo>
                    <a:pt x="89" y="456"/>
                    <a:pt x="122" y="489"/>
                    <a:pt x="156" y="522"/>
                  </a:cubicBezTo>
                  <a:cubicBezTo>
                    <a:pt x="162" y="535"/>
                    <a:pt x="176" y="541"/>
                    <a:pt x="191" y="541"/>
                  </a:cubicBezTo>
                  <a:cubicBezTo>
                    <a:pt x="202" y="541"/>
                    <a:pt x="213" y="538"/>
                    <a:pt x="223" y="533"/>
                  </a:cubicBezTo>
                  <a:cubicBezTo>
                    <a:pt x="233" y="533"/>
                    <a:pt x="245" y="511"/>
                    <a:pt x="233" y="489"/>
                  </a:cubicBezTo>
                  <a:cubicBezTo>
                    <a:pt x="156" y="355"/>
                    <a:pt x="100" y="211"/>
                    <a:pt x="111" y="55"/>
                  </a:cubicBezTo>
                  <a:cubicBezTo>
                    <a:pt x="118" y="22"/>
                    <a:pt x="85" y="1"/>
                    <a:pt x="5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11"/>
            <p:cNvSpPr/>
            <p:nvPr/>
          </p:nvSpPr>
          <p:spPr>
            <a:xfrm>
              <a:off x="1249513" y="2395476"/>
              <a:ext cx="7012" cy="12455"/>
            </a:xfrm>
            <a:custGeom>
              <a:avLst/>
              <a:gdLst/>
              <a:ahLst/>
              <a:cxnLst/>
              <a:rect l="l" t="t" r="r" b="b"/>
              <a:pathLst>
                <a:path w="201" h="357" extrusionOk="0">
                  <a:moveTo>
                    <a:pt x="67" y="1"/>
                  </a:moveTo>
                  <a:cubicBezTo>
                    <a:pt x="45" y="1"/>
                    <a:pt x="35" y="1"/>
                    <a:pt x="23" y="11"/>
                  </a:cubicBezTo>
                  <a:cubicBezTo>
                    <a:pt x="12" y="23"/>
                    <a:pt x="1" y="34"/>
                    <a:pt x="1" y="45"/>
                  </a:cubicBezTo>
                  <a:cubicBezTo>
                    <a:pt x="12" y="90"/>
                    <a:pt x="12" y="145"/>
                    <a:pt x="35" y="189"/>
                  </a:cubicBezTo>
                  <a:cubicBezTo>
                    <a:pt x="35" y="212"/>
                    <a:pt x="45" y="234"/>
                    <a:pt x="57" y="256"/>
                  </a:cubicBezTo>
                  <a:cubicBezTo>
                    <a:pt x="67" y="278"/>
                    <a:pt x="79" y="301"/>
                    <a:pt x="101" y="323"/>
                  </a:cubicBezTo>
                  <a:cubicBezTo>
                    <a:pt x="112" y="345"/>
                    <a:pt x="134" y="357"/>
                    <a:pt x="156" y="357"/>
                  </a:cubicBezTo>
                  <a:cubicBezTo>
                    <a:pt x="179" y="357"/>
                    <a:pt x="201" y="334"/>
                    <a:pt x="190" y="312"/>
                  </a:cubicBezTo>
                  <a:cubicBezTo>
                    <a:pt x="179" y="290"/>
                    <a:pt x="179" y="268"/>
                    <a:pt x="168" y="256"/>
                  </a:cubicBezTo>
                  <a:cubicBezTo>
                    <a:pt x="168" y="234"/>
                    <a:pt x="156" y="212"/>
                    <a:pt x="156" y="189"/>
                  </a:cubicBezTo>
                  <a:cubicBezTo>
                    <a:pt x="146" y="167"/>
                    <a:pt x="134" y="145"/>
                    <a:pt x="134" y="123"/>
                  </a:cubicBezTo>
                  <a:cubicBezTo>
                    <a:pt x="134" y="112"/>
                    <a:pt x="134" y="100"/>
                    <a:pt x="124" y="90"/>
                  </a:cubicBezTo>
                  <a:lnTo>
                    <a:pt x="124" y="78"/>
                  </a:lnTo>
                  <a:lnTo>
                    <a:pt x="124" y="67"/>
                  </a:lnTo>
                  <a:cubicBezTo>
                    <a:pt x="124" y="45"/>
                    <a:pt x="112" y="34"/>
                    <a:pt x="112" y="23"/>
                  </a:cubicBezTo>
                  <a:cubicBezTo>
                    <a:pt x="101" y="11"/>
                    <a:pt x="79" y="1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11"/>
            <p:cNvSpPr/>
            <p:nvPr/>
          </p:nvSpPr>
          <p:spPr>
            <a:xfrm>
              <a:off x="1259247" y="2412920"/>
              <a:ext cx="4291" cy="3140"/>
            </a:xfrm>
            <a:custGeom>
              <a:avLst/>
              <a:gdLst/>
              <a:ahLst/>
              <a:cxnLst/>
              <a:rect l="l" t="t" r="r" b="b"/>
              <a:pathLst>
                <a:path w="123" h="90" extrusionOk="0">
                  <a:moveTo>
                    <a:pt x="22" y="1"/>
                  </a:moveTo>
                  <a:lnTo>
                    <a:pt x="11" y="12"/>
                  </a:lnTo>
                  <a:lnTo>
                    <a:pt x="0" y="23"/>
                  </a:lnTo>
                  <a:lnTo>
                    <a:pt x="0" y="35"/>
                  </a:lnTo>
                  <a:lnTo>
                    <a:pt x="0" y="45"/>
                  </a:lnTo>
                  <a:cubicBezTo>
                    <a:pt x="11" y="45"/>
                    <a:pt x="11" y="57"/>
                    <a:pt x="11" y="57"/>
                  </a:cubicBezTo>
                  <a:cubicBezTo>
                    <a:pt x="11" y="57"/>
                    <a:pt x="11" y="68"/>
                    <a:pt x="22" y="68"/>
                  </a:cubicBezTo>
                  <a:cubicBezTo>
                    <a:pt x="22" y="68"/>
                    <a:pt x="22" y="79"/>
                    <a:pt x="33" y="79"/>
                  </a:cubicBezTo>
                  <a:cubicBezTo>
                    <a:pt x="33" y="79"/>
                    <a:pt x="45" y="90"/>
                    <a:pt x="55" y="90"/>
                  </a:cubicBezTo>
                  <a:lnTo>
                    <a:pt x="100" y="90"/>
                  </a:lnTo>
                  <a:cubicBezTo>
                    <a:pt x="100" y="79"/>
                    <a:pt x="100" y="79"/>
                    <a:pt x="111" y="79"/>
                  </a:cubicBezTo>
                  <a:cubicBezTo>
                    <a:pt x="111" y="79"/>
                    <a:pt x="111" y="68"/>
                    <a:pt x="122" y="68"/>
                  </a:cubicBezTo>
                  <a:lnTo>
                    <a:pt x="122" y="57"/>
                  </a:lnTo>
                  <a:cubicBezTo>
                    <a:pt x="122" y="45"/>
                    <a:pt x="122" y="45"/>
                    <a:pt x="111" y="35"/>
                  </a:cubicBezTo>
                  <a:cubicBezTo>
                    <a:pt x="111" y="23"/>
                    <a:pt x="100" y="23"/>
                    <a:pt x="100" y="23"/>
                  </a:cubicBezTo>
                  <a:cubicBezTo>
                    <a:pt x="100" y="12"/>
                    <a:pt x="89" y="12"/>
                    <a:pt x="89" y="12"/>
                  </a:cubicBezTo>
                  <a:cubicBezTo>
                    <a:pt x="78" y="1"/>
                    <a:pt x="78" y="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11"/>
            <p:cNvSpPr/>
            <p:nvPr/>
          </p:nvSpPr>
          <p:spPr>
            <a:xfrm>
              <a:off x="1263119" y="2408280"/>
              <a:ext cx="5477" cy="6629"/>
            </a:xfrm>
            <a:custGeom>
              <a:avLst/>
              <a:gdLst/>
              <a:ahLst/>
              <a:cxnLst/>
              <a:rect l="l" t="t" r="r" b="b"/>
              <a:pathLst>
                <a:path w="157" h="190" extrusionOk="0">
                  <a:moveTo>
                    <a:pt x="56" y="0"/>
                  </a:moveTo>
                  <a:cubicBezTo>
                    <a:pt x="45" y="12"/>
                    <a:pt x="45" y="23"/>
                    <a:pt x="45" y="34"/>
                  </a:cubicBezTo>
                  <a:cubicBezTo>
                    <a:pt x="45" y="56"/>
                    <a:pt x="45" y="79"/>
                    <a:pt x="56" y="89"/>
                  </a:cubicBezTo>
                  <a:lnTo>
                    <a:pt x="33" y="89"/>
                  </a:lnTo>
                  <a:lnTo>
                    <a:pt x="23" y="101"/>
                  </a:lnTo>
                  <a:cubicBezTo>
                    <a:pt x="11" y="101"/>
                    <a:pt x="11" y="101"/>
                    <a:pt x="0" y="112"/>
                  </a:cubicBezTo>
                  <a:lnTo>
                    <a:pt x="0" y="134"/>
                  </a:lnTo>
                  <a:lnTo>
                    <a:pt x="0" y="145"/>
                  </a:lnTo>
                  <a:cubicBezTo>
                    <a:pt x="0" y="145"/>
                    <a:pt x="0" y="156"/>
                    <a:pt x="11" y="156"/>
                  </a:cubicBezTo>
                  <a:cubicBezTo>
                    <a:pt x="11" y="168"/>
                    <a:pt x="11" y="168"/>
                    <a:pt x="23" y="168"/>
                  </a:cubicBezTo>
                  <a:cubicBezTo>
                    <a:pt x="23" y="178"/>
                    <a:pt x="33" y="178"/>
                    <a:pt x="33" y="178"/>
                  </a:cubicBezTo>
                  <a:cubicBezTo>
                    <a:pt x="45" y="178"/>
                    <a:pt x="45" y="190"/>
                    <a:pt x="45" y="190"/>
                  </a:cubicBezTo>
                  <a:lnTo>
                    <a:pt x="89" y="190"/>
                  </a:lnTo>
                  <a:cubicBezTo>
                    <a:pt x="100" y="190"/>
                    <a:pt x="100" y="190"/>
                    <a:pt x="112" y="178"/>
                  </a:cubicBezTo>
                  <a:lnTo>
                    <a:pt x="122" y="168"/>
                  </a:lnTo>
                  <a:lnTo>
                    <a:pt x="134" y="168"/>
                  </a:lnTo>
                  <a:cubicBezTo>
                    <a:pt x="145" y="168"/>
                    <a:pt x="145" y="168"/>
                    <a:pt x="145" y="156"/>
                  </a:cubicBezTo>
                  <a:cubicBezTo>
                    <a:pt x="156" y="156"/>
                    <a:pt x="156" y="145"/>
                    <a:pt x="156" y="134"/>
                  </a:cubicBezTo>
                  <a:cubicBezTo>
                    <a:pt x="145" y="123"/>
                    <a:pt x="145" y="112"/>
                    <a:pt x="145" y="101"/>
                  </a:cubicBezTo>
                  <a:lnTo>
                    <a:pt x="145" y="89"/>
                  </a:lnTo>
                  <a:lnTo>
                    <a:pt x="145" y="79"/>
                  </a:lnTo>
                  <a:cubicBezTo>
                    <a:pt x="134" y="67"/>
                    <a:pt x="134" y="56"/>
                    <a:pt x="134" y="45"/>
                  </a:cubicBezTo>
                  <a:cubicBezTo>
                    <a:pt x="145" y="34"/>
                    <a:pt x="134" y="23"/>
                    <a:pt x="122" y="23"/>
                  </a:cubicBezTo>
                  <a:cubicBezTo>
                    <a:pt x="122" y="12"/>
                    <a:pt x="100" y="0"/>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11"/>
            <p:cNvSpPr/>
            <p:nvPr/>
          </p:nvSpPr>
          <p:spPr>
            <a:xfrm>
              <a:off x="1269888" y="2395266"/>
              <a:ext cx="6838" cy="19851"/>
            </a:xfrm>
            <a:custGeom>
              <a:avLst/>
              <a:gdLst/>
              <a:ahLst/>
              <a:cxnLst/>
              <a:rect l="l" t="t" r="r" b="b"/>
              <a:pathLst>
                <a:path w="196" h="569" extrusionOk="0">
                  <a:moveTo>
                    <a:pt x="42" y="1"/>
                  </a:moveTo>
                  <a:cubicBezTo>
                    <a:pt x="20" y="1"/>
                    <a:pt x="1" y="12"/>
                    <a:pt x="7" y="40"/>
                  </a:cubicBezTo>
                  <a:cubicBezTo>
                    <a:pt x="29" y="118"/>
                    <a:pt x="51" y="195"/>
                    <a:pt x="62" y="284"/>
                  </a:cubicBezTo>
                  <a:cubicBezTo>
                    <a:pt x="73" y="363"/>
                    <a:pt x="84" y="452"/>
                    <a:pt x="106" y="529"/>
                  </a:cubicBezTo>
                  <a:cubicBezTo>
                    <a:pt x="106" y="554"/>
                    <a:pt x="135" y="569"/>
                    <a:pt x="159" y="569"/>
                  </a:cubicBezTo>
                  <a:cubicBezTo>
                    <a:pt x="178" y="569"/>
                    <a:pt x="195" y="560"/>
                    <a:pt x="195" y="541"/>
                  </a:cubicBezTo>
                  <a:cubicBezTo>
                    <a:pt x="195" y="452"/>
                    <a:pt x="173" y="363"/>
                    <a:pt x="162" y="284"/>
                  </a:cubicBezTo>
                  <a:cubicBezTo>
                    <a:pt x="140" y="195"/>
                    <a:pt x="118" y="118"/>
                    <a:pt x="96" y="29"/>
                  </a:cubicBezTo>
                  <a:cubicBezTo>
                    <a:pt x="90" y="12"/>
                    <a:pt x="65" y="1"/>
                    <a:pt x="4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11"/>
            <p:cNvSpPr/>
            <p:nvPr/>
          </p:nvSpPr>
          <p:spPr>
            <a:xfrm>
              <a:off x="1128869" y="2381102"/>
              <a:ext cx="116803" cy="94336"/>
            </a:xfrm>
            <a:custGeom>
              <a:avLst/>
              <a:gdLst/>
              <a:ahLst/>
              <a:cxnLst/>
              <a:rect l="l" t="t" r="r" b="b"/>
              <a:pathLst>
                <a:path w="3348" h="2704" extrusionOk="0">
                  <a:moveTo>
                    <a:pt x="89" y="1"/>
                  </a:moveTo>
                  <a:cubicBezTo>
                    <a:pt x="89" y="1"/>
                    <a:pt x="0" y="502"/>
                    <a:pt x="223" y="991"/>
                  </a:cubicBezTo>
                  <a:cubicBezTo>
                    <a:pt x="445" y="1480"/>
                    <a:pt x="500" y="1480"/>
                    <a:pt x="1379" y="2014"/>
                  </a:cubicBezTo>
                  <a:cubicBezTo>
                    <a:pt x="2247" y="2548"/>
                    <a:pt x="3325" y="2704"/>
                    <a:pt x="3325" y="2704"/>
                  </a:cubicBezTo>
                  <a:lnTo>
                    <a:pt x="3348" y="1970"/>
                  </a:lnTo>
                  <a:cubicBezTo>
                    <a:pt x="3348" y="1970"/>
                    <a:pt x="3125" y="1747"/>
                    <a:pt x="2903" y="1625"/>
                  </a:cubicBezTo>
                  <a:cubicBezTo>
                    <a:pt x="2680" y="1513"/>
                    <a:pt x="2702" y="1458"/>
                    <a:pt x="2113" y="1224"/>
                  </a:cubicBezTo>
                  <a:cubicBezTo>
                    <a:pt x="1523" y="1002"/>
                    <a:pt x="1724" y="846"/>
                    <a:pt x="1157" y="502"/>
                  </a:cubicBezTo>
                  <a:cubicBezTo>
                    <a:pt x="589" y="146"/>
                    <a:pt x="89" y="1"/>
                    <a:pt x="8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11"/>
            <p:cNvSpPr/>
            <p:nvPr/>
          </p:nvSpPr>
          <p:spPr>
            <a:xfrm>
              <a:off x="1299194" y="2257143"/>
              <a:ext cx="147469" cy="202382"/>
            </a:xfrm>
            <a:custGeom>
              <a:avLst/>
              <a:gdLst/>
              <a:ahLst/>
              <a:cxnLst/>
              <a:rect l="l" t="t" r="r" b="b"/>
              <a:pathLst>
                <a:path w="4227" h="5801" extrusionOk="0">
                  <a:moveTo>
                    <a:pt x="2399" y="0"/>
                  </a:moveTo>
                  <a:cubicBezTo>
                    <a:pt x="2175" y="0"/>
                    <a:pt x="1877" y="201"/>
                    <a:pt x="1513" y="729"/>
                  </a:cubicBezTo>
                  <a:cubicBezTo>
                    <a:pt x="1080" y="1385"/>
                    <a:pt x="1057" y="2575"/>
                    <a:pt x="823" y="3376"/>
                  </a:cubicBezTo>
                  <a:cubicBezTo>
                    <a:pt x="579" y="4188"/>
                    <a:pt x="0" y="4888"/>
                    <a:pt x="0" y="4888"/>
                  </a:cubicBezTo>
                  <a:lnTo>
                    <a:pt x="712" y="5800"/>
                  </a:lnTo>
                  <a:cubicBezTo>
                    <a:pt x="712" y="5800"/>
                    <a:pt x="1171" y="5477"/>
                    <a:pt x="1787" y="5477"/>
                  </a:cubicBezTo>
                  <a:cubicBezTo>
                    <a:pt x="1806" y="5477"/>
                    <a:pt x="1826" y="5478"/>
                    <a:pt x="1847" y="5478"/>
                  </a:cubicBezTo>
                  <a:cubicBezTo>
                    <a:pt x="2150" y="5489"/>
                    <a:pt x="2260" y="5509"/>
                    <a:pt x="2364" y="5509"/>
                  </a:cubicBezTo>
                  <a:cubicBezTo>
                    <a:pt x="2482" y="5509"/>
                    <a:pt x="2594" y="5484"/>
                    <a:pt x="2970" y="5389"/>
                  </a:cubicBezTo>
                  <a:cubicBezTo>
                    <a:pt x="3682" y="5211"/>
                    <a:pt x="4093" y="4666"/>
                    <a:pt x="4160" y="4166"/>
                  </a:cubicBezTo>
                  <a:cubicBezTo>
                    <a:pt x="4227" y="3654"/>
                    <a:pt x="3905" y="3532"/>
                    <a:pt x="3582" y="3220"/>
                  </a:cubicBezTo>
                  <a:cubicBezTo>
                    <a:pt x="3248" y="2920"/>
                    <a:pt x="2948" y="2409"/>
                    <a:pt x="2815" y="2086"/>
                  </a:cubicBezTo>
                  <a:cubicBezTo>
                    <a:pt x="2681" y="1764"/>
                    <a:pt x="2848" y="1474"/>
                    <a:pt x="2959" y="1141"/>
                  </a:cubicBezTo>
                  <a:cubicBezTo>
                    <a:pt x="3070" y="807"/>
                    <a:pt x="3092" y="684"/>
                    <a:pt x="2959" y="551"/>
                  </a:cubicBezTo>
                  <a:cubicBezTo>
                    <a:pt x="2837" y="417"/>
                    <a:pt x="2759" y="128"/>
                    <a:pt x="2536" y="29"/>
                  </a:cubicBezTo>
                  <a:cubicBezTo>
                    <a:pt x="2494" y="10"/>
                    <a:pt x="2448" y="0"/>
                    <a:pt x="2399"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11"/>
            <p:cNvSpPr/>
            <p:nvPr/>
          </p:nvSpPr>
          <p:spPr>
            <a:xfrm>
              <a:off x="1299194" y="2308813"/>
              <a:ext cx="86591" cy="150714"/>
            </a:xfrm>
            <a:custGeom>
              <a:avLst/>
              <a:gdLst/>
              <a:ahLst/>
              <a:cxnLst/>
              <a:rect l="l" t="t" r="r" b="b"/>
              <a:pathLst>
                <a:path w="2482" h="4320" extrusionOk="0">
                  <a:moveTo>
                    <a:pt x="1609" y="1"/>
                  </a:moveTo>
                  <a:cubicBezTo>
                    <a:pt x="1525" y="1"/>
                    <a:pt x="1437" y="33"/>
                    <a:pt x="1369" y="82"/>
                  </a:cubicBezTo>
                  <a:cubicBezTo>
                    <a:pt x="1280" y="149"/>
                    <a:pt x="1213" y="271"/>
                    <a:pt x="1124" y="349"/>
                  </a:cubicBezTo>
                  <a:cubicBezTo>
                    <a:pt x="1024" y="883"/>
                    <a:pt x="957" y="1450"/>
                    <a:pt x="823" y="1895"/>
                  </a:cubicBezTo>
                  <a:cubicBezTo>
                    <a:pt x="579" y="2707"/>
                    <a:pt x="0" y="3407"/>
                    <a:pt x="0" y="3407"/>
                  </a:cubicBezTo>
                  <a:lnTo>
                    <a:pt x="712" y="4319"/>
                  </a:lnTo>
                  <a:cubicBezTo>
                    <a:pt x="712" y="4319"/>
                    <a:pt x="1171" y="3996"/>
                    <a:pt x="1787" y="3996"/>
                  </a:cubicBezTo>
                  <a:cubicBezTo>
                    <a:pt x="1806" y="3996"/>
                    <a:pt x="1826" y="3997"/>
                    <a:pt x="1847" y="3997"/>
                  </a:cubicBezTo>
                  <a:cubicBezTo>
                    <a:pt x="2025" y="3997"/>
                    <a:pt x="2136" y="4008"/>
                    <a:pt x="2214" y="4020"/>
                  </a:cubicBezTo>
                  <a:cubicBezTo>
                    <a:pt x="2325" y="3842"/>
                    <a:pt x="2358" y="3619"/>
                    <a:pt x="2392" y="3407"/>
                  </a:cubicBezTo>
                  <a:cubicBezTo>
                    <a:pt x="2459" y="2918"/>
                    <a:pt x="2481" y="2418"/>
                    <a:pt x="2481" y="1917"/>
                  </a:cubicBezTo>
                  <a:cubicBezTo>
                    <a:pt x="2481" y="1706"/>
                    <a:pt x="2459" y="1450"/>
                    <a:pt x="2269" y="1339"/>
                  </a:cubicBezTo>
                  <a:cubicBezTo>
                    <a:pt x="2192" y="1284"/>
                    <a:pt x="2081" y="1261"/>
                    <a:pt x="2002" y="1205"/>
                  </a:cubicBezTo>
                  <a:cubicBezTo>
                    <a:pt x="1869" y="1106"/>
                    <a:pt x="1836" y="928"/>
                    <a:pt x="1847" y="772"/>
                  </a:cubicBezTo>
                  <a:cubicBezTo>
                    <a:pt x="1847" y="605"/>
                    <a:pt x="1891" y="449"/>
                    <a:pt x="1880" y="283"/>
                  </a:cubicBezTo>
                  <a:cubicBezTo>
                    <a:pt x="1869" y="204"/>
                    <a:pt x="1847" y="127"/>
                    <a:pt x="1791" y="71"/>
                  </a:cubicBezTo>
                  <a:cubicBezTo>
                    <a:pt x="1742" y="21"/>
                    <a:pt x="1677" y="1"/>
                    <a:pt x="160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11"/>
            <p:cNvSpPr/>
            <p:nvPr/>
          </p:nvSpPr>
          <p:spPr>
            <a:xfrm>
              <a:off x="1302788" y="2279542"/>
              <a:ext cx="72008" cy="141120"/>
            </a:xfrm>
            <a:custGeom>
              <a:avLst/>
              <a:gdLst/>
              <a:ahLst/>
              <a:cxnLst/>
              <a:rect l="l" t="t" r="r" b="b"/>
              <a:pathLst>
                <a:path w="2064" h="4045" extrusionOk="0">
                  <a:moveTo>
                    <a:pt x="2022" y="0"/>
                  </a:moveTo>
                  <a:cubicBezTo>
                    <a:pt x="2014" y="0"/>
                    <a:pt x="2006" y="3"/>
                    <a:pt x="2000" y="9"/>
                  </a:cubicBezTo>
                  <a:cubicBezTo>
                    <a:pt x="1677" y="499"/>
                    <a:pt x="1477" y="1043"/>
                    <a:pt x="1266" y="1577"/>
                  </a:cubicBezTo>
                  <a:cubicBezTo>
                    <a:pt x="1066" y="2133"/>
                    <a:pt x="843" y="2667"/>
                    <a:pt x="542" y="3179"/>
                  </a:cubicBezTo>
                  <a:cubicBezTo>
                    <a:pt x="465" y="3324"/>
                    <a:pt x="376" y="3468"/>
                    <a:pt x="276" y="3613"/>
                  </a:cubicBezTo>
                  <a:cubicBezTo>
                    <a:pt x="187" y="3746"/>
                    <a:pt x="87" y="3868"/>
                    <a:pt x="9" y="4002"/>
                  </a:cubicBezTo>
                  <a:cubicBezTo>
                    <a:pt x="1" y="4026"/>
                    <a:pt x="27" y="4045"/>
                    <a:pt x="51" y="4045"/>
                  </a:cubicBezTo>
                  <a:cubicBezTo>
                    <a:pt x="60" y="4045"/>
                    <a:pt x="69" y="4042"/>
                    <a:pt x="75" y="4036"/>
                  </a:cubicBezTo>
                  <a:cubicBezTo>
                    <a:pt x="176" y="3935"/>
                    <a:pt x="253" y="3802"/>
                    <a:pt x="342" y="3680"/>
                  </a:cubicBezTo>
                  <a:cubicBezTo>
                    <a:pt x="421" y="3568"/>
                    <a:pt x="498" y="3446"/>
                    <a:pt x="565" y="3324"/>
                  </a:cubicBezTo>
                  <a:cubicBezTo>
                    <a:pt x="710" y="3079"/>
                    <a:pt x="843" y="2823"/>
                    <a:pt x="965" y="2567"/>
                  </a:cubicBezTo>
                  <a:cubicBezTo>
                    <a:pt x="1221" y="2034"/>
                    <a:pt x="1388" y="1477"/>
                    <a:pt x="1610" y="944"/>
                  </a:cubicBezTo>
                  <a:cubicBezTo>
                    <a:pt x="1733" y="632"/>
                    <a:pt x="1877" y="321"/>
                    <a:pt x="2055" y="42"/>
                  </a:cubicBezTo>
                  <a:cubicBezTo>
                    <a:pt x="2063" y="19"/>
                    <a:pt x="2043" y="0"/>
                    <a:pt x="202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11"/>
            <p:cNvSpPr/>
            <p:nvPr/>
          </p:nvSpPr>
          <p:spPr>
            <a:xfrm>
              <a:off x="1311126" y="2311011"/>
              <a:ext cx="66984" cy="105674"/>
            </a:xfrm>
            <a:custGeom>
              <a:avLst/>
              <a:gdLst/>
              <a:ahLst/>
              <a:cxnLst/>
              <a:rect l="l" t="t" r="r" b="b"/>
              <a:pathLst>
                <a:path w="1920" h="3029" extrusionOk="0">
                  <a:moveTo>
                    <a:pt x="1844" y="1"/>
                  </a:moveTo>
                  <a:cubicBezTo>
                    <a:pt x="1833" y="1"/>
                    <a:pt x="1824" y="3"/>
                    <a:pt x="1816" y="8"/>
                  </a:cubicBezTo>
                  <a:cubicBezTo>
                    <a:pt x="1171" y="653"/>
                    <a:pt x="960" y="1576"/>
                    <a:pt x="515" y="2355"/>
                  </a:cubicBezTo>
                  <a:cubicBezTo>
                    <a:pt x="392" y="2577"/>
                    <a:pt x="237" y="2800"/>
                    <a:pt x="37" y="2966"/>
                  </a:cubicBezTo>
                  <a:cubicBezTo>
                    <a:pt x="0" y="2994"/>
                    <a:pt x="38" y="3028"/>
                    <a:pt x="65" y="3028"/>
                  </a:cubicBezTo>
                  <a:cubicBezTo>
                    <a:pt x="71" y="3028"/>
                    <a:pt x="77" y="3027"/>
                    <a:pt x="81" y="3022"/>
                  </a:cubicBezTo>
                  <a:cubicBezTo>
                    <a:pt x="437" y="2744"/>
                    <a:pt x="659" y="2321"/>
                    <a:pt x="849" y="1932"/>
                  </a:cubicBezTo>
                  <a:cubicBezTo>
                    <a:pt x="1038" y="1510"/>
                    <a:pt x="1205" y="1076"/>
                    <a:pt x="1438" y="687"/>
                  </a:cubicBezTo>
                  <a:cubicBezTo>
                    <a:pt x="1561" y="453"/>
                    <a:pt x="1716" y="242"/>
                    <a:pt x="1894" y="52"/>
                  </a:cubicBezTo>
                  <a:cubicBezTo>
                    <a:pt x="1920" y="27"/>
                    <a:pt x="1879" y="1"/>
                    <a:pt x="184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11"/>
            <p:cNvSpPr/>
            <p:nvPr/>
          </p:nvSpPr>
          <p:spPr>
            <a:xfrm>
              <a:off x="1329442" y="2342829"/>
              <a:ext cx="46749" cy="65868"/>
            </a:xfrm>
            <a:custGeom>
              <a:avLst/>
              <a:gdLst/>
              <a:ahLst/>
              <a:cxnLst/>
              <a:rect l="l" t="t" r="r" b="b"/>
              <a:pathLst>
                <a:path w="1340" h="1888" extrusionOk="0">
                  <a:moveTo>
                    <a:pt x="1273" y="1"/>
                  </a:moveTo>
                  <a:cubicBezTo>
                    <a:pt x="1263" y="1"/>
                    <a:pt x="1254" y="3"/>
                    <a:pt x="1247" y="8"/>
                  </a:cubicBezTo>
                  <a:cubicBezTo>
                    <a:pt x="980" y="264"/>
                    <a:pt x="769" y="575"/>
                    <a:pt x="579" y="898"/>
                  </a:cubicBezTo>
                  <a:cubicBezTo>
                    <a:pt x="480" y="1065"/>
                    <a:pt x="391" y="1221"/>
                    <a:pt x="312" y="1387"/>
                  </a:cubicBezTo>
                  <a:cubicBezTo>
                    <a:pt x="268" y="1476"/>
                    <a:pt x="223" y="1554"/>
                    <a:pt x="190" y="1632"/>
                  </a:cubicBezTo>
                  <a:cubicBezTo>
                    <a:pt x="157" y="1698"/>
                    <a:pt x="124" y="1821"/>
                    <a:pt x="45" y="1832"/>
                  </a:cubicBezTo>
                  <a:cubicBezTo>
                    <a:pt x="1" y="1843"/>
                    <a:pt x="45" y="1888"/>
                    <a:pt x="68" y="1888"/>
                  </a:cubicBezTo>
                  <a:cubicBezTo>
                    <a:pt x="134" y="1888"/>
                    <a:pt x="179" y="1843"/>
                    <a:pt x="213" y="1787"/>
                  </a:cubicBezTo>
                  <a:cubicBezTo>
                    <a:pt x="257" y="1710"/>
                    <a:pt x="302" y="1632"/>
                    <a:pt x="335" y="1554"/>
                  </a:cubicBezTo>
                  <a:cubicBezTo>
                    <a:pt x="435" y="1376"/>
                    <a:pt x="524" y="1198"/>
                    <a:pt x="624" y="1031"/>
                  </a:cubicBezTo>
                  <a:cubicBezTo>
                    <a:pt x="824" y="675"/>
                    <a:pt x="1046" y="353"/>
                    <a:pt x="1313" y="52"/>
                  </a:cubicBezTo>
                  <a:cubicBezTo>
                    <a:pt x="1340" y="27"/>
                    <a:pt x="1305" y="1"/>
                    <a:pt x="127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11"/>
            <p:cNvSpPr/>
            <p:nvPr/>
          </p:nvSpPr>
          <p:spPr>
            <a:xfrm>
              <a:off x="1315278" y="2370217"/>
              <a:ext cx="79648" cy="63739"/>
            </a:xfrm>
            <a:custGeom>
              <a:avLst/>
              <a:gdLst/>
              <a:ahLst/>
              <a:cxnLst/>
              <a:rect l="l" t="t" r="r" b="b"/>
              <a:pathLst>
                <a:path w="2283" h="1827" extrusionOk="0">
                  <a:moveTo>
                    <a:pt x="2198" y="0"/>
                  </a:moveTo>
                  <a:cubicBezTo>
                    <a:pt x="2194" y="0"/>
                    <a:pt x="2190" y="0"/>
                    <a:pt x="2186" y="1"/>
                  </a:cubicBezTo>
                  <a:cubicBezTo>
                    <a:pt x="1842" y="90"/>
                    <a:pt x="1531" y="280"/>
                    <a:pt x="1274" y="513"/>
                  </a:cubicBezTo>
                  <a:cubicBezTo>
                    <a:pt x="985" y="769"/>
                    <a:pt x="797" y="1103"/>
                    <a:pt x="552" y="1392"/>
                  </a:cubicBezTo>
                  <a:cubicBezTo>
                    <a:pt x="429" y="1548"/>
                    <a:pt x="263" y="1726"/>
                    <a:pt x="63" y="1759"/>
                  </a:cubicBezTo>
                  <a:cubicBezTo>
                    <a:pt x="0" y="1759"/>
                    <a:pt x="25" y="1827"/>
                    <a:pt x="74" y="1827"/>
                  </a:cubicBezTo>
                  <a:cubicBezTo>
                    <a:pt x="77" y="1827"/>
                    <a:pt x="81" y="1826"/>
                    <a:pt x="85" y="1825"/>
                  </a:cubicBezTo>
                  <a:cubicBezTo>
                    <a:pt x="174" y="1815"/>
                    <a:pt x="263" y="1792"/>
                    <a:pt x="340" y="1736"/>
                  </a:cubicBezTo>
                  <a:cubicBezTo>
                    <a:pt x="663" y="1714"/>
                    <a:pt x="985" y="1548"/>
                    <a:pt x="1252" y="1358"/>
                  </a:cubicBezTo>
                  <a:cubicBezTo>
                    <a:pt x="1408" y="1247"/>
                    <a:pt x="1564" y="1125"/>
                    <a:pt x="1709" y="1002"/>
                  </a:cubicBezTo>
                  <a:cubicBezTo>
                    <a:pt x="1853" y="891"/>
                    <a:pt x="1998" y="747"/>
                    <a:pt x="2176" y="691"/>
                  </a:cubicBezTo>
                  <a:cubicBezTo>
                    <a:pt x="2205" y="681"/>
                    <a:pt x="2182" y="645"/>
                    <a:pt x="2153" y="645"/>
                  </a:cubicBezTo>
                  <a:cubicBezTo>
                    <a:pt x="2149" y="645"/>
                    <a:pt x="2146" y="645"/>
                    <a:pt x="2142" y="646"/>
                  </a:cubicBezTo>
                  <a:cubicBezTo>
                    <a:pt x="1976" y="691"/>
                    <a:pt x="1842" y="814"/>
                    <a:pt x="1709" y="913"/>
                  </a:cubicBezTo>
                  <a:cubicBezTo>
                    <a:pt x="1553" y="1036"/>
                    <a:pt x="1397" y="1147"/>
                    <a:pt x="1242" y="1259"/>
                  </a:cubicBezTo>
                  <a:cubicBezTo>
                    <a:pt x="1096" y="1358"/>
                    <a:pt x="952" y="1459"/>
                    <a:pt x="785" y="1526"/>
                  </a:cubicBezTo>
                  <a:cubicBezTo>
                    <a:pt x="685" y="1570"/>
                    <a:pt x="585" y="1615"/>
                    <a:pt x="474" y="1637"/>
                  </a:cubicBezTo>
                  <a:cubicBezTo>
                    <a:pt x="641" y="1503"/>
                    <a:pt x="774" y="1303"/>
                    <a:pt x="886" y="1147"/>
                  </a:cubicBezTo>
                  <a:cubicBezTo>
                    <a:pt x="1108" y="836"/>
                    <a:pt x="1353" y="557"/>
                    <a:pt x="1675" y="347"/>
                  </a:cubicBezTo>
                  <a:cubicBezTo>
                    <a:pt x="1842" y="235"/>
                    <a:pt x="2031" y="146"/>
                    <a:pt x="2231" y="68"/>
                  </a:cubicBezTo>
                  <a:cubicBezTo>
                    <a:pt x="2282" y="48"/>
                    <a:pt x="2240" y="0"/>
                    <a:pt x="219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11"/>
            <p:cNvSpPr/>
            <p:nvPr/>
          </p:nvSpPr>
          <p:spPr>
            <a:xfrm>
              <a:off x="1375844" y="2377229"/>
              <a:ext cx="32794" cy="16432"/>
            </a:xfrm>
            <a:custGeom>
              <a:avLst/>
              <a:gdLst/>
              <a:ahLst/>
              <a:cxnLst/>
              <a:rect l="l" t="t" r="r" b="b"/>
              <a:pathLst>
                <a:path w="940" h="471" extrusionOk="0">
                  <a:moveTo>
                    <a:pt x="895" y="1"/>
                  </a:moveTo>
                  <a:cubicBezTo>
                    <a:pt x="573" y="45"/>
                    <a:pt x="250" y="190"/>
                    <a:pt x="28" y="423"/>
                  </a:cubicBezTo>
                  <a:cubicBezTo>
                    <a:pt x="1" y="451"/>
                    <a:pt x="33" y="471"/>
                    <a:pt x="58" y="471"/>
                  </a:cubicBezTo>
                  <a:cubicBezTo>
                    <a:pt x="63" y="471"/>
                    <a:pt x="68" y="470"/>
                    <a:pt x="72" y="468"/>
                  </a:cubicBezTo>
                  <a:cubicBezTo>
                    <a:pt x="317" y="245"/>
                    <a:pt x="595" y="90"/>
                    <a:pt x="907" y="45"/>
                  </a:cubicBezTo>
                  <a:cubicBezTo>
                    <a:pt x="940" y="34"/>
                    <a:pt x="918" y="1"/>
                    <a:pt x="89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11"/>
            <p:cNvSpPr/>
            <p:nvPr/>
          </p:nvSpPr>
          <p:spPr>
            <a:xfrm>
              <a:off x="1337222" y="2399313"/>
              <a:ext cx="68554" cy="37923"/>
            </a:xfrm>
            <a:custGeom>
              <a:avLst/>
              <a:gdLst/>
              <a:ahLst/>
              <a:cxnLst/>
              <a:rect l="l" t="t" r="r" b="b"/>
              <a:pathLst>
                <a:path w="1965" h="1087" extrusionOk="0">
                  <a:moveTo>
                    <a:pt x="1903" y="0"/>
                  </a:moveTo>
                  <a:cubicBezTo>
                    <a:pt x="1899" y="0"/>
                    <a:pt x="1895" y="1"/>
                    <a:pt x="1891" y="2"/>
                  </a:cubicBezTo>
                  <a:cubicBezTo>
                    <a:pt x="1547" y="69"/>
                    <a:pt x="1258" y="269"/>
                    <a:pt x="979" y="480"/>
                  </a:cubicBezTo>
                  <a:cubicBezTo>
                    <a:pt x="846" y="580"/>
                    <a:pt x="701" y="692"/>
                    <a:pt x="556" y="791"/>
                  </a:cubicBezTo>
                  <a:cubicBezTo>
                    <a:pt x="490" y="847"/>
                    <a:pt x="412" y="892"/>
                    <a:pt x="346" y="936"/>
                  </a:cubicBezTo>
                  <a:cubicBezTo>
                    <a:pt x="270" y="983"/>
                    <a:pt x="187" y="1030"/>
                    <a:pt x="95" y="1030"/>
                  </a:cubicBezTo>
                  <a:cubicBezTo>
                    <a:pt x="79" y="1030"/>
                    <a:pt x="62" y="1029"/>
                    <a:pt x="45" y="1025"/>
                  </a:cubicBezTo>
                  <a:cubicBezTo>
                    <a:pt x="41" y="1024"/>
                    <a:pt x="37" y="1024"/>
                    <a:pt x="34" y="1024"/>
                  </a:cubicBezTo>
                  <a:cubicBezTo>
                    <a:pt x="1" y="1024"/>
                    <a:pt x="4" y="1071"/>
                    <a:pt x="45" y="1080"/>
                  </a:cubicBezTo>
                  <a:cubicBezTo>
                    <a:pt x="67" y="1085"/>
                    <a:pt x="89" y="1087"/>
                    <a:pt x="111" y="1087"/>
                  </a:cubicBezTo>
                  <a:cubicBezTo>
                    <a:pt x="264" y="1087"/>
                    <a:pt x="408" y="992"/>
                    <a:pt x="534" y="914"/>
                  </a:cubicBezTo>
                  <a:cubicBezTo>
                    <a:pt x="690" y="813"/>
                    <a:pt x="835" y="692"/>
                    <a:pt x="979" y="580"/>
                  </a:cubicBezTo>
                  <a:cubicBezTo>
                    <a:pt x="1268" y="369"/>
                    <a:pt x="1569" y="146"/>
                    <a:pt x="1925" y="46"/>
                  </a:cubicBezTo>
                  <a:cubicBezTo>
                    <a:pt x="1964" y="36"/>
                    <a:pt x="1934" y="0"/>
                    <a:pt x="190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11"/>
            <p:cNvSpPr/>
            <p:nvPr/>
          </p:nvSpPr>
          <p:spPr>
            <a:xfrm>
              <a:off x="1340886" y="2413513"/>
              <a:ext cx="65902" cy="31957"/>
            </a:xfrm>
            <a:custGeom>
              <a:avLst/>
              <a:gdLst/>
              <a:ahLst/>
              <a:cxnLst/>
              <a:rect l="l" t="t" r="r" b="b"/>
              <a:pathLst>
                <a:path w="1889" h="916" extrusionOk="0">
                  <a:moveTo>
                    <a:pt x="1798" y="1"/>
                  </a:moveTo>
                  <a:cubicBezTo>
                    <a:pt x="1790" y="1"/>
                    <a:pt x="1782" y="3"/>
                    <a:pt x="1775" y="6"/>
                  </a:cubicBezTo>
                  <a:cubicBezTo>
                    <a:pt x="1497" y="162"/>
                    <a:pt x="1230" y="329"/>
                    <a:pt x="952" y="473"/>
                  </a:cubicBezTo>
                  <a:cubicBezTo>
                    <a:pt x="819" y="551"/>
                    <a:pt x="674" y="618"/>
                    <a:pt x="540" y="685"/>
                  </a:cubicBezTo>
                  <a:cubicBezTo>
                    <a:pt x="463" y="718"/>
                    <a:pt x="396" y="752"/>
                    <a:pt x="318" y="785"/>
                  </a:cubicBezTo>
                  <a:cubicBezTo>
                    <a:pt x="281" y="800"/>
                    <a:pt x="207" y="846"/>
                    <a:pt x="150" y="846"/>
                  </a:cubicBezTo>
                  <a:cubicBezTo>
                    <a:pt x="123" y="846"/>
                    <a:pt x="99" y="835"/>
                    <a:pt x="85" y="807"/>
                  </a:cubicBezTo>
                  <a:cubicBezTo>
                    <a:pt x="80" y="793"/>
                    <a:pt x="64" y="787"/>
                    <a:pt x="47" y="787"/>
                  </a:cubicBezTo>
                  <a:cubicBezTo>
                    <a:pt x="24" y="787"/>
                    <a:pt x="0" y="799"/>
                    <a:pt x="7" y="818"/>
                  </a:cubicBezTo>
                  <a:cubicBezTo>
                    <a:pt x="44" y="892"/>
                    <a:pt x="100" y="916"/>
                    <a:pt x="163" y="916"/>
                  </a:cubicBezTo>
                  <a:cubicBezTo>
                    <a:pt x="233" y="916"/>
                    <a:pt x="309" y="886"/>
                    <a:pt x="374" y="863"/>
                  </a:cubicBezTo>
                  <a:cubicBezTo>
                    <a:pt x="540" y="785"/>
                    <a:pt x="708" y="718"/>
                    <a:pt x="863" y="629"/>
                  </a:cubicBezTo>
                  <a:cubicBezTo>
                    <a:pt x="1208" y="473"/>
                    <a:pt x="1541" y="285"/>
                    <a:pt x="1842" y="73"/>
                  </a:cubicBezTo>
                  <a:cubicBezTo>
                    <a:pt x="1889" y="45"/>
                    <a:pt x="1841" y="1"/>
                    <a:pt x="179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11"/>
            <p:cNvSpPr/>
            <p:nvPr/>
          </p:nvSpPr>
          <p:spPr>
            <a:xfrm>
              <a:off x="1348980" y="2343283"/>
              <a:ext cx="45877" cy="47901"/>
            </a:xfrm>
            <a:custGeom>
              <a:avLst/>
              <a:gdLst/>
              <a:ahLst/>
              <a:cxnLst/>
              <a:rect l="l" t="t" r="r" b="b"/>
              <a:pathLst>
                <a:path w="1315" h="1373" extrusionOk="0">
                  <a:moveTo>
                    <a:pt x="1258" y="0"/>
                  </a:moveTo>
                  <a:cubicBezTo>
                    <a:pt x="1252" y="0"/>
                    <a:pt x="1247" y="2"/>
                    <a:pt x="1243" y="6"/>
                  </a:cubicBezTo>
                  <a:cubicBezTo>
                    <a:pt x="743" y="340"/>
                    <a:pt x="276" y="785"/>
                    <a:pt x="9" y="1329"/>
                  </a:cubicBezTo>
                  <a:cubicBezTo>
                    <a:pt x="0" y="1354"/>
                    <a:pt x="27" y="1372"/>
                    <a:pt x="51" y="1372"/>
                  </a:cubicBezTo>
                  <a:cubicBezTo>
                    <a:pt x="60" y="1372"/>
                    <a:pt x="69" y="1369"/>
                    <a:pt x="75" y="1363"/>
                  </a:cubicBezTo>
                  <a:cubicBezTo>
                    <a:pt x="242" y="1119"/>
                    <a:pt x="409" y="874"/>
                    <a:pt x="609" y="651"/>
                  </a:cubicBezTo>
                  <a:cubicBezTo>
                    <a:pt x="809" y="429"/>
                    <a:pt x="1042" y="229"/>
                    <a:pt x="1287" y="51"/>
                  </a:cubicBezTo>
                  <a:cubicBezTo>
                    <a:pt x="1315" y="33"/>
                    <a:pt x="1283" y="0"/>
                    <a:pt x="125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11"/>
            <p:cNvSpPr/>
            <p:nvPr/>
          </p:nvSpPr>
          <p:spPr>
            <a:xfrm>
              <a:off x="1061709" y="2325734"/>
              <a:ext cx="182043" cy="156122"/>
            </a:xfrm>
            <a:custGeom>
              <a:avLst/>
              <a:gdLst/>
              <a:ahLst/>
              <a:cxnLst/>
              <a:rect l="l" t="t" r="r" b="b"/>
              <a:pathLst>
                <a:path w="5218" h="4475" extrusionOk="0">
                  <a:moveTo>
                    <a:pt x="342" y="1"/>
                  </a:moveTo>
                  <a:cubicBezTo>
                    <a:pt x="307" y="1"/>
                    <a:pt x="274" y="3"/>
                    <a:pt x="245" y="8"/>
                  </a:cubicBezTo>
                  <a:cubicBezTo>
                    <a:pt x="1" y="53"/>
                    <a:pt x="146" y="75"/>
                    <a:pt x="235" y="409"/>
                  </a:cubicBezTo>
                  <a:cubicBezTo>
                    <a:pt x="334" y="743"/>
                    <a:pt x="134" y="687"/>
                    <a:pt x="134" y="1098"/>
                  </a:cubicBezTo>
                  <a:cubicBezTo>
                    <a:pt x="134" y="1510"/>
                    <a:pt x="635" y="2366"/>
                    <a:pt x="1369" y="2989"/>
                  </a:cubicBezTo>
                  <a:cubicBezTo>
                    <a:pt x="2092" y="3601"/>
                    <a:pt x="2136" y="3535"/>
                    <a:pt x="2748" y="4046"/>
                  </a:cubicBezTo>
                  <a:cubicBezTo>
                    <a:pt x="3202" y="4426"/>
                    <a:pt x="4182" y="4475"/>
                    <a:pt x="4658" y="4475"/>
                  </a:cubicBezTo>
                  <a:cubicBezTo>
                    <a:pt x="4824" y="4475"/>
                    <a:pt x="4928" y="4469"/>
                    <a:pt x="4928" y="4469"/>
                  </a:cubicBezTo>
                  <a:lnTo>
                    <a:pt x="5217" y="3468"/>
                  </a:lnTo>
                  <a:cubicBezTo>
                    <a:pt x="5217" y="3468"/>
                    <a:pt x="4961" y="3268"/>
                    <a:pt x="4627" y="3189"/>
                  </a:cubicBezTo>
                  <a:cubicBezTo>
                    <a:pt x="4305" y="3123"/>
                    <a:pt x="4183" y="3234"/>
                    <a:pt x="3527" y="2922"/>
                  </a:cubicBezTo>
                  <a:cubicBezTo>
                    <a:pt x="2859" y="2623"/>
                    <a:pt x="3137" y="2422"/>
                    <a:pt x="2892" y="1921"/>
                  </a:cubicBezTo>
                  <a:cubicBezTo>
                    <a:pt x="2637" y="1421"/>
                    <a:pt x="2447" y="1477"/>
                    <a:pt x="2003" y="1254"/>
                  </a:cubicBezTo>
                  <a:cubicBezTo>
                    <a:pt x="1547" y="1032"/>
                    <a:pt x="1525" y="776"/>
                    <a:pt x="1269" y="443"/>
                  </a:cubicBezTo>
                  <a:cubicBezTo>
                    <a:pt x="1043" y="148"/>
                    <a:pt x="609" y="1"/>
                    <a:pt x="342"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11"/>
            <p:cNvSpPr/>
            <p:nvPr/>
          </p:nvSpPr>
          <p:spPr>
            <a:xfrm>
              <a:off x="1101063" y="2364948"/>
              <a:ext cx="33632" cy="84498"/>
            </a:xfrm>
            <a:custGeom>
              <a:avLst/>
              <a:gdLst/>
              <a:ahLst/>
              <a:cxnLst/>
              <a:rect l="l" t="t" r="r" b="b"/>
              <a:pathLst>
                <a:path w="964" h="2422" extrusionOk="0">
                  <a:moveTo>
                    <a:pt x="20" y="1"/>
                  </a:moveTo>
                  <a:cubicBezTo>
                    <a:pt x="9" y="1"/>
                    <a:pt x="1" y="6"/>
                    <a:pt x="7" y="19"/>
                  </a:cubicBezTo>
                  <a:cubicBezTo>
                    <a:pt x="263" y="397"/>
                    <a:pt x="441" y="809"/>
                    <a:pt x="541" y="1242"/>
                  </a:cubicBezTo>
                  <a:cubicBezTo>
                    <a:pt x="630" y="1598"/>
                    <a:pt x="686" y="1976"/>
                    <a:pt x="819" y="2322"/>
                  </a:cubicBezTo>
                  <a:cubicBezTo>
                    <a:pt x="875" y="2355"/>
                    <a:pt x="919" y="2388"/>
                    <a:pt x="964" y="2421"/>
                  </a:cubicBezTo>
                  <a:cubicBezTo>
                    <a:pt x="886" y="2266"/>
                    <a:pt x="830" y="2088"/>
                    <a:pt x="786" y="1910"/>
                  </a:cubicBezTo>
                  <a:cubicBezTo>
                    <a:pt x="674" y="1476"/>
                    <a:pt x="585" y="1042"/>
                    <a:pt x="407" y="631"/>
                  </a:cubicBezTo>
                  <a:cubicBezTo>
                    <a:pt x="308" y="419"/>
                    <a:pt x="185" y="208"/>
                    <a:pt x="41" y="8"/>
                  </a:cubicBezTo>
                  <a:cubicBezTo>
                    <a:pt x="36" y="3"/>
                    <a:pt x="27" y="1"/>
                    <a:pt x="2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11"/>
            <p:cNvSpPr/>
            <p:nvPr/>
          </p:nvSpPr>
          <p:spPr>
            <a:xfrm>
              <a:off x="1080513" y="2343736"/>
              <a:ext cx="40609" cy="95627"/>
            </a:xfrm>
            <a:custGeom>
              <a:avLst/>
              <a:gdLst/>
              <a:ahLst/>
              <a:cxnLst/>
              <a:rect l="l" t="t" r="r" b="b"/>
              <a:pathLst>
                <a:path w="1164" h="2741" extrusionOk="0">
                  <a:moveTo>
                    <a:pt x="30" y="0"/>
                  </a:moveTo>
                  <a:cubicBezTo>
                    <a:pt x="15" y="0"/>
                    <a:pt x="1" y="8"/>
                    <a:pt x="7" y="26"/>
                  </a:cubicBezTo>
                  <a:cubicBezTo>
                    <a:pt x="374" y="849"/>
                    <a:pt x="519" y="1795"/>
                    <a:pt x="964" y="2584"/>
                  </a:cubicBezTo>
                  <a:cubicBezTo>
                    <a:pt x="1041" y="2640"/>
                    <a:pt x="1108" y="2696"/>
                    <a:pt x="1164" y="2740"/>
                  </a:cubicBezTo>
                  <a:cubicBezTo>
                    <a:pt x="1097" y="2640"/>
                    <a:pt x="1030" y="2529"/>
                    <a:pt x="964" y="2406"/>
                  </a:cubicBezTo>
                  <a:cubicBezTo>
                    <a:pt x="719" y="1929"/>
                    <a:pt x="563" y="1395"/>
                    <a:pt x="396" y="883"/>
                  </a:cubicBezTo>
                  <a:cubicBezTo>
                    <a:pt x="296" y="582"/>
                    <a:pt x="185" y="293"/>
                    <a:pt x="62" y="16"/>
                  </a:cubicBezTo>
                  <a:cubicBezTo>
                    <a:pt x="57" y="6"/>
                    <a:pt x="43" y="0"/>
                    <a:pt x="3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11"/>
            <p:cNvSpPr/>
            <p:nvPr/>
          </p:nvSpPr>
          <p:spPr>
            <a:xfrm>
              <a:off x="1079188" y="2378869"/>
              <a:ext cx="13222" cy="34085"/>
            </a:xfrm>
            <a:custGeom>
              <a:avLst/>
              <a:gdLst/>
              <a:ahLst/>
              <a:cxnLst/>
              <a:rect l="l" t="t" r="r" b="b"/>
              <a:pathLst>
                <a:path w="379" h="977" extrusionOk="0">
                  <a:moveTo>
                    <a:pt x="30" y="0"/>
                  </a:moveTo>
                  <a:cubicBezTo>
                    <a:pt x="14" y="0"/>
                    <a:pt x="1" y="7"/>
                    <a:pt x="1" y="20"/>
                  </a:cubicBezTo>
                  <a:cubicBezTo>
                    <a:pt x="33" y="265"/>
                    <a:pt x="90" y="499"/>
                    <a:pt x="179" y="732"/>
                  </a:cubicBezTo>
                  <a:cubicBezTo>
                    <a:pt x="234" y="810"/>
                    <a:pt x="300" y="899"/>
                    <a:pt x="379" y="977"/>
                  </a:cubicBezTo>
                  <a:lnTo>
                    <a:pt x="312" y="810"/>
                  </a:lnTo>
                  <a:cubicBezTo>
                    <a:pt x="211" y="554"/>
                    <a:pt x="145" y="299"/>
                    <a:pt x="78" y="32"/>
                  </a:cubicBezTo>
                  <a:cubicBezTo>
                    <a:pt x="78" y="12"/>
                    <a:pt x="52" y="0"/>
                    <a:pt x="3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11"/>
            <p:cNvSpPr/>
            <p:nvPr/>
          </p:nvSpPr>
          <p:spPr>
            <a:xfrm>
              <a:off x="1132776" y="2388393"/>
              <a:ext cx="26828" cy="61856"/>
            </a:xfrm>
            <a:custGeom>
              <a:avLst/>
              <a:gdLst/>
              <a:ahLst/>
              <a:cxnLst/>
              <a:rect l="l" t="t" r="r" b="b"/>
              <a:pathLst>
                <a:path w="769" h="1773" extrusionOk="0">
                  <a:moveTo>
                    <a:pt x="54" y="1"/>
                  </a:moveTo>
                  <a:cubicBezTo>
                    <a:pt x="25" y="1"/>
                    <a:pt x="1" y="24"/>
                    <a:pt x="32" y="48"/>
                  </a:cubicBezTo>
                  <a:cubicBezTo>
                    <a:pt x="499" y="493"/>
                    <a:pt x="388" y="1205"/>
                    <a:pt x="667" y="1749"/>
                  </a:cubicBezTo>
                  <a:cubicBezTo>
                    <a:pt x="671" y="1764"/>
                    <a:pt x="693" y="1772"/>
                    <a:pt x="715" y="1772"/>
                  </a:cubicBezTo>
                  <a:cubicBezTo>
                    <a:pt x="742" y="1772"/>
                    <a:pt x="768" y="1759"/>
                    <a:pt x="756" y="1727"/>
                  </a:cubicBezTo>
                  <a:cubicBezTo>
                    <a:pt x="711" y="1571"/>
                    <a:pt x="655" y="1416"/>
                    <a:pt x="622" y="1260"/>
                  </a:cubicBezTo>
                  <a:cubicBezTo>
                    <a:pt x="588" y="1094"/>
                    <a:pt x="556" y="938"/>
                    <a:pt x="511" y="782"/>
                  </a:cubicBezTo>
                  <a:cubicBezTo>
                    <a:pt x="433" y="493"/>
                    <a:pt x="311" y="214"/>
                    <a:pt x="88" y="14"/>
                  </a:cubicBezTo>
                  <a:cubicBezTo>
                    <a:pt x="79" y="5"/>
                    <a:pt x="66" y="1"/>
                    <a:pt x="5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11"/>
            <p:cNvSpPr/>
            <p:nvPr/>
          </p:nvSpPr>
          <p:spPr>
            <a:xfrm>
              <a:off x="1161838" y="2431480"/>
              <a:ext cx="16711" cy="45528"/>
            </a:xfrm>
            <a:custGeom>
              <a:avLst/>
              <a:gdLst/>
              <a:ahLst/>
              <a:cxnLst/>
              <a:rect l="l" t="t" r="r" b="b"/>
              <a:pathLst>
                <a:path w="479" h="1305" extrusionOk="0">
                  <a:moveTo>
                    <a:pt x="33" y="1"/>
                  </a:moveTo>
                  <a:cubicBezTo>
                    <a:pt x="15" y="1"/>
                    <a:pt x="0" y="8"/>
                    <a:pt x="0" y="25"/>
                  </a:cubicBezTo>
                  <a:cubicBezTo>
                    <a:pt x="0" y="437"/>
                    <a:pt x="78" y="892"/>
                    <a:pt x="312" y="1248"/>
                  </a:cubicBezTo>
                  <a:cubicBezTo>
                    <a:pt x="368" y="1260"/>
                    <a:pt x="423" y="1282"/>
                    <a:pt x="479" y="1304"/>
                  </a:cubicBezTo>
                  <a:cubicBezTo>
                    <a:pt x="390" y="1171"/>
                    <a:pt x="301" y="1037"/>
                    <a:pt x="245" y="882"/>
                  </a:cubicBezTo>
                  <a:cubicBezTo>
                    <a:pt x="145" y="615"/>
                    <a:pt x="101" y="336"/>
                    <a:pt x="101" y="47"/>
                  </a:cubicBezTo>
                  <a:cubicBezTo>
                    <a:pt x="101" y="20"/>
                    <a:pt x="62" y="1"/>
                    <a:pt x="3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11"/>
            <p:cNvSpPr/>
            <p:nvPr/>
          </p:nvSpPr>
          <p:spPr>
            <a:xfrm>
              <a:off x="1134486" y="2409047"/>
              <a:ext cx="30875" cy="62902"/>
            </a:xfrm>
            <a:custGeom>
              <a:avLst/>
              <a:gdLst/>
              <a:ahLst/>
              <a:cxnLst/>
              <a:rect l="l" t="t" r="r" b="b"/>
              <a:pathLst>
                <a:path w="885" h="1803" extrusionOk="0">
                  <a:moveTo>
                    <a:pt x="18" y="1"/>
                  </a:moveTo>
                  <a:cubicBezTo>
                    <a:pt x="9" y="1"/>
                    <a:pt x="0" y="6"/>
                    <a:pt x="6" y="23"/>
                  </a:cubicBezTo>
                  <a:cubicBezTo>
                    <a:pt x="217" y="546"/>
                    <a:pt x="339" y="1191"/>
                    <a:pt x="684" y="1669"/>
                  </a:cubicBezTo>
                  <a:cubicBezTo>
                    <a:pt x="740" y="1713"/>
                    <a:pt x="806" y="1758"/>
                    <a:pt x="885" y="1802"/>
                  </a:cubicBezTo>
                  <a:cubicBezTo>
                    <a:pt x="450" y="1302"/>
                    <a:pt x="317" y="623"/>
                    <a:pt x="39" y="12"/>
                  </a:cubicBezTo>
                  <a:cubicBezTo>
                    <a:pt x="39" y="6"/>
                    <a:pt x="28" y="1"/>
                    <a:pt x="1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11"/>
            <p:cNvSpPr/>
            <p:nvPr/>
          </p:nvSpPr>
          <p:spPr>
            <a:xfrm>
              <a:off x="1170002" y="2367739"/>
              <a:ext cx="194812" cy="134212"/>
            </a:xfrm>
            <a:custGeom>
              <a:avLst/>
              <a:gdLst/>
              <a:ahLst/>
              <a:cxnLst/>
              <a:rect l="l" t="t" r="r" b="b"/>
              <a:pathLst>
                <a:path w="5584" h="3847" extrusionOk="0">
                  <a:moveTo>
                    <a:pt x="4774" y="1"/>
                  </a:moveTo>
                  <a:cubicBezTo>
                    <a:pt x="4431" y="1"/>
                    <a:pt x="4016" y="73"/>
                    <a:pt x="3770" y="273"/>
                  </a:cubicBezTo>
                  <a:cubicBezTo>
                    <a:pt x="3414" y="562"/>
                    <a:pt x="2880" y="1307"/>
                    <a:pt x="2558" y="1318"/>
                  </a:cubicBezTo>
                  <a:cubicBezTo>
                    <a:pt x="2552" y="1318"/>
                    <a:pt x="2545" y="1318"/>
                    <a:pt x="2538" y="1318"/>
                  </a:cubicBezTo>
                  <a:cubicBezTo>
                    <a:pt x="2226" y="1318"/>
                    <a:pt x="1738" y="1063"/>
                    <a:pt x="1357" y="1063"/>
                  </a:cubicBezTo>
                  <a:cubicBezTo>
                    <a:pt x="967" y="1063"/>
                    <a:pt x="745" y="951"/>
                    <a:pt x="601" y="873"/>
                  </a:cubicBezTo>
                  <a:cubicBezTo>
                    <a:pt x="539" y="832"/>
                    <a:pt x="484" y="808"/>
                    <a:pt x="438" y="808"/>
                  </a:cubicBezTo>
                  <a:cubicBezTo>
                    <a:pt x="384" y="808"/>
                    <a:pt x="341" y="840"/>
                    <a:pt x="312" y="918"/>
                  </a:cubicBezTo>
                  <a:cubicBezTo>
                    <a:pt x="256" y="1063"/>
                    <a:pt x="256" y="1241"/>
                    <a:pt x="134" y="1552"/>
                  </a:cubicBezTo>
                  <a:cubicBezTo>
                    <a:pt x="0" y="1874"/>
                    <a:pt x="0" y="1963"/>
                    <a:pt x="200" y="2397"/>
                  </a:cubicBezTo>
                  <a:cubicBezTo>
                    <a:pt x="389" y="2831"/>
                    <a:pt x="411" y="3243"/>
                    <a:pt x="801" y="3354"/>
                  </a:cubicBezTo>
                  <a:cubicBezTo>
                    <a:pt x="1201" y="3454"/>
                    <a:pt x="2124" y="3554"/>
                    <a:pt x="2458" y="3732"/>
                  </a:cubicBezTo>
                  <a:cubicBezTo>
                    <a:pt x="2607" y="3814"/>
                    <a:pt x="2784" y="3846"/>
                    <a:pt x="2949" y="3846"/>
                  </a:cubicBezTo>
                  <a:cubicBezTo>
                    <a:pt x="3142" y="3846"/>
                    <a:pt x="3318" y="3803"/>
                    <a:pt x="3414" y="3743"/>
                  </a:cubicBezTo>
                  <a:cubicBezTo>
                    <a:pt x="3960" y="3365"/>
                    <a:pt x="4227" y="3631"/>
                    <a:pt x="4704" y="2986"/>
                  </a:cubicBezTo>
                  <a:cubicBezTo>
                    <a:pt x="5172" y="2331"/>
                    <a:pt x="5461" y="1919"/>
                    <a:pt x="5517" y="1474"/>
                  </a:cubicBezTo>
                  <a:cubicBezTo>
                    <a:pt x="5583" y="1029"/>
                    <a:pt x="5349" y="606"/>
                    <a:pt x="5349" y="339"/>
                  </a:cubicBezTo>
                  <a:cubicBezTo>
                    <a:pt x="5349" y="62"/>
                    <a:pt x="5505" y="106"/>
                    <a:pt x="5172" y="39"/>
                  </a:cubicBezTo>
                  <a:cubicBezTo>
                    <a:pt x="5068" y="15"/>
                    <a:pt x="4928" y="1"/>
                    <a:pt x="4774"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11"/>
            <p:cNvSpPr/>
            <p:nvPr/>
          </p:nvSpPr>
          <p:spPr>
            <a:xfrm>
              <a:off x="1204123" y="2406675"/>
              <a:ext cx="159122" cy="95278"/>
            </a:xfrm>
            <a:custGeom>
              <a:avLst/>
              <a:gdLst/>
              <a:ahLst/>
              <a:cxnLst/>
              <a:rect l="l" t="t" r="r" b="b"/>
              <a:pathLst>
                <a:path w="4561" h="2731" extrusionOk="0">
                  <a:moveTo>
                    <a:pt x="4183" y="0"/>
                  </a:moveTo>
                  <a:cubicBezTo>
                    <a:pt x="4111" y="0"/>
                    <a:pt x="4041" y="8"/>
                    <a:pt x="3971" y="24"/>
                  </a:cubicBezTo>
                  <a:cubicBezTo>
                    <a:pt x="3701" y="79"/>
                    <a:pt x="3441" y="269"/>
                    <a:pt x="3162" y="269"/>
                  </a:cubicBezTo>
                  <a:cubicBezTo>
                    <a:pt x="3154" y="269"/>
                    <a:pt x="3145" y="269"/>
                    <a:pt x="3137" y="269"/>
                  </a:cubicBezTo>
                  <a:cubicBezTo>
                    <a:pt x="3075" y="269"/>
                    <a:pt x="3014" y="255"/>
                    <a:pt x="2957" y="255"/>
                  </a:cubicBezTo>
                  <a:cubicBezTo>
                    <a:pt x="2943" y="255"/>
                    <a:pt x="2929" y="256"/>
                    <a:pt x="2915" y="258"/>
                  </a:cubicBezTo>
                  <a:cubicBezTo>
                    <a:pt x="2848" y="269"/>
                    <a:pt x="2781" y="291"/>
                    <a:pt x="2715" y="325"/>
                  </a:cubicBezTo>
                  <a:cubicBezTo>
                    <a:pt x="2570" y="402"/>
                    <a:pt x="2426" y="513"/>
                    <a:pt x="2325" y="659"/>
                  </a:cubicBezTo>
                  <a:cubicBezTo>
                    <a:pt x="2248" y="758"/>
                    <a:pt x="2192" y="869"/>
                    <a:pt x="2092" y="936"/>
                  </a:cubicBezTo>
                  <a:cubicBezTo>
                    <a:pt x="1986" y="1019"/>
                    <a:pt x="1860" y="1037"/>
                    <a:pt x="1726" y="1037"/>
                  </a:cubicBezTo>
                  <a:cubicBezTo>
                    <a:pt x="1620" y="1037"/>
                    <a:pt x="1509" y="1025"/>
                    <a:pt x="1400" y="1025"/>
                  </a:cubicBezTo>
                  <a:cubicBezTo>
                    <a:pt x="1313" y="1025"/>
                    <a:pt x="1227" y="1033"/>
                    <a:pt x="1146" y="1059"/>
                  </a:cubicBezTo>
                  <a:cubicBezTo>
                    <a:pt x="1002" y="1114"/>
                    <a:pt x="879" y="1215"/>
                    <a:pt x="768" y="1326"/>
                  </a:cubicBezTo>
                  <a:cubicBezTo>
                    <a:pt x="700" y="1385"/>
                    <a:pt x="623" y="1452"/>
                    <a:pt x="529" y="1452"/>
                  </a:cubicBezTo>
                  <a:cubicBezTo>
                    <a:pt x="517" y="1452"/>
                    <a:pt x="504" y="1450"/>
                    <a:pt x="490" y="1448"/>
                  </a:cubicBezTo>
                  <a:cubicBezTo>
                    <a:pt x="424" y="1437"/>
                    <a:pt x="379" y="1381"/>
                    <a:pt x="312" y="1359"/>
                  </a:cubicBezTo>
                  <a:cubicBezTo>
                    <a:pt x="297" y="1355"/>
                    <a:pt x="281" y="1353"/>
                    <a:pt x="265" y="1353"/>
                  </a:cubicBezTo>
                  <a:cubicBezTo>
                    <a:pt x="187" y="1353"/>
                    <a:pt x="104" y="1396"/>
                    <a:pt x="68" y="1470"/>
                  </a:cubicBezTo>
                  <a:cubicBezTo>
                    <a:pt x="12" y="1548"/>
                    <a:pt x="1" y="1648"/>
                    <a:pt x="1" y="1748"/>
                  </a:cubicBezTo>
                  <a:cubicBezTo>
                    <a:pt x="12" y="1959"/>
                    <a:pt x="90" y="2160"/>
                    <a:pt x="234" y="2315"/>
                  </a:cubicBezTo>
                  <a:cubicBezTo>
                    <a:pt x="668" y="2394"/>
                    <a:pt x="1235" y="2483"/>
                    <a:pt x="1480" y="2616"/>
                  </a:cubicBezTo>
                  <a:cubicBezTo>
                    <a:pt x="1629" y="2698"/>
                    <a:pt x="1806" y="2730"/>
                    <a:pt x="1971" y="2730"/>
                  </a:cubicBezTo>
                  <a:cubicBezTo>
                    <a:pt x="2164" y="2730"/>
                    <a:pt x="2340" y="2687"/>
                    <a:pt x="2436" y="2627"/>
                  </a:cubicBezTo>
                  <a:cubicBezTo>
                    <a:pt x="2982" y="2249"/>
                    <a:pt x="3249" y="2515"/>
                    <a:pt x="3726" y="1870"/>
                  </a:cubicBezTo>
                  <a:cubicBezTo>
                    <a:pt x="4194" y="1215"/>
                    <a:pt x="4483" y="803"/>
                    <a:pt x="4539" y="358"/>
                  </a:cubicBezTo>
                  <a:cubicBezTo>
                    <a:pt x="4561" y="258"/>
                    <a:pt x="4561" y="147"/>
                    <a:pt x="4549" y="58"/>
                  </a:cubicBezTo>
                  <a:cubicBezTo>
                    <a:pt x="4430" y="22"/>
                    <a:pt x="4306" y="0"/>
                    <a:pt x="418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11"/>
            <p:cNvSpPr/>
            <p:nvPr/>
          </p:nvSpPr>
          <p:spPr>
            <a:xfrm>
              <a:off x="1206461" y="2425026"/>
              <a:ext cx="29899" cy="67089"/>
            </a:xfrm>
            <a:custGeom>
              <a:avLst/>
              <a:gdLst/>
              <a:ahLst/>
              <a:cxnLst/>
              <a:rect l="l" t="t" r="r" b="b"/>
              <a:pathLst>
                <a:path w="857" h="1923" extrusionOk="0">
                  <a:moveTo>
                    <a:pt x="21" y="0"/>
                  </a:moveTo>
                  <a:cubicBezTo>
                    <a:pt x="10" y="0"/>
                    <a:pt x="1" y="6"/>
                    <a:pt x="1" y="21"/>
                  </a:cubicBezTo>
                  <a:cubicBezTo>
                    <a:pt x="11" y="432"/>
                    <a:pt x="34" y="867"/>
                    <a:pt x="223" y="1245"/>
                  </a:cubicBezTo>
                  <a:cubicBezTo>
                    <a:pt x="345" y="1489"/>
                    <a:pt x="557" y="1678"/>
                    <a:pt x="712" y="1890"/>
                  </a:cubicBezTo>
                  <a:cubicBezTo>
                    <a:pt x="757" y="1900"/>
                    <a:pt x="812" y="1912"/>
                    <a:pt x="857" y="1923"/>
                  </a:cubicBezTo>
                  <a:cubicBezTo>
                    <a:pt x="701" y="1690"/>
                    <a:pt x="468" y="1500"/>
                    <a:pt x="334" y="1278"/>
                  </a:cubicBezTo>
                  <a:cubicBezTo>
                    <a:pt x="112" y="899"/>
                    <a:pt x="78" y="455"/>
                    <a:pt x="56" y="21"/>
                  </a:cubicBezTo>
                  <a:cubicBezTo>
                    <a:pt x="50" y="9"/>
                    <a:pt x="34" y="0"/>
                    <a:pt x="2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11"/>
            <p:cNvSpPr/>
            <p:nvPr/>
          </p:nvSpPr>
          <p:spPr>
            <a:xfrm>
              <a:off x="1192087" y="2434586"/>
              <a:ext cx="27596" cy="54424"/>
            </a:xfrm>
            <a:custGeom>
              <a:avLst/>
              <a:gdLst/>
              <a:ahLst/>
              <a:cxnLst/>
              <a:rect l="l" t="t" r="r" b="b"/>
              <a:pathLst>
                <a:path w="791" h="1560" extrusionOk="0">
                  <a:moveTo>
                    <a:pt x="79" y="1"/>
                  </a:moveTo>
                  <a:cubicBezTo>
                    <a:pt x="64" y="1"/>
                    <a:pt x="50" y="8"/>
                    <a:pt x="45" y="25"/>
                  </a:cubicBezTo>
                  <a:cubicBezTo>
                    <a:pt x="1" y="403"/>
                    <a:pt x="134" y="771"/>
                    <a:pt x="324" y="1093"/>
                  </a:cubicBezTo>
                  <a:cubicBezTo>
                    <a:pt x="413" y="1248"/>
                    <a:pt x="524" y="1393"/>
                    <a:pt x="635" y="1527"/>
                  </a:cubicBezTo>
                  <a:cubicBezTo>
                    <a:pt x="690" y="1538"/>
                    <a:pt x="746" y="1549"/>
                    <a:pt x="791" y="1560"/>
                  </a:cubicBezTo>
                  <a:cubicBezTo>
                    <a:pt x="680" y="1416"/>
                    <a:pt x="557" y="1271"/>
                    <a:pt x="457" y="1115"/>
                  </a:cubicBezTo>
                  <a:cubicBezTo>
                    <a:pt x="257" y="793"/>
                    <a:pt x="134" y="425"/>
                    <a:pt x="134" y="47"/>
                  </a:cubicBezTo>
                  <a:cubicBezTo>
                    <a:pt x="134" y="20"/>
                    <a:pt x="105" y="1"/>
                    <a:pt x="7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11"/>
            <p:cNvSpPr/>
            <p:nvPr/>
          </p:nvSpPr>
          <p:spPr>
            <a:xfrm>
              <a:off x="1296089" y="2387416"/>
              <a:ext cx="46993" cy="106651"/>
            </a:xfrm>
            <a:custGeom>
              <a:avLst/>
              <a:gdLst/>
              <a:ahLst/>
              <a:cxnLst/>
              <a:rect l="l" t="t" r="r" b="b"/>
              <a:pathLst>
                <a:path w="1347" h="3057" extrusionOk="0">
                  <a:moveTo>
                    <a:pt x="1305" y="0"/>
                  </a:moveTo>
                  <a:cubicBezTo>
                    <a:pt x="1292" y="0"/>
                    <a:pt x="1280" y="6"/>
                    <a:pt x="1280" y="20"/>
                  </a:cubicBezTo>
                  <a:cubicBezTo>
                    <a:pt x="1258" y="554"/>
                    <a:pt x="1246" y="1099"/>
                    <a:pt x="1102" y="1611"/>
                  </a:cubicBezTo>
                  <a:cubicBezTo>
                    <a:pt x="1024" y="1856"/>
                    <a:pt x="924" y="2089"/>
                    <a:pt x="768" y="2300"/>
                  </a:cubicBezTo>
                  <a:cubicBezTo>
                    <a:pt x="623" y="2489"/>
                    <a:pt x="445" y="2645"/>
                    <a:pt x="279" y="2812"/>
                  </a:cubicBezTo>
                  <a:cubicBezTo>
                    <a:pt x="269" y="2821"/>
                    <a:pt x="250" y="2832"/>
                    <a:pt x="239" y="2849"/>
                  </a:cubicBezTo>
                  <a:lnTo>
                    <a:pt x="239" y="2849"/>
                  </a:lnTo>
                  <a:cubicBezTo>
                    <a:pt x="503" y="2384"/>
                    <a:pt x="646" y="1841"/>
                    <a:pt x="668" y="1310"/>
                  </a:cubicBezTo>
                  <a:cubicBezTo>
                    <a:pt x="668" y="1304"/>
                    <a:pt x="657" y="1297"/>
                    <a:pt x="647" y="1297"/>
                  </a:cubicBezTo>
                  <a:cubicBezTo>
                    <a:pt x="641" y="1297"/>
                    <a:pt x="635" y="1301"/>
                    <a:pt x="635" y="1310"/>
                  </a:cubicBezTo>
                  <a:cubicBezTo>
                    <a:pt x="601" y="1666"/>
                    <a:pt x="524" y="2011"/>
                    <a:pt x="390" y="2345"/>
                  </a:cubicBezTo>
                  <a:cubicBezTo>
                    <a:pt x="290" y="2600"/>
                    <a:pt x="156" y="2834"/>
                    <a:pt x="0" y="3057"/>
                  </a:cubicBezTo>
                  <a:cubicBezTo>
                    <a:pt x="101" y="3012"/>
                    <a:pt x="201" y="2978"/>
                    <a:pt x="290" y="2956"/>
                  </a:cubicBezTo>
                  <a:cubicBezTo>
                    <a:pt x="301" y="2934"/>
                    <a:pt x="323" y="2923"/>
                    <a:pt x="334" y="2912"/>
                  </a:cubicBezTo>
                  <a:cubicBezTo>
                    <a:pt x="501" y="2745"/>
                    <a:pt x="679" y="2578"/>
                    <a:pt x="835" y="2389"/>
                  </a:cubicBezTo>
                  <a:cubicBezTo>
                    <a:pt x="1157" y="1977"/>
                    <a:pt x="1268" y="1455"/>
                    <a:pt x="1313" y="944"/>
                  </a:cubicBezTo>
                  <a:cubicBezTo>
                    <a:pt x="1335" y="643"/>
                    <a:pt x="1335" y="331"/>
                    <a:pt x="1347" y="32"/>
                  </a:cubicBezTo>
                  <a:cubicBezTo>
                    <a:pt x="1347" y="12"/>
                    <a:pt x="1324" y="0"/>
                    <a:pt x="130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11"/>
            <p:cNvSpPr/>
            <p:nvPr/>
          </p:nvSpPr>
          <p:spPr>
            <a:xfrm>
              <a:off x="1230534" y="2419723"/>
              <a:ext cx="28329" cy="79369"/>
            </a:xfrm>
            <a:custGeom>
              <a:avLst/>
              <a:gdLst/>
              <a:ahLst/>
              <a:cxnLst/>
              <a:rect l="l" t="t" r="r" b="b"/>
              <a:pathLst>
                <a:path w="812" h="2275" extrusionOk="0">
                  <a:moveTo>
                    <a:pt x="104" y="1"/>
                  </a:moveTo>
                  <a:cubicBezTo>
                    <a:pt x="92" y="1"/>
                    <a:pt x="82" y="6"/>
                    <a:pt x="78" y="18"/>
                  </a:cubicBezTo>
                  <a:cubicBezTo>
                    <a:pt x="0" y="228"/>
                    <a:pt x="67" y="473"/>
                    <a:pt x="144" y="673"/>
                  </a:cubicBezTo>
                  <a:cubicBezTo>
                    <a:pt x="223" y="885"/>
                    <a:pt x="334" y="1074"/>
                    <a:pt x="423" y="1274"/>
                  </a:cubicBezTo>
                  <a:cubicBezTo>
                    <a:pt x="579" y="1575"/>
                    <a:pt x="700" y="1897"/>
                    <a:pt x="690" y="2220"/>
                  </a:cubicBezTo>
                  <a:cubicBezTo>
                    <a:pt x="700" y="2230"/>
                    <a:pt x="712" y="2230"/>
                    <a:pt x="723" y="2242"/>
                  </a:cubicBezTo>
                  <a:lnTo>
                    <a:pt x="789" y="2275"/>
                  </a:lnTo>
                  <a:cubicBezTo>
                    <a:pt x="812" y="1964"/>
                    <a:pt x="700" y="1641"/>
                    <a:pt x="567" y="1374"/>
                  </a:cubicBezTo>
                  <a:cubicBezTo>
                    <a:pt x="467" y="1163"/>
                    <a:pt x="345" y="963"/>
                    <a:pt x="256" y="752"/>
                  </a:cubicBezTo>
                  <a:cubicBezTo>
                    <a:pt x="167" y="540"/>
                    <a:pt x="55" y="273"/>
                    <a:pt x="144" y="40"/>
                  </a:cubicBezTo>
                  <a:cubicBezTo>
                    <a:pt x="152" y="18"/>
                    <a:pt x="126" y="1"/>
                    <a:pt x="10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11"/>
            <p:cNvSpPr/>
            <p:nvPr/>
          </p:nvSpPr>
          <p:spPr>
            <a:xfrm>
              <a:off x="1225091" y="2460263"/>
              <a:ext cx="17897" cy="33422"/>
            </a:xfrm>
            <a:custGeom>
              <a:avLst/>
              <a:gdLst/>
              <a:ahLst/>
              <a:cxnLst/>
              <a:rect l="l" t="t" r="r" b="b"/>
              <a:pathLst>
                <a:path w="513" h="958" extrusionOk="0">
                  <a:moveTo>
                    <a:pt x="23" y="1"/>
                  </a:moveTo>
                  <a:cubicBezTo>
                    <a:pt x="11" y="12"/>
                    <a:pt x="0" y="35"/>
                    <a:pt x="11" y="45"/>
                  </a:cubicBezTo>
                  <a:cubicBezTo>
                    <a:pt x="134" y="212"/>
                    <a:pt x="234" y="401"/>
                    <a:pt x="312" y="591"/>
                  </a:cubicBezTo>
                  <a:lnTo>
                    <a:pt x="412" y="924"/>
                  </a:lnTo>
                  <a:lnTo>
                    <a:pt x="512" y="957"/>
                  </a:lnTo>
                  <a:cubicBezTo>
                    <a:pt x="456" y="613"/>
                    <a:pt x="290" y="290"/>
                    <a:pt x="78" y="23"/>
                  </a:cubicBezTo>
                  <a:cubicBezTo>
                    <a:pt x="67" y="12"/>
                    <a:pt x="45" y="1"/>
                    <a:pt x="2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11"/>
            <p:cNvSpPr/>
            <p:nvPr/>
          </p:nvSpPr>
          <p:spPr>
            <a:xfrm>
              <a:off x="1268911" y="2417909"/>
              <a:ext cx="5477" cy="24805"/>
            </a:xfrm>
            <a:custGeom>
              <a:avLst/>
              <a:gdLst/>
              <a:ahLst/>
              <a:cxnLst/>
              <a:rect l="l" t="t" r="r" b="b"/>
              <a:pathLst>
                <a:path w="157" h="711" extrusionOk="0">
                  <a:moveTo>
                    <a:pt x="86" y="1"/>
                  </a:moveTo>
                  <a:cubicBezTo>
                    <a:pt x="70" y="1"/>
                    <a:pt x="57" y="8"/>
                    <a:pt x="57" y="25"/>
                  </a:cubicBezTo>
                  <a:cubicBezTo>
                    <a:pt x="23" y="236"/>
                    <a:pt x="1" y="470"/>
                    <a:pt x="68" y="681"/>
                  </a:cubicBezTo>
                  <a:cubicBezTo>
                    <a:pt x="74" y="699"/>
                    <a:pt x="99" y="710"/>
                    <a:pt x="121" y="710"/>
                  </a:cubicBezTo>
                  <a:cubicBezTo>
                    <a:pt x="140" y="710"/>
                    <a:pt x="157" y="702"/>
                    <a:pt x="157" y="681"/>
                  </a:cubicBezTo>
                  <a:cubicBezTo>
                    <a:pt x="146" y="581"/>
                    <a:pt x="134" y="470"/>
                    <a:pt x="124" y="369"/>
                  </a:cubicBezTo>
                  <a:cubicBezTo>
                    <a:pt x="124" y="258"/>
                    <a:pt x="124" y="147"/>
                    <a:pt x="146" y="47"/>
                  </a:cubicBezTo>
                  <a:cubicBezTo>
                    <a:pt x="146" y="20"/>
                    <a:pt x="112" y="1"/>
                    <a:pt x="8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11"/>
            <p:cNvSpPr/>
            <p:nvPr/>
          </p:nvSpPr>
          <p:spPr>
            <a:xfrm>
              <a:off x="1350166" y="2406814"/>
              <a:ext cx="4570" cy="18002"/>
            </a:xfrm>
            <a:custGeom>
              <a:avLst/>
              <a:gdLst/>
              <a:ahLst/>
              <a:cxnLst/>
              <a:rect l="l" t="t" r="r" b="b"/>
              <a:pathLst>
                <a:path w="131" h="516" extrusionOk="0">
                  <a:moveTo>
                    <a:pt x="89" y="0"/>
                  </a:moveTo>
                  <a:cubicBezTo>
                    <a:pt x="75" y="0"/>
                    <a:pt x="64" y="6"/>
                    <a:pt x="64" y="20"/>
                  </a:cubicBezTo>
                  <a:cubicBezTo>
                    <a:pt x="52" y="176"/>
                    <a:pt x="30" y="332"/>
                    <a:pt x="8" y="487"/>
                  </a:cubicBezTo>
                  <a:cubicBezTo>
                    <a:pt x="1" y="501"/>
                    <a:pt x="20" y="515"/>
                    <a:pt x="39" y="515"/>
                  </a:cubicBezTo>
                  <a:cubicBezTo>
                    <a:pt x="49" y="515"/>
                    <a:pt x="59" y="511"/>
                    <a:pt x="64" y="499"/>
                  </a:cubicBezTo>
                  <a:cubicBezTo>
                    <a:pt x="96" y="354"/>
                    <a:pt x="119" y="187"/>
                    <a:pt x="130" y="32"/>
                  </a:cubicBezTo>
                  <a:cubicBezTo>
                    <a:pt x="130" y="12"/>
                    <a:pt x="108" y="0"/>
                    <a:pt x="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11"/>
            <p:cNvSpPr/>
            <p:nvPr/>
          </p:nvSpPr>
          <p:spPr>
            <a:xfrm>
              <a:off x="1256142" y="2428341"/>
              <a:ext cx="9699" cy="72706"/>
            </a:xfrm>
            <a:custGeom>
              <a:avLst/>
              <a:gdLst/>
              <a:ahLst/>
              <a:cxnLst/>
              <a:rect l="l" t="t" r="r" b="b"/>
              <a:pathLst>
                <a:path w="278" h="2084" extrusionOk="0">
                  <a:moveTo>
                    <a:pt x="58" y="1"/>
                  </a:moveTo>
                  <a:cubicBezTo>
                    <a:pt x="46" y="1"/>
                    <a:pt x="37" y="5"/>
                    <a:pt x="33" y="15"/>
                  </a:cubicBezTo>
                  <a:cubicBezTo>
                    <a:pt x="0" y="204"/>
                    <a:pt x="23" y="393"/>
                    <a:pt x="33" y="582"/>
                  </a:cubicBezTo>
                  <a:cubicBezTo>
                    <a:pt x="55" y="760"/>
                    <a:pt x="78" y="950"/>
                    <a:pt x="100" y="1127"/>
                  </a:cubicBezTo>
                  <a:cubicBezTo>
                    <a:pt x="134" y="1439"/>
                    <a:pt x="156" y="1750"/>
                    <a:pt x="122" y="2050"/>
                  </a:cubicBezTo>
                  <a:cubicBezTo>
                    <a:pt x="167" y="2062"/>
                    <a:pt x="200" y="2072"/>
                    <a:pt x="245" y="2084"/>
                  </a:cubicBezTo>
                  <a:cubicBezTo>
                    <a:pt x="278" y="1783"/>
                    <a:pt x="267" y="1483"/>
                    <a:pt x="233" y="1183"/>
                  </a:cubicBezTo>
                  <a:lnTo>
                    <a:pt x="167" y="616"/>
                  </a:lnTo>
                  <a:cubicBezTo>
                    <a:pt x="144" y="426"/>
                    <a:pt x="144" y="238"/>
                    <a:pt x="122" y="38"/>
                  </a:cubicBezTo>
                  <a:cubicBezTo>
                    <a:pt x="122" y="22"/>
                    <a:pt x="85" y="1"/>
                    <a:pt x="5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11"/>
            <p:cNvSpPr/>
            <p:nvPr/>
          </p:nvSpPr>
          <p:spPr>
            <a:xfrm>
              <a:off x="1321837" y="2385219"/>
              <a:ext cx="9210" cy="59204"/>
            </a:xfrm>
            <a:custGeom>
              <a:avLst/>
              <a:gdLst/>
              <a:ahLst/>
              <a:cxnLst/>
              <a:rect l="l" t="t" r="r" b="b"/>
              <a:pathLst>
                <a:path w="264" h="1697" extrusionOk="0">
                  <a:moveTo>
                    <a:pt x="103" y="1"/>
                  </a:moveTo>
                  <a:cubicBezTo>
                    <a:pt x="90" y="1"/>
                    <a:pt x="80" y="9"/>
                    <a:pt x="85" y="28"/>
                  </a:cubicBezTo>
                  <a:cubicBezTo>
                    <a:pt x="197" y="572"/>
                    <a:pt x="152" y="1128"/>
                    <a:pt x="8" y="1662"/>
                  </a:cubicBezTo>
                  <a:cubicBezTo>
                    <a:pt x="1" y="1684"/>
                    <a:pt x="16" y="1696"/>
                    <a:pt x="32" y="1696"/>
                  </a:cubicBezTo>
                  <a:cubicBezTo>
                    <a:pt x="40" y="1696"/>
                    <a:pt x="48" y="1693"/>
                    <a:pt x="53" y="1685"/>
                  </a:cubicBezTo>
                  <a:cubicBezTo>
                    <a:pt x="253" y="1162"/>
                    <a:pt x="263" y="562"/>
                    <a:pt x="130" y="16"/>
                  </a:cubicBezTo>
                  <a:cubicBezTo>
                    <a:pt x="125" y="6"/>
                    <a:pt x="114" y="1"/>
                    <a:pt x="10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11"/>
            <p:cNvSpPr/>
            <p:nvPr/>
          </p:nvSpPr>
          <p:spPr>
            <a:xfrm>
              <a:off x="1279796" y="2409082"/>
              <a:ext cx="32620" cy="92347"/>
            </a:xfrm>
            <a:custGeom>
              <a:avLst/>
              <a:gdLst/>
              <a:ahLst/>
              <a:cxnLst/>
              <a:rect l="l" t="t" r="r" b="b"/>
              <a:pathLst>
                <a:path w="935" h="2647" extrusionOk="0">
                  <a:moveTo>
                    <a:pt x="847" y="0"/>
                  </a:moveTo>
                  <a:cubicBezTo>
                    <a:pt x="828" y="0"/>
                    <a:pt x="813" y="10"/>
                    <a:pt x="813" y="33"/>
                  </a:cubicBezTo>
                  <a:cubicBezTo>
                    <a:pt x="779" y="523"/>
                    <a:pt x="690" y="990"/>
                    <a:pt x="523" y="1457"/>
                  </a:cubicBezTo>
                  <a:cubicBezTo>
                    <a:pt x="378" y="1857"/>
                    <a:pt x="190" y="2258"/>
                    <a:pt x="0" y="2647"/>
                  </a:cubicBezTo>
                  <a:cubicBezTo>
                    <a:pt x="56" y="2636"/>
                    <a:pt x="101" y="2624"/>
                    <a:pt x="145" y="2614"/>
                  </a:cubicBezTo>
                  <a:cubicBezTo>
                    <a:pt x="334" y="2246"/>
                    <a:pt x="512" y="1868"/>
                    <a:pt x="645" y="1479"/>
                  </a:cubicBezTo>
                  <a:cubicBezTo>
                    <a:pt x="813" y="1023"/>
                    <a:pt x="935" y="533"/>
                    <a:pt x="902" y="44"/>
                  </a:cubicBezTo>
                  <a:cubicBezTo>
                    <a:pt x="902" y="18"/>
                    <a:pt x="872" y="0"/>
                    <a:pt x="84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11"/>
            <p:cNvSpPr/>
            <p:nvPr/>
          </p:nvSpPr>
          <p:spPr>
            <a:xfrm>
              <a:off x="1272818" y="2427643"/>
              <a:ext cx="19049" cy="74206"/>
            </a:xfrm>
            <a:custGeom>
              <a:avLst/>
              <a:gdLst/>
              <a:ahLst/>
              <a:cxnLst/>
              <a:rect l="l" t="t" r="r" b="b"/>
              <a:pathLst>
                <a:path w="546" h="2127" extrusionOk="0">
                  <a:moveTo>
                    <a:pt x="508" y="1"/>
                  </a:moveTo>
                  <a:cubicBezTo>
                    <a:pt x="498" y="1"/>
                    <a:pt x="489" y="4"/>
                    <a:pt x="489" y="13"/>
                  </a:cubicBezTo>
                  <a:cubicBezTo>
                    <a:pt x="479" y="402"/>
                    <a:pt x="423" y="792"/>
                    <a:pt x="334" y="1170"/>
                  </a:cubicBezTo>
                  <a:cubicBezTo>
                    <a:pt x="245" y="1492"/>
                    <a:pt x="134" y="1815"/>
                    <a:pt x="0" y="2126"/>
                  </a:cubicBezTo>
                  <a:lnTo>
                    <a:pt x="123" y="2126"/>
                  </a:lnTo>
                  <a:cubicBezTo>
                    <a:pt x="256" y="1825"/>
                    <a:pt x="345" y="1492"/>
                    <a:pt x="423" y="1170"/>
                  </a:cubicBezTo>
                  <a:cubicBezTo>
                    <a:pt x="501" y="792"/>
                    <a:pt x="546" y="413"/>
                    <a:pt x="546" y="24"/>
                  </a:cubicBezTo>
                  <a:cubicBezTo>
                    <a:pt x="546" y="10"/>
                    <a:pt x="524" y="1"/>
                    <a:pt x="50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11"/>
            <p:cNvSpPr/>
            <p:nvPr/>
          </p:nvSpPr>
          <p:spPr>
            <a:xfrm>
              <a:off x="1570800" y="2145605"/>
              <a:ext cx="298044" cy="410556"/>
            </a:xfrm>
            <a:custGeom>
              <a:avLst/>
              <a:gdLst/>
              <a:ahLst/>
              <a:cxnLst/>
              <a:rect l="l" t="t" r="r" b="b"/>
              <a:pathLst>
                <a:path w="8543" h="11768" extrusionOk="0">
                  <a:moveTo>
                    <a:pt x="1" y="0"/>
                  </a:moveTo>
                  <a:cubicBezTo>
                    <a:pt x="1" y="0"/>
                    <a:pt x="290" y="445"/>
                    <a:pt x="868" y="1412"/>
                  </a:cubicBezTo>
                  <a:cubicBezTo>
                    <a:pt x="1436" y="2369"/>
                    <a:pt x="1214" y="2168"/>
                    <a:pt x="1859" y="4638"/>
                  </a:cubicBezTo>
                  <a:cubicBezTo>
                    <a:pt x="2514" y="7107"/>
                    <a:pt x="2170" y="6518"/>
                    <a:pt x="3916" y="8809"/>
                  </a:cubicBezTo>
                  <a:cubicBezTo>
                    <a:pt x="5651" y="11088"/>
                    <a:pt x="7742" y="11589"/>
                    <a:pt x="7742" y="11589"/>
                  </a:cubicBezTo>
                  <a:lnTo>
                    <a:pt x="8543" y="11767"/>
                  </a:lnTo>
                  <a:lnTo>
                    <a:pt x="8543" y="10766"/>
                  </a:lnTo>
                  <a:lnTo>
                    <a:pt x="7865" y="9020"/>
                  </a:lnTo>
                  <a:cubicBezTo>
                    <a:pt x="7865" y="9020"/>
                    <a:pt x="6997" y="7652"/>
                    <a:pt x="6374" y="5828"/>
                  </a:cubicBezTo>
                  <a:cubicBezTo>
                    <a:pt x="5740" y="4015"/>
                    <a:pt x="4951" y="3937"/>
                    <a:pt x="3471" y="2358"/>
                  </a:cubicBezTo>
                  <a:cubicBezTo>
                    <a:pt x="1981" y="767"/>
                    <a:pt x="1" y="0"/>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11"/>
            <p:cNvSpPr/>
            <p:nvPr/>
          </p:nvSpPr>
          <p:spPr>
            <a:xfrm>
              <a:off x="1615458" y="2223581"/>
              <a:ext cx="218884" cy="324419"/>
            </a:xfrm>
            <a:custGeom>
              <a:avLst/>
              <a:gdLst/>
              <a:ahLst/>
              <a:cxnLst/>
              <a:rect l="l" t="t" r="r" b="b"/>
              <a:pathLst>
                <a:path w="6274" h="9299" extrusionOk="0">
                  <a:moveTo>
                    <a:pt x="0" y="0"/>
                  </a:moveTo>
                  <a:cubicBezTo>
                    <a:pt x="23" y="101"/>
                    <a:pt x="56" y="212"/>
                    <a:pt x="89" y="334"/>
                  </a:cubicBezTo>
                  <a:cubicBezTo>
                    <a:pt x="223" y="556"/>
                    <a:pt x="345" y="779"/>
                    <a:pt x="468" y="1013"/>
                  </a:cubicBezTo>
                  <a:cubicBezTo>
                    <a:pt x="701" y="1491"/>
                    <a:pt x="890" y="2002"/>
                    <a:pt x="1034" y="2525"/>
                  </a:cubicBezTo>
                  <a:cubicBezTo>
                    <a:pt x="1179" y="3070"/>
                    <a:pt x="1279" y="3626"/>
                    <a:pt x="1469" y="4171"/>
                  </a:cubicBezTo>
                  <a:cubicBezTo>
                    <a:pt x="1657" y="4694"/>
                    <a:pt x="1936" y="5161"/>
                    <a:pt x="2314" y="5573"/>
                  </a:cubicBezTo>
                  <a:cubicBezTo>
                    <a:pt x="2680" y="5973"/>
                    <a:pt x="3103" y="6329"/>
                    <a:pt x="3503" y="6696"/>
                  </a:cubicBezTo>
                  <a:cubicBezTo>
                    <a:pt x="4271" y="7397"/>
                    <a:pt x="4949" y="8186"/>
                    <a:pt x="5673" y="8932"/>
                  </a:cubicBezTo>
                  <a:cubicBezTo>
                    <a:pt x="5750" y="9009"/>
                    <a:pt x="5817" y="9087"/>
                    <a:pt x="5895" y="9165"/>
                  </a:cubicBezTo>
                  <a:cubicBezTo>
                    <a:pt x="6051" y="9221"/>
                    <a:pt x="6173" y="9265"/>
                    <a:pt x="6273" y="9298"/>
                  </a:cubicBezTo>
                  <a:cubicBezTo>
                    <a:pt x="6184" y="9221"/>
                    <a:pt x="6106" y="9143"/>
                    <a:pt x="6029" y="9054"/>
                  </a:cubicBezTo>
                  <a:cubicBezTo>
                    <a:pt x="5295" y="8331"/>
                    <a:pt x="4627" y="7553"/>
                    <a:pt x="3893" y="6841"/>
                  </a:cubicBezTo>
                  <a:cubicBezTo>
                    <a:pt x="3493" y="6463"/>
                    <a:pt x="3070" y="6117"/>
                    <a:pt x="2680" y="5739"/>
                  </a:cubicBezTo>
                  <a:cubicBezTo>
                    <a:pt x="2280" y="5339"/>
                    <a:pt x="1946" y="4906"/>
                    <a:pt x="1724" y="4394"/>
                  </a:cubicBezTo>
                  <a:cubicBezTo>
                    <a:pt x="1501" y="3871"/>
                    <a:pt x="1380" y="3315"/>
                    <a:pt x="1246" y="2770"/>
                  </a:cubicBezTo>
                  <a:cubicBezTo>
                    <a:pt x="1113" y="2236"/>
                    <a:pt x="945" y="1725"/>
                    <a:pt x="712" y="1235"/>
                  </a:cubicBezTo>
                  <a:cubicBezTo>
                    <a:pt x="512" y="801"/>
                    <a:pt x="267" y="39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11"/>
            <p:cNvSpPr/>
            <p:nvPr/>
          </p:nvSpPr>
          <p:spPr>
            <a:xfrm>
              <a:off x="1570800" y="2145605"/>
              <a:ext cx="290683" cy="355818"/>
            </a:xfrm>
            <a:custGeom>
              <a:avLst/>
              <a:gdLst/>
              <a:ahLst/>
              <a:cxnLst/>
              <a:rect l="l" t="t" r="r" b="b"/>
              <a:pathLst>
                <a:path w="8332" h="10199" extrusionOk="0">
                  <a:moveTo>
                    <a:pt x="1" y="0"/>
                  </a:moveTo>
                  <a:cubicBezTo>
                    <a:pt x="1" y="0"/>
                    <a:pt x="35" y="67"/>
                    <a:pt x="112" y="189"/>
                  </a:cubicBezTo>
                  <a:cubicBezTo>
                    <a:pt x="791" y="712"/>
                    <a:pt x="1392" y="1323"/>
                    <a:pt x="1903" y="2002"/>
                  </a:cubicBezTo>
                  <a:cubicBezTo>
                    <a:pt x="2215" y="2413"/>
                    <a:pt x="2504" y="2858"/>
                    <a:pt x="2737" y="3325"/>
                  </a:cubicBezTo>
                  <a:cubicBezTo>
                    <a:pt x="3004" y="3848"/>
                    <a:pt x="3216" y="4393"/>
                    <a:pt x="3449" y="4927"/>
                  </a:cubicBezTo>
                  <a:cubicBezTo>
                    <a:pt x="3861" y="5883"/>
                    <a:pt x="4383" y="6862"/>
                    <a:pt x="5273" y="7452"/>
                  </a:cubicBezTo>
                  <a:cubicBezTo>
                    <a:pt x="5695" y="7741"/>
                    <a:pt x="6252" y="7863"/>
                    <a:pt x="6607" y="8241"/>
                  </a:cubicBezTo>
                  <a:cubicBezTo>
                    <a:pt x="6963" y="8609"/>
                    <a:pt x="7119" y="9109"/>
                    <a:pt x="7453" y="9487"/>
                  </a:cubicBezTo>
                  <a:cubicBezTo>
                    <a:pt x="7697" y="9776"/>
                    <a:pt x="7998" y="10010"/>
                    <a:pt x="8332" y="10199"/>
                  </a:cubicBezTo>
                  <a:lnTo>
                    <a:pt x="8231" y="9954"/>
                  </a:lnTo>
                  <a:cubicBezTo>
                    <a:pt x="8076" y="9854"/>
                    <a:pt x="7920" y="9732"/>
                    <a:pt x="7786" y="9598"/>
                  </a:cubicBezTo>
                  <a:cubicBezTo>
                    <a:pt x="7608" y="9432"/>
                    <a:pt x="7464" y="9242"/>
                    <a:pt x="7342" y="9031"/>
                  </a:cubicBezTo>
                  <a:cubicBezTo>
                    <a:pt x="7208" y="8809"/>
                    <a:pt x="7086" y="8575"/>
                    <a:pt x="6941" y="8364"/>
                  </a:cubicBezTo>
                  <a:cubicBezTo>
                    <a:pt x="6797" y="8164"/>
                    <a:pt x="6607" y="7996"/>
                    <a:pt x="6397" y="7863"/>
                  </a:cubicBezTo>
                  <a:cubicBezTo>
                    <a:pt x="6163" y="7730"/>
                    <a:pt x="5929" y="7641"/>
                    <a:pt x="5695" y="7519"/>
                  </a:cubicBezTo>
                  <a:cubicBezTo>
                    <a:pt x="4750" y="7040"/>
                    <a:pt x="4172" y="6083"/>
                    <a:pt x="3750" y="5149"/>
                  </a:cubicBezTo>
                  <a:cubicBezTo>
                    <a:pt x="3505" y="4605"/>
                    <a:pt x="3293" y="4049"/>
                    <a:pt x="3026" y="3503"/>
                  </a:cubicBezTo>
                  <a:cubicBezTo>
                    <a:pt x="2793" y="3048"/>
                    <a:pt x="2526" y="2603"/>
                    <a:pt x="2225" y="2180"/>
                  </a:cubicBezTo>
                  <a:cubicBezTo>
                    <a:pt x="1636" y="1357"/>
                    <a:pt x="913" y="634"/>
                    <a:pt x="90" y="45"/>
                  </a:cubicBezTo>
                  <a:cubicBezTo>
                    <a:pt x="35" y="11"/>
                    <a:pt x="1" y="0"/>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11"/>
            <p:cNvSpPr/>
            <p:nvPr/>
          </p:nvSpPr>
          <p:spPr>
            <a:xfrm>
              <a:off x="1598397" y="2190193"/>
              <a:ext cx="270448" cy="363632"/>
            </a:xfrm>
            <a:custGeom>
              <a:avLst/>
              <a:gdLst/>
              <a:ahLst/>
              <a:cxnLst/>
              <a:rect l="l" t="t" r="r" b="b"/>
              <a:pathLst>
                <a:path w="7752" h="10423" extrusionOk="0">
                  <a:moveTo>
                    <a:pt x="0" y="1"/>
                  </a:moveTo>
                  <a:lnTo>
                    <a:pt x="0" y="1"/>
                  </a:lnTo>
                  <a:cubicBezTo>
                    <a:pt x="22" y="45"/>
                    <a:pt x="55" y="90"/>
                    <a:pt x="77" y="134"/>
                  </a:cubicBezTo>
                  <a:cubicBezTo>
                    <a:pt x="111" y="190"/>
                    <a:pt x="144" y="235"/>
                    <a:pt x="166" y="290"/>
                  </a:cubicBezTo>
                  <a:cubicBezTo>
                    <a:pt x="667" y="813"/>
                    <a:pt x="1145" y="1358"/>
                    <a:pt x="1523" y="1980"/>
                  </a:cubicBezTo>
                  <a:cubicBezTo>
                    <a:pt x="1812" y="2425"/>
                    <a:pt x="2024" y="2915"/>
                    <a:pt x="2191" y="3426"/>
                  </a:cubicBezTo>
                  <a:cubicBezTo>
                    <a:pt x="2358" y="3938"/>
                    <a:pt x="2502" y="4472"/>
                    <a:pt x="2702" y="4973"/>
                  </a:cubicBezTo>
                  <a:cubicBezTo>
                    <a:pt x="2892" y="5428"/>
                    <a:pt x="3136" y="5863"/>
                    <a:pt x="3481" y="6207"/>
                  </a:cubicBezTo>
                  <a:cubicBezTo>
                    <a:pt x="3859" y="6574"/>
                    <a:pt x="4348" y="6775"/>
                    <a:pt x="4783" y="7052"/>
                  </a:cubicBezTo>
                  <a:cubicBezTo>
                    <a:pt x="5628" y="7598"/>
                    <a:pt x="6195" y="8443"/>
                    <a:pt x="6773" y="9244"/>
                  </a:cubicBezTo>
                  <a:cubicBezTo>
                    <a:pt x="7074" y="9655"/>
                    <a:pt x="7385" y="10067"/>
                    <a:pt x="7752" y="10423"/>
                  </a:cubicBezTo>
                  <a:lnTo>
                    <a:pt x="7752" y="10200"/>
                  </a:lnTo>
                  <a:cubicBezTo>
                    <a:pt x="7507" y="9944"/>
                    <a:pt x="7285" y="9655"/>
                    <a:pt x="7074" y="9377"/>
                  </a:cubicBezTo>
                  <a:cubicBezTo>
                    <a:pt x="6495" y="8599"/>
                    <a:pt x="5972" y="7753"/>
                    <a:pt x="5194" y="7153"/>
                  </a:cubicBezTo>
                  <a:cubicBezTo>
                    <a:pt x="4771" y="6841"/>
                    <a:pt x="4282" y="6652"/>
                    <a:pt x="3871" y="6330"/>
                  </a:cubicBezTo>
                  <a:cubicBezTo>
                    <a:pt x="3470" y="6040"/>
                    <a:pt x="3181" y="5618"/>
                    <a:pt x="2969" y="5173"/>
                  </a:cubicBezTo>
                  <a:cubicBezTo>
                    <a:pt x="2747" y="4694"/>
                    <a:pt x="2591" y="4183"/>
                    <a:pt x="2435" y="3683"/>
                  </a:cubicBezTo>
                  <a:cubicBezTo>
                    <a:pt x="2280" y="3171"/>
                    <a:pt x="2091" y="2682"/>
                    <a:pt x="1824" y="2225"/>
                  </a:cubicBezTo>
                  <a:cubicBezTo>
                    <a:pt x="1345" y="1380"/>
                    <a:pt x="678" y="68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11"/>
            <p:cNvSpPr/>
            <p:nvPr/>
          </p:nvSpPr>
          <p:spPr>
            <a:xfrm>
              <a:off x="1591001" y="2154921"/>
              <a:ext cx="252237" cy="302684"/>
            </a:xfrm>
            <a:custGeom>
              <a:avLst/>
              <a:gdLst/>
              <a:ahLst/>
              <a:cxnLst/>
              <a:rect l="l" t="t" r="r" b="b"/>
              <a:pathLst>
                <a:path w="7230" h="8676" extrusionOk="0">
                  <a:moveTo>
                    <a:pt x="712" y="489"/>
                  </a:moveTo>
                  <a:lnTo>
                    <a:pt x="712" y="489"/>
                  </a:lnTo>
                  <a:cubicBezTo>
                    <a:pt x="924" y="678"/>
                    <a:pt x="1135" y="868"/>
                    <a:pt x="1335" y="1056"/>
                  </a:cubicBezTo>
                  <a:cubicBezTo>
                    <a:pt x="2091" y="1757"/>
                    <a:pt x="2859" y="2469"/>
                    <a:pt x="3504" y="3270"/>
                  </a:cubicBezTo>
                  <a:cubicBezTo>
                    <a:pt x="3838" y="3681"/>
                    <a:pt x="4127" y="4115"/>
                    <a:pt x="4427" y="4549"/>
                  </a:cubicBezTo>
                  <a:cubicBezTo>
                    <a:pt x="4728" y="4993"/>
                    <a:pt x="5027" y="5438"/>
                    <a:pt x="5306" y="5895"/>
                  </a:cubicBezTo>
                  <a:cubicBezTo>
                    <a:pt x="5628" y="6439"/>
                    <a:pt x="5951" y="6985"/>
                    <a:pt x="6295" y="7507"/>
                  </a:cubicBezTo>
                  <a:cubicBezTo>
                    <a:pt x="5662" y="6962"/>
                    <a:pt x="4961" y="6451"/>
                    <a:pt x="4438" y="5816"/>
                  </a:cubicBezTo>
                  <a:cubicBezTo>
                    <a:pt x="3849" y="5094"/>
                    <a:pt x="3493" y="4215"/>
                    <a:pt x="3015" y="3414"/>
                  </a:cubicBezTo>
                  <a:cubicBezTo>
                    <a:pt x="2570" y="2647"/>
                    <a:pt x="2036" y="1924"/>
                    <a:pt x="1458" y="1268"/>
                  </a:cubicBezTo>
                  <a:cubicBezTo>
                    <a:pt x="1213" y="1001"/>
                    <a:pt x="968" y="734"/>
                    <a:pt x="712" y="489"/>
                  </a:cubicBezTo>
                  <a:close/>
                  <a:moveTo>
                    <a:pt x="0" y="0"/>
                  </a:moveTo>
                  <a:lnTo>
                    <a:pt x="0" y="0"/>
                  </a:lnTo>
                  <a:cubicBezTo>
                    <a:pt x="56" y="55"/>
                    <a:pt x="123" y="100"/>
                    <a:pt x="190" y="156"/>
                  </a:cubicBezTo>
                  <a:cubicBezTo>
                    <a:pt x="523" y="456"/>
                    <a:pt x="835" y="779"/>
                    <a:pt x="1146" y="1101"/>
                  </a:cubicBezTo>
                  <a:cubicBezTo>
                    <a:pt x="1735" y="1746"/>
                    <a:pt x="2269" y="2447"/>
                    <a:pt x="2736" y="3192"/>
                  </a:cubicBezTo>
                  <a:cubicBezTo>
                    <a:pt x="3226" y="3970"/>
                    <a:pt x="3582" y="4827"/>
                    <a:pt x="4115" y="5572"/>
                  </a:cubicBezTo>
                  <a:cubicBezTo>
                    <a:pt x="4639" y="6328"/>
                    <a:pt x="5383" y="6874"/>
                    <a:pt x="6085" y="7463"/>
                  </a:cubicBezTo>
                  <a:cubicBezTo>
                    <a:pt x="6251" y="7608"/>
                    <a:pt x="6418" y="7752"/>
                    <a:pt x="6574" y="7907"/>
                  </a:cubicBezTo>
                  <a:cubicBezTo>
                    <a:pt x="6707" y="8075"/>
                    <a:pt x="6841" y="8241"/>
                    <a:pt x="6974" y="8397"/>
                  </a:cubicBezTo>
                  <a:cubicBezTo>
                    <a:pt x="7063" y="8486"/>
                    <a:pt x="7152" y="8586"/>
                    <a:pt x="7230" y="8675"/>
                  </a:cubicBezTo>
                  <a:cubicBezTo>
                    <a:pt x="7163" y="8553"/>
                    <a:pt x="7019" y="8308"/>
                    <a:pt x="6851" y="7986"/>
                  </a:cubicBezTo>
                  <a:cubicBezTo>
                    <a:pt x="6362" y="7363"/>
                    <a:pt x="5951" y="6673"/>
                    <a:pt x="5561" y="6017"/>
                  </a:cubicBezTo>
                  <a:cubicBezTo>
                    <a:pt x="5294" y="5561"/>
                    <a:pt x="5005" y="5116"/>
                    <a:pt x="4705" y="4682"/>
                  </a:cubicBezTo>
                  <a:cubicBezTo>
                    <a:pt x="4405" y="4237"/>
                    <a:pt x="4105" y="3804"/>
                    <a:pt x="3782" y="3381"/>
                  </a:cubicBezTo>
                  <a:cubicBezTo>
                    <a:pt x="3159" y="2580"/>
                    <a:pt x="2403" y="1879"/>
                    <a:pt x="1658" y="1190"/>
                  </a:cubicBezTo>
                  <a:cubicBezTo>
                    <a:pt x="1391" y="945"/>
                    <a:pt x="1124" y="700"/>
                    <a:pt x="846" y="467"/>
                  </a:cubicBezTo>
                  <a:cubicBezTo>
                    <a:pt x="523" y="267"/>
                    <a:pt x="234" y="1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11"/>
            <p:cNvSpPr/>
            <p:nvPr/>
          </p:nvSpPr>
          <p:spPr>
            <a:xfrm>
              <a:off x="1612736" y="2216568"/>
              <a:ext cx="256109" cy="339595"/>
            </a:xfrm>
            <a:custGeom>
              <a:avLst/>
              <a:gdLst/>
              <a:ahLst/>
              <a:cxnLst/>
              <a:rect l="l" t="t" r="r" b="b"/>
              <a:pathLst>
                <a:path w="7341" h="9734" extrusionOk="0">
                  <a:moveTo>
                    <a:pt x="0" y="1"/>
                  </a:moveTo>
                  <a:cubicBezTo>
                    <a:pt x="178" y="435"/>
                    <a:pt x="200" y="824"/>
                    <a:pt x="657" y="2604"/>
                  </a:cubicBezTo>
                  <a:cubicBezTo>
                    <a:pt x="1312" y="5073"/>
                    <a:pt x="968" y="4484"/>
                    <a:pt x="2714" y="6775"/>
                  </a:cubicBezTo>
                  <a:cubicBezTo>
                    <a:pt x="4449" y="9054"/>
                    <a:pt x="6540" y="9555"/>
                    <a:pt x="6540" y="9555"/>
                  </a:cubicBezTo>
                  <a:lnTo>
                    <a:pt x="7341" y="9733"/>
                  </a:lnTo>
                  <a:lnTo>
                    <a:pt x="7341" y="8732"/>
                  </a:lnTo>
                  <a:lnTo>
                    <a:pt x="6663" y="6986"/>
                  </a:lnTo>
                  <a:cubicBezTo>
                    <a:pt x="6663" y="6986"/>
                    <a:pt x="5917" y="5796"/>
                    <a:pt x="5306" y="4161"/>
                  </a:cubicBezTo>
                  <a:cubicBezTo>
                    <a:pt x="5150" y="4061"/>
                    <a:pt x="4983" y="3972"/>
                    <a:pt x="4816" y="3905"/>
                  </a:cubicBezTo>
                  <a:cubicBezTo>
                    <a:pt x="4527" y="3772"/>
                    <a:pt x="4216" y="3694"/>
                    <a:pt x="3904" y="3605"/>
                  </a:cubicBezTo>
                  <a:cubicBezTo>
                    <a:pt x="3604" y="3516"/>
                    <a:pt x="3304" y="3416"/>
                    <a:pt x="3048" y="3226"/>
                  </a:cubicBezTo>
                  <a:cubicBezTo>
                    <a:pt x="2837" y="3060"/>
                    <a:pt x="2669" y="2860"/>
                    <a:pt x="2514" y="2648"/>
                  </a:cubicBezTo>
                  <a:cubicBezTo>
                    <a:pt x="2214" y="2215"/>
                    <a:pt x="2002" y="1725"/>
                    <a:pt x="1702" y="1280"/>
                  </a:cubicBezTo>
                  <a:cubicBezTo>
                    <a:pt x="1557" y="1069"/>
                    <a:pt x="1401" y="869"/>
                    <a:pt x="1201" y="702"/>
                  </a:cubicBezTo>
                  <a:cubicBezTo>
                    <a:pt x="1001" y="524"/>
                    <a:pt x="779" y="391"/>
                    <a:pt x="556" y="268"/>
                  </a:cubicBezTo>
                  <a:cubicBezTo>
                    <a:pt x="368" y="179"/>
                    <a:pt x="190"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11"/>
            <p:cNvSpPr/>
            <p:nvPr/>
          </p:nvSpPr>
          <p:spPr>
            <a:xfrm>
              <a:off x="1722914" y="2331456"/>
              <a:ext cx="120327" cy="126153"/>
            </a:xfrm>
            <a:custGeom>
              <a:avLst/>
              <a:gdLst/>
              <a:ahLst/>
              <a:cxnLst/>
              <a:rect l="l" t="t" r="r" b="b"/>
              <a:pathLst>
                <a:path w="3449" h="3616" extrusionOk="0">
                  <a:moveTo>
                    <a:pt x="1" y="0"/>
                  </a:moveTo>
                  <a:cubicBezTo>
                    <a:pt x="101" y="178"/>
                    <a:pt x="213" y="356"/>
                    <a:pt x="334" y="512"/>
                  </a:cubicBezTo>
                  <a:cubicBezTo>
                    <a:pt x="858" y="1268"/>
                    <a:pt x="1602" y="1814"/>
                    <a:pt x="2304" y="2403"/>
                  </a:cubicBezTo>
                  <a:cubicBezTo>
                    <a:pt x="2470" y="2548"/>
                    <a:pt x="2637" y="2692"/>
                    <a:pt x="2793" y="2847"/>
                  </a:cubicBezTo>
                  <a:cubicBezTo>
                    <a:pt x="2926" y="3015"/>
                    <a:pt x="3060" y="3181"/>
                    <a:pt x="3193" y="3337"/>
                  </a:cubicBezTo>
                  <a:cubicBezTo>
                    <a:pt x="3282" y="3426"/>
                    <a:pt x="3371" y="3526"/>
                    <a:pt x="3449" y="3615"/>
                  </a:cubicBezTo>
                  <a:cubicBezTo>
                    <a:pt x="3449" y="3593"/>
                    <a:pt x="3438" y="3581"/>
                    <a:pt x="3426" y="3571"/>
                  </a:cubicBezTo>
                  <a:cubicBezTo>
                    <a:pt x="3426" y="3559"/>
                    <a:pt x="3426" y="3559"/>
                    <a:pt x="3416" y="3549"/>
                  </a:cubicBezTo>
                  <a:cubicBezTo>
                    <a:pt x="3416" y="3537"/>
                    <a:pt x="3404" y="3526"/>
                    <a:pt x="3393" y="3515"/>
                  </a:cubicBezTo>
                  <a:cubicBezTo>
                    <a:pt x="3393" y="3504"/>
                    <a:pt x="3393" y="3504"/>
                    <a:pt x="3382" y="3493"/>
                  </a:cubicBezTo>
                  <a:lnTo>
                    <a:pt x="3349" y="3426"/>
                  </a:lnTo>
                  <a:lnTo>
                    <a:pt x="3337" y="3426"/>
                  </a:lnTo>
                  <a:lnTo>
                    <a:pt x="3305" y="3359"/>
                  </a:lnTo>
                  <a:cubicBezTo>
                    <a:pt x="3305" y="3348"/>
                    <a:pt x="3293" y="3337"/>
                    <a:pt x="3293" y="3337"/>
                  </a:cubicBezTo>
                  <a:lnTo>
                    <a:pt x="3260" y="3270"/>
                  </a:lnTo>
                  <a:cubicBezTo>
                    <a:pt x="3248" y="3259"/>
                    <a:pt x="3248" y="3259"/>
                    <a:pt x="3248" y="3248"/>
                  </a:cubicBezTo>
                  <a:cubicBezTo>
                    <a:pt x="3226" y="3215"/>
                    <a:pt x="3216" y="3181"/>
                    <a:pt x="3193" y="3148"/>
                  </a:cubicBezTo>
                  <a:cubicBezTo>
                    <a:pt x="3171" y="3114"/>
                    <a:pt x="3159" y="3081"/>
                    <a:pt x="3137" y="3059"/>
                  </a:cubicBezTo>
                  <a:cubicBezTo>
                    <a:pt x="3137" y="3048"/>
                    <a:pt x="3127" y="3037"/>
                    <a:pt x="3127" y="3025"/>
                  </a:cubicBezTo>
                  <a:cubicBezTo>
                    <a:pt x="3104" y="3003"/>
                    <a:pt x="3093" y="2970"/>
                    <a:pt x="3082" y="2948"/>
                  </a:cubicBezTo>
                  <a:cubicBezTo>
                    <a:pt x="3082" y="2936"/>
                    <a:pt x="3070" y="2926"/>
                    <a:pt x="3070" y="2926"/>
                  </a:cubicBezTo>
                  <a:cubicBezTo>
                    <a:pt x="2581" y="2303"/>
                    <a:pt x="2170" y="1613"/>
                    <a:pt x="1780" y="957"/>
                  </a:cubicBezTo>
                  <a:cubicBezTo>
                    <a:pt x="1703" y="823"/>
                    <a:pt x="1614" y="690"/>
                    <a:pt x="1536" y="556"/>
                  </a:cubicBezTo>
                  <a:cubicBezTo>
                    <a:pt x="1458" y="523"/>
                    <a:pt x="1380" y="501"/>
                    <a:pt x="1291" y="467"/>
                  </a:cubicBezTo>
                  <a:lnTo>
                    <a:pt x="1291" y="467"/>
                  </a:lnTo>
                  <a:lnTo>
                    <a:pt x="1525" y="835"/>
                  </a:lnTo>
                  <a:cubicBezTo>
                    <a:pt x="1847" y="1379"/>
                    <a:pt x="2170" y="1925"/>
                    <a:pt x="2514" y="2447"/>
                  </a:cubicBezTo>
                  <a:cubicBezTo>
                    <a:pt x="1881" y="1902"/>
                    <a:pt x="1180" y="1391"/>
                    <a:pt x="657" y="756"/>
                  </a:cubicBezTo>
                  <a:cubicBezTo>
                    <a:pt x="502" y="556"/>
                    <a:pt x="357" y="345"/>
                    <a:pt x="213" y="123"/>
                  </a:cubicBezTo>
                  <a:cubicBezTo>
                    <a:pt x="146" y="89"/>
                    <a:pt x="68" y="45"/>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11"/>
            <p:cNvSpPr/>
            <p:nvPr/>
          </p:nvSpPr>
          <p:spPr>
            <a:xfrm>
              <a:off x="1654637" y="2240641"/>
              <a:ext cx="206848" cy="260784"/>
            </a:xfrm>
            <a:custGeom>
              <a:avLst/>
              <a:gdLst/>
              <a:ahLst/>
              <a:cxnLst/>
              <a:rect l="l" t="t" r="r" b="b"/>
              <a:pathLst>
                <a:path w="5929" h="7475" extrusionOk="0">
                  <a:moveTo>
                    <a:pt x="0" y="1"/>
                  </a:moveTo>
                  <a:lnTo>
                    <a:pt x="0" y="12"/>
                  </a:lnTo>
                  <a:cubicBezTo>
                    <a:pt x="5" y="16"/>
                    <a:pt x="10" y="20"/>
                    <a:pt x="15" y="24"/>
                  </a:cubicBezTo>
                  <a:lnTo>
                    <a:pt x="15" y="24"/>
                  </a:lnTo>
                  <a:cubicBezTo>
                    <a:pt x="10" y="16"/>
                    <a:pt x="5" y="8"/>
                    <a:pt x="0" y="1"/>
                  </a:cubicBezTo>
                  <a:close/>
                  <a:moveTo>
                    <a:pt x="15" y="24"/>
                  </a:moveTo>
                  <a:cubicBezTo>
                    <a:pt x="132" y="217"/>
                    <a:pt x="238" y="409"/>
                    <a:pt x="334" y="601"/>
                  </a:cubicBezTo>
                  <a:cubicBezTo>
                    <a:pt x="601" y="1124"/>
                    <a:pt x="813" y="1669"/>
                    <a:pt x="1046" y="2203"/>
                  </a:cubicBezTo>
                  <a:cubicBezTo>
                    <a:pt x="1458" y="3159"/>
                    <a:pt x="1980" y="4138"/>
                    <a:pt x="2870" y="4728"/>
                  </a:cubicBezTo>
                  <a:cubicBezTo>
                    <a:pt x="3292" y="5017"/>
                    <a:pt x="3849" y="5139"/>
                    <a:pt x="4204" y="5517"/>
                  </a:cubicBezTo>
                  <a:cubicBezTo>
                    <a:pt x="4560" y="5885"/>
                    <a:pt x="4716" y="6385"/>
                    <a:pt x="5050" y="6763"/>
                  </a:cubicBezTo>
                  <a:cubicBezTo>
                    <a:pt x="5294" y="7052"/>
                    <a:pt x="5595" y="7286"/>
                    <a:pt x="5929" y="7475"/>
                  </a:cubicBezTo>
                  <a:lnTo>
                    <a:pt x="5828" y="7230"/>
                  </a:lnTo>
                  <a:cubicBezTo>
                    <a:pt x="5673" y="7130"/>
                    <a:pt x="5517" y="7008"/>
                    <a:pt x="5383" y="6874"/>
                  </a:cubicBezTo>
                  <a:cubicBezTo>
                    <a:pt x="5205" y="6708"/>
                    <a:pt x="5061" y="6518"/>
                    <a:pt x="4939" y="6307"/>
                  </a:cubicBezTo>
                  <a:cubicBezTo>
                    <a:pt x="4805" y="6085"/>
                    <a:pt x="4683" y="5851"/>
                    <a:pt x="4538" y="5640"/>
                  </a:cubicBezTo>
                  <a:cubicBezTo>
                    <a:pt x="4394" y="5440"/>
                    <a:pt x="4204" y="5272"/>
                    <a:pt x="3994" y="5139"/>
                  </a:cubicBezTo>
                  <a:cubicBezTo>
                    <a:pt x="3760" y="5006"/>
                    <a:pt x="3526" y="4917"/>
                    <a:pt x="3292" y="4795"/>
                  </a:cubicBezTo>
                  <a:cubicBezTo>
                    <a:pt x="2347" y="4316"/>
                    <a:pt x="1769" y="3359"/>
                    <a:pt x="1347" y="2425"/>
                  </a:cubicBezTo>
                  <a:cubicBezTo>
                    <a:pt x="1102" y="1881"/>
                    <a:pt x="890" y="1325"/>
                    <a:pt x="623" y="779"/>
                  </a:cubicBezTo>
                  <a:cubicBezTo>
                    <a:pt x="612" y="768"/>
                    <a:pt x="601" y="746"/>
                    <a:pt x="590" y="724"/>
                  </a:cubicBezTo>
                  <a:cubicBezTo>
                    <a:pt x="556" y="679"/>
                    <a:pt x="534" y="635"/>
                    <a:pt x="501" y="590"/>
                  </a:cubicBezTo>
                  <a:cubicBezTo>
                    <a:pt x="360" y="384"/>
                    <a:pt x="208" y="188"/>
                    <a:pt x="15" y="24"/>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11"/>
            <p:cNvSpPr/>
            <p:nvPr/>
          </p:nvSpPr>
          <p:spPr>
            <a:xfrm>
              <a:off x="1615458" y="2223581"/>
              <a:ext cx="218884" cy="324419"/>
            </a:xfrm>
            <a:custGeom>
              <a:avLst/>
              <a:gdLst/>
              <a:ahLst/>
              <a:cxnLst/>
              <a:rect l="l" t="t" r="r" b="b"/>
              <a:pathLst>
                <a:path w="6274" h="9299" extrusionOk="0">
                  <a:moveTo>
                    <a:pt x="0" y="0"/>
                  </a:moveTo>
                  <a:cubicBezTo>
                    <a:pt x="0" y="22"/>
                    <a:pt x="11" y="56"/>
                    <a:pt x="23" y="78"/>
                  </a:cubicBezTo>
                  <a:cubicBezTo>
                    <a:pt x="23" y="111"/>
                    <a:pt x="33" y="134"/>
                    <a:pt x="45" y="156"/>
                  </a:cubicBezTo>
                  <a:lnTo>
                    <a:pt x="45" y="167"/>
                  </a:lnTo>
                  <a:cubicBezTo>
                    <a:pt x="45" y="190"/>
                    <a:pt x="56" y="212"/>
                    <a:pt x="67" y="245"/>
                  </a:cubicBezTo>
                  <a:lnTo>
                    <a:pt x="67" y="256"/>
                  </a:lnTo>
                  <a:cubicBezTo>
                    <a:pt x="67" y="279"/>
                    <a:pt x="78" y="301"/>
                    <a:pt x="78" y="323"/>
                  </a:cubicBezTo>
                  <a:lnTo>
                    <a:pt x="89" y="334"/>
                  </a:lnTo>
                  <a:cubicBezTo>
                    <a:pt x="223" y="556"/>
                    <a:pt x="345" y="779"/>
                    <a:pt x="468" y="1013"/>
                  </a:cubicBezTo>
                  <a:cubicBezTo>
                    <a:pt x="701" y="1491"/>
                    <a:pt x="890" y="2002"/>
                    <a:pt x="1034" y="2525"/>
                  </a:cubicBezTo>
                  <a:cubicBezTo>
                    <a:pt x="1179" y="3070"/>
                    <a:pt x="1279" y="3626"/>
                    <a:pt x="1469" y="4171"/>
                  </a:cubicBezTo>
                  <a:cubicBezTo>
                    <a:pt x="1657" y="4694"/>
                    <a:pt x="1936" y="5161"/>
                    <a:pt x="2314" y="5573"/>
                  </a:cubicBezTo>
                  <a:cubicBezTo>
                    <a:pt x="2680" y="5973"/>
                    <a:pt x="3103" y="6329"/>
                    <a:pt x="3503" y="6696"/>
                  </a:cubicBezTo>
                  <a:cubicBezTo>
                    <a:pt x="4271" y="7397"/>
                    <a:pt x="4949" y="8186"/>
                    <a:pt x="5673" y="8932"/>
                  </a:cubicBezTo>
                  <a:cubicBezTo>
                    <a:pt x="5750" y="9009"/>
                    <a:pt x="5817" y="9087"/>
                    <a:pt x="5895" y="9165"/>
                  </a:cubicBezTo>
                  <a:cubicBezTo>
                    <a:pt x="6051" y="9221"/>
                    <a:pt x="6173" y="9265"/>
                    <a:pt x="6273" y="9298"/>
                  </a:cubicBezTo>
                  <a:cubicBezTo>
                    <a:pt x="6184" y="9221"/>
                    <a:pt x="6106" y="9143"/>
                    <a:pt x="6029" y="9054"/>
                  </a:cubicBezTo>
                  <a:cubicBezTo>
                    <a:pt x="5295" y="8331"/>
                    <a:pt x="4627" y="7553"/>
                    <a:pt x="3893" y="6841"/>
                  </a:cubicBezTo>
                  <a:cubicBezTo>
                    <a:pt x="3493" y="6463"/>
                    <a:pt x="3070" y="6117"/>
                    <a:pt x="2680" y="5739"/>
                  </a:cubicBezTo>
                  <a:cubicBezTo>
                    <a:pt x="2280" y="5339"/>
                    <a:pt x="1946" y="4906"/>
                    <a:pt x="1724" y="4394"/>
                  </a:cubicBezTo>
                  <a:cubicBezTo>
                    <a:pt x="1501" y="3871"/>
                    <a:pt x="1380" y="3315"/>
                    <a:pt x="1246" y="2770"/>
                  </a:cubicBezTo>
                  <a:cubicBezTo>
                    <a:pt x="1113" y="2236"/>
                    <a:pt x="945" y="1725"/>
                    <a:pt x="712" y="1235"/>
                  </a:cubicBezTo>
                  <a:cubicBezTo>
                    <a:pt x="512" y="801"/>
                    <a:pt x="267" y="390"/>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11"/>
            <p:cNvSpPr/>
            <p:nvPr/>
          </p:nvSpPr>
          <p:spPr>
            <a:xfrm>
              <a:off x="1624005" y="2222011"/>
              <a:ext cx="244840" cy="331815"/>
            </a:xfrm>
            <a:custGeom>
              <a:avLst/>
              <a:gdLst/>
              <a:ahLst/>
              <a:cxnLst/>
              <a:rect l="l" t="t" r="r" b="b"/>
              <a:pathLst>
                <a:path w="7018" h="9511" extrusionOk="0">
                  <a:moveTo>
                    <a:pt x="0" y="1"/>
                  </a:moveTo>
                  <a:lnTo>
                    <a:pt x="0" y="1"/>
                  </a:lnTo>
                  <a:cubicBezTo>
                    <a:pt x="289" y="334"/>
                    <a:pt x="556" y="690"/>
                    <a:pt x="789" y="1068"/>
                  </a:cubicBezTo>
                  <a:cubicBezTo>
                    <a:pt x="1078" y="1513"/>
                    <a:pt x="1290" y="2003"/>
                    <a:pt x="1457" y="2514"/>
                  </a:cubicBezTo>
                  <a:cubicBezTo>
                    <a:pt x="1624" y="3026"/>
                    <a:pt x="1768" y="3560"/>
                    <a:pt x="1968" y="4061"/>
                  </a:cubicBezTo>
                  <a:cubicBezTo>
                    <a:pt x="2158" y="4516"/>
                    <a:pt x="2402" y="4951"/>
                    <a:pt x="2747" y="5295"/>
                  </a:cubicBezTo>
                  <a:cubicBezTo>
                    <a:pt x="3125" y="5662"/>
                    <a:pt x="3614" y="5863"/>
                    <a:pt x="4049" y="6140"/>
                  </a:cubicBezTo>
                  <a:cubicBezTo>
                    <a:pt x="4894" y="6686"/>
                    <a:pt x="5461" y="7531"/>
                    <a:pt x="6039" y="8332"/>
                  </a:cubicBezTo>
                  <a:cubicBezTo>
                    <a:pt x="6340" y="8743"/>
                    <a:pt x="6651" y="9155"/>
                    <a:pt x="7018" y="9511"/>
                  </a:cubicBezTo>
                  <a:lnTo>
                    <a:pt x="7018" y="9288"/>
                  </a:lnTo>
                  <a:cubicBezTo>
                    <a:pt x="6773" y="9032"/>
                    <a:pt x="6551" y="8743"/>
                    <a:pt x="6340" y="8465"/>
                  </a:cubicBezTo>
                  <a:cubicBezTo>
                    <a:pt x="5761" y="7687"/>
                    <a:pt x="5238" y="6841"/>
                    <a:pt x="4460" y="6241"/>
                  </a:cubicBezTo>
                  <a:cubicBezTo>
                    <a:pt x="4037" y="5929"/>
                    <a:pt x="3548" y="5740"/>
                    <a:pt x="3137" y="5418"/>
                  </a:cubicBezTo>
                  <a:cubicBezTo>
                    <a:pt x="2736" y="5128"/>
                    <a:pt x="2447" y="4706"/>
                    <a:pt x="2235" y="4261"/>
                  </a:cubicBezTo>
                  <a:cubicBezTo>
                    <a:pt x="2013" y="3782"/>
                    <a:pt x="1857" y="3271"/>
                    <a:pt x="1701" y="2771"/>
                  </a:cubicBezTo>
                  <a:cubicBezTo>
                    <a:pt x="1546" y="2259"/>
                    <a:pt x="1357" y="1770"/>
                    <a:pt x="1090" y="1313"/>
                  </a:cubicBezTo>
                  <a:cubicBezTo>
                    <a:pt x="845" y="880"/>
                    <a:pt x="556" y="490"/>
                    <a:pt x="245" y="123"/>
                  </a:cubicBezTo>
                  <a:cubicBezTo>
                    <a:pt x="233" y="123"/>
                    <a:pt x="233" y="123"/>
                    <a:pt x="233" y="112"/>
                  </a:cubicBezTo>
                  <a:cubicBezTo>
                    <a:pt x="156" y="79"/>
                    <a:pt x="77" y="3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11"/>
            <p:cNvSpPr/>
            <p:nvPr/>
          </p:nvSpPr>
          <p:spPr>
            <a:xfrm>
              <a:off x="1630215" y="2247026"/>
              <a:ext cx="227013" cy="247108"/>
            </a:xfrm>
            <a:custGeom>
              <a:avLst/>
              <a:gdLst/>
              <a:ahLst/>
              <a:cxnLst/>
              <a:rect l="l" t="t" r="r" b="b"/>
              <a:pathLst>
                <a:path w="6507" h="7083" extrusionOk="0">
                  <a:moveTo>
                    <a:pt x="3514" y="1"/>
                  </a:moveTo>
                  <a:cubicBezTo>
                    <a:pt x="3439" y="1"/>
                    <a:pt x="3363" y="14"/>
                    <a:pt x="3292" y="29"/>
                  </a:cubicBezTo>
                  <a:cubicBezTo>
                    <a:pt x="3225" y="40"/>
                    <a:pt x="3159" y="52"/>
                    <a:pt x="3103" y="52"/>
                  </a:cubicBezTo>
                  <a:cubicBezTo>
                    <a:pt x="3099" y="51"/>
                    <a:pt x="3096" y="51"/>
                    <a:pt x="3092" y="51"/>
                  </a:cubicBezTo>
                  <a:cubicBezTo>
                    <a:pt x="2949" y="51"/>
                    <a:pt x="2562" y="269"/>
                    <a:pt x="2291" y="941"/>
                  </a:cubicBezTo>
                  <a:cubicBezTo>
                    <a:pt x="2057" y="1497"/>
                    <a:pt x="1857" y="1664"/>
                    <a:pt x="1579" y="1764"/>
                  </a:cubicBezTo>
                  <a:cubicBezTo>
                    <a:pt x="1312" y="1864"/>
                    <a:pt x="845" y="1764"/>
                    <a:pt x="556" y="1987"/>
                  </a:cubicBezTo>
                  <a:cubicBezTo>
                    <a:pt x="267" y="2220"/>
                    <a:pt x="289" y="2009"/>
                    <a:pt x="245" y="2576"/>
                  </a:cubicBezTo>
                  <a:cubicBezTo>
                    <a:pt x="189" y="3132"/>
                    <a:pt x="255" y="3154"/>
                    <a:pt x="189" y="3566"/>
                  </a:cubicBezTo>
                  <a:cubicBezTo>
                    <a:pt x="111" y="3989"/>
                    <a:pt x="0" y="4167"/>
                    <a:pt x="534" y="4645"/>
                  </a:cubicBezTo>
                  <a:cubicBezTo>
                    <a:pt x="1068" y="5134"/>
                    <a:pt x="1657" y="4945"/>
                    <a:pt x="2213" y="5757"/>
                  </a:cubicBezTo>
                  <a:cubicBezTo>
                    <a:pt x="2769" y="6580"/>
                    <a:pt x="2447" y="6280"/>
                    <a:pt x="3080" y="6703"/>
                  </a:cubicBezTo>
                  <a:cubicBezTo>
                    <a:pt x="3604" y="7052"/>
                    <a:pt x="4318" y="7082"/>
                    <a:pt x="4550" y="7082"/>
                  </a:cubicBezTo>
                  <a:cubicBezTo>
                    <a:pt x="4599" y="7082"/>
                    <a:pt x="4627" y="7081"/>
                    <a:pt x="4627" y="7081"/>
                  </a:cubicBezTo>
                  <a:lnTo>
                    <a:pt x="6506" y="5457"/>
                  </a:lnTo>
                  <a:lnTo>
                    <a:pt x="6017" y="2009"/>
                  </a:lnTo>
                  <a:cubicBezTo>
                    <a:pt x="6017" y="2009"/>
                    <a:pt x="5761" y="1542"/>
                    <a:pt x="4815" y="897"/>
                  </a:cubicBezTo>
                  <a:cubicBezTo>
                    <a:pt x="3859" y="262"/>
                    <a:pt x="3992" y="207"/>
                    <a:pt x="3770" y="74"/>
                  </a:cubicBezTo>
                  <a:cubicBezTo>
                    <a:pt x="3692" y="19"/>
                    <a:pt x="3604" y="1"/>
                    <a:pt x="3514"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11"/>
            <p:cNvSpPr/>
            <p:nvPr/>
          </p:nvSpPr>
          <p:spPr>
            <a:xfrm>
              <a:off x="1636007" y="2308011"/>
              <a:ext cx="221222" cy="179845"/>
            </a:xfrm>
            <a:custGeom>
              <a:avLst/>
              <a:gdLst/>
              <a:ahLst/>
              <a:cxnLst/>
              <a:rect l="l" t="t" r="r" b="b"/>
              <a:pathLst>
                <a:path w="6341" h="5155" extrusionOk="0">
                  <a:moveTo>
                    <a:pt x="2728" y="1"/>
                  </a:moveTo>
                  <a:cubicBezTo>
                    <a:pt x="2572" y="1"/>
                    <a:pt x="2415" y="15"/>
                    <a:pt x="2269" y="49"/>
                  </a:cubicBezTo>
                  <a:cubicBezTo>
                    <a:pt x="1858" y="172"/>
                    <a:pt x="1547" y="484"/>
                    <a:pt x="1157" y="617"/>
                  </a:cubicBezTo>
                  <a:cubicBezTo>
                    <a:pt x="835" y="728"/>
                    <a:pt x="457" y="717"/>
                    <a:pt x="178" y="895"/>
                  </a:cubicBezTo>
                  <a:cubicBezTo>
                    <a:pt x="145" y="917"/>
                    <a:pt x="112" y="951"/>
                    <a:pt x="89" y="984"/>
                  </a:cubicBezTo>
                  <a:cubicBezTo>
                    <a:pt x="34" y="1106"/>
                    <a:pt x="178" y="1240"/>
                    <a:pt x="145" y="1373"/>
                  </a:cubicBezTo>
                  <a:cubicBezTo>
                    <a:pt x="123" y="1418"/>
                    <a:pt x="89" y="1451"/>
                    <a:pt x="56" y="1485"/>
                  </a:cubicBezTo>
                  <a:cubicBezTo>
                    <a:pt x="56" y="1573"/>
                    <a:pt x="45" y="1673"/>
                    <a:pt x="23" y="1818"/>
                  </a:cubicBezTo>
                  <a:cubicBezTo>
                    <a:pt x="12" y="1851"/>
                    <a:pt x="12" y="1885"/>
                    <a:pt x="0" y="1918"/>
                  </a:cubicBezTo>
                  <a:cubicBezTo>
                    <a:pt x="134" y="2263"/>
                    <a:pt x="435" y="2541"/>
                    <a:pt x="779" y="2741"/>
                  </a:cubicBezTo>
                  <a:cubicBezTo>
                    <a:pt x="1135" y="2953"/>
                    <a:pt x="1525" y="3097"/>
                    <a:pt x="1891" y="3286"/>
                  </a:cubicBezTo>
                  <a:cubicBezTo>
                    <a:pt x="2358" y="3519"/>
                    <a:pt x="2781" y="3831"/>
                    <a:pt x="3204" y="4142"/>
                  </a:cubicBezTo>
                  <a:cubicBezTo>
                    <a:pt x="3537" y="4376"/>
                    <a:pt x="3860" y="4621"/>
                    <a:pt x="4127" y="4921"/>
                  </a:cubicBezTo>
                  <a:cubicBezTo>
                    <a:pt x="4205" y="5021"/>
                    <a:pt x="4305" y="5143"/>
                    <a:pt x="4439" y="5155"/>
                  </a:cubicBezTo>
                  <a:cubicBezTo>
                    <a:pt x="4516" y="5155"/>
                    <a:pt x="4583" y="5133"/>
                    <a:pt x="4649" y="5099"/>
                  </a:cubicBezTo>
                  <a:cubicBezTo>
                    <a:pt x="4706" y="5077"/>
                    <a:pt x="4750" y="5066"/>
                    <a:pt x="4795" y="5044"/>
                  </a:cubicBezTo>
                  <a:lnTo>
                    <a:pt x="6340" y="3709"/>
                  </a:lnTo>
                  <a:lnTo>
                    <a:pt x="6040" y="1573"/>
                  </a:lnTo>
                  <a:cubicBezTo>
                    <a:pt x="5996" y="1540"/>
                    <a:pt x="5940" y="1507"/>
                    <a:pt x="5884" y="1485"/>
                  </a:cubicBezTo>
                  <a:cubicBezTo>
                    <a:pt x="5695" y="1384"/>
                    <a:pt x="5473" y="1373"/>
                    <a:pt x="5262" y="1351"/>
                  </a:cubicBezTo>
                  <a:cubicBezTo>
                    <a:pt x="4783" y="1307"/>
                    <a:pt x="4283" y="1151"/>
                    <a:pt x="4016" y="783"/>
                  </a:cubicBezTo>
                  <a:cubicBezTo>
                    <a:pt x="3893" y="617"/>
                    <a:pt x="3838" y="427"/>
                    <a:pt x="3693" y="283"/>
                  </a:cubicBezTo>
                  <a:cubicBezTo>
                    <a:pt x="3493" y="83"/>
                    <a:pt x="3171" y="27"/>
                    <a:pt x="2870" y="5"/>
                  </a:cubicBezTo>
                  <a:cubicBezTo>
                    <a:pt x="2823" y="2"/>
                    <a:pt x="2776" y="1"/>
                    <a:pt x="2728"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11"/>
            <p:cNvSpPr/>
            <p:nvPr/>
          </p:nvSpPr>
          <p:spPr>
            <a:xfrm>
              <a:off x="1772595" y="2278670"/>
              <a:ext cx="15560" cy="32620"/>
            </a:xfrm>
            <a:custGeom>
              <a:avLst/>
              <a:gdLst/>
              <a:ahLst/>
              <a:cxnLst/>
              <a:rect l="l" t="t" r="r" b="b"/>
              <a:pathLst>
                <a:path w="446" h="935" extrusionOk="0">
                  <a:moveTo>
                    <a:pt x="12" y="1"/>
                  </a:moveTo>
                  <a:cubicBezTo>
                    <a:pt x="0" y="1"/>
                    <a:pt x="0" y="12"/>
                    <a:pt x="0" y="12"/>
                  </a:cubicBezTo>
                  <a:cubicBezTo>
                    <a:pt x="23" y="257"/>
                    <a:pt x="56" y="479"/>
                    <a:pt x="201" y="679"/>
                  </a:cubicBezTo>
                  <a:cubicBezTo>
                    <a:pt x="279" y="768"/>
                    <a:pt x="346" y="846"/>
                    <a:pt x="423" y="935"/>
                  </a:cubicBezTo>
                  <a:cubicBezTo>
                    <a:pt x="435" y="924"/>
                    <a:pt x="435" y="902"/>
                    <a:pt x="445" y="890"/>
                  </a:cubicBezTo>
                  <a:cubicBezTo>
                    <a:pt x="368" y="813"/>
                    <a:pt x="301" y="735"/>
                    <a:pt x="234" y="646"/>
                  </a:cubicBezTo>
                  <a:cubicBezTo>
                    <a:pt x="89" y="457"/>
                    <a:pt x="56" y="245"/>
                    <a:pt x="34" y="23"/>
                  </a:cubicBezTo>
                  <a:cubicBezTo>
                    <a:pt x="34" y="12"/>
                    <a:pt x="23" y="1"/>
                    <a:pt x="12"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11"/>
            <p:cNvSpPr/>
            <p:nvPr/>
          </p:nvSpPr>
          <p:spPr>
            <a:xfrm>
              <a:off x="1727589" y="2274413"/>
              <a:ext cx="46575" cy="55925"/>
            </a:xfrm>
            <a:custGeom>
              <a:avLst/>
              <a:gdLst/>
              <a:ahLst/>
              <a:cxnLst/>
              <a:rect l="l" t="t" r="r" b="b"/>
              <a:pathLst>
                <a:path w="1335" h="1603" extrusionOk="0">
                  <a:moveTo>
                    <a:pt x="34" y="1"/>
                  </a:moveTo>
                  <a:cubicBezTo>
                    <a:pt x="0" y="1"/>
                    <a:pt x="0" y="45"/>
                    <a:pt x="34" y="67"/>
                  </a:cubicBezTo>
                  <a:cubicBezTo>
                    <a:pt x="323" y="268"/>
                    <a:pt x="556" y="501"/>
                    <a:pt x="757" y="790"/>
                  </a:cubicBezTo>
                  <a:cubicBezTo>
                    <a:pt x="857" y="923"/>
                    <a:pt x="946" y="1068"/>
                    <a:pt x="1023" y="1213"/>
                  </a:cubicBezTo>
                  <a:cubicBezTo>
                    <a:pt x="1046" y="1224"/>
                    <a:pt x="1057" y="1235"/>
                    <a:pt x="1068" y="1246"/>
                  </a:cubicBezTo>
                  <a:cubicBezTo>
                    <a:pt x="1169" y="1346"/>
                    <a:pt x="1235" y="1479"/>
                    <a:pt x="1302" y="1602"/>
                  </a:cubicBezTo>
                  <a:cubicBezTo>
                    <a:pt x="1313" y="1602"/>
                    <a:pt x="1324" y="1591"/>
                    <a:pt x="1335" y="1591"/>
                  </a:cubicBezTo>
                  <a:cubicBezTo>
                    <a:pt x="1302" y="1524"/>
                    <a:pt x="1257" y="1457"/>
                    <a:pt x="1224" y="1390"/>
                  </a:cubicBezTo>
                  <a:cubicBezTo>
                    <a:pt x="1080" y="1124"/>
                    <a:pt x="924" y="868"/>
                    <a:pt x="746" y="623"/>
                  </a:cubicBezTo>
                  <a:cubicBezTo>
                    <a:pt x="556" y="389"/>
                    <a:pt x="334" y="156"/>
                    <a:pt x="56" y="11"/>
                  </a:cubicBezTo>
                  <a:cubicBezTo>
                    <a:pt x="45" y="1"/>
                    <a:pt x="45" y="1"/>
                    <a:pt x="34"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11"/>
            <p:cNvSpPr/>
            <p:nvPr/>
          </p:nvSpPr>
          <p:spPr>
            <a:xfrm>
              <a:off x="1763280" y="2316698"/>
              <a:ext cx="9734" cy="13990"/>
            </a:xfrm>
            <a:custGeom>
              <a:avLst/>
              <a:gdLst/>
              <a:ahLst/>
              <a:cxnLst/>
              <a:rect l="l" t="t" r="r" b="b"/>
              <a:pathLst>
                <a:path w="279" h="401" extrusionOk="0">
                  <a:moveTo>
                    <a:pt x="0" y="1"/>
                  </a:moveTo>
                  <a:lnTo>
                    <a:pt x="0" y="1"/>
                  </a:lnTo>
                  <a:cubicBezTo>
                    <a:pt x="89" y="134"/>
                    <a:pt x="156" y="267"/>
                    <a:pt x="234" y="401"/>
                  </a:cubicBezTo>
                  <a:cubicBezTo>
                    <a:pt x="257" y="401"/>
                    <a:pt x="267" y="390"/>
                    <a:pt x="279" y="390"/>
                  </a:cubicBezTo>
                  <a:cubicBezTo>
                    <a:pt x="212" y="267"/>
                    <a:pt x="146" y="134"/>
                    <a:pt x="45" y="34"/>
                  </a:cubicBezTo>
                  <a:cubicBezTo>
                    <a:pt x="34" y="23"/>
                    <a:pt x="23" y="12"/>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11"/>
            <p:cNvSpPr/>
            <p:nvPr/>
          </p:nvSpPr>
          <p:spPr>
            <a:xfrm>
              <a:off x="1736904" y="2310488"/>
              <a:ext cx="15176" cy="20619"/>
            </a:xfrm>
            <a:custGeom>
              <a:avLst/>
              <a:gdLst/>
              <a:ahLst/>
              <a:cxnLst/>
              <a:rect l="l" t="t" r="r" b="b"/>
              <a:pathLst>
                <a:path w="435" h="591" extrusionOk="0">
                  <a:moveTo>
                    <a:pt x="22" y="1"/>
                  </a:moveTo>
                  <a:cubicBezTo>
                    <a:pt x="12" y="1"/>
                    <a:pt x="0" y="1"/>
                    <a:pt x="12" y="12"/>
                  </a:cubicBezTo>
                  <a:cubicBezTo>
                    <a:pt x="56" y="190"/>
                    <a:pt x="156" y="346"/>
                    <a:pt x="279" y="490"/>
                  </a:cubicBezTo>
                  <a:cubicBezTo>
                    <a:pt x="301" y="512"/>
                    <a:pt x="323" y="534"/>
                    <a:pt x="334" y="557"/>
                  </a:cubicBezTo>
                  <a:lnTo>
                    <a:pt x="434" y="590"/>
                  </a:lnTo>
                  <a:cubicBezTo>
                    <a:pt x="279" y="423"/>
                    <a:pt x="145" y="235"/>
                    <a:pt x="56" y="12"/>
                  </a:cubicBezTo>
                  <a:cubicBezTo>
                    <a:pt x="56" y="1"/>
                    <a:pt x="34" y="1"/>
                    <a:pt x="2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11"/>
            <p:cNvSpPr/>
            <p:nvPr/>
          </p:nvSpPr>
          <p:spPr>
            <a:xfrm>
              <a:off x="1718274" y="2311255"/>
              <a:ext cx="10885" cy="18281"/>
            </a:xfrm>
            <a:custGeom>
              <a:avLst/>
              <a:gdLst/>
              <a:ahLst/>
              <a:cxnLst/>
              <a:rect l="l" t="t" r="r" b="b"/>
              <a:pathLst>
                <a:path w="312" h="524" extrusionOk="0">
                  <a:moveTo>
                    <a:pt x="34" y="1"/>
                  </a:moveTo>
                  <a:cubicBezTo>
                    <a:pt x="12" y="1"/>
                    <a:pt x="0" y="1"/>
                    <a:pt x="12" y="23"/>
                  </a:cubicBezTo>
                  <a:cubicBezTo>
                    <a:pt x="67" y="201"/>
                    <a:pt x="156" y="368"/>
                    <a:pt x="257" y="524"/>
                  </a:cubicBezTo>
                  <a:cubicBezTo>
                    <a:pt x="279" y="524"/>
                    <a:pt x="301" y="512"/>
                    <a:pt x="312" y="512"/>
                  </a:cubicBezTo>
                  <a:cubicBezTo>
                    <a:pt x="223" y="357"/>
                    <a:pt x="134" y="190"/>
                    <a:pt x="67" y="23"/>
                  </a:cubicBezTo>
                  <a:cubicBezTo>
                    <a:pt x="56" y="1"/>
                    <a:pt x="45" y="1"/>
                    <a:pt x="34"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11"/>
            <p:cNvSpPr/>
            <p:nvPr/>
          </p:nvSpPr>
          <p:spPr>
            <a:xfrm>
              <a:off x="1645706" y="2344643"/>
              <a:ext cx="51633" cy="15560"/>
            </a:xfrm>
            <a:custGeom>
              <a:avLst/>
              <a:gdLst/>
              <a:ahLst/>
              <a:cxnLst/>
              <a:rect l="l" t="t" r="r" b="b"/>
              <a:pathLst>
                <a:path w="1480" h="446" extrusionOk="0">
                  <a:moveTo>
                    <a:pt x="23" y="0"/>
                  </a:moveTo>
                  <a:cubicBezTo>
                    <a:pt x="1" y="0"/>
                    <a:pt x="1" y="34"/>
                    <a:pt x="23" y="45"/>
                  </a:cubicBezTo>
                  <a:cubicBezTo>
                    <a:pt x="290" y="178"/>
                    <a:pt x="590" y="257"/>
                    <a:pt x="901" y="323"/>
                  </a:cubicBezTo>
                  <a:cubicBezTo>
                    <a:pt x="1091" y="356"/>
                    <a:pt x="1291" y="401"/>
                    <a:pt x="1480" y="445"/>
                  </a:cubicBezTo>
                  <a:cubicBezTo>
                    <a:pt x="1480" y="423"/>
                    <a:pt x="1469" y="412"/>
                    <a:pt x="1469" y="390"/>
                  </a:cubicBezTo>
                  <a:cubicBezTo>
                    <a:pt x="1469" y="378"/>
                    <a:pt x="1457" y="368"/>
                    <a:pt x="1457" y="356"/>
                  </a:cubicBezTo>
                  <a:cubicBezTo>
                    <a:pt x="980" y="245"/>
                    <a:pt x="490" y="190"/>
                    <a:pt x="34"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11"/>
            <p:cNvSpPr/>
            <p:nvPr/>
          </p:nvSpPr>
          <p:spPr>
            <a:xfrm>
              <a:off x="1685304" y="2327967"/>
              <a:ext cx="20967" cy="19049"/>
            </a:xfrm>
            <a:custGeom>
              <a:avLst/>
              <a:gdLst/>
              <a:ahLst/>
              <a:cxnLst/>
              <a:rect l="l" t="t" r="r" b="b"/>
              <a:pathLst>
                <a:path w="601" h="546" extrusionOk="0">
                  <a:moveTo>
                    <a:pt x="233" y="0"/>
                  </a:moveTo>
                  <a:cubicBezTo>
                    <a:pt x="223" y="0"/>
                    <a:pt x="201" y="11"/>
                    <a:pt x="211" y="33"/>
                  </a:cubicBezTo>
                  <a:cubicBezTo>
                    <a:pt x="300" y="178"/>
                    <a:pt x="411" y="290"/>
                    <a:pt x="545" y="389"/>
                  </a:cubicBezTo>
                  <a:cubicBezTo>
                    <a:pt x="567" y="379"/>
                    <a:pt x="579" y="367"/>
                    <a:pt x="601" y="356"/>
                  </a:cubicBezTo>
                  <a:cubicBezTo>
                    <a:pt x="468" y="256"/>
                    <a:pt x="367" y="145"/>
                    <a:pt x="267" y="23"/>
                  </a:cubicBezTo>
                  <a:cubicBezTo>
                    <a:pt x="267" y="11"/>
                    <a:pt x="245" y="0"/>
                    <a:pt x="233" y="0"/>
                  </a:cubicBezTo>
                  <a:close/>
                  <a:moveTo>
                    <a:pt x="33" y="167"/>
                  </a:moveTo>
                  <a:cubicBezTo>
                    <a:pt x="11" y="167"/>
                    <a:pt x="0" y="178"/>
                    <a:pt x="11" y="201"/>
                  </a:cubicBezTo>
                  <a:cubicBezTo>
                    <a:pt x="100" y="334"/>
                    <a:pt x="223" y="445"/>
                    <a:pt x="356" y="545"/>
                  </a:cubicBezTo>
                  <a:cubicBezTo>
                    <a:pt x="367" y="534"/>
                    <a:pt x="379" y="523"/>
                    <a:pt x="401" y="512"/>
                  </a:cubicBezTo>
                  <a:cubicBezTo>
                    <a:pt x="267" y="423"/>
                    <a:pt x="145" y="312"/>
                    <a:pt x="56" y="178"/>
                  </a:cubicBezTo>
                  <a:cubicBezTo>
                    <a:pt x="45" y="167"/>
                    <a:pt x="33" y="167"/>
                    <a:pt x="33" y="167"/>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11"/>
            <p:cNvSpPr/>
            <p:nvPr/>
          </p:nvSpPr>
          <p:spPr>
            <a:xfrm>
              <a:off x="1661231" y="2361704"/>
              <a:ext cx="46191" cy="17130"/>
            </a:xfrm>
            <a:custGeom>
              <a:avLst/>
              <a:gdLst/>
              <a:ahLst/>
              <a:cxnLst/>
              <a:rect l="l" t="t" r="r" b="b"/>
              <a:pathLst>
                <a:path w="1324" h="491" extrusionOk="0">
                  <a:moveTo>
                    <a:pt x="45" y="1"/>
                  </a:moveTo>
                  <a:cubicBezTo>
                    <a:pt x="23" y="1"/>
                    <a:pt x="1" y="34"/>
                    <a:pt x="34" y="57"/>
                  </a:cubicBezTo>
                  <a:cubicBezTo>
                    <a:pt x="189" y="179"/>
                    <a:pt x="401" y="245"/>
                    <a:pt x="601" y="290"/>
                  </a:cubicBezTo>
                  <a:cubicBezTo>
                    <a:pt x="779" y="334"/>
                    <a:pt x="968" y="368"/>
                    <a:pt x="1146" y="423"/>
                  </a:cubicBezTo>
                  <a:cubicBezTo>
                    <a:pt x="1202" y="446"/>
                    <a:pt x="1269" y="457"/>
                    <a:pt x="1324" y="490"/>
                  </a:cubicBezTo>
                  <a:cubicBezTo>
                    <a:pt x="1324" y="457"/>
                    <a:pt x="1313" y="423"/>
                    <a:pt x="1313" y="401"/>
                  </a:cubicBezTo>
                  <a:cubicBezTo>
                    <a:pt x="1246" y="379"/>
                    <a:pt x="1190" y="357"/>
                    <a:pt x="1124" y="334"/>
                  </a:cubicBezTo>
                  <a:cubicBezTo>
                    <a:pt x="946" y="279"/>
                    <a:pt x="757" y="245"/>
                    <a:pt x="579" y="201"/>
                  </a:cubicBezTo>
                  <a:cubicBezTo>
                    <a:pt x="490" y="179"/>
                    <a:pt x="401" y="156"/>
                    <a:pt x="323" y="123"/>
                  </a:cubicBezTo>
                  <a:cubicBezTo>
                    <a:pt x="234" y="90"/>
                    <a:pt x="157" y="45"/>
                    <a:pt x="78"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11"/>
            <p:cNvSpPr/>
            <p:nvPr/>
          </p:nvSpPr>
          <p:spPr>
            <a:xfrm>
              <a:off x="1783445" y="2287985"/>
              <a:ext cx="7815" cy="15176"/>
            </a:xfrm>
            <a:custGeom>
              <a:avLst/>
              <a:gdLst/>
              <a:ahLst/>
              <a:cxnLst/>
              <a:rect l="l" t="t" r="r" b="b"/>
              <a:pathLst>
                <a:path w="224" h="435" extrusionOk="0">
                  <a:moveTo>
                    <a:pt x="23" y="0"/>
                  </a:moveTo>
                  <a:cubicBezTo>
                    <a:pt x="12" y="0"/>
                    <a:pt x="1" y="0"/>
                    <a:pt x="12" y="12"/>
                  </a:cubicBezTo>
                  <a:cubicBezTo>
                    <a:pt x="45" y="168"/>
                    <a:pt x="124" y="301"/>
                    <a:pt x="201" y="435"/>
                  </a:cubicBezTo>
                  <a:cubicBezTo>
                    <a:pt x="213" y="423"/>
                    <a:pt x="213" y="401"/>
                    <a:pt x="223" y="390"/>
                  </a:cubicBezTo>
                  <a:cubicBezTo>
                    <a:pt x="157" y="267"/>
                    <a:pt x="90" y="145"/>
                    <a:pt x="45" y="12"/>
                  </a:cubicBezTo>
                  <a:cubicBezTo>
                    <a:pt x="45" y="0"/>
                    <a:pt x="35" y="0"/>
                    <a:pt x="23"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11"/>
            <p:cNvSpPr/>
            <p:nvPr/>
          </p:nvSpPr>
          <p:spPr>
            <a:xfrm>
              <a:off x="1754732" y="2272878"/>
              <a:ext cx="30317" cy="46575"/>
            </a:xfrm>
            <a:custGeom>
              <a:avLst/>
              <a:gdLst/>
              <a:ahLst/>
              <a:cxnLst/>
              <a:rect l="l" t="t" r="r" b="b"/>
              <a:pathLst>
                <a:path w="869" h="1335" extrusionOk="0">
                  <a:moveTo>
                    <a:pt x="12" y="0"/>
                  </a:moveTo>
                  <a:cubicBezTo>
                    <a:pt x="1" y="0"/>
                    <a:pt x="1" y="0"/>
                    <a:pt x="1" y="11"/>
                  </a:cubicBezTo>
                  <a:cubicBezTo>
                    <a:pt x="112" y="534"/>
                    <a:pt x="546" y="901"/>
                    <a:pt x="858" y="1335"/>
                  </a:cubicBezTo>
                  <a:cubicBezTo>
                    <a:pt x="858" y="1323"/>
                    <a:pt x="868" y="1313"/>
                    <a:pt x="868" y="1313"/>
                  </a:cubicBezTo>
                  <a:lnTo>
                    <a:pt x="868" y="1290"/>
                  </a:lnTo>
                  <a:cubicBezTo>
                    <a:pt x="579" y="878"/>
                    <a:pt x="179" y="512"/>
                    <a:pt x="35" y="22"/>
                  </a:cubicBezTo>
                  <a:cubicBezTo>
                    <a:pt x="35" y="11"/>
                    <a:pt x="23" y="0"/>
                    <a:pt x="12"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11"/>
            <p:cNvSpPr/>
            <p:nvPr/>
          </p:nvSpPr>
          <p:spPr>
            <a:xfrm>
              <a:off x="1580534" y="2370077"/>
              <a:ext cx="181206" cy="170251"/>
            </a:xfrm>
            <a:custGeom>
              <a:avLst/>
              <a:gdLst/>
              <a:ahLst/>
              <a:cxnLst/>
              <a:rect l="l" t="t" r="r" b="b"/>
              <a:pathLst>
                <a:path w="5194" h="4880" extrusionOk="0">
                  <a:moveTo>
                    <a:pt x="1709" y="1"/>
                  </a:moveTo>
                  <a:cubicBezTo>
                    <a:pt x="1647" y="1"/>
                    <a:pt x="1585" y="2"/>
                    <a:pt x="1524" y="5"/>
                  </a:cubicBezTo>
                  <a:cubicBezTo>
                    <a:pt x="1390" y="14"/>
                    <a:pt x="1261" y="21"/>
                    <a:pt x="1162" y="21"/>
                  </a:cubicBezTo>
                  <a:cubicBezTo>
                    <a:pt x="1121" y="21"/>
                    <a:pt x="1086" y="20"/>
                    <a:pt x="1057" y="17"/>
                  </a:cubicBezTo>
                  <a:cubicBezTo>
                    <a:pt x="1046" y="17"/>
                    <a:pt x="1036" y="17"/>
                    <a:pt x="1026" y="17"/>
                  </a:cubicBezTo>
                  <a:cubicBezTo>
                    <a:pt x="590" y="17"/>
                    <a:pt x="121" y="258"/>
                    <a:pt x="67" y="584"/>
                  </a:cubicBezTo>
                  <a:cubicBezTo>
                    <a:pt x="0" y="929"/>
                    <a:pt x="334" y="1285"/>
                    <a:pt x="567" y="1685"/>
                  </a:cubicBezTo>
                  <a:cubicBezTo>
                    <a:pt x="801" y="2096"/>
                    <a:pt x="868" y="2330"/>
                    <a:pt x="567" y="2652"/>
                  </a:cubicBezTo>
                  <a:cubicBezTo>
                    <a:pt x="267" y="2975"/>
                    <a:pt x="67" y="3020"/>
                    <a:pt x="401" y="3487"/>
                  </a:cubicBezTo>
                  <a:cubicBezTo>
                    <a:pt x="723" y="3943"/>
                    <a:pt x="856" y="4143"/>
                    <a:pt x="1380" y="4232"/>
                  </a:cubicBezTo>
                  <a:cubicBezTo>
                    <a:pt x="1480" y="4249"/>
                    <a:pt x="1555" y="4254"/>
                    <a:pt x="1616" y="4254"/>
                  </a:cubicBezTo>
                  <a:cubicBezTo>
                    <a:pt x="1677" y="4254"/>
                    <a:pt x="1724" y="4249"/>
                    <a:pt x="1768" y="4243"/>
                  </a:cubicBezTo>
                  <a:cubicBezTo>
                    <a:pt x="1813" y="4236"/>
                    <a:pt x="1851" y="4229"/>
                    <a:pt x="1894" y="4229"/>
                  </a:cubicBezTo>
                  <a:cubicBezTo>
                    <a:pt x="1980" y="4229"/>
                    <a:pt x="2084" y="4258"/>
                    <a:pt x="2292" y="4377"/>
                  </a:cubicBezTo>
                  <a:cubicBezTo>
                    <a:pt x="2814" y="4654"/>
                    <a:pt x="2480" y="4799"/>
                    <a:pt x="3570" y="4866"/>
                  </a:cubicBezTo>
                  <a:cubicBezTo>
                    <a:pt x="3726" y="4876"/>
                    <a:pt x="3870" y="4880"/>
                    <a:pt x="4003" y="4880"/>
                  </a:cubicBezTo>
                  <a:cubicBezTo>
                    <a:pt x="4802" y="4880"/>
                    <a:pt x="5194" y="4733"/>
                    <a:pt x="5194" y="4733"/>
                  </a:cubicBezTo>
                  <a:lnTo>
                    <a:pt x="4850" y="1396"/>
                  </a:lnTo>
                  <a:lnTo>
                    <a:pt x="3993" y="762"/>
                  </a:lnTo>
                  <a:cubicBezTo>
                    <a:pt x="3351" y="276"/>
                    <a:pt x="2536" y="1"/>
                    <a:pt x="1709"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11"/>
            <p:cNvSpPr/>
            <p:nvPr/>
          </p:nvSpPr>
          <p:spPr>
            <a:xfrm>
              <a:off x="1619330" y="2393522"/>
              <a:ext cx="123816" cy="120118"/>
            </a:xfrm>
            <a:custGeom>
              <a:avLst/>
              <a:gdLst/>
              <a:ahLst/>
              <a:cxnLst/>
              <a:rect l="l" t="t" r="r" b="b"/>
              <a:pathLst>
                <a:path w="3549" h="3443" extrusionOk="0">
                  <a:moveTo>
                    <a:pt x="1339" y="0"/>
                  </a:moveTo>
                  <a:cubicBezTo>
                    <a:pt x="1294" y="0"/>
                    <a:pt x="1248" y="4"/>
                    <a:pt x="1202" y="12"/>
                  </a:cubicBezTo>
                  <a:cubicBezTo>
                    <a:pt x="1135" y="23"/>
                    <a:pt x="1079" y="45"/>
                    <a:pt x="1035" y="90"/>
                  </a:cubicBezTo>
                  <a:cubicBezTo>
                    <a:pt x="979" y="134"/>
                    <a:pt x="957" y="190"/>
                    <a:pt x="913" y="245"/>
                  </a:cubicBezTo>
                  <a:cubicBezTo>
                    <a:pt x="723" y="457"/>
                    <a:pt x="290" y="357"/>
                    <a:pt x="134" y="591"/>
                  </a:cubicBezTo>
                  <a:cubicBezTo>
                    <a:pt x="100" y="635"/>
                    <a:pt x="90" y="702"/>
                    <a:pt x="67" y="757"/>
                  </a:cubicBezTo>
                  <a:cubicBezTo>
                    <a:pt x="34" y="880"/>
                    <a:pt x="1" y="1013"/>
                    <a:pt x="34" y="1147"/>
                  </a:cubicBezTo>
                  <a:cubicBezTo>
                    <a:pt x="78" y="1313"/>
                    <a:pt x="234" y="1447"/>
                    <a:pt x="300" y="1614"/>
                  </a:cubicBezTo>
                  <a:cubicBezTo>
                    <a:pt x="334" y="1714"/>
                    <a:pt x="345" y="1825"/>
                    <a:pt x="379" y="1925"/>
                  </a:cubicBezTo>
                  <a:cubicBezTo>
                    <a:pt x="434" y="2081"/>
                    <a:pt x="579" y="2181"/>
                    <a:pt x="712" y="2292"/>
                  </a:cubicBezTo>
                  <a:cubicBezTo>
                    <a:pt x="1035" y="2548"/>
                    <a:pt x="1368" y="2803"/>
                    <a:pt x="1702" y="3060"/>
                  </a:cubicBezTo>
                  <a:cubicBezTo>
                    <a:pt x="1847" y="3171"/>
                    <a:pt x="1991" y="3293"/>
                    <a:pt x="2169" y="3360"/>
                  </a:cubicBezTo>
                  <a:cubicBezTo>
                    <a:pt x="2302" y="3414"/>
                    <a:pt x="2448" y="3442"/>
                    <a:pt x="2593" y="3442"/>
                  </a:cubicBezTo>
                  <a:cubicBezTo>
                    <a:pt x="2715" y="3442"/>
                    <a:pt x="2836" y="3422"/>
                    <a:pt x="2948" y="3382"/>
                  </a:cubicBezTo>
                  <a:cubicBezTo>
                    <a:pt x="3048" y="3349"/>
                    <a:pt x="3170" y="3315"/>
                    <a:pt x="3214" y="3204"/>
                  </a:cubicBezTo>
                  <a:cubicBezTo>
                    <a:pt x="3237" y="3149"/>
                    <a:pt x="3226" y="3093"/>
                    <a:pt x="3248" y="3038"/>
                  </a:cubicBezTo>
                  <a:cubicBezTo>
                    <a:pt x="3271" y="2971"/>
                    <a:pt x="3315" y="2926"/>
                    <a:pt x="3370" y="2882"/>
                  </a:cubicBezTo>
                  <a:cubicBezTo>
                    <a:pt x="3493" y="2737"/>
                    <a:pt x="3548" y="2548"/>
                    <a:pt x="3537" y="2359"/>
                  </a:cubicBezTo>
                  <a:cubicBezTo>
                    <a:pt x="3526" y="2170"/>
                    <a:pt x="3471" y="1992"/>
                    <a:pt x="3415" y="1814"/>
                  </a:cubicBezTo>
                  <a:cubicBezTo>
                    <a:pt x="3359" y="1658"/>
                    <a:pt x="3303" y="1513"/>
                    <a:pt x="3214" y="1380"/>
                  </a:cubicBezTo>
                  <a:cubicBezTo>
                    <a:pt x="3081" y="1202"/>
                    <a:pt x="2892" y="1080"/>
                    <a:pt x="2725" y="935"/>
                  </a:cubicBezTo>
                  <a:cubicBezTo>
                    <a:pt x="2492" y="735"/>
                    <a:pt x="2302" y="490"/>
                    <a:pt x="2069" y="301"/>
                  </a:cubicBezTo>
                  <a:cubicBezTo>
                    <a:pt x="1861" y="131"/>
                    <a:pt x="1603" y="0"/>
                    <a:pt x="133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11"/>
            <p:cNvSpPr/>
            <p:nvPr/>
          </p:nvSpPr>
          <p:spPr>
            <a:xfrm>
              <a:off x="1639880" y="2495187"/>
              <a:ext cx="33806" cy="6245"/>
            </a:xfrm>
            <a:custGeom>
              <a:avLst/>
              <a:gdLst/>
              <a:ahLst/>
              <a:cxnLst/>
              <a:rect l="l" t="t" r="r" b="b"/>
              <a:pathLst>
                <a:path w="969" h="179" extrusionOk="0">
                  <a:moveTo>
                    <a:pt x="913" y="1"/>
                  </a:moveTo>
                  <a:cubicBezTo>
                    <a:pt x="690" y="67"/>
                    <a:pt x="468" y="124"/>
                    <a:pt x="235" y="124"/>
                  </a:cubicBezTo>
                  <a:cubicBezTo>
                    <a:pt x="168" y="124"/>
                    <a:pt x="101" y="112"/>
                    <a:pt x="34" y="112"/>
                  </a:cubicBezTo>
                  <a:lnTo>
                    <a:pt x="23" y="112"/>
                  </a:lnTo>
                  <a:cubicBezTo>
                    <a:pt x="1" y="112"/>
                    <a:pt x="12" y="146"/>
                    <a:pt x="34" y="156"/>
                  </a:cubicBezTo>
                  <a:cubicBezTo>
                    <a:pt x="123" y="179"/>
                    <a:pt x="223" y="179"/>
                    <a:pt x="312" y="179"/>
                  </a:cubicBezTo>
                  <a:cubicBezTo>
                    <a:pt x="502" y="179"/>
                    <a:pt x="680" y="146"/>
                    <a:pt x="857" y="101"/>
                  </a:cubicBezTo>
                  <a:cubicBezTo>
                    <a:pt x="890" y="90"/>
                    <a:pt x="935" y="67"/>
                    <a:pt x="969" y="57"/>
                  </a:cubicBezTo>
                  <a:lnTo>
                    <a:pt x="969" y="45"/>
                  </a:lnTo>
                  <a:cubicBezTo>
                    <a:pt x="957" y="23"/>
                    <a:pt x="935" y="12"/>
                    <a:pt x="913"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11"/>
            <p:cNvSpPr/>
            <p:nvPr/>
          </p:nvSpPr>
          <p:spPr>
            <a:xfrm>
              <a:off x="1671698" y="2494419"/>
              <a:ext cx="1989" cy="2372"/>
            </a:xfrm>
            <a:custGeom>
              <a:avLst/>
              <a:gdLst/>
              <a:ahLst/>
              <a:cxnLst/>
              <a:rect l="l" t="t" r="r" b="b"/>
              <a:pathLst>
                <a:path w="57" h="68" extrusionOk="0">
                  <a:moveTo>
                    <a:pt x="45" y="0"/>
                  </a:moveTo>
                  <a:cubicBezTo>
                    <a:pt x="34" y="12"/>
                    <a:pt x="23" y="12"/>
                    <a:pt x="1" y="23"/>
                  </a:cubicBezTo>
                  <a:cubicBezTo>
                    <a:pt x="23" y="34"/>
                    <a:pt x="45" y="45"/>
                    <a:pt x="57" y="67"/>
                  </a:cubicBezTo>
                  <a:cubicBezTo>
                    <a:pt x="57" y="45"/>
                    <a:pt x="57" y="23"/>
                    <a:pt x="4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11"/>
            <p:cNvSpPr/>
            <p:nvPr/>
          </p:nvSpPr>
          <p:spPr>
            <a:xfrm>
              <a:off x="1629797" y="2474637"/>
              <a:ext cx="18665" cy="4710"/>
            </a:xfrm>
            <a:custGeom>
              <a:avLst/>
              <a:gdLst/>
              <a:ahLst/>
              <a:cxnLst/>
              <a:rect l="l" t="t" r="r" b="b"/>
              <a:pathLst>
                <a:path w="535" h="135" extrusionOk="0">
                  <a:moveTo>
                    <a:pt x="457" y="1"/>
                  </a:moveTo>
                  <a:cubicBezTo>
                    <a:pt x="323" y="34"/>
                    <a:pt x="178" y="56"/>
                    <a:pt x="34" y="78"/>
                  </a:cubicBezTo>
                  <a:cubicBezTo>
                    <a:pt x="0" y="78"/>
                    <a:pt x="34" y="134"/>
                    <a:pt x="57" y="134"/>
                  </a:cubicBezTo>
                  <a:lnTo>
                    <a:pt x="67" y="134"/>
                  </a:lnTo>
                  <a:cubicBezTo>
                    <a:pt x="223" y="123"/>
                    <a:pt x="379" y="100"/>
                    <a:pt x="534" y="67"/>
                  </a:cubicBezTo>
                  <a:cubicBezTo>
                    <a:pt x="512" y="45"/>
                    <a:pt x="479" y="23"/>
                    <a:pt x="457"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11"/>
            <p:cNvSpPr/>
            <p:nvPr/>
          </p:nvSpPr>
          <p:spPr>
            <a:xfrm>
              <a:off x="1645706" y="2466473"/>
              <a:ext cx="29899" cy="10536"/>
            </a:xfrm>
            <a:custGeom>
              <a:avLst/>
              <a:gdLst/>
              <a:ahLst/>
              <a:cxnLst/>
              <a:rect l="l" t="t" r="r" b="b"/>
              <a:pathLst>
                <a:path w="857" h="302" extrusionOk="0">
                  <a:moveTo>
                    <a:pt x="846" y="1"/>
                  </a:moveTo>
                  <a:cubicBezTo>
                    <a:pt x="568" y="79"/>
                    <a:pt x="290" y="168"/>
                    <a:pt x="1" y="235"/>
                  </a:cubicBezTo>
                  <a:cubicBezTo>
                    <a:pt x="23" y="257"/>
                    <a:pt x="56" y="279"/>
                    <a:pt x="78" y="301"/>
                  </a:cubicBezTo>
                  <a:cubicBezTo>
                    <a:pt x="201" y="268"/>
                    <a:pt x="323" y="235"/>
                    <a:pt x="446" y="190"/>
                  </a:cubicBezTo>
                  <a:cubicBezTo>
                    <a:pt x="590" y="156"/>
                    <a:pt x="723" y="112"/>
                    <a:pt x="857" y="67"/>
                  </a:cubicBezTo>
                  <a:cubicBezTo>
                    <a:pt x="857" y="57"/>
                    <a:pt x="846" y="45"/>
                    <a:pt x="846" y="34"/>
                  </a:cubicBezTo>
                  <a:lnTo>
                    <a:pt x="846"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11"/>
            <p:cNvSpPr/>
            <p:nvPr/>
          </p:nvSpPr>
          <p:spPr>
            <a:xfrm>
              <a:off x="1616225" y="2482417"/>
              <a:ext cx="41551" cy="11269"/>
            </a:xfrm>
            <a:custGeom>
              <a:avLst/>
              <a:gdLst/>
              <a:ahLst/>
              <a:cxnLst/>
              <a:rect l="l" t="t" r="r" b="b"/>
              <a:pathLst>
                <a:path w="1191" h="323" extrusionOk="0">
                  <a:moveTo>
                    <a:pt x="1124" y="0"/>
                  </a:moveTo>
                  <a:cubicBezTo>
                    <a:pt x="1012" y="33"/>
                    <a:pt x="913" y="67"/>
                    <a:pt x="801" y="100"/>
                  </a:cubicBezTo>
                  <a:cubicBezTo>
                    <a:pt x="545" y="189"/>
                    <a:pt x="290" y="233"/>
                    <a:pt x="34" y="289"/>
                  </a:cubicBezTo>
                  <a:cubicBezTo>
                    <a:pt x="1" y="289"/>
                    <a:pt x="23" y="322"/>
                    <a:pt x="45" y="322"/>
                  </a:cubicBezTo>
                  <a:cubicBezTo>
                    <a:pt x="345" y="312"/>
                    <a:pt x="646" y="223"/>
                    <a:pt x="923" y="134"/>
                  </a:cubicBezTo>
                  <a:cubicBezTo>
                    <a:pt x="1012" y="111"/>
                    <a:pt x="1101" y="78"/>
                    <a:pt x="1190" y="45"/>
                  </a:cubicBezTo>
                  <a:cubicBezTo>
                    <a:pt x="1168" y="22"/>
                    <a:pt x="1146" y="11"/>
                    <a:pt x="1124"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11"/>
            <p:cNvSpPr/>
            <p:nvPr/>
          </p:nvSpPr>
          <p:spPr>
            <a:xfrm>
              <a:off x="1655405" y="2475021"/>
              <a:ext cx="20200" cy="8966"/>
            </a:xfrm>
            <a:custGeom>
              <a:avLst/>
              <a:gdLst/>
              <a:ahLst/>
              <a:cxnLst/>
              <a:rect l="l" t="t" r="r" b="b"/>
              <a:pathLst>
                <a:path w="579" h="257" extrusionOk="0">
                  <a:moveTo>
                    <a:pt x="579" y="0"/>
                  </a:moveTo>
                  <a:lnTo>
                    <a:pt x="579" y="0"/>
                  </a:lnTo>
                  <a:cubicBezTo>
                    <a:pt x="524" y="12"/>
                    <a:pt x="468" y="34"/>
                    <a:pt x="412" y="56"/>
                  </a:cubicBezTo>
                  <a:cubicBezTo>
                    <a:pt x="279" y="101"/>
                    <a:pt x="134" y="156"/>
                    <a:pt x="1" y="212"/>
                  </a:cubicBezTo>
                  <a:cubicBezTo>
                    <a:pt x="23" y="223"/>
                    <a:pt x="45" y="234"/>
                    <a:pt x="67" y="257"/>
                  </a:cubicBezTo>
                  <a:cubicBezTo>
                    <a:pt x="223" y="201"/>
                    <a:pt x="379" y="134"/>
                    <a:pt x="546" y="79"/>
                  </a:cubicBezTo>
                  <a:cubicBezTo>
                    <a:pt x="557" y="45"/>
                    <a:pt x="568" y="23"/>
                    <a:pt x="57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11"/>
            <p:cNvSpPr/>
            <p:nvPr/>
          </p:nvSpPr>
          <p:spPr>
            <a:xfrm>
              <a:off x="1624354" y="2447843"/>
              <a:ext cx="5896" cy="3140"/>
            </a:xfrm>
            <a:custGeom>
              <a:avLst/>
              <a:gdLst/>
              <a:ahLst/>
              <a:cxnLst/>
              <a:rect l="l" t="t" r="r" b="b"/>
              <a:pathLst>
                <a:path w="169" h="90" extrusionOk="0">
                  <a:moveTo>
                    <a:pt x="23" y="1"/>
                  </a:moveTo>
                  <a:cubicBezTo>
                    <a:pt x="1" y="1"/>
                    <a:pt x="23" y="35"/>
                    <a:pt x="35" y="45"/>
                  </a:cubicBezTo>
                  <a:cubicBezTo>
                    <a:pt x="79" y="57"/>
                    <a:pt x="124" y="79"/>
                    <a:pt x="168" y="90"/>
                  </a:cubicBezTo>
                  <a:cubicBezTo>
                    <a:pt x="168" y="79"/>
                    <a:pt x="156" y="68"/>
                    <a:pt x="156" y="57"/>
                  </a:cubicBezTo>
                  <a:cubicBezTo>
                    <a:pt x="156" y="45"/>
                    <a:pt x="146" y="35"/>
                    <a:pt x="146" y="23"/>
                  </a:cubicBezTo>
                  <a:cubicBezTo>
                    <a:pt x="101" y="23"/>
                    <a:pt x="67" y="12"/>
                    <a:pt x="35"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11"/>
            <p:cNvSpPr/>
            <p:nvPr/>
          </p:nvSpPr>
          <p:spPr>
            <a:xfrm>
              <a:off x="1629413" y="2448262"/>
              <a:ext cx="42737" cy="4291"/>
            </a:xfrm>
            <a:custGeom>
              <a:avLst/>
              <a:gdLst/>
              <a:ahLst/>
              <a:cxnLst/>
              <a:rect l="l" t="t" r="r" b="b"/>
              <a:pathLst>
                <a:path w="1225" h="123" extrusionOk="0">
                  <a:moveTo>
                    <a:pt x="1202" y="0"/>
                  </a:moveTo>
                  <a:cubicBezTo>
                    <a:pt x="980" y="33"/>
                    <a:pt x="768" y="56"/>
                    <a:pt x="545" y="67"/>
                  </a:cubicBezTo>
                  <a:lnTo>
                    <a:pt x="512" y="67"/>
                  </a:lnTo>
                  <a:cubicBezTo>
                    <a:pt x="334" y="67"/>
                    <a:pt x="167" y="45"/>
                    <a:pt x="1" y="11"/>
                  </a:cubicBezTo>
                  <a:lnTo>
                    <a:pt x="1" y="11"/>
                  </a:lnTo>
                  <a:cubicBezTo>
                    <a:pt x="1" y="23"/>
                    <a:pt x="11" y="33"/>
                    <a:pt x="11" y="45"/>
                  </a:cubicBezTo>
                  <a:cubicBezTo>
                    <a:pt x="11" y="56"/>
                    <a:pt x="23" y="67"/>
                    <a:pt x="23" y="78"/>
                  </a:cubicBezTo>
                  <a:cubicBezTo>
                    <a:pt x="167" y="112"/>
                    <a:pt x="312" y="122"/>
                    <a:pt x="468" y="122"/>
                  </a:cubicBezTo>
                  <a:lnTo>
                    <a:pt x="601" y="122"/>
                  </a:lnTo>
                  <a:cubicBezTo>
                    <a:pt x="812" y="112"/>
                    <a:pt x="1012" y="78"/>
                    <a:pt x="1224" y="56"/>
                  </a:cubicBezTo>
                  <a:cubicBezTo>
                    <a:pt x="1213" y="33"/>
                    <a:pt x="1213" y="11"/>
                    <a:pt x="120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11"/>
            <p:cNvSpPr/>
            <p:nvPr/>
          </p:nvSpPr>
          <p:spPr>
            <a:xfrm>
              <a:off x="1617795" y="2435423"/>
              <a:ext cx="5442" cy="3559"/>
            </a:xfrm>
            <a:custGeom>
              <a:avLst/>
              <a:gdLst/>
              <a:ahLst/>
              <a:cxnLst/>
              <a:rect l="l" t="t" r="r" b="b"/>
              <a:pathLst>
                <a:path w="156" h="102" extrusionOk="0">
                  <a:moveTo>
                    <a:pt x="33" y="1"/>
                  </a:moveTo>
                  <a:cubicBezTo>
                    <a:pt x="0" y="1"/>
                    <a:pt x="11" y="35"/>
                    <a:pt x="33" y="45"/>
                  </a:cubicBezTo>
                  <a:cubicBezTo>
                    <a:pt x="67" y="68"/>
                    <a:pt x="111" y="90"/>
                    <a:pt x="156" y="101"/>
                  </a:cubicBezTo>
                  <a:cubicBezTo>
                    <a:pt x="144" y="79"/>
                    <a:pt x="122" y="57"/>
                    <a:pt x="111" y="23"/>
                  </a:cubicBezTo>
                  <a:cubicBezTo>
                    <a:pt x="89" y="23"/>
                    <a:pt x="67" y="12"/>
                    <a:pt x="45"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11"/>
            <p:cNvSpPr/>
            <p:nvPr/>
          </p:nvSpPr>
          <p:spPr>
            <a:xfrm>
              <a:off x="1621668" y="2436225"/>
              <a:ext cx="46191" cy="8199"/>
            </a:xfrm>
            <a:custGeom>
              <a:avLst/>
              <a:gdLst/>
              <a:ahLst/>
              <a:cxnLst/>
              <a:rect l="l" t="t" r="r" b="b"/>
              <a:pathLst>
                <a:path w="1324" h="235" extrusionOk="0">
                  <a:moveTo>
                    <a:pt x="0" y="0"/>
                  </a:moveTo>
                  <a:cubicBezTo>
                    <a:pt x="11" y="34"/>
                    <a:pt x="33" y="56"/>
                    <a:pt x="45" y="78"/>
                  </a:cubicBezTo>
                  <a:cubicBezTo>
                    <a:pt x="245" y="156"/>
                    <a:pt x="467" y="200"/>
                    <a:pt x="678" y="223"/>
                  </a:cubicBezTo>
                  <a:cubicBezTo>
                    <a:pt x="757" y="223"/>
                    <a:pt x="834" y="234"/>
                    <a:pt x="912" y="234"/>
                  </a:cubicBezTo>
                  <a:cubicBezTo>
                    <a:pt x="1046" y="234"/>
                    <a:pt x="1190" y="223"/>
                    <a:pt x="1323" y="200"/>
                  </a:cubicBezTo>
                  <a:cubicBezTo>
                    <a:pt x="1313" y="178"/>
                    <a:pt x="1301" y="167"/>
                    <a:pt x="1279" y="156"/>
                  </a:cubicBezTo>
                  <a:cubicBezTo>
                    <a:pt x="1179" y="167"/>
                    <a:pt x="1068" y="167"/>
                    <a:pt x="957" y="167"/>
                  </a:cubicBezTo>
                  <a:cubicBezTo>
                    <a:pt x="868" y="167"/>
                    <a:pt x="767" y="167"/>
                    <a:pt x="668" y="156"/>
                  </a:cubicBezTo>
                  <a:cubicBezTo>
                    <a:pt x="445" y="134"/>
                    <a:pt x="223" y="67"/>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11"/>
            <p:cNvSpPr/>
            <p:nvPr/>
          </p:nvSpPr>
          <p:spPr>
            <a:xfrm>
              <a:off x="1600316" y="2402837"/>
              <a:ext cx="29515" cy="7012"/>
            </a:xfrm>
            <a:custGeom>
              <a:avLst/>
              <a:gdLst/>
              <a:ahLst/>
              <a:cxnLst/>
              <a:rect l="l" t="t" r="r" b="b"/>
              <a:pathLst>
                <a:path w="846" h="201" extrusionOk="0">
                  <a:moveTo>
                    <a:pt x="534" y="1"/>
                  </a:moveTo>
                  <a:cubicBezTo>
                    <a:pt x="490" y="1"/>
                    <a:pt x="434" y="1"/>
                    <a:pt x="390" y="12"/>
                  </a:cubicBezTo>
                  <a:cubicBezTo>
                    <a:pt x="267" y="23"/>
                    <a:pt x="111" y="57"/>
                    <a:pt x="22" y="146"/>
                  </a:cubicBezTo>
                  <a:cubicBezTo>
                    <a:pt x="0" y="168"/>
                    <a:pt x="34" y="201"/>
                    <a:pt x="56" y="201"/>
                  </a:cubicBezTo>
                  <a:lnTo>
                    <a:pt x="67" y="201"/>
                  </a:lnTo>
                  <a:cubicBezTo>
                    <a:pt x="145" y="179"/>
                    <a:pt x="223" y="146"/>
                    <a:pt x="301" y="134"/>
                  </a:cubicBezTo>
                  <a:cubicBezTo>
                    <a:pt x="368" y="112"/>
                    <a:pt x="445" y="112"/>
                    <a:pt x="523" y="101"/>
                  </a:cubicBezTo>
                  <a:lnTo>
                    <a:pt x="568" y="101"/>
                  </a:lnTo>
                  <a:cubicBezTo>
                    <a:pt x="657" y="101"/>
                    <a:pt x="756" y="112"/>
                    <a:pt x="845" y="134"/>
                  </a:cubicBezTo>
                  <a:cubicBezTo>
                    <a:pt x="835" y="101"/>
                    <a:pt x="835" y="67"/>
                    <a:pt x="823" y="45"/>
                  </a:cubicBezTo>
                  <a:lnTo>
                    <a:pt x="823" y="23"/>
                  </a:lnTo>
                  <a:lnTo>
                    <a:pt x="813" y="23"/>
                  </a:lnTo>
                  <a:cubicBezTo>
                    <a:pt x="724" y="12"/>
                    <a:pt x="635" y="1"/>
                    <a:pt x="534"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11"/>
            <p:cNvSpPr/>
            <p:nvPr/>
          </p:nvSpPr>
          <p:spPr>
            <a:xfrm>
              <a:off x="1616225" y="2386161"/>
              <a:ext cx="97406" cy="19432"/>
            </a:xfrm>
            <a:custGeom>
              <a:avLst/>
              <a:gdLst/>
              <a:ahLst/>
              <a:cxnLst/>
              <a:rect l="l" t="t" r="r" b="b"/>
              <a:pathLst>
                <a:path w="2792" h="557" extrusionOk="0">
                  <a:moveTo>
                    <a:pt x="34" y="1"/>
                  </a:moveTo>
                  <a:cubicBezTo>
                    <a:pt x="1" y="12"/>
                    <a:pt x="11" y="45"/>
                    <a:pt x="34" y="45"/>
                  </a:cubicBezTo>
                  <a:cubicBezTo>
                    <a:pt x="123" y="90"/>
                    <a:pt x="223" y="100"/>
                    <a:pt x="312" y="112"/>
                  </a:cubicBezTo>
                  <a:cubicBezTo>
                    <a:pt x="323" y="100"/>
                    <a:pt x="345" y="78"/>
                    <a:pt x="367" y="68"/>
                  </a:cubicBezTo>
                  <a:cubicBezTo>
                    <a:pt x="357" y="56"/>
                    <a:pt x="345" y="56"/>
                    <a:pt x="323" y="56"/>
                  </a:cubicBezTo>
                  <a:cubicBezTo>
                    <a:pt x="234" y="34"/>
                    <a:pt x="134" y="1"/>
                    <a:pt x="34" y="1"/>
                  </a:cubicBezTo>
                  <a:close/>
                  <a:moveTo>
                    <a:pt x="2625" y="456"/>
                  </a:moveTo>
                  <a:cubicBezTo>
                    <a:pt x="2670" y="490"/>
                    <a:pt x="2703" y="512"/>
                    <a:pt x="2747" y="535"/>
                  </a:cubicBezTo>
                  <a:cubicBezTo>
                    <a:pt x="2759" y="545"/>
                    <a:pt x="2781" y="545"/>
                    <a:pt x="2792" y="557"/>
                  </a:cubicBezTo>
                  <a:cubicBezTo>
                    <a:pt x="2792" y="545"/>
                    <a:pt x="2781" y="535"/>
                    <a:pt x="2781" y="523"/>
                  </a:cubicBezTo>
                  <a:cubicBezTo>
                    <a:pt x="2725" y="501"/>
                    <a:pt x="2681" y="479"/>
                    <a:pt x="2625" y="456"/>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11"/>
            <p:cNvSpPr/>
            <p:nvPr/>
          </p:nvSpPr>
          <p:spPr>
            <a:xfrm>
              <a:off x="1608061" y="2378415"/>
              <a:ext cx="23724" cy="3524"/>
            </a:xfrm>
            <a:custGeom>
              <a:avLst/>
              <a:gdLst/>
              <a:ahLst/>
              <a:cxnLst/>
              <a:rect l="l" t="t" r="r" b="b"/>
              <a:pathLst>
                <a:path w="680" h="101" extrusionOk="0">
                  <a:moveTo>
                    <a:pt x="257" y="0"/>
                  </a:moveTo>
                  <a:cubicBezTo>
                    <a:pt x="179" y="0"/>
                    <a:pt x="112" y="11"/>
                    <a:pt x="34" y="23"/>
                  </a:cubicBezTo>
                  <a:cubicBezTo>
                    <a:pt x="1" y="33"/>
                    <a:pt x="23" y="67"/>
                    <a:pt x="45" y="67"/>
                  </a:cubicBezTo>
                  <a:lnTo>
                    <a:pt x="279" y="67"/>
                  </a:lnTo>
                  <a:cubicBezTo>
                    <a:pt x="401" y="67"/>
                    <a:pt x="524" y="67"/>
                    <a:pt x="646" y="100"/>
                  </a:cubicBezTo>
                  <a:cubicBezTo>
                    <a:pt x="680" y="100"/>
                    <a:pt x="680" y="56"/>
                    <a:pt x="646" y="56"/>
                  </a:cubicBezTo>
                  <a:cubicBezTo>
                    <a:pt x="524" y="23"/>
                    <a:pt x="390" y="0"/>
                    <a:pt x="257"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11"/>
            <p:cNvSpPr/>
            <p:nvPr/>
          </p:nvSpPr>
          <p:spPr>
            <a:xfrm>
              <a:off x="1622819" y="2467171"/>
              <a:ext cx="266610" cy="142620"/>
            </a:xfrm>
            <a:custGeom>
              <a:avLst/>
              <a:gdLst/>
              <a:ahLst/>
              <a:cxnLst/>
              <a:rect l="l" t="t" r="r" b="b"/>
              <a:pathLst>
                <a:path w="7642" h="4088" extrusionOk="0">
                  <a:moveTo>
                    <a:pt x="2198" y="0"/>
                  </a:moveTo>
                  <a:cubicBezTo>
                    <a:pt x="2173" y="0"/>
                    <a:pt x="2149" y="1"/>
                    <a:pt x="2125" y="3"/>
                  </a:cubicBezTo>
                  <a:cubicBezTo>
                    <a:pt x="1580" y="47"/>
                    <a:pt x="1524" y="103"/>
                    <a:pt x="1435" y="437"/>
                  </a:cubicBezTo>
                  <a:cubicBezTo>
                    <a:pt x="1357" y="759"/>
                    <a:pt x="1557" y="838"/>
                    <a:pt x="1402" y="993"/>
                  </a:cubicBezTo>
                  <a:cubicBezTo>
                    <a:pt x="1258" y="1149"/>
                    <a:pt x="1090" y="1038"/>
                    <a:pt x="768" y="1249"/>
                  </a:cubicBezTo>
                  <a:cubicBezTo>
                    <a:pt x="434" y="1460"/>
                    <a:pt x="556" y="1460"/>
                    <a:pt x="279" y="1727"/>
                  </a:cubicBezTo>
                  <a:cubicBezTo>
                    <a:pt x="0" y="1983"/>
                    <a:pt x="89" y="1938"/>
                    <a:pt x="245" y="2128"/>
                  </a:cubicBezTo>
                  <a:cubicBezTo>
                    <a:pt x="412" y="2328"/>
                    <a:pt x="657" y="2194"/>
                    <a:pt x="1169" y="2439"/>
                  </a:cubicBezTo>
                  <a:cubicBezTo>
                    <a:pt x="1691" y="2684"/>
                    <a:pt x="1802" y="3317"/>
                    <a:pt x="1980" y="3596"/>
                  </a:cubicBezTo>
                  <a:cubicBezTo>
                    <a:pt x="2158" y="3863"/>
                    <a:pt x="2558" y="3996"/>
                    <a:pt x="3048" y="4051"/>
                  </a:cubicBezTo>
                  <a:cubicBezTo>
                    <a:pt x="3287" y="4079"/>
                    <a:pt x="3504" y="4088"/>
                    <a:pt x="3775" y="4088"/>
                  </a:cubicBezTo>
                  <a:cubicBezTo>
                    <a:pt x="4046" y="4088"/>
                    <a:pt x="4371" y="4079"/>
                    <a:pt x="4827" y="4074"/>
                  </a:cubicBezTo>
                  <a:cubicBezTo>
                    <a:pt x="5729" y="4051"/>
                    <a:pt x="6440" y="3473"/>
                    <a:pt x="7041" y="2862"/>
                  </a:cubicBezTo>
                  <a:cubicBezTo>
                    <a:pt x="7642" y="2239"/>
                    <a:pt x="7352" y="1438"/>
                    <a:pt x="7352" y="1438"/>
                  </a:cubicBezTo>
                  <a:lnTo>
                    <a:pt x="6129" y="860"/>
                  </a:lnTo>
                  <a:lnTo>
                    <a:pt x="3660" y="448"/>
                  </a:lnTo>
                  <a:cubicBezTo>
                    <a:pt x="3660" y="448"/>
                    <a:pt x="2754" y="0"/>
                    <a:pt x="2198"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11"/>
            <p:cNvSpPr/>
            <p:nvPr/>
          </p:nvSpPr>
          <p:spPr>
            <a:xfrm>
              <a:off x="1654637" y="2467171"/>
              <a:ext cx="227397" cy="98173"/>
            </a:xfrm>
            <a:custGeom>
              <a:avLst/>
              <a:gdLst/>
              <a:ahLst/>
              <a:cxnLst/>
              <a:rect l="l" t="t" r="r" b="b"/>
              <a:pathLst>
                <a:path w="6518" h="2814" extrusionOk="0">
                  <a:moveTo>
                    <a:pt x="1286" y="0"/>
                  </a:moveTo>
                  <a:cubicBezTo>
                    <a:pt x="1261" y="0"/>
                    <a:pt x="1237" y="1"/>
                    <a:pt x="1213" y="3"/>
                  </a:cubicBezTo>
                  <a:cubicBezTo>
                    <a:pt x="668" y="47"/>
                    <a:pt x="612" y="103"/>
                    <a:pt x="523" y="437"/>
                  </a:cubicBezTo>
                  <a:cubicBezTo>
                    <a:pt x="445" y="759"/>
                    <a:pt x="645" y="838"/>
                    <a:pt x="490" y="993"/>
                  </a:cubicBezTo>
                  <a:cubicBezTo>
                    <a:pt x="457" y="1026"/>
                    <a:pt x="412" y="1048"/>
                    <a:pt x="368" y="1071"/>
                  </a:cubicBezTo>
                  <a:cubicBezTo>
                    <a:pt x="368" y="1093"/>
                    <a:pt x="356" y="1115"/>
                    <a:pt x="346" y="1149"/>
                  </a:cubicBezTo>
                  <a:cubicBezTo>
                    <a:pt x="279" y="1305"/>
                    <a:pt x="156" y="1471"/>
                    <a:pt x="0" y="1572"/>
                  </a:cubicBezTo>
                  <a:cubicBezTo>
                    <a:pt x="0" y="1627"/>
                    <a:pt x="56" y="1661"/>
                    <a:pt x="111" y="1661"/>
                  </a:cubicBezTo>
                  <a:cubicBezTo>
                    <a:pt x="168" y="1661"/>
                    <a:pt x="212" y="1638"/>
                    <a:pt x="267" y="1638"/>
                  </a:cubicBezTo>
                  <a:cubicBezTo>
                    <a:pt x="323" y="1638"/>
                    <a:pt x="368" y="1649"/>
                    <a:pt x="423" y="1671"/>
                  </a:cubicBezTo>
                  <a:cubicBezTo>
                    <a:pt x="470" y="1687"/>
                    <a:pt x="512" y="1703"/>
                    <a:pt x="556" y="1703"/>
                  </a:cubicBezTo>
                  <a:cubicBezTo>
                    <a:pt x="574" y="1703"/>
                    <a:pt x="593" y="1700"/>
                    <a:pt x="612" y="1693"/>
                  </a:cubicBezTo>
                  <a:cubicBezTo>
                    <a:pt x="645" y="1693"/>
                    <a:pt x="679" y="1671"/>
                    <a:pt x="712" y="1671"/>
                  </a:cubicBezTo>
                  <a:cubicBezTo>
                    <a:pt x="746" y="1671"/>
                    <a:pt x="768" y="1683"/>
                    <a:pt x="790" y="1693"/>
                  </a:cubicBezTo>
                  <a:cubicBezTo>
                    <a:pt x="1090" y="1839"/>
                    <a:pt x="1357" y="2016"/>
                    <a:pt x="1580" y="2250"/>
                  </a:cubicBezTo>
                  <a:cubicBezTo>
                    <a:pt x="1658" y="2316"/>
                    <a:pt x="1725" y="2383"/>
                    <a:pt x="1802" y="2439"/>
                  </a:cubicBezTo>
                  <a:cubicBezTo>
                    <a:pt x="1914" y="2501"/>
                    <a:pt x="2033" y="2522"/>
                    <a:pt x="2157" y="2522"/>
                  </a:cubicBezTo>
                  <a:cubicBezTo>
                    <a:pt x="2255" y="2522"/>
                    <a:pt x="2356" y="2509"/>
                    <a:pt x="2459" y="2494"/>
                  </a:cubicBezTo>
                  <a:cubicBezTo>
                    <a:pt x="2566" y="2487"/>
                    <a:pt x="2678" y="2474"/>
                    <a:pt x="2785" y="2474"/>
                  </a:cubicBezTo>
                  <a:cubicBezTo>
                    <a:pt x="2834" y="2474"/>
                    <a:pt x="2881" y="2477"/>
                    <a:pt x="2926" y="2484"/>
                  </a:cubicBezTo>
                  <a:cubicBezTo>
                    <a:pt x="3126" y="2517"/>
                    <a:pt x="3304" y="2628"/>
                    <a:pt x="3482" y="2706"/>
                  </a:cubicBezTo>
                  <a:cubicBezTo>
                    <a:pt x="3681" y="2778"/>
                    <a:pt x="3894" y="2814"/>
                    <a:pt x="4107" y="2814"/>
                  </a:cubicBezTo>
                  <a:cubicBezTo>
                    <a:pt x="4356" y="2814"/>
                    <a:pt x="4605" y="2764"/>
                    <a:pt x="4827" y="2662"/>
                  </a:cubicBezTo>
                  <a:cubicBezTo>
                    <a:pt x="4939" y="2606"/>
                    <a:pt x="5050" y="2539"/>
                    <a:pt x="5183" y="2494"/>
                  </a:cubicBezTo>
                  <a:cubicBezTo>
                    <a:pt x="5306" y="2461"/>
                    <a:pt x="5439" y="2450"/>
                    <a:pt x="5573" y="2439"/>
                  </a:cubicBezTo>
                  <a:cubicBezTo>
                    <a:pt x="5840" y="2405"/>
                    <a:pt x="6107" y="2328"/>
                    <a:pt x="6307" y="2172"/>
                  </a:cubicBezTo>
                  <a:cubicBezTo>
                    <a:pt x="6384" y="2116"/>
                    <a:pt x="6451" y="2049"/>
                    <a:pt x="6507" y="1972"/>
                  </a:cubicBezTo>
                  <a:cubicBezTo>
                    <a:pt x="6518" y="1671"/>
                    <a:pt x="6440" y="1438"/>
                    <a:pt x="6440" y="1438"/>
                  </a:cubicBezTo>
                  <a:lnTo>
                    <a:pt x="5217" y="860"/>
                  </a:lnTo>
                  <a:lnTo>
                    <a:pt x="2748" y="448"/>
                  </a:lnTo>
                  <a:cubicBezTo>
                    <a:pt x="2748" y="448"/>
                    <a:pt x="1842" y="0"/>
                    <a:pt x="1286"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11"/>
            <p:cNvSpPr/>
            <p:nvPr/>
          </p:nvSpPr>
          <p:spPr>
            <a:xfrm>
              <a:off x="1734183" y="2553031"/>
              <a:ext cx="108675" cy="29515"/>
            </a:xfrm>
            <a:custGeom>
              <a:avLst/>
              <a:gdLst/>
              <a:ahLst/>
              <a:cxnLst/>
              <a:rect l="l" t="t" r="r" b="b"/>
              <a:pathLst>
                <a:path w="3115" h="846" extrusionOk="0">
                  <a:moveTo>
                    <a:pt x="3115" y="0"/>
                  </a:moveTo>
                  <a:cubicBezTo>
                    <a:pt x="3048" y="0"/>
                    <a:pt x="2970" y="11"/>
                    <a:pt x="2903" y="33"/>
                  </a:cubicBezTo>
                  <a:cubicBezTo>
                    <a:pt x="2770" y="78"/>
                    <a:pt x="2659" y="145"/>
                    <a:pt x="2547" y="201"/>
                  </a:cubicBezTo>
                  <a:cubicBezTo>
                    <a:pt x="2325" y="300"/>
                    <a:pt x="2069" y="356"/>
                    <a:pt x="1825" y="356"/>
                  </a:cubicBezTo>
                  <a:cubicBezTo>
                    <a:pt x="1769" y="356"/>
                    <a:pt x="1702" y="345"/>
                    <a:pt x="1647" y="345"/>
                  </a:cubicBezTo>
                  <a:cubicBezTo>
                    <a:pt x="1391" y="389"/>
                    <a:pt x="1124" y="434"/>
                    <a:pt x="868" y="490"/>
                  </a:cubicBezTo>
                  <a:cubicBezTo>
                    <a:pt x="579" y="556"/>
                    <a:pt x="290" y="634"/>
                    <a:pt x="34" y="779"/>
                  </a:cubicBezTo>
                  <a:cubicBezTo>
                    <a:pt x="1" y="801"/>
                    <a:pt x="34" y="846"/>
                    <a:pt x="67" y="846"/>
                  </a:cubicBezTo>
                  <a:cubicBezTo>
                    <a:pt x="78" y="846"/>
                    <a:pt x="78" y="846"/>
                    <a:pt x="78" y="834"/>
                  </a:cubicBezTo>
                  <a:cubicBezTo>
                    <a:pt x="401" y="712"/>
                    <a:pt x="735" y="612"/>
                    <a:pt x="1068" y="545"/>
                  </a:cubicBezTo>
                  <a:cubicBezTo>
                    <a:pt x="1669" y="434"/>
                    <a:pt x="2292" y="379"/>
                    <a:pt x="2848" y="134"/>
                  </a:cubicBezTo>
                  <a:cubicBezTo>
                    <a:pt x="2937" y="100"/>
                    <a:pt x="3026" y="45"/>
                    <a:pt x="3115"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11"/>
            <p:cNvSpPr/>
            <p:nvPr/>
          </p:nvSpPr>
          <p:spPr>
            <a:xfrm>
              <a:off x="1791609" y="2532866"/>
              <a:ext cx="71450" cy="32620"/>
            </a:xfrm>
            <a:custGeom>
              <a:avLst/>
              <a:gdLst/>
              <a:ahLst/>
              <a:cxnLst/>
              <a:rect l="l" t="t" r="r" b="b"/>
              <a:pathLst>
                <a:path w="2048" h="935" extrusionOk="0">
                  <a:moveTo>
                    <a:pt x="1969" y="0"/>
                  </a:moveTo>
                  <a:cubicBezTo>
                    <a:pt x="1914" y="67"/>
                    <a:pt x="1847" y="144"/>
                    <a:pt x="1780" y="200"/>
                  </a:cubicBezTo>
                  <a:cubicBezTo>
                    <a:pt x="1336" y="623"/>
                    <a:pt x="723" y="789"/>
                    <a:pt x="112" y="900"/>
                  </a:cubicBezTo>
                  <a:cubicBezTo>
                    <a:pt x="78" y="912"/>
                    <a:pt x="34" y="912"/>
                    <a:pt x="1" y="923"/>
                  </a:cubicBezTo>
                  <a:cubicBezTo>
                    <a:pt x="56" y="923"/>
                    <a:pt x="123" y="934"/>
                    <a:pt x="179" y="934"/>
                  </a:cubicBezTo>
                  <a:cubicBezTo>
                    <a:pt x="423" y="934"/>
                    <a:pt x="679" y="878"/>
                    <a:pt x="901" y="779"/>
                  </a:cubicBezTo>
                  <a:cubicBezTo>
                    <a:pt x="1013" y="723"/>
                    <a:pt x="1124" y="656"/>
                    <a:pt x="1257" y="611"/>
                  </a:cubicBezTo>
                  <a:cubicBezTo>
                    <a:pt x="1324" y="589"/>
                    <a:pt x="1402" y="578"/>
                    <a:pt x="1469" y="578"/>
                  </a:cubicBezTo>
                  <a:cubicBezTo>
                    <a:pt x="1691" y="445"/>
                    <a:pt x="1892" y="267"/>
                    <a:pt x="2047" y="77"/>
                  </a:cubicBezTo>
                  <a:cubicBezTo>
                    <a:pt x="2025" y="44"/>
                    <a:pt x="2003" y="22"/>
                    <a:pt x="196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11"/>
            <p:cNvSpPr/>
            <p:nvPr/>
          </p:nvSpPr>
          <p:spPr>
            <a:xfrm>
              <a:off x="1706237" y="2558055"/>
              <a:ext cx="67577" cy="20200"/>
            </a:xfrm>
            <a:custGeom>
              <a:avLst/>
              <a:gdLst/>
              <a:ahLst/>
              <a:cxnLst/>
              <a:rect l="l" t="t" r="r" b="b"/>
              <a:pathLst>
                <a:path w="1937" h="579" extrusionOk="0">
                  <a:moveTo>
                    <a:pt x="1791" y="1"/>
                  </a:moveTo>
                  <a:cubicBezTo>
                    <a:pt x="1714" y="12"/>
                    <a:pt x="1647" y="34"/>
                    <a:pt x="1580" y="45"/>
                  </a:cubicBezTo>
                  <a:cubicBezTo>
                    <a:pt x="1302" y="101"/>
                    <a:pt x="1035" y="168"/>
                    <a:pt x="768" y="245"/>
                  </a:cubicBezTo>
                  <a:cubicBezTo>
                    <a:pt x="646" y="279"/>
                    <a:pt x="513" y="323"/>
                    <a:pt x="390" y="379"/>
                  </a:cubicBezTo>
                  <a:cubicBezTo>
                    <a:pt x="268" y="423"/>
                    <a:pt x="123" y="468"/>
                    <a:pt x="23" y="546"/>
                  </a:cubicBezTo>
                  <a:cubicBezTo>
                    <a:pt x="1" y="557"/>
                    <a:pt x="23" y="579"/>
                    <a:pt x="45" y="579"/>
                  </a:cubicBezTo>
                  <a:cubicBezTo>
                    <a:pt x="123" y="568"/>
                    <a:pt x="190" y="534"/>
                    <a:pt x="256" y="501"/>
                  </a:cubicBezTo>
                  <a:cubicBezTo>
                    <a:pt x="335" y="479"/>
                    <a:pt x="412" y="445"/>
                    <a:pt x="490" y="423"/>
                  </a:cubicBezTo>
                  <a:cubicBezTo>
                    <a:pt x="634" y="379"/>
                    <a:pt x="790" y="334"/>
                    <a:pt x="946" y="290"/>
                  </a:cubicBezTo>
                  <a:cubicBezTo>
                    <a:pt x="1269" y="201"/>
                    <a:pt x="1603" y="134"/>
                    <a:pt x="1936" y="67"/>
                  </a:cubicBezTo>
                  <a:cubicBezTo>
                    <a:pt x="1880" y="45"/>
                    <a:pt x="1836" y="23"/>
                    <a:pt x="1791"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11"/>
            <p:cNvSpPr/>
            <p:nvPr/>
          </p:nvSpPr>
          <p:spPr>
            <a:xfrm>
              <a:off x="1768722" y="2535552"/>
              <a:ext cx="76090" cy="24875"/>
            </a:xfrm>
            <a:custGeom>
              <a:avLst/>
              <a:gdLst/>
              <a:ahLst/>
              <a:cxnLst/>
              <a:rect l="l" t="t" r="r" b="b"/>
              <a:pathLst>
                <a:path w="2181" h="713" extrusionOk="0">
                  <a:moveTo>
                    <a:pt x="2180" y="0"/>
                  </a:moveTo>
                  <a:cubicBezTo>
                    <a:pt x="2147" y="12"/>
                    <a:pt x="2125" y="23"/>
                    <a:pt x="2091" y="23"/>
                  </a:cubicBezTo>
                  <a:cubicBezTo>
                    <a:pt x="2080" y="23"/>
                    <a:pt x="2080" y="23"/>
                    <a:pt x="2080" y="34"/>
                  </a:cubicBezTo>
                  <a:lnTo>
                    <a:pt x="2069" y="34"/>
                  </a:lnTo>
                  <a:cubicBezTo>
                    <a:pt x="1992" y="56"/>
                    <a:pt x="1992" y="79"/>
                    <a:pt x="1925" y="79"/>
                  </a:cubicBezTo>
                  <a:lnTo>
                    <a:pt x="1903" y="79"/>
                  </a:lnTo>
                  <a:cubicBezTo>
                    <a:pt x="1747" y="145"/>
                    <a:pt x="1591" y="212"/>
                    <a:pt x="1424" y="267"/>
                  </a:cubicBezTo>
                  <a:cubicBezTo>
                    <a:pt x="968" y="435"/>
                    <a:pt x="479" y="546"/>
                    <a:pt x="0" y="646"/>
                  </a:cubicBezTo>
                  <a:cubicBezTo>
                    <a:pt x="45" y="668"/>
                    <a:pt x="89" y="690"/>
                    <a:pt x="145" y="712"/>
                  </a:cubicBezTo>
                  <a:cubicBezTo>
                    <a:pt x="857" y="557"/>
                    <a:pt x="1569" y="379"/>
                    <a:pt x="218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11"/>
            <p:cNvSpPr/>
            <p:nvPr/>
          </p:nvSpPr>
          <p:spPr>
            <a:xfrm>
              <a:off x="1729543" y="2553799"/>
              <a:ext cx="29899" cy="8931"/>
            </a:xfrm>
            <a:custGeom>
              <a:avLst/>
              <a:gdLst/>
              <a:ahLst/>
              <a:cxnLst/>
              <a:rect l="l" t="t" r="r" b="b"/>
              <a:pathLst>
                <a:path w="857" h="256" extrusionOk="0">
                  <a:moveTo>
                    <a:pt x="690" y="1"/>
                  </a:moveTo>
                  <a:cubicBezTo>
                    <a:pt x="579" y="23"/>
                    <a:pt x="467" y="45"/>
                    <a:pt x="345" y="78"/>
                  </a:cubicBezTo>
                  <a:cubicBezTo>
                    <a:pt x="233" y="112"/>
                    <a:pt x="100" y="134"/>
                    <a:pt x="23" y="211"/>
                  </a:cubicBezTo>
                  <a:cubicBezTo>
                    <a:pt x="0" y="223"/>
                    <a:pt x="33" y="256"/>
                    <a:pt x="45" y="256"/>
                  </a:cubicBezTo>
                  <a:lnTo>
                    <a:pt x="55" y="256"/>
                  </a:lnTo>
                  <a:lnTo>
                    <a:pt x="223" y="189"/>
                  </a:lnTo>
                  <a:cubicBezTo>
                    <a:pt x="289" y="167"/>
                    <a:pt x="356" y="156"/>
                    <a:pt x="423" y="134"/>
                  </a:cubicBezTo>
                  <a:lnTo>
                    <a:pt x="790" y="34"/>
                  </a:lnTo>
                  <a:cubicBezTo>
                    <a:pt x="812" y="34"/>
                    <a:pt x="834" y="34"/>
                    <a:pt x="856" y="23"/>
                  </a:cubicBezTo>
                  <a:cubicBezTo>
                    <a:pt x="834" y="11"/>
                    <a:pt x="801" y="11"/>
                    <a:pt x="779"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11"/>
            <p:cNvSpPr/>
            <p:nvPr/>
          </p:nvSpPr>
          <p:spPr>
            <a:xfrm>
              <a:off x="1753581" y="2546403"/>
              <a:ext cx="32236" cy="8199"/>
            </a:xfrm>
            <a:custGeom>
              <a:avLst/>
              <a:gdLst/>
              <a:ahLst/>
              <a:cxnLst/>
              <a:rect l="l" t="t" r="r" b="b"/>
              <a:pathLst>
                <a:path w="924" h="235" extrusionOk="0">
                  <a:moveTo>
                    <a:pt x="868" y="1"/>
                  </a:moveTo>
                  <a:cubicBezTo>
                    <a:pt x="601" y="68"/>
                    <a:pt x="323" y="134"/>
                    <a:pt x="56" y="190"/>
                  </a:cubicBezTo>
                  <a:cubicBezTo>
                    <a:pt x="34" y="201"/>
                    <a:pt x="23" y="201"/>
                    <a:pt x="1" y="213"/>
                  </a:cubicBezTo>
                  <a:lnTo>
                    <a:pt x="90" y="213"/>
                  </a:lnTo>
                  <a:cubicBezTo>
                    <a:pt x="112" y="223"/>
                    <a:pt x="145" y="223"/>
                    <a:pt x="167" y="235"/>
                  </a:cubicBezTo>
                  <a:cubicBezTo>
                    <a:pt x="412" y="168"/>
                    <a:pt x="657" y="112"/>
                    <a:pt x="891" y="45"/>
                  </a:cubicBezTo>
                  <a:cubicBezTo>
                    <a:pt x="924" y="35"/>
                    <a:pt x="901" y="1"/>
                    <a:pt x="8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11"/>
            <p:cNvSpPr/>
            <p:nvPr/>
          </p:nvSpPr>
          <p:spPr>
            <a:xfrm>
              <a:off x="1796284" y="2545635"/>
              <a:ext cx="74903" cy="45040"/>
            </a:xfrm>
            <a:custGeom>
              <a:avLst/>
              <a:gdLst/>
              <a:ahLst/>
              <a:cxnLst/>
              <a:rect l="l" t="t" r="r" b="b"/>
              <a:pathLst>
                <a:path w="2147" h="1291" extrusionOk="0">
                  <a:moveTo>
                    <a:pt x="2146" y="1"/>
                  </a:moveTo>
                  <a:lnTo>
                    <a:pt x="2146" y="1"/>
                  </a:lnTo>
                  <a:cubicBezTo>
                    <a:pt x="2080" y="34"/>
                    <a:pt x="2013" y="67"/>
                    <a:pt x="1946" y="90"/>
                  </a:cubicBezTo>
                  <a:cubicBezTo>
                    <a:pt x="1869" y="201"/>
                    <a:pt x="1780" y="301"/>
                    <a:pt x="1679" y="390"/>
                  </a:cubicBezTo>
                  <a:cubicBezTo>
                    <a:pt x="1535" y="524"/>
                    <a:pt x="1357" y="623"/>
                    <a:pt x="1168" y="702"/>
                  </a:cubicBezTo>
                  <a:cubicBezTo>
                    <a:pt x="979" y="791"/>
                    <a:pt x="779" y="857"/>
                    <a:pt x="589" y="935"/>
                  </a:cubicBezTo>
                  <a:cubicBezTo>
                    <a:pt x="401" y="1013"/>
                    <a:pt x="201" y="1080"/>
                    <a:pt x="45" y="1202"/>
                  </a:cubicBezTo>
                  <a:cubicBezTo>
                    <a:pt x="0" y="1236"/>
                    <a:pt x="55" y="1291"/>
                    <a:pt x="100" y="1291"/>
                  </a:cubicBezTo>
                  <a:lnTo>
                    <a:pt x="122" y="1291"/>
                  </a:lnTo>
                  <a:cubicBezTo>
                    <a:pt x="345" y="1191"/>
                    <a:pt x="556" y="1091"/>
                    <a:pt x="790" y="1002"/>
                  </a:cubicBezTo>
                  <a:cubicBezTo>
                    <a:pt x="1179" y="857"/>
                    <a:pt x="1580" y="702"/>
                    <a:pt x="1857" y="401"/>
                  </a:cubicBezTo>
                  <a:cubicBezTo>
                    <a:pt x="1980" y="279"/>
                    <a:pt x="2069" y="146"/>
                    <a:pt x="2146"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11"/>
            <p:cNvSpPr/>
            <p:nvPr/>
          </p:nvSpPr>
          <p:spPr>
            <a:xfrm>
              <a:off x="1864177" y="2540995"/>
              <a:ext cx="7431" cy="7780"/>
            </a:xfrm>
            <a:custGeom>
              <a:avLst/>
              <a:gdLst/>
              <a:ahLst/>
              <a:cxnLst/>
              <a:rect l="l" t="t" r="r" b="b"/>
              <a:pathLst>
                <a:path w="213" h="223" extrusionOk="0">
                  <a:moveTo>
                    <a:pt x="123" y="0"/>
                  </a:moveTo>
                  <a:cubicBezTo>
                    <a:pt x="123" y="12"/>
                    <a:pt x="111" y="22"/>
                    <a:pt x="111" y="34"/>
                  </a:cubicBezTo>
                  <a:cubicBezTo>
                    <a:pt x="79" y="101"/>
                    <a:pt x="34" y="156"/>
                    <a:pt x="0" y="223"/>
                  </a:cubicBezTo>
                  <a:cubicBezTo>
                    <a:pt x="67" y="200"/>
                    <a:pt x="134" y="167"/>
                    <a:pt x="200" y="134"/>
                  </a:cubicBezTo>
                  <a:cubicBezTo>
                    <a:pt x="200" y="123"/>
                    <a:pt x="212" y="101"/>
                    <a:pt x="212" y="89"/>
                  </a:cubicBezTo>
                  <a:cubicBezTo>
                    <a:pt x="190" y="56"/>
                    <a:pt x="156" y="34"/>
                    <a:pt x="123"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11"/>
            <p:cNvSpPr/>
            <p:nvPr/>
          </p:nvSpPr>
          <p:spPr>
            <a:xfrm>
              <a:off x="1693050" y="2537087"/>
              <a:ext cx="10501" cy="7431"/>
            </a:xfrm>
            <a:custGeom>
              <a:avLst/>
              <a:gdLst/>
              <a:ahLst/>
              <a:cxnLst/>
              <a:rect l="l" t="t" r="r" b="b"/>
              <a:pathLst>
                <a:path w="301" h="213" extrusionOk="0">
                  <a:moveTo>
                    <a:pt x="201" y="1"/>
                  </a:moveTo>
                  <a:cubicBezTo>
                    <a:pt x="134" y="45"/>
                    <a:pt x="68" y="101"/>
                    <a:pt x="23" y="157"/>
                  </a:cubicBezTo>
                  <a:cubicBezTo>
                    <a:pt x="1" y="179"/>
                    <a:pt x="34" y="213"/>
                    <a:pt x="56" y="213"/>
                  </a:cubicBezTo>
                  <a:lnTo>
                    <a:pt x="68" y="213"/>
                  </a:lnTo>
                  <a:lnTo>
                    <a:pt x="301" y="79"/>
                  </a:lnTo>
                  <a:cubicBezTo>
                    <a:pt x="268" y="45"/>
                    <a:pt x="234" y="23"/>
                    <a:pt x="201"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11"/>
            <p:cNvSpPr/>
            <p:nvPr/>
          </p:nvSpPr>
          <p:spPr>
            <a:xfrm>
              <a:off x="1700062" y="2524318"/>
              <a:ext cx="57809" cy="15560"/>
            </a:xfrm>
            <a:custGeom>
              <a:avLst/>
              <a:gdLst/>
              <a:ahLst/>
              <a:cxnLst/>
              <a:rect l="l" t="t" r="r" b="b"/>
              <a:pathLst>
                <a:path w="1657" h="446" extrusionOk="0">
                  <a:moveTo>
                    <a:pt x="1624" y="0"/>
                  </a:moveTo>
                  <a:cubicBezTo>
                    <a:pt x="1434" y="33"/>
                    <a:pt x="1234" y="67"/>
                    <a:pt x="1045" y="67"/>
                  </a:cubicBezTo>
                  <a:cubicBezTo>
                    <a:pt x="979" y="67"/>
                    <a:pt x="900" y="55"/>
                    <a:pt x="834" y="45"/>
                  </a:cubicBezTo>
                  <a:cubicBezTo>
                    <a:pt x="678" y="89"/>
                    <a:pt x="512" y="134"/>
                    <a:pt x="356" y="189"/>
                  </a:cubicBezTo>
                  <a:cubicBezTo>
                    <a:pt x="233" y="245"/>
                    <a:pt x="111" y="289"/>
                    <a:pt x="0" y="367"/>
                  </a:cubicBezTo>
                  <a:cubicBezTo>
                    <a:pt x="33" y="389"/>
                    <a:pt x="67" y="411"/>
                    <a:pt x="100" y="445"/>
                  </a:cubicBezTo>
                  <a:cubicBezTo>
                    <a:pt x="122" y="423"/>
                    <a:pt x="144" y="411"/>
                    <a:pt x="178" y="389"/>
                  </a:cubicBezTo>
                  <a:cubicBezTo>
                    <a:pt x="278" y="345"/>
                    <a:pt x="389" y="289"/>
                    <a:pt x="500" y="256"/>
                  </a:cubicBezTo>
                  <a:cubicBezTo>
                    <a:pt x="868" y="122"/>
                    <a:pt x="1256" y="67"/>
                    <a:pt x="1657" y="23"/>
                  </a:cubicBezTo>
                  <a:cubicBezTo>
                    <a:pt x="1646" y="23"/>
                    <a:pt x="1635" y="11"/>
                    <a:pt x="1624"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11"/>
            <p:cNvSpPr/>
            <p:nvPr/>
          </p:nvSpPr>
          <p:spPr>
            <a:xfrm>
              <a:off x="1693050" y="2544484"/>
              <a:ext cx="18665" cy="9350"/>
            </a:xfrm>
            <a:custGeom>
              <a:avLst/>
              <a:gdLst/>
              <a:ahLst/>
              <a:cxnLst/>
              <a:rect l="l" t="t" r="r" b="b"/>
              <a:pathLst>
                <a:path w="535" h="268" extrusionOk="0">
                  <a:moveTo>
                    <a:pt x="456" y="1"/>
                  </a:moveTo>
                  <a:cubicBezTo>
                    <a:pt x="312" y="56"/>
                    <a:pt x="167" y="123"/>
                    <a:pt x="34" y="201"/>
                  </a:cubicBezTo>
                  <a:cubicBezTo>
                    <a:pt x="1" y="223"/>
                    <a:pt x="34" y="268"/>
                    <a:pt x="68" y="268"/>
                  </a:cubicBezTo>
                  <a:lnTo>
                    <a:pt x="78" y="268"/>
                  </a:lnTo>
                  <a:cubicBezTo>
                    <a:pt x="234" y="201"/>
                    <a:pt x="379" y="134"/>
                    <a:pt x="535" y="78"/>
                  </a:cubicBezTo>
                  <a:cubicBezTo>
                    <a:pt x="512" y="67"/>
                    <a:pt x="501" y="45"/>
                    <a:pt x="479" y="34"/>
                  </a:cubicBezTo>
                  <a:cubicBezTo>
                    <a:pt x="479" y="23"/>
                    <a:pt x="468" y="11"/>
                    <a:pt x="456"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11"/>
            <p:cNvSpPr/>
            <p:nvPr/>
          </p:nvSpPr>
          <p:spPr>
            <a:xfrm>
              <a:off x="1708959" y="2531296"/>
              <a:ext cx="63670" cy="15944"/>
            </a:xfrm>
            <a:custGeom>
              <a:avLst/>
              <a:gdLst/>
              <a:ahLst/>
              <a:cxnLst/>
              <a:rect l="l" t="t" r="r" b="b"/>
              <a:pathLst>
                <a:path w="1825" h="457" extrusionOk="0">
                  <a:moveTo>
                    <a:pt x="1735" y="1"/>
                  </a:moveTo>
                  <a:cubicBezTo>
                    <a:pt x="1357" y="23"/>
                    <a:pt x="991" y="78"/>
                    <a:pt x="623" y="178"/>
                  </a:cubicBezTo>
                  <a:cubicBezTo>
                    <a:pt x="412" y="234"/>
                    <a:pt x="201" y="300"/>
                    <a:pt x="0" y="379"/>
                  </a:cubicBezTo>
                  <a:cubicBezTo>
                    <a:pt x="12" y="389"/>
                    <a:pt x="23" y="401"/>
                    <a:pt x="23" y="412"/>
                  </a:cubicBezTo>
                  <a:cubicBezTo>
                    <a:pt x="45" y="423"/>
                    <a:pt x="56" y="445"/>
                    <a:pt x="79" y="456"/>
                  </a:cubicBezTo>
                  <a:cubicBezTo>
                    <a:pt x="279" y="379"/>
                    <a:pt x="468" y="312"/>
                    <a:pt x="679" y="256"/>
                  </a:cubicBezTo>
                  <a:cubicBezTo>
                    <a:pt x="1035" y="167"/>
                    <a:pt x="1402" y="100"/>
                    <a:pt x="1780" y="78"/>
                  </a:cubicBezTo>
                  <a:cubicBezTo>
                    <a:pt x="1824" y="78"/>
                    <a:pt x="1791" y="1"/>
                    <a:pt x="1747"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11"/>
            <p:cNvSpPr/>
            <p:nvPr/>
          </p:nvSpPr>
          <p:spPr>
            <a:xfrm>
              <a:off x="1767920" y="2534401"/>
              <a:ext cx="48180" cy="13990"/>
            </a:xfrm>
            <a:custGeom>
              <a:avLst/>
              <a:gdLst/>
              <a:ahLst/>
              <a:cxnLst/>
              <a:rect l="l" t="t" r="r" b="b"/>
              <a:pathLst>
                <a:path w="1381" h="401" extrusionOk="0">
                  <a:moveTo>
                    <a:pt x="1224" y="0"/>
                  </a:moveTo>
                  <a:cubicBezTo>
                    <a:pt x="1091" y="33"/>
                    <a:pt x="969" y="67"/>
                    <a:pt x="846" y="100"/>
                  </a:cubicBezTo>
                  <a:cubicBezTo>
                    <a:pt x="791" y="122"/>
                    <a:pt x="735" y="134"/>
                    <a:pt x="680" y="145"/>
                  </a:cubicBezTo>
                  <a:cubicBezTo>
                    <a:pt x="691" y="167"/>
                    <a:pt x="691" y="201"/>
                    <a:pt x="658" y="201"/>
                  </a:cubicBezTo>
                  <a:cubicBezTo>
                    <a:pt x="658" y="201"/>
                    <a:pt x="646" y="189"/>
                    <a:pt x="635" y="189"/>
                  </a:cubicBezTo>
                  <a:cubicBezTo>
                    <a:pt x="624" y="189"/>
                    <a:pt x="613" y="178"/>
                    <a:pt x="591" y="178"/>
                  </a:cubicBezTo>
                  <a:cubicBezTo>
                    <a:pt x="413" y="223"/>
                    <a:pt x="223" y="278"/>
                    <a:pt x="35" y="334"/>
                  </a:cubicBezTo>
                  <a:cubicBezTo>
                    <a:pt x="1" y="345"/>
                    <a:pt x="35" y="401"/>
                    <a:pt x="68" y="401"/>
                  </a:cubicBezTo>
                  <a:lnTo>
                    <a:pt x="79" y="401"/>
                  </a:lnTo>
                  <a:cubicBezTo>
                    <a:pt x="368" y="334"/>
                    <a:pt x="646" y="245"/>
                    <a:pt x="925" y="167"/>
                  </a:cubicBezTo>
                  <a:lnTo>
                    <a:pt x="1358" y="33"/>
                  </a:lnTo>
                  <a:cubicBezTo>
                    <a:pt x="1369" y="33"/>
                    <a:pt x="1380" y="33"/>
                    <a:pt x="1380" y="23"/>
                  </a:cubicBezTo>
                  <a:lnTo>
                    <a:pt x="1369" y="23"/>
                  </a:lnTo>
                  <a:cubicBezTo>
                    <a:pt x="1347" y="23"/>
                    <a:pt x="1313" y="11"/>
                    <a:pt x="1291" y="11"/>
                  </a:cubicBezTo>
                  <a:cubicBezTo>
                    <a:pt x="1269" y="11"/>
                    <a:pt x="1247" y="0"/>
                    <a:pt x="1224"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11"/>
            <p:cNvSpPr/>
            <p:nvPr/>
          </p:nvSpPr>
          <p:spPr>
            <a:xfrm>
              <a:off x="1669360" y="2529342"/>
              <a:ext cx="21770" cy="9350"/>
            </a:xfrm>
            <a:custGeom>
              <a:avLst/>
              <a:gdLst/>
              <a:ahLst/>
              <a:cxnLst/>
              <a:rect l="l" t="t" r="r" b="b"/>
              <a:pathLst>
                <a:path w="624" h="268" extrusionOk="0">
                  <a:moveTo>
                    <a:pt x="12" y="190"/>
                  </a:moveTo>
                  <a:lnTo>
                    <a:pt x="12" y="197"/>
                  </a:lnTo>
                  <a:lnTo>
                    <a:pt x="12" y="197"/>
                  </a:lnTo>
                  <a:cubicBezTo>
                    <a:pt x="16" y="195"/>
                    <a:pt x="19" y="194"/>
                    <a:pt x="23" y="193"/>
                  </a:cubicBezTo>
                  <a:lnTo>
                    <a:pt x="23" y="193"/>
                  </a:lnTo>
                  <a:cubicBezTo>
                    <a:pt x="21" y="191"/>
                    <a:pt x="17" y="190"/>
                    <a:pt x="12" y="190"/>
                  </a:cubicBezTo>
                  <a:close/>
                  <a:moveTo>
                    <a:pt x="12" y="197"/>
                  </a:moveTo>
                  <a:cubicBezTo>
                    <a:pt x="5" y="199"/>
                    <a:pt x="1" y="201"/>
                    <a:pt x="1" y="201"/>
                  </a:cubicBezTo>
                  <a:lnTo>
                    <a:pt x="12" y="201"/>
                  </a:lnTo>
                  <a:lnTo>
                    <a:pt x="12" y="197"/>
                  </a:lnTo>
                  <a:close/>
                  <a:moveTo>
                    <a:pt x="546" y="0"/>
                  </a:moveTo>
                  <a:cubicBezTo>
                    <a:pt x="325" y="84"/>
                    <a:pt x="95" y="167"/>
                    <a:pt x="23" y="193"/>
                  </a:cubicBezTo>
                  <a:lnTo>
                    <a:pt x="23" y="193"/>
                  </a:lnTo>
                  <a:cubicBezTo>
                    <a:pt x="35" y="199"/>
                    <a:pt x="35" y="217"/>
                    <a:pt x="35" y="234"/>
                  </a:cubicBezTo>
                  <a:cubicBezTo>
                    <a:pt x="35" y="245"/>
                    <a:pt x="35" y="267"/>
                    <a:pt x="45" y="267"/>
                  </a:cubicBezTo>
                  <a:cubicBezTo>
                    <a:pt x="57" y="267"/>
                    <a:pt x="57" y="267"/>
                    <a:pt x="57" y="257"/>
                  </a:cubicBezTo>
                  <a:cubicBezTo>
                    <a:pt x="246" y="201"/>
                    <a:pt x="435" y="123"/>
                    <a:pt x="624" y="45"/>
                  </a:cubicBezTo>
                  <a:cubicBezTo>
                    <a:pt x="602" y="34"/>
                    <a:pt x="569" y="12"/>
                    <a:pt x="546"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11"/>
            <p:cNvSpPr/>
            <p:nvPr/>
          </p:nvSpPr>
          <p:spPr>
            <a:xfrm>
              <a:off x="1688409" y="2526237"/>
              <a:ext cx="11269" cy="4675"/>
            </a:xfrm>
            <a:custGeom>
              <a:avLst/>
              <a:gdLst/>
              <a:ahLst/>
              <a:cxnLst/>
              <a:rect l="l" t="t" r="r" b="b"/>
              <a:pathLst>
                <a:path w="323" h="134" extrusionOk="0">
                  <a:moveTo>
                    <a:pt x="256" y="0"/>
                  </a:moveTo>
                  <a:cubicBezTo>
                    <a:pt x="178" y="23"/>
                    <a:pt x="89" y="57"/>
                    <a:pt x="0" y="89"/>
                  </a:cubicBezTo>
                  <a:cubicBezTo>
                    <a:pt x="23" y="101"/>
                    <a:pt x="56" y="123"/>
                    <a:pt x="78" y="134"/>
                  </a:cubicBezTo>
                  <a:cubicBezTo>
                    <a:pt x="156" y="112"/>
                    <a:pt x="223" y="79"/>
                    <a:pt x="290" y="57"/>
                  </a:cubicBezTo>
                  <a:cubicBezTo>
                    <a:pt x="322" y="45"/>
                    <a:pt x="290" y="0"/>
                    <a:pt x="25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11"/>
            <p:cNvSpPr/>
            <p:nvPr/>
          </p:nvSpPr>
          <p:spPr>
            <a:xfrm>
              <a:off x="1652300" y="2518108"/>
              <a:ext cx="7012" cy="6245"/>
            </a:xfrm>
            <a:custGeom>
              <a:avLst/>
              <a:gdLst/>
              <a:ahLst/>
              <a:cxnLst/>
              <a:rect l="l" t="t" r="r" b="b"/>
              <a:pathLst>
                <a:path w="201" h="179" extrusionOk="0">
                  <a:moveTo>
                    <a:pt x="201" y="0"/>
                  </a:moveTo>
                  <a:cubicBezTo>
                    <a:pt x="146" y="33"/>
                    <a:pt x="90" y="56"/>
                    <a:pt x="34" y="89"/>
                  </a:cubicBezTo>
                  <a:cubicBezTo>
                    <a:pt x="1" y="122"/>
                    <a:pt x="45" y="178"/>
                    <a:pt x="79" y="178"/>
                  </a:cubicBezTo>
                  <a:cubicBezTo>
                    <a:pt x="90" y="178"/>
                    <a:pt x="90" y="178"/>
                    <a:pt x="90" y="167"/>
                  </a:cubicBezTo>
                  <a:cubicBezTo>
                    <a:pt x="79" y="156"/>
                    <a:pt x="67" y="134"/>
                    <a:pt x="67" y="112"/>
                  </a:cubicBezTo>
                  <a:cubicBezTo>
                    <a:pt x="123" y="78"/>
                    <a:pt x="168" y="45"/>
                    <a:pt x="201"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11"/>
            <p:cNvSpPr/>
            <p:nvPr/>
          </p:nvSpPr>
          <p:spPr>
            <a:xfrm>
              <a:off x="1654637" y="2509177"/>
              <a:ext cx="37260" cy="14757"/>
            </a:xfrm>
            <a:custGeom>
              <a:avLst/>
              <a:gdLst/>
              <a:ahLst/>
              <a:cxnLst/>
              <a:rect l="l" t="t" r="r" b="b"/>
              <a:pathLst>
                <a:path w="1068" h="423" extrusionOk="0">
                  <a:moveTo>
                    <a:pt x="968" y="0"/>
                  </a:moveTo>
                  <a:cubicBezTo>
                    <a:pt x="690" y="56"/>
                    <a:pt x="390" y="134"/>
                    <a:pt x="134" y="256"/>
                  </a:cubicBezTo>
                  <a:cubicBezTo>
                    <a:pt x="101" y="301"/>
                    <a:pt x="56" y="334"/>
                    <a:pt x="0" y="368"/>
                  </a:cubicBezTo>
                  <a:cubicBezTo>
                    <a:pt x="0" y="390"/>
                    <a:pt x="12" y="412"/>
                    <a:pt x="23" y="423"/>
                  </a:cubicBezTo>
                  <a:lnTo>
                    <a:pt x="34" y="423"/>
                  </a:lnTo>
                  <a:cubicBezTo>
                    <a:pt x="223" y="334"/>
                    <a:pt x="401" y="245"/>
                    <a:pt x="601" y="190"/>
                  </a:cubicBezTo>
                  <a:cubicBezTo>
                    <a:pt x="757" y="145"/>
                    <a:pt x="902" y="101"/>
                    <a:pt x="1068" y="78"/>
                  </a:cubicBezTo>
                  <a:cubicBezTo>
                    <a:pt x="1024" y="56"/>
                    <a:pt x="1001" y="34"/>
                    <a:pt x="968"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11"/>
            <p:cNvSpPr/>
            <p:nvPr/>
          </p:nvSpPr>
          <p:spPr>
            <a:xfrm>
              <a:off x="1807902" y="2249991"/>
              <a:ext cx="170007" cy="207964"/>
            </a:xfrm>
            <a:custGeom>
              <a:avLst/>
              <a:gdLst/>
              <a:ahLst/>
              <a:cxnLst/>
              <a:rect l="l" t="t" r="r" b="b"/>
              <a:pathLst>
                <a:path w="4873" h="5961" extrusionOk="0">
                  <a:moveTo>
                    <a:pt x="3359" y="1"/>
                  </a:moveTo>
                  <a:cubicBezTo>
                    <a:pt x="3256" y="1"/>
                    <a:pt x="3144" y="36"/>
                    <a:pt x="2959" y="145"/>
                  </a:cubicBezTo>
                  <a:cubicBezTo>
                    <a:pt x="2636" y="322"/>
                    <a:pt x="2525" y="556"/>
                    <a:pt x="2270" y="600"/>
                  </a:cubicBezTo>
                  <a:cubicBezTo>
                    <a:pt x="2203" y="612"/>
                    <a:pt x="2114" y="612"/>
                    <a:pt x="2025" y="612"/>
                  </a:cubicBezTo>
                  <a:cubicBezTo>
                    <a:pt x="1987" y="610"/>
                    <a:pt x="1947" y="608"/>
                    <a:pt x="1906" y="608"/>
                  </a:cubicBezTo>
                  <a:cubicBezTo>
                    <a:pt x="1721" y="608"/>
                    <a:pt x="1516" y="643"/>
                    <a:pt x="1324" y="834"/>
                  </a:cubicBezTo>
                  <a:cubicBezTo>
                    <a:pt x="980" y="1168"/>
                    <a:pt x="1235" y="1245"/>
                    <a:pt x="879" y="1490"/>
                  </a:cubicBezTo>
                  <a:cubicBezTo>
                    <a:pt x="523" y="1724"/>
                    <a:pt x="323" y="1757"/>
                    <a:pt x="167" y="2213"/>
                  </a:cubicBezTo>
                  <a:cubicBezTo>
                    <a:pt x="1" y="2669"/>
                    <a:pt x="568" y="3381"/>
                    <a:pt x="501" y="3971"/>
                  </a:cubicBezTo>
                  <a:cubicBezTo>
                    <a:pt x="446" y="4549"/>
                    <a:pt x="390" y="5016"/>
                    <a:pt x="390" y="5016"/>
                  </a:cubicBezTo>
                  <a:lnTo>
                    <a:pt x="2715" y="5961"/>
                  </a:lnTo>
                  <a:cubicBezTo>
                    <a:pt x="2715" y="5961"/>
                    <a:pt x="3627" y="4960"/>
                    <a:pt x="4038" y="4549"/>
                  </a:cubicBezTo>
                  <a:cubicBezTo>
                    <a:pt x="4450" y="4149"/>
                    <a:pt x="4750" y="3592"/>
                    <a:pt x="4806" y="3047"/>
                  </a:cubicBezTo>
                  <a:cubicBezTo>
                    <a:pt x="4872" y="2491"/>
                    <a:pt x="4772" y="1946"/>
                    <a:pt x="4794" y="1746"/>
                  </a:cubicBezTo>
                  <a:cubicBezTo>
                    <a:pt x="4828" y="1557"/>
                    <a:pt x="4349" y="1234"/>
                    <a:pt x="4183" y="912"/>
                  </a:cubicBezTo>
                  <a:cubicBezTo>
                    <a:pt x="4005" y="589"/>
                    <a:pt x="3827" y="88"/>
                    <a:pt x="3605" y="44"/>
                  </a:cubicBezTo>
                  <a:cubicBezTo>
                    <a:pt x="3509" y="20"/>
                    <a:pt x="3437" y="1"/>
                    <a:pt x="3359"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11"/>
            <p:cNvSpPr/>
            <p:nvPr/>
          </p:nvSpPr>
          <p:spPr>
            <a:xfrm>
              <a:off x="1807902" y="2280623"/>
              <a:ext cx="134666" cy="177333"/>
            </a:xfrm>
            <a:custGeom>
              <a:avLst/>
              <a:gdLst/>
              <a:ahLst/>
              <a:cxnLst/>
              <a:rect l="l" t="t" r="r" b="b"/>
              <a:pathLst>
                <a:path w="3860" h="5083" extrusionOk="0">
                  <a:moveTo>
                    <a:pt x="1280" y="1"/>
                  </a:moveTo>
                  <a:cubicBezTo>
                    <a:pt x="1002" y="300"/>
                    <a:pt x="1224" y="379"/>
                    <a:pt x="879" y="612"/>
                  </a:cubicBezTo>
                  <a:cubicBezTo>
                    <a:pt x="523" y="846"/>
                    <a:pt x="323" y="879"/>
                    <a:pt x="167" y="1335"/>
                  </a:cubicBezTo>
                  <a:cubicBezTo>
                    <a:pt x="1" y="1791"/>
                    <a:pt x="568" y="2503"/>
                    <a:pt x="501" y="3093"/>
                  </a:cubicBezTo>
                  <a:cubicBezTo>
                    <a:pt x="446" y="3671"/>
                    <a:pt x="390" y="4138"/>
                    <a:pt x="390" y="4138"/>
                  </a:cubicBezTo>
                  <a:lnTo>
                    <a:pt x="2715" y="5083"/>
                  </a:lnTo>
                  <a:cubicBezTo>
                    <a:pt x="2715" y="5083"/>
                    <a:pt x="3415" y="4316"/>
                    <a:pt x="3860" y="3849"/>
                  </a:cubicBezTo>
                  <a:cubicBezTo>
                    <a:pt x="3838" y="3771"/>
                    <a:pt x="3815" y="3704"/>
                    <a:pt x="3793" y="3649"/>
                  </a:cubicBezTo>
                  <a:cubicBezTo>
                    <a:pt x="3716" y="3471"/>
                    <a:pt x="3605" y="3293"/>
                    <a:pt x="3560" y="3103"/>
                  </a:cubicBezTo>
                  <a:cubicBezTo>
                    <a:pt x="3493" y="2781"/>
                    <a:pt x="3615" y="2436"/>
                    <a:pt x="3560" y="2114"/>
                  </a:cubicBezTo>
                  <a:cubicBezTo>
                    <a:pt x="3516" y="1880"/>
                    <a:pt x="3382" y="1669"/>
                    <a:pt x="3193" y="1524"/>
                  </a:cubicBezTo>
                  <a:cubicBezTo>
                    <a:pt x="3137" y="1491"/>
                    <a:pt x="3081" y="1457"/>
                    <a:pt x="3037" y="1402"/>
                  </a:cubicBezTo>
                  <a:cubicBezTo>
                    <a:pt x="2959" y="1324"/>
                    <a:pt x="2937" y="1224"/>
                    <a:pt x="2903" y="1123"/>
                  </a:cubicBezTo>
                  <a:cubicBezTo>
                    <a:pt x="2837" y="935"/>
                    <a:pt x="2770" y="745"/>
                    <a:pt x="2648" y="579"/>
                  </a:cubicBezTo>
                  <a:cubicBezTo>
                    <a:pt x="2525" y="423"/>
                    <a:pt x="2347" y="278"/>
                    <a:pt x="2147" y="234"/>
                  </a:cubicBezTo>
                  <a:cubicBezTo>
                    <a:pt x="1969" y="189"/>
                    <a:pt x="1791" y="201"/>
                    <a:pt x="1613" y="167"/>
                  </a:cubicBezTo>
                  <a:cubicBezTo>
                    <a:pt x="1491" y="134"/>
                    <a:pt x="1380" y="78"/>
                    <a:pt x="1280"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11"/>
            <p:cNvSpPr/>
            <p:nvPr/>
          </p:nvSpPr>
          <p:spPr>
            <a:xfrm>
              <a:off x="1931686" y="2329118"/>
              <a:ext cx="35376" cy="74520"/>
            </a:xfrm>
            <a:custGeom>
              <a:avLst/>
              <a:gdLst/>
              <a:ahLst/>
              <a:cxnLst/>
              <a:rect l="l" t="t" r="r" b="b"/>
              <a:pathLst>
                <a:path w="1014" h="2136" extrusionOk="0">
                  <a:moveTo>
                    <a:pt x="969" y="0"/>
                  </a:moveTo>
                  <a:cubicBezTo>
                    <a:pt x="890" y="279"/>
                    <a:pt x="623" y="445"/>
                    <a:pt x="445" y="657"/>
                  </a:cubicBezTo>
                  <a:cubicBezTo>
                    <a:pt x="279" y="857"/>
                    <a:pt x="212" y="1102"/>
                    <a:pt x="123" y="1335"/>
                  </a:cubicBezTo>
                  <a:cubicBezTo>
                    <a:pt x="89" y="1446"/>
                    <a:pt x="45" y="1547"/>
                    <a:pt x="1" y="1658"/>
                  </a:cubicBezTo>
                  <a:cubicBezTo>
                    <a:pt x="12" y="1680"/>
                    <a:pt x="12" y="1691"/>
                    <a:pt x="12" y="1713"/>
                  </a:cubicBezTo>
                  <a:lnTo>
                    <a:pt x="45" y="1814"/>
                  </a:lnTo>
                  <a:cubicBezTo>
                    <a:pt x="112" y="1658"/>
                    <a:pt x="178" y="1491"/>
                    <a:pt x="235" y="1335"/>
                  </a:cubicBezTo>
                  <a:cubicBezTo>
                    <a:pt x="312" y="1080"/>
                    <a:pt x="390" y="823"/>
                    <a:pt x="579" y="613"/>
                  </a:cubicBezTo>
                  <a:cubicBezTo>
                    <a:pt x="735" y="435"/>
                    <a:pt x="946" y="267"/>
                    <a:pt x="1001" y="23"/>
                  </a:cubicBezTo>
                  <a:cubicBezTo>
                    <a:pt x="1013" y="12"/>
                    <a:pt x="991" y="0"/>
                    <a:pt x="979" y="0"/>
                  </a:cubicBezTo>
                  <a:close/>
                  <a:moveTo>
                    <a:pt x="835" y="1001"/>
                  </a:moveTo>
                  <a:cubicBezTo>
                    <a:pt x="835" y="1001"/>
                    <a:pt x="824" y="1001"/>
                    <a:pt x="824" y="1013"/>
                  </a:cubicBezTo>
                  <a:lnTo>
                    <a:pt x="690" y="1280"/>
                  </a:lnTo>
                  <a:cubicBezTo>
                    <a:pt x="646" y="1369"/>
                    <a:pt x="590" y="1458"/>
                    <a:pt x="546" y="1535"/>
                  </a:cubicBezTo>
                  <a:cubicBezTo>
                    <a:pt x="435" y="1725"/>
                    <a:pt x="301" y="1913"/>
                    <a:pt x="156" y="2081"/>
                  </a:cubicBezTo>
                  <a:cubicBezTo>
                    <a:pt x="168" y="2103"/>
                    <a:pt x="178" y="2114"/>
                    <a:pt x="190" y="2136"/>
                  </a:cubicBezTo>
                  <a:lnTo>
                    <a:pt x="323" y="1969"/>
                  </a:lnTo>
                  <a:cubicBezTo>
                    <a:pt x="435" y="1824"/>
                    <a:pt x="534" y="1669"/>
                    <a:pt x="623" y="1513"/>
                  </a:cubicBezTo>
                  <a:cubicBezTo>
                    <a:pt x="712" y="1357"/>
                    <a:pt x="801" y="1202"/>
                    <a:pt x="857" y="1024"/>
                  </a:cubicBezTo>
                  <a:cubicBezTo>
                    <a:pt x="857" y="1013"/>
                    <a:pt x="846" y="1001"/>
                    <a:pt x="835" y="100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11"/>
            <p:cNvSpPr/>
            <p:nvPr/>
          </p:nvSpPr>
          <p:spPr>
            <a:xfrm>
              <a:off x="1912672" y="2386963"/>
              <a:ext cx="25677" cy="37260"/>
            </a:xfrm>
            <a:custGeom>
              <a:avLst/>
              <a:gdLst/>
              <a:ahLst/>
              <a:cxnLst/>
              <a:rect l="l" t="t" r="r" b="b"/>
              <a:pathLst>
                <a:path w="736" h="1068" extrusionOk="0">
                  <a:moveTo>
                    <a:pt x="546" y="0"/>
                  </a:moveTo>
                  <a:cubicBezTo>
                    <a:pt x="490" y="134"/>
                    <a:pt x="424" y="267"/>
                    <a:pt x="345" y="389"/>
                  </a:cubicBezTo>
                  <a:cubicBezTo>
                    <a:pt x="246" y="556"/>
                    <a:pt x="134" y="712"/>
                    <a:pt x="1" y="845"/>
                  </a:cubicBezTo>
                  <a:cubicBezTo>
                    <a:pt x="12" y="878"/>
                    <a:pt x="23" y="923"/>
                    <a:pt x="45" y="967"/>
                  </a:cubicBezTo>
                  <a:cubicBezTo>
                    <a:pt x="268" y="723"/>
                    <a:pt x="446" y="445"/>
                    <a:pt x="590" y="156"/>
                  </a:cubicBezTo>
                  <a:lnTo>
                    <a:pt x="557" y="55"/>
                  </a:lnTo>
                  <a:cubicBezTo>
                    <a:pt x="557" y="33"/>
                    <a:pt x="557" y="22"/>
                    <a:pt x="546" y="0"/>
                  </a:cubicBezTo>
                  <a:close/>
                  <a:moveTo>
                    <a:pt x="701" y="423"/>
                  </a:moveTo>
                  <a:cubicBezTo>
                    <a:pt x="612" y="522"/>
                    <a:pt x="523" y="623"/>
                    <a:pt x="424" y="712"/>
                  </a:cubicBezTo>
                  <a:cubicBezTo>
                    <a:pt x="312" y="823"/>
                    <a:pt x="190" y="923"/>
                    <a:pt x="56" y="1001"/>
                  </a:cubicBezTo>
                  <a:cubicBezTo>
                    <a:pt x="68" y="1023"/>
                    <a:pt x="68" y="1046"/>
                    <a:pt x="78" y="1068"/>
                  </a:cubicBezTo>
                  <a:cubicBezTo>
                    <a:pt x="78" y="1068"/>
                    <a:pt x="90" y="1068"/>
                    <a:pt x="90" y="1056"/>
                  </a:cubicBezTo>
                  <a:cubicBezTo>
                    <a:pt x="335" y="890"/>
                    <a:pt x="546" y="700"/>
                    <a:pt x="735" y="478"/>
                  </a:cubicBezTo>
                  <a:cubicBezTo>
                    <a:pt x="723" y="456"/>
                    <a:pt x="713" y="445"/>
                    <a:pt x="701" y="423"/>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11"/>
            <p:cNvSpPr/>
            <p:nvPr/>
          </p:nvSpPr>
          <p:spPr>
            <a:xfrm>
              <a:off x="1932105" y="2324443"/>
              <a:ext cx="17095" cy="45842"/>
            </a:xfrm>
            <a:custGeom>
              <a:avLst/>
              <a:gdLst/>
              <a:ahLst/>
              <a:cxnLst/>
              <a:rect l="l" t="t" r="r" b="b"/>
              <a:pathLst>
                <a:path w="490" h="1314" extrusionOk="0">
                  <a:moveTo>
                    <a:pt x="445" y="1"/>
                  </a:moveTo>
                  <a:cubicBezTo>
                    <a:pt x="433" y="1"/>
                    <a:pt x="423" y="1"/>
                    <a:pt x="423" y="23"/>
                  </a:cubicBezTo>
                  <a:cubicBezTo>
                    <a:pt x="389" y="235"/>
                    <a:pt x="344" y="446"/>
                    <a:pt x="255" y="658"/>
                  </a:cubicBezTo>
                  <a:cubicBezTo>
                    <a:pt x="200" y="824"/>
                    <a:pt x="111" y="969"/>
                    <a:pt x="11" y="1113"/>
                  </a:cubicBezTo>
                  <a:cubicBezTo>
                    <a:pt x="11" y="1180"/>
                    <a:pt x="11" y="1247"/>
                    <a:pt x="0" y="1313"/>
                  </a:cubicBezTo>
                  <a:cubicBezTo>
                    <a:pt x="45" y="1258"/>
                    <a:pt x="89" y="1202"/>
                    <a:pt x="122" y="1147"/>
                  </a:cubicBezTo>
                  <a:cubicBezTo>
                    <a:pt x="334" y="813"/>
                    <a:pt x="467" y="435"/>
                    <a:pt x="489" y="45"/>
                  </a:cubicBezTo>
                  <a:cubicBezTo>
                    <a:pt x="489" y="23"/>
                    <a:pt x="467" y="1"/>
                    <a:pt x="445"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11"/>
            <p:cNvSpPr/>
            <p:nvPr/>
          </p:nvSpPr>
          <p:spPr>
            <a:xfrm>
              <a:off x="1915010" y="2363274"/>
              <a:ext cx="17479" cy="24840"/>
            </a:xfrm>
            <a:custGeom>
              <a:avLst/>
              <a:gdLst/>
              <a:ahLst/>
              <a:cxnLst/>
              <a:rect l="l" t="t" r="r" b="b"/>
              <a:pathLst>
                <a:path w="501" h="712" extrusionOk="0">
                  <a:moveTo>
                    <a:pt x="501" y="0"/>
                  </a:moveTo>
                  <a:cubicBezTo>
                    <a:pt x="379" y="190"/>
                    <a:pt x="234" y="356"/>
                    <a:pt x="67" y="512"/>
                  </a:cubicBezTo>
                  <a:cubicBezTo>
                    <a:pt x="56" y="579"/>
                    <a:pt x="34" y="645"/>
                    <a:pt x="1" y="712"/>
                  </a:cubicBezTo>
                  <a:cubicBezTo>
                    <a:pt x="179" y="546"/>
                    <a:pt x="345" y="378"/>
                    <a:pt x="490" y="200"/>
                  </a:cubicBezTo>
                  <a:cubicBezTo>
                    <a:pt x="501" y="134"/>
                    <a:pt x="501" y="67"/>
                    <a:pt x="50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11"/>
            <p:cNvSpPr/>
            <p:nvPr/>
          </p:nvSpPr>
          <p:spPr>
            <a:xfrm>
              <a:off x="1919266" y="2324443"/>
              <a:ext cx="3559" cy="11304"/>
            </a:xfrm>
            <a:custGeom>
              <a:avLst/>
              <a:gdLst/>
              <a:ahLst/>
              <a:cxnLst/>
              <a:rect l="l" t="t" r="r" b="b"/>
              <a:pathLst>
                <a:path w="102" h="324" extrusionOk="0">
                  <a:moveTo>
                    <a:pt x="57" y="1"/>
                  </a:moveTo>
                  <a:cubicBezTo>
                    <a:pt x="45" y="1"/>
                    <a:pt x="45" y="13"/>
                    <a:pt x="45" y="23"/>
                  </a:cubicBezTo>
                  <a:cubicBezTo>
                    <a:pt x="34" y="101"/>
                    <a:pt x="23" y="190"/>
                    <a:pt x="1" y="279"/>
                  </a:cubicBezTo>
                  <a:cubicBezTo>
                    <a:pt x="23" y="290"/>
                    <a:pt x="45" y="312"/>
                    <a:pt x="67" y="324"/>
                  </a:cubicBezTo>
                  <a:cubicBezTo>
                    <a:pt x="90" y="235"/>
                    <a:pt x="101" y="134"/>
                    <a:pt x="101" y="45"/>
                  </a:cubicBezTo>
                  <a:cubicBezTo>
                    <a:pt x="101" y="23"/>
                    <a:pt x="79" y="1"/>
                    <a:pt x="57"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11"/>
            <p:cNvSpPr/>
            <p:nvPr/>
          </p:nvSpPr>
          <p:spPr>
            <a:xfrm>
              <a:off x="1908800" y="2334177"/>
              <a:ext cx="12839" cy="29131"/>
            </a:xfrm>
            <a:custGeom>
              <a:avLst/>
              <a:gdLst/>
              <a:ahLst/>
              <a:cxnLst/>
              <a:rect l="l" t="t" r="r" b="b"/>
              <a:pathLst>
                <a:path w="368" h="835" extrusionOk="0">
                  <a:moveTo>
                    <a:pt x="301" y="0"/>
                  </a:moveTo>
                  <a:cubicBezTo>
                    <a:pt x="245" y="278"/>
                    <a:pt x="145" y="557"/>
                    <a:pt x="1" y="812"/>
                  </a:cubicBezTo>
                  <a:cubicBezTo>
                    <a:pt x="34" y="812"/>
                    <a:pt x="67" y="812"/>
                    <a:pt x="90" y="834"/>
                  </a:cubicBezTo>
                  <a:cubicBezTo>
                    <a:pt x="223" y="589"/>
                    <a:pt x="323" y="323"/>
                    <a:pt x="367" y="45"/>
                  </a:cubicBezTo>
                  <a:cubicBezTo>
                    <a:pt x="345" y="33"/>
                    <a:pt x="323" y="11"/>
                    <a:pt x="30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11"/>
            <p:cNvSpPr/>
            <p:nvPr/>
          </p:nvSpPr>
          <p:spPr>
            <a:xfrm>
              <a:off x="1906078" y="2311255"/>
              <a:ext cx="3140" cy="9001"/>
            </a:xfrm>
            <a:custGeom>
              <a:avLst/>
              <a:gdLst/>
              <a:ahLst/>
              <a:cxnLst/>
              <a:rect l="l" t="t" r="r" b="b"/>
              <a:pathLst>
                <a:path w="90" h="258" extrusionOk="0">
                  <a:moveTo>
                    <a:pt x="0" y="1"/>
                  </a:moveTo>
                  <a:cubicBezTo>
                    <a:pt x="34" y="79"/>
                    <a:pt x="67" y="168"/>
                    <a:pt x="89" y="245"/>
                  </a:cubicBezTo>
                  <a:lnTo>
                    <a:pt x="89" y="245"/>
                  </a:lnTo>
                  <a:cubicBezTo>
                    <a:pt x="88" y="182"/>
                    <a:pt x="78" y="119"/>
                    <a:pt x="67" y="45"/>
                  </a:cubicBezTo>
                  <a:cubicBezTo>
                    <a:pt x="67" y="23"/>
                    <a:pt x="23" y="1"/>
                    <a:pt x="0" y="1"/>
                  </a:cubicBezTo>
                  <a:close/>
                  <a:moveTo>
                    <a:pt x="89" y="245"/>
                  </a:moveTo>
                  <a:cubicBezTo>
                    <a:pt x="89" y="249"/>
                    <a:pt x="89" y="253"/>
                    <a:pt x="89" y="257"/>
                  </a:cubicBezTo>
                  <a:lnTo>
                    <a:pt x="89" y="245"/>
                  </a:lnTo>
                  <a:cubicBezTo>
                    <a:pt x="89" y="245"/>
                    <a:pt x="89" y="245"/>
                    <a:pt x="89" y="245"/>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11"/>
            <p:cNvSpPr/>
            <p:nvPr/>
          </p:nvSpPr>
          <p:spPr>
            <a:xfrm>
              <a:off x="1892507" y="2311255"/>
              <a:ext cx="17897" cy="54006"/>
            </a:xfrm>
            <a:custGeom>
              <a:avLst/>
              <a:gdLst/>
              <a:ahLst/>
              <a:cxnLst/>
              <a:rect l="l" t="t" r="r" b="b"/>
              <a:pathLst>
                <a:path w="513" h="1548" extrusionOk="0">
                  <a:moveTo>
                    <a:pt x="389" y="1"/>
                  </a:moveTo>
                  <a:cubicBezTo>
                    <a:pt x="367" y="1"/>
                    <a:pt x="357" y="12"/>
                    <a:pt x="357" y="45"/>
                  </a:cubicBezTo>
                  <a:cubicBezTo>
                    <a:pt x="367" y="213"/>
                    <a:pt x="367" y="391"/>
                    <a:pt x="345" y="557"/>
                  </a:cubicBezTo>
                  <a:cubicBezTo>
                    <a:pt x="312" y="858"/>
                    <a:pt x="211" y="1158"/>
                    <a:pt x="67" y="1424"/>
                  </a:cubicBezTo>
                  <a:cubicBezTo>
                    <a:pt x="45" y="1469"/>
                    <a:pt x="23" y="1503"/>
                    <a:pt x="1" y="1547"/>
                  </a:cubicBezTo>
                  <a:cubicBezTo>
                    <a:pt x="45" y="1547"/>
                    <a:pt x="100" y="1536"/>
                    <a:pt x="167" y="1525"/>
                  </a:cubicBezTo>
                  <a:cubicBezTo>
                    <a:pt x="389" y="1135"/>
                    <a:pt x="512" y="690"/>
                    <a:pt x="478" y="257"/>
                  </a:cubicBezTo>
                  <a:lnTo>
                    <a:pt x="478" y="245"/>
                  </a:lnTo>
                  <a:cubicBezTo>
                    <a:pt x="456" y="168"/>
                    <a:pt x="423" y="79"/>
                    <a:pt x="38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11"/>
            <p:cNvSpPr/>
            <p:nvPr/>
          </p:nvSpPr>
          <p:spPr>
            <a:xfrm>
              <a:off x="1895612" y="2291090"/>
              <a:ext cx="5059" cy="5477"/>
            </a:xfrm>
            <a:custGeom>
              <a:avLst/>
              <a:gdLst/>
              <a:ahLst/>
              <a:cxnLst/>
              <a:rect l="l" t="t" r="r" b="b"/>
              <a:pathLst>
                <a:path w="145" h="157" extrusionOk="0">
                  <a:moveTo>
                    <a:pt x="122" y="0"/>
                  </a:moveTo>
                  <a:cubicBezTo>
                    <a:pt x="67" y="34"/>
                    <a:pt x="34" y="79"/>
                    <a:pt x="1" y="134"/>
                  </a:cubicBezTo>
                  <a:lnTo>
                    <a:pt x="23" y="156"/>
                  </a:lnTo>
                  <a:cubicBezTo>
                    <a:pt x="56" y="101"/>
                    <a:pt x="90" y="56"/>
                    <a:pt x="134" y="12"/>
                  </a:cubicBezTo>
                  <a:cubicBezTo>
                    <a:pt x="145" y="12"/>
                    <a:pt x="134" y="0"/>
                    <a:pt x="122"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11"/>
            <p:cNvSpPr/>
            <p:nvPr/>
          </p:nvSpPr>
          <p:spPr>
            <a:xfrm>
              <a:off x="1884761" y="2295730"/>
              <a:ext cx="11652" cy="41167"/>
            </a:xfrm>
            <a:custGeom>
              <a:avLst/>
              <a:gdLst/>
              <a:ahLst/>
              <a:cxnLst/>
              <a:rect l="l" t="t" r="r" b="b"/>
              <a:pathLst>
                <a:path w="334" h="1180" extrusionOk="0">
                  <a:moveTo>
                    <a:pt x="312" y="1"/>
                  </a:moveTo>
                  <a:cubicBezTo>
                    <a:pt x="122" y="246"/>
                    <a:pt x="111" y="579"/>
                    <a:pt x="55" y="868"/>
                  </a:cubicBezTo>
                  <a:cubicBezTo>
                    <a:pt x="45" y="947"/>
                    <a:pt x="33" y="1024"/>
                    <a:pt x="0" y="1102"/>
                  </a:cubicBezTo>
                  <a:cubicBezTo>
                    <a:pt x="22" y="1125"/>
                    <a:pt x="22" y="1147"/>
                    <a:pt x="33" y="1180"/>
                  </a:cubicBezTo>
                  <a:cubicBezTo>
                    <a:pt x="55" y="1102"/>
                    <a:pt x="78" y="1036"/>
                    <a:pt x="89" y="957"/>
                  </a:cubicBezTo>
                  <a:cubicBezTo>
                    <a:pt x="156" y="646"/>
                    <a:pt x="144" y="290"/>
                    <a:pt x="334" y="23"/>
                  </a:cubicBezTo>
                  <a:lnTo>
                    <a:pt x="3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11"/>
            <p:cNvSpPr/>
            <p:nvPr/>
          </p:nvSpPr>
          <p:spPr>
            <a:xfrm>
              <a:off x="1887064" y="2269354"/>
              <a:ext cx="24875" cy="21770"/>
            </a:xfrm>
            <a:custGeom>
              <a:avLst/>
              <a:gdLst/>
              <a:ahLst/>
              <a:cxnLst/>
              <a:rect l="l" t="t" r="r" b="b"/>
              <a:pathLst>
                <a:path w="713" h="624" extrusionOk="0">
                  <a:moveTo>
                    <a:pt x="657" y="1"/>
                  </a:moveTo>
                  <a:cubicBezTo>
                    <a:pt x="468" y="90"/>
                    <a:pt x="290" y="223"/>
                    <a:pt x="157" y="379"/>
                  </a:cubicBezTo>
                  <a:cubicBezTo>
                    <a:pt x="101" y="445"/>
                    <a:pt x="45" y="524"/>
                    <a:pt x="1" y="601"/>
                  </a:cubicBezTo>
                  <a:cubicBezTo>
                    <a:pt x="23" y="601"/>
                    <a:pt x="45" y="613"/>
                    <a:pt x="68" y="623"/>
                  </a:cubicBezTo>
                  <a:cubicBezTo>
                    <a:pt x="112" y="568"/>
                    <a:pt x="157" y="502"/>
                    <a:pt x="201" y="445"/>
                  </a:cubicBezTo>
                  <a:cubicBezTo>
                    <a:pt x="335" y="279"/>
                    <a:pt x="501" y="156"/>
                    <a:pt x="690" y="45"/>
                  </a:cubicBezTo>
                  <a:cubicBezTo>
                    <a:pt x="713" y="34"/>
                    <a:pt x="690" y="1"/>
                    <a:pt x="668"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11"/>
            <p:cNvSpPr/>
            <p:nvPr/>
          </p:nvSpPr>
          <p:spPr>
            <a:xfrm>
              <a:off x="1880470" y="2290322"/>
              <a:ext cx="8966" cy="12839"/>
            </a:xfrm>
            <a:custGeom>
              <a:avLst/>
              <a:gdLst/>
              <a:ahLst/>
              <a:cxnLst/>
              <a:rect l="l" t="t" r="r" b="b"/>
              <a:pathLst>
                <a:path w="257" h="368" extrusionOk="0">
                  <a:moveTo>
                    <a:pt x="190" y="0"/>
                  </a:moveTo>
                  <a:cubicBezTo>
                    <a:pt x="190" y="12"/>
                    <a:pt x="178" y="22"/>
                    <a:pt x="178" y="34"/>
                  </a:cubicBezTo>
                  <a:cubicBezTo>
                    <a:pt x="123" y="123"/>
                    <a:pt x="101" y="234"/>
                    <a:pt x="23" y="323"/>
                  </a:cubicBezTo>
                  <a:cubicBezTo>
                    <a:pt x="0" y="334"/>
                    <a:pt x="34" y="368"/>
                    <a:pt x="56" y="368"/>
                  </a:cubicBezTo>
                  <a:cubicBezTo>
                    <a:pt x="56" y="368"/>
                    <a:pt x="67" y="368"/>
                    <a:pt x="67" y="356"/>
                  </a:cubicBezTo>
                  <a:cubicBezTo>
                    <a:pt x="145" y="289"/>
                    <a:pt x="168" y="190"/>
                    <a:pt x="212" y="101"/>
                  </a:cubicBezTo>
                  <a:cubicBezTo>
                    <a:pt x="234" y="78"/>
                    <a:pt x="245" y="56"/>
                    <a:pt x="257" y="22"/>
                  </a:cubicBezTo>
                  <a:cubicBezTo>
                    <a:pt x="234" y="12"/>
                    <a:pt x="212" y="0"/>
                    <a:pt x="19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11"/>
            <p:cNvSpPr/>
            <p:nvPr/>
          </p:nvSpPr>
          <p:spPr>
            <a:xfrm>
              <a:off x="1868817" y="2295730"/>
              <a:ext cx="8966" cy="15211"/>
            </a:xfrm>
            <a:custGeom>
              <a:avLst/>
              <a:gdLst/>
              <a:ahLst/>
              <a:cxnLst/>
              <a:rect l="l" t="t" r="r" b="b"/>
              <a:pathLst>
                <a:path w="257" h="436" extrusionOk="0">
                  <a:moveTo>
                    <a:pt x="212" y="1"/>
                  </a:moveTo>
                  <a:cubicBezTo>
                    <a:pt x="201" y="1"/>
                    <a:pt x="201" y="12"/>
                    <a:pt x="190" y="12"/>
                  </a:cubicBezTo>
                  <a:cubicBezTo>
                    <a:pt x="101" y="124"/>
                    <a:pt x="45" y="257"/>
                    <a:pt x="1" y="391"/>
                  </a:cubicBezTo>
                  <a:cubicBezTo>
                    <a:pt x="12" y="401"/>
                    <a:pt x="35" y="413"/>
                    <a:pt x="57" y="435"/>
                  </a:cubicBezTo>
                  <a:cubicBezTo>
                    <a:pt x="101" y="302"/>
                    <a:pt x="146" y="168"/>
                    <a:pt x="235" y="57"/>
                  </a:cubicBezTo>
                  <a:cubicBezTo>
                    <a:pt x="257" y="35"/>
                    <a:pt x="223" y="1"/>
                    <a:pt x="2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11"/>
            <p:cNvSpPr/>
            <p:nvPr/>
          </p:nvSpPr>
          <p:spPr>
            <a:xfrm>
              <a:off x="1947595" y="2353959"/>
              <a:ext cx="15176" cy="21386"/>
            </a:xfrm>
            <a:custGeom>
              <a:avLst/>
              <a:gdLst/>
              <a:ahLst/>
              <a:cxnLst/>
              <a:rect l="l" t="t" r="r" b="b"/>
              <a:pathLst>
                <a:path w="435" h="613" extrusionOk="0">
                  <a:moveTo>
                    <a:pt x="390" y="0"/>
                  </a:moveTo>
                  <a:cubicBezTo>
                    <a:pt x="268" y="200"/>
                    <a:pt x="134" y="390"/>
                    <a:pt x="12" y="590"/>
                  </a:cubicBezTo>
                  <a:cubicBezTo>
                    <a:pt x="1" y="601"/>
                    <a:pt x="23" y="612"/>
                    <a:pt x="34" y="612"/>
                  </a:cubicBezTo>
                  <a:lnTo>
                    <a:pt x="56" y="612"/>
                  </a:lnTo>
                  <a:cubicBezTo>
                    <a:pt x="179" y="412"/>
                    <a:pt x="301" y="223"/>
                    <a:pt x="424" y="22"/>
                  </a:cubicBezTo>
                  <a:cubicBezTo>
                    <a:pt x="434" y="12"/>
                    <a:pt x="424" y="0"/>
                    <a:pt x="401"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11"/>
            <p:cNvSpPr/>
            <p:nvPr/>
          </p:nvSpPr>
          <p:spPr>
            <a:xfrm>
              <a:off x="1871922" y="2278670"/>
              <a:ext cx="11687" cy="8966"/>
            </a:xfrm>
            <a:custGeom>
              <a:avLst/>
              <a:gdLst/>
              <a:ahLst/>
              <a:cxnLst/>
              <a:rect l="l" t="t" r="r" b="b"/>
              <a:pathLst>
                <a:path w="335" h="257" extrusionOk="0">
                  <a:moveTo>
                    <a:pt x="290" y="1"/>
                  </a:moveTo>
                  <a:cubicBezTo>
                    <a:pt x="179" y="79"/>
                    <a:pt x="90" y="156"/>
                    <a:pt x="1" y="245"/>
                  </a:cubicBezTo>
                  <a:cubicBezTo>
                    <a:pt x="23" y="257"/>
                    <a:pt x="57" y="257"/>
                    <a:pt x="79" y="257"/>
                  </a:cubicBezTo>
                  <a:cubicBezTo>
                    <a:pt x="156" y="178"/>
                    <a:pt x="235" y="101"/>
                    <a:pt x="324" y="34"/>
                  </a:cubicBezTo>
                  <a:cubicBezTo>
                    <a:pt x="334" y="23"/>
                    <a:pt x="312" y="1"/>
                    <a:pt x="301"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11"/>
            <p:cNvSpPr/>
            <p:nvPr/>
          </p:nvSpPr>
          <p:spPr>
            <a:xfrm>
              <a:off x="1859921" y="2287217"/>
              <a:ext cx="14757" cy="19432"/>
            </a:xfrm>
            <a:custGeom>
              <a:avLst/>
              <a:gdLst/>
              <a:ahLst/>
              <a:cxnLst/>
              <a:rect l="l" t="t" r="r" b="b"/>
              <a:pathLst>
                <a:path w="423" h="557" extrusionOk="0">
                  <a:moveTo>
                    <a:pt x="345" y="0"/>
                  </a:moveTo>
                  <a:cubicBezTo>
                    <a:pt x="290" y="56"/>
                    <a:pt x="245" y="111"/>
                    <a:pt x="211" y="167"/>
                  </a:cubicBezTo>
                  <a:cubicBezTo>
                    <a:pt x="122" y="279"/>
                    <a:pt x="56" y="412"/>
                    <a:pt x="0" y="546"/>
                  </a:cubicBezTo>
                  <a:cubicBezTo>
                    <a:pt x="33" y="546"/>
                    <a:pt x="56" y="556"/>
                    <a:pt x="89" y="556"/>
                  </a:cubicBezTo>
                  <a:cubicBezTo>
                    <a:pt x="134" y="445"/>
                    <a:pt x="189" y="323"/>
                    <a:pt x="256" y="223"/>
                  </a:cubicBezTo>
                  <a:cubicBezTo>
                    <a:pt x="312" y="145"/>
                    <a:pt x="367" y="79"/>
                    <a:pt x="423" y="12"/>
                  </a:cubicBezTo>
                  <a:cubicBezTo>
                    <a:pt x="401" y="12"/>
                    <a:pt x="367" y="12"/>
                    <a:pt x="34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11"/>
            <p:cNvSpPr/>
            <p:nvPr/>
          </p:nvSpPr>
          <p:spPr>
            <a:xfrm>
              <a:off x="1691514" y="2290462"/>
              <a:ext cx="197917" cy="204755"/>
            </a:xfrm>
            <a:custGeom>
              <a:avLst/>
              <a:gdLst/>
              <a:ahLst/>
              <a:cxnLst/>
              <a:rect l="l" t="t" r="r" b="b"/>
              <a:pathLst>
                <a:path w="5673" h="5869" extrusionOk="0">
                  <a:moveTo>
                    <a:pt x="3260" y="0"/>
                  </a:moveTo>
                  <a:cubicBezTo>
                    <a:pt x="3237" y="0"/>
                    <a:pt x="3212" y="2"/>
                    <a:pt x="3181" y="8"/>
                  </a:cubicBezTo>
                  <a:cubicBezTo>
                    <a:pt x="2858" y="74"/>
                    <a:pt x="2781" y="575"/>
                    <a:pt x="2680" y="809"/>
                  </a:cubicBezTo>
                  <a:cubicBezTo>
                    <a:pt x="2581" y="1042"/>
                    <a:pt x="2469" y="1120"/>
                    <a:pt x="2146" y="1197"/>
                  </a:cubicBezTo>
                  <a:cubicBezTo>
                    <a:pt x="2084" y="1212"/>
                    <a:pt x="2031" y="1218"/>
                    <a:pt x="1983" y="1218"/>
                  </a:cubicBezTo>
                  <a:cubicBezTo>
                    <a:pt x="1775" y="1218"/>
                    <a:pt x="1671" y="1102"/>
                    <a:pt x="1390" y="1075"/>
                  </a:cubicBezTo>
                  <a:cubicBezTo>
                    <a:pt x="1366" y="1072"/>
                    <a:pt x="1341" y="1071"/>
                    <a:pt x="1316" y="1071"/>
                  </a:cubicBezTo>
                  <a:cubicBezTo>
                    <a:pt x="977" y="1071"/>
                    <a:pt x="526" y="1335"/>
                    <a:pt x="278" y="1531"/>
                  </a:cubicBezTo>
                  <a:cubicBezTo>
                    <a:pt x="0" y="1754"/>
                    <a:pt x="112" y="1743"/>
                    <a:pt x="156" y="1943"/>
                  </a:cubicBezTo>
                  <a:cubicBezTo>
                    <a:pt x="201" y="2154"/>
                    <a:pt x="467" y="2243"/>
                    <a:pt x="456" y="2633"/>
                  </a:cubicBezTo>
                  <a:cubicBezTo>
                    <a:pt x="456" y="3033"/>
                    <a:pt x="823" y="3700"/>
                    <a:pt x="823" y="3700"/>
                  </a:cubicBezTo>
                  <a:lnTo>
                    <a:pt x="1101" y="5257"/>
                  </a:lnTo>
                  <a:lnTo>
                    <a:pt x="2536" y="5869"/>
                  </a:lnTo>
                  <a:lnTo>
                    <a:pt x="4916" y="5613"/>
                  </a:lnTo>
                  <a:lnTo>
                    <a:pt x="5617" y="3789"/>
                  </a:lnTo>
                  <a:cubicBezTo>
                    <a:pt x="5617" y="3789"/>
                    <a:pt x="5561" y="2599"/>
                    <a:pt x="5617" y="2076"/>
                  </a:cubicBezTo>
                  <a:cubicBezTo>
                    <a:pt x="5673" y="1543"/>
                    <a:pt x="5661" y="1464"/>
                    <a:pt x="5383" y="920"/>
                  </a:cubicBezTo>
                  <a:cubicBezTo>
                    <a:pt x="5162" y="505"/>
                    <a:pt x="4974" y="450"/>
                    <a:pt x="4697" y="450"/>
                  </a:cubicBezTo>
                  <a:cubicBezTo>
                    <a:pt x="4654" y="450"/>
                    <a:pt x="4608" y="451"/>
                    <a:pt x="4560" y="453"/>
                  </a:cubicBezTo>
                  <a:lnTo>
                    <a:pt x="4438" y="453"/>
                  </a:lnTo>
                  <a:cubicBezTo>
                    <a:pt x="3993" y="441"/>
                    <a:pt x="4148" y="297"/>
                    <a:pt x="3726" y="252"/>
                  </a:cubicBezTo>
                  <a:cubicBezTo>
                    <a:pt x="3343" y="222"/>
                    <a:pt x="3471" y="0"/>
                    <a:pt x="3260"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11"/>
            <p:cNvSpPr/>
            <p:nvPr/>
          </p:nvSpPr>
          <p:spPr>
            <a:xfrm>
              <a:off x="1714785" y="2325315"/>
              <a:ext cx="172693" cy="169902"/>
            </a:xfrm>
            <a:custGeom>
              <a:avLst/>
              <a:gdLst/>
              <a:ahLst/>
              <a:cxnLst/>
              <a:rect l="l" t="t" r="r" b="b"/>
              <a:pathLst>
                <a:path w="4950" h="4870" extrusionOk="0">
                  <a:moveTo>
                    <a:pt x="3193" y="1"/>
                  </a:moveTo>
                  <a:cubicBezTo>
                    <a:pt x="2968" y="1"/>
                    <a:pt x="2742" y="76"/>
                    <a:pt x="2581" y="232"/>
                  </a:cubicBezTo>
                  <a:cubicBezTo>
                    <a:pt x="2436" y="366"/>
                    <a:pt x="2359" y="532"/>
                    <a:pt x="2225" y="677"/>
                  </a:cubicBezTo>
                  <a:cubicBezTo>
                    <a:pt x="2181" y="722"/>
                    <a:pt x="2136" y="766"/>
                    <a:pt x="2069" y="777"/>
                  </a:cubicBezTo>
                  <a:cubicBezTo>
                    <a:pt x="2056" y="779"/>
                    <a:pt x="2042" y="781"/>
                    <a:pt x="2029" y="781"/>
                  </a:cubicBezTo>
                  <a:cubicBezTo>
                    <a:pt x="1936" y="781"/>
                    <a:pt x="1855" y="719"/>
                    <a:pt x="1758" y="699"/>
                  </a:cubicBezTo>
                  <a:cubicBezTo>
                    <a:pt x="1739" y="696"/>
                    <a:pt x="1720" y="694"/>
                    <a:pt x="1702" y="694"/>
                  </a:cubicBezTo>
                  <a:cubicBezTo>
                    <a:pt x="1535" y="694"/>
                    <a:pt x="1389" y="823"/>
                    <a:pt x="1269" y="932"/>
                  </a:cubicBezTo>
                  <a:cubicBezTo>
                    <a:pt x="1113" y="1088"/>
                    <a:pt x="957" y="1233"/>
                    <a:pt x="801" y="1389"/>
                  </a:cubicBezTo>
                  <a:cubicBezTo>
                    <a:pt x="779" y="1411"/>
                    <a:pt x="745" y="1433"/>
                    <a:pt x="712" y="1444"/>
                  </a:cubicBezTo>
                  <a:cubicBezTo>
                    <a:pt x="679" y="1456"/>
                    <a:pt x="646" y="1456"/>
                    <a:pt x="623" y="1456"/>
                  </a:cubicBezTo>
                  <a:lnTo>
                    <a:pt x="567" y="1456"/>
                  </a:lnTo>
                  <a:cubicBezTo>
                    <a:pt x="478" y="1456"/>
                    <a:pt x="412" y="1511"/>
                    <a:pt x="345" y="1555"/>
                  </a:cubicBezTo>
                  <a:cubicBezTo>
                    <a:pt x="78" y="1789"/>
                    <a:pt x="1" y="2145"/>
                    <a:pt x="45" y="2479"/>
                  </a:cubicBezTo>
                  <a:lnTo>
                    <a:pt x="156" y="2701"/>
                  </a:lnTo>
                  <a:lnTo>
                    <a:pt x="201" y="2924"/>
                  </a:lnTo>
                  <a:cubicBezTo>
                    <a:pt x="345" y="3224"/>
                    <a:pt x="567" y="3480"/>
                    <a:pt x="768" y="3747"/>
                  </a:cubicBezTo>
                  <a:cubicBezTo>
                    <a:pt x="979" y="4014"/>
                    <a:pt x="1190" y="4303"/>
                    <a:pt x="1291" y="4625"/>
                  </a:cubicBezTo>
                  <a:lnTo>
                    <a:pt x="1869" y="4870"/>
                  </a:lnTo>
                  <a:lnTo>
                    <a:pt x="4249" y="4614"/>
                  </a:lnTo>
                  <a:lnTo>
                    <a:pt x="4950" y="2790"/>
                  </a:lnTo>
                  <a:cubicBezTo>
                    <a:pt x="4950" y="2790"/>
                    <a:pt x="4894" y="1644"/>
                    <a:pt x="4950" y="1100"/>
                  </a:cubicBezTo>
                  <a:cubicBezTo>
                    <a:pt x="4838" y="900"/>
                    <a:pt x="4716" y="710"/>
                    <a:pt x="4549" y="544"/>
                  </a:cubicBezTo>
                  <a:cubicBezTo>
                    <a:pt x="4516" y="510"/>
                    <a:pt x="4482" y="477"/>
                    <a:pt x="4427" y="465"/>
                  </a:cubicBezTo>
                  <a:cubicBezTo>
                    <a:pt x="4420" y="464"/>
                    <a:pt x="4413" y="464"/>
                    <a:pt x="4406" y="464"/>
                  </a:cubicBezTo>
                  <a:cubicBezTo>
                    <a:pt x="4344" y="464"/>
                    <a:pt x="4274" y="500"/>
                    <a:pt x="4205" y="510"/>
                  </a:cubicBezTo>
                  <a:cubicBezTo>
                    <a:pt x="4199" y="510"/>
                    <a:pt x="4194" y="510"/>
                    <a:pt x="4189" y="510"/>
                  </a:cubicBezTo>
                  <a:cubicBezTo>
                    <a:pt x="4042" y="510"/>
                    <a:pt x="3945" y="362"/>
                    <a:pt x="3837" y="254"/>
                  </a:cubicBezTo>
                  <a:cubicBezTo>
                    <a:pt x="3676" y="87"/>
                    <a:pt x="3435" y="1"/>
                    <a:pt x="319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11"/>
            <p:cNvSpPr/>
            <p:nvPr/>
          </p:nvSpPr>
          <p:spPr>
            <a:xfrm>
              <a:off x="1819171" y="2336514"/>
              <a:ext cx="16327" cy="88858"/>
            </a:xfrm>
            <a:custGeom>
              <a:avLst/>
              <a:gdLst/>
              <a:ahLst/>
              <a:cxnLst/>
              <a:rect l="l" t="t" r="r" b="b"/>
              <a:pathLst>
                <a:path w="468" h="2547" extrusionOk="0">
                  <a:moveTo>
                    <a:pt x="200" y="0"/>
                  </a:moveTo>
                  <a:cubicBezTo>
                    <a:pt x="190" y="0"/>
                    <a:pt x="178" y="0"/>
                    <a:pt x="178" y="22"/>
                  </a:cubicBezTo>
                  <a:cubicBezTo>
                    <a:pt x="234" y="211"/>
                    <a:pt x="267" y="401"/>
                    <a:pt x="301" y="601"/>
                  </a:cubicBezTo>
                  <a:cubicBezTo>
                    <a:pt x="356" y="1101"/>
                    <a:pt x="311" y="1624"/>
                    <a:pt x="145" y="2113"/>
                  </a:cubicBezTo>
                  <a:cubicBezTo>
                    <a:pt x="167" y="2136"/>
                    <a:pt x="178" y="2158"/>
                    <a:pt x="200" y="2180"/>
                  </a:cubicBezTo>
                  <a:cubicBezTo>
                    <a:pt x="200" y="2158"/>
                    <a:pt x="212" y="2136"/>
                    <a:pt x="223" y="2102"/>
                  </a:cubicBezTo>
                  <a:cubicBezTo>
                    <a:pt x="445" y="1435"/>
                    <a:pt x="467" y="690"/>
                    <a:pt x="245" y="22"/>
                  </a:cubicBezTo>
                  <a:cubicBezTo>
                    <a:pt x="234" y="0"/>
                    <a:pt x="212" y="0"/>
                    <a:pt x="200" y="0"/>
                  </a:cubicBezTo>
                  <a:close/>
                  <a:moveTo>
                    <a:pt x="123" y="2191"/>
                  </a:moveTo>
                  <a:cubicBezTo>
                    <a:pt x="89" y="2291"/>
                    <a:pt x="45" y="2391"/>
                    <a:pt x="0" y="2480"/>
                  </a:cubicBezTo>
                  <a:cubicBezTo>
                    <a:pt x="12" y="2492"/>
                    <a:pt x="12" y="2502"/>
                    <a:pt x="12" y="2502"/>
                  </a:cubicBezTo>
                  <a:cubicBezTo>
                    <a:pt x="22" y="2524"/>
                    <a:pt x="34" y="2536"/>
                    <a:pt x="34" y="2547"/>
                  </a:cubicBezTo>
                  <a:cubicBezTo>
                    <a:pt x="78" y="2458"/>
                    <a:pt x="123" y="2369"/>
                    <a:pt x="156" y="2280"/>
                  </a:cubicBezTo>
                  <a:cubicBezTo>
                    <a:pt x="145" y="2247"/>
                    <a:pt x="134" y="2225"/>
                    <a:pt x="123" y="219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11"/>
            <p:cNvSpPr/>
            <p:nvPr/>
          </p:nvSpPr>
          <p:spPr>
            <a:xfrm>
              <a:off x="1814915" y="2321757"/>
              <a:ext cx="3907" cy="5477"/>
            </a:xfrm>
            <a:custGeom>
              <a:avLst/>
              <a:gdLst/>
              <a:ahLst/>
              <a:cxnLst/>
              <a:rect l="l" t="t" r="r" b="b"/>
              <a:pathLst>
                <a:path w="112" h="157" extrusionOk="0">
                  <a:moveTo>
                    <a:pt x="33" y="1"/>
                  </a:moveTo>
                  <a:cubicBezTo>
                    <a:pt x="11" y="1"/>
                    <a:pt x="0" y="11"/>
                    <a:pt x="0" y="45"/>
                  </a:cubicBezTo>
                  <a:cubicBezTo>
                    <a:pt x="11" y="78"/>
                    <a:pt x="11" y="112"/>
                    <a:pt x="22" y="156"/>
                  </a:cubicBezTo>
                  <a:cubicBezTo>
                    <a:pt x="45" y="145"/>
                    <a:pt x="78" y="134"/>
                    <a:pt x="111" y="122"/>
                  </a:cubicBezTo>
                  <a:cubicBezTo>
                    <a:pt x="100" y="100"/>
                    <a:pt x="100" y="78"/>
                    <a:pt x="89" y="45"/>
                  </a:cubicBezTo>
                  <a:cubicBezTo>
                    <a:pt x="89" y="23"/>
                    <a:pt x="55" y="1"/>
                    <a:pt x="33"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11"/>
            <p:cNvSpPr/>
            <p:nvPr/>
          </p:nvSpPr>
          <p:spPr>
            <a:xfrm>
              <a:off x="1813345" y="2326013"/>
              <a:ext cx="9734" cy="92801"/>
            </a:xfrm>
            <a:custGeom>
              <a:avLst/>
              <a:gdLst/>
              <a:ahLst/>
              <a:cxnLst/>
              <a:rect l="l" t="t" r="r" b="b"/>
              <a:pathLst>
                <a:path w="279" h="2660" extrusionOk="0">
                  <a:moveTo>
                    <a:pt x="156" y="0"/>
                  </a:moveTo>
                  <a:cubicBezTo>
                    <a:pt x="123" y="12"/>
                    <a:pt x="90" y="23"/>
                    <a:pt x="67" y="34"/>
                  </a:cubicBezTo>
                  <a:cubicBezTo>
                    <a:pt x="90" y="201"/>
                    <a:pt x="100" y="368"/>
                    <a:pt x="123" y="534"/>
                  </a:cubicBezTo>
                  <a:cubicBezTo>
                    <a:pt x="179" y="1224"/>
                    <a:pt x="134" y="1925"/>
                    <a:pt x="1" y="2603"/>
                  </a:cubicBezTo>
                  <a:cubicBezTo>
                    <a:pt x="11" y="2603"/>
                    <a:pt x="11" y="2603"/>
                    <a:pt x="23" y="2615"/>
                  </a:cubicBezTo>
                  <a:lnTo>
                    <a:pt x="56" y="2648"/>
                  </a:lnTo>
                  <a:cubicBezTo>
                    <a:pt x="67" y="2648"/>
                    <a:pt x="67" y="2648"/>
                    <a:pt x="78" y="2659"/>
                  </a:cubicBezTo>
                  <a:lnTo>
                    <a:pt x="179" y="2125"/>
                  </a:lnTo>
                  <a:cubicBezTo>
                    <a:pt x="278" y="1424"/>
                    <a:pt x="278" y="702"/>
                    <a:pt x="15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11"/>
            <p:cNvSpPr/>
            <p:nvPr/>
          </p:nvSpPr>
          <p:spPr>
            <a:xfrm>
              <a:off x="1788888" y="2340387"/>
              <a:ext cx="5861" cy="8164"/>
            </a:xfrm>
            <a:custGeom>
              <a:avLst/>
              <a:gdLst/>
              <a:ahLst/>
              <a:cxnLst/>
              <a:rect l="l" t="t" r="r" b="b"/>
              <a:pathLst>
                <a:path w="168" h="234" extrusionOk="0">
                  <a:moveTo>
                    <a:pt x="45" y="0"/>
                  </a:moveTo>
                  <a:cubicBezTo>
                    <a:pt x="23" y="0"/>
                    <a:pt x="1" y="11"/>
                    <a:pt x="12" y="33"/>
                  </a:cubicBezTo>
                  <a:lnTo>
                    <a:pt x="112" y="234"/>
                  </a:lnTo>
                  <a:cubicBezTo>
                    <a:pt x="134" y="211"/>
                    <a:pt x="146" y="189"/>
                    <a:pt x="168" y="167"/>
                  </a:cubicBezTo>
                  <a:cubicBezTo>
                    <a:pt x="146" y="112"/>
                    <a:pt x="112" y="67"/>
                    <a:pt x="90" y="11"/>
                  </a:cubicBezTo>
                  <a:cubicBezTo>
                    <a:pt x="79" y="0"/>
                    <a:pt x="57" y="0"/>
                    <a:pt x="45"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11"/>
            <p:cNvSpPr/>
            <p:nvPr/>
          </p:nvSpPr>
          <p:spPr>
            <a:xfrm>
              <a:off x="1781527" y="2346178"/>
              <a:ext cx="22154" cy="59030"/>
            </a:xfrm>
            <a:custGeom>
              <a:avLst/>
              <a:gdLst/>
              <a:ahLst/>
              <a:cxnLst/>
              <a:rect l="l" t="t" r="r" b="b"/>
              <a:pathLst>
                <a:path w="635" h="1692" extrusionOk="0">
                  <a:moveTo>
                    <a:pt x="156" y="468"/>
                  </a:moveTo>
                  <a:cubicBezTo>
                    <a:pt x="145" y="468"/>
                    <a:pt x="134" y="479"/>
                    <a:pt x="123" y="502"/>
                  </a:cubicBezTo>
                  <a:cubicBezTo>
                    <a:pt x="78" y="757"/>
                    <a:pt x="45" y="1013"/>
                    <a:pt x="23" y="1269"/>
                  </a:cubicBezTo>
                  <a:cubicBezTo>
                    <a:pt x="11" y="1392"/>
                    <a:pt x="1" y="1503"/>
                    <a:pt x="1" y="1625"/>
                  </a:cubicBezTo>
                  <a:lnTo>
                    <a:pt x="112" y="1625"/>
                  </a:lnTo>
                  <a:cubicBezTo>
                    <a:pt x="123" y="1513"/>
                    <a:pt x="123" y="1402"/>
                    <a:pt x="134" y="1303"/>
                  </a:cubicBezTo>
                  <a:cubicBezTo>
                    <a:pt x="145" y="1036"/>
                    <a:pt x="179" y="779"/>
                    <a:pt x="212" y="524"/>
                  </a:cubicBezTo>
                  <a:cubicBezTo>
                    <a:pt x="223" y="502"/>
                    <a:pt x="189" y="468"/>
                    <a:pt x="156" y="468"/>
                  </a:cubicBezTo>
                  <a:close/>
                  <a:moveTo>
                    <a:pt x="379" y="1"/>
                  </a:moveTo>
                  <a:cubicBezTo>
                    <a:pt x="357" y="23"/>
                    <a:pt x="345" y="45"/>
                    <a:pt x="323" y="68"/>
                  </a:cubicBezTo>
                  <a:cubicBezTo>
                    <a:pt x="357" y="168"/>
                    <a:pt x="389" y="279"/>
                    <a:pt x="412" y="379"/>
                  </a:cubicBezTo>
                  <a:cubicBezTo>
                    <a:pt x="478" y="713"/>
                    <a:pt x="446" y="1046"/>
                    <a:pt x="367" y="1369"/>
                  </a:cubicBezTo>
                  <a:cubicBezTo>
                    <a:pt x="345" y="1469"/>
                    <a:pt x="312" y="1558"/>
                    <a:pt x="278" y="1647"/>
                  </a:cubicBezTo>
                  <a:cubicBezTo>
                    <a:pt x="323" y="1658"/>
                    <a:pt x="367" y="1669"/>
                    <a:pt x="412" y="1691"/>
                  </a:cubicBezTo>
                  <a:cubicBezTo>
                    <a:pt x="590" y="1135"/>
                    <a:pt x="634" y="535"/>
                    <a:pt x="3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11"/>
            <p:cNvSpPr/>
            <p:nvPr/>
          </p:nvSpPr>
          <p:spPr>
            <a:xfrm>
              <a:off x="1801727" y="2376462"/>
              <a:ext cx="10466" cy="32620"/>
            </a:xfrm>
            <a:custGeom>
              <a:avLst/>
              <a:gdLst/>
              <a:ahLst/>
              <a:cxnLst/>
              <a:rect l="l" t="t" r="r" b="b"/>
              <a:pathLst>
                <a:path w="300" h="935" extrusionOk="0">
                  <a:moveTo>
                    <a:pt x="245" y="0"/>
                  </a:moveTo>
                  <a:cubicBezTo>
                    <a:pt x="233" y="0"/>
                    <a:pt x="222" y="0"/>
                    <a:pt x="222" y="12"/>
                  </a:cubicBezTo>
                  <a:cubicBezTo>
                    <a:pt x="222" y="323"/>
                    <a:pt x="144" y="623"/>
                    <a:pt x="0" y="902"/>
                  </a:cubicBezTo>
                  <a:lnTo>
                    <a:pt x="67" y="935"/>
                  </a:lnTo>
                  <a:cubicBezTo>
                    <a:pt x="211" y="657"/>
                    <a:pt x="300" y="346"/>
                    <a:pt x="289" y="34"/>
                  </a:cubicBezTo>
                  <a:cubicBezTo>
                    <a:pt x="289" y="12"/>
                    <a:pt x="255" y="0"/>
                    <a:pt x="24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11"/>
            <p:cNvSpPr/>
            <p:nvPr/>
          </p:nvSpPr>
          <p:spPr>
            <a:xfrm>
              <a:off x="1823428" y="2346178"/>
              <a:ext cx="36911" cy="84637"/>
            </a:xfrm>
            <a:custGeom>
              <a:avLst/>
              <a:gdLst/>
              <a:ahLst/>
              <a:cxnLst/>
              <a:rect l="l" t="t" r="r" b="b"/>
              <a:pathLst>
                <a:path w="1058" h="2426" extrusionOk="0">
                  <a:moveTo>
                    <a:pt x="1002" y="1"/>
                  </a:moveTo>
                  <a:cubicBezTo>
                    <a:pt x="990" y="1"/>
                    <a:pt x="980" y="1"/>
                    <a:pt x="980" y="12"/>
                  </a:cubicBezTo>
                  <a:cubicBezTo>
                    <a:pt x="913" y="190"/>
                    <a:pt x="812" y="357"/>
                    <a:pt x="735" y="535"/>
                  </a:cubicBezTo>
                  <a:cubicBezTo>
                    <a:pt x="657" y="680"/>
                    <a:pt x="590" y="824"/>
                    <a:pt x="557" y="980"/>
                  </a:cubicBezTo>
                  <a:cubicBezTo>
                    <a:pt x="512" y="1147"/>
                    <a:pt x="501" y="1313"/>
                    <a:pt x="468" y="1480"/>
                  </a:cubicBezTo>
                  <a:cubicBezTo>
                    <a:pt x="412" y="1714"/>
                    <a:pt x="301" y="1936"/>
                    <a:pt x="167" y="2148"/>
                  </a:cubicBezTo>
                  <a:cubicBezTo>
                    <a:pt x="179" y="2170"/>
                    <a:pt x="179" y="2181"/>
                    <a:pt x="179" y="2203"/>
                  </a:cubicBezTo>
                  <a:cubicBezTo>
                    <a:pt x="179" y="2215"/>
                    <a:pt x="189" y="2225"/>
                    <a:pt x="189" y="2237"/>
                  </a:cubicBezTo>
                  <a:cubicBezTo>
                    <a:pt x="256" y="2136"/>
                    <a:pt x="323" y="2037"/>
                    <a:pt x="379" y="1936"/>
                  </a:cubicBezTo>
                  <a:cubicBezTo>
                    <a:pt x="456" y="1792"/>
                    <a:pt x="512" y="1636"/>
                    <a:pt x="557" y="1469"/>
                  </a:cubicBezTo>
                  <a:cubicBezTo>
                    <a:pt x="590" y="1303"/>
                    <a:pt x="601" y="1135"/>
                    <a:pt x="657" y="969"/>
                  </a:cubicBezTo>
                  <a:cubicBezTo>
                    <a:pt x="757" y="646"/>
                    <a:pt x="968" y="368"/>
                    <a:pt x="1046" y="45"/>
                  </a:cubicBezTo>
                  <a:cubicBezTo>
                    <a:pt x="1057" y="23"/>
                    <a:pt x="1024" y="1"/>
                    <a:pt x="1002" y="1"/>
                  </a:cubicBezTo>
                  <a:close/>
                  <a:moveTo>
                    <a:pt x="101" y="2259"/>
                  </a:moveTo>
                  <a:cubicBezTo>
                    <a:pt x="68" y="2304"/>
                    <a:pt x="45" y="2348"/>
                    <a:pt x="12" y="2393"/>
                  </a:cubicBezTo>
                  <a:cubicBezTo>
                    <a:pt x="1" y="2403"/>
                    <a:pt x="23" y="2425"/>
                    <a:pt x="45" y="2425"/>
                  </a:cubicBezTo>
                  <a:lnTo>
                    <a:pt x="56" y="2425"/>
                  </a:lnTo>
                  <a:cubicBezTo>
                    <a:pt x="68" y="2393"/>
                    <a:pt x="90" y="2370"/>
                    <a:pt x="112" y="2348"/>
                  </a:cubicBezTo>
                  <a:cubicBezTo>
                    <a:pt x="101" y="2314"/>
                    <a:pt x="101" y="2292"/>
                    <a:pt x="101" y="2259"/>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11"/>
            <p:cNvSpPr/>
            <p:nvPr/>
          </p:nvSpPr>
          <p:spPr>
            <a:xfrm>
              <a:off x="1745836" y="2359366"/>
              <a:ext cx="5826" cy="7431"/>
            </a:xfrm>
            <a:custGeom>
              <a:avLst/>
              <a:gdLst/>
              <a:ahLst/>
              <a:cxnLst/>
              <a:rect l="l" t="t" r="r" b="b"/>
              <a:pathLst>
                <a:path w="167" h="213" extrusionOk="0">
                  <a:moveTo>
                    <a:pt x="33" y="1"/>
                  </a:moveTo>
                  <a:cubicBezTo>
                    <a:pt x="23" y="1"/>
                    <a:pt x="0" y="13"/>
                    <a:pt x="11" y="35"/>
                  </a:cubicBezTo>
                  <a:cubicBezTo>
                    <a:pt x="45" y="90"/>
                    <a:pt x="78" y="146"/>
                    <a:pt x="122" y="213"/>
                  </a:cubicBezTo>
                  <a:cubicBezTo>
                    <a:pt x="134" y="190"/>
                    <a:pt x="145" y="179"/>
                    <a:pt x="167" y="168"/>
                  </a:cubicBezTo>
                  <a:cubicBezTo>
                    <a:pt x="134" y="112"/>
                    <a:pt x="100" y="68"/>
                    <a:pt x="67" y="23"/>
                  </a:cubicBezTo>
                  <a:cubicBezTo>
                    <a:pt x="56" y="13"/>
                    <a:pt x="45" y="1"/>
                    <a:pt x="33"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11"/>
            <p:cNvSpPr/>
            <p:nvPr/>
          </p:nvSpPr>
          <p:spPr>
            <a:xfrm>
              <a:off x="1750092" y="2365228"/>
              <a:ext cx="21386" cy="39597"/>
            </a:xfrm>
            <a:custGeom>
              <a:avLst/>
              <a:gdLst/>
              <a:ahLst/>
              <a:cxnLst/>
              <a:rect l="l" t="t" r="r" b="b"/>
              <a:pathLst>
                <a:path w="613" h="1135" extrusionOk="0">
                  <a:moveTo>
                    <a:pt x="45" y="0"/>
                  </a:moveTo>
                  <a:cubicBezTo>
                    <a:pt x="23" y="11"/>
                    <a:pt x="12" y="22"/>
                    <a:pt x="0" y="45"/>
                  </a:cubicBezTo>
                  <a:cubicBezTo>
                    <a:pt x="123" y="256"/>
                    <a:pt x="257" y="467"/>
                    <a:pt x="368" y="700"/>
                  </a:cubicBezTo>
                  <a:cubicBezTo>
                    <a:pt x="435" y="834"/>
                    <a:pt x="501" y="979"/>
                    <a:pt x="556" y="1123"/>
                  </a:cubicBezTo>
                  <a:lnTo>
                    <a:pt x="556" y="1135"/>
                  </a:lnTo>
                  <a:cubicBezTo>
                    <a:pt x="579" y="1123"/>
                    <a:pt x="590" y="1123"/>
                    <a:pt x="612" y="1112"/>
                  </a:cubicBezTo>
                  <a:cubicBezTo>
                    <a:pt x="568" y="990"/>
                    <a:pt x="512" y="856"/>
                    <a:pt x="457" y="734"/>
                  </a:cubicBezTo>
                  <a:cubicBezTo>
                    <a:pt x="334" y="478"/>
                    <a:pt x="190" y="233"/>
                    <a:pt x="4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11"/>
            <p:cNvSpPr/>
            <p:nvPr/>
          </p:nvSpPr>
          <p:spPr>
            <a:xfrm>
              <a:off x="1717890" y="2361704"/>
              <a:ext cx="6629" cy="30317"/>
            </a:xfrm>
            <a:custGeom>
              <a:avLst/>
              <a:gdLst/>
              <a:ahLst/>
              <a:cxnLst/>
              <a:rect l="l" t="t" r="r" b="b"/>
              <a:pathLst>
                <a:path w="190" h="869" extrusionOk="0">
                  <a:moveTo>
                    <a:pt x="145" y="1"/>
                  </a:moveTo>
                  <a:cubicBezTo>
                    <a:pt x="134" y="1"/>
                    <a:pt x="123" y="12"/>
                    <a:pt x="123" y="12"/>
                  </a:cubicBezTo>
                  <a:cubicBezTo>
                    <a:pt x="78" y="90"/>
                    <a:pt x="67" y="190"/>
                    <a:pt x="45" y="268"/>
                  </a:cubicBezTo>
                  <a:cubicBezTo>
                    <a:pt x="34" y="357"/>
                    <a:pt x="11" y="446"/>
                    <a:pt x="11" y="535"/>
                  </a:cubicBezTo>
                  <a:cubicBezTo>
                    <a:pt x="1" y="646"/>
                    <a:pt x="1" y="757"/>
                    <a:pt x="11" y="868"/>
                  </a:cubicBezTo>
                  <a:cubicBezTo>
                    <a:pt x="34" y="801"/>
                    <a:pt x="67" y="746"/>
                    <a:pt x="100" y="690"/>
                  </a:cubicBezTo>
                  <a:cubicBezTo>
                    <a:pt x="100" y="624"/>
                    <a:pt x="112" y="546"/>
                    <a:pt x="112" y="479"/>
                  </a:cubicBezTo>
                  <a:cubicBezTo>
                    <a:pt x="134" y="334"/>
                    <a:pt x="179" y="190"/>
                    <a:pt x="179" y="45"/>
                  </a:cubicBezTo>
                  <a:cubicBezTo>
                    <a:pt x="189" y="23"/>
                    <a:pt x="156" y="1"/>
                    <a:pt x="14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11"/>
            <p:cNvSpPr/>
            <p:nvPr/>
          </p:nvSpPr>
          <p:spPr>
            <a:xfrm>
              <a:off x="1718274" y="2385777"/>
              <a:ext cx="23305" cy="45807"/>
            </a:xfrm>
            <a:custGeom>
              <a:avLst/>
              <a:gdLst/>
              <a:ahLst/>
              <a:cxnLst/>
              <a:rect l="l" t="t" r="r" b="b"/>
              <a:pathLst>
                <a:path w="668" h="1313" extrusionOk="0">
                  <a:moveTo>
                    <a:pt x="89" y="0"/>
                  </a:moveTo>
                  <a:cubicBezTo>
                    <a:pt x="56" y="56"/>
                    <a:pt x="23" y="111"/>
                    <a:pt x="0" y="178"/>
                  </a:cubicBezTo>
                  <a:cubicBezTo>
                    <a:pt x="23" y="368"/>
                    <a:pt x="67" y="568"/>
                    <a:pt x="178" y="734"/>
                  </a:cubicBezTo>
                  <a:cubicBezTo>
                    <a:pt x="267" y="912"/>
                    <a:pt x="401" y="1057"/>
                    <a:pt x="546" y="1201"/>
                  </a:cubicBezTo>
                  <a:cubicBezTo>
                    <a:pt x="546" y="1201"/>
                    <a:pt x="556" y="1191"/>
                    <a:pt x="568" y="1191"/>
                  </a:cubicBezTo>
                  <a:cubicBezTo>
                    <a:pt x="601" y="1191"/>
                    <a:pt x="635" y="1224"/>
                    <a:pt x="635" y="1246"/>
                  </a:cubicBezTo>
                  <a:cubicBezTo>
                    <a:pt x="635" y="1268"/>
                    <a:pt x="645" y="1280"/>
                    <a:pt x="645" y="1302"/>
                  </a:cubicBezTo>
                  <a:lnTo>
                    <a:pt x="657" y="1313"/>
                  </a:lnTo>
                  <a:cubicBezTo>
                    <a:pt x="668" y="1290"/>
                    <a:pt x="668" y="1268"/>
                    <a:pt x="668" y="1235"/>
                  </a:cubicBezTo>
                  <a:cubicBezTo>
                    <a:pt x="623" y="1191"/>
                    <a:pt x="579" y="1135"/>
                    <a:pt x="534" y="1080"/>
                  </a:cubicBezTo>
                  <a:cubicBezTo>
                    <a:pt x="412" y="957"/>
                    <a:pt x="301" y="813"/>
                    <a:pt x="223" y="657"/>
                  </a:cubicBezTo>
                  <a:cubicBezTo>
                    <a:pt x="156" y="523"/>
                    <a:pt x="123" y="378"/>
                    <a:pt x="101" y="234"/>
                  </a:cubicBezTo>
                  <a:cubicBezTo>
                    <a:pt x="89" y="156"/>
                    <a:pt x="89" y="79"/>
                    <a:pt x="8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11"/>
            <p:cNvSpPr/>
            <p:nvPr/>
          </p:nvSpPr>
          <p:spPr>
            <a:xfrm>
              <a:off x="1729124" y="2366763"/>
              <a:ext cx="3140" cy="11269"/>
            </a:xfrm>
            <a:custGeom>
              <a:avLst/>
              <a:gdLst/>
              <a:ahLst/>
              <a:cxnLst/>
              <a:rect l="l" t="t" r="r" b="b"/>
              <a:pathLst>
                <a:path w="90" h="323" extrusionOk="0">
                  <a:moveTo>
                    <a:pt x="45" y="1"/>
                  </a:moveTo>
                  <a:cubicBezTo>
                    <a:pt x="45" y="1"/>
                    <a:pt x="35" y="11"/>
                    <a:pt x="35" y="23"/>
                  </a:cubicBezTo>
                  <a:cubicBezTo>
                    <a:pt x="12" y="123"/>
                    <a:pt x="1" y="223"/>
                    <a:pt x="1" y="323"/>
                  </a:cubicBezTo>
                  <a:lnTo>
                    <a:pt x="67" y="290"/>
                  </a:lnTo>
                  <a:cubicBezTo>
                    <a:pt x="67" y="201"/>
                    <a:pt x="67" y="123"/>
                    <a:pt x="79" y="34"/>
                  </a:cubicBezTo>
                  <a:cubicBezTo>
                    <a:pt x="90" y="23"/>
                    <a:pt x="67" y="1"/>
                    <a:pt x="4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11"/>
            <p:cNvSpPr/>
            <p:nvPr/>
          </p:nvSpPr>
          <p:spPr>
            <a:xfrm>
              <a:off x="1729124" y="2376845"/>
              <a:ext cx="16327" cy="44272"/>
            </a:xfrm>
            <a:custGeom>
              <a:avLst/>
              <a:gdLst/>
              <a:ahLst/>
              <a:cxnLst/>
              <a:rect l="l" t="t" r="r" b="b"/>
              <a:pathLst>
                <a:path w="468" h="1269" extrusionOk="0">
                  <a:moveTo>
                    <a:pt x="67" y="1"/>
                  </a:moveTo>
                  <a:lnTo>
                    <a:pt x="1" y="34"/>
                  </a:lnTo>
                  <a:cubicBezTo>
                    <a:pt x="1" y="268"/>
                    <a:pt x="45" y="501"/>
                    <a:pt x="134" y="723"/>
                  </a:cubicBezTo>
                  <a:cubicBezTo>
                    <a:pt x="190" y="879"/>
                    <a:pt x="268" y="1024"/>
                    <a:pt x="368" y="1168"/>
                  </a:cubicBezTo>
                  <a:cubicBezTo>
                    <a:pt x="390" y="1202"/>
                    <a:pt x="413" y="1235"/>
                    <a:pt x="446" y="1269"/>
                  </a:cubicBezTo>
                  <a:cubicBezTo>
                    <a:pt x="446" y="1257"/>
                    <a:pt x="457" y="1247"/>
                    <a:pt x="468" y="1224"/>
                  </a:cubicBezTo>
                  <a:cubicBezTo>
                    <a:pt x="435" y="1191"/>
                    <a:pt x="413" y="1158"/>
                    <a:pt x="390" y="1124"/>
                  </a:cubicBezTo>
                  <a:cubicBezTo>
                    <a:pt x="301" y="990"/>
                    <a:pt x="235" y="846"/>
                    <a:pt x="179" y="690"/>
                  </a:cubicBezTo>
                  <a:cubicBezTo>
                    <a:pt x="101" y="468"/>
                    <a:pt x="67" y="234"/>
                    <a:pt x="67"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11"/>
            <p:cNvSpPr/>
            <p:nvPr/>
          </p:nvSpPr>
          <p:spPr>
            <a:xfrm>
              <a:off x="1735334" y="2363658"/>
              <a:ext cx="3559" cy="12455"/>
            </a:xfrm>
            <a:custGeom>
              <a:avLst/>
              <a:gdLst/>
              <a:ahLst/>
              <a:cxnLst/>
              <a:rect l="l" t="t" r="r" b="b"/>
              <a:pathLst>
                <a:path w="102" h="357" extrusionOk="0">
                  <a:moveTo>
                    <a:pt x="57" y="1"/>
                  </a:moveTo>
                  <a:cubicBezTo>
                    <a:pt x="45" y="1"/>
                    <a:pt x="34" y="11"/>
                    <a:pt x="23" y="23"/>
                  </a:cubicBezTo>
                  <a:cubicBezTo>
                    <a:pt x="1" y="134"/>
                    <a:pt x="1" y="245"/>
                    <a:pt x="12" y="357"/>
                  </a:cubicBezTo>
                  <a:lnTo>
                    <a:pt x="90" y="357"/>
                  </a:lnTo>
                  <a:cubicBezTo>
                    <a:pt x="79" y="256"/>
                    <a:pt x="79" y="145"/>
                    <a:pt x="101" y="45"/>
                  </a:cubicBezTo>
                  <a:cubicBezTo>
                    <a:pt x="101" y="23"/>
                    <a:pt x="79" y="1"/>
                    <a:pt x="57"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11"/>
            <p:cNvSpPr/>
            <p:nvPr/>
          </p:nvSpPr>
          <p:spPr>
            <a:xfrm>
              <a:off x="1735753" y="2376078"/>
              <a:ext cx="16711" cy="37678"/>
            </a:xfrm>
            <a:custGeom>
              <a:avLst/>
              <a:gdLst/>
              <a:ahLst/>
              <a:cxnLst/>
              <a:rect l="l" t="t" r="r" b="b"/>
              <a:pathLst>
                <a:path w="479" h="1080" extrusionOk="0">
                  <a:moveTo>
                    <a:pt x="0" y="1"/>
                  </a:moveTo>
                  <a:cubicBezTo>
                    <a:pt x="22" y="179"/>
                    <a:pt x="89" y="357"/>
                    <a:pt x="156" y="523"/>
                  </a:cubicBezTo>
                  <a:cubicBezTo>
                    <a:pt x="211" y="679"/>
                    <a:pt x="278" y="834"/>
                    <a:pt x="367" y="979"/>
                  </a:cubicBezTo>
                  <a:cubicBezTo>
                    <a:pt x="378" y="1012"/>
                    <a:pt x="401" y="1046"/>
                    <a:pt x="423" y="1079"/>
                  </a:cubicBezTo>
                  <a:cubicBezTo>
                    <a:pt x="445" y="1057"/>
                    <a:pt x="456" y="1046"/>
                    <a:pt x="478" y="1035"/>
                  </a:cubicBezTo>
                  <a:cubicBezTo>
                    <a:pt x="456" y="990"/>
                    <a:pt x="434" y="946"/>
                    <a:pt x="411" y="913"/>
                  </a:cubicBezTo>
                  <a:cubicBezTo>
                    <a:pt x="345" y="779"/>
                    <a:pt x="278" y="634"/>
                    <a:pt x="223" y="501"/>
                  </a:cubicBezTo>
                  <a:cubicBezTo>
                    <a:pt x="156" y="334"/>
                    <a:pt x="100" y="167"/>
                    <a:pt x="78"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11"/>
            <p:cNvSpPr/>
            <p:nvPr/>
          </p:nvSpPr>
          <p:spPr>
            <a:xfrm>
              <a:off x="1746987" y="2383858"/>
              <a:ext cx="13222" cy="25642"/>
            </a:xfrm>
            <a:custGeom>
              <a:avLst/>
              <a:gdLst/>
              <a:ahLst/>
              <a:cxnLst/>
              <a:rect l="l" t="t" r="r" b="b"/>
              <a:pathLst>
                <a:path w="379" h="735" extrusionOk="0">
                  <a:moveTo>
                    <a:pt x="23" y="0"/>
                  </a:moveTo>
                  <a:cubicBezTo>
                    <a:pt x="0" y="0"/>
                    <a:pt x="0" y="11"/>
                    <a:pt x="0" y="22"/>
                  </a:cubicBezTo>
                  <a:cubicBezTo>
                    <a:pt x="23" y="289"/>
                    <a:pt x="156" y="512"/>
                    <a:pt x="290" y="734"/>
                  </a:cubicBezTo>
                  <a:cubicBezTo>
                    <a:pt x="323" y="723"/>
                    <a:pt x="346" y="712"/>
                    <a:pt x="379" y="700"/>
                  </a:cubicBezTo>
                  <a:cubicBezTo>
                    <a:pt x="245" y="489"/>
                    <a:pt x="112" y="267"/>
                    <a:pt x="56" y="33"/>
                  </a:cubicBezTo>
                  <a:cubicBezTo>
                    <a:pt x="56" y="11"/>
                    <a:pt x="34" y="0"/>
                    <a:pt x="23"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11"/>
            <p:cNvSpPr/>
            <p:nvPr/>
          </p:nvSpPr>
          <p:spPr>
            <a:xfrm>
              <a:off x="1622435" y="2374264"/>
              <a:ext cx="153679" cy="152389"/>
            </a:xfrm>
            <a:custGeom>
              <a:avLst/>
              <a:gdLst/>
              <a:ahLst/>
              <a:cxnLst/>
              <a:rect l="l" t="t" r="r" b="b"/>
              <a:pathLst>
                <a:path w="4405" h="4368" extrusionOk="0">
                  <a:moveTo>
                    <a:pt x="967" y="1"/>
                  </a:moveTo>
                  <a:cubicBezTo>
                    <a:pt x="667" y="1"/>
                    <a:pt x="647" y="230"/>
                    <a:pt x="334" y="342"/>
                  </a:cubicBezTo>
                  <a:cubicBezTo>
                    <a:pt x="1" y="464"/>
                    <a:pt x="134" y="542"/>
                    <a:pt x="189" y="864"/>
                  </a:cubicBezTo>
                  <a:cubicBezTo>
                    <a:pt x="256" y="1187"/>
                    <a:pt x="501" y="1187"/>
                    <a:pt x="1002" y="1676"/>
                  </a:cubicBezTo>
                  <a:cubicBezTo>
                    <a:pt x="1513" y="2154"/>
                    <a:pt x="1402" y="2088"/>
                    <a:pt x="1513" y="2677"/>
                  </a:cubicBezTo>
                  <a:cubicBezTo>
                    <a:pt x="1635" y="3267"/>
                    <a:pt x="1580" y="3300"/>
                    <a:pt x="1713" y="3645"/>
                  </a:cubicBezTo>
                  <a:cubicBezTo>
                    <a:pt x="1858" y="3990"/>
                    <a:pt x="2514" y="4235"/>
                    <a:pt x="3014" y="4346"/>
                  </a:cubicBezTo>
                  <a:cubicBezTo>
                    <a:pt x="3090" y="4361"/>
                    <a:pt x="3174" y="4367"/>
                    <a:pt x="3262" y="4367"/>
                  </a:cubicBezTo>
                  <a:cubicBezTo>
                    <a:pt x="3750" y="4367"/>
                    <a:pt x="4349" y="4168"/>
                    <a:pt x="4349" y="4168"/>
                  </a:cubicBezTo>
                  <a:lnTo>
                    <a:pt x="4405" y="2121"/>
                  </a:lnTo>
                  <a:cubicBezTo>
                    <a:pt x="4405" y="2121"/>
                    <a:pt x="4138" y="2064"/>
                    <a:pt x="3887" y="2064"/>
                  </a:cubicBezTo>
                  <a:cubicBezTo>
                    <a:pt x="3866" y="2064"/>
                    <a:pt x="3846" y="2065"/>
                    <a:pt x="3827" y="2065"/>
                  </a:cubicBezTo>
                  <a:cubicBezTo>
                    <a:pt x="3821" y="2066"/>
                    <a:pt x="3816" y="2066"/>
                    <a:pt x="3811" y="2066"/>
                  </a:cubicBezTo>
                  <a:cubicBezTo>
                    <a:pt x="3552" y="2066"/>
                    <a:pt x="3367" y="1793"/>
                    <a:pt x="3192" y="1521"/>
                  </a:cubicBezTo>
                  <a:cubicBezTo>
                    <a:pt x="3026" y="1242"/>
                    <a:pt x="2714" y="920"/>
                    <a:pt x="2169" y="642"/>
                  </a:cubicBezTo>
                  <a:cubicBezTo>
                    <a:pt x="1624" y="375"/>
                    <a:pt x="1469" y="75"/>
                    <a:pt x="1068" y="8"/>
                  </a:cubicBezTo>
                  <a:cubicBezTo>
                    <a:pt x="1031" y="3"/>
                    <a:pt x="997" y="1"/>
                    <a:pt x="967"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11"/>
            <p:cNvSpPr/>
            <p:nvPr/>
          </p:nvSpPr>
          <p:spPr>
            <a:xfrm>
              <a:off x="1669011" y="2377648"/>
              <a:ext cx="107105" cy="144364"/>
            </a:xfrm>
            <a:custGeom>
              <a:avLst/>
              <a:gdLst/>
              <a:ahLst/>
              <a:cxnLst/>
              <a:rect l="l" t="t" r="r" b="b"/>
              <a:pathLst>
                <a:path w="3070" h="4138" extrusionOk="0">
                  <a:moveTo>
                    <a:pt x="0" y="0"/>
                  </a:moveTo>
                  <a:lnTo>
                    <a:pt x="0" y="0"/>
                  </a:lnTo>
                  <a:cubicBezTo>
                    <a:pt x="144" y="256"/>
                    <a:pt x="211" y="567"/>
                    <a:pt x="367" y="823"/>
                  </a:cubicBezTo>
                  <a:cubicBezTo>
                    <a:pt x="579" y="1157"/>
                    <a:pt x="957" y="1402"/>
                    <a:pt x="1157" y="1746"/>
                  </a:cubicBezTo>
                  <a:cubicBezTo>
                    <a:pt x="1301" y="2013"/>
                    <a:pt x="1357" y="2324"/>
                    <a:pt x="1568" y="2547"/>
                  </a:cubicBezTo>
                  <a:cubicBezTo>
                    <a:pt x="1669" y="2636"/>
                    <a:pt x="1790" y="2702"/>
                    <a:pt x="1891" y="2803"/>
                  </a:cubicBezTo>
                  <a:cubicBezTo>
                    <a:pt x="2158" y="3092"/>
                    <a:pt x="2091" y="3559"/>
                    <a:pt x="2347" y="3859"/>
                  </a:cubicBezTo>
                  <a:cubicBezTo>
                    <a:pt x="2447" y="3993"/>
                    <a:pt x="2603" y="4082"/>
                    <a:pt x="2781" y="4138"/>
                  </a:cubicBezTo>
                  <a:cubicBezTo>
                    <a:pt x="2925" y="4104"/>
                    <a:pt x="3014" y="4071"/>
                    <a:pt x="3014" y="4071"/>
                  </a:cubicBezTo>
                  <a:lnTo>
                    <a:pt x="3070" y="2024"/>
                  </a:lnTo>
                  <a:cubicBezTo>
                    <a:pt x="3070" y="2024"/>
                    <a:pt x="2803" y="1967"/>
                    <a:pt x="2552" y="1967"/>
                  </a:cubicBezTo>
                  <a:cubicBezTo>
                    <a:pt x="2531" y="1967"/>
                    <a:pt x="2511" y="1968"/>
                    <a:pt x="2492" y="1968"/>
                  </a:cubicBezTo>
                  <a:cubicBezTo>
                    <a:pt x="2486" y="1969"/>
                    <a:pt x="2481" y="1969"/>
                    <a:pt x="2476" y="1969"/>
                  </a:cubicBezTo>
                  <a:cubicBezTo>
                    <a:pt x="2217" y="1969"/>
                    <a:pt x="2032" y="1696"/>
                    <a:pt x="1857" y="1424"/>
                  </a:cubicBezTo>
                  <a:cubicBezTo>
                    <a:pt x="1691" y="1145"/>
                    <a:pt x="1379" y="823"/>
                    <a:pt x="834" y="545"/>
                  </a:cubicBezTo>
                  <a:cubicBezTo>
                    <a:pt x="423" y="344"/>
                    <a:pt x="233" y="122"/>
                    <a:pt x="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11"/>
            <p:cNvSpPr/>
            <p:nvPr/>
          </p:nvSpPr>
          <p:spPr>
            <a:xfrm>
              <a:off x="1688409" y="2417595"/>
              <a:ext cx="5477" cy="2756"/>
            </a:xfrm>
            <a:custGeom>
              <a:avLst/>
              <a:gdLst/>
              <a:ahLst/>
              <a:cxnLst/>
              <a:rect l="l" t="t" r="r" b="b"/>
              <a:pathLst>
                <a:path w="157" h="79" extrusionOk="0">
                  <a:moveTo>
                    <a:pt x="45" y="0"/>
                  </a:moveTo>
                  <a:cubicBezTo>
                    <a:pt x="0" y="0"/>
                    <a:pt x="33" y="56"/>
                    <a:pt x="56" y="67"/>
                  </a:cubicBezTo>
                  <a:cubicBezTo>
                    <a:pt x="89" y="67"/>
                    <a:pt x="122" y="79"/>
                    <a:pt x="156" y="79"/>
                  </a:cubicBezTo>
                  <a:cubicBezTo>
                    <a:pt x="134" y="56"/>
                    <a:pt x="100" y="34"/>
                    <a:pt x="78"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11"/>
            <p:cNvSpPr/>
            <p:nvPr/>
          </p:nvSpPr>
          <p:spPr>
            <a:xfrm>
              <a:off x="1691096" y="2417595"/>
              <a:ext cx="48145" cy="30282"/>
            </a:xfrm>
            <a:custGeom>
              <a:avLst/>
              <a:gdLst/>
              <a:ahLst/>
              <a:cxnLst/>
              <a:rect l="l" t="t" r="r" b="b"/>
              <a:pathLst>
                <a:path w="1380" h="868" extrusionOk="0">
                  <a:moveTo>
                    <a:pt x="1" y="0"/>
                  </a:moveTo>
                  <a:cubicBezTo>
                    <a:pt x="23" y="34"/>
                    <a:pt x="57" y="56"/>
                    <a:pt x="79" y="79"/>
                  </a:cubicBezTo>
                  <a:cubicBezTo>
                    <a:pt x="279" y="123"/>
                    <a:pt x="479" y="178"/>
                    <a:pt x="668" y="257"/>
                  </a:cubicBezTo>
                  <a:cubicBezTo>
                    <a:pt x="769" y="301"/>
                    <a:pt x="868" y="346"/>
                    <a:pt x="947" y="412"/>
                  </a:cubicBezTo>
                  <a:cubicBezTo>
                    <a:pt x="1036" y="479"/>
                    <a:pt x="1102" y="556"/>
                    <a:pt x="1169" y="635"/>
                  </a:cubicBezTo>
                  <a:cubicBezTo>
                    <a:pt x="1236" y="724"/>
                    <a:pt x="1302" y="790"/>
                    <a:pt x="1380" y="868"/>
                  </a:cubicBezTo>
                  <a:cubicBezTo>
                    <a:pt x="1369" y="823"/>
                    <a:pt x="1358" y="790"/>
                    <a:pt x="1347" y="757"/>
                  </a:cubicBezTo>
                  <a:cubicBezTo>
                    <a:pt x="1325" y="734"/>
                    <a:pt x="1302" y="712"/>
                    <a:pt x="1280" y="679"/>
                  </a:cubicBezTo>
                  <a:cubicBezTo>
                    <a:pt x="1214" y="612"/>
                    <a:pt x="1157" y="523"/>
                    <a:pt x="1080" y="445"/>
                  </a:cubicBezTo>
                  <a:cubicBezTo>
                    <a:pt x="947" y="312"/>
                    <a:pt x="757" y="223"/>
                    <a:pt x="568" y="156"/>
                  </a:cubicBezTo>
                  <a:cubicBezTo>
                    <a:pt x="379" y="89"/>
                    <a:pt x="190" y="34"/>
                    <a:pt x="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11"/>
            <p:cNvSpPr/>
            <p:nvPr/>
          </p:nvSpPr>
          <p:spPr>
            <a:xfrm>
              <a:off x="1683351" y="2428096"/>
              <a:ext cx="25642" cy="10117"/>
            </a:xfrm>
            <a:custGeom>
              <a:avLst/>
              <a:gdLst/>
              <a:ahLst/>
              <a:cxnLst/>
              <a:rect l="l" t="t" r="r" b="b"/>
              <a:pathLst>
                <a:path w="735" h="290" extrusionOk="0">
                  <a:moveTo>
                    <a:pt x="34" y="0"/>
                  </a:moveTo>
                  <a:cubicBezTo>
                    <a:pt x="12" y="0"/>
                    <a:pt x="0" y="45"/>
                    <a:pt x="23" y="55"/>
                  </a:cubicBezTo>
                  <a:cubicBezTo>
                    <a:pt x="190" y="189"/>
                    <a:pt x="412" y="211"/>
                    <a:pt x="623" y="255"/>
                  </a:cubicBezTo>
                  <a:cubicBezTo>
                    <a:pt x="657" y="267"/>
                    <a:pt x="701" y="278"/>
                    <a:pt x="734" y="289"/>
                  </a:cubicBezTo>
                  <a:cubicBezTo>
                    <a:pt x="712" y="245"/>
                    <a:pt x="679" y="211"/>
                    <a:pt x="657" y="166"/>
                  </a:cubicBezTo>
                  <a:cubicBezTo>
                    <a:pt x="635" y="166"/>
                    <a:pt x="612" y="156"/>
                    <a:pt x="579" y="156"/>
                  </a:cubicBezTo>
                  <a:cubicBezTo>
                    <a:pt x="401" y="111"/>
                    <a:pt x="223" y="67"/>
                    <a:pt x="56"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11"/>
            <p:cNvSpPr/>
            <p:nvPr/>
          </p:nvSpPr>
          <p:spPr>
            <a:xfrm>
              <a:off x="1706237" y="2433888"/>
              <a:ext cx="39632" cy="27177"/>
            </a:xfrm>
            <a:custGeom>
              <a:avLst/>
              <a:gdLst/>
              <a:ahLst/>
              <a:cxnLst/>
              <a:rect l="l" t="t" r="r" b="b"/>
              <a:pathLst>
                <a:path w="1136" h="779" extrusionOk="0">
                  <a:moveTo>
                    <a:pt x="1" y="0"/>
                  </a:moveTo>
                  <a:cubicBezTo>
                    <a:pt x="23" y="45"/>
                    <a:pt x="56" y="79"/>
                    <a:pt x="78" y="123"/>
                  </a:cubicBezTo>
                  <a:cubicBezTo>
                    <a:pt x="434" y="245"/>
                    <a:pt x="713" y="512"/>
                    <a:pt x="1024" y="712"/>
                  </a:cubicBezTo>
                  <a:cubicBezTo>
                    <a:pt x="1057" y="734"/>
                    <a:pt x="1102" y="757"/>
                    <a:pt x="1135" y="779"/>
                  </a:cubicBezTo>
                  <a:cubicBezTo>
                    <a:pt x="1113" y="746"/>
                    <a:pt x="1091" y="702"/>
                    <a:pt x="1069" y="668"/>
                  </a:cubicBezTo>
                  <a:cubicBezTo>
                    <a:pt x="1035" y="635"/>
                    <a:pt x="990" y="613"/>
                    <a:pt x="957" y="590"/>
                  </a:cubicBezTo>
                  <a:cubicBezTo>
                    <a:pt x="790" y="468"/>
                    <a:pt x="634" y="334"/>
                    <a:pt x="457" y="223"/>
                  </a:cubicBezTo>
                  <a:cubicBezTo>
                    <a:pt x="312" y="123"/>
                    <a:pt x="167" y="56"/>
                    <a:pt x="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11"/>
            <p:cNvSpPr/>
            <p:nvPr/>
          </p:nvSpPr>
          <p:spPr>
            <a:xfrm>
              <a:off x="1707040" y="2502583"/>
              <a:ext cx="38830" cy="5059"/>
            </a:xfrm>
            <a:custGeom>
              <a:avLst/>
              <a:gdLst/>
              <a:ahLst/>
              <a:cxnLst/>
              <a:rect l="l" t="t" r="r" b="b"/>
              <a:pathLst>
                <a:path w="1113" h="145" extrusionOk="0">
                  <a:moveTo>
                    <a:pt x="423" y="0"/>
                  </a:moveTo>
                  <a:cubicBezTo>
                    <a:pt x="289" y="0"/>
                    <a:pt x="156" y="11"/>
                    <a:pt x="33" y="56"/>
                  </a:cubicBezTo>
                  <a:cubicBezTo>
                    <a:pt x="0" y="67"/>
                    <a:pt x="33" y="112"/>
                    <a:pt x="67" y="112"/>
                  </a:cubicBezTo>
                  <a:cubicBezTo>
                    <a:pt x="189" y="89"/>
                    <a:pt x="322" y="78"/>
                    <a:pt x="445" y="78"/>
                  </a:cubicBezTo>
                  <a:lnTo>
                    <a:pt x="534" y="78"/>
                  </a:lnTo>
                  <a:cubicBezTo>
                    <a:pt x="723" y="89"/>
                    <a:pt x="923" y="122"/>
                    <a:pt x="1112" y="145"/>
                  </a:cubicBezTo>
                  <a:cubicBezTo>
                    <a:pt x="1101" y="122"/>
                    <a:pt x="1090" y="89"/>
                    <a:pt x="1079" y="67"/>
                  </a:cubicBezTo>
                  <a:cubicBezTo>
                    <a:pt x="990" y="56"/>
                    <a:pt x="912" y="45"/>
                    <a:pt x="823" y="33"/>
                  </a:cubicBezTo>
                  <a:cubicBezTo>
                    <a:pt x="690" y="11"/>
                    <a:pt x="556" y="0"/>
                    <a:pt x="423"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11"/>
            <p:cNvSpPr/>
            <p:nvPr/>
          </p:nvSpPr>
          <p:spPr>
            <a:xfrm>
              <a:off x="1688409" y="2487825"/>
              <a:ext cx="52017" cy="7396"/>
            </a:xfrm>
            <a:custGeom>
              <a:avLst/>
              <a:gdLst/>
              <a:ahLst/>
              <a:cxnLst/>
              <a:rect l="l" t="t" r="r" b="b"/>
              <a:pathLst>
                <a:path w="1491" h="212" extrusionOk="0">
                  <a:moveTo>
                    <a:pt x="478" y="1"/>
                  </a:moveTo>
                  <a:cubicBezTo>
                    <a:pt x="322" y="1"/>
                    <a:pt x="178" y="12"/>
                    <a:pt x="33" y="34"/>
                  </a:cubicBezTo>
                  <a:cubicBezTo>
                    <a:pt x="0" y="45"/>
                    <a:pt x="33" y="78"/>
                    <a:pt x="56" y="78"/>
                  </a:cubicBezTo>
                  <a:cubicBezTo>
                    <a:pt x="201" y="78"/>
                    <a:pt x="345" y="68"/>
                    <a:pt x="478" y="68"/>
                  </a:cubicBezTo>
                  <a:cubicBezTo>
                    <a:pt x="556" y="68"/>
                    <a:pt x="623" y="68"/>
                    <a:pt x="701" y="78"/>
                  </a:cubicBezTo>
                  <a:cubicBezTo>
                    <a:pt x="968" y="90"/>
                    <a:pt x="1234" y="145"/>
                    <a:pt x="1491" y="212"/>
                  </a:cubicBezTo>
                  <a:cubicBezTo>
                    <a:pt x="1479" y="189"/>
                    <a:pt x="1479" y="167"/>
                    <a:pt x="1479" y="145"/>
                  </a:cubicBezTo>
                  <a:cubicBezTo>
                    <a:pt x="1357" y="112"/>
                    <a:pt x="1234" y="78"/>
                    <a:pt x="1101" y="56"/>
                  </a:cubicBezTo>
                  <a:cubicBezTo>
                    <a:pt x="901" y="23"/>
                    <a:pt x="690" y="1"/>
                    <a:pt x="478"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11"/>
            <p:cNvSpPr/>
            <p:nvPr/>
          </p:nvSpPr>
          <p:spPr>
            <a:xfrm>
              <a:off x="1700830" y="2473451"/>
              <a:ext cx="34957" cy="4710"/>
            </a:xfrm>
            <a:custGeom>
              <a:avLst/>
              <a:gdLst/>
              <a:ahLst/>
              <a:cxnLst/>
              <a:rect l="l" t="t" r="r" b="b"/>
              <a:pathLst>
                <a:path w="1002" h="135" extrusionOk="0">
                  <a:moveTo>
                    <a:pt x="534" y="1"/>
                  </a:moveTo>
                  <a:cubicBezTo>
                    <a:pt x="367" y="1"/>
                    <a:pt x="189" y="23"/>
                    <a:pt x="33" y="79"/>
                  </a:cubicBezTo>
                  <a:cubicBezTo>
                    <a:pt x="0" y="90"/>
                    <a:pt x="33" y="134"/>
                    <a:pt x="55" y="134"/>
                  </a:cubicBezTo>
                  <a:lnTo>
                    <a:pt x="67" y="134"/>
                  </a:lnTo>
                  <a:cubicBezTo>
                    <a:pt x="233" y="101"/>
                    <a:pt x="389" y="68"/>
                    <a:pt x="567" y="68"/>
                  </a:cubicBezTo>
                  <a:cubicBezTo>
                    <a:pt x="589" y="57"/>
                    <a:pt x="623" y="57"/>
                    <a:pt x="656" y="57"/>
                  </a:cubicBezTo>
                  <a:cubicBezTo>
                    <a:pt x="767" y="57"/>
                    <a:pt x="890" y="68"/>
                    <a:pt x="1001" y="90"/>
                  </a:cubicBezTo>
                  <a:cubicBezTo>
                    <a:pt x="990" y="79"/>
                    <a:pt x="979" y="68"/>
                    <a:pt x="979" y="57"/>
                  </a:cubicBezTo>
                  <a:cubicBezTo>
                    <a:pt x="967" y="45"/>
                    <a:pt x="945" y="35"/>
                    <a:pt x="935" y="23"/>
                  </a:cubicBezTo>
                  <a:cubicBezTo>
                    <a:pt x="823" y="1"/>
                    <a:pt x="712" y="1"/>
                    <a:pt x="60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11"/>
            <p:cNvSpPr/>
            <p:nvPr/>
          </p:nvSpPr>
          <p:spPr>
            <a:xfrm>
              <a:off x="1733415" y="2474254"/>
              <a:ext cx="5477" cy="2756"/>
            </a:xfrm>
            <a:custGeom>
              <a:avLst/>
              <a:gdLst/>
              <a:ahLst/>
              <a:cxnLst/>
              <a:rect l="l" t="t" r="r" b="b"/>
              <a:pathLst>
                <a:path w="157" h="79" extrusionOk="0">
                  <a:moveTo>
                    <a:pt x="1" y="0"/>
                  </a:moveTo>
                  <a:cubicBezTo>
                    <a:pt x="11" y="12"/>
                    <a:pt x="33" y="22"/>
                    <a:pt x="45" y="34"/>
                  </a:cubicBezTo>
                  <a:cubicBezTo>
                    <a:pt x="45" y="45"/>
                    <a:pt x="56" y="56"/>
                    <a:pt x="67" y="67"/>
                  </a:cubicBezTo>
                  <a:cubicBezTo>
                    <a:pt x="89" y="67"/>
                    <a:pt x="112" y="67"/>
                    <a:pt x="134" y="78"/>
                  </a:cubicBezTo>
                  <a:cubicBezTo>
                    <a:pt x="156" y="78"/>
                    <a:pt x="156" y="67"/>
                    <a:pt x="156" y="56"/>
                  </a:cubicBezTo>
                  <a:cubicBezTo>
                    <a:pt x="156" y="34"/>
                    <a:pt x="134" y="22"/>
                    <a:pt x="122" y="22"/>
                  </a:cubicBezTo>
                  <a:cubicBezTo>
                    <a:pt x="78" y="12"/>
                    <a:pt x="45" y="0"/>
                    <a:pt x="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11"/>
            <p:cNvSpPr/>
            <p:nvPr/>
          </p:nvSpPr>
          <p:spPr>
            <a:xfrm>
              <a:off x="1689561" y="2448262"/>
              <a:ext cx="33038" cy="18246"/>
            </a:xfrm>
            <a:custGeom>
              <a:avLst/>
              <a:gdLst/>
              <a:ahLst/>
              <a:cxnLst/>
              <a:rect l="l" t="t" r="r" b="b"/>
              <a:pathLst>
                <a:path w="947" h="523" extrusionOk="0">
                  <a:moveTo>
                    <a:pt x="56" y="0"/>
                  </a:moveTo>
                  <a:cubicBezTo>
                    <a:pt x="12" y="0"/>
                    <a:pt x="0" y="56"/>
                    <a:pt x="34" y="78"/>
                  </a:cubicBezTo>
                  <a:cubicBezTo>
                    <a:pt x="111" y="134"/>
                    <a:pt x="200" y="145"/>
                    <a:pt x="289" y="145"/>
                  </a:cubicBezTo>
                  <a:cubicBezTo>
                    <a:pt x="323" y="145"/>
                    <a:pt x="346" y="145"/>
                    <a:pt x="378" y="134"/>
                  </a:cubicBezTo>
                  <a:lnTo>
                    <a:pt x="523" y="134"/>
                  </a:lnTo>
                  <a:cubicBezTo>
                    <a:pt x="612" y="145"/>
                    <a:pt x="690" y="167"/>
                    <a:pt x="779" y="201"/>
                  </a:cubicBezTo>
                  <a:cubicBezTo>
                    <a:pt x="757" y="156"/>
                    <a:pt x="734" y="122"/>
                    <a:pt x="724" y="78"/>
                  </a:cubicBezTo>
                  <a:cubicBezTo>
                    <a:pt x="645" y="56"/>
                    <a:pt x="579" y="33"/>
                    <a:pt x="501" y="23"/>
                  </a:cubicBezTo>
                  <a:lnTo>
                    <a:pt x="346" y="23"/>
                  </a:lnTo>
                  <a:cubicBezTo>
                    <a:pt x="312" y="23"/>
                    <a:pt x="279" y="33"/>
                    <a:pt x="257" y="33"/>
                  </a:cubicBezTo>
                  <a:cubicBezTo>
                    <a:pt x="190" y="33"/>
                    <a:pt x="134" y="23"/>
                    <a:pt x="67" y="11"/>
                  </a:cubicBezTo>
                  <a:cubicBezTo>
                    <a:pt x="67" y="0"/>
                    <a:pt x="56" y="0"/>
                    <a:pt x="56" y="0"/>
                  </a:cubicBezTo>
                  <a:close/>
                  <a:moveTo>
                    <a:pt x="712" y="401"/>
                  </a:moveTo>
                  <a:cubicBezTo>
                    <a:pt x="523" y="401"/>
                    <a:pt x="323" y="411"/>
                    <a:pt x="123" y="456"/>
                  </a:cubicBezTo>
                  <a:cubicBezTo>
                    <a:pt x="79" y="468"/>
                    <a:pt x="123" y="523"/>
                    <a:pt x="156" y="523"/>
                  </a:cubicBezTo>
                  <a:cubicBezTo>
                    <a:pt x="368" y="512"/>
                    <a:pt x="579" y="478"/>
                    <a:pt x="790" y="478"/>
                  </a:cubicBezTo>
                  <a:lnTo>
                    <a:pt x="946" y="478"/>
                  </a:lnTo>
                  <a:cubicBezTo>
                    <a:pt x="924" y="456"/>
                    <a:pt x="902" y="434"/>
                    <a:pt x="890" y="40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11"/>
            <p:cNvSpPr/>
            <p:nvPr/>
          </p:nvSpPr>
          <p:spPr>
            <a:xfrm>
              <a:off x="1714785" y="2450948"/>
              <a:ext cx="29131" cy="16746"/>
            </a:xfrm>
            <a:custGeom>
              <a:avLst/>
              <a:gdLst/>
              <a:ahLst/>
              <a:cxnLst/>
              <a:rect l="l" t="t" r="r" b="b"/>
              <a:pathLst>
                <a:path w="835" h="480" extrusionOk="0">
                  <a:moveTo>
                    <a:pt x="1" y="1"/>
                  </a:moveTo>
                  <a:lnTo>
                    <a:pt x="1" y="1"/>
                  </a:lnTo>
                  <a:cubicBezTo>
                    <a:pt x="11" y="45"/>
                    <a:pt x="34" y="79"/>
                    <a:pt x="56" y="124"/>
                  </a:cubicBezTo>
                  <a:cubicBezTo>
                    <a:pt x="134" y="156"/>
                    <a:pt x="223" y="201"/>
                    <a:pt x="301" y="235"/>
                  </a:cubicBezTo>
                  <a:cubicBezTo>
                    <a:pt x="434" y="290"/>
                    <a:pt x="567" y="357"/>
                    <a:pt x="701" y="413"/>
                  </a:cubicBezTo>
                  <a:cubicBezTo>
                    <a:pt x="701" y="413"/>
                    <a:pt x="690" y="413"/>
                    <a:pt x="690" y="423"/>
                  </a:cubicBezTo>
                  <a:cubicBezTo>
                    <a:pt x="634" y="423"/>
                    <a:pt x="389" y="357"/>
                    <a:pt x="357" y="357"/>
                  </a:cubicBezTo>
                  <a:cubicBezTo>
                    <a:pt x="290" y="334"/>
                    <a:pt x="234" y="334"/>
                    <a:pt x="167" y="324"/>
                  </a:cubicBezTo>
                  <a:lnTo>
                    <a:pt x="167" y="324"/>
                  </a:lnTo>
                  <a:cubicBezTo>
                    <a:pt x="179" y="357"/>
                    <a:pt x="201" y="379"/>
                    <a:pt x="223" y="401"/>
                  </a:cubicBezTo>
                  <a:cubicBezTo>
                    <a:pt x="312" y="413"/>
                    <a:pt x="401" y="423"/>
                    <a:pt x="490" y="446"/>
                  </a:cubicBezTo>
                  <a:cubicBezTo>
                    <a:pt x="557" y="457"/>
                    <a:pt x="612" y="468"/>
                    <a:pt x="668" y="479"/>
                  </a:cubicBezTo>
                  <a:lnTo>
                    <a:pt x="701" y="479"/>
                  </a:lnTo>
                  <a:cubicBezTo>
                    <a:pt x="723" y="479"/>
                    <a:pt x="745" y="468"/>
                    <a:pt x="745" y="446"/>
                  </a:cubicBezTo>
                  <a:lnTo>
                    <a:pt x="745" y="435"/>
                  </a:lnTo>
                  <a:cubicBezTo>
                    <a:pt x="757" y="435"/>
                    <a:pt x="768" y="446"/>
                    <a:pt x="790" y="446"/>
                  </a:cubicBezTo>
                  <a:cubicBezTo>
                    <a:pt x="801" y="413"/>
                    <a:pt x="812" y="391"/>
                    <a:pt x="834" y="368"/>
                  </a:cubicBezTo>
                  <a:cubicBezTo>
                    <a:pt x="646" y="279"/>
                    <a:pt x="456" y="201"/>
                    <a:pt x="268" y="112"/>
                  </a:cubicBezTo>
                  <a:cubicBezTo>
                    <a:pt x="179" y="79"/>
                    <a:pt x="90" y="35"/>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11"/>
            <p:cNvSpPr/>
            <p:nvPr/>
          </p:nvSpPr>
          <p:spPr>
            <a:xfrm>
              <a:off x="1704702" y="2468427"/>
              <a:ext cx="25224" cy="2756"/>
            </a:xfrm>
            <a:custGeom>
              <a:avLst/>
              <a:gdLst/>
              <a:ahLst/>
              <a:cxnLst/>
              <a:rect l="l" t="t" r="r" b="b"/>
              <a:pathLst>
                <a:path w="723" h="79" extrusionOk="0">
                  <a:moveTo>
                    <a:pt x="468" y="1"/>
                  </a:moveTo>
                  <a:cubicBezTo>
                    <a:pt x="323" y="1"/>
                    <a:pt x="189" y="1"/>
                    <a:pt x="45" y="11"/>
                  </a:cubicBezTo>
                  <a:cubicBezTo>
                    <a:pt x="0" y="23"/>
                    <a:pt x="33" y="78"/>
                    <a:pt x="67" y="78"/>
                  </a:cubicBezTo>
                  <a:lnTo>
                    <a:pt x="723" y="78"/>
                  </a:lnTo>
                  <a:cubicBezTo>
                    <a:pt x="690" y="56"/>
                    <a:pt x="646" y="23"/>
                    <a:pt x="623"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11"/>
            <p:cNvSpPr/>
            <p:nvPr/>
          </p:nvSpPr>
          <p:spPr>
            <a:xfrm>
              <a:off x="1726438" y="2468427"/>
              <a:ext cx="14757" cy="3907"/>
            </a:xfrm>
            <a:custGeom>
              <a:avLst/>
              <a:gdLst/>
              <a:ahLst/>
              <a:cxnLst/>
              <a:rect l="l" t="t" r="r" b="b"/>
              <a:pathLst>
                <a:path w="423" h="112" extrusionOk="0">
                  <a:moveTo>
                    <a:pt x="0" y="1"/>
                  </a:moveTo>
                  <a:lnTo>
                    <a:pt x="0" y="1"/>
                  </a:lnTo>
                  <a:cubicBezTo>
                    <a:pt x="23" y="23"/>
                    <a:pt x="67" y="56"/>
                    <a:pt x="100" y="78"/>
                  </a:cubicBezTo>
                  <a:cubicBezTo>
                    <a:pt x="201" y="78"/>
                    <a:pt x="312" y="90"/>
                    <a:pt x="411" y="112"/>
                  </a:cubicBezTo>
                  <a:cubicBezTo>
                    <a:pt x="411" y="90"/>
                    <a:pt x="423" y="67"/>
                    <a:pt x="423" y="45"/>
                  </a:cubicBezTo>
                  <a:cubicBezTo>
                    <a:pt x="278" y="23"/>
                    <a:pt x="134" y="11"/>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11"/>
            <p:cNvSpPr/>
            <p:nvPr/>
          </p:nvSpPr>
          <p:spPr>
            <a:xfrm>
              <a:off x="1815264" y="2398581"/>
              <a:ext cx="35" cy="35"/>
            </a:xfrm>
            <a:custGeom>
              <a:avLst/>
              <a:gdLst/>
              <a:ahLst/>
              <a:cxnLst/>
              <a:rect l="l" t="t" r="r" b="b"/>
              <a:pathLst>
                <a:path w="1" h="1" extrusionOk="0">
                  <a:moveTo>
                    <a:pt x="1" y="1"/>
                  </a:moveTo>
                  <a:lnTo>
                    <a:pt x="1" y="1"/>
                  </a:lnTo>
                  <a:lnTo>
                    <a:pt x="1"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11"/>
            <p:cNvSpPr/>
            <p:nvPr/>
          </p:nvSpPr>
          <p:spPr>
            <a:xfrm>
              <a:off x="1815264" y="2398581"/>
              <a:ext cx="419" cy="209"/>
            </a:xfrm>
            <a:custGeom>
              <a:avLst/>
              <a:gdLst/>
              <a:ahLst/>
              <a:cxnLst/>
              <a:rect l="l" t="t" r="r" b="b"/>
              <a:pathLst>
                <a:path w="12" h="6" extrusionOk="0">
                  <a:moveTo>
                    <a:pt x="1" y="1"/>
                  </a:moveTo>
                  <a:cubicBezTo>
                    <a:pt x="5" y="4"/>
                    <a:pt x="7" y="5"/>
                    <a:pt x="9" y="5"/>
                  </a:cubicBezTo>
                  <a:cubicBezTo>
                    <a:pt x="11" y="5"/>
                    <a:pt x="9" y="1"/>
                    <a:pt x="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11"/>
            <p:cNvSpPr/>
            <p:nvPr/>
          </p:nvSpPr>
          <p:spPr>
            <a:xfrm>
              <a:off x="1731078" y="2376392"/>
              <a:ext cx="98592" cy="77346"/>
            </a:xfrm>
            <a:custGeom>
              <a:avLst/>
              <a:gdLst/>
              <a:ahLst/>
              <a:cxnLst/>
              <a:rect l="l" t="t" r="r" b="b"/>
              <a:pathLst>
                <a:path w="2826" h="2217" extrusionOk="0">
                  <a:moveTo>
                    <a:pt x="1169" y="0"/>
                  </a:moveTo>
                  <a:cubicBezTo>
                    <a:pt x="1156" y="0"/>
                    <a:pt x="1146" y="8"/>
                    <a:pt x="1146" y="25"/>
                  </a:cubicBezTo>
                  <a:cubicBezTo>
                    <a:pt x="1135" y="225"/>
                    <a:pt x="1157" y="414"/>
                    <a:pt x="1224" y="603"/>
                  </a:cubicBezTo>
                  <a:lnTo>
                    <a:pt x="1224" y="614"/>
                  </a:lnTo>
                  <a:cubicBezTo>
                    <a:pt x="1168" y="503"/>
                    <a:pt x="1135" y="380"/>
                    <a:pt x="1091" y="269"/>
                  </a:cubicBezTo>
                  <a:cubicBezTo>
                    <a:pt x="1091" y="247"/>
                    <a:pt x="1091" y="225"/>
                    <a:pt x="1101" y="214"/>
                  </a:cubicBezTo>
                  <a:cubicBezTo>
                    <a:pt x="1137" y="187"/>
                    <a:pt x="1094" y="138"/>
                    <a:pt x="1058" y="138"/>
                  </a:cubicBezTo>
                  <a:cubicBezTo>
                    <a:pt x="1049" y="138"/>
                    <a:pt x="1041" y="141"/>
                    <a:pt x="1035" y="147"/>
                  </a:cubicBezTo>
                  <a:cubicBezTo>
                    <a:pt x="1024" y="147"/>
                    <a:pt x="1024" y="158"/>
                    <a:pt x="1012" y="158"/>
                  </a:cubicBezTo>
                  <a:cubicBezTo>
                    <a:pt x="990" y="158"/>
                    <a:pt x="968" y="180"/>
                    <a:pt x="968" y="203"/>
                  </a:cubicBezTo>
                  <a:cubicBezTo>
                    <a:pt x="980" y="236"/>
                    <a:pt x="990" y="269"/>
                    <a:pt x="990" y="303"/>
                  </a:cubicBezTo>
                  <a:lnTo>
                    <a:pt x="990" y="403"/>
                  </a:lnTo>
                  <a:cubicBezTo>
                    <a:pt x="1002" y="492"/>
                    <a:pt x="1002" y="581"/>
                    <a:pt x="1024" y="659"/>
                  </a:cubicBezTo>
                  <a:cubicBezTo>
                    <a:pt x="1024" y="681"/>
                    <a:pt x="1035" y="692"/>
                    <a:pt x="1035" y="703"/>
                  </a:cubicBezTo>
                  <a:cubicBezTo>
                    <a:pt x="1024" y="692"/>
                    <a:pt x="1012" y="692"/>
                    <a:pt x="1002" y="681"/>
                  </a:cubicBezTo>
                  <a:cubicBezTo>
                    <a:pt x="990" y="681"/>
                    <a:pt x="980" y="692"/>
                    <a:pt x="980" y="692"/>
                  </a:cubicBezTo>
                  <a:cubicBezTo>
                    <a:pt x="968" y="647"/>
                    <a:pt x="968" y="603"/>
                    <a:pt x="957" y="558"/>
                  </a:cubicBezTo>
                  <a:cubicBezTo>
                    <a:pt x="957" y="522"/>
                    <a:pt x="919" y="500"/>
                    <a:pt x="887" y="500"/>
                  </a:cubicBezTo>
                  <a:cubicBezTo>
                    <a:pt x="881" y="500"/>
                    <a:pt x="874" y="501"/>
                    <a:pt x="868" y="503"/>
                  </a:cubicBezTo>
                  <a:cubicBezTo>
                    <a:pt x="868" y="492"/>
                    <a:pt x="868" y="481"/>
                    <a:pt x="857" y="469"/>
                  </a:cubicBezTo>
                  <a:cubicBezTo>
                    <a:pt x="857" y="454"/>
                    <a:pt x="830" y="428"/>
                    <a:pt x="807" y="428"/>
                  </a:cubicBezTo>
                  <a:cubicBezTo>
                    <a:pt x="796" y="428"/>
                    <a:pt x="786" y="433"/>
                    <a:pt x="779" y="447"/>
                  </a:cubicBezTo>
                  <a:cubicBezTo>
                    <a:pt x="757" y="492"/>
                    <a:pt x="757" y="558"/>
                    <a:pt x="757" y="614"/>
                  </a:cubicBezTo>
                  <a:cubicBezTo>
                    <a:pt x="757" y="670"/>
                    <a:pt x="768" y="726"/>
                    <a:pt x="779" y="781"/>
                  </a:cubicBezTo>
                  <a:cubicBezTo>
                    <a:pt x="789" y="855"/>
                    <a:pt x="810" y="929"/>
                    <a:pt x="831" y="1003"/>
                  </a:cubicBezTo>
                  <a:lnTo>
                    <a:pt x="812" y="1003"/>
                  </a:lnTo>
                  <a:cubicBezTo>
                    <a:pt x="746" y="781"/>
                    <a:pt x="701" y="558"/>
                    <a:pt x="768" y="325"/>
                  </a:cubicBezTo>
                  <a:cubicBezTo>
                    <a:pt x="768" y="292"/>
                    <a:pt x="735" y="259"/>
                    <a:pt x="701" y="247"/>
                  </a:cubicBezTo>
                  <a:cubicBezTo>
                    <a:pt x="690" y="247"/>
                    <a:pt x="679" y="236"/>
                    <a:pt x="679" y="236"/>
                  </a:cubicBezTo>
                  <a:cubicBezTo>
                    <a:pt x="668" y="236"/>
                    <a:pt x="668" y="225"/>
                    <a:pt x="657" y="225"/>
                  </a:cubicBezTo>
                  <a:lnTo>
                    <a:pt x="601" y="225"/>
                  </a:lnTo>
                  <a:lnTo>
                    <a:pt x="579" y="247"/>
                  </a:lnTo>
                  <a:lnTo>
                    <a:pt x="579" y="281"/>
                  </a:lnTo>
                  <a:lnTo>
                    <a:pt x="579" y="292"/>
                  </a:lnTo>
                  <a:lnTo>
                    <a:pt x="590" y="292"/>
                  </a:lnTo>
                  <a:lnTo>
                    <a:pt x="590" y="303"/>
                  </a:lnTo>
                  <a:cubicBezTo>
                    <a:pt x="601" y="314"/>
                    <a:pt x="601" y="314"/>
                    <a:pt x="601" y="325"/>
                  </a:cubicBezTo>
                  <a:cubicBezTo>
                    <a:pt x="612" y="325"/>
                    <a:pt x="624" y="336"/>
                    <a:pt x="634" y="336"/>
                  </a:cubicBezTo>
                  <a:cubicBezTo>
                    <a:pt x="624" y="370"/>
                    <a:pt x="612" y="403"/>
                    <a:pt x="612" y="447"/>
                  </a:cubicBezTo>
                  <a:cubicBezTo>
                    <a:pt x="601" y="437"/>
                    <a:pt x="601" y="437"/>
                    <a:pt x="590" y="437"/>
                  </a:cubicBezTo>
                  <a:cubicBezTo>
                    <a:pt x="584" y="433"/>
                    <a:pt x="577" y="432"/>
                    <a:pt x="570" y="432"/>
                  </a:cubicBezTo>
                  <a:cubicBezTo>
                    <a:pt x="552" y="432"/>
                    <a:pt x="535" y="443"/>
                    <a:pt x="535" y="459"/>
                  </a:cubicBezTo>
                  <a:cubicBezTo>
                    <a:pt x="535" y="614"/>
                    <a:pt x="557" y="781"/>
                    <a:pt x="601" y="937"/>
                  </a:cubicBezTo>
                  <a:cubicBezTo>
                    <a:pt x="612" y="970"/>
                    <a:pt x="624" y="1015"/>
                    <a:pt x="634" y="1048"/>
                  </a:cubicBezTo>
                  <a:lnTo>
                    <a:pt x="624" y="1048"/>
                  </a:lnTo>
                  <a:cubicBezTo>
                    <a:pt x="624" y="1059"/>
                    <a:pt x="612" y="1059"/>
                    <a:pt x="612" y="1070"/>
                  </a:cubicBezTo>
                  <a:cubicBezTo>
                    <a:pt x="612" y="1059"/>
                    <a:pt x="601" y="1059"/>
                    <a:pt x="601" y="1048"/>
                  </a:cubicBezTo>
                  <a:cubicBezTo>
                    <a:pt x="568" y="914"/>
                    <a:pt x="535" y="781"/>
                    <a:pt x="501" y="637"/>
                  </a:cubicBezTo>
                  <a:cubicBezTo>
                    <a:pt x="490" y="614"/>
                    <a:pt x="468" y="592"/>
                    <a:pt x="446" y="592"/>
                  </a:cubicBezTo>
                  <a:cubicBezTo>
                    <a:pt x="412" y="592"/>
                    <a:pt x="401" y="603"/>
                    <a:pt x="401" y="625"/>
                  </a:cubicBezTo>
                  <a:cubicBezTo>
                    <a:pt x="423" y="770"/>
                    <a:pt x="456" y="904"/>
                    <a:pt x="490" y="1048"/>
                  </a:cubicBezTo>
                  <a:cubicBezTo>
                    <a:pt x="499" y="1094"/>
                    <a:pt x="509" y="1140"/>
                    <a:pt x="524" y="1187"/>
                  </a:cubicBezTo>
                  <a:lnTo>
                    <a:pt x="524" y="1187"/>
                  </a:lnTo>
                  <a:cubicBezTo>
                    <a:pt x="496" y="1107"/>
                    <a:pt x="475" y="1028"/>
                    <a:pt x="446" y="948"/>
                  </a:cubicBezTo>
                  <a:cubicBezTo>
                    <a:pt x="434" y="926"/>
                    <a:pt x="412" y="904"/>
                    <a:pt x="379" y="892"/>
                  </a:cubicBezTo>
                  <a:cubicBezTo>
                    <a:pt x="357" y="892"/>
                    <a:pt x="334" y="914"/>
                    <a:pt x="334" y="937"/>
                  </a:cubicBezTo>
                  <a:cubicBezTo>
                    <a:pt x="345" y="948"/>
                    <a:pt x="345" y="959"/>
                    <a:pt x="345" y="970"/>
                  </a:cubicBezTo>
                  <a:cubicBezTo>
                    <a:pt x="340" y="965"/>
                    <a:pt x="332" y="962"/>
                    <a:pt x="323" y="962"/>
                  </a:cubicBezTo>
                  <a:cubicBezTo>
                    <a:pt x="315" y="962"/>
                    <a:pt x="306" y="965"/>
                    <a:pt x="301" y="970"/>
                  </a:cubicBezTo>
                  <a:cubicBezTo>
                    <a:pt x="290" y="948"/>
                    <a:pt x="278" y="926"/>
                    <a:pt x="256" y="926"/>
                  </a:cubicBezTo>
                  <a:cubicBezTo>
                    <a:pt x="251" y="923"/>
                    <a:pt x="244" y="922"/>
                    <a:pt x="238" y="922"/>
                  </a:cubicBezTo>
                  <a:cubicBezTo>
                    <a:pt x="219" y="922"/>
                    <a:pt x="201" y="934"/>
                    <a:pt x="201" y="959"/>
                  </a:cubicBezTo>
                  <a:cubicBezTo>
                    <a:pt x="189" y="1070"/>
                    <a:pt x="223" y="1193"/>
                    <a:pt x="256" y="1304"/>
                  </a:cubicBezTo>
                  <a:cubicBezTo>
                    <a:pt x="268" y="1326"/>
                    <a:pt x="278" y="1359"/>
                    <a:pt x="290" y="1393"/>
                  </a:cubicBezTo>
                  <a:cubicBezTo>
                    <a:pt x="278" y="1381"/>
                    <a:pt x="268" y="1371"/>
                    <a:pt x="256" y="1371"/>
                  </a:cubicBezTo>
                  <a:cubicBezTo>
                    <a:pt x="245" y="1371"/>
                    <a:pt x="234" y="1381"/>
                    <a:pt x="234" y="1381"/>
                  </a:cubicBezTo>
                  <a:cubicBezTo>
                    <a:pt x="189" y="1237"/>
                    <a:pt x="179" y="1092"/>
                    <a:pt x="189" y="937"/>
                  </a:cubicBezTo>
                  <a:cubicBezTo>
                    <a:pt x="189" y="899"/>
                    <a:pt x="134" y="857"/>
                    <a:pt x="94" y="857"/>
                  </a:cubicBezTo>
                  <a:cubicBezTo>
                    <a:pt x="75" y="857"/>
                    <a:pt x="60" y="867"/>
                    <a:pt x="56" y="892"/>
                  </a:cubicBezTo>
                  <a:cubicBezTo>
                    <a:pt x="1" y="1181"/>
                    <a:pt x="90" y="1493"/>
                    <a:pt x="245" y="1737"/>
                  </a:cubicBezTo>
                  <a:lnTo>
                    <a:pt x="245" y="1771"/>
                  </a:lnTo>
                  <a:cubicBezTo>
                    <a:pt x="268" y="1949"/>
                    <a:pt x="390" y="2138"/>
                    <a:pt x="568" y="2216"/>
                  </a:cubicBezTo>
                  <a:cubicBezTo>
                    <a:pt x="590" y="2216"/>
                    <a:pt x="624" y="2216"/>
                    <a:pt x="624" y="2194"/>
                  </a:cubicBezTo>
                  <a:cubicBezTo>
                    <a:pt x="634" y="2172"/>
                    <a:pt x="624" y="2149"/>
                    <a:pt x="612" y="2138"/>
                  </a:cubicBezTo>
                  <a:cubicBezTo>
                    <a:pt x="557" y="2093"/>
                    <a:pt x="512" y="2060"/>
                    <a:pt x="479" y="2016"/>
                  </a:cubicBezTo>
                  <a:lnTo>
                    <a:pt x="479" y="2016"/>
                  </a:lnTo>
                  <a:cubicBezTo>
                    <a:pt x="488" y="2020"/>
                    <a:pt x="497" y="2023"/>
                    <a:pt x="505" y="2023"/>
                  </a:cubicBezTo>
                  <a:cubicBezTo>
                    <a:pt x="517" y="2023"/>
                    <a:pt x="528" y="2017"/>
                    <a:pt x="535" y="2004"/>
                  </a:cubicBezTo>
                  <a:cubicBezTo>
                    <a:pt x="535" y="1982"/>
                    <a:pt x="535" y="1960"/>
                    <a:pt x="523" y="1938"/>
                  </a:cubicBezTo>
                  <a:cubicBezTo>
                    <a:pt x="535" y="1915"/>
                    <a:pt x="523" y="1882"/>
                    <a:pt x="512" y="1860"/>
                  </a:cubicBezTo>
                  <a:cubicBezTo>
                    <a:pt x="501" y="1849"/>
                    <a:pt x="501" y="1826"/>
                    <a:pt x="490" y="1804"/>
                  </a:cubicBezTo>
                  <a:lnTo>
                    <a:pt x="490" y="1793"/>
                  </a:lnTo>
                  <a:cubicBezTo>
                    <a:pt x="479" y="1782"/>
                    <a:pt x="479" y="1771"/>
                    <a:pt x="479" y="1760"/>
                  </a:cubicBezTo>
                  <a:cubicBezTo>
                    <a:pt x="479" y="1737"/>
                    <a:pt x="468" y="1727"/>
                    <a:pt x="468" y="1704"/>
                  </a:cubicBezTo>
                  <a:cubicBezTo>
                    <a:pt x="456" y="1693"/>
                    <a:pt x="456" y="1682"/>
                    <a:pt x="456" y="1671"/>
                  </a:cubicBezTo>
                  <a:lnTo>
                    <a:pt x="490" y="1671"/>
                  </a:lnTo>
                  <a:cubicBezTo>
                    <a:pt x="501" y="1671"/>
                    <a:pt x="512" y="1660"/>
                    <a:pt x="523" y="1648"/>
                  </a:cubicBezTo>
                  <a:cubicBezTo>
                    <a:pt x="535" y="1648"/>
                    <a:pt x="545" y="1648"/>
                    <a:pt x="557" y="1638"/>
                  </a:cubicBezTo>
                  <a:cubicBezTo>
                    <a:pt x="568" y="1626"/>
                    <a:pt x="568" y="1615"/>
                    <a:pt x="568" y="1604"/>
                  </a:cubicBezTo>
                  <a:lnTo>
                    <a:pt x="568" y="1593"/>
                  </a:lnTo>
                  <a:cubicBezTo>
                    <a:pt x="568" y="1593"/>
                    <a:pt x="557" y="1593"/>
                    <a:pt x="557" y="1582"/>
                  </a:cubicBezTo>
                  <a:lnTo>
                    <a:pt x="557" y="1582"/>
                  </a:lnTo>
                  <a:cubicBezTo>
                    <a:pt x="579" y="1593"/>
                    <a:pt x="590" y="1593"/>
                    <a:pt x="612" y="1593"/>
                  </a:cubicBezTo>
                  <a:cubicBezTo>
                    <a:pt x="646" y="1582"/>
                    <a:pt x="657" y="1549"/>
                    <a:pt x="646" y="1515"/>
                  </a:cubicBezTo>
                  <a:cubicBezTo>
                    <a:pt x="634" y="1515"/>
                    <a:pt x="634" y="1504"/>
                    <a:pt x="634" y="1493"/>
                  </a:cubicBezTo>
                  <a:lnTo>
                    <a:pt x="634" y="1493"/>
                  </a:lnTo>
                  <a:cubicBezTo>
                    <a:pt x="646" y="1504"/>
                    <a:pt x="657" y="1504"/>
                    <a:pt x="679" y="1504"/>
                  </a:cubicBezTo>
                  <a:cubicBezTo>
                    <a:pt x="679" y="1515"/>
                    <a:pt x="679" y="1527"/>
                    <a:pt x="690" y="1537"/>
                  </a:cubicBezTo>
                  <a:cubicBezTo>
                    <a:pt x="697" y="1563"/>
                    <a:pt x="726" y="1581"/>
                    <a:pt x="751" y="1581"/>
                  </a:cubicBezTo>
                  <a:cubicBezTo>
                    <a:pt x="769" y="1581"/>
                    <a:pt x="786" y="1572"/>
                    <a:pt x="790" y="1549"/>
                  </a:cubicBezTo>
                  <a:cubicBezTo>
                    <a:pt x="802" y="1515"/>
                    <a:pt x="790" y="1482"/>
                    <a:pt x="779" y="1448"/>
                  </a:cubicBezTo>
                  <a:lnTo>
                    <a:pt x="790" y="1448"/>
                  </a:lnTo>
                  <a:cubicBezTo>
                    <a:pt x="802" y="1448"/>
                    <a:pt x="802" y="1438"/>
                    <a:pt x="812" y="1438"/>
                  </a:cubicBezTo>
                  <a:cubicBezTo>
                    <a:pt x="821" y="1440"/>
                    <a:pt x="830" y="1442"/>
                    <a:pt x="838" y="1442"/>
                  </a:cubicBezTo>
                  <a:cubicBezTo>
                    <a:pt x="865" y="1442"/>
                    <a:pt x="891" y="1429"/>
                    <a:pt x="891" y="1404"/>
                  </a:cubicBezTo>
                  <a:cubicBezTo>
                    <a:pt x="913" y="1393"/>
                    <a:pt x="923" y="1371"/>
                    <a:pt x="913" y="1349"/>
                  </a:cubicBezTo>
                  <a:cubicBezTo>
                    <a:pt x="901" y="1326"/>
                    <a:pt x="901" y="1304"/>
                    <a:pt x="891" y="1282"/>
                  </a:cubicBezTo>
                  <a:lnTo>
                    <a:pt x="913" y="1282"/>
                  </a:lnTo>
                  <a:cubicBezTo>
                    <a:pt x="923" y="1282"/>
                    <a:pt x="923" y="1270"/>
                    <a:pt x="935" y="1270"/>
                  </a:cubicBezTo>
                  <a:lnTo>
                    <a:pt x="946" y="1282"/>
                  </a:lnTo>
                  <a:cubicBezTo>
                    <a:pt x="958" y="1288"/>
                    <a:pt x="983" y="1297"/>
                    <a:pt x="1004" y="1297"/>
                  </a:cubicBezTo>
                  <a:cubicBezTo>
                    <a:pt x="1021" y="1297"/>
                    <a:pt x="1035" y="1290"/>
                    <a:pt x="1035" y="1270"/>
                  </a:cubicBezTo>
                  <a:cubicBezTo>
                    <a:pt x="1035" y="1226"/>
                    <a:pt x="1024" y="1181"/>
                    <a:pt x="1012" y="1137"/>
                  </a:cubicBezTo>
                  <a:cubicBezTo>
                    <a:pt x="1024" y="1137"/>
                    <a:pt x="1035" y="1148"/>
                    <a:pt x="1057" y="1148"/>
                  </a:cubicBezTo>
                  <a:cubicBezTo>
                    <a:pt x="1061" y="1150"/>
                    <a:pt x="1065" y="1151"/>
                    <a:pt x="1069" y="1151"/>
                  </a:cubicBezTo>
                  <a:cubicBezTo>
                    <a:pt x="1086" y="1151"/>
                    <a:pt x="1101" y="1133"/>
                    <a:pt x="1101" y="1115"/>
                  </a:cubicBezTo>
                  <a:cubicBezTo>
                    <a:pt x="1101" y="1104"/>
                    <a:pt x="1113" y="1092"/>
                    <a:pt x="1101" y="1082"/>
                  </a:cubicBezTo>
                  <a:lnTo>
                    <a:pt x="1101" y="1059"/>
                  </a:lnTo>
                  <a:lnTo>
                    <a:pt x="1113" y="1059"/>
                  </a:lnTo>
                  <a:cubicBezTo>
                    <a:pt x="1135" y="1059"/>
                    <a:pt x="1146" y="1048"/>
                    <a:pt x="1146" y="1037"/>
                  </a:cubicBezTo>
                  <a:cubicBezTo>
                    <a:pt x="1168" y="1082"/>
                    <a:pt x="1202" y="1137"/>
                    <a:pt x="1224" y="1171"/>
                  </a:cubicBezTo>
                  <a:cubicBezTo>
                    <a:pt x="1243" y="1194"/>
                    <a:pt x="1273" y="1206"/>
                    <a:pt x="1298" y="1206"/>
                  </a:cubicBezTo>
                  <a:cubicBezTo>
                    <a:pt x="1330" y="1206"/>
                    <a:pt x="1354" y="1186"/>
                    <a:pt x="1335" y="1148"/>
                  </a:cubicBezTo>
                  <a:cubicBezTo>
                    <a:pt x="1302" y="1070"/>
                    <a:pt x="1269" y="1015"/>
                    <a:pt x="1235" y="948"/>
                  </a:cubicBezTo>
                  <a:cubicBezTo>
                    <a:pt x="1257" y="948"/>
                    <a:pt x="1279" y="948"/>
                    <a:pt x="1291" y="937"/>
                  </a:cubicBezTo>
                  <a:cubicBezTo>
                    <a:pt x="1302" y="948"/>
                    <a:pt x="1313" y="970"/>
                    <a:pt x="1324" y="981"/>
                  </a:cubicBezTo>
                  <a:cubicBezTo>
                    <a:pt x="1338" y="1002"/>
                    <a:pt x="1361" y="1010"/>
                    <a:pt x="1381" y="1010"/>
                  </a:cubicBezTo>
                  <a:cubicBezTo>
                    <a:pt x="1393" y="1010"/>
                    <a:pt x="1405" y="1008"/>
                    <a:pt x="1413" y="1003"/>
                  </a:cubicBezTo>
                  <a:cubicBezTo>
                    <a:pt x="1447" y="1048"/>
                    <a:pt x="1480" y="1092"/>
                    <a:pt x="1524" y="1115"/>
                  </a:cubicBezTo>
                  <a:cubicBezTo>
                    <a:pt x="1535" y="1122"/>
                    <a:pt x="1548" y="1126"/>
                    <a:pt x="1559" y="1126"/>
                  </a:cubicBezTo>
                  <a:cubicBezTo>
                    <a:pt x="1581" y="1126"/>
                    <a:pt x="1598" y="1111"/>
                    <a:pt x="1591" y="1082"/>
                  </a:cubicBezTo>
                  <a:cubicBezTo>
                    <a:pt x="1580" y="1037"/>
                    <a:pt x="1546" y="1003"/>
                    <a:pt x="1524" y="959"/>
                  </a:cubicBezTo>
                  <a:cubicBezTo>
                    <a:pt x="1524" y="959"/>
                    <a:pt x="1524" y="954"/>
                    <a:pt x="1521" y="951"/>
                  </a:cubicBezTo>
                  <a:lnTo>
                    <a:pt x="1521" y="951"/>
                  </a:lnTo>
                  <a:cubicBezTo>
                    <a:pt x="1528" y="954"/>
                    <a:pt x="1536" y="955"/>
                    <a:pt x="1544" y="955"/>
                  </a:cubicBezTo>
                  <a:cubicBezTo>
                    <a:pt x="1559" y="955"/>
                    <a:pt x="1573" y="950"/>
                    <a:pt x="1580" y="937"/>
                  </a:cubicBezTo>
                  <a:lnTo>
                    <a:pt x="1580" y="904"/>
                  </a:lnTo>
                  <a:lnTo>
                    <a:pt x="1580" y="892"/>
                  </a:lnTo>
                  <a:cubicBezTo>
                    <a:pt x="1602" y="926"/>
                    <a:pt x="1625" y="970"/>
                    <a:pt x="1647" y="993"/>
                  </a:cubicBezTo>
                  <a:cubicBezTo>
                    <a:pt x="1658" y="1015"/>
                    <a:pt x="1691" y="1026"/>
                    <a:pt x="1714" y="1026"/>
                  </a:cubicBezTo>
                  <a:cubicBezTo>
                    <a:pt x="1736" y="1026"/>
                    <a:pt x="1747" y="1015"/>
                    <a:pt x="1747" y="993"/>
                  </a:cubicBezTo>
                  <a:cubicBezTo>
                    <a:pt x="1758" y="993"/>
                    <a:pt x="1758" y="1003"/>
                    <a:pt x="1769" y="1003"/>
                  </a:cubicBezTo>
                  <a:cubicBezTo>
                    <a:pt x="1791" y="1003"/>
                    <a:pt x="1803" y="993"/>
                    <a:pt x="1803" y="970"/>
                  </a:cubicBezTo>
                  <a:lnTo>
                    <a:pt x="1803" y="926"/>
                  </a:lnTo>
                  <a:cubicBezTo>
                    <a:pt x="1803" y="937"/>
                    <a:pt x="1813" y="937"/>
                    <a:pt x="1813" y="948"/>
                  </a:cubicBezTo>
                  <a:cubicBezTo>
                    <a:pt x="1825" y="948"/>
                    <a:pt x="1835" y="959"/>
                    <a:pt x="1835" y="959"/>
                  </a:cubicBezTo>
                  <a:lnTo>
                    <a:pt x="1835" y="981"/>
                  </a:lnTo>
                  <a:cubicBezTo>
                    <a:pt x="1827" y="1007"/>
                    <a:pt x="1871" y="1052"/>
                    <a:pt x="1907" y="1052"/>
                  </a:cubicBezTo>
                  <a:cubicBezTo>
                    <a:pt x="1918" y="1052"/>
                    <a:pt x="1928" y="1048"/>
                    <a:pt x="1936" y="1037"/>
                  </a:cubicBezTo>
                  <a:cubicBezTo>
                    <a:pt x="1947" y="1026"/>
                    <a:pt x="1947" y="1015"/>
                    <a:pt x="1958" y="1003"/>
                  </a:cubicBezTo>
                  <a:cubicBezTo>
                    <a:pt x="1969" y="1015"/>
                    <a:pt x="1981" y="1026"/>
                    <a:pt x="1991" y="1026"/>
                  </a:cubicBezTo>
                  <a:cubicBezTo>
                    <a:pt x="2003" y="1037"/>
                    <a:pt x="2025" y="1048"/>
                    <a:pt x="2036" y="1048"/>
                  </a:cubicBezTo>
                  <a:lnTo>
                    <a:pt x="2036" y="1059"/>
                  </a:lnTo>
                  <a:cubicBezTo>
                    <a:pt x="2036" y="1070"/>
                    <a:pt x="2047" y="1070"/>
                    <a:pt x="2047" y="1070"/>
                  </a:cubicBezTo>
                  <a:cubicBezTo>
                    <a:pt x="2037" y="1070"/>
                    <a:pt x="2036" y="1070"/>
                    <a:pt x="2043" y="1077"/>
                  </a:cubicBezTo>
                  <a:lnTo>
                    <a:pt x="2043" y="1077"/>
                  </a:lnTo>
                  <a:cubicBezTo>
                    <a:pt x="2040" y="1089"/>
                    <a:pt x="2049" y="1106"/>
                    <a:pt x="2058" y="1115"/>
                  </a:cubicBezTo>
                  <a:cubicBezTo>
                    <a:pt x="2070" y="1126"/>
                    <a:pt x="2080" y="1137"/>
                    <a:pt x="2102" y="1137"/>
                  </a:cubicBezTo>
                  <a:cubicBezTo>
                    <a:pt x="2125" y="1137"/>
                    <a:pt x="2147" y="1115"/>
                    <a:pt x="2147" y="1104"/>
                  </a:cubicBezTo>
                  <a:cubicBezTo>
                    <a:pt x="2147" y="1082"/>
                    <a:pt x="2136" y="1059"/>
                    <a:pt x="2136" y="1048"/>
                  </a:cubicBezTo>
                  <a:cubicBezTo>
                    <a:pt x="2125" y="1026"/>
                    <a:pt x="2114" y="1015"/>
                    <a:pt x="2114" y="993"/>
                  </a:cubicBezTo>
                  <a:lnTo>
                    <a:pt x="2114" y="993"/>
                  </a:lnTo>
                  <a:cubicBezTo>
                    <a:pt x="2169" y="1092"/>
                    <a:pt x="2225" y="1204"/>
                    <a:pt x="2270" y="1304"/>
                  </a:cubicBezTo>
                  <a:cubicBezTo>
                    <a:pt x="2288" y="1331"/>
                    <a:pt x="2337" y="1351"/>
                    <a:pt x="2366" y="1351"/>
                  </a:cubicBezTo>
                  <a:cubicBezTo>
                    <a:pt x="2372" y="1351"/>
                    <a:pt x="2377" y="1350"/>
                    <a:pt x="2381" y="1349"/>
                  </a:cubicBezTo>
                  <a:cubicBezTo>
                    <a:pt x="2414" y="1404"/>
                    <a:pt x="2436" y="1470"/>
                    <a:pt x="2470" y="1527"/>
                  </a:cubicBezTo>
                  <a:cubicBezTo>
                    <a:pt x="2481" y="1549"/>
                    <a:pt x="2525" y="1571"/>
                    <a:pt x="2547" y="1571"/>
                  </a:cubicBezTo>
                  <a:cubicBezTo>
                    <a:pt x="2581" y="1727"/>
                    <a:pt x="2603" y="1893"/>
                    <a:pt x="2614" y="2049"/>
                  </a:cubicBezTo>
                  <a:cubicBezTo>
                    <a:pt x="2621" y="2077"/>
                    <a:pt x="2664" y="2105"/>
                    <a:pt x="2697" y="2105"/>
                  </a:cubicBezTo>
                  <a:cubicBezTo>
                    <a:pt x="2716" y="2105"/>
                    <a:pt x="2733" y="2096"/>
                    <a:pt x="2737" y="2071"/>
                  </a:cubicBezTo>
                  <a:cubicBezTo>
                    <a:pt x="2748" y="2038"/>
                    <a:pt x="2748" y="1994"/>
                    <a:pt x="2759" y="1960"/>
                  </a:cubicBezTo>
                  <a:cubicBezTo>
                    <a:pt x="2781" y="1960"/>
                    <a:pt x="2804" y="1960"/>
                    <a:pt x="2814" y="1927"/>
                  </a:cubicBezTo>
                  <a:cubicBezTo>
                    <a:pt x="2826" y="1871"/>
                    <a:pt x="2826" y="1804"/>
                    <a:pt x="2814" y="1749"/>
                  </a:cubicBezTo>
                  <a:cubicBezTo>
                    <a:pt x="2826" y="1693"/>
                    <a:pt x="2826" y="1638"/>
                    <a:pt x="2814" y="1593"/>
                  </a:cubicBezTo>
                  <a:cubicBezTo>
                    <a:pt x="2792" y="1493"/>
                    <a:pt x="2770" y="1393"/>
                    <a:pt x="2737" y="1304"/>
                  </a:cubicBezTo>
                  <a:cubicBezTo>
                    <a:pt x="2681" y="1137"/>
                    <a:pt x="2603" y="981"/>
                    <a:pt x="2514" y="837"/>
                  </a:cubicBezTo>
                  <a:lnTo>
                    <a:pt x="2514" y="837"/>
                  </a:lnTo>
                  <a:cubicBezTo>
                    <a:pt x="2524" y="841"/>
                    <a:pt x="2534" y="844"/>
                    <a:pt x="2545" y="844"/>
                  </a:cubicBezTo>
                  <a:cubicBezTo>
                    <a:pt x="2560" y="844"/>
                    <a:pt x="2574" y="839"/>
                    <a:pt x="2581" y="825"/>
                  </a:cubicBezTo>
                  <a:cubicBezTo>
                    <a:pt x="2592" y="815"/>
                    <a:pt x="2592" y="792"/>
                    <a:pt x="2581" y="781"/>
                  </a:cubicBezTo>
                  <a:cubicBezTo>
                    <a:pt x="2581" y="770"/>
                    <a:pt x="2570" y="759"/>
                    <a:pt x="2547" y="748"/>
                  </a:cubicBezTo>
                  <a:cubicBezTo>
                    <a:pt x="2547" y="748"/>
                    <a:pt x="2537" y="736"/>
                    <a:pt x="2525" y="736"/>
                  </a:cubicBezTo>
                  <a:cubicBezTo>
                    <a:pt x="2514" y="726"/>
                    <a:pt x="2492" y="714"/>
                    <a:pt x="2481" y="703"/>
                  </a:cubicBezTo>
                  <a:cubicBezTo>
                    <a:pt x="2481" y="692"/>
                    <a:pt x="2470" y="692"/>
                    <a:pt x="2470" y="681"/>
                  </a:cubicBezTo>
                  <a:cubicBezTo>
                    <a:pt x="2458" y="681"/>
                    <a:pt x="2458" y="670"/>
                    <a:pt x="2448" y="670"/>
                  </a:cubicBezTo>
                  <a:cubicBezTo>
                    <a:pt x="2448" y="659"/>
                    <a:pt x="2448" y="659"/>
                    <a:pt x="2436" y="659"/>
                  </a:cubicBezTo>
                  <a:cubicBezTo>
                    <a:pt x="2436" y="647"/>
                    <a:pt x="2425" y="647"/>
                    <a:pt x="2425" y="647"/>
                  </a:cubicBezTo>
                  <a:cubicBezTo>
                    <a:pt x="2425" y="647"/>
                    <a:pt x="2425" y="637"/>
                    <a:pt x="2414" y="637"/>
                  </a:cubicBezTo>
                  <a:cubicBezTo>
                    <a:pt x="2406" y="629"/>
                    <a:pt x="2393" y="621"/>
                    <a:pt x="2378" y="621"/>
                  </a:cubicBezTo>
                  <a:cubicBezTo>
                    <a:pt x="2372" y="621"/>
                    <a:pt x="2365" y="622"/>
                    <a:pt x="2359" y="625"/>
                  </a:cubicBezTo>
                  <a:cubicBezTo>
                    <a:pt x="2347" y="625"/>
                    <a:pt x="2336" y="647"/>
                    <a:pt x="2336" y="659"/>
                  </a:cubicBezTo>
                  <a:lnTo>
                    <a:pt x="2369" y="726"/>
                  </a:lnTo>
                  <a:lnTo>
                    <a:pt x="2381" y="726"/>
                  </a:lnTo>
                  <a:cubicBezTo>
                    <a:pt x="2369" y="736"/>
                    <a:pt x="2359" y="759"/>
                    <a:pt x="2381" y="781"/>
                  </a:cubicBezTo>
                  <a:cubicBezTo>
                    <a:pt x="2381" y="792"/>
                    <a:pt x="2392" y="803"/>
                    <a:pt x="2403" y="815"/>
                  </a:cubicBezTo>
                  <a:cubicBezTo>
                    <a:pt x="2392" y="825"/>
                    <a:pt x="2392" y="837"/>
                    <a:pt x="2403" y="848"/>
                  </a:cubicBezTo>
                  <a:cubicBezTo>
                    <a:pt x="2436" y="914"/>
                    <a:pt x="2481" y="993"/>
                    <a:pt x="2514" y="1070"/>
                  </a:cubicBezTo>
                  <a:cubicBezTo>
                    <a:pt x="2503" y="1048"/>
                    <a:pt x="2481" y="1026"/>
                    <a:pt x="2470" y="1003"/>
                  </a:cubicBezTo>
                  <a:cubicBezTo>
                    <a:pt x="2436" y="948"/>
                    <a:pt x="2403" y="904"/>
                    <a:pt x="2381" y="859"/>
                  </a:cubicBezTo>
                  <a:cubicBezTo>
                    <a:pt x="2369" y="859"/>
                    <a:pt x="2369" y="848"/>
                    <a:pt x="2359" y="848"/>
                  </a:cubicBezTo>
                  <a:cubicBezTo>
                    <a:pt x="2303" y="781"/>
                    <a:pt x="2258" y="714"/>
                    <a:pt x="2191" y="647"/>
                  </a:cubicBezTo>
                  <a:cubicBezTo>
                    <a:pt x="2191" y="647"/>
                    <a:pt x="2191" y="637"/>
                    <a:pt x="2181" y="637"/>
                  </a:cubicBezTo>
                  <a:cubicBezTo>
                    <a:pt x="2168" y="624"/>
                    <a:pt x="2154" y="618"/>
                    <a:pt x="2141" y="618"/>
                  </a:cubicBezTo>
                  <a:cubicBezTo>
                    <a:pt x="2132" y="618"/>
                    <a:pt x="2123" y="621"/>
                    <a:pt x="2114" y="625"/>
                  </a:cubicBezTo>
                  <a:lnTo>
                    <a:pt x="2114" y="603"/>
                  </a:lnTo>
                  <a:cubicBezTo>
                    <a:pt x="2114" y="603"/>
                    <a:pt x="2114" y="592"/>
                    <a:pt x="2102" y="592"/>
                  </a:cubicBezTo>
                  <a:cubicBezTo>
                    <a:pt x="2102" y="581"/>
                    <a:pt x="2092" y="570"/>
                    <a:pt x="2092" y="570"/>
                  </a:cubicBezTo>
                  <a:cubicBezTo>
                    <a:pt x="2080" y="558"/>
                    <a:pt x="2080" y="558"/>
                    <a:pt x="2070" y="558"/>
                  </a:cubicBezTo>
                  <a:lnTo>
                    <a:pt x="2058" y="548"/>
                  </a:lnTo>
                  <a:cubicBezTo>
                    <a:pt x="2058" y="536"/>
                    <a:pt x="2058" y="536"/>
                    <a:pt x="2047" y="536"/>
                  </a:cubicBezTo>
                  <a:cubicBezTo>
                    <a:pt x="2047" y="536"/>
                    <a:pt x="2047" y="526"/>
                    <a:pt x="2036" y="526"/>
                  </a:cubicBezTo>
                  <a:cubicBezTo>
                    <a:pt x="2025" y="526"/>
                    <a:pt x="2025" y="514"/>
                    <a:pt x="2013" y="514"/>
                  </a:cubicBezTo>
                  <a:lnTo>
                    <a:pt x="1981" y="514"/>
                  </a:lnTo>
                  <a:lnTo>
                    <a:pt x="1969" y="526"/>
                  </a:lnTo>
                  <a:cubicBezTo>
                    <a:pt x="1958" y="526"/>
                    <a:pt x="1958" y="536"/>
                    <a:pt x="1958" y="536"/>
                  </a:cubicBezTo>
                  <a:cubicBezTo>
                    <a:pt x="1936" y="548"/>
                    <a:pt x="1914" y="570"/>
                    <a:pt x="1936" y="614"/>
                  </a:cubicBezTo>
                  <a:cubicBezTo>
                    <a:pt x="1958" y="636"/>
                    <a:pt x="1969" y="658"/>
                    <a:pt x="1990" y="680"/>
                  </a:cubicBezTo>
                  <a:lnTo>
                    <a:pt x="1990" y="680"/>
                  </a:lnTo>
                  <a:lnTo>
                    <a:pt x="1892" y="581"/>
                  </a:lnTo>
                  <a:cubicBezTo>
                    <a:pt x="1869" y="514"/>
                    <a:pt x="1835" y="447"/>
                    <a:pt x="1803" y="370"/>
                  </a:cubicBezTo>
                  <a:lnTo>
                    <a:pt x="1803" y="370"/>
                  </a:lnTo>
                  <a:lnTo>
                    <a:pt x="1813" y="380"/>
                  </a:lnTo>
                  <a:cubicBezTo>
                    <a:pt x="1835" y="392"/>
                    <a:pt x="1847" y="392"/>
                    <a:pt x="1869" y="392"/>
                  </a:cubicBezTo>
                  <a:cubicBezTo>
                    <a:pt x="1880" y="392"/>
                    <a:pt x="1892" y="380"/>
                    <a:pt x="1902" y="370"/>
                  </a:cubicBezTo>
                  <a:lnTo>
                    <a:pt x="1902" y="348"/>
                  </a:lnTo>
                  <a:cubicBezTo>
                    <a:pt x="1902" y="336"/>
                    <a:pt x="1902" y="336"/>
                    <a:pt x="1892" y="325"/>
                  </a:cubicBezTo>
                  <a:cubicBezTo>
                    <a:pt x="1892" y="314"/>
                    <a:pt x="1892" y="314"/>
                    <a:pt x="1880" y="303"/>
                  </a:cubicBezTo>
                  <a:cubicBezTo>
                    <a:pt x="1880" y="303"/>
                    <a:pt x="1869" y="292"/>
                    <a:pt x="1858" y="292"/>
                  </a:cubicBezTo>
                  <a:cubicBezTo>
                    <a:pt x="1847" y="281"/>
                    <a:pt x="1835" y="281"/>
                    <a:pt x="1813" y="269"/>
                  </a:cubicBezTo>
                  <a:cubicBezTo>
                    <a:pt x="1803" y="259"/>
                    <a:pt x="1780" y="247"/>
                    <a:pt x="1758" y="236"/>
                  </a:cubicBezTo>
                  <a:cubicBezTo>
                    <a:pt x="1747" y="236"/>
                    <a:pt x="1724" y="236"/>
                    <a:pt x="1714" y="247"/>
                  </a:cubicBezTo>
                  <a:cubicBezTo>
                    <a:pt x="1714" y="247"/>
                    <a:pt x="1702" y="247"/>
                    <a:pt x="1702" y="259"/>
                  </a:cubicBezTo>
                  <a:cubicBezTo>
                    <a:pt x="1691" y="259"/>
                    <a:pt x="1691" y="259"/>
                    <a:pt x="1691" y="269"/>
                  </a:cubicBezTo>
                  <a:lnTo>
                    <a:pt x="1691" y="292"/>
                  </a:lnTo>
                  <a:lnTo>
                    <a:pt x="1702" y="303"/>
                  </a:lnTo>
                  <a:cubicBezTo>
                    <a:pt x="1702" y="314"/>
                    <a:pt x="1702" y="314"/>
                    <a:pt x="1714" y="325"/>
                  </a:cubicBezTo>
                  <a:cubicBezTo>
                    <a:pt x="1691" y="336"/>
                    <a:pt x="1680" y="358"/>
                    <a:pt x="1691" y="380"/>
                  </a:cubicBezTo>
                  <a:cubicBezTo>
                    <a:pt x="1702" y="414"/>
                    <a:pt x="1714" y="437"/>
                    <a:pt x="1736" y="469"/>
                  </a:cubicBezTo>
                  <a:cubicBezTo>
                    <a:pt x="1691" y="425"/>
                    <a:pt x="1658" y="370"/>
                    <a:pt x="1602" y="336"/>
                  </a:cubicBezTo>
                  <a:cubicBezTo>
                    <a:pt x="1590" y="328"/>
                    <a:pt x="1577" y="325"/>
                    <a:pt x="1566" y="325"/>
                  </a:cubicBezTo>
                  <a:cubicBezTo>
                    <a:pt x="1544" y="325"/>
                    <a:pt x="1528" y="337"/>
                    <a:pt x="1536" y="358"/>
                  </a:cubicBezTo>
                  <a:cubicBezTo>
                    <a:pt x="1558" y="425"/>
                    <a:pt x="1602" y="481"/>
                    <a:pt x="1647" y="526"/>
                  </a:cubicBezTo>
                  <a:cubicBezTo>
                    <a:pt x="1680" y="581"/>
                    <a:pt x="1724" y="637"/>
                    <a:pt x="1758" y="692"/>
                  </a:cubicBezTo>
                  <a:lnTo>
                    <a:pt x="1791" y="726"/>
                  </a:lnTo>
                  <a:cubicBezTo>
                    <a:pt x="1791" y="736"/>
                    <a:pt x="1780" y="736"/>
                    <a:pt x="1780" y="748"/>
                  </a:cubicBezTo>
                  <a:cubicBezTo>
                    <a:pt x="1780" y="748"/>
                    <a:pt x="1780" y="750"/>
                    <a:pt x="1781" y="752"/>
                  </a:cubicBezTo>
                  <a:lnTo>
                    <a:pt x="1781" y="752"/>
                  </a:lnTo>
                  <a:cubicBezTo>
                    <a:pt x="1768" y="740"/>
                    <a:pt x="1767" y="722"/>
                    <a:pt x="1758" y="703"/>
                  </a:cubicBezTo>
                  <a:cubicBezTo>
                    <a:pt x="1747" y="703"/>
                    <a:pt x="1747" y="703"/>
                    <a:pt x="1747" y="692"/>
                  </a:cubicBezTo>
                  <a:cubicBezTo>
                    <a:pt x="1736" y="681"/>
                    <a:pt x="1714" y="670"/>
                    <a:pt x="1691" y="670"/>
                  </a:cubicBezTo>
                  <a:cubicBezTo>
                    <a:pt x="1680" y="647"/>
                    <a:pt x="1669" y="637"/>
                    <a:pt x="1658" y="614"/>
                  </a:cubicBezTo>
                  <a:cubicBezTo>
                    <a:pt x="1645" y="596"/>
                    <a:pt x="1630" y="587"/>
                    <a:pt x="1615" y="587"/>
                  </a:cubicBezTo>
                  <a:cubicBezTo>
                    <a:pt x="1602" y="587"/>
                    <a:pt x="1590" y="593"/>
                    <a:pt x="1580" y="603"/>
                  </a:cubicBezTo>
                  <a:cubicBezTo>
                    <a:pt x="1536" y="481"/>
                    <a:pt x="1502" y="358"/>
                    <a:pt x="1502" y="236"/>
                  </a:cubicBezTo>
                  <a:cubicBezTo>
                    <a:pt x="1502" y="203"/>
                    <a:pt x="1480" y="180"/>
                    <a:pt x="1457" y="170"/>
                  </a:cubicBezTo>
                  <a:cubicBezTo>
                    <a:pt x="1435" y="170"/>
                    <a:pt x="1402" y="170"/>
                    <a:pt x="1391" y="203"/>
                  </a:cubicBezTo>
                  <a:cubicBezTo>
                    <a:pt x="1391" y="336"/>
                    <a:pt x="1413" y="481"/>
                    <a:pt x="1457" y="603"/>
                  </a:cubicBezTo>
                  <a:cubicBezTo>
                    <a:pt x="1469" y="614"/>
                    <a:pt x="1469" y="625"/>
                    <a:pt x="1469" y="637"/>
                  </a:cubicBezTo>
                  <a:cubicBezTo>
                    <a:pt x="1457" y="625"/>
                    <a:pt x="1457" y="603"/>
                    <a:pt x="1447" y="592"/>
                  </a:cubicBezTo>
                  <a:cubicBezTo>
                    <a:pt x="1435" y="570"/>
                    <a:pt x="1413" y="570"/>
                    <a:pt x="1391" y="558"/>
                  </a:cubicBezTo>
                  <a:cubicBezTo>
                    <a:pt x="1391" y="548"/>
                    <a:pt x="1391" y="536"/>
                    <a:pt x="1380" y="526"/>
                  </a:cubicBezTo>
                  <a:cubicBezTo>
                    <a:pt x="1368" y="481"/>
                    <a:pt x="1346" y="425"/>
                    <a:pt x="1335" y="380"/>
                  </a:cubicBezTo>
                  <a:cubicBezTo>
                    <a:pt x="1324" y="358"/>
                    <a:pt x="1313" y="336"/>
                    <a:pt x="1291" y="336"/>
                  </a:cubicBezTo>
                  <a:lnTo>
                    <a:pt x="1269" y="336"/>
                  </a:lnTo>
                  <a:cubicBezTo>
                    <a:pt x="1257" y="269"/>
                    <a:pt x="1246" y="214"/>
                    <a:pt x="1246" y="147"/>
                  </a:cubicBezTo>
                  <a:lnTo>
                    <a:pt x="1246" y="147"/>
                  </a:lnTo>
                  <a:cubicBezTo>
                    <a:pt x="1257" y="158"/>
                    <a:pt x="1269" y="158"/>
                    <a:pt x="1269" y="158"/>
                  </a:cubicBezTo>
                  <a:cubicBezTo>
                    <a:pt x="1279" y="170"/>
                    <a:pt x="1279" y="170"/>
                    <a:pt x="1291" y="170"/>
                  </a:cubicBezTo>
                  <a:lnTo>
                    <a:pt x="1324" y="170"/>
                  </a:lnTo>
                  <a:cubicBezTo>
                    <a:pt x="1335" y="158"/>
                    <a:pt x="1335" y="158"/>
                    <a:pt x="1335" y="147"/>
                  </a:cubicBezTo>
                  <a:cubicBezTo>
                    <a:pt x="1346" y="147"/>
                    <a:pt x="1346" y="147"/>
                    <a:pt x="1346" y="136"/>
                  </a:cubicBezTo>
                  <a:lnTo>
                    <a:pt x="1358" y="125"/>
                  </a:lnTo>
                  <a:lnTo>
                    <a:pt x="1358" y="103"/>
                  </a:lnTo>
                  <a:cubicBezTo>
                    <a:pt x="1358" y="91"/>
                    <a:pt x="1358" y="81"/>
                    <a:pt x="1346" y="81"/>
                  </a:cubicBezTo>
                  <a:cubicBezTo>
                    <a:pt x="1346" y="69"/>
                    <a:pt x="1335" y="58"/>
                    <a:pt x="1335" y="58"/>
                  </a:cubicBezTo>
                  <a:cubicBezTo>
                    <a:pt x="1324" y="47"/>
                    <a:pt x="1313" y="47"/>
                    <a:pt x="1302" y="36"/>
                  </a:cubicBezTo>
                  <a:lnTo>
                    <a:pt x="1235" y="36"/>
                  </a:lnTo>
                  <a:lnTo>
                    <a:pt x="1235" y="47"/>
                  </a:lnTo>
                  <a:cubicBezTo>
                    <a:pt x="1221" y="19"/>
                    <a:pt x="1190" y="0"/>
                    <a:pt x="116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11"/>
            <p:cNvSpPr/>
            <p:nvPr/>
          </p:nvSpPr>
          <p:spPr>
            <a:xfrm>
              <a:off x="1738439" y="2396278"/>
              <a:ext cx="4326" cy="4256"/>
            </a:xfrm>
            <a:custGeom>
              <a:avLst/>
              <a:gdLst/>
              <a:ahLst/>
              <a:cxnLst/>
              <a:rect l="l" t="t" r="r" b="b"/>
              <a:pathLst>
                <a:path w="124" h="122" extrusionOk="0">
                  <a:moveTo>
                    <a:pt x="34" y="0"/>
                  </a:moveTo>
                  <a:cubicBezTo>
                    <a:pt x="23" y="0"/>
                    <a:pt x="23" y="11"/>
                    <a:pt x="12" y="11"/>
                  </a:cubicBezTo>
                  <a:cubicBezTo>
                    <a:pt x="12" y="11"/>
                    <a:pt x="12" y="22"/>
                    <a:pt x="1" y="22"/>
                  </a:cubicBezTo>
                  <a:lnTo>
                    <a:pt x="1" y="33"/>
                  </a:lnTo>
                  <a:lnTo>
                    <a:pt x="1" y="67"/>
                  </a:lnTo>
                  <a:lnTo>
                    <a:pt x="1" y="77"/>
                  </a:lnTo>
                  <a:lnTo>
                    <a:pt x="23" y="100"/>
                  </a:lnTo>
                  <a:lnTo>
                    <a:pt x="34" y="111"/>
                  </a:lnTo>
                  <a:cubicBezTo>
                    <a:pt x="45" y="111"/>
                    <a:pt x="45" y="111"/>
                    <a:pt x="57" y="122"/>
                  </a:cubicBezTo>
                  <a:lnTo>
                    <a:pt x="79" y="122"/>
                  </a:lnTo>
                  <a:cubicBezTo>
                    <a:pt x="90" y="122"/>
                    <a:pt x="90" y="111"/>
                    <a:pt x="101" y="111"/>
                  </a:cubicBezTo>
                  <a:lnTo>
                    <a:pt x="112" y="100"/>
                  </a:lnTo>
                  <a:lnTo>
                    <a:pt x="112" y="89"/>
                  </a:lnTo>
                  <a:cubicBezTo>
                    <a:pt x="112" y="77"/>
                    <a:pt x="123" y="67"/>
                    <a:pt x="112" y="55"/>
                  </a:cubicBezTo>
                  <a:lnTo>
                    <a:pt x="112" y="44"/>
                  </a:lnTo>
                  <a:cubicBezTo>
                    <a:pt x="112" y="33"/>
                    <a:pt x="101" y="33"/>
                    <a:pt x="90" y="22"/>
                  </a:cubicBezTo>
                  <a:lnTo>
                    <a:pt x="79" y="11"/>
                  </a:lnTo>
                  <a:cubicBezTo>
                    <a:pt x="67" y="11"/>
                    <a:pt x="67" y="11"/>
                    <a:pt x="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11"/>
            <p:cNvSpPr/>
            <p:nvPr/>
          </p:nvSpPr>
          <p:spPr>
            <a:xfrm>
              <a:off x="1798971" y="2393103"/>
              <a:ext cx="17514" cy="22607"/>
            </a:xfrm>
            <a:custGeom>
              <a:avLst/>
              <a:gdLst/>
              <a:ahLst/>
              <a:cxnLst/>
              <a:rect l="l" t="t" r="r" b="b"/>
              <a:pathLst>
                <a:path w="502" h="648" extrusionOk="0">
                  <a:moveTo>
                    <a:pt x="102" y="0"/>
                  </a:moveTo>
                  <a:cubicBezTo>
                    <a:pt x="83" y="0"/>
                    <a:pt x="67" y="11"/>
                    <a:pt x="67" y="35"/>
                  </a:cubicBezTo>
                  <a:cubicBezTo>
                    <a:pt x="67" y="79"/>
                    <a:pt x="90" y="124"/>
                    <a:pt x="112" y="158"/>
                  </a:cubicBezTo>
                  <a:cubicBezTo>
                    <a:pt x="101" y="158"/>
                    <a:pt x="90" y="158"/>
                    <a:pt x="79" y="168"/>
                  </a:cubicBezTo>
                  <a:cubicBezTo>
                    <a:pt x="67" y="168"/>
                    <a:pt x="57" y="180"/>
                    <a:pt x="57" y="202"/>
                  </a:cubicBezTo>
                  <a:cubicBezTo>
                    <a:pt x="35" y="202"/>
                    <a:pt x="23" y="224"/>
                    <a:pt x="23" y="235"/>
                  </a:cubicBezTo>
                  <a:cubicBezTo>
                    <a:pt x="12" y="235"/>
                    <a:pt x="1" y="257"/>
                    <a:pt x="1" y="269"/>
                  </a:cubicBezTo>
                  <a:cubicBezTo>
                    <a:pt x="12" y="336"/>
                    <a:pt x="45" y="391"/>
                    <a:pt x="101" y="435"/>
                  </a:cubicBezTo>
                  <a:cubicBezTo>
                    <a:pt x="112" y="447"/>
                    <a:pt x="124" y="447"/>
                    <a:pt x="134" y="447"/>
                  </a:cubicBezTo>
                  <a:lnTo>
                    <a:pt x="146" y="447"/>
                  </a:lnTo>
                  <a:cubicBezTo>
                    <a:pt x="156" y="469"/>
                    <a:pt x="168" y="491"/>
                    <a:pt x="190" y="514"/>
                  </a:cubicBezTo>
                  <a:cubicBezTo>
                    <a:pt x="199" y="522"/>
                    <a:pt x="215" y="539"/>
                    <a:pt x="233" y="539"/>
                  </a:cubicBezTo>
                  <a:cubicBezTo>
                    <a:pt x="237" y="539"/>
                    <a:pt x="241" y="538"/>
                    <a:pt x="245" y="536"/>
                  </a:cubicBezTo>
                  <a:cubicBezTo>
                    <a:pt x="257" y="536"/>
                    <a:pt x="257" y="524"/>
                    <a:pt x="268" y="524"/>
                  </a:cubicBezTo>
                  <a:lnTo>
                    <a:pt x="279" y="524"/>
                  </a:lnTo>
                  <a:cubicBezTo>
                    <a:pt x="290" y="524"/>
                    <a:pt x="290" y="514"/>
                    <a:pt x="301" y="502"/>
                  </a:cubicBezTo>
                  <a:cubicBezTo>
                    <a:pt x="301" y="514"/>
                    <a:pt x="312" y="524"/>
                    <a:pt x="312" y="536"/>
                  </a:cubicBezTo>
                  <a:cubicBezTo>
                    <a:pt x="346" y="580"/>
                    <a:pt x="379" y="647"/>
                    <a:pt x="446" y="647"/>
                  </a:cubicBezTo>
                  <a:cubicBezTo>
                    <a:pt x="502" y="647"/>
                    <a:pt x="479" y="580"/>
                    <a:pt x="435" y="558"/>
                  </a:cubicBezTo>
                  <a:lnTo>
                    <a:pt x="435" y="547"/>
                  </a:lnTo>
                  <a:cubicBezTo>
                    <a:pt x="423" y="536"/>
                    <a:pt x="423" y="524"/>
                    <a:pt x="413" y="514"/>
                  </a:cubicBezTo>
                  <a:cubicBezTo>
                    <a:pt x="401" y="491"/>
                    <a:pt x="390" y="469"/>
                    <a:pt x="368" y="447"/>
                  </a:cubicBezTo>
                  <a:cubicBezTo>
                    <a:pt x="346" y="402"/>
                    <a:pt x="324" y="358"/>
                    <a:pt x="290" y="313"/>
                  </a:cubicBezTo>
                  <a:cubicBezTo>
                    <a:pt x="268" y="257"/>
                    <a:pt x="245" y="213"/>
                    <a:pt x="223" y="168"/>
                  </a:cubicBezTo>
                  <a:cubicBezTo>
                    <a:pt x="201" y="113"/>
                    <a:pt x="179" y="69"/>
                    <a:pt x="146" y="24"/>
                  </a:cubicBezTo>
                  <a:cubicBezTo>
                    <a:pt x="135" y="9"/>
                    <a:pt x="118" y="0"/>
                    <a:pt x="102"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11"/>
            <p:cNvSpPr/>
            <p:nvPr/>
          </p:nvSpPr>
          <p:spPr>
            <a:xfrm>
              <a:off x="1791993" y="2399732"/>
              <a:ext cx="5477" cy="8199"/>
            </a:xfrm>
            <a:custGeom>
              <a:avLst/>
              <a:gdLst/>
              <a:ahLst/>
              <a:cxnLst/>
              <a:rect l="l" t="t" r="r" b="b"/>
              <a:pathLst>
                <a:path w="157" h="235" extrusionOk="0">
                  <a:moveTo>
                    <a:pt x="23" y="1"/>
                  </a:moveTo>
                  <a:cubicBezTo>
                    <a:pt x="12" y="12"/>
                    <a:pt x="1" y="23"/>
                    <a:pt x="1" y="34"/>
                  </a:cubicBezTo>
                  <a:cubicBezTo>
                    <a:pt x="12" y="57"/>
                    <a:pt x="12" y="67"/>
                    <a:pt x="12" y="79"/>
                  </a:cubicBezTo>
                  <a:cubicBezTo>
                    <a:pt x="23" y="90"/>
                    <a:pt x="23" y="101"/>
                    <a:pt x="34" y="123"/>
                  </a:cubicBezTo>
                  <a:lnTo>
                    <a:pt x="57" y="190"/>
                  </a:lnTo>
                  <a:cubicBezTo>
                    <a:pt x="67" y="212"/>
                    <a:pt x="101" y="235"/>
                    <a:pt x="123" y="235"/>
                  </a:cubicBezTo>
                  <a:cubicBezTo>
                    <a:pt x="134" y="235"/>
                    <a:pt x="146" y="223"/>
                    <a:pt x="156" y="212"/>
                  </a:cubicBezTo>
                  <a:lnTo>
                    <a:pt x="156" y="179"/>
                  </a:lnTo>
                  <a:cubicBezTo>
                    <a:pt x="146" y="156"/>
                    <a:pt x="134" y="134"/>
                    <a:pt x="123" y="101"/>
                  </a:cubicBezTo>
                  <a:cubicBezTo>
                    <a:pt x="112" y="90"/>
                    <a:pt x="112" y="79"/>
                    <a:pt x="101" y="67"/>
                  </a:cubicBezTo>
                  <a:cubicBezTo>
                    <a:pt x="89" y="57"/>
                    <a:pt x="89" y="45"/>
                    <a:pt x="79" y="23"/>
                  </a:cubicBezTo>
                  <a:cubicBezTo>
                    <a:pt x="67" y="12"/>
                    <a:pt x="45" y="1"/>
                    <a:pt x="23"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11"/>
            <p:cNvSpPr/>
            <p:nvPr/>
          </p:nvSpPr>
          <p:spPr>
            <a:xfrm>
              <a:off x="1815682" y="2412048"/>
              <a:ext cx="14792" cy="39353"/>
            </a:xfrm>
            <a:custGeom>
              <a:avLst/>
              <a:gdLst/>
              <a:ahLst/>
              <a:cxnLst/>
              <a:rect l="l" t="t" r="r" b="b"/>
              <a:pathLst>
                <a:path w="424" h="1128" extrusionOk="0">
                  <a:moveTo>
                    <a:pt x="123" y="1"/>
                  </a:moveTo>
                  <a:cubicBezTo>
                    <a:pt x="120" y="1"/>
                    <a:pt x="116" y="2"/>
                    <a:pt x="112" y="4"/>
                  </a:cubicBezTo>
                  <a:cubicBezTo>
                    <a:pt x="89" y="4"/>
                    <a:pt x="78" y="26"/>
                    <a:pt x="89" y="48"/>
                  </a:cubicBezTo>
                  <a:cubicBezTo>
                    <a:pt x="112" y="82"/>
                    <a:pt x="122" y="115"/>
                    <a:pt x="145" y="149"/>
                  </a:cubicBezTo>
                  <a:cubicBezTo>
                    <a:pt x="122" y="137"/>
                    <a:pt x="112" y="137"/>
                    <a:pt x="89" y="137"/>
                  </a:cubicBezTo>
                  <a:cubicBezTo>
                    <a:pt x="67" y="149"/>
                    <a:pt x="56" y="159"/>
                    <a:pt x="56" y="182"/>
                  </a:cubicBezTo>
                  <a:lnTo>
                    <a:pt x="45" y="182"/>
                  </a:lnTo>
                  <a:cubicBezTo>
                    <a:pt x="11" y="182"/>
                    <a:pt x="0" y="204"/>
                    <a:pt x="0" y="226"/>
                  </a:cubicBezTo>
                  <a:cubicBezTo>
                    <a:pt x="23" y="327"/>
                    <a:pt x="45" y="416"/>
                    <a:pt x="78" y="505"/>
                  </a:cubicBezTo>
                  <a:lnTo>
                    <a:pt x="112" y="638"/>
                  </a:lnTo>
                  <a:cubicBezTo>
                    <a:pt x="122" y="693"/>
                    <a:pt x="122" y="738"/>
                    <a:pt x="134" y="782"/>
                  </a:cubicBezTo>
                  <a:cubicBezTo>
                    <a:pt x="141" y="810"/>
                    <a:pt x="179" y="838"/>
                    <a:pt x="209" y="838"/>
                  </a:cubicBezTo>
                  <a:cubicBezTo>
                    <a:pt x="226" y="838"/>
                    <a:pt x="241" y="829"/>
                    <a:pt x="245" y="804"/>
                  </a:cubicBezTo>
                  <a:cubicBezTo>
                    <a:pt x="256" y="760"/>
                    <a:pt x="245" y="715"/>
                    <a:pt x="234" y="671"/>
                  </a:cubicBezTo>
                  <a:cubicBezTo>
                    <a:pt x="256" y="671"/>
                    <a:pt x="278" y="671"/>
                    <a:pt x="290" y="649"/>
                  </a:cubicBezTo>
                  <a:lnTo>
                    <a:pt x="300" y="649"/>
                  </a:lnTo>
                  <a:cubicBezTo>
                    <a:pt x="300" y="671"/>
                    <a:pt x="312" y="671"/>
                    <a:pt x="334" y="682"/>
                  </a:cubicBezTo>
                  <a:lnTo>
                    <a:pt x="334" y="771"/>
                  </a:lnTo>
                  <a:cubicBezTo>
                    <a:pt x="334" y="827"/>
                    <a:pt x="334" y="883"/>
                    <a:pt x="323" y="927"/>
                  </a:cubicBezTo>
                  <a:cubicBezTo>
                    <a:pt x="323" y="972"/>
                    <a:pt x="312" y="1027"/>
                    <a:pt x="278" y="1049"/>
                  </a:cubicBezTo>
                  <a:cubicBezTo>
                    <a:pt x="245" y="1071"/>
                    <a:pt x="300" y="1127"/>
                    <a:pt x="323" y="1127"/>
                  </a:cubicBezTo>
                  <a:cubicBezTo>
                    <a:pt x="367" y="1116"/>
                    <a:pt x="389" y="1094"/>
                    <a:pt x="401" y="1071"/>
                  </a:cubicBezTo>
                  <a:cubicBezTo>
                    <a:pt x="411" y="1038"/>
                    <a:pt x="423" y="1016"/>
                    <a:pt x="423" y="982"/>
                  </a:cubicBezTo>
                  <a:lnTo>
                    <a:pt x="423" y="804"/>
                  </a:lnTo>
                  <a:cubicBezTo>
                    <a:pt x="423" y="738"/>
                    <a:pt x="411" y="682"/>
                    <a:pt x="401" y="616"/>
                  </a:cubicBezTo>
                  <a:cubicBezTo>
                    <a:pt x="389" y="560"/>
                    <a:pt x="379" y="505"/>
                    <a:pt x="345" y="460"/>
                  </a:cubicBezTo>
                  <a:cubicBezTo>
                    <a:pt x="334" y="438"/>
                    <a:pt x="334" y="426"/>
                    <a:pt x="323" y="404"/>
                  </a:cubicBezTo>
                  <a:cubicBezTo>
                    <a:pt x="300" y="327"/>
                    <a:pt x="267" y="238"/>
                    <a:pt x="245" y="149"/>
                  </a:cubicBezTo>
                  <a:cubicBezTo>
                    <a:pt x="234" y="137"/>
                    <a:pt x="223" y="126"/>
                    <a:pt x="211" y="126"/>
                  </a:cubicBezTo>
                  <a:cubicBezTo>
                    <a:pt x="201" y="93"/>
                    <a:pt x="178" y="60"/>
                    <a:pt x="167" y="37"/>
                  </a:cubicBezTo>
                  <a:cubicBezTo>
                    <a:pt x="158" y="19"/>
                    <a:pt x="141" y="1"/>
                    <a:pt x="123"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11"/>
            <p:cNvSpPr/>
            <p:nvPr/>
          </p:nvSpPr>
          <p:spPr>
            <a:xfrm>
              <a:off x="1812961" y="2397499"/>
              <a:ext cx="7396" cy="7012"/>
            </a:xfrm>
            <a:custGeom>
              <a:avLst/>
              <a:gdLst/>
              <a:ahLst/>
              <a:cxnLst/>
              <a:rect l="l" t="t" r="r" b="b"/>
              <a:pathLst>
                <a:path w="212" h="201" extrusionOk="0">
                  <a:moveTo>
                    <a:pt x="44" y="1"/>
                  </a:moveTo>
                  <a:cubicBezTo>
                    <a:pt x="34" y="1"/>
                    <a:pt x="23" y="4"/>
                    <a:pt x="12" y="9"/>
                  </a:cubicBezTo>
                  <a:cubicBezTo>
                    <a:pt x="0" y="20"/>
                    <a:pt x="0" y="20"/>
                    <a:pt x="0" y="32"/>
                  </a:cubicBezTo>
                  <a:lnTo>
                    <a:pt x="0" y="54"/>
                  </a:lnTo>
                  <a:cubicBezTo>
                    <a:pt x="0" y="65"/>
                    <a:pt x="12" y="65"/>
                    <a:pt x="12" y="65"/>
                  </a:cubicBezTo>
                  <a:cubicBezTo>
                    <a:pt x="12" y="76"/>
                    <a:pt x="22" y="87"/>
                    <a:pt x="34" y="98"/>
                  </a:cubicBezTo>
                  <a:lnTo>
                    <a:pt x="45" y="109"/>
                  </a:lnTo>
                  <a:lnTo>
                    <a:pt x="67" y="131"/>
                  </a:lnTo>
                  <a:lnTo>
                    <a:pt x="123" y="187"/>
                  </a:lnTo>
                  <a:cubicBezTo>
                    <a:pt x="136" y="194"/>
                    <a:pt x="152" y="200"/>
                    <a:pt x="168" y="200"/>
                  </a:cubicBezTo>
                  <a:cubicBezTo>
                    <a:pt x="180" y="200"/>
                    <a:pt x="191" y="197"/>
                    <a:pt x="200" y="187"/>
                  </a:cubicBezTo>
                  <a:cubicBezTo>
                    <a:pt x="212" y="187"/>
                    <a:pt x="212" y="165"/>
                    <a:pt x="212" y="154"/>
                  </a:cubicBezTo>
                  <a:cubicBezTo>
                    <a:pt x="212" y="143"/>
                    <a:pt x="200" y="131"/>
                    <a:pt x="190" y="121"/>
                  </a:cubicBezTo>
                  <a:lnTo>
                    <a:pt x="134" y="65"/>
                  </a:lnTo>
                  <a:cubicBezTo>
                    <a:pt x="123" y="65"/>
                    <a:pt x="123" y="54"/>
                    <a:pt x="111" y="42"/>
                  </a:cubicBezTo>
                  <a:cubicBezTo>
                    <a:pt x="101" y="42"/>
                    <a:pt x="101" y="32"/>
                    <a:pt x="101" y="32"/>
                  </a:cubicBezTo>
                  <a:cubicBezTo>
                    <a:pt x="89" y="20"/>
                    <a:pt x="78" y="20"/>
                    <a:pt x="67" y="9"/>
                  </a:cubicBezTo>
                  <a:cubicBezTo>
                    <a:pt x="62" y="4"/>
                    <a:pt x="53" y="1"/>
                    <a:pt x="44"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11"/>
            <p:cNvSpPr/>
            <p:nvPr/>
          </p:nvSpPr>
          <p:spPr>
            <a:xfrm>
              <a:off x="1788120" y="2384730"/>
              <a:ext cx="7431" cy="5512"/>
            </a:xfrm>
            <a:custGeom>
              <a:avLst/>
              <a:gdLst/>
              <a:ahLst/>
              <a:cxnLst/>
              <a:rect l="l" t="t" r="r" b="b"/>
              <a:pathLst>
                <a:path w="213" h="158" extrusionOk="0">
                  <a:moveTo>
                    <a:pt x="44" y="0"/>
                  </a:moveTo>
                  <a:cubicBezTo>
                    <a:pt x="37" y="0"/>
                    <a:pt x="28" y="3"/>
                    <a:pt x="23" y="8"/>
                  </a:cubicBezTo>
                  <a:lnTo>
                    <a:pt x="12" y="20"/>
                  </a:lnTo>
                  <a:cubicBezTo>
                    <a:pt x="0" y="30"/>
                    <a:pt x="0" y="42"/>
                    <a:pt x="12" y="53"/>
                  </a:cubicBezTo>
                  <a:cubicBezTo>
                    <a:pt x="12" y="64"/>
                    <a:pt x="23" y="75"/>
                    <a:pt x="23" y="75"/>
                  </a:cubicBezTo>
                  <a:cubicBezTo>
                    <a:pt x="34" y="86"/>
                    <a:pt x="45" y="86"/>
                    <a:pt x="45" y="97"/>
                  </a:cubicBezTo>
                  <a:cubicBezTo>
                    <a:pt x="56" y="109"/>
                    <a:pt x="67" y="109"/>
                    <a:pt x="89" y="119"/>
                  </a:cubicBezTo>
                  <a:cubicBezTo>
                    <a:pt x="101" y="131"/>
                    <a:pt x="112" y="141"/>
                    <a:pt x="134" y="153"/>
                  </a:cubicBezTo>
                  <a:cubicBezTo>
                    <a:pt x="141" y="153"/>
                    <a:pt x="154" y="158"/>
                    <a:pt x="165" y="158"/>
                  </a:cubicBezTo>
                  <a:cubicBezTo>
                    <a:pt x="170" y="158"/>
                    <a:pt x="175" y="157"/>
                    <a:pt x="178" y="153"/>
                  </a:cubicBezTo>
                  <a:cubicBezTo>
                    <a:pt x="190" y="153"/>
                    <a:pt x="200" y="141"/>
                    <a:pt x="212" y="131"/>
                  </a:cubicBezTo>
                  <a:lnTo>
                    <a:pt x="212" y="97"/>
                  </a:lnTo>
                  <a:cubicBezTo>
                    <a:pt x="200" y="75"/>
                    <a:pt x="190" y="64"/>
                    <a:pt x="178" y="64"/>
                  </a:cubicBezTo>
                  <a:cubicBezTo>
                    <a:pt x="156" y="53"/>
                    <a:pt x="145" y="42"/>
                    <a:pt x="123" y="30"/>
                  </a:cubicBezTo>
                  <a:cubicBezTo>
                    <a:pt x="112" y="20"/>
                    <a:pt x="101" y="20"/>
                    <a:pt x="89" y="8"/>
                  </a:cubicBezTo>
                  <a:lnTo>
                    <a:pt x="56" y="8"/>
                  </a:lnTo>
                  <a:cubicBezTo>
                    <a:pt x="56" y="3"/>
                    <a:pt x="51" y="0"/>
                    <a:pt x="44"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11"/>
            <p:cNvSpPr/>
            <p:nvPr/>
          </p:nvSpPr>
          <p:spPr>
            <a:xfrm>
              <a:off x="1736904" y="2396278"/>
              <a:ext cx="6629" cy="7012"/>
            </a:xfrm>
            <a:custGeom>
              <a:avLst/>
              <a:gdLst/>
              <a:ahLst/>
              <a:cxnLst/>
              <a:rect l="l" t="t" r="r" b="b"/>
              <a:pathLst>
                <a:path w="190" h="201" extrusionOk="0">
                  <a:moveTo>
                    <a:pt x="34" y="0"/>
                  </a:moveTo>
                  <a:lnTo>
                    <a:pt x="34" y="11"/>
                  </a:lnTo>
                  <a:cubicBezTo>
                    <a:pt x="22" y="11"/>
                    <a:pt x="12" y="22"/>
                    <a:pt x="12" y="22"/>
                  </a:cubicBezTo>
                  <a:cubicBezTo>
                    <a:pt x="0" y="33"/>
                    <a:pt x="0" y="55"/>
                    <a:pt x="0" y="67"/>
                  </a:cubicBezTo>
                  <a:cubicBezTo>
                    <a:pt x="12" y="89"/>
                    <a:pt x="34" y="111"/>
                    <a:pt x="45" y="122"/>
                  </a:cubicBezTo>
                  <a:lnTo>
                    <a:pt x="78" y="156"/>
                  </a:lnTo>
                  <a:lnTo>
                    <a:pt x="111" y="189"/>
                  </a:lnTo>
                  <a:cubicBezTo>
                    <a:pt x="123" y="189"/>
                    <a:pt x="145" y="200"/>
                    <a:pt x="156" y="200"/>
                  </a:cubicBezTo>
                  <a:cubicBezTo>
                    <a:pt x="167" y="189"/>
                    <a:pt x="167" y="189"/>
                    <a:pt x="178" y="189"/>
                  </a:cubicBezTo>
                  <a:cubicBezTo>
                    <a:pt x="178" y="178"/>
                    <a:pt x="190" y="166"/>
                    <a:pt x="190" y="156"/>
                  </a:cubicBezTo>
                  <a:cubicBezTo>
                    <a:pt x="190" y="144"/>
                    <a:pt x="178" y="133"/>
                    <a:pt x="178" y="122"/>
                  </a:cubicBezTo>
                  <a:cubicBezTo>
                    <a:pt x="167" y="111"/>
                    <a:pt x="156" y="100"/>
                    <a:pt x="156" y="89"/>
                  </a:cubicBezTo>
                  <a:cubicBezTo>
                    <a:pt x="145" y="77"/>
                    <a:pt x="145" y="67"/>
                    <a:pt x="134" y="55"/>
                  </a:cubicBezTo>
                  <a:cubicBezTo>
                    <a:pt x="134" y="44"/>
                    <a:pt x="123" y="44"/>
                    <a:pt x="123" y="33"/>
                  </a:cubicBezTo>
                  <a:cubicBezTo>
                    <a:pt x="111" y="11"/>
                    <a:pt x="89" y="0"/>
                    <a:pt x="56"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11"/>
            <p:cNvSpPr/>
            <p:nvPr/>
          </p:nvSpPr>
          <p:spPr>
            <a:xfrm>
              <a:off x="1738439" y="2404023"/>
              <a:ext cx="8582" cy="8478"/>
            </a:xfrm>
            <a:custGeom>
              <a:avLst/>
              <a:gdLst/>
              <a:ahLst/>
              <a:cxnLst/>
              <a:rect l="l" t="t" r="r" b="b"/>
              <a:pathLst>
                <a:path w="246" h="243" extrusionOk="0">
                  <a:moveTo>
                    <a:pt x="123" y="0"/>
                  </a:moveTo>
                  <a:cubicBezTo>
                    <a:pt x="123" y="0"/>
                    <a:pt x="112" y="0"/>
                    <a:pt x="112" y="11"/>
                  </a:cubicBezTo>
                  <a:lnTo>
                    <a:pt x="101" y="11"/>
                  </a:lnTo>
                  <a:lnTo>
                    <a:pt x="90" y="23"/>
                  </a:lnTo>
                  <a:lnTo>
                    <a:pt x="90" y="33"/>
                  </a:lnTo>
                  <a:lnTo>
                    <a:pt x="90" y="45"/>
                  </a:lnTo>
                  <a:lnTo>
                    <a:pt x="90" y="78"/>
                  </a:lnTo>
                  <a:cubicBezTo>
                    <a:pt x="101" y="89"/>
                    <a:pt x="101" y="100"/>
                    <a:pt x="112" y="112"/>
                  </a:cubicBezTo>
                  <a:cubicBezTo>
                    <a:pt x="120" y="119"/>
                    <a:pt x="122" y="127"/>
                    <a:pt x="126" y="134"/>
                  </a:cubicBezTo>
                  <a:lnTo>
                    <a:pt x="126" y="134"/>
                  </a:lnTo>
                  <a:cubicBezTo>
                    <a:pt x="126" y="134"/>
                    <a:pt x="125" y="134"/>
                    <a:pt x="123" y="134"/>
                  </a:cubicBezTo>
                  <a:lnTo>
                    <a:pt x="112" y="122"/>
                  </a:lnTo>
                  <a:lnTo>
                    <a:pt x="112" y="112"/>
                  </a:lnTo>
                  <a:lnTo>
                    <a:pt x="101" y="100"/>
                  </a:lnTo>
                  <a:cubicBezTo>
                    <a:pt x="90" y="100"/>
                    <a:pt x="90" y="89"/>
                    <a:pt x="79" y="89"/>
                  </a:cubicBezTo>
                  <a:cubicBezTo>
                    <a:pt x="67" y="78"/>
                    <a:pt x="45" y="78"/>
                    <a:pt x="34" y="78"/>
                  </a:cubicBezTo>
                  <a:cubicBezTo>
                    <a:pt x="23" y="78"/>
                    <a:pt x="12" y="78"/>
                    <a:pt x="12" y="89"/>
                  </a:cubicBezTo>
                  <a:lnTo>
                    <a:pt x="1" y="89"/>
                  </a:lnTo>
                  <a:lnTo>
                    <a:pt x="1" y="112"/>
                  </a:lnTo>
                  <a:lnTo>
                    <a:pt x="1" y="122"/>
                  </a:lnTo>
                  <a:cubicBezTo>
                    <a:pt x="1" y="145"/>
                    <a:pt x="1" y="156"/>
                    <a:pt x="12" y="167"/>
                  </a:cubicBezTo>
                  <a:cubicBezTo>
                    <a:pt x="23" y="189"/>
                    <a:pt x="34" y="201"/>
                    <a:pt x="45" y="211"/>
                  </a:cubicBezTo>
                  <a:cubicBezTo>
                    <a:pt x="67" y="223"/>
                    <a:pt x="79" y="234"/>
                    <a:pt x="90" y="234"/>
                  </a:cubicBezTo>
                  <a:cubicBezTo>
                    <a:pt x="95" y="239"/>
                    <a:pt x="104" y="242"/>
                    <a:pt x="114" y="242"/>
                  </a:cubicBezTo>
                  <a:cubicBezTo>
                    <a:pt x="123" y="242"/>
                    <a:pt x="135" y="239"/>
                    <a:pt x="146" y="234"/>
                  </a:cubicBezTo>
                  <a:lnTo>
                    <a:pt x="168" y="211"/>
                  </a:lnTo>
                  <a:cubicBezTo>
                    <a:pt x="168" y="189"/>
                    <a:pt x="168" y="178"/>
                    <a:pt x="156" y="156"/>
                  </a:cubicBezTo>
                  <a:lnTo>
                    <a:pt x="156" y="156"/>
                  </a:lnTo>
                  <a:cubicBezTo>
                    <a:pt x="156" y="156"/>
                    <a:pt x="168" y="167"/>
                    <a:pt x="179" y="167"/>
                  </a:cubicBezTo>
                  <a:lnTo>
                    <a:pt x="190" y="167"/>
                  </a:lnTo>
                  <a:cubicBezTo>
                    <a:pt x="196" y="173"/>
                    <a:pt x="198" y="176"/>
                    <a:pt x="201" y="176"/>
                  </a:cubicBezTo>
                  <a:cubicBezTo>
                    <a:pt x="204" y="176"/>
                    <a:pt x="207" y="173"/>
                    <a:pt x="212" y="167"/>
                  </a:cubicBezTo>
                  <a:lnTo>
                    <a:pt x="223" y="167"/>
                  </a:lnTo>
                  <a:cubicBezTo>
                    <a:pt x="235" y="156"/>
                    <a:pt x="235" y="156"/>
                    <a:pt x="235" y="145"/>
                  </a:cubicBezTo>
                  <a:lnTo>
                    <a:pt x="245" y="134"/>
                  </a:lnTo>
                  <a:cubicBezTo>
                    <a:pt x="245" y="134"/>
                    <a:pt x="245" y="122"/>
                    <a:pt x="235" y="122"/>
                  </a:cubicBezTo>
                  <a:cubicBezTo>
                    <a:pt x="235" y="112"/>
                    <a:pt x="235" y="100"/>
                    <a:pt x="223" y="100"/>
                  </a:cubicBezTo>
                  <a:cubicBezTo>
                    <a:pt x="223" y="89"/>
                    <a:pt x="212" y="78"/>
                    <a:pt x="201" y="67"/>
                  </a:cubicBezTo>
                  <a:lnTo>
                    <a:pt x="201" y="56"/>
                  </a:lnTo>
                  <a:cubicBezTo>
                    <a:pt x="190" y="45"/>
                    <a:pt x="190" y="45"/>
                    <a:pt x="190" y="33"/>
                  </a:cubicBezTo>
                  <a:lnTo>
                    <a:pt x="179" y="33"/>
                  </a:lnTo>
                  <a:cubicBezTo>
                    <a:pt x="179" y="23"/>
                    <a:pt x="168" y="23"/>
                    <a:pt x="168" y="23"/>
                  </a:cubicBezTo>
                  <a:lnTo>
                    <a:pt x="156" y="11"/>
                  </a:lnTo>
                  <a:lnTo>
                    <a:pt x="134" y="11"/>
                  </a:lnTo>
                  <a:cubicBezTo>
                    <a:pt x="134" y="0"/>
                    <a:pt x="134" y="0"/>
                    <a:pt x="123"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11"/>
            <p:cNvSpPr/>
            <p:nvPr/>
          </p:nvSpPr>
          <p:spPr>
            <a:xfrm>
              <a:off x="1743882" y="2394708"/>
              <a:ext cx="5094" cy="5059"/>
            </a:xfrm>
            <a:custGeom>
              <a:avLst/>
              <a:gdLst/>
              <a:ahLst/>
              <a:cxnLst/>
              <a:rect l="l" t="t" r="r" b="b"/>
              <a:pathLst>
                <a:path w="146" h="145" extrusionOk="0">
                  <a:moveTo>
                    <a:pt x="23" y="1"/>
                  </a:moveTo>
                  <a:cubicBezTo>
                    <a:pt x="23" y="11"/>
                    <a:pt x="12" y="11"/>
                    <a:pt x="12" y="11"/>
                  </a:cubicBezTo>
                  <a:lnTo>
                    <a:pt x="0" y="23"/>
                  </a:lnTo>
                  <a:lnTo>
                    <a:pt x="0" y="33"/>
                  </a:lnTo>
                  <a:lnTo>
                    <a:pt x="0" y="56"/>
                  </a:lnTo>
                  <a:lnTo>
                    <a:pt x="12" y="67"/>
                  </a:lnTo>
                  <a:cubicBezTo>
                    <a:pt x="23" y="89"/>
                    <a:pt x="45" y="100"/>
                    <a:pt x="56" y="122"/>
                  </a:cubicBezTo>
                  <a:cubicBezTo>
                    <a:pt x="67" y="134"/>
                    <a:pt x="67" y="134"/>
                    <a:pt x="79" y="134"/>
                  </a:cubicBezTo>
                  <a:cubicBezTo>
                    <a:pt x="89" y="134"/>
                    <a:pt x="89" y="134"/>
                    <a:pt x="101" y="145"/>
                  </a:cubicBezTo>
                  <a:cubicBezTo>
                    <a:pt x="112" y="145"/>
                    <a:pt x="112" y="145"/>
                    <a:pt x="123" y="134"/>
                  </a:cubicBezTo>
                  <a:lnTo>
                    <a:pt x="134" y="134"/>
                  </a:lnTo>
                  <a:cubicBezTo>
                    <a:pt x="134" y="122"/>
                    <a:pt x="145" y="122"/>
                    <a:pt x="145" y="112"/>
                  </a:cubicBezTo>
                  <a:lnTo>
                    <a:pt x="145" y="89"/>
                  </a:lnTo>
                  <a:lnTo>
                    <a:pt x="134" y="78"/>
                  </a:lnTo>
                  <a:cubicBezTo>
                    <a:pt x="134" y="67"/>
                    <a:pt x="123" y="67"/>
                    <a:pt x="123" y="56"/>
                  </a:cubicBezTo>
                  <a:lnTo>
                    <a:pt x="123" y="67"/>
                  </a:lnTo>
                  <a:cubicBezTo>
                    <a:pt x="123" y="56"/>
                    <a:pt x="112" y="56"/>
                    <a:pt x="112" y="45"/>
                  </a:cubicBezTo>
                  <a:lnTo>
                    <a:pt x="101" y="33"/>
                  </a:lnTo>
                  <a:cubicBezTo>
                    <a:pt x="101" y="23"/>
                    <a:pt x="89" y="23"/>
                    <a:pt x="89" y="23"/>
                  </a:cubicBezTo>
                  <a:cubicBezTo>
                    <a:pt x="79" y="11"/>
                    <a:pt x="79" y="11"/>
                    <a:pt x="67" y="11"/>
                  </a:cubicBezTo>
                  <a:cubicBezTo>
                    <a:pt x="67" y="1"/>
                    <a:pt x="56" y="1"/>
                    <a:pt x="45"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11"/>
            <p:cNvSpPr/>
            <p:nvPr/>
          </p:nvSpPr>
          <p:spPr>
            <a:xfrm>
              <a:off x="1758256" y="2390836"/>
              <a:ext cx="12804" cy="26445"/>
            </a:xfrm>
            <a:custGeom>
              <a:avLst/>
              <a:gdLst/>
              <a:ahLst/>
              <a:cxnLst/>
              <a:rect l="l" t="t" r="r" b="b"/>
              <a:pathLst>
                <a:path w="367" h="758" extrusionOk="0">
                  <a:moveTo>
                    <a:pt x="112" y="0"/>
                  </a:moveTo>
                  <a:cubicBezTo>
                    <a:pt x="89" y="0"/>
                    <a:pt x="67" y="0"/>
                    <a:pt x="67" y="23"/>
                  </a:cubicBezTo>
                  <a:cubicBezTo>
                    <a:pt x="56" y="112"/>
                    <a:pt x="67" y="200"/>
                    <a:pt x="78" y="278"/>
                  </a:cubicBezTo>
                  <a:cubicBezTo>
                    <a:pt x="67" y="267"/>
                    <a:pt x="56" y="267"/>
                    <a:pt x="45" y="267"/>
                  </a:cubicBezTo>
                  <a:cubicBezTo>
                    <a:pt x="38" y="265"/>
                    <a:pt x="33" y="264"/>
                    <a:pt x="28" y="264"/>
                  </a:cubicBezTo>
                  <a:cubicBezTo>
                    <a:pt x="7" y="264"/>
                    <a:pt x="0" y="282"/>
                    <a:pt x="0" y="300"/>
                  </a:cubicBezTo>
                  <a:cubicBezTo>
                    <a:pt x="11" y="367"/>
                    <a:pt x="23" y="434"/>
                    <a:pt x="45" y="490"/>
                  </a:cubicBezTo>
                  <a:cubicBezTo>
                    <a:pt x="56" y="523"/>
                    <a:pt x="67" y="556"/>
                    <a:pt x="89" y="579"/>
                  </a:cubicBezTo>
                  <a:cubicBezTo>
                    <a:pt x="100" y="612"/>
                    <a:pt x="122" y="656"/>
                    <a:pt x="156" y="678"/>
                  </a:cubicBezTo>
                  <a:cubicBezTo>
                    <a:pt x="164" y="687"/>
                    <a:pt x="177" y="694"/>
                    <a:pt x="192" y="694"/>
                  </a:cubicBezTo>
                  <a:cubicBezTo>
                    <a:pt x="198" y="694"/>
                    <a:pt x="205" y="693"/>
                    <a:pt x="211" y="690"/>
                  </a:cubicBezTo>
                  <a:cubicBezTo>
                    <a:pt x="223" y="712"/>
                    <a:pt x="245" y="734"/>
                    <a:pt x="267" y="745"/>
                  </a:cubicBezTo>
                  <a:cubicBezTo>
                    <a:pt x="276" y="754"/>
                    <a:pt x="286" y="757"/>
                    <a:pt x="295" y="757"/>
                  </a:cubicBezTo>
                  <a:cubicBezTo>
                    <a:pt x="310" y="757"/>
                    <a:pt x="322" y="748"/>
                    <a:pt x="322" y="734"/>
                  </a:cubicBezTo>
                  <a:cubicBezTo>
                    <a:pt x="334" y="723"/>
                    <a:pt x="334" y="712"/>
                    <a:pt x="322" y="701"/>
                  </a:cubicBezTo>
                  <a:cubicBezTo>
                    <a:pt x="345" y="690"/>
                    <a:pt x="356" y="678"/>
                    <a:pt x="345" y="656"/>
                  </a:cubicBezTo>
                  <a:lnTo>
                    <a:pt x="345" y="612"/>
                  </a:lnTo>
                  <a:cubicBezTo>
                    <a:pt x="367" y="612"/>
                    <a:pt x="367" y="601"/>
                    <a:pt x="367" y="589"/>
                  </a:cubicBezTo>
                  <a:lnTo>
                    <a:pt x="367" y="567"/>
                  </a:lnTo>
                  <a:cubicBezTo>
                    <a:pt x="367" y="556"/>
                    <a:pt x="367" y="556"/>
                    <a:pt x="356" y="545"/>
                  </a:cubicBezTo>
                  <a:cubicBezTo>
                    <a:pt x="356" y="545"/>
                    <a:pt x="356" y="534"/>
                    <a:pt x="345" y="534"/>
                  </a:cubicBezTo>
                  <a:lnTo>
                    <a:pt x="334" y="500"/>
                  </a:lnTo>
                  <a:cubicBezTo>
                    <a:pt x="322" y="478"/>
                    <a:pt x="300" y="467"/>
                    <a:pt x="290" y="445"/>
                  </a:cubicBezTo>
                  <a:cubicBezTo>
                    <a:pt x="290" y="434"/>
                    <a:pt x="278" y="434"/>
                    <a:pt x="278" y="434"/>
                  </a:cubicBezTo>
                  <a:cubicBezTo>
                    <a:pt x="267" y="378"/>
                    <a:pt x="256" y="334"/>
                    <a:pt x="256" y="289"/>
                  </a:cubicBezTo>
                  <a:cubicBezTo>
                    <a:pt x="256" y="267"/>
                    <a:pt x="233" y="256"/>
                    <a:pt x="211" y="245"/>
                  </a:cubicBezTo>
                  <a:cubicBezTo>
                    <a:pt x="201" y="245"/>
                    <a:pt x="178" y="245"/>
                    <a:pt x="167" y="256"/>
                  </a:cubicBezTo>
                  <a:cubicBezTo>
                    <a:pt x="156" y="189"/>
                    <a:pt x="156" y="122"/>
                    <a:pt x="156" y="55"/>
                  </a:cubicBezTo>
                  <a:cubicBezTo>
                    <a:pt x="156" y="33"/>
                    <a:pt x="134" y="11"/>
                    <a:pt x="112"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11"/>
            <p:cNvSpPr/>
            <p:nvPr/>
          </p:nvSpPr>
          <p:spPr>
            <a:xfrm>
              <a:off x="1769909" y="2393836"/>
              <a:ext cx="20025" cy="28957"/>
            </a:xfrm>
            <a:custGeom>
              <a:avLst/>
              <a:gdLst/>
              <a:ahLst/>
              <a:cxnLst/>
              <a:rect l="l" t="t" r="r" b="b"/>
              <a:pathLst>
                <a:path w="574" h="830" extrusionOk="0">
                  <a:moveTo>
                    <a:pt x="32" y="0"/>
                  </a:moveTo>
                  <a:cubicBezTo>
                    <a:pt x="15" y="0"/>
                    <a:pt x="0" y="18"/>
                    <a:pt x="0" y="36"/>
                  </a:cubicBezTo>
                  <a:cubicBezTo>
                    <a:pt x="22" y="125"/>
                    <a:pt x="44" y="203"/>
                    <a:pt x="67" y="281"/>
                  </a:cubicBezTo>
                  <a:cubicBezTo>
                    <a:pt x="77" y="281"/>
                    <a:pt x="77" y="292"/>
                    <a:pt x="77" y="292"/>
                  </a:cubicBezTo>
                  <a:cubicBezTo>
                    <a:pt x="55" y="292"/>
                    <a:pt x="44" y="303"/>
                    <a:pt x="55" y="337"/>
                  </a:cubicBezTo>
                  <a:cubicBezTo>
                    <a:pt x="77" y="414"/>
                    <a:pt x="111" y="503"/>
                    <a:pt x="144" y="582"/>
                  </a:cubicBezTo>
                  <a:cubicBezTo>
                    <a:pt x="166" y="615"/>
                    <a:pt x="178" y="659"/>
                    <a:pt x="200" y="693"/>
                  </a:cubicBezTo>
                  <a:cubicBezTo>
                    <a:pt x="222" y="737"/>
                    <a:pt x="245" y="782"/>
                    <a:pt x="278" y="815"/>
                  </a:cubicBezTo>
                  <a:cubicBezTo>
                    <a:pt x="292" y="824"/>
                    <a:pt x="307" y="829"/>
                    <a:pt x="321" y="829"/>
                  </a:cubicBezTo>
                  <a:cubicBezTo>
                    <a:pt x="341" y="829"/>
                    <a:pt x="356" y="819"/>
                    <a:pt x="356" y="792"/>
                  </a:cubicBezTo>
                  <a:cubicBezTo>
                    <a:pt x="344" y="748"/>
                    <a:pt x="311" y="715"/>
                    <a:pt x="300" y="671"/>
                  </a:cubicBezTo>
                  <a:cubicBezTo>
                    <a:pt x="289" y="659"/>
                    <a:pt x="278" y="648"/>
                    <a:pt x="267" y="626"/>
                  </a:cubicBezTo>
                  <a:cubicBezTo>
                    <a:pt x="289" y="626"/>
                    <a:pt x="300" y="615"/>
                    <a:pt x="300" y="604"/>
                  </a:cubicBezTo>
                  <a:lnTo>
                    <a:pt x="300" y="570"/>
                  </a:lnTo>
                  <a:cubicBezTo>
                    <a:pt x="300" y="559"/>
                    <a:pt x="289" y="548"/>
                    <a:pt x="289" y="537"/>
                  </a:cubicBezTo>
                  <a:cubicBezTo>
                    <a:pt x="278" y="526"/>
                    <a:pt x="278" y="515"/>
                    <a:pt x="267" y="503"/>
                  </a:cubicBezTo>
                  <a:lnTo>
                    <a:pt x="267" y="493"/>
                  </a:lnTo>
                  <a:cubicBezTo>
                    <a:pt x="278" y="481"/>
                    <a:pt x="267" y="470"/>
                    <a:pt x="267" y="448"/>
                  </a:cubicBezTo>
                  <a:cubicBezTo>
                    <a:pt x="278" y="448"/>
                    <a:pt x="300" y="437"/>
                    <a:pt x="300" y="414"/>
                  </a:cubicBezTo>
                  <a:cubicBezTo>
                    <a:pt x="300" y="426"/>
                    <a:pt x="300" y="426"/>
                    <a:pt x="311" y="437"/>
                  </a:cubicBezTo>
                  <a:cubicBezTo>
                    <a:pt x="319" y="453"/>
                    <a:pt x="339" y="463"/>
                    <a:pt x="358" y="463"/>
                  </a:cubicBezTo>
                  <a:cubicBezTo>
                    <a:pt x="365" y="463"/>
                    <a:pt x="372" y="462"/>
                    <a:pt x="378" y="459"/>
                  </a:cubicBezTo>
                  <a:cubicBezTo>
                    <a:pt x="389" y="459"/>
                    <a:pt x="389" y="448"/>
                    <a:pt x="400" y="448"/>
                  </a:cubicBezTo>
                  <a:cubicBezTo>
                    <a:pt x="408" y="448"/>
                    <a:pt x="415" y="453"/>
                    <a:pt x="422" y="453"/>
                  </a:cubicBezTo>
                  <a:cubicBezTo>
                    <a:pt x="426" y="453"/>
                    <a:pt x="430" y="452"/>
                    <a:pt x="433" y="448"/>
                  </a:cubicBezTo>
                  <a:cubicBezTo>
                    <a:pt x="456" y="481"/>
                    <a:pt x="467" y="515"/>
                    <a:pt x="489" y="537"/>
                  </a:cubicBezTo>
                  <a:cubicBezTo>
                    <a:pt x="503" y="546"/>
                    <a:pt x="521" y="552"/>
                    <a:pt x="536" y="552"/>
                  </a:cubicBezTo>
                  <a:cubicBezTo>
                    <a:pt x="557" y="552"/>
                    <a:pt x="574" y="541"/>
                    <a:pt x="567" y="515"/>
                  </a:cubicBezTo>
                  <a:cubicBezTo>
                    <a:pt x="556" y="470"/>
                    <a:pt x="522" y="426"/>
                    <a:pt x="500" y="381"/>
                  </a:cubicBezTo>
                  <a:cubicBezTo>
                    <a:pt x="478" y="348"/>
                    <a:pt x="445" y="303"/>
                    <a:pt x="423" y="270"/>
                  </a:cubicBezTo>
                  <a:cubicBezTo>
                    <a:pt x="414" y="254"/>
                    <a:pt x="400" y="243"/>
                    <a:pt x="384" y="243"/>
                  </a:cubicBezTo>
                  <a:cubicBezTo>
                    <a:pt x="379" y="243"/>
                    <a:pt x="373" y="245"/>
                    <a:pt x="367" y="248"/>
                  </a:cubicBezTo>
                  <a:cubicBezTo>
                    <a:pt x="344" y="248"/>
                    <a:pt x="344" y="259"/>
                    <a:pt x="344" y="270"/>
                  </a:cubicBezTo>
                  <a:cubicBezTo>
                    <a:pt x="334" y="259"/>
                    <a:pt x="322" y="259"/>
                    <a:pt x="322" y="248"/>
                  </a:cubicBezTo>
                  <a:cubicBezTo>
                    <a:pt x="311" y="248"/>
                    <a:pt x="289" y="236"/>
                    <a:pt x="278" y="236"/>
                  </a:cubicBezTo>
                  <a:cubicBezTo>
                    <a:pt x="267" y="226"/>
                    <a:pt x="255" y="214"/>
                    <a:pt x="245" y="192"/>
                  </a:cubicBezTo>
                  <a:cubicBezTo>
                    <a:pt x="233" y="170"/>
                    <a:pt x="211" y="159"/>
                    <a:pt x="178" y="159"/>
                  </a:cubicBezTo>
                  <a:cubicBezTo>
                    <a:pt x="156" y="159"/>
                    <a:pt x="133" y="181"/>
                    <a:pt x="144" y="203"/>
                  </a:cubicBezTo>
                  <a:lnTo>
                    <a:pt x="144" y="226"/>
                  </a:lnTo>
                  <a:cubicBezTo>
                    <a:pt x="122" y="170"/>
                    <a:pt x="111" y="103"/>
                    <a:pt x="100" y="48"/>
                  </a:cubicBezTo>
                  <a:cubicBezTo>
                    <a:pt x="89" y="26"/>
                    <a:pt x="67" y="3"/>
                    <a:pt x="44" y="3"/>
                  </a:cubicBezTo>
                  <a:cubicBezTo>
                    <a:pt x="40" y="1"/>
                    <a:pt x="36" y="0"/>
                    <a:pt x="32"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11"/>
            <p:cNvSpPr/>
            <p:nvPr/>
          </p:nvSpPr>
          <p:spPr>
            <a:xfrm>
              <a:off x="1785783" y="2398476"/>
              <a:ext cx="8966" cy="16432"/>
            </a:xfrm>
            <a:custGeom>
              <a:avLst/>
              <a:gdLst/>
              <a:ahLst/>
              <a:cxnLst/>
              <a:rect l="l" t="t" r="r" b="b"/>
              <a:pathLst>
                <a:path w="257" h="471" extrusionOk="0">
                  <a:moveTo>
                    <a:pt x="53" y="1"/>
                  </a:moveTo>
                  <a:cubicBezTo>
                    <a:pt x="47" y="1"/>
                    <a:pt x="41" y="2"/>
                    <a:pt x="34" y="4"/>
                  </a:cubicBezTo>
                  <a:cubicBezTo>
                    <a:pt x="12" y="4"/>
                    <a:pt x="1" y="37"/>
                    <a:pt x="12" y="59"/>
                  </a:cubicBezTo>
                  <a:cubicBezTo>
                    <a:pt x="45" y="115"/>
                    <a:pt x="67" y="182"/>
                    <a:pt x="90" y="248"/>
                  </a:cubicBezTo>
                  <a:cubicBezTo>
                    <a:pt x="112" y="304"/>
                    <a:pt x="134" y="370"/>
                    <a:pt x="156" y="437"/>
                  </a:cubicBezTo>
                  <a:cubicBezTo>
                    <a:pt x="168" y="459"/>
                    <a:pt x="190" y="471"/>
                    <a:pt x="212" y="471"/>
                  </a:cubicBezTo>
                  <a:cubicBezTo>
                    <a:pt x="235" y="471"/>
                    <a:pt x="257" y="459"/>
                    <a:pt x="257" y="449"/>
                  </a:cubicBezTo>
                  <a:cubicBezTo>
                    <a:pt x="245" y="426"/>
                    <a:pt x="245" y="404"/>
                    <a:pt x="245" y="393"/>
                  </a:cubicBezTo>
                  <a:cubicBezTo>
                    <a:pt x="245" y="370"/>
                    <a:pt x="235" y="360"/>
                    <a:pt x="235" y="337"/>
                  </a:cubicBezTo>
                  <a:cubicBezTo>
                    <a:pt x="223" y="304"/>
                    <a:pt x="212" y="271"/>
                    <a:pt x="190" y="237"/>
                  </a:cubicBezTo>
                  <a:cubicBezTo>
                    <a:pt x="168" y="170"/>
                    <a:pt x="146" y="103"/>
                    <a:pt x="112" y="37"/>
                  </a:cubicBezTo>
                  <a:cubicBezTo>
                    <a:pt x="103" y="19"/>
                    <a:pt x="79" y="1"/>
                    <a:pt x="53"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11"/>
            <p:cNvSpPr/>
            <p:nvPr/>
          </p:nvSpPr>
          <p:spPr>
            <a:xfrm>
              <a:off x="1743882" y="2410617"/>
              <a:ext cx="11687" cy="9734"/>
            </a:xfrm>
            <a:custGeom>
              <a:avLst/>
              <a:gdLst/>
              <a:ahLst/>
              <a:cxnLst/>
              <a:rect l="l" t="t" r="r" b="b"/>
              <a:pathLst>
                <a:path w="335" h="279" extrusionOk="0">
                  <a:moveTo>
                    <a:pt x="178" y="0"/>
                  </a:moveTo>
                  <a:cubicBezTo>
                    <a:pt x="168" y="0"/>
                    <a:pt x="156" y="12"/>
                    <a:pt x="156" y="22"/>
                  </a:cubicBezTo>
                  <a:lnTo>
                    <a:pt x="145" y="12"/>
                  </a:lnTo>
                  <a:lnTo>
                    <a:pt x="112" y="12"/>
                  </a:lnTo>
                  <a:cubicBezTo>
                    <a:pt x="101" y="12"/>
                    <a:pt x="101" y="22"/>
                    <a:pt x="89" y="22"/>
                  </a:cubicBezTo>
                  <a:lnTo>
                    <a:pt x="89" y="34"/>
                  </a:lnTo>
                  <a:lnTo>
                    <a:pt x="89" y="45"/>
                  </a:lnTo>
                  <a:cubicBezTo>
                    <a:pt x="89" y="45"/>
                    <a:pt x="89" y="34"/>
                    <a:pt x="79" y="34"/>
                  </a:cubicBezTo>
                  <a:cubicBezTo>
                    <a:pt x="70" y="25"/>
                    <a:pt x="60" y="22"/>
                    <a:pt x="51" y="22"/>
                  </a:cubicBezTo>
                  <a:cubicBezTo>
                    <a:pt x="23" y="22"/>
                    <a:pt x="1" y="53"/>
                    <a:pt x="34" y="78"/>
                  </a:cubicBezTo>
                  <a:cubicBezTo>
                    <a:pt x="44" y="88"/>
                    <a:pt x="53" y="91"/>
                    <a:pt x="61" y="91"/>
                  </a:cubicBezTo>
                  <a:cubicBezTo>
                    <a:pt x="73" y="91"/>
                    <a:pt x="83" y="85"/>
                    <a:pt x="89" y="78"/>
                  </a:cubicBezTo>
                  <a:lnTo>
                    <a:pt x="89" y="89"/>
                  </a:lnTo>
                  <a:lnTo>
                    <a:pt x="89" y="101"/>
                  </a:lnTo>
                  <a:cubicBezTo>
                    <a:pt x="101" y="101"/>
                    <a:pt x="101" y="111"/>
                    <a:pt x="101" y="111"/>
                  </a:cubicBezTo>
                  <a:cubicBezTo>
                    <a:pt x="112" y="123"/>
                    <a:pt x="123" y="134"/>
                    <a:pt x="134" y="134"/>
                  </a:cubicBezTo>
                  <a:lnTo>
                    <a:pt x="156" y="134"/>
                  </a:lnTo>
                  <a:cubicBezTo>
                    <a:pt x="168" y="134"/>
                    <a:pt x="168" y="123"/>
                    <a:pt x="168" y="123"/>
                  </a:cubicBezTo>
                  <a:lnTo>
                    <a:pt x="178" y="123"/>
                  </a:lnTo>
                  <a:lnTo>
                    <a:pt x="178" y="111"/>
                  </a:lnTo>
                  <a:cubicBezTo>
                    <a:pt x="178" y="123"/>
                    <a:pt x="190" y="134"/>
                    <a:pt x="190" y="145"/>
                  </a:cubicBezTo>
                  <a:cubicBezTo>
                    <a:pt x="190" y="156"/>
                    <a:pt x="201" y="167"/>
                    <a:pt x="201" y="178"/>
                  </a:cubicBezTo>
                  <a:lnTo>
                    <a:pt x="201" y="190"/>
                  </a:lnTo>
                  <a:cubicBezTo>
                    <a:pt x="212" y="212"/>
                    <a:pt x="212" y="245"/>
                    <a:pt x="245" y="256"/>
                  </a:cubicBezTo>
                  <a:cubicBezTo>
                    <a:pt x="257" y="267"/>
                    <a:pt x="267" y="267"/>
                    <a:pt x="279" y="279"/>
                  </a:cubicBezTo>
                  <a:cubicBezTo>
                    <a:pt x="290" y="279"/>
                    <a:pt x="301" y="267"/>
                    <a:pt x="312" y="267"/>
                  </a:cubicBezTo>
                  <a:cubicBezTo>
                    <a:pt x="334" y="245"/>
                    <a:pt x="323" y="223"/>
                    <a:pt x="312" y="200"/>
                  </a:cubicBezTo>
                  <a:cubicBezTo>
                    <a:pt x="312" y="178"/>
                    <a:pt x="301" y="156"/>
                    <a:pt x="290" y="134"/>
                  </a:cubicBezTo>
                  <a:cubicBezTo>
                    <a:pt x="279" y="111"/>
                    <a:pt x="267" y="78"/>
                    <a:pt x="257" y="45"/>
                  </a:cubicBezTo>
                  <a:cubicBezTo>
                    <a:pt x="234" y="22"/>
                    <a:pt x="212" y="0"/>
                    <a:pt x="178"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11"/>
            <p:cNvSpPr/>
            <p:nvPr/>
          </p:nvSpPr>
          <p:spPr>
            <a:xfrm>
              <a:off x="1735753" y="2402767"/>
              <a:ext cx="93917" cy="75148"/>
            </a:xfrm>
            <a:custGeom>
              <a:avLst/>
              <a:gdLst/>
              <a:ahLst/>
              <a:cxnLst/>
              <a:rect l="l" t="t" r="r" b="b"/>
              <a:pathLst>
                <a:path w="2692" h="2154" extrusionOk="0">
                  <a:moveTo>
                    <a:pt x="1340" y="0"/>
                  </a:moveTo>
                  <a:cubicBezTo>
                    <a:pt x="1084" y="0"/>
                    <a:pt x="816" y="83"/>
                    <a:pt x="534" y="237"/>
                  </a:cubicBezTo>
                  <a:cubicBezTo>
                    <a:pt x="0" y="526"/>
                    <a:pt x="45" y="1449"/>
                    <a:pt x="523" y="1871"/>
                  </a:cubicBezTo>
                  <a:cubicBezTo>
                    <a:pt x="751" y="2063"/>
                    <a:pt x="1052" y="2154"/>
                    <a:pt x="1351" y="2154"/>
                  </a:cubicBezTo>
                  <a:cubicBezTo>
                    <a:pt x="1693" y="2154"/>
                    <a:pt x="2032" y="2035"/>
                    <a:pt x="2258" y="1816"/>
                  </a:cubicBezTo>
                  <a:cubicBezTo>
                    <a:pt x="2680" y="1404"/>
                    <a:pt x="2692" y="859"/>
                    <a:pt x="2247" y="415"/>
                  </a:cubicBezTo>
                  <a:cubicBezTo>
                    <a:pt x="1963" y="130"/>
                    <a:pt x="1661" y="0"/>
                    <a:pt x="1340"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11"/>
            <p:cNvSpPr/>
            <p:nvPr/>
          </p:nvSpPr>
          <p:spPr>
            <a:xfrm>
              <a:off x="1735753" y="2408524"/>
              <a:ext cx="95487" cy="76753"/>
            </a:xfrm>
            <a:custGeom>
              <a:avLst/>
              <a:gdLst/>
              <a:ahLst/>
              <a:cxnLst/>
              <a:rect l="l" t="t" r="r" b="b"/>
              <a:pathLst>
                <a:path w="2737" h="2200" extrusionOk="0">
                  <a:moveTo>
                    <a:pt x="445" y="984"/>
                  </a:moveTo>
                  <a:cubicBezTo>
                    <a:pt x="456" y="1139"/>
                    <a:pt x="490" y="1295"/>
                    <a:pt x="534" y="1451"/>
                  </a:cubicBezTo>
                  <a:cubicBezTo>
                    <a:pt x="579" y="1562"/>
                    <a:pt x="612" y="1673"/>
                    <a:pt x="668" y="1773"/>
                  </a:cubicBezTo>
                  <a:lnTo>
                    <a:pt x="689" y="1816"/>
                  </a:lnTo>
                  <a:lnTo>
                    <a:pt x="689" y="1816"/>
                  </a:lnTo>
                  <a:cubicBezTo>
                    <a:pt x="611" y="1705"/>
                    <a:pt x="534" y="1584"/>
                    <a:pt x="490" y="1451"/>
                  </a:cubicBezTo>
                  <a:cubicBezTo>
                    <a:pt x="434" y="1306"/>
                    <a:pt x="423" y="1139"/>
                    <a:pt x="445" y="984"/>
                  </a:cubicBezTo>
                  <a:close/>
                  <a:moveTo>
                    <a:pt x="690" y="1818"/>
                  </a:moveTo>
                  <a:lnTo>
                    <a:pt x="695" y="1829"/>
                  </a:lnTo>
                  <a:lnTo>
                    <a:pt x="695" y="1829"/>
                  </a:lnTo>
                  <a:cubicBezTo>
                    <a:pt x="693" y="1826"/>
                    <a:pt x="690" y="1823"/>
                    <a:pt x="690" y="1818"/>
                  </a:cubicBezTo>
                  <a:close/>
                  <a:moveTo>
                    <a:pt x="2493" y="0"/>
                  </a:moveTo>
                  <a:cubicBezTo>
                    <a:pt x="2472" y="0"/>
                    <a:pt x="2450" y="11"/>
                    <a:pt x="2458" y="27"/>
                  </a:cubicBezTo>
                  <a:cubicBezTo>
                    <a:pt x="2492" y="94"/>
                    <a:pt x="2525" y="149"/>
                    <a:pt x="2558" y="227"/>
                  </a:cubicBezTo>
                  <a:cubicBezTo>
                    <a:pt x="2581" y="283"/>
                    <a:pt x="2591" y="349"/>
                    <a:pt x="2603" y="416"/>
                  </a:cubicBezTo>
                  <a:cubicBezTo>
                    <a:pt x="2625" y="549"/>
                    <a:pt x="2636" y="683"/>
                    <a:pt x="2636" y="816"/>
                  </a:cubicBezTo>
                  <a:cubicBezTo>
                    <a:pt x="2625" y="872"/>
                    <a:pt x="2625" y="928"/>
                    <a:pt x="2625" y="984"/>
                  </a:cubicBezTo>
                  <a:cubicBezTo>
                    <a:pt x="2614" y="961"/>
                    <a:pt x="2603" y="928"/>
                    <a:pt x="2603" y="917"/>
                  </a:cubicBezTo>
                  <a:cubicBezTo>
                    <a:pt x="2581" y="839"/>
                    <a:pt x="2547" y="772"/>
                    <a:pt x="2514" y="705"/>
                  </a:cubicBezTo>
                  <a:cubicBezTo>
                    <a:pt x="2469" y="572"/>
                    <a:pt x="2413" y="450"/>
                    <a:pt x="2347" y="327"/>
                  </a:cubicBezTo>
                  <a:cubicBezTo>
                    <a:pt x="2324" y="305"/>
                    <a:pt x="2302" y="283"/>
                    <a:pt x="2280" y="283"/>
                  </a:cubicBezTo>
                  <a:cubicBezTo>
                    <a:pt x="2247" y="283"/>
                    <a:pt x="2235" y="305"/>
                    <a:pt x="2235" y="327"/>
                  </a:cubicBezTo>
                  <a:cubicBezTo>
                    <a:pt x="2314" y="683"/>
                    <a:pt x="2492" y="1028"/>
                    <a:pt x="2458" y="1384"/>
                  </a:cubicBezTo>
                  <a:cubicBezTo>
                    <a:pt x="2458" y="1372"/>
                    <a:pt x="2447" y="1350"/>
                    <a:pt x="2447" y="1328"/>
                  </a:cubicBezTo>
                  <a:cubicBezTo>
                    <a:pt x="2413" y="1184"/>
                    <a:pt x="2380" y="1028"/>
                    <a:pt x="2336" y="872"/>
                  </a:cubicBezTo>
                  <a:cubicBezTo>
                    <a:pt x="2329" y="841"/>
                    <a:pt x="2294" y="820"/>
                    <a:pt x="2267" y="820"/>
                  </a:cubicBezTo>
                  <a:cubicBezTo>
                    <a:pt x="2247" y="820"/>
                    <a:pt x="2231" y="832"/>
                    <a:pt x="2235" y="861"/>
                  </a:cubicBezTo>
                  <a:cubicBezTo>
                    <a:pt x="2258" y="961"/>
                    <a:pt x="2280" y="1073"/>
                    <a:pt x="2291" y="1184"/>
                  </a:cubicBezTo>
                  <a:cubicBezTo>
                    <a:pt x="2247" y="1039"/>
                    <a:pt x="2180" y="905"/>
                    <a:pt x="2102" y="783"/>
                  </a:cubicBezTo>
                  <a:cubicBezTo>
                    <a:pt x="2093" y="765"/>
                    <a:pt x="2074" y="756"/>
                    <a:pt x="2056" y="756"/>
                  </a:cubicBezTo>
                  <a:cubicBezTo>
                    <a:pt x="2032" y="756"/>
                    <a:pt x="2012" y="773"/>
                    <a:pt x="2024" y="806"/>
                  </a:cubicBezTo>
                  <a:cubicBezTo>
                    <a:pt x="2113" y="972"/>
                    <a:pt x="2180" y="1139"/>
                    <a:pt x="2235" y="1317"/>
                  </a:cubicBezTo>
                  <a:cubicBezTo>
                    <a:pt x="2225" y="1317"/>
                    <a:pt x="2225" y="1328"/>
                    <a:pt x="2225" y="1340"/>
                  </a:cubicBezTo>
                  <a:cubicBezTo>
                    <a:pt x="2247" y="1406"/>
                    <a:pt x="2258" y="1484"/>
                    <a:pt x="2258" y="1562"/>
                  </a:cubicBezTo>
                  <a:cubicBezTo>
                    <a:pt x="2235" y="1461"/>
                    <a:pt x="2202" y="1362"/>
                    <a:pt x="2146" y="1284"/>
                  </a:cubicBezTo>
                  <a:cubicBezTo>
                    <a:pt x="2140" y="1270"/>
                    <a:pt x="2121" y="1261"/>
                    <a:pt x="2104" y="1261"/>
                  </a:cubicBezTo>
                  <a:cubicBezTo>
                    <a:pt x="2093" y="1261"/>
                    <a:pt x="2084" y="1264"/>
                    <a:pt x="2080" y="1273"/>
                  </a:cubicBezTo>
                  <a:cubicBezTo>
                    <a:pt x="2035" y="1106"/>
                    <a:pt x="1958" y="961"/>
                    <a:pt x="1847" y="828"/>
                  </a:cubicBezTo>
                  <a:cubicBezTo>
                    <a:pt x="1829" y="810"/>
                    <a:pt x="1805" y="801"/>
                    <a:pt x="1785" y="801"/>
                  </a:cubicBezTo>
                  <a:cubicBezTo>
                    <a:pt x="1755" y="801"/>
                    <a:pt x="1733" y="821"/>
                    <a:pt x="1746" y="861"/>
                  </a:cubicBezTo>
                  <a:cubicBezTo>
                    <a:pt x="1813" y="1039"/>
                    <a:pt x="1924" y="1195"/>
                    <a:pt x="2002" y="1362"/>
                  </a:cubicBezTo>
                  <a:lnTo>
                    <a:pt x="2002" y="1372"/>
                  </a:lnTo>
                  <a:cubicBezTo>
                    <a:pt x="2024" y="1439"/>
                    <a:pt x="2035" y="1518"/>
                    <a:pt x="2035" y="1595"/>
                  </a:cubicBezTo>
                  <a:cubicBezTo>
                    <a:pt x="2013" y="1595"/>
                    <a:pt x="1991" y="1595"/>
                    <a:pt x="1991" y="1617"/>
                  </a:cubicBezTo>
                  <a:cubicBezTo>
                    <a:pt x="1958" y="1461"/>
                    <a:pt x="1902" y="1306"/>
                    <a:pt x="1824" y="1162"/>
                  </a:cubicBezTo>
                  <a:cubicBezTo>
                    <a:pt x="1815" y="1143"/>
                    <a:pt x="1791" y="1125"/>
                    <a:pt x="1770" y="1125"/>
                  </a:cubicBezTo>
                  <a:cubicBezTo>
                    <a:pt x="1766" y="1125"/>
                    <a:pt x="1762" y="1126"/>
                    <a:pt x="1758" y="1128"/>
                  </a:cubicBezTo>
                  <a:cubicBezTo>
                    <a:pt x="1735" y="1128"/>
                    <a:pt x="1724" y="1150"/>
                    <a:pt x="1735" y="1172"/>
                  </a:cubicBezTo>
                  <a:cubicBezTo>
                    <a:pt x="1802" y="1317"/>
                    <a:pt x="1847" y="1461"/>
                    <a:pt x="1879" y="1607"/>
                  </a:cubicBezTo>
                  <a:lnTo>
                    <a:pt x="1879" y="1695"/>
                  </a:lnTo>
                  <a:lnTo>
                    <a:pt x="1857" y="1695"/>
                  </a:lnTo>
                  <a:cubicBezTo>
                    <a:pt x="1847" y="1673"/>
                    <a:pt x="1847" y="1651"/>
                    <a:pt x="1847" y="1639"/>
                  </a:cubicBezTo>
                  <a:cubicBezTo>
                    <a:pt x="1824" y="1528"/>
                    <a:pt x="1802" y="1417"/>
                    <a:pt x="1768" y="1317"/>
                  </a:cubicBezTo>
                  <a:cubicBezTo>
                    <a:pt x="1735" y="1206"/>
                    <a:pt x="1701" y="1106"/>
                    <a:pt x="1657" y="1006"/>
                  </a:cubicBezTo>
                  <a:lnTo>
                    <a:pt x="1590" y="839"/>
                  </a:lnTo>
                  <a:cubicBezTo>
                    <a:pt x="1568" y="794"/>
                    <a:pt x="1546" y="739"/>
                    <a:pt x="1501" y="705"/>
                  </a:cubicBezTo>
                  <a:cubicBezTo>
                    <a:pt x="1490" y="700"/>
                    <a:pt x="1473" y="694"/>
                    <a:pt x="1458" y="694"/>
                  </a:cubicBezTo>
                  <a:cubicBezTo>
                    <a:pt x="1443" y="694"/>
                    <a:pt x="1429" y="700"/>
                    <a:pt x="1424" y="717"/>
                  </a:cubicBezTo>
                  <a:cubicBezTo>
                    <a:pt x="1424" y="772"/>
                    <a:pt x="1457" y="828"/>
                    <a:pt x="1479" y="872"/>
                  </a:cubicBezTo>
                  <a:cubicBezTo>
                    <a:pt x="1501" y="917"/>
                    <a:pt x="1524" y="961"/>
                    <a:pt x="1535" y="1006"/>
                  </a:cubicBezTo>
                  <a:cubicBezTo>
                    <a:pt x="1568" y="1073"/>
                    <a:pt x="1590" y="1139"/>
                    <a:pt x="1613" y="1206"/>
                  </a:cubicBezTo>
                  <a:cubicBezTo>
                    <a:pt x="1602" y="1206"/>
                    <a:pt x="1602" y="1206"/>
                    <a:pt x="1602" y="1217"/>
                  </a:cubicBezTo>
                  <a:cubicBezTo>
                    <a:pt x="1590" y="1306"/>
                    <a:pt x="1590" y="1395"/>
                    <a:pt x="1602" y="1484"/>
                  </a:cubicBezTo>
                  <a:cubicBezTo>
                    <a:pt x="1590" y="1439"/>
                    <a:pt x="1568" y="1406"/>
                    <a:pt x="1524" y="1384"/>
                  </a:cubicBezTo>
                  <a:cubicBezTo>
                    <a:pt x="1491" y="1251"/>
                    <a:pt x="1457" y="1128"/>
                    <a:pt x="1435" y="994"/>
                  </a:cubicBezTo>
                  <a:cubicBezTo>
                    <a:pt x="1435" y="969"/>
                    <a:pt x="1401" y="950"/>
                    <a:pt x="1375" y="950"/>
                  </a:cubicBezTo>
                  <a:cubicBezTo>
                    <a:pt x="1356" y="950"/>
                    <a:pt x="1341" y="960"/>
                    <a:pt x="1346" y="984"/>
                  </a:cubicBezTo>
                  <a:cubicBezTo>
                    <a:pt x="1357" y="1128"/>
                    <a:pt x="1390" y="1261"/>
                    <a:pt x="1424" y="1395"/>
                  </a:cubicBezTo>
                  <a:lnTo>
                    <a:pt x="1424" y="1417"/>
                  </a:lnTo>
                  <a:cubicBezTo>
                    <a:pt x="1424" y="1429"/>
                    <a:pt x="1435" y="1451"/>
                    <a:pt x="1435" y="1473"/>
                  </a:cubicBezTo>
                  <a:cubicBezTo>
                    <a:pt x="1424" y="1461"/>
                    <a:pt x="1402" y="1451"/>
                    <a:pt x="1379" y="1451"/>
                  </a:cubicBezTo>
                  <a:cubicBezTo>
                    <a:pt x="1346" y="1461"/>
                    <a:pt x="1335" y="1484"/>
                    <a:pt x="1346" y="1518"/>
                  </a:cubicBezTo>
                  <a:lnTo>
                    <a:pt x="1357" y="1528"/>
                  </a:lnTo>
                  <a:cubicBezTo>
                    <a:pt x="1346" y="1518"/>
                    <a:pt x="1335" y="1518"/>
                    <a:pt x="1335" y="1518"/>
                  </a:cubicBezTo>
                  <a:cubicBezTo>
                    <a:pt x="1313" y="1473"/>
                    <a:pt x="1301" y="1439"/>
                    <a:pt x="1290" y="1395"/>
                  </a:cubicBezTo>
                  <a:cubicBezTo>
                    <a:pt x="1246" y="1284"/>
                    <a:pt x="1224" y="1172"/>
                    <a:pt x="1201" y="1061"/>
                  </a:cubicBezTo>
                  <a:cubicBezTo>
                    <a:pt x="1179" y="961"/>
                    <a:pt x="1168" y="850"/>
                    <a:pt x="1145" y="739"/>
                  </a:cubicBezTo>
                  <a:cubicBezTo>
                    <a:pt x="1138" y="717"/>
                    <a:pt x="1103" y="695"/>
                    <a:pt x="1079" y="695"/>
                  </a:cubicBezTo>
                  <a:cubicBezTo>
                    <a:pt x="1066" y="695"/>
                    <a:pt x="1056" y="701"/>
                    <a:pt x="1056" y="717"/>
                  </a:cubicBezTo>
                  <a:cubicBezTo>
                    <a:pt x="1046" y="839"/>
                    <a:pt x="1068" y="961"/>
                    <a:pt x="1090" y="1083"/>
                  </a:cubicBezTo>
                  <a:cubicBezTo>
                    <a:pt x="1101" y="1150"/>
                    <a:pt x="1123" y="1228"/>
                    <a:pt x="1145" y="1306"/>
                  </a:cubicBezTo>
                  <a:cubicBezTo>
                    <a:pt x="1135" y="1295"/>
                    <a:pt x="1123" y="1295"/>
                    <a:pt x="1112" y="1295"/>
                  </a:cubicBezTo>
                  <a:cubicBezTo>
                    <a:pt x="1090" y="1295"/>
                    <a:pt x="1068" y="1317"/>
                    <a:pt x="1079" y="1340"/>
                  </a:cubicBezTo>
                  <a:lnTo>
                    <a:pt x="1079" y="1350"/>
                  </a:lnTo>
                  <a:cubicBezTo>
                    <a:pt x="1065" y="1346"/>
                    <a:pt x="1052" y="1343"/>
                    <a:pt x="1039" y="1343"/>
                  </a:cubicBezTo>
                  <a:cubicBezTo>
                    <a:pt x="1020" y="1343"/>
                    <a:pt x="1003" y="1349"/>
                    <a:pt x="990" y="1362"/>
                  </a:cubicBezTo>
                  <a:cubicBezTo>
                    <a:pt x="979" y="1328"/>
                    <a:pt x="967" y="1295"/>
                    <a:pt x="945" y="1261"/>
                  </a:cubicBezTo>
                  <a:cubicBezTo>
                    <a:pt x="935" y="1050"/>
                    <a:pt x="935" y="850"/>
                    <a:pt x="990" y="650"/>
                  </a:cubicBezTo>
                  <a:cubicBezTo>
                    <a:pt x="998" y="626"/>
                    <a:pt x="957" y="597"/>
                    <a:pt x="927" y="597"/>
                  </a:cubicBezTo>
                  <a:cubicBezTo>
                    <a:pt x="915" y="597"/>
                    <a:pt x="904" y="603"/>
                    <a:pt x="901" y="616"/>
                  </a:cubicBezTo>
                  <a:lnTo>
                    <a:pt x="868" y="750"/>
                  </a:lnTo>
                  <a:cubicBezTo>
                    <a:pt x="856" y="732"/>
                    <a:pt x="834" y="720"/>
                    <a:pt x="815" y="720"/>
                  </a:cubicBezTo>
                  <a:cubicBezTo>
                    <a:pt x="798" y="720"/>
                    <a:pt x="784" y="729"/>
                    <a:pt x="779" y="750"/>
                  </a:cubicBezTo>
                  <a:cubicBezTo>
                    <a:pt x="757" y="816"/>
                    <a:pt x="757" y="872"/>
                    <a:pt x="757" y="939"/>
                  </a:cubicBezTo>
                  <a:cubicBezTo>
                    <a:pt x="745" y="828"/>
                    <a:pt x="757" y="705"/>
                    <a:pt x="767" y="583"/>
                  </a:cubicBezTo>
                  <a:cubicBezTo>
                    <a:pt x="767" y="554"/>
                    <a:pt x="728" y="524"/>
                    <a:pt x="698" y="524"/>
                  </a:cubicBezTo>
                  <a:cubicBezTo>
                    <a:pt x="683" y="524"/>
                    <a:pt x="671" y="531"/>
                    <a:pt x="668" y="549"/>
                  </a:cubicBezTo>
                  <a:cubicBezTo>
                    <a:pt x="612" y="861"/>
                    <a:pt x="612" y="1172"/>
                    <a:pt x="690" y="1484"/>
                  </a:cubicBezTo>
                  <a:cubicBezTo>
                    <a:pt x="690" y="1495"/>
                    <a:pt x="701" y="1495"/>
                    <a:pt x="701" y="1506"/>
                  </a:cubicBezTo>
                  <a:cubicBezTo>
                    <a:pt x="690" y="1506"/>
                    <a:pt x="678" y="1518"/>
                    <a:pt x="678" y="1528"/>
                  </a:cubicBezTo>
                  <a:cubicBezTo>
                    <a:pt x="656" y="1484"/>
                    <a:pt x="645" y="1439"/>
                    <a:pt x="634" y="1395"/>
                  </a:cubicBezTo>
                  <a:cubicBezTo>
                    <a:pt x="579" y="1206"/>
                    <a:pt x="567" y="1006"/>
                    <a:pt x="545" y="816"/>
                  </a:cubicBezTo>
                  <a:cubicBezTo>
                    <a:pt x="545" y="789"/>
                    <a:pt x="506" y="765"/>
                    <a:pt x="477" y="765"/>
                  </a:cubicBezTo>
                  <a:cubicBezTo>
                    <a:pt x="459" y="765"/>
                    <a:pt x="445" y="774"/>
                    <a:pt x="445" y="794"/>
                  </a:cubicBezTo>
                  <a:cubicBezTo>
                    <a:pt x="434" y="850"/>
                    <a:pt x="434" y="905"/>
                    <a:pt x="445" y="961"/>
                  </a:cubicBezTo>
                  <a:cubicBezTo>
                    <a:pt x="431" y="939"/>
                    <a:pt x="397" y="918"/>
                    <a:pt x="372" y="918"/>
                  </a:cubicBezTo>
                  <a:cubicBezTo>
                    <a:pt x="359" y="918"/>
                    <a:pt x="349" y="924"/>
                    <a:pt x="345" y="939"/>
                  </a:cubicBezTo>
                  <a:lnTo>
                    <a:pt x="345" y="950"/>
                  </a:lnTo>
                  <a:cubicBezTo>
                    <a:pt x="334" y="861"/>
                    <a:pt x="345" y="772"/>
                    <a:pt x="345" y="683"/>
                  </a:cubicBezTo>
                  <a:cubicBezTo>
                    <a:pt x="356" y="583"/>
                    <a:pt x="378" y="472"/>
                    <a:pt x="378" y="361"/>
                  </a:cubicBezTo>
                  <a:cubicBezTo>
                    <a:pt x="370" y="337"/>
                    <a:pt x="335" y="308"/>
                    <a:pt x="307" y="308"/>
                  </a:cubicBezTo>
                  <a:cubicBezTo>
                    <a:pt x="295" y="308"/>
                    <a:pt x="285" y="314"/>
                    <a:pt x="278" y="327"/>
                  </a:cubicBezTo>
                  <a:cubicBezTo>
                    <a:pt x="245" y="383"/>
                    <a:pt x="245" y="450"/>
                    <a:pt x="233" y="517"/>
                  </a:cubicBezTo>
                  <a:cubicBezTo>
                    <a:pt x="223" y="572"/>
                    <a:pt x="223" y="628"/>
                    <a:pt x="223" y="683"/>
                  </a:cubicBezTo>
                  <a:cubicBezTo>
                    <a:pt x="211" y="806"/>
                    <a:pt x="211" y="928"/>
                    <a:pt x="223" y="1050"/>
                  </a:cubicBezTo>
                  <a:lnTo>
                    <a:pt x="223" y="1083"/>
                  </a:lnTo>
                  <a:cubicBezTo>
                    <a:pt x="178" y="928"/>
                    <a:pt x="156" y="761"/>
                    <a:pt x="134" y="594"/>
                  </a:cubicBezTo>
                  <a:cubicBezTo>
                    <a:pt x="134" y="566"/>
                    <a:pt x="94" y="543"/>
                    <a:pt x="65" y="543"/>
                  </a:cubicBezTo>
                  <a:cubicBezTo>
                    <a:pt x="47" y="543"/>
                    <a:pt x="33" y="551"/>
                    <a:pt x="33" y="572"/>
                  </a:cubicBezTo>
                  <a:cubicBezTo>
                    <a:pt x="0" y="839"/>
                    <a:pt x="78" y="1128"/>
                    <a:pt x="211" y="1362"/>
                  </a:cubicBezTo>
                  <a:cubicBezTo>
                    <a:pt x="267" y="1484"/>
                    <a:pt x="356" y="1607"/>
                    <a:pt x="445" y="1706"/>
                  </a:cubicBezTo>
                  <a:cubicBezTo>
                    <a:pt x="500" y="1773"/>
                    <a:pt x="556" y="1829"/>
                    <a:pt x="623" y="1884"/>
                  </a:cubicBezTo>
                  <a:cubicBezTo>
                    <a:pt x="645" y="1918"/>
                    <a:pt x="668" y="1940"/>
                    <a:pt x="690" y="1962"/>
                  </a:cubicBezTo>
                  <a:cubicBezTo>
                    <a:pt x="697" y="1978"/>
                    <a:pt x="716" y="1994"/>
                    <a:pt x="735" y="1994"/>
                  </a:cubicBezTo>
                  <a:cubicBezTo>
                    <a:pt x="743" y="1994"/>
                    <a:pt x="750" y="1991"/>
                    <a:pt x="757" y="1985"/>
                  </a:cubicBezTo>
                  <a:cubicBezTo>
                    <a:pt x="767" y="1985"/>
                    <a:pt x="767" y="1973"/>
                    <a:pt x="767" y="1962"/>
                  </a:cubicBezTo>
                  <a:cubicBezTo>
                    <a:pt x="779" y="1962"/>
                    <a:pt x="779" y="1973"/>
                    <a:pt x="779" y="1973"/>
                  </a:cubicBezTo>
                  <a:lnTo>
                    <a:pt x="801" y="1973"/>
                  </a:lnTo>
                  <a:cubicBezTo>
                    <a:pt x="823" y="1985"/>
                    <a:pt x="846" y="1995"/>
                    <a:pt x="878" y="2007"/>
                  </a:cubicBezTo>
                  <a:lnTo>
                    <a:pt x="890" y="2007"/>
                  </a:lnTo>
                  <a:cubicBezTo>
                    <a:pt x="927" y="2099"/>
                    <a:pt x="994" y="2199"/>
                    <a:pt x="1086" y="2199"/>
                  </a:cubicBezTo>
                  <a:cubicBezTo>
                    <a:pt x="1105" y="2199"/>
                    <a:pt x="1125" y="2194"/>
                    <a:pt x="1145" y="2185"/>
                  </a:cubicBezTo>
                  <a:cubicBezTo>
                    <a:pt x="1168" y="2163"/>
                    <a:pt x="1168" y="2140"/>
                    <a:pt x="1157" y="2129"/>
                  </a:cubicBezTo>
                  <a:cubicBezTo>
                    <a:pt x="1179" y="2118"/>
                    <a:pt x="1190" y="2096"/>
                    <a:pt x="1179" y="2074"/>
                  </a:cubicBezTo>
                  <a:cubicBezTo>
                    <a:pt x="1168" y="2051"/>
                    <a:pt x="1157" y="2018"/>
                    <a:pt x="1145" y="1995"/>
                  </a:cubicBezTo>
                  <a:cubicBezTo>
                    <a:pt x="1135" y="1973"/>
                    <a:pt x="1135" y="1962"/>
                    <a:pt x="1123" y="1940"/>
                  </a:cubicBezTo>
                  <a:lnTo>
                    <a:pt x="1123" y="1940"/>
                  </a:lnTo>
                  <a:cubicBezTo>
                    <a:pt x="1135" y="1951"/>
                    <a:pt x="1145" y="1973"/>
                    <a:pt x="1145" y="1985"/>
                  </a:cubicBezTo>
                  <a:cubicBezTo>
                    <a:pt x="1154" y="2010"/>
                    <a:pt x="1197" y="2036"/>
                    <a:pt x="1225" y="2036"/>
                  </a:cubicBezTo>
                  <a:cubicBezTo>
                    <a:pt x="1234" y="2036"/>
                    <a:pt x="1241" y="2034"/>
                    <a:pt x="1246" y="2029"/>
                  </a:cubicBezTo>
                  <a:cubicBezTo>
                    <a:pt x="1290" y="2074"/>
                    <a:pt x="1346" y="2107"/>
                    <a:pt x="1390" y="2140"/>
                  </a:cubicBezTo>
                  <a:cubicBezTo>
                    <a:pt x="1403" y="2147"/>
                    <a:pt x="1415" y="2150"/>
                    <a:pt x="1426" y="2150"/>
                  </a:cubicBezTo>
                  <a:cubicBezTo>
                    <a:pt x="1452" y="2150"/>
                    <a:pt x="1472" y="2134"/>
                    <a:pt x="1479" y="2118"/>
                  </a:cubicBezTo>
                  <a:cubicBezTo>
                    <a:pt x="1491" y="2129"/>
                    <a:pt x="1501" y="2129"/>
                    <a:pt x="1513" y="2140"/>
                  </a:cubicBezTo>
                  <a:cubicBezTo>
                    <a:pt x="1519" y="2145"/>
                    <a:pt x="1525" y="2146"/>
                    <a:pt x="1530" y="2146"/>
                  </a:cubicBezTo>
                  <a:cubicBezTo>
                    <a:pt x="1553" y="2146"/>
                    <a:pt x="1564" y="2114"/>
                    <a:pt x="1546" y="2096"/>
                  </a:cubicBezTo>
                  <a:lnTo>
                    <a:pt x="1521" y="2070"/>
                  </a:lnTo>
                  <a:lnTo>
                    <a:pt x="1521" y="2070"/>
                  </a:lnTo>
                  <a:cubicBezTo>
                    <a:pt x="1525" y="2074"/>
                    <a:pt x="1527" y="2074"/>
                    <a:pt x="1535" y="2074"/>
                  </a:cubicBezTo>
                  <a:cubicBezTo>
                    <a:pt x="1546" y="2062"/>
                    <a:pt x="1546" y="2062"/>
                    <a:pt x="1557" y="2062"/>
                  </a:cubicBezTo>
                  <a:cubicBezTo>
                    <a:pt x="1567" y="2069"/>
                    <a:pt x="1577" y="2072"/>
                    <a:pt x="1586" y="2072"/>
                  </a:cubicBezTo>
                  <a:cubicBezTo>
                    <a:pt x="1614" y="2072"/>
                    <a:pt x="1636" y="2046"/>
                    <a:pt x="1627" y="2018"/>
                  </a:cubicBezTo>
                  <a:lnTo>
                    <a:pt x="1627" y="2018"/>
                  </a:lnTo>
                  <a:cubicBezTo>
                    <a:pt x="1635" y="2027"/>
                    <a:pt x="1644" y="2033"/>
                    <a:pt x="1657" y="2040"/>
                  </a:cubicBezTo>
                  <a:lnTo>
                    <a:pt x="1669" y="2040"/>
                  </a:lnTo>
                  <a:cubicBezTo>
                    <a:pt x="1679" y="2040"/>
                    <a:pt x="1679" y="2051"/>
                    <a:pt x="1679" y="2051"/>
                  </a:cubicBezTo>
                  <a:lnTo>
                    <a:pt x="1679" y="2062"/>
                  </a:lnTo>
                  <a:cubicBezTo>
                    <a:pt x="1691" y="2062"/>
                    <a:pt x="1691" y="2074"/>
                    <a:pt x="1691" y="2074"/>
                  </a:cubicBezTo>
                  <a:cubicBezTo>
                    <a:pt x="1713" y="2096"/>
                    <a:pt x="1746" y="2107"/>
                    <a:pt x="1768" y="2107"/>
                  </a:cubicBezTo>
                  <a:lnTo>
                    <a:pt x="1802" y="2173"/>
                  </a:lnTo>
                  <a:cubicBezTo>
                    <a:pt x="1818" y="2189"/>
                    <a:pt x="1848" y="2200"/>
                    <a:pt x="1874" y="2200"/>
                  </a:cubicBezTo>
                  <a:cubicBezTo>
                    <a:pt x="1902" y="2200"/>
                    <a:pt x="1925" y="2186"/>
                    <a:pt x="1913" y="2151"/>
                  </a:cubicBezTo>
                  <a:cubicBezTo>
                    <a:pt x="1905" y="2127"/>
                    <a:pt x="1897" y="2102"/>
                    <a:pt x="1893" y="2077"/>
                  </a:cubicBezTo>
                  <a:lnTo>
                    <a:pt x="1893" y="2077"/>
                  </a:lnTo>
                  <a:cubicBezTo>
                    <a:pt x="1902" y="2092"/>
                    <a:pt x="1925" y="2105"/>
                    <a:pt x="1949" y="2105"/>
                  </a:cubicBezTo>
                  <a:cubicBezTo>
                    <a:pt x="1959" y="2105"/>
                    <a:pt x="1970" y="2102"/>
                    <a:pt x="1980" y="2096"/>
                  </a:cubicBezTo>
                  <a:cubicBezTo>
                    <a:pt x="1991" y="2084"/>
                    <a:pt x="2002" y="2062"/>
                    <a:pt x="2002" y="2040"/>
                  </a:cubicBezTo>
                  <a:cubicBezTo>
                    <a:pt x="2024" y="2040"/>
                    <a:pt x="2035" y="2040"/>
                    <a:pt x="2047" y="2029"/>
                  </a:cubicBezTo>
                  <a:cubicBezTo>
                    <a:pt x="2069" y="2018"/>
                    <a:pt x="2069" y="1995"/>
                    <a:pt x="2069" y="1973"/>
                  </a:cubicBezTo>
                  <a:lnTo>
                    <a:pt x="2069" y="1940"/>
                  </a:lnTo>
                  <a:cubicBezTo>
                    <a:pt x="2091" y="1940"/>
                    <a:pt x="2113" y="1940"/>
                    <a:pt x="2113" y="1918"/>
                  </a:cubicBezTo>
                  <a:cubicBezTo>
                    <a:pt x="2124" y="1906"/>
                    <a:pt x="2124" y="1896"/>
                    <a:pt x="2124" y="1896"/>
                  </a:cubicBezTo>
                  <a:lnTo>
                    <a:pt x="2158" y="1896"/>
                  </a:lnTo>
                  <a:lnTo>
                    <a:pt x="2169" y="1906"/>
                  </a:lnTo>
                  <a:cubicBezTo>
                    <a:pt x="2177" y="1923"/>
                    <a:pt x="2191" y="1933"/>
                    <a:pt x="2207" y="1933"/>
                  </a:cubicBezTo>
                  <a:cubicBezTo>
                    <a:pt x="2213" y="1933"/>
                    <a:pt x="2219" y="1932"/>
                    <a:pt x="2225" y="1929"/>
                  </a:cubicBezTo>
                  <a:cubicBezTo>
                    <a:pt x="2258" y="1918"/>
                    <a:pt x="2269" y="1884"/>
                    <a:pt x="2269" y="1862"/>
                  </a:cubicBezTo>
                  <a:cubicBezTo>
                    <a:pt x="2324" y="1829"/>
                    <a:pt x="2380" y="1784"/>
                    <a:pt x="2425" y="1740"/>
                  </a:cubicBezTo>
                  <a:cubicBezTo>
                    <a:pt x="2434" y="1744"/>
                    <a:pt x="2443" y="1747"/>
                    <a:pt x="2451" y="1747"/>
                  </a:cubicBezTo>
                  <a:cubicBezTo>
                    <a:pt x="2463" y="1747"/>
                    <a:pt x="2474" y="1742"/>
                    <a:pt x="2480" y="1728"/>
                  </a:cubicBezTo>
                  <a:cubicBezTo>
                    <a:pt x="2480" y="1718"/>
                    <a:pt x="2492" y="1695"/>
                    <a:pt x="2492" y="1684"/>
                  </a:cubicBezTo>
                  <a:lnTo>
                    <a:pt x="2502" y="1673"/>
                  </a:lnTo>
                  <a:lnTo>
                    <a:pt x="2514" y="1673"/>
                  </a:lnTo>
                  <a:cubicBezTo>
                    <a:pt x="2591" y="1651"/>
                    <a:pt x="2625" y="1573"/>
                    <a:pt x="2647" y="1506"/>
                  </a:cubicBezTo>
                  <a:cubicBezTo>
                    <a:pt x="2670" y="1439"/>
                    <a:pt x="2680" y="1362"/>
                    <a:pt x="2702" y="1295"/>
                  </a:cubicBezTo>
                  <a:cubicBezTo>
                    <a:pt x="2725" y="1139"/>
                    <a:pt x="2736" y="994"/>
                    <a:pt x="2736" y="850"/>
                  </a:cubicBezTo>
                  <a:cubicBezTo>
                    <a:pt x="2736" y="705"/>
                    <a:pt x="2725" y="549"/>
                    <a:pt x="2692" y="416"/>
                  </a:cubicBezTo>
                  <a:cubicBezTo>
                    <a:pt x="2670" y="272"/>
                    <a:pt x="2614" y="116"/>
                    <a:pt x="2514" y="5"/>
                  </a:cubicBezTo>
                  <a:cubicBezTo>
                    <a:pt x="2508" y="2"/>
                    <a:pt x="2500" y="0"/>
                    <a:pt x="249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11"/>
            <p:cNvSpPr/>
            <p:nvPr/>
          </p:nvSpPr>
          <p:spPr>
            <a:xfrm>
              <a:off x="1820322" y="2441633"/>
              <a:ext cx="837" cy="2268"/>
            </a:xfrm>
            <a:custGeom>
              <a:avLst/>
              <a:gdLst/>
              <a:ahLst/>
              <a:cxnLst/>
              <a:rect l="l" t="t" r="r" b="b"/>
              <a:pathLst>
                <a:path w="24" h="65" extrusionOk="0">
                  <a:moveTo>
                    <a:pt x="1" y="1"/>
                  </a:moveTo>
                  <a:cubicBezTo>
                    <a:pt x="12" y="23"/>
                    <a:pt x="12" y="45"/>
                    <a:pt x="12" y="57"/>
                  </a:cubicBezTo>
                  <a:cubicBezTo>
                    <a:pt x="12" y="62"/>
                    <a:pt x="14" y="65"/>
                    <a:pt x="17" y="65"/>
                  </a:cubicBezTo>
                  <a:cubicBezTo>
                    <a:pt x="20" y="65"/>
                    <a:pt x="23" y="62"/>
                    <a:pt x="23" y="57"/>
                  </a:cubicBezTo>
                  <a:cubicBezTo>
                    <a:pt x="12" y="45"/>
                    <a:pt x="12" y="23"/>
                    <a:pt x="1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11"/>
            <p:cNvSpPr/>
            <p:nvPr/>
          </p:nvSpPr>
          <p:spPr>
            <a:xfrm>
              <a:off x="1820148" y="2433923"/>
              <a:ext cx="6803" cy="35585"/>
            </a:xfrm>
            <a:custGeom>
              <a:avLst/>
              <a:gdLst/>
              <a:ahLst/>
              <a:cxnLst/>
              <a:rect l="l" t="t" r="r" b="b"/>
              <a:pathLst>
                <a:path w="195" h="1020" extrusionOk="0">
                  <a:moveTo>
                    <a:pt x="20" y="1"/>
                  </a:moveTo>
                  <a:cubicBezTo>
                    <a:pt x="9" y="1"/>
                    <a:pt x="1" y="7"/>
                    <a:pt x="6" y="22"/>
                  </a:cubicBezTo>
                  <a:cubicBezTo>
                    <a:pt x="39" y="189"/>
                    <a:pt x="61" y="355"/>
                    <a:pt x="83" y="523"/>
                  </a:cubicBezTo>
                  <a:cubicBezTo>
                    <a:pt x="95" y="612"/>
                    <a:pt x="106" y="689"/>
                    <a:pt x="117" y="778"/>
                  </a:cubicBezTo>
                  <a:cubicBezTo>
                    <a:pt x="117" y="845"/>
                    <a:pt x="117" y="923"/>
                    <a:pt x="83" y="978"/>
                  </a:cubicBezTo>
                  <a:cubicBezTo>
                    <a:pt x="75" y="995"/>
                    <a:pt x="100" y="1019"/>
                    <a:pt x="121" y="1019"/>
                  </a:cubicBezTo>
                  <a:cubicBezTo>
                    <a:pt x="128" y="1019"/>
                    <a:pt x="134" y="1017"/>
                    <a:pt x="139" y="1012"/>
                  </a:cubicBezTo>
                  <a:cubicBezTo>
                    <a:pt x="195" y="967"/>
                    <a:pt x="195" y="889"/>
                    <a:pt x="195" y="822"/>
                  </a:cubicBezTo>
                  <a:cubicBezTo>
                    <a:pt x="184" y="733"/>
                    <a:pt x="172" y="644"/>
                    <a:pt x="162" y="567"/>
                  </a:cubicBezTo>
                  <a:cubicBezTo>
                    <a:pt x="128" y="378"/>
                    <a:pt x="95" y="200"/>
                    <a:pt x="50" y="22"/>
                  </a:cubicBezTo>
                  <a:cubicBezTo>
                    <a:pt x="50" y="9"/>
                    <a:pt x="34" y="1"/>
                    <a:pt x="2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11"/>
            <p:cNvSpPr/>
            <p:nvPr/>
          </p:nvSpPr>
          <p:spPr>
            <a:xfrm>
              <a:off x="1796633" y="2441947"/>
              <a:ext cx="27212" cy="36213"/>
            </a:xfrm>
            <a:custGeom>
              <a:avLst/>
              <a:gdLst/>
              <a:ahLst/>
              <a:cxnLst/>
              <a:rect l="l" t="t" r="r" b="b"/>
              <a:pathLst>
                <a:path w="780" h="1038" extrusionOk="0">
                  <a:moveTo>
                    <a:pt x="115" y="0"/>
                  </a:moveTo>
                  <a:cubicBezTo>
                    <a:pt x="110" y="0"/>
                    <a:pt x="106" y="1"/>
                    <a:pt x="102" y="3"/>
                  </a:cubicBezTo>
                  <a:cubicBezTo>
                    <a:pt x="79" y="3"/>
                    <a:pt x="79" y="26"/>
                    <a:pt x="79" y="36"/>
                  </a:cubicBezTo>
                  <a:cubicBezTo>
                    <a:pt x="146" y="170"/>
                    <a:pt x="213" y="303"/>
                    <a:pt x="246" y="448"/>
                  </a:cubicBezTo>
                  <a:cubicBezTo>
                    <a:pt x="279" y="570"/>
                    <a:pt x="268" y="693"/>
                    <a:pt x="235" y="815"/>
                  </a:cubicBezTo>
                  <a:lnTo>
                    <a:pt x="201" y="681"/>
                  </a:lnTo>
                  <a:cubicBezTo>
                    <a:pt x="168" y="582"/>
                    <a:pt x="134" y="471"/>
                    <a:pt x="90" y="370"/>
                  </a:cubicBezTo>
                  <a:cubicBezTo>
                    <a:pt x="85" y="344"/>
                    <a:pt x="62" y="330"/>
                    <a:pt x="42" y="330"/>
                  </a:cubicBezTo>
                  <a:cubicBezTo>
                    <a:pt x="20" y="330"/>
                    <a:pt x="1" y="347"/>
                    <a:pt x="13" y="382"/>
                  </a:cubicBezTo>
                  <a:cubicBezTo>
                    <a:pt x="45" y="481"/>
                    <a:pt x="79" y="582"/>
                    <a:pt x="102" y="681"/>
                  </a:cubicBezTo>
                  <a:cubicBezTo>
                    <a:pt x="134" y="793"/>
                    <a:pt x="146" y="893"/>
                    <a:pt x="179" y="1004"/>
                  </a:cubicBezTo>
                  <a:cubicBezTo>
                    <a:pt x="191" y="1015"/>
                    <a:pt x="213" y="1037"/>
                    <a:pt x="235" y="1037"/>
                  </a:cubicBezTo>
                  <a:cubicBezTo>
                    <a:pt x="246" y="1037"/>
                    <a:pt x="268" y="1027"/>
                    <a:pt x="268" y="1004"/>
                  </a:cubicBezTo>
                  <a:cubicBezTo>
                    <a:pt x="268" y="960"/>
                    <a:pt x="257" y="915"/>
                    <a:pt x="246" y="859"/>
                  </a:cubicBezTo>
                  <a:lnTo>
                    <a:pt x="246" y="859"/>
                  </a:lnTo>
                  <a:cubicBezTo>
                    <a:pt x="257" y="871"/>
                    <a:pt x="271" y="876"/>
                    <a:pt x="283" y="876"/>
                  </a:cubicBezTo>
                  <a:cubicBezTo>
                    <a:pt x="296" y="876"/>
                    <a:pt x="307" y="871"/>
                    <a:pt x="312" y="859"/>
                  </a:cubicBezTo>
                  <a:lnTo>
                    <a:pt x="346" y="793"/>
                  </a:lnTo>
                  <a:cubicBezTo>
                    <a:pt x="346" y="815"/>
                    <a:pt x="346" y="849"/>
                    <a:pt x="357" y="871"/>
                  </a:cubicBezTo>
                  <a:cubicBezTo>
                    <a:pt x="335" y="871"/>
                    <a:pt x="335" y="904"/>
                    <a:pt x="346" y="926"/>
                  </a:cubicBezTo>
                  <a:cubicBezTo>
                    <a:pt x="368" y="938"/>
                    <a:pt x="391" y="948"/>
                    <a:pt x="424" y="948"/>
                  </a:cubicBezTo>
                  <a:cubicBezTo>
                    <a:pt x="435" y="938"/>
                    <a:pt x="446" y="926"/>
                    <a:pt x="446" y="915"/>
                  </a:cubicBezTo>
                  <a:cubicBezTo>
                    <a:pt x="446" y="904"/>
                    <a:pt x="446" y="904"/>
                    <a:pt x="435" y="893"/>
                  </a:cubicBezTo>
                  <a:lnTo>
                    <a:pt x="435" y="893"/>
                  </a:lnTo>
                  <a:cubicBezTo>
                    <a:pt x="446" y="904"/>
                    <a:pt x="460" y="910"/>
                    <a:pt x="473" y="910"/>
                  </a:cubicBezTo>
                  <a:cubicBezTo>
                    <a:pt x="485" y="910"/>
                    <a:pt x="496" y="904"/>
                    <a:pt x="502" y="893"/>
                  </a:cubicBezTo>
                  <a:lnTo>
                    <a:pt x="502" y="882"/>
                  </a:lnTo>
                  <a:cubicBezTo>
                    <a:pt x="511" y="886"/>
                    <a:pt x="521" y="889"/>
                    <a:pt x="529" y="889"/>
                  </a:cubicBezTo>
                  <a:cubicBezTo>
                    <a:pt x="541" y="889"/>
                    <a:pt x="551" y="884"/>
                    <a:pt x="557" y="871"/>
                  </a:cubicBezTo>
                  <a:cubicBezTo>
                    <a:pt x="569" y="849"/>
                    <a:pt x="569" y="826"/>
                    <a:pt x="569" y="804"/>
                  </a:cubicBezTo>
                  <a:cubicBezTo>
                    <a:pt x="579" y="815"/>
                    <a:pt x="591" y="837"/>
                    <a:pt x="613" y="859"/>
                  </a:cubicBezTo>
                  <a:cubicBezTo>
                    <a:pt x="623" y="869"/>
                    <a:pt x="635" y="875"/>
                    <a:pt x="647" y="875"/>
                  </a:cubicBezTo>
                  <a:cubicBezTo>
                    <a:pt x="661" y="875"/>
                    <a:pt x="674" y="867"/>
                    <a:pt x="680" y="849"/>
                  </a:cubicBezTo>
                  <a:lnTo>
                    <a:pt x="680" y="837"/>
                  </a:lnTo>
                  <a:cubicBezTo>
                    <a:pt x="689" y="842"/>
                    <a:pt x="699" y="845"/>
                    <a:pt x="706" y="845"/>
                  </a:cubicBezTo>
                  <a:cubicBezTo>
                    <a:pt x="717" y="845"/>
                    <a:pt x="724" y="839"/>
                    <a:pt x="724" y="826"/>
                  </a:cubicBezTo>
                  <a:cubicBezTo>
                    <a:pt x="780" y="637"/>
                    <a:pt x="757" y="448"/>
                    <a:pt x="691" y="270"/>
                  </a:cubicBezTo>
                  <a:cubicBezTo>
                    <a:pt x="685" y="253"/>
                    <a:pt x="671" y="245"/>
                    <a:pt x="660" y="245"/>
                  </a:cubicBezTo>
                  <a:cubicBezTo>
                    <a:pt x="649" y="245"/>
                    <a:pt x="641" y="253"/>
                    <a:pt x="646" y="270"/>
                  </a:cubicBezTo>
                  <a:cubicBezTo>
                    <a:pt x="680" y="370"/>
                    <a:pt x="691" y="471"/>
                    <a:pt x="680" y="570"/>
                  </a:cubicBezTo>
                  <a:cubicBezTo>
                    <a:pt x="680" y="515"/>
                    <a:pt x="668" y="471"/>
                    <a:pt x="668" y="414"/>
                  </a:cubicBezTo>
                  <a:cubicBezTo>
                    <a:pt x="662" y="395"/>
                    <a:pt x="635" y="379"/>
                    <a:pt x="615" y="379"/>
                  </a:cubicBezTo>
                  <a:cubicBezTo>
                    <a:pt x="602" y="379"/>
                    <a:pt x="591" y="386"/>
                    <a:pt x="591" y="404"/>
                  </a:cubicBezTo>
                  <a:cubicBezTo>
                    <a:pt x="591" y="471"/>
                    <a:pt x="591" y="548"/>
                    <a:pt x="602" y="615"/>
                  </a:cubicBezTo>
                  <a:lnTo>
                    <a:pt x="602" y="671"/>
                  </a:lnTo>
                  <a:cubicBezTo>
                    <a:pt x="591" y="626"/>
                    <a:pt x="579" y="592"/>
                    <a:pt x="557" y="560"/>
                  </a:cubicBezTo>
                  <a:cubicBezTo>
                    <a:pt x="550" y="546"/>
                    <a:pt x="535" y="536"/>
                    <a:pt x="521" y="536"/>
                  </a:cubicBezTo>
                  <a:cubicBezTo>
                    <a:pt x="513" y="536"/>
                    <a:pt x="506" y="540"/>
                    <a:pt x="502" y="548"/>
                  </a:cubicBezTo>
                  <a:cubicBezTo>
                    <a:pt x="480" y="614"/>
                    <a:pt x="490" y="691"/>
                    <a:pt x="490" y="757"/>
                  </a:cubicBezTo>
                  <a:lnTo>
                    <a:pt x="490" y="757"/>
                  </a:lnTo>
                  <a:cubicBezTo>
                    <a:pt x="490" y="748"/>
                    <a:pt x="490" y="747"/>
                    <a:pt x="480" y="737"/>
                  </a:cubicBezTo>
                  <a:cubicBezTo>
                    <a:pt x="471" y="729"/>
                    <a:pt x="453" y="722"/>
                    <a:pt x="438" y="722"/>
                  </a:cubicBezTo>
                  <a:cubicBezTo>
                    <a:pt x="432" y="722"/>
                    <a:pt x="427" y="723"/>
                    <a:pt x="424" y="726"/>
                  </a:cubicBezTo>
                  <a:cubicBezTo>
                    <a:pt x="413" y="715"/>
                    <a:pt x="413" y="704"/>
                    <a:pt x="413" y="681"/>
                  </a:cubicBezTo>
                  <a:cubicBezTo>
                    <a:pt x="401" y="671"/>
                    <a:pt x="379" y="649"/>
                    <a:pt x="368" y="649"/>
                  </a:cubicBezTo>
                  <a:cubicBezTo>
                    <a:pt x="357" y="582"/>
                    <a:pt x="357" y="526"/>
                    <a:pt x="335" y="471"/>
                  </a:cubicBezTo>
                  <a:cubicBezTo>
                    <a:pt x="302" y="315"/>
                    <a:pt x="223" y="170"/>
                    <a:pt x="157" y="26"/>
                  </a:cubicBezTo>
                  <a:cubicBezTo>
                    <a:pt x="148" y="16"/>
                    <a:pt x="132" y="0"/>
                    <a:pt x="11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11"/>
            <p:cNvSpPr/>
            <p:nvPr/>
          </p:nvSpPr>
          <p:spPr>
            <a:xfrm>
              <a:off x="1766385" y="2434760"/>
              <a:ext cx="9350" cy="41063"/>
            </a:xfrm>
            <a:custGeom>
              <a:avLst/>
              <a:gdLst/>
              <a:ahLst/>
              <a:cxnLst/>
              <a:rect l="l" t="t" r="r" b="b"/>
              <a:pathLst>
                <a:path w="268" h="1177" extrusionOk="0">
                  <a:moveTo>
                    <a:pt x="43" y="0"/>
                  </a:moveTo>
                  <a:cubicBezTo>
                    <a:pt x="38" y="0"/>
                    <a:pt x="34" y="3"/>
                    <a:pt x="34" y="9"/>
                  </a:cubicBezTo>
                  <a:cubicBezTo>
                    <a:pt x="23" y="232"/>
                    <a:pt x="12" y="443"/>
                    <a:pt x="0" y="654"/>
                  </a:cubicBezTo>
                  <a:cubicBezTo>
                    <a:pt x="0" y="743"/>
                    <a:pt x="0" y="832"/>
                    <a:pt x="34" y="910"/>
                  </a:cubicBezTo>
                  <a:cubicBezTo>
                    <a:pt x="57" y="943"/>
                    <a:pt x="79" y="988"/>
                    <a:pt x="123" y="1010"/>
                  </a:cubicBezTo>
                  <a:lnTo>
                    <a:pt x="123" y="1032"/>
                  </a:lnTo>
                  <a:cubicBezTo>
                    <a:pt x="134" y="1055"/>
                    <a:pt x="145" y="1065"/>
                    <a:pt x="156" y="1088"/>
                  </a:cubicBezTo>
                  <a:cubicBezTo>
                    <a:pt x="156" y="1099"/>
                    <a:pt x="168" y="1110"/>
                    <a:pt x="168" y="1121"/>
                  </a:cubicBezTo>
                  <a:cubicBezTo>
                    <a:pt x="178" y="1132"/>
                    <a:pt x="178" y="1144"/>
                    <a:pt x="178" y="1144"/>
                  </a:cubicBezTo>
                  <a:lnTo>
                    <a:pt x="190" y="1154"/>
                  </a:lnTo>
                  <a:cubicBezTo>
                    <a:pt x="201" y="1177"/>
                    <a:pt x="223" y="1177"/>
                    <a:pt x="245" y="1177"/>
                  </a:cubicBezTo>
                  <a:cubicBezTo>
                    <a:pt x="257" y="1177"/>
                    <a:pt x="267" y="1166"/>
                    <a:pt x="267" y="1144"/>
                  </a:cubicBezTo>
                  <a:cubicBezTo>
                    <a:pt x="257" y="1144"/>
                    <a:pt x="257" y="1144"/>
                    <a:pt x="257" y="1132"/>
                  </a:cubicBezTo>
                  <a:cubicBezTo>
                    <a:pt x="257" y="1121"/>
                    <a:pt x="257" y="1121"/>
                    <a:pt x="245" y="1110"/>
                  </a:cubicBezTo>
                  <a:cubicBezTo>
                    <a:pt x="245" y="1099"/>
                    <a:pt x="245" y="1088"/>
                    <a:pt x="234" y="1077"/>
                  </a:cubicBezTo>
                  <a:cubicBezTo>
                    <a:pt x="223" y="1055"/>
                    <a:pt x="212" y="1032"/>
                    <a:pt x="201" y="1021"/>
                  </a:cubicBezTo>
                  <a:cubicBezTo>
                    <a:pt x="201" y="1010"/>
                    <a:pt x="201" y="1010"/>
                    <a:pt x="190" y="999"/>
                  </a:cubicBezTo>
                  <a:cubicBezTo>
                    <a:pt x="201" y="999"/>
                    <a:pt x="201" y="988"/>
                    <a:pt x="201" y="988"/>
                  </a:cubicBezTo>
                  <a:cubicBezTo>
                    <a:pt x="201" y="966"/>
                    <a:pt x="178" y="943"/>
                    <a:pt x="156" y="943"/>
                  </a:cubicBezTo>
                  <a:lnTo>
                    <a:pt x="145" y="932"/>
                  </a:lnTo>
                  <a:lnTo>
                    <a:pt x="145" y="921"/>
                  </a:lnTo>
                  <a:cubicBezTo>
                    <a:pt x="134" y="910"/>
                    <a:pt x="123" y="899"/>
                    <a:pt x="112" y="877"/>
                  </a:cubicBezTo>
                  <a:cubicBezTo>
                    <a:pt x="101" y="843"/>
                    <a:pt x="101" y="810"/>
                    <a:pt x="89" y="776"/>
                  </a:cubicBezTo>
                  <a:cubicBezTo>
                    <a:pt x="79" y="699"/>
                    <a:pt x="89" y="620"/>
                    <a:pt x="79" y="554"/>
                  </a:cubicBezTo>
                  <a:lnTo>
                    <a:pt x="79" y="31"/>
                  </a:lnTo>
                  <a:cubicBezTo>
                    <a:pt x="79" y="16"/>
                    <a:pt x="57" y="0"/>
                    <a:pt x="4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11"/>
            <p:cNvSpPr/>
            <p:nvPr/>
          </p:nvSpPr>
          <p:spPr>
            <a:xfrm>
              <a:off x="1739451" y="2445157"/>
              <a:ext cx="17967" cy="28992"/>
            </a:xfrm>
            <a:custGeom>
              <a:avLst/>
              <a:gdLst/>
              <a:ahLst/>
              <a:cxnLst/>
              <a:rect l="l" t="t" r="r" b="b"/>
              <a:pathLst>
                <a:path w="515" h="831" extrusionOk="0">
                  <a:moveTo>
                    <a:pt x="28" y="1"/>
                  </a:moveTo>
                  <a:cubicBezTo>
                    <a:pt x="12" y="1"/>
                    <a:pt x="1" y="10"/>
                    <a:pt x="5" y="33"/>
                  </a:cubicBezTo>
                  <a:cubicBezTo>
                    <a:pt x="61" y="334"/>
                    <a:pt x="216" y="601"/>
                    <a:pt x="439" y="812"/>
                  </a:cubicBezTo>
                  <a:cubicBezTo>
                    <a:pt x="452" y="825"/>
                    <a:pt x="465" y="830"/>
                    <a:pt x="476" y="830"/>
                  </a:cubicBezTo>
                  <a:cubicBezTo>
                    <a:pt x="502" y="830"/>
                    <a:pt x="515" y="799"/>
                    <a:pt x="483" y="767"/>
                  </a:cubicBezTo>
                  <a:cubicBezTo>
                    <a:pt x="305" y="589"/>
                    <a:pt x="194" y="367"/>
                    <a:pt x="117" y="134"/>
                  </a:cubicBezTo>
                  <a:cubicBezTo>
                    <a:pt x="117" y="134"/>
                    <a:pt x="117" y="122"/>
                    <a:pt x="127" y="122"/>
                  </a:cubicBezTo>
                  <a:lnTo>
                    <a:pt x="127" y="112"/>
                  </a:lnTo>
                  <a:lnTo>
                    <a:pt x="127" y="100"/>
                  </a:lnTo>
                  <a:lnTo>
                    <a:pt x="127" y="89"/>
                  </a:lnTo>
                  <a:cubicBezTo>
                    <a:pt x="127" y="78"/>
                    <a:pt x="117" y="78"/>
                    <a:pt x="117" y="78"/>
                  </a:cubicBezTo>
                  <a:lnTo>
                    <a:pt x="117" y="56"/>
                  </a:lnTo>
                  <a:lnTo>
                    <a:pt x="105" y="56"/>
                  </a:lnTo>
                  <a:lnTo>
                    <a:pt x="105" y="45"/>
                  </a:lnTo>
                  <a:lnTo>
                    <a:pt x="94" y="45"/>
                  </a:lnTo>
                  <a:cubicBezTo>
                    <a:pt x="82" y="19"/>
                    <a:pt x="50" y="1"/>
                    <a:pt x="2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11"/>
            <p:cNvSpPr/>
            <p:nvPr/>
          </p:nvSpPr>
          <p:spPr>
            <a:xfrm>
              <a:off x="1809472" y="2412362"/>
              <a:ext cx="10117" cy="8373"/>
            </a:xfrm>
            <a:custGeom>
              <a:avLst/>
              <a:gdLst/>
              <a:ahLst/>
              <a:cxnLst/>
              <a:rect l="l" t="t" r="r" b="b"/>
              <a:pathLst>
                <a:path w="290" h="240" extrusionOk="0">
                  <a:moveTo>
                    <a:pt x="33" y="1"/>
                  </a:moveTo>
                  <a:cubicBezTo>
                    <a:pt x="26" y="1"/>
                    <a:pt x="19" y="2"/>
                    <a:pt x="11" y="6"/>
                  </a:cubicBezTo>
                  <a:cubicBezTo>
                    <a:pt x="0" y="17"/>
                    <a:pt x="0" y="39"/>
                    <a:pt x="0" y="51"/>
                  </a:cubicBezTo>
                  <a:cubicBezTo>
                    <a:pt x="23" y="95"/>
                    <a:pt x="67" y="128"/>
                    <a:pt x="100" y="162"/>
                  </a:cubicBezTo>
                  <a:cubicBezTo>
                    <a:pt x="145" y="184"/>
                    <a:pt x="178" y="206"/>
                    <a:pt x="223" y="229"/>
                  </a:cubicBezTo>
                  <a:cubicBezTo>
                    <a:pt x="234" y="234"/>
                    <a:pt x="248" y="239"/>
                    <a:pt x="260" y="239"/>
                  </a:cubicBezTo>
                  <a:cubicBezTo>
                    <a:pt x="273" y="239"/>
                    <a:pt x="284" y="234"/>
                    <a:pt x="290" y="217"/>
                  </a:cubicBezTo>
                  <a:lnTo>
                    <a:pt x="290" y="184"/>
                  </a:lnTo>
                  <a:lnTo>
                    <a:pt x="256" y="150"/>
                  </a:lnTo>
                  <a:cubicBezTo>
                    <a:pt x="245" y="150"/>
                    <a:pt x="234" y="140"/>
                    <a:pt x="223" y="140"/>
                  </a:cubicBezTo>
                  <a:cubicBezTo>
                    <a:pt x="223" y="140"/>
                    <a:pt x="223" y="128"/>
                    <a:pt x="211" y="128"/>
                  </a:cubicBezTo>
                  <a:cubicBezTo>
                    <a:pt x="201" y="117"/>
                    <a:pt x="178" y="106"/>
                    <a:pt x="167" y="95"/>
                  </a:cubicBezTo>
                  <a:cubicBezTo>
                    <a:pt x="134" y="61"/>
                    <a:pt x="100" y="28"/>
                    <a:pt x="67" y="6"/>
                  </a:cubicBezTo>
                  <a:cubicBezTo>
                    <a:pt x="59" y="6"/>
                    <a:pt x="47" y="1"/>
                    <a:pt x="3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11"/>
            <p:cNvSpPr/>
            <p:nvPr/>
          </p:nvSpPr>
          <p:spPr>
            <a:xfrm>
              <a:off x="1821125" y="2409047"/>
              <a:ext cx="5826" cy="5861"/>
            </a:xfrm>
            <a:custGeom>
              <a:avLst/>
              <a:gdLst/>
              <a:ahLst/>
              <a:cxnLst/>
              <a:rect l="l" t="t" r="r" b="b"/>
              <a:pathLst>
                <a:path w="167" h="168" extrusionOk="0">
                  <a:moveTo>
                    <a:pt x="67" y="1"/>
                  </a:moveTo>
                  <a:cubicBezTo>
                    <a:pt x="55" y="1"/>
                    <a:pt x="55" y="1"/>
                    <a:pt x="45" y="12"/>
                  </a:cubicBezTo>
                  <a:cubicBezTo>
                    <a:pt x="33" y="12"/>
                    <a:pt x="22" y="12"/>
                    <a:pt x="11" y="23"/>
                  </a:cubicBezTo>
                  <a:cubicBezTo>
                    <a:pt x="11" y="34"/>
                    <a:pt x="0" y="34"/>
                    <a:pt x="0" y="34"/>
                  </a:cubicBezTo>
                  <a:lnTo>
                    <a:pt x="0" y="45"/>
                  </a:lnTo>
                  <a:lnTo>
                    <a:pt x="0" y="57"/>
                  </a:lnTo>
                  <a:lnTo>
                    <a:pt x="0" y="67"/>
                  </a:lnTo>
                  <a:lnTo>
                    <a:pt x="0" y="90"/>
                  </a:lnTo>
                  <a:cubicBezTo>
                    <a:pt x="11" y="101"/>
                    <a:pt x="11" y="101"/>
                    <a:pt x="11" y="112"/>
                  </a:cubicBezTo>
                  <a:lnTo>
                    <a:pt x="22" y="123"/>
                  </a:lnTo>
                  <a:cubicBezTo>
                    <a:pt x="33" y="123"/>
                    <a:pt x="33" y="134"/>
                    <a:pt x="45" y="134"/>
                  </a:cubicBezTo>
                  <a:cubicBezTo>
                    <a:pt x="45" y="146"/>
                    <a:pt x="55" y="146"/>
                    <a:pt x="67" y="156"/>
                  </a:cubicBezTo>
                  <a:cubicBezTo>
                    <a:pt x="78" y="156"/>
                    <a:pt x="78" y="156"/>
                    <a:pt x="89" y="168"/>
                  </a:cubicBezTo>
                  <a:lnTo>
                    <a:pt x="122" y="168"/>
                  </a:lnTo>
                  <a:cubicBezTo>
                    <a:pt x="122" y="168"/>
                    <a:pt x="134" y="168"/>
                    <a:pt x="134" y="156"/>
                  </a:cubicBezTo>
                  <a:lnTo>
                    <a:pt x="144" y="156"/>
                  </a:lnTo>
                  <a:cubicBezTo>
                    <a:pt x="144" y="156"/>
                    <a:pt x="156" y="156"/>
                    <a:pt x="156" y="146"/>
                  </a:cubicBezTo>
                  <a:cubicBezTo>
                    <a:pt x="156" y="146"/>
                    <a:pt x="167" y="146"/>
                    <a:pt x="167" y="134"/>
                  </a:cubicBezTo>
                  <a:lnTo>
                    <a:pt x="167" y="123"/>
                  </a:lnTo>
                  <a:lnTo>
                    <a:pt x="167" y="112"/>
                  </a:lnTo>
                  <a:lnTo>
                    <a:pt x="167" y="101"/>
                  </a:lnTo>
                  <a:lnTo>
                    <a:pt x="167" y="79"/>
                  </a:lnTo>
                  <a:cubicBezTo>
                    <a:pt x="167" y="79"/>
                    <a:pt x="156" y="79"/>
                    <a:pt x="156" y="67"/>
                  </a:cubicBezTo>
                  <a:cubicBezTo>
                    <a:pt x="156" y="67"/>
                    <a:pt x="156" y="57"/>
                    <a:pt x="144" y="45"/>
                  </a:cubicBezTo>
                  <a:lnTo>
                    <a:pt x="134" y="34"/>
                  </a:lnTo>
                  <a:cubicBezTo>
                    <a:pt x="122" y="23"/>
                    <a:pt x="122" y="23"/>
                    <a:pt x="111" y="23"/>
                  </a:cubicBezTo>
                  <a:cubicBezTo>
                    <a:pt x="100" y="12"/>
                    <a:pt x="100" y="12"/>
                    <a:pt x="89" y="12"/>
                  </a:cubicBezTo>
                  <a:cubicBezTo>
                    <a:pt x="89" y="12"/>
                    <a:pt x="78" y="12"/>
                    <a:pt x="7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11"/>
            <p:cNvSpPr/>
            <p:nvPr/>
          </p:nvSpPr>
          <p:spPr>
            <a:xfrm>
              <a:off x="1804030" y="2432736"/>
              <a:ext cx="5059" cy="5059"/>
            </a:xfrm>
            <a:custGeom>
              <a:avLst/>
              <a:gdLst/>
              <a:ahLst/>
              <a:cxnLst/>
              <a:rect l="l" t="t" r="r" b="b"/>
              <a:pathLst>
                <a:path w="145" h="145" extrusionOk="0">
                  <a:moveTo>
                    <a:pt x="56" y="0"/>
                  </a:moveTo>
                  <a:cubicBezTo>
                    <a:pt x="45" y="0"/>
                    <a:pt x="45" y="11"/>
                    <a:pt x="45" y="11"/>
                  </a:cubicBezTo>
                  <a:lnTo>
                    <a:pt x="34" y="11"/>
                  </a:lnTo>
                  <a:cubicBezTo>
                    <a:pt x="34" y="11"/>
                    <a:pt x="23" y="11"/>
                    <a:pt x="23" y="23"/>
                  </a:cubicBezTo>
                  <a:lnTo>
                    <a:pt x="11" y="23"/>
                  </a:lnTo>
                  <a:lnTo>
                    <a:pt x="11" y="33"/>
                  </a:lnTo>
                  <a:lnTo>
                    <a:pt x="1" y="45"/>
                  </a:lnTo>
                  <a:lnTo>
                    <a:pt x="1" y="56"/>
                  </a:lnTo>
                  <a:lnTo>
                    <a:pt x="1" y="67"/>
                  </a:lnTo>
                  <a:lnTo>
                    <a:pt x="1" y="78"/>
                  </a:lnTo>
                  <a:cubicBezTo>
                    <a:pt x="1" y="78"/>
                    <a:pt x="11" y="78"/>
                    <a:pt x="11" y="89"/>
                  </a:cubicBezTo>
                  <a:lnTo>
                    <a:pt x="11" y="100"/>
                  </a:lnTo>
                  <a:lnTo>
                    <a:pt x="23" y="100"/>
                  </a:lnTo>
                  <a:cubicBezTo>
                    <a:pt x="23" y="112"/>
                    <a:pt x="23" y="112"/>
                    <a:pt x="34" y="122"/>
                  </a:cubicBezTo>
                  <a:lnTo>
                    <a:pt x="45" y="122"/>
                  </a:lnTo>
                  <a:lnTo>
                    <a:pt x="45" y="134"/>
                  </a:lnTo>
                  <a:lnTo>
                    <a:pt x="67" y="134"/>
                  </a:lnTo>
                  <a:cubicBezTo>
                    <a:pt x="78" y="134"/>
                    <a:pt x="78" y="145"/>
                    <a:pt x="78" y="145"/>
                  </a:cubicBezTo>
                  <a:lnTo>
                    <a:pt x="112" y="145"/>
                  </a:lnTo>
                  <a:cubicBezTo>
                    <a:pt x="112" y="145"/>
                    <a:pt x="112" y="134"/>
                    <a:pt x="123" y="134"/>
                  </a:cubicBezTo>
                  <a:cubicBezTo>
                    <a:pt x="134" y="134"/>
                    <a:pt x="134" y="122"/>
                    <a:pt x="145" y="122"/>
                  </a:cubicBezTo>
                  <a:lnTo>
                    <a:pt x="145" y="112"/>
                  </a:lnTo>
                  <a:lnTo>
                    <a:pt x="145" y="100"/>
                  </a:lnTo>
                  <a:lnTo>
                    <a:pt x="145" y="89"/>
                  </a:lnTo>
                  <a:lnTo>
                    <a:pt x="145" y="78"/>
                  </a:lnTo>
                  <a:lnTo>
                    <a:pt x="145" y="67"/>
                  </a:lnTo>
                  <a:lnTo>
                    <a:pt x="145" y="56"/>
                  </a:lnTo>
                  <a:cubicBezTo>
                    <a:pt x="145" y="45"/>
                    <a:pt x="134" y="45"/>
                    <a:pt x="134" y="45"/>
                  </a:cubicBezTo>
                  <a:cubicBezTo>
                    <a:pt x="134" y="33"/>
                    <a:pt x="134" y="33"/>
                    <a:pt x="123" y="33"/>
                  </a:cubicBezTo>
                  <a:lnTo>
                    <a:pt x="123" y="23"/>
                  </a:lnTo>
                  <a:cubicBezTo>
                    <a:pt x="112" y="23"/>
                    <a:pt x="112" y="23"/>
                    <a:pt x="100" y="11"/>
                  </a:cubicBezTo>
                  <a:lnTo>
                    <a:pt x="90" y="11"/>
                  </a:lnTo>
                  <a:cubicBezTo>
                    <a:pt x="78" y="11"/>
                    <a:pt x="78" y="0"/>
                    <a:pt x="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11"/>
            <p:cNvSpPr/>
            <p:nvPr/>
          </p:nvSpPr>
          <p:spPr>
            <a:xfrm>
              <a:off x="1795866" y="2430015"/>
              <a:ext cx="5477" cy="5861"/>
            </a:xfrm>
            <a:custGeom>
              <a:avLst/>
              <a:gdLst/>
              <a:ahLst/>
              <a:cxnLst/>
              <a:rect l="l" t="t" r="r" b="b"/>
              <a:pathLst>
                <a:path w="157" h="168" extrusionOk="0">
                  <a:moveTo>
                    <a:pt x="45" y="0"/>
                  </a:moveTo>
                  <a:cubicBezTo>
                    <a:pt x="35" y="0"/>
                    <a:pt x="23" y="0"/>
                    <a:pt x="12" y="12"/>
                  </a:cubicBezTo>
                  <a:cubicBezTo>
                    <a:pt x="1" y="22"/>
                    <a:pt x="1" y="34"/>
                    <a:pt x="1" y="45"/>
                  </a:cubicBezTo>
                  <a:cubicBezTo>
                    <a:pt x="1" y="56"/>
                    <a:pt x="12" y="67"/>
                    <a:pt x="23" y="78"/>
                  </a:cubicBezTo>
                  <a:cubicBezTo>
                    <a:pt x="23" y="78"/>
                    <a:pt x="35" y="89"/>
                    <a:pt x="35" y="101"/>
                  </a:cubicBezTo>
                  <a:cubicBezTo>
                    <a:pt x="45" y="111"/>
                    <a:pt x="57" y="123"/>
                    <a:pt x="57" y="134"/>
                  </a:cubicBezTo>
                  <a:cubicBezTo>
                    <a:pt x="67" y="156"/>
                    <a:pt x="101" y="167"/>
                    <a:pt x="124" y="167"/>
                  </a:cubicBezTo>
                  <a:cubicBezTo>
                    <a:pt x="134" y="167"/>
                    <a:pt x="134" y="167"/>
                    <a:pt x="146" y="156"/>
                  </a:cubicBezTo>
                  <a:lnTo>
                    <a:pt x="146" y="145"/>
                  </a:lnTo>
                  <a:cubicBezTo>
                    <a:pt x="156" y="145"/>
                    <a:pt x="156" y="145"/>
                    <a:pt x="156" y="134"/>
                  </a:cubicBezTo>
                  <a:lnTo>
                    <a:pt x="156" y="123"/>
                  </a:lnTo>
                  <a:cubicBezTo>
                    <a:pt x="156" y="111"/>
                    <a:pt x="146" y="101"/>
                    <a:pt x="146" y="89"/>
                  </a:cubicBezTo>
                  <a:cubicBezTo>
                    <a:pt x="134" y="78"/>
                    <a:pt x="134" y="67"/>
                    <a:pt x="124" y="56"/>
                  </a:cubicBezTo>
                  <a:lnTo>
                    <a:pt x="90" y="22"/>
                  </a:lnTo>
                  <a:cubicBezTo>
                    <a:pt x="79" y="12"/>
                    <a:pt x="57" y="0"/>
                    <a:pt x="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11"/>
            <p:cNvSpPr/>
            <p:nvPr/>
          </p:nvSpPr>
          <p:spPr>
            <a:xfrm>
              <a:off x="1796284" y="2422061"/>
              <a:ext cx="5059" cy="5652"/>
            </a:xfrm>
            <a:custGeom>
              <a:avLst/>
              <a:gdLst/>
              <a:ahLst/>
              <a:cxnLst/>
              <a:rect l="l" t="t" r="r" b="b"/>
              <a:pathLst>
                <a:path w="145" h="162" extrusionOk="0">
                  <a:moveTo>
                    <a:pt x="53" y="1"/>
                  </a:moveTo>
                  <a:cubicBezTo>
                    <a:pt x="51" y="1"/>
                    <a:pt x="48" y="2"/>
                    <a:pt x="45" y="6"/>
                  </a:cubicBezTo>
                  <a:cubicBezTo>
                    <a:pt x="33" y="6"/>
                    <a:pt x="23" y="6"/>
                    <a:pt x="23" y="17"/>
                  </a:cubicBezTo>
                  <a:lnTo>
                    <a:pt x="11" y="17"/>
                  </a:lnTo>
                  <a:cubicBezTo>
                    <a:pt x="11" y="28"/>
                    <a:pt x="11" y="28"/>
                    <a:pt x="0" y="40"/>
                  </a:cubicBezTo>
                  <a:cubicBezTo>
                    <a:pt x="0" y="40"/>
                    <a:pt x="0" y="50"/>
                    <a:pt x="11" y="50"/>
                  </a:cubicBezTo>
                  <a:lnTo>
                    <a:pt x="0" y="62"/>
                  </a:lnTo>
                  <a:lnTo>
                    <a:pt x="0" y="84"/>
                  </a:lnTo>
                  <a:lnTo>
                    <a:pt x="0" y="106"/>
                  </a:lnTo>
                  <a:cubicBezTo>
                    <a:pt x="0" y="106"/>
                    <a:pt x="0" y="117"/>
                    <a:pt x="11" y="129"/>
                  </a:cubicBezTo>
                  <a:lnTo>
                    <a:pt x="23" y="139"/>
                  </a:lnTo>
                  <a:cubicBezTo>
                    <a:pt x="33" y="151"/>
                    <a:pt x="33" y="151"/>
                    <a:pt x="45" y="151"/>
                  </a:cubicBezTo>
                  <a:cubicBezTo>
                    <a:pt x="45" y="161"/>
                    <a:pt x="55" y="161"/>
                    <a:pt x="55" y="161"/>
                  </a:cubicBezTo>
                  <a:lnTo>
                    <a:pt x="100" y="161"/>
                  </a:lnTo>
                  <a:cubicBezTo>
                    <a:pt x="100" y="151"/>
                    <a:pt x="112" y="151"/>
                    <a:pt x="112" y="151"/>
                  </a:cubicBezTo>
                  <a:cubicBezTo>
                    <a:pt x="112" y="139"/>
                    <a:pt x="112" y="139"/>
                    <a:pt x="122" y="139"/>
                  </a:cubicBezTo>
                  <a:lnTo>
                    <a:pt x="122" y="129"/>
                  </a:lnTo>
                  <a:lnTo>
                    <a:pt x="134" y="117"/>
                  </a:lnTo>
                  <a:lnTo>
                    <a:pt x="134" y="106"/>
                  </a:lnTo>
                  <a:cubicBezTo>
                    <a:pt x="144" y="95"/>
                    <a:pt x="144" y="84"/>
                    <a:pt x="144" y="72"/>
                  </a:cubicBezTo>
                  <a:cubicBezTo>
                    <a:pt x="134" y="62"/>
                    <a:pt x="134" y="50"/>
                    <a:pt x="122" y="40"/>
                  </a:cubicBezTo>
                  <a:cubicBezTo>
                    <a:pt x="112" y="28"/>
                    <a:pt x="112" y="17"/>
                    <a:pt x="89" y="17"/>
                  </a:cubicBezTo>
                  <a:cubicBezTo>
                    <a:pt x="89" y="6"/>
                    <a:pt x="78" y="6"/>
                    <a:pt x="67" y="6"/>
                  </a:cubicBezTo>
                  <a:cubicBezTo>
                    <a:pt x="59" y="6"/>
                    <a:pt x="57" y="1"/>
                    <a:pt x="5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11"/>
            <p:cNvSpPr/>
            <p:nvPr/>
          </p:nvSpPr>
          <p:spPr>
            <a:xfrm>
              <a:off x="1796633" y="2422654"/>
              <a:ext cx="35" cy="384"/>
            </a:xfrm>
            <a:custGeom>
              <a:avLst/>
              <a:gdLst/>
              <a:ahLst/>
              <a:cxnLst/>
              <a:rect l="l" t="t" r="r" b="b"/>
              <a:pathLst>
                <a:path w="1" h="11" extrusionOk="0">
                  <a:moveTo>
                    <a:pt x="1" y="11"/>
                  </a:moveTo>
                  <a:lnTo>
                    <a:pt x="1" y="0"/>
                  </a:lnTo>
                  <a:lnTo>
                    <a:pt x="1"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11"/>
            <p:cNvSpPr/>
            <p:nvPr/>
          </p:nvSpPr>
          <p:spPr>
            <a:xfrm>
              <a:off x="1790074" y="2431690"/>
              <a:ext cx="10501" cy="7675"/>
            </a:xfrm>
            <a:custGeom>
              <a:avLst/>
              <a:gdLst/>
              <a:ahLst/>
              <a:cxnLst/>
              <a:rect l="l" t="t" r="r" b="b"/>
              <a:pathLst>
                <a:path w="301" h="220" extrusionOk="0">
                  <a:moveTo>
                    <a:pt x="58" y="1"/>
                  </a:moveTo>
                  <a:cubicBezTo>
                    <a:pt x="43" y="1"/>
                    <a:pt x="29" y="6"/>
                    <a:pt x="23" y="19"/>
                  </a:cubicBezTo>
                  <a:cubicBezTo>
                    <a:pt x="0" y="41"/>
                    <a:pt x="23" y="63"/>
                    <a:pt x="33" y="86"/>
                  </a:cubicBezTo>
                  <a:cubicBezTo>
                    <a:pt x="56" y="108"/>
                    <a:pt x="78" y="130"/>
                    <a:pt x="100" y="142"/>
                  </a:cubicBezTo>
                  <a:cubicBezTo>
                    <a:pt x="112" y="152"/>
                    <a:pt x="122" y="164"/>
                    <a:pt x="134" y="164"/>
                  </a:cubicBezTo>
                  <a:lnTo>
                    <a:pt x="167" y="197"/>
                  </a:lnTo>
                  <a:cubicBezTo>
                    <a:pt x="167" y="197"/>
                    <a:pt x="178" y="197"/>
                    <a:pt x="178" y="208"/>
                  </a:cubicBezTo>
                  <a:cubicBezTo>
                    <a:pt x="189" y="219"/>
                    <a:pt x="211" y="219"/>
                    <a:pt x="233" y="219"/>
                  </a:cubicBezTo>
                  <a:lnTo>
                    <a:pt x="267" y="219"/>
                  </a:lnTo>
                  <a:cubicBezTo>
                    <a:pt x="290" y="219"/>
                    <a:pt x="300" y="197"/>
                    <a:pt x="300" y="175"/>
                  </a:cubicBezTo>
                  <a:cubicBezTo>
                    <a:pt x="300" y="152"/>
                    <a:pt x="278" y="130"/>
                    <a:pt x="267" y="119"/>
                  </a:cubicBezTo>
                  <a:cubicBezTo>
                    <a:pt x="233" y="108"/>
                    <a:pt x="201" y="86"/>
                    <a:pt x="178" y="63"/>
                  </a:cubicBezTo>
                  <a:cubicBezTo>
                    <a:pt x="144" y="53"/>
                    <a:pt x="122" y="30"/>
                    <a:pt x="89" y="8"/>
                  </a:cubicBezTo>
                  <a:cubicBezTo>
                    <a:pt x="80" y="3"/>
                    <a:pt x="69" y="1"/>
                    <a:pt x="5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11"/>
            <p:cNvSpPr/>
            <p:nvPr/>
          </p:nvSpPr>
          <p:spPr>
            <a:xfrm>
              <a:off x="1781910" y="2432318"/>
              <a:ext cx="6629" cy="4710"/>
            </a:xfrm>
            <a:custGeom>
              <a:avLst/>
              <a:gdLst/>
              <a:ahLst/>
              <a:cxnLst/>
              <a:rect l="l" t="t" r="r" b="b"/>
              <a:pathLst>
                <a:path w="190" h="135" extrusionOk="0">
                  <a:moveTo>
                    <a:pt x="34" y="1"/>
                  </a:moveTo>
                  <a:cubicBezTo>
                    <a:pt x="34" y="1"/>
                    <a:pt x="23" y="1"/>
                    <a:pt x="23" y="12"/>
                  </a:cubicBezTo>
                  <a:lnTo>
                    <a:pt x="12" y="12"/>
                  </a:lnTo>
                  <a:cubicBezTo>
                    <a:pt x="0" y="23"/>
                    <a:pt x="0" y="35"/>
                    <a:pt x="0" y="45"/>
                  </a:cubicBezTo>
                  <a:cubicBezTo>
                    <a:pt x="0" y="57"/>
                    <a:pt x="12" y="68"/>
                    <a:pt x="23" y="79"/>
                  </a:cubicBezTo>
                  <a:lnTo>
                    <a:pt x="34" y="79"/>
                  </a:lnTo>
                  <a:cubicBezTo>
                    <a:pt x="45" y="90"/>
                    <a:pt x="56" y="101"/>
                    <a:pt x="79" y="101"/>
                  </a:cubicBezTo>
                  <a:lnTo>
                    <a:pt x="89" y="112"/>
                  </a:lnTo>
                  <a:cubicBezTo>
                    <a:pt x="101" y="124"/>
                    <a:pt x="101" y="124"/>
                    <a:pt x="112" y="124"/>
                  </a:cubicBezTo>
                  <a:cubicBezTo>
                    <a:pt x="123" y="134"/>
                    <a:pt x="123" y="134"/>
                    <a:pt x="134" y="134"/>
                  </a:cubicBezTo>
                  <a:cubicBezTo>
                    <a:pt x="145" y="134"/>
                    <a:pt x="156" y="134"/>
                    <a:pt x="168" y="124"/>
                  </a:cubicBezTo>
                  <a:lnTo>
                    <a:pt x="178" y="124"/>
                  </a:lnTo>
                  <a:cubicBezTo>
                    <a:pt x="178" y="112"/>
                    <a:pt x="190" y="101"/>
                    <a:pt x="190" y="90"/>
                  </a:cubicBezTo>
                  <a:cubicBezTo>
                    <a:pt x="190" y="79"/>
                    <a:pt x="190" y="68"/>
                    <a:pt x="178" y="57"/>
                  </a:cubicBezTo>
                  <a:lnTo>
                    <a:pt x="178" y="45"/>
                  </a:lnTo>
                  <a:lnTo>
                    <a:pt x="168" y="45"/>
                  </a:lnTo>
                  <a:cubicBezTo>
                    <a:pt x="156" y="35"/>
                    <a:pt x="145" y="23"/>
                    <a:pt x="123" y="12"/>
                  </a:cubicBezTo>
                  <a:cubicBezTo>
                    <a:pt x="112" y="12"/>
                    <a:pt x="89" y="1"/>
                    <a:pt x="7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11"/>
            <p:cNvSpPr/>
            <p:nvPr/>
          </p:nvSpPr>
          <p:spPr>
            <a:xfrm>
              <a:off x="1765617" y="2425968"/>
              <a:ext cx="8199" cy="5617"/>
            </a:xfrm>
            <a:custGeom>
              <a:avLst/>
              <a:gdLst/>
              <a:ahLst/>
              <a:cxnLst/>
              <a:rect l="l" t="t" r="r" b="b"/>
              <a:pathLst>
                <a:path w="235" h="161" extrusionOk="0">
                  <a:moveTo>
                    <a:pt x="42" y="1"/>
                  </a:moveTo>
                  <a:cubicBezTo>
                    <a:pt x="35" y="1"/>
                    <a:pt x="29" y="2"/>
                    <a:pt x="22" y="5"/>
                  </a:cubicBezTo>
                  <a:cubicBezTo>
                    <a:pt x="12" y="5"/>
                    <a:pt x="12" y="17"/>
                    <a:pt x="0" y="27"/>
                  </a:cubicBezTo>
                  <a:cubicBezTo>
                    <a:pt x="0" y="39"/>
                    <a:pt x="0" y="39"/>
                    <a:pt x="12" y="49"/>
                  </a:cubicBezTo>
                  <a:lnTo>
                    <a:pt x="12" y="72"/>
                  </a:lnTo>
                  <a:cubicBezTo>
                    <a:pt x="22" y="72"/>
                    <a:pt x="22" y="83"/>
                    <a:pt x="22" y="83"/>
                  </a:cubicBezTo>
                  <a:cubicBezTo>
                    <a:pt x="34" y="94"/>
                    <a:pt x="34" y="94"/>
                    <a:pt x="34" y="106"/>
                  </a:cubicBezTo>
                  <a:lnTo>
                    <a:pt x="45" y="106"/>
                  </a:lnTo>
                  <a:cubicBezTo>
                    <a:pt x="56" y="116"/>
                    <a:pt x="79" y="128"/>
                    <a:pt x="89" y="138"/>
                  </a:cubicBezTo>
                  <a:cubicBezTo>
                    <a:pt x="123" y="150"/>
                    <a:pt x="156" y="161"/>
                    <a:pt x="190" y="161"/>
                  </a:cubicBezTo>
                  <a:cubicBezTo>
                    <a:pt x="200" y="161"/>
                    <a:pt x="212" y="161"/>
                    <a:pt x="223" y="150"/>
                  </a:cubicBezTo>
                  <a:cubicBezTo>
                    <a:pt x="234" y="138"/>
                    <a:pt x="234" y="128"/>
                    <a:pt x="234" y="116"/>
                  </a:cubicBezTo>
                  <a:cubicBezTo>
                    <a:pt x="234" y="106"/>
                    <a:pt x="223" y="83"/>
                    <a:pt x="212" y="83"/>
                  </a:cubicBezTo>
                  <a:cubicBezTo>
                    <a:pt x="200" y="72"/>
                    <a:pt x="190" y="61"/>
                    <a:pt x="167" y="61"/>
                  </a:cubicBezTo>
                  <a:cubicBezTo>
                    <a:pt x="156" y="49"/>
                    <a:pt x="145" y="49"/>
                    <a:pt x="145" y="49"/>
                  </a:cubicBezTo>
                  <a:cubicBezTo>
                    <a:pt x="134" y="49"/>
                    <a:pt x="134" y="39"/>
                    <a:pt x="123" y="39"/>
                  </a:cubicBezTo>
                  <a:lnTo>
                    <a:pt x="111" y="39"/>
                  </a:lnTo>
                  <a:lnTo>
                    <a:pt x="89" y="17"/>
                  </a:lnTo>
                  <a:cubicBezTo>
                    <a:pt x="73" y="8"/>
                    <a:pt x="58" y="1"/>
                    <a:pt x="4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11"/>
            <p:cNvSpPr/>
            <p:nvPr/>
          </p:nvSpPr>
          <p:spPr>
            <a:xfrm>
              <a:off x="1757837" y="2424573"/>
              <a:ext cx="5477" cy="5861"/>
            </a:xfrm>
            <a:custGeom>
              <a:avLst/>
              <a:gdLst/>
              <a:ahLst/>
              <a:cxnLst/>
              <a:rect l="l" t="t" r="r" b="b"/>
              <a:pathLst>
                <a:path w="157" h="168" extrusionOk="0">
                  <a:moveTo>
                    <a:pt x="57" y="0"/>
                  </a:moveTo>
                  <a:cubicBezTo>
                    <a:pt x="45" y="0"/>
                    <a:pt x="35" y="12"/>
                    <a:pt x="35" y="23"/>
                  </a:cubicBezTo>
                  <a:cubicBezTo>
                    <a:pt x="1" y="79"/>
                    <a:pt x="45" y="146"/>
                    <a:pt x="112" y="168"/>
                  </a:cubicBezTo>
                  <a:lnTo>
                    <a:pt x="146" y="168"/>
                  </a:lnTo>
                  <a:cubicBezTo>
                    <a:pt x="156" y="156"/>
                    <a:pt x="156" y="146"/>
                    <a:pt x="156" y="146"/>
                  </a:cubicBezTo>
                  <a:cubicBezTo>
                    <a:pt x="156" y="134"/>
                    <a:pt x="156" y="123"/>
                    <a:pt x="146" y="112"/>
                  </a:cubicBezTo>
                  <a:cubicBezTo>
                    <a:pt x="146" y="101"/>
                    <a:pt x="134" y="101"/>
                    <a:pt x="134" y="89"/>
                  </a:cubicBezTo>
                  <a:cubicBezTo>
                    <a:pt x="146" y="67"/>
                    <a:pt x="134" y="45"/>
                    <a:pt x="124" y="34"/>
                  </a:cubicBezTo>
                  <a:cubicBezTo>
                    <a:pt x="112" y="23"/>
                    <a:pt x="112" y="12"/>
                    <a:pt x="101" y="12"/>
                  </a:cubicBezTo>
                  <a:cubicBezTo>
                    <a:pt x="79" y="0"/>
                    <a:pt x="68" y="0"/>
                    <a:pt x="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11"/>
            <p:cNvSpPr/>
            <p:nvPr/>
          </p:nvSpPr>
          <p:spPr>
            <a:xfrm>
              <a:off x="1762512" y="2419549"/>
              <a:ext cx="4675" cy="3140"/>
            </a:xfrm>
            <a:custGeom>
              <a:avLst/>
              <a:gdLst/>
              <a:ahLst/>
              <a:cxnLst/>
              <a:rect l="l" t="t" r="r" b="b"/>
              <a:pathLst>
                <a:path w="134" h="90" extrusionOk="0">
                  <a:moveTo>
                    <a:pt x="45" y="0"/>
                  </a:moveTo>
                  <a:cubicBezTo>
                    <a:pt x="34" y="0"/>
                    <a:pt x="22" y="11"/>
                    <a:pt x="22" y="11"/>
                  </a:cubicBezTo>
                  <a:cubicBezTo>
                    <a:pt x="22" y="11"/>
                    <a:pt x="12" y="11"/>
                    <a:pt x="12" y="23"/>
                  </a:cubicBezTo>
                  <a:lnTo>
                    <a:pt x="0" y="33"/>
                  </a:lnTo>
                  <a:cubicBezTo>
                    <a:pt x="0" y="45"/>
                    <a:pt x="12" y="45"/>
                    <a:pt x="12" y="45"/>
                  </a:cubicBezTo>
                  <a:lnTo>
                    <a:pt x="12" y="67"/>
                  </a:lnTo>
                  <a:cubicBezTo>
                    <a:pt x="22" y="67"/>
                    <a:pt x="22" y="67"/>
                    <a:pt x="22" y="78"/>
                  </a:cubicBezTo>
                  <a:lnTo>
                    <a:pt x="34" y="78"/>
                  </a:lnTo>
                  <a:lnTo>
                    <a:pt x="45" y="89"/>
                  </a:lnTo>
                  <a:lnTo>
                    <a:pt x="111" y="89"/>
                  </a:lnTo>
                  <a:cubicBezTo>
                    <a:pt x="111" y="89"/>
                    <a:pt x="123" y="89"/>
                    <a:pt x="123" y="78"/>
                  </a:cubicBezTo>
                  <a:lnTo>
                    <a:pt x="134" y="78"/>
                  </a:lnTo>
                  <a:lnTo>
                    <a:pt x="134" y="55"/>
                  </a:lnTo>
                  <a:lnTo>
                    <a:pt x="134" y="45"/>
                  </a:lnTo>
                  <a:cubicBezTo>
                    <a:pt x="134" y="33"/>
                    <a:pt x="123" y="23"/>
                    <a:pt x="123" y="23"/>
                  </a:cubicBezTo>
                  <a:cubicBezTo>
                    <a:pt x="111" y="23"/>
                    <a:pt x="111" y="11"/>
                    <a:pt x="101" y="11"/>
                  </a:cubicBezTo>
                  <a:cubicBezTo>
                    <a:pt x="101" y="0"/>
                    <a:pt x="89" y="0"/>
                    <a:pt x="7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11"/>
            <p:cNvSpPr/>
            <p:nvPr/>
          </p:nvSpPr>
          <p:spPr>
            <a:xfrm>
              <a:off x="1743114" y="2417037"/>
              <a:ext cx="7396" cy="4640"/>
            </a:xfrm>
            <a:custGeom>
              <a:avLst/>
              <a:gdLst/>
              <a:ahLst/>
              <a:cxnLst/>
              <a:rect l="l" t="t" r="r" b="b"/>
              <a:pathLst>
                <a:path w="212" h="133" extrusionOk="0">
                  <a:moveTo>
                    <a:pt x="78" y="0"/>
                  </a:moveTo>
                  <a:cubicBezTo>
                    <a:pt x="71" y="0"/>
                    <a:pt x="64" y="2"/>
                    <a:pt x="56" y="6"/>
                  </a:cubicBezTo>
                  <a:lnTo>
                    <a:pt x="34" y="6"/>
                  </a:lnTo>
                  <a:cubicBezTo>
                    <a:pt x="22" y="6"/>
                    <a:pt x="22" y="16"/>
                    <a:pt x="22" y="16"/>
                  </a:cubicBezTo>
                  <a:cubicBezTo>
                    <a:pt x="12" y="16"/>
                    <a:pt x="0" y="28"/>
                    <a:pt x="0" y="39"/>
                  </a:cubicBezTo>
                  <a:lnTo>
                    <a:pt x="0" y="61"/>
                  </a:lnTo>
                  <a:cubicBezTo>
                    <a:pt x="0" y="83"/>
                    <a:pt x="22" y="95"/>
                    <a:pt x="34" y="105"/>
                  </a:cubicBezTo>
                  <a:cubicBezTo>
                    <a:pt x="56" y="117"/>
                    <a:pt x="89" y="127"/>
                    <a:pt x="111" y="127"/>
                  </a:cubicBezTo>
                  <a:lnTo>
                    <a:pt x="123" y="127"/>
                  </a:lnTo>
                  <a:cubicBezTo>
                    <a:pt x="130" y="127"/>
                    <a:pt x="138" y="133"/>
                    <a:pt x="145" y="133"/>
                  </a:cubicBezTo>
                  <a:cubicBezTo>
                    <a:pt x="149" y="133"/>
                    <a:pt x="152" y="131"/>
                    <a:pt x="156" y="127"/>
                  </a:cubicBezTo>
                  <a:lnTo>
                    <a:pt x="178" y="127"/>
                  </a:lnTo>
                  <a:cubicBezTo>
                    <a:pt x="178" y="117"/>
                    <a:pt x="178" y="117"/>
                    <a:pt x="190" y="117"/>
                  </a:cubicBezTo>
                  <a:cubicBezTo>
                    <a:pt x="200" y="117"/>
                    <a:pt x="200" y="105"/>
                    <a:pt x="200" y="95"/>
                  </a:cubicBezTo>
                  <a:cubicBezTo>
                    <a:pt x="212" y="83"/>
                    <a:pt x="200" y="61"/>
                    <a:pt x="190" y="50"/>
                  </a:cubicBezTo>
                  <a:lnTo>
                    <a:pt x="190" y="39"/>
                  </a:lnTo>
                  <a:cubicBezTo>
                    <a:pt x="178" y="39"/>
                    <a:pt x="167" y="28"/>
                    <a:pt x="156" y="16"/>
                  </a:cubicBezTo>
                  <a:cubicBezTo>
                    <a:pt x="145" y="16"/>
                    <a:pt x="145" y="16"/>
                    <a:pt x="134" y="6"/>
                  </a:cubicBezTo>
                  <a:lnTo>
                    <a:pt x="123" y="6"/>
                  </a:lnTo>
                  <a:cubicBezTo>
                    <a:pt x="108" y="6"/>
                    <a:pt x="93" y="0"/>
                    <a:pt x="7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11"/>
            <p:cNvSpPr/>
            <p:nvPr/>
          </p:nvSpPr>
          <p:spPr>
            <a:xfrm>
              <a:off x="1736904" y="2427678"/>
              <a:ext cx="5094" cy="3524"/>
            </a:xfrm>
            <a:custGeom>
              <a:avLst/>
              <a:gdLst/>
              <a:ahLst/>
              <a:cxnLst/>
              <a:rect l="l" t="t" r="r" b="b"/>
              <a:pathLst>
                <a:path w="146" h="101" extrusionOk="0">
                  <a:moveTo>
                    <a:pt x="78" y="0"/>
                  </a:moveTo>
                  <a:cubicBezTo>
                    <a:pt x="67" y="0"/>
                    <a:pt x="56" y="12"/>
                    <a:pt x="56" y="12"/>
                  </a:cubicBezTo>
                  <a:lnTo>
                    <a:pt x="34" y="12"/>
                  </a:lnTo>
                  <a:cubicBezTo>
                    <a:pt x="34" y="12"/>
                    <a:pt x="22" y="12"/>
                    <a:pt x="22" y="23"/>
                  </a:cubicBezTo>
                  <a:cubicBezTo>
                    <a:pt x="12" y="23"/>
                    <a:pt x="12" y="23"/>
                    <a:pt x="0" y="34"/>
                  </a:cubicBezTo>
                  <a:lnTo>
                    <a:pt x="0" y="57"/>
                  </a:lnTo>
                  <a:cubicBezTo>
                    <a:pt x="0" y="57"/>
                    <a:pt x="0" y="67"/>
                    <a:pt x="12" y="67"/>
                  </a:cubicBezTo>
                  <a:lnTo>
                    <a:pt x="12" y="79"/>
                  </a:lnTo>
                  <a:cubicBezTo>
                    <a:pt x="22" y="89"/>
                    <a:pt x="22" y="89"/>
                    <a:pt x="34" y="89"/>
                  </a:cubicBezTo>
                  <a:cubicBezTo>
                    <a:pt x="45" y="101"/>
                    <a:pt x="56" y="101"/>
                    <a:pt x="56" y="101"/>
                  </a:cubicBezTo>
                  <a:lnTo>
                    <a:pt x="89" y="101"/>
                  </a:lnTo>
                  <a:cubicBezTo>
                    <a:pt x="101" y="101"/>
                    <a:pt x="111" y="89"/>
                    <a:pt x="123" y="89"/>
                  </a:cubicBezTo>
                  <a:cubicBezTo>
                    <a:pt x="123" y="89"/>
                    <a:pt x="134" y="89"/>
                    <a:pt x="134" y="79"/>
                  </a:cubicBezTo>
                  <a:lnTo>
                    <a:pt x="145" y="79"/>
                  </a:lnTo>
                  <a:lnTo>
                    <a:pt x="145" y="45"/>
                  </a:lnTo>
                  <a:cubicBezTo>
                    <a:pt x="145" y="34"/>
                    <a:pt x="134" y="34"/>
                    <a:pt x="134" y="23"/>
                  </a:cubicBezTo>
                  <a:cubicBezTo>
                    <a:pt x="123" y="23"/>
                    <a:pt x="123" y="12"/>
                    <a:pt x="111" y="12"/>
                  </a:cubicBezTo>
                  <a:cubicBezTo>
                    <a:pt x="111" y="12"/>
                    <a:pt x="101" y="0"/>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11"/>
            <p:cNvSpPr/>
            <p:nvPr/>
          </p:nvSpPr>
          <p:spPr>
            <a:xfrm>
              <a:off x="1745068" y="2438179"/>
              <a:ext cx="24456" cy="42981"/>
            </a:xfrm>
            <a:custGeom>
              <a:avLst/>
              <a:gdLst/>
              <a:ahLst/>
              <a:cxnLst/>
              <a:rect l="l" t="t" r="r" b="b"/>
              <a:pathLst>
                <a:path w="701" h="1232" extrusionOk="0">
                  <a:moveTo>
                    <a:pt x="45" y="0"/>
                  </a:moveTo>
                  <a:cubicBezTo>
                    <a:pt x="33" y="0"/>
                    <a:pt x="22" y="0"/>
                    <a:pt x="22" y="11"/>
                  </a:cubicBezTo>
                  <a:cubicBezTo>
                    <a:pt x="11" y="11"/>
                    <a:pt x="11" y="11"/>
                    <a:pt x="11" y="22"/>
                  </a:cubicBezTo>
                  <a:cubicBezTo>
                    <a:pt x="0" y="22"/>
                    <a:pt x="0" y="33"/>
                    <a:pt x="0" y="45"/>
                  </a:cubicBezTo>
                  <a:lnTo>
                    <a:pt x="0" y="55"/>
                  </a:lnTo>
                  <a:cubicBezTo>
                    <a:pt x="0" y="67"/>
                    <a:pt x="11" y="67"/>
                    <a:pt x="11" y="78"/>
                  </a:cubicBezTo>
                  <a:cubicBezTo>
                    <a:pt x="11" y="89"/>
                    <a:pt x="22" y="89"/>
                    <a:pt x="33" y="100"/>
                  </a:cubicBezTo>
                  <a:lnTo>
                    <a:pt x="67" y="134"/>
                  </a:lnTo>
                  <a:lnTo>
                    <a:pt x="67" y="144"/>
                  </a:lnTo>
                  <a:cubicBezTo>
                    <a:pt x="78" y="401"/>
                    <a:pt x="167" y="656"/>
                    <a:pt x="300" y="868"/>
                  </a:cubicBezTo>
                  <a:lnTo>
                    <a:pt x="322" y="890"/>
                  </a:lnTo>
                  <a:cubicBezTo>
                    <a:pt x="345" y="934"/>
                    <a:pt x="367" y="967"/>
                    <a:pt x="401" y="1001"/>
                  </a:cubicBezTo>
                  <a:lnTo>
                    <a:pt x="434" y="1034"/>
                  </a:lnTo>
                  <a:cubicBezTo>
                    <a:pt x="456" y="1079"/>
                    <a:pt x="478" y="1135"/>
                    <a:pt x="500" y="1190"/>
                  </a:cubicBezTo>
                  <a:cubicBezTo>
                    <a:pt x="507" y="1214"/>
                    <a:pt x="543" y="1232"/>
                    <a:pt x="571" y="1232"/>
                  </a:cubicBezTo>
                  <a:cubicBezTo>
                    <a:pt x="594" y="1232"/>
                    <a:pt x="611" y="1220"/>
                    <a:pt x="601" y="1190"/>
                  </a:cubicBezTo>
                  <a:cubicBezTo>
                    <a:pt x="589" y="1157"/>
                    <a:pt x="589" y="1123"/>
                    <a:pt x="579" y="1090"/>
                  </a:cubicBezTo>
                  <a:lnTo>
                    <a:pt x="579" y="1090"/>
                  </a:lnTo>
                  <a:cubicBezTo>
                    <a:pt x="586" y="1106"/>
                    <a:pt x="616" y="1122"/>
                    <a:pt x="641" y="1122"/>
                  </a:cubicBezTo>
                  <a:cubicBezTo>
                    <a:pt x="652" y="1122"/>
                    <a:pt x="661" y="1119"/>
                    <a:pt x="668" y="1112"/>
                  </a:cubicBezTo>
                  <a:cubicBezTo>
                    <a:pt x="700" y="1079"/>
                    <a:pt x="690" y="1046"/>
                    <a:pt x="668" y="1012"/>
                  </a:cubicBezTo>
                  <a:lnTo>
                    <a:pt x="656" y="1001"/>
                  </a:lnTo>
                  <a:cubicBezTo>
                    <a:pt x="579" y="745"/>
                    <a:pt x="579" y="478"/>
                    <a:pt x="579" y="223"/>
                  </a:cubicBezTo>
                  <a:cubicBezTo>
                    <a:pt x="579" y="201"/>
                    <a:pt x="545" y="179"/>
                    <a:pt x="522" y="179"/>
                  </a:cubicBezTo>
                  <a:cubicBezTo>
                    <a:pt x="510" y="179"/>
                    <a:pt x="500" y="185"/>
                    <a:pt x="500" y="200"/>
                  </a:cubicBezTo>
                  <a:cubicBezTo>
                    <a:pt x="490" y="367"/>
                    <a:pt x="490" y="545"/>
                    <a:pt x="500" y="712"/>
                  </a:cubicBezTo>
                  <a:cubicBezTo>
                    <a:pt x="490" y="623"/>
                    <a:pt x="467" y="522"/>
                    <a:pt x="456" y="423"/>
                  </a:cubicBezTo>
                  <a:cubicBezTo>
                    <a:pt x="450" y="405"/>
                    <a:pt x="431" y="393"/>
                    <a:pt x="415" y="393"/>
                  </a:cubicBezTo>
                  <a:cubicBezTo>
                    <a:pt x="401" y="393"/>
                    <a:pt x="389" y="402"/>
                    <a:pt x="389" y="423"/>
                  </a:cubicBezTo>
                  <a:cubicBezTo>
                    <a:pt x="401" y="522"/>
                    <a:pt x="411" y="634"/>
                    <a:pt x="423" y="745"/>
                  </a:cubicBezTo>
                  <a:cubicBezTo>
                    <a:pt x="411" y="700"/>
                    <a:pt x="389" y="668"/>
                    <a:pt x="367" y="623"/>
                  </a:cubicBezTo>
                  <a:cubicBezTo>
                    <a:pt x="360" y="609"/>
                    <a:pt x="331" y="595"/>
                    <a:pt x="307" y="595"/>
                  </a:cubicBezTo>
                  <a:cubicBezTo>
                    <a:pt x="294" y="595"/>
                    <a:pt x="282" y="599"/>
                    <a:pt x="278" y="611"/>
                  </a:cubicBezTo>
                  <a:lnTo>
                    <a:pt x="245" y="512"/>
                  </a:lnTo>
                  <a:cubicBezTo>
                    <a:pt x="200" y="401"/>
                    <a:pt x="167" y="289"/>
                    <a:pt x="144" y="167"/>
                  </a:cubicBezTo>
                  <a:lnTo>
                    <a:pt x="144" y="167"/>
                  </a:lnTo>
                  <a:lnTo>
                    <a:pt x="156" y="178"/>
                  </a:lnTo>
                  <a:lnTo>
                    <a:pt x="200" y="178"/>
                  </a:lnTo>
                  <a:cubicBezTo>
                    <a:pt x="211" y="167"/>
                    <a:pt x="223" y="156"/>
                    <a:pt x="223" y="144"/>
                  </a:cubicBezTo>
                  <a:lnTo>
                    <a:pt x="223" y="134"/>
                  </a:lnTo>
                  <a:lnTo>
                    <a:pt x="223" y="100"/>
                  </a:lnTo>
                  <a:cubicBezTo>
                    <a:pt x="223" y="89"/>
                    <a:pt x="211" y="89"/>
                    <a:pt x="211" y="78"/>
                  </a:cubicBezTo>
                  <a:cubicBezTo>
                    <a:pt x="200" y="78"/>
                    <a:pt x="200" y="67"/>
                    <a:pt x="200" y="67"/>
                  </a:cubicBezTo>
                  <a:cubicBezTo>
                    <a:pt x="189" y="55"/>
                    <a:pt x="178" y="45"/>
                    <a:pt x="167" y="45"/>
                  </a:cubicBezTo>
                  <a:lnTo>
                    <a:pt x="156" y="33"/>
                  </a:lnTo>
                  <a:cubicBezTo>
                    <a:pt x="144" y="33"/>
                    <a:pt x="134" y="22"/>
                    <a:pt x="122" y="22"/>
                  </a:cubicBezTo>
                  <a:cubicBezTo>
                    <a:pt x="111" y="22"/>
                    <a:pt x="100" y="11"/>
                    <a:pt x="89" y="11"/>
                  </a:cubicBezTo>
                  <a:cubicBezTo>
                    <a:pt x="78" y="11"/>
                    <a:pt x="67" y="0"/>
                    <a:pt x="5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11"/>
            <p:cNvSpPr/>
            <p:nvPr/>
          </p:nvSpPr>
          <p:spPr>
            <a:xfrm>
              <a:off x="1851373" y="2401093"/>
              <a:ext cx="226245" cy="175624"/>
            </a:xfrm>
            <a:custGeom>
              <a:avLst/>
              <a:gdLst/>
              <a:ahLst/>
              <a:cxnLst/>
              <a:rect l="l" t="t" r="r" b="b"/>
              <a:pathLst>
                <a:path w="6485" h="5034" extrusionOk="0">
                  <a:moveTo>
                    <a:pt x="5180" y="1"/>
                  </a:moveTo>
                  <a:cubicBezTo>
                    <a:pt x="5048" y="1"/>
                    <a:pt x="4914" y="20"/>
                    <a:pt x="4783" y="62"/>
                  </a:cubicBezTo>
                  <a:cubicBezTo>
                    <a:pt x="4272" y="229"/>
                    <a:pt x="3926" y="529"/>
                    <a:pt x="3182" y="752"/>
                  </a:cubicBezTo>
                  <a:cubicBezTo>
                    <a:pt x="2436" y="985"/>
                    <a:pt x="2503" y="841"/>
                    <a:pt x="1691" y="1108"/>
                  </a:cubicBezTo>
                  <a:cubicBezTo>
                    <a:pt x="879" y="1363"/>
                    <a:pt x="579" y="1575"/>
                    <a:pt x="579" y="1575"/>
                  </a:cubicBezTo>
                  <a:lnTo>
                    <a:pt x="1" y="3510"/>
                  </a:lnTo>
                  <a:cubicBezTo>
                    <a:pt x="1" y="3510"/>
                    <a:pt x="824" y="4366"/>
                    <a:pt x="1091" y="4588"/>
                  </a:cubicBezTo>
                  <a:cubicBezTo>
                    <a:pt x="1368" y="4811"/>
                    <a:pt x="1980" y="5011"/>
                    <a:pt x="2592" y="5033"/>
                  </a:cubicBezTo>
                  <a:cubicBezTo>
                    <a:pt x="2603" y="5034"/>
                    <a:pt x="2615" y="5034"/>
                    <a:pt x="2627" y="5034"/>
                  </a:cubicBezTo>
                  <a:cubicBezTo>
                    <a:pt x="3250" y="5034"/>
                    <a:pt x="4455" y="4741"/>
                    <a:pt x="4739" y="4588"/>
                  </a:cubicBezTo>
                  <a:cubicBezTo>
                    <a:pt x="5028" y="4433"/>
                    <a:pt x="5428" y="4044"/>
                    <a:pt x="5628" y="3821"/>
                  </a:cubicBezTo>
                  <a:cubicBezTo>
                    <a:pt x="5829" y="3599"/>
                    <a:pt x="6040" y="3521"/>
                    <a:pt x="6084" y="3176"/>
                  </a:cubicBezTo>
                  <a:cubicBezTo>
                    <a:pt x="6129" y="2843"/>
                    <a:pt x="5918" y="2297"/>
                    <a:pt x="6017" y="1852"/>
                  </a:cubicBezTo>
                  <a:cubicBezTo>
                    <a:pt x="6129" y="1408"/>
                    <a:pt x="6484" y="618"/>
                    <a:pt x="6173" y="351"/>
                  </a:cubicBezTo>
                  <a:cubicBezTo>
                    <a:pt x="5941" y="161"/>
                    <a:pt x="5567" y="1"/>
                    <a:pt x="5180"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11"/>
            <p:cNvSpPr/>
            <p:nvPr/>
          </p:nvSpPr>
          <p:spPr>
            <a:xfrm>
              <a:off x="1851757" y="2435074"/>
              <a:ext cx="157203" cy="121618"/>
            </a:xfrm>
            <a:custGeom>
              <a:avLst/>
              <a:gdLst/>
              <a:ahLst/>
              <a:cxnLst/>
              <a:rect l="l" t="t" r="r" b="b"/>
              <a:pathLst>
                <a:path w="4506" h="3486" extrusionOk="0">
                  <a:moveTo>
                    <a:pt x="2147" y="0"/>
                  </a:moveTo>
                  <a:cubicBezTo>
                    <a:pt x="2025" y="22"/>
                    <a:pt x="1880" y="67"/>
                    <a:pt x="1680" y="134"/>
                  </a:cubicBezTo>
                  <a:cubicBezTo>
                    <a:pt x="868" y="389"/>
                    <a:pt x="568" y="601"/>
                    <a:pt x="568" y="601"/>
                  </a:cubicBezTo>
                  <a:lnTo>
                    <a:pt x="0" y="2480"/>
                  </a:lnTo>
                  <a:cubicBezTo>
                    <a:pt x="23" y="2502"/>
                    <a:pt x="34" y="2514"/>
                    <a:pt x="56" y="2525"/>
                  </a:cubicBezTo>
                  <a:cubicBezTo>
                    <a:pt x="156" y="2613"/>
                    <a:pt x="279" y="2658"/>
                    <a:pt x="390" y="2736"/>
                  </a:cubicBezTo>
                  <a:cubicBezTo>
                    <a:pt x="690" y="2947"/>
                    <a:pt x="991" y="3159"/>
                    <a:pt x="1335" y="3303"/>
                  </a:cubicBezTo>
                  <a:cubicBezTo>
                    <a:pt x="1535" y="3392"/>
                    <a:pt x="1747" y="3448"/>
                    <a:pt x="1958" y="3470"/>
                  </a:cubicBezTo>
                  <a:cubicBezTo>
                    <a:pt x="2033" y="3480"/>
                    <a:pt x="2109" y="3485"/>
                    <a:pt x="2186" y="3485"/>
                  </a:cubicBezTo>
                  <a:cubicBezTo>
                    <a:pt x="2358" y="3485"/>
                    <a:pt x="2530" y="3460"/>
                    <a:pt x="2692" y="3414"/>
                  </a:cubicBezTo>
                  <a:cubicBezTo>
                    <a:pt x="2770" y="3392"/>
                    <a:pt x="2848" y="3370"/>
                    <a:pt x="2914" y="3325"/>
                  </a:cubicBezTo>
                  <a:cubicBezTo>
                    <a:pt x="2993" y="3270"/>
                    <a:pt x="3048" y="3192"/>
                    <a:pt x="3115" y="3137"/>
                  </a:cubicBezTo>
                  <a:cubicBezTo>
                    <a:pt x="3260" y="3025"/>
                    <a:pt x="3460" y="3003"/>
                    <a:pt x="3638" y="2936"/>
                  </a:cubicBezTo>
                  <a:cubicBezTo>
                    <a:pt x="4060" y="2769"/>
                    <a:pt x="4305" y="2347"/>
                    <a:pt x="4439" y="1935"/>
                  </a:cubicBezTo>
                  <a:cubicBezTo>
                    <a:pt x="4471" y="1835"/>
                    <a:pt x="4505" y="1735"/>
                    <a:pt x="4505" y="1624"/>
                  </a:cubicBezTo>
                  <a:cubicBezTo>
                    <a:pt x="4483" y="1346"/>
                    <a:pt x="4205" y="1112"/>
                    <a:pt x="3905" y="1090"/>
                  </a:cubicBezTo>
                  <a:cubicBezTo>
                    <a:pt x="3874" y="1090"/>
                    <a:pt x="3840" y="1092"/>
                    <a:pt x="3805" y="1092"/>
                  </a:cubicBezTo>
                  <a:cubicBezTo>
                    <a:pt x="3751" y="1092"/>
                    <a:pt x="3696" y="1088"/>
                    <a:pt x="3648" y="1068"/>
                  </a:cubicBezTo>
                  <a:cubicBezTo>
                    <a:pt x="3571" y="1034"/>
                    <a:pt x="3515" y="967"/>
                    <a:pt x="3438" y="923"/>
                  </a:cubicBezTo>
                  <a:cubicBezTo>
                    <a:pt x="3270" y="846"/>
                    <a:pt x="3026" y="923"/>
                    <a:pt x="2870" y="823"/>
                  </a:cubicBezTo>
                  <a:cubicBezTo>
                    <a:pt x="2726" y="723"/>
                    <a:pt x="2714" y="545"/>
                    <a:pt x="2647" y="401"/>
                  </a:cubicBezTo>
                  <a:cubicBezTo>
                    <a:pt x="2548" y="211"/>
                    <a:pt x="2348" y="100"/>
                    <a:pt x="2147"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11"/>
            <p:cNvSpPr/>
            <p:nvPr/>
          </p:nvSpPr>
          <p:spPr>
            <a:xfrm>
              <a:off x="1938664" y="2539425"/>
              <a:ext cx="65623" cy="16746"/>
            </a:xfrm>
            <a:custGeom>
              <a:avLst/>
              <a:gdLst/>
              <a:ahLst/>
              <a:cxnLst/>
              <a:rect l="l" t="t" r="r" b="b"/>
              <a:pathLst>
                <a:path w="1881" h="480" extrusionOk="0">
                  <a:moveTo>
                    <a:pt x="1480" y="1"/>
                  </a:moveTo>
                  <a:cubicBezTo>
                    <a:pt x="1236" y="45"/>
                    <a:pt x="979" y="79"/>
                    <a:pt x="724" y="90"/>
                  </a:cubicBezTo>
                  <a:cubicBezTo>
                    <a:pt x="690" y="112"/>
                    <a:pt x="657" y="123"/>
                    <a:pt x="624" y="146"/>
                  </a:cubicBezTo>
                  <a:cubicBezTo>
                    <a:pt x="624" y="156"/>
                    <a:pt x="613" y="156"/>
                    <a:pt x="613" y="168"/>
                  </a:cubicBezTo>
                  <a:cubicBezTo>
                    <a:pt x="913" y="146"/>
                    <a:pt x="1213" y="112"/>
                    <a:pt x="1503" y="45"/>
                  </a:cubicBezTo>
                  <a:cubicBezTo>
                    <a:pt x="1525" y="34"/>
                    <a:pt x="1503" y="1"/>
                    <a:pt x="1480" y="1"/>
                  </a:cubicBezTo>
                  <a:close/>
                  <a:moveTo>
                    <a:pt x="1836" y="245"/>
                  </a:moveTo>
                  <a:cubicBezTo>
                    <a:pt x="1536" y="324"/>
                    <a:pt x="1236" y="368"/>
                    <a:pt x="924" y="401"/>
                  </a:cubicBezTo>
                  <a:cubicBezTo>
                    <a:pt x="769" y="413"/>
                    <a:pt x="601" y="423"/>
                    <a:pt x="446" y="423"/>
                  </a:cubicBezTo>
                  <a:cubicBezTo>
                    <a:pt x="368" y="423"/>
                    <a:pt x="301" y="423"/>
                    <a:pt x="235" y="413"/>
                  </a:cubicBezTo>
                  <a:cubicBezTo>
                    <a:pt x="223" y="423"/>
                    <a:pt x="212" y="423"/>
                    <a:pt x="201" y="423"/>
                  </a:cubicBezTo>
                  <a:cubicBezTo>
                    <a:pt x="134" y="446"/>
                    <a:pt x="67" y="457"/>
                    <a:pt x="1" y="468"/>
                  </a:cubicBezTo>
                  <a:cubicBezTo>
                    <a:pt x="123" y="479"/>
                    <a:pt x="257" y="479"/>
                    <a:pt x="379" y="479"/>
                  </a:cubicBezTo>
                  <a:cubicBezTo>
                    <a:pt x="880" y="479"/>
                    <a:pt x="1380" y="413"/>
                    <a:pt x="1859" y="290"/>
                  </a:cubicBezTo>
                  <a:cubicBezTo>
                    <a:pt x="1881" y="279"/>
                    <a:pt x="1859" y="245"/>
                    <a:pt x="1836" y="245"/>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11"/>
            <p:cNvSpPr/>
            <p:nvPr/>
          </p:nvSpPr>
          <p:spPr>
            <a:xfrm>
              <a:off x="1869236" y="2525853"/>
              <a:ext cx="94720" cy="29899"/>
            </a:xfrm>
            <a:custGeom>
              <a:avLst/>
              <a:gdLst/>
              <a:ahLst/>
              <a:cxnLst/>
              <a:rect l="l" t="t" r="r" b="b"/>
              <a:pathLst>
                <a:path w="2715" h="857" extrusionOk="0">
                  <a:moveTo>
                    <a:pt x="189" y="1"/>
                  </a:moveTo>
                  <a:cubicBezTo>
                    <a:pt x="122" y="23"/>
                    <a:pt x="67" y="45"/>
                    <a:pt x="0" y="78"/>
                  </a:cubicBezTo>
                  <a:cubicBezTo>
                    <a:pt x="45" y="123"/>
                    <a:pt x="100" y="157"/>
                    <a:pt x="156" y="201"/>
                  </a:cubicBezTo>
                  <a:cubicBezTo>
                    <a:pt x="278" y="290"/>
                    <a:pt x="411" y="379"/>
                    <a:pt x="545" y="446"/>
                  </a:cubicBezTo>
                  <a:cubicBezTo>
                    <a:pt x="1001" y="690"/>
                    <a:pt x="1491" y="812"/>
                    <a:pt x="1991" y="857"/>
                  </a:cubicBezTo>
                  <a:cubicBezTo>
                    <a:pt x="2057" y="846"/>
                    <a:pt x="2124" y="835"/>
                    <a:pt x="2191" y="812"/>
                  </a:cubicBezTo>
                  <a:cubicBezTo>
                    <a:pt x="2202" y="812"/>
                    <a:pt x="2213" y="812"/>
                    <a:pt x="2225" y="802"/>
                  </a:cubicBezTo>
                  <a:cubicBezTo>
                    <a:pt x="1902" y="790"/>
                    <a:pt x="1590" y="746"/>
                    <a:pt x="1279" y="657"/>
                  </a:cubicBezTo>
                  <a:cubicBezTo>
                    <a:pt x="1012" y="579"/>
                    <a:pt x="757" y="468"/>
                    <a:pt x="523" y="323"/>
                  </a:cubicBezTo>
                  <a:cubicBezTo>
                    <a:pt x="411" y="256"/>
                    <a:pt x="300" y="179"/>
                    <a:pt x="200" y="90"/>
                  </a:cubicBezTo>
                  <a:lnTo>
                    <a:pt x="167" y="56"/>
                  </a:lnTo>
                  <a:lnTo>
                    <a:pt x="167" y="56"/>
                  </a:lnTo>
                  <a:cubicBezTo>
                    <a:pt x="322" y="134"/>
                    <a:pt x="478" y="201"/>
                    <a:pt x="634" y="256"/>
                  </a:cubicBezTo>
                  <a:cubicBezTo>
                    <a:pt x="1190" y="446"/>
                    <a:pt x="1791" y="557"/>
                    <a:pt x="2391" y="557"/>
                  </a:cubicBezTo>
                  <a:lnTo>
                    <a:pt x="2603" y="557"/>
                  </a:lnTo>
                  <a:cubicBezTo>
                    <a:pt x="2603" y="545"/>
                    <a:pt x="2614" y="545"/>
                    <a:pt x="2614" y="535"/>
                  </a:cubicBezTo>
                  <a:cubicBezTo>
                    <a:pt x="2647" y="512"/>
                    <a:pt x="2680" y="501"/>
                    <a:pt x="2714" y="479"/>
                  </a:cubicBezTo>
                  <a:lnTo>
                    <a:pt x="2670" y="479"/>
                  </a:lnTo>
                  <a:cubicBezTo>
                    <a:pt x="2591" y="490"/>
                    <a:pt x="2514" y="490"/>
                    <a:pt x="2447" y="490"/>
                  </a:cubicBezTo>
                  <a:cubicBezTo>
                    <a:pt x="1669" y="490"/>
                    <a:pt x="890" y="312"/>
                    <a:pt x="18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11"/>
            <p:cNvSpPr/>
            <p:nvPr/>
          </p:nvSpPr>
          <p:spPr>
            <a:xfrm>
              <a:off x="1895612" y="2495954"/>
              <a:ext cx="103267" cy="20235"/>
            </a:xfrm>
            <a:custGeom>
              <a:avLst/>
              <a:gdLst/>
              <a:ahLst/>
              <a:cxnLst/>
              <a:rect l="l" t="t" r="r" b="b"/>
              <a:pathLst>
                <a:path w="2960" h="580" extrusionOk="0">
                  <a:moveTo>
                    <a:pt x="2903" y="1"/>
                  </a:moveTo>
                  <a:cubicBezTo>
                    <a:pt x="2648" y="45"/>
                    <a:pt x="2391" y="112"/>
                    <a:pt x="2136" y="179"/>
                  </a:cubicBezTo>
                  <a:cubicBezTo>
                    <a:pt x="1580" y="335"/>
                    <a:pt x="990" y="502"/>
                    <a:pt x="412" y="502"/>
                  </a:cubicBezTo>
                  <a:cubicBezTo>
                    <a:pt x="300" y="502"/>
                    <a:pt x="189" y="502"/>
                    <a:pt x="78" y="480"/>
                  </a:cubicBezTo>
                  <a:cubicBezTo>
                    <a:pt x="56" y="502"/>
                    <a:pt x="23" y="524"/>
                    <a:pt x="1" y="546"/>
                  </a:cubicBezTo>
                  <a:cubicBezTo>
                    <a:pt x="90" y="557"/>
                    <a:pt x="189" y="569"/>
                    <a:pt x="278" y="579"/>
                  </a:cubicBezTo>
                  <a:lnTo>
                    <a:pt x="468" y="579"/>
                  </a:lnTo>
                  <a:cubicBezTo>
                    <a:pt x="1313" y="579"/>
                    <a:pt x="2114" y="235"/>
                    <a:pt x="2925" y="45"/>
                  </a:cubicBezTo>
                  <a:cubicBezTo>
                    <a:pt x="2959" y="35"/>
                    <a:pt x="2937" y="1"/>
                    <a:pt x="290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11"/>
            <p:cNvSpPr/>
            <p:nvPr/>
          </p:nvSpPr>
          <p:spPr>
            <a:xfrm>
              <a:off x="1984473" y="2469195"/>
              <a:ext cx="13606" cy="4291"/>
            </a:xfrm>
            <a:custGeom>
              <a:avLst/>
              <a:gdLst/>
              <a:ahLst/>
              <a:cxnLst/>
              <a:rect l="l" t="t" r="r" b="b"/>
              <a:pathLst>
                <a:path w="390" h="123" extrusionOk="0">
                  <a:moveTo>
                    <a:pt x="334" y="1"/>
                  </a:moveTo>
                  <a:cubicBezTo>
                    <a:pt x="223" y="34"/>
                    <a:pt x="111" y="78"/>
                    <a:pt x="0" y="112"/>
                  </a:cubicBezTo>
                  <a:lnTo>
                    <a:pt x="101" y="112"/>
                  </a:lnTo>
                  <a:cubicBezTo>
                    <a:pt x="123" y="112"/>
                    <a:pt x="134" y="112"/>
                    <a:pt x="145" y="123"/>
                  </a:cubicBezTo>
                  <a:cubicBezTo>
                    <a:pt x="223" y="90"/>
                    <a:pt x="289" y="68"/>
                    <a:pt x="368" y="45"/>
                  </a:cubicBezTo>
                  <a:cubicBezTo>
                    <a:pt x="390" y="34"/>
                    <a:pt x="368" y="1"/>
                    <a:pt x="345"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11"/>
            <p:cNvSpPr/>
            <p:nvPr/>
          </p:nvSpPr>
          <p:spPr>
            <a:xfrm>
              <a:off x="1910370" y="2473102"/>
              <a:ext cx="79195" cy="24840"/>
            </a:xfrm>
            <a:custGeom>
              <a:avLst/>
              <a:gdLst/>
              <a:ahLst/>
              <a:cxnLst/>
              <a:rect l="l" t="t" r="r" b="b"/>
              <a:pathLst>
                <a:path w="2270" h="712" extrusionOk="0">
                  <a:moveTo>
                    <a:pt x="2124" y="0"/>
                  </a:moveTo>
                  <a:cubicBezTo>
                    <a:pt x="1980" y="45"/>
                    <a:pt x="1835" y="89"/>
                    <a:pt x="1701" y="134"/>
                  </a:cubicBezTo>
                  <a:cubicBezTo>
                    <a:pt x="1257" y="278"/>
                    <a:pt x="823" y="423"/>
                    <a:pt x="389" y="556"/>
                  </a:cubicBezTo>
                  <a:cubicBezTo>
                    <a:pt x="278" y="579"/>
                    <a:pt x="167" y="611"/>
                    <a:pt x="55" y="623"/>
                  </a:cubicBezTo>
                  <a:cubicBezTo>
                    <a:pt x="33" y="656"/>
                    <a:pt x="22" y="690"/>
                    <a:pt x="0" y="712"/>
                  </a:cubicBezTo>
                  <a:cubicBezTo>
                    <a:pt x="144" y="700"/>
                    <a:pt x="278" y="668"/>
                    <a:pt x="411" y="634"/>
                  </a:cubicBezTo>
                  <a:cubicBezTo>
                    <a:pt x="634" y="567"/>
                    <a:pt x="856" y="490"/>
                    <a:pt x="1079" y="411"/>
                  </a:cubicBezTo>
                  <a:cubicBezTo>
                    <a:pt x="1479" y="278"/>
                    <a:pt x="1879" y="144"/>
                    <a:pt x="2269" y="11"/>
                  </a:cubicBezTo>
                  <a:cubicBezTo>
                    <a:pt x="2258" y="0"/>
                    <a:pt x="2247" y="0"/>
                    <a:pt x="222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11"/>
            <p:cNvSpPr/>
            <p:nvPr/>
          </p:nvSpPr>
          <p:spPr>
            <a:xfrm>
              <a:off x="2000765" y="2512666"/>
              <a:ext cx="9734" cy="3524"/>
            </a:xfrm>
            <a:custGeom>
              <a:avLst/>
              <a:gdLst/>
              <a:ahLst/>
              <a:cxnLst/>
              <a:rect l="l" t="t" r="r" b="b"/>
              <a:pathLst>
                <a:path w="279" h="101" extrusionOk="0">
                  <a:moveTo>
                    <a:pt x="234" y="1"/>
                  </a:moveTo>
                  <a:lnTo>
                    <a:pt x="34" y="34"/>
                  </a:lnTo>
                  <a:lnTo>
                    <a:pt x="0" y="100"/>
                  </a:lnTo>
                  <a:cubicBezTo>
                    <a:pt x="123" y="78"/>
                    <a:pt x="245" y="45"/>
                    <a:pt x="267" y="34"/>
                  </a:cubicBezTo>
                  <a:cubicBezTo>
                    <a:pt x="279" y="23"/>
                    <a:pt x="256" y="1"/>
                    <a:pt x="245"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11"/>
            <p:cNvSpPr/>
            <p:nvPr/>
          </p:nvSpPr>
          <p:spPr>
            <a:xfrm>
              <a:off x="1885110" y="2513817"/>
              <a:ext cx="116873" cy="12455"/>
            </a:xfrm>
            <a:custGeom>
              <a:avLst/>
              <a:gdLst/>
              <a:ahLst/>
              <a:cxnLst/>
              <a:rect l="l" t="t" r="r" b="b"/>
              <a:pathLst>
                <a:path w="3350" h="357" extrusionOk="0">
                  <a:moveTo>
                    <a:pt x="3349" y="1"/>
                  </a:moveTo>
                  <a:cubicBezTo>
                    <a:pt x="3271" y="23"/>
                    <a:pt x="3182" y="45"/>
                    <a:pt x="3093" y="57"/>
                  </a:cubicBezTo>
                  <a:cubicBezTo>
                    <a:pt x="2949" y="90"/>
                    <a:pt x="2804" y="112"/>
                    <a:pt x="2648" y="134"/>
                  </a:cubicBezTo>
                  <a:cubicBezTo>
                    <a:pt x="2114" y="212"/>
                    <a:pt x="1570" y="268"/>
                    <a:pt x="1036" y="279"/>
                  </a:cubicBezTo>
                  <a:lnTo>
                    <a:pt x="813" y="279"/>
                  </a:lnTo>
                  <a:cubicBezTo>
                    <a:pt x="613" y="279"/>
                    <a:pt x="423" y="268"/>
                    <a:pt x="246" y="223"/>
                  </a:cubicBezTo>
                  <a:cubicBezTo>
                    <a:pt x="190" y="212"/>
                    <a:pt x="146" y="190"/>
                    <a:pt x="90" y="168"/>
                  </a:cubicBezTo>
                  <a:cubicBezTo>
                    <a:pt x="57" y="190"/>
                    <a:pt x="35" y="201"/>
                    <a:pt x="1" y="223"/>
                  </a:cubicBezTo>
                  <a:cubicBezTo>
                    <a:pt x="68" y="257"/>
                    <a:pt x="146" y="279"/>
                    <a:pt x="213" y="301"/>
                  </a:cubicBezTo>
                  <a:cubicBezTo>
                    <a:pt x="401" y="346"/>
                    <a:pt x="601" y="356"/>
                    <a:pt x="802" y="356"/>
                  </a:cubicBezTo>
                  <a:lnTo>
                    <a:pt x="1024" y="356"/>
                  </a:lnTo>
                  <a:cubicBezTo>
                    <a:pt x="1313" y="346"/>
                    <a:pt x="1602" y="334"/>
                    <a:pt x="1892" y="301"/>
                  </a:cubicBezTo>
                  <a:cubicBezTo>
                    <a:pt x="2170" y="279"/>
                    <a:pt x="2459" y="235"/>
                    <a:pt x="2737" y="190"/>
                  </a:cubicBezTo>
                  <a:cubicBezTo>
                    <a:pt x="2882" y="168"/>
                    <a:pt x="3015" y="134"/>
                    <a:pt x="3160" y="101"/>
                  </a:cubicBezTo>
                  <a:cubicBezTo>
                    <a:pt x="3193" y="101"/>
                    <a:pt x="3260" y="90"/>
                    <a:pt x="3315" y="67"/>
                  </a:cubicBezTo>
                  <a:lnTo>
                    <a:pt x="3349"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11"/>
            <p:cNvSpPr/>
            <p:nvPr/>
          </p:nvSpPr>
          <p:spPr>
            <a:xfrm>
              <a:off x="1965842" y="2464555"/>
              <a:ext cx="5094" cy="2372"/>
            </a:xfrm>
            <a:custGeom>
              <a:avLst/>
              <a:gdLst/>
              <a:ahLst/>
              <a:cxnLst/>
              <a:rect l="l" t="t" r="r" b="b"/>
              <a:pathLst>
                <a:path w="146" h="68" extrusionOk="0">
                  <a:moveTo>
                    <a:pt x="89" y="1"/>
                  </a:moveTo>
                  <a:cubicBezTo>
                    <a:pt x="79" y="1"/>
                    <a:pt x="79" y="1"/>
                    <a:pt x="67" y="11"/>
                  </a:cubicBezTo>
                  <a:lnTo>
                    <a:pt x="0" y="45"/>
                  </a:lnTo>
                  <a:cubicBezTo>
                    <a:pt x="45" y="45"/>
                    <a:pt x="89" y="56"/>
                    <a:pt x="134" y="67"/>
                  </a:cubicBezTo>
                  <a:cubicBezTo>
                    <a:pt x="145" y="45"/>
                    <a:pt x="111" y="1"/>
                    <a:pt x="89"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11"/>
            <p:cNvSpPr/>
            <p:nvPr/>
          </p:nvSpPr>
          <p:spPr>
            <a:xfrm>
              <a:off x="1915010" y="2466090"/>
              <a:ext cx="55506" cy="21386"/>
            </a:xfrm>
            <a:custGeom>
              <a:avLst/>
              <a:gdLst/>
              <a:ahLst/>
              <a:cxnLst/>
              <a:rect l="l" t="t" r="r" b="b"/>
              <a:pathLst>
                <a:path w="1591" h="613" extrusionOk="0">
                  <a:moveTo>
                    <a:pt x="1457" y="1"/>
                  </a:moveTo>
                  <a:cubicBezTo>
                    <a:pt x="1202" y="123"/>
                    <a:pt x="935" y="234"/>
                    <a:pt x="656" y="335"/>
                  </a:cubicBezTo>
                  <a:cubicBezTo>
                    <a:pt x="512" y="390"/>
                    <a:pt x="367" y="446"/>
                    <a:pt x="212" y="490"/>
                  </a:cubicBezTo>
                  <a:cubicBezTo>
                    <a:pt x="156" y="501"/>
                    <a:pt x="90" y="523"/>
                    <a:pt x="23" y="535"/>
                  </a:cubicBezTo>
                  <a:cubicBezTo>
                    <a:pt x="23" y="557"/>
                    <a:pt x="11" y="579"/>
                    <a:pt x="1" y="612"/>
                  </a:cubicBezTo>
                  <a:cubicBezTo>
                    <a:pt x="78" y="602"/>
                    <a:pt x="156" y="590"/>
                    <a:pt x="234" y="568"/>
                  </a:cubicBezTo>
                  <a:cubicBezTo>
                    <a:pt x="379" y="535"/>
                    <a:pt x="535" y="479"/>
                    <a:pt x="679" y="424"/>
                  </a:cubicBezTo>
                  <a:cubicBezTo>
                    <a:pt x="990" y="312"/>
                    <a:pt x="1291" y="190"/>
                    <a:pt x="1580" y="34"/>
                  </a:cubicBezTo>
                  <a:cubicBezTo>
                    <a:pt x="1580" y="23"/>
                    <a:pt x="1580" y="23"/>
                    <a:pt x="1591" y="23"/>
                  </a:cubicBezTo>
                  <a:cubicBezTo>
                    <a:pt x="1546" y="12"/>
                    <a:pt x="1502" y="1"/>
                    <a:pt x="1457"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11"/>
            <p:cNvSpPr/>
            <p:nvPr/>
          </p:nvSpPr>
          <p:spPr>
            <a:xfrm>
              <a:off x="1948747" y="2448646"/>
              <a:ext cx="43923" cy="13606"/>
            </a:xfrm>
            <a:custGeom>
              <a:avLst/>
              <a:gdLst/>
              <a:ahLst/>
              <a:cxnLst/>
              <a:rect l="l" t="t" r="r" b="b"/>
              <a:pathLst>
                <a:path w="1259" h="390" extrusionOk="0">
                  <a:moveTo>
                    <a:pt x="1202" y="0"/>
                  </a:moveTo>
                  <a:cubicBezTo>
                    <a:pt x="791" y="56"/>
                    <a:pt x="379" y="156"/>
                    <a:pt x="1" y="345"/>
                  </a:cubicBezTo>
                  <a:cubicBezTo>
                    <a:pt x="12" y="356"/>
                    <a:pt x="23" y="368"/>
                    <a:pt x="35" y="390"/>
                  </a:cubicBezTo>
                  <a:cubicBezTo>
                    <a:pt x="413" y="222"/>
                    <a:pt x="813" y="101"/>
                    <a:pt x="1224" y="45"/>
                  </a:cubicBezTo>
                  <a:cubicBezTo>
                    <a:pt x="1258" y="45"/>
                    <a:pt x="1236" y="0"/>
                    <a:pt x="1214"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11"/>
            <p:cNvSpPr/>
            <p:nvPr/>
          </p:nvSpPr>
          <p:spPr>
            <a:xfrm>
              <a:off x="1946444" y="2460682"/>
              <a:ext cx="3524" cy="2372"/>
            </a:xfrm>
            <a:custGeom>
              <a:avLst/>
              <a:gdLst/>
              <a:ahLst/>
              <a:cxnLst/>
              <a:rect l="l" t="t" r="r" b="b"/>
              <a:pathLst>
                <a:path w="101" h="68" extrusionOk="0">
                  <a:moveTo>
                    <a:pt x="67" y="0"/>
                  </a:moveTo>
                  <a:cubicBezTo>
                    <a:pt x="56" y="0"/>
                    <a:pt x="34" y="11"/>
                    <a:pt x="22" y="23"/>
                  </a:cubicBezTo>
                  <a:cubicBezTo>
                    <a:pt x="0" y="33"/>
                    <a:pt x="22" y="67"/>
                    <a:pt x="45" y="67"/>
                  </a:cubicBezTo>
                  <a:lnTo>
                    <a:pt x="56" y="55"/>
                  </a:lnTo>
                  <a:cubicBezTo>
                    <a:pt x="67" y="55"/>
                    <a:pt x="89" y="45"/>
                    <a:pt x="101" y="45"/>
                  </a:cubicBezTo>
                  <a:cubicBezTo>
                    <a:pt x="89" y="23"/>
                    <a:pt x="78" y="11"/>
                    <a:pt x="67"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11"/>
            <p:cNvSpPr/>
            <p:nvPr/>
          </p:nvSpPr>
          <p:spPr>
            <a:xfrm>
              <a:off x="1944490" y="2437377"/>
              <a:ext cx="36527" cy="15176"/>
            </a:xfrm>
            <a:custGeom>
              <a:avLst/>
              <a:gdLst/>
              <a:ahLst/>
              <a:cxnLst/>
              <a:rect l="l" t="t" r="r" b="b"/>
              <a:pathLst>
                <a:path w="1047" h="435" extrusionOk="0">
                  <a:moveTo>
                    <a:pt x="990" y="1"/>
                  </a:moveTo>
                  <a:cubicBezTo>
                    <a:pt x="790" y="56"/>
                    <a:pt x="579" y="123"/>
                    <a:pt x="379" y="201"/>
                  </a:cubicBezTo>
                  <a:cubicBezTo>
                    <a:pt x="246" y="256"/>
                    <a:pt x="123" y="301"/>
                    <a:pt x="1" y="368"/>
                  </a:cubicBezTo>
                  <a:lnTo>
                    <a:pt x="34" y="434"/>
                  </a:lnTo>
                  <a:cubicBezTo>
                    <a:pt x="345" y="279"/>
                    <a:pt x="679" y="157"/>
                    <a:pt x="1024" y="45"/>
                  </a:cubicBezTo>
                  <a:cubicBezTo>
                    <a:pt x="1046" y="34"/>
                    <a:pt x="1024" y="1"/>
                    <a:pt x="1002"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11"/>
            <p:cNvSpPr/>
            <p:nvPr/>
          </p:nvSpPr>
          <p:spPr>
            <a:xfrm>
              <a:off x="1919685" y="2450181"/>
              <a:ext cx="25991" cy="15560"/>
            </a:xfrm>
            <a:custGeom>
              <a:avLst/>
              <a:gdLst/>
              <a:ahLst/>
              <a:cxnLst/>
              <a:rect l="l" t="t" r="r" b="b"/>
              <a:pathLst>
                <a:path w="745" h="446" extrusionOk="0">
                  <a:moveTo>
                    <a:pt x="712" y="1"/>
                  </a:moveTo>
                  <a:cubicBezTo>
                    <a:pt x="656" y="23"/>
                    <a:pt x="611" y="45"/>
                    <a:pt x="556" y="67"/>
                  </a:cubicBezTo>
                  <a:cubicBezTo>
                    <a:pt x="389" y="146"/>
                    <a:pt x="233" y="235"/>
                    <a:pt x="67" y="312"/>
                  </a:cubicBezTo>
                  <a:cubicBezTo>
                    <a:pt x="45" y="324"/>
                    <a:pt x="33" y="334"/>
                    <a:pt x="11" y="334"/>
                  </a:cubicBezTo>
                  <a:cubicBezTo>
                    <a:pt x="11" y="379"/>
                    <a:pt x="0" y="413"/>
                    <a:pt x="0" y="445"/>
                  </a:cubicBezTo>
                  <a:cubicBezTo>
                    <a:pt x="211" y="368"/>
                    <a:pt x="401" y="245"/>
                    <a:pt x="601" y="146"/>
                  </a:cubicBezTo>
                  <a:cubicBezTo>
                    <a:pt x="645" y="112"/>
                    <a:pt x="690" y="90"/>
                    <a:pt x="745" y="67"/>
                  </a:cubicBezTo>
                  <a:lnTo>
                    <a:pt x="7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11"/>
            <p:cNvSpPr/>
            <p:nvPr/>
          </p:nvSpPr>
          <p:spPr>
            <a:xfrm>
              <a:off x="1920836" y="2447843"/>
              <a:ext cx="17514" cy="9350"/>
            </a:xfrm>
            <a:custGeom>
              <a:avLst/>
              <a:gdLst/>
              <a:ahLst/>
              <a:cxnLst/>
              <a:rect l="l" t="t" r="r" b="b"/>
              <a:pathLst>
                <a:path w="502" h="268" extrusionOk="0">
                  <a:moveTo>
                    <a:pt x="400" y="1"/>
                  </a:moveTo>
                  <a:cubicBezTo>
                    <a:pt x="279" y="68"/>
                    <a:pt x="145" y="124"/>
                    <a:pt x="0" y="168"/>
                  </a:cubicBezTo>
                  <a:lnTo>
                    <a:pt x="0" y="268"/>
                  </a:lnTo>
                  <a:cubicBezTo>
                    <a:pt x="167" y="223"/>
                    <a:pt x="323" y="157"/>
                    <a:pt x="457" y="68"/>
                  </a:cubicBezTo>
                  <a:cubicBezTo>
                    <a:pt x="501" y="45"/>
                    <a:pt x="457" y="1"/>
                    <a:pt x="4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11"/>
            <p:cNvSpPr/>
            <p:nvPr/>
          </p:nvSpPr>
          <p:spPr>
            <a:xfrm>
              <a:off x="1902973" y="2500629"/>
              <a:ext cx="30282" cy="7780"/>
            </a:xfrm>
            <a:custGeom>
              <a:avLst/>
              <a:gdLst/>
              <a:ahLst/>
              <a:cxnLst/>
              <a:rect l="l" t="t" r="r" b="b"/>
              <a:pathLst>
                <a:path w="868" h="223" extrusionOk="0">
                  <a:moveTo>
                    <a:pt x="779" y="0"/>
                  </a:moveTo>
                  <a:cubicBezTo>
                    <a:pt x="779" y="0"/>
                    <a:pt x="768" y="0"/>
                    <a:pt x="768" y="12"/>
                  </a:cubicBezTo>
                  <a:cubicBezTo>
                    <a:pt x="568" y="89"/>
                    <a:pt x="346" y="123"/>
                    <a:pt x="134" y="123"/>
                  </a:cubicBezTo>
                  <a:lnTo>
                    <a:pt x="79" y="123"/>
                  </a:lnTo>
                  <a:cubicBezTo>
                    <a:pt x="57" y="156"/>
                    <a:pt x="34" y="190"/>
                    <a:pt x="0" y="212"/>
                  </a:cubicBezTo>
                  <a:cubicBezTo>
                    <a:pt x="45" y="223"/>
                    <a:pt x="79" y="223"/>
                    <a:pt x="112" y="223"/>
                  </a:cubicBezTo>
                  <a:cubicBezTo>
                    <a:pt x="356" y="223"/>
                    <a:pt x="613" y="168"/>
                    <a:pt x="824" y="79"/>
                  </a:cubicBezTo>
                  <a:cubicBezTo>
                    <a:pt x="868" y="67"/>
                    <a:pt x="824" y="0"/>
                    <a:pt x="77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11"/>
            <p:cNvSpPr/>
            <p:nvPr/>
          </p:nvSpPr>
          <p:spPr>
            <a:xfrm>
              <a:off x="1738439" y="2362367"/>
              <a:ext cx="184729" cy="175798"/>
            </a:xfrm>
            <a:custGeom>
              <a:avLst/>
              <a:gdLst/>
              <a:ahLst/>
              <a:cxnLst/>
              <a:rect l="l" t="t" r="r" b="b"/>
              <a:pathLst>
                <a:path w="5295" h="5039" extrusionOk="0">
                  <a:moveTo>
                    <a:pt x="4886" y="0"/>
                  </a:moveTo>
                  <a:cubicBezTo>
                    <a:pt x="4822" y="0"/>
                    <a:pt x="4735" y="24"/>
                    <a:pt x="4595" y="60"/>
                  </a:cubicBezTo>
                  <a:cubicBezTo>
                    <a:pt x="4472" y="82"/>
                    <a:pt x="4383" y="82"/>
                    <a:pt x="4316" y="82"/>
                  </a:cubicBezTo>
                  <a:cubicBezTo>
                    <a:pt x="4292" y="80"/>
                    <a:pt x="4271" y="78"/>
                    <a:pt x="4250" y="78"/>
                  </a:cubicBezTo>
                  <a:cubicBezTo>
                    <a:pt x="4164" y="78"/>
                    <a:pt x="4093" y="109"/>
                    <a:pt x="3949" y="271"/>
                  </a:cubicBezTo>
                  <a:cubicBezTo>
                    <a:pt x="3683" y="572"/>
                    <a:pt x="3538" y="894"/>
                    <a:pt x="3248" y="1272"/>
                  </a:cubicBezTo>
                  <a:cubicBezTo>
                    <a:pt x="2959" y="1650"/>
                    <a:pt x="2837" y="2284"/>
                    <a:pt x="2214" y="2507"/>
                  </a:cubicBezTo>
                  <a:cubicBezTo>
                    <a:pt x="1602" y="2718"/>
                    <a:pt x="1914" y="2784"/>
                    <a:pt x="1358" y="2796"/>
                  </a:cubicBezTo>
                  <a:cubicBezTo>
                    <a:pt x="1336" y="2797"/>
                    <a:pt x="1315" y="2798"/>
                    <a:pt x="1296" y="2798"/>
                  </a:cubicBezTo>
                  <a:cubicBezTo>
                    <a:pt x="1122" y="2798"/>
                    <a:pt x="1015" y="2758"/>
                    <a:pt x="935" y="2718"/>
                  </a:cubicBezTo>
                  <a:cubicBezTo>
                    <a:pt x="857" y="2685"/>
                    <a:pt x="805" y="2649"/>
                    <a:pt x="738" y="2649"/>
                  </a:cubicBezTo>
                  <a:cubicBezTo>
                    <a:pt x="691" y="2649"/>
                    <a:pt x="635" y="2667"/>
                    <a:pt x="557" y="2718"/>
                  </a:cubicBezTo>
                  <a:cubicBezTo>
                    <a:pt x="245" y="2918"/>
                    <a:pt x="112" y="2729"/>
                    <a:pt x="57" y="3219"/>
                  </a:cubicBezTo>
                  <a:cubicBezTo>
                    <a:pt x="1" y="3708"/>
                    <a:pt x="1" y="3730"/>
                    <a:pt x="223" y="4175"/>
                  </a:cubicBezTo>
                  <a:cubicBezTo>
                    <a:pt x="446" y="4631"/>
                    <a:pt x="613" y="4843"/>
                    <a:pt x="1124" y="4843"/>
                  </a:cubicBezTo>
                  <a:cubicBezTo>
                    <a:pt x="1624" y="4853"/>
                    <a:pt x="2259" y="4964"/>
                    <a:pt x="2581" y="5009"/>
                  </a:cubicBezTo>
                  <a:cubicBezTo>
                    <a:pt x="2702" y="5030"/>
                    <a:pt x="2763" y="5038"/>
                    <a:pt x="2801" y="5038"/>
                  </a:cubicBezTo>
                  <a:cubicBezTo>
                    <a:pt x="2865" y="5038"/>
                    <a:pt x="2862" y="5015"/>
                    <a:pt x="2959" y="4987"/>
                  </a:cubicBezTo>
                  <a:cubicBezTo>
                    <a:pt x="4328" y="4653"/>
                    <a:pt x="4939" y="4253"/>
                    <a:pt x="5117" y="3374"/>
                  </a:cubicBezTo>
                  <a:cubicBezTo>
                    <a:pt x="5295" y="2495"/>
                    <a:pt x="5273" y="2340"/>
                    <a:pt x="5095" y="1840"/>
                  </a:cubicBezTo>
                  <a:cubicBezTo>
                    <a:pt x="4917" y="1339"/>
                    <a:pt x="4906" y="1339"/>
                    <a:pt x="4950" y="1083"/>
                  </a:cubicBezTo>
                  <a:cubicBezTo>
                    <a:pt x="4995" y="827"/>
                    <a:pt x="5273" y="394"/>
                    <a:pt x="5117" y="182"/>
                  </a:cubicBezTo>
                  <a:cubicBezTo>
                    <a:pt x="5025" y="50"/>
                    <a:pt x="4979" y="0"/>
                    <a:pt x="4886"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11"/>
            <p:cNvSpPr/>
            <p:nvPr/>
          </p:nvSpPr>
          <p:spPr>
            <a:xfrm>
              <a:off x="1759407" y="2395441"/>
              <a:ext cx="163762" cy="142725"/>
            </a:xfrm>
            <a:custGeom>
              <a:avLst/>
              <a:gdLst/>
              <a:ahLst/>
              <a:cxnLst/>
              <a:rect l="l" t="t" r="r" b="b"/>
              <a:pathLst>
                <a:path w="4694" h="4091" extrusionOk="0">
                  <a:moveTo>
                    <a:pt x="4351" y="1"/>
                  </a:moveTo>
                  <a:cubicBezTo>
                    <a:pt x="4225" y="1"/>
                    <a:pt x="4113" y="96"/>
                    <a:pt x="4060" y="190"/>
                  </a:cubicBezTo>
                  <a:cubicBezTo>
                    <a:pt x="3982" y="324"/>
                    <a:pt x="3960" y="469"/>
                    <a:pt x="3882" y="602"/>
                  </a:cubicBezTo>
                  <a:cubicBezTo>
                    <a:pt x="3737" y="892"/>
                    <a:pt x="3381" y="1058"/>
                    <a:pt x="3259" y="1359"/>
                  </a:cubicBezTo>
                  <a:cubicBezTo>
                    <a:pt x="3203" y="1481"/>
                    <a:pt x="3193" y="1603"/>
                    <a:pt x="3181" y="1725"/>
                  </a:cubicBezTo>
                  <a:cubicBezTo>
                    <a:pt x="3148" y="1915"/>
                    <a:pt x="3092" y="2093"/>
                    <a:pt x="3003" y="2259"/>
                  </a:cubicBezTo>
                  <a:cubicBezTo>
                    <a:pt x="2959" y="2360"/>
                    <a:pt x="2892" y="2459"/>
                    <a:pt x="2815" y="2538"/>
                  </a:cubicBezTo>
                  <a:cubicBezTo>
                    <a:pt x="2736" y="2615"/>
                    <a:pt x="2637" y="2671"/>
                    <a:pt x="2536" y="2726"/>
                  </a:cubicBezTo>
                  <a:cubicBezTo>
                    <a:pt x="2380" y="2815"/>
                    <a:pt x="2225" y="2904"/>
                    <a:pt x="2058" y="2993"/>
                  </a:cubicBezTo>
                  <a:cubicBezTo>
                    <a:pt x="1992" y="3038"/>
                    <a:pt x="1913" y="3082"/>
                    <a:pt x="1836" y="3094"/>
                  </a:cubicBezTo>
                  <a:cubicBezTo>
                    <a:pt x="1747" y="3116"/>
                    <a:pt x="1669" y="3116"/>
                    <a:pt x="1580" y="3116"/>
                  </a:cubicBezTo>
                  <a:cubicBezTo>
                    <a:pt x="1195" y="3116"/>
                    <a:pt x="820" y="3249"/>
                    <a:pt x="438" y="3249"/>
                  </a:cubicBezTo>
                  <a:cubicBezTo>
                    <a:pt x="377" y="3249"/>
                    <a:pt x="317" y="3245"/>
                    <a:pt x="257" y="3238"/>
                  </a:cubicBezTo>
                  <a:cubicBezTo>
                    <a:pt x="234" y="3238"/>
                    <a:pt x="207" y="3233"/>
                    <a:pt x="181" y="3233"/>
                  </a:cubicBezTo>
                  <a:cubicBezTo>
                    <a:pt x="169" y="3233"/>
                    <a:pt x="156" y="3234"/>
                    <a:pt x="145" y="3238"/>
                  </a:cubicBezTo>
                  <a:cubicBezTo>
                    <a:pt x="45" y="3260"/>
                    <a:pt x="12" y="3383"/>
                    <a:pt x="0" y="3472"/>
                  </a:cubicBezTo>
                  <a:cubicBezTo>
                    <a:pt x="0" y="3572"/>
                    <a:pt x="0" y="3672"/>
                    <a:pt x="12" y="3772"/>
                  </a:cubicBezTo>
                  <a:cubicBezTo>
                    <a:pt x="134" y="3850"/>
                    <a:pt x="301" y="3895"/>
                    <a:pt x="523" y="3895"/>
                  </a:cubicBezTo>
                  <a:cubicBezTo>
                    <a:pt x="1023" y="3905"/>
                    <a:pt x="1658" y="4016"/>
                    <a:pt x="1980" y="4061"/>
                  </a:cubicBezTo>
                  <a:cubicBezTo>
                    <a:pt x="2101" y="4082"/>
                    <a:pt x="2162" y="4090"/>
                    <a:pt x="2200" y="4090"/>
                  </a:cubicBezTo>
                  <a:cubicBezTo>
                    <a:pt x="2264" y="4090"/>
                    <a:pt x="2261" y="4067"/>
                    <a:pt x="2358" y="4039"/>
                  </a:cubicBezTo>
                  <a:cubicBezTo>
                    <a:pt x="3727" y="3705"/>
                    <a:pt x="4338" y="3305"/>
                    <a:pt x="4516" y="2426"/>
                  </a:cubicBezTo>
                  <a:cubicBezTo>
                    <a:pt x="4694" y="1547"/>
                    <a:pt x="4672" y="1392"/>
                    <a:pt x="4494" y="892"/>
                  </a:cubicBezTo>
                  <a:cubicBezTo>
                    <a:pt x="4316" y="391"/>
                    <a:pt x="4305" y="391"/>
                    <a:pt x="4349" y="135"/>
                  </a:cubicBezTo>
                  <a:lnTo>
                    <a:pt x="4382" y="2"/>
                  </a:lnTo>
                  <a:lnTo>
                    <a:pt x="4372" y="2"/>
                  </a:lnTo>
                  <a:cubicBezTo>
                    <a:pt x="4365" y="1"/>
                    <a:pt x="4358" y="1"/>
                    <a:pt x="435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11"/>
            <p:cNvSpPr/>
            <p:nvPr/>
          </p:nvSpPr>
          <p:spPr>
            <a:xfrm>
              <a:off x="1894844" y="2378415"/>
              <a:ext cx="9699" cy="38062"/>
            </a:xfrm>
            <a:custGeom>
              <a:avLst/>
              <a:gdLst/>
              <a:ahLst/>
              <a:cxnLst/>
              <a:rect l="l" t="t" r="r" b="b"/>
              <a:pathLst>
                <a:path w="278" h="1091" extrusionOk="0">
                  <a:moveTo>
                    <a:pt x="167" y="0"/>
                  </a:moveTo>
                  <a:cubicBezTo>
                    <a:pt x="156" y="0"/>
                    <a:pt x="144" y="11"/>
                    <a:pt x="156" y="23"/>
                  </a:cubicBezTo>
                  <a:cubicBezTo>
                    <a:pt x="211" y="122"/>
                    <a:pt x="211" y="223"/>
                    <a:pt x="211" y="334"/>
                  </a:cubicBezTo>
                  <a:cubicBezTo>
                    <a:pt x="211" y="423"/>
                    <a:pt x="201" y="512"/>
                    <a:pt x="178" y="601"/>
                  </a:cubicBezTo>
                  <a:cubicBezTo>
                    <a:pt x="168" y="630"/>
                    <a:pt x="167" y="669"/>
                    <a:pt x="159" y="701"/>
                  </a:cubicBezTo>
                  <a:lnTo>
                    <a:pt x="159" y="701"/>
                  </a:lnTo>
                  <a:cubicBezTo>
                    <a:pt x="163" y="694"/>
                    <a:pt x="170" y="686"/>
                    <a:pt x="178" y="678"/>
                  </a:cubicBezTo>
                  <a:cubicBezTo>
                    <a:pt x="189" y="656"/>
                    <a:pt x="211" y="623"/>
                    <a:pt x="233" y="601"/>
                  </a:cubicBezTo>
                  <a:cubicBezTo>
                    <a:pt x="245" y="556"/>
                    <a:pt x="245" y="512"/>
                    <a:pt x="256" y="478"/>
                  </a:cubicBezTo>
                  <a:cubicBezTo>
                    <a:pt x="267" y="322"/>
                    <a:pt x="278" y="145"/>
                    <a:pt x="189" y="11"/>
                  </a:cubicBezTo>
                  <a:cubicBezTo>
                    <a:pt x="178" y="0"/>
                    <a:pt x="178" y="0"/>
                    <a:pt x="167" y="0"/>
                  </a:cubicBezTo>
                  <a:close/>
                  <a:moveTo>
                    <a:pt x="159" y="701"/>
                  </a:moveTo>
                  <a:cubicBezTo>
                    <a:pt x="157" y="705"/>
                    <a:pt x="156" y="708"/>
                    <a:pt x="156" y="712"/>
                  </a:cubicBezTo>
                  <a:cubicBezTo>
                    <a:pt x="157" y="709"/>
                    <a:pt x="158" y="705"/>
                    <a:pt x="159" y="701"/>
                  </a:cubicBezTo>
                  <a:close/>
                  <a:moveTo>
                    <a:pt x="23" y="1034"/>
                  </a:moveTo>
                  <a:cubicBezTo>
                    <a:pt x="11" y="1034"/>
                    <a:pt x="0" y="1046"/>
                    <a:pt x="0" y="1057"/>
                  </a:cubicBezTo>
                  <a:lnTo>
                    <a:pt x="0" y="1090"/>
                  </a:lnTo>
                  <a:cubicBezTo>
                    <a:pt x="11" y="1068"/>
                    <a:pt x="23" y="1057"/>
                    <a:pt x="33" y="1034"/>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11"/>
            <p:cNvSpPr/>
            <p:nvPr/>
          </p:nvSpPr>
          <p:spPr>
            <a:xfrm>
              <a:off x="1841290" y="2536320"/>
              <a:ext cx="419" cy="454"/>
            </a:xfrm>
            <a:custGeom>
              <a:avLst/>
              <a:gdLst/>
              <a:ahLst/>
              <a:cxnLst/>
              <a:rect l="l" t="t" r="r" b="b"/>
              <a:pathLst>
                <a:path w="12" h="13" extrusionOk="0">
                  <a:moveTo>
                    <a:pt x="0" y="1"/>
                  </a:moveTo>
                  <a:lnTo>
                    <a:pt x="0" y="12"/>
                  </a:lnTo>
                  <a:cubicBezTo>
                    <a:pt x="0" y="1"/>
                    <a:pt x="0" y="1"/>
                    <a:pt x="11" y="1"/>
                  </a:cubicBez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11"/>
            <p:cNvSpPr/>
            <p:nvPr/>
          </p:nvSpPr>
          <p:spPr>
            <a:xfrm>
              <a:off x="1841290" y="2536320"/>
              <a:ext cx="419" cy="454"/>
            </a:xfrm>
            <a:custGeom>
              <a:avLst/>
              <a:gdLst/>
              <a:ahLst/>
              <a:cxnLst/>
              <a:rect l="l" t="t" r="r" b="b"/>
              <a:pathLst>
                <a:path w="12" h="13" extrusionOk="0">
                  <a:moveTo>
                    <a:pt x="0" y="1"/>
                  </a:moveTo>
                  <a:lnTo>
                    <a:pt x="0" y="12"/>
                  </a:lnTo>
                  <a:lnTo>
                    <a:pt x="0" y="12"/>
                  </a:lnTo>
                  <a:lnTo>
                    <a:pt x="0" y="12"/>
                  </a:lnTo>
                  <a:lnTo>
                    <a:pt x="0" y="1"/>
                  </a:lnTo>
                  <a:close/>
                  <a:moveTo>
                    <a:pt x="11" y="1"/>
                  </a:moveTo>
                  <a:lnTo>
                    <a:pt x="11" y="1"/>
                  </a:lnTo>
                  <a:lnTo>
                    <a:pt x="11"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11"/>
            <p:cNvSpPr/>
            <p:nvPr/>
          </p:nvSpPr>
          <p:spPr>
            <a:xfrm>
              <a:off x="1834313" y="2399348"/>
              <a:ext cx="68693" cy="138957"/>
            </a:xfrm>
            <a:custGeom>
              <a:avLst/>
              <a:gdLst/>
              <a:ahLst/>
              <a:cxnLst/>
              <a:rect l="l" t="t" r="r" b="b"/>
              <a:pathLst>
                <a:path w="1969" h="3983" extrusionOk="0">
                  <a:moveTo>
                    <a:pt x="1424" y="2614"/>
                  </a:moveTo>
                  <a:lnTo>
                    <a:pt x="1424" y="2614"/>
                  </a:lnTo>
                  <a:cubicBezTo>
                    <a:pt x="1379" y="2748"/>
                    <a:pt x="1323" y="2881"/>
                    <a:pt x="1246" y="3015"/>
                  </a:cubicBezTo>
                  <a:cubicBezTo>
                    <a:pt x="1145" y="3182"/>
                    <a:pt x="1024" y="3315"/>
                    <a:pt x="878" y="3437"/>
                  </a:cubicBezTo>
                  <a:cubicBezTo>
                    <a:pt x="1112" y="3193"/>
                    <a:pt x="1290" y="2903"/>
                    <a:pt x="1424" y="2614"/>
                  </a:cubicBezTo>
                  <a:close/>
                  <a:moveTo>
                    <a:pt x="1968" y="1"/>
                  </a:moveTo>
                  <a:lnTo>
                    <a:pt x="1968" y="1"/>
                  </a:lnTo>
                  <a:cubicBezTo>
                    <a:pt x="1946" y="23"/>
                    <a:pt x="1924" y="56"/>
                    <a:pt x="1913" y="78"/>
                  </a:cubicBezTo>
                  <a:cubicBezTo>
                    <a:pt x="1902" y="90"/>
                    <a:pt x="1891" y="101"/>
                    <a:pt x="1891" y="112"/>
                  </a:cubicBezTo>
                  <a:cubicBezTo>
                    <a:pt x="1857" y="234"/>
                    <a:pt x="1824" y="345"/>
                    <a:pt x="1802" y="457"/>
                  </a:cubicBezTo>
                  <a:cubicBezTo>
                    <a:pt x="1791" y="446"/>
                    <a:pt x="1780" y="434"/>
                    <a:pt x="1768" y="434"/>
                  </a:cubicBezTo>
                  <a:cubicBezTo>
                    <a:pt x="1758" y="457"/>
                    <a:pt x="1746" y="468"/>
                    <a:pt x="1735" y="490"/>
                  </a:cubicBezTo>
                  <a:cubicBezTo>
                    <a:pt x="1735" y="557"/>
                    <a:pt x="1746" y="612"/>
                    <a:pt x="1746" y="679"/>
                  </a:cubicBezTo>
                  <a:cubicBezTo>
                    <a:pt x="1713" y="802"/>
                    <a:pt x="1702" y="924"/>
                    <a:pt x="1691" y="1046"/>
                  </a:cubicBezTo>
                  <a:cubicBezTo>
                    <a:pt x="1679" y="1235"/>
                    <a:pt x="1679" y="1425"/>
                    <a:pt x="1646" y="1613"/>
                  </a:cubicBezTo>
                  <a:cubicBezTo>
                    <a:pt x="1590" y="1981"/>
                    <a:pt x="1479" y="2337"/>
                    <a:pt x="1313" y="2670"/>
                  </a:cubicBezTo>
                  <a:cubicBezTo>
                    <a:pt x="1145" y="2992"/>
                    <a:pt x="935" y="3293"/>
                    <a:pt x="656" y="3538"/>
                  </a:cubicBezTo>
                  <a:cubicBezTo>
                    <a:pt x="567" y="3627"/>
                    <a:pt x="456" y="3704"/>
                    <a:pt x="345" y="3771"/>
                  </a:cubicBezTo>
                  <a:cubicBezTo>
                    <a:pt x="233" y="3838"/>
                    <a:pt x="112" y="3904"/>
                    <a:pt x="0" y="3971"/>
                  </a:cubicBezTo>
                  <a:cubicBezTo>
                    <a:pt x="23" y="3983"/>
                    <a:pt x="33" y="3983"/>
                    <a:pt x="45" y="3983"/>
                  </a:cubicBezTo>
                  <a:cubicBezTo>
                    <a:pt x="112" y="3983"/>
                    <a:pt x="112" y="3960"/>
                    <a:pt x="200" y="3938"/>
                  </a:cubicBezTo>
                  <a:lnTo>
                    <a:pt x="200" y="3927"/>
                  </a:lnTo>
                  <a:lnTo>
                    <a:pt x="211" y="3927"/>
                  </a:lnTo>
                  <a:cubicBezTo>
                    <a:pt x="233" y="3927"/>
                    <a:pt x="267" y="3916"/>
                    <a:pt x="289" y="3916"/>
                  </a:cubicBezTo>
                  <a:cubicBezTo>
                    <a:pt x="289" y="3904"/>
                    <a:pt x="300" y="3904"/>
                    <a:pt x="312" y="3894"/>
                  </a:cubicBezTo>
                  <a:cubicBezTo>
                    <a:pt x="478" y="3805"/>
                    <a:pt x="645" y="3716"/>
                    <a:pt x="801" y="3615"/>
                  </a:cubicBezTo>
                  <a:cubicBezTo>
                    <a:pt x="1056" y="3449"/>
                    <a:pt x="1246" y="3226"/>
                    <a:pt x="1379" y="2959"/>
                  </a:cubicBezTo>
                  <a:cubicBezTo>
                    <a:pt x="1513" y="2703"/>
                    <a:pt x="1590" y="2426"/>
                    <a:pt x="1646" y="2147"/>
                  </a:cubicBezTo>
                  <a:cubicBezTo>
                    <a:pt x="1702" y="1870"/>
                    <a:pt x="1758" y="1591"/>
                    <a:pt x="1802" y="1302"/>
                  </a:cubicBezTo>
                  <a:cubicBezTo>
                    <a:pt x="1835" y="1069"/>
                    <a:pt x="1857" y="824"/>
                    <a:pt x="1835" y="590"/>
                  </a:cubicBezTo>
                  <a:cubicBezTo>
                    <a:pt x="1847" y="523"/>
                    <a:pt x="1869" y="457"/>
                    <a:pt x="1879" y="390"/>
                  </a:cubicBezTo>
                  <a:cubicBezTo>
                    <a:pt x="1913" y="256"/>
                    <a:pt x="1946" y="134"/>
                    <a:pt x="1968"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11"/>
            <p:cNvSpPr/>
            <p:nvPr/>
          </p:nvSpPr>
          <p:spPr>
            <a:xfrm>
              <a:off x="1797436" y="2532866"/>
              <a:ext cx="7780" cy="802"/>
            </a:xfrm>
            <a:custGeom>
              <a:avLst/>
              <a:gdLst/>
              <a:ahLst/>
              <a:cxnLst/>
              <a:rect l="l" t="t" r="r" b="b"/>
              <a:pathLst>
                <a:path w="223" h="23" extrusionOk="0">
                  <a:moveTo>
                    <a:pt x="0" y="0"/>
                  </a:moveTo>
                  <a:lnTo>
                    <a:pt x="0" y="0"/>
                  </a:lnTo>
                  <a:cubicBezTo>
                    <a:pt x="79" y="11"/>
                    <a:pt x="156" y="11"/>
                    <a:pt x="223" y="22"/>
                  </a:cubicBezTo>
                  <a:lnTo>
                    <a:pt x="223" y="22"/>
                  </a:lnTo>
                  <a:cubicBezTo>
                    <a:pt x="156" y="11"/>
                    <a:pt x="79" y="11"/>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11"/>
            <p:cNvSpPr/>
            <p:nvPr/>
          </p:nvSpPr>
          <p:spPr>
            <a:xfrm>
              <a:off x="1792761" y="2469997"/>
              <a:ext cx="29550" cy="36876"/>
            </a:xfrm>
            <a:custGeom>
              <a:avLst/>
              <a:gdLst/>
              <a:ahLst/>
              <a:cxnLst/>
              <a:rect l="l" t="t" r="r" b="b"/>
              <a:pathLst>
                <a:path w="847" h="1057" extrusionOk="0">
                  <a:moveTo>
                    <a:pt x="769" y="478"/>
                  </a:moveTo>
                  <a:cubicBezTo>
                    <a:pt x="757" y="478"/>
                    <a:pt x="746" y="490"/>
                    <a:pt x="735" y="500"/>
                  </a:cubicBezTo>
                  <a:cubicBezTo>
                    <a:pt x="635" y="645"/>
                    <a:pt x="579" y="812"/>
                    <a:pt x="524" y="979"/>
                  </a:cubicBezTo>
                  <a:lnTo>
                    <a:pt x="646" y="979"/>
                  </a:lnTo>
                  <a:cubicBezTo>
                    <a:pt x="690" y="834"/>
                    <a:pt x="746" y="690"/>
                    <a:pt x="824" y="556"/>
                  </a:cubicBezTo>
                  <a:cubicBezTo>
                    <a:pt x="846" y="523"/>
                    <a:pt x="802" y="478"/>
                    <a:pt x="769" y="478"/>
                  </a:cubicBezTo>
                  <a:close/>
                  <a:moveTo>
                    <a:pt x="690" y="134"/>
                  </a:moveTo>
                  <a:lnTo>
                    <a:pt x="680" y="144"/>
                  </a:lnTo>
                  <a:cubicBezTo>
                    <a:pt x="423" y="378"/>
                    <a:pt x="268" y="690"/>
                    <a:pt x="245" y="1012"/>
                  </a:cubicBezTo>
                  <a:cubicBezTo>
                    <a:pt x="279" y="1012"/>
                    <a:pt x="312" y="1001"/>
                    <a:pt x="346" y="1001"/>
                  </a:cubicBezTo>
                  <a:cubicBezTo>
                    <a:pt x="368" y="700"/>
                    <a:pt x="502" y="411"/>
                    <a:pt x="724" y="189"/>
                  </a:cubicBezTo>
                  <a:cubicBezTo>
                    <a:pt x="746" y="167"/>
                    <a:pt x="713" y="134"/>
                    <a:pt x="690" y="134"/>
                  </a:cubicBezTo>
                  <a:close/>
                  <a:moveTo>
                    <a:pt x="413" y="0"/>
                  </a:moveTo>
                  <a:cubicBezTo>
                    <a:pt x="57" y="223"/>
                    <a:pt x="1" y="623"/>
                    <a:pt x="12" y="990"/>
                  </a:cubicBezTo>
                  <a:lnTo>
                    <a:pt x="12" y="1056"/>
                  </a:lnTo>
                  <a:cubicBezTo>
                    <a:pt x="45" y="1046"/>
                    <a:pt x="79" y="1046"/>
                    <a:pt x="101" y="1034"/>
                  </a:cubicBezTo>
                  <a:cubicBezTo>
                    <a:pt x="90" y="690"/>
                    <a:pt x="112" y="267"/>
                    <a:pt x="446" y="33"/>
                  </a:cubicBezTo>
                  <a:cubicBezTo>
                    <a:pt x="457" y="22"/>
                    <a:pt x="435" y="0"/>
                    <a:pt x="413"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11"/>
            <p:cNvSpPr/>
            <p:nvPr/>
          </p:nvSpPr>
          <p:spPr>
            <a:xfrm>
              <a:off x="1793179" y="2504118"/>
              <a:ext cx="22119" cy="29550"/>
            </a:xfrm>
            <a:custGeom>
              <a:avLst/>
              <a:gdLst/>
              <a:ahLst/>
              <a:cxnLst/>
              <a:rect l="l" t="t" r="r" b="b"/>
              <a:pathLst>
                <a:path w="634" h="847" extrusionOk="0">
                  <a:moveTo>
                    <a:pt x="512" y="1"/>
                  </a:moveTo>
                  <a:cubicBezTo>
                    <a:pt x="478" y="101"/>
                    <a:pt x="445" y="190"/>
                    <a:pt x="423" y="290"/>
                  </a:cubicBezTo>
                  <a:cubicBezTo>
                    <a:pt x="401" y="357"/>
                    <a:pt x="378" y="434"/>
                    <a:pt x="345" y="501"/>
                  </a:cubicBezTo>
                  <a:cubicBezTo>
                    <a:pt x="345" y="390"/>
                    <a:pt x="334" y="290"/>
                    <a:pt x="334" y="190"/>
                  </a:cubicBezTo>
                  <a:cubicBezTo>
                    <a:pt x="322" y="134"/>
                    <a:pt x="322" y="78"/>
                    <a:pt x="334" y="23"/>
                  </a:cubicBezTo>
                  <a:cubicBezTo>
                    <a:pt x="300" y="23"/>
                    <a:pt x="267" y="34"/>
                    <a:pt x="233" y="34"/>
                  </a:cubicBezTo>
                  <a:lnTo>
                    <a:pt x="233" y="78"/>
                  </a:lnTo>
                  <a:cubicBezTo>
                    <a:pt x="223" y="256"/>
                    <a:pt x="267" y="446"/>
                    <a:pt x="256" y="624"/>
                  </a:cubicBezTo>
                  <a:cubicBezTo>
                    <a:pt x="245" y="679"/>
                    <a:pt x="233" y="746"/>
                    <a:pt x="211" y="802"/>
                  </a:cubicBezTo>
                  <a:cubicBezTo>
                    <a:pt x="201" y="735"/>
                    <a:pt x="178" y="668"/>
                    <a:pt x="167" y="602"/>
                  </a:cubicBezTo>
                  <a:cubicBezTo>
                    <a:pt x="134" y="424"/>
                    <a:pt x="100" y="246"/>
                    <a:pt x="89" y="68"/>
                  </a:cubicBezTo>
                  <a:lnTo>
                    <a:pt x="89" y="56"/>
                  </a:lnTo>
                  <a:cubicBezTo>
                    <a:pt x="67" y="68"/>
                    <a:pt x="33" y="68"/>
                    <a:pt x="0" y="78"/>
                  </a:cubicBezTo>
                  <a:cubicBezTo>
                    <a:pt x="11" y="246"/>
                    <a:pt x="33" y="401"/>
                    <a:pt x="67" y="568"/>
                  </a:cubicBezTo>
                  <a:cubicBezTo>
                    <a:pt x="78" y="657"/>
                    <a:pt x="100" y="735"/>
                    <a:pt x="122" y="824"/>
                  </a:cubicBezTo>
                  <a:cubicBezTo>
                    <a:pt x="201" y="835"/>
                    <a:pt x="278" y="835"/>
                    <a:pt x="345" y="846"/>
                  </a:cubicBezTo>
                  <a:cubicBezTo>
                    <a:pt x="423" y="713"/>
                    <a:pt x="467" y="568"/>
                    <a:pt x="512" y="434"/>
                  </a:cubicBezTo>
                  <a:cubicBezTo>
                    <a:pt x="556" y="290"/>
                    <a:pt x="589" y="145"/>
                    <a:pt x="634"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11"/>
            <p:cNvSpPr/>
            <p:nvPr/>
          </p:nvSpPr>
          <p:spPr>
            <a:xfrm>
              <a:off x="1786550" y="2531680"/>
              <a:ext cx="5896" cy="419"/>
            </a:xfrm>
            <a:custGeom>
              <a:avLst/>
              <a:gdLst/>
              <a:ahLst/>
              <a:cxnLst/>
              <a:rect l="l" t="t" r="r" b="b"/>
              <a:pathLst>
                <a:path w="169" h="12" extrusionOk="0">
                  <a:moveTo>
                    <a:pt x="1" y="0"/>
                  </a:moveTo>
                  <a:lnTo>
                    <a:pt x="1" y="0"/>
                  </a:lnTo>
                  <a:cubicBezTo>
                    <a:pt x="57" y="12"/>
                    <a:pt x="112" y="12"/>
                    <a:pt x="168" y="12"/>
                  </a:cubicBezTo>
                  <a:lnTo>
                    <a:pt x="168" y="12"/>
                  </a:lnTo>
                  <a:cubicBezTo>
                    <a:pt x="112" y="12"/>
                    <a:pt x="57" y="12"/>
                    <a:pt x="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11"/>
            <p:cNvSpPr/>
            <p:nvPr/>
          </p:nvSpPr>
          <p:spPr>
            <a:xfrm>
              <a:off x="1758640" y="2476975"/>
              <a:ext cx="21735" cy="31852"/>
            </a:xfrm>
            <a:custGeom>
              <a:avLst/>
              <a:gdLst/>
              <a:ahLst/>
              <a:cxnLst/>
              <a:rect l="l" t="t" r="r" b="b"/>
              <a:pathLst>
                <a:path w="623" h="913" extrusionOk="0">
                  <a:moveTo>
                    <a:pt x="34" y="23"/>
                  </a:moveTo>
                  <a:cubicBezTo>
                    <a:pt x="12" y="23"/>
                    <a:pt x="0" y="33"/>
                    <a:pt x="0" y="56"/>
                  </a:cubicBezTo>
                  <a:cubicBezTo>
                    <a:pt x="22" y="267"/>
                    <a:pt x="56" y="468"/>
                    <a:pt x="89" y="668"/>
                  </a:cubicBezTo>
                  <a:cubicBezTo>
                    <a:pt x="101" y="745"/>
                    <a:pt x="111" y="834"/>
                    <a:pt x="133" y="912"/>
                  </a:cubicBezTo>
                  <a:cubicBezTo>
                    <a:pt x="145" y="912"/>
                    <a:pt x="156" y="901"/>
                    <a:pt x="167" y="901"/>
                  </a:cubicBezTo>
                  <a:lnTo>
                    <a:pt x="234" y="901"/>
                  </a:lnTo>
                  <a:cubicBezTo>
                    <a:pt x="222" y="823"/>
                    <a:pt x="222" y="734"/>
                    <a:pt x="200" y="668"/>
                  </a:cubicBezTo>
                  <a:cubicBezTo>
                    <a:pt x="178" y="468"/>
                    <a:pt x="145" y="267"/>
                    <a:pt x="101" y="67"/>
                  </a:cubicBezTo>
                  <a:cubicBezTo>
                    <a:pt x="89" y="45"/>
                    <a:pt x="56" y="23"/>
                    <a:pt x="34" y="23"/>
                  </a:cubicBezTo>
                  <a:close/>
                  <a:moveTo>
                    <a:pt x="601" y="0"/>
                  </a:moveTo>
                  <a:cubicBezTo>
                    <a:pt x="590" y="0"/>
                    <a:pt x="590" y="0"/>
                    <a:pt x="590" y="11"/>
                  </a:cubicBezTo>
                  <a:cubicBezTo>
                    <a:pt x="489" y="122"/>
                    <a:pt x="467" y="267"/>
                    <a:pt x="479" y="411"/>
                  </a:cubicBezTo>
                  <a:cubicBezTo>
                    <a:pt x="489" y="579"/>
                    <a:pt x="523" y="745"/>
                    <a:pt x="568" y="912"/>
                  </a:cubicBezTo>
                  <a:lnTo>
                    <a:pt x="623" y="912"/>
                  </a:lnTo>
                  <a:cubicBezTo>
                    <a:pt x="578" y="767"/>
                    <a:pt x="556" y="623"/>
                    <a:pt x="534" y="490"/>
                  </a:cubicBezTo>
                  <a:cubicBezTo>
                    <a:pt x="512" y="334"/>
                    <a:pt x="523" y="167"/>
                    <a:pt x="623" y="33"/>
                  </a:cubicBezTo>
                  <a:cubicBezTo>
                    <a:pt x="623" y="23"/>
                    <a:pt x="612" y="0"/>
                    <a:pt x="60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11"/>
            <p:cNvSpPr/>
            <p:nvPr/>
          </p:nvSpPr>
          <p:spPr>
            <a:xfrm>
              <a:off x="1763280" y="2508374"/>
              <a:ext cx="29166" cy="23724"/>
            </a:xfrm>
            <a:custGeom>
              <a:avLst/>
              <a:gdLst/>
              <a:ahLst/>
              <a:cxnLst/>
              <a:rect l="l" t="t" r="r" b="b"/>
              <a:pathLst>
                <a:path w="836" h="680" extrusionOk="0">
                  <a:moveTo>
                    <a:pt x="34" y="1"/>
                  </a:moveTo>
                  <a:cubicBezTo>
                    <a:pt x="23" y="1"/>
                    <a:pt x="12" y="12"/>
                    <a:pt x="0" y="12"/>
                  </a:cubicBezTo>
                  <a:cubicBezTo>
                    <a:pt x="23" y="112"/>
                    <a:pt x="57" y="213"/>
                    <a:pt x="123" y="290"/>
                  </a:cubicBezTo>
                  <a:cubicBezTo>
                    <a:pt x="245" y="435"/>
                    <a:pt x="457" y="468"/>
                    <a:pt x="601" y="601"/>
                  </a:cubicBezTo>
                  <a:lnTo>
                    <a:pt x="668" y="668"/>
                  </a:lnTo>
                  <a:cubicBezTo>
                    <a:pt x="724" y="680"/>
                    <a:pt x="779" y="680"/>
                    <a:pt x="835" y="680"/>
                  </a:cubicBezTo>
                  <a:cubicBezTo>
                    <a:pt x="690" y="480"/>
                    <a:pt x="579" y="268"/>
                    <a:pt x="501" y="45"/>
                  </a:cubicBezTo>
                  <a:cubicBezTo>
                    <a:pt x="501" y="35"/>
                    <a:pt x="501" y="23"/>
                    <a:pt x="490" y="12"/>
                  </a:cubicBezTo>
                  <a:lnTo>
                    <a:pt x="435" y="12"/>
                  </a:lnTo>
                  <a:cubicBezTo>
                    <a:pt x="490" y="190"/>
                    <a:pt x="568" y="357"/>
                    <a:pt x="657" y="524"/>
                  </a:cubicBezTo>
                  <a:cubicBezTo>
                    <a:pt x="601" y="468"/>
                    <a:pt x="534" y="435"/>
                    <a:pt x="457" y="391"/>
                  </a:cubicBezTo>
                  <a:cubicBezTo>
                    <a:pt x="379" y="357"/>
                    <a:pt x="290" y="324"/>
                    <a:pt x="223" y="257"/>
                  </a:cubicBezTo>
                  <a:cubicBezTo>
                    <a:pt x="156" y="190"/>
                    <a:pt x="123" y="101"/>
                    <a:pt x="10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11"/>
            <p:cNvSpPr/>
            <p:nvPr/>
          </p:nvSpPr>
          <p:spPr>
            <a:xfrm>
              <a:off x="1828486" y="2537087"/>
              <a:ext cx="419" cy="35"/>
            </a:xfrm>
            <a:custGeom>
              <a:avLst/>
              <a:gdLst/>
              <a:ahLst/>
              <a:cxnLst/>
              <a:rect l="l" t="t" r="r" b="b"/>
              <a:pathLst>
                <a:path w="12" h="1" extrusionOk="0">
                  <a:moveTo>
                    <a:pt x="12" y="1"/>
                  </a:moveTo>
                  <a:lnTo>
                    <a:pt x="12" y="1"/>
                  </a:lnTo>
                  <a:lnTo>
                    <a:pt x="12" y="1"/>
                  </a:lnTo>
                  <a:close/>
                  <a:moveTo>
                    <a:pt x="0" y="1"/>
                  </a:moveTo>
                  <a:lnTo>
                    <a:pt x="12" y="1"/>
                  </a:lnTo>
                  <a:lnTo>
                    <a:pt x="0" y="1"/>
                  </a:lnTo>
                  <a:close/>
                  <a:moveTo>
                    <a:pt x="0" y="1"/>
                  </a:moveTo>
                  <a:lnTo>
                    <a:pt x="0" y="1"/>
                  </a:lnTo>
                  <a:lnTo>
                    <a:pt x="0" y="1"/>
                  </a:lnTo>
                  <a:lnTo>
                    <a:pt x="0" y="1"/>
                  </a:lnTo>
                  <a:close/>
                  <a:moveTo>
                    <a:pt x="0" y="1"/>
                  </a:moveTo>
                  <a:lnTo>
                    <a:pt x="0"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11"/>
            <p:cNvSpPr/>
            <p:nvPr/>
          </p:nvSpPr>
          <p:spPr>
            <a:xfrm>
              <a:off x="1828486" y="2537087"/>
              <a:ext cx="419" cy="35"/>
            </a:xfrm>
            <a:custGeom>
              <a:avLst/>
              <a:gdLst/>
              <a:ahLst/>
              <a:cxnLst/>
              <a:rect l="l" t="t" r="r" b="b"/>
              <a:pathLst>
                <a:path w="12" h="1" extrusionOk="0">
                  <a:moveTo>
                    <a:pt x="0" y="1"/>
                  </a:moveTo>
                  <a:lnTo>
                    <a:pt x="0" y="1"/>
                  </a:lnTo>
                  <a:lnTo>
                    <a:pt x="12" y="1"/>
                  </a:lnTo>
                  <a:lnTo>
                    <a:pt x="12" y="1"/>
                  </a:lnTo>
                  <a:lnTo>
                    <a:pt x="12" y="1"/>
                  </a:lnTo>
                  <a:lnTo>
                    <a:pt x="12" y="1"/>
                  </a:lnTo>
                  <a:lnTo>
                    <a:pt x="0" y="1"/>
                  </a:lnTo>
                  <a:close/>
                  <a:moveTo>
                    <a:pt x="0" y="1"/>
                  </a:moveTo>
                  <a:lnTo>
                    <a:pt x="0" y="1"/>
                  </a:lnTo>
                  <a:lnTo>
                    <a:pt x="0"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11"/>
            <p:cNvSpPr/>
            <p:nvPr/>
          </p:nvSpPr>
          <p:spPr>
            <a:xfrm>
              <a:off x="1826149" y="2434272"/>
              <a:ext cx="65205" cy="103651"/>
            </a:xfrm>
            <a:custGeom>
              <a:avLst/>
              <a:gdLst/>
              <a:ahLst/>
              <a:cxnLst/>
              <a:rect l="l" t="t" r="r" b="b"/>
              <a:pathLst>
                <a:path w="1869" h="2971" extrusionOk="0">
                  <a:moveTo>
                    <a:pt x="1780" y="1"/>
                  </a:moveTo>
                  <a:cubicBezTo>
                    <a:pt x="1780" y="1"/>
                    <a:pt x="1769" y="12"/>
                    <a:pt x="1769" y="23"/>
                  </a:cubicBezTo>
                  <a:cubicBezTo>
                    <a:pt x="1780" y="312"/>
                    <a:pt x="1713" y="612"/>
                    <a:pt x="1602" y="891"/>
                  </a:cubicBezTo>
                  <a:cubicBezTo>
                    <a:pt x="1413" y="1391"/>
                    <a:pt x="1124" y="1870"/>
                    <a:pt x="746" y="2281"/>
                  </a:cubicBezTo>
                  <a:cubicBezTo>
                    <a:pt x="556" y="2481"/>
                    <a:pt x="356" y="2670"/>
                    <a:pt x="134" y="2848"/>
                  </a:cubicBezTo>
                  <a:cubicBezTo>
                    <a:pt x="89" y="2881"/>
                    <a:pt x="45" y="2903"/>
                    <a:pt x="0" y="2937"/>
                  </a:cubicBezTo>
                  <a:cubicBezTo>
                    <a:pt x="23" y="2948"/>
                    <a:pt x="45" y="2948"/>
                    <a:pt x="67" y="2948"/>
                  </a:cubicBezTo>
                  <a:lnTo>
                    <a:pt x="79" y="2948"/>
                  </a:lnTo>
                  <a:cubicBezTo>
                    <a:pt x="111" y="2959"/>
                    <a:pt x="145" y="2959"/>
                    <a:pt x="178" y="2970"/>
                  </a:cubicBezTo>
                  <a:cubicBezTo>
                    <a:pt x="223" y="2937"/>
                    <a:pt x="267" y="2903"/>
                    <a:pt x="301" y="2870"/>
                  </a:cubicBezTo>
                  <a:cubicBezTo>
                    <a:pt x="757" y="2503"/>
                    <a:pt x="1124" y="2058"/>
                    <a:pt x="1402" y="1569"/>
                  </a:cubicBezTo>
                  <a:cubicBezTo>
                    <a:pt x="1658" y="1102"/>
                    <a:pt x="1869" y="568"/>
                    <a:pt x="1824" y="34"/>
                  </a:cubicBezTo>
                  <a:cubicBezTo>
                    <a:pt x="1824" y="12"/>
                    <a:pt x="1802" y="1"/>
                    <a:pt x="178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11"/>
            <p:cNvSpPr/>
            <p:nvPr/>
          </p:nvSpPr>
          <p:spPr>
            <a:xfrm>
              <a:off x="1872341" y="2416827"/>
              <a:ext cx="38411" cy="110210"/>
            </a:xfrm>
            <a:custGeom>
              <a:avLst/>
              <a:gdLst/>
              <a:ahLst/>
              <a:cxnLst/>
              <a:rect l="l" t="t" r="r" b="b"/>
              <a:pathLst>
                <a:path w="1101" h="3159" extrusionOk="0">
                  <a:moveTo>
                    <a:pt x="979" y="0"/>
                  </a:moveTo>
                  <a:cubicBezTo>
                    <a:pt x="967" y="0"/>
                    <a:pt x="967" y="12"/>
                    <a:pt x="967" y="22"/>
                  </a:cubicBezTo>
                  <a:cubicBezTo>
                    <a:pt x="967" y="323"/>
                    <a:pt x="990" y="623"/>
                    <a:pt x="967" y="924"/>
                  </a:cubicBezTo>
                  <a:cubicBezTo>
                    <a:pt x="957" y="1191"/>
                    <a:pt x="923" y="1457"/>
                    <a:pt x="846" y="1713"/>
                  </a:cubicBezTo>
                  <a:cubicBezTo>
                    <a:pt x="767" y="1958"/>
                    <a:pt x="668" y="2192"/>
                    <a:pt x="534" y="2414"/>
                  </a:cubicBezTo>
                  <a:cubicBezTo>
                    <a:pt x="401" y="2647"/>
                    <a:pt x="256" y="2859"/>
                    <a:pt x="78" y="3070"/>
                  </a:cubicBezTo>
                  <a:cubicBezTo>
                    <a:pt x="55" y="3104"/>
                    <a:pt x="33" y="3136"/>
                    <a:pt x="0" y="3159"/>
                  </a:cubicBezTo>
                  <a:cubicBezTo>
                    <a:pt x="89" y="3126"/>
                    <a:pt x="167" y="3092"/>
                    <a:pt x="245" y="3059"/>
                  </a:cubicBezTo>
                  <a:cubicBezTo>
                    <a:pt x="567" y="2636"/>
                    <a:pt x="834" y="2169"/>
                    <a:pt x="967" y="1668"/>
                  </a:cubicBezTo>
                  <a:cubicBezTo>
                    <a:pt x="1101" y="1134"/>
                    <a:pt x="1079" y="578"/>
                    <a:pt x="1034" y="34"/>
                  </a:cubicBezTo>
                  <a:cubicBezTo>
                    <a:pt x="1023" y="12"/>
                    <a:pt x="1001" y="0"/>
                    <a:pt x="97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11"/>
            <p:cNvSpPr/>
            <p:nvPr/>
          </p:nvSpPr>
          <p:spPr>
            <a:xfrm>
              <a:off x="1816066" y="2535169"/>
              <a:ext cx="6245" cy="1186"/>
            </a:xfrm>
            <a:custGeom>
              <a:avLst/>
              <a:gdLst/>
              <a:ahLst/>
              <a:cxnLst/>
              <a:rect l="l" t="t" r="r" b="b"/>
              <a:pathLst>
                <a:path w="179" h="34" extrusionOk="0">
                  <a:moveTo>
                    <a:pt x="0" y="1"/>
                  </a:moveTo>
                  <a:lnTo>
                    <a:pt x="0" y="1"/>
                  </a:lnTo>
                  <a:cubicBezTo>
                    <a:pt x="67" y="11"/>
                    <a:pt x="123" y="23"/>
                    <a:pt x="178" y="34"/>
                  </a:cubicBezTo>
                  <a:lnTo>
                    <a:pt x="178" y="34"/>
                  </a:lnTo>
                  <a:cubicBezTo>
                    <a:pt x="123" y="23"/>
                    <a:pt x="67" y="11"/>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11"/>
            <p:cNvSpPr/>
            <p:nvPr/>
          </p:nvSpPr>
          <p:spPr>
            <a:xfrm>
              <a:off x="1815682" y="2535169"/>
              <a:ext cx="419" cy="35"/>
            </a:xfrm>
            <a:custGeom>
              <a:avLst/>
              <a:gdLst/>
              <a:ahLst/>
              <a:cxnLst/>
              <a:rect l="l" t="t" r="r" b="b"/>
              <a:pathLst>
                <a:path w="12" h="1" extrusionOk="0">
                  <a:moveTo>
                    <a:pt x="0" y="1"/>
                  </a:moveTo>
                  <a:lnTo>
                    <a:pt x="0" y="1"/>
                  </a:lnTo>
                  <a:lnTo>
                    <a:pt x="11" y="1"/>
                  </a:lnTo>
                  <a:lnTo>
                    <a:pt x="11" y="1"/>
                  </a:ln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11"/>
            <p:cNvSpPr/>
            <p:nvPr/>
          </p:nvSpPr>
          <p:spPr>
            <a:xfrm>
              <a:off x="1851373" y="2459496"/>
              <a:ext cx="16711" cy="28747"/>
            </a:xfrm>
            <a:custGeom>
              <a:avLst/>
              <a:gdLst/>
              <a:ahLst/>
              <a:cxnLst/>
              <a:rect l="l" t="t" r="r" b="b"/>
              <a:pathLst>
                <a:path w="479" h="824" extrusionOk="0">
                  <a:moveTo>
                    <a:pt x="434" y="0"/>
                  </a:moveTo>
                  <a:cubicBezTo>
                    <a:pt x="423" y="0"/>
                    <a:pt x="423" y="0"/>
                    <a:pt x="412" y="12"/>
                  </a:cubicBezTo>
                  <a:cubicBezTo>
                    <a:pt x="234" y="134"/>
                    <a:pt x="167" y="346"/>
                    <a:pt x="112" y="534"/>
                  </a:cubicBezTo>
                  <a:cubicBezTo>
                    <a:pt x="78" y="635"/>
                    <a:pt x="45" y="735"/>
                    <a:pt x="1" y="824"/>
                  </a:cubicBezTo>
                  <a:cubicBezTo>
                    <a:pt x="67" y="791"/>
                    <a:pt x="123" y="746"/>
                    <a:pt x="179" y="702"/>
                  </a:cubicBezTo>
                  <a:lnTo>
                    <a:pt x="212" y="568"/>
                  </a:lnTo>
                  <a:cubicBezTo>
                    <a:pt x="256" y="390"/>
                    <a:pt x="301" y="190"/>
                    <a:pt x="468" y="45"/>
                  </a:cubicBezTo>
                  <a:cubicBezTo>
                    <a:pt x="478" y="34"/>
                    <a:pt x="456" y="0"/>
                    <a:pt x="434"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11"/>
            <p:cNvSpPr/>
            <p:nvPr/>
          </p:nvSpPr>
          <p:spPr>
            <a:xfrm>
              <a:off x="1815682" y="2483953"/>
              <a:ext cx="41935" cy="52401"/>
            </a:xfrm>
            <a:custGeom>
              <a:avLst/>
              <a:gdLst/>
              <a:ahLst/>
              <a:cxnLst/>
              <a:rect l="l" t="t" r="r" b="b"/>
              <a:pathLst>
                <a:path w="1202" h="1502" extrusionOk="0">
                  <a:moveTo>
                    <a:pt x="1202" y="1"/>
                  </a:moveTo>
                  <a:lnTo>
                    <a:pt x="1202" y="1"/>
                  </a:lnTo>
                  <a:cubicBezTo>
                    <a:pt x="1146" y="45"/>
                    <a:pt x="1090" y="90"/>
                    <a:pt x="1024" y="123"/>
                  </a:cubicBezTo>
                  <a:cubicBezTo>
                    <a:pt x="912" y="389"/>
                    <a:pt x="767" y="634"/>
                    <a:pt x="579" y="868"/>
                  </a:cubicBezTo>
                  <a:cubicBezTo>
                    <a:pt x="411" y="1091"/>
                    <a:pt x="223" y="1301"/>
                    <a:pt x="0" y="1469"/>
                  </a:cubicBezTo>
                  <a:cubicBezTo>
                    <a:pt x="67" y="1479"/>
                    <a:pt x="134" y="1491"/>
                    <a:pt x="189" y="1502"/>
                  </a:cubicBezTo>
                  <a:cubicBezTo>
                    <a:pt x="234" y="1469"/>
                    <a:pt x="267" y="1424"/>
                    <a:pt x="312" y="1390"/>
                  </a:cubicBezTo>
                  <a:cubicBezTo>
                    <a:pt x="589" y="1113"/>
                    <a:pt x="856" y="779"/>
                    <a:pt x="1034" y="423"/>
                  </a:cubicBezTo>
                  <a:cubicBezTo>
                    <a:pt x="1101" y="290"/>
                    <a:pt x="1157" y="145"/>
                    <a:pt x="120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11"/>
            <p:cNvSpPr/>
            <p:nvPr/>
          </p:nvSpPr>
          <p:spPr>
            <a:xfrm>
              <a:off x="1809472" y="2534401"/>
              <a:ext cx="1186" cy="35"/>
            </a:xfrm>
            <a:custGeom>
              <a:avLst/>
              <a:gdLst/>
              <a:ahLst/>
              <a:cxnLst/>
              <a:rect l="l" t="t" r="r" b="b"/>
              <a:pathLst>
                <a:path w="34" h="1" extrusionOk="0">
                  <a:moveTo>
                    <a:pt x="0" y="0"/>
                  </a:moveTo>
                  <a:lnTo>
                    <a:pt x="0" y="0"/>
                  </a:lnTo>
                  <a:lnTo>
                    <a:pt x="33" y="0"/>
                  </a:lnTo>
                  <a:lnTo>
                    <a:pt x="33"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11"/>
            <p:cNvSpPr/>
            <p:nvPr/>
          </p:nvSpPr>
          <p:spPr>
            <a:xfrm>
              <a:off x="1810623" y="2534401"/>
              <a:ext cx="2372" cy="419"/>
            </a:xfrm>
            <a:custGeom>
              <a:avLst/>
              <a:gdLst/>
              <a:ahLst/>
              <a:cxnLst/>
              <a:rect l="l" t="t" r="r" b="b"/>
              <a:pathLst>
                <a:path w="68" h="12" extrusionOk="0">
                  <a:moveTo>
                    <a:pt x="0" y="0"/>
                  </a:moveTo>
                  <a:lnTo>
                    <a:pt x="0" y="0"/>
                  </a:lnTo>
                  <a:cubicBezTo>
                    <a:pt x="23" y="0"/>
                    <a:pt x="45" y="11"/>
                    <a:pt x="67" y="11"/>
                  </a:cubicBezTo>
                  <a:lnTo>
                    <a:pt x="67" y="11"/>
                  </a:lnTo>
                  <a:cubicBezTo>
                    <a:pt x="45" y="11"/>
                    <a:pt x="23" y="0"/>
                    <a:pt x="0" y="0"/>
                  </a:cubicBez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11"/>
            <p:cNvSpPr/>
            <p:nvPr/>
          </p:nvSpPr>
          <p:spPr>
            <a:xfrm>
              <a:off x="1819939" y="2486290"/>
              <a:ext cx="8966" cy="17862"/>
            </a:xfrm>
            <a:custGeom>
              <a:avLst/>
              <a:gdLst/>
              <a:ahLst/>
              <a:cxnLst/>
              <a:rect l="l" t="t" r="r" b="b"/>
              <a:pathLst>
                <a:path w="257" h="512" extrusionOk="0">
                  <a:moveTo>
                    <a:pt x="201" y="0"/>
                  </a:moveTo>
                  <a:cubicBezTo>
                    <a:pt x="190" y="0"/>
                    <a:pt x="178" y="11"/>
                    <a:pt x="168" y="23"/>
                  </a:cubicBezTo>
                  <a:cubicBezTo>
                    <a:pt x="89" y="178"/>
                    <a:pt x="34" y="334"/>
                    <a:pt x="0" y="512"/>
                  </a:cubicBezTo>
                  <a:cubicBezTo>
                    <a:pt x="34" y="500"/>
                    <a:pt x="67" y="500"/>
                    <a:pt x="101" y="490"/>
                  </a:cubicBezTo>
                  <a:lnTo>
                    <a:pt x="112" y="490"/>
                  </a:lnTo>
                  <a:cubicBezTo>
                    <a:pt x="145" y="345"/>
                    <a:pt x="190" y="201"/>
                    <a:pt x="245" y="67"/>
                  </a:cubicBezTo>
                  <a:cubicBezTo>
                    <a:pt x="257" y="33"/>
                    <a:pt x="223" y="0"/>
                    <a:pt x="20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11"/>
            <p:cNvSpPr/>
            <p:nvPr/>
          </p:nvSpPr>
          <p:spPr>
            <a:xfrm>
              <a:off x="1809472" y="2503350"/>
              <a:ext cx="14374" cy="31469"/>
            </a:xfrm>
            <a:custGeom>
              <a:avLst/>
              <a:gdLst/>
              <a:ahLst/>
              <a:cxnLst/>
              <a:rect l="l" t="t" r="r" b="b"/>
              <a:pathLst>
                <a:path w="412" h="902" extrusionOk="0">
                  <a:moveTo>
                    <a:pt x="401" y="1"/>
                  </a:moveTo>
                  <a:cubicBezTo>
                    <a:pt x="367" y="11"/>
                    <a:pt x="334" y="11"/>
                    <a:pt x="300" y="23"/>
                  </a:cubicBezTo>
                  <a:cubicBezTo>
                    <a:pt x="267" y="123"/>
                    <a:pt x="245" y="234"/>
                    <a:pt x="223" y="334"/>
                  </a:cubicBezTo>
                  <a:cubicBezTo>
                    <a:pt x="178" y="479"/>
                    <a:pt x="134" y="612"/>
                    <a:pt x="78" y="745"/>
                  </a:cubicBezTo>
                  <a:cubicBezTo>
                    <a:pt x="56" y="790"/>
                    <a:pt x="23" y="834"/>
                    <a:pt x="0" y="890"/>
                  </a:cubicBezTo>
                  <a:cubicBezTo>
                    <a:pt x="33" y="890"/>
                    <a:pt x="67" y="901"/>
                    <a:pt x="100" y="901"/>
                  </a:cubicBezTo>
                  <a:cubicBezTo>
                    <a:pt x="122" y="868"/>
                    <a:pt x="134" y="846"/>
                    <a:pt x="145" y="812"/>
                  </a:cubicBezTo>
                  <a:cubicBezTo>
                    <a:pt x="223" y="690"/>
                    <a:pt x="267" y="545"/>
                    <a:pt x="312" y="412"/>
                  </a:cubicBezTo>
                  <a:cubicBezTo>
                    <a:pt x="345" y="268"/>
                    <a:pt x="379" y="134"/>
                    <a:pt x="4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11"/>
            <p:cNvSpPr/>
            <p:nvPr/>
          </p:nvSpPr>
          <p:spPr>
            <a:xfrm>
              <a:off x="1775316" y="2531296"/>
              <a:ext cx="16327" cy="9350"/>
            </a:xfrm>
            <a:custGeom>
              <a:avLst/>
              <a:gdLst/>
              <a:ahLst/>
              <a:cxnLst/>
              <a:rect l="l" t="t" r="r" b="b"/>
              <a:pathLst>
                <a:path w="468" h="268" extrusionOk="0">
                  <a:moveTo>
                    <a:pt x="1" y="1"/>
                  </a:moveTo>
                  <a:cubicBezTo>
                    <a:pt x="11" y="23"/>
                    <a:pt x="34" y="33"/>
                    <a:pt x="56" y="56"/>
                  </a:cubicBezTo>
                  <a:cubicBezTo>
                    <a:pt x="156" y="134"/>
                    <a:pt x="268" y="211"/>
                    <a:pt x="379" y="267"/>
                  </a:cubicBezTo>
                  <a:cubicBezTo>
                    <a:pt x="412" y="256"/>
                    <a:pt x="446" y="245"/>
                    <a:pt x="468" y="234"/>
                  </a:cubicBezTo>
                  <a:cubicBezTo>
                    <a:pt x="468" y="223"/>
                    <a:pt x="456" y="211"/>
                    <a:pt x="446" y="211"/>
                  </a:cubicBezTo>
                  <a:cubicBezTo>
                    <a:pt x="345" y="134"/>
                    <a:pt x="245" y="78"/>
                    <a:pt x="145" y="11"/>
                  </a:cubicBezTo>
                  <a:cubicBezTo>
                    <a:pt x="112" y="1"/>
                    <a:pt x="90" y="1"/>
                    <a:pt x="67"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11"/>
            <p:cNvSpPr/>
            <p:nvPr/>
          </p:nvSpPr>
          <p:spPr>
            <a:xfrm>
              <a:off x="1788504" y="2539425"/>
              <a:ext cx="3524" cy="1989"/>
            </a:xfrm>
            <a:custGeom>
              <a:avLst/>
              <a:gdLst/>
              <a:ahLst/>
              <a:cxnLst/>
              <a:rect l="l" t="t" r="r" b="b"/>
              <a:pathLst>
                <a:path w="101" h="57" extrusionOk="0">
                  <a:moveTo>
                    <a:pt x="90" y="1"/>
                  </a:moveTo>
                  <a:cubicBezTo>
                    <a:pt x="68" y="12"/>
                    <a:pt x="34" y="23"/>
                    <a:pt x="1" y="34"/>
                  </a:cubicBezTo>
                  <a:cubicBezTo>
                    <a:pt x="23" y="34"/>
                    <a:pt x="34" y="45"/>
                    <a:pt x="45" y="45"/>
                  </a:cubicBezTo>
                  <a:cubicBezTo>
                    <a:pt x="56" y="45"/>
                    <a:pt x="68" y="57"/>
                    <a:pt x="68" y="57"/>
                  </a:cubicBezTo>
                  <a:cubicBezTo>
                    <a:pt x="101" y="57"/>
                    <a:pt x="101" y="23"/>
                    <a:pt x="90" y="1"/>
                  </a:cubicBez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11"/>
            <p:cNvSpPr/>
            <p:nvPr/>
          </p:nvSpPr>
          <p:spPr>
            <a:xfrm>
              <a:off x="1750860" y="2480080"/>
              <a:ext cx="10885" cy="33004"/>
            </a:xfrm>
            <a:custGeom>
              <a:avLst/>
              <a:gdLst/>
              <a:ahLst/>
              <a:cxnLst/>
              <a:rect l="l" t="t" r="r" b="b"/>
              <a:pathLst>
                <a:path w="312" h="946" extrusionOk="0">
                  <a:moveTo>
                    <a:pt x="23" y="0"/>
                  </a:moveTo>
                  <a:cubicBezTo>
                    <a:pt x="12" y="0"/>
                    <a:pt x="1" y="11"/>
                    <a:pt x="1" y="23"/>
                  </a:cubicBezTo>
                  <a:cubicBezTo>
                    <a:pt x="1" y="178"/>
                    <a:pt x="23" y="334"/>
                    <a:pt x="67" y="478"/>
                  </a:cubicBezTo>
                  <a:cubicBezTo>
                    <a:pt x="112" y="645"/>
                    <a:pt x="179" y="801"/>
                    <a:pt x="268" y="945"/>
                  </a:cubicBezTo>
                  <a:cubicBezTo>
                    <a:pt x="279" y="923"/>
                    <a:pt x="290" y="890"/>
                    <a:pt x="312" y="868"/>
                  </a:cubicBezTo>
                  <a:cubicBezTo>
                    <a:pt x="168" y="612"/>
                    <a:pt x="79" y="334"/>
                    <a:pt x="79" y="45"/>
                  </a:cubicBezTo>
                  <a:cubicBezTo>
                    <a:pt x="79" y="23"/>
                    <a:pt x="45" y="0"/>
                    <a:pt x="23"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11"/>
            <p:cNvSpPr/>
            <p:nvPr/>
          </p:nvSpPr>
          <p:spPr>
            <a:xfrm>
              <a:off x="1760175" y="2510328"/>
              <a:ext cx="20200" cy="21386"/>
            </a:xfrm>
            <a:custGeom>
              <a:avLst/>
              <a:gdLst/>
              <a:ahLst/>
              <a:cxnLst/>
              <a:rect l="l" t="t" r="r" b="b"/>
              <a:pathLst>
                <a:path w="579" h="613" extrusionOk="0">
                  <a:moveTo>
                    <a:pt x="45" y="1"/>
                  </a:moveTo>
                  <a:cubicBezTo>
                    <a:pt x="23" y="23"/>
                    <a:pt x="12" y="56"/>
                    <a:pt x="1" y="78"/>
                  </a:cubicBezTo>
                  <a:cubicBezTo>
                    <a:pt x="57" y="179"/>
                    <a:pt x="112" y="268"/>
                    <a:pt x="178" y="357"/>
                  </a:cubicBezTo>
                  <a:cubicBezTo>
                    <a:pt x="257" y="446"/>
                    <a:pt x="346" y="523"/>
                    <a:pt x="435" y="602"/>
                  </a:cubicBezTo>
                  <a:lnTo>
                    <a:pt x="501" y="602"/>
                  </a:lnTo>
                  <a:cubicBezTo>
                    <a:pt x="524" y="602"/>
                    <a:pt x="546" y="602"/>
                    <a:pt x="579" y="612"/>
                  </a:cubicBezTo>
                  <a:cubicBezTo>
                    <a:pt x="534" y="579"/>
                    <a:pt x="490" y="545"/>
                    <a:pt x="457" y="513"/>
                  </a:cubicBezTo>
                  <a:cubicBezTo>
                    <a:pt x="323" y="401"/>
                    <a:pt x="212" y="268"/>
                    <a:pt x="123" y="123"/>
                  </a:cubicBezTo>
                  <a:cubicBezTo>
                    <a:pt x="89" y="90"/>
                    <a:pt x="67" y="45"/>
                    <a:pt x="45"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11"/>
            <p:cNvSpPr/>
            <p:nvPr/>
          </p:nvSpPr>
          <p:spPr>
            <a:xfrm>
              <a:off x="2135016" y="2094738"/>
              <a:ext cx="209569" cy="545606"/>
            </a:xfrm>
            <a:custGeom>
              <a:avLst/>
              <a:gdLst/>
              <a:ahLst/>
              <a:cxnLst/>
              <a:rect l="l" t="t" r="r" b="b"/>
              <a:pathLst>
                <a:path w="6007" h="15639" extrusionOk="0">
                  <a:moveTo>
                    <a:pt x="1" y="1"/>
                  </a:moveTo>
                  <a:cubicBezTo>
                    <a:pt x="1" y="1"/>
                    <a:pt x="190" y="591"/>
                    <a:pt x="512" y="1825"/>
                  </a:cubicBezTo>
                  <a:cubicBezTo>
                    <a:pt x="835" y="3070"/>
                    <a:pt x="657" y="2770"/>
                    <a:pt x="590" y="5695"/>
                  </a:cubicBezTo>
                  <a:cubicBezTo>
                    <a:pt x="524" y="8609"/>
                    <a:pt x="334" y="7864"/>
                    <a:pt x="1535" y="10923"/>
                  </a:cubicBezTo>
                  <a:cubicBezTo>
                    <a:pt x="2726" y="13982"/>
                    <a:pt x="4861" y="15194"/>
                    <a:pt x="4861" y="15194"/>
                  </a:cubicBezTo>
                  <a:lnTo>
                    <a:pt x="5695" y="15638"/>
                  </a:lnTo>
                  <a:lnTo>
                    <a:pt x="6006" y="14538"/>
                  </a:lnTo>
                  <a:lnTo>
                    <a:pt x="5806" y="12413"/>
                  </a:lnTo>
                  <a:cubicBezTo>
                    <a:pt x="5806" y="12413"/>
                    <a:pt x="5295" y="10623"/>
                    <a:pt x="5173" y="8421"/>
                  </a:cubicBezTo>
                  <a:cubicBezTo>
                    <a:pt x="5050" y="6229"/>
                    <a:pt x="4205" y="5895"/>
                    <a:pt x="3070" y="3693"/>
                  </a:cubicBezTo>
                  <a:cubicBezTo>
                    <a:pt x="1936" y="1480"/>
                    <a:pt x="1" y="1"/>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11"/>
            <p:cNvSpPr/>
            <p:nvPr/>
          </p:nvSpPr>
          <p:spPr>
            <a:xfrm>
              <a:off x="2159089" y="2194868"/>
              <a:ext cx="138922" cy="425697"/>
            </a:xfrm>
            <a:custGeom>
              <a:avLst/>
              <a:gdLst/>
              <a:ahLst/>
              <a:cxnLst/>
              <a:rect l="l" t="t" r="r" b="b"/>
              <a:pathLst>
                <a:path w="3982" h="12202" extrusionOk="0">
                  <a:moveTo>
                    <a:pt x="12" y="0"/>
                  </a:moveTo>
                  <a:cubicBezTo>
                    <a:pt x="12" y="111"/>
                    <a:pt x="12" y="245"/>
                    <a:pt x="0" y="390"/>
                  </a:cubicBezTo>
                  <a:cubicBezTo>
                    <a:pt x="89" y="679"/>
                    <a:pt x="156" y="957"/>
                    <a:pt x="212" y="1246"/>
                  </a:cubicBezTo>
                  <a:cubicBezTo>
                    <a:pt x="323" y="1858"/>
                    <a:pt x="368" y="2481"/>
                    <a:pt x="356" y="3092"/>
                  </a:cubicBezTo>
                  <a:cubicBezTo>
                    <a:pt x="334" y="3749"/>
                    <a:pt x="279" y="4394"/>
                    <a:pt x="323" y="5039"/>
                  </a:cubicBezTo>
                  <a:cubicBezTo>
                    <a:pt x="356" y="5684"/>
                    <a:pt x="523" y="6285"/>
                    <a:pt x="801" y="6851"/>
                  </a:cubicBezTo>
                  <a:cubicBezTo>
                    <a:pt x="1079" y="7419"/>
                    <a:pt x="1435" y="7931"/>
                    <a:pt x="1757" y="8465"/>
                  </a:cubicBezTo>
                  <a:cubicBezTo>
                    <a:pt x="2380" y="9476"/>
                    <a:pt x="2881" y="10556"/>
                    <a:pt x="3437" y="11601"/>
                  </a:cubicBezTo>
                  <a:cubicBezTo>
                    <a:pt x="3492" y="11712"/>
                    <a:pt x="3559" y="11823"/>
                    <a:pt x="3615" y="11935"/>
                  </a:cubicBezTo>
                  <a:cubicBezTo>
                    <a:pt x="3759" y="12057"/>
                    <a:pt x="3893" y="12146"/>
                    <a:pt x="3982" y="12202"/>
                  </a:cubicBezTo>
                  <a:cubicBezTo>
                    <a:pt x="3915" y="12090"/>
                    <a:pt x="3848" y="11979"/>
                    <a:pt x="3782" y="11856"/>
                  </a:cubicBezTo>
                  <a:cubicBezTo>
                    <a:pt x="3215" y="10833"/>
                    <a:pt x="2725" y="9765"/>
                    <a:pt x="2136" y="8754"/>
                  </a:cubicBezTo>
                  <a:cubicBezTo>
                    <a:pt x="1824" y="8208"/>
                    <a:pt x="1458" y="7697"/>
                    <a:pt x="1157" y="7152"/>
                  </a:cubicBezTo>
                  <a:cubicBezTo>
                    <a:pt x="835" y="6596"/>
                    <a:pt x="612" y="6006"/>
                    <a:pt x="534" y="5373"/>
                  </a:cubicBezTo>
                  <a:cubicBezTo>
                    <a:pt x="445" y="4728"/>
                    <a:pt x="489" y="4082"/>
                    <a:pt x="512" y="3426"/>
                  </a:cubicBezTo>
                  <a:cubicBezTo>
                    <a:pt x="534" y="2803"/>
                    <a:pt x="512" y="2192"/>
                    <a:pt x="412" y="1569"/>
                  </a:cubicBezTo>
                  <a:cubicBezTo>
                    <a:pt x="323" y="1035"/>
                    <a:pt x="190" y="512"/>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11"/>
            <p:cNvSpPr/>
            <p:nvPr/>
          </p:nvSpPr>
          <p:spPr>
            <a:xfrm>
              <a:off x="2135016" y="2094738"/>
              <a:ext cx="207650" cy="483157"/>
            </a:xfrm>
            <a:custGeom>
              <a:avLst/>
              <a:gdLst/>
              <a:ahLst/>
              <a:cxnLst/>
              <a:rect l="l" t="t" r="r" b="b"/>
              <a:pathLst>
                <a:path w="5952" h="13849" extrusionOk="0">
                  <a:moveTo>
                    <a:pt x="1" y="1"/>
                  </a:moveTo>
                  <a:cubicBezTo>
                    <a:pt x="1" y="1"/>
                    <a:pt x="23" y="79"/>
                    <a:pt x="67" y="245"/>
                  </a:cubicBezTo>
                  <a:cubicBezTo>
                    <a:pt x="646" y="1024"/>
                    <a:pt x="1124" y="1891"/>
                    <a:pt x="1469" y="2803"/>
                  </a:cubicBezTo>
                  <a:cubicBezTo>
                    <a:pt x="1680" y="3360"/>
                    <a:pt x="1847" y="3938"/>
                    <a:pt x="1970" y="4528"/>
                  </a:cubicBezTo>
                  <a:cubicBezTo>
                    <a:pt x="2103" y="5184"/>
                    <a:pt x="2158" y="5851"/>
                    <a:pt x="2247" y="6508"/>
                  </a:cubicBezTo>
                  <a:cubicBezTo>
                    <a:pt x="2403" y="7686"/>
                    <a:pt x="2659" y="8932"/>
                    <a:pt x="3448" y="9866"/>
                  </a:cubicBezTo>
                  <a:cubicBezTo>
                    <a:pt x="3827" y="10311"/>
                    <a:pt x="4394" y="10623"/>
                    <a:pt x="4672" y="11157"/>
                  </a:cubicBezTo>
                  <a:cubicBezTo>
                    <a:pt x="4939" y="11668"/>
                    <a:pt x="4961" y="12269"/>
                    <a:pt x="5206" y="12791"/>
                  </a:cubicBezTo>
                  <a:cubicBezTo>
                    <a:pt x="5384" y="13192"/>
                    <a:pt x="5651" y="13537"/>
                    <a:pt x="5951" y="13848"/>
                  </a:cubicBezTo>
                  <a:lnTo>
                    <a:pt x="5918" y="13547"/>
                  </a:lnTo>
                  <a:cubicBezTo>
                    <a:pt x="5773" y="13381"/>
                    <a:pt x="5651" y="13214"/>
                    <a:pt x="5539" y="13025"/>
                  </a:cubicBezTo>
                  <a:cubicBezTo>
                    <a:pt x="5406" y="12780"/>
                    <a:pt x="5295" y="12524"/>
                    <a:pt x="5228" y="12257"/>
                  </a:cubicBezTo>
                  <a:cubicBezTo>
                    <a:pt x="5151" y="11968"/>
                    <a:pt x="5094" y="11679"/>
                    <a:pt x="4995" y="11401"/>
                  </a:cubicBezTo>
                  <a:cubicBezTo>
                    <a:pt x="4906" y="11123"/>
                    <a:pt x="4750" y="10878"/>
                    <a:pt x="4550" y="10678"/>
                  </a:cubicBezTo>
                  <a:cubicBezTo>
                    <a:pt x="4350" y="10455"/>
                    <a:pt x="4116" y="10278"/>
                    <a:pt x="3893" y="10077"/>
                  </a:cubicBezTo>
                  <a:cubicBezTo>
                    <a:pt x="3003" y="9244"/>
                    <a:pt x="2681" y="8020"/>
                    <a:pt x="2503" y="6852"/>
                  </a:cubicBezTo>
                  <a:cubicBezTo>
                    <a:pt x="2403" y="6174"/>
                    <a:pt x="2348" y="5495"/>
                    <a:pt x="2225" y="4817"/>
                  </a:cubicBezTo>
                  <a:cubicBezTo>
                    <a:pt x="2114" y="4239"/>
                    <a:pt x="1970" y="3660"/>
                    <a:pt x="1769" y="3104"/>
                  </a:cubicBezTo>
                  <a:cubicBezTo>
                    <a:pt x="1380" y="2014"/>
                    <a:pt x="813" y="991"/>
                    <a:pt x="89" y="79"/>
                  </a:cubicBezTo>
                  <a:cubicBezTo>
                    <a:pt x="34" y="23"/>
                    <a:pt x="1" y="1"/>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11"/>
            <p:cNvSpPr/>
            <p:nvPr/>
          </p:nvSpPr>
          <p:spPr>
            <a:xfrm>
              <a:off x="2151309" y="2152583"/>
              <a:ext cx="185532" cy="485425"/>
            </a:xfrm>
            <a:custGeom>
              <a:avLst/>
              <a:gdLst/>
              <a:ahLst/>
              <a:cxnLst/>
              <a:rect l="l" t="t" r="r" b="b"/>
              <a:pathLst>
                <a:path w="5318" h="13914" extrusionOk="0">
                  <a:moveTo>
                    <a:pt x="1" y="0"/>
                  </a:moveTo>
                  <a:cubicBezTo>
                    <a:pt x="12" y="55"/>
                    <a:pt x="34" y="111"/>
                    <a:pt x="45" y="167"/>
                  </a:cubicBezTo>
                  <a:cubicBezTo>
                    <a:pt x="67" y="245"/>
                    <a:pt x="79" y="312"/>
                    <a:pt x="101" y="367"/>
                  </a:cubicBezTo>
                  <a:cubicBezTo>
                    <a:pt x="479" y="1101"/>
                    <a:pt x="835" y="1857"/>
                    <a:pt x="1058" y="2658"/>
                  </a:cubicBezTo>
                  <a:cubicBezTo>
                    <a:pt x="1224" y="3248"/>
                    <a:pt x="1302" y="3849"/>
                    <a:pt x="1335" y="4460"/>
                  </a:cubicBezTo>
                  <a:cubicBezTo>
                    <a:pt x="1358" y="5083"/>
                    <a:pt x="1335" y="5706"/>
                    <a:pt x="1414" y="6328"/>
                  </a:cubicBezTo>
                  <a:cubicBezTo>
                    <a:pt x="1469" y="6884"/>
                    <a:pt x="1602" y="7441"/>
                    <a:pt x="1881" y="7919"/>
                  </a:cubicBezTo>
                  <a:cubicBezTo>
                    <a:pt x="2170" y="8453"/>
                    <a:pt x="2648" y="8820"/>
                    <a:pt x="3037" y="9276"/>
                  </a:cubicBezTo>
                  <a:cubicBezTo>
                    <a:pt x="3804" y="10132"/>
                    <a:pt x="4160" y="11244"/>
                    <a:pt x="4538" y="12301"/>
                  </a:cubicBezTo>
                  <a:cubicBezTo>
                    <a:pt x="4739" y="12846"/>
                    <a:pt x="4961" y="13402"/>
                    <a:pt x="5250" y="13914"/>
                  </a:cubicBezTo>
                  <a:lnTo>
                    <a:pt x="5317" y="13669"/>
                  </a:lnTo>
                  <a:cubicBezTo>
                    <a:pt x="5128" y="13302"/>
                    <a:pt x="4973" y="12924"/>
                    <a:pt x="4828" y="12546"/>
                  </a:cubicBezTo>
                  <a:cubicBezTo>
                    <a:pt x="4439" y="11511"/>
                    <a:pt x="4127" y="10411"/>
                    <a:pt x="3460" y="9509"/>
                  </a:cubicBezTo>
                  <a:cubicBezTo>
                    <a:pt x="3104" y="9031"/>
                    <a:pt x="2615" y="8664"/>
                    <a:pt x="2259" y="8186"/>
                  </a:cubicBezTo>
                  <a:cubicBezTo>
                    <a:pt x="1914" y="7730"/>
                    <a:pt x="1736" y="7185"/>
                    <a:pt x="1647" y="6629"/>
                  </a:cubicBezTo>
                  <a:cubicBezTo>
                    <a:pt x="1547" y="6028"/>
                    <a:pt x="1536" y="5416"/>
                    <a:pt x="1525" y="4816"/>
                  </a:cubicBezTo>
                  <a:cubicBezTo>
                    <a:pt x="1503" y="4204"/>
                    <a:pt x="1458" y="3615"/>
                    <a:pt x="1313" y="3014"/>
                  </a:cubicBezTo>
                  <a:cubicBezTo>
                    <a:pt x="1046" y="1946"/>
                    <a:pt x="535" y="957"/>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11"/>
            <p:cNvSpPr/>
            <p:nvPr/>
          </p:nvSpPr>
          <p:spPr>
            <a:xfrm>
              <a:off x="2154414" y="2111450"/>
              <a:ext cx="182427" cy="412475"/>
            </a:xfrm>
            <a:custGeom>
              <a:avLst/>
              <a:gdLst/>
              <a:ahLst/>
              <a:cxnLst/>
              <a:rect l="l" t="t" r="r" b="b"/>
              <a:pathLst>
                <a:path w="5229" h="11823" extrusionOk="0">
                  <a:moveTo>
                    <a:pt x="623" y="767"/>
                  </a:moveTo>
                  <a:cubicBezTo>
                    <a:pt x="801" y="1034"/>
                    <a:pt x="979" y="1313"/>
                    <a:pt x="1135" y="1590"/>
                  </a:cubicBezTo>
                  <a:cubicBezTo>
                    <a:pt x="1736" y="2591"/>
                    <a:pt x="2370" y="3615"/>
                    <a:pt x="2826" y="4694"/>
                  </a:cubicBezTo>
                  <a:cubicBezTo>
                    <a:pt x="3060" y="5261"/>
                    <a:pt x="3248" y="5828"/>
                    <a:pt x="3438" y="6407"/>
                  </a:cubicBezTo>
                  <a:cubicBezTo>
                    <a:pt x="3626" y="6985"/>
                    <a:pt x="3816" y="7574"/>
                    <a:pt x="3972" y="8164"/>
                  </a:cubicBezTo>
                  <a:cubicBezTo>
                    <a:pt x="4160" y="8854"/>
                    <a:pt x="4338" y="9565"/>
                    <a:pt x="4561" y="10255"/>
                  </a:cubicBezTo>
                  <a:cubicBezTo>
                    <a:pt x="4027" y="9443"/>
                    <a:pt x="3416" y="8664"/>
                    <a:pt x="3048" y="7797"/>
                  </a:cubicBezTo>
                  <a:cubicBezTo>
                    <a:pt x="2637" y="6818"/>
                    <a:pt x="2504" y="5739"/>
                    <a:pt x="2237" y="4705"/>
                  </a:cubicBezTo>
                  <a:cubicBezTo>
                    <a:pt x="1980" y="3726"/>
                    <a:pt x="1636" y="2769"/>
                    <a:pt x="1202" y="1847"/>
                  </a:cubicBezTo>
                  <a:cubicBezTo>
                    <a:pt x="1024" y="1479"/>
                    <a:pt x="835" y="1123"/>
                    <a:pt x="623" y="767"/>
                  </a:cubicBezTo>
                  <a:close/>
                  <a:moveTo>
                    <a:pt x="1" y="0"/>
                  </a:moveTo>
                  <a:lnTo>
                    <a:pt x="1" y="0"/>
                  </a:lnTo>
                  <a:cubicBezTo>
                    <a:pt x="45" y="78"/>
                    <a:pt x="101" y="156"/>
                    <a:pt x="156" y="233"/>
                  </a:cubicBezTo>
                  <a:cubicBezTo>
                    <a:pt x="423" y="668"/>
                    <a:pt x="680" y="1113"/>
                    <a:pt x="902" y="1568"/>
                  </a:cubicBezTo>
                  <a:cubicBezTo>
                    <a:pt x="1358" y="2469"/>
                    <a:pt x="1725" y="3414"/>
                    <a:pt x="2003" y="4382"/>
                  </a:cubicBezTo>
                  <a:cubicBezTo>
                    <a:pt x="2292" y="5383"/>
                    <a:pt x="2415" y="6440"/>
                    <a:pt x="2759" y="7430"/>
                  </a:cubicBezTo>
                  <a:cubicBezTo>
                    <a:pt x="3115" y="8431"/>
                    <a:pt x="3749" y="9265"/>
                    <a:pt x="4338" y="10132"/>
                  </a:cubicBezTo>
                  <a:cubicBezTo>
                    <a:pt x="4472" y="10332"/>
                    <a:pt x="4617" y="10555"/>
                    <a:pt x="4750" y="10767"/>
                  </a:cubicBezTo>
                  <a:cubicBezTo>
                    <a:pt x="4828" y="11000"/>
                    <a:pt x="4928" y="11222"/>
                    <a:pt x="5028" y="11445"/>
                  </a:cubicBezTo>
                  <a:cubicBezTo>
                    <a:pt x="5084" y="11567"/>
                    <a:pt x="5151" y="11701"/>
                    <a:pt x="5228" y="11823"/>
                  </a:cubicBezTo>
                  <a:cubicBezTo>
                    <a:pt x="5184" y="11667"/>
                    <a:pt x="5106" y="11356"/>
                    <a:pt x="5017" y="10945"/>
                  </a:cubicBezTo>
                  <a:cubicBezTo>
                    <a:pt x="4683" y="10110"/>
                    <a:pt x="4449" y="9220"/>
                    <a:pt x="4216" y="8375"/>
                  </a:cubicBezTo>
                  <a:cubicBezTo>
                    <a:pt x="4061" y="7797"/>
                    <a:pt x="3893" y="7207"/>
                    <a:pt x="3693" y="6629"/>
                  </a:cubicBezTo>
                  <a:cubicBezTo>
                    <a:pt x="3505" y="6051"/>
                    <a:pt x="3315" y="5483"/>
                    <a:pt x="3093" y="4916"/>
                  </a:cubicBezTo>
                  <a:cubicBezTo>
                    <a:pt x="2659" y="3826"/>
                    <a:pt x="2047" y="2825"/>
                    <a:pt x="1447" y="1824"/>
                  </a:cubicBezTo>
                  <a:cubicBezTo>
                    <a:pt x="1236" y="1479"/>
                    <a:pt x="1013" y="1123"/>
                    <a:pt x="791" y="779"/>
                  </a:cubicBezTo>
                  <a:cubicBezTo>
                    <a:pt x="490" y="467"/>
                    <a:pt x="223" y="201"/>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11"/>
            <p:cNvSpPr/>
            <p:nvPr/>
          </p:nvSpPr>
          <p:spPr>
            <a:xfrm>
              <a:off x="2146669" y="2185936"/>
              <a:ext cx="197917" cy="454410"/>
            </a:xfrm>
            <a:custGeom>
              <a:avLst/>
              <a:gdLst/>
              <a:ahLst/>
              <a:cxnLst/>
              <a:rect l="l" t="t" r="r" b="b"/>
              <a:pathLst>
                <a:path w="5673" h="13025" extrusionOk="0">
                  <a:moveTo>
                    <a:pt x="345" y="1"/>
                  </a:moveTo>
                  <a:cubicBezTo>
                    <a:pt x="412" y="545"/>
                    <a:pt x="301" y="980"/>
                    <a:pt x="256" y="3081"/>
                  </a:cubicBezTo>
                  <a:cubicBezTo>
                    <a:pt x="190" y="5995"/>
                    <a:pt x="0" y="5250"/>
                    <a:pt x="1201" y="8309"/>
                  </a:cubicBezTo>
                  <a:cubicBezTo>
                    <a:pt x="2392" y="11368"/>
                    <a:pt x="4527" y="12580"/>
                    <a:pt x="4527" y="12580"/>
                  </a:cubicBezTo>
                  <a:lnTo>
                    <a:pt x="5361" y="13024"/>
                  </a:lnTo>
                  <a:lnTo>
                    <a:pt x="5672" y="11924"/>
                  </a:lnTo>
                  <a:lnTo>
                    <a:pt x="5472" y="9799"/>
                  </a:lnTo>
                  <a:cubicBezTo>
                    <a:pt x="5472" y="9799"/>
                    <a:pt x="5027" y="8253"/>
                    <a:pt x="4872" y="6262"/>
                  </a:cubicBezTo>
                  <a:cubicBezTo>
                    <a:pt x="4728" y="6096"/>
                    <a:pt x="4583" y="5951"/>
                    <a:pt x="4416" y="5817"/>
                  </a:cubicBezTo>
                  <a:cubicBezTo>
                    <a:pt x="4138" y="5584"/>
                    <a:pt x="3816" y="5406"/>
                    <a:pt x="3504" y="5206"/>
                  </a:cubicBezTo>
                  <a:cubicBezTo>
                    <a:pt x="3203" y="5016"/>
                    <a:pt x="2904" y="4806"/>
                    <a:pt x="2692" y="4516"/>
                  </a:cubicBezTo>
                  <a:cubicBezTo>
                    <a:pt x="2503" y="4272"/>
                    <a:pt x="2380" y="3993"/>
                    <a:pt x="2281" y="3716"/>
                  </a:cubicBezTo>
                  <a:cubicBezTo>
                    <a:pt x="2091" y="3137"/>
                    <a:pt x="2002" y="2525"/>
                    <a:pt x="1824" y="1947"/>
                  </a:cubicBezTo>
                  <a:cubicBezTo>
                    <a:pt x="1725" y="1669"/>
                    <a:pt x="1613" y="1402"/>
                    <a:pt x="1446" y="1146"/>
                  </a:cubicBezTo>
                  <a:cubicBezTo>
                    <a:pt x="1290" y="901"/>
                    <a:pt x="1090" y="690"/>
                    <a:pt x="868" y="479"/>
                  </a:cubicBezTo>
                  <a:cubicBezTo>
                    <a:pt x="701" y="312"/>
                    <a:pt x="523" y="156"/>
                    <a:pt x="3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11"/>
            <p:cNvSpPr/>
            <p:nvPr/>
          </p:nvSpPr>
          <p:spPr>
            <a:xfrm>
              <a:off x="2243659" y="2347365"/>
              <a:ext cx="93185" cy="176566"/>
            </a:xfrm>
            <a:custGeom>
              <a:avLst/>
              <a:gdLst/>
              <a:ahLst/>
              <a:cxnLst/>
              <a:rect l="l" t="t" r="r" b="b"/>
              <a:pathLst>
                <a:path w="2671" h="5061" extrusionOk="0">
                  <a:moveTo>
                    <a:pt x="1" y="1"/>
                  </a:moveTo>
                  <a:lnTo>
                    <a:pt x="1" y="1"/>
                  </a:lnTo>
                  <a:cubicBezTo>
                    <a:pt x="67" y="234"/>
                    <a:pt x="134" y="456"/>
                    <a:pt x="201" y="668"/>
                  </a:cubicBezTo>
                  <a:cubicBezTo>
                    <a:pt x="557" y="1669"/>
                    <a:pt x="1191" y="2503"/>
                    <a:pt x="1780" y="3370"/>
                  </a:cubicBezTo>
                  <a:cubicBezTo>
                    <a:pt x="1914" y="3570"/>
                    <a:pt x="2059" y="3793"/>
                    <a:pt x="2192" y="4005"/>
                  </a:cubicBezTo>
                  <a:cubicBezTo>
                    <a:pt x="2270" y="4238"/>
                    <a:pt x="2370" y="4460"/>
                    <a:pt x="2470" y="4683"/>
                  </a:cubicBezTo>
                  <a:cubicBezTo>
                    <a:pt x="2526" y="4805"/>
                    <a:pt x="2593" y="4939"/>
                    <a:pt x="2670" y="5061"/>
                  </a:cubicBezTo>
                  <a:cubicBezTo>
                    <a:pt x="2659" y="5039"/>
                    <a:pt x="2659" y="5028"/>
                    <a:pt x="2648" y="5006"/>
                  </a:cubicBezTo>
                  <a:lnTo>
                    <a:pt x="2648" y="4983"/>
                  </a:lnTo>
                  <a:cubicBezTo>
                    <a:pt x="2637" y="4961"/>
                    <a:pt x="2637" y="4950"/>
                    <a:pt x="2637" y="4927"/>
                  </a:cubicBezTo>
                  <a:cubicBezTo>
                    <a:pt x="2626" y="4927"/>
                    <a:pt x="2626" y="4917"/>
                    <a:pt x="2626" y="4905"/>
                  </a:cubicBezTo>
                  <a:cubicBezTo>
                    <a:pt x="2626" y="4883"/>
                    <a:pt x="2615" y="4850"/>
                    <a:pt x="2603" y="4828"/>
                  </a:cubicBezTo>
                  <a:lnTo>
                    <a:pt x="2603" y="4816"/>
                  </a:lnTo>
                  <a:cubicBezTo>
                    <a:pt x="2593" y="4794"/>
                    <a:pt x="2593" y="4761"/>
                    <a:pt x="2581" y="4727"/>
                  </a:cubicBezTo>
                  <a:lnTo>
                    <a:pt x="2581" y="4705"/>
                  </a:lnTo>
                  <a:cubicBezTo>
                    <a:pt x="2570" y="4672"/>
                    <a:pt x="2559" y="4650"/>
                    <a:pt x="2559" y="4616"/>
                  </a:cubicBezTo>
                  <a:cubicBezTo>
                    <a:pt x="2559" y="4605"/>
                    <a:pt x="2548" y="4605"/>
                    <a:pt x="2548" y="4594"/>
                  </a:cubicBezTo>
                  <a:cubicBezTo>
                    <a:pt x="2537" y="4561"/>
                    <a:pt x="2537" y="4516"/>
                    <a:pt x="2526" y="4472"/>
                  </a:cubicBezTo>
                  <a:cubicBezTo>
                    <a:pt x="2514" y="4427"/>
                    <a:pt x="2504" y="4393"/>
                    <a:pt x="2492" y="4349"/>
                  </a:cubicBezTo>
                  <a:lnTo>
                    <a:pt x="2492" y="4316"/>
                  </a:lnTo>
                  <a:cubicBezTo>
                    <a:pt x="2481" y="4282"/>
                    <a:pt x="2470" y="4238"/>
                    <a:pt x="2470" y="4205"/>
                  </a:cubicBezTo>
                  <a:cubicBezTo>
                    <a:pt x="2459" y="4193"/>
                    <a:pt x="2459" y="4193"/>
                    <a:pt x="2459" y="4183"/>
                  </a:cubicBezTo>
                  <a:cubicBezTo>
                    <a:pt x="2125" y="3348"/>
                    <a:pt x="1891" y="2458"/>
                    <a:pt x="1658" y="1613"/>
                  </a:cubicBezTo>
                  <a:cubicBezTo>
                    <a:pt x="1614" y="1446"/>
                    <a:pt x="1569" y="1269"/>
                    <a:pt x="1513" y="1091"/>
                  </a:cubicBezTo>
                  <a:lnTo>
                    <a:pt x="1280" y="923"/>
                  </a:lnTo>
                  <a:lnTo>
                    <a:pt x="1280" y="923"/>
                  </a:lnTo>
                  <a:cubicBezTo>
                    <a:pt x="1325" y="1079"/>
                    <a:pt x="1369" y="1246"/>
                    <a:pt x="1414" y="1402"/>
                  </a:cubicBezTo>
                  <a:cubicBezTo>
                    <a:pt x="1602" y="2092"/>
                    <a:pt x="1780" y="2803"/>
                    <a:pt x="2003" y="3493"/>
                  </a:cubicBezTo>
                  <a:cubicBezTo>
                    <a:pt x="1469" y="2681"/>
                    <a:pt x="858" y="1902"/>
                    <a:pt x="490" y="1035"/>
                  </a:cubicBezTo>
                  <a:cubicBezTo>
                    <a:pt x="379" y="768"/>
                    <a:pt x="279" y="490"/>
                    <a:pt x="201" y="201"/>
                  </a:cubicBezTo>
                  <a:cubicBezTo>
                    <a:pt x="134" y="145"/>
                    <a:pt x="67" y="78"/>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11"/>
            <p:cNvSpPr/>
            <p:nvPr/>
          </p:nvSpPr>
          <p:spPr>
            <a:xfrm>
              <a:off x="2197117" y="2225883"/>
              <a:ext cx="145551" cy="352015"/>
            </a:xfrm>
            <a:custGeom>
              <a:avLst/>
              <a:gdLst/>
              <a:ahLst/>
              <a:cxnLst/>
              <a:rect l="l" t="t" r="r" b="b"/>
              <a:pathLst>
                <a:path w="4172" h="10090" extrusionOk="0">
                  <a:moveTo>
                    <a:pt x="0" y="1"/>
                  </a:moveTo>
                  <a:cubicBezTo>
                    <a:pt x="78" y="257"/>
                    <a:pt x="134" y="513"/>
                    <a:pt x="190" y="769"/>
                  </a:cubicBezTo>
                  <a:cubicBezTo>
                    <a:pt x="323" y="1425"/>
                    <a:pt x="378" y="2092"/>
                    <a:pt x="467" y="2749"/>
                  </a:cubicBezTo>
                  <a:cubicBezTo>
                    <a:pt x="623" y="3927"/>
                    <a:pt x="879" y="5173"/>
                    <a:pt x="1668" y="6107"/>
                  </a:cubicBezTo>
                  <a:cubicBezTo>
                    <a:pt x="2047" y="6552"/>
                    <a:pt x="2614" y="6864"/>
                    <a:pt x="2892" y="7398"/>
                  </a:cubicBezTo>
                  <a:cubicBezTo>
                    <a:pt x="3159" y="7909"/>
                    <a:pt x="3181" y="8510"/>
                    <a:pt x="3426" y="9032"/>
                  </a:cubicBezTo>
                  <a:cubicBezTo>
                    <a:pt x="3604" y="9433"/>
                    <a:pt x="3871" y="9778"/>
                    <a:pt x="4171" y="10089"/>
                  </a:cubicBezTo>
                  <a:lnTo>
                    <a:pt x="4138" y="9788"/>
                  </a:lnTo>
                  <a:cubicBezTo>
                    <a:pt x="3993" y="9622"/>
                    <a:pt x="3871" y="9455"/>
                    <a:pt x="3759" y="9266"/>
                  </a:cubicBezTo>
                  <a:cubicBezTo>
                    <a:pt x="3626" y="9021"/>
                    <a:pt x="3515" y="8765"/>
                    <a:pt x="3448" y="8498"/>
                  </a:cubicBezTo>
                  <a:cubicBezTo>
                    <a:pt x="3371" y="8209"/>
                    <a:pt x="3314" y="7920"/>
                    <a:pt x="3215" y="7642"/>
                  </a:cubicBezTo>
                  <a:cubicBezTo>
                    <a:pt x="3126" y="7364"/>
                    <a:pt x="2970" y="7119"/>
                    <a:pt x="2770" y="6919"/>
                  </a:cubicBezTo>
                  <a:cubicBezTo>
                    <a:pt x="2570" y="6696"/>
                    <a:pt x="2336" y="6519"/>
                    <a:pt x="2113" y="6318"/>
                  </a:cubicBezTo>
                  <a:cubicBezTo>
                    <a:pt x="1223" y="5485"/>
                    <a:pt x="901" y="4261"/>
                    <a:pt x="723" y="3093"/>
                  </a:cubicBezTo>
                  <a:cubicBezTo>
                    <a:pt x="623" y="2415"/>
                    <a:pt x="568" y="1736"/>
                    <a:pt x="445" y="1058"/>
                  </a:cubicBezTo>
                  <a:cubicBezTo>
                    <a:pt x="434" y="1036"/>
                    <a:pt x="434" y="1002"/>
                    <a:pt x="423" y="980"/>
                  </a:cubicBezTo>
                  <a:cubicBezTo>
                    <a:pt x="412" y="925"/>
                    <a:pt x="390" y="858"/>
                    <a:pt x="378" y="802"/>
                  </a:cubicBezTo>
                  <a:cubicBezTo>
                    <a:pt x="279" y="524"/>
                    <a:pt x="167" y="257"/>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11"/>
            <p:cNvSpPr/>
            <p:nvPr/>
          </p:nvSpPr>
          <p:spPr>
            <a:xfrm>
              <a:off x="2159089" y="2194868"/>
              <a:ext cx="138922" cy="425697"/>
            </a:xfrm>
            <a:custGeom>
              <a:avLst/>
              <a:gdLst/>
              <a:ahLst/>
              <a:cxnLst/>
              <a:rect l="l" t="t" r="r" b="b"/>
              <a:pathLst>
                <a:path w="3982" h="12202" extrusionOk="0">
                  <a:moveTo>
                    <a:pt x="12" y="0"/>
                  </a:moveTo>
                  <a:lnTo>
                    <a:pt x="12" y="78"/>
                  </a:lnTo>
                  <a:lnTo>
                    <a:pt x="12" y="89"/>
                  </a:lnTo>
                  <a:lnTo>
                    <a:pt x="12" y="178"/>
                  </a:lnTo>
                  <a:lnTo>
                    <a:pt x="12" y="190"/>
                  </a:lnTo>
                  <a:lnTo>
                    <a:pt x="12" y="279"/>
                  </a:lnTo>
                  <a:lnTo>
                    <a:pt x="12" y="289"/>
                  </a:lnTo>
                  <a:cubicBezTo>
                    <a:pt x="12" y="323"/>
                    <a:pt x="0" y="356"/>
                    <a:pt x="0" y="378"/>
                  </a:cubicBezTo>
                  <a:lnTo>
                    <a:pt x="0" y="390"/>
                  </a:lnTo>
                  <a:cubicBezTo>
                    <a:pt x="89" y="679"/>
                    <a:pt x="156" y="957"/>
                    <a:pt x="212" y="1246"/>
                  </a:cubicBezTo>
                  <a:cubicBezTo>
                    <a:pt x="323" y="1858"/>
                    <a:pt x="368" y="2481"/>
                    <a:pt x="356" y="3092"/>
                  </a:cubicBezTo>
                  <a:cubicBezTo>
                    <a:pt x="334" y="3749"/>
                    <a:pt x="279" y="4394"/>
                    <a:pt x="323" y="5039"/>
                  </a:cubicBezTo>
                  <a:cubicBezTo>
                    <a:pt x="356" y="5684"/>
                    <a:pt x="523" y="6285"/>
                    <a:pt x="801" y="6851"/>
                  </a:cubicBezTo>
                  <a:cubicBezTo>
                    <a:pt x="1079" y="7419"/>
                    <a:pt x="1435" y="7931"/>
                    <a:pt x="1757" y="8465"/>
                  </a:cubicBezTo>
                  <a:cubicBezTo>
                    <a:pt x="2380" y="9476"/>
                    <a:pt x="2881" y="10556"/>
                    <a:pt x="3437" y="11601"/>
                  </a:cubicBezTo>
                  <a:cubicBezTo>
                    <a:pt x="3492" y="11712"/>
                    <a:pt x="3559" y="11823"/>
                    <a:pt x="3615" y="11935"/>
                  </a:cubicBezTo>
                  <a:cubicBezTo>
                    <a:pt x="3759" y="12046"/>
                    <a:pt x="3893" y="12146"/>
                    <a:pt x="3982" y="12202"/>
                  </a:cubicBezTo>
                  <a:cubicBezTo>
                    <a:pt x="3915" y="12090"/>
                    <a:pt x="3848" y="11979"/>
                    <a:pt x="3782" y="11856"/>
                  </a:cubicBezTo>
                  <a:cubicBezTo>
                    <a:pt x="3215" y="10833"/>
                    <a:pt x="2725" y="9765"/>
                    <a:pt x="2136" y="8754"/>
                  </a:cubicBezTo>
                  <a:cubicBezTo>
                    <a:pt x="1824" y="8208"/>
                    <a:pt x="1458" y="7697"/>
                    <a:pt x="1157" y="7152"/>
                  </a:cubicBezTo>
                  <a:cubicBezTo>
                    <a:pt x="835" y="6596"/>
                    <a:pt x="612" y="6006"/>
                    <a:pt x="534" y="5373"/>
                  </a:cubicBezTo>
                  <a:cubicBezTo>
                    <a:pt x="445" y="4728"/>
                    <a:pt x="489" y="4082"/>
                    <a:pt x="512" y="3426"/>
                  </a:cubicBezTo>
                  <a:cubicBezTo>
                    <a:pt x="534" y="2803"/>
                    <a:pt x="512" y="2192"/>
                    <a:pt x="412" y="1569"/>
                  </a:cubicBezTo>
                  <a:cubicBezTo>
                    <a:pt x="323" y="1035"/>
                    <a:pt x="190" y="512"/>
                    <a:pt x="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11"/>
            <p:cNvSpPr/>
            <p:nvPr/>
          </p:nvSpPr>
          <p:spPr>
            <a:xfrm>
              <a:off x="2169556" y="2195635"/>
              <a:ext cx="167286" cy="442374"/>
            </a:xfrm>
            <a:custGeom>
              <a:avLst/>
              <a:gdLst/>
              <a:ahLst/>
              <a:cxnLst/>
              <a:rect l="l" t="t" r="r" b="b"/>
              <a:pathLst>
                <a:path w="4795" h="12680" extrusionOk="0">
                  <a:moveTo>
                    <a:pt x="1" y="0"/>
                  </a:moveTo>
                  <a:lnTo>
                    <a:pt x="1" y="0"/>
                  </a:lnTo>
                  <a:cubicBezTo>
                    <a:pt x="212" y="468"/>
                    <a:pt x="401" y="935"/>
                    <a:pt x="535" y="1424"/>
                  </a:cubicBezTo>
                  <a:cubicBezTo>
                    <a:pt x="701" y="2014"/>
                    <a:pt x="779" y="2615"/>
                    <a:pt x="812" y="3226"/>
                  </a:cubicBezTo>
                  <a:cubicBezTo>
                    <a:pt x="835" y="3849"/>
                    <a:pt x="812" y="4472"/>
                    <a:pt x="891" y="5094"/>
                  </a:cubicBezTo>
                  <a:cubicBezTo>
                    <a:pt x="946" y="5650"/>
                    <a:pt x="1079" y="6207"/>
                    <a:pt x="1358" y="6685"/>
                  </a:cubicBezTo>
                  <a:cubicBezTo>
                    <a:pt x="1647" y="7219"/>
                    <a:pt x="2125" y="7586"/>
                    <a:pt x="2514" y="8042"/>
                  </a:cubicBezTo>
                  <a:cubicBezTo>
                    <a:pt x="3281" y="8898"/>
                    <a:pt x="3637" y="10010"/>
                    <a:pt x="4015" y="11067"/>
                  </a:cubicBezTo>
                  <a:cubicBezTo>
                    <a:pt x="4216" y="11612"/>
                    <a:pt x="4438" y="12168"/>
                    <a:pt x="4727" y="12680"/>
                  </a:cubicBezTo>
                  <a:lnTo>
                    <a:pt x="4794" y="12435"/>
                  </a:lnTo>
                  <a:cubicBezTo>
                    <a:pt x="4605" y="12068"/>
                    <a:pt x="4450" y="11690"/>
                    <a:pt x="4305" y="11312"/>
                  </a:cubicBezTo>
                  <a:cubicBezTo>
                    <a:pt x="3916" y="10277"/>
                    <a:pt x="3604" y="9177"/>
                    <a:pt x="2937" y="8275"/>
                  </a:cubicBezTo>
                  <a:cubicBezTo>
                    <a:pt x="2581" y="7797"/>
                    <a:pt x="2092" y="7430"/>
                    <a:pt x="1736" y="6952"/>
                  </a:cubicBezTo>
                  <a:cubicBezTo>
                    <a:pt x="1391" y="6496"/>
                    <a:pt x="1213" y="5951"/>
                    <a:pt x="1124" y="5395"/>
                  </a:cubicBezTo>
                  <a:cubicBezTo>
                    <a:pt x="1024" y="4794"/>
                    <a:pt x="1013" y="4182"/>
                    <a:pt x="1002" y="3582"/>
                  </a:cubicBezTo>
                  <a:cubicBezTo>
                    <a:pt x="980" y="2970"/>
                    <a:pt x="935" y="2381"/>
                    <a:pt x="790" y="1780"/>
                  </a:cubicBezTo>
                  <a:cubicBezTo>
                    <a:pt x="657" y="1246"/>
                    <a:pt x="456" y="724"/>
                    <a:pt x="223" y="212"/>
                  </a:cubicBezTo>
                  <a:cubicBezTo>
                    <a:pt x="223" y="212"/>
                    <a:pt x="223" y="201"/>
                    <a:pt x="212" y="201"/>
                  </a:cubicBezTo>
                  <a:cubicBezTo>
                    <a:pt x="145" y="134"/>
                    <a:pt x="78" y="67"/>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11"/>
            <p:cNvSpPr/>
            <p:nvPr/>
          </p:nvSpPr>
          <p:spPr>
            <a:xfrm>
              <a:off x="2238635" y="2245316"/>
              <a:ext cx="95487" cy="393880"/>
            </a:xfrm>
            <a:custGeom>
              <a:avLst/>
              <a:gdLst/>
              <a:ahLst/>
              <a:cxnLst/>
              <a:rect l="l" t="t" r="r" b="b"/>
              <a:pathLst>
                <a:path w="2737" h="11290" extrusionOk="0">
                  <a:moveTo>
                    <a:pt x="223" y="0"/>
                  </a:moveTo>
                  <a:lnTo>
                    <a:pt x="1" y="212"/>
                  </a:lnTo>
                  <a:cubicBezTo>
                    <a:pt x="167" y="378"/>
                    <a:pt x="323" y="568"/>
                    <a:pt x="468" y="768"/>
                  </a:cubicBezTo>
                  <a:cubicBezTo>
                    <a:pt x="612" y="957"/>
                    <a:pt x="745" y="1157"/>
                    <a:pt x="879" y="1357"/>
                  </a:cubicBezTo>
                  <a:cubicBezTo>
                    <a:pt x="1146" y="1757"/>
                    <a:pt x="1380" y="2180"/>
                    <a:pt x="1558" y="2614"/>
                  </a:cubicBezTo>
                  <a:cubicBezTo>
                    <a:pt x="1746" y="3059"/>
                    <a:pt x="1880" y="3504"/>
                    <a:pt x="1936" y="3971"/>
                  </a:cubicBezTo>
                  <a:cubicBezTo>
                    <a:pt x="2003" y="4438"/>
                    <a:pt x="2025" y="4928"/>
                    <a:pt x="2047" y="5405"/>
                  </a:cubicBezTo>
                  <a:cubicBezTo>
                    <a:pt x="2080" y="6384"/>
                    <a:pt x="2069" y="7363"/>
                    <a:pt x="2047" y="8331"/>
                  </a:cubicBezTo>
                  <a:cubicBezTo>
                    <a:pt x="2025" y="9310"/>
                    <a:pt x="1991" y="10288"/>
                    <a:pt x="1947" y="11267"/>
                  </a:cubicBezTo>
                  <a:lnTo>
                    <a:pt x="2725" y="11289"/>
                  </a:lnTo>
                  <a:cubicBezTo>
                    <a:pt x="2737" y="10299"/>
                    <a:pt x="2725" y="9320"/>
                    <a:pt x="2714" y="8331"/>
                  </a:cubicBezTo>
                  <a:cubicBezTo>
                    <a:pt x="2692" y="7352"/>
                    <a:pt x="2658" y="6362"/>
                    <a:pt x="2592" y="5383"/>
                  </a:cubicBezTo>
                  <a:cubicBezTo>
                    <a:pt x="2547" y="4883"/>
                    <a:pt x="2503" y="4394"/>
                    <a:pt x="2414" y="3893"/>
                  </a:cubicBezTo>
                  <a:cubicBezTo>
                    <a:pt x="2336" y="3393"/>
                    <a:pt x="2158" y="2892"/>
                    <a:pt x="1947" y="2447"/>
                  </a:cubicBezTo>
                  <a:cubicBezTo>
                    <a:pt x="1736" y="1991"/>
                    <a:pt x="1469" y="1557"/>
                    <a:pt x="1180" y="1146"/>
                  </a:cubicBezTo>
                  <a:cubicBezTo>
                    <a:pt x="1034" y="946"/>
                    <a:pt x="879" y="746"/>
                    <a:pt x="723" y="556"/>
                  </a:cubicBezTo>
                  <a:cubicBezTo>
                    <a:pt x="567" y="368"/>
                    <a:pt x="401" y="178"/>
                    <a:pt x="2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11"/>
            <p:cNvSpPr/>
            <p:nvPr/>
          </p:nvSpPr>
          <p:spPr>
            <a:xfrm>
              <a:off x="1974006" y="2268796"/>
              <a:ext cx="242538" cy="120676"/>
            </a:xfrm>
            <a:custGeom>
              <a:avLst/>
              <a:gdLst/>
              <a:ahLst/>
              <a:cxnLst/>
              <a:rect l="l" t="t" r="r" b="b"/>
              <a:pathLst>
                <a:path w="6952" h="3459" extrusionOk="0">
                  <a:moveTo>
                    <a:pt x="2772" y="0"/>
                  </a:moveTo>
                  <a:cubicBezTo>
                    <a:pt x="2513" y="0"/>
                    <a:pt x="2389" y="36"/>
                    <a:pt x="2280" y="73"/>
                  </a:cubicBezTo>
                  <a:cubicBezTo>
                    <a:pt x="2180" y="109"/>
                    <a:pt x="2095" y="145"/>
                    <a:pt x="1910" y="145"/>
                  </a:cubicBezTo>
                  <a:cubicBezTo>
                    <a:pt x="1868" y="145"/>
                    <a:pt x="1821" y="143"/>
                    <a:pt x="1768" y="139"/>
                  </a:cubicBezTo>
                  <a:cubicBezTo>
                    <a:pt x="1489" y="123"/>
                    <a:pt x="1358" y="86"/>
                    <a:pt x="1245" y="86"/>
                  </a:cubicBezTo>
                  <a:cubicBezTo>
                    <a:pt x="1125" y="86"/>
                    <a:pt x="1026" y="128"/>
                    <a:pt x="789" y="284"/>
                  </a:cubicBezTo>
                  <a:cubicBezTo>
                    <a:pt x="334" y="584"/>
                    <a:pt x="356" y="751"/>
                    <a:pt x="178" y="862"/>
                  </a:cubicBezTo>
                  <a:cubicBezTo>
                    <a:pt x="0" y="962"/>
                    <a:pt x="223" y="1140"/>
                    <a:pt x="589" y="1341"/>
                  </a:cubicBezTo>
                  <a:cubicBezTo>
                    <a:pt x="945" y="1541"/>
                    <a:pt x="1001" y="1652"/>
                    <a:pt x="1168" y="1907"/>
                  </a:cubicBezTo>
                  <a:cubicBezTo>
                    <a:pt x="1346" y="2164"/>
                    <a:pt x="1313" y="2641"/>
                    <a:pt x="1768" y="2831"/>
                  </a:cubicBezTo>
                  <a:cubicBezTo>
                    <a:pt x="2225" y="3031"/>
                    <a:pt x="2391" y="3120"/>
                    <a:pt x="2558" y="3331"/>
                  </a:cubicBezTo>
                  <a:cubicBezTo>
                    <a:pt x="2620" y="3415"/>
                    <a:pt x="2785" y="3459"/>
                    <a:pt x="2994" y="3459"/>
                  </a:cubicBezTo>
                  <a:cubicBezTo>
                    <a:pt x="3314" y="3459"/>
                    <a:pt x="3737" y="3357"/>
                    <a:pt x="4059" y="3142"/>
                  </a:cubicBezTo>
                  <a:cubicBezTo>
                    <a:pt x="4605" y="2775"/>
                    <a:pt x="4850" y="2119"/>
                    <a:pt x="5628" y="2008"/>
                  </a:cubicBezTo>
                  <a:cubicBezTo>
                    <a:pt x="6417" y="1885"/>
                    <a:pt x="6951" y="1418"/>
                    <a:pt x="6951" y="1418"/>
                  </a:cubicBezTo>
                  <a:lnTo>
                    <a:pt x="5361" y="284"/>
                  </a:lnTo>
                  <a:cubicBezTo>
                    <a:pt x="5361" y="284"/>
                    <a:pt x="3782" y="39"/>
                    <a:pt x="2969" y="6"/>
                  </a:cubicBezTo>
                  <a:cubicBezTo>
                    <a:pt x="2896" y="2"/>
                    <a:pt x="2831" y="0"/>
                    <a:pt x="277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11"/>
            <p:cNvSpPr/>
            <p:nvPr/>
          </p:nvSpPr>
          <p:spPr>
            <a:xfrm>
              <a:off x="2009697" y="2268796"/>
              <a:ext cx="206848" cy="97859"/>
            </a:xfrm>
            <a:custGeom>
              <a:avLst/>
              <a:gdLst/>
              <a:ahLst/>
              <a:cxnLst/>
              <a:rect l="l" t="t" r="r" b="b"/>
              <a:pathLst>
                <a:path w="5929" h="2805" extrusionOk="0">
                  <a:moveTo>
                    <a:pt x="1749" y="0"/>
                  </a:moveTo>
                  <a:cubicBezTo>
                    <a:pt x="1490" y="0"/>
                    <a:pt x="1366" y="36"/>
                    <a:pt x="1257" y="73"/>
                  </a:cubicBezTo>
                  <a:cubicBezTo>
                    <a:pt x="1157" y="109"/>
                    <a:pt x="1072" y="145"/>
                    <a:pt x="887" y="145"/>
                  </a:cubicBezTo>
                  <a:cubicBezTo>
                    <a:pt x="845" y="145"/>
                    <a:pt x="798" y="143"/>
                    <a:pt x="745" y="139"/>
                  </a:cubicBezTo>
                  <a:cubicBezTo>
                    <a:pt x="473" y="125"/>
                    <a:pt x="341" y="89"/>
                    <a:pt x="228" y="89"/>
                  </a:cubicBezTo>
                  <a:cubicBezTo>
                    <a:pt x="161" y="89"/>
                    <a:pt x="101" y="102"/>
                    <a:pt x="23" y="139"/>
                  </a:cubicBezTo>
                  <a:cubicBezTo>
                    <a:pt x="0" y="273"/>
                    <a:pt x="56" y="429"/>
                    <a:pt x="134" y="562"/>
                  </a:cubicBezTo>
                  <a:cubicBezTo>
                    <a:pt x="223" y="684"/>
                    <a:pt x="312" y="807"/>
                    <a:pt x="367" y="951"/>
                  </a:cubicBezTo>
                  <a:cubicBezTo>
                    <a:pt x="534" y="1407"/>
                    <a:pt x="223" y="1996"/>
                    <a:pt x="523" y="2386"/>
                  </a:cubicBezTo>
                  <a:cubicBezTo>
                    <a:pt x="687" y="2595"/>
                    <a:pt x="955" y="2648"/>
                    <a:pt x="1225" y="2648"/>
                  </a:cubicBezTo>
                  <a:cubicBezTo>
                    <a:pt x="1284" y="2648"/>
                    <a:pt x="1344" y="2645"/>
                    <a:pt x="1402" y="2641"/>
                  </a:cubicBezTo>
                  <a:cubicBezTo>
                    <a:pt x="1563" y="2624"/>
                    <a:pt x="1733" y="2601"/>
                    <a:pt x="1898" y="2601"/>
                  </a:cubicBezTo>
                  <a:cubicBezTo>
                    <a:pt x="2052" y="2601"/>
                    <a:pt x="2202" y="2621"/>
                    <a:pt x="2336" y="2686"/>
                  </a:cubicBezTo>
                  <a:cubicBezTo>
                    <a:pt x="2414" y="2720"/>
                    <a:pt x="2492" y="2775"/>
                    <a:pt x="2569" y="2797"/>
                  </a:cubicBezTo>
                  <a:cubicBezTo>
                    <a:pt x="2595" y="2802"/>
                    <a:pt x="2620" y="2804"/>
                    <a:pt x="2645" y="2804"/>
                  </a:cubicBezTo>
                  <a:cubicBezTo>
                    <a:pt x="2731" y="2804"/>
                    <a:pt x="2817" y="2779"/>
                    <a:pt x="2903" y="2753"/>
                  </a:cubicBezTo>
                  <a:cubicBezTo>
                    <a:pt x="3137" y="2697"/>
                    <a:pt x="3370" y="2641"/>
                    <a:pt x="3604" y="2609"/>
                  </a:cubicBezTo>
                  <a:cubicBezTo>
                    <a:pt x="3859" y="2330"/>
                    <a:pt x="4138" y="2075"/>
                    <a:pt x="4605" y="2008"/>
                  </a:cubicBezTo>
                  <a:cubicBezTo>
                    <a:pt x="5394" y="1885"/>
                    <a:pt x="5928" y="1418"/>
                    <a:pt x="5928" y="1418"/>
                  </a:cubicBezTo>
                  <a:lnTo>
                    <a:pt x="4338" y="284"/>
                  </a:lnTo>
                  <a:cubicBezTo>
                    <a:pt x="4338" y="284"/>
                    <a:pt x="2759" y="39"/>
                    <a:pt x="1946" y="6"/>
                  </a:cubicBezTo>
                  <a:cubicBezTo>
                    <a:pt x="1873" y="2"/>
                    <a:pt x="1808" y="0"/>
                    <a:pt x="1749"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11"/>
            <p:cNvSpPr/>
            <p:nvPr/>
          </p:nvSpPr>
          <p:spPr>
            <a:xfrm>
              <a:off x="2008546" y="2285298"/>
              <a:ext cx="91196" cy="25642"/>
            </a:xfrm>
            <a:custGeom>
              <a:avLst/>
              <a:gdLst/>
              <a:ahLst/>
              <a:cxnLst/>
              <a:rect l="l" t="t" r="r" b="b"/>
              <a:pathLst>
                <a:path w="2614" h="735" extrusionOk="0">
                  <a:moveTo>
                    <a:pt x="2547" y="0"/>
                  </a:moveTo>
                  <a:cubicBezTo>
                    <a:pt x="2436" y="0"/>
                    <a:pt x="2325" y="22"/>
                    <a:pt x="2213" y="33"/>
                  </a:cubicBezTo>
                  <a:cubicBezTo>
                    <a:pt x="2102" y="55"/>
                    <a:pt x="1991" y="67"/>
                    <a:pt x="1868" y="89"/>
                  </a:cubicBezTo>
                  <a:cubicBezTo>
                    <a:pt x="1646" y="122"/>
                    <a:pt x="1413" y="166"/>
                    <a:pt x="1190" y="222"/>
                  </a:cubicBezTo>
                  <a:cubicBezTo>
                    <a:pt x="790" y="311"/>
                    <a:pt x="367" y="423"/>
                    <a:pt x="33" y="678"/>
                  </a:cubicBezTo>
                  <a:cubicBezTo>
                    <a:pt x="0" y="703"/>
                    <a:pt x="35" y="735"/>
                    <a:pt x="73" y="735"/>
                  </a:cubicBezTo>
                  <a:cubicBezTo>
                    <a:pt x="86" y="735"/>
                    <a:pt x="100" y="731"/>
                    <a:pt x="111" y="723"/>
                  </a:cubicBezTo>
                  <a:cubicBezTo>
                    <a:pt x="445" y="489"/>
                    <a:pt x="857" y="389"/>
                    <a:pt x="1257" y="300"/>
                  </a:cubicBezTo>
                  <a:cubicBezTo>
                    <a:pt x="1468" y="255"/>
                    <a:pt x="1690" y="211"/>
                    <a:pt x="1902" y="178"/>
                  </a:cubicBezTo>
                  <a:cubicBezTo>
                    <a:pt x="2013" y="166"/>
                    <a:pt x="2113" y="144"/>
                    <a:pt x="2224" y="134"/>
                  </a:cubicBezTo>
                  <a:cubicBezTo>
                    <a:pt x="2335" y="122"/>
                    <a:pt x="2447" y="111"/>
                    <a:pt x="2558" y="77"/>
                  </a:cubicBezTo>
                  <a:cubicBezTo>
                    <a:pt x="2614" y="55"/>
                    <a:pt x="2592" y="0"/>
                    <a:pt x="2547"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11"/>
            <p:cNvSpPr/>
            <p:nvPr/>
          </p:nvSpPr>
          <p:spPr>
            <a:xfrm>
              <a:off x="2047481" y="2303650"/>
              <a:ext cx="70717" cy="28503"/>
            </a:xfrm>
            <a:custGeom>
              <a:avLst/>
              <a:gdLst/>
              <a:ahLst/>
              <a:cxnLst/>
              <a:rect l="l" t="t" r="r" b="b"/>
              <a:pathLst>
                <a:path w="2027" h="817" extrusionOk="0">
                  <a:moveTo>
                    <a:pt x="1968" y="1"/>
                  </a:moveTo>
                  <a:cubicBezTo>
                    <a:pt x="1959" y="1"/>
                    <a:pt x="1950" y="3"/>
                    <a:pt x="1943" y="8"/>
                  </a:cubicBezTo>
                  <a:cubicBezTo>
                    <a:pt x="1864" y="52"/>
                    <a:pt x="1798" y="108"/>
                    <a:pt x="1720" y="152"/>
                  </a:cubicBezTo>
                  <a:cubicBezTo>
                    <a:pt x="1642" y="197"/>
                    <a:pt x="1565" y="230"/>
                    <a:pt x="1486" y="263"/>
                  </a:cubicBezTo>
                  <a:cubicBezTo>
                    <a:pt x="1308" y="330"/>
                    <a:pt x="1130" y="375"/>
                    <a:pt x="942" y="419"/>
                  </a:cubicBezTo>
                  <a:cubicBezTo>
                    <a:pt x="752" y="463"/>
                    <a:pt x="552" y="497"/>
                    <a:pt x="363" y="552"/>
                  </a:cubicBezTo>
                  <a:cubicBezTo>
                    <a:pt x="230" y="586"/>
                    <a:pt x="63" y="631"/>
                    <a:pt x="7" y="775"/>
                  </a:cubicBezTo>
                  <a:cubicBezTo>
                    <a:pt x="0" y="802"/>
                    <a:pt x="26" y="817"/>
                    <a:pt x="50" y="817"/>
                  </a:cubicBezTo>
                  <a:cubicBezTo>
                    <a:pt x="66" y="817"/>
                    <a:pt x="81" y="810"/>
                    <a:pt x="85" y="797"/>
                  </a:cubicBezTo>
                  <a:cubicBezTo>
                    <a:pt x="129" y="720"/>
                    <a:pt x="208" y="686"/>
                    <a:pt x="274" y="664"/>
                  </a:cubicBezTo>
                  <a:cubicBezTo>
                    <a:pt x="363" y="631"/>
                    <a:pt x="452" y="609"/>
                    <a:pt x="541" y="586"/>
                  </a:cubicBezTo>
                  <a:cubicBezTo>
                    <a:pt x="730" y="552"/>
                    <a:pt x="930" y="520"/>
                    <a:pt x="1120" y="475"/>
                  </a:cubicBezTo>
                  <a:cubicBezTo>
                    <a:pt x="1275" y="441"/>
                    <a:pt x="1442" y="397"/>
                    <a:pt x="1597" y="330"/>
                  </a:cubicBezTo>
                  <a:cubicBezTo>
                    <a:pt x="1743" y="275"/>
                    <a:pt x="1920" y="186"/>
                    <a:pt x="2009" y="52"/>
                  </a:cubicBezTo>
                  <a:cubicBezTo>
                    <a:pt x="2027" y="26"/>
                    <a:pt x="1997" y="1"/>
                    <a:pt x="196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11"/>
            <p:cNvSpPr/>
            <p:nvPr/>
          </p:nvSpPr>
          <p:spPr>
            <a:xfrm>
              <a:off x="2040259" y="2294544"/>
              <a:ext cx="82160" cy="17304"/>
            </a:xfrm>
            <a:custGeom>
              <a:avLst/>
              <a:gdLst/>
              <a:ahLst/>
              <a:cxnLst/>
              <a:rect l="l" t="t" r="r" b="b"/>
              <a:pathLst>
                <a:path w="2355" h="496" extrusionOk="0">
                  <a:moveTo>
                    <a:pt x="2252" y="1"/>
                  </a:moveTo>
                  <a:cubicBezTo>
                    <a:pt x="2247" y="1"/>
                    <a:pt x="2243" y="1"/>
                    <a:pt x="2239" y="2"/>
                  </a:cubicBezTo>
                  <a:cubicBezTo>
                    <a:pt x="1871" y="69"/>
                    <a:pt x="1505" y="124"/>
                    <a:pt x="1137" y="168"/>
                  </a:cubicBezTo>
                  <a:cubicBezTo>
                    <a:pt x="771" y="213"/>
                    <a:pt x="403" y="257"/>
                    <a:pt x="59" y="413"/>
                  </a:cubicBezTo>
                  <a:cubicBezTo>
                    <a:pt x="0" y="433"/>
                    <a:pt x="44" y="495"/>
                    <a:pt x="93" y="495"/>
                  </a:cubicBezTo>
                  <a:cubicBezTo>
                    <a:pt x="100" y="495"/>
                    <a:pt x="107" y="494"/>
                    <a:pt x="114" y="491"/>
                  </a:cubicBezTo>
                  <a:cubicBezTo>
                    <a:pt x="470" y="380"/>
                    <a:pt x="837" y="324"/>
                    <a:pt x="1204" y="291"/>
                  </a:cubicBezTo>
                  <a:cubicBezTo>
                    <a:pt x="1560" y="247"/>
                    <a:pt x="1938" y="224"/>
                    <a:pt x="2283" y="91"/>
                  </a:cubicBezTo>
                  <a:cubicBezTo>
                    <a:pt x="2355" y="60"/>
                    <a:pt x="2303" y="1"/>
                    <a:pt x="2252"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11"/>
            <p:cNvSpPr/>
            <p:nvPr/>
          </p:nvSpPr>
          <p:spPr>
            <a:xfrm>
              <a:off x="2021838" y="2279821"/>
              <a:ext cx="63181" cy="8652"/>
            </a:xfrm>
            <a:custGeom>
              <a:avLst/>
              <a:gdLst/>
              <a:ahLst/>
              <a:cxnLst/>
              <a:rect l="l" t="t" r="r" b="b"/>
              <a:pathLst>
                <a:path w="1811" h="248" extrusionOk="0">
                  <a:moveTo>
                    <a:pt x="1645" y="0"/>
                  </a:moveTo>
                  <a:cubicBezTo>
                    <a:pt x="1101" y="0"/>
                    <a:pt x="567" y="66"/>
                    <a:pt x="41" y="179"/>
                  </a:cubicBezTo>
                  <a:cubicBezTo>
                    <a:pt x="0" y="189"/>
                    <a:pt x="16" y="247"/>
                    <a:pt x="54" y="247"/>
                  </a:cubicBezTo>
                  <a:cubicBezTo>
                    <a:pt x="57" y="247"/>
                    <a:pt x="60" y="247"/>
                    <a:pt x="64" y="246"/>
                  </a:cubicBezTo>
                  <a:cubicBezTo>
                    <a:pt x="631" y="123"/>
                    <a:pt x="1198" y="68"/>
                    <a:pt x="1776" y="46"/>
                  </a:cubicBezTo>
                  <a:cubicBezTo>
                    <a:pt x="1810" y="46"/>
                    <a:pt x="1810" y="1"/>
                    <a:pt x="1776" y="1"/>
                  </a:cubicBezTo>
                  <a:cubicBezTo>
                    <a:pt x="1732" y="0"/>
                    <a:pt x="1688" y="0"/>
                    <a:pt x="164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11"/>
            <p:cNvSpPr/>
            <p:nvPr/>
          </p:nvSpPr>
          <p:spPr>
            <a:xfrm>
              <a:off x="2042666" y="2328699"/>
              <a:ext cx="30910" cy="14060"/>
            </a:xfrm>
            <a:custGeom>
              <a:avLst/>
              <a:gdLst/>
              <a:ahLst/>
              <a:cxnLst/>
              <a:rect l="l" t="t" r="r" b="b"/>
              <a:pathLst>
                <a:path w="886" h="403" extrusionOk="0">
                  <a:moveTo>
                    <a:pt x="816" y="0"/>
                  </a:moveTo>
                  <a:cubicBezTo>
                    <a:pt x="811" y="0"/>
                    <a:pt x="806" y="1"/>
                    <a:pt x="801" y="2"/>
                  </a:cubicBezTo>
                  <a:cubicBezTo>
                    <a:pt x="668" y="35"/>
                    <a:pt x="534" y="79"/>
                    <a:pt x="401" y="135"/>
                  </a:cubicBezTo>
                  <a:cubicBezTo>
                    <a:pt x="267" y="190"/>
                    <a:pt x="145" y="246"/>
                    <a:pt x="34" y="335"/>
                  </a:cubicBezTo>
                  <a:cubicBezTo>
                    <a:pt x="1" y="369"/>
                    <a:pt x="43" y="402"/>
                    <a:pt x="80" y="402"/>
                  </a:cubicBezTo>
                  <a:cubicBezTo>
                    <a:pt x="92" y="402"/>
                    <a:pt x="104" y="399"/>
                    <a:pt x="112" y="391"/>
                  </a:cubicBezTo>
                  <a:cubicBezTo>
                    <a:pt x="212" y="302"/>
                    <a:pt x="334" y="257"/>
                    <a:pt x="457" y="202"/>
                  </a:cubicBezTo>
                  <a:cubicBezTo>
                    <a:pt x="579" y="157"/>
                    <a:pt x="702" y="101"/>
                    <a:pt x="835" y="68"/>
                  </a:cubicBezTo>
                  <a:cubicBezTo>
                    <a:pt x="885" y="48"/>
                    <a:pt x="863" y="0"/>
                    <a:pt x="81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11"/>
            <p:cNvSpPr/>
            <p:nvPr/>
          </p:nvSpPr>
          <p:spPr>
            <a:xfrm>
              <a:off x="2066600" y="2310348"/>
              <a:ext cx="67786" cy="30247"/>
            </a:xfrm>
            <a:custGeom>
              <a:avLst/>
              <a:gdLst/>
              <a:ahLst/>
              <a:cxnLst/>
              <a:rect l="l" t="t" r="r" b="b"/>
              <a:pathLst>
                <a:path w="1943" h="867" extrusionOk="0">
                  <a:moveTo>
                    <a:pt x="1884" y="1"/>
                  </a:moveTo>
                  <a:cubicBezTo>
                    <a:pt x="1876" y="1"/>
                    <a:pt x="1867" y="2"/>
                    <a:pt x="1862" y="5"/>
                  </a:cubicBezTo>
                  <a:cubicBezTo>
                    <a:pt x="1606" y="216"/>
                    <a:pt x="1328" y="360"/>
                    <a:pt x="1017" y="461"/>
                  </a:cubicBezTo>
                  <a:cubicBezTo>
                    <a:pt x="694" y="572"/>
                    <a:pt x="349" y="650"/>
                    <a:pt x="38" y="805"/>
                  </a:cubicBezTo>
                  <a:cubicBezTo>
                    <a:pt x="0" y="824"/>
                    <a:pt x="33" y="867"/>
                    <a:pt x="65" y="867"/>
                  </a:cubicBezTo>
                  <a:cubicBezTo>
                    <a:pt x="71" y="867"/>
                    <a:pt x="77" y="865"/>
                    <a:pt x="82" y="861"/>
                  </a:cubicBezTo>
                  <a:cubicBezTo>
                    <a:pt x="404" y="706"/>
                    <a:pt x="760" y="627"/>
                    <a:pt x="1106" y="516"/>
                  </a:cubicBezTo>
                  <a:cubicBezTo>
                    <a:pt x="1395" y="417"/>
                    <a:pt x="1717" y="294"/>
                    <a:pt x="1917" y="38"/>
                  </a:cubicBezTo>
                  <a:cubicBezTo>
                    <a:pt x="1942" y="13"/>
                    <a:pt x="1911" y="1"/>
                    <a:pt x="1884"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11"/>
            <p:cNvSpPr/>
            <p:nvPr/>
          </p:nvSpPr>
          <p:spPr>
            <a:xfrm>
              <a:off x="2027560" y="2305045"/>
              <a:ext cx="280530" cy="159541"/>
            </a:xfrm>
            <a:custGeom>
              <a:avLst/>
              <a:gdLst/>
              <a:ahLst/>
              <a:cxnLst/>
              <a:rect l="l" t="t" r="r" b="b"/>
              <a:pathLst>
                <a:path w="8041" h="4573" extrusionOk="0">
                  <a:moveTo>
                    <a:pt x="5572" y="1"/>
                  </a:moveTo>
                  <a:cubicBezTo>
                    <a:pt x="5572" y="1"/>
                    <a:pt x="3967" y="446"/>
                    <a:pt x="3317" y="446"/>
                  </a:cubicBezTo>
                  <a:cubicBezTo>
                    <a:pt x="3308" y="446"/>
                    <a:pt x="3300" y="446"/>
                    <a:pt x="3292" y="446"/>
                  </a:cubicBezTo>
                  <a:cubicBezTo>
                    <a:pt x="3265" y="445"/>
                    <a:pt x="3238" y="445"/>
                    <a:pt x="3213" y="445"/>
                  </a:cubicBezTo>
                  <a:cubicBezTo>
                    <a:pt x="2652" y="445"/>
                    <a:pt x="2689" y="562"/>
                    <a:pt x="2136" y="902"/>
                  </a:cubicBezTo>
                  <a:cubicBezTo>
                    <a:pt x="1568" y="1269"/>
                    <a:pt x="990" y="1291"/>
                    <a:pt x="667" y="1825"/>
                  </a:cubicBezTo>
                  <a:cubicBezTo>
                    <a:pt x="334" y="2348"/>
                    <a:pt x="0" y="2504"/>
                    <a:pt x="156" y="2815"/>
                  </a:cubicBezTo>
                  <a:cubicBezTo>
                    <a:pt x="300" y="3127"/>
                    <a:pt x="467" y="3371"/>
                    <a:pt x="1090" y="3404"/>
                  </a:cubicBezTo>
                  <a:cubicBezTo>
                    <a:pt x="1290" y="3404"/>
                    <a:pt x="1513" y="3382"/>
                    <a:pt x="1746" y="3360"/>
                  </a:cubicBezTo>
                  <a:cubicBezTo>
                    <a:pt x="1936" y="3347"/>
                    <a:pt x="2129" y="3332"/>
                    <a:pt x="2317" y="3332"/>
                  </a:cubicBezTo>
                  <a:cubicBezTo>
                    <a:pt x="2603" y="3332"/>
                    <a:pt x="2875" y="3366"/>
                    <a:pt x="3103" y="3493"/>
                  </a:cubicBezTo>
                  <a:cubicBezTo>
                    <a:pt x="3648" y="3805"/>
                    <a:pt x="3703" y="4494"/>
                    <a:pt x="4104" y="4561"/>
                  </a:cubicBezTo>
                  <a:cubicBezTo>
                    <a:pt x="4160" y="4569"/>
                    <a:pt x="4210" y="4573"/>
                    <a:pt x="4256" y="4573"/>
                  </a:cubicBezTo>
                  <a:cubicBezTo>
                    <a:pt x="4534" y="4573"/>
                    <a:pt x="4652" y="4436"/>
                    <a:pt x="5072" y="4283"/>
                  </a:cubicBezTo>
                  <a:cubicBezTo>
                    <a:pt x="5572" y="4116"/>
                    <a:pt x="5839" y="4405"/>
                    <a:pt x="6340" y="3760"/>
                  </a:cubicBezTo>
                  <a:cubicBezTo>
                    <a:pt x="6840" y="3115"/>
                    <a:pt x="6807" y="3327"/>
                    <a:pt x="7252" y="2848"/>
                  </a:cubicBezTo>
                  <a:cubicBezTo>
                    <a:pt x="7697" y="2370"/>
                    <a:pt x="8041" y="2737"/>
                    <a:pt x="7930" y="1725"/>
                  </a:cubicBezTo>
                  <a:cubicBezTo>
                    <a:pt x="7830" y="724"/>
                    <a:pt x="7474" y="90"/>
                    <a:pt x="7474" y="90"/>
                  </a:cubicBezTo>
                  <a:lnTo>
                    <a:pt x="5572"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11"/>
            <p:cNvSpPr/>
            <p:nvPr/>
          </p:nvSpPr>
          <p:spPr>
            <a:xfrm>
              <a:off x="2110943" y="2305045"/>
              <a:ext cx="191742" cy="82265"/>
            </a:xfrm>
            <a:custGeom>
              <a:avLst/>
              <a:gdLst/>
              <a:ahLst/>
              <a:cxnLst/>
              <a:rect l="l" t="t" r="r" b="b"/>
              <a:pathLst>
                <a:path w="5496" h="2358" extrusionOk="0">
                  <a:moveTo>
                    <a:pt x="3182" y="1"/>
                  </a:moveTo>
                  <a:cubicBezTo>
                    <a:pt x="3182" y="1"/>
                    <a:pt x="1577" y="446"/>
                    <a:pt x="927" y="446"/>
                  </a:cubicBezTo>
                  <a:cubicBezTo>
                    <a:pt x="918" y="446"/>
                    <a:pt x="910" y="446"/>
                    <a:pt x="902" y="446"/>
                  </a:cubicBezTo>
                  <a:cubicBezTo>
                    <a:pt x="368" y="446"/>
                    <a:pt x="324" y="512"/>
                    <a:pt x="1" y="735"/>
                  </a:cubicBezTo>
                  <a:cubicBezTo>
                    <a:pt x="23" y="824"/>
                    <a:pt x="57" y="891"/>
                    <a:pt x="124" y="891"/>
                  </a:cubicBezTo>
                  <a:cubicBezTo>
                    <a:pt x="268" y="991"/>
                    <a:pt x="457" y="991"/>
                    <a:pt x="635" y="1013"/>
                  </a:cubicBezTo>
                  <a:cubicBezTo>
                    <a:pt x="868" y="1036"/>
                    <a:pt x="1102" y="1069"/>
                    <a:pt x="1325" y="1125"/>
                  </a:cubicBezTo>
                  <a:cubicBezTo>
                    <a:pt x="1603" y="1202"/>
                    <a:pt x="1903" y="1336"/>
                    <a:pt x="1992" y="1614"/>
                  </a:cubicBezTo>
                  <a:cubicBezTo>
                    <a:pt x="2025" y="1714"/>
                    <a:pt x="2014" y="1825"/>
                    <a:pt x="2047" y="1936"/>
                  </a:cubicBezTo>
                  <a:cubicBezTo>
                    <a:pt x="2126" y="2181"/>
                    <a:pt x="2403" y="2326"/>
                    <a:pt x="2670" y="2348"/>
                  </a:cubicBezTo>
                  <a:cubicBezTo>
                    <a:pt x="2719" y="2354"/>
                    <a:pt x="2769" y="2357"/>
                    <a:pt x="2819" y="2357"/>
                  </a:cubicBezTo>
                  <a:cubicBezTo>
                    <a:pt x="3028" y="2357"/>
                    <a:pt x="3242" y="2310"/>
                    <a:pt x="3449" y="2292"/>
                  </a:cubicBezTo>
                  <a:cubicBezTo>
                    <a:pt x="3705" y="2270"/>
                    <a:pt x="3972" y="2292"/>
                    <a:pt x="4217" y="2225"/>
                  </a:cubicBezTo>
                  <a:cubicBezTo>
                    <a:pt x="4706" y="2092"/>
                    <a:pt x="5040" y="1647"/>
                    <a:pt x="5495" y="1402"/>
                  </a:cubicBezTo>
                  <a:cubicBezTo>
                    <a:pt x="5362" y="591"/>
                    <a:pt x="5084" y="90"/>
                    <a:pt x="5084" y="90"/>
                  </a:cubicBezTo>
                  <a:lnTo>
                    <a:pt x="3182" y="1"/>
                  </a:ln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11"/>
            <p:cNvSpPr/>
            <p:nvPr/>
          </p:nvSpPr>
          <p:spPr>
            <a:xfrm>
              <a:off x="2127027" y="2341155"/>
              <a:ext cx="67019" cy="50482"/>
            </a:xfrm>
            <a:custGeom>
              <a:avLst/>
              <a:gdLst/>
              <a:ahLst/>
              <a:cxnLst/>
              <a:rect l="l" t="t" r="r" b="b"/>
              <a:pathLst>
                <a:path w="1921" h="1447" extrusionOk="0">
                  <a:moveTo>
                    <a:pt x="1831" y="1"/>
                  </a:moveTo>
                  <a:cubicBezTo>
                    <a:pt x="1742" y="1"/>
                    <a:pt x="1631" y="67"/>
                    <a:pt x="1542" y="100"/>
                  </a:cubicBezTo>
                  <a:cubicBezTo>
                    <a:pt x="1442" y="145"/>
                    <a:pt x="1353" y="189"/>
                    <a:pt x="1253" y="234"/>
                  </a:cubicBezTo>
                  <a:cubicBezTo>
                    <a:pt x="1075" y="323"/>
                    <a:pt x="886" y="423"/>
                    <a:pt x="719" y="557"/>
                  </a:cubicBezTo>
                  <a:cubicBezTo>
                    <a:pt x="575" y="668"/>
                    <a:pt x="430" y="801"/>
                    <a:pt x="308" y="946"/>
                  </a:cubicBezTo>
                  <a:cubicBezTo>
                    <a:pt x="252" y="1012"/>
                    <a:pt x="197" y="1091"/>
                    <a:pt x="141" y="1168"/>
                  </a:cubicBezTo>
                  <a:cubicBezTo>
                    <a:pt x="85" y="1246"/>
                    <a:pt x="29" y="1335"/>
                    <a:pt x="7" y="1413"/>
                  </a:cubicBezTo>
                  <a:cubicBezTo>
                    <a:pt x="0" y="1434"/>
                    <a:pt x="21" y="1447"/>
                    <a:pt x="39" y="1447"/>
                  </a:cubicBezTo>
                  <a:cubicBezTo>
                    <a:pt x="49" y="1447"/>
                    <a:pt x="59" y="1443"/>
                    <a:pt x="63" y="1435"/>
                  </a:cubicBezTo>
                  <a:cubicBezTo>
                    <a:pt x="130" y="1368"/>
                    <a:pt x="174" y="1279"/>
                    <a:pt x="230" y="1202"/>
                  </a:cubicBezTo>
                  <a:cubicBezTo>
                    <a:pt x="286" y="1124"/>
                    <a:pt x="341" y="1057"/>
                    <a:pt x="397" y="990"/>
                  </a:cubicBezTo>
                  <a:cubicBezTo>
                    <a:pt x="519" y="846"/>
                    <a:pt x="664" y="723"/>
                    <a:pt x="819" y="612"/>
                  </a:cubicBezTo>
                  <a:cubicBezTo>
                    <a:pt x="986" y="490"/>
                    <a:pt x="1164" y="389"/>
                    <a:pt x="1342" y="312"/>
                  </a:cubicBezTo>
                  <a:cubicBezTo>
                    <a:pt x="1431" y="268"/>
                    <a:pt x="1520" y="234"/>
                    <a:pt x="1620" y="201"/>
                  </a:cubicBezTo>
                  <a:cubicBezTo>
                    <a:pt x="1665" y="179"/>
                    <a:pt x="1709" y="156"/>
                    <a:pt x="1764" y="145"/>
                  </a:cubicBezTo>
                  <a:cubicBezTo>
                    <a:pt x="1809" y="123"/>
                    <a:pt x="1853" y="112"/>
                    <a:pt x="1887" y="78"/>
                  </a:cubicBezTo>
                  <a:cubicBezTo>
                    <a:pt x="1920" y="45"/>
                    <a:pt x="1865" y="11"/>
                    <a:pt x="1831"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11"/>
            <p:cNvSpPr/>
            <p:nvPr/>
          </p:nvSpPr>
          <p:spPr>
            <a:xfrm>
              <a:off x="2179638" y="2328874"/>
              <a:ext cx="33004" cy="49191"/>
            </a:xfrm>
            <a:custGeom>
              <a:avLst/>
              <a:gdLst/>
              <a:ahLst/>
              <a:cxnLst/>
              <a:rect l="l" t="t" r="r" b="b"/>
              <a:pathLst>
                <a:path w="946" h="1410" extrusionOk="0">
                  <a:moveTo>
                    <a:pt x="838" y="0"/>
                  </a:moveTo>
                  <a:cubicBezTo>
                    <a:pt x="821" y="0"/>
                    <a:pt x="807" y="9"/>
                    <a:pt x="802" y="30"/>
                  </a:cubicBezTo>
                  <a:cubicBezTo>
                    <a:pt x="780" y="86"/>
                    <a:pt x="780" y="141"/>
                    <a:pt x="780" y="197"/>
                  </a:cubicBezTo>
                  <a:cubicBezTo>
                    <a:pt x="768" y="264"/>
                    <a:pt x="746" y="330"/>
                    <a:pt x="724" y="397"/>
                  </a:cubicBezTo>
                  <a:cubicBezTo>
                    <a:pt x="679" y="519"/>
                    <a:pt x="612" y="642"/>
                    <a:pt x="535" y="753"/>
                  </a:cubicBezTo>
                  <a:cubicBezTo>
                    <a:pt x="390" y="964"/>
                    <a:pt x="223" y="1164"/>
                    <a:pt x="34" y="1354"/>
                  </a:cubicBezTo>
                  <a:cubicBezTo>
                    <a:pt x="0" y="1378"/>
                    <a:pt x="36" y="1410"/>
                    <a:pt x="70" y="1410"/>
                  </a:cubicBezTo>
                  <a:cubicBezTo>
                    <a:pt x="82" y="1410"/>
                    <a:pt x="92" y="1406"/>
                    <a:pt x="101" y="1398"/>
                  </a:cubicBezTo>
                  <a:cubicBezTo>
                    <a:pt x="312" y="1220"/>
                    <a:pt x="501" y="1008"/>
                    <a:pt x="657" y="775"/>
                  </a:cubicBezTo>
                  <a:cubicBezTo>
                    <a:pt x="735" y="664"/>
                    <a:pt x="812" y="553"/>
                    <a:pt x="857" y="430"/>
                  </a:cubicBezTo>
                  <a:cubicBezTo>
                    <a:pt x="901" y="308"/>
                    <a:pt x="946" y="141"/>
                    <a:pt x="891" y="30"/>
                  </a:cubicBezTo>
                  <a:cubicBezTo>
                    <a:pt x="879" y="12"/>
                    <a:pt x="857" y="0"/>
                    <a:pt x="838"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11"/>
            <p:cNvSpPr/>
            <p:nvPr/>
          </p:nvSpPr>
          <p:spPr>
            <a:xfrm>
              <a:off x="2200362" y="2327129"/>
              <a:ext cx="30910" cy="53831"/>
            </a:xfrm>
            <a:custGeom>
              <a:avLst/>
              <a:gdLst/>
              <a:ahLst/>
              <a:cxnLst/>
              <a:rect l="l" t="t" r="r" b="b"/>
              <a:pathLst>
                <a:path w="886" h="1543" extrusionOk="0">
                  <a:moveTo>
                    <a:pt x="726" y="0"/>
                  </a:moveTo>
                  <a:cubicBezTo>
                    <a:pt x="700" y="0"/>
                    <a:pt x="675" y="11"/>
                    <a:pt x="675" y="35"/>
                  </a:cubicBezTo>
                  <a:cubicBezTo>
                    <a:pt x="708" y="336"/>
                    <a:pt x="564" y="581"/>
                    <a:pt x="386" y="814"/>
                  </a:cubicBezTo>
                  <a:cubicBezTo>
                    <a:pt x="230" y="1014"/>
                    <a:pt x="52" y="1226"/>
                    <a:pt x="8" y="1493"/>
                  </a:cubicBezTo>
                  <a:cubicBezTo>
                    <a:pt x="1" y="1525"/>
                    <a:pt x="32" y="1542"/>
                    <a:pt x="62" y="1542"/>
                  </a:cubicBezTo>
                  <a:cubicBezTo>
                    <a:pt x="83" y="1542"/>
                    <a:pt x="103" y="1533"/>
                    <a:pt x="107" y="1515"/>
                  </a:cubicBezTo>
                  <a:cubicBezTo>
                    <a:pt x="163" y="1226"/>
                    <a:pt x="374" y="1025"/>
                    <a:pt x="541" y="803"/>
                  </a:cubicBezTo>
                  <a:cubicBezTo>
                    <a:pt x="708" y="591"/>
                    <a:pt x="886" y="291"/>
                    <a:pt x="775" y="24"/>
                  </a:cubicBezTo>
                  <a:cubicBezTo>
                    <a:pt x="770" y="9"/>
                    <a:pt x="748" y="0"/>
                    <a:pt x="72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11"/>
            <p:cNvSpPr/>
            <p:nvPr/>
          </p:nvSpPr>
          <p:spPr>
            <a:xfrm>
              <a:off x="2215748" y="2318198"/>
              <a:ext cx="20967" cy="56134"/>
            </a:xfrm>
            <a:custGeom>
              <a:avLst/>
              <a:gdLst/>
              <a:ahLst/>
              <a:cxnLst/>
              <a:rect l="l" t="t" r="r" b="b"/>
              <a:pathLst>
                <a:path w="601" h="1609" extrusionOk="0">
                  <a:moveTo>
                    <a:pt x="441" y="1"/>
                  </a:moveTo>
                  <a:cubicBezTo>
                    <a:pt x="420" y="1"/>
                    <a:pt x="400" y="12"/>
                    <a:pt x="400" y="36"/>
                  </a:cubicBezTo>
                  <a:cubicBezTo>
                    <a:pt x="400" y="169"/>
                    <a:pt x="434" y="303"/>
                    <a:pt x="434" y="436"/>
                  </a:cubicBezTo>
                  <a:cubicBezTo>
                    <a:pt x="434" y="570"/>
                    <a:pt x="412" y="714"/>
                    <a:pt x="378" y="847"/>
                  </a:cubicBezTo>
                  <a:cubicBezTo>
                    <a:pt x="323" y="1104"/>
                    <a:pt x="200" y="1359"/>
                    <a:pt x="22" y="1559"/>
                  </a:cubicBezTo>
                  <a:cubicBezTo>
                    <a:pt x="0" y="1589"/>
                    <a:pt x="27" y="1609"/>
                    <a:pt x="58" y="1609"/>
                  </a:cubicBezTo>
                  <a:cubicBezTo>
                    <a:pt x="73" y="1609"/>
                    <a:pt x="89" y="1604"/>
                    <a:pt x="100" y="1593"/>
                  </a:cubicBezTo>
                  <a:cubicBezTo>
                    <a:pt x="301" y="1393"/>
                    <a:pt x="434" y="1136"/>
                    <a:pt x="512" y="859"/>
                  </a:cubicBezTo>
                  <a:cubicBezTo>
                    <a:pt x="578" y="603"/>
                    <a:pt x="601" y="269"/>
                    <a:pt x="489" y="24"/>
                  </a:cubicBezTo>
                  <a:cubicBezTo>
                    <a:pt x="479" y="9"/>
                    <a:pt x="459" y="1"/>
                    <a:pt x="441"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11"/>
            <p:cNvSpPr/>
            <p:nvPr/>
          </p:nvSpPr>
          <p:spPr>
            <a:xfrm>
              <a:off x="2242124" y="2304522"/>
              <a:ext cx="30282" cy="90114"/>
            </a:xfrm>
            <a:custGeom>
              <a:avLst/>
              <a:gdLst/>
              <a:ahLst/>
              <a:cxnLst/>
              <a:rect l="l" t="t" r="r" b="b"/>
              <a:pathLst>
                <a:path w="868" h="2583" extrusionOk="0">
                  <a:moveTo>
                    <a:pt x="547" y="0"/>
                  </a:moveTo>
                  <a:cubicBezTo>
                    <a:pt x="533" y="0"/>
                    <a:pt x="519" y="5"/>
                    <a:pt x="512" y="16"/>
                  </a:cubicBezTo>
                  <a:cubicBezTo>
                    <a:pt x="457" y="72"/>
                    <a:pt x="556" y="172"/>
                    <a:pt x="590" y="205"/>
                  </a:cubicBezTo>
                  <a:cubicBezTo>
                    <a:pt x="690" y="372"/>
                    <a:pt x="757" y="572"/>
                    <a:pt x="734" y="772"/>
                  </a:cubicBezTo>
                  <a:cubicBezTo>
                    <a:pt x="701" y="972"/>
                    <a:pt x="601" y="1150"/>
                    <a:pt x="512" y="1328"/>
                  </a:cubicBezTo>
                  <a:cubicBezTo>
                    <a:pt x="412" y="1518"/>
                    <a:pt x="323" y="1706"/>
                    <a:pt x="234" y="1896"/>
                  </a:cubicBezTo>
                  <a:cubicBezTo>
                    <a:pt x="178" y="2007"/>
                    <a:pt x="134" y="2107"/>
                    <a:pt x="89" y="2218"/>
                  </a:cubicBezTo>
                  <a:cubicBezTo>
                    <a:pt x="56" y="2329"/>
                    <a:pt x="12" y="2440"/>
                    <a:pt x="0" y="2552"/>
                  </a:cubicBezTo>
                  <a:cubicBezTo>
                    <a:pt x="0" y="2574"/>
                    <a:pt x="17" y="2583"/>
                    <a:pt x="35" y="2583"/>
                  </a:cubicBezTo>
                  <a:cubicBezTo>
                    <a:pt x="53" y="2583"/>
                    <a:pt x="73" y="2574"/>
                    <a:pt x="79" y="2563"/>
                  </a:cubicBezTo>
                  <a:cubicBezTo>
                    <a:pt x="145" y="2452"/>
                    <a:pt x="178" y="2329"/>
                    <a:pt x="223" y="2207"/>
                  </a:cubicBezTo>
                  <a:cubicBezTo>
                    <a:pt x="267" y="2107"/>
                    <a:pt x="312" y="1996"/>
                    <a:pt x="356" y="1884"/>
                  </a:cubicBezTo>
                  <a:cubicBezTo>
                    <a:pt x="457" y="1673"/>
                    <a:pt x="568" y="1462"/>
                    <a:pt x="668" y="1251"/>
                  </a:cubicBezTo>
                  <a:cubicBezTo>
                    <a:pt x="768" y="1051"/>
                    <a:pt x="868" y="839"/>
                    <a:pt x="846" y="616"/>
                  </a:cubicBezTo>
                  <a:cubicBezTo>
                    <a:pt x="835" y="517"/>
                    <a:pt x="813" y="416"/>
                    <a:pt x="768" y="327"/>
                  </a:cubicBezTo>
                  <a:cubicBezTo>
                    <a:pt x="746" y="294"/>
                    <a:pt x="657" y="105"/>
                    <a:pt x="601" y="72"/>
                  </a:cubicBezTo>
                  <a:lnTo>
                    <a:pt x="601" y="50"/>
                  </a:lnTo>
                  <a:cubicBezTo>
                    <a:pt x="609" y="20"/>
                    <a:pt x="576" y="0"/>
                    <a:pt x="547"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11"/>
            <p:cNvSpPr/>
            <p:nvPr/>
          </p:nvSpPr>
          <p:spPr>
            <a:xfrm>
              <a:off x="2245612" y="2314849"/>
              <a:ext cx="33004" cy="104209"/>
            </a:xfrm>
            <a:custGeom>
              <a:avLst/>
              <a:gdLst/>
              <a:ahLst/>
              <a:cxnLst/>
              <a:rect l="l" t="t" r="r" b="b"/>
              <a:pathLst>
                <a:path w="946" h="2987" extrusionOk="0">
                  <a:moveTo>
                    <a:pt x="846" y="0"/>
                  </a:moveTo>
                  <a:cubicBezTo>
                    <a:pt x="826" y="0"/>
                    <a:pt x="806" y="12"/>
                    <a:pt x="812" y="31"/>
                  </a:cubicBezTo>
                  <a:cubicBezTo>
                    <a:pt x="901" y="443"/>
                    <a:pt x="846" y="866"/>
                    <a:pt x="701" y="1255"/>
                  </a:cubicBezTo>
                  <a:cubicBezTo>
                    <a:pt x="568" y="1633"/>
                    <a:pt x="345" y="1967"/>
                    <a:pt x="167" y="2334"/>
                  </a:cubicBezTo>
                  <a:cubicBezTo>
                    <a:pt x="78" y="2523"/>
                    <a:pt x="1" y="2734"/>
                    <a:pt x="1" y="2957"/>
                  </a:cubicBezTo>
                  <a:cubicBezTo>
                    <a:pt x="1" y="2977"/>
                    <a:pt x="15" y="2986"/>
                    <a:pt x="32" y="2986"/>
                  </a:cubicBezTo>
                  <a:cubicBezTo>
                    <a:pt x="51" y="2986"/>
                    <a:pt x="72" y="2975"/>
                    <a:pt x="78" y="2957"/>
                  </a:cubicBezTo>
                  <a:cubicBezTo>
                    <a:pt x="100" y="2757"/>
                    <a:pt x="156" y="2567"/>
                    <a:pt x="245" y="2378"/>
                  </a:cubicBezTo>
                  <a:cubicBezTo>
                    <a:pt x="323" y="2201"/>
                    <a:pt x="434" y="2023"/>
                    <a:pt x="523" y="1845"/>
                  </a:cubicBezTo>
                  <a:cubicBezTo>
                    <a:pt x="723" y="1489"/>
                    <a:pt x="879" y="1099"/>
                    <a:pt x="923" y="699"/>
                  </a:cubicBezTo>
                  <a:cubicBezTo>
                    <a:pt x="946" y="465"/>
                    <a:pt x="935" y="243"/>
                    <a:pt x="879" y="21"/>
                  </a:cubicBezTo>
                  <a:cubicBezTo>
                    <a:pt x="875" y="6"/>
                    <a:pt x="860" y="0"/>
                    <a:pt x="84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11"/>
            <p:cNvSpPr/>
            <p:nvPr/>
          </p:nvSpPr>
          <p:spPr>
            <a:xfrm>
              <a:off x="2237449" y="2365576"/>
              <a:ext cx="5896" cy="5791"/>
            </a:xfrm>
            <a:custGeom>
              <a:avLst/>
              <a:gdLst/>
              <a:ahLst/>
              <a:cxnLst/>
              <a:rect l="l" t="t" r="r" b="b"/>
              <a:pathLst>
                <a:path w="169" h="166" extrusionOk="0">
                  <a:moveTo>
                    <a:pt x="146" y="1"/>
                  </a:moveTo>
                  <a:cubicBezTo>
                    <a:pt x="134" y="1"/>
                    <a:pt x="112" y="1"/>
                    <a:pt x="101" y="12"/>
                  </a:cubicBezTo>
                  <a:cubicBezTo>
                    <a:pt x="79" y="45"/>
                    <a:pt x="57" y="68"/>
                    <a:pt x="23" y="101"/>
                  </a:cubicBezTo>
                  <a:lnTo>
                    <a:pt x="1" y="124"/>
                  </a:lnTo>
                  <a:lnTo>
                    <a:pt x="1" y="146"/>
                  </a:lnTo>
                  <a:lnTo>
                    <a:pt x="12" y="157"/>
                  </a:lnTo>
                  <a:cubicBezTo>
                    <a:pt x="23" y="162"/>
                    <a:pt x="35" y="165"/>
                    <a:pt x="44" y="165"/>
                  </a:cubicBezTo>
                  <a:cubicBezTo>
                    <a:pt x="54" y="165"/>
                    <a:pt x="62" y="162"/>
                    <a:pt x="67" y="157"/>
                  </a:cubicBezTo>
                  <a:cubicBezTo>
                    <a:pt x="79" y="157"/>
                    <a:pt x="79" y="146"/>
                    <a:pt x="90" y="146"/>
                  </a:cubicBezTo>
                  <a:cubicBezTo>
                    <a:pt x="90" y="134"/>
                    <a:pt x="101" y="134"/>
                    <a:pt x="101" y="124"/>
                  </a:cubicBezTo>
                  <a:cubicBezTo>
                    <a:pt x="112" y="124"/>
                    <a:pt x="112" y="112"/>
                    <a:pt x="124" y="101"/>
                  </a:cubicBezTo>
                  <a:cubicBezTo>
                    <a:pt x="134" y="79"/>
                    <a:pt x="156" y="68"/>
                    <a:pt x="168" y="45"/>
                  </a:cubicBezTo>
                  <a:lnTo>
                    <a:pt x="168" y="23"/>
                  </a:lnTo>
                  <a:cubicBezTo>
                    <a:pt x="168" y="12"/>
                    <a:pt x="156" y="1"/>
                    <a:pt x="146"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11"/>
            <p:cNvSpPr/>
            <p:nvPr/>
          </p:nvSpPr>
          <p:spPr>
            <a:xfrm>
              <a:off x="2078915" y="2316244"/>
              <a:ext cx="72601" cy="56657"/>
            </a:xfrm>
            <a:custGeom>
              <a:avLst/>
              <a:gdLst/>
              <a:ahLst/>
              <a:cxnLst/>
              <a:rect l="l" t="t" r="r" b="b"/>
              <a:pathLst>
                <a:path w="2081" h="1624" extrusionOk="0">
                  <a:moveTo>
                    <a:pt x="2031" y="0"/>
                  </a:moveTo>
                  <a:cubicBezTo>
                    <a:pt x="2027" y="0"/>
                    <a:pt x="2024" y="1"/>
                    <a:pt x="2020" y="3"/>
                  </a:cubicBezTo>
                  <a:cubicBezTo>
                    <a:pt x="1798" y="92"/>
                    <a:pt x="1576" y="191"/>
                    <a:pt x="1364" y="303"/>
                  </a:cubicBezTo>
                  <a:cubicBezTo>
                    <a:pt x="1164" y="414"/>
                    <a:pt x="953" y="525"/>
                    <a:pt x="763" y="659"/>
                  </a:cubicBezTo>
                  <a:cubicBezTo>
                    <a:pt x="441" y="893"/>
                    <a:pt x="118" y="1192"/>
                    <a:pt x="7" y="1582"/>
                  </a:cubicBezTo>
                  <a:cubicBezTo>
                    <a:pt x="0" y="1609"/>
                    <a:pt x="26" y="1624"/>
                    <a:pt x="53" y="1624"/>
                  </a:cubicBezTo>
                  <a:cubicBezTo>
                    <a:pt x="70" y="1624"/>
                    <a:pt x="87" y="1617"/>
                    <a:pt x="96" y="1604"/>
                  </a:cubicBezTo>
                  <a:cubicBezTo>
                    <a:pt x="229" y="1215"/>
                    <a:pt x="519" y="926"/>
                    <a:pt x="852" y="703"/>
                  </a:cubicBezTo>
                  <a:cubicBezTo>
                    <a:pt x="1030" y="570"/>
                    <a:pt x="1230" y="458"/>
                    <a:pt x="1431" y="347"/>
                  </a:cubicBezTo>
                  <a:cubicBezTo>
                    <a:pt x="1631" y="236"/>
                    <a:pt x="1843" y="147"/>
                    <a:pt x="2043" y="36"/>
                  </a:cubicBezTo>
                  <a:cubicBezTo>
                    <a:pt x="2081" y="27"/>
                    <a:pt x="2054" y="0"/>
                    <a:pt x="2031"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11"/>
            <p:cNvSpPr/>
            <p:nvPr/>
          </p:nvSpPr>
          <p:spPr>
            <a:xfrm>
              <a:off x="2079474" y="2312407"/>
              <a:ext cx="125281" cy="73334"/>
            </a:xfrm>
            <a:custGeom>
              <a:avLst/>
              <a:gdLst/>
              <a:ahLst/>
              <a:cxnLst/>
              <a:rect l="l" t="t" r="r" b="b"/>
              <a:pathLst>
                <a:path w="3591" h="2102" extrusionOk="0">
                  <a:moveTo>
                    <a:pt x="3527" y="1"/>
                  </a:moveTo>
                  <a:cubicBezTo>
                    <a:pt x="3524" y="1"/>
                    <a:pt x="3520" y="1"/>
                    <a:pt x="3517" y="2"/>
                  </a:cubicBezTo>
                  <a:cubicBezTo>
                    <a:pt x="3228" y="24"/>
                    <a:pt x="2949" y="91"/>
                    <a:pt x="2672" y="168"/>
                  </a:cubicBezTo>
                  <a:cubicBezTo>
                    <a:pt x="2405" y="246"/>
                    <a:pt x="2138" y="335"/>
                    <a:pt x="1871" y="446"/>
                  </a:cubicBezTo>
                  <a:cubicBezTo>
                    <a:pt x="1370" y="657"/>
                    <a:pt x="858" y="924"/>
                    <a:pt x="492" y="1336"/>
                  </a:cubicBezTo>
                  <a:cubicBezTo>
                    <a:pt x="292" y="1547"/>
                    <a:pt x="136" y="1803"/>
                    <a:pt x="13" y="2070"/>
                  </a:cubicBezTo>
                  <a:cubicBezTo>
                    <a:pt x="0" y="2089"/>
                    <a:pt x="21" y="2101"/>
                    <a:pt x="45" y="2101"/>
                  </a:cubicBezTo>
                  <a:cubicBezTo>
                    <a:pt x="63" y="2101"/>
                    <a:pt x="82" y="2095"/>
                    <a:pt x="91" y="2081"/>
                  </a:cubicBezTo>
                  <a:cubicBezTo>
                    <a:pt x="213" y="1859"/>
                    <a:pt x="358" y="1636"/>
                    <a:pt x="525" y="1436"/>
                  </a:cubicBezTo>
                  <a:cubicBezTo>
                    <a:pt x="692" y="1236"/>
                    <a:pt x="903" y="1069"/>
                    <a:pt x="1125" y="924"/>
                  </a:cubicBezTo>
                  <a:cubicBezTo>
                    <a:pt x="1582" y="647"/>
                    <a:pt x="2104" y="435"/>
                    <a:pt x="2627" y="291"/>
                  </a:cubicBezTo>
                  <a:cubicBezTo>
                    <a:pt x="2916" y="202"/>
                    <a:pt x="3228" y="157"/>
                    <a:pt x="3528" y="91"/>
                  </a:cubicBezTo>
                  <a:cubicBezTo>
                    <a:pt x="3590" y="80"/>
                    <a:pt x="3575" y="1"/>
                    <a:pt x="3527"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11"/>
            <p:cNvSpPr/>
            <p:nvPr/>
          </p:nvSpPr>
          <p:spPr>
            <a:xfrm>
              <a:off x="2100825" y="2313209"/>
              <a:ext cx="111814" cy="66705"/>
            </a:xfrm>
            <a:custGeom>
              <a:avLst/>
              <a:gdLst/>
              <a:ahLst/>
              <a:cxnLst/>
              <a:rect l="l" t="t" r="r" b="b"/>
              <a:pathLst>
                <a:path w="3205" h="1912" extrusionOk="0">
                  <a:moveTo>
                    <a:pt x="3071" y="1"/>
                  </a:moveTo>
                  <a:cubicBezTo>
                    <a:pt x="3027" y="12"/>
                    <a:pt x="2983" y="23"/>
                    <a:pt x="2950" y="56"/>
                  </a:cubicBezTo>
                  <a:cubicBezTo>
                    <a:pt x="2927" y="78"/>
                    <a:pt x="2927" y="101"/>
                    <a:pt x="2950" y="123"/>
                  </a:cubicBezTo>
                  <a:cubicBezTo>
                    <a:pt x="2549" y="357"/>
                    <a:pt x="2137" y="568"/>
                    <a:pt x="1726" y="757"/>
                  </a:cubicBezTo>
                  <a:cubicBezTo>
                    <a:pt x="1303" y="957"/>
                    <a:pt x="836" y="1091"/>
                    <a:pt x="447" y="1358"/>
                  </a:cubicBezTo>
                  <a:cubicBezTo>
                    <a:pt x="258" y="1491"/>
                    <a:pt x="113" y="1658"/>
                    <a:pt x="13" y="1880"/>
                  </a:cubicBezTo>
                  <a:cubicBezTo>
                    <a:pt x="0" y="1900"/>
                    <a:pt x="21" y="1912"/>
                    <a:pt x="45" y="1912"/>
                  </a:cubicBezTo>
                  <a:cubicBezTo>
                    <a:pt x="62" y="1912"/>
                    <a:pt x="81" y="1905"/>
                    <a:pt x="91" y="1892"/>
                  </a:cubicBezTo>
                  <a:cubicBezTo>
                    <a:pt x="313" y="1480"/>
                    <a:pt x="770" y="1269"/>
                    <a:pt x="1181" y="1102"/>
                  </a:cubicBezTo>
                  <a:cubicBezTo>
                    <a:pt x="1648" y="913"/>
                    <a:pt x="2104" y="713"/>
                    <a:pt x="2560" y="479"/>
                  </a:cubicBezTo>
                  <a:cubicBezTo>
                    <a:pt x="2683" y="423"/>
                    <a:pt x="2805" y="357"/>
                    <a:pt x="2927" y="278"/>
                  </a:cubicBezTo>
                  <a:cubicBezTo>
                    <a:pt x="2994" y="246"/>
                    <a:pt x="3049" y="223"/>
                    <a:pt x="3105" y="189"/>
                  </a:cubicBezTo>
                  <a:cubicBezTo>
                    <a:pt x="3160" y="157"/>
                    <a:pt x="3205" y="112"/>
                    <a:pt x="3183" y="45"/>
                  </a:cubicBezTo>
                  <a:cubicBezTo>
                    <a:pt x="3160" y="12"/>
                    <a:pt x="3116" y="1"/>
                    <a:pt x="3071"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11"/>
            <p:cNvSpPr/>
            <p:nvPr/>
          </p:nvSpPr>
          <p:spPr>
            <a:xfrm>
              <a:off x="2263859" y="2113124"/>
              <a:ext cx="180822" cy="168681"/>
            </a:xfrm>
            <a:custGeom>
              <a:avLst/>
              <a:gdLst/>
              <a:ahLst/>
              <a:cxnLst/>
              <a:rect l="l" t="t" r="r" b="b"/>
              <a:pathLst>
                <a:path w="5183" h="4835" extrusionOk="0">
                  <a:moveTo>
                    <a:pt x="3670" y="0"/>
                  </a:moveTo>
                  <a:cubicBezTo>
                    <a:pt x="3453" y="0"/>
                    <a:pt x="3227" y="93"/>
                    <a:pt x="2903" y="153"/>
                  </a:cubicBezTo>
                  <a:cubicBezTo>
                    <a:pt x="2481" y="219"/>
                    <a:pt x="2291" y="185"/>
                    <a:pt x="2024" y="531"/>
                  </a:cubicBezTo>
                  <a:cubicBezTo>
                    <a:pt x="1757" y="887"/>
                    <a:pt x="2002" y="998"/>
                    <a:pt x="1401" y="1631"/>
                  </a:cubicBezTo>
                  <a:cubicBezTo>
                    <a:pt x="812" y="2266"/>
                    <a:pt x="556" y="2121"/>
                    <a:pt x="289" y="2810"/>
                  </a:cubicBezTo>
                  <a:cubicBezTo>
                    <a:pt x="34" y="3489"/>
                    <a:pt x="0" y="3767"/>
                    <a:pt x="0" y="3767"/>
                  </a:cubicBezTo>
                  <a:lnTo>
                    <a:pt x="1179" y="4835"/>
                  </a:lnTo>
                  <a:lnTo>
                    <a:pt x="5172" y="2899"/>
                  </a:lnTo>
                  <a:cubicBezTo>
                    <a:pt x="5172" y="2899"/>
                    <a:pt x="5183" y="2399"/>
                    <a:pt x="5116" y="2066"/>
                  </a:cubicBezTo>
                  <a:cubicBezTo>
                    <a:pt x="5039" y="1743"/>
                    <a:pt x="5172" y="1676"/>
                    <a:pt x="4950" y="1554"/>
                  </a:cubicBezTo>
                  <a:cubicBezTo>
                    <a:pt x="4727" y="1420"/>
                    <a:pt x="4394" y="1409"/>
                    <a:pt x="4293" y="1020"/>
                  </a:cubicBezTo>
                  <a:cubicBezTo>
                    <a:pt x="4204" y="620"/>
                    <a:pt x="4171" y="130"/>
                    <a:pt x="3871" y="30"/>
                  </a:cubicBezTo>
                  <a:cubicBezTo>
                    <a:pt x="3803" y="9"/>
                    <a:pt x="3737" y="0"/>
                    <a:pt x="367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11"/>
            <p:cNvSpPr/>
            <p:nvPr/>
          </p:nvSpPr>
          <p:spPr>
            <a:xfrm>
              <a:off x="2265010" y="2113787"/>
              <a:ext cx="163029" cy="168018"/>
            </a:xfrm>
            <a:custGeom>
              <a:avLst/>
              <a:gdLst/>
              <a:ahLst/>
              <a:cxnLst/>
              <a:rect l="l" t="t" r="r" b="b"/>
              <a:pathLst>
                <a:path w="4673" h="4816" extrusionOk="0">
                  <a:moveTo>
                    <a:pt x="3449" y="0"/>
                  </a:moveTo>
                  <a:cubicBezTo>
                    <a:pt x="3281" y="33"/>
                    <a:pt x="3104" y="89"/>
                    <a:pt x="2870" y="134"/>
                  </a:cubicBezTo>
                  <a:cubicBezTo>
                    <a:pt x="2448" y="200"/>
                    <a:pt x="2258" y="166"/>
                    <a:pt x="1991" y="512"/>
                  </a:cubicBezTo>
                  <a:cubicBezTo>
                    <a:pt x="1724" y="868"/>
                    <a:pt x="1969" y="979"/>
                    <a:pt x="1368" y="1612"/>
                  </a:cubicBezTo>
                  <a:cubicBezTo>
                    <a:pt x="779" y="2247"/>
                    <a:pt x="523" y="2102"/>
                    <a:pt x="256" y="2791"/>
                  </a:cubicBezTo>
                  <a:cubicBezTo>
                    <a:pt x="134" y="3114"/>
                    <a:pt x="56" y="3347"/>
                    <a:pt x="23" y="3503"/>
                  </a:cubicBezTo>
                  <a:lnTo>
                    <a:pt x="23" y="3614"/>
                  </a:lnTo>
                  <a:cubicBezTo>
                    <a:pt x="23" y="3670"/>
                    <a:pt x="12" y="3726"/>
                    <a:pt x="1" y="3770"/>
                  </a:cubicBezTo>
                  <a:lnTo>
                    <a:pt x="1146" y="4816"/>
                  </a:lnTo>
                  <a:lnTo>
                    <a:pt x="3983" y="3448"/>
                  </a:lnTo>
                  <a:cubicBezTo>
                    <a:pt x="3983" y="3426"/>
                    <a:pt x="3993" y="3392"/>
                    <a:pt x="4005" y="3370"/>
                  </a:cubicBezTo>
                  <a:cubicBezTo>
                    <a:pt x="4082" y="3248"/>
                    <a:pt x="4238" y="3169"/>
                    <a:pt x="4327" y="3058"/>
                  </a:cubicBezTo>
                  <a:cubicBezTo>
                    <a:pt x="4427" y="2925"/>
                    <a:pt x="4505" y="2791"/>
                    <a:pt x="4572" y="2647"/>
                  </a:cubicBezTo>
                  <a:cubicBezTo>
                    <a:pt x="4628" y="2547"/>
                    <a:pt x="4672" y="2425"/>
                    <a:pt x="4661" y="2313"/>
                  </a:cubicBezTo>
                  <a:cubicBezTo>
                    <a:pt x="4650" y="2224"/>
                    <a:pt x="4605" y="2146"/>
                    <a:pt x="4572" y="2069"/>
                  </a:cubicBezTo>
                  <a:cubicBezTo>
                    <a:pt x="4405" y="1757"/>
                    <a:pt x="4227" y="1457"/>
                    <a:pt x="4038" y="1157"/>
                  </a:cubicBezTo>
                  <a:cubicBezTo>
                    <a:pt x="4016" y="1135"/>
                    <a:pt x="3993" y="1101"/>
                    <a:pt x="3960" y="1090"/>
                  </a:cubicBezTo>
                  <a:cubicBezTo>
                    <a:pt x="3946" y="1083"/>
                    <a:pt x="3929" y="1080"/>
                    <a:pt x="3913" y="1080"/>
                  </a:cubicBezTo>
                  <a:cubicBezTo>
                    <a:pt x="3880" y="1080"/>
                    <a:pt x="3845" y="1090"/>
                    <a:pt x="3815" y="1090"/>
                  </a:cubicBezTo>
                  <a:cubicBezTo>
                    <a:pt x="3805" y="1092"/>
                    <a:pt x="3796" y="1092"/>
                    <a:pt x="3786" y="1092"/>
                  </a:cubicBezTo>
                  <a:cubicBezTo>
                    <a:pt x="3664" y="1092"/>
                    <a:pt x="3557" y="969"/>
                    <a:pt x="3515" y="845"/>
                  </a:cubicBezTo>
                  <a:cubicBezTo>
                    <a:pt x="3482" y="712"/>
                    <a:pt x="3504" y="567"/>
                    <a:pt x="3526" y="423"/>
                  </a:cubicBezTo>
                  <a:cubicBezTo>
                    <a:pt x="3538" y="289"/>
                    <a:pt x="3538" y="134"/>
                    <a:pt x="3459" y="22"/>
                  </a:cubicBezTo>
                  <a:cubicBezTo>
                    <a:pt x="3459" y="11"/>
                    <a:pt x="3459" y="11"/>
                    <a:pt x="3449"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11"/>
            <p:cNvSpPr/>
            <p:nvPr/>
          </p:nvSpPr>
          <p:spPr>
            <a:xfrm>
              <a:off x="2339916" y="2127743"/>
              <a:ext cx="32236" cy="54215"/>
            </a:xfrm>
            <a:custGeom>
              <a:avLst/>
              <a:gdLst/>
              <a:ahLst/>
              <a:cxnLst/>
              <a:rect l="l" t="t" r="r" b="b"/>
              <a:pathLst>
                <a:path w="924" h="1554" extrusionOk="0">
                  <a:moveTo>
                    <a:pt x="823" y="0"/>
                  </a:moveTo>
                  <a:cubicBezTo>
                    <a:pt x="679" y="23"/>
                    <a:pt x="568" y="122"/>
                    <a:pt x="467" y="223"/>
                  </a:cubicBezTo>
                  <a:cubicBezTo>
                    <a:pt x="378" y="345"/>
                    <a:pt x="289" y="478"/>
                    <a:pt x="222" y="612"/>
                  </a:cubicBezTo>
                  <a:cubicBezTo>
                    <a:pt x="156" y="757"/>
                    <a:pt x="101" y="901"/>
                    <a:pt x="67" y="1046"/>
                  </a:cubicBezTo>
                  <a:cubicBezTo>
                    <a:pt x="22" y="1202"/>
                    <a:pt x="0" y="1368"/>
                    <a:pt x="22" y="1524"/>
                  </a:cubicBezTo>
                  <a:cubicBezTo>
                    <a:pt x="28" y="1542"/>
                    <a:pt x="50" y="1553"/>
                    <a:pt x="71" y="1553"/>
                  </a:cubicBezTo>
                  <a:cubicBezTo>
                    <a:pt x="89" y="1553"/>
                    <a:pt x="106" y="1544"/>
                    <a:pt x="111" y="1524"/>
                  </a:cubicBezTo>
                  <a:cubicBezTo>
                    <a:pt x="133" y="1390"/>
                    <a:pt x="145" y="1246"/>
                    <a:pt x="178" y="1113"/>
                  </a:cubicBezTo>
                  <a:cubicBezTo>
                    <a:pt x="200" y="968"/>
                    <a:pt x="245" y="834"/>
                    <a:pt x="311" y="701"/>
                  </a:cubicBezTo>
                  <a:cubicBezTo>
                    <a:pt x="367" y="567"/>
                    <a:pt x="434" y="445"/>
                    <a:pt x="523" y="334"/>
                  </a:cubicBezTo>
                  <a:cubicBezTo>
                    <a:pt x="601" y="223"/>
                    <a:pt x="701" y="112"/>
                    <a:pt x="857" y="89"/>
                  </a:cubicBezTo>
                  <a:cubicBezTo>
                    <a:pt x="924" y="78"/>
                    <a:pt x="879" y="0"/>
                    <a:pt x="82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11"/>
            <p:cNvSpPr/>
            <p:nvPr/>
          </p:nvSpPr>
          <p:spPr>
            <a:xfrm>
              <a:off x="2335939" y="2142396"/>
              <a:ext cx="34888" cy="64053"/>
            </a:xfrm>
            <a:custGeom>
              <a:avLst/>
              <a:gdLst/>
              <a:ahLst/>
              <a:cxnLst/>
              <a:rect l="l" t="t" r="r" b="b"/>
              <a:pathLst>
                <a:path w="1000" h="1836" extrusionOk="0">
                  <a:moveTo>
                    <a:pt x="930" y="1"/>
                  </a:moveTo>
                  <a:cubicBezTo>
                    <a:pt x="925" y="1"/>
                    <a:pt x="920" y="1"/>
                    <a:pt x="915" y="3"/>
                  </a:cubicBezTo>
                  <a:cubicBezTo>
                    <a:pt x="781" y="81"/>
                    <a:pt x="737" y="270"/>
                    <a:pt x="692" y="403"/>
                  </a:cubicBezTo>
                  <a:cubicBezTo>
                    <a:pt x="637" y="570"/>
                    <a:pt x="593" y="748"/>
                    <a:pt x="537" y="915"/>
                  </a:cubicBezTo>
                  <a:cubicBezTo>
                    <a:pt x="481" y="1081"/>
                    <a:pt x="415" y="1237"/>
                    <a:pt x="326" y="1382"/>
                  </a:cubicBezTo>
                  <a:cubicBezTo>
                    <a:pt x="247" y="1526"/>
                    <a:pt x="126" y="1649"/>
                    <a:pt x="25" y="1783"/>
                  </a:cubicBezTo>
                  <a:cubicBezTo>
                    <a:pt x="1" y="1815"/>
                    <a:pt x="42" y="1836"/>
                    <a:pt x="75" y="1836"/>
                  </a:cubicBezTo>
                  <a:cubicBezTo>
                    <a:pt x="87" y="1836"/>
                    <a:pt x="97" y="1833"/>
                    <a:pt x="103" y="1827"/>
                  </a:cubicBezTo>
                  <a:cubicBezTo>
                    <a:pt x="237" y="1727"/>
                    <a:pt x="326" y="1593"/>
                    <a:pt x="403" y="1460"/>
                  </a:cubicBezTo>
                  <a:cubicBezTo>
                    <a:pt x="492" y="1326"/>
                    <a:pt x="559" y="1170"/>
                    <a:pt x="615" y="1015"/>
                  </a:cubicBezTo>
                  <a:cubicBezTo>
                    <a:pt x="670" y="848"/>
                    <a:pt x="704" y="681"/>
                    <a:pt x="748" y="503"/>
                  </a:cubicBezTo>
                  <a:cubicBezTo>
                    <a:pt x="771" y="426"/>
                    <a:pt x="804" y="337"/>
                    <a:pt x="826" y="258"/>
                  </a:cubicBezTo>
                  <a:cubicBezTo>
                    <a:pt x="860" y="181"/>
                    <a:pt x="893" y="92"/>
                    <a:pt x="971" y="48"/>
                  </a:cubicBezTo>
                  <a:cubicBezTo>
                    <a:pt x="999" y="28"/>
                    <a:pt x="962" y="1"/>
                    <a:pt x="930"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11"/>
            <p:cNvSpPr/>
            <p:nvPr/>
          </p:nvSpPr>
          <p:spPr>
            <a:xfrm>
              <a:off x="2347591" y="2134267"/>
              <a:ext cx="43819" cy="71031"/>
            </a:xfrm>
            <a:custGeom>
              <a:avLst/>
              <a:gdLst/>
              <a:ahLst/>
              <a:cxnLst/>
              <a:rect l="l" t="t" r="r" b="b"/>
              <a:pathLst>
                <a:path w="1256" h="2036" extrusionOk="0">
                  <a:moveTo>
                    <a:pt x="1192" y="0"/>
                  </a:moveTo>
                  <a:cubicBezTo>
                    <a:pt x="1188" y="0"/>
                    <a:pt x="1184" y="1"/>
                    <a:pt x="1181" y="2"/>
                  </a:cubicBezTo>
                  <a:cubicBezTo>
                    <a:pt x="837" y="180"/>
                    <a:pt x="659" y="525"/>
                    <a:pt x="526" y="870"/>
                  </a:cubicBezTo>
                  <a:cubicBezTo>
                    <a:pt x="392" y="1259"/>
                    <a:pt x="303" y="1670"/>
                    <a:pt x="25" y="1993"/>
                  </a:cubicBezTo>
                  <a:cubicBezTo>
                    <a:pt x="1" y="2017"/>
                    <a:pt x="41" y="2035"/>
                    <a:pt x="73" y="2035"/>
                  </a:cubicBezTo>
                  <a:cubicBezTo>
                    <a:pt x="85" y="2035"/>
                    <a:pt x="97" y="2033"/>
                    <a:pt x="103" y="2026"/>
                  </a:cubicBezTo>
                  <a:cubicBezTo>
                    <a:pt x="625" y="1460"/>
                    <a:pt x="526" y="481"/>
                    <a:pt x="1226" y="47"/>
                  </a:cubicBezTo>
                  <a:cubicBezTo>
                    <a:pt x="1255" y="27"/>
                    <a:pt x="1217" y="0"/>
                    <a:pt x="1192"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11"/>
            <p:cNvSpPr/>
            <p:nvPr/>
          </p:nvSpPr>
          <p:spPr>
            <a:xfrm>
              <a:off x="2369327" y="2175156"/>
              <a:ext cx="29759" cy="37120"/>
            </a:xfrm>
            <a:custGeom>
              <a:avLst/>
              <a:gdLst/>
              <a:ahLst/>
              <a:cxnLst/>
              <a:rect l="l" t="t" r="r" b="b"/>
              <a:pathLst>
                <a:path w="853" h="1064" extrusionOk="0">
                  <a:moveTo>
                    <a:pt x="800" y="0"/>
                  </a:moveTo>
                  <a:cubicBezTo>
                    <a:pt x="792" y="0"/>
                    <a:pt x="784" y="3"/>
                    <a:pt x="781" y="9"/>
                  </a:cubicBezTo>
                  <a:cubicBezTo>
                    <a:pt x="514" y="343"/>
                    <a:pt x="269" y="688"/>
                    <a:pt x="25" y="1022"/>
                  </a:cubicBezTo>
                  <a:cubicBezTo>
                    <a:pt x="1" y="1045"/>
                    <a:pt x="34" y="1063"/>
                    <a:pt x="63" y="1063"/>
                  </a:cubicBezTo>
                  <a:cubicBezTo>
                    <a:pt x="75" y="1063"/>
                    <a:pt x="85" y="1061"/>
                    <a:pt x="91" y="1055"/>
                  </a:cubicBezTo>
                  <a:cubicBezTo>
                    <a:pt x="348" y="721"/>
                    <a:pt x="603" y="387"/>
                    <a:pt x="837" y="43"/>
                  </a:cubicBezTo>
                  <a:cubicBezTo>
                    <a:pt x="853" y="18"/>
                    <a:pt x="823" y="0"/>
                    <a:pt x="800"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11"/>
            <p:cNvSpPr/>
            <p:nvPr/>
          </p:nvSpPr>
          <p:spPr>
            <a:xfrm>
              <a:off x="2384119" y="2182448"/>
              <a:ext cx="33038" cy="22154"/>
            </a:xfrm>
            <a:custGeom>
              <a:avLst/>
              <a:gdLst/>
              <a:ahLst/>
              <a:cxnLst/>
              <a:rect l="l" t="t" r="r" b="b"/>
              <a:pathLst>
                <a:path w="947" h="635" extrusionOk="0">
                  <a:moveTo>
                    <a:pt x="858" y="0"/>
                  </a:moveTo>
                  <a:cubicBezTo>
                    <a:pt x="668" y="34"/>
                    <a:pt x="490" y="111"/>
                    <a:pt x="335" y="212"/>
                  </a:cubicBezTo>
                  <a:cubicBezTo>
                    <a:pt x="201" y="312"/>
                    <a:pt x="79" y="434"/>
                    <a:pt x="13" y="579"/>
                  </a:cubicBezTo>
                  <a:cubicBezTo>
                    <a:pt x="1" y="601"/>
                    <a:pt x="23" y="623"/>
                    <a:pt x="45" y="635"/>
                  </a:cubicBezTo>
                  <a:cubicBezTo>
                    <a:pt x="68" y="635"/>
                    <a:pt x="101" y="623"/>
                    <a:pt x="112" y="601"/>
                  </a:cubicBezTo>
                  <a:cubicBezTo>
                    <a:pt x="190" y="467"/>
                    <a:pt x="302" y="356"/>
                    <a:pt x="435" y="279"/>
                  </a:cubicBezTo>
                  <a:cubicBezTo>
                    <a:pt x="579" y="190"/>
                    <a:pt x="735" y="145"/>
                    <a:pt x="891" y="67"/>
                  </a:cubicBezTo>
                  <a:cubicBezTo>
                    <a:pt x="947" y="45"/>
                    <a:pt x="902" y="0"/>
                    <a:pt x="858"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11"/>
            <p:cNvSpPr/>
            <p:nvPr/>
          </p:nvSpPr>
          <p:spPr>
            <a:xfrm>
              <a:off x="2392842" y="2193716"/>
              <a:ext cx="29340" cy="12001"/>
            </a:xfrm>
            <a:custGeom>
              <a:avLst/>
              <a:gdLst/>
              <a:ahLst/>
              <a:cxnLst/>
              <a:rect l="l" t="t" r="r" b="b"/>
              <a:pathLst>
                <a:path w="841" h="344" extrusionOk="0">
                  <a:moveTo>
                    <a:pt x="786" y="0"/>
                  </a:moveTo>
                  <a:cubicBezTo>
                    <a:pt x="630" y="11"/>
                    <a:pt x="474" y="55"/>
                    <a:pt x="329" y="100"/>
                  </a:cubicBezTo>
                  <a:cubicBezTo>
                    <a:pt x="263" y="122"/>
                    <a:pt x="196" y="144"/>
                    <a:pt x="129" y="178"/>
                  </a:cubicBezTo>
                  <a:cubicBezTo>
                    <a:pt x="74" y="200"/>
                    <a:pt x="18" y="233"/>
                    <a:pt x="7" y="289"/>
                  </a:cubicBezTo>
                  <a:cubicBezTo>
                    <a:pt x="0" y="322"/>
                    <a:pt x="33" y="344"/>
                    <a:pt x="63" y="344"/>
                  </a:cubicBezTo>
                  <a:cubicBezTo>
                    <a:pt x="84" y="344"/>
                    <a:pt x="103" y="334"/>
                    <a:pt x="107" y="312"/>
                  </a:cubicBezTo>
                  <a:cubicBezTo>
                    <a:pt x="118" y="267"/>
                    <a:pt x="174" y="245"/>
                    <a:pt x="218" y="233"/>
                  </a:cubicBezTo>
                  <a:lnTo>
                    <a:pt x="418" y="167"/>
                  </a:lnTo>
                  <a:cubicBezTo>
                    <a:pt x="541" y="134"/>
                    <a:pt x="675" y="100"/>
                    <a:pt x="808" y="55"/>
                  </a:cubicBezTo>
                  <a:cubicBezTo>
                    <a:pt x="841" y="45"/>
                    <a:pt x="819" y="0"/>
                    <a:pt x="78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11"/>
            <p:cNvSpPr/>
            <p:nvPr/>
          </p:nvSpPr>
          <p:spPr>
            <a:xfrm>
              <a:off x="2297212" y="2198601"/>
              <a:ext cx="227432" cy="181869"/>
            </a:xfrm>
            <a:custGeom>
              <a:avLst/>
              <a:gdLst/>
              <a:ahLst/>
              <a:cxnLst/>
              <a:rect l="l" t="t" r="r" b="b"/>
              <a:pathLst>
                <a:path w="6519" h="5213" extrusionOk="0">
                  <a:moveTo>
                    <a:pt x="4343" y="1"/>
                  </a:moveTo>
                  <a:cubicBezTo>
                    <a:pt x="4121" y="1"/>
                    <a:pt x="3893" y="19"/>
                    <a:pt x="3671" y="49"/>
                  </a:cubicBezTo>
                  <a:cubicBezTo>
                    <a:pt x="2926" y="160"/>
                    <a:pt x="2981" y="327"/>
                    <a:pt x="2192" y="794"/>
                  </a:cubicBezTo>
                  <a:cubicBezTo>
                    <a:pt x="1682" y="1101"/>
                    <a:pt x="1191" y="1153"/>
                    <a:pt x="913" y="1153"/>
                  </a:cubicBezTo>
                  <a:cubicBezTo>
                    <a:pt x="767" y="1153"/>
                    <a:pt x="679" y="1139"/>
                    <a:pt x="679" y="1139"/>
                  </a:cubicBezTo>
                  <a:lnTo>
                    <a:pt x="34" y="2496"/>
                  </a:lnTo>
                  <a:cubicBezTo>
                    <a:pt x="34" y="2496"/>
                    <a:pt x="1" y="3219"/>
                    <a:pt x="34" y="3575"/>
                  </a:cubicBezTo>
                  <a:cubicBezTo>
                    <a:pt x="79" y="3919"/>
                    <a:pt x="101" y="4164"/>
                    <a:pt x="801" y="4698"/>
                  </a:cubicBezTo>
                  <a:cubicBezTo>
                    <a:pt x="1402" y="5153"/>
                    <a:pt x="1631" y="5212"/>
                    <a:pt x="2267" y="5212"/>
                  </a:cubicBezTo>
                  <a:cubicBezTo>
                    <a:pt x="2362" y="5212"/>
                    <a:pt x="2466" y="5211"/>
                    <a:pt x="2581" y="5210"/>
                  </a:cubicBezTo>
                  <a:cubicBezTo>
                    <a:pt x="3471" y="5199"/>
                    <a:pt x="3493" y="5076"/>
                    <a:pt x="4071" y="4776"/>
                  </a:cubicBezTo>
                  <a:cubicBezTo>
                    <a:pt x="4661" y="4475"/>
                    <a:pt x="4516" y="3909"/>
                    <a:pt x="4538" y="3608"/>
                  </a:cubicBezTo>
                  <a:cubicBezTo>
                    <a:pt x="4572" y="3308"/>
                    <a:pt x="4839" y="2908"/>
                    <a:pt x="5195" y="2496"/>
                  </a:cubicBezTo>
                  <a:cubicBezTo>
                    <a:pt x="5562" y="2085"/>
                    <a:pt x="6241" y="2051"/>
                    <a:pt x="6385" y="1951"/>
                  </a:cubicBezTo>
                  <a:cubicBezTo>
                    <a:pt x="6518" y="1840"/>
                    <a:pt x="6507" y="1806"/>
                    <a:pt x="6441" y="1462"/>
                  </a:cubicBezTo>
                  <a:cubicBezTo>
                    <a:pt x="6362" y="1128"/>
                    <a:pt x="6073" y="728"/>
                    <a:pt x="5640" y="360"/>
                  </a:cubicBezTo>
                  <a:cubicBezTo>
                    <a:pt x="5337" y="96"/>
                    <a:pt x="4856" y="1"/>
                    <a:pt x="434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11"/>
            <p:cNvSpPr/>
            <p:nvPr/>
          </p:nvSpPr>
          <p:spPr>
            <a:xfrm>
              <a:off x="2297212" y="2210777"/>
              <a:ext cx="103651" cy="116803"/>
            </a:xfrm>
            <a:custGeom>
              <a:avLst/>
              <a:gdLst/>
              <a:ahLst/>
              <a:cxnLst/>
              <a:rect l="l" t="t" r="r" b="b"/>
              <a:pathLst>
                <a:path w="2971" h="3348" extrusionOk="0">
                  <a:moveTo>
                    <a:pt x="2859" y="1"/>
                  </a:moveTo>
                  <a:cubicBezTo>
                    <a:pt x="2704" y="112"/>
                    <a:pt x="2526" y="256"/>
                    <a:pt x="2192" y="445"/>
                  </a:cubicBezTo>
                  <a:cubicBezTo>
                    <a:pt x="1682" y="752"/>
                    <a:pt x="1191" y="804"/>
                    <a:pt x="913" y="804"/>
                  </a:cubicBezTo>
                  <a:cubicBezTo>
                    <a:pt x="767" y="804"/>
                    <a:pt x="679" y="790"/>
                    <a:pt x="679" y="790"/>
                  </a:cubicBezTo>
                  <a:lnTo>
                    <a:pt x="34" y="2147"/>
                  </a:lnTo>
                  <a:cubicBezTo>
                    <a:pt x="34" y="2147"/>
                    <a:pt x="1" y="2870"/>
                    <a:pt x="34" y="3226"/>
                  </a:cubicBezTo>
                  <a:cubicBezTo>
                    <a:pt x="45" y="3271"/>
                    <a:pt x="45" y="3315"/>
                    <a:pt x="57" y="3348"/>
                  </a:cubicBezTo>
                  <a:cubicBezTo>
                    <a:pt x="279" y="3337"/>
                    <a:pt x="512" y="3237"/>
                    <a:pt x="746" y="3115"/>
                  </a:cubicBezTo>
                  <a:cubicBezTo>
                    <a:pt x="991" y="2981"/>
                    <a:pt x="1202" y="2781"/>
                    <a:pt x="1325" y="2525"/>
                  </a:cubicBezTo>
                  <a:cubicBezTo>
                    <a:pt x="1446" y="2236"/>
                    <a:pt x="1458" y="1858"/>
                    <a:pt x="1725" y="1680"/>
                  </a:cubicBezTo>
                  <a:cubicBezTo>
                    <a:pt x="1836" y="1591"/>
                    <a:pt x="1980" y="1568"/>
                    <a:pt x="2114" y="1524"/>
                  </a:cubicBezTo>
                  <a:cubicBezTo>
                    <a:pt x="2392" y="1424"/>
                    <a:pt x="2637" y="1235"/>
                    <a:pt x="2781" y="979"/>
                  </a:cubicBezTo>
                  <a:cubicBezTo>
                    <a:pt x="2926" y="723"/>
                    <a:pt x="2971" y="412"/>
                    <a:pt x="2892" y="122"/>
                  </a:cubicBezTo>
                  <a:cubicBezTo>
                    <a:pt x="2882" y="90"/>
                    <a:pt x="2870" y="45"/>
                    <a:pt x="2859"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11"/>
            <p:cNvSpPr/>
            <p:nvPr/>
          </p:nvSpPr>
          <p:spPr>
            <a:xfrm>
              <a:off x="2296968" y="2285263"/>
              <a:ext cx="50866" cy="50761"/>
            </a:xfrm>
            <a:custGeom>
              <a:avLst/>
              <a:gdLst/>
              <a:ahLst/>
              <a:cxnLst/>
              <a:rect l="l" t="t" r="r" b="b"/>
              <a:pathLst>
                <a:path w="1458" h="1455" extrusionOk="0">
                  <a:moveTo>
                    <a:pt x="43" y="0"/>
                  </a:moveTo>
                  <a:cubicBezTo>
                    <a:pt x="21" y="0"/>
                    <a:pt x="1" y="13"/>
                    <a:pt x="8" y="34"/>
                  </a:cubicBezTo>
                  <a:cubicBezTo>
                    <a:pt x="30" y="112"/>
                    <a:pt x="74" y="179"/>
                    <a:pt x="119" y="246"/>
                  </a:cubicBezTo>
                  <a:cubicBezTo>
                    <a:pt x="163" y="323"/>
                    <a:pt x="208" y="390"/>
                    <a:pt x="264" y="457"/>
                  </a:cubicBezTo>
                  <a:cubicBezTo>
                    <a:pt x="363" y="590"/>
                    <a:pt x="475" y="713"/>
                    <a:pt x="597" y="835"/>
                  </a:cubicBezTo>
                  <a:cubicBezTo>
                    <a:pt x="831" y="1079"/>
                    <a:pt x="1098" y="1280"/>
                    <a:pt x="1387" y="1447"/>
                  </a:cubicBezTo>
                  <a:cubicBezTo>
                    <a:pt x="1392" y="1452"/>
                    <a:pt x="1399" y="1454"/>
                    <a:pt x="1406" y="1454"/>
                  </a:cubicBezTo>
                  <a:cubicBezTo>
                    <a:pt x="1430" y="1454"/>
                    <a:pt x="1457" y="1430"/>
                    <a:pt x="1431" y="1413"/>
                  </a:cubicBezTo>
                  <a:cubicBezTo>
                    <a:pt x="1154" y="1247"/>
                    <a:pt x="897" y="1035"/>
                    <a:pt x="664" y="790"/>
                  </a:cubicBezTo>
                  <a:cubicBezTo>
                    <a:pt x="553" y="679"/>
                    <a:pt x="452" y="546"/>
                    <a:pt x="353" y="424"/>
                  </a:cubicBezTo>
                  <a:lnTo>
                    <a:pt x="219" y="223"/>
                  </a:lnTo>
                  <a:cubicBezTo>
                    <a:pt x="175" y="157"/>
                    <a:pt x="130" y="78"/>
                    <a:pt x="74" y="12"/>
                  </a:cubicBezTo>
                  <a:cubicBezTo>
                    <a:pt x="66" y="4"/>
                    <a:pt x="55" y="0"/>
                    <a:pt x="4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11"/>
            <p:cNvSpPr/>
            <p:nvPr/>
          </p:nvSpPr>
          <p:spPr>
            <a:xfrm>
              <a:off x="2282629" y="2273960"/>
              <a:ext cx="92626" cy="55122"/>
            </a:xfrm>
            <a:custGeom>
              <a:avLst/>
              <a:gdLst/>
              <a:ahLst/>
              <a:cxnLst/>
              <a:rect l="l" t="t" r="r" b="b"/>
              <a:pathLst>
                <a:path w="2655" h="1580" extrusionOk="0">
                  <a:moveTo>
                    <a:pt x="107" y="1"/>
                  </a:moveTo>
                  <a:cubicBezTo>
                    <a:pt x="62" y="1"/>
                    <a:pt x="1" y="50"/>
                    <a:pt x="52" y="91"/>
                  </a:cubicBezTo>
                  <a:cubicBezTo>
                    <a:pt x="163" y="158"/>
                    <a:pt x="274" y="202"/>
                    <a:pt x="396" y="247"/>
                  </a:cubicBezTo>
                  <a:cubicBezTo>
                    <a:pt x="519" y="303"/>
                    <a:pt x="630" y="347"/>
                    <a:pt x="752" y="392"/>
                  </a:cubicBezTo>
                  <a:cubicBezTo>
                    <a:pt x="986" y="481"/>
                    <a:pt x="1219" y="547"/>
                    <a:pt x="1453" y="625"/>
                  </a:cubicBezTo>
                  <a:cubicBezTo>
                    <a:pt x="1687" y="703"/>
                    <a:pt x="1887" y="814"/>
                    <a:pt x="2054" y="992"/>
                  </a:cubicBezTo>
                  <a:cubicBezTo>
                    <a:pt x="2220" y="1170"/>
                    <a:pt x="2376" y="1371"/>
                    <a:pt x="2532" y="1559"/>
                  </a:cubicBezTo>
                  <a:cubicBezTo>
                    <a:pt x="2543" y="1574"/>
                    <a:pt x="2561" y="1580"/>
                    <a:pt x="2579" y="1580"/>
                  </a:cubicBezTo>
                  <a:cubicBezTo>
                    <a:pt x="2616" y="1580"/>
                    <a:pt x="2655" y="1553"/>
                    <a:pt x="2632" y="1515"/>
                  </a:cubicBezTo>
                  <a:cubicBezTo>
                    <a:pt x="2510" y="1359"/>
                    <a:pt x="2398" y="1193"/>
                    <a:pt x="2265" y="1048"/>
                  </a:cubicBezTo>
                  <a:cubicBezTo>
                    <a:pt x="2143" y="903"/>
                    <a:pt x="2020" y="770"/>
                    <a:pt x="1854" y="669"/>
                  </a:cubicBezTo>
                  <a:cubicBezTo>
                    <a:pt x="1698" y="580"/>
                    <a:pt x="1520" y="525"/>
                    <a:pt x="1353" y="469"/>
                  </a:cubicBezTo>
                  <a:cubicBezTo>
                    <a:pt x="1164" y="402"/>
                    <a:pt x="964" y="336"/>
                    <a:pt x="786" y="269"/>
                  </a:cubicBezTo>
                  <a:cubicBezTo>
                    <a:pt x="564" y="180"/>
                    <a:pt x="341" y="69"/>
                    <a:pt x="119" y="2"/>
                  </a:cubicBezTo>
                  <a:cubicBezTo>
                    <a:pt x="115" y="1"/>
                    <a:pt x="111" y="1"/>
                    <a:pt x="107"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11"/>
            <p:cNvSpPr/>
            <p:nvPr/>
          </p:nvSpPr>
          <p:spPr>
            <a:xfrm>
              <a:off x="2299864" y="2262481"/>
              <a:ext cx="82160" cy="57669"/>
            </a:xfrm>
            <a:custGeom>
              <a:avLst/>
              <a:gdLst/>
              <a:ahLst/>
              <a:cxnLst/>
              <a:rect l="l" t="t" r="r" b="b"/>
              <a:pathLst>
                <a:path w="2355" h="1653" extrusionOk="0">
                  <a:moveTo>
                    <a:pt x="56" y="0"/>
                  </a:moveTo>
                  <a:cubicBezTo>
                    <a:pt x="27" y="0"/>
                    <a:pt x="0" y="15"/>
                    <a:pt x="14" y="42"/>
                  </a:cubicBezTo>
                  <a:cubicBezTo>
                    <a:pt x="80" y="187"/>
                    <a:pt x="236" y="254"/>
                    <a:pt x="381" y="309"/>
                  </a:cubicBezTo>
                  <a:cubicBezTo>
                    <a:pt x="559" y="376"/>
                    <a:pt x="737" y="442"/>
                    <a:pt x="903" y="521"/>
                  </a:cubicBezTo>
                  <a:cubicBezTo>
                    <a:pt x="1259" y="676"/>
                    <a:pt x="1560" y="899"/>
                    <a:pt x="1827" y="1176"/>
                  </a:cubicBezTo>
                  <a:cubicBezTo>
                    <a:pt x="1983" y="1321"/>
                    <a:pt x="2116" y="1488"/>
                    <a:pt x="2260" y="1643"/>
                  </a:cubicBezTo>
                  <a:cubicBezTo>
                    <a:pt x="2266" y="1650"/>
                    <a:pt x="2277" y="1652"/>
                    <a:pt x="2289" y="1652"/>
                  </a:cubicBezTo>
                  <a:cubicBezTo>
                    <a:pt x="2318" y="1652"/>
                    <a:pt x="2355" y="1634"/>
                    <a:pt x="2339" y="1611"/>
                  </a:cubicBezTo>
                  <a:cubicBezTo>
                    <a:pt x="2116" y="1321"/>
                    <a:pt x="1871" y="1054"/>
                    <a:pt x="1593" y="820"/>
                  </a:cubicBezTo>
                  <a:cubicBezTo>
                    <a:pt x="1304" y="576"/>
                    <a:pt x="959" y="432"/>
                    <a:pt x="614" y="298"/>
                  </a:cubicBezTo>
                  <a:cubicBezTo>
                    <a:pt x="426" y="220"/>
                    <a:pt x="248" y="165"/>
                    <a:pt x="103" y="20"/>
                  </a:cubicBezTo>
                  <a:cubicBezTo>
                    <a:pt x="94" y="7"/>
                    <a:pt x="75" y="0"/>
                    <a:pt x="5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11"/>
            <p:cNvSpPr/>
            <p:nvPr/>
          </p:nvSpPr>
          <p:spPr>
            <a:xfrm>
              <a:off x="2298922" y="2243083"/>
              <a:ext cx="119350" cy="70543"/>
            </a:xfrm>
            <a:custGeom>
              <a:avLst/>
              <a:gdLst/>
              <a:ahLst/>
              <a:cxnLst/>
              <a:rect l="l" t="t" r="r" b="b"/>
              <a:pathLst>
                <a:path w="3421" h="2022" extrusionOk="0">
                  <a:moveTo>
                    <a:pt x="107" y="0"/>
                  </a:moveTo>
                  <a:cubicBezTo>
                    <a:pt x="82" y="0"/>
                    <a:pt x="57" y="14"/>
                    <a:pt x="52" y="42"/>
                  </a:cubicBezTo>
                  <a:cubicBezTo>
                    <a:pt x="30" y="197"/>
                    <a:pt x="174" y="254"/>
                    <a:pt x="319" y="286"/>
                  </a:cubicBezTo>
                  <a:cubicBezTo>
                    <a:pt x="230" y="286"/>
                    <a:pt x="141" y="298"/>
                    <a:pt x="52" y="353"/>
                  </a:cubicBezTo>
                  <a:cubicBezTo>
                    <a:pt x="1" y="384"/>
                    <a:pt x="62" y="433"/>
                    <a:pt x="107" y="433"/>
                  </a:cubicBezTo>
                  <a:cubicBezTo>
                    <a:pt x="111" y="433"/>
                    <a:pt x="115" y="432"/>
                    <a:pt x="119" y="432"/>
                  </a:cubicBezTo>
                  <a:cubicBezTo>
                    <a:pt x="200" y="415"/>
                    <a:pt x="269" y="405"/>
                    <a:pt x="344" y="405"/>
                  </a:cubicBezTo>
                  <a:cubicBezTo>
                    <a:pt x="372" y="405"/>
                    <a:pt x="400" y="406"/>
                    <a:pt x="430" y="409"/>
                  </a:cubicBezTo>
                  <a:lnTo>
                    <a:pt x="663" y="476"/>
                  </a:lnTo>
                  <a:cubicBezTo>
                    <a:pt x="586" y="464"/>
                    <a:pt x="508" y="454"/>
                    <a:pt x="419" y="454"/>
                  </a:cubicBezTo>
                  <a:cubicBezTo>
                    <a:pt x="374" y="454"/>
                    <a:pt x="364" y="509"/>
                    <a:pt x="408" y="520"/>
                  </a:cubicBezTo>
                  <a:cubicBezTo>
                    <a:pt x="675" y="565"/>
                    <a:pt x="930" y="609"/>
                    <a:pt x="1187" y="731"/>
                  </a:cubicBezTo>
                  <a:cubicBezTo>
                    <a:pt x="1397" y="843"/>
                    <a:pt x="1575" y="998"/>
                    <a:pt x="1709" y="1210"/>
                  </a:cubicBezTo>
                  <a:cubicBezTo>
                    <a:pt x="1716" y="1221"/>
                    <a:pt x="1730" y="1226"/>
                    <a:pt x="1744" y="1226"/>
                  </a:cubicBezTo>
                  <a:cubicBezTo>
                    <a:pt x="1772" y="1226"/>
                    <a:pt x="1802" y="1206"/>
                    <a:pt x="1787" y="1176"/>
                  </a:cubicBezTo>
                  <a:cubicBezTo>
                    <a:pt x="1631" y="909"/>
                    <a:pt x="1365" y="709"/>
                    <a:pt x="1075" y="598"/>
                  </a:cubicBezTo>
                  <a:lnTo>
                    <a:pt x="1075" y="598"/>
                  </a:lnTo>
                  <a:cubicBezTo>
                    <a:pt x="1197" y="620"/>
                    <a:pt x="1331" y="654"/>
                    <a:pt x="1454" y="698"/>
                  </a:cubicBezTo>
                  <a:cubicBezTo>
                    <a:pt x="1876" y="843"/>
                    <a:pt x="2243" y="1121"/>
                    <a:pt x="2566" y="1432"/>
                  </a:cubicBezTo>
                  <a:cubicBezTo>
                    <a:pt x="2754" y="1610"/>
                    <a:pt x="2932" y="1799"/>
                    <a:pt x="3100" y="2011"/>
                  </a:cubicBezTo>
                  <a:cubicBezTo>
                    <a:pt x="3107" y="2018"/>
                    <a:pt x="3120" y="2022"/>
                    <a:pt x="3134" y="2022"/>
                  </a:cubicBezTo>
                  <a:cubicBezTo>
                    <a:pt x="3162" y="2022"/>
                    <a:pt x="3192" y="2007"/>
                    <a:pt x="3177" y="1977"/>
                  </a:cubicBezTo>
                  <a:cubicBezTo>
                    <a:pt x="2910" y="1577"/>
                    <a:pt x="2554" y="1221"/>
                    <a:pt x="2165" y="943"/>
                  </a:cubicBezTo>
                  <a:cubicBezTo>
                    <a:pt x="1976" y="810"/>
                    <a:pt x="1765" y="698"/>
                    <a:pt x="1542" y="620"/>
                  </a:cubicBezTo>
                  <a:cubicBezTo>
                    <a:pt x="1298" y="531"/>
                    <a:pt x="1053" y="487"/>
                    <a:pt x="808" y="398"/>
                  </a:cubicBezTo>
                  <a:cubicBezTo>
                    <a:pt x="713" y="377"/>
                    <a:pt x="609" y="336"/>
                    <a:pt x="495" y="304"/>
                  </a:cubicBezTo>
                  <a:lnTo>
                    <a:pt x="495" y="304"/>
                  </a:lnTo>
                  <a:cubicBezTo>
                    <a:pt x="517" y="309"/>
                    <a:pt x="535" y="309"/>
                    <a:pt x="552" y="309"/>
                  </a:cubicBezTo>
                  <a:cubicBezTo>
                    <a:pt x="808" y="343"/>
                    <a:pt x="1064" y="375"/>
                    <a:pt x="1320" y="398"/>
                  </a:cubicBezTo>
                  <a:cubicBezTo>
                    <a:pt x="1575" y="432"/>
                    <a:pt x="1842" y="420"/>
                    <a:pt x="2099" y="454"/>
                  </a:cubicBezTo>
                  <a:cubicBezTo>
                    <a:pt x="2332" y="476"/>
                    <a:pt x="2543" y="565"/>
                    <a:pt x="2732" y="687"/>
                  </a:cubicBezTo>
                  <a:cubicBezTo>
                    <a:pt x="2944" y="832"/>
                    <a:pt x="3133" y="998"/>
                    <a:pt x="3310" y="1166"/>
                  </a:cubicBezTo>
                  <a:cubicBezTo>
                    <a:pt x="3320" y="1175"/>
                    <a:pt x="3334" y="1179"/>
                    <a:pt x="3348" y="1179"/>
                  </a:cubicBezTo>
                  <a:cubicBezTo>
                    <a:pt x="3384" y="1179"/>
                    <a:pt x="3421" y="1153"/>
                    <a:pt x="3389" y="1121"/>
                  </a:cubicBezTo>
                  <a:cubicBezTo>
                    <a:pt x="3100" y="832"/>
                    <a:pt x="2788" y="543"/>
                    <a:pt x="2388" y="409"/>
                  </a:cubicBezTo>
                  <a:cubicBezTo>
                    <a:pt x="2154" y="343"/>
                    <a:pt x="1909" y="353"/>
                    <a:pt x="1664" y="331"/>
                  </a:cubicBezTo>
                  <a:cubicBezTo>
                    <a:pt x="1409" y="320"/>
                    <a:pt x="1153" y="286"/>
                    <a:pt x="908" y="242"/>
                  </a:cubicBezTo>
                  <a:cubicBezTo>
                    <a:pt x="764" y="231"/>
                    <a:pt x="630" y="209"/>
                    <a:pt x="485" y="187"/>
                  </a:cubicBezTo>
                  <a:cubicBezTo>
                    <a:pt x="386" y="175"/>
                    <a:pt x="186" y="175"/>
                    <a:pt x="163" y="42"/>
                  </a:cubicBezTo>
                  <a:cubicBezTo>
                    <a:pt x="158" y="14"/>
                    <a:pt x="132" y="0"/>
                    <a:pt x="107"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11"/>
            <p:cNvSpPr/>
            <p:nvPr/>
          </p:nvSpPr>
          <p:spPr>
            <a:xfrm>
              <a:off x="2331577" y="2223162"/>
              <a:ext cx="112163" cy="30038"/>
            </a:xfrm>
            <a:custGeom>
              <a:avLst/>
              <a:gdLst/>
              <a:ahLst/>
              <a:cxnLst/>
              <a:rect l="l" t="t" r="r" b="b"/>
              <a:pathLst>
                <a:path w="3215" h="861" extrusionOk="0">
                  <a:moveTo>
                    <a:pt x="3133" y="0"/>
                  </a:moveTo>
                  <a:cubicBezTo>
                    <a:pt x="3129" y="0"/>
                    <a:pt x="3124" y="1"/>
                    <a:pt x="3120" y="2"/>
                  </a:cubicBezTo>
                  <a:cubicBezTo>
                    <a:pt x="2931" y="24"/>
                    <a:pt x="2730" y="24"/>
                    <a:pt x="2530" y="24"/>
                  </a:cubicBezTo>
                  <a:cubicBezTo>
                    <a:pt x="2342" y="34"/>
                    <a:pt x="2164" y="46"/>
                    <a:pt x="1974" y="79"/>
                  </a:cubicBezTo>
                  <a:cubicBezTo>
                    <a:pt x="1796" y="113"/>
                    <a:pt x="1607" y="146"/>
                    <a:pt x="1430" y="190"/>
                  </a:cubicBezTo>
                  <a:cubicBezTo>
                    <a:pt x="1252" y="235"/>
                    <a:pt x="1062" y="268"/>
                    <a:pt x="896" y="346"/>
                  </a:cubicBezTo>
                  <a:cubicBezTo>
                    <a:pt x="862" y="368"/>
                    <a:pt x="862" y="390"/>
                    <a:pt x="884" y="402"/>
                  </a:cubicBezTo>
                  <a:cubicBezTo>
                    <a:pt x="851" y="402"/>
                    <a:pt x="807" y="413"/>
                    <a:pt x="773" y="413"/>
                  </a:cubicBezTo>
                  <a:cubicBezTo>
                    <a:pt x="550" y="435"/>
                    <a:pt x="317" y="457"/>
                    <a:pt x="128" y="580"/>
                  </a:cubicBezTo>
                  <a:cubicBezTo>
                    <a:pt x="117" y="580"/>
                    <a:pt x="106" y="591"/>
                    <a:pt x="117" y="602"/>
                  </a:cubicBezTo>
                  <a:cubicBezTo>
                    <a:pt x="83" y="624"/>
                    <a:pt x="50" y="635"/>
                    <a:pt x="28" y="669"/>
                  </a:cubicBezTo>
                  <a:cubicBezTo>
                    <a:pt x="0" y="696"/>
                    <a:pt x="49" y="716"/>
                    <a:pt x="79" y="716"/>
                  </a:cubicBezTo>
                  <a:cubicBezTo>
                    <a:pt x="86" y="716"/>
                    <a:pt x="91" y="715"/>
                    <a:pt x="95" y="713"/>
                  </a:cubicBezTo>
                  <a:cubicBezTo>
                    <a:pt x="217" y="657"/>
                    <a:pt x="328" y="635"/>
                    <a:pt x="473" y="635"/>
                  </a:cubicBezTo>
                  <a:cubicBezTo>
                    <a:pt x="617" y="647"/>
                    <a:pt x="773" y="680"/>
                    <a:pt x="918" y="680"/>
                  </a:cubicBezTo>
                  <a:cubicBezTo>
                    <a:pt x="1207" y="691"/>
                    <a:pt x="1519" y="680"/>
                    <a:pt x="1752" y="857"/>
                  </a:cubicBezTo>
                  <a:cubicBezTo>
                    <a:pt x="1756" y="860"/>
                    <a:pt x="1761" y="861"/>
                    <a:pt x="1767" y="861"/>
                  </a:cubicBezTo>
                  <a:cubicBezTo>
                    <a:pt x="1792" y="861"/>
                    <a:pt x="1824" y="843"/>
                    <a:pt x="1796" y="825"/>
                  </a:cubicBezTo>
                  <a:cubicBezTo>
                    <a:pt x="1551" y="624"/>
                    <a:pt x="1218" y="624"/>
                    <a:pt x="918" y="602"/>
                  </a:cubicBezTo>
                  <a:cubicBezTo>
                    <a:pt x="762" y="591"/>
                    <a:pt x="606" y="558"/>
                    <a:pt x="451" y="558"/>
                  </a:cubicBezTo>
                  <a:cubicBezTo>
                    <a:pt x="473" y="546"/>
                    <a:pt x="495" y="546"/>
                    <a:pt x="518" y="535"/>
                  </a:cubicBezTo>
                  <a:cubicBezTo>
                    <a:pt x="629" y="513"/>
                    <a:pt x="751" y="502"/>
                    <a:pt x="862" y="491"/>
                  </a:cubicBezTo>
                  <a:lnTo>
                    <a:pt x="1596" y="457"/>
                  </a:lnTo>
                  <a:cubicBezTo>
                    <a:pt x="2085" y="424"/>
                    <a:pt x="2586" y="413"/>
                    <a:pt x="3076" y="357"/>
                  </a:cubicBezTo>
                  <a:cubicBezTo>
                    <a:pt x="3131" y="357"/>
                    <a:pt x="3109" y="301"/>
                    <a:pt x="3064" y="301"/>
                  </a:cubicBezTo>
                  <a:cubicBezTo>
                    <a:pt x="2552" y="301"/>
                    <a:pt x="2030" y="335"/>
                    <a:pt x="1519" y="368"/>
                  </a:cubicBezTo>
                  <a:cubicBezTo>
                    <a:pt x="1351" y="380"/>
                    <a:pt x="1185" y="390"/>
                    <a:pt x="1018" y="390"/>
                  </a:cubicBezTo>
                  <a:cubicBezTo>
                    <a:pt x="1173" y="357"/>
                    <a:pt x="1318" y="301"/>
                    <a:pt x="1474" y="257"/>
                  </a:cubicBezTo>
                  <a:cubicBezTo>
                    <a:pt x="1652" y="212"/>
                    <a:pt x="1830" y="168"/>
                    <a:pt x="2019" y="146"/>
                  </a:cubicBezTo>
                  <a:cubicBezTo>
                    <a:pt x="2197" y="113"/>
                    <a:pt x="2386" y="101"/>
                    <a:pt x="2575" y="101"/>
                  </a:cubicBezTo>
                  <a:cubicBezTo>
                    <a:pt x="2775" y="101"/>
                    <a:pt x="2964" y="101"/>
                    <a:pt x="3153" y="68"/>
                  </a:cubicBezTo>
                  <a:cubicBezTo>
                    <a:pt x="3214" y="58"/>
                    <a:pt x="3182" y="0"/>
                    <a:pt x="313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11"/>
            <p:cNvSpPr/>
            <p:nvPr/>
          </p:nvSpPr>
          <p:spPr>
            <a:xfrm>
              <a:off x="2378712" y="2204183"/>
              <a:ext cx="68310" cy="22154"/>
            </a:xfrm>
            <a:custGeom>
              <a:avLst/>
              <a:gdLst/>
              <a:ahLst/>
              <a:cxnLst/>
              <a:rect l="l" t="t" r="r" b="b"/>
              <a:pathLst>
                <a:path w="1958" h="635" extrusionOk="0">
                  <a:moveTo>
                    <a:pt x="1925" y="0"/>
                  </a:moveTo>
                  <a:cubicBezTo>
                    <a:pt x="1591" y="22"/>
                    <a:pt x="1290" y="134"/>
                    <a:pt x="991" y="256"/>
                  </a:cubicBezTo>
                  <a:cubicBezTo>
                    <a:pt x="679" y="390"/>
                    <a:pt x="368" y="523"/>
                    <a:pt x="34" y="590"/>
                  </a:cubicBezTo>
                  <a:cubicBezTo>
                    <a:pt x="0" y="601"/>
                    <a:pt x="12" y="634"/>
                    <a:pt x="45" y="634"/>
                  </a:cubicBezTo>
                  <a:cubicBezTo>
                    <a:pt x="368" y="578"/>
                    <a:pt x="679" y="445"/>
                    <a:pt x="979" y="323"/>
                  </a:cubicBezTo>
                  <a:cubicBezTo>
                    <a:pt x="1280" y="200"/>
                    <a:pt x="1591" y="89"/>
                    <a:pt x="1925" y="45"/>
                  </a:cubicBezTo>
                  <a:cubicBezTo>
                    <a:pt x="1958" y="45"/>
                    <a:pt x="1947" y="0"/>
                    <a:pt x="192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11"/>
            <p:cNvSpPr/>
            <p:nvPr/>
          </p:nvSpPr>
          <p:spPr>
            <a:xfrm>
              <a:off x="2028711" y="2104158"/>
              <a:ext cx="280565" cy="198754"/>
            </a:xfrm>
            <a:custGeom>
              <a:avLst/>
              <a:gdLst/>
              <a:ahLst/>
              <a:cxnLst/>
              <a:rect l="l" t="t" r="r" b="b"/>
              <a:pathLst>
                <a:path w="8042" h="5697" extrusionOk="0">
                  <a:moveTo>
                    <a:pt x="5490" y="0"/>
                  </a:moveTo>
                  <a:cubicBezTo>
                    <a:pt x="5381" y="0"/>
                    <a:pt x="5328" y="50"/>
                    <a:pt x="5195" y="198"/>
                  </a:cubicBezTo>
                  <a:cubicBezTo>
                    <a:pt x="4983" y="432"/>
                    <a:pt x="4760" y="1021"/>
                    <a:pt x="4271" y="1088"/>
                  </a:cubicBezTo>
                  <a:cubicBezTo>
                    <a:pt x="4209" y="1094"/>
                    <a:pt x="4137" y="1097"/>
                    <a:pt x="4058" y="1097"/>
                  </a:cubicBezTo>
                  <a:cubicBezTo>
                    <a:pt x="3882" y="1097"/>
                    <a:pt x="3670" y="1084"/>
                    <a:pt x="3448" y="1077"/>
                  </a:cubicBezTo>
                  <a:cubicBezTo>
                    <a:pt x="3235" y="1061"/>
                    <a:pt x="3010" y="1047"/>
                    <a:pt x="2793" y="1047"/>
                  </a:cubicBezTo>
                  <a:cubicBezTo>
                    <a:pt x="2555" y="1047"/>
                    <a:pt x="2327" y="1063"/>
                    <a:pt x="2135" y="1110"/>
                  </a:cubicBezTo>
                  <a:cubicBezTo>
                    <a:pt x="1490" y="1255"/>
                    <a:pt x="1579" y="1255"/>
                    <a:pt x="1157" y="1443"/>
                  </a:cubicBezTo>
                  <a:cubicBezTo>
                    <a:pt x="734" y="1633"/>
                    <a:pt x="412" y="1888"/>
                    <a:pt x="445" y="2567"/>
                  </a:cubicBezTo>
                  <a:cubicBezTo>
                    <a:pt x="479" y="3245"/>
                    <a:pt x="0" y="3401"/>
                    <a:pt x="289" y="3835"/>
                  </a:cubicBezTo>
                  <a:cubicBezTo>
                    <a:pt x="590" y="4268"/>
                    <a:pt x="1112" y="4925"/>
                    <a:pt x="1969" y="5081"/>
                  </a:cubicBezTo>
                  <a:cubicBezTo>
                    <a:pt x="2825" y="5247"/>
                    <a:pt x="3559" y="5180"/>
                    <a:pt x="4115" y="5481"/>
                  </a:cubicBezTo>
                  <a:cubicBezTo>
                    <a:pt x="4396" y="5635"/>
                    <a:pt x="4652" y="5697"/>
                    <a:pt x="4907" y="5697"/>
                  </a:cubicBezTo>
                  <a:cubicBezTo>
                    <a:pt x="5169" y="5697"/>
                    <a:pt x="5430" y="5632"/>
                    <a:pt x="5717" y="5536"/>
                  </a:cubicBezTo>
                  <a:cubicBezTo>
                    <a:pt x="6285" y="5358"/>
                    <a:pt x="7197" y="4525"/>
                    <a:pt x="7374" y="4169"/>
                  </a:cubicBezTo>
                  <a:cubicBezTo>
                    <a:pt x="7374" y="4169"/>
                    <a:pt x="7797" y="3457"/>
                    <a:pt x="7919" y="2412"/>
                  </a:cubicBezTo>
                  <a:cubicBezTo>
                    <a:pt x="8042" y="1354"/>
                    <a:pt x="7463" y="387"/>
                    <a:pt x="7130" y="198"/>
                  </a:cubicBezTo>
                  <a:cubicBezTo>
                    <a:pt x="6785" y="9"/>
                    <a:pt x="6095" y="109"/>
                    <a:pt x="5761" y="42"/>
                  </a:cubicBezTo>
                  <a:cubicBezTo>
                    <a:pt x="5635" y="17"/>
                    <a:pt x="5553" y="0"/>
                    <a:pt x="5490"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11"/>
            <p:cNvSpPr/>
            <p:nvPr/>
          </p:nvSpPr>
          <p:spPr>
            <a:xfrm>
              <a:off x="2030665" y="2108345"/>
              <a:ext cx="278612" cy="194568"/>
            </a:xfrm>
            <a:custGeom>
              <a:avLst/>
              <a:gdLst/>
              <a:ahLst/>
              <a:cxnLst/>
              <a:rect l="l" t="t" r="r" b="b"/>
              <a:pathLst>
                <a:path w="7986" h="5577" extrusionOk="0">
                  <a:moveTo>
                    <a:pt x="6840" y="0"/>
                  </a:moveTo>
                  <a:cubicBezTo>
                    <a:pt x="6629" y="122"/>
                    <a:pt x="6462" y="312"/>
                    <a:pt x="6362" y="534"/>
                  </a:cubicBezTo>
                  <a:cubicBezTo>
                    <a:pt x="6284" y="723"/>
                    <a:pt x="6251" y="935"/>
                    <a:pt x="6184" y="1135"/>
                  </a:cubicBezTo>
                  <a:cubicBezTo>
                    <a:pt x="6117" y="1335"/>
                    <a:pt x="6006" y="1535"/>
                    <a:pt x="5817" y="1624"/>
                  </a:cubicBezTo>
                  <a:cubicBezTo>
                    <a:pt x="5683" y="1679"/>
                    <a:pt x="5539" y="1679"/>
                    <a:pt x="5383" y="1679"/>
                  </a:cubicBezTo>
                  <a:cubicBezTo>
                    <a:pt x="5050" y="1691"/>
                    <a:pt x="4704" y="1724"/>
                    <a:pt x="4437" y="1924"/>
                  </a:cubicBezTo>
                  <a:cubicBezTo>
                    <a:pt x="4227" y="2080"/>
                    <a:pt x="4071" y="2324"/>
                    <a:pt x="3826" y="2369"/>
                  </a:cubicBezTo>
                  <a:cubicBezTo>
                    <a:pt x="3792" y="2377"/>
                    <a:pt x="3758" y="2380"/>
                    <a:pt x="3723" y="2380"/>
                  </a:cubicBezTo>
                  <a:cubicBezTo>
                    <a:pt x="3558" y="2380"/>
                    <a:pt x="3393" y="2300"/>
                    <a:pt x="3236" y="2235"/>
                  </a:cubicBezTo>
                  <a:cubicBezTo>
                    <a:pt x="2930" y="2116"/>
                    <a:pt x="2604" y="2058"/>
                    <a:pt x="2278" y="2058"/>
                  </a:cubicBezTo>
                  <a:cubicBezTo>
                    <a:pt x="1576" y="2058"/>
                    <a:pt x="873" y="2324"/>
                    <a:pt x="356" y="2803"/>
                  </a:cubicBezTo>
                  <a:cubicBezTo>
                    <a:pt x="267" y="3204"/>
                    <a:pt x="0" y="3370"/>
                    <a:pt x="233" y="3715"/>
                  </a:cubicBezTo>
                  <a:cubicBezTo>
                    <a:pt x="534" y="4148"/>
                    <a:pt x="1056" y="4805"/>
                    <a:pt x="1913" y="4961"/>
                  </a:cubicBezTo>
                  <a:cubicBezTo>
                    <a:pt x="2769" y="5127"/>
                    <a:pt x="3503" y="5060"/>
                    <a:pt x="4059" y="5361"/>
                  </a:cubicBezTo>
                  <a:cubicBezTo>
                    <a:pt x="4340" y="5515"/>
                    <a:pt x="4596" y="5577"/>
                    <a:pt x="4851" y="5577"/>
                  </a:cubicBezTo>
                  <a:cubicBezTo>
                    <a:pt x="5113" y="5577"/>
                    <a:pt x="5374" y="5512"/>
                    <a:pt x="5661" y="5416"/>
                  </a:cubicBezTo>
                  <a:cubicBezTo>
                    <a:pt x="6229" y="5238"/>
                    <a:pt x="7141" y="4405"/>
                    <a:pt x="7318" y="4049"/>
                  </a:cubicBezTo>
                  <a:cubicBezTo>
                    <a:pt x="7318" y="4049"/>
                    <a:pt x="7741" y="3337"/>
                    <a:pt x="7863" y="2292"/>
                  </a:cubicBezTo>
                  <a:cubicBezTo>
                    <a:pt x="7986" y="1234"/>
                    <a:pt x="7407" y="267"/>
                    <a:pt x="7074" y="78"/>
                  </a:cubicBezTo>
                  <a:cubicBezTo>
                    <a:pt x="7007" y="33"/>
                    <a:pt x="6929" y="11"/>
                    <a:pt x="684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11"/>
            <p:cNvSpPr/>
            <p:nvPr/>
          </p:nvSpPr>
          <p:spPr>
            <a:xfrm>
              <a:off x="2070228" y="2213882"/>
              <a:ext cx="83451" cy="66391"/>
            </a:xfrm>
            <a:custGeom>
              <a:avLst/>
              <a:gdLst/>
              <a:ahLst/>
              <a:cxnLst/>
              <a:rect l="l" t="t" r="r" b="b"/>
              <a:pathLst>
                <a:path w="2392" h="1903" extrusionOk="0">
                  <a:moveTo>
                    <a:pt x="45" y="1"/>
                  </a:moveTo>
                  <a:cubicBezTo>
                    <a:pt x="23" y="1"/>
                    <a:pt x="1" y="11"/>
                    <a:pt x="11" y="33"/>
                  </a:cubicBezTo>
                  <a:cubicBezTo>
                    <a:pt x="278" y="423"/>
                    <a:pt x="590" y="790"/>
                    <a:pt x="945" y="1101"/>
                  </a:cubicBezTo>
                  <a:cubicBezTo>
                    <a:pt x="1135" y="1257"/>
                    <a:pt x="1335" y="1402"/>
                    <a:pt x="1546" y="1524"/>
                  </a:cubicBezTo>
                  <a:lnTo>
                    <a:pt x="1558" y="1524"/>
                  </a:lnTo>
                  <a:cubicBezTo>
                    <a:pt x="1713" y="1546"/>
                    <a:pt x="1858" y="1602"/>
                    <a:pt x="2080" y="1802"/>
                  </a:cubicBezTo>
                  <a:cubicBezTo>
                    <a:pt x="2092" y="1813"/>
                    <a:pt x="2102" y="1835"/>
                    <a:pt x="2124" y="1847"/>
                  </a:cubicBezTo>
                  <a:cubicBezTo>
                    <a:pt x="2124" y="1847"/>
                    <a:pt x="2136" y="1858"/>
                    <a:pt x="2147" y="1858"/>
                  </a:cubicBezTo>
                  <a:lnTo>
                    <a:pt x="2314" y="1891"/>
                  </a:lnTo>
                  <a:cubicBezTo>
                    <a:pt x="2336" y="1891"/>
                    <a:pt x="2369" y="1902"/>
                    <a:pt x="2391" y="1902"/>
                  </a:cubicBezTo>
                  <a:cubicBezTo>
                    <a:pt x="2191" y="1780"/>
                    <a:pt x="1991" y="1669"/>
                    <a:pt x="1780" y="1558"/>
                  </a:cubicBezTo>
                  <a:cubicBezTo>
                    <a:pt x="1558" y="1435"/>
                    <a:pt x="1346" y="1301"/>
                    <a:pt x="1146" y="1146"/>
                  </a:cubicBezTo>
                  <a:cubicBezTo>
                    <a:pt x="957" y="990"/>
                    <a:pt x="779" y="824"/>
                    <a:pt x="612" y="646"/>
                  </a:cubicBezTo>
                  <a:cubicBezTo>
                    <a:pt x="423" y="434"/>
                    <a:pt x="245" y="223"/>
                    <a:pt x="67" y="11"/>
                  </a:cubicBezTo>
                  <a:cubicBezTo>
                    <a:pt x="67" y="1"/>
                    <a:pt x="56" y="1"/>
                    <a:pt x="45"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11"/>
            <p:cNvSpPr/>
            <p:nvPr/>
          </p:nvSpPr>
          <p:spPr>
            <a:xfrm>
              <a:off x="2092348" y="2206137"/>
              <a:ext cx="69880" cy="72566"/>
            </a:xfrm>
            <a:custGeom>
              <a:avLst/>
              <a:gdLst/>
              <a:ahLst/>
              <a:cxnLst/>
              <a:rect l="l" t="t" r="r" b="b"/>
              <a:pathLst>
                <a:path w="2003" h="2080" extrusionOk="0">
                  <a:moveTo>
                    <a:pt x="45" y="0"/>
                  </a:moveTo>
                  <a:cubicBezTo>
                    <a:pt x="22" y="0"/>
                    <a:pt x="0" y="11"/>
                    <a:pt x="12" y="33"/>
                  </a:cubicBezTo>
                  <a:cubicBezTo>
                    <a:pt x="167" y="411"/>
                    <a:pt x="400" y="756"/>
                    <a:pt x="690" y="1034"/>
                  </a:cubicBezTo>
                  <a:cubicBezTo>
                    <a:pt x="1001" y="1345"/>
                    <a:pt x="1391" y="1568"/>
                    <a:pt x="1724" y="1846"/>
                  </a:cubicBezTo>
                  <a:cubicBezTo>
                    <a:pt x="1813" y="1924"/>
                    <a:pt x="1913" y="2002"/>
                    <a:pt x="1991" y="2080"/>
                  </a:cubicBezTo>
                  <a:lnTo>
                    <a:pt x="1991" y="2024"/>
                  </a:lnTo>
                  <a:cubicBezTo>
                    <a:pt x="1991" y="2002"/>
                    <a:pt x="1991" y="1980"/>
                    <a:pt x="2002" y="1968"/>
                  </a:cubicBezTo>
                  <a:cubicBezTo>
                    <a:pt x="1969" y="1935"/>
                    <a:pt x="1935" y="1913"/>
                    <a:pt x="1902" y="1879"/>
                  </a:cubicBezTo>
                  <a:cubicBezTo>
                    <a:pt x="1747" y="1735"/>
                    <a:pt x="1569" y="1612"/>
                    <a:pt x="1391" y="1479"/>
                  </a:cubicBezTo>
                  <a:cubicBezTo>
                    <a:pt x="1046" y="1234"/>
                    <a:pt x="712" y="967"/>
                    <a:pt x="457" y="623"/>
                  </a:cubicBezTo>
                  <a:cubicBezTo>
                    <a:pt x="311" y="433"/>
                    <a:pt x="190" y="233"/>
                    <a:pt x="89" y="22"/>
                  </a:cubicBezTo>
                  <a:cubicBezTo>
                    <a:pt x="78" y="11"/>
                    <a:pt x="67" y="0"/>
                    <a:pt x="45"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11"/>
            <p:cNvSpPr/>
            <p:nvPr/>
          </p:nvSpPr>
          <p:spPr>
            <a:xfrm>
              <a:off x="2081881" y="2171213"/>
              <a:ext cx="13606" cy="10466"/>
            </a:xfrm>
            <a:custGeom>
              <a:avLst/>
              <a:gdLst/>
              <a:ahLst/>
              <a:cxnLst/>
              <a:rect l="l" t="t" r="r" b="b"/>
              <a:pathLst>
                <a:path w="390" h="300" extrusionOk="0">
                  <a:moveTo>
                    <a:pt x="45" y="0"/>
                  </a:moveTo>
                  <a:cubicBezTo>
                    <a:pt x="22" y="0"/>
                    <a:pt x="0" y="22"/>
                    <a:pt x="22" y="45"/>
                  </a:cubicBezTo>
                  <a:cubicBezTo>
                    <a:pt x="134" y="122"/>
                    <a:pt x="223" y="211"/>
                    <a:pt x="312" y="300"/>
                  </a:cubicBezTo>
                  <a:cubicBezTo>
                    <a:pt x="345" y="300"/>
                    <a:pt x="367" y="300"/>
                    <a:pt x="389" y="289"/>
                  </a:cubicBezTo>
                  <a:cubicBezTo>
                    <a:pt x="300" y="189"/>
                    <a:pt x="189" y="89"/>
                    <a:pt x="67" y="11"/>
                  </a:cubicBezTo>
                  <a:cubicBezTo>
                    <a:pt x="67" y="11"/>
                    <a:pt x="55" y="0"/>
                    <a:pt x="4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11"/>
            <p:cNvSpPr/>
            <p:nvPr/>
          </p:nvSpPr>
          <p:spPr>
            <a:xfrm>
              <a:off x="2092731" y="2181296"/>
              <a:ext cx="25642" cy="38062"/>
            </a:xfrm>
            <a:custGeom>
              <a:avLst/>
              <a:gdLst/>
              <a:ahLst/>
              <a:cxnLst/>
              <a:rect l="l" t="t" r="r" b="b"/>
              <a:pathLst>
                <a:path w="735" h="1091" extrusionOk="0">
                  <a:moveTo>
                    <a:pt x="78" y="0"/>
                  </a:moveTo>
                  <a:cubicBezTo>
                    <a:pt x="56" y="11"/>
                    <a:pt x="34" y="11"/>
                    <a:pt x="1" y="11"/>
                  </a:cubicBezTo>
                  <a:cubicBezTo>
                    <a:pt x="278" y="322"/>
                    <a:pt x="456" y="712"/>
                    <a:pt x="646" y="1068"/>
                  </a:cubicBezTo>
                  <a:cubicBezTo>
                    <a:pt x="656" y="1090"/>
                    <a:pt x="668" y="1090"/>
                    <a:pt x="690" y="1090"/>
                  </a:cubicBezTo>
                  <a:cubicBezTo>
                    <a:pt x="712" y="1090"/>
                    <a:pt x="735" y="1079"/>
                    <a:pt x="723" y="1056"/>
                  </a:cubicBezTo>
                  <a:cubicBezTo>
                    <a:pt x="557" y="690"/>
                    <a:pt x="367" y="300"/>
                    <a:pt x="78"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11"/>
            <p:cNvSpPr/>
            <p:nvPr/>
          </p:nvSpPr>
          <p:spPr>
            <a:xfrm>
              <a:off x="2050830" y="2216987"/>
              <a:ext cx="52401" cy="49296"/>
            </a:xfrm>
            <a:custGeom>
              <a:avLst/>
              <a:gdLst/>
              <a:ahLst/>
              <a:cxnLst/>
              <a:rect l="l" t="t" r="r" b="b"/>
              <a:pathLst>
                <a:path w="1502" h="1413" extrusionOk="0">
                  <a:moveTo>
                    <a:pt x="67" y="1"/>
                  </a:moveTo>
                  <a:cubicBezTo>
                    <a:pt x="33" y="1"/>
                    <a:pt x="0" y="23"/>
                    <a:pt x="33" y="45"/>
                  </a:cubicBezTo>
                  <a:cubicBezTo>
                    <a:pt x="201" y="167"/>
                    <a:pt x="323" y="323"/>
                    <a:pt x="456" y="490"/>
                  </a:cubicBezTo>
                  <a:cubicBezTo>
                    <a:pt x="567" y="646"/>
                    <a:pt x="701" y="801"/>
                    <a:pt x="834" y="945"/>
                  </a:cubicBezTo>
                  <a:cubicBezTo>
                    <a:pt x="957" y="1079"/>
                    <a:pt x="1101" y="1212"/>
                    <a:pt x="1246" y="1335"/>
                  </a:cubicBezTo>
                  <a:cubicBezTo>
                    <a:pt x="1313" y="1368"/>
                    <a:pt x="1402" y="1390"/>
                    <a:pt x="1501" y="1413"/>
                  </a:cubicBezTo>
                  <a:cubicBezTo>
                    <a:pt x="1457" y="1380"/>
                    <a:pt x="1413" y="1335"/>
                    <a:pt x="1357" y="1301"/>
                  </a:cubicBezTo>
                  <a:cubicBezTo>
                    <a:pt x="1057" y="1057"/>
                    <a:pt x="801" y="779"/>
                    <a:pt x="557" y="478"/>
                  </a:cubicBezTo>
                  <a:cubicBezTo>
                    <a:pt x="423" y="300"/>
                    <a:pt x="278" y="122"/>
                    <a:pt x="89"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11"/>
            <p:cNvSpPr/>
            <p:nvPr/>
          </p:nvSpPr>
          <p:spPr>
            <a:xfrm>
              <a:off x="2205281" y="2138593"/>
              <a:ext cx="10117" cy="28747"/>
            </a:xfrm>
            <a:custGeom>
              <a:avLst/>
              <a:gdLst/>
              <a:ahLst/>
              <a:cxnLst/>
              <a:rect l="l" t="t" r="r" b="b"/>
              <a:pathLst>
                <a:path w="290" h="824" extrusionOk="0">
                  <a:moveTo>
                    <a:pt x="45" y="1"/>
                  </a:moveTo>
                  <a:cubicBezTo>
                    <a:pt x="22" y="1"/>
                    <a:pt x="0" y="12"/>
                    <a:pt x="0" y="34"/>
                  </a:cubicBezTo>
                  <a:cubicBezTo>
                    <a:pt x="11" y="268"/>
                    <a:pt x="45" y="490"/>
                    <a:pt x="122" y="701"/>
                  </a:cubicBezTo>
                  <a:cubicBezTo>
                    <a:pt x="134" y="746"/>
                    <a:pt x="144" y="790"/>
                    <a:pt x="166" y="824"/>
                  </a:cubicBezTo>
                  <a:lnTo>
                    <a:pt x="289" y="824"/>
                  </a:lnTo>
                  <a:cubicBezTo>
                    <a:pt x="289" y="812"/>
                    <a:pt x="289" y="812"/>
                    <a:pt x="278" y="802"/>
                  </a:cubicBezTo>
                  <a:cubicBezTo>
                    <a:pt x="178" y="557"/>
                    <a:pt x="122" y="301"/>
                    <a:pt x="89" y="34"/>
                  </a:cubicBezTo>
                  <a:cubicBezTo>
                    <a:pt x="89" y="12"/>
                    <a:pt x="67" y="1"/>
                    <a:pt x="4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11"/>
            <p:cNvSpPr/>
            <p:nvPr/>
          </p:nvSpPr>
          <p:spPr>
            <a:xfrm>
              <a:off x="2211073" y="2167306"/>
              <a:ext cx="29933" cy="51285"/>
            </a:xfrm>
            <a:custGeom>
              <a:avLst/>
              <a:gdLst/>
              <a:ahLst/>
              <a:cxnLst/>
              <a:rect l="l" t="t" r="r" b="b"/>
              <a:pathLst>
                <a:path w="858" h="1470" extrusionOk="0">
                  <a:moveTo>
                    <a:pt x="0" y="1"/>
                  </a:moveTo>
                  <a:cubicBezTo>
                    <a:pt x="57" y="157"/>
                    <a:pt x="134" y="301"/>
                    <a:pt x="223" y="446"/>
                  </a:cubicBezTo>
                  <a:cubicBezTo>
                    <a:pt x="412" y="768"/>
                    <a:pt x="646" y="1091"/>
                    <a:pt x="712" y="1469"/>
                  </a:cubicBezTo>
                  <a:lnTo>
                    <a:pt x="724" y="1469"/>
                  </a:lnTo>
                  <a:cubicBezTo>
                    <a:pt x="724" y="1457"/>
                    <a:pt x="735" y="1447"/>
                    <a:pt x="757" y="1447"/>
                  </a:cubicBezTo>
                  <a:cubicBezTo>
                    <a:pt x="791" y="1447"/>
                    <a:pt x="823" y="1435"/>
                    <a:pt x="857" y="1435"/>
                  </a:cubicBezTo>
                  <a:cubicBezTo>
                    <a:pt x="835" y="1291"/>
                    <a:pt x="779" y="1158"/>
                    <a:pt x="724" y="1024"/>
                  </a:cubicBezTo>
                  <a:cubicBezTo>
                    <a:pt x="546" y="668"/>
                    <a:pt x="279" y="357"/>
                    <a:pt x="123"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11"/>
            <p:cNvSpPr/>
            <p:nvPr/>
          </p:nvSpPr>
          <p:spPr>
            <a:xfrm>
              <a:off x="2213027" y="2122684"/>
              <a:ext cx="11269" cy="33038"/>
            </a:xfrm>
            <a:custGeom>
              <a:avLst/>
              <a:gdLst/>
              <a:ahLst/>
              <a:cxnLst/>
              <a:rect l="l" t="t" r="r" b="b"/>
              <a:pathLst>
                <a:path w="323" h="947" extrusionOk="0">
                  <a:moveTo>
                    <a:pt x="56" y="0"/>
                  </a:moveTo>
                  <a:cubicBezTo>
                    <a:pt x="33" y="0"/>
                    <a:pt x="11" y="12"/>
                    <a:pt x="11" y="23"/>
                  </a:cubicBezTo>
                  <a:cubicBezTo>
                    <a:pt x="1" y="346"/>
                    <a:pt x="67" y="657"/>
                    <a:pt x="223" y="935"/>
                  </a:cubicBezTo>
                  <a:cubicBezTo>
                    <a:pt x="234" y="946"/>
                    <a:pt x="245" y="946"/>
                    <a:pt x="267" y="946"/>
                  </a:cubicBezTo>
                  <a:cubicBezTo>
                    <a:pt x="290" y="946"/>
                    <a:pt x="323" y="935"/>
                    <a:pt x="312" y="902"/>
                  </a:cubicBezTo>
                  <a:cubicBezTo>
                    <a:pt x="167" y="635"/>
                    <a:pt x="89" y="334"/>
                    <a:pt x="89" y="23"/>
                  </a:cubicBezTo>
                  <a:cubicBezTo>
                    <a:pt x="89" y="12"/>
                    <a:pt x="78" y="0"/>
                    <a:pt x="56"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11"/>
            <p:cNvSpPr/>
            <p:nvPr/>
          </p:nvSpPr>
          <p:spPr>
            <a:xfrm>
              <a:off x="2231238" y="2121532"/>
              <a:ext cx="12455" cy="37295"/>
            </a:xfrm>
            <a:custGeom>
              <a:avLst/>
              <a:gdLst/>
              <a:ahLst/>
              <a:cxnLst/>
              <a:rect l="l" t="t" r="r" b="b"/>
              <a:pathLst>
                <a:path w="357" h="1069" extrusionOk="0">
                  <a:moveTo>
                    <a:pt x="35" y="0"/>
                  </a:moveTo>
                  <a:cubicBezTo>
                    <a:pt x="12" y="0"/>
                    <a:pt x="1" y="11"/>
                    <a:pt x="1" y="23"/>
                  </a:cubicBezTo>
                  <a:cubicBezTo>
                    <a:pt x="35" y="379"/>
                    <a:pt x="157" y="723"/>
                    <a:pt x="279" y="1068"/>
                  </a:cubicBezTo>
                  <a:cubicBezTo>
                    <a:pt x="312" y="1024"/>
                    <a:pt x="334" y="990"/>
                    <a:pt x="357" y="957"/>
                  </a:cubicBezTo>
                  <a:cubicBezTo>
                    <a:pt x="334" y="901"/>
                    <a:pt x="312" y="846"/>
                    <a:pt x="290" y="801"/>
                  </a:cubicBezTo>
                  <a:cubicBezTo>
                    <a:pt x="201" y="545"/>
                    <a:pt x="101" y="290"/>
                    <a:pt x="68" y="23"/>
                  </a:cubicBezTo>
                  <a:cubicBezTo>
                    <a:pt x="68" y="11"/>
                    <a:pt x="45" y="0"/>
                    <a:pt x="3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11"/>
            <p:cNvSpPr/>
            <p:nvPr/>
          </p:nvSpPr>
          <p:spPr>
            <a:xfrm>
              <a:off x="2240972" y="2154921"/>
              <a:ext cx="24072" cy="62100"/>
            </a:xfrm>
            <a:custGeom>
              <a:avLst/>
              <a:gdLst/>
              <a:ahLst/>
              <a:cxnLst/>
              <a:rect l="l" t="t" r="r" b="b"/>
              <a:pathLst>
                <a:path w="690" h="1780" extrusionOk="0">
                  <a:moveTo>
                    <a:pt x="78" y="0"/>
                  </a:moveTo>
                  <a:cubicBezTo>
                    <a:pt x="55" y="33"/>
                    <a:pt x="33" y="67"/>
                    <a:pt x="0" y="111"/>
                  </a:cubicBezTo>
                  <a:cubicBezTo>
                    <a:pt x="33" y="189"/>
                    <a:pt x="67" y="267"/>
                    <a:pt x="100" y="356"/>
                  </a:cubicBezTo>
                  <a:cubicBezTo>
                    <a:pt x="267" y="767"/>
                    <a:pt x="434" y="1167"/>
                    <a:pt x="567" y="1590"/>
                  </a:cubicBezTo>
                  <a:cubicBezTo>
                    <a:pt x="589" y="1657"/>
                    <a:pt x="601" y="1713"/>
                    <a:pt x="623" y="1780"/>
                  </a:cubicBezTo>
                  <a:cubicBezTo>
                    <a:pt x="634" y="1746"/>
                    <a:pt x="645" y="1723"/>
                    <a:pt x="656" y="1701"/>
                  </a:cubicBezTo>
                  <a:cubicBezTo>
                    <a:pt x="668" y="1691"/>
                    <a:pt x="678" y="1668"/>
                    <a:pt x="690" y="1646"/>
                  </a:cubicBezTo>
                  <a:cubicBezTo>
                    <a:pt x="545" y="1078"/>
                    <a:pt x="289" y="534"/>
                    <a:pt x="78"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11"/>
            <p:cNvSpPr/>
            <p:nvPr/>
          </p:nvSpPr>
          <p:spPr>
            <a:xfrm>
              <a:off x="2239786" y="2130848"/>
              <a:ext cx="7012" cy="21770"/>
            </a:xfrm>
            <a:custGeom>
              <a:avLst/>
              <a:gdLst/>
              <a:ahLst/>
              <a:cxnLst/>
              <a:rect l="l" t="t" r="r" b="b"/>
              <a:pathLst>
                <a:path w="201" h="624" extrusionOk="0">
                  <a:moveTo>
                    <a:pt x="34" y="0"/>
                  </a:moveTo>
                  <a:cubicBezTo>
                    <a:pt x="23" y="0"/>
                    <a:pt x="0" y="0"/>
                    <a:pt x="0" y="23"/>
                  </a:cubicBezTo>
                  <a:cubicBezTo>
                    <a:pt x="12" y="234"/>
                    <a:pt x="67" y="434"/>
                    <a:pt x="134" y="623"/>
                  </a:cubicBezTo>
                  <a:cubicBezTo>
                    <a:pt x="156" y="579"/>
                    <a:pt x="178" y="534"/>
                    <a:pt x="190" y="490"/>
                  </a:cubicBezTo>
                  <a:cubicBezTo>
                    <a:pt x="190" y="490"/>
                    <a:pt x="201" y="478"/>
                    <a:pt x="201" y="468"/>
                  </a:cubicBezTo>
                  <a:cubicBezTo>
                    <a:pt x="146" y="323"/>
                    <a:pt x="101" y="178"/>
                    <a:pt x="79" y="23"/>
                  </a:cubicBezTo>
                  <a:cubicBezTo>
                    <a:pt x="79" y="0"/>
                    <a:pt x="57" y="0"/>
                    <a:pt x="34"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11"/>
            <p:cNvSpPr/>
            <p:nvPr/>
          </p:nvSpPr>
          <p:spPr>
            <a:xfrm>
              <a:off x="2244426" y="2147141"/>
              <a:ext cx="27631" cy="60565"/>
            </a:xfrm>
            <a:custGeom>
              <a:avLst/>
              <a:gdLst/>
              <a:ahLst/>
              <a:cxnLst/>
              <a:rect l="l" t="t" r="r" b="b"/>
              <a:pathLst>
                <a:path w="792" h="1736" extrusionOk="0">
                  <a:moveTo>
                    <a:pt x="68" y="1"/>
                  </a:moveTo>
                  <a:cubicBezTo>
                    <a:pt x="68" y="11"/>
                    <a:pt x="57" y="23"/>
                    <a:pt x="57" y="23"/>
                  </a:cubicBezTo>
                  <a:cubicBezTo>
                    <a:pt x="45" y="67"/>
                    <a:pt x="23" y="112"/>
                    <a:pt x="1" y="156"/>
                  </a:cubicBezTo>
                  <a:cubicBezTo>
                    <a:pt x="90" y="389"/>
                    <a:pt x="213" y="601"/>
                    <a:pt x="324" y="812"/>
                  </a:cubicBezTo>
                  <a:cubicBezTo>
                    <a:pt x="480" y="1101"/>
                    <a:pt x="635" y="1413"/>
                    <a:pt x="713" y="1736"/>
                  </a:cubicBezTo>
                  <a:lnTo>
                    <a:pt x="791" y="1657"/>
                  </a:lnTo>
                  <a:cubicBezTo>
                    <a:pt x="724" y="1368"/>
                    <a:pt x="602" y="1101"/>
                    <a:pt x="457" y="824"/>
                  </a:cubicBezTo>
                  <a:cubicBezTo>
                    <a:pt x="312" y="557"/>
                    <a:pt x="168" y="290"/>
                    <a:pt x="68"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11"/>
            <p:cNvSpPr/>
            <p:nvPr/>
          </p:nvSpPr>
          <p:spPr>
            <a:xfrm>
              <a:off x="2250636" y="2121114"/>
              <a:ext cx="3140" cy="9769"/>
            </a:xfrm>
            <a:custGeom>
              <a:avLst/>
              <a:gdLst/>
              <a:ahLst/>
              <a:cxnLst/>
              <a:rect l="l" t="t" r="r" b="b"/>
              <a:pathLst>
                <a:path w="90" h="280" extrusionOk="0">
                  <a:moveTo>
                    <a:pt x="35" y="1"/>
                  </a:moveTo>
                  <a:cubicBezTo>
                    <a:pt x="12" y="1"/>
                    <a:pt x="1" y="12"/>
                    <a:pt x="1" y="35"/>
                  </a:cubicBezTo>
                  <a:cubicBezTo>
                    <a:pt x="1" y="112"/>
                    <a:pt x="12" y="190"/>
                    <a:pt x="23" y="279"/>
                  </a:cubicBezTo>
                  <a:cubicBezTo>
                    <a:pt x="35" y="235"/>
                    <a:pt x="45" y="201"/>
                    <a:pt x="57" y="168"/>
                  </a:cubicBezTo>
                  <a:lnTo>
                    <a:pt x="90" y="101"/>
                  </a:lnTo>
                  <a:cubicBezTo>
                    <a:pt x="90" y="79"/>
                    <a:pt x="90" y="57"/>
                    <a:pt x="79" y="35"/>
                  </a:cubicBezTo>
                  <a:cubicBezTo>
                    <a:pt x="79" y="12"/>
                    <a:pt x="57" y="1"/>
                    <a:pt x="3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11"/>
            <p:cNvSpPr/>
            <p:nvPr/>
          </p:nvSpPr>
          <p:spPr>
            <a:xfrm>
              <a:off x="2251439" y="2124638"/>
              <a:ext cx="7396" cy="29131"/>
            </a:xfrm>
            <a:custGeom>
              <a:avLst/>
              <a:gdLst/>
              <a:ahLst/>
              <a:cxnLst/>
              <a:rect l="l" t="t" r="r" b="b"/>
              <a:pathLst>
                <a:path w="212" h="835" extrusionOk="0">
                  <a:moveTo>
                    <a:pt x="67" y="0"/>
                  </a:moveTo>
                  <a:lnTo>
                    <a:pt x="34" y="67"/>
                  </a:lnTo>
                  <a:cubicBezTo>
                    <a:pt x="22" y="100"/>
                    <a:pt x="12" y="134"/>
                    <a:pt x="0" y="178"/>
                  </a:cubicBezTo>
                  <a:cubicBezTo>
                    <a:pt x="22" y="389"/>
                    <a:pt x="67" y="601"/>
                    <a:pt x="111" y="812"/>
                  </a:cubicBezTo>
                  <a:cubicBezTo>
                    <a:pt x="111" y="834"/>
                    <a:pt x="134" y="834"/>
                    <a:pt x="156" y="834"/>
                  </a:cubicBezTo>
                  <a:cubicBezTo>
                    <a:pt x="178" y="834"/>
                    <a:pt x="212" y="824"/>
                    <a:pt x="200" y="790"/>
                  </a:cubicBezTo>
                  <a:cubicBezTo>
                    <a:pt x="145" y="534"/>
                    <a:pt x="111" y="267"/>
                    <a:pt x="67"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11"/>
            <p:cNvSpPr/>
            <p:nvPr/>
          </p:nvSpPr>
          <p:spPr>
            <a:xfrm>
              <a:off x="2104733" y="2171213"/>
              <a:ext cx="14025" cy="9350"/>
            </a:xfrm>
            <a:custGeom>
              <a:avLst/>
              <a:gdLst/>
              <a:ahLst/>
              <a:cxnLst/>
              <a:rect l="l" t="t" r="r" b="b"/>
              <a:pathLst>
                <a:path w="402" h="268" extrusionOk="0">
                  <a:moveTo>
                    <a:pt x="57" y="0"/>
                  </a:moveTo>
                  <a:cubicBezTo>
                    <a:pt x="35" y="0"/>
                    <a:pt x="1" y="33"/>
                    <a:pt x="35" y="45"/>
                  </a:cubicBezTo>
                  <a:cubicBezTo>
                    <a:pt x="134" y="100"/>
                    <a:pt x="223" y="178"/>
                    <a:pt x="302" y="267"/>
                  </a:cubicBezTo>
                  <a:lnTo>
                    <a:pt x="401" y="267"/>
                  </a:lnTo>
                  <a:cubicBezTo>
                    <a:pt x="302" y="167"/>
                    <a:pt x="191" y="78"/>
                    <a:pt x="68" y="11"/>
                  </a:cubicBezTo>
                  <a:cubicBezTo>
                    <a:pt x="68" y="0"/>
                    <a:pt x="57" y="0"/>
                    <a:pt x="57"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11"/>
            <p:cNvSpPr/>
            <p:nvPr/>
          </p:nvSpPr>
          <p:spPr>
            <a:xfrm>
              <a:off x="2115234" y="2180529"/>
              <a:ext cx="71450" cy="83835"/>
            </a:xfrm>
            <a:custGeom>
              <a:avLst/>
              <a:gdLst/>
              <a:ahLst/>
              <a:cxnLst/>
              <a:rect l="l" t="t" r="r" b="b"/>
              <a:pathLst>
                <a:path w="2048" h="2403" extrusionOk="0">
                  <a:moveTo>
                    <a:pt x="1" y="0"/>
                  </a:moveTo>
                  <a:cubicBezTo>
                    <a:pt x="234" y="255"/>
                    <a:pt x="367" y="589"/>
                    <a:pt x="490" y="912"/>
                  </a:cubicBezTo>
                  <a:cubicBezTo>
                    <a:pt x="668" y="1368"/>
                    <a:pt x="846" y="1813"/>
                    <a:pt x="1246" y="2113"/>
                  </a:cubicBezTo>
                  <a:cubicBezTo>
                    <a:pt x="1457" y="2269"/>
                    <a:pt x="1691" y="2369"/>
                    <a:pt x="1958" y="2402"/>
                  </a:cubicBezTo>
                  <a:cubicBezTo>
                    <a:pt x="2013" y="2402"/>
                    <a:pt x="2047" y="2346"/>
                    <a:pt x="1980" y="2336"/>
                  </a:cubicBezTo>
                  <a:cubicBezTo>
                    <a:pt x="1524" y="2213"/>
                    <a:pt x="1135" y="1946"/>
                    <a:pt x="901" y="1535"/>
                  </a:cubicBezTo>
                  <a:cubicBezTo>
                    <a:pt x="656" y="1123"/>
                    <a:pt x="545" y="645"/>
                    <a:pt x="278" y="245"/>
                  </a:cubicBezTo>
                  <a:cubicBezTo>
                    <a:pt x="223" y="156"/>
                    <a:pt x="167" y="77"/>
                    <a:pt x="100"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11"/>
            <p:cNvSpPr/>
            <p:nvPr/>
          </p:nvSpPr>
          <p:spPr>
            <a:xfrm>
              <a:off x="2139656" y="2199124"/>
              <a:ext cx="55541" cy="63670"/>
            </a:xfrm>
            <a:custGeom>
              <a:avLst/>
              <a:gdLst/>
              <a:ahLst/>
              <a:cxnLst/>
              <a:rect l="l" t="t" r="r" b="b"/>
              <a:pathLst>
                <a:path w="1592" h="1825" extrusionOk="0">
                  <a:moveTo>
                    <a:pt x="68" y="1"/>
                  </a:moveTo>
                  <a:cubicBezTo>
                    <a:pt x="35" y="1"/>
                    <a:pt x="1" y="34"/>
                    <a:pt x="23" y="68"/>
                  </a:cubicBezTo>
                  <a:cubicBezTo>
                    <a:pt x="435" y="691"/>
                    <a:pt x="747" y="1491"/>
                    <a:pt x="1503" y="1791"/>
                  </a:cubicBezTo>
                  <a:cubicBezTo>
                    <a:pt x="1525" y="1803"/>
                    <a:pt x="1558" y="1813"/>
                    <a:pt x="1592" y="1825"/>
                  </a:cubicBezTo>
                  <a:cubicBezTo>
                    <a:pt x="1570" y="1780"/>
                    <a:pt x="1547" y="1724"/>
                    <a:pt x="1536" y="1680"/>
                  </a:cubicBezTo>
                  <a:cubicBezTo>
                    <a:pt x="1392" y="1613"/>
                    <a:pt x="1269" y="1536"/>
                    <a:pt x="1147" y="1435"/>
                  </a:cubicBezTo>
                  <a:cubicBezTo>
                    <a:pt x="858" y="1191"/>
                    <a:pt x="658" y="879"/>
                    <a:pt x="457" y="568"/>
                  </a:cubicBezTo>
                  <a:cubicBezTo>
                    <a:pt x="346" y="379"/>
                    <a:pt x="235" y="201"/>
                    <a:pt x="112" y="23"/>
                  </a:cubicBezTo>
                  <a:cubicBezTo>
                    <a:pt x="102" y="12"/>
                    <a:pt x="90" y="1"/>
                    <a:pt x="68"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11"/>
            <p:cNvSpPr/>
            <p:nvPr/>
          </p:nvSpPr>
          <p:spPr>
            <a:xfrm>
              <a:off x="2130376" y="2168108"/>
              <a:ext cx="24491" cy="22537"/>
            </a:xfrm>
            <a:custGeom>
              <a:avLst/>
              <a:gdLst/>
              <a:ahLst/>
              <a:cxnLst/>
              <a:rect l="l" t="t" r="r" b="b"/>
              <a:pathLst>
                <a:path w="702" h="646" extrusionOk="0">
                  <a:moveTo>
                    <a:pt x="34" y="0"/>
                  </a:moveTo>
                  <a:cubicBezTo>
                    <a:pt x="12" y="0"/>
                    <a:pt x="0" y="11"/>
                    <a:pt x="12" y="22"/>
                  </a:cubicBezTo>
                  <a:cubicBezTo>
                    <a:pt x="256" y="178"/>
                    <a:pt x="445" y="378"/>
                    <a:pt x="601" y="611"/>
                  </a:cubicBezTo>
                  <a:lnTo>
                    <a:pt x="701" y="645"/>
                  </a:lnTo>
                  <a:cubicBezTo>
                    <a:pt x="523" y="389"/>
                    <a:pt x="301" y="167"/>
                    <a:pt x="34"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11"/>
            <p:cNvSpPr/>
            <p:nvPr/>
          </p:nvSpPr>
          <p:spPr>
            <a:xfrm>
              <a:off x="2151309" y="2189425"/>
              <a:ext cx="18281" cy="31085"/>
            </a:xfrm>
            <a:custGeom>
              <a:avLst/>
              <a:gdLst/>
              <a:ahLst/>
              <a:cxnLst/>
              <a:rect l="l" t="t" r="r" b="b"/>
              <a:pathLst>
                <a:path w="524" h="891" extrusionOk="0">
                  <a:moveTo>
                    <a:pt x="1" y="0"/>
                  </a:moveTo>
                  <a:cubicBezTo>
                    <a:pt x="1" y="12"/>
                    <a:pt x="12" y="23"/>
                    <a:pt x="12" y="23"/>
                  </a:cubicBezTo>
                  <a:cubicBezTo>
                    <a:pt x="179" y="290"/>
                    <a:pt x="301" y="590"/>
                    <a:pt x="435" y="880"/>
                  </a:cubicBezTo>
                  <a:cubicBezTo>
                    <a:pt x="435" y="890"/>
                    <a:pt x="457" y="890"/>
                    <a:pt x="468" y="890"/>
                  </a:cubicBezTo>
                  <a:cubicBezTo>
                    <a:pt x="502" y="890"/>
                    <a:pt x="524" y="880"/>
                    <a:pt x="512" y="857"/>
                  </a:cubicBezTo>
                  <a:cubicBezTo>
                    <a:pt x="401" y="579"/>
                    <a:pt x="268" y="290"/>
                    <a:pt x="101" y="34"/>
                  </a:cubicBezTo>
                  <a:lnTo>
                    <a:pt x="1" y="0"/>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11"/>
            <p:cNvSpPr/>
            <p:nvPr/>
          </p:nvSpPr>
          <p:spPr>
            <a:xfrm>
              <a:off x="2147053" y="2158375"/>
              <a:ext cx="24875" cy="30701"/>
            </a:xfrm>
            <a:custGeom>
              <a:avLst/>
              <a:gdLst/>
              <a:ahLst/>
              <a:cxnLst/>
              <a:rect l="l" t="t" r="r" b="b"/>
              <a:pathLst>
                <a:path w="713" h="880" extrusionOk="0">
                  <a:moveTo>
                    <a:pt x="34" y="1"/>
                  </a:moveTo>
                  <a:cubicBezTo>
                    <a:pt x="11" y="1"/>
                    <a:pt x="1" y="23"/>
                    <a:pt x="11" y="34"/>
                  </a:cubicBezTo>
                  <a:cubicBezTo>
                    <a:pt x="290" y="279"/>
                    <a:pt x="479" y="568"/>
                    <a:pt x="646" y="880"/>
                  </a:cubicBezTo>
                  <a:cubicBezTo>
                    <a:pt x="668" y="868"/>
                    <a:pt x="690" y="846"/>
                    <a:pt x="713" y="835"/>
                  </a:cubicBezTo>
                  <a:cubicBezTo>
                    <a:pt x="668" y="735"/>
                    <a:pt x="612" y="646"/>
                    <a:pt x="545" y="568"/>
                  </a:cubicBezTo>
                  <a:cubicBezTo>
                    <a:pt x="412" y="357"/>
                    <a:pt x="245" y="168"/>
                    <a:pt x="56" y="12"/>
                  </a:cubicBezTo>
                  <a:cubicBezTo>
                    <a:pt x="45" y="1"/>
                    <a:pt x="45" y="1"/>
                    <a:pt x="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11"/>
            <p:cNvSpPr/>
            <p:nvPr/>
          </p:nvSpPr>
          <p:spPr>
            <a:xfrm>
              <a:off x="2169556" y="2187506"/>
              <a:ext cx="31852" cy="54738"/>
            </a:xfrm>
            <a:custGeom>
              <a:avLst/>
              <a:gdLst/>
              <a:ahLst/>
              <a:cxnLst/>
              <a:rect l="l" t="t" r="r" b="b"/>
              <a:pathLst>
                <a:path w="913" h="1569" extrusionOk="0">
                  <a:moveTo>
                    <a:pt x="68" y="0"/>
                  </a:moveTo>
                  <a:cubicBezTo>
                    <a:pt x="45" y="11"/>
                    <a:pt x="23" y="33"/>
                    <a:pt x="1" y="45"/>
                  </a:cubicBezTo>
                  <a:cubicBezTo>
                    <a:pt x="246" y="523"/>
                    <a:pt x="423" y="1056"/>
                    <a:pt x="735" y="1491"/>
                  </a:cubicBezTo>
                  <a:lnTo>
                    <a:pt x="768" y="1557"/>
                  </a:lnTo>
                  <a:cubicBezTo>
                    <a:pt x="768" y="1491"/>
                    <a:pt x="768" y="1435"/>
                    <a:pt x="779" y="1379"/>
                  </a:cubicBezTo>
                  <a:cubicBezTo>
                    <a:pt x="512" y="945"/>
                    <a:pt x="323" y="445"/>
                    <a:pt x="68" y="0"/>
                  </a:cubicBezTo>
                  <a:close/>
                  <a:moveTo>
                    <a:pt x="901" y="1557"/>
                  </a:moveTo>
                  <a:lnTo>
                    <a:pt x="901" y="1568"/>
                  </a:lnTo>
                  <a:lnTo>
                    <a:pt x="913" y="1568"/>
                  </a:lnTo>
                  <a:cubicBezTo>
                    <a:pt x="913" y="1557"/>
                    <a:pt x="913" y="1557"/>
                    <a:pt x="901" y="1557"/>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11"/>
            <p:cNvSpPr/>
            <p:nvPr/>
          </p:nvSpPr>
          <p:spPr>
            <a:xfrm>
              <a:off x="2166451" y="2163050"/>
              <a:ext cx="14025" cy="19432"/>
            </a:xfrm>
            <a:custGeom>
              <a:avLst/>
              <a:gdLst/>
              <a:ahLst/>
              <a:cxnLst/>
              <a:rect l="l" t="t" r="r" b="b"/>
              <a:pathLst>
                <a:path w="402" h="557" extrusionOk="0">
                  <a:moveTo>
                    <a:pt x="56" y="0"/>
                  </a:moveTo>
                  <a:cubicBezTo>
                    <a:pt x="23" y="0"/>
                    <a:pt x="1" y="22"/>
                    <a:pt x="12" y="45"/>
                  </a:cubicBezTo>
                  <a:cubicBezTo>
                    <a:pt x="123" y="212"/>
                    <a:pt x="223" y="390"/>
                    <a:pt x="312" y="556"/>
                  </a:cubicBezTo>
                  <a:cubicBezTo>
                    <a:pt x="345" y="534"/>
                    <a:pt x="367" y="512"/>
                    <a:pt x="401" y="479"/>
                  </a:cubicBezTo>
                  <a:cubicBezTo>
                    <a:pt x="301" y="323"/>
                    <a:pt x="201" y="167"/>
                    <a:pt x="90" y="22"/>
                  </a:cubicBezTo>
                  <a:cubicBezTo>
                    <a:pt x="78" y="12"/>
                    <a:pt x="68" y="0"/>
                    <a:pt x="56"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11"/>
            <p:cNvSpPr/>
            <p:nvPr/>
          </p:nvSpPr>
          <p:spPr>
            <a:xfrm>
              <a:off x="2177336" y="2179726"/>
              <a:ext cx="30666" cy="54738"/>
            </a:xfrm>
            <a:custGeom>
              <a:avLst/>
              <a:gdLst/>
              <a:ahLst/>
              <a:cxnLst/>
              <a:rect l="l" t="t" r="r" b="b"/>
              <a:pathLst>
                <a:path w="879" h="1569" extrusionOk="0">
                  <a:moveTo>
                    <a:pt x="89" y="1"/>
                  </a:moveTo>
                  <a:cubicBezTo>
                    <a:pt x="55" y="34"/>
                    <a:pt x="33" y="56"/>
                    <a:pt x="0" y="78"/>
                  </a:cubicBezTo>
                  <a:cubicBezTo>
                    <a:pt x="245" y="512"/>
                    <a:pt x="445" y="957"/>
                    <a:pt x="701" y="1368"/>
                  </a:cubicBezTo>
                  <a:cubicBezTo>
                    <a:pt x="712" y="1313"/>
                    <a:pt x="723" y="1269"/>
                    <a:pt x="734" y="1213"/>
                  </a:cubicBezTo>
                  <a:cubicBezTo>
                    <a:pt x="523" y="835"/>
                    <a:pt x="334" y="446"/>
                    <a:pt x="122" y="68"/>
                  </a:cubicBezTo>
                  <a:lnTo>
                    <a:pt x="89" y="1"/>
                  </a:lnTo>
                  <a:close/>
                  <a:moveTo>
                    <a:pt x="812" y="1346"/>
                  </a:moveTo>
                  <a:lnTo>
                    <a:pt x="812" y="1346"/>
                  </a:lnTo>
                  <a:cubicBezTo>
                    <a:pt x="801" y="1424"/>
                    <a:pt x="812" y="1491"/>
                    <a:pt x="823" y="1558"/>
                  </a:cubicBezTo>
                  <a:lnTo>
                    <a:pt x="823" y="1569"/>
                  </a:lnTo>
                  <a:cubicBezTo>
                    <a:pt x="834" y="1558"/>
                    <a:pt x="834" y="1558"/>
                    <a:pt x="846" y="1558"/>
                  </a:cubicBezTo>
                  <a:cubicBezTo>
                    <a:pt x="846" y="1536"/>
                    <a:pt x="846" y="1524"/>
                    <a:pt x="834" y="1502"/>
                  </a:cubicBezTo>
                  <a:cubicBezTo>
                    <a:pt x="834" y="1480"/>
                    <a:pt x="856" y="1469"/>
                    <a:pt x="878" y="1469"/>
                  </a:cubicBezTo>
                  <a:cubicBezTo>
                    <a:pt x="856" y="1424"/>
                    <a:pt x="834" y="1391"/>
                    <a:pt x="812" y="1346"/>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11"/>
            <p:cNvSpPr/>
            <p:nvPr/>
          </p:nvSpPr>
          <p:spPr>
            <a:xfrm>
              <a:off x="2178103" y="2162247"/>
              <a:ext cx="10117" cy="13257"/>
            </a:xfrm>
            <a:custGeom>
              <a:avLst/>
              <a:gdLst/>
              <a:ahLst/>
              <a:cxnLst/>
              <a:rect l="l" t="t" r="r" b="b"/>
              <a:pathLst>
                <a:path w="290" h="380" extrusionOk="0">
                  <a:moveTo>
                    <a:pt x="56" y="1"/>
                  </a:moveTo>
                  <a:cubicBezTo>
                    <a:pt x="23" y="1"/>
                    <a:pt x="1" y="12"/>
                    <a:pt x="11" y="45"/>
                  </a:cubicBezTo>
                  <a:cubicBezTo>
                    <a:pt x="89" y="157"/>
                    <a:pt x="145" y="268"/>
                    <a:pt x="211" y="379"/>
                  </a:cubicBezTo>
                  <a:cubicBezTo>
                    <a:pt x="234" y="357"/>
                    <a:pt x="256" y="346"/>
                    <a:pt x="290" y="324"/>
                  </a:cubicBezTo>
                  <a:cubicBezTo>
                    <a:pt x="223" y="223"/>
                    <a:pt x="156" y="112"/>
                    <a:pt x="78" y="12"/>
                  </a:cubicBezTo>
                  <a:cubicBezTo>
                    <a:pt x="78" y="1"/>
                    <a:pt x="67" y="1"/>
                    <a:pt x="56"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11"/>
            <p:cNvSpPr/>
            <p:nvPr/>
          </p:nvSpPr>
          <p:spPr>
            <a:xfrm>
              <a:off x="2185465" y="2173516"/>
              <a:ext cx="10885" cy="19049"/>
            </a:xfrm>
            <a:custGeom>
              <a:avLst/>
              <a:gdLst/>
              <a:ahLst/>
              <a:cxnLst/>
              <a:rect l="l" t="t" r="r" b="b"/>
              <a:pathLst>
                <a:path w="312" h="546" extrusionOk="0">
                  <a:moveTo>
                    <a:pt x="79" y="1"/>
                  </a:moveTo>
                  <a:cubicBezTo>
                    <a:pt x="45" y="23"/>
                    <a:pt x="23" y="34"/>
                    <a:pt x="0" y="56"/>
                  </a:cubicBezTo>
                  <a:cubicBezTo>
                    <a:pt x="79" y="212"/>
                    <a:pt x="145" y="367"/>
                    <a:pt x="212" y="523"/>
                  </a:cubicBezTo>
                  <a:cubicBezTo>
                    <a:pt x="223" y="535"/>
                    <a:pt x="245" y="545"/>
                    <a:pt x="257" y="545"/>
                  </a:cubicBezTo>
                  <a:cubicBezTo>
                    <a:pt x="290" y="545"/>
                    <a:pt x="312" y="535"/>
                    <a:pt x="301" y="501"/>
                  </a:cubicBezTo>
                  <a:cubicBezTo>
                    <a:pt x="245" y="335"/>
                    <a:pt x="168" y="167"/>
                    <a:pt x="79"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11"/>
            <p:cNvSpPr/>
            <p:nvPr/>
          </p:nvSpPr>
          <p:spPr>
            <a:xfrm>
              <a:off x="2195966" y="2217161"/>
              <a:ext cx="75566" cy="64786"/>
            </a:xfrm>
            <a:custGeom>
              <a:avLst/>
              <a:gdLst/>
              <a:ahLst/>
              <a:cxnLst/>
              <a:rect l="l" t="t" r="r" b="b"/>
              <a:pathLst>
                <a:path w="2166" h="1857" extrusionOk="0">
                  <a:moveTo>
                    <a:pt x="1395" y="0"/>
                  </a:moveTo>
                  <a:cubicBezTo>
                    <a:pt x="1328" y="0"/>
                    <a:pt x="1259" y="7"/>
                    <a:pt x="1190" y="18"/>
                  </a:cubicBezTo>
                  <a:cubicBezTo>
                    <a:pt x="1168" y="18"/>
                    <a:pt x="1157" y="28"/>
                    <a:pt x="1157" y="40"/>
                  </a:cubicBezTo>
                  <a:lnTo>
                    <a:pt x="1135" y="40"/>
                  </a:lnTo>
                  <a:cubicBezTo>
                    <a:pt x="1068" y="40"/>
                    <a:pt x="990" y="51"/>
                    <a:pt x="923" y="73"/>
                  </a:cubicBezTo>
                  <a:cubicBezTo>
                    <a:pt x="856" y="95"/>
                    <a:pt x="756" y="107"/>
                    <a:pt x="712" y="162"/>
                  </a:cubicBezTo>
                  <a:cubicBezTo>
                    <a:pt x="690" y="196"/>
                    <a:pt x="712" y="218"/>
                    <a:pt x="734" y="229"/>
                  </a:cubicBezTo>
                  <a:cubicBezTo>
                    <a:pt x="712" y="240"/>
                    <a:pt x="700" y="251"/>
                    <a:pt x="700" y="273"/>
                  </a:cubicBezTo>
                  <a:cubicBezTo>
                    <a:pt x="678" y="251"/>
                    <a:pt x="667" y="229"/>
                    <a:pt x="656" y="206"/>
                  </a:cubicBezTo>
                  <a:cubicBezTo>
                    <a:pt x="643" y="194"/>
                    <a:pt x="626" y="188"/>
                    <a:pt x="608" y="188"/>
                  </a:cubicBezTo>
                  <a:cubicBezTo>
                    <a:pt x="595" y="188"/>
                    <a:pt x="581" y="191"/>
                    <a:pt x="567" y="196"/>
                  </a:cubicBezTo>
                  <a:cubicBezTo>
                    <a:pt x="545" y="206"/>
                    <a:pt x="534" y="229"/>
                    <a:pt x="545" y="251"/>
                  </a:cubicBezTo>
                  <a:cubicBezTo>
                    <a:pt x="578" y="307"/>
                    <a:pt x="611" y="351"/>
                    <a:pt x="645" y="396"/>
                  </a:cubicBezTo>
                  <a:lnTo>
                    <a:pt x="656" y="407"/>
                  </a:lnTo>
                  <a:cubicBezTo>
                    <a:pt x="645" y="407"/>
                    <a:pt x="645" y="418"/>
                    <a:pt x="645" y="418"/>
                  </a:cubicBezTo>
                  <a:cubicBezTo>
                    <a:pt x="656" y="440"/>
                    <a:pt x="656" y="451"/>
                    <a:pt x="667" y="463"/>
                  </a:cubicBezTo>
                  <a:lnTo>
                    <a:pt x="667" y="473"/>
                  </a:lnTo>
                  <a:lnTo>
                    <a:pt x="667" y="485"/>
                  </a:lnTo>
                  <a:cubicBezTo>
                    <a:pt x="634" y="451"/>
                    <a:pt x="611" y="418"/>
                    <a:pt x="589" y="374"/>
                  </a:cubicBezTo>
                  <a:cubicBezTo>
                    <a:pt x="567" y="329"/>
                    <a:pt x="545" y="295"/>
                    <a:pt x="522" y="251"/>
                  </a:cubicBezTo>
                  <a:lnTo>
                    <a:pt x="522" y="240"/>
                  </a:lnTo>
                  <a:cubicBezTo>
                    <a:pt x="512" y="240"/>
                    <a:pt x="512" y="240"/>
                    <a:pt x="512" y="229"/>
                  </a:cubicBezTo>
                  <a:cubicBezTo>
                    <a:pt x="504" y="217"/>
                    <a:pt x="484" y="211"/>
                    <a:pt x="464" y="211"/>
                  </a:cubicBezTo>
                  <a:cubicBezTo>
                    <a:pt x="427" y="211"/>
                    <a:pt x="386" y="230"/>
                    <a:pt x="401" y="273"/>
                  </a:cubicBezTo>
                  <a:cubicBezTo>
                    <a:pt x="411" y="318"/>
                    <a:pt x="445" y="362"/>
                    <a:pt x="467" y="407"/>
                  </a:cubicBezTo>
                  <a:lnTo>
                    <a:pt x="456" y="407"/>
                  </a:lnTo>
                  <a:cubicBezTo>
                    <a:pt x="433" y="407"/>
                    <a:pt x="423" y="418"/>
                    <a:pt x="401" y="418"/>
                  </a:cubicBezTo>
                  <a:cubicBezTo>
                    <a:pt x="395" y="402"/>
                    <a:pt x="373" y="394"/>
                    <a:pt x="351" y="394"/>
                  </a:cubicBezTo>
                  <a:cubicBezTo>
                    <a:pt x="325" y="394"/>
                    <a:pt x="300" y="405"/>
                    <a:pt x="300" y="429"/>
                  </a:cubicBezTo>
                  <a:cubicBezTo>
                    <a:pt x="312" y="451"/>
                    <a:pt x="312" y="463"/>
                    <a:pt x="312" y="485"/>
                  </a:cubicBezTo>
                  <a:cubicBezTo>
                    <a:pt x="300" y="485"/>
                    <a:pt x="300" y="485"/>
                    <a:pt x="289" y="496"/>
                  </a:cubicBezTo>
                  <a:cubicBezTo>
                    <a:pt x="267" y="384"/>
                    <a:pt x="267" y="262"/>
                    <a:pt x="300" y="151"/>
                  </a:cubicBezTo>
                  <a:cubicBezTo>
                    <a:pt x="307" y="119"/>
                    <a:pt x="279" y="101"/>
                    <a:pt x="253" y="101"/>
                  </a:cubicBezTo>
                  <a:cubicBezTo>
                    <a:pt x="234" y="101"/>
                    <a:pt x="216" y="110"/>
                    <a:pt x="211" y="129"/>
                  </a:cubicBezTo>
                  <a:cubicBezTo>
                    <a:pt x="144" y="295"/>
                    <a:pt x="156" y="485"/>
                    <a:pt x="223" y="641"/>
                  </a:cubicBezTo>
                  <a:cubicBezTo>
                    <a:pt x="223" y="663"/>
                    <a:pt x="211" y="685"/>
                    <a:pt x="211" y="696"/>
                  </a:cubicBezTo>
                  <a:cubicBezTo>
                    <a:pt x="144" y="696"/>
                    <a:pt x="111" y="763"/>
                    <a:pt x="89" y="819"/>
                  </a:cubicBezTo>
                  <a:cubicBezTo>
                    <a:pt x="55" y="885"/>
                    <a:pt x="33" y="963"/>
                    <a:pt x="22" y="1041"/>
                  </a:cubicBezTo>
                  <a:cubicBezTo>
                    <a:pt x="0" y="1197"/>
                    <a:pt x="11" y="1352"/>
                    <a:pt x="67" y="1486"/>
                  </a:cubicBezTo>
                  <a:cubicBezTo>
                    <a:pt x="171" y="1703"/>
                    <a:pt x="387" y="1857"/>
                    <a:pt x="614" y="1857"/>
                  </a:cubicBezTo>
                  <a:cubicBezTo>
                    <a:pt x="654" y="1857"/>
                    <a:pt x="694" y="1852"/>
                    <a:pt x="734" y="1842"/>
                  </a:cubicBezTo>
                  <a:cubicBezTo>
                    <a:pt x="756" y="1842"/>
                    <a:pt x="767" y="1830"/>
                    <a:pt x="779" y="1820"/>
                  </a:cubicBezTo>
                  <a:cubicBezTo>
                    <a:pt x="779" y="1808"/>
                    <a:pt x="789" y="1808"/>
                    <a:pt x="789" y="1808"/>
                  </a:cubicBezTo>
                  <a:cubicBezTo>
                    <a:pt x="845" y="1808"/>
                    <a:pt x="901" y="1808"/>
                    <a:pt x="957" y="1797"/>
                  </a:cubicBezTo>
                  <a:cubicBezTo>
                    <a:pt x="990" y="1786"/>
                    <a:pt x="1001" y="1753"/>
                    <a:pt x="979" y="1731"/>
                  </a:cubicBezTo>
                  <a:cubicBezTo>
                    <a:pt x="990" y="1719"/>
                    <a:pt x="1001" y="1708"/>
                    <a:pt x="990" y="1697"/>
                  </a:cubicBezTo>
                  <a:lnTo>
                    <a:pt x="1012" y="1697"/>
                  </a:lnTo>
                  <a:cubicBezTo>
                    <a:pt x="1046" y="1686"/>
                    <a:pt x="1101" y="1664"/>
                    <a:pt x="1068" y="1619"/>
                  </a:cubicBezTo>
                  <a:lnTo>
                    <a:pt x="1079" y="1619"/>
                  </a:lnTo>
                  <a:cubicBezTo>
                    <a:pt x="1087" y="1622"/>
                    <a:pt x="1096" y="1623"/>
                    <a:pt x="1105" y="1623"/>
                  </a:cubicBezTo>
                  <a:cubicBezTo>
                    <a:pt x="1132" y="1623"/>
                    <a:pt x="1159" y="1611"/>
                    <a:pt x="1168" y="1586"/>
                  </a:cubicBezTo>
                  <a:cubicBezTo>
                    <a:pt x="1179" y="1541"/>
                    <a:pt x="1179" y="1497"/>
                    <a:pt x="1179" y="1452"/>
                  </a:cubicBezTo>
                  <a:cubicBezTo>
                    <a:pt x="1190" y="1474"/>
                    <a:pt x="1212" y="1486"/>
                    <a:pt x="1224" y="1497"/>
                  </a:cubicBezTo>
                  <a:cubicBezTo>
                    <a:pt x="1240" y="1514"/>
                    <a:pt x="1271" y="1525"/>
                    <a:pt x="1298" y="1525"/>
                  </a:cubicBezTo>
                  <a:cubicBezTo>
                    <a:pt x="1326" y="1525"/>
                    <a:pt x="1351" y="1514"/>
                    <a:pt x="1357" y="1486"/>
                  </a:cubicBezTo>
                  <a:cubicBezTo>
                    <a:pt x="1379" y="1474"/>
                    <a:pt x="1402" y="1464"/>
                    <a:pt x="1412" y="1441"/>
                  </a:cubicBezTo>
                  <a:cubicBezTo>
                    <a:pt x="1420" y="1444"/>
                    <a:pt x="1430" y="1445"/>
                    <a:pt x="1440" y="1445"/>
                  </a:cubicBezTo>
                  <a:cubicBezTo>
                    <a:pt x="1474" y="1445"/>
                    <a:pt x="1515" y="1431"/>
                    <a:pt x="1523" y="1397"/>
                  </a:cubicBezTo>
                  <a:lnTo>
                    <a:pt x="1523" y="1319"/>
                  </a:lnTo>
                  <a:cubicBezTo>
                    <a:pt x="1546" y="1319"/>
                    <a:pt x="1568" y="1308"/>
                    <a:pt x="1568" y="1296"/>
                  </a:cubicBezTo>
                  <a:cubicBezTo>
                    <a:pt x="1612" y="1296"/>
                    <a:pt x="1646" y="1274"/>
                    <a:pt x="1657" y="1241"/>
                  </a:cubicBezTo>
                  <a:lnTo>
                    <a:pt x="1657" y="1219"/>
                  </a:lnTo>
                  <a:cubicBezTo>
                    <a:pt x="1668" y="1226"/>
                    <a:pt x="1682" y="1230"/>
                    <a:pt x="1698" y="1230"/>
                  </a:cubicBezTo>
                  <a:cubicBezTo>
                    <a:pt x="1732" y="1230"/>
                    <a:pt x="1768" y="1212"/>
                    <a:pt x="1768" y="1175"/>
                  </a:cubicBezTo>
                  <a:lnTo>
                    <a:pt x="1768" y="1141"/>
                  </a:lnTo>
                  <a:cubicBezTo>
                    <a:pt x="1790" y="1130"/>
                    <a:pt x="1813" y="1130"/>
                    <a:pt x="1824" y="1118"/>
                  </a:cubicBezTo>
                  <a:lnTo>
                    <a:pt x="1835" y="1118"/>
                  </a:lnTo>
                  <a:cubicBezTo>
                    <a:pt x="1853" y="1137"/>
                    <a:pt x="1882" y="1146"/>
                    <a:pt x="1908" y="1146"/>
                  </a:cubicBezTo>
                  <a:cubicBezTo>
                    <a:pt x="1944" y="1146"/>
                    <a:pt x="1975" y="1129"/>
                    <a:pt x="1968" y="1096"/>
                  </a:cubicBezTo>
                  <a:lnTo>
                    <a:pt x="1968" y="1052"/>
                  </a:lnTo>
                  <a:cubicBezTo>
                    <a:pt x="1968" y="1052"/>
                    <a:pt x="1980" y="1041"/>
                    <a:pt x="1980" y="1029"/>
                  </a:cubicBezTo>
                  <a:lnTo>
                    <a:pt x="1991" y="1019"/>
                  </a:lnTo>
                  <a:cubicBezTo>
                    <a:pt x="1991" y="1029"/>
                    <a:pt x="2002" y="1041"/>
                    <a:pt x="2013" y="1052"/>
                  </a:cubicBezTo>
                  <a:lnTo>
                    <a:pt x="2035" y="1052"/>
                  </a:lnTo>
                  <a:cubicBezTo>
                    <a:pt x="2041" y="1057"/>
                    <a:pt x="2046" y="1060"/>
                    <a:pt x="2052" y="1060"/>
                  </a:cubicBezTo>
                  <a:cubicBezTo>
                    <a:pt x="2058" y="1060"/>
                    <a:pt x="2063" y="1057"/>
                    <a:pt x="2069" y="1052"/>
                  </a:cubicBezTo>
                  <a:cubicBezTo>
                    <a:pt x="2102" y="1041"/>
                    <a:pt x="2102" y="997"/>
                    <a:pt x="2102" y="963"/>
                  </a:cubicBezTo>
                  <a:cubicBezTo>
                    <a:pt x="2102" y="918"/>
                    <a:pt x="2091" y="874"/>
                    <a:pt x="2091" y="841"/>
                  </a:cubicBezTo>
                  <a:cubicBezTo>
                    <a:pt x="2091" y="841"/>
                    <a:pt x="2080" y="841"/>
                    <a:pt x="2080" y="829"/>
                  </a:cubicBezTo>
                  <a:lnTo>
                    <a:pt x="2080" y="829"/>
                  </a:lnTo>
                  <a:cubicBezTo>
                    <a:pt x="2090" y="832"/>
                    <a:pt x="2101" y="833"/>
                    <a:pt x="2111" y="833"/>
                  </a:cubicBezTo>
                  <a:cubicBezTo>
                    <a:pt x="2142" y="833"/>
                    <a:pt x="2166" y="819"/>
                    <a:pt x="2158" y="785"/>
                  </a:cubicBezTo>
                  <a:cubicBezTo>
                    <a:pt x="2136" y="663"/>
                    <a:pt x="2069" y="562"/>
                    <a:pt x="2013" y="451"/>
                  </a:cubicBezTo>
                  <a:cubicBezTo>
                    <a:pt x="1958" y="351"/>
                    <a:pt x="1891" y="240"/>
                    <a:pt x="1813" y="151"/>
                  </a:cubicBezTo>
                  <a:cubicBezTo>
                    <a:pt x="1690" y="36"/>
                    <a:pt x="1546" y="0"/>
                    <a:pt x="139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11"/>
            <p:cNvSpPr/>
            <p:nvPr/>
          </p:nvSpPr>
          <p:spPr>
            <a:xfrm>
              <a:off x="2225028" y="2210916"/>
              <a:ext cx="20758" cy="11024"/>
            </a:xfrm>
            <a:custGeom>
              <a:avLst/>
              <a:gdLst/>
              <a:ahLst/>
              <a:cxnLst/>
              <a:rect l="l" t="t" r="r" b="b"/>
              <a:pathLst>
                <a:path w="595" h="316" extrusionOk="0">
                  <a:moveTo>
                    <a:pt x="77" y="0"/>
                  </a:moveTo>
                  <a:cubicBezTo>
                    <a:pt x="57" y="0"/>
                    <a:pt x="36" y="6"/>
                    <a:pt x="23" y="19"/>
                  </a:cubicBezTo>
                  <a:cubicBezTo>
                    <a:pt x="1" y="41"/>
                    <a:pt x="1" y="63"/>
                    <a:pt x="12" y="86"/>
                  </a:cubicBezTo>
                  <a:cubicBezTo>
                    <a:pt x="17" y="90"/>
                    <a:pt x="27" y="93"/>
                    <a:pt x="37" y="93"/>
                  </a:cubicBezTo>
                  <a:cubicBezTo>
                    <a:pt x="52" y="93"/>
                    <a:pt x="68" y="87"/>
                    <a:pt x="68" y="74"/>
                  </a:cubicBezTo>
                  <a:cubicBezTo>
                    <a:pt x="68" y="63"/>
                    <a:pt x="68" y="63"/>
                    <a:pt x="79" y="63"/>
                  </a:cubicBezTo>
                  <a:cubicBezTo>
                    <a:pt x="90" y="63"/>
                    <a:pt x="101" y="74"/>
                    <a:pt x="112" y="74"/>
                  </a:cubicBezTo>
                  <a:cubicBezTo>
                    <a:pt x="134" y="74"/>
                    <a:pt x="146" y="86"/>
                    <a:pt x="168" y="96"/>
                  </a:cubicBezTo>
                  <a:cubicBezTo>
                    <a:pt x="213" y="108"/>
                    <a:pt x="257" y="130"/>
                    <a:pt x="290" y="152"/>
                  </a:cubicBezTo>
                  <a:cubicBezTo>
                    <a:pt x="368" y="185"/>
                    <a:pt x="435" y="241"/>
                    <a:pt x="502" y="308"/>
                  </a:cubicBezTo>
                  <a:cubicBezTo>
                    <a:pt x="507" y="313"/>
                    <a:pt x="515" y="315"/>
                    <a:pt x="523" y="315"/>
                  </a:cubicBezTo>
                  <a:cubicBezTo>
                    <a:pt x="553" y="315"/>
                    <a:pt x="594" y="289"/>
                    <a:pt x="569" y="264"/>
                  </a:cubicBezTo>
                  <a:cubicBezTo>
                    <a:pt x="490" y="175"/>
                    <a:pt x="401" y="108"/>
                    <a:pt x="290" y="52"/>
                  </a:cubicBezTo>
                  <a:cubicBezTo>
                    <a:pt x="235" y="30"/>
                    <a:pt x="179" y="19"/>
                    <a:pt x="112" y="7"/>
                  </a:cubicBezTo>
                  <a:cubicBezTo>
                    <a:pt x="103" y="3"/>
                    <a:pt x="90" y="0"/>
                    <a:pt x="7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11"/>
            <p:cNvSpPr/>
            <p:nvPr/>
          </p:nvSpPr>
          <p:spPr>
            <a:xfrm>
              <a:off x="2190524" y="2207637"/>
              <a:ext cx="82230" cy="73962"/>
            </a:xfrm>
            <a:custGeom>
              <a:avLst/>
              <a:gdLst/>
              <a:ahLst/>
              <a:cxnLst/>
              <a:rect l="l" t="t" r="r" b="b"/>
              <a:pathLst>
                <a:path w="2357" h="2120" extrusionOk="0">
                  <a:moveTo>
                    <a:pt x="1335" y="1436"/>
                  </a:moveTo>
                  <a:lnTo>
                    <a:pt x="1368" y="1569"/>
                  </a:lnTo>
                  <a:lnTo>
                    <a:pt x="1357" y="1569"/>
                  </a:lnTo>
                  <a:cubicBezTo>
                    <a:pt x="1346" y="1525"/>
                    <a:pt x="1324" y="1480"/>
                    <a:pt x="1291" y="1448"/>
                  </a:cubicBezTo>
                  <a:cubicBezTo>
                    <a:pt x="1301" y="1448"/>
                    <a:pt x="1324" y="1448"/>
                    <a:pt x="1335" y="1436"/>
                  </a:cubicBezTo>
                  <a:close/>
                  <a:moveTo>
                    <a:pt x="823" y="936"/>
                  </a:moveTo>
                  <a:lnTo>
                    <a:pt x="823" y="936"/>
                  </a:lnTo>
                  <a:cubicBezTo>
                    <a:pt x="890" y="1013"/>
                    <a:pt x="957" y="1092"/>
                    <a:pt x="1012" y="1169"/>
                  </a:cubicBezTo>
                  <a:cubicBezTo>
                    <a:pt x="1057" y="1213"/>
                    <a:pt x="1101" y="1258"/>
                    <a:pt x="1146" y="1314"/>
                  </a:cubicBezTo>
                  <a:cubicBezTo>
                    <a:pt x="1157" y="1336"/>
                    <a:pt x="1179" y="1359"/>
                    <a:pt x="1202" y="1381"/>
                  </a:cubicBezTo>
                  <a:cubicBezTo>
                    <a:pt x="1212" y="1403"/>
                    <a:pt x="1235" y="1414"/>
                    <a:pt x="1257" y="1436"/>
                  </a:cubicBezTo>
                  <a:cubicBezTo>
                    <a:pt x="1249" y="1434"/>
                    <a:pt x="1242" y="1433"/>
                    <a:pt x="1234" y="1433"/>
                  </a:cubicBezTo>
                  <a:cubicBezTo>
                    <a:pt x="1196" y="1433"/>
                    <a:pt x="1161" y="1455"/>
                    <a:pt x="1179" y="1492"/>
                  </a:cubicBezTo>
                  <a:cubicBezTo>
                    <a:pt x="1190" y="1514"/>
                    <a:pt x="1202" y="1547"/>
                    <a:pt x="1224" y="1581"/>
                  </a:cubicBezTo>
                  <a:cubicBezTo>
                    <a:pt x="1168" y="1536"/>
                    <a:pt x="1113" y="1480"/>
                    <a:pt x="1068" y="1425"/>
                  </a:cubicBezTo>
                  <a:cubicBezTo>
                    <a:pt x="1012" y="1359"/>
                    <a:pt x="957" y="1280"/>
                    <a:pt x="923" y="1191"/>
                  </a:cubicBezTo>
                  <a:cubicBezTo>
                    <a:pt x="879" y="1114"/>
                    <a:pt x="868" y="1025"/>
                    <a:pt x="823" y="936"/>
                  </a:cubicBezTo>
                  <a:close/>
                  <a:moveTo>
                    <a:pt x="189" y="1136"/>
                  </a:moveTo>
                  <a:cubicBezTo>
                    <a:pt x="211" y="1225"/>
                    <a:pt x="256" y="1314"/>
                    <a:pt x="300" y="1391"/>
                  </a:cubicBezTo>
                  <a:cubicBezTo>
                    <a:pt x="345" y="1492"/>
                    <a:pt x="389" y="1592"/>
                    <a:pt x="456" y="1670"/>
                  </a:cubicBezTo>
                  <a:cubicBezTo>
                    <a:pt x="466" y="1679"/>
                    <a:pt x="467" y="1688"/>
                    <a:pt x="473" y="1691"/>
                  </a:cubicBezTo>
                  <a:lnTo>
                    <a:pt x="473" y="1691"/>
                  </a:lnTo>
                  <a:cubicBezTo>
                    <a:pt x="470" y="1691"/>
                    <a:pt x="467" y="1690"/>
                    <a:pt x="463" y="1690"/>
                  </a:cubicBezTo>
                  <a:cubicBezTo>
                    <a:pt x="419" y="1690"/>
                    <a:pt x="362" y="1731"/>
                    <a:pt x="412" y="1781"/>
                  </a:cubicBezTo>
                  <a:lnTo>
                    <a:pt x="545" y="1881"/>
                  </a:lnTo>
                  <a:cubicBezTo>
                    <a:pt x="545" y="1892"/>
                    <a:pt x="557" y="1903"/>
                    <a:pt x="579" y="1915"/>
                  </a:cubicBezTo>
                  <a:cubicBezTo>
                    <a:pt x="589" y="1915"/>
                    <a:pt x="601" y="1925"/>
                    <a:pt x="612" y="1937"/>
                  </a:cubicBezTo>
                  <a:cubicBezTo>
                    <a:pt x="612" y="1948"/>
                    <a:pt x="623" y="1959"/>
                    <a:pt x="634" y="1970"/>
                  </a:cubicBezTo>
                  <a:cubicBezTo>
                    <a:pt x="612" y="1970"/>
                    <a:pt x="589" y="1970"/>
                    <a:pt x="579" y="1981"/>
                  </a:cubicBezTo>
                  <a:cubicBezTo>
                    <a:pt x="456" y="1903"/>
                    <a:pt x="367" y="1781"/>
                    <a:pt x="300" y="1648"/>
                  </a:cubicBezTo>
                  <a:cubicBezTo>
                    <a:pt x="223" y="1503"/>
                    <a:pt x="134" y="1302"/>
                    <a:pt x="189" y="1136"/>
                  </a:cubicBezTo>
                  <a:close/>
                  <a:moveTo>
                    <a:pt x="1445" y="0"/>
                  </a:moveTo>
                  <a:cubicBezTo>
                    <a:pt x="1403" y="0"/>
                    <a:pt x="1362" y="48"/>
                    <a:pt x="1412" y="68"/>
                  </a:cubicBezTo>
                  <a:cubicBezTo>
                    <a:pt x="1501" y="101"/>
                    <a:pt x="1580" y="168"/>
                    <a:pt x="1647" y="246"/>
                  </a:cubicBezTo>
                  <a:cubicBezTo>
                    <a:pt x="1702" y="313"/>
                    <a:pt x="1768" y="390"/>
                    <a:pt x="1813" y="469"/>
                  </a:cubicBezTo>
                  <a:cubicBezTo>
                    <a:pt x="1902" y="602"/>
                    <a:pt x="1958" y="746"/>
                    <a:pt x="2002" y="891"/>
                  </a:cubicBezTo>
                  <a:cubicBezTo>
                    <a:pt x="1991" y="891"/>
                    <a:pt x="1969" y="891"/>
                    <a:pt x="1958" y="914"/>
                  </a:cubicBezTo>
                  <a:cubicBezTo>
                    <a:pt x="1924" y="835"/>
                    <a:pt x="1880" y="758"/>
                    <a:pt x="1835" y="691"/>
                  </a:cubicBezTo>
                  <a:cubicBezTo>
                    <a:pt x="1780" y="613"/>
                    <a:pt x="1679" y="513"/>
                    <a:pt x="1580" y="469"/>
                  </a:cubicBezTo>
                  <a:cubicBezTo>
                    <a:pt x="1435" y="346"/>
                    <a:pt x="1246" y="291"/>
                    <a:pt x="1057" y="279"/>
                  </a:cubicBezTo>
                  <a:cubicBezTo>
                    <a:pt x="1034" y="279"/>
                    <a:pt x="1012" y="291"/>
                    <a:pt x="1012" y="313"/>
                  </a:cubicBezTo>
                  <a:cubicBezTo>
                    <a:pt x="1001" y="335"/>
                    <a:pt x="1024" y="358"/>
                    <a:pt x="1046" y="358"/>
                  </a:cubicBezTo>
                  <a:cubicBezTo>
                    <a:pt x="1135" y="368"/>
                    <a:pt x="1212" y="380"/>
                    <a:pt x="1301" y="413"/>
                  </a:cubicBezTo>
                  <a:cubicBezTo>
                    <a:pt x="1313" y="424"/>
                    <a:pt x="1335" y="435"/>
                    <a:pt x="1357" y="447"/>
                  </a:cubicBezTo>
                  <a:lnTo>
                    <a:pt x="1335" y="447"/>
                  </a:lnTo>
                  <a:cubicBezTo>
                    <a:pt x="1306" y="466"/>
                    <a:pt x="1335" y="493"/>
                    <a:pt x="1358" y="493"/>
                  </a:cubicBezTo>
                  <a:cubicBezTo>
                    <a:pt x="1362" y="493"/>
                    <a:pt x="1365" y="492"/>
                    <a:pt x="1368" y="491"/>
                  </a:cubicBezTo>
                  <a:cubicBezTo>
                    <a:pt x="1390" y="479"/>
                    <a:pt x="1412" y="479"/>
                    <a:pt x="1435" y="479"/>
                  </a:cubicBezTo>
                  <a:cubicBezTo>
                    <a:pt x="1469" y="502"/>
                    <a:pt x="1501" y="513"/>
                    <a:pt x="1524" y="535"/>
                  </a:cubicBezTo>
                  <a:cubicBezTo>
                    <a:pt x="1535" y="535"/>
                    <a:pt x="1546" y="546"/>
                    <a:pt x="1558" y="546"/>
                  </a:cubicBezTo>
                  <a:cubicBezTo>
                    <a:pt x="1580" y="558"/>
                    <a:pt x="1590" y="568"/>
                    <a:pt x="1602" y="580"/>
                  </a:cubicBezTo>
                  <a:cubicBezTo>
                    <a:pt x="1657" y="635"/>
                    <a:pt x="1713" y="702"/>
                    <a:pt x="1758" y="780"/>
                  </a:cubicBezTo>
                  <a:cubicBezTo>
                    <a:pt x="1780" y="813"/>
                    <a:pt x="1791" y="847"/>
                    <a:pt x="1813" y="880"/>
                  </a:cubicBezTo>
                  <a:cubicBezTo>
                    <a:pt x="1713" y="758"/>
                    <a:pt x="1590" y="647"/>
                    <a:pt x="1469" y="546"/>
                  </a:cubicBezTo>
                  <a:cubicBezTo>
                    <a:pt x="1460" y="538"/>
                    <a:pt x="1449" y="535"/>
                    <a:pt x="1437" y="535"/>
                  </a:cubicBezTo>
                  <a:cubicBezTo>
                    <a:pt x="1400" y="535"/>
                    <a:pt x="1359" y="568"/>
                    <a:pt x="1402" y="602"/>
                  </a:cubicBezTo>
                  <a:cubicBezTo>
                    <a:pt x="1412" y="624"/>
                    <a:pt x="1435" y="635"/>
                    <a:pt x="1457" y="657"/>
                  </a:cubicBezTo>
                  <a:cubicBezTo>
                    <a:pt x="1402" y="621"/>
                    <a:pt x="1341" y="585"/>
                    <a:pt x="1277" y="585"/>
                  </a:cubicBezTo>
                  <a:cubicBezTo>
                    <a:pt x="1263" y="585"/>
                    <a:pt x="1249" y="587"/>
                    <a:pt x="1235" y="591"/>
                  </a:cubicBezTo>
                  <a:cubicBezTo>
                    <a:pt x="1224" y="591"/>
                    <a:pt x="1224" y="602"/>
                    <a:pt x="1224" y="602"/>
                  </a:cubicBezTo>
                  <a:cubicBezTo>
                    <a:pt x="1212" y="591"/>
                    <a:pt x="1212" y="591"/>
                    <a:pt x="1202" y="591"/>
                  </a:cubicBezTo>
                  <a:cubicBezTo>
                    <a:pt x="1123" y="524"/>
                    <a:pt x="1046" y="457"/>
                    <a:pt x="957" y="413"/>
                  </a:cubicBezTo>
                  <a:cubicBezTo>
                    <a:pt x="951" y="410"/>
                    <a:pt x="945" y="409"/>
                    <a:pt x="938" y="409"/>
                  </a:cubicBezTo>
                  <a:cubicBezTo>
                    <a:pt x="916" y="409"/>
                    <a:pt x="893" y="421"/>
                    <a:pt x="901" y="447"/>
                  </a:cubicBezTo>
                  <a:cubicBezTo>
                    <a:pt x="912" y="457"/>
                    <a:pt x="923" y="479"/>
                    <a:pt x="923" y="502"/>
                  </a:cubicBezTo>
                  <a:cubicBezTo>
                    <a:pt x="930" y="515"/>
                    <a:pt x="944" y="520"/>
                    <a:pt x="957" y="520"/>
                  </a:cubicBezTo>
                  <a:cubicBezTo>
                    <a:pt x="966" y="520"/>
                    <a:pt x="974" y="518"/>
                    <a:pt x="979" y="513"/>
                  </a:cubicBezTo>
                  <a:cubicBezTo>
                    <a:pt x="1034" y="546"/>
                    <a:pt x="1090" y="591"/>
                    <a:pt x="1135" y="635"/>
                  </a:cubicBezTo>
                  <a:cubicBezTo>
                    <a:pt x="1212" y="702"/>
                    <a:pt x="1279" y="780"/>
                    <a:pt x="1346" y="847"/>
                  </a:cubicBezTo>
                  <a:cubicBezTo>
                    <a:pt x="1352" y="853"/>
                    <a:pt x="1361" y="856"/>
                    <a:pt x="1371" y="856"/>
                  </a:cubicBezTo>
                  <a:cubicBezTo>
                    <a:pt x="1397" y="856"/>
                    <a:pt x="1429" y="835"/>
                    <a:pt x="1412" y="802"/>
                  </a:cubicBezTo>
                  <a:cubicBezTo>
                    <a:pt x="1380" y="769"/>
                    <a:pt x="1346" y="724"/>
                    <a:pt x="1313" y="691"/>
                  </a:cubicBezTo>
                  <a:lnTo>
                    <a:pt x="1313" y="691"/>
                  </a:lnTo>
                  <a:cubicBezTo>
                    <a:pt x="1335" y="702"/>
                    <a:pt x="1357" y="713"/>
                    <a:pt x="1368" y="724"/>
                  </a:cubicBezTo>
                  <a:cubicBezTo>
                    <a:pt x="1402" y="746"/>
                    <a:pt x="1435" y="780"/>
                    <a:pt x="1469" y="802"/>
                  </a:cubicBezTo>
                  <a:cubicBezTo>
                    <a:pt x="1535" y="858"/>
                    <a:pt x="1590" y="914"/>
                    <a:pt x="1647" y="980"/>
                  </a:cubicBezTo>
                  <a:cubicBezTo>
                    <a:pt x="1713" y="1058"/>
                    <a:pt x="1746" y="1158"/>
                    <a:pt x="1780" y="1258"/>
                  </a:cubicBezTo>
                  <a:cubicBezTo>
                    <a:pt x="1768" y="1270"/>
                    <a:pt x="1758" y="1280"/>
                    <a:pt x="1746" y="1280"/>
                  </a:cubicBezTo>
                  <a:lnTo>
                    <a:pt x="1724" y="1258"/>
                  </a:lnTo>
                  <a:cubicBezTo>
                    <a:pt x="1724" y="1247"/>
                    <a:pt x="1713" y="1247"/>
                    <a:pt x="1702" y="1236"/>
                  </a:cubicBezTo>
                  <a:cubicBezTo>
                    <a:pt x="1702" y="1236"/>
                    <a:pt x="1691" y="1236"/>
                    <a:pt x="1691" y="1225"/>
                  </a:cubicBezTo>
                  <a:lnTo>
                    <a:pt x="1647" y="1225"/>
                  </a:lnTo>
                  <a:cubicBezTo>
                    <a:pt x="1635" y="1225"/>
                    <a:pt x="1613" y="1236"/>
                    <a:pt x="1613" y="1247"/>
                  </a:cubicBezTo>
                  <a:cubicBezTo>
                    <a:pt x="1602" y="1258"/>
                    <a:pt x="1602" y="1270"/>
                    <a:pt x="1602" y="1280"/>
                  </a:cubicBezTo>
                  <a:lnTo>
                    <a:pt x="1624" y="1302"/>
                  </a:lnTo>
                  <a:lnTo>
                    <a:pt x="1624" y="1302"/>
                  </a:lnTo>
                  <a:lnTo>
                    <a:pt x="1568" y="1247"/>
                  </a:lnTo>
                  <a:cubicBezTo>
                    <a:pt x="1563" y="1242"/>
                    <a:pt x="1555" y="1239"/>
                    <a:pt x="1546" y="1239"/>
                  </a:cubicBezTo>
                  <a:cubicBezTo>
                    <a:pt x="1538" y="1239"/>
                    <a:pt x="1529" y="1242"/>
                    <a:pt x="1524" y="1247"/>
                  </a:cubicBezTo>
                  <a:cubicBezTo>
                    <a:pt x="1513" y="1247"/>
                    <a:pt x="1501" y="1258"/>
                    <a:pt x="1501" y="1280"/>
                  </a:cubicBezTo>
                  <a:cubicBezTo>
                    <a:pt x="1524" y="1314"/>
                    <a:pt x="1524" y="1347"/>
                    <a:pt x="1535" y="1381"/>
                  </a:cubicBezTo>
                  <a:cubicBezTo>
                    <a:pt x="1501" y="1336"/>
                    <a:pt x="1469" y="1280"/>
                    <a:pt x="1435" y="1236"/>
                  </a:cubicBezTo>
                  <a:lnTo>
                    <a:pt x="1457" y="1236"/>
                  </a:lnTo>
                  <a:cubicBezTo>
                    <a:pt x="1479" y="1236"/>
                    <a:pt x="1501" y="1213"/>
                    <a:pt x="1491" y="1181"/>
                  </a:cubicBezTo>
                  <a:cubicBezTo>
                    <a:pt x="1380" y="947"/>
                    <a:pt x="1190" y="758"/>
                    <a:pt x="957" y="635"/>
                  </a:cubicBezTo>
                  <a:cubicBezTo>
                    <a:pt x="950" y="632"/>
                    <a:pt x="943" y="630"/>
                    <a:pt x="935" y="630"/>
                  </a:cubicBezTo>
                  <a:cubicBezTo>
                    <a:pt x="898" y="630"/>
                    <a:pt x="865" y="674"/>
                    <a:pt x="912" y="702"/>
                  </a:cubicBezTo>
                  <a:cubicBezTo>
                    <a:pt x="1123" y="813"/>
                    <a:pt x="1279" y="991"/>
                    <a:pt x="1380" y="1203"/>
                  </a:cubicBezTo>
                  <a:cubicBezTo>
                    <a:pt x="1380" y="1213"/>
                    <a:pt x="1380" y="1213"/>
                    <a:pt x="1390" y="1213"/>
                  </a:cubicBezTo>
                  <a:cubicBezTo>
                    <a:pt x="1368" y="1213"/>
                    <a:pt x="1357" y="1225"/>
                    <a:pt x="1357" y="1236"/>
                  </a:cubicBezTo>
                  <a:lnTo>
                    <a:pt x="1257" y="1102"/>
                  </a:lnTo>
                  <a:cubicBezTo>
                    <a:pt x="1241" y="1095"/>
                    <a:pt x="1225" y="1087"/>
                    <a:pt x="1210" y="1087"/>
                  </a:cubicBezTo>
                  <a:cubicBezTo>
                    <a:pt x="1203" y="1087"/>
                    <a:pt x="1197" y="1088"/>
                    <a:pt x="1190" y="1092"/>
                  </a:cubicBezTo>
                  <a:cubicBezTo>
                    <a:pt x="1168" y="1102"/>
                    <a:pt x="1157" y="1125"/>
                    <a:pt x="1168" y="1147"/>
                  </a:cubicBezTo>
                  <a:cubicBezTo>
                    <a:pt x="1212" y="1191"/>
                    <a:pt x="1246" y="1247"/>
                    <a:pt x="1279" y="1302"/>
                  </a:cubicBezTo>
                  <a:lnTo>
                    <a:pt x="1235" y="1258"/>
                  </a:lnTo>
                  <a:lnTo>
                    <a:pt x="1101" y="1125"/>
                  </a:lnTo>
                  <a:cubicBezTo>
                    <a:pt x="1024" y="1025"/>
                    <a:pt x="935" y="936"/>
                    <a:pt x="846" y="835"/>
                  </a:cubicBezTo>
                  <a:cubicBezTo>
                    <a:pt x="830" y="828"/>
                    <a:pt x="814" y="820"/>
                    <a:pt x="799" y="820"/>
                  </a:cubicBezTo>
                  <a:cubicBezTo>
                    <a:pt x="792" y="820"/>
                    <a:pt x="786" y="821"/>
                    <a:pt x="779" y="825"/>
                  </a:cubicBezTo>
                  <a:cubicBezTo>
                    <a:pt x="767" y="835"/>
                    <a:pt x="757" y="858"/>
                    <a:pt x="767" y="869"/>
                  </a:cubicBezTo>
                  <a:cubicBezTo>
                    <a:pt x="779" y="880"/>
                    <a:pt x="790" y="891"/>
                    <a:pt x="801" y="914"/>
                  </a:cubicBezTo>
                  <a:cubicBezTo>
                    <a:pt x="786" y="904"/>
                    <a:pt x="769" y="898"/>
                    <a:pt x="754" y="898"/>
                  </a:cubicBezTo>
                  <a:cubicBezTo>
                    <a:pt x="736" y="898"/>
                    <a:pt x="723" y="906"/>
                    <a:pt x="723" y="924"/>
                  </a:cubicBezTo>
                  <a:cubicBezTo>
                    <a:pt x="701" y="1013"/>
                    <a:pt x="734" y="1102"/>
                    <a:pt x="767" y="1191"/>
                  </a:cubicBezTo>
                  <a:cubicBezTo>
                    <a:pt x="801" y="1270"/>
                    <a:pt x="846" y="1359"/>
                    <a:pt x="901" y="1425"/>
                  </a:cubicBezTo>
                  <a:cubicBezTo>
                    <a:pt x="923" y="1458"/>
                    <a:pt x="945" y="1480"/>
                    <a:pt x="968" y="1514"/>
                  </a:cubicBezTo>
                  <a:cubicBezTo>
                    <a:pt x="912" y="1458"/>
                    <a:pt x="856" y="1391"/>
                    <a:pt x="812" y="1325"/>
                  </a:cubicBezTo>
                  <a:cubicBezTo>
                    <a:pt x="801" y="1314"/>
                    <a:pt x="785" y="1309"/>
                    <a:pt x="769" y="1309"/>
                  </a:cubicBezTo>
                  <a:cubicBezTo>
                    <a:pt x="735" y="1309"/>
                    <a:pt x="700" y="1332"/>
                    <a:pt x="723" y="1369"/>
                  </a:cubicBezTo>
                  <a:cubicBezTo>
                    <a:pt x="801" y="1480"/>
                    <a:pt x="890" y="1581"/>
                    <a:pt x="990" y="1670"/>
                  </a:cubicBezTo>
                  <a:lnTo>
                    <a:pt x="957" y="1703"/>
                  </a:lnTo>
                  <a:cubicBezTo>
                    <a:pt x="945" y="1703"/>
                    <a:pt x="935" y="1692"/>
                    <a:pt x="923" y="1692"/>
                  </a:cubicBezTo>
                  <a:cubicBezTo>
                    <a:pt x="856" y="1658"/>
                    <a:pt x="801" y="1603"/>
                    <a:pt x="767" y="1536"/>
                  </a:cubicBezTo>
                  <a:cubicBezTo>
                    <a:pt x="760" y="1528"/>
                    <a:pt x="741" y="1521"/>
                    <a:pt x="722" y="1521"/>
                  </a:cubicBezTo>
                  <a:cubicBezTo>
                    <a:pt x="715" y="1521"/>
                    <a:pt x="707" y="1522"/>
                    <a:pt x="701" y="1525"/>
                  </a:cubicBezTo>
                  <a:cubicBezTo>
                    <a:pt x="690" y="1525"/>
                    <a:pt x="678" y="1536"/>
                    <a:pt x="678" y="1547"/>
                  </a:cubicBezTo>
                  <a:cubicBezTo>
                    <a:pt x="634" y="1458"/>
                    <a:pt x="589" y="1381"/>
                    <a:pt x="545" y="1292"/>
                  </a:cubicBezTo>
                  <a:cubicBezTo>
                    <a:pt x="535" y="1268"/>
                    <a:pt x="507" y="1256"/>
                    <a:pt x="480" y="1256"/>
                  </a:cubicBezTo>
                  <a:cubicBezTo>
                    <a:pt x="444" y="1256"/>
                    <a:pt x="410" y="1276"/>
                    <a:pt x="423" y="1314"/>
                  </a:cubicBezTo>
                  <a:cubicBezTo>
                    <a:pt x="434" y="1347"/>
                    <a:pt x="445" y="1369"/>
                    <a:pt x="456" y="1403"/>
                  </a:cubicBezTo>
                  <a:cubicBezTo>
                    <a:pt x="334" y="1213"/>
                    <a:pt x="278" y="1013"/>
                    <a:pt x="312" y="802"/>
                  </a:cubicBezTo>
                  <a:cubicBezTo>
                    <a:pt x="312" y="769"/>
                    <a:pt x="267" y="746"/>
                    <a:pt x="245" y="746"/>
                  </a:cubicBezTo>
                  <a:cubicBezTo>
                    <a:pt x="211" y="746"/>
                    <a:pt x="189" y="769"/>
                    <a:pt x="178" y="802"/>
                  </a:cubicBezTo>
                  <a:cubicBezTo>
                    <a:pt x="167" y="880"/>
                    <a:pt x="167" y="969"/>
                    <a:pt x="178" y="1058"/>
                  </a:cubicBezTo>
                  <a:cubicBezTo>
                    <a:pt x="166" y="1054"/>
                    <a:pt x="152" y="1051"/>
                    <a:pt x="139" y="1051"/>
                  </a:cubicBezTo>
                  <a:cubicBezTo>
                    <a:pt x="117" y="1051"/>
                    <a:pt x="96" y="1059"/>
                    <a:pt x="89" y="1080"/>
                  </a:cubicBezTo>
                  <a:cubicBezTo>
                    <a:pt x="0" y="1270"/>
                    <a:pt x="89" y="1514"/>
                    <a:pt x="178" y="1692"/>
                  </a:cubicBezTo>
                  <a:cubicBezTo>
                    <a:pt x="267" y="1859"/>
                    <a:pt x="389" y="2026"/>
                    <a:pt x="579" y="2093"/>
                  </a:cubicBezTo>
                  <a:cubicBezTo>
                    <a:pt x="588" y="2097"/>
                    <a:pt x="599" y="2100"/>
                    <a:pt x="610" y="2100"/>
                  </a:cubicBezTo>
                  <a:cubicBezTo>
                    <a:pt x="626" y="2100"/>
                    <a:pt x="643" y="2094"/>
                    <a:pt x="656" y="2081"/>
                  </a:cubicBezTo>
                  <a:cubicBezTo>
                    <a:pt x="701" y="2093"/>
                    <a:pt x="745" y="2103"/>
                    <a:pt x="790" y="2103"/>
                  </a:cubicBezTo>
                  <a:cubicBezTo>
                    <a:pt x="837" y="2111"/>
                    <a:pt x="890" y="2119"/>
                    <a:pt x="941" y="2119"/>
                  </a:cubicBezTo>
                  <a:cubicBezTo>
                    <a:pt x="962" y="2119"/>
                    <a:pt x="982" y="2118"/>
                    <a:pt x="1001" y="2115"/>
                  </a:cubicBezTo>
                  <a:cubicBezTo>
                    <a:pt x="1024" y="2115"/>
                    <a:pt x="1068" y="2103"/>
                    <a:pt x="1068" y="2070"/>
                  </a:cubicBezTo>
                  <a:cubicBezTo>
                    <a:pt x="1068" y="2048"/>
                    <a:pt x="1046" y="2026"/>
                    <a:pt x="1034" y="2026"/>
                  </a:cubicBezTo>
                  <a:cubicBezTo>
                    <a:pt x="1046" y="2014"/>
                    <a:pt x="1057" y="2014"/>
                    <a:pt x="1068" y="2014"/>
                  </a:cubicBezTo>
                  <a:cubicBezTo>
                    <a:pt x="1079" y="2026"/>
                    <a:pt x="1101" y="2026"/>
                    <a:pt x="1123" y="2026"/>
                  </a:cubicBezTo>
                  <a:cubicBezTo>
                    <a:pt x="1135" y="2037"/>
                    <a:pt x="1135" y="2037"/>
                    <a:pt x="1146" y="2037"/>
                  </a:cubicBezTo>
                  <a:cubicBezTo>
                    <a:pt x="1167" y="2050"/>
                    <a:pt x="1196" y="2060"/>
                    <a:pt x="1223" y="2060"/>
                  </a:cubicBezTo>
                  <a:cubicBezTo>
                    <a:pt x="1240" y="2060"/>
                    <a:pt x="1256" y="2057"/>
                    <a:pt x="1268" y="2048"/>
                  </a:cubicBezTo>
                  <a:cubicBezTo>
                    <a:pt x="1390" y="1970"/>
                    <a:pt x="1501" y="1881"/>
                    <a:pt x="1613" y="1781"/>
                  </a:cubicBezTo>
                  <a:cubicBezTo>
                    <a:pt x="1624" y="1781"/>
                    <a:pt x="1624" y="1781"/>
                    <a:pt x="1635" y="1770"/>
                  </a:cubicBezTo>
                  <a:cubicBezTo>
                    <a:pt x="1746" y="1681"/>
                    <a:pt x="1857" y="1581"/>
                    <a:pt x="1969" y="1492"/>
                  </a:cubicBezTo>
                  <a:lnTo>
                    <a:pt x="2269" y="1258"/>
                  </a:lnTo>
                  <a:lnTo>
                    <a:pt x="2269" y="1247"/>
                  </a:lnTo>
                  <a:cubicBezTo>
                    <a:pt x="2275" y="1249"/>
                    <a:pt x="2281" y="1250"/>
                    <a:pt x="2287" y="1250"/>
                  </a:cubicBezTo>
                  <a:cubicBezTo>
                    <a:pt x="2319" y="1250"/>
                    <a:pt x="2356" y="1228"/>
                    <a:pt x="2347" y="1191"/>
                  </a:cubicBezTo>
                  <a:cubicBezTo>
                    <a:pt x="2325" y="1136"/>
                    <a:pt x="2302" y="1069"/>
                    <a:pt x="2280" y="1013"/>
                  </a:cubicBezTo>
                  <a:cubicBezTo>
                    <a:pt x="2269" y="980"/>
                    <a:pt x="2258" y="958"/>
                    <a:pt x="2247" y="924"/>
                  </a:cubicBezTo>
                  <a:cubicBezTo>
                    <a:pt x="2236" y="891"/>
                    <a:pt x="2213" y="869"/>
                    <a:pt x="2180" y="869"/>
                  </a:cubicBezTo>
                  <a:cubicBezTo>
                    <a:pt x="2158" y="835"/>
                    <a:pt x="2147" y="813"/>
                    <a:pt x="2136" y="780"/>
                  </a:cubicBezTo>
                  <a:cubicBezTo>
                    <a:pt x="2128" y="772"/>
                    <a:pt x="2109" y="764"/>
                    <a:pt x="2094" y="764"/>
                  </a:cubicBezTo>
                  <a:cubicBezTo>
                    <a:pt x="2088" y="764"/>
                    <a:pt x="2083" y="766"/>
                    <a:pt x="2080" y="769"/>
                  </a:cubicBezTo>
                  <a:cubicBezTo>
                    <a:pt x="2035" y="647"/>
                    <a:pt x="1980" y="524"/>
                    <a:pt x="1902" y="424"/>
                  </a:cubicBezTo>
                  <a:cubicBezTo>
                    <a:pt x="1847" y="335"/>
                    <a:pt x="1791" y="257"/>
                    <a:pt x="1713" y="190"/>
                  </a:cubicBezTo>
                  <a:cubicBezTo>
                    <a:pt x="1635" y="113"/>
                    <a:pt x="1558" y="46"/>
                    <a:pt x="1457" y="2"/>
                  </a:cubicBezTo>
                  <a:cubicBezTo>
                    <a:pt x="1453" y="1"/>
                    <a:pt x="1449" y="0"/>
                    <a:pt x="14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11"/>
            <p:cNvSpPr/>
            <p:nvPr/>
          </p:nvSpPr>
          <p:spPr>
            <a:xfrm>
              <a:off x="2221365" y="2216917"/>
              <a:ext cx="28015" cy="18979"/>
            </a:xfrm>
            <a:custGeom>
              <a:avLst/>
              <a:gdLst/>
              <a:ahLst/>
              <a:cxnLst/>
              <a:rect l="l" t="t" r="r" b="b"/>
              <a:pathLst>
                <a:path w="803" h="544" extrusionOk="0">
                  <a:moveTo>
                    <a:pt x="58" y="0"/>
                  </a:moveTo>
                  <a:cubicBezTo>
                    <a:pt x="28" y="0"/>
                    <a:pt x="1" y="28"/>
                    <a:pt x="39" y="47"/>
                  </a:cubicBezTo>
                  <a:cubicBezTo>
                    <a:pt x="295" y="169"/>
                    <a:pt x="518" y="336"/>
                    <a:pt x="718" y="536"/>
                  </a:cubicBezTo>
                  <a:cubicBezTo>
                    <a:pt x="723" y="541"/>
                    <a:pt x="730" y="544"/>
                    <a:pt x="738" y="544"/>
                  </a:cubicBezTo>
                  <a:cubicBezTo>
                    <a:pt x="766" y="544"/>
                    <a:pt x="802" y="517"/>
                    <a:pt x="785" y="492"/>
                  </a:cubicBezTo>
                  <a:cubicBezTo>
                    <a:pt x="585" y="280"/>
                    <a:pt x="340" y="124"/>
                    <a:pt x="73" y="3"/>
                  </a:cubicBezTo>
                  <a:cubicBezTo>
                    <a:pt x="68" y="1"/>
                    <a:pt x="63" y="0"/>
                    <a:pt x="5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11"/>
            <p:cNvSpPr/>
            <p:nvPr/>
          </p:nvSpPr>
          <p:spPr>
            <a:xfrm>
              <a:off x="2228761" y="2214963"/>
              <a:ext cx="24003" cy="16641"/>
            </a:xfrm>
            <a:custGeom>
              <a:avLst/>
              <a:gdLst/>
              <a:ahLst/>
              <a:cxnLst/>
              <a:rect l="l" t="t" r="r" b="b"/>
              <a:pathLst>
                <a:path w="688" h="477" extrusionOk="0">
                  <a:moveTo>
                    <a:pt x="80" y="1"/>
                  </a:moveTo>
                  <a:cubicBezTo>
                    <a:pt x="39" y="1"/>
                    <a:pt x="0" y="40"/>
                    <a:pt x="50" y="69"/>
                  </a:cubicBezTo>
                  <a:cubicBezTo>
                    <a:pt x="150" y="114"/>
                    <a:pt x="239" y="180"/>
                    <a:pt x="328" y="247"/>
                  </a:cubicBezTo>
                  <a:cubicBezTo>
                    <a:pt x="417" y="314"/>
                    <a:pt x="494" y="392"/>
                    <a:pt x="583" y="470"/>
                  </a:cubicBezTo>
                  <a:cubicBezTo>
                    <a:pt x="588" y="475"/>
                    <a:pt x="597" y="477"/>
                    <a:pt x="607" y="477"/>
                  </a:cubicBezTo>
                  <a:cubicBezTo>
                    <a:pt x="640" y="477"/>
                    <a:pt x="687" y="451"/>
                    <a:pt x="662" y="425"/>
                  </a:cubicBezTo>
                  <a:cubicBezTo>
                    <a:pt x="583" y="325"/>
                    <a:pt x="494" y="247"/>
                    <a:pt x="395" y="180"/>
                  </a:cubicBezTo>
                  <a:cubicBezTo>
                    <a:pt x="306" y="114"/>
                    <a:pt x="205" y="59"/>
                    <a:pt x="94" y="2"/>
                  </a:cubicBezTo>
                  <a:cubicBezTo>
                    <a:pt x="89" y="1"/>
                    <a:pt x="85" y="1"/>
                    <a:pt x="8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11"/>
            <p:cNvSpPr/>
            <p:nvPr/>
          </p:nvSpPr>
          <p:spPr>
            <a:xfrm>
              <a:off x="2229075" y="2204078"/>
              <a:ext cx="23026" cy="20584"/>
            </a:xfrm>
            <a:custGeom>
              <a:avLst/>
              <a:gdLst/>
              <a:ahLst/>
              <a:cxnLst/>
              <a:rect l="l" t="t" r="r" b="b"/>
              <a:pathLst>
                <a:path w="660" h="590" extrusionOk="0">
                  <a:moveTo>
                    <a:pt x="40" y="0"/>
                  </a:moveTo>
                  <a:cubicBezTo>
                    <a:pt x="20" y="0"/>
                    <a:pt x="0" y="19"/>
                    <a:pt x="18" y="37"/>
                  </a:cubicBezTo>
                  <a:lnTo>
                    <a:pt x="85" y="70"/>
                  </a:lnTo>
                  <a:cubicBezTo>
                    <a:pt x="74" y="81"/>
                    <a:pt x="74" y="92"/>
                    <a:pt x="85" y="92"/>
                  </a:cubicBezTo>
                  <a:cubicBezTo>
                    <a:pt x="174" y="159"/>
                    <a:pt x="252" y="237"/>
                    <a:pt x="341" y="292"/>
                  </a:cubicBezTo>
                  <a:cubicBezTo>
                    <a:pt x="352" y="304"/>
                    <a:pt x="374" y="304"/>
                    <a:pt x="386" y="304"/>
                  </a:cubicBezTo>
                  <a:cubicBezTo>
                    <a:pt x="463" y="371"/>
                    <a:pt x="530" y="470"/>
                    <a:pt x="574" y="571"/>
                  </a:cubicBezTo>
                  <a:cubicBezTo>
                    <a:pt x="579" y="584"/>
                    <a:pt x="594" y="590"/>
                    <a:pt x="609" y="590"/>
                  </a:cubicBezTo>
                  <a:cubicBezTo>
                    <a:pt x="633" y="590"/>
                    <a:pt x="659" y="575"/>
                    <a:pt x="653" y="549"/>
                  </a:cubicBezTo>
                  <a:cubicBezTo>
                    <a:pt x="586" y="270"/>
                    <a:pt x="285" y="126"/>
                    <a:pt x="52" y="3"/>
                  </a:cubicBezTo>
                  <a:cubicBezTo>
                    <a:pt x="48" y="1"/>
                    <a:pt x="44" y="0"/>
                    <a:pt x="4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11"/>
            <p:cNvSpPr/>
            <p:nvPr/>
          </p:nvSpPr>
          <p:spPr>
            <a:xfrm>
              <a:off x="2206572" y="2247828"/>
              <a:ext cx="13467" cy="15909"/>
            </a:xfrm>
            <a:custGeom>
              <a:avLst/>
              <a:gdLst/>
              <a:ahLst/>
              <a:cxnLst/>
              <a:rect l="l" t="t" r="r" b="b"/>
              <a:pathLst>
                <a:path w="386" h="456" extrusionOk="0">
                  <a:moveTo>
                    <a:pt x="61" y="1"/>
                  </a:moveTo>
                  <a:cubicBezTo>
                    <a:pt x="32" y="1"/>
                    <a:pt x="1" y="18"/>
                    <a:pt x="8" y="51"/>
                  </a:cubicBezTo>
                  <a:cubicBezTo>
                    <a:pt x="30" y="140"/>
                    <a:pt x="63" y="217"/>
                    <a:pt x="119" y="284"/>
                  </a:cubicBezTo>
                  <a:cubicBezTo>
                    <a:pt x="141" y="318"/>
                    <a:pt x="163" y="351"/>
                    <a:pt x="196" y="373"/>
                  </a:cubicBezTo>
                  <a:cubicBezTo>
                    <a:pt x="230" y="407"/>
                    <a:pt x="263" y="429"/>
                    <a:pt x="307" y="451"/>
                  </a:cubicBezTo>
                  <a:cubicBezTo>
                    <a:pt x="314" y="454"/>
                    <a:pt x="320" y="456"/>
                    <a:pt x="327" y="456"/>
                  </a:cubicBezTo>
                  <a:cubicBezTo>
                    <a:pt x="343" y="456"/>
                    <a:pt x="358" y="448"/>
                    <a:pt x="374" y="440"/>
                  </a:cubicBezTo>
                  <a:cubicBezTo>
                    <a:pt x="386" y="429"/>
                    <a:pt x="386" y="407"/>
                    <a:pt x="363" y="395"/>
                  </a:cubicBezTo>
                  <a:cubicBezTo>
                    <a:pt x="252" y="296"/>
                    <a:pt x="152" y="184"/>
                    <a:pt x="107" y="29"/>
                  </a:cubicBezTo>
                  <a:cubicBezTo>
                    <a:pt x="103" y="10"/>
                    <a:pt x="83" y="1"/>
                    <a:pt x="6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11"/>
            <p:cNvSpPr/>
            <p:nvPr/>
          </p:nvSpPr>
          <p:spPr>
            <a:xfrm>
              <a:off x="2223109" y="2248421"/>
              <a:ext cx="10117" cy="10396"/>
            </a:xfrm>
            <a:custGeom>
              <a:avLst/>
              <a:gdLst/>
              <a:ahLst/>
              <a:cxnLst/>
              <a:rect l="l" t="t" r="r" b="b"/>
              <a:pathLst>
                <a:path w="290" h="298" extrusionOk="0">
                  <a:moveTo>
                    <a:pt x="56" y="0"/>
                  </a:moveTo>
                  <a:cubicBezTo>
                    <a:pt x="34" y="12"/>
                    <a:pt x="23" y="12"/>
                    <a:pt x="11" y="22"/>
                  </a:cubicBezTo>
                  <a:cubicBezTo>
                    <a:pt x="11" y="34"/>
                    <a:pt x="1" y="56"/>
                    <a:pt x="11" y="67"/>
                  </a:cubicBezTo>
                  <a:cubicBezTo>
                    <a:pt x="34" y="101"/>
                    <a:pt x="56" y="145"/>
                    <a:pt x="90" y="190"/>
                  </a:cubicBezTo>
                  <a:cubicBezTo>
                    <a:pt x="100" y="200"/>
                    <a:pt x="112" y="222"/>
                    <a:pt x="134" y="234"/>
                  </a:cubicBezTo>
                  <a:cubicBezTo>
                    <a:pt x="156" y="256"/>
                    <a:pt x="179" y="267"/>
                    <a:pt x="201" y="289"/>
                  </a:cubicBezTo>
                  <a:cubicBezTo>
                    <a:pt x="206" y="295"/>
                    <a:pt x="217" y="298"/>
                    <a:pt x="230" y="298"/>
                  </a:cubicBezTo>
                  <a:cubicBezTo>
                    <a:pt x="242" y="298"/>
                    <a:pt x="256" y="295"/>
                    <a:pt x="268" y="289"/>
                  </a:cubicBezTo>
                  <a:cubicBezTo>
                    <a:pt x="278" y="279"/>
                    <a:pt x="290" y="256"/>
                    <a:pt x="278" y="245"/>
                  </a:cubicBezTo>
                  <a:cubicBezTo>
                    <a:pt x="268" y="222"/>
                    <a:pt x="256" y="212"/>
                    <a:pt x="234" y="190"/>
                  </a:cubicBezTo>
                  <a:cubicBezTo>
                    <a:pt x="223" y="178"/>
                    <a:pt x="212" y="156"/>
                    <a:pt x="201" y="145"/>
                  </a:cubicBezTo>
                  <a:cubicBezTo>
                    <a:pt x="179" y="123"/>
                    <a:pt x="167" y="111"/>
                    <a:pt x="156" y="89"/>
                  </a:cubicBezTo>
                  <a:cubicBezTo>
                    <a:pt x="156" y="78"/>
                    <a:pt x="145" y="67"/>
                    <a:pt x="145" y="56"/>
                  </a:cubicBezTo>
                  <a:cubicBezTo>
                    <a:pt x="134" y="56"/>
                    <a:pt x="134" y="56"/>
                    <a:pt x="134" y="44"/>
                  </a:cubicBezTo>
                  <a:cubicBezTo>
                    <a:pt x="134" y="44"/>
                    <a:pt x="134" y="34"/>
                    <a:pt x="123" y="34"/>
                  </a:cubicBezTo>
                  <a:cubicBezTo>
                    <a:pt x="123" y="22"/>
                    <a:pt x="112" y="12"/>
                    <a:pt x="100" y="12"/>
                  </a:cubicBezTo>
                  <a:cubicBezTo>
                    <a:pt x="90" y="0"/>
                    <a:pt x="67" y="0"/>
                    <a:pt x="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11"/>
            <p:cNvSpPr/>
            <p:nvPr/>
          </p:nvSpPr>
          <p:spPr>
            <a:xfrm>
              <a:off x="2238251" y="2260807"/>
              <a:ext cx="4291" cy="3140"/>
            </a:xfrm>
            <a:custGeom>
              <a:avLst/>
              <a:gdLst/>
              <a:ahLst/>
              <a:cxnLst/>
              <a:rect l="l" t="t" r="r" b="b"/>
              <a:pathLst>
                <a:path w="123" h="90" extrusionOk="0">
                  <a:moveTo>
                    <a:pt x="44" y="1"/>
                  </a:moveTo>
                  <a:cubicBezTo>
                    <a:pt x="44" y="1"/>
                    <a:pt x="34" y="1"/>
                    <a:pt x="34" y="12"/>
                  </a:cubicBezTo>
                  <a:lnTo>
                    <a:pt x="22" y="12"/>
                  </a:lnTo>
                  <a:cubicBezTo>
                    <a:pt x="22" y="12"/>
                    <a:pt x="12" y="12"/>
                    <a:pt x="12" y="23"/>
                  </a:cubicBezTo>
                  <a:lnTo>
                    <a:pt x="0" y="35"/>
                  </a:lnTo>
                  <a:lnTo>
                    <a:pt x="0" y="45"/>
                  </a:lnTo>
                  <a:lnTo>
                    <a:pt x="0" y="57"/>
                  </a:lnTo>
                  <a:cubicBezTo>
                    <a:pt x="0" y="57"/>
                    <a:pt x="0" y="68"/>
                    <a:pt x="12" y="68"/>
                  </a:cubicBezTo>
                  <a:lnTo>
                    <a:pt x="12" y="79"/>
                  </a:lnTo>
                  <a:lnTo>
                    <a:pt x="22" y="79"/>
                  </a:lnTo>
                  <a:cubicBezTo>
                    <a:pt x="34" y="79"/>
                    <a:pt x="34" y="90"/>
                    <a:pt x="44" y="90"/>
                  </a:cubicBezTo>
                  <a:lnTo>
                    <a:pt x="67" y="90"/>
                  </a:lnTo>
                  <a:cubicBezTo>
                    <a:pt x="67" y="90"/>
                    <a:pt x="78" y="90"/>
                    <a:pt x="78" y="79"/>
                  </a:cubicBezTo>
                  <a:lnTo>
                    <a:pt x="101" y="79"/>
                  </a:lnTo>
                  <a:lnTo>
                    <a:pt x="101" y="68"/>
                  </a:lnTo>
                  <a:cubicBezTo>
                    <a:pt x="111" y="68"/>
                    <a:pt x="111" y="68"/>
                    <a:pt x="111" y="57"/>
                  </a:cubicBezTo>
                  <a:lnTo>
                    <a:pt x="123" y="45"/>
                  </a:lnTo>
                  <a:cubicBezTo>
                    <a:pt x="111" y="45"/>
                    <a:pt x="111" y="35"/>
                    <a:pt x="111" y="35"/>
                  </a:cubicBezTo>
                  <a:cubicBezTo>
                    <a:pt x="111" y="35"/>
                    <a:pt x="111" y="23"/>
                    <a:pt x="101" y="23"/>
                  </a:cubicBezTo>
                  <a:lnTo>
                    <a:pt x="101" y="12"/>
                  </a:lnTo>
                  <a:lnTo>
                    <a:pt x="89" y="12"/>
                  </a:lnTo>
                  <a:cubicBezTo>
                    <a:pt x="78" y="12"/>
                    <a:pt x="78" y="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11"/>
            <p:cNvSpPr/>
            <p:nvPr/>
          </p:nvSpPr>
          <p:spPr>
            <a:xfrm>
              <a:off x="2240972" y="2255015"/>
              <a:ext cx="5477" cy="6629"/>
            </a:xfrm>
            <a:custGeom>
              <a:avLst/>
              <a:gdLst/>
              <a:ahLst/>
              <a:cxnLst/>
              <a:rect l="l" t="t" r="r" b="b"/>
              <a:pathLst>
                <a:path w="157" h="190" extrusionOk="0">
                  <a:moveTo>
                    <a:pt x="45" y="1"/>
                  </a:moveTo>
                  <a:cubicBezTo>
                    <a:pt x="33" y="1"/>
                    <a:pt x="23" y="11"/>
                    <a:pt x="23" y="23"/>
                  </a:cubicBezTo>
                  <a:cubicBezTo>
                    <a:pt x="11" y="23"/>
                    <a:pt x="11" y="33"/>
                    <a:pt x="11" y="45"/>
                  </a:cubicBezTo>
                  <a:cubicBezTo>
                    <a:pt x="23" y="67"/>
                    <a:pt x="33" y="78"/>
                    <a:pt x="45" y="100"/>
                  </a:cubicBezTo>
                  <a:cubicBezTo>
                    <a:pt x="33" y="100"/>
                    <a:pt x="33" y="100"/>
                    <a:pt x="23" y="112"/>
                  </a:cubicBezTo>
                  <a:lnTo>
                    <a:pt x="11" y="112"/>
                  </a:lnTo>
                  <a:lnTo>
                    <a:pt x="11" y="134"/>
                  </a:lnTo>
                  <a:cubicBezTo>
                    <a:pt x="0" y="134"/>
                    <a:pt x="0" y="145"/>
                    <a:pt x="11" y="156"/>
                  </a:cubicBezTo>
                  <a:lnTo>
                    <a:pt x="11" y="167"/>
                  </a:lnTo>
                  <a:lnTo>
                    <a:pt x="23" y="178"/>
                  </a:lnTo>
                  <a:lnTo>
                    <a:pt x="45" y="178"/>
                  </a:lnTo>
                  <a:cubicBezTo>
                    <a:pt x="45" y="189"/>
                    <a:pt x="55" y="189"/>
                    <a:pt x="67" y="189"/>
                  </a:cubicBezTo>
                  <a:cubicBezTo>
                    <a:pt x="78" y="189"/>
                    <a:pt x="89" y="189"/>
                    <a:pt x="100" y="178"/>
                  </a:cubicBezTo>
                  <a:lnTo>
                    <a:pt x="112" y="178"/>
                  </a:lnTo>
                  <a:cubicBezTo>
                    <a:pt x="122" y="167"/>
                    <a:pt x="122" y="167"/>
                    <a:pt x="122" y="156"/>
                  </a:cubicBezTo>
                  <a:cubicBezTo>
                    <a:pt x="134" y="156"/>
                    <a:pt x="134" y="145"/>
                    <a:pt x="134" y="145"/>
                  </a:cubicBezTo>
                  <a:cubicBezTo>
                    <a:pt x="134" y="145"/>
                    <a:pt x="144" y="145"/>
                    <a:pt x="144" y="134"/>
                  </a:cubicBezTo>
                  <a:cubicBezTo>
                    <a:pt x="144" y="134"/>
                    <a:pt x="156" y="134"/>
                    <a:pt x="156" y="122"/>
                  </a:cubicBezTo>
                  <a:lnTo>
                    <a:pt x="156" y="100"/>
                  </a:lnTo>
                  <a:cubicBezTo>
                    <a:pt x="144" y="100"/>
                    <a:pt x="134" y="90"/>
                    <a:pt x="134" y="78"/>
                  </a:cubicBezTo>
                  <a:lnTo>
                    <a:pt x="122" y="67"/>
                  </a:lnTo>
                  <a:lnTo>
                    <a:pt x="122" y="56"/>
                  </a:lnTo>
                  <a:cubicBezTo>
                    <a:pt x="112" y="45"/>
                    <a:pt x="112" y="33"/>
                    <a:pt x="112" y="23"/>
                  </a:cubicBezTo>
                  <a:cubicBezTo>
                    <a:pt x="100" y="23"/>
                    <a:pt x="89" y="11"/>
                    <a:pt x="8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11"/>
            <p:cNvSpPr/>
            <p:nvPr/>
          </p:nvSpPr>
          <p:spPr>
            <a:xfrm>
              <a:off x="2241600" y="2241234"/>
              <a:ext cx="12699" cy="16920"/>
            </a:xfrm>
            <a:custGeom>
              <a:avLst/>
              <a:gdLst/>
              <a:ahLst/>
              <a:cxnLst/>
              <a:rect l="l" t="t" r="r" b="b"/>
              <a:pathLst>
                <a:path w="364" h="485" extrusionOk="0">
                  <a:moveTo>
                    <a:pt x="58" y="1"/>
                  </a:moveTo>
                  <a:cubicBezTo>
                    <a:pt x="30" y="1"/>
                    <a:pt x="0" y="21"/>
                    <a:pt x="15" y="50"/>
                  </a:cubicBezTo>
                  <a:cubicBezTo>
                    <a:pt x="60" y="117"/>
                    <a:pt x="104" y="184"/>
                    <a:pt x="149" y="262"/>
                  </a:cubicBezTo>
                  <a:cubicBezTo>
                    <a:pt x="193" y="329"/>
                    <a:pt x="227" y="406"/>
                    <a:pt x="271" y="473"/>
                  </a:cubicBezTo>
                  <a:cubicBezTo>
                    <a:pt x="279" y="481"/>
                    <a:pt x="294" y="485"/>
                    <a:pt x="309" y="485"/>
                  </a:cubicBezTo>
                  <a:cubicBezTo>
                    <a:pt x="336" y="485"/>
                    <a:pt x="363" y="472"/>
                    <a:pt x="349" y="451"/>
                  </a:cubicBezTo>
                  <a:cubicBezTo>
                    <a:pt x="327" y="362"/>
                    <a:pt x="282" y="295"/>
                    <a:pt x="238" y="228"/>
                  </a:cubicBezTo>
                  <a:cubicBezTo>
                    <a:pt x="193" y="151"/>
                    <a:pt x="138" y="84"/>
                    <a:pt x="94" y="17"/>
                  </a:cubicBezTo>
                  <a:cubicBezTo>
                    <a:pt x="86" y="6"/>
                    <a:pt x="72" y="1"/>
                    <a:pt x="5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11"/>
            <p:cNvSpPr/>
            <p:nvPr/>
          </p:nvSpPr>
          <p:spPr>
            <a:xfrm>
              <a:off x="2110943" y="2276611"/>
              <a:ext cx="135503" cy="51250"/>
            </a:xfrm>
            <a:custGeom>
              <a:avLst/>
              <a:gdLst/>
              <a:ahLst/>
              <a:cxnLst/>
              <a:rect l="l" t="t" r="r" b="b"/>
              <a:pathLst>
                <a:path w="3884" h="1469" extrusionOk="0">
                  <a:moveTo>
                    <a:pt x="174" y="0"/>
                  </a:moveTo>
                  <a:cubicBezTo>
                    <a:pt x="64" y="0"/>
                    <a:pt x="1" y="4"/>
                    <a:pt x="1" y="4"/>
                  </a:cubicBezTo>
                  <a:cubicBezTo>
                    <a:pt x="1" y="4"/>
                    <a:pt x="90" y="494"/>
                    <a:pt x="468" y="860"/>
                  </a:cubicBezTo>
                  <a:cubicBezTo>
                    <a:pt x="836" y="1228"/>
                    <a:pt x="891" y="1206"/>
                    <a:pt x="1869" y="1394"/>
                  </a:cubicBezTo>
                  <a:cubicBezTo>
                    <a:pt x="2152" y="1449"/>
                    <a:pt x="2438" y="1468"/>
                    <a:pt x="2704" y="1468"/>
                  </a:cubicBezTo>
                  <a:cubicBezTo>
                    <a:pt x="3359" y="1468"/>
                    <a:pt x="3883" y="1350"/>
                    <a:pt x="3883" y="1350"/>
                  </a:cubicBezTo>
                  <a:lnTo>
                    <a:pt x="3649" y="672"/>
                  </a:lnTo>
                  <a:cubicBezTo>
                    <a:pt x="3649" y="672"/>
                    <a:pt x="3360" y="538"/>
                    <a:pt x="3127" y="516"/>
                  </a:cubicBezTo>
                  <a:cubicBezTo>
                    <a:pt x="2882" y="482"/>
                    <a:pt x="2882" y="427"/>
                    <a:pt x="2270" y="427"/>
                  </a:cubicBezTo>
                  <a:cubicBezTo>
                    <a:pt x="1647" y="415"/>
                    <a:pt x="1780" y="205"/>
                    <a:pt x="1147" y="93"/>
                  </a:cubicBezTo>
                  <a:cubicBezTo>
                    <a:pt x="731" y="14"/>
                    <a:pt x="375" y="0"/>
                    <a:pt x="17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11"/>
            <p:cNvSpPr/>
            <p:nvPr/>
          </p:nvSpPr>
          <p:spPr>
            <a:xfrm>
              <a:off x="2271221" y="2076108"/>
              <a:ext cx="135468" cy="205697"/>
            </a:xfrm>
            <a:custGeom>
              <a:avLst/>
              <a:gdLst/>
              <a:ahLst/>
              <a:cxnLst/>
              <a:rect l="l" t="t" r="r" b="b"/>
              <a:pathLst>
                <a:path w="3883" h="5896" extrusionOk="0">
                  <a:moveTo>
                    <a:pt x="842" y="0"/>
                  </a:moveTo>
                  <a:cubicBezTo>
                    <a:pt x="602" y="0"/>
                    <a:pt x="353" y="260"/>
                    <a:pt x="179" y="1002"/>
                  </a:cubicBezTo>
                  <a:cubicBezTo>
                    <a:pt x="1" y="1747"/>
                    <a:pt x="401" y="2837"/>
                    <a:pt x="456" y="3649"/>
                  </a:cubicBezTo>
                  <a:cubicBezTo>
                    <a:pt x="512" y="4472"/>
                    <a:pt x="234" y="5317"/>
                    <a:pt x="234" y="5317"/>
                  </a:cubicBezTo>
                  <a:lnTo>
                    <a:pt x="1190" y="5896"/>
                  </a:lnTo>
                  <a:cubicBezTo>
                    <a:pt x="1190" y="5896"/>
                    <a:pt x="1524" y="5406"/>
                    <a:pt x="2114" y="5206"/>
                  </a:cubicBezTo>
                  <a:cubicBezTo>
                    <a:pt x="2715" y="4995"/>
                    <a:pt x="2525" y="5139"/>
                    <a:pt x="3115" y="4739"/>
                  </a:cubicBezTo>
                  <a:cubicBezTo>
                    <a:pt x="3693" y="4328"/>
                    <a:pt x="3882" y="3693"/>
                    <a:pt x="3771" y="3216"/>
                  </a:cubicBezTo>
                  <a:cubicBezTo>
                    <a:pt x="3649" y="2726"/>
                    <a:pt x="3326" y="2715"/>
                    <a:pt x="2915" y="2559"/>
                  </a:cubicBezTo>
                  <a:cubicBezTo>
                    <a:pt x="2503" y="2392"/>
                    <a:pt x="2058" y="2025"/>
                    <a:pt x="1825" y="1780"/>
                  </a:cubicBezTo>
                  <a:cubicBezTo>
                    <a:pt x="1591" y="1536"/>
                    <a:pt x="1635" y="1214"/>
                    <a:pt x="1625" y="868"/>
                  </a:cubicBezTo>
                  <a:cubicBezTo>
                    <a:pt x="1613" y="535"/>
                    <a:pt x="1591" y="413"/>
                    <a:pt x="1424" y="334"/>
                  </a:cubicBezTo>
                  <a:cubicBezTo>
                    <a:pt x="1269" y="245"/>
                    <a:pt x="1101" y="12"/>
                    <a:pt x="857" y="1"/>
                  </a:cubicBezTo>
                  <a:cubicBezTo>
                    <a:pt x="852" y="1"/>
                    <a:pt x="847" y="0"/>
                    <a:pt x="842"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11"/>
            <p:cNvSpPr/>
            <p:nvPr/>
          </p:nvSpPr>
          <p:spPr>
            <a:xfrm>
              <a:off x="2278233" y="2133011"/>
              <a:ext cx="80311" cy="148795"/>
            </a:xfrm>
            <a:custGeom>
              <a:avLst/>
              <a:gdLst/>
              <a:ahLst/>
              <a:cxnLst/>
              <a:rect l="l" t="t" r="r" b="b"/>
              <a:pathLst>
                <a:path w="2302" h="4265" extrusionOk="0">
                  <a:moveTo>
                    <a:pt x="420" y="0"/>
                  </a:moveTo>
                  <a:cubicBezTo>
                    <a:pt x="309" y="0"/>
                    <a:pt x="194" y="84"/>
                    <a:pt x="122" y="183"/>
                  </a:cubicBezTo>
                  <a:cubicBezTo>
                    <a:pt x="67" y="261"/>
                    <a:pt x="45" y="406"/>
                    <a:pt x="0" y="505"/>
                  </a:cubicBezTo>
                  <a:cubicBezTo>
                    <a:pt x="89" y="1017"/>
                    <a:pt x="222" y="1562"/>
                    <a:pt x="255" y="2018"/>
                  </a:cubicBezTo>
                  <a:cubicBezTo>
                    <a:pt x="311" y="2841"/>
                    <a:pt x="33" y="3686"/>
                    <a:pt x="33" y="3686"/>
                  </a:cubicBezTo>
                  <a:lnTo>
                    <a:pt x="989" y="4265"/>
                  </a:lnTo>
                  <a:cubicBezTo>
                    <a:pt x="989" y="4265"/>
                    <a:pt x="1323" y="3775"/>
                    <a:pt x="1913" y="3575"/>
                  </a:cubicBezTo>
                  <a:cubicBezTo>
                    <a:pt x="2079" y="3520"/>
                    <a:pt x="2180" y="3486"/>
                    <a:pt x="2257" y="3464"/>
                  </a:cubicBezTo>
                  <a:cubicBezTo>
                    <a:pt x="2302" y="3264"/>
                    <a:pt x="2257" y="3053"/>
                    <a:pt x="2213" y="2852"/>
                  </a:cubicBezTo>
                  <a:cubicBezTo>
                    <a:pt x="2091" y="2385"/>
                    <a:pt x="1946" y="1918"/>
                    <a:pt x="1780" y="1462"/>
                  </a:cubicBezTo>
                  <a:cubicBezTo>
                    <a:pt x="1701" y="1262"/>
                    <a:pt x="1590" y="1051"/>
                    <a:pt x="1390" y="1006"/>
                  </a:cubicBezTo>
                  <a:cubicBezTo>
                    <a:pt x="1340" y="995"/>
                    <a:pt x="1290" y="995"/>
                    <a:pt x="1240" y="995"/>
                  </a:cubicBezTo>
                  <a:cubicBezTo>
                    <a:pt x="1190" y="995"/>
                    <a:pt x="1140" y="995"/>
                    <a:pt x="1090" y="984"/>
                  </a:cubicBezTo>
                  <a:cubicBezTo>
                    <a:pt x="934" y="939"/>
                    <a:pt x="845" y="784"/>
                    <a:pt x="789" y="639"/>
                  </a:cubicBezTo>
                  <a:cubicBezTo>
                    <a:pt x="745" y="483"/>
                    <a:pt x="734" y="327"/>
                    <a:pt x="656" y="183"/>
                  </a:cubicBezTo>
                  <a:cubicBezTo>
                    <a:pt x="623" y="116"/>
                    <a:pt x="578" y="50"/>
                    <a:pt x="500" y="16"/>
                  </a:cubicBezTo>
                  <a:cubicBezTo>
                    <a:pt x="474" y="5"/>
                    <a:pt x="447" y="0"/>
                    <a:pt x="42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11"/>
            <p:cNvSpPr/>
            <p:nvPr/>
          </p:nvSpPr>
          <p:spPr>
            <a:xfrm>
              <a:off x="2291002" y="2100565"/>
              <a:ext cx="6245" cy="32655"/>
            </a:xfrm>
            <a:custGeom>
              <a:avLst/>
              <a:gdLst/>
              <a:ahLst/>
              <a:cxnLst/>
              <a:rect l="l" t="t" r="r" b="b"/>
              <a:pathLst>
                <a:path w="179" h="936" extrusionOk="0">
                  <a:moveTo>
                    <a:pt x="146" y="1"/>
                  </a:moveTo>
                  <a:cubicBezTo>
                    <a:pt x="134" y="1"/>
                    <a:pt x="123" y="12"/>
                    <a:pt x="112" y="23"/>
                  </a:cubicBezTo>
                  <a:cubicBezTo>
                    <a:pt x="45" y="323"/>
                    <a:pt x="12" y="624"/>
                    <a:pt x="1" y="935"/>
                  </a:cubicBezTo>
                  <a:lnTo>
                    <a:pt x="79" y="935"/>
                  </a:lnTo>
                  <a:cubicBezTo>
                    <a:pt x="90" y="634"/>
                    <a:pt x="112" y="323"/>
                    <a:pt x="168" y="34"/>
                  </a:cubicBezTo>
                  <a:cubicBezTo>
                    <a:pt x="179" y="12"/>
                    <a:pt x="156" y="1"/>
                    <a:pt x="146"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11"/>
            <p:cNvSpPr/>
            <p:nvPr/>
          </p:nvSpPr>
          <p:spPr>
            <a:xfrm>
              <a:off x="2289851" y="2133185"/>
              <a:ext cx="4710" cy="61716"/>
            </a:xfrm>
            <a:custGeom>
              <a:avLst/>
              <a:gdLst/>
              <a:ahLst/>
              <a:cxnLst/>
              <a:rect l="l" t="t" r="r" b="b"/>
              <a:pathLst>
                <a:path w="135" h="1769" extrusionOk="0">
                  <a:moveTo>
                    <a:pt x="34" y="0"/>
                  </a:moveTo>
                  <a:cubicBezTo>
                    <a:pt x="23" y="256"/>
                    <a:pt x="23" y="512"/>
                    <a:pt x="23" y="767"/>
                  </a:cubicBezTo>
                  <a:cubicBezTo>
                    <a:pt x="23" y="1101"/>
                    <a:pt x="23" y="1434"/>
                    <a:pt x="1" y="1768"/>
                  </a:cubicBezTo>
                  <a:cubicBezTo>
                    <a:pt x="34" y="1757"/>
                    <a:pt x="67" y="1735"/>
                    <a:pt x="90" y="1724"/>
                  </a:cubicBezTo>
                  <a:cubicBezTo>
                    <a:pt x="134" y="1179"/>
                    <a:pt x="100" y="623"/>
                    <a:pt x="112" y="67"/>
                  </a:cubicBezTo>
                  <a:lnTo>
                    <a:pt x="112" y="0"/>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11"/>
            <p:cNvSpPr/>
            <p:nvPr/>
          </p:nvSpPr>
          <p:spPr>
            <a:xfrm>
              <a:off x="2302655" y="2128510"/>
              <a:ext cx="8547" cy="21351"/>
            </a:xfrm>
            <a:custGeom>
              <a:avLst/>
              <a:gdLst/>
              <a:ahLst/>
              <a:cxnLst/>
              <a:rect l="l" t="t" r="r" b="b"/>
              <a:pathLst>
                <a:path w="245" h="612" extrusionOk="0">
                  <a:moveTo>
                    <a:pt x="190" y="1"/>
                  </a:moveTo>
                  <a:cubicBezTo>
                    <a:pt x="168" y="1"/>
                    <a:pt x="156" y="11"/>
                    <a:pt x="145" y="23"/>
                  </a:cubicBezTo>
                  <a:cubicBezTo>
                    <a:pt x="89" y="156"/>
                    <a:pt x="45" y="290"/>
                    <a:pt x="0" y="423"/>
                  </a:cubicBezTo>
                  <a:cubicBezTo>
                    <a:pt x="23" y="479"/>
                    <a:pt x="45" y="545"/>
                    <a:pt x="56" y="612"/>
                  </a:cubicBezTo>
                  <a:cubicBezTo>
                    <a:pt x="101" y="423"/>
                    <a:pt x="156" y="223"/>
                    <a:pt x="234" y="34"/>
                  </a:cubicBezTo>
                  <a:cubicBezTo>
                    <a:pt x="245" y="11"/>
                    <a:pt x="212" y="1"/>
                    <a:pt x="19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11"/>
            <p:cNvSpPr/>
            <p:nvPr/>
          </p:nvSpPr>
          <p:spPr>
            <a:xfrm>
              <a:off x="2297212" y="2143268"/>
              <a:ext cx="7431" cy="48912"/>
            </a:xfrm>
            <a:custGeom>
              <a:avLst/>
              <a:gdLst/>
              <a:ahLst/>
              <a:cxnLst/>
              <a:rect l="l" t="t" r="r" b="b"/>
              <a:pathLst>
                <a:path w="213" h="1402" extrusionOk="0">
                  <a:moveTo>
                    <a:pt x="156" y="0"/>
                  </a:moveTo>
                  <a:cubicBezTo>
                    <a:pt x="34" y="456"/>
                    <a:pt x="23" y="923"/>
                    <a:pt x="1" y="1402"/>
                  </a:cubicBezTo>
                  <a:lnTo>
                    <a:pt x="101" y="1368"/>
                  </a:lnTo>
                  <a:cubicBezTo>
                    <a:pt x="112" y="1024"/>
                    <a:pt x="134" y="678"/>
                    <a:pt x="190" y="345"/>
                  </a:cubicBezTo>
                  <a:cubicBezTo>
                    <a:pt x="190" y="290"/>
                    <a:pt x="201" y="245"/>
                    <a:pt x="212" y="189"/>
                  </a:cubicBezTo>
                  <a:cubicBezTo>
                    <a:pt x="201" y="122"/>
                    <a:pt x="179" y="56"/>
                    <a:pt x="156"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11"/>
            <p:cNvSpPr/>
            <p:nvPr/>
          </p:nvSpPr>
          <p:spPr>
            <a:xfrm>
              <a:off x="2313924" y="2157991"/>
              <a:ext cx="6594" cy="9350"/>
            </a:xfrm>
            <a:custGeom>
              <a:avLst/>
              <a:gdLst/>
              <a:ahLst/>
              <a:cxnLst/>
              <a:rect l="l" t="t" r="r" b="b"/>
              <a:pathLst>
                <a:path w="189" h="268" extrusionOk="0">
                  <a:moveTo>
                    <a:pt x="134" y="1"/>
                  </a:moveTo>
                  <a:cubicBezTo>
                    <a:pt x="122" y="1"/>
                    <a:pt x="100" y="12"/>
                    <a:pt x="89" y="23"/>
                  </a:cubicBezTo>
                  <a:cubicBezTo>
                    <a:pt x="67" y="90"/>
                    <a:pt x="33" y="167"/>
                    <a:pt x="0" y="234"/>
                  </a:cubicBezTo>
                  <a:lnTo>
                    <a:pt x="67" y="268"/>
                  </a:lnTo>
                  <a:lnTo>
                    <a:pt x="100" y="268"/>
                  </a:lnTo>
                  <a:cubicBezTo>
                    <a:pt x="122" y="190"/>
                    <a:pt x="144" y="112"/>
                    <a:pt x="178" y="45"/>
                  </a:cubicBezTo>
                  <a:cubicBezTo>
                    <a:pt x="189" y="12"/>
                    <a:pt x="167" y="1"/>
                    <a:pt x="1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11"/>
            <p:cNvSpPr/>
            <p:nvPr/>
          </p:nvSpPr>
          <p:spPr>
            <a:xfrm>
              <a:off x="2307714" y="2166155"/>
              <a:ext cx="9699" cy="23689"/>
            </a:xfrm>
            <a:custGeom>
              <a:avLst/>
              <a:gdLst/>
              <a:ahLst/>
              <a:cxnLst/>
              <a:rect l="l" t="t" r="r" b="b"/>
              <a:pathLst>
                <a:path w="278" h="679" extrusionOk="0">
                  <a:moveTo>
                    <a:pt x="178" y="0"/>
                  </a:moveTo>
                  <a:cubicBezTo>
                    <a:pt x="100" y="223"/>
                    <a:pt x="45" y="445"/>
                    <a:pt x="0" y="679"/>
                  </a:cubicBezTo>
                  <a:cubicBezTo>
                    <a:pt x="45" y="667"/>
                    <a:pt x="78" y="667"/>
                    <a:pt x="112" y="667"/>
                  </a:cubicBezTo>
                  <a:cubicBezTo>
                    <a:pt x="144" y="457"/>
                    <a:pt x="201" y="245"/>
                    <a:pt x="278" y="34"/>
                  </a:cubicBezTo>
                  <a:lnTo>
                    <a:pt x="245" y="34"/>
                  </a:lnTo>
                  <a:lnTo>
                    <a:pt x="178" y="0"/>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11"/>
            <p:cNvSpPr/>
            <p:nvPr/>
          </p:nvSpPr>
          <p:spPr>
            <a:xfrm>
              <a:off x="2338765" y="2176621"/>
              <a:ext cx="13571" cy="27212"/>
            </a:xfrm>
            <a:custGeom>
              <a:avLst/>
              <a:gdLst/>
              <a:ahLst/>
              <a:cxnLst/>
              <a:rect l="l" t="t" r="r" b="b"/>
              <a:pathLst>
                <a:path w="389" h="780" extrusionOk="0">
                  <a:moveTo>
                    <a:pt x="166" y="1"/>
                  </a:moveTo>
                  <a:cubicBezTo>
                    <a:pt x="156" y="1"/>
                    <a:pt x="144" y="1"/>
                    <a:pt x="134" y="12"/>
                  </a:cubicBezTo>
                  <a:cubicBezTo>
                    <a:pt x="89" y="45"/>
                    <a:pt x="45" y="78"/>
                    <a:pt x="0" y="123"/>
                  </a:cubicBezTo>
                  <a:cubicBezTo>
                    <a:pt x="11" y="145"/>
                    <a:pt x="33" y="179"/>
                    <a:pt x="45" y="212"/>
                  </a:cubicBezTo>
                  <a:cubicBezTo>
                    <a:pt x="89" y="157"/>
                    <a:pt x="144" y="112"/>
                    <a:pt x="200" y="56"/>
                  </a:cubicBezTo>
                  <a:cubicBezTo>
                    <a:pt x="233" y="34"/>
                    <a:pt x="200" y="1"/>
                    <a:pt x="166" y="1"/>
                  </a:cubicBezTo>
                  <a:close/>
                  <a:moveTo>
                    <a:pt x="322" y="612"/>
                  </a:moveTo>
                  <a:cubicBezTo>
                    <a:pt x="289" y="646"/>
                    <a:pt x="255" y="668"/>
                    <a:pt x="223" y="713"/>
                  </a:cubicBezTo>
                  <a:cubicBezTo>
                    <a:pt x="223" y="735"/>
                    <a:pt x="233" y="757"/>
                    <a:pt x="245" y="779"/>
                  </a:cubicBezTo>
                  <a:cubicBezTo>
                    <a:pt x="278" y="723"/>
                    <a:pt x="322" y="679"/>
                    <a:pt x="367" y="646"/>
                  </a:cubicBezTo>
                  <a:cubicBezTo>
                    <a:pt x="389" y="624"/>
                    <a:pt x="367" y="612"/>
                    <a:pt x="344" y="612"/>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11"/>
            <p:cNvSpPr/>
            <p:nvPr/>
          </p:nvSpPr>
          <p:spPr>
            <a:xfrm>
              <a:off x="2319715" y="2180878"/>
              <a:ext cx="27596" cy="46610"/>
            </a:xfrm>
            <a:custGeom>
              <a:avLst/>
              <a:gdLst/>
              <a:ahLst/>
              <a:cxnLst/>
              <a:rect l="l" t="t" r="r" b="b"/>
              <a:pathLst>
                <a:path w="791" h="1336" extrusionOk="0">
                  <a:moveTo>
                    <a:pt x="546" y="1"/>
                  </a:moveTo>
                  <a:cubicBezTo>
                    <a:pt x="334" y="190"/>
                    <a:pt x="156" y="423"/>
                    <a:pt x="23" y="680"/>
                  </a:cubicBezTo>
                  <a:cubicBezTo>
                    <a:pt x="23" y="690"/>
                    <a:pt x="12" y="702"/>
                    <a:pt x="1" y="713"/>
                  </a:cubicBezTo>
                  <a:cubicBezTo>
                    <a:pt x="34" y="757"/>
                    <a:pt x="57" y="791"/>
                    <a:pt x="90" y="824"/>
                  </a:cubicBezTo>
                  <a:cubicBezTo>
                    <a:pt x="156" y="668"/>
                    <a:pt x="235" y="524"/>
                    <a:pt x="334" y="390"/>
                  </a:cubicBezTo>
                  <a:cubicBezTo>
                    <a:pt x="413" y="279"/>
                    <a:pt x="502" y="179"/>
                    <a:pt x="591" y="90"/>
                  </a:cubicBezTo>
                  <a:cubicBezTo>
                    <a:pt x="579" y="57"/>
                    <a:pt x="557" y="23"/>
                    <a:pt x="546" y="1"/>
                  </a:cubicBezTo>
                  <a:close/>
                  <a:moveTo>
                    <a:pt x="769" y="591"/>
                  </a:moveTo>
                  <a:cubicBezTo>
                    <a:pt x="680" y="680"/>
                    <a:pt x="624" y="791"/>
                    <a:pt x="557" y="891"/>
                  </a:cubicBezTo>
                  <a:cubicBezTo>
                    <a:pt x="490" y="1002"/>
                    <a:pt x="413" y="1125"/>
                    <a:pt x="346" y="1236"/>
                  </a:cubicBezTo>
                  <a:lnTo>
                    <a:pt x="379" y="1335"/>
                  </a:lnTo>
                  <a:cubicBezTo>
                    <a:pt x="457" y="1214"/>
                    <a:pt x="524" y="1091"/>
                    <a:pt x="601" y="969"/>
                  </a:cubicBezTo>
                  <a:cubicBezTo>
                    <a:pt x="657" y="868"/>
                    <a:pt x="712" y="746"/>
                    <a:pt x="791" y="657"/>
                  </a:cubicBezTo>
                  <a:cubicBezTo>
                    <a:pt x="779" y="635"/>
                    <a:pt x="769" y="613"/>
                    <a:pt x="769" y="59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11"/>
            <p:cNvSpPr/>
            <p:nvPr/>
          </p:nvSpPr>
          <p:spPr>
            <a:xfrm>
              <a:off x="2343405" y="2178191"/>
              <a:ext cx="18246" cy="16711"/>
            </a:xfrm>
            <a:custGeom>
              <a:avLst/>
              <a:gdLst/>
              <a:ahLst/>
              <a:cxnLst/>
              <a:rect l="l" t="t" r="r" b="b"/>
              <a:pathLst>
                <a:path w="523" h="479" extrusionOk="0">
                  <a:moveTo>
                    <a:pt x="478" y="0"/>
                  </a:moveTo>
                  <a:cubicBezTo>
                    <a:pt x="300" y="100"/>
                    <a:pt x="122" y="233"/>
                    <a:pt x="1" y="401"/>
                  </a:cubicBezTo>
                  <a:cubicBezTo>
                    <a:pt x="11" y="434"/>
                    <a:pt x="11" y="456"/>
                    <a:pt x="23" y="478"/>
                  </a:cubicBezTo>
                  <a:cubicBezTo>
                    <a:pt x="145" y="300"/>
                    <a:pt x="312" y="144"/>
                    <a:pt x="501" y="33"/>
                  </a:cubicBezTo>
                  <a:cubicBezTo>
                    <a:pt x="523" y="11"/>
                    <a:pt x="512" y="0"/>
                    <a:pt x="49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11"/>
            <p:cNvSpPr/>
            <p:nvPr/>
          </p:nvSpPr>
          <p:spPr>
            <a:xfrm>
              <a:off x="2337195" y="2192146"/>
              <a:ext cx="7012" cy="10920"/>
            </a:xfrm>
            <a:custGeom>
              <a:avLst/>
              <a:gdLst/>
              <a:ahLst/>
              <a:cxnLst/>
              <a:rect l="l" t="t" r="r" b="b"/>
              <a:pathLst>
                <a:path w="201" h="313" extrusionOk="0">
                  <a:moveTo>
                    <a:pt x="179" y="1"/>
                  </a:moveTo>
                  <a:cubicBezTo>
                    <a:pt x="112" y="90"/>
                    <a:pt x="56" y="189"/>
                    <a:pt x="11" y="290"/>
                  </a:cubicBezTo>
                  <a:cubicBezTo>
                    <a:pt x="1" y="312"/>
                    <a:pt x="23" y="312"/>
                    <a:pt x="34" y="312"/>
                  </a:cubicBezTo>
                  <a:cubicBezTo>
                    <a:pt x="56" y="312"/>
                    <a:pt x="67" y="312"/>
                    <a:pt x="67" y="301"/>
                  </a:cubicBezTo>
                  <a:cubicBezTo>
                    <a:pt x="112" y="223"/>
                    <a:pt x="156" y="156"/>
                    <a:pt x="201" y="78"/>
                  </a:cubicBezTo>
                  <a:cubicBezTo>
                    <a:pt x="189" y="56"/>
                    <a:pt x="189" y="34"/>
                    <a:pt x="179"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11"/>
            <p:cNvSpPr/>
            <p:nvPr/>
          </p:nvSpPr>
          <p:spPr>
            <a:xfrm>
              <a:off x="2349999" y="2199124"/>
              <a:ext cx="16711" cy="17130"/>
            </a:xfrm>
            <a:custGeom>
              <a:avLst/>
              <a:gdLst/>
              <a:ahLst/>
              <a:cxnLst/>
              <a:rect l="l" t="t" r="r" b="b"/>
              <a:pathLst>
                <a:path w="479" h="491" extrusionOk="0">
                  <a:moveTo>
                    <a:pt x="434" y="1"/>
                  </a:moveTo>
                  <a:cubicBezTo>
                    <a:pt x="423" y="1"/>
                    <a:pt x="412" y="1"/>
                    <a:pt x="412" y="12"/>
                  </a:cubicBezTo>
                  <a:cubicBezTo>
                    <a:pt x="245" y="112"/>
                    <a:pt x="111" y="234"/>
                    <a:pt x="0" y="390"/>
                  </a:cubicBezTo>
                  <a:lnTo>
                    <a:pt x="34" y="490"/>
                  </a:lnTo>
                  <a:cubicBezTo>
                    <a:pt x="156" y="323"/>
                    <a:pt x="289" y="167"/>
                    <a:pt x="457" y="45"/>
                  </a:cubicBezTo>
                  <a:cubicBezTo>
                    <a:pt x="479" y="23"/>
                    <a:pt x="457" y="1"/>
                    <a:pt x="4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11"/>
            <p:cNvSpPr/>
            <p:nvPr/>
          </p:nvSpPr>
          <p:spPr>
            <a:xfrm>
              <a:off x="2334857" y="2212696"/>
              <a:ext cx="16327" cy="27596"/>
            </a:xfrm>
            <a:custGeom>
              <a:avLst/>
              <a:gdLst/>
              <a:ahLst/>
              <a:cxnLst/>
              <a:rect l="l" t="t" r="r" b="b"/>
              <a:pathLst>
                <a:path w="468" h="791" extrusionOk="0">
                  <a:moveTo>
                    <a:pt x="434" y="1"/>
                  </a:moveTo>
                  <a:cubicBezTo>
                    <a:pt x="345" y="112"/>
                    <a:pt x="256" y="245"/>
                    <a:pt x="179" y="368"/>
                  </a:cubicBezTo>
                  <a:cubicBezTo>
                    <a:pt x="123" y="468"/>
                    <a:pt x="56" y="568"/>
                    <a:pt x="1" y="657"/>
                  </a:cubicBezTo>
                  <a:cubicBezTo>
                    <a:pt x="1" y="702"/>
                    <a:pt x="12" y="746"/>
                    <a:pt x="12" y="791"/>
                  </a:cubicBezTo>
                  <a:cubicBezTo>
                    <a:pt x="78" y="680"/>
                    <a:pt x="145" y="579"/>
                    <a:pt x="212" y="468"/>
                  </a:cubicBezTo>
                  <a:cubicBezTo>
                    <a:pt x="290" y="346"/>
                    <a:pt x="379" y="213"/>
                    <a:pt x="468" y="101"/>
                  </a:cubicBezTo>
                  <a:lnTo>
                    <a:pt x="434" y="1"/>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11"/>
            <p:cNvSpPr/>
            <p:nvPr/>
          </p:nvSpPr>
          <p:spPr>
            <a:xfrm>
              <a:off x="2354639" y="2211928"/>
              <a:ext cx="17897" cy="22537"/>
            </a:xfrm>
            <a:custGeom>
              <a:avLst/>
              <a:gdLst/>
              <a:ahLst/>
              <a:cxnLst/>
              <a:rect l="l" t="t" r="r" b="b"/>
              <a:pathLst>
                <a:path w="513" h="646" extrusionOk="0">
                  <a:moveTo>
                    <a:pt x="446" y="1"/>
                  </a:moveTo>
                  <a:cubicBezTo>
                    <a:pt x="435" y="1"/>
                    <a:pt x="413" y="12"/>
                    <a:pt x="413" y="23"/>
                  </a:cubicBezTo>
                  <a:cubicBezTo>
                    <a:pt x="268" y="190"/>
                    <a:pt x="134" y="356"/>
                    <a:pt x="1" y="524"/>
                  </a:cubicBezTo>
                  <a:cubicBezTo>
                    <a:pt x="12" y="546"/>
                    <a:pt x="12" y="568"/>
                    <a:pt x="23" y="590"/>
                  </a:cubicBezTo>
                  <a:cubicBezTo>
                    <a:pt x="23" y="613"/>
                    <a:pt x="23" y="635"/>
                    <a:pt x="34" y="646"/>
                  </a:cubicBezTo>
                  <a:cubicBezTo>
                    <a:pt x="201" y="468"/>
                    <a:pt x="357" y="267"/>
                    <a:pt x="490" y="57"/>
                  </a:cubicBezTo>
                  <a:cubicBezTo>
                    <a:pt x="512" y="23"/>
                    <a:pt x="479" y="1"/>
                    <a:pt x="446"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11"/>
            <p:cNvSpPr/>
            <p:nvPr/>
          </p:nvSpPr>
          <p:spPr>
            <a:xfrm>
              <a:off x="2334089" y="2230175"/>
              <a:ext cx="21770" cy="27212"/>
            </a:xfrm>
            <a:custGeom>
              <a:avLst/>
              <a:gdLst/>
              <a:ahLst/>
              <a:cxnLst/>
              <a:rect l="l" t="t" r="r" b="b"/>
              <a:pathLst>
                <a:path w="624" h="780" extrusionOk="0">
                  <a:moveTo>
                    <a:pt x="590" y="1"/>
                  </a:moveTo>
                  <a:cubicBezTo>
                    <a:pt x="534" y="67"/>
                    <a:pt x="468" y="145"/>
                    <a:pt x="412" y="212"/>
                  </a:cubicBezTo>
                  <a:cubicBezTo>
                    <a:pt x="312" y="323"/>
                    <a:pt x="212" y="434"/>
                    <a:pt x="100" y="545"/>
                  </a:cubicBezTo>
                  <a:cubicBezTo>
                    <a:pt x="78" y="579"/>
                    <a:pt x="45" y="601"/>
                    <a:pt x="23" y="634"/>
                  </a:cubicBezTo>
                  <a:cubicBezTo>
                    <a:pt x="11" y="679"/>
                    <a:pt x="1" y="723"/>
                    <a:pt x="1" y="779"/>
                  </a:cubicBezTo>
                  <a:cubicBezTo>
                    <a:pt x="1" y="768"/>
                    <a:pt x="11" y="768"/>
                    <a:pt x="11" y="768"/>
                  </a:cubicBezTo>
                  <a:cubicBezTo>
                    <a:pt x="145" y="646"/>
                    <a:pt x="268" y="512"/>
                    <a:pt x="389" y="390"/>
                  </a:cubicBezTo>
                  <a:lnTo>
                    <a:pt x="623" y="123"/>
                  </a:lnTo>
                  <a:cubicBezTo>
                    <a:pt x="612" y="112"/>
                    <a:pt x="612" y="90"/>
                    <a:pt x="612" y="67"/>
                  </a:cubicBezTo>
                  <a:cubicBezTo>
                    <a:pt x="601" y="45"/>
                    <a:pt x="601" y="23"/>
                    <a:pt x="590"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11"/>
            <p:cNvSpPr/>
            <p:nvPr/>
          </p:nvSpPr>
          <p:spPr>
            <a:xfrm>
              <a:off x="2325158" y="2151816"/>
              <a:ext cx="12455" cy="16676"/>
            </a:xfrm>
            <a:custGeom>
              <a:avLst/>
              <a:gdLst/>
              <a:ahLst/>
              <a:cxnLst/>
              <a:rect l="l" t="t" r="r" b="b"/>
              <a:pathLst>
                <a:path w="357" h="478" extrusionOk="0">
                  <a:moveTo>
                    <a:pt x="312" y="0"/>
                  </a:moveTo>
                  <a:cubicBezTo>
                    <a:pt x="301" y="0"/>
                    <a:pt x="290" y="11"/>
                    <a:pt x="279" y="22"/>
                  </a:cubicBezTo>
                  <a:cubicBezTo>
                    <a:pt x="178" y="156"/>
                    <a:pt x="89" y="300"/>
                    <a:pt x="0" y="456"/>
                  </a:cubicBezTo>
                  <a:cubicBezTo>
                    <a:pt x="12" y="456"/>
                    <a:pt x="23" y="456"/>
                    <a:pt x="45" y="467"/>
                  </a:cubicBezTo>
                  <a:cubicBezTo>
                    <a:pt x="56" y="467"/>
                    <a:pt x="67" y="467"/>
                    <a:pt x="79" y="478"/>
                  </a:cubicBezTo>
                  <a:cubicBezTo>
                    <a:pt x="156" y="322"/>
                    <a:pt x="245" y="178"/>
                    <a:pt x="334" y="45"/>
                  </a:cubicBezTo>
                  <a:cubicBezTo>
                    <a:pt x="356" y="22"/>
                    <a:pt x="334" y="0"/>
                    <a:pt x="312"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11"/>
            <p:cNvSpPr/>
            <p:nvPr/>
          </p:nvSpPr>
          <p:spPr>
            <a:xfrm>
              <a:off x="2314273" y="2167690"/>
              <a:ext cx="13641" cy="33038"/>
            </a:xfrm>
            <a:custGeom>
              <a:avLst/>
              <a:gdLst/>
              <a:ahLst/>
              <a:cxnLst/>
              <a:rect l="l" t="t" r="r" b="b"/>
              <a:pathLst>
                <a:path w="391" h="947" extrusionOk="0">
                  <a:moveTo>
                    <a:pt x="312" y="1"/>
                  </a:moveTo>
                  <a:cubicBezTo>
                    <a:pt x="179" y="257"/>
                    <a:pt x="68" y="524"/>
                    <a:pt x="1" y="801"/>
                  </a:cubicBezTo>
                  <a:cubicBezTo>
                    <a:pt x="1" y="813"/>
                    <a:pt x="13" y="835"/>
                    <a:pt x="13" y="857"/>
                  </a:cubicBezTo>
                  <a:cubicBezTo>
                    <a:pt x="23" y="880"/>
                    <a:pt x="45" y="913"/>
                    <a:pt x="57" y="946"/>
                  </a:cubicBezTo>
                  <a:cubicBezTo>
                    <a:pt x="112" y="746"/>
                    <a:pt x="168" y="557"/>
                    <a:pt x="246" y="368"/>
                  </a:cubicBezTo>
                  <a:cubicBezTo>
                    <a:pt x="290" y="245"/>
                    <a:pt x="335" y="134"/>
                    <a:pt x="391" y="23"/>
                  </a:cubicBezTo>
                  <a:cubicBezTo>
                    <a:pt x="379" y="12"/>
                    <a:pt x="368" y="12"/>
                    <a:pt x="357" y="12"/>
                  </a:cubicBezTo>
                  <a:cubicBezTo>
                    <a:pt x="335" y="1"/>
                    <a:pt x="324" y="1"/>
                    <a:pt x="312"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11"/>
            <p:cNvSpPr/>
            <p:nvPr/>
          </p:nvSpPr>
          <p:spPr>
            <a:xfrm>
              <a:off x="2028327" y="2244305"/>
              <a:ext cx="209918" cy="104035"/>
            </a:xfrm>
            <a:custGeom>
              <a:avLst/>
              <a:gdLst/>
              <a:ahLst/>
              <a:cxnLst/>
              <a:rect l="l" t="t" r="r" b="b"/>
              <a:pathLst>
                <a:path w="6017" h="2982" extrusionOk="0">
                  <a:moveTo>
                    <a:pt x="683" y="0"/>
                  </a:moveTo>
                  <a:cubicBezTo>
                    <a:pt x="487" y="0"/>
                    <a:pt x="310" y="42"/>
                    <a:pt x="211" y="107"/>
                  </a:cubicBezTo>
                  <a:cubicBezTo>
                    <a:pt x="0" y="229"/>
                    <a:pt x="145" y="207"/>
                    <a:pt x="345" y="474"/>
                  </a:cubicBezTo>
                  <a:cubicBezTo>
                    <a:pt x="534" y="752"/>
                    <a:pt x="345" y="763"/>
                    <a:pt x="478" y="1141"/>
                  </a:cubicBezTo>
                  <a:cubicBezTo>
                    <a:pt x="623" y="1509"/>
                    <a:pt x="1380" y="2120"/>
                    <a:pt x="2258" y="2431"/>
                  </a:cubicBezTo>
                  <a:cubicBezTo>
                    <a:pt x="3137" y="2743"/>
                    <a:pt x="3147" y="2665"/>
                    <a:pt x="3882" y="2921"/>
                  </a:cubicBezTo>
                  <a:cubicBezTo>
                    <a:pt x="4007" y="2964"/>
                    <a:pt x="4150" y="2982"/>
                    <a:pt x="4302" y="2982"/>
                  </a:cubicBezTo>
                  <a:cubicBezTo>
                    <a:pt x="5055" y="2982"/>
                    <a:pt x="6017" y="2543"/>
                    <a:pt x="6017" y="2543"/>
                  </a:cubicBezTo>
                  <a:lnTo>
                    <a:pt x="5940" y="1542"/>
                  </a:lnTo>
                  <a:cubicBezTo>
                    <a:pt x="5940" y="1542"/>
                    <a:pt x="5731" y="1475"/>
                    <a:pt x="5479" y="1475"/>
                  </a:cubicBezTo>
                  <a:cubicBezTo>
                    <a:pt x="5423" y="1475"/>
                    <a:pt x="5364" y="1478"/>
                    <a:pt x="5305" y="1486"/>
                  </a:cubicBezTo>
                  <a:cubicBezTo>
                    <a:pt x="5025" y="1525"/>
                    <a:pt x="4938" y="1639"/>
                    <a:pt x="4453" y="1639"/>
                  </a:cubicBezTo>
                  <a:cubicBezTo>
                    <a:pt x="4380" y="1639"/>
                    <a:pt x="4298" y="1636"/>
                    <a:pt x="4205" y="1631"/>
                  </a:cubicBezTo>
                  <a:cubicBezTo>
                    <a:pt x="3493" y="1575"/>
                    <a:pt x="3671" y="1297"/>
                    <a:pt x="3281" y="930"/>
                  </a:cubicBezTo>
                  <a:cubicBezTo>
                    <a:pt x="2881" y="563"/>
                    <a:pt x="2725" y="686"/>
                    <a:pt x="2235" y="641"/>
                  </a:cubicBezTo>
                  <a:cubicBezTo>
                    <a:pt x="1746" y="585"/>
                    <a:pt x="1635" y="363"/>
                    <a:pt x="1291" y="152"/>
                  </a:cubicBezTo>
                  <a:cubicBezTo>
                    <a:pt x="1110" y="44"/>
                    <a:pt x="886" y="0"/>
                    <a:pt x="68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11"/>
            <p:cNvSpPr/>
            <p:nvPr/>
          </p:nvSpPr>
          <p:spPr>
            <a:xfrm>
              <a:off x="2077206" y="2272459"/>
              <a:ext cx="60181" cy="65623"/>
            </a:xfrm>
            <a:custGeom>
              <a:avLst/>
              <a:gdLst/>
              <a:ahLst/>
              <a:cxnLst/>
              <a:rect l="l" t="t" r="r" b="b"/>
              <a:pathLst>
                <a:path w="1725" h="1881" extrusionOk="0">
                  <a:moveTo>
                    <a:pt x="34" y="1"/>
                  </a:moveTo>
                  <a:cubicBezTo>
                    <a:pt x="11" y="1"/>
                    <a:pt x="1" y="12"/>
                    <a:pt x="11" y="23"/>
                  </a:cubicBezTo>
                  <a:cubicBezTo>
                    <a:pt x="367" y="279"/>
                    <a:pt x="679" y="590"/>
                    <a:pt x="923" y="946"/>
                  </a:cubicBezTo>
                  <a:cubicBezTo>
                    <a:pt x="1124" y="1246"/>
                    <a:pt x="1302" y="1569"/>
                    <a:pt x="1546" y="1836"/>
                  </a:cubicBezTo>
                  <a:cubicBezTo>
                    <a:pt x="1602" y="1858"/>
                    <a:pt x="1669" y="1869"/>
                    <a:pt x="1724" y="1881"/>
                  </a:cubicBezTo>
                  <a:cubicBezTo>
                    <a:pt x="1591" y="1758"/>
                    <a:pt x="1480" y="1624"/>
                    <a:pt x="1368" y="1480"/>
                  </a:cubicBezTo>
                  <a:cubicBezTo>
                    <a:pt x="1113" y="1124"/>
                    <a:pt x="891" y="757"/>
                    <a:pt x="579" y="445"/>
                  </a:cubicBezTo>
                  <a:cubicBezTo>
                    <a:pt x="412" y="279"/>
                    <a:pt x="234" y="134"/>
                    <a:pt x="4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11"/>
            <p:cNvSpPr/>
            <p:nvPr/>
          </p:nvSpPr>
          <p:spPr>
            <a:xfrm>
              <a:off x="2050830" y="2260039"/>
              <a:ext cx="70263" cy="73752"/>
            </a:xfrm>
            <a:custGeom>
              <a:avLst/>
              <a:gdLst/>
              <a:ahLst/>
              <a:cxnLst/>
              <a:rect l="l" t="t" r="r" b="b"/>
              <a:pathLst>
                <a:path w="2014" h="2114" extrusionOk="0">
                  <a:moveTo>
                    <a:pt x="45" y="1"/>
                  </a:moveTo>
                  <a:cubicBezTo>
                    <a:pt x="23" y="1"/>
                    <a:pt x="0" y="23"/>
                    <a:pt x="23" y="34"/>
                  </a:cubicBezTo>
                  <a:cubicBezTo>
                    <a:pt x="646" y="657"/>
                    <a:pt x="1101" y="1469"/>
                    <a:pt x="1780" y="2036"/>
                  </a:cubicBezTo>
                  <a:cubicBezTo>
                    <a:pt x="1869" y="2069"/>
                    <a:pt x="1946" y="2092"/>
                    <a:pt x="2013" y="2114"/>
                  </a:cubicBezTo>
                  <a:cubicBezTo>
                    <a:pt x="1913" y="2036"/>
                    <a:pt x="1813" y="1958"/>
                    <a:pt x="1724" y="1881"/>
                  </a:cubicBezTo>
                  <a:cubicBezTo>
                    <a:pt x="1324" y="1525"/>
                    <a:pt x="1001" y="1091"/>
                    <a:pt x="668" y="680"/>
                  </a:cubicBezTo>
                  <a:cubicBezTo>
                    <a:pt x="478" y="446"/>
                    <a:pt x="278" y="223"/>
                    <a:pt x="67" y="12"/>
                  </a:cubicBezTo>
                  <a:cubicBezTo>
                    <a:pt x="56" y="1"/>
                    <a:pt x="56" y="1"/>
                    <a:pt x="4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11"/>
            <p:cNvSpPr/>
            <p:nvPr/>
          </p:nvSpPr>
          <p:spPr>
            <a:xfrm>
              <a:off x="2062064" y="2292625"/>
              <a:ext cx="23724" cy="27212"/>
            </a:xfrm>
            <a:custGeom>
              <a:avLst/>
              <a:gdLst/>
              <a:ahLst/>
              <a:cxnLst/>
              <a:rect l="l" t="t" r="r" b="b"/>
              <a:pathLst>
                <a:path w="680" h="780" extrusionOk="0">
                  <a:moveTo>
                    <a:pt x="45" y="1"/>
                  </a:moveTo>
                  <a:cubicBezTo>
                    <a:pt x="23" y="1"/>
                    <a:pt x="1" y="12"/>
                    <a:pt x="12" y="35"/>
                  </a:cubicBezTo>
                  <a:cubicBezTo>
                    <a:pt x="123" y="235"/>
                    <a:pt x="257" y="435"/>
                    <a:pt x="413" y="613"/>
                  </a:cubicBezTo>
                  <a:cubicBezTo>
                    <a:pt x="490" y="668"/>
                    <a:pt x="590" y="724"/>
                    <a:pt x="679" y="779"/>
                  </a:cubicBezTo>
                  <a:cubicBezTo>
                    <a:pt x="635" y="735"/>
                    <a:pt x="601" y="691"/>
                    <a:pt x="557" y="635"/>
                  </a:cubicBezTo>
                  <a:cubicBezTo>
                    <a:pt x="379" y="446"/>
                    <a:pt x="223" y="235"/>
                    <a:pt x="79" y="12"/>
                  </a:cubicBezTo>
                  <a:cubicBezTo>
                    <a:pt x="79" y="1"/>
                    <a:pt x="67" y="1"/>
                    <a:pt x="4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11"/>
            <p:cNvSpPr/>
            <p:nvPr/>
          </p:nvSpPr>
          <p:spPr>
            <a:xfrm>
              <a:off x="2114048" y="2282542"/>
              <a:ext cx="46226" cy="48563"/>
            </a:xfrm>
            <a:custGeom>
              <a:avLst/>
              <a:gdLst/>
              <a:ahLst/>
              <a:cxnLst/>
              <a:rect l="l" t="t" r="r" b="b"/>
              <a:pathLst>
                <a:path w="1325" h="1392" extrusionOk="0">
                  <a:moveTo>
                    <a:pt x="68" y="1"/>
                  </a:moveTo>
                  <a:cubicBezTo>
                    <a:pt x="35" y="1"/>
                    <a:pt x="1" y="35"/>
                    <a:pt x="45" y="57"/>
                  </a:cubicBezTo>
                  <a:cubicBezTo>
                    <a:pt x="635" y="290"/>
                    <a:pt x="769" y="980"/>
                    <a:pt x="1214" y="1380"/>
                  </a:cubicBezTo>
                  <a:cubicBezTo>
                    <a:pt x="1214" y="1380"/>
                    <a:pt x="1224" y="1391"/>
                    <a:pt x="1247" y="1391"/>
                  </a:cubicBezTo>
                  <a:cubicBezTo>
                    <a:pt x="1280" y="1391"/>
                    <a:pt x="1325" y="1358"/>
                    <a:pt x="1291" y="1325"/>
                  </a:cubicBezTo>
                  <a:cubicBezTo>
                    <a:pt x="1191" y="1202"/>
                    <a:pt x="1091" y="1080"/>
                    <a:pt x="1002" y="947"/>
                  </a:cubicBezTo>
                  <a:cubicBezTo>
                    <a:pt x="913" y="813"/>
                    <a:pt x="836" y="680"/>
                    <a:pt x="735" y="546"/>
                  </a:cubicBezTo>
                  <a:cubicBezTo>
                    <a:pt x="569" y="312"/>
                    <a:pt x="357" y="101"/>
                    <a:pt x="9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11"/>
            <p:cNvSpPr/>
            <p:nvPr/>
          </p:nvSpPr>
          <p:spPr>
            <a:xfrm>
              <a:off x="2155600" y="2311674"/>
              <a:ext cx="31085" cy="36492"/>
            </a:xfrm>
            <a:custGeom>
              <a:avLst/>
              <a:gdLst/>
              <a:ahLst/>
              <a:cxnLst/>
              <a:rect l="l" t="t" r="r" b="b"/>
              <a:pathLst>
                <a:path w="891" h="1046" extrusionOk="0">
                  <a:moveTo>
                    <a:pt x="56" y="0"/>
                  </a:moveTo>
                  <a:cubicBezTo>
                    <a:pt x="23" y="0"/>
                    <a:pt x="0" y="23"/>
                    <a:pt x="11" y="45"/>
                  </a:cubicBezTo>
                  <a:cubicBezTo>
                    <a:pt x="145" y="423"/>
                    <a:pt x="379" y="812"/>
                    <a:pt x="712" y="1046"/>
                  </a:cubicBezTo>
                  <a:cubicBezTo>
                    <a:pt x="767" y="1046"/>
                    <a:pt x="823" y="1046"/>
                    <a:pt x="890" y="1034"/>
                  </a:cubicBezTo>
                  <a:cubicBezTo>
                    <a:pt x="757" y="957"/>
                    <a:pt x="634" y="856"/>
                    <a:pt x="523" y="745"/>
                  </a:cubicBezTo>
                  <a:cubicBezTo>
                    <a:pt x="334" y="534"/>
                    <a:pt x="201" y="290"/>
                    <a:pt x="100" y="23"/>
                  </a:cubicBezTo>
                  <a:cubicBezTo>
                    <a:pt x="89" y="11"/>
                    <a:pt x="67" y="0"/>
                    <a:pt x="56"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11"/>
            <p:cNvSpPr/>
            <p:nvPr/>
          </p:nvSpPr>
          <p:spPr>
            <a:xfrm>
              <a:off x="2122596" y="2301173"/>
              <a:ext cx="50098" cy="46610"/>
            </a:xfrm>
            <a:custGeom>
              <a:avLst/>
              <a:gdLst/>
              <a:ahLst/>
              <a:cxnLst/>
              <a:rect l="l" t="t" r="r" b="b"/>
              <a:pathLst>
                <a:path w="1436" h="1336" extrusionOk="0">
                  <a:moveTo>
                    <a:pt x="34" y="1"/>
                  </a:moveTo>
                  <a:cubicBezTo>
                    <a:pt x="23" y="1"/>
                    <a:pt x="1" y="12"/>
                    <a:pt x="12" y="23"/>
                  </a:cubicBezTo>
                  <a:cubicBezTo>
                    <a:pt x="390" y="423"/>
                    <a:pt x="724" y="979"/>
                    <a:pt x="1202" y="1291"/>
                  </a:cubicBezTo>
                  <a:cubicBezTo>
                    <a:pt x="1280" y="1313"/>
                    <a:pt x="1358" y="1335"/>
                    <a:pt x="1436" y="1335"/>
                  </a:cubicBezTo>
                  <a:cubicBezTo>
                    <a:pt x="868" y="1035"/>
                    <a:pt x="502" y="457"/>
                    <a:pt x="57" y="12"/>
                  </a:cubicBezTo>
                  <a:cubicBezTo>
                    <a:pt x="45" y="1"/>
                    <a:pt x="45" y="1"/>
                    <a:pt x="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11"/>
            <p:cNvSpPr/>
            <p:nvPr/>
          </p:nvSpPr>
          <p:spPr>
            <a:xfrm>
              <a:off x="2161810" y="2189495"/>
              <a:ext cx="175414" cy="158808"/>
            </a:xfrm>
            <a:custGeom>
              <a:avLst/>
              <a:gdLst/>
              <a:ahLst/>
              <a:cxnLst/>
              <a:rect l="l" t="t" r="r" b="b"/>
              <a:pathLst>
                <a:path w="5028" h="4552" extrusionOk="0">
                  <a:moveTo>
                    <a:pt x="4296" y="0"/>
                  </a:moveTo>
                  <a:cubicBezTo>
                    <a:pt x="4263" y="0"/>
                    <a:pt x="4208" y="8"/>
                    <a:pt x="4116" y="21"/>
                  </a:cubicBezTo>
                  <a:cubicBezTo>
                    <a:pt x="3793" y="65"/>
                    <a:pt x="3148" y="332"/>
                    <a:pt x="2925" y="710"/>
                  </a:cubicBezTo>
                  <a:cubicBezTo>
                    <a:pt x="2703" y="1100"/>
                    <a:pt x="2470" y="1968"/>
                    <a:pt x="2191" y="2089"/>
                  </a:cubicBezTo>
                  <a:cubicBezTo>
                    <a:pt x="1913" y="2212"/>
                    <a:pt x="1357" y="2145"/>
                    <a:pt x="1001" y="2267"/>
                  </a:cubicBezTo>
                  <a:cubicBezTo>
                    <a:pt x="780" y="2350"/>
                    <a:pt x="606" y="2373"/>
                    <a:pt x="468" y="2373"/>
                  </a:cubicBezTo>
                  <a:cubicBezTo>
                    <a:pt x="385" y="2373"/>
                    <a:pt x="315" y="2365"/>
                    <a:pt x="256" y="2356"/>
                  </a:cubicBezTo>
                  <a:cubicBezTo>
                    <a:pt x="216" y="2351"/>
                    <a:pt x="181" y="2348"/>
                    <a:pt x="151" y="2348"/>
                  </a:cubicBezTo>
                  <a:cubicBezTo>
                    <a:pt x="52" y="2348"/>
                    <a:pt x="0" y="2383"/>
                    <a:pt x="0" y="2501"/>
                  </a:cubicBezTo>
                  <a:cubicBezTo>
                    <a:pt x="0" y="2657"/>
                    <a:pt x="56" y="2813"/>
                    <a:pt x="56" y="3146"/>
                  </a:cubicBezTo>
                  <a:cubicBezTo>
                    <a:pt x="45" y="3480"/>
                    <a:pt x="78" y="3569"/>
                    <a:pt x="411" y="3891"/>
                  </a:cubicBezTo>
                  <a:cubicBezTo>
                    <a:pt x="717" y="4197"/>
                    <a:pt x="882" y="4551"/>
                    <a:pt x="1229" y="4551"/>
                  </a:cubicBezTo>
                  <a:cubicBezTo>
                    <a:pt x="1249" y="4551"/>
                    <a:pt x="1269" y="4550"/>
                    <a:pt x="1291" y="4548"/>
                  </a:cubicBezTo>
                  <a:cubicBezTo>
                    <a:pt x="1656" y="4517"/>
                    <a:pt x="2412" y="4320"/>
                    <a:pt x="2819" y="4320"/>
                  </a:cubicBezTo>
                  <a:cubicBezTo>
                    <a:pt x="2858" y="4320"/>
                    <a:pt x="2893" y="4322"/>
                    <a:pt x="2925" y="4325"/>
                  </a:cubicBezTo>
                  <a:cubicBezTo>
                    <a:pt x="2960" y="4330"/>
                    <a:pt x="2996" y="4332"/>
                    <a:pt x="3031" y="4332"/>
                  </a:cubicBezTo>
                  <a:cubicBezTo>
                    <a:pt x="3365" y="4332"/>
                    <a:pt x="3693" y="4154"/>
                    <a:pt x="3804" y="4002"/>
                  </a:cubicBezTo>
                  <a:cubicBezTo>
                    <a:pt x="4171" y="3480"/>
                    <a:pt x="4504" y="3624"/>
                    <a:pt x="4716" y="2868"/>
                  </a:cubicBezTo>
                  <a:cubicBezTo>
                    <a:pt x="4927" y="2112"/>
                    <a:pt x="5028" y="1634"/>
                    <a:pt x="4939" y="1200"/>
                  </a:cubicBezTo>
                  <a:cubicBezTo>
                    <a:pt x="4850" y="777"/>
                    <a:pt x="4482" y="477"/>
                    <a:pt x="4383" y="232"/>
                  </a:cubicBezTo>
                  <a:cubicBezTo>
                    <a:pt x="4318" y="55"/>
                    <a:pt x="4382" y="0"/>
                    <a:pt x="429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11"/>
            <p:cNvSpPr/>
            <p:nvPr/>
          </p:nvSpPr>
          <p:spPr>
            <a:xfrm>
              <a:off x="2204479" y="2222011"/>
              <a:ext cx="132747" cy="123851"/>
            </a:xfrm>
            <a:custGeom>
              <a:avLst/>
              <a:gdLst/>
              <a:ahLst/>
              <a:cxnLst/>
              <a:rect l="l" t="t" r="r" b="b"/>
              <a:pathLst>
                <a:path w="3805" h="3550" extrusionOk="0">
                  <a:moveTo>
                    <a:pt x="3615" y="1"/>
                  </a:moveTo>
                  <a:cubicBezTo>
                    <a:pt x="3426" y="23"/>
                    <a:pt x="3237" y="67"/>
                    <a:pt x="3081" y="168"/>
                  </a:cubicBezTo>
                  <a:cubicBezTo>
                    <a:pt x="2837" y="324"/>
                    <a:pt x="2681" y="591"/>
                    <a:pt x="2403" y="680"/>
                  </a:cubicBezTo>
                  <a:cubicBezTo>
                    <a:pt x="2336" y="713"/>
                    <a:pt x="2258" y="713"/>
                    <a:pt x="2191" y="746"/>
                  </a:cubicBezTo>
                  <a:cubicBezTo>
                    <a:pt x="2136" y="779"/>
                    <a:pt x="2080" y="824"/>
                    <a:pt x="2047" y="868"/>
                  </a:cubicBezTo>
                  <a:cubicBezTo>
                    <a:pt x="1925" y="1002"/>
                    <a:pt x="1847" y="1147"/>
                    <a:pt x="1803" y="1313"/>
                  </a:cubicBezTo>
                  <a:cubicBezTo>
                    <a:pt x="1769" y="1424"/>
                    <a:pt x="1747" y="1558"/>
                    <a:pt x="1691" y="1658"/>
                  </a:cubicBezTo>
                  <a:cubicBezTo>
                    <a:pt x="1513" y="1914"/>
                    <a:pt x="1113" y="1891"/>
                    <a:pt x="868" y="2092"/>
                  </a:cubicBezTo>
                  <a:cubicBezTo>
                    <a:pt x="757" y="2192"/>
                    <a:pt x="679" y="2326"/>
                    <a:pt x="612" y="2459"/>
                  </a:cubicBezTo>
                  <a:cubicBezTo>
                    <a:pt x="568" y="2559"/>
                    <a:pt x="512" y="2659"/>
                    <a:pt x="401" y="2670"/>
                  </a:cubicBezTo>
                  <a:cubicBezTo>
                    <a:pt x="390" y="2674"/>
                    <a:pt x="379" y="2675"/>
                    <a:pt x="368" y="2675"/>
                  </a:cubicBezTo>
                  <a:cubicBezTo>
                    <a:pt x="345" y="2675"/>
                    <a:pt x="323" y="2670"/>
                    <a:pt x="301" y="2670"/>
                  </a:cubicBezTo>
                  <a:cubicBezTo>
                    <a:pt x="277" y="2662"/>
                    <a:pt x="260" y="2655"/>
                    <a:pt x="239" y="2655"/>
                  </a:cubicBezTo>
                  <a:cubicBezTo>
                    <a:pt x="231" y="2655"/>
                    <a:pt x="222" y="2656"/>
                    <a:pt x="212" y="2659"/>
                  </a:cubicBezTo>
                  <a:cubicBezTo>
                    <a:pt x="112" y="2659"/>
                    <a:pt x="45" y="2748"/>
                    <a:pt x="23" y="2837"/>
                  </a:cubicBezTo>
                  <a:cubicBezTo>
                    <a:pt x="1" y="2926"/>
                    <a:pt x="23" y="3026"/>
                    <a:pt x="56" y="3115"/>
                  </a:cubicBezTo>
                  <a:cubicBezTo>
                    <a:pt x="134" y="3304"/>
                    <a:pt x="290" y="3460"/>
                    <a:pt x="468" y="3549"/>
                  </a:cubicBezTo>
                  <a:cubicBezTo>
                    <a:pt x="837" y="3481"/>
                    <a:pt x="1299" y="3387"/>
                    <a:pt x="1588" y="3387"/>
                  </a:cubicBezTo>
                  <a:cubicBezTo>
                    <a:pt x="1630" y="3387"/>
                    <a:pt x="1668" y="3389"/>
                    <a:pt x="1702" y="3393"/>
                  </a:cubicBezTo>
                  <a:cubicBezTo>
                    <a:pt x="1737" y="3398"/>
                    <a:pt x="1773" y="3400"/>
                    <a:pt x="1808" y="3400"/>
                  </a:cubicBezTo>
                  <a:cubicBezTo>
                    <a:pt x="2142" y="3400"/>
                    <a:pt x="2470" y="3222"/>
                    <a:pt x="2581" y="3070"/>
                  </a:cubicBezTo>
                  <a:cubicBezTo>
                    <a:pt x="2948" y="2548"/>
                    <a:pt x="3281" y="2692"/>
                    <a:pt x="3493" y="1936"/>
                  </a:cubicBezTo>
                  <a:cubicBezTo>
                    <a:pt x="3704" y="1180"/>
                    <a:pt x="3805" y="702"/>
                    <a:pt x="3716" y="268"/>
                  </a:cubicBezTo>
                  <a:cubicBezTo>
                    <a:pt x="3693" y="179"/>
                    <a:pt x="3660" y="79"/>
                    <a:pt x="361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11"/>
            <p:cNvSpPr/>
            <p:nvPr/>
          </p:nvSpPr>
          <p:spPr>
            <a:xfrm>
              <a:off x="2194012" y="2290706"/>
              <a:ext cx="14757" cy="26445"/>
            </a:xfrm>
            <a:custGeom>
              <a:avLst/>
              <a:gdLst/>
              <a:ahLst/>
              <a:cxnLst/>
              <a:rect l="l" t="t" r="r" b="b"/>
              <a:pathLst>
                <a:path w="423" h="758" extrusionOk="0">
                  <a:moveTo>
                    <a:pt x="22" y="1"/>
                  </a:moveTo>
                  <a:cubicBezTo>
                    <a:pt x="12" y="1"/>
                    <a:pt x="0" y="11"/>
                    <a:pt x="0" y="23"/>
                  </a:cubicBezTo>
                  <a:cubicBezTo>
                    <a:pt x="111" y="278"/>
                    <a:pt x="223" y="535"/>
                    <a:pt x="368" y="757"/>
                  </a:cubicBezTo>
                  <a:cubicBezTo>
                    <a:pt x="390" y="746"/>
                    <a:pt x="412" y="723"/>
                    <a:pt x="423" y="713"/>
                  </a:cubicBezTo>
                  <a:cubicBezTo>
                    <a:pt x="279" y="501"/>
                    <a:pt x="156" y="256"/>
                    <a:pt x="56" y="11"/>
                  </a:cubicBezTo>
                  <a:cubicBezTo>
                    <a:pt x="45" y="1"/>
                    <a:pt x="34" y="1"/>
                    <a:pt x="22"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11"/>
            <p:cNvSpPr/>
            <p:nvPr/>
          </p:nvSpPr>
          <p:spPr>
            <a:xfrm>
              <a:off x="2239402" y="2341538"/>
              <a:ext cx="4710" cy="1221"/>
            </a:xfrm>
            <a:custGeom>
              <a:avLst/>
              <a:gdLst/>
              <a:ahLst/>
              <a:cxnLst/>
              <a:rect l="l" t="t" r="r" b="b"/>
              <a:pathLst>
                <a:path w="135" h="35" extrusionOk="0">
                  <a:moveTo>
                    <a:pt x="134" y="0"/>
                  </a:moveTo>
                  <a:lnTo>
                    <a:pt x="1" y="34"/>
                  </a:lnTo>
                  <a:lnTo>
                    <a:pt x="1" y="34"/>
                  </a:lnTo>
                  <a:lnTo>
                    <a:pt x="134" y="0"/>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11"/>
            <p:cNvSpPr/>
            <p:nvPr/>
          </p:nvSpPr>
          <p:spPr>
            <a:xfrm>
              <a:off x="2239402" y="2341538"/>
              <a:ext cx="4710" cy="1221"/>
            </a:xfrm>
            <a:custGeom>
              <a:avLst/>
              <a:gdLst/>
              <a:ahLst/>
              <a:cxnLst/>
              <a:rect l="l" t="t" r="r" b="b"/>
              <a:pathLst>
                <a:path w="135" h="35" extrusionOk="0">
                  <a:moveTo>
                    <a:pt x="134" y="0"/>
                  </a:moveTo>
                  <a:lnTo>
                    <a:pt x="1" y="34"/>
                  </a:lnTo>
                  <a:lnTo>
                    <a:pt x="1" y="34"/>
                  </a:lnTo>
                  <a:lnTo>
                    <a:pt x="134" y="0"/>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11"/>
            <p:cNvSpPr/>
            <p:nvPr/>
          </p:nvSpPr>
          <p:spPr>
            <a:xfrm>
              <a:off x="2206816" y="2315547"/>
              <a:ext cx="37295" cy="27212"/>
            </a:xfrm>
            <a:custGeom>
              <a:avLst/>
              <a:gdLst/>
              <a:ahLst/>
              <a:cxnLst/>
              <a:rect l="l" t="t" r="r" b="b"/>
              <a:pathLst>
                <a:path w="1069" h="780" extrusionOk="0">
                  <a:moveTo>
                    <a:pt x="56" y="1"/>
                  </a:moveTo>
                  <a:cubicBezTo>
                    <a:pt x="45" y="11"/>
                    <a:pt x="23" y="34"/>
                    <a:pt x="1" y="45"/>
                  </a:cubicBezTo>
                  <a:cubicBezTo>
                    <a:pt x="78" y="156"/>
                    <a:pt x="167" y="256"/>
                    <a:pt x="256" y="356"/>
                  </a:cubicBezTo>
                  <a:cubicBezTo>
                    <a:pt x="456" y="534"/>
                    <a:pt x="712" y="634"/>
                    <a:pt x="935" y="779"/>
                  </a:cubicBezTo>
                  <a:lnTo>
                    <a:pt x="1068" y="745"/>
                  </a:lnTo>
                  <a:cubicBezTo>
                    <a:pt x="857" y="601"/>
                    <a:pt x="567" y="501"/>
                    <a:pt x="379" y="345"/>
                  </a:cubicBezTo>
                  <a:cubicBezTo>
                    <a:pt x="256" y="245"/>
                    <a:pt x="145" y="134"/>
                    <a:pt x="56"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11"/>
            <p:cNvSpPr/>
            <p:nvPr/>
          </p:nvSpPr>
          <p:spPr>
            <a:xfrm>
              <a:off x="2185465" y="2303510"/>
              <a:ext cx="26061" cy="34957"/>
            </a:xfrm>
            <a:custGeom>
              <a:avLst/>
              <a:gdLst/>
              <a:ahLst/>
              <a:cxnLst/>
              <a:rect l="l" t="t" r="r" b="b"/>
              <a:pathLst>
                <a:path w="747" h="1002" extrusionOk="0">
                  <a:moveTo>
                    <a:pt x="56" y="0"/>
                  </a:moveTo>
                  <a:cubicBezTo>
                    <a:pt x="34" y="0"/>
                    <a:pt x="0" y="23"/>
                    <a:pt x="12" y="45"/>
                  </a:cubicBezTo>
                  <a:cubicBezTo>
                    <a:pt x="101" y="401"/>
                    <a:pt x="346" y="690"/>
                    <a:pt x="635" y="924"/>
                  </a:cubicBezTo>
                  <a:cubicBezTo>
                    <a:pt x="668" y="946"/>
                    <a:pt x="702" y="979"/>
                    <a:pt x="746" y="1001"/>
                  </a:cubicBezTo>
                  <a:cubicBezTo>
                    <a:pt x="690" y="935"/>
                    <a:pt x="635" y="857"/>
                    <a:pt x="601" y="779"/>
                  </a:cubicBezTo>
                  <a:cubicBezTo>
                    <a:pt x="601" y="768"/>
                    <a:pt x="590" y="757"/>
                    <a:pt x="590" y="746"/>
                  </a:cubicBezTo>
                  <a:cubicBezTo>
                    <a:pt x="379" y="546"/>
                    <a:pt x="201" y="312"/>
                    <a:pt x="89" y="34"/>
                  </a:cubicBezTo>
                  <a:cubicBezTo>
                    <a:pt x="89" y="12"/>
                    <a:pt x="67" y="0"/>
                    <a:pt x="56"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11"/>
            <p:cNvSpPr/>
            <p:nvPr/>
          </p:nvSpPr>
          <p:spPr>
            <a:xfrm>
              <a:off x="2226598" y="2344643"/>
              <a:ext cx="1570" cy="419"/>
            </a:xfrm>
            <a:custGeom>
              <a:avLst/>
              <a:gdLst/>
              <a:ahLst/>
              <a:cxnLst/>
              <a:rect l="l" t="t" r="r" b="b"/>
              <a:pathLst>
                <a:path w="45" h="12" extrusionOk="0">
                  <a:moveTo>
                    <a:pt x="45" y="0"/>
                  </a:moveTo>
                  <a:cubicBezTo>
                    <a:pt x="34" y="0"/>
                    <a:pt x="12" y="0"/>
                    <a:pt x="0" y="12"/>
                  </a:cubicBezTo>
                  <a:cubicBezTo>
                    <a:pt x="12" y="0"/>
                    <a:pt x="34" y="0"/>
                    <a:pt x="4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11"/>
            <p:cNvSpPr/>
            <p:nvPr/>
          </p:nvSpPr>
          <p:spPr>
            <a:xfrm>
              <a:off x="2222726" y="2344643"/>
              <a:ext cx="5442" cy="802"/>
            </a:xfrm>
            <a:custGeom>
              <a:avLst/>
              <a:gdLst/>
              <a:ahLst/>
              <a:cxnLst/>
              <a:rect l="l" t="t" r="r" b="b"/>
              <a:pathLst>
                <a:path w="156" h="23" extrusionOk="0">
                  <a:moveTo>
                    <a:pt x="156" y="0"/>
                  </a:moveTo>
                  <a:cubicBezTo>
                    <a:pt x="146" y="0"/>
                    <a:pt x="127" y="0"/>
                    <a:pt x="115" y="9"/>
                  </a:cubicBezTo>
                  <a:lnTo>
                    <a:pt x="115" y="9"/>
                  </a:lnTo>
                  <a:cubicBezTo>
                    <a:pt x="128" y="6"/>
                    <a:pt x="142" y="3"/>
                    <a:pt x="156" y="0"/>
                  </a:cubicBezTo>
                  <a:close/>
                  <a:moveTo>
                    <a:pt x="115" y="9"/>
                  </a:moveTo>
                  <a:cubicBezTo>
                    <a:pt x="109" y="10"/>
                    <a:pt x="103" y="11"/>
                    <a:pt x="97" y="12"/>
                  </a:cubicBezTo>
                  <a:lnTo>
                    <a:pt x="97" y="12"/>
                  </a:lnTo>
                  <a:cubicBezTo>
                    <a:pt x="102" y="12"/>
                    <a:pt x="106" y="12"/>
                    <a:pt x="111" y="12"/>
                  </a:cubicBezTo>
                  <a:cubicBezTo>
                    <a:pt x="112" y="11"/>
                    <a:pt x="114" y="10"/>
                    <a:pt x="115" y="9"/>
                  </a:cubicBezTo>
                  <a:close/>
                  <a:moveTo>
                    <a:pt x="97" y="12"/>
                  </a:moveTo>
                  <a:cubicBezTo>
                    <a:pt x="68" y="15"/>
                    <a:pt x="38" y="23"/>
                    <a:pt x="0" y="23"/>
                  </a:cubicBezTo>
                  <a:cubicBezTo>
                    <a:pt x="35" y="23"/>
                    <a:pt x="65" y="18"/>
                    <a:pt x="97" y="12"/>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11"/>
            <p:cNvSpPr/>
            <p:nvPr/>
          </p:nvSpPr>
          <p:spPr>
            <a:xfrm>
              <a:off x="2206049" y="2329502"/>
              <a:ext cx="22119" cy="15944"/>
            </a:xfrm>
            <a:custGeom>
              <a:avLst/>
              <a:gdLst/>
              <a:ahLst/>
              <a:cxnLst/>
              <a:rect l="l" t="t" r="r" b="b"/>
              <a:pathLst>
                <a:path w="634" h="457" extrusionOk="0">
                  <a:moveTo>
                    <a:pt x="0" y="1"/>
                  </a:moveTo>
                  <a:cubicBezTo>
                    <a:pt x="0" y="12"/>
                    <a:pt x="11" y="23"/>
                    <a:pt x="11" y="34"/>
                  </a:cubicBezTo>
                  <a:cubicBezTo>
                    <a:pt x="45" y="112"/>
                    <a:pt x="100" y="190"/>
                    <a:pt x="156" y="256"/>
                  </a:cubicBezTo>
                  <a:cubicBezTo>
                    <a:pt x="256" y="335"/>
                    <a:pt x="367" y="401"/>
                    <a:pt x="478" y="457"/>
                  </a:cubicBezTo>
                  <a:cubicBezTo>
                    <a:pt x="534" y="457"/>
                    <a:pt x="579" y="446"/>
                    <a:pt x="634" y="434"/>
                  </a:cubicBezTo>
                  <a:cubicBezTo>
                    <a:pt x="478" y="345"/>
                    <a:pt x="312" y="256"/>
                    <a:pt x="167" y="145"/>
                  </a:cubicBezTo>
                  <a:cubicBezTo>
                    <a:pt x="112" y="101"/>
                    <a:pt x="55" y="56"/>
                    <a:pt x="0"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11"/>
            <p:cNvSpPr/>
            <p:nvPr/>
          </p:nvSpPr>
          <p:spPr>
            <a:xfrm>
              <a:off x="2303039" y="2210009"/>
              <a:ext cx="8966" cy="19432"/>
            </a:xfrm>
            <a:custGeom>
              <a:avLst/>
              <a:gdLst/>
              <a:ahLst/>
              <a:cxnLst/>
              <a:rect l="l" t="t" r="r" b="b"/>
              <a:pathLst>
                <a:path w="257" h="557" extrusionOk="0">
                  <a:moveTo>
                    <a:pt x="45" y="0"/>
                  </a:moveTo>
                  <a:cubicBezTo>
                    <a:pt x="23" y="0"/>
                    <a:pt x="1" y="11"/>
                    <a:pt x="12" y="23"/>
                  </a:cubicBezTo>
                  <a:cubicBezTo>
                    <a:pt x="68" y="201"/>
                    <a:pt x="134" y="379"/>
                    <a:pt x="189" y="556"/>
                  </a:cubicBezTo>
                  <a:cubicBezTo>
                    <a:pt x="212" y="545"/>
                    <a:pt x="234" y="534"/>
                    <a:pt x="256" y="512"/>
                  </a:cubicBezTo>
                  <a:cubicBezTo>
                    <a:pt x="201" y="345"/>
                    <a:pt x="134" y="178"/>
                    <a:pt x="78" y="11"/>
                  </a:cubicBezTo>
                  <a:cubicBezTo>
                    <a:pt x="68" y="0"/>
                    <a:pt x="56" y="0"/>
                    <a:pt x="4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11"/>
            <p:cNvSpPr/>
            <p:nvPr/>
          </p:nvSpPr>
          <p:spPr>
            <a:xfrm>
              <a:off x="2299550" y="2315930"/>
              <a:ext cx="7780" cy="7012"/>
            </a:xfrm>
            <a:custGeom>
              <a:avLst/>
              <a:gdLst/>
              <a:ahLst/>
              <a:cxnLst/>
              <a:rect l="l" t="t" r="r" b="b"/>
              <a:pathLst>
                <a:path w="223" h="201" extrusionOk="0">
                  <a:moveTo>
                    <a:pt x="223" y="0"/>
                  </a:moveTo>
                  <a:lnTo>
                    <a:pt x="223" y="0"/>
                  </a:lnTo>
                  <a:cubicBezTo>
                    <a:pt x="184" y="33"/>
                    <a:pt x="142" y="69"/>
                    <a:pt x="98" y="108"/>
                  </a:cubicBezTo>
                  <a:lnTo>
                    <a:pt x="98" y="108"/>
                  </a:lnTo>
                  <a:cubicBezTo>
                    <a:pt x="106" y="102"/>
                    <a:pt x="115" y="96"/>
                    <a:pt x="123" y="89"/>
                  </a:cubicBezTo>
                  <a:cubicBezTo>
                    <a:pt x="156" y="56"/>
                    <a:pt x="190" y="34"/>
                    <a:pt x="223" y="0"/>
                  </a:cubicBezTo>
                  <a:close/>
                  <a:moveTo>
                    <a:pt x="98" y="108"/>
                  </a:moveTo>
                  <a:cubicBezTo>
                    <a:pt x="62" y="136"/>
                    <a:pt x="28" y="164"/>
                    <a:pt x="0" y="200"/>
                  </a:cubicBezTo>
                  <a:cubicBezTo>
                    <a:pt x="33" y="168"/>
                    <a:pt x="66" y="137"/>
                    <a:pt x="98" y="108"/>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11"/>
            <p:cNvSpPr/>
            <p:nvPr/>
          </p:nvSpPr>
          <p:spPr>
            <a:xfrm>
              <a:off x="2299550" y="2319035"/>
              <a:ext cx="4326" cy="3907"/>
            </a:xfrm>
            <a:custGeom>
              <a:avLst/>
              <a:gdLst/>
              <a:ahLst/>
              <a:cxnLst/>
              <a:rect l="l" t="t" r="r" b="b"/>
              <a:pathLst>
                <a:path w="124" h="112" extrusionOk="0">
                  <a:moveTo>
                    <a:pt x="123" y="0"/>
                  </a:moveTo>
                  <a:cubicBezTo>
                    <a:pt x="79" y="34"/>
                    <a:pt x="34" y="67"/>
                    <a:pt x="0" y="111"/>
                  </a:cubicBezTo>
                  <a:lnTo>
                    <a:pt x="0" y="111"/>
                  </a:lnTo>
                  <a:cubicBezTo>
                    <a:pt x="34" y="67"/>
                    <a:pt x="79" y="34"/>
                    <a:pt x="123"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11"/>
            <p:cNvSpPr/>
            <p:nvPr/>
          </p:nvSpPr>
          <p:spPr>
            <a:xfrm>
              <a:off x="2298399" y="2227837"/>
              <a:ext cx="24875" cy="95103"/>
            </a:xfrm>
            <a:custGeom>
              <a:avLst/>
              <a:gdLst/>
              <a:ahLst/>
              <a:cxnLst/>
              <a:rect l="l" t="t" r="r" b="b"/>
              <a:pathLst>
                <a:path w="713" h="2726" extrusionOk="0">
                  <a:moveTo>
                    <a:pt x="389" y="1"/>
                  </a:moveTo>
                  <a:cubicBezTo>
                    <a:pt x="367" y="23"/>
                    <a:pt x="345" y="34"/>
                    <a:pt x="322" y="45"/>
                  </a:cubicBezTo>
                  <a:cubicBezTo>
                    <a:pt x="423" y="368"/>
                    <a:pt x="500" y="691"/>
                    <a:pt x="534" y="1024"/>
                  </a:cubicBezTo>
                  <a:cubicBezTo>
                    <a:pt x="556" y="1280"/>
                    <a:pt x="534" y="1524"/>
                    <a:pt x="468" y="1769"/>
                  </a:cubicBezTo>
                  <a:cubicBezTo>
                    <a:pt x="401" y="1991"/>
                    <a:pt x="300" y="2203"/>
                    <a:pt x="201" y="2403"/>
                  </a:cubicBezTo>
                  <a:cubicBezTo>
                    <a:pt x="192" y="2419"/>
                    <a:pt x="185" y="2429"/>
                    <a:pt x="181" y="2441"/>
                  </a:cubicBezTo>
                  <a:lnTo>
                    <a:pt x="181" y="2441"/>
                  </a:lnTo>
                  <a:cubicBezTo>
                    <a:pt x="255" y="1925"/>
                    <a:pt x="199" y="1397"/>
                    <a:pt x="33" y="901"/>
                  </a:cubicBezTo>
                  <a:cubicBezTo>
                    <a:pt x="33" y="901"/>
                    <a:pt x="23" y="891"/>
                    <a:pt x="11" y="891"/>
                  </a:cubicBezTo>
                  <a:cubicBezTo>
                    <a:pt x="0" y="891"/>
                    <a:pt x="0" y="901"/>
                    <a:pt x="0" y="913"/>
                  </a:cubicBezTo>
                  <a:cubicBezTo>
                    <a:pt x="100" y="1247"/>
                    <a:pt x="145" y="1591"/>
                    <a:pt x="134" y="1936"/>
                  </a:cubicBezTo>
                  <a:cubicBezTo>
                    <a:pt x="134" y="2203"/>
                    <a:pt x="89" y="2470"/>
                    <a:pt x="33" y="2725"/>
                  </a:cubicBezTo>
                  <a:cubicBezTo>
                    <a:pt x="67" y="2681"/>
                    <a:pt x="112" y="2648"/>
                    <a:pt x="156" y="2614"/>
                  </a:cubicBezTo>
                  <a:cubicBezTo>
                    <a:pt x="189" y="2581"/>
                    <a:pt x="223" y="2559"/>
                    <a:pt x="256" y="2525"/>
                  </a:cubicBezTo>
                  <a:cubicBezTo>
                    <a:pt x="267" y="2515"/>
                    <a:pt x="278" y="2492"/>
                    <a:pt x="290" y="2481"/>
                  </a:cubicBezTo>
                  <a:cubicBezTo>
                    <a:pt x="379" y="2270"/>
                    <a:pt x="490" y="2058"/>
                    <a:pt x="556" y="1825"/>
                  </a:cubicBezTo>
                  <a:cubicBezTo>
                    <a:pt x="712" y="1336"/>
                    <a:pt x="623" y="824"/>
                    <a:pt x="490" y="345"/>
                  </a:cubicBezTo>
                  <a:cubicBezTo>
                    <a:pt x="456" y="234"/>
                    <a:pt x="423" y="112"/>
                    <a:pt x="389"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11"/>
            <p:cNvSpPr/>
            <p:nvPr/>
          </p:nvSpPr>
          <p:spPr>
            <a:xfrm>
              <a:off x="2262708" y="2340387"/>
              <a:ext cx="1570" cy="35"/>
            </a:xfrm>
            <a:custGeom>
              <a:avLst/>
              <a:gdLst/>
              <a:ahLst/>
              <a:cxnLst/>
              <a:rect l="l" t="t" r="r" b="b"/>
              <a:pathLst>
                <a:path w="45" h="1" extrusionOk="0">
                  <a:moveTo>
                    <a:pt x="33" y="0"/>
                  </a:moveTo>
                  <a:lnTo>
                    <a:pt x="45" y="0"/>
                  </a:lnTo>
                  <a:lnTo>
                    <a:pt x="33" y="0"/>
                  </a:lnTo>
                  <a:close/>
                  <a:moveTo>
                    <a:pt x="33" y="0"/>
                  </a:moveTo>
                  <a:lnTo>
                    <a:pt x="33" y="0"/>
                  </a:lnTo>
                  <a:lnTo>
                    <a:pt x="33" y="0"/>
                  </a:lnTo>
                  <a:close/>
                  <a:moveTo>
                    <a:pt x="0" y="0"/>
                  </a:moveTo>
                  <a:lnTo>
                    <a:pt x="0" y="0"/>
                  </a:lnTo>
                  <a:lnTo>
                    <a:pt x="33" y="0"/>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11"/>
            <p:cNvSpPr/>
            <p:nvPr/>
          </p:nvSpPr>
          <p:spPr>
            <a:xfrm>
              <a:off x="2216515" y="2276751"/>
              <a:ext cx="14757" cy="24072"/>
            </a:xfrm>
            <a:custGeom>
              <a:avLst/>
              <a:gdLst/>
              <a:ahLst/>
              <a:cxnLst/>
              <a:rect l="l" t="t" r="r" b="b"/>
              <a:pathLst>
                <a:path w="423" h="690" extrusionOk="0">
                  <a:moveTo>
                    <a:pt x="45" y="0"/>
                  </a:moveTo>
                  <a:cubicBezTo>
                    <a:pt x="22" y="0"/>
                    <a:pt x="12" y="0"/>
                    <a:pt x="12" y="23"/>
                  </a:cubicBezTo>
                  <a:cubicBezTo>
                    <a:pt x="0" y="245"/>
                    <a:pt x="156" y="434"/>
                    <a:pt x="289" y="589"/>
                  </a:cubicBezTo>
                  <a:cubicBezTo>
                    <a:pt x="323" y="623"/>
                    <a:pt x="345" y="656"/>
                    <a:pt x="378" y="690"/>
                  </a:cubicBezTo>
                  <a:cubicBezTo>
                    <a:pt x="390" y="668"/>
                    <a:pt x="412" y="645"/>
                    <a:pt x="423" y="623"/>
                  </a:cubicBezTo>
                  <a:cubicBezTo>
                    <a:pt x="267" y="467"/>
                    <a:pt x="78" y="256"/>
                    <a:pt x="78" y="23"/>
                  </a:cubicBezTo>
                  <a:cubicBezTo>
                    <a:pt x="78" y="0"/>
                    <a:pt x="56" y="0"/>
                    <a:pt x="4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11"/>
            <p:cNvSpPr/>
            <p:nvPr/>
          </p:nvSpPr>
          <p:spPr>
            <a:xfrm>
              <a:off x="2229703" y="2298486"/>
              <a:ext cx="36911" cy="41935"/>
            </a:xfrm>
            <a:custGeom>
              <a:avLst/>
              <a:gdLst/>
              <a:ahLst/>
              <a:cxnLst/>
              <a:rect l="l" t="t" r="r" b="b"/>
              <a:pathLst>
                <a:path w="1058" h="1202" extrusionOk="0">
                  <a:moveTo>
                    <a:pt x="45" y="0"/>
                  </a:moveTo>
                  <a:cubicBezTo>
                    <a:pt x="34" y="22"/>
                    <a:pt x="12" y="45"/>
                    <a:pt x="0" y="67"/>
                  </a:cubicBezTo>
                  <a:cubicBezTo>
                    <a:pt x="123" y="189"/>
                    <a:pt x="257" y="312"/>
                    <a:pt x="378" y="423"/>
                  </a:cubicBezTo>
                  <a:cubicBezTo>
                    <a:pt x="623" y="645"/>
                    <a:pt x="846" y="890"/>
                    <a:pt x="946" y="1201"/>
                  </a:cubicBezTo>
                  <a:lnTo>
                    <a:pt x="1057" y="1201"/>
                  </a:lnTo>
                  <a:cubicBezTo>
                    <a:pt x="968" y="912"/>
                    <a:pt x="757" y="656"/>
                    <a:pt x="546" y="456"/>
                  </a:cubicBezTo>
                  <a:cubicBezTo>
                    <a:pt x="378" y="312"/>
                    <a:pt x="201" y="167"/>
                    <a:pt x="45"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11"/>
            <p:cNvSpPr/>
            <p:nvPr/>
          </p:nvSpPr>
          <p:spPr>
            <a:xfrm>
              <a:off x="2247182" y="2340771"/>
              <a:ext cx="3489" cy="419"/>
            </a:xfrm>
            <a:custGeom>
              <a:avLst/>
              <a:gdLst/>
              <a:ahLst/>
              <a:cxnLst/>
              <a:rect l="l" t="t" r="r" b="b"/>
              <a:pathLst>
                <a:path w="100" h="12" extrusionOk="0">
                  <a:moveTo>
                    <a:pt x="100" y="0"/>
                  </a:moveTo>
                  <a:cubicBezTo>
                    <a:pt x="67" y="0"/>
                    <a:pt x="33" y="12"/>
                    <a:pt x="0" y="12"/>
                  </a:cubicBezTo>
                  <a:lnTo>
                    <a:pt x="0" y="12"/>
                  </a:lnTo>
                  <a:cubicBezTo>
                    <a:pt x="33" y="12"/>
                    <a:pt x="67" y="0"/>
                    <a:pt x="10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11"/>
            <p:cNvSpPr/>
            <p:nvPr/>
          </p:nvSpPr>
          <p:spPr>
            <a:xfrm>
              <a:off x="2247182" y="2340771"/>
              <a:ext cx="3489" cy="419"/>
            </a:xfrm>
            <a:custGeom>
              <a:avLst/>
              <a:gdLst/>
              <a:ahLst/>
              <a:cxnLst/>
              <a:rect l="l" t="t" r="r" b="b"/>
              <a:pathLst>
                <a:path w="100" h="12" extrusionOk="0">
                  <a:moveTo>
                    <a:pt x="100" y="0"/>
                  </a:moveTo>
                  <a:cubicBezTo>
                    <a:pt x="67" y="0"/>
                    <a:pt x="33" y="12"/>
                    <a:pt x="0" y="12"/>
                  </a:cubicBezTo>
                  <a:lnTo>
                    <a:pt x="0" y="12"/>
                  </a:lnTo>
                  <a:cubicBezTo>
                    <a:pt x="33" y="12"/>
                    <a:pt x="67" y="0"/>
                    <a:pt x="10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11"/>
            <p:cNvSpPr/>
            <p:nvPr/>
          </p:nvSpPr>
          <p:spPr>
            <a:xfrm>
              <a:off x="2223493" y="2316314"/>
              <a:ext cx="27177" cy="24875"/>
            </a:xfrm>
            <a:custGeom>
              <a:avLst/>
              <a:gdLst/>
              <a:ahLst/>
              <a:cxnLst/>
              <a:rect l="l" t="t" r="r" b="b"/>
              <a:pathLst>
                <a:path w="779" h="713" extrusionOk="0">
                  <a:moveTo>
                    <a:pt x="45" y="1"/>
                  </a:moveTo>
                  <a:cubicBezTo>
                    <a:pt x="34" y="1"/>
                    <a:pt x="23" y="1"/>
                    <a:pt x="12" y="12"/>
                  </a:cubicBezTo>
                  <a:cubicBezTo>
                    <a:pt x="0" y="23"/>
                    <a:pt x="0" y="34"/>
                    <a:pt x="12" y="45"/>
                  </a:cubicBezTo>
                  <a:cubicBezTo>
                    <a:pt x="190" y="157"/>
                    <a:pt x="334" y="290"/>
                    <a:pt x="479" y="446"/>
                  </a:cubicBezTo>
                  <a:cubicBezTo>
                    <a:pt x="546" y="523"/>
                    <a:pt x="623" y="624"/>
                    <a:pt x="679" y="713"/>
                  </a:cubicBezTo>
                  <a:cubicBezTo>
                    <a:pt x="712" y="713"/>
                    <a:pt x="746" y="701"/>
                    <a:pt x="779" y="701"/>
                  </a:cubicBezTo>
                  <a:cubicBezTo>
                    <a:pt x="613" y="412"/>
                    <a:pt x="356" y="179"/>
                    <a:pt x="67" y="12"/>
                  </a:cubicBezTo>
                  <a:cubicBezTo>
                    <a:pt x="67" y="1"/>
                    <a:pt x="56" y="1"/>
                    <a:pt x="45"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11"/>
            <p:cNvSpPr/>
            <p:nvPr/>
          </p:nvSpPr>
          <p:spPr>
            <a:xfrm>
              <a:off x="2250287" y="2261609"/>
              <a:ext cx="10885" cy="22537"/>
            </a:xfrm>
            <a:custGeom>
              <a:avLst/>
              <a:gdLst/>
              <a:ahLst/>
              <a:cxnLst/>
              <a:rect l="l" t="t" r="r" b="b"/>
              <a:pathLst>
                <a:path w="312" h="646" extrusionOk="0">
                  <a:moveTo>
                    <a:pt x="45" y="0"/>
                  </a:moveTo>
                  <a:cubicBezTo>
                    <a:pt x="22" y="0"/>
                    <a:pt x="0" y="22"/>
                    <a:pt x="0" y="45"/>
                  </a:cubicBezTo>
                  <a:cubicBezTo>
                    <a:pt x="45" y="245"/>
                    <a:pt x="111" y="467"/>
                    <a:pt x="245" y="635"/>
                  </a:cubicBezTo>
                  <a:lnTo>
                    <a:pt x="256" y="645"/>
                  </a:lnTo>
                  <a:cubicBezTo>
                    <a:pt x="278" y="623"/>
                    <a:pt x="300" y="612"/>
                    <a:pt x="312" y="590"/>
                  </a:cubicBezTo>
                  <a:cubicBezTo>
                    <a:pt x="267" y="501"/>
                    <a:pt x="223" y="412"/>
                    <a:pt x="189" y="323"/>
                  </a:cubicBezTo>
                  <a:cubicBezTo>
                    <a:pt x="144" y="234"/>
                    <a:pt x="111" y="134"/>
                    <a:pt x="89" y="22"/>
                  </a:cubicBezTo>
                  <a:cubicBezTo>
                    <a:pt x="78" y="12"/>
                    <a:pt x="67" y="0"/>
                    <a:pt x="4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11"/>
            <p:cNvSpPr/>
            <p:nvPr/>
          </p:nvSpPr>
          <p:spPr>
            <a:xfrm>
              <a:off x="2259184" y="2282193"/>
              <a:ext cx="2756" cy="1954"/>
            </a:xfrm>
            <a:custGeom>
              <a:avLst/>
              <a:gdLst/>
              <a:ahLst/>
              <a:cxnLst/>
              <a:rect l="l" t="t" r="r" b="b"/>
              <a:pathLst>
                <a:path w="79" h="56" extrusionOk="0">
                  <a:moveTo>
                    <a:pt x="57" y="0"/>
                  </a:moveTo>
                  <a:cubicBezTo>
                    <a:pt x="45" y="22"/>
                    <a:pt x="23" y="33"/>
                    <a:pt x="1" y="55"/>
                  </a:cubicBezTo>
                  <a:lnTo>
                    <a:pt x="23" y="55"/>
                  </a:lnTo>
                  <a:cubicBezTo>
                    <a:pt x="45" y="55"/>
                    <a:pt x="79" y="45"/>
                    <a:pt x="67" y="22"/>
                  </a:cubicBezTo>
                  <a:cubicBezTo>
                    <a:pt x="57" y="11"/>
                    <a:pt x="57" y="11"/>
                    <a:pt x="57"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11"/>
            <p:cNvSpPr/>
            <p:nvPr/>
          </p:nvSpPr>
          <p:spPr>
            <a:xfrm>
              <a:off x="2321285" y="2223581"/>
              <a:ext cx="419" cy="35"/>
            </a:xfrm>
            <a:custGeom>
              <a:avLst/>
              <a:gdLst/>
              <a:ahLst/>
              <a:cxnLst/>
              <a:rect l="l" t="t" r="r" b="b"/>
              <a:pathLst>
                <a:path w="12" h="1" extrusionOk="0">
                  <a:moveTo>
                    <a:pt x="12" y="0"/>
                  </a:moveTo>
                  <a:lnTo>
                    <a:pt x="0" y="0"/>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11"/>
            <p:cNvSpPr/>
            <p:nvPr/>
          </p:nvSpPr>
          <p:spPr>
            <a:xfrm>
              <a:off x="2320483" y="2223581"/>
              <a:ext cx="6245" cy="17095"/>
            </a:xfrm>
            <a:custGeom>
              <a:avLst/>
              <a:gdLst/>
              <a:ahLst/>
              <a:cxnLst/>
              <a:rect l="l" t="t" r="r" b="b"/>
              <a:pathLst>
                <a:path w="179" h="490" extrusionOk="0">
                  <a:moveTo>
                    <a:pt x="23" y="0"/>
                  </a:moveTo>
                  <a:cubicBezTo>
                    <a:pt x="12" y="12"/>
                    <a:pt x="1" y="22"/>
                    <a:pt x="12" y="34"/>
                  </a:cubicBezTo>
                  <a:cubicBezTo>
                    <a:pt x="57" y="178"/>
                    <a:pt x="90" y="323"/>
                    <a:pt x="112" y="479"/>
                  </a:cubicBezTo>
                  <a:cubicBezTo>
                    <a:pt x="112" y="490"/>
                    <a:pt x="134" y="490"/>
                    <a:pt x="146" y="490"/>
                  </a:cubicBezTo>
                  <a:cubicBezTo>
                    <a:pt x="157" y="490"/>
                    <a:pt x="179" y="490"/>
                    <a:pt x="179" y="467"/>
                  </a:cubicBezTo>
                  <a:cubicBezTo>
                    <a:pt x="146" y="312"/>
                    <a:pt x="112" y="167"/>
                    <a:pt x="68" y="22"/>
                  </a:cubicBezTo>
                  <a:cubicBezTo>
                    <a:pt x="68" y="12"/>
                    <a:pt x="57" y="0"/>
                    <a:pt x="45"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11"/>
            <p:cNvSpPr/>
            <p:nvPr/>
          </p:nvSpPr>
          <p:spPr>
            <a:xfrm>
              <a:off x="2241740" y="2275983"/>
              <a:ext cx="8164" cy="13571"/>
            </a:xfrm>
            <a:custGeom>
              <a:avLst/>
              <a:gdLst/>
              <a:ahLst/>
              <a:cxnLst/>
              <a:rect l="l" t="t" r="r" b="b"/>
              <a:pathLst>
                <a:path w="234" h="389" extrusionOk="0">
                  <a:moveTo>
                    <a:pt x="33" y="0"/>
                  </a:moveTo>
                  <a:cubicBezTo>
                    <a:pt x="11" y="0"/>
                    <a:pt x="1" y="11"/>
                    <a:pt x="1" y="33"/>
                  </a:cubicBezTo>
                  <a:cubicBezTo>
                    <a:pt x="23" y="156"/>
                    <a:pt x="67" y="278"/>
                    <a:pt x="122" y="389"/>
                  </a:cubicBezTo>
                  <a:cubicBezTo>
                    <a:pt x="156" y="378"/>
                    <a:pt x="201" y="367"/>
                    <a:pt x="234" y="356"/>
                  </a:cubicBezTo>
                  <a:cubicBezTo>
                    <a:pt x="189" y="245"/>
                    <a:pt x="145" y="134"/>
                    <a:pt x="90" y="22"/>
                  </a:cubicBezTo>
                  <a:cubicBezTo>
                    <a:pt x="78" y="11"/>
                    <a:pt x="56" y="0"/>
                    <a:pt x="33"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11"/>
            <p:cNvSpPr/>
            <p:nvPr/>
          </p:nvSpPr>
          <p:spPr>
            <a:xfrm>
              <a:off x="2245996" y="2288403"/>
              <a:ext cx="27177" cy="52017"/>
            </a:xfrm>
            <a:custGeom>
              <a:avLst/>
              <a:gdLst/>
              <a:ahLst/>
              <a:cxnLst/>
              <a:rect l="l" t="t" r="r" b="b"/>
              <a:pathLst>
                <a:path w="779" h="1491" extrusionOk="0">
                  <a:moveTo>
                    <a:pt x="112" y="0"/>
                  </a:moveTo>
                  <a:cubicBezTo>
                    <a:pt x="79" y="11"/>
                    <a:pt x="34" y="22"/>
                    <a:pt x="0" y="33"/>
                  </a:cubicBezTo>
                  <a:cubicBezTo>
                    <a:pt x="23" y="89"/>
                    <a:pt x="45" y="133"/>
                    <a:pt x="67" y="178"/>
                  </a:cubicBezTo>
                  <a:cubicBezTo>
                    <a:pt x="145" y="344"/>
                    <a:pt x="234" y="500"/>
                    <a:pt x="323" y="667"/>
                  </a:cubicBezTo>
                  <a:cubicBezTo>
                    <a:pt x="457" y="934"/>
                    <a:pt x="590" y="1201"/>
                    <a:pt x="657" y="1490"/>
                  </a:cubicBezTo>
                  <a:cubicBezTo>
                    <a:pt x="702" y="1490"/>
                    <a:pt x="746" y="1490"/>
                    <a:pt x="779" y="1479"/>
                  </a:cubicBezTo>
                  <a:cubicBezTo>
                    <a:pt x="712" y="1201"/>
                    <a:pt x="590" y="934"/>
                    <a:pt x="457" y="667"/>
                  </a:cubicBezTo>
                  <a:cubicBezTo>
                    <a:pt x="379" y="500"/>
                    <a:pt x="290" y="344"/>
                    <a:pt x="201" y="178"/>
                  </a:cubicBezTo>
                  <a:cubicBezTo>
                    <a:pt x="168" y="122"/>
                    <a:pt x="145" y="55"/>
                    <a:pt x="112"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11"/>
            <p:cNvSpPr/>
            <p:nvPr/>
          </p:nvSpPr>
          <p:spPr>
            <a:xfrm>
              <a:off x="2287513" y="2213498"/>
              <a:ext cx="14025" cy="25259"/>
            </a:xfrm>
            <a:custGeom>
              <a:avLst/>
              <a:gdLst/>
              <a:ahLst/>
              <a:cxnLst/>
              <a:rect l="l" t="t" r="r" b="b"/>
              <a:pathLst>
                <a:path w="402" h="724" extrusionOk="0">
                  <a:moveTo>
                    <a:pt x="34" y="0"/>
                  </a:moveTo>
                  <a:cubicBezTo>
                    <a:pt x="23" y="0"/>
                    <a:pt x="1" y="12"/>
                    <a:pt x="12" y="34"/>
                  </a:cubicBezTo>
                  <a:cubicBezTo>
                    <a:pt x="157" y="245"/>
                    <a:pt x="268" y="479"/>
                    <a:pt x="345" y="723"/>
                  </a:cubicBezTo>
                  <a:lnTo>
                    <a:pt x="401" y="667"/>
                  </a:lnTo>
                  <a:cubicBezTo>
                    <a:pt x="312" y="434"/>
                    <a:pt x="201" y="212"/>
                    <a:pt x="56" y="12"/>
                  </a:cubicBezTo>
                  <a:cubicBezTo>
                    <a:pt x="56" y="12"/>
                    <a:pt x="45" y="0"/>
                    <a:pt x="34"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11"/>
            <p:cNvSpPr/>
            <p:nvPr/>
          </p:nvSpPr>
          <p:spPr>
            <a:xfrm>
              <a:off x="2299550" y="2236769"/>
              <a:ext cx="7780" cy="31469"/>
            </a:xfrm>
            <a:custGeom>
              <a:avLst/>
              <a:gdLst/>
              <a:ahLst/>
              <a:cxnLst/>
              <a:rect l="l" t="t" r="r" b="b"/>
              <a:pathLst>
                <a:path w="223" h="902" extrusionOk="0">
                  <a:moveTo>
                    <a:pt x="56" y="0"/>
                  </a:moveTo>
                  <a:lnTo>
                    <a:pt x="0" y="56"/>
                  </a:lnTo>
                  <a:cubicBezTo>
                    <a:pt x="89" y="323"/>
                    <a:pt x="145" y="601"/>
                    <a:pt x="168" y="890"/>
                  </a:cubicBezTo>
                  <a:cubicBezTo>
                    <a:pt x="168" y="902"/>
                    <a:pt x="190" y="902"/>
                    <a:pt x="201" y="902"/>
                  </a:cubicBezTo>
                  <a:cubicBezTo>
                    <a:pt x="212" y="902"/>
                    <a:pt x="223" y="902"/>
                    <a:pt x="223" y="890"/>
                  </a:cubicBezTo>
                  <a:cubicBezTo>
                    <a:pt x="223" y="590"/>
                    <a:pt x="168" y="290"/>
                    <a:pt x="56"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11"/>
            <p:cNvSpPr/>
            <p:nvPr/>
          </p:nvSpPr>
          <p:spPr>
            <a:xfrm>
              <a:off x="2280919" y="2241060"/>
              <a:ext cx="5477" cy="6594"/>
            </a:xfrm>
            <a:custGeom>
              <a:avLst/>
              <a:gdLst/>
              <a:ahLst/>
              <a:cxnLst/>
              <a:rect l="l" t="t" r="r" b="b"/>
              <a:pathLst>
                <a:path w="157" h="189" extrusionOk="0">
                  <a:moveTo>
                    <a:pt x="56" y="0"/>
                  </a:moveTo>
                  <a:cubicBezTo>
                    <a:pt x="23" y="0"/>
                    <a:pt x="0" y="11"/>
                    <a:pt x="12" y="45"/>
                  </a:cubicBezTo>
                  <a:cubicBezTo>
                    <a:pt x="23" y="89"/>
                    <a:pt x="45" y="134"/>
                    <a:pt x="56" y="189"/>
                  </a:cubicBezTo>
                  <a:lnTo>
                    <a:pt x="156" y="156"/>
                  </a:lnTo>
                  <a:cubicBezTo>
                    <a:pt x="134" y="111"/>
                    <a:pt x="123" y="67"/>
                    <a:pt x="101" y="22"/>
                  </a:cubicBezTo>
                  <a:cubicBezTo>
                    <a:pt x="89" y="0"/>
                    <a:pt x="67" y="0"/>
                    <a:pt x="56"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11"/>
            <p:cNvSpPr/>
            <p:nvPr/>
          </p:nvSpPr>
          <p:spPr>
            <a:xfrm>
              <a:off x="2282873" y="2246468"/>
              <a:ext cx="11269" cy="88893"/>
            </a:xfrm>
            <a:custGeom>
              <a:avLst/>
              <a:gdLst/>
              <a:ahLst/>
              <a:cxnLst/>
              <a:rect l="l" t="t" r="r" b="b"/>
              <a:pathLst>
                <a:path w="323" h="2548" extrusionOk="0">
                  <a:moveTo>
                    <a:pt x="100" y="1"/>
                  </a:moveTo>
                  <a:lnTo>
                    <a:pt x="0" y="34"/>
                  </a:lnTo>
                  <a:cubicBezTo>
                    <a:pt x="112" y="434"/>
                    <a:pt x="178" y="846"/>
                    <a:pt x="189" y="1279"/>
                  </a:cubicBezTo>
                  <a:cubicBezTo>
                    <a:pt x="189" y="1702"/>
                    <a:pt x="156" y="2125"/>
                    <a:pt x="122" y="2547"/>
                  </a:cubicBezTo>
                  <a:cubicBezTo>
                    <a:pt x="167" y="2514"/>
                    <a:pt x="211" y="2492"/>
                    <a:pt x="245" y="2458"/>
                  </a:cubicBezTo>
                  <a:cubicBezTo>
                    <a:pt x="290" y="2058"/>
                    <a:pt x="323" y="1658"/>
                    <a:pt x="312" y="1257"/>
                  </a:cubicBezTo>
                  <a:cubicBezTo>
                    <a:pt x="300" y="835"/>
                    <a:pt x="256" y="401"/>
                    <a:pt x="100"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11"/>
            <p:cNvSpPr/>
            <p:nvPr/>
          </p:nvSpPr>
          <p:spPr>
            <a:xfrm>
              <a:off x="2270837" y="2263912"/>
              <a:ext cx="14409" cy="74171"/>
            </a:xfrm>
            <a:custGeom>
              <a:avLst/>
              <a:gdLst/>
              <a:ahLst/>
              <a:cxnLst/>
              <a:rect l="l" t="t" r="r" b="b"/>
              <a:pathLst>
                <a:path w="413" h="2126" extrusionOk="0">
                  <a:moveTo>
                    <a:pt x="34" y="1"/>
                  </a:moveTo>
                  <a:cubicBezTo>
                    <a:pt x="23" y="1"/>
                    <a:pt x="0" y="12"/>
                    <a:pt x="12" y="35"/>
                  </a:cubicBezTo>
                  <a:cubicBezTo>
                    <a:pt x="134" y="391"/>
                    <a:pt x="212" y="757"/>
                    <a:pt x="257" y="1135"/>
                  </a:cubicBezTo>
                  <a:cubicBezTo>
                    <a:pt x="301" y="1469"/>
                    <a:pt x="301" y="1792"/>
                    <a:pt x="289" y="2126"/>
                  </a:cubicBezTo>
                  <a:cubicBezTo>
                    <a:pt x="334" y="2114"/>
                    <a:pt x="368" y="2092"/>
                    <a:pt x="401" y="2081"/>
                  </a:cubicBezTo>
                  <a:cubicBezTo>
                    <a:pt x="412" y="1758"/>
                    <a:pt x="390" y="1425"/>
                    <a:pt x="345" y="1113"/>
                  </a:cubicBezTo>
                  <a:cubicBezTo>
                    <a:pt x="289" y="735"/>
                    <a:pt x="190" y="379"/>
                    <a:pt x="67" y="23"/>
                  </a:cubicBezTo>
                  <a:cubicBezTo>
                    <a:pt x="56" y="12"/>
                    <a:pt x="45" y="1"/>
                    <a:pt x="34"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3" name="Google Shape;7703;p11"/>
          <p:cNvGrpSpPr/>
          <p:nvPr/>
        </p:nvGrpSpPr>
        <p:grpSpPr>
          <a:xfrm flipH="1">
            <a:off x="7493844" y="3666730"/>
            <a:ext cx="2671337" cy="2238989"/>
            <a:chOff x="1665488" y="3866368"/>
            <a:chExt cx="1155223" cy="968253"/>
          </a:xfrm>
        </p:grpSpPr>
        <p:sp>
          <p:nvSpPr>
            <p:cNvPr id="7704" name="Google Shape;7704;p11"/>
            <p:cNvSpPr/>
            <p:nvPr/>
          </p:nvSpPr>
          <p:spPr>
            <a:xfrm>
              <a:off x="2091964" y="3921213"/>
              <a:ext cx="190939" cy="486227"/>
            </a:xfrm>
            <a:custGeom>
              <a:avLst/>
              <a:gdLst/>
              <a:ahLst/>
              <a:cxnLst/>
              <a:rect l="l" t="t" r="r" b="b"/>
              <a:pathLst>
                <a:path w="5473" h="13937" extrusionOk="0">
                  <a:moveTo>
                    <a:pt x="1127" y="0"/>
                  </a:moveTo>
                  <a:cubicBezTo>
                    <a:pt x="1118" y="0"/>
                    <a:pt x="1109" y="4"/>
                    <a:pt x="1101" y="12"/>
                  </a:cubicBezTo>
                  <a:cubicBezTo>
                    <a:pt x="1012" y="112"/>
                    <a:pt x="868" y="313"/>
                    <a:pt x="678" y="602"/>
                  </a:cubicBezTo>
                  <a:cubicBezTo>
                    <a:pt x="356" y="1057"/>
                    <a:pt x="156" y="1536"/>
                    <a:pt x="78" y="2592"/>
                  </a:cubicBezTo>
                  <a:cubicBezTo>
                    <a:pt x="0" y="3660"/>
                    <a:pt x="100" y="4228"/>
                    <a:pt x="300" y="5318"/>
                  </a:cubicBezTo>
                  <a:cubicBezTo>
                    <a:pt x="512" y="6408"/>
                    <a:pt x="1224" y="7820"/>
                    <a:pt x="1802" y="8988"/>
                  </a:cubicBezTo>
                  <a:cubicBezTo>
                    <a:pt x="2391" y="10155"/>
                    <a:pt x="3036" y="11123"/>
                    <a:pt x="3137" y="11668"/>
                  </a:cubicBezTo>
                  <a:cubicBezTo>
                    <a:pt x="3237" y="12213"/>
                    <a:pt x="3204" y="12246"/>
                    <a:pt x="3048" y="12891"/>
                  </a:cubicBezTo>
                  <a:cubicBezTo>
                    <a:pt x="2892" y="13536"/>
                    <a:pt x="3170" y="13937"/>
                    <a:pt x="3170" y="13937"/>
                  </a:cubicBezTo>
                  <a:lnTo>
                    <a:pt x="4249" y="12636"/>
                  </a:lnTo>
                  <a:cubicBezTo>
                    <a:pt x="4249" y="12636"/>
                    <a:pt x="4405" y="12380"/>
                    <a:pt x="4482" y="12157"/>
                  </a:cubicBezTo>
                  <a:cubicBezTo>
                    <a:pt x="4571" y="11924"/>
                    <a:pt x="4627" y="11468"/>
                    <a:pt x="4771" y="10778"/>
                  </a:cubicBezTo>
                  <a:cubicBezTo>
                    <a:pt x="4916" y="10089"/>
                    <a:pt x="4972" y="10189"/>
                    <a:pt x="5216" y="9466"/>
                  </a:cubicBezTo>
                  <a:cubicBezTo>
                    <a:pt x="5472" y="8743"/>
                    <a:pt x="5194" y="8454"/>
                    <a:pt x="5094" y="7397"/>
                  </a:cubicBezTo>
                  <a:cubicBezTo>
                    <a:pt x="4994" y="6341"/>
                    <a:pt x="3948" y="4984"/>
                    <a:pt x="3437" y="4394"/>
                  </a:cubicBezTo>
                  <a:cubicBezTo>
                    <a:pt x="2925" y="3816"/>
                    <a:pt x="2470" y="2859"/>
                    <a:pt x="2225" y="2270"/>
                  </a:cubicBezTo>
                  <a:cubicBezTo>
                    <a:pt x="1980" y="1670"/>
                    <a:pt x="1402" y="968"/>
                    <a:pt x="1301" y="824"/>
                  </a:cubicBezTo>
                  <a:cubicBezTo>
                    <a:pt x="1113" y="557"/>
                    <a:pt x="1123" y="212"/>
                    <a:pt x="1157" y="34"/>
                  </a:cubicBezTo>
                  <a:cubicBezTo>
                    <a:pt x="1157" y="13"/>
                    <a:pt x="1143" y="0"/>
                    <a:pt x="112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11"/>
            <p:cNvSpPr/>
            <p:nvPr/>
          </p:nvSpPr>
          <p:spPr>
            <a:xfrm>
              <a:off x="2131911" y="4187445"/>
              <a:ext cx="79613" cy="217698"/>
            </a:xfrm>
            <a:custGeom>
              <a:avLst/>
              <a:gdLst/>
              <a:ahLst/>
              <a:cxnLst/>
              <a:rect l="l" t="t" r="r" b="b"/>
              <a:pathLst>
                <a:path w="2282" h="6240" extrusionOk="0">
                  <a:moveTo>
                    <a:pt x="1" y="0"/>
                  </a:moveTo>
                  <a:cubicBezTo>
                    <a:pt x="34" y="67"/>
                    <a:pt x="57" y="133"/>
                    <a:pt x="90" y="189"/>
                  </a:cubicBezTo>
                  <a:cubicBezTo>
                    <a:pt x="212" y="322"/>
                    <a:pt x="334" y="445"/>
                    <a:pt x="468" y="556"/>
                  </a:cubicBezTo>
                  <a:cubicBezTo>
                    <a:pt x="601" y="678"/>
                    <a:pt x="746" y="801"/>
                    <a:pt x="890" y="923"/>
                  </a:cubicBezTo>
                  <a:cubicBezTo>
                    <a:pt x="1035" y="1034"/>
                    <a:pt x="1191" y="1145"/>
                    <a:pt x="1325" y="1279"/>
                  </a:cubicBezTo>
                  <a:cubicBezTo>
                    <a:pt x="1446" y="1424"/>
                    <a:pt x="1513" y="1590"/>
                    <a:pt x="1580" y="1768"/>
                  </a:cubicBezTo>
                  <a:cubicBezTo>
                    <a:pt x="1647" y="1935"/>
                    <a:pt x="1703" y="2102"/>
                    <a:pt x="1758" y="2280"/>
                  </a:cubicBezTo>
                  <a:cubicBezTo>
                    <a:pt x="1869" y="2625"/>
                    <a:pt x="1958" y="2981"/>
                    <a:pt x="2047" y="3337"/>
                  </a:cubicBezTo>
                  <a:cubicBezTo>
                    <a:pt x="2125" y="3681"/>
                    <a:pt x="2214" y="4037"/>
                    <a:pt x="2203" y="4393"/>
                  </a:cubicBezTo>
                  <a:cubicBezTo>
                    <a:pt x="2203" y="4571"/>
                    <a:pt x="2170" y="4749"/>
                    <a:pt x="2148" y="4927"/>
                  </a:cubicBezTo>
                  <a:cubicBezTo>
                    <a:pt x="2114" y="5105"/>
                    <a:pt x="2081" y="5294"/>
                    <a:pt x="2059" y="5472"/>
                  </a:cubicBezTo>
                  <a:cubicBezTo>
                    <a:pt x="2025" y="5727"/>
                    <a:pt x="2003" y="5994"/>
                    <a:pt x="2092" y="6239"/>
                  </a:cubicBezTo>
                  <a:lnTo>
                    <a:pt x="2125" y="6195"/>
                  </a:lnTo>
                  <a:cubicBezTo>
                    <a:pt x="2069" y="6006"/>
                    <a:pt x="2069" y="5806"/>
                    <a:pt x="2081" y="5616"/>
                  </a:cubicBezTo>
                  <a:cubicBezTo>
                    <a:pt x="2125" y="5260"/>
                    <a:pt x="2203" y="4904"/>
                    <a:pt x="2247" y="4549"/>
                  </a:cubicBezTo>
                  <a:cubicBezTo>
                    <a:pt x="2281" y="4204"/>
                    <a:pt x="2214" y="3859"/>
                    <a:pt x="2136" y="3515"/>
                  </a:cubicBezTo>
                  <a:cubicBezTo>
                    <a:pt x="2069" y="3159"/>
                    <a:pt x="1980" y="2813"/>
                    <a:pt x="1881" y="2469"/>
                  </a:cubicBezTo>
                  <a:cubicBezTo>
                    <a:pt x="1825" y="2302"/>
                    <a:pt x="1780" y="2135"/>
                    <a:pt x="1725" y="1968"/>
                  </a:cubicBezTo>
                  <a:cubicBezTo>
                    <a:pt x="1658" y="1802"/>
                    <a:pt x="1614" y="1624"/>
                    <a:pt x="1535" y="1468"/>
                  </a:cubicBezTo>
                  <a:cubicBezTo>
                    <a:pt x="1446" y="1301"/>
                    <a:pt x="1325" y="1179"/>
                    <a:pt x="1191" y="1068"/>
                  </a:cubicBezTo>
                  <a:cubicBezTo>
                    <a:pt x="1046" y="945"/>
                    <a:pt x="890" y="834"/>
                    <a:pt x="746" y="712"/>
                  </a:cubicBezTo>
                  <a:cubicBezTo>
                    <a:pt x="479" y="489"/>
                    <a:pt x="223" y="2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11"/>
            <p:cNvSpPr/>
            <p:nvPr/>
          </p:nvSpPr>
          <p:spPr>
            <a:xfrm>
              <a:off x="2122596" y="3921596"/>
              <a:ext cx="143248" cy="415231"/>
            </a:xfrm>
            <a:custGeom>
              <a:avLst/>
              <a:gdLst/>
              <a:ahLst/>
              <a:cxnLst/>
              <a:rect l="l" t="t" r="r" b="b"/>
              <a:pathLst>
                <a:path w="4106" h="11902" extrusionOk="0">
                  <a:moveTo>
                    <a:pt x="223" y="1"/>
                  </a:moveTo>
                  <a:cubicBezTo>
                    <a:pt x="212" y="23"/>
                    <a:pt x="190" y="35"/>
                    <a:pt x="179" y="57"/>
                  </a:cubicBezTo>
                  <a:cubicBezTo>
                    <a:pt x="101" y="391"/>
                    <a:pt x="123" y="735"/>
                    <a:pt x="212" y="1058"/>
                  </a:cubicBezTo>
                  <a:cubicBezTo>
                    <a:pt x="334" y="1547"/>
                    <a:pt x="613" y="1992"/>
                    <a:pt x="890" y="2403"/>
                  </a:cubicBezTo>
                  <a:cubicBezTo>
                    <a:pt x="1202" y="2860"/>
                    <a:pt x="1513" y="3315"/>
                    <a:pt x="1802" y="3782"/>
                  </a:cubicBezTo>
                  <a:cubicBezTo>
                    <a:pt x="2103" y="4261"/>
                    <a:pt x="2381" y="4750"/>
                    <a:pt x="2659" y="5251"/>
                  </a:cubicBezTo>
                  <a:cubicBezTo>
                    <a:pt x="2926" y="5729"/>
                    <a:pt x="3215" y="6219"/>
                    <a:pt x="3460" y="6719"/>
                  </a:cubicBezTo>
                  <a:cubicBezTo>
                    <a:pt x="3705" y="7208"/>
                    <a:pt x="3838" y="7731"/>
                    <a:pt x="3938" y="8265"/>
                  </a:cubicBezTo>
                  <a:cubicBezTo>
                    <a:pt x="3994" y="8520"/>
                    <a:pt x="4038" y="8777"/>
                    <a:pt x="4049" y="9044"/>
                  </a:cubicBezTo>
                  <a:cubicBezTo>
                    <a:pt x="4061" y="9288"/>
                    <a:pt x="4005" y="9521"/>
                    <a:pt x="3927" y="9755"/>
                  </a:cubicBezTo>
                  <a:cubicBezTo>
                    <a:pt x="3849" y="9978"/>
                    <a:pt x="3760" y="10200"/>
                    <a:pt x="3693" y="10433"/>
                  </a:cubicBezTo>
                  <a:cubicBezTo>
                    <a:pt x="3638" y="10623"/>
                    <a:pt x="3604" y="10823"/>
                    <a:pt x="3604" y="11023"/>
                  </a:cubicBezTo>
                  <a:cubicBezTo>
                    <a:pt x="3594" y="11323"/>
                    <a:pt x="3638" y="11612"/>
                    <a:pt x="3671" y="11902"/>
                  </a:cubicBezTo>
                  <a:lnTo>
                    <a:pt x="3705" y="11735"/>
                  </a:lnTo>
                  <a:cubicBezTo>
                    <a:pt x="3693" y="11612"/>
                    <a:pt x="3671" y="11491"/>
                    <a:pt x="3671" y="11368"/>
                  </a:cubicBezTo>
                  <a:cubicBezTo>
                    <a:pt x="3649" y="11168"/>
                    <a:pt x="3649" y="10967"/>
                    <a:pt x="3671" y="10779"/>
                  </a:cubicBezTo>
                  <a:cubicBezTo>
                    <a:pt x="3693" y="10545"/>
                    <a:pt x="3771" y="10334"/>
                    <a:pt x="3849" y="10111"/>
                  </a:cubicBezTo>
                  <a:cubicBezTo>
                    <a:pt x="3916" y="9900"/>
                    <a:pt x="4005" y="9689"/>
                    <a:pt x="4049" y="9466"/>
                  </a:cubicBezTo>
                  <a:cubicBezTo>
                    <a:pt x="4105" y="9222"/>
                    <a:pt x="4105" y="8977"/>
                    <a:pt x="4061" y="8743"/>
                  </a:cubicBezTo>
                  <a:cubicBezTo>
                    <a:pt x="4027" y="8476"/>
                    <a:pt x="3972" y="8209"/>
                    <a:pt x="3927" y="7954"/>
                  </a:cubicBezTo>
                  <a:cubicBezTo>
                    <a:pt x="3871" y="7687"/>
                    <a:pt x="3816" y="7442"/>
                    <a:pt x="3727" y="7186"/>
                  </a:cubicBezTo>
                  <a:cubicBezTo>
                    <a:pt x="3549" y="6674"/>
                    <a:pt x="3260" y="6196"/>
                    <a:pt x="2993" y="5707"/>
                  </a:cubicBezTo>
                  <a:cubicBezTo>
                    <a:pt x="2447" y="4717"/>
                    <a:pt x="1891" y="3727"/>
                    <a:pt x="1236" y="2804"/>
                  </a:cubicBezTo>
                  <a:cubicBezTo>
                    <a:pt x="690" y="2014"/>
                    <a:pt x="1" y="1135"/>
                    <a:pt x="201" y="112"/>
                  </a:cubicBezTo>
                  <a:cubicBezTo>
                    <a:pt x="201" y="79"/>
                    <a:pt x="212" y="35"/>
                    <a:pt x="2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11"/>
            <p:cNvSpPr/>
            <p:nvPr/>
          </p:nvSpPr>
          <p:spPr>
            <a:xfrm>
              <a:off x="2096988" y="4075663"/>
              <a:ext cx="124199" cy="317058"/>
            </a:xfrm>
            <a:custGeom>
              <a:avLst/>
              <a:gdLst/>
              <a:ahLst/>
              <a:cxnLst/>
              <a:rect l="l" t="t" r="r" b="b"/>
              <a:pathLst>
                <a:path w="3560" h="9088" extrusionOk="0">
                  <a:moveTo>
                    <a:pt x="1" y="1"/>
                  </a:moveTo>
                  <a:cubicBezTo>
                    <a:pt x="12" y="68"/>
                    <a:pt x="23" y="134"/>
                    <a:pt x="34" y="189"/>
                  </a:cubicBezTo>
                  <a:cubicBezTo>
                    <a:pt x="201" y="557"/>
                    <a:pt x="312" y="946"/>
                    <a:pt x="490" y="1313"/>
                  </a:cubicBezTo>
                  <a:cubicBezTo>
                    <a:pt x="668" y="1702"/>
                    <a:pt x="902" y="2070"/>
                    <a:pt x="1157" y="2414"/>
                  </a:cubicBezTo>
                  <a:cubicBezTo>
                    <a:pt x="1424" y="2759"/>
                    <a:pt x="1703" y="3093"/>
                    <a:pt x="1992" y="3426"/>
                  </a:cubicBezTo>
                  <a:cubicBezTo>
                    <a:pt x="2125" y="3593"/>
                    <a:pt x="2269" y="3760"/>
                    <a:pt x="2414" y="3927"/>
                  </a:cubicBezTo>
                  <a:cubicBezTo>
                    <a:pt x="2548" y="4094"/>
                    <a:pt x="2692" y="4260"/>
                    <a:pt x="2770" y="4460"/>
                  </a:cubicBezTo>
                  <a:cubicBezTo>
                    <a:pt x="2848" y="4661"/>
                    <a:pt x="2859" y="4883"/>
                    <a:pt x="2892" y="5095"/>
                  </a:cubicBezTo>
                  <a:cubicBezTo>
                    <a:pt x="2926" y="5317"/>
                    <a:pt x="2971" y="5528"/>
                    <a:pt x="3026" y="5740"/>
                  </a:cubicBezTo>
                  <a:cubicBezTo>
                    <a:pt x="3149" y="6173"/>
                    <a:pt x="3270" y="6607"/>
                    <a:pt x="3359" y="7052"/>
                  </a:cubicBezTo>
                  <a:cubicBezTo>
                    <a:pt x="3393" y="7275"/>
                    <a:pt x="3438" y="7486"/>
                    <a:pt x="3471" y="7708"/>
                  </a:cubicBezTo>
                  <a:cubicBezTo>
                    <a:pt x="3504" y="7920"/>
                    <a:pt x="3515" y="8142"/>
                    <a:pt x="3482" y="8353"/>
                  </a:cubicBezTo>
                  <a:cubicBezTo>
                    <a:pt x="3448" y="8598"/>
                    <a:pt x="3371" y="8854"/>
                    <a:pt x="3382" y="9087"/>
                  </a:cubicBezTo>
                  <a:lnTo>
                    <a:pt x="3415" y="9043"/>
                  </a:lnTo>
                  <a:cubicBezTo>
                    <a:pt x="3415" y="8865"/>
                    <a:pt x="3471" y="8676"/>
                    <a:pt x="3504" y="8509"/>
                  </a:cubicBezTo>
                  <a:cubicBezTo>
                    <a:pt x="3549" y="8298"/>
                    <a:pt x="3560" y="8098"/>
                    <a:pt x="3549" y="7898"/>
                  </a:cubicBezTo>
                  <a:cubicBezTo>
                    <a:pt x="3527" y="7675"/>
                    <a:pt x="3493" y="7463"/>
                    <a:pt x="3448" y="7252"/>
                  </a:cubicBezTo>
                  <a:cubicBezTo>
                    <a:pt x="3371" y="6808"/>
                    <a:pt x="3270" y="6373"/>
                    <a:pt x="3149" y="5951"/>
                  </a:cubicBezTo>
                  <a:cubicBezTo>
                    <a:pt x="3093" y="5740"/>
                    <a:pt x="3037" y="5528"/>
                    <a:pt x="2993" y="5306"/>
                  </a:cubicBezTo>
                  <a:cubicBezTo>
                    <a:pt x="2948" y="5095"/>
                    <a:pt x="2937" y="4883"/>
                    <a:pt x="2892" y="4683"/>
                  </a:cubicBezTo>
                  <a:cubicBezTo>
                    <a:pt x="2859" y="4472"/>
                    <a:pt x="2770" y="4294"/>
                    <a:pt x="2648" y="4127"/>
                  </a:cubicBezTo>
                  <a:cubicBezTo>
                    <a:pt x="2536" y="3960"/>
                    <a:pt x="2392" y="3805"/>
                    <a:pt x="2259" y="3649"/>
                  </a:cubicBezTo>
                  <a:cubicBezTo>
                    <a:pt x="1980" y="3315"/>
                    <a:pt x="1680" y="2992"/>
                    <a:pt x="1413" y="2648"/>
                  </a:cubicBezTo>
                  <a:cubicBezTo>
                    <a:pt x="1135" y="2314"/>
                    <a:pt x="890" y="1947"/>
                    <a:pt x="679" y="1569"/>
                  </a:cubicBezTo>
                  <a:cubicBezTo>
                    <a:pt x="457" y="1180"/>
                    <a:pt x="324" y="757"/>
                    <a:pt x="156" y="345"/>
                  </a:cubicBezTo>
                  <a:cubicBezTo>
                    <a:pt x="112" y="234"/>
                    <a:pt x="57" y="1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11"/>
            <p:cNvSpPr/>
            <p:nvPr/>
          </p:nvSpPr>
          <p:spPr>
            <a:xfrm>
              <a:off x="2117572" y="3937122"/>
              <a:ext cx="127688" cy="420673"/>
            </a:xfrm>
            <a:custGeom>
              <a:avLst/>
              <a:gdLst/>
              <a:ahLst/>
              <a:cxnLst/>
              <a:rect l="l" t="t" r="r" b="b"/>
              <a:pathLst>
                <a:path w="3660" h="12058" extrusionOk="0">
                  <a:moveTo>
                    <a:pt x="33" y="1"/>
                  </a:moveTo>
                  <a:lnTo>
                    <a:pt x="33" y="1"/>
                  </a:lnTo>
                  <a:cubicBezTo>
                    <a:pt x="23" y="12"/>
                    <a:pt x="11" y="35"/>
                    <a:pt x="0" y="45"/>
                  </a:cubicBezTo>
                  <a:cubicBezTo>
                    <a:pt x="0" y="690"/>
                    <a:pt x="256" y="1335"/>
                    <a:pt x="557" y="1903"/>
                  </a:cubicBezTo>
                  <a:cubicBezTo>
                    <a:pt x="990" y="2715"/>
                    <a:pt x="1491" y="3493"/>
                    <a:pt x="1946" y="4283"/>
                  </a:cubicBezTo>
                  <a:cubicBezTo>
                    <a:pt x="2425" y="5084"/>
                    <a:pt x="2858" y="5918"/>
                    <a:pt x="3170" y="6797"/>
                  </a:cubicBezTo>
                  <a:cubicBezTo>
                    <a:pt x="3337" y="7230"/>
                    <a:pt x="3471" y="7697"/>
                    <a:pt x="3537" y="8154"/>
                  </a:cubicBezTo>
                  <a:cubicBezTo>
                    <a:pt x="3570" y="8409"/>
                    <a:pt x="3570" y="8654"/>
                    <a:pt x="3548" y="8910"/>
                  </a:cubicBezTo>
                  <a:cubicBezTo>
                    <a:pt x="3526" y="9143"/>
                    <a:pt x="3493" y="9388"/>
                    <a:pt x="3493" y="9622"/>
                  </a:cubicBezTo>
                  <a:cubicBezTo>
                    <a:pt x="3493" y="10122"/>
                    <a:pt x="3560" y="10611"/>
                    <a:pt x="3582" y="11101"/>
                  </a:cubicBezTo>
                  <a:cubicBezTo>
                    <a:pt x="3592" y="11424"/>
                    <a:pt x="3592" y="11746"/>
                    <a:pt x="3582" y="12057"/>
                  </a:cubicBezTo>
                  <a:cubicBezTo>
                    <a:pt x="3604" y="12024"/>
                    <a:pt x="3626" y="11980"/>
                    <a:pt x="3649" y="11935"/>
                  </a:cubicBezTo>
                  <a:cubicBezTo>
                    <a:pt x="3659" y="11780"/>
                    <a:pt x="3659" y="11624"/>
                    <a:pt x="3659" y="11468"/>
                  </a:cubicBezTo>
                  <a:cubicBezTo>
                    <a:pt x="3649" y="11234"/>
                    <a:pt x="3637" y="10989"/>
                    <a:pt x="3626" y="10745"/>
                  </a:cubicBezTo>
                  <a:cubicBezTo>
                    <a:pt x="3615" y="10489"/>
                    <a:pt x="3582" y="10245"/>
                    <a:pt x="3570" y="10000"/>
                  </a:cubicBezTo>
                  <a:cubicBezTo>
                    <a:pt x="3548" y="9744"/>
                    <a:pt x="3548" y="9499"/>
                    <a:pt x="3570" y="9244"/>
                  </a:cubicBezTo>
                  <a:cubicBezTo>
                    <a:pt x="3592" y="8999"/>
                    <a:pt x="3637" y="8765"/>
                    <a:pt x="3637" y="8520"/>
                  </a:cubicBezTo>
                  <a:cubicBezTo>
                    <a:pt x="3626" y="8053"/>
                    <a:pt x="3503" y="7586"/>
                    <a:pt x="3370" y="7153"/>
                  </a:cubicBezTo>
                  <a:cubicBezTo>
                    <a:pt x="3092" y="6263"/>
                    <a:pt x="2670" y="5428"/>
                    <a:pt x="2213" y="4617"/>
                  </a:cubicBezTo>
                  <a:cubicBezTo>
                    <a:pt x="1746" y="3805"/>
                    <a:pt x="1257" y="3015"/>
                    <a:pt x="790" y="2203"/>
                  </a:cubicBezTo>
                  <a:cubicBezTo>
                    <a:pt x="412" y="1536"/>
                    <a:pt x="23" y="791"/>
                    <a:pt x="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11"/>
            <p:cNvSpPr/>
            <p:nvPr/>
          </p:nvSpPr>
          <p:spPr>
            <a:xfrm>
              <a:off x="2102047" y="3952263"/>
              <a:ext cx="133898" cy="422209"/>
            </a:xfrm>
            <a:custGeom>
              <a:avLst/>
              <a:gdLst/>
              <a:ahLst/>
              <a:cxnLst/>
              <a:rect l="l" t="t" r="r" b="b"/>
              <a:pathLst>
                <a:path w="3838" h="12102" extrusionOk="0">
                  <a:moveTo>
                    <a:pt x="201" y="1"/>
                  </a:moveTo>
                  <a:cubicBezTo>
                    <a:pt x="189" y="23"/>
                    <a:pt x="179" y="56"/>
                    <a:pt x="156" y="78"/>
                  </a:cubicBezTo>
                  <a:cubicBezTo>
                    <a:pt x="245" y="323"/>
                    <a:pt x="345" y="557"/>
                    <a:pt x="456" y="790"/>
                  </a:cubicBezTo>
                  <a:cubicBezTo>
                    <a:pt x="545" y="1002"/>
                    <a:pt x="646" y="1202"/>
                    <a:pt x="735" y="1413"/>
                  </a:cubicBezTo>
                  <a:cubicBezTo>
                    <a:pt x="834" y="1647"/>
                    <a:pt x="935" y="1880"/>
                    <a:pt x="1034" y="2125"/>
                  </a:cubicBezTo>
                  <a:cubicBezTo>
                    <a:pt x="1135" y="2359"/>
                    <a:pt x="1246" y="2604"/>
                    <a:pt x="1390" y="2826"/>
                  </a:cubicBezTo>
                  <a:cubicBezTo>
                    <a:pt x="1524" y="3048"/>
                    <a:pt x="1669" y="3259"/>
                    <a:pt x="1813" y="3482"/>
                  </a:cubicBezTo>
                  <a:cubicBezTo>
                    <a:pt x="2369" y="4294"/>
                    <a:pt x="2859" y="5162"/>
                    <a:pt x="3148" y="6107"/>
                  </a:cubicBezTo>
                  <a:cubicBezTo>
                    <a:pt x="3315" y="6596"/>
                    <a:pt x="3392" y="7108"/>
                    <a:pt x="3471" y="7619"/>
                  </a:cubicBezTo>
                  <a:cubicBezTo>
                    <a:pt x="3537" y="8109"/>
                    <a:pt x="3604" y="8610"/>
                    <a:pt x="3659" y="9099"/>
                  </a:cubicBezTo>
                  <a:lnTo>
                    <a:pt x="3726" y="9866"/>
                  </a:lnTo>
                  <a:cubicBezTo>
                    <a:pt x="3615" y="9433"/>
                    <a:pt x="3437" y="9021"/>
                    <a:pt x="3326" y="8587"/>
                  </a:cubicBezTo>
                  <a:cubicBezTo>
                    <a:pt x="3214" y="8120"/>
                    <a:pt x="3170" y="7631"/>
                    <a:pt x="3059" y="7164"/>
                  </a:cubicBezTo>
                  <a:cubicBezTo>
                    <a:pt x="2948" y="6719"/>
                    <a:pt x="2792" y="6285"/>
                    <a:pt x="2592" y="5873"/>
                  </a:cubicBezTo>
                  <a:cubicBezTo>
                    <a:pt x="2369" y="5451"/>
                    <a:pt x="2092" y="5073"/>
                    <a:pt x="1835" y="4683"/>
                  </a:cubicBezTo>
                  <a:cubicBezTo>
                    <a:pt x="1702" y="4483"/>
                    <a:pt x="1568" y="4283"/>
                    <a:pt x="1457" y="4072"/>
                  </a:cubicBezTo>
                  <a:cubicBezTo>
                    <a:pt x="1346" y="3860"/>
                    <a:pt x="1268" y="3637"/>
                    <a:pt x="1190" y="3404"/>
                  </a:cubicBezTo>
                  <a:cubicBezTo>
                    <a:pt x="1113" y="3182"/>
                    <a:pt x="1034" y="2948"/>
                    <a:pt x="935" y="2737"/>
                  </a:cubicBezTo>
                  <a:cubicBezTo>
                    <a:pt x="834" y="2525"/>
                    <a:pt x="723" y="2314"/>
                    <a:pt x="612" y="2114"/>
                  </a:cubicBezTo>
                  <a:cubicBezTo>
                    <a:pt x="490" y="1902"/>
                    <a:pt x="379" y="1702"/>
                    <a:pt x="300" y="1480"/>
                  </a:cubicBezTo>
                  <a:cubicBezTo>
                    <a:pt x="201" y="1257"/>
                    <a:pt x="145" y="1024"/>
                    <a:pt x="100" y="790"/>
                  </a:cubicBezTo>
                  <a:lnTo>
                    <a:pt x="33" y="357"/>
                  </a:lnTo>
                  <a:lnTo>
                    <a:pt x="1" y="457"/>
                  </a:lnTo>
                  <a:cubicBezTo>
                    <a:pt x="33" y="668"/>
                    <a:pt x="67" y="879"/>
                    <a:pt x="112" y="1079"/>
                  </a:cubicBezTo>
                  <a:cubicBezTo>
                    <a:pt x="167" y="1302"/>
                    <a:pt x="245" y="1514"/>
                    <a:pt x="345" y="1724"/>
                  </a:cubicBezTo>
                  <a:cubicBezTo>
                    <a:pt x="545" y="2147"/>
                    <a:pt x="812" y="2548"/>
                    <a:pt x="990" y="2992"/>
                  </a:cubicBezTo>
                  <a:cubicBezTo>
                    <a:pt x="1079" y="3215"/>
                    <a:pt x="1146" y="3449"/>
                    <a:pt x="1224" y="3671"/>
                  </a:cubicBezTo>
                  <a:cubicBezTo>
                    <a:pt x="1313" y="3904"/>
                    <a:pt x="1413" y="4116"/>
                    <a:pt x="1535" y="4316"/>
                  </a:cubicBezTo>
                  <a:cubicBezTo>
                    <a:pt x="1780" y="4739"/>
                    <a:pt x="2080" y="5117"/>
                    <a:pt x="2325" y="5528"/>
                  </a:cubicBezTo>
                  <a:cubicBezTo>
                    <a:pt x="2559" y="5929"/>
                    <a:pt x="2747" y="6351"/>
                    <a:pt x="2892" y="6796"/>
                  </a:cubicBezTo>
                  <a:cubicBezTo>
                    <a:pt x="3036" y="7253"/>
                    <a:pt x="3103" y="7730"/>
                    <a:pt x="3192" y="8209"/>
                  </a:cubicBezTo>
                  <a:cubicBezTo>
                    <a:pt x="3226" y="8432"/>
                    <a:pt x="3281" y="8665"/>
                    <a:pt x="3348" y="8887"/>
                  </a:cubicBezTo>
                  <a:cubicBezTo>
                    <a:pt x="3426" y="9110"/>
                    <a:pt x="3504" y="9344"/>
                    <a:pt x="3582" y="9566"/>
                  </a:cubicBezTo>
                  <a:cubicBezTo>
                    <a:pt x="3659" y="9833"/>
                    <a:pt x="3726" y="10100"/>
                    <a:pt x="3748" y="10378"/>
                  </a:cubicBezTo>
                  <a:cubicBezTo>
                    <a:pt x="3771" y="10667"/>
                    <a:pt x="3771" y="10967"/>
                    <a:pt x="3771" y="11257"/>
                  </a:cubicBezTo>
                  <a:cubicBezTo>
                    <a:pt x="3748" y="11546"/>
                    <a:pt x="3715" y="11823"/>
                    <a:pt x="3671" y="12102"/>
                  </a:cubicBezTo>
                  <a:lnTo>
                    <a:pt x="3715" y="12035"/>
                  </a:lnTo>
                  <a:cubicBezTo>
                    <a:pt x="3726" y="11991"/>
                    <a:pt x="3738" y="11946"/>
                    <a:pt x="3738" y="11902"/>
                  </a:cubicBezTo>
                  <a:lnTo>
                    <a:pt x="3738" y="12024"/>
                  </a:lnTo>
                  <a:lnTo>
                    <a:pt x="3782" y="11957"/>
                  </a:lnTo>
                  <a:cubicBezTo>
                    <a:pt x="3804" y="11690"/>
                    <a:pt x="3827" y="11423"/>
                    <a:pt x="3827" y="11156"/>
                  </a:cubicBezTo>
                  <a:cubicBezTo>
                    <a:pt x="3837" y="10889"/>
                    <a:pt x="3837" y="10634"/>
                    <a:pt x="3815" y="10367"/>
                  </a:cubicBezTo>
                  <a:cubicBezTo>
                    <a:pt x="3804" y="10088"/>
                    <a:pt x="3782" y="9799"/>
                    <a:pt x="3760" y="9522"/>
                  </a:cubicBezTo>
                  <a:cubicBezTo>
                    <a:pt x="3715" y="9043"/>
                    <a:pt x="3659" y="8565"/>
                    <a:pt x="3604" y="8086"/>
                  </a:cubicBezTo>
                  <a:cubicBezTo>
                    <a:pt x="3537" y="7586"/>
                    <a:pt x="3471" y="7075"/>
                    <a:pt x="3359" y="6585"/>
                  </a:cubicBezTo>
                  <a:cubicBezTo>
                    <a:pt x="3137" y="5639"/>
                    <a:pt x="2714" y="4772"/>
                    <a:pt x="2203" y="3949"/>
                  </a:cubicBezTo>
                  <a:cubicBezTo>
                    <a:pt x="1947" y="3516"/>
                    <a:pt x="1635" y="3115"/>
                    <a:pt x="1390" y="2681"/>
                  </a:cubicBezTo>
                  <a:cubicBezTo>
                    <a:pt x="1135" y="2248"/>
                    <a:pt x="979" y="1769"/>
                    <a:pt x="768" y="1302"/>
                  </a:cubicBezTo>
                  <a:cubicBezTo>
                    <a:pt x="590" y="901"/>
                    <a:pt x="389" y="513"/>
                    <a:pt x="234" y="90"/>
                  </a:cubicBezTo>
                  <a:cubicBezTo>
                    <a:pt x="223" y="68"/>
                    <a:pt x="211" y="34"/>
                    <a:pt x="2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11"/>
            <p:cNvSpPr/>
            <p:nvPr/>
          </p:nvSpPr>
          <p:spPr>
            <a:xfrm>
              <a:off x="2093883" y="4020156"/>
              <a:ext cx="132363" cy="360911"/>
            </a:xfrm>
            <a:custGeom>
              <a:avLst/>
              <a:gdLst/>
              <a:ahLst/>
              <a:cxnLst/>
              <a:rect l="l" t="t" r="r" b="b"/>
              <a:pathLst>
                <a:path w="3794" h="10345" extrusionOk="0">
                  <a:moveTo>
                    <a:pt x="12" y="1"/>
                  </a:moveTo>
                  <a:cubicBezTo>
                    <a:pt x="1" y="57"/>
                    <a:pt x="1" y="112"/>
                    <a:pt x="1" y="168"/>
                  </a:cubicBezTo>
                  <a:cubicBezTo>
                    <a:pt x="134" y="535"/>
                    <a:pt x="279" y="880"/>
                    <a:pt x="435" y="1236"/>
                  </a:cubicBezTo>
                  <a:cubicBezTo>
                    <a:pt x="613" y="1614"/>
                    <a:pt x="779" y="2003"/>
                    <a:pt x="979" y="2381"/>
                  </a:cubicBezTo>
                  <a:cubicBezTo>
                    <a:pt x="1191" y="2771"/>
                    <a:pt x="1469" y="3104"/>
                    <a:pt x="1725" y="3471"/>
                  </a:cubicBezTo>
                  <a:cubicBezTo>
                    <a:pt x="1992" y="3827"/>
                    <a:pt x="2203" y="4217"/>
                    <a:pt x="2403" y="4605"/>
                  </a:cubicBezTo>
                  <a:cubicBezTo>
                    <a:pt x="2592" y="4984"/>
                    <a:pt x="2781" y="5373"/>
                    <a:pt x="2959" y="5774"/>
                  </a:cubicBezTo>
                  <a:cubicBezTo>
                    <a:pt x="3126" y="6163"/>
                    <a:pt x="3270" y="6563"/>
                    <a:pt x="3382" y="6975"/>
                  </a:cubicBezTo>
                  <a:cubicBezTo>
                    <a:pt x="3482" y="7375"/>
                    <a:pt x="3560" y="7764"/>
                    <a:pt x="3604" y="8165"/>
                  </a:cubicBezTo>
                  <a:cubicBezTo>
                    <a:pt x="3705" y="8888"/>
                    <a:pt x="3738" y="9610"/>
                    <a:pt x="3749" y="10345"/>
                  </a:cubicBezTo>
                  <a:lnTo>
                    <a:pt x="3794" y="10289"/>
                  </a:lnTo>
                  <a:cubicBezTo>
                    <a:pt x="3782" y="9677"/>
                    <a:pt x="3760" y="9066"/>
                    <a:pt x="3705" y="8454"/>
                  </a:cubicBezTo>
                  <a:cubicBezTo>
                    <a:pt x="3616" y="7642"/>
                    <a:pt x="3438" y="6841"/>
                    <a:pt x="3149" y="6074"/>
                  </a:cubicBezTo>
                  <a:cubicBezTo>
                    <a:pt x="2993" y="5673"/>
                    <a:pt x="2803" y="5284"/>
                    <a:pt x="2615" y="4895"/>
                  </a:cubicBezTo>
                  <a:cubicBezTo>
                    <a:pt x="2425" y="4506"/>
                    <a:pt x="2225" y="4116"/>
                    <a:pt x="1992" y="3738"/>
                  </a:cubicBezTo>
                  <a:cubicBezTo>
                    <a:pt x="1758" y="3371"/>
                    <a:pt x="1458" y="3038"/>
                    <a:pt x="1213" y="2660"/>
                  </a:cubicBezTo>
                  <a:cubicBezTo>
                    <a:pt x="979" y="2304"/>
                    <a:pt x="801" y="1903"/>
                    <a:pt x="623" y="1514"/>
                  </a:cubicBezTo>
                  <a:cubicBezTo>
                    <a:pt x="401" y="1013"/>
                    <a:pt x="190" y="513"/>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11"/>
            <p:cNvSpPr/>
            <p:nvPr/>
          </p:nvSpPr>
          <p:spPr>
            <a:xfrm>
              <a:off x="2160240" y="3995734"/>
              <a:ext cx="122664" cy="367121"/>
            </a:xfrm>
            <a:custGeom>
              <a:avLst/>
              <a:gdLst/>
              <a:ahLst/>
              <a:cxnLst/>
              <a:rect l="l" t="t" r="r" b="b"/>
              <a:pathLst>
                <a:path w="3516" h="10523" extrusionOk="0">
                  <a:moveTo>
                    <a:pt x="212" y="1"/>
                  </a:moveTo>
                  <a:cubicBezTo>
                    <a:pt x="134" y="245"/>
                    <a:pt x="56" y="601"/>
                    <a:pt x="34" y="1024"/>
                  </a:cubicBezTo>
                  <a:cubicBezTo>
                    <a:pt x="1" y="1880"/>
                    <a:pt x="646" y="2080"/>
                    <a:pt x="1146" y="2903"/>
                  </a:cubicBezTo>
                  <a:cubicBezTo>
                    <a:pt x="1647" y="3738"/>
                    <a:pt x="1680" y="4027"/>
                    <a:pt x="2070" y="4739"/>
                  </a:cubicBezTo>
                  <a:cubicBezTo>
                    <a:pt x="2448" y="5439"/>
                    <a:pt x="2303" y="6129"/>
                    <a:pt x="2103" y="7030"/>
                  </a:cubicBezTo>
                  <a:cubicBezTo>
                    <a:pt x="1914" y="7930"/>
                    <a:pt x="1758" y="7686"/>
                    <a:pt x="1635" y="8620"/>
                  </a:cubicBezTo>
                  <a:cubicBezTo>
                    <a:pt x="1502" y="9554"/>
                    <a:pt x="2147" y="10522"/>
                    <a:pt x="2147" y="10522"/>
                  </a:cubicBezTo>
                  <a:lnTo>
                    <a:pt x="2458" y="10189"/>
                  </a:lnTo>
                  <a:lnTo>
                    <a:pt x="2525" y="10021"/>
                  </a:lnTo>
                  <a:cubicBezTo>
                    <a:pt x="2614" y="9788"/>
                    <a:pt x="2670" y="9332"/>
                    <a:pt x="2814" y="8642"/>
                  </a:cubicBezTo>
                  <a:cubicBezTo>
                    <a:pt x="2959" y="7953"/>
                    <a:pt x="3015" y="8053"/>
                    <a:pt x="3259" y="7330"/>
                  </a:cubicBezTo>
                  <a:cubicBezTo>
                    <a:pt x="3515" y="6607"/>
                    <a:pt x="3237" y="6318"/>
                    <a:pt x="3137" y="5261"/>
                  </a:cubicBezTo>
                  <a:cubicBezTo>
                    <a:pt x="3037" y="4205"/>
                    <a:pt x="1991" y="2848"/>
                    <a:pt x="1480" y="2258"/>
                  </a:cubicBezTo>
                  <a:cubicBezTo>
                    <a:pt x="968" y="1680"/>
                    <a:pt x="513" y="723"/>
                    <a:pt x="268" y="134"/>
                  </a:cubicBezTo>
                  <a:cubicBezTo>
                    <a:pt x="246" y="90"/>
                    <a:pt x="223" y="45"/>
                    <a:pt x="2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11"/>
            <p:cNvSpPr/>
            <p:nvPr/>
          </p:nvSpPr>
          <p:spPr>
            <a:xfrm>
              <a:off x="2162578" y="4015516"/>
              <a:ext cx="103267" cy="321314"/>
            </a:xfrm>
            <a:custGeom>
              <a:avLst/>
              <a:gdLst/>
              <a:ahLst/>
              <a:cxnLst/>
              <a:rect l="l" t="t" r="r" b="b"/>
              <a:pathLst>
                <a:path w="2960" h="9210" extrusionOk="0">
                  <a:moveTo>
                    <a:pt x="11" y="0"/>
                  </a:moveTo>
                  <a:cubicBezTo>
                    <a:pt x="11" y="23"/>
                    <a:pt x="11" y="56"/>
                    <a:pt x="1" y="89"/>
                  </a:cubicBezTo>
                  <a:cubicBezTo>
                    <a:pt x="234" y="423"/>
                    <a:pt x="456" y="757"/>
                    <a:pt x="656" y="1090"/>
                  </a:cubicBezTo>
                  <a:cubicBezTo>
                    <a:pt x="957" y="1569"/>
                    <a:pt x="1235" y="2058"/>
                    <a:pt x="1513" y="2559"/>
                  </a:cubicBezTo>
                  <a:cubicBezTo>
                    <a:pt x="1780" y="3037"/>
                    <a:pt x="2069" y="3527"/>
                    <a:pt x="2314" y="4027"/>
                  </a:cubicBezTo>
                  <a:cubicBezTo>
                    <a:pt x="2559" y="4516"/>
                    <a:pt x="2692" y="5039"/>
                    <a:pt x="2792" y="5573"/>
                  </a:cubicBezTo>
                  <a:cubicBezTo>
                    <a:pt x="2848" y="5828"/>
                    <a:pt x="2892" y="6085"/>
                    <a:pt x="2903" y="6352"/>
                  </a:cubicBezTo>
                  <a:cubicBezTo>
                    <a:pt x="2915" y="6596"/>
                    <a:pt x="2859" y="6829"/>
                    <a:pt x="2781" y="7063"/>
                  </a:cubicBezTo>
                  <a:cubicBezTo>
                    <a:pt x="2703" y="7286"/>
                    <a:pt x="2614" y="7508"/>
                    <a:pt x="2547" y="7741"/>
                  </a:cubicBezTo>
                  <a:cubicBezTo>
                    <a:pt x="2492" y="7931"/>
                    <a:pt x="2458" y="8131"/>
                    <a:pt x="2458" y="8331"/>
                  </a:cubicBezTo>
                  <a:cubicBezTo>
                    <a:pt x="2448" y="8631"/>
                    <a:pt x="2492" y="8920"/>
                    <a:pt x="2525" y="9210"/>
                  </a:cubicBezTo>
                  <a:cubicBezTo>
                    <a:pt x="2536" y="9187"/>
                    <a:pt x="2536" y="9154"/>
                    <a:pt x="2547" y="9132"/>
                  </a:cubicBezTo>
                  <a:cubicBezTo>
                    <a:pt x="2547" y="9098"/>
                    <a:pt x="2559" y="9076"/>
                    <a:pt x="2559" y="9043"/>
                  </a:cubicBezTo>
                  <a:cubicBezTo>
                    <a:pt x="2547" y="8920"/>
                    <a:pt x="2525" y="8799"/>
                    <a:pt x="2525" y="8676"/>
                  </a:cubicBezTo>
                  <a:cubicBezTo>
                    <a:pt x="2503" y="8476"/>
                    <a:pt x="2503" y="8275"/>
                    <a:pt x="2525" y="8087"/>
                  </a:cubicBezTo>
                  <a:cubicBezTo>
                    <a:pt x="2547" y="7853"/>
                    <a:pt x="2625" y="7642"/>
                    <a:pt x="2703" y="7419"/>
                  </a:cubicBezTo>
                  <a:cubicBezTo>
                    <a:pt x="2770" y="7208"/>
                    <a:pt x="2859" y="6997"/>
                    <a:pt x="2903" y="6774"/>
                  </a:cubicBezTo>
                  <a:cubicBezTo>
                    <a:pt x="2959" y="6530"/>
                    <a:pt x="2959" y="6285"/>
                    <a:pt x="2915" y="6051"/>
                  </a:cubicBezTo>
                  <a:cubicBezTo>
                    <a:pt x="2881" y="5784"/>
                    <a:pt x="2826" y="5517"/>
                    <a:pt x="2781" y="5262"/>
                  </a:cubicBezTo>
                  <a:cubicBezTo>
                    <a:pt x="2725" y="4995"/>
                    <a:pt x="2670" y="4750"/>
                    <a:pt x="2581" y="4494"/>
                  </a:cubicBezTo>
                  <a:cubicBezTo>
                    <a:pt x="2403" y="3982"/>
                    <a:pt x="2114" y="3504"/>
                    <a:pt x="1847" y="3015"/>
                  </a:cubicBezTo>
                  <a:cubicBezTo>
                    <a:pt x="1301" y="2025"/>
                    <a:pt x="745" y="1035"/>
                    <a:pt x="90" y="112"/>
                  </a:cubicBezTo>
                  <a:cubicBezTo>
                    <a:pt x="67" y="67"/>
                    <a:pt x="45" y="34"/>
                    <a:pt x="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11"/>
            <p:cNvSpPr/>
            <p:nvPr/>
          </p:nvSpPr>
          <p:spPr>
            <a:xfrm>
              <a:off x="2217667" y="4286773"/>
              <a:ext cx="7396" cy="56274"/>
            </a:xfrm>
            <a:custGeom>
              <a:avLst/>
              <a:gdLst/>
              <a:ahLst/>
              <a:cxnLst/>
              <a:rect l="l" t="t" r="r" b="b"/>
              <a:pathLst>
                <a:path w="212" h="1613" extrusionOk="0">
                  <a:moveTo>
                    <a:pt x="34" y="0"/>
                  </a:moveTo>
                  <a:cubicBezTo>
                    <a:pt x="23" y="45"/>
                    <a:pt x="12" y="100"/>
                    <a:pt x="1" y="156"/>
                  </a:cubicBezTo>
                  <a:cubicBezTo>
                    <a:pt x="23" y="278"/>
                    <a:pt x="45" y="401"/>
                    <a:pt x="56" y="523"/>
                  </a:cubicBezTo>
                  <a:cubicBezTo>
                    <a:pt x="101" y="834"/>
                    <a:pt x="134" y="1145"/>
                    <a:pt x="157" y="1457"/>
                  </a:cubicBezTo>
                  <a:cubicBezTo>
                    <a:pt x="167" y="1513"/>
                    <a:pt x="190" y="1568"/>
                    <a:pt x="212" y="1613"/>
                  </a:cubicBezTo>
                  <a:cubicBezTo>
                    <a:pt x="201" y="1346"/>
                    <a:pt x="179" y="1079"/>
                    <a:pt x="157" y="812"/>
                  </a:cubicBezTo>
                  <a:cubicBezTo>
                    <a:pt x="123" y="534"/>
                    <a:pt x="78" y="267"/>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11"/>
            <p:cNvSpPr/>
            <p:nvPr/>
          </p:nvSpPr>
          <p:spPr>
            <a:xfrm>
              <a:off x="2222342" y="4254536"/>
              <a:ext cx="13606" cy="107140"/>
            </a:xfrm>
            <a:custGeom>
              <a:avLst/>
              <a:gdLst/>
              <a:ahLst/>
              <a:cxnLst/>
              <a:rect l="l" t="t" r="r" b="b"/>
              <a:pathLst>
                <a:path w="390" h="3071" extrusionOk="0">
                  <a:moveTo>
                    <a:pt x="223" y="1"/>
                  </a:moveTo>
                  <a:cubicBezTo>
                    <a:pt x="211" y="57"/>
                    <a:pt x="189" y="101"/>
                    <a:pt x="178" y="146"/>
                  </a:cubicBezTo>
                  <a:cubicBezTo>
                    <a:pt x="189" y="245"/>
                    <a:pt x="201" y="334"/>
                    <a:pt x="211" y="435"/>
                  </a:cubicBezTo>
                  <a:lnTo>
                    <a:pt x="278" y="1202"/>
                  </a:lnTo>
                  <a:cubicBezTo>
                    <a:pt x="211" y="947"/>
                    <a:pt x="122" y="690"/>
                    <a:pt x="45" y="446"/>
                  </a:cubicBezTo>
                  <a:cubicBezTo>
                    <a:pt x="33" y="468"/>
                    <a:pt x="11" y="502"/>
                    <a:pt x="0" y="535"/>
                  </a:cubicBezTo>
                  <a:lnTo>
                    <a:pt x="134" y="902"/>
                  </a:lnTo>
                  <a:cubicBezTo>
                    <a:pt x="211" y="1169"/>
                    <a:pt x="278" y="1436"/>
                    <a:pt x="300" y="1714"/>
                  </a:cubicBezTo>
                  <a:cubicBezTo>
                    <a:pt x="323" y="2003"/>
                    <a:pt x="323" y="2303"/>
                    <a:pt x="323" y="2593"/>
                  </a:cubicBezTo>
                  <a:lnTo>
                    <a:pt x="290" y="2959"/>
                  </a:lnTo>
                  <a:cubicBezTo>
                    <a:pt x="312" y="3015"/>
                    <a:pt x="334" y="3048"/>
                    <a:pt x="356" y="3070"/>
                  </a:cubicBezTo>
                  <a:cubicBezTo>
                    <a:pt x="367" y="2882"/>
                    <a:pt x="379" y="2692"/>
                    <a:pt x="379" y="2492"/>
                  </a:cubicBezTo>
                  <a:cubicBezTo>
                    <a:pt x="389" y="2225"/>
                    <a:pt x="389" y="1970"/>
                    <a:pt x="367" y="1703"/>
                  </a:cubicBezTo>
                  <a:cubicBezTo>
                    <a:pt x="356" y="1424"/>
                    <a:pt x="334" y="1135"/>
                    <a:pt x="312" y="858"/>
                  </a:cubicBezTo>
                  <a:cubicBezTo>
                    <a:pt x="290" y="568"/>
                    <a:pt x="256" y="290"/>
                    <a:pt x="2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11"/>
            <p:cNvSpPr/>
            <p:nvPr/>
          </p:nvSpPr>
          <p:spPr>
            <a:xfrm>
              <a:off x="2162578" y="4043845"/>
              <a:ext cx="14792" cy="24875"/>
            </a:xfrm>
            <a:custGeom>
              <a:avLst/>
              <a:gdLst/>
              <a:ahLst/>
              <a:cxnLst/>
              <a:rect l="l" t="t" r="r" b="b"/>
              <a:pathLst>
                <a:path w="424" h="713" extrusionOk="0">
                  <a:moveTo>
                    <a:pt x="1" y="1"/>
                  </a:moveTo>
                  <a:lnTo>
                    <a:pt x="1" y="1"/>
                  </a:lnTo>
                  <a:cubicBezTo>
                    <a:pt x="67" y="278"/>
                    <a:pt x="223" y="490"/>
                    <a:pt x="423" y="713"/>
                  </a:cubicBezTo>
                  <a:cubicBezTo>
                    <a:pt x="278" y="468"/>
                    <a:pt x="145" y="2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11"/>
            <p:cNvSpPr/>
            <p:nvPr/>
          </p:nvSpPr>
          <p:spPr>
            <a:xfrm>
              <a:off x="2239402" y="4204890"/>
              <a:ext cx="5861" cy="149807"/>
            </a:xfrm>
            <a:custGeom>
              <a:avLst/>
              <a:gdLst/>
              <a:ahLst/>
              <a:cxnLst/>
              <a:rect l="l" t="t" r="r" b="b"/>
              <a:pathLst>
                <a:path w="168" h="4294" extrusionOk="0">
                  <a:moveTo>
                    <a:pt x="23" y="0"/>
                  </a:moveTo>
                  <a:cubicBezTo>
                    <a:pt x="11" y="67"/>
                    <a:pt x="11" y="145"/>
                    <a:pt x="1" y="212"/>
                  </a:cubicBezTo>
                  <a:cubicBezTo>
                    <a:pt x="11" y="301"/>
                    <a:pt x="34" y="390"/>
                    <a:pt x="45" y="479"/>
                  </a:cubicBezTo>
                  <a:cubicBezTo>
                    <a:pt x="78" y="734"/>
                    <a:pt x="78" y="979"/>
                    <a:pt x="56" y="1235"/>
                  </a:cubicBezTo>
                  <a:cubicBezTo>
                    <a:pt x="34" y="1468"/>
                    <a:pt x="1" y="1713"/>
                    <a:pt x="1" y="1947"/>
                  </a:cubicBezTo>
                  <a:cubicBezTo>
                    <a:pt x="1" y="2447"/>
                    <a:pt x="68" y="2936"/>
                    <a:pt x="90" y="3426"/>
                  </a:cubicBezTo>
                  <a:cubicBezTo>
                    <a:pt x="100" y="3715"/>
                    <a:pt x="100" y="4004"/>
                    <a:pt x="90" y="4293"/>
                  </a:cubicBezTo>
                  <a:lnTo>
                    <a:pt x="157" y="4226"/>
                  </a:lnTo>
                  <a:cubicBezTo>
                    <a:pt x="167" y="4082"/>
                    <a:pt x="167" y="3937"/>
                    <a:pt x="167" y="3793"/>
                  </a:cubicBezTo>
                  <a:cubicBezTo>
                    <a:pt x="157" y="3559"/>
                    <a:pt x="145" y="3314"/>
                    <a:pt x="134" y="3070"/>
                  </a:cubicBezTo>
                  <a:cubicBezTo>
                    <a:pt x="123" y="2814"/>
                    <a:pt x="90" y="2570"/>
                    <a:pt x="78" y="2325"/>
                  </a:cubicBezTo>
                  <a:cubicBezTo>
                    <a:pt x="56" y="2069"/>
                    <a:pt x="56" y="1824"/>
                    <a:pt x="78" y="1569"/>
                  </a:cubicBezTo>
                  <a:cubicBezTo>
                    <a:pt x="100" y="1324"/>
                    <a:pt x="145" y="1090"/>
                    <a:pt x="145" y="845"/>
                  </a:cubicBezTo>
                  <a:cubicBezTo>
                    <a:pt x="145" y="556"/>
                    <a:pt x="90" y="279"/>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11"/>
            <p:cNvSpPr/>
            <p:nvPr/>
          </p:nvSpPr>
          <p:spPr>
            <a:xfrm>
              <a:off x="1922790" y="4373261"/>
              <a:ext cx="438501" cy="258656"/>
            </a:xfrm>
            <a:custGeom>
              <a:avLst/>
              <a:gdLst/>
              <a:ahLst/>
              <a:cxnLst/>
              <a:rect l="l" t="t" r="r" b="b"/>
              <a:pathLst>
                <a:path w="12569" h="7414" extrusionOk="0">
                  <a:moveTo>
                    <a:pt x="10422" y="0"/>
                  </a:moveTo>
                  <a:cubicBezTo>
                    <a:pt x="10160" y="0"/>
                    <a:pt x="9727" y="84"/>
                    <a:pt x="9064" y="157"/>
                  </a:cubicBezTo>
                  <a:cubicBezTo>
                    <a:pt x="8815" y="188"/>
                    <a:pt x="8665" y="199"/>
                    <a:pt x="8539" y="199"/>
                  </a:cubicBezTo>
                  <a:cubicBezTo>
                    <a:pt x="8312" y="199"/>
                    <a:pt x="8169" y="164"/>
                    <a:pt x="7674" y="157"/>
                  </a:cubicBezTo>
                  <a:cubicBezTo>
                    <a:pt x="7663" y="157"/>
                    <a:pt x="7652" y="157"/>
                    <a:pt x="7641" y="157"/>
                  </a:cubicBezTo>
                  <a:cubicBezTo>
                    <a:pt x="6901" y="157"/>
                    <a:pt x="6714" y="508"/>
                    <a:pt x="5761" y="935"/>
                  </a:cubicBezTo>
                  <a:cubicBezTo>
                    <a:pt x="4793" y="1370"/>
                    <a:pt x="3837" y="2793"/>
                    <a:pt x="3448" y="3461"/>
                  </a:cubicBezTo>
                  <a:cubicBezTo>
                    <a:pt x="3048" y="4128"/>
                    <a:pt x="2291" y="4873"/>
                    <a:pt x="1813" y="5295"/>
                  </a:cubicBezTo>
                  <a:cubicBezTo>
                    <a:pt x="1323" y="5718"/>
                    <a:pt x="845" y="6486"/>
                    <a:pt x="745" y="6630"/>
                  </a:cubicBezTo>
                  <a:cubicBezTo>
                    <a:pt x="545" y="6897"/>
                    <a:pt x="211" y="6986"/>
                    <a:pt x="33" y="7020"/>
                  </a:cubicBezTo>
                  <a:cubicBezTo>
                    <a:pt x="11" y="7020"/>
                    <a:pt x="0" y="7064"/>
                    <a:pt x="33" y="7075"/>
                  </a:cubicBezTo>
                  <a:cubicBezTo>
                    <a:pt x="156" y="7119"/>
                    <a:pt x="389" y="7198"/>
                    <a:pt x="723" y="7297"/>
                  </a:cubicBezTo>
                  <a:cubicBezTo>
                    <a:pt x="979" y="7367"/>
                    <a:pt x="1232" y="7413"/>
                    <a:pt x="1540" y="7413"/>
                  </a:cubicBezTo>
                  <a:cubicBezTo>
                    <a:pt x="1874" y="7413"/>
                    <a:pt x="2271" y="7359"/>
                    <a:pt x="2803" y="7220"/>
                  </a:cubicBezTo>
                  <a:cubicBezTo>
                    <a:pt x="3837" y="6953"/>
                    <a:pt x="4348" y="6686"/>
                    <a:pt x="5317" y="6141"/>
                  </a:cubicBezTo>
                  <a:cubicBezTo>
                    <a:pt x="6284" y="5596"/>
                    <a:pt x="7396" y="4472"/>
                    <a:pt x="8320" y="3550"/>
                  </a:cubicBezTo>
                  <a:cubicBezTo>
                    <a:pt x="9242" y="2615"/>
                    <a:pt x="9954" y="1703"/>
                    <a:pt x="10433" y="1436"/>
                  </a:cubicBezTo>
                  <a:cubicBezTo>
                    <a:pt x="10922" y="1158"/>
                    <a:pt x="10967" y="1180"/>
                    <a:pt x="11622" y="1125"/>
                  </a:cubicBezTo>
                  <a:cubicBezTo>
                    <a:pt x="12279" y="1069"/>
                    <a:pt x="12568" y="668"/>
                    <a:pt x="12568" y="668"/>
                  </a:cubicBezTo>
                  <a:lnTo>
                    <a:pt x="11000" y="68"/>
                  </a:lnTo>
                  <a:cubicBezTo>
                    <a:pt x="11000" y="68"/>
                    <a:pt x="10710" y="1"/>
                    <a:pt x="10466" y="1"/>
                  </a:cubicBezTo>
                  <a:cubicBezTo>
                    <a:pt x="10452" y="1"/>
                    <a:pt x="10437" y="0"/>
                    <a:pt x="1042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11"/>
            <p:cNvSpPr/>
            <p:nvPr/>
          </p:nvSpPr>
          <p:spPr>
            <a:xfrm>
              <a:off x="2175382" y="4394647"/>
              <a:ext cx="183159" cy="139306"/>
            </a:xfrm>
            <a:custGeom>
              <a:avLst/>
              <a:gdLst/>
              <a:ahLst/>
              <a:cxnLst/>
              <a:rect l="l" t="t" r="r" b="b"/>
              <a:pathLst>
                <a:path w="5250" h="3993" extrusionOk="0">
                  <a:moveTo>
                    <a:pt x="5195" y="0"/>
                  </a:moveTo>
                  <a:cubicBezTo>
                    <a:pt x="5039" y="111"/>
                    <a:pt x="4849" y="178"/>
                    <a:pt x="4661" y="223"/>
                  </a:cubicBezTo>
                  <a:cubicBezTo>
                    <a:pt x="4305" y="300"/>
                    <a:pt x="3949" y="334"/>
                    <a:pt x="3593" y="411"/>
                  </a:cubicBezTo>
                  <a:cubicBezTo>
                    <a:pt x="3248" y="490"/>
                    <a:pt x="2948" y="668"/>
                    <a:pt x="2647" y="846"/>
                  </a:cubicBezTo>
                  <a:cubicBezTo>
                    <a:pt x="2336" y="1024"/>
                    <a:pt x="2036" y="1212"/>
                    <a:pt x="1747" y="1424"/>
                  </a:cubicBezTo>
                  <a:cubicBezTo>
                    <a:pt x="1602" y="1524"/>
                    <a:pt x="1458" y="1624"/>
                    <a:pt x="1313" y="1735"/>
                  </a:cubicBezTo>
                  <a:cubicBezTo>
                    <a:pt x="1168" y="1847"/>
                    <a:pt x="1023" y="1946"/>
                    <a:pt x="902" y="2069"/>
                  </a:cubicBezTo>
                  <a:cubicBezTo>
                    <a:pt x="779" y="2202"/>
                    <a:pt x="690" y="2358"/>
                    <a:pt x="623" y="2525"/>
                  </a:cubicBezTo>
                  <a:cubicBezTo>
                    <a:pt x="556" y="2703"/>
                    <a:pt x="501" y="2880"/>
                    <a:pt x="434" y="3058"/>
                  </a:cubicBezTo>
                  <a:cubicBezTo>
                    <a:pt x="312" y="3381"/>
                    <a:pt x="178" y="3693"/>
                    <a:pt x="0" y="3993"/>
                  </a:cubicBezTo>
                  <a:cubicBezTo>
                    <a:pt x="56" y="3948"/>
                    <a:pt x="101" y="3893"/>
                    <a:pt x="156" y="3849"/>
                  </a:cubicBezTo>
                  <a:cubicBezTo>
                    <a:pt x="234" y="3693"/>
                    <a:pt x="312" y="3537"/>
                    <a:pt x="378" y="3381"/>
                  </a:cubicBezTo>
                  <a:cubicBezTo>
                    <a:pt x="457" y="3203"/>
                    <a:pt x="523" y="3025"/>
                    <a:pt x="579" y="2848"/>
                  </a:cubicBezTo>
                  <a:cubicBezTo>
                    <a:pt x="645" y="2680"/>
                    <a:pt x="701" y="2492"/>
                    <a:pt x="790" y="2336"/>
                  </a:cubicBezTo>
                  <a:cubicBezTo>
                    <a:pt x="890" y="2169"/>
                    <a:pt x="1023" y="2047"/>
                    <a:pt x="1168" y="1936"/>
                  </a:cubicBezTo>
                  <a:lnTo>
                    <a:pt x="1602" y="1602"/>
                  </a:lnTo>
                  <a:cubicBezTo>
                    <a:pt x="1891" y="1390"/>
                    <a:pt x="2202" y="1179"/>
                    <a:pt x="2514" y="990"/>
                  </a:cubicBezTo>
                  <a:cubicBezTo>
                    <a:pt x="2803" y="812"/>
                    <a:pt x="3114" y="612"/>
                    <a:pt x="3460" y="500"/>
                  </a:cubicBezTo>
                  <a:cubicBezTo>
                    <a:pt x="3626" y="445"/>
                    <a:pt x="3804" y="423"/>
                    <a:pt x="3982" y="389"/>
                  </a:cubicBezTo>
                  <a:cubicBezTo>
                    <a:pt x="4171" y="356"/>
                    <a:pt x="4349" y="334"/>
                    <a:pt x="4538" y="300"/>
                  </a:cubicBezTo>
                  <a:cubicBezTo>
                    <a:pt x="4783" y="256"/>
                    <a:pt x="5050" y="178"/>
                    <a:pt x="5250" y="23"/>
                  </a:cubicBezTo>
                  <a:lnTo>
                    <a:pt x="5195"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11"/>
            <p:cNvSpPr/>
            <p:nvPr/>
          </p:nvSpPr>
          <p:spPr>
            <a:xfrm>
              <a:off x="1923941" y="4373679"/>
              <a:ext cx="355085" cy="247213"/>
            </a:xfrm>
            <a:custGeom>
              <a:avLst/>
              <a:gdLst/>
              <a:ahLst/>
              <a:cxnLst/>
              <a:rect l="l" t="t" r="r" b="b"/>
              <a:pathLst>
                <a:path w="10178" h="7086" extrusionOk="0">
                  <a:moveTo>
                    <a:pt x="10177" y="1"/>
                  </a:moveTo>
                  <a:cubicBezTo>
                    <a:pt x="10133" y="11"/>
                    <a:pt x="10077" y="11"/>
                    <a:pt x="10010" y="23"/>
                  </a:cubicBezTo>
                  <a:cubicBezTo>
                    <a:pt x="9899" y="78"/>
                    <a:pt x="9788" y="134"/>
                    <a:pt x="9676" y="179"/>
                  </a:cubicBezTo>
                  <a:cubicBezTo>
                    <a:pt x="9498" y="256"/>
                    <a:pt x="9310" y="323"/>
                    <a:pt x="9110" y="367"/>
                  </a:cubicBezTo>
                  <a:cubicBezTo>
                    <a:pt x="8887" y="412"/>
                    <a:pt x="8653" y="412"/>
                    <a:pt x="8431" y="412"/>
                  </a:cubicBezTo>
                  <a:cubicBezTo>
                    <a:pt x="8335" y="407"/>
                    <a:pt x="8242" y="405"/>
                    <a:pt x="8148" y="405"/>
                  </a:cubicBezTo>
                  <a:cubicBezTo>
                    <a:pt x="8014" y="405"/>
                    <a:pt x="7879" y="410"/>
                    <a:pt x="7741" y="423"/>
                  </a:cubicBezTo>
                  <a:cubicBezTo>
                    <a:pt x="7496" y="446"/>
                    <a:pt x="7274" y="523"/>
                    <a:pt x="7052" y="634"/>
                  </a:cubicBezTo>
                  <a:cubicBezTo>
                    <a:pt x="6818" y="757"/>
                    <a:pt x="6584" y="890"/>
                    <a:pt x="6351" y="1024"/>
                  </a:cubicBezTo>
                  <a:cubicBezTo>
                    <a:pt x="6129" y="1146"/>
                    <a:pt x="5906" y="1291"/>
                    <a:pt x="5695" y="1447"/>
                  </a:cubicBezTo>
                  <a:cubicBezTo>
                    <a:pt x="5261" y="1791"/>
                    <a:pt x="4894" y="2214"/>
                    <a:pt x="4527" y="2614"/>
                  </a:cubicBezTo>
                  <a:cubicBezTo>
                    <a:pt x="3759" y="3449"/>
                    <a:pt x="3003" y="4294"/>
                    <a:pt x="2325" y="5206"/>
                  </a:cubicBezTo>
                  <a:cubicBezTo>
                    <a:pt x="1757" y="5973"/>
                    <a:pt x="1146" y="6907"/>
                    <a:pt x="111" y="7052"/>
                  </a:cubicBezTo>
                  <a:cubicBezTo>
                    <a:pt x="78" y="7052"/>
                    <a:pt x="34" y="7063"/>
                    <a:pt x="0" y="7063"/>
                  </a:cubicBezTo>
                  <a:cubicBezTo>
                    <a:pt x="22" y="7074"/>
                    <a:pt x="45" y="7085"/>
                    <a:pt x="67" y="7085"/>
                  </a:cubicBezTo>
                  <a:cubicBezTo>
                    <a:pt x="412" y="7063"/>
                    <a:pt x="734" y="6929"/>
                    <a:pt x="1013" y="6741"/>
                  </a:cubicBezTo>
                  <a:cubicBezTo>
                    <a:pt x="1435" y="6462"/>
                    <a:pt x="1757" y="6062"/>
                    <a:pt x="2058" y="5661"/>
                  </a:cubicBezTo>
                  <a:cubicBezTo>
                    <a:pt x="2392" y="5228"/>
                    <a:pt x="2725" y="4783"/>
                    <a:pt x="3081" y="4361"/>
                  </a:cubicBezTo>
                  <a:cubicBezTo>
                    <a:pt x="3437" y="3926"/>
                    <a:pt x="3815" y="3504"/>
                    <a:pt x="4194" y="3081"/>
                  </a:cubicBezTo>
                  <a:cubicBezTo>
                    <a:pt x="4572" y="2670"/>
                    <a:pt x="4938" y="2247"/>
                    <a:pt x="5328" y="1858"/>
                  </a:cubicBezTo>
                  <a:cubicBezTo>
                    <a:pt x="5717" y="1469"/>
                    <a:pt x="6173" y="1168"/>
                    <a:pt x="6651" y="901"/>
                  </a:cubicBezTo>
                  <a:cubicBezTo>
                    <a:pt x="6874" y="779"/>
                    <a:pt x="7108" y="646"/>
                    <a:pt x="7341" y="557"/>
                  </a:cubicBezTo>
                  <a:cubicBezTo>
                    <a:pt x="7575" y="468"/>
                    <a:pt x="7819" y="446"/>
                    <a:pt x="8064" y="446"/>
                  </a:cubicBezTo>
                  <a:cubicBezTo>
                    <a:pt x="8249" y="446"/>
                    <a:pt x="8441" y="460"/>
                    <a:pt x="8630" y="460"/>
                  </a:cubicBezTo>
                  <a:cubicBezTo>
                    <a:pt x="8679" y="460"/>
                    <a:pt x="8728" y="459"/>
                    <a:pt x="8776" y="456"/>
                  </a:cubicBezTo>
                  <a:cubicBezTo>
                    <a:pt x="8976" y="446"/>
                    <a:pt x="9176" y="412"/>
                    <a:pt x="9376" y="345"/>
                  </a:cubicBezTo>
                  <a:cubicBezTo>
                    <a:pt x="9654" y="256"/>
                    <a:pt x="9921" y="134"/>
                    <a:pt x="1017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11"/>
            <p:cNvSpPr/>
            <p:nvPr/>
          </p:nvSpPr>
          <p:spPr>
            <a:xfrm>
              <a:off x="2080695" y="4389205"/>
              <a:ext cx="263122" cy="213442"/>
            </a:xfrm>
            <a:custGeom>
              <a:avLst/>
              <a:gdLst/>
              <a:ahLst/>
              <a:cxnLst/>
              <a:rect l="l" t="t" r="r" b="b"/>
              <a:pathLst>
                <a:path w="7542" h="6118" extrusionOk="0">
                  <a:moveTo>
                    <a:pt x="7475" y="1"/>
                  </a:moveTo>
                  <a:cubicBezTo>
                    <a:pt x="7308" y="56"/>
                    <a:pt x="7119" y="67"/>
                    <a:pt x="6941" y="90"/>
                  </a:cubicBezTo>
                  <a:cubicBezTo>
                    <a:pt x="6730" y="112"/>
                    <a:pt x="6540" y="156"/>
                    <a:pt x="6352" y="245"/>
                  </a:cubicBezTo>
                  <a:cubicBezTo>
                    <a:pt x="6151" y="323"/>
                    <a:pt x="5962" y="434"/>
                    <a:pt x="5762" y="534"/>
                  </a:cubicBezTo>
                  <a:cubicBezTo>
                    <a:pt x="5373" y="745"/>
                    <a:pt x="4995" y="990"/>
                    <a:pt x="4627" y="1235"/>
                  </a:cubicBezTo>
                  <a:cubicBezTo>
                    <a:pt x="4449" y="1357"/>
                    <a:pt x="4261" y="1479"/>
                    <a:pt x="4071" y="1591"/>
                  </a:cubicBezTo>
                  <a:cubicBezTo>
                    <a:pt x="3893" y="1691"/>
                    <a:pt x="3693" y="1780"/>
                    <a:pt x="3504" y="1880"/>
                  </a:cubicBezTo>
                  <a:cubicBezTo>
                    <a:pt x="3326" y="1980"/>
                    <a:pt x="3181" y="2124"/>
                    <a:pt x="3059" y="2292"/>
                  </a:cubicBezTo>
                  <a:cubicBezTo>
                    <a:pt x="2937" y="2458"/>
                    <a:pt x="2837" y="2636"/>
                    <a:pt x="2726" y="2814"/>
                  </a:cubicBezTo>
                  <a:cubicBezTo>
                    <a:pt x="2514" y="3192"/>
                    <a:pt x="2292" y="3570"/>
                    <a:pt x="2058" y="3938"/>
                  </a:cubicBezTo>
                  <a:cubicBezTo>
                    <a:pt x="1824" y="4304"/>
                    <a:pt x="1558" y="4660"/>
                    <a:pt x="1268" y="4983"/>
                  </a:cubicBezTo>
                  <a:cubicBezTo>
                    <a:pt x="968" y="5305"/>
                    <a:pt x="613" y="5572"/>
                    <a:pt x="279" y="5851"/>
                  </a:cubicBezTo>
                  <a:cubicBezTo>
                    <a:pt x="178" y="5940"/>
                    <a:pt x="89" y="6029"/>
                    <a:pt x="0" y="6118"/>
                  </a:cubicBezTo>
                  <a:cubicBezTo>
                    <a:pt x="56" y="6084"/>
                    <a:pt x="112" y="6062"/>
                    <a:pt x="168" y="6029"/>
                  </a:cubicBezTo>
                  <a:cubicBezTo>
                    <a:pt x="468" y="5750"/>
                    <a:pt x="801" y="5517"/>
                    <a:pt x="1090" y="5239"/>
                  </a:cubicBezTo>
                  <a:cubicBezTo>
                    <a:pt x="1402" y="4939"/>
                    <a:pt x="1669" y="4605"/>
                    <a:pt x="1913" y="4249"/>
                  </a:cubicBezTo>
                  <a:cubicBezTo>
                    <a:pt x="2158" y="3893"/>
                    <a:pt x="2381" y="3515"/>
                    <a:pt x="2615" y="3148"/>
                  </a:cubicBezTo>
                  <a:lnTo>
                    <a:pt x="2948" y="2581"/>
                  </a:lnTo>
                  <a:cubicBezTo>
                    <a:pt x="3059" y="2391"/>
                    <a:pt x="3181" y="2213"/>
                    <a:pt x="3349" y="2069"/>
                  </a:cubicBezTo>
                  <a:cubicBezTo>
                    <a:pt x="3504" y="1936"/>
                    <a:pt x="3715" y="1847"/>
                    <a:pt x="3905" y="1758"/>
                  </a:cubicBezTo>
                  <a:cubicBezTo>
                    <a:pt x="4105" y="1657"/>
                    <a:pt x="4294" y="1535"/>
                    <a:pt x="4472" y="1413"/>
                  </a:cubicBezTo>
                  <a:cubicBezTo>
                    <a:pt x="4850" y="1168"/>
                    <a:pt x="5217" y="913"/>
                    <a:pt x="5606" y="690"/>
                  </a:cubicBezTo>
                  <a:cubicBezTo>
                    <a:pt x="5806" y="579"/>
                    <a:pt x="5996" y="468"/>
                    <a:pt x="6196" y="367"/>
                  </a:cubicBezTo>
                  <a:cubicBezTo>
                    <a:pt x="6396" y="278"/>
                    <a:pt x="6596" y="189"/>
                    <a:pt x="6807" y="145"/>
                  </a:cubicBezTo>
                  <a:cubicBezTo>
                    <a:pt x="7041" y="112"/>
                    <a:pt x="7308" y="100"/>
                    <a:pt x="7541" y="23"/>
                  </a:cubicBezTo>
                  <a:lnTo>
                    <a:pt x="7475"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11"/>
            <p:cNvSpPr/>
            <p:nvPr/>
          </p:nvSpPr>
          <p:spPr>
            <a:xfrm>
              <a:off x="1942188" y="4374063"/>
              <a:ext cx="359341" cy="252655"/>
            </a:xfrm>
            <a:custGeom>
              <a:avLst/>
              <a:gdLst/>
              <a:ahLst/>
              <a:cxnLst/>
              <a:rect l="l" t="t" r="r" b="b"/>
              <a:pathLst>
                <a:path w="10300" h="7242" extrusionOk="0">
                  <a:moveTo>
                    <a:pt x="10154" y="0"/>
                  </a:moveTo>
                  <a:lnTo>
                    <a:pt x="9721" y="134"/>
                  </a:lnTo>
                  <a:cubicBezTo>
                    <a:pt x="9499" y="223"/>
                    <a:pt x="9265" y="301"/>
                    <a:pt x="9042" y="401"/>
                  </a:cubicBezTo>
                  <a:cubicBezTo>
                    <a:pt x="8809" y="490"/>
                    <a:pt x="8587" y="601"/>
                    <a:pt x="8353" y="690"/>
                  </a:cubicBezTo>
                  <a:cubicBezTo>
                    <a:pt x="8119" y="790"/>
                    <a:pt x="7885" y="868"/>
                    <a:pt x="7641" y="924"/>
                  </a:cubicBezTo>
                  <a:cubicBezTo>
                    <a:pt x="7396" y="979"/>
                    <a:pt x="7163" y="1013"/>
                    <a:pt x="6929" y="1102"/>
                  </a:cubicBezTo>
                  <a:cubicBezTo>
                    <a:pt x="6496" y="1246"/>
                    <a:pt x="6095" y="1525"/>
                    <a:pt x="5717" y="1791"/>
                  </a:cubicBezTo>
                  <a:cubicBezTo>
                    <a:pt x="4961" y="2336"/>
                    <a:pt x="4304" y="3003"/>
                    <a:pt x="3681" y="3693"/>
                  </a:cubicBezTo>
                  <a:cubicBezTo>
                    <a:pt x="3058" y="4394"/>
                    <a:pt x="2469" y="5117"/>
                    <a:pt x="1847" y="5806"/>
                  </a:cubicBezTo>
                  <a:cubicBezTo>
                    <a:pt x="1335" y="6384"/>
                    <a:pt x="745" y="6985"/>
                    <a:pt x="0" y="7219"/>
                  </a:cubicBezTo>
                  <a:cubicBezTo>
                    <a:pt x="22" y="7230"/>
                    <a:pt x="33" y="7230"/>
                    <a:pt x="55" y="7241"/>
                  </a:cubicBezTo>
                  <a:cubicBezTo>
                    <a:pt x="678" y="7041"/>
                    <a:pt x="1190" y="6585"/>
                    <a:pt x="1635" y="6118"/>
                  </a:cubicBezTo>
                  <a:cubicBezTo>
                    <a:pt x="2269" y="5462"/>
                    <a:pt x="2848" y="4738"/>
                    <a:pt x="3448" y="4049"/>
                  </a:cubicBezTo>
                  <a:cubicBezTo>
                    <a:pt x="4059" y="3349"/>
                    <a:pt x="4704" y="2670"/>
                    <a:pt x="5439" y="2081"/>
                  </a:cubicBezTo>
                  <a:cubicBezTo>
                    <a:pt x="5806" y="1791"/>
                    <a:pt x="6195" y="1525"/>
                    <a:pt x="6617" y="1302"/>
                  </a:cubicBezTo>
                  <a:cubicBezTo>
                    <a:pt x="6840" y="1191"/>
                    <a:pt x="7074" y="1113"/>
                    <a:pt x="7329" y="1057"/>
                  </a:cubicBezTo>
                  <a:cubicBezTo>
                    <a:pt x="7563" y="1001"/>
                    <a:pt x="7796" y="957"/>
                    <a:pt x="8030" y="879"/>
                  </a:cubicBezTo>
                  <a:cubicBezTo>
                    <a:pt x="8498" y="724"/>
                    <a:pt x="8931" y="501"/>
                    <a:pt x="9398" y="323"/>
                  </a:cubicBezTo>
                  <a:cubicBezTo>
                    <a:pt x="9699" y="212"/>
                    <a:pt x="9999" y="112"/>
                    <a:pt x="10299" y="12"/>
                  </a:cubicBezTo>
                  <a:cubicBezTo>
                    <a:pt x="10266" y="12"/>
                    <a:pt x="10210" y="0"/>
                    <a:pt x="1015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11"/>
            <p:cNvSpPr/>
            <p:nvPr/>
          </p:nvSpPr>
          <p:spPr>
            <a:xfrm>
              <a:off x="1959632" y="4379122"/>
              <a:ext cx="361679" cy="253039"/>
            </a:xfrm>
            <a:custGeom>
              <a:avLst/>
              <a:gdLst/>
              <a:ahLst/>
              <a:cxnLst/>
              <a:rect l="l" t="t" r="r" b="b"/>
              <a:pathLst>
                <a:path w="10367" h="7253" extrusionOk="0">
                  <a:moveTo>
                    <a:pt x="10200" y="0"/>
                  </a:moveTo>
                  <a:cubicBezTo>
                    <a:pt x="9944" y="56"/>
                    <a:pt x="9677" y="134"/>
                    <a:pt x="9421" y="211"/>
                  </a:cubicBezTo>
                  <a:cubicBezTo>
                    <a:pt x="9165" y="278"/>
                    <a:pt x="8920" y="367"/>
                    <a:pt x="8676" y="478"/>
                  </a:cubicBezTo>
                  <a:cubicBezTo>
                    <a:pt x="8409" y="579"/>
                    <a:pt x="8153" y="690"/>
                    <a:pt x="7897" y="801"/>
                  </a:cubicBezTo>
                  <a:cubicBezTo>
                    <a:pt x="7452" y="990"/>
                    <a:pt x="7019" y="1202"/>
                    <a:pt x="6585" y="1412"/>
                  </a:cubicBezTo>
                  <a:cubicBezTo>
                    <a:pt x="6129" y="1635"/>
                    <a:pt x="5673" y="1857"/>
                    <a:pt x="5239" y="2114"/>
                  </a:cubicBezTo>
                  <a:cubicBezTo>
                    <a:pt x="4416" y="2625"/>
                    <a:pt x="3715" y="3303"/>
                    <a:pt x="3104" y="4049"/>
                  </a:cubicBezTo>
                  <a:cubicBezTo>
                    <a:pt x="2781" y="4438"/>
                    <a:pt x="2503" y="4850"/>
                    <a:pt x="2170" y="5228"/>
                  </a:cubicBezTo>
                  <a:cubicBezTo>
                    <a:pt x="1836" y="5606"/>
                    <a:pt x="1424" y="5906"/>
                    <a:pt x="1057" y="6251"/>
                  </a:cubicBezTo>
                  <a:cubicBezTo>
                    <a:pt x="734" y="6551"/>
                    <a:pt x="423" y="6874"/>
                    <a:pt x="79" y="7141"/>
                  </a:cubicBezTo>
                  <a:cubicBezTo>
                    <a:pt x="56" y="7163"/>
                    <a:pt x="23" y="7185"/>
                    <a:pt x="0" y="7208"/>
                  </a:cubicBezTo>
                  <a:cubicBezTo>
                    <a:pt x="34" y="7208"/>
                    <a:pt x="67" y="7218"/>
                    <a:pt x="89" y="7218"/>
                  </a:cubicBezTo>
                  <a:cubicBezTo>
                    <a:pt x="301" y="7063"/>
                    <a:pt x="490" y="6896"/>
                    <a:pt x="679" y="6718"/>
                  </a:cubicBezTo>
                  <a:cubicBezTo>
                    <a:pt x="846" y="6562"/>
                    <a:pt x="1001" y="6407"/>
                    <a:pt x="1169" y="6251"/>
                  </a:cubicBezTo>
                  <a:cubicBezTo>
                    <a:pt x="1357" y="6084"/>
                    <a:pt x="1557" y="5917"/>
                    <a:pt x="1747" y="5739"/>
                  </a:cubicBezTo>
                  <a:cubicBezTo>
                    <a:pt x="1947" y="5572"/>
                    <a:pt x="2136" y="5384"/>
                    <a:pt x="2303" y="5183"/>
                  </a:cubicBezTo>
                  <a:cubicBezTo>
                    <a:pt x="2469" y="4983"/>
                    <a:pt x="2625" y="4771"/>
                    <a:pt x="2781" y="4571"/>
                  </a:cubicBezTo>
                  <a:cubicBezTo>
                    <a:pt x="3381" y="3782"/>
                    <a:pt x="4049" y="3048"/>
                    <a:pt x="4850" y="2458"/>
                  </a:cubicBezTo>
                  <a:cubicBezTo>
                    <a:pt x="5262" y="2158"/>
                    <a:pt x="5717" y="1913"/>
                    <a:pt x="6184" y="1679"/>
                  </a:cubicBezTo>
                  <a:cubicBezTo>
                    <a:pt x="6629" y="1457"/>
                    <a:pt x="7074" y="1234"/>
                    <a:pt x="7530" y="1034"/>
                  </a:cubicBezTo>
                  <a:cubicBezTo>
                    <a:pt x="7764" y="923"/>
                    <a:pt x="7998" y="823"/>
                    <a:pt x="8231" y="723"/>
                  </a:cubicBezTo>
                  <a:lnTo>
                    <a:pt x="8231" y="723"/>
                  </a:lnTo>
                  <a:cubicBezTo>
                    <a:pt x="7853" y="968"/>
                    <a:pt x="7519" y="1268"/>
                    <a:pt x="7141" y="1501"/>
                  </a:cubicBezTo>
                  <a:cubicBezTo>
                    <a:pt x="6740" y="1768"/>
                    <a:pt x="6295" y="1958"/>
                    <a:pt x="5884" y="2213"/>
                  </a:cubicBezTo>
                  <a:cubicBezTo>
                    <a:pt x="5495" y="2458"/>
                    <a:pt x="5139" y="2747"/>
                    <a:pt x="4817" y="3070"/>
                  </a:cubicBezTo>
                  <a:cubicBezTo>
                    <a:pt x="4483" y="3414"/>
                    <a:pt x="4204" y="3793"/>
                    <a:pt x="3915" y="4171"/>
                  </a:cubicBezTo>
                  <a:cubicBezTo>
                    <a:pt x="3771" y="4360"/>
                    <a:pt x="3626" y="4549"/>
                    <a:pt x="3460" y="4716"/>
                  </a:cubicBezTo>
                  <a:cubicBezTo>
                    <a:pt x="3292" y="4894"/>
                    <a:pt x="3104" y="5038"/>
                    <a:pt x="2914" y="5183"/>
                  </a:cubicBezTo>
                  <a:cubicBezTo>
                    <a:pt x="2726" y="5327"/>
                    <a:pt x="2536" y="5472"/>
                    <a:pt x="2358" y="5639"/>
                  </a:cubicBezTo>
                  <a:cubicBezTo>
                    <a:pt x="2192" y="5806"/>
                    <a:pt x="2036" y="5973"/>
                    <a:pt x="1869" y="6150"/>
                  </a:cubicBezTo>
                  <a:cubicBezTo>
                    <a:pt x="1713" y="6318"/>
                    <a:pt x="1557" y="6496"/>
                    <a:pt x="1379" y="6640"/>
                  </a:cubicBezTo>
                  <a:cubicBezTo>
                    <a:pt x="1191" y="6807"/>
                    <a:pt x="991" y="6929"/>
                    <a:pt x="790" y="7052"/>
                  </a:cubicBezTo>
                  <a:cubicBezTo>
                    <a:pt x="657" y="7119"/>
                    <a:pt x="523" y="7185"/>
                    <a:pt x="401" y="7252"/>
                  </a:cubicBezTo>
                  <a:lnTo>
                    <a:pt x="501" y="7252"/>
                  </a:lnTo>
                  <a:cubicBezTo>
                    <a:pt x="690" y="7151"/>
                    <a:pt x="879" y="7063"/>
                    <a:pt x="1057" y="6951"/>
                  </a:cubicBezTo>
                  <a:cubicBezTo>
                    <a:pt x="1246" y="6818"/>
                    <a:pt x="1424" y="6674"/>
                    <a:pt x="1591" y="6518"/>
                  </a:cubicBezTo>
                  <a:cubicBezTo>
                    <a:pt x="1936" y="6195"/>
                    <a:pt x="2225" y="5817"/>
                    <a:pt x="2592" y="5505"/>
                  </a:cubicBezTo>
                  <a:cubicBezTo>
                    <a:pt x="2770" y="5350"/>
                    <a:pt x="2970" y="5216"/>
                    <a:pt x="3159" y="5061"/>
                  </a:cubicBezTo>
                  <a:cubicBezTo>
                    <a:pt x="3349" y="4916"/>
                    <a:pt x="3515" y="4749"/>
                    <a:pt x="3671" y="4571"/>
                  </a:cubicBezTo>
                  <a:cubicBezTo>
                    <a:pt x="3982" y="4205"/>
                    <a:pt x="4249" y="3804"/>
                    <a:pt x="4560" y="3437"/>
                  </a:cubicBezTo>
                  <a:cubicBezTo>
                    <a:pt x="4861" y="3081"/>
                    <a:pt x="5205" y="2769"/>
                    <a:pt x="5584" y="2492"/>
                  </a:cubicBezTo>
                  <a:cubicBezTo>
                    <a:pt x="5973" y="2203"/>
                    <a:pt x="6407" y="1991"/>
                    <a:pt x="6829" y="1758"/>
                  </a:cubicBezTo>
                  <a:cubicBezTo>
                    <a:pt x="7030" y="1646"/>
                    <a:pt x="7230" y="1524"/>
                    <a:pt x="7419" y="1390"/>
                  </a:cubicBezTo>
                  <a:cubicBezTo>
                    <a:pt x="7619" y="1246"/>
                    <a:pt x="7797" y="1101"/>
                    <a:pt x="7998" y="957"/>
                  </a:cubicBezTo>
                  <a:cubicBezTo>
                    <a:pt x="8220" y="790"/>
                    <a:pt x="8453" y="645"/>
                    <a:pt x="8698" y="534"/>
                  </a:cubicBezTo>
                  <a:cubicBezTo>
                    <a:pt x="8976" y="423"/>
                    <a:pt x="9254" y="322"/>
                    <a:pt x="9543" y="233"/>
                  </a:cubicBezTo>
                  <a:cubicBezTo>
                    <a:pt x="9810" y="167"/>
                    <a:pt x="10089" y="112"/>
                    <a:pt x="10366" y="67"/>
                  </a:cubicBezTo>
                  <a:lnTo>
                    <a:pt x="10289" y="33"/>
                  </a:lnTo>
                  <a:cubicBezTo>
                    <a:pt x="10244" y="45"/>
                    <a:pt x="10200" y="45"/>
                    <a:pt x="10155" y="56"/>
                  </a:cubicBezTo>
                  <a:cubicBezTo>
                    <a:pt x="10188" y="45"/>
                    <a:pt x="10233" y="33"/>
                    <a:pt x="10266" y="23"/>
                  </a:cubicBezTo>
                  <a:lnTo>
                    <a:pt x="1020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11"/>
            <p:cNvSpPr/>
            <p:nvPr/>
          </p:nvSpPr>
          <p:spPr>
            <a:xfrm>
              <a:off x="2028711" y="4383378"/>
              <a:ext cx="300346" cy="239817"/>
            </a:xfrm>
            <a:custGeom>
              <a:avLst/>
              <a:gdLst/>
              <a:ahLst/>
              <a:cxnLst/>
              <a:rect l="l" t="t" r="r" b="b"/>
              <a:pathLst>
                <a:path w="8609" h="6874" extrusionOk="0">
                  <a:moveTo>
                    <a:pt x="8553" y="0"/>
                  </a:moveTo>
                  <a:cubicBezTo>
                    <a:pt x="7975" y="200"/>
                    <a:pt x="7397" y="423"/>
                    <a:pt x="6841" y="679"/>
                  </a:cubicBezTo>
                  <a:cubicBezTo>
                    <a:pt x="6095" y="1013"/>
                    <a:pt x="5395" y="1435"/>
                    <a:pt x="4760" y="1958"/>
                  </a:cubicBezTo>
                  <a:cubicBezTo>
                    <a:pt x="4427" y="2236"/>
                    <a:pt x="4115" y="2525"/>
                    <a:pt x="3815" y="2837"/>
                  </a:cubicBezTo>
                  <a:cubicBezTo>
                    <a:pt x="3504" y="3148"/>
                    <a:pt x="3193" y="3460"/>
                    <a:pt x="2914" y="3793"/>
                  </a:cubicBezTo>
                  <a:cubicBezTo>
                    <a:pt x="2636" y="4138"/>
                    <a:pt x="2414" y="4527"/>
                    <a:pt x="2147" y="4872"/>
                  </a:cubicBezTo>
                  <a:cubicBezTo>
                    <a:pt x="1869" y="5217"/>
                    <a:pt x="1546" y="5506"/>
                    <a:pt x="1235" y="5806"/>
                  </a:cubicBezTo>
                  <a:cubicBezTo>
                    <a:pt x="835" y="6174"/>
                    <a:pt x="434" y="6540"/>
                    <a:pt x="0" y="6874"/>
                  </a:cubicBezTo>
                  <a:cubicBezTo>
                    <a:pt x="56" y="6852"/>
                    <a:pt x="111" y="6841"/>
                    <a:pt x="167" y="6819"/>
                  </a:cubicBezTo>
                  <a:cubicBezTo>
                    <a:pt x="467" y="6585"/>
                    <a:pt x="756" y="6329"/>
                    <a:pt x="1035" y="6073"/>
                  </a:cubicBezTo>
                  <a:cubicBezTo>
                    <a:pt x="1346" y="5784"/>
                    <a:pt x="1658" y="5506"/>
                    <a:pt x="1947" y="5195"/>
                  </a:cubicBezTo>
                  <a:cubicBezTo>
                    <a:pt x="2258" y="4872"/>
                    <a:pt x="2491" y="4494"/>
                    <a:pt x="2748" y="4138"/>
                  </a:cubicBezTo>
                  <a:cubicBezTo>
                    <a:pt x="3003" y="3771"/>
                    <a:pt x="3292" y="3448"/>
                    <a:pt x="3604" y="3137"/>
                  </a:cubicBezTo>
                  <a:cubicBezTo>
                    <a:pt x="3904" y="2825"/>
                    <a:pt x="4216" y="2525"/>
                    <a:pt x="4538" y="2236"/>
                  </a:cubicBezTo>
                  <a:cubicBezTo>
                    <a:pt x="4861" y="1958"/>
                    <a:pt x="5195" y="1691"/>
                    <a:pt x="5550" y="1446"/>
                  </a:cubicBezTo>
                  <a:cubicBezTo>
                    <a:pt x="5884" y="1224"/>
                    <a:pt x="6228" y="1035"/>
                    <a:pt x="6596" y="857"/>
                  </a:cubicBezTo>
                  <a:cubicBezTo>
                    <a:pt x="7252" y="534"/>
                    <a:pt x="7931" y="279"/>
                    <a:pt x="8609" y="23"/>
                  </a:cubicBezTo>
                  <a:lnTo>
                    <a:pt x="855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11"/>
            <p:cNvSpPr/>
            <p:nvPr/>
          </p:nvSpPr>
          <p:spPr>
            <a:xfrm>
              <a:off x="1982135" y="4373261"/>
              <a:ext cx="326373" cy="188253"/>
            </a:xfrm>
            <a:custGeom>
              <a:avLst/>
              <a:gdLst/>
              <a:ahLst/>
              <a:cxnLst/>
              <a:rect l="l" t="t" r="r" b="b"/>
              <a:pathLst>
                <a:path w="9355" h="5396" extrusionOk="0">
                  <a:moveTo>
                    <a:pt x="8721" y="0"/>
                  </a:moveTo>
                  <a:cubicBezTo>
                    <a:pt x="8459" y="0"/>
                    <a:pt x="8026" y="84"/>
                    <a:pt x="7363" y="157"/>
                  </a:cubicBezTo>
                  <a:cubicBezTo>
                    <a:pt x="7114" y="188"/>
                    <a:pt x="6964" y="199"/>
                    <a:pt x="6838" y="199"/>
                  </a:cubicBezTo>
                  <a:cubicBezTo>
                    <a:pt x="6611" y="199"/>
                    <a:pt x="6468" y="164"/>
                    <a:pt x="5973" y="157"/>
                  </a:cubicBezTo>
                  <a:cubicBezTo>
                    <a:pt x="5962" y="157"/>
                    <a:pt x="5951" y="157"/>
                    <a:pt x="5940" y="157"/>
                  </a:cubicBezTo>
                  <a:cubicBezTo>
                    <a:pt x="5200" y="157"/>
                    <a:pt x="5013" y="508"/>
                    <a:pt x="4060" y="935"/>
                  </a:cubicBezTo>
                  <a:cubicBezTo>
                    <a:pt x="3092" y="1370"/>
                    <a:pt x="2136" y="2793"/>
                    <a:pt x="1747" y="3461"/>
                  </a:cubicBezTo>
                  <a:cubicBezTo>
                    <a:pt x="1347" y="4128"/>
                    <a:pt x="590" y="4873"/>
                    <a:pt x="112" y="5295"/>
                  </a:cubicBezTo>
                  <a:cubicBezTo>
                    <a:pt x="79" y="5329"/>
                    <a:pt x="45" y="5362"/>
                    <a:pt x="0" y="5396"/>
                  </a:cubicBezTo>
                  <a:cubicBezTo>
                    <a:pt x="267" y="5384"/>
                    <a:pt x="623" y="5340"/>
                    <a:pt x="1024" y="5229"/>
                  </a:cubicBezTo>
                  <a:cubicBezTo>
                    <a:pt x="1847" y="4995"/>
                    <a:pt x="1836" y="4317"/>
                    <a:pt x="2459" y="3572"/>
                  </a:cubicBezTo>
                  <a:cubicBezTo>
                    <a:pt x="3082" y="2838"/>
                    <a:pt x="3349" y="2715"/>
                    <a:pt x="3905" y="2126"/>
                  </a:cubicBezTo>
                  <a:cubicBezTo>
                    <a:pt x="4449" y="1525"/>
                    <a:pt x="5150" y="1447"/>
                    <a:pt x="6062" y="1347"/>
                  </a:cubicBezTo>
                  <a:cubicBezTo>
                    <a:pt x="6248" y="1327"/>
                    <a:pt x="6388" y="1320"/>
                    <a:pt x="6502" y="1320"/>
                  </a:cubicBezTo>
                  <a:cubicBezTo>
                    <a:pt x="6780" y="1320"/>
                    <a:pt x="6897" y="1363"/>
                    <a:pt x="7118" y="1363"/>
                  </a:cubicBezTo>
                  <a:cubicBezTo>
                    <a:pt x="7256" y="1363"/>
                    <a:pt x="7435" y="1346"/>
                    <a:pt x="7719" y="1291"/>
                  </a:cubicBezTo>
                  <a:cubicBezTo>
                    <a:pt x="8653" y="1113"/>
                    <a:pt x="9355" y="201"/>
                    <a:pt x="9355" y="201"/>
                  </a:cubicBezTo>
                  <a:lnTo>
                    <a:pt x="8943" y="13"/>
                  </a:lnTo>
                  <a:cubicBezTo>
                    <a:pt x="8887" y="1"/>
                    <a:pt x="8821" y="1"/>
                    <a:pt x="8765" y="1"/>
                  </a:cubicBezTo>
                  <a:cubicBezTo>
                    <a:pt x="8751" y="1"/>
                    <a:pt x="8736" y="0"/>
                    <a:pt x="872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11"/>
            <p:cNvSpPr/>
            <p:nvPr/>
          </p:nvSpPr>
          <p:spPr>
            <a:xfrm>
              <a:off x="2002301" y="4373679"/>
              <a:ext cx="276728" cy="185532"/>
            </a:xfrm>
            <a:custGeom>
              <a:avLst/>
              <a:gdLst/>
              <a:ahLst/>
              <a:cxnLst/>
              <a:rect l="l" t="t" r="r" b="b"/>
              <a:pathLst>
                <a:path w="7932" h="5318" extrusionOk="0">
                  <a:moveTo>
                    <a:pt x="7931" y="1"/>
                  </a:moveTo>
                  <a:cubicBezTo>
                    <a:pt x="7909" y="1"/>
                    <a:pt x="7887" y="11"/>
                    <a:pt x="7853" y="11"/>
                  </a:cubicBezTo>
                  <a:cubicBezTo>
                    <a:pt x="7820" y="11"/>
                    <a:pt x="7798" y="23"/>
                    <a:pt x="7764" y="23"/>
                  </a:cubicBezTo>
                  <a:cubicBezTo>
                    <a:pt x="7653" y="78"/>
                    <a:pt x="7542" y="134"/>
                    <a:pt x="7430" y="179"/>
                  </a:cubicBezTo>
                  <a:cubicBezTo>
                    <a:pt x="7252" y="256"/>
                    <a:pt x="7064" y="323"/>
                    <a:pt x="6864" y="367"/>
                  </a:cubicBezTo>
                  <a:cubicBezTo>
                    <a:pt x="6641" y="412"/>
                    <a:pt x="6407" y="412"/>
                    <a:pt x="6185" y="412"/>
                  </a:cubicBezTo>
                  <a:cubicBezTo>
                    <a:pt x="6089" y="407"/>
                    <a:pt x="5996" y="405"/>
                    <a:pt x="5902" y="405"/>
                  </a:cubicBezTo>
                  <a:cubicBezTo>
                    <a:pt x="5768" y="405"/>
                    <a:pt x="5633" y="410"/>
                    <a:pt x="5495" y="423"/>
                  </a:cubicBezTo>
                  <a:cubicBezTo>
                    <a:pt x="5250" y="446"/>
                    <a:pt x="5028" y="523"/>
                    <a:pt x="4806" y="634"/>
                  </a:cubicBezTo>
                  <a:cubicBezTo>
                    <a:pt x="4572" y="757"/>
                    <a:pt x="4338" y="890"/>
                    <a:pt x="4105" y="1024"/>
                  </a:cubicBezTo>
                  <a:cubicBezTo>
                    <a:pt x="3883" y="1146"/>
                    <a:pt x="3660" y="1291"/>
                    <a:pt x="3449" y="1447"/>
                  </a:cubicBezTo>
                  <a:cubicBezTo>
                    <a:pt x="3015" y="1791"/>
                    <a:pt x="2648" y="2214"/>
                    <a:pt x="2281" y="2614"/>
                  </a:cubicBezTo>
                  <a:cubicBezTo>
                    <a:pt x="1513" y="3449"/>
                    <a:pt x="757" y="4294"/>
                    <a:pt x="79" y="5206"/>
                  </a:cubicBezTo>
                  <a:cubicBezTo>
                    <a:pt x="57" y="5239"/>
                    <a:pt x="23" y="5283"/>
                    <a:pt x="1" y="5317"/>
                  </a:cubicBezTo>
                  <a:cubicBezTo>
                    <a:pt x="35" y="5306"/>
                    <a:pt x="67" y="5306"/>
                    <a:pt x="90" y="5295"/>
                  </a:cubicBezTo>
                  <a:cubicBezTo>
                    <a:pt x="334" y="4983"/>
                    <a:pt x="579" y="4660"/>
                    <a:pt x="835" y="4361"/>
                  </a:cubicBezTo>
                  <a:cubicBezTo>
                    <a:pt x="1191" y="3926"/>
                    <a:pt x="1569" y="3504"/>
                    <a:pt x="1948" y="3081"/>
                  </a:cubicBezTo>
                  <a:cubicBezTo>
                    <a:pt x="2326" y="2670"/>
                    <a:pt x="2692" y="2247"/>
                    <a:pt x="3082" y="1858"/>
                  </a:cubicBezTo>
                  <a:cubicBezTo>
                    <a:pt x="3471" y="1469"/>
                    <a:pt x="3927" y="1168"/>
                    <a:pt x="4405" y="901"/>
                  </a:cubicBezTo>
                  <a:cubicBezTo>
                    <a:pt x="4628" y="779"/>
                    <a:pt x="4862" y="646"/>
                    <a:pt x="5095" y="557"/>
                  </a:cubicBezTo>
                  <a:cubicBezTo>
                    <a:pt x="5329" y="468"/>
                    <a:pt x="5573" y="446"/>
                    <a:pt x="5818" y="446"/>
                  </a:cubicBezTo>
                  <a:cubicBezTo>
                    <a:pt x="6003" y="446"/>
                    <a:pt x="6195" y="460"/>
                    <a:pt x="6384" y="460"/>
                  </a:cubicBezTo>
                  <a:cubicBezTo>
                    <a:pt x="6433" y="460"/>
                    <a:pt x="6482" y="459"/>
                    <a:pt x="6530" y="456"/>
                  </a:cubicBezTo>
                  <a:cubicBezTo>
                    <a:pt x="6730" y="446"/>
                    <a:pt x="6930" y="412"/>
                    <a:pt x="7130" y="345"/>
                  </a:cubicBezTo>
                  <a:cubicBezTo>
                    <a:pt x="7408" y="256"/>
                    <a:pt x="7675" y="134"/>
                    <a:pt x="79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11"/>
            <p:cNvSpPr/>
            <p:nvPr/>
          </p:nvSpPr>
          <p:spPr>
            <a:xfrm>
              <a:off x="2241740" y="4396182"/>
              <a:ext cx="51633" cy="23689"/>
            </a:xfrm>
            <a:custGeom>
              <a:avLst/>
              <a:gdLst/>
              <a:ahLst/>
              <a:cxnLst/>
              <a:rect l="l" t="t" r="r" b="b"/>
              <a:pathLst>
                <a:path w="1480" h="679" extrusionOk="0">
                  <a:moveTo>
                    <a:pt x="1479" y="1"/>
                  </a:moveTo>
                  <a:lnTo>
                    <a:pt x="1479" y="1"/>
                  </a:lnTo>
                  <a:cubicBezTo>
                    <a:pt x="1224" y="90"/>
                    <a:pt x="979" y="201"/>
                    <a:pt x="735" y="312"/>
                  </a:cubicBezTo>
                  <a:cubicBezTo>
                    <a:pt x="490" y="423"/>
                    <a:pt x="234" y="545"/>
                    <a:pt x="1" y="679"/>
                  </a:cubicBezTo>
                  <a:cubicBezTo>
                    <a:pt x="45" y="679"/>
                    <a:pt x="100" y="668"/>
                    <a:pt x="167" y="657"/>
                  </a:cubicBezTo>
                  <a:cubicBezTo>
                    <a:pt x="267" y="601"/>
                    <a:pt x="379" y="545"/>
                    <a:pt x="490" y="490"/>
                  </a:cubicBezTo>
                  <a:cubicBezTo>
                    <a:pt x="768" y="345"/>
                    <a:pt x="1057" y="223"/>
                    <a:pt x="1346" y="100"/>
                  </a:cubicBezTo>
                  <a:lnTo>
                    <a:pt x="1479"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11"/>
            <p:cNvSpPr/>
            <p:nvPr/>
          </p:nvSpPr>
          <p:spPr>
            <a:xfrm>
              <a:off x="2207968" y="4381041"/>
              <a:ext cx="100127" cy="39597"/>
            </a:xfrm>
            <a:custGeom>
              <a:avLst/>
              <a:gdLst/>
              <a:ahLst/>
              <a:cxnLst/>
              <a:rect l="l" t="t" r="r" b="b"/>
              <a:pathLst>
                <a:path w="2870" h="1135" extrusionOk="0">
                  <a:moveTo>
                    <a:pt x="2870" y="1"/>
                  </a:moveTo>
                  <a:lnTo>
                    <a:pt x="2870" y="1"/>
                  </a:lnTo>
                  <a:cubicBezTo>
                    <a:pt x="2681" y="45"/>
                    <a:pt x="2492" y="101"/>
                    <a:pt x="2303" y="156"/>
                  </a:cubicBezTo>
                  <a:cubicBezTo>
                    <a:pt x="2047" y="223"/>
                    <a:pt x="1802" y="312"/>
                    <a:pt x="1558" y="423"/>
                  </a:cubicBezTo>
                  <a:cubicBezTo>
                    <a:pt x="1291" y="524"/>
                    <a:pt x="1035" y="635"/>
                    <a:pt x="779" y="746"/>
                  </a:cubicBezTo>
                  <a:cubicBezTo>
                    <a:pt x="512" y="857"/>
                    <a:pt x="257" y="979"/>
                    <a:pt x="0" y="1102"/>
                  </a:cubicBezTo>
                  <a:lnTo>
                    <a:pt x="146" y="1102"/>
                  </a:lnTo>
                  <a:cubicBezTo>
                    <a:pt x="234" y="1058"/>
                    <a:pt x="323" y="1013"/>
                    <a:pt x="412" y="979"/>
                  </a:cubicBezTo>
                  <a:cubicBezTo>
                    <a:pt x="646" y="868"/>
                    <a:pt x="880" y="768"/>
                    <a:pt x="1113" y="668"/>
                  </a:cubicBezTo>
                  <a:lnTo>
                    <a:pt x="1113" y="668"/>
                  </a:lnTo>
                  <a:cubicBezTo>
                    <a:pt x="890" y="813"/>
                    <a:pt x="679" y="969"/>
                    <a:pt x="468" y="1135"/>
                  </a:cubicBezTo>
                  <a:lnTo>
                    <a:pt x="568" y="1135"/>
                  </a:lnTo>
                  <a:cubicBezTo>
                    <a:pt x="668" y="1058"/>
                    <a:pt x="768" y="979"/>
                    <a:pt x="880" y="902"/>
                  </a:cubicBezTo>
                  <a:cubicBezTo>
                    <a:pt x="1102" y="735"/>
                    <a:pt x="1335" y="590"/>
                    <a:pt x="1580" y="479"/>
                  </a:cubicBezTo>
                  <a:cubicBezTo>
                    <a:pt x="1858" y="368"/>
                    <a:pt x="2136" y="267"/>
                    <a:pt x="2425" y="178"/>
                  </a:cubicBezTo>
                  <a:cubicBezTo>
                    <a:pt x="2536" y="146"/>
                    <a:pt x="2659" y="123"/>
                    <a:pt x="2781" y="101"/>
                  </a:cubicBezTo>
                  <a:cubicBezTo>
                    <a:pt x="2815" y="57"/>
                    <a:pt x="2848" y="23"/>
                    <a:pt x="287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11"/>
            <p:cNvSpPr/>
            <p:nvPr/>
          </p:nvSpPr>
          <p:spPr>
            <a:xfrm>
              <a:off x="2029479" y="4528898"/>
              <a:ext cx="18665" cy="21770"/>
            </a:xfrm>
            <a:custGeom>
              <a:avLst/>
              <a:gdLst/>
              <a:ahLst/>
              <a:cxnLst/>
              <a:rect l="l" t="t" r="r" b="b"/>
              <a:pathLst>
                <a:path w="535" h="624" extrusionOk="0">
                  <a:moveTo>
                    <a:pt x="534" y="1"/>
                  </a:moveTo>
                  <a:lnTo>
                    <a:pt x="534" y="1"/>
                  </a:lnTo>
                  <a:cubicBezTo>
                    <a:pt x="356" y="211"/>
                    <a:pt x="178" y="412"/>
                    <a:pt x="0" y="623"/>
                  </a:cubicBezTo>
                  <a:cubicBezTo>
                    <a:pt x="245" y="478"/>
                    <a:pt x="390" y="256"/>
                    <a:pt x="5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11"/>
            <p:cNvSpPr/>
            <p:nvPr/>
          </p:nvSpPr>
          <p:spPr>
            <a:xfrm>
              <a:off x="2157519" y="4374063"/>
              <a:ext cx="140911" cy="51668"/>
            </a:xfrm>
            <a:custGeom>
              <a:avLst/>
              <a:gdLst/>
              <a:ahLst/>
              <a:cxnLst/>
              <a:rect l="l" t="t" r="r" b="b"/>
              <a:pathLst>
                <a:path w="4039" h="1481" extrusionOk="0">
                  <a:moveTo>
                    <a:pt x="3960" y="0"/>
                  </a:moveTo>
                  <a:cubicBezTo>
                    <a:pt x="3827" y="45"/>
                    <a:pt x="3682" y="89"/>
                    <a:pt x="3549" y="134"/>
                  </a:cubicBezTo>
                  <a:cubicBezTo>
                    <a:pt x="3327" y="223"/>
                    <a:pt x="3093" y="301"/>
                    <a:pt x="2870" y="401"/>
                  </a:cubicBezTo>
                  <a:cubicBezTo>
                    <a:pt x="2637" y="490"/>
                    <a:pt x="2415" y="601"/>
                    <a:pt x="2181" y="690"/>
                  </a:cubicBezTo>
                  <a:cubicBezTo>
                    <a:pt x="1947" y="790"/>
                    <a:pt x="1713" y="868"/>
                    <a:pt x="1469" y="924"/>
                  </a:cubicBezTo>
                  <a:cubicBezTo>
                    <a:pt x="1224" y="979"/>
                    <a:pt x="991" y="1013"/>
                    <a:pt x="757" y="1102"/>
                  </a:cubicBezTo>
                  <a:cubicBezTo>
                    <a:pt x="490" y="1191"/>
                    <a:pt x="235" y="1324"/>
                    <a:pt x="1" y="1480"/>
                  </a:cubicBezTo>
                  <a:cubicBezTo>
                    <a:pt x="67" y="1468"/>
                    <a:pt x="134" y="1446"/>
                    <a:pt x="212" y="1436"/>
                  </a:cubicBezTo>
                  <a:lnTo>
                    <a:pt x="445" y="1302"/>
                  </a:lnTo>
                  <a:cubicBezTo>
                    <a:pt x="668" y="1191"/>
                    <a:pt x="902" y="1113"/>
                    <a:pt x="1157" y="1057"/>
                  </a:cubicBezTo>
                  <a:cubicBezTo>
                    <a:pt x="1391" y="1001"/>
                    <a:pt x="1624" y="957"/>
                    <a:pt x="1858" y="879"/>
                  </a:cubicBezTo>
                  <a:cubicBezTo>
                    <a:pt x="2326" y="724"/>
                    <a:pt x="2759" y="501"/>
                    <a:pt x="3226" y="323"/>
                  </a:cubicBezTo>
                  <a:cubicBezTo>
                    <a:pt x="3493" y="223"/>
                    <a:pt x="3771" y="134"/>
                    <a:pt x="4038" y="45"/>
                  </a:cubicBezTo>
                  <a:lnTo>
                    <a:pt x="396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11"/>
            <p:cNvSpPr/>
            <p:nvPr/>
          </p:nvSpPr>
          <p:spPr>
            <a:xfrm>
              <a:off x="2726026" y="4131554"/>
              <a:ext cx="73752" cy="63844"/>
            </a:xfrm>
            <a:custGeom>
              <a:avLst/>
              <a:gdLst/>
              <a:ahLst/>
              <a:cxnLst/>
              <a:rect l="l" t="t" r="r" b="b"/>
              <a:pathLst>
                <a:path w="2114" h="1830" extrusionOk="0">
                  <a:moveTo>
                    <a:pt x="1524" y="1"/>
                  </a:moveTo>
                  <a:cubicBezTo>
                    <a:pt x="1215" y="1"/>
                    <a:pt x="819" y="175"/>
                    <a:pt x="634" y="267"/>
                  </a:cubicBezTo>
                  <a:cubicBezTo>
                    <a:pt x="356" y="401"/>
                    <a:pt x="0" y="646"/>
                    <a:pt x="33" y="868"/>
                  </a:cubicBezTo>
                  <a:cubicBezTo>
                    <a:pt x="67" y="1079"/>
                    <a:pt x="267" y="1024"/>
                    <a:pt x="367" y="1168"/>
                  </a:cubicBezTo>
                  <a:cubicBezTo>
                    <a:pt x="411" y="1246"/>
                    <a:pt x="378" y="1212"/>
                    <a:pt x="400" y="1346"/>
                  </a:cubicBezTo>
                  <a:cubicBezTo>
                    <a:pt x="411" y="1479"/>
                    <a:pt x="356" y="1546"/>
                    <a:pt x="522" y="1702"/>
                  </a:cubicBezTo>
                  <a:cubicBezTo>
                    <a:pt x="620" y="1787"/>
                    <a:pt x="772" y="1829"/>
                    <a:pt x="907" y="1829"/>
                  </a:cubicBezTo>
                  <a:cubicBezTo>
                    <a:pt x="1018" y="1829"/>
                    <a:pt x="1117" y="1801"/>
                    <a:pt x="1167" y="1746"/>
                  </a:cubicBezTo>
                  <a:cubicBezTo>
                    <a:pt x="1279" y="1624"/>
                    <a:pt x="1668" y="1235"/>
                    <a:pt x="1869" y="945"/>
                  </a:cubicBezTo>
                  <a:cubicBezTo>
                    <a:pt x="2057" y="668"/>
                    <a:pt x="2113" y="411"/>
                    <a:pt x="1857" y="122"/>
                  </a:cubicBezTo>
                  <a:cubicBezTo>
                    <a:pt x="1779" y="34"/>
                    <a:pt x="1660" y="1"/>
                    <a:pt x="15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11"/>
            <p:cNvSpPr/>
            <p:nvPr/>
          </p:nvSpPr>
          <p:spPr>
            <a:xfrm>
              <a:off x="2729096" y="4131554"/>
              <a:ext cx="69112" cy="31922"/>
            </a:xfrm>
            <a:custGeom>
              <a:avLst/>
              <a:gdLst/>
              <a:ahLst/>
              <a:cxnLst/>
              <a:rect l="l" t="t" r="r" b="b"/>
              <a:pathLst>
                <a:path w="1981" h="915" extrusionOk="0">
                  <a:moveTo>
                    <a:pt x="1436" y="1"/>
                  </a:moveTo>
                  <a:cubicBezTo>
                    <a:pt x="1127" y="1"/>
                    <a:pt x="731" y="175"/>
                    <a:pt x="546" y="267"/>
                  </a:cubicBezTo>
                  <a:cubicBezTo>
                    <a:pt x="357" y="356"/>
                    <a:pt x="112" y="512"/>
                    <a:pt x="1" y="668"/>
                  </a:cubicBezTo>
                  <a:cubicBezTo>
                    <a:pt x="12" y="690"/>
                    <a:pt x="23" y="701"/>
                    <a:pt x="45" y="723"/>
                  </a:cubicBezTo>
                  <a:cubicBezTo>
                    <a:pt x="112" y="790"/>
                    <a:pt x="212" y="823"/>
                    <a:pt x="301" y="823"/>
                  </a:cubicBezTo>
                  <a:cubicBezTo>
                    <a:pt x="316" y="824"/>
                    <a:pt x="332" y="824"/>
                    <a:pt x="347" y="824"/>
                  </a:cubicBezTo>
                  <a:cubicBezTo>
                    <a:pt x="494" y="824"/>
                    <a:pt x="640" y="796"/>
                    <a:pt x="786" y="796"/>
                  </a:cubicBezTo>
                  <a:cubicBezTo>
                    <a:pt x="858" y="796"/>
                    <a:pt x="930" y="803"/>
                    <a:pt x="1002" y="823"/>
                  </a:cubicBezTo>
                  <a:cubicBezTo>
                    <a:pt x="1124" y="846"/>
                    <a:pt x="1224" y="901"/>
                    <a:pt x="1346" y="912"/>
                  </a:cubicBezTo>
                  <a:cubicBezTo>
                    <a:pt x="1361" y="914"/>
                    <a:pt x="1375" y="914"/>
                    <a:pt x="1390" y="914"/>
                  </a:cubicBezTo>
                  <a:cubicBezTo>
                    <a:pt x="1487" y="914"/>
                    <a:pt x="1583" y="886"/>
                    <a:pt x="1680" y="856"/>
                  </a:cubicBezTo>
                  <a:cubicBezTo>
                    <a:pt x="1736" y="846"/>
                    <a:pt x="1803" y="823"/>
                    <a:pt x="1870" y="801"/>
                  </a:cubicBezTo>
                  <a:cubicBezTo>
                    <a:pt x="1981" y="567"/>
                    <a:pt x="1981" y="356"/>
                    <a:pt x="1769" y="122"/>
                  </a:cubicBezTo>
                  <a:cubicBezTo>
                    <a:pt x="1691" y="34"/>
                    <a:pt x="1572" y="1"/>
                    <a:pt x="143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11"/>
            <p:cNvSpPr/>
            <p:nvPr/>
          </p:nvSpPr>
          <p:spPr>
            <a:xfrm>
              <a:off x="2772567" y="4147429"/>
              <a:ext cx="20235" cy="3942"/>
            </a:xfrm>
            <a:custGeom>
              <a:avLst/>
              <a:gdLst/>
              <a:ahLst/>
              <a:cxnLst/>
              <a:rect l="l" t="t" r="r" b="b"/>
              <a:pathLst>
                <a:path w="580" h="113" extrusionOk="0">
                  <a:moveTo>
                    <a:pt x="579" y="1"/>
                  </a:moveTo>
                  <a:lnTo>
                    <a:pt x="579" y="1"/>
                  </a:lnTo>
                  <a:cubicBezTo>
                    <a:pt x="501" y="57"/>
                    <a:pt x="401" y="79"/>
                    <a:pt x="301" y="79"/>
                  </a:cubicBezTo>
                  <a:cubicBezTo>
                    <a:pt x="245" y="79"/>
                    <a:pt x="201" y="79"/>
                    <a:pt x="145" y="68"/>
                  </a:cubicBezTo>
                  <a:cubicBezTo>
                    <a:pt x="100" y="68"/>
                    <a:pt x="56" y="45"/>
                    <a:pt x="34" y="13"/>
                  </a:cubicBezTo>
                  <a:lnTo>
                    <a:pt x="1" y="45"/>
                  </a:lnTo>
                  <a:cubicBezTo>
                    <a:pt x="34" y="90"/>
                    <a:pt x="100" y="102"/>
                    <a:pt x="145" y="112"/>
                  </a:cubicBezTo>
                  <a:cubicBezTo>
                    <a:pt x="201" y="112"/>
                    <a:pt x="245" y="102"/>
                    <a:pt x="301" y="102"/>
                  </a:cubicBezTo>
                  <a:cubicBezTo>
                    <a:pt x="401" y="90"/>
                    <a:pt x="501" y="68"/>
                    <a:pt x="5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11"/>
            <p:cNvSpPr/>
            <p:nvPr/>
          </p:nvSpPr>
          <p:spPr>
            <a:xfrm>
              <a:off x="2765973" y="4134659"/>
              <a:ext cx="12839" cy="18665"/>
            </a:xfrm>
            <a:custGeom>
              <a:avLst/>
              <a:gdLst/>
              <a:ahLst/>
              <a:cxnLst/>
              <a:rect l="l" t="t" r="r" b="b"/>
              <a:pathLst>
                <a:path w="368" h="535" extrusionOk="0">
                  <a:moveTo>
                    <a:pt x="367" y="0"/>
                  </a:moveTo>
                  <a:cubicBezTo>
                    <a:pt x="256" y="33"/>
                    <a:pt x="167" y="122"/>
                    <a:pt x="111" y="211"/>
                  </a:cubicBezTo>
                  <a:cubicBezTo>
                    <a:pt x="56" y="312"/>
                    <a:pt x="34" y="423"/>
                    <a:pt x="0" y="523"/>
                  </a:cubicBezTo>
                  <a:lnTo>
                    <a:pt x="34" y="534"/>
                  </a:lnTo>
                  <a:cubicBezTo>
                    <a:pt x="56" y="434"/>
                    <a:pt x="78" y="322"/>
                    <a:pt x="134" y="223"/>
                  </a:cubicBezTo>
                  <a:cubicBezTo>
                    <a:pt x="178" y="122"/>
                    <a:pt x="256" y="33"/>
                    <a:pt x="3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11"/>
            <p:cNvSpPr/>
            <p:nvPr/>
          </p:nvSpPr>
          <p:spPr>
            <a:xfrm>
              <a:off x="2757844" y="4157546"/>
              <a:ext cx="31817" cy="4291"/>
            </a:xfrm>
            <a:custGeom>
              <a:avLst/>
              <a:gdLst/>
              <a:ahLst/>
              <a:cxnLst/>
              <a:rect l="l" t="t" r="r" b="b"/>
              <a:pathLst>
                <a:path w="912" h="123" extrusionOk="0">
                  <a:moveTo>
                    <a:pt x="45" y="0"/>
                  </a:moveTo>
                  <a:lnTo>
                    <a:pt x="0" y="56"/>
                  </a:lnTo>
                  <a:cubicBezTo>
                    <a:pt x="77" y="101"/>
                    <a:pt x="156" y="123"/>
                    <a:pt x="233" y="123"/>
                  </a:cubicBezTo>
                  <a:lnTo>
                    <a:pt x="467" y="123"/>
                  </a:lnTo>
                  <a:cubicBezTo>
                    <a:pt x="623" y="101"/>
                    <a:pt x="778" y="56"/>
                    <a:pt x="912" y="0"/>
                  </a:cubicBezTo>
                  <a:lnTo>
                    <a:pt x="912" y="0"/>
                  </a:lnTo>
                  <a:cubicBezTo>
                    <a:pt x="778" y="56"/>
                    <a:pt x="623" y="78"/>
                    <a:pt x="467" y="89"/>
                  </a:cubicBezTo>
                  <a:cubicBezTo>
                    <a:pt x="389" y="89"/>
                    <a:pt x="311" y="89"/>
                    <a:pt x="245" y="78"/>
                  </a:cubicBezTo>
                  <a:cubicBezTo>
                    <a:pt x="166" y="67"/>
                    <a:pt x="89" y="45"/>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11"/>
            <p:cNvSpPr/>
            <p:nvPr/>
          </p:nvSpPr>
          <p:spPr>
            <a:xfrm>
              <a:off x="2748878" y="4164908"/>
              <a:ext cx="24491" cy="8582"/>
            </a:xfrm>
            <a:custGeom>
              <a:avLst/>
              <a:gdLst/>
              <a:ahLst/>
              <a:cxnLst/>
              <a:rect l="l" t="t" r="r" b="b"/>
              <a:pathLst>
                <a:path w="702" h="246" extrusionOk="0">
                  <a:moveTo>
                    <a:pt x="23" y="1"/>
                  </a:moveTo>
                  <a:lnTo>
                    <a:pt x="1" y="23"/>
                  </a:lnTo>
                  <a:cubicBezTo>
                    <a:pt x="79" y="123"/>
                    <a:pt x="201" y="190"/>
                    <a:pt x="324" y="223"/>
                  </a:cubicBezTo>
                  <a:cubicBezTo>
                    <a:pt x="446" y="246"/>
                    <a:pt x="579" y="246"/>
                    <a:pt x="702" y="246"/>
                  </a:cubicBezTo>
                  <a:cubicBezTo>
                    <a:pt x="579" y="246"/>
                    <a:pt x="446" y="234"/>
                    <a:pt x="334" y="201"/>
                  </a:cubicBezTo>
                  <a:cubicBezTo>
                    <a:pt x="213" y="167"/>
                    <a:pt x="101" y="101"/>
                    <a:pt x="2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11"/>
            <p:cNvSpPr/>
            <p:nvPr/>
          </p:nvSpPr>
          <p:spPr>
            <a:xfrm>
              <a:off x="2741516" y="4168815"/>
              <a:ext cx="12071" cy="16676"/>
            </a:xfrm>
            <a:custGeom>
              <a:avLst/>
              <a:gdLst/>
              <a:ahLst/>
              <a:cxnLst/>
              <a:rect l="l" t="t" r="r" b="b"/>
              <a:pathLst>
                <a:path w="346" h="478" extrusionOk="0">
                  <a:moveTo>
                    <a:pt x="56" y="0"/>
                  </a:moveTo>
                  <a:lnTo>
                    <a:pt x="1" y="11"/>
                  </a:lnTo>
                  <a:cubicBezTo>
                    <a:pt x="23" y="111"/>
                    <a:pt x="68" y="200"/>
                    <a:pt x="134" y="278"/>
                  </a:cubicBezTo>
                  <a:cubicBezTo>
                    <a:pt x="201" y="356"/>
                    <a:pt x="290" y="389"/>
                    <a:pt x="345" y="478"/>
                  </a:cubicBezTo>
                  <a:cubicBezTo>
                    <a:pt x="323" y="433"/>
                    <a:pt x="290" y="401"/>
                    <a:pt x="246" y="367"/>
                  </a:cubicBezTo>
                  <a:lnTo>
                    <a:pt x="145" y="267"/>
                  </a:lnTo>
                  <a:cubicBezTo>
                    <a:pt x="90" y="189"/>
                    <a:pt x="56" y="100"/>
                    <a:pt x="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11"/>
            <p:cNvSpPr/>
            <p:nvPr/>
          </p:nvSpPr>
          <p:spPr>
            <a:xfrm>
              <a:off x="2733004" y="4150534"/>
              <a:ext cx="7012" cy="20619"/>
            </a:xfrm>
            <a:custGeom>
              <a:avLst/>
              <a:gdLst/>
              <a:ahLst/>
              <a:cxnLst/>
              <a:rect l="l" t="t" r="r" b="b"/>
              <a:pathLst>
                <a:path w="201" h="591" extrusionOk="0">
                  <a:moveTo>
                    <a:pt x="55" y="1"/>
                  </a:moveTo>
                  <a:lnTo>
                    <a:pt x="55" y="1"/>
                  </a:lnTo>
                  <a:cubicBezTo>
                    <a:pt x="45" y="57"/>
                    <a:pt x="33" y="102"/>
                    <a:pt x="22" y="157"/>
                  </a:cubicBezTo>
                  <a:cubicBezTo>
                    <a:pt x="11" y="213"/>
                    <a:pt x="0" y="257"/>
                    <a:pt x="11" y="312"/>
                  </a:cubicBezTo>
                  <a:cubicBezTo>
                    <a:pt x="11" y="368"/>
                    <a:pt x="45" y="424"/>
                    <a:pt x="78" y="468"/>
                  </a:cubicBezTo>
                  <a:cubicBezTo>
                    <a:pt x="111" y="502"/>
                    <a:pt x="156" y="546"/>
                    <a:pt x="167" y="591"/>
                  </a:cubicBezTo>
                  <a:lnTo>
                    <a:pt x="200" y="579"/>
                  </a:lnTo>
                  <a:cubicBezTo>
                    <a:pt x="178" y="524"/>
                    <a:pt x="134" y="490"/>
                    <a:pt x="100" y="446"/>
                  </a:cubicBezTo>
                  <a:cubicBezTo>
                    <a:pt x="67" y="413"/>
                    <a:pt x="33" y="368"/>
                    <a:pt x="22" y="312"/>
                  </a:cubicBezTo>
                  <a:cubicBezTo>
                    <a:pt x="22" y="268"/>
                    <a:pt x="22" y="213"/>
                    <a:pt x="33" y="157"/>
                  </a:cubicBezTo>
                  <a:cubicBezTo>
                    <a:pt x="45" y="102"/>
                    <a:pt x="55" y="57"/>
                    <a:pt x="5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11"/>
            <p:cNvSpPr/>
            <p:nvPr/>
          </p:nvSpPr>
          <p:spPr>
            <a:xfrm>
              <a:off x="2745005" y="4146661"/>
              <a:ext cx="5094" cy="20235"/>
            </a:xfrm>
            <a:custGeom>
              <a:avLst/>
              <a:gdLst/>
              <a:ahLst/>
              <a:cxnLst/>
              <a:rect l="l" t="t" r="r" b="b"/>
              <a:pathLst>
                <a:path w="146" h="580" extrusionOk="0">
                  <a:moveTo>
                    <a:pt x="146" y="1"/>
                  </a:moveTo>
                  <a:cubicBezTo>
                    <a:pt x="112" y="90"/>
                    <a:pt x="67" y="179"/>
                    <a:pt x="45" y="279"/>
                  </a:cubicBezTo>
                  <a:cubicBezTo>
                    <a:pt x="12" y="368"/>
                    <a:pt x="1" y="479"/>
                    <a:pt x="23" y="579"/>
                  </a:cubicBezTo>
                  <a:lnTo>
                    <a:pt x="79" y="557"/>
                  </a:lnTo>
                  <a:cubicBezTo>
                    <a:pt x="57" y="479"/>
                    <a:pt x="57" y="379"/>
                    <a:pt x="67" y="279"/>
                  </a:cubicBezTo>
                  <a:cubicBezTo>
                    <a:pt x="90" y="190"/>
                    <a:pt x="112" y="101"/>
                    <a:pt x="1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11"/>
            <p:cNvSpPr/>
            <p:nvPr/>
          </p:nvSpPr>
          <p:spPr>
            <a:xfrm>
              <a:off x="2755507" y="4159849"/>
              <a:ext cx="35" cy="35"/>
            </a:xfrm>
            <a:custGeom>
              <a:avLst/>
              <a:gdLst/>
              <a:ahLst/>
              <a:cxnLst/>
              <a:rect l="l" t="t" r="r" b="b"/>
              <a:pathLst>
                <a:path w="1" h="1" extrusionOk="0">
                  <a:moveTo>
                    <a:pt x="0" y="1"/>
                  </a:move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11"/>
            <p:cNvSpPr/>
            <p:nvPr/>
          </p:nvSpPr>
          <p:spPr>
            <a:xfrm>
              <a:off x="2755507" y="4141253"/>
              <a:ext cx="7396" cy="18630"/>
            </a:xfrm>
            <a:custGeom>
              <a:avLst/>
              <a:gdLst/>
              <a:ahLst/>
              <a:cxnLst/>
              <a:rect l="l" t="t" r="r" b="b"/>
              <a:pathLst>
                <a:path w="212" h="534" extrusionOk="0">
                  <a:moveTo>
                    <a:pt x="211" y="0"/>
                  </a:moveTo>
                  <a:cubicBezTo>
                    <a:pt x="200" y="56"/>
                    <a:pt x="167" y="89"/>
                    <a:pt x="144" y="133"/>
                  </a:cubicBezTo>
                  <a:lnTo>
                    <a:pt x="78" y="267"/>
                  </a:lnTo>
                  <a:cubicBezTo>
                    <a:pt x="55" y="311"/>
                    <a:pt x="45" y="356"/>
                    <a:pt x="23" y="412"/>
                  </a:cubicBezTo>
                  <a:cubicBezTo>
                    <a:pt x="23" y="434"/>
                    <a:pt x="11" y="456"/>
                    <a:pt x="11" y="479"/>
                  </a:cubicBezTo>
                  <a:lnTo>
                    <a:pt x="0" y="523"/>
                  </a:lnTo>
                  <a:lnTo>
                    <a:pt x="0" y="534"/>
                  </a:lnTo>
                  <a:cubicBezTo>
                    <a:pt x="0" y="523"/>
                    <a:pt x="11" y="523"/>
                    <a:pt x="11" y="523"/>
                  </a:cubicBezTo>
                  <a:cubicBezTo>
                    <a:pt x="11" y="523"/>
                    <a:pt x="31" y="528"/>
                    <a:pt x="44" y="528"/>
                  </a:cubicBezTo>
                  <a:cubicBezTo>
                    <a:pt x="51" y="528"/>
                    <a:pt x="55" y="527"/>
                    <a:pt x="55" y="523"/>
                  </a:cubicBezTo>
                  <a:lnTo>
                    <a:pt x="67" y="489"/>
                  </a:lnTo>
                  <a:lnTo>
                    <a:pt x="67" y="423"/>
                  </a:lnTo>
                  <a:cubicBezTo>
                    <a:pt x="78" y="368"/>
                    <a:pt x="89" y="323"/>
                    <a:pt x="100" y="279"/>
                  </a:cubicBezTo>
                  <a:cubicBezTo>
                    <a:pt x="122" y="234"/>
                    <a:pt x="134" y="190"/>
                    <a:pt x="156" y="145"/>
                  </a:cubicBezTo>
                  <a:cubicBezTo>
                    <a:pt x="178" y="101"/>
                    <a:pt x="200" y="56"/>
                    <a:pt x="2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11"/>
            <p:cNvSpPr/>
            <p:nvPr/>
          </p:nvSpPr>
          <p:spPr>
            <a:xfrm>
              <a:off x="2657296" y="4127786"/>
              <a:ext cx="59448" cy="58681"/>
            </a:xfrm>
            <a:custGeom>
              <a:avLst/>
              <a:gdLst/>
              <a:ahLst/>
              <a:cxnLst/>
              <a:rect l="l" t="t" r="r" b="b"/>
              <a:pathLst>
                <a:path w="1704" h="1682" extrusionOk="0">
                  <a:moveTo>
                    <a:pt x="1374" y="1"/>
                  </a:moveTo>
                  <a:cubicBezTo>
                    <a:pt x="1289" y="1"/>
                    <a:pt x="1188" y="25"/>
                    <a:pt x="1091" y="42"/>
                  </a:cubicBezTo>
                  <a:cubicBezTo>
                    <a:pt x="902" y="64"/>
                    <a:pt x="391" y="242"/>
                    <a:pt x="201" y="608"/>
                  </a:cubicBezTo>
                  <a:cubicBezTo>
                    <a:pt x="1" y="964"/>
                    <a:pt x="101" y="1343"/>
                    <a:pt x="290" y="1432"/>
                  </a:cubicBezTo>
                  <a:cubicBezTo>
                    <a:pt x="490" y="1520"/>
                    <a:pt x="569" y="1587"/>
                    <a:pt x="713" y="1587"/>
                  </a:cubicBezTo>
                  <a:cubicBezTo>
                    <a:pt x="805" y="1587"/>
                    <a:pt x="947" y="1681"/>
                    <a:pt x="1096" y="1681"/>
                  </a:cubicBezTo>
                  <a:cubicBezTo>
                    <a:pt x="1146" y="1681"/>
                    <a:pt x="1197" y="1671"/>
                    <a:pt x="1247" y="1643"/>
                  </a:cubicBezTo>
                  <a:cubicBezTo>
                    <a:pt x="1447" y="1532"/>
                    <a:pt x="1525" y="1476"/>
                    <a:pt x="1614" y="1243"/>
                  </a:cubicBezTo>
                  <a:cubicBezTo>
                    <a:pt x="1703" y="1009"/>
                    <a:pt x="1669" y="820"/>
                    <a:pt x="1636" y="642"/>
                  </a:cubicBezTo>
                  <a:cubicBezTo>
                    <a:pt x="1603" y="464"/>
                    <a:pt x="1636" y="286"/>
                    <a:pt x="1570" y="119"/>
                  </a:cubicBezTo>
                  <a:cubicBezTo>
                    <a:pt x="1535" y="28"/>
                    <a:pt x="1463" y="1"/>
                    <a:pt x="137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11"/>
            <p:cNvSpPr/>
            <p:nvPr/>
          </p:nvSpPr>
          <p:spPr>
            <a:xfrm>
              <a:off x="2660401" y="4127786"/>
              <a:ext cx="53238" cy="34434"/>
            </a:xfrm>
            <a:custGeom>
              <a:avLst/>
              <a:gdLst/>
              <a:ahLst/>
              <a:cxnLst/>
              <a:rect l="l" t="t" r="r" b="b"/>
              <a:pathLst>
                <a:path w="1526" h="987" extrusionOk="0">
                  <a:moveTo>
                    <a:pt x="1285" y="1"/>
                  </a:moveTo>
                  <a:cubicBezTo>
                    <a:pt x="1200" y="1"/>
                    <a:pt x="1099" y="25"/>
                    <a:pt x="1002" y="42"/>
                  </a:cubicBezTo>
                  <a:cubicBezTo>
                    <a:pt x="813" y="64"/>
                    <a:pt x="302" y="242"/>
                    <a:pt x="112" y="608"/>
                  </a:cubicBezTo>
                  <a:cubicBezTo>
                    <a:pt x="35" y="731"/>
                    <a:pt x="1" y="865"/>
                    <a:pt x="1" y="987"/>
                  </a:cubicBezTo>
                  <a:cubicBezTo>
                    <a:pt x="68" y="987"/>
                    <a:pt x="134" y="976"/>
                    <a:pt x="190" y="954"/>
                  </a:cubicBezTo>
                  <a:cubicBezTo>
                    <a:pt x="335" y="898"/>
                    <a:pt x="446" y="786"/>
                    <a:pt x="569" y="709"/>
                  </a:cubicBezTo>
                  <a:cubicBezTo>
                    <a:pt x="635" y="665"/>
                    <a:pt x="713" y="631"/>
                    <a:pt x="791" y="620"/>
                  </a:cubicBezTo>
                  <a:cubicBezTo>
                    <a:pt x="812" y="618"/>
                    <a:pt x="832" y="617"/>
                    <a:pt x="853" y="617"/>
                  </a:cubicBezTo>
                  <a:cubicBezTo>
                    <a:pt x="932" y="617"/>
                    <a:pt x="1012" y="631"/>
                    <a:pt x="1091" y="631"/>
                  </a:cubicBezTo>
                  <a:cubicBezTo>
                    <a:pt x="1247" y="620"/>
                    <a:pt x="1402" y="564"/>
                    <a:pt x="1525" y="464"/>
                  </a:cubicBezTo>
                  <a:cubicBezTo>
                    <a:pt x="1525" y="353"/>
                    <a:pt x="1525" y="230"/>
                    <a:pt x="1481" y="119"/>
                  </a:cubicBezTo>
                  <a:cubicBezTo>
                    <a:pt x="1446" y="28"/>
                    <a:pt x="1374" y="1"/>
                    <a:pt x="12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11"/>
            <p:cNvSpPr/>
            <p:nvPr/>
          </p:nvSpPr>
          <p:spPr>
            <a:xfrm>
              <a:off x="2697662" y="4130368"/>
              <a:ext cx="3907" cy="14409"/>
            </a:xfrm>
            <a:custGeom>
              <a:avLst/>
              <a:gdLst/>
              <a:ahLst/>
              <a:cxnLst/>
              <a:rect l="l" t="t" r="r" b="b"/>
              <a:pathLst>
                <a:path w="112" h="413" extrusionOk="0">
                  <a:moveTo>
                    <a:pt x="112" y="1"/>
                  </a:moveTo>
                  <a:lnTo>
                    <a:pt x="112" y="1"/>
                  </a:lnTo>
                  <a:cubicBezTo>
                    <a:pt x="57" y="134"/>
                    <a:pt x="12" y="268"/>
                    <a:pt x="1" y="413"/>
                  </a:cubicBezTo>
                  <a:lnTo>
                    <a:pt x="34" y="413"/>
                  </a:lnTo>
                  <a:cubicBezTo>
                    <a:pt x="34" y="279"/>
                    <a:pt x="67" y="134"/>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11"/>
            <p:cNvSpPr/>
            <p:nvPr/>
          </p:nvSpPr>
          <p:spPr>
            <a:xfrm>
              <a:off x="2694975" y="4140451"/>
              <a:ext cx="17095" cy="11164"/>
            </a:xfrm>
            <a:custGeom>
              <a:avLst/>
              <a:gdLst/>
              <a:ahLst/>
              <a:cxnLst/>
              <a:rect l="l" t="t" r="r" b="b"/>
              <a:pathLst>
                <a:path w="490" h="320" extrusionOk="0">
                  <a:moveTo>
                    <a:pt x="490" y="1"/>
                  </a:moveTo>
                  <a:cubicBezTo>
                    <a:pt x="445" y="23"/>
                    <a:pt x="411" y="57"/>
                    <a:pt x="378" y="90"/>
                  </a:cubicBezTo>
                  <a:cubicBezTo>
                    <a:pt x="345" y="124"/>
                    <a:pt x="312" y="156"/>
                    <a:pt x="267" y="179"/>
                  </a:cubicBezTo>
                  <a:cubicBezTo>
                    <a:pt x="233" y="201"/>
                    <a:pt x="189" y="223"/>
                    <a:pt x="144" y="245"/>
                  </a:cubicBezTo>
                  <a:cubicBezTo>
                    <a:pt x="122" y="257"/>
                    <a:pt x="100" y="268"/>
                    <a:pt x="89" y="268"/>
                  </a:cubicBezTo>
                  <a:cubicBezTo>
                    <a:pt x="83" y="271"/>
                    <a:pt x="76" y="273"/>
                    <a:pt x="70" y="273"/>
                  </a:cubicBezTo>
                  <a:cubicBezTo>
                    <a:pt x="55" y="273"/>
                    <a:pt x="41" y="265"/>
                    <a:pt x="33" y="257"/>
                  </a:cubicBezTo>
                  <a:lnTo>
                    <a:pt x="0" y="302"/>
                  </a:lnTo>
                  <a:cubicBezTo>
                    <a:pt x="19" y="314"/>
                    <a:pt x="39" y="320"/>
                    <a:pt x="56" y="320"/>
                  </a:cubicBezTo>
                  <a:cubicBezTo>
                    <a:pt x="69" y="320"/>
                    <a:pt x="80" y="317"/>
                    <a:pt x="89" y="312"/>
                  </a:cubicBezTo>
                  <a:cubicBezTo>
                    <a:pt x="122" y="302"/>
                    <a:pt x="144" y="290"/>
                    <a:pt x="167" y="279"/>
                  </a:cubicBezTo>
                  <a:cubicBezTo>
                    <a:pt x="200" y="257"/>
                    <a:pt x="245" y="223"/>
                    <a:pt x="278" y="201"/>
                  </a:cubicBezTo>
                  <a:cubicBezTo>
                    <a:pt x="322" y="168"/>
                    <a:pt x="356" y="134"/>
                    <a:pt x="389" y="101"/>
                  </a:cubicBezTo>
                  <a:cubicBezTo>
                    <a:pt x="423" y="68"/>
                    <a:pt x="445" y="23"/>
                    <a:pt x="4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11"/>
            <p:cNvSpPr/>
            <p:nvPr/>
          </p:nvSpPr>
          <p:spPr>
            <a:xfrm>
              <a:off x="2688765" y="4155209"/>
              <a:ext cx="24875" cy="9350"/>
            </a:xfrm>
            <a:custGeom>
              <a:avLst/>
              <a:gdLst/>
              <a:ahLst/>
              <a:cxnLst/>
              <a:rect l="l" t="t" r="r" b="b"/>
              <a:pathLst>
                <a:path w="713" h="268" extrusionOk="0">
                  <a:moveTo>
                    <a:pt x="712" y="0"/>
                  </a:moveTo>
                  <a:lnTo>
                    <a:pt x="712" y="0"/>
                  </a:lnTo>
                  <a:cubicBezTo>
                    <a:pt x="589" y="23"/>
                    <a:pt x="478" y="89"/>
                    <a:pt x="367" y="145"/>
                  </a:cubicBezTo>
                  <a:cubicBezTo>
                    <a:pt x="312" y="178"/>
                    <a:pt x="256" y="201"/>
                    <a:pt x="200" y="223"/>
                  </a:cubicBezTo>
                  <a:cubicBezTo>
                    <a:pt x="167" y="223"/>
                    <a:pt x="134" y="234"/>
                    <a:pt x="111" y="234"/>
                  </a:cubicBezTo>
                  <a:cubicBezTo>
                    <a:pt x="78" y="234"/>
                    <a:pt x="45" y="234"/>
                    <a:pt x="33" y="212"/>
                  </a:cubicBezTo>
                  <a:lnTo>
                    <a:pt x="0" y="234"/>
                  </a:lnTo>
                  <a:cubicBezTo>
                    <a:pt x="23" y="257"/>
                    <a:pt x="45" y="267"/>
                    <a:pt x="55" y="267"/>
                  </a:cubicBezTo>
                  <a:lnTo>
                    <a:pt x="111" y="267"/>
                  </a:lnTo>
                  <a:cubicBezTo>
                    <a:pt x="144" y="267"/>
                    <a:pt x="167" y="257"/>
                    <a:pt x="200" y="245"/>
                  </a:cubicBezTo>
                  <a:cubicBezTo>
                    <a:pt x="267" y="223"/>
                    <a:pt x="322" y="201"/>
                    <a:pt x="378" y="168"/>
                  </a:cubicBezTo>
                  <a:cubicBezTo>
                    <a:pt x="478" y="101"/>
                    <a:pt x="589" y="34"/>
                    <a:pt x="7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11"/>
            <p:cNvSpPr/>
            <p:nvPr/>
          </p:nvSpPr>
          <p:spPr>
            <a:xfrm>
              <a:off x="2683706" y="4171536"/>
              <a:ext cx="22921" cy="7745"/>
            </a:xfrm>
            <a:custGeom>
              <a:avLst/>
              <a:gdLst/>
              <a:ahLst/>
              <a:cxnLst/>
              <a:rect l="l" t="t" r="r" b="b"/>
              <a:pathLst>
                <a:path w="657" h="222" extrusionOk="0">
                  <a:moveTo>
                    <a:pt x="657" y="1"/>
                  </a:moveTo>
                  <a:lnTo>
                    <a:pt x="657" y="1"/>
                  </a:lnTo>
                  <a:cubicBezTo>
                    <a:pt x="645" y="34"/>
                    <a:pt x="612" y="44"/>
                    <a:pt x="579" y="56"/>
                  </a:cubicBezTo>
                  <a:cubicBezTo>
                    <a:pt x="556" y="66"/>
                    <a:pt x="534" y="78"/>
                    <a:pt x="501" y="89"/>
                  </a:cubicBezTo>
                  <a:cubicBezTo>
                    <a:pt x="445" y="111"/>
                    <a:pt x="390" y="133"/>
                    <a:pt x="334" y="145"/>
                  </a:cubicBezTo>
                  <a:cubicBezTo>
                    <a:pt x="279" y="155"/>
                    <a:pt x="223" y="178"/>
                    <a:pt x="168" y="178"/>
                  </a:cubicBezTo>
                  <a:cubicBezTo>
                    <a:pt x="158" y="181"/>
                    <a:pt x="149" y="182"/>
                    <a:pt x="140" y="182"/>
                  </a:cubicBezTo>
                  <a:cubicBezTo>
                    <a:pt x="121" y="182"/>
                    <a:pt x="105" y="174"/>
                    <a:pt x="89" y="167"/>
                  </a:cubicBezTo>
                  <a:cubicBezTo>
                    <a:pt x="67" y="155"/>
                    <a:pt x="45" y="145"/>
                    <a:pt x="45" y="122"/>
                  </a:cubicBezTo>
                  <a:lnTo>
                    <a:pt x="0" y="133"/>
                  </a:lnTo>
                  <a:cubicBezTo>
                    <a:pt x="12" y="167"/>
                    <a:pt x="45" y="200"/>
                    <a:pt x="67" y="211"/>
                  </a:cubicBezTo>
                  <a:cubicBezTo>
                    <a:pt x="101" y="222"/>
                    <a:pt x="134" y="222"/>
                    <a:pt x="168" y="222"/>
                  </a:cubicBezTo>
                  <a:cubicBezTo>
                    <a:pt x="234" y="211"/>
                    <a:pt x="289" y="189"/>
                    <a:pt x="345" y="167"/>
                  </a:cubicBezTo>
                  <a:lnTo>
                    <a:pt x="512" y="100"/>
                  </a:lnTo>
                  <a:cubicBezTo>
                    <a:pt x="534" y="89"/>
                    <a:pt x="556" y="66"/>
                    <a:pt x="590" y="56"/>
                  </a:cubicBezTo>
                  <a:cubicBezTo>
                    <a:pt x="612" y="44"/>
                    <a:pt x="645" y="34"/>
                    <a:pt x="6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11"/>
            <p:cNvSpPr/>
            <p:nvPr/>
          </p:nvSpPr>
          <p:spPr>
            <a:xfrm>
              <a:off x="2667413" y="4158314"/>
              <a:ext cx="15944" cy="22956"/>
            </a:xfrm>
            <a:custGeom>
              <a:avLst/>
              <a:gdLst/>
              <a:ahLst/>
              <a:cxnLst/>
              <a:rect l="l" t="t" r="r" b="b"/>
              <a:pathLst>
                <a:path w="457" h="658" extrusionOk="0">
                  <a:moveTo>
                    <a:pt x="0" y="0"/>
                  </a:moveTo>
                  <a:cubicBezTo>
                    <a:pt x="22" y="267"/>
                    <a:pt x="190" y="524"/>
                    <a:pt x="423" y="657"/>
                  </a:cubicBezTo>
                  <a:lnTo>
                    <a:pt x="457" y="613"/>
                  </a:lnTo>
                  <a:cubicBezTo>
                    <a:pt x="223" y="501"/>
                    <a:pt x="45" y="267"/>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11"/>
            <p:cNvSpPr/>
            <p:nvPr/>
          </p:nvSpPr>
          <p:spPr>
            <a:xfrm>
              <a:off x="2673624" y="4143975"/>
              <a:ext cx="14757" cy="23689"/>
            </a:xfrm>
            <a:custGeom>
              <a:avLst/>
              <a:gdLst/>
              <a:ahLst/>
              <a:cxnLst/>
              <a:rect l="l" t="t" r="r" b="b"/>
              <a:pathLst>
                <a:path w="423" h="679" extrusionOk="0">
                  <a:moveTo>
                    <a:pt x="0" y="0"/>
                  </a:moveTo>
                  <a:cubicBezTo>
                    <a:pt x="134" y="23"/>
                    <a:pt x="234" y="122"/>
                    <a:pt x="267" y="256"/>
                  </a:cubicBezTo>
                  <a:cubicBezTo>
                    <a:pt x="279" y="312"/>
                    <a:pt x="289" y="378"/>
                    <a:pt x="301" y="445"/>
                  </a:cubicBezTo>
                  <a:cubicBezTo>
                    <a:pt x="311" y="512"/>
                    <a:pt x="345" y="623"/>
                    <a:pt x="390" y="678"/>
                  </a:cubicBezTo>
                  <a:lnTo>
                    <a:pt x="423" y="601"/>
                  </a:lnTo>
                  <a:cubicBezTo>
                    <a:pt x="378" y="556"/>
                    <a:pt x="356" y="500"/>
                    <a:pt x="334" y="434"/>
                  </a:cubicBezTo>
                  <a:cubicBezTo>
                    <a:pt x="323" y="378"/>
                    <a:pt x="311" y="312"/>
                    <a:pt x="289" y="245"/>
                  </a:cubicBezTo>
                  <a:cubicBezTo>
                    <a:pt x="267" y="178"/>
                    <a:pt x="234" y="122"/>
                    <a:pt x="178" y="78"/>
                  </a:cubicBezTo>
                  <a:cubicBezTo>
                    <a:pt x="123" y="33"/>
                    <a:pt x="67" y="0"/>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11"/>
            <p:cNvSpPr/>
            <p:nvPr/>
          </p:nvSpPr>
          <p:spPr>
            <a:xfrm>
              <a:off x="2690300" y="4137346"/>
              <a:ext cx="4291" cy="15978"/>
            </a:xfrm>
            <a:custGeom>
              <a:avLst/>
              <a:gdLst/>
              <a:ahLst/>
              <a:cxnLst/>
              <a:rect l="l" t="t" r="r" b="b"/>
              <a:pathLst>
                <a:path w="123" h="458" extrusionOk="0">
                  <a:moveTo>
                    <a:pt x="1" y="1"/>
                  </a:moveTo>
                  <a:lnTo>
                    <a:pt x="1" y="1"/>
                  </a:lnTo>
                  <a:cubicBezTo>
                    <a:pt x="45" y="23"/>
                    <a:pt x="45" y="68"/>
                    <a:pt x="45" y="101"/>
                  </a:cubicBezTo>
                  <a:cubicBezTo>
                    <a:pt x="45" y="146"/>
                    <a:pt x="34" y="179"/>
                    <a:pt x="34" y="223"/>
                  </a:cubicBezTo>
                  <a:cubicBezTo>
                    <a:pt x="34" y="302"/>
                    <a:pt x="45" y="391"/>
                    <a:pt x="100" y="457"/>
                  </a:cubicBezTo>
                  <a:lnTo>
                    <a:pt x="123" y="435"/>
                  </a:lnTo>
                  <a:cubicBezTo>
                    <a:pt x="78" y="379"/>
                    <a:pt x="56" y="302"/>
                    <a:pt x="56" y="223"/>
                  </a:cubicBezTo>
                  <a:lnTo>
                    <a:pt x="56" y="101"/>
                  </a:lnTo>
                  <a:cubicBezTo>
                    <a:pt x="56" y="68"/>
                    <a:pt x="45"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11"/>
            <p:cNvSpPr/>
            <p:nvPr/>
          </p:nvSpPr>
          <p:spPr>
            <a:xfrm>
              <a:off x="2586333" y="4165152"/>
              <a:ext cx="54704" cy="57041"/>
            </a:xfrm>
            <a:custGeom>
              <a:avLst/>
              <a:gdLst/>
              <a:ahLst/>
              <a:cxnLst/>
              <a:rect l="l" t="t" r="r" b="b"/>
              <a:pathLst>
                <a:path w="1568" h="1635" extrusionOk="0">
                  <a:moveTo>
                    <a:pt x="1158" y="1"/>
                  </a:moveTo>
                  <a:cubicBezTo>
                    <a:pt x="999" y="1"/>
                    <a:pt x="864" y="157"/>
                    <a:pt x="712" y="239"/>
                  </a:cubicBezTo>
                  <a:cubicBezTo>
                    <a:pt x="545" y="316"/>
                    <a:pt x="255" y="627"/>
                    <a:pt x="133" y="839"/>
                  </a:cubicBezTo>
                  <a:cubicBezTo>
                    <a:pt x="0" y="1039"/>
                    <a:pt x="0" y="1273"/>
                    <a:pt x="200" y="1362"/>
                  </a:cubicBezTo>
                  <a:cubicBezTo>
                    <a:pt x="245" y="1383"/>
                    <a:pt x="285" y="1390"/>
                    <a:pt x="323" y="1390"/>
                  </a:cubicBezTo>
                  <a:cubicBezTo>
                    <a:pt x="409" y="1390"/>
                    <a:pt x="481" y="1350"/>
                    <a:pt x="555" y="1350"/>
                  </a:cubicBezTo>
                  <a:cubicBezTo>
                    <a:pt x="585" y="1350"/>
                    <a:pt x="614" y="1356"/>
                    <a:pt x="645" y="1373"/>
                  </a:cubicBezTo>
                  <a:cubicBezTo>
                    <a:pt x="745" y="1440"/>
                    <a:pt x="812" y="1551"/>
                    <a:pt x="989" y="1618"/>
                  </a:cubicBezTo>
                  <a:cubicBezTo>
                    <a:pt x="1018" y="1629"/>
                    <a:pt x="1046" y="1635"/>
                    <a:pt x="1073" y="1635"/>
                  </a:cubicBezTo>
                  <a:cubicBezTo>
                    <a:pt x="1199" y="1635"/>
                    <a:pt x="1298" y="1516"/>
                    <a:pt x="1390" y="1406"/>
                  </a:cubicBezTo>
                  <a:cubicBezTo>
                    <a:pt x="1490" y="1262"/>
                    <a:pt x="1557" y="906"/>
                    <a:pt x="1546" y="750"/>
                  </a:cubicBezTo>
                  <a:cubicBezTo>
                    <a:pt x="1535" y="595"/>
                    <a:pt x="1568" y="305"/>
                    <a:pt x="1523" y="183"/>
                  </a:cubicBezTo>
                  <a:cubicBezTo>
                    <a:pt x="1479" y="61"/>
                    <a:pt x="1368" y="49"/>
                    <a:pt x="1201" y="5"/>
                  </a:cubicBezTo>
                  <a:cubicBezTo>
                    <a:pt x="1186" y="2"/>
                    <a:pt x="1172" y="1"/>
                    <a:pt x="115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11"/>
            <p:cNvSpPr/>
            <p:nvPr/>
          </p:nvSpPr>
          <p:spPr>
            <a:xfrm>
              <a:off x="2588252" y="4165152"/>
              <a:ext cx="51633" cy="35864"/>
            </a:xfrm>
            <a:custGeom>
              <a:avLst/>
              <a:gdLst/>
              <a:ahLst/>
              <a:cxnLst/>
              <a:rect l="l" t="t" r="r" b="b"/>
              <a:pathLst>
                <a:path w="1480" h="1028" extrusionOk="0">
                  <a:moveTo>
                    <a:pt x="1103" y="1"/>
                  </a:moveTo>
                  <a:cubicBezTo>
                    <a:pt x="944" y="1"/>
                    <a:pt x="809" y="157"/>
                    <a:pt x="657" y="239"/>
                  </a:cubicBezTo>
                  <a:cubicBezTo>
                    <a:pt x="490" y="316"/>
                    <a:pt x="200" y="627"/>
                    <a:pt x="78" y="839"/>
                  </a:cubicBezTo>
                  <a:cubicBezTo>
                    <a:pt x="34" y="894"/>
                    <a:pt x="12" y="961"/>
                    <a:pt x="0" y="1028"/>
                  </a:cubicBezTo>
                  <a:cubicBezTo>
                    <a:pt x="56" y="1028"/>
                    <a:pt x="111" y="1017"/>
                    <a:pt x="167" y="983"/>
                  </a:cubicBezTo>
                  <a:cubicBezTo>
                    <a:pt x="479" y="850"/>
                    <a:pt x="635" y="516"/>
                    <a:pt x="957" y="394"/>
                  </a:cubicBezTo>
                  <a:cubicBezTo>
                    <a:pt x="1057" y="361"/>
                    <a:pt x="1168" y="338"/>
                    <a:pt x="1268" y="316"/>
                  </a:cubicBezTo>
                  <a:cubicBezTo>
                    <a:pt x="1346" y="294"/>
                    <a:pt x="1413" y="272"/>
                    <a:pt x="1480" y="239"/>
                  </a:cubicBezTo>
                  <a:cubicBezTo>
                    <a:pt x="1480" y="216"/>
                    <a:pt x="1468" y="205"/>
                    <a:pt x="1468" y="183"/>
                  </a:cubicBezTo>
                  <a:cubicBezTo>
                    <a:pt x="1424" y="61"/>
                    <a:pt x="1313" y="49"/>
                    <a:pt x="1146" y="5"/>
                  </a:cubicBezTo>
                  <a:cubicBezTo>
                    <a:pt x="1131" y="2"/>
                    <a:pt x="1117" y="1"/>
                    <a:pt x="110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11"/>
            <p:cNvSpPr/>
            <p:nvPr/>
          </p:nvSpPr>
          <p:spPr>
            <a:xfrm>
              <a:off x="2624710" y="4179282"/>
              <a:ext cx="11304" cy="3907"/>
            </a:xfrm>
            <a:custGeom>
              <a:avLst/>
              <a:gdLst/>
              <a:ahLst/>
              <a:cxnLst/>
              <a:rect l="l" t="t" r="r" b="b"/>
              <a:pathLst>
                <a:path w="324" h="112" extrusionOk="0">
                  <a:moveTo>
                    <a:pt x="324" y="0"/>
                  </a:moveTo>
                  <a:lnTo>
                    <a:pt x="1" y="78"/>
                  </a:lnTo>
                  <a:lnTo>
                    <a:pt x="12" y="111"/>
                  </a:lnTo>
                  <a:lnTo>
                    <a:pt x="324"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11"/>
            <p:cNvSpPr/>
            <p:nvPr/>
          </p:nvSpPr>
          <p:spPr>
            <a:xfrm>
              <a:off x="2620070" y="4169164"/>
              <a:ext cx="3838" cy="17897"/>
            </a:xfrm>
            <a:custGeom>
              <a:avLst/>
              <a:gdLst/>
              <a:ahLst/>
              <a:cxnLst/>
              <a:rect l="l" t="t" r="r" b="b"/>
              <a:pathLst>
                <a:path w="110" h="513" extrusionOk="0">
                  <a:moveTo>
                    <a:pt x="79" y="1"/>
                  </a:moveTo>
                  <a:lnTo>
                    <a:pt x="79" y="1"/>
                  </a:lnTo>
                  <a:cubicBezTo>
                    <a:pt x="88" y="10"/>
                    <a:pt x="94" y="21"/>
                    <a:pt x="99" y="33"/>
                  </a:cubicBezTo>
                  <a:lnTo>
                    <a:pt x="99" y="33"/>
                  </a:lnTo>
                  <a:cubicBezTo>
                    <a:pt x="96" y="19"/>
                    <a:pt x="90" y="7"/>
                    <a:pt x="79" y="1"/>
                  </a:cubicBezTo>
                  <a:close/>
                  <a:moveTo>
                    <a:pt x="99" y="33"/>
                  </a:moveTo>
                  <a:cubicBezTo>
                    <a:pt x="101" y="45"/>
                    <a:pt x="101" y="57"/>
                    <a:pt x="101" y="68"/>
                  </a:cubicBezTo>
                  <a:cubicBezTo>
                    <a:pt x="101" y="79"/>
                    <a:pt x="89" y="101"/>
                    <a:pt x="79" y="124"/>
                  </a:cubicBezTo>
                  <a:cubicBezTo>
                    <a:pt x="56" y="157"/>
                    <a:pt x="34" y="201"/>
                    <a:pt x="22" y="246"/>
                  </a:cubicBezTo>
                  <a:cubicBezTo>
                    <a:pt x="0" y="334"/>
                    <a:pt x="12" y="423"/>
                    <a:pt x="34" y="512"/>
                  </a:cubicBezTo>
                  <a:lnTo>
                    <a:pt x="67" y="502"/>
                  </a:lnTo>
                  <a:cubicBezTo>
                    <a:pt x="34" y="423"/>
                    <a:pt x="22" y="334"/>
                    <a:pt x="45" y="246"/>
                  </a:cubicBezTo>
                  <a:cubicBezTo>
                    <a:pt x="45" y="201"/>
                    <a:pt x="67" y="168"/>
                    <a:pt x="89" y="124"/>
                  </a:cubicBezTo>
                  <a:cubicBezTo>
                    <a:pt x="105" y="99"/>
                    <a:pt x="110" y="64"/>
                    <a:pt x="99" y="33"/>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11"/>
            <p:cNvSpPr/>
            <p:nvPr/>
          </p:nvSpPr>
          <p:spPr>
            <a:xfrm>
              <a:off x="2616162" y="4189748"/>
              <a:ext cx="19851" cy="6629"/>
            </a:xfrm>
            <a:custGeom>
              <a:avLst/>
              <a:gdLst/>
              <a:ahLst/>
              <a:cxnLst/>
              <a:rect l="l" t="t" r="r" b="b"/>
              <a:pathLst>
                <a:path w="569" h="190" extrusionOk="0">
                  <a:moveTo>
                    <a:pt x="569" y="1"/>
                  </a:moveTo>
                  <a:cubicBezTo>
                    <a:pt x="524" y="1"/>
                    <a:pt x="468" y="1"/>
                    <a:pt x="424" y="23"/>
                  </a:cubicBezTo>
                  <a:cubicBezTo>
                    <a:pt x="379" y="34"/>
                    <a:pt x="324" y="56"/>
                    <a:pt x="279" y="78"/>
                  </a:cubicBezTo>
                  <a:cubicBezTo>
                    <a:pt x="191" y="112"/>
                    <a:pt x="102" y="156"/>
                    <a:pt x="1" y="156"/>
                  </a:cubicBezTo>
                  <a:lnTo>
                    <a:pt x="1" y="189"/>
                  </a:lnTo>
                  <a:cubicBezTo>
                    <a:pt x="57" y="189"/>
                    <a:pt x="102" y="179"/>
                    <a:pt x="157" y="156"/>
                  </a:cubicBezTo>
                  <a:lnTo>
                    <a:pt x="290" y="90"/>
                  </a:lnTo>
                  <a:cubicBezTo>
                    <a:pt x="379" y="45"/>
                    <a:pt x="468" y="1"/>
                    <a:pt x="56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11"/>
            <p:cNvSpPr/>
            <p:nvPr/>
          </p:nvSpPr>
          <p:spPr>
            <a:xfrm>
              <a:off x="2611941" y="4200982"/>
              <a:ext cx="21735" cy="5094"/>
            </a:xfrm>
            <a:custGeom>
              <a:avLst/>
              <a:gdLst/>
              <a:ahLst/>
              <a:cxnLst/>
              <a:rect l="l" t="t" r="r" b="b"/>
              <a:pathLst>
                <a:path w="623" h="146" extrusionOk="0">
                  <a:moveTo>
                    <a:pt x="623" y="1"/>
                  </a:moveTo>
                  <a:cubicBezTo>
                    <a:pt x="589" y="45"/>
                    <a:pt x="545" y="79"/>
                    <a:pt x="489" y="101"/>
                  </a:cubicBezTo>
                  <a:cubicBezTo>
                    <a:pt x="545" y="90"/>
                    <a:pt x="589" y="45"/>
                    <a:pt x="623" y="1"/>
                  </a:cubicBezTo>
                  <a:close/>
                  <a:moveTo>
                    <a:pt x="22" y="57"/>
                  </a:moveTo>
                  <a:lnTo>
                    <a:pt x="0" y="79"/>
                  </a:lnTo>
                  <a:cubicBezTo>
                    <a:pt x="55" y="124"/>
                    <a:pt x="111" y="134"/>
                    <a:pt x="166" y="146"/>
                  </a:cubicBezTo>
                  <a:lnTo>
                    <a:pt x="334" y="146"/>
                  </a:lnTo>
                  <a:cubicBezTo>
                    <a:pt x="389" y="134"/>
                    <a:pt x="445" y="124"/>
                    <a:pt x="489" y="101"/>
                  </a:cubicBezTo>
                  <a:lnTo>
                    <a:pt x="489" y="101"/>
                  </a:lnTo>
                  <a:cubicBezTo>
                    <a:pt x="433" y="112"/>
                    <a:pt x="389" y="124"/>
                    <a:pt x="334" y="124"/>
                  </a:cubicBezTo>
                  <a:lnTo>
                    <a:pt x="166" y="124"/>
                  </a:lnTo>
                  <a:cubicBezTo>
                    <a:pt x="111" y="112"/>
                    <a:pt x="67" y="90"/>
                    <a:pt x="22" y="57"/>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11"/>
            <p:cNvSpPr/>
            <p:nvPr/>
          </p:nvSpPr>
          <p:spPr>
            <a:xfrm>
              <a:off x="2609185" y="4209146"/>
              <a:ext cx="20584" cy="8966"/>
            </a:xfrm>
            <a:custGeom>
              <a:avLst/>
              <a:gdLst/>
              <a:ahLst/>
              <a:cxnLst/>
              <a:rect l="l" t="t" r="r" b="b"/>
              <a:pathLst>
                <a:path w="590" h="257" extrusionOk="0">
                  <a:moveTo>
                    <a:pt x="57" y="1"/>
                  </a:moveTo>
                  <a:lnTo>
                    <a:pt x="1" y="23"/>
                  </a:lnTo>
                  <a:cubicBezTo>
                    <a:pt x="12" y="56"/>
                    <a:pt x="45" y="78"/>
                    <a:pt x="68" y="90"/>
                  </a:cubicBezTo>
                  <a:lnTo>
                    <a:pt x="134" y="123"/>
                  </a:lnTo>
                  <a:lnTo>
                    <a:pt x="279" y="201"/>
                  </a:lnTo>
                  <a:cubicBezTo>
                    <a:pt x="324" y="223"/>
                    <a:pt x="379" y="246"/>
                    <a:pt x="435" y="256"/>
                  </a:cubicBezTo>
                  <a:cubicBezTo>
                    <a:pt x="479" y="256"/>
                    <a:pt x="534" y="256"/>
                    <a:pt x="590" y="246"/>
                  </a:cubicBezTo>
                  <a:lnTo>
                    <a:pt x="590" y="246"/>
                  </a:lnTo>
                  <a:cubicBezTo>
                    <a:pt x="567" y="250"/>
                    <a:pt x="545" y="252"/>
                    <a:pt x="523" y="252"/>
                  </a:cubicBezTo>
                  <a:cubicBezTo>
                    <a:pt x="491" y="252"/>
                    <a:pt x="461" y="247"/>
                    <a:pt x="435" y="234"/>
                  </a:cubicBezTo>
                  <a:cubicBezTo>
                    <a:pt x="379" y="223"/>
                    <a:pt x="334" y="201"/>
                    <a:pt x="290" y="167"/>
                  </a:cubicBezTo>
                  <a:lnTo>
                    <a:pt x="157" y="90"/>
                  </a:lnTo>
                  <a:cubicBezTo>
                    <a:pt x="112" y="56"/>
                    <a:pt x="57" y="34"/>
                    <a:pt x="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11"/>
            <p:cNvSpPr/>
            <p:nvPr/>
          </p:nvSpPr>
          <p:spPr>
            <a:xfrm>
              <a:off x="2609987" y="4177712"/>
              <a:ext cx="4675" cy="21770"/>
            </a:xfrm>
            <a:custGeom>
              <a:avLst/>
              <a:gdLst/>
              <a:ahLst/>
              <a:cxnLst/>
              <a:rect l="l" t="t" r="r" b="b"/>
              <a:pathLst>
                <a:path w="134" h="624" extrusionOk="0">
                  <a:moveTo>
                    <a:pt x="0" y="1"/>
                  </a:moveTo>
                  <a:lnTo>
                    <a:pt x="0" y="1"/>
                  </a:lnTo>
                  <a:cubicBezTo>
                    <a:pt x="22" y="101"/>
                    <a:pt x="34" y="201"/>
                    <a:pt x="34" y="312"/>
                  </a:cubicBezTo>
                  <a:cubicBezTo>
                    <a:pt x="22" y="356"/>
                    <a:pt x="22" y="412"/>
                    <a:pt x="22" y="468"/>
                  </a:cubicBezTo>
                  <a:cubicBezTo>
                    <a:pt x="34" y="524"/>
                    <a:pt x="56" y="579"/>
                    <a:pt x="101" y="623"/>
                  </a:cubicBezTo>
                  <a:lnTo>
                    <a:pt x="134" y="579"/>
                  </a:lnTo>
                  <a:cubicBezTo>
                    <a:pt x="89" y="557"/>
                    <a:pt x="67" y="512"/>
                    <a:pt x="56" y="468"/>
                  </a:cubicBezTo>
                  <a:lnTo>
                    <a:pt x="56" y="312"/>
                  </a:lnTo>
                  <a:cubicBezTo>
                    <a:pt x="45" y="201"/>
                    <a:pt x="34" y="10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11"/>
            <p:cNvSpPr/>
            <p:nvPr/>
          </p:nvSpPr>
          <p:spPr>
            <a:xfrm>
              <a:off x="2594846" y="4199063"/>
              <a:ext cx="15560" cy="9524"/>
            </a:xfrm>
            <a:custGeom>
              <a:avLst/>
              <a:gdLst/>
              <a:ahLst/>
              <a:cxnLst/>
              <a:rect l="l" t="t" r="r" b="b"/>
              <a:pathLst>
                <a:path w="446" h="273" extrusionOk="0">
                  <a:moveTo>
                    <a:pt x="1" y="1"/>
                  </a:moveTo>
                  <a:cubicBezTo>
                    <a:pt x="90" y="11"/>
                    <a:pt x="167" y="56"/>
                    <a:pt x="223" y="112"/>
                  </a:cubicBezTo>
                  <a:cubicBezTo>
                    <a:pt x="268" y="134"/>
                    <a:pt x="290" y="167"/>
                    <a:pt x="323" y="201"/>
                  </a:cubicBezTo>
                  <a:lnTo>
                    <a:pt x="379" y="245"/>
                  </a:lnTo>
                  <a:lnTo>
                    <a:pt x="401" y="268"/>
                  </a:lnTo>
                  <a:cubicBezTo>
                    <a:pt x="408" y="268"/>
                    <a:pt x="420" y="272"/>
                    <a:pt x="431" y="272"/>
                  </a:cubicBezTo>
                  <a:cubicBezTo>
                    <a:pt x="437" y="272"/>
                    <a:pt x="442" y="271"/>
                    <a:pt x="446" y="268"/>
                  </a:cubicBezTo>
                  <a:lnTo>
                    <a:pt x="434" y="234"/>
                  </a:lnTo>
                  <a:cubicBezTo>
                    <a:pt x="434" y="237"/>
                    <a:pt x="432" y="239"/>
                    <a:pt x="429" y="239"/>
                  </a:cubicBezTo>
                  <a:cubicBezTo>
                    <a:pt x="421" y="239"/>
                    <a:pt x="405" y="231"/>
                    <a:pt x="390" y="223"/>
                  </a:cubicBezTo>
                  <a:lnTo>
                    <a:pt x="345" y="179"/>
                  </a:lnTo>
                  <a:cubicBezTo>
                    <a:pt x="312" y="145"/>
                    <a:pt x="278" y="123"/>
                    <a:pt x="234" y="100"/>
                  </a:cubicBezTo>
                  <a:cubicBezTo>
                    <a:pt x="167" y="45"/>
                    <a:pt x="90" y="1"/>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11"/>
            <p:cNvSpPr/>
            <p:nvPr/>
          </p:nvSpPr>
          <p:spPr>
            <a:xfrm>
              <a:off x="2519591" y="4177467"/>
              <a:ext cx="59762" cy="63914"/>
            </a:xfrm>
            <a:custGeom>
              <a:avLst/>
              <a:gdLst/>
              <a:ahLst/>
              <a:cxnLst/>
              <a:rect l="l" t="t" r="r" b="b"/>
              <a:pathLst>
                <a:path w="1713" h="1832" extrusionOk="0">
                  <a:moveTo>
                    <a:pt x="1364" y="1"/>
                  </a:moveTo>
                  <a:cubicBezTo>
                    <a:pt x="1236" y="1"/>
                    <a:pt x="925" y="158"/>
                    <a:pt x="756" y="297"/>
                  </a:cubicBezTo>
                  <a:cubicBezTo>
                    <a:pt x="567" y="452"/>
                    <a:pt x="133" y="897"/>
                    <a:pt x="77" y="1142"/>
                  </a:cubicBezTo>
                  <a:cubicBezTo>
                    <a:pt x="33" y="1398"/>
                    <a:pt x="0" y="1443"/>
                    <a:pt x="233" y="1554"/>
                  </a:cubicBezTo>
                  <a:cubicBezTo>
                    <a:pt x="289" y="1582"/>
                    <a:pt x="337" y="1592"/>
                    <a:pt x="379" y="1592"/>
                  </a:cubicBezTo>
                  <a:cubicBezTo>
                    <a:pt x="502" y="1592"/>
                    <a:pt x="573" y="1503"/>
                    <a:pt x="646" y="1503"/>
                  </a:cubicBezTo>
                  <a:cubicBezTo>
                    <a:pt x="656" y="1503"/>
                    <a:pt x="667" y="1505"/>
                    <a:pt x="678" y="1509"/>
                  </a:cubicBezTo>
                  <a:cubicBezTo>
                    <a:pt x="779" y="1554"/>
                    <a:pt x="712" y="1520"/>
                    <a:pt x="779" y="1609"/>
                  </a:cubicBezTo>
                  <a:cubicBezTo>
                    <a:pt x="834" y="1698"/>
                    <a:pt x="1012" y="1821"/>
                    <a:pt x="1246" y="1832"/>
                  </a:cubicBezTo>
                  <a:cubicBezTo>
                    <a:pt x="1479" y="1832"/>
                    <a:pt x="1523" y="1542"/>
                    <a:pt x="1557" y="1298"/>
                  </a:cubicBezTo>
                  <a:cubicBezTo>
                    <a:pt x="1590" y="1053"/>
                    <a:pt x="1713" y="608"/>
                    <a:pt x="1679" y="419"/>
                  </a:cubicBezTo>
                  <a:cubicBezTo>
                    <a:pt x="1646" y="242"/>
                    <a:pt x="1501" y="52"/>
                    <a:pt x="1401" y="8"/>
                  </a:cubicBezTo>
                  <a:cubicBezTo>
                    <a:pt x="1392" y="3"/>
                    <a:pt x="1379" y="1"/>
                    <a:pt x="136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11"/>
            <p:cNvSpPr/>
            <p:nvPr/>
          </p:nvSpPr>
          <p:spPr>
            <a:xfrm>
              <a:off x="2522278" y="4177467"/>
              <a:ext cx="56692" cy="40260"/>
            </a:xfrm>
            <a:custGeom>
              <a:avLst/>
              <a:gdLst/>
              <a:ahLst/>
              <a:cxnLst/>
              <a:rect l="l" t="t" r="r" b="b"/>
              <a:pathLst>
                <a:path w="1625" h="1154" extrusionOk="0">
                  <a:moveTo>
                    <a:pt x="1287" y="1"/>
                  </a:moveTo>
                  <a:cubicBezTo>
                    <a:pt x="1159" y="1"/>
                    <a:pt x="848" y="158"/>
                    <a:pt x="679" y="297"/>
                  </a:cubicBezTo>
                  <a:cubicBezTo>
                    <a:pt x="490" y="452"/>
                    <a:pt x="56" y="897"/>
                    <a:pt x="0" y="1142"/>
                  </a:cubicBezTo>
                  <a:lnTo>
                    <a:pt x="0" y="1154"/>
                  </a:lnTo>
                  <a:cubicBezTo>
                    <a:pt x="89" y="1131"/>
                    <a:pt x="178" y="1065"/>
                    <a:pt x="245" y="998"/>
                  </a:cubicBezTo>
                  <a:cubicBezTo>
                    <a:pt x="312" y="931"/>
                    <a:pt x="368" y="842"/>
                    <a:pt x="435" y="764"/>
                  </a:cubicBezTo>
                  <a:cubicBezTo>
                    <a:pt x="501" y="675"/>
                    <a:pt x="579" y="608"/>
                    <a:pt x="668" y="541"/>
                  </a:cubicBezTo>
                  <a:cubicBezTo>
                    <a:pt x="768" y="475"/>
                    <a:pt x="857" y="419"/>
                    <a:pt x="957" y="375"/>
                  </a:cubicBezTo>
                  <a:cubicBezTo>
                    <a:pt x="1013" y="341"/>
                    <a:pt x="1068" y="319"/>
                    <a:pt x="1124" y="308"/>
                  </a:cubicBezTo>
                  <a:cubicBezTo>
                    <a:pt x="1138" y="308"/>
                    <a:pt x="1151" y="306"/>
                    <a:pt x="1164" y="306"/>
                  </a:cubicBezTo>
                  <a:cubicBezTo>
                    <a:pt x="1183" y="306"/>
                    <a:pt x="1200" y="310"/>
                    <a:pt x="1213" y="331"/>
                  </a:cubicBezTo>
                  <a:cubicBezTo>
                    <a:pt x="1235" y="353"/>
                    <a:pt x="1246" y="375"/>
                    <a:pt x="1258" y="386"/>
                  </a:cubicBezTo>
                  <a:cubicBezTo>
                    <a:pt x="1324" y="475"/>
                    <a:pt x="1380" y="564"/>
                    <a:pt x="1402" y="664"/>
                  </a:cubicBezTo>
                  <a:cubicBezTo>
                    <a:pt x="1424" y="742"/>
                    <a:pt x="1380" y="875"/>
                    <a:pt x="1480" y="909"/>
                  </a:cubicBezTo>
                  <a:cubicBezTo>
                    <a:pt x="1491" y="914"/>
                    <a:pt x="1502" y="917"/>
                    <a:pt x="1513" y="917"/>
                  </a:cubicBezTo>
                  <a:cubicBezTo>
                    <a:pt x="1525" y="917"/>
                    <a:pt x="1536" y="914"/>
                    <a:pt x="1547" y="909"/>
                  </a:cubicBezTo>
                  <a:cubicBezTo>
                    <a:pt x="1591" y="719"/>
                    <a:pt x="1624" y="531"/>
                    <a:pt x="1602" y="419"/>
                  </a:cubicBezTo>
                  <a:cubicBezTo>
                    <a:pt x="1569" y="242"/>
                    <a:pt x="1424" y="52"/>
                    <a:pt x="1324" y="8"/>
                  </a:cubicBezTo>
                  <a:cubicBezTo>
                    <a:pt x="1315" y="3"/>
                    <a:pt x="1302" y="1"/>
                    <a:pt x="128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11"/>
            <p:cNvSpPr/>
            <p:nvPr/>
          </p:nvSpPr>
          <p:spPr>
            <a:xfrm>
              <a:off x="2544397" y="4225439"/>
              <a:ext cx="19432" cy="6489"/>
            </a:xfrm>
            <a:custGeom>
              <a:avLst/>
              <a:gdLst/>
              <a:ahLst/>
              <a:cxnLst/>
              <a:rect l="l" t="t" r="r" b="b"/>
              <a:pathLst>
                <a:path w="557" h="186" extrusionOk="0">
                  <a:moveTo>
                    <a:pt x="34" y="1"/>
                  </a:moveTo>
                  <a:lnTo>
                    <a:pt x="1" y="45"/>
                  </a:lnTo>
                  <a:cubicBezTo>
                    <a:pt x="90" y="90"/>
                    <a:pt x="179" y="145"/>
                    <a:pt x="278" y="167"/>
                  </a:cubicBezTo>
                  <a:cubicBezTo>
                    <a:pt x="305" y="181"/>
                    <a:pt x="335" y="186"/>
                    <a:pt x="367" y="186"/>
                  </a:cubicBezTo>
                  <a:cubicBezTo>
                    <a:pt x="389" y="186"/>
                    <a:pt x="412" y="183"/>
                    <a:pt x="434" y="179"/>
                  </a:cubicBezTo>
                  <a:cubicBezTo>
                    <a:pt x="479" y="167"/>
                    <a:pt x="523" y="145"/>
                    <a:pt x="557" y="112"/>
                  </a:cubicBezTo>
                  <a:lnTo>
                    <a:pt x="557" y="112"/>
                  </a:lnTo>
                  <a:cubicBezTo>
                    <a:pt x="523" y="145"/>
                    <a:pt x="479" y="157"/>
                    <a:pt x="423" y="167"/>
                  </a:cubicBezTo>
                  <a:cubicBezTo>
                    <a:pt x="379" y="167"/>
                    <a:pt x="334" y="157"/>
                    <a:pt x="290" y="145"/>
                  </a:cubicBezTo>
                  <a:cubicBezTo>
                    <a:pt x="189" y="112"/>
                    <a:pt x="123" y="45"/>
                    <a:pt x="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11"/>
            <p:cNvSpPr/>
            <p:nvPr/>
          </p:nvSpPr>
          <p:spPr>
            <a:xfrm>
              <a:off x="2530442" y="4204890"/>
              <a:ext cx="14792" cy="21386"/>
            </a:xfrm>
            <a:custGeom>
              <a:avLst/>
              <a:gdLst/>
              <a:ahLst/>
              <a:cxnLst/>
              <a:rect l="l" t="t" r="r" b="b"/>
              <a:pathLst>
                <a:path w="424" h="613" extrusionOk="0">
                  <a:moveTo>
                    <a:pt x="45" y="0"/>
                  </a:moveTo>
                  <a:lnTo>
                    <a:pt x="45" y="0"/>
                  </a:lnTo>
                  <a:cubicBezTo>
                    <a:pt x="0" y="123"/>
                    <a:pt x="23" y="267"/>
                    <a:pt x="89" y="390"/>
                  </a:cubicBezTo>
                  <a:cubicBezTo>
                    <a:pt x="122" y="445"/>
                    <a:pt x="167" y="501"/>
                    <a:pt x="223" y="534"/>
                  </a:cubicBezTo>
                  <a:cubicBezTo>
                    <a:pt x="256" y="556"/>
                    <a:pt x="278" y="578"/>
                    <a:pt x="312" y="590"/>
                  </a:cubicBezTo>
                  <a:cubicBezTo>
                    <a:pt x="334" y="601"/>
                    <a:pt x="345" y="601"/>
                    <a:pt x="367" y="612"/>
                  </a:cubicBezTo>
                  <a:cubicBezTo>
                    <a:pt x="379" y="612"/>
                    <a:pt x="412" y="612"/>
                    <a:pt x="423" y="590"/>
                  </a:cubicBezTo>
                  <a:lnTo>
                    <a:pt x="401" y="568"/>
                  </a:lnTo>
                  <a:cubicBezTo>
                    <a:pt x="389" y="568"/>
                    <a:pt x="379" y="578"/>
                    <a:pt x="367" y="578"/>
                  </a:cubicBezTo>
                  <a:cubicBezTo>
                    <a:pt x="356" y="568"/>
                    <a:pt x="345" y="568"/>
                    <a:pt x="323" y="556"/>
                  </a:cubicBezTo>
                  <a:cubicBezTo>
                    <a:pt x="300" y="545"/>
                    <a:pt x="267" y="534"/>
                    <a:pt x="245" y="512"/>
                  </a:cubicBezTo>
                  <a:cubicBezTo>
                    <a:pt x="189" y="479"/>
                    <a:pt x="134" y="434"/>
                    <a:pt x="100" y="378"/>
                  </a:cubicBezTo>
                  <a:cubicBezTo>
                    <a:pt x="33" y="267"/>
                    <a:pt x="11" y="123"/>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11"/>
            <p:cNvSpPr/>
            <p:nvPr/>
          </p:nvSpPr>
          <p:spPr>
            <a:xfrm>
              <a:off x="2544781" y="4193621"/>
              <a:ext cx="6664" cy="21002"/>
            </a:xfrm>
            <a:custGeom>
              <a:avLst/>
              <a:gdLst/>
              <a:ahLst/>
              <a:cxnLst/>
              <a:rect l="l" t="t" r="r" b="b"/>
              <a:pathLst>
                <a:path w="191" h="602" extrusionOk="0">
                  <a:moveTo>
                    <a:pt x="12" y="1"/>
                  </a:moveTo>
                  <a:cubicBezTo>
                    <a:pt x="1" y="112"/>
                    <a:pt x="1" y="212"/>
                    <a:pt x="23" y="323"/>
                  </a:cubicBezTo>
                  <a:cubicBezTo>
                    <a:pt x="34" y="368"/>
                    <a:pt x="34" y="424"/>
                    <a:pt x="57" y="479"/>
                  </a:cubicBezTo>
                  <a:cubicBezTo>
                    <a:pt x="79" y="523"/>
                    <a:pt x="112" y="579"/>
                    <a:pt x="178" y="602"/>
                  </a:cubicBezTo>
                  <a:lnTo>
                    <a:pt x="190" y="546"/>
                  </a:lnTo>
                  <a:cubicBezTo>
                    <a:pt x="156" y="535"/>
                    <a:pt x="123" y="501"/>
                    <a:pt x="101" y="457"/>
                  </a:cubicBezTo>
                  <a:cubicBezTo>
                    <a:pt x="79" y="412"/>
                    <a:pt x="67" y="368"/>
                    <a:pt x="45" y="312"/>
                  </a:cubicBezTo>
                  <a:cubicBezTo>
                    <a:pt x="23" y="212"/>
                    <a:pt x="12" y="112"/>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11"/>
            <p:cNvSpPr/>
            <p:nvPr/>
          </p:nvSpPr>
          <p:spPr>
            <a:xfrm>
              <a:off x="2556433" y="4198226"/>
              <a:ext cx="17862" cy="5547"/>
            </a:xfrm>
            <a:custGeom>
              <a:avLst/>
              <a:gdLst/>
              <a:ahLst/>
              <a:cxnLst/>
              <a:rect l="l" t="t" r="r" b="b"/>
              <a:pathLst>
                <a:path w="512" h="159" extrusionOk="0">
                  <a:moveTo>
                    <a:pt x="475" y="0"/>
                  </a:moveTo>
                  <a:cubicBezTo>
                    <a:pt x="399" y="0"/>
                    <a:pt x="323" y="29"/>
                    <a:pt x="256" y="58"/>
                  </a:cubicBezTo>
                  <a:cubicBezTo>
                    <a:pt x="167" y="91"/>
                    <a:pt x="89" y="124"/>
                    <a:pt x="0" y="124"/>
                  </a:cubicBezTo>
                  <a:lnTo>
                    <a:pt x="12" y="158"/>
                  </a:lnTo>
                  <a:cubicBezTo>
                    <a:pt x="101" y="147"/>
                    <a:pt x="178" y="114"/>
                    <a:pt x="256" y="69"/>
                  </a:cubicBezTo>
                  <a:cubicBezTo>
                    <a:pt x="345" y="35"/>
                    <a:pt x="423" y="2"/>
                    <a:pt x="512" y="2"/>
                  </a:cubicBezTo>
                  <a:cubicBezTo>
                    <a:pt x="500" y="1"/>
                    <a:pt x="487" y="0"/>
                    <a:pt x="47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11"/>
            <p:cNvSpPr/>
            <p:nvPr/>
          </p:nvSpPr>
          <p:spPr>
            <a:xfrm>
              <a:off x="2548653" y="4211100"/>
              <a:ext cx="22956" cy="7536"/>
            </a:xfrm>
            <a:custGeom>
              <a:avLst/>
              <a:gdLst/>
              <a:ahLst/>
              <a:cxnLst/>
              <a:rect l="l" t="t" r="r" b="b"/>
              <a:pathLst>
                <a:path w="658" h="216" extrusionOk="0">
                  <a:moveTo>
                    <a:pt x="657" y="0"/>
                  </a:moveTo>
                  <a:lnTo>
                    <a:pt x="334" y="101"/>
                  </a:lnTo>
                  <a:lnTo>
                    <a:pt x="168" y="156"/>
                  </a:lnTo>
                  <a:cubicBezTo>
                    <a:pt x="146" y="167"/>
                    <a:pt x="124" y="178"/>
                    <a:pt x="90" y="178"/>
                  </a:cubicBezTo>
                  <a:cubicBezTo>
                    <a:pt x="67" y="178"/>
                    <a:pt x="45" y="167"/>
                    <a:pt x="35" y="156"/>
                  </a:cubicBezTo>
                  <a:lnTo>
                    <a:pt x="1" y="178"/>
                  </a:lnTo>
                  <a:cubicBezTo>
                    <a:pt x="17" y="203"/>
                    <a:pt x="47" y="216"/>
                    <a:pt x="75" y="216"/>
                  </a:cubicBezTo>
                  <a:cubicBezTo>
                    <a:pt x="84" y="216"/>
                    <a:pt x="93" y="214"/>
                    <a:pt x="101" y="212"/>
                  </a:cubicBezTo>
                  <a:cubicBezTo>
                    <a:pt x="134" y="212"/>
                    <a:pt x="156" y="200"/>
                    <a:pt x="179" y="190"/>
                  </a:cubicBezTo>
                  <a:lnTo>
                    <a:pt x="346" y="123"/>
                  </a:lnTo>
                  <a:lnTo>
                    <a:pt x="657"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11"/>
            <p:cNvSpPr/>
            <p:nvPr/>
          </p:nvSpPr>
          <p:spPr>
            <a:xfrm>
              <a:off x="2561074" y="4182770"/>
              <a:ext cx="2756" cy="12455"/>
            </a:xfrm>
            <a:custGeom>
              <a:avLst/>
              <a:gdLst/>
              <a:ahLst/>
              <a:cxnLst/>
              <a:rect l="l" t="t" r="r" b="b"/>
              <a:pathLst>
                <a:path w="79" h="357" extrusionOk="0">
                  <a:moveTo>
                    <a:pt x="79" y="1"/>
                  </a:moveTo>
                  <a:lnTo>
                    <a:pt x="79" y="1"/>
                  </a:lnTo>
                  <a:cubicBezTo>
                    <a:pt x="34" y="112"/>
                    <a:pt x="1" y="234"/>
                    <a:pt x="1" y="356"/>
                  </a:cubicBezTo>
                  <a:lnTo>
                    <a:pt x="34" y="356"/>
                  </a:lnTo>
                  <a:cubicBezTo>
                    <a:pt x="34" y="245"/>
                    <a:pt x="45" y="122"/>
                    <a:pt x="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11"/>
            <p:cNvSpPr/>
            <p:nvPr/>
          </p:nvSpPr>
          <p:spPr>
            <a:xfrm>
              <a:off x="2432649" y="4198540"/>
              <a:ext cx="64437" cy="67856"/>
            </a:xfrm>
            <a:custGeom>
              <a:avLst/>
              <a:gdLst/>
              <a:ahLst/>
              <a:cxnLst/>
              <a:rect l="l" t="t" r="r" b="b"/>
              <a:pathLst>
                <a:path w="1847" h="1945" extrusionOk="0">
                  <a:moveTo>
                    <a:pt x="1481" y="1"/>
                  </a:moveTo>
                  <a:cubicBezTo>
                    <a:pt x="1362" y="1"/>
                    <a:pt x="1225" y="33"/>
                    <a:pt x="1101" y="82"/>
                  </a:cubicBezTo>
                  <a:cubicBezTo>
                    <a:pt x="868" y="171"/>
                    <a:pt x="456" y="382"/>
                    <a:pt x="245" y="694"/>
                  </a:cubicBezTo>
                  <a:cubicBezTo>
                    <a:pt x="45" y="1005"/>
                    <a:pt x="1" y="1517"/>
                    <a:pt x="123" y="1672"/>
                  </a:cubicBezTo>
                  <a:cubicBezTo>
                    <a:pt x="187" y="1754"/>
                    <a:pt x="244" y="1771"/>
                    <a:pt x="304" y="1771"/>
                  </a:cubicBezTo>
                  <a:cubicBezTo>
                    <a:pt x="350" y="1771"/>
                    <a:pt x="398" y="1760"/>
                    <a:pt x="451" y="1760"/>
                  </a:cubicBezTo>
                  <a:cubicBezTo>
                    <a:pt x="460" y="1760"/>
                    <a:pt x="469" y="1761"/>
                    <a:pt x="478" y="1761"/>
                  </a:cubicBezTo>
                  <a:cubicBezTo>
                    <a:pt x="579" y="1773"/>
                    <a:pt x="523" y="1784"/>
                    <a:pt x="668" y="1840"/>
                  </a:cubicBezTo>
                  <a:cubicBezTo>
                    <a:pt x="785" y="1873"/>
                    <a:pt x="933" y="1944"/>
                    <a:pt x="1080" y="1944"/>
                  </a:cubicBezTo>
                  <a:cubicBezTo>
                    <a:pt x="1129" y="1944"/>
                    <a:pt x="1177" y="1937"/>
                    <a:pt x="1224" y="1917"/>
                  </a:cubicBezTo>
                  <a:cubicBezTo>
                    <a:pt x="1413" y="1828"/>
                    <a:pt x="1536" y="1573"/>
                    <a:pt x="1536" y="1373"/>
                  </a:cubicBezTo>
                  <a:cubicBezTo>
                    <a:pt x="1536" y="1161"/>
                    <a:pt x="1602" y="872"/>
                    <a:pt x="1702" y="527"/>
                  </a:cubicBezTo>
                  <a:cubicBezTo>
                    <a:pt x="1791" y="194"/>
                    <a:pt x="1847" y="194"/>
                    <a:pt x="1713" y="71"/>
                  </a:cubicBezTo>
                  <a:cubicBezTo>
                    <a:pt x="1659" y="21"/>
                    <a:pt x="1576" y="1"/>
                    <a:pt x="148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11"/>
            <p:cNvSpPr/>
            <p:nvPr/>
          </p:nvSpPr>
          <p:spPr>
            <a:xfrm>
              <a:off x="2435371" y="4198540"/>
              <a:ext cx="61332" cy="40923"/>
            </a:xfrm>
            <a:custGeom>
              <a:avLst/>
              <a:gdLst/>
              <a:ahLst/>
              <a:cxnLst/>
              <a:rect l="l" t="t" r="r" b="b"/>
              <a:pathLst>
                <a:path w="1758" h="1173" extrusionOk="0">
                  <a:moveTo>
                    <a:pt x="1403" y="1"/>
                  </a:moveTo>
                  <a:cubicBezTo>
                    <a:pt x="1284" y="1"/>
                    <a:pt x="1147" y="33"/>
                    <a:pt x="1023" y="82"/>
                  </a:cubicBezTo>
                  <a:cubicBezTo>
                    <a:pt x="790" y="171"/>
                    <a:pt x="378" y="382"/>
                    <a:pt x="167" y="694"/>
                  </a:cubicBezTo>
                  <a:cubicBezTo>
                    <a:pt x="89" y="827"/>
                    <a:pt x="22" y="994"/>
                    <a:pt x="0" y="1161"/>
                  </a:cubicBezTo>
                  <a:cubicBezTo>
                    <a:pt x="34" y="1172"/>
                    <a:pt x="67" y="1172"/>
                    <a:pt x="111" y="1172"/>
                  </a:cubicBezTo>
                  <a:cubicBezTo>
                    <a:pt x="212" y="1150"/>
                    <a:pt x="301" y="1083"/>
                    <a:pt x="390" y="1027"/>
                  </a:cubicBezTo>
                  <a:lnTo>
                    <a:pt x="690" y="794"/>
                  </a:lnTo>
                  <a:cubicBezTo>
                    <a:pt x="845" y="671"/>
                    <a:pt x="1013" y="483"/>
                    <a:pt x="1224" y="471"/>
                  </a:cubicBezTo>
                  <a:cubicBezTo>
                    <a:pt x="1240" y="468"/>
                    <a:pt x="1257" y="467"/>
                    <a:pt x="1274" y="467"/>
                  </a:cubicBezTo>
                  <a:cubicBezTo>
                    <a:pt x="1317" y="467"/>
                    <a:pt x="1362" y="475"/>
                    <a:pt x="1401" y="483"/>
                  </a:cubicBezTo>
                  <a:cubicBezTo>
                    <a:pt x="1458" y="483"/>
                    <a:pt x="1513" y="483"/>
                    <a:pt x="1569" y="461"/>
                  </a:cubicBezTo>
                  <a:cubicBezTo>
                    <a:pt x="1591" y="449"/>
                    <a:pt x="1624" y="449"/>
                    <a:pt x="1646" y="438"/>
                  </a:cubicBezTo>
                  <a:cubicBezTo>
                    <a:pt x="1724" y="194"/>
                    <a:pt x="1757" y="171"/>
                    <a:pt x="1635" y="71"/>
                  </a:cubicBezTo>
                  <a:cubicBezTo>
                    <a:pt x="1581" y="21"/>
                    <a:pt x="1498" y="1"/>
                    <a:pt x="140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11"/>
            <p:cNvSpPr/>
            <p:nvPr/>
          </p:nvSpPr>
          <p:spPr>
            <a:xfrm>
              <a:off x="2470678" y="4213507"/>
              <a:ext cx="16327" cy="3454"/>
            </a:xfrm>
            <a:custGeom>
              <a:avLst/>
              <a:gdLst/>
              <a:ahLst/>
              <a:cxnLst/>
              <a:rect l="l" t="t" r="r" b="b"/>
              <a:pathLst>
                <a:path w="468" h="99" extrusionOk="0">
                  <a:moveTo>
                    <a:pt x="412" y="1"/>
                  </a:moveTo>
                  <a:cubicBezTo>
                    <a:pt x="392" y="1"/>
                    <a:pt x="373" y="4"/>
                    <a:pt x="357" y="9"/>
                  </a:cubicBezTo>
                  <a:cubicBezTo>
                    <a:pt x="312" y="20"/>
                    <a:pt x="278" y="32"/>
                    <a:pt x="245" y="42"/>
                  </a:cubicBezTo>
                  <a:cubicBezTo>
                    <a:pt x="201" y="54"/>
                    <a:pt x="167" y="54"/>
                    <a:pt x="123" y="64"/>
                  </a:cubicBezTo>
                  <a:cubicBezTo>
                    <a:pt x="101" y="64"/>
                    <a:pt x="73" y="70"/>
                    <a:pt x="51" y="70"/>
                  </a:cubicBezTo>
                  <a:cubicBezTo>
                    <a:pt x="40" y="70"/>
                    <a:pt x="30" y="68"/>
                    <a:pt x="23" y="64"/>
                  </a:cubicBezTo>
                  <a:lnTo>
                    <a:pt x="1" y="87"/>
                  </a:lnTo>
                  <a:cubicBezTo>
                    <a:pt x="34" y="98"/>
                    <a:pt x="56" y="98"/>
                    <a:pt x="67" y="98"/>
                  </a:cubicBezTo>
                  <a:cubicBezTo>
                    <a:pt x="90" y="98"/>
                    <a:pt x="112" y="87"/>
                    <a:pt x="134" y="87"/>
                  </a:cubicBezTo>
                  <a:cubicBezTo>
                    <a:pt x="167" y="76"/>
                    <a:pt x="212" y="64"/>
                    <a:pt x="245" y="54"/>
                  </a:cubicBezTo>
                  <a:cubicBezTo>
                    <a:pt x="278" y="42"/>
                    <a:pt x="323" y="32"/>
                    <a:pt x="357" y="20"/>
                  </a:cubicBezTo>
                  <a:cubicBezTo>
                    <a:pt x="380" y="12"/>
                    <a:pt x="409" y="5"/>
                    <a:pt x="436" y="5"/>
                  </a:cubicBezTo>
                  <a:cubicBezTo>
                    <a:pt x="447" y="5"/>
                    <a:pt x="458" y="6"/>
                    <a:pt x="468" y="9"/>
                  </a:cubicBezTo>
                  <a:cubicBezTo>
                    <a:pt x="451" y="4"/>
                    <a:pt x="431" y="1"/>
                    <a:pt x="4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11"/>
            <p:cNvSpPr/>
            <p:nvPr/>
          </p:nvSpPr>
          <p:spPr>
            <a:xfrm>
              <a:off x="2467189" y="4207227"/>
              <a:ext cx="5442" cy="13606"/>
            </a:xfrm>
            <a:custGeom>
              <a:avLst/>
              <a:gdLst/>
              <a:ahLst/>
              <a:cxnLst/>
              <a:rect l="l" t="t" r="r" b="b"/>
              <a:pathLst>
                <a:path w="156" h="390" extrusionOk="0">
                  <a:moveTo>
                    <a:pt x="155" y="0"/>
                  </a:moveTo>
                  <a:lnTo>
                    <a:pt x="155" y="0"/>
                  </a:lnTo>
                  <a:cubicBezTo>
                    <a:pt x="133" y="22"/>
                    <a:pt x="100" y="44"/>
                    <a:pt x="67" y="67"/>
                  </a:cubicBezTo>
                  <a:cubicBezTo>
                    <a:pt x="45" y="89"/>
                    <a:pt x="22" y="133"/>
                    <a:pt x="22" y="167"/>
                  </a:cubicBezTo>
                  <a:cubicBezTo>
                    <a:pt x="0" y="244"/>
                    <a:pt x="0" y="311"/>
                    <a:pt x="12" y="390"/>
                  </a:cubicBezTo>
                  <a:lnTo>
                    <a:pt x="45" y="390"/>
                  </a:lnTo>
                  <a:cubicBezTo>
                    <a:pt x="34" y="311"/>
                    <a:pt x="34" y="244"/>
                    <a:pt x="34" y="167"/>
                  </a:cubicBezTo>
                  <a:cubicBezTo>
                    <a:pt x="45" y="133"/>
                    <a:pt x="45" y="100"/>
                    <a:pt x="78" y="67"/>
                  </a:cubicBezTo>
                  <a:cubicBezTo>
                    <a:pt x="100" y="44"/>
                    <a:pt x="133" y="22"/>
                    <a:pt x="1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11"/>
            <p:cNvSpPr/>
            <p:nvPr/>
          </p:nvSpPr>
          <p:spPr>
            <a:xfrm>
              <a:off x="2460979" y="4224288"/>
              <a:ext cx="24072" cy="8722"/>
            </a:xfrm>
            <a:custGeom>
              <a:avLst/>
              <a:gdLst/>
              <a:ahLst/>
              <a:cxnLst/>
              <a:rect l="l" t="t" r="r" b="b"/>
              <a:pathLst>
                <a:path w="690" h="250" extrusionOk="0">
                  <a:moveTo>
                    <a:pt x="690" y="0"/>
                  </a:moveTo>
                  <a:lnTo>
                    <a:pt x="690" y="0"/>
                  </a:lnTo>
                  <a:cubicBezTo>
                    <a:pt x="568" y="12"/>
                    <a:pt x="457" y="78"/>
                    <a:pt x="345" y="134"/>
                  </a:cubicBezTo>
                  <a:cubicBezTo>
                    <a:pt x="289" y="156"/>
                    <a:pt x="245" y="178"/>
                    <a:pt x="178" y="200"/>
                  </a:cubicBezTo>
                  <a:cubicBezTo>
                    <a:pt x="156" y="212"/>
                    <a:pt x="123" y="212"/>
                    <a:pt x="101" y="212"/>
                  </a:cubicBezTo>
                  <a:cubicBezTo>
                    <a:pt x="91" y="215"/>
                    <a:pt x="82" y="216"/>
                    <a:pt x="74" y="216"/>
                  </a:cubicBezTo>
                  <a:cubicBezTo>
                    <a:pt x="54" y="216"/>
                    <a:pt x="38" y="209"/>
                    <a:pt x="22" y="200"/>
                  </a:cubicBezTo>
                  <a:lnTo>
                    <a:pt x="0" y="223"/>
                  </a:lnTo>
                  <a:cubicBezTo>
                    <a:pt x="25" y="239"/>
                    <a:pt x="49" y="249"/>
                    <a:pt x="73" y="249"/>
                  </a:cubicBezTo>
                  <a:cubicBezTo>
                    <a:pt x="83" y="249"/>
                    <a:pt x="92" y="248"/>
                    <a:pt x="101" y="245"/>
                  </a:cubicBezTo>
                  <a:cubicBezTo>
                    <a:pt x="134" y="245"/>
                    <a:pt x="167" y="234"/>
                    <a:pt x="190" y="223"/>
                  </a:cubicBezTo>
                  <a:cubicBezTo>
                    <a:pt x="245" y="200"/>
                    <a:pt x="301" y="178"/>
                    <a:pt x="356" y="145"/>
                  </a:cubicBezTo>
                  <a:cubicBezTo>
                    <a:pt x="457" y="89"/>
                    <a:pt x="568" y="22"/>
                    <a:pt x="6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11"/>
            <p:cNvSpPr/>
            <p:nvPr/>
          </p:nvSpPr>
          <p:spPr>
            <a:xfrm>
              <a:off x="2453617" y="4242116"/>
              <a:ext cx="27980" cy="6245"/>
            </a:xfrm>
            <a:custGeom>
              <a:avLst/>
              <a:gdLst/>
              <a:ahLst/>
              <a:cxnLst/>
              <a:rect l="l" t="t" r="r" b="b"/>
              <a:pathLst>
                <a:path w="802" h="179" extrusionOk="0">
                  <a:moveTo>
                    <a:pt x="801" y="1"/>
                  </a:moveTo>
                  <a:cubicBezTo>
                    <a:pt x="690" y="68"/>
                    <a:pt x="556" y="101"/>
                    <a:pt x="423" y="124"/>
                  </a:cubicBezTo>
                  <a:lnTo>
                    <a:pt x="211" y="124"/>
                  </a:lnTo>
                  <a:cubicBezTo>
                    <a:pt x="189" y="124"/>
                    <a:pt x="167" y="128"/>
                    <a:pt x="148" y="128"/>
                  </a:cubicBezTo>
                  <a:cubicBezTo>
                    <a:pt x="138" y="128"/>
                    <a:pt x="130" y="127"/>
                    <a:pt x="122" y="124"/>
                  </a:cubicBezTo>
                  <a:cubicBezTo>
                    <a:pt x="89" y="124"/>
                    <a:pt x="55" y="112"/>
                    <a:pt x="55" y="90"/>
                  </a:cubicBezTo>
                  <a:lnTo>
                    <a:pt x="0" y="124"/>
                  </a:lnTo>
                  <a:cubicBezTo>
                    <a:pt x="11" y="146"/>
                    <a:pt x="33" y="157"/>
                    <a:pt x="55" y="168"/>
                  </a:cubicBezTo>
                  <a:cubicBezTo>
                    <a:pt x="78" y="168"/>
                    <a:pt x="89" y="179"/>
                    <a:pt x="111" y="179"/>
                  </a:cubicBezTo>
                  <a:cubicBezTo>
                    <a:pt x="156" y="179"/>
                    <a:pt x="189" y="179"/>
                    <a:pt x="223" y="168"/>
                  </a:cubicBezTo>
                  <a:cubicBezTo>
                    <a:pt x="289" y="168"/>
                    <a:pt x="356" y="157"/>
                    <a:pt x="423" y="146"/>
                  </a:cubicBezTo>
                  <a:cubicBezTo>
                    <a:pt x="556" y="124"/>
                    <a:pt x="690" y="79"/>
                    <a:pt x="8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11"/>
            <p:cNvSpPr/>
            <p:nvPr/>
          </p:nvSpPr>
          <p:spPr>
            <a:xfrm>
              <a:off x="2450512" y="4255303"/>
              <a:ext cx="25642" cy="3942"/>
            </a:xfrm>
            <a:custGeom>
              <a:avLst/>
              <a:gdLst/>
              <a:ahLst/>
              <a:cxnLst/>
              <a:rect l="l" t="t" r="r" b="b"/>
              <a:pathLst>
                <a:path w="735" h="113" extrusionOk="0">
                  <a:moveTo>
                    <a:pt x="23" y="1"/>
                  </a:moveTo>
                  <a:lnTo>
                    <a:pt x="0" y="23"/>
                  </a:lnTo>
                  <a:cubicBezTo>
                    <a:pt x="45" y="68"/>
                    <a:pt x="111" y="90"/>
                    <a:pt x="178" y="101"/>
                  </a:cubicBezTo>
                  <a:cubicBezTo>
                    <a:pt x="212" y="107"/>
                    <a:pt x="242" y="107"/>
                    <a:pt x="273" y="107"/>
                  </a:cubicBezTo>
                  <a:cubicBezTo>
                    <a:pt x="303" y="107"/>
                    <a:pt x="333" y="107"/>
                    <a:pt x="367" y="112"/>
                  </a:cubicBezTo>
                  <a:lnTo>
                    <a:pt x="734" y="112"/>
                  </a:lnTo>
                  <a:lnTo>
                    <a:pt x="367" y="90"/>
                  </a:lnTo>
                  <a:cubicBezTo>
                    <a:pt x="300" y="90"/>
                    <a:pt x="245" y="79"/>
                    <a:pt x="178" y="68"/>
                  </a:cubicBezTo>
                  <a:cubicBezTo>
                    <a:pt x="122" y="68"/>
                    <a:pt x="67" y="45"/>
                    <a:pt x="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11"/>
            <p:cNvSpPr/>
            <p:nvPr/>
          </p:nvSpPr>
          <p:spPr>
            <a:xfrm>
              <a:off x="2444302" y="4236708"/>
              <a:ext cx="7396" cy="16711"/>
            </a:xfrm>
            <a:custGeom>
              <a:avLst/>
              <a:gdLst/>
              <a:ahLst/>
              <a:cxnLst/>
              <a:rect l="l" t="t" r="r" b="b"/>
              <a:pathLst>
                <a:path w="212" h="479" extrusionOk="0">
                  <a:moveTo>
                    <a:pt x="23" y="0"/>
                  </a:moveTo>
                  <a:lnTo>
                    <a:pt x="23" y="0"/>
                  </a:lnTo>
                  <a:cubicBezTo>
                    <a:pt x="11" y="89"/>
                    <a:pt x="0" y="178"/>
                    <a:pt x="23" y="267"/>
                  </a:cubicBezTo>
                  <a:cubicBezTo>
                    <a:pt x="45" y="312"/>
                    <a:pt x="67" y="345"/>
                    <a:pt x="100" y="378"/>
                  </a:cubicBezTo>
                  <a:cubicBezTo>
                    <a:pt x="112" y="400"/>
                    <a:pt x="122" y="412"/>
                    <a:pt x="144" y="434"/>
                  </a:cubicBezTo>
                  <a:lnTo>
                    <a:pt x="167" y="457"/>
                  </a:lnTo>
                  <a:cubicBezTo>
                    <a:pt x="178" y="467"/>
                    <a:pt x="189" y="479"/>
                    <a:pt x="201" y="479"/>
                  </a:cubicBezTo>
                  <a:lnTo>
                    <a:pt x="211" y="445"/>
                  </a:lnTo>
                  <a:lnTo>
                    <a:pt x="189" y="434"/>
                  </a:lnTo>
                  <a:lnTo>
                    <a:pt x="167" y="412"/>
                  </a:lnTo>
                  <a:cubicBezTo>
                    <a:pt x="144" y="400"/>
                    <a:pt x="134" y="378"/>
                    <a:pt x="122" y="368"/>
                  </a:cubicBezTo>
                  <a:cubicBezTo>
                    <a:pt x="89" y="334"/>
                    <a:pt x="55" y="301"/>
                    <a:pt x="45" y="256"/>
                  </a:cubicBezTo>
                  <a:cubicBezTo>
                    <a:pt x="11" y="178"/>
                    <a:pt x="23" y="89"/>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11"/>
            <p:cNvSpPr/>
            <p:nvPr/>
          </p:nvSpPr>
          <p:spPr>
            <a:xfrm>
              <a:off x="2453199" y="4212635"/>
              <a:ext cx="5861" cy="25259"/>
            </a:xfrm>
            <a:custGeom>
              <a:avLst/>
              <a:gdLst/>
              <a:ahLst/>
              <a:cxnLst/>
              <a:rect l="l" t="t" r="r" b="b"/>
              <a:pathLst>
                <a:path w="168" h="724" extrusionOk="0">
                  <a:moveTo>
                    <a:pt x="67" y="1"/>
                  </a:moveTo>
                  <a:cubicBezTo>
                    <a:pt x="57" y="57"/>
                    <a:pt x="34" y="123"/>
                    <a:pt x="23" y="178"/>
                  </a:cubicBezTo>
                  <a:cubicBezTo>
                    <a:pt x="12" y="245"/>
                    <a:pt x="1" y="301"/>
                    <a:pt x="12" y="368"/>
                  </a:cubicBezTo>
                  <a:cubicBezTo>
                    <a:pt x="12" y="490"/>
                    <a:pt x="57" y="623"/>
                    <a:pt x="134" y="724"/>
                  </a:cubicBezTo>
                  <a:lnTo>
                    <a:pt x="168" y="702"/>
                  </a:lnTo>
                  <a:cubicBezTo>
                    <a:pt x="90" y="601"/>
                    <a:pt x="45" y="490"/>
                    <a:pt x="34" y="368"/>
                  </a:cubicBezTo>
                  <a:cubicBezTo>
                    <a:pt x="23" y="301"/>
                    <a:pt x="23" y="245"/>
                    <a:pt x="34" y="178"/>
                  </a:cubicBezTo>
                  <a:cubicBezTo>
                    <a:pt x="45" y="123"/>
                    <a:pt x="57" y="57"/>
                    <a:pt x="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11"/>
            <p:cNvSpPr/>
            <p:nvPr/>
          </p:nvSpPr>
          <p:spPr>
            <a:xfrm>
              <a:off x="2366291" y="4212844"/>
              <a:ext cx="64437" cy="69391"/>
            </a:xfrm>
            <a:custGeom>
              <a:avLst/>
              <a:gdLst/>
              <a:ahLst/>
              <a:cxnLst/>
              <a:rect l="l" t="t" r="r" b="b"/>
              <a:pathLst>
                <a:path w="1847" h="1989" extrusionOk="0">
                  <a:moveTo>
                    <a:pt x="1588" y="1"/>
                  </a:moveTo>
                  <a:cubicBezTo>
                    <a:pt x="1401" y="1"/>
                    <a:pt x="1199" y="226"/>
                    <a:pt x="1035" y="328"/>
                  </a:cubicBezTo>
                  <a:cubicBezTo>
                    <a:pt x="846" y="429"/>
                    <a:pt x="457" y="384"/>
                    <a:pt x="234" y="551"/>
                  </a:cubicBezTo>
                  <a:cubicBezTo>
                    <a:pt x="0" y="729"/>
                    <a:pt x="45" y="1163"/>
                    <a:pt x="101" y="1363"/>
                  </a:cubicBezTo>
                  <a:cubicBezTo>
                    <a:pt x="156" y="1563"/>
                    <a:pt x="267" y="1541"/>
                    <a:pt x="401" y="1574"/>
                  </a:cubicBezTo>
                  <a:cubicBezTo>
                    <a:pt x="556" y="1618"/>
                    <a:pt x="512" y="1841"/>
                    <a:pt x="657" y="1952"/>
                  </a:cubicBezTo>
                  <a:cubicBezTo>
                    <a:pt x="688" y="1978"/>
                    <a:pt x="722" y="1989"/>
                    <a:pt x="761" y="1989"/>
                  </a:cubicBezTo>
                  <a:cubicBezTo>
                    <a:pt x="889" y="1989"/>
                    <a:pt x="1060" y="1859"/>
                    <a:pt x="1258" y="1697"/>
                  </a:cubicBezTo>
                  <a:cubicBezTo>
                    <a:pt x="1502" y="1485"/>
                    <a:pt x="1769" y="651"/>
                    <a:pt x="1814" y="362"/>
                  </a:cubicBezTo>
                  <a:cubicBezTo>
                    <a:pt x="1847" y="73"/>
                    <a:pt x="1847" y="51"/>
                    <a:pt x="1636" y="6"/>
                  </a:cubicBezTo>
                  <a:cubicBezTo>
                    <a:pt x="1620" y="3"/>
                    <a:pt x="1604" y="1"/>
                    <a:pt x="158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11"/>
            <p:cNvSpPr/>
            <p:nvPr/>
          </p:nvSpPr>
          <p:spPr>
            <a:xfrm>
              <a:off x="2368245" y="4212844"/>
              <a:ext cx="61716" cy="36876"/>
            </a:xfrm>
            <a:custGeom>
              <a:avLst/>
              <a:gdLst/>
              <a:ahLst/>
              <a:cxnLst/>
              <a:rect l="l" t="t" r="r" b="b"/>
              <a:pathLst>
                <a:path w="1769" h="1057" extrusionOk="0">
                  <a:moveTo>
                    <a:pt x="1532" y="1"/>
                  </a:moveTo>
                  <a:cubicBezTo>
                    <a:pt x="1345" y="1"/>
                    <a:pt x="1143" y="226"/>
                    <a:pt x="979" y="328"/>
                  </a:cubicBezTo>
                  <a:cubicBezTo>
                    <a:pt x="790" y="429"/>
                    <a:pt x="401" y="384"/>
                    <a:pt x="178" y="551"/>
                  </a:cubicBezTo>
                  <a:cubicBezTo>
                    <a:pt x="33" y="662"/>
                    <a:pt x="0" y="862"/>
                    <a:pt x="0" y="1040"/>
                  </a:cubicBezTo>
                  <a:cubicBezTo>
                    <a:pt x="39" y="1051"/>
                    <a:pt x="78" y="1056"/>
                    <a:pt x="116" y="1056"/>
                  </a:cubicBezTo>
                  <a:cubicBezTo>
                    <a:pt x="266" y="1056"/>
                    <a:pt x="413" y="982"/>
                    <a:pt x="545" y="929"/>
                  </a:cubicBezTo>
                  <a:cubicBezTo>
                    <a:pt x="734" y="862"/>
                    <a:pt x="945" y="874"/>
                    <a:pt x="1135" y="807"/>
                  </a:cubicBezTo>
                  <a:cubicBezTo>
                    <a:pt x="1323" y="740"/>
                    <a:pt x="1446" y="562"/>
                    <a:pt x="1568" y="395"/>
                  </a:cubicBezTo>
                  <a:lnTo>
                    <a:pt x="1768" y="95"/>
                  </a:lnTo>
                  <a:cubicBezTo>
                    <a:pt x="1746" y="51"/>
                    <a:pt x="1691" y="28"/>
                    <a:pt x="1580" y="6"/>
                  </a:cubicBezTo>
                  <a:cubicBezTo>
                    <a:pt x="1564" y="3"/>
                    <a:pt x="1548" y="1"/>
                    <a:pt x="153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11"/>
            <p:cNvSpPr/>
            <p:nvPr/>
          </p:nvSpPr>
          <p:spPr>
            <a:xfrm>
              <a:off x="2408611" y="4222718"/>
              <a:ext cx="3907" cy="12071"/>
            </a:xfrm>
            <a:custGeom>
              <a:avLst/>
              <a:gdLst/>
              <a:ahLst/>
              <a:cxnLst/>
              <a:rect l="l" t="t" r="r" b="b"/>
              <a:pathLst>
                <a:path w="112" h="346" extrusionOk="0">
                  <a:moveTo>
                    <a:pt x="111" y="1"/>
                  </a:moveTo>
                  <a:cubicBezTo>
                    <a:pt x="67" y="45"/>
                    <a:pt x="33" y="101"/>
                    <a:pt x="22" y="156"/>
                  </a:cubicBezTo>
                  <a:cubicBezTo>
                    <a:pt x="11" y="223"/>
                    <a:pt x="0" y="290"/>
                    <a:pt x="0" y="346"/>
                  </a:cubicBezTo>
                  <a:lnTo>
                    <a:pt x="33" y="346"/>
                  </a:lnTo>
                  <a:lnTo>
                    <a:pt x="33" y="168"/>
                  </a:lnTo>
                  <a:cubicBezTo>
                    <a:pt x="45" y="101"/>
                    <a:pt x="67" y="45"/>
                    <a:pt x="1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11"/>
            <p:cNvSpPr/>
            <p:nvPr/>
          </p:nvSpPr>
          <p:spPr>
            <a:xfrm>
              <a:off x="2405855" y="4234754"/>
              <a:ext cx="18665" cy="4745"/>
            </a:xfrm>
            <a:custGeom>
              <a:avLst/>
              <a:gdLst/>
              <a:ahLst/>
              <a:cxnLst/>
              <a:rect l="l" t="t" r="r" b="b"/>
              <a:pathLst>
                <a:path w="535" h="136" extrusionOk="0">
                  <a:moveTo>
                    <a:pt x="535" y="1"/>
                  </a:moveTo>
                  <a:cubicBezTo>
                    <a:pt x="446" y="1"/>
                    <a:pt x="357" y="23"/>
                    <a:pt x="268" y="45"/>
                  </a:cubicBezTo>
                  <a:cubicBezTo>
                    <a:pt x="223" y="56"/>
                    <a:pt x="179" y="78"/>
                    <a:pt x="146" y="90"/>
                  </a:cubicBezTo>
                  <a:cubicBezTo>
                    <a:pt x="124" y="95"/>
                    <a:pt x="101" y="98"/>
                    <a:pt x="80" y="98"/>
                  </a:cubicBezTo>
                  <a:cubicBezTo>
                    <a:pt x="60" y="98"/>
                    <a:pt x="40" y="95"/>
                    <a:pt x="23" y="90"/>
                  </a:cubicBezTo>
                  <a:lnTo>
                    <a:pt x="1" y="123"/>
                  </a:lnTo>
                  <a:cubicBezTo>
                    <a:pt x="22" y="131"/>
                    <a:pt x="42" y="135"/>
                    <a:pt x="61" y="135"/>
                  </a:cubicBezTo>
                  <a:cubicBezTo>
                    <a:pt x="91" y="135"/>
                    <a:pt x="119" y="126"/>
                    <a:pt x="146" y="112"/>
                  </a:cubicBezTo>
                  <a:cubicBezTo>
                    <a:pt x="190" y="101"/>
                    <a:pt x="235" y="78"/>
                    <a:pt x="268" y="68"/>
                  </a:cubicBezTo>
                  <a:cubicBezTo>
                    <a:pt x="357" y="34"/>
                    <a:pt x="446" y="12"/>
                    <a:pt x="5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11"/>
            <p:cNvSpPr/>
            <p:nvPr/>
          </p:nvSpPr>
          <p:spPr>
            <a:xfrm>
              <a:off x="2395772" y="4247174"/>
              <a:ext cx="25642" cy="3524"/>
            </a:xfrm>
            <a:custGeom>
              <a:avLst/>
              <a:gdLst/>
              <a:ahLst/>
              <a:cxnLst/>
              <a:rect l="l" t="t" r="r" b="b"/>
              <a:pathLst>
                <a:path w="735" h="101" extrusionOk="0">
                  <a:moveTo>
                    <a:pt x="34" y="1"/>
                  </a:moveTo>
                  <a:lnTo>
                    <a:pt x="1" y="12"/>
                  </a:lnTo>
                  <a:cubicBezTo>
                    <a:pt x="12" y="45"/>
                    <a:pt x="34" y="68"/>
                    <a:pt x="67" y="78"/>
                  </a:cubicBezTo>
                  <a:cubicBezTo>
                    <a:pt x="101" y="100"/>
                    <a:pt x="134" y="100"/>
                    <a:pt x="168" y="100"/>
                  </a:cubicBezTo>
                  <a:cubicBezTo>
                    <a:pt x="235" y="90"/>
                    <a:pt x="301" y="78"/>
                    <a:pt x="357" y="68"/>
                  </a:cubicBezTo>
                  <a:cubicBezTo>
                    <a:pt x="423" y="56"/>
                    <a:pt x="490" y="45"/>
                    <a:pt x="546" y="34"/>
                  </a:cubicBezTo>
                  <a:cubicBezTo>
                    <a:pt x="585" y="28"/>
                    <a:pt x="624" y="21"/>
                    <a:pt x="660" y="21"/>
                  </a:cubicBezTo>
                  <a:cubicBezTo>
                    <a:pt x="686" y="21"/>
                    <a:pt x="712" y="24"/>
                    <a:pt x="735" y="34"/>
                  </a:cubicBezTo>
                  <a:cubicBezTo>
                    <a:pt x="707" y="17"/>
                    <a:pt x="677" y="12"/>
                    <a:pt x="645" y="12"/>
                  </a:cubicBezTo>
                  <a:cubicBezTo>
                    <a:pt x="613" y="12"/>
                    <a:pt x="579" y="17"/>
                    <a:pt x="546" y="23"/>
                  </a:cubicBezTo>
                  <a:cubicBezTo>
                    <a:pt x="479" y="23"/>
                    <a:pt x="423" y="34"/>
                    <a:pt x="357" y="45"/>
                  </a:cubicBezTo>
                  <a:cubicBezTo>
                    <a:pt x="301" y="56"/>
                    <a:pt x="235" y="68"/>
                    <a:pt x="168" y="68"/>
                  </a:cubicBezTo>
                  <a:cubicBezTo>
                    <a:pt x="146" y="68"/>
                    <a:pt x="112" y="68"/>
                    <a:pt x="79" y="56"/>
                  </a:cubicBezTo>
                  <a:cubicBezTo>
                    <a:pt x="57" y="45"/>
                    <a:pt x="34" y="23"/>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11"/>
            <p:cNvSpPr/>
            <p:nvPr/>
          </p:nvSpPr>
          <p:spPr>
            <a:xfrm>
              <a:off x="2382584" y="4262700"/>
              <a:ext cx="12839" cy="13606"/>
            </a:xfrm>
            <a:custGeom>
              <a:avLst/>
              <a:gdLst/>
              <a:ahLst/>
              <a:cxnLst/>
              <a:rect l="l" t="t" r="r" b="b"/>
              <a:pathLst>
                <a:path w="368" h="390" extrusionOk="0">
                  <a:moveTo>
                    <a:pt x="45" y="1"/>
                  </a:moveTo>
                  <a:lnTo>
                    <a:pt x="0" y="23"/>
                  </a:lnTo>
                  <a:cubicBezTo>
                    <a:pt x="23" y="56"/>
                    <a:pt x="45" y="67"/>
                    <a:pt x="67" y="78"/>
                  </a:cubicBezTo>
                  <a:cubicBezTo>
                    <a:pt x="89" y="78"/>
                    <a:pt x="101" y="90"/>
                    <a:pt x="123" y="100"/>
                  </a:cubicBezTo>
                  <a:cubicBezTo>
                    <a:pt x="156" y="123"/>
                    <a:pt x="190" y="145"/>
                    <a:pt x="223" y="179"/>
                  </a:cubicBezTo>
                  <a:cubicBezTo>
                    <a:pt x="279" y="245"/>
                    <a:pt x="323" y="323"/>
                    <a:pt x="368" y="390"/>
                  </a:cubicBezTo>
                  <a:cubicBezTo>
                    <a:pt x="323" y="312"/>
                    <a:pt x="290" y="234"/>
                    <a:pt x="234" y="167"/>
                  </a:cubicBezTo>
                  <a:cubicBezTo>
                    <a:pt x="212" y="134"/>
                    <a:pt x="178" y="100"/>
                    <a:pt x="145" y="67"/>
                  </a:cubicBezTo>
                  <a:cubicBezTo>
                    <a:pt x="101" y="45"/>
                    <a:pt x="57" y="34"/>
                    <a:pt x="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11"/>
            <p:cNvSpPr/>
            <p:nvPr/>
          </p:nvSpPr>
          <p:spPr>
            <a:xfrm>
              <a:off x="2389981" y="4253768"/>
              <a:ext cx="15141" cy="7431"/>
            </a:xfrm>
            <a:custGeom>
              <a:avLst/>
              <a:gdLst/>
              <a:ahLst/>
              <a:cxnLst/>
              <a:rect l="l" t="t" r="r" b="b"/>
              <a:pathLst>
                <a:path w="434" h="213" extrusionOk="0">
                  <a:moveTo>
                    <a:pt x="22" y="0"/>
                  </a:moveTo>
                  <a:lnTo>
                    <a:pt x="0" y="34"/>
                  </a:lnTo>
                  <a:cubicBezTo>
                    <a:pt x="33" y="45"/>
                    <a:pt x="45" y="89"/>
                    <a:pt x="89" y="112"/>
                  </a:cubicBezTo>
                  <a:cubicBezTo>
                    <a:pt x="122" y="134"/>
                    <a:pt x="156" y="145"/>
                    <a:pt x="200" y="156"/>
                  </a:cubicBezTo>
                  <a:cubicBezTo>
                    <a:pt x="278" y="178"/>
                    <a:pt x="356" y="201"/>
                    <a:pt x="434" y="212"/>
                  </a:cubicBezTo>
                  <a:cubicBezTo>
                    <a:pt x="356" y="201"/>
                    <a:pt x="278" y="168"/>
                    <a:pt x="200" y="134"/>
                  </a:cubicBezTo>
                  <a:cubicBezTo>
                    <a:pt x="167" y="123"/>
                    <a:pt x="134" y="112"/>
                    <a:pt x="111" y="89"/>
                  </a:cubicBezTo>
                  <a:cubicBezTo>
                    <a:pt x="78" y="67"/>
                    <a:pt x="67" y="23"/>
                    <a:pt x="2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11"/>
            <p:cNvSpPr/>
            <p:nvPr/>
          </p:nvSpPr>
          <p:spPr>
            <a:xfrm>
              <a:off x="2373688" y="4240197"/>
              <a:ext cx="12804" cy="20584"/>
            </a:xfrm>
            <a:custGeom>
              <a:avLst/>
              <a:gdLst/>
              <a:ahLst/>
              <a:cxnLst/>
              <a:rect l="l" t="t" r="r" b="b"/>
              <a:pathLst>
                <a:path w="367" h="590" extrusionOk="0">
                  <a:moveTo>
                    <a:pt x="22" y="1"/>
                  </a:moveTo>
                  <a:cubicBezTo>
                    <a:pt x="0" y="112"/>
                    <a:pt x="33" y="234"/>
                    <a:pt x="89" y="334"/>
                  </a:cubicBezTo>
                  <a:cubicBezTo>
                    <a:pt x="144" y="434"/>
                    <a:pt x="233" y="523"/>
                    <a:pt x="334" y="590"/>
                  </a:cubicBezTo>
                  <a:lnTo>
                    <a:pt x="367" y="534"/>
                  </a:lnTo>
                  <a:cubicBezTo>
                    <a:pt x="267" y="490"/>
                    <a:pt x="178" y="412"/>
                    <a:pt x="111" y="323"/>
                  </a:cubicBezTo>
                  <a:cubicBezTo>
                    <a:pt x="55" y="234"/>
                    <a:pt x="11" y="123"/>
                    <a:pt x="2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11"/>
            <p:cNvSpPr/>
            <p:nvPr/>
          </p:nvSpPr>
          <p:spPr>
            <a:xfrm>
              <a:off x="2392283" y="4231649"/>
              <a:ext cx="3140" cy="19816"/>
            </a:xfrm>
            <a:custGeom>
              <a:avLst/>
              <a:gdLst/>
              <a:ahLst/>
              <a:cxnLst/>
              <a:rect l="l" t="t" r="r" b="b"/>
              <a:pathLst>
                <a:path w="90" h="568" extrusionOk="0">
                  <a:moveTo>
                    <a:pt x="78" y="1"/>
                  </a:moveTo>
                  <a:cubicBezTo>
                    <a:pt x="45" y="34"/>
                    <a:pt x="34" y="90"/>
                    <a:pt x="34" y="134"/>
                  </a:cubicBezTo>
                  <a:cubicBezTo>
                    <a:pt x="23" y="179"/>
                    <a:pt x="34" y="234"/>
                    <a:pt x="34" y="279"/>
                  </a:cubicBezTo>
                  <a:cubicBezTo>
                    <a:pt x="45" y="323"/>
                    <a:pt x="45" y="368"/>
                    <a:pt x="34" y="412"/>
                  </a:cubicBezTo>
                  <a:cubicBezTo>
                    <a:pt x="34" y="457"/>
                    <a:pt x="23" y="501"/>
                    <a:pt x="1" y="535"/>
                  </a:cubicBezTo>
                  <a:lnTo>
                    <a:pt x="56" y="568"/>
                  </a:lnTo>
                  <a:cubicBezTo>
                    <a:pt x="68" y="513"/>
                    <a:pt x="78" y="468"/>
                    <a:pt x="78" y="424"/>
                  </a:cubicBezTo>
                  <a:cubicBezTo>
                    <a:pt x="90" y="368"/>
                    <a:pt x="78" y="323"/>
                    <a:pt x="68" y="279"/>
                  </a:cubicBezTo>
                  <a:cubicBezTo>
                    <a:pt x="56" y="223"/>
                    <a:pt x="45" y="179"/>
                    <a:pt x="45" y="134"/>
                  </a:cubicBezTo>
                  <a:cubicBezTo>
                    <a:pt x="45" y="90"/>
                    <a:pt x="45" y="45"/>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11"/>
            <p:cNvSpPr/>
            <p:nvPr/>
          </p:nvSpPr>
          <p:spPr>
            <a:xfrm>
              <a:off x="2340683" y="4302263"/>
              <a:ext cx="90812" cy="68135"/>
            </a:xfrm>
            <a:custGeom>
              <a:avLst/>
              <a:gdLst/>
              <a:ahLst/>
              <a:cxnLst/>
              <a:rect l="l" t="t" r="r" b="b"/>
              <a:pathLst>
                <a:path w="2603" h="1953" extrusionOk="0">
                  <a:moveTo>
                    <a:pt x="1123" y="0"/>
                  </a:moveTo>
                  <a:cubicBezTo>
                    <a:pt x="947" y="0"/>
                    <a:pt x="805" y="98"/>
                    <a:pt x="690" y="190"/>
                  </a:cubicBezTo>
                  <a:cubicBezTo>
                    <a:pt x="523" y="323"/>
                    <a:pt x="590" y="335"/>
                    <a:pt x="579" y="523"/>
                  </a:cubicBezTo>
                  <a:cubicBezTo>
                    <a:pt x="579" y="612"/>
                    <a:pt x="467" y="635"/>
                    <a:pt x="312" y="746"/>
                  </a:cubicBezTo>
                  <a:cubicBezTo>
                    <a:pt x="156" y="857"/>
                    <a:pt x="0" y="968"/>
                    <a:pt x="134" y="1191"/>
                  </a:cubicBezTo>
                  <a:cubicBezTo>
                    <a:pt x="257" y="1425"/>
                    <a:pt x="746" y="1647"/>
                    <a:pt x="1090" y="1781"/>
                  </a:cubicBezTo>
                  <a:cubicBezTo>
                    <a:pt x="1327" y="1880"/>
                    <a:pt x="1569" y="1953"/>
                    <a:pt x="1816" y="1953"/>
                  </a:cubicBezTo>
                  <a:cubicBezTo>
                    <a:pt x="1929" y="1953"/>
                    <a:pt x="2043" y="1937"/>
                    <a:pt x="2158" y="1903"/>
                  </a:cubicBezTo>
                  <a:cubicBezTo>
                    <a:pt x="2525" y="1791"/>
                    <a:pt x="2603" y="1670"/>
                    <a:pt x="2581" y="1514"/>
                  </a:cubicBezTo>
                  <a:cubicBezTo>
                    <a:pt x="2570" y="1347"/>
                    <a:pt x="2325" y="1324"/>
                    <a:pt x="2192" y="1180"/>
                  </a:cubicBezTo>
                  <a:cubicBezTo>
                    <a:pt x="2058" y="1024"/>
                    <a:pt x="2202" y="713"/>
                    <a:pt x="2058" y="523"/>
                  </a:cubicBezTo>
                  <a:cubicBezTo>
                    <a:pt x="1925" y="335"/>
                    <a:pt x="1680" y="234"/>
                    <a:pt x="1379" y="68"/>
                  </a:cubicBezTo>
                  <a:cubicBezTo>
                    <a:pt x="1287" y="20"/>
                    <a:pt x="1201" y="0"/>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11"/>
            <p:cNvSpPr/>
            <p:nvPr/>
          </p:nvSpPr>
          <p:spPr>
            <a:xfrm>
              <a:off x="2375990" y="4303065"/>
              <a:ext cx="55157" cy="58611"/>
            </a:xfrm>
            <a:custGeom>
              <a:avLst/>
              <a:gdLst/>
              <a:ahLst/>
              <a:cxnLst/>
              <a:rect l="l" t="t" r="r" b="b"/>
              <a:pathLst>
                <a:path w="1581" h="1680" extrusionOk="0">
                  <a:moveTo>
                    <a:pt x="278" y="0"/>
                  </a:moveTo>
                  <a:cubicBezTo>
                    <a:pt x="189" y="67"/>
                    <a:pt x="123" y="145"/>
                    <a:pt x="78" y="234"/>
                  </a:cubicBezTo>
                  <a:cubicBezTo>
                    <a:pt x="1" y="389"/>
                    <a:pt x="11" y="567"/>
                    <a:pt x="100" y="723"/>
                  </a:cubicBezTo>
                  <a:cubicBezTo>
                    <a:pt x="189" y="890"/>
                    <a:pt x="345" y="1012"/>
                    <a:pt x="501" y="1113"/>
                  </a:cubicBezTo>
                  <a:cubicBezTo>
                    <a:pt x="601" y="1168"/>
                    <a:pt x="690" y="1224"/>
                    <a:pt x="790" y="1279"/>
                  </a:cubicBezTo>
                  <a:lnTo>
                    <a:pt x="1057" y="1446"/>
                  </a:lnTo>
                  <a:cubicBezTo>
                    <a:pt x="1213" y="1535"/>
                    <a:pt x="1368" y="1624"/>
                    <a:pt x="1524" y="1679"/>
                  </a:cubicBezTo>
                  <a:cubicBezTo>
                    <a:pt x="1569" y="1624"/>
                    <a:pt x="1580" y="1558"/>
                    <a:pt x="1569" y="1491"/>
                  </a:cubicBezTo>
                  <a:cubicBezTo>
                    <a:pt x="1558" y="1324"/>
                    <a:pt x="1313" y="1301"/>
                    <a:pt x="1180" y="1157"/>
                  </a:cubicBezTo>
                  <a:cubicBezTo>
                    <a:pt x="1046" y="1001"/>
                    <a:pt x="1190" y="690"/>
                    <a:pt x="1046" y="500"/>
                  </a:cubicBezTo>
                  <a:cubicBezTo>
                    <a:pt x="913" y="312"/>
                    <a:pt x="668" y="211"/>
                    <a:pt x="367" y="45"/>
                  </a:cubicBezTo>
                  <a:cubicBezTo>
                    <a:pt x="334" y="23"/>
                    <a:pt x="301" y="11"/>
                    <a:pt x="27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11"/>
            <p:cNvSpPr/>
            <p:nvPr/>
          </p:nvSpPr>
          <p:spPr>
            <a:xfrm>
              <a:off x="2351952" y="4323615"/>
              <a:ext cx="12804" cy="24491"/>
            </a:xfrm>
            <a:custGeom>
              <a:avLst/>
              <a:gdLst/>
              <a:ahLst/>
              <a:cxnLst/>
              <a:rect l="l" t="t" r="r" b="b"/>
              <a:pathLst>
                <a:path w="367" h="702" extrusionOk="0">
                  <a:moveTo>
                    <a:pt x="312" y="0"/>
                  </a:moveTo>
                  <a:cubicBezTo>
                    <a:pt x="312" y="57"/>
                    <a:pt x="289" y="112"/>
                    <a:pt x="256" y="168"/>
                  </a:cubicBezTo>
                  <a:cubicBezTo>
                    <a:pt x="211" y="223"/>
                    <a:pt x="167" y="279"/>
                    <a:pt x="122" y="323"/>
                  </a:cubicBezTo>
                  <a:cubicBezTo>
                    <a:pt x="78" y="379"/>
                    <a:pt x="33" y="435"/>
                    <a:pt x="22" y="501"/>
                  </a:cubicBezTo>
                  <a:cubicBezTo>
                    <a:pt x="0" y="568"/>
                    <a:pt x="0" y="646"/>
                    <a:pt x="33" y="702"/>
                  </a:cubicBezTo>
                  <a:cubicBezTo>
                    <a:pt x="0" y="635"/>
                    <a:pt x="11" y="568"/>
                    <a:pt x="33" y="501"/>
                  </a:cubicBezTo>
                  <a:cubicBezTo>
                    <a:pt x="55" y="445"/>
                    <a:pt x="100" y="390"/>
                    <a:pt x="144" y="346"/>
                  </a:cubicBezTo>
                  <a:cubicBezTo>
                    <a:pt x="189" y="301"/>
                    <a:pt x="245" y="257"/>
                    <a:pt x="289" y="201"/>
                  </a:cubicBezTo>
                  <a:cubicBezTo>
                    <a:pt x="334" y="145"/>
                    <a:pt x="367" y="79"/>
                    <a:pt x="3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11"/>
            <p:cNvSpPr/>
            <p:nvPr/>
          </p:nvSpPr>
          <p:spPr>
            <a:xfrm>
              <a:off x="2368629" y="4326720"/>
              <a:ext cx="3907" cy="24491"/>
            </a:xfrm>
            <a:custGeom>
              <a:avLst/>
              <a:gdLst/>
              <a:ahLst/>
              <a:cxnLst/>
              <a:rect l="l" t="t" r="r" b="b"/>
              <a:pathLst>
                <a:path w="112" h="702" extrusionOk="0">
                  <a:moveTo>
                    <a:pt x="56" y="0"/>
                  </a:moveTo>
                  <a:cubicBezTo>
                    <a:pt x="67" y="112"/>
                    <a:pt x="22" y="234"/>
                    <a:pt x="12" y="356"/>
                  </a:cubicBezTo>
                  <a:cubicBezTo>
                    <a:pt x="0" y="423"/>
                    <a:pt x="0" y="490"/>
                    <a:pt x="12" y="546"/>
                  </a:cubicBezTo>
                  <a:cubicBezTo>
                    <a:pt x="34" y="613"/>
                    <a:pt x="56" y="668"/>
                    <a:pt x="111" y="702"/>
                  </a:cubicBezTo>
                  <a:cubicBezTo>
                    <a:pt x="67" y="657"/>
                    <a:pt x="34" y="601"/>
                    <a:pt x="22" y="546"/>
                  </a:cubicBezTo>
                  <a:cubicBezTo>
                    <a:pt x="12" y="479"/>
                    <a:pt x="22" y="423"/>
                    <a:pt x="34" y="368"/>
                  </a:cubicBezTo>
                  <a:cubicBezTo>
                    <a:pt x="56" y="245"/>
                    <a:pt x="111" y="134"/>
                    <a:pt x="1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11"/>
            <p:cNvSpPr/>
            <p:nvPr/>
          </p:nvSpPr>
          <p:spPr>
            <a:xfrm>
              <a:off x="2384119" y="4335093"/>
              <a:ext cx="5896" cy="19991"/>
            </a:xfrm>
            <a:custGeom>
              <a:avLst/>
              <a:gdLst/>
              <a:ahLst/>
              <a:cxnLst/>
              <a:rect l="l" t="t" r="r" b="b"/>
              <a:pathLst>
                <a:path w="169" h="573" extrusionOk="0">
                  <a:moveTo>
                    <a:pt x="9" y="0"/>
                  </a:moveTo>
                  <a:cubicBezTo>
                    <a:pt x="7" y="0"/>
                    <a:pt x="5" y="2"/>
                    <a:pt x="1" y="5"/>
                  </a:cubicBezTo>
                  <a:lnTo>
                    <a:pt x="57" y="39"/>
                  </a:lnTo>
                  <a:lnTo>
                    <a:pt x="45" y="39"/>
                  </a:lnTo>
                  <a:lnTo>
                    <a:pt x="13" y="17"/>
                  </a:lnTo>
                  <a:lnTo>
                    <a:pt x="13" y="17"/>
                  </a:lnTo>
                  <a:cubicBezTo>
                    <a:pt x="45" y="116"/>
                    <a:pt x="68" y="205"/>
                    <a:pt x="79" y="306"/>
                  </a:cubicBezTo>
                  <a:cubicBezTo>
                    <a:pt x="90" y="350"/>
                    <a:pt x="79" y="406"/>
                    <a:pt x="90" y="450"/>
                  </a:cubicBezTo>
                  <a:cubicBezTo>
                    <a:pt x="90" y="477"/>
                    <a:pt x="98" y="504"/>
                    <a:pt x="111" y="526"/>
                  </a:cubicBezTo>
                  <a:lnTo>
                    <a:pt x="111" y="526"/>
                  </a:lnTo>
                  <a:cubicBezTo>
                    <a:pt x="101" y="504"/>
                    <a:pt x="101" y="483"/>
                    <a:pt x="101" y="450"/>
                  </a:cubicBezTo>
                  <a:cubicBezTo>
                    <a:pt x="101" y="406"/>
                    <a:pt x="112" y="350"/>
                    <a:pt x="112" y="306"/>
                  </a:cubicBezTo>
                  <a:cubicBezTo>
                    <a:pt x="112" y="205"/>
                    <a:pt x="79" y="27"/>
                    <a:pt x="79" y="27"/>
                  </a:cubicBezTo>
                  <a:lnTo>
                    <a:pt x="23" y="5"/>
                  </a:lnTo>
                  <a:cubicBezTo>
                    <a:pt x="16" y="5"/>
                    <a:pt x="14" y="0"/>
                    <a:pt x="9" y="0"/>
                  </a:cubicBezTo>
                  <a:close/>
                  <a:moveTo>
                    <a:pt x="111" y="526"/>
                  </a:moveTo>
                  <a:cubicBezTo>
                    <a:pt x="111" y="527"/>
                    <a:pt x="112" y="528"/>
                    <a:pt x="112" y="528"/>
                  </a:cubicBezTo>
                  <a:cubicBezTo>
                    <a:pt x="116" y="536"/>
                    <a:pt x="122" y="543"/>
                    <a:pt x="128" y="548"/>
                  </a:cubicBezTo>
                  <a:lnTo>
                    <a:pt x="128" y="548"/>
                  </a:lnTo>
                  <a:cubicBezTo>
                    <a:pt x="122" y="542"/>
                    <a:pt x="116" y="534"/>
                    <a:pt x="111" y="526"/>
                  </a:cubicBezTo>
                  <a:close/>
                  <a:moveTo>
                    <a:pt x="128" y="548"/>
                  </a:moveTo>
                  <a:cubicBezTo>
                    <a:pt x="140" y="560"/>
                    <a:pt x="153" y="569"/>
                    <a:pt x="168" y="573"/>
                  </a:cubicBezTo>
                  <a:cubicBezTo>
                    <a:pt x="154" y="565"/>
                    <a:pt x="140" y="558"/>
                    <a:pt x="128" y="548"/>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11"/>
            <p:cNvSpPr/>
            <p:nvPr/>
          </p:nvSpPr>
          <p:spPr>
            <a:xfrm>
              <a:off x="2400831" y="4346885"/>
              <a:ext cx="11269" cy="17130"/>
            </a:xfrm>
            <a:custGeom>
              <a:avLst/>
              <a:gdLst/>
              <a:ahLst/>
              <a:cxnLst/>
              <a:rect l="l" t="t" r="r" b="b"/>
              <a:pathLst>
                <a:path w="323" h="491" extrusionOk="0">
                  <a:moveTo>
                    <a:pt x="34" y="1"/>
                  </a:moveTo>
                  <a:lnTo>
                    <a:pt x="1" y="12"/>
                  </a:lnTo>
                  <a:cubicBezTo>
                    <a:pt x="11" y="57"/>
                    <a:pt x="11" y="112"/>
                    <a:pt x="34" y="156"/>
                  </a:cubicBezTo>
                  <a:cubicBezTo>
                    <a:pt x="45" y="213"/>
                    <a:pt x="78" y="257"/>
                    <a:pt x="112" y="290"/>
                  </a:cubicBezTo>
                  <a:cubicBezTo>
                    <a:pt x="145" y="324"/>
                    <a:pt x="179" y="368"/>
                    <a:pt x="212" y="401"/>
                  </a:cubicBezTo>
                  <a:cubicBezTo>
                    <a:pt x="189" y="357"/>
                    <a:pt x="156" y="312"/>
                    <a:pt x="123" y="279"/>
                  </a:cubicBezTo>
                  <a:cubicBezTo>
                    <a:pt x="90" y="245"/>
                    <a:pt x="67" y="201"/>
                    <a:pt x="56" y="156"/>
                  </a:cubicBezTo>
                  <a:cubicBezTo>
                    <a:pt x="45" y="112"/>
                    <a:pt x="45" y="57"/>
                    <a:pt x="34" y="1"/>
                  </a:cubicBezTo>
                  <a:close/>
                  <a:moveTo>
                    <a:pt x="212" y="401"/>
                  </a:moveTo>
                  <a:lnTo>
                    <a:pt x="212" y="401"/>
                  </a:lnTo>
                  <a:cubicBezTo>
                    <a:pt x="234" y="446"/>
                    <a:pt x="278" y="479"/>
                    <a:pt x="323" y="490"/>
                  </a:cubicBezTo>
                  <a:cubicBezTo>
                    <a:pt x="278" y="479"/>
                    <a:pt x="245" y="435"/>
                    <a:pt x="212" y="40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11"/>
            <p:cNvSpPr/>
            <p:nvPr/>
          </p:nvSpPr>
          <p:spPr>
            <a:xfrm>
              <a:off x="2365140" y="4310427"/>
              <a:ext cx="15141" cy="13641"/>
            </a:xfrm>
            <a:custGeom>
              <a:avLst/>
              <a:gdLst/>
              <a:ahLst/>
              <a:cxnLst/>
              <a:rect l="l" t="t" r="r" b="b"/>
              <a:pathLst>
                <a:path w="434" h="391" extrusionOk="0">
                  <a:moveTo>
                    <a:pt x="434" y="0"/>
                  </a:moveTo>
                  <a:cubicBezTo>
                    <a:pt x="389" y="0"/>
                    <a:pt x="334" y="12"/>
                    <a:pt x="290" y="23"/>
                  </a:cubicBezTo>
                  <a:cubicBezTo>
                    <a:pt x="234" y="45"/>
                    <a:pt x="189" y="67"/>
                    <a:pt x="145" y="101"/>
                  </a:cubicBezTo>
                  <a:cubicBezTo>
                    <a:pt x="100" y="134"/>
                    <a:pt x="78" y="190"/>
                    <a:pt x="56" y="234"/>
                  </a:cubicBezTo>
                  <a:cubicBezTo>
                    <a:pt x="45" y="279"/>
                    <a:pt x="23" y="334"/>
                    <a:pt x="0" y="378"/>
                  </a:cubicBezTo>
                  <a:lnTo>
                    <a:pt x="33" y="390"/>
                  </a:lnTo>
                  <a:cubicBezTo>
                    <a:pt x="56" y="346"/>
                    <a:pt x="67" y="289"/>
                    <a:pt x="89" y="245"/>
                  </a:cubicBezTo>
                  <a:cubicBezTo>
                    <a:pt x="100" y="201"/>
                    <a:pt x="122" y="145"/>
                    <a:pt x="156" y="112"/>
                  </a:cubicBezTo>
                  <a:cubicBezTo>
                    <a:pt x="189" y="79"/>
                    <a:pt x="234" y="56"/>
                    <a:pt x="290" y="34"/>
                  </a:cubicBezTo>
                  <a:cubicBezTo>
                    <a:pt x="334" y="23"/>
                    <a:pt x="389" y="12"/>
                    <a:pt x="4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11"/>
            <p:cNvSpPr/>
            <p:nvPr/>
          </p:nvSpPr>
          <p:spPr>
            <a:xfrm>
              <a:off x="2375607" y="4317021"/>
              <a:ext cx="27945" cy="13606"/>
            </a:xfrm>
            <a:custGeom>
              <a:avLst/>
              <a:gdLst/>
              <a:ahLst/>
              <a:cxnLst/>
              <a:rect l="l" t="t" r="r" b="b"/>
              <a:pathLst>
                <a:path w="801" h="390" extrusionOk="0">
                  <a:moveTo>
                    <a:pt x="801" y="1"/>
                  </a:moveTo>
                  <a:lnTo>
                    <a:pt x="801" y="1"/>
                  </a:lnTo>
                  <a:cubicBezTo>
                    <a:pt x="762" y="6"/>
                    <a:pt x="723" y="6"/>
                    <a:pt x="684" y="6"/>
                  </a:cubicBezTo>
                  <a:cubicBezTo>
                    <a:pt x="646" y="6"/>
                    <a:pt x="607" y="6"/>
                    <a:pt x="568" y="12"/>
                  </a:cubicBezTo>
                  <a:cubicBezTo>
                    <a:pt x="501" y="12"/>
                    <a:pt x="423" y="23"/>
                    <a:pt x="345" y="56"/>
                  </a:cubicBezTo>
                  <a:cubicBezTo>
                    <a:pt x="279" y="90"/>
                    <a:pt x="223" y="157"/>
                    <a:pt x="168" y="201"/>
                  </a:cubicBezTo>
                  <a:cubicBezTo>
                    <a:pt x="123" y="256"/>
                    <a:pt x="67" y="312"/>
                    <a:pt x="0" y="334"/>
                  </a:cubicBezTo>
                  <a:lnTo>
                    <a:pt x="12" y="390"/>
                  </a:lnTo>
                  <a:cubicBezTo>
                    <a:pt x="101" y="357"/>
                    <a:pt x="156" y="290"/>
                    <a:pt x="200" y="234"/>
                  </a:cubicBezTo>
                  <a:cubicBezTo>
                    <a:pt x="257" y="179"/>
                    <a:pt x="301" y="123"/>
                    <a:pt x="356" y="90"/>
                  </a:cubicBezTo>
                  <a:cubicBezTo>
                    <a:pt x="423" y="45"/>
                    <a:pt x="501" y="34"/>
                    <a:pt x="568" y="23"/>
                  </a:cubicBezTo>
                  <a:cubicBezTo>
                    <a:pt x="645" y="12"/>
                    <a:pt x="724" y="12"/>
                    <a:pt x="8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11"/>
            <p:cNvSpPr/>
            <p:nvPr/>
          </p:nvSpPr>
          <p:spPr>
            <a:xfrm>
              <a:off x="2389562" y="4334570"/>
              <a:ext cx="21002" cy="5373"/>
            </a:xfrm>
            <a:custGeom>
              <a:avLst/>
              <a:gdLst/>
              <a:ahLst/>
              <a:cxnLst/>
              <a:rect l="l" t="t" r="r" b="b"/>
              <a:pathLst>
                <a:path w="602" h="154" extrusionOk="0">
                  <a:moveTo>
                    <a:pt x="380" y="0"/>
                  </a:moveTo>
                  <a:cubicBezTo>
                    <a:pt x="350" y="0"/>
                    <a:pt x="319" y="3"/>
                    <a:pt x="290" y="9"/>
                  </a:cubicBezTo>
                  <a:cubicBezTo>
                    <a:pt x="179" y="32"/>
                    <a:pt x="90" y="98"/>
                    <a:pt x="1" y="109"/>
                  </a:cubicBezTo>
                  <a:lnTo>
                    <a:pt x="12" y="154"/>
                  </a:lnTo>
                  <a:cubicBezTo>
                    <a:pt x="67" y="143"/>
                    <a:pt x="112" y="121"/>
                    <a:pt x="156" y="98"/>
                  </a:cubicBezTo>
                  <a:cubicBezTo>
                    <a:pt x="201" y="65"/>
                    <a:pt x="245" y="42"/>
                    <a:pt x="290" y="32"/>
                  </a:cubicBezTo>
                  <a:cubicBezTo>
                    <a:pt x="335" y="16"/>
                    <a:pt x="382" y="10"/>
                    <a:pt x="430" y="10"/>
                  </a:cubicBezTo>
                  <a:cubicBezTo>
                    <a:pt x="488" y="10"/>
                    <a:pt x="546" y="19"/>
                    <a:pt x="601" y="32"/>
                  </a:cubicBezTo>
                  <a:cubicBezTo>
                    <a:pt x="531" y="16"/>
                    <a:pt x="455" y="0"/>
                    <a:pt x="3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11"/>
            <p:cNvSpPr/>
            <p:nvPr/>
          </p:nvSpPr>
          <p:spPr>
            <a:xfrm>
              <a:off x="2433033" y="4296576"/>
              <a:ext cx="80730" cy="55960"/>
            </a:xfrm>
            <a:custGeom>
              <a:avLst/>
              <a:gdLst/>
              <a:ahLst/>
              <a:cxnLst/>
              <a:rect l="l" t="t" r="r" b="b"/>
              <a:pathLst>
                <a:path w="2314" h="1604" extrusionOk="0">
                  <a:moveTo>
                    <a:pt x="887" y="1"/>
                  </a:moveTo>
                  <a:cubicBezTo>
                    <a:pt x="716" y="1"/>
                    <a:pt x="569" y="30"/>
                    <a:pt x="501" y="97"/>
                  </a:cubicBezTo>
                  <a:cubicBezTo>
                    <a:pt x="356" y="242"/>
                    <a:pt x="435" y="420"/>
                    <a:pt x="312" y="542"/>
                  </a:cubicBezTo>
                  <a:cubicBezTo>
                    <a:pt x="234" y="609"/>
                    <a:pt x="12" y="587"/>
                    <a:pt x="0" y="876"/>
                  </a:cubicBezTo>
                  <a:cubicBezTo>
                    <a:pt x="0" y="1154"/>
                    <a:pt x="312" y="1388"/>
                    <a:pt x="757" y="1543"/>
                  </a:cubicBezTo>
                  <a:cubicBezTo>
                    <a:pt x="890" y="1587"/>
                    <a:pt x="1058" y="1604"/>
                    <a:pt x="1231" y="1604"/>
                  </a:cubicBezTo>
                  <a:cubicBezTo>
                    <a:pt x="1635" y="1604"/>
                    <a:pt x="2068" y="1510"/>
                    <a:pt x="2170" y="1432"/>
                  </a:cubicBezTo>
                  <a:cubicBezTo>
                    <a:pt x="2314" y="1321"/>
                    <a:pt x="2291" y="1265"/>
                    <a:pt x="2236" y="1154"/>
                  </a:cubicBezTo>
                  <a:cubicBezTo>
                    <a:pt x="2180" y="1042"/>
                    <a:pt x="1947" y="753"/>
                    <a:pt x="1925" y="565"/>
                  </a:cubicBezTo>
                  <a:cubicBezTo>
                    <a:pt x="1903" y="387"/>
                    <a:pt x="1791" y="219"/>
                    <a:pt x="1480" y="97"/>
                  </a:cubicBezTo>
                  <a:cubicBezTo>
                    <a:pt x="1308" y="38"/>
                    <a:pt x="1082" y="1"/>
                    <a:pt x="88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11"/>
            <p:cNvSpPr/>
            <p:nvPr/>
          </p:nvSpPr>
          <p:spPr>
            <a:xfrm>
              <a:off x="2462130" y="4296437"/>
              <a:ext cx="51633" cy="54773"/>
            </a:xfrm>
            <a:custGeom>
              <a:avLst/>
              <a:gdLst/>
              <a:ahLst/>
              <a:cxnLst/>
              <a:rect l="l" t="t" r="r" b="b"/>
              <a:pathLst>
                <a:path w="1480" h="1570" extrusionOk="0">
                  <a:moveTo>
                    <a:pt x="12" y="1"/>
                  </a:moveTo>
                  <a:cubicBezTo>
                    <a:pt x="1" y="23"/>
                    <a:pt x="1" y="45"/>
                    <a:pt x="1" y="57"/>
                  </a:cubicBezTo>
                  <a:cubicBezTo>
                    <a:pt x="12" y="157"/>
                    <a:pt x="68" y="235"/>
                    <a:pt x="134" y="302"/>
                  </a:cubicBezTo>
                  <a:cubicBezTo>
                    <a:pt x="201" y="391"/>
                    <a:pt x="290" y="457"/>
                    <a:pt x="357" y="557"/>
                  </a:cubicBezTo>
                  <a:cubicBezTo>
                    <a:pt x="412" y="635"/>
                    <a:pt x="434" y="747"/>
                    <a:pt x="457" y="846"/>
                  </a:cubicBezTo>
                  <a:cubicBezTo>
                    <a:pt x="468" y="935"/>
                    <a:pt x="490" y="1036"/>
                    <a:pt x="523" y="1135"/>
                  </a:cubicBezTo>
                  <a:cubicBezTo>
                    <a:pt x="557" y="1224"/>
                    <a:pt x="602" y="1313"/>
                    <a:pt x="657" y="1380"/>
                  </a:cubicBezTo>
                  <a:cubicBezTo>
                    <a:pt x="723" y="1458"/>
                    <a:pt x="779" y="1514"/>
                    <a:pt x="857" y="1570"/>
                  </a:cubicBezTo>
                  <a:cubicBezTo>
                    <a:pt x="1079" y="1536"/>
                    <a:pt x="1269" y="1481"/>
                    <a:pt x="1336" y="1436"/>
                  </a:cubicBezTo>
                  <a:cubicBezTo>
                    <a:pt x="1480" y="1325"/>
                    <a:pt x="1457" y="1269"/>
                    <a:pt x="1402" y="1158"/>
                  </a:cubicBezTo>
                  <a:cubicBezTo>
                    <a:pt x="1346" y="1046"/>
                    <a:pt x="1113" y="757"/>
                    <a:pt x="1091" y="569"/>
                  </a:cubicBezTo>
                  <a:cubicBezTo>
                    <a:pt x="1069" y="391"/>
                    <a:pt x="957" y="223"/>
                    <a:pt x="646" y="101"/>
                  </a:cubicBezTo>
                  <a:cubicBezTo>
                    <a:pt x="457" y="35"/>
                    <a:pt x="212" y="1"/>
                    <a:pt x="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11"/>
            <p:cNvSpPr/>
            <p:nvPr/>
          </p:nvSpPr>
          <p:spPr>
            <a:xfrm>
              <a:off x="2445837" y="4316253"/>
              <a:ext cx="9350" cy="25642"/>
            </a:xfrm>
            <a:custGeom>
              <a:avLst/>
              <a:gdLst/>
              <a:ahLst/>
              <a:cxnLst/>
              <a:rect l="l" t="t" r="r" b="b"/>
              <a:pathLst>
                <a:path w="268" h="735" extrusionOk="0">
                  <a:moveTo>
                    <a:pt x="11" y="1"/>
                  </a:moveTo>
                  <a:cubicBezTo>
                    <a:pt x="1" y="67"/>
                    <a:pt x="1" y="145"/>
                    <a:pt x="1" y="211"/>
                  </a:cubicBezTo>
                  <a:cubicBezTo>
                    <a:pt x="1" y="278"/>
                    <a:pt x="11" y="356"/>
                    <a:pt x="23" y="423"/>
                  </a:cubicBezTo>
                  <a:cubicBezTo>
                    <a:pt x="34" y="490"/>
                    <a:pt x="56" y="557"/>
                    <a:pt x="100" y="612"/>
                  </a:cubicBezTo>
                  <a:cubicBezTo>
                    <a:pt x="145" y="668"/>
                    <a:pt x="201" y="712"/>
                    <a:pt x="268" y="735"/>
                  </a:cubicBezTo>
                  <a:cubicBezTo>
                    <a:pt x="201" y="712"/>
                    <a:pt x="145" y="668"/>
                    <a:pt x="112" y="612"/>
                  </a:cubicBezTo>
                  <a:cubicBezTo>
                    <a:pt x="78" y="545"/>
                    <a:pt x="56" y="478"/>
                    <a:pt x="45" y="412"/>
                  </a:cubicBezTo>
                  <a:lnTo>
                    <a:pt x="45" y="211"/>
                  </a:lnTo>
                  <a:cubicBezTo>
                    <a:pt x="45" y="145"/>
                    <a:pt x="56" y="78"/>
                    <a:pt x="68" y="11"/>
                  </a:cubicBezTo>
                  <a:lnTo>
                    <a:pt x="11"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11"/>
            <p:cNvSpPr/>
            <p:nvPr/>
          </p:nvSpPr>
          <p:spPr>
            <a:xfrm>
              <a:off x="2466805" y="4326720"/>
              <a:ext cx="16327" cy="19851"/>
            </a:xfrm>
            <a:custGeom>
              <a:avLst/>
              <a:gdLst/>
              <a:ahLst/>
              <a:cxnLst/>
              <a:rect l="l" t="t" r="r" b="b"/>
              <a:pathLst>
                <a:path w="468" h="569" extrusionOk="0">
                  <a:moveTo>
                    <a:pt x="0" y="0"/>
                  </a:moveTo>
                  <a:cubicBezTo>
                    <a:pt x="23" y="134"/>
                    <a:pt x="56" y="267"/>
                    <a:pt x="134" y="379"/>
                  </a:cubicBezTo>
                  <a:cubicBezTo>
                    <a:pt x="167" y="435"/>
                    <a:pt x="223" y="479"/>
                    <a:pt x="278" y="512"/>
                  </a:cubicBezTo>
                  <a:cubicBezTo>
                    <a:pt x="223" y="468"/>
                    <a:pt x="189" y="423"/>
                    <a:pt x="156" y="368"/>
                  </a:cubicBezTo>
                  <a:cubicBezTo>
                    <a:pt x="89" y="257"/>
                    <a:pt x="67" y="123"/>
                    <a:pt x="45" y="0"/>
                  </a:cubicBezTo>
                  <a:close/>
                  <a:moveTo>
                    <a:pt x="278" y="512"/>
                  </a:moveTo>
                  <a:cubicBezTo>
                    <a:pt x="334" y="557"/>
                    <a:pt x="401" y="568"/>
                    <a:pt x="468" y="568"/>
                  </a:cubicBezTo>
                  <a:cubicBezTo>
                    <a:pt x="401" y="568"/>
                    <a:pt x="334" y="546"/>
                    <a:pt x="278" y="512"/>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11"/>
            <p:cNvSpPr/>
            <p:nvPr/>
          </p:nvSpPr>
          <p:spPr>
            <a:xfrm>
              <a:off x="2490076" y="4333314"/>
              <a:ext cx="9734" cy="10920"/>
            </a:xfrm>
            <a:custGeom>
              <a:avLst/>
              <a:gdLst/>
              <a:ahLst/>
              <a:cxnLst/>
              <a:rect l="l" t="t" r="r" b="b"/>
              <a:pathLst>
                <a:path w="279" h="313" extrusionOk="0">
                  <a:moveTo>
                    <a:pt x="34" y="1"/>
                  </a:moveTo>
                  <a:lnTo>
                    <a:pt x="1" y="23"/>
                  </a:lnTo>
                  <a:cubicBezTo>
                    <a:pt x="45" y="68"/>
                    <a:pt x="90" y="134"/>
                    <a:pt x="123" y="190"/>
                  </a:cubicBezTo>
                  <a:cubicBezTo>
                    <a:pt x="134" y="223"/>
                    <a:pt x="156" y="256"/>
                    <a:pt x="179" y="279"/>
                  </a:cubicBezTo>
                  <a:cubicBezTo>
                    <a:pt x="212" y="301"/>
                    <a:pt x="245" y="312"/>
                    <a:pt x="278" y="312"/>
                  </a:cubicBezTo>
                  <a:cubicBezTo>
                    <a:pt x="245" y="301"/>
                    <a:pt x="212" y="290"/>
                    <a:pt x="189" y="268"/>
                  </a:cubicBezTo>
                  <a:cubicBezTo>
                    <a:pt x="156" y="246"/>
                    <a:pt x="145" y="212"/>
                    <a:pt x="134" y="179"/>
                  </a:cubicBezTo>
                  <a:cubicBezTo>
                    <a:pt x="112" y="123"/>
                    <a:pt x="67" y="56"/>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11"/>
            <p:cNvSpPr/>
            <p:nvPr/>
          </p:nvSpPr>
          <p:spPr>
            <a:xfrm>
              <a:off x="2452047" y="4310706"/>
              <a:ext cx="29131" cy="10257"/>
            </a:xfrm>
            <a:custGeom>
              <a:avLst/>
              <a:gdLst/>
              <a:ahLst/>
              <a:cxnLst/>
              <a:rect l="l" t="t" r="r" b="b"/>
              <a:pathLst>
                <a:path w="835" h="294" extrusionOk="0">
                  <a:moveTo>
                    <a:pt x="793" y="1"/>
                  </a:moveTo>
                  <a:cubicBezTo>
                    <a:pt x="733" y="1"/>
                    <a:pt x="678" y="21"/>
                    <a:pt x="624" y="48"/>
                  </a:cubicBezTo>
                  <a:cubicBezTo>
                    <a:pt x="557" y="81"/>
                    <a:pt x="501" y="126"/>
                    <a:pt x="423" y="148"/>
                  </a:cubicBezTo>
                  <a:cubicBezTo>
                    <a:pt x="357" y="170"/>
                    <a:pt x="290" y="182"/>
                    <a:pt x="223" y="193"/>
                  </a:cubicBezTo>
                  <a:lnTo>
                    <a:pt x="1" y="237"/>
                  </a:lnTo>
                  <a:lnTo>
                    <a:pt x="11" y="293"/>
                  </a:lnTo>
                  <a:lnTo>
                    <a:pt x="223" y="226"/>
                  </a:lnTo>
                  <a:cubicBezTo>
                    <a:pt x="301" y="215"/>
                    <a:pt x="367" y="193"/>
                    <a:pt x="434" y="170"/>
                  </a:cubicBezTo>
                  <a:cubicBezTo>
                    <a:pt x="501" y="137"/>
                    <a:pt x="568" y="93"/>
                    <a:pt x="634" y="59"/>
                  </a:cubicBezTo>
                  <a:cubicBezTo>
                    <a:pt x="683" y="31"/>
                    <a:pt x="739" y="2"/>
                    <a:pt x="803" y="2"/>
                  </a:cubicBezTo>
                  <a:cubicBezTo>
                    <a:pt x="813" y="2"/>
                    <a:pt x="824" y="2"/>
                    <a:pt x="834" y="4"/>
                  </a:cubicBezTo>
                  <a:cubicBezTo>
                    <a:pt x="820" y="2"/>
                    <a:pt x="807" y="1"/>
                    <a:pt x="79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11"/>
            <p:cNvSpPr/>
            <p:nvPr/>
          </p:nvSpPr>
          <p:spPr>
            <a:xfrm>
              <a:off x="2470678" y="4319637"/>
              <a:ext cx="24456" cy="8652"/>
            </a:xfrm>
            <a:custGeom>
              <a:avLst/>
              <a:gdLst/>
              <a:ahLst/>
              <a:cxnLst/>
              <a:rect l="l" t="t" r="r" b="b"/>
              <a:pathLst>
                <a:path w="701" h="248" extrusionOk="0">
                  <a:moveTo>
                    <a:pt x="637" y="1"/>
                  </a:moveTo>
                  <a:cubicBezTo>
                    <a:pt x="528" y="1"/>
                    <a:pt x="426" y="24"/>
                    <a:pt x="323" y="70"/>
                  </a:cubicBezTo>
                  <a:cubicBezTo>
                    <a:pt x="268" y="92"/>
                    <a:pt x="212" y="137"/>
                    <a:pt x="167" y="159"/>
                  </a:cubicBezTo>
                  <a:cubicBezTo>
                    <a:pt x="122" y="187"/>
                    <a:pt x="76" y="207"/>
                    <a:pt x="31" y="207"/>
                  </a:cubicBezTo>
                  <a:cubicBezTo>
                    <a:pt x="21" y="207"/>
                    <a:pt x="11" y="206"/>
                    <a:pt x="1" y="203"/>
                  </a:cubicBezTo>
                  <a:lnTo>
                    <a:pt x="1" y="203"/>
                  </a:lnTo>
                  <a:lnTo>
                    <a:pt x="23" y="248"/>
                  </a:lnTo>
                  <a:cubicBezTo>
                    <a:pt x="100" y="248"/>
                    <a:pt x="134" y="237"/>
                    <a:pt x="189" y="203"/>
                  </a:cubicBezTo>
                  <a:cubicBezTo>
                    <a:pt x="245" y="159"/>
                    <a:pt x="290" y="126"/>
                    <a:pt x="345" y="92"/>
                  </a:cubicBezTo>
                  <a:cubicBezTo>
                    <a:pt x="446" y="25"/>
                    <a:pt x="567" y="3"/>
                    <a:pt x="701" y="3"/>
                  </a:cubicBezTo>
                  <a:cubicBezTo>
                    <a:pt x="679" y="2"/>
                    <a:pt x="658" y="1"/>
                    <a:pt x="63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11"/>
            <p:cNvSpPr/>
            <p:nvPr/>
          </p:nvSpPr>
          <p:spPr>
            <a:xfrm>
              <a:off x="2512195" y="4270166"/>
              <a:ext cx="70263" cy="51320"/>
            </a:xfrm>
            <a:custGeom>
              <a:avLst/>
              <a:gdLst/>
              <a:ahLst/>
              <a:cxnLst/>
              <a:rect l="l" t="t" r="r" b="b"/>
              <a:pathLst>
                <a:path w="2014" h="1471" extrusionOk="0">
                  <a:moveTo>
                    <a:pt x="1172" y="1"/>
                  </a:moveTo>
                  <a:cubicBezTo>
                    <a:pt x="999" y="1"/>
                    <a:pt x="849" y="76"/>
                    <a:pt x="734" y="198"/>
                  </a:cubicBezTo>
                  <a:cubicBezTo>
                    <a:pt x="590" y="354"/>
                    <a:pt x="556" y="454"/>
                    <a:pt x="378" y="565"/>
                  </a:cubicBezTo>
                  <a:cubicBezTo>
                    <a:pt x="267" y="632"/>
                    <a:pt x="34" y="654"/>
                    <a:pt x="22" y="810"/>
                  </a:cubicBezTo>
                  <a:cubicBezTo>
                    <a:pt x="22" y="954"/>
                    <a:pt x="0" y="1055"/>
                    <a:pt x="178" y="1210"/>
                  </a:cubicBezTo>
                  <a:cubicBezTo>
                    <a:pt x="309" y="1323"/>
                    <a:pt x="863" y="1471"/>
                    <a:pt x="1284" y="1471"/>
                  </a:cubicBezTo>
                  <a:cubicBezTo>
                    <a:pt x="1400" y="1471"/>
                    <a:pt x="1507" y="1459"/>
                    <a:pt x="1591" y="1433"/>
                  </a:cubicBezTo>
                  <a:cubicBezTo>
                    <a:pt x="1980" y="1310"/>
                    <a:pt x="1903" y="1299"/>
                    <a:pt x="1958" y="1166"/>
                  </a:cubicBezTo>
                  <a:cubicBezTo>
                    <a:pt x="2014" y="1032"/>
                    <a:pt x="2014" y="765"/>
                    <a:pt x="1980" y="499"/>
                  </a:cubicBezTo>
                  <a:cubicBezTo>
                    <a:pt x="1947" y="232"/>
                    <a:pt x="1636" y="98"/>
                    <a:pt x="1369" y="31"/>
                  </a:cubicBezTo>
                  <a:cubicBezTo>
                    <a:pt x="1301" y="11"/>
                    <a:pt x="1235" y="1"/>
                    <a:pt x="117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11"/>
            <p:cNvSpPr/>
            <p:nvPr/>
          </p:nvSpPr>
          <p:spPr>
            <a:xfrm>
              <a:off x="2543629" y="4270236"/>
              <a:ext cx="38830" cy="46819"/>
            </a:xfrm>
            <a:custGeom>
              <a:avLst/>
              <a:gdLst/>
              <a:ahLst/>
              <a:cxnLst/>
              <a:rect l="l" t="t" r="r" b="b"/>
              <a:pathLst>
                <a:path w="1113" h="1342" extrusionOk="0">
                  <a:moveTo>
                    <a:pt x="270" y="0"/>
                  </a:moveTo>
                  <a:cubicBezTo>
                    <a:pt x="234" y="0"/>
                    <a:pt x="200" y="3"/>
                    <a:pt x="167" y="7"/>
                  </a:cubicBezTo>
                  <a:cubicBezTo>
                    <a:pt x="134" y="40"/>
                    <a:pt x="112" y="74"/>
                    <a:pt x="90" y="107"/>
                  </a:cubicBezTo>
                  <a:cubicBezTo>
                    <a:pt x="1" y="263"/>
                    <a:pt x="45" y="452"/>
                    <a:pt x="156" y="586"/>
                  </a:cubicBezTo>
                  <a:cubicBezTo>
                    <a:pt x="278" y="741"/>
                    <a:pt x="456" y="830"/>
                    <a:pt x="612" y="952"/>
                  </a:cubicBezTo>
                  <a:cubicBezTo>
                    <a:pt x="690" y="1019"/>
                    <a:pt x="757" y="1086"/>
                    <a:pt x="824" y="1175"/>
                  </a:cubicBezTo>
                  <a:lnTo>
                    <a:pt x="923" y="1342"/>
                  </a:lnTo>
                  <a:cubicBezTo>
                    <a:pt x="1046" y="1297"/>
                    <a:pt x="1024" y="1253"/>
                    <a:pt x="1057" y="1164"/>
                  </a:cubicBezTo>
                  <a:cubicBezTo>
                    <a:pt x="1113" y="1030"/>
                    <a:pt x="1113" y="763"/>
                    <a:pt x="1079" y="497"/>
                  </a:cubicBezTo>
                  <a:cubicBezTo>
                    <a:pt x="1046" y="230"/>
                    <a:pt x="735" y="96"/>
                    <a:pt x="468" y="29"/>
                  </a:cubicBezTo>
                  <a:cubicBezTo>
                    <a:pt x="398" y="8"/>
                    <a:pt x="332" y="0"/>
                    <a:pt x="27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11"/>
            <p:cNvSpPr/>
            <p:nvPr/>
          </p:nvSpPr>
          <p:spPr>
            <a:xfrm>
              <a:off x="2524999" y="4291029"/>
              <a:ext cx="5477" cy="20200"/>
            </a:xfrm>
            <a:custGeom>
              <a:avLst/>
              <a:gdLst/>
              <a:ahLst/>
              <a:cxnLst/>
              <a:rect l="l" t="t" r="r" b="b"/>
              <a:pathLst>
                <a:path w="157" h="579" extrusionOk="0">
                  <a:moveTo>
                    <a:pt x="67" y="0"/>
                  </a:moveTo>
                  <a:cubicBezTo>
                    <a:pt x="78" y="56"/>
                    <a:pt x="67" y="111"/>
                    <a:pt x="45" y="156"/>
                  </a:cubicBezTo>
                  <a:cubicBezTo>
                    <a:pt x="34" y="212"/>
                    <a:pt x="23" y="267"/>
                    <a:pt x="11" y="312"/>
                  </a:cubicBezTo>
                  <a:cubicBezTo>
                    <a:pt x="1" y="368"/>
                    <a:pt x="1" y="434"/>
                    <a:pt x="23" y="479"/>
                  </a:cubicBezTo>
                  <a:cubicBezTo>
                    <a:pt x="45" y="534"/>
                    <a:pt x="100" y="556"/>
                    <a:pt x="156" y="579"/>
                  </a:cubicBezTo>
                  <a:cubicBezTo>
                    <a:pt x="100" y="556"/>
                    <a:pt x="45" y="523"/>
                    <a:pt x="34" y="479"/>
                  </a:cubicBezTo>
                  <a:cubicBezTo>
                    <a:pt x="11" y="423"/>
                    <a:pt x="11" y="368"/>
                    <a:pt x="23" y="323"/>
                  </a:cubicBezTo>
                  <a:cubicBezTo>
                    <a:pt x="34" y="267"/>
                    <a:pt x="56" y="223"/>
                    <a:pt x="78" y="167"/>
                  </a:cubicBezTo>
                  <a:cubicBezTo>
                    <a:pt x="90" y="111"/>
                    <a:pt x="100" y="56"/>
                    <a:pt x="10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11"/>
            <p:cNvSpPr/>
            <p:nvPr/>
          </p:nvSpPr>
          <p:spPr>
            <a:xfrm>
              <a:off x="2539338" y="4296088"/>
              <a:ext cx="9769" cy="18665"/>
            </a:xfrm>
            <a:custGeom>
              <a:avLst/>
              <a:gdLst/>
              <a:ahLst/>
              <a:cxnLst/>
              <a:rect l="l" t="t" r="r" b="b"/>
              <a:pathLst>
                <a:path w="280" h="535" extrusionOk="0">
                  <a:moveTo>
                    <a:pt x="1" y="0"/>
                  </a:moveTo>
                  <a:lnTo>
                    <a:pt x="1" y="0"/>
                  </a:lnTo>
                  <a:cubicBezTo>
                    <a:pt x="12" y="11"/>
                    <a:pt x="45" y="78"/>
                    <a:pt x="57" y="100"/>
                  </a:cubicBezTo>
                  <a:cubicBezTo>
                    <a:pt x="57" y="122"/>
                    <a:pt x="68" y="156"/>
                    <a:pt x="68" y="178"/>
                  </a:cubicBezTo>
                  <a:cubicBezTo>
                    <a:pt x="79" y="223"/>
                    <a:pt x="79" y="267"/>
                    <a:pt x="79" y="322"/>
                  </a:cubicBezTo>
                  <a:cubicBezTo>
                    <a:pt x="79" y="345"/>
                    <a:pt x="79" y="378"/>
                    <a:pt x="101" y="401"/>
                  </a:cubicBezTo>
                  <a:cubicBezTo>
                    <a:pt x="112" y="423"/>
                    <a:pt x="134" y="445"/>
                    <a:pt x="146" y="456"/>
                  </a:cubicBezTo>
                  <a:cubicBezTo>
                    <a:pt x="190" y="490"/>
                    <a:pt x="235" y="512"/>
                    <a:pt x="279" y="534"/>
                  </a:cubicBezTo>
                  <a:cubicBezTo>
                    <a:pt x="235" y="512"/>
                    <a:pt x="190" y="478"/>
                    <a:pt x="157" y="445"/>
                  </a:cubicBezTo>
                  <a:cubicBezTo>
                    <a:pt x="146" y="423"/>
                    <a:pt x="124" y="411"/>
                    <a:pt x="112" y="389"/>
                  </a:cubicBezTo>
                  <a:cubicBezTo>
                    <a:pt x="101" y="367"/>
                    <a:pt x="101" y="345"/>
                    <a:pt x="112" y="322"/>
                  </a:cubicBezTo>
                  <a:lnTo>
                    <a:pt x="112" y="167"/>
                  </a:lnTo>
                  <a:cubicBezTo>
                    <a:pt x="112" y="144"/>
                    <a:pt x="112" y="122"/>
                    <a:pt x="101" y="89"/>
                  </a:cubicBezTo>
                  <a:cubicBezTo>
                    <a:pt x="101" y="67"/>
                    <a:pt x="101" y="33"/>
                    <a:pt x="68" y="11"/>
                  </a:cubicBez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11"/>
            <p:cNvSpPr/>
            <p:nvPr/>
          </p:nvSpPr>
          <p:spPr>
            <a:xfrm>
              <a:off x="2560306" y="4302647"/>
              <a:ext cx="5861" cy="12873"/>
            </a:xfrm>
            <a:custGeom>
              <a:avLst/>
              <a:gdLst/>
              <a:ahLst/>
              <a:cxnLst/>
              <a:rect l="l" t="t" r="r" b="b"/>
              <a:pathLst>
                <a:path w="168" h="369" extrusionOk="0">
                  <a:moveTo>
                    <a:pt x="34" y="1"/>
                  </a:moveTo>
                  <a:lnTo>
                    <a:pt x="0" y="12"/>
                  </a:lnTo>
                  <a:cubicBezTo>
                    <a:pt x="0" y="45"/>
                    <a:pt x="23" y="79"/>
                    <a:pt x="34" y="101"/>
                  </a:cubicBezTo>
                  <a:lnTo>
                    <a:pt x="79" y="190"/>
                  </a:lnTo>
                  <a:lnTo>
                    <a:pt x="123" y="279"/>
                  </a:lnTo>
                  <a:cubicBezTo>
                    <a:pt x="134" y="312"/>
                    <a:pt x="145" y="346"/>
                    <a:pt x="168" y="368"/>
                  </a:cubicBezTo>
                  <a:cubicBezTo>
                    <a:pt x="156" y="335"/>
                    <a:pt x="145" y="312"/>
                    <a:pt x="134" y="279"/>
                  </a:cubicBezTo>
                  <a:lnTo>
                    <a:pt x="101" y="190"/>
                  </a:lnTo>
                  <a:lnTo>
                    <a:pt x="67" y="90"/>
                  </a:lnTo>
                  <a:cubicBezTo>
                    <a:pt x="56" y="68"/>
                    <a:pt x="34" y="35"/>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11"/>
            <p:cNvSpPr/>
            <p:nvPr/>
          </p:nvSpPr>
          <p:spPr>
            <a:xfrm>
              <a:off x="2531593" y="4280144"/>
              <a:ext cx="30282" cy="13222"/>
            </a:xfrm>
            <a:custGeom>
              <a:avLst/>
              <a:gdLst/>
              <a:ahLst/>
              <a:cxnLst/>
              <a:rect l="l" t="t" r="r" b="b"/>
              <a:pathLst>
                <a:path w="868" h="379" extrusionOk="0">
                  <a:moveTo>
                    <a:pt x="868" y="1"/>
                  </a:moveTo>
                  <a:cubicBezTo>
                    <a:pt x="790" y="12"/>
                    <a:pt x="701" y="12"/>
                    <a:pt x="623" y="35"/>
                  </a:cubicBezTo>
                  <a:cubicBezTo>
                    <a:pt x="590" y="45"/>
                    <a:pt x="556" y="57"/>
                    <a:pt x="512" y="79"/>
                  </a:cubicBezTo>
                  <a:cubicBezTo>
                    <a:pt x="479" y="101"/>
                    <a:pt x="457" y="124"/>
                    <a:pt x="423" y="146"/>
                  </a:cubicBezTo>
                  <a:cubicBezTo>
                    <a:pt x="368" y="201"/>
                    <a:pt x="301" y="245"/>
                    <a:pt x="223" y="279"/>
                  </a:cubicBezTo>
                  <a:cubicBezTo>
                    <a:pt x="156" y="312"/>
                    <a:pt x="79" y="324"/>
                    <a:pt x="0" y="334"/>
                  </a:cubicBezTo>
                  <a:lnTo>
                    <a:pt x="12" y="379"/>
                  </a:lnTo>
                  <a:cubicBezTo>
                    <a:pt x="89" y="368"/>
                    <a:pt x="168" y="334"/>
                    <a:pt x="234" y="302"/>
                  </a:cubicBezTo>
                  <a:cubicBezTo>
                    <a:pt x="312" y="268"/>
                    <a:pt x="379" y="223"/>
                    <a:pt x="435" y="168"/>
                  </a:cubicBezTo>
                  <a:cubicBezTo>
                    <a:pt x="467" y="134"/>
                    <a:pt x="490" y="112"/>
                    <a:pt x="524" y="90"/>
                  </a:cubicBezTo>
                  <a:cubicBezTo>
                    <a:pt x="556" y="68"/>
                    <a:pt x="590" y="57"/>
                    <a:pt x="635" y="45"/>
                  </a:cubicBezTo>
                  <a:cubicBezTo>
                    <a:pt x="701" y="23"/>
                    <a:pt x="790" y="12"/>
                    <a:pt x="86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11"/>
            <p:cNvSpPr/>
            <p:nvPr/>
          </p:nvSpPr>
          <p:spPr>
            <a:xfrm>
              <a:off x="2547118" y="4287121"/>
              <a:ext cx="28364" cy="12629"/>
            </a:xfrm>
            <a:custGeom>
              <a:avLst/>
              <a:gdLst/>
              <a:ahLst/>
              <a:cxnLst/>
              <a:rect l="l" t="t" r="r" b="b"/>
              <a:pathLst>
                <a:path w="813" h="362" extrusionOk="0">
                  <a:moveTo>
                    <a:pt x="813" y="1"/>
                  </a:moveTo>
                  <a:cubicBezTo>
                    <a:pt x="734" y="1"/>
                    <a:pt x="657" y="1"/>
                    <a:pt x="590" y="13"/>
                  </a:cubicBezTo>
                  <a:cubicBezTo>
                    <a:pt x="512" y="23"/>
                    <a:pt x="434" y="45"/>
                    <a:pt x="368" y="90"/>
                  </a:cubicBezTo>
                  <a:cubicBezTo>
                    <a:pt x="301" y="134"/>
                    <a:pt x="245" y="190"/>
                    <a:pt x="190" y="235"/>
                  </a:cubicBezTo>
                  <a:cubicBezTo>
                    <a:pt x="156" y="257"/>
                    <a:pt x="123" y="268"/>
                    <a:pt x="89" y="290"/>
                  </a:cubicBezTo>
                  <a:cubicBezTo>
                    <a:pt x="56" y="302"/>
                    <a:pt x="22" y="312"/>
                    <a:pt x="12" y="312"/>
                  </a:cubicBezTo>
                  <a:lnTo>
                    <a:pt x="0" y="346"/>
                  </a:lnTo>
                  <a:cubicBezTo>
                    <a:pt x="16" y="354"/>
                    <a:pt x="32" y="362"/>
                    <a:pt x="47" y="362"/>
                  </a:cubicBezTo>
                  <a:cubicBezTo>
                    <a:pt x="54" y="362"/>
                    <a:pt x="60" y="360"/>
                    <a:pt x="67" y="357"/>
                  </a:cubicBezTo>
                  <a:cubicBezTo>
                    <a:pt x="79" y="357"/>
                    <a:pt x="101" y="346"/>
                    <a:pt x="123" y="335"/>
                  </a:cubicBezTo>
                  <a:cubicBezTo>
                    <a:pt x="156" y="312"/>
                    <a:pt x="190" y="290"/>
                    <a:pt x="212" y="268"/>
                  </a:cubicBezTo>
                  <a:cubicBezTo>
                    <a:pt x="279" y="223"/>
                    <a:pt x="323" y="157"/>
                    <a:pt x="390" y="112"/>
                  </a:cubicBezTo>
                  <a:cubicBezTo>
                    <a:pt x="445" y="68"/>
                    <a:pt x="512" y="45"/>
                    <a:pt x="590" y="35"/>
                  </a:cubicBezTo>
                  <a:cubicBezTo>
                    <a:pt x="657" y="13"/>
                    <a:pt x="734" y="1"/>
                    <a:pt x="8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11"/>
            <p:cNvSpPr/>
            <p:nvPr/>
          </p:nvSpPr>
          <p:spPr>
            <a:xfrm>
              <a:off x="2557968" y="4298390"/>
              <a:ext cx="12455" cy="4291"/>
            </a:xfrm>
            <a:custGeom>
              <a:avLst/>
              <a:gdLst/>
              <a:ahLst/>
              <a:cxnLst/>
              <a:rect l="l" t="t" r="r" b="b"/>
              <a:pathLst>
                <a:path w="357" h="123" extrusionOk="0">
                  <a:moveTo>
                    <a:pt x="357" y="1"/>
                  </a:moveTo>
                  <a:cubicBezTo>
                    <a:pt x="245" y="56"/>
                    <a:pt x="123" y="78"/>
                    <a:pt x="1" y="90"/>
                  </a:cubicBezTo>
                  <a:lnTo>
                    <a:pt x="1" y="123"/>
                  </a:lnTo>
                  <a:cubicBezTo>
                    <a:pt x="123" y="101"/>
                    <a:pt x="245" y="68"/>
                    <a:pt x="3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11"/>
            <p:cNvSpPr/>
            <p:nvPr/>
          </p:nvSpPr>
          <p:spPr>
            <a:xfrm>
              <a:off x="2608836" y="4248186"/>
              <a:ext cx="83067" cy="53692"/>
            </a:xfrm>
            <a:custGeom>
              <a:avLst/>
              <a:gdLst/>
              <a:ahLst/>
              <a:cxnLst/>
              <a:rect l="l" t="t" r="r" b="b"/>
              <a:pathLst>
                <a:path w="2381" h="1539" extrusionOk="0">
                  <a:moveTo>
                    <a:pt x="1023" y="1"/>
                  </a:moveTo>
                  <a:cubicBezTo>
                    <a:pt x="883" y="1"/>
                    <a:pt x="751" y="31"/>
                    <a:pt x="667" y="105"/>
                  </a:cubicBezTo>
                  <a:cubicBezTo>
                    <a:pt x="489" y="261"/>
                    <a:pt x="367" y="427"/>
                    <a:pt x="344" y="572"/>
                  </a:cubicBezTo>
                  <a:cubicBezTo>
                    <a:pt x="322" y="650"/>
                    <a:pt x="401" y="628"/>
                    <a:pt x="344" y="717"/>
                  </a:cubicBezTo>
                  <a:cubicBezTo>
                    <a:pt x="278" y="806"/>
                    <a:pt x="78" y="761"/>
                    <a:pt x="33" y="939"/>
                  </a:cubicBezTo>
                  <a:cubicBezTo>
                    <a:pt x="0" y="1129"/>
                    <a:pt x="489" y="1418"/>
                    <a:pt x="868" y="1507"/>
                  </a:cubicBezTo>
                  <a:cubicBezTo>
                    <a:pt x="951" y="1529"/>
                    <a:pt x="1031" y="1538"/>
                    <a:pt x="1110" y="1538"/>
                  </a:cubicBezTo>
                  <a:cubicBezTo>
                    <a:pt x="1387" y="1538"/>
                    <a:pt x="1646" y="1419"/>
                    <a:pt x="1958" y="1306"/>
                  </a:cubicBezTo>
                  <a:cubicBezTo>
                    <a:pt x="2358" y="1151"/>
                    <a:pt x="2324" y="872"/>
                    <a:pt x="2358" y="717"/>
                  </a:cubicBezTo>
                  <a:cubicBezTo>
                    <a:pt x="2380" y="550"/>
                    <a:pt x="2091" y="483"/>
                    <a:pt x="1968" y="439"/>
                  </a:cubicBezTo>
                  <a:cubicBezTo>
                    <a:pt x="1846" y="383"/>
                    <a:pt x="1724" y="249"/>
                    <a:pt x="1501" y="116"/>
                  </a:cubicBezTo>
                  <a:cubicBezTo>
                    <a:pt x="1384" y="48"/>
                    <a:pt x="1198" y="1"/>
                    <a:pt x="10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11"/>
            <p:cNvSpPr/>
            <p:nvPr/>
          </p:nvSpPr>
          <p:spPr>
            <a:xfrm>
              <a:off x="2638317" y="4248186"/>
              <a:ext cx="53587" cy="43644"/>
            </a:xfrm>
            <a:custGeom>
              <a:avLst/>
              <a:gdLst/>
              <a:ahLst/>
              <a:cxnLst/>
              <a:rect l="l" t="t" r="r" b="b"/>
              <a:pathLst>
                <a:path w="1536" h="1251" extrusionOk="0">
                  <a:moveTo>
                    <a:pt x="174" y="1"/>
                  </a:moveTo>
                  <a:cubicBezTo>
                    <a:pt x="118" y="1"/>
                    <a:pt x="62" y="6"/>
                    <a:pt x="11" y="16"/>
                  </a:cubicBezTo>
                  <a:cubicBezTo>
                    <a:pt x="0" y="71"/>
                    <a:pt x="0" y="116"/>
                    <a:pt x="11" y="172"/>
                  </a:cubicBezTo>
                  <a:cubicBezTo>
                    <a:pt x="56" y="361"/>
                    <a:pt x="211" y="439"/>
                    <a:pt x="379" y="506"/>
                  </a:cubicBezTo>
                  <a:cubicBezTo>
                    <a:pt x="468" y="539"/>
                    <a:pt x="557" y="583"/>
                    <a:pt x="634" y="639"/>
                  </a:cubicBezTo>
                  <a:cubicBezTo>
                    <a:pt x="723" y="694"/>
                    <a:pt x="790" y="761"/>
                    <a:pt x="856" y="828"/>
                  </a:cubicBezTo>
                  <a:cubicBezTo>
                    <a:pt x="935" y="906"/>
                    <a:pt x="1001" y="984"/>
                    <a:pt x="1057" y="1062"/>
                  </a:cubicBezTo>
                  <a:cubicBezTo>
                    <a:pt x="1113" y="1129"/>
                    <a:pt x="1168" y="1195"/>
                    <a:pt x="1235" y="1250"/>
                  </a:cubicBezTo>
                  <a:cubicBezTo>
                    <a:pt x="1513" y="1095"/>
                    <a:pt x="1491" y="862"/>
                    <a:pt x="1513" y="717"/>
                  </a:cubicBezTo>
                  <a:cubicBezTo>
                    <a:pt x="1535" y="550"/>
                    <a:pt x="1246" y="483"/>
                    <a:pt x="1123" y="439"/>
                  </a:cubicBezTo>
                  <a:cubicBezTo>
                    <a:pt x="1001" y="383"/>
                    <a:pt x="879" y="249"/>
                    <a:pt x="656" y="116"/>
                  </a:cubicBezTo>
                  <a:cubicBezTo>
                    <a:pt x="538" y="49"/>
                    <a:pt x="350" y="1"/>
                    <a:pt x="17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11"/>
            <p:cNvSpPr/>
            <p:nvPr/>
          </p:nvSpPr>
          <p:spPr>
            <a:xfrm>
              <a:off x="2628234" y="4269294"/>
              <a:ext cx="5059" cy="20619"/>
            </a:xfrm>
            <a:custGeom>
              <a:avLst/>
              <a:gdLst/>
              <a:ahLst/>
              <a:cxnLst/>
              <a:rect l="l" t="t" r="r" b="b"/>
              <a:pathLst>
                <a:path w="145" h="591" extrusionOk="0">
                  <a:moveTo>
                    <a:pt x="11" y="0"/>
                  </a:moveTo>
                  <a:lnTo>
                    <a:pt x="0" y="34"/>
                  </a:lnTo>
                  <a:cubicBezTo>
                    <a:pt x="33" y="56"/>
                    <a:pt x="45" y="112"/>
                    <a:pt x="45" y="156"/>
                  </a:cubicBezTo>
                  <a:cubicBezTo>
                    <a:pt x="45" y="212"/>
                    <a:pt x="22" y="257"/>
                    <a:pt x="11" y="312"/>
                  </a:cubicBezTo>
                  <a:cubicBezTo>
                    <a:pt x="0" y="368"/>
                    <a:pt x="11" y="435"/>
                    <a:pt x="33" y="479"/>
                  </a:cubicBezTo>
                  <a:cubicBezTo>
                    <a:pt x="55" y="534"/>
                    <a:pt x="100" y="568"/>
                    <a:pt x="144" y="590"/>
                  </a:cubicBezTo>
                  <a:cubicBezTo>
                    <a:pt x="55" y="546"/>
                    <a:pt x="0" y="423"/>
                    <a:pt x="33" y="323"/>
                  </a:cubicBezTo>
                  <a:cubicBezTo>
                    <a:pt x="45" y="267"/>
                    <a:pt x="67" y="223"/>
                    <a:pt x="78" y="168"/>
                  </a:cubicBezTo>
                  <a:cubicBezTo>
                    <a:pt x="89" y="134"/>
                    <a:pt x="89" y="101"/>
                    <a:pt x="78" y="67"/>
                  </a:cubicBezTo>
                  <a:cubicBezTo>
                    <a:pt x="67" y="45"/>
                    <a:pt x="45" y="12"/>
                    <a:pt x="1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11"/>
            <p:cNvSpPr/>
            <p:nvPr/>
          </p:nvSpPr>
          <p:spPr>
            <a:xfrm>
              <a:off x="2642573" y="4273934"/>
              <a:ext cx="15560" cy="23340"/>
            </a:xfrm>
            <a:custGeom>
              <a:avLst/>
              <a:gdLst/>
              <a:ahLst/>
              <a:cxnLst/>
              <a:rect l="l" t="t" r="r" b="b"/>
              <a:pathLst>
                <a:path w="446" h="669" extrusionOk="0">
                  <a:moveTo>
                    <a:pt x="45" y="1"/>
                  </a:moveTo>
                  <a:lnTo>
                    <a:pt x="0" y="12"/>
                  </a:lnTo>
                  <a:cubicBezTo>
                    <a:pt x="23" y="79"/>
                    <a:pt x="79" y="134"/>
                    <a:pt x="112" y="190"/>
                  </a:cubicBezTo>
                  <a:cubicBezTo>
                    <a:pt x="145" y="257"/>
                    <a:pt x="145" y="324"/>
                    <a:pt x="156" y="391"/>
                  </a:cubicBezTo>
                  <a:cubicBezTo>
                    <a:pt x="178" y="457"/>
                    <a:pt x="200" y="535"/>
                    <a:pt x="257" y="579"/>
                  </a:cubicBezTo>
                  <a:cubicBezTo>
                    <a:pt x="312" y="635"/>
                    <a:pt x="378" y="657"/>
                    <a:pt x="445" y="668"/>
                  </a:cubicBezTo>
                  <a:cubicBezTo>
                    <a:pt x="378" y="657"/>
                    <a:pt x="312" y="624"/>
                    <a:pt x="267" y="568"/>
                  </a:cubicBezTo>
                  <a:cubicBezTo>
                    <a:pt x="212" y="524"/>
                    <a:pt x="190" y="457"/>
                    <a:pt x="190" y="391"/>
                  </a:cubicBezTo>
                  <a:cubicBezTo>
                    <a:pt x="178" y="324"/>
                    <a:pt x="168" y="246"/>
                    <a:pt x="145" y="179"/>
                  </a:cubicBezTo>
                  <a:cubicBezTo>
                    <a:pt x="112" y="112"/>
                    <a:pt x="56" y="57"/>
                    <a:pt x="4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11"/>
            <p:cNvSpPr/>
            <p:nvPr/>
          </p:nvSpPr>
          <p:spPr>
            <a:xfrm>
              <a:off x="2658482" y="4276271"/>
              <a:ext cx="18281" cy="13990"/>
            </a:xfrm>
            <a:custGeom>
              <a:avLst/>
              <a:gdLst/>
              <a:ahLst/>
              <a:cxnLst/>
              <a:rect l="l" t="t" r="r" b="b"/>
              <a:pathLst>
                <a:path w="524" h="401" extrusionOk="0">
                  <a:moveTo>
                    <a:pt x="34" y="1"/>
                  </a:moveTo>
                  <a:lnTo>
                    <a:pt x="1" y="34"/>
                  </a:lnTo>
                  <a:cubicBezTo>
                    <a:pt x="45" y="45"/>
                    <a:pt x="90" y="101"/>
                    <a:pt x="123" y="146"/>
                  </a:cubicBezTo>
                  <a:cubicBezTo>
                    <a:pt x="156" y="190"/>
                    <a:pt x="201" y="223"/>
                    <a:pt x="245" y="257"/>
                  </a:cubicBezTo>
                  <a:cubicBezTo>
                    <a:pt x="334" y="324"/>
                    <a:pt x="423" y="379"/>
                    <a:pt x="523" y="401"/>
                  </a:cubicBezTo>
                  <a:cubicBezTo>
                    <a:pt x="434" y="368"/>
                    <a:pt x="334" y="301"/>
                    <a:pt x="256" y="235"/>
                  </a:cubicBezTo>
                  <a:cubicBezTo>
                    <a:pt x="223" y="201"/>
                    <a:pt x="189" y="156"/>
                    <a:pt x="156" y="123"/>
                  </a:cubicBezTo>
                  <a:cubicBezTo>
                    <a:pt x="123" y="79"/>
                    <a:pt x="100" y="34"/>
                    <a:pt x="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11"/>
            <p:cNvSpPr/>
            <p:nvPr/>
          </p:nvSpPr>
          <p:spPr>
            <a:xfrm>
              <a:off x="2632106" y="4259420"/>
              <a:ext cx="31434" cy="12629"/>
            </a:xfrm>
            <a:custGeom>
              <a:avLst/>
              <a:gdLst/>
              <a:ahLst/>
              <a:cxnLst/>
              <a:rect l="l" t="t" r="r" b="b"/>
              <a:pathLst>
                <a:path w="901" h="362" extrusionOk="0">
                  <a:moveTo>
                    <a:pt x="742" y="1"/>
                  </a:moveTo>
                  <a:cubicBezTo>
                    <a:pt x="714" y="1"/>
                    <a:pt x="686" y="2"/>
                    <a:pt x="656" y="6"/>
                  </a:cubicBezTo>
                  <a:cubicBezTo>
                    <a:pt x="612" y="6"/>
                    <a:pt x="579" y="16"/>
                    <a:pt x="534" y="28"/>
                  </a:cubicBezTo>
                  <a:cubicBezTo>
                    <a:pt x="500" y="50"/>
                    <a:pt x="456" y="72"/>
                    <a:pt x="434" y="95"/>
                  </a:cubicBezTo>
                  <a:cubicBezTo>
                    <a:pt x="401" y="128"/>
                    <a:pt x="367" y="150"/>
                    <a:pt x="334" y="172"/>
                  </a:cubicBezTo>
                  <a:cubicBezTo>
                    <a:pt x="300" y="194"/>
                    <a:pt x="267" y="217"/>
                    <a:pt x="234" y="228"/>
                  </a:cubicBezTo>
                  <a:cubicBezTo>
                    <a:pt x="156" y="261"/>
                    <a:pt x="78" y="283"/>
                    <a:pt x="0" y="306"/>
                  </a:cubicBezTo>
                  <a:lnTo>
                    <a:pt x="11" y="362"/>
                  </a:lnTo>
                  <a:cubicBezTo>
                    <a:pt x="89" y="339"/>
                    <a:pt x="178" y="306"/>
                    <a:pt x="245" y="273"/>
                  </a:cubicBezTo>
                  <a:cubicBezTo>
                    <a:pt x="290" y="250"/>
                    <a:pt x="323" y="228"/>
                    <a:pt x="356" y="206"/>
                  </a:cubicBezTo>
                  <a:cubicBezTo>
                    <a:pt x="389" y="184"/>
                    <a:pt x="423" y="150"/>
                    <a:pt x="445" y="117"/>
                  </a:cubicBezTo>
                  <a:lnTo>
                    <a:pt x="545" y="50"/>
                  </a:lnTo>
                  <a:cubicBezTo>
                    <a:pt x="579" y="39"/>
                    <a:pt x="623" y="28"/>
                    <a:pt x="656" y="16"/>
                  </a:cubicBezTo>
                  <a:cubicBezTo>
                    <a:pt x="701" y="11"/>
                    <a:pt x="743" y="11"/>
                    <a:pt x="783" y="11"/>
                  </a:cubicBezTo>
                  <a:cubicBezTo>
                    <a:pt x="823" y="11"/>
                    <a:pt x="862" y="11"/>
                    <a:pt x="901" y="6"/>
                  </a:cubicBezTo>
                  <a:cubicBezTo>
                    <a:pt x="849" y="6"/>
                    <a:pt x="797" y="1"/>
                    <a:pt x="74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11"/>
            <p:cNvSpPr/>
            <p:nvPr/>
          </p:nvSpPr>
          <p:spPr>
            <a:xfrm>
              <a:off x="2648399" y="4266921"/>
              <a:ext cx="33004" cy="9001"/>
            </a:xfrm>
            <a:custGeom>
              <a:avLst/>
              <a:gdLst/>
              <a:ahLst/>
              <a:cxnLst/>
              <a:rect l="l" t="t" r="r" b="b"/>
              <a:pathLst>
                <a:path w="946" h="258" extrusionOk="0">
                  <a:moveTo>
                    <a:pt x="795" y="1"/>
                  </a:moveTo>
                  <a:cubicBezTo>
                    <a:pt x="763" y="1"/>
                    <a:pt x="731" y="5"/>
                    <a:pt x="701" y="13"/>
                  </a:cubicBezTo>
                  <a:cubicBezTo>
                    <a:pt x="623" y="35"/>
                    <a:pt x="545" y="68"/>
                    <a:pt x="468" y="102"/>
                  </a:cubicBezTo>
                  <a:cubicBezTo>
                    <a:pt x="323" y="157"/>
                    <a:pt x="156" y="202"/>
                    <a:pt x="1" y="213"/>
                  </a:cubicBezTo>
                  <a:lnTo>
                    <a:pt x="1" y="258"/>
                  </a:lnTo>
                  <a:cubicBezTo>
                    <a:pt x="167" y="236"/>
                    <a:pt x="323" y="191"/>
                    <a:pt x="478" y="124"/>
                  </a:cubicBezTo>
                  <a:cubicBezTo>
                    <a:pt x="557" y="91"/>
                    <a:pt x="623" y="46"/>
                    <a:pt x="701" y="24"/>
                  </a:cubicBezTo>
                  <a:cubicBezTo>
                    <a:pt x="740" y="13"/>
                    <a:pt x="782" y="7"/>
                    <a:pt x="824" y="7"/>
                  </a:cubicBezTo>
                  <a:cubicBezTo>
                    <a:pt x="865" y="7"/>
                    <a:pt x="907" y="13"/>
                    <a:pt x="946" y="24"/>
                  </a:cubicBezTo>
                  <a:cubicBezTo>
                    <a:pt x="898" y="10"/>
                    <a:pt x="846" y="1"/>
                    <a:pt x="79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11"/>
            <p:cNvSpPr/>
            <p:nvPr/>
          </p:nvSpPr>
          <p:spPr>
            <a:xfrm>
              <a:off x="2664308" y="4274841"/>
              <a:ext cx="17514" cy="3803"/>
            </a:xfrm>
            <a:custGeom>
              <a:avLst/>
              <a:gdLst/>
              <a:ahLst/>
              <a:cxnLst/>
              <a:rect l="l" t="t" r="r" b="b"/>
              <a:pathLst>
                <a:path w="502" h="109" extrusionOk="0">
                  <a:moveTo>
                    <a:pt x="429" y="1"/>
                  </a:moveTo>
                  <a:cubicBezTo>
                    <a:pt x="410" y="1"/>
                    <a:pt x="392" y="4"/>
                    <a:pt x="378" y="9"/>
                  </a:cubicBezTo>
                  <a:cubicBezTo>
                    <a:pt x="334" y="19"/>
                    <a:pt x="289" y="31"/>
                    <a:pt x="256" y="42"/>
                  </a:cubicBezTo>
                  <a:cubicBezTo>
                    <a:pt x="167" y="53"/>
                    <a:pt x="78" y="64"/>
                    <a:pt x="0" y="75"/>
                  </a:cubicBezTo>
                  <a:lnTo>
                    <a:pt x="0" y="108"/>
                  </a:lnTo>
                  <a:cubicBezTo>
                    <a:pt x="89" y="98"/>
                    <a:pt x="167" y="86"/>
                    <a:pt x="256" y="53"/>
                  </a:cubicBezTo>
                  <a:cubicBezTo>
                    <a:pt x="301" y="42"/>
                    <a:pt x="334" y="31"/>
                    <a:pt x="378" y="19"/>
                  </a:cubicBezTo>
                  <a:cubicBezTo>
                    <a:pt x="404" y="13"/>
                    <a:pt x="430" y="7"/>
                    <a:pt x="454" y="7"/>
                  </a:cubicBezTo>
                  <a:cubicBezTo>
                    <a:pt x="471" y="7"/>
                    <a:pt x="487" y="10"/>
                    <a:pt x="501" y="19"/>
                  </a:cubicBezTo>
                  <a:lnTo>
                    <a:pt x="501" y="19"/>
                  </a:lnTo>
                  <a:cubicBezTo>
                    <a:pt x="481" y="6"/>
                    <a:pt x="455" y="1"/>
                    <a:pt x="42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11"/>
            <p:cNvSpPr/>
            <p:nvPr/>
          </p:nvSpPr>
          <p:spPr>
            <a:xfrm>
              <a:off x="2677880" y="4210402"/>
              <a:ext cx="78811" cy="47238"/>
            </a:xfrm>
            <a:custGeom>
              <a:avLst/>
              <a:gdLst/>
              <a:ahLst/>
              <a:cxnLst/>
              <a:rect l="l" t="t" r="r" b="b"/>
              <a:pathLst>
                <a:path w="2259" h="1354" extrusionOk="0">
                  <a:moveTo>
                    <a:pt x="486" y="1"/>
                  </a:moveTo>
                  <a:cubicBezTo>
                    <a:pt x="437" y="1"/>
                    <a:pt x="389" y="7"/>
                    <a:pt x="345" y="20"/>
                  </a:cubicBezTo>
                  <a:cubicBezTo>
                    <a:pt x="101" y="109"/>
                    <a:pt x="223" y="265"/>
                    <a:pt x="167" y="554"/>
                  </a:cubicBezTo>
                  <a:cubicBezTo>
                    <a:pt x="145" y="687"/>
                    <a:pt x="1" y="710"/>
                    <a:pt x="157" y="1033"/>
                  </a:cubicBezTo>
                  <a:cubicBezTo>
                    <a:pt x="267" y="1240"/>
                    <a:pt x="764" y="1354"/>
                    <a:pt x="1218" y="1354"/>
                  </a:cubicBezTo>
                  <a:cubicBezTo>
                    <a:pt x="1445" y="1354"/>
                    <a:pt x="1661" y="1325"/>
                    <a:pt x="1813" y="1266"/>
                  </a:cubicBezTo>
                  <a:cubicBezTo>
                    <a:pt x="2258" y="1088"/>
                    <a:pt x="2236" y="855"/>
                    <a:pt x="2181" y="677"/>
                  </a:cubicBezTo>
                  <a:cubicBezTo>
                    <a:pt x="2114" y="509"/>
                    <a:pt x="1880" y="454"/>
                    <a:pt x="1724" y="420"/>
                  </a:cubicBezTo>
                  <a:cubicBezTo>
                    <a:pt x="1580" y="387"/>
                    <a:pt x="1424" y="287"/>
                    <a:pt x="1202" y="210"/>
                  </a:cubicBezTo>
                  <a:cubicBezTo>
                    <a:pt x="1018" y="136"/>
                    <a:pt x="726" y="1"/>
                    <a:pt x="48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11"/>
            <p:cNvSpPr/>
            <p:nvPr/>
          </p:nvSpPr>
          <p:spPr>
            <a:xfrm>
              <a:off x="2696894" y="4210716"/>
              <a:ext cx="59797" cy="43854"/>
            </a:xfrm>
            <a:custGeom>
              <a:avLst/>
              <a:gdLst/>
              <a:ahLst/>
              <a:cxnLst/>
              <a:rect l="l" t="t" r="r" b="b"/>
              <a:pathLst>
                <a:path w="1714" h="1257" extrusionOk="0">
                  <a:moveTo>
                    <a:pt x="0" y="0"/>
                  </a:moveTo>
                  <a:cubicBezTo>
                    <a:pt x="0" y="67"/>
                    <a:pt x="34" y="144"/>
                    <a:pt x="79" y="201"/>
                  </a:cubicBezTo>
                  <a:cubicBezTo>
                    <a:pt x="145" y="290"/>
                    <a:pt x="234" y="356"/>
                    <a:pt x="323" y="423"/>
                  </a:cubicBezTo>
                  <a:cubicBezTo>
                    <a:pt x="412" y="478"/>
                    <a:pt x="501" y="545"/>
                    <a:pt x="579" y="634"/>
                  </a:cubicBezTo>
                  <a:cubicBezTo>
                    <a:pt x="712" y="779"/>
                    <a:pt x="835" y="935"/>
                    <a:pt x="979" y="1079"/>
                  </a:cubicBezTo>
                  <a:cubicBezTo>
                    <a:pt x="1068" y="1157"/>
                    <a:pt x="1157" y="1212"/>
                    <a:pt x="1258" y="1257"/>
                  </a:cubicBezTo>
                  <a:lnTo>
                    <a:pt x="1268" y="1257"/>
                  </a:lnTo>
                  <a:cubicBezTo>
                    <a:pt x="1713" y="1079"/>
                    <a:pt x="1691" y="846"/>
                    <a:pt x="1636" y="668"/>
                  </a:cubicBezTo>
                  <a:cubicBezTo>
                    <a:pt x="1569" y="500"/>
                    <a:pt x="1335" y="445"/>
                    <a:pt x="1179" y="411"/>
                  </a:cubicBezTo>
                  <a:cubicBezTo>
                    <a:pt x="1035" y="378"/>
                    <a:pt x="879" y="278"/>
                    <a:pt x="657" y="201"/>
                  </a:cubicBezTo>
                  <a:cubicBezTo>
                    <a:pt x="490" y="134"/>
                    <a:pt x="223" y="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11"/>
            <p:cNvSpPr/>
            <p:nvPr/>
          </p:nvSpPr>
          <p:spPr>
            <a:xfrm>
              <a:off x="2686811" y="4229695"/>
              <a:ext cx="21770" cy="22956"/>
            </a:xfrm>
            <a:custGeom>
              <a:avLst/>
              <a:gdLst/>
              <a:ahLst/>
              <a:cxnLst/>
              <a:rect l="l" t="t" r="r" b="b"/>
              <a:pathLst>
                <a:path w="624" h="658" extrusionOk="0">
                  <a:moveTo>
                    <a:pt x="0" y="1"/>
                  </a:moveTo>
                  <a:cubicBezTo>
                    <a:pt x="0" y="90"/>
                    <a:pt x="22" y="168"/>
                    <a:pt x="56" y="246"/>
                  </a:cubicBezTo>
                  <a:cubicBezTo>
                    <a:pt x="79" y="324"/>
                    <a:pt x="111" y="401"/>
                    <a:pt x="167" y="480"/>
                  </a:cubicBezTo>
                  <a:cubicBezTo>
                    <a:pt x="212" y="546"/>
                    <a:pt x="289" y="591"/>
                    <a:pt x="378" y="613"/>
                  </a:cubicBezTo>
                  <a:cubicBezTo>
                    <a:pt x="457" y="646"/>
                    <a:pt x="534" y="646"/>
                    <a:pt x="623" y="658"/>
                  </a:cubicBezTo>
                  <a:cubicBezTo>
                    <a:pt x="534" y="646"/>
                    <a:pt x="457" y="635"/>
                    <a:pt x="378" y="601"/>
                  </a:cubicBezTo>
                  <a:cubicBezTo>
                    <a:pt x="301" y="579"/>
                    <a:pt x="234" y="524"/>
                    <a:pt x="190" y="457"/>
                  </a:cubicBezTo>
                  <a:cubicBezTo>
                    <a:pt x="145" y="391"/>
                    <a:pt x="123" y="312"/>
                    <a:pt x="89" y="235"/>
                  </a:cubicBezTo>
                  <a:cubicBezTo>
                    <a:pt x="67" y="157"/>
                    <a:pt x="56" y="79"/>
                    <a:pt x="5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11"/>
            <p:cNvSpPr/>
            <p:nvPr/>
          </p:nvSpPr>
          <p:spPr>
            <a:xfrm>
              <a:off x="2703872" y="4232451"/>
              <a:ext cx="31852" cy="20200"/>
            </a:xfrm>
            <a:custGeom>
              <a:avLst/>
              <a:gdLst/>
              <a:ahLst/>
              <a:cxnLst/>
              <a:rect l="l" t="t" r="r" b="b"/>
              <a:pathLst>
                <a:path w="913" h="579" extrusionOk="0">
                  <a:moveTo>
                    <a:pt x="45" y="0"/>
                  </a:moveTo>
                  <a:lnTo>
                    <a:pt x="1" y="11"/>
                  </a:lnTo>
                  <a:cubicBezTo>
                    <a:pt x="12" y="55"/>
                    <a:pt x="23" y="100"/>
                    <a:pt x="45" y="144"/>
                  </a:cubicBezTo>
                  <a:cubicBezTo>
                    <a:pt x="67" y="189"/>
                    <a:pt x="101" y="233"/>
                    <a:pt x="146" y="256"/>
                  </a:cubicBezTo>
                  <a:cubicBezTo>
                    <a:pt x="223" y="312"/>
                    <a:pt x="312" y="334"/>
                    <a:pt x="401" y="367"/>
                  </a:cubicBezTo>
                  <a:cubicBezTo>
                    <a:pt x="568" y="423"/>
                    <a:pt x="735" y="534"/>
                    <a:pt x="913" y="579"/>
                  </a:cubicBezTo>
                  <a:cubicBezTo>
                    <a:pt x="735" y="522"/>
                    <a:pt x="579" y="411"/>
                    <a:pt x="413" y="345"/>
                  </a:cubicBezTo>
                  <a:cubicBezTo>
                    <a:pt x="324" y="312"/>
                    <a:pt x="235" y="289"/>
                    <a:pt x="168" y="233"/>
                  </a:cubicBezTo>
                  <a:cubicBezTo>
                    <a:pt x="90" y="178"/>
                    <a:pt x="67" y="89"/>
                    <a:pt x="4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11"/>
            <p:cNvSpPr/>
            <p:nvPr/>
          </p:nvSpPr>
          <p:spPr>
            <a:xfrm>
              <a:off x="2719013" y="4232451"/>
              <a:ext cx="26794" cy="11652"/>
            </a:xfrm>
            <a:custGeom>
              <a:avLst/>
              <a:gdLst/>
              <a:ahLst/>
              <a:cxnLst/>
              <a:rect l="l" t="t" r="r" b="b"/>
              <a:pathLst>
                <a:path w="768" h="334" extrusionOk="0">
                  <a:moveTo>
                    <a:pt x="34" y="0"/>
                  </a:moveTo>
                  <a:lnTo>
                    <a:pt x="1" y="22"/>
                  </a:lnTo>
                  <a:cubicBezTo>
                    <a:pt x="23" y="45"/>
                    <a:pt x="45" y="78"/>
                    <a:pt x="78" y="100"/>
                  </a:cubicBezTo>
                  <a:cubicBezTo>
                    <a:pt x="100" y="122"/>
                    <a:pt x="134" y="144"/>
                    <a:pt x="167" y="156"/>
                  </a:cubicBezTo>
                  <a:cubicBezTo>
                    <a:pt x="234" y="178"/>
                    <a:pt x="301" y="189"/>
                    <a:pt x="367" y="211"/>
                  </a:cubicBezTo>
                  <a:cubicBezTo>
                    <a:pt x="501" y="233"/>
                    <a:pt x="646" y="267"/>
                    <a:pt x="768" y="334"/>
                  </a:cubicBezTo>
                  <a:cubicBezTo>
                    <a:pt x="646" y="256"/>
                    <a:pt x="512" y="223"/>
                    <a:pt x="379" y="189"/>
                  </a:cubicBezTo>
                  <a:cubicBezTo>
                    <a:pt x="312" y="178"/>
                    <a:pt x="245" y="156"/>
                    <a:pt x="179" y="134"/>
                  </a:cubicBezTo>
                  <a:cubicBezTo>
                    <a:pt x="145" y="111"/>
                    <a:pt x="123" y="100"/>
                    <a:pt x="100" y="78"/>
                  </a:cubicBezTo>
                  <a:cubicBezTo>
                    <a:pt x="68" y="55"/>
                    <a:pt x="56" y="33"/>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11"/>
            <p:cNvSpPr/>
            <p:nvPr/>
          </p:nvSpPr>
          <p:spPr>
            <a:xfrm>
              <a:off x="2691452" y="4221183"/>
              <a:ext cx="29166" cy="9734"/>
            </a:xfrm>
            <a:custGeom>
              <a:avLst/>
              <a:gdLst/>
              <a:ahLst/>
              <a:cxnLst/>
              <a:rect l="l" t="t" r="r" b="b"/>
              <a:pathLst>
                <a:path w="836" h="279" extrusionOk="0">
                  <a:moveTo>
                    <a:pt x="613" y="0"/>
                  </a:moveTo>
                  <a:cubicBezTo>
                    <a:pt x="535" y="0"/>
                    <a:pt x="457" y="22"/>
                    <a:pt x="401" y="67"/>
                  </a:cubicBezTo>
                  <a:cubicBezTo>
                    <a:pt x="368" y="89"/>
                    <a:pt x="334" y="123"/>
                    <a:pt x="312" y="145"/>
                  </a:cubicBezTo>
                  <a:cubicBezTo>
                    <a:pt x="279" y="156"/>
                    <a:pt x="245" y="178"/>
                    <a:pt x="212" y="200"/>
                  </a:cubicBezTo>
                  <a:cubicBezTo>
                    <a:pt x="146" y="223"/>
                    <a:pt x="79" y="245"/>
                    <a:pt x="1" y="245"/>
                  </a:cubicBezTo>
                  <a:lnTo>
                    <a:pt x="1" y="279"/>
                  </a:lnTo>
                  <a:cubicBezTo>
                    <a:pt x="79" y="279"/>
                    <a:pt x="156" y="256"/>
                    <a:pt x="223" y="223"/>
                  </a:cubicBezTo>
                  <a:lnTo>
                    <a:pt x="324" y="156"/>
                  </a:lnTo>
                  <a:cubicBezTo>
                    <a:pt x="357" y="134"/>
                    <a:pt x="379" y="111"/>
                    <a:pt x="413" y="89"/>
                  </a:cubicBezTo>
                  <a:cubicBezTo>
                    <a:pt x="468" y="34"/>
                    <a:pt x="535" y="12"/>
                    <a:pt x="613" y="12"/>
                  </a:cubicBezTo>
                  <a:cubicBezTo>
                    <a:pt x="690" y="12"/>
                    <a:pt x="757" y="22"/>
                    <a:pt x="835" y="34"/>
                  </a:cubicBezTo>
                  <a:cubicBezTo>
                    <a:pt x="757" y="22"/>
                    <a:pt x="690" y="0"/>
                    <a:pt x="6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11"/>
            <p:cNvSpPr/>
            <p:nvPr/>
          </p:nvSpPr>
          <p:spPr>
            <a:xfrm>
              <a:off x="2709698" y="4228265"/>
              <a:ext cx="19432" cy="5512"/>
            </a:xfrm>
            <a:custGeom>
              <a:avLst/>
              <a:gdLst/>
              <a:ahLst/>
              <a:cxnLst/>
              <a:rect l="l" t="t" r="r" b="b"/>
              <a:pathLst>
                <a:path w="557" h="158" extrusionOk="0">
                  <a:moveTo>
                    <a:pt x="489" y="0"/>
                  </a:moveTo>
                  <a:cubicBezTo>
                    <a:pt x="465" y="0"/>
                    <a:pt x="440" y="3"/>
                    <a:pt x="412" y="9"/>
                  </a:cubicBezTo>
                  <a:cubicBezTo>
                    <a:pt x="367" y="20"/>
                    <a:pt x="323" y="31"/>
                    <a:pt x="278" y="53"/>
                  </a:cubicBezTo>
                  <a:cubicBezTo>
                    <a:pt x="209" y="79"/>
                    <a:pt x="133" y="119"/>
                    <a:pt x="65" y="119"/>
                  </a:cubicBezTo>
                  <a:cubicBezTo>
                    <a:pt x="47" y="119"/>
                    <a:pt x="29" y="116"/>
                    <a:pt x="12" y="109"/>
                  </a:cubicBezTo>
                  <a:lnTo>
                    <a:pt x="1" y="153"/>
                  </a:lnTo>
                  <a:cubicBezTo>
                    <a:pt x="17" y="157"/>
                    <a:pt x="33" y="158"/>
                    <a:pt x="48" y="158"/>
                  </a:cubicBezTo>
                  <a:cubicBezTo>
                    <a:pt x="83" y="158"/>
                    <a:pt x="117" y="150"/>
                    <a:pt x="157" y="142"/>
                  </a:cubicBezTo>
                  <a:lnTo>
                    <a:pt x="290" y="76"/>
                  </a:lnTo>
                  <a:cubicBezTo>
                    <a:pt x="335" y="53"/>
                    <a:pt x="379" y="31"/>
                    <a:pt x="424" y="20"/>
                  </a:cubicBezTo>
                  <a:cubicBezTo>
                    <a:pt x="455" y="12"/>
                    <a:pt x="486" y="4"/>
                    <a:pt x="518" y="4"/>
                  </a:cubicBezTo>
                  <a:cubicBezTo>
                    <a:pt x="531" y="4"/>
                    <a:pt x="544" y="6"/>
                    <a:pt x="557" y="9"/>
                  </a:cubicBezTo>
                  <a:cubicBezTo>
                    <a:pt x="535" y="3"/>
                    <a:pt x="512" y="0"/>
                    <a:pt x="4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11"/>
            <p:cNvSpPr/>
            <p:nvPr/>
          </p:nvSpPr>
          <p:spPr>
            <a:xfrm>
              <a:off x="2266580" y="4140102"/>
              <a:ext cx="510265" cy="211872"/>
            </a:xfrm>
            <a:custGeom>
              <a:avLst/>
              <a:gdLst/>
              <a:ahLst/>
              <a:cxnLst/>
              <a:rect l="l" t="t" r="r" b="b"/>
              <a:pathLst>
                <a:path w="14626" h="6073" extrusionOk="0">
                  <a:moveTo>
                    <a:pt x="12446" y="0"/>
                  </a:moveTo>
                  <a:cubicBezTo>
                    <a:pt x="12245" y="278"/>
                    <a:pt x="12112" y="578"/>
                    <a:pt x="12001" y="901"/>
                  </a:cubicBezTo>
                  <a:cubicBezTo>
                    <a:pt x="11946" y="1056"/>
                    <a:pt x="11890" y="1212"/>
                    <a:pt x="11845" y="1379"/>
                  </a:cubicBezTo>
                  <a:lnTo>
                    <a:pt x="11778" y="1612"/>
                  </a:lnTo>
                  <a:cubicBezTo>
                    <a:pt x="11756" y="1691"/>
                    <a:pt x="11734" y="1768"/>
                    <a:pt x="11745" y="1846"/>
                  </a:cubicBezTo>
                  <a:cubicBezTo>
                    <a:pt x="11567" y="1924"/>
                    <a:pt x="11400" y="2013"/>
                    <a:pt x="11234" y="2091"/>
                  </a:cubicBezTo>
                  <a:cubicBezTo>
                    <a:pt x="10711" y="2346"/>
                    <a:pt x="10177" y="2580"/>
                    <a:pt x="9643" y="2803"/>
                  </a:cubicBezTo>
                  <a:cubicBezTo>
                    <a:pt x="9710" y="2514"/>
                    <a:pt x="9776" y="2235"/>
                    <a:pt x="9877" y="1968"/>
                  </a:cubicBezTo>
                  <a:cubicBezTo>
                    <a:pt x="9999" y="1657"/>
                    <a:pt x="10154" y="1368"/>
                    <a:pt x="10377" y="1123"/>
                  </a:cubicBezTo>
                  <a:lnTo>
                    <a:pt x="10344" y="1090"/>
                  </a:lnTo>
                  <a:cubicBezTo>
                    <a:pt x="10110" y="1335"/>
                    <a:pt x="9944" y="1635"/>
                    <a:pt x="9821" y="1946"/>
                  </a:cubicBezTo>
                  <a:cubicBezTo>
                    <a:pt x="9699" y="2235"/>
                    <a:pt x="9621" y="2536"/>
                    <a:pt x="9543" y="2836"/>
                  </a:cubicBezTo>
                  <a:cubicBezTo>
                    <a:pt x="9509" y="2847"/>
                    <a:pt x="9487" y="2858"/>
                    <a:pt x="9454" y="2870"/>
                  </a:cubicBezTo>
                  <a:cubicBezTo>
                    <a:pt x="8898" y="3092"/>
                    <a:pt x="8342" y="3303"/>
                    <a:pt x="7774" y="3503"/>
                  </a:cubicBezTo>
                  <a:cubicBezTo>
                    <a:pt x="7774" y="3137"/>
                    <a:pt x="7863" y="2781"/>
                    <a:pt x="8008" y="2447"/>
                  </a:cubicBezTo>
                  <a:cubicBezTo>
                    <a:pt x="8164" y="2091"/>
                    <a:pt x="8375" y="1757"/>
                    <a:pt x="8597" y="1424"/>
                  </a:cubicBezTo>
                  <a:lnTo>
                    <a:pt x="8553" y="1402"/>
                  </a:lnTo>
                  <a:cubicBezTo>
                    <a:pt x="8330" y="1735"/>
                    <a:pt x="8120" y="2057"/>
                    <a:pt x="7952" y="2425"/>
                  </a:cubicBezTo>
                  <a:cubicBezTo>
                    <a:pt x="7797" y="2769"/>
                    <a:pt x="7697" y="3147"/>
                    <a:pt x="7697" y="3525"/>
                  </a:cubicBezTo>
                  <a:cubicBezTo>
                    <a:pt x="7675" y="3537"/>
                    <a:pt x="7652" y="3548"/>
                    <a:pt x="7630" y="3548"/>
                  </a:cubicBezTo>
                  <a:cubicBezTo>
                    <a:pt x="7018" y="3759"/>
                    <a:pt x="6395" y="3937"/>
                    <a:pt x="5762" y="4082"/>
                  </a:cubicBezTo>
                  <a:cubicBezTo>
                    <a:pt x="5550" y="4138"/>
                    <a:pt x="5339" y="4170"/>
                    <a:pt x="5117" y="4215"/>
                  </a:cubicBezTo>
                  <a:cubicBezTo>
                    <a:pt x="5127" y="4059"/>
                    <a:pt x="5161" y="3904"/>
                    <a:pt x="5194" y="3748"/>
                  </a:cubicBezTo>
                  <a:cubicBezTo>
                    <a:pt x="5250" y="3559"/>
                    <a:pt x="5305" y="3370"/>
                    <a:pt x="5372" y="3181"/>
                  </a:cubicBezTo>
                  <a:cubicBezTo>
                    <a:pt x="5428" y="2992"/>
                    <a:pt x="5517" y="2814"/>
                    <a:pt x="5606" y="2647"/>
                  </a:cubicBezTo>
                  <a:cubicBezTo>
                    <a:pt x="5706" y="2480"/>
                    <a:pt x="5817" y="2314"/>
                    <a:pt x="5917" y="2146"/>
                  </a:cubicBezTo>
                  <a:lnTo>
                    <a:pt x="5884" y="2124"/>
                  </a:lnTo>
                  <a:cubicBezTo>
                    <a:pt x="5772" y="2280"/>
                    <a:pt x="5661" y="2447"/>
                    <a:pt x="5561" y="2613"/>
                  </a:cubicBezTo>
                  <a:cubicBezTo>
                    <a:pt x="5450" y="2791"/>
                    <a:pt x="5361" y="2969"/>
                    <a:pt x="5295" y="3159"/>
                  </a:cubicBezTo>
                  <a:cubicBezTo>
                    <a:pt x="5216" y="3337"/>
                    <a:pt x="5161" y="3525"/>
                    <a:pt x="5105" y="3715"/>
                  </a:cubicBezTo>
                  <a:cubicBezTo>
                    <a:pt x="5050" y="3881"/>
                    <a:pt x="5005" y="4059"/>
                    <a:pt x="4994" y="4237"/>
                  </a:cubicBezTo>
                  <a:cubicBezTo>
                    <a:pt x="4939" y="4249"/>
                    <a:pt x="4872" y="4259"/>
                    <a:pt x="4816" y="4271"/>
                  </a:cubicBezTo>
                  <a:cubicBezTo>
                    <a:pt x="4494" y="4316"/>
                    <a:pt x="4171" y="4371"/>
                    <a:pt x="3849" y="4393"/>
                  </a:cubicBezTo>
                  <a:cubicBezTo>
                    <a:pt x="3592" y="4427"/>
                    <a:pt x="3325" y="4449"/>
                    <a:pt x="3059" y="4471"/>
                  </a:cubicBezTo>
                  <a:lnTo>
                    <a:pt x="3059" y="4427"/>
                  </a:lnTo>
                  <a:cubicBezTo>
                    <a:pt x="3070" y="4382"/>
                    <a:pt x="3070" y="4338"/>
                    <a:pt x="3081" y="4282"/>
                  </a:cubicBezTo>
                  <a:cubicBezTo>
                    <a:pt x="3092" y="4193"/>
                    <a:pt x="3125" y="4104"/>
                    <a:pt x="3147" y="4015"/>
                  </a:cubicBezTo>
                  <a:cubicBezTo>
                    <a:pt x="3214" y="3837"/>
                    <a:pt x="3293" y="3670"/>
                    <a:pt x="3392" y="3515"/>
                  </a:cubicBezTo>
                  <a:cubicBezTo>
                    <a:pt x="3604" y="3203"/>
                    <a:pt x="3882" y="2936"/>
                    <a:pt x="4171" y="2692"/>
                  </a:cubicBezTo>
                  <a:lnTo>
                    <a:pt x="4138" y="2658"/>
                  </a:lnTo>
                  <a:cubicBezTo>
                    <a:pt x="3837" y="2892"/>
                    <a:pt x="3559" y="3159"/>
                    <a:pt x="3337" y="3470"/>
                  </a:cubicBezTo>
                  <a:cubicBezTo>
                    <a:pt x="3226" y="3637"/>
                    <a:pt x="3125" y="3804"/>
                    <a:pt x="3059" y="3982"/>
                  </a:cubicBezTo>
                  <a:cubicBezTo>
                    <a:pt x="3026" y="4082"/>
                    <a:pt x="2992" y="4170"/>
                    <a:pt x="2981" y="4271"/>
                  </a:cubicBezTo>
                  <a:cubicBezTo>
                    <a:pt x="2970" y="4316"/>
                    <a:pt x="2959" y="4360"/>
                    <a:pt x="2947" y="4415"/>
                  </a:cubicBezTo>
                  <a:lnTo>
                    <a:pt x="2947" y="4471"/>
                  </a:lnTo>
                  <a:cubicBezTo>
                    <a:pt x="2695" y="4488"/>
                    <a:pt x="2441" y="4498"/>
                    <a:pt x="2189" y="4498"/>
                  </a:cubicBezTo>
                  <a:cubicBezTo>
                    <a:pt x="2097" y="4498"/>
                    <a:pt x="2005" y="4496"/>
                    <a:pt x="1913" y="4493"/>
                  </a:cubicBezTo>
                  <a:cubicBezTo>
                    <a:pt x="1602" y="4471"/>
                    <a:pt x="1279" y="4437"/>
                    <a:pt x="968" y="4371"/>
                  </a:cubicBezTo>
                  <a:cubicBezTo>
                    <a:pt x="812" y="4338"/>
                    <a:pt x="656" y="4293"/>
                    <a:pt x="512" y="4237"/>
                  </a:cubicBezTo>
                  <a:cubicBezTo>
                    <a:pt x="434" y="4215"/>
                    <a:pt x="356" y="4182"/>
                    <a:pt x="290" y="4148"/>
                  </a:cubicBezTo>
                  <a:cubicBezTo>
                    <a:pt x="256" y="4126"/>
                    <a:pt x="223" y="4115"/>
                    <a:pt x="189" y="4093"/>
                  </a:cubicBezTo>
                  <a:cubicBezTo>
                    <a:pt x="156" y="4071"/>
                    <a:pt x="156" y="4082"/>
                    <a:pt x="134" y="4059"/>
                  </a:cubicBezTo>
                  <a:lnTo>
                    <a:pt x="0" y="4138"/>
                  </a:lnTo>
                  <a:cubicBezTo>
                    <a:pt x="45" y="4170"/>
                    <a:pt x="78" y="4193"/>
                    <a:pt x="112" y="4215"/>
                  </a:cubicBezTo>
                  <a:cubicBezTo>
                    <a:pt x="156" y="4237"/>
                    <a:pt x="189" y="4259"/>
                    <a:pt x="223" y="4271"/>
                  </a:cubicBezTo>
                  <a:cubicBezTo>
                    <a:pt x="300" y="4316"/>
                    <a:pt x="379" y="4348"/>
                    <a:pt x="456" y="4371"/>
                  </a:cubicBezTo>
                  <a:cubicBezTo>
                    <a:pt x="612" y="4427"/>
                    <a:pt x="767" y="4482"/>
                    <a:pt x="935" y="4516"/>
                  </a:cubicBezTo>
                  <a:cubicBezTo>
                    <a:pt x="1257" y="4582"/>
                    <a:pt x="1580" y="4627"/>
                    <a:pt x="1913" y="4649"/>
                  </a:cubicBezTo>
                  <a:lnTo>
                    <a:pt x="1946" y="4649"/>
                  </a:lnTo>
                  <a:cubicBezTo>
                    <a:pt x="1991" y="4738"/>
                    <a:pt x="2058" y="4805"/>
                    <a:pt x="2124" y="4849"/>
                  </a:cubicBezTo>
                  <a:cubicBezTo>
                    <a:pt x="2213" y="4927"/>
                    <a:pt x="2302" y="4983"/>
                    <a:pt x="2403" y="5050"/>
                  </a:cubicBezTo>
                  <a:cubicBezTo>
                    <a:pt x="2591" y="5171"/>
                    <a:pt x="2781" y="5283"/>
                    <a:pt x="2970" y="5394"/>
                  </a:cubicBezTo>
                  <a:cubicBezTo>
                    <a:pt x="3170" y="5505"/>
                    <a:pt x="3359" y="5616"/>
                    <a:pt x="3537" y="5739"/>
                  </a:cubicBezTo>
                  <a:cubicBezTo>
                    <a:pt x="3626" y="5794"/>
                    <a:pt x="3715" y="5861"/>
                    <a:pt x="3815" y="5928"/>
                  </a:cubicBezTo>
                  <a:cubicBezTo>
                    <a:pt x="3904" y="5995"/>
                    <a:pt x="4004" y="6039"/>
                    <a:pt x="4116" y="6073"/>
                  </a:cubicBezTo>
                  <a:lnTo>
                    <a:pt x="4126" y="6028"/>
                  </a:lnTo>
                  <a:cubicBezTo>
                    <a:pt x="4027" y="6006"/>
                    <a:pt x="3926" y="5950"/>
                    <a:pt x="3837" y="5883"/>
                  </a:cubicBezTo>
                  <a:cubicBezTo>
                    <a:pt x="3748" y="5828"/>
                    <a:pt x="3659" y="5750"/>
                    <a:pt x="3570" y="5683"/>
                  </a:cubicBezTo>
                  <a:cubicBezTo>
                    <a:pt x="3392" y="5561"/>
                    <a:pt x="3204" y="5438"/>
                    <a:pt x="3014" y="5327"/>
                  </a:cubicBezTo>
                  <a:cubicBezTo>
                    <a:pt x="2825" y="5205"/>
                    <a:pt x="2636" y="5094"/>
                    <a:pt x="2458" y="4971"/>
                  </a:cubicBezTo>
                  <a:cubicBezTo>
                    <a:pt x="2369" y="4905"/>
                    <a:pt x="2269" y="4838"/>
                    <a:pt x="2191" y="4771"/>
                  </a:cubicBezTo>
                  <a:cubicBezTo>
                    <a:pt x="2147" y="4738"/>
                    <a:pt x="2102" y="4694"/>
                    <a:pt x="2080" y="4649"/>
                  </a:cubicBezTo>
                  <a:lnTo>
                    <a:pt x="2158" y="4649"/>
                  </a:lnTo>
                  <a:cubicBezTo>
                    <a:pt x="2184" y="4653"/>
                    <a:pt x="2211" y="4654"/>
                    <a:pt x="2239" y="4654"/>
                  </a:cubicBezTo>
                  <a:cubicBezTo>
                    <a:pt x="2294" y="4654"/>
                    <a:pt x="2351" y="4649"/>
                    <a:pt x="2403" y="4649"/>
                  </a:cubicBezTo>
                  <a:cubicBezTo>
                    <a:pt x="2451" y="4652"/>
                    <a:pt x="2498" y="4654"/>
                    <a:pt x="2546" y="4654"/>
                  </a:cubicBezTo>
                  <a:cubicBezTo>
                    <a:pt x="2661" y="4654"/>
                    <a:pt x="2773" y="4646"/>
                    <a:pt x="2892" y="4638"/>
                  </a:cubicBezTo>
                  <a:cubicBezTo>
                    <a:pt x="3214" y="4615"/>
                    <a:pt x="3548" y="4593"/>
                    <a:pt x="3871" y="4560"/>
                  </a:cubicBezTo>
                  <a:cubicBezTo>
                    <a:pt x="4116" y="4538"/>
                    <a:pt x="4371" y="4504"/>
                    <a:pt x="4616" y="4460"/>
                  </a:cubicBezTo>
                  <a:cubicBezTo>
                    <a:pt x="4694" y="4638"/>
                    <a:pt x="4805" y="4783"/>
                    <a:pt x="4939" y="4905"/>
                  </a:cubicBezTo>
                  <a:cubicBezTo>
                    <a:pt x="5094" y="5050"/>
                    <a:pt x="5272" y="5161"/>
                    <a:pt x="5461" y="5250"/>
                  </a:cubicBezTo>
                  <a:cubicBezTo>
                    <a:pt x="5839" y="5428"/>
                    <a:pt x="6251" y="5517"/>
                    <a:pt x="6640" y="5639"/>
                  </a:cubicBezTo>
                  <a:lnTo>
                    <a:pt x="6651" y="5594"/>
                  </a:lnTo>
                  <a:cubicBezTo>
                    <a:pt x="6262" y="5461"/>
                    <a:pt x="5861" y="5361"/>
                    <a:pt x="5495" y="5183"/>
                  </a:cubicBezTo>
                  <a:cubicBezTo>
                    <a:pt x="5317" y="5094"/>
                    <a:pt x="5139" y="4983"/>
                    <a:pt x="5005" y="4838"/>
                  </a:cubicBezTo>
                  <a:cubicBezTo>
                    <a:pt x="4883" y="4727"/>
                    <a:pt x="4794" y="4593"/>
                    <a:pt x="4727" y="4449"/>
                  </a:cubicBezTo>
                  <a:cubicBezTo>
                    <a:pt x="5439" y="4338"/>
                    <a:pt x="6150" y="4160"/>
                    <a:pt x="6852" y="3960"/>
                  </a:cubicBezTo>
                  <a:cubicBezTo>
                    <a:pt x="6951" y="4059"/>
                    <a:pt x="7062" y="4138"/>
                    <a:pt x="7174" y="4215"/>
                  </a:cubicBezTo>
                  <a:cubicBezTo>
                    <a:pt x="7319" y="4293"/>
                    <a:pt x="7485" y="4360"/>
                    <a:pt x="7641" y="4415"/>
                  </a:cubicBezTo>
                  <a:cubicBezTo>
                    <a:pt x="7942" y="4538"/>
                    <a:pt x="8264" y="4660"/>
                    <a:pt x="8587" y="4727"/>
                  </a:cubicBezTo>
                  <a:lnTo>
                    <a:pt x="8597" y="4682"/>
                  </a:lnTo>
                  <a:cubicBezTo>
                    <a:pt x="8275" y="4615"/>
                    <a:pt x="7975" y="4482"/>
                    <a:pt x="7663" y="4348"/>
                  </a:cubicBezTo>
                  <a:cubicBezTo>
                    <a:pt x="7507" y="4282"/>
                    <a:pt x="7363" y="4215"/>
                    <a:pt x="7230" y="4126"/>
                  </a:cubicBezTo>
                  <a:cubicBezTo>
                    <a:pt x="7129" y="4071"/>
                    <a:pt x="7040" y="4004"/>
                    <a:pt x="6963" y="3926"/>
                  </a:cubicBezTo>
                  <a:cubicBezTo>
                    <a:pt x="7208" y="3848"/>
                    <a:pt x="7441" y="3770"/>
                    <a:pt x="7675" y="3693"/>
                  </a:cubicBezTo>
                  <a:cubicBezTo>
                    <a:pt x="8142" y="3537"/>
                    <a:pt x="8597" y="3359"/>
                    <a:pt x="9054" y="3181"/>
                  </a:cubicBezTo>
                  <a:cubicBezTo>
                    <a:pt x="9121" y="3258"/>
                    <a:pt x="9210" y="3337"/>
                    <a:pt x="9298" y="3381"/>
                  </a:cubicBezTo>
                  <a:cubicBezTo>
                    <a:pt x="9410" y="3448"/>
                    <a:pt x="9509" y="3492"/>
                    <a:pt x="9621" y="3537"/>
                  </a:cubicBezTo>
                  <a:cubicBezTo>
                    <a:pt x="9843" y="3614"/>
                    <a:pt x="10065" y="3681"/>
                    <a:pt x="10299" y="3748"/>
                  </a:cubicBezTo>
                  <a:cubicBezTo>
                    <a:pt x="10755" y="3871"/>
                    <a:pt x="11212" y="3960"/>
                    <a:pt x="11679" y="4004"/>
                  </a:cubicBezTo>
                  <a:lnTo>
                    <a:pt x="11689" y="3960"/>
                  </a:lnTo>
                  <a:cubicBezTo>
                    <a:pt x="11222" y="3904"/>
                    <a:pt x="10767" y="3815"/>
                    <a:pt x="10322" y="3681"/>
                  </a:cubicBezTo>
                  <a:cubicBezTo>
                    <a:pt x="10099" y="3614"/>
                    <a:pt x="9877" y="3537"/>
                    <a:pt x="9654" y="3448"/>
                  </a:cubicBezTo>
                  <a:cubicBezTo>
                    <a:pt x="9465" y="3370"/>
                    <a:pt x="9276" y="3281"/>
                    <a:pt x="9153" y="3137"/>
                  </a:cubicBezTo>
                  <a:cubicBezTo>
                    <a:pt x="9265" y="3092"/>
                    <a:pt x="9387" y="3048"/>
                    <a:pt x="9499" y="2992"/>
                  </a:cubicBezTo>
                  <a:cubicBezTo>
                    <a:pt x="10065" y="2769"/>
                    <a:pt x="10622" y="2524"/>
                    <a:pt x="11155" y="2257"/>
                  </a:cubicBezTo>
                  <a:cubicBezTo>
                    <a:pt x="11278" y="2358"/>
                    <a:pt x="11422" y="2425"/>
                    <a:pt x="11567" y="2469"/>
                  </a:cubicBezTo>
                  <a:cubicBezTo>
                    <a:pt x="11734" y="2524"/>
                    <a:pt x="11901" y="2569"/>
                    <a:pt x="12067" y="2603"/>
                  </a:cubicBezTo>
                  <a:cubicBezTo>
                    <a:pt x="12346" y="2658"/>
                    <a:pt x="12632" y="2683"/>
                    <a:pt x="12919" y="2683"/>
                  </a:cubicBezTo>
                  <a:cubicBezTo>
                    <a:pt x="12976" y="2683"/>
                    <a:pt x="13033" y="2682"/>
                    <a:pt x="13091" y="2680"/>
                  </a:cubicBezTo>
                  <a:lnTo>
                    <a:pt x="13091" y="2636"/>
                  </a:lnTo>
                  <a:cubicBezTo>
                    <a:pt x="13047" y="2637"/>
                    <a:pt x="13003" y="2638"/>
                    <a:pt x="12959" y="2638"/>
                  </a:cubicBezTo>
                  <a:cubicBezTo>
                    <a:pt x="12661" y="2638"/>
                    <a:pt x="12370" y="2603"/>
                    <a:pt x="12079" y="2536"/>
                  </a:cubicBezTo>
                  <a:cubicBezTo>
                    <a:pt x="11912" y="2502"/>
                    <a:pt x="11756" y="2458"/>
                    <a:pt x="11600" y="2402"/>
                  </a:cubicBezTo>
                  <a:cubicBezTo>
                    <a:pt x="11467" y="2358"/>
                    <a:pt x="11345" y="2302"/>
                    <a:pt x="11234" y="2213"/>
                  </a:cubicBezTo>
                  <a:cubicBezTo>
                    <a:pt x="11256" y="2202"/>
                    <a:pt x="11267" y="2202"/>
                    <a:pt x="11289" y="2191"/>
                  </a:cubicBezTo>
                  <a:cubicBezTo>
                    <a:pt x="12446" y="1612"/>
                    <a:pt x="13580" y="957"/>
                    <a:pt x="14626" y="178"/>
                  </a:cubicBezTo>
                  <a:lnTo>
                    <a:pt x="14603" y="156"/>
                  </a:lnTo>
                  <a:cubicBezTo>
                    <a:pt x="14081" y="534"/>
                    <a:pt x="13525" y="868"/>
                    <a:pt x="12957" y="1190"/>
                  </a:cubicBezTo>
                  <a:cubicBezTo>
                    <a:pt x="12579" y="1402"/>
                    <a:pt x="12201" y="1612"/>
                    <a:pt x="11823" y="1802"/>
                  </a:cubicBezTo>
                  <a:cubicBezTo>
                    <a:pt x="11823" y="1746"/>
                    <a:pt x="11834" y="1691"/>
                    <a:pt x="11857" y="1635"/>
                  </a:cubicBezTo>
                  <a:lnTo>
                    <a:pt x="11912" y="1390"/>
                  </a:lnTo>
                  <a:cubicBezTo>
                    <a:pt x="11956" y="1234"/>
                    <a:pt x="12001" y="1079"/>
                    <a:pt x="12057" y="912"/>
                  </a:cubicBezTo>
                  <a:cubicBezTo>
                    <a:pt x="12156" y="601"/>
                    <a:pt x="12290" y="300"/>
                    <a:pt x="12479" y="22"/>
                  </a:cubicBezTo>
                  <a:lnTo>
                    <a:pt x="12446"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11"/>
            <p:cNvSpPr/>
            <p:nvPr/>
          </p:nvSpPr>
          <p:spPr>
            <a:xfrm>
              <a:off x="2225028" y="4277841"/>
              <a:ext cx="468400" cy="102988"/>
            </a:xfrm>
            <a:custGeom>
              <a:avLst/>
              <a:gdLst/>
              <a:ahLst/>
              <a:cxnLst/>
              <a:rect l="l" t="t" r="r" b="b"/>
              <a:pathLst>
                <a:path w="13426" h="2952" extrusionOk="0">
                  <a:moveTo>
                    <a:pt x="157" y="0"/>
                  </a:moveTo>
                  <a:lnTo>
                    <a:pt x="1" y="178"/>
                  </a:lnTo>
                  <a:cubicBezTo>
                    <a:pt x="1" y="178"/>
                    <a:pt x="146" y="1001"/>
                    <a:pt x="1347" y="1502"/>
                  </a:cubicBezTo>
                  <a:cubicBezTo>
                    <a:pt x="2548" y="2014"/>
                    <a:pt x="3960" y="2169"/>
                    <a:pt x="4806" y="2436"/>
                  </a:cubicBezTo>
                  <a:cubicBezTo>
                    <a:pt x="5651" y="2714"/>
                    <a:pt x="6452" y="2926"/>
                    <a:pt x="7175" y="2948"/>
                  </a:cubicBezTo>
                  <a:cubicBezTo>
                    <a:pt x="7253" y="2950"/>
                    <a:pt x="7347" y="2951"/>
                    <a:pt x="7452" y="2951"/>
                  </a:cubicBezTo>
                  <a:cubicBezTo>
                    <a:pt x="8322" y="2951"/>
                    <a:pt x="10027" y="2876"/>
                    <a:pt x="10979" y="2837"/>
                  </a:cubicBezTo>
                  <a:cubicBezTo>
                    <a:pt x="11792" y="2811"/>
                    <a:pt x="12316" y="2719"/>
                    <a:pt x="12666" y="2719"/>
                  </a:cubicBezTo>
                  <a:cubicBezTo>
                    <a:pt x="12771" y="2719"/>
                    <a:pt x="12860" y="2727"/>
                    <a:pt x="12936" y="2748"/>
                  </a:cubicBezTo>
                  <a:cubicBezTo>
                    <a:pt x="13192" y="2814"/>
                    <a:pt x="13347" y="2859"/>
                    <a:pt x="13414" y="2881"/>
                  </a:cubicBezTo>
                  <a:cubicBezTo>
                    <a:pt x="13414" y="2881"/>
                    <a:pt x="13426" y="2870"/>
                    <a:pt x="13426" y="2859"/>
                  </a:cubicBezTo>
                  <a:cubicBezTo>
                    <a:pt x="13359" y="2748"/>
                    <a:pt x="13036" y="2258"/>
                    <a:pt x="12447" y="1935"/>
                  </a:cubicBezTo>
                  <a:cubicBezTo>
                    <a:pt x="11780" y="1569"/>
                    <a:pt x="10967" y="1379"/>
                    <a:pt x="9978" y="979"/>
                  </a:cubicBezTo>
                  <a:cubicBezTo>
                    <a:pt x="8977" y="578"/>
                    <a:pt x="8810" y="667"/>
                    <a:pt x="7920" y="590"/>
                  </a:cubicBezTo>
                  <a:cubicBezTo>
                    <a:pt x="7782" y="578"/>
                    <a:pt x="7626" y="573"/>
                    <a:pt x="7458" y="573"/>
                  </a:cubicBezTo>
                  <a:cubicBezTo>
                    <a:pt x="6811" y="573"/>
                    <a:pt x="5972" y="644"/>
                    <a:pt x="5190" y="644"/>
                  </a:cubicBezTo>
                  <a:cubicBezTo>
                    <a:pt x="4877" y="644"/>
                    <a:pt x="4573" y="633"/>
                    <a:pt x="4294" y="601"/>
                  </a:cubicBezTo>
                  <a:cubicBezTo>
                    <a:pt x="3137" y="467"/>
                    <a:pt x="1636" y="301"/>
                    <a:pt x="1069" y="222"/>
                  </a:cubicBezTo>
                  <a:cubicBezTo>
                    <a:pt x="512" y="145"/>
                    <a:pt x="157" y="0"/>
                    <a:pt x="1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11"/>
            <p:cNvSpPr/>
            <p:nvPr/>
          </p:nvSpPr>
          <p:spPr>
            <a:xfrm>
              <a:off x="2276663" y="4287540"/>
              <a:ext cx="291834" cy="48040"/>
            </a:xfrm>
            <a:custGeom>
              <a:avLst/>
              <a:gdLst/>
              <a:ahLst/>
              <a:cxnLst/>
              <a:rect l="l" t="t" r="r" b="b"/>
              <a:pathLst>
                <a:path w="8365" h="1377" extrusionOk="0">
                  <a:moveTo>
                    <a:pt x="1" y="1"/>
                  </a:moveTo>
                  <a:cubicBezTo>
                    <a:pt x="323" y="234"/>
                    <a:pt x="834" y="523"/>
                    <a:pt x="1546" y="735"/>
                  </a:cubicBezTo>
                  <a:cubicBezTo>
                    <a:pt x="2992" y="1168"/>
                    <a:pt x="2703" y="890"/>
                    <a:pt x="3849" y="1212"/>
                  </a:cubicBezTo>
                  <a:cubicBezTo>
                    <a:pt x="4270" y="1335"/>
                    <a:pt x="4492" y="1377"/>
                    <a:pt x="4657" y="1377"/>
                  </a:cubicBezTo>
                  <a:cubicBezTo>
                    <a:pt x="4941" y="1377"/>
                    <a:pt x="5062" y="1255"/>
                    <a:pt x="5750" y="1212"/>
                  </a:cubicBezTo>
                  <a:cubicBezTo>
                    <a:pt x="6830" y="1146"/>
                    <a:pt x="6729" y="968"/>
                    <a:pt x="7408" y="846"/>
                  </a:cubicBezTo>
                  <a:cubicBezTo>
                    <a:pt x="7697" y="790"/>
                    <a:pt x="8053" y="712"/>
                    <a:pt x="8364" y="646"/>
                  </a:cubicBezTo>
                  <a:cubicBezTo>
                    <a:pt x="7485" y="312"/>
                    <a:pt x="7285" y="389"/>
                    <a:pt x="6440" y="312"/>
                  </a:cubicBezTo>
                  <a:cubicBezTo>
                    <a:pt x="6302" y="300"/>
                    <a:pt x="6146" y="295"/>
                    <a:pt x="5978" y="295"/>
                  </a:cubicBezTo>
                  <a:cubicBezTo>
                    <a:pt x="5331" y="295"/>
                    <a:pt x="4492" y="366"/>
                    <a:pt x="3710" y="366"/>
                  </a:cubicBezTo>
                  <a:cubicBezTo>
                    <a:pt x="3397" y="366"/>
                    <a:pt x="3093" y="355"/>
                    <a:pt x="2814" y="323"/>
                  </a:cubicBezTo>
                  <a:cubicBezTo>
                    <a:pt x="1880" y="211"/>
                    <a:pt x="701" y="90"/>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11"/>
            <p:cNvSpPr/>
            <p:nvPr/>
          </p:nvSpPr>
          <p:spPr>
            <a:xfrm>
              <a:off x="2230471" y="4277841"/>
              <a:ext cx="267413" cy="103232"/>
            </a:xfrm>
            <a:custGeom>
              <a:avLst/>
              <a:gdLst/>
              <a:ahLst/>
              <a:cxnLst/>
              <a:rect l="l" t="t" r="r" b="b"/>
              <a:pathLst>
                <a:path w="7665" h="2959" extrusionOk="0">
                  <a:moveTo>
                    <a:pt x="1" y="0"/>
                  </a:moveTo>
                  <a:cubicBezTo>
                    <a:pt x="235" y="534"/>
                    <a:pt x="712" y="924"/>
                    <a:pt x="1224" y="1179"/>
                  </a:cubicBezTo>
                  <a:cubicBezTo>
                    <a:pt x="1580" y="1357"/>
                    <a:pt x="1947" y="1490"/>
                    <a:pt x="2326" y="1602"/>
                  </a:cubicBezTo>
                  <a:cubicBezTo>
                    <a:pt x="2704" y="1713"/>
                    <a:pt x="3093" y="1802"/>
                    <a:pt x="3482" y="1880"/>
                  </a:cubicBezTo>
                  <a:cubicBezTo>
                    <a:pt x="3883" y="1947"/>
                    <a:pt x="4271" y="2002"/>
                    <a:pt x="4661" y="2103"/>
                  </a:cubicBezTo>
                  <a:cubicBezTo>
                    <a:pt x="5050" y="2202"/>
                    <a:pt x="5440" y="2347"/>
                    <a:pt x="5818" y="2503"/>
                  </a:cubicBezTo>
                  <a:cubicBezTo>
                    <a:pt x="6174" y="2659"/>
                    <a:pt x="6530" y="2814"/>
                    <a:pt x="6930" y="2881"/>
                  </a:cubicBezTo>
                  <a:cubicBezTo>
                    <a:pt x="7086" y="2903"/>
                    <a:pt x="7252" y="2926"/>
                    <a:pt x="7419" y="2959"/>
                  </a:cubicBezTo>
                  <a:cubicBezTo>
                    <a:pt x="7497" y="2959"/>
                    <a:pt x="7575" y="2959"/>
                    <a:pt x="7664" y="2948"/>
                  </a:cubicBezTo>
                  <a:cubicBezTo>
                    <a:pt x="7553" y="2926"/>
                    <a:pt x="7442" y="2903"/>
                    <a:pt x="7331" y="2892"/>
                  </a:cubicBezTo>
                  <a:cubicBezTo>
                    <a:pt x="7141" y="2859"/>
                    <a:pt x="6941" y="2837"/>
                    <a:pt x="6752" y="2792"/>
                  </a:cubicBezTo>
                  <a:cubicBezTo>
                    <a:pt x="6563" y="2748"/>
                    <a:pt x="6374" y="2681"/>
                    <a:pt x="6184" y="2603"/>
                  </a:cubicBezTo>
                  <a:cubicBezTo>
                    <a:pt x="5818" y="2458"/>
                    <a:pt x="5450" y="2291"/>
                    <a:pt x="5072" y="2169"/>
                  </a:cubicBezTo>
                  <a:cubicBezTo>
                    <a:pt x="4694" y="2047"/>
                    <a:pt x="4316" y="1969"/>
                    <a:pt x="3927" y="1902"/>
                  </a:cubicBezTo>
                  <a:cubicBezTo>
                    <a:pt x="3537" y="1836"/>
                    <a:pt x="3159" y="1769"/>
                    <a:pt x="2781" y="1668"/>
                  </a:cubicBezTo>
                  <a:cubicBezTo>
                    <a:pt x="2392" y="1579"/>
                    <a:pt x="2014" y="1457"/>
                    <a:pt x="1647" y="1312"/>
                  </a:cubicBezTo>
                  <a:cubicBezTo>
                    <a:pt x="1002" y="1057"/>
                    <a:pt x="356" y="667"/>
                    <a:pt x="45" y="22"/>
                  </a:cubicBezTo>
                  <a:cubicBezTo>
                    <a:pt x="12" y="12"/>
                    <a:pt x="1" y="0"/>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11"/>
            <p:cNvSpPr/>
            <p:nvPr/>
          </p:nvSpPr>
          <p:spPr>
            <a:xfrm>
              <a:off x="2240205" y="4280946"/>
              <a:ext cx="272785" cy="99743"/>
            </a:xfrm>
            <a:custGeom>
              <a:avLst/>
              <a:gdLst/>
              <a:ahLst/>
              <a:cxnLst/>
              <a:rect l="l" t="t" r="r" b="b"/>
              <a:pathLst>
                <a:path w="7819" h="2859" extrusionOk="0">
                  <a:moveTo>
                    <a:pt x="0" y="0"/>
                  </a:moveTo>
                  <a:lnTo>
                    <a:pt x="0" y="0"/>
                  </a:lnTo>
                  <a:cubicBezTo>
                    <a:pt x="33" y="67"/>
                    <a:pt x="89" y="133"/>
                    <a:pt x="134" y="200"/>
                  </a:cubicBezTo>
                  <a:cubicBezTo>
                    <a:pt x="311" y="412"/>
                    <a:pt x="522" y="545"/>
                    <a:pt x="767" y="645"/>
                  </a:cubicBezTo>
                  <a:cubicBezTo>
                    <a:pt x="912" y="701"/>
                    <a:pt x="1046" y="756"/>
                    <a:pt x="1190" y="812"/>
                  </a:cubicBezTo>
                  <a:cubicBezTo>
                    <a:pt x="1323" y="879"/>
                    <a:pt x="1446" y="968"/>
                    <a:pt x="1568" y="1046"/>
                  </a:cubicBezTo>
                  <a:cubicBezTo>
                    <a:pt x="1691" y="1134"/>
                    <a:pt x="1813" y="1201"/>
                    <a:pt x="1958" y="1257"/>
                  </a:cubicBezTo>
                  <a:cubicBezTo>
                    <a:pt x="2091" y="1312"/>
                    <a:pt x="2235" y="1346"/>
                    <a:pt x="2380" y="1379"/>
                  </a:cubicBezTo>
                  <a:lnTo>
                    <a:pt x="4215" y="1813"/>
                  </a:lnTo>
                  <a:cubicBezTo>
                    <a:pt x="4516" y="1891"/>
                    <a:pt x="4827" y="1980"/>
                    <a:pt x="5127" y="2080"/>
                  </a:cubicBezTo>
                  <a:lnTo>
                    <a:pt x="5994" y="2414"/>
                  </a:lnTo>
                  <a:cubicBezTo>
                    <a:pt x="6551" y="2603"/>
                    <a:pt x="7118" y="2748"/>
                    <a:pt x="7685" y="2859"/>
                  </a:cubicBezTo>
                  <a:cubicBezTo>
                    <a:pt x="7730" y="2859"/>
                    <a:pt x="7774" y="2859"/>
                    <a:pt x="7818" y="2847"/>
                  </a:cubicBezTo>
                  <a:cubicBezTo>
                    <a:pt x="7285" y="2725"/>
                    <a:pt x="6751" y="2614"/>
                    <a:pt x="6239" y="2447"/>
                  </a:cubicBezTo>
                  <a:cubicBezTo>
                    <a:pt x="5650" y="2258"/>
                    <a:pt x="5094" y="2002"/>
                    <a:pt x="4504" y="1846"/>
                  </a:cubicBezTo>
                  <a:cubicBezTo>
                    <a:pt x="3915" y="1691"/>
                    <a:pt x="3314" y="1557"/>
                    <a:pt x="2714" y="1413"/>
                  </a:cubicBezTo>
                  <a:lnTo>
                    <a:pt x="2280" y="1312"/>
                  </a:lnTo>
                  <a:cubicBezTo>
                    <a:pt x="2124" y="1280"/>
                    <a:pt x="1968" y="1235"/>
                    <a:pt x="1824" y="1157"/>
                  </a:cubicBezTo>
                  <a:cubicBezTo>
                    <a:pt x="1701" y="1090"/>
                    <a:pt x="1590" y="1001"/>
                    <a:pt x="1468" y="924"/>
                  </a:cubicBezTo>
                  <a:cubicBezTo>
                    <a:pt x="1345" y="845"/>
                    <a:pt x="1212" y="779"/>
                    <a:pt x="1078" y="723"/>
                  </a:cubicBezTo>
                  <a:cubicBezTo>
                    <a:pt x="823" y="612"/>
                    <a:pt x="545" y="523"/>
                    <a:pt x="322" y="334"/>
                  </a:cubicBezTo>
                  <a:cubicBezTo>
                    <a:pt x="223" y="245"/>
                    <a:pt x="134" y="133"/>
                    <a:pt x="55" y="12"/>
                  </a:cubicBezTo>
                  <a:cubicBezTo>
                    <a:pt x="33" y="12"/>
                    <a:pt x="11" y="1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11"/>
            <p:cNvSpPr/>
            <p:nvPr/>
          </p:nvSpPr>
          <p:spPr>
            <a:xfrm>
              <a:off x="2232425" y="4299960"/>
              <a:ext cx="208034" cy="76090"/>
            </a:xfrm>
            <a:custGeom>
              <a:avLst/>
              <a:gdLst/>
              <a:ahLst/>
              <a:cxnLst/>
              <a:rect l="l" t="t" r="r" b="b"/>
              <a:pathLst>
                <a:path w="5963" h="2181" extrusionOk="0">
                  <a:moveTo>
                    <a:pt x="1" y="0"/>
                  </a:moveTo>
                  <a:lnTo>
                    <a:pt x="67" y="100"/>
                  </a:lnTo>
                  <a:cubicBezTo>
                    <a:pt x="167" y="145"/>
                    <a:pt x="256" y="201"/>
                    <a:pt x="345" y="256"/>
                  </a:cubicBezTo>
                  <a:cubicBezTo>
                    <a:pt x="612" y="412"/>
                    <a:pt x="868" y="589"/>
                    <a:pt x="1135" y="735"/>
                  </a:cubicBezTo>
                  <a:cubicBezTo>
                    <a:pt x="1657" y="1034"/>
                    <a:pt x="2258" y="1123"/>
                    <a:pt x="2848" y="1235"/>
                  </a:cubicBezTo>
                  <a:cubicBezTo>
                    <a:pt x="3448" y="1335"/>
                    <a:pt x="4038" y="1479"/>
                    <a:pt x="4616" y="1679"/>
                  </a:cubicBezTo>
                  <a:cubicBezTo>
                    <a:pt x="5006" y="1802"/>
                    <a:pt x="5384" y="1958"/>
                    <a:pt x="5740" y="2136"/>
                  </a:cubicBezTo>
                  <a:cubicBezTo>
                    <a:pt x="5817" y="2158"/>
                    <a:pt x="5895" y="2169"/>
                    <a:pt x="5962" y="2180"/>
                  </a:cubicBezTo>
                  <a:cubicBezTo>
                    <a:pt x="5606" y="1991"/>
                    <a:pt x="5239" y="1835"/>
                    <a:pt x="4861" y="1702"/>
                  </a:cubicBezTo>
                  <a:cubicBezTo>
                    <a:pt x="4294" y="1501"/>
                    <a:pt x="3715" y="1335"/>
                    <a:pt x="3126" y="1224"/>
                  </a:cubicBezTo>
                  <a:cubicBezTo>
                    <a:pt x="2536" y="1113"/>
                    <a:pt x="1924" y="1057"/>
                    <a:pt x="1380" y="801"/>
                  </a:cubicBezTo>
                  <a:cubicBezTo>
                    <a:pt x="1101" y="668"/>
                    <a:pt x="846" y="490"/>
                    <a:pt x="590" y="334"/>
                  </a:cubicBezTo>
                  <a:cubicBezTo>
                    <a:pt x="389" y="223"/>
                    <a:pt x="201" y="11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11"/>
            <p:cNvSpPr/>
            <p:nvPr/>
          </p:nvSpPr>
          <p:spPr>
            <a:xfrm>
              <a:off x="2259952" y="4285203"/>
              <a:ext cx="295706" cy="93952"/>
            </a:xfrm>
            <a:custGeom>
              <a:avLst/>
              <a:gdLst/>
              <a:ahLst/>
              <a:cxnLst/>
              <a:rect l="l" t="t" r="r" b="b"/>
              <a:pathLst>
                <a:path w="8476" h="2693" extrusionOk="0">
                  <a:moveTo>
                    <a:pt x="1" y="1"/>
                  </a:moveTo>
                  <a:cubicBezTo>
                    <a:pt x="124" y="68"/>
                    <a:pt x="246" y="123"/>
                    <a:pt x="368" y="157"/>
                  </a:cubicBezTo>
                  <a:cubicBezTo>
                    <a:pt x="557" y="201"/>
                    <a:pt x="746" y="245"/>
                    <a:pt x="924" y="323"/>
                  </a:cubicBezTo>
                  <a:cubicBezTo>
                    <a:pt x="1091" y="401"/>
                    <a:pt x="1236" y="523"/>
                    <a:pt x="1380" y="646"/>
                  </a:cubicBezTo>
                  <a:cubicBezTo>
                    <a:pt x="1669" y="868"/>
                    <a:pt x="2025" y="957"/>
                    <a:pt x="2370" y="1046"/>
                  </a:cubicBezTo>
                  <a:lnTo>
                    <a:pt x="3505" y="1346"/>
                  </a:lnTo>
                  <a:cubicBezTo>
                    <a:pt x="3883" y="1447"/>
                    <a:pt x="4261" y="1558"/>
                    <a:pt x="4639" y="1680"/>
                  </a:cubicBezTo>
                  <a:cubicBezTo>
                    <a:pt x="5006" y="1791"/>
                    <a:pt x="5373" y="1924"/>
                    <a:pt x="5729" y="2047"/>
                  </a:cubicBezTo>
                  <a:cubicBezTo>
                    <a:pt x="5918" y="2114"/>
                    <a:pt x="6096" y="2169"/>
                    <a:pt x="6285" y="2214"/>
                  </a:cubicBezTo>
                  <a:cubicBezTo>
                    <a:pt x="6463" y="2247"/>
                    <a:pt x="6652" y="2280"/>
                    <a:pt x="6841" y="2303"/>
                  </a:cubicBezTo>
                  <a:cubicBezTo>
                    <a:pt x="7220" y="2369"/>
                    <a:pt x="7586" y="2436"/>
                    <a:pt x="7954" y="2547"/>
                  </a:cubicBezTo>
                  <a:cubicBezTo>
                    <a:pt x="8098" y="2592"/>
                    <a:pt x="8243" y="2636"/>
                    <a:pt x="8387" y="2692"/>
                  </a:cubicBezTo>
                  <a:lnTo>
                    <a:pt x="8476" y="2692"/>
                  </a:lnTo>
                  <a:cubicBezTo>
                    <a:pt x="8409" y="2670"/>
                    <a:pt x="8354" y="2648"/>
                    <a:pt x="8298" y="2626"/>
                  </a:cubicBezTo>
                  <a:cubicBezTo>
                    <a:pt x="7954" y="2503"/>
                    <a:pt x="7598" y="2403"/>
                    <a:pt x="7242" y="2325"/>
                  </a:cubicBezTo>
                  <a:cubicBezTo>
                    <a:pt x="6874" y="2258"/>
                    <a:pt x="6496" y="2214"/>
                    <a:pt x="6130" y="2125"/>
                  </a:cubicBezTo>
                  <a:cubicBezTo>
                    <a:pt x="5762" y="2025"/>
                    <a:pt x="5396" y="1880"/>
                    <a:pt x="5028" y="1758"/>
                  </a:cubicBezTo>
                  <a:cubicBezTo>
                    <a:pt x="4672" y="1635"/>
                    <a:pt x="4306" y="1524"/>
                    <a:pt x="3927" y="1413"/>
                  </a:cubicBezTo>
                  <a:cubicBezTo>
                    <a:pt x="3572" y="1313"/>
                    <a:pt x="3204" y="1213"/>
                    <a:pt x="2837" y="1124"/>
                  </a:cubicBezTo>
                  <a:cubicBezTo>
                    <a:pt x="2470" y="1024"/>
                    <a:pt x="2081" y="957"/>
                    <a:pt x="1736" y="790"/>
                  </a:cubicBezTo>
                  <a:cubicBezTo>
                    <a:pt x="1570" y="713"/>
                    <a:pt x="1424" y="612"/>
                    <a:pt x="1269" y="501"/>
                  </a:cubicBezTo>
                  <a:cubicBezTo>
                    <a:pt x="1135" y="390"/>
                    <a:pt x="991" y="290"/>
                    <a:pt x="813" y="234"/>
                  </a:cubicBezTo>
                  <a:cubicBezTo>
                    <a:pt x="591" y="157"/>
                    <a:pt x="335" y="123"/>
                    <a:pt x="112" y="23"/>
                  </a:cubicBezTo>
                  <a:cubicBezTo>
                    <a:pt x="101" y="11"/>
                    <a:pt x="79" y="11"/>
                    <a:pt x="68" y="11"/>
                  </a:cubicBezTo>
                  <a:cubicBezTo>
                    <a:pt x="45" y="11"/>
                    <a:pt x="23" y="1"/>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11"/>
            <p:cNvSpPr/>
            <p:nvPr/>
          </p:nvSpPr>
          <p:spPr>
            <a:xfrm>
              <a:off x="2360081" y="4297239"/>
              <a:ext cx="319779" cy="77625"/>
            </a:xfrm>
            <a:custGeom>
              <a:avLst/>
              <a:gdLst/>
              <a:ahLst/>
              <a:cxnLst/>
              <a:rect l="l" t="t" r="r" b="b"/>
              <a:pathLst>
                <a:path w="9166" h="2225" extrusionOk="0">
                  <a:moveTo>
                    <a:pt x="0" y="0"/>
                  </a:moveTo>
                  <a:lnTo>
                    <a:pt x="0" y="0"/>
                  </a:lnTo>
                  <a:cubicBezTo>
                    <a:pt x="45" y="12"/>
                    <a:pt x="79" y="22"/>
                    <a:pt x="123" y="34"/>
                  </a:cubicBezTo>
                  <a:cubicBezTo>
                    <a:pt x="467" y="111"/>
                    <a:pt x="813" y="190"/>
                    <a:pt x="1157" y="256"/>
                  </a:cubicBezTo>
                  <a:cubicBezTo>
                    <a:pt x="1858" y="401"/>
                    <a:pt x="2558" y="534"/>
                    <a:pt x="3260" y="712"/>
                  </a:cubicBezTo>
                  <a:cubicBezTo>
                    <a:pt x="3616" y="801"/>
                    <a:pt x="3960" y="912"/>
                    <a:pt x="4305" y="1013"/>
                  </a:cubicBezTo>
                  <a:cubicBezTo>
                    <a:pt x="4649" y="1112"/>
                    <a:pt x="4995" y="1168"/>
                    <a:pt x="5339" y="1213"/>
                  </a:cubicBezTo>
                  <a:cubicBezTo>
                    <a:pt x="5695" y="1257"/>
                    <a:pt x="6040" y="1324"/>
                    <a:pt x="6374" y="1435"/>
                  </a:cubicBezTo>
                  <a:cubicBezTo>
                    <a:pt x="6718" y="1557"/>
                    <a:pt x="7052" y="1713"/>
                    <a:pt x="7363" y="1880"/>
                  </a:cubicBezTo>
                  <a:cubicBezTo>
                    <a:pt x="7575" y="1991"/>
                    <a:pt x="7786" y="2103"/>
                    <a:pt x="7998" y="2225"/>
                  </a:cubicBezTo>
                  <a:cubicBezTo>
                    <a:pt x="8031" y="2225"/>
                    <a:pt x="8053" y="2214"/>
                    <a:pt x="8087" y="2214"/>
                  </a:cubicBezTo>
                  <a:cubicBezTo>
                    <a:pt x="7919" y="2113"/>
                    <a:pt x="7753" y="2024"/>
                    <a:pt x="7575" y="1925"/>
                  </a:cubicBezTo>
                  <a:cubicBezTo>
                    <a:pt x="6963" y="1602"/>
                    <a:pt x="6329" y="1324"/>
                    <a:pt x="5628" y="1213"/>
                  </a:cubicBezTo>
                  <a:cubicBezTo>
                    <a:pt x="5295" y="1157"/>
                    <a:pt x="4950" y="1112"/>
                    <a:pt x="4605" y="1035"/>
                  </a:cubicBezTo>
                  <a:cubicBezTo>
                    <a:pt x="4261" y="968"/>
                    <a:pt x="3927" y="857"/>
                    <a:pt x="3593" y="768"/>
                  </a:cubicBezTo>
                  <a:cubicBezTo>
                    <a:pt x="2904" y="579"/>
                    <a:pt x="2214" y="434"/>
                    <a:pt x="1513" y="289"/>
                  </a:cubicBezTo>
                  <a:cubicBezTo>
                    <a:pt x="1424" y="267"/>
                    <a:pt x="1324" y="245"/>
                    <a:pt x="1235" y="234"/>
                  </a:cubicBezTo>
                  <a:lnTo>
                    <a:pt x="1235" y="234"/>
                  </a:lnTo>
                  <a:cubicBezTo>
                    <a:pt x="1402" y="245"/>
                    <a:pt x="1557" y="256"/>
                    <a:pt x="1725" y="279"/>
                  </a:cubicBezTo>
                  <a:cubicBezTo>
                    <a:pt x="2081" y="312"/>
                    <a:pt x="2425" y="368"/>
                    <a:pt x="2770" y="467"/>
                  </a:cubicBezTo>
                  <a:cubicBezTo>
                    <a:pt x="3092" y="556"/>
                    <a:pt x="3415" y="679"/>
                    <a:pt x="3749" y="756"/>
                  </a:cubicBezTo>
                  <a:cubicBezTo>
                    <a:pt x="3915" y="801"/>
                    <a:pt x="4083" y="823"/>
                    <a:pt x="4261" y="835"/>
                  </a:cubicBezTo>
                  <a:cubicBezTo>
                    <a:pt x="4344" y="840"/>
                    <a:pt x="4427" y="843"/>
                    <a:pt x="4511" y="843"/>
                  </a:cubicBezTo>
                  <a:cubicBezTo>
                    <a:pt x="4594" y="843"/>
                    <a:pt x="4677" y="840"/>
                    <a:pt x="4761" y="835"/>
                  </a:cubicBezTo>
                  <a:cubicBezTo>
                    <a:pt x="4834" y="830"/>
                    <a:pt x="4906" y="828"/>
                    <a:pt x="4979" y="828"/>
                  </a:cubicBezTo>
                  <a:cubicBezTo>
                    <a:pt x="5258" y="828"/>
                    <a:pt x="5533" y="862"/>
                    <a:pt x="5806" y="924"/>
                  </a:cubicBezTo>
                  <a:cubicBezTo>
                    <a:pt x="6140" y="1001"/>
                    <a:pt x="6473" y="1124"/>
                    <a:pt x="6796" y="1235"/>
                  </a:cubicBezTo>
                  <a:cubicBezTo>
                    <a:pt x="7130" y="1346"/>
                    <a:pt x="7464" y="1446"/>
                    <a:pt x="7808" y="1524"/>
                  </a:cubicBezTo>
                  <a:cubicBezTo>
                    <a:pt x="8164" y="1602"/>
                    <a:pt x="8520" y="1658"/>
                    <a:pt x="8865" y="1747"/>
                  </a:cubicBezTo>
                  <a:cubicBezTo>
                    <a:pt x="8965" y="1769"/>
                    <a:pt x="9065" y="1791"/>
                    <a:pt x="9165" y="1824"/>
                  </a:cubicBezTo>
                  <a:lnTo>
                    <a:pt x="9088" y="1747"/>
                  </a:lnTo>
                  <a:cubicBezTo>
                    <a:pt x="8809" y="1668"/>
                    <a:pt x="8532" y="1613"/>
                    <a:pt x="8242" y="1557"/>
                  </a:cubicBezTo>
                  <a:cubicBezTo>
                    <a:pt x="7886" y="1491"/>
                    <a:pt x="7531" y="1413"/>
                    <a:pt x="7175" y="1313"/>
                  </a:cubicBezTo>
                  <a:cubicBezTo>
                    <a:pt x="6841" y="1213"/>
                    <a:pt x="6518" y="1079"/>
                    <a:pt x="6184" y="979"/>
                  </a:cubicBezTo>
                  <a:cubicBezTo>
                    <a:pt x="5862" y="890"/>
                    <a:pt x="5529" y="813"/>
                    <a:pt x="5183" y="790"/>
                  </a:cubicBezTo>
                  <a:cubicBezTo>
                    <a:pt x="5121" y="786"/>
                    <a:pt x="5058" y="785"/>
                    <a:pt x="4995" y="785"/>
                  </a:cubicBezTo>
                  <a:cubicBezTo>
                    <a:pt x="4817" y="785"/>
                    <a:pt x="4636" y="797"/>
                    <a:pt x="4454" y="797"/>
                  </a:cubicBezTo>
                  <a:cubicBezTo>
                    <a:pt x="4346" y="797"/>
                    <a:pt x="4236" y="792"/>
                    <a:pt x="4127" y="779"/>
                  </a:cubicBezTo>
                  <a:cubicBezTo>
                    <a:pt x="3771" y="734"/>
                    <a:pt x="3438" y="623"/>
                    <a:pt x="3092" y="523"/>
                  </a:cubicBezTo>
                  <a:cubicBezTo>
                    <a:pt x="2759" y="412"/>
                    <a:pt x="2437" y="323"/>
                    <a:pt x="2091" y="267"/>
                  </a:cubicBezTo>
                  <a:cubicBezTo>
                    <a:pt x="1580" y="190"/>
                    <a:pt x="1046" y="190"/>
                    <a:pt x="546" y="56"/>
                  </a:cubicBezTo>
                  <a:cubicBezTo>
                    <a:pt x="501" y="56"/>
                    <a:pt x="467" y="56"/>
                    <a:pt x="423" y="45"/>
                  </a:cubicBezTo>
                  <a:cubicBezTo>
                    <a:pt x="290" y="34"/>
                    <a:pt x="145" y="1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11"/>
            <p:cNvSpPr/>
            <p:nvPr/>
          </p:nvSpPr>
          <p:spPr>
            <a:xfrm>
              <a:off x="2424904" y="4299960"/>
              <a:ext cx="205662" cy="32620"/>
            </a:xfrm>
            <a:custGeom>
              <a:avLst/>
              <a:gdLst/>
              <a:ahLst/>
              <a:cxnLst/>
              <a:rect l="l" t="t" r="r" b="b"/>
              <a:pathLst>
                <a:path w="5895" h="935" extrusionOk="0">
                  <a:moveTo>
                    <a:pt x="0" y="0"/>
                  </a:moveTo>
                  <a:cubicBezTo>
                    <a:pt x="267" y="78"/>
                    <a:pt x="523" y="122"/>
                    <a:pt x="789" y="156"/>
                  </a:cubicBezTo>
                  <a:cubicBezTo>
                    <a:pt x="1056" y="190"/>
                    <a:pt x="1321" y="195"/>
                    <a:pt x="1583" y="195"/>
                  </a:cubicBezTo>
                  <a:cubicBezTo>
                    <a:pt x="1715" y="195"/>
                    <a:pt x="1846" y="194"/>
                    <a:pt x="1977" y="194"/>
                  </a:cubicBezTo>
                  <a:cubicBezTo>
                    <a:pt x="2108" y="194"/>
                    <a:pt x="2238" y="195"/>
                    <a:pt x="2369" y="201"/>
                  </a:cubicBezTo>
                  <a:cubicBezTo>
                    <a:pt x="2636" y="211"/>
                    <a:pt x="2892" y="234"/>
                    <a:pt x="3147" y="300"/>
                  </a:cubicBezTo>
                  <a:cubicBezTo>
                    <a:pt x="3426" y="367"/>
                    <a:pt x="3681" y="490"/>
                    <a:pt x="3948" y="579"/>
                  </a:cubicBezTo>
                  <a:cubicBezTo>
                    <a:pt x="4215" y="678"/>
                    <a:pt x="4471" y="745"/>
                    <a:pt x="4749" y="767"/>
                  </a:cubicBezTo>
                  <a:cubicBezTo>
                    <a:pt x="5027" y="779"/>
                    <a:pt x="5305" y="779"/>
                    <a:pt x="5572" y="846"/>
                  </a:cubicBezTo>
                  <a:cubicBezTo>
                    <a:pt x="5676" y="867"/>
                    <a:pt x="5780" y="897"/>
                    <a:pt x="5876" y="928"/>
                  </a:cubicBezTo>
                  <a:lnTo>
                    <a:pt x="5876" y="928"/>
                  </a:lnTo>
                  <a:cubicBezTo>
                    <a:pt x="5749" y="886"/>
                    <a:pt x="5622" y="843"/>
                    <a:pt x="5495" y="790"/>
                  </a:cubicBezTo>
                  <a:cubicBezTo>
                    <a:pt x="5339" y="767"/>
                    <a:pt x="5172" y="745"/>
                    <a:pt x="5016" y="735"/>
                  </a:cubicBezTo>
                  <a:cubicBezTo>
                    <a:pt x="4727" y="723"/>
                    <a:pt x="4449" y="701"/>
                    <a:pt x="4182" y="612"/>
                  </a:cubicBezTo>
                  <a:cubicBezTo>
                    <a:pt x="3915" y="534"/>
                    <a:pt x="3659" y="423"/>
                    <a:pt x="3392" y="334"/>
                  </a:cubicBezTo>
                  <a:cubicBezTo>
                    <a:pt x="3137" y="245"/>
                    <a:pt x="2880" y="201"/>
                    <a:pt x="2603" y="178"/>
                  </a:cubicBezTo>
                  <a:cubicBezTo>
                    <a:pt x="2341" y="156"/>
                    <a:pt x="2080" y="156"/>
                    <a:pt x="1818" y="156"/>
                  </a:cubicBezTo>
                  <a:cubicBezTo>
                    <a:pt x="1557" y="156"/>
                    <a:pt x="1296" y="156"/>
                    <a:pt x="1034" y="134"/>
                  </a:cubicBezTo>
                  <a:cubicBezTo>
                    <a:pt x="745" y="112"/>
                    <a:pt x="456" y="67"/>
                    <a:pt x="167" y="0"/>
                  </a:cubicBezTo>
                  <a:close/>
                  <a:moveTo>
                    <a:pt x="5876" y="928"/>
                  </a:moveTo>
                  <a:lnTo>
                    <a:pt x="5876" y="928"/>
                  </a:lnTo>
                  <a:cubicBezTo>
                    <a:pt x="5882" y="930"/>
                    <a:pt x="5889" y="933"/>
                    <a:pt x="5895" y="935"/>
                  </a:cubicBezTo>
                  <a:cubicBezTo>
                    <a:pt x="5889" y="933"/>
                    <a:pt x="5882" y="930"/>
                    <a:pt x="5876" y="928"/>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11"/>
            <p:cNvSpPr/>
            <p:nvPr/>
          </p:nvSpPr>
          <p:spPr>
            <a:xfrm>
              <a:off x="2643340" y="4337570"/>
              <a:ext cx="22956" cy="12106"/>
            </a:xfrm>
            <a:custGeom>
              <a:avLst/>
              <a:gdLst/>
              <a:ahLst/>
              <a:cxnLst/>
              <a:rect l="l" t="t" r="r" b="b"/>
              <a:pathLst>
                <a:path w="658" h="347" extrusionOk="0">
                  <a:moveTo>
                    <a:pt x="1" y="1"/>
                  </a:moveTo>
                  <a:lnTo>
                    <a:pt x="1" y="1"/>
                  </a:lnTo>
                  <a:cubicBezTo>
                    <a:pt x="67" y="35"/>
                    <a:pt x="123" y="57"/>
                    <a:pt x="190" y="90"/>
                  </a:cubicBezTo>
                  <a:cubicBezTo>
                    <a:pt x="346" y="168"/>
                    <a:pt x="501" y="257"/>
                    <a:pt x="657" y="346"/>
                  </a:cubicBezTo>
                  <a:cubicBezTo>
                    <a:pt x="590" y="302"/>
                    <a:pt x="524" y="257"/>
                    <a:pt x="457" y="223"/>
                  </a:cubicBezTo>
                  <a:cubicBezTo>
                    <a:pt x="312" y="146"/>
                    <a:pt x="156"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11"/>
            <p:cNvSpPr/>
            <p:nvPr/>
          </p:nvSpPr>
          <p:spPr>
            <a:xfrm>
              <a:off x="2317797" y="4292215"/>
              <a:ext cx="310464" cy="83835"/>
            </a:xfrm>
            <a:custGeom>
              <a:avLst/>
              <a:gdLst/>
              <a:ahLst/>
              <a:cxnLst/>
              <a:rect l="l" t="t" r="r" b="b"/>
              <a:pathLst>
                <a:path w="8899" h="2403" extrusionOk="0">
                  <a:moveTo>
                    <a:pt x="0" y="0"/>
                  </a:moveTo>
                  <a:lnTo>
                    <a:pt x="0" y="0"/>
                  </a:lnTo>
                  <a:cubicBezTo>
                    <a:pt x="468" y="166"/>
                    <a:pt x="945" y="267"/>
                    <a:pt x="1424" y="367"/>
                  </a:cubicBezTo>
                  <a:cubicBezTo>
                    <a:pt x="2102" y="512"/>
                    <a:pt x="2781" y="667"/>
                    <a:pt x="3459" y="845"/>
                  </a:cubicBezTo>
                  <a:cubicBezTo>
                    <a:pt x="4138" y="1012"/>
                    <a:pt x="4816" y="1190"/>
                    <a:pt x="5495" y="1368"/>
                  </a:cubicBezTo>
                  <a:cubicBezTo>
                    <a:pt x="6162" y="1546"/>
                    <a:pt x="6829" y="1723"/>
                    <a:pt x="7497" y="1913"/>
                  </a:cubicBezTo>
                  <a:cubicBezTo>
                    <a:pt x="7942" y="2046"/>
                    <a:pt x="8387" y="2202"/>
                    <a:pt x="8798" y="2402"/>
                  </a:cubicBezTo>
                  <a:cubicBezTo>
                    <a:pt x="8831" y="2402"/>
                    <a:pt x="8864" y="2391"/>
                    <a:pt x="8898" y="2391"/>
                  </a:cubicBezTo>
                  <a:cubicBezTo>
                    <a:pt x="8542" y="2224"/>
                    <a:pt x="8164" y="2091"/>
                    <a:pt x="7797" y="1968"/>
                  </a:cubicBezTo>
                  <a:cubicBezTo>
                    <a:pt x="7141" y="1757"/>
                    <a:pt x="6474" y="1590"/>
                    <a:pt x="5806" y="1412"/>
                  </a:cubicBezTo>
                  <a:lnTo>
                    <a:pt x="3770" y="878"/>
                  </a:lnTo>
                  <a:cubicBezTo>
                    <a:pt x="3092" y="712"/>
                    <a:pt x="2414" y="545"/>
                    <a:pt x="1724" y="389"/>
                  </a:cubicBezTo>
                  <a:cubicBezTo>
                    <a:pt x="1224" y="278"/>
                    <a:pt x="712" y="178"/>
                    <a:pt x="223" y="33"/>
                  </a:cubicBezTo>
                  <a:cubicBezTo>
                    <a:pt x="156" y="22"/>
                    <a:pt x="78" y="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11"/>
            <p:cNvSpPr/>
            <p:nvPr/>
          </p:nvSpPr>
          <p:spPr>
            <a:xfrm>
              <a:off x="2297631" y="4289878"/>
              <a:ext cx="311999" cy="86940"/>
            </a:xfrm>
            <a:custGeom>
              <a:avLst/>
              <a:gdLst/>
              <a:ahLst/>
              <a:cxnLst/>
              <a:rect l="l" t="t" r="r" b="b"/>
              <a:pathLst>
                <a:path w="8943" h="2492" extrusionOk="0">
                  <a:moveTo>
                    <a:pt x="0" y="0"/>
                  </a:moveTo>
                  <a:lnTo>
                    <a:pt x="0" y="0"/>
                  </a:lnTo>
                  <a:cubicBezTo>
                    <a:pt x="423" y="256"/>
                    <a:pt x="878" y="445"/>
                    <a:pt x="1357" y="556"/>
                  </a:cubicBezTo>
                  <a:cubicBezTo>
                    <a:pt x="1713" y="645"/>
                    <a:pt x="2080" y="678"/>
                    <a:pt x="2435" y="734"/>
                  </a:cubicBezTo>
                  <a:cubicBezTo>
                    <a:pt x="2803" y="790"/>
                    <a:pt x="3159" y="901"/>
                    <a:pt x="3515" y="1034"/>
                  </a:cubicBezTo>
                  <a:cubicBezTo>
                    <a:pt x="3848" y="1157"/>
                    <a:pt x="4182" y="1313"/>
                    <a:pt x="4538" y="1424"/>
                  </a:cubicBezTo>
                  <a:cubicBezTo>
                    <a:pt x="4872" y="1546"/>
                    <a:pt x="5228" y="1624"/>
                    <a:pt x="5583" y="1679"/>
                  </a:cubicBezTo>
                  <a:cubicBezTo>
                    <a:pt x="5950" y="1735"/>
                    <a:pt x="6306" y="1780"/>
                    <a:pt x="6662" y="1857"/>
                  </a:cubicBezTo>
                  <a:cubicBezTo>
                    <a:pt x="7029" y="1924"/>
                    <a:pt x="7385" y="2013"/>
                    <a:pt x="7741" y="2113"/>
                  </a:cubicBezTo>
                  <a:cubicBezTo>
                    <a:pt x="8130" y="2225"/>
                    <a:pt x="8497" y="2347"/>
                    <a:pt x="8876" y="2492"/>
                  </a:cubicBezTo>
                  <a:lnTo>
                    <a:pt x="8942" y="2492"/>
                  </a:lnTo>
                  <a:cubicBezTo>
                    <a:pt x="8642" y="2369"/>
                    <a:pt x="8342" y="2269"/>
                    <a:pt x="8041" y="2169"/>
                  </a:cubicBezTo>
                  <a:cubicBezTo>
                    <a:pt x="7351" y="1958"/>
                    <a:pt x="6640" y="1802"/>
                    <a:pt x="5928" y="1691"/>
                  </a:cubicBezTo>
                  <a:cubicBezTo>
                    <a:pt x="5561" y="1635"/>
                    <a:pt x="5194" y="1580"/>
                    <a:pt x="4849" y="1479"/>
                  </a:cubicBezTo>
                  <a:cubicBezTo>
                    <a:pt x="4493" y="1379"/>
                    <a:pt x="4148" y="1246"/>
                    <a:pt x="3804" y="1101"/>
                  </a:cubicBezTo>
                  <a:cubicBezTo>
                    <a:pt x="3470" y="967"/>
                    <a:pt x="3137" y="846"/>
                    <a:pt x="2781" y="757"/>
                  </a:cubicBezTo>
                  <a:cubicBezTo>
                    <a:pt x="2425" y="678"/>
                    <a:pt x="2057" y="645"/>
                    <a:pt x="1701" y="579"/>
                  </a:cubicBezTo>
                  <a:cubicBezTo>
                    <a:pt x="1135" y="490"/>
                    <a:pt x="578" y="300"/>
                    <a:pt x="78" y="11"/>
                  </a:cubicBezTo>
                  <a:cubicBezTo>
                    <a:pt x="55" y="11"/>
                    <a:pt x="22" y="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11"/>
            <p:cNvSpPr/>
            <p:nvPr/>
          </p:nvSpPr>
          <p:spPr>
            <a:xfrm>
              <a:off x="2317797" y="4292215"/>
              <a:ext cx="157936" cy="38027"/>
            </a:xfrm>
            <a:custGeom>
              <a:avLst/>
              <a:gdLst/>
              <a:ahLst/>
              <a:cxnLst/>
              <a:rect l="l" t="t" r="r" b="b"/>
              <a:pathLst>
                <a:path w="4527" h="1090" extrusionOk="0">
                  <a:moveTo>
                    <a:pt x="0" y="0"/>
                  </a:moveTo>
                  <a:lnTo>
                    <a:pt x="0" y="0"/>
                  </a:lnTo>
                  <a:cubicBezTo>
                    <a:pt x="7" y="3"/>
                    <a:pt x="13" y="5"/>
                    <a:pt x="20" y="7"/>
                  </a:cubicBezTo>
                  <a:lnTo>
                    <a:pt x="20" y="7"/>
                  </a:lnTo>
                  <a:cubicBezTo>
                    <a:pt x="13" y="5"/>
                    <a:pt x="7" y="2"/>
                    <a:pt x="0" y="0"/>
                  </a:cubicBezTo>
                  <a:close/>
                  <a:moveTo>
                    <a:pt x="20" y="7"/>
                  </a:moveTo>
                  <a:cubicBezTo>
                    <a:pt x="481" y="169"/>
                    <a:pt x="952" y="268"/>
                    <a:pt x="1424" y="367"/>
                  </a:cubicBezTo>
                  <a:cubicBezTo>
                    <a:pt x="2102" y="512"/>
                    <a:pt x="2781" y="667"/>
                    <a:pt x="3459" y="845"/>
                  </a:cubicBezTo>
                  <a:cubicBezTo>
                    <a:pt x="3770" y="923"/>
                    <a:pt x="4093" y="1001"/>
                    <a:pt x="4405" y="1090"/>
                  </a:cubicBezTo>
                  <a:cubicBezTo>
                    <a:pt x="4449" y="1078"/>
                    <a:pt x="4482" y="1078"/>
                    <a:pt x="4527" y="1078"/>
                  </a:cubicBezTo>
                  <a:cubicBezTo>
                    <a:pt x="4271" y="1012"/>
                    <a:pt x="4027" y="945"/>
                    <a:pt x="3770" y="878"/>
                  </a:cubicBezTo>
                  <a:cubicBezTo>
                    <a:pt x="3092" y="712"/>
                    <a:pt x="2414" y="545"/>
                    <a:pt x="1724" y="389"/>
                  </a:cubicBezTo>
                  <a:cubicBezTo>
                    <a:pt x="1224" y="278"/>
                    <a:pt x="712" y="178"/>
                    <a:pt x="223" y="33"/>
                  </a:cubicBezTo>
                  <a:cubicBezTo>
                    <a:pt x="211" y="33"/>
                    <a:pt x="211" y="33"/>
                    <a:pt x="201" y="22"/>
                  </a:cubicBezTo>
                  <a:cubicBezTo>
                    <a:pt x="156" y="22"/>
                    <a:pt x="112" y="22"/>
                    <a:pt x="67" y="11"/>
                  </a:cubicBezTo>
                  <a:cubicBezTo>
                    <a:pt x="51" y="11"/>
                    <a:pt x="36" y="11"/>
                    <a:pt x="20" y="7"/>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11"/>
            <p:cNvSpPr/>
            <p:nvPr/>
          </p:nvSpPr>
          <p:spPr>
            <a:xfrm>
              <a:off x="2424904" y="4299960"/>
              <a:ext cx="125351" cy="14792"/>
            </a:xfrm>
            <a:custGeom>
              <a:avLst/>
              <a:gdLst/>
              <a:ahLst/>
              <a:cxnLst/>
              <a:rect l="l" t="t" r="r" b="b"/>
              <a:pathLst>
                <a:path w="3593" h="424" extrusionOk="0">
                  <a:moveTo>
                    <a:pt x="0" y="0"/>
                  </a:moveTo>
                  <a:cubicBezTo>
                    <a:pt x="267" y="78"/>
                    <a:pt x="523" y="122"/>
                    <a:pt x="789" y="156"/>
                  </a:cubicBezTo>
                  <a:cubicBezTo>
                    <a:pt x="1056" y="190"/>
                    <a:pt x="1321" y="195"/>
                    <a:pt x="1583" y="195"/>
                  </a:cubicBezTo>
                  <a:cubicBezTo>
                    <a:pt x="1715" y="195"/>
                    <a:pt x="1846" y="194"/>
                    <a:pt x="1977" y="194"/>
                  </a:cubicBezTo>
                  <a:cubicBezTo>
                    <a:pt x="2108" y="194"/>
                    <a:pt x="2238" y="195"/>
                    <a:pt x="2369" y="201"/>
                  </a:cubicBezTo>
                  <a:cubicBezTo>
                    <a:pt x="2636" y="211"/>
                    <a:pt x="2892" y="234"/>
                    <a:pt x="3147" y="300"/>
                  </a:cubicBezTo>
                  <a:cubicBezTo>
                    <a:pt x="3281" y="334"/>
                    <a:pt x="3404" y="379"/>
                    <a:pt x="3515" y="423"/>
                  </a:cubicBezTo>
                  <a:cubicBezTo>
                    <a:pt x="3548" y="412"/>
                    <a:pt x="3570" y="412"/>
                    <a:pt x="3592" y="401"/>
                  </a:cubicBezTo>
                  <a:lnTo>
                    <a:pt x="3392" y="334"/>
                  </a:lnTo>
                  <a:cubicBezTo>
                    <a:pt x="3137" y="245"/>
                    <a:pt x="2880" y="201"/>
                    <a:pt x="2603" y="178"/>
                  </a:cubicBezTo>
                  <a:cubicBezTo>
                    <a:pt x="2341" y="156"/>
                    <a:pt x="2080" y="156"/>
                    <a:pt x="1818" y="156"/>
                  </a:cubicBezTo>
                  <a:cubicBezTo>
                    <a:pt x="1557" y="156"/>
                    <a:pt x="1296" y="156"/>
                    <a:pt x="1034" y="134"/>
                  </a:cubicBezTo>
                  <a:cubicBezTo>
                    <a:pt x="745" y="112"/>
                    <a:pt x="456" y="67"/>
                    <a:pt x="1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11"/>
            <p:cNvSpPr/>
            <p:nvPr/>
          </p:nvSpPr>
          <p:spPr>
            <a:xfrm>
              <a:off x="2360081" y="4297239"/>
              <a:ext cx="149039" cy="30701"/>
            </a:xfrm>
            <a:custGeom>
              <a:avLst/>
              <a:gdLst/>
              <a:ahLst/>
              <a:cxnLst/>
              <a:rect l="l" t="t" r="r" b="b"/>
              <a:pathLst>
                <a:path w="4272" h="880" extrusionOk="0">
                  <a:moveTo>
                    <a:pt x="0" y="0"/>
                  </a:moveTo>
                  <a:cubicBezTo>
                    <a:pt x="45" y="12"/>
                    <a:pt x="79" y="22"/>
                    <a:pt x="123" y="34"/>
                  </a:cubicBezTo>
                  <a:cubicBezTo>
                    <a:pt x="467" y="111"/>
                    <a:pt x="813" y="190"/>
                    <a:pt x="1157" y="256"/>
                  </a:cubicBezTo>
                  <a:cubicBezTo>
                    <a:pt x="1858" y="401"/>
                    <a:pt x="2558" y="534"/>
                    <a:pt x="3260" y="712"/>
                  </a:cubicBezTo>
                  <a:cubicBezTo>
                    <a:pt x="3460" y="768"/>
                    <a:pt x="3660" y="823"/>
                    <a:pt x="3849" y="879"/>
                  </a:cubicBezTo>
                  <a:cubicBezTo>
                    <a:pt x="3893" y="879"/>
                    <a:pt x="3927" y="868"/>
                    <a:pt x="3960" y="868"/>
                  </a:cubicBezTo>
                  <a:lnTo>
                    <a:pt x="3593" y="768"/>
                  </a:lnTo>
                  <a:cubicBezTo>
                    <a:pt x="2904" y="579"/>
                    <a:pt x="2214" y="434"/>
                    <a:pt x="1513" y="289"/>
                  </a:cubicBezTo>
                  <a:cubicBezTo>
                    <a:pt x="1424" y="267"/>
                    <a:pt x="1324" y="245"/>
                    <a:pt x="1235" y="234"/>
                  </a:cubicBezTo>
                  <a:lnTo>
                    <a:pt x="1235" y="234"/>
                  </a:lnTo>
                  <a:cubicBezTo>
                    <a:pt x="1402" y="245"/>
                    <a:pt x="1557" y="256"/>
                    <a:pt x="1725" y="279"/>
                  </a:cubicBezTo>
                  <a:cubicBezTo>
                    <a:pt x="2081" y="312"/>
                    <a:pt x="2425" y="368"/>
                    <a:pt x="2770" y="467"/>
                  </a:cubicBezTo>
                  <a:cubicBezTo>
                    <a:pt x="3092" y="556"/>
                    <a:pt x="3415" y="679"/>
                    <a:pt x="3749" y="756"/>
                  </a:cubicBezTo>
                  <a:cubicBezTo>
                    <a:pt x="3871" y="790"/>
                    <a:pt x="4004" y="813"/>
                    <a:pt x="4138" y="823"/>
                  </a:cubicBezTo>
                  <a:lnTo>
                    <a:pt x="4271" y="790"/>
                  </a:lnTo>
                  <a:cubicBezTo>
                    <a:pt x="4216" y="790"/>
                    <a:pt x="4172" y="790"/>
                    <a:pt x="4127" y="779"/>
                  </a:cubicBezTo>
                  <a:cubicBezTo>
                    <a:pt x="3771" y="734"/>
                    <a:pt x="3438" y="623"/>
                    <a:pt x="3092" y="523"/>
                  </a:cubicBezTo>
                  <a:cubicBezTo>
                    <a:pt x="2759" y="412"/>
                    <a:pt x="2437" y="323"/>
                    <a:pt x="2091" y="267"/>
                  </a:cubicBezTo>
                  <a:cubicBezTo>
                    <a:pt x="1580" y="190"/>
                    <a:pt x="1046" y="190"/>
                    <a:pt x="546" y="56"/>
                  </a:cubicBezTo>
                  <a:cubicBezTo>
                    <a:pt x="501" y="56"/>
                    <a:pt x="467" y="56"/>
                    <a:pt x="423" y="45"/>
                  </a:cubicBezTo>
                  <a:cubicBezTo>
                    <a:pt x="356" y="45"/>
                    <a:pt x="290" y="34"/>
                    <a:pt x="223" y="22"/>
                  </a:cubicBezTo>
                  <a:lnTo>
                    <a:pt x="178" y="22"/>
                  </a:lnTo>
                  <a:cubicBezTo>
                    <a:pt x="123" y="12"/>
                    <a:pt x="67" y="12"/>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11"/>
            <p:cNvSpPr/>
            <p:nvPr/>
          </p:nvSpPr>
          <p:spPr>
            <a:xfrm>
              <a:off x="2282455" y="4291413"/>
              <a:ext cx="24875" cy="13222"/>
            </a:xfrm>
            <a:custGeom>
              <a:avLst/>
              <a:gdLst/>
              <a:ahLst/>
              <a:cxnLst/>
              <a:rect l="l" t="t" r="r" b="b"/>
              <a:pathLst>
                <a:path w="713" h="379" extrusionOk="0">
                  <a:moveTo>
                    <a:pt x="1" y="1"/>
                  </a:moveTo>
                  <a:lnTo>
                    <a:pt x="1" y="1"/>
                  </a:lnTo>
                  <a:cubicBezTo>
                    <a:pt x="45" y="34"/>
                    <a:pt x="90" y="56"/>
                    <a:pt x="134" y="90"/>
                  </a:cubicBezTo>
                  <a:cubicBezTo>
                    <a:pt x="179" y="100"/>
                    <a:pt x="235" y="123"/>
                    <a:pt x="279" y="145"/>
                  </a:cubicBezTo>
                  <a:cubicBezTo>
                    <a:pt x="368" y="179"/>
                    <a:pt x="446" y="234"/>
                    <a:pt x="524" y="301"/>
                  </a:cubicBezTo>
                  <a:cubicBezTo>
                    <a:pt x="579" y="323"/>
                    <a:pt x="646" y="357"/>
                    <a:pt x="713" y="379"/>
                  </a:cubicBezTo>
                  <a:cubicBezTo>
                    <a:pt x="691" y="367"/>
                    <a:pt x="658" y="345"/>
                    <a:pt x="624" y="323"/>
                  </a:cubicBezTo>
                  <a:cubicBezTo>
                    <a:pt x="490" y="212"/>
                    <a:pt x="346" y="112"/>
                    <a:pt x="168" y="56"/>
                  </a:cubicBezTo>
                  <a:cubicBezTo>
                    <a:pt x="112" y="34"/>
                    <a:pt x="57"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11"/>
            <p:cNvSpPr/>
            <p:nvPr/>
          </p:nvSpPr>
          <p:spPr>
            <a:xfrm>
              <a:off x="2297631" y="4289878"/>
              <a:ext cx="148621" cy="45424"/>
            </a:xfrm>
            <a:custGeom>
              <a:avLst/>
              <a:gdLst/>
              <a:ahLst/>
              <a:cxnLst/>
              <a:rect l="l" t="t" r="r" b="b"/>
              <a:pathLst>
                <a:path w="4260" h="1302" extrusionOk="0">
                  <a:moveTo>
                    <a:pt x="0" y="0"/>
                  </a:moveTo>
                  <a:cubicBezTo>
                    <a:pt x="423" y="256"/>
                    <a:pt x="878" y="445"/>
                    <a:pt x="1357" y="556"/>
                  </a:cubicBezTo>
                  <a:cubicBezTo>
                    <a:pt x="1713" y="645"/>
                    <a:pt x="2080" y="678"/>
                    <a:pt x="2435" y="734"/>
                  </a:cubicBezTo>
                  <a:cubicBezTo>
                    <a:pt x="2803" y="790"/>
                    <a:pt x="3159" y="901"/>
                    <a:pt x="3515" y="1034"/>
                  </a:cubicBezTo>
                  <a:cubicBezTo>
                    <a:pt x="3737" y="1112"/>
                    <a:pt x="3960" y="1212"/>
                    <a:pt x="4182" y="1301"/>
                  </a:cubicBezTo>
                  <a:cubicBezTo>
                    <a:pt x="4215" y="1290"/>
                    <a:pt x="4237" y="1290"/>
                    <a:pt x="4259" y="1279"/>
                  </a:cubicBezTo>
                  <a:cubicBezTo>
                    <a:pt x="4115" y="1224"/>
                    <a:pt x="3960" y="1168"/>
                    <a:pt x="3804" y="1101"/>
                  </a:cubicBezTo>
                  <a:cubicBezTo>
                    <a:pt x="3470" y="967"/>
                    <a:pt x="3137" y="846"/>
                    <a:pt x="2781" y="757"/>
                  </a:cubicBezTo>
                  <a:cubicBezTo>
                    <a:pt x="2425" y="678"/>
                    <a:pt x="2057" y="645"/>
                    <a:pt x="1701" y="579"/>
                  </a:cubicBezTo>
                  <a:cubicBezTo>
                    <a:pt x="1135" y="490"/>
                    <a:pt x="578" y="300"/>
                    <a:pt x="78" y="11"/>
                  </a:cubicBezTo>
                  <a:lnTo>
                    <a:pt x="22" y="11"/>
                  </a:lnTo>
                  <a:cubicBezTo>
                    <a:pt x="11" y="11"/>
                    <a:pt x="11"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11"/>
            <p:cNvSpPr/>
            <p:nvPr/>
          </p:nvSpPr>
          <p:spPr>
            <a:xfrm>
              <a:off x="2670902" y="4440177"/>
              <a:ext cx="149807" cy="65414"/>
            </a:xfrm>
            <a:custGeom>
              <a:avLst/>
              <a:gdLst/>
              <a:ahLst/>
              <a:cxnLst/>
              <a:rect l="l" t="t" r="r" b="b"/>
              <a:pathLst>
                <a:path w="4294" h="1875" extrusionOk="0">
                  <a:moveTo>
                    <a:pt x="2473" y="1"/>
                  </a:moveTo>
                  <a:cubicBezTo>
                    <a:pt x="2064" y="1"/>
                    <a:pt x="1564" y="50"/>
                    <a:pt x="1202" y="186"/>
                  </a:cubicBezTo>
                  <a:cubicBezTo>
                    <a:pt x="679" y="374"/>
                    <a:pt x="189" y="997"/>
                    <a:pt x="156" y="1053"/>
                  </a:cubicBezTo>
                  <a:lnTo>
                    <a:pt x="145" y="1053"/>
                  </a:lnTo>
                  <a:lnTo>
                    <a:pt x="11" y="1075"/>
                  </a:lnTo>
                  <a:cubicBezTo>
                    <a:pt x="1" y="1075"/>
                    <a:pt x="1" y="1086"/>
                    <a:pt x="1" y="1086"/>
                  </a:cubicBezTo>
                  <a:cubicBezTo>
                    <a:pt x="34" y="1153"/>
                    <a:pt x="212" y="1531"/>
                    <a:pt x="423" y="1654"/>
                  </a:cubicBezTo>
                  <a:cubicBezTo>
                    <a:pt x="621" y="1776"/>
                    <a:pt x="1099" y="1875"/>
                    <a:pt x="1504" y="1875"/>
                  </a:cubicBezTo>
                  <a:cubicBezTo>
                    <a:pt x="1577" y="1875"/>
                    <a:pt x="1647" y="1871"/>
                    <a:pt x="1713" y="1865"/>
                  </a:cubicBezTo>
                  <a:cubicBezTo>
                    <a:pt x="2147" y="1820"/>
                    <a:pt x="2414" y="1575"/>
                    <a:pt x="2903" y="1108"/>
                  </a:cubicBezTo>
                  <a:cubicBezTo>
                    <a:pt x="3348" y="697"/>
                    <a:pt x="4138" y="330"/>
                    <a:pt x="4294" y="263"/>
                  </a:cubicBezTo>
                  <a:cubicBezTo>
                    <a:pt x="4294" y="252"/>
                    <a:pt x="4294" y="241"/>
                    <a:pt x="4282" y="241"/>
                  </a:cubicBezTo>
                  <a:cubicBezTo>
                    <a:pt x="4127" y="219"/>
                    <a:pt x="3326" y="85"/>
                    <a:pt x="2970" y="30"/>
                  </a:cubicBezTo>
                  <a:cubicBezTo>
                    <a:pt x="2841" y="12"/>
                    <a:pt x="2667" y="1"/>
                    <a:pt x="247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11"/>
            <p:cNvSpPr/>
            <p:nvPr/>
          </p:nvSpPr>
          <p:spPr>
            <a:xfrm>
              <a:off x="2707745" y="4440037"/>
              <a:ext cx="112966" cy="65623"/>
            </a:xfrm>
            <a:custGeom>
              <a:avLst/>
              <a:gdLst/>
              <a:ahLst/>
              <a:cxnLst/>
              <a:rect l="l" t="t" r="r" b="b"/>
              <a:pathLst>
                <a:path w="3238" h="1881" extrusionOk="0">
                  <a:moveTo>
                    <a:pt x="1503" y="0"/>
                  </a:moveTo>
                  <a:cubicBezTo>
                    <a:pt x="1424" y="56"/>
                    <a:pt x="1358" y="123"/>
                    <a:pt x="1303" y="190"/>
                  </a:cubicBezTo>
                  <a:cubicBezTo>
                    <a:pt x="1180" y="334"/>
                    <a:pt x="1080" y="501"/>
                    <a:pt x="980" y="657"/>
                  </a:cubicBezTo>
                  <a:cubicBezTo>
                    <a:pt x="880" y="823"/>
                    <a:pt x="779" y="990"/>
                    <a:pt x="635" y="1112"/>
                  </a:cubicBezTo>
                  <a:cubicBezTo>
                    <a:pt x="502" y="1235"/>
                    <a:pt x="346" y="1335"/>
                    <a:pt x="223" y="1468"/>
                  </a:cubicBezTo>
                  <a:cubicBezTo>
                    <a:pt x="112" y="1569"/>
                    <a:pt x="35" y="1702"/>
                    <a:pt x="1" y="1846"/>
                  </a:cubicBezTo>
                  <a:cubicBezTo>
                    <a:pt x="144" y="1868"/>
                    <a:pt x="292" y="1880"/>
                    <a:pt x="432" y="1880"/>
                  </a:cubicBezTo>
                  <a:cubicBezTo>
                    <a:pt x="510" y="1880"/>
                    <a:pt x="586" y="1877"/>
                    <a:pt x="657" y="1869"/>
                  </a:cubicBezTo>
                  <a:cubicBezTo>
                    <a:pt x="1091" y="1824"/>
                    <a:pt x="1358" y="1579"/>
                    <a:pt x="1847" y="1112"/>
                  </a:cubicBezTo>
                  <a:cubicBezTo>
                    <a:pt x="2292" y="701"/>
                    <a:pt x="3082" y="334"/>
                    <a:pt x="3238" y="267"/>
                  </a:cubicBezTo>
                  <a:cubicBezTo>
                    <a:pt x="3238" y="256"/>
                    <a:pt x="3238" y="245"/>
                    <a:pt x="3226" y="245"/>
                  </a:cubicBezTo>
                  <a:cubicBezTo>
                    <a:pt x="3071" y="223"/>
                    <a:pt x="2270" y="89"/>
                    <a:pt x="1914" y="34"/>
                  </a:cubicBezTo>
                  <a:cubicBezTo>
                    <a:pt x="1803" y="12"/>
                    <a:pt x="1658" y="12"/>
                    <a:pt x="150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11"/>
            <p:cNvSpPr/>
            <p:nvPr/>
          </p:nvSpPr>
          <p:spPr>
            <a:xfrm>
              <a:off x="2770613" y="4446631"/>
              <a:ext cx="12455" cy="13222"/>
            </a:xfrm>
            <a:custGeom>
              <a:avLst/>
              <a:gdLst/>
              <a:ahLst/>
              <a:cxnLst/>
              <a:rect l="l" t="t" r="r" b="b"/>
              <a:pathLst>
                <a:path w="357" h="379" extrusionOk="0">
                  <a:moveTo>
                    <a:pt x="356" y="1"/>
                  </a:moveTo>
                  <a:cubicBezTo>
                    <a:pt x="312" y="78"/>
                    <a:pt x="235" y="134"/>
                    <a:pt x="168" y="189"/>
                  </a:cubicBezTo>
                  <a:cubicBezTo>
                    <a:pt x="134" y="212"/>
                    <a:pt x="101" y="245"/>
                    <a:pt x="67" y="268"/>
                  </a:cubicBezTo>
                  <a:cubicBezTo>
                    <a:pt x="57" y="290"/>
                    <a:pt x="34" y="312"/>
                    <a:pt x="23" y="323"/>
                  </a:cubicBezTo>
                  <a:cubicBezTo>
                    <a:pt x="23" y="334"/>
                    <a:pt x="12" y="345"/>
                    <a:pt x="12" y="357"/>
                  </a:cubicBezTo>
                  <a:cubicBezTo>
                    <a:pt x="1" y="357"/>
                    <a:pt x="1" y="367"/>
                    <a:pt x="1" y="367"/>
                  </a:cubicBezTo>
                  <a:lnTo>
                    <a:pt x="1" y="379"/>
                  </a:lnTo>
                  <a:lnTo>
                    <a:pt x="12" y="379"/>
                  </a:lnTo>
                  <a:cubicBezTo>
                    <a:pt x="23" y="367"/>
                    <a:pt x="12" y="367"/>
                    <a:pt x="12" y="367"/>
                  </a:cubicBezTo>
                  <a:lnTo>
                    <a:pt x="23" y="357"/>
                  </a:lnTo>
                  <a:lnTo>
                    <a:pt x="45" y="334"/>
                  </a:lnTo>
                  <a:cubicBezTo>
                    <a:pt x="57" y="323"/>
                    <a:pt x="79" y="312"/>
                    <a:pt x="90" y="290"/>
                  </a:cubicBezTo>
                  <a:cubicBezTo>
                    <a:pt x="123" y="268"/>
                    <a:pt x="156" y="234"/>
                    <a:pt x="190" y="201"/>
                  </a:cubicBezTo>
                  <a:cubicBezTo>
                    <a:pt x="257" y="145"/>
                    <a:pt x="312" y="78"/>
                    <a:pt x="3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11"/>
            <p:cNvSpPr/>
            <p:nvPr/>
          </p:nvSpPr>
          <p:spPr>
            <a:xfrm>
              <a:off x="2747343" y="4464843"/>
              <a:ext cx="34190" cy="4500"/>
            </a:xfrm>
            <a:custGeom>
              <a:avLst/>
              <a:gdLst/>
              <a:ahLst/>
              <a:cxnLst/>
              <a:rect l="l" t="t" r="r" b="b"/>
              <a:pathLst>
                <a:path w="980" h="129" extrusionOk="0">
                  <a:moveTo>
                    <a:pt x="0" y="1"/>
                  </a:moveTo>
                  <a:cubicBezTo>
                    <a:pt x="79" y="23"/>
                    <a:pt x="156" y="57"/>
                    <a:pt x="234" y="90"/>
                  </a:cubicBezTo>
                  <a:cubicBezTo>
                    <a:pt x="298" y="108"/>
                    <a:pt x="362" y="126"/>
                    <a:pt x="432" y="126"/>
                  </a:cubicBezTo>
                  <a:cubicBezTo>
                    <a:pt x="448" y="126"/>
                    <a:pt x="463" y="126"/>
                    <a:pt x="479" y="124"/>
                  </a:cubicBezTo>
                  <a:cubicBezTo>
                    <a:pt x="509" y="127"/>
                    <a:pt x="537" y="128"/>
                    <a:pt x="565" y="128"/>
                  </a:cubicBezTo>
                  <a:cubicBezTo>
                    <a:pt x="620" y="128"/>
                    <a:pt x="671" y="124"/>
                    <a:pt x="724" y="124"/>
                  </a:cubicBezTo>
                  <a:lnTo>
                    <a:pt x="979" y="112"/>
                  </a:lnTo>
                  <a:lnTo>
                    <a:pt x="724" y="101"/>
                  </a:lnTo>
                  <a:cubicBezTo>
                    <a:pt x="645" y="101"/>
                    <a:pt x="568" y="101"/>
                    <a:pt x="479" y="90"/>
                  </a:cubicBezTo>
                  <a:cubicBezTo>
                    <a:pt x="401" y="90"/>
                    <a:pt x="323" y="68"/>
                    <a:pt x="245" y="45"/>
                  </a:cubicBezTo>
                  <a:cubicBezTo>
                    <a:pt x="168" y="23"/>
                    <a:pt x="79" y="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11"/>
            <p:cNvSpPr/>
            <p:nvPr/>
          </p:nvSpPr>
          <p:spPr>
            <a:xfrm>
              <a:off x="2714373" y="4471855"/>
              <a:ext cx="45424" cy="10117"/>
            </a:xfrm>
            <a:custGeom>
              <a:avLst/>
              <a:gdLst/>
              <a:ahLst/>
              <a:cxnLst/>
              <a:rect l="l" t="t" r="r" b="b"/>
              <a:pathLst>
                <a:path w="1302" h="290" extrusionOk="0">
                  <a:moveTo>
                    <a:pt x="0" y="0"/>
                  </a:moveTo>
                  <a:cubicBezTo>
                    <a:pt x="100" y="56"/>
                    <a:pt x="201" y="101"/>
                    <a:pt x="300" y="145"/>
                  </a:cubicBezTo>
                  <a:cubicBezTo>
                    <a:pt x="411" y="178"/>
                    <a:pt x="523" y="200"/>
                    <a:pt x="634" y="223"/>
                  </a:cubicBezTo>
                  <a:cubicBezTo>
                    <a:pt x="846" y="267"/>
                    <a:pt x="1079" y="289"/>
                    <a:pt x="1301" y="289"/>
                  </a:cubicBezTo>
                  <a:cubicBezTo>
                    <a:pt x="1079" y="279"/>
                    <a:pt x="856" y="245"/>
                    <a:pt x="634" y="190"/>
                  </a:cubicBezTo>
                  <a:cubicBezTo>
                    <a:pt x="534" y="167"/>
                    <a:pt x="423" y="134"/>
                    <a:pt x="322" y="101"/>
                  </a:cubicBezTo>
                  <a:cubicBezTo>
                    <a:pt x="211" y="67"/>
                    <a:pt x="112" y="34"/>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11"/>
            <p:cNvSpPr/>
            <p:nvPr/>
          </p:nvSpPr>
          <p:spPr>
            <a:xfrm>
              <a:off x="2727561" y="4447015"/>
              <a:ext cx="31434" cy="21770"/>
            </a:xfrm>
            <a:custGeom>
              <a:avLst/>
              <a:gdLst/>
              <a:ahLst/>
              <a:cxnLst/>
              <a:rect l="l" t="t" r="r" b="b"/>
              <a:pathLst>
                <a:path w="901" h="624" extrusionOk="0">
                  <a:moveTo>
                    <a:pt x="901" y="0"/>
                  </a:moveTo>
                  <a:cubicBezTo>
                    <a:pt x="767" y="123"/>
                    <a:pt x="601" y="212"/>
                    <a:pt x="445" y="301"/>
                  </a:cubicBezTo>
                  <a:cubicBezTo>
                    <a:pt x="356" y="346"/>
                    <a:pt x="278" y="378"/>
                    <a:pt x="201" y="435"/>
                  </a:cubicBezTo>
                  <a:cubicBezTo>
                    <a:pt x="156" y="457"/>
                    <a:pt x="122" y="479"/>
                    <a:pt x="78" y="512"/>
                  </a:cubicBezTo>
                  <a:cubicBezTo>
                    <a:pt x="45" y="534"/>
                    <a:pt x="11" y="579"/>
                    <a:pt x="0" y="623"/>
                  </a:cubicBezTo>
                  <a:lnTo>
                    <a:pt x="11" y="623"/>
                  </a:lnTo>
                  <a:cubicBezTo>
                    <a:pt x="23" y="579"/>
                    <a:pt x="56" y="556"/>
                    <a:pt x="100" y="534"/>
                  </a:cubicBezTo>
                  <a:cubicBezTo>
                    <a:pt x="134" y="512"/>
                    <a:pt x="178" y="490"/>
                    <a:pt x="223" y="467"/>
                  </a:cubicBezTo>
                  <a:lnTo>
                    <a:pt x="456" y="334"/>
                  </a:lnTo>
                  <a:cubicBezTo>
                    <a:pt x="623" y="234"/>
                    <a:pt x="779" y="134"/>
                    <a:pt x="90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11"/>
            <p:cNvSpPr/>
            <p:nvPr/>
          </p:nvSpPr>
          <p:spPr>
            <a:xfrm>
              <a:off x="2690300" y="4452074"/>
              <a:ext cx="28364" cy="23689"/>
            </a:xfrm>
            <a:custGeom>
              <a:avLst/>
              <a:gdLst/>
              <a:ahLst/>
              <a:cxnLst/>
              <a:rect l="l" t="t" r="r" b="b"/>
              <a:pathLst>
                <a:path w="813" h="679" extrusionOk="0">
                  <a:moveTo>
                    <a:pt x="802" y="0"/>
                  </a:moveTo>
                  <a:cubicBezTo>
                    <a:pt x="634" y="56"/>
                    <a:pt x="479" y="144"/>
                    <a:pt x="323" y="245"/>
                  </a:cubicBezTo>
                  <a:cubicBezTo>
                    <a:pt x="245" y="300"/>
                    <a:pt x="179" y="356"/>
                    <a:pt x="112" y="423"/>
                  </a:cubicBezTo>
                  <a:cubicBezTo>
                    <a:pt x="45" y="490"/>
                    <a:pt x="1" y="579"/>
                    <a:pt x="1" y="678"/>
                  </a:cubicBezTo>
                  <a:cubicBezTo>
                    <a:pt x="45" y="589"/>
                    <a:pt x="90" y="523"/>
                    <a:pt x="156" y="467"/>
                  </a:cubicBezTo>
                  <a:cubicBezTo>
                    <a:pt x="223" y="401"/>
                    <a:pt x="290" y="345"/>
                    <a:pt x="357" y="290"/>
                  </a:cubicBezTo>
                  <a:cubicBezTo>
                    <a:pt x="490" y="178"/>
                    <a:pt x="646" y="78"/>
                    <a:pt x="8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11"/>
            <p:cNvSpPr/>
            <p:nvPr/>
          </p:nvSpPr>
          <p:spPr>
            <a:xfrm>
              <a:off x="2680985" y="4476914"/>
              <a:ext cx="45842" cy="15664"/>
            </a:xfrm>
            <a:custGeom>
              <a:avLst/>
              <a:gdLst/>
              <a:ahLst/>
              <a:cxnLst/>
              <a:rect l="l" t="t" r="r" b="b"/>
              <a:pathLst>
                <a:path w="1314" h="449" extrusionOk="0">
                  <a:moveTo>
                    <a:pt x="1" y="0"/>
                  </a:moveTo>
                  <a:cubicBezTo>
                    <a:pt x="45" y="45"/>
                    <a:pt x="90" y="78"/>
                    <a:pt x="134" y="122"/>
                  </a:cubicBezTo>
                  <a:cubicBezTo>
                    <a:pt x="179" y="156"/>
                    <a:pt x="234" y="189"/>
                    <a:pt x="278" y="223"/>
                  </a:cubicBezTo>
                  <a:cubicBezTo>
                    <a:pt x="379" y="289"/>
                    <a:pt x="490" y="334"/>
                    <a:pt x="601" y="367"/>
                  </a:cubicBezTo>
                  <a:cubicBezTo>
                    <a:pt x="764" y="421"/>
                    <a:pt x="933" y="449"/>
                    <a:pt x="1099" y="449"/>
                  </a:cubicBezTo>
                  <a:cubicBezTo>
                    <a:pt x="1171" y="449"/>
                    <a:pt x="1243" y="444"/>
                    <a:pt x="1313" y="433"/>
                  </a:cubicBezTo>
                  <a:cubicBezTo>
                    <a:pt x="1190" y="433"/>
                    <a:pt x="1069" y="433"/>
                    <a:pt x="957" y="411"/>
                  </a:cubicBezTo>
                  <a:cubicBezTo>
                    <a:pt x="846" y="401"/>
                    <a:pt x="735" y="367"/>
                    <a:pt x="624" y="322"/>
                  </a:cubicBezTo>
                  <a:cubicBezTo>
                    <a:pt x="512" y="289"/>
                    <a:pt x="412" y="233"/>
                    <a:pt x="312" y="178"/>
                  </a:cubicBezTo>
                  <a:cubicBezTo>
                    <a:pt x="212" y="122"/>
                    <a:pt x="112" y="45"/>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11"/>
            <p:cNvSpPr/>
            <p:nvPr/>
          </p:nvSpPr>
          <p:spPr>
            <a:xfrm>
              <a:off x="2602626" y="4498649"/>
              <a:ext cx="77625" cy="61088"/>
            </a:xfrm>
            <a:custGeom>
              <a:avLst/>
              <a:gdLst/>
              <a:ahLst/>
              <a:cxnLst/>
              <a:rect l="l" t="t" r="r" b="b"/>
              <a:pathLst>
                <a:path w="2225" h="1751" extrusionOk="0">
                  <a:moveTo>
                    <a:pt x="467" y="0"/>
                  </a:moveTo>
                  <a:cubicBezTo>
                    <a:pt x="456" y="11"/>
                    <a:pt x="389" y="55"/>
                    <a:pt x="300" y="122"/>
                  </a:cubicBezTo>
                  <a:cubicBezTo>
                    <a:pt x="211" y="211"/>
                    <a:pt x="0" y="489"/>
                    <a:pt x="144" y="811"/>
                  </a:cubicBezTo>
                  <a:cubicBezTo>
                    <a:pt x="300" y="1123"/>
                    <a:pt x="767" y="1401"/>
                    <a:pt x="1034" y="1446"/>
                  </a:cubicBezTo>
                  <a:cubicBezTo>
                    <a:pt x="1279" y="1501"/>
                    <a:pt x="2102" y="1724"/>
                    <a:pt x="2213" y="1746"/>
                  </a:cubicBezTo>
                  <a:cubicBezTo>
                    <a:pt x="2217" y="1750"/>
                    <a:pt x="2219" y="1751"/>
                    <a:pt x="2221" y="1751"/>
                  </a:cubicBezTo>
                  <a:cubicBezTo>
                    <a:pt x="2225" y="1751"/>
                    <a:pt x="2225" y="1746"/>
                    <a:pt x="2225" y="1746"/>
                  </a:cubicBezTo>
                  <a:cubicBezTo>
                    <a:pt x="2213" y="1635"/>
                    <a:pt x="2102" y="945"/>
                    <a:pt x="1679" y="512"/>
                  </a:cubicBezTo>
                  <a:cubicBezTo>
                    <a:pt x="1234" y="55"/>
                    <a:pt x="522" y="11"/>
                    <a:pt x="4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11"/>
            <p:cNvSpPr/>
            <p:nvPr/>
          </p:nvSpPr>
          <p:spPr>
            <a:xfrm>
              <a:off x="2631339" y="4500568"/>
              <a:ext cx="48912" cy="59169"/>
            </a:xfrm>
            <a:custGeom>
              <a:avLst/>
              <a:gdLst/>
              <a:ahLst/>
              <a:cxnLst/>
              <a:rect l="l" t="t" r="r" b="b"/>
              <a:pathLst>
                <a:path w="1402" h="1696" extrusionOk="0">
                  <a:moveTo>
                    <a:pt x="0" y="0"/>
                  </a:moveTo>
                  <a:cubicBezTo>
                    <a:pt x="0" y="89"/>
                    <a:pt x="45" y="190"/>
                    <a:pt x="78" y="267"/>
                  </a:cubicBezTo>
                  <a:cubicBezTo>
                    <a:pt x="189" y="568"/>
                    <a:pt x="367" y="835"/>
                    <a:pt x="534" y="1112"/>
                  </a:cubicBezTo>
                  <a:cubicBezTo>
                    <a:pt x="611" y="1246"/>
                    <a:pt x="690" y="1379"/>
                    <a:pt x="734" y="1524"/>
                  </a:cubicBezTo>
                  <a:cubicBezTo>
                    <a:pt x="1023" y="1602"/>
                    <a:pt x="1323" y="1680"/>
                    <a:pt x="1390" y="1691"/>
                  </a:cubicBezTo>
                  <a:cubicBezTo>
                    <a:pt x="1394" y="1695"/>
                    <a:pt x="1396" y="1696"/>
                    <a:pt x="1398" y="1696"/>
                  </a:cubicBezTo>
                  <a:cubicBezTo>
                    <a:pt x="1402" y="1696"/>
                    <a:pt x="1402" y="1691"/>
                    <a:pt x="1402" y="1691"/>
                  </a:cubicBezTo>
                  <a:cubicBezTo>
                    <a:pt x="1390" y="1580"/>
                    <a:pt x="1279" y="890"/>
                    <a:pt x="856" y="457"/>
                  </a:cubicBezTo>
                  <a:cubicBezTo>
                    <a:pt x="601" y="190"/>
                    <a:pt x="256" y="67"/>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11"/>
            <p:cNvSpPr/>
            <p:nvPr/>
          </p:nvSpPr>
          <p:spPr>
            <a:xfrm>
              <a:off x="2654993" y="4534689"/>
              <a:ext cx="17862" cy="7047"/>
            </a:xfrm>
            <a:custGeom>
              <a:avLst/>
              <a:gdLst/>
              <a:ahLst/>
              <a:cxnLst/>
              <a:rect l="l" t="t" r="r" b="b"/>
              <a:pathLst>
                <a:path w="512" h="202" extrusionOk="0">
                  <a:moveTo>
                    <a:pt x="0" y="1"/>
                  </a:moveTo>
                  <a:cubicBezTo>
                    <a:pt x="45" y="23"/>
                    <a:pt x="89" y="35"/>
                    <a:pt x="134" y="45"/>
                  </a:cubicBezTo>
                  <a:lnTo>
                    <a:pt x="267" y="79"/>
                  </a:lnTo>
                  <a:cubicBezTo>
                    <a:pt x="356" y="112"/>
                    <a:pt x="434" y="157"/>
                    <a:pt x="512" y="201"/>
                  </a:cubicBezTo>
                  <a:cubicBezTo>
                    <a:pt x="445" y="146"/>
                    <a:pt x="356" y="101"/>
                    <a:pt x="267" y="57"/>
                  </a:cubicBezTo>
                  <a:cubicBezTo>
                    <a:pt x="234" y="45"/>
                    <a:pt x="190" y="23"/>
                    <a:pt x="134" y="12"/>
                  </a:cubicBezTo>
                  <a:cubicBezTo>
                    <a:pt x="89" y="1"/>
                    <a:pt x="45" y="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11"/>
            <p:cNvSpPr/>
            <p:nvPr/>
          </p:nvSpPr>
          <p:spPr>
            <a:xfrm>
              <a:off x="2645678" y="4525025"/>
              <a:ext cx="10117" cy="24875"/>
            </a:xfrm>
            <a:custGeom>
              <a:avLst/>
              <a:gdLst/>
              <a:ahLst/>
              <a:cxnLst/>
              <a:rect l="l" t="t" r="r" b="b"/>
              <a:pathLst>
                <a:path w="290" h="713" extrusionOk="0">
                  <a:moveTo>
                    <a:pt x="12" y="0"/>
                  </a:moveTo>
                  <a:cubicBezTo>
                    <a:pt x="0" y="67"/>
                    <a:pt x="12" y="134"/>
                    <a:pt x="34" y="189"/>
                  </a:cubicBezTo>
                  <a:cubicBezTo>
                    <a:pt x="56" y="256"/>
                    <a:pt x="79" y="312"/>
                    <a:pt x="111" y="367"/>
                  </a:cubicBezTo>
                  <a:cubicBezTo>
                    <a:pt x="168" y="478"/>
                    <a:pt x="223" y="589"/>
                    <a:pt x="289" y="712"/>
                  </a:cubicBezTo>
                  <a:lnTo>
                    <a:pt x="289" y="701"/>
                  </a:lnTo>
                  <a:cubicBezTo>
                    <a:pt x="245" y="589"/>
                    <a:pt x="190" y="467"/>
                    <a:pt x="145" y="356"/>
                  </a:cubicBezTo>
                  <a:lnTo>
                    <a:pt x="67" y="178"/>
                  </a:lnTo>
                  <a:cubicBezTo>
                    <a:pt x="45" y="122"/>
                    <a:pt x="34" y="67"/>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11"/>
            <p:cNvSpPr/>
            <p:nvPr/>
          </p:nvSpPr>
          <p:spPr>
            <a:xfrm>
              <a:off x="2632874" y="4512430"/>
              <a:ext cx="24875" cy="5233"/>
            </a:xfrm>
            <a:custGeom>
              <a:avLst/>
              <a:gdLst/>
              <a:ahLst/>
              <a:cxnLst/>
              <a:rect l="l" t="t" r="r" b="b"/>
              <a:pathLst>
                <a:path w="713" h="150" extrusionOk="0">
                  <a:moveTo>
                    <a:pt x="133" y="1"/>
                  </a:moveTo>
                  <a:cubicBezTo>
                    <a:pt x="89" y="1"/>
                    <a:pt x="48" y="9"/>
                    <a:pt x="1" y="16"/>
                  </a:cubicBezTo>
                  <a:cubicBezTo>
                    <a:pt x="67" y="28"/>
                    <a:pt x="123" y="28"/>
                    <a:pt x="189" y="28"/>
                  </a:cubicBezTo>
                  <a:cubicBezTo>
                    <a:pt x="245" y="38"/>
                    <a:pt x="301" y="38"/>
                    <a:pt x="367" y="61"/>
                  </a:cubicBezTo>
                  <a:cubicBezTo>
                    <a:pt x="423" y="72"/>
                    <a:pt x="478" y="83"/>
                    <a:pt x="535" y="105"/>
                  </a:cubicBezTo>
                  <a:cubicBezTo>
                    <a:pt x="590" y="127"/>
                    <a:pt x="646" y="150"/>
                    <a:pt x="713" y="150"/>
                  </a:cubicBezTo>
                  <a:cubicBezTo>
                    <a:pt x="656" y="139"/>
                    <a:pt x="601" y="117"/>
                    <a:pt x="545" y="94"/>
                  </a:cubicBezTo>
                  <a:cubicBezTo>
                    <a:pt x="490" y="72"/>
                    <a:pt x="423" y="50"/>
                    <a:pt x="367" y="28"/>
                  </a:cubicBezTo>
                  <a:cubicBezTo>
                    <a:pt x="312" y="16"/>
                    <a:pt x="245" y="5"/>
                    <a:pt x="189" y="5"/>
                  </a:cubicBezTo>
                  <a:cubicBezTo>
                    <a:pt x="170" y="2"/>
                    <a:pt x="151" y="1"/>
                    <a:pt x="1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11"/>
            <p:cNvSpPr/>
            <p:nvPr/>
          </p:nvSpPr>
          <p:spPr>
            <a:xfrm>
              <a:off x="2628234" y="4507162"/>
              <a:ext cx="13990" cy="39632"/>
            </a:xfrm>
            <a:custGeom>
              <a:avLst/>
              <a:gdLst/>
              <a:ahLst/>
              <a:cxnLst/>
              <a:rect l="l" t="t" r="r" b="b"/>
              <a:pathLst>
                <a:path w="401" h="1136" extrusionOk="0">
                  <a:moveTo>
                    <a:pt x="22" y="1"/>
                  </a:moveTo>
                  <a:cubicBezTo>
                    <a:pt x="0" y="100"/>
                    <a:pt x="22" y="201"/>
                    <a:pt x="45" y="301"/>
                  </a:cubicBezTo>
                  <a:cubicBezTo>
                    <a:pt x="67" y="401"/>
                    <a:pt x="111" y="501"/>
                    <a:pt x="144" y="590"/>
                  </a:cubicBezTo>
                  <a:cubicBezTo>
                    <a:pt x="223" y="779"/>
                    <a:pt x="300" y="957"/>
                    <a:pt x="389" y="1135"/>
                  </a:cubicBezTo>
                  <a:lnTo>
                    <a:pt x="401" y="1135"/>
                  </a:lnTo>
                  <a:cubicBezTo>
                    <a:pt x="322" y="957"/>
                    <a:pt x="245" y="768"/>
                    <a:pt x="178" y="579"/>
                  </a:cubicBezTo>
                  <a:lnTo>
                    <a:pt x="89" y="290"/>
                  </a:lnTo>
                  <a:cubicBezTo>
                    <a:pt x="55" y="201"/>
                    <a:pt x="33" y="100"/>
                    <a:pt x="2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11"/>
            <p:cNvSpPr/>
            <p:nvPr/>
          </p:nvSpPr>
          <p:spPr>
            <a:xfrm>
              <a:off x="2613302" y="4502522"/>
              <a:ext cx="9908" cy="23305"/>
            </a:xfrm>
            <a:custGeom>
              <a:avLst/>
              <a:gdLst/>
              <a:ahLst/>
              <a:cxnLst/>
              <a:rect l="l" t="t" r="r" b="b"/>
              <a:pathLst>
                <a:path w="284" h="668" extrusionOk="0">
                  <a:moveTo>
                    <a:pt x="273" y="0"/>
                  </a:moveTo>
                  <a:cubicBezTo>
                    <a:pt x="250" y="11"/>
                    <a:pt x="216" y="33"/>
                    <a:pt x="206" y="55"/>
                  </a:cubicBezTo>
                  <a:cubicBezTo>
                    <a:pt x="184" y="89"/>
                    <a:pt x="172" y="111"/>
                    <a:pt x="161" y="144"/>
                  </a:cubicBezTo>
                  <a:cubicBezTo>
                    <a:pt x="139" y="200"/>
                    <a:pt x="127" y="256"/>
                    <a:pt x="117" y="322"/>
                  </a:cubicBezTo>
                  <a:cubicBezTo>
                    <a:pt x="95" y="378"/>
                    <a:pt x="83" y="434"/>
                    <a:pt x="61" y="490"/>
                  </a:cubicBezTo>
                  <a:cubicBezTo>
                    <a:pt x="50" y="523"/>
                    <a:pt x="39" y="556"/>
                    <a:pt x="28" y="579"/>
                  </a:cubicBezTo>
                  <a:cubicBezTo>
                    <a:pt x="18" y="597"/>
                    <a:pt x="1" y="624"/>
                    <a:pt x="2" y="652"/>
                  </a:cubicBezTo>
                  <a:lnTo>
                    <a:pt x="2" y="652"/>
                  </a:lnTo>
                  <a:cubicBezTo>
                    <a:pt x="1" y="626"/>
                    <a:pt x="20" y="606"/>
                    <a:pt x="39" y="579"/>
                  </a:cubicBezTo>
                  <a:cubicBezTo>
                    <a:pt x="50" y="556"/>
                    <a:pt x="61" y="523"/>
                    <a:pt x="72" y="500"/>
                  </a:cubicBezTo>
                  <a:cubicBezTo>
                    <a:pt x="95" y="445"/>
                    <a:pt x="117" y="389"/>
                    <a:pt x="139" y="322"/>
                  </a:cubicBezTo>
                  <a:lnTo>
                    <a:pt x="194" y="156"/>
                  </a:lnTo>
                  <a:cubicBezTo>
                    <a:pt x="206" y="100"/>
                    <a:pt x="228" y="33"/>
                    <a:pt x="283" y="0"/>
                  </a:cubicBezTo>
                  <a:close/>
                  <a:moveTo>
                    <a:pt x="2" y="652"/>
                  </a:moveTo>
                  <a:cubicBezTo>
                    <a:pt x="3" y="657"/>
                    <a:pt x="4" y="662"/>
                    <a:pt x="6" y="668"/>
                  </a:cubicBezTo>
                  <a:cubicBezTo>
                    <a:pt x="4" y="662"/>
                    <a:pt x="3" y="657"/>
                    <a:pt x="2" y="652"/>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11"/>
            <p:cNvSpPr/>
            <p:nvPr/>
          </p:nvSpPr>
          <p:spPr>
            <a:xfrm>
              <a:off x="2573494" y="4393461"/>
              <a:ext cx="117641" cy="68868"/>
            </a:xfrm>
            <a:custGeom>
              <a:avLst/>
              <a:gdLst/>
              <a:ahLst/>
              <a:cxnLst/>
              <a:rect l="l" t="t" r="r" b="b"/>
              <a:pathLst>
                <a:path w="3372" h="1974" extrusionOk="0">
                  <a:moveTo>
                    <a:pt x="3359" y="0"/>
                  </a:moveTo>
                  <a:cubicBezTo>
                    <a:pt x="3248" y="12"/>
                    <a:pt x="2826" y="79"/>
                    <a:pt x="2503" y="101"/>
                  </a:cubicBezTo>
                  <a:cubicBezTo>
                    <a:pt x="2114" y="134"/>
                    <a:pt x="1335" y="178"/>
                    <a:pt x="735" y="668"/>
                  </a:cubicBezTo>
                  <a:cubicBezTo>
                    <a:pt x="168" y="1124"/>
                    <a:pt x="12" y="1814"/>
                    <a:pt x="1" y="1891"/>
                  </a:cubicBezTo>
                  <a:lnTo>
                    <a:pt x="1" y="1903"/>
                  </a:lnTo>
                  <a:cubicBezTo>
                    <a:pt x="38" y="1918"/>
                    <a:pt x="204" y="1974"/>
                    <a:pt x="479" y="1974"/>
                  </a:cubicBezTo>
                  <a:cubicBezTo>
                    <a:pt x="610" y="1974"/>
                    <a:pt x="767" y="1961"/>
                    <a:pt x="946" y="1925"/>
                  </a:cubicBezTo>
                  <a:cubicBezTo>
                    <a:pt x="1558" y="1814"/>
                    <a:pt x="1792" y="1480"/>
                    <a:pt x="2103" y="1213"/>
                  </a:cubicBezTo>
                  <a:cubicBezTo>
                    <a:pt x="2403" y="979"/>
                    <a:pt x="3226" y="156"/>
                    <a:pt x="3371" y="12"/>
                  </a:cubicBezTo>
                  <a:cubicBezTo>
                    <a:pt x="3371" y="12"/>
                    <a:pt x="3371" y="0"/>
                    <a:pt x="335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11"/>
            <p:cNvSpPr/>
            <p:nvPr/>
          </p:nvSpPr>
          <p:spPr>
            <a:xfrm>
              <a:off x="2626664" y="4393461"/>
              <a:ext cx="64472" cy="59413"/>
            </a:xfrm>
            <a:custGeom>
              <a:avLst/>
              <a:gdLst/>
              <a:ahLst/>
              <a:cxnLst/>
              <a:rect l="l" t="t" r="r" b="b"/>
              <a:pathLst>
                <a:path w="1848" h="1703" extrusionOk="0">
                  <a:moveTo>
                    <a:pt x="1835" y="0"/>
                  </a:moveTo>
                  <a:cubicBezTo>
                    <a:pt x="1724" y="12"/>
                    <a:pt x="1302" y="79"/>
                    <a:pt x="979" y="101"/>
                  </a:cubicBezTo>
                  <a:cubicBezTo>
                    <a:pt x="923" y="112"/>
                    <a:pt x="846" y="112"/>
                    <a:pt x="779" y="123"/>
                  </a:cubicBezTo>
                  <a:cubicBezTo>
                    <a:pt x="701" y="223"/>
                    <a:pt x="624" y="323"/>
                    <a:pt x="545" y="435"/>
                  </a:cubicBezTo>
                  <a:cubicBezTo>
                    <a:pt x="401" y="646"/>
                    <a:pt x="268" y="880"/>
                    <a:pt x="167" y="1124"/>
                  </a:cubicBezTo>
                  <a:cubicBezTo>
                    <a:pt x="112" y="1235"/>
                    <a:pt x="78" y="1357"/>
                    <a:pt x="45" y="1480"/>
                  </a:cubicBezTo>
                  <a:cubicBezTo>
                    <a:pt x="23" y="1547"/>
                    <a:pt x="11" y="1614"/>
                    <a:pt x="1" y="1680"/>
                  </a:cubicBezTo>
                  <a:lnTo>
                    <a:pt x="1" y="1703"/>
                  </a:lnTo>
                  <a:cubicBezTo>
                    <a:pt x="234" y="1558"/>
                    <a:pt x="390" y="1369"/>
                    <a:pt x="579" y="1213"/>
                  </a:cubicBezTo>
                  <a:cubicBezTo>
                    <a:pt x="879" y="979"/>
                    <a:pt x="1702" y="156"/>
                    <a:pt x="1847" y="12"/>
                  </a:cubicBezTo>
                  <a:cubicBezTo>
                    <a:pt x="1847" y="12"/>
                    <a:pt x="1847" y="0"/>
                    <a:pt x="18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11"/>
            <p:cNvSpPr/>
            <p:nvPr/>
          </p:nvSpPr>
          <p:spPr>
            <a:xfrm>
              <a:off x="2659633" y="4397752"/>
              <a:ext cx="7815" cy="13990"/>
            </a:xfrm>
            <a:custGeom>
              <a:avLst/>
              <a:gdLst/>
              <a:ahLst/>
              <a:cxnLst/>
              <a:rect l="l" t="t" r="r" b="b"/>
              <a:pathLst>
                <a:path w="224" h="401" extrusionOk="0">
                  <a:moveTo>
                    <a:pt x="212" y="0"/>
                  </a:moveTo>
                  <a:cubicBezTo>
                    <a:pt x="179" y="67"/>
                    <a:pt x="123" y="122"/>
                    <a:pt x="79" y="189"/>
                  </a:cubicBezTo>
                  <a:cubicBezTo>
                    <a:pt x="57" y="223"/>
                    <a:pt x="34" y="245"/>
                    <a:pt x="23" y="289"/>
                  </a:cubicBezTo>
                  <a:cubicBezTo>
                    <a:pt x="12" y="322"/>
                    <a:pt x="1" y="367"/>
                    <a:pt x="12" y="401"/>
                  </a:cubicBezTo>
                  <a:lnTo>
                    <a:pt x="45" y="300"/>
                  </a:lnTo>
                  <a:cubicBezTo>
                    <a:pt x="67" y="267"/>
                    <a:pt x="79" y="233"/>
                    <a:pt x="101" y="200"/>
                  </a:cubicBezTo>
                  <a:cubicBezTo>
                    <a:pt x="146" y="134"/>
                    <a:pt x="190" y="78"/>
                    <a:pt x="223" y="11"/>
                  </a:cubicBezTo>
                  <a:lnTo>
                    <a:pt x="212"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11"/>
            <p:cNvSpPr/>
            <p:nvPr/>
          </p:nvSpPr>
          <p:spPr>
            <a:xfrm>
              <a:off x="2649167" y="4415580"/>
              <a:ext cx="16711" cy="3140"/>
            </a:xfrm>
            <a:custGeom>
              <a:avLst/>
              <a:gdLst/>
              <a:ahLst/>
              <a:cxnLst/>
              <a:rect l="l" t="t" r="r" b="b"/>
              <a:pathLst>
                <a:path w="479" h="90" extrusionOk="0">
                  <a:moveTo>
                    <a:pt x="479" y="1"/>
                  </a:moveTo>
                  <a:cubicBezTo>
                    <a:pt x="434" y="1"/>
                    <a:pt x="401" y="12"/>
                    <a:pt x="357" y="12"/>
                  </a:cubicBezTo>
                  <a:cubicBezTo>
                    <a:pt x="323" y="23"/>
                    <a:pt x="278" y="34"/>
                    <a:pt x="246" y="45"/>
                  </a:cubicBezTo>
                  <a:cubicBezTo>
                    <a:pt x="201" y="56"/>
                    <a:pt x="167" y="56"/>
                    <a:pt x="123" y="56"/>
                  </a:cubicBezTo>
                  <a:cubicBezTo>
                    <a:pt x="90" y="68"/>
                    <a:pt x="45" y="68"/>
                    <a:pt x="1" y="68"/>
                  </a:cubicBezTo>
                  <a:cubicBezTo>
                    <a:pt x="45" y="78"/>
                    <a:pt x="90" y="90"/>
                    <a:pt x="123" y="90"/>
                  </a:cubicBezTo>
                  <a:cubicBezTo>
                    <a:pt x="167" y="90"/>
                    <a:pt x="212" y="78"/>
                    <a:pt x="246" y="68"/>
                  </a:cubicBezTo>
                  <a:cubicBezTo>
                    <a:pt x="323" y="45"/>
                    <a:pt x="401" y="12"/>
                    <a:pt x="4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11"/>
            <p:cNvSpPr/>
            <p:nvPr/>
          </p:nvSpPr>
          <p:spPr>
            <a:xfrm>
              <a:off x="2630920" y="4402776"/>
              <a:ext cx="14025" cy="26026"/>
            </a:xfrm>
            <a:custGeom>
              <a:avLst/>
              <a:gdLst/>
              <a:ahLst/>
              <a:cxnLst/>
              <a:rect l="l" t="t" r="r" b="b"/>
              <a:pathLst>
                <a:path w="402" h="746" extrusionOk="0">
                  <a:moveTo>
                    <a:pt x="401" y="0"/>
                  </a:moveTo>
                  <a:lnTo>
                    <a:pt x="401" y="0"/>
                  </a:lnTo>
                  <a:cubicBezTo>
                    <a:pt x="357" y="67"/>
                    <a:pt x="312" y="112"/>
                    <a:pt x="257" y="168"/>
                  </a:cubicBezTo>
                  <a:cubicBezTo>
                    <a:pt x="212" y="212"/>
                    <a:pt x="156" y="267"/>
                    <a:pt x="123" y="334"/>
                  </a:cubicBezTo>
                  <a:lnTo>
                    <a:pt x="23" y="534"/>
                  </a:lnTo>
                  <a:cubicBezTo>
                    <a:pt x="12" y="601"/>
                    <a:pt x="1" y="690"/>
                    <a:pt x="34" y="746"/>
                  </a:cubicBezTo>
                  <a:cubicBezTo>
                    <a:pt x="12" y="679"/>
                    <a:pt x="34" y="613"/>
                    <a:pt x="57" y="546"/>
                  </a:cubicBezTo>
                  <a:cubicBezTo>
                    <a:pt x="79" y="479"/>
                    <a:pt x="112" y="412"/>
                    <a:pt x="146" y="346"/>
                  </a:cubicBezTo>
                  <a:cubicBezTo>
                    <a:pt x="201" y="223"/>
                    <a:pt x="334" y="134"/>
                    <a:pt x="4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11"/>
            <p:cNvSpPr/>
            <p:nvPr/>
          </p:nvSpPr>
          <p:spPr>
            <a:xfrm>
              <a:off x="2620070" y="4436548"/>
              <a:ext cx="18665" cy="2372"/>
            </a:xfrm>
            <a:custGeom>
              <a:avLst/>
              <a:gdLst/>
              <a:ahLst/>
              <a:cxnLst/>
              <a:rect l="l" t="t" r="r" b="b"/>
              <a:pathLst>
                <a:path w="535" h="68" extrusionOk="0">
                  <a:moveTo>
                    <a:pt x="0" y="0"/>
                  </a:moveTo>
                  <a:cubicBezTo>
                    <a:pt x="34" y="33"/>
                    <a:pt x="79" y="45"/>
                    <a:pt x="123" y="56"/>
                  </a:cubicBezTo>
                  <a:cubicBezTo>
                    <a:pt x="167" y="67"/>
                    <a:pt x="212" y="67"/>
                    <a:pt x="267" y="67"/>
                  </a:cubicBezTo>
                  <a:cubicBezTo>
                    <a:pt x="339" y="67"/>
                    <a:pt x="411" y="53"/>
                    <a:pt x="482" y="53"/>
                  </a:cubicBezTo>
                  <a:cubicBezTo>
                    <a:pt x="500" y="53"/>
                    <a:pt x="517" y="54"/>
                    <a:pt x="534" y="56"/>
                  </a:cubicBezTo>
                  <a:cubicBezTo>
                    <a:pt x="445" y="33"/>
                    <a:pt x="345" y="33"/>
                    <a:pt x="267" y="33"/>
                  </a:cubicBezTo>
                  <a:cubicBezTo>
                    <a:pt x="223" y="23"/>
                    <a:pt x="178" y="23"/>
                    <a:pt x="134" y="11"/>
                  </a:cubicBezTo>
                  <a:cubicBezTo>
                    <a:pt x="89" y="11"/>
                    <a:pt x="45"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11"/>
            <p:cNvSpPr/>
            <p:nvPr/>
          </p:nvSpPr>
          <p:spPr>
            <a:xfrm>
              <a:off x="2607650" y="4408986"/>
              <a:ext cx="11652" cy="33806"/>
            </a:xfrm>
            <a:custGeom>
              <a:avLst/>
              <a:gdLst/>
              <a:ahLst/>
              <a:cxnLst/>
              <a:rect l="l" t="t" r="r" b="b"/>
              <a:pathLst>
                <a:path w="334" h="969" extrusionOk="0">
                  <a:moveTo>
                    <a:pt x="334" y="0"/>
                  </a:moveTo>
                  <a:cubicBezTo>
                    <a:pt x="289" y="79"/>
                    <a:pt x="223" y="145"/>
                    <a:pt x="156" y="212"/>
                  </a:cubicBezTo>
                  <a:cubicBezTo>
                    <a:pt x="101" y="267"/>
                    <a:pt x="45" y="346"/>
                    <a:pt x="34" y="445"/>
                  </a:cubicBezTo>
                  <a:cubicBezTo>
                    <a:pt x="12" y="534"/>
                    <a:pt x="0" y="623"/>
                    <a:pt x="12" y="712"/>
                  </a:cubicBezTo>
                  <a:cubicBezTo>
                    <a:pt x="23" y="790"/>
                    <a:pt x="34" y="890"/>
                    <a:pt x="79" y="968"/>
                  </a:cubicBezTo>
                  <a:cubicBezTo>
                    <a:pt x="56" y="879"/>
                    <a:pt x="67" y="790"/>
                    <a:pt x="56" y="701"/>
                  </a:cubicBezTo>
                  <a:cubicBezTo>
                    <a:pt x="56" y="623"/>
                    <a:pt x="45" y="534"/>
                    <a:pt x="67" y="445"/>
                  </a:cubicBezTo>
                  <a:cubicBezTo>
                    <a:pt x="79" y="368"/>
                    <a:pt x="123" y="290"/>
                    <a:pt x="178" y="223"/>
                  </a:cubicBezTo>
                  <a:cubicBezTo>
                    <a:pt x="234" y="156"/>
                    <a:pt x="289" y="89"/>
                    <a:pt x="334" y="12"/>
                  </a:cubicBezTo>
                  <a:lnTo>
                    <a:pt x="334"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11"/>
            <p:cNvSpPr/>
            <p:nvPr/>
          </p:nvSpPr>
          <p:spPr>
            <a:xfrm>
              <a:off x="2599521" y="4448968"/>
              <a:ext cx="20967" cy="3140"/>
            </a:xfrm>
            <a:custGeom>
              <a:avLst/>
              <a:gdLst/>
              <a:ahLst/>
              <a:cxnLst/>
              <a:rect l="l" t="t" r="r" b="b"/>
              <a:pathLst>
                <a:path w="601" h="90" extrusionOk="0">
                  <a:moveTo>
                    <a:pt x="0" y="0"/>
                  </a:moveTo>
                  <a:lnTo>
                    <a:pt x="0" y="0"/>
                  </a:lnTo>
                  <a:cubicBezTo>
                    <a:pt x="45" y="33"/>
                    <a:pt x="89" y="56"/>
                    <a:pt x="144" y="78"/>
                  </a:cubicBezTo>
                  <a:cubicBezTo>
                    <a:pt x="189" y="89"/>
                    <a:pt x="245" y="89"/>
                    <a:pt x="300" y="89"/>
                  </a:cubicBezTo>
                  <a:lnTo>
                    <a:pt x="456" y="89"/>
                  </a:lnTo>
                  <a:cubicBezTo>
                    <a:pt x="478" y="84"/>
                    <a:pt x="503" y="81"/>
                    <a:pt x="528" y="81"/>
                  </a:cubicBezTo>
                  <a:cubicBezTo>
                    <a:pt x="553" y="81"/>
                    <a:pt x="579" y="84"/>
                    <a:pt x="601" y="89"/>
                  </a:cubicBezTo>
                  <a:lnTo>
                    <a:pt x="601" y="78"/>
                  </a:lnTo>
                  <a:cubicBezTo>
                    <a:pt x="556" y="67"/>
                    <a:pt x="500" y="67"/>
                    <a:pt x="445" y="67"/>
                  </a:cubicBezTo>
                  <a:cubicBezTo>
                    <a:pt x="415" y="67"/>
                    <a:pt x="381" y="72"/>
                    <a:pt x="348" y="72"/>
                  </a:cubicBezTo>
                  <a:cubicBezTo>
                    <a:pt x="331" y="72"/>
                    <a:pt x="315" y="71"/>
                    <a:pt x="300" y="67"/>
                  </a:cubicBezTo>
                  <a:cubicBezTo>
                    <a:pt x="245" y="67"/>
                    <a:pt x="200" y="56"/>
                    <a:pt x="156" y="45"/>
                  </a:cubicBezTo>
                  <a:cubicBezTo>
                    <a:pt x="100" y="33"/>
                    <a:pt x="55" y="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11"/>
            <p:cNvSpPr/>
            <p:nvPr/>
          </p:nvSpPr>
          <p:spPr>
            <a:xfrm>
              <a:off x="2585147" y="4423709"/>
              <a:ext cx="13990" cy="31085"/>
            </a:xfrm>
            <a:custGeom>
              <a:avLst/>
              <a:gdLst/>
              <a:ahLst/>
              <a:cxnLst/>
              <a:rect l="l" t="t" r="r" b="b"/>
              <a:pathLst>
                <a:path w="401" h="891" extrusionOk="0">
                  <a:moveTo>
                    <a:pt x="401" y="1"/>
                  </a:moveTo>
                  <a:lnTo>
                    <a:pt x="223" y="179"/>
                  </a:lnTo>
                  <a:cubicBezTo>
                    <a:pt x="167" y="246"/>
                    <a:pt x="111" y="312"/>
                    <a:pt x="67" y="391"/>
                  </a:cubicBezTo>
                  <a:cubicBezTo>
                    <a:pt x="34" y="468"/>
                    <a:pt x="0" y="546"/>
                    <a:pt x="0" y="646"/>
                  </a:cubicBezTo>
                  <a:cubicBezTo>
                    <a:pt x="12" y="735"/>
                    <a:pt x="56" y="802"/>
                    <a:pt x="67" y="891"/>
                  </a:cubicBezTo>
                  <a:cubicBezTo>
                    <a:pt x="79" y="846"/>
                    <a:pt x="79" y="802"/>
                    <a:pt x="79" y="757"/>
                  </a:cubicBezTo>
                  <a:cubicBezTo>
                    <a:pt x="67" y="713"/>
                    <a:pt x="67" y="680"/>
                    <a:pt x="67" y="635"/>
                  </a:cubicBezTo>
                  <a:cubicBezTo>
                    <a:pt x="67" y="557"/>
                    <a:pt x="79" y="480"/>
                    <a:pt x="111" y="413"/>
                  </a:cubicBezTo>
                  <a:cubicBezTo>
                    <a:pt x="145" y="335"/>
                    <a:pt x="190" y="268"/>
                    <a:pt x="245" y="201"/>
                  </a:cubicBezTo>
                  <a:lnTo>
                    <a:pt x="401"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11"/>
            <p:cNvSpPr/>
            <p:nvPr/>
          </p:nvSpPr>
          <p:spPr>
            <a:xfrm>
              <a:off x="2490076" y="4477123"/>
              <a:ext cx="78427" cy="84777"/>
            </a:xfrm>
            <a:custGeom>
              <a:avLst/>
              <a:gdLst/>
              <a:ahLst/>
              <a:cxnLst/>
              <a:rect l="l" t="t" r="r" b="b"/>
              <a:pathLst>
                <a:path w="2248" h="2430" extrusionOk="0">
                  <a:moveTo>
                    <a:pt x="457" y="1"/>
                  </a:moveTo>
                  <a:cubicBezTo>
                    <a:pt x="414" y="1"/>
                    <a:pt x="390" y="5"/>
                    <a:pt x="390" y="5"/>
                  </a:cubicBezTo>
                  <a:cubicBezTo>
                    <a:pt x="390" y="5"/>
                    <a:pt x="234" y="16"/>
                    <a:pt x="145" y="150"/>
                  </a:cubicBezTo>
                  <a:cubicBezTo>
                    <a:pt x="56" y="294"/>
                    <a:pt x="1" y="862"/>
                    <a:pt x="189" y="1228"/>
                  </a:cubicBezTo>
                  <a:cubicBezTo>
                    <a:pt x="379" y="1584"/>
                    <a:pt x="523" y="1695"/>
                    <a:pt x="701" y="1762"/>
                  </a:cubicBezTo>
                  <a:cubicBezTo>
                    <a:pt x="891" y="1829"/>
                    <a:pt x="1324" y="2029"/>
                    <a:pt x="1569" y="2118"/>
                  </a:cubicBezTo>
                  <a:cubicBezTo>
                    <a:pt x="1769" y="2196"/>
                    <a:pt x="2147" y="2385"/>
                    <a:pt x="2236" y="2429"/>
                  </a:cubicBezTo>
                  <a:lnTo>
                    <a:pt x="2247" y="2419"/>
                  </a:lnTo>
                  <a:cubicBezTo>
                    <a:pt x="2225" y="2308"/>
                    <a:pt x="2102" y="1818"/>
                    <a:pt x="2025" y="1517"/>
                  </a:cubicBezTo>
                  <a:cubicBezTo>
                    <a:pt x="1924" y="1184"/>
                    <a:pt x="1803" y="750"/>
                    <a:pt x="1291" y="350"/>
                  </a:cubicBezTo>
                  <a:cubicBezTo>
                    <a:pt x="913" y="39"/>
                    <a:pt x="592" y="1"/>
                    <a:pt x="4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11"/>
            <p:cNvSpPr/>
            <p:nvPr/>
          </p:nvSpPr>
          <p:spPr>
            <a:xfrm>
              <a:off x="2528104" y="4484275"/>
              <a:ext cx="40400" cy="77625"/>
            </a:xfrm>
            <a:custGeom>
              <a:avLst/>
              <a:gdLst/>
              <a:ahLst/>
              <a:cxnLst/>
              <a:rect l="l" t="t" r="r" b="b"/>
              <a:pathLst>
                <a:path w="1158" h="2225" extrusionOk="0">
                  <a:moveTo>
                    <a:pt x="1" y="0"/>
                  </a:moveTo>
                  <a:lnTo>
                    <a:pt x="1" y="67"/>
                  </a:lnTo>
                  <a:cubicBezTo>
                    <a:pt x="11" y="234"/>
                    <a:pt x="90" y="390"/>
                    <a:pt x="156" y="545"/>
                  </a:cubicBezTo>
                  <a:cubicBezTo>
                    <a:pt x="223" y="701"/>
                    <a:pt x="256" y="879"/>
                    <a:pt x="256" y="1057"/>
                  </a:cubicBezTo>
                  <a:cubicBezTo>
                    <a:pt x="256" y="1235"/>
                    <a:pt x="245" y="1401"/>
                    <a:pt x="245" y="1579"/>
                  </a:cubicBezTo>
                  <a:cubicBezTo>
                    <a:pt x="245" y="1658"/>
                    <a:pt x="256" y="1747"/>
                    <a:pt x="256" y="1824"/>
                  </a:cubicBezTo>
                  <a:cubicBezTo>
                    <a:pt x="345" y="1858"/>
                    <a:pt x="412" y="1891"/>
                    <a:pt x="479" y="1913"/>
                  </a:cubicBezTo>
                  <a:cubicBezTo>
                    <a:pt x="679" y="1991"/>
                    <a:pt x="1057" y="2180"/>
                    <a:pt x="1146" y="2224"/>
                  </a:cubicBezTo>
                  <a:lnTo>
                    <a:pt x="1157" y="2214"/>
                  </a:lnTo>
                  <a:cubicBezTo>
                    <a:pt x="1135" y="2103"/>
                    <a:pt x="1012" y="1613"/>
                    <a:pt x="935" y="1312"/>
                  </a:cubicBezTo>
                  <a:cubicBezTo>
                    <a:pt x="834" y="979"/>
                    <a:pt x="713" y="545"/>
                    <a:pt x="201" y="145"/>
                  </a:cubicBezTo>
                  <a:cubicBezTo>
                    <a:pt x="134" y="78"/>
                    <a:pt x="67" y="34"/>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11"/>
            <p:cNvSpPr/>
            <p:nvPr/>
          </p:nvSpPr>
          <p:spPr>
            <a:xfrm>
              <a:off x="2550223" y="4539853"/>
              <a:ext cx="12839" cy="3838"/>
            </a:xfrm>
            <a:custGeom>
              <a:avLst/>
              <a:gdLst/>
              <a:ahLst/>
              <a:cxnLst/>
              <a:rect l="l" t="t" r="r" b="b"/>
              <a:pathLst>
                <a:path w="368" h="110" extrusionOk="0">
                  <a:moveTo>
                    <a:pt x="141" y="1"/>
                  </a:moveTo>
                  <a:cubicBezTo>
                    <a:pt x="123" y="1"/>
                    <a:pt x="106" y="3"/>
                    <a:pt x="89" y="9"/>
                  </a:cubicBezTo>
                  <a:cubicBezTo>
                    <a:pt x="56" y="9"/>
                    <a:pt x="22" y="20"/>
                    <a:pt x="0" y="42"/>
                  </a:cubicBezTo>
                  <a:lnTo>
                    <a:pt x="0" y="53"/>
                  </a:lnTo>
                  <a:cubicBezTo>
                    <a:pt x="34" y="42"/>
                    <a:pt x="67" y="42"/>
                    <a:pt x="101" y="31"/>
                  </a:cubicBezTo>
                  <a:lnTo>
                    <a:pt x="190" y="31"/>
                  </a:lnTo>
                  <a:cubicBezTo>
                    <a:pt x="256" y="42"/>
                    <a:pt x="312" y="75"/>
                    <a:pt x="368" y="109"/>
                  </a:cubicBezTo>
                  <a:cubicBezTo>
                    <a:pt x="323" y="65"/>
                    <a:pt x="267" y="20"/>
                    <a:pt x="200" y="9"/>
                  </a:cubicBezTo>
                  <a:cubicBezTo>
                    <a:pt x="178" y="3"/>
                    <a:pt x="159" y="1"/>
                    <a:pt x="1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11"/>
            <p:cNvSpPr/>
            <p:nvPr/>
          </p:nvSpPr>
          <p:spPr>
            <a:xfrm>
              <a:off x="2543629" y="4534689"/>
              <a:ext cx="3140" cy="12873"/>
            </a:xfrm>
            <a:custGeom>
              <a:avLst/>
              <a:gdLst/>
              <a:ahLst/>
              <a:cxnLst/>
              <a:rect l="l" t="t" r="r" b="b"/>
              <a:pathLst>
                <a:path w="90" h="369" extrusionOk="0">
                  <a:moveTo>
                    <a:pt x="23" y="1"/>
                  </a:moveTo>
                  <a:cubicBezTo>
                    <a:pt x="11" y="35"/>
                    <a:pt x="1" y="68"/>
                    <a:pt x="1" y="101"/>
                  </a:cubicBezTo>
                  <a:cubicBezTo>
                    <a:pt x="1" y="134"/>
                    <a:pt x="11" y="157"/>
                    <a:pt x="23" y="190"/>
                  </a:cubicBezTo>
                  <a:cubicBezTo>
                    <a:pt x="45" y="246"/>
                    <a:pt x="78" y="302"/>
                    <a:pt x="90" y="368"/>
                  </a:cubicBezTo>
                  <a:cubicBezTo>
                    <a:pt x="90" y="302"/>
                    <a:pt x="78" y="235"/>
                    <a:pt x="56" y="179"/>
                  </a:cubicBezTo>
                  <a:cubicBezTo>
                    <a:pt x="56" y="157"/>
                    <a:pt x="45" y="124"/>
                    <a:pt x="45" y="90"/>
                  </a:cubicBezTo>
                  <a:cubicBezTo>
                    <a:pt x="34" y="68"/>
                    <a:pt x="34" y="35"/>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11"/>
            <p:cNvSpPr/>
            <p:nvPr/>
          </p:nvSpPr>
          <p:spPr>
            <a:xfrm>
              <a:off x="2534314" y="4519966"/>
              <a:ext cx="22537" cy="5442"/>
            </a:xfrm>
            <a:custGeom>
              <a:avLst/>
              <a:gdLst/>
              <a:ahLst/>
              <a:cxnLst/>
              <a:rect l="l" t="t" r="r" b="b"/>
              <a:pathLst>
                <a:path w="646" h="156" extrusionOk="0">
                  <a:moveTo>
                    <a:pt x="167" y="0"/>
                  </a:moveTo>
                  <a:cubicBezTo>
                    <a:pt x="112" y="12"/>
                    <a:pt x="56" y="23"/>
                    <a:pt x="1" y="67"/>
                  </a:cubicBezTo>
                  <a:lnTo>
                    <a:pt x="1" y="79"/>
                  </a:lnTo>
                  <a:lnTo>
                    <a:pt x="23" y="79"/>
                  </a:lnTo>
                  <a:cubicBezTo>
                    <a:pt x="78" y="67"/>
                    <a:pt x="123" y="67"/>
                    <a:pt x="167" y="67"/>
                  </a:cubicBezTo>
                  <a:cubicBezTo>
                    <a:pt x="223" y="67"/>
                    <a:pt x="278" y="67"/>
                    <a:pt x="323" y="79"/>
                  </a:cubicBezTo>
                  <a:cubicBezTo>
                    <a:pt x="379" y="89"/>
                    <a:pt x="434" y="112"/>
                    <a:pt x="490" y="123"/>
                  </a:cubicBezTo>
                  <a:cubicBezTo>
                    <a:pt x="535" y="145"/>
                    <a:pt x="590" y="156"/>
                    <a:pt x="646" y="156"/>
                  </a:cubicBezTo>
                  <a:cubicBezTo>
                    <a:pt x="545" y="134"/>
                    <a:pt x="446" y="67"/>
                    <a:pt x="345" y="34"/>
                  </a:cubicBezTo>
                  <a:cubicBezTo>
                    <a:pt x="290" y="12"/>
                    <a:pt x="223" y="0"/>
                    <a:pt x="1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11"/>
            <p:cNvSpPr/>
            <p:nvPr/>
          </p:nvSpPr>
          <p:spPr>
            <a:xfrm>
              <a:off x="2524231" y="4509884"/>
              <a:ext cx="3140" cy="25259"/>
            </a:xfrm>
            <a:custGeom>
              <a:avLst/>
              <a:gdLst/>
              <a:ahLst/>
              <a:cxnLst/>
              <a:rect l="l" t="t" r="r" b="b"/>
              <a:pathLst>
                <a:path w="90" h="724" extrusionOk="0">
                  <a:moveTo>
                    <a:pt x="78" y="0"/>
                  </a:moveTo>
                  <a:cubicBezTo>
                    <a:pt x="56" y="56"/>
                    <a:pt x="33" y="123"/>
                    <a:pt x="23" y="178"/>
                  </a:cubicBezTo>
                  <a:cubicBezTo>
                    <a:pt x="11" y="234"/>
                    <a:pt x="11" y="301"/>
                    <a:pt x="11" y="356"/>
                  </a:cubicBezTo>
                  <a:cubicBezTo>
                    <a:pt x="0" y="479"/>
                    <a:pt x="0" y="601"/>
                    <a:pt x="0" y="723"/>
                  </a:cubicBezTo>
                  <a:cubicBezTo>
                    <a:pt x="23" y="601"/>
                    <a:pt x="45" y="479"/>
                    <a:pt x="56" y="368"/>
                  </a:cubicBezTo>
                  <a:cubicBezTo>
                    <a:pt x="67" y="301"/>
                    <a:pt x="89" y="245"/>
                    <a:pt x="89" y="190"/>
                  </a:cubicBezTo>
                  <a:lnTo>
                    <a:pt x="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11"/>
            <p:cNvSpPr/>
            <p:nvPr/>
          </p:nvSpPr>
          <p:spPr>
            <a:xfrm>
              <a:off x="2519173" y="4495789"/>
              <a:ext cx="24875" cy="6768"/>
            </a:xfrm>
            <a:custGeom>
              <a:avLst/>
              <a:gdLst/>
              <a:ahLst/>
              <a:cxnLst/>
              <a:rect l="l" t="t" r="r" b="b"/>
              <a:pathLst>
                <a:path w="713" h="194" extrusionOk="0">
                  <a:moveTo>
                    <a:pt x="226" y="1"/>
                  </a:moveTo>
                  <a:cubicBezTo>
                    <a:pt x="214" y="1"/>
                    <a:pt x="202" y="2"/>
                    <a:pt x="190" y="4"/>
                  </a:cubicBezTo>
                  <a:cubicBezTo>
                    <a:pt x="123" y="4"/>
                    <a:pt x="57" y="15"/>
                    <a:pt x="0" y="48"/>
                  </a:cubicBezTo>
                  <a:lnTo>
                    <a:pt x="12" y="48"/>
                  </a:lnTo>
                  <a:cubicBezTo>
                    <a:pt x="49" y="48"/>
                    <a:pt x="86" y="43"/>
                    <a:pt x="126" y="43"/>
                  </a:cubicBezTo>
                  <a:cubicBezTo>
                    <a:pt x="147" y="43"/>
                    <a:pt x="168" y="45"/>
                    <a:pt x="190" y="48"/>
                  </a:cubicBezTo>
                  <a:cubicBezTo>
                    <a:pt x="245" y="48"/>
                    <a:pt x="312" y="48"/>
                    <a:pt x="368" y="60"/>
                  </a:cubicBezTo>
                  <a:cubicBezTo>
                    <a:pt x="490" y="82"/>
                    <a:pt x="601" y="137"/>
                    <a:pt x="712" y="193"/>
                  </a:cubicBezTo>
                  <a:cubicBezTo>
                    <a:pt x="613" y="115"/>
                    <a:pt x="501" y="60"/>
                    <a:pt x="379" y="26"/>
                  </a:cubicBezTo>
                  <a:cubicBezTo>
                    <a:pt x="324" y="17"/>
                    <a:pt x="278" y="1"/>
                    <a:pt x="22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11"/>
            <p:cNvSpPr/>
            <p:nvPr/>
          </p:nvSpPr>
          <p:spPr>
            <a:xfrm>
              <a:off x="2505217" y="4484275"/>
              <a:ext cx="4675" cy="38062"/>
            </a:xfrm>
            <a:custGeom>
              <a:avLst/>
              <a:gdLst/>
              <a:ahLst/>
              <a:cxnLst/>
              <a:rect l="l" t="t" r="r" b="b"/>
              <a:pathLst>
                <a:path w="134" h="1091" extrusionOk="0">
                  <a:moveTo>
                    <a:pt x="123" y="0"/>
                  </a:moveTo>
                  <a:cubicBezTo>
                    <a:pt x="67" y="78"/>
                    <a:pt x="34" y="167"/>
                    <a:pt x="22" y="267"/>
                  </a:cubicBezTo>
                  <a:cubicBezTo>
                    <a:pt x="0" y="356"/>
                    <a:pt x="12" y="456"/>
                    <a:pt x="34" y="545"/>
                  </a:cubicBezTo>
                  <a:cubicBezTo>
                    <a:pt x="45" y="645"/>
                    <a:pt x="78" y="734"/>
                    <a:pt x="89" y="823"/>
                  </a:cubicBezTo>
                  <a:cubicBezTo>
                    <a:pt x="111" y="912"/>
                    <a:pt x="123" y="1001"/>
                    <a:pt x="89" y="1090"/>
                  </a:cubicBezTo>
                  <a:lnTo>
                    <a:pt x="101" y="1090"/>
                  </a:lnTo>
                  <a:cubicBezTo>
                    <a:pt x="134" y="1001"/>
                    <a:pt x="134" y="901"/>
                    <a:pt x="123" y="812"/>
                  </a:cubicBezTo>
                  <a:cubicBezTo>
                    <a:pt x="111" y="723"/>
                    <a:pt x="89" y="634"/>
                    <a:pt x="78" y="545"/>
                  </a:cubicBezTo>
                  <a:cubicBezTo>
                    <a:pt x="67" y="456"/>
                    <a:pt x="78" y="356"/>
                    <a:pt x="78" y="267"/>
                  </a:cubicBezTo>
                  <a:cubicBezTo>
                    <a:pt x="89" y="178"/>
                    <a:pt x="111" y="89"/>
                    <a:pt x="1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11"/>
            <p:cNvSpPr/>
            <p:nvPr/>
          </p:nvSpPr>
          <p:spPr>
            <a:xfrm>
              <a:off x="2460176" y="4379506"/>
              <a:ext cx="108709" cy="65519"/>
            </a:xfrm>
            <a:custGeom>
              <a:avLst/>
              <a:gdLst/>
              <a:ahLst/>
              <a:cxnLst/>
              <a:rect l="l" t="t" r="r" b="b"/>
              <a:pathLst>
                <a:path w="3116" h="1878" extrusionOk="0">
                  <a:moveTo>
                    <a:pt x="3093" y="0"/>
                  </a:moveTo>
                  <a:cubicBezTo>
                    <a:pt x="2993" y="34"/>
                    <a:pt x="2637" y="134"/>
                    <a:pt x="2181" y="178"/>
                  </a:cubicBezTo>
                  <a:cubicBezTo>
                    <a:pt x="1636" y="234"/>
                    <a:pt x="858" y="311"/>
                    <a:pt x="557" y="590"/>
                  </a:cubicBezTo>
                  <a:cubicBezTo>
                    <a:pt x="279" y="845"/>
                    <a:pt x="157" y="1335"/>
                    <a:pt x="146" y="1391"/>
                  </a:cubicBezTo>
                  <a:lnTo>
                    <a:pt x="134" y="1391"/>
                  </a:lnTo>
                  <a:lnTo>
                    <a:pt x="12" y="1424"/>
                  </a:lnTo>
                  <a:cubicBezTo>
                    <a:pt x="1" y="1435"/>
                    <a:pt x="1" y="1435"/>
                    <a:pt x="12" y="1446"/>
                  </a:cubicBezTo>
                  <a:cubicBezTo>
                    <a:pt x="57" y="1502"/>
                    <a:pt x="346" y="1824"/>
                    <a:pt x="635" y="1869"/>
                  </a:cubicBezTo>
                  <a:cubicBezTo>
                    <a:pt x="670" y="1875"/>
                    <a:pt x="706" y="1878"/>
                    <a:pt x="742" y="1878"/>
                  </a:cubicBezTo>
                  <a:cubicBezTo>
                    <a:pt x="1025" y="1878"/>
                    <a:pt x="1341" y="1687"/>
                    <a:pt x="1736" y="1391"/>
                  </a:cubicBezTo>
                  <a:cubicBezTo>
                    <a:pt x="2148" y="1090"/>
                    <a:pt x="2959" y="178"/>
                    <a:pt x="3104" y="12"/>
                  </a:cubicBezTo>
                  <a:cubicBezTo>
                    <a:pt x="3115" y="12"/>
                    <a:pt x="3104" y="0"/>
                    <a:pt x="309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11"/>
            <p:cNvSpPr/>
            <p:nvPr/>
          </p:nvSpPr>
          <p:spPr>
            <a:xfrm>
              <a:off x="2501728" y="4379506"/>
              <a:ext cx="67158" cy="60948"/>
            </a:xfrm>
            <a:custGeom>
              <a:avLst/>
              <a:gdLst/>
              <a:ahLst/>
              <a:cxnLst/>
              <a:rect l="l" t="t" r="r" b="b"/>
              <a:pathLst>
                <a:path w="1925" h="1747" extrusionOk="0">
                  <a:moveTo>
                    <a:pt x="1902" y="0"/>
                  </a:moveTo>
                  <a:cubicBezTo>
                    <a:pt x="1802" y="34"/>
                    <a:pt x="1446" y="134"/>
                    <a:pt x="990" y="178"/>
                  </a:cubicBezTo>
                  <a:cubicBezTo>
                    <a:pt x="868" y="190"/>
                    <a:pt x="734" y="212"/>
                    <a:pt x="601" y="222"/>
                  </a:cubicBezTo>
                  <a:cubicBezTo>
                    <a:pt x="557" y="323"/>
                    <a:pt x="523" y="423"/>
                    <a:pt x="490" y="534"/>
                  </a:cubicBezTo>
                  <a:cubicBezTo>
                    <a:pt x="468" y="667"/>
                    <a:pt x="434" y="801"/>
                    <a:pt x="401" y="934"/>
                  </a:cubicBezTo>
                  <a:cubicBezTo>
                    <a:pt x="367" y="1068"/>
                    <a:pt x="300" y="1201"/>
                    <a:pt x="245" y="1324"/>
                  </a:cubicBezTo>
                  <a:cubicBezTo>
                    <a:pt x="178" y="1458"/>
                    <a:pt x="100" y="1579"/>
                    <a:pt x="33" y="1702"/>
                  </a:cubicBezTo>
                  <a:cubicBezTo>
                    <a:pt x="23" y="1713"/>
                    <a:pt x="11" y="1735"/>
                    <a:pt x="0" y="1747"/>
                  </a:cubicBezTo>
                  <a:cubicBezTo>
                    <a:pt x="167" y="1668"/>
                    <a:pt x="345" y="1535"/>
                    <a:pt x="545" y="1391"/>
                  </a:cubicBezTo>
                  <a:cubicBezTo>
                    <a:pt x="957" y="1090"/>
                    <a:pt x="1768" y="178"/>
                    <a:pt x="1913" y="12"/>
                  </a:cubicBezTo>
                  <a:cubicBezTo>
                    <a:pt x="1924" y="12"/>
                    <a:pt x="1913" y="0"/>
                    <a:pt x="190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11"/>
            <p:cNvSpPr/>
            <p:nvPr/>
          </p:nvSpPr>
          <p:spPr>
            <a:xfrm>
              <a:off x="2531593" y="4388019"/>
              <a:ext cx="11652" cy="14409"/>
            </a:xfrm>
            <a:custGeom>
              <a:avLst/>
              <a:gdLst/>
              <a:ahLst/>
              <a:cxnLst/>
              <a:rect l="l" t="t" r="r" b="b"/>
              <a:pathLst>
                <a:path w="334" h="413" extrusionOk="0">
                  <a:moveTo>
                    <a:pt x="334" y="1"/>
                  </a:moveTo>
                  <a:lnTo>
                    <a:pt x="334" y="1"/>
                  </a:lnTo>
                  <a:cubicBezTo>
                    <a:pt x="301" y="23"/>
                    <a:pt x="257" y="45"/>
                    <a:pt x="223" y="79"/>
                  </a:cubicBezTo>
                  <a:cubicBezTo>
                    <a:pt x="190" y="101"/>
                    <a:pt x="156" y="134"/>
                    <a:pt x="123" y="168"/>
                  </a:cubicBezTo>
                  <a:cubicBezTo>
                    <a:pt x="89" y="201"/>
                    <a:pt x="56" y="235"/>
                    <a:pt x="34" y="279"/>
                  </a:cubicBezTo>
                  <a:cubicBezTo>
                    <a:pt x="12" y="312"/>
                    <a:pt x="0" y="368"/>
                    <a:pt x="0" y="413"/>
                  </a:cubicBezTo>
                  <a:cubicBezTo>
                    <a:pt x="23" y="368"/>
                    <a:pt x="34" y="324"/>
                    <a:pt x="67" y="290"/>
                  </a:cubicBezTo>
                  <a:cubicBezTo>
                    <a:pt x="89" y="257"/>
                    <a:pt x="112" y="223"/>
                    <a:pt x="145" y="179"/>
                  </a:cubicBezTo>
                  <a:cubicBezTo>
                    <a:pt x="168" y="146"/>
                    <a:pt x="201" y="112"/>
                    <a:pt x="234" y="90"/>
                  </a:cubicBezTo>
                  <a:cubicBezTo>
                    <a:pt x="267" y="57"/>
                    <a:pt x="301" y="23"/>
                    <a:pt x="3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11"/>
            <p:cNvSpPr/>
            <p:nvPr/>
          </p:nvSpPr>
          <p:spPr>
            <a:xfrm>
              <a:off x="2539757" y="4396950"/>
              <a:ext cx="11269" cy="1605"/>
            </a:xfrm>
            <a:custGeom>
              <a:avLst/>
              <a:gdLst/>
              <a:ahLst/>
              <a:cxnLst/>
              <a:rect l="l" t="t" r="r" b="b"/>
              <a:pathLst>
                <a:path w="323" h="46" extrusionOk="0">
                  <a:moveTo>
                    <a:pt x="322" y="1"/>
                  </a:moveTo>
                  <a:cubicBezTo>
                    <a:pt x="267" y="1"/>
                    <a:pt x="211" y="12"/>
                    <a:pt x="156" y="12"/>
                  </a:cubicBezTo>
                  <a:lnTo>
                    <a:pt x="78" y="12"/>
                  </a:lnTo>
                  <a:cubicBezTo>
                    <a:pt x="56" y="12"/>
                    <a:pt x="33" y="12"/>
                    <a:pt x="0" y="23"/>
                  </a:cubicBezTo>
                  <a:cubicBezTo>
                    <a:pt x="23" y="34"/>
                    <a:pt x="56" y="45"/>
                    <a:pt x="78" y="45"/>
                  </a:cubicBezTo>
                  <a:cubicBezTo>
                    <a:pt x="112" y="45"/>
                    <a:pt x="134" y="45"/>
                    <a:pt x="167" y="34"/>
                  </a:cubicBezTo>
                  <a:cubicBezTo>
                    <a:pt x="211" y="23"/>
                    <a:pt x="267" y="12"/>
                    <a:pt x="32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11"/>
            <p:cNvSpPr/>
            <p:nvPr/>
          </p:nvSpPr>
          <p:spPr>
            <a:xfrm>
              <a:off x="2499391" y="4390775"/>
              <a:ext cx="22537" cy="26410"/>
            </a:xfrm>
            <a:custGeom>
              <a:avLst/>
              <a:gdLst/>
              <a:ahLst/>
              <a:cxnLst/>
              <a:rect l="l" t="t" r="r" b="b"/>
              <a:pathLst>
                <a:path w="646" h="757" extrusionOk="0">
                  <a:moveTo>
                    <a:pt x="634" y="0"/>
                  </a:moveTo>
                  <a:cubicBezTo>
                    <a:pt x="579" y="55"/>
                    <a:pt x="512" y="111"/>
                    <a:pt x="456" y="166"/>
                  </a:cubicBezTo>
                  <a:cubicBezTo>
                    <a:pt x="389" y="222"/>
                    <a:pt x="312" y="267"/>
                    <a:pt x="245" y="322"/>
                  </a:cubicBezTo>
                  <a:cubicBezTo>
                    <a:pt x="179" y="367"/>
                    <a:pt x="123" y="445"/>
                    <a:pt x="90" y="512"/>
                  </a:cubicBezTo>
                  <a:cubicBezTo>
                    <a:pt x="67" y="556"/>
                    <a:pt x="45" y="589"/>
                    <a:pt x="34" y="634"/>
                  </a:cubicBezTo>
                  <a:cubicBezTo>
                    <a:pt x="23" y="667"/>
                    <a:pt x="1" y="712"/>
                    <a:pt x="11" y="756"/>
                  </a:cubicBezTo>
                  <a:lnTo>
                    <a:pt x="23" y="756"/>
                  </a:lnTo>
                  <a:cubicBezTo>
                    <a:pt x="11" y="712"/>
                    <a:pt x="45" y="678"/>
                    <a:pt x="56" y="645"/>
                  </a:cubicBezTo>
                  <a:cubicBezTo>
                    <a:pt x="78" y="611"/>
                    <a:pt x="100" y="567"/>
                    <a:pt x="123" y="534"/>
                  </a:cubicBezTo>
                  <a:cubicBezTo>
                    <a:pt x="167" y="467"/>
                    <a:pt x="212" y="400"/>
                    <a:pt x="268" y="344"/>
                  </a:cubicBezTo>
                  <a:cubicBezTo>
                    <a:pt x="334" y="289"/>
                    <a:pt x="401" y="245"/>
                    <a:pt x="468" y="189"/>
                  </a:cubicBezTo>
                  <a:cubicBezTo>
                    <a:pt x="523" y="122"/>
                    <a:pt x="590" y="67"/>
                    <a:pt x="6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11"/>
            <p:cNvSpPr/>
            <p:nvPr/>
          </p:nvSpPr>
          <p:spPr>
            <a:xfrm>
              <a:off x="2509474" y="4412859"/>
              <a:ext cx="20235" cy="4326"/>
            </a:xfrm>
            <a:custGeom>
              <a:avLst/>
              <a:gdLst/>
              <a:ahLst/>
              <a:cxnLst/>
              <a:rect l="l" t="t" r="r" b="b"/>
              <a:pathLst>
                <a:path w="580" h="124" extrusionOk="0">
                  <a:moveTo>
                    <a:pt x="1" y="1"/>
                  </a:moveTo>
                  <a:lnTo>
                    <a:pt x="1" y="12"/>
                  </a:lnTo>
                  <a:cubicBezTo>
                    <a:pt x="34" y="45"/>
                    <a:pt x="90" y="67"/>
                    <a:pt x="134" y="79"/>
                  </a:cubicBezTo>
                  <a:cubicBezTo>
                    <a:pt x="179" y="101"/>
                    <a:pt x="234" y="101"/>
                    <a:pt x="278" y="101"/>
                  </a:cubicBezTo>
                  <a:cubicBezTo>
                    <a:pt x="379" y="123"/>
                    <a:pt x="479" y="123"/>
                    <a:pt x="579" y="123"/>
                  </a:cubicBezTo>
                  <a:lnTo>
                    <a:pt x="579" y="112"/>
                  </a:lnTo>
                  <a:cubicBezTo>
                    <a:pt x="479" y="101"/>
                    <a:pt x="390" y="79"/>
                    <a:pt x="290" y="57"/>
                  </a:cubicBezTo>
                  <a:cubicBezTo>
                    <a:pt x="246" y="45"/>
                    <a:pt x="201" y="23"/>
                    <a:pt x="145" y="23"/>
                  </a:cubicBezTo>
                  <a:cubicBezTo>
                    <a:pt x="100" y="12"/>
                    <a:pt x="45" y="1"/>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11"/>
            <p:cNvSpPr/>
            <p:nvPr/>
          </p:nvSpPr>
          <p:spPr>
            <a:xfrm>
              <a:off x="2476504" y="4425279"/>
              <a:ext cx="33004" cy="8303"/>
            </a:xfrm>
            <a:custGeom>
              <a:avLst/>
              <a:gdLst/>
              <a:ahLst/>
              <a:cxnLst/>
              <a:rect l="l" t="t" r="r" b="b"/>
              <a:pathLst>
                <a:path w="946" h="238" extrusionOk="0">
                  <a:moveTo>
                    <a:pt x="12" y="0"/>
                  </a:moveTo>
                  <a:lnTo>
                    <a:pt x="0" y="12"/>
                  </a:lnTo>
                  <a:cubicBezTo>
                    <a:pt x="56" y="79"/>
                    <a:pt x="123" y="123"/>
                    <a:pt x="200" y="168"/>
                  </a:cubicBezTo>
                  <a:cubicBezTo>
                    <a:pt x="279" y="201"/>
                    <a:pt x="367" y="212"/>
                    <a:pt x="445" y="223"/>
                  </a:cubicBezTo>
                  <a:cubicBezTo>
                    <a:pt x="530" y="234"/>
                    <a:pt x="615" y="237"/>
                    <a:pt x="700" y="237"/>
                  </a:cubicBezTo>
                  <a:cubicBezTo>
                    <a:pt x="782" y="237"/>
                    <a:pt x="864" y="234"/>
                    <a:pt x="946" y="234"/>
                  </a:cubicBezTo>
                  <a:lnTo>
                    <a:pt x="946" y="223"/>
                  </a:lnTo>
                  <a:cubicBezTo>
                    <a:pt x="779" y="212"/>
                    <a:pt x="612" y="212"/>
                    <a:pt x="456" y="178"/>
                  </a:cubicBezTo>
                  <a:cubicBezTo>
                    <a:pt x="378" y="156"/>
                    <a:pt x="301" y="134"/>
                    <a:pt x="222" y="101"/>
                  </a:cubicBezTo>
                  <a:cubicBezTo>
                    <a:pt x="156" y="79"/>
                    <a:pt x="78" y="45"/>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11"/>
            <p:cNvSpPr/>
            <p:nvPr/>
          </p:nvSpPr>
          <p:spPr>
            <a:xfrm>
              <a:off x="2470294" y="4397334"/>
              <a:ext cx="23305" cy="29933"/>
            </a:xfrm>
            <a:custGeom>
              <a:avLst/>
              <a:gdLst/>
              <a:ahLst/>
              <a:cxnLst/>
              <a:rect l="l" t="t" r="r" b="b"/>
              <a:pathLst>
                <a:path w="668" h="858" extrusionOk="0">
                  <a:moveTo>
                    <a:pt x="667" y="1"/>
                  </a:moveTo>
                  <a:lnTo>
                    <a:pt x="457" y="190"/>
                  </a:lnTo>
                  <a:cubicBezTo>
                    <a:pt x="390" y="257"/>
                    <a:pt x="323" y="312"/>
                    <a:pt x="256" y="379"/>
                  </a:cubicBezTo>
                  <a:lnTo>
                    <a:pt x="156" y="479"/>
                  </a:lnTo>
                  <a:lnTo>
                    <a:pt x="111" y="524"/>
                  </a:lnTo>
                  <a:cubicBezTo>
                    <a:pt x="89" y="546"/>
                    <a:pt x="78" y="568"/>
                    <a:pt x="67" y="591"/>
                  </a:cubicBezTo>
                  <a:cubicBezTo>
                    <a:pt x="45" y="624"/>
                    <a:pt x="22" y="668"/>
                    <a:pt x="12" y="724"/>
                  </a:cubicBezTo>
                  <a:cubicBezTo>
                    <a:pt x="0" y="746"/>
                    <a:pt x="0" y="769"/>
                    <a:pt x="12" y="791"/>
                  </a:cubicBezTo>
                  <a:lnTo>
                    <a:pt x="12" y="858"/>
                  </a:lnTo>
                  <a:lnTo>
                    <a:pt x="22" y="858"/>
                  </a:lnTo>
                  <a:lnTo>
                    <a:pt x="22" y="791"/>
                  </a:lnTo>
                  <a:cubicBezTo>
                    <a:pt x="22" y="769"/>
                    <a:pt x="34" y="746"/>
                    <a:pt x="34" y="724"/>
                  </a:cubicBezTo>
                  <a:cubicBezTo>
                    <a:pt x="56" y="680"/>
                    <a:pt x="78" y="646"/>
                    <a:pt x="101" y="613"/>
                  </a:cubicBezTo>
                  <a:cubicBezTo>
                    <a:pt x="123" y="568"/>
                    <a:pt x="156" y="535"/>
                    <a:pt x="190" y="502"/>
                  </a:cubicBezTo>
                  <a:lnTo>
                    <a:pt x="279" y="401"/>
                  </a:lnTo>
                  <a:cubicBezTo>
                    <a:pt x="345" y="334"/>
                    <a:pt x="412" y="268"/>
                    <a:pt x="479" y="212"/>
                  </a:cubicBezTo>
                  <a:lnTo>
                    <a:pt x="667" y="12"/>
                  </a:lnTo>
                  <a:lnTo>
                    <a:pt x="66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11"/>
            <p:cNvSpPr/>
            <p:nvPr/>
          </p:nvSpPr>
          <p:spPr>
            <a:xfrm>
              <a:off x="2386876" y="4436932"/>
              <a:ext cx="64821" cy="114780"/>
            </a:xfrm>
            <a:custGeom>
              <a:avLst/>
              <a:gdLst/>
              <a:ahLst/>
              <a:cxnLst/>
              <a:rect l="l" t="t" r="r" b="b"/>
              <a:pathLst>
                <a:path w="1858" h="3290" extrusionOk="0">
                  <a:moveTo>
                    <a:pt x="411" y="0"/>
                  </a:moveTo>
                  <a:cubicBezTo>
                    <a:pt x="411" y="0"/>
                    <a:pt x="189" y="234"/>
                    <a:pt x="111" y="546"/>
                  </a:cubicBezTo>
                  <a:cubicBezTo>
                    <a:pt x="22" y="868"/>
                    <a:pt x="0" y="1302"/>
                    <a:pt x="223" y="1791"/>
                  </a:cubicBezTo>
                  <a:cubicBezTo>
                    <a:pt x="445" y="2281"/>
                    <a:pt x="668" y="2403"/>
                    <a:pt x="934" y="2558"/>
                  </a:cubicBezTo>
                  <a:cubicBezTo>
                    <a:pt x="1335" y="2792"/>
                    <a:pt x="1657" y="3203"/>
                    <a:pt x="1724" y="3282"/>
                  </a:cubicBezTo>
                  <a:cubicBezTo>
                    <a:pt x="1724" y="3287"/>
                    <a:pt x="1727" y="3290"/>
                    <a:pt x="1730" y="3290"/>
                  </a:cubicBezTo>
                  <a:cubicBezTo>
                    <a:pt x="1732" y="3290"/>
                    <a:pt x="1735" y="3287"/>
                    <a:pt x="1735" y="3282"/>
                  </a:cubicBezTo>
                  <a:cubicBezTo>
                    <a:pt x="1758" y="3181"/>
                    <a:pt x="1857" y="2703"/>
                    <a:pt x="1824" y="2036"/>
                  </a:cubicBezTo>
                  <a:cubicBezTo>
                    <a:pt x="1790" y="1280"/>
                    <a:pt x="1624" y="746"/>
                    <a:pt x="1379" y="457"/>
                  </a:cubicBezTo>
                  <a:cubicBezTo>
                    <a:pt x="1145" y="178"/>
                    <a:pt x="823" y="134"/>
                    <a:pt x="700" y="111"/>
                  </a:cubicBezTo>
                  <a:cubicBezTo>
                    <a:pt x="589" y="89"/>
                    <a:pt x="478" y="56"/>
                    <a:pt x="456" y="56"/>
                  </a:cubicBezTo>
                  <a:lnTo>
                    <a:pt x="41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11"/>
            <p:cNvSpPr/>
            <p:nvPr/>
          </p:nvSpPr>
          <p:spPr>
            <a:xfrm>
              <a:off x="2419461" y="4449352"/>
              <a:ext cx="32236" cy="102360"/>
            </a:xfrm>
            <a:custGeom>
              <a:avLst/>
              <a:gdLst/>
              <a:ahLst/>
              <a:cxnLst/>
              <a:rect l="l" t="t" r="r" b="b"/>
              <a:pathLst>
                <a:path w="924" h="2934" extrusionOk="0">
                  <a:moveTo>
                    <a:pt x="345" y="0"/>
                  </a:moveTo>
                  <a:cubicBezTo>
                    <a:pt x="245" y="200"/>
                    <a:pt x="211" y="434"/>
                    <a:pt x="211" y="667"/>
                  </a:cubicBezTo>
                  <a:cubicBezTo>
                    <a:pt x="211" y="845"/>
                    <a:pt x="223" y="1035"/>
                    <a:pt x="223" y="1223"/>
                  </a:cubicBezTo>
                  <a:cubicBezTo>
                    <a:pt x="211" y="1391"/>
                    <a:pt x="178" y="1569"/>
                    <a:pt x="134" y="1735"/>
                  </a:cubicBezTo>
                  <a:cubicBezTo>
                    <a:pt x="100" y="1891"/>
                    <a:pt x="45" y="2047"/>
                    <a:pt x="0" y="2202"/>
                  </a:cubicBezTo>
                  <a:cubicBezTo>
                    <a:pt x="401" y="2436"/>
                    <a:pt x="723" y="2847"/>
                    <a:pt x="790" y="2926"/>
                  </a:cubicBezTo>
                  <a:cubicBezTo>
                    <a:pt x="790" y="2931"/>
                    <a:pt x="793" y="2934"/>
                    <a:pt x="796" y="2934"/>
                  </a:cubicBezTo>
                  <a:cubicBezTo>
                    <a:pt x="798" y="2934"/>
                    <a:pt x="801" y="2931"/>
                    <a:pt x="801" y="2926"/>
                  </a:cubicBezTo>
                  <a:cubicBezTo>
                    <a:pt x="824" y="2825"/>
                    <a:pt x="923" y="2347"/>
                    <a:pt x="890" y="1680"/>
                  </a:cubicBezTo>
                  <a:cubicBezTo>
                    <a:pt x="856" y="924"/>
                    <a:pt x="690" y="390"/>
                    <a:pt x="445" y="101"/>
                  </a:cubicBezTo>
                  <a:cubicBezTo>
                    <a:pt x="423" y="67"/>
                    <a:pt x="389" y="34"/>
                    <a:pt x="34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11"/>
            <p:cNvSpPr/>
            <p:nvPr/>
          </p:nvSpPr>
          <p:spPr>
            <a:xfrm>
              <a:off x="2409379" y="4447538"/>
              <a:ext cx="26410" cy="13467"/>
            </a:xfrm>
            <a:custGeom>
              <a:avLst/>
              <a:gdLst/>
              <a:ahLst/>
              <a:cxnLst/>
              <a:rect l="l" t="t" r="r" b="b"/>
              <a:pathLst>
                <a:path w="757" h="386" extrusionOk="0">
                  <a:moveTo>
                    <a:pt x="169" y="0"/>
                  </a:moveTo>
                  <a:cubicBezTo>
                    <a:pt x="112" y="0"/>
                    <a:pt x="54" y="6"/>
                    <a:pt x="0" y="19"/>
                  </a:cubicBezTo>
                  <a:lnTo>
                    <a:pt x="11" y="19"/>
                  </a:lnTo>
                  <a:cubicBezTo>
                    <a:pt x="47" y="14"/>
                    <a:pt x="83" y="11"/>
                    <a:pt x="119" y="11"/>
                  </a:cubicBezTo>
                  <a:cubicBezTo>
                    <a:pt x="227" y="11"/>
                    <a:pt x="334" y="36"/>
                    <a:pt x="434" y="86"/>
                  </a:cubicBezTo>
                  <a:cubicBezTo>
                    <a:pt x="500" y="119"/>
                    <a:pt x="556" y="163"/>
                    <a:pt x="601" y="219"/>
                  </a:cubicBezTo>
                  <a:cubicBezTo>
                    <a:pt x="656" y="264"/>
                    <a:pt x="701" y="319"/>
                    <a:pt x="745" y="386"/>
                  </a:cubicBezTo>
                  <a:lnTo>
                    <a:pt x="757" y="386"/>
                  </a:lnTo>
                  <a:cubicBezTo>
                    <a:pt x="734" y="308"/>
                    <a:pt x="690" y="242"/>
                    <a:pt x="634" y="186"/>
                  </a:cubicBezTo>
                  <a:cubicBezTo>
                    <a:pt x="589" y="130"/>
                    <a:pt x="523" y="86"/>
                    <a:pt x="445" y="52"/>
                  </a:cubicBezTo>
                  <a:cubicBezTo>
                    <a:pt x="362" y="18"/>
                    <a:pt x="265" y="0"/>
                    <a:pt x="16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11"/>
            <p:cNvSpPr/>
            <p:nvPr/>
          </p:nvSpPr>
          <p:spPr>
            <a:xfrm>
              <a:off x="2418694" y="4462924"/>
              <a:ext cx="24072" cy="21386"/>
            </a:xfrm>
            <a:custGeom>
              <a:avLst/>
              <a:gdLst/>
              <a:ahLst/>
              <a:cxnLst/>
              <a:rect l="l" t="t" r="r" b="b"/>
              <a:pathLst>
                <a:path w="690" h="613" extrusionOk="0">
                  <a:moveTo>
                    <a:pt x="0" y="1"/>
                  </a:moveTo>
                  <a:cubicBezTo>
                    <a:pt x="45" y="68"/>
                    <a:pt x="100" y="123"/>
                    <a:pt x="167" y="167"/>
                  </a:cubicBezTo>
                  <a:cubicBezTo>
                    <a:pt x="223" y="212"/>
                    <a:pt x="300" y="245"/>
                    <a:pt x="356" y="290"/>
                  </a:cubicBezTo>
                  <a:cubicBezTo>
                    <a:pt x="411" y="334"/>
                    <a:pt x="467" y="390"/>
                    <a:pt x="523" y="446"/>
                  </a:cubicBezTo>
                  <a:cubicBezTo>
                    <a:pt x="579" y="501"/>
                    <a:pt x="623" y="557"/>
                    <a:pt x="690" y="612"/>
                  </a:cubicBezTo>
                  <a:cubicBezTo>
                    <a:pt x="645" y="545"/>
                    <a:pt x="601" y="479"/>
                    <a:pt x="545" y="423"/>
                  </a:cubicBezTo>
                  <a:cubicBezTo>
                    <a:pt x="490" y="367"/>
                    <a:pt x="434" y="312"/>
                    <a:pt x="367" y="268"/>
                  </a:cubicBezTo>
                  <a:cubicBezTo>
                    <a:pt x="312" y="223"/>
                    <a:pt x="233" y="189"/>
                    <a:pt x="167" y="156"/>
                  </a:cubicBezTo>
                  <a:cubicBezTo>
                    <a:pt x="100" y="112"/>
                    <a:pt x="45" y="68"/>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11"/>
            <p:cNvSpPr/>
            <p:nvPr/>
          </p:nvSpPr>
          <p:spPr>
            <a:xfrm>
              <a:off x="2429928" y="4487764"/>
              <a:ext cx="16746" cy="16327"/>
            </a:xfrm>
            <a:custGeom>
              <a:avLst/>
              <a:gdLst/>
              <a:ahLst/>
              <a:cxnLst/>
              <a:rect l="l" t="t" r="r" b="b"/>
              <a:pathLst>
                <a:path w="480" h="468" extrusionOk="0">
                  <a:moveTo>
                    <a:pt x="0" y="1"/>
                  </a:moveTo>
                  <a:cubicBezTo>
                    <a:pt x="45" y="45"/>
                    <a:pt x="89" y="78"/>
                    <a:pt x="145" y="100"/>
                  </a:cubicBezTo>
                  <a:cubicBezTo>
                    <a:pt x="201" y="122"/>
                    <a:pt x="245" y="156"/>
                    <a:pt x="279" y="189"/>
                  </a:cubicBezTo>
                  <a:cubicBezTo>
                    <a:pt x="312" y="234"/>
                    <a:pt x="334" y="290"/>
                    <a:pt x="368" y="334"/>
                  </a:cubicBezTo>
                  <a:cubicBezTo>
                    <a:pt x="390" y="389"/>
                    <a:pt x="423" y="434"/>
                    <a:pt x="479" y="468"/>
                  </a:cubicBezTo>
                  <a:cubicBezTo>
                    <a:pt x="445" y="412"/>
                    <a:pt x="423" y="367"/>
                    <a:pt x="401" y="312"/>
                  </a:cubicBezTo>
                  <a:cubicBezTo>
                    <a:pt x="379" y="268"/>
                    <a:pt x="346" y="211"/>
                    <a:pt x="301" y="167"/>
                  </a:cubicBezTo>
                  <a:cubicBezTo>
                    <a:pt x="267" y="122"/>
                    <a:pt x="201" y="100"/>
                    <a:pt x="156" y="78"/>
                  </a:cubicBezTo>
                  <a:cubicBezTo>
                    <a:pt x="101" y="67"/>
                    <a:pt x="45" y="45"/>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11"/>
            <p:cNvSpPr/>
            <p:nvPr/>
          </p:nvSpPr>
          <p:spPr>
            <a:xfrm>
              <a:off x="2435371" y="4507162"/>
              <a:ext cx="12420" cy="17897"/>
            </a:xfrm>
            <a:custGeom>
              <a:avLst/>
              <a:gdLst/>
              <a:ahLst/>
              <a:cxnLst/>
              <a:rect l="l" t="t" r="r" b="b"/>
              <a:pathLst>
                <a:path w="356" h="513" extrusionOk="0">
                  <a:moveTo>
                    <a:pt x="0" y="1"/>
                  </a:moveTo>
                  <a:cubicBezTo>
                    <a:pt x="67" y="78"/>
                    <a:pt x="134" y="167"/>
                    <a:pt x="190" y="256"/>
                  </a:cubicBezTo>
                  <a:cubicBezTo>
                    <a:pt x="212" y="301"/>
                    <a:pt x="234" y="345"/>
                    <a:pt x="267" y="390"/>
                  </a:cubicBezTo>
                  <a:cubicBezTo>
                    <a:pt x="289" y="423"/>
                    <a:pt x="323" y="468"/>
                    <a:pt x="345" y="512"/>
                  </a:cubicBezTo>
                  <a:lnTo>
                    <a:pt x="356" y="512"/>
                  </a:lnTo>
                  <a:cubicBezTo>
                    <a:pt x="334" y="468"/>
                    <a:pt x="311" y="412"/>
                    <a:pt x="289" y="367"/>
                  </a:cubicBezTo>
                  <a:cubicBezTo>
                    <a:pt x="267" y="323"/>
                    <a:pt x="234" y="278"/>
                    <a:pt x="200" y="234"/>
                  </a:cubicBezTo>
                  <a:cubicBezTo>
                    <a:pt x="145" y="156"/>
                    <a:pt x="78" y="78"/>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11"/>
            <p:cNvSpPr/>
            <p:nvPr/>
          </p:nvSpPr>
          <p:spPr>
            <a:xfrm>
              <a:off x="2431114" y="4517245"/>
              <a:ext cx="7780" cy="11269"/>
            </a:xfrm>
            <a:custGeom>
              <a:avLst/>
              <a:gdLst/>
              <a:ahLst/>
              <a:cxnLst/>
              <a:rect l="l" t="t" r="r" b="b"/>
              <a:pathLst>
                <a:path w="223" h="323" extrusionOk="0">
                  <a:moveTo>
                    <a:pt x="200" y="1"/>
                  </a:moveTo>
                  <a:cubicBezTo>
                    <a:pt x="200" y="12"/>
                    <a:pt x="178" y="23"/>
                    <a:pt x="167" y="34"/>
                  </a:cubicBezTo>
                  <a:lnTo>
                    <a:pt x="134" y="68"/>
                  </a:lnTo>
                  <a:cubicBezTo>
                    <a:pt x="111" y="90"/>
                    <a:pt x="100" y="123"/>
                    <a:pt x="78" y="145"/>
                  </a:cubicBezTo>
                  <a:cubicBezTo>
                    <a:pt x="67" y="179"/>
                    <a:pt x="45" y="201"/>
                    <a:pt x="22" y="234"/>
                  </a:cubicBezTo>
                  <a:cubicBezTo>
                    <a:pt x="11" y="256"/>
                    <a:pt x="0" y="290"/>
                    <a:pt x="0" y="323"/>
                  </a:cubicBezTo>
                  <a:cubicBezTo>
                    <a:pt x="22" y="268"/>
                    <a:pt x="78" y="223"/>
                    <a:pt x="122" y="179"/>
                  </a:cubicBezTo>
                  <a:cubicBezTo>
                    <a:pt x="144" y="157"/>
                    <a:pt x="167" y="134"/>
                    <a:pt x="189" y="101"/>
                  </a:cubicBezTo>
                  <a:cubicBezTo>
                    <a:pt x="189" y="90"/>
                    <a:pt x="200" y="68"/>
                    <a:pt x="211" y="56"/>
                  </a:cubicBezTo>
                  <a:cubicBezTo>
                    <a:pt x="211" y="45"/>
                    <a:pt x="223" y="12"/>
                    <a:pt x="2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11"/>
            <p:cNvSpPr/>
            <p:nvPr/>
          </p:nvSpPr>
          <p:spPr>
            <a:xfrm>
              <a:off x="2422567" y="4492439"/>
              <a:ext cx="10117" cy="26794"/>
            </a:xfrm>
            <a:custGeom>
              <a:avLst/>
              <a:gdLst/>
              <a:ahLst/>
              <a:cxnLst/>
              <a:rect l="l" t="t" r="r" b="b"/>
              <a:pathLst>
                <a:path w="290" h="768" extrusionOk="0">
                  <a:moveTo>
                    <a:pt x="290" y="0"/>
                  </a:moveTo>
                  <a:cubicBezTo>
                    <a:pt x="256" y="22"/>
                    <a:pt x="245" y="55"/>
                    <a:pt x="234" y="89"/>
                  </a:cubicBezTo>
                  <a:lnTo>
                    <a:pt x="189" y="178"/>
                  </a:lnTo>
                  <a:lnTo>
                    <a:pt x="100" y="367"/>
                  </a:lnTo>
                  <a:cubicBezTo>
                    <a:pt x="78" y="433"/>
                    <a:pt x="45" y="489"/>
                    <a:pt x="23" y="556"/>
                  </a:cubicBezTo>
                  <a:cubicBezTo>
                    <a:pt x="11" y="623"/>
                    <a:pt x="0" y="712"/>
                    <a:pt x="45" y="767"/>
                  </a:cubicBezTo>
                  <a:cubicBezTo>
                    <a:pt x="45" y="700"/>
                    <a:pt x="56" y="645"/>
                    <a:pt x="89" y="578"/>
                  </a:cubicBezTo>
                  <a:cubicBezTo>
                    <a:pt x="112" y="512"/>
                    <a:pt x="134" y="456"/>
                    <a:pt x="156" y="389"/>
                  </a:cubicBezTo>
                  <a:lnTo>
                    <a:pt x="223" y="189"/>
                  </a:lnTo>
                  <a:lnTo>
                    <a:pt x="256" y="89"/>
                  </a:lnTo>
                  <a:cubicBezTo>
                    <a:pt x="267" y="55"/>
                    <a:pt x="267" y="22"/>
                    <a:pt x="2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11"/>
            <p:cNvSpPr/>
            <p:nvPr/>
          </p:nvSpPr>
          <p:spPr>
            <a:xfrm>
              <a:off x="2410914" y="4472623"/>
              <a:ext cx="13222" cy="31085"/>
            </a:xfrm>
            <a:custGeom>
              <a:avLst/>
              <a:gdLst/>
              <a:ahLst/>
              <a:cxnLst/>
              <a:rect l="l" t="t" r="r" b="b"/>
              <a:pathLst>
                <a:path w="379" h="891" extrusionOk="0">
                  <a:moveTo>
                    <a:pt x="379" y="0"/>
                  </a:moveTo>
                  <a:lnTo>
                    <a:pt x="379" y="0"/>
                  </a:lnTo>
                  <a:cubicBezTo>
                    <a:pt x="345" y="67"/>
                    <a:pt x="312" y="145"/>
                    <a:pt x="268" y="212"/>
                  </a:cubicBezTo>
                  <a:cubicBezTo>
                    <a:pt x="234" y="290"/>
                    <a:pt x="179" y="346"/>
                    <a:pt x="123" y="412"/>
                  </a:cubicBezTo>
                  <a:cubicBezTo>
                    <a:pt x="68" y="479"/>
                    <a:pt x="23" y="556"/>
                    <a:pt x="11" y="635"/>
                  </a:cubicBezTo>
                  <a:cubicBezTo>
                    <a:pt x="1" y="724"/>
                    <a:pt x="11" y="801"/>
                    <a:pt x="23" y="890"/>
                  </a:cubicBezTo>
                  <a:cubicBezTo>
                    <a:pt x="34" y="801"/>
                    <a:pt x="45" y="724"/>
                    <a:pt x="56" y="645"/>
                  </a:cubicBezTo>
                  <a:cubicBezTo>
                    <a:pt x="78" y="568"/>
                    <a:pt x="100" y="501"/>
                    <a:pt x="145" y="435"/>
                  </a:cubicBezTo>
                  <a:cubicBezTo>
                    <a:pt x="201" y="368"/>
                    <a:pt x="256" y="301"/>
                    <a:pt x="290" y="223"/>
                  </a:cubicBezTo>
                  <a:cubicBezTo>
                    <a:pt x="323" y="156"/>
                    <a:pt x="357" y="7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11"/>
            <p:cNvSpPr/>
            <p:nvPr/>
          </p:nvSpPr>
          <p:spPr>
            <a:xfrm>
              <a:off x="2396191" y="4452074"/>
              <a:ext cx="17095" cy="37295"/>
            </a:xfrm>
            <a:custGeom>
              <a:avLst/>
              <a:gdLst/>
              <a:ahLst/>
              <a:cxnLst/>
              <a:rect l="l" t="t" r="r" b="b"/>
              <a:pathLst>
                <a:path w="490" h="1069" extrusionOk="0">
                  <a:moveTo>
                    <a:pt x="490" y="0"/>
                  </a:moveTo>
                  <a:cubicBezTo>
                    <a:pt x="423" y="78"/>
                    <a:pt x="356" y="156"/>
                    <a:pt x="278" y="223"/>
                  </a:cubicBezTo>
                  <a:cubicBezTo>
                    <a:pt x="200" y="290"/>
                    <a:pt x="122" y="367"/>
                    <a:pt x="78" y="456"/>
                  </a:cubicBezTo>
                  <a:cubicBezTo>
                    <a:pt x="22" y="556"/>
                    <a:pt x="0" y="656"/>
                    <a:pt x="0" y="767"/>
                  </a:cubicBezTo>
                  <a:cubicBezTo>
                    <a:pt x="11" y="868"/>
                    <a:pt x="33" y="968"/>
                    <a:pt x="67" y="1068"/>
                  </a:cubicBezTo>
                  <a:cubicBezTo>
                    <a:pt x="67" y="968"/>
                    <a:pt x="55" y="868"/>
                    <a:pt x="67" y="767"/>
                  </a:cubicBezTo>
                  <a:cubicBezTo>
                    <a:pt x="67" y="668"/>
                    <a:pt x="78" y="567"/>
                    <a:pt x="111" y="478"/>
                  </a:cubicBezTo>
                  <a:cubicBezTo>
                    <a:pt x="156" y="389"/>
                    <a:pt x="233" y="322"/>
                    <a:pt x="300" y="245"/>
                  </a:cubicBezTo>
                  <a:cubicBezTo>
                    <a:pt x="367" y="167"/>
                    <a:pt x="433" y="89"/>
                    <a:pt x="490" y="11"/>
                  </a:cubicBezTo>
                  <a:lnTo>
                    <a:pt x="49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11"/>
            <p:cNvSpPr/>
            <p:nvPr/>
          </p:nvSpPr>
          <p:spPr>
            <a:xfrm>
              <a:off x="2336008" y="4321905"/>
              <a:ext cx="132363" cy="61123"/>
            </a:xfrm>
            <a:custGeom>
              <a:avLst/>
              <a:gdLst/>
              <a:ahLst/>
              <a:cxnLst/>
              <a:rect l="l" t="t" r="r" b="b"/>
              <a:pathLst>
                <a:path w="3794" h="1752" extrusionOk="0">
                  <a:moveTo>
                    <a:pt x="1716" y="0"/>
                  </a:moveTo>
                  <a:cubicBezTo>
                    <a:pt x="1511" y="0"/>
                    <a:pt x="1282" y="32"/>
                    <a:pt x="1024" y="116"/>
                  </a:cubicBezTo>
                  <a:cubicBezTo>
                    <a:pt x="213" y="383"/>
                    <a:pt x="12" y="1151"/>
                    <a:pt x="1" y="1206"/>
                  </a:cubicBezTo>
                  <a:lnTo>
                    <a:pt x="1" y="1218"/>
                  </a:lnTo>
                  <a:cubicBezTo>
                    <a:pt x="23" y="1251"/>
                    <a:pt x="379" y="1740"/>
                    <a:pt x="880" y="1752"/>
                  </a:cubicBezTo>
                  <a:cubicBezTo>
                    <a:pt x="889" y="1752"/>
                    <a:pt x="898" y="1752"/>
                    <a:pt x="907" y="1752"/>
                  </a:cubicBezTo>
                  <a:cubicBezTo>
                    <a:pt x="1282" y="1752"/>
                    <a:pt x="1775" y="1537"/>
                    <a:pt x="2014" y="1429"/>
                  </a:cubicBezTo>
                  <a:cubicBezTo>
                    <a:pt x="2259" y="1317"/>
                    <a:pt x="2759" y="1107"/>
                    <a:pt x="3048" y="1028"/>
                  </a:cubicBezTo>
                  <a:cubicBezTo>
                    <a:pt x="3305" y="961"/>
                    <a:pt x="3705" y="761"/>
                    <a:pt x="3782" y="717"/>
                  </a:cubicBezTo>
                  <a:cubicBezTo>
                    <a:pt x="3794" y="717"/>
                    <a:pt x="3794" y="706"/>
                    <a:pt x="3782" y="695"/>
                  </a:cubicBezTo>
                  <a:cubicBezTo>
                    <a:pt x="3683" y="650"/>
                    <a:pt x="3171" y="395"/>
                    <a:pt x="2793" y="261"/>
                  </a:cubicBezTo>
                  <a:cubicBezTo>
                    <a:pt x="2503" y="154"/>
                    <a:pt x="2166" y="0"/>
                    <a:pt x="171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11"/>
            <p:cNvSpPr/>
            <p:nvPr/>
          </p:nvSpPr>
          <p:spPr>
            <a:xfrm>
              <a:off x="2374839" y="4330592"/>
              <a:ext cx="93533" cy="51668"/>
            </a:xfrm>
            <a:custGeom>
              <a:avLst/>
              <a:gdLst/>
              <a:ahLst/>
              <a:cxnLst/>
              <a:rect l="l" t="t" r="r" b="b"/>
              <a:pathLst>
                <a:path w="2681" h="1481" extrusionOk="0">
                  <a:moveTo>
                    <a:pt x="1646" y="1"/>
                  </a:moveTo>
                  <a:cubicBezTo>
                    <a:pt x="1424" y="67"/>
                    <a:pt x="1213" y="179"/>
                    <a:pt x="1035" y="324"/>
                  </a:cubicBezTo>
                  <a:cubicBezTo>
                    <a:pt x="924" y="413"/>
                    <a:pt x="823" y="512"/>
                    <a:pt x="746" y="623"/>
                  </a:cubicBezTo>
                  <a:cubicBezTo>
                    <a:pt x="657" y="724"/>
                    <a:pt x="590" y="835"/>
                    <a:pt x="501" y="946"/>
                  </a:cubicBezTo>
                  <a:cubicBezTo>
                    <a:pt x="423" y="1046"/>
                    <a:pt x="334" y="1147"/>
                    <a:pt x="212" y="1213"/>
                  </a:cubicBezTo>
                  <a:cubicBezTo>
                    <a:pt x="133" y="1258"/>
                    <a:pt x="0" y="1302"/>
                    <a:pt x="22" y="1424"/>
                  </a:cubicBezTo>
                  <a:cubicBezTo>
                    <a:pt x="22" y="1447"/>
                    <a:pt x="34" y="1469"/>
                    <a:pt x="44" y="1480"/>
                  </a:cubicBezTo>
                  <a:cubicBezTo>
                    <a:pt x="367" y="1424"/>
                    <a:pt x="712" y="1269"/>
                    <a:pt x="901" y="1180"/>
                  </a:cubicBezTo>
                  <a:cubicBezTo>
                    <a:pt x="1146" y="1068"/>
                    <a:pt x="1646" y="858"/>
                    <a:pt x="1935" y="779"/>
                  </a:cubicBezTo>
                  <a:cubicBezTo>
                    <a:pt x="2192" y="712"/>
                    <a:pt x="2592" y="512"/>
                    <a:pt x="2669" y="468"/>
                  </a:cubicBezTo>
                  <a:cubicBezTo>
                    <a:pt x="2681" y="468"/>
                    <a:pt x="2681" y="457"/>
                    <a:pt x="2669" y="446"/>
                  </a:cubicBezTo>
                  <a:cubicBezTo>
                    <a:pt x="2570" y="401"/>
                    <a:pt x="2058" y="146"/>
                    <a:pt x="1680" y="12"/>
                  </a:cubicBezTo>
                  <a:cubicBezTo>
                    <a:pt x="1668" y="1"/>
                    <a:pt x="1658" y="1"/>
                    <a:pt x="16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11"/>
            <p:cNvSpPr/>
            <p:nvPr/>
          </p:nvSpPr>
          <p:spPr>
            <a:xfrm>
              <a:off x="2339113" y="4335616"/>
              <a:ext cx="37713" cy="29166"/>
            </a:xfrm>
            <a:custGeom>
              <a:avLst/>
              <a:gdLst/>
              <a:ahLst/>
              <a:cxnLst/>
              <a:rect l="l" t="t" r="r" b="b"/>
              <a:pathLst>
                <a:path w="1081" h="836" extrusionOk="0">
                  <a:moveTo>
                    <a:pt x="1047" y="0"/>
                  </a:moveTo>
                  <a:cubicBezTo>
                    <a:pt x="936" y="0"/>
                    <a:pt x="826" y="52"/>
                    <a:pt x="735" y="113"/>
                  </a:cubicBezTo>
                  <a:cubicBezTo>
                    <a:pt x="635" y="180"/>
                    <a:pt x="557" y="257"/>
                    <a:pt x="468" y="335"/>
                  </a:cubicBezTo>
                  <a:cubicBezTo>
                    <a:pt x="390" y="413"/>
                    <a:pt x="302" y="491"/>
                    <a:pt x="235" y="591"/>
                  </a:cubicBezTo>
                  <a:cubicBezTo>
                    <a:pt x="190" y="635"/>
                    <a:pt x="168" y="680"/>
                    <a:pt x="124" y="724"/>
                  </a:cubicBezTo>
                  <a:cubicBezTo>
                    <a:pt x="90" y="769"/>
                    <a:pt x="57" y="813"/>
                    <a:pt x="1" y="825"/>
                  </a:cubicBezTo>
                  <a:lnTo>
                    <a:pt x="1" y="835"/>
                  </a:lnTo>
                  <a:cubicBezTo>
                    <a:pt x="57" y="825"/>
                    <a:pt x="101" y="780"/>
                    <a:pt x="146" y="736"/>
                  </a:cubicBezTo>
                  <a:cubicBezTo>
                    <a:pt x="179" y="691"/>
                    <a:pt x="213" y="647"/>
                    <a:pt x="257" y="602"/>
                  </a:cubicBezTo>
                  <a:cubicBezTo>
                    <a:pt x="334" y="524"/>
                    <a:pt x="413" y="447"/>
                    <a:pt x="502" y="368"/>
                  </a:cubicBezTo>
                  <a:lnTo>
                    <a:pt x="779" y="157"/>
                  </a:lnTo>
                  <a:cubicBezTo>
                    <a:pt x="868" y="91"/>
                    <a:pt x="957" y="35"/>
                    <a:pt x="1080" y="12"/>
                  </a:cubicBezTo>
                  <a:lnTo>
                    <a:pt x="1080" y="2"/>
                  </a:lnTo>
                  <a:cubicBezTo>
                    <a:pt x="1069" y="1"/>
                    <a:pt x="1058" y="0"/>
                    <a:pt x="10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11"/>
            <p:cNvSpPr/>
            <p:nvPr/>
          </p:nvSpPr>
          <p:spPr>
            <a:xfrm>
              <a:off x="2348847" y="4363597"/>
              <a:ext cx="31434" cy="12036"/>
            </a:xfrm>
            <a:custGeom>
              <a:avLst/>
              <a:gdLst/>
              <a:ahLst/>
              <a:cxnLst/>
              <a:rect l="l" t="t" r="r" b="b"/>
              <a:pathLst>
                <a:path w="901" h="345" extrusionOk="0">
                  <a:moveTo>
                    <a:pt x="0" y="0"/>
                  </a:moveTo>
                  <a:cubicBezTo>
                    <a:pt x="111" y="134"/>
                    <a:pt x="256" y="223"/>
                    <a:pt x="411" y="278"/>
                  </a:cubicBezTo>
                  <a:cubicBezTo>
                    <a:pt x="490" y="312"/>
                    <a:pt x="567" y="334"/>
                    <a:pt x="656" y="345"/>
                  </a:cubicBezTo>
                  <a:cubicBezTo>
                    <a:pt x="734" y="345"/>
                    <a:pt x="823" y="345"/>
                    <a:pt x="901" y="334"/>
                  </a:cubicBezTo>
                  <a:lnTo>
                    <a:pt x="901" y="323"/>
                  </a:lnTo>
                  <a:cubicBezTo>
                    <a:pt x="823" y="323"/>
                    <a:pt x="734" y="323"/>
                    <a:pt x="656" y="312"/>
                  </a:cubicBezTo>
                  <a:cubicBezTo>
                    <a:pt x="579" y="300"/>
                    <a:pt x="490" y="290"/>
                    <a:pt x="411" y="256"/>
                  </a:cubicBezTo>
                  <a:cubicBezTo>
                    <a:pt x="256" y="211"/>
                    <a:pt x="111" y="12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11"/>
            <p:cNvSpPr/>
            <p:nvPr/>
          </p:nvSpPr>
          <p:spPr>
            <a:xfrm>
              <a:off x="2362035" y="4331779"/>
              <a:ext cx="38062" cy="30282"/>
            </a:xfrm>
            <a:custGeom>
              <a:avLst/>
              <a:gdLst/>
              <a:ahLst/>
              <a:cxnLst/>
              <a:rect l="l" t="t" r="r" b="b"/>
              <a:pathLst>
                <a:path w="1091" h="868" extrusionOk="0">
                  <a:moveTo>
                    <a:pt x="1079" y="0"/>
                  </a:moveTo>
                  <a:cubicBezTo>
                    <a:pt x="979" y="45"/>
                    <a:pt x="856" y="67"/>
                    <a:pt x="757" y="122"/>
                  </a:cubicBezTo>
                  <a:cubicBezTo>
                    <a:pt x="646" y="189"/>
                    <a:pt x="579" y="290"/>
                    <a:pt x="500" y="379"/>
                  </a:cubicBezTo>
                  <a:lnTo>
                    <a:pt x="278" y="656"/>
                  </a:lnTo>
                  <a:cubicBezTo>
                    <a:pt x="201" y="745"/>
                    <a:pt x="112" y="834"/>
                    <a:pt x="0" y="868"/>
                  </a:cubicBezTo>
                  <a:cubicBezTo>
                    <a:pt x="122" y="846"/>
                    <a:pt x="211" y="757"/>
                    <a:pt x="290" y="668"/>
                  </a:cubicBezTo>
                  <a:lnTo>
                    <a:pt x="523" y="389"/>
                  </a:lnTo>
                  <a:cubicBezTo>
                    <a:pt x="601" y="312"/>
                    <a:pt x="668" y="211"/>
                    <a:pt x="767" y="156"/>
                  </a:cubicBezTo>
                  <a:cubicBezTo>
                    <a:pt x="868" y="89"/>
                    <a:pt x="990" y="67"/>
                    <a:pt x="10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11"/>
            <p:cNvSpPr/>
            <p:nvPr/>
          </p:nvSpPr>
          <p:spPr>
            <a:xfrm>
              <a:off x="2375990" y="4359026"/>
              <a:ext cx="32236" cy="9943"/>
            </a:xfrm>
            <a:custGeom>
              <a:avLst/>
              <a:gdLst/>
              <a:ahLst/>
              <a:cxnLst/>
              <a:rect l="l" t="t" r="r" b="b"/>
              <a:pathLst>
                <a:path w="924" h="285" extrusionOk="0">
                  <a:moveTo>
                    <a:pt x="119" y="1"/>
                  </a:moveTo>
                  <a:cubicBezTo>
                    <a:pt x="78" y="1"/>
                    <a:pt x="40" y="3"/>
                    <a:pt x="1" y="9"/>
                  </a:cubicBezTo>
                  <a:lnTo>
                    <a:pt x="1" y="20"/>
                  </a:lnTo>
                  <a:cubicBezTo>
                    <a:pt x="78" y="20"/>
                    <a:pt x="167" y="20"/>
                    <a:pt x="234" y="43"/>
                  </a:cubicBezTo>
                  <a:cubicBezTo>
                    <a:pt x="312" y="65"/>
                    <a:pt x="367" y="120"/>
                    <a:pt x="434" y="176"/>
                  </a:cubicBezTo>
                  <a:cubicBezTo>
                    <a:pt x="501" y="220"/>
                    <a:pt x="590" y="265"/>
                    <a:pt x="668" y="276"/>
                  </a:cubicBezTo>
                  <a:cubicBezTo>
                    <a:pt x="713" y="281"/>
                    <a:pt x="754" y="284"/>
                    <a:pt x="796" y="284"/>
                  </a:cubicBezTo>
                  <a:cubicBezTo>
                    <a:pt x="837" y="284"/>
                    <a:pt x="879" y="281"/>
                    <a:pt x="924" y="276"/>
                  </a:cubicBezTo>
                  <a:cubicBezTo>
                    <a:pt x="846" y="253"/>
                    <a:pt x="757" y="231"/>
                    <a:pt x="679" y="220"/>
                  </a:cubicBezTo>
                  <a:cubicBezTo>
                    <a:pt x="612" y="198"/>
                    <a:pt x="535" y="176"/>
                    <a:pt x="468" y="131"/>
                  </a:cubicBezTo>
                  <a:lnTo>
                    <a:pt x="367" y="65"/>
                  </a:lnTo>
                  <a:cubicBezTo>
                    <a:pt x="323" y="43"/>
                    <a:pt x="290" y="20"/>
                    <a:pt x="246" y="9"/>
                  </a:cubicBezTo>
                  <a:cubicBezTo>
                    <a:pt x="201" y="3"/>
                    <a:pt x="159" y="1"/>
                    <a:pt x="11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11"/>
            <p:cNvSpPr/>
            <p:nvPr/>
          </p:nvSpPr>
          <p:spPr>
            <a:xfrm>
              <a:off x="2397342" y="4337570"/>
              <a:ext cx="35725" cy="18665"/>
            </a:xfrm>
            <a:custGeom>
              <a:avLst/>
              <a:gdLst/>
              <a:ahLst/>
              <a:cxnLst/>
              <a:rect l="l" t="t" r="r" b="b"/>
              <a:pathLst>
                <a:path w="1024" h="535" extrusionOk="0">
                  <a:moveTo>
                    <a:pt x="1023" y="1"/>
                  </a:moveTo>
                  <a:cubicBezTo>
                    <a:pt x="934" y="23"/>
                    <a:pt x="845" y="57"/>
                    <a:pt x="746" y="101"/>
                  </a:cubicBezTo>
                  <a:cubicBezTo>
                    <a:pt x="657" y="146"/>
                    <a:pt x="578" y="201"/>
                    <a:pt x="501" y="257"/>
                  </a:cubicBezTo>
                  <a:cubicBezTo>
                    <a:pt x="423" y="324"/>
                    <a:pt x="345" y="379"/>
                    <a:pt x="267" y="435"/>
                  </a:cubicBezTo>
                  <a:cubicBezTo>
                    <a:pt x="190" y="490"/>
                    <a:pt x="89" y="524"/>
                    <a:pt x="0" y="524"/>
                  </a:cubicBezTo>
                  <a:lnTo>
                    <a:pt x="0" y="535"/>
                  </a:lnTo>
                  <a:cubicBezTo>
                    <a:pt x="101" y="535"/>
                    <a:pt x="190" y="502"/>
                    <a:pt x="279" y="457"/>
                  </a:cubicBezTo>
                  <a:cubicBezTo>
                    <a:pt x="368" y="401"/>
                    <a:pt x="445" y="346"/>
                    <a:pt x="523" y="290"/>
                  </a:cubicBezTo>
                  <a:cubicBezTo>
                    <a:pt x="601" y="235"/>
                    <a:pt x="679" y="190"/>
                    <a:pt x="768" y="146"/>
                  </a:cubicBezTo>
                  <a:cubicBezTo>
                    <a:pt x="857" y="90"/>
                    <a:pt x="946" y="57"/>
                    <a:pt x="10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11"/>
            <p:cNvSpPr/>
            <p:nvPr/>
          </p:nvSpPr>
          <p:spPr>
            <a:xfrm>
              <a:off x="2426823" y="4344129"/>
              <a:ext cx="20619" cy="7850"/>
            </a:xfrm>
            <a:custGeom>
              <a:avLst/>
              <a:gdLst/>
              <a:ahLst/>
              <a:cxnLst/>
              <a:rect l="l" t="t" r="r" b="b"/>
              <a:pathLst>
                <a:path w="591" h="225" extrusionOk="0">
                  <a:moveTo>
                    <a:pt x="572" y="0"/>
                  </a:moveTo>
                  <a:cubicBezTo>
                    <a:pt x="522" y="0"/>
                    <a:pt x="474" y="38"/>
                    <a:pt x="435" y="58"/>
                  </a:cubicBezTo>
                  <a:cubicBezTo>
                    <a:pt x="390" y="80"/>
                    <a:pt x="346" y="114"/>
                    <a:pt x="301" y="124"/>
                  </a:cubicBezTo>
                  <a:cubicBezTo>
                    <a:pt x="201" y="169"/>
                    <a:pt x="101" y="203"/>
                    <a:pt x="0" y="213"/>
                  </a:cubicBezTo>
                  <a:lnTo>
                    <a:pt x="0" y="225"/>
                  </a:lnTo>
                  <a:cubicBezTo>
                    <a:pt x="101" y="213"/>
                    <a:pt x="212" y="191"/>
                    <a:pt x="312" y="147"/>
                  </a:cubicBezTo>
                  <a:cubicBezTo>
                    <a:pt x="356" y="136"/>
                    <a:pt x="412" y="114"/>
                    <a:pt x="457" y="80"/>
                  </a:cubicBezTo>
                  <a:cubicBezTo>
                    <a:pt x="501" y="58"/>
                    <a:pt x="534" y="13"/>
                    <a:pt x="590" y="2"/>
                  </a:cubicBezTo>
                  <a:cubicBezTo>
                    <a:pt x="584" y="1"/>
                    <a:pt x="578" y="0"/>
                    <a:pt x="57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11"/>
            <p:cNvSpPr/>
            <p:nvPr/>
          </p:nvSpPr>
          <p:spPr>
            <a:xfrm>
              <a:off x="2415589" y="4353514"/>
              <a:ext cx="16327" cy="4291"/>
            </a:xfrm>
            <a:custGeom>
              <a:avLst/>
              <a:gdLst/>
              <a:ahLst/>
              <a:cxnLst/>
              <a:rect l="l" t="t" r="r" b="b"/>
              <a:pathLst>
                <a:path w="468" h="123" extrusionOk="0">
                  <a:moveTo>
                    <a:pt x="0" y="0"/>
                  </a:moveTo>
                  <a:lnTo>
                    <a:pt x="0" y="11"/>
                  </a:lnTo>
                  <a:cubicBezTo>
                    <a:pt x="78" y="11"/>
                    <a:pt x="156" y="33"/>
                    <a:pt x="233" y="67"/>
                  </a:cubicBezTo>
                  <a:cubicBezTo>
                    <a:pt x="267" y="78"/>
                    <a:pt x="312" y="100"/>
                    <a:pt x="345" y="100"/>
                  </a:cubicBezTo>
                  <a:cubicBezTo>
                    <a:pt x="389" y="112"/>
                    <a:pt x="434" y="122"/>
                    <a:pt x="467" y="122"/>
                  </a:cubicBezTo>
                  <a:lnTo>
                    <a:pt x="356" y="78"/>
                  </a:lnTo>
                  <a:cubicBezTo>
                    <a:pt x="322" y="67"/>
                    <a:pt x="278" y="55"/>
                    <a:pt x="245" y="45"/>
                  </a:cubicBezTo>
                  <a:cubicBezTo>
                    <a:pt x="167" y="11"/>
                    <a:pt x="78"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11"/>
            <p:cNvSpPr/>
            <p:nvPr/>
          </p:nvSpPr>
          <p:spPr>
            <a:xfrm>
              <a:off x="2227366" y="4286354"/>
              <a:ext cx="560328" cy="264308"/>
            </a:xfrm>
            <a:custGeom>
              <a:avLst/>
              <a:gdLst/>
              <a:ahLst/>
              <a:cxnLst/>
              <a:rect l="l" t="t" r="r" b="b"/>
              <a:pathLst>
                <a:path w="16061" h="7576" extrusionOk="0">
                  <a:moveTo>
                    <a:pt x="34" y="1"/>
                  </a:moveTo>
                  <a:cubicBezTo>
                    <a:pt x="45" y="45"/>
                    <a:pt x="45" y="101"/>
                    <a:pt x="34" y="156"/>
                  </a:cubicBezTo>
                  <a:cubicBezTo>
                    <a:pt x="23" y="190"/>
                    <a:pt x="12" y="223"/>
                    <a:pt x="1" y="245"/>
                  </a:cubicBezTo>
                  <a:cubicBezTo>
                    <a:pt x="957" y="1313"/>
                    <a:pt x="2069" y="2214"/>
                    <a:pt x="3293" y="2959"/>
                  </a:cubicBezTo>
                  <a:cubicBezTo>
                    <a:pt x="3482" y="3070"/>
                    <a:pt x="3682" y="3182"/>
                    <a:pt x="3883" y="3293"/>
                  </a:cubicBezTo>
                  <a:cubicBezTo>
                    <a:pt x="4427" y="3727"/>
                    <a:pt x="4928" y="4227"/>
                    <a:pt x="5306" y="4806"/>
                  </a:cubicBezTo>
                  <a:cubicBezTo>
                    <a:pt x="5506" y="5117"/>
                    <a:pt x="5673" y="5451"/>
                    <a:pt x="5796" y="5796"/>
                  </a:cubicBezTo>
                  <a:cubicBezTo>
                    <a:pt x="5918" y="6140"/>
                    <a:pt x="6007" y="6496"/>
                    <a:pt x="6051" y="6864"/>
                  </a:cubicBezTo>
                  <a:lnTo>
                    <a:pt x="6096" y="6864"/>
                  </a:lnTo>
                  <a:cubicBezTo>
                    <a:pt x="6063" y="6485"/>
                    <a:pt x="5984" y="6129"/>
                    <a:pt x="5851" y="5774"/>
                  </a:cubicBezTo>
                  <a:cubicBezTo>
                    <a:pt x="5729" y="5418"/>
                    <a:pt x="5562" y="5084"/>
                    <a:pt x="5361" y="4773"/>
                  </a:cubicBezTo>
                  <a:cubicBezTo>
                    <a:pt x="5072" y="4305"/>
                    <a:pt x="4694" y="3883"/>
                    <a:pt x="4294" y="3515"/>
                  </a:cubicBezTo>
                  <a:lnTo>
                    <a:pt x="4294" y="3515"/>
                  </a:lnTo>
                  <a:cubicBezTo>
                    <a:pt x="5151" y="3960"/>
                    <a:pt x="6040" y="4328"/>
                    <a:pt x="6952" y="4650"/>
                  </a:cubicBezTo>
                  <a:lnTo>
                    <a:pt x="7319" y="4917"/>
                  </a:lnTo>
                  <a:cubicBezTo>
                    <a:pt x="7442" y="5017"/>
                    <a:pt x="7564" y="5128"/>
                    <a:pt x="7675" y="5250"/>
                  </a:cubicBezTo>
                  <a:cubicBezTo>
                    <a:pt x="7897" y="5495"/>
                    <a:pt x="8120" y="5740"/>
                    <a:pt x="8309" y="6007"/>
                  </a:cubicBezTo>
                  <a:cubicBezTo>
                    <a:pt x="8398" y="6140"/>
                    <a:pt x="8487" y="6274"/>
                    <a:pt x="8565" y="6419"/>
                  </a:cubicBezTo>
                  <a:cubicBezTo>
                    <a:pt x="8609" y="6496"/>
                    <a:pt x="8643" y="6563"/>
                    <a:pt x="8687" y="6641"/>
                  </a:cubicBezTo>
                  <a:cubicBezTo>
                    <a:pt x="8732" y="6708"/>
                    <a:pt x="8776" y="6785"/>
                    <a:pt x="8832" y="6852"/>
                  </a:cubicBezTo>
                  <a:cubicBezTo>
                    <a:pt x="9021" y="7119"/>
                    <a:pt x="9254" y="7364"/>
                    <a:pt x="9499" y="7575"/>
                  </a:cubicBezTo>
                  <a:lnTo>
                    <a:pt x="9533" y="7542"/>
                  </a:lnTo>
                  <a:cubicBezTo>
                    <a:pt x="9288" y="7319"/>
                    <a:pt x="9066" y="7074"/>
                    <a:pt x="8876" y="6808"/>
                  </a:cubicBezTo>
                  <a:lnTo>
                    <a:pt x="8743" y="6607"/>
                  </a:lnTo>
                  <a:cubicBezTo>
                    <a:pt x="8698" y="6541"/>
                    <a:pt x="8665" y="6463"/>
                    <a:pt x="8621" y="6396"/>
                  </a:cubicBezTo>
                  <a:cubicBezTo>
                    <a:pt x="8542" y="6241"/>
                    <a:pt x="8453" y="6107"/>
                    <a:pt x="8364" y="5962"/>
                  </a:cubicBezTo>
                  <a:cubicBezTo>
                    <a:pt x="8176" y="5695"/>
                    <a:pt x="7953" y="5440"/>
                    <a:pt x="7731" y="5195"/>
                  </a:cubicBezTo>
                  <a:cubicBezTo>
                    <a:pt x="7620" y="5072"/>
                    <a:pt x="7497" y="4961"/>
                    <a:pt x="7375" y="4850"/>
                  </a:cubicBezTo>
                  <a:lnTo>
                    <a:pt x="7242" y="4750"/>
                  </a:lnTo>
                  <a:lnTo>
                    <a:pt x="7242" y="4750"/>
                  </a:lnTo>
                  <a:cubicBezTo>
                    <a:pt x="7274" y="4761"/>
                    <a:pt x="7297" y="4773"/>
                    <a:pt x="7331" y="4783"/>
                  </a:cubicBezTo>
                  <a:lnTo>
                    <a:pt x="7864" y="4951"/>
                  </a:lnTo>
                  <a:cubicBezTo>
                    <a:pt x="8042" y="5006"/>
                    <a:pt x="8220" y="5062"/>
                    <a:pt x="8398" y="5106"/>
                  </a:cubicBezTo>
                  <a:cubicBezTo>
                    <a:pt x="8754" y="5206"/>
                    <a:pt x="9110" y="5295"/>
                    <a:pt x="9477" y="5362"/>
                  </a:cubicBezTo>
                  <a:cubicBezTo>
                    <a:pt x="9677" y="5395"/>
                    <a:pt x="9866" y="5428"/>
                    <a:pt x="10067" y="5462"/>
                  </a:cubicBezTo>
                  <a:cubicBezTo>
                    <a:pt x="10334" y="5562"/>
                    <a:pt x="10589" y="5685"/>
                    <a:pt x="10834" y="5818"/>
                  </a:cubicBezTo>
                  <a:cubicBezTo>
                    <a:pt x="10956" y="5895"/>
                    <a:pt x="11068" y="5974"/>
                    <a:pt x="11179" y="6073"/>
                  </a:cubicBezTo>
                  <a:cubicBezTo>
                    <a:pt x="11278" y="6174"/>
                    <a:pt x="11390" y="6274"/>
                    <a:pt x="11490" y="6374"/>
                  </a:cubicBezTo>
                  <a:cubicBezTo>
                    <a:pt x="11690" y="6574"/>
                    <a:pt x="11891" y="6797"/>
                    <a:pt x="12101" y="6985"/>
                  </a:cubicBezTo>
                  <a:lnTo>
                    <a:pt x="12736" y="7575"/>
                  </a:lnTo>
                  <a:lnTo>
                    <a:pt x="12769" y="7542"/>
                  </a:lnTo>
                  <a:lnTo>
                    <a:pt x="12146" y="6941"/>
                  </a:lnTo>
                  <a:cubicBezTo>
                    <a:pt x="11924" y="6752"/>
                    <a:pt x="11735" y="6541"/>
                    <a:pt x="11535" y="6330"/>
                  </a:cubicBezTo>
                  <a:cubicBezTo>
                    <a:pt x="11434" y="6229"/>
                    <a:pt x="11323" y="6118"/>
                    <a:pt x="11223" y="6029"/>
                  </a:cubicBezTo>
                  <a:cubicBezTo>
                    <a:pt x="11112" y="5929"/>
                    <a:pt x="10989" y="5829"/>
                    <a:pt x="10867" y="5762"/>
                  </a:cubicBezTo>
                  <a:cubicBezTo>
                    <a:pt x="10689" y="5662"/>
                    <a:pt x="10511" y="5573"/>
                    <a:pt x="10334" y="5495"/>
                  </a:cubicBezTo>
                  <a:lnTo>
                    <a:pt x="10334" y="5495"/>
                  </a:lnTo>
                  <a:cubicBezTo>
                    <a:pt x="10778" y="5540"/>
                    <a:pt x="11234" y="5573"/>
                    <a:pt x="11690" y="5573"/>
                  </a:cubicBezTo>
                  <a:cubicBezTo>
                    <a:pt x="12424" y="5573"/>
                    <a:pt x="13169" y="5507"/>
                    <a:pt x="13893" y="5351"/>
                  </a:cubicBezTo>
                  <a:cubicBezTo>
                    <a:pt x="14627" y="5206"/>
                    <a:pt x="15338" y="5028"/>
                    <a:pt x="16061" y="4884"/>
                  </a:cubicBezTo>
                  <a:lnTo>
                    <a:pt x="16050" y="4839"/>
                  </a:lnTo>
                  <a:cubicBezTo>
                    <a:pt x="15327" y="4973"/>
                    <a:pt x="14604" y="5161"/>
                    <a:pt x="13881" y="5295"/>
                  </a:cubicBezTo>
                  <a:cubicBezTo>
                    <a:pt x="13159" y="5440"/>
                    <a:pt x="12424" y="5495"/>
                    <a:pt x="11690" y="5495"/>
                  </a:cubicBezTo>
                  <a:cubicBezTo>
                    <a:pt x="10956" y="5484"/>
                    <a:pt x="10222" y="5406"/>
                    <a:pt x="9499" y="5262"/>
                  </a:cubicBezTo>
                  <a:cubicBezTo>
                    <a:pt x="9343" y="5240"/>
                    <a:pt x="9187" y="5206"/>
                    <a:pt x="9043" y="5161"/>
                  </a:cubicBezTo>
                  <a:cubicBezTo>
                    <a:pt x="9333" y="5128"/>
                    <a:pt x="9622" y="5084"/>
                    <a:pt x="9899" y="5006"/>
                  </a:cubicBezTo>
                  <a:cubicBezTo>
                    <a:pt x="10277" y="4906"/>
                    <a:pt x="10633" y="4739"/>
                    <a:pt x="10956" y="4539"/>
                  </a:cubicBezTo>
                  <a:cubicBezTo>
                    <a:pt x="11290" y="4338"/>
                    <a:pt x="11590" y="4116"/>
                    <a:pt x="11924" y="3916"/>
                  </a:cubicBezTo>
                  <a:cubicBezTo>
                    <a:pt x="12247" y="3716"/>
                    <a:pt x="12569" y="3527"/>
                    <a:pt x="12902" y="3337"/>
                  </a:cubicBezTo>
                  <a:lnTo>
                    <a:pt x="12880" y="3293"/>
                  </a:lnTo>
                  <a:cubicBezTo>
                    <a:pt x="12546" y="3482"/>
                    <a:pt x="12213" y="3671"/>
                    <a:pt x="11891" y="3871"/>
                  </a:cubicBezTo>
                  <a:cubicBezTo>
                    <a:pt x="11557" y="4061"/>
                    <a:pt x="11256" y="4294"/>
                    <a:pt x="10923" y="4483"/>
                  </a:cubicBezTo>
                  <a:cubicBezTo>
                    <a:pt x="10600" y="4684"/>
                    <a:pt x="10255" y="4839"/>
                    <a:pt x="9889" y="4939"/>
                  </a:cubicBezTo>
                  <a:cubicBezTo>
                    <a:pt x="9533" y="5028"/>
                    <a:pt x="9177" y="5084"/>
                    <a:pt x="8821" y="5117"/>
                  </a:cubicBezTo>
                  <a:cubicBezTo>
                    <a:pt x="8687" y="5084"/>
                    <a:pt x="8554" y="5040"/>
                    <a:pt x="8421" y="5006"/>
                  </a:cubicBezTo>
                  <a:cubicBezTo>
                    <a:pt x="8243" y="4951"/>
                    <a:pt x="8075" y="4906"/>
                    <a:pt x="7897" y="4839"/>
                  </a:cubicBezTo>
                  <a:cubicBezTo>
                    <a:pt x="7719" y="4783"/>
                    <a:pt x="7541" y="4728"/>
                    <a:pt x="7375" y="4672"/>
                  </a:cubicBezTo>
                  <a:cubicBezTo>
                    <a:pt x="6941" y="4528"/>
                    <a:pt x="6518" y="4361"/>
                    <a:pt x="6096" y="4194"/>
                  </a:cubicBezTo>
                  <a:cubicBezTo>
                    <a:pt x="6307" y="4194"/>
                    <a:pt x="6518" y="4172"/>
                    <a:pt x="6718" y="4128"/>
                  </a:cubicBezTo>
                  <a:cubicBezTo>
                    <a:pt x="7030" y="4071"/>
                    <a:pt x="7331" y="3982"/>
                    <a:pt x="7620" y="3871"/>
                  </a:cubicBezTo>
                  <a:cubicBezTo>
                    <a:pt x="8209" y="3638"/>
                    <a:pt x="8754" y="3337"/>
                    <a:pt x="9288" y="3015"/>
                  </a:cubicBezTo>
                  <a:lnTo>
                    <a:pt x="9266" y="2981"/>
                  </a:lnTo>
                  <a:cubicBezTo>
                    <a:pt x="8732" y="3293"/>
                    <a:pt x="8176" y="3594"/>
                    <a:pt x="7597" y="3805"/>
                  </a:cubicBezTo>
                  <a:cubicBezTo>
                    <a:pt x="7308" y="3916"/>
                    <a:pt x="7019" y="4005"/>
                    <a:pt x="6708" y="4061"/>
                  </a:cubicBezTo>
                  <a:cubicBezTo>
                    <a:pt x="6512" y="4093"/>
                    <a:pt x="6311" y="4114"/>
                    <a:pt x="6112" y="4114"/>
                  </a:cubicBezTo>
                  <a:cubicBezTo>
                    <a:pt x="6039" y="4114"/>
                    <a:pt x="5967" y="4111"/>
                    <a:pt x="5895" y="4105"/>
                  </a:cubicBezTo>
                  <a:cubicBezTo>
                    <a:pt x="5017" y="3738"/>
                    <a:pt x="4172" y="3315"/>
                    <a:pt x="3371" y="2826"/>
                  </a:cubicBezTo>
                  <a:cubicBezTo>
                    <a:pt x="3070" y="2637"/>
                    <a:pt x="2770" y="2448"/>
                    <a:pt x="2481" y="2237"/>
                  </a:cubicBezTo>
                  <a:lnTo>
                    <a:pt x="2481" y="2237"/>
                  </a:lnTo>
                  <a:cubicBezTo>
                    <a:pt x="2559" y="2247"/>
                    <a:pt x="2637" y="2259"/>
                    <a:pt x="2714" y="2259"/>
                  </a:cubicBezTo>
                  <a:cubicBezTo>
                    <a:pt x="2850" y="2277"/>
                    <a:pt x="2993" y="2295"/>
                    <a:pt x="3137" y="2295"/>
                  </a:cubicBezTo>
                  <a:cubicBezTo>
                    <a:pt x="3170" y="2295"/>
                    <a:pt x="3204" y="2294"/>
                    <a:pt x="3238" y="2292"/>
                  </a:cubicBezTo>
                  <a:cubicBezTo>
                    <a:pt x="3426" y="2292"/>
                    <a:pt x="3593" y="2270"/>
                    <a:pt x="3771" y="2237"/>
                  </a:cubicBezTo>
                  <a:cubicBezTo>
                    <a:pt x="3949" y="2214"/>
                    <a:pt x="4116" y="2181"/>
                    <a:pt x="4294" y="2148"/>
                  </a:cubicBezTo>
                  <a:cubicBezTo>
                    <a:pt x="4639" y="2081"/>
                    <a:pt x="4983" y="2025"/>
                    <a:pt x="5329" y="1970"/>
                  </a:cubicBezTo>
                  <a:lnTo>
                    <a:pt x="6374" y="1803"/>
                  </a:lnTo>
                  <a:lnTo>
                    <a:pt x="6362" y="1758"/>
                  </a:lnTo>
                  <a:lnTo>
                    <a:pt x="5317" y="1903"/>
                  </a:lnTo>
                  <a:cubicBezTo>
                    <a:pt x="4973" y="1958"/>
                    <a:pt x="4627" y="2003"/>
                    <a:pt x="4283" y="2059"/>
                  </a:cubicBezTo>
                  <a:cubicBezTo>
                    <a:pt x="4105" y="2092"/>
                    <a:pt x="3927" y="2114"/>
                    <a:pt x="3760" y="2148"/>
                  </a:cubicBezTo>
                  <a:cubicBezTo>
                    <a:pt x="3582" y="2170"/>
                    <a:pt x="3416" y="2192"/>
                    <a:pt x="3238" y="2192"/>
                  </a:cubicBezTo>
                  <a:cubicBezTo>
                    <a:pt x="3070" y="2192"/>
                    <a:pt x="2892" y="2170"/>
                    <a:pt x="2726" y="2148"/>
                  </a:cubicBezTo>
                  <a:cubicBezTo>
                    <a:pt x="2570" y="2126"/>
                    <a:pt x="2425" y="2103"/>
                    <a:pt x="2270" y="2081"/>
                  </a:cubicBezTo>
                  <a:cubicBezTo>
                    <a:pt x="1458" y="1469"/>
                    <a:pt x="702" y="779"/>
                    <a:pt x="3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11"/>
            <p:cNvSpPr/>
            <p:nvPr/>
          </p:nvSpPr>
          <p:spPr>
            <a:xfrm>
              <a:off x="1665488" y="4338861"/>
              <a:ext cx="126537" cy="98871"/>
            </a:xfrm>
            <a:custGeom>
              <a:avLst/>
              <a:gdLst/>
              <a:ahLst/>
              <a:cxnLst/>
              <a:rect l="l" t="t" r="r" b="b"/>
              <a:pathLst>
                <a:path w="3627" h="2834" extrusionOk="0">
                  <a:moveTo>
                    <a:pt x="2891" y="0"/>
                  </a:moveTo>
                  <a:cubicBezTo>
                    <a:pt x="2588" y="0"/>
                    <a:pt x="2068" y="135"/>
                    <a:pt x="1736" y="320"/>
                  </a:cubicBezTo>
                  <a:cubicBezTo>
                    <a:pt x="1369" y="532"/>
                    <a:pt x="1213" y="865"/>
                    <a:pt x="947" y="1488"/>
                  </a:cubicBezTo>
                  <a:cubicBezTo>
                    <a:pt x="702" y="2044"/>
                    <a:pt x="123" y="2689"/>
                    <a:pt x="12" y="2811"/>
                  </a:cubicBezTo>
                  <a:cubicBezTo>
                    <a:pt x="1" y="2823"/>
                    <a:pt x="12" y="2833"/>
                    <a:pt x="12" y="2833"/>
                  </a:cubicBezTo>
                  <a:cubicBezTo>
                    <a:pt x="179" y="2789"/>
                    <a:pt x="957" y="2600"/>
                    <a:pt x="1313" y="2511"/>
                  </a:cubicBezTo>
                  <a:cubicBezTo>
                    <a:pt x="1703" y="2400"/>
                    <a:pt x="2459" y="2055"/>
                    <a:pt x="2882" y="1666"/>
                  </a:cubicBezTo>
                  <a:cubicBezTo>
                    <a:pt x="3282" y="1288"/>
                    <a:pt x="3482" y="509"/>
                    <a:pt x="3493" y="453"/>
                  </a:cubicBezTo>
                  <a:lnTo>
                    <a:pt x="3493" y="443"/>
                  </a:lnTo>
                  <a:lnTo>
                    <a:pt x="3616" y="376"/>
                  </a:lnTo>
                  <a:cubicBezTo>
                    <a:pt x="3627" y="376"/>
                    <a:pt x="3627" y="364"/>
                    <a:pt x="3616" y="364"/>
                  </a:cubicBezTo>
                  <a:cubicBezTo>
                    <a:pt x="3560" y="309"/>
                    <a:pt x="3248" y="42"/>
                    <a:pt x="3004" y="8"/>
                  </a:cubicBezTo>
                  <a:cubicBezTo>
                    <a:pt x="2971" y="3"/>
                    <a:pt x="2933" y="0"/>
                    <a:pt x="289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11"/>
            <p:cNvSpPr/>
            <p:nvPr/>
          </p:nvSpPr>
          <p:spPr>
            <a:xfrm>
              <a:off x="1665488" y="4341861"/>
              <a:ext cx="83067" cy="95871"/>
            </a:xfrm>
            <a:custGeom>
              <a:avLst/>
              <a:gdLst/>
              <a:ahLst/>
              <a:cxnLst/>
              <a:rect l="l" t="t" r="r" b="b"/>
              <a:pathLst>
                <a:path w="2381" h="2748" extrusionOk="0">
                  <a:moveTo>
                    <a:pt x="2348" y="1"/>
                  </a:moveTo>
                  <a:lnTo>
                    <a:pt x="2348" y="1"/>
                  </a:lnTo>
                  <a:cubicBezTo>
                    <a:pt x="2136" y="56"/>
                    <a:pt x="1914" y="134"/>
                    <a:pt x="1736" y="234"/>
                  </a:cubicBezTo>
                  <a:cubicBezTo>
                    <a:pt x="1369" y="446"/>
                    <a:pt x="1213" y="779"/>
                    <a:pt x="947" y="1402"/>
                  </a:cubicBezTo>
                  <a:cubicBezTo>
                    <a:pt x="702" y="1958"/>
                    <a:pt x="123" y="2603"/>
                    <a:pt x="12" y="2725"/>
                  </a:cubicBezTo>
                  <a:cubicBezTo>
                    <a:pt x="1" y="2737"/>
                    <a:pt x="12" y="2747"/>
                    <a:pt x="12" y="2747"/>
                  </a:cubicBezTo>
                  <a:cubicBezTo>
                    <a:pt x="179" y="2703"/>
                    <a:pt x="957" y="2514"/>
                    <a:pt x="1313" y="2425"/>
                  </a:cubicBezTo>
                  <a:cubicBezTo>
                    <a:pt x="1424" y="2391"/>
                    <a:pt x="1558" y="2347"/>
                    <a:pt x="1703" y="2280"/>
                  </a:cubicBezTo>
                  <a:cubicBezTo>
                    <a:pt x="1747" y="2203"/>
                    <a:pt x="1780" y="2114"/>
                    <a:pt x="1814" y="2036"/>
                  </a:cubicBezTo>
                  <a:cubicBezTo>
                    <a:pt x="1869" y="1847"/>
                    <a:pt x="1891" y="1657"/>
                    <a:pt x="1925" y="1479"/>
                  </a:cubicBezTo>
                  <a:cubicBezTo>
                    <a:pt x="1948" y="1279"/>
                    <a:pt x="1980" y="1091"/>
                    <a:pt x="2059" y="923"/>
                  </a:cubicBezTo>
                  <a:cubicBezTo>
                    <a:pt x="2136" y="757"/>
                    <a:pt x="2237" y="601"/>
                    <a:pt x="2303" y="434"/>
                  </a:cubicBezTo>
                  <a:cubicBezTo>
                    <a:pt x="2359" y="290"/>
                    <a:pt x="2381" y="145"/>
                    <a:pt x="234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11"/>
            <p:cNvSpPr/>
            <p:nvPr/>
          </p:nvSpPr>
          <p:spPr>
            <a:xfrm>
              <a:off x="1701179" y="4407661"/>
              <a:ext cx="6664" cy="16886"/>
            </a:xfrm>
            <a:custGeom>
              <a:avLst/>
              <a:gdLst/>
              <a:ahLst/>
              <a:cxnLst/>
              <a:rect l="l" t="t" r="r" b="b"/>
              <a:pathLst>
                <a:path w="191" h="484" extrusionOk="0">
                  <a:moveTo>
                    <a:pt x="171" y="0"/>
                  </a:moveTo>
                  <a:cubicBezTo>
                    <a:pt x="168" y="0"/>
                    <a:pt x="168" y="5"/>
                    <a:pt x="168" y="5"/>
                  </a:cubicBezTo>
                  <a:cubicBezTo>
                    <a:pt x="168" y="5"/>
                    <a:pt x="179" y="5"/>
                    <a:pt x="168" y="16"/>
                  </a:cubicBezTo>
                  <a:cubicBezTo>
                    <a:pt x="168" y="28"/>
                    <a:pt x="157" y="38"/>
                    <a:pt x="157" y="50"/>
                  </a:cubicBezTo>
                  <a:cubicBezTo>
                    <a:pt x="146" y="72"/>
                    <a:pt x="134" y="94"/>
                    <a:pt x="134" y="117"/>
                  </a:cubicBezTo>
                  <a:cubicBezTo>
                    <a:pt x="112" y="150"/>
                    <a:pt x="90" y="194"/>
                    <a:pt x="79" y="228"/>
                  </a:cubicBezTo>
                  <a:cubicBezTo>
                    <a:pt x="45" y="317"/>
                    <a:pt x="1" y="394"/>
                    <a:pt x="1" y="483"/>
                  </a:cubicBezTo>
                  <a:cubicBezTo>
                    <a:pt x="23" y="394"/>
                    <a:pt x="57" y="317"/>
                    <a:pt x="101" y="239"/>
                  </a:cubicBezTo>
                  <a:cubicBezTo>
                    <a:pt x="124" y="206"/>
                    <a:pt x="146" y="161"/>
                    <a:pt x="157" y="127"/>
                  </a:cubicBezTo>
                  <a:cubicBezTo>
                    <a:pt x="168" y="105"/>
                    <a:pt x="168" y="83"/>
                    <a:pt x="179" y="61"/>
                  </a:cubicBezTo>
                  <a:lnTo>
                    <a:pt x="179" y="28"/>
                  </a:lnTo>
                  <a:cubicBezTo>
                    <a:pt x="179" y="16"/>
                    <a:pt x="190" y="16"/>
                    <a:pt x="179" y="5"/>
                  </a:cubicBezTo>
                  <a:cubicBezTo>
                    <a:pt x="175" y="2"/>
                    <a:pt x="173" y="0"/>
                    <a:pt x="17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11"/>
            <p:cNvSpPr/>
            <p:nvPr/>
          </p:nvSpPr>
          <p:spPr>
            <a:xfrm>
              <a:off x="1693852" y="4393461"/>
              <a:ext cx="32969" cy="10117"/>
            </a:xfrm>
            <a:custGeom>
              <a:avLst/>
              <a:gdLst/>
              <a:ahLst/>
              <a:cxnLst/>
              <a:rect l="l" t="t" r="r" b="b"/>
              <a:pathLst>
                <a:path w="945" h="290" extrusionOk="0">
                  <a:moveTo>
                    <a:pt x="945" y="0"/>
                  </a:moveTo>
                  <a:cubicBezTo>
                    <a:pt x="868" y="12"/>
                    <a:pt x="789" y="23"/>
                    <a:pt x="700" y="23"/>
                  </a:cubicBezTo>
                  <a:cubicBezTo>
                    <a:pt x="623" y="23"/>
                    <a:pt x="534" y="45"/>
                    <a:pt x="456" y="79"/>
                  </a:cubicBezTo>
                  <a:cubicBezTo>
                    <a:pt x="378" y="112"/>
                    <a:pt x="300" y="145"/>
                    <a:pt x="233" y="190"/>
                  </a:cubicBezTo>
                  <a:lnTo>
                    <a:pt x="0" y="290"/>
                  </a:lnTo>
                  <a:lnTo>
                    <a:pt x="0" y="290"/>
                  </a:lnTo>
                  <a:lnTo>
                    <a:pt x="233" y="201"/>
                  </a:lnTo>
                  <a:cubicBezTo>
                    <a:pt x="311" y="178"/>
                    <a:pt x="389" y="145"/>
                    <a:pt x="467" y="112"/>
                  </a:cubicBezTo>
                  <a:cubicBezTo>
                    <a:pt x="545" y="79"/>
                    <a:pt x="623" y="79"/>
                    <a:pt x="700" y="67"/>
                  </a:cubicBezTo>
                  <a:cubicBezTo>
                    <a:pt x="789" y="57"/>
                    <a:pt x="868" y="45"/>
                    <a:pt x="945" y="12"/>
                  </a:cubicBezTo>
                  <a:lnTo>
                    <a:pt x="945"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11"/>
            <p:cNvSpPr/>
            <p:nvPr/>
          </p:nvSpPr>
          <p:spPr>
            <a:xfrm>
              <a:off x="1708959" y="4373819"/>
              <a:ext cx="45458" cy="9210"/>
            </a:xfrm>
            <a:custGeom>
              <a:avLst/>
              <a:gdLst/>
              <a:ahLst/>
              <a:cxnLst/>
              <a:rect l="l" t="t" r="r" b="b"/>
              <a:pathLst>
                <a:path w="1303" h="264" extrusionOk="0">
                  <a:moveTo>
                    <a:pt x="1105" y="0"/>
                  </a:moveTo>
                  <a:cubicBezTo>
                    <a:pt x="1059" y="0"/>
                    <a:pt x="1014" y="3"/>
                    <a:pt x="968" y="7"/>
                  </a:cubicBezTo>
                  <a:cubicBezTo>
                    <a:pt x="857" y="19"/>
                    <a:pt x="746" y="30"/>
                    <a:pt x="635" y="52"/>
                  </a:cubicBezTo>
                  <a:cubicBezTo>
                    <a:pt x="412" y="108"/>
                    <a:pt x="201" y="175"/>
                    <a:pt x="0" y="264"/>
                  </a:cubicBezTo>
                  <a:cubicBezTo>
                    <a:pt x="212" y="185"/>
                    <a:pt x="423" y="130"/>
                    <a:pt x="645" y="96"/>
                  </a:cubicBezTo>
                  <a:cubicBezTo>
                    <a:pt x="746" y="74"/>
                    <a:pt x="857" y="63"/>
                    <a:pt x="968" y="52"/>
                  </a:cubicBezTo>
                  <a:lnTo>
                    <a:pt x="1302" y="19"/>
                  </a:lnTo>
                  <a:cubicBezTo>
                    <a:pt x="1236" y="6"/>
                    <a:pt x="1171" y="0"/>
                    <a:pt x="110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11"/>
            <p:cNvSpPr/>
            <p:nvPr/>
          </p:nvSpPr>
          <p:spPr>
            <a:xfrm>
              <a:off x="1723333" y="4382227"/>
              <a:ext cx="20584" cy="32620"/>
            </a:xfrm>
            <a:custGeom>
              <a:avLst/>
              <a:gdLst/>
              <a:ahLst/>
              <a:cxnLst/>
              <a:rect l="l" t="t" r="r" b="b"/>
              <a:pathLst>
                <a:path w="590" h="935" extrusionOk="0">
                  <a:moveTo>
                    <a:pt x="567" y="0"/>
                  </a:moveTo>
                  <a:lnTo>
                    <a:pt x="567" y="11"/>
                  </a:lnTo>
                  <a:cubicBezTo>
                    <a:pt x="567" y="56"/>
                    <a:pt x="545" y="89"/>
                    <a:pt x="523" y="122"/>
                  </a:cubicBezTo>
                  <a:cubicBezTo>
                    <a:pt x="500" y="167"/>
                    <a:pt x="467" y="201"/>
                    <a:pt x="434" y="233"/>
                  </a:cubicBezTo>
                  <a:cubicBezTo>
                    <a:pt x="378" y="312"/>
                    <a:pt x="322" y="379"/>
                    <a:pt x="278" y="456"/>
                  </a:cubicBezTo>
                  <a:cubicBezTo>
                    <a:pt x="167" y="601"/>
                    <a:pt x="56" y="757"/>
                    <a:pt x="0" y="935"/>
                  </a:cubicBezTo>
                  <a:cubicBezTo>
                    <a:pt x="67" y="767"/>
                    <a:pt x="189" y="623"/>
                    <a:pt x="300" y="478"/>
                  </a:cubicBezTo>
                  <a:cubicBezTo>
                    <a:pt x="356" y="411"/>
                    <a:pt x="423" y="334"/>
                    <a:pt x="478" y="256"/>
                  </a:cubicBezTo>
                  <a:cubicBezTo>
                    <a:pt x="500" y="223"/>
                    <a:pt x="523" y="189"/>
                    <a:pt x="545" y="144"/>
                  </a:cubicBezTo>
                  <a:cubicBezTo>
                    <a:pt x="567" y="100"/>
                    <a:pt x="589" y="56"/>
                    <a:pt x="56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11"/>
            <p:cNvSpPr/>
            <p:nvPr/>
          </p:nvSpPr>
          <p:spPr>
            <a:xfrm>
              <a:off x="1758256" y="4361259"/>
              <a:ext cx="18246" cy="33004"/>
            </a:xfrm>
            <a:custGeom>
              <a:avLst/>
              <a:gdLst/>
              <a:ahLst/>
              <a:cxnLst/>
              <a:rect l="l" t="t" r="r" b="b"/>
              <a:pathLst>
                <a:path w="523" h="946" extrusionOk="0">
                  <a:moveTo>
                    <a:pt x="478" y="1"/>
                  </a:moveTo>
                  <a:lnTo>
                    <a:pt x="478" y="11"/>
                  </a:lnTo>
                  <a:cubicBezTo>
                    <a:pt x="478" y="100"/>
                    <a:pt x="456" y="179"/>
                    <a:pt x="423" y="256"/>
                  </a:cubicBezTo>
                  <a:cubicBezTo>
                    <a:pt x="389" y="334"/>
                    <a:pt x="345" y="423"/>
                    <a:pt x="312" y="501"/>
                  </a:cubicBezTo>
                  <a:cubicBezTo>
                    <a:pt x="223" y="657"/>
                    <a:pt x="122" y="802"/>
                    <a:pt x="0" y="935"/>
                  </a:cubicBezTo>
                  <a:lnTo>
                    <a:pt x="11" y="946"/>
                  </a:lnTo>
                  <a:cubicBezTo>
                    <a:pt x="134" y="824"/>
                    <a:pt x="256" y="679"/>
                    <a:pt x="345" y="523"/>
                  </a:cubicBezTo>
                  <a:cubicBezTo>
                    <a:pt x="401" y="446"/>
                    <a:pt x="445" y="367"/>
                    <a:pt x="478" y="278"/>
                  </a:cubicBezTo>
                  <a:cubicBezTo>
                    <a:pt x="512" y="189"/>
                    <a:pt x="523" y="90"/>
                    <a:pt x="47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11"/>
            <p:cNvSpPr/>
            <p:nvPr/>
          </p:nvSpPr>
          <p:spPr>
            <a:xfrm>
              <a:off x="1734985" y="4352537"/>
              <a:ext cx="48145" cy="8373"/>
            </a:xfrm>
            <a:custGeom>
              <a:avLst/>
              <a:gdLst/>
              <a:ahLst/>
              <a:cxnLst/>
              <a:rect l="l" t="t" r="r" b="b"/>
              <a:pathLst>
                <a:path w="1380" h="240" extrusionOk="0">
                  <a:moveTo>
                    <a:pt x="852" y="0"/>
                  </a:moveTo>
                  <a:cubicBezTo>
                    <a:pt x="792" y="0"/>
                    <a:pt x="734" y="6"/>
                    <a:pt x="678" y="17"/>
                  </a:cubicBezTo>
                  <a:cubicBezTo>
                    <a:pt x="433" y="39"/>
                    <a:pt x="211" y="106"/>
                    <a:pt x="0" y="229"/>
                  </a:cubicBezTo>
                  <a:lnTo>
                    <a:pt x="11" y="239"/>
                  </a:lnTo>
                  <a:cubicBezTo>
                    <a:pt x="111" y="184"/>
                    <a:pt x="222" y="140"/>
                    <a:pt x="334" y="117"/>
                  </a:cubicBezTo>
                  <a:cubicBezTo>
                    <a:pt x="445" y="83"/>
                    <a:pt x="567" y="61"/>
                    <a:pt x="678" y="61"/>
                  </a:cubicBezTo>
                  <a:cubicBezTo>
                    <a:pt x="710" y="58"/>
                    <a:pt x="744" y="57"/>
                    <a:pt x="777" y="57"/>
                  </a:cubicBezTo>
                  <a:cubicBezTo>
                    <a:pt x="860" y="57"/>
                    <a:pt x="944" y="65"/>
                    <a:pt x="1023" y="73"/>
                  </a:cubicBezTo>
                  <a:cubicBezTo>
                    <a:pt x="1134" y="83"/>
                    <a:pt x="1256" y="117"/>
                    <a:pt x="1368" y="117"/>
                  </a:cubicBezTo>
                  <a:lnTo>
                    <a:pt x="1379" y="117"/>
                  </a:lnTo>
                  <a:cubicBezTo>
                    <a:pt x="1323" y="95"/>
                    <a:pt x="1256" y="73"/>
                    <a:pt x="1201" y="61"/>
                  </a:cubicBezTo>
                  <a:cubicBezTo>
                    <a:pt x="1145" y="39"/>
                    <a:pt x="1090" y="28"/>
                    <a:pt x="1034" y="17"/>
                  </a:cubicBezTo>
                  <a:cubicBezTo>
                    <a:pt x="973" y="6"/>
                    <a:pt x="912" y="0"/>
                    <a:pt x="85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11"/>
            <p:cNvSpPr/>
            <p:nvPr/>
          </p:nvSpPr>
          <p:spPr>
            <a:xfrm>
              <a:off x="1750860" y="4272538"/>
              <a:ext cx="88893" cy="43749"/>
            </a:xfrm>
            <a:custGeom>
              <a:avLst/>
              <a:gdLst/>
              <a:ahLst/>
              <a:cxnLst/>
              <a:rect l="l" t="t" r="r" b="b"/>
              <a:pathLst>
                <a:path w="2548" h="1254" extrusionOk="0">
                  <a:moveTo>
                    <a:pt x="1431" y="0"/>
                  </a:moveTo>
                  <a:cubicBezTo>
                    <a:pt x="1353" y="0"/>
                    <a:pt x="1282" y="7"/>
                    <a:pt x="1224" y="19"/>
                  </a:cubicBezTo>
                  <a:cubicBezTo>
                    <a:pt x="969" y="75"/>
                    <a:pt x="134" y="197"/>
                    <a:pt x="12" y="208"/>
                  </a:cubicBezTo>
                  <a:cubicBezTo>
                    <a:pt x="12" y="219"/>
                    <a:pt x="1" y="219"/>
                    <a:pt x="12" y="230"/>
                  </a:cubicBezTo>
                  <a:cubicBezTo>
                    <a:pt x="67" y="319"/>
                    <a:pt x="435" y="908"/>
                    <a:pt x="991" y="1142"/>
                  </a:cubicBezTo>
                  <a:cubicBezTo>
                    <a:pt x="1190" y="1225"/>
                    <a:pt x="1399" y="1253"/>
                    <a:pt x="1591" y="1253"/>
                  </a:cubicBezTo>
                  <a:cubicBezTo>
                    <a:pt x="1966" y="1253"/>
                    <a:pt x="2274" y="1146"/>
                    <a:pt x="2303" y="1131"/>
                  </a:cubicBezTo>
                  <a:cubicBezTo>
                    <a:pt x="2314" y="1120"/>
                    <a:pt x="2358" y="1053"/>
                    <a:pt x="2415" y="953"/>
                  </a:cubicBezTo>
                  <a:cubicBezTo>
                    <a:pt x="2459" y="842"/>
                    <a:pt x="2548" y="497"/>
                    <a:pt x="2281" y="263"/>
                  </a:cubicBezTo>
                  <a:cubicBezTo>
                    <a:pt x="2081" y="81"/>
                    <a:pt x="1710" y="0"/>
                    <a:pt x="143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11"/>
            <p:cNvSpPr/>
            <p:nvPr/>
          </p:nvSpPr>
          <p:spPr>
            <a:xfrm>
              <a:off x="1750860" y="4276271"/>
              <a:ext cx="68345" cy="39911"/>
            </a:xfrm>
            <a:custGeom>
              <a:avLst/>
              <a:gdLst/>
              <a:ahLst/>
              <a:cxnLst/>
              <a:rect l="l" t="t" r="r" b="b"/>
              <a:pathLst>
                <a:path w="1959" h="1144" extrusionOk="0">
                  <a:moveTo>
                    <a:pt x="690" y="1"/>
                  </a:moveTo>
                  <a:cubicBezTo>
                    <a:pt x="390" y="57"/>
                    <a:pt x="79" y="101"/>
                    <a:pt x="12" y="101"/>
                  </a:cubicBezTo>
                  <a:cubicBezTo>
                    <a:pt x="12" y="112"/>
                    <a:pt x="1" y="112"/>
                    <a:pt x="12" y="123"/>
                  </a:cubicBezTo>
                  <a:cubicBezTo>
                    <a:pt x="67" y="212"/>
                    <a:pt x="435" y="801"/>
                    <a:pt x="991" y="1035"/>
                  </a:cubicBezTo>
                  <a:cubicBezTo>
                    <a:pt x="1197" y="1115"/>
                    <a:pt x="1411" y="1143"/>
                    <a:pt x="1605" y="1143"/>
                  </a:cubicBezTo>
                  <a:cubicBezTo>
                    <a:pt x="1735" y="1143"/>
                    <a:pt x="1856" y="1131"/>
                    <a:pt x="1958" y="1113"/>
                  </a:cubicBezTo>
                  <a:cubicBezTo>
                    <a:pt x="1925" y="1024"/>
                    <a:pt x="1847" y="957"/>
                    <a:pt x="1792" y="902"/>
                  </a:cubicBezTo>
                  <a:cubicBezTo>
                    <a:pt x="1569" y="668"/>
                    <a:pt x="1291" y="490"/>
                    <a:pt x="1035" y="301"/>
                  </a:cubicBezTo>
                  <a:cubicBezTo>
                    <a:pt x="913" y="212"/>
                    <a:pt x="791" y="123"/>
                    <a:pt x="69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11"/>
            <p:cNvSpPr/>
            <p:nvPr/>
          </p:nvSpPr>
          <p:spPr>
            <a:xfrm>
              <a:off x="1764815" y="4292983"/>
              <a:ext cx="19467" cy="1954"/>
            </a:xfrm>
            <a:custGeom>
              <a:avLst/>
              <a:gdLst/>
              <a:ahLst/>
              <a:cxnLst/>
              <a:rect l="l" t="t" r="r" b="b"/>
              <a:pathLst>
                <a:path w="558" h="56" extrusionOk="0">
                  <a:moveTo>
                    <a:pt x="557" y="0"/>
                  </a:moveTo>
                  <a:cubicBezTo>
                    <a:pt x="502" y="0"/>
                    <a:pt x="457" y="11"/>
                    <a:pt x="413" y="11"/>
                  </a:cubicBezTo>
                  <a:cubicBezTo>
                    <a:pt x="368" y="22"/>
                    <a:pt x="324" y="33"/>
                    <a:pt x="279" y="33"/>
                  </a:cubicBezTo>
                  <a:cubicBezTo>
                    <a:pt x="253" y="37"/>
                    <a:pt x="226" y="38"/>
                    <a:pt x="198" y="38"/>
                  </a:cubicBezTo>
                  <a:cubicBezTo>
                    <a:pt x="132" y="38"/>
                    <a:pt x="64" y="30"/>
                    <a:pt x="1" y="22"/>
                  </a:cubicBezTo>
                  <a:lnTo>
                    <a:pt x="1" y="22"/>
                  </a:lnTo>
                  <a:cubicBezTo>
                    <a:pt x="90" y="45"/>
                    <a:pt x="190" y="55"/>
                    <a:pt x="279" y="55"/>
                  </a:cubicBezTo>
                  <a:cubicBezTo>
                    <a:pt x="324" y="55"/>
                    <a:pt x="368" y="55"/>
                    <a:pt x="424" y="45"/>
                  </a:cubicBezTo>
                  <a:cubicBezTo>
                    <a:pt x="468" y="33"/>
                    <a:pt x="513" y="22"/>
                    <a:pt x="5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11"/>
            <p:cNvSpPr/>
            <p:nvPr/>
          </p:nvSpPr>
          <p:spPr>
            <a:xfrm>
              <a:off x="1777235" y="4279795"/>
              <a:ext cx="18665" cy="19014"/>
            </a:xfrm>
            <a:custGeom>
              <a:avLst/>
              <a:gdLst/>
              <a:ahLst/>
              <a:cxnLst/>
              <a:rect l="l" t="t" r="r" b="b"/>
              <a:pathLst>
                <a:path w="535" h="545" extrusionOk="0">
                  <a:moveTo>
                    <a:pt x="1" y="0"/>
                  </a:moveTo>
                  <a:cubicBezTo>
                    <a:pt x="101" y="89"/>
                    <a:pt x="190" y="178"/>
                    <a:pt x="279" y="267"/>
                  </a:cubicBezTo>
                  <a:lnTo>
                    <a:pt x="413" y="400"/>
                  </a:lnTo>
                  <a:cubicBezTo>
                    <a:pt x="457" y="445"/>
                    <a:pt x="502" y="489"/>
                    <a:pt x="535" y="545"/>
                  </a:cubicBezTo>
                  <a:lnTo>
                    <a:pt x="535" y="534"/>
                  </a:lnTo>
                  <a:cubicBezTo>
                    <a:pt x="524" y="478"/>
                    <a:pt x="490" y="423"/>
                    <a:pt x="446" y="367"/>
                  </a:cubicBezTo>
                  <a:cubicBezTo>
                    <a:pt x="401" y="322"/>
                    <a:pt x="357" y="278"/>
                    <a:pt x="302" y="233"/>
                  </a:cubicBezTo>
                  <a:cubicBezTo>
                    <a:pt x="201" y="156"/>
                    <a:pt x="112" y="78"/>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11"/>
            <p:cNvSpPr/>
            <p:nvPr/>
          </p:nvSpPr>
          <p:spPr>
            <a:xfrm>
              <a:off x="1788120" y="4304217"/>
              <a:ext cx="24875" cy="5477"/>
            </a:xfrm>
            <a:custGeom>
              <a:avLst/>
              <a:gdLst/>
              <a:ahLst/>
              <a:cxnLst/>
              <a:rect l="l" t="t" r="r" b="b"/>
              <a:pathLst>
                <a:path w="713" h="157" extrusionOk="0">
                  <a:moveTo>
                    <a:pt x="712" y="0"/>
                  </a:moveTo>
                  <a:cubicBezTo>
                    <a:pt x="645" y="23"/>
                    <a:pt x="590" y="45"/>
                    <a:pt x="534" y="67"/>
                  </a:cubicBezTo>
                  <a:cubicBezTo>
                    <a:pt x="479" y="79"/>
                    <a:pt x="423" y="101"/>
                    <a:pt x="368" y="112"/>
                  </a:cubicBezTo>
                  <a:cubicBezTo>
                    <a:pt x="301" y="123"/>
                    <a:pt x="245" y="134"/>
                    <a:pt x="190" y="134"/>
                  </a:cubicBezTo>
                  <a:cubicBezTo>
                    <a:pt x="123" y="134"/>
                    <a:pt x="67" y="134"/>
                    <a:pt x="0" y="156"/>
                  </a:cubicBezTo>
                  <a:cubicBezTo>
                    <a:pt x="67" y="145"/>
                    <a:pt x="123" y="145"/>
                    <a:pt x="190" y="145"/>
                  </a:cubicBezTo>
                  <a:cubicBezTo>
                    <a:pt x="245" y="145"/>
                    <a:pt x="312" y="145"/>
                    <a:pt x="368" y="134"/>
                  </a:cubicBezTo>
                  <a:cubicBezTo>
                    <a:pt x="435" y="123"/>
                    <a:pt x="490" y="112"/>
                    <a:pt x="546" y="89"/>
                  </a:cubicBezTo>
                  <a:cubicBezTo>
                    <a:pt x="601" y="67"/>
                    <a:pt x="657" y="45"/>
                    <a:pt x="7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11"/>
            <p:cNvSpPr/>
            <p:nvPr/>
          </p:nvSpPr>
          <p:spPr>
            <a:xfrm>
              <a:off x="1791226" y="4276690"/>
              <a:ext cx="27980" cy="31434"/>
            </a:xfrm>
            <a:custGeom>
              <a:avLst/>
              <a:gdLst/>
              <a:ahLst/>
              <a:cxnLst/>
              <a:rect l="l" t="t" r="r" b="b"/>
              <a:pathLst>
                <a:path w="802" h="901" extrusionOk="0">
                  <a:moveTo>
                    <a:pt x="0" y="0"/>
                  </a:moveTo>
                  <a:lnTo>
                    <a:pt x="0" y="11"/>
                  </a:lnTo>
                  <a:cubicBezTo>
                    <a:pt x="145" y="144"/>
                    <a:pt x="289" y="289"/>
                    <a:pt x="423" y="433"/>
                  </a:cubicBezTo>
                  <a:lnTo>
                    <a:pt x="623" y="656"/>
                  </a:lnTo>
                  <a:cubicBezTo>
                    <a:pt x="690" y="734"/>
                    <a:pt x="746" y="812"/>
                    <a:pt x="790" y="901"/>
                  </a:cubicBezTo>
                  <a:lnTo>
                    <a:pt x="801" y="901"/>
                  </a:lnTo>
                  <a:cubicBezTo>
                    <a:pt x="768" y="801"/>
                    <a:pt x="712" y="712"/>
                    <a:pt x="657" y="634"/>
                  </a:cubicBezTo>
                  <a:cubicBezTo>
                    <a:pt x="590" y="556"/>
                    <a:pt x="512" y="478"/>
                    <a:pt x="445" y="411"/>
                  </a:cubicBezTo>
                  <a:cubicBezTo>
                    <a:pt x="301" y="267"/>
                    <a:pt x="156" y="134"/>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11"/>
            <p:cNvSpPr/>
            <p:nvPr/>
          </p:nvSpPr>
          <p:spPr>
            <a:xfrm>
              <a:off x="1825765" y="4284819"/>
              <a:ext cx="2372" cy="25259"/>
            </a:xfrm>
            <a:custGeom>
              <a:avLst/>
              <a:gdLst/>
              <a:ahLst/>
              <a:cxnLst/>
              <a:rect l="l" t="t" r="r" b="b"/>
              <a:pathLst>
                <a:path w="68" h="724" extrusionOk="0">
                  <a:moveTo>
                    <a:pt x="1" y="0"/>
                  </a:moveTo>
                  <a:lnTo>
                    <a:pt x="1" y="12"/>
                  </a:lnTo>
                  <a:cubicBezTo>
                    <a:pt x="23" y="34"/>
                    <a:pt x="11" y="67"/>
                    <a:pt x="11" y="89"/>
                  </a:cubicBezTo>
                  <a:cubicBezTo>
                    <a:pt x="1" y="123"/>
                    <a:pt x="1" y="156"/>
                    <a:pt x="1" y="190"/>
                  </a:cubicBezTo>
                  <a:cubicBezTo>
                    <a:pt x="1" y="245"/>
                    <a:pt x="11" y="312"/>
                    <a:pt x="11" y="368"/>
                  </a:cubicBezTo>
                  <a:lnTo>
                    <a:pt x="34" y="546"/>
                  </a:lnTo>
                  <a:cubicBezTo>
                    <a:pt x="34" y="612"/>
                    <a:pt x="45" y="668"/>
                    <a:pt x="11" y="724"/>
                  </a:cubicBezTo>
                  <a:cubicBezTo>
                    <a:pt x="34" y="701"/>
                    <a:pt x="56" y="668"/>
                    <a:pt x="56" y="645"/>
                  </a:cubicBezTo>
                  <a:cubicBezTo>
                    <a:pt x="67" y="612"/>
                    <a:pt x="67" y="579"/>
                    <a:pt x="67" y="546"/>
                  </a:cubicBezTo>
                  <a:cubicBezTo>
                    <a:pt x="67" y="490"/>
                    <a:pt x="45" y="423"/>
                    <a:pt x="45" y="368"/>
                  </a:cubicBezTo>
                  <a:cubicBezTo>
                    <a:pt x="34" y="301"/>
                    <a:pt x="23" y="245"/>
                    <a:pt x="23" y="190"/>
                  </a:cubicBezTo>
                  <a:cubicBezTo>
                    <a:pt x="11" y="156"/>
                    <a:pt x="11" y="123"/>
                    <a:pt x="23" y="89"/>
                  </a:cubicBezTo>
                  <a:cubicBezTo>
                    <a:pt x="23" y="67"/>
                    <a:pt x="23" y="34"/>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11"/>
            <p:cNvSpPr/>
            <p:nvPr/>
          </p:nvSpPr>
          <p:spPr>
            <a:xfrm>
              <a:off x="1806472" y="4329825"/>
              <a:ext cx="87637" cy="107279"/>
            </a:xfrm>
            <a:custGeom>
              <a:avLst/>
              <a:gdLst/>
              <a:ahLst/>
              <a:cxnLst/>
              <a:rect l="l" t="t" r="r" b="b"/>
              <a:pathLst>
                <a:path w="2512" h="3075" extrusionOk="0">
                  <a:moveTo>
                    <a:pt x="2344" y="0"/>
                  </a:moveTo>
                  <a:cubicBezTo>
                    <a:pt x="2289" y="0"/>
                    <a:pt x="1943" y="34"/>
                    <a:pt x="1476" y="356"/>
                  </a:cubicBezTo>
                  <a:cubicBezTo>
                    <a:pt x="954" y="702"/>
                    <a:pt x="876" y="1102"/>
                    <a:pt x="687" y="1458"/>
                  </a:cubicBezTo>
                  <a:cubicBezTo>
                    <a:pt x="520" y="1792"/>
                    <a:pt x="75" y="2882"/>
                    <a:pt x="8" y="3059"/>
                  </a:cubicBezTo>
                  <a:cubicBezTo>
                    <a:pt x="1" y="3067"/>
                    <a:pt x="4" y="3075"/>
                    <a:pt x="10" y="3075"/>
                  </a:cubicBezTo>
                  <a:cubicBezTo>
                    <a:pt x="13" y="3075"/>
                    <a:pt x="16" y="3074"/>
                    <a:pt x="20" y="3070"/>
                  </a:cubicBezTo>
                  <a:cubicBezTo>
                    <a:pt x="109" y="3015"/>
                    <a:pt x="475" y="2793"/>
                    <a:pt x="764" y="2637"/>
                  </a:cubicBezTo>
                  <a:cubicBezTo>
                    <a:pt x="1110" y="2459"/>
                    <a:pt x="1810" y="2114"/>
                    <a:pt x="2166" y="1424"/>
                  </a:cubicBezTo>
                  <a:cubicBezTo>
                    <a:pt x="2511" y="779"/>
                    <a:pt x="2378" y="79"/>
                    <a:pt x="23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11"/>
            <p:cNvSpPr/>
            <p:nvPr/>
          </p:nvSpPr>
          <p:spPr>
            <a:xfrm>
              <a:off x="1806472" y="4356968"/>
              <a:ext cx="38725" cy="80137"/>
            </a:xfrm>
            <a:custGeom>
              <a:avLst/>
              <a:gdLst/>
              <a:ahLst/>
              <a:cxnLst/>
              <a:rect l="l" t="t" r="r" b="b"/>
              <a:pathLst>
                <a:path w="1110" h="2297" extrusionOk="0">
                  <a:moveTo>
                    <a:pt x="1031" y="1"/>
                  </a:moveTo>
                  <a:cubicBezTo>
                    <a:pt x="876" y="235"/>
                    <a:pt x="798" y="468"/>
                    <a:pt x="687" y="680"/>
                  </a:cubicBezTo>
                  <a:cubicBezTo>
                    <a:pt x="520" y="1014"/>
                    <a:pt x="75" y="2104"/>
                    <a:pt x="8" y="2281"/>
                  </a:cubicBezTo>
                  <a:cubicBezTo>
                    <a:pt x="1" y="2289"/>
                    <a:pt x="4" y="2297"/>
                    <a:pt x="10" y="2297"/>
                  </a:cubicBezTo>
                  <a:cubicBezTo>
                    <a:pt x="13" y="2297"/>
                    <a:pt x="16" y="2296"/>
                    <a:pt x="20" y="2292"/>
                  </a:cubicBezTo>
                  <a:cubicBezTo>
                    <a:pt x="109" y="2237"/>
                    <a:pt x="475" y="2015"/>
                    <a:pt x="764" y="1859"/>
                  </a:cubicBezTo>
                  <a:cubicBezTo>
                    <a:pt x="821" y="1837"/>
                    <a:pt x="876" y="1803"/>
                    <a:pt x="942" y="1770"/>
                  </a:cubicBezTo>
                  <a:cubicBezTo>
                    <a:pt x="976" y="1647"/>
                    <a:pt x="1009" y="1514"/>
                    <a:pt x="1031" y="1392"/>
                  </a:cubicBezTo>
                  <a:cubicBezTo>
                    <a:pt x="1087" y="1135"/>
                    <a:pt x="1110" y="868"/>
                    <a:pt x="1110" y="602"/>
                  </a:cubicBezTo>
                  <a:cubicBezTo>
                    <a:pt x="1110" y="480"/>
                    <a:pt x="1098" y="357"/>
                    <a:pt x="1076" y="223"/>
                  </a:cubicBezTo>
                  <a:cubicBezTo>
                    <a:pt x="1065" y="157"/>
                    <a:pt x="1054" y="90"/>
                    <a:pt x="1043" y="35"/>
                  </a:cubicBezTo>
                  <a:cubicBezTo>
                    <a:pt x="1031" y="23"/>
                    <a:pt x="1031" y="13"/>
                    <a:pt x="103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11"/>
            <p:cNvSpPr/>
            <p:nvPr/>
          </p:nvSpPr>
          <p:spPr>
            <a:xfrm>
              <a:off x="1826916" y="4407835"/>
              <a:ext cx="2372" cy="15909"/>
            </a:xfrm>
            <a:custGeom>
              <a:avLst/>
              <a:gdLst/>
              <a:ahLst/>
              <a:cxnLst/>
              <a:rect l="l" t="t" r="r" b="b"/>
              <a:pathLst>
                <a:path w="68" h="456" extrusionOk="0">
                  <a:moveTo>
                    <a:pt x="34" y="0"/>
                  </a:moveTo>
                  <a:cubicBezTo>
                    <a:pt x="34" y="45"/>
                    <a:pt x="45" y="78"/>
                    <a:pt x="34" y="112"/>
                  </a:cubicBezTo>
                  <a:lnTo>
                    <a:pt x="34" y="223"/>
                  </a:lnTo>
                  <a:cubicBezTo>
                    <a:pt x="23" y="300"/>
                    <a:pt x="1" y="379"/>
                    <a:pt x="1" y="456"/>
                  </a:cubicBezTo>
                  <a:cubicBezTo>
                    <a:pt x="12" y="379"/>
                    <a:pt x="34" y="312"/>
                    <a:pt x="57" y="234"/>
                  </a:cubicBezTo>
                  <a:cubicBezTo>
                    <a:pt x="67" y="189"/>
                    <a:pt x="67" y="156"/>
                    <a:pt x="67" y="112"/>
                  </a:cubicBezTo>
                  <a:cubicBezTo>
                    <a:pt x="67" y="78"/>
                    <a:pt x="57" y="33"/>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11"/>
            <p:cNvSpPr/>
            <p:nvPr/>
          </p:nvSpPr>
          <p:spPr>
            <a:xfrm>
              <a:off x="1821125" y="4398101"/>
              <a:ext cx="14374" cy="9001"/>
            </a:xfrm>
            <a:custGeom>
              <a:avLst/>
              <a:gdLst/>
              <a:ahLst/>
              <a:cxnLst/>
              <a:rect l="l" t="t" r="r" b="b"/>
              <a:pathLst>
                <a:path w="412" h="258" extrusionOk="0">
                  <a:moveTo>
                    <a:pt x="411" y="1"/>
                  </a:moveTo>
                  <a:cubicBezTo>
                    <a:pt x="367" y="1"/>
                    <a:pt x="334" y="12"/>
                    <a:pt x="289" y="35"/>
                  </a:cubicBezTo>
                  <a:cubicBezTo>
                    <a:pt x="255" y="45"/>
                    <a:pt x="211" y="68"/>
                    <a:pt x="189" y="101"/>
                  </a:cubicBezTo>
                  <a:cubicBezTo>
                    <a:pt x="122" y="157"/>
                    <a:pt x="67" y="213"/>
                    <a:pt x="0" y="246"/>
                  </a:cubicBezTo>
                  <a:lnTo>
                    <a:pt x="0" y="257"/>
                  </a:lnTo>
                  <a:lnTo>
                    <a:pt x="100" y="190"/>
                  </a:lnTo>
                  <a:cubicBezTo>
                    <a:pt x="134" y="168"/>
                    <a:pt x="167" y="134"/>
                    <a:pt x="200" y="112"/>
                  </a:cubicBezTo>
                  <a:cubicBezTo>
                    <a:pt x="233" y="90"/>
                    <a:pt x="267" y="79"/>
                    <a:pt x="300" y="57"/>
                  </a:cubicBezTo>
                  <a:cubicBezTo>
                    <a:pt x="334" y="35"/>
                    <a:pt x="378" y="23"/>
                    <a:pt x="411" y="12"/>
                  </a:cubicBezTo>
                  <a:lnTo>
                    <a:pt x="411"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11"/>
            <p:cNvSpPr/>
            <p:nvPr/>
          </p:nvSpPr>
          <p:spPr>
            <a:xfrm>
              <a:off x="1845163" y="4381041"/>
              <a:ext cx="5059" cy="29166"/>
            </a:xfrm>
            <a:custGeom>
              <a:avLst/>
              <a:gdLst/>
              <a:ahLst/>
              <a:cxnLst/>
              <a:rect l="l" t="t" r="r" b="b"/>
              <a:pathLst>
                <a:path w="145" h="836" extrusionOk="0">
                  <a:moveTo>
                    <a:pt x="56" y="1"/>
                  </a:moveTo>
                  <a:lnTo>
                    <a:pt x="45" y="12"/>
                  </a:lnTo>
                  <a:cubicBezTo>
                    <a:pt x="90" y="67"/>
                    <a:pt x="112" y="134"/>
                    <a:pt x="112" y="201"/>
                  </a:cubicBezTo>
                  <a:lnTo>
                    <a:pt x="112" y="423"/>
                  </a:lnTo>
                  <a:cubicBezTo>
                    <a:pt x="100" y="568"/>
                    <a:pt x="23" y="690"/>
                    <a:pt x="1" y="835"/>
                  </a:cubicBezTo>
                  <a:lnTo>
                    <a:pt x="11" y="835"/>
                  </a:lnTo>
                  <a:cubicBezTo>
                    <a:pt x="23" y="768"/>
                    <a:pt x="45" y="702"/>
                    <a:pt x="78" y="635"/>
                  </a:cubicBezTo>
                  <a:cubicBezTo>
                    <a:pt x="100" y="568"/>
                    <a:pt x="123" y="501"/>
                    <a:pt x="134" y="423"/>
                  </a:cubicBezTo>
                  <a:cubicBezTo>
                    <a:pt x="145" y="346"/>
                    <a:pt x="145" y="279"/>
                    <a:pt x="145" y="201"/>
                  </a:cubicBezTo>
                  <a:cubicBezTo>
                    <a:pt x="134" y="134"/>
                    <a:pt x="112" y="57"/>
                    <a:pt x="5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11"/>
            <p:cNvSpPr/>
            <p:nvPr/>
          </p:nvSpPr>
          <p:spPr>
            <a:xfrm>
              <a:off x="1836999" y="4369109"/>
              <a:ext cx="17897" cy="5756"/>
            </a:xfrm>
            <a:custGeom>
              <a:avLst/>
              <a:gdLst/>
              <a:ahLst/>
              <a:cxnLst/>
              <a:rect l="l" t="t" r="r" b="b"/>
              <a:pathLst>
                <a:path w="513" h="165" extrusionOk="0">
                  <a:moveTo>
                    <a:pt x="446" y="1"/>
                  </a:moveTo>
                  <a:cubicBezTo>
                    <a:pt x="423" y="1"/>
                    <a:pt x="401" y="4"/>
                    <a:pt x="379" y="9"/>
                  </a:cubicBezTo>
                  <a:cubicBezTo>
                    <a:pt x="334" y="20"/>
                    <a:pt x="290" y="31"/>
                    <a:pt x="245" y="53"/>
                  </a:cubicBezTo>
                  <a:cubicBezTo>
                    <a:pt x="168" y="98"/>
                    <a:pt x="90" y="142"/>
                    <a:pt x="1" y="165"/>
                  </a:cubicBezTo>
                  <a:cubicBezTo>
                    <a:pt x="90" y="154"/>
                    <a:pt x="179" y="120"/>
                    <a:pt x="257" y="87"/>
                  </a:cubicBezTo>
                  <a:lnTo>
                    <a:pt x="390" y="53"/>
                  </a:lnTo>
                  <a:cubicBezTo>
                    <a:pt x="435" y="43"/>
                    <a:pt x="468" y="31"/>
                    <a:pt x="512" y="9"/>
                  </a:cubicBezTo>
                  <a:cubicBezTo>
                    <a:pt x="490" y="4"/>
                    <a:pt x="468" y="1"/>
                    <a:pt x="4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11"/>
            <p:cNvSpPr/>
            <p:nvPr/>
          </p:nvSpPr>
          <p:spPr>
            <a:xfrm>
              <a:off x="1861456" y="4360073"/>
              <a:ext cx="9350" cy="34190"/>
            </a:xfrm>
            <a:custGeom>
              <a:avLst/>
              <a:gdLst/>
              <a:ahLst/>
              <a:cxnLst/>
              <a:rect l="l" t="t" r="r" b="b"/>
              <a:pathLst>
                <a:path w="268" h="980" extrusionOk="0">
                  <a:moveTo>
                    <a:pt x="1" y="1"/>
                  </a:moveTo>
                  <a:cubicBezTo>
                    <a:pt x="45" y="68"/>
                    <a:pt x="78" y="157"/>
                    <a:pt x="123" y="235"/>
                  </a:cubicBezTo>
                  <a:cubicBezTo>
                    <a:pt x="157" y="312"/>
                    <a:pt x="201" y="391"/>
                    <a:pt x="223" y="468"/>
                  </a:cubicBezTo>
                  <a:cubicBezTo>
                    <a:pt x="234" y="557"/>
                    <a:pt x="223" y="635"/>
                    <a:pt x="201" y="724"/>
                  </a:cubicBezTo>
                  <a:cubicBezTo>
                    <a:pt x="179" y="813"/>
                    <a:pt x="145" y="891"/>
                    <a:pt x="145" y="980"/>
                  </a:cubicBezTo>
                  <a:cubicBezTo>
                    <a:pt x="157" y="891"/>
                    <a:pt x="189" y="813"/>
                    <a:pt x="223" y="735"/>
                  </a:cubicBezTo>
                  <a:cubicBezTo>
                    <a:pt x="256" y="646"/>
                    <a:pt x="268" y="557"/>
                    <a:pt x="256" y="468"/>
                  </a:cubicBezTo>
                  <a:cubicBezTo>
                    <a:pt x="234" y="368"/>
                    <a:pt x="201" y="290"/>
                    <a:pt x="157" y="213"/>
                  </a:cubicBezTo>
                  <a:cubicBezTo>
                    <a:pt x="112" y="134"/>
                    <a:pt x="68" y="57"/>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11"/>
            <p:cNvSpPr/>
            <p:nvPr/>
          </p:nvSpPr>
          <p:spPr>
            <a:xfrm>
              <a:off x="1848268" y="4349467"/>
              <a:ext cx="20584" cy="6419"/>
            </a:xfrm>
            <a:custGeom>
              <a:avLst/>
              <a:gdLst/>
              <a:ahLst/>
              <a:cxnLst/>
              <a:rect l="l" t="t" r="r" b="b"/>
              <a:pathLst>
                <a:path w="590" h="184" extrusionOk="0">
                  <a:moveTo>
                    <a:pt x="481" y="0"/>
                  </a:moveTo>
                  <a:cubicBezTo>
                    <a:pt x="466" y="0"/>
                    <a:pt x="451" y="2"/>
                    <a:pt x="434" y="5"/>
                  </a:cubicBezTo>
                  <a:cubicBezTo>
                    <a:pt x="379" y="5"/>
                    <a:pt x="334" y="27"/>
                    <a:pt x="278" y="50"/>
                  </a:cubicBezTo>
                  <a:lnTo>
                    <a:pt x="145" y="116"/>
                  </a:lnTo>
                  <a:cubicBezTo>
                    <a:pt x="100" y="139"/>
                    <a:pt x="56" y="161"/>
                    <a:pt x="1" y="171"/>
                  </a:cubicBezTo>
                  <a:lnTo>
                    <a:pt x="11" y="183"/>
                  </a:lnTo>
                  <a:cubicBezTo>
                    <a:pt x="56" y="171"/>
                    <a:pt x="100" y="149"/>
                    <a:pt x="156" y="127"/>
                  </a:cubicBezTo>
                  <a:cubicBezTo>
                    <a:pt x="201" y="105"/>
                    <a:pt x="245" y="82"/>
                    <a:pt x="290" y="72"/>
                  </a:cubicBezTo>
                  <a:cubicBezTo>
                    <a:pt x="334" y="50"/>
                    <a:pt x="390" y="38"/>
                    <a:pt x="434" y="38"/>
                  </a:cubicBezTo>
                  <a:cubicBezTo>
                    <a:pt x="490" y="27"/>
                    <a:pt x="535" y="27"/>
                    <a:pt x="590" y="16"/>
                  </a:cubicBezTo>
                  <a:cubicBezTo>
                    <a:pt x="551" y="8"/>
                    <a:pt x="517" y="0"/>
                    <a:pt x="48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11"/>
            <p:cNvSpPr/>
            <p:nvPr/>
          </p:nvSpPr>
          <p:spPr>
            <a:xfrm>
              <a:off x="1877365" y="4339908"/>
              <a:ext cx="7431" cy="33422"/>
            </a:xfrm>
            <a:custGeom>
              <a:avLst/>
              <a:gdLst/>
              <a:ahLst/>
              <a:cxnLst/>
              <a:rect l="l" t="t" r="r" b="b"/>
              <a:pathLst>
                <a:path w="213" h="958" extrusionOk="0">
                  <a:moveTo>
                    <a:pt x="0" y="1"/>
                  </a:moveTo>
                  <a:cubicBezTo>
                    <a:pt x="12" y="45"/>
                    <a:pt x="34" y="90"/>
                    <a:pt x="56" y="123"/>
                  </a:cubicBezTo>
                  <a:cubicBezTo>
                    <a:pt x="79" y="156"/>
                    <a:pt x="101" y="190"/>
                    <a:pt x="112" y="235"/>
                  </a:cubicBezTo>
                  <a:cubicBezTo>
                    <a:pt x="134" y="301"/>
                    <a:pt x="156" y="379"/>
                    <a:pt x="156" y="468"/>
                  </a:cubicBezTo>
                  <a:cubicBezTo>
                    <a:pt x="156" y="546"/>
                    <a:pt x="134" y="623"/>
                    <a:pt x="123" y="702"/>
                  </a:cubicBezTo>
                  <a:lnTo>
                    <a:pt x="56" y="946"/>
                  </a:lnTo>
                  <a:lnTo>
                    <a:pt x="56" y="957"/>
                  </a:lnTo>
                  <a:lnTo>
                    <a:pt x="145" y="712"/>
                  </a:lnTo>
                  <a:cubicBezTo>
                    <a:pt x="178" y="635"/>
                    <a:pt x="201" y="557"/>
                    <a:pt x="201" y="468"/>
                  </a:cubicBezTo>
                  <a:cubicBezTo>
                    <a:pt x="212" y="379"/>
                    <a:pt x="212" y="290"/>
                    <a:pt x="168" y="201"/>
                  </a:cubicBezTo>
                  <a:cubicBezTo>
                    <a:pt x="123" y="123"/>
                    <a:pt x="56" y="67"/>
                    <a:pt x="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11"/>
            <p:cNvSpPr/>
            <p:nvPr/>
          </p:nvSpPr>
          <p:spPr>
            <a:xfrm>
              <a:off x="1852943" y="4233987"/>
              <a:ext cx="99743" cy="55994"/>
            </a:xfrm>
            <a:custGeom>
              <a:avLst/>
              <a:gdLst/>
              <a:ahLst/>
              <a:cxnLst/>
              <a:rect l="l" t="t" r="r" b="b"/>
              <a:pathLst>
                <a:path w="2859" h="1605" extrusionOk="0">
                  <a:moveTo>
                    <a:pt x="11" y="1"/>
                  </a:moveTo>
                  <a:cubicBezTo>
                    <a:pt x="11" y="1"/>
                    <a:pt x="0" y="11"/>
                    <a:pt x="11" y="11"/>
                  </a:cubicBezTo>
                  <a:cubicBezTo>
                    <a:pt x="67" y="100"/>
                    <a:pt x="367" y="512"/>
                    <a:pt x="567" y="757"/>
                  </a:cubicBezTo>
                  <a:cubicBezTo>
                    <a:pt x="789" y="1024"/>
                    <a:pt x="1079" y="1368"/>
                    <a:pt x="1691" y="1536"/>
                  </a:cubicBezTo>
                  <a:cubicBezTo>
                    <a:pt x="1869" y="1586"/>
                    <a:pt x="2024" y="1605"/>
                    <a:pt x="2155" y="1605"/>
                  </a:cubicBezTo>
                  <a:cubicBezTo>
                    <a:pt x="2482" y="1605"/>
                    <a:pt x="2658" y="1491"/>
                    <a:pt x="2658" y="1491"/>
                  </a:cubicBezTo>
                  <a:cubicBezTo>
                    <a:pt x="2658" y="1491"/>
                    <a:pt x="2803" y="1424"/>
                    <a:pt x="2836" y="1257"/>
                  </a:cubicBezTo>
                  <a:cubicBezTo>
                    <a:pt x="2858" y="1101"/>
                    <a:pt x="2680" y="557"/>
                    <a:pt x="2358" y="301"/>
                  </a:cubicBezTo>
                  <a:cubicBezTo>
                    <a:pt x="2047" y="34"/>
                    <a:pt x="1869" y="1"/>
                    <a:pt x="1679" y="1"/>
                  </a:cubicBezTo>
                  <a:cubicBezTo>
                    <a:pt x="1479" y="11"/>
                    <a:pt x="1001" y="1"/>
                    <a:pt x="745" y="23"/>
                  </a:cubicBezTo>
                  <a:cubicBezTo>
                    <a:pt x="714" y="24"/>
                    <a:pt x="679" y="25"/>
                    <a:pt x="642" y="25"/>
                  </a:cubicBezTo>
                  <a:cubicBezTo>
                    <a:pt x="414" y="25"/>
                    <a:pt x="97" y="1"/>
                    <a:pt x="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11"/>
            <p:cNvSpPr/>
            <p:nvPr/>
          </p:nvSpPr>
          <p:spPr>
            <a:xfrm>
              <a:off x="1852943" y="4233987"/>
              <a:ext cx="67926" cy="55506"/>
            </a:xfrm>
            <a:custGeom>
              <a:avLst/>
              <a:gdLst/>
              <a:ahLst/>
              <a:cxnLst/>
              <a:rect l="l" t="t" r="r" b="b"/>
              <a:pathLst>
                <a:path w="1947" h="1591" extrusionOk="0">
                  <a:moveTo>
                    <a:pt x="11" y="1"/>
                  </a:moveTo>
                  <a:cubicBezTo>
                    <a:pt x="11" y="1"/>
                    <a:pt x="0" y="11"/>
                    <a:pt x="11" y="11"/>
                  </a:cubicBezTo>
                  <a:cubicBezTo>
                    <a:pt x="67" y="100"/>
                    <a:pt x="367" y="512"/>
                    <a:pt x="567" y="757"/>
                  </a:cubicBezTo>
                  <a:cubicBezTo>
                    <a:pt x="789" y="1024"/>
                    <a:pt x="1079" y="1368"/>
                    <a:pt x="1691" y="1536"/>
                  </a:cubicBezTo>
                  <a:cubicBezTo>
                    <a:pt x="1780" y="1568"/>
                    <a:pt x="1869" y="1580"/>
                    <a:pt x="1946" y="1591"/>
                  </a:cubicBezTo>
                  <a:lnTo>
                    <a:pt x="1913" y="1524"/>
                  </a:lnTo>
                  <a:cubicBezTo>
                    <a:pt x="1835" y="1380"/>
                    <a:pt x="1701" y="1269"/>
                    <a:pt x="1579" y="1157"/>
                  </a:cubicBezTo>
                  <a:cubicBezTo>
                    <a:pt x="1446" y="1024"/>
                    <a:pt x="1357" y="879"/>
                    <a:pt x="1290" y="723"/>
                  </a:cubicBezTo>
                  <a:cubicBezTo>
                    <a:pt x="1212" y="557"/>
                    <a:pt x="1157" y="390"/>
                    <a:pt x="1090" y="234"/>
                  </a:cubicBezTo>
                  <a:cubicBezTo>
                    <a:pt x="1056" y="156"/>
                    <a:pt x="1023" y="90"/>
                    <a:pt x="979" y="11"/>
                  </a:cubicBezTo>
                  <a:cubicBezTo>
                    <a:pt x="890" y="11"/>
                    <a:pt x="812" y="11"/>
                    <a:pt x="745" y="23"/>
                  </a:cubicBezTo>
                  <a:cubicBezTo>
                    <a:pt x="714" y="24"/>
                    <a:pt x="679" y="25"/>
                    <a:pt x="642" y="25"/>
                  </a:cubicBezTo>
                  <a:cubicBezTo>
                    <a:pt x="414" y="25"/>
                    <a:pt x="97" y="1"/>
                    <a:pt x="1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11"/>
            <p:cNvSpPr/>
            <p:nvPr/>
          </p:nvSpPr>
          <p:spPr>
            <a:xfrm>
              <a:off x="1864945" y="4245639"/>
              <a:ext cx="12839" cy="4047"/>
            </a:xfrm>
            <a:custGeom>
              <a:avLst/>
              <a:gdLst/>
              <a:ahLst/>
              <a:cxnLst/>
              <a:rect l="l" t="t" r="r" b="b"/>
              <a:pathLst>
                <a:path w="368" h="116" extrusionOk="0">
                  <a:moveTo>
                    <a:pt x="368" y="0"/>
                  </a:moveTo>
                  <a:lnTo>
                    <a:pt x="368" y="0"/>
                  </a:lnTo>
                  <a:cubicBezTo>
                    <a:pt x="334" y="11"/>
                    <a:pt x="312" y="33"/>
                    <a:pt x="279" y="45"/>
                  </a:cubicBezTo>
                  <a:cubicBezTo>
                    <a:pt x="257" y="56"/>
                    <a:pt x="223" y="78"/>
                    <a:pt x="190" y="89"/>
                  </a:cubicBezTo>
                  <a:cubicBezTo>
                    <a:pt x="167" y="94"/>
                    <a:pt x="142" y="96"/>
                    <a:pt x="117" y="96"/>
                  </a:cubicBezTo>
                  <a:cubicBezTo>
                    <a:pt x="79" y="96"/>
                    <a:pt x="40" y="91"/>
                    <a:pt x="0" y="78"/>
                  </a:cubicBezTo>
                  <a:lnTo>
                    <a:pt x="0" y="78"/>
                  </a:lnTo>
                  <a:cubicBezTo>
                    <a:pt x="51" y="103"/>
                    <a:pt x="101" y="116"/>
                    <a:pt x="151" y="116"/>
                  </a:cubicBezTo>
                  <a:cubicBezTo>
                    <a:pt x="168" y="116"/>
                    <a:pt x="184" y="114"/>
                    <a:pt x="201" y="112"/>
                  </a:cubicBezTo>
                  <a:cubicBezTo>
                    <a:pt x="234" y="100"/>
                    <a:pt x="267" y="89"/>
                    <a:pt x="301" y="67"/>
                  </a:cubicBezTo>
                  <a:cubicBezTo>
                    <a:pt x="323" y="56"/>
                    <a:pt x="356" y="23"/>
                    <a:pt x="3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11"/>
            <p:cNvSpPr/>
            <p:nvPr/>
          </p:nvSpPr>
          <p:spPr>
            <a:xfrm>
              <a:off x="1878551" y="4238662"/>
              <a:ext cx="7396" cy="10885"/>
            </a:xfrm>
            <a:custGeom>
              <a:avLst/>
              <a:gdLst/>
              <a:ahLst/>
              <a:cxnLst/>
              <a:rect l="l" t="t" r="r" b="b"/>
              <a:pathLst>
                <a:path w="212" h="312" extrusionOk="0">
                  <a:moveTo>
                    <a:pt x="0" y="0"/>
                  </a:moveTo>
                  <a:cubicBezTo>
                    <a:pt x="22" y="67"/>
                    <a:pt x="67" y="111"/>
                    <a:pt x="100" y="156"/>
                  </a:cubicBezTo>
                  <a:cubicBezTo>
                    <a:pt x="122" y="178"/>
                    <a:pt x="134" y="211"/>
                    <a:pt x="144" y="233"/>
                  </a:cubicBezTo>
                  <a:cubicBezTo>
                    <a:pt x="167" y="256"/>
                    <a:pt x="178" y="278"/>
                    <a:pt x="189" y="312"/>
                  </a:cubicBezTo>
                  <a:lnTo>
                    <a:pt x="200" y="312"/>
                  </a:lnTo>
                  <a:cubicBezTo>
                    <a:pt x="211" y="278"/>
                    <a:pt x="200" y="245"/>
                    <a:pt x="189" y="211"/>
                  </a:cubicBezTo>
                  <a:cubicBezTo>
                    <a:pt x="178" y="178"/>
                    <a:pt x="144" y="156"/>
                    <a:pt x="122" y="134"/>
                  </a:cubicBezTo>
                  <a:cubicBezTo>
                    <a:pt x="78" y="89"/>
                    <a:pt x="33" y="55"/>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11"/>
            <p:cNvSpPr/>
            <p:nvPr/>
          </p:nvSpPr>
          <p:spPr>
            <a:xfrm>
              <a:off x="1877749" y="4256490"/>
              <a:ext cx="22154" cy="6629"/>
            </a:xfrm>
            <a:custGeom>
              <a:avLst/>
              <a:gdLst/>
              <a:ahLst/>
              <a:cxnLst/>
              <a:rect l="l" t="t" r="r" b="b"/>
              <a:pathLst>
                <a:path w="635" h="190" extrusionOk="0">
                  <a:moveTo>
                    <a:pt x="612" y="1"/>
                  </a:moveTo>
                  <a:lnTo>
                    <a:pt x="612" y="11"/>
                  </a:lnTo>
                  <a:cubicBezTo>
                    <a:pt x="568" y="34"/>
                    <a:pt x="523" y="67"/>
                    <a:pt x="479" y="78"/>
                  </a:cubicBezTo>
                  <a:cubicBezTo>
                    <a:pt x="434" y="100"/>
                    <a:pt x="379" y="123"/>
                    <a:pt x="335" y="134"/>
                  </a:cubicBezTo>
                  <a:cubicBezTo>
                    <a:pt x="279" y="145"/>
                    <a:pt x="223" y="145"/>
                    <a:pt x="167" y="145"/>
                  </a:cubicBezTo>
                  <a:cubicBezTo>
                    <a:pt x="112" y="156"/>
                    <a:pt x="56" y="156"/>
                    <a:pt x="1" y="179"/>
                  </a:cubicBezTo>
                  <a:lnTo>
                    <a:pt x="1" y="189"/>
                  </a:lnTo>
                  <a:cubicBezTo>
                    <a:pt x="42" y="181"/>
                    <a:pt x="83" y="179"/>
                    <a:pt x="124" y="179"/>
                  </a:cubicBezTo>
                  <a:cubicBezTo>
                    <a:pt x="170" y="179"/>
                    <a:pt x="216" y="182"/>
                    <a:pt x="262" y="182"/>
                  </a:cubicBezTo>
                  <a:cubicBezTo>
                    <a:pt x="286" y="182"/>
                    <a:pt x="310" y="181"/>
                    <a:pt x="335" y="179"/>
                  </a:cubicBezTo>
                  <a:cubicBezTo>
                    <a:pt x="390" y="179"/>
                    <a:pt x="457" y="167"/>
                    <a:pt x="501" y="134"/>
                  </a:cubicBezTo>
                  <a:cubicBezTo>
                    <a:pt x="557" y="112"/>
                    <a:pt x="602" y="67"/>
                    <a:pt x="634" y="23"/>
                  </a:cubicBezTo>
                  <a:lnTo>
                    <a:pt x="634" y="11"/>
                  </a:lnTo>
                  <a:lnTo>
                    <a:pt x="624"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11"/>
            <p:cNvSpPr/>
            <p:nvPr/>
          </p:nvSpPr>
          <p:spPr>
            <a:xfrm>
              <a:off x="1904159" y="4241348"/>
              <a:ext cx="7396" cy="24107"/>
            </a:xfrm>
            <a:custGeom>
              <a:avLst/>
              <a:gdLst/>
              <a:ahLst/>
              <a:cxnLst/>
              <a:rect l="l" t="t" r="r" b="b"/>
              <a:pathLst>
                <a:path w="212" h="691" extrusionOk="0">
                  <a:moveTo>
                    <a:pt x="0" y="1"/>
                  </a:moveTo>
                  <a:lnTo>
                    <a:pt x="0" y="1"/>
                  </a:lnTo>
                  <a:cubicBezTo>
                    <a:pt x="23" y="112"/>
                    <a:pt x="55" y="235"/>
                    <a:pt x="89" y="346"/>
                  </a:cubicBezTo>
                  <a:cubicBezTo>
                    <a:pt x="100" y="401"/>
                    <a:pt x="111" y="468"/>
                    <a:pt x="134" y="524"/>
                  </a:cubicBezTo>
                  <a:cubicBezTo>
                    <a:pt x="144" y="579"/>
                    <a:pt x="167" y="635"/>
                    <a:pt x="200" y="690"/>
                  </a:cubicBezTo>
                  <a:lnTo>
                    <a:pt x="211" y="690"/>
                  </a:lnTo>
                  <a:cubicBezTo>
                    <a:pt x="211" y="623"/>
                    <a:pt x="200" y="568"/>
                    <a:pt x="189" y="501"/>
                  </a:cubicBezTo>
                  <a:cubicBezTo>
                    <a:pt x="178" y="445"/>
                    <a:pt x="156" y="390"/>
                    <a:pt x="134" y="334"/>
                  </a:cubicBezTo>
                  <a:lnTo>
                    <a:pt x="0"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11"/>
            <p:cNvSpPr/>
            <p:nvPr/>
          </p:nvSpPr>
          <p:spPr>
            <a:xfrm>
              <a:off x="1898717" y="4273934"/>
              <a:ext cx="24875" cy="5896"/>
            </a:xfrm>
            <a:custGeom>
              <a:avLst/>
              <a:gdLst/>
              <a:ahLst/>
              <a:cxnLst/>
              <a:rect l="l" t="t" r="r" b="b"/>
              <a:pathLst>
                <a:path w="713" h="169" extrusionOk="0">
                  <a:moveTo>
                    <a:pt x="712" y="1"/>
                  </a:moveTo>
                  <a:lnTo>
                    <a:pt x="712" y="1"/>
                  </a:lnTo>
                  <a:cubicBezTo>
                    <a:pt x="656" y="23"/>
                    <a:pt x="601" y="57"/>
                    <a:pt x="545" y="68"/>
                  </a:cubicBezTo>
                  <a:cubicBezTo>
                    <a:pt x="490" y="90"/>
                    <a:pt x="434" y="112"/>
                    <a:pt x="367" y="124"/>
                  </a:cubicBezTo>
                  <a:cubicBezTo>
                    <a:pt x="296" y="145"/>
                    <a:pt x="216" y="152"/>
                    <a:pt x="136" y="152"/>
                  </a:cubicBezTo>
                  <a:cubicBezTo>
                    <a:pt x="91" y="152"/>
                    <a:pt x="45" y="150"/>
                    <a:pt x="1" y="146"/>
                  </a:cubicBezTo>
                  <a:lnTo>
                    <a:pt x="1" y="146"/>
                  </a:lnTo>
                  <a:cubicBezTo>
                    <a:pt x="75" y="160"/>
                    <a:pt x="155" y="169"/>
                    <a:pt x="233" y="169"/>
                  </a:cubicBezTo>
                  <a:cubicBezTo>
                    <a:pt x="282" y="169"/>
                    <a:pt x="331" y="165"/>
                    <a:pt x="379" y="157"/>
                  </a:cubicBezTo>
                  <a:cubicBezTo>
                    <a:pt x="434" y="157"/>
                    <a:pt x="501" y="134"/>
                    <a:pt x="557" y="112"/>
                  </a:cubicBezTo>
                  <a:cubicBezTo>
                    <a:pt x="612" y="90"/>
                    <a:pt x="668" y="45"/>
                    <a:pt x="7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11"/>
            <p:cNvSpPr/>
            <p:nvPr/>
          </p:nvSpPr>
          <p:spPr>
            <a:xfrm>
              <a:off x="1923557" y="4246791"/>
              <a:ext cx="14792" cy="35341"/>
            </a:xfrm>
            <a:custGeom>
              <a:avLst/>
              <a:gdLst/>
              <a:ahLst/>
              <a:cxnLst/>
              <a:rect l="l" t="t" r="r" b="b"/>
              <a:pathLst>
                <a:path w="424" h="1013" extrusionOk="0">
                  <a:moveTo>
                    <a:pt x="0" y="0"/>
                  </a:moveTo>
                  <a:cubicBezTo>
                    <a:pt x="0" y="89"/>
                    <a:pt x="33" y="178"/>
                    <a:pt x="78" y="267"/>
                  </a:cubicBezTo>
                  <a:cubicBezTo>
                    <a:pt x="134" y="345"/>
                    <a:pt x="189" y="423"/>
                    <a:pt x="234" y="501"/>
                  </a:cubicBezTo>
                  <a:cubicBezTo>
                    <a:pt x="278" y="579"/>
                    <a:pt x="312" y="657"/>
                    <a:pt x="334" y="746"/>
                  </a:cubicBezTo>
                  <a:cubicBezTo>
                    <a:pt x="367" y="835"/>
                    <a:pt x="379" y="912"/>
                    <a:pt x="401" y="1013"/>
                  </a:cubicBezTo>
                  <a:cubicBezTo>
                    <a:pt x="423" y="912"/>
                    <a:pt x="411" y="823"/>
                    <a:pt x="389" y="724"/>
                  </a:cubicBezTo>
                  <a:cubicBezTo>
                    <a:pt x="367" y="635"/>
                    <a:pt x="322" y="546"/>
                    <a:pt x="278" y="467"/>
                  </a:cubicBezTo>
                  <a:cubicBezTo>
                    <a:pt x="223" y="390"/>
                    <a:pt x="156" y="323"/>
                    <a:pt x="112" y="245"/>
                  </a:cubicBezTo>
                  <a:cubicBezTo>
                    <a:pt x="56" y="168"/>
                    <a:pt x="11" y="89"/>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11"/>
            <p:cNvSpPr/>
            <p:nvPr/>
          </p:nvSpPr>
          <p:spPr>
            <a:xfrm>
              <a:off x="1924709" y="4306798"/>
              <a:ext cx="79962" cy="94650"/>
            </a:xfrm>
            <a:custGeom>
              <a:avLst/>
              <a:gdLst/>
              <a:ahLst/>
              <a:cxnLst/>
              <a:rect l="l" t="t" r="r" b="b"/>
              <a:pathLst>
                <a:path w="2292" h="2713" extrusionOk="0">
                  <a:moveTo>
                    <a:pt x="1675" y="1"/>
                  </a:moveTo>
                  <a:cubicBezTo>
                    <a:pt x="1627" y="1"/>
                    <a:pt x="1580" y="5"/>
                    <a:pt x="1535" y="15"/>
                  </a:cubicBezTo>
                  <a:cubicBezTo>
                    <a:pt x="1224" y="94"/>
                    <a:pt x="991" y="416"/>
                    <a:pt x="712" y="894"/>
                  </a:cubicBezTo>
                  <a:cubicBezTo>
                    <a:pt x="457" y="1339"/>
                    <a:pt x="67" y="2496"/>
                    <a:pt x="0" y="2707"/>
                  </a:cubicBezTo>
                  <a:cubicBezTo>
                    <a:pt x="0" y="2707"/>
                    <a:pt x="5" y="2712"/>
                    <a:pt x="9" y="2712"/>
                  </a:cubicBezTo>
                  <a:cubicBezTo>
                    <a:pt x="11" y="2712"/>
                    <a:pt x="12" y="2711"/>
                    <a:pt x="12" y="2707"/>
                  </a:cubicBezTo>
                  <a:cubicBezTo>
                    <a:pt x="101" y="2640"/>
                    <a:pt x="390" y="2407"/>
                    <a:pt x="779" y="2185"/>
                  </a:cubicBezTo>
                  <a:cubicBezTo>
                    <a:pt x="1258" y="1918"/>
                    <a:pt x="1947" y="1550"/>
                    <a:pt x="2114" y="1172"/>
                  </a:cubicBezTo>
                  <a:cubicBezTo>
                    <a:pt x="2259" y="828"/>
                    <a:pt x="2192" y="327"/>
                    <a:pt x="2180" y="272"/>
                  </a:cubicBezTo>
                  <a:lnTo>
                    <a:pt x="2180" y="260"/>
                  </a:lnTo>
                  <a:lnTo>
                    <a:pt x="2281" y="183"/>
                  </a:lnTo>
                  <a:cubicBezTo>
                    <a:pt x="2291" y="183"/>
                    <a:pt x="2291" y="171"/>
                    <a:pt x="2281" y="171"/>
                  </a:cubicBezTo>
                  <a:cubicBezTo>
                    <a:pt x="2215" y="133"/>
                    <a:pt x="1934" y="1"/>
                    <a:pt x="167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11"/>
            <p:cNvSpPr/>
            <p:nvPr/>
          </p:nvSpPr>
          <p:spPr>
            <a:xfrm>
              <a:off x="1924709" y="4319358"/>
              <a:ext cx="39248" cy="82090"/>
            </a:xfrm>
            <a:custGeom>
              <a:avLst/>
              <a:gdLst/>
              <a:ahLst/>
              <a:cxnLst/>
              <a:rect l="l" t="t" r="r" b="b"/>
              <a:pathLst>
                <a:path w="1125" h="2353" extrusionOk="0">
                  <a:moveTo>
                    <a:pt x="1068" y="1"/>
                  </a:moveTo>
                  <a:cubicBezTo>
                    <a:pt x="957" y="145"/>
                    <a:pt x="835" y="323"/>
                    <a:pt x="712" y="534"/>
                  </a:cubicBezTo>
                  <a:cubicBezTo>
                    <a:pt x="457" y="979"/>
                    <a:pt x="67" y="2136"/>
                    <a:pt x="0" y="2347"/>
                  </a:cubicBezTo>
                  <a:cubicBezTo>
                    <a:pt x="0" y="2347"/>
                    <a:pt x="5" y="2352"/>
                    <a:pt x="9" y="2352"/>
                  </a:cubicBezTo>
                  <a:cubicBezTo>
                    <a:pt x="11" y="2352"/>
                    <a:pt x="12" y="2351"/>
                    <a:pt x="12" y="2347"/>
                  </a:cubicBezTo>
                  <a:cubicBezTo>
                    <a:pt x="101" y="2280"/>
                    <a:pt x="390" y="2047"/>
                    <a:pt x="779" y="1825"/>
                  </a:cubicBezTo>
                  <a:cubicBezTo>
                    <a:pt x="890" y="1769"/>
                    <a:pt x="1001" y="1702"/>
                    <a:pt x="1124" y="1635"/>
                  </a:cubicBezTo>
                  <a:cubicBezTo>
                    <a:pt x="1124" y="1524"/>
                    <a:pt x="1113" y="1413"/>
                    <a:pt x="1102" y="1301"/>
                  </a:cubicBezTo>
                  <a:cubicBezTo>
                    <a:pt x="1080" y="1168"/>
                    <a:pt x="1046" y="1034"/>
                    <a:pt x="1024" y="901"/>
                  </a:cubicBezTo>
                  <a:cubicBezTo>
                    <a:pt x="1013" y="768"/>
                    <a:pt x="1013" y="623"/>
                    <a:pt x="1013" y="478"/>
                  </a:cubicBezTo>
                  <a:cubicBezTo>
                    <a:pt x="1024" y="334"/>
                    <a:pt x="1046" y="189"/>
                    <a:pt x="1057" y="56"/>
                  </a:cubicBezTo>
                  <a:cubicBezTo>
                    <a:pt x="1068" y="33"/>
                    <a:pt x="1068" y="11"/>
                    <a:pt x="106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11"/>
            <p:cNvSpPr/>
            <p:nvPr/>
          </p:nvSpPr>
          <p:spPr>
            <a:xfrm>
              <a:off x="1944490" y="4365934"/>
              <a:ext cx="6245" cy="17862"/>
            </a:xfrm>
            <a:custGeom>
              <a:avLst/>
              <a:gdLst/>
              <a:ahLst/>
              <a:cxnLst/>
              <a:rect l="l" t="t" r="r" b="b"/>
              <a:pathLst>
                <a:path w="179" h="512" extrusionOk="0">
                  <a:moveTo>
                    <a:pt x="145" y="0"/>
                  </a:moveTo>
                  <a:cubicBezTo>
                    <a:pt x="157" y="55"/>
                    <a:pt x="145" y="89"/>
                    <a:pt x="145" y="134"/>
                  </a:cubicBezTo>
                  <a:lnTo>
                    <a:pt x="112" y="267"/>
                  </a:lnTo>
                  <a:cubicBezTo>
                    <a:pt x="101" y="312"/>
                    <a:pt x="78" y="356"/>
                    <a:pt x="68" y="389"/>
                  </a:cubicBezTo>
                  <a:cubicBezTo>
                    <a:pt x="45" y="434"/>
                    <a:pt x="23" y="478"/>
                    <a:pt x="1" y="512"/>
                  </a:cubicBezTo>
                  <a:cubicBezTo>
                    <a:pt x="34" y="478"/>
                    <a:pt x="56" y="445"/>
                    <a:pt x="78" y="401"/>
                  </a:cubicBezTo>
                  <a:cubicBezTo>
                    <a:pt x="101" y="356"/>
                    <a:pt x="123" y="322"/>
                    <a:pt x="134" y="278"/>
                  </a:cubicBezTo>
                  <a:cubicBezTo>
                    <a:pt x="157" y="233"/>
                    <a:pt x="167" y="189"/>
                    <a:pt x="167" y="144"/>
                  </a:cubicBezTo>
                  <a:cubicBezTo>
                    <a:pt x="179" y="100"/>
                    <a:pt x="167" y="45"/>
                    <a:pt x="1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11"/>
            <p:cNvSpPr/>
            <p:nvPr/>
          </p:nvSpPr>
          <p:spPr>
            <a:xfrm>
              <a:off x="1934024" y="4373296"/>
              <a:ext cx="10117" cy="5442"/>
            </a:xfrm>
            <a:custGeom>
              <a:avLst/>
              <a:gdLst/>
              <a:ahLst/>
              <a:cxnLst/>
              <a:rect l="l" t="t" r="r" b="b"/>
              <a:pathLst>
                <a:path w="290" h="156" extrusionOk="0">
                  <a:moveTo>
                    <a:pt x="289" y="0"/>
                  </a:moveTo>
                  <a:cubicBezTo>
                    <a:pt x="256" y="0"/>
                    <a:pt x="234" y="12"/>
                    <a:pt x="200" y="22"/>
                  </a:cubicBezTo>
                  <a:cubicBezTo>
                    <a:pt x="178" y="22"/>
                    <a:pt x="156" y="45"/>
                    <a:pt x="134" y="56"/>
                  </a:cubicBezTo>
                  <a:lnTo>
                    <a:pt x="0" y="156"/>
                  </a:lnTo>
                  <a:cubicBezTo>
                    <a:pt x="56" y="123"/>
                    <a:pt x="101" y="101"/>
                    <a:pt x="145" y="78"/>
                  </a:cubicBezTo>
                  <a:cubicBezTo>
                    <a:pt x="168" y="67"/>
                    <a:pt x="190" y="56"/>
                    <a:pt x="223" y="45"/>
                  </a:cubicBezTo>
                  <a:lnTo>
                    <a:pt x="289" y="12"/>
                  </a:lnTo>
                  <a:lnTo>
                    <a:pt x="2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11"/>
            <p:cNvSpPr/>
            <p:nvPr/>
          </p:nvSpPr>
          <p:spPr>
            <a:xfrm>
              <a:off x="1963505" y="4339908"/>
              <a:ext cx="10536" cy="33038"/>
            </a:xfrm>
            <a:custGeom>
              <a:avLst/>
              <a:gdLst/>
              <a:ahLst/>
              <a:cxnLst/>
              <a:rect l="l" t="t" r="r" b="b"/>
              <a:pathLst>
                <a:path w="302" h="947" extrusionOk="0">
                  <a:moveTo>
                    <a:pt x="267" y="1"/>
                  </a:moveTo>
                  <a:lnTo>
                    <a:pt x="267" y="1"/>
                  </a:lnTo>
                  <a:cubicBezTo>
                    <a:pt x="290" y="34"/>
                    <a:pt x="279" y="79"/>
                    <a:pt x="279" y="123"/>
                  </a:cubicBezTo>
                  <a:cubicBezTo>
                    <a:pt x="267" y="156"/>
                    <a:pt x="267" y="201"/>
                    <a:pt x="257" y="245"/>
                  </a:cubicBezTo>
                  <a:cubicBezTo>
                    <a:pt x="245" y="324"/>
                    <a:pt x="235" y="401"/>
                    <a:pt x="201" y="479"/>
                  </a:cubicBezTo>
                  <a:cubicBezTo>
                    <a:pt x="168" y="557"/>
                    <a:pt x="112" y="623"/>
                    <a:pt x="79" y="702"/>
                  </a:cubicBezTo>
                  <a:cubicBezTo>
                    <a:pt x="45" y="779"/>
                    <a:pt x="23" y="857"/>
                    <a:pt x="1" y="946"/>
                  </a:cubicBezTo>
                  <a:lnTo>
                    <a:pt x="101" y="712"/>
                  </a:lnTo>
                  <a:cubicBezTo>
                    <a:pt x="146" y="635"/>
                    <a:pt x="190" y="568"/>
                    <a:pt x="235" y="502"/>
                  </a:cubicBezTo>
                  <a:cubicBezTo>
                    <a:pt x="267" y="423"/>
                    <a:pt x="301" y="334"/>
                    <a:pt x="301" y="245"/>
                  </a:cubicBezTo>
                  <a:lnTo>
                    <a:pt x="301" y="123"/>
                  </a:lnTo>
                  <a:cubicBezTo>
                    <a:pt x="301" y="79"/>
                    <a:pt x="301" y="34"/>
                    <a:pt x="2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11"/>
            <p:cNvSpPr/>
            <p:nvPr/>
          </p:nvSpPr>
          <p:spPr>
            <a:xfrm>
              <a:off x="1945642" y="4346885"/>
              <a:ext cx="20235" cy="5094"/>
            </a:xfrm>
            <a:custGeom>
              <a:avLst/>
              <a:gdLst/>
              <a:ahLst/>
              <a:cxnLst/>
              <a:rect l="l" t="t" r="r" b="b"/>
              <a:pathLst>
                <a:path w="580" h="146" extrusionOk="0">
                  <a:moveTo>
                    <a:pt x="424" y="1"/>
                  </a:moveTo>
                  <a:cubicBezTo>
                    <a:pt x="379" y="1"/>
                    <a:pt x="335" y="23"/>
                    <a:pt x="279" y="35"/>
                  </a:cubicBezTo>
                  <a:cubicBezTo>
                    <a:pt x="190" y="68"/>
                    <a:pt x="90" y="101"/>
                    <a:pt x="1" y="134"/>
                  </a:cubicBezTo>
                  <a:lnTo>
                    <a:pt x="1" y="146"/>
                  </a:lnTo>
                  <a:cubicBezTo>
                    <a:pt x="101" y="124"/>
                    <a:pt x="190" y="101"/>
                    <a:pt x="290" y="79"/>
                  </a:cubicBezTo>
                  <a:cubicBezTo>
                    <a:pt x="346" y="79"/>
                    <a:pt x="391" y="79"/>
                    <a:pt x="435" y="57"/>
                  </a:cubicBezTo>
                  <a:cubicBezTo>
                    <a:pt x="490" y="45"/>
                    <a:pt x="535" y="35"/>
                    <a:pt x="579" y="12"/>
                  </a:cubicBezTo>
                  <a:cubicBezTo>
                    <a:pt x="535" y="1"/>
                    <a:pt x="480" y="1"/>
                    <a:pt x="4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11"/>
            <p:cNvSpPr/>
            <p:nvPr/>
          </p:nvSpPr>
          <p:spPr>
            <a:xfrm>
              <a:off x="1958062" y="4320789"/>
              <a:ext cx="33038" cy="8303"/>
            </a:xfrm>
            <a:custGeom>
              <a:avLst/>
              <a:gdLst/>
              <a:ahLst/>
              <a:cxnLst/>
              <a:rect l="l" t="t" r="r" b="b"/>
              <a:pathLst>
                <a:path w="947" h="238" extrusionOk="0">
                  <a:moveTo>
                    <a:pt x="657" y="1"/>
                  </a:moveTo>
                  <a:cubicBezTo>
                    <a:pt x="590" y="1"/>
                    <a:pt x="520" y="19"/>
                    <a:pt x="457" y="37"/>
                  </a:cubicBezTo>
                  <a:cubicBezTo>
                    <a:pt x="290" y="81"/>
                    <a:pt x="146" y="160"/>
                    <a:pt x="1" y="226"/>
                  </a:cubicBezTo>
                  <a:lnTo>
                    <a:pt x="1" y="237"/>
                  </a:lnTo>
                  <a:cubicBezTo>
                    <a:pt x="157" y="182"/>
                    <a:pt x="312" y="115"/>
                    <a:pt x="468" y="93"/>
                  </a:cubicBezTo>
                  <a:cubicBezTo>
                    <a:pt x="546" y="71"/>
                    <a:pt x="624" y="71"/>
                    <a:pt x="702" y="59"/>
                  </a:cubicBezTo>
                  <a:cubicBezTo>
                    <a:pt x="779" y="59"/>
                    <a:pt x="858" y="59"/>
                    <a:pt x="947" y="71"/>
                  </a:cubicBezTo>
                  <a:lnTo>
                    <a:pt x="947" y="59"/>
                  </a:lnTo>
                  <a:cubicBezTo>
                    <a:pt x="868" y="26"/>
                    <a:pt x="791" y="4"/>
                    <a:pt x="702" y="4"/>
                  </a:cubicBezTo>
                  <a:cubicBezTo>
                    <a:pt x="687" y="2"/>
                    <a:pt x="672" y="1"/>
                    <a:pt x="6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11"/>
            <p:cNvSpPr/>
            <p:nvPr/>
          </p:nvSpPr>
          <p:spPr>
            <a:xfrm>
              <a:off x="1986426" y="4318940"/>
              <a:ext cx="11652" cy="36527"/>
            </a:xfrm>
            <a:custGeom>
              <a:avLst/>
              <a:gdLst/>
              <a:ahLst/>
              <a:cxnLst/>
              <a:rect l="l" t="t" r="r" b="b"/>
              <a:pathLst>
                <a:path w="334" h="1047" extrusionOk="0">
                  <a:moveTo>
                    <a:pt x="267" y="1"/>
                  </a:moveTo>
                  <a:cubicBezTo>
                    <a:pt x="267" y="23"/>
                    <a:pt x="278" y="45"/>
                    <a:pt x="278" y="68"/>
                  </a:cubicBezTo>
                  <a:cubicBezTo>
                    <a:pt x="289" y="90"/>
                    <a:pt x="300" y="112"/>
                    <a:pt x="300" y="134"/>
                  </a:cubicBezTo>
                  <a:cubicBezTo>
                    <a:pt x="300" y="179"/>
                    <a:pt x="300" y="223"/>
                    <a:pt x="289" y="268"/>
                  </a:cubicBezTo>
                  <a:cubicBezTo>
                    <a:pt x="278" y="312"/>
                    <a:pt x="267" y="357"/>
                    <a:pt x="245" y="401"/>
                  </a:cubicBezTo>
                  <a:lnTo>
                    <a:pt x="200" y="524"/>
                  </a:lnTo>
                  <a:lnTo>
                    <a:pt x="100" y="791"/>
                  </a:lnTo>
                  <a:lnTo>
                    <a:pt x="0" y="1046"/>
                  </a:lnTo>
                  <a:lnTo>
                    <a:pt x="122" y="791"/>
                  </a:lnTo>
                  <a:cubicBezTo>
                    <a:pt x="156" y="713"/>
                    <a:pt x="200" y="624"/>
                    <a:pt x="233" y="535"/>
                  </a:cubicBezTo>
                  <a:lnTo>
                    <a:pt x="289" y="413"/>
                  </a:lnTo>
                  <a:cubicBezTo>
                    <a:pt x="300" y="391"/>
                    <a:pt x="312" y="368"/>
                    <a:pt x="312" y="346"/>
                  </a:cubicBezTo>
                  <a:cubicBezTo>
                    <a:pt x="322" y="324"/>
                    <a:pt x="322" y="302"/>
                    <a:pt x="334" y="279"/>
                  </a:cubicBezTo>
                  <a:cubicBezTo>
                    <a:pt x="334" y="223"/>
                    <a:pt x="334" y="179"/>
                    <a:pt x="322" y="134"/>
                  </a:cubicBezTo>
                  <a:cubicBezTo>
                    <a:pt x="322" y="112"/>
                    <a:pt x="312" y="79"/>
                    <a:pt x="300" y="68"/>
                  </a:cubicBezTo>
                  <a:lnTo>
                    <a:pt x="26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11"/>
            <p:cNvSpPr/>
            <p:nvPr/>
          </p:nvSpPr>
          <p:spPr>
            <a:xfrm>
              <a:off x="1968145" y="4195574"/>
              <a:ext cx="91615" cy="89242"/>
            </a:xfrm>
            <a:custGeom>
              <a:avLst/>
              <a:gdLst/>
              <a:ahLst/>
              <a:cxnLst/>
              <a:rect l="l" t="t" r="r" b="b"/>
              <a:pathLst>
                <a:path w="2626" h="2558" extrusionOk="0">
                  <a:moveTo>
                    <a:pt x="13" y="0"/>
                  </a:moveTo>
                  <a:cubicBezTo>
                    <a:pt x="1" y="0"/>
                    <a:pt x="1" y="0"/>
                    <a:pt x="1" y="12"/>
                  </a:cubicBezTo>
                  <a:cubicBezTo>
                    <a:pt x="13" y="111"/>
                    <a:pt x="112" y="590"/>
                    <a:pt x="413" y="1191"/>
                  </a:cubicBezTo>
                  <a:cubicBezTo>
                    <a:pt x="735" y="1869"/>
                    <a:pt x="1103" y="2303"/>
                    <a:pt x="1436" y="2459"/>
                  </a:cubicBezTo>
                  <a:cubicBezTo>
                    <a:pt x="1594" y="2535"/>
                    <a:pt x="1743" y="2557"/>
                    <a:pt x="1869" y="2557"/>
                  </a:cubicBezTo>
                  <a:cubicBezTo>
                    <a:pt x="2019" y="2557"/>
                    <a:pt x="2137" y="2526"/>
                    <a:pt x="2203" y="2514"/>
                  </a:cubicBezTo>
                  <a:cubicBezTo>
                    <a:pt x="2314" y="2481"/>
                    <a:pt x="2437" y="2469"/>
                    <a:pt x="2448" y="2469"/>
                  </a:cubicBezTo>
                  <a:lnTo>
                    <a:pt x="2459" y="2469"/>
                  </a:lnTo>
                  <a:lnTo>
                    <a:pt x="2515" y="2492"/>
                  </a:lnTo>
                  <a:cubicBezTo>
                    <a:pt x="2515" y="2492"/>
                    <a:pt x="2626" y="2202"/>
                    <a:pt x="2581" y="1880"/>
                  </a:cubicBezTo>
                  <a:cubicBezTo>
                    <a:pt x="2526" y="1557"/>
                    <a:pt x="2381" y="1146"/>
                    <a:pt x="1981" y="779"/>
                  </a:cubicBezTo>
                  <a:cubicBezTo>
                    <a:pt x="1592" y="423"/>
                    <a:pt x="1325" y="401"/>
                    <a:pt x="1024" y="356"/>
                  </a:cubicBezTo>
                  <a:cubicBezTo>
                    <a:pt x="569" y="289"/>
                    <a:pt x="102" y="56"/>
                    <a:pt x="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11"/>
            <p:cNvSpPr/>
            <p:nvPr/>
          </p:nvSpPr>
          <p:spPr>
            <a:xfrm>
              <a:off x="1968145" y="4195574"/>
              <a:ext cx="55541" cy="87707"/>
            </a:xfrm>
            <a:custGeom>
              <a:avLst/>
              <a:gdLst/>
              <a:ahLst/>
              <a:cxnLst/>
              <a:rect l="l" t="t" r="r" b="b"/>
              <a:pathLst>
                <a:path w="1592" h="2514" extrusionOk="0">
                  <a:moveTo>
                    <a:pt x="13" y="0"/>
                  </a:moveTo>
                  <a:cubicBezTo>
                    <a:pt x="1" y="0"/>
                    <a:pt x="1" y="0"/>
                    <a:pt x="1" y="12"/>
                  </a:cubicBezTo>
                  <a:cubicBezTo>
                    <a:pt x="13" y="111"/>
                    <a:pt x="112" y="590"/>
                    <a:pt x="413" y="1191"/>
                  </a:cubicBezTo>
                  <a:cubicBezTo>
                    <a:pt x="735" y="1869"/>
                    <a:pt x="1103" y="2303"/>
                    <a:pt x="1436" y="2459"/>
                  </a:cubicBezTo>
                  <a:cubicBezTo>
                    <a:pt x="1481" y="2481"/>
                    <a:pt x="1525" y="2503"/>
                    <a:pt x="1570" y="2514"/>
                  </a:cubicBezTo>
                  <a:cubicBezTo>
                    <a:pt x="1592" y="2291"/>
                    <a:pt x="1525" y="2058"/>
                    <a:pt x="1436" y="1858"/>
                  </a:cubicBezTo>
                  <a:cubicBezTo>
                    <a:pt x="1369" y="1680"/>
                    <a:pt x="1280" y="1513"/>
                    <a:pt x="1214" y="1346"/>
                  </a:cubicBezTo>
                  <a:cubicBezTo>
                    <a:pt x="1147" y="1179"/>
                    <a:pt x="1113" y="1013"/>
                    <a:pt x="1080" y="845"/>
                  </a:cubicBezTo>
                  <a:cubicBezTo>
                    <a:pt x="1058" y="679"/>
                    <a:pt x="1036" y="512"/>
                    <a:pt x="1024" y="356"/>
                  </a:cubicBezTo>
                  <a:cubicBezTo>
                    <a:pt x="569" y="289"/>
                    <a:pt x="102" y="56"/>
                    <a:pt x="1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11"/>
            <p:cNvSpPr/>
            <p:nvPr/>
          </p:nvSpPr>
          <p:spPr>
            <a:xfrm>
              <a:off x="2014721" y="4274352"/>
              <a:ext cx="29166" cy="6245"/>
            </a:xfrm>
            <a:custGeom>
              <a:avLst/>
              <a:gdLst/>
              <a:ahLst/>
              <a:cxnLst/>
              <a:rect l="l" t="t" r="r" b="b"/>
              <a:pathLst>
                <a:path w="836" h="179" extrusionOk="0">
                  <a:moveTo>
                    <a:pt x="1" y="0"/>
                  </a:moveTo>
                  <a:lnTo>
                    <a:pt x="1" y="0"/>
                  </a:lnTo>
                  <a:cubicBezTo>
                    <a:pt x="57" y="56"/>
                    <a:pt x="112" y="100"/>
                    <a:pt x="190" y="134"/>
                  </a:cubicBezTo>
                  <a:cubicBezTo>
                    <a:pt x="257" y="167"/>
                    <a:pt x="334" y="178"/>
                    <a:pt x="413" y="178"/>
                  </a:cubicBezTo>
                  <a:cubicBezTo>
                    <a:pt x="568" y="178"/>
                    <a:pt x="712" y="134"/>
                    <a:pt x="835" y="33"/>
                  </a:cubicBezTo>
                  <a:lnTo>
                    <a:pt x="835" y="33"/>
                  </a:lnTo>
                  <a:cubicBezTo>
                    <a:pt x="716" y="103"/>
                    <a:pt x="587" y="146"/>
                    <a:pt x="458" y="146"/>
                  </a:cubicBezTo>
                  <a:cubicBezTo>
                    <a:pt x="443" y="146"/>
                    <a:pt x="428" y="146"/>
                    <a:pt x="413" y="145"/>
                  </a:cubicBezTo>
                  <a:cubicBezTo>
                    <a:pt x="334" y="134"/>
                    <a:pt x="268" y="122"/>
                    <a:pt x="201" y="89"/>
                  </a:cubicBezTo>
                  <a:cubicBezTo>
                    <a:pt x="134" y="67"/>
                    <a:pt x="67" y="33"/>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11"/>
            <p:cNvSpPr/>
            <p:nvPr/>
          </p:nvSpPr>
          <p:spPr>
            <a:xfrm>
              <a:off x="1999195" y="4255722"/>
              <a:ext cx="30317" cy="10117"/>
            </a:xfrm>
            <a:custGeom>
              <a:avLst/>
              <a:gdLst/>
              <a:ahLst/>
              <a:cxnLst/>
              <a:rect l="l" t="t" r="r" b="b"/>
              <a:pathLst>
                <a:path w="869" h="290" extrusionOk="0">
                  <a:moveTo>
                    <a:pt x="1" y="1"/>
                  </a:moveTo>
                  <a:lnTo>
                    <a:pt x="1" y="1"/>
                  </a:lnTo>
                  <a:cubicBezTo>
                    <a:pt x="67" y="45"/>
                    <a:pt x="134" y="78"/>
                    <a:pt x="201" y="112"/>
                  </a:cubicBezTo>
                  <a:cubicBezTo>
                    <a:pt x="268" y="145"/>
                    <a:pt x="346" y="167"/>
                    <a:pt x="423" y="189"/>
                  </a:cubicBezTo>
                  <a:cubicBezTo>
                    <a:pt x="502" y="201"/>
                    <a:pt x="579" y="201"/>
                    <a:pt x="657" y="211"/>
                  </a:cubicBezTo>
                  <a:cubicBezTo>
                    <a:pt x="724" y="223"/>
                    <a:pt x="802" y="256"/>
                    <a:pt x="868" y="290"/>
                  </a:cubicBezTo>
                  <a:cubicBezTo>
                    <a:pt x="802" y="245"/>
                    <a:pt x="735" y="211"/>
                    <a:pt x="657" y="201"/>
                  </a:cubicBezTo>
                  <a:lnTo>
                    <a:pt x="423" y="167"/>
                  </a:lnTo>
                  <a:cubicBezTo>
                    <a:pt x="357" y="145"/>
                    <a:pt x="290" y="112"/>
                    <a:pt x="213" y="89"/>
                  </a:cubicBezTo>
                  <a:cubicBezTo>
                    <a:pt x="146" y="56"/>
                    <a:pt x="79"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11"/>
            <p:cNvSpPr/>
            <p:nvPr/>
          </p:nvSpPr>
          <p:spPr>
            <a:xfrm>
              <a:off x="1987578" y="4239010"/>
              <a:ext cx="21735" cy="8582"/>
            </a:xfrm>
            <a:custGeom>
              <a:avLst/>
              <a:gdLst/>
              <a:ahLst/>
              <a:cxnLst/>
              <a:rect l="l" t="t" r="r" b="b"/>
              <a:pathLst>
                <a:path w="623" h="246" extrusionOk="0">
                  <a:moveTo>
                    <a:pt x="0" y="1"/>
                  </a:moveTo>
                  <a:lnTo>
                    <a:pt x="0" y="12"/>
                  </a:lnTo>
                  <a:cubicBezTo>
                    <a:pt x="45" y="35"/>
                    <a:pt x="89" y="68"/>
                    <a:pt x="134" y="112"/>
                  </a:cubicBezTo>
                  <a:cubicBezTo>
                    <a:pt x="178" y="146"/>
                    <a:pt x="223" y="179"/>
                    <a:pt x="279" y="201"/>
                  </a:cubicBezTo>
                  <a:cubicBezTo>
                    <a:pt x="311" y="221"/>
                    <a:pt x="348" y="225"/>
                    <a:pt x="384" y="225"/>
                  </a:cubicBezTo>
                  <a:cubicBezTo>
                    <a:pt x="409" y="225"/>
                    <a:pt x="434" y="223"/>
                    <a:pt x="457" y="223"/>
                  </a:cubicBezTo>
                  <a:cubicBezTo>
                    <a:pt x="512" y="223"/>
                    <a:pt x="568" y="223"/>
                    <a:pt x="623" y="246"/>
                  </a:cubicBezTo>
                  <a:cubicBezTo>
                    <a:pt x="568" y="213"/>
                    <a:pt x="512" y="213"/>
                    <a:pt x="457" y="201"/>
                  </a:cubicBezTo>
                  <a:cubicBezTo>
                    <a:pt x="400" y="201"/>
                    <a:pt x="345" y="201"/>
                    <a:pt x="289" y="168"/>
                  </a:cubicBezTo>
                  <a:cubicBezTo>
                    <a:pt x="245" y="146"/>
                    <a:pt x="200" y="112"/>
                    <a:pt x="156" y="79"/>
                  </a:cubicBezTo>
                  <a:cubicBezTo>
                    <a:pt x="111" y="45"/>
                    <a:pt x="56" y="12"/>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11"/>
            <p:cNvSpPr/>
            <p:nvPr/>
          </p:nvSpPr>
          <p:spPr>
            <a:xfrm>
              <a:off x="1978262" y="4220031"/>
              <a:ext cx="18281" cy="12036"/>
            </a:xfrm>
            <a:custGeom>
              <a:avLst/>
              <a:gdLst/>
              <a:ahLst/>
              <a:cxnLst/>
              <a:rect l="l" t="t" r="r" b="b"/>
              <a:pathLst>
                <a:path w="524" h="345" extrusionOk="0">
                  <a:moveTo>
                    <a:pt x="0" y="0"/>
                  </a:moveTo>
                  <a:cubicBezTo>
                    <a:pt x="34" y="45"/>
                    <a:pt x="78" y="78"/>
                    <a:pt x="123" y="111"/>
                  </a:cubicBezTo>
                  <a:cubicBezTo>
                    <a:pt x="156" y="144"/>
                    <a:pt x="200" y="167"/>
                    <a:pt x="245" y="200"/>
                  </a:cubicBezTo>
                  <a:cubicBezTo>
                    <a:pt x="334" y="256"/>
                    <a:pt x="434" y="300"/>
                    <a:pt x="523" y="345"/>
                  </a:cubicBezTo>
                  <a:lnTo>
                    <a:pt x="523" y="334"/>
                  </a:lnTo>
                  <a:cubicBezTo>
                    <a:pt x="434" y="289"/>
                    <a:pt x="345" y="233"/>
                    <a:pt x="256" y="178"/>
                  </a:cubicBezTo>
                  <a:cubicBezTo>
                    <a:pt x="223" y="144"/>
                    <a:pt x="178" y="111"/>
                    <a:pt x="134" y="89"/>
                  </a:cubicBezTo>
                  <a:cubicBezTo>
                    <a:pt x="89" y="55"/>
                    <a:pt x="56" y="23"/>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11"/>
            <p:cNvSpPr/>
            <p:nvPr/>
          </p:nvSpPr>
          <p:spPr>
            <a:xfrm>
              <a:off x="1989113" y="4210297"/>
              <a:ext cx="3559" cy="13222"/>
            </a:xfrm>
            <a:custGeom>
              <a:avLst/>
              <a:gdLst/>
              <a:ahLst/>
              <a:cxnLst/>
              <a:rect l="l" t="t" r="r" b="b"/>
              <a:pathLst>
                <a:path w="102" h="379" extrusionOk="0">
                  <a:moveTo>
                    <a:pt x="90" y="1"/>
                  </a:moveTo>
                  <a:cubicBezTo>
                    <a:pt x="90" y="68"/>
                    <a:pt x="57" y="124"/>
                    <a:pt x="34" y="190"/>
                  </a:cubicBezTo>
                  <a:cubicBezTo>
                    <a:pt x="23" y="213"/>
                    <a:pt x="12" y="245"/>
                    <a:pt x="12" y="279"/>
                  </a:cubicBezTo>
                  <a:cubicBezTo>
                    <a:pt x="12" y="302"/>
                    <a:pt x="1" y="312"/>
                    <a:pt x="1" y="334"/>
                  </a:cubicBezTo>
                  <a:cubicBezTo>
                    <a:pt x="1" y="346"/>
                    <a:pt x="12" y="379"/>
                    <a:pt x="34" y="379"/>
                  </a:cubicBezTo>
                  <a:cubicBezTo>
                    <a:pt x="34" y="368"/>
                    <a:pt x="45" y="357"/>
                    <a:pt x="45" y="334"/>
                  </a:cubicBezTo>
                  <a:cubicBezTo>
                    <a:pt x="57" y="324"/>
                    <a:pt x="67" y="312"/>
                    <a:pt x="67" y="290"/>
                  </a:cubicBezTo>
                  <a:cubicBezTo>
                    <a:pt x="79" y="268"/>
                    <a:pt x="79" y="235"/>
                    <a:pt x="90" y="201"/>
                  </a:cubicBezTo>
                  <a:cubicBezTo>
                    <a:pt x="90" y="168"/>
                    <a:pt x="101" y="134"/>
                    <a:pt x="101" y="101"/>
                  </a:cubicBezTo>
                  <a:cubicBezTo>
                    <a:pt x="101" y="68"/>
                    <a:pt x="101" y="35"/>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11"/>
            <p:cNvSpPr/>
            <p:nvPr/>
          </p:nvSpPr>
          <p:spPr>
            <a:xfrm>
              <a:off x="2002301" y="4216159"/>
              <a:ext cx="3907" cy="27945"/>
            </a:xfrm>
            <a:custGeom>
              <a:avLst/>
              <a:gdLst/>
              <a:ahLst/>
              <a:cxnLst/>
              <a:rect l="l" t="t" r="r" b="b"/>
              <a:pathLst>
                <a:path w="112" h="801" extrusionOk="0">
                  <a:moveTo>
                    <a:pt x="1" y="0"/>
                  </a:moveTo>
                  <a:lnTo>
                    <a:pt x="1" y="0"/>
                  </a:lnTo>
                  <a:cubicBezTo>
                    <a:pt x="23" y="67"/>
                    <a:pt x="35" y="122"/>
                    <a:pt x="35" y="189"/>
                  </a:cubicBezTo>
                  <a:cubicBezTo>
                    <a:pt x="45" y="255"/>
                    <a:pt x="45" y="322"/>
                    <a:pt x="57" y="389"/>
                  </a:cubicBezTo>
                  <a:lnTo>
                    <a:pt x="67" y="601"/>
                  </a:lnTo>
                  <a:lnTo>
                    <a:pt x="79" y="700"/>
                  </a:lnTo>
                  <a:cubicBezTo>
                    <a:pt x="79" y="734"/>
                    <a:pt x="90" y="767"/>
                    <a:pt x="79" y="801"/>
                  </a:cubicBezTo>
                  <a:cubicBezTo>
                    <a:pt x="101" y="767"/>
                    <a:pt x="90" y="734"/>
                    <a:pt x="101" y="700"/>
                  </a:cubicBezTo>
                  <a:lnTo>
                    <a:pt x="101" y="601"/>
                  </a:lnTo>
                  <a:lnTo>
                    <a:pt x="101" y="389"/>
                  </a:lnTo>
                  <a:cubicBezTo>
                    <a:pt x="101" y="322"/>
                    <a:pt x="112" y="255"/>
                    <a:pt x="101" y="189"/>
                  </a:cubicBezTo>
                  <a:cubicBezTo>
                    <a:pt x="90" y="111"/>
                    <a:pt x="67"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11"/>
            <p:cNvSpPr/>
            <p:nvPr/>
          </p:nvSpPr>
          <p:spPr>
            <a:xfrm>
              <a:off x="2019780" y="4225439"/>
              <a:ext cx="4710" cy="33806"/>
            </a:xfrm>
            <a:custGeom>
              <a:avLst/>
              <a:gdLst/>
              <a:ahLst/>
              <a:cxnLst/>
              <a:rect l="l" t="t" r="r" b="b"/>
              <a:pathLst>
                <a:path w="135" h="969" extrusionOk="0">
                  <a:moveTo>
                    <a:pt x="1" y="1"/>
                  </a:moveTo>
                  <a:lnTo>
                    <a:pt x="1" y="12"/>
                  </a:lnTo>
                  <a:cubicBezTo>
                    <a:pt x="23" y="90"/>
                    <a:pt x="56" y="167"/>
                    <a:pt x="67" y="246"/>
                  </a:cubicBezTo>
                  <a:cubicBezTo>
                    <a:pt x="78" y="323"/>
                    <a:pt x="90" y="401"/>
                    <a:pt x="67" y="479"/>
                  </a:cubicBezTo>
                  <a:cubicBezTo>
                    <a:pt x="45" y="557"/>
                    <a:pt x="23" y="635"/>
                    <a:pt x="23" y="723"/>
                  </a:cubicBezTo>
                  <a:lnTo>
                    <a:pt x="23" y="968"/>
                  </a:lnTo>
                  <a:lnTo>
                    <a:pt x="34" y="968"/>
                  </a:lnTo>
                  <a:cubicBezTo>
                    <a:pt x="34" y="879"/>
                    <a:pt x="34" y="802"/>
                    <a:pt x="45" y="723"/>
                  </a:cubicBezTo>
                  <a:cubicBezTo>
                    <a:pt x="56" y="635"/>
                    <a:pt x="78" y="568"/>
                    <a:pt x="100" y="479"/>
                  </a:cubicBezTo>
                  <a:cubicBezTo>
                    <a:pt x="123" y="401"/>
                    <a:pt x="134" y="312"/>
                    <a:pt x="112" y="234"/>
                  </a:cubicBezTo>
                  <a:cubicBezTo>
                    <a:pt x="90" y="145"/>
                    <a:pt x="45" y="78"/>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11"/>
            <p:cNvSpPr/>
            <p:nvPr/>
          </p:nvSpPr>
          <p:spPr>
            <a:xfrm>
              <a:off x="2037642" y="4233603"/>
              <a:ext cx="8547" cy="40016"/>
            </a:xfrm>
            <a:custGeom>
              <a:avLst/>
              <a:gdLst/>
              <a:ahLst/>
              <a:cxnLst/>
              <a:rect l="l" t="t" r="r" b="b"/>
              <a:pathLst>
                <a:path w="245" h="1147" extrusionOk="0">
                  <a:moveTo>
                    <a:pt x="0" y="0"/>
                  </a:moveTo>
                  <a:lnTo>
                    <a:pt x="0" y="0"/>
                  </a:lnTo>
                  <a:cubicBezTo>
                    <a:pt x="33" y="101"/>
                    <a:pt x="89" y="190"/>
                    <a:pt x="122" y="279"/>
                  </a:cubicBezTo>
                  <a:cubicBezTo>
                    <a:pt x="156" y="368"/>
                    <a:pt x="189" y="457"/>
                    <a:pt x="189" y="556"/>
                  </a:cubicBezTo>
                  <a:cubicBezTo>
                    <a:pt x="189" y="657"/>
                    <a:pt x="144" y="746"/>
                    <a:pt x="112" y="845"/>
                  </a:cubicBezTo>
                  <a:cubicBezTo>
                    <a:pt x="78" y="946"/>
                    <a:pt x="45" y="1046"/>
                    <a:pt x="33" y="1146"/>
                  </a:cubicBezTo>
                  <a:cubicBezTo>
                    <a:pt x="67" y="1046"/>
                    <a:pt x="100" y="946"/>
                    <a:pt x="144" y="857"/>
                  </a:cubicBezTo>
                  <a:cubicBezTo>
                    <a:pt x="178" y="768"/>
                    <a:pt x="223" y="667"/>
                    <a:pt x="233" y="556"/>
                  </a:cubicBezTo>
                  <a:cubicBezTo>
                    <a:pt x="245" y="457"/>
                    <a:pt x="223" y="345"/>
                    <a:pt x="178" y="256"/>
                  </a:cubicBezTo>
                  <a:cubicBezTo>
                    <a:pt x="134" y="156"/>
                    <a:pt x="67" y="78"/>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11"/>
            <p:cNvSpPr/>
            <p:nvPr/>
          </p:nvSpPr>
          <p:spPr>
            <a:xfrm>
              <a:off x="2029862" y="4316463"/>
              <a:ext cx="119141" cy="76927"/>
            </a:xfrm>
            <a:custGeom>
              <a:avLst/>
              <a:gdLst/>
              <a:ahLst/>
              <a:cxnLst/>
              <a:rect l="l" t="t" r="r" b="b"/>
              <a:pathLst>
                <a:path w="3415" h="2205" extrusionOk="0">
                  <a:moveTo>
                    <a:pt x="2590" y="0"/>
                  </a:moveTo>
                  <a:cubicBezTo>
                    <a:pt x="2481" y="0"/>
                    <a:pt x="2369" y="17"/>
                    <a:pt x="2258" y="61"/>
                  </a:cubicBezTo>
                  <a:cubicBezTo>
                    <a:pt x="1914" y="205"/>
                    <a:pt x="1524" y="606"/>
                    <a:pt x="1346" y="806"/>
                  </a:cubicBezTo>
                  <a:cubicBezTo>
                    <a:pt x="1168" y="1006"/>
                    <a:pt x="790" y="1396"/>
                    <a:pt x="557" y="1585"/>
                  </a:cubicBezTo>
                  <a:cubicBezTo>
                    <a:pt x="345" y="1740"/>
                    <a:pt x="68" y="2086"/>
                    <a:pt x="1" y="2163"/>
                  </a:cubicBezTo>
                  <a:cubicBezTo>
                    <a:pt x="1" y="2163"/>
                    <a:pt x="1" y="2175"/>
                    <a:pt x="12" y="2175"/>
                  </a:cubicBezTo>
                  <a:cubicBezTo>
                    <a:pt x="96" y="2183"/>
                    <a:pt x="452" y="2204"/>
                    <a:pt x="793" y="2204"/>
                  </a:cubicBezTo>
                  <a:cubicBezTo>
                    <a:pt x="900" y="2204"/>
                    <a:pt x="1006" y="2202"/>
                    <a:pt x="1102" y="2197"/>
                  </a:cubicBezTo>
                  <a:cubicBezTo>
                    <a:pt x="1546" y="2163"/>
                    <a:pt x="2125" y="2197"/>
                    <a:pt x="2781" y="1618"/>
                  </a:cubicBezTo>
                  <a:cubicBezTo>
                    <a:pt x="3415" y="1062"/>
                    <a:pt x="3304" y="272"/>
                    <a:pt x="3293" y="217"/>
                  </a:cubicBezTo>
                  <a:lnTo>
                    <a:pt x="3293" y="205"/>
                  </a:lnTo>
                  <a:cubicBezTo>
                    <a:pt x="3259" y="188"/>
                    <a:pt x="2949" y="0"/>
                    <a:pt x="25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11"/>
            <p:cNvSpPr/>
            <p:nvPr/>
          </p:nvSpPr>
          <p:spPr>
            <a:xfrm>
              <a:off x="2029862" y="4323231"/>
              <a:ext cx="74136" cy="70159"/>
            </a:xfrm>
            <a:custGeom>
              <a:avLst/>
              <a:gdLst/>
              <a:ahLst/>
              <a:cxnLst/>
              <a:rect l="l" t="t" r="r" b="b"/>
              <a:pathLst>
                <a:path w="2125" h="2011" extrusionOk="0">
                  <a:moveTo>
                    <a:pt x="2025" y="1"/>
                  </a:moveTo>
                  <a:cubicBezTo>
                    <a:pt x="1747" y="179"/>
                    <a:pt x="1491" y="456"/>
                    <a:pt x="1346" y="612"/>
                  </a:cubicBezTo>
                  <a:cubicBezTo>
                    <a:pt x="1168" y="812"/>
                    <a:pt x="790" y="1202"/>
                    <a:pt x="557" y="1391"/>
                  </a:cubicBezTo>
                  <a:cubicBezTo>
                    <a:pt x="345" y="1546"/>
                    <a:pt x="68" y="1892"/>
                    <a:pt x="1" y="1969"/>
                  </a:cubicBezTo>
                  <a:cubicBezTo>
                    <a:pt x="1" y="1969"/>
                    <a:pt x="1" y="1981"/>
                    <a:pt x="12" y="1981"/>
                  </a:cubicBezTo>
                  <a:cubicBezTo>
                    <a:pt x="96" y="1989"/>
                    <a:pt x="452" y="2010"/>
                    <a:pt x="793" y="2010"/>
                  </a:cubicBezTo>
                  <a:cubicBezTo>
                    <a:pt x="900" y="2010"/>
                    <a:pt x="1006" y="2008"/>
                    <a:pt x="1102" y="2003"/>
                  </a:cubicBezTo>
                  <a:cubicBezTo>
                    <a:pt x="1113" y="1991"/>
                    <a:pt x="1124" y="1991"/>
                    <a:pt x="1135" y="1991"/>
                  </a:cubicBezTo>
                  <a:cubicBezTo>
                    <a:pt x="1302" y="1835"/>
                    <a:pt x="1457" y="1658"/>
                    <a:pt x="1569" y="1447"/>
                  </a:cubicBezTo>
                  <a:cubicBezTo>
                    <a:pt x="1635" y="1324"/>
                    <a:pt x="1680" y="1202"/>
                    <a:pt x="1714" y="1057"/>
                  </a:cubicBezTo>
                  <a:cubicBezTo>
                    <a:pt x="1747" y="935"/>
                    <a:pt x="1769" y="802"/>
                    <a:pt x="1803" y="668"/>
                  </a:cubicBezTo>
                  <a:cubicBezTo>
                    <a:pt x="1836" y="545"/>
                    <a:pt x="1892" y="423"/>
                    <a:pt x="1969" y="312"/>
                  </a:cubicBezTo>
                  <a:cubicBezTo>
                    <a:pt x="2025" y="234"/>
                    <a:pt x="2125" y="145"/>
                    <a:pt x="2058" y="45"/>
                  </a:cubicBezTo>
                  <a:cubicBezTo>
                    <a:pt x="2047" y="23"/>
                    <a:pt x="2036" y="11"/>
                    <a:pt x="202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11"/>
            <p:cNvSpPr/>
            <p:nvPr/>
          </p:nvSpPr>
          <p:spPr>
            <a:xfrm>
              <a:off x="2118339" y="4324801"/>
              <a:ext cx="23340" cy="41167"/>
            </a:xfrm>
            <a:custGeom>
              <a:avLst/>
              <a:gdLst/>
              <a:ahLst/>
              <a:cxnLst/>
              <a:rect l="l" t="t" r="r" b="b"/>
              <a:pathLst>
                <a:path w="669" h="1180" extrusionOk="0">
                  <a:moveTo>
                    <a:pt x="668" y="0"/>
                  </a:moveTo>
                  <a:lnTo>
                    <a:pt x="668" y="0"/>
                  </a:lnTo>
                  <a:cubicBezTo>
                    <a:pt x="612" y="23"/>
                    <a:pt x="590" y="89"/>
                    <a:pt x="567" y="134"/>
                  </a:cubicBezTo>
                  <a:cubicBezTo>
                    <a:pt x="557" y="189"/>
                    <a:pt x="535" y="245"/>
                    <a:pt x="523" y="300"/>
                  </a:cubicBezTo>
                  <a:cubicBezTo>
                    <a:pt x="479" y="411"/>
                    <a:pt x="434" y="512"/>
                    <a:pt x="379" y="623"/>
                  </a:cubicBezTo>
                  <a:lnTo>
                    <a:pt x="223" y="923"/>
                  </a:lnTo>
                  <a:cubicBezTo>
                    <a:pt x="167" y="1024"/>
                    <a:pt x="100" y="1112"/>
                    <a:pt x="1" y="1179"/>
                  </a:cubicBezTo>
                  <a:cubicBezTo>
                    <a:pt x="112" y="1145"/>
                    <a:pt x="212" y="1056"/>
                    <a:pt x="268" y="957"/>
                  </a:cubicBezTo>
                  <a:cubicBezTo>
                    <a:pt x="334" y="856"/>
                    <a:pt x="379" y="745"/>
                    <a:pt x="423" y="634"/>
                  </a:cubicBezTo>
                  <a:cubicBezTo>
                    <a:pt x="468" y="534"/>
                    <a:pt x="512" y="423"/>
                    <a:pt x="545" y="312"/>
                  </a:cubicBezTo>
                  <a:cubicBezTo>
                    <a:pt x="567" y="256"/>
                    <a:pt x="579" y="200"/>
                    <a:pt x="590" y="144"/>
                  </a:cubicBezTo>
                  <a:cubicBezTo>
                    <a:pt x="601" y="89"/>
                    <a:pt x="624" y="33"/>
                    <a:pt x="6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11"/>
            <p:cNvSpPr/>
            <p:nvPr/>
          </p:nvSpPr>
          <p:spPr>
            <a:xfrm>
              <a:off x="2099325" y="4325882"/>
              <a:ext cx="33806" cy="5512"/>
            </a:xfrm>
            <a:custGeom>
              <a:avLst/>
              <a:gdLst/>
              <a:ahLst/>
              <a:cxnLst/>
              <a:rect l="l" t="t" r="r" b="b"/>
              <a:pathLst>
                <a:path w="969" h="158" extrusionOk="0">
                  <a:moveTo>
                    <a:pt x="540" y="0"/>
                  </a:moveTo>
                  <a:cubicBezTo>
                    <a:pt x="520" y="0"/>
                    <a:pt x="499" y="1"/>
                    <a:pt x="479" y="2"/>
                  </a:cubicBezTo>
                  <a:cubicBezTo>
                    <a:pt x="390" y="14"/>
                    <a:pt x="312" y="24"/>
                    <a:pt x="234" y="47"/>
                  </a:cubicBezTo>
                  <a:cubicBezTo>
                    <a:pt x="145" y="69"/>
                    <a:pt x="67" y="103"/>
                    <a:pt x="0" y="158"/>
                  </a:cubicBezTo>
                  <a:cubicBezTo>
                    <a:pt x="79" y="125"/>
                    <a:pt x="156" y="103"/>
                    <a:pt x="234" y="80"/>
                  </a:cubicBezTo>
                  <a:cubicBezTo>
                    <a:pt x="312" y="58"/>
                    <a:pt x="401" y="36"/>
                    <a:pt x="479" y="24"/>
                  </a:cubicBezTo>
                  <a:cubicBezTo>
                    <a:pt x="505" y="23"/>
                    <a:pt x="532" y="22"/>
                    <a:pt x="558" y="22"/>
                  </a:cubicBezTo>
                  <a:cubicBezTo>
                    <a:pt x="698" y="22"/>
                    <a:pt x="835" y="47"/>
                    <a:pt x="957" y="103"/>
                  </a:cubicBezTo>
                  <a:lnTo>
                    <a:pt x="968" y="103"/>
                  </a:lnTo>
                  <a:cubicBezTo>
                    <a:pt x="832" y="34"/>
                    <a:pt x="686" y="0"/>
                    <a:pt x="54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11"/>
            <p:cNvSpPr/>
            <p:nvPr/>
          </p:nvSpPr>
          <p:spPr>
            <a:xfrm>
              <a:off x="2098558" y="4336035"/>
              <a:ext cx="22921" cy="43121"/>
            </a:xfrm>
            <a:custGeom>
              <a:avLst/>
              <a:gdLst/>
              <a:ahLst/>
              <a:cxnLst/>
              <a:rect l="l" t="t" r="r" b="b"/>
              <a:pathLst>
                <a:path w="657" h="1236" extrusionOk="0">
                  <a:moveTo>
                    <a:pt x="657" y="0"/>
                  </a:moveTo>
                  <a:cubicBezTo>
                    <a:pt x="556" y="67"/>
                    <a:pt x="512" y="190"/>
                    <a:pt x="479" y="301"/>
                  </a:cubicBezTo>
                  <a:lnTo>
                    <a:pt x="368" y="645"/>
                  </a:lnTo>
                  <a:cubicBezTo>
                    <a:pt x="334" y="757"/>
                    <a:pt x="301" y="868"/>
                    <a:pt x="234" y="968"/>
                  </a:cubicBezTo>
                  <a:cubicBezTo>
                    <a:pt x="167" y="1057"/>
                    <a:pt x="67" y="1135"/>
                    <a:pt x="0" y="1224"/>
                  </a:cubicBezTo>
                  <a:lnTo>
                    <a:pt x="0" y="1235"/>
                  </a:lnTo>
                  <a:cubicBezTo>
                    <a:pt x="89" y="1146"/>
                    <a:pt x="190" y="1080"/>
                    <a:pt x="256" y="979"/>
                  </a:cubicBezTo>
                  <a:cubicBezTo>
                    <a:pt x="334" y="879"/>
                    <a:pt x="356" y="757"/>
                    <a:pt x="390" y="645"/>
                  </a:cubicBezTo>
                  <a:lnTo>
                    <a:pt x="489" y="301"/>
                  </a:lnTo>
                  <a:cubicBezTo>
                    <a:pt x="523" y="190"/>
                    <a:pt x="568" y="79"/>
                    <a:pt x="6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11"/>
            <p:cNvSpPr/>
            <p:nvPr/>
          </p:nvSpPr>
          <p:spPr>
            <a:xfrm>
              <a:off x="2076438" y="4343780"/>
              <a:ext cx="33422" cy="4710"/>
            </a:xfrm>
            <a:custGeom>
              <a:avLst/>
              <a:gdLst/>
              <a:ahLst/>
              <a:cxnLst/>
              <a:rect l="l" t="t" r="r" b="b"/>
              <a:pathLst>
                <a:path w="958" h="135" extrusionOk="0">
                  <a:moveTo>
                    <a:pt x="957" y="1"/>
                  </a:moveTo>
                  <a:lnTo>
                    <a:pt x="957" y="1"/>
                  </a:lnTo>
                  <a:cubicBezTo>
                    <a:pt x="879" y="35"/>
                    <a:pt x="801" y="68"/>
                    <a:pt x="723" y="68"/>
                  </a:cubicBezTo>
                  <a:cubicBezTo>
                    <a:pt x="705" y="73"/>
                    <a:pt x="687" y="75"/>
                    <a:pt x="668" y="75"/>
                  </a:cubicBezTo>
                  <a:cubicBezTo>
                    <a:pt x="609" y="75"/>
                    <a:pt x="549" y="52"/>
                    <a:pt x="490" y="35"/>
                  </a:cubicBezTo>
                  <a:cubicBezTo>
                    <a:pt x="437" y="21"/>
                    <a:pt x="385" y="16"/>
                    <a:pt x="334" y="16"/>
                  </a:cubicBezTo>
                  <a:cubicBezTo>
                    <a:pt x="300" y="16"/>
                    <a:pt x="266" y="19"/>
                    <a:pt x="234" y="23"/>
                  </a:cubicBezTo>
                  <a:cubicBezTo>
                    <a:pt x="145" y="45"/>
                    <a:pt x="78" y="79"/>
                    <a:pt x="1" y="124"/>
                  </a:cubicBezTo>
                  <a:lnTo>
                    <a:pt x="1" y="134"/>
                  </a:lnTo>
                  <a:cubicBezTo>
                    <a:pt x="89" y="124"/>
                    <a:pt x="167" y="101"/>
                    <a:pt x="245" y="90"/>
                  </a:cubicBezTo>
                  <a:cubicBezTo>
                    <a:pt x="300" y="82"/>
                    <a:pt x="355" y="74"/>
                    <a:pt x="410" y="74"/>
                  </a:cubicBezTo>
                  <a:cubicBezTo>
                    <a:pt x="433" y="74"/>
                    <a:pt x="455" y="76"/>
                    <a:pt x="478" y="79"/>
                  </a:cubicBezTo>
                  <a:cubicBezTo>
                    <a:pt x="512" y="90"/>
                    <a:pt x="557" y="101"/>
                    <a:pt x="601" y="101"/>
                  </a:cubicBezTo>
                  <a:cubicBezTo>
                    <a:pt x="623" y="107"/>
                    <a:pt x="646" y="109"/>
                    <a:pt x="666" y="109"/>
                  </a:cubicBezTo>
                  <a:cubicBezTo>
                    <a:pt x="687" y="109"/>
                    <a:pt x="707" y="107"/>
                    <a:pt x="723" y="101"/>
                  </a:cubicBezTo>
                  <a:cubicBezTo>
                    <a:pt x="812" y="90"/>
                    <a:pt x="879" y="45"/>
                    <a:pt x="9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11"/>
            <p:cNvSpPr/>
            <p:nvPr/>
          </p:nvSpPr>
          <p:spPr>
            <a:xfrm>
              <a:off x="2065588" y="4355433"/>
              <a:ext cx="25991" cy="31085"/>
            </a:xfrm>
            <a:custGeom>
              <a:avLst/>
              <a:gdLst/>
              <a:ahLst/>
              <a:cxnLst/>
              <a:rect l="l" t="t" r="r" b="b"/>
              <a:pathLst>
                <a:path w="745" h="891" extrusionOk="0">
                  <a:moveTo>
                    <a:pt x="745" y="0"/>
                  </a:moveTo>
                  <a:cubicBezTo>
                    <a:pt x="645" y="34"/>
                    <a:pt x="578" y="101"/>
                    <a:pt x="512" y="178"/>
                  </a:cubicBezTo>
                  <a:cubicBezTo>
                    <a:pt x="456" y="267"/>
                    <a:pt x="411" y="346"/>
                    <a:pt x="356" y="435"/>
                  </a:cubicBezTo>
                  <a:cubicBezTo>
                    <a:pt x="312" y="512"/>
                    <a:pt x="245" y="590"/>
                    <a:pt x="189" y="668"/>
                  </a:cubicBezTo>
                  <a:cubicBezTo>
                    <a:pt x="122" y="746"/>
                    <a:pt x="67" y="813"/>
                    <a:pt x="0" y="890"/>
                  </a:cubicBezTo>
                  <a:lnTo>
                    <a:pt x="11" y="890"/>
                  </a:lnTo>
                  <a:cubicBezTo>
                    <a:pt x="78" y="835"/>
                    <a:pt x="156" y="768"/>
                    <a:pt x="223" y="690"/>
                  </a:cubicBezTo>
                  <a:cubicBezTo>
                    <a:pt x="289" y="623"/>
                    <a:pt x="344" y="534"/>
                    <a:pt x="389" y="445"/>
                  </a:cubicBezTo>
                  <a:cubicBezTo>
                    <a:pt x="433" y="368"/>
                    <a:pt x="478" y="279"/>
                    <a:pt x="534" y="201"/>
                  </a:cubicBezTo>
                  <a:cubicBezTo>
                    <a:pt x="589" y="112"/>
                    <a:pt x="656" y="45"/>
                    <a:pt x="7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11"/>
            <p:cNvSpPr/>
            <p:nvPr/>
          </p:nvSpPr>
          <p:spPr>
            <a:xfrm>
              <a:off x="2050063" y="4370958"/>
              <a:ext cx="15909" cy="15176"/>
            </a:xfrm>
            <a:custGeom>
              <a:avLst/>
              <a:gdLst/>
              <a:ahLst/>
              <a:cxnLst/>
              <a:rect l="l" t="t" r="r" b="b"/>
              <a:pathLst>
                <a:path w="456" h="435" extrusionOk="0">
                  <a:moveTo>
                    <a:pt x="456" y="0"/>
                  </a:moveTo>
                  <a:lnTo>
                    <a:pt x="456" y="0"/>
                  </a:lnTo>
                  <a:cubicBezTo>
                    <a:pt x="367" y="56"/>
                    <a:pt x="278" y="112"/>
                    <a:pt x="200" y="190"/>
                  </a:cubicBezTo>
                  <a:cubicBezTo>
                    <a:pt x="156" y="223"/>
                    <a:pt x="122" y="267"/>
                    <a:pt x="89" y="312"/>
                  </a:cubicBezTo>
                  <a:cubicBezTo>
                    <a:pt x="67" y="356"/>
                    <a:pt x="45" y="401"/>
                    <a:pt x="0" y="435"/>
                  </a:cubicBezTo>
                  <a:cubicBezTo>
                    <a:pt x="55" y="423"/>
                    <a:pt x="89" y="368"/>
                    <a:pt x="122" y="323"/>
                  </a:cubicBezTo>
                  <a:cubicBezTo>
                    <a:pt x="156" y="290"/>
                    <a:pt x="178" y="245"/>
                    <a:pt x="223" y="201"/>
                  </a:cubicBezTo>
                  <a:cubicBezTo>
                    <a:pt x="289" y="134"/>
                    <a:pt x="367" y="56"/>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11"/>
            <p:cNvSpPr/>
            <p:nvPr/>
          </p:nvSpPr>
          <p:spPr>
            <a:xfrm>
              <a:off x="2058959" y="4364748"/>
              <a:ext cx="16746" cy="3140"/>
            </a:xfrm>
            <a:custGeom>
              <a:avLst/>
              <a:gdLst/>
              <a:ahLst/>
              <a:cxnLst/>
              <a:rect l="l" t="t" r="r" b="b"/>
              <a:pathLst>
                <a:path w="480" h="90" extrusionOk="0">
                  <a:moveTo>
                    <a:pt x="479" y="0"/>
                  </a:moveTo>
                  <a:cubicBezTo>
                    <a:pt x="401" y="34"/>
                    <a:pt x="324" y="45"/>
                    <a:pt x="235" y="45"/>
                  </a:cubicBezTo>
                  <a:lnTo>
                    <a:pt x="112" y="45"/>
                  </a:lnTo>
                  <a:cubicBezTo>
                    <a:pt x="79" y="56"/>
                    <a:pt x="34" y="67"/>
                    <a:pt x="1" y="79"/>
                  </a:cubicBezTo>
                  <a:lnTo>
                    <a:pt x="1" y="89"/>
                  </a:lnTo>
                  <a:lnTo>
                    <a:pt x="123" y="79"/>
                  </a:lnTo>
                  <a:cubicBezTo>
                    <a:pt x="156" y="79"/>
                    <a:pt x="201" y="79"/>
                    <a:pt x="235" y="67"/>
                  </a:cubicBezTo>
                  <a:cubicBezTo>
                    <a:pt x="324" y="56"/>
                    <a:pt x="401" y="45"/>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11"/>
            <p:cNvSpPr/>
            <p:nvPr/>
          </p:nvSpPr>
          <p:spPr>
            <a:xfrm>
              <a:off x="1693050" y="4215740"/>
              <a:ext cx="580912" cy="208802"/>
            </a:xfrm>
            <a:custGeom>
              <a:avLst/>
              <a:gdLst/>
              <a:ahLst/>
              <a:cxnLst/>
              <a:rect l="l" t="t" r="r" b="b"/>
              <a:pathLst>
                <a:path w="16651" h="5985" extrusionOk="0">
                  <a:moveTo>
                    <a:pt x="8420" y="0"/>
                  </a:moveTo>
                  <a:lnTo>
                    <a:pt x="8375" y="23"/>
                  </a:lnTo>
                  <a:cubicBezTo>
                    <a:pt x="8553" y="346"/>
                    <a:pt x="8776" y="657"/>
                    <a:pt x="9020" y="924"/>
                  </a:cubicBezTo>
                  <a:cubicBezTo>
                    <a:pt x="9277" y="1202"/>
                    <a:pt x="9554" y="1446"/>
                    <a:pt x="9866" y="1658"/>
                  </a:cubicBezTo>
                  <a:cubicBezTo>
                    <a:pt x="10322" y="1970"/>
                    <a:pt x="10834" y="2203"/>
                    <a:pt x="11356" y="2381"/>
                  </a:cubicBezTo>
                  <a:cubicBezTo>
                    <a:pt x="10914" y="2350"/>
                    <a:pt x="10472" y="2336"/>
                    <a:pt x="10030" y="2336"/>
                  </a:cubicBezTo>
                  <a:cubicBezTo>
                    <a:pt x="9504" y="2336"/>
                    <a:pt x="8979" y="2356"/>
                    <a:pt x="8454" y="2392"/>
                  </a:cubicBezTo>
                  <a:lnTo>
                    <a:pt x="8019" y="2292"/>
                  </a:lnTo>
                  <a:cubicBezTo>
                    <a:pt x="7864" y="2247"/>
                    <a:pt x="7708" y="2192"/>
                    <a:pt x="7552" y="2125"/>
                  </a:cubicBezTo>
                  <a:cubicBezTo>
                    <a:pt x="7252" y="1992"/>
                    <a:pt x="6963" y="1847"/>
                    <a:pt x="6685" y="1680"/>
                  </a:cubicBezTo>
                  <a:cubicBezTo>
                    <a:pt x="6541" y="1591"/>
                    <a:pt x="6407" y="1502"/>
                    <a:pt x="6274" y="1402"/>
                  </a:cubicBezTo>
                  <a:cubicBezTo>
                    <a:pt x="6207" y="1347"/>
                    <a:pt x="6151" y="1302"/>
                    <a:pt x="6074" y="1246"/>
                  </a:cubicBezTo>
                  <a:lnTo>
                    <a:pt x="5873" y="1113"/>
                  </a:lnTo>
                  <a:cubicBezTo>
                    <a:pt x="5584" y="946"/>
                    <a:pt x="5273" y="813"/>
                    <a:pt x="4961" y="712"/>
                  </a:cubicBezTo>
                  <a:lnTo>
                    <a:pt x="4939" y="757"/>
                  </a:lnTo>
                  <a:cubicBezTo>
                    <a:pt x="5250" y="857"/>
                    <a:pt x="5562" y="991"/>
                    <a:pt x="5840" y="1169"/>
                  </a:cubicBezTo>
                  <a:cubicBezTo>
                    <a:pt x="5906" y="1202"/>
                    <a:pt x="5973" y="1258"/>
                    <a:pt x="6040" y="1302"/>
                  </a:cubicBezTo>
                  <a:cubicBezTo>
                    <a:pt x="6106" y="1347"/>
                    <a:pt x="6173" y="1402"/>
                    <a:pt x="6240" y="1446"/>
                  </a:cubicBezTo>
                  <a:cubicBezTo>
                    <a:pt x="6363" y="1558"/>
                    <a:pt x="6507" y="1647"/>
                    <a:pt x="6640" y="1736"/>
                  </a:cubicBezTo>
                  <a:cubicBezTo>
                    <a:pt x="6929" y="1914"/>
                    <a:pt x="7219" y="2069"/>
                    <a:pt x="7519" y="2203"/>
                  </a:cubicBezTo>
                  <a:cubicBezTo>
                    <a:pt x="7675" y="2269"/>
                    <a:pt x="7831" y="2325"/>
                    <a:pt x="7997" y="2370"/>
                  </a:cubicBezTo>
                  <a:cubicBezTo>
                    <a:pt x="8053" y="2392"/>
                    <a:pt x="8108" y="2403"/>
                    <a:pt x="8153" y="2414"/>
                  </a:cubicBezTo>
                  <a:cubicBezTo>
                    <a:pt x="8120" y="2414"/>
                    <a:pt x="8086" y="2425"/>
                    <a:pt x="8053" y="2425"/>
                  </a:cubicBezTo>
                  <a:cubicBezTo>
                    <a:pt x="7875" y="2437"/>
                    <a:pt x="7686" y="2459"/>
                    <a:pt x="7508" y="2481"/>
                  </a:cubicBezTo>
                  <a:cubicBezTo>
                    <a:pt x="7319" y="2492"/>
                    <a:pt x="7130" y="2514"/>
                    <a:pt x="6952" y="2536"/>
                  </a:cubicBezTo>
                  <a:cubicBezTo>
                    <a:pt x="6585" y="2592"/>
                    <a:pt x="6218" y="2659"/>
                    <a:pt x="5862" y="2737"/>
                  </a:cubicBezTo>
                  <a:cubicBezTo>
                    <a:pt x="5662" y="2781"/>
                    <a:pt x="5473" y="2826"/>
                    <a:pt x="5273" y="2882"/>
                  </a:cubicBezTo>
                  <a:cubicBezTo>
                    <a:pt x="4994" y="2882"/>
                    <a:pt x="4717" y="2882"/>
                    <a:pt x="4427" y="2848"/>
                  </a:cubicBezTo>
                  <a:cubicBezTo>
                    <a:pt x="4294" y="2837"/>
                    <a:pt x="4149" y="2793"/>
                    <a:pt x="4015" y="2748"/>
                  </a:cubicBezTo>
                  <a:cubicBezTo>
                    <a:pt x="3882" y="2704"/>
                    <a:pt x="3749" y="2659"/>
                    <a:pt x="3615" y="2603"/>
                  </a:cubicBezTo>
                  <a:cubicBezTo>
                    <a:pt x="3348" y="2492"/>
                    <a:pt x="3081" y="2370"/>
                    <a:pt x="2804" y="2281"/>
                  </a:cubicBezTo>
                  <a:lnTo>
                    <a:pt x="1981" y="1992"/>
                  </a:lnTo>
                  <a:lnTo>
                    <a:pt x="1969" y="2036"/>
                  </a:lnTo>
                  <a:lnTo>
                    <a:pt x="2781" y="2336"/>
                  </a:lnTo>
                  <a:cubicBezTo>
                    <a:pt x="3059" y="2425"/>
                    <a:pt x="3315" y="2548"/>
                    <a:pt x="3593" y="2659"/>
                  </a:cubicBezTo>
                  <a:cubicBezTo>
                    <a:pt x="3726" y="2714"/>
                    <a:pt x="3860" y="2770"/>
                    <a:pt x="3993" y="2815"/>
                  </a:cubicBezTo>
                  <a:cubicBezTo>
                    <a:pt x="4138" y="2859"/>
                    <a:pt x="4282" y="2904"/>
                    <a:pt x="4427" y="2915"/>
                  </a:cubicBezTo>
                  <a:cubicBezTo>
                    <a:pt x="4628" y="2937"/>
                    <a:pt x="4816" y="2948"/>
                    <a:pt x="5016" y="2959"/>
                  </a:cubicBezTo>
                  <a:cubicBezTo>
                    <a:pt x="4583" y="3082"/>
                    <a:pt x="4161" y="3237"/>
                    <a:pt x="3738" y="3415"/>
                  </a:cubicBezTo>
                  <a:cubicBezTo>
                    <a:pt x="3059" y="3705"/>
                    <a:pt x="2403" y="4061"/>
                    <a:pt x="1803" y="4483"/>
                  </a:cubicBezTo>
                  <a:cubicBezTo>
                    <a:pt x="1190" y="4906"/>
                    <a:pt x="612" y="5361"/>
                    <a:pt x="1" y="5773"/>
                  </a:cubicBezTo>
                  <a:lnTo>
                    <a:pt x="23" y="5806"/>
                  </a:lnTo>
                  <a:cubicBezTo>
                    <a:pt x="634" y="5395"/>
                    <a:pt x="1224" y="4950"/>
                    <a:pt x="1836" y="4538"/>
                  </a:cubicBezTo>
                  <a:cubicBezTo>
                    <a:pt x="2448" y="4116"/>
                    <a:pt x="3093" y="3771"/>
                    <a:pt x="3771" y="3493"/>
                  </a:cubicBezTo>
                  <a:cubicBezTo>
                    <a:pt x="4450" y="3204"/>
                    <a:pt x="5161" y="2981"/>
                    <a:pt x="5873" y="2837"/>
                  </a:cubicBezTo>
                  <a:lnTo>
                    <a:pt x="6340" y="2737"/>
                  </a:lnTo>
                  <a:lnTo>
                    <a:pt x="6340" y="2737"/>
                  </a:lnTo>
                  <a:cubicBezTo>
                    <a:pt x="6084" y="2892"/>
                    <a:pt x="5840" y="3048"/>
                    <a:pt x="5606" y="3226"/>
                  </a:cubicBezTo>
                  <a:cubicBezTo>
                    <a:pt x="5306" y="3471"/>
                    <a:pt x="5039" y="3760"/>
                    <a:pt x="4816" y="4071"/>
                  </a:cubicBezTo>
                  <a:cubicBezTo>
                    <a:pt x="4594" y="4383"/>
                    <a:pt x="4405" y="4716"/>
                    <a:pt x="4183" y="5028"/>
                  </a:cubicBezTo>
                  <a:cubicBezTo>
                    <a:pt x="3971" y="5339"/>
                    <a:pt x="3738" y="5651"/>
                    <a:pt x="3504" y="5951"/>
                  </a:cubicBezTo>
                  <a:lnTo>
                    <a:pt x="3548" y="5984"/>
                  </a:lnTo>
                  <a:cubicBezTo>
                    <a:pt x="3782" y="5673"/>
                    <a:pt x="4015" y="5373"/>
                    <a:pt x="4227" y="5062"/>
                  </a:cubicBezTo>
                  <a:cubicBezTo>
                    <a:pt x="4460" y="4750"/>
                    <a:pt x="4650" y="4416"/>
                    <a:pt x="4872" y="4116"/>
                  </a:cubicBezTo>
                  <a:cubicBezTo>
                    <a:pt x="5095" y="3804"/>
                    <a:pt x="5350" y="3515"/>
                    <a:pt x="5651" y="3282"/>
                  </a:cubicBezTo>
                  <a:cubicBezTo>
                    <a:pt x="5940" y="3070"/>
                    <a:pt x="6251" y="2882"/>
                    <a:pt x="6563" y="2704"/>
                  </a:cubicBezTo>
                  <a:cubicBezTo>
                    <a:pt x="6696" y="2681"/>
                    <a:pt x="6830" y="2659"/>
                    <a:pt x="6963" y="2648"/>
                  </a:cubicBezTo>
                  <a:cubicBezTo>
                    <a:pt x="7152" y="2625"/>
                    <a:pt x="7330" y="2603"/>
                    <a:pt x="7519" y="2581"/>
                  </a:cubicBezTo>
                  <a:cubicBezTo>
                    <a:pt x="7697" y="2570"/>
                    <a:pt x="7886" y="2548"/>
                    <a:pt x="8064" y="2536"/>
                  </a:cubicBezTo>
                  <a:cubicBezTo>
                    <a:pt x="8520" y="2503"/>
                    <a:pt x="8976" y="2481"/>
                    <a:pt x="9432" y="2470"/>
                  </a:cubicBezTo>
                  <a:lnTo>
                    <a:pt x="9432" y="2470"/>
                  </a:lnTo>
                  <a:cubicBezTo>
                    <a:pt x="9232" y="2559"/>
                    <a:pt x="9054" y="2659"/>
                    <a:pt x="8876" y="2781"/>
                  </a:cubicBezTo>
                  <a:cubicBezTo>
                    <a:pt x="8609" y="2959"/>
                    <a:pt x="8375" y="3159"/>
                    <a:pt x="8153" y="3371"/>
                  </a:cubicBezTo>
                  <a:cubicBezTo>
                    <a:pt x="7708" y="3816"/>
                    <a:pt x="7319" y="4305"/>
                    <a:pt x="6963" y="4805"/>
                  </a:cubicBezTo>
                  <a:lnTo>
                    <a:pt x="6996" y="4839"/>
                  </a:lnTo>
                  <a:cubicBezTo>
                    <a:pt x="7364" y="4338"/>
                    <a:pt x="7753" y="3849"/>
                    <a:pt x="8197" y="3426"/>
                  </a:cubicBezTo>
                  <a:cubicBezTo>
                    <a:pt x="8420" y="3204"/>
                    <a:pt x="8654" y="3015"/>
                    <a:pt x="8909" y="2837"/>
                  </a:cubicBezTo>
                  <a:cubicBezTo>
                    <a:pt x="9143" y="2692"/>
                    <a:pt x="9388" y="2559"/>
                    <a:pt x="9643" y="2470"/>
                  </a:cubicBezTo>
                  <a:cubicBezTo>
                    <a:pt x="9719" y="2469"/>
                    <a:pt x="9794" y="2468"/>
                    <a:pt x="9870" y="2468"/>
                  </a:cubicBezTo>
                  <a:cubicBezTo>
                    <a:pt x="10740" y="2468"/>
                    <a:pt x="11609" y="2526"/>
                    <a:pt x="12468" y="2659"/>
                  </a:cubicBezTo>
                  <a:cubicBezTo>
                    <a:pt x="12824" y="2704"/>
                    <a:pt x="13169" y="2770"/>
                    <a:pt x="13514" y="2848"/>
                  </a:cubicBezTo>
                  <a:cubicBezTo>
                    <a:pt x="13447" y="2870"/>
                    <a:pt x="13370" y="2892"/>
                    <a:pt x="13303" y="2915"/>
                  </a:cubicBezTo>
                  <a:cubicBezTo>
                    <a:pt x="13125" y="2959"/>
                    <a:pt x="12958" y="3015"/>
                    <a:pt x="12791" y="3092"/>
                  </a:cubicBezTo>
                  <a:cubicBezTo>
                    <a:pt x="12636" y="3159"/>
                    <a:pt x="12480" y="3260"/>
                    <a:pt x="12335" y="3349"/>
                  </a:cubicBezTo>
                  <a:cubicBezTo>
                    <a:pt x="12179" y="3448"/>
                    <a:pt x="12035" y="3537"/>
                    <a:pt x="11890" y="3638"/>
                  </a:cubicBezTo>
                  <a:cubicBezTo>
                    <a:pt x="11601" y="3838"/>
                    <a:pt x="11301" y="4027"/>
                    <a:pt x="11012" y="4216"/>
                  </a:cubicBezTo>
                  <a:lnTo>
                    <a:pt x="10122" y="4772"/>
                  </a:lnTo>
                  <a:lnTo>
                    <a:pt x="10144" y="4817"/>
                  </a:lnTo>
                  <a:lnTo>
                    <a:pt x="11045" y="4271"/>
                  </a:lnTo>
                  <a:cubicBezTo>
                    <a:pt x="11345" y="4083"/>
                    <a:pt x="11645" y="3905"/>
                    <a:pt x="11934" y="3715"/>
                  </a:cubicBezTo>
                  <a:cubicBezTo>
                    <a:pt x="12090" y="3616"/>
                    <a:pt x="12235" y="3527"/>
                    <a:pt x="12379" y="3438"/>
                  </a:cubicBezTo>
                  <a:cubicBezTo>
                    <a:pt x="12535" y="3349"/>
                    <a:pt x="12680" y="3248"/>
                    <a:pt x="12836" y="3181"/>
                  </a:cubicBezTo>
                  <a:cubicBezTo>
                    <a:pt x="12991" y="3115"/>
                    <a:pt x="13158" y="3070"/>
                    <a:pt x="13336" y="3026"/>
                  </a:cubicBezTo>
                  <a:cubicBezTo>
                    <a:pt x="13481" y="2981"/>
                    <a:pt x="13625" y="2937"/>
                    <a:pt x="13770" y="2904"/>
                  </a:cubicBezTo>
                  <a:cubicBezTo>
                    <a:pt x="14759" y="3137"/>
                    <a:pt x="15738" y="3482"/>
                    <a:pt x="16650" y="3938"/>
                  </a:cubicBezTo>
                  <a:cubicBezTo>
                    <a:pt x="16628" y="3893"/>
                    <a:pt x="16606" y="3849"/>
                    <a:pt x="16595" y="3782"/>
                  </a:cubicBezTo>
                  <a:cubicBezTo>
                    <a:pt x="16584" y="3760"/>
                    <a:pt x="16584" y="3727"/>
                    <a:pt x="16584" y="3693"/>
                  </a:cubicBezTo>
                  <a:cubicBezTo>
                    <a:pt x="15283" y="3082"/>
                    <a:pt x="13904" y="2704"/>
                    <a:pt x="12491" y="2503"/>
                  </a:cubicBezTo>
                  <a:cubicBezTo>
                    <a:pt x="12268" y="2470"/>
                    <a:pt x="12035" y="2447"/>
                    <a:pt x="11813" y="2425"/>
                  </a:cubicBezTo>
                  <a:cubicBezTo>
                    <a:pt x="11145" y="2247"/>
                    <a:pt x="10489" y="1980"/>
                    <a:pt x="9910" y="1591"/>
                  </a:cubicBezTo>
                  <a:cubicBezTo>
                    <a:pt x="9599" y="1391"/>
                    <a:pt x="9321" y="1157"/>
                    <a:pt x="9065" y="890"/>
                  </a:cubicBezTo>
                  <a:cubicBezTo>
                    <a:pt x="8820" y="623"/>
                    <a:pt x="8598" y="323"/>
                    <a:pt x="84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11"/>
            <p:cNvSpPr/>
            <p:nvPr/>
          </p:nvSpPr>
          <p:spPr>
            <a:xfrm>
              <a:off x="2142412" y="4320510"/>
              <a:ext cx="333315" cy="383309"/>
            </a:xfrm>
            <a:custGeom>
              <a:avLst/>
              <a:gdLst/>
              <a:ahLst/>
              <a:cxnLst/>
              <a:rect l="l" t="t" r="r" b="b"/>
              <a:pathLst>
                <a:path w="9554" h="10987" extrusionOk="0">
                  <a:moveTo>
                    <a:pt x="1024" y="0"/>
                  </a:moveTo>
                  <a:lnTo>
                    <a:pt x="723" y="57"/>
                  </a:lnTo>
                  <a:cubicBezTo>
                    <a:pt x="723" y="57"/>
                    <a:pt x="0" y="857"/>
                    <a:pt x="490" y="2059"/>
                  </a:cubicBezTo>
                  <a:cubicBezTo>
                    <a:pt x="990" y="3270"/>
                    <a:pt x="2013" y="4305"/>
                    <a:pt x="2447" y="5084"/>
                  </a:cubicBezTo>
                  <a:cubicBezTo>
                    <a:pt x="2880" y="5862"/>
                    <a:pt x="3337" y="6563"/>
                    <a:pt x="3915" y="7052"/>
                  </a:cubicBezTo>
                  <a:cubicBezTo>
                    <a:pt x="4504" y="7531"/>
                    <a:pt x="6295" y="8743"/>
                    <a:pt x="7218" y="9388"/>
                  </a:cubicBezTo>
                  <a:cubicBezTo>
                    <a:pt x="8152" y="10033"/>
                    <a:pt x="8775" y="10277"/>
                    <a:pt x="8965" y="10567"/>
                  </a:cubicBezTo>
                  <a:cubicBezTo>
                    <a:pt x="9109" y="10789"/>
                    <a:pt x="9198" y="10934"/>
                    <a:pt x="9232" y="10979"/>
                  </a:cubicBezTo>
                  <a:cubicBezTo>
                    <a:pt x="9232" y="10984"/>
                    <a:pt x="9237" y="10987"/>
                    <a:pt x="9243" y="10987"/>
                  </a:cubicBezTo>
                  <a:cubicBezTo>
                    <a:pt x="9248" y="10987"/>
                    <a:pt x="9254" y="10984"/>
                    <a:pt x="9254" y="10979"/>
                  </a:cubicBezTo>
                  <a:cubicBezTo>
                    <a:pt x="9309" y="10833"/>
                    <a:pt x="9554" y="10211"/>
                    <a:pt x="9387" y="9555"/>
                  </a:cubicBezTo>
                  <a:cubicBezTo>
                    <a:pt x="9198" y="8809"/>
                    <a:pt x="8708" y="8120"/>
                    <a:pt x="8286" y="7141"/>
                  </a:cubicBezTo>
                  <a:cubicBezTo>
                    <a:pt x="7853" y="6151"/>
                    <a:pt x="7608" y="6129"/>
                    <a:pt x="6951" y="5495"/>
                  </a:cubicBezTo>
                  <a:cubicBezTo>
                    <a:pt x="6284" y="4861"/>
                    <a:pt x="4716" y="4027"/>
                    <a:pt x="3893" y="3171"/>
                  </a:cubicBezTo>
                  <a:cubicBezTo>
                    <a:pt x="3058" y="2314"/>
                    <a:pt x="1958" y="1213"/>
                    <a:pt x="1568" y="779"/>
                  </a:cubicBezTo>
                  <a:cubicBezTo>
                    <a:pt x="1179" y="346"/>
                    <a:pt x="1024" y="0"/>
                    <a:pt x="102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11"/>
            <p:cNvSpPr/>
            <p:nvPr/>
          </p:nvSpPr>
          <p:spPr>
            <a:xfrm>
              <a:off x="2207200" y="4358154"/>
              <a:ext cx="221989" cy="206848"/>
            </a:xfrm>
            <a:custGeom>
              <a:avLst/>
              <a:gdLst/>
              <a:ahLst/>
              <a:cxnLst/>
              <a:rect l="l" t="t" r="r" b="b"/>
              <a:pathLst>
                <a:path w="6363" h="5929" extrusionOk="0">
                  <a:moveTo>
                    <a:pt x="0" y="1"/>
                  </a:moveTo>
                  <a:lnTo>
                    <a:pt x="0" y="1"/>
                  </a:lnTo>
                  <a:cubicBezTo>
                    <a:pt x="34" y="423"/>
                    <a:pt x="168" y="990"/>
                    <a:pt x="546" y="1635"/>
                  </a:cubicBezTo>
                  <a:cubicBezTo>
                    <a:pt x="1324" y="2948"/>
                    <a:pt x="1369" y="2503"/>
                    <a:pt x="1992" y="3526"/>
                  </a:cubicBezTo>
                  <a:cubicBezTo>
                    <a:pt x="2625" y="4539"/>
                    <a:pt x="2614" y="4104"/>
                    <a:pt x="3593" y="4739"/>
                  </a:cubicBezTo>
                  <a:cubicBezTo>
                    <a:pt x="4572" y="5372"/>
                    <a:pt x="4672" y="5161"/>
                    <a:pt x="5350" y="5495"/>
                  </a:cubicBezTo>
                  <a:cubicBezTo>
                    <a:pt x="5650" y="5629"/>
                    <a:pt x="6028" y="5795"/>
                    <a:pt x="6362" y="5928"/>
                  </a:cubicBezTo>
                  <a:cubicBezTo>
                    <a:pt x="5973" y="5072"/>
                    <a:pt x="5729" y="5016"/>
                    <a:pt x="5094" y="4416"/>
                  </a:cubicBezTo>
                  <a:cubicBezTo>
                    <a:pt x="4427" y="3782"/>
                    <a:pt x="2859" y="2948"/>
                    <a:pt x="2036" y="2092"/>
                  </a:cubicBezTo>
                  <a:cubicBezTo>
                    <a:pt x="1357" y="1402"/>
                    <a:pt x="501" y="53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11"/>
            <p:cNvSpPr/>
            <p:nvPr/>
          </p:nvSpPr>
          <p:spPr>
            <a:xfrm>
              <a:off x="2165299" y="4320510"/>
              <a:ext cx="132712" cy="260400"/>
            </a:xfrm>
            <a:custGeom>
              <a:avLst/>
              <a:gdLst/>
              <a:ahLst/>
              <a:cxnLst/>
              <a:rect l="l" t="t" r="r" b="b"/>
              <a:pathLst>
                <a:path w="3804" h="7464" extrusionOk="0">
                  <a:moveTo>
                    <a:pt x="368" y="0"/>
                  </a:moveTo>
                  <a:cubicBezTo>
                    <a:pt x="22" y="601"/>
                    <a:pt x="34" y="1246"/>
                    <a:pt x="200" y="1802"/>
                  </a:cubicBezTo>
                  <a:cubicBezTo>
                    <a:pt x="323" y="2180"/>
                    <a:pt x="501" y="2536"/>
                    <a:pt x="701" y="2870"/>
                  </a:cubicBezTo>
                  <a:cubicBezTo>
                    <a:pt x="901" y="3215"/>
                    <a:pt x="1135" y="3537"/>
                    <a:pt x="1391" y="3849"/>
                  </a:cubicBezTo>
                  <a:cubicBezTo>
                    <a:pt x="1646" y="4160"/>
                    <a:pt x="1925" y="4461"/>
                    <a:pt x="2147" y="4795"/>
                  </a:cubicBezTo>
                  <a:cubicBezTo>
                    <a:pt x="2380" y="5139"/>
                    <a:pt x="2547" y="5506"/>
                    <a:pt x="2703" y="5885"/>
                  </a:cubicBezTo>
                  <a:cubicBezTo>
                    <a:pt x="2859" y="6251"/>
                    <a:pt x="2992" y="6619"/>
                    <a:pt x="3259" y="6930"/>
                  </a:cubicBezTo>
                  <a:cubicBezTo>
                    <a:pt x="3370" y="7052"/>
                    <a:pt x="3482" y="7175"/>
                    <a:pt x="3593" y="7308"/>
                  </a:cubicBezTo>
                  <a:cubicBezTo>
                    <a:pt x="3660" y="7353"/>
                    <a:pt x="3726" y="7408"/>
                    <a:pt x="3804" y="7464"/>
                  </a:cubicBezTo>
                  <a:cubicBezTo>
                    <a:pt x="3737" y="7363"/>
                    <a:pt x="3670" y="7274"/>
                    <a:pt x="3593" y="7197"/>
                  </a:cubicBezTo>
                  <a:cubicBezTo>
                    <a:pt x="3459" y="7041"/>
                    <a:pt x="3314" y="6896"/>
                    <a:pt x="3193" y="6741"/>
                  </a:cubicBezTo>
                  <a:cubicBezTo>
                    <a:pt x="3081" y="6574"/>
                    <a:pt x="2992" y="6396"/>
                    <a:pt x="2914" y="6218"/>
                  </a:cubicBezTo>
                  <a:cubicBezTo>
                    <a:pt x="2758" y="5840"/>
                    <a:pt x="2614" y="5473"/>
                    <a:pt x="2425" y="5117"/>
                  </a:cubicBezTo>
                  <a:cubicBezTo>
                    <a:pt x="2236" y="4772"/>
                    <a:pt x="1991" y="4461"/>
                    <a:pt x="1735" y="4149"/>
                  </a:cubicBezTo>
                  <a:cubicBezTo>
                    <a:pt x="1480" y="3849"/>
                    <a:pt x="1223" y="3549"/>
                    <a:pt x="1001" y="3226"/>
                  </a:cubicBezTo>
                  <a:cubicBezTo>
                    <a:pt x="779" y="2892"/>
                    <a:pt x="578" y="2548"/>
                    <a:pt x="423" y="2180"/>
                  </a:cubicBezTo>
                  <a:cubicBezTo>
                    <a:pt x="134" y="1547"/>
                    <a:pt x="0" y="801"/>
                    <a:pt x="390" y="45"/>
                  </a:cubicBezTo>
                  <a:lnTo>
                    <a:pt x="368"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11"/>
            <p:cNvSpPr/>
            <p:nvPr/>
          </p:nvSpPr>
          <p:spPr>
            <a:xfrm>
              <a:off x="2177685" y="4329441"/>
              <a:ext cx="133166" cy="260784"/>
            </a:xfrm>
            <a:custGeom>
              <a:avLst/>
              <a:gdLst/>
              <a:ahLst/>
              <a:cxnLst/>
              <a:rect l="l" t="t" r="r" b="b"/>
              <a:pathLst>
                <a:path w="3817" h="7475" extrusionOk="0">
                  <a:moveTo>
                    <a:pt x="157" y="1"/>
                  </a:moveTo>
                  <a:cubicBezTo>
                    <a:pt x="124" y="78"/>
                    <a:pt x="90" y="167"/>
                    <a:pt x="68" y="256"/>
                  </a:cubicBezTo>
                  <a:cubicBezTo>
                    <a:pt x="1" y="545"/>
                    <a:pt x="57" y="802"/>
                    <a:pt x="157" y="1046"/>
                  </a:cubicBezTo>
                  <a:cubicBezTo>
                    <a:pt x="213" y="1190"/>
                    <a:pt x="279" y="1324"/>
                    <a:pt x="324" y="1457"/>
                  </a:cubicBezTo>
                  <a:cubicBezTo>
                    <a:pt x="379" y="1602"/>
                    <a:pt x="391" y="1758"/>
                    <a:pt x="413" y="1914"/>
                  </a:cubicBezTo>
                  <a:cubicBezTo>
                    <a:pt x="435" y="2058"/>
                    <a:pt x="457" y="2203"/>
                    <a:pt x="524" y="2336"/>
                  </a:cubicBezTo>
                  <a:cubicBezTo>
                    <a:pt x="591" y="2470"/>
                    <a:pt x="668" y="2592"/>
                    <a:pt x="757" y="2715"/>
                  </a:cubicBezTo>
                  <a:cubicBezTo>
                    <a:pt x="1125" y="3237"/>
                    <a:pt x="1491" y="3748"/>
                    <a:pt x="1847" y="4260"/>
                  </a:cubicBezTo>
                  <a:cubicBezTo>
                    <a:pt x="2037" y="4527"/>
                    <a:pt x="2203" y="4794"/>
                    <a:pt x="2337" y="5083"/>
                  </a:cubicBezTo>
                  <a:cubicBezTo>
                    <a:pt x="2482" y="5362"/>
                    <a:pt x="2604" y="5651"/>
                    <a:pt x="2749" y="5928"/>
                  </a:cubicBezTo>
                  <a:cubicBezTo>
                    <a:pt x="3004" y="6440"/>
                    <a:pt x="3338" y="6929"/>
                    <a:pt x="3705" y="7386"/>
                  </a:cubicBezTo>
                  <a:cubicBezTo>
                    <a:pt x="3738" y="7419"/>
                    <a:pt x="3782" y="7441"/>
                    <a:pt x="3816" y="7475"/>
                  </a:cubicBezTo>
                  <a:cubicBezTo>
                    <a:pt x="3505" y="7018"/>
                    <a:pt x="3182" y="6585"/>
                    <a:pt x="2915" y="6106"/>
                  </a:cubicBezTo>
                  <a:cubicBezTo>
                    <a:pt x="2615" y="5573"/>
                    <a:pt x="2403" y="4994"/>
                    <a:pt x="2070" y="4483"/>
                  </a:cubicBezTo>
                  <a:cubicBezTo>
                    <a:pt x="1736" y="3960"/>
                    <a:pt x="1358" y="3471"/>
                    <a:pt x="1002" y="2959"/>
                  </a:cubicBezTo>
                  <a:lnTo>
                    <a:pt x="735" y="2592"/>
                  </a:lnTo>
                  <a:cubicBezTo>
                    <a:pt x="646" y="2458"/>
                    <a:pt x="557" y="2325"/>
                    <a:pt x="524" y="2169"/>
                  </a:cubicBezTo>
                  <a:cubicBezTo>
                    <a:pt x="480" y="2025"/>
                    <a:pt x="468" y="1880"/>
                    <a:pt x="446" y="1736"/>
                  </a:cubicBezTo>
                  <a:cubicBezTo>
                    <a:pt x="424" y="1591"/>
                    <a:pt x="391" y="1457"/>
                    <a:pt x="335" y="1313"/>
                  </a:cubicBezTo>
                  <a:cubicBezTo>
                    <a:pt x="223" y="1057"/>
                    <a:pt x="90" y="802"/>
                    <a:pt x="101" y="490"/>
                  </a:cubicBezTo>
                  <a:cubicBezTo>
                    <a:pt x="101" y="345"/>
                    <a:pt x="134" y="201"/>
                    <a:pt x="190" y="45"/>
                  </a:cubicBezTo>
                  <a:cubicBezTo>
                    <a:pt x="179" y="34"/>
                    <a:pt x="168" y="11"/>
                    <a:pt x="1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11"/>
            <p:cNvSpPr/>
            <p:nvPr/>
          </p:nvSpPr>
          <p:spPr>
            <a:xfrm>
              <a:off x="2155984" y="4340675"/>
              <a:ext cx="98592" cy="199103"/>
            </a:xfrm>
            <a:custGeom>
              <a:avLst/>
              <a:gdLst/>
              <a:ahLst/>
              <a:cxnLst/>
              <a:rect l="l" t="t" r="r" b="b"/>
              <a:pathLst>
                <a:path w="2826" h="5707" extrusionOk="0">
                  <a:moveTo>
                    <a:pt x="45" y="1"/>
                  </a:moveTo>
                  <a:cubicBezTo>
                    <a:pt x="34" y="45"/>
                    <a:pt x="12" y="90"/>
                    <a:pt x="0" y="134"/>
                  </a:cubicBezTo>
                  <a:cubicBezTo>
                    <a:pt x="22" y="235"/>
                    <a:pt x="45" y="346"/>
                    <a:pt x="67" y="446"/>
                  </a:cubicBezTo>
                  <a:cubicBezTo>
                    <a:pt x="134" y="757"/>
                    <a:pt x="178" y="1069"/>
                    <a:pt x="245" y="1369"/>
                  </a:cubicBezTo>
                  <a:cubicBezTo>
                    <a:pt x="378" y="1970"/>
                    <a:pt x="790" y="2425"/>
                    <a:pt x="1179" y="2893"/>
                  </a:cubicBezTo>
                  <a:cubicBezTo>
                    <a:pt x="1579" y="3371"/>
                    <a:pt x="1925" y="3871"/>
                    <a:pt x="2214" y="4405"/>
                  </a:cubicBezTo>
                  <a:cubicBezTo>
                    <a:pt x="2402" y="4773"/>
                    <a:pt x="2570" y="5139"/>
                    <a:pt x="2692" y="5529"/>
                  </a:cubicBezTo>
                  <a:cubicBezTo>
                    <a:pt x="2736" y="5596"/>
                    <a:pt x="2781" y="5651"/>
                    <a:pt x="2825" y="5707"/>
                  </a:cubicBezTo>
                  <a:cubicBezTo>
                    <a:pt x="2725" y="5317"/>
                    <a:pt x="2570" y="4951"/>
                    <a:pt x="2392" y="4583"/>
                  </a:cubicBezTo>
                  <a:cubicBezTo>
                    <a:pt x="2125" y="4049"/>
                    <a:pt x="1791" y="3538"/>
                    <a:pt x="1424" y="3060"/>
                  </a:cubicBezTo>
                  <a:cubicBezTo>
                    <a:pt x="1046" y="2581"/>
                    <a:pt x="590" y="2148"/>
                    <a:pt x="390" y="1580"/>
                  </a:cubicBezTo>
                  <a:cubicBezTo>
                    <a:pt x="279" y="1291"/>
                    <a:pt x="256" y="969"/>
                    <a:pt x="190" y="668"/>
                  </a:cubicBezTo>
                  <a:cubicBezTo>
                    <a:pt x="145" y="446"/>
                    <a:pt x="101" y="223"/>
                    <a:pt x="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11"/>
            <p:cNvSpPr/>
            <p:nvPr/>
          </p:nvSpPr>
          <p:spPr>
            <a:xfrm>
              <a:off x="2195548" y="4345734"/>
              <a:ext cx="152912" cy="270483"/>
            </a:xfrm>
            <a:custGeom>
              <a:avLst/>
              <a:gdLst/>
              <a:ahLst/>
              <a:cxnLst/>
              <a:rect l="l" t="t" r="r" b="b"/>
              <a:pathLst>
                <a:path w="4383" h="7753" extrusionOk="0">
                  <a:moveTo>
                    <a:pt x="1" y="1"/>
                  </a:moveTo>
                  <a:cubicBezTo>
                    <a:pt x="34" y="134"/>
                    <a:pt x="90" y="256"/>
                    <a:pt x="156" y="367"/>
                  </a:cubicBezTo>
                  <a:cubicBezTo>
                    <a:pt x="257" y="535"/>
                    <a:pt x="390" y="690"/>
                    <a:pt x="445" y="868"/>
                  </a:cubicBezTo>
                  <a:cubicBezTo>
                    <a:pt x="512" y="1046"/>
                    <a:pt x="502" y="1247"/>
                    <a:pt x="512" y="1435"/>
                  </a:cubicBezTo>
                  <a:cubicBezTo>
                    <a:pt x="524" y="1813"/>
                    <a:pt x="724" y="2125"/>
                    <a:pt x="924" y="2426"/>
                  </a:cubicBezTo>
                  <a:cubicBezTo>
                    <a:pt x="1147" y="2759"/>
                    <a:pt x="1369" y="3081"/>
                    <a:pt x="1580" y="3415"/>
                  </a:cubicBezTo>
                  <a:cubicBezTo>
                    <a:pt x="1792" y="3738"/>
                    <a:pt x="1992" y="4082"/>
                    <a:pt x="2192" y="4416"/>
                  </a:cubicBezTo>
                  <a:cubicBezTo>
                    <a:pt x="2381" y="4761"/>
                    <a:pt x="2548" y="5106"/>
                    <a:pt x="2726" y="5451"/>
                  </a:cubicBezTo>
                  <a:cubicBezTo>
                    <a:pt x="2815" y="5617"/>
                    <a:pt x="2915" y="5773"/>
                    <a:pt x="3026" y="5929"/>
                  </a:cubicBezTo>
                  <a:cubicBezTo>
                    <a:pt x="3137" y="6084"/>
                    <a:pt x="3270" y="6240"/>
                    <a:pt x="3404" y="6385"/>
                  </a:cubicBezTo>
                  <a:cubicBezTo>
                    <a:pt x="3660" y="6674"/>
                    <a:pt x="3893" y="6974"/>
                    <a:pt x="4083" y="7297"/>
                  </a:cubicBezTo>
                  <a:cubicBezTo>
                    <a:pt x="4160" y="7430"/>
                    <a:pt x="4239" y="7564"/>
                    <a:pt x="4305" y="7697"/>
                  </a:cubicBezTo>
                  <a:cubicBezTo>
                    <a:pt x="4328" y="7720"/>
                    <a:pt x="4350" y="7730"/>
                    <a:pt x="4383" y="7753"/>
                  </a:cubicBezTo>
                  <a:cubicBezTo>
                    <a:pt x="4350" y="7697"/>
                    <a:pt x="4328" y="7641"/>
                    <a:pt x="4294" y="7586"/>
                  </a:cubicBezTo>
                  <a:cubicBezTo>
                    <a:pt x="4138" y="7253"/>
                    <a:pt x="3938" y="6941"/>
                    <a:pt x="3705" y="6652"/>
                  </a:cubicBezTo>
                  <a:cubicBezTo>
                    <a:pt x="3471" y="6351"/>
                    <a:pt x="3193" y="6084"/>
                    <a:pt x="2993" y="5762"/>
                  </a:cubicBezTo>
                  <a:cubicBezTo>
                    <a:pt x="2781" y="5439"/>
                    <a:pt x="2615" y="5083"/>
                    <a:pt x="2437" y="4739"/>
                  </a:cubicBezTo>
                  <a:cubicBezTo>
                    <a:pt x="2259" y="4405"/>
                    <a:pt x="2059" y="4072"/>
                    <a:pt x="1858" y="3749"/>
                  </a:cubicBezTo>
                  <a:cubicBezTo>
                    <a:pt x="1658" y="3426"/>
                    <a:pt x="1446" y="3104"/>
                    <a:pt x="1246" y="2781"/>
                  </a:cubicBezTo>
                  <a:cubicBezTo>
                    <a:pt x="1035" y="2470"/>
                    <a:pt x="779" y="2159"/>
                    <a:pt x="657" y="1803"/>
                  </a:cubicBezTo>
                  <a:cubicBezTo>
                    <a:pt x="590" y="1625"/>
                    <a:pt x="568" y="1435"/>
                    <a:pt x="568" y="1247"/>
                  </a:cubicBezTo>
                  <a:cubicBezTo>
                    <a:pt x="557" y="1057"/>
                    <a:pt x="534" y="879"/>
                    <a:pt x="445" y="723"/>
                  </a:cubicBezTo>
                  <a:cubicBezTo>
                    <a:pt x="334" y="512"/>
                    <a:pt x="156" y="323"/>
                    <a:pt x="79" y="90"/>
                  </a:cubicBezTo>
                  <a:lnTo>
                    <a:pt x="45" y="56"/>
                  </a:lnTo>
                  <a:cubicBezTo>
                    <a:pt x="34" y="34"/>
                    <a:pt x="23"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11"/>
            <p:cNvSpPr/>
            <p:nvPr/>
          </p:nvSpPr>
          <p:spPr>
            <a:xfrm>
              <a:off x="2267348" y="4420255"/>
              <a:ext cx="204127" cy="260365"/>
            </a:xfrm>
            <a:custGeom>
              <a:avLst/>
              <a:gdLst/>
              <a:ahLst/>
              <a:cxnLst/>
              <a:rect l="l" t="t" r="r" b="b"/>
              <a:pathLst>
                <a:path w="5851" h="7463" extrusionOk="0">
                  <a:moveTo>
                    <a:pt x="1" y="0"/>
                  </a:moveTo>
                  <a:lnTo>
                    <a:pt x="1" y="0"/>
                  </a:lnTo>
                  <a:cubicBezTo>
                    <a:pt x="23" y="33"/>
                    <a:pt x="45" y="78"/>
                    <a:pt x="78" y="112"/>
                  </a:cubicBezTo>
                  <a:cubicBezTo>
                    <a:pt x="278" y="401"/>
                    <a:pt x="490" y="678"/>
                    <a:pt x="712" y="968"/>
                  </a:cubicBezTo>
                  <a:cubicBezTo>
                    <a:pt x="1157" y="1546"/>
                    <a:pt x="1602" y="2114"/>
                    <a:pt x="2013" y="2703"/>
                  </a:cubicBezTo>
                  <a:cubicBezTo>
                    <a:pt x="2213" y="3014"/>
                    <a:pt x="2391" y="3337"/>
                    <a:pt x="2581" y="3637"/>
                  </a:cubicBezTo>
                  <a:cubicBezTo>
                    <a:pt x="2770" y="3948"/>
                    <a:pt x="3004" y="4215"/>
                    <a:pt x="3248" y="4482"/>
                  </a:cubicBezTo>
                  <a:cubicBezTo>
                    <a:pt x="3504" y="4738"/>
                    <a:pt x="3726" y="5016"/>
                    <a:pt x="3893" y="5339"/>
                  </a:cubicBezTo>
                  <a:cubicBezTo>
                    <a:pt x="4060" y="5650"/>
                    <a:pt x="4183" y="5995"/>
                    <a:pt x="4282" y="6351"/>
                  </a:cubicBezTo>
                  <a:cubicBezTo>
                    <a:pt x="4338" y="6573"/>
                    <a:pt x="4393" y="6807"/>
                    <a:pt x="4449" y="7052"/>
                  </a:cubicBezTo>
                  <a:cubicBezTo>
                    <a:pt x="4482" y="7062"/>
                    <a:pt x="4516" y="7085"/>
                    <a:pt x="4538" y="7096"/>
                  </a:cubicBezTo>
                  <a:cubicBezTo>
                    <a:pt x="4494" y="6907"/>
                    <a:pt x="4449" y="6718"/>
                    <a:pt x="4393" y="6529"/>
                  </a:cubicBezTo>
                  <a:cubicBezTo>
                    <a:pt x="4215" y="5851"/>
                    <a:pt x="3971" y="5194"/>
                    <a:pt x="3504" y="4660"/>
                  </a:cubicBezTo>
                  <a:cubicBezTo>
                    <a:pt x="3271" y="4393"/>
                    <a:pt x="3026" y="4138"/>
                    <a:pt x="2814" y="3859"/>
                  </a:cubicBezTo>
                  <a:cubicBezTo>
                    <a:pt x="2603" y="3570"/>
                    <a:pt x="2425" y="3259"/>
                    <a:pt x="2236" y="2959"/>
                  </a:cubicBezTo>
                  <a:cubicBezTo>
                    <a:pt x="1847" y="2369"/>
                    <a:pt x="1424" y="1791"/>
                    <a:pt x="979" y="1224"/>
                  </a:cubicBezTo>
                  <a:cubicBezTo>
                    <a:pt x="923" y="1145"/>
                    <a:pt x="868" y="1068"/>
                    <a:pt x="801" y="990"/>
                  </a:cubicBezTo>
                  <a:lnTo>
                    <a:pt x="801" y="990"/>
                  </a:lnTo>
                  <a:cubicBezTo>
                    <a:pt x="923" y="1113"/>
                    <a:pt x="1046" y="1234"/>
                    <a:pt x="1168" y="1346"/>
                  </a:cubicBezTo>
                  <a:cubicBezTo>
                    <a:pt x="1435" y="1602"/>
                    <a:pt x="1669" y="1869"/>
                    <a:pt x="1847" y="2180"/>
                  </a:cubicBezTo>
                  <a:cubicBezTo>
                    <a:pt x="2025" y="2469"/>
                    <a:pt x="2181" y="2781"/>
                    <a:pt x="2381" y="3058"/>
                  </a:cubicBezTo>
                  <a:cubicBezTo>
                    <a:pt x="2480" y="3204"/>
                    <a:pt x="2592" y="3337"/>
                    <a:pt x="2725" y="3459"/>
                  </a:cubicBezTo>
                  <a:cubicBezTo>
                    <a:pt x="2859" y="3570"/>
                    <a:pt x="3004" y="3681"/>
                    <a:pt x="3159" y="3782"/>
                  </a:cubicBezTo>
                  <a:cubicBezTo>
                    <a:pt x="3471" y="3993"/>
                    <a:pt x="3726" y="4227"/>
                    <a:pt x="3926" y="4527"/>
                  </a:cubicBezTo>
                  <a:cubicBezTo>
                    <a:pt x="4138" y="4805"/>
                    <a:pt x="4294" y="5127"/>
                    <a:pt x="4449" y="5428"/>
                  </a:cubicBezTo>
                  <a:cubicBezTo>
                    <a:pt x="4616" y="5739"/>
                    <a:pt x="4794" y="6039"/>
                    <a:pt x="5006" y="6328"/>
                  </a:cubicBezTo>
                  <a:cubicBezTo>
                    <a:pt x="5228" y="6618"/>
                    <a:pt x="5461" y="6896"/>
                    <a:pt x="5673" y="7196"/>
                  </a:cubicBezTo>
                  <a:cubicBezTo>
                    <a:pt x="5728" y="7285"/>
                    <a:pt x="5784" y="7363"/>
                    <a:pt x="5839" y="7463"/>
                  </a:cubicBezTo>
                  <a:cubicBezTo>
                    <a:pt x="5851" y="7418"/>
                    <a:pt x="5851" y="7385"/>
                    <a:pt x="5851" y="7352"/>
                  </a:cubicBezTo>
                  <a:cubicBezTo>
                    <a:pt x="5695" y="7096"/>
                    <a:pt x="5517" y="6874"/>
                    <a:pt x="5339" y="6640"/>
                  </a:cubicBezTo>
                  <a:cubicBezTo>
                    <a:pt x="5105" y="6351"/>
                    <a:pt x="4883" y="6051"/>
                    <a:pt x="4694" y="5739"/>
                  </a:cubicBezTo>
                  <a:cubicBezTo>
                    <a:pt x="4516" y="5439"/>
                    <a:pt x="4371" y="5117"/>
                    <a:pt x="4193" y="4816"/>
                  </a:cubicBezTo>
                  <a:cubicBezTo>
                    <a:pt x="4015" y="4527"/>
                    <a:pt x="3815" y="4249"/>
                    <a:pt x="3560" y="4015"/>
                  </a:cubicBezTo>
                  <a:cubicBezTo>
                    <a:pt x="3281" y="3770"/>
                    <a:pt x="2925" y="3582"/>
                    <a:pt x="2670" y="3325"/>
                  </a:cubicBezTo>
                  <a:cubicBezTo>
                    <a:pt x="2414" y="3058"/>
                    <a:pt x="2247" y="2747"/>
                    <a:pt x="2069" y="2436"/>
                  </a:cubicBezTo>
                  <a:cubicBezTo>
                    <a:pt x="1902" y="2136"/>
                    <a:pt x="1724" y="1835"/>
                    <a:pt x="1479" y="1568"/>
                  </a:cubicBezTo>
                  <a:cubicBezTo>
                    <a:pt x="1135" y="1179"/>
                    <a:pt x="690" y="834"/>
                    <a:pt x="401" y="401"/>
                  </a:cubicBezTo>
                  <a:cubicBezTo>
                    <a:pt x="367" y="378"/>
                    <a:pt x="334" y="345"/>
                    <a:pt x="312" y="312"/>
                  </a:cubicBez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11"/>
            <p:cNvSpPr/>
            <p:nvPr/>
          </p:nvSpPr>
          <p:spPr>
            <a:xfrm>
              <a:off x="2318948" y="4464494"/>
              <a:ext cx="139724" cy="159889"/>
            </a:xfrm>
            <a:custGeom>
              <a:avLst/>
              <a:gdLst/>
              <a:ahLst/>
              <a:cxnLst/>
              <a:rect l="l" t="t" r="r" b="b"/>
              <a:pathLst>
                <a:path w="4005" h="4583" extrusionOk="0">
                  <a:moveTo>
                    <a:pt x="0" y="0"/>
                  </a:moveTo>
                  <a:lnTo>
                    <a:pt x="0" y="0"/>
                  </a:lnTo>
                  <a:cubicBezTo>
                    <a:pt x="145" y="223"/>
                    <a:pt x="312" y="445"/>
                    <a:pt x="512" y="645"/>
                  </a:cubicBezTo>
                  <a:cubicBezTo>
                    <a:pt x="880" y="1034"/>
                    <a:pt x="1369" y="1335"/>
                    <a:pt x="1792" y="1691"/>
                  </a:cubicBezTo>
                  <a:cubicBezTo>
                    <a:pt x="2002" y="1869"/>
                    <a:pt x="2192" y="2057"/>
                    <a:pt x="2348" y="2280"/>
                  </a:cubicBezTo>
                  <a:cubicBezTo>
                    <a:pt x="2503" y="2514"/>
                    <a:pt x="2603" y="2781"/>
                    <a:pt x="2726" y="3036"/>
                  </a:cubicBezTo>
                  <a:cubicBezTo>
                    <a:pt x="2848" y="3281"/>
                    <a:pt x="3003" y="3503"/>
                    <a:pt x="3215" y="3703"/>
                  </a:cubicBezTo>
                  <a:cubicBezTo>
                    <a:pt x="3426" y="3893"/>
                    <a:pt x="3660" y="4071"/>
                    <a:pt x="3826" y="4293"/>
                  </a:cubicBezTo>
                  <a:cubicBezTo>
                    <a:pt x="3893" y="4393"/>
                    <a:pt x="3949" y="4482"/>
                    <a:pt x="4004" y="4583"/>
                  </a:cubicBezTo>
                  <a:cubicBezTo>
                    <a:pt x="3938" y="4460"/>
                    <a:pt x="3871" y="4326"/>
                    <a:pt x="3804" y="4193"/>
                  </a:cubicBezTo>
                  <a:cubicBezTo>
                    <a:pt x="3705" y="4071"/>
                    <a:pt x="3593" y="3960"/>
                    <a:pt x="3471" y="3849"/>
                  </a:cubicBezTo>
                  <a:cubicBezTo>
                    <a:pt x="3248" y="3648"/>
                    <a:pt x="3026" y="3459"/>
                    <a:pt x="2881" y="3203"/>
                  </a:cubicBezTo>
                  <a:cubicBezTo>
                    <a:pt x="2736" y="2969"/>
                    <a:pt x="2647" y="2703"/>
                    <a:pt x="2514" y="2458"/>
                  </a:cubicBezTo>
                  <a:cubicBezTo>
                    <a:pt x="2381" y="2225"/>
                    <a:pt x="2214" y="2013"/>
                    <a:pt x="2014" y="1813"/>
                  </a:cubicBezTo>
                  <a:cubicBezTo>
                    <a:pt x="1614" y="1446"/>
                    <a:pt x="1135" y="1145"/>
                    <a:pt x="734" y="767"/>
                  </a:cubicBezTo>
                  <a:cubicBezTo>
                    <a:pt x="512" y="567"/>
                    <a:pt x="312" y="345"/>
                    <a:pt x="145" y="100"/>
                  </a:cubicBezTo>
                  <a:cubicBezTo>
                    <a:pt x="101" y="67"/>
                    <a:pt x="45" y="33"/>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11"/>
            <p:cNvSpPr/>
            <p:nvPr/>
          </p:nvSpPr>
          <p:spPr>
            <a:xfrm>
              <a:off x="2464084" y="4637156"/>
              <a:ext cx="7012" cy="24491"/>
            </a:xfrm>
            <a:custGeom>
              <a:avLst/>
              <a:gdLst/>
              <a:ahLst/>
              <a:cxnLst/>
              <a:rect l="l" t="t" r="r" b="b"/>
              <a:pathLst>
                <a:path w="201" h="702" extrusionOk="0">
                  <a:moveTo>
                    <a:pt x="0" y="0"/>
                  </a:moveTo>
                  <a:cubicBezTo>
                    <a:pt x="22" y="56"/>
                    <a:pt x="45" y="123"/>
                    <a:pt x="67" y="190"/>
                  </a:cubicBezTo>
                  <a:cubicBezTo>
                    <a:pt x="123" y="356"/>
                    <a:pt x="167" y="534"/>
                    <a:pt x="200" y="701"/>
                  </a:cubicBezTo>
                  <a:cubicBezTo>
                    <a:pt x="200" y="635"/>
                    <a:pt x="178" y="556"/>
                    <a:pt x="167" y="479"/>
                  </a:cubicBezTo>
                  <a:cubicBezTo>
                    <a:pt x="123" y="312"/>
                    <a:pt x="67" y="156"/>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11"/>
            <p:cNvSpPr/>
            <p:nvPr/>
          </p:nvSpPr>
          <p:spPr>
            <a:xfrm>
              <a:off x="2237100" y="4389205"/>
              <a:ext cx="175763" cy="270867"/>
            </a:xfrm>
            <a:custGeom>
              <a:avLst/>
              <a:gdLst/>
              <a:ahLst/>
              <a:cxnLst/>
              <a:rect l="l" t="t" r="r" b="b"/>
              <a:pathLst>
                <a:path w="5038" h="7764" extrusionOk="0">
                  <a:moveTo>
                    <a:pt x="0" y="1"/>
                  </a:moveTo>
                  <a:cubicBezTo>
                    <a:pt x="223" y="434"/>
                    <a:pt x="522" y="824"/>
                    <a:pt x="812" y="1212"/>
                  </a:cubicBezTo>
                  <a:cubicBezTo>
                    <a:pt x="1246" y="1780"/>
                    <a:pt x="1657" y="2347"/>
                    <a:pt x="2047" y="2937"/>
                  </a:cubicBezTo>
                  <a:cubicBezTo>
                    <a:pt x="2435" y="3515"/>
                    <a:pt x="2825" y="4104"/>
                    <a:pt x="3214" y="4694"/>
                  </a:cubicBezTo>
                  <a:cubicBezTo>
                    <a:pt x="3592" y="5283"/>
                    <a:pt x="3982" y="5861"/>
                    <a:pt x="4348" y="6451"/>
                  </a:cubicBezTo>
                  <a:cubicBezTo>
                    <a:pt x="4582" y="6852"/>
                    <a:pt x="4793" y="7263"/>
                    <a:pt x="4949" y="7708"/>
                  </a:cubicBezTo>
                  <a:cubicBezTo>
                    <a:pt x="4983" y="7730"/>
                    <a:pt x="5005" y="7742"/>
                    <a:pt x="5038" y="7764"/>
                  </a:cubicBezTo>
                  <a:cubicBezTo>
                    <a:pt x="4905" y="7386"/>
                    <a:pt x="4738" y="7030"/>
                    <a:pt x="4538" y="6685"/>
                  </a:cubicBezTo>
                  <a:cubicBezTo>
                    <a:pt x="4204" y="6084"/>
                    <a:pt x="3815" y="5517"/>
                    <a:pt x="3436" y="4939"/>
                  </a:cubicBezTo>
                  <a:lnTo>
                    <a:pt x="2269" y="3170"/>
                  </a:lnTo>
                  <a:cubicBezTo>
                    <a:pt x="1879" y="2581"/>
                    <a:pt x="1468" y="2003"/>
                    <a:pt x="1056" y="1435"/>
                  </a:cubicBezTo>
                  <a:cubicBezTo>
                    <a:pt x="745" y="1012"/>
                    <a:pt x="423" y="601"/>
                    <a:pt x="156" y="167"/>
                  </a:cubicBezTo>
                  <a:cubicBezTo>
                    <a:pt x="100" y="112"/>
                    <a:pt x="45" y="56"/>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11"/>
            <p:cNvSpPr/>
            <p:nvPr/>
          </p:nvSpPr>
          <p:spPr>
            <a:xfrm>
              <a:off x="2222342" y="4374063"/>
              <a:ext cx="173461" cy="274739"/>
            </a:xfrm>
            <a:custGeom>
              <a:avLst/>
              <a:gdLst/>
              <a:ahLst/>
              <a:cxnLst/>
              <a:rect l="l" t="t" r="r" b="b"/>
              <a:pathLst>
                <a:path w="4972" h="7875" extrusionOk="0">
                  <a:moveTo>
                    <a:pt x="0" y="0"/>
                  </a:moveTo>
                  <a:lnTo>
                    <a:pt x="0" y="0"/>
                  </a:lnTo>
                  <a:cubicBezTo>
                    <a:pt x="89" y="490"/>
                    <a:pt x="290" y="946"/>
                    <a:pt x="579" y="1347"/>
                  </a:cubicBezTo>
                  <a:cubicBezTo>
                    <a:pt x="790" y="1646"/>
                    <a:pt x="1068" y="1913"/>
                    <a:pt x="1301" y="2192"/>
                  </a:cubicBezTo>
                  <a:cubicBezTo>
                    <a:pt x="1558" y="2481"/>
                    <a:pt x="1746" y="2803"/>
                    <a:pt x="1902" y="3137"/>
                  </a:cubicBezTo>
                  <a:cubicBezTo>
                    <a:pt x="2058" y="3470"/>
                    <a:pt x="2191" y="3816"/>
                    <a:pt x="2358" y="4138"/>
                  </a:cubicBezTo>
                  <a:cubicBezTo>
                    <a:pt x="2525" y="4461"/>
                    <a:pt x="2736" y="4750"/>
                    <a:pt x="2981" y="5028"/>
                  </a:cubicBezTo>
                  <a:cubicBezTo>
                    <a:pt x="3226" y="5306"/>
                    <a:pt x="3481" y="5584"/>
                    <a:pt x="3715" y="5873"/>
                  </a:cubicBezTo>
                  <a:cubicBezTo>
                    <a:pt x="3948" y="6162"/>
                    <a:pt x="4160" y="6473"/>
                    <a:pt x="4360" y="6785"/>
                  </a:cubicBezTo>
                  <a:cubicBezTo>
                    <a:pt x="4561" y="7130"/>
                    <a:pt x="4749" y="7474"/>
                    <a:pt x="4916" y="7842"/>
                  </a:cubicBezTo>
                  <a:cubicBezTo>
                    <a:pt x="4916" y="7842"/>
                    <a:pt x="4927" y="7842"/>
                    <a:pt x="4927" y="7853"/>
                  </a:cubicBezTo>
                  <a:cubicBezTo>
                    <a:pt x="4949" y="7864"/>
                    <a:pt x="4961" y="7875"/>
                    <a:pt x="4972" y="7875"/>
                  </a:cubicBezTo>
                  <a:cubicBezTo>
                    <a:pt x="4850" y="7586"/>
                    <a:pt x="4705" y="7308"/>
                    <a:pt x="4549" y="7030"/>
                  </a:cubicBezTo>
                  <a:cubicBezTo>
                    <a:pt x="4182" y="6396"/>
                    <a:pt x="3748" y="5806"/>
                    <a:pt x="3259" y="5262"/>
                  </a:cubicBezTo>
                  <a:cubicBezTo>
                    <a:pt x="3014" y="4972"/>
                    <a:pt x="2759" y="4694"/>
                    <a:pt x="2559" y="4382"/>
                  </a:cubicBezTo>
                  <a:cubicBezTo>
                    <a:pt x="2369" y="4071"/>
                    <a:pt x="2225" y="3727"/>
                    <a:pt x="2069" y="3393"/>
                  </a:cubicBezTo>
                  <a:cubicBezTo>
                    <a:pt x="1924" y="3059"/>
                    <a:pt x="1780" y="2736"/>
                    <a:pt x="1568" y="2437"/>
                  </a:cubicBezTo>
                  <a:cubicBezTo>
                    <a:pt x="1357" y="2136"/>
                    <a:pt x="1079" y="1869"/>
                    <a:pt x="834" y="1591"/>
                  </a:cubicBezTo>
                  <a:cubicBezTo>
                    <a:pt x="456" y="1146"/>
                    <a:pt x="189" y="623"/>
                    <a:pt x="56" y="56"/>
                  </a:cubicBezTo>
                  <a:cubicBezTo>
                    <a:pt x="33" y="34"/>
                    <a:pt x="11" y="23"/>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11"/>
            <p:cNvSpPr/>
            <p:nvPr/>
          </p:nvSpPr>
          <p:spPr>
            <a:xfrm>
              <a:off x="2237100" y="4389205"/>
              <a:ext cx="94301" cy="133514"/>
            </a:xfrm>
            <a:custGeom>
              <a:avLst/>
              <a:gdLst/>
              <a:ahLst/>
              <a:cxnLst/>
              <a:rect l="l" t="t" r="r" b="b"/>
              <a:pathLst>
                <a:path w="2703" h="3827" extrusionOk="0">
                  <a:moveTo>
                    <a:pt x="0" y="1"/>
                  </a:moveTo>
                  <a:lnTo>
                    <a:pt x="0" y="1"/>
                  </a:lnTo>
                  <a:cubicBezTo>
                    <a:pt x="223" y="434"/>
                    <a:pt x="522" y="824"/>
                    <a:pt x="812" y="1212"/>
                  </a:cubicBezTo>
                  <a:cubicBezTo>
                    <a:pt x="1246" y="1780"/>
                    <a:pt x="1657" y="2347"/>
                    <a:pt x="2047" y="2937"/>
                  </a:cubicBezTo>
                  <a:cubicBezTo>
                    <a:pt x="2225" y="3204"/>
                    <a:pt x="2413" y="3481"/>
                    <a:pt x="2591" y="3760"/>
                  </a:cubicBezTo>
                  <a:cubicBezTo>
                    <a:pt x="2625" y="3782"/>
                    <a:pt x="2669" y="3804"/>
                    <a:pt x="2702" y="3827"/>
                  </a:cubicBezTo>
                  <a:cubicBezTo>
                    <a:pt x="2558" y="3604"/>
                    <a:pt x="2413" y="3382"/>
                    <a:pt x="2269" y="3170"/>
                  </a:cubicBezTo>
                  <a:cubicBezTo>
                    <a:pt x="1879" y="2581"/>
                    <a:pt x="1468" y="2003"/>
                    <a:pt x="1056" y="1435"/>
                  </a:cubicBezTo>
                  <a:cubicBezTo>
                    <a:pt x="745" y="1012"/>
                    <a:pt x="423" y="601"/>
                    <a:pt x="156" y="167"/>
                  </a:cubicBezTo>
                  <a:cubicBezTo>
                    <a:pt x="144" y="156"/>
                    <a:pt x="144" y="145"/>
                    <a:pt x="134" y="145"/>
                  </a:cubicBezTo>
                  <a:cubicBezTo>
                    <a:pt x="100" y="112"/>
                    <a:pt x="67" y="78"/>
                    <a:pt x="45" y="45"/>
                  </a:cubicBezTo>
                  <a:cubicBezTo>
                    <a:pt x="22" y="33"/>
                    <a:pt x="11" y="1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11"/>
            <p:cNvSpPr/>
            <p:nvPr/>
          </p:nvSpPr>
          <p:spPr>
            <a:xfrm>
              <a:off x="2318948" y="4464494"/>
              <a:ext cx="90812" cy="92382"/>
            </a:xfrm>
            <a:custGeom>
              <a:avLst/>
              <a:gdLst/>
              <a:ahLst/>
              <a:cxnLst/>
              <a:rect l="l" t="t" r="r" b="b"/>
              <a:pathLst>
                <a:path w="2603" h="2648" extrusionOk="0">
                  <a:moveTo>
                    <a:pt x="0" y="0"/>
                  </a:moveTo>
                  <a:cubicBezTo>
                    <a:pt x="145" y="223"/>
                    <a:pt x="312" y="445"/>
                    <a:pt x="512" y="645"/>
                  </a:cubicBezTo>
                  <a:cubicBezTo>
                    <a:pt x="880" y="1034"/>
                    <a:pt x="1369" y="1335"/>
                    <a:pt x="1792" y="1691"/>
                  </a:cubicBezTo>
                  <a:cubicBezTo>
                    <a:pt x="2002" y="1869"/>
                    <a:pt x="2192" y="2057"/>
                    <a:pt x="2348" y="2280"/>
                  </a:cubicBezTo>
                  <a:cubicBezTo>
                    <a:pt x="2414" y="2380"/>
                    <a:pt x="2470" y="2502"/>
                    <a:pt x="2526" y="2614"/>
                  </a:cubicBezTo>
                  <a:cubicBezTo>
                    <a:pt x="2559" y="2625"/>
                    <a:pt x="2581" y="2636"/>
                    <a:pt x="2603" y="2647"/>
                  </a:cubicBezTo>
                  <a:cubicBezTo>
                    <a:pt x="2581" y="2581"/>
                    <a:pt x="2548" y="2525"/>
                    <a:pt x="2514" y="2458"/>
                  </a:cubicBezTo>
                  <a:cubicBezTo>
                    <a:pt x="2381" y="2225"/>
                    <a:pt x="2214" y="2013"/>
                    <a:pt x="2014" y="1813"/>
                  </a:cubicBezTo>
                  <a:cubicBezTo>
                    <a:pt x="1614" y="1446"/>
                    <a:pt x="1135" y="1145"/>
                    <a:pt x="734" y="767"/>
                  </a:cubicBezTo>
                  <a:cubicBezTo>
                    <a:pt x="512" y="567"/>
                    <a:pt x="312" y="345"/>
                    <a:pt x="145" y="100"/>
                  </a:cubicBezTo>
                  <a:cubicBezTo>
                    <a:pt x="134" y="89"/>
                    <a:pt x="123" y="89"/>
                    <a:pt x="112" y="78"/>
                  </a:cubicBezTo>
                  <a:cubicBezTo>
                    <a:pt x="67" y="55"/>
                    <a:pt x="34" y="2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11"/>
            <p:cNvSpPr/>
            <p:nvPr/>
          </p:nvSpPr>
          <p:spPr>
            <a:xfrm>
              <a:off x="2267348" y="4420255"/>
              <a:ext cx="97057" cy="119525"/>
            </a:xfrm>
            <a:custGeom>
              <a:avLst/>
              <a:gdLst/>
              <a:ahLst/>
              <a:cxnLst/>
              <a:rect l="l" t="t" r="r" b="b"/>
              <a:pathLst>
                <a:path w="2782" h="3426" extrusionOk="0">
                  <a:moveTo>
                    <a:pt x="1" y="0"/>
                  </a:moveTo>
                  <a:lnTo>
                    <a:pt x="1" y="0"/>
                  </a:lnTo>
                  <a:cubicBezTo>
                    <a:pt x="23" y="33"/>
                    <a:pt x="45" y="78"/>
                    <a:pt x="78" y="112"/>
                  </a:cubicBezTo>
                  <a:cubicBezTo>
                    <a:pt x="278" y="401"/>
                    <a:pt x="490" y="678"/>
                    <a:pt x="712" y="968"/>
                  </a:cubicBezTo>
                  <a:cubicBezTo>
                    <a:pt x="1157" y="1546"/>
                    <a:pt x="1602" y="2114"/>
                    <a:pt x="2013" y="2703"/>
                  </a:cubicBezTo>
                  <a:cubicBezTo>
                    <a:pt x="2125" y="2881"/>
                    <a:pt x="2236" y="3058"/>
                    <a:pt x="2336" y="3236"/>
                  </a:cubicBezTo>
                  <a:cubicBezTo>
                    <a:pt x="2369" y="3259"/>
                    <a:pt x="2403" y="3270"/>
                    <a:pt x="2436" y="3281"/>
                  </a:cubicBezTo>
                  <a:cubicBezTo>
                    <a:pt x="2369" y="3181"/>
                    <a:pt x="2302" y="3070"/>
                    <a:pt x="2236" y="2959"/>
                  </a:cubicBezTo>
                  <a:cubicBezTo>
                    <a:pt x="1847" y="2369"/>
                    <a:pt x="1424" y="1791"/>
                    <a:pt x="979" y="1224"/>
                  </a:cubicBezTo>
                  <a:cubicBezTo>
                    <a:pt x="923" y="1145"/>
                    <a:pt x="868" y="1068"/>
                    <a:pt x="801" y="990"/>
                  </a:cubicBezTo>
                  <a:lnTo>
                    <a:pt x="801" y="990"/>
                  </a:lnTo>
                  <a:cubicBezTo>
                    <a:pt x="923" y="1113"/>
                    <a:pt x="1046" y="1234"/>
                    <a:pt x="1168" y="1346"/>
                  </a:cubicBezTo>
                  <a:cubicBezTo>
                    <a:pt x="1435" y="1602"/>
                    <a:pt x="1669" y="1869"/>
                    <a:pt x="1847" y="2180"/>
                  </a:cubicBezTo>
                  <a:cubicBezTo>
                    <a:pt x="2025" y="2469"/>
                    <a:pt x="2181" y="2781"/>
                    <a:pt x="2381" y="3058"/>
                  </a:cubicBezTo>
                  <a:cubicBezTo>
                    <a:pt x="2458" y="3170"/>
                    <a:pt x="2536" y="3270"/>
                    <a:pt x="2636" y="3370"/>
                  </a:cubicBezTo>
                  <a:cubicBezTo>
                    <a:pt x="2692" y="3392"/>
                    <a:pt x="2737" y="3414"/>
                    <a:pt x="2781" y="3426"/>
                  </a:cubicBezTo>
                  <a:cubicBezTo>
                    <a:pt x="2747" y="3392"/>
                    <a:pt x="2703" y="3359"/>
                    <a:pt x="2670" y="3325"/>
                  </a:cubicBezTo>
                  <a:cubicBezTo>
                    <a:pt x="2414" y="3058"/>
                    <a:pt x="2247" y="2747"/>
                    <a:pt x="2069" y="2436"/>
                  </a:cubicBezTo>
                  <a:cubicBezTo>
                    <a:pt x="1902" y="2136"/>
                    <a:pt x="1724" y="1835"/>
                    <a:pt x="1479" y="1568"/>
                  </a:cubicBezTo>
                  <a:cubicBezTo>
                    <a:pt x="1135" y="1179"/>
                    <a:pt x="690" y="834"/>
                    <a:pt x="401" y="401"/>
                  </a:cubicBezTo>
                  <a:cubicBezTo>
                    <a:pt x="367" y="378"/>
                    <a:pt x="334" y="345"/>
                    <a:pt x="312" y="312"/>
                  </a:cubicBezTo>
                  <a:cubicBezTo>
                    <a:pt x="256" y="267"/>
                    <a:pt x="211" y="223"/>
                    <a:pt x="167" y="167"/>
                  </a:cubicBezTo>
                  <a:lnTo>
                    <a:pt x="134" y="134"/>
                  </a:lnTo>
                  <a:lnTo>
                    <a:pt x="11" y="11"/>
                  </a:ln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11"/>
            <p:cNvSpPr/>
            <p:nvPr/>
          </p:nvSpPr>
          <p:spPr>
            <a:xfrm>
              <a:off x="2207968" y="4365516"/>
              <a:ext cx="7431" cy="27596"/>
            </a:xfrm>
            <a:custGeom>
              <a:avLst/>
              <a:gdLst/>
              <a:ahLst/>
              <a:cxnLst/>
              <a:rect l="l" t="t" r="r" b="b"/>
              <a:pathLst>
                <a:path w="213" h="791" extrusionOk="0">
                  <a:moveTo>
                    <a:pt x="0" y="1"/>
                  </a:moveTo>
                  <a:lnTo>
                    <a:pt x="0" y="1"/>
                  </a:lnTo>
                  <a:cubicBezTo>
                    <a:pt x="12" y="57"/>
                    <a:pt x="23" y="101"/>
                    <a:pt x="34" y="156"/>
                  </a:cubicBezTo>
                  <a:cubicBezTo>
                    <a:pt x="57" y="201"/>
                    <a:pt x="79" y="257"/>
                    <a:pt x="89" y="301"/>
                  </a:cubicBezTo>
                  <a:cubicBezTo>
                    <a:pt x="123" y="390"/>
                    <a:pt x="134" y="490"/>
                    <a:pt x="146" y="591"/>
                  </a:cubicBezTo>
                  <a:lnTo>
                    <a:pt x="212" y="791"/>
                  </a:lnTo>
                  <a:lnTo>
                    <a:pt x="212" y="680"/>
                  </a:lnTo>
                  <a:cubicBezTo>
                    <a:pt x="201" y="490"/>
                    <a:pt x="178" y="312"/>
                    <a:pt x="89" y="156"/>
                  </a:cubicBezTo>
                  <a:cubicBezTo>
                    <a:pt x="67" y="101"/>
                    <a:pt x="34" y="57"/>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11"/>
            <p:cNvSpPr/>
            <p:nvPr/>
          </p:nvSpPr>
          <p:spPr>
            <a:xfrm>
              <a:off x="2222342" y="4374063"/>
              <a:ext cx="79578" cy="133898"/>
            </a:xfrm>
            <a:custGeom>
              <a:avLst/>
              <a:gdLst/>
              <a:ahLst/>
              <a:cxnLst/>
              <a:rect l="l" t="t" r="r" b="b"/>
              <a:pathLst>
                <a:path w="2281" h="3838" extrusionOk="0">
                  <a:moveTo>
                    <a:pt x="0" y="0"/>
                  </a:moveTo>
                  <a:lnTo>
                    <a:pt x="0" y="0"/>
                  </a:lnTo>
                  <a:cubicBezTo>
                    <a:pt x="89" y="490"/>
                    <a:pt x="290" y="946"/>
                    <a:pt x="579" y="1347"/>
                  </a:cubicBezTo>
                  <a:cubicBezTo>
                    <a:pt x="790" y="1646"/>
                    <a:pt x="1068" y="1913"/>
                    <a:pt x="1301" y="2192"/>
                  </a:cubicBezTo>
                  <a:cubicBezTo>
                    <a:pt x="1558" y="2481"/>
                    <a:pt x="1746" y="2803"/>
                    <a:pt x="1902" y="3137"/>
                  </a:cubicBezTo>
                  <a:cubicBezTo>
                    <a:pt x="2002" y="3359"/>
                    <a:pt x="2091" y="3582"/>
                    <a:pt x="2191" y="3804"/>
                  </a:cubicBezTo>
                  <a:cubicBezTo>
                    <a:pt x="2225" y="3816"/>
                    <a:pt x="2247" y="3826"/>
                    <a:pt x="2280" y="3838"/>
                  </a:cubicBezTo>
                  <a:cubicBezTo>
                    <a:pt x="2203" y="3693"/>
                    <a:pt x="2136" y="3537"/>
                    <a:pt x="2069" y="3393"/>
                  </a:cubicBezTo>
                  <a:cubicBezTo>
                    <a:pt x="1924" y="3059"/>
                    <a:pt x="1780" y="2736"/>
                    <a:pt x="1568" y="2437"/>
                  </a:cubicBezTo>
                  <a:cubicBezTo>
                    <a:pt x="1357" y="2136"/>
                    <a:pt x="1079" y="1869"/>
                    <a:pt x="834" y="1591"/>
                  </a:cubicBezTo>
                  <a:cubicBezTo>
                    <a:pt x="456" y="1146"/>
                    <a:pt x="189" y="623"/>
                    <a:pt x="56" y="56"/>
                  </a:cubicBezTo>
                  <a:cubicBezTo>
                    <a:pt x="45" y="45"/>
                    <a:pt x="33" y="34"/>
                    <a:pt x="11" y="23"/>
                  </a:cubicBezTo>
                  <a:cubicBezTo>
                    <a:pt x="11" y="12"/>
                    <a:pt x="0"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11"/>
            <p:cNvSpPr/>
            <p:nvPr/>
          </p:nvSpPr>
          <p:spPr>
            <a:xfrm>
              <a:off x="2110176" y="4338372"/>
              <a:ext cx="164564" cy="364400"/>
            </a:xfrm>
            <a:custGeom>
              <a:avLst/>
              <a:gdLst/>
              <a:ahLst/>
              <a:cxnLst/>
              <a:rect l="l" t="t" r="r" b="b"/>
              <a:pathLst>
                <a:path w="4717" h="10445" extrusionOk="0">
                  <a:moveTo>
                    <a:pt x="1503" y="0"/>
                  </a:moveTo>
                  <a:lnTo>
                    <a:pt x="1335" y="323"/>
                  </a:lnTo>
                  <a:cubicBezTo>
                    <a:pt x="1814" y="1079"/>
                    <a:pt x="2259" y="1858"/>
                    <a:pt x="2659" y="2669"/>
                  </a:cubicBezTo>
                  <a:cubicBezTo>
                    <a:pt x="2860" y="3070"/>
                    <a:pt x="3060" y="3470"/>
                    <a:pt x="3238" y="3882"/>
                  </a:cubicBezTo>
                  <a:cubicBezTo>
                    <a:pt x="3282" y="3982"/>
                    <a:pt x="3315" y="4071"/>
                    <a:pt x="3360" y="4171"/>
                  </a:cubicBezTo>
                  <a:cubicBezTo>
                    <a:pt x="3204" y="4605"/>
                    <a:pt x="3015" y="5039"/>
                    <a:pt x="2815" y="5450"/>
                  </a:cubicBezTo>
                  <a:cubicBezTo>
                    <a:pt x="2593" y="5884"/>
                    <a:pt x="2348" y="6307"/>
                    <a:pt x="2069" y="6707"/>
                  </a:cubicBezTo>
                  <a:cubicBezTo>
                    <a:pt x="1792" y="7108"/>
                    <a:pt x="1469" y="7474"/>
                    <a:pt x="1124" y="7819"/>
                  </a:cubicBezTo>
                  <a:cubicBezTo>
                    <a:pt x="769" y="8153"/>
                    <a:pt x="401" y="8475"/>
                    <a:pt x="1" y="8764"/>
                  </a:cubicBezTo>
                  <a:lnTo>
                    <a:pt x="79" y="8876"/>
                  </a:lnTo>
                  <a:cubicBezTo>
                    <a:pt x="490" y="8586"/>
                    <a:pt x="868" y="8275"/>
                    <a:pt x="1236" y="7931"/>
                  </a:cubicBezTo>
                  <a:cubicBezTo>
                    <a:pt x="1592" y="7585"/>
                    <a:pt x="1936" y="7219"/>
                    <a:pt x="2225" y="6818"/>
                  </a:cubicBezTo>
                  <a:cubicBezTo>
                    <a:pt x="2514" y="6418"/>
                    <a:pt x="2771" y="5984"/>
                    <a:pt x="3004" y="5551"/>
                  </a:cubicBezTo>
                  <a:cubicBezTo>
                    <a:pt x="3182" y="5205"/>
                    <a:pt x="3349" y="4849"/>
                    <a:pt x="3493" y="4493"/>
                  </a:cubicBezTo>
                  <a:cubicBezTo>
                    <a:pt x="3493" y="4493"/>
                    <a:pt x="3493" y="4505"/>
                    <a:pt x="3505" y="4505"/>
                  </a:cubicBezTo>
                  <a:cubicBezTo>
                    <a:pt x="3549" y="4605"/>
                    <a:pt x="3582" y="4716"/>
                    <a:pt x="3627" y="4816"/>
                  </a:cubicBezTo>
                  <a:cubicBezTo>
                    <a:pt x="3660" y="4928"/>
                    <a:pt x="3705" y="5027"/>
                    <a:pt x="3749" y="5128"/>
                  </a:cubicBezTo>
                  <a:cubicBezTo>
                    <a:pt x="4038" y="5973"/>
                    <a:pt x="4239" y="6863"/>
                    <a:pt x="4372" y="7753"/>
                  </a:cubicBezTo>
                  <a:cubicBezTo>
                    <a:pt x="4494" y="8631"/>
                    <a:pt x="4561" y="9543"/>
                    <a:pt x="4516" y="10433"/>
                  </a:cubicBezTo>
                  <a:lnTo>
                    <a:pt x="4694" y="10444"/>
                  </a:lnTo>
                  <a:cubicBezTo>
                    <a:pt x="4716" y="9988"/>
                    <a:pt x="4716" y="9532"/>
                    <a:pt x="4694" y="9076"/>
                  </a:cubicBezTo>
                  <a:cubicBezTo>
                    <a:pt x="4672" y="8620"/>
                    <a:pt x="4628" y="8175"/>
                    <a:pt x="4572" y="7719"/>
                  </a:cubicBezTo>
                  <a:cubicBezTo>
                    <a:pt x="4506" y="7263"/>
                    <a:pt x="4427" y="6818"/>
                    <a:pt x="4328" y="6374"/>
                  </a:cubicBezTo>
                  <a:cubicBezTo>
                    <a:pt x="4272" y="6151"/>
                    <a:pt x="4227" y="5929"/>
                    <a:pt x="4160" y="5717"/>
                  </a:cubicBezTo>
                  <a:cubicBezTo>
                    <a:pt x="4105" y="5494"/>
                    <a:pt x="4027" y="5272"/>
                    <a:pt x="3960" y="5061"/>
                  </a:cubicBezTo>
                  <a:cubicBezTo>
                    <a:pt x="3827" y="4627"/>
                    <a:pt x="3683" y="4194"/>
                    <a:pt x="3493" y="3771"/>
                  </a:cubicBezTo>
                  <a:cubicBezTo>
                    <a:pt x="3327" y="3348"/>
                    <a:pt x="3126" y="2936"/>
                    <a:pt x="2937" y="2525"/>
                  </a:cubicBezTo>
                  <a:cubicBezTo>
                    <a:pt x="2737" y="2125"/>
                    <a:pt x="2514" y="1724"/>
                    <a:pt x="2292" y="1324"/>
                  </a:cubicBezTo>
                  <a:cubicBezTo>
                    <a:pt x="2069" y="924"/>
                    <a:pt x="1747" y="378"/>
                    <a:pt x="150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11"/>
            <p:cNvSpPr/>
            <p:nvPr/>
          </p:nvSpPr>
          <p:spPr>
            <a:xfrm>
              <a:off x="2161392" y="4699885"/>
              <a:ext cx="115303" cy="112652"/>
            </a:xfrm>
            <a:custGeom>
              <a:avLst/>
              <a:gdLst/>
              <a:ahLst/>
              <a:cxnLst/>
              <a:rect l="l" t="t" r="r" b="b"/>
              <a:pathLst>
                <a:path w="3305" h="3229" extrusionOk="0">
                  <a:moveTo>
                    <a:pt x="2113" y="1"/>
                  </a:moveTo>
                  <a:cubicBezTo>
                    <a:pt x="2026" y="1"/>
                    <a:pt x="1937" y="5"/>
                    <a:pt x="1847" y="16"/>
                  </a:cubicBezTo>
                  <a:cubicBezTo>
                    <a:pt x="1269" y="82"/>
                    <a:pt x="524" y="705"/>
                    <a:pt x="312" y="1049"/>
                  </a:cubicBezTo>
                  <a:cubicBezTo>
                    <a:pt x="101" y="1383"/>
                    <a:pt x="1" y="1517"/>
                    <a:pt x="35" y="1817"/>
                  </a:cubicBezTo>
                  <a:cubicBezTo>
                    <a:pt x="68" y="2107"/>
                    <a:pt x="134" y="2162"/>
                    <a:pt x="146" y="2307"/>
                  </a:cubicBezTo>
                  <a:cubicBezTo>
                    <a:pt x="168" y="2451"/>
                    <a:pt x="168" y="2607"/>
                    <a:pt x="312" y="2640"/>
                  </a:cubicBezTo>
                  <a:cubicBezTo>
                    <a:pt x="342" y="2648"/>
                    <a:pt x="370" y="2651"/>
                    <a:pt x="399" y="2651"/>
                  </a:cubicBezTo>
                  <a:cubicBezTo>
                    <a:pt x="502" y="2651"/>
                    <a:pt x="605" y="2613"/>
                    <a:pt x="735" y="2596"/>
                  </a:cubicBezTo>
                  <a:cubicBezTo>
                    <a:pt x="822" y="2584"/>
                    <a:pt x="894" y="2550"/>
                    <a:pt x="956" y="2550"/>
                  </a:cubicBezTo>
                  <a:cubicBezTo>
                    <a:pt x="1004" y="2550"/>
                    <a:pt x="1045" y="2571"/>
                    <a:pt x="1080" y="2640"/>
                  </a:cubicBezTo>
                  <a:cubicBezTo>
                    <a:pt x="1158" y="2785"/>
                    <a:pt x="1269" y="3019"/>
                    <a:pt x="1447" y="3118"/>
                  </a:cubicBezTo>
                  <a:cubicBezTo>
                    <a:pt x="1576" y="3194"/>
                    <a:pt x="1576" y="3229"/>
                    <a:pt x="1619" y="3229"/>
                  </a:cubicBezTo>
                  <a:cubicBezTo>
                    <a:pt x="1639" y="3229"/>
                    <a:pt x="1669" y="3221"/>
                    <a:pt x="1725" y="3207"/>
                  </a:cubicBezTo>
                  <a:cubicBezTo>
                    <a:pt x="1914" y="3174"/>
                    <a:pt x="1836" y="3118"/>
                    <a:pt x="1992" y="3051"/>
                  </a:cubicBezTo>
                  <a:cubicBezTo>
                    <a:pt x="2136" y="2985"/>
                    <a:pt x="2326" y="3029"/>
                    <a:pt x="2359" y="2762"/>
                  </a:cubicBezTo>
                  <a:cubicBezTo>
                    <a:pt x="2381" y="2485"/>
                    <a:pt x="2526" y="2018"/>
                    <a:pt x="2815" y="1395"/>
                  </a:cubicBezTo>
                  <a:cubicBezTo>
                    <a:pt x="3104" y="772"/>
                    <a:pt x="3305" y="605"/>
                    <a:pt x="3305" y="605"/>
                  </a:cubicBezTo>
                  <a:lnTo>
                    <a:pt x="2971" y="127"/>
                  </a:lnTo>
                  <a:cubicBezTo>
                    <a:pt x="2971" y="127"/>
                    <a:pt x="2577" y="1"/>
                    <a:pt x="2113"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11"/>
            <p:cNvSpPr/>
            <p:nvPr/>
          </p:nvSpPr>
          <p:spPr>
            <a:xfrm>
              <a:off x="2218469" y="4700409"/>
              <a:ext cx="58227" cy="103616"/>
            </a:xfrm>
            <a:custGeom>
              <a:avLst/>
              <a:gdLst/>
              <a:ahLst/>
              <a:cxnLst/>
              <a:rect l="l" t="t" r="r" b="b"/>
              <a:pathLst>
                <a:path w="1669" h="2970" extrusionOk="0">
                  <a:moveTo>
                    <a:pt x="700" y="1"/>
                  </a:moveTo>
                  <a:cubicBezTo>
                    <a:pt x="589" y="67"/>
                    <a:pt x="490" y="167"/>
                    <a:pt x="423" y="278"/>
                  </a:cubicBezTo>
                  <a:cubicBezTo>
                    <a:pt x="334" y="445"/>
                    <a:pt x="300" y="623"/>
                    <a:pt x="300" y="812"/>
                  </a:cubicBezTo>
                  <a:cubicBezTo>
                    <a:pt x="289" y="990"/>
                    <a:pt x="322" y="1179"/>
                    <a:pt x="278" y="1357"/>
                  </a:cubicBezTo>
                  <a:cubicBezTo>
                    <a:pt x="233" y="1580"/>
                    <a:pt x="78" y="1769"/>
                    <a:pt x="33" y="1991"/>
                  </a:cubicBezTo>
                  <a:cubicBezTo>
                    <a:pt x="0" y="2213"/>
                    <a:pt x="89" y="2436"/>
                    <a:pt x="223" y="2614"/>
                  </a:cubicBezTo>
                  <a:cubicBezTo>
                    <a:pt x="322" y="2747"/>
                    <a:pt x="445" y="2859"/>
                    <a:pt x="579" y="2970"/>
                  </a:cubicBezTo>
                  <a:cubicBezTo>
                    <a:pt x="645" y="2937"/>
                    <a:pt x="700" y="2881"/>
                    <a:pt x="723" y="2747"/>
                  </a:cubicBezTo>
                  <a:cubicBezTo>
                    <a:pt x="745" y="2470"/>
                    <a:pt x="890" y="2003"/>
                    <a:pt x="1179" y="1380"/>
                  </a:cubicBezTo>
                  <a:cubicBezTo>
                    <a:pt x="1468" y="757"/>
                    <a:pt x="1669" y="590"/>
                    <a:pt x="1669" y="590"/>
                  </a:cubicBezTo>
                  <a:lnTo>
                    <a:pt x="1335" y="112"/>
                  </a:lnTo>
                  <a:cubicBezTo>
                    <a:pt x="1335" y="112"/>
                    <a:pt x="1056" y="23"/>
                    <a:pt x="700"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11"/>
            <p:cNvSpPr/>
            <p:nvPr/>
          </p:nvSpPr>
          <p:spPr>
            <a:xfrm>
              <a:off x="2195966" y="4706619"/>
              <a:ext cx="39981" cy="30317"/>
            </a:xfrm>
            <a:custGeom>
              <a:avLst/>
              <a:gdLst/>
              <a:ahLst/>
              <a:cxnLst/>
              <a:rect l="l" t="t" r="r" b="b"/>
              <a:pathLst>
                <a:path w="1146" h="869" extrusionOk="0">
                  <a:moveTo>
                    <a:pt x="0" y="0"/>
                  </a:moveTo>
                  <a:lnTo>
                    <a:pt x="0" y="868"/>
                  </a:lnTo>
                  <a:lnTo>
                    <a:pt x="1145" y="868"/>
                  </a:lnTo>
                  <a:lnTo>
                    <a:pt x="1145"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11"/>
            <p:cNvSpPr/>
            <p:nvPr/>
          </p:nvSpPr>
          <p:spPr>
            <a:xfrm>
              <a:off x="2233192" y="4706200"/>
              <a:ext cx="33004" cy="5094"/>
            </a:xfrm>
            <a:custGeom>
              <a:avLst/>
              <a:gdLst/>
              <a:ahLst/>
              <a:cxnLst/>
              <a:rect l="l" t="t" r="r" b="b"/>
              <a:pathLst>
                <a:path w="946" h="146" extrusionOk="0">
                  <a:moveTo>
                    <a:pt x="234" y="1"/>
                  </a:moveTo>
                  <a:cubicBezTo>
                    <a:pt x="179" y="1"/>
                    <a:pt x="134" y="1"/>
                    <a:pt x="90" y="12"/>
                  </a:cubicBezTo>
                  <a:lnTo>
                    <a:pt x="78" y="12"/>
                  </a:lnTo>
                  <a:cubicBezTo>
                    <a:pt x="56" y="45"/>
                    <a:pt x="23" y="79"/>
                    <a:pt x="1" y="112"/>
                  </a:cubicBezTo>
                  <a:lnTo>
                    <a:pt x="1" y="124"/>
                  </a:lnTo>
                  <a:lnTo>
                    <a:pt x="101" y="90"/>
                  </a:lnTo>
                  <a:cubicBezTo>
                    <a:pt x="167" y="79"/>
                    <a:pt x="246" y="68"/>
                    <a:pt x="323" y="68"/>
                  </a:cubicBezTo>
                  <a:cubicBezTo>
                    <a:pt x="345" y="68"/>
                    <a:pt x="357" y="79"/>
                    <a:pt x="379" y="79"/>
                  </a:cubicBezTo>
                  <a:cubicBezTo>
                    <a:pt x="568" y="79"/>
                    <a:pt x="757" y="101"/>
                    <a:pt x="946" y="146"/>
                  </a:cubicBezTo>
                  <a:lnTo>
                    <a:pt x="946" y="134"/>
                  </a:lnTo>
                  <a:cubicBezTo>
                    <a:pt x="924" y="124"/>
                    <a:pt x="901" y="112"/>
                    <a:pt x="879" y="112"/>
                  </a:cubicBezTo>
                  <a:lnTo>
                    <a:pt x="879" y="124"/>
                  </a:lnTo>
                  <a:cubicBezTo>
                    <a:pt x="868" y="112"/>
                    <a:pt x="868" y="112"/>
                    <a:pt x="868" y="101"/>
                  </a:cubicBezTo>
                  <a:cubicBezTo>
                    <a:pt x="713" y="57"/>
                    <a:pt x="545" y="23"/>
                    <a:pt x="3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11"/>
            <p:cNvSpPr/>
            <p:nvPr/>
          </p:nvSpPr>
          <p:spPr>
            <a:xfrm>
              <a:off x="2203711" y="4720574"/>
              <a:ext cx="26026" cy="30701"/>
            </a:xfrm>
            <a:custGeom>
              <a:avLst/>
              <a:gdLst/>
              <a:ahLst/>
              <a:cxnLst/>
              <a:rect l="l" t="t" r="r" b="b"/>
              <a:pathLst>
                <a:path w="746" h="880" extrusionOk="0">
                  <a:moveTo>
                    <a:pt x="745" y="1"/>
                  </a:moveTo>
                  <a:lnTo>
                    <a:pt x="745" y="1"/>
                  </a:lnTo>
                  <a:cubicBezTo>
                    <a:pt x="712" y="23"/>
                    <a:pt x="690" y="34"/>
                    <a:pt x="668" y="56"/>
                  </a:cubicBezTo>
                  <a:cubicBezTo>
                    <a:pt x="512" y="157"/>
                    <a:pt x="379" y="279"/>
                    <a:pt x="278" y="424"/>
                  </a:cubicBezTo>
                  <a:cubicBezTo>
                    <a:pt x="167" y="568"/>
                    <a:pt x="78" y="723"/>
                    <a:pt x="1" y="879"/>
                  </a:cubicBezTo>
                  <a:cubicBezTo>
                    <a:pt x="122" y="746"/>
                    <a:pt x="223" y="612"/>
                    <a:pt x="334" y="479"/>
                  </a:cubicBezTo>
                  <a:cubicBezTo>
                    <a:pt x="456" y="345"/>
                    <a:pt x="567" y="212"/>
                    <a:pt x="701" y="112"/>
                  </a:cubicBezTo>
                  <a:cubicBezTo>
                    <a:pt x="712" y="101"/>
                    <a:pt x="723" y="90"/>
                    <a:pt x="735" y="90"/>
                  </a:cubicBezTo>
                  <a:cubicBezTo>
                    <a:pt x="735" y="56"/>
                    <a:pt x="735" y="34"/>
                    <a:pt x="74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11"/>
            <p:cNvSpPr/>
            <p:nvPr/>
          </p:nvSpPr>
          <p:spPr>
            <a:xfrm>
              <a:off x="2229320" y="4713597"/>
              <a:ext cx="33422" cy="10117"/>
            </a:xfrm>
            <a:custGeom>
              <a:avLst/>
              <a:gdLst/>
              <a:ahLst/>
              <a:cxnLst/>
              <a:rect l="l" t="t" r="r" b="b"/>
              <a:pathLst>
                <a:path w="958" h="290" extrusionOk="0">
                  <a:moveTo>
                    <a:pt x="957" y="1"/>
                  </a:moveTo>
                  <a:cubicBezTo>
                    <a:pt x="779" y="11"/>
                    <a:pt x="601" y="23"/>
                    <a:pt x="423" y="45"/>
                  </a:cubicBezTo>
                  <a:cubicBezTo>
                    <a:pt x="278" y="67"/>
                    <a:pt x="134" y="123"/>
                    <a:pt x="11" y="201"/>
                  </a:cubicBezTo>
                  <a:cubicBezTo>
                    <a:pt x="1" y="234"/>
                    <a:pt x="1" y="256"/>
                    <a:pt x="1" y="290"/>
                  </a:cubicBezTo>
                  <a:cubicBezTo>
                    <a:pt x="123" y="189"/>
                    <a:pt x="268" y="123"/>
                    <a:pt x="434" y="90"/>
                  </a:cubicBezTo>
                  <a:cubicBezTo>
                    <a:pt x="601" y="56"/>
                    <a:pt x="779" y="34"/>
                    <a:pt x="957" y="11"/>
                  </a:cubicBezTo>
                  <a:lnTo>
                    <a:pt x="957"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11"/>
            <p:cNvSpPr/>
            <p:nvPr/>
          </p:nvSpPr>
          <p:spPr>
            <a:xfrm>
              <a:off x="2218469" y="4734564"/>
              <a:ext cx="10501" cy="16327"/>
            </a:xfrm>
            <a:custGeom>
              <a:avLst/>
              <a:gdLst/>
              <a:ahLst/>
              <a:cxnLst/>
              <a:rect l="l" t="t" r="r" b="b"/>
              <a:pathLst>
                <a:path w="301" h="468" extrusionOk="0">
                  <a:moveTo>
                    <a:pt x="300" y="0"/>
                  </a:moveTo>
                  <a:cubicBezTo>
                    <a:pt x="267" y="33"/>
                    <a:pt x="233" y="78"/>
                    <a:pt x="211" y="122"/>
                  </a:cubicBezTo>
                  <a:cubicBezTo>
                    <a:pt x="144" y="245"/>
                    <a:pt x="78" y="356"/>
                    <a:pt x="0" y="467"/>
                  </a:cubicBezTo>
                  <a:cubicBezTo>
                    <a:pt x="122" y="401"/>
                    <a:pt x="211" y="289"/>
                    <a:pt x="289" y="178"/>
                  </a:cubicBezTo>
                  <a:cubicBezTo>
                    <a:pt x="300" y="178"/>
                    <a:pt x="300" y="167"/>
                    <a:pt x="300" y="167"/>
                  </a:cubicBezTo>
                  <a:lnTo>
                    <a:pt x="300"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11"/>
            <p:cNvSpPr/>
            <p:nvPr/>
          </p:nvSpPr>
          <p:spPr>
            <a:xfrm>
              <a:off x="2228936" y="4717085"/>
              <a:ext cx="33004" cy="23305"/>
            </a:xfrm>
            <a:custGeom>
              <a:avLst/>
              <a:gdLst/>
              <a:ahLst/>
              <a:cxnLst/>
              <a:rect l="l" t="t" r="r" b="b"/>
              <a:pathLst>
                <a:path w="946" h="668" extrusionOk="0">
                  <a:moveTo>
                    <a:pt x="934" y="0"/>
                  </a:moveTo>
                  <a:cubicBezTo>
                    <a:pt x="835" y="89"/>
                    <a:pt x="701" y="112"/>
                    <a:pt x="568" y="145"/>
                  </a:cubicBezTo>
                  <a:cubicBezTo>
                    <a:pt x="501" y="156"/>
                    <a:pt x="434" y="178"/>
                    <a:pt x="368" y="201"/>
                  </a:cubicBezTo>
                  <a:cubicBezTo>
                    <a:pt x="301" y="223"/>
                    <a:pt x="234" y="267"/>
                    <a:pt x="178" y="312"/>
                  </a:cubicBezTo>
                  <a:cubicBezTo>
                    <a:pt x="111" y="368"/>
                    <a:pt x="56" y="435"/>
                    <a:pt x="0" y="501"/>
                  </a:cubicBezTo>
                  <a:lnTo>
                    <a:pt x="0" y="668"/>
                  </a:lnTo>
                  <a:cubicBezTo>
                    <a:pt x="78" y="556"/>
                    <a:pt x="145" y="457"/>
                    <a:pt x="234" y="368"/>
                  </a:cubicBezTo>
                  <a:cubicBezTo>
                    <a:pt x="323" y="279"/>
                    <a:pt x="445" y="234"/>
                    <a:pt x="578" y="190"/>
                  </a:cubicBezTo>
                  <a:cubicBezTo>
                    <a:pt x="701" y="156"/>
                    <a:pt x="845" y="112"/>
                    <a:pt x="946" y="12"/>
                  </a:cubicBezTo>
                  <a:lnTo>
                    <a:pt x="934"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11"/>
            <p:cNvSpPr/>
            <p:nvPr/>
          </p:nvSpPr>
          <p:spPr>
            <a:xfrm>
              <a:off x="2233192" y="4722912"/>
              <a:ext cx="25259" cy="23305"/>
            </a:xfrm>
            <a:custGeom>
              <a:avLst/>
              <a:gdLst/>
              <a:ahLst/>
              <a:cxnLst/>
              <a:rect l="l" t="t" r="r" b="b"/>
              <a:pathLst>
                <a:path w="724" h="668" extrusionOk="0">
                  <a:moveTo>
                    <a:pt x="723" y="1"/>
                  </a:moveTo>
                  <a:lnTo>
                    <a:pt x="723" y="1"/>
                  </a:lnTo>
                  <a:cubicBezTo>
                    <a:pt x="590" y="78"/>
                    <a:pt x="468" y="156"/>
                    <a:pt x="357" y="256"/>
                  </a:cubicBezTo>
                  <a:cubicBezTo>
                    <a:pt x="278" y="312"/>
                    <a:pt x="212" y="367"/>
                    <a:pt x="145" y="434"/>
                  </a:cubicBezTo>
                  <a:cubicBezTo>
                    <a:pt x="90" y="501"/>
                    <a:pt x="34" y="579"/>
                    <a:pt x="1" y="668"/>
                  </a:cubicBezTo>
                  <a:cubicBezTo>
                    <a:pt x="78" y="612"/>
                    <a:pt x="145" y="557"/>
                    <a:pt x="212" y="490"/>
                  </a:cubicBezTo>
                  <a:lnTo>
                    <a:pt x="223" y="478"/>
                  </a:lnTo>
                  <a:cubicBezTo>
                    <a:pt x="390" y="245"/>
                    <a:pt x="568" y="100"/>
                    <a:pt x="7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11"/>
            <p:cNvSpPr/>
            <p:nvPr/>
          </p:nvSpPr>
          <p:spPr>
            <a:xfrm>
              <a:off x="2273558" y="4702676"/>
              <a:ext cx="120327" cy="94789"/>
            </a:xfrm>
            <a:custGeom>
              <a:avLst/>
              <a:gdLst/>
              <a:ahLst/>
              <a:cxnLst/>
              <a:rect l="l" t="t" r="r" b="b"/>
              <a:pathLst>
                <a:path w="3449" h="2717" extrusionOk="0">
                  <a:moveTo>
                    <a:pt x="803" y="1"/>
                  </a:moveTo>
                  <a:cubicBezTo>
                    <a:pt x="545" y="1"/>
                    <a:pt x="145" y="247"/>
                    <a:pt x="145" y="247"/>
                  </a:cubicBezTo>
                  <a:lnTo>
                    <a:pt x="1" y="536"/>
                  </a:lnTo>
                  <a:cubicBezTo>
                    <a:pt x="1" y="536"/>
                    <a:pt x="2" y="536"/>
                    <a:pt x="4" y="536"/>
                  </a:cubicBezTo>
                  <a:cubicBezTo>
                    <a:pt x="20" y="536"/>
                    <a:pt x="104" y="545"/>
                    <a:pt x="223" y="714"/>
                  </a:cubicBezTo>
                  <a:cubicBezTo>
                    <a:pt x="356" y="914"/>
                    <a:pt x="245" y="1214"/>
                    <a:pt x="312" y="1671"/>
                  </a:cubicBezTo>
                  <a:cubicBezTo>
                    <a:pt x="379" y="2126"/>
                    <a:pt x="646" y="2227"/>
                    <a:pt x="879" y="2471"/>
                  </a:cubicBezTo>
                  <a:cubicBezTo>
                    <a:pt x="1020" y="2634"/>
                    <a:pt x="1112" y="2675"/>
                    <a:pt x="1229" y="2675"/>
                  </a:cubicBezTo>
                  <a:cubicBezTo>
                    <a:pt x="1296" y="2675"/>
                    <a:pt x="1371" y="2661"/>
                    <a:pt x="1469" y="2649"/>
                  </a:cubicBezTo>
                  <a:cubicBezTo>
                    <a:pt x="1500" y="2644"/>
                    <a:pt x="1531" y="2642"/>
                    <a:pt x="1561" y="2642"/>
                  </a:cubicBezTo>
                  <a:cubicBezTo>
                    <a:pt x="1659" y="2642"/>
                    <a:pt x="1753" y="2665"/>
                    <a:pt x="1847" y="2682"/>
                  </a:cubicBezTo>
                  <a:cubicBezTo>
                    <a:pt x="1958" y="2705"/>
                    <a:pt x="2069" y="2716"/>
                    <a:pt x="2191" y="2716"/>
                  </a:cubicBezTo>
                  <a:cubicBezTo>
                    <a:pt x="2447" y="2694"/>
                    <a:pt x="2447" y="2638"/>
                    <a:pt x="2681" y="2482"/>
                  </a:cubicBezTo>
                  <a:cubicBezTo>
                    <a:pt x="2925" y="2326"/>
                    <a:pt x="3103" y="2438"/>
                    <a:pt x="3214" y="2326"/>
                  </a:cubicBezTo>
                  <a:cubicBezTo>
                    <a:pt x="3326" y="2227"/>
                    <a:pt x="3448" y="1815"/>
                    <a:pt x="3293" y="1604"/>
                  </a:cubicBezTo>
                  <a:cubicBezTo>
                    <a:pt x="3137" y="1404"/>
                    <a:pt x="3059" y="992"/>
                    <a:pt x="2770" y="658"/>
                  </a:cubicBezTo>
                  <a:cubicBezTo>
                    <a:pt x="2646" y="516"/>
                    <a:pt x="2523" y="473"/>
                    <a:pt x="2404" y="473"/>
                  </a:cubicBezTo>
                  <a:cubicBezTo>
                    <a:pt x="2246" y="473"/>
                    <a:pt x="2096" y="550"/>
                    <a:pt x="1969" y="569"/>
                  </a:cubicBezTo>
                  <a:cubicBezTo>
                    <a:pt x="1920" y="578"/>
                    <a:pt x="1880" y="583"/>
                    <a:pt x="1846" y="583"/>
                  </a:cubicBezTo>
                  <a:cubicBezTo>
                    <a:pt x="1719" y="583"/>
                    <a:pt x="1676" y="514"/>
                    <a:pt x="1535" y="347"/>
                  </a:cubicBezTo>
                  <a:cubicBezTo>
                    <a:pt x="1346" y="146"/>
                    <a:pt x="1101" y="13"/>
                    <a:pt x="834" y="2"/>
                  </a:cubicBezTo>
                  <a:cubicBezTo>
                    <a:pt x="824" y="1"/>
                    <a:pt x="814" y="1"/>
                    <a:pt x="803"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11"/>
            <p:cNvSpPr/>
            <p:nvPr/>
          </p:nvSpPr>
          <p:spPr>
            <a:xfrm>
              <a:off x="2273558" y="4702676"/>
              <a:ext cx="74903" cy="93603"/>
            </a:xfrm>
            <a:custGeom>
              <a:avLst/>
              <a:gdLst/>
              <a:ahLst/>
              <a:cxnLst/>
              <a:rect l="l" t="t" r="r" b="b"/>
              <a:pathLst>
                <a:path w="2147" h="2683" extrusionOk="0">
                  <a:moveTo>
                    <a:pt x="803" y="1"/>
                  </a:moveTo>
                  <a:cubicBezTo>
                    <a:pt x="545" y="1"/>
                    <a:pt x="145" y="247"/>
                    <a:pt x="145" y="247"/>
                  </a:cubicBezTo>
                  <a:lnTo>
                    <a:pt x="1" y="536"/>
                  </a:lnTo>
                  <a:cubicBezTo>
                    <a:pt x="1" y="536"/>
                    <a:pt x="2" y="536"/>
                    <a:pt x="4" y="536"/>
                  </a:cubicBezTo>
                  <a:cubicBezTo>
                    <a:pt x="20" y="536"/>
                    <a:pt x="104" y="545"/>
                    <a:pt x="223" y="714"/>
                  </a:cubicBezTo>
                  <a:cubicBezTo>
                    <a:pt x="356" y="914"/>
                    <a:pt x="245" y="1214"/>
                    <a:pt x="312" y="1671"/>
                  </a:cubicBezTo>
                  <a:cubicBezTo>
                    <a:pt x="379" y="2126"/>
                    <a:pt x="646" y="2227"/>
                    <a:pt x="879" y="2471"/>
                  </a:cubicBezTo>
                  <a:cubicBezTo>
                    <a:pt x="1020" y="2634"/>
                    <a:pt x="1112" y="2675"/>
                    <a:pt x="1229" y="2675"/>
                  </a:cubicBezTo>
                  <a:cubicBezTo>
                    <a:pt x="1296" y="2675"/>
                    <a:pt x="1371" y="2661"/>
                    <a:pt x="1469" y="2649"/>
                  </a:cubicBezTo>
                  <a:cubicBezTo>
                    <a:pt x="1502" y="2644"/>
                    <a:pt x="1535" y="2642"/>
                    <a:pt x="1567" y="2642"/>
                  </a:cubicBezTo>
                  <a:cubicBezTo>
                    <a:pt x="1670" y="2642"/>
                    <a:pt x="1764" y="2665"/>
                    <a:pt x="1858" y="2682"/>
                  </a:cubicBezTo>
                  <a:cubicBezTo>
                    <a:pt x="1880" y="2549"/>
                    <a:pt x="1936" y="2427"/>
                    <a:pt x="1991" y="2304"/>
                  </a:cubicBezTo>
                  <a:cubicBezTo>
                    <a:pt x="2080" y="2082"/>
                    <a:pt x="2147" y="1826"/>
                    <a:pt x="2025" y="1626"/>
                  </a:cubicBezTo>
                  <a:cubicBezTo>
                    <a:pt x="1958" y="1515"/>
                    <a:pt x="1847" y="1437"/>
                    <a:pt x="1758" y="1337"/>
                  </a:cubicBezTo>
                  <a:cubicBezTo>
                    <a:pt x="1568" y="1103"/>
                    <a:pt x="1602" y="781"/>
                    <a:pt x="1535" y="492"/>
                  </a:cubicBezTo>
                  <a:cubicBezTo>
                    <a:pt x="1513" y="413"/>
                    <a:pt x="1491" y="347"/>
                    <a:pt x="1457" y="280"/>
                  </a:cubicBezTo>
                  <a:cubicBezTo>
                    <a:pt x="1279" y="113"/>
                    <a:pt x="1068" y="13"/>
                    <a:pt x="834" y="2"/>
                  </a:cubicBezTo>
                  <a:cubicBezTo>
                    <a:pt x="824" y="1"/>
                    <a:pt x="814" y="1"/>
                    <a:pt x="80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11"/>
            <p:cNvSpPr/>
            <p:nvPr/>
          </p:nvSpPr>
          <p:spPr>
            <a:xfrm>
              <a:off x="2289467" y="4722144"/>
              <a:ext cx="53203" cy="53169"/>
            </a:xfrm>
            <a:custGeom>
              <a:avLst/>
              <a:gdLst/>
              <a:ahLst/>
              <a:cxnLst/>
              <a:rect l="l" t="t" r="r" b="b"/>
              <a:pathLst>
                <a:path w="1525" h="1524" extrusionOk="0">
                  <a:moveTo>
                    <a:pt x="0" y="0"/>
                  </a:moveTo>
                  <a:cubicBezTo>
                    <a:pt x="1" y="0"/>
                    <a:pt x="2" y="0"/>
                    <a:pt x="2" y="1"/>
                  </a:cubicBezTo>
                  <a:lnTo>
                    <a:pt x="2" y="1"/>
                  </a:lnTo>
                  <a:cubicBezTo>
                    <a:pt x="2" y="0"/>
                    <a:pt x="1" y="0"/>
                    <a:pt x="0" y="0"/>
                  </a:cubicBezTo>
                  <a:close/>
                  <a:moveTo>
                    <a:pt x="2" y="1"/>
                  </a:moveTo>
                  <a:cubicBezTo>
                    <a:pt x="12" y="2"/>
                    <a:pt x="12" y="11"/>
                    <a:pt x="22" y="11"/>
                  </a:cubicBezTo>
                  <a:cubicBezTo>
                    <a:pt x="190" y="45"/>
                    <a:pt x="334" y="145"/>
                    <a:pt x="467" y="245"/>
                  </a:cubicBezTo>
                  <a:cubicBezTo>
                    <a:pt x="623" y="345"/>
                    <a:pt x="779" y="456"/>
                    <a:pt x="901" y="589"/>
                  </a:cubicBezTo>
                  <a:cubicBezTo>
                    <a:pt x="968" y="656"/>
                    <a:pt x="1023" y="734"/>
                    <a:pt x="1068" y="812"/>
                  </a:cubicBezTo>
                  <a:cubicBezTo>
                    <a:pt x="1112" y="890"/>
                    <a:pt x="1146" y="968"/>
                    <a:pt x="1191" y="1057"/>
                  </a:cubicBezTo>
                  <a:cubicBezTo>
                    <a:pt x="1224" y="1146"/>
                    <a:pt x="1268" y="1224"/>
                    <a:pt x="1324" y="1313"/>
                  </a:cubicBezTo>
                  <a:cubicBezTo>
                    <a:pt x="1369" y="1390"/>
                    <a:pt x="1435" y="1469"/>
                    <a:pt x="1513" y="1524"/>
                  </a:cubicBezTo>
                  <a:lnTo>
                    <a:pt x="1524" y="1513"/>
                  </a:lnTo>
                  <a:cubicBezTo>
                    <a:pt x="1402" y="1368"/>
                    <a:pt x="1346" y="1190"/>
                    <a:pt x="1280" y="1024"/>
                  </a:cubicBezTo>
                  <a:cubicBezTo>
                    <a:pt x="1235" y="935"/>
                    <a:pt x="1201" y="846"/>
                    <a:pt x="1146" y="757"/>
                  </a:cubicBezTo>
                  <a:cubicBezTo>
                    <a:pt x="1090" y="678"/>
                    <a:pt x="1023" y="601"/>
                    <a:pt x="957" y="534"/>
                  </a:cubicBezTo>
                  <a:cubicBezTo>
                    <a:pt x="812" y="401"/>
                    <a:pt x="657" y="300"/>
                    <a:pt x="501" y="201"/>
                  </a:cubicBezTo>
                  <a:cubicBezTo>
                    <a:pt x="346" y="112"/>
                    <a:pt x="179" y="12"/>
                    <a:pt x="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11"/>
            <p:cNvSpPr/>
            <p:nvPr/>
          </p:nvSpPr>
          <p:spPr>
            <a:xfrm>
              <a:off x="2330217" y="4739588"/>
              <a:ext cx="28329" cy="27980"/>
            </a:xfrm>
            <a:custGeom>
              <a:avLst/>
              <a:gdLst/>
              <a:ahLst/>
              <a:cxnLst/>
              <a:rect l="l" t="t" r="r" b="b"/>
              <a:pathLst>
                <a:path w="812" h="802" extrusionOk="0">
                  <a:moveTo>
                    <a:pt x="0" y="0"/>
                  </a:moveTo>
                  <a:lnTo>
                    <a:pt x="0" y="0"/>
                  </a:lnTo>
                  <a:cubicBezTo>
                    <a:pt x="23" y="89"/>
                    <a:pt x="56" y="168"/>
                    <a:pt x="100" y="234"/>
                  </a:cubicBezTo>
                  <a:cubicBezTo>
                    <a:pt x="134" y="267"/>
                    <a:pt x="167" y="301"/>
                    <a:pt x="189" y="346"/>
                  </a:cubicBezTo>
                  <a:cubicBezTo>
                    <a:pt x="267" y="412"/>
                    <a:pt x="345" y="468"/>
                    <a:pt x="389" y="546"/>
                  </a:cubicBezTo>
                  <a:cubicBezTo>
                    <a:pt x="512" y="657"/>
                    <a:pt x="645" y="757"/>
                    <a:pt x="801" y="801"/>
                  </a:cubicBezTo>
                  <a:lnTo>
                    <a:pt x="812" y="791"/>
                  </a:lnTo>
                  <a:cubicBezTo>
                    <a:pt x="623" y="690"/>
                    <a:pt x="468" y="534"/>
                    <a:pt x="334" y="379"/>
                  </a:cubicBezTo>
                  <a:cubicBezTo>
                    <a:pt x="223" y="257"/>
                    <a:pt x="122" y="123"/>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11"/>
            <p:cNvSpPr/>
            <p:nvPr/>
          </p:nvSpPr>
          <p:spPr>
            <a:xfrm>
              <a:off x="2287897" y="4714748"/>
              <a:ext cx="55925" cy="43888"/>
            </a:xfrm>
            <a:custGeom>
              <a:avLst/>
              <a:gdLst/>
              <a:ahLst/>
              <a:cxnLst/>
              <a:rect l="l" t="t" r="r" b="b"/>
              <a:pathLst>
                <a:path w="1603" h="1258" extrusionOk="0">
                  <a:moveTo>
                    <a:pt x="101" y="1"/>
                  </a:moveTo>
                  <a:cubicBezTo>
                    <a:pt x="67" y="1"/>
                    <a:pt x="34" y="12"/>
                    <a:pt x="1" y="23"/>
                  </a:cubicBezTo>
                  <a:lnTo>
                    <a:pt x="1" y="34"/>
                  </a:lnTo>
                  <a:cubicBezTo>
                    <a:pt x="34" y="23"/>
                    <a:pt x="57" y="12"/>
                    <a:pt x="90" y="12"/>
                  </a:cubicBezTo>
                  <a:cubicBezTo>
                    <a:pt x="112" y="12"/>
                    <a:pt x="134" y="23"/>
                    <a:pt x="156" y="23"/>
                  </a:cubicBezTo>
                  <a:cubicBezTo>
                    <a:pt x="201" y="34"/>
                    <a:pt x="257" y="57"/>
                    <a:pt x="301" y="90"/>
                  </a:cubicBezTo>
                  <a:lnTo>
                    <a:pt x="568" y="257"/>
                  </a:lnTo>
                  <a:cubicBezTo>
                    <a:pt x="746" y="379"/>
                    <a:pt x="913" y="512"/>
                    <a:pt x="1068" y="657"/>
                  </a:cubicBezTo>
                  <a:cubicBezTo>
                    <a:pt x="1157" y="746"/>
                    <a:pt x="1236" y="846"/>
                    <a:pt x="1313" y="946"/>
                  </a:cubicBezTo>
                  <a:cubicBezTo>
                    <a:pt x="1269" y="880"/>
                    <a:pt x="1236" y="801"/>
                    <a:pt x="1213" y="712"/>
                  </a:cubicBezTo>
                  <a:lnTo>
                    <a:pt x="1113" y="613"/>
                  </a:lnTo>
                  <a:cubicBezTo>
                    <a:pt x="946" y="468"/>
                    <a:pt x="779" y="334"/>
                    <a:pt x="591" y="223"/>
                  </a:cubicBezTo>
                  <a:cubicBezTo>
                    <a:pt x="502" y="168"/>
                    <a:pt x="401" y="112"/>
                    <a:pt x="312" y="67"/>
                  </a:cubicBezTo>
                  <a:cubicBezTo>
                    <a:pt x="257" y="34"/>
                    <a:pt x="212" y="12"/>
                    <a:pt x="156" y="12"/>
                  </a:cubicBezTo>
                  <a:cubicBezTo>
                    <a:pt x="134" y="1"/>
                    <a:pt x="123" y="1"/>
                    <a:pt x="101" y="1"/>
                  </a:cubicBezTo>
                  <a:close/>
                  <a:moveTo>
                    <a:pt x="1402" y="1058"/>
                  </a:moveTo>
                  <a:lnTo>
                    <a:pt x="1402" y="1058"/>
                  </a:lnTo>
                  <a:cubicBezTo>
                    <a:pt x="1412" y="1066"/>
                    <a:pt x="1422" y="1075"/>
                    <a:pt x="1433" y="1083"/>
                  </a:cubicBezTo>
                  <a:lnTo>
                    <a:pt x="1433" y="1083"/>
                  </a:lnTo>
                  <a:cubicBezTo>
                    <a:pt x="1423" y="1074"/>
                    <a:pt x="1413" y="1065"/>
                    <a:pt x="1402" y="1058"/>
                  </a:cubicBezTo>
                  <a:close/>
                  <a:moveTo>
                    <a:pt x="1433" y="1083"/>
                  </a:moveTo>
                  <a:cubicBezTo>
                    <a:pt x="1451" y="1102"/>
                    <a:pt x="1466" y="1124"/>
                    <a:pt x="1480" y="1147"/>
                  </a:cubicBezTo>
                  <a:cubicBezTo>
                    <a:pt x="1525" y="1180"/>
                    <a:pt x="1569" y="1224"/>
                    <a:pt x="1602" y="1258"/>
                  </a:cubicBezTo>
                  <a:cubicBezTo>
                    <a:pt x="1564" y="1190"/>
                    <a:pt x="1500" y="1139"/>
                    <a:pt x="1433" y="1083"/>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11"/>
            <p:cNvSpPr/>
            <p:nvPr/>
          </p:nvSpPr>
          <p:spPr>
            <a:xfrm>
              <a:off x="2327879" y="4725249"/>
              <a:ext cx="32236" cy="21770"/>
            </a:xfrm>
            <a:custGeom>
              <a:avLst/>
              <a:gdLst/>
              <a:ahLst/>
              <a:cxnLst/>
              <a:rect l="l" t="t" r="r" b="b"/>
              <a:pathLst>
                <a:path w="924" h="624" extrusionOk="0">
                  <a:moveTo>
                    <a:pt x="1" y="0"/>
                  </a:moveTo>
                  <a:cubicBezTo>
                    <a:pt x="11" y="45"/>
                    <a:pt x="11" y="89"/>
                    <a:pt x="23" y="122"/>
                  </a:cubicBezTo>
                  <a:cubicBezTo>
                    <a:pt x="112" y="223"/>
                    <a:pt x="212" y="312"/>
                    <a:pt x="323" y="401"/>
                  </a:cubicBezTo>
                  <a:cubicBezTo>
                    <a:pt x="412" y="456"/>
                    <a:pt x="501" y="523"/>
                    <a:pt x="601" y="556"/>
                  </a:cubicBezTo>
                  <a:cubicBezTo>
                    <a:pt x="656" y="579"/>
                    <a:pt x="712" y="601"/>
                    <a:pt x="757" y="612"/>
                  </a:cubicBezTo>
                  <a:cubicBezTo>
                    <a:pt x="801" y="612"/>
                    <a:pt x="846" y="623"/>
                    <a:pt x="890" y="623"/>
                  </a:cubicBezTo>
                  <a:lnTo>
                    <a:pt x="923" y="623"/>
                  </a:lnTo>
                  <a:lnTo>
                    <a:pt x="923" y="612"/>
                  </a:lnTo>
                  <a:cubicBezTo>
                    <a:pt x="712" y="579"/>
                    <a:pt x="535" y="467"/>
                    <a:pt x="367" y="334"/>
                  </a:cubicBezTo>
                  <a:cubicBezTo>
                    <a:pt x="245" y="233"/>
                    <a:pt x="123" y="112"/>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11"/>
            <p:cNvSpPr/>
            <p:nvPr/>
          </p:nvSpPr>
          <p:spPr>
            <a:xfrm>
              <a:off x="2299550" y="4710491"/>
              <a:ext cx="29131" cy="19049"/>
            </a:xfrm>
            <a:custGeom>
              <a:avLst/>
              <a:gdLst/>
              <a:ahLst/>
              <a:cxnLst/>
              <a:rect l="l" t="t" r="r" b="b"/>
              <a:pathLst>
                <a:path w="835" h="546" extrusionOk="0">
                  <a:moveTo>
                    <a:pt x="79" y="1"/>
                  </a:moveTo>
                  <a:cubicBezTo>
                    <a:pt x="45" y="1"/>
                    <a:pt x="23" y="11"/>
                    <a:pt x="0" y="23"/>
                  </a:cubicBezTo>
                  <a:cubicBezTo>
                    <a:pt x="45" y="34"/>
                    <a:pt x="89" y="34"/>
                    <a:pt x="134" y="56"/>
                  </a:cubicBezTo>
                  <a:cubicBezTo>
                    <a:pt x="334" y="112"/>
                    <a:pt x="512" y="234"/>
                    <a:pt x="668" y="379"/>
                  </a:cubicBezTo>
                  <a:lnTo>
                    <a:pt x="835" y="545"/>
                  </a:lnTo>
                  <a:cubicBezTo>
                    <a:pt x="823" y="512"/>
                    <a:pt x="823" y="468"/>
                    <a:pt x="813" y="423"/>
                  </a:cubicBezTo>
                  <a:cubicBezTo>
                    <a:pt x="779" y="390"/>
                    <a:pt x="746" y="357"/>
                    <a:pt x="712" y="334"/>
                  </a:cubicBezTo>
                  <a:cubicBezTo>
                    <a:pt x="546" y="189"/>
                    <a:pt x="356" y="67"/>
                    <a:pt x="145" y="11"/>
                  </a:cubicBezTo>
                  <a:cubicBezTo>
                    <a:pt x="123" y="11"/>
                    <a:pt x="101" y="1"/>
                    <a:pt x="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11"/>
            <p:cNvSpPr/>
            <p:nvPr/>
          </p:nvSpPr>
          <p:spPr>
            <a:xfrm>
              <a:off x="2222342" y="4717469"/>
              <a:ext cx="114501" cy="117152"/>
            </a:xfrm>
            <a:custGeom>
              <a:avLst/>
              <a:gdLst/>
              <a:ahLst/>
              <a:cxnLst/>
              <a:rect l="l" t="t" r="r" b="b"/>
              <a:pathLst>
                <a:path w="3282" h="3358" extrusionOk="0">
                  <a:moveTo>
                    <a:pt x="1380" y="1"/>
                  </a:moveTo>
                  <a:cubicBezTo>
                    <a:pt x="1380" y="1"/>
                    <a:pt x="801" y="123"/>
                    <a:pt x="401" y="846"/>
                  </a:cubicBezTo>
                  <a:cubicBezTo>
                    <a:pt x="0" y="1569"/>
                    <a:pt x="156" y="1981"/>
                    <a:pt x="634" y="2503"/>
                  </a:cubicBezTo>
                  <a:cubicBezTo>
                    <a:pt x="1101" y="3037"/>
                    <a:pt x="1235" y="3126"/>
                    <a:pt x="1368" y="3137"/>
                  </a:cubicBezTo>
                  <a:cubicBezTo>
                    <a:pt x="1385" y="3143"/>
                    <a:pt x="1399" y="3145"/>
                    <a:pt x="1412" y="3145"/>
                  </a:cubicBezTo>
                  <a:cubicBezTo>
                    <a:pt x="1424" y="3145"/>
                    <a:pt x="1435" y="3143"/>
                    <a:pt x="1446" y="3137"/>
                  </a:cubicBezTo>
                  <a:cubicBezTo>
                    <a:pt x="1501" y="3137"/>
                    <a:pt x="1524" y="3137"/>
                    <a:pt x="1624" y="3215"/>
                  </a:cubicBezTo>
                  <a:cubicBezTo>
                    <a:pt x="1743" y="3297"/>
                    <a:pt x="1787" y="3357"/>
                    <a:pt x="1854" y="3357"/>
                  </a:cubicBezTo>
                  <a:cubicBezTo>
                    <a:pt x="1868" y="3357"/>
                    <a:pt x="1884" y="3354"/>
                    <a:pt x="1902" y="3348"/>
                  </a:cubicBezTo>
                  <a:cubicBezTo>
                    <a:pt x="1991" y="3315"/>
                    <a:pt x="2236" y="2837"/>
                    <a:pt x="2369" y="2715"/>
                  </a:cubicBezTo>
                  <a:cubicBezTo>
                    <a:pt x="2502" y="2604"/>
                    <a:pt x="2591" y="2604"/>
                    <a:pt x="2692" y="2581"/>
                  </a:cubicBezTo>
                  <a:cubicBezTo>
                    <a:pt x="2781" y="2570"/>
                    <a:pt x="3081" y="2225"/>
                    <a:pt x="3103" y="2047"/>
                  </a:cubicBezTo>
                  <a:cubicBezTo>
                    <a:pt x="3125" y="1869"/>
                    <a:pt x="3281" y="1625"/>
                    <a:pt x="2892" y="1069"/>
                  </a:cubicBezTo>
                  <a:cubicBezTo>
                    <a:pt x="2502" y="501"/>
                    <a:pt x="2169" y="290"/>
                    <a:pt x="2025" y="190"/>
                  </a:cubicBezTo>
                  <a:cubicBezTo>
                    <a:pt x="1880" y="90"/>
                    <a:pt x="1679" y="23"/>
                    <a:pt x="1679" y="23"/>
                  </a:cubicBezTo>
                  <a:lnTo>
                    <a:pt x="1380" y="1"/>
                  </a:ln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11"/>
            <p:cNvSpPr/>
            <p:nvPr/>
          </p:nvSpPr>
          <p:spPr>
            <a:xfrm>
              <a:off x="2251439" y="4717853"/>
              <a:ext cx="22154" cy="82718"/>
            </a:xfrm>
            <a:custGeom>
              <a:avLst/>
              <a:gdLst/>
              <a:ahLst/>
              <a:cxnLst/>
              <a:rect l="l" t="t" r="r" b="b"/>
              <a:pathLst>
                <a:path w="635" h="2371" extrusionOk="0">
                  <a:moveTo>
                    <a:pt x="623" y="1"/>
                  </a:moveTo>
                  <a:cubicBezTo>
                    <a:pt x="501" y="179"/>
                    <a:pt x="368" y="346"/>
                    <a:pt x="256" y="534"/>
                  </a:cubicBezTo>
                  <a:cubicBezTo>
                    <a:pt x="156" y="724"/>
                    <a:pt x="67" y="924"/>
                    <a:pt x="34" y="1147"/>
                  </a:cubicBezTo>
                  <a:cubicBezTo>
                    <a:pt x="0" y="1358"/>
                    <a:pt x="0" y="1592"/>
                    <a:pt x="56" y="1802"/>
                  </a:cubicBezTo>
                  <a:cubicBezTo>
                    <a:pt x="123" y="2014"/>
                    <a:pt x="223" y="2214"/>
                    <a:pt x="378" y="2370"/>
                  </a:cubicBezTo>
                  <a:lnTo>
                    <a:pt x="390" y="2359"/>
                  </a:lnTo>
                  <a:cubicBezTo>
                    <a:pt x="301" y="2170"/>
                    <a:pt x="234" y="1970"/>
                    <a:pt x="190" y="1769"/>
                  </a:cubicBezTo>
                  <a:cubicBezTo>
                    <a:pt x="156" y="1569"/>
                    <a:pt x="123" y="1369"/>
                    <a:pt x="145" y="1157"/>
                  </a:cubicBezTo>
                  <a:cubicBezTo>
                    <a:pt x="156" y="957"/>
                    <a:pt x="223" y="757"/>
                    <a:pt x="323" y="568"/>
                  </a:cubicBezTo>
                  <a:cubicBezTo>
                    <a:pt x="412" y="379"/>
                    <a:pt x="523" y="190"/>
                    <a:pt x="635" y="12"/>
                  </a:cubicBezTo>
                  <a:lnTo>
                    <a:pt x="623"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11"/>
            <p:cNvSpPr/>
            <p:nvPr/>
          </p:nvSpPr>
          <p:spPr>
            <a:xfrm>
              <a:off x="2275477" y="4722144"/>
              <a:ext cx="17514" cy="61716"/>
            </a:xfrm>
            <a:custGeom>
              <a:avLst/>
              <a:gdLst/>
              <a:ahLst/>
              <a:cxnLst/>
              <a:rect l="l" t="t" r="r" b="b"/>
              <a:pathLst>
                <a:path w="502" h="1769" extrusionOk="0">
                  <a:moveTo>
                    <a:pt x="23" y="0"/>
                  </a:moveTo>
                  <a:cubicBezTo>
                    <a:pt x="1" y="78"/>
                    <a:pt x="12" y="156"/>
                    <a:pt x="35" y="234"/>
                  </a:cubicBezTo>
                  <a:cubicBezTo>
                    <a:pt x="57" y="312"/>
                    <a:pt x="101" y="389"/>
                    <a:pt x="134" y="456"/>
                  </a:cubicBezTo>
                  <a:cubicBezTo>
                    <a:pt x="212" y="589"/>
                    <a:pt x="268" y="734"/>
                    <a:pt x="301" y="879"/>
                  </a:cubicBezTo>
                  <a:cubicBezTo>
                    <a:pt x="334" y="1034"/>
                    <a:pt x="346" y="1179"/>
                    <a:pt x="357" y="1335"/>
                  </a:cubicBezTo>
                  <a:cubicBezTo>
                    <a:pt x="368" y="1479"/>
                    <a:pt x="357" y="1624"/>
                    <a:pt x="279" y="1758"/>
                  </a:cubicBezTo>
                  <a:lnTo>
                    <a:pt x="290" y="1768"/>
                  </a:lnTo>
                  <a:cubicBezTo>
                    <a:pt x="357" y="1724"/>
                    <a:pt x="413" y="1657"/>
                    <a:pt x="446" y="1580"/>
                  </a:cubicBezTo>
                  <a:cubicBezTo>
                    <a:pt x="479" y="1501"/>
                    <a:pt x="490" y="1412"/>
                    <a:pt x="490" y="1335"/>
                  </a:cubicBezTo>
                  <a:cubicBezTo>
                    <a:pt x="502" y="1168"/>
                    <a:pt x="457" y="1001"/>
                    <a:pt x="401" y="856"/>
                  </a:cubicBezTo>
                  <a:cubicBezTo>
                    <a:pt x="357" y="701"/>
                    <a:pt x="279" y="556"/>
                    <a:pt x="190" y="423"/>
                  </a:cubicBezTo>
                  <a:cubicBezTo>
                    <a:pt x="146" y="356"/>
                    <a:pt x="112" y="290"/>
                    <a:pt x="79" y="223"/>
                  </a:cubicBezTo>
                  <a:cubicBezTo>
                    <a:pt x="45" y="156"/>
                    <a:pt x="35" y="78"/>
                    <a:pt x="35"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11"/>
            <p:cNvSpPr/>
            <p:nvPr/>
          </p:nvSpPr>
          <p:spPr>
            <a:xfrm>
              <a:off x="2281338" y="4724482"/>
              <a:ext cx="31050" cy="54704"/>
            </a:xfrm>
            <a:custGeom>
              <a:avLst/>
              <a:gdLst/>
              <a:ahLst/>
              <a:cxnLst/>
              <a:rect l="l" t="t" r="r" b="b"/>
              <a:pathLst>
                <a:path w="890" h="1568" extrusionOk="0">
                  <a:moveTo>
                    <a:pt x="0" y="0"/>
                  </a:moveTo>
                  <a:lnTo>
                    <a:pt x="0" y="0"/>
                  </a:lnTo>
                  <a:cubicBezTo>
                    <a:pt x="122" y="89"/>
                    <a:pt x="245" y="200"/>
                    <a:pt x="344" y="312"/>
                  </a:cubicBezTo>
                  <a:cubicBezTo>
                    <a:pt x="445" y="423"/>
                    <a:pt x="534" y="556"/>
                    <a:pt x="601" y="690"/>
                  </a:cubicBezTo>
                  <a:cubicBezTo>
                    <a:pt x="667" y="823"/>
                    <a:pt x="712" y="967"/>
                    <a:pt x="756" y="1112"/>
                  </a:cubicBezTo>
                  <a:cubicBezTo>
                    <a:pt x="801" y="1256"/>
                    <a:pt x="823" y="1412"/>
                    <a:pt x="856" y="1568"/>
                  </a:cubicBezTo>
                  <a:cubicBezTo>
                    <a:pt x="890" y="1412"/>
                    <a:pt x="878" y="1246"/>
                    <a:pt x="845" y="1090"/>
                  </a:cubicBezTo>
                  <a:cubicBezTo>
                    <a:pt x="811" y="934"/>
                    <a:pt x="745" y="789"/>
                    <a:pt x="667" y="656"/>
                  </a:cubicBezTo>
                  <a:cubicBezTo>
                    <a:pt x="589" y="512"/>
                    <a:pt x="489" y="389"/>
                    <a:pt x="378" y="278"/>
                  </a:cubicBezTo>
                  <a:cubicBezTo>
                    <a:pt x="267" y="167"/>
                    <a:pt x="133" y="78"/>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11"/>
            <p:cNvSpPr/>
            <p:nvPr/>
          </p:nvSpPr>
          <p:spPr>
            <a:xfrm>
              <a:off x="2240205" y="4722528"/>
              <a:ext cx="26794" cy="48529"/>
            </a:xfrm>
            <a:custGeom>
              <a:avLst/>
              <a:gdLst/>
              <a:ahLst/>
              <a:cxnLst/>
              <a:rect l="l" t="t" r="r" b="b"/>
              <a:pathLst>
                <a:path w="768" h="1391" extrusionOk="0">
                  <a:moveTo>
                    <a:pt x="767" y="0"/>
                  </a:moveTo>
                  <a:cubicBezTo>
                    <a:pt x="522" y="134"/>
                    <a:pt x="322" y="345"/>
                    <a:pt x="189" y="590"/>
                  </a:cubicBezTo>
                  <a:cubicBezTo>
                    <a:pt x="122" y="701"/>
                    <a:pt x="55" y="835"/>
                    <a:pt x="33" y="979"/>
                  </a:cubicBezTo>
                  <a:cubicBezTo>
                    <a:pt x="11" y="1112"/>
                    <a:pt x="0" y="1257"/>
                    <a:pt x="33" y="1391"/>
                  </a:cubicBezTo>
                  <a:cubicBezTo>
                    <a:pt x="55" y="1257"/>
                    <a:pt x="77" y="1124"/>
                    <a:pt x="111" y="990"/>
                  </a:cubicBezTo>
                  <a:cubicBezTo>
                    <a:pt x="144" y="868"/>
                    <a:pt x="189" y="734"/>
                    <a:pt x="245" y="612"/>
                  </a:cubicBezTo>
                  <a:cubicBezTo>
                    <a:pt x="367" y="378"/>
                    <a:pt x="545" y="167"/>
                    <a:pt x="767" y="12"/>
                  </a:cubicBezTo>
                  <a:lnTo>
                    <a:pt x="767"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11"/>
            <p:cNvSpPr/>
            <p:nvPr/>
          </p:nvSpPr>
          <p:spPr>
            <a:xfrm>
              <a:off x="2265813" y="4723679"/>
              <a:ext cx="7012" cy="44656"/>
            </a:xfrm>
            <a:custGeom>
              <a:avLst/>
              <a:gdLst/>
              <a:ahLst/>
              <a:cxnLst/>
              <a:rect l="l" t="t" r="r" b="b"/>
              <a:pathLst>
                <a:path w="201" h="1280" extrusionOk="0">
                  <a:moveTo>
                    <a:pt x="189" y="1"/>
                  </a:moveTo>
                  <a:cubicBezTo>
                    <a:pt x="134" y="101"/>
                    <a:pt x="89" y="201"/>
                    <a:pt x="67" y="301"/>
                  </a:cubicBezTo>
                  <a:cubicBezTo>
                    <a:pt x="33" y="412"/>
                    <a:pt x="11" y="523"/>
                    <a:pt x="11" y="634"/>
                  </a:cubicBezTo>
                  <a:cubicBezTo>
                    <a:pt x="0" y="746"/>
                    <a:pt x="0" y="857"/>
                    <a:pt x="33" y="968"/>
                  </a:cubicBezTo>
                  <a:cubicBezTo>
                    <a:pt x="55" y="1079"/>
                    <a:pt x="100" y="1180"/>
                    <a:pt x="167" y="1279"/>
                  </a:cubicBezTo>
                  <a:lnTo>
                    <a:pt x="178" y="1269"/>
                  </a:lnTo>
                  <a:cubicBezTo>
                    <a:pt x="156" y="1158"/>
                    <a:pt x="122" y="1057"/>
                    <a:pt x="111" y="957"/>
                  </a:cubicBezTo>
                  <a:cubicBezTo>
                    <a:pt x="100" y="846"/>
                    <a:pt x="78" y="746"/>
                    <a:pt x="78" y="634"/>
                  </a:cubicBezTo>
                  <a:cubicBezTo>
                    <a:pt x="67" y="424"/>
                    <a:pt x="111" y="201"/>
                    <a:pt x="20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11"/>
            <p:cNvSpPr/>
            <p:nvPr/>
          </p:nvSpPr>
          <p:spPr>
            <a:xfrm>
              <a:off x="2242507" y="4630144"/>
              <a:ext cx="119559" cy="84253"/>
            </a:xfrm>
            <a:custGeom>
              <a:avLst/>
              <a:gdLst/>
              <a:ahLst/>
              <a:cxnLst/>
              <a:rect l="l" t="t" r="r" b="b"/>
              <a:pathLst>
                <a:path w="3427" h="2415" extrusionOk="0">
                  <a:moveTo>
                    <a:pt x="1702" y="1"/>
                  </a:moveTo>
                  <a:cubicBezTo>
                    <a:pt x="1519" y="12"/>
                    <a:pt x="1448" y="253"/>
                    <a:pt x="1268" y="253"/>
                  </a:cubicBezTo>
                  <a:cubicBezTo>
                    <a:pt x="1251" y="253"/>
                    <a:pt x="1232" y="251"/>
                    <a:pt x="1213" y="246"/>
                  </a:cubicBezTo>
                  <a:cubicBezTo>
                    <a:pt x="1058" y="205"/>
                    <a:pt x="904" y="135"/>
                    <a:pt x="771" y="135"/>
                  </a:cubicBezTo>
                  <a:cubicBezTo>
                    <a:pt x="722" y="135"/>
                    <a:pt x="676" y="144"/>
                    <a:pt x="634" y="168"/>
                  </a:cubicBezTo>
                  <a:cubicBezTo>
                    <a:pt x="479" y="257"/>
                    <a:pt x="535" y="312"/>
                    <a:pt x="390" y="391"/>
                  </a:cubicBezTo>
                  <a:cubicBezTo>
                    <a:pt x="256" y="457"/>
                    <a:pt x="1" y="457"/>
                    <a:pt x="34" y="713"/>
                  </a:cubicBezTo>
                  <a:cubicBezTo>
                    <a:pt x="68" y="969"/>
                    <a:pt x="679" y="1669"/>
                    <a:pt x="701" y="1892"/>
                  </a:cubicBezTo>
                  <a:cubicBezTo>
                    <a:pt x="723" y="2104"/>
                    <a:pt x="735" y="2248"/>
                    <a:pt x="735" y="2248"/>
                  </a:cubicBezTo>
                  <a:lnTo>
                    <a:pt x="1368" y="2415"/>
                  </a:lnTo>
                  <a:cubicBezTo>
                    <a:pt x="1368" y="2415"/>
                    <a:pt x="1658" y="2292"/>
                    <a:pt x="2247" y="2170"/>
                  </a:cubicBezTo>
                  <a:cubicBezTo>
                    <a:pt x="2848" y="2037"/>
                    <a:pt x="3026" y="2081"/>
                    <a:pt x="3182" y="1914"/>
                  </a:cubicBezTo>
                  <a:cubicBezTo>
                    <a:pt x="3348" y="1748"/>
                    <a:pt x="3415" y="1725"/>
                    <a:pt x="3415" y="1614"/>
                  </a:cubicBezTo>
                  <a:cubicBezTo>
                    <a:pt x="3426" y="1491"/>
                    <a:pt x="3271" y="1147"/>
                    <a:pt x="3159" y="969"/>
                  </a:cubicBezTo>
                  <a:cubicBezTo>
                    <a:pt x="3037" y="791"/>
                    <a:pt x="3037" y="802"/>
                    <a:pt x="2814" y="658"/>
                  </a:cubicBezTo>
                  <a:cubicBezTo>
                    <a:pt x="2603" y="524"/>
                    <a:pt x="2514" y="602"/>
                    <a:pt x="2325" y="401"/>
                  </a:cubicBezTo>
                  <a:cubicBezTo>
                    <a:pt x="2125" y="213"/>
                    <a:pt x="1914" y="1"/>
                    <a:pt x="1702"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11"/>
            <p:cNvSpPr/>
            <p:nvPr/>
          </p:nvSpPr>
          <p:spPr>
            <a:xfrm>
              <a:off x="2242507" y="4634819"/>
              <a:ext cx="81532" cy="79578"/>
            </a:xfrm>
            <a:custGeom>
              <a:avLst/>
              <a:gdLst/>
              <a:ahLst/>
              <a:cxnLst/>
              <a:rect l="l" t="t" r="r" b="b"/>
              <a:pathLst>
                <a:path w="2337" h="2281" extrusionOk="0">
                  <a:moveTo>
                    <a:pt x="771" y="1"/>
                  </a:moveTo>
                  <a:cubicBezTo>
                    <a:pt x="722" y="1"/>
                    <a:pt x="676" y="10"/>
                    <a:pt x="634" y="34"/>
                  </a:cubicBezTo>
                  <a:cubicBezTo>
                    <a:pt x="479" y="123"/>
                    <a:pt x="535" y="178"/>
                    <a:pt x="390" y="257"/>
                  </a:cubicBezTo>
                  <a:cubicBezTo>
                    <a:pt x="256" y="323"/>
                    <a:pt x="1" y="323"/>
                    <a:pt x="34" y="579"/>
                  </a:cubicBezTo>
                  <a:cubicBezTo>
                    <a:pt x="68" y="835"/>
                    <a:pt x="679" y="1535"/>
                    <a:pt x="701" y="1758"/>
                  </a:cubicBezTo>
                  <a:cubicBezTo>
                    <a:pt x="723" y="1970"/>
                    <a:pt x="735" y="2114"/>
                    <a:pt x="735" y="2114"/>
                  </a:cubicBezTo>
                  <a:lnTo>
                    <a:pt x="1368" y="2281"/>
                  </a:lnTo>
                  <a:cubicBezTo>
                    <a:pt x="1368" y="2281"/>
                    <a:pt x="1658" y="2158"/>
                    <a:pt x="2247" y="2036"/>
                  </a:cubicBezTo>
                  <a:cubicBezTo>
                    <a:pt x="2280" y="2025"/>
                    <a:pt x="2314" y="2014"/>
                    <a:pt x="2336" y="2014"/>
                  </a:cubicBezTo>
                  <a:cubicBezTo>
                    <a:pt x="2258" y="1947"/>
                    <a:pt x="2147" y="1891"/>
                    <a:pt x="2070" y="1869"/>
                  </a:cubicBezTo>
                  <a:cubicBezTo>
                    <a:pt x="1892" y="1824"/>
                    <a:pt x="1714" y="1824"/>
                    <a:pt x="1536" y="1780"/>
                  </a:cubicBezTo>
                  <a:cubicBezTo>
                    <a:pt x="1358" y="1725"/>
                    <a:pt x="1190" y="1591"/>
                    <a:pt x="1180" y="1413"/>
                  </a:cubicBezTo>
                  <a:cubicBezTo>
                    <a:pt x="1168" y="1302"/>
                    <a:pt x="1224" y="1191"/>
                    <a:pt x="1269" y="1090"/>
                  </a:cubicBezTo>
                  <a:cubicBezTo>
                    <a:pt x="1380" y="779"/>
                    <a:pt x="1368" y="435"/>
                    <a:pt x="1279" y="123"/>
                  </a:cubicBezTo>
                  <a:cubicBezTo>
                    <a:pt x="1257" y="123"/>
                    <a:pt x="1235" y="123"/>
                    <a:pt x="1213" y="112"/>
                  </a:cubicBezTo>
                  <a:cubicBezTo>
                    <a:pt x="1058" y="71"/>
                    <a:pt x="904" y="1"/>
                    <a:pt x="77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11"/>
            <p:cNvSpPr/>
            <p:nvPr/>
          </p:nvSpPr>
          <p:spPr>
            <a:xfrm>
              <a:off x="2288665" y="4658508"/>
              <a:ext cx="4326" cy="7012"/>
            </a:xfrm>
            <a:custGeom>
              <a:avLst/>
              <a:gdLst/>
              <a:ahLst/>
              <a:cxnLst/>
              <a:rect l="l" t="t" r="r" b="b"/>
              <a:pathLst>
                <a:path w="124" h="201" extrusionOk="0">
                  <a:moveTo>
                    <a:pt x="124" y="0"/>
                  </a:moveTo>
                  <a:cubicBezTo>
                    <a:pt x="90" y="23"/>
                    <a:pt x="57" y="33"/>
                    <a:pt x="23" y="56"/>
                  </a:cubicBezTo>
                  <a:cubicBezTo>
                    <a:pt x="13" y="98"/>
                    <a:pt x="12" y="151"/>
                    <a:pt x="2" y="194"/>
                  </a:cubicBezTo>
                  <a:lnTo>
                    <a:pt x="2" y="194"/>
                  </a:lnTo>
                  <a:cubicBezTo>
                    <a:pt x="6" y="189"/>
                    <a:pt x="12" y="189"/>
                    <a:pt x="12" y="189"/>
                  </a:cubicBezTo>
                  <a:lnTo>
                    <a:pt x="124" y="11"/>
                  </a:lnTo>
                  <a:lnTo>
                    <a:pt x="124" y="0"/>
                  </a:lnTo>
                  <a:close/>
                  <a:moveTo>
                    <a:pt x="2" y="194"/>
                  </a:moveTo>
                  <a:lnTo>
                    <a:pt x="2" y="194"/>
                  </a:lnTo>
                  <a:cubicBezTo>
                    <a:pt x="1" y="196"/>
                    <a:pt x="1" y="198"/>
                    <a:pt x="1" y="201"/>
                  </a:cubicBezTo>
                  <a:cubicBezTo>
                    <a:pt x="1" y="198"/>
                    <a:pt x="2" y="196"/>
                    <a:pt x="2" y="194"/>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11"/>
            <p:cNvSpPr/>
            <p:nvPr/>
          </p:nvSpPr>
          <p:spPr>
            <a:xfrm>
              <a:off x="2273174" y="4710108"/>
              <a:ext cx="1186" cy="1989"/>
            </a:xfrm>
            <a:custGeom>
              <a:avLst/>
              <a:gdLst/>
              <a:ahLst/>
              <a:cxnLst/>
              <a:rect l="l" t="t" r="r" b="b"/>
              <a:pathLst>
                <a:path w="34" h="57" extrusionOk="0">
                  <a:moveTo>
                    <a:pt x="22" y="0"/>
                  </a:moveTo>
                  <a:cubicBezTo>
                    <a:pt x="12" y="12"/>
                    <a:pt x="12" y="34"/>
                    <a:pt x="0" y="45"/>
                  </a:cubicBezTo>
                  <a:lnTo>
                    <a:pt x="12" y="56"/>
                  </a:lnTo>
                  <a:cubicBezTo>
                    <a:pt x="22" y="34"/>
                    <a:pt x="34" y="22"/>
                    <a:pt x="34" y="0"/>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11"/>
            <p:cNvSpPr/>
            <p:nvPr/>
          </p:nvSpPr>
          <p:spPr>
            <a:xfrm>
              <a:off x="2273942" y="4660427"/>
              <a:ext cx="15560" cy="49715"/>
            </a:xfrm>
            <a:custGeom>
              <a:avLst/>
              <a:gdLst/>
              <a:ahLst/>
              <a:cxnLst/>
              <a:rect l="l" t="t" r="r" b="b"/>
              <a:pathLst>
                <a:path w="446" h="1425" extrusionOk="0">
                  <a:moveTo>
                    <a:pt x="445" y="1"/>
                  </a:moveTo>
                  <a:cubicBezTo>
                    <a:pt x="356" y="67"/>
                    <a:pt x="279" y="146"/>
                    <a:pt x="212" y="235"/>
                  </a:cubicBezTo>
                  <a:cubicBezTo>
                    <a:pt x="168" y="290"/>
                    <a:pt x="134" y="356"/>
                    <a:pt x="111" y="423"/>
                  </a:cubicBezTo>
                  <a:cubicBezTo>
                    <a:pt x="79" y="490"/>
                    <a:pt x="56" y="557"/>
                    <a:pt x="45" y="635"/>
                  </a:cubicBezTo>
                  <a:cubicBezTo>
                    <a:pt x="12" y="768"/>
                    <a:pt x="0" y="924"/>
                    <a:pt x="12" y="1058"/>
                  </a:cubicBezTo>
                  <a:cubicBezTo>
                    <a:pt x="12" y="1179"/>
                    <a:pt x="22" y="1302"/>
                    <a:pt x="0" y="1424"/>
                  </a:cubicBezTo>
                  <a:lnTo>
                    <a:pt x="12" y="1424"/>
                  </a:lnTo>
                  <a:cubicBezTo>
                    <a:pt x="67" y="1313"/>
                    <a:pt x="67" y="1179"/>
                    <a:pt x="79" y="1058"/>
                  </a:cubicBezTo>
                  <a:cubicBezTo>
                    <a:pt x="79" y="924"/>
                    <a:pt x="101" y="791"/>
                    <a:pt x="145" y="657"/>
                  </a:cubicBezTo>
                  <a:cubicBezTo>
                    <a:pt x="190" y="534"/>
                    <a:pt x="267" y="423"/>
                    <a:pt x="323" y="301"/>
                  </a:cubicBezTo>
                  <a:cubicBezTo>
                    <a:pt x="356" y="245"/>
                    <a:pt x="390" y="201"/>
                    <a:pt x="423" y="146"/>
                  </a:cubicBezTo>
                  <a:cubicBezTo>
                    <a:pt x="434" y="101"/>
                    <a:pt x="434" y="45"/>
                    <a:pt x="445"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11"/>
            <p:cNvSpPr/>
            <p:nvPr/>
          </p:nvSpPr>
          <p:spPr>
            <a:xfrm>
              <a:off x="2290618" y="4658508"/>
              <a:ext cx="27596" cy="36876"/>
            </a:xfrm>
            <a:custGeom>
              <a:avLst/>
              <a:gdLst/>
              <a:ahLst/>
              <a:cxnLst/>
              <a:rect l="l" t="t" r="r" b="b"/>
              <a:pathLst>
                <a:path w="791" h="1057" extrusionOk="0">
                  <a:moveTo>
                    <a:pt x="790" y="0"/>
                  </a:moveTo>
                  <a:cubicBezTo>
                    <a:pt x="624" y="67"/>
                    <a:pt x="501" y="201"/>
                    <a:pt x="401" y="334"/>
                  </a:cubicBezTo>
                  <a:cubicBezTo>
                    <a:pt x="301" y="478"/>
                    <a:pt x="223" y="623"/>
                    <a:pt x="134" y="779"/>
                  </a:cubicBezTo>
                  <a:cubicBezTo>
                    <a:pt x="90" y="856"/>
                    <a:pt x="45" y="945"/>
                    <a:pt x="1" y="1024"/>
                  </a:cubicBezTo>
                  <a:cubicBezTo>
                    <a:pt x="12" y="1034"/>
                    <a:pt x="34" y="1046"/>
                    <a:pt x="45" y="1057"/>
                  </a:cubicBezTo>
                  <a:cubicBezTo>
                    <a:pt x="101" y="968"/>
                    <a:pt x="145" y="890"/>
                    <a:pt x="201" y="812"/>
                  </a:cubicBezTo>
                  <a:cubicBezTo>
                    <a:pt x="279" y="668"/>
                    <a:pt x="379" y="523"/>
                    <a:pt x="468" y="389"/>
                  </a:cubicBezTo>
                  <a:cubicBezTo>
                    <a:pt x="557" y="245"/>
                    <a:pt x="657" y="112"/>
                    <a:pt x="790" y="11"/>
                  </a:cubicBezTo>
                  <a:lnTo>
                    <a:pt x="790"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11"/>
            <p:cNvSpPr/>
            <p:nvPr/>
          </p:nvSpPr>
          <p:spPr>
            <a:xfrm>
              <a:off x="2276663" y="4711643"/>
              <a:ext cx="3524" cy="3559"/>
            </a:xfrm>
            <a:custGeom>
              <a:avLst/>
              <a:gdLst/>
              <a:ahLst/>
              <a:cxnLst/>
              <a:rect l="l" t="t" r="r" b="b"/>
              <a:pathLst>
                <a:path w="101" h="102" extrusionOk="0">
                  <a:moveTo>
                    <a:pt x="90" y="1"/>
                  </a:moveTo>
                  <a:cubicBezTo>
                    <a:pt x="56" y="34"/>
                    <a:pt x="23" y="67"/>
                    <a:pt x="1" y="101"/>
                  </a:cubicBezTo>
                  <a:lnTo>
                    <a:pt x="100"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11"/>
            <p:cNvSpPr/>
            <p:nvPr/>
          </p:nvSpPr>
          <p:spPr>
            <a:xfrm>
              <a:off x="2279768" y="4694199"/>
              <a:ext cx="12455" cy="17479"/>
            </a:xfrm>
            <a:custGeom>
              <a:avLst/>
              <a:gdLst/>
              <a:ahLst/>
              <a:cxnLst/>
              <a:rect l="l" t="t" r="r" b="b"/>
              <a:pathLst>
                <a:path w="357" h="501" extrusionOk="0">
                  <a:moveTo>
                    <a:pt x="312" y="1"/>
                  </a:moveTo>
                  <a:cubicBezTo>
                    <a:pt x="278" y="67"/>
                    <a:pt x="245" y="134"/>
                    <a:pt x="201" y="189"/>
                  </a:cubicBezTo>
                  <a:cubicBezTo>
                    <a:pt x="145" y="300"/>
                    <a:pt x="67" y="401"/>
                    <a:pt x="1" y="501"/>
                  </a:cubicBezTo>
                  <a:lnTo>
                    <a:pt x="11" y="501"/>
                  </a:lnTo>
                  <a:cubicBezTo>
                    <a:pt x="89" y="412"/>
                    <a:pt x="167" y="312"/>
                    <a:pt x="234" y="211"/>
                  </a:cubicBezTo>
                  <a:cubicBezTo>
                    <a:pt x="278" y="156"/>
                    <a:pt x="323" y="90"/>
                    <a:pt x="356" y="34"/>
                  </a:cubicBezTo>
                  <a:cubicBezTo>
                    <a:pt x="345" y="23"/>
                    <a:pt x="323" y="11"/>
                    <a:pt x="3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11"/>
            <p:cNvSpPr/>
            <p:nvPr/>
          </p:nvSpPr>
          <p:spPr>
            <a:xfrm>
              <a:off x="2279001" y="4712410"/>
              <a:ext cx="4291" cy="4326"/>
            </a:xfrm>
            <a:custGeom>
              <a:avLst/>
              <a:gdLst/>
              <a:ahLst/>
              <a:cxnLst/>
              <a:rect l="l" t="t" r="r" b="b"/>
              <a:pathLst>
                <a:path w="123" h="124" extrusionOk="0">
                  <a:moveTo>
                    <a:pt x="100" y="1"/>
                  </a:moveTo>
                  <a:cubicBezTo>
                    <a:pt x="67" y="35"/>
                    <a:pt x="33" y="79"/>
                    <a:pt x="0" y="124"/>
                  </a:cubicBezTo>
                  <a:lnTo>
                    <a:pt x="11" y="124"/>
                  </a:lnTo>
                  <a:lnTo>
                    <a:pt x="12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11"/>
            <p:cNvSpPr/>
            <p:nvPr/>
          </p:nvSpPr>
          <p:spPr>
            <a:xfrm>
              <a:off x="2295677" y="4678290"/>
              <a:ext cx="25642" cy="19049"/>
            </a:xfrm>
            <a:custGeom>
              <a:avLst/>
              <a:gdLst/>
              <a:ahLst/>
              <a:cxnLst/>
              <a:rect l="l" t="t" r="r" b="b"/>
              <a:pathLst>
                <a:path w="735" h="546" extrusionOk="0">
                  <a:moveTo>
                    <a:pt x="723" y="0"/>
                  </a:moveTo>
                  <a:cubicBezTo>
                    <a:pt x="590" y="12"/>
                    <a:pt x="457" y="89"/>
                    <a:pt x="345" y="167"/>
                  </a:cubicBezTo>
                  <a:cubicBezTo>
                    <a:pt x="234" y="256"/>
                    <a:pt x="145" y="368"/>
                    <a:pt x="56" y="467"/>
                  </a:cubicBezTo>
                  <a:cubicBezTo>
                    <a:pt x="34" y="490"/>
                    <a:pt x="12" y="501"/>
                    <a:pt x="0" y="523"/>
                  </a:cubicBezTo>
                  <a:cubicBezTo>
                    <a:pt x="0" y="523"/>
                    <a:pt x="12" y="523"/>
                    <a:pt x="12" y="534"/>
                  </a:cubicBezTo>
                  <a:cubicBezTo>
                    <a:pt x="34" y="534"/>
                    <a:pt x="45" y="534"/>
                    <a:pt x="67" y="546"/>
                  </a:cubicBezTo>
                  <a:lnTo>
                    <a:pt x="101" y="512"/>
                  </a:lnTo>
                  <a:cubicBezTo>
                    <a:pt x="200" y="412"/>
                    <a:pt x="301" y="323"/>
                    <a:pt x="400" y="234"/>
                  </a:cubicBezTo>
                  <a:cubicBezTo>
                    <a:pt x="501" y="145"/>
                    <a:pt x="601" y="67"/>
                    <a:pt x="734" y="12"/>
                  </a:cubicBezTo>
                  <a:lnTo>
                    <a:pt x="723"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11"/>
            <p:cNvSpPr/>
            <p:nvPr/>
          </p:nvSpPr>
          <p:spPr>
            <a:xfrm>
              <a:off x="2282455" y="4696536"/>
              <a:ext cx="15560" cy="15909"/>
            </a:xfrm>
            <a:custGeom>
              <a:avLst/>
              <a:gdLst/>
              <a:ahLst/>
              <a:cxnLst/>
              <a:rect l="l" t="t" r="r" b="b"/>
              <a:pathLst>
                <a:path w="446" h="456" extrusionOk="0">
                  <a:moveTo>
                    <a:pt x="379" y="0"/>
                  </a:moveTo>
                  <a:cubicBezTo>
                    <a:pt x="246" y="144"/>
                    <a:pt x="124" y="300"/>
                    <a:pt x="1" y="456"/>
                  </a:cubicBezTo>
                  <a:lnTo>
                    <a:pt x="23" y="456"/>
                  </a:lnTo>
                  <a:lnTo>
                    <a:pt x="190" y="278"/>
                  </a:lnTo>
                  <a:lnTo>
                    <a:pt x="446" y="23"/>
                  </a:lnTo>
                  <a:cubicBezTo>
                    <a:pt x="424" y="11"/>
                    <a:pt x="413" y="11"/>
                    <a:pt x="391" y="11"/>
                  </a:cubicBezTo>
                  <a:cubicBezTo>
                    <a:pt x="391" y="0"/>
                    <a:pt x="379" y="0"/>
                    <a:pt x="37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11"/>
            <p:cNvSpPr/>
            <p:nvPr/>
          </p:nvSpPr>
          <p:spPr>
            <a:xfrm>
              <a:off x="2283641" y="4713597"/>
              <a:ext cx="4291" cy="3907"/>
            </a:xfrm>
            <a:custGeom>
              <a:avLst/>
              <a:gdLst/>
              <a:ahLst/>
              <a:cxnLst/>
              <a:rect l="l" t="t" r="r" b="b"/>
              <a:pathLst>
                <a:path w="123" h="112" extrusionOk="0">
                  <a:moveTo>
                    <a:pt x="90" y="1"/>
                  </a:moveTo>
                  <a:cubicBezTo>
                    <a:pt x="56" y="34"/>
                    <a:pt x="34" y="67"/>
                    <a:pt x="1" y="112"/>
                  </a:cubicBezTo>
                  <a:lnTo>
                    <a:pt x="11" y="112"/>
                  </a:lnTo>
                  <a:cubicBezTo>
                    <a:pt x="45" y="78"/>
                    <a:pt x="78" y="34"/>
                    <a:pt x="1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11"/>
            <p:cNvSpPr/>
            <p:nvPr/>
          </p:nvSpPr>
          <p:spPr>
            <a:xfrm>
              <a:off x="2308063" y="4697304"/>
              <a:ext cx="13641" cy="2721"/>
            </a:xfrm>
            <a:custGeom>
              <a:avLst/>
              <a:gdLst/>
              <a:ahLst/>
              <a:cxnLst/>
              <a:rect l="l" t="t" r="r" b="b"/>
              <a:pathLst>
                <a:path w="391" h="78" extrusionOk="0">
                  <a:moveTo>
                    <a:pt x="302" y="1"/>
                  </a:moveTo>
                  <a:cubicBezTo>
                    <a:pt x="223" y="1"/>
                    <a:pt x="146" y="11"/>
                    <a:pt x="68" y="23"/>
                  </a:cubicBezTo>
                  <a:cubicBezTo>
                    <a:pt x="45" y="33"/>
                    <a:pt x="23" y="33"/>
                    <a:pt x="1" y="45"/>
                  </a:cubicBezTo>
                  <a:lnTo>
                    <a:pt x="168" y="78"/>
                  </a:lnTo>
                  <a:cubicBezTo>
                    <a:pt x="246" y="56"/>
                    <a:pt x="312" y="33"/>
                    <a:pt x="391" y="11"/>
                  </a:cubicBezTo>
                  <a:lnTo>
                    <a:pt x="391"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11"/>
            <p:cNvSpPr/>
            <p:nvPr/>
          </p:nvSpPr>
          <p:spPr>
            <a:xfrm>
              <a:off x="2286746" y="4698874"/>
              <a:ext cx="27212" cy="14757"/>
            </a:xfrm>
            <a:custGeom>
              <a:avLst/>
              <a:gdLst/>
              <a:ahLst/>
              <a:cxnLst/>
              <a:rect l="l" t="t" r="r" b="b"/>
              <a:pathLst>
                <a:path w="780" h="423" extrusionOk="0">
                  <a:moveTo>
                    <a:pt x="612" y="0"/>
                  </a:moveTo>
                  <a:cubicBezTo>
                    <a:pt x="535" y="33"/>
                    <a:pt x="456" y="67"/>
                    <a:pt x="390" y="111"/>
                  </a:cubicBezTo>
                  <a:cubicBezTo>
                    <a:pt x="290" y="166"/>
                    <a:pt x="201" y="222"/>
                    <a:pt x="123" y="300"/>
                  </a:cubicBezTo>
                  <a:cubicBezTo>
                    <a:pt x="78" y="334"/>
                    <a:pt x="45" y="378"/>
                    <a:pt x="1" y="423"/>
                  </a:cubicBezTo>
                  <a:lnTo>
                    <a:pt x="34" y="423"/>
                  </a:lnTo>
                  <a:cubicBezTo>
                    <a:pt x="145" y="322"/>
                    <a:pt x="278" y="233"/>
                    <a:pt x="412" y="166"/>
                  </a:cubicBezTo>
                  <a:cubicBezTo>
                    <a:pt x="512" y="122"/>
                    <a:pt x="601" y="100"/>
                    <a:pt x="701" y="55"/>
                  </a:cubicBezTo>
                  <a:cubicBezTo>
                    <a:pt x="735" y="55"/>
                    <a:pt x="757" y="45"/>
                    <a:pt x="779" y="33"/>
                  </a:cubicBezTo>
                  <a:lnTo>
                    <a:pt x="612"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11"/>
            <p:cNvSpPr/>
            <p:nvPr/>
          </p:nvSpPr>
          <p:spPr>
            <a:xfrm>
              <a:off x="2154833" y="4631295"/>
              <a:ext cx="118338" cy="98243"/>
            </a:xfrm>
            <a:custGeom>
              <a:avLst/>
              <a:gdLst/>
              <a:ahLst/>
              <a:cxnLst/>
              <a:rect l="l" t="t" r="r" b="b"/>
              <a:pathLst>
                <a:path w="3392" h="2816" extrusionOk="0">
                  <a:moveTo>
                    <a:pt x="1994" y="0"/>
                  </a:moveTo>
                  <a:cubicBezTo>
                    <a:pt x="1896" y="0"/>
                    <a:pt x="1820" y="40"/>
                    <a:pt x="1701" y="79"/>
                  </a:cubicBezTo>
                  <a:cubicBezTo>
                    <a:pt x="1513" y="158"/>
                    <a:pt x="1546" y="135"/>
                    <a:pt x="1435" y="291"/>
                  </a:cubicBezTo>
                  <a:cubicBezTo>
                    <a:pt x="1313" y="457"/>
                    <a:pt x="1279" y="724"/>
                    <a:pt x="1179" y="880"/>
                  </a:cubicBezTo>
                  <a:cubicBezTo>
                    <a:pt x="1115" y="962"/>
                    <a:pt x="1074" y="969"/>
                    <a:pt x="1001" y="969"/>
                  </a:cubicBezTo>
                  <a:cubicBezTo>
                    <a:pt x="984" y="969"/>
                    <a:pt x="966" y="969"/>
                    <a:pt x="945" y="969"/>
                  </a:cubicBezTo>
                  <a:cubicBezTo>
                    <a:pt x="901" y="958"/>
                    <a:pt x="856" y="958"/>
                    <a:pt x="789" y="958"/>
                  </a:cubicBezTo>
                  <a:cubicBezTo>
                    <a:pt x="545" y="969"/>
                    <a:pt x="490" y="991"/>
                    <a:pt x="322" y="1147"/>
                  </a:cubicBezTo>
                  <a:cubicBezTo>
                    <a:pt x="156" y="1303"/>
                    <a:pt x="111" y="1403"/>
                    <a:pt x="55" y="1837"/>
                  </a:cubicBezTo>
                  <a:cubicBezTo>
                    <a:pt x="0" y="2271"/>
                    <a:pt x="55" y="2337"/>
                    <a:pt x="189" y="2526"/>
                  </a:cubicBezTo>
                  <a:cubicBezTo>
                    <a:pt x="322" y="2704"/>
                    <a:pt x="256" y="2815"/>
                    <a:pt x="401" y="2815"/>
                  </a:cubicBezTo>
                  <a:cubicBezTo>
                    <a:pt x="545" y="2815"/>
                    <a:pt x="522" y="2682"/>
                    <a:pt x="756" y="2449"/>
                  </a:cubicBezTo>
                  <a:cubicBezTo>
                    <a:pt x="990" y="2204"/>
                    <a:pt x="1513" y="2059"/>
                    <a:pt x="2035" y="1982"/>
                  </a:cubicBezTo>
                  <a:cubicBezTo>
                    <a:pt x="2105" y="1971"/>
                    <a:pt x="2174" y="1967"/>
                    <a:pt x="2240" y="1967"/>
                  </a:cubicBezTo>
                  <a:cubicBezTo>
                    <a:pt x="2753" y="1967"/>
                    <a:pt x="3137" y="2237"/>
                    <a:pt x="3137" y="2237"/>
                  </a:cubicBezTo>
                  <a:lnTo>
                    <a:pt x="3381" y="2204"/>
                  </a:lnTo>
                  <a:cubicBezTo>
                    <a:pt x="3381" y="2204"/>
                    <a:pt x="3392" y="1826"/>
                    <a:pt x="3348" y="1470"/>
                  </a:cubicBezTo>
                  <a:cubicBezTo>
                    <a:pt x="3303" y="1125"/>
                    <a:pt x="3147" y="813"/>
                    <a:pt x="3003" y="558"/>
                  </a:cubicBezTo>
                  <a:cubicBezTo>
                    <a:pt x="2847" y="302"/>
                    <a:pt x="2514" y="202"/>
                    <a:pt x="2247" y="69"/>
                  </a:cubicBezTo>
                  <a:cubicBezTo>
                    <a:pt x="2138" y="19"/>
                    <a:pt x="2061" y="0"/>
                    <a:pt x="1994"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11"/>
            <p:cNvSpPr/>
            <p:nvPr/>
          </p:nvSpPr>
          <p:spPr>
            <a:xfrm>
              <a:off x="2230471" y="4661857"/>
              <a:ext cx="42702" cy="47482"/>
            </a:xfrm>
            <a:custGeom>
              <a:avLst/>
              <a:gdLst/>
              <a:ahLst/>
              <a:cxnLst/>
              <a:rect l="l" t="t" r="r" b="b"/>
              <a:pathLst>
                <a:path w="1224" h="1361" extrusionOk="0">
                  <a:moveTo>
                    <a:pt x="112" y="0"/>
                  </a:moveTo>
                  <a:cubicBezTo>
                    <a:pt x="101" y="0"/>
                    <a:pt x="90" y="1"/>
                    <a:pt x="79" y="4"/>
                  </a:cubicBezTo>
                  <a:cubicBezTo>
                    <a:pt x="12" y="38"/>
                    <a:pt x="1" y="137"/>
                    <a:pt x="23" y="204"/>
                  </a:cubicBezTo>
                  <a:cubicBezTo>
                    <a:pt x="57" y="338"/>
                    <a:pt x="123" y="471"/>
                    <a:pt x="212" y="572"/>
                  </a:cubicBezTo>
                  <a:cubicBezTo>
                    <a:pt x="312" y="671"/>
                    <a:pt x="435" y="760"/>
                    <a:pt x="502" y="894"/>
                  </a:cubicBezTo>
                  <a:cubicBezTo>
                    <a:pt x="546" y="972"/>
                    <a:pt x="557" y="1072"/>
                    <a:pt x="568" y="1172"/>
                  </a:cubicBezTo>
                  <a:cubicBezTo>
                    <a:pt x="813" y="1250"/>
                    <a:pt x="969" y="1361"/>
                    <a:pt x="969" y="1361"/>
                  </a:cubicBezTo>
                  <a:lnTo>
                    <a:pt x="1213" y="1328"/>
                  </a:lnTo>
                  <a:cubicBezTo>
                    <a:pt x="1213" y="1328"/>
                    <a:pt x="1224" y="1128"/>
                    <a:pt x="1202" y="883"/>
                  </a:cubicBezTo>
                  <a:lnTo>
                    <a:pt x="735" y="549"/>
                  </a:lnTo>
                  <a:cubicBezTo>
                    <a:pt x="568" y="427"/>
                    <a:pt x="401" y="305"/>
                    <a:pt x="279" y="137"/>
                  </a:cubicBezTo>
                  <a:cubicBezTo>
                    <a:pt x="257" y="105"/>
                    <a:pt x="235" y="60"/>
                    <a:pt x="201" y="38"/>
                  </a:cubicBezTo>
                  <a:cubicBezTo>
                    <a:pt x="176" y="12"/>
                    <a:pt x="145" y="0"/>
                    <a:pt x="1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11"/>
            <p:cNvSpPr/>
            <p:nvPr/>
          </p:nvSpPr>
          <p:spPr>
            <a:xfrm>
              <a:off x="2252206" y="4661613"/>
              <a:ext cx="17897" cy="29515"/>
            </a:xfrm>
            <a:custGeom>
              <a:avLst/>
              <a:gdLst/>
              <a:ahLst/>
              <a:cxnLst/>
              <a:rect l="l" t="t" r="r" b="b"/>
              <a:pathLst>
                <a:path w="513" h="846" extrusionOk="0">
                  <a:moveTo>
                    <a:pt x="0" y="0"/>
                  </a:moveTo>
                  <a:cubicBezTo>
                    <a:pt x="79" y="112"/>
                    <a:pt x="156" y="211"/>
                    <a:pt x="223" y="334"/>
                  </a:cubicBezTo>
                  <a:cubicBezTo>
                    <a:pt x="290" y="445"/>
                    <a:pt x="356" y="556"/>
                    <a:pt x="401" y="678"/>
                  </a:cubicBezTo>
                  <a:cubicBezTo>
                    <a:pt x="412" y="712"/>
                    <a:pt x="423" y="757"/>
                    <a:pt x="445" y="790"/>
                  </a:cubicBezTo>
                  <a:cubicBezTo>
                    <a:pt x="468" y="812"/>
                    <a:pt x="490" y="823"/>
                    <a:pt x="512" y="846"/>
                  </a:cubicBezTo>
                  <a:cubicBezTo>
                    <a:pt x="501" y="779"/>
                    <a:pt x="479" y="712"/>
                    <a:pt x="457" y="656"/>
                  </a:cubicBezTo>
                  <a:cubicBezTo>
                    <a:pt x="423" y="523"/>
                    <a:pt x="368" y="401"/>
                    <a:pt x="290" y="290"/>
                  </a:cubicBezTo>
                  <a:cubicBezTo>
                    <a:pt x="212" y="178"/>
                    <a:pt x="112" y="67"/>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11"/>
            <p:cNvSpPr/>
            <p:nvPr/>
          </p:nvSpPr>
          <p:spPr>
            <a:xfrm>
              <a:off x="2270453" y="4709305"/>
              <a:ext cx="802" cy="2791"/>
            </a:xfrm>
            <a:custGeom>
              <a:avLst/>
              <a:gdLst/>
              <a:ahLst/>
              <a:cxnLst/>
              <a:rect l="l" t="t" r="r" b="b"/>
              <a:pathLst>
                <a:path w="23" h="80" extrusionOk="0">
                  <a:moveTo>
                    <a:pt x="11" y="1"/>
                  </a:moveTo>
                  <a:cubicBezTo>
                    <a:pt x="11" y="23"/>
                    <a:pt x="1" y="57"/>
                    <a:pt x="1" y="79"/>
                  </a:cubicBezTo>
                  <a:lnTo>
                    <a:pt x="11" y="79"/>
                  </a:lnTo>
                  <a:cubicBezTo>
                    <a:pt x="11" y="57"/>
                    <a:pt x="23" y="23"/>
                    <a:pt x="23" y="1"/>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11"/>
            <p:cNvSpPr/>
            <p:nvPr/>
          </p:nvSpPr>
          <p:spPr>
            <a:xfrm>
              <a:off x="2270837" y="4708538"/>
              <a:ext cx="419" cy="802"/>
            </a:xfrm>
            <a:custGeom>
              <a:avLst/>
              <a:gdLst/>
              <a:ahLst/>
              <a:cxnLst/>
              <a:rect l="l" t="t" r="r" b="b"/>
              <a:pathLst>
                <a:path w="12" h="23" extrusionOk="0">
                  <a:moveTo>
                    <a:pt x="0" y="1"/>
                  </a:moveTo>
                  <a:lnTo>
                    <a:pt x="0" y="23"/>
                  </a:lnTo>
                  <a:lnTo>
                    <a:pt x="12" y="23"/>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11"/>
            <p:cNvSpPr/>
            <p:nvPr/>
          </p:nvSpPr>
          <p:spPr>
            <a:xfrm>
              <a:off x="2267732" y="4689140"/>
              <a:ext cx="3907" cy="19432"/>
            </a:xfrm>
            <a:custGeom>
              <a:avLst/>
              <a:gdLst/>
              <a:ahLst/>
              <a:cxnLst/>
              <a:rect l="l" t="t" r="r" b="b"/>
              <a:pathLst>
                <a:path w="112" h="557" extrusionOk="0">
                  <a:moveTo>
                    <a:pt x="0" y="1"/>
                  </a:moveTo>
                  <a:lnTo>
                    <a:pt x="0" y="1"/>
                  </a:lnTo>
                  <a:cubicBezTo>
                    <a:pt x="56" y="179"/>
                    <a:pt x="89" y="368"/>
                    <a:pt x="89" y="557"/>
                  </a:cubicBezTo>
                  <a:lnTo>
                    <a:pt x="101" y="557"/>
                  </a:lnTo>
                  <a:cubicBezTo>
                    <a:pt x="112" y="457"/>
                    <a:pt x="112" y="356"/>
                    <a:pt x="101" y="257"/>
                  </a:cubicBezTo>
                  <a:lnTo>
                    <a:pt x="67" y="57"/>
                  </a:lnTo>
                  <a:cubicBezTo>
                    <a:pt x="45" y="34"/>
                    <a:pt x="23" y="23"/>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11"/>
            <p:cNvSpPr/>
            <p:nvPr/>
          </p:nvSpPr>
          <p:spPr>
            <a:xfrm>
              <a:off x="2266162" y="4708956"/>
              <a:ext cx="837" cy="2721"/>
            </a:xfrm>
            <a:custGeom>
              <a:avLst/>
              <a:gdLst/>
              <a:ahLst/>
              <a:cxnLst/>
              <a:rect l="l" t="t" r="r" b="b"/>
              <a:pathLst>
                <a:path w="24" h="78" extrusionOk="0">
                  <a:moveTo>
                    <a:pt x="1" y="0"/>
                  </a:moveTo>
                  <a:cubicBezTo>
                    <a:pt x="1" y="22"/>
                    <a:pt x="12" y="55"/>
                    <a:pt x="12" y="78"/>
                  </a:cubicBezTo>
                  <a:lnTo>
                    <a:pt x="23" y="78"/>
                  </a:lnTo>
                  <a:cubicBezTo>
                    <a:pt x="23" y="55"/>
                    <a:pt x="23" y="22"/>
                    <a:pt x="1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11"/>
            <p:cNvSpPr/>
            <p:nvPr/>
          </p:nvSpPr>
          <p:spPr>
            <a:xfrm>
              <a:off x="2214178" y="4663148"/>
              <a:ext cx="17514" cy="7012"/>
            </a:xfrm>
            <a:custGeom>
              <a:avLst/>
              <a:gdLst/>
              <a:ahLst/>
              <a:cxnLst/>
              <a:rect l="l" t="t" r="r" b="b"/>
              <a:pathLst>
                <a:path w="502" h="201" extrusionOk="0">
                  <a:moveTo>
                    <a:pt x="12" y="1"/>
                  </a:moveTo>
                  <a:lnTo>
                    <a:pt x="0" y="11"/>
                  </a:lnTo>
                  <a:cubicBezTo>
                    <a:pt x="168" y="78"/>
                    <a:pt x="334" y="134"/>
                    <a:pt x="501" y="201"/>
                  </a:cubicBezTo>
                  <a:cubicBezTo>
                    <a:pt x="501" y="189"/>
                    <a:pt x="490" y="179"/>
                    <a:pt x="490" y="167"/>
                  </a:cubicBezTo>
                  <a:cubicBezTo>
                    <a:pt x="490" y="145"/>
                    <a:pt x="479" y="123"/>
                    <a:pt x="479" y="100"/>
                  </a:cubicBezTo>
                  <a:cubicBezTo>
                    <a:pt x="323" y="45"/>
                    <a:pt x="168" y="11"/>
                    <a:pt x="12"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11"/>
            <p:cNvSpPr/>
            <p:nvPr/>
          </p:nvSpPr>
          <p:spPr>
            <a:xfrm>
              <a:off x="2230889" y="4666637"/>
              <a:ext cx="35725" cy="42353"/>
            </a:xfrm>
            <a:custGeom>
              <a:avLst/>
              <a:gdLst/>
              <a:ahLst/>
              <a:cxnLst/>
              <a:rect l="l" t="t" r="r" b="b"/>
              <a:pathLst>
                <a:path w="1024" h="1214" extrusionOk="0">
                  <a:moveTo>
                    <a:pt x="0" y="0"/>
                  </a:moveTo>
                  <a:cubicBezTo>
                    <a:pt x="0" y="23"/>
                    <a:pt x="11" y="45"/>
                    <a:pt x="11" y="67"/>
                  </a:cubicBezTo>
                  <a:cubicBezTo>
                    <a:pt x="11" y="79"/>
                    <a:pt x="22" y="89"/>
                    <a:pt x="22" y="101"/>
                  </a:cubicBezTo>
                  <a:cubicBezTo>
                    <a:pt x="22" y="101"/>
                    <a:pt x="33" y="101"/>
                    <a:pt x="45" y="112"/>
                  </a:cubicBezTo>
                  <a:cubicBezTo>
                    <a:pt x="200" y="178"/>
                    <a:pt x="367" y="257"/>
                    <a:pt x="512" y="368"/>
                  </a:cubicBezTo>
                  <a:cubicBezTo>
                    <a:pt x="656" y="479"/>
                    <a:pt x="779" y="613"/>
                    <a:pt x="856" y="768"/>
                  </a:cubicBezTo>
                  <a:cubicBezTo>
                    <a:pt x="934" y="912"/>
                    <a:pt x="990" y="1058"/>
                    <a:pt x="1012" y="1213"/>
                  </a:cubicBezTo>
                  <a:lnTo>
                    <a:pt x="1023" y="1213"/>
                  </a:lnTo>
                  <a:cubicBezTo>
                    <a:pt x="1012" y="1058"/>
                    <a:pt x="967" y="902"/>
                    <a:pt x="901" y="746"/>
                  </a:cubicBezTo>
                  <a:cubicBezTo>
                    <a:pt x="823" y="579"/>
                    <a:pt x="700" y="423"/>
                    <a:pt x="556" y="301"/>
                  </a:cubicBezTo>
                  <a:cubicBezTo>
                    <a:pt x="411" y="178"/>
                    <a:pt x="255" y="79"/>
                    <a:pt x="78" y="23"/>
                  </a:cubicBezTo>
                  <a:cubicBezTo>
                    <a:pt x="55" y="12"/>
                    <a:pt x="22" y="0"/>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11"/>
            <p:cNvSpPr/>
            <p:nvPr/>
          </p:nvSpPr>
          <p:spPr>
            <a:xfrm>
              <a:off x="2224261" y="4682162"/>
              <a:ext cx="22537" cy="8582"/>
            </a:xfrm>
            <a:custGeom>
              <a:avLst/>
              <a:gdLst/>
              <a:ahLst/>
              <a:cxnLst/>
              <a:rect l="l" t="t" r="r" b="b"/>
              <a:pathLst>
                <a:path w="646" h="246" extrusionOk="0">
                  <a:moveTo>
                    <a:pt x="1" y="0"/>
                  </a:moveTo>
                  <a:lnTo>
                    <a:pt x="1" y="12"/>
                  </a:lnTo>
                  <a:cubicBezTo>
                    <a:pt x="112" y="56"/>
                    <a:pt x="223" y="89"/>
                    <a:pt x="334" y="134"/>
                  </a:cubicBezTo>
                  <a:cubicBezTo>
                    <a:pt x="435" y="178"/>
                    <a:pt x="546" y="201"/>
                    <a:pt x="646" y="245"/>
                  </a:cubicBezTo>
                  <a:cubicBezTo>
                    <a:pt x="613" y="201"/>
                    <a:pt x="568" y="156"/>
                    <a:pt x="524" y="112"/>
                  </a:cubicBezTo>
                  <a:cubicBezTo>
                    <a:pt x="468" y="89"/>
                    <a:pt x="413" y="67"/>
                    <a:pt x="357" y="56"/>
                  </a:cubicBezTo>
                  <a:cubicBezTo>
                    <a:pt x="235" y="23"/>
                    <a:pt x="123" y="12"/>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11"/>
            <p:cNvSpPr/>
            <p:nvPr/>
          </p:nvSpPr>
          <p:spPr>
            <a:xfrm>
              <a:off x="2242507" y="4686035"/>
              <a:ext cx="21770" cy="21386"/>
            </a:xfrm>
            <a:custGeom>
              <a:avLst/>
              <a:gdLst/>
              <a:ahLst/>
              <a:cxnLst/>
              <a:rect l="l" t="t" r="r" b="b"/>
              <a:pathLst>
                <a:path w="624" h="613" extrusionOk="0">
                  <a:moveTo>
                    <a:pt x="1" y="1"/>
                  </a:moveTo>
                  <a:cubicBezTo>
                    <a:pt x="45" y="45"/>
                    <a:pt x="90" y="90"/>
                    <a:pt x="123" y="134"/>
                  </a:cubicBezTo>
                  <a:cubicBezTo>
                    <a:pt x="123" y="146"/>
                    <a:pt x="134" y="146"/>
                    <a:pt x="134" y="146"/>
                  </a:cubicBezTo>
                  <a:cubicBezTo>
                    <a:pt x="245" y="190"/>
                    <a:pt x="345" y="257"/>
                    <a:pt x="434" y="324"/>
                  </a:cubicBezTo>
                  <a:cubicBezTo>
                    <a:pt x="479" y="356"/>
                    <a:pt x="523" y="401"/>
                    <a:pt x="557" y="445"/>
                  </a:cubicBezTo>
                  <a:cubicBezTo>
                    <a:pt x="590" y="490"/>
                    <a:pt x="601" y="557"/>
                    <a:pt x="590" y="613"/>
                  </a:cubicBezTo>
                  <a:lnTo>
                    <a:pt x="601" y="613"/>
                  </a:lnTo>
                  <a:cubicBezTo>
                    <a:pt x="624" y="557"/>
                    <a:pt x="601" y="490"/>
                    <a:pt x="579" y="435"/>
                  </a:cubicBezTo>
                  <a:cubicBezTo>
                    <a:pt x="545" y="379"/>
                    <a:pt x="501" y="334"/>
                    <a:pt x="456" y="290"/>
                  </a:cubicBezTo>
                  <a:cubicBezTo>
                    <a:pt x="367" y="212"/>
                    <a:pt x="268" y="146"/>
                    <a:pt x="167" y="90"/>
                  </a:cubicBezTo>
                  <a:cubicBezTo>
                    <a:pt x="112" y="57"/>
                    <a:pt x="56" y="34"/>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11"/>
            <p:cNvSpPr/>
            <p:nvPr/>
          </p:nvSpPr>
          <p:spPr>
            <a:xfrm>
              <a:off x="2262289" y="4708154"/>
              <a:ext cx="1605" cy="1989"/>
            </a:xfrm>
            <a:custGeom>
              <a:avLst/>
              <a:gdLst/>
              <a:ahLst/>
              <a:cxnLst/>
              <a:rect l="l" t="t" r="r" b="b"/>
              <a:pathLst>
                <a:path w="46" h="57" extrusionOk="0">
                  <a:moveTo>
                    <a:pt x="1" y="1"/>
                  </a:moveTo>
                  <a:cubicBezTo>
                    <a:pt x="12" y="12"/>
                    <a:pt x="23" y="34"/>
                    <a:pt x="34" y="45"/>
                  </a:cubicBezTo>
                  <a:lnTo>
                    <a:pt x="45" y="56"/>
                  </a:lnTo>
                  <a:cubicBezTo>
                    <a:pt x="45" y="45"/>
                    <a:pt x="34" y="23"/>
                    <a:pt x="34" y="12"/>
                  </a:cubicBezTo>
                  <a:cubicBezTo>
                    <a:pt x="23" y="12"/>
                    <a:pt x="12" y="1"/>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11"/>
            <p:cNvSpPr/>
            <p:nvPr/>
          </p:nvSpPr>
          <p:spPr>
            <a:xfrm>
              <a:off x="2263475" y="4709724"/>
              <a:ext cx="419" cy="802"/>
            </a:xfrm>
            <a:custGeom>
              <a:avLst/>
              <a:gdLst/>
              <a:ahLst/>
              <a:cxnLst/>
              <a:rect l="l" t="t" r="r" b="b"/>
              <a:pathLst>
                <a:path w="12" h="23" extrusionOk="0">
                  <a:moveTo>
                    <a:pt x="0" y="0"/>
                  </a:moveTo>
                  <a:cubicBezTo>
                    <a:pt x="0" y="11"/>
                    <a:pt x="0" y="11"/>
                    <a:pt x="11" y="23"/>
                  </a:cubicBezTo>
                  <a:lnTo>
                    <a:pt x="11" y="11"/>
                  </a:lnTo>
                  <a:lnTo>
                    <a:pt x="0" y="0"/>
                  </a:ln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11"/>
            <p:cNvSpPr/>
            <p:nvPr/>
          </p:nvSpPr>
          <p:spPr>
            <a:xfrm>
              <a:off x="2223493" y="4691861"/>
              <a:ext cx="26026" cy="5059"/>
            </a:xfrm>
            <a:custGeom>
              <a:avLst/>
              <a:gdLst/>
              <a:ahLst/>
              <a:cxnLst/>
              <a:rect l="l" t="t" r="r" b="b"/>
              <a:pathLst>
                <a:path w="746" h="145" extrusionOk="0">
                  <a:moveTo>
                    <a:pt x="0" y="1"/>
                  </a:moveTo>
                  <a:lnTo>
                    <a:pt x="0" y="12"/>
                  </a:lnTo>
                  <a:cubicBezTo>
                    <a:pt x="34" y="56"/>
                    <a:pt x="89" y="90"/>
                    <a:pt x="156" y="101"/>
                  </a:cubicBezTo>
                  <a:lnTo>
                    <a:pt x="334" y="101"/>
                  </a:lnTo>
                  <a:cubicBezTo>
                    <a:pt x="379" y="101"/>
                    <a:pt x="423" y="90"/>
                    <a:pt x="457" y="90"/>
                  </a:cubicBezTo>
                  <a:cubicBezTo>
                    <a:pt x="524" y="90"/>
                    <a:pt x="590" y="101"/>
                    <a:pt x="657" y="112"/>
                  </a:cubicBezTo>
                  <a:cubicBezTo>
                    <a:pt x="690" y="123"/>
                    <a:pt x="712" y="134"/>
                    <a:pt x="746" y="145"/>
                  </a:cubicBezTo>
                  <a:cubicBezTo>
                    <a:pt x="734" y="123"/>
                    <a:pt x="734" y="101"/>
                    <a:pt x="724" y="68"/>
                  </a:cubicBezTo>
                  <a:cubicBezTo>
                    <a:pt x="702" y="68"/>
                    <a:pt x="690" y="56"/>
                    <a:pt x="679" y="56"/>
                  </a:cubicBezTo>
                  <a:cubicBezTo>
                    <a:pt x="590" y="23"/>
                    <a:pt x="512" y="12"/>
                    <a:pt x="423" y="12"/>
                  </a:cubicBezTo>
                  <a:cubicBezTo>
                    <a:pt x="390" y="12"/>
                    <a:pt x="356" y="12"/>
                    <a:pt x="323" y="23"/>
                  </a:cubicBezTo>
                  <a:cubicBezTo>
                    <a:pt x="257" y="23"/>
                    <a:pt x="201" y="34"/>
                    <a:pt x="145" y="34"/>
                  </a:cubicBezTo>
                  <a:cubicBezTo>
                    <a:pt x="101" y="34"/>
                    <a:pt x="45" y="34"/>
                    <a:pt x="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11"/>
            <p:cNvSpPr/>
            <p:nvPr/>
          </p:nvSpPr>
          <p:spPr>
            <a:xfrm>
              <a:off x="2248717" y="4694199"/>
              <a:ext cx="14792" cy="14374"/>
            </a:xfrm>
            <a:custGeom>
              <a:avLst/>
              <a:gdLst/>
              <a:ahLst/>
              <a:cxnLst/>
              <a:rect l="l" t="t" r="r" b="b"/>
              <a:pathLst>
                <a:path w="424" h="412" extrusionOk="0">
                  <a:moveTo>
                    <a:pt x="1" y="1"/>
                  </a:moveTo>
                  <a:cubicBezTo>
                    <a:pt x="11" y="34"/>
                    <a:pt x="11" y="56"/>
                    <a:pt x="23" y="78"/>
                  </a:cubicBezTo>
                  <a:cubicBezTo>
                    <a:pt x="179" y="145"/>
                    <a:pt x="312" y="256"/>
                    <a:pt x="390" y="401"/>
                  </a:cubicBezTo>
                  <a:cubicBezTo>
                    <a:pt x="401" y="401"/>
                    <a:pt x="412" y="412"/>
                    <a:pt x="423" y="412"/>
                  </a:cubicBezTo>
                  <a:cubicBezTo>
                    <a:pt x="379" y="323"/>
                    <a:pt x="323" y="245"/>
                    <a:pt x="245" y="167"/>
                  </a:cubicBezTo>
                  <a:cubicBezTo>
                    <a:pt x="179" y="100"/>
                    <a:pt x="90" y="45"/>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11"/>
            <p:cNvSpPr/>
            <p:nvPr/>
          </p:nvSpPr>
          <p:spPr>
            <a:xfrm>
              <a:off x="2256498" y="4703723"/>
              <a:ext cx="39981" cy="34608"/>
            </a:xfrm>
            <a:custGeom>
              <a:avLst/>
              <a:gdLst/>
              <a:ahLst/>
              <a:cxnLst/>
              <a:rect l="l" t="t" r="r" b="b"/>
              <a:pathLst>
                <a:path w="1146" h="992" extrusionOk="0">
                  <a:moveTo>
                    <a:pt x="200" y="495"/>
                  </a:moveTo>
                  <a:cubicBezTo>
                    <a:pt x="200" y="506"/>
                    <a:pt x="200" y="506"/>
                    <a:pt x="211" y="517"/>
                  </a:cubicBezTo>
                  <a:cubicBezTo>
                    <a:pt x="223" y="561"/>
                    <a:pt x="245" y="617"/>
                    <a:pt x="256" y="662"/>
                  </a:cubicBezTo>
                  <a:cubicBezTo>
                    <a:pt x="233" y="617"/>
                    <a:pt x="211" y="561"/>
                    <a:pt x="189" y="517"/>
                  </a:cubicBezTo>
                  <a:cubicBezTo>
                    <a:pt x="189" y="506"/>
                    <a:pt x="189" y="495"/>
                    <a:pt x="178" y="495"/>
                  </a:cubicBezTo>
                  <a:close/>
                  <a:moveTo>
                    <a:pt x="812" y="595"/>
                  </a:moveTo>
                  <a:cubicBezTo>
                    <a:pt x="812" y="595"/>
                    <a:pt x="812" y="606"/>
                    <a:pt x="823" y="606"/>
                  </a:cubicBezTo>
                  <a:cubicBezTo>
                    <a:pt x="823" y="673"/>
                    <a:pt x="823" y="739"/>
                    <a:pt x="801" y="806"/>
                  </a:cubicBezTo>
                  <a:lnTo>
                    <a:pt x="801" y="706"/>
                  </a:lnTo>
                  <a:cubicBezTo>
                    <a:pt x="812" y="673"/>
                    <a:pt x="812" y="628"/>
                    <a:pt x="812" y="595"/>
                  </a:cubicBezTo>
                  <a:close/>
                  <a:moveTo>
                    <a:pt x="445" y="0"/>
                  </a:moveTo>
                  <a:cubicBezTo>
                    <a:pt x="377" y="0"/>
                    <a:pt x="309" y="8"/>
                    <a:pt x="245" y="17"/>
                  </a:cubicBezTo>
                  <a:cubicBezTo>
                    <a:pt x="233" y="17"/>
                    <a:pt x="223" y="27"/>
                    <a:pt x="223" y="27"/>
                  </a:cubicBezTo>
                  <a:cubicBezTo>
                    <a:pt x="211" y="39"/>
                    <a:pt x="211" y="39"/>
                    <a:pt x="211" y="50"/>
                  </a:cubicBezTo>
                  <a:lnTo>
                    <a:pt x="211" y="61"/>
                  </a:lnTo>
                  <a:cubicBezTo>
                    <a:pt x="200" y="61"/>
                    <a:pt x="189" y="61"/>
                    <a:pt x="189" y="72"/>
                  </a:cubicBezTo>
                  <a:cubicBezTo>
                    <a:pt x="178" y="72"/>
                    <a:pt x="178" y="83"/>
                    <a:pt x="178" y="83"/>
                  </a:cubicBezTo>
                  <a:cubicBezTo>
                    <a:pt x="167" y="83"/>
                    <a:pt x="156" y="94"/>
                    <a:pt x="156" y="106"/>
                  </a:cubicBezTo>
                  <a:cubicBezTo>
                    <a:pt x="144" y="116"/>
                    <a:pt x="144" y="139"/>
                    <a:pt x="134" y="150"/>
                  </a:cubicBezTo>
                  <a:lnTo>
                    <a:pt x="111" y="150"/>
                  </a:lnTo>
                  <a:cubicBezTo>
                    <a:pt x="0" y="250"/>
                    <a:pt x="78" y="428"/>
                    <a:pt x="134" y="539"/>
                  </a:cubicBezTo>
                  <a:cubicBezTo>
                    <a:pt x="156" y="606"/>
                    <a:pt x="189" y="662"/>
                    <a:pt x="233" y="717"/>
                  </a:cubicBezTo>
                  <a:cubicBezTo>
                    <a:pt x="256" y="751"/>
                    <a:pt x="278" y="784"/>
                    <a:pt x="300" y="806"/>
                  </a:cubicBezTo>
                  <a:cubicBezTo>
                    <a:pt x="312" y="840"/>
                    <a:pt x="334" y="862"/>
                    <a:pt x="367" y="862"/>
                  </a:cubicBezTo>
                  <a:cubicBezTo>
                    <a:pt x="401" y="862"/>
                    <a:pt x="389" y="828"/>
                    <a:pt x="367" y="818"/>
                  </a:cubicBezTo>
                  <a:cubicBezTo>
                    <a:pt x="356" y="818"/>
                    <a:pt x="345" y="795"/>
                    <a:pt x="334" y="784"/>
                  </a:cubicBezTo>
                  <a:cubicBezTo>
                    <a:pt x="334" y="773"/>
                    <a:pt x="322" y="762"/>
                    <a:pt x="312" y="751"/>
                  </a:cubicBezTo>
                  <a:lnTo>
                    <a:pt x="312" y="739"/>
                  </a:lnTo>
                  <a:cubicBezTo>
                    <a:pt x="322" y="739"/>
                    <a:pt x="334" y="739"/>
                    <a:pt x="322" y="717"/>
                  </a:cubicBezTo>
                  <a:cubicBezTo>
                    <a:pt x="313" y="697"/>
                    <a:pt x="312" y="669"/>
                    <a:pt x="304" y="640"/>
                  </a:cubicBezTo>
                  <a:lnTo>
                    <a:pt x="304" y="640"/>
                  </a:lnTo>
                  <a:cubicBezTo>
                    <a:pt x="314" y="642"/>
                    <a:pt x="324" y="650"/>
                    <a:pt x="334" y="650"/>
                  </a:cubicBezTo>
                  <a:cubicBezTo>
                    <a:pt x="345" y="695"/>
                    <a:pt x="345" y="739"/>
                    <a:pt x="356" y="784"/>
                  </a:cubicBezTo>
                  <a:cubicBezTo>
                    <a:pt x="367" y="795"/>
                    <a:pt x="389" y="806"/>
                    <a:pt x="411" y="806"/>
                  </a:cubicBezTo>
                  <a:cubicBezTo>
                    <a:pt x="411" y="818"/>
                    <a:pt x="411" y="828"/>
                    <a:pt x="401" y="850"/>
                  </a:cubicBezTo>
                  <a:cubicBezTo>
                    <a:pt x="401" y="862"/>
                    <a:pt x="411" y="873"/>
                    <a:pt x="423" y="873"/>
                  </a:cubicBezTo>
                  <a:cubicBezTo>
                    <a:pt x="434" y="873"/>
                    <a:pt x="445" y="873"/>
                    <a:pt x="456" y="862"/>
                  </a:cubicBezTo>
                  <a:lnTo>
                    <a:pt x="490" y="729"/>
                  </a:lnTo>
                  <a:lnTo>
                    <a:pt x="490" y="650"/>
                  </a:lnTo>
                  <a:lnTo>
                    <a:pt x="500" y="650"/>
                  </a:lnTo>
                  <a:lnTo>
                    <a:pt x="500" y="695"/>
                  </a:lnTo>
                  <a:cubicBezTo>
                    <a:pt x="500" y="739"/>
                    <a:pt x="490" y="795"/>
                    <a:pt x="478" y="840"/>
                  </a:cubicBezTo>
                  <a:cubicBezTo>
                    <a:pt x="478" y="862"/>
                    <a:pt x="512" y="873"/>
                    <a:pt x="522" y="873"/>
                  </a:cubicBezTo>
                  <a:cubicBezTo>
                    <a:pt x="522" y="881"/>
                    <a:pt x="534" y="889"/>
                    <a:pt x="544" y="889"/>
                  </a:cubicBezTo>
                  <a:cubicBezTo>
                    <a:pt x="549" y="889"/>
                    <a:pt x="553" y="887"/>
                    <a:pt x="556" y="884"/>
                  </a:cubicBezTo>
                  <a:cubicBezTo>
                    <a:pt x="567" y="884"/>
                    <a:pt x="579" y="862"/>
                    <a:pt x="579" y="850"/>
                  </a:cubicBezTo>
                  <a:cubicBezTo>
                    <a:pt x="589" y="840"/>
                    <a:pt x="601" y="828"/>
                    <a:pt x="601" y="806"/>
                  </a:cubicBezTo>
                  <a:cubicBezTo>
                    <a:pt x="611" y="795"/>
                    <a:pt x="623" y="773"/>
                    <a:pt x="623" y="751"/>
                  </a:cubicBezTo>
                  <a:lnTo>
                    <a:pt x="623" y="751"/>
                  </a:lnTo>
                  <a:cubicBezTo>
                    <a:pt x="623" y="795"/>
                    <a:pt x="623" y="840"/>
                    <a:pt x="611" y="884"/>
                  </a:cubicBezTo>
                  <a:cubicBezTo>
                    <a:pt x="611" y="903"/>
                    <a:pt x="630" y="915"/>
                    <a:pt x="648" y="915"/>
                  </a:cubicBezTo>
                  <a:cubicBezTo>
                    <a:pt x="661" y="915"/>
                    <a:pt x="674" y="909"/>
                    <a:pt x="678" y="895"/>
                  </a:cubicBezTo>
                  <a:cubicBezTo>
                    <a:pt x="690" y="840"/>
                    <a:pt x="700" y="773"/>
                    <a:pt x="700" y="706"/>
                  </a:cubicBezTo>
                  <a:lnTo>
                    <a:pt x="700" y="628"/>
                  </a:lnTo>
                  <a:cubicBezTo>
                    <a:pt x="700" y="640"/>
                    <a:pt x="700" y="662"/>
                    <a:pt x="712" y="673"/>
                  </a:cubicBezTo>
                  <a:cubicBezTo>
                    <a:pt x="712" y="729"/>
                    <a:pt x="700" y="795"/>
                    <a:pt x="700" y="850"/>
                  </a:cubicBezTo>
                  <a:cubicBezTo>
                    <a:pt x="694" y="872"/>
                    <a:pt x="719" y="890"/>
                    <a:pt x="741" y="890"/>
                  </a:cubicBezTo>
                  <a:cubicBezTo>
                    <a:pt x="753" y="890"/>
                    <a:pt x="763" y="885"/>
                    <a:pt x="767" y="873"/>
                  </a:cubicBezTo>
                  <a:lnTo>
                    <a:pt x="767" y="840"/>
                  </a:lnTo>
                  <a:lnTo>
                    <a:pt x="789" y="840"/>
                  </a:lnTo>
                  <a:cubicBezTo>
                    <a:pt x="789" y="850"/>
                    <a:pt x="789" y="850"/>
                    <a:pt x="779" y="862"/>
                  </a:cubicBezTo>
                  <a:cubicBezTo>
                    <a:pt x="770" y="886"/>
                    <a:pt x="797" y="904"/>
                    <a:pt x="817" y="904"/>
                  </a:cubicBezTo>
                  <a:cubicBezTo>
                    <a:pt x="824" y="904"/>
                    <a:pt x="831" y="901"/>
                    <a:pt x="834" y="895"/>
                  </a:cubicBezTo>
                  <a:cubicBezTo>
                    <a:pt x="878" y="806"/>
                    <a:pt x="901" y="706"/>
                    <a:pt x="901" y="617"/>
                  </a:cubicBezTo>
                  <a:lnTo>
                    <a:pt x="901" y="561"/>
                  </a:lnTo>
                  <a:cubicBezTo>
                    <a:pt x="901" y="584"/>
                    <a:pt x="901" y="595"/>
                    <a:pt x="912" y="606"/>
                  </a:cubicBezTo>
                  <a:lnTo>
                    <a:pt x="912" y="640"/>
                  </a:lnTo>
                  <a:cubicBezTo>
                    <a:pt x="923" y="695"/>
                    <a:pt x="923" y="751"/>
                    <a:pt x="923" y="806"/>
                  </a:cubicBezTo>
                  <a:cubicBezTo>
                    <a:pt x="923" y="828"/>
                    <a:pt x="923" y="862"/>
                    <a:pt x="912" y="884"/>
                  </a:cubicBezTo>
                  <a:cubicBezTo>
                    <a:pt x="912" y="917"/>
                    <a:pt x="912" y="939"/>
                    <a:pt x="923" y="973"/>
                  </a:cubicBezTo>
                  <a:cubicBezTo>
                    <a:pt x="930" y="986"/>
                    <a:pt x="940" y="992"/>
                    <a:pt x="949" y="992"/>
                  </a:cubicBezTo>
                  <a:cubicBezTo>
                    <a:pt x="956" y="992"/>
                    <a:pt x="963" y="989"/>
                    <a:pt x="967" y="984"/>
                  </a:cubicBezTo>
                  <a:cubicBezTo>
                    <a:pt x="1001" y="962"/>
                    <a:pt x="1001" y="939"/>
                    <a:pt x="1001" y="907"/>
                  </a:cubicBezTo>
                  <a:cubicBezTo>
                    <a:pt x="1012" y="884"/>
                    <a:pt x="1012" y="850"/>
                    <a:pt x="1012" y="818"/>
                  </a:cubicBezTo>
                  <a:cubicBezTo>
                    <a:pt x="1012" y="762"/>
                    <a:pt x="1001" y="706"/>
                    <a:pt x="1001" y="650"/>
                  </a:cubicBezTo>
                  <a:cubicBezTo>
                    <a:pt x="990" y="640"/>
                    <a:pt x="990" y="640"/>
                    <a:pt x="990" y="628"/>
                  </a:cubicBezTo>
                  <a:lnTo>
                    <a:pt x="990" y="606"/>
                  </a:lnTo>
                  <a:cubicBezTo>
                    <a:pt x="1001" y="617"/>
                    <a:pt x="1001" y="617"/>
                    <a:pt x="1012" y="617"/>
                  </a:cubicBezTo>
                  <a:cubicBezTo>
                    <a:pt x="1023" y="617"/>
                    <a:pt x="1046" y="606"/>
                    <a:pt x="1034" y="595"/>
                  </a:cubicBezTo>
                  <a:cubicBezTo>
                    <a:pt x="1023" y="528"/>
                    <a:pt x="1012" y="462"/>
                    <a:pt x="979" y="406"/>
                  </a:cubicBezTo>
                  <a:lnTo>
                    <a:pt x="979" y="406"/>
                  </a:lnTo>
                  <a:cubicBezTo>
                    <a:pt x="1034" y="484"/>
                    <a:pt x="1068" y="584"/>
                    <a:pt x="1090" y="673"/>
                  </a:cubicBezTo>
                  <a:cubicBezTo>
                    <a:pt x="1096" y="685"/>
                    <a:pt x="1112" y="694"/>
                    <a:pt x="1125" y="694"/>
                  </a:cubicBezTo>
                  <a:cubicBezTo>
                    <a:pt x="1136" y="694"/>
                    <a:pt x="1145" y="688"/>
                    <a:pt x="1145" y="673"/>
                  </a:cubicBezTo>
                  <a:cubicBezTo>
                    <a:pt x="1123" y="561"/>
                    <a:pt x="1090" y="450"/>
                    <a:pt x="1023" y="361"/>
                  </a:cubicBezTo>
                  <a:cubicBezTo>
                    <a:pt x="1001" y="306"/>
                    <a:pt x="957" y="261"/>
                    <a:pt x="923" y="228"/>
                  </a:cubicBezTo>
                  <a:cubicBezTo>
                    <a:pt x="890" y="195"/>
                    <a:pt x="845" y="150"/>
                    <a:pt x="801" y="128"/>
                  </a:cubicBezTo>
                  <a:lnTo>
                    <a:pt x="767" y="94"/>
                  </a:lnTo>
                  <a:lnTo>
                    <a:pt x="756" y="94"/>
                  </a:lnTo>
                  <a:lnTo>
                    <a:pt x="723" y="61"/>
                  </a:lnTo>
                  <a:cubicBezTo>
                    <a:pt x="638" y="15"/>
                    <a:pt x="542" y="0"/>
                    <a:pt x="4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11"/>
            <p:cNvSpPr/>
            <p:nvPr/>
          </p:nvSpPr>
          <p:spPr>
            <a:xfrm>
              <a:off x="2262289" y="4706619"/>
              <a:ext cx="26828" cy="24107"/>
            </a:xfrm>
            <a:custGeom>
              <a:avLst/>
              <a:gdLst/>
              <a:ahLst/>
              <a:cxnLst/>
              <a:rect l="l" t="t" r="r" b="b"/>
              <a:pathLst>
                <a:path w="769" h="691" extrusionOk="0">
                  <a:moveTo>
                    <a:pt x="534" y="0"/>
                  </a:moveTo>
                  <a:lnTo>
                    <a:pt x="123" y="11"/>
                  </a:lnTo>
                  <a:cubicBezTo>
                    <a:pt x="123" y="11"/>
                    <a:pt x="1" y="178"/>
                    <a:pt x="67" y="401"/>
                  </a:cubicBezTo>
                  <a:cubicBezTo>
                    <a:pt x="100" y="551"/>
                    <a:pt x="256" y="691"/>
                    <a:pt x="457" y="691"/>
                  </a:cubicBezTo>
                  <a:cubicBezTo>
                    <a:pt x="464" y="691"/>
                    <a:pt x="472" y="690"/>
                    <a:pt x="479" y="690"/>
                  </a:cubicBezTo>
                  <a:cubicBezTo>
                    <a:pt x="702" y="668"/>
                    <a:pt x="768" y="501"/>
                    <a:pt x="757" y="356"/>
                  </a:cubicBezTo>
                  <a:cubicBezTo>
                    <a:pt x="724" y="145"/>
                    <a:pt x="534" y="0"/>
                    <a:pt x="5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11"/>
            <p:cNvSpPr/>
            <p:nvPr/>
          </p:nvSpPr>
          <p:spPr>
            <a:xfrm>
              <a:off x="2255695" y="4696885"/>
              <a:ext cx="44656" cy="36248"/>
            </a:xfrm>
            <a:custGeom>
              <a:avLst/>
              <a:gdLst/>
              <a:ahLst/>
              <a:cxnLst/>
              <a:rect l="l" t="t" r="r" b="b"/>
              <a:pathLst>
                <a:path w="1280" h="1039" extrusionOk="0">
                  <a:moveTo>
                    <a:pt x="1035" y="401"/>
                  </a:moveTo>
                  <a:cubicBezTo>
                    <a:pt x="1046" y="424"/>
                    <a:pt x="1046" y="435"/>
                    <a:pt x="1057" y="446"/>
                  </a:cubicBezTo>
                  <a:cubicBezTo>
                    <a:pt x="1099" y="549"/>
                    <a:pt x="1101" y="653"/>
                    <a:pt x="1111" y="757"/>
                  </a:cubicBezTo>
                  <a:lnTo>
                    <a:pt x="1111" y="757"/>
                  </a:lnTo>
                  <a:cubicBezTo>
                    <a:pt x="1103" y="684"/>
                    <a:pt x="1084" y="613"/>
                    <a:pt x="1057" y="546"/>
                  </a:cubicBezTo>
                  <a:cubicBezTo>
                    <a:pt x="1057" y="502"/>
                    <a:pt x="1046" y="457"/>
                    <a:pt x="1035" y="401"/>
                  </a:cubicBezTo>
                  <a:close/>
                  <a:moveTo>
                    <a:pt x="491" y="0"/>
                  </a:moveTo>
                  <a:cubicBezTo>
                    <a:pt x="481" y="0"/>
                    <a:pt x="472" y="4"/>
                    <a:pt x="468" y="13"/>
                  </a:cubicBezTo>
                  <a:lnTo>
                    <a:pt x="468" y="35"/>
                  </a:lnTo>
                  <a:cubicBezTo>
                    <a:pt x="468" y="23"/>
                    <a:pt x="457" y="23"/>
                    <a:pt x="457" y="23"/>
                  </a:cubicBezTo>
                  <a:cubicBezTo>
                    <a:pt x="451" y="18"/>
                    <a:pt x="443" y="15"/>
                    <a:pt x="435" y="15"/>
                  </a:cubicBezTo>
                  <a:cubicBezTo>
                    <a:pt x="426" y="15"/>
                    <a:pt x="418" y="18"/>
                    <a:pt x="412" y="23"/>
                  </a:cubicBezTo>
                  <a:cubicBezTo>
                    <a:pt x="401" y="23"/>
                    <a:pt x="401" y="35"/>
                    <a:pt x="401" y="35"/>
                  </a:cubicBezTo>
                  <a:lnTo>
                    <a:pt x="390" y="45"/>
                  </a:lnTo>
                  <a:lnTo>
                    <a:pt x="379" y="45"/>
                  </a:lnTo>
                  <a:cubicBezTo>
                    <a:pt x="379" y="57"/>
                    <a:pt x="368" y="57"/>
                    <a:pt x="368" y="57"/>
                  </a:cubicBezTo>
                  <a:lnTo>
                    <a:pt x="368" y="68"/>
                  </a:lnTo>
                  <a:lnTo>
                    <a:pt x="357" y="57"/>
                  </a:lnTo>
                  <a:cubicBezTo>
                    <a:pt x="349" y="49"/>
                    <a:pt x="341" y="41"/>
                    <a:pt x="329" y="41"/>
                  </a:cubicBezTo>
                  <a:cubicBezTo>
                    <a:pt x="324" y="41"/>
                    <a:pt x="319" y="42"/>
                    <a:pt x="312" y="45"/>
                  </a:cubicBezTo>
                  <a:cubicBezTo>
                    <a:pt x="301" y="45"/>
                    <a:pt x="290" y="57"/>
                    <a:pt x="279" y="68"/>
                  </a:cubicBezTo>
                  <a:cubicBezTo>
                    <a:pt x="246" y="79"/>
                    <a:pt x="223" y="102"/>
                    <a:pt x="212" y="124"/>
                  </a:cubicBezTo>
                  <a:cubicBezTo>
                    <a:pt x="201" y="124"/>
                    <a:pt x="190" y="124"/>
                    <a:pt x="179" y="134"/>
                  </a:cubicBezTo>
                  <a:cubicBezTo>
                    <a:pt x="45" y="246"/>
                    <a:pt x="1" y="457"/>
                    <a:pt x="34" y="624"/>
                  </a:cubicBezTo>
                  <a:cubicBezTo>
                    <a:pt x="68" y="791"/>
                    <a:pt x="167" y="947"/>
                    <a:pt x="312" y="1036"/>
                  </a:cubicBezTo>
                  <a:cubicBezTo>
                    <a:pt x="316" y="1038"/>
                    <a:pt x="320" y="1039"/>
                    <a:pt x="324" y="1039"/>
                  </a:cubicBezTo>
                  <a:cubicBezTo>
                    <a:pt x="341" y="1039"/>
                    <a:pt x="353" y="1020"/>
                    <a:pt x="335" y="1002"/>
                  </a:cubicBezTo>
                  <a:cubicBezTo>
                    <a:pt x="212" y="902"/>
                    <a:pt x="134" y="769"/>
                    <a:pt x="112" y="613"/>
                  </a:cubicBezTo>
                  <a:cubicBezTo>
                    <a:pt x="112" y="569"/>
                    <a:pt x="112" y="513"/>
                    <a:pt x="123" y="457"/>
                  </a:cubicBezTo>
                  <a:lnTo>
                    <a:pt x="123" y="513"/>
                  </a:lnTo>
                  <a:cubicBezTo>
                    <a:pt x="134" y="646"/>
                    <a:pt x="179" y="780"/>
                    <a:pt x="268" y="891"/>
                  </a:cubicBezTo>
                  <a:cubicBezTo>
                    <a:pt x="276" y="899"/>
                    <a:pt x="288" y="902"/>
                    <a:pt x="299" y="902"/>
                  </a:cubicBezTo>
                  <a:cubicBezTo>
                    <a:pt x="320" y="902"/>
                    <a:pt x="337" y="890"/>
                    <a:pt x="323" y="869"/>
                  </a:cubicBezTo>
                  <a:cubicBezTo>
                    <a:pt x="246" y="769"/>
                    <a:pt x="212" y="658"/>
                    <a:pt x="201" y="535"/>
                  </a:cubicBezTo>
                  <a:lnTo>
                    <a:pt x="201" y="535"/>
                  </a:lnTo>
                  <a:cubicBezTo>
                    <a:pt x="234" y="658"/>
                    <a:pt x="290" y="780"/>
                    <a:pt x="368" y="880"/>
                  </a:cubicBezTo>
                  <a:cubicBezTo>
                    <a:pt x="372" y="889"/>
                    <a:pt x="382" y="892"/>
                    <a:pt x="393" y="892"/>
                  </a:cubicBezTo>
                  <a:cubicBezTo>
                    <a:pt x="410" y="892"/>
                    <a:pt x="426" y="882"/>
                    <a:pt x="412" y="869"/>
                  </a:cubicBezTo>
                  <a:cubicBezTo>
                    <a:pt x="345" y="757"/>
                    <a:pt x="290" y="624"/>
                    <a:pt x="279" y="490"/>
                  </a:cubicBezTo>
                  <a:cubicBezTo>
                    <a:pt x="268" y="446"/>
                    <a:pt x="268" y="401"/>
                    <a:pt x="279" y="357"/>
                  </a:cubicBezTo>
                  <a:lnTo>
                    <a:pt x="279" y="368"/>
                  </a:lnTo>
                  <a:cubicBezTo>
                    <a:pt x="279" y="401"/>
                    <a:pt x="290" y="435"/>
                    <a:pt x="290" y="480"/>
                  </a:cubicBezTo>
                  <a:cubicBezTo>
                    <a:pt x="312" y="602"/>
                    <a:pt x="379" y="735"/>
                    <a:pt x="490" y="813"/>
                  </a:cubicBezTo>
                  <a:cubicBezTo>
                    <a:pt x="493" y="816"/>
                    <a:pt x="498" y="818"/>
                    <a:pt x="502" y="818"/>
                  </a:cubicBezTo>
                  <a:cubicBezTo>
                    <a:pt x="516" y="818"/>
                    <a:pt x="532" y="807"/>
                    <a:pt x="523" y="791"/>
                  </a:cubicBezTo>
                  <a:cubicBezTo>
                    <a:pt x="490" y="735"/>
                    <a:pt x="457" y="691"/>
                    <a:pt x="434" y="646"/>
                  </a:cubicBezTo>
                  <a:cubicBezTo>
                    <a:pt x="412" y="591"/>
                    <a:pt x="390" y="535"/>
                    <a:pt x="379" y="480"/>
                  </a:cubicBezTo>
                  <a:cubicBezTo>
                    <a:pt x="368" y="435"/>
                    <a:pt x="368" y="391"/>
                    <a:pt x="368" y="347"/>
                  </a:cubicBezTo>
                  <a:lnTo>
                    <a:pt x="368" y="347"/>
                  </a:lnTo>
                  <a:cubicBezTo>
                    <a:pt x="368" y="357"/>
                    <a:pt x="368" y="369"/>
                    <a:pt x="379" y="379"/>
                  </a:cubicBezTo>
                  <a:cubicBezTo>
                    <a:pt x="379" y="468"/>
                    <a:pt x="412" y="557"/>
                    <a:pt x="457" y="624"/>
                  </a:cubicBezTo>
                  <a:cubicBezTo>
                    <a:pt x="462" y="634"/>
                    <a:pt x="476" y="639"/>
                    <a:pt x="490" y="639"/>
                  </a:cubicBezTo>
                  <a:cubicBezTo>
                    <a:pt x="507" y="639"/>
                    <a:pt x="523" y="631"/>
                    <a:pt x="523" y="613"/>
                  </a:cubicBezTo>
                  <a:cubicBezTo>
                    <a:pt x="490" y="535"/>
                    <a:pt x="468" y="468"/>
                    <a:pt x="457" y="379"/>
                  </a:cubicBezTo>
                  <a:lnTo>
                    <a:pt x="457" y="357"/>
                  </a:lnTo>
                  <a:lnTo>
                    <a:pt x="468" y="357"/>
                  </a:lnTo>
                  <a:cubicBezTo>
                    <a:pt x="479" y="424"/>
                    <a:pt x="501" y="490"/>
                    <a:pt x="523" y="546"/>
                  </a:cubicBezTo>
                  <a:cubicBezTo>
                    <a:pt x="529" y="558"/>
                    <a:pt x="543" y="563"/>
                    <a:pt x="556" y="563"/>
                  </a:cubicBezTo>
                  <a:cubicBezTo>
                    <a:pt x="568" y="563"/>
                    <a:pt x="579" y="558"/>
                    <a:pt x="579" y="546"/>
                  </a:cubicBezTo>
                  <a:lnTo>
                    <a:pt x="547" y="388"/>
                  </a:lnTo>
                  <a:lnTo>
                    <a:pt x="547" y="388"/>
                  </a:lnTo>
                  <a:cubicBezTo>
                    <a:pt x="554" y="404"/>
                    <a:pt x="581" y="413"/>
                    <a:pt x="590" y="413"/>
                  </a:cubicBezTo>
                  <a:cubicBezTo>
                    <a:pt x="602" y="502"/>
                    <a:pt x="590" y="602"/>
                    <a:pt x="545" y="691"/>
                  </a:cubicBezTo>
                  <a:cubicBezTo>
                    <a:pt x="538" y="706"/>
                    <a:pt x="552" y="722"/>
                    <a:pt x="569" y="722"/>
                  </a:cubicBezTo>
                  <a:cubicBezTo>
                    <a:pt x="576" y="722"/>
                    <a:pt x="583" y="719"/>
                    <a:pt x="590" y="713"/>
                  </a:cubicBezTo>
                  <a:cubicBezTo>
                    <a:pt x="602" y="691"/>
                    <a:pt x="624" y="658"/>
                    <a:pt x="634" y="635"/>
                  </a:cubicBezTo>
                  <a:lnTo>
                    <a:pt x="634" y="635"/>
                  </a:lnTo>
                  <a:lnTo>
                    <a:pt x="602" y="802"/>
                  </a:lnTo>
                  <a:cubicBezTo>
                    <a:pt x="593" y="826"/>
                    <a:pt x="619" y="849"/>
                    <a:pt x="643" y="849"/>
                  </a:cubicBezTo>
                  <a:cubicBezTo>
                    <a:pt x="652" y="849"/>
                    <a:pt x="662" y="845"/>
                    <a:pt x="668" y="836"/>
                  </a:cubicBezTo>
                  <a:cubicBezTo>
                    <a:pt x="713" y="713"/>
                    <a:pt x="735" y="591"/>
                    <a:pt x="735" y="468"/>
                  </a:cubicBezTo>
                  <a:cubicBezTo>
                    <a:pt x="735" y="445"/>
                    <a:pt x="735" y="422"/>
                    <a:pt x="731" y="402"/>
                  </a:cubicBezTo>
                  <a:lnTo>
                    <a:pt x="731" y="402"/>
                  </a:lnTo>
                  <a:cubicBezTo>
                    <a:pt x="739" y="428"/>
                    <a:pt x="746" y="454"/>
                    <a:pt x="746" y="480"/>
                  </a:cubicBezTo>
                  <a:cubicBezTo>
                    <a:pt x="757" y="569"/>
                    <a:pt x="746" y="668"/>
                    <a:pt x="723" y="757"/>
                  </a:cubicBezTo>
                  <a:cubicBezTo>
                    <a:pt x="723" y="771"/>
                    <a:pt x="741" y="781"/>
                    <a:pt x="756" y="781"/>
                  </a:cubicBezTo>
                  <a:cubicBezTo>
                    <a:pt x="766" y="781"/>
                    <a:pt x="775" y="777"/>
                    <a:pt x="779" y="769"/>
                  </a:cubicBezTo>
                  <a:cubicBezTo>
                    <a:pt x="812" y="668"/>
                    <a:pt x="835" y="546"/>
                    <a:pt x="824" y="435"/>
                  </a:cubicBezTo>
                  <a:lnTo>
                    <a:pt x="835" y="435"/>
                  </a:lnTo>
                  <a:cubicBezTo>
                    <a:pt x="846" y="468"/>
                    <a:pt x="857" y="513"/>
                    <a:pt x="868" y="557"/>
                  </a:cubicBezTo>
                  <a:cubicBezTo>
                    <a:pt x="891" y="680"/>
                    <a:pt x="901" y="802"/>
                    <a:pt x="857" y="913"/>
                  </a:cubicBezTo>
                  <a:cubicBezTo>
                    <a:pt x="849" y="937"/>
                    <a:pt x="875" y="960"/>
                    <a:pt x="894" y="960"/>
                  </a:cubicBezTo>
                  <a:cubicBezTo>
                    <a:pt x="902" y="960"/>
                    <a:pt x="910" y="956"/>
                    <a:pt x="913" y="947"/>
                  </a:cubicBezTo>
                  <a:cubicBezTo>
                    <a:pt x="935" y="913"/>
                    <a:pt x="946" y="869"/>
                    <a:pt x="957" y="824"/>
                  </a:cubicBezTo>
                  <a:cubicBezTo>
                    <a:pt x="957" y="838"/>
                    <a:pt x="984" y="852"/>
                    <a:pt x="1004" y="852"/>
                  </a:cubicBezTo>
                  <a:cubicBezTo>
                    <a:pt x="1015" y="852"/>
                    <a:pt x="1024" y="848"/>
                    <a:pt x="1024" y="836"/>
                  </a:cubicBezTo>
                  <a:lnTo>
                    <a:pt x="1024" y="824"/>
                  </a:lnTo>
                  <a:cubicBezTo>
                    <a:pt x="1035" y="824"/>
                    <a:pt x="1035" y="824"/>
                    <a:pt x="1046" y="813"/>
                  </a:cubicBezTo>
                  <a:lnTo>
                    <a:pt x="1046" y="891"/>
                  </a:lnTo>
                  <a:cubicBezTo>
                    <a:pt x="1046" y="905"/>
                    <a:pt x="1069" y="919"/>
                    <a:pt x="1088" y="919"/>
                  </a:cubicBezTo>
                  <a:cubicBezTo>
                    <a:pt x="1099" y="919"/>
                    <a:pt x="1109" y="914"/>
                    <a:pt x="1113" y="902"/>
                  </a:cubicBezTo>
                  <a:cubicBezTo>
                    <a:pt x="1117" y="863"/>
                    <a:pt x="1117" y="823"/>
                    <a:pt x="1114" y="784"/>
                  </a:cubicBezTo>
                  <a:lnTo>
                    <a:pt x="1114" y="784"/>
                  </a:lnTo>
                  <a:cubicBezTo>
                    <a:pt x="1117" y="802"/>
                    <a:pt x="1143" y="816"/>
                    <a:pt x="1163" y="816"/>
                  </a:cubicBezTo>
                  <a:cubicBezTo>
                    <a:pt x="1178" y="816"/>
                    <a:pt x="1191" y="809"/>
                    <a:pt x="1191" y="791"/>
                  </a:cubicBezTo>
                  <a:cubicBezTo>
                    <a:pt x="1191" y="668"/>
                    <a:pt x="1180" y="546"/>
                    <a:pt x="1124" y="435"/>
                  </a:cubicBezTo>
                  <a:lnTo>
                    <a:pt x="1124" y="435"/>
                  </a:lnTo>
                  <a:cubicBezTo>
                    <a:pt x="1124" y="435"/>
                    <a:pt x="1135" y="435"/>
                    <a:pt x="1135" y="446"/>
                  </a:cubicBezTo>
                  <a:cubicBezTo>
                    <a:pt x="1191" y="524"/>
                    <a:pt x="1235" y="624"/>
                    <a:pt x="1247" y="735"/>
                  </a:cubicBezTo>
                  <a:cubicBezTo>
                    <a:pt x="1247" y="742"/>
                    <a:pt x="1257" y="748"/>
                    <a:pt x="1267" y="748"/>
                  </a:cubicBezTo>
                  <a:cubicBezTo>
                    <a:pt x="1274" y="748"/>
                    <a:pt x="1280" y="745"/>
                    <a:pt x="1280" y="735"/>
                  </a:cubicBezTo>
                  <a:cubicBezTo>
                    <a:pt x="1280" y="602"/>
                    <a:pt x="1213" y="480"/>
                    <a:pt x="1135" y="379"/>
                  </a:cubicBezTo>
                  <a:cubicBezTo>
                    <a:pt x="1091" y="312"/>
                    <a:pt x="1046" y="257"/>
                    <a:pt x="990" y="201"/>
                  </a:cubicBezTo>
                  <a:cubicBezTo>
                    <a:pt x="968" y="168"/>
                    <a:pt x="935" y="146"/>
                    <a:pt x="901" y="146"/>
                  </a:cubicBezTo>
                  <a:cubicBezTo>
                    <a:pt x="891" y="146"/>
                    <a:pt x="879" y="146"/>
                    <a:pt x="868" y="157"/>
                  </a:cubicBezTo>
                  <a:cubicBezTo>
                    <a:pt x="846" y="134"/>
                    <a:pt x="835" y="124"/>
                    <a:pt x="812" y="112"/>
                  </a:cubicBezTo>
                  <a:cubicBezTo>
                    <a:pt x="805" y="105"/>
                    <a:pt x="792" y="97"/>
                    <a:pt x="780" y="97"/>
                  </a:cubicBezTo>
                  <a:cubicBezTo>
                    <a:pt x="776" y="97"/>
                    <a:pt x="771" y="98"/>
                    <a:pt x="768" y="102"/>
                  </a:cubicBezTo>
                  <a:cubicBezTo>
                    <a:pt x="768" y="90"/>
                    <a:pt x="757" y="79"/>
                    <a:pt x="746" y="79"/>
                  </a:cubicBezTo>
                  <a:cubicBezTo>
                    <a:pt x="735" y="57"/>
                    <a:pt x="723" y="57"/>
                    <a:pt x="701" y="57"/>
                  </a:cubicBezTo>
                  <a:cubicBezTo>
                    <a:pt x="691" y="68"/>
                    <a:pt x="691" y="79"/>
                    <a:pt x="701" y="90"/>
                  </a:cubicBezTo>
                  <a:cubicBezTo>
                    <a:pt x="657" y="68"/>
                    <a:pt x="602" y="45"/>
                    <a:pt x="557" y="45"/>
                  </a:cubicBezTo>
                  <a:cubicBezTo>
                    <a:pt x="545" y="35"/>
                    <a:pt x="535" y="35"/>
                    <a:pt x="523" y="35"/>
                  </a:cubicBezTo>
                  <a:lnTo>
                    <a:pt x="523" y="23"/>
                  </a:lnTo>
                  <a:cubicBezTo>
                    <a:pt x="523" y="10"/>
                    <a:pt x="506" y="0"/>
                    <a:pt x="49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11"/>
            <p:cNvSpPr/>
            <p:nvPr/>
          </p:nvSpPr>
          <p:spPr>
            <a:xfrm>
              <a:off x="2260754" y="4697513"/>
              <a:ext cx="12420" cy="25433"/>
            </a:xfrm>
            <a:custGeom>
              <a:avLst/>
              <a:gdLst/>
              <a:ahLst/>
              <a:cxnLst/>
              <a:rect l="l" t="t" r="r" b="b"/>
              <a:pathLst>
                <a:path w="356" h="729" extrusionOk="0">
                  <a:moveTo>
                    <a:pt x="326" y="1"/>
                  </a:moveTo>
                  <a:cubicBezTo>
                    <a:pt x="311" y="1"/>
                    <a:pt x="297" y="9"/>
                    <a:pt x="289" y="17"/>
                  </a:cubicBezTo>
                  <a:lnTo>
                    <a:pt x="279" y="17"/>
                  </a:lnTo>
                  <a:cubicBezTo>
                    <a:pt x="267" y="17"/>
                    <a:pt x="267" y="17"/>
                    <a:pt x="256" y="27"/>
                  </a:cubicBezTo>
                  <a:cubicBezTo>
                    <a:pt x="250" y="15"/>
                    <a:pt x="239" y="9"/>
                    <a:pt x="230" y="9"/>
                  </a:cubicBezTo>
                  <a:cubicBezTo>
                    <a:pt x="223" y="9"/>
                    <a:pt x="216" y="12"/>
                    <a:pt x="212" y="17"/>
                  </a:cubicBezTo>
                  <a:cubicBezTo>
                    <a:pt x="190" y="50"/>
                    <a:pt x="178" y="84"/>
                    <a:pt x="167" y="106"/>
                  </a:cubicBezTo>
                  <a:lnTo>
                    <a:pt x="145" y="106"/>
                  </a:lnTo>
                  <a:cubicBezTo>
                    <a:pt x="123" y="106"/>
                    <a:pt x="101" y="128"/>
                    <a:pt x="89" y="150"/>
                  </a:cubicBezTo>
                  <a:cubicBezTo>
                    <a:pt x="34" y="228"/>
                    <a:pt x="0" y="339"/>
                    <a:pt x="0" y="439"/>
                  </a:cubicBezTo>
                  <a:cubicBezTo>
                    <a:pt x="0" y="446"/>
                    <a:pt x="12" y="452"/>
                    <a:pt x="21" y="452"/>
                  </a:cubicBezTo>
                  <a:cubicBezTo>
                    <a:pt x="28" y="452"/>
                    <a:pt x="34" y="449"/>
                    <a:pt x="34" y="439"/>
                  </a:cubicBezTo>
                  <a:cubicBezTo>
                    <a:pt x="45" y="383"/>
                    <a:pt x="56" y="328"/>
                    <a:pt x="89" y="284"/>
                  </a:cubicBezTo>
                  <a:lnTo>
                    <a:pt x="89" y="284"/>
                  </a:lnTo>
                  <a:cubicBezTo>
                    <a:pt x="78" y="328"/>
                    <a:pt x="67" y="383"/>
                    <a:pt x="78" y="439"/>
                  </a:cubicBezTo>
                  <a:cubicBezTo>
                    <a:pt x="89" y="528"/>
                    <a:pt x="111" y="617"/>
                    <a:pt x="145" y="706"/>
                  </a:cubicBezTo>
                  <a:cubicBezTo>
                    <a:pt x="145" y="717"/>
                    <a:pt x="156" y="729"/>
                    <a:pt x="167" y="729"/>
                  </a:cubicBezTo>
                  <a:cubicBezTo>
                    <a:pt x="178" y="729"/>
                    <a:pt x="200" y="717"/>
                    <a:pt x="190" y="706"/>
                  </a:cubicBezTo>
                  <a:cubicBezTo>
                    <a:pt x="167" y="628"/>
                    <a:pt x="145" y="551"/>
                    <a:pt x="145" y="462"/>
                  </a:cubicBezTo>
                  <a:cubicBezTo>
                    <a:pt x="134" y="383"/>
                    <a:pt x="156" y="317"/>
                    <a:pt x="178" y="250"/>
                  </a:cubicBezTo>
                  <a:cubicBezTo>
                    <a:pt x="178" y="239"/>
                    <a:pt x="190" y="239"/>
                    <a:pt x="190" y="239"/>
                  </a:cubicBezTo>
                  <a:cubicBezTo>
                    <a:pt x="200" y="228"/>
                    <a:pt x="200" y="205"/>
                    <a:pt x="200" y="195"/>
                  </a:cubicBezTo>
                  <a:lnTo>
                    <a:pt x="212" y="183"/>
                  </a:lnTo>
                  <a:cubicBezTo>
                    <a:pt x="212" y="173"/>
                    <a:pt x="223" y="161"/>
                    <a:pt x="223" y="150"/>
                  </a:cubicBezTo>
                  <a:cubicBezTo>
                    <a:pt x="223" y="173"/>
                    <a:pt x="223" y="183"/>
                    <a:pt x="234" y="205"/>
                  </a:cubicBezTo>
                  <a:cubicBezTo>
                    <a:pt x="234" y="205"/>
                    <a:pt x="245" y="217"/>
                    <a:pt x="256" y="217"/>
                  </a:cubicBezTo>
                  <a:cubicBezTo>
                    <a:pt x="256" y="217"/>
                    <a:pt x="267" y="217"/>
                    <a:pt x="267" y="205"/>
                  </a:cubicBezTo>
                  <a:cubicBezTo>
                    <a:pt x="267" y="183"/>
                    <a:pt x="279" y="161"/>
                    <a:pt x="289" y="150"/>
                  </a:cubicBezTo>
                  <a:cubicBezTo>
                    <a:pt x="301" y="128"/>
                    <a:pt x="301" y="116"/>
                    <a:pt x="312" y="94"/>
                  </a:cubicBezTo>
                  <a:cubicBezTo>
                    <a:pt x="323" y="84"/>
                    <a:pt x="334" y="61"/>
                    <a:pt x="345" y="50"/>
                  </a:cubicBezTo>
                  <a:cubicBezTo>
                    <a:pt x="345" y="50"/>
                    <a:pt x="345" y="39"/>
                    <a:pt x="356" y="39"/>
                  </a:cubicBezTo>
                  <a:cubicBezTo>
                    <a:pt x="356" y="27"/>
                    <a:pt x="345" y="17"/>
                    <a:pt x="345" y="5"/>
                  </a:cubicBezTo>
                  <a:cubicBezTo>
                    <a:pt x="339" y="2"/>
                    <a:pt x="332" y="1"/>
                    <a:pt x="32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11"/>
            <p:cNvSpPr/>
            <p:nvPr/>
          </p:nvSpPr>
          <p:spPr>
            <a:xfrm>
              <a:off x="2278233" y="4698315"/>
              <a:ext cx="3907" cy="11024"/>
            </a:xfrm>
            <a:custGeom>
              <a:avLst/>
              <a:gdLst/>
              <a:ahLst/>
              <a:cxnLst/>
              <a:rect l="l" t="t" r="r" b="b"/>
              <a:pathLst>
                <a:path w="112" h="316" extrusionOk="0">
                  <a:moveTo>
                    <a:pt x="21" y="0"/>
                  </a:moveTo>
                  <a:cubicBezTo>
                    <a:pt x="17" y="0"/>
                    <a:pt x="14" y="1"/>
                    <a:pt x="11" y="4"/>
                  </a:cubicBezTo>
                  <a:cubicBezTo>
                    <a:pt x="0" y="16"/>
                    <a:pt x="0" y="27"/>
                    <a:pt x="11" y="38"/>
                  </a:cubicBezTo>
                  <a:cubicBezTo>
                    <a:pt x="22" y="49"/>
                    <a:pt x="22" y="71"/>
                    <a:pt x="22" y="83"/>
                  </a:cubicBezTo>
                  <a:cubicBezTo>
                    <a:pt x="33" y="105"/>
                    <a:pt x="33" y="127"/>
                    <a:pt x="33" y="150"/>
                  </a:cubicBezTo>
                  <a:cubicBezTo>
                    <a:pt x="45" y="194"/>
                    <a:pt x="45" y="249"/>
                    <a:pt x="55" y="294"/>
                  </a:cubicBezTo>
                  <a:cubicBezTo>
                    <a:pt x="55" y="305"/>
                    <a:pt x="67" y="316"/>
                    <a:pt x="77" y="316"/>
                  </a:cubicBezTo>
                  <a:cubicBezTo>
                    <a:pt x="77" y="316"/>
                    <a:pt x="100" y="316"/>
                    <a:pt x="100" y="305"/>
                  </a:cubicBezTo>
                  <a:cubicBezTo>
                    <a:pt x="111" y="283"/>
                    <a:pt x="111" y="261"/>
                    <a:pt x="111" y="227"/>
                  </a:cubicBezTo>
                  <a:cubicBezTo>
                    <a:pt x="111" y="205"/>
                    <a:pt x="111" y="172"/>
                    <a:pt x="100" y="150"/>
                  </a:cubicBezTo>
                  <a:cubicBezTo>
                    <a:pt x="100" y="105"/>
                    <a:pt x="89" y="49"/>
                    <a:pt x="45" y="16"/>
                  </a:cubicBezTo>
                  <a:cubicBezTo>
                    <a:pt x="36" y="8"/>
                    <a:pt x="29" y="0"/>
                    <a:pt x="2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11"/>
            <p:cNvSpPr/>
            <p:nvPr/>
          </p:nvSpPr>
          <p:spPr>
            <a:xfrm>
              <a:off x="2280850" y="4698804"/>
              <a:ext cx="7501" cy="15211"/>
            </a:xfrm>
            <a:custGeom>
              <a:avLst/>
              <a:gdLst/>
              <a:ahLst/>
              <a:cxnLst/>
              <a:rect l="l" t="t" r="r" b="b"/>
              <a:pathLst>
                <a:path w="215" h="436" extrusionOk="0">
                  <a:moveTo>
                    <a:pt x="26" y="1"/>
                  </a:moveTo>
                  <a:cubicBezTo>
                    <a:pt x="12" y="1"/>
                    <a:pt x="0" y="10"/>
                    <a:pt x="14" y="24"/>
                  </a:cubicBezTo>
                  <a:cubicBezTo>
                    <a:pt x="58" y="79"/>
                    <a:pt x="81" y="146"/>
                    <a:pt x="114" y="202"/>
                  </a:cubicBezTo>
                  <a:cubicBezTo>
                    <a:pt x="136" y="269"/>
                    <a:pt x="147" y="336"/>
                    <a:pt x="158" y="402"/>
                  </a:cubicBezTo>
                  <a:cubicBezTo>
                    <a:pt x="170" y="425"/>
                    <a:pt x="180" y="425"/>
                    <a:pt x="192" y="435"/>
                  </a:cubicBezTo>
                  <a:cubicBezTo>
                    <a:pt x="203" y="435"/>
                    <a:pt x="214" y="425"/>
                    <a:pt x="214" y="413"/>
                  </a:cubicBezTo>
                  <a:cubicBezTo>
                    <a:pt x="214" y="380"/>
                    <a:pt x="214" y="336"/>
                    <a:pt x="203" y="302"/>
                  </a:cubicBezTo>
                  <a:lnTo>
                    <a:pt x="170" y="202"/>
                  </a:lnTo>
                  <a:cubicBezTo>
                    <a:pt x="136" y="136"/>
                    <a:pt x="91" y="69"/>
                    <a:pt x="47" y="13"/>
                  </a:cubicBezTo>
                  <a:cubicBezTo>
                    <a:pt x="43" y="4"/>
                    <a:pt x="34" y="1"/>
                    <a:pt x="2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11"/>
            <p:cNvSpPr/>
            <p:nvPr/>
          </p:nvSpPr>
          <p:spPr>
            <a:xfrm>
              <a:off x="2288072" y="4706200"/>
              <a:ext cx="5303" cy="20409"/>
            </a:xfrm>
            <a:custGeom>
              <a:avLst/>
              <a:gdLst/>
              <a:ahLst/>
              <a:cxnLst/>
              <a:rect l="l" t="t" r="r" b="b"/>
              <a:pathLst>
                <a:path w="152" h="585" extrusionOk="0">
                  <a:moveTo>
                    <a:pt x="21" y="0"/>
                  </a:moveTo>
                  <a:cubicBezTo>
                    <a:pt x="10" y="0"/>
                    <a:pt x="0" y="10"/>
                    <a:pt x="7" y="23"/>
                  </a:cubicBezTo>
                  <a:cubicBezTo>
                    <a:pt x="18" y="68"/>
                    <a:pt x="40" y="112"/>
                    <a:pt x="52" y="157"/>
                  </a:cubicBezTo>
                  <a:cubicBezTo>
                    <a:pt x="74" y="201"/>
                    <a:pt x="85" y="246"/>
                    <a:pt x="96" y="290"/>
                  </a:cubicBezTo>
                  <a:cubicBezTo>
                    <a:pt x="118" y="379"/>
                    <a:pt x="129" y="480"/>
                    <a:pt x="118" y="569"/>
                  </a:cubicBezTo>
                  <a:cubicBezTo>
                    <a:pt x="118" y="576"/>
                    <a:pt x="129" y="584"/>
                    <a:pt x="136" y="584"/>
                  </a:cubicBezTo>
                  <a:cubicBezTo>
                    <a:pt x="139" y="584"/>
                    <a:pt x="141" y="583"/>
                    <a:pt x="141" y="579"/>
                  </a:cubicBezTo>
                  <a:cubicBezTo>
                    <a:pt x="151" y="480"/>
                    <a:pt x="151" y="379"/>
                    <a:pt x="129" y="290"/>
                  </a:cubicBezTo>
                  <a:cubicBezTo>
                    <a:pt x="118" y="190"/>
                    <a:pt x="96" y="90"/>
                    <a:pt x="40" y="12"/>
                  </a:cubicBezTo>
                  <a:cubicBezTo>
                    <a:pt x="36" y="4"/>
                    <a:pt x="28" y="0"/>
                    <a:pt x="2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11"/>
            <p:cNvSpPr/>
            <p:nvPr/>
          </p:nvSpPr>
          <p:spPr>
            <a:xfrm>
              <a:off x="2286362" y="4701176"/>
              <a:ext cx="8547" cy="13222"/>
            </a:xfrm>
            <a:custGeom>
              <a:avLst/>
              <a:gdLst/>
              <a:ahLst/>
              <a:cxnLst/>
              <a:rect l="l" t="t" r="r" b="b"/>
              <a:pathLst>
                <a:path w="245" h="379" extrusionOk="0">
                  <a:moveTo>
                    <a:pt x="34" y="1"/>
                  </a:moveTo>
                  <a:cubicBezTo>
                    <a:pt x="22" y="1"/>
                    <a:pt x="0" y="1"/>
                    <a:pt x="0" y="23"/>
                  </a:cubicBezTo>
                  <a:lnTo>
                    <a:pt x="0" y="45"/>
                  </a:lnTo>
                  <a:cubicBezTo>
                    <a:pt x="12" y="45"/>
                    <a:pt x="22" y="56"/>
                    <a:pt x="22" y="56"/>
                  </a:cubicBezTo>
                  <a:lnTo>
                    <a:pt x="34" y="56"/>
                  </a:lnTo>
                  <a:cubicBezTo>
                    <a:pt x="45" y="68"/>
                    <a:pt x="45" y="68"/>
                    <a:pt x="56" y="68"/>
                  </a:cubicBezTo>
                  <a:lnTo>
                    <a:pt x="67" y="78"/>
                  </a:lnTo>
                  <a:cubicBezTo>
                    <a:pt x="67" y="90"/>
                    <a:pt x="78" y="100"/>
                    <a:pt x="89" y="112"/>
                  </a:cubicBezTo>
                  <a:cubicBezTo>
                    <a:pt x="89" y="123"/>
                    <a:pt x="101" y="134"/>
                    <a:pt x="111" y="145"/>
                  </a:cubicBezTo>
                  <a:lnTo>
                    <a:pt x="145" y="212"/>
                  </a:lnTo>
                  <a:cubicBezTo>
                    <a:pt x="178" y="256"/>
                    <a:pt x="200" y="301"/>
                    <a:pt x="200" y="357"/>
                  </a:cubicBezTo>
                  <a:cubicBezTo>
                    <a:pt x="200" y="367"/>
                    <a:pt x="212" y="367"/>
                    <a:pt x="223" y="379"/>
                  </a:cubicBezTo>
                  <a:cubicBezTo>
                    <a:pt x="234" y="379"/>
                    <a:pt x="245" y="367"/>
                    <a:pt x="245" y="357"/>
                  </a:cubicBezTo>
                  <a:cubicBezTo>
                    <a:pt x="245" y="301"/>
                    <a:pt x="223" y="256"/>
                    <a:pt x="200" y="212"/>
                  </a:cubicBezTo>
                  <a:cubicBezTo>
                    <a:pt x="190" y="179"/>
                    <a:pt x="167" y="156"/>
                    <a:pt x="156" y="134"/>
                  </a:cubicBezTo>
                  <a:lnTo>
                    <a:pt x="167" y="134"/>
                  </a:lnTo>
                  <a:lnTo>
                    <a:pt x="167" y="112"/>
                  </a:lnTo>
                  <a:cubicBezTo>
                    <a:pt x="156" y="90"/>
                    <a:pt x="134" y="56"/>
                    <a:pt x="111" y="45"/>
                  </a:cubicBezTo>
                  <a:cubicBezTo>
                    <a:pt x="89" y="23"/>
                    <a:pt x="67" y="11"/>
                    <a:pt x="3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11"/>
            <p:cNvSpPr/>
            <p:nvPr/>
          </p:nvSpPr>
          <p:spPr>
            <a:xfrm>
              <a:off x="2272372" y="4698874"/>
              <a:ext cx="35" cy="384"/>
            </a:xfrm>
            <a:custGeom>
              <a:avLst/>
              <a:gdLst/>
              <a:ahLst/>
              <a:cxnLst/>
              <a:rect l="l" t="t" r="r" b="b"/>
              <a:pathLst>
                <a:path w="1" h="11" extrusionOk="0">
                  <a:moveTo>
                    <a:pt x="1" y="11"/>
                  </a:moveTo>
                  <a:lnTo>
                    <a:pt x="1" y="11"/>
                  </a:lnTo>
                  <a:cubicBezTo>
                    <a:pt x="1" y="0"/>
                    <a:pt x="1" y="0"/>
                    <a:pt x="1" y="1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11"/>
            <p:cNvSpPr/>
            <p:nvPr/>
          </p:nvSpPr>
          <p:spPr>
            <a:xfrm>
              <a:off x="2272372" y="4699223"/>
              <a:ext cx="35" cy="35"/>
            </a:xfrm>
            <a:custGeom>
              <a:avLst/>
              <a:gdLst/>
              <a:ahLst/>
              <a:cxnLst/>
              <a:rect l="l" t="t" r="r" b="b"/>
              <a:pathLst>
                <a:path w="1" h="1" extrusionOk="0">
                  <a:moveTo>
                    <a:pt x="1" y="1"/>
                  </a:moveTo>
                  <a:lnTo>
                    <a:pt x="1"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11"/>
            <p:cNvSpPr/>
            <p:nvPr/>
          </p:nvSpPr>
          <p:spPr>
            <a:xfrm>
              <a:off x="2272372" y="4697304"/>
              <a:ext cx="5896" cy="9873"/>
            </a:xfrm>
            <a:custGeom>
              <a:avLst/>
              <a:gdLst/>
              <a:ahLst/>
              <a:cxnLst/>
              <a:rect l="l" t="t" r="r" b="b"/>
              <a:pathLst>
                <a:path w="169" h="283" extrusionOk="0">
                  <a:moveTo>
                    <a:pt x="67" y="1"/>
                  </a:moveTo>
                  <a:cubicBezTo>
                    <a:pt x="67" y="1"/>
                    <a:pt x="57" y="1"/>
                    <a:pt x="57" y="11"/>
                  </a:cubicBezTo>
                  <a:lnTo>
                    <a:pt x="45" y="11"/>
                  </a:lnTo>
                  <a:cubicBezTo>
                    <a:pt x="35" y="11"/>
                    <a:pt x="35" y="23"/>
                    <a:pt x="35" y="23"/>
                  </a:cubicBezTo>
                  <a:cubicBezTo>
                    <a:pt x="23" y="23"/>
                    <a:pt x="23" y="23"/>
                    <a:pt x="23" y="33"/>
                  </a:cubicBezTo>
                  <a:cubicBezTo>
                    <a:pt x="12" y="33"/>
                    <a:pt x="12" y="45"/>
                    <a:pt x="12" y="45"/>
                  </a:cubicBezTo>
                  <a:cubicBezTo>
                    <a:pt x="1" y="45"/>
                    <a:pt x="1" y="45"/>
                    <a:pt x="1" y="56"/>
                  </a:cubicBezTo>
                  <a:lnTo>
                    <a:pt x="12" y="56"/>
                  </a:lnTo>
                  <a:lnTo>
                    <a:pt x="12" y="67"/>
                  </a:lnTo>
                  <a:lnTo>
                    <a:pt x="12" y="78"/>
                  </a:lnTo>
                  <a:lnTo>
                    <a:pt x="12" y="90"/>
                  </a:lnTo>
                  <a:lnTo>
                    <a:pt x="35" y="90"/>
                  </a:lnTo>
                  <a:lnTo>
                    <a:pt x="35" y="100"/>
                  </a:lnTo>
                  <a:lnTo>
                    <a:pt x="57" y="122"/>
                  </a:lnTo>
                  <a:cubicBezTo>
                    <a:pt x="57" y="122"/>
                    <a:pt x="79" y="122"/>
                    <a:pt x="79" y="112"/>
                  </a:cubicBezTo>
                  <a:cubicBezTo>
                    <a:pt x="90" y="100"/>
                    <a:pt x="90" y="90"/>
                    <a:pt x="101" y="67"/>
                  </a:cubicBezTo>
                  <a:lnTo>
                    <a:pt x="101" y="78"/>
                  </a:lnTo>
                  <a:lnTo>
                    <a:pt x="101" y="90"/>
                  </a:lnTo>
                  <a:cubicBezTo>
                    <a:pt x="112" y="90"/>
                    <a:pt x="112" y="100"/>
                    <a:pt x="112" y="100"/>
                  </a:cubicBezTo>
                  <a:lnTo>
                    <a:pt x="112" y="156"/>
                  </a:lnTo>
                  <a:cubicBezTo>
                    <a:pt x="112" y="189"/>
                    <a:pt x="112" y="223"/>
                    <a:pt x="101" y="267"/>
                  </a:cubicBezTo>
                  <a:cubicBezTo>
                    <a:pt x="101" y="275"/>
                    <a:pt x="112" y="283"/>
                    <a:pt x="123" y="283"/>
                  </a:cubicBezTo>
                  <a:cubicBezTo>
                    <a:pt x="127" y="283"/>
                    <a:pt x="131" y="282"/>
                    <a:pt x="134" y="278"/>
                  </a:cubicBezTo>
                  <a:cubicBezTo>
                    <a:pt x="146" y="234"/>
                    <a:pt x="156" y="201"/>
                    <a:pt x="156" y="156"/>
                  </a:cubicBezTo>
                  <a:cubicBezTo>
                    <a:pt x="168" y="134"/>
                    <a:pt x="168" y="112"/>
                    <a:pt x="168" y="90"/>
                  </a:cubicBezTo>
                  <a:cubicBezTo>
                    <a:pt x="168" y="78"/>
                    <a:pt x="168" y="67"/>
                    <a:pt x="156" y="67"/>
                  </a:cubicBezTo>
                  <a:cubicBezTo>
                    <a:pt x="156" y="45"/>
                    <a:pt x="134" y="45"/>
                    <a:pt x="124" y="33"/>
                  </a:cubicBezTo>
                  <a:lnTo>
                    <a:pt x="101" y="33"/>
                  </a:lnTo>
                  <a:cubicBezTo>
                    <a:pt x="112" y="23"/>
                    <a:pt x="101" y="11"/>
                    <a:pt x="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11"/>
            <p:cNvSpPr/>
            <p:nvPr/>
          </p:nvSpPr>
          <p:spPr>
            <a:xfrm>
              <a:off x="2275896" y="4699641"/>
              <a:ext cx="35" cy="35"/>
            </a:xfrm>
            <a:custGeom>
              <a:avLst/>
              <a:gdLst/>
              <a:ahLst/>
              <a:cxnLst/>
              <a:rect l="l" t="t" r="r" b="b"/>
              <a:pathLst>
                <a:path w="1" h="1" extrusionOk="0">
                  <a:moveTo>
                    <a:pt x="0" y="0"/>
                  </a:move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11"/>
            <p:cNvSpPr/>
            <p:nvPr/>
          </p:nvSpPr>
          <p:spPr>
            <a:xfrm>
              <a:off x="2258033" y="4706654"/>
              <a:ext cx="3140" cy="19223"/>
            </a:xfrm>
            <a:custGeom>
              <a:avLst/>
              <a:gdLst/>
              <a:ahLst/>
              <a:cxnLst/>
              <a:rect l="l" t="t" r="r" b="b"/>
              <a:pathLst>
                <a:path w="90" h="551" extrusionOk="0">
                  <a:moveTo>
                    <a:pt x="51" y="1"/>
                  </a:moveTo>
                  <a:cubicBezTo>
                    <a:pt x="44" y="1"/>
                    <a:pt x="37" y="3"/>
                    <a:pt x="34" y="10"/>
                  </a:cubicBezTo>
                  <a:cubicBezTo>
                    <a:pt x="1" y="88"/>
                    <a:pt x="1" y="188"/>
                    <a:pt x="1" y="277"/>
                  </a:cubicBezTo>
                  <a:cubicBezTo>
                    <a:pt x="1" y="366"/>
                    <a:pt x="23" y="455"/>
                    <a:pt x="45" y="533"/>
                  </a:cubicBezTo>
                  <a:cubicBezTo>
                    <a:pt x="51" y="544"/>
                    <a:pt x="62" y="550"/>
                    <a:pt x="71" y="550"/>
                  </a:cubicBezTo>
                  <a:cubicBezTo>
                    <a:pt x="81" y="550"/>
                    <a:pt x="90" y="544"/>
                    <a:pt x="90" y="533"/>
                  </a:cubicBezTo>
                  <a:cubicBezTo>
                    <a:pt x="67" y="455"/>
                    <a:pt x="45" y="366"/>
                    <a:pt x="45" y="277"/>
                  </a:cubicBezTo>
                  <a:cubicBezTo>
                    <a:pt x="56" y="200"/>
                    <a:pt x="67" y="111"/>
                    <a:pt x="78" y="22"/>
                  </a:cubicBezTo>
                  <a:cubicBezTo>
                    <a:pt x="86" y="14"/>
                    <a:pt x="67" y="1"/>
                    <a:pt x="5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11"/>
            <p:cNvSpPr/>
            <p:nvPr/>
          </p:nvSpPr>
          <p:spPr>
            <a:xfrm>
              <a:off x="2284792" y="4713213"/>
              <a:ext cx="3559" cy="13641"/>
            </a:xfrm>
            <a:custGeom>
              <a:avLst/>
              <a:gdLst/>
              <a:ahLst/>
              <a:cxnLst/>
              <a:rect l="l" t="t" r="r" b="b"/>
              <a:pathLst>
                <a:path w="102" h="391" extrusionOk="0">
                  <a:moveTo>
                    <a:pt x="23" y="0"/>
                  </a:moveTo>
                  <a:cubicBezTo>
                    <a:pt x="12" y="0"/>
                    <a:pt x="1" y="12"/>
                    <a:pt x="1" y="22"/>
                  </a:cubicBezTo>
                  <a:cubicBezTo>
                    <a:pt x="34" y="134"/>
                    <a:pt x="57" y="256"/>
                    <a:pt x="45" y="368"/>
                  </a:cubicBezTo>
                  <a:cubicBezTo>
                    <a:pt x="45" y="381"/>
                    <a:pt x="58" y="391"/>
                    <a:pt x="68" y="391"/>
                  </a:cubicBezTo>
                  <a:cubicBezTo>
                    <a:pt x="74" y="391"/>
                    <a:pt x="79" y="387"/>
                    <a:pt x="79" y="378"/>
                  </a:cubicBezTo>
                  <a:cubicBezTo>
                    <a:pt x="101" y="256"/>
                    <a:pt x="101" y="134"/>
                    <a:pt x="45" y="22"/>
                  </a:cubicBezTo>
                  <a:cubicBezTo>
                    <a:pt x="45" y="12"/>
                    <a:pt x="34" y="0"/>
                    <a:pt x="2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11"/>
            <p:cNvSpPr/>
            <p:nvPr/>
          </p:nvSpPr>
          <p:spPr>
            <a:xfrm>
              <a:off x="2047411" y="4644134"/>
              <a:ext cx="20898" cy="20758"/>
            </a:xfrm>
            <a:custGeom>
              <a:avLst/>
              <a:gdLst/>
              <a:ahLst/>
              <a:cxnLst/>
              <a:rect l="l" t="t" r="r" b="b"/>
              <a:pathLst>
                <a:path w="599" h="595" extrusionOk="0">
                  <a:moveTo>
                    <a:pt x="499" y="0"/>
                  </a:moveTo>
                  <a:cubicBezTo>
                    <a:pt x="432" y="12"/>
                    <a:pt x="376" y="45"/>
                    <a:pt x="309" y="79"/>
                  </a:cubicBezTo>
                  <a:cubicBezTo>
                    <a:pt x="287" y="89"/>
                    <a:pt x="254" y="112"/>
                    <a:pt x="232" y="134"/>
                  </a:cubicBezTo>
                  <a:cubicBezTo>
                    <a:pt x="210" y="156"/>
                    <a:pt x="187" y="178"/>
                    <a:pt x="198" y="212"/>
                  </a:cubicBezTo>
                  <a:lnTo>
                    <a:pt x="210" y="223"/>
                  </a:lnTo>
                  <a:cubicBezTo>
                    <a:pt x="165" y="267"/>
                    <a:pt x="109" y="301"/>
                    <a:pt x="65" y="346"/>
                  </a:cubicBezTo>
                  <a:cubicBezTo>
                    <a:pt x="45" y="365"/>
                    <a:pt x="78" y="403"/>
                    <a:pt x="109" y="403"/>
                  </a:cubicBezTo>
                  <a:cubicBezTo>
                    <a:pt x="113" y="403"/>
                    <a:pt x="117" y="402"/>
                    <a:pt x="121" y="401"/>
                  </a:cubicBezTo>
                  <a:lnTo>
                    <a:pt x="121" y="401"/>
                  </a:lnTo>
                  <a:cubicBezTo>
                    <a:pt x="121" y="412"/>
                    <a:pt x="109" y="412"/>
                    <a:pt x="109" y="412"/>
                  </a:cubicBezTo>
                  <a:cubicBezTo>
                    <a:pt x="65" y="457"/>
                    <a:pt x="20" y="512"/>
                    <a:pt x="9" y="568"/>
                  </a:cubicBezTo>
                  <a:cubicBezTo>
                    <a:pt x="1" y="584"/>
                    <a:pt x="23" y="594"/>
                    <a:pt x="39" y="594"/>
                  </a:cubicBezTo>
                  <a:cubicBezTo>
                    <a:pt x="45" y="594"/>
                    <a:pt x="51" y="593"/>
                    <a:pt x="54" y="590"/>
                  </a:cubicBezTo>
                  <a:cubicBezTo>
                    <a:pt x="76" y="568"/>
                    <a:pt x="87" y="546"/>
                    <a:pt x="109" y="524"/>
                  </a:cubicBezTo>
                  <a:cubicBezTo>
                    <a:pt x="131" y="501"/>
                    <a:pt x="154" y="479"/>
                    <a:pt x="176" y="468"/>
                  </a:cubicBezTo>
                  <a:lnTo>
                    <a:pt x="309" y="368"/>
                  </a:lnTo>
                  <a:cubicBezTo>
                    <a:pt x="354" y="346"/>
                    <a:pt x="398" y="323"/>
                    <a:pt x="443" y="312"/>
                  </a:cubicBezTo>
                  <a:cubicBezTo>
                    <a:pt x="465" y="301"/>
                    <a:pt x="487" y="301"/>
                    <a:pt x="510" y="301"/>
                  </a:cubicBezTo>
                  <a:cubicBezTo>
                    <a:pt x="521" y="295"/>
                    <a:pt x="535" y="295"/>
                    <a:pt x="547" y="295"/>
                  </a:cubicBezTo>
                  <a:cubicBezTo>
                    <a:pt x="560" y="295"/>
                    <a:pt x="571" y="295"/>
                    <a:pt x="576" y="290"/>
                  </a:cubicBezTo>
                  <a:cubicBezTo>
                    <a:pt x="599" y="279"/>
                    <a:pt x="599" y="257"/>
                    <a:pt x="576" y="245"/>
                  </a:cubicBezTo>
                  <a:cubicBezTo>
                    <a:pt x="554" y="223"/>
                    <a:pt x="527" y="215"/>
                    <a:pt x="498" y="215"/>
                  </a:cubicBezTo>
                  <a:cubicBezTo>
                    <a:pt x="468" y="215"/>
                    <a:pt x="438" y="223"/>
                    <a:pt x="410" y="234"/>
                  </a:cubicBezTo>
                  <a:cubicBezTo>
                    <a:pt x="354" y="245"/>
                    <a:pt x="321" y="267"/>
                    <a:pt x="276" y="290"/>
                  </a:cubicBezTo>
                  <a:cubicBezTo>
                    <a:pt x="321" y="257"/>
                    <a:pt x="376" y="223"/>
                    <a:pt x="432" y="201"/>
                  </a:cubicBezTo>
                  <a:lnTo>
                    <a:pt x="566" y="134"/>
                  </a:lnTo>
                  <a:cubicBezTo>
                    <a:pt x="599" y="112"/>
                    <a:pt x="588" y="89"/>
                    <a:pt x="566" y="67"/>
                  </a:cubicBezTo>
                  <a:cubicBezTo>
                    <a:pt x="588" y="34"/>
                    <a:pt x="532" y="0"/>
                    <a:pt x="49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11"/>
            <p:cNvSpPr/>
            <p:nvPr/>
          </p:nvSpPr>
          <p:spPr>
            <a:xfrm>
              <a:off x="2062588" y="4675847"/>
              <a:ext cx="30492" cy="15350"/>
            </a:xfrm>
            <a:custGeom>
              <a:avLst/>
              <a:gdLst/>
              <a:ahLst/>
              <a:cxnLst/>
              <a:rect l="l" t="t" r="r" b="b"/>
              <a:pathLst>
                <a:path w="874" h="440" extrusionOk="0">
                  <a:moveTo>
                    <a:pt x="464" y="315"/>
                  </a:moveTo>
                  <a:cubicBezTo>
                    <a:pt x="460" y="319"/>
                    <a:pt x="456" y="322"/>
                    <a:pt x="453" y="326"/>
                  </a:cubicBezTo>
                  <a:lnTo>
                    <a:pt x="453" y="326"/>
                  </a:lnTo>
                  <a:cubicBezTo>
                    <a:pt x="453" y="319"/>
                    <a:pt x="458" y="316"/>
                    <a:pt x="464" y="315"/>
                  </a:cubicBezTo>
                  <a:close/>
                  <a:moveTo>
                    <a:pt x="589" y="1"/>
                  </a:moveTo>
                  <a:cubicBezTo>
                    <a:pt x="584" y="1"/>
                    <a:pt x="579" y="2"/>
                    <a:pt x="575" y="3"/>
                  </a:cubicBezTo>
                  <a:cubicBezTo>
                    <a:pt x="519" y="26"/>
                    <a:pt x="486" y="59"/>
                    <a:pt x="442" y="92"/>
                  </a:cubicBezTo>
                  <a:cubicBezTo>
                    <a:pt x="398" y="126"/>
                    <a:pt x="364" y="148"/>
                    <a:pt x="319" y="171"/>
                  </a:cubicBezTo>
                  <a:cubicBezTo>
                    <a:pt x="230" y="226"/>
                    <a:pt x="141" y="270"/>
                    <a:pt x="42" y="304"/>
                  </a:cubicBezTo>
                  <a:cubicBezTo>
                    <a:pt x="0" y="314"/>
                    <a:pt x="45" y="372"/>
                    <a:pt x="78" y="372"/>
                  </a:cubicBezTo>
                  <a:cubicBezTo>
                    <a:pt x="81" y="372"/>
                    <a:pt x="84" y="372"/>
                    <a:pt x="86" y="371"/>
                  </a:cubicBezTo>
                  <a:cubicBezTo>
                    <a:pt x="136" y="351"/>
                    <a:pt x="196" y="330"/>
                    <a:pt x="249" y="310"/>
                  </a:cubicBezTo>
                  <a:lnTo>
                    <a:pt x="249" y="310"/>
                  </a:lnTo>
                  <a:cubicBezTo>
                    <a:pt x="245" y="322"/>
                    <a:pt x="254" y="339"/>
                    <a:pt x="264" y="349"/>
                  </a:cubicBezTo>
                  <a:cubicBezTo>
                    <a:pt x="272" y="356"/>
                    <a:pt x="285" y="364"/>
                    <a:pt x="300" y="364"/>
                  </a:cubicBezTo>
                  <a:cubicBezTo>
                    <a:pt x="306" y="364"/>
                    <a:pt x="313" y="363"/>
                    <a:pt x="319" y="359"/>
                  </a:cubicBezTo>
                  <a:cubicBezTo>
                    <a:pt x="341" y="349"/>
                    <a:pt x="375" y="337"/>
                    <a:pt x="408" y="326"/>
                  </a:cubicBezTo>
                  <a:lnTo>
                    <a:pt x="452" y="326"/>
                  </a:lnTo>
                  <a:cubicBezTo>
                    <a:pt x="420" y="354"/>
                    <a:pt x="382" y="374"/>
                    <a:pt x="353" y="393"/>
                  </a:cubicBezTo>
                  <a:cubicBezTo>
                    <a:pt x="333" y="403"/>
                    <a:pt x="357" y="439"/>
                    <a:pt x="379" y="439"/>
                  </a:cubicBezTo>
                  <a:cubicBezTo>
                    <a:pt x="381" y="439"/>
                    <a:pt x="384" y="439"/>
                    <a:pt x="386" y="438"/>
                  </a:cubicBezTo>
                  <a:cubicBezTo>
                    <a:pt x="486" y="404"/>
                    <a:pt x="564" y="349"/>
                    <a:pt x="642" y="293"/>
                  </a:cubicBezTo>
                  <a:cubicBezTo>
                    <a:pt x="720" y="237"/>
                    <a:pt x="809" y="181"/>
                    <a:pt x="865" y="104"/>
                  </a:cubicBezTo>
                  <a:cubicBezTo>
                    <a:pt x="874" y="75"/>
                    <a:pt x="833" y="46"/>
                    <a:pt x="808" y="46"/>
                  </a:cubicBezTo>
                  <a:cubicBezTo>
                    <a:pt x="804" y="46"/>
                    <a:pt x="801" y="46"/>
                    <a:pt x="798" y="48"/>
                  </a:cubicBezTo>
                  <a:cubicBezTo>
                    <a:pt x="764" y="70"/>
                    <a:pt x="731" y="104"/>
                    <a:pt x="697" y="126"/>
                  </a:cubicBezTo>
                  <a:cubicBezTo>
                    <a:pt x="697" y="115"/>
                    <a:pt x="687" y="104"/>
                    <a:pt x="675" y="92"/>
                  </a:cubicBezTo>
                  <a:cubicBezTo>
                    <a:pt x="670" y="87"/>
                    <a:pt x="662" y="84"/>
                    <a:pt x="652" y="84"/>
                  </a:cubicBezTo>
                  <a:cubicBezTo>
                    <a:pt x="642" y="84"/>
                    <a:pt x="631" y="87"/>
                    <a:pt x="620" y="92"/>
                  </a:cubicBezTo>
                  <a:lnTo>
                    <a:pt x="598" y="92"/>
                  </a:lnTo>
                  <a:cubicBezTo>
                    <a:pt x="620" y="82"/>
                    <a:pt x="631" y="70"/>
                    <a:pt x="631" y="48"/>
                  </a:cubicBezTo>
                  <a:cubicBezTo>
                    <a:pt x="649" y="21"/>
                    <a:pt x="614" y="1"/>
                    <a:pt x="58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11"/>
            <p:cNvSpPr/>
            <p:nvPr/>
          </p:nvSpPr>
          <p:spPr>
            <a:xfrm>
              <a:off x="2066635" y="4682302"/>
              <a:ext cx="26515" cy="19432"/>
            </a:xfrm>
            <a:custGeom>
              <a:avLst/>
              <a:gdLst/>
              <a:ahLst/>
              <a:cxnLst/>
              <a:rect l="l" t="t" r="r" b="b"/>
              <a:pathLst>
                <a:path w="760" h="557" extrusionOk="0">
                  <a:moveTo>
                    <a:pt x="696" y="1"/>
                  </a:moveTo>
                  <a:cubicBezTo>
                    <a:pt x="687" y="1"/>
                    <a:pt x="678" y="3"/>
                    <a:pt x="670" y="8"/>
                  </a:cubicBezTo>
                  <a:cubicBezTo>
                    <a:pt x="626" y="52"/>
                    <a:pt x="593" y="119"/>
                    <a:pt x="548" y="164"/>
                  </a:cubicBezTo>
                  <a:cubicBezTo>
                    <a:pt x="504" y="208"/>
                    <a:pt x="448" y="253"/>
                    <a:pt x="403" y="286"/>
                  </a:cubicBezTo>
                  <a:cubicBezTo>
                    <a:pt x="292" y="375"/>
                    <a:pt x="170" y="431"/>
                    <a:pt x="48" y="486"/>
                  </a:cubicBezTo>
                  <a:cubicBezTo>
                    <a:pt x="0" y="505"/>
                    <a:pt x="43" y="557"/>
                    <a:pt x="84" y="557"/>
                  </a:cubicBezTo>
                  <a:cubicBezTo>
                    <a:pt x="91" y="557"/>
                    <a:pt x="97" y="556"/>
                    <a:pt x="104" y="552"/>
                  </a:cubicBezTo>
                  <a:cubicBezTo>
                    <a:pt x="237" y="497"/>
                    <a:pt x="359" y="441"/>
                    <a:pt x="482" y="352"/>
                  </a:cubicBezTo>
                  <a:cubicBezTo>
                    <a:pt x="537" y="319"/>
                    <a:pt x="593" y="275"/>
                    <a:pt x="648" y="219"/>
                  </a:cubicBezTo>
                  <a:cubicBezTo>
                    <a:pt x="693" y="174"/>
                    <a:pt x="737" y="119"/>
                    <a:pt x="759" y="52"/>
                  </a:cubicBezTo>
                  <a:cubicBezTo>
                    <a:pt x="759" y="26"/>
                    <a:pt x="726" y="1"/>
                    <a:pt x="69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11"/>
            <p:cNvSpPr/>
            <p:nvPr/>
          </p:nvSpPr>
          <p:spPr>
            <a:xfrm>
              <a:off x="2053342" y="4660427"/>
              <a:ext cx="24665" cy="14653"/>
            </a:xfrm>
            <a:custGeom>
              <a:avLst/>
              <a:gdLst/>
              <a:ahLst/>
              <a:cxnLst/>
              <a:rect l="l" t="t" r="r" b="b"/>
              <a:pathLst>
                <a:path w="707" h="420" extrusionOk="0">
                  <a:moveTo>
                    <a:pt x="618" y="1"/>
                  </a:moveTo>
                  <a:cubicBezTo>
                    <a:pt x="596" y="1"/>
                    <a:pt x="574" y="12"/>
                    <a:pt x="551" y="12"/>
                  </a:cubicBezTo>
                  <a:cubicBezTo>
                    <a:pt x="544" y="12"/>
                    <a:pt x="536" y="7"/>
                    <a:pt x="529" y="7"/>
                  </a:cubicBezTo>
                  <a:cubicBezTo>
                    <a:pt x="525" y="7"/>
                    <a:pt x="521" y="8"/>
                    <a:pt x="517" y="12"/>
                  </a:cubicBezTo>
                  <a:cubicBezTo>
                    <a:pt x="362" y="45"/>
                    <a:pt x="218" y="146"/>
                    <a:pt x="106" y="257"/>
                  </a:cubicBezTo>
                  <a:cubicBezTo>
                    <a:pt x="95" y="267"/>
                    <a:pt x="95" y="279"/>
                    <a:pt x="95" y="290"/>
                  </a:cubicBezTo>
                  <a:cubicBezTo>
                    <a:pt x="84" y="301"/>
                    <a:pt x="73" y="324"/>
                    <a:pt x="62" y="334"/>
                  </a:cubicBezTo>
                  <a:lnTo>
                    <a:pt x="50" y="334"/>
                  </a:lnTo>
                  <a:cubicBezTo>
                    <a:pt x="40" y="356"/>
                    <a:pt x="28" y="368"/>
                    <a:pt x="17" y="379"/>
                  </a:cubicBezTo>
                  <a:cubicBezTo>
                    <a:pt x="0" y="396"/>
                    <a:pt x="23" y="420"/>
                    <a:pt x="44" y="420"/>
                  </a:cubicBezTo>
                  <a:cubicBezTo>
                    <a:pt x="50" y="420"/>
                    <a:pt x="57" y="418"/>
                    <a:pt x="62" y="412"/>
                  </a:cubicBezTo>
                  <a:cubicBezTo>
                    <a:pt x="106" y="390"/>
                    <a:pt x="139" y="356"/>
                    <a:pt x="173" y="324"/>
                  </a:cubicBezTo>
                  <a:cubicBezTo>
                    <a:pt x="218" y="301"/>
                    <a:pt x="262" y="267"/>
                    <a:pt x="295" y="235"/>
                  </a:cubicBezTo>
                  <a:cubicBezTo>
                    <a:pt x="307" y="235"/>
                    <a:pt x="307" y="223"/>
                    <a:pt x="317" y="223"/>
                  </a:cubicBezTo>
                  <a:cubicBezTo>
                    <a:pt x="351" y="201"/>
                    <a:pt x="384" y="190"/>
                    <a:pt x="406" y="178"/>
                  </a:cubicBezTo>
                  <a:cubicBezTo>
                    <a:pt x="495" y="134"/>
                    <a:pt x="584" y="112"/>
                    <a:pt x="663" y="67"/>
                  </a:cubicBezTo>
                  <a:cubicBezTo>
                    <a:pt x="707" y="45"/>
                    <a:pt x="651" y="1"/>
                    <a:pt x="61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11"/>
            <p:cNvSpPr/>
            <p:nvPr/>
          </p:nvSpPr>
          <p:spPr>
            <a:xfrm>
              <a:off x="2054459" y="4664753"/>
              <a:ext cx="25503" cy="19886"/>
            </a:xfrm>
            <a:custGeom>
              <a:avLst/>
              <a:gdLst/>
              <a:ahLst/>
              <a:cxnLst/>
              <a:rect l="l" t="t" r="r" b="b"/>
              <a:pathLst>
                <a:path w="731" h="570" extrusionOk="0">
                  <a:moveTo>
                    <a:pt x="635" y="0"/>
                  </a:moveTo>
                  <a:cubicBezTo>
                    <a:pt x="597" y="0"/>
                    <a:pt x="561" y="14"/>
                    <a:pt x="530" y="22"/>
                  </a:cubicBezTo>
                  <a:cubicBezTo>
                    <a:pt x="485" y="44"/>
                    <a:pt x="441" y="66"/>
                    <a:pt x="408" y="88"/>
                  </a:cubicBezTo>
                  <a:cubicBezTo>
                    <a:pt x="308" y="143"/>
                    <a:pt x="219" y="200"/>
                    <a:pt x="130" y="255"/>
                  </a:cubicBezTo>
                  <a:cubicBezTo>
                    <a:pt x="92" y="283"/>
                    <a:pt x="126" y="327"/>
                    <a:pt x="164" y="327"/>
                  </a:cubicBezTo>
                  <a:cubicBezTo>
                    <a:pt x="171" y="327"/>
                    <a:pt x="179" y="325"/>
                    <a:pt x="186" y="321"/>
                  </a:cubicBezTo>
                  <a:cubicBezTo>
                    <a:pt x="275" y="266"/>
                    <a:pt x="364" y="210"/>
                    <a:pt x="453" y="166"/>
                  </a:cubicBezTo>
                  <a:cubicBezTo>
                    <a:pt x="495" y="144"/>
                    <a:pt x="528" y="134"/>
                    <a:pt x="570" y="113"/>
                  </a:cubicBezTo>
                  <a:lnTo>
                    <a:pt x="570" y="113"/>
                  </a:lnTo>
                  <a:cubicBezTo>
                    <a:pt x="460" y="167"/>
                    <a:pt x="362" y="211"/>
                    <a:pt x="275" y="277"/>
                  </a:cubicBezTo>
                  <a:cubicBezTo>
                    <a:pt x="219" y="311"/>
                    <a:pt x="163" y="344"/>
                    <a:pt x="119" y="388"/>
                  </a:cubicBezTo>
                  <a:cubicBezTo>
                    <a:pt x="85" y="422"/>
                    <a:pt x="41" y="466"/>
                    <a:pt x="18" y="522"/>
                  </a:cubicBezTo>
                  <a:cubicBezTo>
                    <a:pt x="0" y="549"/>
                    <a:pt x="34" y="569"/>
                    <a:pt x="60" y="569"/>
                  </a:cubicBezTo>
                  <a:cubicBezTo>
                    <a:pt x="65" y="569"/>
                    <a:pt x="70" y="568"/>
                    <a:pt x="74" y="566"/>
                  </a:cubicBezTo>
                  <a:lnTo>
                    <a:pt x="208" y="433"/>
                  </a:lnTo>
                  <a:lnTo>
                    <a:pt x="341" y="333"/>
                  </a:lnTo>
                  <a:lnTo>
                    <a:pt x="641" y="166"/>
                  </a:lnTo>
                  <a:cubicBezTo>
                    <a:pt x="675" y="143"/>
                    <a:pt x="641" y="99"/>
                    <a:pt x="608" y="99"/>
                  </a:cubicBezTo>
                  <a:cubicBezTo>
                    <a:pt x="641" y="88"/>
                    <a:pt x="675" y="88"/>
                    <a:pt x="708" y="77"/>
                  </a:cubicBezTo>
                  <a:cubicBezTo>
                    <a:pt x="730" y="54"/>
                    <a:pt x="697" y="22"/>
                    <a:pt x="686" y="10"/>
                  </a:cubicBezTo>
                  <a:cubicBezTo>
                    <a:pt x="669" y="3"/>
                    <a:pt x="651" y="0"/>
                    <a:pt x="63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11"/>
            <p:cNvSpPr/>
            <p:nvPr/>
          </p:nvSpPr>
          <p:spPr>
            <a:xfrm>
              <a:off x="2063634" y="4676057"/>
              <a:ext cx="7012" cy="4570"/>
            </a:xfrm>
            <a:custGeom>
              <a:avLst/>
              <a:gdLst/>
              <a:ahLst/>
              <a:cxnLst/>
              <a:rect l="l" t="t" r="r" b="b"/>
              <a:pathLst>
                <a:path w="201" h="131" extrusionOk="0">
                  <a:moveTo>
                    <a:pt x="158" y="0"/>
                  </a:moveTo>
                  <a:cubicBezTo>
                    <a:pt x="148" y="0"/>
                    <a:pt x="139" y="3"/>
                    <a:pt x="134" y="9"/>
                  </a:cubicBezTo>
                  <a:cubicBezTo>
                    <a:pt x="123" y="20"/>
                    <a:pt x="111" y="20"/>
                    <a:pt x="101" y="31"/>
                  </a:cubicBezTo>
                  <a:lnTo>
                    <a:pt x="101" y="42"/>
                  </a:lnTo>
                  <a:lnTo>
                    <a:pt x="89" y="42"/>
                  </a:lnTo>
                  <a:lnTo>
                    <a:pt x="78" y="53"/>
                  </a:lnTo>
                  <a:cubicBezTo>
                    <a:pt x="67" y="53"/>
                    <a:pt x="56" y="64"/>
                    <a:pt x="45" y="64"/>
                  </a:cubicBezTo>
                  <a:cubicBezTo>
                    <a:pt x="34" y="76"/>
                    <a:pt x="22" y="76"/>
                    <a:pt x="12" y="86"/>
                  </a:cubicBezTo>
                  <a:cubicBezTo>
                    <a:pt x="0" y="86"/>
                    <a:pt x="0" y="109"/>
                    <a:pt x="0" y="120"/>
                  </a:cubicBezTo>
                  <a:cubicBezTo>
                    <a:pt x="12" y="131"/>
                    <a:pt x="22" y="131"/>
                    <a:pt x="45" y="131"/>
                  </a:cubicBezTo>
                  <a:cubicBezTo>
                    <a:pt x="67" y="131"/>
                    <a:pt x="101" y="120"/>
                    <a:pt x="123" y="109"/>
                  </a:cubicBezTo>
                  <a:cubicBezTo>
                    <a:pt x="145" y="86"/>
                    <a:pt x="167" y="76"/>
                    <a:pt x="190" y="53"/>
                  </a:cubicBezTo>
                  <a:cubicBezTo>
                    <a:pt x="200" y="42"/>
                    <a:pt x="200" y="20"/>
                    <a:pt x="190" y="9"/>
                  </a:cubicBezTo>
                  <a:cubicBezTo>
                    <a:pt x="178" y="3"/>
                    <a:pt x="167" y="0"/>
                    <a:pt x="15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11"/>
            <p:cNvSpPr/>
            <p:nvPr/>
          </p:nvSpPr>
          <p:spPr>
            <a:xfrm>
              <a:off x="2049260" y="4636005"/>
              <a:ext cx="60181" cy="51668"/>
            </a:xfrm>
            <a:custGeom>
              <a:avLst/>
              <a:gdLst/>
              <a:ahLst/>
              <a:cxnLst/>
              <a:rect l="l" t="t" r="r" b="b"/>
              <a:pathLst>
                <a:path w="1725" h="1481" extrusionOk="0">
                  <a:moveTo>
                    <a:pt x="579" y="0"/>
                  </a:moveTo>
                  <a:cubicBezTo>
                    <a:pt x="579" y="0"/>
                    <a:pt x="1" y="601"/>
                    <a:pt x="579" y="1168"/>
                  </a:cubicBezTo>
                  <a:cubicBezTo>
                    <a:pt x="822" y="1410"/>
                    <a:pt x="1062" y="1481"/>
                    <a:pt x="1260" y="1481"/>
                  </a:cubicBezTo>
                  <a:cubicBezTo>
                    <a:pt x="1533" y="1481"/>
                    <a:pt x="1724" y="1346"/>
                    <a:pt x="1724" y="1346"/>
                  </a:cubicBezTo>
                  <a:lnTo>
                    <a:pt x="1558" y="623"/>
                  </a:lnTo>
                  <a:lnTo>
                    <a:pt x="1336" y="356"/>
                  </a:lnTo>
                  <a:lnTo>
                    <a:pt x="579"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11"/>
            <p:cNvSpPr/>
            <p:nvPr/>
          </p:nvSpPr>
          <p:spPr>
            <a:xfrm>
              <a:off x="2043190" y="4640610"/>
              <a:ext cx="60460" cy="59902"/>
            </a:xfrm>
            <a:custGeom>
              <a:avLst/>
              <a:gdLst/>
              <a:ahLst/>
              <a:cxnLst/>
              <a:rect l="l" t="t" r="r" b="b"/>
              <a:pathLst>
                <a:path w="1733" h="1717" extrusionOk="0">
                  <a:moveTo>
                    <a:pt x="718" y="0"/>
                  </a:moveTo>
                  <a:cubicBezTo>
                    <a:pt x="605" y="0"/>
                    <a:pt x="485" y="48"/>
                    <a:pt x="386" y="101"/>
                  </a:cubicBezTo>
                  <a:cubicBezTo>
                    <a:pt x="230" y="190"/>
                    <a:pt x="86" y="302"/>
                    <a:pt x="8" y="480"/>
                  </a:cubicBezTo>
                  <a:cubicBezTo>
                    <a:pt x="0" y="495"/>
                    <a:pt x="20" y="511"/>
                    <a:pt x="36" y="511"/>
                  </a:cubicBezTo>
                  <a:cubicBezTo>
                    <a:pt x="43" y="511"/>
                    <a:pt x="49" y="508"/>
                    <a:pt x="52" y="502"/>
                  </a:cubicBezTo>
                  <a:cubicBezTo>
                    <a:pt x="130" y="346"/>
                    <a:pt x="275" y="246"/>
                    <a:pt x="420" y="168"/>
                  </a:cubicBezTo>
                  <a:cubicBezTo>
                    <a:pt x="519" y="108"/>
                    <a:pt x="627" y="67"/>
                    <a:pt x="744" y="67"/>
                  </a:cubicBezTo>
                  <a:cubicBezTo>
                    <a:pt x="758" y="67"/>
                    <a:pt x="772" y="67"/>
                    <a:pt x="786" y="68"/>
                  </a:cubicBezTo>
                  <a:cubicBezTo>
                    <a:pt x="786" y="79"/>
                    <a:pt x="798" y="91"/>
                    <a:pt x="808" y="91"/>
                  </a:cubicBezTo>
                  <a:cubicBezTo>
                    <a:pt x="820" y="101"/>
                    <a:pt x="831" y="101"/>
                    <a:pt x="842" y="113"/>
                  </a:cubicBezTo>
                  <a:cubicBezTo>
                    <a:pt x="808" y="113"/>
                    <a:pt x="786" y="113"/>
                    <a:pt x="753" y="124"/>
                  </a:cubicBezTo>
                  <a:cubicBezTo>
                    <a:pt x="697" y="135"/>
                    <a:pt x="642" y="157"/>
                    <a:pt x="575" y="180"/>
                  </a:cubicBezTo>
                  <a:cubicBezTo>
                    <a:pt x="453" y="246"/>
                    <a:pt x="331" y="324"/>
                    <a:pt x="208" y="380"/>
                  </a:cubicBezTo>
                  <a:cubicBezTo>
                    <a:pt x="179" y="399"/>
                    <a:pt x="200" y="426"/>
                    <a:pt x="221" y="426"/>
                  </a:cubicBezTo>
                  <a:cubicBezTo>
                    <a:pt x="224" y="426"/>
                    <a:pt x="227" y="426"/>
                    <a:pt x="230" y="424"/>
                  </a:cubicBezTo>
                  <a:cubicBezTo>
                    <a:pt x="364" y="368"/>
                    <a:pt x="486" y="302"/>
                    <a:pt x="608" y="246"/>
                  </a:cubicBezTo>
                  <a:cubicBezTo>
                    <a:pt x="664" y="224"/>
                    <a:pt x="720" y="202"/>
                    <a:pt x="786" y="190"/>
                  </a:cubicBezTo>
                  <a:cubicBezTo>
                    <a:pt x="820" y="180"/>
                    <a:pt x="842" y="180"/>
                    <a:pt x="875" y="180"/>
                  </a:cubicBezTo>
                  <a:cubicBezTo>
                    <a:pt x="776" y="224"/>
                    <a:pt x="675" y="269"/>
                    <a:pt x="586" y="324"/>
                  </a:cubicBezTo>
                  <a:cubicBezTo>
                    <a:pt x="519" y="358"/>
                    <a:pt x="453" y="402"/>
                    <a:pt x="397" y="435"/>
                  </a:cubicBezTo>
                  <a:cubicBezTo>
                    <a:pt x="341" y="480"/>
                    <a:pt x="264" y="513"/>
                    <a:pt x="230" y="569"/>
                  </a:cubicBezTo>
                  <a:cubicBezTo>
                    <a:pt x="219" y="591"/>
                    <a:pt x="242" y="602"/>
                    <a:pt x="264" y="602"/>
                  </a:cubicBezTo>
                  <a:cubicBezTo>
                    <a:pt x="319" y="591"/>
                    <a:pt x="375" y="546"/>
                    <a:pt x="430" y="502"/>
                  </a:cubicBezTo>
                  <a:cubicBezTo>
                    <a:pt x="442" y="502"/>
                    <a:pt x="453" y="491"/>
                    <a:pt x="464" y="491"/>
                  </a:cubicBezTo>
                  <a:cubicBezTo>
                    <a:pt x="519" y="457"/>
                    <a:pt x="575" y="424"/>
                    <a:pt x="642" y="391"/>
                  </a:cubicBezTo>
                  <a:cubicBezTo>
                    <a:pt x="697" y="358"/>
                    <a:pt x="753" y="335"/>
                    <a:pt x="820" y="302"/>
                  </a:cubicBezTo>
                  <a:cubicBezTo>
                    <a:pt x="831" y="302"/>
                    <a:pt x="842" y="302"/>
                    <a:pt x="853" y="291"/>
                  </a:cubicBezTo>
                  <a:lnTo>
                    <a:pt x="875" y="313"/>
                  </a:lnTo>
                  <a:cubicBezTo>
                    <a:pt x="886" y="313"/>
                    <a:pt x="897" y="313"/>
                    <a:pt x="908" y="303"/>
                  </a:cubicBezTo>
                  <a:lnTo>
                    <a:pt x="908" y="303"/>
                  </a:lnTo>
                  <a:cubicBezTo>
                    <a:pt x="896" y="314"/>
                    <a:pt x="875" y="324"/>
                    <a:pt x="865" y="324"/>
                  </a:cubicBezTo>
                  <a:cubicBezTo>
                    <a:pt x="798" y="358"/>
                    <a:pt x="742" y="391"/>
                    <a:pt x="675" y="424"/>
                  </a:cubicBezTo>
                  <a:cubicBezTo>
                    <a:pt x="564" y="480"/>
                    <a:pt x="453" y="558"/>
                    <a:pt x="341" y="647"/>
                  </a:cubicBezTo>
                  <a:cubicBezTo>
                    <a:pt x="323" y="656"/>
                    <a:pt x="349" y="672"/>
                    <a:pt x="366" y="672"/>
                  </a:cubicBezTo>
                  <a:cubicBezTo>
                    <a:pt x="370" y="672"/>
                    <a:pt x="373" y="671"/>
                    <a:pt x="375" y="669"/>
                  </a:cubicBezTo>
                  <a:cubicBezTo>
                    <a:pt x="486" y="602"/>
                    <a:pt x="598" y="536"/>
                    <a:pt x="709" y="480"/>
                  </a:cubicBezTo>
                  <a:cubicBezTo>
                    <a:pt x="720" y="469"/>
                    <a:pt x="731" y="469"/>
                    <a:pt x="742" y="457"/>
                  </a:cubicBezTo>
                  <a:cubicBezTo>
                    <a:pt x="753" y="469"/>
                    <a:pt x="764" y="469"/>
                    <a:pt x="776" y="469"/>
                  </a:cubicBezTo>
                  <a:lnTo>
                    <a:pt x="875" y="435"/>
                  </a:lnTo>
                  <a:cubicBezTo>
                    <a:pt x="875" y="447"/>
                    <a:pt x="875" y="447"/>
                    <a:pt x="887" y="457"/>
                  </a:cubicBezTo>
                  <a:lnTo>
                    <a:pt x="865" y="457"/>
                  </a:lnTo>
                  <a:cubicBezTo>
                    <a:pt x="720" y="524"/>
                    <a:pt x="575" y="602"/>
                    <a:pt x="442" y="691"/>
                  </a:cubicBezTo>
                  <a:cubicBezTo>
                    <a:pt x="423" y="700"/>
                    <a:pt x="444" y="727"/>
                    <a:pt x="458" y="727"/>
                  </a:cubicBezTo>
                  <a:cubicBezTo>
                    <a:pt x="460" y="727"/>
                    <a:pt x="462" y="726"/>
                    <a:pt x="464" y="724"/>
                  </a:cubicBezTo>
                  <a:cubicBezTo>
                    <a:pt x="598" y="657"/>
                    <a:pt x="731" y="591"/>
                    <a:pt x="865" y="536"/>
                  </a:cubicBezTo>
                  <a:cubicBezTo>
                    <a:pt x="909" y="524"/>
                    <a:pt x="942" y="502"/>
                    <a:pt x="986" y="491"/>
                  </a:cubicBezTo>
                  <a:lnTo>
                    <a:pt x="986" y="491"/>
                  </a:lnTo>
                  <a:cubicBezTo>
                    <a:pt x="976" y="502"/>
                    <a:pt x="964" y="502"/>
                    <a:pt x="954" y="513"/>
                  </a:cubicBezTo>
                  <a:cubicBezTo>
                    <a:pt x="931" y="513"/>
                    <a:pt x="931" y="536"/>
                    <a:pt x="942" y="546"/>
                  </a:cubicBezTo>
                  <a:cubicBezTo>
                    <a:pt x="964" y="569"/>
                    <a:pt x="976" y="569"/>
                    <a:pt x="998" y="569"/>
                  </a:cubicBezTo>
                  <a:cubicBezTo>
                    <a:pt x="1016" y="560"/>
                    <a:pt x="1034" y="551"/>
                    <a:pt x="1052" y="547"/>
                  </a:cubicBezTo>
                  <a:lnTo>
                    <a:pt x="1052" y="547"/>
                  </a:lnTo>
                  <a:cubicBezTo>
                    <a:pt x="1043" y="559"/>
                    <a:pt x="1054" y="580"/>
                    <a:pt x="1065" y="591"/>
                  </a:cubicBezTo>
                  <a:cubicBezTo>
                    <a:pt x="1072" y="599"/>
                    <a:pt x="1086" y="607"/>
                    <a:pt x="1097" y="607"/>
                  </a:cubicBezTo>
                  <a:cubicBezTo>
                    <a:pt x="1102" y="607"/>
                    <a:pt x="1106" y="605"/>
                    <a:pt x="1109" y="602"/>
                  </a:cubicBezTo>
                  <a:cubicBezTo>
                    <a:pt x="1120" y="602"/>
                    <a:pt x="1120" y="602"/>
                    <a:pt x="1131" y="591"/>
                  </a:cubicBezTo>
                  <a:lnTo>
                    <a:pt x="1131" y="602"/>
                  </a:lnTo>
                  <a:cubicBezTo>
                    <a:pt x="1131" y="602"/>
                    <a:pt x="1120" y="602"/>
                    <a:pt x="1120" y="613"/>
                  </a:cubicBezTo>
                  <a:cubicBezTo>
                    <a:pt x="1109" y="613"/>
                    <a:pt x="1098" y="625"/>
                    <a:pt x="1098" y="625"/>
                  </a:cubicBezTo>
                  <a:cubicBezTo>
                    <a:pt x="1065" y="647"/>
                    <a:pt x="1031" y="669"/>
                    <a:pt x="1009" y="680"/>
                  </a:cubicBezTo>
                  <a:cubicBezTo>
                    <a:pt x="942" y="714"/>
                    <a:pt x="875" y="746"/>
                    <a:pt x="808" y="769"/>
                  </a:cubicBezTo>
                  <a:cubicBezTo>
                    <a:pt x="687" y="825"/>
                    <a:pt x="553" y="880"/>
                    <a:pt x="430" y="958"/>
                  </a:cubicBezTo>
                  <a:cubicBezTo>
                    <a:pt x="411" y="967"/>
                    <a:pt x="433" y="994"/>
                    <a:pt x="447" y="994"/>
                  </a:cubicBezTo>
                  <a:cubicBezTo>
                    <a:pt x="449" y="994"/>
                    <a:pt x="451" y="993"/>
                    <a:pt x="453" y="991"/>
                  </a:cubicBezTo>
                  <a:cubicBezTo>
                    <a:pt x="586" y="914"/>
                    <a:pt x="731" y="869"/>
                    <a:pt x="865" y="825"/>
                  </a:cubicBezTo>
                  <a:cubicBezTo>
                    <a:pt x="931" y="791"/>
                    <a:pt x="998" y="769"/>
                    <a:pt x="1065" y="736"/>
                  </a:cubicBezTo>
                  <a:cubicBezTo>
                    <a:pt x="1075" y="736"/>
                    <a:pt x="1075" y="724"/>
                    <a:pt x="1087" y="724"/>
                  </a:cubicBezTo>
                  <a:cubicBezTo>
                    <a:pt x="1020" y="769"/>
                    <a:pt x="942" y="813"/>
                    <a:pt x="875" y="847"/>
                  </a:cubicBezTo>
                  <a:cubicBezTo>
                    <a:pt x="842" y="869"/>
                    <a:pt x="875" y="902"/>
                    <a:pt x="897" y="902"/>
                  </a:cubicBezTo>
                  <a:cubicBezTo>
                    <a:pt x="907" y="906"/>
                    <a:pt x="916" y="907"/>
                    <a:pt x="925" y="907"/>
                  </a:cubicBezTo>
                  <a:cubicBezTo>
                    <a:pt x="936" y="907"/>
                    <a:pt x="947" y="905"/>
                    <a:pt x="958" y="901"/>
                  </a:cubicBezTo>
                  <a:lnTo>
                    <a:pt x="958" y="901"/>
                  </a:lnTo>
                  <a:cubicBezTo>
                    <a:pt x="862" y="952"/>
                    <a:pt x="758" y="992"/>
                    <a:pt x="653" y="1013"/>
                  </a:cubicBezTo>
                  <a:cubicBezTo>
                    <a:pt x="602" y="1024"/>
                    <a:pt x="636" y="1081"/>
                    <a:pt x="676" y="1081"/>
                  </a:cubicBezTo>
                  <a:cubicBezTo>
                    <a:pt x="680" y="1081"/>
                    <a:pt x="683" y="1081"/>
                    <a:pt x="687" y="1080"/>
                  </a:cubicBezTo>
                  <a:cubicBezTo>
                    <a:pt x="808" y="1058"/>
                    <a:pt x="942" y="1036"/>
                    <a:pt x="1042" y="958"/>
                  </a:cubicBezTo>
                  <a:cubicBezTo>
                    <a:pt x="1053" y="958"/>
                    <a:pt x="1053" y="958"/>
                    <a:pt x="1065" y="947"/>
                  </a:cubicBezTo>
                  <a:cubicBezTo>
                    <a:pt x="1065" y="947"/>
                    <a:pt x="1075" y="936"/>
                    <a:pt x="1087" y="936"/>
                  </a:cubicBezTo>
                  <a:lnTo>
                    <a:pt x="1151" y="903"/>
                  </a:lnTo>
                  <a:lnTo>
                    <a:pt x="1151" y="903"/>
                  </a:lnTo>
                  <a:cubicBezTo>
                    <a:pt x="1108" y="926"/>
                    <a:pt x="1075" y="959"/>
                    <a:pt x="1042" y="980"/>
                  </a:cubicBezTo>
                  <a:cubicBezTo>
                    <a:pt x="909" y="1069"/>
                    <a:pt x="764" y="1136"/>
                    <a:pt x="620" y="1191"/>
                  </a:cubicBezTo>
                  <a:cubicBezTo>
                    <a:pt x="586" y="1203"/>
                    <a:pt x="631" y="1236"/>
                    <a:pt x="653" y="1236"/>
                  </a:cubicBezTo>
                  <a:cubicBezTo>
                    <a:pt x="808" y="1181"/>
                    <a:pt x="954" y="1114"/>
                    <a:pt x="1098" y="1036"/>
                  </a:cubicBezTo>
                  <a:cubicBezTo>
                    <a:pt x="1164" y="991"/>
                    <a:pt x="1231" y="947"/>
                    <a:pt x="1298" y="892"/>
                  </a:cubicBezTo>
                  <a:cubicBezTo>
                    <a:pt x="1309" y="880"/>
                    <a:pt x="1332" y="869"/>
                    <a:pt x="1354" y="858"/>
                  </a:cubicBezTo>
                  <a:lnTo>
                    <a:pt x="1354" y="858"/>
                  </a:lnTo>
                  <a:cubicBezTo>
                    <a:pt x="1298" y="924"/>
                    <a:pt x="1231" y="991"/>
                    <a:pt x="1164" y="1036"/>
                  </a:cubicBezTo>
                  <a:cubicBezTo>
                    <a:pt x="1136" y="1065"/>
                    <a:pt x="1174" y="1094"/>
                    <a:pt x="1206" y="1094"/>
                  </a:cubicBezTo>
                  <a:cubicBezTo>
                    <a:pt x="1211" y="1094"/>
                    <a:pt x="1216" y="1093"/>
                    <a:pt x="1220" y="1092"/>
                  </a:cubicBezTo>
                  <a:cubicBezTo>
                    <a:pt x="1276" y="1058"/>
                    <a:pt x="1320" y="1013"/>
                    <a:pt x="1376" y="969"/>
                  </a:cubicBezTo>
                  <a:cubicBezTo>
                    <a:pt x="1387" y="936"/>
                    <a:pt x="1409" y="914"/>
                    <a:pt x="1431" y="892"/>
                  </a:cubicBezTo>
                  <a:cubicBezTo>
                    <a:pt x="1431" y="902"/>
                    <a:pt x="1443" y="902"/>
                    <a:pt x="1454" y="914"/>
                  </a:cubicBezTo>
                  <a:cubicBezTo>
                    <a:pt x="1443" y="936"/>
                    <a:pt x="1421" y="958"/>
                    <a:pt x="1409" y="980"/>
                  </a:cubicBezTo>
                  <a:cubicBezTo>
                    <a:pt x="1398" y="1003"/>
                    <a:pt x="1387" y="1025"/>
                    <a:pt x="1365" y="1036"/>
                  </a:cubicBezTo>
                  <a:cubicBezTo>
                    <a:pt x="1354" y="1058"/>
                    <a:pt x="1342" y="1069"/>
                    <a:pt x="1332" y="1092"/>
                  </a:cubicBezTo>
                  <a:cubicBezTo>
                    <a:pt x="1320" y="1102"/>
                    <a:pt x="1332" y="1114"/>
                    <a:pt x="1342" y="1125"/>
                  </a:cubicBezTo>
                  <a:cubicBezTo>
                    <a:pt x="1342" y="1125"/>
                    <a:pt x="1352" y="1130"/>
                    <a:pt x="1362" y="1130"/>
                  </a:cubicBezTo>
                  <a:cubicBezTo>
                    <a:pt x="1367" y="1130"/>
                    <a:pt x="1372" y="1128"/>
                    <a:pt x="1376" y="1125"/>
                  </a:cubicBezTo>
                  <a:cubicBezTo>
                    <a:pt x="1398" y="1114"/>
                    <a:pt x="1421" y="1102"/>
                    <a:pt x="1443" y="1080"/>
                  </a:cubicBezTo>
                  <a:cubicBezTo>
                    <a:pt x="1454" y="1069"/>
                    <a:pt x="1465" y="1047"/>
                    <a:pt x="1476" y="1036"/>
                  </a:cubicBezTo>
                  <a:cubicBezTo>
                    <a:pt x="1485" y="1040"/>
                    <a:pt x="1494" y="1043"/>
                    <a:pt x="1503" y="1043"/>
                  </a:cubicBezTo>
                  <a:cubicBezTo>
                    <a:pt x="1515" y="1043"/>
                    <a:pt x="1525" y="1038"/>
                    <a:pt x="1532" y="1025"/>
                  </a:cubicBezTo>
                  <a:cubicBezTo>
                    <a:pt x="1543" y="1013"/>
                    <a:pt x="1543" y="1003"/>
                    <a:pt x="1554" y="980"/>
                  </a:cubicBezTo>
                  <a:lnTo>
                    <a:pt x="1554" y="991"/>
                  </a:lnTo>
                  <a:cubicBezTo>
                    <a:pt x="1543" y="1003"/>
                    <a:pt x="1543" y="1013"/>
                    <a:pt x="1532" y="1036"/>
                  </a:cubicBezTo>
                  <a:cubicBezTo>
                    <a:pt x="1510" y="1069"/>
                    <a:pt x="1487" y="1114"/>
                    <a:pt x="1454" y="1147"/>
                  </a:cubicBezTo>
                  <a:cubicBezTo>
                    <a:pt x="1398" y="1214"/>
                    <a:pt x="1332" y="1270"/>
                    <a:pt x="1265" y="1314"/>
                  </a:cubicBezTo>
                  <a:cubicBezTo>
                    <a:pt x="1198" y="1369"/>
                    <a:pt x="1131" y="1414"/>
                    <a:pt x="1053" y="1458"/>
                  </a:cubicBezTo>
                  <a:cubicBezTo>
                    <a:pt x="986" y="1492"/>
                    <a:pt x="897" y="1514"/>
                    <a:pt x="865" y="1570"/>
                  </a:cubicBezTo>
                  <a:cubicBezTo>
                    <a:pt x="846" y="1597"/>
                    <a:pt x="880" y="1617"/>
                    <a:pt x="899" y="1617"/>
                  </a:cubicBezTo>
                  <a:cubicBezTo>
                    <a:pt x="903" y="1617"/>
                    <a:pt x="907" y="1616"/>
                    <a:pt x="909" y="1614"/>
                  </a:cubicBezTo>
                  <a:cubicBezTo>
                    <a:pt x="954" y="1603"/>
                    <a:pt x="998" y="1570"/>
                    <a:pt x="1031" y="1559"/>
                  </a:cubicBezTo>
                  <a:cubicBezTo>
                    <a:pt x="1075" y="1537"/>
                    <a:pt x="1109" y="1514"/>
                    <a:pt x="1142" y="1503"/>
                  </a:cubicBezTo>
                  <a:cubicBezTo>
                    <a:pt x="1198" y="1470"/>
                    <a:pt x="1243" y="1436"/>
                    <a:pt x="1287" y="1403"/>
                  </a:cubicBezTo>
                  <a:cubicBezTo>
                    <a:pt x="1298" y="1414"/>
                    <a:pt x="1309" y="1425"/>
                    <a:pt x="1320" y="1425"/>
                  </a:cubicBezTo>
                  <a:cubicBezTo>
                    <a:pt x="1342" y="1425"/>
                    <a:pt x="1354" y="1414"/>
                    <a:pt x="1365" y="1414"/>
                  </a:cubicBezTo>
                  <a:cubicBezTo>
                    <a:pt x="1342" y="1425"/>
                    <a:pt x="1332" y="1448"/>
                    <a:pt x="1309" y="1458"/>
                  </a:cubicBezTo>
                  <a:cubicBezTo>
                    <a:pt x="1298" y="1470"/>
                    <a:pt x="1309" y="1481"/>
                    <a:pt x="1320" y="1492"/>
                  </a:cubicBezTo>
                  <a:cubicBezTo>
                    <a:pt x="1220" y="1559"/>
                    <a:pt x="1120" y="1614"/>
                    <a:pt x="1020" y="1658"/>
                  </a:cubicBezTo>
                  <a:cubicBezTo>
                    <a:pt x="990" y="1678"/>
                    <a:pt x="1022" y="1716"/>
                    <a:pt x="1054" y="1716"/>
                  </a:cubicBezTo>
                  <a:cubicBezTo>
                    <a:pt x="1058" y="1716"/>
                    <a:pt x="1061" y="1716"/>
                    <a:pt x="1065" y="1715"/>
                  </a:cubicBezTo>
                  <a:cubicBezTo>
                    <a:pt x="1198" y="1648"/>
                    <a:pt x="1320" y="1592"/>
                    <a:pt x="1443" y="1503"/>
                  </a:cubicBezTo>
                  <a:cubicBezTo>
                    <a:pt x="1498" y="1458"/>
                    <a:pt x="1554" y="1414"/>
                    <a:pt x="1599" y="1359"/>
                  </a:cubicBezTo>
                  <a:cubicBezTo>
                    <a:pt x="1609" y="1336"/>
                    <a:pt x="1643" y="1303"/>
                    <a:pt x="1654" y="1280"/>
                  </a:cubicBezTo>
                  <a:lnTo>
                    <a:pt x="1654" y="1292"/>
                  </a:lnTo>
                  <a:lnTo>
                    <a:pt x="1621" y="1359"/>
                  </a:lnTo>
                  <a:cubicBezTo>
                    <a:pt x="1621" y="1369"/>
                    <a:pt x="1632" y="1381"/>
                    <a:pt x="1643" y="1392"/>
                  </a:cubicBezTo>
                  <a:lnTo>
                    <a:pt x="1665" y="1392"/>
                  </a:lnTo>
                  <a:lnTo>
                    <a:pt x="1676" y="1381"/>
                  </a:lnTo>
                  <a:cubicBezTo>
                    <a:pt x="1688" y="1359"/>
                    <a:pt x="1698" y="1347"/>
                    <a:pt x="1710" y="1325"/>
                  </a:cubicBezTo>
                  <a:cubicBezTo>
                    <a:pt x="1720" y="1303"/>
                    <a:pt x="1732" y="1280"/>
                    <a:pt x="1732" y="1258"/>
                  </a:cubicBezTo>
                  <a:lnTo>
                    <a:pt x="1732" y="1247"/>
                  </a:lnTo>
                  <a:cubicBezTo>
                    <a:pt x="1732" y="1236"/>
                    <a:pt x="1720" y="1225"/>
                    <a:pt x="1720" y="1225"/>
                  </a:cubicBezTo>
                  <a:lnTo>
                    <a:pt x="1676" y="1225"/>
                  </a:lnTo>
                  <a:cubicBezTo>
                    <a:pt x="1688" y="1214"/>
                    <a:pt x="1688" y="1203"/>
                    <a:pt x="1688" y="1181"/>
                  </a:cubicBezTo>
                  <a:cubicBezTo>
                    <a:pt x="1688" y="1165"/>
                    <a:pt x="1671" y="1149"/>
                    <a:pt x="1653" y="1149"/>
                  </a:cubicBezTo>
                  <a:cubicBezTo>
                    <a:pt x="1646" y="1149"/>
                    <a:pt x="1638" y="1152"/>
                    <a:pt x="1632" y="1158"/>
                  </a:cubicBezTo>
                  <a:cubicBezTo>
                    <a:pt x="1643" y="1147"/>
                    <a:pt x="1643" y="1125"/>
                    <a:pt x="1654" y="1114"/>
                  </a:cubicBezTo>
                  <a:cubicBezTo>
                    <a:pt x="1654" y="1102"/>
                    <a:pt x="1643" y="1092"/>
                    <a:pt x="1643" y="1092"/>
                  </a:cubicBezTo>
                  <a:cubicBezTo>
                    <a:pt x="1654" y="1069"/>
                    <a:pt x="1654" y="1047"/>
                    <a:pt x="1643" y="1036"/>
                  </a:cubicBezTo>
                  <a:cubicBezTo>
                    <a:pt x="1643" y="1025"/>
                    <a:pt x="1632" y="1025"/>
                    <a:pt x="1621" y="1013"/>
                  </a:cubicBezTo>
                  <a:cubicBezTo>
                    <a:pt x="1632" y="991"/>
                    <a:pt x="1643" y="958"/>
                    <a:pt x="1643" y="936"/>
                  </a:cubicBezTo>
                  <a:cubicBezTo>
                    <a:pt x="1643" y="914"/>
                    <a:pt x="1621" y="902"/>
                    <a:pt x="1609" y="902"/>
                  </a:cubicBezTo>
                  <a:lnTo>
                    <a:pt x="1599" y="902"/>
                  </a:lnTo>
                  <a:cubicBezTo>
                    <a:pt x="1599" y="892"/>
                    <a:pt x="1587" y="880"/>
                    <a:pt x="1576" y="880"/>
                  </a:cubicBezTo>
                  <a:lnTo>
                    <a:pt x="1565" y="880"/>
                  </a:lnTo>
                  <a:cubicBezTo>
                    <a:pt x="1565" y="869"/>
                    <a:pt x="1554" y="858"/>
                    <a:pt x="1543" y="847"/>
                  </a:cubicBezTo>
                  <a:cubicBezTo>
                    <a:pt x="1554" y="803"/>
                    <a:pt x="1565" y="758"/>
                    <a:pt x="1520" y="724"/>
                  </a:cubicBezTo>
                  <a:cubicBezTo>
                    <a:pt x="1520" y="724"/>
                    <a:pt x="1510" y="724"/>
                    <a:pt x="1510" y="714"/>
                  </a:cubicBezTo>
                  <a:cubicBezTo>
                    <a:pt x="1498" y="691"/>
                    <a:pt x="1498" y="669"/>
                    <a:pt x="1487" y="647"/>
                  </a:cubicBezTo>
                  <a:cubicBezTo>
                    <a:pt x="1465" y="580"/>
                    <a:pt x="1431" y="524"/>
                    <a:pt x="1365" y="491"/>
                  </a:cubicBezTo>
                  <a:lnTo>
                    <a:pt x="1332" y="491"/>
                  </a:lnTo>
                  <a:cubicBezTo>
                    <a:pt x="1320" y="469"/>
                    <a:pt x="1309" y="447"/>
                    <a:pt x="1298" y="435"/>
                  </a:cubicBezTo>
                  <a:lnTo>
                    <a:pt x="1332" y="402"/>
                  </a:lnTo>
                  <a:cubicBezTo>
                    <a:pt x="1332" y="380"/>
                    <a:pt x="1320" y="358"/>
                    <a:pt x="1298" y="346"/>
                  </a:cubicBezTo>
                  <a:cubicBezTo>
                    <a:pt x="1287" y="335"/>
                    <a:pt x="1265" y="335"/>
                    <a:pt x="1243" y="335"/>
                  </a:cubicBezTo>
                  <a:cubicBezTo>
                    <a:pt x="1243" y="335"/>
                    <a:pt x="1243" y="324"/>
                    <a:pt x="1231" y="324"/>
                  </a:cubicBezTo>
                  <a:cubicBezTo>
                    <a:pt x="1224" y="316"/>
                    <a:pt x="1216" y="308"/>
                    <a:pt x="1204" y="308"/>
                  </a:cubicBezTo>
                  <a:cubicBezTo>
                    <a:pt x="1199" y="308"/>
                    <a:pt x="1193" y="310"/>
                    <a:pt x="1187" y="313"/>
                  </a:cubicBezTo>
                  <a:lnTo>
                    <a:pt x="1176" y="313"/>
                  </a:lnTo>
                  <a:lnTo>
                    <a:pt x="1176" y="302"/>
                  </a:lnTo>
                  <a:cubicBezTo>
                    <a:pt x="1176" y="302"/>
                    <a:pt x="1176" y="291"/>
                    <a:pt x="1164" y="291"/>
                  </a:cubicBezTo>
                  <a:cubicBezTo>
                    <a:pt x="1176" y="269"/>
                    <a:pt x="1176" y="257"/>
                    <a:pt x="1164" y="246"/>
                  </a:cubicBezTo>
                  <a:cubicBezTo>
                    <a:pt x="1154" y="235"/>
                    <a:pt x="1142" y="224"/>
                    <a:pt x="1120" y="224"/>
                  </a:cubicBezTo>
                  <a:lnTo>
                    <a:pt x="1120" y="213"/>
                  </a:lnTo>
                  <a:cubicBezTo>
                    <a:pt x="1098" y="180"/>
                    <a:pt x="1065" y="157"/>
                    <a:pt x="1031" y="135"/>
                  </a:cubicBezTo>
                  <a:cubicBezTo>
                    <a:pt x="1020" y="124"/>
                    <a:pt x="998" y="124"/>
                    <a:pt x="986" y="124"/>
                  </a:cubicBezTo>
                  <a:cubicBezTo>
                    <a:pt x="976" y="124"/>
                    <a:pt x="976" y="135"/>
                    <a:pt x="964" y="135"/>
                  </a:cubicBezTo>
                  <a:cubicBezTo>
                    <a:pt x="964" y="124"/>
                    <a:pt x="954" y="124"/>
                    <a:pt x="954" y="124"/>
                  </a:cubicBezTo>
                  <a:lnTo>
                    <a:pt x="942" y="113"/>
                  </a:lnTo>
                  <a:cubicBezTo>
                    <a:pt x="942" y="101"/>
                    <a:pt x="942" y="91"/>
                    <a:pt x="931" y="91"/>
                  </a:cubicBezTo>
                  <a:cubicBezTo>
                    <a:pt x="920" y="79"/>
                    <a:pt x="920" y="79"/>
                    <a:pt x="909" y="79"/>
                  </a:cubicBezTo>
                  <a:cubicBezTo>
                    <a:pt x="897" y="68"/>
                    <a:pt x="887" y="68"/>
                    <a:pt x="887" y="57"/>
                  </a:cubicBezTo>
                  <a:lnTo>
                    <a:pt x="865" y="35"/>
                  </a:lnTo>
                  <a:cubicBezTo>
                    <a:pt x="819" y="10"/>
                    <a:pt x="769" y="0"/>
                    <a:pt x="71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11"/>
            <p:cNvSpPr/>
            <p:nvPr/>
          </p:nvSpPr>
          <p:spPr>
            <a:xfrm>
              <a:off x="2080799" y="4674208"/>
              <a:ext cx="21281" cy="17479"/>
            </a:xfrm>
            <a:custGeom>
              <a:avLst/>
              <a:gdLst/>
              <a:ahLst/>
              <a:cxnLst/>
              <a:rect l="l" t="t" r="r" b="b"/>
              <a:pathLst>
                <a:path w="610" h="501" extrusionOk="0">
                  <a:moveTo>
                    <a:pt x="552" y="1"/>
                  </a:moveTo>
                  <a:cubicBezTo>
                    <a:pt x="540" y="1"/>
                    <a:pt x="528" y="6"/>
                    <a:pt x="521" y="17"/>
                  </a:cubicBezTo>
                  <a:lnTo>
                    <a:pt x="509" y="28"/>
                  </a:lnTo>
                  <a:lnTo>
                    <a:pt x="487" y="28"/>
                  </a:lnTo>
                  <a:cubicBezTo>
                    <a:pt x="353" y="218"/>
                    <a:pt x="187" y="351"/>
                    <a:pt x="9" y="485"/>
                  </a:cubicBezTo>
                  <a:cubicBezTo>
                    <a:pt x="1" y="492"/>
                    <a:pt x="4" y="500"/>
                    <a:pt x="11" y="500"/>
                  </a:cubicBezTo>
                  <a:cubicBezTo>
                    <a:pt x="13" y="500"/>
                    <a:pt x="17" y="499"/>
                    <a:pt x="20" y="495"/>
                  </a:cubicBezTo>
                  <a:cubicBezTo>
                    <a:pt x="168" y="400"/>
                    <a:pt x="317" y="295"/>
                    <a:pt x="436" y="170"/>
                  </a:cubicBezTo>
                  <a:lnTo>
                    <a:pt x="436" y="170"/>
                  </a:lnTo>
                  <a:cubicBezTo>
                    <a:pt x="431" y="176"/>
                    <a:pt x="426" y="185"/>
                    <a:pt x="420" y="195"/>
                  </a:cubicBezTo>
                  <a:cubicBezTo>
                    <a:pt x="376" y="240"/>
                    <a:pt x="320" y="284"/>
                    <a:pt x="264" y="329"/>
                  </a:cubicBezTo>
                  <a:cubicBezTo>
                    <a:pt x="242" y="340"/>
                    <a:pt x="276" y="362"/>
                    <a:pt x="298" y="362"/>
                  </a:cubicBezTo>
                  <a:cubicBezTo>
                    <a:pt x="343" y="329"/>
                    <a:pt x="376" y="307"/>
                    <a:pt x="420" y="273"/>
                  </a:cubicBezTo>
                  <a:lnTo>
                    <a:pt x="420" y="273"/>
                  </a:lnTo>
                  <a:cubicBezTo>
                    <a:pt x="398" y="329"/>
                    <a:pt x="376" y="373"/>
                    <a:pt x="343" y="418"/>
                  </a:cubicBezTo>
                  <a:cubicBezTo>
                    <a:pt x="334" y="442"/>
                    <a:pt x="355" y="460"/>
                    <a:pt x="376" y="460"/>
                  </a:cubicBezTo>
                  <a:cubicBezTo>
                    <a:pt x="384" y="460"/>
                    <a:pt x="392" y="457"/>
                    <a:pt x="398" y="451"/>
                  </a:cubicBezTo>
                  <a:cubicBezTo>
                    <a:pt x="432" y="418"/>
                    <a:pt x="465" y="373"/>
                    <a:pt x="487" y="329"/>
                  </a:cubicBezTo>
                  <a:lnTo>
                    <a:pt x="487" y="317"/>
                  </a:lnTo>
                  <a:lnTo>
                    <a:pt x="543" y="262"/>
                  </a:lnTo>
                  <a:cubicBezTo>
                    <a:pt x="565" y="240"/>
                    <a:pt x="587" y="228"/>
                    <a:pt x="598" y="206"/>
                  </a:cubicBezTo>
                  <a:cubicBezTo>
                    <a:pt x="610" y="184"/>
                    <a:pt x="576" y="162"/>
                    <a:pt x="554" y="162"/>
                  </a:cubicBezTo>
                  <a:cubicBezTo>
                    <a:pt x="565" y="117"/>
                    <a:pt x="587" y="84"/>
                    <a:pt x="587" y="50"/>
                  </a:cubicBezTo>
                  <a:cubicBezTo>
                    <a:pt x="587" y="50"/>
                    <a:pt x="598" y="50"/>
                    <a:pt x="598" y="40"/>
                  </a:cubicBezTo>
                  <a:cubicBezTo>
                    <a:pt x="598" y="18"/>
                    <a:pt x="575" y="1"/>
                    <a:pt x="55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11"/>
            <p:cNvSpPr/>
            <p:nvPr/>
          </p:nvSpPr>
          <p:spPr>
            <a:xfrm>
              <a:off x="2098174" y="4684116"/>
              <a:ext cx="3907" cy="4291"/>
            </a:xfrm>
            <a:custGeom>
              <a:avLst/>
              <a:gdLst/>
              <a:ahLst/>
              <a:cxnLst/>
              <a:rect l="l" t="t" r="r" b="b"/>
              <a:pathLst>
                <a:path w="112" h="123" extrusionOk="0">
                  <a:moveTo>
                    <a:pt x="89" y="0"/>
                  </a:moveTo>
                  <a:cubicBezTo>
                    <a:pt x="78" y="0"/>
                    <a:pt x="56" y="0"/>
                    <a:pt x="45" y="11"/>
                  </a:cubicBezTo>
                  <a:cubicBezTo>
                    <a:pt x="45" y="23"/>
                    <a:pt x="33" y="33"/>
                    <a:pt x="23" y="45"/>
                  </a:cubicBezTo>
                  <a:cubicBezTo>
                    <a:pt x="11" y="67"/>
                    <a:pt x="11" y="78"/>
                    <a:pt x="0" y="89"/>
                  </a:cubicBezTo>
                  <a:cubicBezTo>
                    <a:pt x="0" y="100"/>
                    <a:pt x="11" y="112"/>
                    <a:pt x="23" y="122"/>
                  </a:cubicBezTo>
                  <a:lnTo>
                    <a:pt x="33" y="122"/>
                  </a:lnTo>
                  <a:cubicBezTo>
                    <a:pt x="45" y="122"/>
                    <a:pt x="45" y="122"/>
                    <a:pt x="45" y="112"/>
                  </a:cubicBezTo>
                  <a:lnTo>
                    <a:pt x="78" y="78"/>
                  </a:lnTo>
                  <a:cubicBezTo>
                    <a:pt x="89" y="67"/>
                    <a:pt x="89" y="45"/>
                    <a:pt x="100" y="33"/>
                  </a:cubicBezTo>
                  <a:cubicBezTo>
                    <a:pt x="112" y="23"/>
                    <a:pt x="89" y="11"/>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11"/>
            <p:cNvSpPr/>
            <p:nvPr/>
          </p:nvSpPr>
          <p:spPr>
            <a:xfrm>
              <a:off x="2069565" y="4655682"/>
              <a:ext cx="19188" cy="13013"/>
            </a:xfrm>
            <a:custGeom>
              <a:avLst/>
              <a:gdLst/>
              <a:ahLst/>
              <a:cxnLst/>
              <a:rect l="l" t="t" r="r" b="b"/>
              <a:pathLst>
                <a:path w="550" h="373" extrusionOk="0">
                  <a:moveTo>
                    <a:pt x="496" y="0"/>
                  </a:moveTo>
                  <a:cubicBezTo>
                    <a:pt x="492" y="0"/>
                    <a:pt x="489" y="1"/>
                    <a:pt x="487" y="3"/>
                  </a:cubicBezTo>
                  <a:cubicBezTo>
                    <a:pt x="442" y="37"/>
                    <a:pt x="408" y="70"/>
                    <a:pt x="375" y="104"/>
                  </a:cubicBezTo>
                  <a:cubicBezTo>
                    <a:pt x="342" y="137"/>
                    <a:pt x="309" y="170"/>
                    <a:pt x="275" y="193"/>
                  </a:cubicBezTo>
                  <a:cubicBezTo>
                    <a:pt x="198" y="259"/>
                    <a:pt x="109" y="304"/>
                    <a:pt x="20" y="337"/>
                  </a:cubicBezTo>
                  <a:cubicBezTo>
                    <a:pt x="0" y="347"/>
                    <a:pt x="22" y="373"/>
                    <a:pt x="43" y="373"/>
                  </a:cubicBezTo>
                  <a:cubicBezTo>
                    <a:pt x="46" y="373"/>
                    <a:pt x="49" y="372"/>
                    <a:pt x="52" y="371"/>
                  </a:cubicBezTo>
                  <a:cubicBezTo>
                    <a:pt x="141" y="337"/>
                    <a:pt x="230" y="292"/>
                    <a:pt x="319" y="237"/>
                  </a:cubicBezTo>
                  <a:cubicBezTo>
                    <a:pt x="353" y="203"/>
                    <a:pt x="398" y="181"/>
                    <a:pt x="431" y="148"/>
                  </a:cubicBezTo>
                  <a:cubicBezTo>
                    <a:pt x="464" y="126"/>
                    <a:pt x="487" y="104"/>
                    <a:pt x="509" y="70"/>
                  </a:cubicBezTo>
                  <a:lnTo>
                    <a:pt x="531" y="70"/>
                  </a:lnTo>
                  <a:cubicBezTo>
                    <a:pt x="542" y="70"/>
                    <a:pt x="542" y="70"/>
                    <a:pt x="542" y="59"/>
                  </a:cubicBezTo>
                  <a:lnTo>
                    <a:pt x="542" y="48"/>
                  </a:lnTo>
                  <a:lnTo>
                    <a:pt x="531" y="37"/>
                  </a:lnTo>
                  <a:cubicBezTo>
                    <a:pt x="549" y="19"/>
                    <a:pt x="515" y="0"/>
                    <a:pt x="49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11"/>
            <p:cNvSpPr/>
            <p:nvPr/>
          </p:nvSpPr>
          <p:spPr>
            <a:xfrm>
              <a:off x="2076543" y="4657566"/>
              <a:ext cx="19711" cy="17862"/>
            </a:xfrm>
            <a:custGeom>
              <a:avLst/>
              <a:gdLst/>
              <a:ahLst/>
              <a:cxnLst/>
              <a:rect l="l" t="t" r="r" b="b"/>
              <a:pathLst>
                <a:path w="565" h="512" extrusionOk="0">
                  <a:moveTo>
                    <a:pt x="364" y="116"/>
                  </a:moveTo>
                  <a:cubicBezTo>
                    <a:pt x="364" y="127"/>
                    <a:pt x="376" y="139"/>
                    <a:pt x="386" y="139"/>
                  </a:cubicBezTo>
                  <a:cubicBezTo>
                    <a:pt x="386" y="149"/>
                    <a:pt x="386" y="149"/>
                    <a:pt x="398" y="149"/>
                  </a:cubicBezTo>
                  <a:lnTo>
                    <a:pt x="398" y="161"/>
                  </a:lnTo>
                  <a:lnTo>
                    <a:pt x="353" y="161"/>
                  </a:lnTo>
                  <a:cubicBezTo>
                    <a:pt x="353" y="149"/>
                    <a:pt x="342" y="149"/>
                    <a:pt x="342" y="149"/>
                  </a:cubicBezTo>
                  <a:lnTo>
                    <a:pt x="320" y="149"/>
                  </a:lnTo>
                  <a:cubicBezTo>
                    <a:pt x="331" y="139"/>
                    <a:pt x="342" y="139"/>
                    <a:pt x="353" y="127"/>
                  </a:cubicBezTo>
                  <a:lnTo>
                    <a:pt x="364" y="116"/>
                  </a:lnTo>
                  <a:close/>
                  <a:moveTo>
                    <a:pt x="395" y="1"/>
                  </a:moveTo>
                  <a:cubicBezTo>
                    <a:pt x="388" y="1"/>
                    <a:pt x="382" y="2"/>
                    <a:pt x="376" y="5"/>
                  </a:cubicBezTo>
                  <a:cubicBezTo>
                    <a:pt x="353" y="16"/>
                    <a:pt x="342" y="38"/>
                    <a:pt x="331" y="50"/>
                  </a:cubicBezTo>
                  <a:cubicBezTo>
                    <a:pt x="297" y="83"/>
                    <a:pt x="264" y="105"/>
                    <a:pt x="231" y="127"/>
                  </a:cubicBezTo>
                  <a:cubicBezTo>
                    <a:pt x="164" y="183"/>
                    <a:pt x="97" y="228"/>
                    <a:pt x="20" y="272"/>
                  </a:cubicBezTo>
                  <a:cubicBezTo>
                    <a:pt x="1" y="281"/>
                    <a:pt x="22" y="307"/>
                    <a:pt x="43" y="307"/>
                  </a:cubicBezTo>
                  <a:cubicBezTo>
                    <a:pt x="46" y="307"/>
                    <a:pt x="49" y="307"/>
                    <a:pt x="53" y="305"/>
                  </a:cubicBezTo>
                  <a:cubicBezTo>
                    <a:pt x="119" y="272"/>
                    <a:pt x="186" y="238"/>
                    <a:pt x="253" y="194"/>
                  </a:cubicBezTo>
                  <a:cubicBezTo>
                    <a:pt x="264" y="194"/>
                    <a:pt x="264" y="183"/>
                    <a:pt x="275" y="183"/>
                  </a:cubicBezTo>
                  <a:cubicBezTo>
                    <a:pt x="275" y="183"/>
                    <a:pt x="287" y="183"/>
                    <a:pt x="287" y="194"/>
                  </a:cubicBezTo>
                  <a:lnTo>
                    <a:pt x="309" y="194"/>
                  </a:lnTo>
                  <a:cubicBezTo>
                    <a:pt x="309" y="205"/>
                    <a:pt x="309" y="205"/>
                    <a:pt x="320" y="205"/>
                  </a:cubicBezTo>
                  <a:cubicBezTo>
                    <a:pt x="320" y="205"/>
                    <a:pt x="325" y="210"/>
                    <a:pt x="328" y="210"/>
                  </a:cubicBezTo>
                  <a:cubicBezTo>
                    <a:pt x="330" y="210"/>
                    <a:pt x="331" y="209"/>
                    <a:pt x="331" y="205"/>
                  </a:cubicBezTo>
                  <a:lnTo>
                    <a:pt x="364" y="205"/>
                  </a:lnTo>
                  <a:cubicBezTo>
                    <a:pt x="353" y="216"/>
                    <a:pt x="342" y="228"/>
                    <a:pt x="331" y="228"/>
                  </a:cubicBezTo>
                  <a:cubicBezTo>
                    <a:pt x="312" y="247"/>
                    <a:pt x="334" y="274"/>
                    <a:pt x="355" y="274"/>
                  </a:cubicBezTo>
                  <a:cubicBezTo>
                    <a:pt x="358" y="274"/>
                    <a:pt x="361" y="273"/>
                    <a:pt x="364" y="272"/>
                  </a:cubicBezTo>
                  <a:cubicBezTo>
                    <a:pt x="386" y="260"/>
                    <a:pt x="398" y="250"/>
                    <a:pt x="420" y="238"/>
                  </a:cubicBezTo>
                  <a:cubicBezTo>
                    <a:pt x="420" y="238"/>
                    <a:pt x="425" y="243"/>
                    <a:pt x="431" y="243"/>
                  </a:cubicBezTo>
                  <a:cubicBezTo>
                    <a:pt x="435" y="243"/>
                    <a:pt x="439" y="242"/>
                    <a:pt x="442" y="238"/>
                  </a:cubicBezTo>
                  <a:lnTo>
                    <a:pt x="442" y="238"/>
                  </a:lnTo>
                  <a:cubicBezTo>
                    <a:pt x="431" y="250"/>
                    <a:pt x="431" y="250"/>
                    <a:pt x="431" y="260"/>
                  </a:cubicBezTo>
                  <a:cubicBezTo>
                    <a:pt x="412" y="270"/>
                    <a:pt x="442" y="296"/>
                    <a:pt x="458" y="296"/>
                  </a:cubicBezTo>
                  <a:cubicBezTo>
                    <a:pt x="461" y="296"/>
                    <a:pt x="463" y="296"/>
                    <a:pt x="465" y="294"/>
                  </a:cubicBezTo>
                  <a:lnTo>
                    <a:pt x="475" y="294"/>
                  </a:lnTo>
                  <a:cubicBezTo>
                    <a:pt x="475" y="305"/>
                    <a:pt x="487" y="317"/>
                    <a:pt x="509" y="317"/>
                  </a:cubicBezTo>
                  <a:lnTo>
                    <a:pt x="509" y="339"/>
                  </a:lnTo>
                  <a:cubicBezTo>
                    <a:pt x="509" y="349"/>
                    <a:pt x="498" y="361"/>
                    <a:pt x="498" y="383"/>
                  </a:cubicBezTo>
                  <a:lnTo>
                    <a:pt x="498" y="483"/>
                  </a:lnTo>
                  <a:cubicBezTo>
                    <a:pt x="498" y="497"/>
                    <a:pt x="516" y="511"/>
                    <a:pt x="529" y="511"/>
                  </a:cubicBezTo>
                  <a:cubicBezTo>
                    <a:pt x="536" y="511"/>
                    <a:pt x="542" y="506"/>
                    <a:pt x="542" y="494"/>
                  </a:cubicBezTo>
                  <a:cubicBezTo>
                    <a:pt x="554" y="450"/>
                    <a:pt x="564" y="406"/>
                    <a:pt x="564" y="361"/>
                  </a:cubicBezTo>
                  <a:cubicBezTo>
                    <a:pt x="564" y="327"/>
                    <a:pt x="554" y="305"/>
                    <a:pt x="542" y="294"/>
                  </a:cubicBezTo>
                  <a:cubicBezTo>
                    <a:pt x="554" y="272"/>
                    <a:pt x="554" y="260"/>
                    <a:pt x="554" y="250"/>
                  </a:cubicBezTo>
                  <a:cubicBezTo>
                    <a:pt x="564" y="238"/>
                    <a:pt x="554" y="228"/>
                    <a:pt x="542" y="216"/>
                  </a:cubicBezTo>
                  <a:lnTo>
                    <a:pt x="542" y="183"/>
                  </a:lnTo>
                  <a:cubicBezTo>
                    <a:pt x="542" y="165"/>
                    <a:pt x="527" y="146"/>
                    <a:pt x="509" y="146"/>
                  </a:cubicBezTo>
                  <a:cubicBezTo>
                    <a:pt x="505" y="146"/>
                    <a:pt x="502" y="147"/>
                    <a:pt x="498" y="149"/>
                  </a:cubicBezTo>
                  <a:lnTo>
                    <a:pt x="498" y="139"/>
                  </a:lnTo>
                  <a:cubicBezTo>
                    <a:pt x="498" y="127"/>
                    <a:pt x="487" y="127"/>
                    <a:pt x="475" y="116"/>
                  </a:cubicBezTo>
                  <a:cubicBezTo>
                    <a:pt x="475" y="105"/>
                    <a:pt x="475" y="105"/>
                    <a:pt x="465" y="94"/>
                  </a:cubicBezTo>
                  <a:cubicBezTo>
                    <a:pt x="465" y="83"/>
                    <a:pt x="453" y="83"/>
                    <a:pt x="453" y="83"/>
                  </a:cubicBezTo>
                  <a:lnTo>
                    <a:pt x="453" y="72"/>
                  </a:lnTo>
                  <a:cubicBezTo>
                    <a:pt x="453" y="60"/>
                    <a:pt x="442" y="60"/>
                    <a:pt x="442" y="50"/>
                  </a:cubicBezTo>
                  <a:cubicBezTo>
                    <a:pt x="442" y="38"/>
                    <a:pt x="442" y="38"/>
                    <a:pt x="431" y="27"/>
                  </a:cubicBezTo>
                  <a:cubicBezTo>
                    <a:pt x="431" y="11"/>
                    <a:pt x="413" y="1"/>
                    <a:pt x="39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11"/>
            <p:cNvSpPr/>
            <p:nvPr/>
          </p:nvSpPr>
          <p:spPr>
            <a:xfrm>
              <a:off x="2060250" y="4647413"/>
              <a:ext cx="23968" cy="9245"/>
            </a:xfrm>
            <a:custGeom>
              <a:avLst/>
              <a:gdLst/>
              <a:ahLst/>
              <a:cxnLst/>
              <a:rect l="l" t="t" r="r" b="b"/>
              <a:pathLst>
                <a:path w="687" h="265" extrusionOk="0">
                  <a:moveTo>
                    <a:pt x="550" y="0"/>
                  </a:moveTo>
                  <a:cubicBezTo>
                    <a:pt x="531" y="0"/>
                    <a:pt x="512" y="3"/>
                    <a:pt x="497" y="7"/>
                  </a:cubicBezTo>
                  <a:cubicBezTo>
                    <a:pt x="442" y="18"/>
                    <a:pt x="386" y="40"/>
                    <a:pt x="331" y="62"/>
                  </a:cubicBezTo>
                  <a:cubicBezTo>
                    <a:pt x="220" y="107"/>
                    <a:pt x="119" y="163"/>
                    <a:pt x="20" y="229"/>
                  </a:cubicBezTo>
                  <a:cubicBezTo>
                    <a:pt x="1" y="239"/>
                    <a:pt x="22" y="265"/>
                    <a:pt x="43" y="265"/>
                  </a:cubicBezTo>
                  <a:cubicBezTo>
                    <a:pt x="46" y="265"/>
                    <a:pt x="49" y="264"/>
                    <a:pt x="53" y="262"/>
                  </a:cubicBezTo>
                  <a:cubicBezTo>
                    <a:pt x="142" y="218"/>
                    <a:pt x="231" y="163"/>
                    <a:pt x="319" y="129"/>
                  </a:cubicBezTo>
                  <a:cubicBezTo>
                    <a:pt x="364" y="118"/>
                    <a:pt x="408" y="107"/>
                    <a:pt x="442" y="96"/>
                  </a:cubicBezTo>
                  <a:cubicBezTo>
                    <a:pt x="475" y="84"/>
                    <a:pt x="497" y="84"/>
                    <a:pt x="531" y="84"/>
                  </a:cubicBezTo>
                  <a:cubicBezTo>
                    <a:pt x="509" y="96"/>
                    <a:pt x="497" y="96"/>
                    <a:pt x="487" y="107"/>
                  </a:cubicBezTo>
                  <a:cubicBezTo>
                    <a:pt x="465" y="118"/>
                    <a:pt x="465" y="129"/>
                    <a:pt x="475" y="140"/>
                  </a:cubicBezTo>
                  <a:cubicBezTo>
                    <a:pt x="487" y="163"/>
                    <a:pt x="509" y="163"/>
                    <a:pt x="531" y="163"/>
                  </a:cubicBezTo>
                  <a:cubicBezTo>
                    <a:pt x="542" y="151"/>
                    <a:pt x="553" y="151"/>
                    <a:pt x="564" y="140"/>
                  </a:cubicBezTo>
                  <a:lnTo>
                    <a:pt x="598" y="140"/>
                  </a:lnTo>
                  <a:cubicBezTo>
                    <a:pt x="609" y="140"/>
                    <a:pt x="609" y="140"/>
                    <a:pt x="620" y="151"/>
                  </a:cubicBezTo>
                  <a:lnTo>
                    <a:pt x="586" y="151"/>
                  </a:lnTo>
                  <a:cubicBezTo>
                    <a:pt x="586" y="151"/>
                    <a:pt x="576" y="163"/>
                    <a:pt x="576" y="173"/>
                  </a:cubicBezTo>
                  <a:cubicBezTo>
                    <a:pt x="576" y="173"/>
                    <a:pt x="576" y="185"/>
                    <a:pt x="586" y="185"/>
                  </a:cubicBezTo>
                  <a:cubicBezTo>
                    <a:pt x="586" y="196"/>
                    <a:pt x="586" y="196"/>
                    <a:pt x="598" y="196"/>
                  </a:cubicBezTo>
                  <a:lnTo>
                    <a:pt x="609" y="207"/>
                  </a:lnTo>
                  <a:cubicBezTo>
                    <a:pt x="609" y="207"/>
                    <a:pt x="620" y="207"/>
                    <a:pt x="631" y="196"/>
                  </a:cubicBezTo>
                  <a:lnTo>
                    <a:pt x="675" y="196"/>
                  </a:lnTo>
                  <a:lnTo>
                    <a:pt x="687" y="185"/>
                  </a:lnTo>
                  <a:cubicBezTo>
                    <a:pt x="687" y="173"/>
                    <a:pt x="687" y="173"/>
                    <a:pt x="675" y="163"/>
                  </a:cubicBezTo>
                  <a:lnTo>
                    <a:pt x="665" y="151"/>
                  </a:lnTo>
                  <a:lnTo>
                    <a:pt x="642" y="151"/>
                  </a:lnTo>
                  <a:lnTo>
                    <a:pt x="653" y="140"/>
                  </a:lnTo>
                  <a:cubicBezTo>
                    <a:pt x="653" y="129"/>
                    <a:pt x="653" y="118"/>
                    <a:pt x="665" y="107"/>
                  </a:cubicBezTo>
                  <a:lnTo>
                    <a:pt x="653" y="96"/>
                  </a:lnTo>
                  <a:lnTo>
                    <a:pt x="665" y="96"/>
                  </a:lnTo>
                  <a:cubicBezTo>
                    <a:pt x="665" y="74"/>
                    <a:pt x="653" y="51"/>
                    <a:pt x="631" y="40"/>
                  </a:cubicBezTo>
                  <a:cubicBezTo>
                    <a:pt x="624" y="10"/>
                    <a:pt x="587" y="0"/>
                    <a:pt x="55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11"/>
            <p:cNvSpPr/>
            <p:nvPr/>
          </p:nvSpPr>
          <p:spPr>
            <a:xfrm>
              <a:off x="2083242" y="4654426"/>
              <a:ext cx="3035" cy="1989"/>
            </a:xfrm>
            <a:custGeom>
              <a:avLst/>
              <a:gdLst/>
              <a:ahLst/>
              <a:cxnLst/>
              <a:rect l="l" t="t" r="r" b="b"/>
              <a:pathLst>
                <a:path w="87" h="57" extrusionOk="0">
                  <a:moveTo>
                    <a:pt x="32" y="0"/>
                  </a:moveTo>
                  <a:cubicBezTo>
                    <a:pt x="10" y="0"/>
                    <a:pt x="1" y="33"/>
                    <a:pt x="28" y="51"/>
                  </a:cubicBezTo>
                  <a:cubicBezTo>
                    <a:pt x="36" y="55"/>
                    <a:pt x="44" y="57"/>
                    <a:pt x="51" y="57"/>
                  </a:cubicBezTo>
                  <a:cubicBezTo>
                    <a:pt x="79" y="57"/>
                    <a:pt x="86" y="24"/>
                    <a:pt x="50" y="6"/>
                  </a:cubicBezTo>
                  <a:cubicBezTo>
                    <a:pt x="44" y="2"/>
                    <a:pt x="38" y="0"/>
                    <a:pt x="3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11"/>
            <p:cNvSpPr/>
            <p:nvPr/>
          </p:nvSpPr>
          <p:spPr>
            <a:xfrm>
              <a:off x="2071798" y="4634435"/>
              <a:ext cx="53552" cy="51633"/>
            </a:xfrm>
            <a:custGeom>
              <a:avLst/>
              <a:gdLst/>
              <a:ahLst/>
              <a:cxnLst/>
              <a:rect l="l" t="t" r="r" b="b"/>
              <a:pathLst>
                <a:path w="1535" h="1480" extrusionOk="0">
                  <a:moveTo>
                    <a:pt x="55" y="1"/>
                  </a:moveTo>
                  <a:cubicBezTo>
                    <a:pt x="55" y="1"/>
                    <a:pt x="0" y="68"/>
                    <a:pt x="22" y="134"/>
                  </a:cubicBezTo>
                  <a:cubicBezTo>
                    <a:pt x="33" y="201"/>
                    <a:pt x="134" y="323"/>
                    <a:pt x="322" y="401"/>
                  </a:cubicBezTo>
                  <a:cubicBezTo>
                    <a:pt x="512" y="479"/>
                    <a:pt x="556" y="568"/>
                    <a:pt x="678" y="812"/>
                  </a:cubicBezTo>
                  <a:cubicBezTo>
                    <a:pt x="801" y="1046"/>
                    <a:pt x="1034" y="1313"/>
                    <a:pt x="1034" y="1313"/>
                  </a:cubicBezTo>
                  <a:lnTo>
                    <a:pt x="1345" y="1480"/>
                  </a:lnTo>
                  <a:lnTo>
                    <a:pt x="1479" y="1246"/>
                  </a:lnTo>
                  <a:cubicBezTo>
                    <a:pt x="1479" y="1246"/>
                    <a:pt x="1357" y="1224"/>
                    <a:pt x="1323" y="1168"/>
                  </a:cubicBezTo>
                  <a:cubicBezTo>
                    <a:pt x="1279" y="1101"/>
                    <a:pt x="1323" y="957"/>
                    <a:pt x="1379" y="746"/>
                  </a:cubicBezTo>
                  <a:cubicBezTo>
                    <a:pt x="1446" y="535"/>
                    <a:pt x="1535" y="501"/>
                    <a:pt x="1523" y="367"/>
                  </a:cubicBezTo>
                  <a:cubicBezTo>
                    <a:pt x="1501" y="245"/>
                    <a:pt x="1490" y="312"/>
                    <a:pt x="1424" y="256"/>
                  </a:cubicBezTo>
                  <a:cubicBezTo>
                    <a:pt x="1357" y="201"/>
                    <a:pt x="1335" y="167"/>
                    <a:pt x="1234" y="100"/>
                  </a:cubicBezTo>
                  <a:cubicBezTo>
                    <a:pt x="1161" y="44"/>
                    <a:pt x="1106" y="29"/>
                    <a:pt x="1026" y="29"/>
                  </a:cubicBezTo>
                  <a:cubicBezTo>
                    <a:pt x="996" y="29"/>
                    <a:pt x="962" y="31"/>
                    <a:pt x="923" y="34"/>
                  </a:cubicBezTo>
                  <a:cubicBezTo>
                    <a:pt x="767" y="45"/>
                    <a:pt x="690" y="68"/>
                    <a:pt x="400" y="78"/>
                  </a:cubicBezTo>
                  <a:cubicBezTo>
                    <a:pt x="383" y="79"/>
                    <a:pt x="366" y="79"/>
                    <a:pt x="350" y="79"/>
                  </a:cubicBezTo>
                  <a:cubicBezTo>
                    <a:pt x="105" y="79"/>
                    <a:pt x="55" y="1"/>
                    <a:pt x="5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11"/>
            <p:cNvSpPr/>
            <p:nvPr/>
          </p:nvSpPr>
          <p:spPr>
            <a:xfrm>
              <a:off x="2071798" y="4634435"/>
              <a:ext cx="53552" cy="51633"/>
            </a:xfrm>
            <a:custGeom>
              <a:avLst/>
              <a:gdLst/>
              <a:ahLst/>
              <a:cxnLst/>
              <a:rect l="l" t="t" r="r" b="b"/>
              <a:pathLst>
                <a:path w="1535" h="1480" extrusionOk="0">
                  <a:moveTo>
                    <a:pt x="55" y="1"/>
                  </a:moveTo>
                  <a:cubicBezTo>
                    <a:pt x="55" y="1"/>
                    <a:pt x="0" y="68"/>
                    <a:pt x="22" y="134"/>
                  </a:cubicBezTo>
                  <a:cubicBezTo>
                    <a:pt x="33" y="201"/>
                    <a:pt x="134" y="323"/>
                    <a:pt x="322" y="401"/>
                  </a:cubicBezTo>
                  <a:cubicBezTo>
                    <a:pt x="512" y="479"/>
                    <a:pt x="556" y="568"/>
                    <a:pt x="678" y="812"/>
                  </a:cubicBezTo>
                  <a:cubicBezTo>
                    <a:pt x="801" y="1046"/>
                    <a:pt x="1034" y="1313"/>
                    <a:pt x="1034" y="1313"/>
                  </a:cubicBezTo>
                  <a:lnTo>
                    <a:pt x="1345" y="1480"/>
                  </a:lnTo>
                  <a:lnTo>
                    <a:pt x="1479" y="1246"/>
                  </a:lnTo>
                  <a:cubicBezTo>
                    <a:pt x="1479" y="1246"/>
                    <a:pt x="1357" y="1224"/>
                    <a:pt x="1323" y="1168"/>
                  </a:cubicBezTo>
                  <a:cubicBezTo>
                    <a:pt x="1279" y="1101"/>
                    <a:pt x="1323" y="957"/>
                    <a:pt x="1379" y="746"/>
                  </a:cubicBezTo>
                  <a:cubicBezTo>
                    <a:pt x="1446" y="535"/>
                    <a:pt x="1535" y="501"/>
                    <a:pt x="1523" y="367"/>
                  </a:cubicBezTo>
                  <a:cubicBezTo>
                    <a:pt x="1513" y="357"/>
                    <a:pt x="1513" y="334"/>
                    <a:pt x="1513" y="323"/>
                  </a:cubicBezTo>
                  <a:cubicBezTo>
                    <a:pt x="1457" y="312"/>
                    <a:pt x="1412" y="312"/>
                    <a:pt x="1357" y="301"/>
                  </a:cubicBezTo>
                  <a:cubicBezTo>
                    <a:pt x="1268" y="301"/>
                    <a:pt x="1174" y="306"/>
                    <a:pt x="1081" y="306"/>
                  </a:cubicBezTo>
                  <a:cubicBezTo>
                    <a:pt x="1035" y="306"/>
                    <a:pt x="989" y="304"/>
                    <a:pt x="945" y="301"/>
                  </a:cubicBezTo>
                  <a:cubicBezTo>
                    <a:pt x="779" y="278"/>
                    <a:pt x="623" y="223"/>
                    <a:pt x="489" y="134"/>
                  </a:cubicBezTo>
                  <a:cubicBezTo>
                    <a:pt x="467" y="112"/>
                    <a:pt x="445" y="100"/>
                    <a:pt x="433" y="78"/>
                  </a:cubicBezTo>
                  <a:lnTo>
                    <a:pt x="400" y="78"/>
                  </a:lnTo>
                  <a:cubicBezTo>
                    <a:pt x="383" y="79"/>
                    <a:pt x="366" y="79"/>
                    <a:pt x="350" y="79"/>
                  </a:cubicBezTo>
                  <a:cubicBezTo>
                    <a:pt x="105" y="79"/>
                    <a:pt x="55" y="1"/>
                    <a:pt x="5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11"/>
            <p:cNvSpPr/>
            <p:nvPr/>
          </p:nvSpPr>
          <p:spPr>
            <a:xfrm>
              <a:off x="2108640" y="4668591"/>
              <a:ext cx="40783" cy="28782"/>
            </a:xfrm>
            <a:custGeom>
              <a:avLst/>
              <a:gdLst/>
              <a:ahLst/>
              <a:cxnLst/>
              <a:rect l="l" t="t" r="r" b="b"/>
              <a:pathLst>
                <a:path w="1169" h="825" extrusionOk="0">
                  <a:moveTo>
                    <a:pt x="156" y="1"/>
                  </a:moveTo>
                  <a:lnTo>
                    <a:pt x="0" y="379"/>
                  </a:lnTo>
                  <a:cubicBezTo>
                    <a:pt x="22" y="545"/>
                    <a:pt x="145" y="557"/>
                    <a:pt x="301" y="623"/>
                  </a:cubicBezTo>
                  <a:cubicBezTo>
                    <a:pt x="457" y="679"/>
                    <a:pt x="601" y="812"/>
                    <a:pt x="701" y="824"/>
                  </a:cubicBezTo>
                  <a:cubicBezTo>
                    <a:pt x="704" y="824"/>
                    <a:pt x="707" y="824"/>
                    <a:pt x="710" y="824"/>
                  </a:cubicBezTo>
                  <a:cubicBezTo>
                    <a:pt x="800" y="824"/>
                    <a:pt x="780" y="653"/>
                    <a:pt x="813" y="534"/>
                  </a:cubicBezTo>
                  <a:cubicBezTo>
                    <a:pt x="857" y="412"/>
                    <a:pt x="857" y="389"/>
                    <a:pt x="890" y="379"/>
                  </a:cubicBezTo>
                  <a:cubicBezTo>
                    <a:pt x="892" y="378"/>
                    <a:pt x="894" y="378"/>
                    <a:pt x="897" y="378"/>
                  </a:cubicBezTo>
                  <a:cubicBezTo>
                    <a:pt x="926" y="378"/>
                    <a:pt x="940" y="448"/>
                    <a:pt x="1013" y="478"/>
                  </a:cubicBezTo>
                  <a:cubicBezTo>
                    <a:pt x="1090" y="512"/>
                    <a:pt x="1124" y="534"/>
                    <a:pt x="1124" y="534"/>
                  </a:cubicBezTo>
                  <a:cubicBezTo>
                    <a:pt x="1124" y="534"/>
                    <a:pt x="1127" y="538"/>
                    <a:pt x="1128" y="538"/>
                  </a:cubicBezTo>
                  <a:cubicBezTo>
                    <a:pt x="1131" y="538"/>
                    <a:pt x="1131" y="525"/>
                    <a:pt x="1102" y="445"/>
                  </a:cubicBezTo>
                  <a:cubicBezTo>
                    <a:pt x="1057" y="334"/>
                    <a:pt x="1168" y="323"/>
                    <a:pt x="1013" y="223"/>
                  </a:cubicBezTo>
                  <a:cubicBezTo>
                    <a:pt x="922" y="160"/>
                    <a:pt x="893" y="141"/>
                    <a:pt x="834" y="141"/>
                  </a:cubicBezTo>
                  <a:cubicBezTo>
                    <a:pt x="799" y="141"/>
                    <a:pt x="754" y="148"/>
                    <a:pt x="679" y="156"/>
                  </a:cubicBezTo>
                  <a:cubicBezTo>
                    <a:pt x="500" y="165"/>
                    <a:pt x="456" y="255"/>
                    <a:pt x="359" y="255"/>
                  </a:cubicBezTo>
                  <a:cubicBezTo>
                    <a:pt x="342" y="255"/>
                    <a:pt x="323" y="252"/>
                    <a:pt x="301" y="245"/>
                  </a:cubicBezTo>
                  <a:cubicBezTo>
                    <a:pt x="156" y="201"/>
                    <a:pt x="156" y="1"/>
                    <a:pt x="1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11"/>
            <p:cNvSpPr/>
            <p:nvPr/>
          </p:nvSpPr>
          <p:spPr>
            <a:xfrm>
              <a:off x="2061681" y="4606489"/>
              <a:ext cx="30317" cy="45319"/>
            </a:xfrm>
            <a:custGeom>
              <a:avLst/>
              <a:gdLst/>
              <a:ahLst/>
              <a:cxnLst/>
              <a:rect l="l" t="t" r="r" b="b"/>
              <a:pathLst>
                <a:path w="869" h="1299" extrusionOk="0">
                  <a:moveTo>
                    <a:pt x="535" y="1"/>
                  </a:moveTo>
                  <a:cubicBezTo>
                    <a:pt x="434" y="1"/>
                    <a:pt x="323" y="157"/>
                    <a:pt x="278" y="301"/>
                  </a:cubicBezTo>
                  <a:cubicBezTo>
                    <a:pt x="223" y="434"/>
                    <a:pt x="312" y="446"/>
                    <a:pt x="201" y="624"/>
                  </a:cubicBezTo>
                  <a:cubicBezTo>
                    <a:pt x="90" y="812"/>
                    <a:pt x="1" y="812"/>
                    <a:pt x="90" y="957"/>
                  </a:cubicBezTo>
                  <a:cubicBezTo>
                    <a:pt x="167" y="1102"/>
                    <a:pt x="357" y="1046"/>
                    <a:pt x="446" y="1135"/>
                  </a:cubicBezTo>
                  <a:cubicBezTo>
                    <a:pt x="512" y="1221"/>
                    <a:pt x="644" y="1298"/>
                    <a:pt x="715" y="1298"/>
                  </a:cubicBezTo>
                  <a:cubicBezTo>
                    <a:pt x="727" y="1298"/>
                    <a:pt x="738" y="1296"/>
                    <a:pt x="746" y="1291"/>
                  </a:cubicBezTo>
                  <a:cubicBezTo>
                    <a:pt x="868" y="1235"/>
                    <a:pt x="757" y="1224"/>
                    <a:pt x="612" y="891"/>
                  </a:cubicBezTo>
                  <a:cubicBezTo>
                    <a:pt x="456" y="557"/>
                    <a:pt x="490" y="624"/>
                    <a:pt x="512" y="379"/>
                  </a:cubicBezTo>
                  <a:cubicBezTo>
                    <a:pt x="545" y="134"/>
                    <a:pt x="646" y="123"/>
                    <a:pt x="735" y="101"/>
                  </a:cubicBezTo>
                  <a:cubicBezTo>
                    <a:pt x="812" y="90"/>
                    <a:pt x="846" y="56"/>
                    <a:pt x="846" y="56"/>
                  </a:cubicBezTo>
                  <a:cubicBezTo>
                    <a:pt x="846" y="56"/>
                    <a:pt x="624" y="12"/>
                    <a:pt x="5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11"/>
            <p:cNvSpPr/>
            <p:nvPr/>
          </p:nvSpPr>
          <p:spPr>
            <a:xfrm>
              <a:off x="2076020" y="4647692"/>
              <a:ext cx="59030" cy="40714"/>
            </a:xfrm>
            <a:custGeom>
              <a:avLst/>
              <a:gdLst/>
              <a:ahLst/>
              <a:cxnLst/>
              <a:rect l="l" t="t" r="r" b="b"/>
              <a:pathLst>
                <a:path w="1692" h="1167" extrusionOk="0">
                  <a:moveTo>
                    <a:pt x="809" y="1"/>
                  </a:moveTo>
                  <a:cubicBezTo>
                    <a:pt x="766" y="1"/>
                    <a:pt x="722" y="3"/>
                    <a:pt x="680" y="10"/>
                  </a:cubicBezTo>
                  <a:cubicBezTo>
                    <a:pt x="468" y="32"/>
                    <a:pt x="13" y="88"/>
                    <a:pt x="35" y="266"/>
                  </a:cubicBezTo>
                  <a:cubicBezTo>
                    <a:pt x="45" y="343"/>
                    <a:pt x="1" y="299"/>
                    <a:pt x="112" y="377"/>
                  </a:cubicBezTo>
                  <a:cubicBezTo>
                    <a:pt x="213" y="466"/>
                    <a:pt x="279" y="466"/>
                    <a:pt x="446" y="632"/>
                  </a:cubicBezTo>
                  <a:cubicBezTo>
                    <a:pt x="602" y="800"/>
                    <a:pt x="513" y="788"/>
                    <a:pt x="602" y="978"/>
                  </a:cubicBezTo>
                  <a:cubicBezTo>
                    <a:pt x="680" y="1166"/>
                    <a:pt x="646" y="1122"/>
                    <a:pt x="824" y="1156"/>
                  </a:cubicBezTo>
                  <a:cubicBezTo>
                    <a:pt x="835" y="1157"/>
                    <a:pt x="846" y="1158"/>
                    <a:pt x="856" y="1158"/>
                  </a:cubicBezTo>
                  <a:cubicBezTo>
                    <a:pt x="995" y="1158"/>
                    <a:pt x="1019" y="1016"/>
                    <a:pt x="1102" y="777"/>
                  </a:cubicBezTo>
                  <a:cubicBezTo>
                    <a:pt x="1202" y="521"/>
                    <a:pt x="1291" y="410"/>
                    <a:pt x="1414" y="310"/>
                  </a:cubicBezTo>
                  <a:cubicBezTo>
                    <a:pt x="1536" y="221"/>
                    <a:pt x="1691" y="43"/>
                    <a:pt x="1692" y="43"/>
                  </a:cubicBezTo>
                  <a:lnTo>
                    <a:pt x="1692" y="43"/>
                  </a:lnTo>
                  <a:cubicBezTo>
                    <a:pt x="1691" y="43"/>
                    <a:pt x="1642" y="72"/>
                    <a:pt x="1497" y="72"/>
                  </a:cubicBezTo>
                  <a:cubicBezTo>
                    <a:pt x="1461" y="72"/>
                    <a:pt x="1418" y="70"/>
                    <a:pt x="1369" y="66"/>
                  </a:cubicBezTo>
                  <a:cubicBezTo>
                    <a:pt x="1180" y="48"/>
                    <a:pt x="992" y="1"/>
                    <a:pt x="80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11"/>
            <p:cNvSpPr/>
            <p:nvPr/>
          </p:nvSpPr>
          <p:spPr>
            <a:xfrm>
              <a:off x="2275477" y="3990291"/>
              <a:ext cx="255760" cy="330245"/>
            </a:xfrm>
            <a:custGeom>
              <a:avLst/>
              <a:gdLst/>
              <a:ahLst/>
              <a:cxnLst/>
              <a:rect l="l" t="t" r="r" b="b"/>
              <a:pathLst>
                <a:path w="7331" h="9466" extrusionOk="0">
                  <a:moveTo>
                    <a:pt x="2092" y="1"/>
                  </a:moveTo>
                  <a:lnTo>
                    <a:pt x="1970" y="90"/>
                  </a:lnTo>
                  <a:cubicBezTo>
                    <a:pt x="2259" y="523"/>
                    <a:pt x="2504" y="990"/>
                    <a:pt x="2715" y="1469"/>
                  </a:cubicBezTo>
                  <a:cubicBezTo>
                    <a:pt x="2937" y="1958"/>
                    <a:pt x="3115" y="2448"/>
                    <a:pt x="3238" y="2959"/>
                  </a:cubicBezTo>
                  <a:cubicBezTo>
                    <a:pt x="3360" y="3471"/>
                    <a:pt x="3438" y="3993"/>
                    <a:pt x="3493" y="4517"/>
                  </a:cubicBezTo>
                  <a:cubicBezTo>
                    <a:pt x="3538" y="5006"/>
                    <a:pt x="3560" y="5506"/>
                    <a:pt x="3538" y="6007"/>
                  </a:cubicBezTo>
                  <a:lnTo>
                    <a:pt x="3304" y="6240"/>
                  </a:lnTo>
                  <a:cubicBezTo>
                    <a:pt x="2959" y="6585"/>
                    <a:pt x="2603" y="6919"/>
                    <a:pt x="2247" y="7241"/>
                  </a:cubicBezTo>
                  <a:cubicBezTo>
                    <a:pt x="1525" y="7886"/>
                    <a:pt x="779" y="8498"/>
                    <a:pt x="1" y="9077"/>
                  </a:cubicBezTo>
                  <a:lnTo>
                    <a:pt x="35" y="9465"/>
                  </a:lnTo>
                  <a:cubicBezTo>
                    <a:pt x="435" y="9176"/>
                    <a:pt x="979" y="8754"/>
                    <a:pt x="1358" y="8442"/>
                  </a:cubicBezTo>
                  <a:cubicBezTo>
                    <a:pt x="1736" y="8131"/>
                    <a:pt x="2103" y="7819"/>
                    <a:pt x="2470" y="7486"/>
                  </a:cubicBezTo>
                  <a:cubicBezTo>
                    <a:pt x="2826" y="7152"/>
                    <a:pt x="3182" y="6808"/>
                    <a:pt x="3515" y="6462"/>
                  </a:cubicBezTo>
                  <a:cubicBezTo>
                    <a:pt x="3861" y="6107"/>
                    <a:pt x="4183" y="5740"/>
                    <a:pt x="4494" y="5350"/>
                  </a:cubicBezTo>
                  <a:cubicBezTo>
                    <a:pt x="4639" y="5162"/>
                    <a:pt x="4795" y="4972"/>
                    <a:pt x="4939" y="4772"/>
                  </a:cubicBezTo>
                  <a:cubicBezTo>
                    <a:pt x="5095" y="4572"/>
                    <a:pt x="5228" y="4372"/>
                    <a:pt x="5373" y="4171"/>
                  </a:cubicBezTo>
                  <a:cubicBezTo>
                    <a:pt x="5640" y="3760"/>
                    <a:pt x="5907" y="3348"/>
                    <a:pt x="6140" y="2915"/>
                  </a:cubicBezTo>
                  <a:cubicBezTo>
                    <a:pt x="6374" y="2492"/>
                    <a:pt x="6597" y="2047"/>
                    <a:pt x="6797" y="1603"/>
                  </a:cubicBezTo>
                  <a:cubicBezTo>
                    <a:pt x="6997" y="1158"/>
                    <a:pt x="7175" y="701"/>
                    <a:pt x="7331" y="234"/>
                  </a:cubicBezTo>
                  <a:lnTo>
                    <a:pt x="7141" y="179"/>
                  </a:lnTo>
                  <a:cubicBezTo>
                    <a:pt x="6841" y="1091"/>
                    <a:pt x="6429" y="1969"/>
                    <a:pt x="5952" y="2814"/>
                  </a:cubicBezTo>
                  <a:cubicBezTo>
                    <a:pt x="5473" y="3660"/>
                    <a:pt x="4928" y="4460"/>
                    <a:pt x="4294" y="5195"/>
                  </a:cubicBezTo>
                  <a:lnTo>
                    <a:pt x="4061" y="5461"/>
                  </a:lnTo>
                  <a:cubicBezTo>
                    <a:pt x="3972" y="5550"/>
                    <a:pt x="3893" y="5639"/>
                    <a:pt x="3805" y="5728"/>
                  </a:cubicBezTo>
                  <a:lnTo>
                    <a:pt x="3794" y="5740"/>
                  </a:lnTo>
                  <a:cubicBezTo>
                    <a:pt x="3794" y="5317"/>
                    <a:pt x="3760" y="4905"/>
                    <a:pt x="3716" y="4483"/>
                  </a:cubicBezTo>
                  <a:cubicBezTo>
                    <a:pt x="3660" y="3960"/>
                    <a:pt x="3571" y="3427"/>
                    <a:pt x="3438" y="2903"/>
                  </a:cubicBezTo>
                  <a:cubicBezTo>
                    <a:pt x="3304" y="2381"/>
                    <a:pt x="3104" y="1880"/>
                    <a:pt x="2882" y="1402"/>
                  </a:cubicBezTo>
                  <a:cubicBezTo>
                    <a:pt x="2648" y="924"/>
                    <a:pt x="2392" y="457"/>
                    <a:pt x="209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11"/>
            <p:cNvSpPr/>
            <p:nvPr/>
          </p:nvSpPr>
          <p:spPr>
            <a:xfrm>
              <a:off x="2437673" y="3866368"/>
              <a:ext cx="103267" cy="127060"/>
            </a:xfrm>
            <a:custGeom>
              <a:avLst/>
              <a:gdLst/>
              <a:ahLst/>
              <a:cxnLst/>
              <a:rect l="l" t="t" r="r" b="b"/>
              <a:pathLst>
                <a:path w="2960" h="3642" extrusionOk="0">
                  <a:moveTo>
                    <a:pt x="2280" y="1"/>
                  </a:moveTo>
                  <a:cubicBezTo>
                    <a:pt x="2247" y="1"/>
                    <a:pt x="2218" y="30"/>
                    <a:pt x="2092" y="49"/>
                  </a:cubicBezTo>
                  <a:cubicBezTo>
                    <a:pt x="1869" y="71"/>
                    <a:pt x="1658" y="271"/>
                    <a:pt x="1525" y="394"/>
                  </a:cubicBezTo>
                  <a:cubicBezTo>
                    <a:pt x="1487" y="429"/>
                    <a:pt x="1453" y="443"/>
                    <a:pt x="1421" y="443"/>
                  </a:cubicBezTo>
                  <a:cubicBezTo>
                    <a:pt x="1340" y="443"/>
                    <a:pt x="1269" y="357"/>
                    <a:pt x="1158" y="294"/>
                  </a:cubicBezTo>
                  <a:cubicBezTo>
                    <a:pt x="1002" y="205"/>
                    <a:pt x="913" y="105"/>
                    <a:pt x="757" y="83"/>
                  </a:cubicBezTo>
                  <a:cubicBezTo>
                    <a:pt x="747" y="81"/>
                    <a:pt x="737" y="81"/>
                    <a:pt x="728" y="81"/>
                  </a:cubicBezTo>
                  <a:cubicBezTo>
                    <a:pt x="594" y="81"/>
                    <a:pt x="541" y="225"/>
                    <a:pt x="468" y="350"/>
                  </a:cubicBezTo>
                  <a:cubicBezTo>
                    <a:pt x="391" y="494"/>
                    <a:pt x="312" y="528"/>
                    <a:pt x="157" y="805"/>
                  </a:cubicBezTo>
                  <a:cubicBezTo>
                    <a:pt x="1" y="1094"/>
                    <a:pt x="57" y="1262"/>
                    <a:pt x="134" y="1684"/>
                  </a:cubicBezTo>
                  <a:cubicBezTo>
                    <a:pt x="213" y="2107"/>
                    <a:pt x="724" y="3030"/>
                    <a:pt x="1269" y="3319"/>
                  </a:cubicBezTo>
                  <a:cubicBezTo>
                    <a:pt x="1814" y="3608"/>
                    <a:pt x="2448" y="3642"/>
                    <a:pt x="2448" y="3642"/>
                  </a:cubicBezTo>
                  <a:lnTo>
                    <a:pt x="2959" y="3297"/>
                  </a:lnTo>
                  <a:cubicBezTo>
                    <a:pt x="2959" y="3297"/>
                    <a:pt x="2826" y="3052"/>
                    <a:pt x="2781" y="2307"/>
                  </a:cubicBezTo>
                  <a:cubicBezTo>
                    <a:pt x="2737" y="1573"/>
                    <a:pt x="2771" y="1050"/>
                    <a:pt x="2848" y="761"/>
                  </a:cubicBezTo>
                  <a:cubicBezTo>
                    <a:pt x="2937" y="483"/>
                    <a:pt x="2726" y="449"/>
                    <a:pt x="2603" y="328"/>
                  </a:cubicBezTo>
                  <a:cubicBezTo>
                    <a:pt x="2481" y="194"/>
                    <a:pt x="2570" y="182"/>
                    <a:pt x="2403" y="71"/>
                  </a:cubicBezTo>
                  <a:cubicBezTo>
                    <a:pt x="2331" y="18"/>
                    <a:pt x="2305" y="1"/>
                    <a:pt x="2280"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11"/>
            <p:cNvSpPr/>
            <p:nvPr/>
          </p:nvSpPr>
          <p:spPr>
            <a:xfrm>
              <a:off x="2492413" y="3883219"/>
              <a:ext cx="48529" cy="110210"/>
            </a:xfrm>
            <a:custGeom>
              <a:avLst/>
              <a:gdLst/>
              <a:ahLst/>
              <a:cxnLst/>
              <a:rect l="l" t="t" r="r" b="b"/>
              <a:pathLst>
                <a:path w="1391" h="3159" extrusionOk="0">
                  <a:moveTo>
                    <a:pt x="1235" y="0"/>
                  </a:moveTo>
                  <a:cubicBezTo>
                    <a:pt x="1057" y="55"/>
                    <a:pt x="879" y="122"/>
                    <a:pt x="735" y="223"/>
                  </a:cubicBezTo>
                  <a:cubicBezTo>
                    <a:pt x="534" y="345"/>
                    <a:pt x="356" y="534"/>
                    <a:pt x="312" y="767"/>
                  </a:cubicBezTo>
                  <a:cubicBezTo>
                    <a:pt x="256" y="1012"/>
                    <a:pt x="334" y="1257"/>
                    <a:pt x="300" y="1501"/>
                  </a:cubicBezTo>
                  <a:cubicBezTo>
                    <a:pt x="267" y="1701"/>
                    <a:pt x="167" y="1869"/>
                    <a:pt x="100" y="2057"/>
                  </a:cubicBezTo>
                  <a:cubicBezTo>
                    <a:pt x="33" y="2235"/>
                    <a:pt x="0" y="2436"/>
                    <a:pt x="33" y="2636"/>
                  </a:cubicBezTo>
                  <a:cubicBezTo>
                    <a:pt x="56" y="2781"/>
                    <a:pt x="100" y="2914"/>
                    <a:pt x="189" y="3036"/>
                  </a:cubicBezTo>
                  <a:cubicBezTo>
                    <a:pt x="567" y="3147"/>
                    <a:pt x="879" y="3159"/>
                    <a:pt x="879" y="3159"/>
                  </a:cubicBezTo>
                  <a:lnTo>
                    <a:pt x="1390" y="2814"/>
                  </a:lnTo>
                  <a:cubicBezTo>
                    <a:pt x="1390" y="2814"/>
                    <a:pt x="1257" y="2569"/>
                    <a:pt x="1212" y="1824"/>
                  </a:cubicBezTo>
                  <a:cubicBezTo>
                    <a:pt x="1168" y="1090"/>
                    <a:pt x="1202" y="567"/>
                    <a:pt x="1279" y="278"/>
                  </a:cubicBezTo>
                  <a:cubicBezTo>
                    <a:pt x="1324" y="134"/>
                    <a:pt x="1291" y="55"/>
                    <a:pt x="1235"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11"/>
            <p:cNvSpPr/>
            <p:nvPr/>
          </p:nvSpPr>
          <p:spPr>
            <a:xfrm>
              <a:off x="2466037" y="3934017"/>
              <a:ext cx="28747" cy="45842"/>
            </a:xfrm>
            <a:custGeom>
              <a:avLst/>
              <a:gdLst/>
              <a:ahLst/>
              <a:cxnLst/>
              <a:rect l="l" t="t" r="r" b="b"/>
              <a:pathLst>
                <a:path w="824" h="1314" extrusionOk="0">
                  <a:moveTo>
                    <a:pt x="11" y="1"/>
                  </a:moveTo>
                  <a:lnTo>
                    <a:pt x="0" y="12"/>
                  </a:lnTo>
                  <a:cubicBezTo>
                    <a:pt x="33" y="213"/>
                    <a:pt x="111" y="413"/>
                    <a:pt x="211" y="601"/>
                  </a:cubicBezTo>
                  <a:cubicBezTo>
                    <a:pt x="267" y="690"/>
                    <a:pt x="322" y="779"/>
                    <a:pt x="378" y="858"/>
                  </a:cubicBezTo>
                  <a:cubicBezTo>
                    <a:pt x="433" y="947"/>
                    <a:pt x="500" y="1036"/>
                    <a:pt x="567" y="1113"/>
                  </a:cubicBezTo>
                  <a:cubicBezTo>
                    <a:pt x="645" y="1191"/>
                    <a:pt x="723" y="1269"/>
                    <a:pt x="823" y="1313"/>
                  </a:cubicBezTo>
                  <a:cubicBezTo>
                    <a:pt x="801" y="1269"/>
                    <a:pt x="789" y="1224"/>
                    <a:pt x="789" y="1180"/>
                  </a:cubicBezTo>
                  <a:lnTo>
                    <a:pt x="789" y="1169"/>
                  </a:lnTo>
                  <a:cubicBezTo>
                    <a:pt x="745" y="1135"/>
                    <a:pt x="700" y="1091"/>
                    <a:pt x="667" y="1036"/>
                  </a:cubicBezTo>
                  <a:cubicBezTo>
                    <a:pt x="601" y="957"/>
                    <a:pt x="556" y="868"/>
                    <a:pt x="500" y="779"/>
                  </a:cubicBezTo>
                  <a:cubicBezTo>
                    <a:pt x="456" y="690"/>
                    <a:pt x="401" y="601"/>
                    <a:pt x="345" y="524"/>
                  </a:cubicBezTo>
                  <a:cubicBezTo>
                    <a:pt x="223" y="357"/>
                    <a:pt x="122" y="179"/>
                    <a:pt x="1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11"/>
            <p:cNvSpPr/>
            <p:nvPr/>
          </p:nvSpPr>
          <p:spPr>
            <a:xfrm>
              <a:off x="2493564" y="3974801"/>
              <a:ext cx="33038" cy="12804"/>
            </a:xfrm>
            <a:custGeom>
              <a:avLst/>
              <a:gdLst/>
              <a:ahLst/>
              <a:cxnLst/>
              <a:rect l="l" t="t" r="r" b="b"/>
              <a:pathLst>
                <a:path w="947" h="367" extrusionOk="0">
                  <a:moveTo>
                    <a:pt x="0" y="0"/>
                  </a:moveTo>
                  <a:lnTo>
                    <a:pt x="0" y="11"/>
                  </a:lnTo>
                  <a:cubicBezTo>
                    <a:pt x="0" y="55"/>
                    <a:pt x="12" y="100"/>
                    <a:pt x="34" y="144"/>
                  </a:cubicBezTo>
                  <a:lnTo>
                    <a:pt x="34" y="156"/>
                  </a:lnTo>
                  <a:cubicBezTo>
                    <a:pt x="123" y="200"/>
                    <a:pt x="234" y="245"/>
                    <a:pt x="334" y="267"/>
                  </a:cubicBezTo>
                  <a:cubicBezTo>
                    <a:pt x="501" y="311"/>
                    <a:pt x="679" y="344"/>
                    <a:pt x="857" y="356"/>
                  </a:cubicBezTo>
                  <a:cubicBezTo>
                    <a:pt x="857" y="356"/>
                    <a:pt x="868" y="356"/>
                    <a:pt x="868" y="344"/>
                  </a:cubicBezTo>
                  <a:lnTo>
                    <a:pt x="879" y="356"/>
                  </a:lnTo>
                  <a:lnTo>
                    <a:pt x="868" y="356"/>
                  </a:lnTo>
                  <a:cubicBezTo>
                    <a:pt x="890" y="367"/>
                    <a:pt x="924" y="367"/>
                    <a:pt x="946" y="367"/>
                  </a:cubicBezTo>
                  <a:lnTo>
                    <a:pt x="946" y="356"/>
                  </a:lnTo>
                  <a:cubicBezTo>
                    <a:pt x="746" y="311"/>
                    <a:pt x="546" y="267"/>
                    <a:pt x="356" y="200"/>
                  </a:cubicBezTo>
                  <a:cubicBezTo>
                    <a:pt x="257" y="166"/>
                    <a:pt x="168" y="122"/>
                    <a:pt x="79" y="67"/>
                  </a:cubicBezTo>
                  <a:cubicBezTo>
                    <a:pt x="56" y="55"/>
                    <a:pt x="23" y="33"/>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11"/>
            <p:cNvSpPr/>
            <p:nvPr/>
          </p:nvSpPr>
          <p:spPr>
            <a:xfrm>
              <a:off x="2479574" y="3922399"/>
              <a:ext cx="14792" cy="41167"/>
            </a:xfrm>
            <a:custGeom>
              <a:avLst/>
              <a:gdLst/>
              <a:ahLst/>
              <a:cxnLst/>
              <a:rect l="l" t="t" r="r" b="b"/>
              <a:pathLst>
                <a:path w="424" h="1180" extrusionOk="0">
                  <a:moveTo>
                    <a:pt x="1" y="0"/>
                  </a:moveTo>
                  <a:cubicBezTo>
                    <a:pt x="23" y="190"/>
                    <a:pt x="45" y="378"/>
                    <a:pt x="102" y="568"/>
                  </a:cubicBezTo>
                  <a:cubicBezTo>
                    <a:pt x="157" y="746"/>
                    <a:pt x="246" y="924"/>
                    <a:pt x="346" y="1090"/>
                  </a:cubicBezTo>
                  <a:cubicBezTo>
                    <a:pt x="368" y="1124"/>
                    <a:pt x="391" y="1146"/>
                    <a:pt x="413" y="1179"/>
                  </a:cubicBezTo>
                  <a:cubicBezTo>
                    <a:pt x="413" y="1146"/>
                    <a:pt x="424" y="1112"/>
                    <a:pt x="424" y="1079"/>
                  </a:cubicBezTo>
                  <a:cubicBezTo>
                    <a:pt x="424" y="1068"/>
                    <a:pt x="413" y="1057"/>
                    <a:pt x="413" y="1046"/>
                  </a:cubicBezTo>
                  <a:cubicBezTo>
                    <a:pt x="312" y="890"/>
                    <a:pt x="246" y="712"/>
                    <a:pt x="191" y="534"/>
                  </a:cubicBezTo>
                  <a:cubicBezTo>
                    <a:pt x="124" y="356"/>
                    <a:pt x="79" y="178"/>
                    <a:pt x="13"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11"/>
            <p:cNvSpPr/>
            <p:nvPr/>
          </p:nvSpPr>
          <p:spPr>
            <a:xfrm>
              <a:off x="2493948" y="3960043"/>
              <a:ext cx="30317" cy="23305"/>
            </a:xfrm>
            <a:custGeom>
              <a:avLst/>
              <a:gdLst/>
              <a:ahLst/>
              <a:cxnLst/>
              <a:rect l="l" t="t" r="r" b="b"/>
              <a:pathLst>
                <a:path w="869" h="668" extrusionOk="0">
                  <a:moveTo>
                    <a:pt x="12" y="0"/>
                  </a:moveTo>
                  <a:cubicBezTo>
                    <a:pt x="12" y="33"/>
                    <a:pt x="1" y="67"/>
                    <a:pt x="1" y="100"/>
                  </a:cubicBezTo>
                  <a:cubicBezTo>
                    <a:pt x="90" y="223"/>
                    <a:pt x="212" y="334"/>
                    <a:pt x="345" y="411"/>
                  </a:cubicBezTo>
                  <a:cubicBezTo>
                    <a:pt x="523" y="500"/>
                    <a:pt x="691" y="579"/>
                    <a:pt x="857" y="668"/>
                  </a:cubicBezTo>
                  <a:lnTo>
                    <a:pt x="868" y="656"/>
                  </a:lnTo>
                  <a:cubicBezTo>
                    <a:pt x="701" y="567"/>
                    <a:pt x="535" y="478"/>
                    <a:pt x="379" y="379"/>
                  </a:cubicBezTo>
                  <a:cubicBezTo>
                    <a:pt x="223" y="278"/>
                    <a:pt x="112" y="156"/>
                    <a:pt x="1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11"/>
            <p:cNvSpPr/>
            <p:nvPr/>
          </p:nvSpPr>
          <p:spPr>
            <a:xfrm>
              <a:off x="2494332" y="3928609"/>
              <a:ext cx="6664" cy="20584"/>
            </a:xfrm>
            <a:custGeom>
              <a:avLst/>
              <a:gdLst/>
              <a:ahLst/>
              <a:cxnLst/>
              <a:rect l="l" t="t" r="r" b="b"/>
              <a:pathLst>
                <a:path w="191" h="590" extrusionOk="0">
                  <a:moveTo>
                    <a:pt x="1" y="0"/>
                  </a:moveTo>
                  <a:cubicBezTo>
                    <a:pt x="34" y="145"/>
                    <a:pt x="57" y="289"/>
                    <a:pt x="79" y="434"/>
                  </a:cubicBezTo>
                  <a:cubicBezTo>
                    <a:pt x="90" y="479"/>
                    <a:pt x="101" y="534"/>
                    <a:pt x="112" y="590"/>
                  </a:cubicBezTo>
                  <a:cubicBezTo>
                    <a:pt x="146" y="534"/>
                    <a:pt x="168" y="479"/>
                    <a:pt x="190" y="423"/>
                  </a:cubicBezTo>
                  <a:lnTo>
                    <a:pt x="179" y="412"/>
                  </a:lnTo>
                  <a:cubicBezTo>
                    <a:pt x="146" y="267"/>
                    <a:pt x="101" y="123"/>
                    <a:pt x="12"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11"/>
            <p:cNvSpPr/>
            <p:nvPr/>
          </p:nvSpPr>
          <p:spPr>
            <a:xfrm>
              <a:off x="2498205" y="3943332"/>
              <a:ext cx="26828" cy="35725"/>
            </a:xfrm>
            <a:custGeom>
              <a:avLst/>
              <a:gdLst/>
              <a:ahLst/>
              <a:cxnLst/>
              <a:rect l="l" t="t" r="r" b="b"/>
              <a:pathLst>
                <a:path w="769" h="1024" extrusionOk="0">
                  <a:moveTo>
                    <a:pt x="79" y="1"/>
                  </a:moveTo>
                  <a:cubicBezTo>
                    <a:pt x="57" y="57"/>
                    <a:pt x="35" y="112"/>
                    <a:pt x="1" y="168"/>
                  </a:cubicBezTo>
                  <a:cubicBezTo>
                    <a:pt x="35" y="257"/>
                    <a:pt x="68" y="346"/>
                    <a:pt x="112" y="435"/>
                  </a:cubicBezTo>
                  <a:cubicBezTo>
                    <a:pt x="157" y="502"/>
                    <a:pt x="201" y="557"/>
                    <a:pt x="257" y="613"/>
                  </a:cubicBezTo>
                  <a:cubicBezTo>
                    <a:pt x="312" y="657"/>
                    <a:pt x="379" y="702"/>
                    <a:pt x="435" y="746"/>
                  </a:cubicBezTo>
                  <a:cubicBezTo>
                    <a:pt x="557" y="824"/>
                    <a:pt x="680" y="902"/>
                    <a:pt x="757" y="1024"/>
                  </a:cubicBezTo>
                  <a:lnTo>
                    <a:pt x="769" y="1024"/>
                  </a:lnTo>
                  <a:cubicBezTo>
                    <a:pt x="702" y="890"/>
                    <a:pt x="579" y="791"/>
                    <a:pt x="468" y="702"/>
                  </a:cubicBezTo>
                  <a:cubicBezTo>
                    <a:pt x="357" y="613"/>
                    <a:pt x="246" y="512"/>
                    <a:pt x="190" y="390"/>
                  </a:cubicBezTo>
                  <a:cubicBezTo>
                    <a:pt x="134" y="268"/>
                    <a:pt x="112" y="134"/>
                    <a:pt x="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11"/>
            <p:cNvSpPr/>
            <p:nvPr/>
          </p:nvSpPr>
          <p:spPr>
            <a:xfrm>
              <a:off x="2507171" y="3939075"/>
              <a:ext cx="16327" cy="33004"/>
            </a:xfrm>
            <a:custGeom>
              <a:avLst/>
              <a:gdLst/>
              <a:ahLst/>
              <a:cxnLst/>
              <a:rect l="l" t="t" r="r" b="b"/>
              <a:pathLst>
                <a:path w="468" h="946" extrusionOk="0">
                  <a:moveTo>
                    <a:pt x="0" y="1"/>
                  </a:moveTo>
                  <a:cubicBezTo>
                    <a:pt x="11" y="100"/>
                    <a:pt x="33" y="201"/>
                    <a:pt x="67" y="290"/>
                  </a:cubicBezTo>
                  <a:cubicBezTo>
                    <a:pt x="100" y="390"/>
                    <a:pt x="144" y="468"/>
                    <a:pt x="200" y="557"/>
                  </a:cubicBezTo>
                  <a:cubicBezTo>
                    <a:pt x="278" y="690"/>
                    <a:pt x="367" y="824"/>
                    <a:pt x="467" y="946"/>
                  </a:cubicBezTo>
                  <a:cubicBezTo>
                    <a:pt x="356" y="790"/>
                    <a:pt x="233" y="568"/>
                    <a:pt x="156" y="268"/>
                  </a:cubicBezTo>
                  <a:cubicBezTo>
                    <a:pt x="144" y="268"/>
                    <a:pt x="144" y="268"/>
                    <a:pt x="144" y="256"/>
                  </a:cubicBezTo>
                  <a:cubicBezTo>
                    <a:pt x="100" y="167"/>
                    <a:pt x="67" y="90"/>
                    <a:pt x="1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11"/>
            <p:cNvSpPr/>
            <p:nvPr/>
          </p:nvSpPr>
          <p:spPr>
            <a:xfrm>
              <a:off x="2537803" y="3920654"/>
              <a:ext cx="139724" cy="95243"/>
            </a:xfrm>
            <a:custGeom>
              <a:avLst/>
              <a:gdLst/>
              <a:ahLst/>
              <a:cxnLst/>
              <a:rect l="l" t="t" r="r" b="b"/>
              <a:pathLst>
                <a:path w="4005" h="2730" extrusionOk="0">
                  <a:moveTo>
                    <a:pt x="1942" y="1"/>
                  </a:moveTo>
                  <a:cubicBezTo>
                    <a:pt x="1865" y="1"/>
                    <a:pt x="1775" y="28"/>
                    <a:pt x="1646" y="95"/>
                  </a:cubicBezTo>
                  <a:cubicBezTo>
                    <a:pt x="1313" y="250"/>
                    <a:pt x="1013" y="250"/>
                    <a:pt x="768" y="685"/>
                  </a:cubicBezTo>
                  <a:cubicBezTo>
                    <a:pt x="523" y="1107"/>
                    <a:pt x="512" y="1463"/>
                    <a:pt x="301" y="1597"/>
                  </a:cubicBezTo>
                  <a:cubicBezTo>
                    <a:pt x="170" y="1686"/>
                    <a:pt x="86" y="1703"/>
                    <a:pt x="41" y="1703"/>
                  </a:cubicBezTo>
                  <a:cubicBezTo>
                    <a:pt x="13" y="1703"/>
                    <a:pt x="0" y="1696"/>
                    <a:pt x="0" y="1696"/>
                  </a:cubicBezTo>
                  <a:lnTo>
                    <a:pt x="0" y="1696"/>
                  </a:lnTo>
                  <a:lnTo>
                    <a:pt x="34" y="2041"/>
                  </a:lnTo>
                  <a:cubicBezTo>
                    <a:pt x="34" y="2041"/>
                    <a:pt x="368" y="2475"/>
                    <a:pt x="635" y="2564"/>
                  </a:cubicBezTo>
                  <a:cubicBezTo>
                    <a:pt x="734" y="2592"/>
                    <a:pt x="834" y="2605"/>
                    <a:pt x="934" y="2605"/>
                  </a:cubicBezTo>
                  <a:cubicBezTo>
                    <a:pt x="1116" y="2605"/>
                    <a:pt x="1297" y="2561"/>
                    <a:pt x="1468" y="2475"/>
                  </a:cubicBezTo>
                  <a:cubicBezTo>
                    <a:pt x="1627" y="2402"/>
                    <a:pt x="1707" y="2353"/>
                    <a:pt x="1790" y="2353"/>
                  </a:cubicBezTo>
                  <a:cubicBezTo>
                    <a:pt x="1847" y="2353"/>
                    <a:pt x="1906" y="2376"/>
                    <a:pt x="1992" y="2430"/>
                  </a:cubicBezTo>
                  <a:cubicBezTo>
                    <a:pt x="2151" y="2523"/>
                    <a:pt x="2310" y="2729"/>
                    <a:pt x="2561" y="2729"/>
                  </a:cubicBezTo>
                  <a:cubicBezTo>
                    <a:pt x="2642" y="2729"/>
                    <a:pt x="2733" y="2707"/>
                    <a:pt x="2837" y="2653"/>
                  </a:cubicBezTo>
                  <a:cubicBezTo>
                    <a:pt x="3260" y="2430"/>
                    <a:pt x="3493" y="2052"/>
                    <a:pt x="3727" y="1908"/>
                  </a:cubicBezTo>
                  <a:cubicBezTo>
                    <a:pt x="3971" y="1763"/>
                    <a:pt x="4004" y="1307"/>
                    <a:pt x="3938" y="1152"/>
                  </a:cubicBezTo>
                  <a:cubicBezTo>
                    <a:pt x="3871" y="1007"/>
                    <a:pt x="3638" y="1051"/>
                    <a:pt x="3460" y="796"/>
                  </a:cubicBezTo>
                  <a:cubicBezTo>
                    <a:pt x="3282" y="551"/>
                    <a:pt x="3304" y="495"/>
                    <a:pt x="3048" y="373"/>
                  </a:cubicBezTo>
                  <a:cubicBezTo>
                    <a:pt x="2803" y="250"/>
                    <a:pt x="2558" y="284"/>
                    <a:pt x="2303" y="151"/>
                  </a:cubicBezTo>
                  <a:cubicBezTo>
                    <a:pt x="2149" y="63"/>
                    <a:pt x="2060" y="1"/>
                    <a:pt x="1942"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11"/>
            <p:cNvSpPr/>
            <p:nvPr/>
          </p:nvSpPr>
          <p:spPr>
            <a:xfrm>
              <a:off x="2537803" y="3920654"/>
              <a:ext cx="94336" cy="90917"/>
            </a:xfrm>
            <a:custGeom>
              <a:avLst/>
              <a:gdLst/>
              <a:ahLst/>
              <a:cxnLst/>
              <a:rect l="l" t="t" r="r" b="b"/>
              <a:pathLst>
                <a:path w="2704" h="2606" extrusionOk="0">
                  <a:moveTo>
                    <a:pt x="1942" y="1"/>
                  </a:moveTo>
                  <a:cubicBezTo>
                    <a:pt x="1865" y="1"/>
                    <a:pt x="1775" y="28"/>
                    <a:pt x="1646" y="95"/>
                  </a:cubicBezTo>
                  <a:cubicBezTo>
                    <a:pt x="1313" y="250"/>
                    <a:pt x="1013" y="250"/>
                    <a:pt x="768" y="685"/>
                  </a:cubicBezTo>
                  <a:cubicBezTo>
                    <a:pt x="523" y="1107"/>
                    <a:pt x="512" y="1463"/>
                    <a:pt x="301" y="1597"/>
                  </a:cubicBezTo>
                  <a:cubicBezTo>
                    <a:pt x="170" y="1686"/>
                    <a:pt x="86" y="1703"/>
                    <a:pt x="41" y="1703"/>
                  </a:cubicBezTo>
                  <a:cubicBezTo>
                    <a:pt x="13" y="1703"/>
                    <a:pt x="0" y="1696"/>
                    <a:pt x="0" y="1696"/>
                  </a:cubicBezTo>
                  <a:lnTo>
                    <a:pt x="0" y="1696"/>
                  </a:lnTo>
                  <a:lnTo>
                    <a:pt x="34" y="2041"/>
                  </a:lnTo>
                  <a:cubicBezTo>
                    <a:pt x="34" y="2041"/>
                    <a:pt x="368" y="2475"/>
                    <a:pt x="635" y="2564"/>
                  </a:cubicBezTo>
                  <a:cubicBezTo>
                    <a:pt x="732" y="2592"/>
                    <a:pt x="835" y="2606"/>
                    <a:pt x="939" y="2606"/>
                  </a:cubicBezTo>
                  <a:cubicBezTo>
                    <a:pt x="1085" y="2606"/>
                    <a:pt x="1232" y="2578"/>
                    <a:pt x="1369" y="2519"/>
                  </a:cubicBezTo>
                  <a:cubicBezTo>
                    <a:pt x="1424" y="2464"/>
                    <a:pt x="1480" y="2408"/>
                    <a:pt x="1524" y="2341"/>
                  </a:cubicBezTo>
                  <a:cubicBezTo>
                    <a:pt x="1702" y="2074"/>
                    <a:pt x="1814" y="1741"/>
                    <a:pt x="2081" y="1574"/>
                  </a:cubicBezTo>
                  <a:cubicBezTo>
                    <a:pt x="2203" y="1508"/>
                    <a:pt x="2358" y="1485"/>
                    <a:pt x="2469" y="1396"/>
                  </a:cubicBezTo>
                  <a:cubicBezTo>
                    <a:pt x="2670" y="1241"/>
                    <a:pt x="2703" y="951"/>
                    <a:pt x="2692" y="695"/>
                  </a:cubicBezTo>
                  <a:cubicBezTo>
                    <a:pt x="2692" y="562"/>
                    <a:pt x="2681" y="418"/>
                    <a:pt x="2703" y="273"/>
                  </a:cubicBezTo>
                  <a:cubicBezTo>
                    <a:pt x="2570" y="250"/>
                    <a:pt x="2437" y="228"/>
                    <a:pt x="2303" y="151"/>
                  </a:cubicBezTo>
                  <a:cubicBezTo>
                    <a:pt x="2149" y="63"/>
                    <a:pt x="2060" y="1"/>
                    <a:pt x="194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11"/>
            <p:cNvSpPr/>
            <p:nvPr/>
          </p:nvSpPr>
          <p:spPr>
            <a:xfrm>
              <a:off x="2554096" y="3952647"/>
              <a:ext cx="74171" cy="33806"/>
            </a:xfrm>
            <a:custGeom>
              <a:avLst/>
              <a:gdLst/>
              <a:ahLst/>
              <a:cxnLst/>
              <a:rect l="l" t="t" r="r" b="b"/>
              <a:pathLst>
                <a:path w="2126" h="969" extrusionOk="0">
                  <a:moveTo>
                    <a:pt x="2114" y="1"/>
                  </a:moveTo>
                  <a:cubicBezTo>
                    <a:pt x="2025" y="23"/>
                    <a:pt x="1925" y="79"/>
                    <a:pt x="1836" y="134"/>
                  </a:cubicBezTo>
                  <a:cubicBezTo>
                    <a:pt x="1758" y="201"/>
                    <a:pt x="1680" y="268"/>
                    <a:pt x="1614" y="334"/>
                  </a:cubicBezTo>
                  <a:cubicBezTo>
                    <a:pt x="1535" y="413"/>
                    <a:pt x="1469" y="479"/>
                    <a:pt x="1391" y="535"/>
                  </a:cubicBezTo>
                  <a:cubicBezTo>
                    <a:pt x="1313" y="601"/>
                    <a:pt x="1235" y="646"/>
                    <a:pt x="1146" y="690"/>
                  </a:cubicBezTo>
                  <a:cubicBezTo>
                    <a:pt x="969" y="779"/>
                    <a:pt x="768" y="824"/>
                    <a:pt x="568" y="880"/>
                  </a:cubicBezTo>
                  <a:cubicBezTo>
                    <a:pt x="435" y="902"/>
                    <a:pt x="301" y="935"/>
                    <a:pt x="156" y="935"/>
                  </a:cubicBezTo>
                  <a:lnTo>
                    <a:pt x="0" y="935"/>
                  </a:lnTo>
                  <a:cubicBezTo>
                    <a:pt x="79" y="957"/>
                    <a:pt x="145" y="969"/>
                    <a:pt x="223" y="969"/>
                  </a:cubicBezTo>
                  <a:cubicBezTo>
                    <a:pt x="346" y="969"/>
                    <a:pt x="468" y="946"/>
                    <a:pt x="579" y="924"/>
                  </a:cubicBezTo>
                  <a:cubicBezTo>
                    <a:pt x="779" y="890"/>
                    <a:pt x="979" y="846"/>
                    <a:pt x="1179" y="769"/>
                  </a:cubicBezTo>
                  <a:cubicBezTo>
                    <a:pt x="1268" y="735"/>
                    <a:pt x="1369" y="680"/>
                    <a:pt x="1458" y="623"/>
                  </a:cubicBezTo>
                  <a:cubicBezTo>
                    <a:pt x="1535" y="557"/>
                    <a:pt x="1614" y="490"/>
                    <a:pt x="1680" y="413"/>
                  </a:cubicBezTo>
                  <a:cubicBezTo>
                    <a:pt x="1824" y="268"/>
                    <a:pt x="1947" y="112"/>
                    <a:pt x="2125" y="12"/>
                  </a:cubicBezTo>
                  <a:lnTo>
                    <a:pt x="2114"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11"/>
            <p:cNvSpPr/>
            <p:nvPr/>
          </p:nvSpPr>
          <p:spPr>
            <a:xfrm>
              <a:off x="2602207" y="3966637"/>
              <a:ext cx="38830" cy="17095"/>
            </a:xfrm>
            <a:custGeom>
              <a:avLst/>
              <a:gdLst/>
              <a:ahLst/>
              <a:cxnLst/>
              <a:rect l="l" t="t" r="r" b="b"/>
              <a:pathLst>
                <a:path w="1113" h="490" extrusionOk="0">
                  <a:moveTo>
                    <a:pt x="1046" y="0"/>
                  </a:moveTo>
                  <a:cubicBezTo>
                    <a:pt x="890" y="0"/>
                    <a:pt x="746" y="34"/>
                    <a:pt x="601" y="89"/>
                  </a:cubicBezTo>
                  <a:cubicBezTo>
                    <a:pt x="524" y="145"/>
                    <a:pt x="413" y="178"/>
                    <a:pt x="324" y="222"/>
                  </a:cubicBezTo>
                  <a:lnTo>
                    <a:pt x="190" y="289"/>
                  </a:lnTo>
                  <a:cubicBezTo>
                    <a:pt x="112" y="345"/>
                    <a:pt x="57" y="412"/>
                    <a:pt x="1" y="489"/>
                  </a:cubicBezTo>
                  <a:cubicBezTo>
                    <a:pt x="168" y="412"/>
                    <a:pt x="324" y="323"/>
                    <a:pt x="479" y="245"/>
                  </a:cubicBezTo>
                  <a:cubicBezTo>
                    <a:pt x="679" y="134"/>
                    <a:pt x="880" y="45"/>
                    <a:pt x="1113" y="12"/>
                  </a:cubicBezTo>
                  <a:lnTo>
                    <a:pt x="1113"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11"/>
            <p:cNvSpPr/>
            <p:nvPr/>
          </p:nvSpPr>
          <p:spPr>
            <a:xfrm>
              <a:off x="2550223" y="3969742"/>
              <a:ext cx="72985" cy="24491"/>
            </a:xfrm>
            <a:custGeom>
              <a:avLst/>
              <a:gdLst/>
              <a:ahLst/>
              <a:cxnLst/>
              <a:rect l="l" t="t" r="r" b="b"/>
              <a:pathLst>
                <a:path w="2092" h="702" extrusionOk="0">
                  <a:moveTo>
                    <a:pt x="2091" y="0"/>
                  </a:moveTo>
                  <a:lnTo>
                    <a:pt x="2091" y="0"/>
                  </a:lnTo>
                  <a:cubicBezTo>
                    <a:pt x="2036" y="22"/>
                    <a:pt x="1980" y="45"/>
                    <a:pt x="1925" y="78"/>
                  </a:cubicBezTo>
                  <a:cubicBezTo>
                    <a:pt x="1891" y="89"/>
                    <a:pt x="1847" y="111"/>
                    <a:pt x="1814" y="133"/>
                  </a:cubicBezTo>
                  <a:cubicBezTo>
                    <a:pt x="1903" y="89"/>
                    <a:pt x="2014" y="56"/>
                    <a:pt x="2091" y="0"/>
                  </a:cubicBezTo>
                  <a:close/>
                  <a:moveTo>
                    <a:pt x="1680" y="200"/>
                  </a:moveTo>
                  <a:lnTo>
                    <a:pt x="1680" y="200"/>
                  </a:lnTo>
                  <a:cubicBezTo>
                    <a:pt x="1557" y="279"/>
                    <a:pt x="1435" y="345"/>
                    <a:pt x="1313" y="390"/>
                  </a:cubicBezTo>
                  <a:cubicBezTo>
                    <a:pt x="1102" y="489"/>
                    <a:pt x="890" y="556"/>
                    <a:pt x="657" y="601"/>
                  </a:cubicBezTo>
                  <a:lnTo>
                    <a:pt x="323" y="667"/>
                  </a:lnTo>
                  <a:cubicBezTo>
                    <a:pt x="279" y="679"/>
                    <a:pt x="245" y="679"/>
                    <a:pt x="212" y="679"/>
                  </a:cubicBezTo>
                  <a:lnTo>
                    <a:pt x="156" y="679"/>
                  </a:lnTo>
                  <a:cubicBezTo>
                    <a:pt x="101" y="667"/>
                    <a:pt x="45" y="645"/>
                    <a:pt x="0" y="601"/>
                  </a:cubicBezTo>
                  <a:lnTo>
                    <a:pt x="0" y="612"/>
                  </a:lnTo>
                  <a:cubicBezTo>
                    <a:pt x="34" y="657"/>
                    <a:pt x="89" y="679"/>
                    <a:pt x="145" y="690"/>
                  </a:cubicBezTo>
                  <a:cubicBezTo>
                    <a:pt x="178" y="701"/>
                    <a:pt x="200" y="701"/>
                    <a:pt x="234" y="701"/>
                  </a:cubicBezTo>
                  <a:cubicBezTo>
                    <a:pt x="267" y="701"/>
                    <a:pt x="289" y="701"/>
                    <a:pt x="323" y="690"/>
                  </a:cubicBezTo>
                  <a:cubicBezTo>
                    <a:pt x="445" y="679"/>
                    <a:pt x="556" y="667"/>
                    <a:pt x="668" y="645"/>
                  </a:cubicBezTo>
                  <a:cubicBezTo>
                    <a:pt x="902" y="601"/>
                    <a:pt x="1124" y="545"/>
                    <a:pt x="1346" y="456"/>
                  </a:cubicBezTo>
                  <a:cubicBezTo>
                    <a:pt x="1391" y="445"/>
                    <a:pt x="1446" y="423"/>
                    <a:pt x="1491" y="400"/>
                  </a:cubicBezTo>
                  <a:cubicBezTo>
                    <a:pt x="1547" y="323"/>
                    <a:pt x="1602" y="256"/>
                    <a:pt x="1680" y="20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11"/>
            <p:cNvSpPr/>
            <p:nvPr/>
          </p:nvSpPr>
          <p:spPr>
            <a:xfrm>
              <a:off x="2594078" y="3985651"/>
              <a:ext cx="40749" cy="11269"/>
            </a:xfrm>
            <a:custGeom>
              <a:avLst/>
              <a:gdLst/>
              <a:ahLst/>
              <a:cxnLst/>
              <a:rect l="l" t="t" r="r" b="b"/>
              <a:pathLst>
                <a:path w="1168" h="323" extrusionOk="0">
                  <a:moveTo>
                    <a:pt x="824" y="0"/>
                  </a:moveTo>
                  <a:cubicBezTo>
                    <a:pt x="701" y="0"/>
                    <a:pt x="590" y="23"/>
                    <a:pt x="478" y="56"/>
                  </a:cubicBezTo>
                  <a:cubicBezTo>
                    <a:pt x="334" y="100"/>
                    <a:pt x="201" y="156"/>
                    <a:pt x="67" y="211"/>
                  </a:cubicBezTo>
                  <a:cubicBezTo>
                    <a:pt x="45" y="256"/>
                    <a:pt x="23" y="290"/>
                    <a:pt x="0" y="323"/>
                  </a:cubicBezTo>
                  <a:cubicBezTo>
                    <a:pt x="167" y="267"/>
                    <a:pt x="334" y="201"/>
                    <a:pt x="501" y="145"/>
                  </a:cubicBezTo>
                  <a:cubicBezTo>
                    <a:pt x="646" y="89"/>
                    <a:pt x="801" y="56"/>
                    <a:pt x="957" y="56"/>
                  </a:cubicBezTo>
                  <a:cubicBezTo>
                    <a:pt x="1024" y="56"/>
                    <a:pt x="1090" y="67"/>
                    <a:pt x="1168" y="78"/>
                  </a:cubicBezTo>
                  <a:lnTo>
                    <a:pt x="1168" y="67"/>
                  </a:lnTo>
                  <a:cubicBezTo>
                    <a:pt x="1113" y="45"/>
                    <a:pt x="1057" y="33"/>
                    <a:pt x="1001" y="23"/>
                  </a:cubicBezTo>
                  <a:cubicBezTo>
                    <a:pt x="945" y="11"/>
                    <a:pt x="879" y="0"/>
                    <a:pt x="824"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11"/>
            <p:cNvSpPr/>
            <p:nvPr/>
          </p:nvSpPr>
          <p:spPr>
            <a:xfrm>
              <a:off x="2560306" y="3993013"/>
              <a:ext cx="36143" cy="9734"/>
            </a:xfrm>
            <a:custGeom>
              <a:avLst/>
              <a:gdLst/>
              <a:ahLst/>
              <a:cxnLst/>
              <a:rect l="l" t="t" r="r" b="b"/>
              <a:pathLst>
                <a:path w="1036" h="279" extrusionOk="0">
                  <a:moveTo>
                    <a:pt x="1035" y="0"/>
                  </a:moveTo>
                  <a:lnTo>
                    <a:pt x="801" y="101"/>
                  </a:lnTo>
                  <a:cubicBezTo>
                    <a:pt x="623" y="178"/>
                    <a:pt x="435" y="234"/>
                    <a:pt x="234" y="234"/>
                  </a:cubicBezTo>
                  <a:cubicBezTo>
                    <a:pt x="212" y="234"/>
                    <a:pt x="178" y="223"/>
                    <a:pt x="145" y="223"/>
                  </a:cubicBezTo>
                  <a:cubicBezTo>
                    <a:pt x="89" y="223"/>
                    <a:pt x="45" y="212"/>
                    <a:pt x="0" y="201"/>
                  </a:cubicBezTo>
                  <a:lnTo>
                    <a:pt x="0" y="201"/>
                  </a:lnTo>
                  <a:cubicBezTo>
                    <a:pt x="12" y="223"/>
                    <a:pt x="34" y="234"/>
                    <a:pt x="67" y="257"/>
                  </a:cubicBezTo>
                  <a:cubicBezTo>
                    <a:pt x="89" y="257"/>
                    <a:pt x="112" y="267"/>
                    <a:pt x="134" y="267"/>
                  </a:cubicBezTo>
                  <a:cubicBezTo>
                    <a:pt x="190" y="279"/>
                    <a:pt x="234" y="279"/>
                    <a:pt x="279" y="279"/>
                  </a:cubicBezTo>
                  <a:cubicBezTo>
                    <a:pt x="468" y="279"/>
                    <a:pt x="657" y="234"/>
                    <a:pt x="823" y="168"/>
                  </a:cubicBezTo>
                  <a:cubicBezTo>
                    <a:pt x="879" y="156"/>
                    <a:pt x="924" y="134"/>
                    <a:pt x="968" y="112"/>
                  </a:cubicBezTo>
                  <a:cubicBezTo>
                    <a:pt x="991" y="79"/>
                    <a:pt x="1013" y="45"/>
                    <a:pt x="103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11"/>
            <p:cNvSpPr/>
            <p:nvPr/>
          </p:nvSpPr>
          <p:spPr>
            <a:xfrm>
              <a:off x="2506369" y="3871183"/>
              <a:ext cx="117222" cy="114885"/>
            </a:xfrm>
            <a:custGeom>
              <a:avLst/>
              <a:gdLst/>
              <a:ahLst/>
              <a:cxnLst/>
              <a:rect l="l" t="t" r="r" b="b"/>
              <a:pathLst>
                <a:path w="3360" h="3293" extrusionOk="0">
                  <a:moveTo>
                    <a:pt x="2521" y="0"/>
                  </a:moveTo>
                  <a:cubicBezTo>
                    <a:pt x="2468" y="0"/>
                    <a:pt x="2402" y="31"/>
                    <a:pt x="2280" y="67"/>
                  </a:cubicBezTo>
                  <a:cubicBezTo>
                    <a:pt x="2217" y="85"/>
                    <a:pt x="2179" y="93"/>
                    <a:pt x="2151" y="93"/>
                  </a:cubicBezTo>
                  <a:cubicBezTo>
                    <a:pt x="2095" y="93"/>
                    <a:pt x="2080" y="63"/>
                    <a:pt x="1991" y="34"/>
                  </a:cubicBezTo>
                  <a:cubicBezTo>
                    <a:pt x="1968" y="28"/>
                    <a:pt x="1944" y="24"/>
                    <a:pt x="1916" y="24"/>
                  </a:cubicBezTo>
                  <a:cubicBezTo>
                    <a:pt x="1784" y="24"/>
                    <a:pt x="1571" y="103"/>
                    <a:pt x="1002" y="378"/>
                  </a:cubicBezTo>
                  <a:cubicBezTo>
                    <a:pt x="323" y="723"/>
                    <a:pt x="1" y="1079"/>
                    <a:pt x="123" y="1957"/>
                  </a:cubicBezTo>
                  <a:cubicBezTo>
                    <a:pt x="246" y="2837"/>
                    <a:pt x="779" y="3192"/>
                    <a:pt x="779" y="3192"/>
                  </a:cubicBezTo>
                  <a:lnTo>
                    <a:pt x="1079" y="3292"/>
                  </a:lnTo>
                  <a:cubicBezTo>
                    <a:pt x="1079" y="3292"/>
                    <a:pt x="1313" y="3292"/>
                    <a:pt x="1491" y="3248"/>
                  </a:cubicBezTo>
                  <a:cubicBezTo>
                    <a:pt x="1680" y="3203"/>
                    <a:pt x="2092" y="3114"/>
                    <a:pt x="2703" y="2714"/>
                  </a:cubicBezTo>
                  <a:cubicBezTo>
                    <a:pt x="3315" y="2313"/>
                    <a:pt x="3259" y="1991"/>
                    <a:pt x="3304" y="1813"/>
                  </a:cubicBezTo>
                  <a:cubicBezTo>
                    <a:pt x="3360" y="1624"/>
                    <a:pt x="3192" y="1157"/>
                    <a:pt x="3104" y="1112"/>
                  </a:cubicBezTo>
                  <a:cubicBezTo>
                    <a:pt x="3004" y="1057"/>
                    <a:pt x="2915" y="1013"/>
                    <a:pt x="2837" y="857"/>
                  </a:cubicBezTo>
                  <a:cubicBezTo>
                    <a:pt x="2748" y="690"/>
                    <a:pt x="2681" y="101"/>
                    <a:pt x="2603" y="34"/>
                  </a:cubicBezTo>
                  <a:cubicBezTo>
                    <a:pt x="2575" y="10"/>
                    <a:pt x="2550" y="0"/>
                    <a:pt x="2521"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11"/>
            <p:cNvSpPr/>
            <p:nvPr/>
          </p:nvSpPr>
          <p:spPr>
            <a:xfrm>
              <a:off x="2529674" y="3896791"/>
              <a:ext cx="30666" cy="86172"/>
            </a:xfrm>
            <a:custGeom>
              <a:avLst/>
              <a:gdLst/>
              <a:ahLst/>
              <a:cxnLst/>
              <a:rect l="l" t="t" r="r" b="b"/>
              <a:pathLst>
                <a:path w="879" h="2470" extrusionOk="0">
                  <a:moveTo>
                    <a:pt x="868" y="0"/>
                  </a:moveTo>
                  <a:cubicBezTo>
                    <a:pt x="656" y="101"/>
                    <a:pt x="478" y="256"/>
                    <a:pt x="334" y="445"/>
                  </a:cubicBezTo>
                  <a:cubicBezTo>
                    <a:pt x="178" y="634"/>
                    <a:pt x="100" y="868"/>
                    <a:pt x="45" y="1102"/>
                  </a:cubicBezTo>
                  <a:cubicBezTo>
                    <a:pt x="0" y="1335"/>
                    <a:pt x="0" y="1569"/>
                    <a:pt x="33" y="1802"/>
                  </a:cubicBezTo>
                  <a:cubicBezTo>
                    <a:pt x="67" y="2024"/>
                    <a:pt x="134" y="2247"/>
                    <a:pt x="200" y="2469"/>
                  </a:cubicBezTo>
                  <a:lnTo>
                    <a:pt x="211" y="2469"/>
                  </a:lnTo>
                  <a:cubicBezTo>
                    <a:pt x="167" y="2247"/>
                    <a:pt x="122" y="2014"/>
                    <a:pt x="111" y="1791"/>
                  </a:cubicBezTo>
                  <a:cubicBezTo>
                    <a:pt x="89" y="1569"/>
                    <a:pt x="100" y="1335"/>
                    <a:pt x="156" y="1124"/>
                  </a:cubicBezTo>
                  <a:cubicBezTo>
                    <a:pt x="223" y="912"/>
                    <a:pt x="334" y="723"/>
                    <a:pt x="445" y="534"/>
                  </a:cubicBezTo>
                  <a:cubicBezTo>
                    <a:pt x="567" y="345"/>
                    <a:pt x="712" y="178"/>
                    <a:pt x="878" y="12"/>
                  </a:cubicBezTo>
                  <a:lnTo>
                    <a:pt x="868"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11"/>
            <p:cNvSpPr/>
            <p:nvPr/>
          </p:nvSpPr>
          <p:spPr>
            <a:xfrm>
              <a:off x="2541292" y="3921596"/>
              <a:ext cx="36109" cy="58646"/>
            </a:xfrm>
            <a:custGeom>
              <a:avLst/>
              <a:gdLst/>
              <a:ahLst/>
              <a:cxnLst/>
              <a:rect l="l" t="t" r="r" b="b"/>
              <a:pathLst>
                <a:path w="1035" h="1681" extrusionOk="0">
                  <a:moveTo>
                    <a:pt x="957" y="1"/>
                  </a:moveTo>
                  <a:lnTo>
                    <a:pt x="935" y="12"/>
                  </a:lnTo>
                  <a:cubicBezTo>
                    <a:pt x="957" y="179"/>
                    <a:pt x="913" y="324"/>
                    <a:pt x="846" y="468"/>
                  </a:cubicBezTo>
                  <a:cubicBezTo>
                    <a:pt x="779" y="613"/>
                    <a:pt x="713" y="769"/>
                    <a:pt x="624" y="902"/>
                  </a:cubicBezTo>
                  <a:cubicBezTo>
                    <a:pt x="523" y="1036"/>
                    <a:pt x="412" y="1158"/>
                    <a:pt x="290" y="1258"/>
                  </a:cubicBezTo>
                  <a:cubicBezTo>
                    <a:pt x="223" y="1313"/>
                    <a:pt x="157" y="1369"/>
                    <a:pt x="101" y="1447"/>
                  </a:cubicBezTo>
                  <a:cubicBezTo>
                    <a:pt x="45" y="1513"/>
                    <a:pt x="1" y="1592"/>
                    <a:pt x="1" y="1681"/>
                  </a:cubicBezTo>
                  <a:lnTo>
                    <a:pt x="12" y="1681"/>
                  </a:lnTo>
                  <a:cubicBezTo>
                    <a:pt x="34" y="1602"/>
                    <a:pt x="78" y="1536"/>
                    <a:pt x="134" y="1469"/>
                  </a:cubicBezTo>
                  <a:cubicBezTo>
                    <a:pt x="189" y="1414"/>
                    <a:pt x="268" y="1369"/>
                    <a:pt x="335" y="1325"/>
                  </a:cubicBezTo>
                  <a:cubicBezTo>
                    <a:pt x="468" y="1224"/>
                    <a:pt x="601" y="1102"/>
                    <a:pt x="713" y="969"/>
                  </a:cubicBezTo>
                  <a:cubicBezTo>
                    <a:pt x="824" y="835"/>
                    <a:pt x="924" y="690"/>
                    <a:pt x="990" y="524"/>
                  </a:cubicBezTo>
                  <a:cubicBezTo>
                    <a:pt x="1013" y="446"/>
                    <a:pt x="1035" y="357"/>
                    <a:pt x="1035" y="257"/>
                  </a:cubicBezTo>
                  <a:cubicBezTo>
                    <a:pt x="1024" y="168"/>
                    <a:pt x="1002" y="79"/>
                    <a:pt x="957"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11"/>
            <p:cNvSpPr/>
            <p:nvPr/>
          </p:nvSpPr>
          <p:spPr>
            <a:xfrm>
              <a:off x="2547118" y="3936773"/>
              <a:ext cx="51250" cy="43086"/>
            </a:xfrm>
            <a:custGeom>
              <a:avLst/>
              <a:gdLst/>
              <a:ahLst/>
              <a:cxnLst/>
              <a:rect l="l" t="t" r="r" b="b"/>
              <a:pathLst>
                <a:path w="1469" h="1235" extrusionOk="0">
                  <a:moveTo>
                    <a:pt x="1468" y="0"/>
                  </a:moveTo>
                  <a:lnTo>
                    <a:pt x="1468" y="0"/>
                  </a:lnTo>
                  <a:cubicBezTo>
                    <a:pt x="1379" y="144"/>
                    <a:pt x="1290" y="278"/>
                    <a:pt x="1191" y="411"/>
                  </a:cubicBezTo>
                  <a:cubicBezTo>
                    <a:pt x="1090" y="534"/>
                    <a:pt x="991" y="667"/>
                    <a:pt x="868" y="779"/>
                  </a:cubicBezTo>
                  <a:cubicBezTo>
                    <a:pt x="746" y="878"/>
                    <a:pt x="612" y="979"/>
                    <a:pt x="457" y="1056"/>
                  </a:cubicBezTo>
                  <a:cubicBezTo>
                    <a:pt x="312" y="1123"/>
                    <a:pt x="156" y="1190"/>
                    <a:pt x="0" y="1224"/>
                  </a:cubicBezTo>
                  <a:lnTo>
                    <a:pt x="0" y="1234"/>
                  </a:lnTo>
                  <a:cubicBezTo>
                    <a:pt x="168" y="1212"/>
                    <a:pt x="323" y="1167"/>
                    <a:pt x="479" y="1101"/>
                  </a:cubicBezTo>
                  <a:cubicBezTo>
                    <a:pt x="635" y="1034"/>
                    <a:pt x="790" y="945"/>
                    <a:pt x="924" y="834"/>
                  </a:cubicBezTo>
                  <a:cubicBezTo>
                    <a:pt x="1057" y="734"/>
                    <a:pt x="1179" y="611"/>
                    <a:pt x="1280" y="467"/>
                  </a:cubicBezTo>
                  <a:cubicBezTo>
                    <a:pt x="1369" y="322"/>
                    <a:pt x="1435" y="166"/>
                    <a:pt x="1468"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11"/>
            <p:cNvSpPr/>
            <p:nvPr/>
          </p:nvSpPr>
          <p:spPr>
            <a:xfrm>
              <a:off x="2518405" y="3917340"/>
              <a:ext cx="13606" cy="58611"/>
            </a:xfrm>
            <a:custGeom>
              <a:avLst/>
              <a:gdLst/>
              <a:ahLst/>
              <a:cxnLst/>
              <a:rect l="l" t="t" r="r" b="b"/>
              <a:pathLst>
                <a:path w="390" h="1680" extrusionOk="0">
                  <a:moveTo>
                    <a:pt x="190" y="1"/>
                  </a:moveTo>
                  <a:cubicBezTo>
                    <a:pt x="111" y="123"/>
                    <a:pt x="56" y="268"/>
                    <a:pt x="34" y="424"/>
                  </a:cubicBezTo>
                  <a:cubicBezTo>
                    <a:pt x="0" y="568"/>
                    <a:pt x="12" y="723"/>
                    <a:pt x="34" y="869"/>
                  </a:cubicBezTo>
                  <a:cubicBezTo>
                    <a:pt x="79" y="1168"/>
                    <a:pt x="200" y="1447"/>
                    <a:pt x="390" y="1680"/>
                  </a:cubicBezTo>
                  <a:lnTo>
                    <a:pt x="390" y="1669"/>
                  </a:lnTo>
                  <a:cubicBezTo>
                    <a:pt x="234" y="1425"/>
                    <a:pt x="134" y="1146"/>
                    <a:pt x="101" y="857"/>
                  </a:cubicBezTo>
                  <a:cubicBezTo>
                    <a:pt x="89" y="713"/>
                    <a:pt x="111" y="579"/>
                    <a:pt x="123" y="434"/>
                  </a:cubicBezTo>
                  <a:cubicBezTo>
                    <a:pt x="134" y="290"/>
                    <a:pt x="167" y="145"/>
                    <a:pt x="20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11"/>
            <p:cNvSpPr/>
            <p:nvPr/>
          </p:nvSpPr>
          <p:spPr>
            <a:xfrm>
              <a:off x="2537035" y="3932098"/>
              <a:ext cx="17862" cy="45040"/>
            </a:xfrm>
            <a:custGeom>
              <a:avLst/>
              <a:gdLst/>
              <a:ahLst/>
              <a:cxnLst/>
              <a:rect l="l" t="t" r="r" b="b"/>
              <a:pathLst>
                <a:path w="512" h="1291" extrusionOk="0">
                  <a:moveTo>
                    <a:pt x="501" y="1"/>
                  </a:moveTo>
                  <a:cubicBezTo>
                    <a:pt x="400" y="67"/>
                    <a:pt x="311" y="156"/>
                    <a:pt x="245" y="256"/>
                  </a:cubicBezTo>
                  <a:cubicBezTo>
                    <a:pt x="167" y="357"/>
                    <a:pt x="123" y="468"/>
                    <a:pt x="89" y="579"/>
                  </a:cubicBezTo>
                  <a:cubicBezTo>
                    <a:pt x="56" y="690"/>
                    <a:pt x="22" y="812"/>
                    <a:pt x="12" y="935"/>
                  </a:cubicBezTo>
                  <a:cubicBezTo>
                    <a:pt x="0" y="1046"/>
                    <a:pt x="12" y="1168"/>
                    <a:pt x="22" y="1291"/>
                  </a:cubicBezTo>
                  <a:lnTo>
                    <a:pt x="34" y="1291"/>
                  </a:lnTo>
                  <a:cubicBezTo>
                    <a:pt x="22" y="1057"/>
                    <a:pt x="67" y="812"/>
                    <a:pt x="156" y="601"/>
                  </a:cubicBezTo>
                  <a:cubicBezTo>
                    <a:pt x="200" y="501"/>
                    <a:pt x="256" y="401"/>
                    <a:pt x="311" y="300"/>
                  </a:cubicBezTo>
                  <a:cubicBezTo>
                    <a:pt x="378" y="201"/>
                    <a:pt x="445" y="112"/>
                    <a:pt x="512" y="11"/>
                  </a:cubicBezTo>
                  <a:lnTo>
                    <a:pt x="501"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11"/>
            <p:cNvSpPr/>
            <p:nvPr/>
          </p:nvSpPr>
          <p:spPr>
            <a:xfrm>
              <a:off x="2477272" y="3990675"/>
              <a:ext cx="137003" cy="92487"/>
            </a:xfrm>
            <a:custGeom>
              <a:avLst/>
              <a:gdLst/>
              <a:ahLst/>
              <a:cxnLst/>
              <a:rect l="l" t="t" r="r" b="b"/>
              <a:pathLst>
                <a:path w="3927" h="2651" extrusionOk="0">
                  <a:moveTo>
                    <a:pt x="1435" y="1"/>
                  </a:moveTo>
                  <a:cubicBezTo>
                    <a:pt x="1435" y="1"/>
                    <a:pt x="1379" y="134"/>
                    <a:pt x="1268" y="346"/>
                  </a:cubicBezTo>
                  <a:cubicBezTo>
                    <a:pt x="1169" y="557"/>
                    <a:pt x="267" y="1024"/>
                    <a:pt x="134" y="1258"/>
                  </a:cubicBezTo>
                  <a:cubicBezTo>
                    <a:pt x="0" y="1491"/>
                    <a:pt x="267" y="1602"/>
                    <a:pt x="368" y="1725"/>
                  </a:cubicBezTo>
                  <a:cubicBezTo>
                    <a:pt x="479" y="1858"/>
                    <a:pt x="412" y="1891"/>
                    <a:pt x="534" y="2036"/>
                  </a:cubicBezTo>
                  <a:cubicBezTo>
                    <a:pt x="657" y="2192"/>
                    <a:pt x="912" y="2158"/>
                    <a:pt x="1146" y="2192"/>
                  </a:cubicBezTo>
                  <a:cubicBezTo>
                    <a:pt x="1379" y="2214"/>
                    <a:pt x="1335" y="2536"/>
                    <a:pt x="1547" y="2625"/>
                  </a:cubicBezTo>
                  <a:cubicBezTo>
                    <a:pt x="1590" y="2643"/>
                    <a:pt x="1639" y="2650"/>
                    <a:pt x="1690" y="2650"/>
                  </a:cubicBezTo>
                  <a:cubicBezTo>
                    <a:pt x="1873" y="2650"/>
                    <a:pt x="2097" y="2554"/>
                    <a:pt x="2314" y="2459"/>
                  </a:cubicBezTo>
                  <a:cubicBezTo>
                    <a:pt x="2411" y="2418"/>
                    <a:pt x="2482" y="2406"/>
                    <a:pt x="2546" y="2406"/>
                  </a:cubicBezTo>
                  <a:cubicBezTo>
                    <a:pt x="2585" y="2406"/>
                    <a:pt x="2621" y="2410"/>
                    <a:pt x="2659" y="2415"/>
                  </a:cubicBezTo>
                  <a:cubicBezTo>
                    <a:pt x="2692" y="2415"/>
                    <a:pt x="2727" y="2417"/>
                    <a:pt x="2767" y="2417"/>
                  </a:cubicBezTo>
                  <a:cubicBezTo>
                    <a:pt x="2810" y="2417"/>
                    <a:pt x="2858" y="2414"/>
                    <a:pt x="2914" y="2403"/>
                  </a:cubicBezTo>
                  <a:cubicBezTo>
                    <a:pt x="3181" y="2348"/>
                    <a:pt x="3181" y="2359"/>
                    <a:pt x="3371" y="2225"/>
                  </a:cubicBezTo>
                  <a:cubicBezTo>
                    <a:pt x="3559" y="2092"/>
                    <a:pt x="3849" y="1802"/>
                    <a:pt x="3882" y="1681"/>
                  </a:cubicBezTo>
                  <a:cubicBezTo>
                    <a:pt x="3927" y="1569"/>
                    <a:pt x="3871" y="1525"/>
                    <a:pt x="3771" y="1291"/>
                  </a:cubicBezTo>
                  <a:cubicBezTo>
                    <a:pt x="3671" y="1058"/>
                    <a:pt x="3482" y="1035"/>
                    <a:pt x="2926" y="668"/>
                  </a:cubicBezTo>
                  <a:cubicBezTo>
                    <a:pt x="2380" y="312"/>
                    <a:pt x="2147" y="79"/>
                    <a:pt x="2147" y="79"/>
                  </a:cubicBezTo>
                  <a:lnTo>
                    <a:pt x="1435" y="1"/>
                  </a:ln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11"/>
            <p:cNvSpPr/>
            <p:nvPr/>
          </p:nvSpPr>
          <p:spPr>
            <a:xfrm>
              <a:off x="2477272" y="3990675"/>
              <a:ext cx="105186" cy="76857"/>
            </a:xfrm>
            <a:custGeom>
              <a:avLst/>
              <a:gdLst/>
              <a:ahLst/>
              <a:cxnLst/>
              <a:rect l="l" t="t" r="r" b="b"/>
              <a:pathLst>
                <a:path w="3015" h="2203" extrusionOk="0">
                  <a:moveTo>
                    <a:pt x="1435" y="1"/>
                  </a:moveTo>
                  <a:cubicBezTo>
                    <a:pt x="1435" y="1"/>
                    <a:pt x="1379" y="134"/>
                    <a:pt x="1268" y="346"/>
                  </a:cubicBezTo>
                  <a:cubicBezTo>
                    <a:pt x="1169" y="546"/>
                    <a:pt x="267" y="1024"/>
                    <a:pt x="134" y="1258"/>
                  </a:cubicBezTo>
                  <a:cubicBezTo>
                    <a:pt x="0" y="1491"/>
                    <a:pt x="267" y="1602"/>
                    <a:pt x="368" y="1725"/>
                  </a:cubicBezTo>
                  <a:cubicBezTo>
                    <a:pt x="479" y="1858"/>
                    <a:pt x="412" y="1891"/>
                    <a:pt x="534" y="2036"/>
                  </a:cubicBezTo>
                  <a:cubicBezTo>
                    <a:pt x="657" y="2192"/>
                    <a:pt x="912" y="2158"/>
                    <a:pt x="1146" y="2192"/>
                  </a:cubicBezTo>
                  <a:cubicBezTo>
                    <a:pt x="1169" y="2192"/>
                    <a:pt x="1191" y="2192"/>
                    <a:pt x="1201" y="2203"/>
                  </a:cubicBezTo>
                  <a:cubicBezTo>
                    <a:pt x="1424" y="1925"/>
                    <a:pt x="1569" y="1592"/>
                    <a:pt x="1580" y="1236"/>
                  </a:cubicBezTo>
                  <a:cubicBezTo>
                    <a:pt x="1580" y="1113"/>
                    <a:pt x="1569" y="979"/>
                    <a:pt x="1613" y="880"/>
                  </a:cubicBezTo>
                  <a:cubicBezTo>
                    <a:pt x="1696" y="714"/>
                    <a:pt x="1895" y="645"/>
                    <a:pt x="2075" y="645"/>
                  </a:cubicBezTo>
                  <a:cubicBezTo>
                    <a:pt x="2088" y="645"/>
                    <a:pt x="2101" y="645"/>
                    <a:pt x="2113" y="646"/>
                  </a:cubicBezTo>
                  <a:cubicBezTo>
                    <a:pt x="2303" y="668"/>
                    <a:pt x="2492" y="735"/>
                    <a:pt x="2681" y="757"/>
                  </a:cubicBezTo>
                  <a:cubicBezTo>
                    <a:pt x="2715" y="761"/>
                    <a:pt x="2751" y="763"/>
                    <a:pt x="2789" y="763"/>
                  </a:cubicBezTo>
                  <a:cubicBezTo>
                    <a:pt x="2862" y="763"/>
                    <a:pt x="2941" y="753"/>
                    <a:pt x="3015" y="724"/>
                  </a:cubicBezTo>
                  <a:cubicBezTo>
                    <a:pt x="2993" y="712"/>
                    <a:pt x="2959" y="690"/>
                    <a:pt x="2926" y="668"/>
                  </a:cubicBezTo>
                  <a:cubicBezTo>
                    <a:pt x="2380" y="312"/>
                    <a:pt x="2147" y="79"/>
                    <a:pt x="2147" y="79"/>
                  </a:cubicBezTo>
                  <a:lnTo>
                    <a:pt x="1435"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11"/>
            <p:cNvSpPr/>
            <p:nvPr/>
          </p:nvSpPr>
          <p:spPr>
            <a:xfrm>
              <a:off x="2533930" y="3989140"/>
              <a:ext cx="802" cy="2337"/>
            </a:xfrm>
            <a:custGeom>
              <a:avLst/>
              <a:gdLst/>
              <a:ahLst/>
              <a:cxnLst/>
              <a:rect l="l" t="t" r="r" b="b"/>
              <a:pathLst>
                <a:path w="23" h="67" extrusionOk="0">
                  <a:moveTo>
                    <a:pt x="22" y="0"/>
                  </a:moveTo>
                  <a:lnTo>
                    <a:pt x="0" y="12"/>
                  </a:lnTo>
                  <a:lnTo>
                    <a:pt x="0" y="56"/>
                  </a:lnTo>
                  <a:lnTo>
                    <a:pt x="22" y="67"/>
                  </a:lnTo>
                  <a:lnTo>
                    <a:pt x="22"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11"/>
            <p:cNvSpPr/>
            <p:nvPr/>
          </p:nvSpPr>
          <p:spPr>
            <a:xfrm>
              <a:off x="2530023" y="4041891"/>
              <a:ext cx="3140" cy="8199"/>
            </a:xfrm>
            <a:custGeom>
              <a:avLst/>
              <a:gdLst/>
              <a:ahLst/>
              <a:cxnLst/>
              <a:rect l="l" t="t" r="r" b="b"/>
              <a:pathLst>
                <a:path w="90" h="235" extrusionOk="0">
                  <a:moveTo>
                    <a:pt x="35" y="1"/>
                  </a:moveTo>
                  <a:cubicBezTo>
                    <a:pt x="35" y="45"/>
                    <a:pt x="23" y="101"/>
                    <a:pt x="1" y="146"/>
                  </a:cubicBezTo>
                  <a:cubicBezTo>
                    <a:pt x="23" y="179"/>
                    <a:pt x="57" y="213"/>
                    <a:pt x="79" y="235"/>
                  </a:cubicBezTo>
                  <a:lnTo>
                    <a:pt x="90" y="235"/>
                  </a:lnTo>
                  <a:lnTo>
                    <a:pt x="45" y="12"/>
                  </a:lnTo>
                  <a:cubicBezTo>
                    <a:pt x="45" y="12"/>
                    <a:pt x="45" y="1"/>
                    <a:pt x="3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11"/>
            <p:cNvSpPr/>
            <p:nvPr/>
          </p:nvSpPr>
          <p:spPr>
            <a:xfrm>
              <a:off x="2524231" y="3991094"/>
              <a:ext cx="10501" cy="55890"/>
            </a:xfrm>
            <a:custGeom>
              <a:avLst/>
              <a:gdLst/>
              <a:ahLst/>
              <a:cxnLst/>
              <a:rect l="l" t="t" r="r" b="b"/>
              <a:pathLst>
                <a:path w="301" h="1602" extrusionOk="0">
                  <a:moveTo>
                    <a:pt x="278" y="0"/>
                  </a:moveTo>
                  <a:cubicBezTo>
                    <a:pt x="256" y="134"/>
                    <a:pt x="201" y="256"/>
                    <a:pt x="145" y="367"/>
                  </a:cubicBezTo>
                  <a:cubicBezTo>
                    <a:pt x="89" y="512"/>
                    <a:pt x="33" y="656"/>
                    <a:pt x="11" y="812"/>
                  </a:cubicBezTo>
                  <a:cubicBezTo>
                    <a:pt x="0" y="890"/>
                    <a:pt x="0" y="967"/>
                    <a:pt x="0" y="1046"/>
                  </a:cubicBezTo>
                  <a:cubicBezTo>
                    <a:pt x="0" y="1123"/>
                    <a:pt x="11" y="1212"/>
                    <a:pt x="23" y="1279"/>
                  </a:cubicBezTo>
                  <a:cubicBezTo>
                    <a:pt x="56" y="1402"/>
                    <a:pt x="100" y="1501"/>
                    <a:pt x="167" y="1602"/>
                  </a:cubicBezTo>
                  <a:cubicBezTo>
                    <a:pt x="189" y="1557"/>
                    <a:pt x="201" y="1501"/>
                    <a:pt x="201" y="1457"/>
                  </a:cubicBezTo>
                  <a:lnTo>
                    <a:pt x="167" y="1257"/>
                  </a:lnTo>
                  <a:cubicBezTo>
                    <a:pt x="156" y="1112"/>
                    <a:pt x="122" y="967"/>
                    <a:pt x="134" y="823"/>
                  </a:cubicBezTo>
                  <a:cubicBezTo>
                    <a:pt x="145" y="678"/>
                    <a:pt x="167" y="545"/>
                    <a:pt x="223" y="401"/>
                  </a:cubicBezTo>
                  <a:cubicBezTo>
                    <a:pt x="256" y="278"/>
                    <a:pt x="300" y="144"/>
                    <a:pt x="300" y="11"/>
                  </a:cubicBezTo>
                  <a:lnTo>
                    <a:pt x="278"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11"/>
            <p:cNvSpPr/>
            <p:nvPr/>
          </p:nvSpPr>
          <p:spPr>
            <a:xfrm>
              <a:off x="2538571" y="3987186"/>
              <a:ext cx="2372" cy="4710"/>
            </a:xfrm>
            <a:custGeom>
              <a:avLst/>
              <a:gdLst/>
              <a:ahLst/>
              <a:cxnLst/>
              <a:rect l="l" t="t" r="r" b="b"/>
              <a:pathLst>
                <a:path w="68" h="135" extrusionOk="0">
                  <a:moveTo>
                    <a:pt x="1" y="1"/>
                  </a:moveTo>
                  <a:cubicBezTo>
                    <a:pt x="23" y="45"/>
                    <a:pt x="34" y="90"/>
                    <a:pt x="45" y="134"/>
                  </a:cubicBezTo>
                  <a:lnTo>
                    <a:pt x="67" y="134"/>
                  </a:lnTo>
                  <a:cubicBezTo>
                    <a:pt x="57" y="90"/>
                    <a:pt x="34" y="45"/>
                    <a:pt x="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11"/>
            <p:cNvSpPr/>
            <p:nvPr/>
          </p:nvSpPr>
          <p:spPr>
            <a:xfrm>
              <a:off x="2544781" y="4013178"/>
              <a:ext cx="13641" cy="46993"/>
            </a:xfrm>
            <a:custGeom>
              <a:avLst/>
              <a:gdLst/>
              <a:ahLst/>
              <a:cxnLst/>
              <a:rect l="l" t="t" r="r" b="b"/>
              <a:pathLst>
                <a:path w="391" h="1347" extrusionOk="0">
                  <a:moveTo>
                    <a:pt x="57" y="1"/>
                  </a:moveTo>
                  <a:cubicBezTo>
                    <a:pt x="34" y="12"/>
                    <a:pt x="12" y="12"/>
                    <a:pt x="1" y="12"/>
                  </a:cubicBezTo>
                  <a:lnTo>
                    <a:pt x="34" y="312"/>
                  </a:lnTo>
                  <a:cubicBezTo>
                    <a:pt x="57" y="502"/>
                    <a:pt x="79" y="680"/>
                    <a:pt x="123" y="858"/>
                  </a:cubicBezTo>
                  <a:cubicBezTo>
                    <a:pt x="178" y="1036"/>
                    <a:pt x="245" y="1213"/>
                    <a:pt x="379" y="1347"/>
                  </a:cubicBezTo>
                  <a:lnTo>
                    <a:pt x="390" y="1335"/>
                  </a:lnTo>
                  <a:cubicBezTo>
                    <a:pt x="301" y="1180"/>
                    <a:pt x="257" y="1013"/>
                    <a:pt x="212" y="835"/>
                  </a:cubicBezTo>
                  <a:cubicBezTo>
                    <a:pt x="178" y="657"/>
                    <a:pt x="134" y="490"/>
                    <a:pt x="101" y="301"/>
                  </a:cubicBezTo>
                  <a:cubicBezTo>
                    <a:pt x="89" y="201"/>
                    <a:pt x="67" y="101"/>
                    <a:pt x="57"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11"/>
            <p:cNvSpPr/>
            <p:nvPr/>
          </p:nvSpPr>
          <p:spPr>
            <a:xfrm>
              <a:off x="2540141" y="3991861"/>
              <a:ext cx="6629" cy="21770"/>
            </a:xfrm>
            <a:custGeom>
              <a:avLst/>
              <a:gdLst/>
              <a:ahLst/>
              <a:cxnLst/>
              <a:rect l="l" t="t" r="r" b="b"/>
              <a:pathLst>
                <a:path w="190" h="624" extrusionOk="0">
                  <a:moveTo>
                    <a:pt x="0" y="0"/>
                  </a:moveTo>
                  <a:cubicBezTo>
                    <a:pt x="45" y="134"/>
                    <a:pt x="67" y="256"/>
                    <a:pt x="89" y="389"/>
                  </a:cubicBezTo>
                  <a:cubicBezTo>
                    <a:pt x="111" y="468"/>
                    <a:pt x="123" y="545"/>
                    <a:pt x="134" y="623"/>
                  </a:cubicBezTo>
                  <a:cubicBezTo>
                    <a:pt x="145" y="623"/>
                    <a:pt x="167" y="623"/>
                    <a:pt x="190" y="612"/>
                  </a:cubicBezTo>
                  <a:cubicBezTo>
                    <a:pt x="167" y="534"/>
                    <a:pt x="156" y="456"/>
                    <a:pt x="134" y="379"/>
                  </a:cubicBezTo>
                  <a:cubicBezTo>
                    <a:pt x="111" y="256"/>
                    <a:pt x="67" y="122"/>
                    <a:pt x="2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11"/>
            <p:cNvSpPr/>
            <p:nvPr/>
          </p:nvSpPr>
          <p:spPr>
            <a:xfrm>
              <a:off x="2541676" y="3986419"/>
              <a:ext cx="2756" cy="5861"/>
            </a:xfrm>
            <a:custGeom>
              <a:avLst/>
              <a:gdLst/>
              <a:ahLst/>
              <a:cxnLst/>
              <a:rect l="l" t="t" r="r" b="b"/>
              <a:pathLst>
                <a:path w="79" h="168" extrusionOk="0">
                  <a:moveTo>
                    <a:pt x="12" y="1"/>
                  </a:moveTo>
                  <a:lnTo>
                    <a:pt x="1" y="11"/>
                  </a:lnTo>
                  <a:cubicBezTo>
                    <a:pt x="23" y="56"/>
                    <a:pt x="34" y="112"/>
                    <a:pt x="57" y="167"/>
                  </a:cubicBezTo>
                  <a:lnTo>
                    <a:pt x="79" y="167"/>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11"/>
            <p:cNvSpPr/>
            <p:nvPr/>
          </p:nvSpPr>
          <p:spPr>
            <a:xfrm>
              <a:off x="2550607" y="4013178"/>
              <a:ext cx="18281" cy="28398"/>
            </a:xfrm>
            <a:custGeom>
              <a:avLst/>
              <a:gdLst/>
              <a:ahLst/>
              <a:cxnLst/>
              <a:rect l="l" t="t" r="r" b="b"/>
              <a:pathLst>
                <a:path w="524" h="814" extrusionOk="0">
                  <a:moveTo>
                    <a:pt x="1" y="1"/>
                  </a:moveTo>
                  <a:cubicBezTo>
                    <a:pt x="11" y="23"/>
                    <a:pt x="23" y="57"/>
                    <a:pt x="23" y="79"/>
                  </a:cubicBezTo>
                  <a:cubicBezTo>
                    <a:pt x="78" y="223"/>
                    <a:pt x="123" y="357"/>
                    <a:pt x="201" y="490"/>
                  </a:cubicBezTo>
                  <a:cubicBezTo>
                    <a:pt x="278" y="624"/>
                    <a:pt x="390" y="746"/>
                    <a:pt x="523" y="813"/>
                  </a:cubicBezTo>
                  <a:lnTo>
                    <a:pt x="523" y="802"/>
                  </a:lnTo>
                  <a:cubicBezTo>
                    <a:pt x="423" y="702"/>
                    <a:pt x="345" y="579"/>
                    <a:pt x="278" y="446"/>
                  </a:cubicBezTo>
                  <a:cubicBezTo>
                    <a:pt x="223" y="324"/>
                    <a:pt x="156" y="190"/>
                    <a:pt x="90" y="57"/>
                  </a:cubicBezTo>
                  <a:cubicBezTo>
                    <a:pt x="90" y="35"/>
                    <a:pt x="78" y="23"/>
                    <a:pt x="78" y="12"/>
                  </a:cubicBezTo>
                  <a:cubicBezTo>
                    <a:pt x="56" y="12"/>
                    <a:pt x="34" y="1"/>
                    <a:pt x="1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11"/>
            <p:cNvSpPr/>
            <p:nvPr/>
          </p:nvSpPr>
          <p:spPr>
            <a:xfrm>
              <a:off x="2543629" y="3992245"/>
              <a:ext cx="9734" cy="21386"/>
            </a:xfrm>
            <a:custGeom>
              <a:avLst/>
              <a:gdLst/>
              <a:ahLst/>
              <a:cxnLst/>
              <a:rect l="l" t="t" r="r" b="b"/>
              <a:pathLst>
                <a:path w="279" h="613" extrusionOk="0">
                  <a:moveTo>
                    <a:pt x="1" y="0"/>
                  </a:moveTo>
                  <a:cubicBezTo>
                    <a:pt x="56" y="200"/>
                    <a:pt x="122" y="401"/>
                    <a:pt x="201" y="601"/>
                  </a:cubicBezTo>
                  <a:lnTo>
                    <a:pt x="211" y="601"/>
                  </a:lnTo>
                  <a:cubicBezTo>
                    <a:pt x="234" y="601"/>
                    <a:pt x="256" y="612"/>
                    <a:pt x="278" y="612"/>
                  </a:cubicBezTo>
                  <a:cubicBezTo>
                    <a:pt x="223" y="489"/>
                    <a:pt x="167" y="368"/>
                    <a:pt x="122" y="245"/>
                  </a:cubicBezTo>
                  <a:lnTo>
                    <a:pt x="23"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11"/>
            <p:cNvSpPr/>
            <p:nvPr/>
          </p:nvSpPr>
          <p:spPr>
            <a:xfrm>
              <a:off x="2546734" y="3987570"/>
              <a:ext cx="2721" cy="5477"/>
            </a:xfrm>
            <a:custGeom>
              <a:avLst/>
              <a:gdLst/>
              <a:ahLst/>
              <a:cxnLst/>
              <a:rect l="l" t="t" r="r" b="b"/>
              <a:pathLst>
                <a:path w="78" h="157" extrusionOk="0">
                  <a:moveTo>
                    <a:pt x="1" y="1"/>
                  </a:moveTo>
                  <a:cubicBezTo>
                    <a:pt x="11" y="57"/>
                    <a:pt x="23" y="101"/>
                    <a:pt x="45" y="156"/>
                  </a:cubicBezTo>
                  <a:lnTo>
                    <a:pt x="78" y="156"/>
                  </a:lnTo>
                  <a:cubicBezTo>
                    <a:pt x="45" y="101"/>
                    <a:pt x="23" y="57"/>
                    <a:pt x="1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11"/>
            <p:cNvSpPr/>
            <p:nvPr/>
          </p:nvSpPr>
          <p:spPr>
            <a:xfrm>
              <a:off x="2563795" y="4015934"/>
              <a:ext cx="13257" cy="6594"/>
            </a:xfrm>
            <a:custGeom>
              <a:avLst/>
              <a:gdLst/>
              <a:ahLst/>
              <a:cxnLst/>
              <a:rect l="l" t="t" r="r" b="b"/>
              <a:pathLst>
                <a:path w="380" h="189" extrusionOk="0">
                  <a:moveTo>
                    <a:pt x="1" y="0"/>
                  </a:moveTo>
                  <a:lnTo>
                    <a:pt x="1" y="0"/>
                  </a:lnTo>
                  <a:cubicBezTo>
                    <a:pt x="23" y="11"/>
                    <a:pt x="45" y="33"/>
                    <a:pt x="56" y="44"/>
                  </a:cubicBezTo>
                  <a:cubicBezTo>
                    <a:pt x="157" y="111"/>
                    <a:pt x="256" y="166"/>
                    <a:pt x="368" y="189"/>
                  </a:cubicBezTo>
                  <a:lnTo>
                    <a:pt x="379" y="189"/>
                  </a:lnTo>
                  <a:cubicBezTo>
                    <a:pt x="312" y="133"/>
                    <a:pt x="246" y="77"/>
                    <a:pt x="190" y="33"/>
                  </a:cubicBezTo>
                  <a:cubicBezTo>
                    <a:pt x="123" y="22"/>
                    <a:pt x="68" y="11"/>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11"/>
            <p:cNvSpPr/>
            <p:nvPr/>
          </p:nvSpPr>
          <p:spPr>
            <a:xfrm>
              <a:off x="2548304" y="3993013"/>
              <a:ext cx="22119" cy="24072"/>
            </a:xfrm>
            <a:custGeom>
              <a:avLst/>
              <a:gdLst/>
              <a:ahLst/>
              <a:cxnLst/>
              <a:rect l="l" t="t" r="r" b="b"/>
              <a:pathLst>
                <a:path w="634" h="690" extrusionOk="0">
                  <a:moveTo>
                    <a:pt x="0" y="0"/>
                  </a:moveTo>
                  <a:cubicBezTo>
                    <a:pt x="22" y="56"/>
                    <a:pt x="45" y="112"/>
                    <a:pt x="77" y="168"/>
                  </a:cubicBezTo>
                  <a:cubicBezTo>
                    <a:pt x="134" y="267"/>
                    <a:pt x="189" y="368"/>
                    <a:pt x="267" y="457"/>
                  </a:cubicBezTo>
                  <a:cubicBezTo>
                    <a:pt x="322" y="524"/>
                    <a:pt x="378" y="590"/>
                    <a:pt x="445" y="657"/>
                  </a:cubicBezTo>
                  <a:cubicBezTo>
                    <a:pt x="512" y="668"/>
                    <a:pt x="567" y="679"/>
                    <a:pt x="634" y="690"/>
                  </a:cubicBezTo>
                  <a:cubicBezTo>
                    <a:pt x="611" y="668"/>
                    <a:pt x="589" y="645"/>
                    <a:pt x="556" y="635"/>
                  </a:cubicBezTo>
                  <a:cubicBezTo>
                    <a:pt x="478" y="556"/>
                    <a:pt x="389" y="490"/>
                    <a:pt x="311" y="412"/>
                  </a:cubicBezTo>
                  <a:cubicBezTo>
                    <a:pt x="200" y="290"/>
                    <a:pt x="111" y="145"/>
                    <a:pt x="33"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11"/>
            <p:cNvSpPr/>
            <p:nvPr/>
          </p:nvSpPr>
          <p:spPr>
            <a:xfrm>
              <a:off x="2407041" y="3930074"/>
              <a:ext cx="124967" cy="121688"/>
            </a:xfrm>
            <a:custGeom>
              <a:avLst/>
              <a:gdLst/>
              <a:ahLst/>
              <a:cxnLst/>
              <a:rect l="l" t="t" r="r" b="b"/>
              <a:pathLst>
                <a:path w="3582" h="3488" extrusionOk="0">
                  <a:moveTo>
                    <a:pt x="776" y="1"/>
                  </a:moveTo>
                  <a:cubicBezTo>
                    <a:pt x="692" y="1"/>
                    <a:pt x="680" y="113"/>
                    <a:pt x="512" y="225"/>
                  </a:cubicBezTo>
                  <a:cubicBezTo>
                    <a:pt x="312" y="358"/>
                    <a:pt x="223" y="415"/>
                    <a:pt x="112" y="859"/>
                  </a:cubicBezTo>
                  <a:cubicBezTo>
                    <a:pt x="1" y="1315"/>
                    <a:pt x="1" y="1438"/>
                    <a:pt x="112" y="1660"/>
                  </a:cubicBezTo>
                  <a:cubicBezTo>
                    <a:pt x="211" y="1883"/>
                    <a:pt x="268" y="1916"/>
                    <a:pt x="501" y="2027"/>
                  </a:cubicBezTo>
                  <a:cubicBezTo>
                    <a:pt x="735" y="2127"/>
                    <a:pt x="812" y="2083"/>
                    <a:pt x="857" y="2261"/>
                  </a:cubicBezTo>
                  <a:cubicBezTo>
                    <a:pt x="901" y="2449"/>
                    <a:pt x="824" y="2739"/>
                    <a:pt x="879" y="2950"/>
                  </a:cubicBezTo>
                  <a:cubicBezTo>
                    <a:pt x="935" y="3161"/>
                    <a:pt x="913" y="3117"/>
                    <a:pt x="1079" y="3262"/>
                  </a:cubicBezTo>
                  <a:cubicBezTo>
                    <a:pt x="1219" y="3402"/>
                    <a:pt x="1278" y="3488"/>
                    <a:pt x="1522" y="3488"/>
                  </a:cubicBezTo>
                  <a:cubicBezTo>
                    <a:pt x="1550" y="3488"/>
                    <a:pt x="1580" y="3487"/>
                    <a:pt x="1613" y="3484"/>
                  </a:cubicBezTo>
                  <a:cubicBezTo>
                    <a:pt x="1924" y="3462"/>
                    <a:pt x="2314" y="3484"/>
                    <a:pt x="2559" y="3295"/>
                  </a:cubicBezTo>
                  <a:cubicBezTo>
                    <a:pt x="2803" y="3095"/>
                    <a:pt x="3081" y="2839"/>
                    <a:pt x="3271" y="2516"/>
                  </a:cubicBezTo>
                  <a:cubicBezTo>
                    <a:pt x="3448" y="2183"/>
                    <a:pt x="3582" y="1794"/>
                    <a:pt x="3582" y="1794"/>
                  </a:cubicBezTo>
                  <a:lnTo>
                    <a:pt x="3348" y="1671"/>
                  </a:lnTo>
                  <a:cubicBezTo>
                    <a:pt x="3348" y="1671"/>
                    <a:pt x="3203" y="1707"/>
                    <a:pt x="2988" y="1707"/>
                  </a:cubicBezTo>
                  <a:cubicBezTo>
                    <a:pt x="2757" y="1707"/>
                    <a:pt x="2446" y="1666"/>
                    <a:pt x="2147" y="1493"/>
                  </a:cubicBezTo>
                  <a:cubicBezTo>
                    <a:pt x="1657" y="1204"/>
                    <a:pt x="1180" y="859"/>
                    <a:pt x="1046" y="526"/>
                  </a:cubicBezTo>
                  <a:cubicBezTo>
                    <a:pt x="913" y="192"/>
                    <a:pt x="979" y="69"/>
                    <a:pt x="834" y="14"/>
                  </a:cubicBezTo>
                  <a:cubicBezTo>
                    <a:pt x="811" y="5"/>
                    <a:pt x="792" y="1"/>
                    <a:pt x="776"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11"/>
            <p:cNvSpPr/>
            <p:nvPr/>
          </p:nvSpPr>
          <p:spPr>
            <a:xfrm>
              <a:off x="2472248" y="3988338"/>
              <a:ext cx="59762" cy="36004"/>
            </a:xfrm>
            <a:custGeom>
              <a:avLst/>
              <a:gdLst/>
              <a:ahLst/>
              <a:cxnLst/>
              <a:rect l="l" t="t" r="r" b="b"/>
              <a:pathLst>
                <a:path w="1713" h="1032" extrusionOk="0">
                  <a:moveTo>
                    <a:pt x="1479" y="1"/>
                  </a:moveTo>
                  <a:cubicBezTo>
                    <a:pt x="1479" y="1"/>
                    <a:pt x="1319" y="36"/>
                    <a:pt x="1088" y="36"/>
                  </a:cubicBezTo>
                  <a:cubicBezTo>
                    <a:pt x="1060" y="36"/>
                    <a:pt x="1031" y="36"/>
                    <a:pt x="1001" y="35"/>
                  </a:cubicBezTo>
                  <a:cubicBezTo>
                    <a:pt x="967" y="124"/>
                    <a:pt x="912" y="223"/>
                    <a:pt x="834" y="290"/>
                  </a:cubicBezTo>
                  <a:cubicBezTo>
                    <a:pt x="712" y="391"/>
                    <a:pt x="556" y="424"/>
                    <a:pt x="423" y="490"/>
                  </a:cubicBezTo>
                  <a:cubicBezTo>
                    <a:pt x="289" y="557"/>
                    <a:pt x="167" y="658"/>
                    <a:pt x="89" y="779"/>
                  </a:cubicBezTo>
                  <a:cubicBezTo>
                    <a:pt x="45" y="846"/>
                    <a:pt x="0" y="947"/>
                    <a:pt x="67" y="1002"/>
                  </a:cubicBezTo>
                  <a:cubicBezTo>
                    <a:pt x="88" y="1023"/>
                    <a:pt x="118" y="1031"/>
                    <a:pt x="148" y="1031"/>
                  </a:cubicBezTo>
                  <a:cubicBezTo>
                    <a:pt x="166" y="1031"/>
                    <a:pt x="184" y="1028"/>
                    <a:pt x="200" y="1024"/>
                  </a:cubicBezTo>
                  <a:cubicBezTo>
                    <a:pt x="233" y="1013"/>
                    <a:pt x="278" y="980"/>
                    <a:pt x="312" y="957"/>
                  </a:cubicBezTo>
                  <a:cubicBezTo>
                    <a:pt x="500" y="835"/>
                    <a:pt x="723" y="769"/>
                    <a:pt x="934" y="713"/>
                  </a:cubicBezTo>
                  <a:cubicBezTo>
                    <a:pt x="1135" y="668"/>
                    <a:pt x="1335" y="613"/>
                    <a:pt x="1535" y="569"/>
                  </a:cubicBezTo>
                  <a:cubicBezTo>
                    <a:pt x="1646" y="324"/>
                    <a:pt x="1713" y="124"/>
                    <a:pt x="1713" y="124"/>
                  </a:cubicBezTo>
                  <a:lnTo>
                    <a:pt x="1479"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11"/>
            <p:cNvSpPr/>
            <p:nvPr/>
          </p:nvSpPr>
          <p:spPr>
            <a:xfrm>
              <a:off x="2530442" y="3987989"/>
              <a:ext cx="1186" cy="3140"/>
            </a:xfrm>
            <a:custGeom>
              <a:avLst/>
              <a:gdLst/>
              <a:ahLst/>
              <a:cxnLst/>
              <a:rect l="l" t="t" r="r" b="b"/>
              <a:pathLst>
                <a:path w="34" h="90" extrusionOk="0">
                  <a:moveTo>
                    <a:pt x="33" y="0"/>
                  </a:moveTo>
                  <a:lnTo>
                    <a:pt x="33" y="0"/>
                  </a:lnTo>
                  <a:cubicBezTo>
                    <a:pt x="23" y="22"/>
                    <a:pt x="11" y="55"/>
                    <a:pt x="0" y="78"/>
                  </a:cubicBezTo>
                  <a:lnTo>
                    <a:pt x="11" y="89"/>
                  </a:lnTo>
                  <a:cubicBezTo>
                    <a:pt x="23" y="55"/>
                    <a:pt x="33" y="22"/>
                    <a:pt x="33" y="0"/>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11"/>
            <p:cNvSpPr/>
            <p:nvPr/>
          </p:nvSpPr>
          <p:spPr>
            <a:xfrm>
              <a:off x="2530023" y="3990675"/>
              <a:ext cx="837" cy="1221"/>
            </a:xfrm>
            <a:custGeom>
              <a:avLst/>
              <a:gdLst/>
              <a:ahLst/>
              <a:cxnLst/>
              <a:rect l="l" t="t" r="r" b="b"/>
              <a:pathLst>
                <a:path w="24" h="35" extrusionOk="0">
                  <a:moveTo>
                    <a:pt x="12" y="1"/>
                  </a:moveTo>
                  <a:cubicBezTo>
                    <a:pt x="12" y="12"/>
                    <a:pt x="1" y="23"/>
                    <a:pt x="1" y="23"/>
                  </a:cubicBezTo>
                  <a:lnTo>
                    <a:pt x="23" y="34"/>
                  </a:lnTo>
                  <a:lnTo>
                    <a:pt x="23" y="12"/>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11"/>
            <p:cNvSpPr/>
            <p:nvPr/>
          </p:nvSpPr>
          <p:spPr>
            <a:xfrm>
              <a:off x="2493181" y="4008922"/>
              <a:ext cx="29515" cy="22537"/>
            </a:xfrm>
            <a:custGeom>
              <a:avLst/>
              <a:gdLst/>
              <a:ahLst/>
              <a:cxnLst/>
              <a:rect l="l" t="t" r="r" b="b"/>
              <a:pathLst>
                <a:path w="846" h="646" extrusionOk="0">
                  <a:moveTo>
                    <a:pt x="846" y="1"/>
                  </a:moveTo>
                  <a:lnTo>
                    <a:pt x="846" y="1"/>
                  </a:lnTo>
                  <a:cubicBezTo>
                    <a:pt x="812" y="11"/>
                    <a:pt x="779" y="11"/>
                    <a:pt x="757" y="23"/>
                  </a:cubicBezTo>
                  <a:cubicBezTo>
                    <a:pt x="723" y="56"/>
                    <a:pt x="701" y="90"/>
                    <a:pt x="668" y="123"/>
                  </a:cubicBezTo>
                  <a:cubicBezTo>
                    <a:pt x="567" y="223"/>
                    <a:pt x="456" y="312"/>
                    <a:pt x="357" y="401"/>
                  </a:cubicBezTo>
                  <a:cubicBezTo>
                    <a:pt x="245" y="490"/>
                    <a:pt x="123" y="568"/>
                    <a:pt x="1" y="646"/>
                  </a:cubicBezTo>
                  <a:lnTo>
                    <a:pt x="11" y="646"/>
                  </a:lnTo>
                  <a:cubicBezTo>
                    <a:pt x="145" y="612"/>
                    <a:pt x="278" y="557"/>
                    <a:pt x="401" y="468"/>
                  </a:cubicBezTo>
                  <a:cubicBezTo>
                    <a:pt x="523" y="390"/>
                    <a:pt x="624" y="278"/>
                    <a:pt x="723" y="167"/>
                  </a:cubicBezTo>
                  <a:cubicBezTo>
                    <a:pt x="768" y="112"/>
                    <a:pt x="812" y="56"/>
                    <a:pt x="846"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11"/>
            <p:cNvSpPr/>
            <p:nvPr/>
          </p:nvSpPr>
          <p:spPr>
            <a:xfrm>
              <a:off x="2519591" y="3991443"/>
              <a:ext cx="11269" cy="18316"/>
            </a:xfrm>
            <a:custGeom>
              <a:avLst/>
              <a:gdLst/>
              <a:ahLst/>
              <a:cxnLst/>
              <a:rect l="l" t="t" r="r" b="b"/>
              <a:pathLst>
                <a:path w="323" h="525" extrusionOk="0">
                  <a:moveTo>
                    <a:pt x="300" y="1"/>
                  </a:moveTo>
                  <a:cubicBezTo>
                    <a:pt x="233" y="190"/>
                    <a:pt x="122" y="368"/>
                    <a:pt x="0" y="524"/>
                  </a:cubicBezTo>
                  <a:cubicBezTo>
                    <a:pt x="22" y="512"/>
                    <a:pt x="55" y="512"/>
                    <a:pt x="89" y="502"/>
                  </a:cubicBezTo>
                  <a:cubicBezTo>
                    <a:pt x="133" y="435"/>
                    <a:pt x="166" y="368"/>
                    <a:pt x="200" y="302"/>
                  </a:cubicBezTo>
                  <a:cubicBezTo>
                    <a:pt x="255" y="213"/>
                    <a:pt x="289" y="112"/>
                    <a:pt x="322" y="12"/>
                  </a:cubicBezTo>
                  <a:lnTo>
                    <a:pt x="300"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11"/>
            <p:cNvSpPr/>
            <p:nvPr/>
          </p:nvSpPr>
          <p:spPr>
            <a:xfrm>
              <a:off x="2525766" y="3986803"/>
              <a:ext cx="1989" cy="2756"/>
            </a:xfrm>
            <a:custGeom>
              <a:avLst/>
              <a:gdLst/>
              <a:ahLst/>
              <a:cxnLst/>
              <a:rect l="l" t="t" r="r" b="b"/>
              <a:pathLst>
                <a:path w="57" h="79" extrusionOk="0">
                  <a:moveTo>
                    <a:pt x="45" y="0"/>
                  </a:moveTo>
                  <a:cubicBezTo>
                    <a:pt x="34" y="23"/>
                    <a:pt x="12" y="45"/>
                    <a:pt x="1" y="67"/>
                  </a:cubicBezTo>
                  <a:lnTo>
                    <a:pt x="12" y="79"/>
                  </a:lnTo>
                  <a:cubicBezTo>
                    <a:pt x="34" y="56"/>
                    <a:pt x="45" y="34"/>
                    <a:pt x="5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11"/>
            <p:cNvSpPr/>
            <p:nvPr/>
          </p:nvSpPr>
          <p:spPr>
            <a:xfrm>
              <a:off x="2455920" y="4014748"/>
              <a:ext cx="20235" cy="3524"/>
            </a:xfrm>
            <a:custGeom>
              <a:avLst/>
              <a:gdLst/>
              <a:ahLst/>
              <a:cxnLst/>
              <a:rect l="l" t="t" r="r" b="b"/>
              <a:pathLst>
                <a:path w="580" h="101" extrusionOk="0">
                  <a:moveTo>
                    <a:pt x="1" y="0"/>
                  </a:moveTo>
                  <a:cubicBezTo>
                    <a:pt x="167" y="56"/>
                    <a:pt x="345" y="89"/>
                    <a:pt x="513" y="101"/>
                  </a:cubicBezTo>
                  <a:cubicBezTo>
                    <a:pt x="523" y="67"/>
                    <a:pt x="535" y="45"/>
                    <a:pt x="557" y="22"/>
                  </a:cubicBezTo>
                  <a:lnTo>
                    <a:pt x="579"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11"/>
            <p:cNvSpPr/>
            <p:nvPr/>
          </p:nvSpPr>
          <p:spPr>
            <a:xfrm>
              <a:off x="2473783" y="3989140"/>
              <a:ext cx="52401" cy="29131"/>
            </a:xfrm>
            <a:custGeom>
              <a:avLst/>
              <a:gdLst/>
              <a:ahLst/>
              <a:cxnLst/>
              <a:rect l="l" t="t" r="r" b="b"/>
              <a:pathLst>
                <a:path w="1502" h="835" extrusionOk="0">
                  <a:moveTo>
                    <a:pt x="1491" y="0"/>
                  </a:moveTo>
                  <a:cubicBezTo>
                    <a:pt x="1413" y="156"/>
                    <a:pt x="1291" y="279"/>
                    <a:pt x="1168" y="390"/>
                  </a:cubicBezTo>
                  <a:cubicBezTo>
                    <a:pt x="1012" y="512"/>
                    <a:pt x="846" y="612"/>
                    <a:pt x="656" y="657"/>
                  </a:cubicBezTo>
                  <a:cubicBezTo>
                    <a:pt x="468" y="712"/>
                    <a:pt x="278" y="724"/>
                    <a:pt x="90" y="734"/>
                  </a:cubicBezTo>
                  <a:lnTo>
                    <a:pt x="67" y="734"/>
                  </a:lnTo>
                  <a:lnTo>
                    <a:pt x="45" y="756"/>
                  </a:lnTo>
                  <a:cubicBezTo>
                    <a:pt x="23" y="779"/>
                    <a:pt x="11" y="801"/>
                    <a:pt x="1" y="835"/>
                  </a:cubicBezTo>
                  <a:lnTo>
                    <a:pt x="134" y="835"/>
                  </a:lnTo>
                  <a:cubicBezTo>
                    <a:pt x="323" y="835"/>
                    <a:pt x="512" y="801"/>
                    <a:pt x="679" y="734"/>
                  </a:cubicBezTo>
                  <a:cubicBezTo>
                    <a:pt x="879" y="667"/>
                    <a:pt x="1057" y="568"/>
                    <a:pt x="1202" y="423"/>
                  </a:cubicBezTo>
                  <a:cubicBezTo>
                    <a:pt x="1324" y="312"/>
                    <a:pt x="1435" y="167"/>
                    <a:pt x="1502" y="12"/>
                  </a:cubicBezTo>
                  <a:lnTo>
                    <a:pt x="1491"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11"/>
            <p:cNvSpPr/>
            <p:nvPr/>
          </p:nvSpPr>
          <p:spPr>
            <a:xfrm>
              <a:off x="2473399" y="3999223"/>
              <a:ext cx="26026" cy="3907"/>
            </a:xfrm>
            <a:custGeom>
              <a:avLst/>
              <a:gdLst/>
              <a:ahLst/>
              <a:cxnLst/>
              <a:rect l="l" t="t" r="r" b="b"/>
              <a:pathLst>
                <a:path w="746" h="112" extrusionOk="0">
                  <a:moveTo>
                    <a:pt x="0" y="0"/>
                  </a:moveTo>
                  <a:lnTo>
                    <a:pt x="0" y="12"/>
                  </a:lnTo>
                  <a:cubicBezTo>
                    <a:pt x="123" y="56"/>
                    <a:pt x="245" y="89"/>
                    <a:pt x="378" y="101"/>
                  </a:cubicBezTo>
                  <a:cubicBezTo>
                    <a:pt x="423" y="101"/>
                    <a:pt x="467" y="112"/>
                    <a:pt x="512" y="112"/>
                  </a:cubicBezTo>
                  <a:cubicBezTo>
                    <a:pt x="534" y="112"/>
                    <a:pt x="545" y="101"/>
                    <a:pt x="568" y="101"/>
                  </a:cubicBezTo>
                  <a:cubicBezTo>
                    <a:pt x="623" y="79"/>
                    <a:pt x="690" y="56"/>
                    <a:pt x="746" y="23"/>
                  </a:cubicBezTo>
                  <a:lnTo>
                    <a:pt x="667" y="23"/>
                  </a:lnTo>
                  <a:cubicBezTo>
                    <a:pt x="578" y="23"/>
                    <a:pt x="479" y="12"/>
                    <a:pt x="378" y="12"/>
                  </a:cubicBezTo>
                  <a:cubicBezTo>
                    <a:pt x="279" y="12"/>
                    <a:pt x="178" y="0"/>
                    <a:pt x="78"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11"/>
            <p:cNvSpPr/>
            <p:nvPr/>
          </p:nvSpPr>
          <p:spPr>
            <a:xfrm>
              <a:off x="2493181" y="3989908"/>
              <a:ext cx="29515" cy="12839"/>
            </a:xfrm>
            <a:custGeom>
              <a:avLst/>
              <a:gdLst/>
              <a:ahLst/>
              <a:cxnLst/>
              <a:rect l="l" t="t" r="r" b="b"/>
              <a:pathLst>
                <a:path w="846" h="368" extrusionOk="0">
                  <a:moveTo>
                    <a:pt x="834" y="0"/>
                  </a:moveTo>
                  <a:cubicBezTo>
                    <a:pt x="824" y="56"/>
                    <a:pt x="779" y="112"/>
                    <a:pt x="735" y="145"/>
                  </a:cubicBezTo>
                  <a:cubicBezTo>
                    <a:pt x="679" y="178"/>
                    <a:pt x="624" y="201"/>
                    <a:pt x="557" y="223"/>
                  </a:cubicBezTo>
                  <a:cubicBezTo>
                    <a:pt x="446" y="257"/>
                    <a:pt x="312" y="279"/>
                    <a:pt x="189" y="279"/>
                  </a:cubicBezTo>
                  <a:cubicBezTo>
                    <a:pt x="189" y="290"/>
                    <a:pt x="179" y="290"/>
                    <a:pt x="179" y="290"/>
                  </a:cubicBezTo>
                  <a:cubicBezTo>
                    <a:pt x="123" y="323"/>
                    <a:pt x="56" y="346"/>
                    <a:pt x="1" y="368"/>
                  </a:cubicBezTo>
                  <a:cubicBezTo>
                    <a:pt x="67" y="368"/>
                    <a:pt x="134" y="368"/>
                    <a:pt x="201" y="356"/>
                  </a:cubicBezTo>
                  <a:cubicBezTo>
                    <a:pt x="323" y="334"/>
                    <a:pt x="456" y="312"/>
                    <a:pt x="579" y="257"/>
                  </a:cubicBezTo>
                  <a:cubicBezTo>
                    <a:pt x="634" y="234"/>
                    <a:pt x="690" y="212"/>
                    <a:pt x="745" y="168"/>
                  </a:cubicBezTo>
                  <a:cubicBezTo>
                    <a:pt x="802" y="123"/>
                    <a:pt x="834" y="67"/>
                    <a:pt x="84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11"/>
            <p:cNvSpPr/>
            <p:nvPr/>
          </p:nvSpPr>
          <p:spPr>
            <a:xfrm>
              <a:off x="2521894" y="3987186"/>
              <a:ext cx="1954" cy="1605"/>
            </a:xfrm>
            <a:custGeom>
              <a:avLst/>
              <a:gdLst/>
              <a:ahLst/>
              <a:cxnLst/>
              <a:rect l="l" t="t" r="r" b="b"/>
              <a:pathLst>
                <a:path w="56" h="46" extrusionOk="0">
                  <a:moveTo>
                    <a:pt x="45" y="1"/>
                  </a:moveTo>
                  <a:cubicBezTo>
                    <a:pt x="34" y="23"/>
                    <a:pt x="11" y="34"/>
                    <a:pt x="1" y="45"/>
                  </a:cubicBezTo>
                  <a:cubicBezTo>
                    <a:pt x="11" y="45"/>
                    <a:pt x="23" y="45"/>
                    <a:pt x="23" y="34"/>
                  </a:cubicBezTo>
                  <a:lnTo>
                    <a:pt x="56"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11"/>
            <p:cNvSpPr/>
            <p:nvPr/>
          </p:nvSpPr>
          <p:spPr>
            <a:xfrm>
              <a:off x="2523464" y="3986803"/>
              <a:ext cx="802" cy="419"/>
            </a:xfrm>
            <a:custGeom>
              <a:avLst/>
              <a:gdLst/>
              <a:ahLst/>
              <a:cxnLst/>
              <a:rect l="l" t="t" r="r" b="b"/>
              <a:pathLst>
                <a:path w="23" h="12" extrusionOk="0">
                  <a:moveTo>
                    <a:pt x="11" y="0"/>
                  </a:moveTo>
                  <a:cubicBezTo>
                    <a:pt x="11" y="12"/>
                    <a:pt x="0" y="12"/>
                    <a:pt x="0" y="12"/>
                  </a:cubicBezTo>
                  <a:lnTo>
                    <a:pt x="22" y="12"/>
                  </a:lnTo>
                  <a:lnTo>
                    <a:pt x="11" y="0"/>
                  </a:ln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11"/>
            <p:cNvSpPr/>
            <p:nvPr/>
          </p:nvSpPr>
          <p:spPr>
            <a:xfrm>
              <a:off x="2476504" y="3988338"/>
              <a:ext cx="27945" cy="8582"/>
            </a:xfrm>
            <a:custGeom>
              <a:avLst/>
              <a:gdLst/>
              <a:ahLst/>
              <a:cxnLst/>
              <a:rect l="l" t="t" r="r" b="b"/>
              <a:pathLst>
                <a:path w="801" h="246" extrusionOk="0">
                  <a:moveTo>
                    <a:pt x="123" y="1"/>
                  </a:moveTo>
                  <a:cubicBezTo>
                    <a:pt x="78" y="1"/>
                    <a:pt x="34" y="12"/>
                    <a:pt x="0" y="23"/>
                  </a:cubicBezTo>
                  <a:lnTo>
                    <a:pt x="0" y="35"/>
                  </a:lnTo>
                  <a:lnTo>
                    <a:pt x="34" y="35"/>
                  </a:lnTo>
                  <a:cubicBezTo>
                    <a:pt x="145" y="35"/>
                    <a:pt x="234" y="90"/>
                    <a:pt x="323" y="146"/>
                  </a:cubicBezTo>
                  <a:cubicBezTo>
                    <a:pt x="434" y="213"/>
                    <a:pt x="568" y="246"/>
                    <a:pt x="690" y="246"/>
                  </a:cubicBezTo>
                  <a:lnTo>
                    <a:pt x="746" y="246"/>
                  </a:lnTo>
                  <a:cubicBezTo>
                    <a:pt x="768" y="235"/>
                    <a:pt x="779" y="213"/>
                    <a:pt x="801" y="190"/>
                  </a:cubicBezTo>
                  <a:lnTo>
                    <a:pt x="790" y="190"/>
                  </a:lnTo>
                  <a:cubicBezTo>
                    <a:pt x="756" y="190"/>
                    <a:pt x="723" y="179"/>
                    <a:pt x="701" y="179"/>
                  </a:cubicBezTo>
                  <a:cubicBezTo>
                    <a:pt x="578" y="168"/>
                    <a:pt x="479" y="124"/>
                    <a:pt x="367" y="68"/>
                  </a:cubicBezTo>
                  <a:cubicBezTo>
                    <a:pt x="311" y="45"/>
                    <a:pt x="256" y="12"/>
                    <a:pt x="19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11"/>
            <p:cNvSpPr/>
            <p:nvPr/>
          </p:nvSpPr>
          <p:spPr>
            <a:xfrm>
              <a:off x="2502496" y="3988338"/>
              <a:ext cx="20200" cy="8582"/>
            </a:xfrm>
            <a:custGeom>
              <a:avLst/>
              <a:gdLst/>
              <a:ahLst/>
              <a:cxnLst/>
              <a:rect l="l" t="t" r="r" b="b"/>
              <a:pathLst>
                <a:path w="579" h="246" extrusionOk="0">
                  <a:moveTo>
                    <a:pt x="579" y="1"/>
                  </a:moveTo>
                  <a:lnTo>
                    <a:pt x="579" y="1"/>
                  </a:lnTo>
                  <a:cubicBezTo>
                    <a:pt x="576" y="4"/>
                    <a:pt x="573" y="8"/>
                    <a:pt x="570" y="12"/>
                  </a:cubicBezTo>
                  <a:lnTo>
                    <a:pt x="570" y="12"/>
                  </a:lnTo>
                  <a:cubicBezTo>
                    <a:pt x="575" y="10"/>
                    <a:pt x="579" y="8"/>
                    <a:pt x="579" y="1"/>
                  </a:cubicBezTo>
                  <a:close/>
                  <a:moveTo>
                    <a:pt x="570" y="12"/>
                  </a:moveTo>
                  <a:lnTo>
                    <a:pt x="570" y="12"/>
                  </a:lnTo>
                  <a:cubicBezTo>
                    <a:pt x="566" y="12"/>
                    <a:pt x="561" y="12"/>
                    <a:pt x="557" y="12"/>
                  </a:cubicBezTo>
                  <a:cubicBezTo>
                    <a:pt x="412" y="124"/>
                    <a:pt x="234" y="179"/>
                    <a:pt x="56" y="190"/>
                  </a:cubicBezTo>
                  <a:cubicBezTo>
                    <a:pt x="34" y="213"/>
                    <a:pt x="23" y="235"/>
                    <a:pt x="1" y="246"/>
                  </a:cubicBezTo>
                  <a:cubicBezTo>
                    <a:pt x="112" y="246"/>
                    <a:pt x="223" y="223"/>
                    <a:pt x="323" y="179"/>
                  </a:cubicBezTo>
                  <a:cubicBezTo>
                    <a:pt x="408" y="147"/>
                    <a:pt x="503" y="85"/>
                    <a:pt x="570" y="12"/>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11"/>
            <p:cNvSpPr/>
            <p:nvPr/>
          </p:nvSpPr>
          <p:spPr>
            <a:xfrm>
              <a:off x="2517254" y="3965346"/>
              <a:ext cx="46296" cy="33248"/>
            </a:xfrm>
            <a:custGeom>
              <a:avLst/>
              <a:gdLst/>
              <a:ahLst/>
              <a:cxnLst/>
              <a:rect l="l" t="t" r="r" b="b"/>
              <a:pathLst>
                <a:path w="1327" h="953" extrusionOk="0">
                  <a:moveTo>
                    <a:pt x="423" y="171"/>
                  </a:moveTo>
                  <a:lnTo>
                    <a:pt x="423" y="171"/>
                  </a:lnTo>
                  <a:cubicBezTo>
                    <a:pt x="389" y="215"/>
                    <a:pt x="356" y="249"/>
                    <a:pt x="322" y="293"/>
                  </a:cubicBezTo>
                  <a:cubicBezTo>
                    <a:pt x="312" y="293"/>
                    <a:pt x="312" y="304"/>
                    <a:pt x="300" y="316"/>
                  </a:cubicBezTo>
                  <a:cubicBezTo>
                    <a:pt x="289" y="316"/>
                    <a:pt x="289" y="304"/>
                    <a:pt x="278" y="304"/>
                  </a:cubicBezTo>
                  <a:cubicBezTo>
                    <a:pt x="289" y="304"/>
                    <a:pt x="300" y="293"/>
                    <a:pt x="300" y="282"/>
                  </a:cubicBezTo>
                  <a:cubicBezTo>
                    <a:pt x="345" y="249"/>
                    <a:pt x="378" y="204"/>
                    <a:pt x="423" y="171"/>
                  </a:cubicBezTo>
                  <a:close/>
                  <a:moveTo>
                    <a:pt x="1024" y="237"/>
                  </a:moveTo>
                  <a:cubicBezTo>
                    <a:pt x="1024" y="316"/>
                    <a:pt x="1001" y="382"/>
                    <a:pt x="967" y="449"/>
                  </a:cubicBezTo>
                  <a:lnTo>
                    <a:pt x="957" y="449"/>
                  </a:lnTo>
                  <a:cubicBezTo>
                    <a:pt x="967" y="415"/>
                    <a:pt x="990" y="382"/>
                    <a:pt x="990" y="338"/>
                  </a:cubicBezTo>
                  <a:lnTo>
                    <a:pt x="1024" y="237"/>
                  </a:lnTo>
                  <a:close/>
                  <a:moveTo>
                    <a:pt x="600" y="1"/>
                  </a:moveTo>
                  <a:cubicBezTo>
                    <a:pt x="570" y="1"/>
                    <a:pt x="550" y="19"/>
                    <a:pt x="523" y="37"/>
                  </a:cubicBezTo>
                  <a:cubicBezTo>
                    <a:pt x="490" y="49"/>
                    <a:pt x="456" y="71"/>
                    <a:pt x="423" y="93"/>
                  </a:cubicBezTo>
                  <a:cubicBezTo>
                    <a:pt x="367" y="138"/>
                    <a:pt x="300" y="193"/>
                    <a:pt x="245" y="237"/>
                  </a:cubicBezTo>
                  <a:cubicBezTo>
                    <a:pt x="156" y="326"/>
                    <a:pt x="0" y="482"/>
                    <a:pt x="78" y="615"/>
                  </a:cubicBezTo>
                  <a:cubicBezTo>
                    <a:pt x="78" y="627"/>
                    <a:pt x="89" y="627"/>
                    <a:pt x="100" y="627"/>
                  </a:cubicBezTo>
                  <a:cubicBezTo>
                    <a:pt x="100" y="649"/>
                    <a:pt x="100" y="671"/>
                    <a:pt x="112" y="682"/>
                  </a:cubicBezTo>
                  <a:cubicBezTo>
                    <a:pt x="112" y="694"/>
                    <a:pt x="112" y="704"/>
                    <a:pt x="122" y="716"/>
                  </a:cubicBezTo>
                  <a:lnTo>
                    <a:pt x="122" y="727"/>
                  </a:lnTo>
                  <a:cubicBezTo>
                    <a:pt x="122" y="738"/>
                    <a:pt x="134" y="749"/>
                    <a:pt x="134" y="749"/>
                  </a:cubicBezTo>
                  <a:lnTo>
                    <a:pt x="134" y="760"/>
                  </a:lnTo>
                  <a:cubicBezTo>
                    <a:pt x="134" y="771"/>
                    <a:pt x="134" y="783"/>
                    <a:pt x="144" y="783"/>
                  </a:cubicBezTo>
                  <a:cubicBezTo>
                    <a:pt x="144" y="793"/>
                    <a:pt x="144" y="805"/>
                    <a:pt x="156" y="805"/>
                  </a:cubicBezTo>
                  <a:cubicBezTo>
                    <a:pt x="293" y="883"/>
                    <a:pt x="439" y="953"/>
                    <a:pt x="594" y="953"/>
                  </a:cubicBezTo>
                  <a:cubicBezTo>
                    <a:pt x="614" y="953"/>
                    <a:pt x="635" y="952"/>
                    <a:pt x="656" y="949"/>
                  </a:cubicBezTo>
                  <a:cubicBezTo>
                    <a:pt x="668" y="949"/>
                    <a:pt x="690" y="938"/>
                    <a:pt x="701" y="927"/>
                  </a:cubicBezTo>
                  <a:lnTo>
                    <a:pt x="712" y="927"/>
                  </a:lnTo>
                  <a:cubicBezTo>
                    <a:pt x="719" y="930"/>
                    <a:pt x="724" y="932"/>
                    <a:pt x="729" y="932"/>
                  </a:cubicBezTo>
                  <a:cubicBezTo>
                    <a:pt x="742" y="932"/>
                    <a:pt x="752" y="924"/>
                    <a:pt x="767" y="916"/>
                  </a:cubicBezTo>
                  <a:cubicBezTo>
                    <a:pt x="812" y="905"/>
                    <a:pt x="868" y="882"/>
                    <a:pt x="923" y="860"/>
                  </a:cubicBezTo>
                  <a:cubicBezTo>
                    <a:pt x="979" y="838"/>
                    <a:pt x="1024" y="805"/>
                    <a:pt x="1079" y="771"/>
                  </a:cubicBezTo>
                  <a:cubicBezTo>
                    <a:pt x="1179" y="704"/>
                    <a:pt x="1257" y="605"/>
                    <a:pt x="1313" y="493"/>
                  </a:cubicBezTo>
                  <a:cubicBezTo>
                    <a:pt x="1327" y="480"/>
                    <a:pt x="1310" y="470"/>
                    <a:pt x="1293" y="470"/>
                  </a:cubicBezTo>
                  <a:cubicBezTo>
                    <a:pt x="1283" y="470"/>
                    <a:pt x="1272" y="474"/>
                    <a:pt x="1268" y="482"/>
                  </a:cubicBezTo>
                  <a:cubicBezTo>
                    <a:pt x="1212" y="571"/>
                    <a:pt x="1135" y="649"/>
                    <a:pt x="1046" y="704"/>
                  </a:cubicBezTo>
                  <a:cubicBezTo>
                    <a:pt x="1101" y="660"/>
                    <a:pt x="1145" y="605"/>
                    <a:pt x="1179" y="538"/>
                  </a:cubicBezTo>
                  <a:cubicBezTo>
                    <a:pt x="1190" y="526"/>
                    <a:pt x="1179" y="516"/>
                    <a:pt x="1168" y="504"/>
                  </a:cubicBezTo>
                  <a:lnTo>
                    <a:pt x="1145" y="504"/>
                  </a:lnTo>
                  <a:lnTo>
                    <a:pt x="1145" y="482"/>
                  </a:lnTo>
                  <a:cubicBezTo>
                    <a:pt x="1157" y="482"/>
                    <a:pt x="1157" y="482"/>
                    <a:pt x="1157" y="471"/>
                  </a:cubicBezTo>
                  <a:cubicBezTo>
                    <a:pt x="1190" y="415"/>
                    <a:pt x="1224" y="360"/>
                    <a:pt x="1246" y="304"/>
                  </a:cubicBezTo>
                  <a:cubicBezTo>
                    <a:pt x="1257" y="271"/>
                    <a:pt x="1257" y="237"/>
                    <a:pt x="1268" y="215"/>
                  </a:cubicBezTo>
                  <a:cubicBezTo>
                    <a:pt x="1279" y="182"/>
                    <a:pt x="1290" y="148"/>
                    <a:pt x="1268" y="126"/>
                  </a:cubicBezTo>
                  <a:cubicBezTo>
                    <a:pt x="1261" y="113"/>
                    <a:pt x="1248" y="108"/>
                    <a:pt x="1235" y="108"/>
                  </a:cubicBezTo>
                  <a:cubicBezTo>
                    <a:pt x="1226" y="108"/>
                    <a:pt x="1217" y="110"/>
                    <a:pt x="1212" y="115"/>
                  </a:cubicBezTo>
                  <a:cubicBezTo>
                    <a:pt x="1190" y="138"/>
                    <a:pt x="1179" y="171"/>
                    <a:pt x="1179" y="193"/>
                  </a:cubicBezTo>
                  <a:cubicBezTo>
                    <a:pt x="1168" y="227"/>
                    <a:pt x="1157" y="259"/>
                    <a:pt x="1145" y="282"/>
                  </a:cubicBezTo>
                  <a:cubicBezTo>
                    <a:pt x="1135" y="338"/>
                    <a:pt x="1101" y="393"/>
                    <a:pt x="1079" y="449"/>
                  </a:cubicBezTo>
                  <a:cubicBezTo>
                    <a:pt x="1068" y="460"/>
                    <a:pt x="1068" y="471"/>
                    <a:pt x="1056" y="482"/>
                  </a:cubicBezTo>
                  <a:lnTo>
                    <a:pt x="1024" y="516"/>
                  </a:lnTo>
                  <a:cubicBezTo>
                    <a:pt x="1034" y="493"/>
                    <a:pt x="1046" y="482"/>
                    <a:pt x="1046" y="471"/>
                  </a:cubicBezTo>
                  <a:cubicBezTo>
                    <a:pt x="1090" y="371"/>
                    <a:pt x="1112" y="271"/>
                    <a:pt x="1101" y="160"/>
                  </a:cubicBezTo>
                  <a:cubicBezTo>
                    <a:pt x="1096" y="146"/>
                    <a:pt x="1082" y="139"/>
                    <a:pt x="1068" y="139"/>
                  </a:cubicBezTo>
                  <a:cubicBezTo>
                    <a:pt x="1048" y="139"/>
                    <a:pt x="1028" y="151"/>
                    <a:pt x="1034" y="171"/>
                  </a:cubicBezTo>
                  <a:cubicBezTo>
                    <a:pt x="1034" y="182"/>
                    <a:pt x="1024" y="182"/>
                    <a:pt x="1024" y="193"/>
                  </a:cubicBezTo>
                  <a:lnTo>
                    <a:pt x="1012" y="193"/>
                  </a:lnTo>
                  <a:cubicBezTo>
                    <a:pt x="1012" y="182"/>
                    <a:pt x="1012" y="171"/>
                    <a:pt x="1024" y="160"/>
                  </a:cubicBezTo>
                  <a:cubicBezTo>
                    <a:pt x="1024" y="136"/>
                    <a:pt x="1001" y="125"/>
                    <a:pt x="978" y="125"/>
                  </a:cubicBezTo>
                  <a:cubicBezTo>
                    <a:pt x="959" y="125"/>
                    <a:pt x="939" y="133"/>
                    <a:pt x="935" y="148"/>
                  </a:cubicBezTo>
                  <a:cubicBezTo>
                    <a:pt x="923" y="215"/>
                    <a:pt x="901" y="271"/>
                    <a:pt x="878" y="326"/>
                  </a:cubicBezTo>
                  <a:cubicBezTo>
                    <a:pt x="868" y="348"/>
                    <a:pt x="856" y="360"/>
                    <a:pt x="856" y="371"/>
                  </a:cubicBezTo>
                  <a:lnTo>
                    <a:pt x="846" y="371"/>
                  </a:lnTo>
                  <a:cubicBezTo>
                    <a:pt x="868" y="348"/>
                    <a:pt x="878" y="316"/>
                    <a:pt x="890" y="293"/>
                  </a:cubicBezTo>
                  <a:cubicBezTo>
                    <a:pt x="912" y="227"/>
                    <a:pt x="935" y="160"/>
                    <a:pt x="945" y="93"/>
                  </a:cubicBezTo>
                  <a:cubicBezTo>
                    <a:pt x="945" y="73"/>
                    <a:pt x="923" y="62"/>
                    <a:pt x="902" y="62"/>
                  </a:cubicBezTo>
                  <a:cubicBezTo>
                    <a:pt x="887" y="62"/>
                    <a:pt x="872" y="68"/>
                    <a:pt x="868" y="82"/>
                  </a:cubicBezTo>
                  <a:cubicBezTo>
                    <a:pt x="868" y="126"/>
                    <a:pt x="846" y="182"/>
                    <a:pt x="834" y="227"/>
                  </a:cubicBezTo>
                  <a:lnTo>
                    <a:pt x="834" y="160"/>
                  </a:lnTo>
                  <a:cubicBezTo>
                    <a:pt x="834" y="138"/>
                    <a:pt x="834" y="115"/>
                    <a:pt x="823" y="104"/>
                  </a:cubicBezTo>
                  <a:cubicBezTo>
                    <a:pt x="823" y="93"/>
                    <a:pt x="823" y="71"/>
                    <a:pt x="812" y="59"/>
                  </a:cubicBezTo>
                  <a:cubicBezTo>
                    <a:pt x="806" y="54"/>
                    <a:pt x="798" y="51"/>
                    <a:pt x="790" y="51"/>
                  </a:cubicBezTo>
                  <a:cubicBezTo>
                    <a:pt x="782" y="51"/>
                    <a:pt x="773" y="54"/>
                    <a:pt x="767" y="59"/>
                  </a:cubicBezTo>
                  <a:cubicBezTo>
                    <a:pt x="767" y="55"/>
                    <a:pt x="760" y="52"/>
                    <a:pt x="751" y="52"/>
                  </a:cubicBezTo>
                  <a:cubicBezTo>
                    <a:pt x="738" y="52"/>
                    <a:pt x="723" y="58"/>
                    <a:pt x="723" y="71"/>
                  </a:cubicBezTo>
                  <a:cubicBezTo>
                    <a:pt x="712" y="126"/>
                    <a:pt x="701" y="182"/>
                    <a:pt x="678" y="227"/>
                  </a:cubicBezTo>
                  <a:cubicBezTo>
                    <a:pt x="678" y="249"/>
                    <a:pt x="668" y="259"/>
                    <a:pt x="668" y="271"/>
                  </a:cubicBezTo>
                  <a:lnTo>
                    <a:pt x="656" y="271"/>
                  </a:lnTo>
                  <a:cubicBezTo>
                    <a:pt x="668" y="249"/>
                    <a:pt x="668" y="215"/>
                    <a:pt x="678" y="193"/>
                  </a:cubicBezTo>
                  <a:cubicBezTo>
                    <a:pt x="690" y="138"/>
                    <a:pt x="701" y="93"/>
                    <a:pt x="701" y="37"/>
                  </a:cubicBezTo>
                  <a:cubicBezTo>
                    <a:pt x="701" y="26"/>
                    <a:pt x="690" y="15"/>
                    <a:pt x="678" y="15"/>
                  </a:cubicBezTo>
                  <a:cubicBezTo>
                    <a:pt x="668" y="15"/>
                    <a:pt x="645" y="26"/>
                    <a:pt x="645" y="37"/>
                  </a:cubicBezTo>
                  <a:cubicBezTo>
                    <a:pt x="645" y="49"/>
                    <a:pt x="634" y="71"/>
                    <a:pt x="634" y="82"/>
                  </a:cubicBezTo>
                  <a:cubicBezTo>
                    <a:pt x="629" y="77"/>
                    <a:pt x="621" y="75"/>
                    <a:pt x="612" y="75"/>
                  </a:cubicBezTo>
                  <a:cubicBezTo>
                    <a:pt x="599" y="75"/>
                    <a:pt x="585" y="80"/>
                    <a:pt x="579" y="93"/>
                  </a:cubicBezTo>
                  <a:cubicBezTo>
                    <a:pt x="545" y="126"/>
                    <a:pt x="523" y="171"/>
                    <a:pt x="500" y="204"/>
                  </a:cubicBezTo>
                  <a:cubicBezTo>
                    <a:pt x="478" y="204"/>
                    <a:pt x="467" y="204"/>
                    <a:pt x="456" y="215"/>
                  </a:cubicBezTo>
                  <a:cubicBezTo>
                    <a:pt x="478" y="182"/>
                    <a:pt x="500" y="160"/>
                    <a:pt x="523" y="138"/>
                  </a:cubicBezTo>
                  <a:cubicBezTo>
                    <a:pt x="534" y="115"/>
                    <a:pt x="523" y="115"/>
                    <a:pt x="512" y="104"/>
                  </a:cubicBezTo>
                  <a:lnTo>
                    <a:pt x="523" y="104"/>
                  </a:lnTo>
                  <a:lnTo>
                    <a:pt x="556" y="71"/>
                  </a:lnTo>
                  <a:cubicBezTo>
                    <a:pt x="567" y="71"/>
                    <a:pt x="589" y="49"/>
                    <a:pt x="601" y="49"/>
                  </a:cubicBezTo>
                  <a:cubicBezTo>
                    <a:pt x="623" y="49"/>
                    <a:pt x="656" y="15"/>
                    <a:pt x="623" y="4"/>
                  </a:cubicBezTo>
                  <a:cubicBezTo>
                    <a:pt x="615" y="2"/>
                    <a:pt x="607" y="1"/>
                    <a:pt x="60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11"/>
            <p:cNvSpPr/>
            <p:nvPr/>
          </p:nvSpPr>
          <p:spPr>
            <a:xfrm>
              <a:off x="2523813" y="3970963"/>
              <a:ext cx="31085" cy="26375"/>
            </a:xfrm>
            <a:custGeom>
              <a:avLst/>
              <a:gdLst/>
              <a:ahLst/>
              <a:cxnLst/>
              <a:rect l="l" t="t" r="r" b="b"/>
              <a:pathLst>
                <a:path w="891" h="756" extrusionOk="0">
                  <a:moveTo>
                    <a:pt x="481" y="0"/>
                  </a:moveTo>
                  <a:cubicBezTo>
                    <a:pt x="336" y="0"/>
                    <a:pt x="205" y="75"/>
                    <a:pt x="134" y="177"/>
                  </a:cubicBezTo>
                  <a:cubicBezTo>
                    <a:pt x="1" y="365"/>
                    <a:pt x="45" y="588"/>
                    <a:pt x="45" y="588"/>
                  </a:cubicBezTo>
                  <a:lnTo>
                    <a:pt x="468" y="755"/>
                  </a:lnTo>
                  <a:cubicBezTo>
                    <a:pt x="468" y="755"/>
                    <a:pt x="702" y="688"/>
                    <a:pt x="813" y="488"/>
                  </a:cubicBezTo>
                  <a:cubicBezTo>
                    <a:pt x="891" y="355"/>
                    <a:pt x="880" y="155"/>
                    <a:pt x="668" y="43"/>
                  </a:cubicBezTo>
                  <a:cubicBezTo>
                    <a:pt x="606" y="14"/>
                    <a:pt x="542" y="0"/>
                    <a:pt x="48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11"/>
            <p:cNvSpPr/>
            <p:nvPr/>
          </p:nvSpPr>
          <p:spPr>
            <a:xfrm>
              <a:off x="2515300" y="3965416"/>
              <a:ext cx="50482" cy="39667"/>
            </a:xfrm>
            <a:custGeom>
              <a:avLst/>
              <a:gdLst/>
              <a:ahLst/>
              <a:cxnLst/>
              <a:rect l="l" t="t" r="r" b="b"/>
              <a:pathLst>
                <a:path w="1447" h="1137" extrusionOk="0">
                  <a:moveTo>
                    <a:pt x="589" y="0"/>
                  </a:moveTo>
                  <a:cubicBezTo>
                    <a:pt x="586" y="0"/>
                    <a:pt x="582" y="1"/>
                    <a:pt x="579" y="2"/>
                  </a:cubicBezTo>
                  <a:cubicBezTo>
                    <a:pt x="401" y="35"/>
                    <a:pt x="234" y="146"/>
                    <a:pt x="145" y="302"/>
                  </a:cubicBezTo>
                  <a:cubicBezTo>
                    <a:pt x="56" y="458"/>
                    <a:pt x="0" y="692"/>
                    <a:pt x="89" y="858"/>
                  </a:cubicBezTo>
                  <a:cubicBezTo>
                    <a:pt x="101" y="858"/>
                    <a:pt x="111" y="870"/>
                    <a:pt x="123" y="870"/>
                  </a:cubicBezTo>
                  <a:cubicBezTo>
                    <a:pt x="134" y="903"/>
                    <a:pt x="145" y="925"/>
                    <a:pt x="168" y="959"/>
                  </a:cubicBezTo>
                  <a:lnTo>
                    <a:pt x="200" y="992"/>
                  </a:lnTo>
                  <a:cubicBezTo>
                    <a:pt x="206" y="997"/>
                    <a:pt x="215" y="1000"/>
                    <a:pt x="223" y="1000"/>
                  </a:cubicBezTo>
                  <a:cubicBezTo>
                    <a:pt x="231" y="1000"/>
                    <a:pt x="240" y="997"/>
                    <a:pt x="245" y="992"/>
                  </a:cubicBezTo>
                  <a:lnTo>
                    <a:pt x="256" y="992"/>
                  </a:lnTo>
                  <a:lnTo>
                    <a:pt x="256" y="1003"/>
                  </a:lnTo>
                  <a:lnTo>
                    <a:pt x="267" y="1014"/>
                  </a:lnTo>
                  <a:lnTo>
                    <a:pt x="279" y="1014"/>
                  </a:lnTo>
                  <a:lnTo>
                    <a:pt x="279" y="1036"/>
                  </a:lnTo>
                  <a:cubicBezTo>
                    <a:pt x="279" y="1048"/>
                    <a:pt x="279" y="1048"/>
                    <a:pt x="289" y="1058"/>
                  </a:cubicBezTo>
                  <a:cubicBezTo>
                    <a:pt x="289" y="1066"/>
                    <a:pt x="301" y="1074"/>
                    <a:pt x="315" y="1074"/>
                  </a:cubicBezTo>
                  <a:cubicBezTo>
                    <a:pt x="321" y="1074"/>
                    <a:pt x="327" y="1073"/>
                    <a:pt x="334" y="1070"/>
                  </a:cubicBezTo>
                  <a:lnTo>
                    <a:pt x="345" y="1070"/>
                  </a:lnTo>
                  <a:lnTo>
                    <a:pt x="345" y="1092"/>
                  </a:lnTo>
                  <a:cubicBezTo>
                    <a:pt x="340" y="1103"/>
                    <a:pt x="351" y="1109"/>
                    <a:pt x="363" y="1109"/>
                  </a:cubicBezTo>
                  <a:cubicBezTo>
                    <a:pt x="376" y="1109"/>
                    <a:pt x="390" y="1103"/>
                    <a:pt x="390" y="1092"/>
                  </a:cubicBezTo>
                  <a:cubicBezTo>
                    <a:pt x="401" y="1092"/>
                    <a:pt x="401" y="1081"/>
                    <a:pt x="401" y="1081"/>
                  </a:cubicBezTo>
                  <a:cubicBezTo>
                    <a:pt x="412" y="1081"/>
                    <a:pt x="423" y="1092"/>
                    <a:pt x="434" y="1092"/>
                  </a:cubicBezTo>
                  <a:cubicBezTo>
                    <a:pt x="490" y="1103"/>
                    <a:pt x="546" y="1103"/>
                    <a:pt x="601" y="1103"/>
                  </a:cubicBezTo>
                  <a:cubicBezTo>
                    <a:pt x="590" y="1103"/>
                    <a:pt x="590" y="1125"/>
                    <a:pt x="601" y="1125"/>
                  </a:cubicBezTo>
                  <a:cubicBezTo>
                    <a:pt x="612" y="1137"/>
                    <a:pt x="635" y="1137"/>
                    <a:pt x="645" y="1137"/>
                  </a:cubicBezTo>
                  <a:cubicBezTo>
                    <a:pt x="657" y="1125"/>
                    <a:pt x="668" y="1114"/>
                    <a:pt x="679" y="1114"/>
                  </a:cubicBezTo>
                  <a:cubicBezTo>
                    <a:pt x="690" y="1125"/>
                    <a:pt x="701" y="1125"/>
                    <a:pt x="724" y="1125"/>
                  </a:cubicBezTo>
                  <a:cubicBezTo>
                    <a:pt x="746" y="1114"/>
                    <a:pt x="768" y="1114"/>
                    <a:pt x="790" y="1103"/>
                  </a:cubicBezTo>
                  <a:cubicBezTo>
                    <a:pt x="801" y="1114"/>
                    <a:pt x="813" y="1114"/>
                    <a:pt x="823" y="1125"/>
                  </a:cubicBezTo>
                  <a:cubicBezTo>
                    <a:pt x="832" y="1128"/>
                    <a:pt x="842" y="1130"/>
                    <a:pt x="853" y="1130"/>
                  </a:cubicBezTo>
                  <a:cubicBezTo>
                    <a:pt x="880" y="1130"/>
                    <a:pt x="910" y="1119"/>
                    <a:pt x="934" y="1103"/>
                  </a:cubicBezTo>
                  <a:cubicBezTo>
                    <a:pt x="1013" y="1070"/>
                    <a:pt x="1080" y="1025"/>
                    <a:pt x="1157" y="981"/>
                  </a:cubicBezTo>
                  <a:cubicBezTo>
                    <a:pt x="1268" y="903"/>
                    <a:pt x="1379" y="814"/>
                    <a:pt x="1446" y="680"/>
                  </a:cubicBezTo>
                  <a:cubicBezTo>
                    <a:pt x="1446" y="666"/>
                    <a:pt x="1429" y="657"/>
                    <a:pt x="1416" y="657"/>
                  </a:cubicBezTo>
                  <a:cubicBezTo>
                    <a:pt x="1408" y="657"/>
                    <a:pt x="1402" y="661"/>
                    <a:pt x="1402" y="669"/>
                  </a:cubicBezTo>
                  <a:cubicBezTo>
                    <a:pt x="1346" y="769"/>
                    <a:pt x="1268" y="858"/>
                    <a:pt x="1179" y="914"/>
                  </a:cubicBezTo>
                  <a:cubicBezTo>
                    <a:pt x="1179" y="914"/>
                    <a:pt x="1178" y="914"/>
                    <a:pt x="1178" y="914"/>
                  </a:cubicBezTo>
                  <a:lnTo>
                    <a:pt x="1178" y="914"/>
                  </a:lnTo>
                  <a:cubicBezTo>
                    <a:pt x="1262" y="817"/>
                    <a:pt x="1326" y="710"/>
                    <a:pt x="1369" y="591"/>
                  </a:cubicBezTo>
                  <a:cubicBezTo>
                    <a:pt x="1382" y="564"/>
                    <a:pt x="1355" y="550"/>
                    <a:pt x="1329" y="550"/>
                  </a:cubicBezTo>
                  <a:cubicBezTo>
                    <a:pt x="1312" y="550"/>
                    <a:pt x="1295" y="556"/>
                    <a:pt x="1290" y="569"/>
                  </a:cubicBezTo>
                  <a:cubicBezTo>
                    <a:pt x="1235" y="680"/>
                    <a:pt x="1179" y="791"/>
                    <a:pt x="1102" y="880"/>
                  </a:cubicBezTo>
                  <a:cubicBezTo>
                    <a:pt x="1090" y="892"/>
                    <a:pt x="1080" y="903"/>
                    <a:pt x="1057" y="914"/>
                  </a:cubicBezTo>
                  <a:cubicBezTo>
                    <a:pt x="1090" y="870"/>
                    <a:pt x="1124" y="825"/>
                    <a:pt x="1146" y="781"/>
                  </a:cubicBezTo>
                  <a:cubicBezTo>
                    <a:pt x="1224" y="680"/>
                    <a:pt x="1290" y="569"/>
                    <a:pt x="1324" y="447"/>
                  </a:cubicBezTo>
                  <a:cubicBezTo>
                    <a:pt x="1330" y="423"/>
                    <a:pt x="1313" y="412"/>
                    <a:pt x="1295" y="412"/>
                  </a:cubicBezTo>
                  <a:cubicBezTo>
                    <a:pt x="1279" y="412"/>
                    <a:pt x="1262" y="420"/>
                    <a:pt x="1257" y="435"/>
                  </a:cubicBezTo>
                  <a:lnTo>
                    <a:pt x="1224" y="502"/>
                  </a:lnTo>
                  <a:cubicBezTo>
                    <a:pt x="1224" y="491"/>
                    <a:pt x="1224" y="491"/>
                    <a:pt x="1213" y="480"/>
                  </a:cubicBezTo>
                  <a:lnTo>
                    <a:pt x="1224" y="480"/>
                  </a:lnTo>
                  <a:cubicBezTo>
                    <a:pt x="1224" y="461"/>
                    <a:pt x="1201" y="449"/>
                    <a:pt x="1180" y="449"/>
                  </a:cubicBezTo>
                  <a:cubicBezTo>
                    <a:pt x="1165" y="449"/>
                    <a:pt x="1151" y="455"/>
                    <a:pt x="1146" y="469"/>
                  </a:cubicBezTo>
                  <a:cubicBezTo>
                    <a:pt x="1157" y="425"/>
                    <a:pt x="1157" y="369"/>
                    <a:pt x="1157" y="324"/>
                  </a:cubicBezTo>
                  <a:cubicBezTo>
                    <a:pt x="1157" y="304"/>
                    <a:pt x="1140" y="295"/>
                    <a:pt x="1122" y="295"/>
                  </a:cubicBezTo>
                  <a:cubicBezTo>
                    <a:pt x="1102" y="295"/>
                    <a:pt x="1080" y="307"/>
                    <a:pt x="1080" y="324"/>
                  </a:cubicBezTo>
                  <a:cubicBezTo>
                    <a:pt x="1080" y="458"/>
                    <a:pt x="1023" y="591"/>
                    <a:pt x="957" y="692"/>
                  </a:cubicBezTo>
                  <a:cubicBezTo>
                    <a:pt x="934" y="736"/>
                    <a:pt x="902" y="769"/>
                    <a:pt x="868" y="814"/>
                  </a:cubicBezTo>
                  <a:lnTo>
                    <a:pt x="868" y="803"/>
                  </a:lnTo>
                  <a:lnTo>
                    <a:pt x="857" y="803"/>
                  </a:lnTo>
                  <a:cubicBezTo>
                    <a:pt x="912" y="692"/>
                    <a:pt x="946" y="569"/>
                    <a:pt x="946" y="447"/>
                  </a:cubicBezTo>
                  <a:cubicBezTo>
                    <a:pt x="946" y="432"/>
                    <a:pt x="935" y="426"/>
                    <a:pt x="922" y="426"/>
                  </a:cubicBezTo>
                  <a:cubicBezTo>
                    <a:pt x="907" y="426"/>
                    <a:pt x="890" y="435"/>
                    <a:pt x="890" y="447"/>
                  </a:cubicBezTo>
                  <a:cubicBezTo>
                    <a:pt x="879" y="536"/>
                    <a:pt x="846" y="636"/>
                    <a:pt x="801" y="725"/>
                  </a:cubicBezTo>
                  <a:cubicBezTo>
                    <a:pt x="790" y="758"/>
                    <a:pt x="768" y="791"/>
                    <a:pt x="746" y="825"/>
                  </a:cubicBezTo>
                  <a:cubicBezTo>
                    <a:pt x="757" y="791"/>
                    <a:pt x="768" y="769"/>
                    <a:pt x="779" y="736"/>
                  </a:cubicBezTo>
                  <a:cubicBezTo>
                    <a:pt x="835" y="613"/>
                    <a:pt x="857" y="480"/>
                    <a:pt x="857" y="336"/>
                  </a:cubicBezTo>
                  <a:cubicBezTo>
                    <a:pt x="857" y="320"/>
                    <a:pt x="840" y="312"/>
                    <a:pt x="822" y="312"/>
                  </a:cubicBezTo>
                  <a:cubicBezTo>
                    <a:pt x="801" y="312"/>
                    <a:pt x="779" y="323"/>
                    <a:pt x="779" y="346"/>
                  </a:cubicBezTo>
                  <a:cubicBezTo>
                    <a:pt x="768" y="403"/>
                    <a:pt x="757" y="469"/>
                    <a:pt x="746" y="524"/>
                  </a:cubicBezTo>
                  <a:cubicBezTo>
                    <a:pt x="746" y="491"/>
                    <a:pt x="746" y="458"/>
                    <a:pt x="734" y="425"/>
                  </a:cubicBezTo>
                  <a:cubicBezTo>
                    <a:pt x="729" y="415"/>
                    <a:pt x="718" y="409"/>
                    <a:pt x="706" y="409"/>
                  </a:cubicBezTo>
                  <a:cubicBezTo>
                    <a:pt x="693" y="409"/>
                    <a:pt x="679" y="417"/>
                    <a:pt x="679" y="435"/>
                  </a:cubicBezTo>
                  <a:cubicBezTo>
                    <a:pt x="690" y="547"/>
                    <a:pt x="668" y="647"/>
                    <a:pt x="623" y="736"/>
                  </a:cubicBezTo>
                  <a:cubicBezTo>
                    <a:pt x="614" y="731"/>
                    <a:pt x="603" y="729"/>
                    <a:pt x="592" y="729"/>
                  </a:cubicBezTo>
                  <a:cubicBezTo>
                    <a:pt x="579" y="729"/>
                    <a:pt x="566" y="733"/>
                    <a:pt x="559" y="743"/>
                  </a:cubicBezTo>
                  <a:lnTo>
                    <a:pt x="559" y="743"/>
                  </a:lnTo>
                  <a:cubicBezTo>
                    <a:pt x="592" y="690"/>
                    <a:pt x="624" y="646"/>
                    <a:pt x="657" y="591"/>
                  </a:cubicBezTo>
                  <a:cubicBezTo>
                    <a:pt x="673" y="575"/>
                    <a:pt x="647" y="565"/>
                    <a:pt x="628" y="565"/>
                  </a:cubicBezTo>
                  <a:cubicBezTo>
                    <a:pt x="621" y="565"/>
                    <a:pt x="615" y="566"/>
                    <a:pt x="612" y="569"/>
                  </a:cubicBezTo>
                  <a:cubicBezTo>
                    <a:pt x="556" y="625"/>
                    <a:pt x="512" y="680"/>
                    <a:pt x="479" y="747"/>
                  </a:cubicBezTo>
                  <a:cubicBezTo>
                    <a:pt x="467" y="747"/>
                    <a:pt x="467" y="736"/>
                    <a:pt x="467" y="736"/>
                  </a:cubicBezTo>
                  <a:lnTo>
                    <a:pt x="457" y="736"/>
                  </a:lnTo>
                  <a:cubicBezTo>
                    <a:pt x="467" y="736"/>
                    <a:pt x="467" y="725"/>
                    <a:pt x="467" y="714"/>
                  </a:cubicBezTo>
                  <a:cubicBezTo>
                    <a:pt x="512" y="636"/>
                    <a:pt x="568" y="569"/>
                    <a:pt x="623" y="502"/>
                  </a:cubicBezTo>
                  <a:cubicBezTo>
                    <a:pt x="640" y="478"/>
                    <a:pt x="613" y="465"/>
                    <a:pt x="589" y="465"/>
                  </a:cubicBezTo>
                  <a:cubicBezTo>
                    <a:pt x="581" y="465"/>
                    <a:pt x="574" y="466"/>
                    <a:pt x="568" y="469"/>
                  </a:cubicBezTo>
                  <a:cubicBezTo>
                    <a:pt x="490" y="514"/>
                    <a:pt x="434" y="603"/>
                    <a:pt x="390" y="680"/>
                  </a:cubicBezTo>
                  <a:cubicBezTo>
                    <a:pt x="389" y="681"/>
                    <a:pt x="389" y="681"/>
                    <a:pt x="389" y="682"/>
                  </a:cubicBezTo>
                  <a:lnTo>
                    <a:pt x="389" y="682"/>
                  </a:lnTo>
                  <a:cubicBezTo>
                    <a:pt x="401" y="648"/>
                    <a:pt x="418" y="614"/>
                    <a:pt x="434" y="580"/>
                  </a:cubicBezTo>
                  <a:cubicBezTo>
                    <a:pt x="467" y="536"/>
                    <a:pt x="501" y="480"/>
                    <a:pt x="546" y="435"/>
                  </a:cubicBezTo>
                  <a:cubicBezTo>
                    <a:pt x="601" y="403"/>
                    <a:pt x="645" y="369"/>
                    <a:pt x="701" y="336"/>
                  </a:cubicBezTo>
                  <a:cubicBezTo>
                    <a:pt x="724" y="314"/>
                    <a:pt x="690" y="291"/>
                    <a:pt x="668" y="291"/>
                  </a:cubicBezTo>
                  <a:cubicBezTo>
                    <a:pt x="534" y="324"/>
                    <a:pt x="412" y="435"/>
                    <a:pt x="345" y="547"/>
                  </a:cubicBezTo>
                  <a:cubicBezTo>
                    <a:pt x="323" y="580"/>
                    <a:pt x="301" y="625"/>
                    <a:pt x="289" y="658"/>
                  </a:cubicBezTo>
                  <a:cubicBezTo>
                    <a:pt x="289" y="658"/>
                    <a:pt x="283" y="658"/>
                    <a:pt x="280" y="664"/>
                  </a:cubicBezTo>
                  <a:lnTo>
                    <a:pt x="280" y="664"/>
                  </a:lnTo>
                  <a:cubicBezTo>
                    <a:pt x="291" y="610"/>
                    <a:pt x="312" y="567"/>
                    <a:pt x="334" y="524"/>
                  </a:cubicBezTo>
                  <a:cubicBezTo>
                    <a:pt x="401" y="403"/>
                    <a:pt x="501" y="291"/>
                    <a:pt x="623" y="213"/>
                  </a:cubicBezTo>
                  <a:cubicBezTo>
                    <a:pt x="640" y="196"/>
                    <a:pt x="618" y="173"/>
                    <a:pt x="597" y="173"/>
                  </a:cubicBezTo>
                  <a:cubicBezTo>
                    <a:pt x="590" y="173"/>
                    <a:pt x="584" y="175"/>
                    <a:pt x="579" y="180"/>
                  </a:cubicBezTo>
                  <a:cubicBezTo>
                    <a:pt x="457" y="247"/>
                    <a:pt x="356" y="346"/>
                    <a:pt x="279" y="458"/>
                  </a:cubicBezTo>
                  <a:cubicBezTo>
                    <a:pt x="334" y="346"/>
                    <a:pt x="412" y="235"/>
                    <a:pt x="523" y="169"/>
                  </a:cubicBezTo>
                  <a:cubicBezTo>
                    <a:pt x="552" y="149"/>
                    <a:pt x="522" y="122"/>
                    <a:pt x="493" y="122"/>
                  </a:cubicBezTo>
                  <a:cubicBezTo>
                    <a:pt x="488" y="122"/>
                    <a:pt x="483" y="123"/>
                    <a:pt x="479" y="124"/>
                  </a:cubicBezTo>
                  <a:cubicBezTo>
                    <a:pt x="356" y="202"/>
                    <a:pt x="245" y="314"/>
                    <a:pt x="190" y="447"/>
                  </a:cubicBezTo>
                  <a:cubicBezTo>
                    <a:pt x="183" y="460"/>
                    <a:pt x="176" y="470"/>
                    <a:pt x="172" y="480"/>
                  </a:cubicBezTo>
                  <a:lnTo>
                    <a:pt x="172" y="480"/>
                  </a:lnTo>
                  <a:cubicBezTo>
                    <a:pt x="182" y="432"/>
                    <a:pt x="194" y="385"/>
                    <a:pt x="223" y="346"/>
                  </a:cubicBezTo>
                  <a:cubicBezTo>
                    <a:pt x="301" y="202"/>
                    <a:pt x="434" y="91"/>
                    <a:pt x="590" y="47"/>
                  </a:cubicBezTo>
                  <a:cubicBezTo>
                    <a:pt x="619" y="36"/>
                    <a:pt x="614" y="0"/>
                    <a:pt x="5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11"/>
            <p:cNvSpPr/>
            <p:nvPr/>
          </p:nvSpPr>
          <p:spPr>
            <a:xfrm>
              <a:off x="2519940" y="3975394"/>
              <a:ext cx="12873" cy="27736"/>
            </a:xfrm>
            <a:custGeom>
              <a:avLst/>
              <a:gdLst/>
              <a:ahLst/>
              <a:cxnLst/>
              <a:rect l="l" t="t" r="r" b="b"/>
              <a:pathLst>
                <a:path w="369" h="795" extrusionOk="0">
                  <a:moveTo>
                    <a:pt x="329" y="0"/>
                  </a:moveTo>
                  <a:cubicBezTo>
                    <a:pt x="317" y="0"/>
                    <a:pt x="309" y="8"/>
                    <a:pt x="301" y="16"/>
                  </a:cubicBezTo>
                  <a:cubicBezTo>
                    <a:pt x="245" y="94"/>
                    <a:pt x="179" y="172"/>
                    <a:pt x="134" y="261"/>
                  </a:cubicBezTo>
                  <a:cubicBezTo>
                    <a:pt x="112" y="305"/>
                    <a:pt x="90" y="361"/>
                    <a:pt x="79" y="416"/>
                  </a:cubicBezTo>
                  <a:cubicBezTo>
                    <a:pt x="79" y="361"/>
                    <a:pt x="79" y="294"/>
                    <a:pt x="90" y="238"/>
                  </a:cubicBezTo>
                  <a:cubicBezTo>
                    <a:pt x="96" y="225"/>
                    <a:pt x="84" y="220"/>
                    <a:pt x="73" y="220"/>
                  </a:cubicBezTo>
                  <a:cubicBezTo>
                    <a:pt x="65" y="220"/>
                    <a:pt x="57" y="223"/>
                    <a:pt x="57" y="228"/>
                  </a:cubicBezTo>
                  <a:cubicBezTo>
                    <a:pt x="12" y="327"/>
                    <a:pt x="1" y="450"/>
                    <a:pt x="35" y="550"/>
                  </a:cubicBezTo>
                  <a:cubicBezTo>
                    <a:pt x="45" y="572"/>
                    <a:pt x="45" y="606"/>
                    <a:pt x="79" y="617"/>
                  </a:cubicBezTo>
                  <a:lnTo>
                    <a:pt x="90" y="617"/>
                  </a:lnTo>
                  <a:cubicBezTo>
                    <a:pt x="90" y="661"/>
                    <a:pt x="90" y="695"/>
                    <a:pt x="101" y="728"/>
                  </a:cubicBezTo>
                  <a:cubicBezTo>
                    <a:pt x="101" y="744"/>
                    <a:pt x="119" y="755"/>
                    <a:pt x="137" y="755"/>
                  </a:cubicBezTo>
                  <a:cubicBezTo>
                    <a:pt x="144" y="755"/>
                    <a:pt x="150" y="753"/>
                    <a:pt x="156" y="750"/>
                  </a:cubicBezTo>
                  <a:lnTo>
                    <a:pt x="168" y="750"/>
                  </a:lnTo>
                  <a:cubicBezTo>
                    <a:pt x="168" y="762"/>
                    <a:pt x="179" y="762"/>
                    <a:pt x="179" y="762"/>
                  </a:cubicBezTo>
                  <a:cubicBezTo>
                    <a:pt x="179" y="784"/>
                    <a:pt x="201" y="795"/>
                    <a:pt x="235" y="795"/>
                  </a:cubicBezTo>
                  <a:cubicBezTo>
                    <a:pt x="245" y="784"/>
                    <a:pt x="245" y="784"/>
                    <a:pt x="245" y="772"/>
                  </a:cubicBezTo>
                  <a:cubicBezTo>
                    <a:pt x="257" y="772"/>
                    <a:pt x="257" y="772"/>
                    <a:pt x="257" y="762"/>
                  </a:cubicBezTo>
                  <a:cubicBezTo>
                    <a:pt x="257" y="762"/>
                    <a:pt x="245" y="762"/>
                    <a:pt x="245" y="750"/>
                  </a:cubicBezTo>
                  <a:cubicBezTo>
                    <a:pt x="245" y="739"/>
                    <a:pt x="245" y="717"/>
                    <a:pt x="235" y="695"/>
                  </a:cubicBezTo>
                  <a:lnTo>
                    <a:pt x="235" y="628"/>
                  </a:lnTo>
                  <a:cubicBezTo>
                    <a:pt x="235" y="617"/>
                    <a:pt x="223" y="584"/>
                    <a:pt x="235" y="572"/>
                  </a:cubicBezTo>
                  <a:cubicBezTo>
                    <a:pt x="245" y="561"/>
                    <a:pt x="235" y="550"/>
                    <a:pt x="223" y="550"/>
                  </a:cubicBezTo>
                  <a:lnTo>
                    <a:pt x="201" y="550"/>
                  </a:lnTo>
                  <a:cubicBezTo>
                    <a:pt x="179" y="572"/>
                    <a:pt x="168" y="584"/>
                    <a:pt x="168" y="606"/>
                  </a:cubicBezTo>
                  <a:lnTo>
                    <a:pt x="168" y="572"/>
                  </a:lnTo>
                  <a:lnTo>
                    <a:pt x="168" y="550"/>
                  </a:lnTo>
                  <a:lnTo>
                    <a:pt x="168" y="505"/>
                  </a:lnTo>
                  <a:cubicBezTo>
                    <a:pt x="168" y="495"/>
                    <a:pt x="156" y="495"/>
                    <a:pt x="156" y="495"/>
                  </a:cubicBezTo>
                  <a:cubicBezTo>
                    <a:pt x="156" y="406"/>
                    <a:pt x="168" y="327"/>
                    <a:pt x="212" y="261"/>
                  </a:cubicBezTo>
                  <a:cubicBezTo>
                    <a:pt x="245" y="172"/>
                    <a:pt x="301" y="105"/>
                    <a:pt x="357" y="28"/>
                  </a:cubicBezTo>
                  <a:cubicBezTo>
                    <a:pt x="368" y="16"/>
                    <a:pt x="357" y="5"/>
                    <a:pt x="346" y="5"/>
                  </a:cubicBezTo>
                  <a:cubicBezTo>
                    <a:pt x="339" y="2"/>
                    <a:pt x="334" y="0"/>
                    <a:pt x="32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11"/>
            <p:cNvSpPr/>
            <p:nvPr/>
          </p:nvSpPr>
          <p:spPr>
            <a:xfrm>
              <a:off x="2533930" y="3994548"/>
              <a:ext cx="7396" cy="10536"/>
            </a:xfrm>
            <a:custGeom>
              <a:avLst/>
              <a:gdLst/>
              <a:ahLst/>
              <a:cxnLst/>
              <a:rect l="l" t="t" r="r" b="b"/>
              <a:pathLst>
                <a:path w="212" h="302" extrusionOk="0">
                  <a:moveTo>
                    <a:pt x="190" y="1"/>
                  </a:moveTo>
                  <a:cubicBezTo>
                    <a:pt x="178" y="1"/>
                    <a:pt x="167" y="12"/>
                    <a:pt x="156" y="23"/>
                  </a:cubicBezTo>
                  <a:cubicBezTo>
                    <a:pt x="134" y="57"/>
                    <a:pt x="111" y="112"/>
                    <a:pt x="89" y="157"/>
                  </a:cubicBezTo>
                  <a:cubicBezTo>
                    <a:pt x="78" y="179"/>
                    <a:pt x="67" y="201"/>
                    <a:pt x="56" y="213"/>
                  </a:cubicBezTo>
                  <a:cubicBezTo>
                    <a:pt x="45" y="235"/>
                    <a:pt x="34" y="246"/>
                    <a:pt x="12" y="257"/>
                  </a:cubicBezTo>
                  <a:cubicBezTo>
                    <a:pt x="0" y="257"/>
                    <a:pt x="0" y="279"/>
                    <a:pt x="0" y="290"/>
                  </a:cubicBezTo>
                  <a:cubicBezTo>
                    <a:pt x="12" y="302"/>
                    <a:pt x="34" y="302"/>
                    <a:pt x="45" y="302"/>
                  </a:cubicBezTo>
                  <a:cubicBezTo>
                    <a:pt x="101" y="279"/>
                    <a:pt x="134" y="223"/>
                    <a:pt x="156" y="179"/>
                  </a:cubicBezTo>
                  <a:cubicBezTo>
                    <a:pt x="167" y="157"/>
                    <a:pt x="190" y="134"/>
                    <a:pt x="200" y="101"/>
                  </a:cubicBezTo>
                  <a:cubicBezTo>
                    <a:pt x="212" y="79"/>
                    <a:pt x="212" y="57"/>
                    <a:pt x="212" y="23"/>
                  </a:cubicBezTo>
                  <a:cubicBezTo>
                    <a:pt x="212" y="12"/>
                    <a:pt x="200" y="1"/>
                    <a:pt x="1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11"/>
            <p:cNvSpPr/>
            <p:nvPr/>
          </p:nvSpPr>
          <p:spPr>
            <a:xfrm>
              <a:off x="2536477" y="3992629"/>
              <a:ext cx="13781" cy="12943"/>
            </a:xfrm>
            <a:custGeom>
              <a:avLst/>
              <a:gdLst/>
              <a:ahLst/>
              <a:cxnLst/>
              <a:rect l="l" t="t" r="r" b="b"/>
              <a:pathLst>
                <a:path w="395" h="371" extrusionOk="0">
                  <a:moveTo>
                    <a:pt x="361" y="1"/>
                  </a:moveTo>
                  <a:cubicBezTo>
                    <a:pt x="350" y="1"/>
                    <a:pt x="327" y="1"/>
                    <a:pt x="327" y="23"/>
                  </a:cubicBezTo>
                  <a:cubicBezTo>
                    <a:pt x="283" y="78"/>
                    <a:pt x="239" y="145"/>
                    <a:pt x="194" y="201"/>
                  </a:cubicBezTo>
                  <a:cubicBezTo>
                    <a:pt x="139" y="256"/>
                    <a:pt x="83" y="301"/>
                    <a:pt x="28" y="345"/>
                  </a:cubicBezTo>
                  <a:cubicBezTo>
                    <a:pt x="0" y="354"/>
                    <a:pt x="17" y="371"/>
                    <a:pt x="36" y="371"/>
                  </a:cubicBezTo>
                  <a:cubicBezTo>
                    <a:pt x="41" y="371"/>
                    <a:pt x="46" y="370"/>
                    <a:pt x="50" y="367"/>
                  </a:cubicBezTo>
                  <a:cubicBezTo>
                    <a:pt x="127" y="334"/>
                    <a:pt x="183" y="290"/>
                    <a:pt x="250" y="223"/>
                  </a:cubicBezTo>
                  <a:cubicBezTo>
                    <a:pt x="272" y="201"/>
                    <a:pt x="305" y="167"/>
                    <a:pt x="327" y="134"/>
                  </a:cubicBezTo>
                  <a:cubicBezTo>
                    <a:pt x="350" y="100"/>
                    <a:pt x="372" y="67"/>
                    <a:pt x="384" y="34"/>
                  </a:cubicBezTo>
                  <a:cubicBezTo>
                    <a:pt x="394" y="11"/>
                    <a:pt x="372" y="11"/>
                    <a:pt x="36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11"/>
            <p:cNvSpPr/>
            <p:nvPr/>
          </p:nvSpPr>
          <p:spPr>
            <a:xfrm>
              <a:off x="2546525" y="3982232"/>
              <a:ext cx="13048" cy="18735"/>
            </a:xfrm>
            <a:custGeom>
              <a:avLst/>
              <a:gdLst/>
              <a:ahLst/>
              <a:cxnLst/>
              <a:rect l="l" t="t" r="r" b="b"/>
              <a:pathLst>
                <a:path w="374" h="537" extrusionOk="0">
                  <a:moveTo>
                    <a:pt x="362" y="1"/>
                  </a:moveTo>
                  <a:cubicBezTo>
                    <a:pt x="356" y="1"/>
                    <a:pt x="351" y="4"/>
                    <a:pt x="351" y="9"/>
                  </a:cubicBezTo>
                  <a:cubicBezTo>
                    <a:pt x="318" y="98"/>
                    <a:pt x="273" y="187"/>
                    <a:pt x="207" y="276"/>
                  </a:cubicBezTo>
                  <a:cubicBezTo>
                    <a:pt x="185" y="321"/>
                    <a:pt x="151" y="354"/>
                    <a:pt x="118" y="398"/>
                  </a:cubicBezTo>
                  <a:cubicBezTo>
                    <a:pt x="84" y="432"/>
                    <a:pt x="51" y="465"/>
                    <a:pt x="17" y="510"/>
                  </a:cubicBezTo>
                  <a:cubicBezTo>
                    <a:pt x="1" y="526"/>
                    <a:pt x="15" y="536"/>
                    <a:pt x="32" y="536"/>
                  </a:cubicBezTo>
                  <a:cubicBezTo>
                    <a:pt x="38" y="536"/>
                    <a:pt x="45" y="535"/>
                    <a:pt x="51" y="532"/>
                  </a:cubicBezTo>
                  <a:cubicBezTo>
                    <a:pt x="128" y="477"/>
                    <a:pt x="195" y="376"/>
                    <a:pt x="251" y="299"/>
                  </a:cubicBezTo>
                  <a:cubicBezTo>
                    <a:pt x="306" y="210"/>
                    <a:pt x="351" y="109"/>
                    <a:pt x="373" y="9"/>
                  </a:cubicBezTo>
                  <a:cubicBezTo>
                    <a:pt x="373" y="4"/>
                    <a:pt x="368" y="1"/>
                    <a:pt x="36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11"/>
            <p:cNvSpPr/>
            <p:nvPr/>
          </p:nvSpPr>
          <p:spPr>
            <a:xfrm>
              <a:off x="2543246" y="3994967"/>
              <a:ext cx="13606" cy="10501"/>
            </a:xfrm>
            <a:custGeom>
              <a:avLst/>
              <a:gdLst/>
              <a:ahLst/>
              <a:cxnLst/>
              <a:rect l="l" t="t" r="r" b="b"/>
              <a:pathLst>
                <a:path w="390" h="301" extrusionOk="0">
                  <a:moveTo>
                    <a:pt x="367" y="0"/>
                  </a:moveTo>
                  <a:cubicBezTo>
                    <a:pt x="356" y="0"/>
                    <a:pt x="334" y="0"/>
                    <a:pt x="334" y="11"/>
                  </a:cubicBezTo>
                  <a:cubicBezTo>
                    <a:pt x="311" y="67"/>
                    <a:pt x="267" y="100"/>
                    <a:pt x="222" y="134"/>
                  </a:cubicBezTo>
                  <a:cubicBezTo>
                    <a:pt x="200" y="156"/>
                    <a:pt x="178" y="167"/>
                    <a:pt x="156" y="189"/>
                  </a:cubicBezTo>
                  <a:cubicBezTo>
                    <a:pt x="145" y="201"/>
                    <a:pt x="133" y="201"/>
                    <a:pt x="123" y="211"/>
                  </a:cubicBezTo>
                  <a:cubicBezTo>
                    <a:pt x="111" y="223"/>
                    <a:pt x="101" y="223"/>
                    <a:pt x="89" y="234"/>
                  </a:cubicBezTo>
                  <a:lnTo>
                    <a:pt x="78" y="245"/>
                  </a:lnTo>
                  <a:lnTo>
                    <a:pt x="12" y="245"/>
                  </a:lnTo>
                  <a:cubicBezTo>
                    <a:pt x="12" y="256"/>
                    <a:pt x="0" y="256"/>
                    <a:pt x="0" y="267"/>
                  </a:cubicBezTo>
                  <a:cubicBezTo>
                    <a:pt x="0" y="290"/>
                    <a:pt x="12" y="300"/>
                    <a:pt x="34" y="300"/>
                  </a:cubicBezTo>
                  <a:cubicBezTo>
                    <a:pt x="56" y="300"/>
                    <a:pt x="89" y="300"/>
                    <a:pt x="123" y="290"/>
                  </a:cubicBezTo>
                  <a:cubicBezTo>
                    <a:pt x="156" y="278"/>
                    <a:pt x="178" y="267"/>
                    <a:pt x="200" y="245"/>
                  </a:cubicBezTo>
                  <a:cubicBezTo>
                    <a:pt x="212" y="234"/>
                    <a:pt x="212" y="234"/>
                    <a:pt x="212" y="223"/>
                  </a:cubicBezTo>
                  <a:lnTo>
                    <a:pt x="212" y="211"/>
                  </a:lnTo>
                  <a:cubicBezTo>
                    <a:pt x="234" y="201"/>
                    <a:pt x="256" y="178"/>
                    <a:pt x="279" y="156"/>
                  </a:cubicBezTo>
                  <a:cubicBezTo>
                    <a:pt x="323" y="122"/>
                    <a:pt x="356" y="78"/>
                    <a:pt x="378" y="23"/>
                  </a:cubicBezTo>
                  <a:cubicBezTo>
                    <a:pt x="390" y="11"/>
                    <a:pt x="367" y="0"/>
                    <a:pt x="3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11"/>
            <p:cNvSpPr/>
            <p:nvPr/>
          </p:nvSpPr>
          <p:spPr>
            <a:xfrm>
              <a:off x="2528488" y="4001560"/>
              <a:ext cx="35" cy="419"/>
            </a:xfrm>
            <a:custGeom>
              <a:avLst/>
              <a:gdLst/>
              <a:ahLst/>
              <a:cxnLst/>
              <a:rect l="l" t="t" r="r" b="b"/>
              <a:pathLst>
                <a:path w="1" h="12" extrusionOk="0">
                  <a:moveTo>
                    <a:pt x="0" y="0"/>
                  </a:moveTo>
                  <a:lnTo>
                    <a:pt x="0" y="0"/>
                  </a:lnTo>
                  <a:cubicBezTo>
                    <a:pt x="0" y="12"/>
                    <a:pt x="0" y="12"/>
                    <a:pt x="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11"/>
            <p:cNvSpPr/>
            <p:nvPr/>
          </p:nvSpPr>
          <p:spPr>
            <a:xfrm>
              <a:off x="2528488" y="4001560"/>
              <a:ext cx="35" cy="35"/>
            </a:xfrm>
            <a:custGeom>
              <a:avLst/>
              <a:gdLst/>
              <a:ahLst/>
              <a:cxnLst/>
              <a:rect l="l" t="t" r="r" b="b"/>
              <a:pathLst>
                <a:path w="1" h="1" extrusionOk="0">
                  <a:moveTo>
                    <a:pt x="0" y="0"/>
                  </a:moveTo>
                  <a:lnTo>
                    <a:pt x="0"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11"/>
            <p:cNvSpPr/>
            <p:nvPr/>
          </p:nvSpPr>
          <p:spPr>
            <a:xfrm>
              <a:off x="2528104" y="3995141"/>
              <a:ext cx="7815" cy="9175"/>
            </a:xfrm>
            <a:custGeom>
              <a:avLst/>
              <a:gdLst/>
              <a:ahLst/>
              <a:cxnLst/>
              <a:rect l="l" t="t" r="r" b="b"/>
              <a:pathLst>
                <a:path w="224" h="263" extrusionOk="0">
                  <a:moveTo>
                    <a:pt x="206" y="1"/>
                  </a:moveTo>
                  <a:cubicBezTo>
                    <a:pt x="198" y="1"/>
                    <a:pt x="189" y="7"/>
                    <a:pt x="189" y="18"/>
                  </a:cubicBezTo>
                  <a:cubicBezTo>
                    <a:pt x="179" y="51"/>
                    <a:pt x="167" y="95"/>
                    <a:pt x="156" y="129"/>
                  </a:cubicBezTo>
                  <a:cubicBezTo>
                    <a:pt x="145" y="140"/>
                    <a:pt x="134" y="162"/>
                    <a:pt x="134" y="173"/>
                  </a:cubicBezTo>
                  <a:cubicBezTo>
                    <a:pt x="123" y="184"/>
                    <a:pt x="123" y="184"/>
                    <a:pt x="123" y="196"/>
                  </a:cubicBezTo>
                  <a:lnTo>
                    <a:pt x="112" y="196"/>
                  </a:lnTo>
                  <a:cubicBezTo>
                    <a:pt x="123" y="196"/>
                    <a:pt x="112" y="206"/>
                    <a:pt x="112" y="206"/>
                  </a:cubicBezTo>
                  <a:lnTo>
                    <a:pt x="112" y="162"/>
                  </a:lnTo>
                  <a:cubicBezTo>
                    <a:pt x="112" y="140"/>
                    <a:pt x="90" y="140"/>
                    <a:pt x="78" y="140"/>
                  </a:cubicBezTo>
                  <a:cubicBezTo>
                    <a:pt x="78" y="140"/>
                    <a:pt x="67" y="140"/>
                    <a:pt x="67" y="151"/>
                  </a:cubicBezTo>
                  <a:cubicBezTo>
                    <a:pt x="56" y="151"/>
                    <a:pt x="56" y="151"/>
                    <a:pt x="56" y="162"/>
                  </a:cubicBezTo>
                  <a:cubicBezTo>
                    <a:pt x="49" y="162"/>
                    <a:pt x="46" y="157"/>
                    <a:pt x="42" y="157"/>
                  </a:cubicBezTo>
                  <a:cubicBezTo>
                    <a:pt x="40" y="157"/>
                    <a:pt x="37" y="158"/>
                    <a:pt x="34" y="162"/>
                  </a:cubicBezTo>
                  <a:cubicBezTo>
                    <a:pt x="23" y="162"/>
                    <a:pt x="23" y="162"/>
                    <a:pt x="23" y="173"/>
                  </a:cubicBezTo>
                  <a:lnTo>
                    <a:pt x="11" y="184"/>
                  </a:lnTo>
                  <a:cubicBezTo>
                    <a:pt x="11" y="196"/>
                    <a:pt x="1" y="196"/>
                    <a:pt x="11" y="196"/>
                  </a:cubicBezTo>
                  <a:lnTo>
                    <a:pt x="11" y="206"/>
                  </a:lnTo>
                  <a:lnTo>
                    <a:pt x="11" y="218"/>
                  </a:lnTo>
                  <a:lnTo>
                    <a:pt x="23" y="229"/>
                  </a:lnTo>
                  <a:cubicBezTo>
                    <a:pt x="23" y="229"/>
                    <a:pt x="23" y="240"/>
                    <a:pt x="34" y="240"/>
                  </a:cubicBezTo>
                  <a:lnTo>
                    <a:pt x="34" y="251"/>
                  </a:lnTo>
                  <a:cubicBezTo>
                    <a:pt x="45" y="262"/>
                    <a:pt x="45" y="262"/>
                    <a:pt x="56" y="262"/>
                  </a:cubicBezTo>
                  <a:lnTo>
                    <a:pt x="67" y="262"/>
                  </a:lnTo>
                  <a:cubicBezTo>
                    <a:pt x="90" y="262"/>
                    <a:pt x="100" y="262"/>
                    <a:pt x="100" y="251"/>
                  </a:cubicBezTo>
                  <a:lnTo>
                    <a:pt x="100" y="240"/>
                  </a:lnTo>
                  <a:cubicBezTo>
                    <a:pt x="112" y="251"/>
                    <a:pt x="112" y="251"/>
                    <a:pt x="123" y="251"/>
                  </a:cubicBezTo>
                  <a:cubicBezTo>
                    <a:pt x="134" y="251"/>
                    <a:pt x="156" y="251"/>
                    <a:pt x="167" y="240"/>
                  </a:cubicBezTo>
                  <a:cubicBezTo>
                    <a:pt x="179" y="229"/>
                    <a:pt x="179" y="218"/>
                    <a:pt x="179" y="206"/>
                  </a:cubicBezTo>
                  <a:cubicBezTo>
                    <a:pt x="189" y="184"/>
                    <a:pt x="201" y="162"/>
                    <a:pt x="201" y="151"/>
                  </a:cubicBezTo>
                  <a:cubicBezTo>
                    <a:pt x="212" y="107"/>
                    <a:pt x="223" y="62"/>
                    <a:pt x="223" y="18"/>
                  </a:cubicBezTo>
                  <a:cubicBezTo>
                    <a:pt x="223" y="7"/>
                    <a:pt x="215" y="1"/>
                    <a:pt x="20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11"/>
            <p:cNvSpPr/>
            <p:nvPr/>
          </p:nvSpPr>
          <p:spPr>
            <a:xfrm>
              <a:off x="2531977" y="4002328"/>
              <a:ext cx="35" cy="35"/>
            </a:xfrm>
            <a:custGeom>
              <a:avLst/>
              <a:gdLst/>
              <a:ahLst/>
              <a:cxnLst/>
              <a:rect l="l" t="t" r="r" b="b"/>
              <a:pathLst>
                <a:path w="1" h="1" extrusionOk="0">
                  <a:moveTo>
                    <a:pt x="1" y="0"/>
                  </a:move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11"/>
            <p:cNvSpPr/>
            <p:nvPr/>
          </p:nvSpPr>
          <p:spPr>
            <a:xfrm>
              <a:off x="2518021" y="3969986"/>
              <a:ext cx="9524" cy="19397"/>
            </a:xfrm>
            <a:custGeom>
              <a:avLst/>
              <a:gdLst/>
              <a:ahLst/>
              <a:cxnLst/>
              <a:rect l="l" t="t" r="r" b="b"/>
              <a:pathLst>
                <a:path w="273" h="556" extrusionOk="0">
                  <a:moveTo>
                    <a:pt x="237" y="0"/>
                  </a:moveTo>
                  <a:cubicBezTo>
                    <a:pt x="231" y="0"/>
                    <a:pt x="226" y="1"/>
                    <a:pt x="223" y="5"/>
                  </a:cubicBezTo>
                  <a:cubicBezTo>
                    <a:pt x="156" y="82"/>
                    <a:pt x="112" y="160"/>
                    <a:pt x="67" y="249"/>
                  </a:cubicBezTo>
                  <a:cubicBezTo>
                    <a:pt x="33" y="338"/>
                    <a:pt x="1" y="438"/>
                    <a:pt x="1" y="538"/>
                  </a:cubicBezTo>
                  <a:cubicBezTo>
                    <a:pt x="6" y="550"/>
                    <a:pt x="20" y="555"/>
                    <a:pt x="32" y="555"/>
                  </a:cubicBezTo>
                  <a:cubicBezTo>
                    <a:pt x="45" y="555"/>
                    <a:pt x="56" y="550"/>
                    <a:pt x="56" y="538"/>
                  </a:cubicBezTo>
                  <a:cubicBezTo>
                    <a:pt x="78" y="449"/>
                    <a:pt x="90" y="349"/>
                    <a:pt x="122" y="272"/>
                  </a:cubicBezTo>
                  <a:cubicBezTo>
                    <a:pt x="156" y="183"/>
                    <a:pt x="201" y="104"/>
                    <a:pt x="256" y="27"/>
                  </a:cubicBezTo>
                  <a:cubicBezTo>
                    <a:pt x="272" y="11"/>
                    <a:pt x="253" y="0"/>
                    <a:pt x="23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11"/>
            <p:cNvSpPr/>
            <p:nvPr/>
          </p:nvSpPr>
          <p:spPr>
            <a:xfrm>
              <a:off x="2546351" y="3979581"/>
              <a:ext cx="7780" cy="13083"/>
            </a:xfrm>
            <a:custGeom>
              <a:avLst/>
              <a:gdLst/>
              <a:ahLst/>
              <a:cxnLst/>
              <a:rect l="l" t="t" r="r" b="b"/>
              <a:pathLst>
                <a:path w="223" h="375" extrusionOk="0">
                  <a:moveTo>
                    <a:pt x="202" y="0"/>
                  </a:moveTo>
                  <a:cubicBezTo>
                    <a:pt x="195" y="0"/>
                    <a:pt x="190" y="3"/>
                    <a:pt x="190" y="7"/>
                  </a:cubicBezTo>
                  <a:cubicBezTo>
                    <a:pt x="145" y="141"/>
                    <a:pt x="89" y="241"/>
                    <a:pt x="0" y="352"/>
                  </a:cubicBezTo>
                  <a:cubicBezTo>
                    <a:pt x="0" y="352"/>
                    <a:pt x="12" y="363"/>
                    <a:pt x="12" y="375"/>
                  </a:cubicBezTo>
                  <a:cubicBezTo>
                    <a:pt x="22" y="375"/>
                    <a:pt x="34" y="375"/>
                    <a:pt x="44" y="363"/>
                  </a:cubicBezTo>
                  <a:cubicBezTo>
                    <a:pt x="145" y="274"/>
                    <a:pt x="200" y="141"/>
                    <a:pt x="222" y="19"/>
                  </a:cubicBezTo>
                  <a:cubicBezTo>
                    <a:pt x="222" y="6"/>
                    <a:pt x="211" y="0"/>
                    <a:pt x="2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11"/>
            <p:cNvSpPr/>
            <p:nvPr/>
          </p:nvSpPr>
          <p:spPr>
            <a:xfrm>
              <a:off x="2287688" y="3948216"/>
              <a:ext cx="18490" cy="27631"/>
            </a:xfrm>
            <a:custGeom>
              <a:avLst/>
              <a:gdLst/>
              <a:ahLst/>
              <a:cxnLst/>
              <a:rect l="l" t="t" r="r" b="b"/>
              <a:pathLst>
                <a:path w="530" h="792" extrusionOk="0">
                  <a:moveTo>
                    <a:pt x="74" y="1"/>
                  </a:moveTo>
                  <a:cubicBezTo>
                    <a:pt x="57" y="1"/>
                    <a:pt x="40" y="9"/>
                    <a:pt x="40" y="28"/>
                  </a:cubicBezTo>
                  <a:cubicBezTo>
                    <a:pt x="29" y="83"/>
                    <a:pt x="51" y="161"/>
                    <a:pt x="85" y="217"/>
                  </a:cubicBezTo>
                  <a:cubicBezTo>
                    <a:pt x="85" y="217"/>
                    <a:pt x="85" y="223"/>
                    <a:pt x="90" y="227"/>
                  </a:cubicBezTo>
                  <a:lnTo>
                    <a:pt x="90" y="227"/>
                  </a:lnTo>
                  <a:cubicBezTo>
                    <a:pt x="85" y="226"/>
                    <a:pt x="80" y="225"/>
                    <a:pt x="75" y="225"/>
                  </a:cubicBezTo>
                  <a:cubicBezTo>
                    <a:pt x="41" y="225"/>
                    <a:pt x="0" y="245"/>
                    <a:pt x="18" y="273"/>
                  </a:cubicBezTo>
                  <a:cubicBezTo>
                    <a:pt x="40" y="328"/>
                    <a:pt x="73" y="384"/>
                    <a:pt x="107" y="439"/>
                  </a:cubicBezTo>
                  <a:cubicBezTo>
                    <a:pt x="107" y="451"/>
                    <a:pt x="96" y="451"/>
                    <a:pt x="96" y="451"/>
                  </a:cubicBezTo>
                  <a:cubicBezTo>
                    <a:pt x="63" y="484"/>
                    <a:pt x="73" y="517"/>
                    <a:pt x="96" y="550"/>
                  </a:cubicBezTo>
                  <a:cubicBezTo>
                    <a:pt x="118" y="573"/>
                    <a:pt x="129" y="606"/>
                    <a:pt x="152" y="639"/>
                  </a:cubicBezTo>
                  <a:cubicBezTo>
                    <a:pt x="196" y="695"/>
                    <a:pt x="251" y="740"/>
                    <a:pt x="318" y="784"/>
                  </a:cubicBezTo>
                  <a:cubicBezTo>
                    <a:pt x="326" y="789"/>
                    <a:pt x="334" y="791"/>
                    <a:pt x="343" y="791"/>
                  </a:cubicBezTo>
                  <a:cubicBezTo>
                    <a:pt x="374" y="791"/>
                    <a:pt x="407" y="765"/>
                    <a:pt x="407" y="740"/>
                  </a:cubicBezTo>
                  <a:cubicBezTo>
                    <a:pt x="429" y="728"/>
                    <a:pt x="452" y="706"/>
                    <a:pt x="429" y="673"/>
                  </a:cubicBezTo>
                  <a:cubicBezTo>
                    <a:pt x="396" y="629"/>
                    <a:pt x="363" y="595"/>
                    <a:pt x="318" y="562"/>
                  </a:cubicBezTo>
                  <a:cubicBezTo>
                    <a:pt x="274" y="506"/>
                    <a:pt x="241" y="461"/>
                    <a:pt x="207" y="406"/>
                  </a:cubicBezTo>
                  <a:lnTo>
                    <a:pt x="207" y="406"/>
                  </a:lnTo>
                  <a:cubicBezTo>
                    <a:pt x="229" y="439"/>
                    <a:pt x="263" y="484"/>
                    <a:pt x="307" y="517"/>
                  </a:cubicBezTo>
                  <a:cubicBezTo>
                    <a:pt x="344" y="544"/>
                    <a:pt x="401" y="579"/>
                    <a:pt x="452" y="579"/>
                  </a:cubicBezTo>
                  <a:cubicBezTo>
                    <a:pt x="464" y="579"/>
                    <a:pt x="475" y="577"/>
                    <a:pt x="485" y="573"/>
                  </a:cubicBezTo>
                  <a:cubicBezTo>
                    <a:pt x="508" y="573"/>
                    <a:pt x="530" y="540"/>
                    <a:pt x="508" y="528"/>
                  </a:cubicBezTo>
                  <a:cubicBezTo>
                    <a:pt x="485" y="506"/>
                    <a:pt x="463" y="506"/>
                    <a:pt x="441" y="495"/>
                  </a:cubicBezTo>
                  <a:cubicBezTo>
                    <a:pt x="419" y="484"/>
                    <a:pt x="396" y="461"/>
                    <a:pt x="374" y="451"/>
                  </a:cubicBezTo>
                  <a:cubicBezTo>
                    <a:pt x="340" y="417"/>
                    <a:pt x="307" y="372"/>
                    <a:pt x="274" y="339"/>
                  </a:cubicBezTo>
                  <a:cubicBezTo>
                    <a:pt x="229" y="295"/>
                    <a:pt x="196" y="239"/>
                    <a:pt x="174" y="194"/>
                  </a:cubicBezTo>
                  <a:cubicBezTo>
                    <a:pt x="152" y="161"/>
                    <a:pt x="140" y="139"/>
                    <a:pt x="129" y="105"/>
                  </a:cubicBezTo>
                  <a:cubicBezTo>
                    <a:pt x="118" y="83"/>
                    <a:pt x="107" y="50"/>
                    <a:pt x="107" y="16"/>
                  </a:cubicBezTo>
                  <a:cubicBezTo>
                    <a:pt x="102" y="6"/>
                    <a:pt x="88" y="1"/>
                    <a:pt x="7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11"/>
            <p:cNvSpPr/>
            <p:nvPr/>
          </p:nvSpPr>
          <p:spPr>
            <a:xfrm>
              <a:off x="2313366" y="3930702"/>
              <a:ext cx="27212" cy="21805"/>
            </a:xfrm>
            <a:custGeom>
              <a:avLst/>
              <a:gdLst/>
              <a:ahLst/>
              <a:cxnLst/>
              <a:rect l="l" t="t" r="r" b="b"/>
              <a:pathLst>
                <a:path w="780" h="625" extrusionOk="0">
                  <a:moveTo>
                    <a:pt x="77" y="1"/>
                  </a:moveTo>
                  <a:cubicBezTo>
                    <a:pt x="46" y="1"/>
                    <a:pt x="0" y="35"/>
                    <a:pt x="27" y="63"/>
                  </a:cubicBezTo>
                  <a:cubicBezTo>
                    <a:pt x="116" y="130"/>
                    <a:pt x="194" y="207"/>
                    <a:pt x="261" y="296"/>
                  </a:cubicBezTo>
                  <a:cubicBezTo>
                    <a:pt x="294" y="340"/>
                    <a:pt x="316" y="385"/>
                    <a:pt x="350" y="429"/>
                  </a:cubicBezTo>
                  <a:cubicBezTo>
                    <a:pt x="383" y="474"/>
                    <a:pt x="405" y="530"/>
                    <a:pt x="439" y="574"/>
                  </a:cubicBezTo>
                  <a:cubicBezTo>
                    <a:pt x="447" y="582"/>
                    <a:pt x="460" y="586"/>
                    <a:pt x="474" y="586"/>
                  </a:cubicBezTo>
                  <a:cubicBezTo>
                    <a:pt x="500" y="586"/>
                    <a:pt x="528" y="574"/>
                    <a:pt x="528" y="552"/>
                  </a:cubicBezTo>
                  <a:cubicBezTo>
                    <a:pt x="528" y="530"/>
                    <a:pt x="516" y="508"/>
                    <a:pt x="506" y="496"/>
                  </a:cubicBezTo>
                  <a:lnTo>
                    <a:pt x="528" y="496"/>
                  </a:lnTo>
                  <a:cubicBezTo>
                    <a:pt x="536" y="512"/>
                    <a:pt x="550" y="523"/>
                    <a:pt x="565" y="523"/>
                  </a:cubicBezTo>
                  <a:cubicBezTo>
                    <a:pt x="571" y="523"/>
                    <a:pt x="577" y="522"/>
                    <a:pt x="583" y="518"/>
                  </a:cubicBezTo>
                  <a:cubicBezTo>
                    <a:pt x="595" y="518"/>
                    <a:pt x="617" y="508"/>
                    <a:pt x="617" y="496"/>
                  </a:cubicBezTo>
                  <a:cubicBezTo>
                    <a:pt x="639" y="530"/>
                    <a:pt x="661" y="574"/>
                    <a:pt x="694" y="607"/>
                  </a:cubicBezTo>
                  <a:cubicBezTo>
                    <a:pt x="698" y="619"/>
                    <a:pt x="710" y="624"/>
                    <a:pt x="724" y="624"/>
                  </a:cubicBezTo>
                  <a:cubicBezTo>
                    <a:pt x="749" y="624"/>
                    <a:pt x="780" y="607"/>
                    <a:pt x="773" y="585"/>
                  </a:cubicBezTo>
                  <a:cubicBezTo>
                    <a:pt x="750" y="486"/>
                    <a:pt x="684" y="397"/>
                    <a:pt x="628" y="308"/>
                  </a:cubicBezTo>
                  <a:cubicBezTo>
                    <a:pt x="572" y="219"/>
                    <a:pt x="506" y="130"/>
                    <a:pt x="427" y="63"/>
                  </a:cubicBezTo>
                  <a:cubicBezTo>
                    <a:pt x="422" y="58"/>
                    <a:pt x="416" y="55"/>
                    <a:pt x="409" y="55"/>
                  </a:cubicBezTo>
                  <a:cubicBezTo>
                    <a:pt x="387" y="55"/>
                    <a:pt x="363" y="79"/>
                    <a:pt x="372" y="96"/>
                  </a:cubicBezTo>
                  <a:cubicBezTo>
                    <a:pt x="405" y="130"/>
                    <a:pt x="427" y="174"/>
                    <a:pt x="461" y="207"/>
                  </a:cubicBezTo>
                  <a:lnTo>
                    <a:pt x="461" y="219"/>
                  </a:lnTo>
                  <a:lnTo>
                    <a:pt x="439" y="196"/>
                  </a:lnTo>
                  <a:cubicBezTo>
                    <a:pt x="427" y="196"/>
                    <a:pt x="417" y="185"/>
                    <a:pt x="405" y="185"/>
                  </a:cubicBezTo>
                  <a:cubicBezTo>
                    <a:pt x="372" y="163"/>
                    <a:pt x="350" y="140"/>
                    <a:pt x="328" y="107"/>
                  </a:cubicBezTo>
                  <a:cubicBezTo>
                    <a:pt x="316" y="96"/>
                    <a:pt x="283" y="96"/>
                    <a:pt x="272" y="96"/>
                  </a:cubicBezTo>
                  <a:cubicBezTo>
                    <a:pt x="249" y="107"/>
                    <a:pt x="239" y="130"/>
                    <a:pt x="249" y="140"/>
                  </a:cubicBezTo>
                  <a:lnTo>
                    <a:pt x="249" y="152"/>
                  </a:lnTo>
                  <a:cubicBezTo>
                    <a:pt x="205" y="96"/>
                    <a:pt x="150" y="51"/>
                    <a:pt x="94" y="7"/>
                  </a:cubicBezTo>
                  <a:cubicBezTo>
                    <a:pt x="90" y="3"/>
                    <a:pt x="83" y="1"/>
                    <a:pt x="7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11"/>
            <p:cNvSpPr/>
            <p:nvPr/>
          </p:nvSpPr>
          <p:spPr>
            <a:xfrm>
              <a:off x="2322472" y="3919608"/>
              <a:ext cx="20200" cy="28084"/>
            </a:xfrm>
            <a:custGeom>
              <a:avLst/>
              <a:gdLst/>
              <a:ahLst/>
              <a:cxnLst/>
              <a:rect l="l" t="t" r="r" b="b"/>
              <a:pathLst>
                <a:path w="579" h="805" extrusionOk="0">
                  <a:moveTo>
                    <a:pt x="73" y="0"/>
                  </a:moveTo>
                  <a:cubicBezTo>
                    <a:pt x="38" y="0"/>
                    <a:pt x="1" y="26"/>
                    <a:pt x="33" y="58"/>
                  </a:cubicBezTo>
                  <a:cubicBezTo>
                    <a:pt x="133" y="158"/>
                    <a:pt x="233" y="270"/>
                    <a:pt x="311" y="392"/>
                  </a:cubicBezTo>
                  <a:cubicBezTo>
                    <a:pt x="344" y="448"/>
                    <a:pt x="378" y="514"/>
                    <a:pt x="400" y="581"/>
                  </a:cubicBezTo>
                  <a:cubicBezTo>
                    <a:pt x="433" y="648"/>
                    <a:pt x="445" y="715"/>
                    <a:pt x="478" y="781"/>
                  </a:cubicBezTo>
                  <a:cubicBezTo>
                    <a:pt x="483" y="796"/>
                    <a:pt x="503" y="805"/>
                    <a:pt x="522" y="805"/>
                  </a:cubicBezTo>
                  <a:cubicBezTo>
                    <a:pt x="544" y="805"/>
                    <a:pt x="567" y="794"/>
                    <a:pt x="567" y="770"/>
                  </a:cubicBezTo>
                  <a:cubicBezTo>
                    <a:pt x="578" y="703"/>
                    <a:pt x="556" y="626"/>
                    <a:pt x="534" y="559"/>
                  </a:cubicBezTo>
                  <a:cubicBezTo>
                    <a:pt x="500" y="492"/>
                    <a:pt x="467" y="425"/>
                    <a:pt x="423" y="359"/>
                  </a:cubicBezTo>
                  <a:cubicBezTo>
                    <a:pt x="334" y="236"/>
                    <a:pt x="222" y="114"/>
                    <a:pt x="111" y="13"/>
                  </a:cubicBezTo>
                  <a:cubicBezTo>
                    <a:pt x="102" y="4"/>
                    <a:pt x="88" y="0"/>
                    <a:pt x="7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11"/>
            <p:cNvSpPr/>
            <p:nvPr/>
          </p:nvSpPr>
          <p:spPr>
            <a:xfrm>
              <a:off x="2298922" y="3940610"/>
              <a:ext cx="19502" cy="22677"/>
            </a:xfrm>
            <a:custGeom>
              <a:avLst/>
              <a:gdLst/>
              <a:ahLst/>
              <a:cxnLst/>
              <a:rect l="l" t="t" r="r" b="b"/>
              <a:pathLst>
                <a:path w="559" h="650" extrusionOk="0">
                  <a:moveTo>
                    <a:pt x="40" y="1"/>
                  </a:moveTo>
                  <a:cubicBezTo>
                    <a:pt x="21" y="1"/>
                    <a:pt x="0" y="13"/>
                    <a:pt x="8" y="34"/>
                  </a:cubicBezTo>
                  <a:cubicBezTo>
                    <a:pt x="18" y="56"/>
                    <a:pt x="18" y="68"/>
                    <a:pt x="30" y="79"/>
                  </a:cubicBezTo>
                  <a:lnTo>
                    <a:pt x="30" y="90"/>
                  </a:lnTo>
                  <a:cubicBezTo>
                    <a:pt x="41" y="113"/>
                    <a:pt x="52" y="135"/>
                    <a:pt x="52" y="145"/>
                  </a:cubicBezTo>
                  <a:cubicBezTo>
                    <a:pt x="41" y="157"/>
                    <a:pt x="41" y="168"/>
                    <a:pt x="41" y="190"/>
                  </a:cubicBezTo>
                  <a:cubicBezTo>
                    <a:pt x="119" y="346"/>
                    <a:pt x="219" y="501"/>
                    <a:pt x="364" y="602"/>
                  </a:cubicBezTo>
                  <a:cubicBezTo>
                    <a:pt x="371" y="602"/>
                    <a:pt x="378" y="607"/>
                    <a:pt x="389" y="607"/>
                  </a:cubicBezTo>
                  <a:cubicBezTo>
                    <a:pt x="394" y="607"/>
                    <a:pt x="401" y="605"/>
                    <a:pt x="408" y="602"/>
                  </a:cubicBezTo>
                  <a:cubicBezTo>
                    <a:pt x="419" y="624"/>
                    <a:pt x="441" y="635"/>
                    <a:pt x="463" y="646"/>
                  </a:cubicBezTo>
                  <a:cubicBezTo>
                    <a:pt x="469" y="648"/>
                    <a:pt x="475" y="649"/>
                    <a:pt x="482" y="649"/>
                  </a:cubicBezTo>
                  <a:cubicBezTo>
                    <a:pt x="516" y="649"/>
                    <a:pt x="558" y="627"/>
                    <a:pt x="530" y="590"/>
                  </a:cubicBezTo>
                  <a:cubicBezTo>
                    <a:pt x="475" y="524"/>
                    <a:pt x="386" y="457"/>
                    <a:pt x="319" y="390"/>
                  </a:cubicBezTo>
                  <a:cubicBezTo>
                    <a:pt x="297" y="368"/>
                    <a:pt x="275" y="335"/>
                    <a:pt x="252" y="301"/>
                  </a:cubicBezTo>
                  <a:cubicBezTo>
                    <a:pt x="241" y="301"/>
                    <a:pt x="241" y="290"/>
                    <a:pt x="230" y="279"/>
                  </a:cubicBezTo>
                  <a:cubicBezTo>
                    <a:pt x="208" y="234"/>
                    <a:pt x="174" y="190"/>
                    <a:pt x="152" y="145"/>
                  </a:cubicBezTo>
                  <a:cubicBezTo>
                    <a:pt x="119" y="101"/>
                    <a:pt x="97" y="56"/>
                    <a:pt x="63" y="12"/>
                  </a:cubicBezTo>
                  <a:cubicBezTo>
                    <a:pt x="59" y="4"/>
                    <a:pt x="50" y="1"/>
                    <a:pt x="4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11"/>
            <p:cNvSpPr/>
            <p:nvPr/>
          </p:nvSpPr>
          <p:spPr>
            <a:xfrm>
              <a:off x="2303388" y="3931609"/>
              <a:ext cx="19083" cy="28119"/>
            </a:xfrm>
            <a:custGeom>
              <a:avLst/>
              <a:gdLst/>
              <a:ahLst/>
              <a:cxnLst/>
              <a:rect l="l" t="t" r="r" b="b"/>
              <a:pathLst>
                <a:path w="547" h="806" extrusionOk="0">
                  <a:moveTo>
                    <a:pt x="374" y="620"/>
                  </a:moveTo>
                  <a:lnTo>
                    <a:pt x="374" y="620"/>
                  </a:lnTo>
                  <a:cubicBezTo>
                    <a:pt x="387" y="633"/>
                    <a:pt x="400" y="646"/>
                    <a:pt x="413" y="660"/>
                  </a:cubicBezTo>
                  <a:cubicBezTo>
                    <a:pt x="400" y="646"/>
                    <a:pt x="387" y="633"/>
                    <a:pt x="374" y="620"/>
                  </a:cubicBezTo>
                  <a:close/>
                  <a:moveTo>
                    <a:pt x="57" y="0"/>
                  </a:moveTo>
                  <a:cubicBezTo>
                    <a:pt x="36" y="0"/>
                    <a:pt x="13" y="11"/>
                    <a:pt x="13" y="37"/>
                  </a:cubicBezTo>
                  <a:cubicBezTo>
                    <a:pt x="13" y="92"/>
                    <a:pt x="46" y="159"/>
                    <a:pt x="68" y="215"/>
                  </a:cubicBezTo>
                  <a:lnTo>
                    <a:pt x="169" y="381"/>
                  </a:lnTo>
                  <a:cubicBezTo>
                    <a:pt x="175" y="390"/>
                    <a:pt x="182" y="398"/>
                    <a:pt x="188" y="406"/>
                  </a:cubicBezTo>
                  <a:lnTo>
                    <a:pt x="188" y="406"/>
                  </a:lnTo>
                  <a:cubicBezTo>
                    <a:pt x="160" y="373"/>
                    <a:pt x="132" y="338"/>
                    <a:pt x="102" y="304"/>
                  </a:cubicBezTo>
                  <a:cubicBezTo>
                    <a:pt x="96" y="294"/>
                    <a:pt x="84" y="290"/>
                    <a:pt x="71" y="290"/>
                  </a:cubicBezTo>
                  <a:cubicBezTo>
                    <a:pt x="39" y="290"/>
                    <a:pt x="0" y="316"/>
                    <a:pt x="24" y="348"/>
                  </a:cubicBezTo>
                  <a:cubicBezTo>
                    <a:pt x="91" y="437"/>
                    <a:pt x="157" y="537"/>
                    <a:pt x="236" y="626"/>
                  </a:cubicBezTo>
                  <a:cubicBezTo>
                    <a:pt x="268" y="660"/>
                    <a:pt x="302" y="704"/>
                    <a:pt x="335" y="737"/>
                  </a:cubicBezTo>
                  <a:cubicBezTo>
                    <a:pt x="375" y="767"/>
                    <a:pt x="414" y="806"/>
                    <a:pt x="470" y="806"/>
                  </a:cubicBezTo>
                  <a:cubicBezTo>
                    <a:pt x="476" y="806"/>
                    <a:pt x="484" y="805"/>
                    <a:pt x="491" y="804"/>
                  </a:cubicBezTo>
                  <a:cubicBezTo>
                    <a:pt x="502" y="804"/>
                    <a:pt x="547" y="782"/>
                    <a:pt x="535" y="759"/>
                  </a:cubicBezTo>
                  <a:cubicBezTo>
                    <a:pt x="513" y="726"/>
                    <a:pt x="480" y="704"/>
                    <a:pt x="446" y="693"/>
                  </a:cubicBezTo>
                  <a:lnTo>
                    <a:pt x="446" y="693"/>
                  </a:lnTo>
                  <a:cubicBezTo>
                    <a:pt x="451" y="694"/>
                    <a:pt x="456" y="695"/>
                    <a:pt x="461" y="695"/>
                  </a:cubicBezTo>
                  <a:cubicBezTo>
                    <a:pt x="494" y="695"/>
                    <a:pt x="531" y="666"/>
                    <a:pt x="502" y="637"/>
                  </a:cubicBezTo>
                  <a:cubicBezTo>
                    <a:pt x="424" y="548"/>
                    <a:pt x="335" y="448"/>
                    <a:pt x="268" y="348"/>
                  </a:cubicBezTo>
                  <a:cubicBezTo>
                    <a:pt x="236" y="292"/>
                    <a:pt x="202" y="248"/>
                    <a:pt x="179" y="193"/>
                  </a:cubicBezTo>
                  <a:cubicBezTo>
                    <a:pt x="147" y="137"/>
                    <a:pt x="124" y="70"/>
                    <a:pt x="91" y="15"/>
                  </a:cubicBezTo>
                  <a:cubicBezTo>
                    <a:pt x="86" y="5"/>
                    <a:pt x="72" y="0"/>
                    <a:pt x="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11"/>
            <p:cNvSpPr/>
            <p:nvPr/>
          </p:nvSpPr>
          <p:spPr>
            <a:xfrm>
              <a:off x="2311168" y="3938796"/>
              <a:ext cx="6245" cy="6524"/>
            </a:xfrm>
            <a:custGeom>
              <a:avLst/>
              <a:gdLst/>
              <a:ahLst/>
              <a:cxnLst/>
              <a:rect l="l" t="t" r="r" b="b"/>
              <a:pathLst>
                <a:path w="179" h="187" extrusionOk="0">
                  <a:moveTo>
                    <a:pt x="34" y="0"/>
                  </a:moveTo>
                  <a:cubicBezTo>
                    <a:pt x="26" y="0"/>
                    <a:pt x="18" y="3"/>
                    <a:pt x="13" y="9"/>
                  </a:cubicBezTo>
                  <a:cubicBezTo>
                    <a:pt x="1" y="19"/>
                    <a:pt x="1" y="31"/>
                    <a:pt x="13" y="42"/>
                  </a:cubicBezTo>
                  <a:cubicBezTo>
                    <a:pt x="13" y="53"/>
                    <a:pt x="23" y="64"/>
                    <a:pt x="35" y="76"/>
                  </a:cubicBezTo>
                  <a:cubicBezTo>
                    <a:pt x="45" y="76"/>
                    <a:pt x="57" y="86"/>
                    <a:pt x="57" y="98"/>
                  </a:cubicBezTo>
                  <a:lnTo>
                    <a:pt x="68" y="108"/>
                  </a:lnTo>
                  <a:cubicBezTo>
                    <a:pt x="68" y="120"/>
                    <a:pt x="79" y="120"/>
                    <a:pt x="68" y="120"/>
                  </a:cubicBezTo>
                  <a:lnTo>
                    <a:pt x="79" y="120"/>
                  </a:lnTo>
                  <a:lnTo>
                    <a:pt x="79" y="131"/>
                  </a:lnTo>
                  <a:cubicBezTo>
                    <a:pt x="90" y="142"/>
                    <a:pt x="90" y="153"/>
                    <a:pt x="102" y="165"/>
                  </a:cubicBezTo>
                  <a:cubicBezTo>
                    <a:pt x="112" y="187"/>
                    <a:pt x="134" y="187"/>
                    <a:pt x="157" y="187"/>
                  </a:cubicBezTo>
                  <a:cubicBezTo>
                    <a:pt x="168" y="175"/>
                    <a:pt x="179" y="165"/>
                    <a:pt x="179" y="142"/>
                  </a:cubicBezTo>
                  <a:cubicBezTo>
                    <a:pt x="168" y="120"/>
                    <a:pt x="146" y="86"/>
                    <a:pt x="134" y="64"/>
                  </a:cubicBezTo>
                  <a:cubicBezTo>
                    <a:pt x="112" y="42"/>
                    <a:pt x="90" y="19"/>
                    <a:pt x="57" y="9"/>
                  </a:cubicBezTo>
                  <a:cubicBezTo>
                    <a:pt x="51" y="3"/>
                    <a:pt x="43" y="0"/>
                    <a:pt x="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11"/>
            <p:cNvSpPr/>
            <p:nvPr/>
          </p:nvSpPr>
          <p:spPr>
            <a:xfrm>
              <a:off x="2287897" y="3940680"/>
              <a:ext cx="70647" cy="44586"/>
            </a:xfrm>
            <a:custGeom>
              <a:avLst/>
              <a:gdLst/>
              <a:ahLst/>
              <a:cxnLst/>
              <a:rect l="l" t="t" r="r" b="b"/>
              <a:pathLst>
                <a:path w="2025" h="1278" extrusionOk="0">
                  <a:moveTo>
                    <a:pt x="1283" y="1"/>
                  </a:moveTo>
                  <a:cubicBezTo>
                    <a:pt x="1143" y="1"/>
                    <a:pt x="982" y="31"/>
                    <a:pt x="801" y="111"/>
                  </a:cubicBezTo>
                  <a:cubicBezTo>
                    <a:pt x="1" y="466"/>
                    <a:pt x="357" y="1278"/>
                    <a:pt x="357" y="1278"/>
                  </a:cubicBezTo>
                  <a:lnTo>
                    <a:pt x="1246" y="1223"/>
                  </a:lnTo>
                  <a:lnTo>
                    <a:pt x="1569" y="1045"/>
                  </a:lnTo>
                  <a:lnTo>
                    <a:pt x="2025" y="377"/>
                  </a:lnTo>
                  <a:cubicBezTo>
                    <a:pt x="2025" y="377"/>
                    <a:pt x="1776" y="1"/>
                    <a:pt x="128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11"/>
            <p:cNvSpPr/>
            <p:nvPr/>
          </p:nvSpPr>
          <p:spPr>
            <a:xfrm>
              <a:off x="2282106" y="3924806"/>
              <a:ext cx="71415" cy="56308"/>
            </a:xfrm>
            <a:custGeom>
              <a:avLst/>
              <a:gdLst/>
              <a:ahLst/>
              <a:cxnLst/>
              <a:rect l="l" t="t" r="r" b="b"/>
              <a:pathLst>
                <a:path w="2047" h="1614" extrusionOk="0">
                  <a:moveTo>
                    <a:pt x="1520" y="0"/>
                  </a:moveTo>
                  <a:cubicBezTo>
                    <a:pt x="1494" y="0"/>
                    <a:pt x="1466" y="19"/>
                    <a:pt x="1491" y="42"/>
                  </a:cubicBezTo>
                  <a:cubicBezTo>
                    <a:pt x="1568" y="143"/>
                    <a:pt x="1646" y="232"/>
                    <a:pt x="1713" y="332"/>
                  </a:cubicBezTo>
                  <a:cubicBezTo>
                    <a:pt x="1702" y="332"/>
                    <a:pt x="1691" y="343"/>
                    <a:pt x="1691" y="365"/>
                  </a:cubicBezTo>
                  <a:cubicBezTo>
                    <a:pt x="1713" y="388"/>
                    <a:pt x="1724" y="410"/>
                    <a:pt x="1735" y="432"/>
                  </a:cubicBezTo>
                  <a:lnTo>
                    <a:pt x="1702" y="398"/>
                  </a:lnTo>
                  <a:cubicBezTo>
                    <a:pt x="1679" y="398"/>
                    <a:pt x="1669" y="398"/>
                    <a:pt x="1657" y="410"/>
                  </a:cubicBezTo>
                  <a:cubicBezTo>
                    <a:pt x="1624" y="354"/>
                    <a:pt x="1590" y="309"/>
                    <a:pt x="1546" y="254"/>
                  </a:cubicBezTo>
                  <a:cubicBezTo>
                    <a:pt x="1513" y="220"/>
                    <a:pt x="1491" y="187"/>
                    <a:pt x="1457" y="165"/>
                  </a:cubicBezTo>
                  <a:cubicBezTo>
                    <a:pt x="1424" y="121"/>
                    <a:pt x="1390" y="87"/>
                    <a:pt x="1357" y="54"/>
                  </a:cubicBezTo>
                  <a:cubicBezTo>
                    <a:pt x="1353" y="46"/>
                    <a:pt x="1342" y="42"/>
                    <a:pt x="1330" y="42"/>
                  </a:cubicBezTo>
                  <a:cubicBezTo>
                    <a:pt x="1308" y="42"/>
                    <a:pt x="1283" y="54"/>
                    <a:pt x="1290" y="76"/>
                  </a:cubicBezTo>
                  <a:cubicBezTo>
                    <a:pt x="1313" y="154"/>
                    <a:pt x="1390" y="210"/>
                    <a:pt x="1435" y="265"/>
                  </a:cubicBezTo>
                  <a:cubicBezTo>
                    <a:pt x="1501" y="332"/>
                    <a:pt x="1557" y="410"/>
                    <a:pt x="1602" y="487"/>
                  </a:cubicBezTo>
                  <a:cubicBezTo>
                    <a:pt x="1646" y="566"/>
                    <a:pt x="1691" y="643"/>
                    <a:pt x="1713" y="732"/>
                  </a:cubicBezTo>
                  <a:cubicBezTo>
                    <a:pt x="1735" y="776"/>
                    <a:pt x="1746" y="832"/>
                    <a:pt x="1758" y="877"/>
                  </a:cubicBezTo>
                  <a:lnTo>
                    <a:pt x="1758" y="921"/>
                  </a:lnTo>
                  <a:cubicBezTo>
                    <a:pt x="1758" y="932"/>
                    <a:pt x="1746" y="932"/>
                    <a:pt x="1746" y="932"/>
                  </a:cubicBezTo>
                  <a:lnTo>
                    <a:pt x="1746" y="888"/>
                  </a:lnTo>
                  <a:cubicBezTo>
                    <a:pt x="1746" y="865"/>
                    <a:pt x="1724" y="855"/>
                    <a:pt x="1702" y="855"/>
                  </a:cubicBezTo>
                  <a:cubicBezTo>
                    <a:pt x="1691" y="832"/>
                    <a:pt x="1691" y="810"/>
                    <a:pt x="1679" y="788"/>
                  </a:cubicBezTo>
                  <a:cubicBezTo>
                    <a:pt x="1669" y="766"/>
                    <a:pt x="1646" y="743"/>
                    <a:pt x="1624" y="721"/>
                  </a:cubicBezTo>
                  <a:cubicBezTo>
                    <a:pt x="1624" y="710"/>
                    <a:pt x="1602" y="710"/>
                    <a:pt x="1590" y="710"/>
                  </a:cubicBezTo>
                  <a:cubicBezTo>
                    <a:pt x="1580" y="721"/>
                    <a:pt x="1568" y="721"/>
                    <a:pt x="1568" y="743"/>
                  </a:cubicBezTo>
                  <a:cubicBezTo>
                    <a:pt x="1580" y="766"/>
                    <a:pt x="1580" y="788"/>
                    <a:pt x="1590" y="810"/>
                  </a:cubicBezTo>
                  <a:cubicBezTo>
                    <a:pt x="1602" y="832"/>
                    <a:pt x="1602" y="855"/>
                    <a:pt x="1613" y="877"/>
                  </a:cubicBezTo>
                  <a:cubicBezTo>
                    <a:pt x="1613" y="910"/>
                    <a:pt x="1624" y="944"/>
                    <a:pt x="1624" y="966"/>
                  </a:cubicBezTo>
                  <a:cubicBezTo>
                    <a:pt x="1613" y="966"/>
                    <a:pt x="1602" y="977"/>
                    <a:pt x="1590" y="977"/>
                  </a:cubicBezTo>
                  <a:cubicBezTo>
                    <a:pt x="1590" y="944"/>
                    <a:pt x="1580" y="910"/>
                    <a:pt x="1568" y="888"/>
                  </a:cubicBezTo>
                  <a:cubicBezTo>
                    <a:pt x="1535" y="810"/>
                    <a:pt x="1501" y="754"/>
                    <a:pt x="1457" y="699"/>
                  </a:cubicBezTo>
                  <a:cubicBezTo>
                    <a:pt x="1449" y="687"/>
                    <a:pt x="1436" y="682"/>
                    <a:pt x="1423" y="682"/>
                  </a:cubicBezTo>
                  <a:cubicBezTo>
                    <a:pt x="1399" y="682"/>
                    <a:pt x="1376" y="699"/>
                    <a:pt x="1390" y="721"/>
                  </a:cubicBezTo>
                  <a:cubicBezTo>
                    <a:pt x="1435" y="810"/>
                    <a:pt x="1479" y="899"/>
                    <a:pt x="1501" y="988"/>
                  </a:cubicBezTo>
                  <a:lnTo>
                    <a:pt x="1468" y="921"/>
                  </a:lnTo>
                  <a:cubicBezTo>
                    <a:pt x="1424" y="843"/>
                    <a:pt x="1368" y="776"/>
                    <a:pt x="1313" y="710"/>
                  </a:cubicBezTo>
                  <a:cubicBezTo>
                    <a:pt x="1212" y="566"/>
                    <a:pt x="1079" y="443"/>
                    <a:pt x="945" y="332"/>
                  </a:cubicBezTo>
                  <a:cubicBezTo>
                    <a:pt x="939" y="325"/>
                    <a:pt x="929" y="322"/>
                    <a:pt x="920" y="322"/>
                  </a:cubicBezTo>
                  <a:cubicBezTo>
                    <a:pt x="898" y="322"/>
                    <a:pt x="877" y="338"/>
                    <a:pt x="901" y="354"/>
                  </a:cubicBezTo>
                  <a:cubicBezTo>
                    <a:pt x="1023" y="477"/>
                    <a:pt x="1135" y="598"/>
                    <a:pt x="1234" y="732"/>
                  </a:cubicBezTo>
                  <a:cubicBezTo>
                    <a:pt x="1268" y="776"/>
                    <a:pt x="1290" y="821"/>
                    <a:pt x="1313" y="865"/>
                  </a:cubicBezTo>
                  <a:cubicBezTo>
                    <a:pt x="1301" y="843"/>
                    <a:pt x="1290" y="821"/>
                    <a:pt x="1268" y="799"/>
                  </a:cubicBezTo>
                  <a:cubicBezTo>
                    <a:pt x="1257" y="799"/>
                    <a:pt x="1257" y="788"/>
                    <a:pt x="1246" y="776"/>
                  </a:cubicBezTo>
                  <a:cubicBezTo>
                    <a:pt x="1246" y="766"/>
                    <a:pt x="1234" y="766"/>
                    <a:pt x="1234" y="754"/>
                  </a:cubicBezTo>
                  <a:cubicBezTo>
                    <a:pt x="1157" y="643"/>
                    <a:pt x="1034" y="566"/>
                    <a:pt x="923" y="499"/>
                  </a:cubicBezTo>
                  <a:cubicBezTo>
                    <a:pt x="917" y="495"/>
                    <a:pt x="909" y="493"/>
                    <a:pt x="901" y="493"/>
                  </a:cubicBezTo>
                  <a:cubicBezTo>
                    <a:pt x="865" y="493"/>
                    <a:pt x="820" y="527"/>
                    <a:pt x="856" y="554"/>
                  </a:cubicBezTo>
                  <a:cubicBezTo>
                    <a:pt x="967" y="621"/>
                    <a:pt x="1056" y="710"/>
                    <a:pt x="1145" y="810"/>
                  </a:cubicBezTo>
                  <a:cubicBezTo>
                    <a:pt x="1123" y="788"/>
                    <a:pt x="1101" y="766"/>
                    <a:pt x="1068" y="754"/>
                  </a:cubicBezTo>
                  <a:cubicBezTo>
                    <a:pt x="1046" y="754"/>
                    <a:pt x="990" y="766"/>
                    <a:pt x="1023" y="799"/>
                  </a:cubicBezTo>
                  <a:cubicBezTo>
                    <a:pt x="1070" y="855"/>
                    <a:pt x="1116" y="918"/>
                    <a:pt x="1157" y="977"/>
                  </a:cubicBezTo>
                  <a:lnTo>
                    <a:pt x="1157" y="977"/>
                  </a:lnTo>
                  <a:cubicBezTo>
                    <a:pt x="1105" y="925"/>
                    <a:pt x="1053" y="874"/>
                    <a:pt x="1001" y="832"/>
                  </a:cubicBezTo>
                  <a:cubicBezTo>
                    <a:pt x="878" y="721"/>
                    <a:pt x="757" y="621"/>
                    <a:pt x="656" y="499"/>
                  </a:cubicBezTo>
                  <a:cubicBezTo>
                    <a:pt x="653" y="492"/>
                    <a:pt x="647" y="490"/>
                    <a:pt x="640" y="490"/>
                  </a:cubicBezTo>
                  <a:cubicBezTo>
                    <a:pt x="624" y="490"/>
                    <a:pt x="604" y="505"/>
                    <a:pt x="612" y="521"/>
                  </a:cubicBezTo>
                  <a:cubicBezTo>
                    <a:pt x="701" y="655"/>
                    <a:pt x="812" y="754"/>
                    <a:pt x="923" y="865"/>
                  </a:cubicBezTo>
                  <a:cubicBezTo>
                    <a:pt x="979" y="910"/>
                    <a:pt x="1034" y="966"/>
                    <a:pt x="1090" y="1021"/>
                  </a:cubicBezTo>
                  <a:cubicBezTo>
                    <a:pt x="1112" y="1055"/>
                    <a:pt x="1135" y="1077"/>
                    <a:pt x="1157" y="1110"/>
                  </a:cubicBezTo>
                  <a:cubicBezTo>
                    <a:pt x="1157" y="1122"/>
                    <a:pt x="1168" y="1132"/>
                    <a:pt x="1168" y="1132"/>
                  </a:cubicBezTo>
                  <a:lnTo>
                    <a:pt x="1168" y="1144"/>
                  </a:lnTo>
                  <a:cubicBezTo>
                    <a:pt x="1179" y="1144"/>
                    <a:pt x="1179" y="1144"/>
                    <a:pt x="1179" y="1155"/>
                  </a:cubicBezTo>
                  <a:cubicBezTo>
                    <a:pt x="1168" y="1155"/>
                    <a:pt x="1168" y="1144"/>
                    <a:pt x="1157" y="1144"/>
                  </a:cubicBezTo>
                  <a:cubicBezTo>
                    <a:pt x="1149" y="1136"/>
                    <a:pt x="1135" y="1128"/>
                    <a:pt x="1120" y="1128"/>
                  </a:cubicBezTo>
                  <a:cubicBezTo>
                    <a:pt x="1114" y="1128"/>
                    <a:pt x="1107" y="1129"/>
                    <a:pt x="1101" y="1132"/>
                  </a:cubicBezTo>
                  <a:cubicBezTo>
                    <a:pt x="1090" y="1144"/>
                    <a:pt x="1079" y="1155"/>
                    <a:pt x="1090" y="1177"/>
                  </a:cubicBezTo>
                  <a:lnTo>
                    <a:pt x="1090" y="1188"/>
                  </a:lnTo>
                  <a:lnTo>
                    <a:pt x="1034" y="1132"/>
                  </a:lnTo>
                  <a:cubicBezTo>
                    <a:pt x="1029" y="1127"/>
                    <a:pt x="1018" y="1124"/>
                    <a:pt x="1007" y="1124"/>
                  </a:cubicBezTo>
                  <a:cubicBezTo>
                    <a:pt x="995" y="1124"/>
                    <a:pt x="984" y="1127"/>
                    <a:pt x="979" y="1132"/>
                  </a:cubicBezTo>
                  <a:cubicBezTo>
                    <a:pt x="957" y="1144"/>
                    <a:pt x="945" y="1166"/>
                    <a:pt x="967" y="1177"/>
                  </a:cubicBezTo>
                  <a:cubicBezTo>
                    <a:pt x="979" y="1188"/>
                    <a:pt x="979" y="1199"/>
                    <a:pt x="990" y="1211"/>
                  </a:cubicBezTo>
                  <a:lnTo>
                    <a:pt x="890" y="1110"/>
                  </a:lnTo>
                  <a:cubicBezTo>
                    <a:pt x="779" y="999"/>
                    <a:pt x="668" y="888"/>
                    <a:pt x="567" y="776"/>
                  </a:cubicBezTo>
                  <a:cubicBezTo>
                    <a:pt x="561" y="770"/>
                    <a:pt x="552" y="767"/>
                    <a:pt x="544" y="767"/>
                  </a:cubicBezTo>
                  <a:cubicBezTo>
                    <a:pt x="524" y="767"/>
                    <a:pt x="507" y="783"/>
                    <a:pt x="523" y="799"/>
                  </a:cubicBezTo>
                  <a:cubicBezTo>
                    <a:pt x="634" y="932"/>
                    <a:pt x="734" y="1066"/>
                    <a:pt x="856" y="1188"/>
                  </a:cubicBezTo>
                  <a:cubicBezTo>
                    <a:pt x="868" y="1188"/>
                    <a:pt x="868" y="1199"/>
                    <a:pt x="878" y="1199"/>
                  </a:cubicBezTo>
                  <a:cubicBezTo>
                    <a:pt x="868" y="1211"/>
                    <a:pt x="856" y="1211"/>
                    <a:pt x="856" y="1211"/>
                  </a:cubicBezTo>
                  <a:cubicBezTo>
                    <a:pt x="823" y="1188"/>
                    <a:pt x="801" y="1166"/>
                    <a:pt x="767" y="1144"/>
                  </a:cubicBezTo>
                  <a:lnTo>
                    <a:pt x="734" y="1144"/>
                  </a:lnTo>
                  <a:cubicBezTo>
                    <a:pt x="734" y="1132"/>
                    <a:pt x="723" y="1122"/>
                    <a:pt x="712" y="1110"/>
                  </a:cubicBezTo>
                  <a:cubicBezTo>
                    <a:pt x="623" y="1010"/>
                    <a:pt x="534" y="899"/>
                    <a:pt x="456" y="788"/>
                  </a:cubicBezTo>
                  <a:cubicBezTo>
                    <a:pt x="447" y="779"/>
                    <a:pt x="435" y="776"/>
                    <a:pt x="425" y="776"/>
                  </a:cubicBezTo>
                  <a:cubicBezTo>
                    <a:pt x="409" y="776"/>
                    <a:pt x="398" y="785"/>
                    <a:pt x="411" y="799"/>
                  </a:cubicBezTo>
                  <a:cubicBezTo>
                    <a:pt x="478" y="921"/>
                    <a:pt x="567" y="1043"/>
                    <a:pt x="656" y="1155"/>
                  </a:cubicBezTo>
                  <a:cubicBezTo>
                    <a:pt x="701" y="1211"/>
                    <a:pt x="757" y="1266"/>
                    <a:pt x="801" y="1322"/>
                  </a:cubicBezTo>
                  <a:lnTo>
                    <a:pt x="846" y="1366"/>
                  </a:lnTo>
                  <a:cubicBezTo>
                    <a:pt x="834" y="1355"/>
                    <a:pt x="823" y="1355"/>
                    <a:pt x="812" y="1344"/>
                  </a:cubicBezTo>
                  <a:cubicBezTo>
                    <a:pt x="812" y="1344"/>
                    <a:pt x="789" y="1344"/>
                    <a:pt x="789" y="1355"/>
                  </a:cubicBezTo>
                  <a:lnTo>
                    <a:pt x="779" y="1355"/>
                  </a:lnTo>
                  <a:lnTo>
                    <a:pt x="757" y="1333"/>
                  </a:lnTo>
                  <a:cubicBezTo>
                    <a:pt x="701" y="1277"/>
                    <a:pt x="656" y="1221"/>
                    <a:pt x="601" y="1166"/>
                  </a:cubicBezTo>
                  <a:lnTo>
                    <a:pt x="467" y="999"/>
                  </a:lnTo>
                  <a:cubicBezTo>
                    <a:pt x="456" y="988"/>
                    <a:pt x="445" y="988"/>
                    <a:pt x="445" y="977"/>
                  </a:cubicBezTo>
                  <a:cubicBezTo>
                    <a:pt x="401" y="921"/>
                    <a:pt x="367" y="855"/>
                    <a:pt x="312" y="810"/>
                  </a:cubicBezTo>
                  <a:cubicBezTo>
                    <a:pt x="306" y="807"/>
                    <a:pt x="300" y="806"/>
                    <a:pt x="294" y="806"/>
                  </a:cubicBezTo>
                  <a:cubicBezTo>
                    <a:pt x="279" y="806"/>
                    <a:pt x="267" y="816"/>
                    <a:pt x="267" y="832"/>
                  </a:cubicBezTo>
                  <a:cubicBezTo>
                    <a:pt x="278" y="899"/>
                    <a:pt x="334" y="966"/>
                    <a:pt x="378" y="1033"/>
                  </a:cubicBezTo>
                  <a:cubicBezTo>
                    <a:pt x="423" y="1088"/>
                    <a:pt x="467" y="1155"/>
                    <a:pt x="523" y="1211"/>
                  </a:cubicBezTo>
                  <a:cubicBezTo>
                    <a:pt x="601" y="1310"/>
                    <a:pt x="678" y="1389"/>
                    <a:pt x="757" y="1478"/>
                  </a:cubicBezTo>
                  <a:cubicBezTo>
                    <a:pt x="723" y="1466"/>
                    <a:pt x="701" y="1444"/>
                    <a:pt x="678" y="1433"/>
                  </a:cubicBezTo>
                  <a:cubicBezTo>
                    <a:pt x="612" y="1399"/>
                    <a:pt x="567" y="1355"/>
                    <a:pt x="523" y="1300"/>
                  </a:cubicBezTo>
                  <a:cubicBezTo>
                    <a:pt x="411" y="1199"/>
                    <a:pt x="322" y="1077"/>
                    <a:pt x="211" y="977"/>
                  </a:cubicBezTo>
                  <a:cubicBezTo>
                    <a:pt x="207" y="975"/>
                    <a:pt x="203" y="974"/>
                    <a:pt x="198" y="974"/>
                  </a:cubicBezTo>
                  <a:cubicBezTo>
                    <a:pt x="175" y="974"/>
                    <a:pt x="148" y="992"/>
                    <a:pt x="167" y="1010"/>
                  </a:cubicBezTo>
                  <a:cubicBezTo>
                    <a:pt x="278" y="1122"/>
                    <a:pt x="356" y="1244"/>
                    <a:pt x="467" y="1355"/>
                  </a:cubicBezTo>
                  <a:cubicBezTo>
                    <a:pt x="512" y="1399"/>
                    <a:pt x="567" y="1444"/>
                    <a:pt x="623" y="1488"/>
                  </a:cubicBezTo>
                  <a:cubicBezTo>
                    <a:pt x="645" y="1500"/>
                    <a:pt x="668" y="1522"/>
                    <a:pt x="690" y="1533"/>
                  </a:cubicBezTo>
                  <a:lnTo>
                    <a:pt x="656" y="1533"/>
                  </a:lnTo>
                  <a:cubicBezTo>
                    <a:pt x="645" y="1533"/>
                    <a:pt x="634" y="1544"/>
                    <a:pt x="634" y="1544"/>
                  </a:cubicBezTo>
                  <a:cubicBezTo>
                    <a:pt x="500" y="1510"/>
                    <a:pt x="389" y="1411"/>
                    <a:pt x="300" y="1310"/>
                  </a:cubicBezTo>
                  <a:cubicBezTo>
                    <a:pt x="178" y="1177"/>
                    <a:pt x="78" y="1010"/>
                    <a:pt x="67" y="832"/>
                  </a:cubicBezTo>
                  <a:cubicBezTo>
                    <a:pt x="62" y="818"/>
                    <a:pt x="50" y="812"/>
                    <a:pt x="37" y="812"/>
                  </a:cubicBezTo>
                  <a:cubicBezTo>
                    <a:pt x="19" y="812"/>
                    <a:pt x="0" y="824"/>
                    <a:pt x="0" y="843"/>
                  </a:cubicBezTo>
                  <a:cubicBezTo>
                    <a:pt x="11" y="1043"/>
                    <a:pt x="111" y="1211"/>
                    <a:pt x="245" y="1366"/>
                  </a:cubicBezTo>
                  <a:cubicBezTo>
                    <a:pt x="348" y="1490"/>
                    <a:pt x="489" y="1613"/>
                    <a:pt x="659" y="1613"/>
                  </a:cubicBezTo>
                  <a:cubicBezTo>
                    <a:pt x="673" y="1613"/>
                    <a:pt x="687" y="1613"/>
                    <a:pt x="701" y="1611"/>
                  </a:cubicBezTo>
                  <a:cubicBezTo>
                    <a:pt x="712" y="1611"/>
                    <a:pt x="712" y="1599"/>
                    <a:pt x="723" y="1599"/>
                  </a:cubicBezTo>
                  <a:cubicBezTo>
                    <a:pt x="734" y="1599"/>
                    <a:pt x="734" y="1589"/>
                    <a:pt x="745" y="1589"/>
                  </a:cubicBezTo>
                  <a:lnTo>
                    <a:pt x="779" y="1589"/>
                  </a:lnTo>
                  <a:cubicBezTo>
                    <a:pt x="789" y="1589"/>
                    <a:pt x="801" y="1577"/>
                    <a:pt x="801" y="1567"/>
                  </a:cubicBezTo>
                  <a:lnTo>
                    <a:pt x="812" y="1567"/>
                  </a:lnTo>
                  <a:cubicBezTo>
                    <a:pt x="823" y="1567"/>
                    <a:pt x="823" y="1567"/>
                    <a:pt x="834" y="1555"/>
                  </a:cubicBezTo>
                  <a:cubicBezTo>
                    <a:pt x="846" y="1567"/>
                    <a:pt x="846" y="1567"/>
                    <a:pt x="846" y="1577"/>
                  </a:cubicBezTo>
                  <a:cubicBezTo>
                    <a:pt x="851" y="1583"/>
                    <a:pt x="859" y="1586"/>
                    <a:pt x="869" y="1586"/>
                  </a:cubicBezTo>
                  <a:cubicBezTo>
                    <a:pt x="878" y="1586"/>
                    <a:pt x="890" y="1583"/>
                    <a:pt x="901" y="1577"/>
                  </a:cubicBezTo>
                  <a:cubicBezTo>
                    <a:pt x="935" y="1577"/>
                    <a:pt x="979" y="1555"/>
                    <a:pt x="1012" y="1533"/>
                  </a:cubicBezTo>
                  <a:lnTo>
                    <a:pt x="1023" y="1533"/>
                  </a:lnTo>
                  <a:cubicBezTo>
                    <a:pt x="1046" y="1533"/>
                    <a:pt x="1056" y="1533"/>
                    <a:pt x="1068" y="1522"/>
                  </a:cubicBezTo>
                  <a:cubicBezTo>
                    <a:pt x="1090" y="1510"/>
                    <a:pt x="1101" y="1500"/>
                    <a:pt x="1090" y="1488"/>
                  </a:cubicBezTo>
                  <a:cubicBezTo>
                    <a:pt x="1101" y="1478"/>
                    <a:pt x="1112" y="1478"/>
                    <a:pt x="1112" y="1466"/>
                  </a:cubicBezTo>
                  <a:lnTo>
                    <a:pt x="1123" y="1466"/>
                  </a:lnTo>
                  <a:cubicBezTo>
                    <a:pt x="1134" y="1472"/>
                    <a:pt x="1145" y="1475"/>
                    <a:pt x="1155" y="1475"/>
                  </a:cubicBezTo>
                  <a:cubicBezTo>
                    <a:pt x="1165" y="1475"/>
                    <a:pt x="1173" y="1472"/>
                    <a:pt x="1179" y="1466"/>
                  </a:cubicBezTo>
                  <a:lnTo>
                    <a:pt x="1190" y="1466"/>
                  </a:lnTo>
                  <a:cubicBezTo>
                    <a:pt x="1201" y="1478"/>
                    <a:pt x="1224" y="1478"/>
                    <a:pt x="1257" y="1478"/>
                  </a:cubicBezTo>
                  <a:cubicBezTo>
                    <a:pt x="1279" y="1478"/>
                    <a:pt x="1301" y="1455"/>
                    <a:pt x="1301" y="1433"/>
                  </a:cubicBezTo>
                  <a:cubicBezTo>
                    <a:pt x="1301" y="1411"/>
                    <a:pt x="1290" y="1399"/>
                    <a:pt x="1279" y="1389"/>
                  </a:cubicBezTo>
                  <a:cubicBezTo>
                    <a:pt x="1301" y="1377"/>
                    <a:pt x="1323" y="1355"/>
                    <a:pt x="1335" y="1344"/>
                  </a:cubicBezTo>
                  <a:cubicBezTo>
                    <a:pt x="1346" y="1355"/>
                    <a:pt x="1368" y="1355"/>
                    <a:pt x="1379" y="1355"/>
                  </a:cubicBezTo>
                  <a:cubicBezTo>
                    <a:pt x="1446" y="1344"/>
                    <a:pt x="1513" y="1300"/>
                    <a:pt x="1557" y="1244"/>
                  </a:cubicBezTo>
                  <a:cubicBezTo>
                    <a:pt x="1580" y="1233"/>
                    <a:pt x="1590" y="1211"/>
                    <a:pt x="1602" y="1188"/>
                  </a:cubicBezTo>
                  <a:cubicBezTo>
                    <a:pt x="1613" y="1188"/>
                    <a:pt x="1613" y="1177"/>
                    <a:pt x="1624" y="1177"/>
                  </a:cubicBezTo>
                  <a:cubicBezTo>
                    <a:pt x="1679" y="1166"/>
                    <a:pt x="1691" y="1122"/>
                    <a:pt x="1691" y="1066"/>
                  </a:cubicBezTo>
                  <a:cubicBezTo>
                    <a:pt x="1702" y="1066"/>
                    <a:pt x="1724" y="1055"/>
                    <a:pt x="1724" y="1043"/>
                  </a:cubicBezTo>
                  <a:cubicBezTo>
                    <a:pt x="1731" y="1043"/>
                    <a:pt x="1734" y="1048"/>
                    <a:pt x="1738" y="1048"/>
                  </a:cubicBezTo>
                  <a:cubicBezTo>
                    <a:pt x="1740" y="1048"/>
                    <a:pt x="1742" y="1047"/>
                    <a:pt x="1746" y="1043"/>
                  </a:cubicBezTo>
                  <a:cubicBezTo>
                    <a:pt x="1746" y="1043"/>
                    <a:pt x="1758" y="1043"/>
                    <a:pt x="1768" y="1033"/>
                  </a:cubicBezTo>
                  <a:lnTo>
                    <a:pt x="1780" y="1033"/>
                  </a:lnTo>
                  <a:cubicBezTo>
                    <a:pt x="1783" y="1036"/>
                    <a:pt x="1787" y="1037"/>
                    <a:pt x="1791" y="1037"/>
                  </a:cubicBezTo>
                  <a:cubicBezTo>
                    <a:pt x="1802" y="1037"/>
                    <a:pt x="1816" y="1029"/>
                    <a:pt x="1824" y="1021"/>
                  </a:cubicBezTo>
                  <a:cubicBezTo>
                    <a:pt x="1835" y="988"/>
                    <a:pt x="1835" y="954"/>
                    <a:pt x="1835" y="932"/>
                  </a:cubicBezTo>
                  <a:cubicBezTo>
                    <a:pt x="1847" y="932"/>
                    <a:pt x="1857" y="932"/>
                    <a:pt x="1869" y="921"/>
                  </a:cubicBezTo>
                  <a:cubicBezTo>
                    <a:pt x="1879" y="910"/>
                    <a:pt x="1879" y="888"/>
                    <a:pt x="1879" y="865"/>
                  </a:cubicBezTo>
                  <a:cubicBezTo>
                    <a:pt x="1891" y="865"/>
                    <a:pt x="1902" y="855"/>
                    <a:pt x="1902" y="843"/>
                  </a:cubicBezTo>
                  <a:lnTo>
                    <a:pt x="1902" y="799"/>
                  </a:lnTo>
                  <a:cubicBezTo>
                    <a:pt x="1906" y="807"/>
                    <a:pt x="1916" y="811"/>
                    <a:pt x="1926" y="811"/>
                  </a:cubicBezTo>
                  <a:cubicBezTo>
                    <a:pt x="1943" y="811"/>
                    <a:pt x="1962" y="802"/>
                    <a:pt x="1968" y="788"/>
                  </a:cubicBezTo>
                  <a:cubicBezTo>
                    <a:pt x="1968" y="776"/>
                    <a:pt x="1980" y="754"/>
                    <a:pt x="1980" y="743"/>
                  </a:cubicBezTo>
                  <a:lnTo>
                    <a:pt x="1980" y="754"/>
                  </a:lnTo>
                  <a:lnTo>
                    <a:pt x="2013" y="754"/>
                  </a:lnTo>
                  <a:cubicBezTo>
                    <a:pt x="2024" y="754"/>
                    <a:pt x="2024" y="754"/>
                    <a:pt x="2035" y="743"/>
                  </a:cubicBezTo>
                  <a:cubicBezTo>
                    <a:pt x="2047" y="743"/>
                    <a:pt x="2047" y="732"/>
                    <a:pt x="2047" y="721"/>
                  </a:cubicBezTo>
                  <a:lnTo>
                    <a:pt x="2047" y="655"/>
                  </a:lnTo>
                  <a:cubicBezTo>
                    <a:pt x="2047" y="632"/>
                    <a:pt x="2035" y="610"/>
                    <a:pt x="2035" y="588"/>
                  </a:cubicBezTo>
                  <a:cubicBezTo>
                    <a:pt x="2024" y="576"/>
                    <a:pt x="2024" y="576"/>
                    <a:pt x="2024" y="566"/>
                  </a:cubicBezTo>
                  <a:lnTo>
                    <a:pt x="2002" y="566"/>
                  </a:lnTo>
                  <a:cubicBezTo>
                    <a:pt x="1980" y="566"/>
                    <a:pt x="1968" y="576"/>
                    <a:pt x="1968" y="588"/>
                  </a:cubicBezTo>
                  <a:lnTo>
                    <a:pt x="1968" y="665"/>
                  </a:lnTo>
                  <a:lnTo>
                    <a:pt x="1968" y="677"/>
                  </a:lnTo>
                  <a:cubicBezTo>
                    <a:pt x="1968" y="643"/>
                    <a:pt x="1946" y="610"/>
                    <a:pt x="1946" y="576"/>
                  </a:cubicBezTo>
                  <a:cubicBezTo>
                    <a:pt x="1913" y="509"/>
                    <a:pt x="1879" y="432"/>
                    <a:pt x="1847" y="376"/>
                  </a:cubicBezTo>
                  <a:cubicBezTo>
                    <a:pt x="1758" y="243"/>
                    <a:pt x="1657" y="121"/>
                    <a:pt x="1546" y="9"/>
                  </a:cubicBezTo>
                  <a:cubicBezTo>
                    <a:pt x="1540" y="3"/>
                    <a:pt x="1530" y="0"/>
                    <a:pt x="15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11"/>
            <p:cNvSpPr/>
            <p:nvPr/>
          </p:nvSpPr>
          <p:spPr>
            <a:xfrm>
              <a:off x="2332903" y="3934261"/>
              <a:ext cx="17409" cy="25014"/>
            </a:xfrm>
            <a:custGeom>
              <a:avLst/>
              <a:gdLst/>
              <a:ahLst/>
              <a:cxnLst/>
              <a:rect l="l" t="t" r="r" b="b"/>
              <a:pathLst>
                <a:path w="499" h="717" extrusionOk="0">
                  <a:moveTo>
                    <a:pt x="304" y="475"/>
                  </a:moveTo>
                  <a:cubicBezTo>
                    <a:pt x="314" y="486"/>
                    <a:pt x="324" y="507"/>
                    <a:pt x="324" y="528"/>
                  </a:cubicBezTo>
                  <a:cubicBezTo>
                    <a:pt x="318" y="510"/>
                    <a:pt x="311" y="492"/>
                    <a:pt x="304" y="475"/>
                  </a:cubicBezTo>
                  <a:close/>
                  <a:moveTo>
                    <a:pt x="22" y="1"/>
                  </a:moveTo>
                  <a:cubicBezTo>
                    <a:pt x="12" y="1"/>
                    <a:pt x="1" y="9"/>
                    <a:pt x="1" y="16"/>
                  </a:cubicBezTo>
                  <a:cubicBezTo>
                    <a:pt x="134" y="216"/>
                    <a:pt x="246" y="428"/>
                    <a:pt x="312" y="661"/>
                  </a:cubicBezTo>
                  <a:cubicBezTo>
                    <a:pt x="324" y="661"/>
                    <a:pt x="334" y="673"/>
                    <a:pt x="334" y="673"/>
                  </a:cubicBezTo>
                  <a:lnTo>
                    <a:pt x="334" y="683"/>
                  </a:lnTo>
                  <a:cubicBezTo>
                    <a:pt x="340" y="706"/>
                    <a:pt x="363" y="717"/>
                    <a:pt x="383" y="717"/>
                  </a:cubicBezTo>
                  <a:cubicBezTo>
                    <a:pt x="404" y="717"/>
                    <a:pt x="423" y="706"/>
                    <a:pt x="423" y="683"/>
                  </a:cubicBezTo>
                  <a:cubicBezTo>
                    <a:pt x="435" y="639"/>
                    <a:pt x="435" y="594"/>
                    <a:pt x="435" y="561"/>
                  </a:cubicBezTo>
                  <a:lnTo>
                    <a:pt x="435" y="550"/>
                  </a:lnTo>
                  <a:cubicBezTo>
                    <a:pt x="441" y="553"/>
                    <a:pt x="449" y="554"/>
                    <a:pt x="456" y="554"/>
                  </a:cubicBezTo>
                  <a:cubicBezTo>
                    <a:pt x="477" y="554"/>
                    <a:pt x="499" y="544"/>
                    <a:pt x="490" y="528"/>
                  </a:cubicBezTo>
                  <a:cubicBezTo>
                    <a:pt x="490" y="495"/>
                    <a:pt x="468" y="472"/>
                    <a:pt x="457" y="450"/>
                  </a:cubicBezTo>
                  <a:cubicBezTo>
                    <a:pt x="446" y="428"/>
                    <a:pt x="435" y="394"/>
                    <a:pt x="435" y="372"/>
                  </a:cubicBezTo>
                  <a:cubicBezTo>
                    <a:pt x="423" y="372"/>
                    <a:pt x="423" y="361"/>
                    <a:pt x="423" y="361"/>
                  </a:cubicBezTo>
                  <a:cubicBezTo>
                    <a:pt x="423" y="305"/>
                    <a:pt x="413" y="250"/>
                    <a:pt x="391" y="194"/>
                  </a:cubicBezTo>
                  <a:cubicBezTo>
                    <a:pt x="386" y="186"/>
                    <a:pt x="377" y="183"/>
                    <a:pt x="366" y="183"/>
                  </a:cubicBezTo>
                  <a:cubicBezTo>
                    <a:pt x="347" y="183"/>
                    <a:pt x="324" y="195"/>
                    <a:pt x="324" y="216"/>
                  </a:cubicBezTo>
                  <a:cubicBezTo>
                    <a:pt x="334" y="272"/>
                    <a:pt x="334" y="327"/>
                    <a:pt x="334" y="384"/>
                  </a:cubicBezTo>
                  <a:cubicBezTo>
                    <a:pt x="312" y="339"/>
                    <a:pt x="279" y="295"/>
                    <a:pt x="246" y="261"/>
                  </a:cubicBezTo>
                  <a:cubicBezTo>
                    <a:pt x="242" y="254"/>
                    <a:pt x="236" y="251"/>
                    <a:pt x="230" y="251"/>
                  </a:cubicBezTo>
                  <a:cubicBezTo>
                    <a:pt x="214" y="251"/>
                    <a:pt x="197" y="267"/>
                    <a:pt x="213" y="283"/>
                  </a:cubicBezTo>
                  <a:cubicBezTo>
                    <a:pt x="242" y="334"/>
                    <a:pt x="273" y="393"/>
                    <a:pt x="295" y="453"/>
                  </a:cubicBezTo>
                  <a:lnTo>
                    <a:pt x="295" y="453"/>
                  </a:lnTo>
                  <a:cubicBezTo>
                    <a:pt x="227" y="294"/>
                    <a:pt x="131" y="150"/>
                    <a:pt x="35" y="5"/>
                  </a:cubicBezTo>
                  <a:cubicBezTo>
                    <a:pt x="31" y="2"/>
                    <a:pt x="27" y="1"/>
                    <a:pt x="2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11"/>
            <p:cNvSpPr/>
            <p:nvPr/>
          </p:nvSpPr>
          <p:spPr>
            <a:xfrm>
              <a:off x="2348847" y="3944518"/>
              <a:ext cx="3140" cy="5059"/>
            </a:xfrm>
            <a:custGeom>
              <a:avLst/>
              <a:gdLst/>
              <a:ahLst/>
              <a:cxnLst/>
              <a:rect l="l" t="t" r="r" b="b"/>
              <a:pathLst>
                <a:path w="90" h="145" extrusionOk="0">
                  <a:moveTo>
                    <a:pt x="33" y="1"/>
                  </a:moveTo>
                  <a:cubicBezTo>
                    <a:pt x="23" y="1"/>
                    <a:pt x="0" y="11"/>
                    <a:pt x="0" y="23"/>
                  </a:cubicBezTo>
                  <a:cubicBezTo>
                    <a:pt x="11" y="45"/>
                    <a:pt x="11" y="56"/>
                    <a:pt x="11" y="78"/>
                  </a:cubicBezTo>
                  <a:cubicBezTo>
                    <a:pt x="11" y="90"/>
                    <a:pt x="11" y="112"/>
                    <a:pt x="23" y="122"/>
                  </a:cubicBezTo>
                  <a:cubicBezTo>
                    <a:pt x="23" y="145"/>
                    <a:pt x="33" y="145"/>
                    <a:pt x="55" y="145"/>
                  </a:cubicBezTo>
                  <a:cubicBezTo>
                    <a:pt x="67" y="145"/>
                    <a:pt x="89" y="134"/>
                    <a:pt x="78" y="122"/>
                  </a:cubicBezTo>
                  <a:lnTo>
                    <a:pt x="78" y="67"/>
                  </a:lnTo>
                  <a:cubicBezTo>
                    <a:pt x="67" y="56"/>
                    <a:pt x="67" y="33"/>
                    <a:pt x="67" y="23"/>
                  </a:cubicBezTo>
                  <a:cubicBezTo>
                    <a:pt x="55" y="11"/>
                    <a:pt x="55" y="11"/>
                    <a:pt x="5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11"/>
            <p:cNvSpPr/>
            <p:nvPr/>
          </p:nvSpPr>
          <p:spPr>
            <a:xfrm>
              <a:off x="2312563" y="3953275"/>
              <a:ext cx="15351" cy="19607"/>
            </a:xfrm>
            <a:custGeom>
              <a:avLst/>
              <a:gdLst/>
              <a:ahLst/>
              <a:cxnLst/>
              <a:rect l="l" t="t" r="r" b="b"/>
              <a:pathLst>
                <a:path w="440" h="562" extrusionOk="0">
                  <a:moveTo>
                    <a:pt x="41" y="1"/>
                  </a:moveTo>
                  <a:cubicBezTo>
                    <a:pt x="20" y="1"/>
                    <a:pt x="1" y="11"/>
                    <a:pt x="17" y="27"/>
                  </a:cubicBezTo>
                  <a:cubicBezTo>
                    <a:pt x="94" y="105"/>
                    <a:pt x="161" y="183"/>
                    <a:pt x="217" y="272"/>
                  </a:cubicBezTo>
                  <a:lnTo>
                    <a:pt x="284" y="405"/>
                  </a:lnTo>
                  <a:cubicBezTo>
                    <a:pt x="306" y="450"/>
                    <a:pt x="328" y="506"/>
                    <a:pt x="351" y="550"/>
                  </a:cubicBezTo>
                  <a:cubicBezTo>
                    <a:pt x="354" y="558"/>
                    <a:pt x="364" y="562"/>
                    <a:pt x="374" y="562"/>
                  </a:cubicBezTo>
                  <a:cubicBezTo>
                    <a:pt x="394" y="562"/>
                    <a:pt x="417" y="549"/>
                    <a:pt x="417" y="528"/>
                  </a:cubicBezTo>
                  <a:lnTo>
                    <a:pt x="428" y="528"/>
                  </a:lnTo>
                  <a:lnTo>
                    <a:pt x="428" y="517"/>
                  </a:lnTo>
                  <a:cubicBezTo>
                    <a:pt x="428" y="517"/>
                    <a:pt x="428" y="506"/>
                    <a:pt x="440" y="506"/>
                  </a:cubicBezTo>
                  <a:lnTo>
                    <a:pt x="428" y="506"/>
                  </a:lnTo>
                  <a:lnTo>
                    <a:pt x="428" y="494"/>
                  </a:lnTo>
                  <a:cubicBezTo>
                    <a:pt x="417" y="494"/>
                    <a:pt x="417" y="484"/>
                    <a:pt x="417" y="484"/>
                  </a:cubicBezTo>
                  <a:lnTo>
                    <a:pt x="406" y="484"/>
                  </a:lnTo>
                  <a:cubicBezTo>
                    <a:pt x="395" y="450"/>
                    <a:pt x="373" y="417"/>
                    <a:pt x="361" y="383"/>
                  </a:cubicBezTo>
                  <a:cubicBezTo>
                    <a:pt x="339" y="339"/>
                    <a:pt x="306" y="294"/>
                    <a:pt x="272" y="250"/>
                  </a:cubicBezTo>
                  <a:cubicBezTo>
                    <a:pt x="217" y="161"/>
                    <a:pt x="139" y="83"/>
                    <a:pt x="62" y="5"/>
                  </a:cubicBezTo>
                  <a:cubicBezTo>
                    <a:pt x="56" y="2"/>
                    <a:pt x="48" y="1"/>
                    <a:pt x="4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11"/>
            <p:cNvSpPr/>
            <p:nvPr/>
          </p:nvSpPr>
          <p:spPr>
            <a:xfrm>
              <a:off x="2319576" y="3955961"/>
              <a:ext cx="22119" cy="16188"/>
            </a:xfrm>
            <a:custGeom>
              <a:avLst/>
              <a:gdLst/>
              <a:ahLst/>
              <a:cxnLst/>
              <a:rect l="l" t="t" r="r" b="b"/>
              <a:pathLst>
                <a:path w="634" h="464" extrusionOk="0">
                  <a:moveTo>
                    <a:pt x="305" y="284"/>
                  </a:moveTo>
                  <a:lnTo>
                    <a:pt x="316" y="295"/>
                  </a:lnTo>
                  <a:lnTo>
                    <a:pt x="328" y="295"/>
                  </a:lnTo>
                  <a:cubicBezTo>
                    <a:pt x="338" y="306"/>
                    <a:pt x="338" y="306"/>
                    <a:pt x="350" y="306"/>
                  </a:cubicBezTo>
                  <a:lnTo>
                    <a:pt x="338" y="306"/>
                  </a:lnTo>
                  <a:cubicBezTo>
                    <a:pt x="338" y="306"/>
                    <a:pt x="338" y="318"/>
                    <a:pt x="328" y="318"/>
                  </a:cubicBezTo>
                  <a:cubicBezTo>
                    <a:pt x="316" y="318"/>
                    <a:pt x="294" y="328"/>
                    <a:pt x="305" y="340"/>
                  </a:cubicBezTo>
                  <a:cubicBezTo>
                    <a:pt x="294" y="328"/>
                    <a:pt x="294" y="318"/>
                    <a:pt x="283" y="318"/>
                  </a:cubicBezTo>
                  <a:cubicBezTo>
                    <a:pt x="283" y="306"/>
                    <a:pt x="272" y="295"/>
                    <a:pt x="261" y="284"/>
                  </a:cubicBezTo>
                  <a:close/>
                  <a:moveTo>
                    <a:pt x="608" y="0"/>
                  </a:moveTo>
                  <a:cubicBezTo>
                    <a:pt x="594" y="0"/>
                    <a:pt x="578" y="6"/>
                    <a:pt x="572" y="17"/>
                  </a:cubicBezTo>
                  <a:lnTo>
                    <a:pt x="539" y="117"/>
                  </a:lnTo>
                  <a:cubicBezTo>
                    <a:pt x="539" y="140"/>
                    <a:pt x="528" y="150"/>
                    <a:pt x="528" y="173"/>
                  </a:cubicBezTo>
                  <a:lnTo>
                    <a:pt x="516" y="184"/>
                  </a:lnTo>
                  <a:cubicBezTo>
                    <a:pt x="506" y="184"/>
                    <a:pt x="483" y="184"/>
                    <a:pt x="472" y="195"/>
                  </a:cubicBezTo>
                  <a:cubicBezTo>
                    <a:pt x="469" y="188"/>
                    <a:pt x="462" y="186"/>
                    <a:pt x="454" y="186"/>
                  </a:cubicBezTo>
                  <a:cubicBezTo>
                    <a:pt x="434" y="186"/>
                    <a:pt x="408" y="201"/>
                    <a:pt x="417" y="217"/>
                  </a:cubicBezTo>
                  <a:cubicBezTo>
                    <a:pt x="417" y="229"/>
                    <a:pt x="417" y="229"/>
                    <a:pt x="427" y="239"/>
                  </a:cubicBezTo>
                  <a:cubicBezTo>
                    <a:pt x="417" y="229"/>
                    <a:pt x="405" y="229"/>
                    <a:pt x="394" y="229"/>
                  </a:cubicBezTo>
                  <a:cubicBezTo>
                    <a:pt x="383" y="217"/>
                    <a:pt x="372" y="195"/>
                    <a:pt x="361" y="184"/>
                  </a:cubicBezTo>
                  <a:cubicBezTo>
                    <a:pt x="354" y="178"/>
                    <a:pt x="345" y="175"/>
                    <a:pt x="335" y="175"/>
                  </a:cubicBezTo>
                  <a:cubicBezTo>
                    <a:pt x="313" y="175"/>
                    <a:pt x="290" y="191"/>
                    <a:pt x="305" y="206"/>
                  </a:cubicBezTo>
                  <a:cubicBezTo>
                    <a:pt x="316" y="217"/>
                    <a:pt x="328" y="229"/>
                    <a:pt x="338" y="251"/>
                  </a:cubicBezTo>
                  <a:cubicBezTo>
                    <a:pt x="328" y="239"/>
                    <a:pt x="316" y="229"/>
                    <a:pt x="305" y="229"/>
                  </a:cubicBezTo>
                  <a:cubicBezTo>
                    <a:pt x="294" y="229"/>
                    <a:pt x="294" y="217"/>
                    <a:pt x="283" y="217"/>
                  </a:cubicBezTo>
                  <a:cubicBezTo>
                    <a:pt x="283" y="229"/>
                    <a:pt x="272" y="229"/>
                    <a:pt x="272" y="229"/>
                  </a:cubicBezTo>
                  <a:lnTo>
                    <a:pt x="239" y="229"/>
                  </a:lnTo>
                  <a:lnTo>
                    <a:pt x="239" y="239"/>
                  </a:lnTo>
                  <a:cubicBezTo>
                    <a:pt x="227" y="229"/>
                    <a:pt x="227" y="217"/>
                    <a:pt x="216" y="206"/>
                  </a:cubicBezTo>
                  <a:cubicBezTo>
                    <a:pt x="172" y="140"/>
                    <a:pt x="116" y="84"/>
                    <a:pt x="49" y="28"/>
                  </a:cubicBezTo>
                  <a:cubicBezTo>
                    <a:pt x="46" y="22"/>
                    <a:pt x="40" y="19"/>
                    <a:pt x="34" y="19"/>
                  </a:cubicBezTo>
                  <a:cubicBezTo>
                    <a:pt x="18" y="19"/>
                    <a:pt x="0" y="35"/>
                    <a:pt x="16" y="51"/>
                  </a:cubicBezTo>
                  <a:cubicBezTo>
                    <a:pt x="71" y="117"/>
                    <a:pt x="127" y="184"/>
                    <a:pt x="172" y="262"/>
                  </a:cubicBezTo>
                  <a:cubicBezTo>
                    <a:pt x="194" y="306"/>
                    <a:pt x="216" y="340"/>
                    <a:pt x="239" y="384"/>
                  </a:cubicBezTo>
                  <a:cubicBezTo>
                    <a:pt x="249" y="407"/>
                    <a:pt x="249" y="429"/>
                    <a:pt x="261" y="451"/>
                  </a:cubicBezTo>
                  <a:cubicBezTo>
                    <a:pt x="274" y="457"/>
                    <a:pt x="290" y="464"/>
                    <a:pt x="306" y="464"/>
                  </a:cubicBezTo>
                  <a:cubicBezTo>
                    <a:pt x="318" y="464"/>
                    <a:pt x="329" y="460"/>
                    <a:pt x="338" y="451"/>
                  </a:cubicBezTo>
                  <a:cubicBezTo>
                    <a:pt x="338" y="440"/>
                    <a:pt x="350" y="440"/>
                    <a:pt x="338" y="429"/>
                  </a:cubicBezTo>
                  <a:lnTo>
                    <a:pt x="350" y="429"/>
                  </a:lnTo>
                  <a:cubicBezTo>
                    <a:pt x="361" y="429"/>
                    <a:pt x="361" y="417"/>
                    <a:pt x="372" y="417"/>
                  </a:cubicBezTo>
                  <a:lnTo>
                    <a:pt x="372" y="407"/>
                  </a:lnTo>
                  <a:cubicBezTo>
                    <a:pt x="372" y="407"/>
                    <a:pt x="383" y="395"/>
                    <a:pt x="394" y="395"/>
                  </a:cubicBezTo>
                  <a:cubicBezTo>
                    <a:pt x="405" y="395"/>
                    <a:pt x="405" y="384"/>
                    <a:pt x="417" y="373"/>
                  </a:cubicBezTo>
                  <a:cubicBezTo>
                    <a:pt x="427" y="373"/>
                    <a:pt x="439" y="373"/>
                    <a:pt x="439" y="362"/>
                  </a:cubicBezTo>
                  <a:lnTo>
                    <a:pt x="450" y="351"/>
                  </a:lnTo>
                  <a:cubicBezTo>
                    <a:pt x="454" y="355"/>
                    <a:pt x="463" y="358"/>
                    <a:pt x="472" y="358"/>
                  </a:cubicBezTo>
                  <a:cubicBezTo>
                    <a:pt x="485" y="358"/>
                    <a:pt x="499" y="353"/>
                    <a:pt x="506" y="340"/>
                  </a:cubicBezTo>
                  <a:lnTo>
                    <a:pt x="506" y="295"/>
                  </a:lnTo>
                  <a:cubicBezTo>
                    <a:pt x="528" y="295"/>
                    <a:pt x="539" y="295"/>
                    <a:pt x="539" y="273"/>
                  </a:cubicBezTo>
                  <a:cubicBezTo>
                    <a:pt x="550" y="262"/>
                    <a:pt x="539" y="239"/>
                    <a:pt x="539" y="229"/>
                  </a:cubicBezTo>
                  <a:cubicBezTo>
                    <a:pt x="561" y="217"/>
                    <a:pt x="583" y="195"/>
                    <a:pt x="595" y="173"/>
                  </a:cubicBezTo>
                  <a:cubicBezTo>
                    <a:pt x="605" y="117"/>
                    <a:pt x="617" y="73"/>
                    <a:pt x="628" y="17"/>
                  </a:cubicBezTo>
                  <a:cubicBezTo>
                    <a:pt x="633" y="6"/>
                    <a:pt x="622" y="0"/>
                    <a:pt x="60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11"/>
            <p:cNvSpPr/>
            <p:nvPr/>
          </p:nvSpPr>
          <p:spPr>
            <a:xfrm>
              <a:off x="2298608" y="3961823"/>
              <a:ext cx="23096" cy="16432"/>
            </a:xfrm>
            <a:custGeom>
              <a:avLst/>
              <a:gdLst/>
              <a:ahLst/>
              <a:cxnLst/>
              <a:rect l="l" t="t" r="r" b="b"/>
              <a:pathLst>
                <a:path w="662" h="471" extrusionOk="0">
                  <a:moveTo>
                    <a:pt x="40" y="0"/>
                  </a:moveTo>
                  <a:cubicBezTo>
                    <a:pt x="20" y="0"/>
                    <a:pt x="0" y="11"/>
                    <a:pt x="17" y="27"/>
                  </a:cubicBezTo>
                  <a:cubicBezTo>
                    <a:pt x="94" y="127"/>
                    <a:pt x="172" y="227"/>
                    <a:pt x="261" y="316"/>
                  </a:cubicBezTo>
                  <a:cubicBezTo>
                    <a:pt x="306" y="360"/>
                    <a:pt x="361" y="394"/>
                    <a:pt x="405" y="427"/>
                  </a:cubicBezTo>
                  <a:cubicBezTo>
                    <a:pt x="435" y="449"/>
                    <a:pt x="473" y="471"/>
                    <a:pt x="509" y="471"/>
                  </a:cubicBezTo>
                  <a:cubicBezTo>
                    <a:pt x="528" y="471"/>
                    <a:pt x="546" y="465"/>
                    <a:pt x="561" y="449"/>
                  </a:cubicBezTo>
                  <a:cubicBezTo>
                    <a:pt x="583" y="449"/>
                    <a:pt x="606" y="439"/>
                    <a:pt x="606" y="417"/>
                  </a:cubicBezTo>
                  <a:lnTo>
                    <a:pt x="606" y="405"/>
                  </a:lnTo>
                  <a:lnTo>
                    <a:pt x="606" y="394"/>
                  </a:lnTo>
                  <a:cubicBezTo>
                    <a:pt x="617" y="383"/>
                    <a:pt x="617" y="372"/>
                    <a:pt x="617" y="360"/>
                  </a:cubicBezTo>
                  <a:lnTo>
                    <a:pt x="606" y="350"/>
                  </a:lnTo>
                  <a:lnTo>
                    <a:pt x="650" y="350"/>
                  </a:lnTo>
                  <a:lnTo>
                    <a:pt x="662" y="338"/>
                  </a:lnTo>
                  <a:lnTo>
                    <a:pt x="662" y="328"/>
                  </a:lnTo>
                  <a:cubicBezTo>
                    <a:pt x="662" y="316"/>
                    <a:pt x="650" y="316"/>
                    <a:pt x="650" y="316"/>
                  </a:cubicBezTo>
                  <a:lnTo>
                    <a:pt x="639" y="305"/>
                  </a:lnTo>
                  <a:lnTo>
                    <a:pt x="628" y="305"/>
                  </a:lnTo>
                  <a:lnTo>
                    <a:pt x="617" y="294"/>
                  </a:lnTo>
                  <a:cubicBezTo>
                    <a:pt x="606" y="283"/>
                    <a:pt x="595" y="283"/>
                    <a:pt x="595" y="283"/>
                  </a:cubicBezTo>
                  <a:lnTo>
                    <a:pt x="561" y="283"/>
                  </a:lnTo>
                  <a:cubicBezTo>
                    <a:pt x="561" y="294"/>
                    <a:pt x="550" y="294"/>
                    <a:pt x="550" y="305"/>
                  </a:cubicBezTo>
                  <a:lnTo>
                    <a:pt x="550" y="328"/>
                  </a:lnTo>
                  <a:cubicBezTo>
                    <a:pt x="561" y="328"/>
                    <a:pt x="561" y="338"/>
                    <a:pt x="573" y="338"/>
                  </a:cubicBezTo>
                  <a:lnTo>
                    <a:pt x="583" y="338"/>
                  </a:lnTo>
                  <a:cubicBezTo>
                    <a:pt x="573" y="338"/>
                    <a:pt x="561" y="350"/>
                    <a:pt x="561" y="350"/>
                  </a:cubicBezTo>
                  <a:cubicBezTo>
                    <a:pt x="550" y="338"/>
                    <a:pt x="539" y="338"/>
                    <a:pt x="528" y="328"/>
                  </a:cubicBezTo>
                  <a:lnTo>
                    <a:pt x="494" y="294"/>
                  </a:lnTo>
                  <a:cubicBezTo>
                    <a:pt x="489" y="288"/>
                    <a:pt x="481" y="286"/>
                    <a:pt x="471" y="286"/>
                  </a:cubicBezTo>
                  <a:cubicBezTo>
                    <a:pt x="462" y="286"/>
                    <a:pt x="450" y="288"/>
                    <a:pt x="439" y="294"/>
                  </a:cubicBezTo>
                  <a:cubicBezTo>
                    <a:pt x="428" y="294"/>
                    <a:pt x="417" y="316"/>
                    <a:pt x="428" y="328"/>
                  </a:cubicBezTo>
                  <a:cubicBezTo>
                    <a:pt x="433" y="339"/>
                    <a:pt x="439" y="347"/>
                    <a:pt x="445" y="352"/>
                  </a:cubicBezTo>
                  <a:lnTo>
                    <a:pt x="445" y="352"/>
                  </a:lnTo>
                  <a:cubicBezTo>
                    <a:pt x="427" y="344"/>
                    <a:pt x="409" y="336"/>
                    <a:pt x="383" y="328"/>
                  </a:cubicBezTo>
                  <a:cubicBezTo>
                    <a:pt x="350" y="305"/>
                    <a:pt x="316" y="272"/>
                    <a:pt x="284" y="249"/>
                  </a:cubicBezTo>
                  <a:cubicBezTo>
                    <a:pt x="205" y="172"/>
                    <a:pt x="128" y="94"/>
                    <a:pt x="61" y="5"/>
                  </a:cubicBezTo>
                  <a:cubicBezTo>
                    <a:pt x="55" y="2"/>
                    <a:pt x="48" y="0"/>
                    <a:pt x="4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11"/>
            <p:cNvSpPr/>
            <p:nvPr/>
          </p:nvSpPr>
          <p:spPr>
            <a:xfrm>
              <a:off x="2321285" y="3970894"/>
              <a:ext cx="3524" cy="2023"/>
            </a:xfrm>
            <a:custGeom>
              <a:avLst/>
              <a:gdLst/>
              <a:ahLst/>
              <a:cxnLst/>
              <a:rect l="l" t="t" r="r" b="b"/>
              <a:pathLst>
                <a:path w="101" h="58" extrusionOk="0">
                  <a:moveTo>
                    <a:pt x="45" y="1"/>
                  </a:moveTo>
                  <a:cubicBezTo>
                    <a:pt x="4" y="11"/>
                    <a:pt x="1" y="58"/>
                    <a:pt x="33" y="58"/>
                  </a:cubicBezTo>
                  <a:cubicBezTo>
                    <a:pt x="37" y="58"/>
                    <a:pt x="41" y="57"/>
                    <a:pt x="45" y="56"/>
                  </a:cubicBezTo>
                  <a:cubicBezTo>
                    <a:pt x="101" y="56"/>
                    <a:pt x="89" y="1"/>
                    <a:pt x="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11"/>
            <p:cNvSpPr/>
            <p:nvPr/>
          </p:nvSpPr>
          <p:spPr>
            <a:xfrm>
              <a:off x="2302655" y="3954601"/>
              <a:ext cx="67961" cy="47517"/>
            </a:xfrm>
            <a:custGeom>
              <a:avLst/>
              <a:gdLst/>
              <a:ahLst/>
              <a:cxnLst/>
              <a:rect l="l" t="t" r="r" b="b"/>
              <a:pathLst>
                <a:path w="1948" h="1362" extrusionOk="0">
                  <a:moveTo>
                    <a:pt x="1903" y="1"/>
                  </a:moveTo>
                  <a:lnTo>
                    <a:pt x="1535" y="45"/>
                  </a:lnTo>
                  <a:cubicBezTo>
                    <a:pt x="1535" y="45"/>
                    <a:pt x="1179" y="223"/>
                    <a:pt x="968" y="412"/>
                  </a:cubicBezTo>
                  <a:cubicBezTo>
                    <a:pt x="757" y="601"/>
                    <a:pt x="679" y="679"/>
                    <a:pt x="457" y="679"/>
                  </a:cubicBezTo>
                  <a:cubicBezTo>
                    <a:pt x="234" y="690"/>
                    <a:pt x="89" y="768"/>
                    <a:pt x="45" y="824"/>
                  </a:cubicBezTo>
                  <a:cubicBezTo>
                    <a:pt x="0" y="890"/>
                    <a:pt x="34" y="979"/>
                    <a:pt x="34" y="979"/>
                  </a:cubicBezTo>
                  <a:cubicBezTo>
                    <a:pt x="34" y="979"/>
                    <a:pt x="58" y="961"/>
                    <a:pt x="123" y="961"/>
                  </a:cubicBezTo>
                  <a:cubicBezTo>
                    <a:pt x="182" y="961"/>
                    <a:pt x="274" y="976"/>
                    <a:pt x="412" y="1035"/>
                  </a:cubicBezTo>
                  <a:cubicBezTo>
                    <a:pt x="690" y="1157"/>
                    <a:pt x="768" y="1213"/>
                    <a:pt x="912" y="1291"/>
                  </a:cubicBezTo>
                  <a:cubicBezTo>
                    <a:pt x="1012" y="1337"/>
                    <a:pt x="1075" y="1362"/>
                    <a:pt x="1144" y="1362"/>
                  </a:cubicBezTo>
                  <a:cubicBezTo>
                    <a:pt x="1175" y="1362"/>
                    <a:pt x="1208" y="1357"/>
                    <a:pt x="1246" y="1346"/>
                  </a:cubicBezTo>
                  <a:cubicBezTo>
                    <a:pt x="1379" y="1302"/>
                    <a:pt x="1413" y="1279"/>
                    <a:pt x="1502" y="1257"/>
                  </a:cubicBezTo>
                  <a:cubicBezTo>
                    <a:pt x="1521" y="1250"/>
                    <a:pt x="1536" y="1248"/>
                    <a:pt x="1547" y="1248"/>
                  </a:cubicBezTo>
                  <a:cubicBezTo>
                    <a:pt x="1563" y="1248"/>
                    <a:pt x="1573" y="1252"/>
                    <a:pt x="1583" y="1252"/>
                  </a:cubicBezTo>
                  <a:cubicBezTo>
                    <a:pt x="1599" y="1252"/>
                    <a:pt x="1613" y="1241"/>
                    <a:pt x="1646" y="1180"/>
                  </a:cubicBezTo>
                  <a:cubicBezTo>
                    <a:pt x="1713" y="1057"/>
                    <a:pt x="1636" y="979"/>
                    <a:pt x="1658" y="745"/>
                  </a:cubicBezTo>
                  <a:cubicBezTo>
                    <a:pt x="1680" y="512"/>
                    <a:pt x="1680" y="357"/>
                    <a:pt x="1747" y="312"/>
                  </a:cubicBezTo>
                  <a:cubicBezTo>
                    <a:pt x="1777" y="287"/>
                    <a:pt x="1821" y="280"/>
                    <a:pt x="1860" y="280"/>
                  </a:cubicBezTo>
                  <a:cubicBezTo>
                    <a:pt x="1907" y="280"/>
                    <a:pt x="1947" y="290"/>
                    <a:pt x="1947" y="290"/>
                  </a:cubicBezTo>
                  <a:lnTo>
                    <a:pt x="1903"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11"/>
            <p:cNvSpPr/>
            <p:nvPr/>
          </p:nvSpPr>
          <p:spPr>
            <a:xfrm>
              <a:off x="2302655" y="3954601"/>
              <a:ext cx="67961" cy="42737"/>
            </a:xfrm>
            <a:custGeom>
              <a:avLst/>
              <a:gdLst/>
              <a:ahLst/>
              <a:cxnLst/>
              <a:rect l="l" t="t" r="r" b="b"/>
              <a:pathLst>
                <a:path w="1948" h="1225" extrusionOk="0">
                  <a:moveTo>
                    <a:pt x="1903" y="1"/>
                  </a:moveTo>
                  <a:lnTo>
                    <a:pt x="1535" y="45"/>
                  </a:lnTo>
                  <a:cubicBezTo>
                    <a:pt x="1535" y="45"/>
                    <a:pt x="1179" y="223"/>
                    <a:pt x="968" y="412"/>
                  </a:cubicBezTo>
                  <a:cubicBezTo>
                    <a:pt x="757" y="601"/>
                    <a:pt x="679" y="679"/>
                    <a:pt x="457" y="679"/>
                  </a:cubicBezTo>
                  <a:cubicBezTo>
                    <a:pt x="234" y="690"/>
                    <a:pt x="89" y="768"/>
                    <a:pt x="45" y="824"/>
                  </a:cubicBezTo>
                  <a:cubicBezTo>
                    <a:pt x="0" y="890"/>
                    <a:pt x="34" y="979"/>
                    <a:pt x="34" y="979"/>
                  </a:cubicBezTo>
                  <a:cubicBezTo>
                    <a:pt x="34" y="979"/>
                    <a:pt x="58" y="961"/>
                    <a:pt x="123" y="961"/>
                  </a:cubicBezTo>
                  <a:cubicBezTo>
                    <a:pt x="182" y="961"/>
                    <a:pt x="274" y="976"/>
                    <a:pt x="412" y="1035"/>
                  </a:cubicBezTo>
                  <a:cubicBezTo>
                    <a:pt x="423" y="1035"/>
                    <a:pt x="423" y="1046"/>
                    <a:pt x="434" y="1046"/>
                  </a:cubicBezTo>
                  <a:cubicBezTo>
                    <a:pt x="467" y="1035"/>
                    <a:pt x="490" y="1024"/>
                    <a:pt x="523" y="1024"/>
                  </a:cubicBezTo>
                  <a:cubicBezTo>
                    <a:pt x="607" y="1002"/>
                    <a:pt x="693" y="991"/>
                    <a:pt x="779" y="991"/>
                  </a:cubicBezTo>
                  <a:cubicBezTo>
                    <a:pt x="865" y="991"/>
                    <a:pt x="951" y="1002"/>
                    <a:pt x="1035" y="1024"/>
                  </a:cubicBezTo>
                  <a:cubicBezTo>
                    <a:pt x="1179" y="1068"/>
                    <a:pt x="1313" y="1135"/>
                    <a:pt x="1458" y="1180"/>
                  </a:cubicBezTo>
                  <a:cubicBezTo>
                    <a:pt x="1513" y="1202"/>
                    <a:pt x="1557" y="1213"/>
                    <a:pt x="1613" y="1224"/>
                  </a:cubicBezTo>
                  <a:cubicBezTo>
                    <a:pt x="1624" y="1213"/>
                    <a:pt x="1636" y="1202"/>
                    <a:pt x="1646" y="1180"/>
                  </a:cubicBezTo>
                  <a:cubicBezTo>
                    <a:pt x="1713" y="1057"/>
                    <a:pt x="1636" y="979"/>
                    <a:pt x="1658" y="745"/>
                  </a:cubicBezTo>
                  <a:cubicBezTo>
                    <a:pt x="1680" y="512"/>
                    <a:pt x="1680" y="357"/>
                    <a:pt x="1747" y="312"/>
                  </a:cubicBezTo>
                  <a:cubicBezTo>
                    <a:pt x="1777" y="287"/>
                    <a:pt x="1821" y="280"/>
                    <a:pt x="1860" y="280"/>
                  </a:cubicBezTo>
                  <a:cubicBezTo>
                    <a:pt x="1907" y="280"/>
                    <a:pt x="1947" y="290"/>
                    <a:pt x="1947" y="290"/>
                  </a:cubicBezTo>
                  <a:lnTo>
                    <a:pt x="1903"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11"/>
            <p:cNvSpPr/>
            <p:nvPr/>
          </p:nvSpPr>
          <p:spPr>
            <a:xfrm>
              <a:off x="2356976" y="3948600"/>
              <a:ext cx="42249" cy="26514"/>
            </a:xfrm>
            <a:custGeom>
              <a:avLst/>
              <a:gdLst/>
              <a:ahLst/>
              <a:cxnLst/>
              <a:rect l="l" t="t" r="r" b="b"/>
              <a:pathLst>
                <a:path w="1211" h="760" extrusionOk="0">
                  <a:moveTo>
                    <a:pt x="831" y="1"/>
                  </a:moveTo>
                  <a:cubicBezTo>
                    <a:pt x="722" y="1"/>
                    <a:pt x="553" y="50"/>
                    <a:pt x="401" y="50"/>
                  </a:cubicBezTo>
                  <a:cubicBezTo>
                    <a:pt x="223" y="61"/>
                    <a:pt x="101" y="28"/>
                    <a:pt x="0" y="183"/>
                  </a:cubicBezTo>
                  <a:lnTo>
                    <a:pt x="12" y="618"/>
                  </a:lnTo>
                  <a:cubicBezTo>
                    <a:pt x="12" y="618"/>
                    <a:pt x="96" y="428"/>
                    <a:pt x="245" y="428"/>
                  </a:cubicBezTo>
                  <a:cubicBezTo>
                    <a:pt x="249" y="428"/>
                    <a:pt x="253" y="428"/>
                    <a:pt x="257" y="428"/>
                  </a:cubicBezTo>
                  <a:cubicBezTo>
                    <a:pt x="423" y="450"/>
                    <a:pt x="401" y="573"/>
                    <a:pt x="601" y="673"/>
                  </a:cubicBezTo>
                  <a:cubicBezTo>
                    <a:pt x="721" y="736"/>
                    <a:pt x="760" y="760"/>
                    <a:pt x="821" y="760"/>
                  </a:cubicBezTo>
                  <a:cubicBezTo>
                    <a:pt x="856" y="760"/>
                    <a:pt x="899" y="752"/>
                    <a:pt x="968" y="739"/>
                  </a:cubicBezTo>
                  <a:cubicBezTo>
                    <a:pt x="1157" y="695"/>
                    <a:pt x="1046" y="640"/>
                    <a:pt x="1146" y="539"/>
                  </a:cubicBezTo>
                  <a:cubicBezTo>
                    <a:pt x="1208" y="470"/>
                    <a:pt x="1211" y="460"/>
                    <a:pt x="1207" y="460"/>
                  </a:cubicBezTo>
                  <a:cubicBezTo>
                    <a:pt x="1205" y="460"/>
                    <a:pt x="1202" y="462"/>
                    <a:pt x="1202" y="462"/>
                  </a:cubicBezTo>
                  <a:cubicBezTo>
                    <a:pt x="1202" y="462"/>
                    <a:pt x="1157" y="473"/>
                    <a:pt x="1068" y="473"/>
                  </a:cubicBezTo>
                  <a:cubicBezTo>
                    <a:pt x="983" y="482"/>
                    <a:pt x="946" y="533"/>
                    <a:pt x="916" y="533"/>
                  </a:cubicBezTo>
                  <a:cubicBezTo>
                    <a:pt x="911" y="533"/>
                    <a:pt x="906" y="532"/>
                    <a:pt x="902" y="529"/>
                  </a:cubicBezTo>
                  <a:cubicBezTo>
                    <a:pt x="868" y="506"/>
                    <a:pt x="879" y="484"/>
                    <a:pt x="890" y="351"/>
                  </a:cubicBezTo>
                  <a:cubicBezTo>
                    <a:pt x="902" y="206"/>
                    <a:pt x="991" y="28"/>
                    <a:pt x="879" y="5"/>
                  </a:cubicBezTo>
                  <a:cubicBezTo>
                    <a:pt x="865" y="2"/>
                    <a:pt x="849" y="1"/>
                    <a:pt x="8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11"/>
            <p:cNvSpPr/>
            <p:nvPr/>
          </p:nvSpPr>
          <p:spPr>
            <a:xfrm>
              <a:off x="2291770" y="3975987"/>
              <a:ext cx="36143" cy="45772"/>
            </a:xfrm>
            <a:custGeom>
              <a:avLst/>
              <a:gdLst/>
              <a:ahLst/>
              <a:cxnLst/>
              <a:rect l="l" t="t" r="r" b="b"/>
              <a:pathLst>
                <a:path w="1036" h="1312" extrusionOk="0">
                  <a:moveTo>
                    <a:pt x="852" y="1"/>
                  </a:moveTo>
                  <a:cubicBezTo>
                    <a:pt x="770" y="1"/>
                    <a:pt x="651" y="28"/>
                    <a:pt x="569" y="66"/>
                  </a:cubicBezTo>
                  <a:cubicBezTo>
                    <a:pt x="545" y="76"/>
                    <a:pt x="521" y="80"/>
                    <a:pt x="496" y="80"/>
                  </a:cubicBezTo>
                  <a:cubicBezTo>
                    <a:pt x="430" y="80"/>
                    <a:pt x="357" y="54"/>
                    <a:pt x="284" y="54"/>
                  </a:cubicBezTo>
                  <a:cubicBezTo>
                    <a:pt x="238" y="54"/>
                    <a:pt x="191" y="64"/>
                    <a:pt x="146" y="100"/>
                  </a:cubicBezTo>
                  <a:cubicBezTo>
                    <a:pt x="1" y="221"/>
                    <a:pt x="90" y="255"/>
                    <a:pt x="134" y="478"/>
                  </a:cubicBezTo>
                  <a:cubicBezTo>
                    <a:pt x="168" y="700"/>
                    <a:pt x="79" y="678"/>
                    <a:pt x="79" y="844"/>
                  </a:cubicBezTo>
                  <a:cubicBezTo>
                    <a:pt x="68" y="1012"/>
                    <a:pt x="124" y="1200"/>
                    <a:pt x="223" y="1234"/>
                  </a:cubicBezTo>
                  <a:cubicBezTo>
                    <a:pt x="312" y="1267"/>
                    <a:pt x="557" y="1311"/>
                    <a:pt x="557" y="1311"/>
                  </a:cubicBezTo>
                  <a:cubicBezTo>
                    <a:pt x="557" y="1311"/>
                    <a:pt x="535" y="1267"/>
                    <a:pt x="457" y="1212"/>
                  </a:cubicBezTo>
                  <a:cubicBezTo>
                    <a:pt x="379" y="1156"/>
                    <a:pt x="279" y="1111"/>
                    <a:pt x="346" y="856"/>
                  </a:cubicBezTo>
                  <a:cubicBezTo>
                    <a:pt x="413" y="600"/>
                    <a:pt x="357" y="656"/>
                    <a:pt x="635" y="377"/>
                  </a:cubicBezTo>
                  <a:cubicBezTo>
                    <a:pt x="913" y="110"/>
                    <a:pt x="1036" y="132"/>
                    <a:pt x="935" y="21"/>
                  </a:cubicBezTo>
                  <a:cubicBezTo>
                    <a:pt x="921" y="7"/>
                    <a:pt x="890" y="1"/>
                    <a:pt x="85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11"/>
            <p:cNvSpPr/>
            <p:nvPr/>
          </p:nvSpPr>
          <p:spPr>
            <a:xfrm>
              <a:off x="2312738" y="3946088"/>
              <a:ext cx="58227" cy="51599"/>
            </a:xfrm>
            <a:custGeom>
              <a:avLst/>
              <a:gdLst/>
              <a:ahLst/>
              <a:cxnLst/>
              <a:rect l="l" t="t" r="r" b="b"/>
              <a:pathLst>
                <a:path w="1669" h="1479" extrusionOk="0">
                  <a:moveTo>
                    <a:pt x="1095" y="0"/>
                  </a:moveTo>
                  <a:cubicBezTo>
                    <a:pt x="1056" y="0"/>
                    <a:pt x="1038" y="30"/>
                    <a:pt x="946" y="122"/>
                  </a:cubicBezTo>
                  <a:cubicBezTo>
                    <a:pt x="779" y="278"/>
                    <a:pt x="880" y="300"/>
                    <a:pt x="646" y="400"/>
                  </a:cubicBezTo>
                  <a:cubicBezTo>
                    <a:pt x="423" y="512"/>
                    <a:pt x="356" y="489"/>
                    <a:pt x="212" y="522"/>
                  </a:cubicBezTo>
                  <a:cubicBezTo>
                    <a:pt x="79" y="567"/>
                    <a:pt x="134" y="545"/>
                    <a:pt x="101" y="611"/>
                  </a:cubicBezTo>
                  <a:cubicBezTo>
                    <a:pt x="0" y="789"/>
                    <a:pt x="435" y="1023"/>
                    <a:pt x="646" y="1123"/>
                  </a:cubicBezTo>
                  <a:cubicBezTo>
                    <a:pt x="846" y="1234"/>
                    <a:pt x="1113" y="1268"/>
                    <a:pt x="1357" y="1335"/>
                  </a:cubicBezTo>
                  <a:cubicBezTo>
                    <a:pt x="1602" y="1412"/>
                    <a:pt x="1669" y="1479"/>
                    <a:pt x="1669" y="1479"/>
                  </a:cubicBezTo>
                  <a:cubicBezTo>
                    <a:pt x="1669" y="1479"/>
                    <a:pt x="1580" y="1246"/>
                    <a:pt x="1491" y="1101"/>
                  </a:cubicBezTo>
                  <a:cubicBezTo>
                    <a:pt x="1402" y="967"/>
                    <a:pt x="1369" y="811"/>
                    <a:pt x="1369" y="522"/>
                  </a:cubicBezTo>
                  <a:cubicBezTo>
                    <a:pt x="1369" y="222"/>
                    <a:pt x="1413" y="67"/>
                    <a:pt x="1235" y="33"/>
                  </a:cubicBezTo>
                  <a:cubicBezTo>
                    <a:pt x="1158" y="15"/>
                    <a:pt x="1121" y="0"/>
                    <a:pt x="109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11"/>
            <p:cNvSpPr/>
            <p:nvPr/>
          </p:nvSpPr>
          <p:spPr>
            <a:xfrm>
              <a:off x="2423334" y="4131729"/>
              <a:ext cx="128107" cy="102255"/>
            </a:xfrm>
            <a:custGeom>
              <a:avLst/>
              <a:gdLst/>
              <a:ahLst/>
              <a:cxnLst/>
              <a:rect l="l" t="t" r="r" b="b"/>
              <a:pathLst>
                <a:path w="3672" h="2931" extrusionOk="0">
                  <a:moveTo>
                    <a:pt x="2473" y="1"/>
                  </a:moveTo>
                  <a:cubicBezTo>
                    <a:pt x="2350" y="1"/>
                    <a:pt x="2204" y="49"/>
                    <a:pt x="2047" y="140"/>
                  </a:cubicBezTo>
                  <a:cubicBezTo>
                    <a:pt x="1847" y="262"/>
                    <a:pt x="1502" y="729"/>
                    <a:pt x="957" y="1052"/>
                  </a:cubicBezTo>
                  <a:cubicBezTo>
                    <a:pt x="633" y="1233"/>
                    <a:pt x="361" y="1271"/>
                    <a:pt x="192" y="1271"/>
                  </a:cubicBezTo>
                  <a:cubicBezTo>
                    <a:pt x="70" y="1271"/>
                    <a:pt x="1" y="1252"/>
                    <a:pt x="1" y="1252"/>
                  </a:cubicBezTo>
                  <a:lnTo>
                    <a:pt x="1" y="1252"/>
                  </a:lnTo>
                  <a:lnTo>
                    <a:pt x="245" y="2554"/>
                  </a:lnTo>
                  <a:cubicBezTo>
                    <a:pt x="245" y="2554"/>
                    <a:pt x="1324" y="2831"/>
                    <a:pt x="2258" y="2920"/>
                  </a:cubicBezTo>
                  <a:cubicBezTo>
                    <a:pt x="2331" y="2927"/>
                    <a:pt x="2402" y="2930"/>
                    <a:pt x="2468" y="2930"/>
                  </a:cubicBezTo>
                  <a:cubicBezTo>
                    <a:pt x="3262" y="2930"/>
                    <a:pt x="3595" y="2475"/>
                    <a:pt x="3627" y="2331"/>
                  </a:cubicBezTo>
                  <a:cubicBezTo>
                    <a:pt x="3671" y="2186"/>
                    <a:pt x="3515" y="2186"/>
                    <a:pt x="3449" y="2097"/>
                  </a:cubicBezTo>
                  <a:cubicBezTo>
                    <a:pt x="3370" y="2020"/>
                    <a:pt x="3449" y="1842"/>
                    <a:pt x="3370" y="1642"/>
                  </a:cubicBezTo>
                  <a:cubicBezTo>
                    <a:pt x="3304" y="1452"/>
                    <a:pt x="3059" y="1241"/>
                    <a:pt x="3037" y="1118"/>
                  </a:cubicBezTo>
                  <a:cubicBezTo>
                    <a:pt x="3004" y="985"/>
                    <a:pt x="3070" y="874"/>
                    <a:pt x="3093" y="740"/>
                  </a:cubicBezTo>
                  <a:cubicBezTo>
                    <a:pt x="3115" y="596"/>
                    <a:pt x="3004" y="562"/>
                    <a:pt x="2959" y="374"/>
                  </a:cubicBezTo>
                  <a:cubicBezTo>
                    <a:pt x="2925" y="184"/>
                    <a:pt x="2725" y="73"/>
                    <a:pt x="2592" y="18"/>
                  </a:cubicBezTo>
                  <a:cubicBezTo>
                    <a:pt x="2555" y="6"/>
                    <a:pt x="2516" y="1"/>
                    <a:pt x="2473"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11"/>
            <p:cNvSpPr/>
            <p:nvPr/>
          </p:nvSpPr>
          <p:spPr>
            <a:xfrm>
              <a:off x="2423334" y="4169966"/>
              <a:ext cx="125351" cy="64019"/>
            </a:xfrm>
            <a:custGeom>
              <a:avLst/>
              <a:gdLst/>
              <a:ahLst/>
              <a:cxnLst/>
              <a:rect l="l" t="t" r="r" b="b"/>
              <a:pathLst>
                <a:path w="3593" h="1835" extrusionOk="0">
                  <a:moveTo>
                    <a:pt x="879" y="0"/>
                  </a:moveTo>
                  <a:lnTo>
                    <a:pt x="879" y="0"/>
                  </a:lnTo>
                  <a:cubicBezTo>
                    <a:pt x="592" y="144"/>
                    <a:pt x="351" y="175"/>
                    <a:pt x="195" y="175"/>
                  </a:cubicBezTo>
                  <a:cubicBezTo>
                    <a:pt x="72" y="175"/>
                    <a:pt x="1" y="156"/>
                    <a:pt x="1" y="156"/>
                  </a:cubicBezTo>
                  <a:lnTo>
                    <a:pt x="1" y="156"/>
                  </a:lnTo>
                  <a:lnTo>
                    <a:pt x="245" y="1458"/>
                  </a:lnTo>
                  <a:cubicBezTo>
                    <a:pt x="245" y="1458"/>
                    <a:pt x="1324" y="1735"/>
                    <a:pt x="2258" y="1824"/>
                  </a:cubicBezTo>
                  <a:cubicBezTo>
                    <a:pt x="2333" y="1831"/>
                    <a:pt x="2405" y="1835"/>
                    <a:pt x="2473" y="1835"/>
                  </a:cubicBezTo>
                  <a:cubicBezTo>
                    <a:pt x="3150" y="1835"/>
                    <a:pt x="3482" y="1505"/>
                    <a:pt x="3593" y="1312"/>
                  </a:cubicBezTo>
                  <a:lnTo>
                    <a:pt x="3593" y="1312"/>
                  </a:lnTo>
                  <a:cubicBezTo>
                    <a:pt x="3560" y="1324"/>
                    <a:pt x="3538" y="1324"/>
                    <a:pt x="3504" y="1324"/>
                  </a:cubicBezTo>
                  <a:cubicBezTo>
                    <a:pt x="3315" y="1369"/>
                    <a:pt x="3137" y="1480"/>
                    <a:pt x="2959" y="1569"/>
                  </a:cubicBezTo>
                  <a:cubicBezTo>
                    <a:pt x="2823" y="1637"/>
                    <a:pt x="2673" y="1698"/>
                    <a:pt x="2525" y="1698"/>
                  </a:cubicBezTo>
                  <a:cubicBezTo>
                    <a:pt x="2480" y="1698"/>
                    <a:pt x="2436" y="1693"/>
                    <a:pt x="2392" y="1680"/>
                  </a:cubicBezTo>
                  <a:cubicBezTo>
                    <a:pt x="2247" y="1635"/>
                    <a:pt x="2136" y="1524"/>
                    <a:pt x="1991" y="1502"/>
                  </a:cubicBezTo>
                  <a:cubicBezTo>
                    <a:pt x="1972" y="1500"/>
                    <a:pt x="1952" y="1499"/>
                    <a:pt x="1934" y="1499"/>
                  </a:cubicBezTo>
                  <a:cubicBezTo>
                    <a:pt x="1857" y="1499"/>
                    <a:pt x="1785" y="1515"/>
                    <a:pt x="1714" y="1524"/>
                  </a:cubicBezTo>
                  <a:cubicBezTo>
                    <a:pt x="1698" y="1526"/>
                    <a:pt x="1682" y="1527"/>
                    <a:pt x="1666" y="1527"/>
                  </a:cubicBezTo>
                  <a:cubicBezTo>
                    <a:pt x="1582" y="1527"/>
                    <a:pt x="1503" y="1502"/>
                    <a:pt x="1447" y="1446"/>
                  </a:cubicBezTo>
                  <a:cubicBezTo>
                    <a:pt x="1358" y="1346"/>
                    <a:pt x="1413" y="1191"/>
                    <a:pt x="1457" y="1068"/>
                  </a:cubicBezTo>
                  <a:cubicBezTo>
                    <a:pt x="1513" y="946"/>
                    <a:pt x="1469" y="868"/>
                    <a:pt x="1380" y="768"/>
                  </a:cubicBezTo>
                  <a:cubicBezTo>
                    <a:pt x="1324" y="690"/>
                    <a:pt x="1324" y="590"/>
                    <a:pt x="1224" y="590"/>
                  </a:cubicBezTo>
                  <a:cubicBezTo>
                    <a:pt x="1135" y="578"/>
                    <a:pt x="1035" y="578"/>
                    <a:pt x="957" y="523"/>
                  </a:cubicBezTo>
                  <a:cubicBezTo>
                    <a:pt x="868" y="467"/>
                    <a:pt x="824" y="356"/>
                    <a:pt x="824" y="245"/>
                  </a:cubicBezTo>
                  <a:cubicBezTo>
                    <a:pt x="824" y="167"/>
                    <a:pt x="846" y="78"/>
                    <a:pt x="87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11"/>
            <p:cNvSpPr/>
            <p:nvPr/>
          </p:nvSpPr>
          <p:spPr>
            <a:xfrm>
              <a:off x="2431882" y="4152104"/>
              <a:ext cx="62100" cy="30910"/>
            </a:xfrm>
            <a:custGeom>
              <a:avLst/>
              <a:gdLst/>
              <a:ahLst/>
              <a:cxnLst/>
              <a:rect l="l" t="t" r="r" b="b"/>
              <a:pathLst>
                <a:path w="1780" h="886" extrusionOk="0">
                  <a:moveTo>
                    <a:pt x="1780" y="0"/>
                  </a:moveTo>
                  <a:lnTo>
                    <a:pt x="1780" y="0"/>
                  </a:lnTo>
                  <a:cubicBezTo>
                    <a:pt x="1613" y="34"/>
                    <a:pt x="1469" y="123"/>
                    <a:pt x="1324" y="212"/>
                  </a:cubicBezTo>
                  <a:cubicBezTo>
                    <a:pt x="1179" y="301"/>
                    <a:pt x="1046" y="401"/>
                    <a:pt x="912" y="501"/>
                  </a:cubicBezTo>
                  <a:cubicBezTo>
                    <a:pt x="767" y="590"/>
                    <a:pt x="634" y="679"/>
                    <a:pt x="478" y="746"/>
                  </a:cubicBezTo>
                  <a:cubicBezTo>
                    <a:pt x="334" y="813"/>
                    <a:pt x="178" y="846"/>
                    <a:pt x="0" y="846"/>
                  </a:cubicBezTo>
                  <a:lnTo>
                    <a:pt x="0" y="857"/>
                  </a:lnTo>
                  <a:cubicBezTo>
                    <a:pt x="61" y="877"/>
                    <a:pt x="124" y="886"/>
                    <a:pt x="187" y="886"/>
                  </a:cubicBezTo>
                  <a:cubicBezTo>
                    <a:pt x="299" y="886"/>
                    <a:pt x="413" y="859"/>
                    <a:pt x="512" y="823"/>
                  </a:cubicBezTo>
                  <a:cubicBezTo>
                    <a:pt x="678" y="768"/>
                    <a:pt x="812" y="657"/>
                    <a:pt x="945" y="557"/>
                  </a:cubicBezTo>
                  <a:cubicBezTo>
                    <a:pt x="1079" y="457"/>
                    <a:pt x="1212" y="346"/>
                    <a:pt x="1346" y="245"/>
                  </a:cubicBezTo>
                  <a:cubicBezTo>
                    <a:pt x="1479" y="145"/>
                    <a:pt x="1624" y="57"/>
                    <a:pt x="178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11"/>
            <p:cNvSpPr/>
            <p:nvPr/>
          </p:nvSpPr>
          <p:spPr>
            <a:xfrm>
              <a:off x="2430696" y="4161000"/>
              <a:ext cx="81148" cy="29933"/>
            </a:xfrm>
            <a:custGeom>
              <a:avLst/>
              <a:gdLst/>
              <a:ahLst/>
              <a:cxnLst/>
              <a:rect l="l" t="t" r="r" b="b"/>
              <a:pathLst>
                <a:path w="2326" h="858" extrusionOk="0">
                  <a:moveTo>
                    <a:pt x="2270" y="0"/>
                  </a:moveTo>
                  <a:cubicBezTo>
                    <a:pt x="2077" y="0"/>
                    <a:pt x="1886" y="53"/>
                    <a:pt x="1713" y="124"/>
                  </a:cubicBezTo>
                  <a:cubicBezTo>
                    <a:pt x="1513" y="202"/>
                    <a:pt x="1335" y="302"/>
                    <a:pt x="1147" y="391"/>
                  </a:cubicBezTo>
                  <a:cubicBezTo>
                    <a:pt x="957" y="480"/>
                    <a:pt x="768" y="558"/>
                    <a:pt x="579" y="635"/>
                  </a:cubicBezTo>
                  <a:cubicBezTo>
                    <a:pt x="390" y="724"/>
                    <a:pt x="201" y="791"/>
                    <a:pt x="1" y="847"/>
                  </a:cubicBezTo>
                  <a:lnTo>
                    <a:pt x="1" y="858"/>
                  </a:lnTo>
                  <a:cubicBezTo>
                    <a:pt x="212" y="858"/>
                    <a:pt x="423" y="803"/>
                    <a:pt x="623" y="736"/>
                  </a:cubicBezTo>
                  <a:cubicBezTo>
                    <a:pt x="824" y="669"/>
                    <a:pt x="1002" y="558"/>
                    <a:pt x="1180" y="457"/>
                  </a:cubicBezTo>
                  <a:cubicBezTo>
                    <a:pt x="1369" y="358"/>
                    <a:pt x="1547" y="257"/>
                    <a:pt x="1736" y="168"/>
                  </a:cubicBezTo>
                  <a:cubicBezTo>
                    <a:pt x="1914" y="79"/>
                    <a:pt x="2114" y="12"/>
                    <a:pt x="2326" y="2"/>
                  </a:cubicBezTo>
                  <a:cubicBezTo>
                    <a:pt x="2307" y="1"/>
                    <a:pt x="2288" y="0"/>
                    <a:pt x="227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11"/>
            <p:cNvSpPr/>
            <p:nvPr/>
          </p:nvSpPr>
          <p:spPr>
            <a:xfrm>
              <a:off x="2433417" y="4184340"/>
              <a:ext cx="72217" cy="12943"/>
            </a:xfrm>
            <a:custGeom>
              <a:avLst/>
              <a:gdLst/>
              <a:ahLst/>
              <a:cxnLst/>
              <a:rect l="l" t="t" r="r" b="b"/>
              <a:pathLst>
                <a:path w="2070" h="371" extrusionOk="0">
                  <a:moveTo>
                    <a:pt x="2070" y="0"/>
                  </a:moveTo>
                  <a:cubicBezTo>
                    <a:pt x="1892" y="0"/>
                    <a:pt x="1714" y="45"/>
                    <a:pt x="1546" y="89"/>
                  </a:cubicBezTo>
                  <a:cubicBezTo>
                    <a:pt x="1380" y="134"/>
                    <a:pt x="1213" y="189"/>
                    <a:pt x="1035" y="222"/>
                  </a:cubicBezTo>
                  <a:cubicBezTo>
                    <a:pt x="868" y="255"/>
                    <a:pt x="690" y="267"/>
                    <a:pt x="523" y="289"/>
                  </a:cubicBezTo>
                  <a:cubicBezTo>
                    <a:pt x="345" y="300"/>
                    <a:pt x="179" y="311"/>
                    <a:pt x="1" y="322"/>
                  </a:cubicBezTo>
                  <a:cubicBezTo>
                    <a:pt x="128" y="356"/>
                    <a:pt x="261" y="371"/>
                    <a:pt x="396" y="371"/>
                  </a:cubicBezTo>
                  <a:cubicBezTo>
                    <a:pt x="438" y="371"/>
                    <a:pt x="481" y="369"/>
                    <a:pt x="523" y="367"/>
                  </a:cubicBezTo>
                  <a:cubicBezTo>
                    <a:pt x="701" y="367"/>
                    <a:pt x="879" y="334"/>
                    <a:pt x="1057" y="289"/>
                  </a:cubicBezTo>
                  <a:cubicBezTo>
                    <a:pt x="1224" y="245"/>
                    <a:pt x="1391" y="189"/>
                    <a:pt x="1558" y="134"/>
                  </a:cubicBezTo>
                  <a:cubicBezTo>
                    <a:pt x="1724" y="77"/>
                    <a:pt x="1892" y="22"/>
                    <a:pt x="207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11"/>
            <p:cNvSpPr/>
            <p:nvPr/>
          </p:nvSpPr>
          <p:spPr>
            <a:xfrm>
              <a:off x="2433801" y="4201785"/>
              <a:ext cx="95906" cy="10641"/>
            </a:xfrm>
            <a:custGeom>
              <a:avLst/>
              <a:gdLst/>
              <a:ahLst/>
              <a:cxnLst/>
              <a:rect l="l" t="t" r="r" b="b"/>
              <a:pathLst>
                <a:path w="2749" h="305" extrusionOk="0">
                  <a:moveTo>
                    <a:pt x="1" y="0"/>
                  </a:moveTo>
                  <a:lnTo>
                    <a:pt x="1" y="12"/>
                  </a:lnTo>
                  <a:cubicBezTo>
                    <a:pt x="212" y="111"/>
                    <a:pt x="435" y="190"/>
                    <a:pt x="657" y="245"/>
                  </a:cubicBezTo>
                  <a:cubicBezTo>
                    <a:pt x="839" y="288"/>
                    <a:pt x="1027" y="305"/>
                    <a:pt x="1212" y="305"/>
                  </a:cubicBezTo>
                  <a:cubicBezTo>
                    <a:pt x="1265" y="305"/>
                    <a:pt x="1317" y="303"/>
                    <a:pt x="1369" y="301"/>
                  </a:cubicBezTo>
                  <a:cubicBezTo>
                    <a:pt x="1491" y="301"/>
                    <a:pt x="1602" y="289"/>
                    <a:pt x="1725" y="267"/>
                  </a:cubicBezTo>
                  <a:cubicBezTo>
                    <a:pt x="1836" y="245"/>
                    <a:pt x="1958" y="212"/>
                    <a:pt x="2069" y="178"/>
                  </a:cubicBezTo>
                  <a:cubicBezTo>
                    <a:pt x="2275" y="116"/>
                    <a:pt x="2480" y="55"/>
                    <a:pt x="2694" y="55"/>
                  </a:cubicBezTo>
                  <a:cubicBezTo>
                    <a:pt x="2712" y="55"/>
                    <a:pt x="2730" y="55"/>
                    <a:pt x="2748" y="56"/>
                  </a:cubicBezTo>
                  <a:lnTo>
                    <a:pt x="2748" y="45"/>
                  </a:lnTo>
                  <a:cubicBezTo>
                    <a:pt x="2699" y="38"/>
                    <a:pt x="2649" y="35"/>
                    <a:pt x="2599" y="35"/>
                  </a:cubicBezTo>
                  <a:cubicBezTo>
                    <a:pt x="2415" y="35"/>
                    <a:pt x="2231" y="76"/>
                    <a:pt x="2047" y="111"/>
                  </a:cubicBezTo>
                  <a:cubicBezTo>
                    <a:pt x="1849" y="161"/>
                    <a:pt x="1650" y="202"/>
                    <a:pt x="1444" y="202"/>
                  </a:cubicBezTo>
                  <a:cubicBezTo>
                    <a:pt x="1419" y="202"/>
                    <a:pt x="1394" y="202"/>
                    <a:pt x="1369" y="200"/>
                  </a:cubicBezTo>
                  <a:cubicBezTo>
                    <a:pt x="1135" y="200"/>
                    <a:pt x="913" y="156"/>
                    <a:pt x="690" y="111"/>
                  </a:cubicBezTo>
                  <a:cubicBezTo>
                    <a:pt x="457" y="78"/>
                    <a:pt x="235" y="34"/>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11"/>
            <p:cNvSpPr/>
            <p:nvPr/>
          </p:nvSpPr>
          <p:spPr>
            <a:xfrm>
              <a:off x="2396540" y="4204890"/>
              <a:ext cx="159122" cy="126118"/>
            </a:xfrm>
            <a:custGeom>
              <a:avLst/>
              <a:gdLst/>
              <a:ahLst/>
              <a:cxnLst/>
              <a:rect l="l" t="t" r="r" b="b"/>
              <a:pathLst>
                <a:path w="4561" h="3615" extrusionOk="0">
                  <a:moveTo>
                    <a:pt x="835" y="0"/>
                  </a:moveTo>
                  <a:lnTo>
                    <a:pt x="1" y="256"/>
                  </a:lnTo>
                  <a:cubicBezTo>
                    <a:pt x="1" y="256"/>
                    <a:pt x="423" y="2080"/>
                    <a:pt x="735" y="2725"/>
                  </a:cubicBezTo>
                  <a:cubicBezTo>
                    <a:pt x="1046" y="3371"/>
                    <a:pt x="1513" y="3448"/>
                    <a:pt x="1792" y="3537"/>
                  </a:cubicBezTo>
                  <a:cubicBezTo>
                    <a:pt x="1956" y="3599"/>
                    <a:pt x="2158" y="3614"/>
                    <a:pt x="2374" y="3614"/>
                  </a:cubicBezTo>
                  <a:cubicBezTo>
                    <a:pt x="2510" y="3614"/>
                    <a:pt x="2651" y="3608"/>
                    <a:pt x="2793" y="3604"/>
                  </a:cubicBezTo>
                  <a:cubicBezTo>
                    <a:pt x="3149" y="3604"/>
                    <a:pt x="3149" y="3371"/>
                    <a:pt x="3305" y="3226"/>
                  </a:cubicBezTo>
                  <a:cubicBezTo>
                    <a:pt x="3367" y="3167"/>
                    <a:pt x="3414" y="3158"/>
                    <a:pt x="3458" y="3158"/>
                  </a:cubicBezTo>
                  <a:cubicBezTo>
                    <a:pt x="3480" y="3158"/>
                    <a:pt x="3501" y="3160"/>
                    <a:pt x="3523" y="3160"/>
                  </a:cubicBezTo>
                  <a:cubicBezTo>
                    <a:pt x="3570" y="3160"/>
                    <a:pt x="3621" y="3151"/>
                    <a:pt x="3693" y="3092"/>
                  </a:cubicBezTo>
                  <a:cubicBezTo>
                    <a:pt x="3883" y="2959"/>
                    <a:pt x="3772" y="2703"/>
                    <a:pt x="3805" y="2603"/>
                  </a:cubicBezTo>
                  <a:cubicBezTo>
                    <a:pt x="3849" y="2503"/>
                    <a:pt x="3861" y="2491"/>
                    <a:pt x="4094" y="2392"/>
                  </a:cubicBezTo>
                  <a:cubicBezTo>
                    <a:pt x="4328" y="2291"/>
                    <a:pt x="4361" y="2069"/>
                    <a:pt x="4461" y="1880"/>
                  </a:cubicBezTo>
                  <a:cubicBezTo>
                    <a:pt x="4561" y="1691"/>
                    <a:pt x="4472" y="1546"/>
                    <a:pt x="4239" y="1458"/>
                  </a:cubicBezTo>
                  <a:cubicBezTo>
                    <a:pt x="3994" y="1369"/>
                    <a:pt x="3861" y="1401"/>
                    <a:pt x="3527" y="1357"/>
                  </a:cubicBezTo>
                  <a:cubicBezTo>
                    <a:pt x="3193" y="1324"/>
                    <a:pt x="2593" y="1124"/>
                    <a:pt x="2037" y="912"/>
                  </a:cubicBezTo>
                  <a:cubicBezTo>
                    <a:pt x="1481" y="701"/>
                    <a:pt x="835" y="0"/>
                    <a:pt x="835"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11"/>
            <p:cNvSpPr/>
            <p:nvPr/>
          </p:nvSpPr>
          <p:spPr>
            <a:xfrm>
              <a:off x="2396540" y="4204890"/>
              <a:ext cx="62518" cy="121095"/>
            </a:xfrm>
            <a:custGeom>
              <a:avLst/>
              <a:gdLst/>
              <a:ahLst/>
              <a:cxnLst/>
              <a:rect l="l" t="t" r="r" b="b"/>
              <a:pathLst>
                <a:path w="1792" h="3471" extrusionOk="0">
                  <a:moveTo>
                    <a:pt x="835" y="0"/>
                  </a:moveTo>
                  <a:lnTo>
                    <a:pt x="1" y="256"/>
                  </a:lnTo>
                  <a:cubicBezTo>
                    <a:pt x="1" y="256"/>
                    <a:pt x="423" y="2080"/>
                    <a:pt x="735" y="2725"/>
                  </a:cubicBezTo>
                  <a:cubicBezTo>
                    <a:pt x="969" y="3215"/>
                    <a:pt x="1291" y="3381"/>
                    <a:pt x="1558" y="3470"/>
                  </a:cubicBezTo>
                  <a:cubicBezTo>
                    <a:pt x="1691" y="3348"/>
                    <a:pt x="1792" y="3193"/>
                    <a:pt x="1758" y="3025"/>
                  </a:cubicBezTo>
                  <a:cubicBezTo>
                    <a:pt x="1725" y="2903"/>
                    <a:pt x="1625" y="2803"/>
                    <a:pt x="1592" y="2681"/>
                  </a:cubicBezTo>
                  <a:cubicBezTo>
                    <a:pt x="1558" y="2536"/>
                    <a:pt x="1625" y="2402"/>
                    <a:pt x="1658" y="2258"/>
                  </a:cubicBezTo>
                  <a:cubicBezTo>
                    <a:pt x="1758" y="1913"/>
                    <a:pt x="1703" y="1524"/>
                    <a:pt x="1513" y="1224"/>
                  </a:cubicBezTo>
                  <a:cubicBezTo>
                    <a:pt x="1458" y="1146"/>
                    <a:pt x="1402" y="1068"/>
                    <a:pt x="1392" y="968"/>
                  </a:cubicBezTo>
                  <a:cubicBezTo>
                    <a:pt x="1369" y="868"/>
                    <a:pt x="1414" y="756"/>
                    <a:pt x="1447" y="657"/>
                  </a:cubicBezTo>
                  <a:cubicBezTo>
                    <a:pt x="1458" y="623"/>
                    <a:pt x="1458" y="601"/>
                    <a:pt x="1469" y="568"/>
                  </a:cubicBezTo>
                  <a:cubicBezTo>
                    <a:pt x="1113" y="301"/>
                    <a:pt x="835" y="0"/>
                    <a:pt x="835"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11"/>
            <p:cNvSpPr/>
            <p:nvPr/>
          </p:nvSpPr>
          <p:spPr>
            <a:xfrm>
              <a:off x="2411298" y="4211867"/>
              <a:ext cx="41551" cy="79195"/>
            </a:xfrm>
            <a:custGeom>
              <a:avLst/>
              <a:gdLst/>
              <a:ahLst/>
              <a:cxnLst/>
              <a:rect l="l" t="t" r="r" b="b"/>
              <a:pathLst>
                <a:path w="1191" h="2270" extrusionOk="0">
                  <a:moveTo>
                    <a:pt x="12" y="0"/>
                  </a:moveTo>
                  <a:lnTo>
                    <a:pt x="0" y="12"/>
                  </a:lnTo>
                  <a:cubicBezTo>
                    <a:pt x="57" y="223"/>
                    <a:pt x="134" y="423"/>
                    <a:pt x="212" y="623"/>
                  </a:cubicBezTo>
                  <a:cubicBezTo>
                    <a:pt x="290" y="823"/>
                    <a:pt x="390" y="1013"/>
                    <a:pt x="479" y="1213"/>
                  </a:cubicBezTo>
                  <a:cubicBezTo>
                    <a:pt x="568" y="1413"/>
                    <a:pt x="646" y="1602"/>
                    <a:pt x="735" y="1814"/>
                  </a:cubicBezTo>
                  <a:cubicBezTo>
                    <a:pt x="824" y="2002"/>
                    <a:pt x="969" y="2202"/>
                    <a:pt x="1191" y="2269"/>
                  </a:cubicBezTo>
                  <a:lnTo>
                    <a:pt x="1191" y="2259"/>
                  </a:lnTo>
                  <a:cubicBezTo>
                    <a:pt x="1001" y="2158"/>
                    <a:pt x="880" y="1969"/>
                    <a:pt x="813" y="1769"/>
                  </a:cubicBezTo>
                  <a:cubicBezTo>
                    <a:pt x="746" y="1580"/>
                    <a:pt x="679" y="1369"/>
                    <a:pt x="601" y="1157"/>
                  </a:cubicBezTo>
                  <a:cubicBezTo>
                    <a:pt x="534" y="957"/>
                    <a:pt x="468" y="746"/>
                    <a:pt x="368" y="556"/>
                  </a:cubicBezTo>
                  <a:cubicBezTo>
                    <a:pt x="267" y="368"/>
                    <a:pt x="156" y="178"/>
                    <a:pt x="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11"/>
            <p:cNvSpPr/>
            <p:nvPr/>
          </p:nvSpPr>
          <p:spPr>
            <a:xfrm>
              <a:off x="2415170" y="4211100"/>
              <a:ext cx="62135" cy="78043"/>
            </a:xfrm>
            <a:custGeom>
              <a:avLst/>
              <a:gdLst/>
              <a:ahLst/>
              <a:cxnLst/>
              <a:rect l="l" t="t" r="r" b="b"/>
              <a:pathLst>
                <a:path w="1781" h="2237" extrusionOk="0">
                  <a:moveTo>
                    <a:pt x="12" y="0"/>
                  </a:moveTo>
                  <a:lnTo>
                    <a:pt x="1" y="12"/>
                  </a:lnTo>
                  <a:cubicBezTo>
                    <a:pt x="146" y="200"/>
                    <a:pt x="268" y="400"/>
                    <a:pt x="390" y="612"/>
                  </a:cubicBezTo>
                  <a:cubicBezTo>
                    <a:pt x="512" y="812"/>
                    <a:pt x="635" y="1023"/>
                    <a:pt x="779" y="1223"/>
                  </a:cubicBezTo>
                  <a:cubicBezTo>
                    <a:pt x="924" y="1413"/>
                    <a:pt x="1068" y="1613"/>
                    <a:pt x="1213" y="1802"/>
                  </a:cubicBezTo>
                  <a:cubicBezTo>
                    <a:pt x="1280" y="1902"/>
                    <a:pt x="1369" y="1991"/>
                    <a:pt x="1458" y="2069"/>
                  </a:cubicBezTo>
                  <a:cubicBezTo>
                    <a:pt x="1547" y="2147"/>
                    <a:pt x="1658" y="2214"/>
                    <a:pt x="1780" y="2236"/>
                  </a:cubicBezTo>
                  <a:lnTo>
                    <a:pt x="1780" y="2224"/>
                  </a:lnTo>
                  <a:cubicBezTo>
                    <a:pt x="1669" y="2192"/>
                    <a:pt x="1558" y="2125"/>
                    <a:pt x="1480" y="2047"/>
                  </a:cubicBezTo>
                  <a:cubicBezTo>
                    <a:pt x="1391" y="1969"/>
                    <a:pt x="1313" y="1869"/>
                    <a:pt x="1246" y="1780"/>
                  </a:cubicBezTo>
                  <a:cubicBezTo>
                    <a:pt x="1102" y="1579"/>
                    <a:pt x="969" y="1379"/>
                    <a:pt x="835" y="1179"/>
                  </a:cubicBezTo>
                  <a:cubicBezTo>
                    <a:pt x="702" y="979"/>
                    <a:pt x="601" y="768"/>
                    <a:pt x="468" y="568"/>
                  </a:cubicBezTo>
                  <a:cubicBezTo>
                    <a:pt x="334" y="367"/>
                    <a:pt x="190" y="167"/>
                    <a:pt x="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11"/>
            <p:cNvSpPr/>
            <p:nvPr/>
          </p:nvSpPr>
          <p:spPr>
            <a:xfrm>
              <a:off x="2414403" y="4205273"/>
              <a:ext cx="72985" cy="57843"/>
            </a:xfrm>
            <a:custGeom>
              <a:avLst/>
              <a:gdLst/>
              <a:ahLst/>
              <a:cxnLst/>
              <a:rect l="l" t="t" r="r" b="b"/>
              <a:pathLst>
                <a:path w="2092" h="1658" extrusionOk="0">
                  <a:moveTo>
                    <a:pt x="12" y="1"/>
                  </a:moveTo>
                  <a:lnTo>
                    <a:pt x="0" y="11"/>
                  </a:lnTo>
                  <a:cubicBezTo>
                    <a:pt x="156" y="167"/>
                    <a:pt x="301" y="334"/>
                    <a:pt x="445" y="501"/>
                  </a:cubicBezTo>
                  <a:cubicBezTo>
                    <a:pt x="601" y="668"/>
                    <a:pt x="757" y="812"/>
                    <a:pt x="935" y="968"/>
                  </a:cubicBezTo>
                  <a:cubicBezTo>
                    <a:pt x="1102" y="1113"/>
                    <a:pt x="1291" y="1246"/>
                    <a:pt x="1480" y="1368"/>
                  </a:cubicBezTo>
                  <a:cubicBezTo>
                    <a:pt x="1669" y="1479"/>
                    <a:pt x="1869" y="1580"/>
                    <a:pt x="2081" y="1657"/>
                  </a:cubicBezTo>
                  <a:lnTo>
                    <a:pt x="2091" y="1647"/>
                  </a:lnTo>
                  <a:cubicBezTo>
                    <a:pt x="1891" y="1546"/>
                    <a:pt x="1691" y="1435"/>
                    <a:pt x="1513" y="1313"/>
                  </a:cubicBezTo>
                  <a:cubicBezTo>
                    <a:pt x="1335" y="1180"/>
                    <a:pt x="1157" y="1046"/>
                    <a:pt x="1001" y="890"/>
                  </a:cubicBezTo>
                  <a:cubicBezTo>
                    <a:pt x="846" y="735"/>
                    <a:pt x="702" y="567"/>
                    <a:pt x="546" y="412"/>
                  </a:cubicBezTo>
                  <a:cubicBezTo>
                    <a:pt x="379" y="256"/>
                    <a:pt x="212" y="100"/>
                    <a:pt x="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11"/>
            <p:cNvSpPr/>
            <p:nvPr/>
          </p:nvSpPr>
          <p:spPr>
            <a:xfrm>
              <a:off x="2297631" y="4209146"/>
              <a:ext cx="128840" cy="121618"/>
            </a:xfrm>
            <a:custGeom>
              <a:avLst/>
              <a:gdLst/>
              <a:ahLst/>
              <a:cxnLst/>
              <a:rect l="l" t="t" r="r" b="b"/>
              <a:pathLst>
                <a:path w="3693" h="3486" extrusionOk="0">
                  <a:moveTo>
                    <a:pt x="2369" y="1"/>
                  </a:moveTo>
                  <a:cubicBezTo>
                    <a:pt x="2369" y="1"/>
                    <a:pt x="2124" y="367"/>
                    <a:pt x="1913" y="601"/>
                  </a:cubicBezTo>
                  <a:cubicBezTo>
                    <a:pt x="1701" y="835"/>
                    <a:pt x="1412" y="1135"/>
                    <a:pt x="1112" y="1235"/>
                  </a:cubicBezTo>
                  <a:cubicBezTo>
                    <a:pt x="823" y="1346"/>
                    <a:pt x="411" y="1346"/>
                    <a:pt x="211" y="1635"/>
                  </a:cubicBezTo>
                  <a:cubicBezTo>
                    <a:pt x="0" y="1936"/>
                    <a:pt x="89" y="2136"/>
                    <a:pt x="289" y="2169"/>
                  </a:cubicBezTo>
                  <a:cubicBezTo>
                    <a:pt x="490" y="2203"/>
                    <a:pt x="556" y="2248"/>
                    <a:pt x="712" y="2369"/>
                  </a:cubicBezTo>
                  <a:cubicBezTo>
                    <a:pt x="868" y="2492"/>
                    <a:pt x="967" y="2592"/>
                    <a:pt x="957" y="2737"/>
                  </a:cubicBezTo>
                  <a:cubicBezTo>
                    <a:pt x="945" y="2870"/>
                    <a:pt x="890" y="3059"/>
                    <a:pt x="1190" y="3104"/>
                  </a:cubicBezTo>
                  <a:cubicBezTo>
                    <a:pt x="1311" y="3127"/>
                    <a:pt x="1392" y="3129"/>
                    <a:pt x="1451" y="3129"/>
                  </a:cubicBezTo>
                  <a:cubicBezTo>
                    <a:pt x="1463" y="3129"/>
                    <a:pt x="1473" y="3129"/>
                    <a:pt x="1483" y="3129"/>
                  </a:cubicBezTo>
                  <a:cubicBezTo>
                    <a:pt x="1546" y="3129"/>
                    <a:pt x="1585" y="3132"/>
                    <a:pt x="1635" y="3170"/>
                  </a:cubicBezTo>
                  <a:cubicBezTo>
                    <a:pt x="1735" y="3249"/>
                    <a:pt x="1757" y="3471"/>
                    <a:pt x="1958" y="3482"/>
                  </a:cubicBezTo>
                  <a:cubicBezTo>
                    <a:pt x="1997" y="3484"/>
                    <a:pt x="2039" y="3486"/>
                    <a:pt x="2083" y="3486"/>
                  </a:cubicBezTo>
                  <a:cubicBezTo>
                    <a:pt x="2260" y="3486"/>
                    <a:pt x="2468" y="3456"/>
                    <a:pt x="2692" y="3304"/>
                  </a:cubicBezTo>
                  <a:cubicBezTo>
                    <a:pt x="2981" y="3126"/>
                    <a:pt x="3270" y="3071"/>
                    <a:pt x="3481" y="2414"/>
                  </a:cubicBezTo>
                  <a:cubicBezTo>
                    <a:pt x="3693" y="1769"/>
                    <a:pt x="3448" y="434"/>
                    <a:pt x="3448" y="434"/>
                  </a:cubicBezTo>
                  <a:lnTo>
                    <a:pt x="2369" y="1"/>
                  </a:ln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11"/>
            <p:cNvSpPr/>
            <p:nvPr/>
          </p:nvSpPr>
          <p:spPr>
            <a:xfrm>
              <a:off x="2314691" y="4209146"/>
              <a:ext cx="106721" cy="54843"/>
            </a:xfrm>
            <a:custGeom>
              <a:avLst/>
              <a:gdLst/>
              <a:ahLst/>
              <a:cxnLst/>
              <a:rect l="l" t="t" r="r" b="b"/>
              <a:pathLst>
                <a:path w="3059" h="1572" extrusionOk="0">
                  <a:moveTo>
                    <a:pt x="1880" y="1"/>
                  </a:moveTo>
                  <a:cubicBezTo>
                    <a:pt x="1880" y="1"/>
                    <a:pt x="1635" y="367"/>
                    <a:pt x="1424" y="601"/>
                  </a:cubicBezTo>
                  <a:cubicBezTo>
                    <a:pt x="1212" y="835"/>
                    <a:pt x="923" y="1135"/>
                    <a:pt x="623" y="1235"/>
                  </a:cubicBezTo>
                  <a:cubicBezTo>
                    <a:pt x="445" y="1313"/>
                    <a:pt x="201" y="1336"/>
                    <a:pt x="1" y="1413"/>
                  </a:cubicBezTo>
                  <a:cubicBezTo>
                    <a:pt x="45" y="1480"/>
                    <a:pt x="112" y="1536"/>
                    <a:pt x="189" y="1558"/>
                  </a:cubicBezTo>
                  <a:cubicBezTo>
                    <a:pt x="225" y="1568"/>
                    <a:pt x="261" y="1572"/>
                    <a:pt x="297" y="1572"/>
                  </a:cubicBezTo>
                  <a:cubicBezTo>
                    <a:pt x="383" y="1572"/>
                    <a:pt x="470" y="1548"/>
                    <a:pt x="557" y="1524"/>
                  </a:cubicBezTo>
                  <a:cubicBezTo>
                    <a:pt x="824" y="1447"/>
                    <a:pt x="1079" y="1346"/>
                    <a:pt x="1324" y="1213"/>
                  </a:cubicBezTo>
                  <a:cubicBezTo>
                    <a:pt x="1390" y="1180"/>
                    <a:pt x="1469" y="1135"/>
                    <a:pt x="1546" y="1135"/>
                  </a:cubicBezTo>
                  <a:cubicBezTo>
                    <a:pt x="1635" y="1146"/>
                    <a:pt x="1724" y="1202"/>
                    <a:pt x="1825" y="1213"/>
                  </a:cubicBezTo>
                  <a:cubicBezTo>
                    <a:pt x="1836" y="1214"/>
                    <a:pt x="1848" y="1214"/>
                    <a:pt x="1859" y="1214"/>
                  </a:cubicBezTo>
                  <a:cubicBezTo>
                    <a:pt x="1958" y="1214"/>
                    <a:pt x="2058" y="1178"/>
                    <a:pt x="2157" y="1178"/>
                  </a:cubicBezTo>
                  <a:cubicBezTo>
                    <a:pt x="2168" y="1178"/>
                    <a:pt x="2180" y="1179"/>
                    <a:pt x="2191" y="1180"/>
                  </a:cubicBezTo>
                  <a:cubicBezTo>
                    <a:pt x="2292" y="1190"/>
                    <a:pt x="2369" y="1247"/>
                    <a:pt x="2458" y="1269"/>
                  </a:cubicBezTo>
                  <a:cubicBezTo>
                    <a:pt x="2530" y="1293"/>
                    <a:pt x="2601" y="1302"/>
                    <a:pt x="2673" y="1302"/>
                  </a:cubicBezTo>
                  <a:cubicBezTo>
                    <a:pt x="2801" y="1302"/>
                    <a:pt x="2930" y="1271"/>
                    <a:pt x="3059" y="1235"/>
                  </a:cubicBezTo>
                  <a:cubicBezTo>
                    <a:pt x="3026" y="790"/>
                    <a:pt x="2959" y="434"/>
                    <a:pt x="2959" y="434"/>
                  </a:cubicBezTo>
                  <a:lnTo>
                    <a:pt x="1880"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11"/>
            <p:cNvSpPr/>
            <p:nvPr/>
          </p:nvSpPr>
          <p:spPr>
            <a:xfrm>
              <a:off x="2348429" y="4213402"/>
              <a:ext cx="40016" cy="53203"/>
            </a:xfrm>
            <a:custGeom>
              <a:avLst/>
              <a:gdLst/>
              <a:ahLst/>
              <a:cxnLst/>
              <a:rect l="l" t="t" r="r" b="b"/>
              <a:pathLst>
                <a:path w="1147" h="1525" extrusionOk="0">
                  <a:moveTo>
                    <a:pt x="1124" y="1"/>
                  </a:moveTo>
                  <a:cubicBezTo>
                    <a:pt x="1080" y="146"/>
                    <a:pt x="1002" y="279"/>
                    <a:pt x="902" y="413"/>
                  </a:cubicBezTo>
                  <a:cubicBezTo>
                    <a:pt x="813" y="535"/>
                    <a:pt x="713" y="646"/>
                    <a:pt x="601" y="769"/>
                  </a:cubicBezTo>
                  <a:cubicBezTo>
                    <a:pt x="479" y="880"/>
                    <a:pt x="368" y="980"/>
                    <a:pt x="257" y="1102"/>
                  </a:cubicBezTo>
                  <a:cubicBezTo>
                    <a:pt x="146" y="1224"/>
                    <a:pt x="35" y="1358"/>
                    <a:pt x="1" y="1525"/>
                  </a:cubicBezTo>
                  <a:lnTo>
                    <a:pt x="12" y="1525"/>
                  </a:lnTo>
                  <a:cubicBezTo>
                    <a:pt x="57" y="1369"/>
                    <a:pt x="179" y="1258"/>
                    <a:pt x="290" y="1147"/>
                  </a:cubicBezTo>
                  <a:cubicBezTo>
                    <a:pt x="413" y="1036"/>
                    <a:pt x="535" y="935"/>
                    <a:pt x="657" y="835"/>
                  </a:cubicBezTo>
                  <a:cubicBezTo>
                    <a:pt x="779" y="724"/>
                    <a:pt x="913" y="613"/>
                    <a:pt x="1002" y="468"/>
                  </a:cubicBezTo>
                  <a:cubicBezTo>
                    <a:pt x="1091" y="334"/>
                    <a:pt x="1147" y="168"/>
                    <a:pt x="1135"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11"/>
            <p:cNvSpPr/>
            <p:nvPr/>
          </p:nvSpPr>
          <p:spPr>
            <a:xfrm>
              <a:off x="2365524" y="4218077"/>
              <a:ext cx="29131" cy="67158"/>
            </a:xfrm>
            <a:custGeom>
              <a:avLst/>
              <a:gdLst/>
              <a:ahLst/>
              <a:cxnLst/>
              <a:rect l="l" t="t" r="r" b="b"/>
              <a:pathLst>
                <a:path w="835" h="1925" extrusionOk="0">
                  <a:moveTo>
                    <a:pt x="812" y="0"/>
                  </a:moveTo>
                  <a:cubicBezTo>
                    <a:pt x="756" y="167"/>
                    <a:pt x="701" y="334"/>
                    <a:pt x="645" y="490"/>
                  </a:cubicBezTo>
                  <a:cubicBezTo>
                    <a:pt x="578" y="657"/>
                    <a:pt x="534" y="823"/>
                    <a:pt x="457" y="979"/>
                  </a:cubicBezTo>
                  <a:cubicBezTo>
                    <a:pt x="378" y="1135"/>
                    <a:pt x="289" y="1280"/>
                    <a:pt x="200" y="1424"/>
                  </a:cubicBezTo>
                  <a:cubicBezTo>
                    <a:pt x="111" y="1580"/>
                    <a:pt x="22" y="1747"/>
                    <a:pt x="0" y="1925"/>
                  </a:cubicBezTo>
                  <a:lnTo>
                    <a:pt x="12" y="1925"/>
                  </a:lnTo>
                  <a:cubicBezTo>
                    <a:pt x="56" y="1758"/>
                    <a:pt x="145" y="1602"/>
                    <a:pt x="256" y="1468"/>
                  </a:cubicBezTo>
                  <a:cubicBezTo>
                    <a:pt x="356" y="1324"/>
                    <a:pt x="457" y="1179"/>
                    <a:pt x="546" y="1023"/>
                  </a:cubicBezTo>
                  <a:cubicBezTo>
                    <a:pt x="634" y="868"/>
                    <a:pt x="723" y="701"/>
                    <a:pt x="768" y="534"/>
                  </a:cubicBezTo>
                  <a:cubicBezTo>
                    <a:pt x="812" y="356"/>
                    <a:pt x="835" y="178"/>
                    <a:pt x="82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11"/>
            <p:cNvSpPr/>
            <p:nvPr/>
          </p:nvSpPr>
          <p:spPr>
            <a:xfrm>
              <a:off x="2390330" y="4210716"/>
              <a:ext cx="19851" cy="78776"/>
            </a:xfrm>
            <a:custGeom>
              <a:avLst/>
              <a:gdLst/>
              <a:ahLst/>
              <a:cxnLst/>
              <a:rect l="l" t="t" r="r" b="b"/>
              <a:pathLst>
                <a:path w="569" h="2258" extrusionOk="0">
                  <a:moveTo>
                    <a:pt x="468" y="0"/>
                  </a:moveTo>
                  <a:cubicBezTo>
                    <a:pt x="457" y="201"/>
                    <a:pt x="446" y="389"/>
                    <a:pt x="424" y="579"/>
                  </a:cubicBezTo>
                  <a:cubicBezTo>
                    <a:pt x="391" y="767"/>
                    <a:pt x="379" y="957"/>
                    <a:pt x="335" y="1135"/>
                  </a:cubicBezTo>
                  <a:cubicBezTo>
                    <a:pt x="302" y="1323"/>
                    <a:pt x="235" y="1501"/>
                    <a:pt x="157" y="1691"/>
                  </a:cubicBezTo>
                  <a:cubicBezTo>
                    <a:pt x="90" y="1869"/>
                    <a:pt x="23" y="2058"/>
                    <a:pt x="1" y="2247"/>
                  </a:cubicBezTo>
                  <a:lnTo>
                    <a:pt x="12" y="2258"/>
                  </a:lnTo>
                  <a:cubicBezTo>
                    <a:pt x="57" y="2069"/>
                    <a:pt x="146" y="1891"/>
                    <a:pt x="235" y="1713"/>
                  </a:cubicBezTo>
                  <a:cubicBezTo>
                    <a:pt x="312" y="1546"/>
                    <a:pt x="401" y="1357"/>
                    <a:pt x="457" y="1168"/>
                  </a:cubicBezTo>
                  <a:cubicBezTo>
                    <a:pt x="513" y="979"/>
                    <a:pt x="569" y="790"/>
                    <a:pt x="569" y="589"/>
                  </a:cubicBezTo>
                  <a:cubicBezTo>
                    <a:pt x="569" y="389"/>
                    <a:pt x="546" y="189"/>
                    <a:pt x="49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11"/>
            <p:cNvSpPr/>
            <p:nvPr/>
          </p:nvSpPr>
          <p:spPr>
            <a:xfrm>
              <a:off x="2396540" y="4211867"/>
              <a:ext cx="18316" cy="96673"/>
            </a:xfrm>
            <a:custGeom>
              <a:avLst/>
              <a:gdLst/>
              <a:ahLst/>
              <a:cxnLst/>
              <a:rect l="l" t="t" r="r" b="b"/>
              <a:pathLst>
                <a:path w="525" h="2771" extrusionOk="0">
                  <a:moveTo>
                    <a:pt x="401" y="0"/>
                  </a:moveTo>
                  <a:lnTo>
                    <a:pt x="401" y="0"/>
                  </a:lnTo>
                  <a:cubicBezTo>
                    <a:pt x="413" y="245"/>
                    <a:pt x="423" y="490"/>
                    <a:pt x="423" y="724"/>
                  </a:cubicBezTo>
                  <a:cubicBezTo>
                    <a:pt x="423" y="968"/>
                    <a:pt x="423" y="1201"/>
                    <a:pt x="413" y="1446"/>
                  </a:cubicBezTo>
                  <a:cubicBezTo>
                    <a:pt x="391" y="1680"/>
                    <a:pt x="368" y="1925"/>
                    <a:pt x="335" y="2158"/>
                  </a:cubicBezTo>
                  <a:cubicBezTo>
                    <a:pt x="312" y="2269"/>
                    <a:pt x="279" y="2392"/>
                    <a:pt x="223" y="2492"/>
                  </a:cubicBezTo>
                  <a:cubicBezTo>
                    <a:pt x="168" y="2603"/>
                    <a:pt x="101" y="2703"/>
                    <a:pt x="1" y="2770"/>
                  </a:cubicBezTo>
                  <a:cubicBezTo>
                    <a:pt x="112" y="2714"/>
                    <a:pt x="190" y="2614"/>
                    <a:pt x="246" y="2503"/>
                  </a:cubicBezTo>
                  <a:cubicBezTo>
                    <a:pt x="312" y="2403"/>
                    <a:pt x="346" y="2281"/>
                    <a:pt x="368" y="2158"/>
                  </a:cubicBezTo>
                  <a:cubicBezTo>
                    <a:pt x="423" y="1925"/>
                    <a:pt x="457" y="1691"/>
                    <a:pt x="480" y="1446"/>
                  </a:cubicBezTo>
                  <a:cubicBezTo>
                    <a:pt x="502" y="1201"/>
                    <a:pt x="524" y="968"/>
                    <a:pt x="512" y="724"/>
                  </a:cubicBezTo>
                  <a:cubicBezTo>
                    <a:pt x="502" y="479"/>
                    <a:pt x="468" y="234"/>
                    <a:pt x="40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11"/>
            <p:cNvSpPr/>
            <p:nvPr/>
          </p:nvSpPr>
          <p:spPr>
            <a:xfrm>
              <a:off x="2372118" y="4056649"/>
              <a:ext cx="103616" cy="121095"/>
            </a:xfrm>
            <a:custGeom>
              <a:avLst/>
              <a:gdLst/>
              <a:ahLst/>
              <a:cxnLst/>
              <a:rect l="l" t="t" r="r" b="b"/>
              <a:pathLst>
                <a:path w="2970" h="3471" extrusionOk="0">
                  <a:moveTo>
                    <a:pt x="1806" y="1"/>
                  </a:moveTo>
                  <a:cubicBezTo>
                    <a:pt x="1650" y="1"/>
                    <a:pt x="1453" y="23"/>
                    <a:pt x="1313" y="23"/>
                  </a:cubicBezTo>
                  <a:cubicBezTo>
                    <a:pt x="1306" y="22"/>
                    <a:pt x="1300" y="22"/>
                    <a:pt x="1293" y="22"/>
                  </a:cubicBezTo>
                  <a:cubicBezTo>
                    <a:pt x="1052" y="22"/>
                    <a:pt x="761" y="208"/>
                    <a:pt x="512" y="479"/>
                  </a:cubicBezTo>
                  <a:cubicBezTo>
                    <a:pt x="245" y="746"/>
                    <a:pt x="45" y="1035"/>
                    <a:pt x="23" y="1469"/>
                  </a:cubicBezTo>
                  <a:cubicBezTo>
                    <a:pt x="1" y="1903"/>
                    <a:pt x="379" y="3115"/>
                    <a:pt x="379" y="3115"/>
                  </a:cubicBezTo>
                  <a:lnTo>
                    <a:pt x="1446" y="3471"/>
                  </a:lnTo>
                  <a:cubicBezTo>
                    <a:pt x="1446" y="3471"/>
                    <a:pt x="2181" y="3382"/>
                    <a:pt x="2569" y="2892"/>
                  </a:cubicBezTo>
                  <a:cubicBezTo>
                    <a:pt x="2959" y="2403"/>
                    <a:pt x="2925" y="1814"/>
                    <a:pt x="2948" y="1569"/>
                  </a:cubicBezTo>
                  <a:cubicBezTo>
                    <a:pt x="2970" y="1313"/>
                    <a:pt x="2970" y="1335"/>
                    <a:pt x="2892" y="1235"/>
                  </a:cubicBezTo>
                  <a:cubicBezTo>
                    <a:pt x="2803" y="1146"/>
                    <a:pt x="2592" y="1024"/>
                    <a:pt x="2470" y="868"/>
                  </a:cubicBezTo>
                  <a:cubicBezTo>
                    <a:pt x="2336" y="712"/>
                    <a:pt x="2181" y="657"/>
                    <a:pt x="2158" y="534"/>
                  </a:cubicBezTo>
                  <a:cubicBezTo>
                    <a:pt x="2124" y="412"/>
                    <a:pt x="2114" y="156"/>
                    <a:pt x="2047" y="56"/>
                  </a:cubicBezTo>
                  <a:cubicBezTo>
                    <a:pt x="2018" y="13"/>
                    <a:pt x="1924" y="1"/>
                    <a:pt x="1806"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11"/>
            <p:cNvSpPr/>
            <p:nvPr/>
          </p:nvSpPr>
          <p:spPr>
            <a:xfrm>
              <a:off x="2374839" y="4123844"/>
              <a:ext cx="98208" cy="53901"/>
            </a:xfrm>
            <a:custGeom>
              <a:avLst/>
              <a:gdLst/>
              <a:ahLst/>
              <a:cxnLst/>
              <a:rect l="l" t="t" r="r" b="b"/>
              <a:pathLst>
                <a:path w="2815" h="1545" extrusionOk="0">
                  <a:moveTo>
                    <a:pt x="137" y="0"/>
                  </a:moveTo>
                  <a:cubicBezTo>
                    <a:pt x="88" y="0"/>
                    <a:pt x="43" y="17"/>
                    <a:pt x="0" y="43"/>
                  </a:cubicBezTo>
                  <a:cubicBezTo>
                    <a:pt x="101" y="555"/>
                    <a:pt x="301" y="1189"/>
                    <a:pt x="301" y="1189"/>
                  </a:cubicBezTo>
                  <a:lnTo>
                    <a:pt x="1368" y="1545"/>
                  </a:lnTo>
                  <a:cubicBezTo>
                    <a:pt x="1368" y="1545"/>
                    <a:pt x="2103" y="1456"/>
                    <a:pt x="2491" y="966"/>
                  </a:cubicBezTo>
                  <a:cubicBezTo>
                    <a:pt x="2681" y="733"/>
                    <a:pt x="2770" y="477"/>
                    <a:pt x="2814" y="254"/>
                  </a:cubicBezTo>
                  <a:cubicBezTo>
                    <a:pt x="2756" y="230"/>
                    <a:pt x="2691" y="217"/>
                    <a:pt x="2630" y="217"/>
                  </a:cubicBezTo>
                  <a:cubicBezTo>
                    <a:pt x="2609" y="217"/>
                    <a:pt x="2589" y="218"/>
                    <a:pt x="2570" y="221"/>
                  </a:cubicBezTo>
                  <a:cubicBezTo>
                    <a:pt x="2506" y="234"/>
                    <a:pt x="2435" y="254"/>
                    <a:pt x="2371" y="254"/>
                  </a:cubicBezTo>
                  <a:cubicBezTo>
                    <a:pt x="2323" y="254"/>
                    <a:pt x="2280" y="243"/>
                    <a:pt x="2247" y="210"/>
                  </a:cubicBezTo>
                  <a:lnTo>
                    <a:pt x="2180" y="110"/>
                  </a:lnTo>
                  <a:cubicBezTo>
                    <a:pt x="2154" y="89"/>
                    <a:pt x="2121" y="81"/>
                    <a:pt x="2086" y="81"/>
                  </a:cubicBezTo>
                  <a:cubicBezTo>
                    <a:pt x="2047" y="81"/>
                    <a:pt x="2005" y="92"/>
                    <a:pt x="1969" y="110"/>
                  </a:cubicBezTo>
                  <a:cubicBezTo>
                    <a:pt x="1902" y="143"/>
                    <a:pt x="1846" y="199"/>
                    <a:pt x="1791" y="232"/>
                  </a:cubicBezTo>
                  <a:cubicBezTo>
                    <a:pt x="1668" y="321"/>
                    <a:pt x="1513" y="343"/>
                    <a:pt x="1368" y="377"/>
                  </a:cubicBezTo>
                  <a:cubicBezTo>
                    <a:pt x="1309" y="386"/>
                    <a:pt x="1246" y="395"/>
                    <a:pt x="1186" y="395"/>
                  </a:cubicBezTo>
                  <a:cubicBezTo>
                    <a:pt x="1099" y="395"/>
                    <a:pt x="1016" y="376"/>
                    <a:pt x="957" y="310"/>
                  </a:cubicBezTo>
                  <a:cubicBezTo>
                    <a:pt x="901" y="244"/>
                    <a:pt x="868" y="155"/>
                    <a:pt x="790" y="132"/>
                  </a:cubicBezTo>
                  <a:cubicBezTo>
                    <a:pt x="782" y="131"/>
                    <a:pt x="775" y="130"/>
                    <a:pt x="767" y="130"/>
                  </a:cubicBezTo>
                  <a:cubicBezTo>
                    <a:pt x="680" y="130"/>
                    <a:pt x="600" y="233"/>
                    <a:pt x="513" y="233"/>
                  </a:cubicBezTo>
                  <a:cubicBezTo>
                    <a:pt x="509" y="233"/>
                    <a:pt x="505" y="233"/>
                    <a:pt x="501" y="232"/>
                  </a:cubicBezTo>
                  <a:cubicBezTo>
                    <a:pt x="412" y="221"/>
                    <a:pt x="378" y="121"/>
                    <a:pt x="311" y="66"/>
                  </a:cubicBezTo>
                  <a:cubicBezTo>
                    <a:pt x="248" y="19"/>
                    <a:pt x="190" y="0"/>
                    <a:pt x="137"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11"/>
            <p:cNvSpPr/>
            <p:nvPr/>
          </p:nvSpPr>
          <p:spPr>
            <a:xfrm>
              <a:off x="2381817" y="4069837"/>
              <a:ext cx="34574" cy="105570"/>
            </a:xfrm>
            <a:custGeom>
              <a:avLst/>
              <a:gdLst/>
              <a:ahLst/>
              <a:cxnLst/>
              <a:rect l="l" t="t" r="r" b="b"/>
              <a:pathLst>
                <a:path w="991" h="3026" extrusionOk="0">
                  <a:moveTo>
                    <a:pt x="991" y="1"/>
                  </a:moveTo>
                  <a:cubicBezTo>
                    <a:pt x="734" y="123"/>
                    <a:pt x="523" y="324"/>
                    <a:pt x="356" y="557"/>
                  </a:cubicBezTo>
                  <a:cubicBezTo>
                    <a:pt x="200" y="801"/>
                    <a:pt x="89" y="1080"/>
                    <a:pt x="45" y="1357"/>
                  </a:cubicBezTo>
                  <a:cubicBezTo>
                    <a:pt x="0" y="1647"/>
                    <a:pt x="0" y="1936"/>
                    <a:pt x="56" y="2225"/>
                  </a:cubicBezTo>
                  <a:cubicBezTo>
                    <a:pt x="111" y="2503"/>
                    <a:pt x="212" y="2770"/>
                    <a:pt x="345" y="3026"/>
                  </a:cubicBezTo>
                  <a:lnTo>
                    <a:pt x="356" y="3015"/>
                  </a:lnTo>
                  <a:cubicBezTo>
                    <a:pt x="279" y="2748"/>
                    <a:pt x="212" y="2470"/>
                    <a:pt x="167" y="2203"/>
                  </a:cubicBezTo>
                  <a:cubicBezTo>
                    <a:pt x="134" y="1925"/>
                    <a:pt x="111" y="1647"/>
                    <a:pt x="145" y="1380"/>
                  </a:cubicBezTo>
                  <a:cubicBezTo>
                    <a:pt x="178" y="1102"/>
                    <a:pt x="267" y="835"/>
                    <a:pt x="412" y="590"/>
                  </a:cubicBezTo>
                  <a:cubicBezTo>
                    <a:pt x="546" y="356"/>
                    <a:pt x="746" y="146"/>
                    <a:pt x="991" y="12"/>
                  </a:cubicBezTo>
                  <a:lnTo>
                    <a:pt x="991"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11"/>
            <p:cNvSpPr/>
            <p:nvPr/>
          </p:nvSpPr>
          <p:spPr>
            <a:xfrm>
              <a:off x="2391900" y="4093526"/>
              <a:ext cx="17862" cy="84637"/>
            </a:xfrm>
            <a:custGeom>
              <a:avLst/>
              <a:gdLst/>
              <a:ahLst/>
              <a:cxnLst/>
              <a:rect l="l" t="t" r="r" b="b"/>
              <a:pathLst>
                <a:path w="512" h="2426" extrusionOk="0">
                  <a:moveTo>
                    <a:pt x="501" y="0"/>
                  </a:moveTo>
                  <a:cubicBezTo>
                    <a:pt x="201" y="300"/>
                    <a:pt x="12" y="723"/>
                    <a:pt x="0" y="1157"/>
                  </a:cubicBezTo>
                  <a:cubicBezTo>
                    <a:pt x="0" y="1380"/>
                    <a:pt x="34" y="1590"/>
                    <a:pt x="89" y="1802"/>
                  </a:cubicBezTo>
                  <a:cubicBezTo>
                    <a:pt x="145" y="2013"/>
                    <a:pt x="201" y="2213"/>
                    <a:pt x="245" y="2425"/>
                  </a:cubicBezTo>
                  <a:lnTo>
                    <a:pt x="257" y="2425"/>
                  </a:lnTo>
                  <a:cubicBezTo>
                    <a:pt x="257" y="2203"/>
                    <a:pt x="212" y="1991"/>
                    <a:pt x="178" y="1780"/>
                  </a:cubicBezTo>
                  <a:cubicBezTo>
                    <a:pt x="134" y="1580"/>
                    <a:pt x="79" y="1368"/>
                    <a:pt x="79" y="1157"/>
                  </a:cubicBezTo>
                  <a:cubicBezTo>
                    <a:pt x="67" y="745"/>
                    <a:pt x="223" y="323"/>
                    <a:pt x="5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11"/>
            <p:cNvSpPr/>
            <p:nvPr/>
          </p:nvSpPr>
          <p:spPr>
            <a:xfrm>
              <a:off x="2400447" y="4092340"/>
              <a:ext cx="35725" cy="86940"/>
            </a:xfrm>
            <a:custGeom>
              <a:avLst/>
              <a:gdLst/>
              <a:ahLst/>
              <a:cxnLst/>
              <a:rect l="l" t="t" r="r" b="b"/>
              <a:pathLst>
                <a:path w="1024" h="2492" extrusionOk="0">
                  <a:moveTo>
                    <a:pt x="1013" y="1"/>
                  </a:moveTo>
                  <a:cubicBezTo>
                    <a:pt x="857" y="168"/>
                    <a:pt x="712" y="346"/>
                    <a:pt x="556" y="524"/>
                  </a:cubicBezTo>
                  <a:cubicBezTo>
                    <a:pt x="400" y="702"/>
                    <a:pt x="267" y="890"/>
                    <a:pt x="156" y="1102"/>
                  </a:cubicBezTo>
                  <a:cubicBezTo>
                    <a:pt x="111" y="1213"/>
                    <a:pt x="67" y="1325"/>
                    <a:pt x="34" y="1436"/>
                  </a:cubicBezTo>
                  <a:cubicBezTo>
                    <a:pt x="12" y="1558"/>
                    <a:pt x="0" y="1681"/>
                    <a:pt x="12" y="1802"/>
                  </a:cubicBezTo>
                  <a:cubicBezTo>
                    <a:pt x="45" y="2047"/>
                    <a:pt x="145" y="2247"/>
                    <a:pt x="123" y="2481"/>
                  </a:cubicBezTo>
                  <a:lnTo>
                    <a:pt x="145" y="2492"/>
                  </a:lnTo>
                  <a:cubicBezTo>
                    <a:pt x="190" y="2381"/>
                    <a:pt x="200" y="2247"/>
                    <a:pt x="190" y="2136"/>
                  </a:cubicBezTo>
                  <a:cubicBezTo>
                    <a:pt x="178" y="2014"/>
                    <a:pt x="156" y="1903"/>
                    <a:pt x="156" y="1792"/>
                  </a:cubicBezTo>
                  <a:cubicBezTo>
                    <a:pt x="145" y="1580"/>
                    <a:pt x="178" y="1358"/>
                    <a:pt x="256" y="1147"/>
                  </a:cubicBezTo>
                  <a:cubicBezTo>
                    <a:pt x="345" y="935"/>
                    <a:pt x="467" y="746"/>
                    <a:pt x="612" y="557"/>
                  </a:cubicBezTo>
                  <a:cubicBezTo>
                    <a:pt x="746" y="379"/>
                    <a:pt x="890" y="190"/>
                    <a:pt x="102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11"/>
            <p:cNvSpPr/>
            <p:nvPr/>
          </p:nvSpPr>
          <p:spPr>
            <a:xfrm>
              <a:off x="2408960" y="4117599"/>
              <a:ext cx="34608" cy="61681"/>
            </a:xfrm>
            <a:custGeom>
              <a:avLst/>
              <a:gdLst/>
              <a:ahLst/>
              <a:cxnLst/>
              <a:rect l="l" t="t" r="r" b="b"/>
              <a:pathLst>
                <a:path w="992" h="1768" extrusionOk="0">
                  <a:moveTo>
                    <a:pt x="980" y="0"/>
                  </a:moveTo>
                  <a:cubicBezTo>
                    <a:pt x="846" y="100"/>
                    <a:pt x="713" y="211"/>
                    <a:pt x="591" y="344"/>
                  </a:cubicBezTo>
                  <a:cubicBezTo>
                    <a:pt x="479" y="467"/>
                    <a:pt x="379" y="611"/>
                    <a:pt x="301" y="767"/>
                  </a:cubicBezTo>
                  <a:cubicBezTo>
                    <a:pt x="213" y="923"/>
                    <a:pt x="156" y="1101"/>
                    <a:pt x="134" y="1268"/>
                  </a:cubicBezTo>
                  <a:cubicBezTo>
                    <a:pt x="101" y="1434"/>
                    <a:pt x="79" y="1602"/>
                    <a:pt x="1" y="1757"/>
                  </a:cubicBezTo>
                  <a:lnTo>
                    <a:pt x="12" y="1768"/>
                  </a:lnTo>
                  <a:cubicBezTo>
                    <a:pt x="134" y="1635"/>
                    <a:pt x="179" y="1446"/>
                    <a:pt x="213" y="1290"/>
                  </a:cubicBezTo>
                  <a:cubicBezTo>
                    <a:pt x="257" y="1123"/>
                    <a:pt x="290" y="957"/>
                    <a:pt x="357" y="801"/>
                  </a:cubicBezTo>
                  <a:cubicBezTo>
                    <a:pt x="502" y="489"/>
                    <a:pt x="724" y="222"/>
                    <a:pt x="99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11"/>
            <p:cNvSpPr/>
            <p:nvPr/>
          </p:nvSpPr>
          <p:spPr>
            <a:xfrm>
              <a:off x="2410146" y="4124926"/>
              <a:ext cx="47761" cy="57111"/>
            </a:xfrm>
            <a:custGeom>
              <a:avLst/>
              <a:gdLst/>
              <a:ahLst/>
              <a:cxnLst/>
              <a:rect l="l" t="t" r="r" b="b"/>
              <a:pathLst>
                <a:path w="1369" h="1637" extrusionOk="0">
                  <a:moveTo>
                    <a:pt x="1357" y="1"/>
                  </a:moveTo>
                  <a:cubicBezTo>
                    <a:pt x="1324" y="168"/>
                    <a:pt x="1224" y="324"/>
                    <a:pt x="1113" y="457"/>
                  </a:cubicBezTo>
                  <a:cubicBezTo>
                    <a:pt x="1002" y="591"/>
                    <a:pt x="868" y="702"/>
                    <a:pt x="735" y="813"/>
                  </a:cubicBezTo>
                  <a:cubicBezTo>
                    <a:pt x="601" y="924"/>
                    <a:pt x="445" y="1036"/>
                    <a:pt x="334" y="1180"/>
                  </a:cubicBezTo>
                  <a:cubicBezTo>
                    <a:pt x="323" y="1191"/>
                    <a:pt x="312" y="1214"/>
                    <a:pt x="300" y="1224"/>
                  </a:cubicBezTo>
                  <a:cubicBezTo>
                    <a:pt x="323" y="1158"/>
                    <a:pt x="345" y="1080"/>
                    <a:pt x="356" y="1013"/>
                  </a:cubicBezTo>
                  <a:cubicBezTo>
                    <a:pt x="389" y="902"/>
                    <a:pt x="412" y="802"/>
                    <a:pt x="468" y="702"/>
                  </a:cubicBezTo>
                  <a:cubicBezTo>
                    <a:pt x="512" y="613"/>
                    <a:pt x="601" y="524"/>
                    <a:pt x="701" y="502"/>
                  </a:cubicBezTo>
                  <a:lnTo>
                    <a:pt x="701" y="490"/>
                  </a:lnTo>
                  <a:cubicBezTo>
                    <a:pt x="590" y="502"/>
                    <a:pt x="490" y="591"/>
                    <a:pt x="434" y="680"/>
                  </a:cubicBezTo>
                  <a:cubicBezTo>
                    <a:pt x="367" y="779"/>
                    <a:pt x="334" y="891"/>
                    <a:pt x="290" y="991"/>
                  </a:cubicBezTo>
                  <a:cubicBezTo>
                    <a:pt x="256" y="1102"/>
                    <a:pt x="211" y="1191"/>
                    <a:pt x="167" y="1291"/>
                  </a:cubicBezTo>
                  <a:cubicBezTo>
                    <a:pt x="122" y="1392"/>
                    <a:pt x="67" y="1481"/>
                    <a:pt x="1" y="1580"/>
                  </a:cubicBezTo>
                  <a:lnTo>
                    <a:pt x="11" y="1580"/>
                  </a:lnTo>
                  <a:cubicBezTo>
                    <a:pt x="56" y="1558"/>
                    <a:pt x="90" y="1525"/>
                    <a:pt x="134" y="1481"/>
                  </a:cubicBezTo>
                  <a:lnTo>
                    <a:pt x="134" y="1481"/>
                  </a:lnTo>
                  <a:cubicBezTo>
                    <a:pt x="100" y="1536"/>
                    <a:pt x="78" y="1580"/>
                    <a:pt x="56" y="1636"/>
                  </a:cubicBezTo>
                  <a:lnTo>
                    <a:pt x="67" y="1636"/>
                  </a:lnTo>
                  <a:lnTo>
                    <a:pt x="434" y="1258"/>
                  </a:lnTo>
                  <a:cubicBezTo>
                    <a:pt x="557" y="1135"/>
                    <a:pt x="668" y="1013"/>
                    <a:pt x="801" y="891"/>
                  </a:cubicBezTo>
                  <a:cubicBezTo>
                    <a:pt x="935" y="769"/>
                    <a:pt x="1057" y="646"/>
                    <a:pt x="1168" y="490"/>
                  </a:cubicBezTo>
                  <a:cubicBezTo>
                    <a:pt x="1268" y="346"/>
                    <a:pt x="1357" y="179"/>
                    <a:pt x="1368"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11"/>
            <p:cNvSpPr/>
            <p:nvPr/>
          </p:nvSpPr>
          <p:spPr>
            <a:xfrm>
              <a:off x="2257265" y="4028250"/>
              <a:ext cx="134282" cy="159192"/>
            </a:xfrm>
            <a:custGeom>
              <a:avLst/>
              <a:gdLst/>
              <a:ahLst/>
              <a:cxnLst/>
              <a:rect l="l" t="t" r="r" b="b"/>
              <a:pathLst>
                <a:path w="3849" h="4563" extrusionOk="0">
                  <a:moveTo>
                    <a:pt x="1495" y="1"/>
                  </a:moveTo>
                  <a:cubicBezTo>
                    <a:pt x="1483" y="1"/>
                    <a:pt x="1470" y="1"/>
                    <a:pt x="1457" y="3"/>
                  </a:cubicBezTo>
                  <a:cubicBezTo>
                    <a:pt x="1257" y="25"/>
                    <a:pt x="1024" y="414"/>
                    <a:pt x="834" y="481"/>
                  </a:cubicBezTo>
                  <a:cubicBezTo>
                    <a:pt x="634" y="547"/>
                    <a:pt x="478" y="592"/>
                    <a:pt x="234" y="814"/>
                  </a:cubicBezTo>
                  <a:cubicBezTo>
                    <a:pt x="0" y="1037"/>
                    <a:pt x="0" y="1371"/>
                    <a:pt x="156" y="1782"/>
                  </a:cubicBezTo>
                  <a:cubicBezTo>
                    <a:pt x="312" y="2194"/>
                    <a:pt x="623" y="2794"/>
                    <a:pt x="1090" y="3328"/>
                  </a:cubicBezTo>
                  <a:cubicBezTo>
                    <a:pt x="1558" y="3862"/>
                    <a:pt x="2203" y="4207"/>
                    <a:pt x="2480" y="4307"/>
                  </a:cubicBezTo>
                  <a:cubicBezTo>
                    <a:pt x="2759" y="4407"/>
                    <a:pt x="3259" y="4563"/>
                    <a:pt x="3259" y="4563"/>
                  </a:cubicBezTo>
                  <a:lnTo>
                    <a:pt x="3849" y="3773"/>
                  </a:lnTo>
                  <a:cubicBezTo>
                    <a:pt x="3849" y="3773"/>
                    <a:pt x="3303" y="3128"/>
                    <a:pt x="3115" y="2549"/>
                  </a:cubicBezTo>
                  <a:cubicBezTo>
                    <a:pt x="2937" y="1983"/>
                    <a:pt x="2803" y="1815"/>
                    <a:pt x="2781" y="1504"/>
                  </a:cubicBezTo>
                  <a:cubicBezTo>
                    <a:pt x="2759" y="1204"/>
                    <a:pt x="2736" y="715"/>
                    <a:pt x="2636" y="614"/>
                  </a:cubicBezTo>
                  <a:cubicBezTo>
                    <a:pt x="2525" y="503"/>
                    <a:pt x="2091" y="448"/>
                    <a:pt x="1913" y="292"/>
                  </a:cubicBezTo>
                  <a:cubicBezTo>
                    <a:pt x="1748" y="136"/>
                    <a:pt x="1659" y="1"/>
                    <a:pt x="1495"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11"/>
            <p:cNvSpPr/>
            <p:nvPr/>
          </p:nvSpPr>
          <p:spPr>
            <a:xfrm>
              <a:off x="2270069" y="4106714"/>
              <a:ext cx="121478" cy="80730"/>
            </a:xfrm>
            <a:custGeom>
              <a:avLst/>
              <a:gdLst/>
              <a:ahLst/>
              <a:cxnLst/>
              <a:rect l="l" t="t" r="r" b="b"/>
              <a:pathLst>
                <a:path w="3482" h="2314" extrusionOk="0">
                  <a:moveTo>
                    <a:pt x="0" y="1"/>
                  </a:moveTo>
                  <a:cubicBezTo>
                    <a:pt x="167" y="334"/>
                    <a:pt x="412" y="723"/>
                    <a:pt x="723" y="1079"/>
                  </a:cubicBezTo>
                  <a:cubicBezTo>
                    <a:pt x="1191" y="1613"/>
                    <a:pt x="1836" y="1958"/>
                    <a:pt x="2113" y="2058"/>
                  </a:cubicBezTo>
                  <a:cubicBezTo>
                    <a:pt x="2392" y="2158"/>
                    <a:pt x="2892" y="2314"/>
                    <a:pt x="2892" y="2314"/>
                  </a:cubicBezTo>
                  <a:lnTo>
                    <a:pt x="3482" y="1524"/>
                  </a:lnTo>
                  <a:cubicBezTo>
                    <a:pt x="3482" y="1524"/>
                    <a:pt x="3225" y="1224"/>
                    <a:pt x="3003" y="846"/>
                  </a:cubicBezTo>
                  <a:cubicBezTo>
                    <a:pt x="2948" y="846"/>
                    <a:pt x="2881" y="857"/>
                    <a:pt x="2814" y="890"/>
                  </a:cubicBezTo>
                  <a:cubicBezTo>
                    <a:pt x="2748" y="923"/>
                    <a:pt x="2692" y="979"/>
                    <a:pt x="2625" y="979"/>
                  </a:cubicBezTo>
                  <a:cubicBezTo>
                    <a:pt x="2613" y="982"/>
                    <a:pt x="2601" y="983"/>
                    <a:pt x="2590" y="983"/>
                  </a:cubicBezTo>
                  <a:cubicBezTo>
                    <a:pt x="2506" y="983"/>
                    <a:pt x="2436" y="918"/>
                    <a:pt x="2358" y="879"/>
                  </a:cubicBezTo>
                  <a:cubicBezTo>
                    <a:pt x="2256" y="823"/>
                    <a:pt x="2139" y="798"/>
                    <a:pt x="2025" y="798"/>
                  </a:cubicBezTo>
                  <a:cubicBezTo>
                    <a:pt x="2002" y="798"/>
                    <a:pt x="1980" y="799"/>
                    <a:pt x="1958" y="801"/>
                  </a:cubicBezTo>
                  <a:cubicBezTo>
                    <a:pt x="1891" y="812"/>
                    <a:pt x="1836" y="868"/>
                    <a:pt x="1802" y="923"/>
                  </a:cubicBezTo>
                  <a:cubicBezTo>
                    <a:pt x="1802" y="935"/>
                    <a:pt x="1802" y="935"/>
                    <a:pt x="1791" y="935"/>
                  </a:cubicBezTo>
                  <a:cubicBezTo>
                    <a:pt x="1763" y="939"/>
                    <a:pt x="1735" y="940"/>
                    <a:pt x="1707" y="940"/>
                  </a:cubicBezTo>
                  <a:cubicBezTo>
                    <a:pt x="1241" y="940"/>
                    <a:pt x="741" y="438"/>
                    <a:pt x="301" y="145"/>
                  </a:cubicBezTo>
                  <a:cubicBezTo>
                    <a:pt x="212" y="90"/>
                    <a:pt x="123" y="34"/>
                    <a:pt x="34"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11"/>
            <p:cNvSpPr/>
            <p:nvPr/>
          </p:nvSpPr>
          <p:spPr>
            <a:xfrm>
              <a:off x="2302655" y="4080338"/>
              <a:ext cx="72601" cy="100127"/>
            </a:xfrm>
            <a:custGeom>
              <a:avLst/>
              <a:gdLst/>
              <a:ahLst/>
              <a:cxnLst/>
              <a:rect l="l" t="t" r="r" b="b"/>
              <a:pathLst>
                <a:path w="2081" h="2870" extrusionOk="0">
                  <a:moveTo>
                    <a:pt x="23" y="0"/>
                  </a:moveTo>
                  <a:lnTo>
                    <a:pt x="0" y="11"/>
                  </a:lnTo>
                  <a:cubicBezTo>
                    <a:pt x="112" y="122"/>
                    <a:pt x="168" y="267"/>
                    <a:pt x="200" y="401"/>
                  </a:cubicBezTo>
                  <a:cubicBezTo>
                    <a:pt x="245" y="545"/>
                    <a:pt x="257" y="701"/>
                    <a:pt x="301" y="846"/>
                  </a:cubicBezTo>
                  <a:cubicBezTo>
                    <a:pt x="378" y="1145"/>
                    <a:pt x="534" y="1424"/>
                    <a:pt x="712" y="1669"/>
                  </a:cubicBezTo>
                  <a:cubicBezTo>
                    <a:pt x="902" y="1913"/>
                    <a:pt x="1080" y="2158"/>
                    <a:pt x="1302" y="2358"/>
                  </a:cubicBezTo>
                  <a:cubicBezTo>
                    <a:pt x="1535" y="2569"/>
                    <a:pt x="1780" y="2759"/>
                    <a:pt x="2069" y="2870"/>
                  </a:cubicBezTo>
                  <a:lnTo>
                    <a:pt x="2081" y="2848"/>
                  </a:lnTo>
                  <a:cubicBezTo>
                    <a:pt x="1847" y="2658"/>
                    <a:pt x="1636" y="2458"/>
                    <a:pt x="1424" y="2235"/>
                  </a:cubicBezTo>
                  <a:cubicBezTo>
                    <a:pt x="1224" y="2025"/>
                    <a:pt x="1013" y="1813"/>
                    <a:pt x="823" y="1580"/>
                  </a:cubicBezTo>
                  <a:cubicBezTo>
                    <a:pt x="635" y="1357"/>
                    <a:pt x="467" y="1101"/>
                    <a:pt x="378" y="823"/>
                  </a:cubicBezTo>
                  <a:cubicBezTo>
                    <a:pt x="334" y="678"/>
                    <a:pt x="301" y="534"/>
                    <a:pt x="257" y="389"/>
                  </a:cubicBezTo>
                  <a:cubicBezTo>
                    <a:pt x="200" y="245"/>
                    <a:pt x="134" y="100"/>
                    <a:pt x="2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11"/>
            <p:cNvSpPr/>
            <p:nvPr/>
          </p:nvSpPr>
          <p:spPr>
            <a:xfrm>
              <a:off x="2327879" y="4088083"/>
              <a:ext cx="53971" cy="80765"/>
            </a:xfrm>
            <a:custGeom>
              <a:avLst/>
              <a:gdLst/>
              <a:ahLst/>
              <a:cxnLst/>
              <a:rect l="l" t="t" r="r" b="b"/>
              <a:pathLst>
                <a:path w="1547" h="2315" extrusionOk="0">
                  <a:moveTo>
                    <a:pt x="11" y="1"/>
                  </a:moveTo>
                  <a:lnTo>
                    <a:pt x="1" y="11"/>
                  </a:lnTo>
                  <a:cubicBezTo>
                    <a:pt x="67" y="234"/>
                    <a:pt x="145" y="456"/>
                    <a:pt x="234" y="679"/>
                  </a:cubicBezTo>
                  <a:cubicBezTo>
                    <a:pt x="323" y="901"/>
                    <a:pt x="412" y="1124"/>
                    <a:pt x="535" y="1324"/>
                  </a:cubicBezTo>
                  <a:cubicBezTo>
                    <a:pt x="646" y="1536"/>
                    <a:pt x="779" y="1746"/>
                    <a:pt x="946" y="1914"/>
                  </a:cubicBezTo>
                  <a:cubicBezTo>
                    <a:pt x="1124" y="2092"/>
                    <a:pt x="1324" y="2236"/>
                    <a:pt x="1546" y="2314"/>
                  </a:cubicBezTo>
                  <a:lnTo>
                    <a:pt x="1546" y="2303"/>
                  </a:lnTo>
                  <a:cubicBezTo>
                    <a:pt x="1368" y="2158"/>
                    <a:pt x="1202" y="2003"/>
                    <a:pt x="1046" y="1825"/>
                  </a:cubicBezTo>
                  <a:cubicBezTo>
                    <a:pt x="901" y="1647"/>
                    <a:pt x="757" y="1469"/>
                    <a:pt x="624" y="1269"/>
                  </a:cubicBezTo>
                  <a:cubicBezTo>
                    <a:pt x="501" y="1079"/>
                    <a:pt x="390" y="868"/>
                    <a:pt x="301" y="656"/>
                  </a:cubicBezTo>
                  <a:cubicBezTo>
                    <a:pt x="189" y="446"/>
                    <a:pt x="100" y="223"/>
                    <a:pt x="1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11"/>
            <p:cNvSpPr/>
            <p:nvPr/>
          </p:nvSpPr>
          <p:spPr>
            <a:xfrm>
              <a:off x="2339113" y="4083025"/>
              <a:ext cx="47377" cy="79613"/>
            </a:xfrm>
            <a:custGeom>
              <a:avLst/>
              <a:gdLst/>
              <a:ahLst/>
              <a:cxnLst/>
              <a:rect l="l" t="t" r="r" b="b"/>
              <a:pathLst>
                <a:path w="1358" h="2282" extrusionOk="0">
                  <a:moveTo>
                    <a:pt x="1" y="1"/>
                  </a:moveTo>
                  <a:cubicBezTo>
                    <a:pt x="101" y="201"/>
                    <a:pt x="168" y="413"/>
                    <a:pt x="235" y="624"/>
                  </a:cubicBezTo>
                  <a:cubicBezTo>
                    <a:pt x="312" y="835"/>
                    <a:pt x="390" y="1058"/>
                    <a:pt x="490" y="1258"/>
                  </a:cubicBezTo>
                  <a:cubicBezTo>
                    <a:pt x="591" y="1458"/>
                    <a:pt x="702" y="1658"/>
                    <a:pt x="846" y="1825"/>
                  </a:cubicBezTo>
                  <a:cubicBezTo>
                    <a:pt x="991" y="2003"/>
                    <a:pt x="1157" y="2158"/>
                    <a:pt x="1347" y="2281"/>
                  </a:cubicBezTo>
                  <a:lnTo>
                    <a:pt x="1358" y="2270"/>
                  </a:lnTo>
                  <a:cubicBezTo>
                    <a:pt x="1214" y="2103"/>
                    <a:pt x="1068" y="1936"/>
                    <a:pt x="935" y="1758"/>
                  </a:cubicBezTo>
                  <a:cubicBezTo>
                    <a:pt x="813" y="1580"/>
                    <a:pt x="680" y="1402"/>
                    <a:pt x="568" y="1213"/>
                  </a:cubicBezTo>
                  <a:cubicBezTo>
                    <a:pt x="457" y="1024"/>
                    <a:pt x="368" y="813"/>
                    <a:pt x="290" y="613"/>
                  </a:cubicBezTo>
                  <a:cubicBezTo>
                    <a:pt x="201" y="401"/>
                    <a:pt x="124" y="190"/>
                    <a:pt x="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11"/>
            <p:cNvSpPr/>
            <p:nvPr/>
          </p:nvSpPr>
          <p:spPr>
            <a:xfrm>
              <a:off x="2298399" y="4117599"/>
              <a:ext cx="72217" cy="64786"/>
            </a:xfrm>
            <a:custGeom>
              <a:avLst/>
              <a:gdLst/>
              <a:ahLst/>
              <a:cxnLst/>
              <a:rect l="l" t="t" r="r" b="b"/>
              <a:pathLst>
                <a:path w="2070" h="1857" extrusionOk="0">
                  <a:moveTo>
                    <a:pt x="0" y="0"/>
                  </a:moveTo>
                  <a:cubicBezTo>
                    <a:pt x="122" y="200"/>
                    <a:pt x="245" y="411"/>
                    <a:pt x="379" y="601"/>
                  </a:cubicBezTo>
                  <a:cubicBezTo>
                    <a:pt x="523" y="801"/>
                    <a:pt x="668" y="989"/>
                    <a:pt x="834" y="1167"/>
                  </a:cubicBezTo>
                  <a:cubicBezTo>
                    <a:pt x="990" y="1345"/>
                    <a:pt x="1179" y="1501"/>
                    <a:pt x="1390" y="1624"/>
                  </a:cubicBezTo>
                  <a:cubicBezTo>
                    <a:pt x="1590" y="1746"/>
                    <a:pt x="1824" y="1835"/>
                    <a:pt x="2069" y="1857"/>
                  </a:cubicBezTo>
                  <a:lnTo>
                    <a:pt x="2069" y="1846"/>
                  </a:lnTo>
                  <a:cubicBezTo>
                    <a:pt x="1847" y="1768"/>
                    <a:pt x="1635" y="1657"/>
                    <a:pt x="1446" y="1535"/>
                  </a:cubicBezTo>
                  <a:cubicBezTo>
                    <a:pt x="1246" y="1401"/>
                    <a:pt x="1068" y="1268"/>
                    <a:pt x="890" y="1101"/>
                  </a:cubicBezTo>
                  <a:cubicBezTo>
                    <a:pt x="723" y="934"/>
                    <a:pt x="567" y="756"/>
                    <a:pt x="423" y="567"/>
                  </a:cubicBezTo>
                  <a:cubicBezTo>
                    <a:pt x="278" y="389"/>
                    <a:pt x="145" y="189"/>
                    <a:pt x="1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11"/>
            <p:cNvSpPr/>
            <p:nvPr/>
          </p:nvSpPr>
          <p:spPr>
            <a:xfrm>
              <a:off x="2237449" y="4113308"/>
              <a:ext cx="148656" cy="131247"/>
            </a:xfrm>
            <a:custGeom>
              <a:avLst/>
              <a:gdLst/>
              <a:ahLst/>
              <a:cxnLst/>
              <a:rect l="l" t="t" r="r" b="b"/>
              <a:pathLst>
                <a:path w="4261" h="3762" extrusionOk="0">
                  <a:moveTo>
                    <a:pt x="1" y="0"/>
                  </a:moveTo>
                  <a:lnTo>
                    <a:pt x="1102" y="3348"/>
                  </a:lnTo>
                  <a:cubicBezTo>
                    <a:pt x="1102" y="3348"/>
                    <a:pt x="1046" y="3615"/>
                    <a:pt x="1214" y="3704"/>
                  </a:cubicBezTo>
                  <a:cubicBezTo>
                    <a:pt x="1286" y="3747"/>
                    <a:pt x="1395" y="3762"/>
                    <a:pt x="1514" y="3762"/>
                  </a:cubicBezTo>
                  <a:cubicBezTo>
                    <a:pt x="1704" y="3762"/>
                    <a:pt x="1918" y="3725"/>
                    <a:pt x="2047" y="3704"/>
                  </a:cubicBezTo>
                  <a:cubicBezTo>
                    <a:pt x="2425" y="3638"/>
                    <a:pt x="2837" y="3504"/>
                    <a:pt x="3315" y="3326"/>
                  </a:cubicBezTo>
                  <a:cubicBezTo>
                    <a:pt x="3794" y="3159"/>
                    <a:pt x="4261" y="2859"/>
                    <a:pt x="4261" y="2859"/>
                  </a:cubicBezTo>
                  <a:lnTo>
                    <a:pt x="3816" y="1925"/>
                  </a:lnTo>
                  <a:cubicBezTo>
                    <a:pt x="3816" y="1925"/>
                    <a:pt x="2603" y="1424"/>
                    <a:pt x="2047" y="902"/>
                  </a:cubicBezTo>
                  <a:cubicBezTo>
                    <a:pt x="1491" y="390"/>
                    <a:pt x="1491" y="267"/>
                    <a:pt x="1046" y="145"/>
                  </a:cubicBezTo>
                  <a:cubicBezTo>
                    <a:pt x="591" y="22"/>
                    <a:pt x="1" y="0"/>
                    <a:pt x="1"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11"/>
            <p:cNvSpPr/>
            <p:nvPr/>
          </p:nvSpPr>
          <p:spPr>
            <a:xfrm>
              <a:off x="2308865" y="4179282"/>
              <a:ext cx="76090" cy="37923"/>
            </a:xfrm>
            <a:custGeom>
              <a:avLst/>
              <a:gdLst/>
              <a:ahLst/>
              <a:cxnLst/>
              <a:rect l="l" t="t" r="r" b="b"/>
              <a:pathLst>
                <a:path w="2181" h="1087" extrusionOk="0">
                  <a:moveTo>
                    <a:pt x="1669" y="0"/>
                  </a:moveTo>
                  <a:cubicBezTo>
                    <a:pt x="1513" y="67"/>
                    <a:pt x="1346" y="145"/>
                    <a:pt x="1179" y="178"/>
                  </a:cubicBezTo>
                  <a:cubicBezTo>
                    <a:pt x="979" y="222"/>
                    <a:pt x="768" y="222"/>
                    <a:pt x="568" y="267"/>
                  </a:cubicBezTo>
                  <a:cubicBezTo>
                    <a:pt x="368" y="311"/>
                    <a:pt x="156" y="412"/>
                    <a:pt x="56" y="590"/>
                  </a:cubicBezTo>
                  <a:cubicBezTo>
                    <a:pt x="22" y="634"/>
                    <a:pt x="0" y="690"/>
                    <a:pt x="12" y="734"/>
                  </a:cubicBezTo>
                  <a:cubicBezTo>
                    <a:pt x="34" y="823"/>
                    <a:pt x="134" y="879"/>
                    <a:pt x="223" y="890"/>
                  </a:cubicBezTo>
                  <a:cubicBezTo>
                    <a:pt x="312" y="901"/>
                    <a:pt x="412" y="890"/>
                    <a:pt x="501" y="934"/>
                  </a:cubicBezTo>
                  <a:cubicBezTo>
                    <a:pt x="579" y="968"/>
                    <a:pt x="645" y="1035"/>
                    <a:pt x="734" y="1068"/>
                  </a:cubicBezTo>
                  <a:cubicBezTo>
                    <a:pt x="774" y="1081"/>
                    <a:pt x="821" y="1086"/>
                    <a:pt x="869" y="1086"/>
                  </a:cubicBezTo>
                  <a:cubicBezTo>
                    <a:pt x="902" y="1086"/>
                    <a:pt x="936" y="1084"/>
                    <a:pt x="968" y="1079"/>
                  </a:cubicBezTo>
                  <a:cubicBezTo>
                    <a:pt x="1146" y="1057"/>
                    <a:pt x="1324" y="1045"/>
                    <a:pt x="1502" y="1001"/>
                  </a:cubicBezTo>
                  <a:cubicBezTo>
                    <a:pt x="1669" y="968"/>
                    <a:pt x="1824" y="912"/>
                    <a:pt x="2002" y="901"/>
                  </a:cubicBezTo>
                  <a:lnTo>
                    <a:pt x="2180" y="901"/>
                  </a:lnTo>
                  <a:lnTo>
                    <a:pt x="1769" y="34"/>
                  </a:lnTo>
                  <a:lnTo>
                    <a:pt x="1669"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11"/>
            <p:cNvSpPr/>
            <p:nvPr/>
          </p:nvSpPr>
          <p:spPr>
            <a:xfrm>
              <a:off x="2274326" y="4125344"/>
              <a:ext cx="105953" cy="57041"/>
            </a:xfrm>
            <a:custGeom>
              <a:avLst/>
              <a:gdLst/>
              <a:ahLst/>
              <a:cxnLst/>
              <a:rect l="l" t="t" r="r" b="b"/>
              <a:pathLst>
                <a:path w="3037" h="1635" extrusionOk="0">
                  <a:moveTo>
                    <a:pt x="1" y="0"/>
                  </a:moveTo>
                  <a:lnTo>
                    <a:pt x="1" y="11"/>
                  </a:lnTo>
                  <a:cubicBezTo>
                    <a:pt x="278" y="112"/>
                    <a:pt x="523" y="290"/>
                    <a:pt x="735" y="478"/>
                  </a:cubicBezTo>
                  <a:cubicBezTo>
                    <a:pt x="957" y="678"/>
                    <a:pt x="1158" y="890"/>
                    <a:pt x="1380" y="1090"/>
                  </a:cubicBezTo>
                  <a:cubicBezTo>
                    <a:pt x="1602" y="1291"/>
                    <a:pt x="1858" y="1457"/>
                    <a:pt x="2147" y="1546"/>
                  </a:cubicBezTo>
                  <a:cubicBezTo>
                    <a:pt x="2340" y="1605"/>
                    <a:pt x="2542" y="1635"/>
                    <a:pt x="2742" y="1635"/>
                  </a:cubicBezTo>
                  <a:cubicBezTo>
                    <a:pt x="2841" y="1635"/>
                    <a:pt x="2940" y="1628"/>
                    <a:pt x="3037" y="1613"/>
                  </a:cubicBezTo>
                  <a:lnTo>
                    <a:pt x="3037" y="1602"/>
                  </a:lnTo>
                  <a:cubicBezTo>
                    <a:pt x="2737" y="1602"/>
                    <a:pt x="2448" y="1568"/>
                    <a:pt x="2181" y="1469"/>
                  </a:cubicBezTo>
                  <a:cubicBezTo>
                    <a:pt x="1902" y="1368"/>
                    <a:pt x="1647" y="1224"/>
                    <a:pt x="1424" y="1034"/>
                  </a:cubicBezTo>
                  <a:cubicBezTo>
                    <a:pt x="1202" y="856"/>
                    <a:pt x="990" y="646"/>
                    <a:pt x="768" y="445"/>
                  </a:cubicBezTo>
                  <a:cubicBezTo>
                    <a:pt x="535" y="256"/>
                    <a:pt x="290" y="89"/>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11"/>
            <p:cNvSpPr/>
            <p:nvPr/>
          </p:nvSpPr>
          <p:spPr>
            <a:xfrm>
              <a:off x="2286746" y="4162954"/>
              <a:ext cx="97825" cy="27247"/>
            </a:xfrm>
            <a:custGeom>
              <a:avLst/>
              <a:gdLst/>
              <a:ahLst/>
              <a:cxnLst/>
              <a:rect l="l" t="t" r="r" b="b"/>
              <a:pathLst>
                <a:path w="2804" h="781" extrusionOk="0">
                  <a:moveTo>
                    <a:pt x="1" y="1"/>
                  </a:moveTo>
                  <a:lnTo>
                    <a:pt x="1" y="12"/>
                  </a:lnTo>
                  <a:cubicBezTo>
                    <a:pt x="245" y="57"/>
                    <a:pt x="468" y="157"/>
                    <a:pt x="690" y="257"/>
                  </a:cubicBezTo>
                  <a:cubicBezTo>
                    <a:pt x="901" y="368"/>
                    <a:pt x="1124" y="480"/>
                    <a:pt x="1346" y="579"/>
                  </a:cubicBezTo>
                  <a:cubicBezTo>
                    <a:pt x="1569" y="680"/>
                    <a:pt x="1813" y="769"/>
                    <a:pt x="2069" y="779"/>
                  </a:cubicBezTo>
                  <a:cubicBezTo>
                    <a:pt x="2092" y="780"/>
                    <a:pt x="2114" y="781"/>
                    <a:pt x="2136" y="781"/>
                  </a:cubicBezTo>
                  <a:cubicBezTo>
                    <a:pt x="2367" y="781"/>
                    <a:pt x="2590" y="726"/>
                    <a:pt x="2804" y="635"/>
                  </a:cubicBezTo>
                  <a:lnTo>
                    <a:pt x="2804" y="624"/>
                  </a:lnTo>
                  <a:cubicBezTo>
                    <a:pt x="2620" y="649"/>
                    <a:pt x="2437" y="680"/>
                    <a:pt x="2259" y="680"/>
                  </a:cubicBezTo>
                  <a:cubicBezTo>
                    <a:pt x="2199" y="680"/>
                    <a:pt x="2139" y="677"/>
                    <a:pt x="2080" y="668"/>
                  </a:cubicBezTo>
                  <a:cubicBezTo>
                    <a:pt x="1847" y="646"/>
                    <a:pt x="1613" y="591"/>
                    <a:pt x="1380" y="502"/>
                  </a:cubicBezTo>
                  <a:cubicBezTo>
                    <a:pt x="1157" y="413"/>
                    <a:pt x="935" y="302"/>
                    <a:pt x="713" y="213"/>
                  </a:cubicBezTo>
                  <a:cubicBezTo>
                    <a:pt x="479" y="112"/>
                    <a:pt x="245" y="35"/>
                    <a:pt x="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11"/>
            <p:cNvSpPr/>
            <p:nvPr/>
          </p:nvSpPr>
          <p:spPr>
            <a:xfrm>
              <a:off x="2301085" y="4191318"/>
              <a:ext cx="88510" cy="7257"/>
            </a:xfrm>
            <a:custGeom>
              <a:avLst/>
              <a:gdLst/>
              <a:ahLst/>
              <a:cxnLst/>
              <a:rect l="l" t="t" r="r" b="b"/>
              <a:pathLst>
                <a:path w="2537" h="208" extrusionOk="0">
                  <a:moveTo>
                    <a:pt x="1" y="0"/>
                  </a:moveTo>
                  <a:lnTo>
                    <a:pt x="1" y="11"/>
                  </a:lnTo>
                  <a:cubicBezTo>
                    <a:pt x="413" y="111"/>
                    <a:pt x="835" y="167"/>
                    <a:pt x="1258" y="189"/>
                  </a:cubicBezTo>
                  <a:cubicBezTo>
                    <a:pt x="1389" y="202"/>
                    <a:pt x="1517" y="207"/>
                    <a:pt x="1643" y="207"/>
                  </a:cubicBezTo>
                  <a:cubicBezTo>
                    <a:pt x="1730" y="207"/>
                    <a:pt x="1816" y="205"/>
                    <a:pt x="1903" y="200"/>
                  </a:cubicBezTo>
                  <a:cubicBezTo>
                    <a:pt x="2114" y="178"/>
                    <a:pt x="2326" y="156"/>
                    <a:pt x="2537" y="100"/>
                  </a:cubicBezTo>
                  <a:lnTo>
                    <a:pt x="2537" y="89"/>
                  </a:lnTo>
                  <a:cubicBezTo>
                    <a:pt x="2314" y="89"/>
                    <a:pt x="2114" y="111"/>
                    <a:pt x="1903" y="111"/>
                  </a:cubicBezTo>
                  <a:cubicBezTo>
                    <a:pt x="1691" y="111"/>
                    <a:pt x="1480" y="122"/>
                    <a:pt x="1269" y="122"/>
                  </a:cubicBezTo>
                  <a:cubicBezTo>
                    <a:pt x="846" y="122"/>
                    <a:pt x="423" y="78"/>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11"/>
            <p:cNvSpPr/>
            <p:nvPr/>
          </p:nvSpPr>
          <p:spPr>
            <a:xfrm>
              <a:off x="2320134" y="4198680"/>
              <a:ext cx="71031" cy="11199"/>
            </a:xfrm>
            <a:custGeom>
              <a:avLst/>
              <a:gdLst/>
              <a:ahLst/>
              <a:cxnLst/>
              <a:rect l="l" t="t" r="r" b="b"/>
              <a:pathLst>
                <a:path w="2036" h="321" extrusionOk="0">
                  <a:moveTo>
                    <a:pt x="2024" y="0"/>
                  </a:moveTo>
                  <a:cubicBezTo>
                    <a:pt x="1857" y="22"/>
                    <a:pt x="1691" y="56"/>
                    <a:pt x="1524" y="78"/>
                  </a:cubicBezTo>
                  <a:cubicBezTo>
                    <a:pt x="1357" y="111"/>
                    <a:pt x="1190" y="156"/>
                    <a:pt x="1023" y="190"/>
                  </a:cubicBezTo>
                  <a:cubicBezTo>
                    <a:pt x="690" y="245"/>
                    <a:pt x="345" y="267"/>
                    <a:pt x="0" y="267"/>
                  </a:cubicBezTo>
                  <a:lnTo>
                    <a:pt x="0" y="279"/>
                  </a:lnTo>
                  <a:cubicBezTo>
                    <a:pt x="209" y="306"/>
                    <a:pt x="417" y="320"/>
                    <a:pt x="626" y="320"/>
                  </a:cubicBezTo>
                  <a:cubicBezTo>
                    <a:pt x="762" y="320"/>
                    <a:pt x="898" y="314"/>
                    <a:pt x="1034" y="301"/>
                  </a:cubicBezTo>
                  <a:cubicBezTo>
                    <a:pt x="1212" y="279"/>
                    <a:pt x="1390" y="267"/>
                    <a:pt x="1557" y="212"/>
                  </a:cubicBezTo>
                  <a:cubicBezTo>
                    <a:pt x="1724" y="167"/>
                    <a:pt x="1879" y="101"/>
                    <a:pt x="2035" y="12"/>
                  </a:cubicBezTo>
                  <a:lnTo>
                    <a:pt x="2024"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11"/>
            <p:cNvSpPr/>
            <p:nvPr/>
          </p:nvSpPr>
          <p:spPr>
            <a:xfrm>
              <a:off x="2337962" y="4207192"/>
              <a:ext cx="54355" cy="9838"/>
            </a:xfrm>
            <a:custGeom>
              <a:avLst/>
              <a:gdLst/>
              <a:ahLst/>
              <a:cxnLst/>
              <a:rect l="l" t="t" r="r" b="b"/>
              <a:pathLst>
                <a:path w="1558" h="282" extrusionOk="0">
                  <a:moveTo>
                    <a:pt x="1412" y="1"/>
                  </a:moveTo>
                  <a:cubicBezTo>
                    <a:pt x="1322" y="1"/>
                    <a:pt x="1232" y="13"/>
                    <a:pt x="1146" y="35"/>
                  </a:cubicBezTo>
                  <a:cubicBezTo>
                    <a:pt x="1024" y="57"/>
                    <a:pt x="901" y="112"/>
                    <a:pt x="768" y="146"/>
                  </a:cubicBezTo>
                  <a:cubicBezTo>
                    <a:pt x="646" y="190"/>
                    <a:pt x="523" y="223"/>
                    <a:pt x="390" y="235"/>
                  </a:cubicBezTo>
                  <a:cubicBezTo>
                    <a:pt x="347" y="243"/>
                    <a:pt x="302" y="246"/>
                    <a:pt x="258" y="246"/>
                  </a:cubicBezTo>
                  <a:cubicBezTo>
                    <a:pt x="175" y="246"/>
                    <a:pt x="91" y="234"/>
                    <a:pt x="12" y="213"/>
                  </a:cubicBezTo>
                  <a:lnTo>
                    <a:pt x="1" y="213"/>
                  </a:lnTo>
                  <a:cubicBezTo>
                    <a:pt x="103" y="259"/>
                    <a:pt x="221" y="282"/>
                    <a:pt x="336" y="282"/>
                  </a:cubicBezTo>
                  <a:cubicBezTo>
                    <a:pt x="358" y="282"/>
                    <a:pt x="380" y="281"/>
                    <a:pt x="401" y="279"/>
                  </a:cubicBezTo>
                  <a:cubicBezTo>
                    <a:pt x="535" y="279"/>
                    <a:pt x="668" y="245"/>
                    <a:pt x="790" y="213"/>
                  </a:cubicBezTo>
                  <a:cubicBezTo>
                    <a:pt x="924" y="179"/>
                    <a:pt x="1046" y="157"/>
                    <a:pt x="1168" y="112"/>
                  </a:cubicBezTo>
                  <a:cubicBezTo>
                    <a:pt x="1302" y="79"/>
                    <a:pt x="1424" y="45"/>
                    <a:pt x="1558" y="23"/>
                  </a:cubicBezTo>
                  <a:lnTo>
                    <a:pt x="1558" y="12"/>
                  </a:lnTo>
                  <a:cubicBezTo>
                    <a:pt x="1510" y="4"/>
                    <a:pt x="1461" y="1"/>
                    <a:pt x="14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11"/>
            <p:cNvSpPr/>
            <p:nvPr/>
          </p:nvSpPr>
          <p:spPr>
            <a:xfrm>
              <a:off x="2218051" y="4108179"/>
              <a:ext cx="80765" cy="135643"/>
            </a:xfrm>
            <a:custGeom>
              <a:avLst/>
              <a:gdLst/>
              <a:ahLst/>
              <a:cxnLst/>
              <a:rect l="l" t="t" r="r" b="b"/>
              <a:pathLst>
                <a:path w="2315" h="3888" extrusionOk="0">
                  <a:moveTo>
                    <a:pt x="759" y="0"/>
                  </a:moveTo>
                  <a:cubicBezTo>
                    <a:pt x="628" y="0"/>
                    <a:pt x="481" y="59"/>
                    <a:pt x="401" y="181"/>
                  </a:cubicBezTo>
                  <a:cubicBezTo>
                    <a:pt x="235" y="414"/>
                    <a:pt x="1" y="715"/>
                    <a:pt x="67" y="915"/>
                  </a:cubicBezTo>
                  <a:cubicBezTo>
                    <a:pt x="134" y="1138"/>
                    <a:pt x="301" y="1126"/>
                    <a:pt x="390" y="1326"/>
                  </a:cubicBezTo>
                  <a:cubicBezTo>
                    <a:pt x="468" y="1526"/>
                    <a:pt x="357" y="1694"/>
                    <a:pt x="379" y="2016"/>
                  </a:cubicBezTo>
                  <a:cubicBezTo>
                    <a:pt x="401" y="2349"/>
                    <a:pt x="858" y="3128"/>
                    <a:pt x="1002" y="3239"/>
                  </a:cubicBezTo>
                  <a:cubicBezTo>
                    <a:pt x="1147" y="3340"/>
                    <a:pt x="1592" y="3785"/>
                    <a:pt x="1770" y="3851"/>
                  </a:cubicBezTo>
                  <a:cubicBezTo>
                    <a:pt x="1820" y="3875"/>
                    <a:pt x="1884" y="3887"/>
                    <a:pt x="1950" y="3887"/>
                  </a:cubicBezTo>
                  <a:cubicBezTo>
                    <a:pt x="2100" y="3887"/>
                    <a:pt x="2258" y="3823"/>
                    <a:pt x="2281" y="3684"/>
                  </a:cubicBezTo>
                  <a:cubicBezTo>
                    <a:pt x="2314" y="3495"/>
                    <a:pt x="2214" y="3617"/>
                    <a:pt x="2148" y="3451"/>
                  </a:cubicBezTo>
                  <a:cubicBezTo>
                    <a:pt x="2092" y="3295"/>
                    <a:pt x="1980" y="3083"/>
                    <a:pt x="1881" y="2895"/>
                  </a:cubicBezTo>
                  <a:cubicBezTo>
                    <a:pt x="1770" y="2705"/>
                    <a:pt x="2003" y="2616"/>
                    <a:pt x="1980" y="2450"/>
                  </a:cubicBezTo>
                  <a:cubicBezTo>
                    <a:pt x="1970" y="2272"/>
                    <a:pt x="1658" y="2094"/>
                    <a:pt x="1580" y="1905"/>
                  </a:cubicBezTo>
                  <a:cubicBezTo>
                    <a:pt x="1491" y="1704"/>
                    <a:pt x="1580" y="1638"/>
                    <a:pt x="1580" y="1227"/>
                  </a:cubicBezTo>
                  <a:cubicBezTo>
                    <a:pt x="1580" y="815"/>
                    <a:pt x="1458" y="893"/>
                    <a:pt x="1258" y="670"/>
                  </a:cubicBezTo>
                  <a:cubicBezTo>
                    <a:pt x="1058" y="459"/>
                    <a:pt x="1102" y="270"/>
                    <a:pt x="1002" y="114"/>
                  </a:cubicBezTo>
                  <a:cubicBezTo>
                    <a:pt x="962" y="39"/>
                    <a:pt x="866" y="0"/>
                    <a:pt x="75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11"/>
            <p:cNvSpPr/>
            <p:nvPr/>
          </p:nvSpPr>
          <p:spPr>
            <a:xfrm>
              <a:off x="2224261" y="4132950"/>
              <a:ext cx="41935" cy="99883"/>
            </a:xfrm>
            <a:custGeom>
              <a:avLst/>
              <a:gdLst/>
              <a:ahLst/>
              <a:cxnLst/>
              <a:rect l="l" t="t" r="r" b="b"/>
              <a:pathLst>
                <a:path w="1202" h="2863" extrusionOk="0">
                  <a:moveTo>
                    <a:pt x="741" y="0"/>
                  </a:moveTo>
                  <a:cubicBezTo>
                    <a:pt x="721" y="0"/>
                    <a:pt x="703" y="8"/>
                    <a:pt x="680" y="16"/>
                  </a:cubicBezTo>
                  <a:lnTo>
                    <a:pt x="346" y="183"/>
                  </a:lnTo>
                  <a:cubicBezTo>
                    <a:pt x="223" y="238"/>
                    <a:pt x="112" y="294"/>
                    <a:pt x="12" y="383"/>
                  </a:cubicBezTo>
                  <a:lnTo>
                    <a:pt x="1" y="394"/>
                  </a:lnTo>
                  <a:cubicBezTo>
                    <a:pt x="79" y="450"/>
                    <a:pt x="156" y="494"/>
                    <a:pt x="212" y="616"/>
                  </a:cubicBezTo>
                  <a:cubicBezTo>
                    <a:pt x="290" y="816"/>
                    <a:pt x="179" y="984"/>
                    <a:pt x="201" y="1306"/>
                  </a:cubicBezTo>
                  <a:cubicBezTo>
                    <a:pt x="223" y="1639"/>
                    <a:pt x="680" y="2418"/>
                    <a:pt x="824" y="2529"/>
                  </a:cubicBezTo>
                  <a:cubicBezTo>
                    <a:pt x="890" y="2585"/>
                    <a:pt x="1046" y="2719"/>
                    <a:pt x="1202" y="2863"/>
                  </a:cubicBezTo>
                  <a:cubicBezTo>
                    <a:pt x="1157" y="2652"/>
                    <a:pt x="1024" y="2462"/>
                    <a:pt x="890" y="2285"/>
                  </a:cubicBezTo>
                  <a:cubicBezTo>
                    <a:pt x="813" y="2173"/>
                    <a:pt x="724" y="2062"/>
                    <a:pt x="668" y="1929"/>
                  </a:cubicBezTo>
                  <a:cubicBezTo>
                    <a:pt x="613" y="1795"/>
                    <a:pt x="591" y="1651"/>
                    <a:pt x="613" y="1518"/>
                  </a:cubicBezTo>
                  <a:cubicBezTo>
                    <a:pt x="635" y="1429"/>
                    <a:pt x="680" y="1350"/>
                    <a:pt x="668" y="1261"/>
                  </a:cubicBezTo>
                  <a:cubicBezTo>
                    <a:pt x="657" y="1184"/>
                    <a:pt x="613" y="1106"/>
                    <a:pt x="613" y="1028"/>
                  </a:cubicBezTo>
                  <a:cubicBezTo>
                    <a:pt x="591" y="905"/>
                    <a:pt x="668" y="783"/>
                    <a:pt x="724" y="672"/>
                  </a:cubicBezTo>
                  <a:cubicBezTo>
                    <a:pt x="813" y="494"/>
                    <a:pt x="846" y="305"/>
                    <a:pt x="824" y="116"/>
                  </a:cubicBezTo>
                  <a:cubicBezTo>
                    <a:pt x="824" y="72"/>
                    <a:pt x="813" y="16"/>
                    <a:pt x="768" y="5"/>
                  </a:cubicBezTo>
                  <a:cubicBezTo>
                    <a:pt x="758" y="1"/>
                    <a:pt x="750" y="0"/>
                    <a:pt x="74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11"/>
            <p:cNvSpPr/>
            <p:nvPr/>
          </p:nvSpPr>
          <p:spPr>
            <a:xfrm>
              <a:off x="2356209" y="4150883"/>
              <a:ext cx="90463" cy="85998"/>
            </a:xfrm>
            <a:custGeom>
              <a:avLst/>
              <a:gdLst/>
              <a:ahLst/>
              <a:cxnLst/>
              <a:rect l="l" t="t" r="r" b="b"/>
              <a:pathLst>
                <a:path w="2593" h="2465" extrusionOk="0">
                  <a:moveTo>
                    <a:pt x="1092" y="1"/>
                  </a:moveTo>
                  <a:cubicBezTo>
                    <a:pt x="891" y="1"/>
                    <a:pt x="696" y="42"/>
                    <a:pt x="578" y="136"/>
                  </a:cubicBezTo>
                  <a:cubicBezTo>
                    <a:pt x="457" y="236"/>
                    <a:pt x="378" y="369"/>
                    <a:pt x="323" y="458"/>
                  </a:cubicBezTo>
                  <a:cubicBezTo>
                    <a:pt x="308" y="488"/>
                    <a:pt x="278" y="508"/>
                    <a:pt x="243" y="508"/>
                  </a:cubicBezTo>
                  <a:cubicBezTo>
                    <a:pt x="226" y="508"/>
                    <a:pt x="208" y="503"/>
                    <a:pt x="190" y="492"/>
                  </a:cubicBezTo>
                  <a:cubicBezTo>
                    <a:pt x="178" y="480"/>
                    <a:pt x="156" y="470"/>
                    <a:pt x="145" y="470"/>
                  </a:cubicBezTo>
                  <a:cubicBezTo>
                    <a:pt x="78" y="480"/>
                    <a:pt x="123" y="559"/>
                    <a:pt x="67" y="614"/>
                  </a:cubicBezTo>
                  <a:cubicBezTo>
                    <a:pt x="22" y="658"/>
                    <a:pt x="12" y="670"/>
                    <a:pt x="0" y="737"/>
                  </a:cubicBezTo>
                  <a:cubicBezTo>
                    <a:pt x="0" y="803"/>
                    <a:pt x="34" y="848"/>
                    <a:pt x="56" y="915"/>
                  </a:cubicBezTo>
                  <a:cubicBezTo>
                    <a:pt x="78" y="981"/>
                    <a:pt x="45" y="1014"/>
                    <a:pt x="56" y="1081"/>
                  </a:cubicBezTo>
                  <a:cubicBezTo>
                    <a:pt x="67" y="1148"/>
                    <a:pt x="190" y="1237"/>
                    <a:pt x="279" y="1281"/>
                  </a:cubicBezTo>
                  <a:cubicBezTo>
                    <a:pt x="356" y="1315"/>
                    <a:pt x="312" y="1437"/>
                    <a:pt x="334" y="1493"/>
                  </a:cubicBezTo>
                  <a:cubicBezTo>
                    <a:pt x="356" y="1537"/>
                    <a:pt x="479" y="1537"/>
                    <a:pt x="523" y="1548"/>
                  </a:cubicBezTo>
                  <a:cubicBezTo>
                    <a:pt x="556" y="1560"/>
                    <a:pt x="534" y="1738"/>
                    <a:pt x="568" y="1771"/>
                  </a:cubicBezTo>
                  <a:cubicBezTo>
                    <a:pt x="590" y="1804"/>
                    <a:pt x="590" y="1871"/>
                    <a:pt x="612" y="1916"/>
                  </a:cubicBezTo>
                  <a:cubicBezTo>
                    <a:pt x="635" y="1971"/>
                    <a:pt x="712" y="1938"/>
                    <a:pt x="768" y="1960"/>
                  </a:cubicBezTo>
                  <a:cubicBezTo>
                    <a:pt x="835" y="1982"/>
                    <a:pt x="801" y="2160"/>
                    <a:pt x="845" y="2227"/>
                  </a:cubicBezTo>
                  <a:cubicBezTo>
                    <a:pt x="866" y="2257"/>
                    <a:pt x="893" y="2265"/>
                    <a:pt x="925" y="2265"/>
                  </a:cubicBezTo>
                  <a:cubicBezTo>
                    <a:pt x="955" y="2265"/>
                    <a:pt x="989" y="2258"/>
                    <a:pt x="1026" y="2258"/>
                  </a:cubicBezTo>
                  <a:cubicBezTo>
                    <a:pt x="1036" y="2258"/>
                    <a:pt x="1047" y="2259"/>
                    <a:pt x="1057" y="2260"/>
                  </a:cubicBezTo>
                  <a:cubicBezTo>
                    <a:pt x="1146" y="2271"/>
                    <a:pt x="1191" y="2427"/>
                    <a:pt x="1257" y="2460"/>
                  </a:cubicBezTo>
                  <a:cubicBezTo>
                    <a:pt x="1269" y="2463"/>
                    <a:pt x="1279" y="2465"/>
                    <a:pt x="1288" y="2465"/>
                  </a:cubicBezTo>
                  <a:cubicBezTo>
                    <a:pt x="1334" y="2465"/>
                    <a:pt x="1361" y="2433"/>
                    <a:pt x="1418" y="2433"/>
                  </a:cubicBezTo>
                  <a:cubicBezTo>
                    <a:pt x="1430" y="2433"/>
                    <a:pt x="1443" y="2435"/>
                    <a:pt x="1458" y="2438"/>
                  </a:cubicBezTo>
                  <a:cubicBezTo>
                    <a:pt x="1495" y="2449"/>
                    <a:pt x="1554" y="2453"/>
                    <a:pt x="1617" y="2453"/>
                  </a:cubicBezTo>
                  <a:cubicBezTo>
                    <a:pt x="1742" y="2453"/>
                    <a:pt x="1880" y="2438"/>
                    <a:pt x="1880" y="2438"/>
                  </a:cubicBezTo>
                  <a:cubicBezTo>
                    <a:pt x="1880" y="2438"/>
                    <a:pt x="1935" y="2416"/>
                    <a:pt x="2047" y="2393"/>
                  </a:cubicBezTo>
                  <a:cubicBezTo>
                    <a:pt x="2147" y="2360"/>
                    <a:pt x="2136" y="2227"/>
                    <a:pt x="2136" y="2227"/>
                  </a:cubicBezTo>
                  <a:cubicBezTo>
                    <a:pt x="2136" y="2227"/>
                    <a:pt x="2336" y="2171"/>
                    <a:pt x="2425" y="2015"/>
                  </a:cubicBezTo>
                  <a:cubicBezTo>
                    <a:pt x="2481" y="1926"/>
                    <a:pt x="2469" y="1849"/>
                    <a:pt x="2447" y="1804"/>
                  </a:cubicBezTo>
                  <a:cubicBezTo>
                    <a:pt x="2436" y="1760"/>
                    <a:pt x="2425" y="1726"/>
                    <a:pt x="2447" y="1682"/>
                  </a:cubicBezTo>
                  <a:cubicBezTo>
                    <a:pt x="2469" y="1637"/>
                    <a:pt x="2503" y="1560"/>
                    <a:pt x="2536" y="1459"/>
                  </a:cubicBezTo>
                  <a:cubicBezTo>
                    <a:pt x="2592" y="1259"/>
                    <a:pt x="2503" y="1004"/>
                    <a:pt x="2358" y="747"/>
                  </a:cubicBezTo>
                  <a:cubicBezTo>
                    <a:pt x="2202" y="503"/>
                    <a:pt x="1880" y="213"/>
                    <a:pt x="1591" y="92"/>
                  </a:cubicBezTo>
                  <a:cubicBezTo>
                    <a:pt x="1455" y="34"/>
                    <a:pt x="1271" y="1"/>
                    <a:pt x="1092"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11"/>
            <p:cNvSpPr/>
            <p:nvPr/>
          </p:nvSpPr>
          <p:spPr>
            <a:xfrm>
              <a:off x="2356209" y="4159500"/>
              <a:ext cx="87358" cy="77380"/>
            </a:xfrm>
            <a:custGeom>
              <a:avLst/>
              <a:gdLst/>
              <a:ahLst/>
              <a:cxnLst/>
              <a:rect l="l" t="t" r="r" b="b"/>
              <a:pathLst>
                <a:path w="2504" h="2218" extrusionOk="0">
                  <a:moveTo>
                    <a:pt x="467" y="0"/>
                  </a:moveTo>
                  <a:cubicBezTo>
                    <a:pt x="401" y="78"/>
                    <a:pt x="356" y="144"/>
                    <a:pt x="323" y="211"/>
                  </a:cubicBezTo>
                  <a:cubicBezTo>
                    <a:pt x="308" y="241"/>
                    <a:pt x="278" y="261"/>
                    <a:pt x="243" y="261"/>
                  </a:cubicBezTo>
                  <a:cubicBezTo>
                    <a:pt x="226" y="261"/>
                    <a:pt x="208" y="256"/>
                    <a:pt x="190" y="245"/>
                  </a:cubicBezTo>
                  <a:cubicBezTo>
                    <a:pt x="178" y="233"/>
                    <a:pt x="156" y="223"/>
                    <a:pt x="145" y="223"/>
                  </a:cubicBezTo>
                  <a:cubicBezTo>
                    <a:pt x="78" y="233"/>
                    <a:pt x="123" y="312"/>
                    <a:pt x="67" y="367"/>
                  </a:cubicBezTo>
                  <a:cubicBezTo>
                    <a:pt x="22" y="411"/>
                    <a:pt x="12" y="423"/>
                    <a:pt x="0" y="490"/>
                  </a:cubicBezTo>
                  <a:cubicBezTo>
                    <a:pt x="0" y="556"/>
                    <a:pt x="34" y="601"/>
                    <a:pt x="56" y="668"/>
                  </a:cubicBezTo>
                  <a:cubicBezTo>
                    <a:pt x="78" y="734"/>
                    <a:pt x="45" y="767"/>
                    <a:pt x="56" y="834"/>
                  </a:cubicBezTo>
                  <a:cubicBezTo>
                    <a:pt x="67" y="901"/>
                    <a:pt x="190" y="990"/>
                    <a:pt x="279" y="1034"/>
                  </a:cubicBezTo>
                  <a:cubicBezTo>
                    <a:pt x="356" y="1068"/>
                    <a:pt x="312" y="1190"/>
                    <a:pt x="334" y="1246"/>
                  </a:cubicBezTo>
                  <a:cubicBezTo>
                    <a:pt x="356" y="1290"/>
                    <a:pt x="479" y="1290"/>
                    <a:pt x="523" y="1301"/>
                  </a:cubicBezTo>
                  <a:cubicBezTo>
                    <a:pt x="556" y="1313"/>
                    <a:pt x="534" y="1491"/>
                    <a:pt x="568" y="1524"/>
                  </a:cubicBezTo>
                  <a:cubicBezTo>
                    <a:pt x="590" y="1557"/>
                    <a:pt x="590" y="1624"/>
                    <a:pt x="612" y="1669"/>
                  </a:cubicBezTo>
                  <a:cubicBezTo>
                    <a:pt x="635" y="1724"/>
                    <a:pt x="712" y="1691"/>
                    <a:pt x="768" y="1713"/>
                  </a:cubicBezTo>
                  <a:cubicBezTo>
                    <a:pt x="835" y="1735"/>
                    <a:pt x="801" y="1913"/>
                    <a:pt x="845" y="1980"/>
                  </a:cubicBezTo>
                  <a:cubicBezTo>
                    <a:pt x="866" y="2010"/>
                    <a:pt x="893" y="2018"/>
                    <a:pt x="925" y="2018"/>
                  </a:cubicBezTo>
                  <a:cubicBezTo>
                    <a:pt x="955" y="2018"/>
                    <a:pt x="989" y="2011"/>
                    <a:pt x="1026" y="2011"/>
                  </a:cubicBezTo>
                  <a:cubicBezTo>
                    <a:pt x="1036" y="2011"/>
                    <a:pt x="1047" y="2012"/>
                    <a:pt x="1057" y="2013"/>
                  </a:cubicBezTo>
                  <a:cubicBezTo>
                    <a:pt x="1146" y="2024"/>
                    <a:pt x="1191" y="2180"/>
                    <a:pt x="1257" y="2213"/>
                  </a:cubicBezTo>
                  <a:cubicBezTo>
                    <a:pt x="1269" y="2216"/>
                    <a:pt x="1279" y="2218"/>
                    <a:pt x="1288" y="2218"/>
                  </a:cubicBezTo>
                  <a:cubicBezTo>
                    <a:pt x="1334" y="2218"/>
                    <a:pt x="1361" y="2186"/>
                    <a:pt x="1418" y="2186"/>
                  </a:cubicBezTo>
                  <a:cubicBezTo>
                    <a:pt x="1430" y="2186"/>
                    <a:pt x="1443" y="2188"/>
                    <a:pt x="1458" y="2191"/>
                  </a:cubicBezTo>
                  <a:cubicBezTo>
                    <a:pt x="1495" y="2202"/>
                    <a:pt x="1554" y="2206"/>
                    <a:pt x="1617" y="2206"/>
                  </a:cubicBezTo>
                  <a:cubicBezTo>
                    <a:pt x="1742" y="2206"/>
                    <a:pt x="1880" y="2191"/>
                    <a:pt x="1880" y="2191"/>
                  </a:cubicBezTo>
                  <a:cubicBezTo>
                    <a:pt x="1880" y="2191"/>
                    <a:pt x="1935" y="2169"/>
                    <a:pt x="2047" y="2146"/>
                  </a:cubicBezTo>
                  <a:cubicBezTo>
                    <a:pt x="2147" y="2113"/>
                    <a:pt x="2136" y="1980"/>
                    <a:pt x="2136" y="1980"/>
                  </a:cubicBezTo>
                  <a:cubicBezTo>
                    <a:pt x="2136" y="1980"/>
                    <a:pt x="2336" y="1924"/>
                    <a:pt x="2425" y="1768"/>
                  </a:cubicBezTo>
                  <a:cubicBezTo>
                    <a:pt x="2481" y="1679"/>
                    <a:pt x="2469" y="1602"/>
                    <a:pt x="2447" y="1557"/>
                  </a:cubicBezTo>
                  <a:cubicBezTo>
                    <a:pt x="2436" y="1513"/>
                    <a:pt x="2425" y="1479"/>
                    <a:pt x="2447" y="1435"/>
                  </a:cubicBezTo>
                  <a:cubicBezTo>
                    <a:pt x="2459" y="1402"/>
                    <a:pt x="2481" y="1357"/>
                    <a:pt x="2503" y="1301"/>
                  </a:cubicBezTo>
                  <a:cubicBezTo>
                    <a:pt x="2469" y="1301"/>
                    <a:pt x="2425" y="1301"/>
                    <a:pt x="2392" y="1279"/>
                  </a:cubicBezTo>
                  <a:cubicBezTo>
                    <a:pt x="2358" y="1268"/>
                    <a:pt x="2336" y="1246"/>
                    <a:pt x="2291" y="1234"/>
                  </a:cubicBezTo>
                  <a:cubicBezTo>
                    <a:pt x="2258" y="1234"/>
                    <a:pt x="2214" y="1268"/>
                    <a:pt x="2169" y="1279"/>
                  </a:cubicBezTo>
                  <a:cubicBezTo>
                    <a:pt x="2158" y="1290"/>
                    <a:pt x="2125" y="1290"/>
                    <a:pt x="2103" y="1290"/>
                  </a:cubicBezTo>
                  <a:cubicBezTo>
                    <a:pt x="2089" y="1286"/>
                    <a:pt x="2072" y="1283"/>
                    <a:pt x="2056" y="1283"/>
                  </a:cubicBezTo>
                  <a:cubicBezTo>
                    <a:pt x="2034" y="1283"/>
                    <a:pt x="2011" y="1288"/>
                    <a:pt x="1991" y="1301"/>
                  </a:cubicBezTo>
                  <a:cubicBezTo>
                    <a:pt x="1958" y="1313"/>
                    <a:pt x="1935" y="1323"/>
                    <a:pt x="1902" y="1335"/>
                  </a:cubicBezTo>
                  <a:cubicBezTo>
                    <a:pt x="1875" y="1344"/>
                    <a:pt x="1845" y="1349"/>
                    <a:pt x="1817" y="1349"/>
                  </a:cubicBezTo>
                  <a:cubicBezTo>
                    <a:pt x="1777" y="1349"/>
                    <a:pt x="1739" y="1339"/>
                    <a:pt x="1713" y="1313"/>
                  </a:cubicBezTo>
                  <a:cubicBezTo>
                    <a:pt x="1680" y="1290"/>
                    <a:pt x="1668" y="1257"/>
                    <a:pt x="1636" y="1246"/>
                  </a:cubicBezTo>
                  <a:cubicBezTo>
                    <a:pt x="1626" y="1244"/>
                    <a:pt x="1617" y="1243"/>
                    <a:pt x="1608" y="1243"/>
                  </a:cubicBezTo>
                  <a:cubicBezTo>
                    <a:pt x="1573" y="1243"/>
                    <a:pt x="1540" y="1257"/>
                    <a:pt x="1513" y="1257"/>
                  </a:cubicBezTo>
                  <a:cubicBezTo>
                    <a:pt x="1424" y="1246"/>
                    <a:pt x="1391" y="1123"/>
                    <a:pt x="1324" y="1079"/>
                  </a:cubicBezTo>
                  <a:cubicBezTo>
                    <a:pt x="1280" y="1046"/>
                    <a:pt x="1224" y="1034"/>
                    <a:pt x="1168" y="1034"/>
                  </a:cubicBezTo>
                  <a:cubicBezTo>
                    <a:pt x="1112" y="1023"/>
                    <a:pt x="1057" y="1012"/>
                    <a:pt x="1023" y="979"/>
                  </a:cubicBezTo>
                  <a:cubicBezTo>
                    <a:pt x="979" y="945"/>
                    <a:pt x="1023" y="890"/>
                    <a:pt x="1013" y="846"/>
                  </a:cubicBezTo>
                  <a:cubicBezTo>
                    <a:pt x="990" y="767"/>
                    <a:pt x="879" y="767"/>
                    <a:pt x="868" y="700"/>
                  </a:cubicBezTo>
                  <a:cubicBezTo>
                    <a:pt x="857" y="645"/>
                    <a:pt x="823" y="611"/>
                    <a:pt x="768" y="601"/>
                  </a:cubicBezTo>
                  <a:lnTo>
                    <a:pt x="590" y="545"/>
                  </a:lnTo>
                  <a:cubicBezTo>
                    <a:pt x="534" y="534"/>
                    <a:pt x="479" y="512"/>
                    <a:pt x="457" y="467"/>
                  </a:cubicBezTo>
                  <a:cubicBezTo>
                    <a:pt x="423" y="401"/>
                    <a:pt x="479" y="334"/>
                    <a:pt x="501" y="267"/>
                  </a:cubicBezTo>
                  <a:cubicBezTo>
                    <a:pt x="523" y="178"/>
                    <a:pt x="512" y="78"/>
                    <a:pt x="4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11"/>
            <p:cNvSpPr/>
            <p:nvPr/>
          </p:nvSpPr>
          <p:spPr>
            <a:xfrm>
              <a:off x="2397726" y="4162535"/>
              <a:ext cx="11269" cy="16188"/>
            </a:xfrm>
            <a:custGeom>
              <a:avLst/>
              <a:gdLst/>
              <a:ahLst/>
              <a:cxnLst/>
              <a:rect l="l" t="t" r="r" b="b"/>
              <a:pathLst>
                <a:path w="323" h="464" extrusionOk="0">
                  <a:moveTo>
                    <a:pt x="222" y="0"/>
                  </a:moveTo>
                  <a:cubicBezTo>
                    <a:pt x="198" y="0"/>
                    <a:pt x="174" y="11"/>
                    <a:pt x="156" y="35"/>
                  </a:cubicBezTo>
                  <a:cubicBezTo>
                    <a:pt x="145" y="35"/>
                    <a:pt x="145" y="47"/>
                    <a:pt x="145" y="47"/>
                  </a:cubicBezTo>
                  <a:cubicBezTo>
                    <a:pt x="134" y="57"/>
                    <a:pt x="134" y="69"/>
                    <a:pt x="134" y="80"/>
                  </a:cubicBezTo>
                  <a:cubicBezTo>
                    <a:pt x="134" y="91"/>
                    <a:pt x="145" y="113"/>
                    <a:pt x="156" y="124"/>
                  </a:cubicBezTo>
                  <a:lnTo>
                    <a:pt x="123" y="158"/>
                  </a:lnTo>
                  <a:cubicBezTo>
                    <a:pt x="100" y="191"/>
                    <a:pt x="78" y="213"/>
                    <a:pt x="67" y="247"/>
                  </a:cubicBezTo>
                  <a:cubicBezTo>
                    <a:pt x="45" y="269"/>
                    <a:pt x="34" y="302"/>
                    <a:pt x="23" y="336"/>
                  </a:cubicBezTo>
                  <a:cubicBezTo>
                    <a:pt x="11" y="369"/>
                    <a:pt x="1" y="413"/>
                    <a:pt x="11" y="447"/>
                  </a:cubicBezTo>
                  <a:cubicBezTo>
                    <a:pt x="17" y="458"/>
                    <a:pt x="31" y="464"/>
                    <a:pt x="44" y="464"/>
                  </a:cubicBezTo>
                  <a:cubicBezTo>
                    <a:pt x="56" y="464"/>
                    <a:pt x="67" y="458"/>
                    <a:pt x="67" y="447"/>
                  </a:cubicBezTo>
                  <a:cubicBezTo>
                    <a:pt x="78" y="425"/>
                    <a:pt x="78" y="413"/>
                    <a:pt x="78" y="391"/>
                  </a:cubicBezTo>
                  <a:cubicBezTo>
                    <a:pt x="90" y="380"/>
                    <a:pt x="90" y="358"/>
                    <a:pt x="100" y="347"/>
                  </a:cubicBezTo>
                  <a:cubicBezTo>
                    <a:pt x="112" y="324"/>
                    <a:pt x="123" y="291"/>
                    <a:pt x="145" y="269"/>
                  </a:cubicBezTo>
                  <a:cubicBezTo>
                    <a:pt x="156" y="247"/>
                    <a:pt x="179" y="213"/>
                    <a:pt x="201" y="191"/>
                  </a:cubicBezTo>
                  <a:lnTo>
                    <a:pt x="223" y="169"/>
                  </a:lnTo>
                  <a:lnTo>
                    <a:pt x="223" y="180"/>
                  </a:lnTo>
                  <a:cubicBezTo>
                    <a:pt x="234" y="180"/>
                    <a:pt x="245" y="180"/>
                    <a:pt x="245" y="191"/>
                  </a:cubicBezTo>
                  <a:lnTo>
                    <a:pt x="268" y="191"/>
                  </a:lnTo>
                  <a:cubicBezTo>
                    <a:pt x="278" y="191"/>
                    <a:pt x="301" y="180"/>
                    <a:pt x="312" y="169"/>
                  </a:cubicBezTo>
                  <a:cubicBezTo>
                    <a:pt x="312" y="158"/>
                    <a:pt x="312" y="158"/>
                    <a:pt x="323" y="146"/>
                  </a:cubicBezTo>
                  <a:lnTo>
                    <a:pt x="323" y="124"/>
                  </a:lnTo>
                  <a:lnTo>
                    <a:pt x="323" y="91"/>
                  </a:lnTo>
                  <a:cubicBezTo>
                    <a:pt x="312" y="69"/>
                    <a:pt x="301" y="47"/>
                    <a:pt x="278" y="24"/>
                  </a:cubicBezTo>
                  <a:cubicBezTo>
                    <a:pt x="263" y="9"/>
                    <a:pt x="243" y="0"/>
                    <a:pt x="22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11"/>
            <p:cNvSpPr/>
            <p:nvPr/>
          </p:nvSpPr>
          <p:spPr>
            <a:xfrm>
              <a:off x="2420229" y="4168815"/>
              <a:ext cx="19432" cy="9699"/>
            </a:xfrm>
            <a:custGeom>
              <a:avLst/>
              <a:gdLst/>
              <a:ahLst/>
              <a:cxnLst/>
              <a:rect l="l" t="t" r="r" b="b"/>
              <a:pathLst>
                <a:path w="557" h="278" extrusionOk="0">
                  <a:moveTo>
                    <a:pt x="434" y="0"/>
                  </a:moveTo>
                  <a:lnTo>
                    <a:pt x="423" y="11"/>
                  </a:lnTo>
                  <a:cubicBezTo>
                    <a:pt x="412" y="22"/>
                    <a:pt x="412" y="22"/>
                    <a:pt x="412" y="33"/>
                  </a:cubicBezTo>
                  <a:cubicBezTo>
                    <a:pt x="412" y="33"/>
                    <a:pt x="401" y="33"/>
                    <a:pt x="401" y="45"/>
                  </a:cubicBezTo>
                  <a:lnTo>
                    <a:pt x="401" y="55"/>
                  </a:lnTo>
                  <a:lnTo>
                    <a:pt x="401" y="67"/>
                  </a:lnTo>
                  <a:cubicBezTo>
                    <a:pt x="367" y="67"/>
                    <a:pt x="345" y="67"/>
                    <a:pt x="312" y="78"/>
                  </a:cubicBezTo>
                  <a:cubicBezTo>
                    <a:pt x="278" y="89"/>
                    <a:pt x="234" y="100"/>
                    <a:pt x="201" y="122"/>
                  </a:cubicBezTo>
                  <a:cubicBezTo>
                    <a:pt x="156" y="144"/>
                    <a:pt x="123" y="167"/>
                    <a:pt x="90" y="189"/>
                  </a:cubicBezTo>
                  <a:cubicBezTo>
                    <a:pt x="67" y="200"/>
                    <a:pt x="56" y="211"/>
                    <a:pt x="34" y="223"/>
                  </a:cubicBezTo>
                  <a:cubicBezTo>
                    <a:pt x="23" y="223"/>
                    <a:pt x="1" y="233"/>
                    <a:pt x="1" y="256"/>
                  </a:cubicBezTo>
                  <a:cubicBezTo>
                    <a:pt x="1" y="278"/>
                    <a:pt x="23" y="278"/>
                    <a:pt x="34" y="278"/>
                  </a:cubicBezTo>
                  <a:cubicBezTo>
                    <a:pt x="67" y="267"/>
                    <a:pt x="100" y="245"/>
                    <a:pt x="134" y="223"/>
                  </a:cubicBezTo>
                  <a:cubicBezTo>
                    <a:pt x="167" y="211"/>
                    <a:pt x="201" y="189"/>
                    <a:pt x="234" y="178"/>
                  </a:cubicBezTo>
                  <a:cubicBezTo>
                    <a:pt x="268" y="156"/>
                    <a:pt x="301" y="144"/>
                    <a:pt x="334" y="134"/>
                  </a:cubicBezTo>
                  <a:cubicBezTo>
                    <a:pt x="357" y="134"/>
                    <a:pt x="390" y="122"/>
                    <a:pt x="412" y="122"/>
                  </a:cubicBezTo>
                  <a:cubicBezTo>
                    <a:pt x="412" y="134"/>
                    <a:pt x="423" y="134"/>
                    <a:pt x="423" y="134"/>
                  </a:cubicBezTo>
                  <a:cubicBezTo>
                    <a:pt x="423" y="134"/>
                    <a:pt x="434" y="144"/>
                    <a:pt x="446" y="144"/>
                  </a:cubicBezTo>
                  <a:lnTo>
                    <a:pt x="468" y="144"/>
                  </a:lnTo>
                  <a:cubicBezTo>
                    <a:pt x="475" y="148"/>
                    <a:pt x="481" y="149"/>
                    <a:pt x="487" y="149"/>
                  </a:cubicBezTo>
                  <a:cubicBezTo>
                    <a:pt x="499" y="149"/>
                    <a:pt x="508" y="144"/>
                    <a:pt x="523" y="144"/>
                  </a:cubicBezTo>
                  <a:lnTo>
                    <a:pt x="535" y="134"/>
                  </a:lnTo>
                  <a:cubicBezTo>
                    <a:pt x="545" y="122"/>
                    <a:pt x="557" y="122"/>
                    <a:pt x="557" y="111"/>
                  </a:cubicBezTo>
                  <a:lnTo>
                    <a:pt x="557" y="78"/>
                  </a:lnTo>
                  <a:lnTo>
                    <a:pt x="557" y="67"/>
                  </a:lnTo>
                  <a:cubicBezTo>
                    <a:pt x="557" y="55"/>
                    <a:pt x="545" y="55"/>
                    <a:pt x="545" y="45"/>
                  </a:cubicBezTo>
                  <a:lnTo>
                    <a:pt x="535" y="33"/>
                  </a:lnTo>
                  <a:cubicBezTo>
                    <a:pt x="523" y="22"/>
                    <a:pt x="512" y="11"/>
                    <a:pt x="501" y="11"/>
                  </a:cubicBezTo>
                  <a:cubicBezTo>
                    <a:pt x="490" y="0"/>
                    <a:pt x="479" y="0"/>
                    <a:pt x="4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11"/>
            <p:cNvSpPr/>
            <p:nvPr/>
          </p:nvSpPr>
          <p:spPr>
            <a:xfrm>
              <a:off x="2425462" y="4189190"/>
              <a:ext cx="27387" cy="6210"/>
            </a:xfrm>
            <a:custGeom>
              <a:avLst/>
              <a:gdLst/>
              <a:ahLst/>
              <a:cxnLst/>
              <a:rect l="l" t="t" r="r" b="b"/>
              <a:pathLst>
                <a:path w="785" h="178" extrusionOk="0">
                  <a:moveTo>
                    <a:pt x="677" y="0"/>
                  </a:moveTo>
                  <a:cubicBezTo>
                    <a:pt x="671" y="0"/>
                    <a:pt x="666" y="2"/>
                    <a:pt x="662" y="5"/>
                  </a:cubicBezTo>
                  <a:lnTo>
                    <a:pt x="629" y="5"/>
                  </a:lnTo>
                  <a:cubicBezTo>
                    <a:pt x="629" y="17"/>
                    <a:pt x="618" y="17"/>
                    <a:pt x="618" y="27"/>
                  </a:cubicBezTo>
                  <a:cubicBezTo>
                    <a:pt x="607" y="39"/>
                    <a:pt x="607" y="39"/>
                    <a:pt x="607" y="50"/>
                  </a:cubicBezTo>
                  <a:cubicBezTo>
                    <a:pt x="607" y="61"/>
                    <a:pt x="595" y="72"/>
                    <a:pt x="595" y="72"/>
                  </a:cubicBezTo>
                  <a:cubicBezTo>
                    <a:pt x="595" y="83"/>
                    <a:pt x="595" y="83"/>
                    <a:pt x="607" y="83"/>
                  </a:cubicBezTo>
                  <a:lnTo>
                    <a:pt x="585" y="83"/>
                  </a:lnTo>
                  <a:cubicBezTo>
                    <a:pt x="563" y="94"/>
                    <a:pt x="540" y="94"/>
                    <a:pt x="518" y="94"/>
                  </a:cubicBezTo>
                  <a:lnTo>
                    <a:pt x="373" y="94"/>
                  </a:lnTo>
                  <a:cubicBezTo>
                    <a:pt x="273" y="94"/>
                    <a:pt x="173" y="83"/>
                    <a:pt x="73" y="61"/>
                  </a:cubicBezTo>
                  <a:cubicBezTo>
                    <a:pt x="69" y="60"/>
                    <a:pt x="65" y="60"/>
                    <a:pt x="61" y="60"/>
                  </a:cubicBezTo>
                  <a:cubicBezTo>
                    <a:pt x="23" y="60"/>
                    <a:pt x="0" y="107"/>
                    <a:pt x="51" y="116"/>
                  </a:cubicBezTo>
                  <a:cubicBezTo>
                    <a:pt x="162" y="161"/>
                    <a:pt x="284" y="172"/>
                    <a:pt x="418" y="172"/>
                  </a:cubicBezTo>
                  <a:cubicBezTo>
                    <a:pt x="436" y="176"/>
                    <a:pt x="456" y="177"/>
                    <a:pt x="476" y="177"/>
                  </a:cubicBezTo>
                  <a:cubicBezTo>
                    <a:pt x="517" y="177"/>
                    <a:pt x="559" y="172"/>
                    <a:pt x="595" y="172"/>
                  </a:cubicBezTo>
                  <a:cubicBezTo>
                    <a:pt x="618" y="172"/>
                    <a:pt x="640" y="161"/>
                    <a:pt x="652" y="150"/>
                  </a:cubicBezTo>
                  <a:lnTo>
                    <a:pt x="662" y="150"/>
                  </a:lnTo>
                  <a:cubicBezTo>
                    <a:pt x="674" y="161"/>
                    <a:pt x="674" y="161"/>
                    <a:pt x="684" y="161"/>
                  </a:cubicBezTo>
                  <a:lnTo>
                    <a:pt x="718" y="161"/>
                  </a:lnTo>
                  <a:cubicBezTo>
                    <a:pt x="729" y="161"/>
                    <a:pt x="729" y="161"/>
                    <a:pt x="741" y="150"/>
                  </a:cubicBezTo>
                  <a:lnTo>
                    <a:pt x="751" y="150"/>
                  </a:lnTo>
                  <a:cubicBezTo>
                    <a:pt x="763" y="139"/>
                    <a:pt x="773" y="128"/>
                    <a:pt x="773" y="116"/>
                  </a:cubicBezTo>
                  <a:cubicBezTo>
                    <a:pt x="785" y="106"/>
                    <a:pt x="785" y="106"/>
                    <a:pt x="785" y="94"/>
                  </a:cubicBezTo>
                  <a:cubicBezTo>
                    <a:pt x="785" y="83"/>
                    <a:pt x="785" y="83"/>
                    <a:pt x="773" y="72"/>
                  </a:cubicBezTo>
                  <a:lnTo>
                    <a:pt x="773" y="61"/>
                  </a:lnTo>
                  <a:cubicBezTo>
                    <a:pt x="773" y="61"/>
                    <a:pt x="773" y="50"/>
                    <a:pt x="763" y="50"/>
                  </a:cubicBezTo>
                  <a:cubicBezTo>
                    <a:pt x="763" y="39"/>
                    <a:pt x="751" y="39"/>
                    <a:pt x="751" y="27"/>
                  </a:cubicBezTo>
                  <a:cubicBezTo>
                    <a:pt x="741" y="27"/>
                    <a:pt x="741" y="27"/>
                    <a:pt x="741" y="17"/>
                  </a:cubicBezTo>
                  <a:cubicBezTo>
                    <a:pt x="729" y="17"/>
                    <a:pt x="718" y="5"/>
                    <a:pt x="707" y="5"/>
                  </a:cubicBezTo>
                  <a:cubicBezTo>
                    <a:pt x="700" y="5"/>
                    <a:pt x="687" y="0"/>
                    <a:pt x="67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11"/>
            <p:cNvSpPr/>
            <p:nvPr/>
          </p:nvSpPr>
          <p:spPr>
            <a:xfrm>
              <a:off x="2409379" y="4181026"/>
              <a:ext cx="16711" cy="10571"/>
            </a:xfrm>
            <a:custGeom>
              <a:avLst/>
              <a:gdLst/>
              <a:ahLst/>
              <a:cxnLst/>
              <a:rect l="l" t="t" r="r" b="b"/>
              <a:pathLst>
                <a:path w="479" h="303" extrusionOk="0">
                  <a:moveTo>
                    <a:pt x="393" y="0"/>
                  </a:moveTo>
                  <a:cubicBezTo>
                    <a:pt x="378" y="0"/>
                    <a:pt x="362" y="6"/>
                    <a:pt x="345" y="17"/>
                  </a:cubicBezTo>
                  <a:cubicBezTo>
                    <a:pt x="345" y="17"/>
                    <a:pt x="334" y="28"/>
                    <a:pt x="334" y="39"/>
                  </a:cubicBezTo>
                  <a:lnTo>
                    <a:pt x="334" y="51"/>
                  </a:lnTo>
                  <a:cubicBezTo>
                    <a:pt x="267" y="61"/>
                    <a:pt x="211" y="95"/>
                    <a:pt x="167" y="128"/>
                  </a:cubicBezTo>
                  <a:cubicBezTo>
                    <a:pt x="112" y="162"/>
                    <a:pt x="55" y="206"/>
                    <a:pt x="23" y="251"/>
                  </a:cubicBezTo>
                  <a:cubicBezTo>
                    <a:pt x="0" y="261"/>
                    <a:pt x="11" y="295"/>
                    <a:pt x="33" y="295"/>
                  </a:cubicBezTo>
                  <a:cubicBezTo>
                    <a:pt x="42" y="300"/>
                    <a:pt x="53" y="302"/>
                    <a:pt x="64" y="302"/>
                  </a:cubicBezTo>
                  <a:cubicBezTo>
                    <a:pt x="79" y="302"/>
                    <a:pt x="94" y="297"/>
                    <a:pt x="100" y="284"/>
                  </a:cubicBezTo>
                  <a:cubicBezTo>
                    <a:pt x="134" y="251"/>
                    <a:pt x="189" y="206"/>
                    <a:pt x="233" y="172"/>
                  </a:cubicBezTo>
                  <a:cubicBezTo>
                    <a:pt x="245" y="172"/>
                    <a:pt x="245" y="172"/>
                    <a:pt x="267" y="162"/>
                  </a:cubicBezTo>
                  <a:cubicBezTo>
                    <a:pt x="278" y="150"/>
                    <a:pt x="289" y="150"/>
                    <a:pt x="300" y="140"/>
                  </a:cubicBezTo>
                  <a:cubicBezTo>
                    <a:pt x="312" y="140"/>
                    <a:pt x="322" y="140"/>
                    <a:pt x="334" y="128"/>
                  </a:cubicBezTo>
                  <a:lnTo>
                    <a:pt x="334" y="140"/>
                  </a:lnTo>
                  <a:cubicBezTo>
                    <a:pt x="348" y="161"/>
                    <a:pt x="371" y="168"/>
                    <a:pt x="395" y="168"/>
                  </a:cubicBezTo>
                  <a:cubicBezTo>
                    <a:pt x="408" y="168"/>
                    <a:pt x="422" y="166"/>
                    <a:pt x="434" y="162"/>
                  </a:cubicBezTo>
                  <a:cubicBezTo>
                    <a:pt x="445" y="150"/>
                    <a:pt x="467" y="140"/>
                    <a:pt x="467" y="128"/>
                  </a:cubicBezTo>
                  <a:cubicBezTo>
                    <a:pt x="478" y="128"/>
                    <a:pt x="478" y="117"/>
                    <a:pt x="478" y="117"/>
                  </a:cubicBezTo>
                  <a:lnTo>
                    <a:pt x="478" y="95"/>
                  </a:lnTo>
                  <a:lnTo>
                    <a:pt x="478" y="83"/>
                  </a:lnTo>
                  <a:cubicBezTo>
                    <a:pt x="478" y="61"/>
                    <a:pt x="467" y="51"/>
                    <a:pt x="467" y="39"/>
                  </a:cubicBezTo>
                  <a:cubicBezTo>
                    <a:pt x="456" y="39"/>
                    <a:pt x="456" y="39"/>
                    <a:pt x="456" y="28"/>
                  </a:cubicBezTo>
                  <a:cubicBezTo>
                    <a:pt x="445" y="28"/>
                    <a:pt x="445" y="17"/>
                    <a:pt x="434" y="17"/>
                  </a:cubicBezTo>
                  <a:cubicBezTo>
                    <a:pt x="423" y="6"/>
                    <a:pt x="409" y="0"/>
                    <a:pt x="39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11"/>
            <p:cNvSpPr/>
            <p:nvPr/>
          </p:nvSpPr>
          <p:spPr>
            <a:xfrm>
              <a:off x="2387539" y="4142126"/>
              <a:ext cx="9838" cy="15350"/>
            </a:xfrm>
            <a:custGeom>
              <a:avLst/>
              <a:gdLst/>
              <a:ahLst/>
              <a:cxnLst/>
              <a:rect l="l" t="t" r="r" b="b"/>
              <a:pathLst>
                <a:path w="282" h="440" extrusionOk="0">
                  <a:moveTo>
                    <a:pt x="191" y="0"/>
                  </a:moveTo>
                  <a:cubicBezTo>
                    <a:pt x="181" y="0"/>
                    <a:pt x="170" y="3"/>
                    <a:pt x="159" y="9"/>
                  </a:cubicBezTo>
                  <a:cubicBezTo>
                    <a:pt x="148" y="9"/>
                    <a:pt x="137" y="9"/>
                    <a:pt x="125" y="20"/>
                  </a:cubicBezTo>
                  <a:cubicBezTo>
                    <a:pt x="125" y="20"/>
                    <a:pt x="115" y="31"/>
                    <a:pt x="115" y="42"/>
                  </a:cubicBezTo>
                  <a:lnTo>
                    <a:pt x="115" y="76"/>
                  </a:lnTo>
                  <a:cubicBezTo>
                    <a:pt x="115" y="76"/>
                    <a:pt x="115" y="86"/>
                    <a:pt x="125" y="86"/>
                  </a:cubicBezTo>
                  <a:cubicBezTo>
                    <a:pt x="125" y="86"/>
                    <a:pt x="125" y="98"/>
                    <a:pt x="137" y="98"/>
                  </a:cubicBezTo>
                  <a:lnTo>
                    <a:pt x="137" y="108"/>
                  </a:lnTo>
                  <a:cubicBezTo>
                    <a:pt x="115" y="142"/>
                    <a:pt x="92" y="187"/>
                    <a:pt x="70" y="231"/>
                  </a:cubicBezTo>
                  <a:cubicBezTo>
                    <a:pt x="48" y="286"/>
                    <a:pt x="26" y="343"/>
                    <a:pt x="14" y="398"/>
                  </a:cubicBezTo>
                  <a:cubicBezTo>
                    <a:pt x="1" y="425"/>
                    <a:pt x="32" y="440"/>
                    <a:pt x="62" y="440"/>
                  </a:cubicBezTo>
                  <a:cubicBezTo>
                    <a:pt x="81" y="440"/>
                    <a:pt x="99" y="433"/>
                    <a:pt x="103" y="420"/>
                  </a:cubicBezTo>
                  <a:cubicBezTo>
                    <a:pt x="125" y="365"/>
                    <a:pt x="148" y="309"/>
                    <a:pt x="159" y="254"/>
                  </a:cubicBezTo>
                  <a:cubicBezTo>
                    <a:pt x="181" y="209"/>
                    <a:pt x="192" y="165"/>
                    <a:pt x="204" y="120"/>
                  </a:cubicBezTo>
                  <a:lnTo>
                    <a:pt x="214" y="120"/>
                  </a:lnTo>
                  <a:cubicBezTo>
                    <a:pt x="226" y="120"/>
                    <a:pt x="237" y="108"/>
                    <a:pt x="237" y="108"/>
                  </a:cubicBezTo>
                  <a:cubicBezTo>
                    <a:pt x="248" y="108"/>
                    <a:pt x="259" y="108"/>
                    <a:pt x="259" y="98"/>
                  </a:cubicBezTo>
                  <a:cubicBezTo>
                    <a:pt x="259" y="98"/>
                    <a:pt x="270" y="98"/>
                    <a:pt x="270" y="86"/>
                  </a:cubicBezTo>
                  <a:cubicBezTo>
                    <a:pt x="270" y="86"/>
                    <a:pt x="281" y="76"/>
                    <a:pt x="281" y="64"/>
                  </a:cubicBezTo>
                  <a:cubicBezTo>
                    <a:pt x="281" y="53"/>
                    <a:pt x="270" y="53"/>
                    <a:pt x="270" y="42"/>
                  </a:cubicBezTo>
                  <a:cubicBezTo>
                    <a:pt x="259" y="42"/>
                    <a:pt x="259" y="31"/>
                    <a:pt x="248" y="31"/>
                  </a:cubicBezTo>
                  <a:cubicBezTo>
                    <a:pt x="237" y="20"/>
                    <a:pt x="226" y="20"/>
                    <a:pt x="214" y="9"/>
                  </a:cubicBezTo>
                  <a:cubicBezTo>
                    <a:pt x="209" y="3"/>
                    <a:pt x="201" y="0"/>
                    <a:pt x="19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11"/>
            <p:cNvSpPr/>
            <p:nvPr/>
          </p:nvSpPr>
          <p:spPr>
            <a:xfrm>
              <a:off x="2388027" y="4142788"/>
              <a:ext cx="7012" cy="13083"/>
            </a:xfrm>
            <a:custGeom>
              <a:avLst/>
              <a:gdLst/>
              <a:ahLst/>
              <a:cxnLst/>
              <a:rect l="l" t="t" r="r" b="b"/>
              <a:pathLst>
                <a:path w="201" h="375" extrusionOk="0">
                  <a:moveTo>
                    <a:pt x="123" y="1"/>
                  </a:moveTo>
                  <a:lnTo>
                    <a:pt x="111" y="12"/>
                  </a:lnTo>
                  <a:lnTo>
                    <a:pt x="101" y="12"/>
                  </a:lnTo>
                  <a:lnTo>
                    <a:pt x="101" y="23"/>
                  </a:lnTo>
                  <a:cubicBezTo>
                    <a:pt x="89" y="23"/>
                    <a:pt x="89" y="23"/>
                    <a:pt x="89" y="34"/>
                  </a:cubicBezTo>
                  <a:lnTo>
                    <a:pt x="89" y="45"/>
                  </a:lnTo>
                  <a:lnTo>
                    <a:pt x="89" y="57"/>
                  </a:lnTo>
                  <a:lnTo>
                    <a:pt x="89" y="67"/>
                  </a:lnTo>
                  <a:lnTo>
                    <a:pt x="101" y="79"/>
                  </a:lnTo>
                  <a:lnTo>
                    <a:pt x="111" y="89"/>
                  </a:lnTo>
                  <a:cubicBezTo>
                    <a:pt x="89" y="134"/>
                    <a:pt x="67" y="168"/>
                    <a:pt x="56" y="212"/>
                  </a:cubicBezTo>
                  <a:lnTo>
                    <a:pt x="22" y="279"/>
                  </a:lnTo>
                  <a:cubicBezTo>
                    <a:pt x="12" y="301"/>
                    <a:pt x="0" y="324"/>
                    <a:pt x="0" y="356"/>
                  </a:cubicBezTo>
                  <a:cubicBezTo>
                    <a:pt x="0" y="370"/>
                    <a:pt x="16" y="375"/>
                    <a:pt x="31" y="375"/>
                  </a:cubicBezTo>
                  <a:cubicBezTo>
                    <a:pt x="41" y="375"/>
                    <a:pt x="51" y="372"/>
                    <a:pt x="56" y="368"/>
                  </a:cubicBezTo>
                  <a:cubicBezTo>
                    <a:pt x="78" y="346"/>
                    <a:pt x="78" y="312"/>
                    <a:pt x="89" y="290"/>
                  </a:cubicBezTo>
                  <a:cubicBezTo>
                    <a:pt x="101" y="267"/>
                    <a:pt x="111" y="245"/>
                    <a:pt x="111" y="223"/>
                  </a:cubicBezTo>
                  <a:cubicBezTo>
                    <a:pt x="123" y="178"/>
                    <a:pt x="145" y="134"/>
                    <a:pt x="156" y="101"/>
                  </a:cubicBezTo>
                  <a:lnTo>
                    <a:pt x="167" y="101"/>
                  </a:lnTo>
                  <a:lnTo>
                    <a:pt x="178" y="89"/>
                  </a:lnTo>
                  <a:lnTo>
                    <a:pt x="190" y="89"/>
                  </a:lnTo>
                  <a:cubicBezTo>
                    <a:pt x="190" y="89"/>
                    <a:pt x="190" y="79"/>
                    <a:pt x="200" y="79"/>
                  </a:cubicBezTo>
                  <a:lnTo>
                    <a:pt x="200" y="67"/>
                  </a:lnTo>
                  <a:lnTo>
                    <a:pt x="200" y="45"/>
                  </a:lnTo>
                  <a:lnTo>
                    <a:pt x="190" y="45"/>
                  </a:lnTo>
                  <a:cubicBezTo>
                    <a:pt x="190" y="34"/>
                    <a:pt x="190" y="34"/>
                    <a:pt x="178" y="34"/>
                  </a:cubicBezTo>
                  <a:lnTo>
                    <a:pt x="167" y="34"/>
                  </a:lnTo>
                  <a:cubicBezTo>
                    <a:pt x="167" y="30"/>
                    <a:pt x="167" y="29"/>
                    <a:pt x="167" y="29"/>
                  </a:cubicBezTo>
                  <a:cubicBezTo>
                    <a:pt x="166" y="29"/>
                    <a:pt x="164" y="34"/>
                    <a:pt x="156" y="34"/>
                  </a:cubicBezTo>
                  <a:lnTo>
                    <a:pt x="156" y="23"/>
                  </a:lnTo>
                  <a:cubicBezTo>
                    <a:pt x="156" y="12"/>
                    <a:pt x="156" y="12"/>
                    <a:pt x="145" y="12"/>
                  </a:cubicBezTo>
                  <a:lnTo>
                    <a:pt x="134" y="12"/>
                  </a:lnTo>
                  <a:lnTo>
                    <a:pt x="134"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11"/>
            <p:cNvSpPr/>
            <p:nvPr/>
          </p:nvSpPr>
          <p:spPr>
            <a:xfrm>
              <a:off x="2397342" y="4162291"/>
              <a:ext cx="8547" cy="15455"/>
            </a:xfrm>
            <a:custGeom>
              <a:avLst/>
              <a:gdLst/>
              <a:ahLst/>
              <a:cxnLst/>
              <a:rect l="l" t="t" r="r" b="b"/>
              <a:pathLst>
                <a:path w="245" h="443" extrusionOk="0">
                  <a:moveTo>
                    <a:pt x="191" y="1"/>
                  </a:moveTo>
                  <a:cubicBezTo>
                    <a:pt x="181" y="1"/>
                    <a:pt x="173" y="3"/>
                    <a:pt x="167" y="9"/>
                  </a:cubicBezTo>
                  <a:cubicBezTo>
                    <a:pt x="145" y="31"/>
                    <a:pt x="123" y="64"/>
                    <a:pt x="123" y="87"/>
                  </a:cubicBezTo>
                  <a:cubicBezTo>
                    <a:pt x="134" y="98"/>
                    <a:pt x="134" y="120"/>
                    <a:pt x="145" y="131"/>
                  </a:cubicBezTo>
                  <a:lnTo>
                    <a:pt x="134" y="131"/>
                  </a:lnTo>
                  <a:cubicBezTo>
                    <a:pt x="67" y="209"/>
                    <a:pt x="12" y="309"/>
                    <a:pt x="0" y="420"/>
                  </a:cubicBezTo>
                  <a:cubicBezTo>
                    <a:pt x="0" y="432"/>
                    <a:pt x="22" y="443"/>
                    <a:pt x="34" y="443"/>
                  </a:cubicBezTo>
                  <a:cubicBezTo>
                    <a:pt x="45" y="443"/>
                    <a:pt x="67" y="443"/>
                    <a:pt x="78" y="432"/>
                  </a:cubicBezTo>
                  <a:cubicBezTo>
                    <a:pt x="101" y="331"/>
                    <a:pt x="134" y="242"/>
                    <a:pt x="190" y="165"/>
                  </a:cubicBezTo>
                  <a:cubicBezTo>
                    <a:pt x="200" y="165"/>
                    <a:pt x="223" y="165"/>
                    <a:pt x="234" y="153"/>
                  </a:cubicBezTo>
                  <a:cubicBezTo>
                    <a:pt x="234" y="153"/>
                    <a:pt x="245" y="153"/>
                    <a:pt x="245" y="143"/>
                  </a:cubicBezTo>
                  <a:lnTo>
                    <a:pt x="245" y="131"/>
                  </a:lnTo>
                  <a:cubicBezTo>
                    <a:pt x="245" y="120"/>
                    <a:pt x="245" y="109"/>
                    <a:pt x="234" y="109"/>
                  </a:cubicBezTo>
                  <a:cubicBezTo>
                    <a:pt x="234" y="98"/>
                    <a:pt x="234" y="98"/>
                    <a:pt x="223" y="98"/>
                  </a:cubicBezTo>
                  <a:lnTo>
                    <a:pt x="223" y="87"/>
                  </a:lnTo>
                  <a:lnTo>
                    <a:pt x="212" y="76"/>
                  </a:lnTo>
                  <a:lnTo>
                    <a:pt x="212" y="64"/>
                  </a:lnTo>
                  <a:lnTo>
                    <a:pt x="223" y="54"/>
                  </a:lnTo>
                  <a:cubicBezTo>
                    <a:pt x="223" y="42"/>
                    <a:pt x="234" y="42"/>
                    <a:pt x="234" y="31"/>
                  </a:cubicBezTo>
                  <a:cubicBezTo>
                    <a:pt x="234" y="20"/>
                    <a:pt x="223" y="9"/>
                    <a:pt x="223" y="9"/>
                  </a:cubicBezTo>
                  <a:cubicBezTo>
                    <a:pt x="211" y="3"/>
                    <a:pt x="200" y="1"/>
                    <a:pt x="19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11"/>
            <p:cNvSpPr/>
            <p:nvPr/>
          </p:nvSpPr>
          <p:spPr>
            <a:xfrm>
              <a:off x="2418799" y="4168396"/>
              <a:ext cx="18560" cy="11443"/>
            </a:xfrm>
            <a:custGeom>
              <a:avLst/>
              <a:gdLst/>
              <a:ahLst/>
              <a:cxnLst/>
              <a:rect l="l" t="t" r="r" b="b"/>
              <a:pathLst>
                <a:path w="532" h="328" extrusionOk="0">
                  <a:moveTo>
                    <a:pt x="497" y="1"/>
                  </a:moveTo>
                  <a:cubicBezTo>
                    <a:pt x="487" y="1"/>
                    <a:pt x="475" y="1"/>
                    <a:pt x="475" y="12"/>
                  </a:cubicBezTo>
                  <a:cubicBezTo>
                    <a:pt x="453" y="23"/>
                    <a:pt x="442" y="34"/>
                    <a:pt x="431" y="57"/>
                  </a:cubicBezTo>
                  <a:cubicBezTo>
                    <a:pt x="353" y="79"/>
                    <a:pt x="286" y="101"/>
                    <a:pt x="208" y="146"/>
                  </a:cubicBezTo>
                  <a:cubicBezTo>
                    <a:pt x="175" y="156"/>
                    <a:pt x="141" y="179"/>
                    <a:pt x="108" y="212"/>
                  </a:cubicBezTo>
                  <a:cubicBezTo>
                    <a:pt x="75" y="235"/>
                    <a:pt x="30" y="257"/>
                    <a:pt x="8" y="301"/>
                  </a:cubicBezTo>
                  <a:cubicBezTo>
                    <a:pt x="0" y="318"/>
                    <a:pt x="22" y="328"/>
                    <a:pt x="38" y="328"/>
                  </a:cubicBezTo>
                  <a:cubicBezTo>
                    <a:pt x="44" y="328"/>
                    <a:pt x="50" y="326"/>
                    <a:pt x="52" y="324"/>
                  </a:cubicBezTo>
                  <a:cubicBezTo>
                    <a:pt x="86" y="301"/>
                    <a:pt x="108" y="268"/>
                    <a:pt x="141" y="245"/>
                  </a:cubicBezTo>
                  <a:lnTo>
                    <a:pt x="242" y="179"/>
                  </a:lnTo>
                  <a:cubicBezTo>
                    <a:pt x="297" y="146"/>
                    <a:pt x="353" y="123"/>
                    <a:pt x="420" y="112"/>
                  </a:cubicBezTo>
                  <a:lnTo>
                    <a:pt x="420" y="123"/>
                  </a:lnTo>
                  <a:cubicBezTo>
                    <a:pt x="431" y="146"/>
                    <a:pt x="453" y="156"/>
                    <a:pt x="475" y="168"/>
                  </a:cubicBezTo>
                  <a:cubicBezTo>
                    <a:pt x="487" y="168"/>
                    <a:pt x="497" y="168"/>
                    <a:pt x="509" y="156"/>
                  </a:cubicBezTo>
                  <a:cubicBezTo>
                    <a:pt x="520" y="156"/>
                    <a:pt x="531" y="146"/>
                    <a:pt x="531" y="134"/>
                  </a:cubicBezTo>
                  <a:lnTo>
                    <a:pt x="531" y="112"/>
                  </a:lnTo>
                  <a:lnTo>
                    <a:pt x="509" y="90"/>
                  </a:lnTo>
                  <a:lnTo>
                    <a:pt x="509" y="79"/>
                  </a:lnTo>
                  <a:cubicBezTo>
                    <a:pt x="520" y="67"/>
                    <a:pt x="520" y="45"/>
                    <a:pt x="531" y="34"/>
                  </a:cubicBezTo>
                  <a:lnTo>
                    <a:pt x="531" y="23"/>
                  </a:lnTo>
                  <a:cubicBezTo>
                    <a:pt x="531" y="12"/>
                    <a:pt x="520" y="12"/>
                    <a:pt x="52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11"/>
            <p:cNvSpPr/>
            <p:nvPr/>
          </p:nvSpPr>
          <p:spPr>
            <a:xfrm>
              <a:off x="2409553" y="4181235"/>
              <a:ext cx="13815" cy="10257"/>
            </a:xfrm>
            <a:custGeom>
              <a:avLst/>
              <a:gdLst/>
              <a:ahLst/>
              <a:cxnLst/>
              <a:rect l="l" t="t" r="r" b="b"/>
              <a:pathLst>
                <a:path w="396" h="294" extrusionOk="0">
                  <a:moveTo>
                    <a:pt x="362" y="0"/>
                  </a:moveTo>
                  <a:cubicBezTo>
                    <a:pt x="351" y="0"/>
                    <a:pt x="340" y="0"/>
                    <a:pt x="329" y="11"/>
                  </a:cubicBezTo>
                  <a:cubicBezTo>
                    <a:pt x="317" y="22"/>
                    <a:pt x="317" y="33"/>
                    <a:pt x="307" y="45"/>
                  </a:cubicBezTo>
                  <a:cubicBezTo>
                    <a:pt x="251" y="67"/>
                    <a:pt x="196" y="89"/>
                    <a:pt x="151" y="122"/>
                  </a:cubicBezTo>
                  <a:cubicBezTo>
                    <a:pt x="95" y="166"/>
                    <a:pt x="40" y="200"/>
                    <a:pt x="18" y="255"/>
                  </a:cubicBezTo>
                  <a:cubicBezTo>
                    <a:pt x="1" y="281"/>
                    <a:pt x="22" y="293"/>
                    <a:pt x="43" y="293"/>
                  </a:cubicBezTo>
                  <a:cubicBezTo>
                    <a:pt x="50" y="293"/>
                    <a:pt x="57" y="292"/>
                    <a:pt x="62" y="289"/>
                  </a:cubicBezTo>
                  <a:cubicBezTo>
                    <a:pt x="107" y="245"/>
                    <a:pt x="139" y="200"/>
                    <a:pt x="196" y="166"/>
                  </a:cubicBezTo>
                  <a:cubicBezTo>
                    <a:pt x="228" y="134"/>
                    <a:pt x="262" y="111"/>
                    <a:pt x="307" y="100"/>
                  </a:cubicBezTo>
                  <a:cubicBezTo>
                    <a:pt x="307" y="122"/>
                    <a:pt x="329" y="134"/>
                    <a:pt x="340" y="134"/>
                  </a:cubicBezTo>
                  <a:cubicBezTo>
                    <a:pt x="346" y="137"/>
                    <a:pt x="353" y="138"/>
                    <a:pt x="359" y="138"/>
                  </a:cubicBezTo>
                  <a:cubicBezTo>
                    <a:pt x="374" y="138"/>
                    <a:pt x="388" y="130"/>
                    <a:pt x="396" y="122"/>
                  </a:cubicBezTo>
                  <a:lnTo>
                    <a:pt x="396" y="89"/>
                  </a:lnTo>
                  <a:lnTo>
                    <a:pt x="384" y="77"/>
                  </a:lnTo>
                  <a:cubicBezTo>
                    <a:pt x="396" y="77"/>
                    <a:pt x="396" y="89"/>
                    <a:pt x="396" y="89"/>
                  </a:cubicBezTo>
                  <a:lnTo>
                    <a:pt x="396" y="89"/>
                  </a:lnTo>
                  <a:cubicBezTo>
                    <a:pt x="396" y="77"/>
                    <a:pt x="384" y="77"/>
                    <a:pt x="384" y="67"/>
                  </a:cubicBezTo>
                  <a:lnTo>
                    <a:pt x="384" y="55"/>
                  </a:lnTo>
                  <a:lnTo>
                    <a:pt x="396" y="45"/>
                  </a:lnTo>
                  <a:lnTo>
                    <a:pt x="396" y="22"/>
                  </a:lnTo>
                  <a:cubicBezTo>
                    <a:pt x="396" y="11"/>
                    <a:pt x="384" y="11"/>
                    <a:pt x="384" y="11"/>
                  </a:cubicBezTo>
                  <a:cubicBezTo>
                    <a:pt x="373" y="0"/>
                    <a:pt x="362" y="0"/>
                    <a:pt x="36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11"/>
            <p:cNvSpPr/>
            <p:nvPr/>
          </p:nvSpPr>
          <p:spPr>
            <a:xfrm>
              <a:off x="2426160" y="4190899"/>
              <a:ext cx="25921" cy="5373"/>
            </a:xfrm>
            <a:custGeom>
              <a:avLst/>
              <a:gdLst/>
              <a:ahLst/>
              <a:cxnLst/>
              <a:rect l="l" t="t" r="r" b="b"/>
              <a:pathLst>
                <a:path w="743" h="154" extrusionOk="0">
                  <a:moveTo>
                    <a:pt x="598" y="1"/>
                  </a:moveTo>
                  <a:cubicBezTo>
                    <a:pt x="587" y="1"/>
                    <a:pt x="575" y="12"/>
                    <a:pt x="565" y="23"/>
                  </a:cubicBezTo>
                  <a:lnTo>
                    <a:pt x="565" y="57"/>
                  </a:lnTo>
                  <a:cubicBezTo>
                    <a:pt x="565" y="67"/>
                    <a:pt x="575" y="67"/>
                    <a:pt x="575" y="79"/>
                  </a:cubicBezTo>
                  <a:lnTo>
                    <a:pt x="476" y="79"/>
                  </a:lnTo>
                  <a:cubicBezTo>
                    <a:pt x="446" y="79"/>
                    <a:pt x="411" y="84"/>
                    <a:pt x="378" y="84"/>
                  </a:cubicBezTo>
                  <a:cubicBezTo>
                    <a:pt x="362" y="84"/>
                    <a:pt x="346" y="83"/>
                    <a:pt x="331" y="79"/>
                  </a:cubicBezTo>
                  <a:cubicBezTo>
                    <a:pt x="231" y="79"/>
                    <a:pt x="131" y="67"/>
                    <a:pt x="31" y="57"/>
                  </a:cubicBezTo>
                  <a:cubicBezTo>
                    <a:pt x="28" y="55"/>
                    <a:pt x="25" y="54"/>
                    <a:pt x="22" y="54"/>
                  </a:cubicBezTo>
                  <a:cubicBezTo>
                    <a:pt x="6" y="54"/>
                    <a:pt x="0" y="79"/>
                    <a:pt x="19" y="79"/>
                  </a:cubicBezTo>
                  <a:cubicBezTo>
                    <a:pt x="75" y="90"/>
                    <a:pt x="120" y="112"/>
                    <a:pt x="175" y="123"/>
                  </a:cubicBezTo>
                  <a:cubicBezTo>
                    <a:pt x="220" y="134"/>
                    <a:pt x="276" y="146"/>
                    <a:pt x="331" y="146"/>
                  </a:cubicBezTo>
                  <a:cubicBezTo>
                    <a:pt x="353" y="151"/>
                    <a:pt x="378" y="154"/>
                    <a:pt x="405" y="154"/>
                  </a:cubicBezTo>
                  <a:cubicBezTo>
                    <a:pt x="431" y="154"/>
                    <a:pt x="459" y="151"/>
                    <a:pt x="487" y="146"/>
                  </a:cubicBezTo>
                  <a:cubicBezTo>
                    <a:pt x="531" y="146"/>
                    <a:pt x="575" y="146"/>
                    <a:pt x="620" y="112"/>
                  </a:cubicBezTo>
                  <a:cubicBezTo>
                    <a:pt x="632" y="123"/>
                    <a:pt x="642" y="123"/>
                    <a:pt x="654" y="123"/>
                  </a:cubicBezTo>
                  <a:cubicBezTo>
                    <a:pt x="664" y="123"/>
                    <a:pt x="664" y="134"/>
                    <a:pt x="676" y="134"/>
                  </a:cubicBezTo>
                  <a:cubicBezTo>
                    <a:pt x="698" y="134"/>
                    <a:pt x="709" y="134"/>
                    <a:pt x="721" y="123"/>
                  </a:cubicBezTo>
                  <a:cubicBezTo>
                    <a:pt x="731" y="123"/>
                    <a:pt x="743" y="112"/>
                    <a:pt x="743" y="101"/>
                  </a:cubicBezTo>
                  <a:cubicBezTo>
                    <a:pt x="743" y="101"/>
                    <a:pt x="743" y="90"/>
                    <a:pt x="731" y="79"/>
                  </a:cubicBezTo>
                  <a:cubicBezTo>
                    <a:pt x="721" y="57"/>
                    <a:pt x="687" y="57"/>
                    <a:pt x="664" y="57"/>
                  </a:cubicBezTo>
                  <a:cubicBezTo>
                    <a:pt x="664" y="45"/>
                    <a:pt x="654" y="45"/>
                    <a:pt x="654" y="45"/>
                  </a:cubicBezTo>
                  <a:cubicBezTo>
                    <a:pt x="642" y="45"/>
                    <a:pt x="642" y="34"/>
                    <a:pt x="632" y="34"/>
                  </a:cubicBezTo>
                  <a:lnTo>
                    <a:pt x="632" y="23"/>
                  </a:lnTo>
                  <a:cubicBezTo>
                    <a:pt x="620" y="12"/>
                    <a:pt x="609" y="1"/>
                    <a:pt x="59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11"/>
            <p:cNvSpPr/>
            <p:nvPr/>
          </p:nvSpPr>
          <p:spPr>
            <a:xfrm>
              <a:off x="2386073" y="4174223"/>
              <a:ext cx="35" cy="419"/>
            </a:xfrm>
            <a:custGeom>
              <a:avLst/>
              <a:gdLst/>
              <a:ahLst/>
              <a:cxnLst/>
              <a:rect l="l" t="t" r="r" b="b"/>
              <a:pathLst>
                <a:path w="1" h="12" extrusionOk="0">
                  <a:moveTo>
                    <a:pt x="1" y="1"/>
                  </a:moveTo>
                  <a:lnTo>
                    <a:pt x="1" y="1"/>
                  </a:lnTo>
                  <a:lnTo>
                    <a:pt x="1" y="12"/>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11"/>
            <p:cNvSpPr/>
            <p:nvPr/>
          </p:nvSpPr>
          <p:spPr>
            <a:xfrm>
              <a:off x="2380247" y="4159953"/>
              <a:ext cx="7012" cy="17793"/>
            </a:xfrm>
            <a:custGeom>
              <a:avLst/>
              <a:gdLst/>
              <a:ahLst/>
              <a:cxnLst/>
              <a:rect l="l" t="t" r="r" b="b"/>
              <a:pathLst>
                <a:path w="201" h="510" extrusionOk="0">
                  <a:moveTo>
                    <a:pt x="141" y="1"/>
                  </a:moveTo>
                  <a:cubicBezTo>
                    <a:pt x="129" y="1"/>
                    <a:pt x="118" y="4"/>
                    <a:pt x="112" y="9"/>
                  </a:cubicBezTo>
                  <a:cubicBezTo>
                    <a:pt x="79" y="32"/>
                    <a:pt x="57" y="42"/>
                    <a:pt x="35" y="76"/>
                  </a:cubicBezTo>
                  <a:cubicBezTo>
                    <a:pt x="23" y="87"/>
                    <a:pt x="12" y="98"/>
                    <a:pt x="12" y="121"/>
                  </a:cubicBezTo>
                  <a:cubicBezTo>
                    <a:pt x="1" y="121"/>
                    <a:pt x="1" y="131"/>
                    <a:pt x="1" y="143"/>
                  </a:cubicBezTo>
                  <a:cubicBezTo>
                    <a:pt x="1" y="154"/>
                    <a:pt x="1" y="154"/>
                    <a:pt x="12" y="165"/>
                  </a:cubicBezTo>
                  <a:cubicBezTo>
                    <a:pt x="12" y="165"/>
                    <a:pt x="12" y="176"/>
                    <a:pt x="23" y="176"/>
                  </a:cubicBezTo>
                  <a:cubicBezTo>
                    <a:pt x="23" y="187"/>
                    <a:pt x="23" y="187"/>
                    <a:pt x="35" y="187"/>
                  </a:cubicBezTo>
                  <a:cubicBezTo>
                    <a:pt x="35" y="198"/>
                    <a:pt x="23" y="198"/>
                    <a:pt x="23" y="210"/>
                  </a:cubicBezTo>
                  <a:lnTo>
                    <a:pt x="35" y="220"/>
                  </a:lnTo>
                  <a:lnTo>
                    <a:pt x="35" y="232"/>
                  </a:lnTo>
                  <a:cubicBezTo>
                    <a:pt x="45" y="232"/>
                    <a:pt x="45" y="243"/>
                    <a:pt x="57" y="243"/>
                  </a:cubicBezTo>
                  <a:cubicBezTo>
                    <a:pt x="57" y="254"/>
                    <a:pt x="45" y="254"/>
                    <a:pt x="45" y="265"/>
                  </a:cubicBezTo>
                  <a:cubicBezTo>
                    <a:pt x="35" y="276"/>
                    <a:pt x="35" y="287"/>
                    <a:pt x="23" y="309"/>
                  </a:cubicBezTo>
                  <a:cubicBezTo>
                    <a:pt x="23" y="309"/>
                    <a:pt x="23" y="321"/>
                    <a:pt x="35" y="332"/>
                  </a:cubicBezTo>
                  <a:cubicBezTo>
                    <a:pt x="35" y="332"/>
                    <a:pt x="35" y="343"/>
                    <a:pt x="45" y="343"/>
                  </a:cubicBezTo>
                  <a:cubicBezTo>
                    <a:pt x="45" y="354"/>
                    <a:pt x="57" y="354"/>
                    <a:pt x="67" y="354"/>
                  </a:cubicBezTo>
                  <a:cubicBezTo>
                    <a:pt x="79" y="354"/>
                    <a:pt x="90" y="354"/>
                    <a:pt x="90" y="343"/>
                  </a:cubicBezTo>
                  <a:lnTo>
                    <a:pt x="90" y="354"/>
                  </a:lnTo>
                  <a:cubicBezTo>
                    <a:pt x="90" y="365"/>
                    <a:pt x="79" y="376"/>
                    <a:pt x="79" y="388"/>
                  </a:cubicBezTo>
                  <a:cubicBezTo>
                    <a:pt x="79" y="398"/>
                    <a:pt x="79" y="410"/>
                    <a:pt x="90" y="410"/>
                  </a:cubicBezTo>
                  <a:cubicBezTo>
                    <a:pt x="90" y="421"/>
                    <a:pt x="101" y="432"/>
                    <a:pt x="101" y="432"/>
                  </a:cubicBezTo>
                  <a:cubicBezTo>
                    <a:pt x="112" y="443"/>
                    <a:pt x="112" y="443"/>
                    <a:pt x="124" y="443"/>
                  </a:cubicBezTo>
                  <a:cubicBezTo>
                    <a:pt x="112" y="443"/>
                    <a:pt x="112" y="454"/>
                    <a:pt x="112" y="454"/>
                  </a:cubicBezTo>
                  <a:cubicBezTo>
                    <a:pt x="101" y="465"/>
                    <a:pt x="101" y="465"/>
                    <a:pt x="101" y="477"/>
                  </a:cubicBezTo>
                  <a:cubicBezTo>
                    <a:pt x="101" y="487"/>
                    <a:pt x="101" y="487"/>
                    <a:pt x="112" y="487"/>
                  </a:cubicBezTo>
                  <a:lnTo>
                    <a:pt x="112" y="499"/>
                  </a:lnTo>
                  <a:lnTo>
                    <a:pt x="124" y="510"/>
                  </a:lnTo>
                  <a:lnTo>
                    <a:pt x="168" y="510"/>
                  </a:lnTo>
                  <a:cubicBezTo>
                    <a:pt x="168" y="510"/>
                    <a:pt x="179" y="510"/>
                    <a:pt x="179" y="499"/>
                  </a:cubicBezTo>
                  <a:cubicBezTo>
                    <a:pt x="190" y="499"/>
                    <a:pt x="190" y="499"/>
                    <a:pt x="190" y="487"/>
                  </a:cubicBezTo>
                  <a:lnTo>
                    <a:pt x="190" y="477"/>
                  </a:lnTo>
                  <a:cubicBezTo>
                    <a:pt x="190" y="465"/>
                    <a:pt x="201" y="465"/>
                    <a:pt x="201" y="454"/>
                  </a:cubicBezTo>
                  <a:lnTo>
                    <a:pt x="201" y="443"/>
                  </a:lnTo>
                  <a:lnTo>
                    <a:pt x="201" y="432"/>
                  </a:lnTo>
                  <a:cubicBezTo>
                    <a:pt x="190" y="432"/>
                    <a:pt x="190" y="432"/>
                    <a:pt x="190" y="421"/>
                  </a:cubicBezTo>
                  <a:lnTo>
                    <a:pt x="168" y="421"/>
                  </a:lnTo>
                  <a:lnTo>
                    <a:pt x="168" y="410"/>
                  </a:lnTo>
                  <a:lnTo>
                    <a:pt x="168" y="388"/>
                  </a:lnTo>
                  <a:lnTo>
                    <a:pt x="168" y="365"/>
                  </a:lnTo>
                  <a:cubicBezTo>
                    <a:pt x="179" y="343"/>
                    <a:pt x="179" y="332"/>
                    <a:pt x="190" y="309"/>
                  </a:cubicBezTo>
                  <a:cubicBezTo>
                    <a:pt x="190" y="309"/>
                    <a:pt x="190" y="299"/>
                    <a:pt x="179" y="287"/>
                  </a:cubicBezTo>
                  <a:lnTo>
                    <a:pt x="168" y="276"/>
                  </a:lnTo>
                  <a:cubicBezTo>
                    <a:pt x="146" y="276"/>
                    <a:pt x="124" y="276"/>
                    <a:pt x="124" y="287"/>
                  </a:cubicBezTo>
                  <a:cubicBezTo>
                    <a:pt x="112" y="299"/>
                    <a:pt x="112" y="299"/>
                    <a:pt x="112" y="309"/>
                  </a:cubicBezTo>
                  <a:lnTo>
                    <a:pt x="112" y="299"/>
                  </a:lnTo>
                  <a:cubicBezTo>
                    <a:pt x="112" y="287"/>
                    <a:pt x="124" y="276"/>
                    <a:pt x="124" y="265"/>
                  </a:cubicBezTo>
                  <a:lnTo>
                    <a:pt x="134" y="254"/>
                  </a:lnTo>
                  <a:lnTo>
                    <a:pt x="134" y="243"/>
                  </a:lnTo>
                  <a:lnTo>
                    <a:pt x="146" y="243"/>
                  </a:lnTo>
                  <a:cubicBezTo>
                    <a:pt x="146" y="232"/>
                    <a:pt x="156" y="232"/>
                    <a:pt x="156" y="220"/>
                  </a:cubicBezTo>
                  <a:lnTo>
                    <a:pt x="146" y="210"/>
                  </a:lnTo>
                  <a:cubicBezTo>
                    <a:pt x="134" y="198"/>
                    <a:pt x="124" y="198"/>
                    <a:pt x="112" y="198"/>
                  </a:cubicBezTo>
                  <a:cubicBezTo>
                    <a:pt x="112" y="198"/>
                    <a:pt x="112" y="187"/>
                    <a:pt x="124" y="187"/>
                  </a:cubicBezTo>
                  <a:cubicBezTo>
                    <a:pt x="124" y="187"/>
                    <a:pt x="124" y="176"/>
                    <a:pt x="134" y="165"/>
                  </a:cubicBezTo>
                  <a:cubicBezTo>
                    <a:pt x="146" y="165"/>
                    <a:pt x="146" y="154"/>
                    <a:pt x="146" y="154"/>
                  </a:cubicBezTo>
                  <a:cubicBezTo>
                    <a:pt x="146" y="143"/>
                    <a:pt x="146" y="131"/>
                    <a:pt x="134" y="131"/>
                  </a:cubicBezTo>
                  <a:cubicBezTo>
                    <a:pt x="124" y="121"/>
                    <a:pt x="124" y="121"/>
                    <a:pt x="112" y="121"/>
                  </a:cubicBezTo>
                  <a:cubicBezTo>
                    <a:pt x="124" y="109"/>
                    <a:pt x="124" y="98"/>
                    <a:pt x="134" y="87"/>
                  </a:cubicBezTo>
                  <a:cubicBezTo>
                    <a:pt x="146" y="76"/>
                    <a:pt x="156" y="65"/>
                    <a:pt x="179" y="65"/>
                  </a:cubicBezTo>
                  <a:cubicBezTo>
                    <a:pt x="179" y="54"/>
                    <a:pt x="190" y="42"/>
                    <a:pt x="190" y="32"/>
                  </a:cubicBezTo>
                  <a:cubicBezTo>
                    <a:pt x="190" y="20"/>
                    <a:pt x="179" y="20"/>
                    <a:pt x="179" y="9"/>
                  </a:cubicBezTo>
                  <a:cubicBezTo>
                    <a:pt x="168" y="4"/>
                    <a:pt x="154" y="1"/>
                    <a:pt x="14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11"/>
            <p:cNvSpPr/>
            <p:nvPr/>
          </p:nvSpPr>
          <p:spPr>
            <a:xfrm>
              <a:off x="2361616" y="4169722"/>
              <a:ext cx="14025" cy="25887"/>
            </a:xfrm>
            <a:custGeom>
              <a:avLst/>
              <a:gdLst/>
              <a:ahLst/>
              <a:cxnLst/>
              <a:rect l="l" t="t" r="r" b="b"/>
              <a:pathLst>
                <a:path w="402" h="742" extrusionOk="0">
                  <a:moveTo>
                    <a:pt x="128" y="0"/>
                  </a:moveTo>
                  <a:cubicBezTo>
                    <a:pt x="118" y="0"/>
                    <a:pt x="108" y="5"/>
                    <a:pt x="101" y="19"/>
                  </a:cubicBezTo>
                  <a:cubicBezTo>
                    <a:pt x="68" y="63"/>
                    <a:pt x="35" y="108"/>
                    <a:pt x="23" y="163"/>
                  </a:cubicBezTo>
                  <a:cubicBezTo>
                    <a:pt x="12" y="174"/>
                    <a:pt x="12" y="185"/>
                    <a:pt x="12" y="207"/>
                  </a:cubicBezTo>
                  <a:cubicBezTo>
                    <a:pt x="1" y="230"/>
                    <a:pt x="35" y="241"/>
                    <a:pt x="57" y="241"/>
                  </a:cubicBezTo>
                  <a:cubicBezTo>
                    <a:pt x="45" y="274"/>
                    <a:pt x="35" y="308"/>
                    <a:pt x="68" y="318"/>
                  </a:cubicBezTo>
                  <a:lnTo>
                    <a:pt x="112" y="318"/>
                  </a:lnTo>
                  <a:cubicBezTo>
                    <a:pt x="101" y="352"/>
                    <a:pt x="90" y="375"/>
                    <a:pt x="101" y="407"/>
                  </a:cubicBezTo>
                  <a:cubicBezTo>
                    <a:pt x="112" y="430"/>
                    <a:pt x="146" y="430"/>
                    <a:pt x="168" y="430"/>
                  </a:cubicBezTo>
                  <a:cubicBezTo>
                    <a:pt x="168" y="441"/>
                    <a:pt x="157" y="452"/>
                    <a:pt x="157" y="474"/>
                  </a:cubicBezTo>
                  <a:cubicBezTo>
                    <a:pt x="157" y="496"/>
                    <a:pt x="157" y="530"/>
                    <a:pt x="179" y="541"/>
                  </a:cubicBezTo>
                  <a:cubicBezTo>
                    <a:pt x="190" y="553"/>
                    <a:pt x="213" y="563"/>
                    <a:pt x="235" y="563"/>
                  </a:cubicBezTo>
                  <a:lnTo>
                    <a:pt x="235" y="619"/>
                  </a:lnTo>
                  <a:cubicBezTo>
                    <a:pt x="244" y="637"/>
                    <a:pt x="267" y="655"/>
                    <a:pt x="294" y="655"/>
                  </a:cubicBezTo>
                  <a:cubicBezTo>
                    <a:pt x="300" y="655"/>
                    <a:pt x="306" y="654"/>
                    <a:pt x="312" y="652"/>
                  </a:cubicBezTo>
                  <a:lnTo>
                    <a:pt x="312" y="674"/>
                  </a:lnTo>
                  <a:lnTo>
                    <a:pt x="312" y="708"/>
                  </a:lnTo>
                  <a:lnTo>
                    <a:pt x="324" y="719"/>
                  </a:lnTo>
                  <a:cubicBezTo>
                    <a:pt x="324" y="730"/>
                    <a:pt x="324" y="730"/>
                    <a:pt x="335" y="730"/>
                  </a:cubicBezTo>
                  <a:cubicBezTo>
                    <a:pt x="335" y="741"/>
                    <a:pt x="346" y="741"/>
                    <a:pt x="357" y="741"/>
                  </a:cubicBezTo>
                  <a:lnTo>
                    <a:pt x="379" y="741"/>
                  </a:lnTo>
                  <a:lnTo>
                    <a:pt x="391" y="730"/>
                  </a:lnTo>
                  <a:lnTo>
                    <a:pt x="391" y="697"/>
                  </a:lnTo>
                  <a:lnTo>
                    <a:pt x="391" y="674"/>
                  </a:lnTo>
                  <a:lnTo>
                    <a:pt x="391" y="630"/>
                  </a:lnTo>
                  <a:cubicBezTo>
                    <a:pt x="401" y="630"/>
                    <a:pt x="401" y="630"/>
                    <a:pt x="391" y="619"/>
                  </a:cubicBezTo>
                  <a:lnTo>
                    <a:pt x="391" y="608"/>
                  </a:lnTo>
                  <a:cubicBezTo>
                    <a:pt x="391" y="608"/>
                    <a:pt x="379" y="597"/>
                    <a:pt x="368" y="597"/>
                  </a:cubicBezTo>
                  <a:lnTo>
                    <a:pt x="335" y="597"/>
                  </a:lnTo>
                  <a:lnTo>
                    <a:pt x="335" y="608"/>
                  </a:lnTo>
                  <a:cubicBezTo>
                    <a:pt x="324" y="597"/>
                    <a:pt x="324" y="597"/>
                    <a:pt x="335" y="597"/>
                  </a:cubicBezTo>
                  <a:lnTo>
                    <a:pt x="324" y="597"/>
                  </a:lnTo>
                  <a:lnTo>
                    <a:pt x="324" y="585"/>
                  </a:lnTo>
                  <a:lnTo>
                    <a:pt x="324" y="541"/>
                  </a:lnTo>
                  <a:lnTo>
                    <a:pt x="324" y="430"/>
                  </a:lnTo>
                  <a:cubicBezTo>
                    <a:pt x="324" y="408"/>
                    <a:pt x="305" y="396"/>
                    <a:pt x="286" y="396"/>
                  </a:cubicBezTo>
                  <a:cubicBezTo>
                    <a:pt x="276" y="396"/>
                    <a:pt x="265" y="400"/>
                    <a:pt x="257" y="407"/>
                  </a:cubicBezTo>
                  <a:cubicBezTo>
                    <a:pt x="257" y="385"/>
                    <a:pt x="257" y="352"/>
                    <a:pt x="268" y="330"/>
                  </a:cubicBezTo>
                  <a:cubicBezTo>
                    <a:pt x="268" y="330"/>
                    <a:pt x="257" y="318"/>
                    <a:pt x="257" y="308"/>
                  </a:cubicBezTo>
                  <a:lnTo>
                    <a:pt x="235" y="308"/>
                  </a:lnTo>
                  <a:cubicBezTo>
                    <a:pt x="213" y="308"/>
                    <a:pt x="190" y="308"/>
                    <a:pt x="190" y="318"/>
                  </a:cubicBezTo>
                  <a:cubicBezTo>
                    <a:pt x="190" y="308"/>
                    <a:pt x="201" y="286"/>
                    <a:pt x="201" y="274"/>
                  </a:cubicBezTo>
                  <a:cubicBezTo>
                    <a:pt x="201" y="252"/>
                    <a:pt x="213" y="230"/>
                    <a:pt x="213" y="207"/>
                  </a:cubicBezTo>
                  <a:cubicBezTo>
                    <a:pt x="213" y="185"/>
                    <a:pt x="223" y="174"/>
                    <a:pt x="223" y="152"/>
                  </a:cubicBezTo>
                  <a:cubicBezTo>
                    <a:pt x="223" y="136"/>
                    <a:pt x="200" y="125"/>
                    <a:pt x="183" y="125"/>
                  </a:cubicBezTo>
                  <a:cubicBezTo>
                    <a:pt x="176" y="125"/>
                    <a:pt x="171" y="127"/>
                    <a:pt x="168" y="130"/>
                  </a:cubicBezTo>
                  <a:lnTo>
                    <a:pt x="168" y="96"/>
                  </a:lnTo>
                  <a:cubicBezTo>
                    <a:pt x="179" y="85"/>
                    <a:pt x="157" y="63"/>
                    <a:pt x="146" y="63"/>
                  </a:cubicBezTo>
                  <a:cubicBezTo>
                    <a:pt x="146" y="52"/>
                    <a:pt x="157" y="52"/>
                    <a:pt x="157" y="41"/>
                  </a:cubicBezTo>
                  <a:cubicBezTo>
                    <a:pt x="168" y="29"/>
                    <a:pt x="157" y="7"/>
                    <a:pt x="146" y="7"/>
                  </a:cubicBezTo>
                  <a:cubicBezTo>
                    <a:pt x="141" y="3"/>
                    <a:pt x="135" y="0"/>
                    <a:pt x="12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11"/>
            <p:cNvSpPr/>
            <p:nvPr/>
          </p:nvSpPr>
          <p:spPr>
            <a:xfrm>
              <a:off x="2374455" y="4195574"/>
              <a:ext cx="3489" cy="2337"/>
            </a:xfrm>
            <a:custGeom>
              <a:avLst/>
              <a:gdLst/>
              <a:ahLst/>
              <a:cxnLst/>
              <a:rect l="l" t="t" r="r" b="b"/>
              <a:pathLst>
                <a:path w="100" h="67" extrusionOk="0">
                  <a:moveTo>
                    <a:pt x="11" y="0"/>
                  </a:moveTo>
                  <a:lnTo>
                    <a:pt x="0" y="12"/>
                  </a:lnTo>
                  <a:lnTo>
                    <a:pt x="0" y="22"/>
                  </a:lnTo>
                  <a:lnTo>
                    <a:pt x="0" y="34"/>
                  </a:lnTo>
                  <a:lnTo>
                    <a:pt x="0" y="45"/>
                  </a:lnTo>
                  <a:cubicBezTo>
                    <a:pt x="0" y="45"/>
                    <a:pt x="0" y="56"/>
                    <a:pt x="11" y="56"/>
                  </a:cubicBezTo>
                  <a:cubicBezTo>
                    <a:pt x="11" y="67"/>
                    <a:pt x="23" y="67"/>
                    <a:pt x="23" y="67"/>
                  </a:cubicBezTo>
                  <a:lnTo>
                    <a:pt x="78" y="67"/>
                  </a:lnTo>
                  <a:lnTo>
                    <a:pt x="89" y="56"/>
                  </a:lnTo>
                  <a:cubicBezTo>
                    <a:pt x="100" y="56"/>
                    <a:pt x="100" y="45"/>
                    <a:pt x="100" y="45"/>
                  </a:cubicBezTo>
                  <a:lnTo>
                    <a:pt x="100" y="34"/>
                  </a:lnTo>
                  <a:lnTo>
                    <a:pt x="100" y="22"/>
                  </a:lnTo>
                  <a:lnTo>
                    <a:pt x="100" y="12"/>
                  </a:lnTo>
                  <a:cubicBezTo>
                    <a:pt x="100" y="12"/>
                    <a:pt x="89" y="12"/>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11"/>
            <p:cNvSpPr/>
            <p:nvPr/>
          </p:nvSpPr>
          <p:spPr>
            <a:xfrm>
              <a:off x="2389562" y="4208762"/>
              <a:ext cx="40469" cy="15071"/>
            </a:xfrm>
            <a:custGeom>
              <a:avLst/>
              <a:gdLst/>
              <a:ahLst/>
              <a:cxnLst/>
              <a:rect l="l" t="t" r="r" b="b"/>
              <a:pathLst>
                <a:path w="1160" h="432" extrusionOk="0">
                  <a:moveTo>
                    <a:pt x="123" y="0"/>
                  </a:moveTo>
                  <a:cubicBezTo>
                    <a:pt x="112" y="0"/>
                    <a:pt x="101" y="0"/>
                    <a:pt x="90" y="12"/>
                  </a:cubicBezTo>
                  <a:cubicBezTo>
                    <a:pt x="67" y="34"/>
                    <a:pt x="34" y="45"/>
                    <a:pt x="12" y="56"/>
                  </a:cubicBezTo>
                  <a:cubicBezTo>
                    <a:pt x="1" y="79"/>
                    <a:pt x="12" y="89"/>
                    <a:pt x="23" y="101"/>
                  </a:cubicBezTo>
                  <a:cubicBezTo>
                    <a:pt x="23" y="101"/>
                    <a:pt x="23" y="112"/>
                    <a:pt x="12" y="123"/>
                  </a:cubicBezTo>
                  <a:cubicBezTo>
                    <a:pt x="1" y="134"/>
                    <a:pt x="12" y="145"/>
                    <a:pt x="23" y="156"/>
                  </a:cubicBezTo>
                  <a:cubicBezTo>
                    <a:pt x="32" y="165"/>
                    <a:pt x="44" y="169"/>
                    <a:pt x="55" y="169"/>
                  </a:cubicBezTo>
                  <a:cubicBezTo>
                    <a:pt x="70" y="169"/>
                    <a:pt x="83" y="163"/>
                    <a:pt x="90" y="156"/>
                  </a:cubicBezTo>
                  <a:lnTo>
                    <a:pt x="101" y="145"/>
                  </a:lnTo>
                  <a:lnTo>
                    <a:pt x="123" y="145"/>
                  </a:lnTo>
                  <a:lnTo>
                    <a:pt x="112" y="156"/>
                  </a:lnTo>
                  <a:cubicBezTo>
                    <a:pt x="112" y="190"/>
                    <a:pt x="123" y="223"/>
                    <a:pt x="146" y="234"/>
                  </a:cubicBezTo>
                  <a:cubicBezTo>
                    <a:pt x="152" y="236"/>
                    <a:pt x="158" y="237"/>
                    <a:pt x="163" y="237"/>
                  </a:cubicBezTo>
                  <a:cubicBezTo>
                    <a:pt x="187" y="237"/>
                    <a:pt x="205" y="221"/>
                    <a:pt x="223" y="212"/>
                  </a:cubicBezTo>
                  <a:cubicBezTo>
                    <a:pt x="223" y="223"/>
                    <a:pt x="223" y="234"/>
                    <a:pt x="235" y="245"/>
                  </a:cubicBezTo>
                  <a:cubicBezTo>
                    <a:pt x="241" y="264"/>
                    <a:pt x="254" y="272"/>
                    <a:pt x="268" y="272"/>
                  </a:cubicBezTo>
                  <a:cubicBezTo>
                    <a:pt x="279" y="272"/>
                    <a:pt x="291" y="267"/>
                    <a:pt x="301" y="257"/>
                  </a:cubicBezTo>
                  <a:cubicBezTo>
                    <a:pt x="301" y="257"/>
                    <a:pt x="301" y="245"/>
                    <a:pt x="312" y="245"/>
                  </a:cubicBezTo>
                  <a:cubicBezTo>
                    <a:pt x="324" y="245"/>
                    <a:pt x="324" y="234"/>
                    <a:pt x="324" y="234"/>
                  </a:cubicBezTo>
                  <a:cubicBezTo>
                    <a:pt x="334" y="234"/>
                    <a:pt x="334" y="234"/>
                    <a:pt x="334" y="245"/>
                  </a:cubicBezTo>
                  <a:lnTo>
                    <a:pt x="346" y="245"/>
                  </a:lnTo>
                  <a:lnTo>
                    <a:pt x="346" y="257"/>
                  </a:lnTo>
                  <a:cubicBezTo>
                    <a:pt x="346" y="257"/>
                    <a:pt x="346" y="267"/>
                    <a:pt x="334" y="279"/>
                  </a:cubicBezTo>
                  <a:lnTo>
                    <a:pt x="346" y="289"/>
                  </a:lnTo>
                  <a:cubicBezTo>
                    <a:pt x="357" y="301"/>
                    <a:pt x="357" y="301"/>
                    <a:pt x="368" y="301"/>
                  </a:cubicBezTo>
                  <a:cubicBezTo>
                    <a:pt x="379" y="301"/>
                    <a:pt x="401" y="301"/>
                    <a:pt x="401" y="289"/>
                  </a:cubicBezTo>
                  <a:lnTo>
                    <a:pt x="423" y="289"/>
                  </a:lnTo>
                  <a:cubicBezTo>
                    <a:pt x="423" y="323"/>
                    <a:pt x="446" y="334"/>
                    <a:pt x="468" y="334"/>
                  </a:cubicBezTo>
                  <a:cubicBezTo>
                    <a:pt x="468" y="334"/>
                    <a:pt x="457" y="334"/>
                    <a:pt x="457" y="346"/>
                  </a:cubicBezTo>
                  <a:lnTo>
                    <a:pt x="457" y="368"/>
                  </a:lnTo>
                  <a:cubicBezTo>
                    <a:pt x="446" y="378"/>
                    <a:pt x="435" y="390"/>
                    <a:pt x="435" y="401"/>
                  </a:cubicBezTo>
                  <a:cubicBezTo>
                    <a:pt x="435" y="412"/>
                    <a:pt x="446" y="423"/>
                    <a:pt x="457" y="423"/>
                  </a:cubicBezTo>
                  <a:cubicBezTo>
                    <a:pt x="474" y="429"/>
                    <a:pt x="487" y="432"/>
                    <a:pt x="500" y="432"/>
                  </a:cubicBezTo>
                  <a:cubicBezTo>
                    <a:pt x="512" y="432"/>
                    <a:pt x="523" y="429"/>
                    <a:pt x="535" y="423"/>
                  </a:cubicBezTo>
                  <a:cubicBezTo>
                    <a:pt x="568" y="423"/>
                    <a:pt x="591" y="412"/>
                    <a:pt x="613" y="390"/>
                  </a:cubicBezTo>
                  <a:cubicBezTo>
                    <a:pt x="613" y="390"/>
                    <a:pt x="623" y="378"/>
                    <a:pt x="623" y="368"/>
                  </a:cubicBezTo>
                  <a:cubicBezTo>
                    <a:pt x="623" y="356"/>
                    <a:pt x="613" y="346"/>
                    <a:pt x="613" y="346"/>
                  </a:cubicBezTo>
                  <a:cubicBezTo>
                    <a:pt x="601" y="334"/>
                    <a:pt x="601" y="334"/>
                    <a:pt x="591" y="334"/>
                  </a:cubicBezTo>
                  <a:lnTo>
                    <a:pt x="623" y="301"/>
                  </a:lnTo>
                  <a:cubicBezTo>
                    <a:pt x="635" y="312"/>
                    <a:pt x="646" y="323"/>
                    <a:pt x="657" y="323"/>
                  </a:cubicBezTo>
                  <a:cubicBezTo>
                    <a:pt x="680" y="323"/>
                    <a:pt x="702" y="323"/>
                    <a:pt x="712" y="312"/>
                  </a:cubicBezTo>
                  <a:cubicBezTo>
                    <a:pt x="724" y="334"/>
                    <a:pt x="746" y="334"/>
                    <a:pt x="769" y="334"/>
                  </a:cubicBezTo>
                  <a:cubicBezTo>
                    <a:pt x="801" y="323"/>
                    <a:pt x="835" y="312"/>
                    <a:pt x="857" y="279"/>
                  </a:cubicBezTo>
                  <a:cubicBezTo>
                    <a:pt x="880" y="279"/>
                    <a:pt x="902" y="257"/>
                    <a:pt x="924" y="234"/>
                  </a:cubicBezTo>
                  <a:cubicBezTo>
                    <a:pt x="937" y="247"/>
                    <a:pt x="954" y="253"/>
                    <a:pt x="970" y="253"/>
                  </a:cubicBezTo>
                  <a:cubicBezTo>
                    <a:pt x="981" y="253"/>
                    <a:pt x="992" y="250"/>
                    <a:pt x="1002" y="245"/>
                  </a:cubicBezTo>
                  <a:cubicBezTo>
                    <a:pt x="1035" y="223"/>
                    <a:pt x="1058" y="200"/>
                    <a:pt x="1080" y="178"/>
                  </a:cubicBezTo>
                  <a:cubicBezTo>
                    <a:pt x="1102" y="145"/>
                    <a:pt x="1113" y="123"/>
                    <a:pt x="1135" y="89"/>
                  </a:cubicBezTo>
                  <a:cubicBezTo>
                    <a:pt x="1160" y="57"/>
                    <a:pt x="1125" y="36"/>
                    <a:pt x="1091" y="36"/>
                  </a:cubicBezTo>
                  <a:cubicBezTo>
                    <a:pt x="1079" y="36"/>
                    <a:pt x="1067" y="39"/>
                    <a:pt x="1058" y="45"/>
                  </a:cubicBezTo>
                  <a:lnTo>
                    <a:pt x="1046" y="56"/>
                  </a:lnTo>
                  <a:lnTo>
                    <a:pt x="1046" y="45"/>
                  </a:lnTo>
                  <a:cubicBezTo>
                    <a:pt x="1024" y="45"/>
                    <a:pt x="1013" y="45"/>
                    <a:pt x="991" y="56"/>
                  </a:cubicBezTo>
                  <a:lnTo>
                    <a:pt x="957" y="89"/>
                  </a:lnTo>
                  <a:cubicBezTo>
                    <a:pt x="946" y="89"/>
                    <a:pt x="935" y="89"/>
                    <a:pt x="935" y="101"/>
                  </a:cubicBezTo>
                  <a:cubicBezTo>
                    <a:pt x="935" y="89"/>
                    <a:pt x="935" y="79"/>
                    <a:pt x="946" y="67"/>
                  </a:cubicBezTo>
                  <a:cubicBezTo>
                    <a:pt x="946" y="42"/>
                    <a:pt x="922" y="30"/>
                    <a:pt x="900" y="30"/>
                  </a:cubicBezTo>
                  <a:cubicBezTo>
                    <a:pt x="892" y="30"/>
                    <a:pt x="885" y="31"/>
                    <a:pt x="880" y="34"/>
                  </a:cubicBezTo>
                  <a:cubicBezTo>
                    <a:pt x="868" y="45"/>
                    <a:pt x="857" y="56"/>
                    <a:pt x="835" y="67"/>
                  </a:cubicBezTo>
                  <a:cubicBezTo>
                    <a:pt x="824" y="89"/>
                    <a:pt x="813" y="101"/>
                    <a:pt x="801" y="112"/>
                  </a:cubicBezTo>
                  <a:lnTo>
                    <a:pt x="801" y="123"/>
                  </a:lnTo>
                  <a:cubicBezTo>
                    <a:pt x="798" y="119"/>
                    <a:pt x="793" y="118"/>
                    <a:pt x="788" y="118"/>
                  </a:cubicBezTo>
                  <a:cubicBezTo>
                    <a:pt x="777" y="118"/>
                    <a:pt x="765" y="123"/>
                    <a:pt x="757" y="123"/>
                  </a:cubicBezTo>
                  <a:cubicBezTo>
                    <a:pt x="757" y="123"/>
                    <a:pt x="746" y="112"/>
                    <a:pt x="735" y="112"/>
                  </a:cubicBezTo>
                  <a:cubicBezTo>
                    <a:pt x="724" y="112"/>
                    <a:pt x="702" y="112"/>
                    <a:pt x="690" y="123"/>
                  </a:cubicBezTo>
                  <a:cubicBezTo>
                    <a:pt x="680" y="112"/>
                    <a:pt x="646" y="112"/>
                    <a:pt x="635" y="112"/>
                  </a:cubicBezTo>
                  <a:cubicBezTo>
                    <a:pt x="623" y="101"/>
                    <a:pt x="601" y="89"/>
                    <a:pt x="579" y="89"/>
                  </a:cubicBezTo>
                  <a:cubicBezTo>
                    <a:pt x="572" y="76"/>
                    <a:pt x="553" y="66"/>
                    <a:pt x="534" y="66"/>
                  </a:cubicBezTo>
                  <a:cubicBezTo>
                    <a:pt x="522" y="66"/>
                    <a:pt x="510" y="70"/>
                    <a:pt x="502" y="79"/>
                  </a:cubicBezTo>
                  <a:cubicBezTo>
                    <a:pt x="479" y="79"/>
                    <a:pt x="468" y="79"/>
                    <a:pt x="457" y="89"/>
                  </a:cubicBezTo>
                  <a:cubicBezTo>
                    <a:pt x="446" y="101"/>
                    <a:pt x="435" y="123"/>
                    <a:pt x="435" y="134"/>
                  </a:cubicBezTo>
                  <a:lnTo>
                    <a:pt x="413" y="134"/>
                  </a:lnTo>
                  <a:cubicBezTo>
                    <a:pt x="413" y="134"/>
                    <a:pt x="423" y="134"/>
                    <a:pt x="423" y="123"/>
                  </a:cubicBezTo>
                  <a:cubicBezTo>
                    <a:pt x="435" y="112"/>
                    <a:pt x="423" y="101"/>
                    <a:pt x="413" y="89"/>
                  </a:cubicBezTo>
                  <a:cubicBezTo>
                    <a:pt x="390" y="89"/>
                    <a:pt x="368" y="89"/>
                    <a:pt x="357" y="101"/>
                  </a:cubicBezTo>
                  <a:cubicBezTo>
                    <a:pt x="346" y="123"/>
                    <a:pt x="324" y="134"/>
                    <a:pt x="301" y="156"/>
                  </a:cubicBezTo>
                  <a:cubicBezTo>
                    <a:pt x="301" y="156"/>
                    <a:pt x="290" y="156"/>
                    <a:pt x="290" y="168"/>
                  </a:cubicBezTo>
                  <a:cubicBezTo>
                    <a:pt x="290" y="145"/>
                    <a:pt x="279" y="134"/>
                    <a:pt x="268" y="123"/>
                  </a:cubicBezTo>
                  <a:cubicBezTo>
                    <a:pt x="261" y="120"/>
                    <a:pt x="254" y="118"/>
                    <a:pt x="248" y="118"/>
                  </a:cubicBezTo>
                  <a:cubicBezTo>
                    <a:pt x="233" y="118"/>
                    <a:pt x="220" y="126"/>
                    <a:pt x="212" y="134"/>
                  </a:cubicBezTo>
                  <a:cubicBezTo>
                    <a:pt x="201" y="134"/>
                    <a:pt x="201" y="145"/>
                    <a:pt x="201" y="145"/>
                  </a:cubicBezTo>
                  <a:lnTo>
                    <a:pt x="201" y="101"/>
                  </a:lnTo>
                  <a:cubicBezTo>
                    <a:pt x="190" y="89"/>
                    <a:pt x="179" y="79"/>
                    <a:pt x="168" y="79"/>
                  </a:cubicBezTo>
                  <a:lnTo>
                    <a:pt x="156" y="79"/>
                  </a:lnTo>
                  <a:cubicBezTo>
                    <a:pt x="156" y="67"/>
                    <a:pt x="146" y="56"/>
                    <a:pt x="146" y="56"/>
                  </a:cubicBezTo>
                  <a:cubicBezTo>
                    <a:pt x="146" y="45"/>
                    <a:pt x="156" y="34"/>
                    <a:pt x="156" y="23"/>
                  </a:cubicBezTo>
                  <a:cubicBezTo>
                    <a:pt x="156" y="12"/>
                    <a:pt x="134" y="0"/>
                    <a:pt x="12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11"/>
            <p:cNvSpPr/>
            <p:nvPr/>
          </p:nvSpPr>
          <p:spPr>
            <a:xfrm>
              <a:off x="2422950" y="4216368"/>
              <a:ext cx="11304" cy="7082"/>
            </a:xfrm>
            <a:custGeom>
              <a:avLst/>
              <a:gdLst/>
              <a:ahLst/>
              <a:cxnLst/>
              <a:rect l="l" t="t" r="r" b="b"/>
              <a:pathLst>
                <a:path w="324" h="203" extrusionOk="0">
                  <a:moveTo>
                    <a:pt x="144" y="0"/>
                  </a:moveTo>
                  <a:cubicBezTo>
                    <a:pt x="134" y="0"/>
                    <a:pt x="123" y="8"/>
                    <a:pt x="123" y="16"/>
                  </a:cubicBezTo>
                  <a:cubicBezTo>
                    <a:pt x="123" y="27"/>
                    <a:pt x="123" y="27"/>
                    <a:pt x="111" y="39"/>
                  </a:cubicBezTo>
                  <a:cubicBezTo>
                    <a:pt x="111" y="49"/>
                    <a:pt x="111" y="49"/>
                    <a:pt x="101" y="49"/>
                  </a:cubicBezTo>
                  <a:cubicBezTo>
                    <a:pt x="101" y="61"/>
                    <a:pt x="89" y="83"/>
                    <a:pt x="78" y="94"/>
                  </a:cubicBezTo>
                  <a:cubicBezTo>
                    <a:pt x="67" y="94"/>
                    <a:pt x="67" y="105"/>
                    <a:pt x="56" y="105"/>
                  </a:cubicBezTo>
                  <a:lnTo>
                    <a:pt x="56" y="116"/>
                  </a:lnTo>
                  <a:lnTo>
                    <a:pt x="45" y="116"/>
                  </a:lnTo>
                  <a:cubicBezTo>
                    <a:pt x="22" y="138"/>
                    <a:pt x="12" y="150"/>
                    <a:pt x="0" y="172"/>
                  </a:cubicBezTo>
                  <a:cubicBezTo>
                    <a:pt x="0" y="183"/>
                    <a:pt x="12" y="194"/>
                    <a:pt x="12" y="194"/>
                  </a:cubicBezTo>
                  <a:cubicBezTo>
                    <a:pt x="17" y="200"/>
                    <a:pt x="25" y="202"/>
                    <a:pt x="34" y="202"/>
                  </a:cubicBezTo>
                  <a:cubicBezTo>
                    <a:pt x="42" y="202"/>
                    <a:pt x="50" y="200"/>
                    <a:pt x="56" y="194"/>
                  </a:cubicBezTo>
                  <a:cubicBezTo>
                    <a:pt x="67" y="194"/>
                    <a:pt x="78" y="183"/>
                    <a:pt x="89" y="172"/>
                  </a:cubicBezTo>
                  <a:lnTo>
                    <a:pt x="101" y="160"/>
                  </a:lnTo>
                  <a:cubicBezTo>
                    <a:pt x="101" y="160"/>
                    <a:pt x="111" y="172"/>
                    <a:pt x="111" y="183"/>
                  </a:cubicBezTo>
                  <a:lnTo>
                    <a:pt x="134" y="183"/>
                  </a:lnTo>
                  <a:cubicBezTo>
                    <a:pt x="137" y="187"/>
                    <a:pt x="141" y="188"/>
                    <a:pt x="145" y="188"/>
                  </a:cubicBezTo>
                  <a:cubicBezTo>
                    <a:pt x="151" y="188"/>
                    <a:pt x="156" y="183"/>
                    <a:pt x="156" y="183"/>
                  </a:cubicBezTo>
                  <a:cubicBezTo>
                    <a:pt x="167" y="183"/>
                    <a:pt x="178" y="172"/>
                    <a:pt x="178" y="172"/>
                  </a:cubicBezTo>
                  <a:cubicBezTo>
                    <a:pt x="190" y="172"/>
                    <a:pt x="190" y="160"/>
                    <a:pt x="190" y="160"/>
                  </a:cubicBezTo>
                  <a:lnTo>
                    <a:pt x="223" y="128"/>
                  </a:lnTo>
                  <a:lnTo>
                    <a:pt x="279" y="128"/>
                  </a:lnTo>
                  <a:cubicBezTo>
                    <a:pt x="289" y="116"/>
                    <a:pt x="289" y="116"/>
                    <a:pt x="301" y="116"/>
                  </a:cubicBezTo>
                  <a:cubicBezTo>
                    <a:pt x="301" y="105"/>
                    <a:pt x="312" y="105"/>
                    <a:pt x="312" y="105"/>
                  </a:cubicBezTo>
                  <a:cubicBezTo>
                    <a:pt x="312" y="94"/>
                    <a:pt x="323" y="94"/>
                    <a:pt x="323" y="83"/>
                  </a:cubicBezTo>
                  <a:lnTo>
                    <a:pt x="323" y="71"/>
                  </a:lnTo>
                  <a:cubicBezTo>
                    <a:pt x="323" y="71"/>
                    <a:pt x="323" y="61"/>
                    <a:pt x="312" y="61"/>
                  </a:cubicBezTo>
                  <a:lnTo>
                    <a:pt x="312" y="49"/>
                  </a:lnTo>
                  <a:lnTo>
                    <a:pt x="301" y="49"/>
                  </a:lnTo>
                  <a:lnTo>
                    <a:pt x="289" y="39"/>
                  </a:lnTo>
                  <a:lnTo>
                    <a:pt x="267" y="39"/>
                  </a:lnTo>
                  <a:cubicBezTo>
                    <a:pt x="267" y="49"/>
                    <a:pt x="256" y="49"/>
                    <a:pt x="256" y="49"/>
                  </a:cubicBezTo>
                  <a:lnTo>
                    <a:pt x="245" y="49"/>
                  </a:lnTo>
                  <a:cubicBezTo>
                    <a:pt x="245" y="49"/>
                    <a:pt x="234" y="39"/>
                    <a:pt x="223" y="39"/>
                  </a:cubicBezTo>
                  <a:cubicBezTo>
                    <a:pt x="200" y="39"/>
                    <a:pt x="190" y="49"/>
                    <a:pt x="190" y="61"/>
                  </a:cubicBezTo>
                  <a:lnTo>
                    <a:pt x="190" y="71"/>
                  </a:lnTo>
                  <a:lnTo>
                    <a:pt x="178" y="71"/>
                  </a:lnTo>
                  <a:cubicBezTo>
                    <a:pt x="178" y="83"/>
                    <a:pt x="167" y="83"/>
                    <a:pt x="167" y="94"/>
                  </a:cubicBezTo>
                  <a:cubicBezTo>
                    <a:pt x="156" y="105"/>
                    <a:pt x="145" y="105"/>
                    <a:pt x="145" y="116"/>
                  </a:cubicBezTo>
                  <a:cubicBezTo>
                    <a:pt x="134" y="116"/>
                    <a:pt x="134" y="128"/>
                    <a:pt x="123" y="128"/>
                  </a:cubicBezTo>
                  <a:cubicBezTo>
                    <a:pt x="134" y="128"/>
                    <a:pt x="134" y="116"/>
                    <a:pt x="134" y="116"/>
                  </a:cubicBezTo>
                  <a:cubicBezTo>
                    <a:pt x="156" y="83"/>
                    <a:pt x="178" y="61"/>
                    <a:pt x="178" y="16"/>
                  </a:cubicBezTo>
                  <a:cubicBezTo>
                    <a:pt x="178" y="5"/>
                    <a:pt x="167" y="5"/>
                    <a:pt x="156" y="5"/>
                  </a:cubicBezTo>
                  <a:cubicBezTo>
                    <a:pt x="153" y="2"/>
                    <a:pt x="149" y="0"/>
                    <a:pt x="14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11"/>
            <p:cNvSpPr/>
            <p:nvPr/>
          </p:nvSpPr>
          <p:spPr>
            <a:xfrm>
              <a:off x="2431463" y="4209111"/>
              <a:ext cx="8199" cy="6280"/>
            </a:xfrm>
            <a:custGeom>
              <a:avLst/>
              <a:gdLst/>
              <a:ahLst/>
              <a:cxnLst/>
              <a:rect l="l" t="t" r="r" b="b"/>
              <a:pathLst>
                <a:path w="235" h="180" extrusionOk="0">
                  <a:moveTo>
                    <a:pt x="101" y="1"/>
                  </a:moveTo>
                  <a:cubicBezTo>
                    <a:pt x="92" y="1"/>
                    <a:pt x="83" y="4"/>
                    <a:pt x="79" y="13"/>
                  </a:cubicBezTo>
                  <a:lnTo>
                    <a:pt x="45" y="79"/>
                  </a:lnTo>
                  <a:lnTo>
                    <a:pt x="23" y="102"/>
                  </a:lnTo>
                  <a:cubicBezTo>
                    <a:pt x="23" y="113"/>
                    <a:pt x="23" y="113"/>
                    <a:pt x="12" y="124"/>
                  </a:cubicBezTo>
                  <a:cubicBezTo>
                    <a:pt x="12" y="124"/>
                    <a:pt x="1" y="135"/>
                    <a:pt x="1" y="146"/>
                  </a:cubicBezTo>
                  <a:cubicBezTo>
                    <a:pt x="1" y="168"/>
                    <a:pt x="23" y="180"/>
                    <a:pt x="45" y="180"/>
                  </a:cubicBezTo>
                  <a:cubicBezTo>
                    <a:pt x="68" y="168"/>
                    <a:pt x="90" y="158"/>
                    <a:pt x="90" y="135"/>
                  </a:cubicBezTo>
                  <a:lnTo>
                    <a:pt x="90" y="124"/>
                  </a:lnTo>
                  <a:cubicBezTo>
                    <a:pt x="90" y="124"/>
                    <a:pt x="90" y="113"/>
                    <a:pt x="101" y="113"/>
                  </a:cubicBezTo>
                  <a:cubicBezTo>
                    <a:pt x="101" y="113"/>
                    <a:pt x="101" y="124"/>
                    <a:pt x="112" y="124"/>
                  </a:cubicBezTo>
                  <a:lnTo>
                    <a:pt x="168" y="124"/>
                  </a:lnTo>
                  <a:lnTo>
                    <a:pt x="168" y="135"/>
                  </a:lnTo>
                  <a:lnTo>
                    <a:pt x="223" y="135"/>
                  </a:lnTo>
                  <a:lnTo>
                    <a:pt x="223" y="124"/>
                  </a:lnTo>
                  <a:lnTo>
                    <a:pt x="235" y="124"/>
                  </a:lnTo>
                  <a:lnTo>
                    <a:pt x="235" y="102"/>
                  </a:lnTo>
                  <a:lnTo>
                    <a:pt x="235" y="91"/>
                  </a:lnTo>
                  <a:cubicBezTo>
                    <a:pt x="235" y="91"/>
                    <a:pt x="223" y="91"/>
                    <a:pt x="223" y="79"/>
                  </a:cubicBezTo>
                  <a:lnTo>
                    <a:pt x="213" y="79"/>
                  </a:lnTo>
                  <a:lnTo>
                    <a:pt x="213" y="57"/>
                  </a:lnTo>
                  <a:lnTo>
                    <a:pt x="201" y="46"/>
                  </a:lnTo>
                  <a:lnTo>
                    <a:pt x="190" y="46"/>
                  </a:lnTo>
                  <a:cubicBezTo>
                    <a:pt x="190" y="35"/>
                    <a:pt x="190" y="35"/>
                    <a:pt x="179" y="35"/>
                  </a:cubicBezTo>
                  <a:lnTo>
                    <a:pt x="168" y="35"/>
                  </a:lnTo>
                  <a:cubicBezTo>
                    <a:pt x="168" y="35"/>
                    <a:pt x="168" y="24"/>
                    <a:pt x="157" y="24"/>
                  </a:cubicBezTo>
                  <a:lnTo>
                    <a:pt x="124" y="24"/>
                  </a:lnTo>
                  <a:cubicBezTo>
                    <a:pt x="130" y="10"/>
                    <a:pt x="116" y="1"/>
                    <a:pt x="10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11"/>
            <p:cNvSpPr/>
            <p:nvPr/>
          </p:nvSpPr>
          <p:spPr>
            <a:xfrm>
              <a:off x="2386457" y="4204959"/>
              <a:ext cx="21770" cy="19258"/>
            </a:xfrm>
            <a:custGeom>
              <a:avLst/>
              <a:gdLst/>
              <a:ahLst/>
              <a:cxnLst/>
              <a:rect l="l" t="t" r="r" b="b"/>
              <a:pathLst>
                <a:path w="624" h="552" extrusionOk="0">
                  <a:moveTo>
                    <a:pt x="61" y="0"/>
                  </a:moveTo>
                  <a:cubicBezTo>
                    <a:pt x="44" y="0"/>
                    <a:pt x="28" y="7"/>
                    <a:pt x="23" y="20"/>
                  </a:cubicBezTo>
                  <a:cubicBezTo>
                    <a:pt x="12" y="43"/>
                    <a:pt x="12" y="65"/>
                    <a:pt x="12" y="87"/>
                  </a:cubicBezTo>
                  <a:cubicBezTo>
                    <a:pt x="1" y="109"/>
                    <a:pt x="1" y="132"/>
                    <a:pt x="1" y="154"/>
                  </a:cubicBezTo>
                  <a:cubicBezTo>
                    <a:pt x="1" y="165"/>
                    <a:pt x="1" y="176"/>
                    <a:pt x="12" y="188"/>
                  </a:cubicBezTo>
                  <a:cubicBezTo>
                    <a:pt x="23" y="210"/>
                    <a:pt x="45" y="210"/>
                    <a:pt x="57" y="210"/>
                  </a:cubicBezTo>
                  <a:lnTo>
                    <a:pt x="67" y="210"/>
                  </a:lnTo>
                  <a:cubicBezTo>
                    <a:pt x="67" y="232"/>
                    <a:pt x="79" y="243"/>
                    <a:pt x="101" y="243"/>
                  </a:cubicBezTo>
                  <a:cubicBezTo>
                    <a:pt x="112" y="243"/>
                    <a:pt x="134" y="243"/>
                    <a:pt x="146" y="232"/>
                  </a:cubicBezTo>
                  <a:lnTo>
                    <a:pt x="146" y="232"/>
                  </a:lnTo>
                  <a:cubicBezTo>
                    <a:pt x="134" y="254"/>
                    <a:pt x="134" y="277"/>
                    <a:pt x="146" y="287"/>
                  </a:cubicBezTo>
                  <a:cubicBezTo>
                    <a:pt x="157" y="298"/>
                    <a:pt x="171" y="304"/>
                    <a:pt x="184" y="304"/>
                  </a:cubicBezTo>
                  <a:cubicBezTo>
                    <a:pt x="198" y="304"/>
                    <a:pt x="212" y="298"/>
                    <a:pt x="223" y="287"/>
                  </a:cubicBezTo>
                  <a:lnTo>
                    <a:pt x="223" y="277"/>
                  </a:lnTo>
                  <a:lnTo>
                    <a:pt x="235" y="277"/>
                  </a:lnTo>
                  <a:lnTo>
                    <a:pt x="235" y="321"/>
                  </a:lnTo>
                  <a:cubicBezTo>
                    <a:pt x="235" y="332"/>
                    <a:pt x="223" y="354"/>
                    <a:pt x="235" y="366"/>
                  </a:cubicBezTo>
                  <a:lnTo>
                    <a:pt x="235" y="376"/>
                  </a:lnTo>
                  <a:lnTo>
                    <a:pt x="245" y="376"/>
                  </a:lnTo>
                  <a:cubicBezTo>
                    <a:pt x="257" y="388"/>
                    <a:pt x="257" y="388"/>
                    <a:pt x="268" y="388"/>
                  </a:cubicBezTo>
                  <a:lnTo>
                    <a:pt x="290" y="388"/>
                  </a:lnTo>
                  <a:cubicBezTo>
                    <a:pt x="290" y="376"/>
                    <a:pt x="301" y="376"/>
                    <a:pt x="301" y="366"/>
                  </a:cubicBezTo>
                  <a:lnTo>
                    <a:pt x="301" y="354"/>
                  </a:lnTo>
                  <a:lnTo>
                    <a:pt x="312" y="343"/>
                  </a:lnTo>
                  <a:cubicBezTo>
                    <a:pt x="312" y="366"/>
                    <a:pt x="324" y="388"/>
                    <a:pt x="334" y="410"/>
                  </a:cubicBezTo>
                  <a:cubicBezTo>
                    <a:pt x="334" y="421"/>
                    <a:pt x="334" y="432"/>
                    <a:pt x="346" y="432"/>
                  </a:cubicBezTo>
                  <a:cubicBezTo>
                    <a:pt x="346" y="455"/>
                    <a:pt x="357" y="465"/>
                    <a:pt x="357" y="477"/>
                  </a:cubicBezTo>
                  <a:cubicBezTo>
                    <a:pt x="368" y="499"/>
                    <a:pt x="390" y="499"/>
                    <a:pt x="413" y="499"/>
                  </a:cubicBezTo>
                  <a:cubicBezTo>
                    <a:pt x="435" y="499"/>
                    <a:pt x="446" y="487"/>
                    <a:pt x="446" y="477"/>
                  </a:cubicBezTo>
                  <a:cubicBezTo>
                    <a:pt x="457" y="477"/>
                    <a:pt x="457" y="487"/>
                    <a:pt x="457" y="487"/>
                  </a:cubicBezTo>
                  <a:cubicBezTo>
                    <a:pt x="465" y="496"/>
                    <a:pt x="478" y="503"/>
                    <a:pt x="489" y="503"/>
                  </a:cubicBezTo>
                  <a:cubicBezTo>
                    <a:pt x="494" y="503"/>
                    <a:pt x="498" y="502"/>
                    <a:pt x="502" y="499"/>
                  </a:cubicBezTo>
                  <a:cubicBezTo>
                    <a:pt x="512" y="521"/>
                    <a:pt x="512" y="532"/>
                    <a:pt x="535" y="543"/>
                  </a:cubicBezTo>
                  <a:cubicBezTo>
                    <a:pt x="540" y="549"/>
                    <a:pt x="549" y="552"/>
                    <a:pt x="559" y="552"/>
                  </a:cubicBezTo>
                  <a:cubicBezTo>
                    <a:pt x="568" y="552"/>
                    <a:pt x="579" y="549"/>
                    <a:pt x="591" y="543"/>
                  </a:cubicBezTo>
                  <a:cubicBezTo>
                    <a:pt x="601" y="532"/>
                    <a:pt x="624" y="510"/>
                    <a:pt x="601" y="499"/>
                  </a:cubicBezTo>
                  <a:cubicBezTo>
                    <a:pt x="601" y="499"/>
                    <a:pt x="601" y="487"/>
                    <a:pt x="591" y="487"/>
                  </a:cubicBezTo>
                  <a:cubicBezTo>
                    <a:pt x="591" y="477"/>
                    <a:pt x="579" y="465"/>
                    <a:pt x="579" y="455"/>
                  </a:cubicBezTo>
                  <a:cubicBezTo>
                    <a:pt x="568" y="432"/>
                    <a:pt x="568" y="410"/>
                    <a:pt x="546" y="398"/>
                  </a:cubicBezTo>
                  <a:cubicBezTo>
                    <a:pt x="535" y="388"/>
                    <a:pt x="524" y="376"/>
                    <a:pt x="502" y="376"/>
                  </a:cubicBezTo>
                  <a:lnTo>
                    <a:pt x="490" y="388"/>
                  </a:lnTo>
                  <a:lnTo>
                    <a:pt x="490" y="366"/>
                  </a:lnTo>
                  <a:cubicBezTo>
                    <a:pt x="479" y="354"/>
                    <a:pt x="468" y="354"/>
                    <a:pt x="468" y="343"/>
                  </a:cubicBezTo>
                  <a:cubicBezTo>
                    <a:pt x="462" y="332"/>
                    <a:pt x="451" y="327"/>
                    <a:pt x="440" y="327"/>
                  </a:cubicBezTo>
                  <a:cubicBezTo>
                    <a:pt x="429" y="327"/>
                    <a:pt x="418" y="332"/>
                    <a:pt x="413" y="343"/>
                  </a:cubicBezTo>
                  <a:cubicBezTo>
                    <a:pt x="401" y="332"/>
                    <a:pt x="390" y="321"/>
                    <a:pt x="379" y="321"/>
                  </a:cubicBezTo>
                  <a:lnTo>
                    <a:pt x="368" y="321"/>
                  </a:lnTo>
                  <a:cubicBezTo>
                    <a:pt x="368" y="299"/>
                    <a:pt x="357" y="277"/>
                    <a:pt x="357" y="254"/>
                  </a:cubicBezTo>
                  <a:cubicBezTo>
                    <a:pt x="346" y="243"/>
                    <a:pt x="334" y="232"/>
                    <a:pt x="324" y="232"/>
                  </a:cubicBezTo>
                  <a:cubicBezTo>
                    <a:pt x="312" y="232"/>
                    <a:pt x="290" y="243"/>
                    <a:pt x="290" y="254"/>
                  </a:cubicBezTo>
                  <a:cubicBezTo>
                    <a:pt x="290" y="275"/>
                    <a:pt x="294" y="291"/>
                    <a:pt x="298" y="305"/>
                  </a:cubicBezTo>
                  <a:lnTo>
                    <a:pt x="298" y="305"/>
                  </a:lnTo>
                  <a:cubicBezTo>
                    <a:pt x="290" y="296"/>
                    <a:pt x="290" y="286"/>
                    <a:pt x="290" y="277"/>
                  </a:cubicBezTo>
                  <a:cubicBezTo>
                    <a:pt x="290" y="265"/>
                    <a:pt x="290" y="265"/>
                    <a:pt x="279" y="254"/>
                  </a:cubicBezTo>
                  <a:cubicBezTo>
                    <a:pt x="279" y="254"/>
                    <a:pt x="274" y="249"/>
                    <a:pt x="267" y="249"/>
                  </a:cubicBezTo>
                  <a:cubicBezTo>
                    <a:pt x="264" y="249"/>
                    <a:pt x="260" y="250"/>
                    <a:pt x="257" y="254"/>
                  </a:cubicBezTo>
                  <a:lnTo>
                    <a:pt x="235" y="254"/>
                  </a:lnTo>
                  <a:cubicBezTo>
                    <a:pt x="235" y="243"/>
                    <a:pt x="235" y="243"/>
                    <a:pt x="223" y="232"/>
                  </a:cubicBezTo>
                  <a:lnTo>
                    <a:pt x="223" y="210"/>
                  </a:lnTo>
                  <a:cubicBezTo>
                    <a:pt x="212" y="188"/>
                    <a:pt x="212" y="165"/>
                    <a:pt x="201" y="143"/>
                  </a:cubicBezTo>
                  <a:cubicBezTo>
                    <a:pt x="201" y="130"/>
                    <a:pt x="193" y="125"/>
                    <a:pt x="185" y="125"/>
                  </a:cubicBezTo>
                  <a:cubicBezTo>
                    <a:pt x="179" y="125"/>
                    <a:pt x="172" y="127"/>
                    <a:pt x="168" y="132"/>
                  </a:cubicBezTo>
                  <a:cubicBezTo>
                    <a:pt x="156" y="132"/>
                    <a:pt x="156" y="143"/>
                    <a:pt x="146" y="143"/>
                  </a:cubicBezTo>
                  <a:lnTo>
                    <a:pt x="146" y="87"/>
                  </a:lnTo>
                  <a:cubicBezTo>
                    <a:pt x="146" y="65"/>
                    <a:pt x="134" y="65"/>
                    <a:pt x="123" y="65"/>
                  </a:cubicBezTo>
                  <a:lnTo>
                    <a:pt x="90" y="65"/>
                  </a:lnTo>
                  <a:cubicBezTo>
                    <a:pt x="90" y="54"/>
                    <a:pt x="101" y="43"/>
                    <a:pt x="101" y="32"/>
                  </a:cubicBezTo>
                  <a:cubicBezTo>
                    <a:pt x="107" y="12"/>
                    <a:pt x="84" y="0"/>
                    <a:pt x="6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11"/>
            <p:cNvSpPr/>
            <p:nvPr/>
          </p:nvSpPr>
          <p:spPr>
            <a:xfrm>
              <a:off x="2411298" y="4213228"/>
              <a:ext cx="14897" cy="9559"/>
            </a:xfrm>
            <a:custGeom>
              <a:avLst/>
              <a:gdLst/>
              <a:ahLst/>
              <a:cxnLst/>
              <a:rect l="l" t="t" r="r" b="b"/>
              <a:pathLst>
                <a:path w="427" h="274" extrusionOk="0">
                  <a:moveTo>
                    <a:pt x="380" y="1"/>
                  </a:moveTo>
                  <a:cubicBezTo>
                    <a:pt x="367" y="1"/>
                    <a:pt x="354" y="5"/>
                    <a:pt x="346" y="17"/>
                  </a:cubicBezTo>
                  <a:cubicBezTo>
                    <a:pt x="334" y="28"/>
                    <a:pt x="323" y="40"/>
                    <a:pt x="312" y="62"/>
                  </a:cubicBezTo>
                  <a:cubicBezTo>
                    <a:pt x="301" y="72"/>
                    <a:pt x="290" y="72"/>
                    <a:pt x="290" y="95"/>
                  </a:cubicBezTo>
                  <a:lnTo>
                    <a:pt x="290" y="106"/>
                  </a:lnTo>
                  <a:lnTo>
                    <a:pt x="290" y="117"/>
                  </a:lnTo>
                  <a:cubicBezTo>
                    <a:pt x="279" y="106"/>
                    <a:pt x="279" y="106"/>
                    <a:pt x="267" y="106"/>
                  </a:cubicBezTo>
                  <a:cubicBezTo>
                    <a:pt x="261" y="100"/>
                    <a:pt x="251" y="93"/>
                    <a:pt x="242" y="93"/>
                  </a:cubicBezTo>
                  <a:cubicBezTo>
                    <a:pt x="235" y="93"/>
                    <a:pt x="228" y="97"/>
                    <a:pt x="223" y="106"/>
                  </a:cubicBezTo>
                  <a:cubicBezTo>
                    <a:pt x="223" y="106"/>
                    <a:pt x="223" y="117"/>
                    <a:pt x="212" y="117"/>
                  </a:cubicBezTo>
                  <a:cubicBezTo>
                    <a:pt x="212" y="95"/>
                    <a:pt x="201" y="84"/>
                    <a:pt x="178" y="72"/>
                  </a:cubicBezTo>
                  <a:cubicBezTo>
                    <a:pt x="168" y="72"/>
                    <a:pt x="146" y="72"/>
                    <a:pt x="134" y="95"/>
                  </a:cubicBezTo>
                  <a:cubicBezTo>
                    <a:pt x="134" y="106"/>
                    <a:pt x="123" y="117"/>
                    <a:pt x="123" y="129"/>
                  </a:cubicBezTo>
                  <a:lnTo>
                    <a:pt x="112" y="129"/>
                  </a:lnTo>
                  <a:cubicBezTo>
                    <a:pt x="112" y="117"/>
                    <a:pt x="101" y="112"/>
                    <a:pt x="88" y="112"/>
                  </a:cubicBezTo>
                  <a:cubicBezTo>
                    <a:pt x="76" y="112"/>
                    <a:pt x="62" y="117"/>
                    <a:pt x="57" y="129"/>
                  </a:cubicBezTo>
                  <a:lnTo>
                    <a:pt x="57" y="139"/>
                  </a:lnTo>
                  <a:cubicBezTo>
                    <a:pt x="45" y="139"/>
                    <a:pt x="45" y="151"/>
                    <a:pt x="45" y="151"/>
                  </a:cubicBezTo>
                  <a:cubicBezTo>
                    <a:pt x="45" y="161"/>
                    <a:pt x="34" y="161"/>
                    <a:pt x="34" y="161"/>
                  </a:cubicBezTo>
                  <a:cubicBezTo>
                    <a:pt x="23" y="161"/>
                    <a:pt x="12" y="173"/>
                    <a:pt x="12" y="184"/>
                  </a:cubicBezTo>
                  <a:cubicBezTo>
                    <a:pt x="0" y="195"/>
                    <a:pt x="0" y="218"/>
                    <a:pt x="0" y="240"/>
                  </a:cubicBezTo>
                  <a:cubicBezTo>
                    <a:pt x="0" y="261"/>
                    <a:pt x="24" y="273"/>
                    <a:pt x="47" y="273"/>
                  </a:cubicBezTo>
                  <a:cubicBezTo>
                    <a:pt x="59" y="273"/>
                    <a:pt x="71" y="270"/>
                    <a:pt x="79" y="262"/>
                  </a:cubicBezTo>
                  <a:cubicBezTo>
                    <a:pt x="89" y="250"/>
                    <a:pt x="89" y="240"/>
                    <a:pt x="101" y="228"/>
                  </a:cubicBezTo>
                  <a:cubicBezTo>
                    <a:pt x="104" y="232"/>
                    <a:pt x="109" y="233"/>
                    <a:pt x="115" y="233"/>
                  </a:cubicBezTo>
                  <a:cubicBezTo>
                    <a:pt x="130" y="233"/>
                    <a:pt x="149" y="225"/>
                    <a:pt x="156" y="218"/>
                  </a:cubicBezTo>
                  <a:lnTo>
                    <a:pt x="156" y="206"/>
                  </a:lnTo>
                  <a:cubicBezTo>
                    <a:pt x="168" y="206"/>
                    <a:pt x="178" y="218"/>
                    <a:pt x="190" y="218"/>
                  </a:cubicBezTo>
                  <a:cubicBezTo>
                    <a:pt x="201" y="218"/>
                    <a:pt x="223" y="218"/>
                    <a:pt x="234" y="206"/>
                  </a:cubicBezTo>
                  <a:cubicBezTo>
                    <a:pt x="242" y="214"/>
                    <a:pt x="255" y="222"/>
                    <a:pt x="271" y="222"/>
                  </a:cubicBezTo>
                  <a:cubicBezTo>
                    <a:pt x="277" y="222"/>
                    <a:pt x="283" y="221"/>
                    <a:pt x="290" y="218"/>
                  </a:cubicBezTo>
                  <a:lnTo>
                    <a:pt x="323" y="184"/>
                  </a:lnTo>
                  <a:cubicBezTo>
                    <a:pt x="334" y="173"/>
                    <a:pt x="346" y="151"/>
                    <a:pt x="356" y="129"/>
                  </a:cubicBezTo>
                  <a:cubicBezTo>
                    <a:pt x="356" y="129"/>
                    <a:pt x="356" y="117"/>
                    <a:pt x="368" y="117"/>
                  </a:cubicBezTo>
                  <a:cubicBezTo>
                    <a:pt x="379" y="95"/>
                    <a:pt x="401" y="62"/>
                    <a:pt x="412" y="40"/>
                  </a:cubicBezTo>
                  <a:cubicBezTo>
                    <a:pt x="427" y="18"/>
                    <a:pt x="404" y="1"/>
                    <a:pt x="38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11"/>
            <p:cNvSpPr/>
            <p:nvPr/>
          </p:nvSpPr>
          <p:spPr>
            <a:xfrm>
              <a:off x="2426055" y="4211867"/>
              <a:ext cx="10885" cy="5756"/>
            </a:xfrm>
            <a:custGeom>
              <a:avLst/>
              <a:gdLst/>
              <a:ahLst/>
              <a:cxnLst/>
              <a:rect l="l" t="t" r="r" b="b"/>
              <a:pathLst>
                <a:path w="312" h="165" extrusionOk="0">
                  <a:moveTo>
                    <a:pt x="111" y="0"/>
                  </a:moveTo>
                  <a:cubicBezTo>
                    <a:pt x="101" y="0"/>
                    <a:pt x="89" y="12"/>
                    <a:pt x="78" y="23"/>
                  </a:cubicBezTo>
                  <a:lnTo>
                    <a:pt x="67" y="34"/>
                  </a:lnTo>
                  <a:cubicBezTo>
                    <a:pt x="56" y="56"/>
                    <a:pt x="56" y="67"/>
                    <a:pt x="45" y="79"/>
                  </a:cubicBezTo>
                  <a:cubicBezTo>
                    <a:pt x="34" y="89"/>
                    <a:pt x="34" y="101"/>
                    <a:pt x="22" y="101"/>
                  </a:cubicBezTo>
                  <a:cubicBezTo>
                    <a:pt x="22" y="111"/>
                    <a:pt x="12" y="111"/>
                    <a:pt x="12" y="123"/>
                  </a:cubicBezTo>
                  <a:lnTo>
                    <a:pt x="0" y="123"/>
                  </a:lnTo>
                  <a:lnTo>
                    <a:pt x="0" y="145"/>
                  </a:lnTo>
                  <a:cubicBezTo>
                    <a:pt x="0" y="156"/>
                    <a:pt x="12" y="156"/>
                    <a:pt x="22" y="156"/>
                  </a:cubicBezTo>
                  <a:cubicBezTo>
                    <a:pt x="28" y="162"/>
                    <a:pt x="37" y="165"/>
                    <a:pt x="46" y="165"/>
                  </a:cubicBezTo>
                  <a:cubicBezTo>
                    <a:pt x="56" y="165"/>
                    <a:pt x="67" y="162"/>
                    <a:pt x="78" y="156"/>
                  </a:cubicBezTo>
                  <a:lnTo>
                    <a:pt x="78" y="145"/>
                  </a:lnTo>
                  <a:cubicBezTo>
                    <a:pt x="89" y="145"/>
                    <a:pt x="89" y="156"/>
                    <a:pt x="89" y="156"/>
                  </a:cubicBezTo>
                  <a:lnTo>
                    <a:pt x="134" y="156"/>
                  </a:lnTo>
                  <a:cubicBezTo>
                    <a:pt x="134" y="156"/>
                    <a:pt x="134" y="145"/>
                    <a:pt x="145" y="145"/>
                  </a:cubicBezTo>
                  <a:lnTo>
                    <a:pt x="156" y="134"/>
                  </a:lnTo>
                  <a:lnTo>
                    <a:pt x="167" y="123"/>
                  </a:lnTo>
                  <a:lnTo>
                    <a:pt x="167" y="111"/>
                  </a:lnTo>
                  <a:cubicBezTo>
                    <a:pt x="190" y="123"/>
                    <a:pt x="212" y="123"/>
                    <a:pt x="223" y="123"/>
                  </a:cubicBezTo>
                  <a:cubicBezTo>
                    <a:pt x="234" y="123"/>
                    <a:pt x="234" y="111"/>
                    <a:pt x="245" y="111"/>
                  </a:cubicBezTo>
                  <a:lnTo>
                    <a:pt x="245" y="123"/>
                  </a:lnTo>
                  <a:lnTo>
                    <a:pt x="267" y="123"/>
                  </a:lnTo>
                  <a:cubicBezTo>
                    <a:pt x="279" y="111"/>
                    <a:pt x="289" y="111"/>
                    <a:pt x="301" y="101"/>
                  </a:cubicBezTo>
                  <a:lnTo>
                    <a:pt x="301" y="89"/>
                  </a:lnTo>
                  <a:lnTo>
                    <a:pt x="312" y="89"/>
                  </a:lnTo>
                  <a:cubicBezTo>
                    <a:pt x="312" y="79"/>
                    <a:pt x="312" y="79"/>
                    <a:pt x="301" y="79"/>
                  </a:cubicBezTo>
                  <a:lnTo>
                    <a:pt x="301" y="67"/>
                  </a:lnTo>
                  <a:cubicBezTo>
                    <a:pt x="301" y="56"/>
                    <a:pt x="289" y="56"/>
                    <a:pt x="289" y="56"/>
                  </a:cubicBezTo>
                  <a:lnTo>
                    <a:pt x="279" y="56"/>
                  </a:lnTo>
                  <a:cubicBezTo>
                    <a:pt x="271" y="56"/>
                    <a:pt x="268" y="51"/>
                    <a:pt x="264" y="51"/>
                  </a:cubicBezTo>
                  <a:cubicBezTo>
                    <a:pt x="262" y="51"/>
                    <a:pt x="260" y="52"/>
                    <a:pt x="256" y="56"/>
                  </a:cubicBezTo>
                  <a:cubicBezTo>
                    <a:pt x="251" y="51"/>
                    <a:pt x="248" y="48"/>
                    <a:pt x="245" y="48"/>
                  </a:cubicBezTo>
                  <a:cubicBezTo>
                    <a:pt x="242" y="48"/>
                    <a:pt x="239" y="51"/>
                    <a:pt x="234" y="56"/>
                  </a:cubicBezTo>
                  <a:lnTo>
                    <a:pt x="234" y="45"/>
                  </a:lnTo>
                  <a:lnTo>
                    <a:pt x="167" y="45"/>
                  </a:lnTo>
                  <a:cubicBezTo>
                    <a:pt x="167" y="56"/>
                    <a:pt x="156" y="56"/>
                    <a:pt x="156" y="56"/>
                  </a:cubicBezTo>
                  <a:cubicBezTo>
                    <a:pt x="156" y="45"/>
                    <a:pt x="145" y="45"/>
                    <a:pt x="145" y="45"/>
                  </a:cubicBezTo>
                  <a:lnTo>
                    <a:pt x="134" y="45"/>
                  </a:lnTo>
                  <a:cubicBezTo>
                    <a:pt x="134" y="34"/>
                    <a:pt x="134" y="34"/>
                    <a:pt x="145" y="34"/>
                  </a:cubicBezTo>
                  <a:cubicBezTo>
                    <a:pt x="145" y="23"/>
                    <a:pt x="134" y="12"/>
                    <a:pt x="11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11"/>
            <p:cNvSpPr/>
            <p:nvPr/>
          </p:nvSpPr>
          <p:spPr>
            <a:xfrm>
              <a:off x="1853711" y="3900977"/>
              <a:ext cx="76857" cy="71205"/>
            </a:xfrm>
            <a:custGeom>
              <a:avLst/>
              <a:gdLst/>
              <a:ahLst/>
              <a:cxnLst/>
              <a:rect l="l" t="t" r="r" b="b"/>
              <a:pathLst>
                <a:path w="2203" h="2041" extrusionOk="0">
                  <a:moveTo>
                    <a:pt x="689" y="0"/>
                  </a:moveTo>
                  <a:cubicBezTo>
                    <a:pt x="444" y="0"/>
                    <a:pt x="262" y="101"/>
                    <a:pt x="156" y="191"/>
                  </a:cubicBezTo>
                  <a:cubicBezTo>
                    <a:pt x="0" y="325"/>
                    <a:pt x="45" y="458"/>
                    <a:pt x="122" y="626"/>
                  </a:cubicBezTo>
                  <a:cubicBezTo>
                    <a:pt x="201" y="804"/>
                    <a:pt x="345" y="1271"/>
                    <a:pt x="656" y="1637"/>
                  </a:cubicBezTo>
                  <a:cubicBezTo>
                    <a:pt x="968" y="2016"/>
                    <a:pt x="1224" y="2016"/>
                    <a:pt x="1491" y="2038"/>
                  </a:cubicBezTo>
                  <a:cubicBezTo>
                    <a:pt x="1505" y="2039"/>
                    <a:pt x="1518" y="2040"/>
                    <a:pt x="1532" y="2040"/>
                  </a:cubicBezTo>
                  <a:cubicBezTo>
                    <a:pt x="1786" y="2040"/>
                    <a:pt x="2035" y="1760"/>
                    <a:pt x="2035" y="1760"/>
                  </a:cubicBezTo>
                  <a:cubicBezTo>
                    <a:pt x="2035" y="1760"/>
                    <a:pt x="2136" y="1593"/>
                    <a:pt x="2147" y="1426"/>
                  </a:cubicBezTo>
                  <a:cubicBezTo>
                    <a:pt x="2158" y="1271"/>
                    <a:pt x="2203" y="1182"/>
                    <a:pt x="1958" y="748"/>
                  </a:cubicBezTo>
                  <a:cubicBezTo>
                    <a:pt x="1713" y="314"/>
                    <a:pt x="1524" y="258"/>
                    <a:pt x="1079" y="80"/>
                  </a:cubicBezTo>
                  <a:cubicBezTo>
                    <a:pt x="936" y="23"/>
                    <a:pt x="805" y="0"/>
                    <a:pt x="6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11"/>
            <p:cNvSpPr/>
            <p:nvPr/>
          </p:nvSpPr>
          <p:spPr>
            <a:xfrm>
              <a:off x="1853711" y="3907257"/>
              <a:ext cx="65588" cy="65030"/>
            </a:xfrm>
            <a:custGeom>
              <a:avLst/>
              <a:gdLst/>
              <a:ahLst/>
              <a:cxnLst/>
              <a:rect l="l" t="t" r="r" b="b"/>
              <a:pathLst>
                <a:path w="1880" h="1864" extrusionOk="0">
                  <a:moveTo>
                    <a:pt x="167" y="1"/>
                  </a:moveTo>
                  <a:cubicBezTo>
                    <a:pt x="167" y="11"/>
                    <a:pt x="167" y="11"/>
                    <a:pt x="156" y="11"/>
                  </a:cubicBezTo>
                  <a:cubicBezTo>
                    <a:pt x="0" y="145"/>
                    <a:pt x="45" y="278"/>
                    <a:pt x="122" y="446"/>
                  </a:cubicBezTo>
                  <a:cubicBezTo>
                    <a:pt x="201" y="624"/>
                    <a:pt x="345" y="1091"/>
                    <a:pt x="656" y="1457"/>
                  </a:cubicBezTo>
                  <a:cubicBezTo>
                    <a:pt x="968" y="1836"/>
                    <a:pt x="1224" y="1836"/>
                    <a:pt x="1491" y="1858"/>
                  </a:cubicBezTo>
                  <a:cubicBezTo>
                    <a:pt x="1509" y="1862"/>
                    <a:pt x="1527" y="1864"/>
                    <a:pt x="1545" y="1864"/>
                  </a:cubicBezTo>
                  <a:cubicBezTo>
                    <a:pt x="1626" y="1864"/>
                    <a:pt x="1707" y="1826"/>
                    <a:pt x="1780" y="1780"/>
                  </a:cubicBezTo>
                  <a:cubicBezTo>
                    <a:pt x="1835" y="1680"/>
                    <a:pt x="1880" y="1569"/>
                    <a:pt x="1869" y="1447"/>
                  </a:cubicBezTo>
                  <a:cubicBezTo>
                    <a:pt x="1824" y="1146"/>
                    <a:pt x="1491" y="1035"/>
                    <a:pt x="1335" y="812"/>
                  </a:cubicBezTo>
                  <a:cubicBezTo>
                    <a:pt x="1257" y="690"/>
                    <a:pt x="1202" y="557"/>
                    <a:pt x="1101" y="446"/>
                  </a:cubicBezTo>
                  <a:cubicBezTo>
                    <a:pt x="1024" y="334"/>
                    <a:pt x="912" y="256"/>
                    <a:pt x="790" y="189"/>
                  </a:cubicBezTo>
                  <a:cubicBezTo>
                    <a:pt x="601" y="90"/>
                    <a:pt x="389" y="11"/>
                    <a:pt x="16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11"/>
            <p:cNvSpPr/>
            <p:nvPr/>
          </p:nvSpPr>
          <p:spPr>
            <a:xfrm>
              <a:off x="1890169" y="3956520"/>
              <a:ext cx="29550" cy="5477"/>
            </a:xfrm>
            <a:custGeom>
              <a:avLst/>
              <a:gdLst/>
              <a:ahLst/>
              <a:cxnLst/>
              <a:rect l="l" t="t" r="r" b="b"/>
              <a:pathLst>
                <a:path w="847" h="157" extrusionOk="0">
                  <a:moveTo>
                    <a:pt x="824" y="1"/>
                  </a:moveTo>
                  <a:cubicBezTo>
                    <a:pt x="690" y="57"/>
                    <a:pt x="557" y="112"/>
                    <a:pt x="424" y="124"/>
                  </a:cubicBezTo>
                  <a:cubicBezTo>
                    <a:pt x="401" y="127"/>
                    <a:pt x="379" y="129"/>
                    <a:pt x="357" y="129"/>
                  </a:cubicBezTo>
                  <a:cubicBezTo>
                    <a:pt x="234" y="129"/>
                    <a:pt x="114" y="81"/>
                    <a:pt x="1" y="35"/>
                  </a:cubicBezTo>
                  <a:lnTo>
                    <a:pt x="1" y="35"/>
                  </a:lnTo>
                  <a:cubicBezTo>
                    <a:pt x="68" y="68"/>
                    <a:pt x="134" y="101"/>
                    <a:pt x="201" y="124"/>
                  </a:cubicBezTo>
                  <a:cubicBezTo>
                    <a:pt x="268" y="146"/>
                    <a:pt x="345" y="157"/>
                    <a:pt x="424" y="157"/>
                  </a:cubicBezTo>
                  <a:cubicBezTo>
                    <a:pt x="568" y="157"/>
                    <a:pt x="713" y="101"/>
                    <a:pt x="846" y="68"/>
                  </a:cubicBezTo>
                  <a:lnTo>
                    <a:pt x="824"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11"/>
            <p:cNvSpPr/>
            <p:nvPr/>
          </p:nvSpPr>
          <p:spPr>
            <a:xfrm>
              <a:off x="1870387" y="3936773"/>
              <a:ext cx="38062" cy="10920"/>
            </a:xfrm>
            <a:custGeom>
              <a:avLst/>
              <a:gdLst/>
              <a:ahLst/>
              <a:cxnLst/>
              <a:rect l="l" t="t" r="r" b="b"/>
              <a:pathLst>
                <a:path w="1091" h="313" extrusionOk="0">
                  <a:moveTo>
                    <a:pt x="0" y="0"/>
                  </a:moveTo>
                  <a:cubicBezTo>
                    <a:pt x="309" y="202"/>
                    <a:pt x="668" y="312"/>
                    <a:pt x="1039" y="312"/>
                  </a:cubicBezTo>
                  <a:cubicBezTo>
                    <a:pt x="1056" y="312"/>
                    <a:pt x="1073" y="312"/>
                    <a:pt x="1090" y="312"/>
                  </a:cubicBezTo>
                  <a:lnTo>
                    <a:pt x="1046" y="245"/>
                  </a:lnTo>
                  <a:cubicBezTo>
                    <a:pt x="1004" y="247"/>
                    <a:pt x="963" y="248"/>
                    <a:pt x="922" y="248"/>
                  </a:cubicBezTo>
                  <a:cubicBezTo>
                    <a:pt x="594" y="248"/>
                    <a:pt x="297" y="168"/>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11"/>
            <p:cNvSpPr/>
            <p:nvPr/>
          </p:nvSpPr>
          <p:spPr>
            <a:xfrm>
              <a:off x="1872690" y="3929516"/>
              <a:ext cx="19083" cy="3768"/>
            </a:xfrm>
            <a:custGeom>
              <a:avLst/>
              <a:gdLst/>
              <a:ahLst/>
              <a:cxnLst/>
              <a:rect l="l" t="t" r="r" b="b"/>
              <a:pathLst>
                <a:path w="547" h="108" extrusionOk="0">
                  <a:moveTo>
                    <a:pt x="453" y="1"/>
                  </a:moveTo>
                  <a:cubicBezTo>
                    <a:pt x="438" y="1"/>
                    <a:pt x="427" y="8"/>
                    <a:pt x="401" y="8"/>
                  </a:cubicBezTo>
                  <a:lnTo>
                    <a:pt x="268" y="8"/>
                  </a:lnTo>
                  <a:cubicBezTo>
                    <a:pt x="223" y="13"/>
                    <a:pt x="179" y="16"/>
                    <a:pt x="134" y="16"/>
                  </a:cubicBezTo>
                  <a:cubicBezTo>
                    <a:pt x="90" y="16"/>
                    <a:pt x="45" y="13"/>
                    <a:pt x="1" y="8"/>
                  </a:cubicBezTo>
                  <a:lnTo>
                    <a:pt x="1" y="8"/>
                  </a:lnTo>
                  <a:cubicBezTo>
                    <a:pt x="90" y="30"/>
                    <a:pt x="179" y="41"/>
                    <a:pt x="268" y="41"/>
                  </a:cubicBezTo>
                  <a:cubicBezTo>
                    <a:pt x="312" y="41"/>
                    <a:pt x="357" y="52"/>
                    <a:pt x="401" y="52"/>
                  </a:cubicBezTo>
                  <a:cubicBezTo>
                    <a:pt x="446" y="63"/>
                    <a:pt x="524" y="85"/>
                    <a:pt x="546" y="108"/>
                  </a:cubicBezTo>
                  <a:lnTo>
                    <a:pt x="502" y="19"/>
                  </a:lnTo>
                  <a:cubicBezTo>
                    <a:pt x="478" y="5"/>
                    <a:pt x="464" y="1"/>
                    <a:pt x="45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11"/>
            <p:cNvSpPr/>
            <p:nvPr/>
          </p:nvSpPr>
          <p:spPr>
            <a:xfrm>
              <a:off x="1902206" y="3919294"/>
              <a:ext cx="15944" cy="35725"/>
            </a:xfrm>
            <a:custGeom>
              <a:avLst/>
              <a:gdLst/>
              <a:ahLst/>
              <a:cxnLst/>
              <a:rect l="l" t="t" r="r" b="b"/>
              <a:pathLst>
                <a:path w="457" h="1024" extrusionOk="0">
                  <a:moveTo>
                    <a:pt x="0" y="0"/>
                  </a:moveTo>
                  <a:cubicBezTo>
                    <a:pt x="156" y="111"/>
                    <a:pt x="267" y="279"/>
                    <a:pt x="334" y="457"/>
                  </a:cubicBezTo>
                  <a:cubicBezTo>
                    <a:pt x="390" y="635"/>
                    <a:pt x="401" y="823"/>
                    <a:pt x="390" y="1023"/>
                  </a:cubicBezTo>
                  <a:lnTo>
                    <a:pt x="457" y="1023"/>
                  </a:lnTo>
                  <a:cubicBezTo>
                    <a:pt x="445" y="823"/>
                    <a:pt x="434" y="623"/>
                    <a:pt x="368" y="445"/>
                  </a:cubicBezTo>
                  <a:cubicBezTo>
                    <a:pt x="289" y="267"/>
                    <a:pt x="156" y="1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11"/>
            <p:cNvSpPr/>
            <p:nvPr/>
          </p:nvSpPr>
          <p:spPr>
            <a:xfrm>
              <a:off x="1878133" y="3904536"/>
              <a:ext cx="24491" cy="37295"/>
            </a:xfrm>
            <a:custGeom>
              <a:avLst/>
              <a:gdLst/>
              <a:ahLst/>
              <a:cxnLst/>
              <a:rect l="l" t="t" r="r" b="b"/>
              <a:pathLst>
                <a:path w="702" h="1069" extrusionOk="0">
                  <a:moveTo>
                    <a:pt x="1" y="0"/>
                  </a:moveTo>
                  <a:lnTo>
                    <a:pt x="1" y="0"/>
                  </a:lnTo>
                  <a:cubicBezTo>
                    <a:pt x="123" y="156"/>
                    <a:pt x="245" y="323"/>
                    <a:pt x="357" y="490"/>
                  </a:cubicBezTo>
                  <a:cubicBezTo>
                    <a:pt x="413" y="568"/>
                    <a:pt x="468" y="646"/>
                    <a:pt x="524" y="735"/>
                  </a:cubicBezTo>
                  <a:cubicBezTo>
                    <a:pt x="557" y="779"/>
                    <a:pt x="579" y="824"/>
                    <a:pt x="601" y="857"/>
                  </a:cubicBezTo>
                  <a:cubicBezTo>
                    <a:pt x="623" y="902"/>
                    <a:pt x="623" y="957"/>
                    <a:pt x="613" y="991"/>
                  </a:cubicBezTo>
                  <a:lnTo>
                    <a:pt x="690" y="1068"/>
                  </a:lnTo>
                  <a:cubicBezTo>
                    <a:pt x="702" y="1035"/>
                    <a:pt x="702" y="935"/>
                    <a:pt x="702" y="902"/>
                  </a:cubicBezTo>
                  <a:cubicBezTo>
                    <a:pt x="690" y="880"/>
                    <a:pt x="680" y="846"/>
                    <a:pt x="668" y="824"/>
                  </a:cubicBezTo>
                  <a:cubicBezTo>
                    <a:pt x="635" y="779"/>
                    <a:pt x="601" y="746"/>
                    <a:pt x="579" y="702"/>
                  </a:cubicBezTo>
                  <a:cubicBezTo>
                    <a:pt x="512" y="623"/>
                    <a:pt x="457" y="546"/>
                    <a:pt x="390" y="468"/>
                  </a:cubicBezTo>
                  <a:cubicBezTo>
                    <a:pt x="268" y="301"/>
                    <a:pt x="134" y="156"/>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11"/>
            <p:cNvSpPr/>
            <p:nvPr/>
          </p:nvSpPr>
          <p:spPr>
            <a:xfrm>
              <a:off x="1875028" y="3911932"/>
              <a:ext cx="9350" cy="13222"/>
            </a:xfrm>
            <a:custGeom>
              <a:avLst/>
              <a:gdLst/>
              <a:ahLst/>
              <a:cxnLst/>
              <a:rect l="l" t="t" r="r" b="b"/>
              <a:pathLst>
                <a:path w="268" h="379" extrusionOk="0">
                  <a:moveTo>
                    <a:pt x="1" y="0"/>
                  </a:moveTo>
                  <a:cubicBezTo>
                    <a:pt x="57" y="55"/>
                    <a:pt x="101" y="111"/>
                    <a:pt x="146" y="178"/>
                  </a:cubicBezTo>
                  <a:cubicBezTo>
                    <a:pt x="156" y="200"/>
                    <a:pt x="179" y="233"/>
                    <a:pt x="190" y="267"/>
                  </a:cubicBezTo>
                  <a:cubicBezTo>
                    <a:pt x="212" y="300"/>
                    <a:pt x="212" y="334"/>
                    <a:pt x="201" y="345"/>
                  </a:cubicBezTo>
                  <a:lnTo>
                    <a:pt x="257" y="378"/>
                  </a:lnTo>
                  <a:cubicBezTo>
                    <a:pt x="268" y="345"/>
                    <a:pt x="268" y="322"/>
                    <a:pt x="268" y="300"/>
                  </a:cubicBezTo>
                  <a:cubicBezTo>
                    <a:pt x="257" y="278"/>
                    <a:pt x="245" y="256"/>
                    <a:pt x="235" y="245"/>
                  </a:cubicBezTo>
                  <a:cubicBezTo>
                    <a:pt x="212" y="211"/>
                    <a:pt x="190" y="178"/>
                    <a:pt x="168" y="156"/>
                  </a:cubicBezTo>
                  <a:cubicBezTo>
                    <a:pt x="112" y="100"/>
                    <a:pt x="57"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11"/>
            <p:cNvSpPr/>
            <p:nvPr/>
          </p:nvSpPr>
          <p:spPr>
            <a:xfrm>
              <a:off x="1890553" y="3997025"/>
              <a:ext cx="72985" cy="51215"/>
            </a:xfrm>
            <a:custGeom>
              <a:avLst/>
              <a:gdLst/>
              <a:ahLst/>
              <a:cxnLst/>
              <a:rect l="l" t="t" r="r" b="b"/>
              <a:pathLst>
                <a:path w="2092" h="1468" extrusionOk="0">
                  <a:moveTo>
                    <a:pt x="871" y="0"/>
                  </a:moveTo>
                  <a:cubicBezTo>
                    <a:pt x="535" y="0"/>
                    <a:pt x="156" y="103"/>
                    <a:pt x="90" y="219"/>
                  </a:cubicBezTo>
                  <a:cubicBezTo>
                    <a:pt x="1" y="375"/>
                    <a:pt x="123" y="686"/>
                    <a:pt x="235" y="886"/>
                  </a:cubicBezTo>
                  <a:cubicBezTo>
                    <a:pt x="346" y="1098"/>
                    <a:pt x="568" y="1276"/>
                    <a:pt x="835" y="1398"/>
                  </a:cubicBezTo>
                  <a:cubicBezTo>
                    <a:pt x="937" y="1445"/>
                    <a:pt x="1081" y="1467"/>
                    <a:pt x="1232" y="1467"/>
                  </a:cubicBezTo>
                  <a:cubicBezTo>
                    <a:pt x="1476" y="1467"/>
                    <a:pt x="1739" y="1408"/>
                    <a:pt x="1869" y="1298"/>
                  </a:cubicBezTo>
                  <a:cubicBezTo>
                    <a:pt x="2081" y="1120"/>
                    <a:pt x="2092" y="831"/>
                    <a:pt x="2047" y="686"/>
                  </a:cubicBezTo>
                  <a:cubicBezTo>
                    <a:pt x="2047" y="686"/>
                    <a:pt x="2036" y="609"/>
                    <a:pt x="1869" y="419"/>
                  </a:cubicBezTo>
                  <a:cubicBezTo>
                    <a:pt x="1713" y="219"/>
                    <a:pt x="1547" y="164"/>
                    <a:pt x="1191" y="41"/>
                  </a:cubicBezTo>
                  <a:cubicBezTo>
                    <a:pt x="1099" y="12"/>
                    <a:pt x="988" y="0"/>
                    <a:pt x="87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11"/>
            <p:cNvSpPr/>
            <p:nvPr/>
          </p:nvSpPr>
          <p:spPr>
            <a:xfrm>
              <a:off x="1905694" y="4010387"/>
              <a:ext cx="56308" cy="37958"/>
            </a:xfrm>
            <a:custGeom>
              <a:avLst/>
              <a:gdLst/>
              <a:ahLst/>
              <a:cxnLst/>
              <a:rect l="l" t="t" r="r" b="b"/>
              <a:pathLst>
                <a:path w="1614" h="1088" extrusionOk="0">
                  <a:moveTo>
                    <a:pt x="354" y="1"/>
                  </a:moveTo>
                  <a:cubicBezTo>
                    <a:pt x="304" y="1"/>
                    <a:pt x="256" y="8"/>
                    <a:pt x="212" y="26"/>
                  </a:cubicBezTo>
                  <a:cubicBezTo>
                    <a:pt x="90" y="81"/>
                    <a:pt x="23" y="192"/>
                    <a:pt x="11" y="315"/>
                  </a:cubicBezTo>
                  <a:cubicBezTo>
                    <a:pt x="1" y="459"/>
                    <a:pt x="56" y="582"/>
                    <a:pt x="134" y="693"/>
                  </a:cubicBezTo>
                  <a:cubicBezTo>
                    <a:pt x="223" y="815"/>
                    <a:pt x="345" y="915"/>
                    <a:pt x="456" y="1004"/>
                  </a:cubicBezTo>
                  <a:cubicBezTo>
                    <a:pt x="490" y="1027"/>
                    <a:pt x="512" y="1037"/>
                    <a:pt x="535" y="1059"/>
                  </a:cubicBezTo>
                  <a:cubicBezTo>
                    <a:pt x="616" y="1078"/>
                    <a:pt x="708" y="1087"/>
                    <a:pt x="803" y="1087"/>
                  </a:cubicBezTo>
                  <a:cubicBezTo>
                    <a:pt x="1047" y="1087"/>
                    <a:pt x="1307" y="1027"/>
                    <a:pt x="1435" y="915"/>
                  </a:cubicBezTo>
                  <a:cubicBezTo>
                    <a:pt x="1536" y="826"/>
                    <a:pt x="1591" y="726"/>
                    <a:pt x="1613" y="626"/>
                  </a:cubicBezTo>
                  <a:cubicBezTo>
                    <a:pt x="1435" y="448"/>
                    <a:pt x="1224" y="303"/>
                    <a:pt x="990" y="192"/>
                  </a:cubicBezTo>
                  <a:cubicBezTo>
                    <a:pt x="857" y="137"/>
                    <a:pt x="713" y="81"/>
                    <a:pt x="579" y="36"/>
                  </a:cubicBezTo>
                  <a:cubicBezTo>
                    <a:pt x="506" y="16"/>
                    <a:pt x="428" y="1"/>
                    <a:pt x="35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11"/>
            <p:cNvSpPr/>
            <p:nvPr/>
          </p:nvSpPr>
          <p:spPr>
            <a:xfrm>
              <a:off x="1942188" y="4020575"/>
              <a:ext cx="17095" cy="18665"/>
            </a:xfrm>
            <a:custGeom>
              <a:avLst/>
              <a:gdLst/>
              <a:ahLst/>
              <a:cxnLst/>
              <a:rect l="l" t="t" r="r" b="b"/>
              <a:pathLst>
                <a:path w="490" h="535" extrusionOk="0">
                  <a:moveTo>
                    <a:pt x="411" y="0"/>
                  </a:moveTo>
                  <a:cubicBezTo>
                    <a:pt x="334" y="89"/>
                    <a:pt x="289" y="201"/>
                    <a:pt x="233" y="290"/>
                  </a:cubicBezTo>
                  <a:cubicBezTo>
                    <a:pt x="178" y="389"/>
                    <a:pt x="100" y="478"/>
                    <a:pt x="0" y="534"/>
                  </a:cubicBezTo>
                  <a:cubicBezTo>
                    <a:pt x="111" y="490"/>
                    <a:pt x="189" y="401"/>
                    <a:pt x="256" y="312"/>
                  </a:cubicBezTo>
                  <a:cubicBezTo>
                    <a:pt x="322" y="223"/>
                    <a:pt x="423" y="89"/>
                    <a:pt x="490" y="11"/>
                  </a:cubicBezTo>
                  <a:lnTo>
                    <a:pt x="41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11"/>
            <p:cNvSpPr/>
            <p:nvPr/>
          </p:nvSpPr>
          <p:spPr>
            <a:xfrm>
              <a:off x="1922790" y="4019807"/>
              <a:ext cx="23689" cy="17095"/>
            </a:xfrm>
            <a:custGeom>
              <a:avLst/>
              <a:gdLst/>
              <a:ahLst/>
              <a:cxnLst/>
              <a:rect l="l" t="t" r="r" b="b"/>
              <a:pathLst>
                <a:path w="679" h="490" extrusionOk="0">
                  <a:moveTo>
                    <a:pt x="656" y="0"/>
                  </a:moveTo>
                  <a:cubicBezTo>
                    <a:pt x="545" y="89"/>
                    <a:pt x="467" y="211"/>
                    <a:pt x="367" y="312"/>
                  </a:cubicBezTo>
                  <a:cubicBezTo>
                    <a:pt x="267" y="401"/>
                    <a:pt x="134" y="467"/>
                    <a:pt x="0" y="490"/>
                  </a:cubicBezTo>
                  <a:cubicBezTo>
                    <a:pt x="134" y="467"/>
                    <a:pt x="267" y="411"/>
                    <a:pt x="378" y="322"/>
                  </a:cubicBezTo>
                  <a:cubicBezTo>
                    <a:pt x="490" y="233"/>
                    <a:pt x="567" y="122"/>
                    <a:pt x="678" y="45"/>
                  </a:cubicBezTo>
                  <a:lnTo>
                    <a:pt x="656"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11"/>
            <p:cNvSpPr/>
            <p:nvPr/>
          </p:nvSpPr>
          <p:spPr>
            <a:xfrm>
              <a:off x="1909183" y="4020958"/>
              <a:ext cx="15176" cy="6245"/>
            </a:xfrm>
            <a:custGeom>
              <a:avLst/>
              <a:gdLst/>
              <a:ahLst/>
              <a:cxnLst/>
              <a:rect l="l" t="t" r="r" b="b"/>
              <a:pathLst>
                <a:path w="435" h="179" extrusionOk="0">
                  <a:moveTo>
                    <a:pt x="356" y="0"/>
                  </a:moveTo>
                  <a:cubicBezTo>
                    <a:pt x="234" y="78"/>
                    <a:pt x="134" y="123"/>
                    <a:pt x="0" y="178"/>
                  </a:cubicBezTo>
                  <a:cubicBezTo>
                    <a:pt x="134" y="145"/>
                    <a:pt x="301" y="78"/>
                    <a:pt x="435" y="22"/>
                  </a:cubicBezTo>
                  <a:lnTo>
                    <a:pt x="356"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11"/>
            <p:cNvSpPr/>
            <p:nvPr/>
          </p:nvSpPr>
          <p:spPr>
            <a:xfrm>
              <a:off x="1906846" y="4006445"/>
              <a:ext cx="35376" cy="14164"/>
            </a:xfrm>
            <a:custGeom>
              <a:avLst/>
              <a:gdLst/>
              <a:ahLst/>
              <a:cxnLst/>
              <a:rect l="l" t="t" r="r" b="b"/>
              <a:pathLst>
                <a:path w="1014" h="406" extrusionOk="0">
                  <a:moveTo>
                    <a:pt x="189" y="0"/>
                  </a:moveTo>
                  <a:cubicBezTo>
                    <a:pt x="126" y="0"/>
                    <a:pt x="63" y="8"/>
                    <a:pt x="1" y="16"/>
                  </a:cubicBezTo>
                  <a:cubicBezTo>
                    <a:pt x="45" y="10"/>
                    <a:pt x="90" y="8"/>
                    <a:pt x="134" y="8"/>
                  </a:cubicBezTo>
                  <a:cubicBezTo>
                    <a:pt x="179" y="8"/>
                    <a:pt x="223" y="10"/>
                    <a:pt x="268" y="16"/>
                  </a:cubicBezTo>
                  <a:cubicBezTo>
                    <a:pt x="357" y="27"/>
                    <a:pt x="446" y="50"/>
                    <a:pt x="524" y="82"/>
                  </a:cubicBezTo>
                  <a:cubicBezTo>
                    <a:pt x="690" y="149"/>
                    <a:pt x="824" y="260"/>
                    <a:pt x="924" y="405"/>
                  </a:cubicBezTo>
                  <a:lnTo>
                    <a:pt x="1013" y="405"/>
                  </a:lnTo>
                  <a:cubicBezTo>
                    <a:pt x="902" y="260"/>
                    <a:pt x="702" y="116"/>
                    <a:pt x="535" y="50"/>
                  </a:cubicBezTo>
                  <a:cubicBezTo>
                    <a:pt x="446" y="27"/>
                    <a:pt x="357" y="5"/>
                    <a:pt x="268" y="5"/>
                  </a:cubicBezTo>
                  <a:cubicBezTo>
                    <a:pt x="241" y="2"/>
                    <a:pt x="215" y="0"/>
                    <a:pt x="18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11"/>
            <p:cNvSpPr/>
            <p:nvPr/>
          </p:nvSpPr>
          <p:spPr>
            <a:xfrm>
              <a:off x="1913823" y="4013597"/>
              <a:ext cx="18665" cy="7780"/>
            </a:xfrm>
            <a:custGeom>
              <a:avLst/>
              <a:gdLst/>
              <a:ahLst/>
              <a:cxnLst/>
              <a:rect l="l" t="t" r="r" b="b"/>
              <a:pathLst>
                <a:path w="535" h="223" extrusionOk="0">
                  <a:moveTo>
                    <a:pt x="1" y="0"/>
                  </a:moveTo>
                  <a:cubicBezTo>
                    <a:pt x="90" y="11"/>
                    <a:pt x="179" y="45"/>
                    <a:pt x="257" y="89"/>
                  </a:cubicBezTo>
                  <a:cubicBezTo>
                    <a:pt x="290" y="100"/>
                    <a:pt x="335" y="122"/>
                    <a:pt x="368" y="156"/>
                  </a:cubicBezTo>
                  <a:cubicBezTo>
                    <a:pt x="401" y="178"/>
                    <a:pt x="424" y="189"/>
                    <a:pt x="457" y="223"/>
                  </a:cubicBezTo>
                  <a:lnTo>
                    <a:pt x="535" y="200"/>
                  </a:lnTo>
                  <a:cubicBezTo>
                    <a:pt x="502" y="178"/>
                    <a:pt x="435" y="134"/>
                    <a:pt x="391" y="111"/>
                  </a:cubicBezTo>
                  <a:cubicBezTo>
                    <a:pt x="357" y="89"/>
                    <a:pt x="312" y="67"/>
                    <a:pt x="268" y="55"/>
                  </a:cubicBezTo>
                  <a:cubicBezTo>
                    <a:pt x="179" y="23"/>
                    <a:pt x="90" y="0"/>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11"/>
            <p:cNvSpPr/>
            <p:nvPr/>
          </p:nvSpPr>
          <p:spPr>
            <a:xfrm>
              <a:off x="1935559" y="4004282"/>
              <a:ext cx="24491" cy="17095"/>
            </a:xfrm>
            <a:custGeom>
              <a:avLst/>
              <a:gdLst/>
              <a:ahLst/>
              <a:cxnLst/>
              <a:rect l="l" t="t" r="r" b="b"/>
              <a:pathLst>
                <a:path w="702" h="490" extrusionOk="0">
                  <a:moveTo>
                    <a:pt x="1" y="0"/>
                  </a:moveTo>
                  <a:lnTo>
                    <a:pt x="1" y="0"/>
                  </a:lnTo>
                  <a:cubicBezTo>
                    <a:pt x="68" y="23"/>
                    <a:pt x="134" y="45"/>
                    <a:pt x="201" y="78"/>
                  </a:cubicBezTo>
                  <a:cubicBezTo>
                    <a:pt x="268" y="100"/>
                    <a:pt x="334" y="134"/>
                    <a:pt x="401" y="167"/>
                  </a:cubicBezTo>
                  <a:cubicBezTo>
                    <a:pt x="468" y="201"/>
                    <a:pt x="524" y="245"/>
                    <a:pt x="557" y="312"/>
                  </a:cubicBezTo>
                  <a:cubicBezTo>
                    <a:pt x="601" y="367"/>
                    <a:pt x="635" y="434"/>
                    <a:pt x="668" y="490"/>
                  </a:cubicBezTo>
                  <a:lnTo>
                    <a:pt x="702" y="478"/>
                  </a:lnTo>
                  <a:cubicBezTo>
                    <a:pt x="657" y="411"/>
                    <a:pt x="624" y="356"/>
                    <a:pt x="579" y="290"/>
                  </a:cubicBezTo>
                  <a:cubicBezTo>
                    <a:pt x="535" y="233"/>
                    <a:pt x="468" y="189"/>
                    <a:pt x="413" y="156"/>
                  </a:cubicBezTo>
                  <a:cubicBezTo>
                    <a:pt x="346" y="122"/>
                    <a:pt x="279" y="100"/>
                    <a:pt x="212" y="67"/>
                  </a:cubicBezTo>
                  <a:cubicBezTo>
                    <a:pt x="146" y="45"/>
                    <a:pt x="68" y="23"/>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11"/>
            <p:cNvSpPr/>
            <p:nvPr/>
          </p:nvSpPr>
          <p:spPr>
            <a:xfrm>
              <a:off x="2037224" y="4149696"/>
              <a:ext cx="64437" cy="62379"/>
            </a:xfrm>
            <a:custGeom>
              <a:avLst/>
              <a:gdLst/>
              <a:ahLst/>
              <a:cxnLst/>
              <a:rect l="l" t="t" r="r" b="b"/>
              <a:pathLst>
                <a:path w="1847" h="1788" extrusionOk="0">
                  <a:moveTo>
                    <a:pt x="533" y="0"/>
                  </a:moveTo>
                  <a:cubicBezTo>
                    <a:pt x="323" y="0"/>
                    <a:pt x="125" y="175"/>
                    <a:pt x="67" y="481"/>
                  </a:cubicBezTo>
                  <a:cubicBezTo>
                    <a:pt x="1" y="837"/>
                    <a:pt x="268" y="1171"/>
                    <a:pt x="546" y="1438"/>
                  </a:cubicBezTo>
                  <a:cubicBezTo>
                    <a:pt x="758" y="1658"/>
                    <a:pt x="1046" y="1787"/>
                    <a:pt x="1262" y="1787"/>
                  </a:cubicBezTo>
                  <a:cubicBezTo>
                    <a:pt x="1318" y="1787"/>
                    <a:pt x="1370" y="1778"/>
                    <a:pt x="1414" y="1760"/>
                  </a:cubicBezTo>
                  <a:cubicBezTo>
                    <a:pt x="1636" y="1671"/>
                    <a:pt x="1825" y="1416"/>
                    <a:pt x="1836" y="1204"/>
                  </a:cubicBezTo>
                  <a:cubicBezTo>
                    <a:pt x="1836" y="1204"/>
                    <a:pt x="1847" y="1070"/>
                    <a:pt x="1725" y="804"/>
                  </a:cubicBezTo>
                  <a:cubicBezTo>
                    <a:pt x="1602" y="548"/>
                    <a:pt x="1491" y="514"/>
                    <a:pt x="1302" y="415"/>
                  </a:cubicBezTo>
                  <a:cubicBezTo>
                    <a:pt x="1113" y="314"/>
                    <a:pt x="868" y="92"/>
                    <a:pt x="635" y="14"/>
                  </a:cubicBezTo>
                  <a:cubicBezTo>
                    <a:pt x="601" y="5"/>
                    <a:pt x="567" y="0"/>
                    <a:pt x="53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11"/>
            <p:cNvSpPr/>
            <p:nvPr/>
          </p:nvSpPr>
          <p:spPr>
            <a:xfrm>
              <a:off x="2037224" y="4161803"/>
              <a:ext cx="42737" cy="50098"/>
            </a:xfrm>
            <a:custGeom>
              <a:avLst/>
              <a:gdLst/>
              <a:ahLst/>
              <a:cxnLst/>
              <a:rect l="l" t="t" r="r" b="b"/>
              <a:pathLst>
                <a:path w="1225" h="1436" extrusionOk="0">
                  <a:moveTo>
                    <a:pt x="112" y="1"/>
                  </a:moveTo>
                  <a:cubicBezTo>
                    <a:pt x="90" y="45"/>
                    <a:pt x="79" y="90"/>
                    <a:pt x="67" y="134"/>
                  </a:cubicBezTo>
                  <a:cubicBezTo>
                    <a:pt x="1" y="490"/>
                    <a:pt x="268" y="824"/>
                    <a:pt x="546" y="1091"/>
                  </a:cubicBezTo>
                  <a:cubicBezTo>
                    <a:pt x="735" y="1291"/>
                    <a:pt x="991" y="1413"/>
                    <a:pt x="1202" y="1435"/>
                  </a:cubicBezTo>
                  <a:cubicBezTo>
                    <a:pt x="1224" y="1358"/>
                    <a:pt x="1213" y="1280"/>
                    <a:pt x="1191" y="1213"/>
                  </a:cubicBezTo>
                  <a:cubicBezTo>
                    <a:pt x="1135" y="1035"/>
                    <a:pt x="1024" y="879"/>
                    <a:pt x="913" y="746"/>
                  </a:cubicBezTo>
                  <a:cubicBezTo>
                    <a:pt x="779" y="602"/>
                    <a:pt x="646" y="468"/>
                    <a:pt x="502" y="345"/>
                  </a:cubicBezTo>
                  <a:lnTo>
                    <a:pt x="268" y="145"/>
                  </a:lnTo>
                  <a:cubicBezTo>
                    <a:pt x="223" y="101"/>
                    <a:pt x="168" y="45"/>
                    <a:pt x="1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11"/>
            <p:cNvSpPr/>
            <p:nvPr/>
          </p:nvSpPr>
          <p:spPr>
            <a:xfrm>
              <a:off x="2050063" y="4181235"/>
              <a:ext cx="28747" cy="8199"/>
            </a:xfrm>
            <a:custGeom>
              <a:avLst/>
              <a:gdLst/>
              <a:ahLst/>
              <a:cxnLst/>
              <a:rect l="l" t="t" r="r" b="b"/>
              <a:pathLst>
                <a:path w="824" h="235" extrusionOk="0">
                  <a:moveTo>
                    <a:pt x="789" y="0"/>
                  </a:moveTo>
                  <a:cubicBezTo>
                    <a:pt x="745" y="55"/>
                    <a:pt x="690" y="100"/>
                    <a:pt x="634" y="144"/>
                  </a:cubicBezTo>
                  <a:cubicBezTo>
                    <a:pt x="567" y="178"/>
                    <a:pt x="500" y="211"/>
                    <a:pt x="434" y="211"/>
                  </a:cubicBezTo>
                  <a:cubicBezTo>
                    <a:pt x="418" y="212"/>
                    <a:pt x="402" y="213"/>
                    <a:pt x="386" y="213"/>
                  </a:cubicBezTo>
                  <a:cubicBezTo>
                    <a:pt x="258" y="213"/>
                    <a:pt x="129" y="173"/>
                    <a:pt x="0" y="134"/>
                  </a:cubicBezTo>
                  <a:lnTo>
                    <a:pt x="0" y="134"/>
                  </a:lnTo>
                  <a:cubicBezTo>
                    <a:pt x="131" y="184"/>
                    <a:pt x="254" y="235"/>
                    <a:pt x="392" y="235"/>
                  </a:cubicBezTo>
                  <a:cubicBezTo>
                    <a:pt x="406" y="235"/>
                    <a:pt x="420" y="234"/>
                    <a:pt x="434" y="233"/>
                  </a:cubicBezTo>
                  <a:cubicBezTo>
                    <a:pt x="512" y="233"/>
                    <a:pt x="579" y="211"/>
                    <a:pt x="645" y="166"/>
                  </a:cubicBezTo>
                  <a:cubicBezTo>
                    <a:pt x="712" y="134"/>
                    <a:pt x="767" y="77"/>
                    <a:pt x="823" y="22"/>
                  </a:cubicBezTo>
                  <a:lnTo>
                    <a:pt x="7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11"/>
            <p:cNvSpPr/>
            <p:nvPr/>
          </p:nvSpPr>
          <p:spPr>
            <a:xfrm>
              <a:off x="2066739" y="4187445"/>
              <a:ext cx="27945" cy="11129"/>
            </a:xfrm>
            <a:custGeom>
              <a:avLst/>
              <a:gdLst/>
              <a:ahLst/>
              <a:cxnLst/>
              <a:rect l="l" t="t" r="r" b="b"/>
              <a:pathLst>
                <a:path w="801" h="319" extrusionOk="0">
                  <a:moveTo>
                    <a:pt x="779" y="0"/>
                  </a:moveTo>
                  <a:cubicBezTo>
                    <a:pt x="712" y="33"/>
                    <a:pt x="645" y="55"/>
                    <a:pt x="578" y="89"/>
                  </a:cubicBezTo>
                  <a:cubicBezTo>
                    <a:pt x="523" y="122"/>
                    <a:pt x="456" y="166"/>
                    <a:pt x="400" y="200"/>
                  </a:cubicBezTo>
                  <a:cubicBezTo>
                    <a:pt x="367" y="222"/>
                    <a:pt x="345" y="245"/>
                    <a:pt x="311" y="255"/>
                  </a:cubicBezTo>
                  <a:lnTo>
                    <a:pt x="212" y="289"/>
                  </a:lnTo>
                  <a:cubicBezTo>
                    <a:pt x="173" y="302"/>
                    <a:pt x="134" y="308"/>
                    <a:pt x="93" y="308"/>
                  </a:cubicBezTo>
                  <a:cubicBezTo>
                    <a:pt x="64" y="308"/>
                    <a:pt x="33" y="305"/>
                    <a:pt x="0" y="300"/>
                  </a:cubicBezTo>
                  <a:lnTo>
                    <a:pt x="0" y="300"/>
                  </a:lnTo>
                  <a:cubicBezTo>
                    <a:pt x="39" y="313"/>
                    <a:pt x="83" y="318"/>
                    <a:pt x="126" y="318"/>
                  </a:cubicBezTo>
                  <a:cubicBezTo>
                    <a:pt x="155" y="318"/>
                    <a:pt x="184" y="316"/>
                    <a:pt x="212" y="311"/>
                  </a:cubicBezTo>
                  <a:cubicBezTo>
                    <a:pt x="245" y="300"/>
                    <a:pt x="289" y="289"/>
                    <a:pt x="323" y="278"/>
                  </a:cubicBezTo>
                  <a:cubicBezTo>
                    <a:pt x="356" y="267"/>
                    <a:pt x="378" y="245"/>
                    <a:pt x="412" y="233"/>
                  </a:cubicBezTo>
                  <a:cubicBezTo>
                    <a:pt x="479" y="200"/>
                    <a:pt x="534" y="166"/>
                    <a:pt x="601" y="133"/>
                  </a:cubicBezTo>
                  <a:lnTo>
                    <a:pt x="801" y="67"/>
                  </a:lnTo>
                  <a:lnTo>
                    <a:pt x="77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11"/>
            <p:cNvSpPr/>
            <p:nvPr/>
          </p:nvSpPr>
          <p:spPr>
            <a:xfrm>
              <a:off x="2053517" y="4164908"/>
              <a:ext cx="14409" cy="13606"/>
            </a:xfrm>
            <a:custGeom>
              <a:avLst/>
              <a:gdLst/>
              <a:ahLst/>
              <a:cxnLst/>
              <a:rect l="l" t="t" r="r" b="b"/>
              <a:pathLst>
                <a:path w="413" h="390" extrusionOk="0">
                  <a:moveTo>
                    <a:pt x="1" y="1"/>
                  </a:moveTo>
                  <a:cubicBezTo>
                    <a:pt x="57" y="1"/>
                    <a:pt x="90" y="34"/>
                    <a:pt x="124" y="68"/>
                  </a:cubicBezTo>
                  <a:lnTo>
                    <a:pt x="235" y="157"/>
                  </a:lnTo>
                  <a:lnTo>
                    <a:pt x="335" y="256"/>
                  </a:lnTo>
                  <a:cubicBezTo>
                    <a:pt x="346" y="279"/>
                    <a:pt x="346" y="301"/>
                    <a:pt x="357" y="323"/>
                  </a:cubicBezTo>
                  <a:cubicBezTo>
                    <a:pt x="368" y="345"/>
                    <a:pt x="379" y="368"/>
                    <a:pt x="401" y="390"/>
                  </a:cubicBezTo>
                  <a:lnTo>
                    <a:pt x="413" y="357"/>
                  </a:lnTo>
                  <a:cubicBezTo>
                    <a:pt x="391" y="345"/>
                    <a:pt x="379" y="279"/>
                    <a:pt x="346" y="246"/>
                  </a:cubicBezTo>
                  <a:lnTo>
                    <a:pt x="246" y="145"/>
                  </a:lnTo>
                  <a:lnTo>
                    <a:pt x="134" y="56"/>
                  </a:lnTo>
                  <a:cubicBezTo>
                    <a:pt x="101" y="23"/>
                    <a:pt x="57" y="1"/>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11"/>
            <p:cNvSpPr/>
            <p:nvPr/>
          </p:nvSpPr>
          <p:spPr>
            <a:xfrm>
              <a:off x="2067123" y="4159500"/>
              <a:ext cx="25259" cy="28329"/>
            </a:xfrm>
            <a:custGeom>
              <a:avLst/>
              <a:gdLst/>
              <a:ahLst/>
              <a:cxnLst/>
              <a:rect l="l" t="t" r="r" b="b"/>
              <a:pathLst>
                <a:path w="724" h="812" extrusionOk="0">
                  <a:moveTo>
                    <a:pt x="1" y="0"/>
                  </a:moveTo>
                  <a:lnTo>
                    <a:pt x="423" y="345"/>
                  </a:lnTo>
                  <a:cubicBezTo>
                    <a:pt x="468" y="378"/>
                    <a:pt x="501" y="411"/>
                    <a:pt x="534" y="434"/>
                  </a:cubicBezTo>
                  <a:cubicBezTo>
                    <a:pt x="567" y="467"/>
                    <a:pt x="579" y="500"/>
                    <a:pt x="590" y="545"/>
                  </a:cubicBezTo>
                  <a:lnTo>
                    <a:pt x="668" y="812"/>
                  </a:lnTo>
                  <a:lnTo>
                    <a:pt x="723" y="789"/>
                  </a:lnTo>
                  <a:lnTo>
                    <a:pt x="634" y="534"/>
                  </a:lnTo>
                  <a:cubicBezTo>
                    <a:pt x="623" y="478"/>
                    <a:pt x="601" y="434"/>
                    <a:pt x="557" y="411"/>
                  </a:cubicBezTo>
                  <a:cubicBezTo>
                    <a:pt x="523" y="378"/>
                    <a:pt x="478" y="356"/>
                    <a:pt x="445" y="322"/>
                  </a:cubicBezTo>
                  <a:lnTo>
                    <a:pt x="1"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11"/>
            <p:cNvSpPr/>
            <p:nvPr/>
          </p:nvSpPr>
          <p:spPr>
            <a:xfrm>
              <a:off x="2114048" y="4125623"/>
              <a:ext cx="52052" cy="75357"/>
            </a:xfrm>
            <a:custGeom>
              <a:avLst/>
              <a:gdLst/>
              <a:ahLst/>
              <a:cxnLst/>
              <a:rect l="l" t="t" r="r" b="b"/>
              <a:pathLst>
                <a:path w="1492" h="2160" extrusionOk="0">
                  <a:moveTo>
                    <a:pt x="514" y="1"/>
                  </a:moveTo>
                  <a:cubicBezTo>
                    <a:pt x="492" y="1"/>
                    <a:pt x="469" y="1"/>
                    <a:pt x="446" y="3"/>
                  </a:cubicBezTo>
                  <a:cubicBezTo>
                    <a:pt x="157" y="37"/>
                    <a:pt x="57" y="137"/>
                    <a:pt x="35" y="270"/>
                  </a:cubicBezTo>
                  <a:cubicBezTo>
                    <a:pt x="1" y="393"/>
                    <a:pt x="346" y="1382"/>
                    <a:pt x="457" y="1616"/>
                  </a:cubicBezTo>
                  <a:cubicBezTo>
                    <a:pt x="579" y="1849"/>
                    <a:pt x="702" y="2050"/>
                    <a:pt x="813" y="2106"/>
                  </a:cubicBezTo>
                  <a:cubicBezTo>
                    <a:pt x="813" y="2106"/>
                    <a:pt x="863" y="2160"/>
                    <a:pt x="948" y="2160"/>
                  </a:cubicBezTo>
                  <a:cubicBezTo>
                    <a:pt x="991" y="2160"/>
                    <a:pt x="1043" y="2146"/>
                    <a:pt x="1102" y="2106"/>
                  </a:cubicBezTo>
                  <a:cubicBezTo>
                    <a:pt x="1291" y="1983"/>
                    <a:pt x="1469" y="1594"/>
                    <a:pt x="1436" y="1271"/>
                  </a:cubicBezTo>
                  <a:cubicBezTo>
                    <a:pt x="1402" y="949"/>
                    <a:pt x="1491" y="549"/>
                    <a:pt x="1214" y="326"/>
                  </a:cubicBezTo>
                  <a:cubicBezTo>
                    <a:pt x="947" y="121"/>
                    <a:pt x="775" y="1"/>
                    <a:pt x="51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11"/>
            <p:cNvSpPr/>
            <p:nvPr/>
          </p:nvSpPr>
          <p:spPr>
            <a:xfrm>
              <a:off x="2114048" y="4125728"/>
              <a:ext cx="24107" cy="54355"/>
            </a:xfrm>
            <a:custGeom>
              <a:avLst/>
              <a:gdLst/>
              <a:ahLst/>
              <a:cxnLst/>
              <a:rect l="l" t="t" r="r" b="b"/>
              <a:pathLst>
                <a:path w="691" h="1558" extrusionOk="0">
                  <a:moveTo>
                    <a:pt x="446" y="0"/>
                  </a:moveTo>
                  <a:cubicBezTo>
                    <a:pt x="157" y="34"/>
                    <a:pt x="57" y="134"/>
                    <a:pt x="35" y="267"/>
                  </a:cubicBezTo>
                  <a:cubicBezTo>
                    <a:pt x="1" y="378"/>
                    <a:pt x="302" y="1246"/>
                    <a:pt x="435" y="1557"/>
                  </a:cubicBezTo>
                  <a:cubicBezTo>
                    <a:pt x="457" y="1535"/>
                    <a:pt x="468" y="1513"/>
                    <a:pt x="490" y="1491"/>
                  </a:cubicBezTo>
                  <a:cubicBezTo>
                    <a:pt x="591" y="1357"/>
                    <a:pt x="658" y="1191"/>
                    <a:pt x="668" y="1013"/>
                  </a:cubicBezTo>
                  <a:cubicBezTo>
                    <a:pt x="690" y="835"/>
                    <a:pt x="646" y="667"/>
                    <a:pt x="591" y="501"/>
                  </a:cubicBezTo>
                  <a:lnTo>
                    <a:pt x="524" y="234"/>
                  </a:lnTo>
                  <a:cubicBezTo>
                    <a:pt x="513" y="156"/>
                    <a:pt x="502" y="78"/>
                    <a:pt x="50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11"/>
            <p:cNvSpPr/>
            <p:nvPr/>
          </p:nvSpPr>
          <p:spPr>
            <a:xfrm>
              <a:off x="2141226" y="4173071"/>
              <a:ext cx="17095" cy="24526"/>
            </a:xfrm>
            <a:custGeom>
              <a:avLst/>
              <a:gdLst/>
              <a:ahLst/>
              <a:cxnLst/>
              <a:rect l="l" t="t" r="r" b="b"/>
              <a:pathLst>
                <a:path w="490" h="703" extrusionOk="0">
                  <a:moveTo>
                    <a:pt x="479" y="0"/>
                  </a:moveTo>
                  <a:lnTo>
                    <a:pt x="479" y="12"/>
                  </a:lnTo>
                  <a:cubicBezTo>
                    <a:pt x="479" y="12"/>
                    <a:pt x="490" y="0"/>
                    <a:pt x="479" y="0"/>
                  </a:cubicBezTo>
                  <a:close/>
                  <a:moveTo>
                    <a:pt x="445" y="34"/>
                  </a:moveTo>
                  <a:lnTo>
                    <a:pt x="445" y="34"/>
                  </a:lnTo>
                  <a:cubicBezTo>
                    <a:pt x="435" y="45"/>
                    <a:pt x="423" y="67"/>
                    <a:pt x="412" y="78"/>
                  </a:cubicBezTo>
                  <a:cubicBezTo>
                    <a:pt x="401" y="111"/>
                    <a:pt x="379" y="145"/>
                    <a:pt x="368" y="190"/>
                  </a:cubicBezTo>
                  <a:cubicBezTo>
                    <a:pt x="346" y="256"/>
                    <a:pt x="323" y="334"/>
                    <a:pt x="301" y="400"/>
                  </a:cubicBezTo>
                  <a:cubicBezTo>
                    <a:pt x="279" y="479"/>
                    <a:pt x="245" y="545"/>
                    <a:pt x="190" y="590"/>
                  </a:cubicBezTo>
                  <a:cubicBezTo>
                    <a:pt x="168" y="612"/>
                    <a:pt x="134" y="634"/>
                    <a:pt x="101" y="634"/>
                  </a:cubicBezTo>
                  <a:cubicBezTo>
                    <a:pt x="87" y="639"/>
                    <a:pt x="73" y="641"/>
                    <a:pt x="61" y="641"/>
                  </a:cubicBezTo>
                  <a:cubicBezTo>
                    <a:pt x="44" y="641"/>
                    <a:pt x="30" y="636"/>
                    <a:pt x="23" y="623"/>
                  </a:cubicBezTo>
                  <a:lnTo>
                    <a:pt x="0" y="690"/>
                  </a:lnTo>
                  <a:cubicBezTo>
                    <a:pt x="19" y="699"/>
                    <a:pt x="36" y="703"/>
                    <a:pt x="52" y="703"/>
                  </a:cubicBezTo>
                  <a:cubicBezTo>
                    <a:pt x="74" y="703"/>
                    <a:pt x="93" y="696"/>
                    <a:pt x="112" y="690"/>
                  </a:cubicBezTo>
                  <a:cubicBezTo>
                    <a:pt x="156" y="679"/>
                    <a:pt x="190" y="657"/>
                    <a:pt x="223" y="623"/>
                  </a:cubicBezTo>
                  <a:cubicBezTo>
                    <a:pt x="279" y="568"/>
                    <a:pt x="312" y="489"/>
                    <a:pt x="334" y="412"/>
                  </a:cubicBezTo>
                  <a:cubicBezTo>
                    <a:pt x="356" y="334"/>
                    <a:pt x="368" y="267"/>
                    <a:pt x="390" y="190"/>
                  </a:cubicBezTo>
                  <a:cubicBezTo>
                    <a:pt x="390" y="156"/>
                    <a:pt x="401" y="123"/>
                    <a:pt x="423" y="89"/>
                  </a:cubicBezTo>
                  <a:cubicBezTo>
                    <a:pt x="435" y="67"/>
                    <a:pt x="445" y="56"/>
                    <a:pt x="445" y="34"/>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11"/>
            <p:cNvSpPr/>
            <p:nvPr/>
          </p:nvSpPr>
          <p:spPr>
            <a:xfrm>
              <a:off x="2129225" y="4168013"/>
              <a:ext cx="12036" cy="22921"/>
            </a:xfrm>
            <a:custGeom>
              <a:avLst/>
              <a:gdLst/>
              <a:ahLst/>
              <a:cxnLst/>
              <a:rect l="l" t="t" r="r" b="b"/>
              <a:pathLst>
                <a:path w="345" h="657" extrusionOk="0">
                  <a:moveTo>
                    <a:pt x="0" y="1"/>
                  </a:moveTo>
                  <a:lnTo>
                    <a:pt x="55" y="167"/>
                  </a:lnTo>
                  <a:cubicBezTo>
                    <a:pt x="67" y="212"/>
                    <a:pt x="89" y="268"/>
                    <a:pt x="111" y="323"/>
                  </a:cubicBezTo>
                  <a:cubicBezTo>
                    <a:pt x="122" y="379"/>
                    <a:pt x="167" y="424"/>
                    <a:pt x="200" y="468"/>
                  </a:cubicBezTo>
                  <a:lnTo>
                    <a:pt x="322" y="657"/>
                  </a:lnTo>
                  <a:lnTo>
                    <a:pt x="344" y="568"/>
                  </a:lnTo>
                  <a:lnTo>
                    <a:pt x="233" y="446"/>
                  </a:lnTo>
                  <a:cubicBezTo>
                    <a:pt x="200" y="401"/>
                    <a:pt x="156" y="357"/>
                    <a:pt x="144" y="312"/>
                  </a:cubicBezTo>
                  <a:cubicBezTo>
                    <a:pt x="111" y="256"/>
                    <a:pt x="89" y="212"/>
                    <a:pt x="67" y="157"/>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11"/>
            <p:cNvSpPr/>
            <p:nvPr/>
          </p:nvSpPr>
          <p:spPr>
            <a:xfrm>
              <a:off x="2140459" y="4157930"/>
              <a:ext cx="18665" cy="25259"/>
            </a:xfrm>
            <a:custGeom>
              <a:avLst/>
              <a:gdLst/>
              <a:ahLst/>
              <a:cxnLst/>
              <a:rect l="l" t="t" r="r" b="b"/>
              <a:pathLst>
                <a:path w="535" h="724" extrusionOk="0">
                  <a:moveTo>
                    <a:pt x="534" y="1"/>
                  </a:moveTo>
                  <a:cubicBezTo>
                    <a:pt x="457" y="123"/>
                    <a:pt x="390" y="256"/>
                    <a:pt x="301" y="379"/>
                  </a:cubicBezTo>
                  <a:lnTo>
                    <a:pt x="167" y="545"/>
                  </a:lnTo>
                  <a:cubicBezTo>
                    <a:pt x="111" y="601"/>
                    <a:pt x="56" y="646"/>
                    <a:pt x="0" y="668"/>
                  </a:cubicBezTo>
                  <a:lnTo>
                    <a:pt x="22" y="723"/>
                  </a:lnTo>
                  <a:cubicBezTo>
                    <a:pt x="89" y="690"/>
                    <a:pt x="156" y="634"/>
                    <a:pt x="200" y="579"/>
                  </a:cubicBezTo>
                  <a:cubicBezTo>
                    <a:pt x="245" y="512"/>
                    <a:pt x="289" y="456"/>
                    <a:pt x="323" y="390"/>
                  </a:cubicBezTo>
                  <a:cubicBezTo>
                    <a:pt x="401" y="268"/>
                    <a:pt x="467" y="134"/>
                    <a:pt x="5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11"/>
            <p:cNvSpPr/>
            <p:nvPr/>
          </p:nvSpPr>
          <p:spPr>
            <a:xfrm>
              <a:off x="2123014" y="4148615"/>
              <a:ext cx="18246" cy="24107"/>
            </a:xfrm>
            <a:custGeom>
              <a:avLst/>
              <a:gdLst/>
              <a:ahLst/>
              <a:cxnLst/>
              <a:rect l="l" t="t" r="r" b="b"/>
              <a:pathLst>
                <a:path w="523" h="691" extrusionOk="0">
                  <a:moveTo>
                    <a:pt x="0" y="1"/>
                  </a:moveTo>
                  <a:cubicBezTo>
                    <a:pt x="67" y="34"/>
                    <a:pt x="111" y="90"/>
                    <a:pt x="144" y="157"/>
                  </a:cubicBezTo>
                  <a:cubicBezTo>
                    <a:pt x="189" y="212"/>
                    <a:pt x="211" y="278"/>
                    <a:pt x="245" y="345"/>
                  </a:cubicBezTo>
                  <a:cubicBezTo>
                    <a:pt x="278" y="412"/>
                    <a:pt x="322" y="468"/>
                    <a:pt x="367" y="523"/>
                  </a:cubicBezTo>
                  <a:cubicBezTo>
                    <a:pt x="389" y="557"/>
                    <a:pt x="411" y="579"/>
                    <a:pt x="433" y="612"/>
                  </a:cubicBezTo>
                  <a:cubicBezTo>
                    <a:pt x="445" y="624"/>
                    <a:pt x="467" y="634"/>
                    <a:pt x="478" y="646"/>
                  </a:cubicBezTo>
                  <a:lnTo>
                    <a:pt x="490" y="657"/>
                  </a:lnTo>
                  <a:cubicBezTo>
                    <a:pt x="490" y="668"/>
                    <a:pt x="512" y="690"/>
                    <a:pt x="512" y="690"/>
                  </a:cubicBezTo>
                  <a:cubicBezTo>
                    <a:pt x="522" y="690"/>
                    <a:pt x="522" y="634"/>
                    <a:pt x="522" y="634"/>
                  </a:cubicBezTo>
                  <a:lnTo>
                    <a:pt x="500" y="612"/>
                  </a:lnTo>
                  <a:lnTo>
                    <a:pt x="467" y="579"/>
                  </a:lnTo>
                  <a:cubicBezTo>
                    <a:pt x="445" y="557"/>
                    <a:pt x="411" y="535"/>
                    <a:pt x="389" y="501"/>
                  </a:cubicBezTo>
                  <a:cubicBezTo>
                    <a:pt x="345" y="456"/>
                    <a:pt x="300" y="390"/>
                    <a:pt x="267" y="334"/>
                  </a:cubicBezTo>
                  <a:cubicBezTo>
                    <a:pt x="233" y="268"/>
                    <a:pt x="200" y="212"/>
                    <a:pt x="156" y="145"/>
                  </a:cubicBezTo>
                  <a:cubicBezTo>
                    <a:pt x="122" y="90"/>
                    <a:pt x="67" y="34"/>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11"/>
            <p:cNvSpPr/>
            <p:nvPr/>
          </p:nvSpPr>
          <p:spPr>
            <a:xfrm>
              <a:off x="2142761" y="4160651"/>
              <a:ext cx="35" cy="35"/>
            </a:xfrm>
            <a:custGeom>
              <a:avLst/>
              <a:gdLst/>
              <a:ahLst/>
              <a:cxnLst/>
              <a:rect l="l" t="t" r="r" b="b"/>
              <a:pathLst>
                <a:path w="1" h="1" extrusionOk="0">
                  <a:moveTo>
                    <a:pt x="1" y="0"/>
                  </a:moveTo>
                  <a:lnTo>
                    <a:pt x="1" y="0"/>
                  </a:ln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11"/>
            <p:cNvSpPr/>
            <p:nvPr/>
          </p:nvSpPr>
          <p:spPr>
            <a:xfrm>
              <a:off x="2142412" y="4144777"/>
              <a:ext cx="12036" cy="16676"/>
            </a:xfrm>
            <a:custGeom>
              <a:avLst/>
              <a:gdLst/>
              <a:ahLst/>
              <a:cxnLst/>
              <a:rect l="l" t="t" r="r" b="b"/>
              <a:pathLst>
                <a:path w="345" h="478" extrusionOk="0">
                  <a:moveTo>
                    <a:pt x="344" y="1"/>
                  </a:moveTo>
                  <a:lnTo>
                    <a:pt x="344" y="1"/>
                  </a:lnTo>
                  <a:cubicBezTo>
                    <a:pt x="333" y="45"/>
                    <a:pt x="300" y="77"/>
                    <a:pt x="267" y="111"/>
                  </a:cubicBezTo>
                  <a:lnTo>
                    <a:pt x="189" y="222"/>
                  </a:lnTo>
                  <a:lnTo>
                    <a:pt x="100" y="333"/>
                  </a:lnTo>
                  <a:cubicBezTo>
                    <a:pt x="78" y="366"/>
                    <a:pt x="55" y="400"/>
                    <a:pt x="23" y="422"/>
                  </a:cubicBezTo>
                  <a:lnTo>
                    <a:pt x="0" y="422"/>
                  </a:lnTo>
                  <a:lnTo>
                    <a:pt x="11" y="455"/>
                  </a:lnTo>
                  <a:lnTo>
                    <a:pt x="23" y="477"/>
                  </a:lnTo>
                  <a:cubicBezTo>
                    <a:pt x="55" y="444"/>
                    <a:pt x="100" y="388"/>
                    <a:pt x="122" y="344"/>
                  </a:cubicBezTo>
                  <a:lnTo>
                    <a:pt x="200" y="233"/>
                  </a:lnTo>
                  <a:lnTo>
                    <a:pt x="278" y="121"/>
                  </a:lnTo>
                  <a:cubicBezTo>
                    <a:pt x="300" y="77"/>
                    <a:pt x="333" y="45"/>
                    <a:pt x="34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11"/>
            <p:cNvSpPr/>
            <p:nvPr/>
          </p:nvSpPr>
          <p:spPr>
            <a:xfrm>
              <a:off x="2032200" y="4026471"/>
              <a:ext cx="62484" cy="58925"/>
            </a:xfrm>
            <a:custGeom>
              <a:avLst/>
              <a:gdLst/>
              <a:ahLst/>
              <a:cxnLst/>
              <a:rect l="l" t="t" r="r" b="b"/>
              <a:pathLst>
                <a:path w="1791" h="1689" extrusionOk="0">
                  <a:moveTo>
                    <a:pt x="610" y="0"/>
                  </a:moveTo>
                  <a:cubicBezTo>
                    <a:pt x="328" y="0"/>
                    <a:pt x="177" y="122"/>
                    <a:pt x="100" y="410"/>
                  </a:cubicBezTo>
                  <a:cubicBezTo>
                    <a:pt x="1" y="754"/>
                    <a:pt x="323" y="999"/>
                    <a:pt x="534" y="1177"/>
                  </a:cubicBezTo>
                  <a:cubicBezTo>
                    <a:pt x="745" y="1355"/>
                    <a:pt x="901" y="1589"/>
                    <a:pt x="1046" y="1688"/>
                  </a:cubicBezTo>
                  <a:lnTo>
                    <a:pt x="1035" y="1544"/>
                  </a:lnTo>
                  <a:cubicBezTo>
                    <a:pt x="1035" y="1544"/>
                    <a:pt x="1046" y="1510"/>
                    <a:pt x="1101" y="1488"/>
                  </a:cubicBezTo>
                  <a:cubicBezTo>
                    <a:pt x="1110" y="1482"/>
                    <a:pt x="1117" y="1480"/>
                    <a:pt x="1125" y="1480"/>
                  </a:cubicBezTo>
                  <a:cubicBezTo>
                    <a:pt x="1135" y="1480"/>
                    <a:pt x="1146" y="1482"/>
                    <a:pt x="1163" y="1482"/>
                  </a:cubicBezTo>
                  <a:cubicBezTo>
                    <a:pt x="1205" y="1482"/>
                    <a:pt x="1285" y="1468"/>
                    <a:pt x="1469" y="1366"/>
                  </a:cubicBezTo>
                  <a:cubicBezTo>
                    <a:pt x="1791" y="1199"/>
                    <a:pt x="1724" y="699"/>
                    <a:pt x="1580" y="443"/>
                  </a:cubicBezTo>
                  <a:cubicBezTo>
                    <a:pt x="1435" y="176"/>
                    <a:pt x="1123" y="54"/>
                    <a:pt x="757" y="9"/>
                  </a:cubicBezTo>
                  <a:cubicBezTo>
                    <a:pt x="704" y="3"/>
                    <a:pt x="656" y="0"/>
                    <a:pt x="61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11"/>
            <p:cNvSpPr/>
            <p:nvPr/>
          </p:nvSpPr>
          <p:spPr>
            <a:xfrm>
              <a:off x="2032200" y="4026366"/>
              <a:ext cx="29515" cy="46226"/>
            </a:xfrm>
            <a:custGeom>
              <a:avLst/>
              <a:gdLst/>
              <a:ahLst/>
              <a:cxnLst/>
              <a:rect l="l" t="t" r="r" b="b"/>
              <a:pathLst>
                <a:path w="846" h="1325" extrusionOk="0">
                  <a:moveTo>
                    <a:pt x="534" y="1"/>
                  </a:moveTo>
                  <a:cubicBezTo>
                    <a:pt x="300" y="23"/>
                    <a:pt x="167" y="157"/>
                    <a:pt x="100" y="413"/>
                  </a:cubicBezTo>
                  <a:cubicBezTo>
                    <a:pt x="1" y="757"/>
                    <a:pt x="323" y="1002"/>
                    <a:pt x="534" y="1180"/>
                  </a:cubicBezTo>
                  <a:cubicBezTo>
                    <a:pt x="590" y="1224"/>
                    <a:pt x="634" y="1269"/>
                    <a:pt x="690" y="1325"/>
                  </a:cubicBezTo>
                  <a:cubicBezTo>
                    <a:pt x="745" y="1247"/>
                    <a:pt x="779" y="1135"/>
                    <a:pt x="790" y="1058"/>
                  </a:cubicBezTo>
                  <a:cubicBezTo>
                    <a:pt x="834" y="902"/>
                    <a:pt x="846" y="724"/>
                    <a:pt x="812" y="546"/>
                  </a:cubicBezTo>
                  <a:cubicBezTo>
                    <a:pt x="768" y="357"/>
                    <a:pt x="668" y="157"/>
                    <a:pt x="5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11"/>
            <p:cNvSpPr/>
            <p:nvPr/>
          </p:nvSpPr>
          <p:spPr>
            <a:xfrm>
              <a:off x="2069042" y="4054312"/>
              <a:ext cx="14025" cy="18665"/>
            </a:xfrm>
            <a:custGeom>
              <a:avLst/>
              <a:gdLst/>
              <a:ahLst/>
              <a:cxnLst/>
              <a:rect l="l" t="t" r="r" b="b"/>
              <a:pathLst>
                <a:path w="402" h="535" extrusionOk="0">
                  <a:moveTo>
                    <a:pt x="401" y="1"/>
                  </a:moveTo>
                  <a:lnTo>
                    <a:pt x="379" y="45"/>
                  </a:lnTo>
                  <a:cubicBezTo>
                    <a:pt x="368" y="67"/>
                    <a:pt x="357" y="90"/>
                    <a:pt x="346" y="123"/>
                  </a:cubicBezTo>
                  <a:cubicBezTo>
                    <a:pt x="312" y="168"/>
                    <a:pt x="290" y="223"/>
                    <a:pt x="257" y="268"/>
                  </a:cubicBezTo>
                  <a:cubicBezTo>
                    <a:pt x="223" y="312"/>
                    <a:pt x="179" y="357"/>
                    <a:pt x="134" y="390"/>
                  </a:cubicBezTo>
                  <a:cubicBezTo>
                    <a:pt x="101" y="423"/>
                    <a:pt x="57" y="457"/>
                    <a:pt x="1" y="468"/>
                  </a:cubicBezTo>
                  <a:lnTo>
                    <a:pt x="12" y="535"/>
                  </a:lnTo>
                  <a:cubicBezTo>
                    <a:pt x="90" y="512"/>
                    <a:pt x="134" y="468"/>
                    <a:pt x="168" y="423"/>
                  </a:cubicBezTo>
                  <a:cubicBezTo>
                    <a:pt x="213" y="379"/>
                    <a:pt x="245" y="334"/>
                    <a:pt x="279" y="279"/>
                  </a:cubicBezTo>
                  <a:cubicBezTo>
                    <a:pt x="312" y="235"/>
                    <a:pt x="334" y="179"/>
                    <a:pt x="357" y="123"/>
                  </a:cubicBezTo>
                  <a:cubicBezTo>
                    <a:pt x="368" y="101"/>
                    <a:pt x="379" y="67"/>
                    <a:pt x="390" y="45"/>
                  </a:cubicBezTo>
                  <a:lnTo>
                    <a:pt x="401"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11"/>
            <p:cNvSpPr/>
            <p:nvPr/>
          </p:nvSpPr>
          <p:spPr>
            <a:xfrm>
              <a:off x="2065937" y="4036867"/>
              <a:ext cx="5094" cy="22921"/>
            </a:xfrm>
            <a:custGeom>
              <a:avLst/>
              <a:gdLst/>
              <a:ahLst/>
              <a:cxnLst/>
              <a:rect l="l" t="t" r="r" b="b"/>
              <a:pathLst>
                <a:path w="146" h="657" extrusionOk="0">
                  <a:moveTo>
                    <a:pt x="146" y="1"/>
                  </a:moveTo>
                  <a:lnTo>
                    <a:pt x="146" y="1"/>
                  </a:lnTo>
                  <a:cubicBezTo>
                    <a:pt x="124" y="100"/>
                    <a:pt x="90" y="201"/>
                    <a:pt x="68" y="300"/>
                  </a:cubicBezTo>
                  <a:lnTo>
                    <a:pt x="57" y="379"/>
                  </a:lnTo>
                  <a:lnTo>
                    <a:pt x="45" y="456"/>
                  </a:lnTo>
                  <a:cubicBezTo>
                    <a:pt x="35" y="512"/>
                    <a:pt x="23" y="557"/>
                    <a:pt x="1" y="590"/>
                  </a:cubicBezTo>
                  <a:lnTo>
                    <a:pt x="45" y="656"/>
                  </a:lnTo>
                  <a:cubicBezTo>
                    <a:pt x="68" y="612"/>
                    <a:pt x="90" y="512"/>
                    <a:pt x="90" y="468"/>
                  </a:cubicBezTo>
                  <a:lnTo>
                    <a:pt x="90" y="389"/>
                  </a:lnTo>
                  <a:lnTo>
                    <a:pt x="101" y="312"/>
                  </a:lnTo>
                  <a:cubicBezTo>
                    <a:pt x="112" y="211"/>
                    <a:pt x="134" y="100"/>
                    <a:pt x="1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11"/>
            <p:cNvSpPr/>
            <p:nvPr/>
          </p:nvSpPr>
          <p:spPr>
            <a:xfrm>
              <a:off x="2042666" y="4051207"/>
              <a:ext cx="26061" cy="17897"/>
            </a:xfrm>
            <a:custGeom>
              <a:avLst/>
              <a:gdLst/>
              <a:ahLst/>
              <a:cxnLst/>
              <a:rect l="l" t="t" r="r" b="b"/>
              <a:pathLst>
                <a:path w="747" h="513" extrusionOk="0">
                  <a:moveTo>
                    <a:pt x="0" y="1"/>
                  </a:moveTo>
                  <a:lnTo>
                    <a:pt x="0" y="1"/>
                  </a:lnTo>
                  <a:cubicBezTo>
                    <a:pt x="45" y="67"/>
                    <a:pt x="89" y="123"/>
                    <a:pt x="145" y="179"/>
                  </a:cubicBezTo>
                  <a:cubicBezTo>
                    <a:pt x="201" y="223"/>
                    <a:pt x="279" y="268"/>
                    <a:pt x="346" y="301"/>
                  </a:cubicBezTo>
                  <a:lnTo>
                    <a:pt x="746" y="512"/>
                  </a:lnTo>
                  <a:lnTo>
                    <a:pt x="746" y="446"/>
                  </a:lnTo>
                  <a:lnTo>
                    <a:pt x="356" y="268"/>
                  </a:lnTo>
                  <a:cubicBezTo>
                    <a:pt x="290" y="245"/>
                    <a:pt x="212" y="212"/>
                    <a:pt x="156" y="168"/>
                  </a:cubicBezTo>
                  <a:cubicBezTo>
                    <a:pt x="101" y="123"/>
                    <a:pt x="45" y="57"/>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11"/>
            <p:cNvSpPr/>
            <p:nvPr/>
          </p:nvSpPr>
          <p:spPr>
            <a:xfrm>
              <a:off x="2045388" y="4040740"/>
              <a:ext cx="18281" cy="9734"/>
            </a:xfrm>
            <a:custGeom>
              <a:avLst/>
              <a:gdLst/>
              <a:ahLst/>
              <a:cxnLst/>
              <a:rect l="l" t="t" r="r" b="b"/>
              <a:pathLst>
                <a:path w="524" h="279" extrusionOk="0">
                  <a:moveTo>
                    <a:pt x="1" y="1"/>
                  </a:moveTo>
                  <a:lnTo>
                    <a:pt x="1" y="1"/>
                  </a:lnTo>
                  <a:cubicBezTo>
                    <a:pt x="34" y="34"/>
                    <a:pt x="67" y="68"/>
                    <a:pt x="112" y="100"/>
                  </a:cubicBezTo>
                  <a:cubicBezTo>
                    <a:pt x="156" y="123"/>
                    <a:pt x="201" y="145"/>
                    <a:pt x="245" y="179"/>
                  </a:cubicBezTo>
                  <a:lnTo>
                    <a:pt x="367" y="246"/>
                  </a:lnTo>
                  <a:cubicBezTo>
                    <a:pt x="390" y="268"/>
                    <a:pt x="412" y="278"/>
                    <a:pt x="446" y="278"/>
                  </a:cubicBezTo>
                  <a:cubicBezTo>
                    <a:pt x="479" y="278"/>
                    <a:pt x="501" y="278"/>
                    <a:pt x="523" y="268"/>
                  </a:cubicBezTo>
                  <a:lnTo>
                    <a:pt x="512" y="223"/>
                  </a:lnTo>
                  <a:cubicBezTo>
                    <a:pt x="490" y="234"/>
                    <a:pt x="468" y="234"/>
                    <a:pt x="446" y="234"/>
                  </a:cubicBezTo>
                  <a:cubicBezTo>
                    <a:pt x="423" y="234"/>
                    <a:pt x="412" y="234"/>
                    <a:pt x="390" y="223"/>
                  </a:cubicBezTo>
                  <a:lnTo>
                    <a:pt x="256" y="157"/>
                  </a:lnTo>
                  <a:cubicBezTo>
                    <a:pt x="167" y="112"/>
                    <a:pt x="68"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11"/>
            <p:cNvSpPr/>
            <p:nvPr/>
          </p:nvSpPr>
          <p:spPr>
            <a:xfrm>
              <a:off x="1954608" y="3954252"/>
              <a:ext cx="72566" cy="70612"/>
            </a:xfrm>
            <a:custGeom>
              <a:avLst/>
              <a:gdLst/>
              <a:ahLst/>
              <a:cxnLst/>
              <a:rect l="l" t="t" r="r" b="b"/>
              <a:pathLst>
                <a:path w="2080" h="2024" extrusionOk="0">
                  <a:moveTo>
                    <a:pt x="352" y="0"/>
                  </a:moveTo>
                  <a:cubicBezTo>
                    <a:pt x="232" y="0"/>
                    <a:pt x="144" y="16"/>
                    <a:pt x="89" y="77"/>
                  </a:cubicBezTo>
                  <a:cubicBezTo>
                    <a:pt x="0" y="189"/>
                    <a:pt x="22" y="745"/>
                    <a:pt x="178" y="967"/>
                  </a:cubicBezTo>
                  <a:cubicBezTo>
                    <a:pt x="334" y="1178"/>
                    <a:pt x="623" y="1457"/>
                    <a:pt x="801" y="1601"/>
                  </a:cubicBezTo>
                  <a:cubicBezTo>
                    <a:pt x="979" y="1756"/>
                    <a:pt x="1123" y="1968"/>
                    <a:pt x="1279" y="1990"/>
                  </a:cubicBezTo>
                  <a:cubicBezTo>
                    <a:pt x="1446" y="2023"/>
                    <a:pt x="1479" y="2023"/>
                    <a:pt x="1479" y="2023"/>
                  </a:cubicBezTo>
                  <a:cubicBezTo>
                    <a:pt x="1479" y="2023"/>
                    <a:pt x="1701" y="2023"/>
                    <a:pt x="1891" y="1734"/>
                  </a:cubicBezTo>
                  <a:cubicBezTo>
                    <a:pt x="2080" y="1434"/>
                    <a:pt x="2069" y="1078"/>
                    <a:pt x="1746" y="745"/>
                  </a:cubicBezTo>
                  <a:cubicBezTo>
                    <a:pt x="1412" y="411"/>
                    <a:pt x="878" y="33"/>
                    <a:pt x="611" y="11"/>
                  </a:cubicBezTo>
                  <a:cubicBezTo>
                    <a:pt x="513" y="6"/>
                    <a:pt x="426" y="0"/>
                    <a:pt x="35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11"/>
            <p:cNvSpPr/>
            <p:nvPr/>
          </p:nvSpPr>
          <p:spPr>
            <a:xfrm>
              <a:off x="1954608" y="3954217"/>
              <a:ext cx="35306" cy="60181"/>
            </a:xfrm>
            <a:custGeom>
              <a:avLst/>
              <a:gdLst/>
              <a:ahLst/>
              <a:cxnLst/>
              <a:rect l="l" t="t" r="r" b="b"/>
              <a:pathLst>
                <a:path w="1012" h="1725" extrusionOk="0">
                  <a:moveTo>
                    <a:pt x="456" y="0"/>
                  </a:moveTo>
                  <a:cubicBezTo>
                    <a:pt x="278" y="0"/>
                    <a:pt x="156" y="0"/>
                    <a:pt x="89" y="78"/>
                  </a:cubicBezTo>
                  <a:cubicBezTo>
                    <a:pt x="0" y="190"/>
                    <a:pt x="22" y="746"/>
                    <a:pt x="178" y="968"/>
                  </a:cubicBezTo>
                  <a:cubicBezTo>
                    <a:pt x="334" y="1179"/>
                    <a:pt x="623" y="1458"/>
                    <a:pt x="801" y="1602"/>
                  </a:cubicBezTo>
                  <a:cubicBezTo>
                    <a:pt x="845" y="1646"/>
                    <a:pt x="890" y="1691"/>
                    <a:pt x="934" y="1725"/>
                  </a:cubicBezTo>
                  <a:cubicBezTo>
                    <a:pt x="1012" y="1435"/>
                    <a:pt x="856" y="1124"/>
                    <a:pt x="745" y="857"/>
                  </a:cubicBezTo>
                  <a:cubicBezTo>
                    <a:pt x="667" y="679"/>
                    <a:pt x="623" y="479"/>
                    <a:pt x="567" y="289"/>
                  </a:cubicBezTo>
                  <a:cubicBezTo>
                    <a:pt x="534" y="200"/>
                    <a:pt x="500" y="101"/>
                    <a:pt x="467" y="12"/>
                  </a:cubicBezTo>
                  <a:cubicBezTo>
                    <a:pt x="467" y="12"/>
                    <a:pt x="456" y="12"/>
                    <a:pt x="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11"/>
            <p:cNvSpPr/>
            <p:nvPr/>
          </p:nvSpPr>
          <p:spPr>
            <a:xfrm>
              <a:off x="1967377" y="3990291"/>
              <a:ext cx="34190" cy="26026"/>
            </a:xfrm>
            <a:custGeom>
              <a:avLst/>
              <a:gdLst/>
              <a:ahLst/>
              <a:cxnLst/>
              <a:rect l="l" t="t" r="r" b="b"/>
              <a:pathLst>
                <a:path w="980" h="746" extrusionOk="0">
                  <a:moveTo>
                    <a:pt x="1" y="1"/>
                  </a:moveTo>
                  <a:lnTo>
                    <a:pt x="1" y="1"/>
                  </a:lnTo>
                  <a:cubicBezTo>
                    <a:pt x="134" y="145"/>
                    <a:pt x="290" y="290"/>
                    <a:pt x="446" y="424"/>
                  </a:cubicBezTo>
                  <a:cubicBezTo>
                    <a:pt x="524" y="490"/>
                    <a:pt x="591" y="568"/>
                    <a:pt x="680" y="624"/>
                  </a:cubicBezTo>
                  <a:cubicBezTo>
                    <a:pt x="724" y="657"/>
                    <a:pt x="769" y="679"/>
                    <a:pt x="824" y="691"/>
                  </a:cubicBezTo>
                  <a:cubicBezTo>
                    <a:pt x="868" y="713"/>
                    <a:pt x="924" y="723"/>
                    <a:pt x="957" y="746"/>
                  </a:cubicBezTo>
                  <a:lnTo>
                    <a:pt x="979" y="713"/>
                  </a:lnTo>
                  <a:cubicBezTo>
                    <a:pt x="935" y="679"/>
                    <a:pt x="880" y="668"/>
                    <a:pt x="835" y="657"/>
                  </a:cubicBezTo>
                  <a:cubicBezTo>
                    <a:pt x="779" y="646"/>
                    <a:pt x="746" y="624"/>
                    <a:pt x="702" y="602"/>
                  </a:cubicBezTo>
                  <a:cubicBezTo>
                    <a:pt x="613" y="545"/>
                    <a:pt x="535" y="479"/>
                    <a:pt x="457" y="412"/>
                  </a:cubicBezTo>
                  <a:cubicBezTo>
                    <a:pt x="301" y="279"/>
                    <a:pt x="146" y="1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11"/>
            <p:cNvSpPr/>
            <p:nvPr/>
          </p:nvSpPr>
          <p:spPr>
            <a:xfrm>
              <a:off x="2000382" y="3988756"/>
              <a:ext cx="15141" cy="26026"/>
            </a:xfrm>
            <a:custGeom>
              <a:avLst/>
              <a:gdLst/>
              <a:ahLst/>
              <a:cxnLst/>
              <a:rect l="l" t="t" r="r" b="b"/>
              <a:pathLst>
                <a:path w="434" h="746" extrusionOk="0">
                  <a:moveTo>
                    <a:pt x="434" y="0"/>
                  </a:moveTo>
                  <a:lnTo>
                    <a:pt x="434" y="0"/>
                  </a:lnTo>
                  <a:cubicBezTo>
                    <a:pt x="423" y="78"/>
                    <a:pt x="367" y="122"/>
                    <a:pt x="334" y="178"/>
                  </a:cubicBezTo>
                  <a:cubicBezTo>
                    <a:pt x="290" y="234"/>
                    <a:pt x="245" y="300"/>
                    <a:pt x="211" y="356"/>
                  </a:cubicBezTo>
                  <a:cubicBezTo>
                    <a:pt x="189" y="423"/>
                    <a:pt x="156" y="478"/>
                    <a:pt x="122" y="545"/>
                  </a:cubicBezTo>
                  <a:cubicBezTo>
                    <a:pt x="90" y="601"/>
                    <a:pt x="45" y="656"/>
                    <a:pt x="1" y="690"/>
                  </a:cubicBezTo>
                  <a:lnTo>
                    <a:pt x="33" y="745"/>
                  </a:lnTo>
                  <a:cubicBezTo>
                    <a:pt x="100" y="701"/>
                    <a:pt x="134" y="634"/>
                    <a:pt x="167" y="567"/>
                  </a:cubicBezTo>
                  <a:cubicBezTo>
                    <a:pt x="189" y="501"/>
                    <a:pt x="223" y="434"/>
                    <a:pt x="245" y="367"/>
                  </a:cubicBezTo>
                  <a:cubicBezTo>
                    <a:pt x="267" y="312"/>
                    <a:pt x="300" y="245"/>
                    <a:pt x="345" y="189"/>
                  </a:cubicBezTo>
                  <a:cubicBezTo>
                    <a:pt x="379" y="134"/>
                    <a:pt x="434" y="78"/>
                    <a:pt x="43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11"/>
            <p:cNvSpPr/>
            <p:nvPr/>
          </p:nvSpPr>
          <p:spPr>
            <a:xfrm>
              <a:off x="1993788" y="3976336"/>
              <a:ext cx="4291" cy="24875"/>
            </a:xfrm>
            <a:custGeom>
              <a:avLst/>
              <a:gdLst/>
              <a:ahLst/>
              <a:cxnLst/>
              <a:rect l="l" t="t" r="r" b="b"/>
              <a:pathLst>
                <a:path w="123" h="713" extrusionOk="0">
                  <a:moveTo>
                    <a:pt x="112" y="1"/>
                  </a:moveTo>
                  <a:cubicBezTo>
                    <a:pt x="123" y="11"/>
                    <a:pt x="111" y="23"/>
                    <a:pt x="101" y="33"/>
                  </a:cubicBezTo>
                  <a:cubicBezTo>
                    <a:pt x="101" y="45"/>
                    <a:pt x="78" y="56"/>
                    <a:pt x="78" y="67"/>
                  </a:cubicBezTo>
                  <a:lnTo>
                    <a:pt x="111" y="33"/>
                  </a:lnTo>
                  <a:cubicBezTo>
                    <a:pt x="111" y="23"/>
                    <a:pt x="123" y="11"/>
                    <a:pt x="112" y="1"/>
                  </a:cubicBezTo>
                  <a:close/>
                  <a:moveTo>
                    <a:pt x="78" y="67"/>
                  </a:moveTo>
                  <a:lnTo>
                    <a:pt x="78" y="67"/>
                  </a:lnTo>
                  <a:cubicBezTo>
                    <a:pt x="56" y="90"/>
                    <a:pt x="45" y="112"/>
                    <a:pt x="34" y="145"/>
                  </a:cubicBezTo>
                  <a:cubicBezTo>
                    <a:pt x="12" y="201"/>
                    <a:pt x="0" y="256"/>
                    <a:pt x="0" y="323"/>
                  </a:cubicBezTo>
                  <a:cubicBezTo>
                    <a:pt x="12" y="434"/>
                    <a:pt x="34" y="557"/>
                    <a:pt x="0" y="656"/>
                  </a:cubicBezTo>
                  <a:lnTo>
                    <a:pt x="45" y="712"/>
                  </a:lnTo>
                  <a:cubicBezTo>
                    <a:pt x="67" y="646"/>
                    <a:pt x="56" y="545"/>
                    <a:pt x="56" y="490"/>
                  </a:cubicBezTo>
                  <a:lnTo>
                    <a:pt x="22" y="323"/>
                  </a:lnTo>
                  <a:cubicBezTo>
                    <a:pt x="22" y="256"/>
                    <a:pt x="22" y="201"/>
                    <a:pt x="45" y="145"/>
                  </a:cubicBezTo>
                  <a:cubicBezTo>
                    <a:pt x="45" y="122"/>
                    <a:pt x="56" y="90"/>
                    <a:pt x="78" y="67"/>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11"/>
            <p:cNvSpPr/>
            <p:nvPr/>
          </p:nvSpPr>
          <p:spPr>
            <a:xfrm>
              <a:off x="1964272" y="3979023"/>
              <a:ext cx="31503" cy="26828"/>
            </a:xfrm>
            <a:custGeom>
              <a:avLst/>
              <a:gdLst/>
              <a:ahLst/>
              <a:cxnLst/>
              <a:rect l="l" t="t" r="r" b="b"/>
              <a:pathLst>
                <a:path w="903" h="769" extrusionOk="0">
                  <a:moveTo>
                    <a:pt x="1" y="1"/>
                  </a:moveTo>
                  <a:lnTo>
                    <a:pt x="1" y="1"/>
                  </a:lnTo>
                  <a:cubicBezTo>
                    <a:pt x="124" y="134"/>
                    <a:pt x="290" y="235"/>
                    <a:pt x="435" y="346"/>
                  </a:cubicBezTo>
                  <a:cubicBezTo>
                    <a:pt x="579" y="457"/>
                    <a:pt x="769" y="635"/>
                    <a:pt x="902" y="769"/>
                  </a:cubicBezTo>
                  <a:lnTo>
                    <a:pt x="902" y="668"/>
                  </a:lnTo>
                  <a:cubicBezTo>
                    <a:pt x="757" y="546"/>
                    <a:pt x="613" y="424"/>
                    <a:pt x="457" y="324"/>
                  </a:cubicBezTo>
                  <a:cubicBezTo>
                    <a:pt x="302" y="213"/>
                    <a:pt x="134" y="12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11"/>
            <p:cNvSpPr/>
            <p:nvPr/>
          </p:nvSpPr>
          <p:spPr>
            <a:xfrm>
              <a:off x="1965075" y="3971277"/>
              <a:ext cx="23689" cy="17095"/>
            </a:xfrm>
            <a:custGeom>
              <a:avLst/>
              <a:gdLst/>
              <a:ahLst/>
              <a:cxnLst/>
              <a:rect l="l" t="t" r="r" b="b"/>
              <a:pathLst>
                <a:path w="679" h="490" extrusionOk="0">
                  <a:moveTo>
                    <a:pt x="0" y="1"/>
                  </a:moveTo>
                  <a:lnTo>
                    <a:pt x="311" y="279"/>
                  </a:lnTo>
                  <a:lnTo>
                    <a:pt x="390" y="346"/>
                  </a:lnTo>
                  <a:cubicBezTo>
                    <a:pt x="423" y="368"/>
                    <a:pt x="445" y="401"/>
                    <a:pt x="479" y="412"/>
                  </a:cubicBezTo>
                  <a:cubicBezTo>
                    <a:pt x="512" y="435"/>
                    <a:pt x="545" y="435"/>
                    <a:pt x="578" y="445"/>
                  </a:cubicBezTo>
                  <a:cubicBezTo>
                    <a:pt x="612" y="457"/>
                    <a:pt x="645" y="468"/>
                    <a:pt x="657" y="490"/>
                  </a:cubicBezTo>
                  <a:lnTo>
                    <a:pt x="679" y="479"/>
                  </a:lnTo>
                  <a:cubicBezTo>
                    <a:pt x="657" y="435"/>
                    <a:pt x="623" y="423"/>
                    <a:pt x="590" y="412"/>
                  </a:cubicBezTo>
                  <a:cubicBezTo>
                    <a:pt x="545" y="412"/>
                    <a:pt x="512" y="412"/>
                    <a:pt x="489" y="390"/>
                  </a:cubicBezTo>
                  <a:cubicBezTo>
                    <a:pt x="456" y="379"/>
                    <a:pt x="434" y="356"/>
                    <a:pt x="400" y="334"/>
                  </a:cubicBezTo>
                  <a:lnTo>
                    <a:pt x="323" y="267"/>
                  </a:ln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11"/>
            <p:cNvSpPr/>
            <p:nvPr/>
          </p:nvSpPr>
          <p:spPr>
            <a:xfrm>
              <a:off x="1964272" y="4074861"/>
              <a:ext cx="89242" cy="66844"/>
            </a:xfrm>
            <a:custGeom>
              <a:avLst/>
              <a:gdLst/>
              <a:ahLst/>
              <a:cxnLst/>
              <a:rect l="l" t="t" r="r" b="b"/>
              <a:pathLst>
                <a:path w="2558" h="1916" extrusionOk="0">
                  <a:moveTo>
                    <a:pt x="776" y="1"/>
                  </a:moveTo>
                  <a:cubicBezTo>
                    <a:pt x="769" y="1"/>
                    <a:pt x="763" y="1"/>
                    <a:pt x="757" y="2"/>
                  </a:cubicBezTo>
                  <a:cubicBezTo>
                    <a:pt x="591" y="24"/>
                    <a:pt x="368" y="313"/>
                    <a:pt x="257" y="413"/>
                  </a:cubicBezTo>
                  <a:cubicBezTo>
                    <a:pt x="146" y="502"/>
                    <a:pt x="1" y="713"/>
                    <a:pt x="12" y="802"/>
                  </a:cubicBezTo>
                  <a:cubicBezTo>
                    <a:pt x="23" y="891"/>
                    <a:pt x="190" y="1047"/>
                    <a:pt x="390" y="1236"/>
                  </a:cubicBezTo>
                  <a:cubicBezTo>
                    <a:pt x="591" y="1425"/>
                    <a:pt x="846" y="1470"/>
                    <a:pt x="1013" y="1547"/>
                  </a:cubicBezTo>
                  <a:cubicBezTo>
                    <a:pt x="1169" y="1614"/>
                    <a:pt x="1592" y="1892"/>
                    <a:pt x="1958" y="1915"/>
                  </a:cubicBezTo>
                  <a:cubicBezTo>
                    <a:pt x="1970" y="1915"/>
                    <a:pt x="1982" y="1916"/>
                    <a:pt x="1994" y="1916"/>
                  </a:cubicBezTo>
                  <a:cubicBezTo>
                    <a:pt x="2341" y="1916"/>
                    <a:pt x="2558" y="1608"/>
                    <a:pt x="2526" y="1425"/>
                  </a:cubicBezTo>
                  <a:cubicBezTo>
                    <a:pt x="2526" y="1425"/>
                    <a:pt x="2526" y="1391"/>
                    <a:pt x="2470" y="1258"/>
                  </a:cubicBezTo>
                  <a:cubicBezTo>
                    <a:pt x="2415" y="1136"/>
                    <a:pt x="2303" y="1147"/>
                    <a:pt x="2192" y="1025"/>
                  </a:cubicBezTo>
                  <a:cubicBezTo>
                    <a:pt x="2081" y="914"/>
                    <a:pt x="2215" y="847"/>
                    <a:pt x="1948" y="491"/>
                  </a:cubicBezTo>
                  <a:cubicBezTo>
                    <a:pt x="1690" y="158"/>
                    <a:pt x="976" y="1"/>
                    <a:pt x="77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11"/>
            <p:cNvSpPr/>
            <p:nvPr/>
          </p:nvSpPr>
          <p:spPr>
            <a:xfrm>
              <a:off x="1964272" y="4090421"/>
              <a:ext cx="68345" cy="51250"/>
            </a:xfrm>
            <a:custGeom>
              <a:avLst/>
              <a:gdLst/>
              <a:ahLst/>
              <a:cxnLst/>
              <a:rect l="l" t="t" r="r" b="b"/>
              <a:pathLst>
                <a:path w="1959" h="1469" extrusionOk="0">
                  <a:moveTo>
                    <a:pt x="223" y="0"/>
                  </a:moveTo>
                  <a:cubicBezTo>
                    <a:pt x="124" y="100"/>
                    <a:pt x="1" y="278"/>
                    <a:pt x="12" y="356"/>
                  </a:cubicBezTo>
                  <a:cubicBezTo>
                    <a:pt x="23" y="445"/>
                    <a:pt x="190" y="601"/>
                    <a:pt x="390" y="790"/>
                  </a:cubicBezTo>
                  <a:cubicBezTo>
                    <a:pt x="591" y="979"/>
                    <a:pt x="846" y="1024"/>
                    <a:pt x="1013" y="1101"/>
                  </a:cubicBezTo>
                  <a:cubicBezTo>
                    <a:pt x="1169" y="1168"/>
                    <a:pt x="1592" y="1446"/>
                    <a:pt x="1958" y="1469"/>
                  </a:cubicBezTo>
                  <a:cubicBezTo>
                    <a:pt x="1958" y="1380"/>
                    <a:pt x="1936" y="1301"/>
                    <a:pt x="1892" y="1224"/>
                  </a:cubicBezTo>
                  <a:cubicBezTo>
                    <a:pt x="1770" y="1024"/>
                    <a:pt x="1558" y="912"/>
                    <a:pt x="1347" y="834"/>
                  </a:cubicBezTo>
                  <a:cubicBezTo>
                    <a:pt x="1236" y="790"/>
                    <a:pt x="1125" y="745"/>
                    <a:pt x="1013" y="690"/>
                  </a:cubicBezTo>
                  <a:cubicBezTo>
                    <a:pt x="902" y="634"/>
                    <a:pt x="813" y="557"/>
                    <a:pt x="724" y="468"/>
                  </a:cubicBezTo>
                  <a:cubicBezTo>
                    <a:pt x="557" y="312"/>
                    <a:pt x="423" y="122"/>
                    <a:pt x="2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11"/>
            <p:cNvSpPr/>
            <p:nvPr/>
          </p:nvSpPr>
          <p:spPr>
            <a:xfrm>
              <a:off x="1978262" y="4095061"/>
              <a:ext cx="31469" cy="17130"/>
            </a:xfrm>
            <a:custGeom>
              <a:avLst/>
              <a:gdLst/>
              <a:ahLst/>
              <a:cxnLst/>
              <a:rect l="l" t="t" r="r" b="b"/>
              <a:pathLst>
                <a:path w="902" h="491" extrusionOk="0">
                  <a:moveTo>
                    <a:pt x="0" y="1"/>
                  </a:moveTo>
                  <a:lnTo>
                    <a:pt x="0" y="1"/>
                  </a:lnTo>
                  <a:cubicBezTo>
                    <a:pt x="167" y="23"/>
                    <a:pt x="334" y="68"/>
                    <a:pt x="490" y="145"/>
                  </a:cubicBezTo>
                  <a:cubicBezTo>
                    <a:pt x="635" y="223"/>
                    <a:pt x="768" y="345"/>
                    <a:pt x="845" y="490"/>
                  </a:cubicBezTo>
                  <a:lnTo>
                    <a:pt x="901" y="479"/>
                  </a:lnTo>
                  <a:cubicBezTo>
                    <a:pt x="801" y="335"/>
                    <a:pt x="645" y="201"/>
                    <a:pt x="490" y="123"/>
                  </a:cubicBezTo>
                  <a:cubicBezTo>
                    <a:pt x="334" y="56"/>
                    <a:pt x="167" y="12"/>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11"/>
            <p:cNvSpPr/>
            <p:nvPr/>
          </p:nvSpPr>
          <p:spPr>
            <a:xfrm>
              <a:off x="1991066" y="4114843"/>
              <a:ext cx="29899" cy="8199"/>
            </a:xfrm>
            <a:custGeom>
              <a:avLst/>
              <a:gdLst/>
              <a:ahLst/>
              <a:cxnLst/>
              <a:rect l="l" t="t" r="r" b="b"/>
              <a:pathLst>
                <a:path w="857" h="235" extrusionOk="0">
                  <a:moveTo>
                    <a:pt x="779" y="1"/>
                  </a:moveTo>
                  <a:cubicBezTo>
                    <a:pt x="512" y="112"/>
                    <a:pt x="290" y="168"/>
                    <a:pt x="1" y="235"/>
                  </a:cubicBezTo>
                  <a:cubicBezTo>
                    <a:pt x="290" y="190"/>
                    <a:pt x="579" y="134"/>
                    <a:pt x="857" y="35"/>
                  </a:cubicBezTo>
                  <a:lnTo>
                    <a:pt x="779"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11"/>
            <p:cNvSpPr/>
            <p:nvPr/>
          </p:nvSpPr>
          <p:spPr>
            <a:xfrm>
              <a:off x="2018593" y="4120285"/>
              <a:ext cx="24491" cy="12071"/>
            </a:xfrm>
            <a:custGeom>
              <a:avLst/>
              <a:gdLst/>
              <a:ahLst/>
              <a:cxnLst/>
              <a:rect l="l" t="t" r="r" b="b"/>
              <a:pathLst>
                <a:path w="702" h="346" extrusionOk="0">
                  <a:moveTo>
                    <a:pt x="658" y="0"/>
                  </a:moveTo>
                  <a:lnTo>
                    <a:pt x="591" y="67"/>
                  </a:lnTo>
                  <a:cubicBezTo>
                    <a:pt x="569" y="79"/>
                    <a:pt x="546" y="101"/>
                    <a:pt x="512" y="112"/>
                  </a:cubicBezTo>
                  <a:cubicBezTo>
                    <a:pt x="457" y="145"/>
                    <a:pt x="401" y="168"/>
                    <a:pt x="346" y="190"/>
                  </a:cubicBezTo>
                  <a:lnTo>
                    <a:pt x="1" y="346"/>
                  </a:lnTo>
                  <a:lnTo>
                    <a:pt x="1" y="346"/>
                  </a:lnTo>
                  <a:lnTo>
                    <a:pt x="357" y="223"/>
                  </a:lnTo>
                  <a:cubicBezTo>
                    <a:pt x="424" y="201"/>
                    <a:pt x="480" y="178"/>
                    <a:pt x="535" y="156"/>
                  </a:cubicBezTo>
                  <a:cubicBezTo>
                    <a:pt x="569" y="145"/>
                    <a:pt x="591" y="123"/>
                    <a:pt x="624" y="112"/>
                  </a:cubicBezTo>
                  <a:cubicBezTo>
                    <a:pt x="646" y="89"/>
                    <a:pt x="680" y="67"/>
                    <a:pt x="702" y="45"/>
                  </a:cubicBezTo>
                  <a:lnTo>
                    <a:pt x="658"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11"/>
            <p:cNvSpPr/>
            <p:nvPr/>
          </p:nvSpPr>
          <p:spPr>
            <a:xfrm>
              <a:off x="1995323" y="4084595"/>
              <a:ext cx="45040" cy="36109"/>
            </a:xfrm>
            <a:custGeom>
              <a:avLst/>
              <a:gdLst/>
              <a:ahLst/>
              <a:cxnLst/>
              <a:rect l="l" t="t" r="r" b="b"/>
              <a:pathLst>
                <a:path w="1291" h="1035" extrusionOk="0">
                  <a:moveTo>
                    <a:pt x="1" y="0"/>
                  </a:moveTo>
                  <a:cubicBezTo>
                    <a:pt x="146" y="56"/>
                    <a:pt x="290" y="111"/>
                    <a:pt x="445" y="111"/>
                  </a:cubicBezTo>
                  <a:cubicBezTo>
                    <a:pt x="512" y="111"/>
                    <a:pt x="590" y="111"/>
                    <a:pt x="657" y="145"/>
                  </a:cubicBezTo>
                  <a:cubicBezTo>
                    <a:pt x="724" y="167"/>
                    <a:pt x="791" y="212"/>
                    <a:pt x="846" y="267"/>
                  </a:cubicBezTo>
                  <a:cubicBezTo>
                    <a:pt x="957" y="368"/>
                    <a:pt x="1068" y="467"/>
                    <a:pt x="1157" y="590"/>
                  </a:cubicBezTo>
                  <a:cubicBezTo>
                    <a:pt x="1191" y="645"/>
                    <a:pt x="1169" y="724"/>
                    <a:pt x="1179" y="801"/>
                  </a:cubicBezTo>
                  <a:cubicBezTo>
                    <a:pt x="1191" y="879"/>
                    <a:pt x="1213" y="957"/>
                    <a:pt x="1246" y="1035"/>
                  </a:cubicBezTo>
                  <a:lnTo>
                    <a:pt x="1291" y="1013"/>
                  </a:lnTo>
                  <a:cubicBezTo>
                    <a:pt x="1258" y="946"/>
                    <a:pt x="1236" y="879"/>
                    <a:pt x="1224" y="801"/>
                  </a:cubicBezTo>
                  <a:cubicBezTo>
                    <a:pt x="1213" y="768"/>
                    <a:pt x="1213" y="734"/>
                    <a:pt x="1213" y="690"/>
                  </a:cubicBezTo>
                  <a:cubicBezTo>
                    <a:pt x="1213" y="645"/>
                    <a:pt x="1202" y="612"/>
                    <a:pt x="1179" y="579"/>
                  </a:cubicBezTo>
                  <a:cubicBezTo>
                    <a:pt x="1091" y="445"/>
                    <a:pt x="979" y="345"/>
                    <a:pt x="857" y="245"/>
                  </a:cubicBezTo>
                  <a:cubicBezTo>
                    <a:pt x="801" y="200"/>
                    <a:pt x="735" y="156"/>
                    <a:pt x="668" y="123"/>
                  </a:cubicBezTo>
                  <a:cubicBezTo>
                    <a:pt x="619" y="102"/>
                    <a:pt x="570" y="94"/>
                    <a:pt x="523" y="94"/>
                  </a:cubicBezTo>
                  <a:cubicBezTo>
                    <a:pt x="496" y="94"/>
                    <a:pt x="470" y="96"/>
                    <a:pt x="445" y="101"/>
                  </a:cubicBezTo>
                  <a:cubicBezTo>
                    <a:pt x="290" y="101"/>
                    <a:pt x="146" y="56"/>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11"/>
            <p:cNvSpPr/>
            <p:nvPr/>
          </p:nvSpPr>
          <p:spPr>
            <a:xfrm>
              <a:off x="2005824" y="4097399"/>
              <a:ext cx="24456" cy="21351"/>
            </a:xfrm>
            <a:custGeom>
              <a:avLst/>
              <a:gdLst/>
              <a:ahLst/>
              <a:cxnLst/>
              <a:rect l="l" t="t" r="r" b="b"/>
              <a:pathLst>
                <a:path w="701" h="612" extrusionOk="0">
                  <a:moveTo>
                    <a:pt x="0" y="1"/>
                  </a:moveTo>
                  <a:lnTo>
                    <a:pt x="0" y="1"/>
                  </a:lnTo>
                  <a:cubicBezTo>
                    <a:pt x="55" y="45"/>
                    <a:pt x="122" y="90"/>
                    <a:pt x="189" y="123"/>
                  </a:cubicBezTo>
                  <a:cubicBezTo>
                    <a:pt x="256" y="167"/>
                    <a:pt x="322" y="201"/>
                    <a:pt x="378" y="256"/>
                  </a:cubicBezTo>
                  <a:cubicBezTo>
                    <a:pt x="500" y="357"/>
                    <a:pt x="589" y="478"/>
                    <a:pt x="678" y="612"/>
                  </a:cubicBezTo>
                  <a:lnTo>
                    <a:pt x="701" y="590"/>
                  </a:lnTo>
                  <a:cubicBezTo>
                    <a:pt x="612" y="468"/>
                    <a:pt x="512" y="345"/>
                    <a:pt x="389" y="245"/>
                  </a:cubicBezTo>
                  <a:cubicBezTo>
                    <a:pt x="334" y="189"/>
                    <a:pt x="267" y="156"/>
                    <a:pt x="200" y="123"/>
                  </a:cubicBezTo>
                  <a:cubicBezTo>
                    <a:pt x="134" y="78"/>
                    <a:pt x="55" y="4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11"/>
            <p:cNvSpPr/>
            <p:nvPr/>
          </p:nvSpPr>
          <p:spPr>
            <a:xfrm>
              <a:off x="1879703" y="3921247"/>
              <a:ext cx="375634" cy="452456"/>
            </a:xfrm>
            <a:custGeom>
              <a:avLst/>
              <a:gdLst/>
              <a:ahLst/>
              <a:cxnLst/>
              <a:rect l="l" t="t" r="r" b="b"/>
              <a:pathLst>
                <a:path w="10767" h="12969" extrusionOk="0">
                  <a:moveTo>
                    <a:pt x="22" y="0"/>
                  </a:moveTo>
                  <a:lnTo>
                    <a:pt x="0" y="33"/>
                  </a:lnTo>
                  <a:lnTo>
                    <a:pt x="2491" y="2347"/>
                  </a:lnTo>
                  <a:lnTo>
                    <a:pt x="3059" y="2914"/>
                  </a:lnTo>
                  <a:cubicBezTo>
                    <a:pt x="2758" y="2847"/>
                    <a:pt x="2447" y="2825"/>
                    <a:pt x="2136" y="2825"/>
                  </a:cubicBezTo>
                  <a:cubicBezTo>
                    <a:pt x="2071" y="2823"/>
                    <a:pt x="2006" y="2822"/>
                    <a:pt x="1940" y="2822"/>
                  </a:cubicBezTo>
                  <a:cubicBezTo>
                    <a:pt x="1647" y="2822"/>
                    <a:pt x="1348" y="2842"/>
                    <a:pt x="1057" y="2870"/>
                  </a:cubicBezTo>
                  <a:lnTo>
                    <a:pt x="1057" y="2892"/>
                  </a:lnTo>
                  <a:cubicBezTo>
                    <a:pt x="1310" y="2884"/>
                    <a:pt x="1558" y="2871"/>
                    <a:pt x="1805" y="2871"/>
                  </a:cubicBezTo>
                  <a:cubicBezTo>
                    <a:pt x="1915" y="2871"/>
                    <a:pt x="2025" y="2874"/>
                    <a:pt x="2136" y="2880"/>
                  </a:cubicBezTo>
                  <a:cubicBezTo>
                    <a:pt x="2481" y="2892"/>
                    <a:pt x="2837" y="2925"/>
                    <a:pt x="3170" y="3025"/>
                  </a:cubicBezTo>
                  <a:cubicBezTo>
                    <a:pt x="3749" y="3604"/>
                    <a:pt x="4305" y="4204"/>
                    <a:pt x="4849" y="4805"/>
                  </a:cubicBezTo>
                  <a:cubicBezTo>
                    <a:pt x="5217" y="5228"/>
                    <a:pt x="5583" y="5650"/>
                    <a:pt x="5895" y="6117"/>
                  </a:cubicBezTo>
                  <a:cubicBezTo>
                    <a:pt x="5739" y="6051"/>
                    <a:pt x="5583" y="5995"/>
                    <a:pt x="5428" y="5950"/>
                  </a:cubicBezTo>
                  <a:cubicBezTo>
                    <a:pt x="5205" y="5873"/>
                    <a:pt x="4983" y="5794"/>
                    <a:pt x="4750" y="5728"/>
                  </a:cubicBezTo>
                  <a:cubicBezTo>
                    <a:pt x="4516" y="5661"/>
                    <a:pt x="4271" y="5628"/>
                    <a:pt x="4049" y="5561"/>
                  </a:cubicBezTo>
                  <a:cubicBezTo>
                    <a:pt x="3826" y="5495"/>
                    <a:pt x="3604" y="5394"/>
                    <a:pt x="3359" y="5361"/>
                  </a:cubicBezTo>
                  <a:lnTo>
                    <a:pt x="3359" y="5383"/>
                  </a:lnTo>
                  <a:cubicBezTo>
                    <a:pt x="3593" y="5428"/>
                    <a:pt x="3804" y="5527"/>
                    <a:pt x="4038" y="5606"/>
                  </a:cubicBezTo>
                  <a:cubicBezTo>
                    <a:pt x="4260" y="5683"/>
                    <a:pt x="4505" y="5717"/>
                    <a:pt x="4727" y="5794"/>
                  </a:cubicBezTo>
                  <a:cubicBezTo>
                    <a:pt x="4950" y="5861"/>
                    <a:pt x="5183" y="5950"/>
                    <a:pt x="5406" y="6028"/>
                  </a:cubicBezTo>
                  <a:cubicBezTo>
                    <a:pt x="5617" y="6106"/>
                    <a:pt x="5828" y="6173"/>
                    <a:pt x="6006" y="6284"/>
                  </a:cubicBezTo>
                  <a:cubicBezTo>
                    <a:pt x="6129" y="6473"/>
                    <a:pt x="6240" y="6662"/>
                    <a:pt x="6351" y="6851"/>
                  </a:cubicBezTo>
                  <a:cubicBezTo>
                    <a:pt x="6507" y="7085"/>
                    <a:pt x="6641" y="7341"/>
                    <a:pt x="6774" y="7586"/>
                  </a:cubicBezTo>
                  <a:cubicBezTo>
                    <a:pt x="6851" y="7719"/>
                    <a:pt x="6918" y="7852"/>
                    <a:pt x="6985" y="7986"/>
                  </a:cubicBezTo>
                  <a:cubicBezTo>
                    <a:pt x="6940" y="7964"/>
                    <a:pt x="6896" y="7952"/>
                    <a:pt x="6863" y="7941"/>
                  </a:cubicBezTo>
                  <a:cubicBezTo>
                    <a:pt x="6774" y="7919"/>
                    <a:pt x="6696" y="7875"/>
                    <a:pt x="6618" y="7841"/>
                  </a:cubicBezTo>
                  <a:cubicBezTo>
                    <a:pt x="6451" y="7763"/>
                    <a:pt x="6295" y="7685"/>
                    <a:pt x="6129" y="7618"/>
                  </a:cubicBezTo>
                  <a:cubicBezTo>
                    <a:pt x="5795" y="7485"/>
                    <a:pt x="5462" y="7363"/>
                    <a:pt x="5128" y="7240"/>
                  </a:cubicBezTo>
                  <a:lnTo>
                    <a:pt x="5116" y="7274"/>
                  </a:lnTo>
                  <a:cubicBezTo>
                    <a:pt x="5450" y="7396"/>
                    <a:pt x="5784" y="7529"/>
                    <a:pt x="6107" y="7663"/>
                  </a:cubicBezTo>
                  <a:cubicBezTo>
                    <a:pt x="6273" y="7741"/>
                    <a:pt x="6429" y="7819"/>
                    <a:pt x="6596" y="7897"/>
                  </a:cubicBezTo>
                  <a:cubicBezTo>
                    <a:pt x="6673" y="7930"/>
                    <a:pt x="6752" y="7974"/>
                    <a:pt x="6841" y="7997"/>
                  </a:cubicBezTo>
                  <a:cubicBezTo>
                    <a:pt x="6907" y="8030"/>
                    <a:pt x="6985" y="8041"/>
                    <a:pt x="7029" y="8075"/>
                  </a:cubicBezTo>
                  <a:cubicBezTo>
                    <a:pt x="7207" y="8409"/>
                    <a:pt x="7375" y="8764"/>
                    <a:pt x="7519" y="9109"/>
                  </a:cubicBezTo>
                  <a:lnTo>
                    <a:pt x="7553" y="9209"/>
                  </a:lnTo>
                  <a:lnTo>
                    <a:pt x="7585" y="9309"/>
                  </a:lnTo>
                  <a:lnTo>
                    <a:pt x="7619" y="9509"/>
                  </a:lnTo>
                  <a:cubicBezTo>
                    <a:pt x="7630" y="9643"/>
                    <a:pt x="7630" y="9788"/>
                    <a:pt x="7641" y="9932"/>
                  </a:cubicBezTo>
                  <a:cubicBezTo>
                    <a:pt x="7641" y="10210"/>
                    <a:pt x="7641" y="10500"/>
                    <a:pt x="7630" y="10777"/>
                  </a:cubicBezTo>
                  <a:lnTo>
                    <a:pt x="7630" y="10799"/>
                  </a:lnTo>
                  <a:lnTo>
                    <a:pt x="7664" y="11000"/>
                  </a:lnTo>
                  <a:lnTo>
                    <a:pt x="7664" y="11044"/>
                  </a:lnTo>
                  <a:lnTo>
                    <a:pt x="7719" y="11066"/>
                  </a:lnTo>
                  <a:cubicBezTo>
                    <a:pt x="7975" y="11189"/>
                    <a:pt x="8242" y="11333"/>
                    <a:pt x="8497" y="11467"/>
                  </a:cubicBezTo>
                  <a:cubicBezTo>
                    <a:pt x="8754" y="11600"/>
                    <a:pt x="9009" y="11734"/>
                    <a:pt x="9265" y="11879"/>
                  </a:cubicBezTo>
                  <a:cubicBezTo>
                    <a:pt x="9521" y="12012"/>
                    <a:pt x="9755" y="12168"/>
                    <a:pt x="9977" y="12356"/>
                  </a:cubicBezTo>
                  <a:cubicBezTo>
                    <a:pt x="10088" y="12445"/>
                    <a:pt x="10188" y="12546"/>
                    <a:pt x="10289" y="12646"/>
                  </a:cubicBezTo>
                  <a:cubicBezTo>
                    <a:pt x="10333" y="12702"/>
                    <a:pt x="10378" y="12746"/>
                    <a:pt x="10422" y="12801"/>
                  </a:cubicBezTo>
                  <a:cubicBezTo>
                    <a:pt x="10444" y="12835"/>
                    <a:pt x="10455" y="12857"/>
                    <a:pt x="10477" y="12890"/>
                  </a:cubicBezTo>
                  <a:cubicBezTo>
                    <a:pt x="10499" y="12913"/>
                    <a:pt x="10511" y="12946"/>
                    <a:pt x="10522" y="12969"/>
                  </a:cubicBezTo>
                  <a:lnTo>
                    <a:pt x="10766" y="12868"/>
                  </a:lnTo>
                  <a:cubicBezTo>
                    <a:pt x="10744" y="12824"/>
                    <a:pt x="10711" y="12779"/>
                    <a:pt x="10689" y="12746"/>
                  </a:cubicBezTo>
                  <a:lnTo>
                    <a:pt x="10622" y="12646"/>
                  </a:lnTo>
                  <a:cubicBezTo>
                    <a:pt x="10566" y="12591"/>
                    <a:pt x="10522" y="12534"/>
                    <a:pt x="10467" y="12479"/>
                  </a:cubicBezTo>
                  <a:cubicBezTo>
                    <a:pt x="10366" y="12368"/>
                    <a:pt x="10255" y="12257"/>
                    <a:pt x="10133" y="12168"/>
                  </a:cubicBezTo>
                  <a:cubicBezTo>
                    <a:pt x="9899" y="11978"/>
                    <a:pt x="9643" y="11812"/>
                    <a:pt x="9377" y="11678"/>
                  </a:cubicBezTo>
                  <a:cubicBezTo>
                    <a:pt x="9110" y="11545"/>
                    <a:pt x="8853" y="11412"/>
                    <a:pt x="8586" y="11278"/>
                  </a:cubicBezTo>
                  <a:cubicBezTo>
                    <a:pt x="8342" y="11155"/>
                    <a:pt x="8086" y="11033"/>
                    <a:pt x="7842" y="10911"/>
                  </a:cubicBezTo>
                  <a:cubicBezTo>
                    <a:pt x="7830" y="10866"/>
                    <a:pt x="7819" y="10811"/>
                    <a:pt x="7797" y="10766"/>
                  </a:cubicBezTo>
                  <a:cubicBezTo>
                    <a:pt x="7797" y="10488"/>
                    <a:pt x="7797" y="10199"/>
                    <a:pt x="7775" y="9921"/>
                  </a:cubicBezTo>
                  <a:cubicBezTo>
                    <a:pt x="7763" y="9776"/>
                    <a:pt x="7753" y="9643"/>
                    <a:pt x="7730" y="9499"/>
                  </a:cubicBezTo>
                  <a:cubicBezTo>
                    <a:pt x="7719" y="9420"/>
                    <a:pt x="7708" y="9354"/>
                    <a:pt x="7697" y="9276"/>
                  </a:cubicBezTo>
                  <a:cubicBezTo>
                    <a:pt x="7686" y="9254"/>
                    <a:pt x="7686" y="9232"/>
                    <a:pt x="7674" y="9209"/>
                  </a:cubicBezTo>
                  <a:cubicBezTo>
                    <a:pt x="7708" y="8998"/>
                    <a:pt x="7674" y="8775"/>
                    <a:pt x="7641" y="8575"/>
                  </a:cubicBezTo>
                  <a:cubicBezTo>
                    <a:pt x="7597" y="8364"/>
                    <a:pt x="7553" y="8142"/>
                    <a:pt x="7530" y="7930"/>
                  </a:cubicBezTo>
                  <a:cubicBezTo>
                    <a:pt x="7496" y="7707"/>
                    <a:pt x="7496" y="7485"/>
                    <a:pt x="7508" y="7274"/>
                  </a:cubicBezTo>
                  <a:cubicBezTo>
                    <a:pt x="7519" y="7052"/>
                    <a:pt x="7553" y="6829"/>
                    <a:pt x="7608" y="6617"/>
                  </a:cubicBezTo>
                  <a:lnTo>
                    <a:pt x="7597" y="6617"/>
                  </a:lnTo>
                  <a:cubicBezTo>
                    <a:pt x="7530" y="6829"/>
                    <a:pt x="7486" y="7052"/>
                    <a:pt x="7474" y="7263"/>
                  </a:cubicBezTo>
                  <a:cubicBezTo>
                    <a:pt x="7452" y="7485"/>
                    <a:pt x="7464" y="7707"/>
                    <a:pt x="7486" y="7930"/>
                  </a:cubicBezTo>
                  <a:cubicBezTo>
                    <a:pt x="7508" y="8152"/>
                    <a:pt x="7541" y="8364"/>
                    <a:pt x="7585" y="8587"/>
                  </a:cubicBezTo>
                  <a:cubicBezTo>
                    <a:pt x="7608" y="8742"/>
                    <a:pt x="7630" y="8909"/>
                    <a:pt x="7630" y="9076"/>
                  </a:cubicBezTo>
                  <a:lnTo>
                    <a:pt x="7619" y="9064"/>
                  </a:lnTo>
                  <a:cubicBezTo>
                    <a:pt x="7519" y="8809"/>
                    <a:pt x="7397" y="8542"/>
                    <a:pt x="7274" y="8286"/>
                  </a:cubicBezTo>
                  <a:cubicBezTo>
                    <a:pt x="7152" y="8030"/>
                    <a:pt x="7019" y="7774"/>
                    <a:pt x="6896" y="7529"/>
                  </a:cubicBezTo>
                  <a:cubicBezTo>
                    <a:pt x="6629" y="7018"/>
                    <a:pt x="6340" y="6528"/>
                    <a:pt x="6028" y="6051"/>
                  </a:cubicBezTo>
                  <a:cubicBezTo>
                    <a:pt x="5817" y="5750"/>
                    <a:pt x="5595" y="5461"/>
                    <a:pt x="5350" y="5194"/>
                  </a:cubicBezTo>
                  <a:lnTo>
                    <a:pt x="5406" y="4849"/>
                  </a:lnTo>
                  <a:cubicBezTo>
                    <a:pt x="5428" y="4704"/>
                    <a:pt x="5462" y="4560"/>
                    <a:pt x="5462" y="4405"/>
                  </a:cubicBezTo>
                  <a:cubicBezTo>
                    <a:pt x="5472" y="4249"/>
                    <a:pt x="5439" y="4104"/>
                    <a:pt x="5383" y="3960"/>
                  </a:cubicBezTo>
                  <a:cubicBezTo>
                    <a:pt x="5339" y="3815"/>
                    <a:pt x="5284" y="3681"/>
                    <a:pt x="5261" y="3537"/>
                  </a:cubicBezTo>
                  <a:lnTo>
                    <a:pt x="5239" y="3537"/>
                  </a:lnTo>
                  <a:cubicBezTo>
                    <a:pt x="5261" y="3693"/>
                    <a:pt x="5306" y="3826"/>
                    <a:pt x="5350" y="3970"/>
                  </a:cubicBezTo>
                  <a:cubicBezTo>
                    <a:pt x="5406" y="4115"/>
                    <a:pt x="5428" y="4260"/>
                    <a:pt x="5417" y="4405"/>
                  </a:cubicBezTo>
                  <a:cubicBezTo>
                    <a:pt x="5417" y="4549"/>
                    <a:pt x="5383" y="4694"/>
                    <a:pt x="5350" y="4849"/>
                  </a:cubicBezTo>
                  <a:lnTo>
                    <a:pt x="5306" y="5127"/>
                  </a:lnTo>
                  <a:lnTo>
                    <a:pt x="4938" y="4727"/>
                  </a:lnTo>
                  <a:cubicBezTo>
                    <a:pt x="4649" y="4405"/>
                    <a:pt x="4349" y="4082"/>
                    <a:pt x="4049" y="3770"/>
                  </a:cubicBezTo>
                  <a:lnTo>
                    <a:pt x="3848" y="3292"/>
                  </a:lnTo>
                  <a:cubicBezTo>
                    <a:pt x="3782" y="3125"/>
                    <a:pt x="3670" y="2969"/>
                    <a:pt x="3581" y="2814"/>
                  </a:cubicBezTo>
                  <a:cubicBezTo>
                    <a:pt x="3404" y="2502"/>
                    <a:pt x="3292" y="2146"/>
                    <a:pt x="3104" y="1835"/>
                  </a:cubicBezTo>
                  <a:lnTo>
                    <a:pt x="3059" y="1857"/>
                  </a:lnTo>
                  <a:cubicBezTo>
                    <a:pt x="3237" y="2169"/>
                    <a:pt x="3348" y="2524"/>
                    <a:pt x="3526" y="2847"/>
                  </a:cubicBezTo>
                  <a:cubicBezTo>
                    <a:pt x="3604" y="3014"/>
                    <a:pt x="3715" y="3159"/>
                    <a:pt x="3771" y="3325"/>
                  </a:cubicBezTo>
                  <a:lnTo>
                    <a:pt x="3882" y="3592"/>
                  </a:lnTo>
                  <a:cubicBezTo>
                    <a:pt x="3448" y="3147"/>
                    <a:pt x="3003" y="2714"/>
                    <a:pt x="2558" y="2280"/>
                  </a:cubicBezTo>
                  <a:cubicBezTo>
                    <a:pt x="1725" y="1513"/>
                    <a:pt x="868" y="757"/>
                    <a:pt x="2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11"/>
            <p:cNvSpPr/>
            <p:nvPr/>
          </p:nvSpPr>
          <p:spPr>
            <a:xfrm>
              <a:off x="2230087" y="4257641"/>
              <a:ext cx="319779" cy="330978"/>
            </a:xfrm>
            <a:custGeom>
              <a:avLst/>
              <a:gdLst/>
              <a:ahLst/>
              <a:cxnLst/>
              <a:rect l="l" t="t" r="r" b="b"/>
              <a:pathLst>
                <a:path w="9166" h="9487" extrusionOk="0">
                  <a:moveTo>
                    <a:pt x="3318" y="1"/>
                  </a:moveTo>
                  <a:cubicBezTo>
                    <a:pt x="3031" y="1"/>
                    <a:pt x="2742" y="61"/>
                    <a:pt x="2470" y="168"/>
                  </a:cubicBezTo>
                  <a:cubicBezTo>
                    <a:pt x="1836" y="401"/>
                    <a:pt x="1336" y="880"/>
                    <a:pt x="891" y="1380"/>
                  </a:cubicBezTo>
                  <a:cubicBezTo>
                    <a:pt x="757" y="1525"/>
                    <a:pt x="624" y="1669"/>
                    <a:pt x="513" y="1836"/>
                  </a:cubicBezTo>
                  <a:cubicBezTo>
                    <a:pt x="390" y="1992"/>
                    <a:pt x="290" y="2170"/>
                    <a:pt x="278" y="2359"/>
                  </a:cubicBezTo>
                  <a:cubicBezTo>
                    <a:pt x="278" y="2392"/>
                    <a:pt x="312" y="2425"/>
                    <a:pt x="345" y="2425"/>
                  </a:cubicBezTo>
                  <a:cubicBezTo>
                    <a:pt x="1" y="2904"/>
                    <a:pt x="12" y="3560"/>
                    <a:pt x="223" y="4105"/>
                  </a:cubicBezTo>
                  <a:lnTo>
                    <a:pt x="212" y="4105"/>
                  </a:lnTo>
                  <a:cubicBezTo>
                    <a:pt x="179" y="4450"/>
                    <a:pt x="157" y="4795"/>
                    <a:pt x="145" y="5139"/>
                  </a:cubicBezTo>
                  <a:cubicBezTo>
                    <a:pt x="145" y="5451"/>
                    <a:pt x="145" y="5762"/>
                    <a:pt x="201" y="6073"/>
                  </a:cubicBezTo>
                  <a:cubicBezTo>
                    <a:pt x="312" y="6597"/>
                    <a:pt x="612" y="7030"/>
                    <a:pt x="990" y="7375"/>
                  </a:cubicBezTo>
                  <a:lnTo>
                    <a:pt x="990" y="7397"/>
                  </a:lnTo>
                  <a:cubicBezTo>
                    <a:pt x="1035" y="7808"/>
                    <a:pt x="1346" y="8109"/>
                    <a:pt x="1680" y="8320"/>
                  </a:cubicBezTo>
                  <a:cubicBezTo>
                    <a:pt x="1880" y="8431"/>
                    <a:pt x="2092" y="8532"/>
                    <a:pt x="2303" y="8621"/>
                  </a:cubicBezTo>
                  <a:cubicBezTo>
                    <a:pt x="2426" y="8674"/>
                    <a:pt x="2558" y="8720"/>
                    <a:pt x="2690" y="8720"/>
                  </a:cubicBezTo>
                  <a:cubicBezTo>
                    <a:pt x="2724" y="8720"/>
                    <a:pt x="2758" y="8717"/>
                    <a:pt x="2792" y="8710"/>
                  </a:cubicBezTo>
                  <a:cubicBezTo>
                    <a:pt x="3137" y="8977"/>
                    <a:pt x="3560" y="9132"/>
                    <a:pt x="3993" y="9210"/>
                  </a:cubicBezTo>
                  <a:cubicBezTo>
                    <a:pt x="4272" y="9254"/>
                    <a:pt x="4549" y="9277"/>
                    <a:pt x="4828" y="9277"/>
                  </a:cubicBezTo>
                  <a:cubicBezTo>
                    <a:pt x="4956" y="9282"/>
                    <a:pt x="5086" y="9285"/>
                    <a:pt x="5218" y="9285"/>
                  </a:cubicBezTo>
                  <a:cubicBezTo>
                    <a:pt x="5350" y="9285"/>
                    <a:pt x="5484" y="9282"/>
                    <a:pt x="5617" y="9277"/>
                  </a:cubicBezTo>
                  <a:cubicBezTo>
                    <a:pt x="5639" y="9266"/>
                    <a:pt x="5673" y="9266"/>
                    <a:pt x="5695" y="9266"/>
                  </a:cubicBezTo>
                  <a:cubicBezTo>
                    <a:pt x="5884" y="9366"/>
                    <a:pt x="6096" y="9432"/>
                    <a:pt x="6296" y="9466"/>
                  </a:cubicBezTo>
                  <a:cubicBezTo>
                    <a:pt x="6385" y="9481"/>
                    <a:pt x="6473" y="9487"/>
                    <a:pt x="6562" y="9487"/>
                  </a:cubicBezTo>
                  <a:cubicBezTo>
                    <a:pt x="6740" y="9487"/>
                    <a:pt x="6918" y="9462"/>
                    <a:pt x="7097" y="9432"/>
                  </a:cubicBezTo>
                  <a:cubicBezTo>
                    <a:pt x="7230" y="9422"/>
                    <a:pt x="7374" y="9399"/>
                    <a:pt x="7508" y="9355"/>
                  </a:cubicBezTo>
                  <a:cubicBezTo>
                    <a:pt x="7641" y="9321"/>
                    <a:pt x="7753" y="9254"/>
                    <a:pt x="7864" y="9177"/>
                  </a:cubicBezTo>
                  <a:cubicBezTo>
                    <a:pt x="8076" y="9021"/>
                    <a:pt x="8242" y="8809"/>
                    <a:pt x="8365" y="8587"/>
                  </a:cubicBezTo>
                  <a:cubicBezTo>
                    <a:pt x="8431" y="8454"/>
                    <a:pt x="8476" y="8309"/>
                    <a:pt x="8520" y="8164"/>
                  </a:cubicBezTo>
                  <a:cubicBezTo>
                    <a:pt x="8520" y="8131"/>
                    <a:pt x="8531" y="8087"/>
                    <a:pt x="8543" y="8042"/>
                  </a:cubicBezTo>
                  <a:cubicBezTo>
                    <a:pt x="8598" y="7976"/>
                    <a:pt x="8642" y="7909"/>
                    <a:pt x="8687" y="7842"/>
                  </a:cubicBezTo>
                  <a:cubicBezTo>
                    <a:pt x="8765" y="7719"/>
                    <a:pt x="8832" y="7608"/>
                    <a:pt x="8865" y="7464"/>
                  </a:cubicBezTo>
                  <a:cubicBezTo>
                    <a:pt x="8899" y="7341"/>
                    <a:pt x="8899" y="7208"/>
                    <a:pt x="8899" y="7074"/>
                  </a:cubicBezTo>
                  <a:cubicBezTo>
                    <a:pt x="8899" y="6941"/>
                    <a:pt x="8899" y="6807"/>
                    <a:pt x="8909" y="6674"/>
                  </a:cubicBezTo>
                  <a:cubicBezTo>
                    <a:pt x="8932" y="6541"/>
                    <a:pt x="8965" y="6396"/>
                    <a:pt x="8998" y="6263"/>
                  </a:cubicBezTo>
                  <a:cubicBezTo>
                    <a:pt x="9065" y="5974"/>
                    <a:pt x="9132" y="5695"/>
                    <a:pt x="9143" y="5406"/>
                  </a:cubicBezTo>
                  <a:cubicBezTo>
                    <a:pt x="9166" y="5117"/>
                    <a:pt x="9154" y="4828"/>
                    <a:pt x="9143" y="4550"/>
                  </a:cubicBezTo>
                  <a:cubicBezTo>
                    <a:pt x="9132" y="4261"/>
                    <a:pt x="9087" y="3960"/>
                    <a:pt x="8943" y="3705"/>
                  </a:cubicBezTo>
                  <a:cubicBezTo>
                    <a:pt x="8843" y="3549"/>
                    <a:pt x="8721" y="3416"/>
                    <a:pt x="8553" y="3337"/>
                  </a:cubicBezTo>
                  <a:cubicBezTo>
                    <a:pt x="8543" y="3137"/>
                    <a:pt x="8520" y="2937"/>
                    <a:pt x="8498" y="2748"/>
                  </a:cubicBezTo>
                  <a:cubicBezTo>
                    <a:pt x="8476" y="2526"/>
                    <a:pt x="8442" y="2314"/>
                    <a:pt x="8365" y="2103"/>
                  </a:cubicBezTo>
                  <a:cubicBezTo>
                    <a:pt x="8220" y="1681"/>
                    <a:pt x="7908" y="1358"/>
                    <a:pt x="7519" y="1135"/>
                  </a:cubicBezTo>
                  <a:cubicBezTo>
                    <a:pt x="7108" y="890"/>
                    <a:pt x="6640" y="791"/>
                    <a:pt x="6185" y="713"/>
                  </a:cubicBezTo>
                  <a:cubicBezTo>
                    <a:pt x="5696" y="417"/>
                    <a:pt x="5131" y="207"/>
                    <a:pt x="4565" y="207"/>
                  </a:cubicBezTo>
                  <a:cubicBezTo>
                    <a:pt x="4448" y="207"/>
                    <a:pt x="4332" y="216"/>
                    <a:pt x="4216" y="235"/>
                  </a:cubicBezTo>
                  <a:cubicBezTo>
                    <a:pt x="3938" y="72"/>
                    <a:pt x="3629" y="1"/>
                    <a:pt x="331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11"/>
            <p:cNvSpPr/>
            <p:nvPr/>
          </p:nvSpPr>
          <p:spPr>
            <a:xfrm>
              <a:off x="2280047" y="4257676"/>
              <a:ext cx="95976" cy="37434"/>
            </a:xfrm>
            <a:custGeom>
              <a:avLst/>
              <a:gdLst/>
              <a:ahLst/>
              <a:cxnLst/>
              <a:rect l="l" t="t" r="r" b="b"/>
              <a:pathLst>
                <a:path w="2751" h="1073" extrusionOk="0">
                  <a:moveTo>
                    <a:pt x="1869" y="0"/>
                  </a:moveTo>
                  <a:cubicBezTo>
                    <a:pt x="1763" y="0"/>
                    <a:pt x="1656" y="8"/>
                    <a:pt x="1550" y="22"/>
                  </a:cubicBezTo>
                  <a:cubicBezTo>
                    <a:pt x="1204" y="145"/>
                    <a:pt x="893" y="333"/>
                    <a:pt x="593" y="534"/>
                  </a:cubicBezTo>
                  <a:cubicBezTo>
                    <a:pt x="493" y="600"/>
                    <a:pt x="381" y="667"/>
                    <a:pt x="270" y="745"/>
                  </a:cubicBezTo>
                  <a:cubicBezTo>
                    <a:pt x="181" y="812"/>
                    <a:pt x="81" y="879"/>
                    <a:pt x="25" y="978"/>
                  </a:cubicBezTo>
                  <a:cubicBezTo>
                    <a:pt x="1" y="1029"/>
                    <a:pt x="51" y="1073"/>
                    <a:pt x="96" y="1073"/>
                  </a:cubicBezTo>
                  <a:cubicBezTo>
                    <a:pt x="111" y="1073"/>
                    <a:pt x="126" y="1068"/>
                    <a:pt x="137" y="1057"/>
                  </a:cubicBezTo>
                  <a:cubicBezTo>
                    <a:pt x="671" y="523"/>
                    <a:pt x="1461" y="378"/>
                    <a:pt x="2183" y="278"/>
                  </a:cubicBezTo>
                  <a:lnTo>
                    <a:pt x="2751" y="211"/>
                  </a:lnTo>
                  <a:cubicBezTo>
                    <a:pt x="2478" y="63"/>
                    <a:pt x="2175" y="0"/>
                    <a:pt x="186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11"/>
            <p:cNvSpPr/>
            <p:nvPr/>
          </p:nvSpPr>
          <p:spPr>
            <a:xfrm>
              <a:off x="2230471" y="4289005"/>
              <a:ext cx="310080" cy="299684"/>
            </a:xfrm>
            <a:custGeom>
              <a:avLst/>
              <a:gdLst/>
              <a:ahLst/>
              <a:cxnLst/>
              <a:rect l="l" t="t" r="r" b="b"/>
              <a:pathLst>
                <a:path w="8888" h="8590" extrusionOk="0">
                  <a:moveTo>
                    <a:pt x="5598" y="1"/>
                  </a:moveTo>
                  <a:cubicBezTo>
                    <a:pt x="5584" y="1"/>
                    <a:pt x="5587" y="27"/>
                    <a:pt x="5606" y="36"/>
                  </a:cubicBezTo>
                  <a:cubicBezTo>
                    <a:pt x="5751" y="70"/>
                    <a:pt x="5895" y="103"/>
                    <a:pt x="6040" y="159"/>
                  </a:cubicBezTo>
                  <a:cubicBezTo>
                    <a:pt x="6162" y="225"/>
                    <a:pt x="6263" y="314"/>
                    <a:pt x="6340" y="436"/>
                  </a:cubicBezTo>
                  <a:cubicBezTo>
                    <a:pt x="6474" y="648"/>
                    <a:pt x="6563" y="881"/>
                    <a:pt x="6619" y="1126"/>
                  </a:cubicBezTo>
                  <a:cubicBezTo>
                    <a:pt x="6685" y="1360"/>
                    <a:pt x="6708" y="1605"/>
                    <a:pt x="6696" y="1849"/>
                  </a:cubicBezTo>
                  <a:cubicBezTo>
                    <a:pt x="6685" y="2127"/>
                    <a:pt x="6629" y="2405"/>
                    <a:pt x="6596" y="2683"/>
                  </a:cubicBezTo>
                  <a:cubicBezTo>
                    <a:pt x="6585" y="2850"/>
                    <a:pt x="6574" y="3006"/>
                    <a:pt x="6530" y="3162"/>
                  </a:cubicBezTo>
                  <a:cubicBezTo>
                    <a:pt x="6507" y="3261"/>
                    <a:pt x="6463" y="3340"/>
                    <a:pt x="6441" y="3429"/>
                  </a:cubicBezTo>
                  <a:cubicBezTo>
                    <a:pt x="6340" y="3295"/>
                    <a:pt x="6229" y="3172"/>
                    <a:pt x="6107" y="3061"/>
                  </a:cubicBezTo>
                  <a:cubicBezTo>
                    <a:pt x="6096" y="3053"/>
                    <a:pt x="6085" y="3050"/>
                    <a:pt x="6075" y="3050"/>
                  </a:cubicBezTo>
                  <a:cubicBezTo>
                    <a:pt x="6045" y="3050"/>
                    <a:pt x="6026" y="3081"/>
                    <a:pt x="6051" y="3106"/>
                  </a:cubicBezTo>
                  <a:lnTo>
                    <a:pt x="6085" y="3139"/>
                  </a:lnTo>
                  <a:cubicBezTo>
                    <a:pt x="6063" y="3150"/>
                    <a:pt x="6063" y="3162"/>
                    <a:pt x="6073" y="3184"/>
                  </a:cubicBezTo>
                  <a:cubicBezTo>
                    <a:pt x="6263" y="3484"/>
                    <a:pt x="6496" y="3785"/>
                    <a:pt x="6429" y="4163"/>
                  </a:cubicBezTo>
                  <a:cubicBezTo>
                    <a:pt x="6396" y="4351"/>
                    <a:pt x="6273" y="4485"/>
                    <a:pt x="6107" y="4585"/>
                  </a:cubicBezTo>
                  <a:cubicBezTo>
                    <a:pt x="5962" y="4685"/>
                    <a:pt x="5796" y="4774"/>
                    <a:pt x="5628" y="4841"/>
                  </a:cubicBezTo>
                  <a:cubicBezTo>
                    <a:pt x="5515" y="4888"/>
                    <a:pt x="5393" y="4919"/>
                    <a:pt x="5272" y="4919"/>
                  </a:cubicBezTo>
                  <a:cubicBezTo>
                    <a:pt x="5193" y="4919"/>
                    <a:pt x="5114" y="4905"/>
                    <a:pt x="5039" y="4875"/>
                  </a:cubicBezTo>
                  <a:cubicBezTo>
                    <a:pt x="5035" y="4874"/>
                    <a:pt x="5031" y="4873"/>
                    <a:pt x="5027" y="4873"/>
                  </a:cubicBezTo>
                  <a:cubicBezTo>
                    <a:pt x="4979" y="4873"/>
                    <a:pt x="4954" y="4932"/>
                    <a:pt x="4995" y="4964"/>
                  </a:cubicBezTo>
                  <a:cubicBezTo>
                    <a:pt x="5223" y="5117"/>
                    <a:pt x="5499" y="5213"/>
                    <a:pt x="5770" y="5213"/>
                  </a:cubicBezTo>
                  <a:cubicBezTo>
                    <a:pt x="5987" y="5213"/>
                    <a:pt x="6202" y="5151"/>
                    <a:pt x="6385" y="5008"/>
                  </a:cubicBezTo>
                  <a:cubicBezTo>
                    <a:pt x="6563" y="4852"/>
                    <a:pt x="6708" y="4652"/>
                    <a:pt x="6763" y="4418"/>
                  </a:cubicBezTo>
                  <a:cubicBezTo>
                    <a:pt x="6830" y="4185"/>
                    <a:pt x="6763" y="3951"/>
                    <a:pt x="6652" y="3751"/>
                  </a:cubicBezTo>
                  <a:cubicBezTo>
                    <a:pt x="6619" y="3684"/>
                    <a:pt x="6585" y="3629"/>
                    <a:pt x="6552" y="3573"/>
                  </a:cubicBezTo>
                  <a:cubicBezTo>
                    <a:pt x="6997" y="3306"/>
                    <a:pt x="7286" y="2839"/>
                    <a:pt x="7274" y="2305"/>
                  </a:cubicBezTo>
                  <a:cubicBezTo>
                    <a:pt x="7274" y="2194"/>
                    <a:pt x="7264" y="2072"/>
                    <a:pt x="7252" y="1949"/>
                  </a:cubicBezTo>
                  <a:lnTo>
                    <a:pt x="7252" y="1949"/>
                  </a:lnTo>
                  <a:cubicBezTo>
                    <a:pt x="7252" y="1949"/>
                    <a:pt x="7264" y="1961"/>
                    <a:pt x="7274" y="1961"/>
                  </a:cubicBezTo>
                  <a:cubicBezTo>
                    <a:pt x="7541" y="2183"/>
                    <a:pt x="7709" y="2517"/>
                    <a:pt x="7808" y="2828"/>
                  </a:cubicBezTo>
                  <a:cubicBezTo>
                    <a:pt x="7942" y="3261"/>
                    <a:pt x="8020" y="3706"/>
                    <a:pt x="8087" y="4151"/>
                  </a:cubicBezTo>
                  <a:cubicBezTo>
                    <a:pt x="8120" y="4385"/>
                    <a:pt x="8154" y="4618"/>
                    <a:pt x="8120" y="4852"/>
                  </a:cubicBezTo>
                  <a:cubicBezTo>
                    <a:pt x="8109" y="4974"/>
                    <a:pt x="8075" y="5085"/>
                    <a:pt x="8053" y="5208"/>
                  </a:cubicBezTo>
                  <a:cubicBezTo>
                    <a:pt x="8020" y="5330"/>
                    <a:pt x="7998" y="5453"/>
                    <a:pt x="7953" y="5575"/>
                  </a:cubicBezTo>
                  <a:cubicBezTo>
                    <a:pt x="7875" y="5775"/>
                    <a:pt x="7719" y="5975"/>
                    <a:pt x="7519" y="6098"/>
                  </a:cubicBezTo>
                  <a:cubicBezTo>
                    <a:pt x="7421" y="6156"/>
                    <a:pt x="7308" y="6174"/>
                    <a:pt x="7193" y="6174"/>
                  </a:cubicBezTo>
                  <a:cubicBezTo>
                    <a:pt x="7085" y="6174"/>
                    <a:pt x="6976" y="6158"/>
                    <a:pt x="6874" y="6142"/>
                  </a:cubicBezTo>
                  <a:cubicBezTo>
                    <a:pt x="6340" y="6064"/>
                    <a:pt x="5840" y="5853"/>
                    <a:pt x="5406" y="5530"/>
                  </a:cubicBezTo>
                  <a:cubicBezTo>
                    <a:pt x="5390" y="5523"/>
                    <a:pt x="5364" y="5515"/>
                    <a:pt x="5338" y="5515"/>
                  </a:cubicBezTo>
                  <a:cubicBezTo>
                    <a:pt x="5327" y="5515"/>
                    <a:pt x="5316" y="5516"/>
                    <a:pt x="5306" y="5520"/>
                  </a:cubicBezTo>
                  <a:cubicBezTo>
                    <a:pt x="5284" y="5542"/>
                    <a:pt x="5284" y="5586"/>
                    <a:pt x="5306" y="5609"/>
                  </a:cubicBezTo>
                  <a:cubicBezTo>
                    <a:pt x="5484" y="5797"/>
                    <a:pt x="5717" y="5920"/>
                    <a:pt x="5962" y="6009"/>
                  </a:cubicBezTo>
                  <a:cubicBezTo>
                    <a:pt x="6085" y="6064"/>
                    <a:pt x="6196" y="6098"/>
                    <a:pt x="6318" y="6142"/>
                  </a:cubicBezTo>
                  <a:cubicBezTo>
                    <a:pt x="6118" y="6120"/>
                    <a:pt x="5918" y="6086"/>
                    <a:pt x="5717" y="6064"/>
                  </a:cubicBezTo>
                  <a:cubicBezTo>
                    <a:pt x="5351" y="5997"/>
                    <a:pt x="4973" y="5942"/>
                    <a:pt x="4627" y="5787"/>
                  </a:cubicBezTo>
                  <a:cubicBezTo>
                    <a:pt x="4294" y="5631"/>
                    <a:pt x="3949" y="5441"/>
                    <a:pt x="3638" y="5230"/>
                  </a:cubicBezTo>
                  <a:cubicBezTo>
                    <a:pt x="3349" y="5030"/>
                    <a:pt x="3082" y="4808"/>
                    <a:pt x="2859" y="4529"/>
                  </a:cubicBezTo>
                  <a:cubicBezTo>
                    <a:pt x="2737" y="4396"/>
                    <a:pt x="2637" y="4240"/>
                    <a:pt x="2559" y="4074"/>
                  </a:cubicBezTo>
                  <a:cubicBezTo>
                    <a:pt x="2470" y="3906"/>
                    <a:pt x="2403" y="3718"/>
                    <a:pt x="2348" y="3528"/>
                  </a:cubicBezTo>
                  <a:lnTo>
                    <a:pt x="2348" y="3518"/>
                  </a:lnTo>
                  <a:cubicBezTo>
                    <a:pt x="2348" y="3480"/>
                    <a:pt x="2302" y="3452"/>
                    <a:pt x="2265" y="3452"/>
                  </a:cubicBezTo>
                  <a:cubicBezTo>
                    <a:pt x="2248" y="3452"/>
                    <a:pt x="2232" y="3459"/>
                    <a:pt x="2225" y="3473"/>
                  </a:cubicBezTo>
                  <a:cubicBezTo>
                    <a:pt x="2003" y="3829"/>
                    <a:pt x="2269" y="4296"/>
                    <a:pt x="2447" y="4618"/>
                  </a:cubicBezTo>
                  <a:cubicBezTo>
                    <a:pt x="2659" y="4974"/>
                    <a:pt x="2926" y="5297"/>
                    <a:pt x="3238" y="5586"/>
                  </a:cubicBezTo>
                  <a:cubicBezTo>
                    <a:pt x="3282" y="5631"/>
                    <a:pt x="3349" y="5675"/>
                    <a:pt x="3393" y="5731"/>
                  </a:cubicBezTo>
                  <a:cubicBezTo>
                    <a:pt x="3293" y="5698"/>
                    <a:pt x="3182" y="5664"/>
                    <a:pt x="3082" y="5619"/>
                  </a:cubicBezTo>
                  <a:cubicBezTo>
                    <a:pt x="2681" y="5453"/>
                    <a:pt x="2326" y="5208"/>
                    <a:pt x="1992" y="4952"/>
                  </a:cubicBezTo>
                  <a:cubicBezTo>
                    <a:pt x="1881" y="4863"/>
                    <a:pt x="1780" y="4786"/>
                    <a:pt x="1669" y="4697"/>
                  </a:cubicBezTo>
                  <a:cubicBezTo>
                    <a:pt x="1614" y="4630"/>
                    <a:pt x="1558" y="4552"/>
                    <a:pt x="1502" y="4474"/>
                  </a:cubicBezTo>
                  <a:cubicBezTo>
                    <a:pt x="1236" y="4107"/>
                    <a:pt x="1024" y="3684"/>
                    <a:pt x="913" y="3239"/>
                  </a:cubicBezTo>
                  <a:cubicBezTo>
                    <a:pt x="791" y="2761"/>
                    <a:pt x="813" y="2260"/>
                    <a:pt x="957" y="1783"/>
                  </a:cubicBezTo>
                  <a:cubicBezTo>
                    <a:pt x="1046" y="1482"/>
                    <a:pt x="1169" y="1193"/>
                    <a:pt x="1313" y="915"/>
                  </a:cubicBezTo>
                  <a:cubicBezTo>
                    <a:pt x="1469" y="637"/>
                    <a:pt x="1658" y="403"/>
                    <a:pt x="1891" y="192"/>
                  </a:cubicBezTo>
                  <a:cubicBezTo>
                    <a:pt x="1919" y="165"/>
                    <a:pt x="1872" y="131"/>
                    <a:pt x="1836" y="131"/>
                  </a:cubicBezTo>
                  <a:cubicBezTo>
                    <a:pt x="1828" y="131"/>
                    <a:pt x="1820" y="132"/>
                    <a:pt x="1814" y="136"/>
                  </a:cubicBezTo>
                  <a:lnTo>
                    <a:pt x="1313" y="503"/>
                  </a:lnTo>
                  <a:cubicBezTo>
                    <a:pt x="1157" y="637"/>
                    <a:pt x="1002" y="782"/>
                    <a:pt x="857" y="926"/>
                  </a:cubicBezTo>
                  <a:cubicBezTo>
                    <a:pt x="613" y="1182"/>
                    <a:pt x="390" y="1471"/>
                    <a:pt x="201" y="1771"/>
                  </a:cubicBezTo>
                  <a:cubicBezTo>
                    <a:pt x="1" y="2216"/>
                    <a:pt x="34" y="2750"/>
                    <a:pt x="212" y="3206"/>
                  </a:cubicBezTo>
                  <a:lnTo>
                    <a:pt x="201" y="3206"/>
                  </a:lnTo>
                  <a:lnTo>
                    <a:pt x="201" y="3217"/>
                  </a:lnTo>
                  <a:cubicBezTo>
                    <a:pt x="346" y="3506"/>
                    <a:pt x="534" y="3773"/>
                    <a:pt x="757" y="4007"/>
                  </a:cubicBezTo>
                  <a:cubicBezTo>
                    <a:pt x="791" y="4052"/>
                    <a:pt x="824" y="4084"/>
                    <a:pt x="868" y="4118"/>
                  </a:cubicBezTo>
                  <a:cubicBezTo>
                    <a:pt x="868" y="4541"/>
                    <a:pt x="924" y="4964"/>
                    <a:pt x="1068" y="5364"/>
                  </a:cubicBezTo>
                  <a:cubicBezTo>
                    <a:pt x="1224" y="5787"/>
                    <a:pt x="1480" y="6165"/>
                    <a:pt x="1780" y="6476"/>
                  </a:cubicBezTo>
                  <a:cubicBezTo>
                    <a:pt x="1814" y="6509"/>
                    <a:pt x="1836" y="6531"/>
                    <a:pt x="1869" y="6554"/>
                  </a:cubicBezTo>
                  <a:cubicBezTo>
                    <a:pt x="1802" y="6531"/>
                    <a:pt x="1747" y="6521"/>
                    <a:pt x="1691" y="6487"/>
                  </a:cubicBezTo>
                  <a:cubicBezTo>
                    <a:pt x="1313" y="6331"/>
                    <a:pt x="957" y="6120"/>
                    <a:pt x="635" y="5876"/>
                  </a:cubicBezTo>
                  <a:cubicBezTo>
                    <a:pt x="534" y="5797"/>
                    <a:pt x="445" y="5720"/>
                    <a:pt x="346" y="5642"/>
                  </a:cubicBezTo>
                  <a:lnTo>
                    <a:pt x="346" y="5642"/>
                  </a:lnTo>
                  <a:cubicBezTo>
                    <a:pt x="502" y="5953"/>
                    <a:pt x="724" y="6242"/>
                    <a:pt x="979" y="6476"/>
                  </a:cubicBezTo>
                  <a:lnTo>
                    <a:pt x="979" y="6487"/>
                  </a:lnTo>
                  <a:cubicBezTo>
                    <a:pt x="1124" y="6576"/>
                    <a:pt x="1291" y="6654"/>
                    <a:pt x="1458" y="6721"/>
                  </a:cubicBezTo>
                  <a:cubicBezTo>
                    <a:pt x="1469" y="6721"/>
                    <a:pt x="1480" y="6721"/>
                    <a:pt x="1480" y="6732"/>
                  </a:cubicBezTo>
                  <a:cubicBezTo>
                    <a:pt x="1769" y="7099"/>
                    <a:pt x="2081" y="7466"/>
                    <a:pt x="2437" y="7777"/>
                  </a:cubicBezTo>
                  <a:cubicBezTo>
                    <a:pt x="2517" y="7801"/>
                    <a:pt x="2603" y="7820"/>
                    <a:pt x="2686" y="7820"/>
                  </a:cubicBezTo>
                  <a:cubicBezTo>
                    <a:pt x="2718" y="7820"/>
                    <a:pt x="2750" y="7817"/>
                    <a:pt x="2781" y="7811"/>
                  </a:cubicBezTo>
                  <a:cubicBezTo>
                    <a:pt x="3126" y="8078"/>
                    <a:pt x="3549" y="8233"/>
                    <a:pt x="3982" y="8311"/>
                  </a:cubicBezTo>
                  <a:cubicBezTo>
                    <a:pt x="4261" y="8355"/>
                    <a:pt x="4538" y="8378"/>
                    <a:pt x="4817" y="8378"/>
                  </a:cubicBezTo>
                  <a:lnTo>
                    <a:pt x="5017" y="8378"/>
                  </a:lnTo>
                  <a:cubicBezTo>
                    <a:pt x="5173" y="8355"/>
                    <a:pt x="5339" y="8311"/>
                    <a:pt x="5473" y="8244"/>
                  </a:cubicBezTo>
                  <a:cubicBezTo>
                    <a:pt x="5506" y="8289"/>
                    <a:pt x="5551" y="8333"/>
                    <a:pt x="5584" y="8378"/>
                  </a:cubicBezTo>
                  <a:lnTo>
                    <a:pt x="5606" y="8378"/>
                  </a:lnTo>
                  <a:cubicBezTo>
                    <a:pt x="5628" y="8367"/>
                    <a:pt x="5662" y="8367"/>
                    <a:pt x="5684" y="8367"/>
                  </a:cubicBezTo>
                  <a:cubicBezTo>
                    <a:pt x="5873" y="8467"/>
                    <a:pt x="6085" y="8533"/>
                    <a:pt x="6285" y="8567"/>
                  </a:cubicBezTo>
                  <a:cubicBezTo>
                    <a:pt x="6396" y="8589"/>
                    <a:pt x="6507" y="8589"/>
                    <a:pt x="6619" y="8589"/>
                  </a:cubicBezTo>
                  <a:cubicBezTo>
                    <a:pt x="6574" y="8567"/>
                    <a:pt x="6518" y="8556"/>
                    <a:pt x="6474" y="8533"/>
                  </a:cubicBezTo>
                  <a:cubicBezTo>
                    <a:pt x="6273" y="8456"/>
                    <a:pt x="6063" y="8367"/>
                    <a:pt x="5885" y="8244"/>
                  </a:cubicBezTo>
                  <a:cubicBezTo>
                    <a:pt x="5773" y="8167"/>
                    <a:pt x="5684" y="8078"/>
                    <a:pt x="5584" y="7989"/>
                  </a:cubicBezTo>
                  <a:cubicBezTo>
                    <a:pt x="5618" y="7989"/>
                    <a:pt x="5640" y="7977"/>
                    <a:pt x="5662" y="7977"/>
                  </a:cubicBezTo>
                  <a:cubicBezTo>
                    <a:pt x="5964" y="8032"/>
                    <a:pt x="6258" y="8072"/>
                    <a:pt x="6558" y="8072"/>
                  </a:cubicBezTo>
                  <a:cubicBezTo>
                    <a:pt x="6622" y="8072"/>
                    <a:pt x="6687" y="8070"/>
                    <a:pt x="6752" y="8066"/>
                  </a:cubicBezTo>
                  <a:cubicBezTo>
                    <a:pt x="7008" y="8055"/>
                    <a:pt x="7252" y="8022"/>
                    <a:pt x="7497" y="7955"/>
                  </a:cubicBezTo>
                  <a:cubicBezTo>
                    <a:pt x="7620" y="7922"/>
                    <a:pt x="7731" y="7888"/>
                    <a:pt x="7842" y="7821"/>
                  </a:cubicBezTo>
                  <a:cubicBezTo>
                    <a:pt x="7953" y="7744"/>
                    <a:pt x="8031" y="7644"/>
                    <a:pt x="8109" y="7544"/>
                  </a:cubicBezTo>
                  <a:cubicBezTo>
                    <a:pt x="8309" y="7288"/>
                    <a:pt x="8509" y="7032"/>
                    <a:pt x="8698" y="6765"/>
                  </a:cubicBezTo>
                  <a:cubicBezTo>
                    <a:pt x="8754" y="6687"/>
                    <a:pt x="8809" y="6598"/>
                    <a:pt x="8865" y="6509"/>
                  </a:cubicBezTo>
                  <a:cubicBezTo>
                    <a:pt x="8888" y="6420"/>
                    <a:pt x="8888" y="6331"/>
                    <a:pt x="8888" y="6242"/>
                  </a:cubicBezTo>
                  <a:lnTo>
                    <a:pt x="8888" y="6242"/>
                  </a:lnTo>
                  <a:cubicBezTo>
                    <a:pt x="8821" y="6353"/>
                    <a:pt x="8754" y="6465"/>
                    <a:pt x="8676" y="6576"/>
                  </a:cubicBezTo>
                  <a:cubicBezTo>
                    <a:pt x="8631" y="6643"/>
                    <a:pt x="8576" y="6709"/>
                    <a:pt x="8532" y="6776"/>
                  </a:cubicBezTo>
                  <a:cubicBezTo>
                    <a:pt x="8665" y="6554"/>
                    <a:pt x="8776" y="6331"/>
                    <a:pt x="8888" y="6098"/>
                  </a:cubicBezTo>
                  <a:lnTo>
                    <a:pt x="8888" y="5931"/>
                  </a:lnTo>
                  <a:cubicBezTo>
                    <a:pt x="8676" y="6309"/>
                    <a:pt x="8487" y="6709"/>
                    <a:pt x="8198" y="7043"/>
                  </a:cubicBezTo>
                  <a:cubicBezTo>
                    <a:pt x="7931" y="7332"/>
                    <a:pt x="7608" y="7577"/>
                    <a:pt x="7230" y="7688"/>
                  </a:cubicBezTo>
                  <a:cubicBezTo>
                    <a:pt x="7064" y="7744"/>
                    <a:pt x="6874" y="7766"/>
                    <a:pt x="6696" y="7766"/>
                  </a:cubicBezTo>
                  <a:cubicBezTo>
                    <a:pt x="6496" y="7755"/>
                    <a:pt x="6296" y="7700"/>
                    <a:pt x="6096" y="7633"/>
                  </a:cubicBezTo>
                  <a:cubicBezTo>
                    <a:pt x="5684" y="7477"/>
                    <a:pt x="5284" y="7288"/>
                    <a:pt x="4950" y="6988"/>
                  </a:cubicBezTo>
                  <a:cubicBezTo>
                    <a:pt x="4772" y="6820"/>
                    <a:pt x="4617" y="6632"/>
                    <a:pt x="4461" y="6454"/>
                  </a:cubicBezTo>
                  <a:cubicBezTo>
                    <a:pt x="4439" y="6432"/>
                    <a:pt x="4417" y="6409"/>
                    <a:pt x="4405" y="6387"/>
                  </a:cubicBezTo>
                  <a:lnTo>
                    <a:pt x="4405" y="6387"/>
                  </a:lnTo>
                  <a:cubicBezTo>
                    <a:pt x="4761" y="6576"/>
                    <a:pt x="5139" y="6732"/>
                    <a:pt x="5551" y="6732"/>
                  </a:cubicBezTo>
                  <a:cubicBezTo>
                    <a:pt x="6007" y="6732"/>
                    <a:pt x="6451" y="6576"/>
                    <a:pt x="6830" y="6331"/>
                  </a:cubicBezTo>
                  <a:cubicBezTo>
                    <a:pt x="7009" y="6388"/>
                    <a:pt x="7188" y="6437"/>
                    <a:pt x="7374" y="6437"/>
                  </a:cubicBezTo>
                  <a:cubicBezTo>
                    <a:pt x="7407" y="6437"/>
                    <a:pt x="7441" y="6435"/>
                    <a:pt x="7475" y="6432"/>
                  </a:cubicBezTo>
                  <a:cubicBezTo>
                    <a:pt x="7697" y="6420"/>
                    <a:pt x="7976" y="6343"/>
                    <a:pt x="8087" y="6131"/>
                  </a:cubicBezTo>
                  <a:cubicBezTo>
                    <a:pt x="8220" y="5898"/>
                    <a:pt x="8275" y="5619"/>
                    <a:pt x="8342" y="5352"/>
                  </a:cubicBezTo>
                  <a:cubicBezTo>
                    <a:pt x="8398" y="5097"/>
                    <a:pt x="8443" y="4830"/>
                    <a:pt x="8465" y="4563"/>
                  </a:cubicBezTo>
                  <a:cubicBezTo>
                    <a:pt x="8487" y="4341"/>
                    <a:pt x="8487" y="4129"/>
                    <a:pt x="8443" y="3906"/>
                  </a:cubicBezTo>
                  <a:cubicBezTo>
                    <a:pt x="8676" y="3584"/>
                    <a:pt x="8799" y="3195"/>
                    <a:pt x="8854" y="2806"/>
                  </a:cubicBezTo>
                  <a:cubicBezTo>
                    <a:pt x="8865" y="2772"/>
                    <a:pt x="8865" y="2739"/>
                    <a:pt x="8865" y="2717"/>
                  </a:cubicBezTo>
                  <a:cubicBezTo>
                    <a:pt x="8776" y="2594"/>
                    <a:pt x="8676" y="2494"/>
                    <a:pt x="8542" y="2438"/>
                  </a:cubicBezTo>
                  <a:cubicBezTo>
                    <a:pt x="8532" y="2238"/>
                    <a:pt x="8509" y="2038"/>
                    <a:pt x="8487" y="1849"/>
                  </a:cubicBezTo>
                  <a:lnTo>
                    <a:pt x="8487" y="1783"/>
                  </a:lnTo>
                  <a:cubicBezTo>
                    <a:pt x="8387" y="1615"/>
                    <a:pt x="8265" y="1460"/>
                    <a:pt x="8109" y="1326"/>
                  </a:cubicBezTo>
                  <a:cubicBezTo>
                    <a:pt x="8020" y="1237"/>
                    <a:pt x="7931" y="1160"/>
                    <a:pt x="7820" y="1115"/>
                  </a:cubicBezTo>
                  <a:cubicBezTo>
                    <a:pt x="7719" y="1081"/>
                    <a:pt x="7608" y="1071"/>
                    <a:pt x="7497" y="1071"/>
                  </a:cubicBezTo>
                  <a:cubicBezTo>
                    <a:pt x="7386" y="1081"/>
                    <a:pt x="7274" y="1093"/>
                    <a:pt x="7175" y="1126"/>
                  </a:cubicBezTo>
                  <a:cubicBezTo>
                    <a:pt x="7141" y="1137"/>
                    <a:pt x="7108" y="1148"/>
                    <a:pt x="7074" y="1170"/>
                  </a:cubicBezTo>
                  <a:cubicBezTo>
                    <a:pt x="7030" y="1037"/>
                    <a:pt x="6975" y="903"/>
                    <a:pt x="6896" y="782"/>
                  </a:cubicBezTo>
                  <a:cubicBezTo>
                    <a:pt x="6730" y="515"/>
                    <a:pt x="6496" y="303"/>
                    <a:pt x="6218" y="159"/>
                  </a:cubicBezTo>
                  <a:cubicBezTo>
                    <a:pt x="6207" y="153"/>
                    <a:pt x="6196" y="150"/>
                    <a:pt x="6186" y="150"/>
                  </a:cubicBezTo>
                  <a:cubicBezTo>
                    <a:pt x="6176" y="150"/>
                    <a:pt x="6168" y="153"/>
                    <a:pt x="6162" y="159"/>
                  </a:cubicBezTo>
                  <a:cubicBezTo>
                    <a:pt x="6129" y="147"/>
                    <a:pt x="6096" y="125"/>
                    <a:pt x="6063" y="114"/>
                  </a:cubicBezTo>
                  <a:cubicBezTo>
                    <a:pt x="5918" y="48"/>
                    <a:pt x="5762" y="14"/>
                    <a:pt x="5606" y="3"/>
                  </a:cubicBezTo>
                  <a:cubicBezTo>
                    <a:pt x="5603" y="1"/>
                    <a:pt x="5600" y="1"/>
                    <a:pt x="559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11"/>
            <p:cNvSpPr/>
            <p:nvPr/>
          </p:nvSpPr>
          <p:spPr>
            <a:xfrm>
              <a:off x="2355825" y="4335232"/>
              <a:ext cx="76473" cy="72461"/>
            </a:xfrm>
            <a:custGeom>
              <a:avLst/>
              <a:gdLst/>
              <a:ahLst/>
              <a:cxnLst/>
              <a:rect l="l" t="t" r="r" b="b"/>
              <a:pathLst>
                <a:path w="2192" h="2077" extrusionOk="0">
                  <a:moveTo>
                    <a:pt x="1197" y="0"/>
                  </a:moveTo>
                  <a:cubicBezTo>
                    <a:pt x="954" y="0"/>
                    <a:pt x="713" y="97"/>
                    <a:pt x="512" y="235"/>
                  </a:cubicBezTo>
                  <a:cubicBezTo>
                    <a:pt x="379" y="324"/>
                    <a:pt x="267" y="435"/>
                    <a:pt x="189" y="569"/>
                  </a:cubicBezTo>
                  <a:cubicBezTo>
                    <a:pt x="122" y="702"/>
                    <a:pt x="89" y="858"/>
                    <a:pt x="67" y="1002"/>
                  </a:cubicBezTo>
                  <a:cubicBezTo>
                    <a:pt x="0" y="1325"/>
                    <a:pt x="11" y="1669"/>
                    <a:pt x="100" y="1981"/>
                  </a:cubicBezTo>
                  <a:cubicBezTo>
                    <a:pt x="100" y="1992"/>
                    <a:pt x="122" y="2015"/>
                    <a:pt x="134" y="2015"/>
                  </a:cubicBezTo>
                  <a:cubicBezTo>
                    <a:pt x="134" y="2025"/>
                    <a:pt x="145" y="2037"/>
                    <a:pt x="145" y="2037"/>
                  </a:cubicBezTo>
                  <a:cubicBezTo>
                    <a:pt x="145" y="2062"/>
                    <a:pt x="172" y="2076"/>
                    <a:pt x="195" y="2076"/>
                  </a:cubicBezTo>
                  <a:cubicBezTo>
                    <a:pt x="213" y="2076"/>
                    <a:pt x="228" y="2067"/>
                    <a:pt x="223" y="2048"/>
                  </a:cubicBezTo>
                  <a:lnTo>
                    <a:pt x="223" y="2015"/>
                  </a:lnTo>
                  <a:lnTo>
                    <a:pt x="223" y="1981"/>
                  </a:lnTo>
                  <a:cubicBezTo>
                    <a:pt x="211" y="1959"/>
                    <a:pt x="211" y="1926"/>
                    <a:pt x="201" y="1903"/>
                  </a:cubicBezTo>
                  <a:cubicBezTo>
                    <a:pt x="134" y="1459"/>
                    <a:pt x="156" y="980"/>
                    <a:pt x="456" y="613"/>
                  </a:cubicBezTo>
                  <a:cubicBezTo>
                    <a:pt x="601" y="458"/>
                    <a:pt x="790" y="335"/>
                    <a:pt x="1012" y="302"/>
                  </a:cubicBezTo>
                  <a:cubicBezTo>
                    <a:pt x="1057" y="293"/>
                    <a:pt x="1102" y="289"/>
                    <a:pt x="1147" y="289"/>
                  </a:cubicBezTo>
                  <a:cubicBezTo>
                    <a:pt x="1338" y="289"/>
                    <a:pt x="1529" y="362"/>
                    <a:pt x="1691" y="480"/>
                  </a:cubicBezTo>
                  <a:cubicBezTo>
                    <a:pt x="1802" y="557"/>
                    <a:pt x="1869" y="658"/>
                    <a:pt x="1924" y="780"/>
                  </a:cubicBezTo>
                  <a:cubicBezTo>
                    <a:pt x="1969" y="891"/>
                    <a:pt x="2002" y="1014"/>
                    <a:pt x="2069" y="1125"/>
                  </a:cubicBezTo>
                  <a:cubicBezTo>
                    <a:pt x="2082" y="1144"/>
                    <a:pt x="2117" y="1163"/>
                    <a:pt x="2142" y="1163"/>
                  </a:cubicBezTo>
                  <a:cubicBezTo>
                    <a:pt x="2161" y="1163"/>
                    <a:pt x="2174" y="1153"/>
                    <a:pt x="2169" y="1125"/>
                  </a:cubicBezTo>
                  <a:cubicBezTo>
                    <a:pt x="2124" y="858"/>
                    <a:pt x="2191" y="591"/>
                    <a:pt x="2002" y="369"/>
                  </a:cubicBezTo>
                  <a:cubicBezTo>
                    <a:pt x="1913" y="268"/>
                    <a:pt x="1791" y="191"/>
                    <a:pt x="1669" y="135"/>
                  </a:cubicBezTo>
                  <a:cubicBezTo>
                    <a:pt x="1535" y="68"/>
                    <a:pt x="1390" y="13"/>
                    <a:pt x="1235" y="1"/>
                  </a:cubicBezTo>
                  <a:cubicBezTo>
                    <a:pt x="1222" y="1"/>
                    <a:pt x="1210" y="0"/>
                    <a:pt x="119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11"/>
            <p:cNvSpPr/>
            <p:nvPr/>
          </p:nvSpPr>
          <p:spPr>
            <a:xfrm>
              <a:off x="2301085" y="4276341"/>
              <a:ext cx="113349" cy="129921"/>
            </a:xfrm>
            <a:custGeom>
              <a:avLst/>
              <a:gdLst/>
              <a:ahLst/>
              <a:cxnLst/>
              <a:rect l="l" t="t" r="r" b="b"/>
              <a:pathLst>
                <a:path w="3249" h="3724" extrusionOk="0">
                  <a:moveTo>
                    <a:pt x="2171" y="1"/>
                  </a:moveTo>
                  <a:cubicBezTo>
                    <a:pt x="1783" y="1"/>
                    <a:pt x="1398" y="83"/>
                    <a:pt x="1058" y="277"/>
                  </a:cubicBezTo>
                  <a:cubicBezTo>
                    <a:pt x="735" y="455"/>
                    <a:pt x="479" y="722"/>
                    <a:pt x="324" y="1044"/>
                  </a:cubicBezTo>
                  <a:cubicBezTo>
                    <a:pt x="235" y="1234"/>
                    <a:pt x="168" y="1434"/>
                    <a:pt x="124" y="1622"/>
                  </a:cubicBezTo>
                  <a:cubicBezTo>
                    <a:pt x="68" y="1834"/>
                    <a:pt x="23" y="2034"/>
                    <a:pt x="12" y="2245"/>
                  </a:cubicBezTo>
                  <a:cubicBezTo>
                    <a:pt x="1" y="2468"/>
                    <a:pt x="23" y="2702"/>
                    <a:pt x="57" y="2924"/>
                  </a:cubicBezTo>
                  <a:cubicBezTo>
                    <a:pt x="90" y="3179"/>
                    <a:pt x="124" y="3424"/>
                    <a:pt x="157" y="3669"/>
                  </a:cubicBezTo>
                  <a:cubicBezTo>
                    <a:pt x="157" y="3702"/>
                    <a:pt x="192" y="3724"/>
                    <a:pt x="223" y="3724"/>
                  </a:cubicBezTo>
                  <a:cubicBezTo>
                    <a:pt x="244" y="3724"/>
                    <a:pt x="263" y="3714"/>
                    <a:pt x="268" y="3691"/>
                  </a:cubicBezTo>
                  <a:cubicBezTo>
                    <a:pt x="324" y="3213"/>
                    <a:pt x="479" y="2746"/>
                    <a:pt x="657" y="2301"/>
                  </a:cubicBezTo>
                  <a:cubicBezTo>
                    <a:pt x="746" y="2079"/>
                    <a:pt x="868" y="1867"/>
                    <a:pt x="1058" y="1711"/>
                  </a:cubicBezTo>
                  <a:cubicBezTo>
                    <a:pt x="1206" y="1584"/>
                    <a:pt x="1384" y="1477"/>
                    <a:pt x="1574" y="1477"/>
                  </a:cubicBezTo>
                  <a:cubicBezTo>
                    <a:pt x="1583" y="1477"/>
                    <a:pt x="1593" y="1478"/>
                    <a:pt x="1602" y="1478"/>
                  </a:cubicBezTo>
                  <a:cubicBezTo>
                    <a:pt x="1625" y="1478"/>
                    <a:pt x="1658" y="1467"/>
                    <a:pt x="1658" y="1434"/>
                  </a:cubicBezTo>
                  <a:cubicBezTo>
                    <a:pt x="1658" y="1256"/>
                    <a:pt x="1758" y="1111"/>
                    <a:pt x="1869" y="967"/>
                  </a:cubicBezTo>
                  <a:cubicBezTo>
                    <a:pt x="1981" y="822"/>
                    <a:pt x="2103" y="688"/>
                    <a:pt x="2247" y="588"/>
                  </a:cubicBezTo>
                  <a:cubicBezTo>
                    <a:pt x="2526" y="388"/>
                    <a:pt x="2882" y="354"/>
                    <a:pt x="3204" y="322"/>
                  </a:cubicBezTo>
                  <a:cubicBezTo>
                    <a:pt x="3238" y="310"/>
                    <a:pt x="3248" y="277"/>
                    <a:pt x="3238" y="255"/>
                  </a:cubicBezTo>
                  <a:cubicBezTo>
                    <a:pt x="3238" y="243"/>
                    <a:pt x="3226" y="243"/>
                    <a:pt x="3226" y="233"/>
                  </a:cubicBezTo>
                  <a:cubicBezTo>
                    <a:pt x="3238" y="221"/>
                    <a:pt x="3226" y="188"/>
                    <a:pt x="3193" y="177"/>
                  </a:cubicBezTo>
                  <a:cubicBezTo>
                    <a:pt x="2868" y="66"/>
                    <a:pt x="2518" y="1"/>
                    <a:pt x="21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11"/>
            <p:cNvSpPr/>
            <p:nvPr/>
          </p:nvSpPr>
          <p:spPr>
            <a:xfrm>
              <a:off x="2338067" y="4285551"/>
              <a:ext cx="74310" cy="64193"/>
            </a:xfrm>
            <a:custGeom>
              <a:avLst/>
              <a:gdLst/>
              <a:ahLst/>
              <a:cxnLst/>
              <a:rect l="l" t="t" r="r" b="b"/>
              <a:pathLst>
                <a:path w="2130" h="1840" extrusionOk="0">
                  <a:moveTo>
                    <a:pt x="1899" y="1"/>
                  </a:moveTo>
                  <a:cubicBezTo>
                    <a:pt x="1632" y="1"/>
                    <a:pt x="1361" y="82"/>
                    <a:pt x="1143" y="246"/>
                  </a:cubicBezTo>
                  <a:cubicBezTo>
                    <a:pt x="799" y="502"/>
                    <a:pt x="654" y="903"/>
                    <a:pt x="398" y="1225"/>
                  </a:cubicBezTo>
                  <a:cubicBezTo>
                    <a:pt x="265" y="1414"/>
                    <a:pt x="75" y="1559"/>
                    <a:pt x="9" y="1781"/>
                  </a:cubicBezTo>
                  <a:cubicBezTo>
                    <a:pt x="1" y="1813"/>
                    <a:pt x="44" y="1839"/>
                    <a:pt x="78" y="1839"/>
                  </a:cubicBezTo>
                  <a:cubicBezTo>
                    <a:pt x="91" y="1839"/>
                    <a:pt x="103" y="1835"/>
                    <a:pt x="109" y="1826"/>
                  </a:cubicBezTo>
                  <a:cubicBezTo>
                    <a:pt x="186" y="1637"/>
                    <a:pt x="342" y="1503"/>
                    <a:pt x="465" y="1348"/>
                  </a:cubicBezTo>
                  <a:cubicBezTo>
                    <a:pt x="587" y="1192"/>
                    <a:pt x="676" y="1025"/>
                    <a:pt x="776" y="847"/>
                  </a:cubicBezTo>
                  <a:cubicBezTo>
                    <a:pt x="876" y="680"/>
                    <a:pt x="977" y="502"/>
                    <a:pt x="1121" y="369"/>
                  </a:cubicBezTo>
                  <a:cubicBezTo>
                    <a:pt x="1232" y="258"/>
                    <a:pt x="1377" y="179"/>
                    <a:pt x="1533" y="124"/>
                  </a:cubicBezTo>
                  <a:cubicBezTo>
                    <a:pt x="1657" y="78"/>
                    <a:pt x="1787" y="58"/>
                    <a:pt x="1918" y="58"/>
                  </a:cubicBezTo>
                  <a:cubicBezTo>
                    <a:pt x="1975" y="58"/>
                    <a:pt x="2032" y="62"/>
                    <a:pt x="2089" y="68"/>
                  </a:cubicBezTo>
                  <a:cubicBezTo>
                    <a:pt x="2093" y="69"/>
                    <a:pt x="2096" y="70"/>
                    <a:pt x="2100" y="70"/>
                  </a:cubicBezTo>
                  <a:cubicBezTo>
                    <a:pt x="2129" y="70"/>
                    <a:pt x="2108" y="23"/>
                    <a:pt x="2077" y="13"/>
                  </a:cubicBezTo>
                  <a:cubicBezTo>
                    <a:pt x="2019" y="5"/>
                    <a:pt x="1959" y="1"/>
                    <a:pt x="189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11"/>
            <p:cNvSpPr/>
            <p:nvPr/>
          </p:nvSpPr>
          <p:spPr>
            <a:xfrm>
              <a:off x="2453199" y="4308822"/>
              <a:ext cx="15560" cy="90673"/>
            </a:xfrm>
            <a:custGeom>
              <a:avLst/>
              <a:gdLst/>
              <a:ahLst/>
              <a:cxnLst/>
              <a:rect l="l" t="t" r="r" b="b"/>
              <a:pathLst>
                <a:path w="446" h="2599" extrusionOk="0">
                  <a:moveTo>
                    <a:pt x="31" y="1"/>
                  </a:moveTo>
                  <a:cubicBezTo>
                    <a:pt x="14" y="1"/>
                    <a:pt x="0" y="12"/>
                    <a:pt x="12" y="36"/>
                  </a:cubicBezTo>
                  <a:cubicBezTo>
                    <a:pt x="212" y="424"/>
                    <a:pt x="357" y="836"/>
                    <a:pt x="324" y="1281"/>
                  </a:cubicBezTo>
                  <a:cubicBezTo>
                    <a:pt x="301" y="1492"/>
                    <a:pt x="245" y="1704"/>
                    <a:pt x="201" y="1904"/>
                  </a:cubicBezTo>
                  <a:cubicBezTo>
                    <a:pt x="146" y="2127"/>
                    <a:pt x="79" y="2337"/>
                    <a:pt x="79" y="2560"/>
                  </a:cubicBezTo>
                  <a:cubicBezTo>
                    <a:pt x="79" y="2582"/>
                    <a:pt x="102" y="2599"/>
                    <a:pt x="122" y="2599"/>
                  </a:cubicBezTo>
                  <a:cubicBezTo>
                    <a:pt x="132" y="2599"/>
                    <a:pt x="142" y="2594"/>
                    <a:pt x="146" y="2582"/>
                  </a:cubicBezTo>
                  <a:cubicBezTo>
                    <a:pt x="201" y="2360"/>
                    <a:pt x="257" y="2137"/>
                    <a:pt x="301" y="1915"/>
                  </a:cubicBezTo>
                  <a:cubicBezTo>
                    <a:pt x="357" y="1704"/>
                    <a:pt x="401" y="1482"/>
                    <a:pt x="413" y="1259"/>
                  </a:cubicBezTo>
                  <a:cubicBezTo>
                    <a:pt x="446" y="814"/>
                    <a:pt x="279" y="414"/>
                    <a:pt x="67" y="24"/>
                  </a:cubicBezTo>
                  <a:cubicBezTo>
                    <a:pt x="62" y="9"/>
                    <a:pt x="46" y="1"/>
                    <a:pt x="3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11"/>
            <p:cNvSpPr/>
            <p:nvPr/>
          </p:nvSpPr>
          <p:spPr>
            <a:xfrm>
              <a:off x="2518126" y="4347234"/>
              <a:ext cx="13118" cy="78706"/>
            </a:xfrm>
            <a:custGeom>
              <a:avLst/>
              <a:gdLst/>
              <a:ahLst/>
              <a:cxnLst/>
              <a:rect l="l" t="t" r="r" b="b"/>
              <a:pathLst>
                <a:path w="376" h="2256" extrusionOk="0">
                  <a:moveTo>
                    <a:pt x="203" y="0"/>
                  </a:moveTo>
                  <a:cubicBezTo>
                    <a:pt x="194" y="0"/>
                    <a:pt x="186" y="4"/>
                    <a:pt x="186" y="13"/>
                  </a:cubicBezTo>
                  <a:cubicBezTo>
                    <a:pt x="198" y="35"/>
                    <a:pt x="186" y="58"/>
                    <a:pt x="186" y="80"/>
                  </a:cubicBezTo>
                  <a:cubicBezTo>
                    <a:pt x="186" y="91"/>
                    <a:pt x="198" y="91"/>
                    <a:pt x="208" y="91"/>
                  </a:cubicBezTo>
                  <a:cubicBezTo>
                    <a:pt x="231" y="247"/>
                    <a:pt x="253" y="403"/>
                    <a:pt x="264" y="558"/>
                  </a:cubicBezTo>
                  <a:cubicBezTo>
                    <a:pt x="275" y="747"/>
                    <a:pt x="275" y="937"/>
                    <a:pt x="264" y="1115"/>
                  </a:cubicBezTo>
                  <a:cubicBezTo>
                    <a:pt x="231" y="1493"/>
                    <a:pt x="131" y="1849"/>
                    <a:pt x="8" y="2193"/>
                  </a:cubicBezTo>
                  <a:cubicBezTo>
                    <a:pt x="1" y="2224"/>
                    <a:pt x="32" y="2256"/>
                    <a:pt x="59" y="2256"/>
                  </a:cubicBezTo>
                  <a:cubicBezTo>
                    <a:pt x="70" y="2256"/>
                    <a:pt x="80" y="2250"/>
                    <a:pt x="87" y="2237"/>
                  </a:cubicBezTo>
                  <a:cubicBezTo>
                    <a:pt x="253" y="1893"/>
                    <a:pt x="331" y="1515"/>
                    <a:pt x="353" y="1137"/>
                  </a:cubicBezTo>
                  <a:cubicBezTo>
                    <a:pt x="376" y="769"/>
                    <a:pt x="353" y="369"/>
                    <a:pt x="231" y="13"/>
                  </a:cubicBezTo>
                  <a:cubicBezTo>
                    <a:pt x="231" y="7"/>
                    <a:pt x="216" y="0"/>
                    <a:pt x="20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11"/>
            <p:cNvSpPr/>
            <p:nvPr/>
          </p:nvSpPr>
          <p:spPr>
            <a:xfrm>
              <a:off x="2259184" y="4429640"/>
              <a:ext cx="144783" cy="64367"/>
            </a:xfrm>
            <a:custGeom>
              <a:avLst/>
              <a:gdLst/>
              <a:ahLst/>
              <a:cxnLst/>
              <a:rect l="l" t="t" r="r" b="b"/>
              <a:pathLst>
                <a:path w="4150" h="1845" extrusionOk="0">
                  <a:moveTo>
                    <a:pt x="50" y="0"/>
                  </a:moveTo>
                  <a:cubicBezTo>
                    <a:pt x="14" y="0"/>
                    <a:pt x="0" y="49"/>
                    <a:pt x="45" y="76"/>
                  </a:cubicBezTo>
                  <a:lnTo>
                    <a:pt x="57" y="76"/>
                  </a:lnTo>
                  <a:cubicBezTo>
                    <a:pt x="57" y="87"/>
                    <a:pt x="57" y="87"/>
                    <a:pt x="67" y="87"/>
                  </a:cubicBezTo>
                  <a:cubicBezTo>
                    <a:pt x="423" y="599"/>
                    <a:pt x="868" y="1066"/>
                    <a:pt x="1391" y="1422"/>
                  </a:cubicBezTo>
                  <a:cubicBezTo>
                    <a:pt x="1624" y="1578"/>
                    <a:pt x="1881" y="1722"/>
                    <a:pt x="2158" y="1788"/>
                  </a:cubicBezTo>
                  <a:cubicBezTo>
                    <a:pt x="2292" y="1822"/>
                    <a:pt x="2437" y="1845"/>
                    <a:pt x="2581" y="1845"/>
                  </a:cubicBezTo>
                  <a:cubicBezTo>
                    <a:pt x="2726" y="1845"/>
                    <a:pt x="2870" y="1811"/>
                    <a:pt x="3015" y="1788"/>
                  </a:cubicBezTo>
                  <a:cubicBezTo>
                    <a:pt x="3182" y="1756"/>
                    <a:pt x="3359" y="1733"/>
                    <a:pt x="3537" y="1733"/>
                  </a:cubicBezTo>
                  <a:cubicBezTo>
                    <a:pt x="3579" y="1731"/>
                    <a:pt x="3619" y="1730"/>
                    <a:pt x="3660" y="1730"/>
                  </a:cubicBezTo>
                  <a:cubicBezTo>
                    <a:pt x="3767" y="1730"/>
                    <a:pt x="3871" y="1736"/>
                    <a:pt x="3974" y="1736"/>
                  </a:cubicBezTo>
                  <a:cubicBezTo>
                    <a:pt x="4010" y="1736"/>
                    <a:pt x="4046" y="1736"/>
                    <a:pt x="4083" y="1733"/>
                  </a:cubicBezTo>
                  <a:cubicBezTo>
                    <a:pt x="4150" y="1733"/>
                    <a:pt x="4116" y="1667"/>
                    <a:pt x="4071" y="1655"/>
                  </a:cubicBezTo>
                  <a:cubicBezTo>
                    <a:pt x="3932" y="1634"/>
                    <a:pt x="3791" y="1626"/>
                    <a:pt x="3649" y="1626"/>
                  </a:cubicBezTo>
                  <a:cubicBezTo>
                    <a:pt x="3485" y="1626"/>
                    <a:pt x="3321" y="1637"/>
                    <a:pt x="3159" y="1655"/>
                  </a:cubicBezTo>
                  <a:cubicBezTo>
                    <a:pt x="3015" y="1677"/>
                    <a:pt x="2870" y="1711"/>
                    <a:pt x="2714" y="1733"/>
                  </a:cubicBezTo>
                  <a:cubicBezTo>
                    <a:pt x="2655" y="1738"/>
                    <a:pt x="2596" y="1740"/>
                    <a:pt x="2538" y="1740"/>
                  </a:cubicBezTo>
                  <a:cubicBezTo>
                    <a:pt x="2453" y="1740"/>
                    <a:pt x="2371" y="1735"/>
                    <a:pt x="2292" y="1722"/>
                  </a:cubicBezTo>
                  <a:cubicBezTo>
                    <a:pt x="1725" y="1622"/>
                    <a:pt x="1246" y="1232"/>
                    <a:pt x="835" y="844"/>
                  </a:cubicBezTo>
                  <a:cubicBezTo>
                    <a:pt x="579" y="610"/>
                    <a:pt x="346" y="343"/>
                    <a:pt x="134" y="53"/>
                  </a:cubicBezTo>
                  <a:cubicBezTo>
                    <a:pt x="123" y="43"/>
                    <a:pt x="112" y="31"/>
                    <a:pt x="101" y="31"/>
                  </a:cubicBezTo>
                  <a:cubicBezTo>
                    <a:pt x="101" y="21"/>
                    <a:pt x="90" y="9"/>
                    <a:pt x="79" y="9"/>
                  </a:cubicBezTo>
                  <a:cubicBezTo>
                    <a:pt x="68" y="3"/>
                    <a:pt x="59"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11"/>
            <p:cNvSpPr/>
            <p:nvPr/>
          </p:nvSpPr>
          <p:spPr>
            <a:xfrm>
              <a:off x="2344068" y="4512291"/>
              <a:ext cx="158843" cy="58541"/>
            </a:xfrm>
            <a:custGeom>
              <a:avLst/>
              <a:gdLst/>
              <a:ahLst/>
              <a:cxnLst/>
              <a:rect l="l" t="t" r="r" b="b"/>
              <a:pathLst>
                <a:path w="4553" h="1678" extrusionOk="0">
                  <a:moveTo>
                    <a:pt x="1051" y="1"/>
                  </a:moveTo>
                  <a:cubicBezTo>
                    <a:pt x="1025" y="1"/>
                    <a:pt x="1002" y="15"/>
                    <a:pt x="1015" y="42"/>
                  </a:cubicBezTo>
                  <a:cubicBezTo>
                    <a:pt x="1494" y="776"/>
                    <a:pt x="2283" y="1221"/>
                    <a:pt x="3118" y="1455"/>
                  </a:cubicBezTo>
                  <a:cubicBezTo>
                    <a:pt x="2751" y="1478"/>
                    <a:pt x="2395" y="1510"/>
                    <a:pt x="2028" y="1555"/>
                  </a:cubicBezTo>
                  <a:cubicBezTo>
                    <a:pt x="1878" y="1571"/>
                    <a:pt x="1723" y="1586"/>
                    <a:pt x="1571" y="1586"/>
                  </a:cubicBezTo>
                  <a:cubicBezTo>
                    <a:pt x="1507" y="1586"/>
                    <a:pt x="1445" y="1584"/>
                    <a:pt x="1383" y="1577"/>
                  </a:cubicBezTo>
                  <a:cubicBezTo>
                    <a:pt x="1171" y="1555"/>
                    <a:pt x="960" y="1500"/>
                    <a:pt x="760" y="1433"/>
                  </a:cubicBezTo>
                  <a:cubicBezTo>
                    <a:pt x="538" y="1355"/>
                    <a:pt x="304" y="1255"/>
                    <a:pt x="81" y="1166"/>
                  </a:cubicBezTo>
                  <a:cubicBezTo>
                    <a:pt x="74" y="1163"/>
                    <a:pt x="66" y="1162"/>
                    <a:pt x="60" y="1162"/>
                  </a:cubicBezTo>
                  <a:cubicBezTo>
                    <a:pt x="18" y="1162"/>
                    <a:pt x="0" y="1214"/>
                    <a:pt x="48" y="1233"/>
                  </a:cubicBezTo>
                  <a:cubicBezTo>
                    <a:pt x="437" y="1411"/>
                    <a:pt x="838" y="1577"/>
                    <a:pt x="1272" y="1644"/>
                  </a:cubicBezTo>
                  <a:cubicBezTo>
                    <a:pt x="1383" y="1661"/>
                    <a:pt x="1495" y="1668"/>
                    <a:pt x="1607" y="1668"/>
                  </a:cubicBezTo>
                  <a:cubicBezTo>
                    <a:pt x="1933" y="1668"/>
                    <a:pt x="2261" y="1610"/>
                    <a:pt x="2584" y="1577"/>
                  </a:cubicBezTo>
                  <a:cubicBezTo>
                    <a:pt x="2829" y="1544"/>
                    <a:pt x="3074" y="1522"/>
                    <a:pt x="3318" y="1500"/>
                  </a:cubicBezTo>
                  <a:cubicBezTo>
                    <a:pt x="3396" y="1522"/>
                    <a:pt x="3485" y="1544"/>
                    <a:pt x="3563" y="1555"/>
                  </a:cubicBezTo>
                  <a:cubicBezTo>
                    <a:pt x="3863" y="1611"/>
                    <a:pt x="4163" y="1655"/>
                    <a:pt x="4475" y="1678"/>
                  </a:cubicBezTo>
                  <a:cubicBezTo>
                    <a:pt x="4552" y="1678"/>
                    <a:pt x="4508" y="1589"/>
                    <a:pt x="4453" y="1577"/>
                  </a:cubicBezTo>
                  <a:cubicBezTo>
                    <a:pt x="3941" y="1522"/>
                    <a:pt x="3429" y="1455"/>
                    <a:pt x="2928" y="1300"/>
                  </a:cubicBezTo>
                  <a:cubicBezTo>
                    <a:pt x="2461" y="1155"/>
                    <a:pt x="2016" y="932"/>
                    <a:pt x="1638" y="621"/>
                  </a:cubicBezTo>
                  <a:cubicBezTo>
                    <a:pt x="1427" y="443"/>
                    <a:pt x="1238" y="243"/>
                    <a:pt x="1094" y="20"/>
                  </a:cubicBezTo>
                  <a:cubicBezTo>
                    <a:pt x="1085" y="7"/>
                    <a:pt x="1067" y="1"/>
                    <a:pt x="10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11"/>
            <p:cNvSpPr/>
            <p:nvPr/>
          </p:nvSpPr>
          <p:spPr>
            <a:xfrm>
              <a:off x="2335590" y="4401171"/>
              <a:ext cx="154028" cy="111884"/>
            </a:xfrm>
            <a:custGeom>
              <a:avLst/>
              <a:gdLst/>
              <a:ahLst/>
              <a:cxnLst/>
              <a:rect l="l" t="t" r="r" b="b"/>
              <a:pathLst>
                <a:path w="4415" h="3207" extrusionOk="0">
                  <a:moveTo>
                    <a:pt x="38" y="1"/>
                  </a:moveTo>
                  <a:cubicBezTo>
                    <a:pt x="18" y="1"/>
                    <a:pt x="1" y="12"/>
                    <a:pt x="13" y="36"/>
                  </a:cubicBezTo>
                  <a:cubicBezTo>
                    <a:pt x="302" y="602"/>
                    <a:pt x="680" y="1126"/>
                    <a:pt x="1147" y="1559"/>
                  </a:cubicBezTo>
                  <a:cubicBezTo>
                    <a:pt x="1381" y="1771"/>
                    <a:pt x="1637" y="1971"/>
                    <a:pt x="1904" y="2137"/>
                  </a:cubicBezTo>
                  <a:cubicBezTo>
                    <a:pt x="2049" y="2226"/>
                    <a:pt x="2204" y="2315"/>
                    <a:pt x="2360" y="2394"/>
                  </a:cubicBezTo>
                  <a:cubicBezTo>
                    <a:pt x="2482" y="2493"/>
                    <a:pt x="2627" y="2582"/>
                    <a:pt x="2771" y="2661"/>
                  </a:cubicBezTo>
                  <a:cubicBezTo>
                    <a:pt x="2938" y="2750"/>
                    <a:pt x="3105" y="2838"/>
                    <a:pt x="3283" y="2905"/>
                  </a:cubicBezTo>
                  <a:cubicBezTo>
                    <a:pt x="3616" y="3049"/>
                    <a:pt x="3984" y="3150"/>
                    <a:pt x="4350" y="3205"/>
                  </a:cubicBezTo>
                  <a:cubicBezTo>
                    <a:pt x="4354" y="3206"/>
                    <a:pt x="4358" y="3206"/>
                    <a:pt x="4362" y="3206"/>
                  </a:cubicBezTo>
                  <a:cubicBezTo>
                    <a:pt x="4414" y="3206"/>
                    <a:pt x="4392" y="3127"/>
                    <a:pt x="4340" y="3116"/>
                  </a:cubicBezTo>
                  <a:cubicBezTo>
                    <a:pt x="3995" y="3049"/>
                    <a:pt x="3639" y="2950"/>
                    <a:pt x="3305" y="2816"/>
                  </a:cubicBezTo>
                  <a:cubicBezTo>
                    <a:pt x="3149" y="2750"/>
                    <a:pt x="2983" y="2671"/>
                    <a:pt x="2827" y="2594"/>
                  </a:cubicBezTo>
                  <a:cubicBezTo>
                    <a:pt x="2805" y="2572"/>
                    <a:pt x="2783" y="2560"/>
                    <a:pt x="2760" y="2549"/>
                  </a:cubicBezTo>
                  <a:lnTo>
                    <a:pt x="2760" y="2549"/>
                  </a:lnTo>
                  <a:cubicBezTo>
                    <a:pt x="2913" y="2596"/>
                    <a:pt x="3072" y="2625"/>
                    <a:pt x="3230" y="2625"/>
                  </a:cubicBezTo>
                  <a:cubicBezTo>
                    <a:pt x="3372" y="2625"/>
                    <a:pt x="3514" y="2602"/>
                    <a:pt x="3650" y="2549"/>
                  </a:cubicBezTo>
                  <a:cubicBezTo>
                    <a:pt x="3702" y="2529"/>
                    <a:pt x="3647" y="2459"/>
                    <a:pt x="3603" y="2459"/>
                  </a:cubicBezTo>
                  <a:cubicBezTo>
                    <a:pt x="3600" y="2459"/>
                    <a:pt x="3597" y="2460"/>
                    <a:pt x="3594" y="2460"/>
                  </a:cubicBezTo>
                  <a:cubicBezTo>
                    <a:pt x="3471" y="2495"/>
                    <a:pt x="3349" y="2510"/>
                    <a:pt x="3228" y="2510"/>
                  </a:cubicBezTo>
                  <a:cubicBezTo>
                    <a:pt x="2801" y="2510"/>
                    <a:pt x="2390" y="2318"/>
                    <a:pt x="2026" y="2093"/>
                  </a:cubicBezTo>
                  <a:cubicBezTo>
                    <a:pt x="1503" y="1781"/>
                    <a:pt x="1036" y="1370"/>
                    <a:pt x="658" y="892"/>
                  </a:cubicBezTo>
                  <a:cubicBezTo>
                    <a:pt x="435" y="625"/>
                    <a:pt x="247" y="325"/>
                    <a:pt x="80" y="24"/>
                  </a:cubicBezTo>
                  <a:cubicBezTo>
                    <a:pt x="75" y="9"/>
                    <a:pt x="55"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11"/>
            <p:cNvSpPr/>
            <p:nvPr/>
          </p:nvSpPr>
          <p:spPr>
            <a:xfrm>
              <a:off x="2333915" y="4278190"/>
              <a:ext cx="67961" cy="53866"/>
            </a:xfrm>
            <a:custGeom>
              <a:avLst/>
              <a:gdLst/>
              <a:ahLst/>
              <a:cxnLst/>
              <a:rect l="l" t="t" r="r" b="b"/>
              <a:pathLst>
                <a:path w="1948" h="1544" extrusionOk="0">
                  <a:moveTo>
                    <a:pt x="1850" y="0"/>
                  </a:moveTo>
                  <a:cubicBezTo>
                    <a:pt x="1847" y="0"/>
                    <a:pt x="1843" y="1"/>
                    <a:pt x="1840" y="2"/>
                  </a:cubicBezTo>
                  <a:cubicBezTo>
                    <a:pt x="1452" y="124"/>
                    <a:pt x="1096" y="301"/>
                    <a:pt x="784" y="558"/>
                  </a:cubicBezTo>
                  <a:cubicBezTo>
                    <a:pt x="473" y="802"/>
                    <a:pt x="184" y="1114"/>
                    <a:pt x="16" y="1480"/>
                  </a:cubicBezTo>
                  <a:cubicBezTo>
                    <a:pt x="1" y="1512"/>
                    <a:pt x="35" y="1543"/>
                    <a:pt x="68" y="1543"/>
                  </a:cubicBezTo>
                  <a:cubicBezTo>
                    <a:pt x="82" y="1543"/>
                    <a:pt x="96" y="1538"/>
                    <a:pt x="105" y="1525"/>
                  </a:cubicBezTo>
                  <a:cubicBezTo>
                    <a:pt x="328" y="1203"/>
                    <a:pt x="562" y="902"/>
                    <a:pt x="862" y="647"/>
                  </a:cubicBezTo>
                  <a:cubicBezTo>
                    <a:pt x="1162" y="402"/>
                    <a:pt x="1507" y="212"/>
                    <a:pt x="1885" y="91"/>
                  </a:cubicBezTo>
                  <a:cubicBezTo>
                    <a:pt x="1947" y="70"/>
                    <a:pt x="1893" y="0"/>
                    <a:pt x="18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11"/>
            <p:cNvSpPr/>
            <p:nvPr/>
          </p:nvSpPr>
          <p:spPr>
            <a:xfrm>
              <a:off x="2259603" y="4282691"/>
              <a:ext cx="61960" cy="112094"/>
            </a:xfrm>
            <a:custGeom>
              <a:avLst/>
              <a:gdLst/>
              <a:ahLst/>
              <a:cxnLst/>
              <a:rect l="l" t="t" r="r" b="b"/>
              <a:pathLst>
                <a:path w="1776" h="3213" extrusionOk="0">
                  <a:moveTo>
                    <a:pt x="1717" y="0"/>
                  </a:moveTo>
                  <a:cubicBezTo>
                    <a:pt x="1711" y="0"/>
                    <a:pt x="1706" y="2"/>
                    <a:pt x="1701" y="6"/>
                  </a:cubicBezTo>
                  <a:cubicBezTo>
                    <a:pt x="1491" y="172"/>
                    <a:pt x="1313" y="362"/>
                    <a:pt x="1123" y="562"/>
                  </a:cubicBezTo>
                  <a:cubicBezTo>
                    <a:pt x="945" y="740"/>
                    <a:pt x="779" y="929"/>
                    <a:pt x="634" y="1141"/>
                  </a:cubicBezTo>
                  <a:cubicBezTo>
                    <a:pt x="356" y="1519"/>
                    <a:pt x="144" y="1941"/>
                    <a:pt x="55" y="2408"/>
                  </a:cubicBezTo>
                  <a:cubicBezTo>
                    <a:pt x="0" y="2653"/>
                    <a:pt x="0" y="2909"/>
                    <a:pt x="45" y="3165"/>
                  </a:cubicBezTo>
                  <a:cubicBezTo>
                    <a:pt x="51" y="3195"/>
                    <a:pt x="84" y="3212"/>
                    <a:pt x="112" y="3212"/>
                  </a:cubicBezTo>
                  <a:cubicBezTo>
                    <a:pt x="135" y="3212"/>
                    <a:pt x="156" y="3201"/>
                    <a:pt x="156" y="3175"/>
                  </a:cubicBezTo>
                  <a:cubicBezTo>
                    <a:pt x="22" y="2219"/>
                    <a:pt x="556" y="1351"/>
                    <a:pt x="1168" y="673"/>
                  </a:cubicBezTo>
                  <a:cubicBezTo>
                    <a:pt x="1357" y="462"/>
                    <a:pt x="1568" y="261"/>
                    <a:pt x="1757" y="51"/>
                  </a:cubicBezTo>
                  <a:cubicBezTo>
                    <a:pt x="1775" y="33"/>
                    <a:pt x="1742" y="0"/>
                    <a:pt x="171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11"/>
            <p:cNvSpPr/>
            <p:nvPr/>
          </p:nvSpPr>
          <p:spPr>
            <a:xfrm>
              <a:off x="2251439" y="4290296"/>
              <a:ext cx="45563" cy="103965"/>
            </a:xfrm>
            <a:custGeom>
              <a:avLst/>
              <a:gdLst/>
              <a:ahLst/>
              <a:cxnLst/>
              <a:rect l="l" t="t" r="r" b="b"/>
              <a:pathLst>
                <a:path w="1306" h="2980" extrusionOk="0">
                  <a:moveTo>
                    <a:pt x="1228" y="0"/>
                  </a:moveTo>
                  <a:cubicBezTo>
                    <a:pt x="1218" y="0"/>
                    <a:pt x="1209" y="3"/>
                    <a:pt x="1201" y="11"/>
                  </a:cubicBezTo>
                  <a:cubicBezTo>
                    <a:pt x="568" y="577"/>
                    <a:pt x="156" y="1367"/>
                    <a:pt x="34" y="2213"/>
                  </a:cubicBezTo>
                  <a:cubicBezTo>
                    <a:pt x="0" y="2457"/>
                    <a:pt x="0" y="2691"/>
                    <a:pt x="22" y="2935"/>
                  </a:cubicBezTo>
                  <a:cubicBezTo>
                    <a:pt x="22" y="2961"/>
                    <a:pt x="52" y="2979"/>
                    <a:pt x="78" y="2979"/>
                  </a:cubicBezTo>
                  <a:cubicBezTo>
                    <a:pt x="96" y="2979"/>
                    <a:pt x="111" y="2970"/>
                    <a:pt x="111" y="2947"/>
                  </a:cubicBezTo>
                  <a:cubicBezTo>
                    <a:pt x="111" y="2112"/>
                    <a:pt x="334" y="1301"/>
                    <a:pt x="823" y="600"/>
                  </a:cubicBezTo>
                  <a:cubicBezTo>
                    <a:pt x="957" y="411"/>
                    <a:pt x="1112" y="233"/>
                    <a:pt x="1280" y="66"/>
                  </a:cubicBezTo>
                  <a:cubicBezTo>
                    <a:pt x="1305" y="40"/>
                    <a:pt x="1264" y="0"/>
                    <a:pt x="122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11"/>
            <p:cNvSpPr/>
            <p:nvPr/>
          </p:nvSpPr>
          <p:spPr>
            <a:xfrm>
              <a:off x="2478179" y="4348106"/>
              <a:ext cx="36562" cy="71798"/>
            </a:xfrm>
            <a:custGeom>
              <a:avLst/>
              <a:gdLst/>
              <a:ahLst/>
              <a:cxnLst/>
              <a:rect l="l" t="t" r="r" b="b"/>
              <a:pathLst>
                <a:path w="1048" h="2058" extrusionOk="0">
                  <a:moveTo>
                    <a:pt x="18" y="1"/>
                  </a:moveTo>
                  <a:cubicBezTo>
                    <a:pt x="8" y="1"/>
                    <a:pt x="0" y="14"/>
                    <a:pt x="8" y="22"/>
                  </a:cubicBezTo>
                  <a:cubicBezTo>
                    <a:pt x="41" y="55"/>
                    <a:pt x="63" y="99"/>
                    <a:pt x="85" y="133"/>
                  </a:cubicBezTo>
                  <a:cubicBezTo>
                    <a:pt x="119" y="166"/>
                    <a:pt x="142" y="210"/>
                    <a:pt x="174" y="244"/>
                  </a:cubicBezTo>
                  <a:cubicBezTo>
                    <a:pt x="231" y="311"/>
                    <a:pt x="286" y="388"/>
                    <a:pt x="342" y="467"/>
                  </a:cubicBezTo>
                  <a:cubicBezTo>
                    <a:pt x="453" y="622"/>
                    <a:pt x="542" y="778"/>
                    <a:pt x="619" y="945"/>
                  </a:cubicBezTo>
                  <a:cubicBezTo>
                    <a:pt x="787" y="1290"/>
                    <a:pt x="886" y="1646"/>
                    <a:pt x="953" y="2024"/>
                  </a:cubicBezTo>
                  <a:cubicBezTo>
                    <a:pt x="959" y="2042"/>
                    <a:pt x="990" y="2057"/>
                    <a:pt x="1014" y="2057"/>
                  </a:cubicBezTo>
                  <a:cubicBezTo>
                    <a:pt x="1033" y="2057"/>
                    <a:pt x="1047" y="2048"/>
                    <a:pt x="1042" y="2024"/>
                  </a:cubicBezTo>
                  <a:cubicBezTo>
                    <a:pt x="1009" y="1634"/>
                    <a:pt x="886" y="1268"/>
                    <a:pt x="720" y="922"/>
                  </a:cubicBezTo>
                  <a:cubicBezTo>
                    <a:pt x="631" y="756"/>
                    <a:pt x="530" y="589"/>
                    <a:pt x="419" y="433"/>
                  </a:cubicBezTo>
                  <a:cubicBezTo>
                    <a:pt x="364" y="356"/>
                    <a:pt x="308" y="277"/>
                    <a:pt x="241" y="210"/>
                  </a:cubicBezTo>
                  <a:cubicBezTo>
                    <a:pt x="219" y="178"/>
                    <a:pt x="186" y="133"/>
                    <a:pt x="152" y="99"/>
                  </a:cubicBezTo>
                  <a:cubicBezTo>
                    <a:pt x="119" y="66"/>
                    <a:pt x="75" y="44"/>
                    <a:pt x="30" y="10"/>
                  </a:cubicBezTo>
                  <a:cubicBezTo>
                    <a:pt x="27" y="3"/>
                    <a:pt x="22" y="1"/>
                    <a:pt x="1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11"/>
            <p:cNvSpPr/>
            <p:nvPr/>
          </p:nvSpPr>
          <p:spPr>
            <a:xfrm>
              <a:off x="2472457" y="4325464"/>
              <a:ext cx="43086" cy="14304"/>
            </a:xfrm>
            <a:custGeom>
              <a:avLst/>
              <a:gdLst/>
              <a:ahLst/>
              <a:cxnLst/>
              <a:rect l="l" t="t" r="r" b="b"/>
              <a:pathLst>
                <a:path w="1235" h="410" extrusionOk="0">
                  <a:moveTo>
                    <a:pt x="241" y="0"/>
                  </a:moveTo>
                  <a:cubicBezTo>
                    <a:pt x="144" y="0"/>
                    <a:pt x="59" y="30"/>
                    <a:pt x="16" y="125"/>
                  </a:cubicBezTo>
                  <a:cubicBezTo>
                    <a:pt x="1" y="149"/>
                    <a:pt x="29" y="173"/>
                    <a:pt x="56" y="173"/>
                  </a:cubicBezTo>
                  <a:cubicBezTo>
                    <a:pt x="66" y="173"/>
                    <a:pt x="77" y="169"/>
                    <a:pt x="83" y="159"/>
                  </a:cubicBezTo>
                  <a:cubicBezTo>
                    <a:pt x="115" y="95"/>
                    <a:pt x="182" y="71"/>
                    <a:pt x="254" y="71"/>
                  </a:cubicBezTo>
                  <a:cubicBezTo>
                    <a:pt x="282" y="71"/>
                    <a:pt x="311" y="75"/>
                    <a:pt x="338" y="81"/>
                  </a:cubicBezTo>
                  <a:cubicBezTo>
                    <a:pt x="427" y="103"/>
                    <a:pt x="528" y="125"/>
                    <a:pt x="617" y="159"/>
                  </a:cubicBezTo>
                  <a:cubicBezTo>
                    <a:pt x="806" y="226"/>
                    <a:pt x="995" y="315"/>
                    <a:pt x="1173" y="404"/>
                  </a:cubicBezTo>
                  <a:cubicBezTo>
                    <a:pt x="1180" y="407"/>
                    <a:pt x="1187" y="409"/>
                    <a:pt x="1193" y="409"/>
                  </a:cubicBezTo>
                  <a:cubicBezTo>
                    <a:pt x="1223" y="409"/>
                    <a:pt x="1234" y="367"/>
                    <a:pt x="1206" y="348"/>
                  </a:cubicBezTo>
                  <a:cubicBezTo>
                    <a:pt x="995" y="237"/>
                    <a:pt x="773" y="137"/>
                    <a:pt x="550" y="59"/>
                  </a:cubicBezTo>
                  <a:cubicBezTo>
                    <a:pt x="463" y="35"/>
                    <a:pt x="345" y="0"/>
                    <a:pt x="24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11"/>
            <p:cNvSpPr/>
            <p:nvPr/>
          </p:nvSpPr>
          <p:spPr>
            <a:xfrm>
              <a:off x="2299550" y="4298879"/>
              <a:ext cx="21526" cy="92487"/>
            </a:xfrm>
            <a:custGeom>
              <a:avLst/>
              <a:gdLst/>
              <a:ahLst/>
              <a:cxnLst/>
              <a:rect l="l" t="t" r="r" b="b"/>
              <a:pathLst>
                <a:path w="617" h="2651" extrusionOk="0">
                  <a:moveTo>
                    <a:pt x="565" y="0"/>
                  </a:moveTo>
                  <a:cubicBezTo>
                    <a:pt x="556" y="0"/>
                    <a:pt x="549" y="3"/>
                    <a:pt x="546" y="9"/>
                  </a:cubicBezTo>
                  <a:cubicBezTo>
                    <a:pt x="168" y="610"/>
                    <a:pt x="0" y="1322"/>
                    <a:pt x="67" y="2022"/>
                  </a:cubicBezTo>
                  <a:cubicBezTo>
                    <a:pt x="79" y="2222"/>
                    <a:pt x="123" y="2422"/>
                    <a:pt x="190" y="2612"/>
                  </a:cubicBezTo>
                  <a:cubicBezTo>
                    <a:pt x="196" y="2637"/>
                    <a:pt x="223" y="2651"/>
                    <a:pt x="244" y="2651"/>
                  </a:cubicBezTo>
                  <a:cubicBezTo>
                    <a:pt x="260" y="2651"/>
                    <a:pt x="272" y="2642"/>
                    <a:pt x="267" y="2622"/>
                  </a:cubicBezTo>
                  <a:cubicBezTo>
                    <a:pt x="101" y="1944"/>
                    <a:pt x="112" y="1233"/>
                    <a:pt x="356" y="576"/>
                  </a:cubicBezTo>
                  <a:cubicBezTo>
                    <a:pt x="423" y="387"/>
                    <a:pt x="501" y="209"/>
                    <a:pt x="601" y="42"/>
                  </a:cubicBezTo>
                  <a:cubicBezTo>
                    <a:pt x="617" y="18"/>
                    <a:pt x="587" y="0"/>
                    <a:pt x="56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11"/>
            <p:cNvSpPr/>
            <p:nvPr/>
          </p:nvSpPr>
          <p:spPr>
            <a:xfrm>
              <a:off x="2258800" y="4435188"/>
              <a:ext cx="17897" cy="61960"/>
            </a:xfrm>
            <a:custGeom>
              <a:avLst/>
              <a:gdLst/>
              <a:ahLst/>
              <a:cxnLst/>
              <a:rect l="l" t="t" r="r" b="b"/>
              <a:pathLst>
                <a:path w="513" h="1776" extrusionOk="0">
                  <a:moveTo>
                    <a:pt x="30" y="0"/>
                  </a:moveTo>
                  <a:cubicBezTo>
                    <a:pt x="20" y="0"/>
                    <a:pt x="12" y="5"/>
                    <a:pt x="12" y="17"/>
                  </a:cubicBezTo>
                  <a:cubicBezTo>
                    <a:pt x="1" y="618"/>
                    <a:pt x="134" y="1229"/>
                    <a:pt x="424" y="1752"/>
                  </a:cubicBezTo>
                  <a:cubicBezTo>
                    <a:pt x="434" y="1767"/>
                    <a:pt x="456" y="1776"/>
                    <a:pt x="475" y="1776"/>
                  </a:cubicBezTo>
                  <a:cubicBezTo>
                    <a:pt x="496" y="1776"/>
                    <a:pt x="513" y="1765"/>
                    <a:pt x="501" y="1741"/>
                  </a:cubicBezTo>
                  <a:cubicBezTo>
                    <a:pt x="379" y="1474"/>
                    <a:pt x="279" y="1196"/>
                    <a:pt x="201" y="918"/>
                  </a:cubicBezTo>
                  <a:cubicBezTo>
                    <a:pt x="134" y="628"/>
                    <a:pt x="90" y="329"/>
                    <a:pt x="78" y="39"/>
                  </a:cubicBezTo>
                  <a:cubicBezTo>
                    <a:pt x="78" y="17"/>
                    <a:pt x="50" y="0"/>
                    <a:pt x="3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11"/>
            <p:cNvSpPr/>
            <p:nvPr/>
          </p:nvSpPr>
          <p:spPr>
            <a:xfrm>
              <a:off x="2462270" y="4414952"/>
              <a:ext cx="46854" cy="9245"/>
            </a:xfrm>
            <a:custGeom>
              <a:avLst/>
              <a:gdLst/>
              <a:ahLst/>
              <a:cxnLst/>
              <a:rect l="l" t="t" r="r" b="b"/>
              <a:pathLst>
                <a:path w="1343" h="265" extrusionOk="0">
                  <a:moveTo>
                    <a:pt x="1011" y="1"/>
                  </a:moveTo>
                  <a:cubicBezTo>
                    <a:pt x="678" y="1"/>
                    <a:pt x="346" y="77"/>
                    <a:pt x="41" y="207"/>
                  </a:cubicBezTo>
                  <a:cubicBezTo>
                    <a:pt x="1" y="218"/>
                    <a:pt x="43" y="265"/>
                    <a:pt x="77" y="265"/>
                  </a:cubicBezTo>
                  <a:cubicBezTo>
                    <a:pt x="80" y="265"/>
                    <a:pt x="83" y="264"/>
                    <a:pt x="86" y="264"/>
                  </a:cubicBezTo>
                  <a:cubicBezTo>
                    <a:pt x="395" y="127"/>
                    <a:pt x="734" y="65"/>
                    <a:pt x="1072" y="65"/>
                  </a:cubicBezTo>
                  <a:cubicBezTo>
                    <a:pt x="1147" y="65"/>
                    <a:pt x="1223" y="68"/>
                    <a:pt x="1298" y="74"/>
                  </a:cubicBezTo>
                  <a:cubicBezTo>
                    <a:pt x="1342" y="74"/>
                    <a:pt x="1320" y="19"/>
                    <a:pt x="1287" y="19"/>
                  </a:cubicBezTo>
                  <a:cubicBezTo>
                    <a:pt x="1196" y="7"/>
                    <a:pt x="1103" y="1"/>
                    <a:pt x="101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11"/>
            <p:cNvSpPr/>
            <p:nvPr/>
          </p:nvSpPr>
          <p:spPr>
            <a:xfrm>
              <a:off x="2464991" y="4423988"/>
              <a:ext cx="23584" cy="4082"/>
            </a:xfrm>
            <a:custGeom>
              <a:avLst/>
              <a:gdLst/>
              <a:ahLst/>
              <a:cxnLst/>
              <a:rect l="l" t="t" r="r" b="b"/>
              <a:pathLst>
                <a:path w="676" h="117" extrusionOk="0">
                  <a:moveTo>
                    <a:pt x="494" y="0"/>
                  </a:moveTo>
                  <a:cubicBezTo>
                    <a:pt x="347" y="0"/>
                    <a:pt x="196" y="15"/>
                    <a:pt x="52" y="49"/>
                  </a:cubicBezTo>
                  <a:cubicBezTo>
                    <a:pt x="0" y="59"/>
                    <a:pt x="35" y="117"/>
                    <a:pt x="76" y="117"/>
                  </a:cubicBezTo>
                  <a:cubicBezTo>
                    <a:pt x="79" y="117"/>
                    <a:pt x="82" y="117"/>
                    <a:pt x="85" y="116"/>
                  </a:cubicBezTo>
                  <a:cubicBezTo>
                    <a:pt x="221" y="82"/>
                    <a:pt x="363" y="67"/>
                    <a:pt x="507" y="67"/>
                  </a:cubicBezTo>
                  <a:cubicBezTo>
                    <a:pt x="552" y="67"/>
                    <a:pt x="597" y="69"/>
                    <a:pt x="641" y="71"/>
                  </a:cubicBezTo>
                  <a:cubicBezTo>
                    <a:pt x="664" y="71"/>
                    <a:pt x="675" y="60"/>
                    <a:pt x="675" y="37"/>
                  </a:cubicBezTo>
                  <a:cubicBezTo>
                    <a:pt x="675" y="15"/>
                    <a:pt x="653" y="5"/>
                    <a:pt x="631" y="5"/>
                  </a:cubicBezTo>
                  <a:cubicBezTo>
                    <a:pt x="586" y="2"/>
                    <a:pt x="540" y="0"/>
                    <a:pt x="49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11"/>
            <p:cNvSpPr/>
            <p:nvPr/>
          </p:nvSpPr>
          <p:spPr>
            <a:xfrm>
              <a:off x="2466805" y="4433373"/>
              <a:ext cx="12315" cy="2442"/>
            </a:xfrm>
            <a:custGeom>
              <a:avLst/>
              <a:gdLst/>
              <a:ahLst/>
              <a:cxnLst/>
              <a:rect l="l" t="t" r="r" b="b"/>
              <a:pathLst>
                <a:path w="353" h="70" extrusionOk="0">
                  <a:moveTo>
                    <a:pt x="319" y="1"/>
                  </a:moveTo>
                  <a:cubicBezTo>
                    <a:pt x="317" y="1"/>
                    <a:pt x="314" y="1"/>
                    <a:pt x="312" y="2"/>
                  </a:cubicBezTo>
                  <a:cubicBezTo>
                    <a:pt x="211" y="2"/>
                    <a:pt x="112" y="13"/>
                    <a:pt x="11" y="25"/>
                  </a:cubicBezTo>
                  <a:cubicBezTo>
                    <a:pt x="0" y="25"/>
                    <a:pt x="0" y="35"/>
                    <a:pt x="0" y="47"/>
                  </a:cubicBezTo>
                  <a:cubicBezTo>
                    <a:pt x="11" y="58"/>
                    <a:pt x="23" y="69"/>
                    <a:pt x="45" y="69"/>
                  </a:cubicBezTo>
                  <a:cubicBezTo>
                    <a:pt x="134" y="58"/>
                    <a:pt x="234" y="47"/>
                    <a:pt x="323" y="35"/>
                  </a:cubicBezTo>
                  <a:cubicBezTo>
                    <a:pt x="352" y="35"/>
                    <a:pt x="338" y="1"/>
                    <a:pt x="31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11"/>
            <p:cNvSpPr/>
            <p:nvPr/>
          </p:nvSpPr>
          <p:spPr>
            <a:xfrm>
              <a:off x="2461746" y="4444014"/>
              <a:ext cx="29515" cy="4256"/>
            </a:xfrm>
            <a:custGeom>
              <a:avLst/>
              <a:gdLst/>
              <a:ahLst/>
              <a:cxnLst/>
              <a:rect l="l" t="t" r="r" b="b"/>
              <a:pathLst>
                <a:path w="846" h="122" extrusionOk="0">
                  <a:moveTo>
                    <a:pt x="232" y="1"/>
                  </a:moveTo>
                  <a:cubicBezTo>
                    <a:pt x="167" y="1"/>
                    <a:pt x="101" y="3"/>
                    <a:pt x="34" y="9"/>
                  </a:cubicBezTo>
                  <a:cubicBezTo>
                    <a:pt x="0" y="9"/>
                    <a:pt x="23" y="42"/>
                    <a:pt x="45" y="42"/>
                  </a:cubicBezTo>
                  <a:cubicBezTo>
                    <a:pt x="77" y="40"/>
                    <a:pt x="110" y="40"/>
                    <a:pt x="142" y="40"/>
                  </a:cubicBezTo>
                  <a:cubicBezTo>
                    <a:pt x="366" y="40"/>
                    <a:pt x="589" y="71"/>
                    <a:pt x="813" y="120"/>
                  </a:cubicBezTo>
                  <a:cubicBezTo>
                    <a:pt x="816" y="121"/>
                    <a:pt x="819" y="122"/>
                    <a:pt x="822" y="122"/>
                  </a:cubicBezTo>
                  <a:cubicBezTo>
                    <a:pt x="845" y="122"/>
                    <a:pt x="842" y="85"/>
                    <a:pt x="813" y="76"/>
                  </a:cubicBezTo>
                  <a:cubicBezTo>
                    <a:pt x="621" y="26"/>
                    <a:pt x="429" y="1"/>
                    <a:pt x="23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11"/>
            <p:cNvSpPr/>
            <p:nvPr/>
          </p:nvSpPr>
          <p:spPr>
            <a:xfrm>
              <a:off x="2452850" y="4455946"/>
              <a:ext cx="45110" cy="12664"/>
            </a:xfrm>
            <a:custGeom>
              <a:avLst/>
              <a:gdLst/>
              <a:ahLst/>
              <a:cxnLst/>
              <a:rect l="l" t="t" r="r" b="b"/>
              <a:pathLst>
                <a:path w="1293" h="363" extrusionOk="0">
                  <a:moveTo>
                    <a:pt x="44" y="1"/>
                  </a:moveTo>
                  <a:cubicBezTo>
                    <a:pt x="0" y="1"/>
                    <a:pt x="22" y="67"/>
                    <a:pt x="67" y="67"/>
                  </a:cubicBezTo>
                  <a:cubicBezTo>
                    <a:pt x="467" y="100"/>
                    <a:pt x="856" y="211"/>
                    <a:pt x="1234" y="356"/>
                  </a:cubicBezTo>
                  <a:cubicBezTo>
                    <a:pt x="1243" y="361"/>
                    <a:pt x="1250" y="363"/>
                    <a:pt x="1257" y="363"/>
                  </a:cubicBezTo>
                  <a:cubicBezTo>
                    <a:pt x="1285" y="363"/>
                    <a:pt x="1292" y="330"/>
                    <a:pt x="1256" y="312"/>
                  </a:cubicBezTo>
                  <a:cubicBezTo>
                    <a:pt x="890" y="122"/>
                    <a:pt x="467" y="33"/>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11"/>
            <p:cNvSpPr/>
            <p:nvPr/>
          </p:nvSpPr>
          <p:spPr>
            <a:xfrm>
              <a:off x="2448558" y="4461703"/>
              <a:ext cx="23933" cy="9106"/>
            </a:xfrm>
            <a:custGeom>
              <a:avLst/>
              <a:gdLst/>
              <a:ahLst/>
              <a:cxnLst/>
              <a:rect l="l" t="t" r="r" b="b"/>
              <a:pathLst>
                <a:path w="686" h="261" extrusionOk="0">
                  <a:moveTo>
                    <a:pt x="16" y="0"/>
                  </a:moveTo>
                  <a:cubicBezTo>
                    <a:pt x="0" y="0"/>
                    <a:pt x="3" y="37"/>
                    <a:pt x="22" y="46"/>
                  </a:cubicBezTo>
                  <a:cubicBezTo>
                    <a:pt x="234" y="102"/>
                    <a:pt x="434" y="180"/>
                    <a:pt x="645" y="258"/>
                  </a:cubicBezTo>
                  <a:cubicBezTo>
                    <a:pt x="650" y="260"/>
                    <a:pt x="654" y="260"/>
                    <a:pt x="658" y="260"/>
                  </a:cubicBezTo>
                  <a:cubicBezTo>
                    <a:pt x="681" y="260"/>
                    <a:pt x="685" y="234"/>
                    <a:pt x="657" y="224"/>
                  </a:cubicBezTo>
                  <a:cubicBezTo>
                    <a:pt x="467" y="113"/>
                    <a:pt x="245" y="58"/>
                    <a:pt x="22" y="2"/>
                  </a:cubicBezTo>
                  <a:cubicBezTo>
                    <a:pt x="20" y="1"/>
                    <a:pt x="18" y="0"/>
                    <a:pt x="1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11"/>
            <p:cNvSpPr/>
            <p:nvPr/>
          </p:nvSpPr>
          <p:spPr>
            <a:xfrm>
              <a:off x="2439627" y="4467599"/>
              <a:ext cx="27038" cy="12908"/>
            </a:xfrm>
            <a:custGeom>
              <a:avLst/>
              <a:gdLst/>
              <a:ahLst/>
              <a:cxnLst/>
              <a:rect l="l" t="t" r="r" b="b"/>
              <a:pathLst>
                <a:path w="775" h="370" extrusionOk="0">
                  <a:moveTo>
                    <a:pt x="56" y="0"/>
                  </a:moveTo>
                  <a:cubicBezTo>
                    <a:pt x="34" y="0"/>
                    <a:pt x="1" y="0"/>
                    <a:pt x="1" y="33"/>
                  </a:cubicBezTo>
                  <a:cubicBezTo>
                    <a:pt x="1" y="55"/>
                    <a:pt x="23" y="78"/>
                    <a:pt x="45" y="89"/>
                  </a:cubicBezTo>
                  <a:cubicBezTo>
                    <a:pt x="167" y="111"/>
                    <a:pt x="278" y="144"/>
                    <a:pt x="390" y="200"/>
                  </a:cubicBezTo>
                  <a:cubicBezTo>
                    <a:pt x="501" y="245"/>
                    <a:pt x="601" y="312"/>
                    <a:pt x="713" y="367"/>
                  </a:cubicBezTo>
                  <a:cubicBezTo>
                    <a:pt x="717" y="368"/>
                    <a:pt x="722" y="369"/>
                    <a:pt x="726" y="369"/>
                  </a:cubicBezTo>
                  <a:cubicBezTo>
                    <a:pt x="754" y="369"/>
                    <a:pt x="775" y="340"/>
                    <a:pt x="746" y="312"/>
                  </a:cubicBezTo>
                  <a:cubicBezTo>
                    <a:pt x="657" y="233"/>
                    <a:pt x="535" y="167"/>
                    <a:pt x="423" y="122"/>
                  </a:cubicBezTo>
                  <a:cubicBezTo>
                    <a:pt x="301" y="67"/>
                    <a:pt x="189" y="33"/>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11"/>
            <p:cNvSpPr/>
            <p:nvPr/>
          </p:nvSpPr>
          <p:spPr>
            <a:xfrm>
              <a:off x="2433801" y="4469378"/>
              <a:ext cx="12873" cy="9489"/>
            </a:xfrm>
            <a:custGeom>
              <a:avLst/>
              <a:gdLst/>
              <a:ahLst/>
              <a:cxnLst/>
              <a:rect l="l" t="t" r="r" b="b"/>
              <a:pathLst>
                <a:path w="369" h="272" extrusionOk="0">
                  <a:moveTo>
                    <a:pt x="39" y="0"/>
                  </a:moveTo>
                  <a:cubicBezTo>
                    <a:pt x="24" y="0"/>
                    <a:pt x="12" y="10"/>
                    <a:pt x="12" y="27"/>
                  </a:cubicBezTo>
                  <a:cubicBezTo>
                    <a:pt x="1" y="49"/>
                    <a:pt x="34" y="71"/>
                    <a:pt x="45" y="71"/>
                  </a:cubicBezTo>
                  <a:cubicBezTo>
                    <a:pt x="90" y="93"/>
                    <a:pt x="134" y="116"/>
                    <a:pt x="179" y="149"/>
                  </a:cubicBezTo>
                  <a:cubicBezTo>
                    <a:pt x="223" y="182"/>
                    <a:pt x="257" y="216"/>
                    <a:pt x="290" y="249"/>
                  </a:cubicBezTo>
                  <a:cubicBezTo>
                    <a:pt x="301" y="261"/>
                    <a:pt x="324" y="271"/>
                    <a:pt x="346" y="271"/>
                  </a:cubicBezTo>
                  <a:cubicBezTo>
                    <a:pt x="356" y="261"/>
                    <a:pt x="368" y="249"/>
                    <a:pt x="356" y="238"/>
                  </a:cubicBezTo>
                  <a:cubicBezTo>
                    <a:pt x="324" y="182"/>
                    <a:pt x="279" y="138"/>
                    <a:pt x="235" y="93"/>
                  </a:cubicBezTo>
                  <a:cubicBezTo>
                    <a:pt x="179" y="60"/>
                    <a:pt x="123" y="27"/>
                    <a:pt x="57" y="4"/>
                  </a:cubicBezTo>
                  <a:cubicBezTo>
                    <a:pt x="51" y="2"/>
                    <a:pt x="45" y="0"/>
                    <a:pt x="3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11"/>
            <p:cNvSpPr/>
            <p:nvPr/>
          </p:nvSpPr>
          <p:spPr>
            <a:xfrm>
              <a:off x="2425253" y="4311613"/>
              <a:ext cx="9769" cy="40016"/>
            </a:xfrm>
            <a:custGeom>
              <a:avLst/>
              <a:gdLst/>
              <a:ahLst/>
              <a:cxnLst/>
              <a:rect l="l" t="t" r="r" b="b"/>
              <a:pathLst>
                <a:path w="280" h="1147" extrusionOk="0">
                  <a:moveTo>
                    <a:pt x="223" y="1"/>
                  </a:moveTo>
                  <a:cubicBezTo>
                    <a:pt x="211" y="1"/>
                    <a:pt x="201" y="7"/>
                    <a:pt x="201" y="22"/>
                  </a:cubicBezTo>
                  <a:cubicBezTo>
                    <a:pt x="201" y="211"/>
                    <a:pt x="179" y="389"/>
                    <a:pt x="146" y="567"/>
                  </a:cubicBezTo>
                  <a:cubicBezTo>
                    <a:pt x="134" y="656"/>
                    <a:pt x="112" y="745"/>
                    <a:pt x="90" y="834"/>
                  </a:cubicBezTo>
                  <a:cubicBezTo>
                    <a:pt x="57" y="923"/>
                    <a:pt x="23" y="1012"/>
                    <a:pt x="1" y="1112"/>
                  </a:cubicBezTo>
                  <a:cubicBezTo>
                    <a:pt x="1" y="1134"/>
                    <a:pt x="24" y="1146"/>
                    <a:pt x="47" y="1146"/>
                  </a:cubicBezTo>
                  <a:cubicBezTo>
                    <a:pt x="59" y="1146"/>
                    <a:pt x="71" y="1142"/>
                    <a:pt x="79" y="1135"/>
                  </a:cubicBezTo>
                  <a:cubicBezTo>
                    <a:pt x="124" y="1056"/>
                    <a:pt x="146" y="967"/>
                    <a:pt x="179" y="878"/>
                  </a:cubicBezTo>
                  <a:cubicBezTo>
                    <a:pt x="201" y="789"/>
                    <a:pt x="223" y="700"/>
                    <a:pt x="235" y="601"/>
                  </a:cubicBezTo>
                  <a:cubicBezTo>
                    <a:pt x="268" y="423"/>
                    <a:pt x="279" y="233"/>
                    <a:pt x="279" y="45"/>
                  </a:cubicBezTo>
                  <a:cubicBezTo>
                    <a:pt x="279" y="23"/>
                    <a:pt x="246" y="1"/>
                    <a:pt x="2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11"/>
            <p:cNvSpPr/>
            <p:nvPr/>
          </p:nvSpPr>
          <p:spPr>
            <a:xfrm>
              <a:off x="2429370" y="4324208"/>
              <a:ext cx="14060" cy="32515"/>
            </a:xfrm>
            <a:custGeom>
              <a:avLst/>
              <a:gdLst/>
              <a:ahLst/>
              <a:cxnLst/>
              <a:rect l="l" t="t" r="r" b="b"/>
              <a:pathLst>
                <a:path w="403" h="932" extrusionOk="0">
                  <a:moveTo>
                    <a:pt x="354" y="0"/>
                  </a:moveTo>
                  <a:cubicBezTo>
                    <a:pt x="343" y="0"/>
                    <a:pt x="332" y="5"/>
                    <a:pt x="328" y="17"/>
                  </a:cubicBezTo>
                  <a:cubicBezTo>
                    <a:pt x="306" y="173"/>
                    <a:pt x="261" y="317"/>
                    <a:pt x="206" y="462"/>
                  </a:cubicBezTo>
                  <a:cubicBezTo>
                    <a:pt x="150" y="606"/>
                    <a:pt x="83" y="740"/>
                    <a:pt x="16" y="885"/>
                  </a:cubicBezTo>
                  <a:cubicBezTo>
                    <a:pt x="1" y="908"/>
                    <a:pt x="35" y="932"/>
                    <a:pt x="65" y="932"/>
                  </a:cubicBezTo>
                  <a:cubicBezTo>
                    <a:pt x="77" y="932"/>
                    <a:pt x="88" y="928"/>
                    <a:pt x="95" y="918"/>
                  </a:cubicBezTo>
                  <a:cubicBezTo>
                    <a:pt x="261" y="662"/>
                    <a:pt x="350" y="339"/>
                    <a:pt x="395" y="40"/>
                  </a:cubicBezTo>
                  <a:cubicBezTo>
                    <a:pt x="402" y="18"/>
                    <a:pt x="376" y="0"/>
                    <a:pt x="3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11"/>
            <p:cNvSpPr/>
            <p:nvPr/>
          </p:nvSpPr>
          <p:spPr>
            <a:xfrm>
              <a:off x="2426997" y="4340989"/>
              <a:ext cx="20688" cy="28329"/>
            </a:xfrm>
            <a:custGeom>
              <a:avLst/>
              <a:gdLst/>
              <a:ahLst/>
              <a:cxnLst/>
              <a:rect l="l" t="t" r="r" b="b"/>
              <a:pathLst>
                <a:path w="593" h="812" extrusionOk="0">
                  <a:moveTo>
                    <a:pt x="544" y="0"/>
                  </a:moveTo>
                  <a:cubicBezTo>
                    <a:pt x="534" y="0"/>
                    <a:pt x="525" y="4"/>
                    <a:pt x="519" y="14"/>
                  </a:cubicBezTo>
                  <a:cubicBezTo>
                    <a:pt x="374" y="270"/>
                    <a:pt x="207" y="537"/>
                    <a:pt x="18" y="770"/>
                  </a:cubicBezTo>
                  <a:cubicBezTo>
                    <a:pt x="1" y="788"/>
                    <a:pt x="30" y="811"/>
                    <a:pt x="49" y="811"/>
                  </a:cubicBezTo>
                  <a:cubicBezTo>
                    <a:pt x="55" y="811"/>
                    <a:pt x="60" y="809"/>
                    <a:pt x="62" y="804"/>
                  </a:cubicBezTo>
                  <a:cubicBezTo>
                    <a:pt x="274" y="582"/>
                    <a:pt x="452" y="325"/>
                    <a:pt x="585" y="48"/>
                  </a:cubicBezTo>
                  <a:cubicBezTo>
                    <a:pt x="593" y="24"/>
                    <a:pt x="567" y="0"/>
                    <a:pt x="5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11"/>
            <p:cNvSpPr/>
            <p:nvPr/>
          </p:nvSpPr>
          <p:spPr>
            <a:xfrm>
              <a:off x="2381433" y="4294239"/>
              <a:ext cx="9908" cy="23444"/>
            </a:xfrm>
            <a:custGeom>
              <a:avLst/>
              <a:gdLst/>
              <a:ahLst/>
              <a:cxnLst/>
              <a:rect l="l" t="t" r="r" b="b"/>
              <a:pathLst>
                <a:path w="284" h="672" extrusionOk="0">
                  <a:moveTo>
                    <a:pt x="27" y="0"/>
                  </a:moveTo>
                  <a:cubicBezTo>
                    <a:pt x="11" y="0"/>
                    <a:pt x="0" y="9"/>
                    <a:pt x="11" y="31"/>
                  </a:cubicBezTo>
                  <a:cubicBezTo>
                    <a:pt x="45" y="131"/>
                    <a:pt x="90" y="231"/>
                    <a:pt x="122" y="331"/>
                  </a:cubicBezTo>
                  <a:cubicBezTo>
                    <a:pt x="156" y="431"/>
                    <a:pt x="178" y="531"/>
                    <a:pt x="211" y="642"/>
                  </a:cubicBezTo>
                  <a:cubicBezTo>
                    <a:pt x="211" y="660"/>
                    <a:pt x="234" y="672"/>
                    <a:pt x="253" y="672"/>
                  </a:cubicBezTo>
                  <a:cubicBezTo>
                    <a:pt x="269" y="672"/>
                    <a:pt x="284" y="663"/>
                    <a:pt x="278" y="642"/>
                  </a:cubicBezTo>
                  <a:cubicBezTo>
                    <a:pt x="256" y="431"/>
                    <a:pt x="178" y="209"/>
                    <a:pt x="67" y="19"/>
                  </a:cubicBezTo>
                  <a:cubicBezTo>
                    <a:pt x="62" y="8"/>
                    <a:pt x="42" y="0"/>
                    <a:pt x="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11"/>
            <p:cNvSpPr/>
            <p:nvPr/>
          </p:nvSpPr>
          <p:spPr>
            <a:xfrm>
              <a:off x="2386631" y="4291762"/>
              <a:ext cx="8792" cy="22502"/>
            </a:xfrm>
            <a:custGeom>
              <a:avLst/>
              <a:gdLst/>
              <a:ahLst/>
              <a:cxnLst/>
              <a:rect l="l" t="t" r="r" b="b"/>
              <a:pathLst>
                <a:path w="252" h="645" extrusionOk="0">
                  <a:moveTo>
                    <a:pt x="21" y="1"/>
                  </a:moveTo>
                  <a:cubicBezTo>
                    <a:pt x="10" y="1"/>
                    <a:pt x="0" y="10"/>
                    <a:pt x="7" y="24"/>
                  </a:cubicBezTo>
                  <a:cubicBezTo>
                    <a:pt x="52" y="113"/>
                    <a:pt x="96" y="213"/>
                    <a:pt x="118" y="313"/>
                  </a:cubicBezTo>
                  <a:cubicBezTo>
                    <a:pt x="151" y="413"/>
                    <a:pt x="174" y="513"/>
                    <a:pt x="185" y="614"/>
                  </a:cubicBezTo>
                  <a:cubicBezTo>
                    <a:pt x="191" y="633"/>
                    <a:pt x="213" y="645"/>
                    <a:pt x="230" y="645"/>
                  </a:cubicBezTo>
                  <a:cubicBezTo>
                    <a:pt x="242" y="645"/>
                    <a:pt x="252" y="638"/>
                    <a:pt x="252" y="624"/>
                  </a:cubicBezTo>
                  <a:cubicBezTo>
                    <a:pt x="240" y="402"/>
                    <a:pt x="163" y="191"/>
                    <a:pt x="40" y="13"/>
                  </a:cubicBezTo>
                  <a:cubicBezTo>
                    <a:pt x="36" y="4"/>
                    <a:pt x="28" y="1"/>
                    <a:pt x="2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11"/>
            <p:cNvSpPr/>
            <p:nvPr/>
          </p:nvSpPr>
          <p:spPr>
            <a:xfrm>
              <a:off x="2397517" y="4296751"/>
              <a:ext cx="6838" cy="37190"/>
            </a:xfrm>
            <a:custGeom>
              <a:avLst/>
              <a:gdLst/>
              <a:ahLst/>
              <a:cxnLst/>
              <a:rect l="l" t="t" r="r" b="b"/>
              <a:pathLst>
                <a:path w="196" h="1066" extrusionOk="0">
                  <a:moveTo>
                    <a:pt x="31" y="0"/>
                  </a:moveTo>
                  <a:cubicBezTo>
                    <a:pt x="15" y="0"/>
                    <a:pt x="1" y="9"/>
                    <a:pt x="7" y="26"/>
                  </a:cubicBezTo>
                  <a:cubicBezTo>
                    <a:pt x="62" y="181"/>
                    <a:pt x="96" y="348"/>
                    <a:pt x="106" y="515"/>
                  </a:cubicBezTo>
                  <a:cubicBezTo>
                    <a:pt x="118" y="693"/>
                    <a:pt x="96" y="859"/>
                    <a:pt x="84" y="1027"/>
                  </a:cubicBezTo>
                  <a:cubicBezTo>
                    <a:pt x="84" y="1048"/>
                    <a:pt x="108" y="1065"/>
                    <a:pt x="128" y="1065"/>
                  </a:cubicBezTo>
                  <a:cubicBezTo>
                    <a:pt x="138" y="1065"/>
                    <a:pt x="147" y="1060"/>
                    <a:pt x="151" y="1049"/>
                  </a:cubicBezTo>
                  <a:cubicBezTo>
                    <a:pt x="195" y="882"/>
                    <a:pt x="195" y="715"/>
                    <a:pt x="185" y="537"/>
                  </a:cubicBezTo>
                  <a:cubicBezTo>
                    <a:pt x="173" y="359"/>
                    <a:pt x="129" y="192"/>
                    <a:pt x="73" y="26"/>
                  </a:cubicBezTo>
                  <a:cubicBezTo>
                    <a:pt x="68" y="9"/>
                    <a:pt x="48" y="0"/>
                    <a:pt x="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11"/>
            <p:cNvSpPr/>
            <p:nvPr/>
          </p:nvSpPr>
          <p:spPr>
            <a:xfrm>
              <a:off x="2336811" y="4363736"/>
              <a:ext cx="15385" cy="15560"/>
            </a:xfrm>
            <a:custGeom>
              <a:avLst/>
              <a:gdLst/>
              <a:ahLst/>
              <a:cxnLst/>
              <a:rect l="l" t="t" r="r" b="b"/>
              <a:pathLst>
                <a:path w="441" h="446" extrusionOk="0">
                  <a:moveTo>
                    <a:pt x="44" y="0"/>
                  </a:moveTo>
                  <a:cubicBezTo>
                    <a:pt x="35" y="0"/>
                    <a:pt x="27" y="3"/>
                    <a:pt x="22" y="7"/>
                  </a:cubicBezTo>
                  <a:cubicBezTo>
                    <a:pt x="0" y="29"/>
                    <a:pt x="12" y="52"/>
                    <a:pt x="34" y="63"/>
                  </a:cubicBezTo>
                  <a:cubicBezTo>
                    <a:pt x="101" y="108"/>
                    <a:pt x="156" y="174"/>
                    <a:pt x="212" y="230"/>
                  </a:cubicBezTo>
                  <a:cubicBezTo>
                    <a:pt x="279" y="296"/>
                    <a:pt x="323" y="363"/>
                    <a:pt x="378" y="430"/>
                  </a:cubicBezTo>
                  <a:cubicBezTo>
                    <a:pt x="388" y="440"/>
                    <a:pt x="403" y="445"/>
                    <a:pt x="415" y="445"/>
                  </a:cubicBezTo>
                  <a:cubicBezTo>
                    <a:pt x="429" y="445"/>
                    <a:pt x="440" y="437"/>
                    <a:pt x="434" y="419"/>
                  </a:cubicBezTo>
                  <a:cubicBezTo>
                    <a:pt x="400" y="330"/>
                    <a:pt x="345" y="263"/>
                    <a:pt x="289" y="197"/>
                  </a:cubicBezTo>
                  <a:cubicBezTo>
                    <a:pt x="222" y="130"/>
                    <a:pt x="156" y="63"/>
                    <a:pt x="78" y="19"/>
                  </a:cubicBezTo>
                  <a:cubicBezTo>
                    <a:pt x="72" y="6"/>
                    <a:pt x="57" y="0"/>
                    <a:pt x="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11"/>
            <p:cNvSpPr/>
            <p:nvPr/>
          </p:nvSpPr>
          <p:spPr>
            <a:xfrm>
              <a:off x="2345324" y="4364992"/>
              <a:ext cx="11548" cy="13397"/>
            </a:xfrm>
            <a:custGeom>
              <a:avLst/>
              <a:gdLst/>
              <a:ahLst/>
              <a:cxnLst/>
              <a:rect l="l" t="t" r="r" b="b"/>
              <a:pathLst>
                <a:path w="331" h="384" extrusionOk="0">
                  <a:moveTo>
                    <a:pt x="34" y="0"/>
                  </a:moveTo>
                  <a:cubicBezTo>
                    <a:pt x="30" y="0"/>
                    <a:pt x="26" y="2"/>
                    <a:pt x="23" y="5"/>
                  </a:cubicBezTo>
                  <a:cubicBezTo>
                    <a:pt x="1" y="16"/>
                    <a:pt x="1" y="38"/>
                    <a:pt x="12" y="49"/>
                  </a:cubicBezTo>
                  <a:cubicBezTo>
                    <a:pt x="57" y="105"/>
                    <a:pt x="101" y="161"/>
                    <a:pt x="134" y="216"/>
                  </a:cubicBezTo>
                  <a:cubicBezTo>
                    <a:pt x="156" y="238"/>
                    <a:pt x="179" y="272"/>
                    <a:pt x="201" y="294"/>
                  </a:cubicBezTo>
                  <a:cubicBezTo>
                    <a:pt x="223" y="327"/>
                    <a:pt x="245" y="349"/>
                    <a:pt x="268" y="372"/>
                  </a:cubicBezTo>
                  <a:cubicBezTo>
                    <a:pt x="276" y="379"/>
                    <a:pt x="286" y="383"/>
                    <a:pt x="296" y="383"/>
                  </a:cubicBezTo>
                  <a:cubicBezTo>
                    <a:pt x="315" y="383"/>
                    <a:pt x="331" y="371"/>
                    <a:pt x="324" y="349"/>
                  </a:cubicBezTo>
                  <a:cubicBezTo>
                    <a:pt x="290" y="294"/>
                    <a:pt x="245" y="238"/>
                    <a:pt x="201" y="183"/>
                  </a:cubicBezTo>
                  <a:cubicBezTo>
                    <a:pt x="156" y="127"/>
                    <a:pt x="112" y="72"/>
                    <a:pt x="79" y="27"/>
                  </a:cubicBezTo>
                  <a:cubicBezTo>
                    <a:pt x="63" y="11"/>
                    <a:pt x="47" y="0"/>
                    <a:pt x="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11"/>
            <p:cNvSpPr/>
            <p:nvPr/>
          </p:nvSpPr>
          <p:spPr>
            <a:xfrm>
              <a:off x="2353453" y="4386169"/>
              <a:ext cx="4466" cy="2826"/>
            </a:xfrm>
            <a:custGeom>
              <a:avLst/>
              <a:gdLst/>
              <a:ahLst/>
              <a:cxnLst/>
              <a:rect l="l" t="t" r="r" b="b"/>
              <a:pathLst>
                <a:path w="128" h="81" extrusionOk="0">
                  <a:moveTo>
                    <a:pt x="51" y="0"/>
                  </a:moveTo>
                  <a:cubicBezTo>
                    <a:pt x="14" y="0"/>
                    <a:pt x="1" y="49"/>
                    <a:pt x="46" y="76"/>
                  </a:cubicBezTo>
                  <a:cubicBezTo>
                    <a:pt x="54" y="79"/>
                    <a:pt x="61" y="80"/>
                    <a:pt x="68" y="80"/>
                  </a:cubicBezTo>
                  <a:cubicBezTo>
                    <a:pt x="109" y="80"/>
                    <a:pt x="127" y="28"/>
                    <a:pt x="79" y="9"/>
                  </a:cubicBezTo>
                  <a:cubicBezTo>
                    <a:pt x="69" y="3"/>
                    <a:pt x="59" y="0"/>
                    <a:pt x="5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11"/>
            <p:cNvSpPr/>
            <p:nvPr/>
          </p:nvSpPr>
          <p:spPr>
            <a:xfrm>
              <a:off x="2463491" y="4512884"/>
              <a:ext cx="9141" cy="33841"/>
            </a:xfrm>
            <a:custGeom>
              <a:avLst/>
              <a:gdLst/>
              <a:ahLst/>
              <a:cxnLst/>
              <a:rect l="l" t="t" r="r" b="b"/>
              <a:pathLst>
                <a:path w="262" h="970" extrusionOk="0">
                  <a:moveTo>
                    <a:pt x="37" y="1"/>
                  </a:moveTo>
                  <a:cubicBezTo>
                    <a:pt x="17" y="1"/>
                    <a:pt x="1" y="9"/>
                    <a:pt x="6" y="25"/>
                  </a:cubicBezTo>
                  <a:cubicBezTo>
                    <a:pt x="62" y="170"/>
                    <a:pt x="95" y="326"/>
                    <a:pt x="128" y="482"/>
                  </a:cubicBezTo>
                  <a:cubicBezTo>
                    <a:pt x="162" y="637"/>
                    <a:pt x="173" y="793"/>
                    <a:pt x="195" y="949"/>
                  </a:cubicBezTo>
                  <a:cubicBezTo>
                    <a:pt x="195" y="961"/>
                    <a:pt x="212" y="970"/>
                    <a:pt x="227" y="970"/>
                  </a:cubicBezTo>
                  <a:cubicBezTo>
                    <a:pt x="240" y="970"/>
                    <a:pt x="251" y="964"/>
                    <a:pt x="251" y="949"/>
                  </a:cubicBezTo>
                  <a:cubicBezTo>
                    <a:pt x="262" y="793"/>
                    <a:pt x="240" y="637"/>
                    <a:pt x="207" y="482"/>
                  </a:cubicBezTo>
                  <a:cubicBezTo>
                    <a:pt x="184" y="326"/>
                    <a:pt x="140" y="170"/>
                    <a:pt x="84" y="25"/>
                  </a:cubicBezTo>
                  <a:cubicBezTo>
                    <a:pt x="78" y="9"/>
                    <a:pt x="56" y="1"/>
                    <a:pt x="3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11"/>
            <p:cNvSpPr/>
            <p:nvPr/>
          </p:nvSpPr>
          <p:spPr>
            <a:xfrm>
              <a:off x="2469875" y="4516024"/>
              <a:ext cx="8966" cy="30457"/>
            </a:xfrm>
            <a:custGeom>
              <a:avLst/>
              <a:gdLst/>
              <a:ahLst/>
              <a:cxnLst/>
              <a:rect l="l" t="t" r="r" b="b"/>
              <a:pathLst>
                <a:path w="257" h="873" extrusionOk="0">
                  <a:moveTo>
                    <a:pt x="33" y="1"/>
                  </a:moveTo>
                  <a:cubicBezTo>
                    <a:pt x="14" y="1"/>
                    <a:pt x="0" y="12"/>
                    <a:pt x="12" y="36"/>
                  </a:cubicBezTo>
                  <a:cubicBezTo>
                    <a:pt x="113" y="291"/>
                    <a:pt x="168" y="558"/>
                    <a:pt x="179" y="837"/>
                  </a:cubicBezTo>
                  <a:cubicBezTo>
                    <a:pt x="179" y="856"/>
                    <a:pt x="207" y="872"/>
                    <a:pt x="229" y="872"/>
                  </a:cubicBezTo>
                  <a:cubicBezTo>
                    <a:pt x="244" y="872"/>
                    <a:pt x="257" y="865"/>
                    <a:pt x="257" y="847"/>
                  </a:cubicBezTo>
                  <a:cubicBezTo>
                    <a:pt x="257" y="570"/>
                    <a:pt x="190" y="281"/>
                    <a:pt x="79" y="24"/>
                  </a:cubicBezTo>
                  <a:cubicBezTo>
                    <a:pt x="69" y="9"/>
                    <a:pt x="49"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11"/>
            <p:cNvSpPr/>
            <p:nvPr/>
          </p:nvSpPr>
          <p:spPr>
            <a:xfrm>
              <a:off x="2493948" y="4511837"/>
              <a:ext cx="13606" cy="24456"/>
            </a:xfrm>
            <a:custGeom>
              <a:avLst/>
              <a:gdLst/>
              <a:ahLst/>
              <a:cxnLst/>
              <a:rect l="l" t="t" r="r" b="b"/>
              <a:pathLst>
                <a:path w="390" h="701" extrusionOk="0">
                  <a:moveTo>
                    <a:pt x="34" y="0"/>
                  </a:moveTo>
                  <a:cubicBezTo>
                    <a:pt x="12" y="0"/>
                    <a:pt x="1" y="22"/>
                    <a:pt x="12" y="33"/>
                  </a:cubicBezTo>
                  <a:cubicBezTo>
                    <a:pt x="68" y="144"/>
                    <a:pt x="123" y="245"/>
                    <a:pt x="179" y="356"/>
                  </a:cubicBezTo>
                  <a:lnTo>
                    <a:pt x="246" y="522"/>
                  </a:lnTo>
                  <a:cubicBezTo>
                    <a:pt x="268" y="579"/>
                    <a:pt x="290" y="634"/>
                    <a:pt x="323" y="690"/>
                  </a:cubicBezTo>
                  <a:cubicBezTo>
                    <a:pt x="329" y="695"/>
                    <a:pt x="346" y="701"/>
                    <a:pt x="361" y="701"/>
                  </a:cubicBezTo>
                  <a:cubicBezTo>
                    <a:pt x="376" y="701"/>
                    <a:pt x="390" y="695"/>
                    <a:pt x="390" y="678"/>
                  </a:cubicBezTo>
                  <a:cubicBezTo>
                    <a:pt x="390" y="623"/>
                    <a:pt x="357" y="567"/>
                    <a:pt x="335" y="512"/>
                  </a:cubicBezTo>
                  <a:cubicBezTo>
                    <a:pt x="312" y="456"/>
                    <a:pt x="290" y="401"/>
                    <a:pt x="256" y="345"/>
                  </a:cubicBezTo>
                  <a:cubicBezTo>
                    <a:pt x="201" y="233"/>
                    <a:pt x="145" y="134"/>
                    <a:pt x="78" y="22"/>
                  </a:cubicBezTo>
                  <a:cubicBezTo>
                    <a:pt x="68" y="11"/>
                    <a:pt x="45" y="0"/>
                    <a:pt x="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11"/>
            <p:cNvSpPr/>
            <p:nvPr/>
          </p:nvSpPr>
          <p:spPr>
            <a:xfrm>
              <a:off x="2499495" y="4512047"/>
              <a:ext cx="11583" cy="15490"/>
            </a:xfrm>
            <a:custGeom>
              <a:avLst/>
              <a:gdLst/>
              <a:ahLst/>
              <a:cxnLst/>
              <a:rect l="l" t="t" r="r" b="b"/>
              <a:pathLst>
                <a:path w="332" h="444" extrusionOk="0">
                  <a:moveTo>
                    <a:pt x="19" y="0"/>
                  </a:moveTo>
                  <a:cubicBezTo>
                    <a:pt x="10" y="0"/>
                    <a:pt x="1" y="8"/>
                    <a:pt x="8" y="16"/>
                  </a:cubicBezTo>
                  <a:cubicBezTo>
                    <a:pt x="109" y="150"/>
                    <a:pt x="198" y="283"/>
                    <a:pt x="287" y="427"/>
                  </a:cubicBezTo>
                  <a:cubicBezTo>
                    <a:pt x="287" y="436"/>
                    <a:pt x="292" y="443"/>
                    <a:pt x="303" y="443"/>
                  </a:cubicBezTo>
                  <a:cubicBezTo>
                    <a:pt x="308" y="443"/>
                    <a:pt x="313" y="442"/>
                    <a:pt x="320" y="439"/>
                  </a:cubicBezTo>
                  <a:cubicBezTo>
                    <a:pt x="331" y="439"/>
                    <a:pt x="331" y="427"/>
                    <a:pt x="331" y="417"/>
                  </a:cubicBezTo>
                  <a:cubicBezTo>
                    <a:pt x="253" y="261"/>
                    <a:pt x="142" y="128"/>
                    <a:pt x="31" y="5"/>
                  </a:cubicBezTo>
                  <a:cubicBezTo>
                    <a:pt x="27" y="2"/>
                    <a:pt x="23" y="0"/>
                    <a:pt x="1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11"/>
            <p:cNvSpPr/>
            <p:nvPr/>
          </p:nvSpPr>
          <p:spPr>
            <a:xfrm>
              <a:off x="2513381" y="4497079"/>
              <a:ext cx="14548" cy="9245"/>
            </a:xfrm>
            <a:custGeom>
              <a:avLst/>
              <a:gdLst/>
              <a:ahLst/>
              <a:cxnLst/>
              <a:rect l="l" t="t" r="r" b="b"/>
              <a:pathLst>
                <a:path w="417" h="265" extrusionOk="0">
                  <a:moveTo>
                    <a:pt x="45" y="1"/>
                  </a:moveTo>
                  <a:cubicBezTo>
                    <a:pt x="22" y="1"/>
                    <a:pt x="0" y="1"/>
                    <a:pt x="0" y="23"/>
                  </a:cubicBezTo>
                  <a:cubicBezTo>
                    <a:pt x="0" y="45"/>
                    <a:pt x="22" y="56"/>
                    <a:pt x="33" y="67"/>
                  </a:cubicBezTo>
                  <a:cubicBezTo>
                    <a:pt x="156" y="100"/>
                    <a:pt x="255" y="178"/>
                    <a:pt x="344" y="256"/>
                  </a:cubicBezTo>
                  <a:cubicBezTo>
                    <a:pt x="354" y="262"/>
                    <a:pt x="364" y="265"/>
                    <a:pt x="374" y="265"/>
                  </a:cubicBezTo>
                  <a:cubicBezTo>
                    <a:pt x="398" y="265"/>
                    <a:pt x="416" y="247"/>
                    <a:pt x="400" y="223"/>
                  </a:cubicBezTo>
                  <a:cubicBezTo>
                    <a:pt x="311" y="122"/>
                    <a:pt x="178" y="45"/>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11"/>
            <p:cNvSpPr/>
            <p:nvPr/>
          </p:nvSpPr>
          <p:spPr>
            <a:xfrm>
              <a:off x="2517254" y="4485566"/>
              <a:ext cx="10501" cy="6594"/>
            </a:xfrm>
            <a:custGeom>
              <a:avLst/>
              <a:gdLst/>
              <a:ahLst/>
              <a:cxnLst/>
              <a:rect l="l" t="t" r="r" b="b"/>
              <a:pathLst>
                <a:path w="301" h="189" extrusionOk="0">
                  <a:moveTo>
                    <a:pt x="29" y="1"/>
                  </a:moveTo>
                  <a:cubicBezTo>
                    <a:pt x="17" y="1"/>
                    <a:pt x="7" y="6"/>
                    <a:pt x="0" y="19"/>
                  </a:cubicBezTo>
                  <a:cubicBezTo>
                    <a:pt x="0" y="30"/>
                    <a:pt x="11" y="52"/>
                    <a:pt x="23" y="64"/>
                  </a:cubicBezTo>
                  <a:cubicBezTo>
                    <a:pt x="100" y="108"/>
                    <a:pt x="178" y="141"/>
                    <a:pt x="256" y="185"/>
                  </a:cubicBezTo>
                  <a:cubicBezTo>
                    <a:pt x="262" y="185"/>
                    <a:pt x="270" y="188"/>
                    <a:pt x="277" y="188"/>
                  </a:cubicBezTo>
                  <a:cubicBezTo>
                    <a:pt x="284" y="188"/>
                    <a:pt x="289" y="186"/>
                    <a:pt x="289" y="175"/>
                  </a:cubicBezTo>
                  <a:cubicBezTo>
                    <a:pt x="300" y="163"/>
                    <a:pt x="300" y="153"/>
                    <a:pt x="289" y="141"/>
                  </a:cubicBezTo>
                  <a:lnTo>
                    <a:pt x="55" y="8"/>
                  </a:lnTo>
                  <a:cubicBezTo>
                    <a:pt x="46" y="3"/>
                    <a:pt x="37" y="1"/>
                    <a:pt x="2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11"/>
            <p:cNvSpPr/>
            <p:nvPr/>
          </p:nvSpPr>
          <p:spPr>
            <a:xfrm>
              <a:off x="2523813" y="4446073"/>
              <a:ext cx="12873" cy="5617"/>
            </a:xfrm>
            <a:custGeom>
              <a:avLst/>
              <a:gdLst/>
              <a:ahLst/>
              <a:cxnLst/>
              <a:rect l="l" t="t" r="r" b="b"/>
              <a:pathLst>
                <a:path w="369" h="161" extrusionOk="0">
                  <a:moveTo>
                    <a:pt x="40" y="1"/>
                  </a:moveTo>
                  <a:cubicBezTo>
                    <a:pt x="24" y="1"/>
                    <a:pt x="12" y="11"/>
                    <a:pt x="12" y="27"/>
                  </a:cubicBezTo>
                  <a:cubicBezTo>
                    <a:pt x="1" y="50"/>
                    <a:pt x="35" y="72"/>
                    <a:pt x="57" y="83"/>
                  </a:cubicBezTo>
                  <a:cubicBezTo>
                    <a:pt x="146" y="106"/>
                    <a:pt x="246" y="150"/>
                    <a:pt x="346" y="161"/>
                  </a:cubicBezTo>
                  <a:cubicBezTo>
                    <a:pt x="357" y="161"/>
                    <a:pt x="368" y="150"/>
                    <a:pt x="368" y="139"/>
                  </a:cubicBezTo>
                  <a:cubicBezTo>
                    <a:pt x="368" y="128"/>
                    <a:pt x="357" y="116"/>
                    <a:pt x="346" y="106"/>
                  </a:cubicBezTo>
                  <a:cubicBezTo>
                    <a:pt x="257" y="61"/>
                    <a:pt x="157" y="39"/>
                    <a:pt x="57" y="5"/>
                  </a:cubicBezTo>
                  <a:cubicBezTo>
                    <a:pt x="51" y="2"/>
                    <a:pt x="45"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11"/>
            <p:cNvSpPr/>
            <p:nvPr/>
          </p:nvSpPr>
          <p:spPr>
            <a:xfrm>
              <a:off x="2528383" y="4435990"/>
              <a:ext cx="4745" cy="2826"/>
            </a:xfrm>
            <a:custGeom>
              <a:avLst/>
              <a:gdLst/>
              <a:ahLst/>
              <a:cxnLst/>
              <a:rect l="l" t="t" r="r" b="b"/>
              <a:pathLst>
                <a:path w="136" h="81" extrusionOk="0">
                  <a:moveTo>
                    <a:pt x="60" y="0"/>
                  </a:moveTo>
                  <a:cubicBezTo>
                    <a:pt x="18" y="0"/>
                    <a:pt x="0" y="52"/>
                    <a:pt x="48" y="72"/>
                  </a:cubicBezTo>
                  <a:cubicBezTo>
                    <a:pt x="59" y="78"/>
                    <a:pt x="69" y="81"/>
                    <a:pt x="78" y="81"/>
                  </a:cubicBezTo>
                  <a:cubicBezTo>
                    <a:pt x="117" y="81"/>
                    <a:pt x="136" y="32"/>
                    <a:pt x="82" y="5"/>
                  </a:cubicBezTo>
                  <a:cubicBezTo>
                    <a:pt x="74" y="2"/>
                    <a:pt x="66" y="0"/>
                    <a:pt x="6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11"/>
            <p:cNvSpPr/>
            <p:nvPr/>
          </p:nvSpPr>
          <p:spPr>
            <a:xfrm>
              <a:off x="2275128" y="4395659"/>
              <a:ext cx="29899" cy="11443"/>
            </a:xfrm>
            <a:custGeom>
              <a:avLst/>
              <a:gdLst/>
              <a:ahLst/>
              <a:cxnLst/>
              <a:rect l="l" t="t" r="r" b="b"/>
              <a:pathLst>
                <a:path w="857" h="328" extrusionOk="0">
                  <a:moveTo>
                    <a:pt x="129" y="1"/>
                  </a:moveTo>
                  <a:cubicBezTo>
                    <a:pt x="101" y="1"/>
                    <a:pt x="73" y="2"/>
                    <a:pt x="45" y="4"/>
                  </a:cubicBezTo>
                  <a:cubicBezTo>
                    <a:pt x="0" y="4"/>
                    <a:pt x="33" y="60"/>
                    <a:pt x="67" y="60"/>
                  </a:cubicBezTo>
                  <a:cubicBezTo>
                    <a:pt x="300" y="60"/>
                    <a:pt x="534" y="127"/>
                    <a:pt x="734" y="249"/>
                  </a:cubicBezTo>
                  <a:cubicBezTo>
                    <a:pt x="659" y="229"/>
                    <a:pt x="579" y="218"/>
                    <a:pt x="501" y="218"/>
                  </a:cubicBezTo>
                  <a:cubicBezTo>
                    <a:pt x="404" y="218"/>
                    <a:pt x="308" y="234"/>
                    <a:pt x="222" y="271"/>
                  </a:cubicBezTo>
                  <a:cubicBezTo>
                    <a:pt x="200" y="271"/>
                    <a:pt x="200" y="293"/>
                    <a:pt x="211" y="305"/>
                  </a:cubicBezTo>
                  <a:cubicBezTo>
                    <a:pt x="219" y="312"/>
                    <a:pt x="227" y="320"/>
                    <a:pt x="238" y="320"/>
                  </a:cubicBezTo>
                  <a:cubicBezTo>
                    <a:pt x="243" y="320"/>
                    <a:pt x="249" y="319"/>
                    <a:pt x="255" y="316"/>
                  </a:cubicBezTo>
                  <a:cubicBezTo>
                    <a:pt x="339" y="305"/>
                    <a:pt x="421" y="296"/>
                    <a:pt x="504" y="296"/>
                  </a:cubicBezTo>
                  <a:cubicBezTo>
                    <a:pt x="588" y="296"/>
                    <a:pt x="672" y="305"/>
                    <a:pt x="756" y="327"/>
                  </a:cubicBezTo>
                  <a:cubicBezTo>
                    <a:pt x="767" y="327"/>
                    <a:pt x="801" y="327"/>
                    <a:pt x="801" y="293"/>
                  </a:cubicBezTo>
                  <a:lnTo>
                    <a:pt x="801" y="283"/>
                  </a:lnTo>
                  <a:cubicBezTo>
                    <a:pt x="806" y="288"/>
                    <a:pt x="814" y="291"/>
                    <a:pt x="823" y="291"/>
                  </a:cubicBezTo>
                  <a:cubicBezTo>
                    <a:pt x="831" y="291"/>
                    <a:pt x="840" y="288"/>
                    <a:pt x="845" y="283"/>
                  </a:cubicBezTo>
                  <a:cubicBezTo>
                    <a:pt x="856" y="271"/>
                    <a:pt x="845" y="249"/>
                    <a:pt x="834" y="238"/>
                  </a:cubicBezTo>
                  <a:cubicBezTo>
                    <a:pt x="624" y="88"/>
                    <a:pt x="378" y="1"/>
                    <a:pt x="12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11"/>
            <p:cNvSpPr/>
            <p:nvPr/>
          </p:nvSpPr>
          <p:spPr>
            <a:xfrm>
              <a:off x="2286885" y="4408219"/>
              <a:ext cx="18525" cy="8617"/>
            </a:xfrm>
            <a:custGeom>
              <a:avLst/>
              <a:gdLst/>
              <a:ahLst/>
              <a:cxnLst/>
              <a:rect l="l" t="t" r="r" b="b"/>
              <a:pathLst>
                <a:path w="531" h="247" extrusionOk="0">
                  <a:moveTo>
                    <a:pt x="464" y="0"/>
                  </a:moveTo>
                  <a:cubicBezTo>
                    <a:pt x="430" y="12"/>
                    <a:pt x="386" y="34"/>
                    <a:pt x="353" y="45"/>
                  </a:cubicBezTo>
                  <a:cubicBezTo>
                    <a:pt x="319" y="56"/>
                    <a:pt x="274" y="78"/>
                    <a:pt x="241" y="89"/>
                  </a:cubicBezTo>
                  <a:cubicBezTo>
                    <a:pt x="163" y="123"/>
                    <a:pt x="96" y="156"/>
                    <a:pt x="30" y="190"/>
                  </a:cubicBezTo>
                  <a:cubicBezTo>
                    <a:pt x="0" y="209"/>
                    <a:pt x="32" y="247"/>
                    <a:pt x="55" y="247"/>
                  </a:cubicBezTo>
                  <a:cubicBezTo>
                    <a:pt x="58" y="247"/>
                    <a:pt x="61" y="246"/>
                    <a:pt x="63" y="245"/>
                  </a:cubicBezTo>
                  <a:cubicBezTo>
                    <a:pt x="141" y="223"/>
                    <a:pt x="219" y="200"/>
                    <a:pt x="297" y="167"/>
                  </a:cubicBezTo>
                  <a:cubicBezTo>
                    <a:pt x="330" y="145"/>
                    <a:pt x="375" y="134"/>
                    <a:pt x="408" y="111"/>
                  </a:cubicBezTo>
                  <a:cubicBezTo>
                    <a:pt x="442" y="101"/>
                    <a:pt x="486" y="89"/>
                    <a:pt x="519" y="67"/>
                  </a:cubicBezTo>
                  <a:cubicBezTo>
                    <a:pt x="531" y="56"/>
                    <a:pt x="519" y="34"/>
                    <a:pt x="519" y="22"/>
                  </a:cubicBezTo>
                  <a:cubicBezTo>
                    <a:pt x="508" y="12"/>
                    <a:pt x="486" y="0"/>
                    <a:pt x="46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11"/>
            <p:cNvSpPr/>
            <p:nvPr/>
          </p:nvSpPr>
          <p:spPr>
            <a:xfrm>
              <a:off x="2289293" y="4431838"/>
              <a:ext cx="20235" cy="18421"/>
            </a:xfrm>
            <a:custGeom>
              <a:avLst/>
              <a:gdLst/>
              <a:ahLst/>
              <a:cxnLst/>
              <a:rect l="l" t="t" r="r" b="b"/>
              <a:pathLst>
                <a:path w="580" h="528" extrusionOk="0">
                  <a:moveTo>
                    <a:pt x="515" y="0"/>
                  </a:moveTo>
                  <a:cubicBezTo>
                    <a:pt x="511" y="0"/>
                    <a:pt x="509" y="1"/>
                    <a:pt x="506" y="2"/>
                  </a:cubicBezTo>
                  <a:cubicBezTo>
                    <a:pt x="294" y="102"/>
                    <a:pt x="116" y="269"/>
                    <a:pt x="17" y="480"/>
                  </a:cubicBezTo>
                  <a:cubicBezTo>
                    <a:pt x="1" y="504"/>
                    <a:pt x="30" y="527"/>
                    <a:pt x="56" y="527"/>
                  </a:cubicBezTo>
                  <a:cubicBezTo>
                    <a:pt x="67" y="527"/>
                    <a:pt x="77" y="523"/>
                    <a:pt x="83" y="514"/>
                  </a:cubicBezTo>
                  <a:cubicBezTo>
                    <a:pt x="195" y="324"/>
                    <a:pt x="350" y="168"/>
                    <a:pt x="551" y="57"/>
                  </a:cubicBezTo>
                  <a:cubicBezTo>
                    <a:pt x="580" y="37"/>
                    <a:pt x="540" y="0"/>
                    <a:pt x="51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11"/>
            <p:cNvSpPr/>
            <p:nvPr/>
          </p:nvSpPr>
          <p:spPr>
            <a:xfrm>
              <a:off x="2298782" y="4435222"/>
              <a:ext cx="13990" cy="13467"/>
            </a:xfrm>
            <a:custGeom>
              <a:avLst/>
              <a:gdLst/>
              <a:ahLst/>
              <a:cxnLst/>
              <a:rect l="l" t="t" r="r" b="b"/>
              <a:pathLst>
                <a:path w="401" h="386" extrusionOk="0">
                  <a:moveTo>
                    <a:pt x="331" y="0"/>
                  </a:moveTo>
                  <a:cubicBezTo>
                    <a:pt x="324" y="0"/>
                    <a:pt x="317" y="2"/>
                    <a:pt x="311" y="5"/>
                  </a:cubicBezTo>
                  <a:cubicBezTo>
                    <a:pt x="167" y="61"/>
                    <a:pt x="56" y="183"/>
                    <a:pt x="12" y="328"/>
                  </a:cubicBezTo>
                  <a:cubicBezTo>
                    <a:pt x="0" y="350"/>
                    <a:pt x="12" y="372"/>
                    <a:pt x="34" y="383"/>
                  </a:cubicBezTo>
                  <a:cubicBezTo>
                    <a:pt x="39" y="383"/>
                    <a:pt x="51" y="386"/>
                    <a:pt x="62" y="386"/>
                  </a:cubicBezTo>
                  <a:cubicBezTo>
                    <a:pt x="73" y="386"/>
                    <a:pt x="84" y="383"/>
                    <a:pt x="89" y="372"/>
                  </a:cubicBezTo>
                  <a:cubicBezTo>
                    <a:pt x="145" y="239"/>
                    <a:pt x="245" y="138"/>
                    <a:pt x="378" y="83"/>
                  </a:cubicBezTo>
                  <a:cubicBezTo>
                    <a:pt x="400" y="71"/>
                    <a:pt x="400" y="49"/>
                    <a:pt x="378" y="27"/>
                  </a:cubicBezTo>
                  <a:cubicBezTo>
                    <a:pt x="370" y="11"/>
                    <a:pt x="350" y="0"/>
                    <a:pt x="3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11"/>
            <p:cNvSpPr/>
            <p:nvPr/>
          </p:nvSpPr>
          <p:spPr>
            <a:xfrm>
              <a:off x="2311168" y="4449352"/>
              <a:ext cx="6664" cy="5094"/>
            </a:xfrm>
            <a:custGeom>
              <a:avLst/>
              <a:gdLst/>
              <a:ahLst/>
              <a:cxnLst/>
              <a:rect l="l" t="t" r="r" b="b"/>
              <a:pathLst>
                <a:path w="191" h="146" extrusionOk="0">
                  <a:moveTo>
                    <a:pt x="102" y="0"/>
                  </a:moveTo>
                  <a:cubicBezTo>
                    <a:pt x="102" y="0"/>
                    <a:pt x="90" y="0"/>
                    <a:pt x="79" y="12"/>
                  </a:cubicBezTo>
                  <a:lnTo>
                    <a:pt x="45" y="45"/>
                  </a:lnTo>
                  <a:cubicBezTo>
                    <a:pt x="35" y="45"/>
                    <a:pt x="23" y="45"/>
                    <a:pt x="23" y="56"/>
                  </a:cubicBezTo>
                  <a:cubicBezTo>
                    <a:pt x="13" y="56"/>
                    <a:pt x="13" y="67"/>
                    <a:pt x="13" y="67"/>
                  </a:cubicBezTo>
                  <a:lnTo>
                    <a:pt x="13" y="78"/>
                  </a:lnTo>
                  <a:cubicBezTo>
                    <a:pt x="1" y="78"/>
                    <a:pt x="1" y="89"/>
                    <a:pt x="1" y="89"/>
                  </a:cubicBezTo>
                  <a:cubicBezTo>
                    <a:pt x="1" y="111"/>
                    <a:pt x="13" y="123"/>
                    <a:pt x="13" y="123"/>
                  </a:cubicBezTo>
                  <a:cubicBezTo>
                    <a:pt x="23" y="134"/>
                    <a:pt x="35" y="145"/>
                    <a:pt x="57" y="145"/>
                  </a:cubicBezTo>
                  <a:cubicBezTo>
                    <a:pt x="68" y="145"/>
                    <a:pt x="90" y="145"/>
                    <a:pt x="102" y="134"/>
                  </a:cubicBezTo>
                  <a:cubicBezTo>
                    <a:pt x="112" y="123"/>
                    <a:pt x="124" y="123"/>
                    <a:pt x="134" y="111"/>
                  </a:cubicBezTo>
                  <a:cubicBezTo>
                    <a:pt x="146" y="101"/>
                    <a:pt x="157" y="89"/>
                    <a:pt x="179" y="78"/>
                  </a:cubicBezTo>
                  <a:cubicBezTo>
                    <a:pt x="190" y="67"/>
                    <a:pt x="190" y="56"/>
                    <a:pt x="190" y="45"/>
                  </a:cubicBezTo>
                  <a:cubicBezTo>
                    <a:pt x="179" y="34"/>
                    <a:pt x="168" y="22"/>
                    <a:pt x="168" y="12"/>
                  </a:cubicBezTo>
                  <a:cubicBezTo>
                    <a:pt x="146" y="0"/>
                    <a:pt x="134" y="0"/>
                    <a:pt x="12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11"/>
            <p:cNvSpPr/>
            <p:nvPr/>
          </p:nvSpPr>
          <p:spPr>
            <a:xfrm>
              <a:off x="2273174" y="4356619"/>
              <a:ext cx="29619" cy="12246"/>
            </a:xfrm>
            <a:custGeom>
              <a:avLst/>
              <a:gdLst/>
              <a:ahLst/>
              <a:cxnLst/>
              <a:rect l="l" t="t" r="r" b="b"/>
              <a:pathLst>
                <a:path w="849" h="351" extrusionOk="0">
                  <a:moveTo>
                    <a:pt x="44" y="0"/>
                  </a:moveTo>
                  <a:cubicBezTo>
                    <a:pt x="22" y="0"/>
                    <a:pt x="0" y="23"/>
                    <a:pt x="0" y="45"/>
                  </a:cubicBezTo>
                  <a:cubicBezTo>
                    <a:pt x="12" y="67"/>
                    <a:pt x="34" y="78"/>
                    <a:pt x="56" y="89"/>
                  </a:cubicBezTo>
                  <a:cubicBezTo>
                    <a:pt x="311" y="122"/>
                    <a:pt x="545" y="223"/>
                    <a:pt x="779" y="345"/>
                  </a:cubicBezTo>
                  <a:cubicBezTo>
                    <a:pt x="785" y="349"/>
                    <a:pt x="792" y="351"/>
                    <a:pt x="798" y="351"/>
                  </a:cubicBezTo>
                  <a:cubicBezTo>
                    <a:pt x="826" y="351"/>
                    <a:pt x="849" y="316"/>
                    <a:pt x="812" y="289"/>
                  </a:cubicBezTo>
                  <a:cubicBezTo>
                    <a:pt x="590" y="122"/>
                    <a:pt x="323" y="33"/>
                    <a:pt x="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11"/>
            <p:cNvSpPr/>
            <p:nvPr/>
          </p:nvSpPr>
          <p:spPr>
            <a:xfrm>
              <a:off x="2274326" y="4340396"/>
              <a:ext cx="24107" cy="17060"/>
            </a:xfrm>
            <a:custGeom>
              <a:avLst/>
              <a:gdLst/>
              <a:ahLst/>
              <a:cxnLst/>
              <a:rect l="l" t="t" r="r" b="b"/>
              <a:pathLst>
                <a:path w="691" h="489" extrusionOk="0">
                  <a:moveTo>
                    <a:pt x="34" y="1"/>
                  </a:moveTo>
                  <a:cubicBezTo>
                    <a:pt x="26" y="1"/>
                    <a:pt x="17" y="3"/>
                    <a:pt x="11" y="9"/>
                  </a:cubicBezTo>
                  <a:cubicBezTo>
                    <a:pt x="1" y="20"/>
                    <a:pt x="1" y="43"/>
                    <a:pt x="23" y="53"/>
                  </a:cubicBezTo>
                  <a:cubicBezTo>
                    <a:pt x="212" y="198"/>
                    <a:pt x="412" y="342"/>
                    <a:pt x="624" y="476"/>
                  </a:cubicBezTo>
                  <a:cubicBezTo>
                    <a:pt x="630" y="483"/>
                    <a:pt x="640" y="489"/>
                    <a:pt x="651" y="489"/>
                  </a:cubicBezTo>
                  <a:cubicBezTo>
                    <a:pt x="660" y="489"/>
                    <a:pt x="669" y="485"/>
                    <a:pt x="679" y="476"/>
                  </a:cubicBezTo>
                  <a:cubicBezTo>
                    <a:pt x="690" y="465"/>
                    <a:pt x="679" y="443"/>
                    <a:pt x="668" y="431"/>
                  </a:cubicBezTo>
                  <a:cubicBezTo>
                    <a:pt x="468" y="276"/>
                    <a:pt x="268" y="142"/>
                    <a:pt x="56" y="9"/>
                  </a:cubicBezTo>
                  <a:cubicBezTo>
                    <a:pt x="51" y="3"/>
                    <a:pt x="42" y="1"/>
                    <a:pt x="3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11"/>
            <p:cNvSpPr/>
            <p:nvPr/>
          </p:nvSpPr>
          <p:spPr>
            <a:xfrm>
              <a:off x="2285560" y="4339419"/>
              <a:ext cx="14025" cy="11164"/>
            </a:xfrm>
            <a:custGeom>
              <a:avLst/>
              <a:gdLst/>
              <a:ahLst/>
              <a:cxnLst/>
              <a:rect l="l" t="t" r="r" b="b"/>
              <a:pathLst>
                <a:path w="402" h="320" extrusionOk="0">
                  <a:moveTo>
                    <a:pt x="30" y="1"/>
                  </a:moveTo>
                  <a:cubicBezTo>
                    <a:pt x="20" y="1"/>
                    <a:pt x="12" y="4"/>
                    <a:pt x="12" y="15"/>
                  </a:cubicBezTo>
                  <a:cubicBezTo>
                    <a:pt x="1" y="37"/>
                    <a:pt x="12" y="59"/>
                    <a:pt x="35" y="59"/>
                  </a:cubicBezTo>
                  <a:cubicBezTo>
                    <a:pt x="146" y="115"/>
                    <a:pt x="235" y="204"/>
                    <a:pt x="324" y="293"/>
                  </a:cubicBezTo>
                  <a:cubicBezTo>
                    <a:pt x="332" y="309"/>
                    <a:pt x="346" y="320"/>
                    <a:pt x="362" y="320"/>
                  </a:cubicBezTo>
                  <a:cubicBezTo>
                    <a:pt x="367" y="320"/>
                    <a:pt x="373" y="318"/>
                    <a:pt x="379" y="315"/>
                  </a:cubicBezTo>
                  <a:cubicBezTo>
                    <a:pt x="401" y="304"/>
                    <a:pt x="401" y="282"/>
                    <a:pt x="391" y="271"/>
                  </a:cubicBezTo>
                  <a:cubicBezTo>
                    <a:pt x="302" y="160"/>
                    <a:pt x="179" y="71"/>
                    <a:pt x="57" y="4"/>
                  </a:cubicBezTo>
                  <a:cubicBezTo>
                    <a:pt x="51" y="4"/>
                    <a:pt x="40"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11"/>
            <p:cNvSpPr/>
            <p:nvPr/>
          </p:nvSpPr>
          <p:spPr>
            <a:xfrm>
              <a:off x="2294526" y="4336942"/>
              <a:ext cx="8547" cy="7431"/>
            </a:xfrm>
            <a:custGeom>
              <a:avLst/>
              <a:gdLst/>
              <a:ahLst/>
              <a:cxnLst/>
              <a:rect l="l" t="t" r="r" b="b"/>
              <a:pathLst>
                <a:path w="245" h="213" extrusionOk="0">
                  <a:moveTo>
                    <a:pt x="33" y="1"/>
                  </a:moveTo>
                  <a:cubicBezTo>
                    <a:pt x="24" y="1"/>
                    <a:pt x="16" y="3"/>
                    <a:pt x="11" y="8"/>
                  </a:cubicBezTo>
                  <a:cubicBezTo>
                    <a:pt x="0" y="30"/>
                    <a:pt x="11" y="41"/>
                    <a:pt x="22" y="63"/>
                  </a:cubicBezTo>
                  <a:cubicBezTo>
                    <a:pt x="45" y="86"/>
                    <a:pt x="67" y="108"/>
                    <a:pt x="100" y="130"/>
                  </a:cubicBezTo>
                  <a:lnTo>
                    <a:pt x="134" y="164"/>
                  </a:lnTo>
                  <a:cubicBezTo>
                    <a:pt x="144" y="175"/>
                    <a:pt x="156" y="186"/>
                    <a:pt x="178" y="197"/>
                  </a:cubicBezTo>
                  <a:cubicBezTo>
                    <a:pt x="186" y="205"/>
                    <a:pt x="199" y="213"/>
                    <a:pt x="210" y="213"/>
                  </a:cubicBezTo>
                  <a:cubicBezTo>
                    <a:pt x="215" y="213"/>
                    <a:pt x="219" y="211"/>
                    <a:pt x="223" y="208"/>
                  </a:cubicBezTo>
                  <a:cubicBezTo>
                    <a:pt x="245" y="197"/>
                    <a:pt x="233" y="175"/>
                    <a:pt x="223" y="164"/>
                  </a:cubicBezTo>
                  <a:cubicBezTo>
                    <a:pt x="211" y="152"/>
                    <a:pt x="200" y="130"/>
                    <a:pt x="189" y="119"/>
                  </a:cubicBezTo>
                  <a:cubicBezTo>
                    <a:pt x="178" y="108"/>
                    <a:pt x="167" y="97"/>
                    <a:pt x="144" y="86"/>
                  </a:cubicBezTo>
                  <a:cubicBezTo>
                    <a:pt x="122" y="63"/>
                    <a:pt x="100" y="41"/>
                    <a:pt x="67" y="19"/>
                  </a:cubicBezTo>
                  <a:cubicBezTo>
                    <a:pt x="60" y="6"/>
                    <a:pt x="46"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11"/>
            <p:cNvSpPr/>
            <p:nvPr/>
          </p:nvSpPr>
          <p:spPr>
            <a:xfrm>
              <a:off x="2473887" y="4297448"/>
              <a:ext cx="12350" cy="23758"/>
            </a:xfrm>
            <a:custGeom>
              <a:avLst/>
              <a:gdLst/>
              <a:ahLst/>
              <a:cxnLst/>
              <a:rect l="l" t="t" r="r" b="b"/>
              <a:pathLst>
                <a:path w="354" h="681" extrusionOk="0">
                  <a:moveTo>
                    <a:pt x="310" y="0"/>
                  </a:moveTo>
                  <a:cubicBezTo>
                    <a:pt x="300" y="0"/>
                    <a:pt x="290" y="5"/>
                    <a:pt x="287" y="16"/>
                  </a:cubicBezTo>
                  <a:cubicBezTo>
                    <a:pt x="265" y="128"/>
                    <a:pt x="220" y="239"/>
                    <a:pt x="176" y="339"/>
                  </a:cubicBezTo>
                  <a:lnTo>
                    <a:pt x="8" y="639"/>
                  </a:lnTo>
                  <a:cubicBezTo>
                    <a:pt x="0" y="656"/>
                    <a:pt x="31" y="680"/>
                    <a:pt x="56" y="680"/>
                  </a:cubicBezTo>
                  <a:cubicBezTo>
                    <a:pt x="63" y="680"/>
                    <a:pt x="70" y="678"/>
                    <a:pt x="75" y="673"/>
                  </a:cubicBezTo>
                  <a:cubicBezTo>
                    <a:pt x="220" y="495"/>
                    <a:pt x="309" y="261"/>
                    <a:pt x="354" y="39"/>
                  </a:cubicBezTo>
                  <a:cubicBezTo>
                    <a:pt x="354" y="17"/>
                    <a:pt x="330" y="0"/>
                    <a:pt x="31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11"/>
            <p:cNvSpPr/>
            <p:nvPr/>
          </p:nvSpPr>
          <p:spPr>
            <a:xfrm>
              <a:off x="2476888" y="4301181"/>
              <a:ext cx="13501" cy="23340"/>
            </a:xfrm>
            <a:custGeom>
              <a:avLst/>
              <a:gdLst/>
              <a:ahLst/>
              <a:cxnLst/>
              <a:rect l="l" t="t" r="r" b="b"/>
              <a:pathLst>
                <a:path w="387" h="669" extrusionOk="0">
                  <a:moveTo>
                    <a:pt x="350" y="1"/>
                  </a:moveTo>
                  <a:cubicBezTo>
                    <a:pt x="343" y="1"/>
                    <a:pt x="337" y="3"/>
                    <a:pt x="334" y="10"/>
                  </a:cubicBezTo>
                  <a:cubicBezTo>
                    <a:pt x="268" y="110"/>
                    <a:pt x="234" y="221"/>
                    <a:pt x="179" y="321"/>
                  </a:cubicBezTo>
                  <a:cubicBezTo>
                    <a:pt x="122" y="433"/>
                    <a:pt x="45" y="532"/>
                    <a:pt x="1" y="633"/>
                  </a:cubicBezTo>
                  <a:cubicBezTo>
                    <a:pt x="1" y="651"/>
                    <a:pt x="22" y="669"/>
                    <a:pt x="37" y="669"/>
                  </a:cubicBezTo>
                  <a:cubicBezTo>
                    <a:pt x="40" y="669"/>
                    <a:pt x="43" y="668"/>
                    <a:pt x="45" y="666"/>
                  </a:cubicBezTo>
                  <a:cubicBezTo>
                    <a:pt x="134" y="577"/>
                    <a:pt x="179" y="466"/>
                    <a:pt x="234" y="354"/>
                  </a:cubicBezTo>
                  <a:cubicBezTo>
                    <a:pt x="290" y="255"/>
                    <a:pt x="345" y="143"/>
                    <a:pt x="379" y="32"/>
                  </a:cubicBezTo>
                  <a:cubicBezTo>
                    <a:pt x="386" y="16"/>
                    <a:pt x="366" y="1"/>
                    <a:pt x="3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11"/>
            <p:cNvSpPr/>
            <p:nvPr/>
          </p:nvSpPr>
          <p:spPr>
            <a:xfrm>
              <a:off x="2487878" y="4299577"/>
              <a:ext cx="11792" cy="19118"/>
            </a:xfrm>
            <a:custGeom>
              <a:avLst/>
              <a:gdLst/>
              <a:ahLst/>
              <a:cxnLst/>
              <a:rect l="l" t="t" r="r" b="b"/>
              <a:pathLst>
                <a:path w="338" h="548" extrusionOk="0">
                  <a:moveTo>
                    <a:pt x="281" y="1"/>
                  </a:moveTo>
                  <a:cubicBezTo>
                    <a:pt x="268" y="1"/>
                    <a:pt x="256" y="7"/>
                    <a:pt x="252" y="22"/>
                  </a:cubicBezTo>
                  <a:cubicBezTo>
                    <a:pt x="230" y="111"/>
                    <a:pt x="197" y="189"/>
                    <a:pt x="153" y="267"/>
                  </a:cubicBezTo>
                  <a:cubicBezTo>
                    <a:pt x="108" y="356"/>
                    <a:pt x="64" y="423"/>
                    <a:pt x="19" y="501"/>
                  </a:cubicBezTo>
                  <a:cubicBezTo>
                    <a:pt x="1" y="528"/>
                    <a:pt x="35" y="548"/>
                    <a:pt x="61" y="548"/>
                  </a:cubicBezTo>
                  <a:cubicBezTo>
                    <a:pt x="66" y="548"/>
                    <a:pt x="71" y="547"/>
                    <a:pt x="74" y="545"/>
                  </a:cubicBezTo>
                  <a:cubicBezTo>
                    <a:pt x="208" y="412"/>
                    <a:pt x="286" y="222"/>
                    <a:pt x="331" y="44"/>
                  </a:cubicBezTo>
                  <a:cubicBezTo>
                    <a:pt x="338" y="23"/>
                    <a:pt x="307" y="1"/>
                    <a:pt x="28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11"/>
            <p:cNvSpPr/>
            <p:nvPr/>
          </p:nvSpPr>
          <p:spPr>
            <a:xfrm>
              <a:off x="2497856" y="4314055"/>
              <a:ext cx="3907" cy="4919"/>
            </a:xfrm>
            <a:custGeom>
              <a:avLst/>
              <a:gdLst/>
              <a:ahLst/>
              <a:cxnLst/>
              <a:rect l="l" t="t" r="r" b="b"/>
              <a:pathLst>
                <a:path w="112" h="141" extrusionOk="0">
                  <a:moveTo>
                    <a:pt x="63" y="1"/>
                  </a:moveTo>
                  <a:cubicBezTo>
                    <a:pt x="50" y="1"/>
                    <a:pt x="40" y="6"/>
                    <a:pt x="33" y="19"/>
                  </a:cubicBezTo>
                  <a:cubicBezTo>
                    <a:pt x="22" y="30"/>
                    <a:pt x="22" y="41"/>
                    <a:pt x="11" y="64"/>
                  </a:cubicBezTo>
                  <a:cubicBezTo>
                    <a:pt x="11" y="74"/>
                    <a:pt x="0" y="86"/>
                    <a:pt x="0" y="86"/>
                  </a:cubicBezTo>
                  <a:lnTo>
                    <a:pt x="0" y="108"/>
                  </a:lnTo>
                  <a:lnTo>
                    <a:pt x="0" y="130"/>
                  </a:lnTo>
                  <a:cubicBezTo>
                    <a:pt x="11" y="130"/>
                    <a:pt x="11" y="141"/>
                    <a:pt x="22" y="141"/>
                  </a:cubicBezTo>
                  <a:lnTo>
                    <a:pt x="55" y="141"/>
                  </a:lnTo>
                  <a:cubicBezTo>
                    <a:pt x="67" y="130"/>
                    <a:pt x="67" y="130"/>
                    <a:pt x="67" y="119"/>
                  </a:cubicBezTo>
                  <a:cubicBezTo>
                    <a:pt x="78" y="119"/>
                    <a:pt x="78" y="108"/>
                    <a:pt x="78" y="108"/>
                  </a:cubicBezTo>
                  <a:cubicBezTo>
                    <a:pt x="89" y="108"/>
                    <a:pt x="89" y="97"/>
                    <a:pt x="89" y="97"/>
                  </a:cubicBezTo>
                  <a:cubicBezTo>
                    <a:pt x="100" y="86"/>
                    <a:pt x="100" y="64"/>
                    <a:pt x="111" y="52"/>
                  </a:cubicBezTo>
                  <a:lnTo>
                    <a:pt x="111" y="30"/>
                  </a:lnTo>
                  <a:cubicBezTo>
                    <a:pt x="100" y="19"/>
                    <a:pt x="100" y="8"/>
                    <a:pt x="89" y="8"/>
                  </a:cubicBezTo>
                  <a:cubicBezTo>
                    <a:pt x="80" y="3"/>
                    <a:pt x="71" y="1"/>
                    <a:pt x="6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11"/>
            <p:cNvSpPr/>
            <p:nvPr/>
          </p:nvSpPr>
          <p:spPr>
            <a:xfrm>
              <a:off x="2502880" y="4318940"/>
              <a:ext cx="1570" cy="837"/>
            </a:xfrm>
            <a:custGeom>
              <a:avLst/>
              <a:gdLst/>
              <a:ahLst/>
              <a:cxnLst/>
              <a:rect l="l" t="t" r="r" b="b"/>
              <a:pathLst>
                <a:path w="45" h="24" extrusionOk="0">
                  <a:moveTo>
                    <a:pt x="0" y="1"/>
                  </a:moveTo>
                  <a:lnTo>
                    <a:pt x="0" y="13"/>
                  </a:lnTo>
                  <a:lnTo>
                    <a:pt x="0" y="23"/>
                  </a:lnTo>
                  <a:lnTo>
                    <a:pt x="34" y="23"/>
                  </a:lnTo>
                  <a:cubicBezTo>
                    <a:pt x="45" y="23"/>
                    <a:pt x="45" y="13"/>
                    <a:pt x="45" y="13"/>
                  </a:cubicBezTo>
                  <a:lnTo>
                    <a:pt x="34"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11"/>
            <p:cNvSpPr/>
            <p:nvPr/>
          </p:nvSpPr>
          <p:spPr>
            <a:xfrm>
              <a:off x="2478458" y="4456330"/>
              <a:ext cx="23305" cy="8547"/>
            </a:xfrm>
            <a:custGeom>
              <a:avLst/>
              <a:gdLst/>
              <a:ahLst/>
              <a:cxnLst/>
              <a:rect l="l" t="t" r="r" b="b"/>
              <a:pathLst>
                <a:path w="668" h="245" extrusionOk="0">
                  <a:moveTo>
                    <a:pt x="11" y="0"/>
                  </a:moveTo>
                  <a:cubicBezTo>
                    <a:pt x="0" y="0"/>
                    <a:pt x="0" y="22"/>
                    <a:pt x="11" y="22"/>
                  </a:cubicBezTo>
                  <a:cubicBezTo>
                    <a:pt x="223" y="101"/>
                    <a:pt x="433" y="168"/>
                    <a:pt x="645" y="245"/>
                  </a:cubicBezTo>
                  <a:cubicBezTo>
                    <a:pt x="667" y="245"/>
                    <a:pt x="667" y="212"/>
                    <a:pt x="645" y="212"/>
                  </a:cubicBezTo>
                  <a:cubicBezTo>
                    <a:pt x="433" y="134"/>
                    <a:pt x="223" y="67"/>
                    <a:pt x="1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11"/>
            <p:cNvSpPr/>
            <p:nvPr/>
          </p:nvSpPr>
          <p:spPr>
            <a:xfrm>
              <a:off x="2388027" y="4346257"/>
              <a:ext cx="6245" cy="32969"/>
            </a:xfrm>
            <a:custGeom>
              <a:avLst/>
              <a:gdLst/>
              <a:ahLst/>
              <a:cxnLst/>
              <a:rect l="l" t="t" r="r" b="b"/>
              <a:pathLst>
                <a:path w="179" h="945" extrusionOk="0">
                  <a:moveTo>
                    <a:pt x="38" y="1"/>
                  </a:moveTo>
                  <a:cubicBezTo>
                    <a:pt x="20" y="1"/>
                    <a:pt x="6" y="10"/>
                    <a:pt x="12" y="30"/>
                  </a:cubicBezTo>
                  <a:cubicBezTo>
                    <a:pt x="78" y="320"/>
                    <a:pt x="67" y="609"/>
                    <a:pt x="0" y="898"/>
                  </a:cubicBezTo>
                  <a:cubicBezTo>
                    <a:pt x="0" y="921"/>
                    <a:pt x="39" y="945"/>
                    <a:pt x="66" y="945"/>
                  </a:cubicBezTo>
                  <a:cubicBezTo>
                    <a:pt x="77" y="945"/>
                    <a:pt x="86" y="941"/>
                    <a:pt x="89" y="931"/>
                  </a:cubicBezTo>
                  <a:cubicBezTo>
                    <a:pt x="178" y="642"/>
                    <a:pt x="167" y="330"/>
                    <a:pt x="89" y="30"/>
                  </a:cubicBezTo>
                  <a:cubicBezTo>
                    <a:pt x="83" y="12"/>
                    <a:pt x="58"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11"/>
            <p:cNvSpPr/>
            <p:nvPr/>
          </p:nvSpPr>
          <p:spPr>
            <a:xfrm>
              <a:off x="2395005" y="4346013"/>
              <a:ext cx="5861" cy="32201"/>
            </a:xfrm>
            <a:custGeom>
              <a:avLst/>
              <a:gdLst/>
              <a:ahLst/>
              <a:cxnLst/>
              <a:rect l="l" t="t" r="r" b="b"/>
              <a:pathLst>
                <a:path w="168" h="923" extrusionOk="0">
                  <a:moveTo>
                    <a:pt x="95" y="1"/>
                  </a:moveTo>
                  <a:cubicBezTo>
                    <a:pt x="80" y="1"/>
                    <a:pt x="67" y="8"/>
                    <a:pt x="67" y="26"/>
                  </a:cubicBezTo>
                  <a:cubicBezTo>
                    <a:pt x="79" y="304"/>
                    <a:pt x="34" y="593"/>
                    <a:pt x="0" y="871"/>
                  </a:cubicBezTo>
                  <a:cubicBezTo>
                    <a:pt x="0" y="899"/>
                    <a:pt x="31" y="923"/>
                    <a:pt x="57" y="923"/>
                  </a:cubicBezTo>
                  <a:cubicBezTo>
                    <a:pt x="72" y="923"/>
                    <a:pt x="85" y="914"/>
                    <a:pt x="89" y="893"/>
                  </a:cubicBezTo>
                  <a:cubicBezTo>
                    <a:pt x="168" y="616"/>
                    <a:pt x="168" y="315"/>
                    <a:pt x="145" y="37"/>
                  </a:cubicBezTo>
                  <a:cubicBezTo>
                    <a:pt x="145" y="17"/>
                    <a:pt x="117" y="1"/>
                    <a:pt x="9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11"/>
            <p:cNvSpPr/>
            <p:nvPr/>
          </p:nvSpPr>
          <p:spPr>
            <a:xfrm>
              <a:off x="2401075" y="4354282"/>
              <a:ext cx="10257" cy="24317"/>
            </a:xfrm>
            <a:custGeom>
              <a:avLst/>
              <a:gdLst/>
              <a:ahLst/>
              <a:cxnLst/>
              <a:rect l="l" t="t" r="r" b="b"/>
              <a:pathLst>
                <a:path w="294" h="697" extrusionOk="0">
                  <a:moveTo>
                    <a:pt x="172" y="1"/>
                  </a:moveTo>
                  <a:cubicBezTo>
                    <a:pt x="149" y="1"/>
                    <a:pt x="127" y="11"/>
                    <a:pt x="138" y="33"/>
                  </a:cubicBezTo>
                  <a:cubicBezTo>
                    <a:pt x="172" y="234"/>
                    <a:pt x="138" y="456"/>
                    <a:pt x="16" y="634"/>
                  </a:cubicBezTo>
                  <a:cubicBezTo>
                    <a:pt x="0" y="666"/>
                    <a:pt x="40" y="697"/>
                    <a:pt x="76" y="697"/>
                  </a:cubicBezTo>
                  <a:cubicBezTo>
                    <a:pt x="91" y="697"/>
                    <a:pt x="106" y="692"/>
                    <a:pt x="116" y="679"/>
                  </a:cubicBezTo>
                  <a:cubicBezTo>
                    <a:pt x="249" y="490"/>
                    <a:pt x="293" y="256"/>
                    <a:pt x="216" y="45"/>
                  </a:cubicBezTo>
                  <a:cubicBezTo>
                    <a:pt x="216" y="23"/>
                    <a:pt x="194" y="1"/>
                    <a:pt x="17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11"/>
            <p:cNvSpPr/>
            <p:nvPr/>
          </p:nvSpPr>
          <p:spPr>
            <a:xfrm>
              <a:off x="2412065" y="4366702"/>
              <a:ext cx="4326" cy="9210"/>
            </a:xfrm>
            <a:custGeom>
              <a:avLst/>
              <a:gdLst/>
              <a:ahLst/>
              <a:cxnLst/>
              <a:rect l="l" t="t" r="r" b="b"/>
              <a:pathLst>
                <a:path w="124" h="264" extrusionOk="0">
                  <a:moveTo>
                    <a:pt x="67" y="0"/>
                  </a:moveTo>
                  <a:cubicBezTo>
                    <a:pt x="57" y="0"/>
                    <a:pt x="35" y="11"/>
                    <a:pt x="35" y="33"/>
                  </a:cubicBezTo>
                  <a:lnTo>
                    <a:pt x="35" y="45"/>
                  </a:lnTo>
                  <a:lnTo>
                    <a:pt x="35" y="56"/>
                  </a:lnTo>
                  <a:cubicBezTo>
                    <a:pt x="45" y="67"/>
                    <a:pt x="35" y="67"/>
                    <a:pt x="35" y="78"/>
                  </a:cubicBezTo>
                  <a:lnTo>
                    <a:pt x="35" y="122"/>
                  </a:lnTo>
                  <a:cubicBezTo>
                    <a:pt x="35" y="134"/>
                    <a:pt x="35" y="156"/>
                    <a:pt x="23" y="167"/>
                  </a:cubicBezTo>
                  <a:lnTo>
                    <a:pt x="23" y="178"/>
                  </a:lnTo>
                  <a:cubicBezTo>
                    <a:pt x="23" y="189"/>
                    <a:pt x="12" y="201"/>
                    <a:pt x="12" y="201"/>
                  </a:cubicBezTo>
                  <a:cubicBezTo>
                    <a:pt x="1" y="223"/>
                    <a:pt x="23" y="245"/>
                    <a:pt x="35" y="256"/>
                  </a:cubicBezTo>
                  <a:cubicBezTo>
                    <a:pt x="44" y="261"/>
                    <a:pt x="55" y="263"/>
                    <a:pt x="65" y="263"/>
                  </a:cubicBezTo>
                  <a:cubicBezTo>
                    <a:pt x="79" y="263"/>
                    <a:pt x="90" y="258"/>
                    <a:pt x="90" y="245"/>
                  </a:cubicBezTo>
                  <a:cubicBezTo>
                    <a:pt x="112" y="211"/>
                    <a:pt x="124" y="178"/>
                    <a:pt x="124" y="145"/>
                  </a:cubicBezTo>
                  <a:lnTo>
                    <a:pt x="124" y="45"/>
                  </a:lnTo>
                  <a:cubicBezTo>
                    <a:pt x="112" y="23"/>
                    <a:pt x="90" y="0"/>
                    <a:pt x="6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11"/>
            <p:cNvSpPr/>
            <p:nvPr/>
          </p:nvSpPr>
          <p:spPr>
            <a:xfrm>
              <a:off x="2376723" y="4358329"/>
              <a:ext cx="7431" cy="22851"/>
            </a:xfrm>
            <a:custGeom>
              <a:avLst/>
              <a:gdLst/>
              <a:ahLst/>
              <a:cxnLst/>
              <a:rect l="l" t="t" r="r" b="b"/>
              <a:pathLst>
                <a:path w="213" h="655" extrusionOk="0">
                  <a:moveTo>
                    <a:pt x="41" y="1"/>
                  </a:moveTo>
                  <a:cubicBezTo>
                    <a:pt x="20" y="1"/>
                    <a:pt x="0" y="15"/>
                    <a:pt x="13" y="40"/>
                  </a:cubicBezTo>
                  <a:cubicBezTo>
                    <a:pt x="79" y="229"/>
                    <a:pt x="124" y="418"/>
                    <a:pt x="136" y="619"/>
                  </a:cubicBezTo>
                  <a:cubicBezTo>
                    <a:pt x="136" y="638"/>
                    <a:pt x="159" y="654"/>
                    <a:pt x="179" y="654"/>
                  </a:cubicBezTo>
                  <a:cubicBezTo>
                    <a:pt x="192" y="654"/>
                    <a:pt x="202" y="647"/>
                    <a:pt x="202" y="629"/>
                  </a:cubicBezTo>
                  <a:cubicBezTo>
                    <a:pt x="213" y="418"/>
                    <a:pt x="158" y="218"/>
                    <a:pt x="79" y="29"/>
                  </a:cubicBezTo>
                  <a:cubicBezTo>
                    <a:pt x="75" y="9"/>
                    <a:pt x="57" y="1"/>
                    <a:pt x="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11"/>
            <p:cNvSpPr/>
            <p:nvPr/>
          </p:nvSpPr>
          <p:spPr>
            <a:xfrm>
              <a:off x="2370164" y="4410208"/>
              <a:ext cx="4431" cy="2861"/>
            </a:xfrm>
            <a:custGeom>
              <a:avLst/>
              <a:gdLst/>
              <a:ahLst/>
              <a:cxnLst/>
              <a:rect l="l" t="t" r="r" b="b"/>
              <a:pathLst>
                <a:path w="127" h="82" extrusionOk="0">
                  <a:moveTo>
                    <a:pt x="50" y="1"/>
                  </a:moveTo>
                  <a:cubicBezTo>
                    <a:pt x="13" y="1"/>
                    <a:pt x="0" y="50"/>
                    <a:pt x="45" y="77"/>
                  </a:cubicBezTo>
                  <a:cubicBezTo>
                    <a:pt x="53" y="80"/>
                    <a:pt x="60" y="81"/>
                    <a:pt x="67" y="81"/>
                  </a:cubicBezTo>
                  <a:cubicBezTo>
                    <a:pt x="109" y="81"/>
                    <a:pt x="126" y="29"/>
                    <a:pt x="79" y="10"/>
                  </a:cubicBezTo>
                  <a:cubicBezTo>
                    <a:pt x="68" y="4"/>
                    <a:pt x="58"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11"/>
            <p:cNvSpPr/>
            <p:nvPr/>
          </p:nvSpPr>
          <p:spPr>
            <a:xfrm>
              <a:off x="2446779" y="4455911"/>
              <a:ext cx="48075" cy="15002"/>
            </a:xfrm>
            <a:custGeom>
              <a:avLst/>
              <a:gdLst/>
              <a:ahLst/>
              <a:cxnLst/>
              <a:rect l="l" t="t" r="r" b="b"/>
              <a:pathLst>
                <a:path w="1378" h="430" extrusionOk="0">
                  <a:moveTo>
                    <a:pt x="50" y="0"/>
                  </a:moveTo>
                  <a:cubicBezTo>
                    <a:pt x="1" y="0"/>
                    <a:pt x="32" y="68"/>
                    <a:pt x="73" y="68"/>
                  </a:cubicBezTo>
                  <a:cubicBezTo>
                    <a:pt x="508" y="101"/>
                    <a:pt x="919" y="235"/>
                    <a:pt x="1297" y="424"/>
                  </a:cubicBezTo>
                  <a:cubicBezTo>
                    <a:pt x="1306" y="428"/>
                    <a:pt x="1314" y="429"/>
                    <a:pt x="1322" y="429"/>
                  </a:cubicBezTo>
                  <a:cubicBezTo>
                    <a:pt x="1361" y="429"/>
                    <a:pt x="1377" y="385"/>
                    <a:pt x="1331" y="357"/>
                  </a:cubicBezTo>
                  <a:cubicBezTo>
                    <a:pt x="941" y="146"/>
                    <a:pt x="508" y="24"/>
                    <a:pt x="63" y="2"/>
                  </a:cubicBezTo>
                  <a:cubicBezTo>
                    <a:pt x="58" y="1"/>
                    <a:pt x="54"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11"/>
            <p:cNvSpPr/>
            <p:nvPr/>
          </p:nvSpPr>
          <p:spPr>
            <a:xfrm>
              <a:off x="2452571" y="4451969"/>
              <a:ext cx="23968" cy="5163"/>
            </a:xfrm>
            <a:custGeom>
              <a:avLst/>
              <a:gdLst/>
              <a:ahLst/>
              <a:cxnLst/>
              <a:rect l="l" t="t" r="r" b="b"/>
              <a:pathLst>
                <a:path w="687" h="148" extrusionOk="0">
                  <a:moveTo>
                    <a:pt x="159" y="0"/>
                  </a:moveTo>
                  <a:cubicBezTo>
                    <a:pt x="127" y="0"/>
                    <a:pt x="95" y="1"/>
                    <a:pt x="63" y="3"/>
                  </a:cubicBezTo>
                  <a:cubicBezTo>
                    <a:pt x="1" y="3"/>
                    <a:pt x="26" y="71"/>
                    <a:pt x="66" y="71"/>
                  </a:cubicBezTo>
                  <a:cubicBezTo>
                    <a:pt x="69" y="71"/>
                    <a:pt x="72" y="71"/>
                    <a:pt x="75" y="70"/>
                  </a:cubicBezTo>
                  <a:cubicBezTo>
                    <a:pt x="263" y="70"/>
                    <a:pt x="453" y="92"/>
                    <a:pt x="631" y="147"/>
                  </a:cubicBezTo>
                  <a:cubicBezTo>
                    <a:pt x="653" y="147"/>
                    <a:pt x="675" y="147"/>
                    <a:pt x="675" y="125"/>
                  </a:cubicBezTo>
                  <a:cubicBezTo>
                    <a:pt x="686" y="103"/>
                    <a:pt x="664" y="81"/>
                    <a:pt x="642" y="81"/>
                  </a:cubicBezTo>
                  <a:cubicBezTo>
                    <a:pt x="484" y="25"/>
                    <a:pt x="319" y="0"/>
                    <a:pt x="1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11"/>
            <p:cNvSpPr/>
            <p:nvPr/>
          </p:nvSpPr>
          <p:spPr>
            <a:xfrm>
              <a:off x="2457246" y="4435711"/>
              <a:ext cx="40644" cy="4745"/>
            </a:xfrm>
            <a:custGeom>
              <a:avLst/>
              <a:gdLst/>
              <a:ahLst/>
              <a:cxnLst/>
              <a:rect l="l" t="t" r="r" b="b"/>
              <a:pathLst>
                <a:path w="1165" h="136" extrusionOk="0">
                  <a:moveTo>
                    <a:pt x="494" y="1"/>
                  </a:moveTo>
                  <a:cubicBezTo>
                    <a:pt x="345" y="1"/>
                    <a:pt x="195" y="12"/>
                    <a:pt x="52" y="35"/>
                  </a:cubicBezTo>
                  <a:cubicBezTo>
                    <a:pt x="0" y="46"/>
                    <a:pt x="44" y="103"/>
                    <a:pt x="77" y="103"/>
                  </a:cubicBezTo>
                  <a:cubicBezTo>
                    <a:pt x="80" y="103"/>
                    <a:pt x="82" y="103"/>
                    <a:pt x="85" y="102"/>
                  </a:cubicBezTo>
                  <a:cubicBezTo>
                    <a:pt x="263" y="91"/>
                    <a:pt x="430" y="80"/>
                    <a:pt x="608" y="80"/>
                  </a:cubicBezTo>
                  <a:cubicBezTo>
                    <a:pt x="774" y="91"/>
                    <a:pt x="942" y="113"/>
                    <a:pt x="1120" y="136"/>
                  </a:cubicBezTo>
                  <a:cubicBezTo>
                    <a:pt x="1164" y="136"/>
                    <a:pt x="1142" y="80"/>
                    <a:pt x="1108" y="69"/>
                  </a:cubicBezTo>
                  <a:cubicBezTo>
                    <a:pt x="913" y="23"/>
                    <a:pt x="704" y="1"/>
                    <a:pt x="49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11"/>
            <p:cNvSpPr/>
            <p:nvPr/>
          </p:nvSpPr>
          <p:spPr>
            <a:xfrm>
              <a:off x="2469317" y="4371656"/>
              <a:ext cx="24561" cy="31817"/>
            </a:xfrm>
            <a:custGeom>
              <a:avLst/>
              <a:gdLst/>
              <a:ahLst/>
              <a:cxnLst/>
              <a:rect l="l" t="t" r="r" b="b"/>
              <a:pathLst>
                <a:path w="704" h="912" extrusionOk="0">
                  <a:moveTo>
                    <a:pt x="654" y="0"/>
                  </a:moveTo>
                  <a:cubicBezTo>
                    <a:pt x="645" y="0"/>
                    <a:pt x="635" y="4"/>
                    <a:pt x="629" y="14"/>
                  </a:cubicBezTo>
                  <a:cubicBezTo>
                    <a:pt x="440" y="303"/>
                    <a:pt x="228" y="593"/>
                    <a:pt x="17" y="859"/>
                  </a:cubicBezTo>
                  <a:cubicBezTo>
                    <a:pt x="0" y="885"/>
                    <a:pt x="29" y="911"/>
                    <a:pt x="54" y="911"/>
                  </a:cubicBezTo>
                  <a:cubicBezTo>
                    <a:pt x="61" y="911"/>
                    <a:pt x="68" y="909"/>
                    <a:pt x="73" y="904"/>
                  </a:cubicBezTo>
                  <a:cubicBezTo>
                    <a:pt x="295" y="637"/>
                    <a:pt x="507" y="348"/>
                    <a:pt x="695" y="47"/>
                  </a:cubicBezTo>
                  <a:cubicBezTo>
                    <a:pt x="704" y="24"/>
                    <a:pt x="678" y="0"/>
                    <a:pt x="6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11"/>
            <p:cNvSpPr/>
            <p:nvPr/>
          </p:nvSpPr>
          <p:spPr>
            <a:xfrm>
              <a:off x="2465130" y="4376471"/>
              <a:ext cx="31852" cy="35132"/>
            </a:xfrm>
            <a:custGeom>
              <a:avLst/>
              <a:gdLst/>
              <a:ahLst/>
              <a:cxnLst/>
              <a:rect l="l" t="t" r="r" b="b"/>
              <a:pathLst>
                <a:path w="913" h="1007" extrusionOk="0">
                  <a:moveTo>
                    <a:pt x="873" y="0"/>
                  </a:moveTo>
                  <a:cubicBezTo>
                    <a:pt x="864" y="0"/>
                    <a:pt x="856" y="3"/>
                    <a:pt x="849" y="10"/>
                  </a:cubicBezTo>
                  <a:cubicBezTo>
                    <a:pt x="605" y="354"/>
                    <a:pt x="326" y="665"/>
                    <a:pt x="26" y="955"/>
                  </a:cubicBezTo>
                  <a:cubicBezTo>
                    <a:pt x="0" y="981"/>
                    <a:pt x="34" y="1006"/>
                    <a:pt x="61" y="1006"/>
                  </a:cubicBezTo>
                  <a:cubicBezTo>
                    <a:pt x="69" y="1006"/>
                    <a:pt x="76" y="1004"/>
                    <a:pt x="81" y="999"/>
                  </a:cubicBezTo>
                  <a:cubicBezTo>
                    <a:pt x="404" y="732"/>
                    <a:pt x="671" y="388"/>
                    <a:pt x="904" y="32"/>
                  </a:cubicBezTo>
                  <a:cubicBezTo>
                    <a:pt x="913" y="16"/>
                    <a:pt x="893" y="0"/>
                    <a:pt x="87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11"/>
            <p:cNvSpPr/>
            <p:nvPr/>
          </p:nvSpPr>
          <p:spPr>
            <a:xfrm>
              <a:off x="2466212" y="4399078"/>
              <a:ext cx="19816" cy="15560"/>
            </a:xfrm>
            <a:custGeom>
              <a:avLst/>
              <a:gdLst/>
              <a:ahLst/>
              <a:cxnLst/>
              <a:rect l="l" t="t" r="r" b="b"/>
              <a:pathLst>
                <a:path w="568" h="446" extrusionOk="0">
                  <a:moveTo>
                    <a:pt x="501" y="1"/>
                  </a:moveTo>
                  <a:cubicBezTo>
                    <a:pt x="494" y="1"/>
                    <a:pt x="489" y="3"/>
                    <a:pt x="485" y="7"/>
                  </a:cubicBezTo>
                  <a:cubicBezTo>
                    <a:pt x="340" y="140"/>
                    <a:pt x="184" y="262"/>
                    <a:pt x="28" y="373"/>
                  </a:cubicBezTo>
                  <a:cubicBezTo>
                    <a:pt x="0" y="402"/>
                    <a:pt x="43" y="445"/>
                    <a:pt x="77" y="445"/>
                  </a:cubicBezTo>
                  <a:cubicBezTo>
                    <a:pt x="83" y="445"/>
                    <a:pt x="90" y="444"/>
                    <a:pt x="95" y="440"/>
                  </a:cubicBezTo>
                  <a:cubicBezTo>
                    <a:pt x="262" y="340"/>
                    <a:pt x="406" y="207"/>
                    <a:pt x="540" y="62"/>
                  </a:cubicBezTo>
                  <a:cubicBezTo>
                    <a:pt x="567" y="35"/>
                    <a:pt x="528" y="1"/>
                    <a:pt x="50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11"/>
            <p:cNvSpPr/>
            <p:nvPr/>
          </p:nvSpPr>
          <p:spPr>
            <a:xfrm>
              <a:off x="2445663" y="4321068"/>
              <a:ext cx="11443" cy="27910"/>
            </a:xfrm>
            <a:custGeom>
              <a:avLst/>
              <a:gdLst/>
              <a:ahLst/>
              <a:cxnLst/>
              <a:rect l="l" t="t" r="r" b="b"/>
              <a:pathLst>
                <a:path w="328" h="800" extrusionOk="0">
                  <a:moveTo>
                    <a:pt x="297" y="1"/>
                  </a:moveTo>
                  <a:cubicBezTo>
                    <a:pt x="290" y="1"/>
                    <a:pt x="283" y="6"/>
                    <a:pt x="283" y="18"/>
                  </a:cubicBezTo>
                  <a:cubicBezTo>
                    <a:pt x="250" y="274"/>
                    <a:pt x="162" y="530"/>
                    <a:pt x="16" y="752"/>
                  </a:cubicBezTo>
                  <a:cubicBezTo>
                    <a:pt x="1" y="776"/>
                    <a:pt x="29" y="799"/>
                    <a:pt x="55" y="799"/>
                  </a:cubicBezTo>
                  <a:cubicBezTo>
                    <a:pt x="66" y="799"/>
                    <a:pt x="77" y="795"/>
                    <a:pt x="83" y="785"/>
                  </a:cubicBezTo>
                  <a:cubicBezTo>
                    <a:pt x="228" y="563"/>
                    <a:pt x="317" y="296"/>
                    <a:pt x="328" y="29"/>
                  </a:cubicBezTo>
                  <a:cubicBezTo>
                    <a:pt x="328" y="15"/>
                    <a:pt x="310" y="1"/>
                    <a:pt x="29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11"/>
            <p:cNvSpPr/>
            <p:nvPr/>
          </p:nvSpPr>
          <p:spPr>
            <a:xfrm>
              <a:off x="2445523" y="4339035"/>
              <a:ext cx="12246" cy="19781"/>
            </a:xfrm>
            <a:custGeom>
              <a:avLst/>
              <a:gdLst/>
              <a:ahLst/>
              <a:cxnLst/>
              <a:rect l="l" t="t" r="r" b="b"/>
              <a:pathLst>
                <a:path w="351" h="567" extrusionOk="0">
                  <a:moveTo>
                    <a:pt x="298" y="1"/>
                  </a:moveTo>
                  <a:cubicBezTo>
                    <a:pt x="288" y="1"/>
                    <a:pt x="280" y="5"/>
                    <a:pt x="277" y="15"/>
                  </a:cubicBezTo>
                  <a:cubicBezTo>
                    <a:pt x="221" y="204"/>
                    <a:pt x="121" y="371"/>
                    <a:pt x="10" y="527"/>
                  </a:cubicBezTo>
                  <a:cubicBezTo>
                    <a:pt x="1" y="544"/>
                    <a:pt x="25" y="567"/>
                    <a:pt x="47" y="567"/>
                  </a:cubicBezTo>
                  <a:cubicBezTo>
                    <a:pt x="53" y="567"/>
                    <a:pt x="60" y="565"/>
                    <a:pt x="65" y="559"/>
                  </a:cubicBezTo>
                  <a:cubicBezTo>
                    <a:pt x="198" y="415"/>
                    <a:pt x="287" y="237"/>
                    <a:pt x="343" y="37"/>
                  </a:cubicBezTo>
                  <a:cubicBezTo>
                    <a:pt x="351" y="22"/>
                    <a:pt x="321" y="1"/>
                    <a:pt x="29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11"/>
            <p:cNvSpPr/>
            <p:nvPr/>
          </p:nvSpPr>
          <p:spPr>
            <a:xfrm>
              <a:off x="2361930" y="4372214"/>
              <a:ext cx="13711" cy="34678"/>
            </a:xfrm>
            <a:custGeom>
              <a:avLst/>
              <a:gdLst/>
              <a:ahLst/>
              <a:cxnLst/>
              <a:rect l="l" t="t" r="r" b="b"/>
              <a:pathLst>
                <a:path w="393" h="994" extrusionOk="0">
                  <a:moveTo>
                    <a:pt x="50" y="1"/>
                  </a:moveTo>
                  <a:cubicBezTo>
                    <a:pt x="24" y="1"/>
                    <a:pt x="1" y="16"/>
                    <a:pt x="14" y="43"/>
                  </a:cubicBezTo>
                  <a:cubicBezTo>
                    <a:pt x="103" y="176"/>
                    <a:pt x="170" y="320"/>
                    <a:pt x="214" y="476"/>
                  </a:cubicBezTo>
                  <a:cubicBezTo>
                    <a:pt x="259" y="643"/>
                    <a:pt x="281" y="799"/>
                    <a:pt x="293" y="955"/>
                  </a:cubicBezTo>
                  <a:cubicBezTo>
                    <a:pt x="293" y="976"/>
                    <a:pt x="326" y="993"/>
                    <a:pt x="349" y="993"/>
                  </a:cubicBezTo>
                  <a:cubicBezTo>
                    <a:pt x="361" y="993"/>
                    <a:pt x="370" y="988"/>
                    <a:pt x="370" y="977"/>
                  </a:cubicBezTo>
                  <a:cubicBezTo>
                    <a:pt x="392" y="810"/>
                    <a:pt x="359" y="632"/>
                    <a:pt x="315" y="476"/>
                  </a:cubicBezTo>
                  <a:cubicBezTo>
                    <a:pt x="259" y="310"/>
                    <a:pt x="192" y="165"/>
                    <a:pt x="92" y="20"/>
                  </a:cubicBezTo>
                  <a:cubicBezTo>
                    <a:pt x="84" y="7"/>
                    <a:pt x="66"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11"/>
            <p:cNvSpPr/>
            <p:nvPr/>
          </p:nvSpPr>
          <p:spPr>
            <a:xfrm>
              <a:off x="2368420" y="4370923"/>
              <a:ext cx="9350" cy="25538"/>
            </a:xfrm>
            <a:custGeom>
              <a:avLst/>
              <a:gdLst/>
              <a:ahLst/>
              <a:cxnLst/>
              <a:rect l="l" t="t" r="r" b="b"/>
              <a:pathLst>
                <a:path w="268" h="732" extrusionOk="0">
                  <a:moveTo>
                    <a:pt x="35" y="0"/>
                  </a:moveTo>
                  <a:cubicBezTo>
                    <a:pt x="17" y="0"/>
                    <a:pt x="0" y="11"/>
                    <a:pt x="6" y="35"/>
                  </a:cubicBezTo>
                  <a:cubicBezTo>
                    <a:pt x="95" y="246"/>
                    <a:pt x="151" y="468"/>
                    <a:pt x="196" y="703"/>
                  </a:cubicBezTo>
                  <a:cubicBezTo>
                    <a:pt x="201" y="720"/>
                    <a:pt x="223" y="732"/>
                    <a:pt x="241" y="732"/>
                  </a:cubicBezTo>
                  <a:cubicBezTo>
                    <a:pt x="256" y="732"/>
                    <a:pt x="267" y="723"/>
                    <a:pt x="262" y="703"/>
                  </a:cubicBezTo>
                  <a:cubicBezTo>
                    <a:pt x="228" y="468"/>
                    <a:pt x="151" y="235"/>
                    <a:pt x="73" y="24"/>
                  </a:cubicBezTo>
                  <a:cubicBezTo>
                    <a:pt x="68" y="8"/>
                    <a:pt x="51" y="0"/>
                    <a:pt x="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11"/>
            <p:cNvSpPr/>
            <p:nvPr/>
          </p:nvSpPr>
          <p:spPr>
            <a:xfrm>
              <a:off x="2375223" y="4376401"/>
              <a:ext cx="5477" cy="13222"/>
            </a:xfrm>
            <a:custGeom>
              <a:avLst/>
              <a:gdLst/>
              <a:ahLst/>
              <a:cxnLst/>
              <a:rect l="l" t="t" r="r" b="b"/>
              <a:pathLst>
                <a:path w="157" h="379" extrusionOk="0">
                  <a:moveTo>
                    <a:pt x="33" y="0"/>
                  </a:moveTo>
                  <a:cubicBezTo>
                    <a:pt x="11" y="0"/>
                    <a:pt x="1" y="12"/>
                    <a:pt x="1" y="34"/>
                  </a:cubicBezTo>
                  <a:cubicBezTo>
                    <a:pt x="23" y="134"/>
                    <a:pt x="45" y="245"/>
                    <a:pt x="78" y="345"/>
                  </a:cubicBezTo>
                  <a:cubicBezTo>
                    <a:pt x="90" y="368"/>
                    <a:pt x="100" y="378"/>
                    <a:pt x="122" y="378"/>
                  </a:cubicBezTo>
                  <a:cubicBezTo>
                    <a:pt x="145" y="378"/>
                    <a:pt x="156" y="368"/>
                    <a:pt x="156" y="345"/>
                  </a:cubicBezTo>
                  <a:cubicBezTo>
                    <a:pt x="134" y="245"/>
                    <a:pt x="100" y="134"/>
                    <a:pt x="78" y="34"/>
                  </a:cubicBezTo>
                  <a:cubicBezTo>
                    <a:pt x="67" y="12"/>
                    <a:pt x="56" y="0"/>
                    <a:pt x="3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11"/>
            <p:cNvSpPr/>
            <p:nvPr/>
          </p:nvSpPr>
          <p:spPr>
            <a:xfrm>
              <a:off x="2353732" y="4503987"/>
              <a:ext cx="16083" cy="39388"/>
            </a:xfrm>
            <a:custGeom>
              <a:avLst/>
              <a:gdLst/>
              <a:ahLst/>
              <a:cxnLst/>
              <a:rect l="l" t="t" r="r" b="b"/>
              <a:pathLst>
                <a:path w="461" h="1129" extrusionOk="0">
                  <a:moveTo>
                    <a:pt x="359" y="0"/>
                  </a:moveTo>
                  <a:cubicBezTo>
                    <a:pt x="345" y="0"/>
                    <a:pt x="332" y="7"/>
                    <a:pt x="327" y="25"/>
                  </a:cubicBezTo>
                  <a:cubicBezTo>
                    <a:pt x="283" y="381"/>
                    <a:pt x="160" y="715"/>
                    <a:pt x="16" y="1048"/>
                  </a:cubicBezTo>
                  <a:cubicBezTo>
                    <a:pt x="0" y="1080"/>
                    <a:pt x="30" y="1106"/>
                    <a:pt x="56" y="1106"/>
                  </a:cubicBezTo>
                  <a:cubicBezTo>
                    <a:pt x="67" y="1106"/>
                    <a:pt x="76" y="1102"/>
                    <a:pt x="83" y="1093"/>
                  </a:cubicBezTo>
                  <a:cubicBezTo>
                    <a:pt x="238" y="814"/>
                    <a:pt x="338" y="492"/>
                    <a:pt x="383" y="181"/>
                  </a:cubicBezTo>
                  <a:lnTo>
                    <a:pt x="383" y="181"/>
                  </a:lnTo>
                  <a:cubicBezTo>
                    <a:pt x="360" y="481"/>
                    <a:pt x="294" y="781"/>
                    <a:pt x="182" y="1070"/>
                  </a:cubicBezTo>
                  <a:cubicBezTo>
                    <a:pt x="175" y="1102"/>
                    <a:pt x="207" y="1128"/>
                    <a:pt x="234" y="1128"/>
                  </a:cubicBezTo>
                  <a:cubicBezTo>
                    <a:pt x="245" y="1128"/>
                    <a:pt x="254" y="1124"/>
                    <a:pt x="261" y="1115"/>
                  </a:cubicBezTo>
                  <a:cubicBezTo>
                    <a:pt x="405" y="792"/>
                    <a:pt x="461" y="436"/>
                    <a:pt x="449" y="92"/>
                  </a:cubicBezTo>
                  <a:cubicBezTo>
                    <a:pt x="449" y="73"/>
                    <a:pt x="427" y="55"/>
                    <a:pt x="407" y="55"/>
                  </a:cubicBezTo>
                  <a:cubicBezTo>
                    <a:pt x="402" y="55"/>
                    <a:pt x="398" y="56"/>
                    <a:pt x="394" y="58"/>
                  </a:cubicBezTo>
                  <a:lnTo>
                    <a:pt x="394" y="36"/>
                  </a:lnTo>
                  <a:cubicBezTo>
                    <a:pt x="401" y="16"/>
                    <a:pt x="379" y="0"/>
                    <a:pt x="3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11"/>
            <p:cNvSpPr/>
            <p:nvPr/>
          </p:nvSpPr>
          <p:spPr>
            <a:xfrm>
              <a:off x="2369117" y="4518606"/>
              <a:ext cx="7571" cy="28259"/>
            </a:xfrm>
            <a:custGeom>
              <a:avLst/>
              <a:gdLst/>
              <a:ahLst/>
              <a:cxnLst/>
              <a:rect l="l" t="t" r="r" b="b"/>
              <a:pathLst>
                <a:path w="217" h="810" extrusionOk="0">
                  <a:moveTo>
                    <a:pt x="171" y="1"/>
                  </a:moveTo>
                  <a:cubicBezTo>
                    <a:pt x="161" y="1"/>
                    <a:pt x="153" y="6"/>
                    <a:pt x="153" y="17"/>
                  </a:cubicBezTo>
                  <a:cubicBezTo>
                    <a:pt x="131" y="273"/>
                    <a:pt x="87" y="518"/>
                    <a:pt x="8" y="763"/>
                  </a:cubicBezTo>
                  <a:cubicBezTo>
                    <a:pt x="1" y="786"/>
                    <a:pt x="32" y="810"/>
                    <a:pt x="54" y="810"/>
                  </a:cubicBezTo>
                  <a:cubicBezTo>
                    <a:pt x="64" y="810"/>
                    <a:pt x="72" y="806"/>
                    <a:pt x="75" y="796"/>
                  </a:cubicBezTo>
                  <a:cubicBezTo>
                    <a:pt x="164" y="551"/>
                    <a:pt x="208" y="296"/>
                    <a:pt x="208" y="39"/>
                  </a:cubicBezTo>
                  <a:cubicBezTo>
                    <a:pt x="216" y="18"/>
                    <a:pt x="190" y="1"/>
                    <a:pt x="1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11"/>
            <p:cNvSpPr/>
            <p:nvPr/>
          </p:nvSpPr>
          <p:spPr>
            <a:xfrm>
              <a:off x="2379898" y="4532003"/>
              <a:ext cx="2337" cy="7012"/>
            </a:xfrm>
            <a:custGeom>
              <a:avLst/>
              <a:gdLst/>
              <a:ahLst/>
              <a:cxnLst/>
              <a:rect l="l" t="t" r="r" b="b"/>
              <a:pathLst>
                <a:path w="67" h="201" extrusionOk="0">
                  <a:moveTo>
                    <a:pt x="22" y="1"/>
                  </a:moveTo>
                  <a:cubicBezTo>
                    <a:pt x="11" y="1"/>
                    <a:pt x="0" y="11"/>
                    <a:pt x="0" y="23"/>
                  </a:cubicBezTo>
                  <a:cubicBezTo>
                    <a:pt x="0" y="78"/>
                    <a:pt x="11" y="122"/>
                    <a:pt x="11" y="178"/>
                  </a:cubicBezTo>
                  <a:lnTo>
                    <a:pt x="22" y="189"/>
                  </a:lnTo>
                  <a:cubicBezTo>
                    <a:pt x="33" y="201"/>
                    <a:pt x="45" y="201"/>
                    <a:pt x="45" y="201"/>
                  </a:cubicBezTo>
                  <a:cubicBezTo>
                    <a:pt x="67" y="201"/>
                    <a:pt x="67" y="189"/>
                    <a:pt x="67" y="178"/>
                  </a:cubicBezTo>
                  <a:cubicBezTo>
                    <a:pt x="67" y="134"/>
                    <a:pt x="55" y="78"/>
                    <a:pt x="55" y="23"/>
                  </a:cubicBezTo>
                  <a:cubicBezTo>
                    <a:pt x="55" y="11"/>
                    <a:pt x="33" y="1"/>
                    <a:pt x="2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11"/>
            <p:cNvSpPr/>
            <p:nvPr/>
          </p:nvSpPr>
          <p:spPr>
            <a:xfrm>
              <a:off x="2310121" y="4496452"/>
              <a:ext cx="24561" cy="26724"/>
            </a:xfrm>
            <a:custGeom>
              <a:avLst/>
              <a:gdLst/>
              <a:ahLst/>
              <a:cxnLst/>
              <a:rect l="l" t="t" r="r" b="b"/>
              <a:pathLst>
                <a:path w="704" h="766" extrusionOk="0">
                  <a:moveTo>
                    <a:pt x="627" y="0"/>
                  </a:moveTo>
                  <a:cubicBezTo>
                    <a:pt x="612" y="0"/>
                    <a:pt x="597" y="5"/>
                    <a:pt x="587" y="19"/>
                  </a:cubicBezTo>
                  <a:cubicBezTo>
                    <a:pt x="510" y="140"/>
                    <a:pt x="421" y="263"/>
                    <a:pt x="320" y="374"/>
                  </a:cubicBezTo>
                  <a:cubicBezTo>
                    <a:pt x="231" y="496"/>
                    <a:pt x="120" y="597"/>
                    <a:pt x="20" y="708"/>
                  </a:cubicBezTo>
                  <a:cubicBezTo>
                    <a:pt x="1" y="728"/>
                    <a:pt x="33" y="765"/>
                    <a:pt x="64" y="765"/>
                  </a:cubicBezTo>
                  <a:cubicBezTo>
                    <a:pt x="68" y="765"/>
                    <a:pt x="72" y="765"/>
                    <a:pt x="75" y="763"/>
                  </a:cubicBezTo>
                  <a:cubicBezTo>
                    <a:pt x="209" y="674"/>
                    <a:pt x="309" y="563"/>
                    <a:pt x="409" y="441"/>
                  </a:cubicBezTo>
                  <a:cubicBezTo>
                    <a:pt x="510" y="318"/>
                    <a:pt x="599" y="196"/>
                    <a:pt x="688" y="63"/>
                  </a:cubicBezTo>
                  <a:cubicBezTo>
                    <a:pt x="703" y="32"/>
                    <a:pt x="663" y="0"/>
                    <a:pt x="6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11"/>
            <p:cNvSpPr/>
            <p:nvPr/>
          </p:nvSpPr>
          <p:spPr>
            <a:xfrm>
              <a:off x="2319715" y="4506290"/>
              <a:ext cx="13781" cy="14792"/>
            </a:xfrm>
            <a:custGeom>
              <a:avLst/>
              <a:gdLst/>
              <a:ahLst/>
              <a:cxnLst/>
              <a:rect l="l" t="t" r="r" b="b"/>
              <a:pathLst>
                <a:path w="395" h="424" extrusionOk="0">
                  <a:moveTo>
                    <a:pt x="331" y="1"/>
                  </a:moveTo>
                  <a:cubicBezTo>
                    <a:pt x="319" y="1"/>
                    <a:pt x="308" y="5"/>
                    <a:pt x="301" y="14"/>
                  </a:cubicBezTo>
                  <a:cubicBezTo>
                    <a:pt x="257" y="81"/>
                    <a:pt x="212" y="148"/>
                    <a:pt x="156" y="204"/>
                  </a:cubicBezTo>
                  <a:cubicBezTo>
                    <a:pt x="134" y="237"/>
                    <a:pt x="112" y="259"/>
                    <a:pt x="90" y="293"/>
                  </a:cubicBezTo>
                  <a:cubicBezTo>
                    <a:pt x="57" y="315"/>
                    <a:pt x="34" y="348"/>
                    <a:pt x="12" y="382"/>
                  </a:cubicBezTo>
                  <a:cubicBezTo>
                    <a:pt x="1" y="392"/>
                    <a:pt x="12" y="415"/>
                    <a:pt x="23" y="415"/>
                  </a:cubicBezTo>
                  <a:cubicBezTo>
                    <a:pt x="29" y="420"/>
                    <a:pt x="37" y="423"/>
                    <a:pt x="45" y="423"/>
                  </a:cubicBezTo>
                  <a:cubicBezTo>
                    <a:pt x="54" y="423"/>
                    <a:pt x="62" y="420"/>
                    <a:pt x="67" y="415"/>
                  </a:cubicBezTo>
                  <a:cubicBezTo>
                    <a:pt x="101" y="392"/>
                    <a:pt x="134" y="370"/>
                    <a:pt x="156" y="337"/>
                  </a:cubicBezTo>
                  <a:cubicBezTo>
                    <a:pt x="190" y="303"/>
                    <a:pt x="212" y="281"/>
                    <a:pt x="235" y="248"/>
                  </a:cubicBezTo>
                  <a:cubicBezTo>
                    <a:pt x="290" y="181"/>
                    <a:pt x="334" y="115"/>
                    <a:pt x="379" y="48"/>
                  </a:cubicBezTo>
                  <a:cubicBezTo>
                    <a:pt x="395" y="24"/>
                    <a:pt x="360" y="1"/>
                    <a:pt x="33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11"/>
            <p:cNvSpPr/>
            <p:nvPr/>
          </p:nvSpPr>
          <p:spPr>
            <a:xfrm>
              <a:off x="2285350" y="4507337"/>
              <a:ext cx="30457" cy="28992"/>
            </a:xfrm>
            <a:custGeom>
              <a:avLst/>
              <a:gdLst/>
              <a:ahLst/>
              <a:cxnLst/>
              <a:rect l="l" t="t" r="r" b="b"/>
              <a:pathLst>
                <a:path w="873" h="831" extrusionOk="0">
                  <a:moveTo>
                    <a:pt x="31" y="0"/>
                  </a:moveTo>
                  <a:cubicBezTo>
                    <a:pt x="16" y="0"/>
                    <a:pt x="0" y="8"/>
                    <a:pt x="7" y="29"/>
                  </a:cubicBezTo>
                  <a:cubicBezTo>
                    <a:pt x="41" y="107"/>
                    <a:pt x="118" y="174"/>
                    <a:pt x="174" y="240"/>
                  </a:cubicBezTo>
                  <a:cubicBezTo>
                    <a:pt x="229" y="318"/>
                    <a:pt x="296" y="385"/>
                    <a:pt x="363" y="451"/>
                  </a:cubicBezTo>
                  <a:cubicBezTo>
                    <a:pt x="486" y="585"/>
                    <a:pt x="619" y="708"/>
                    <a:pt x="775" y="819"/>
                  </a:cubicBezTo>
                  <a:cubicBezTo>
                    <a:pt x="786" y="827"/>
                    <a:pt x="798" y="830"/>
                    <a:pt x="809" y="830"/>
                  </a:cubicBezTo>
                  <a:cubicBezTo>
                    <a:pt x="844" y="830"/>
                    <a:pt x="872" y="796"/>
                    <a:pt x="830" y="763"/>
                  </a:cubicBezTo>
                  <a:cubicBezTo>
                    <a:pt x="686" y="651"/>
                    <a:pt x="552" y="530"/>
                    <a:pt x="419" y="396"/>
                  </a:cubicBezTo>
                  <a:cubicBezTo>
                    <a:pt x="352" y="340"/>
                    <a:pt x="296" y="273"/>
                    <a:pt x="229" y="207"/>
                  </a:cubicBezTo>
                  <a:cubicBezTo>
                    <a:pt x="174" y="140"/>
                    <a:pt x="118" y="62"/>
                    <a:pt x="51" y="6"/>
                  </a:cubicBezTo>
                  <a:cubicBezTo>
                    <a:pt x="48" y="2"/>
                    <a:pt x="39" y="0"/>
                    <a:pt x="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11"/>
            <p:cNvSpPr/>
            <p:nvPr/>
          </p:nvSpPr>
          <p:spPr>
            <a:xfrm>
              <a:off x="2305376" y="4490695"/>
              <a:ext cx="6629" cy="7466"/>
            </a:xfrm>
            <a:custGeom>
              <a:avLst/>
              <a:gdLst/>
              <a:ahLst/>
              <a:cxnLst/>
              <a:rect l="l" t="t" r="r" b="b"/>
              <a:pathLst>
                <a:path w="190" h="214" extrusionOk="0">
                  <a:moveTo>
                    <a:pt x="134" y="0"/>
                  </a:moveTo>
                  <a:cubicBezTo>
                    <a:pt x="130" y="0"/>
                    <a:pt x="126" y="2"/>
                    <a:pt x="122" y="6"/>
                  </a:cubicBezTo>
                  <a:cubicBezTo>
                    <a:pt x="100" y="6"/>
                    <a:pt x="100" y="6"/>
                    <a:pt x="90" y="16"/>
                  </a:cubicBezTo>
                  <a:cubicBezTo>
                    <a:pt x="78" y="38"/>
                    <a:pt x="56" y="61"/>
                    <a:pt x="45" y="83"/>
                  </a:cubicBezTo>
                  <a:cubicBezTo>
                    <a:pt x="34" y="95"/>
                    <a:pt x="23" y="105"/>
                    <a:pt x="23" y="117"/>
                  </a:cubicBezTo>
                  <a:cubicBezTo>
                    <a:pt x="11" y="127"/>
                    <a:pt x="11" y="127"/>
                    <a:pt x="11" y="139"/>
                  </a:cubicBezTo>
                  <a:cubicBezTo>
                    <a:pt x="11" y="150"/>
                    <a:pt x="1" y="150"/>
                    <a:pt x="1" y="161"/>
                  </a:cubicBezTo>
                  <a:lnTo>
                    <a:pt x="1" y="184"/>
                  </a:lnTo>
                  <a:cubicBezTo>
                    <a:pt x="11" y="194"/>
                    <a:pt x="11" y="206"/>
                    <a:pt x="23" y="206"/>
                  </a:cubicBezTo>
                  <a:cubicBezTo>
                    <a:pt x="34" y="211"/>
                    <a:pt x="45" y="214"/>
                    <a:pt x="55" y="214"/>
                  </a:cubicBezTo>
                  <a:cubicBezTo>
                    <a:pt x="64" y="214"/>
                    <a:pt x="73" y="211"/>
                    <a:pt x="78" y="206"/>
                  </a:cubicBezTo>
                  <a:cubicBezTo>
                    <a:pt x="90" y="206"/>
                    <a:pt x="90" y="194"/>
                    <a:pt x="100" y="194"/>
                  </a:cubicBezTo>
                  <a:lnTo>
                    <a:pt x="112" y="184"/>
                  </a:lnTo>
                  <a:cubicBezTo>
                    <a:pt x="122" y="161"/>
                    <a:pt x="134" y="150"/>
                    <a:pt x="145" y="139"/>
                  </a:cubicBezTo>
                  <a:cubicBezTo>
                    <a:pt x="156" y="117"/>
                    <a:pt x="167" y="95"/>
                    <a:pt x="189" y="72"/>
                  </a:cubicBezTo>
                  <a:lnTo>
                    <a:pt x="189" y="38"/>
                  </a:lnTo>
                  <a:lnTo>
                    <a:pt x="156" y="6"/>
                  </a:lnTo>
                  <a:cubicBezTo>
                    <a:pt x="149" y="6"/>
                    <a:pt x="141" y="0"/>
                    <a:pt x="1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11"/>
            <p:cNvSpPr/>
            <p:nvPr/>
          </p:nvSpPr>
          <p:spPr>
            <a:xfrm>
              <a:off x="2455745" y="4518954"/>
              <a:ext cx="4884" cy="25189"/>
            </a:xfrm>
            <a:custGeom>
              <a:avLst/>
              <a:gdLst/>
              <a:ahLst/>
              <a:cxnLst/>
              <a:rect l="l" t="t" r="r" b="b"/>
              <a:pathLst>
                <a:path w="140" h="722" extrusionOk="0">
                  <a:moveTo>
                    <a:pt x="27" y="0"/>
                  </a:moveTo>
                  <a:cubicBezTo>
                    <a:pt x="12" y="0"/>
                    <a:pt x="1" y="9"/>
                    <a:pt x="6" y="29"/>
                  </a:cubicBezTo>
                  <a:cubicBezTo>
                    <a:pt x="28" y="130"/>
                    <a:pt x="39" y="241"/>
                    <a:pt x="50" y="352"/>
                  </a:cubicBezTo>
                  <a:cubicBezTo>
                    <a:pt x="50" y="463"/>
                    <a:pt x="39" y="575"/>
                    <a:pt x="39" y="686"/>
                  </a:cubicBezTo>
                  <a:cubicBezTo>
                    <a:pt x="39" y="706"/>
                    <a:pt x="59" y="722"/>
                    <a:pt x="77" y="722"/>
                  </a:cubicBezTo>
                  <a:cubicBezTo>
                    <a:pt x="90" y="722"/>
                    <a:pt x="101" y="714"/>
                    <a:pt x="106" y="697"/>
                  </a:cubicBezTo>
                  <a:cubicBezTo>
                    <a:pt x="139" y="585"/>
                    <a:pt x="139" y="474"/>
                    <a:pt x="128" y="363"/>
                  </a:cubicBezTo>
                  <a:cubicBezTo>
                    <a:pt x="117" y="252"/>
                    <a:pt x="106" y="141"/>
                    <a:pt x="73" y="29"/>
                  </a:cubicBezTo>
                  <a:cubicBezTo>
                    <a:pt x="67" y="12"/>
                    <a:pt x="44" y="0"/>
                    <a:pt x="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11"/>
            <p:cNvSpPr/>
            <p:nvPr/>
          </p:nvSpPr>
          <p:spPr>
            <a:xfrm>
              <a:off x="2449745" y="4527083"/>
              <a:ext cx="5059" cy="26375"/>
            </a:xfrm>
            <a:custGeom>
              <a:avLst/>
              <a:gdLst/>
              <a:ahLst/>
              <a:cxnLst/>
              <a:rect l="l" t="t" r="r" b="b"/>
              <a:pathLst>
                <a:path w="145" h="756" extrusionOk="0">
                  <a:moveTo>
                    <a:pt x="44" y="1"/>
                  </a:moveTo>
                  <a:cubicBezTo>
                    <a:pt x="29" y="1"/>
                    <a:pt x="17" y="10"/>
                    <a:pt x="22" y="30"/>
                  </a:cubicBezTo>
                  <a:cubicBezTo>
                    <a:pt x="33" y="142"/>
                    <a:pt x="33" y="263"/>
                    <a:pt x="33" y="375"/>
                  </a:cubicBezTo>
                  <a:lnTo>
                    <a:pt x="0" y="708"/>
                  </a:lnTo>
                  <a:cubicBezTo>
                    <a:pt x="0" y="732"/>
                    <a:pt x="28" y="756"/>
                    <a:pt x="48" y="756"/>
                  </a:cubicBezTo>
                  <a:cubicBezTo>
                    <a:pt x="56" y="756"/>
                    <a:pt x="63" y="752"/>
                    <a:pt x="67" y="742"/>
                  </a:cubicBezTo>
                  <a:cubicBezTo>
                    <a:pt x="144" y="520"/>
                    <a:pt x="122" y="263"/>
                    <a:pt x="89" y="30"/>
                  </a:cubicBezTo>
                  <a:cubicBezTo>
                    <a:pt x="83" y="12"/>
                    <a:pt x="61"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11"/>
            <p:cNvSpPr/>
            <p:nvPr/>
          </p:nvSpPr>
          <p:spPr>
            <a:xfrm>
              <a:off x="2315075" y="4309101"/>
              <a:ext cx="16083" cy="27840"/>
            </a:xfrm>
            <a:custGeom>
              <a:avLst/>
              <a:gdLst/>
              <a:ahLst/>
              <a:cxnLst/>
              <a:rect l="l" t="t" r="r" b="b"/>
              <a:pathLst>
                <a:path w="461" h="798" extrusionOk="0">
                  <a:moveTo>
                    <a:pt x="40" y="1"/>
                  </a:moveTo>
                  <a:cubicBezTo>
                    <a:pt x="35" y="1"/>
                    <a:pt x="29" y="2"/>
                    <a:pt x="22" y="5"/>
                  </a:cubicBezTo>
                  <a:cubicBezTo>
                    <a:pt x="0" y="5"/>
                    <a:pt x="0" y="28"/>
                    <a:pt x="12" y="38"/>
                  </a:cubicBezTo>
                  <a:cubicBezTo>
                    <a:pt x="200" y="250"/>
                    <a:pt x="323" y="495"/>
                    <a:pt x="390" y="762"/>
                  </a:cubicBezTo>
                  <a:cubicBezTo>
                    <a:pt x="390" y="781"/>
                    <a:pt x="418" y="797"/>
                    <a:pt x="438" y="797"/>
                  </a:cubicBezTo>
                  <a:cubicBezTo>
                    <a:pt x="451" y="797"/>
                    <a:pt x="461" y="790"/>
                    <a:pt x="457" y="772"/>
                  </a:cubicBezTo>
                  <a:cubicBezTo>
                    <a:pt x="423" y="483"/>
                    <a:pt x="279" y="216"/>
                    <a:pt x="78" y="16"/>
                  </a:cubicBezTo>
                  <a:cubicBezTo>
                    <a:pt x="63" y="9"/>
                    <a:pt x="52"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11"/>
            <p:cNvSpPr/>
            <p:nvPr/>
          </p:nvSpPr>
          <p:spPr>
            <a:xfrm>
              <a:off x="2322018" y="4309520"/>
              <a:ext cx="13467" cy="24282"/>
            </a:xfrm>
            <a:custGeom>
              <a:avLst/>
              <a:gdLst/>
              <a:ahLst/>
              <a:cxnLst/>
              <a:rect l="l" t="t" r="r" b="b"/>
              <a:pathLst>
                <a:path w="386" h="696" extrusionOk="0">
                  <a:moveTo>
                    <a:pt x="33" y="0"/>
                  </a:moveTo>
                  <a:cubicBezTo>
                    <a:pt x="15" y="0"/>
                    <a:pt x="1" y="8"/>
                    <a:pt x="13" y="26"/>
                  </a:cubicBezTo>
                  <a:cubicBezTo>
                    <a:pt x="102" y="249"/>
                    <a:pt x="202" y="461"/>
                    <a:pt x="302" y="671"/>
                  </a:cubicBezTo>
                  <a:cubicBezTo>
                    <a:pt x="312" y="687"/>
                    <a:pt x="333" y="696"/>
                    <a:pt x="350" y="696"/>
                  </a:cubicBezTo>
                  <a:cubicBezTo>
                    <a:pt x="370" y="696"/>
                    <a:pt x="386" y="684"/>
                    <a:pt x="380" y="661"/>
                  </a:cubicBezTo>
                  <a:cubicBezTo>
                    <a:pt x="280" y="438"/>
                    <a:pt x="169" y="227"/>
                    <a:pt x="68" y="16"/>
                  </a:cubicBezTo>
                  <a:cubicBezTo>
                    <a:pt x="63" y="6"/>
                    <a:pt x="47" y="0"/>
                    <a:pt x="3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11"/>
            <p:cNvSpPr/>
            <p:nvPr/>
          </p:nvSpPr>
          <p:spPr>
            <a:xfrm>
              <a:off x="2325158" y="4302298"/>
              <a:ext cx="9350" cy="15909"/>
            </a:xfrm>
            <a:custGeom>
              <a:avLst/>
              <a:gdLst/>
              <a:ahLst/>
              <a:cxnLst/>
              <a:rect l="l" t="t" r="r" b="b"/>
              <a:pathLst>
                <a:path w="268" h="456" extrusionOk="0">
                  <a:moveTo>
                    <a:pt x="23" y="0"/>
                  </a:moveTo>
                  <a:cubicBezTo>
                    <a:pt x="12" y="0"/>
                    <a:pt x="0" y="22"/>
                    <a:pt x="12" y="33"/>
                  </a:cubicBezTo>
                  <a:cubicBezTo>
                    <a:pt x="79" y="167"/>
                    <a:pt x="134" y="300"/>
                    <a:pt x="201" y="434"/>
                  </a:cubicBezTo>
                  <a:cubicBezTo>
                    <a:pt x="212" y="445"/>
                    <a:pt x="234" y="456"/>
                    <a:pt x="245" y="456"/>
                  </a:cubicBezTo>
                  <a:cubicBezTo>
                    <a:pt x="267" y="445"/>
                    <a:pt x="267" y="434"/>
                    <a:pt x="267" y="423"/>
                  </a:cubicBezTo>
                  <a:lnTo>
                    <a:pt x="67" y="22"/>
                  </a:lnTo>
                  <a:cubicBezTo>
                    <a:pt x="56" y="11"/>
                    <a:pt x="45" y="0"/>
                    <a:pt x="2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11"/>
            <p:cNvSpPr/>
            <p:nvPr/>
          </p:nvSpPr>
          <p:spPr>
            <a:xfrm>
              <a:off x="2329031" y="4298460"/>
              <a:ext cx="4431" cy="2826"/>
            </a:xfrm>
            <a:custGeom>
              <a:avLst/>
              <a:gdLst/>
              <a:ahLst/>
              <a:cxnLst/>
              <a:rect l="l" t="t" r="r" b="b"/>
              <a:pathLst>
                <a:path w="127" h="81" extrusionOk="0">
                  <a:moveTo>
                    <a:pt x="50" y="1"/>
                  </a:moveTo>
                  <a:cubicBezTo>
                    <a:pt x="14" y="1"/>
                    <a:pt x="0" y="50"/>
                    <a:pt x="45" y="76"/>
                  </a:cubicBezTo>
                  <a:cubicBezTo>
                    <a:pt x="53" y="79"/>
                    <a:pt x="60" y="81"/>
                    <a:pt x="67" y="81"/>
                  </a:cubicBezTo>
                  <a:cubicBezTo>
                    <a:pt x="109" y="81"/>
                    <a:pt x="126" y="29"/>
                    <a:pt x="79" y="10"/>
                  </a:cubicBezTo>
                  <a:cubicBezTo>
                    <a:pt x="68" y="3"/>
                    <a:pt x="59"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11"/>
            <p:cNvSpPr/>
            <p:nvPr/>
          </p:nvSpPr>
          <p:spPr>
            <a:xfrm>
              <a:off x="2331717" y="4289145"/>
              <a:ext cx="4780" cy="2826"/>
            </a:xfrm>
            <a:custGeom>
              <a:avLst/>
              <a:gdLst/>
              <a:ahLst/>
              <a:cxnLst/>
              <a:rect l="l" t="t" r="r" b="b"/>
              <a:pathLst>
                <a:path w="137" h="81" extrusionOk="0">
                  <a:moveTo>
                    <a:pt x="51" y="1"/>
                  </a:moveTo>
                  <a:cubicBezTo>
                    <a:pt x="15" y="1"/>
                    <a:pt x="1" y="50"/>
                    <a:pt x="46" y="76"/>
                  </a:cubicBezTo>
                  <a:cubicBezTo>
                    <a:pt x="54" y="80"/>
                    <a:pt x="62" y="81"/>
                    <a:pt x="69" y="81"/>
                  </a:cubicBezTo>
                  <a:cubicBezTo>
                    <a:pt x="112" y="81"/>
                    <a:pt x="137" y="29"/>
                    <a:pt x="79" y="10"/>
                  </a:cubicBezTo>
                  <a:cubicBezTo>
                    <a:pt x="69" y="3"/>
                    <a:pt x="59" y="1"/>
                    <a:pt x="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11"/>
            <p:cNvSpPr/>
            <p:nvPr/>
          </p:nvSpPr>
          <p:spPr>
            <a:xfrm>
              <a:off x="2373792" y="4420779"/>
              <a:ext cx="7675" cy="23514"/>
            </a:xfrm>
            <a:custGeom>
              <a:avLst/>
              <a:gdLst/>
              <a:ahLst/>
              <a:cxnLst/>
              <a:rect l="l" t="t" r="r" b="b"/>
              <a:pathLst>
                <a:path w="220" h="674" extrusionOk="0">
                  <a:moveTo>
                    <a:pt x="158" y="0"/>
                  </a:moveTo>
                  <a:cubicBezTo>
                    <a:pt x="143" y="0"/>
                    <a:pt x="131" y="9"/>
                    <a:pt x="131" y="30"/>
                  </a:cubicBezTo>
                  <a:cubicBezTo>
                    <a:pt x="119" y="230"/>
                    <a:pt x="74" y="430"/>
                    <a:pt x="8" y="619"/>
                  </a:cubicBezTo>
                  <a:cubicBezTo>
                    <a:pt x="1" y="649"/>
                    <a:pt x="28" y="674"/>
                    <a:pt x="54" y="674"/>
                  </a:cubicBezTo>
                  <a:cubicBezTo>
                    <a:pt x="66" y="674"/>
                    <a:pt x="79" y="667"/>
                    <a:pt x="86" y="653"/>
                  </a:cubicBezTo>
                  <a:cubicBezTo>
                    <a:pt x="186" y="475"/>
                    <a:pt x="220" y="263"/>
                    <a:pt x="220" y="52"/>
                  </a:cubicBezTo>
                  <a:cubicBezTo>
                    <a:pt x="220" y="24"/>
                    <a:pt x="185" y="0"/>
                    <a:pt x="15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11"/>
            <p:cNvSpPr/>
            <p:nvPr/>
          </p:nvSpPr>
          <p:spPr>
            <a:xfrm>
              <a:off x="2381014" y="4425419"/>
              <a:ext cx="5094" cy="22084"/>
            </a:xfrm>
            <a:custGeom>
              <a:avLst/>
              <a:gdLst/>
              <a:ahLst/>
              <a:cxnLst/>
              <a:rect l="l" t="t" r="r" b="b"/>
              <a:pathLst>
                <a:path w="146" h="633" extrusionOk="0">
                  <a:moveTo>
                    <a:pt x="61" y="1"/>
                  </a:moveTo>
                  <a:cubicBezTo>
                    <a:pt x="47" y="1"/>
                    <a:pt x="35" y="10"/>
                    <a:pt x="35" y="30"/>
                  </a:cubicBezTo>
                  <a:cubicBezTo>
                    <a:pt x="57" y="208"/>
                    <a:pt x="35" y="397"/>
                    <a:pt x="1" y="586"/>
                  </a:cubicBezTo>
                  <a:cubicBezTo>
                    <a:pt x="1" y="614"/>
                    <a:pt x="31" y="633"/>
                    <a:pt x="56" y="633"/>
                  </a:cubicBezTo>
                  <a:cubicBezTo>
                    <a:pt x="72" y="633"/>
                    <a:pt x="86" y="626"/>
                    <a:pt x="90" y="609"/>
                  </a:cubicBezTo>
                  <a:cubicBezTo>
                    <a:pt x="146" y="419"/>
                    <a:pt x="134" y="219"/>
                    <a:pt x="102" y="30"/>
                  </a:cubicBezTo>
                  <a:cubicBezTo>
                    <a:pt x="95" y="12"/>
                    <a:pt x="77" y="1"/>
                    <a:pt x="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11"/>
            <p:cNvSpPr/>
            <p:nvPr/>
          </p:nvSpPr>
          <p:spPr>
            <a:xfrm>
              <a:off x="2388027" y="4430722"/>
              <a:ext cx="8547" cy="29829"/>
            </a:xfrm>
            <a:custGeom>
              <a:avLst/>
              <a:gdLst/>
              <a:ahLst/>
              <a:cxnLst/>
              <a:rect l="l" t="t" r="r" b="b"/>
              <a:pathLst>
                <a:path w="245" h="855" extrusionOk="0">
                  <a:moveTo>
                    <a:pt x="45" y="0"/>
                  </a:moveTo>
                  <a:cubicBezTo>
                    <a:pt x="22" y="0"/>
                    <a:pt x="0" y="12"/>
                    <a:pt x="12" y="34"/>
                  </a:cubicBezTo>
                  <a:cubicBezTo>
                    <a:pt x="45" y="156"/>
                    <a:pt x="56" y="289"/>
                    <a:pt x="56" y="423"/>
                  </a:cubicBezTo>
                  <a:cubicBezTo>
                    <a:pt x="56" y="556"/>
                    <a:pt x="22" y="690"/>
                    <a:pt x="0" y="823"/>
                  </a:cubicBezTo>
                  <a:cubicBezTo>
                    <a:pt x="0" y="839"/>
                    <a:pt x="28" y="855"/>
                    <a:pt x="48" y="855"/>
                  </a:cubicBezTo>
                  <a:cubicBezTo>
                    <a:pt x="57" y="855"/>
                    <a:pt x="64" y="852"/>
                    <a:pt x="67" y="845"/>
                  </a:cubicBezTo>
                  <a:cubicBezTo>
                    <a:pt x="101" y="790"/>
                    <a:pt x="123" y="724"/>
                    <a:pt x="134" y="668"/>
                  </a:cubicBezTo>
                  <a:lnTo>
                    <a:pt x="134" y="668"/>
                  </a:lnTo>
                  <a:cubicBezTo>
                    <a:pt x="134" y="701"/>
                    <a:pt x="134" y="724"/>
                    <a:pt x="123" y="756"/>
                  </a:cubicBezTo>
                  <a:cubicBezTo>
                    <a:pt x="123" y="778"/>
                    <a:pt x="146" y="796"/>
                    <a:pt x="166" y="796"/>
                  </a:cubicBezTo>
                  <a:cubicBezTo>
                    <a:pt x="176" y="796"/>
                    <a:pt x="186" y="791"/>
                    <a:pt x="190" y="779"/>
                  </a:cubicBezTo>
                  <a:cubicBezTo>
                    <a:pt x="245" y="579"/>
                    <a:pt x="212" y="378"/>
                    <a:pt x="145" y="190"/>
                  </a:cubicBezTo>
                  <a:cubicBezTo>
                    <a:pt x="145" y="178"/>
                    <a:pt x="134" y="178"/>
                    <a:pt x="134" y="178"/>
                  </a:cubicBezTo>
                  <a:cubicBezTo>
                    <a:pt x="123" y="123"/>
                    <a:pt x="111" y="78"/>
                    <a:pt x="89" y="34"/>
                  </a:cubicBezTo>
                  <a:cubicBezTo>
                    <a:pt x="89" y="12"/>
                    <a:pt x="67"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11"/>
            <p:cNvSpPr/>
            <p:nvPr/>
          </p:nvSpPr>
          <p:spPr>
            <a:xfrm>
              <a:off x="2408960" y="4407800"/>
              <a:ext cx="40818" cy="26096"/>
            </a:xfrm>
            <a:custGeom>
              <a:avLst/>
              <a:gdLst/>
              <a:ahLst/>
              <a:cxnLst/>
              <a:rect l="l" t="t" r="r" b="b"/>
              <a:pathLst>
                <a:path w="1170" h="748" extrusionOk="0">
                  <a:moveTo>
                    <a:pt x="1020" y="0"/>
                  </a:moveTo>
                  <a:cubicBezTo>
                    <a:pt x="1009" y="0"/>
                    <a:pt x="999" y="4"/>
                    <a:pt x="991" y="12"/>
                  </a:cubicBezTo>
                  <a:cubicBezTo>
                    <a:pt x="913" y="101"/>
                    <a:pt x="824" y="168"/>
                    <a:pt x="713" y="212"/>
                  </a:cubicBezTo>
                  <a:cubicBezTo>
                    <a:pt x="657" y="235"/>
                    <a:pt x="601" y="246"/>
                    <a:pt x="546" y="257"/>
                  </a:cubicBezTo>
                  <a:lnTo>
                    <a:pt x="423" y="257"/>
                  </a:lnTo>
                  <a:cubicBezTo>
                    <a:pt x="413" y="257"/>
                    <a:pt x="401" y="257"/>
                    <a:pt x="401" y="268"/>
                  </a:cubicBezTo>
                  <a:cubicBezTo>
                    <a:pt x="390" y="268"/>
                    <a:pt x="379" y="268"/>
                    <a:pt x="379" y="279"/>
                  </a:cubicBezTo>
                  <a:cubicBezTo>
                    <a:pt x="334" y="301"/>
                    <a:pt x="357" y="346"/>
                    <a:pt x="390" y="357"/>
                  </a:cubicBezTo>
                  <a:cubicBezTo>
                    <a:pt x="379" y="357"/>
                    <a:pt x="390" y="357"/>
                    <a:pt x="401" y="368"/>
                  </a:cubicBezTo>
                  <a:cubicBezTo>
                    <a:pt x="413" y="368"/>
                    <a:pt x="413" y="380"/>
                    <a:pt x="423" y="380"/>
                  </a:cubicBezTo>
                  <a:lnTo>
                    <a:pt x="579" y="380"/>
                  </a:lnTo>
                  <a:cubicBezTo>
                    <a:pt x="506" y="396"/>
                    <a:pt x="432" y="406"/>
                    <a:pt x="359" y="406"/>
                  </a:cubicBezTo>
                  <a:cubicBezTo>
                    <a:pt x="332" y="406"/>
                    <a:pt x="306" y="405"/>
                    <a:pt x="279" y="402"/>
                  </a:cubicBezTo>
                  <a:cubicBezTo>
                    <a:pt x="245" y="402"/>
                    <a:pt x="223" y="412"/>
                    <a:pt x="223" y="446"/>
                  </a:cubicBezTo>
                  <a:cubicBezTo>
                    <a:pt x="213" y="469"/>
                    <a:pt x="235" y="501"/>
                    <a:pt x="257" y="513"/>
                  </a:cubicBezTo>
                  <a:cubicBezTo>
                    <a:pt x="301" y="529"/>
                    <a:pt x="346" y="535"/>
                    <a:pt x="389" y="535"/>
                  </a:cubicBezTo>
                  <a:cubicBezTo>
                    <a:pt x="432" y="535"/>
                    <a:pt x="474" y="529"/>
                    <a:pt x="512" y="524"/>
                  </a:cubicBezTo>
                  <a:cubicBezTo>
                    <a:pt x="541" y="524"/>
                    <a:pt x="562" y="516"/>
                    <a:pt x="581" y="514"/>
                  </a:cubicBezTo>
                  <a:lnTo>
                    <a:pt x="581" y="514"/>
                  </a:lnTo>
                  <a:cubicBezTo>
                    <a:pt x="578" y="515"/>
                    <a:pt x="575" y="517"/>
                    <a:pt x="568" y="524"/>
                  </a:cubicBezTo>
                  <a:cubicBezTo>
                    <a:pt x="490" y="546"/>
                    <a:pt x="413" y="568"/>
                    <a:pt x="334" y="580"/>
                  </a:cubicBezTo>
                  <a:cubicBezTo>
                    <a:pt x="287" y="586"/>
                    <a:pt x="236" y="597"/>
                    <a:pt x="188" y="597"/>
                  </a:cubicBezTo>
                  <a:cubicBezTo>
                    <a:pt x="157" y="597"/>
                    <a:pt x="127" y="593"/>
                    <a:pt x="101" y="580"/>
                  </a:cubicBezTo>
                  <a:cubicBezTo>
                    <a:pt x="84" y="574"/>
                    <a:pt x="68" y="568"/>
                    <a:pt x="54" y="568"/>
                  </a:cubicBezTo>
                  <a:cubicBezTo>
                    <a:pt x="40" y="568"/>
                    <a:pt x="29" y="574"/>
                    <a:pt x="23" y="590"/>
                  </a:cubicBezTo>
                  <a:cubicBezTo>
                    <a:pt x="1" y="624"/>
                    <a:pt x="35" y="657"/>
                    <a:pt x="57" y="669"/>
                  </a:cubicBezTo>
                  <a:cubicBezTo>
                    <a:pt x="79" y="679"/>
                    <a:pt x="112" y="679"/>
                    <a:pt x="146" y="691"/>
                  </a:cubicBezTo>
                  <a:cubicBezTo>
                    <a:pt x="146" y="724"/>
                    <a:pt x="179" y="746"/>
                    <a:pt x="213" y="746"/>
                  </a:cubicBezTo>
                  <a:cubicBezTo>
                    <a:pt x="236" y="747"/>
                    <a:pt x="259" y="747"/>
                    <a:pt x="283" y="747"/>
                  </a:cubicBezTo>
                  <a:cubicBezTo>
                    <a:pt x="583" y="747"/>
                    <a:pt x="889" y="678"/>
                    <a:pt x="1147" y="513"/>
                  </a:cubicBezTo>
                  <a:cubicBezTo>
                    <a:pt x="1169" y="501"/>
                    <a:pt x="1147" y="457"/>
                    <a:pt x="1135" y="446"/>
                  </a:cubicBezTo>
                  <a:cubicBezTo>
                    <a:pt x="1119" y="438"/>
                    <a:pt x="1104" y="430"/>
                    <a:pt x="1084" y="430"/>
                  </a:cubicBezTo>
                  <a:cubicBezTo>
                    <a:pt x="1076" y="430"/>
                    <a:pt x="1067" y="432"/>
                    <a:pt x="1058" y="435"/>
                  </a:cubicBezTo>
                  <a:cubicBezTo>
                    <a:pt x="1024" y="446"/>
                    <a:pt x="991" y="457"/>
                    <a:pt x="957" y="479"/>
                  </a:cubicBezTo>
                  <a:cubicBezTo>
                    <a:pt x="1002" y="446"/>
                    <a:pt x="1046" y="424"/>
                    <a:pt x="1091" y="390"/>
                  </a:cubicBezTo>
                  <a:cubicBezTo>
                    <a:pt x="1125" y="368"/>
                    <a:pt x="1068" y="324"/>
                    <a:pt x="1024" y="324"/>
                  </a:cubicBezTo>
                  <a:cubicBezTo>
                    <a:pt x="1058" y="301"/>
                    <a:pt x="1091" y="279"/>
                    <a:pt x="1113" y="257"/>
                  </a:cubicBezTo>
                  <a:cubicBezTo>
                    <a:pt x="1135" y="235"/>
                    <a:pt x="1125" y="202"/>
                    <a:pt x="1102" y="179"/>
                  </a:cubicBezTo>
                  <a:cubicBezTo>
                    <a:pt x="1091" y="168"/>
                    <a:pt x="1074" y="163"/>
                    <a:pt x="1058" y="163"/>
                  </a:cubicBezTo>
                  <a:cubicBezTo>
                    <a:pt x="1041" y="163"/>
                    <a:pt x="1024" y="168"/>
                    <a:pt x="1013" y="179"/>
                  </a:cubicBezTo>
                  <a:cubicBezTo>
                    <a:pt x="980" y="202"/>
                    <a:pt x="947" y="224"/>
                    <a:pt x="924" y="235"/>
                  </a:cubicBezTo>
                  <a:cubicBezTo>
                    <a:pt x="980" y="190"/>
                    <a:pt x="1036" y="146"/>
                    <a:pt x="1080" y="79"/>
                  </a:cubicBezTo>
                  <a:cubicBezTo>
                    <a:pt x="1102" y="57"/>
                    <a:pt x="1091" y="34"/>
                    <a:pt x="1068" y="24"/>
                  </a:cubicBezTo>
                  <a:cubicBezTo>
                    <a:pt x="1055" y="10"/>
                    <a:pt x="1037" y="0"/>
                    <a:pt x="10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11"/>
            <p:cNvSpPr/>
            <p:nvPr/>
          </p:nvSpPr>
          <p:spPr>
            <a:xfrm>
              <a:off x="2381817" y="4382053"/>
              <a:ext cx="62170" cy="35655"/>
            </a:xfrm>
            <a:custGeom>
              <a:avLst/>
              <a:gdLst/>
              <a:ahLst/>
              <a:cxnLst/>
              <a:rect l="l" t="t" r="r" b="b"/>
              <a:pathLst>
                <a:path w="1782" h="1022" extrusionOk="0">
                  <a:moveTo>
                    <a:pt x="888" y="1"/>
                  </a:moveTo>
                  <a:cubicBezTo>
                    <a:pt x="881" y="1"/>
                    <a:pt x="874" y="2"/>
                    <a:pt x="868" y="5"/>
                  </a:cubicBezTo>
                  <a:cubicBezTo>
                    <a:pt x="712" y="16"/>
                    <a:pt x="568" y="61"/>
                    <a:pt x="434" y="149"/>
                  </a:cubicBezTo>
                  <a:cubicBezTo>
                    <a:pt x="378" y="183"/>
                    <a:pt x="312" y="228"/>
                    <a:pt x="256" y="272"/>
                  </a:cubicBezTo>
                  <a:cubicBezTo>
                    <a:pt x="256" y="283"/>
                    <a:pt x="256" y="295"/>
                    <a:pt x="245" y="295"/>
                  </a:cubicBezTo>
                  <a:cubicBezTo>
                    <a:pt x="167" y="339"/>
                    <a:pt x="89" y="384"/>
                    <a:pt x="22" y="439"/>
                  </a:cubicBezTo>
                  <a:cubicBezTo>
                    <a:pt x="0" y="461"/>
                    <a:pt x="12" y="483"/>
                    <a:pt x="34" y="505"/>
                  </a:cubicBezTo>
                  <a:cubicBezTo>
                    <a:pt x="40" y="519"/>
                    <a:pt x="55" y="524"/>
                    <a:pt x="70" y="524"/>
                  </a:cubicBezTo>
                  <a:cubicBezTo>
                    <a:pt x="81" y="524"/>
                    <a:pt x="92" y="521"/>
                    <a:pt x="101" y="517"/>
                  </a:cubicBezTo>
                  <a:cubicBezTo>
                    <a:pt x="145" y="505"/>
                    <a:pt x="178" y="483"/>
                    <a:pt x="223" y="461"/>
                  </a:cubicBezTo>
                  <a:lnTo>
                    <a:pt x="223" y="461"/>
                  </a:lnTo>
                  <a:cubicBezTo>
                    <a:pt x="196" y="497"/>
                    <a:pt x="242" y="534"/>
                    <a:pt x="279" y="534"/>
                  </a:cubicBezTo>
                  <a:cubicBezTo>
                    <a:pt x="287" y="534"/>
                    <a:pt x="295" y="532"/>
                    <a:pt x="301" y="528"/>
                  </a:cubicBezTo>
                  <a:cubicBezTo>
                    <a:pt x="323" y="528"/>
                    <a:pt x="334" y="517"/>
                    <a:pt x="345" y="517"/>
                  </a:cubicBezTo>
                  <a:cubicBezTo>
                    <a:pt x="356" y="517"/>
                    <a:pt x="356" y="517"/>
                    <a:pt x="356" y="528"/>
                  </a:cubicBezTo>
                  <a:cubicBezTo>
                    <a:pt x="368" y="539"/>
                    <a:pt x="390" y="539"/>
                    <a:pt x="401" y="539"/>
                  </a:cubicBezTo>
                  <a:cubicBezTo>
                    <a:pt x="467" y="517"/>
                    <a:pt x="523" y="483"/>
                    <a:pt x="579" y="450"/>
                  </a:cubicBezTo>
                  <a:lnTo>
                    <a:pt x="590" y="450"/>
                  </a:lnTo>
                  <a:cubicBezTo>
                    <a:pt x="590" y="470"/>
                    <a:pt x="615" y="497"/>
                    <a:pt x="643" y="497"/>
                  </a:cubicBezTo>
                  <a:cubicBezTo>
                    <a:pt x="648" y="497"/>
                    <a:pt x="652" y="496"/>
                    <a:pt x="657" y="495"/>
                  </a:cubicBezTo>
                  <a:cubicBezTo>
                    <a:pt x="668" y="483"/>
                    <a:pt x="679" y="483"/>
                    <a:pt x="690" y="472"/>
                  </a:cubicBezTo>
                  <a:cubicBezTo>
                    <a:pt x="690" y="483"/>
                    <a:pt x="701" y="495"/>
                    <a:pt x="701" y="505"/>
                  </a:cubicBezTo>
                  <a:cubicBezTo>
                    <a:pt x="690" y="505"/>
                    <a:pt x="679" y="505"/>
                    <a:pt x="679" y="517"/>
                  </a:cubicBezTo>
                  <a:cubicBezTo>
                    <a:pt x="645" y="528"/>
                    <a:pt x="668" y="561"/>
                    <a:pt x="701" y="561"/>
                  </a:cubicBezTo>
                  <a:cubicBezTo>
                    <a:pt x="701" y="580"/>
                    <a:pt x="723" y="598"/>
                    <a:pt x="743" y="598"/>
                  </a:cubicBezTo>
                  <a:cubicBezTo>
                    <a:pt x="748" y="598"/>
                    <a:pt x="752" y="597"/>
                    <a:pt x="757" y="594"/>
                  </a:cubicBezTo>
                  <a:cubicBezTo>
                    <a:pt x="857" y="572"/>
                    <a:pt x="957" y="561"/>
                    <a:pt x="1057" y="550"/>
                  </a:cubicBezTo>
                  <a:lnTo>
                    <a:pt x="1057" y="550"/>
                  </a:lnTo>
                  <a:cubicBezTo>
                    <a:pt x="1001" y="572"/>
                    <a:pt x="946" y="584"/>
                    <a:pt x="890" y="606"/>
                  </a:cubicBezTo>
                  <a:lnTo>
                    <a:pt x="857" y="606"/>
                  </a:lnTo>
                  <a:lnTo>
                    <a:pt x="845" y="617"/>
                  </a:lnTo>
                  <a:cubicBezTo>
                    <a:pt x="835" y="617"/>
                    <a:pt x="835" y="628"/>
                    <a:pt x="835" y="628"/>
                  </a:cubicBezTo>
                  <a:lnTo>
                    <a:pt x="801" y="628"/>
                  </a:lnTo>
                  <a:cubicBezTo>
                    <a:pt x="790" y="628"/>
                    <a:pt x="790" y="639"/>
                    <a:pt x="779" y="639"/>
                  </a:cubicBezTo>
                  <a:cubicBezTo>
                    <a:pt x="768" y="639"/>
                    <a:pt x="746" y="650"/>
                    <a:pt x="724" y="650"/>
                  </a:cubicBezTo>
                  <a:cubicBezTo>
                    <a:pt x="712" y="661"/>
                    <a:pt x="712" y="661"/>
                    <a:pt x="701" y="661"/>
                  </a:cubicBezTo>
                  <a:cubicBezTo>
                    <a:pt x="679" y="661"/>
                    <a:pt x="657" y="661"/>
                    <a:pt x="657" y="683"/>
                  </a:cubicBezTo>
                  <a:cubicBezTo>
                    <a:pt x="645" y="695"/>
                    <a:pt x="645" y="695"/>
                    <a:pt x="657" y="706"/>
                  </a:cubicBezTo>
                  <a:cubicBezTo>
                    <a:pt x="645" y="717"/>
                    <a:pt x="645" y="717"/>
                    <a:pt x="635" y="717"/>
                  </a:cubicBezTo>
                  <a:cubicBezTo>
                    <a:pt x="623" y="728"/>
                    <a:pt x="612" y="739"/>
                    <a:pt x="612" y="750"/>
                  </a:cubicBezTo>
                  <a:cubicBezTo>
                    <a:pt x="601" y="762"/>
                    <a:pt x="601" y="762"/>
                    <a:pt x="601" y="772"/>
                  </a:cubicBezTo>
                  <a:lnTo>
                    <a:pt x="601" y="795"/>
                  </a:lnTo>
                  <a:cubicBezTo>
                    <a:pt x="601" y="806"/>
                    <a:pt x="612" y="817"/>
                    <a:pt x="623" y="828"/>
                  </a:cubicBezTo>
                  <a:cubicBezTo>
                    <a:pt x="635" y="828"/>
                    <a:pt x="645" y="839"/>
                    <a:pt x="657" y="839"/>
                  </a:cubicBezTo>
                  <a:cubicBezTo>
                    <a:pt x="668" y="839"/>
                    <a:pt x="690" y="839"/>
                    <a:pt x="701" y="828"/>
                  </a:cubicBezTo>
                  <a:cubicBezTo>
                    <a:pt x="712" y="817"/>
                    <a:pt x="724" y="817"/>
                    <a:pt x="724" y="806"/>
                  </a:cubicBezTo>
                  <a:lnTo>
                    <a:pt x="724" y="795"/>
                  </a:lnTo>
                  <a:lnTo>
                    <a:pt x="734" y="806"/>
                  </a:lnTo>
                  <a:cubicBezTo>
                    <a:pt x="746" y="795"/>
                    <a:pt x="757" y="795"/>
                    <a:pt x="768" y="795"/>
                  </a:cubicBezTo>
                  <a:cubicBezTo>
                    <a:pt x="779" y="795"/>
                    <a:pt x="790" y="784"/>
                    <a:pt x="801" y="784"/>
                  </a:cubicBezTo>
                  <a:cubicBezTo>
                    <a:pt x="813" y="772"/>
                    <a:pt x="823" y="772"/>
                    <a:pt x="835" y="772"/>
                  </a:cubicBezTo>
                  <a:cubicBezTo>
                    <a:pt x="813" y="784"/>
                    <a:pt x="801" y="806"/>
                    <a:pt x="790" y="817"/>
                  </a:cubicBezTo>
                  <a:lnTo>
                    <a:pt x="790" y="851"/>
                  </a:lnTo>
                  <a:lnTo>
                    <a:pt x="813" y="873"/>
                  </a:lnTo>
                  <a:cubicBezTo>
                    <a:pt x="835" y="873"/>
                    <a:pt x="857" y="873"/>
                    <a:pt x="868" y="861"/>
                  </a:cubicBezTo>
                  <a:cubicBezTo>
                    <a:pt x="868" y="839"/>
                    <a:pt x="879" y="828"/>
                    <a:pt x="890" y="817"/>
                  </a:cubicBezTo>
                  <a:cubicBezTo>
                    <a:pt x="890" y="806"/>
                    <a:pt x="902" y="806"/>
                    <a:pt x="902" y="795"/>
                  </a:cubicBezTo>
                  <a:lnTo>
                    <a:pt x="902" y="806"/>
                  </a:lnTo>
                  <a:cubicBezTo>
                    <a:pt x="912" y="784"/>
                    <a:pt x="924" y="772"/>
                    <a:pt x="934" y="762"/>
                  </a:cubicBezTo>
                  <a:cubicBezTo>
                    <a:pt x="946" y="750"/>
                    <a:pt x="946" y="739"/>
                    <a:pt x="934" y="728"/>
                  </a:cubicBezTo>
                  <a:lnTo>
                    <a:pt x="946" y="728"/>
                  </a:lnTo>
                  <a:cubicBezTo>
                    <a:pt x="957" y="717"/>
                    <a:pt x="968" y="717"/>
                    <a:pt x="968" y="717"/>
                  </a:cubicBezTo>
                  <a:cubicBezTo>
                    <a:pt x="991" y="706"/>
                    <a:pt x="991" y="695"/>
                    <a:pt x="991" y="683"/>
                  </a:cubicBezTo>
                  <a:cubicBezTo>
                    <a:pt x="1090" y="650"/>
                    <a:pt x="1201" y="628"/>
                    <a:pt x="1302" y="606"/>
                  </a:cubicBezTo>
                  <a:lnTo>
                    <a:pt x="1302" y="606"/>
                  </a:lnTo>
                  <a:cubicBezTo>
                    <a:pt x="1290" y="617"/>
                    <a:pt x="1280" y="617"/>
                    <a:pt x="1268" y="628"/>
                  </a:cubicBezTo>
                  <a:lnTo>
                    <a:pt x="1135" y="695"/>
                  </a:lnTo>
                  <a:cubicBezTo>
                    <a:pt x="1046" y="750"/>
                    <a:pt x="957" y="806"/>
                    <a:pt x="879" y="873"/>
                  </a:cubicBezTo>
                  <a:cubicBezTo>
                    <a:pt x="857" y="884"/>
                    <a:pt x="868" y="906"/>
                    <a:pt x="879" y="917"/>
                  </a:cubicBezTo>
                  <a:lnTo>
                    <a:pt x="868" y="917"/>
                  </a:lnTo>
                  <a:cubicBezTo>
                    <a:pt x="835" y="928"/>
                    <a:pt x="845" y="973"/>
                    <a:pt x="857" y="995"/>
                  </a:cubicBezTo>
                  <a:cubicBezTo>
                    <a:pt x="873" y="1011"/>
                    <a:pt x="895" y="1022"/>
                    <a:pt x="919" y="1022"/>
                  </a:cubicBezTo>
                  <a:cubicBezTo>
                    <a:pt x="928" y="1022"/>
                    <a:pt x="937" y="1020"/>
                    <a:pt x="946" y="1017"/>
                  </a:cubicBezTo>
                  <a:cubicBezTo>
                    <a:pt x="1013" y="995"/>
                    <a:pt x="1068" y="973"/>
                    <a:pt x="1124" y="950"/>
                  </a:cubicBezTo>
                  <a:cubicBezTo>
                    <a:pt x="1135" y="962"/>
                    <a:pt x="1146" y="973"/>
                    <a:pt x="1157" y="973"/>
                  </a:cubicBezTo>
                  <a:cubicBezTo>
                    <a:pt x="1167" y="976"/>
                    <a:pt x="1177" y="977"/>
                    <a:pt x="1186" y="977"/>
                  </a:cubicBezTo>
                  <a:cubicBezTo>
                    <a:pt x="1209" y="977"/>
                    <a:pt x="1230" y="969"/>
                    <a:pt x="1246" y="962"/>
                  </a:cubicBezTo>
                  <a:cubicBezTo>
                    <a:pt x="1280" y="962"/>
                    <a:pt x="1302" y="950"/>
                    <a:pt x="1324" y="940"/>
                  </a:cubicBezTo>
                  <a:cubicBezTo>
                    <a:pt x="1369" y="928"/>
                    <a:pt x="1424" y="906"/>
                    <a:pt x="1468" y="884"/>
                  </a:cubicBezTo>
                  <a:cubicBezTo>
                    <a:pt x="1569" y="851"/>
                    <a:pt x="1646" y="806"/>
                    <a:pt x="1735" y="750"/>
                  </a:cubicBezTo>
                  <a:cubicBezTo>
                    <a:pt x="1782" y="713"/>
                    <a:pt x="1735" y="653"/>
                    <a:pt x="1687" y="653"/>
                  </a:cubicBezTo>
                  <a:cubicBezTo>
                    <a:pt x="1677" y="653"/>
                    <a:pt x="1667" y="656"/>
                    <a:pt x="1658" y="661"/>
                  </a:cubicBezTo>
                  <a:cubicBezTo>
                    <a:pt x="1658" y="661"/>
                    <a:pt x="1646" y="673"/>
                    <a:pt x="1636" y="673"/>
                  </a:cubicBezTo>
                  <a:cubicBezTo>
                    <a:pt x="1646" y="661"/>
                    <a:pt x="1669" y="650"/>
                    <a:pt x="1680" y="639"/>
                  </a:cubicBezTo>
                  <a:cubicBezTo>
                    <a:pt x="1702" y="628"/>
                    <a:pt x="1691" y="594"/>
                    <a:pt x="1669" y="572"/>
                  </a:cubicBezTo>
                  <a:lnTo>
                    <a:pt x="1669" y="550"/>
                  </a:lnTo>
                  <a:cubicBezTo>
                    <a:pt x="1669" y="528"/>
                    <a:pt x="1636" y="517"/>
                    <a:pt x="1613" y="517"/>
                  </a:cubicBezTo>
                  <a:cubicBezTo>
                    <a:pt x="1524" y="505"/>
                    <a:pt x="1446" y="505"/>
                    <a:pt x="1357" y="505"/>
                  </a:cubicBezTo>
                  <a:cubicBezTo>
                    <a:pt x="1346" y="495"/>
                    <a:pt x="1335" y="483"/>
                    <a:pt x="1324" y="483"/>
                  </a:cubicBezTo>
                  <a:lnTo>
                    <a:pt x="1424" y="483"/>
                  </a:lnTo>
                  <a:cubicBezTo>
                    <a:pt x="1435" y="483"/>
                    <a:pt x="1458" y="472"/>
                    <a:pt x="1458" y="450"/>
                  </a:cubicBezTo>
                  <a:cubicBezTo>
                    <a:pt x="1446" y="439"/>
                    <a:pt x="1424" y="428"/>
                    <a:pt x="1413" y="416"/>
                  </a:cubicBezTo>
                  <a:lnTo>
                    <a:pt x="1335" y="416"/>
                  </a:lnTo>
                  <a:cubicBezTo>
                    <a:pt x="1369" y="416"/>
                    <a:pt x="1391" y="406"/>
                    <a:pt x="1424" y="406"/>
                  </a:cubicBezTo>
                  <a:cubicBezTo>
                    <a:pt x="1480" y="406"/>
                    <a:pt x="1458" y="339"/>
                    <a:pt x="1413" y="339"/>
                  </a:cubicBezTo>
                  <a:cubicBezTo>
                    <a:pt x="1313" y="339"/>
                    <a:pt x="1213" y="339"/>
                    <a:pt x="1112" y="350"/>
                  </a:cubicBezTo>
                  <a:cubicBezTo>
                    <a:pt x="1112" y="339"/>
                    <a:pt x="1102" y="317"/>
                    <a:pt x="1079" y="317"/>
                  </a:cubicBezTo>
                  <a:cubicBezTo>
                    <a:pt x="957" y="317"/>
                    <a:pt x="835" y="339"/>
                    <a:pt x="724" y="384"/>
                  </a:cubicBezTo>
                  <a:cubicBezTo>
                    <a:pt x="734" y="372"/>
                    <a:pt x="746" y="372"/>
                    <a:pt x="757" y="361"/>
                  </a:cubicBezTo>
                  <a:cubicBezTo>
                    <a:pt x="823" y="339"/>
                    <a:pt x="890" y="327"/>
                    <a:pt x="968" y="317"/>
                  </a:cubicBezTo>
                  <a:cubicBezTo>
                    <a:pt x="1053" y="304"/>
                    <a:pt x="1139" y="298"/>
                    <a:pt x="1224" y="298"/>
                  </a:cubicBezTo>
                  <a:cubicBezTo>
                    <a:pt x="1283" y="298"/>
                    <a:pt x="1343" y="301"/>
                    <a:pt x="1402" y="305"/>
                  </a:cubicBezTo>
                  <a:cubicBezTo>
                    <a:pt x="1458" y="305"/>
                    <a:pt x="1446" y="238"/>
                    <a:pt x="1402" y="238"/>
                  </a:cubicBezTo>
                  <a:cubicBezTo>
                    <a:pt x="1320" y="222"/>
                    <a:pt x="1233" y="212"/>
                    <a:pt x="1143" y="212"/>
                  </a:cubicBezTo>
                  <a:cubicBezTo>
                    <a:pt x="1111" y="212"/>
                    <a:pt x="1078" y="213"/>
                    <a:pt x="1046" y="216"/>
                  </a:cubicBezTo>
                  <a:cubicBezTo>
                    <a:pt x="1201" y="183"/>
                    <a:pt x="1369" y="161"/>
                    <a:pt x="1524" y="161"/>
                  </a:cubicBezTo>
                  <a:cubicBezTo>
                    <a:pt x="1602" y="161"/>
                    <a:pt x="1569" y="72"/>
                    <a:pt x="1502" y="61"/>
                  </a:cubicBezTo>
                  <a:cubicBezTo>
                    <a:pt x="1413" y="61"/>
                    <a:pt x="1335" y="61"/>
                    <a:pt x="1246" y="72"/>
                  </a:cubicBezTo>
                  <a:cubicBezTo>
                    <a:pt x="1235" y="50"/>
                    <a:pt x="1213" y="38"/>
                    <a:pt x="1201" y="38"/>
                  </a:cubicBezTo>
                  <a:cubicBezTo>
                    <a:pt x="1112" y="50"/>
                    <a:pt x="1013" y="61"/>
                    <a:pt x="924" y="72"/>
                  </a:cubicBezTo>
                  <a:cubicBezTo>
                    <a:pt x="934" y="61"/>
                    <a:pt x="946" y="50"/>
                    <a:pt x="934" y="28"/>
                  </a:cubicBezTo>
                  <a:cubicBezTo>
                    <a:pt x="927" y="11"/>
                    <a:pt x="907" y="1"/>
                    <a:pt x="88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11"/>
            <p:cNvSpPr/>
            <p:nvPr/>
          </p:nvSpPr>
          <p:spPr>
            <a:xfrm>
              <a:off x="2387225" y="4384390"/>
              <a:ext cx="35376" cy="11443"/>
            </a:xfrm>
            <a:custGeom>
              <a:avLst/>
              <a:gdLst/>
              <a:ahLst/>
              <a:cxnLst/>
              <a:rect l="l" t="t" r="r" b="b"/>
              <a:pathLst>
                <a:path w="1014" h="328" extrusionOk="0">
                  <a:moveTo>
                    <a:pt x="376" y="0"/>
                  </a:moveTo>
                  <a:cubicBezTo>
                    <a:pt x="370" y="0"/>
                    <a:pt x="363" y="2"/>
                    <a:pt x="357" y="5"/>
                  </a:cubicBezTo>
                  <a:cubicBezTo>
                    <a:pt x="302" y="27"/>
                    <a:pt x="246" y="50"/>
                    <a:pt x="179" y="82"/>
                  </a:cubicBezTo>
                  <a:cubicBezTo>
                    <a:pt x="157" y="94"/>
                    <a:pt x="124" y="105"/>
                    <a:pt x="101" y="127"/>
                  </a:cubicBezTo>
                  <a:cubicBezTo>
                    <a:pt x="68" y="139"/>
                    <a:pt x="35" y="161"/>
                    <a:pt x="23" y="194"/>
                  </a:cubicBezTo>
                  <a:cubicBezTo>
                    <a:pt x="23" y="216"/>
                    <a:pt x="35" y="228"/>
                    <a:pt x="57" y="238"/>
                  </a:cubicBezTo>
                  <a:lnTo>
                    <a:pt x="45" y="238"/>
                  </a:lnTo>
                  <a:cubicBezTo>
                    <a:pt x="35" y="250"/>
                    <a:pt x="23" y="250"/>
                    <a:pt x="12" y="272"/>
                  </a:cubicBezTo>
                  <a:cubicBezTo>
                    <a:pt x="1" y="294"/>
                    <a:pt x="35" y="327"/>
                    <a:pt x="57" y="327"/>
                  </a:cubicBezTo>
                  <a:cubicBezTo>
                    <a:pt x="79" y="327"/>
                    <a:pt x="90" y="317"/>
                    <a:pt x="101" y="317"/>
                  </a:cubicBezTo>
                  <a:cubicBezTo>
                    <a:pt x="112" y="305"/>
                    <a:pt x="124" y="305"/>
                    <a:pt x="134" y="294"/>
                  </a:cubicBezTo>
                  <a:cubicBezTo>
                    <a:pt x="157" y="283"/>
                    <a:pt x="168" y="272"/>
                    <a:pt x="190" y="260"/>
                  </a:cubicBezTo>
                  <a:cubicBezTo>
                    <a:pt x="201" y="272"/>
                    <a:pt x="213" y="272"/>
                    <a:pt x="223" y="272"/>
                  </a:cubicBezTo>
                  <a:cubicBezTo>
                    <a:pt x="235" y="260"/>
                    <a:pt x="257" y="250"/>
                    <a:pt x="279" y="250"/>
                  </a:cubicBezTo>
                  <a:lnTo>
                    <a:pt x="290" y="250"/>
                  </a:lnTo>
                  <a:cubicBezTo>
                    <a:pt x="299" y="266"/>
                    <a:pt x="319" y="276"/>
                    <a:pt x="337" y="276"/>
                  </a:cubicBezTo>
                  <a:cubicBezTo>
                    <a:pt x="344" y="276"/>
                    <a:pt x="351" y="275"/>
                    <a:pt x="357" y="272"/>
                  </a:cubicBezTo>
                  <a:cubicBezTo>
                    <a:pt x="490" y="228"/>
                    <a:pt x="635" y="205"/>
                    <a:pt x="769" y="171"/>
                  </a:cubicBezTo>
                  <a:cubicBezTo>
                    <a:pt x="791" y="171"/>
                    <a:pt x="802" y="149"/>
                    <a:pt x="791" y="127"/>
                  </a:cubicBezTo>
                  <a:cubicBezTo>
                    <a:pt x="858" y="116"/>
                    <a:pt x="924" y="105"/>
                    <a:pt x="991" y="105"/>
                  </a:cubicBezTo>
                  <a:cubicBezTo>
                    <a:pt x="1002" y="105"/>
                    <a:pt x="1013" y="82"/>
                    <a:pt x="1013" y="72"/>
                  </a:cubicBezTo>
                  <a:cubicBezTo>
                    <a:pt x="1002" y="50"/>
                    <a:pt x="980" y="38"/>
                    <a:pt x="957" y="38"/>
                  </a:cubicBezTo>
                  <a:cubicBezTo>
                    <a:pt x="924" y="35"/>
                    <a:pt x="891" y="34"/>
                    <a:pt x="858" y="34"/>
                  </a:cubicBezTo>
                  <a:cubicBezTo>
                    <a:pt x="758" y="34"/>
                    <a:pt x="657" y="46"/>
                    <a:pt x="557" y="72"/>
                  </a:cubicBezTo>
                  <a:cubicBezTo>
                    <a:pt x="490" y="82"/>
                    <a:pt x="424" y="105"/>
                    <a:pt x="368" y="127"/>
                  </a:cubicBezTo>
                  <a:cubicBezTo>
                    <a:pt x="346" y="127"/>
                    <a:pt x="312" y="139"/>
                    <a:pt x="290" y="149"/>
                  </a:cubicBezTo>
                  <a:lnTo>
                    <a:pt x="268" y="149"/>
                  </a:lnTo>
                  <a:cubicBezTo>
                    <a:pt x="257" y="149"/>
                    <a:pt x="246" y="161"/>
                    <a:pt x="235" y="161"/>
                  </a:cubicBezTo>
                  <a:lnTo>
                    <a:pt x="246" y="149"/>
                  </a:lnTo>
                  <a:cubicBezTo>
                    <a:pt x="302" y="116"/>
                    <a:pt x="357" y="94"/>
                    <a:pt x="413" y="60"/>
                  </a:cubicBezTo>
                  <a:cubicBezTo>
                    <a:pt x="424" y="50"/>
                    <a:pt x="424" y="27"/>
                    <a:pt x="413" y="16"/>
                  </a:cubicBezTo>
                  <a:cubicBezTo>
                    <a:pt x="405" y="8"/>
                    <a:pt x="391" y="0"/>
                    <a:pt x="37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11"/>
            <p:cNvSpPr/>
            <p:nvPr/>
          </p:nvSpPr>
          <p:spPr>
            <a:xfrm>
              <a:off x="2420613" y="4399671"/>
              <a:ext cx="419" cy="419"/>
            </a:xfrm>
            <a:custGeom>
              <a:avLst/>
              <a:gdLst/>
              <a:ahLst/>
              <a:cxnLst/>
              <a:rect l="l" t="t" r="r" b="b"/>
              <a:pathLst>
                <a:path w="12" h="12" extrusionOk="0">
                  <a:moveTo>
                    <a:pt x="12" y="0"/>
                  </a:moveTo>
                  <a:lnTo>
                    <a:pt x="0" y="12"/>
                  </a:lnTo>
                  <a:cubicBezTo>
                    <a:pt x="0" y="12"/>
                    <a:pt x="12" y="12"/>
                    <a:pt x="1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11"/>
            <p:cNvSpPr/>
            <p:nvPr/>
          </p:nvSpPr>
          <p:spPr>
            <a:xfrm>
              <a:off x="2408192" y="4393984"/>
              <a:ext cx="15560" cy="6908"/>
            </a:xfrm>
            <a:custGeom>
              <a:avLst/>
              <a:gdLst/>
              <a:ahLst/>
              <a:cxnLst/>
              <a:rect l="l" t="t" r="r" b="b"/>
              <a:pathLst>
                <a:path w="446" h="198" extrusionOk="0">
                  <a:moveTo>
                    <a:pt x="293" y="1"/>
                  </a:moveTo>
                  <a:cubicBezTo>
                    <a:pt x="267" y="1"/>
                    <a:pt x="240" y="3"/>
                    <a:pt x="212" y="8"/>
                  </a:cubicBezTo>
                  <a:cubicBezTo>
                    <a:pt x="156" y="8"/>
                    <a:pt x="89" y="19"/>
                    <a:pt x="34" y="30"/>
                  </a:cubicBezTo>
                  <a:cubicBezTo>
                    <a:pt x="12" y="30"/>
                    <a:pt x="1" y="52"/>
                    <a:pt x="12" y="74"/>
                  </a:cubicBezTo>
                  <a:cubicBezTo>
                    <a:pt x="21" y="93"/>
                    <a:pt x="45" y="111"/>
                    <a:pt x="66" y="111"/>
                  </a:cubicBezTo>
                  <a:cubicBezTo>
                    <a:pt x="71" y="111"/>
                    <a:pt x="75" y="110"/>
                    <a:pt x="79" y="108"/>
                  </a:cubicBezTo>
                  <a:lnTo>
                    <a:pt x="134" y="108"/>
                  </a:lnTo>
                  <a:cubicBezTo>
                    <a:pt x="146" y="119"/>
                    <a:pt x="168" y="130"/>
                    <a:pt x="190" y="130"/>
                  </a:cubicBezTo>
                  <a:lnTo>
                    <a:pt x="223" y="130"/>
                  </a:lnTo>
                  <a:cubicBezTo>
                    <a:pt x="212" y="141"/>
                    <a:pt x="212" y="153"/>
                    <a:pt x="223" y="163"/>
                  </a:cubicBezTo>
                  <a:cubicBezTo>
                    <a:pt x="235" y="175"/>
                    <a:pt x="245" y="186"/>
                    <a:pt x="257" y="186"/>
                  </a:cubicBezTo>
                  <a:cubicBezTo>
                    <a:pt x="267" y="197"/>
                    <a:pt x="267" y="197"/>
                    <a:pt x="279" y="197"/>
                  </a:cubicBezTo>
                  <a:cubicBezTo>
                    <a:pt x="290" y="197"/>
                    <a:pt x="301" y="197"/>
                    <a:pt x="301" y="186"/>
                  </a:cubicBezTo>
                  <a:cubicBezTo>
                    <a:pt x="312" y="186"/>
                    <a:pt x="323" y="186"/>
                    <a:pt x="334" y="175"/>
                  </a:cubicBezTo>
                  <a:lnTo>
                    <a:pt x="356" y="175"/>
                  </a:lnTo>
                  <a:cubicBezTo>
                    <a:pt x="379" y="163"/>
                    <a:pt x="390" y="163"/>
                    <a:pt x="401" y="153"/>
                  </a:cubicBezTo>
                  <a:lnTo>
                    <a:pt x="412" y="153"/>
                  </a:lnTo>
                  <a:cubicBezTo>
                    <a:pt x="423" y="153"/>
                    <a:pt x="435" y="141"/>
                    <a:pt x="435" y="141"/>
                  </a:cubicBezTo>
                  <a:cubicBezTo>
                    <a:pt x="445" y="130"/>
                    <a:pt x="445" y="119"/>
                    <a:pt x="435" y="119"/>
                  </a:cubicBezTo>
                  <a:cubicBezTo>
                    <a:pt x="435" y="97"/>
                    <a:pt x="412" y="86"/>
                    <a:pt x="401" y="86"/>
                  </a:cubicBezTo>
                  <a:lnTo>
                    <a:pt x="401" y="74"/>
                  </a:lnTo>
                  <a:lnTo>
                    <a:pt x="412" y="74"/>
                  </a:lnTo>
                  <a:cubicBezTo>
                    <a:pt x="435" y="64"/>
                    <a:pt x="412" y="30"/>
                    <a:pt x="401" y="19"/>
                  </a:cubicBezTo>
                  <a:cubicBezTo>
                    <a:pt x="368" y="6"/>
                    <a:pt x="332" y="1"/>
                    <a:pt x="29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11"/>
            <p:cNvSpPr/>
            <p:nvPr/>
          </p:nvSpPr>
          <p:spPr>
            <a:xfrm>
              <a:off x="2419043" y="4401625"/>
              <a:ext cx="15211" cy="3140"/>
            </a:xfrm>
            <a:custGeom>
              <a:avLst/>
              <a:gdLst/>
              <a:ahLst/>
              <a:cxnLst/>
              <a:rect l="l" t="t" r="r" b="b"/>
              <a:pathLst>
                <a:path w="436" h="90" extrusionOk="0">
                  <a:moveTo>
                    <a:pt x="213" y="0"/>
                  </a:moveTo>
                  <a:cubicBezTo>
                    <a:pt x="157" y="0"/>
                    <a:pt x="101" y="11"/>
                    <a:pt x="45" y="11"/>
                  </a:cubicBezTo>
                  <a:cubicBezTo>
                    <a:pt x="23" y="11"/>
                    <a:pt x="1" y="23"/>
                    <a:pt x="12" y="45"/>
                  </a:cubicBezTo>
                  <a:cubicBezTo>
                    <a:pt x="12" y="67"/>
                    <a:pt x="45" y="89"/>
                    <a:pt x="68" y="89"/>
                  </a:cubicBezTo>
                  <a:lnTo>
                    <a:pt x="235" y="89"/>
                  </a:lnTo>
                  <a:cubicBezTo>
                    <a:pt x="290" y="78"/>
                    <a:pt x="346" y="78"/>
                    <a:pt x="401" y="67"/>
                  </a:cubicBezTo>
                  <a:cubicBezTo>
                    <a:pt x="435" y="56"/>
                    <a:pt x="413" y="11"/>
                    <a:pt x="391" y="11"/>
                  </a:cubicBezTo>
                  <a:cubicBezTo>
                    <a:pt x="357" y="0"/>
                    <a:pt x="324" y="0"/>
                    <a:pt x="3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11"/>
            <p:cNvSpPr/>
            <p:nvPr/>
          </p:nvSpPr>
          <p:spPr>
            <a:xfrm>
              <a:off x="2422950" y="4404625"/>
              <a:ext cx="16711" cy="7989"/>
            </a:xfrm>
            <a:custGeom>
              <a:avLst/>
              <a:gdLst/>
              <a:ahLst/>
              <a:cxnLst/>
              <a:rect l="l" t="t" r="r" b="b"/>
              <a:pathLst>
                <a:path w="479" h="229" extrusionOk="0">
                  <a:moveTo>
                    <a:pt x="325" y="0"/>
                  </a:moveTo>
                  <a:cubicBezTo>
                    <a:pt x="291" y="0"/>
                    <a:pt x="257" y="3"/>
                    <a:pt x="223" y="3"/>
                  </a:cubicBezTo>
                  <a:cubicBezTo>
                    <a:pt x="156" y="3"/>
                    <a:pt x="89" y="14"/>
                    <a:pt x="34" y="14"/>
                  </a:cubicBezTo>
                  <a:cubicBezTo>
                    <a:pt x="12" y="14"/>
                    <a:pt x="0" y="36"/>
                    <a:pt x="12" y="48"/>
                  </a:cubicBezTo>
                  <a:cubicBezTo>
                    <a:pt x="12" y="70"/>
                    <a:pt x="34" y="81"/>
                    <a:pt x="56" y="81"/>
                  </a:cubicBezTo>
                  <a:lnTo>
                    <a:pt x="289" y="81"/>
                  </a:lnTo>
                  <a:cubicBezTo>
                    <a:pt x="245" y="92"/>
                    <a:pt x="200" y="103"/>
                    <a:pt x="167" y="115"/>
                  </a:cubicBezTo>
                  <a:cubicBezTo>
                    <a:pt x="134" y="115"/>
                    <a:pt x="123" y="137"/>
                    <a:pt x="134" y="170"/>
                  </a:cubicBezTo>
                  <a:cubicBezTo>
                    <a:pt x="145" y="170"/>
                    <a:pt x="145" y="181"/>
                    <a:pt x="156" y="181"/>
                  </a:cubicBezTo>
                  <a:lnTo>
                    <a:pt x="156" y="192"/>
                  </a:lnTo>
                  <a:cubicBezTo>
                    <a:pt x="165" y="210"/>
                    <a:pt x="189" y="229"/>
                    <a:pt x="216" y="229"/>
                  </a:cubicBezTo>
                  <a:cubicBezTo>
                    <a:pt x="222" y="229"/>
                    <a:pt x="228" y="228"/>
                    <a:pt x="234" y="226"/>
                  </a:cubicBezTo>
                  <a:cubicBezTo>
                    <a:pt x="279" y="226"/>
                    <a:pt x="323" y="204"/>
                    <a:pt x="368" y="192"/>
                  </a:cubicBezTo>
                  <a:cubicBezTo>
                    <a:pt x="390" y="181"/>
                    <a:pt x="401" y="170"/>
                    <a:pt x="423" y="159"/>
                  </a:cubicBezTo>
                  <a:cubicBezTo>
                    <a:pt x="434" y="159"/>
                    <a:pt x="445" y="148"/>
                    <a:pt x="457" y="137"/>
                  </a:cubicBezTo>
                  <a:lnTo>
                    <a:pt x="479" y="115"/>
                  </a:lnTo>
                  <a:lnTo>
                    <a:pt x="479" y="92"/>
                  </a:lnTo>
                  <a:cubicBezTo>
                    <a:pt x="479" y="81"/>
                    <a:pt x="467" y="70"/>
                    <a:pt x="467" y="59"/>
                  </a:cubicBezTo>
                  <a:cubicBezTo>
                    <a:pt x="457" y="59"/>
                    <a:pt x="457" y="59"/>
                    <a:pt x="445" y="48"/>
                  </a:cubicBezTo>
                  <a:lnTo>
                    <a:pt x="445" y="36"/>
                  </a:lnTo>
                  <a:cubicBezTo>
                    <a:pt x="445" y="26"/>
                    <a:pt x="434" y="14"/>
                    <a:pt x="423" y="14"/>
                  </a:cubicBezTo>
                  <a:cubicBezTo>
                    <a:pt x="390" y="3"/>
                    <a:pt x="357" y="0"/>
                    <a:pt x="32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11"/>
            <p:cNvSpPr/>
            <p:nvPr/>
          </p:nvSpPr>
          <p:spPr>
            <a:xfrm>
              <a:off x="2421380" y="4413871"/>
              <a:ext cx="21002" cy="17130"/>
            </a:xfrm>
            <a:custGeom>
              <a:avLst/>
              <a:gdLst/>
              <a:ahLst/>
              <a:cxnLst/>
              <a:rect l="l" t="t" r="r" b="b"/>
              <a:pathLst>
                <a:path w="602" h="491" extrusionOk="0">
                  <a:moveTo>
                    <a:pt x="410" y="1"/>
                  </a:moveTo>
                  <a:cubicBezTo>
                    <a:pt x="403" y="1"/>
                    <a:pt x="396" y="2"/>
                    <a:pt x="390" y="5"/>
                  </a:cubicBezTo>
                  <a:cubicBezTo>
                    <a:pt x="334" y="28"/>
                    <a:pt x="279" y="50"/>
                    <a:pt x="235" y="72"/>
                  </a:cubicBezTo>
                  <a:cubicBezTo>
                    <a:pt x="223" y="72"/>
                    <a:pt x="212" y="83"/>
                    <a:pt x="212" y="94"/>
                  </a:cubicBezTo>
                  <a:lnTo>
                    <a:pt x="212" y="105"/>
                  </a:lnTo>
                  <a:cubicBezTo>
                    <a:pt x="201" y="105"/>
                    <a:pt x="201" y="117"/>
                    <a:pt x="190" y="127"/>
                  </a:cubicBezTo>
                  <a:cubicBezTo>
                    <a:pt x="190" y="139"/>
                    <a:pt x="190" y="150"/>
                    <a:pt x="201" y="161"/>
                  </a:cubicBezTo>
                  <a:cubicBezTo>
                    <a:pt x="201" y="172"/>
                    <a:pt x="212" y="172"/>
                    <a:pt x="212" y="183"/>
                  </a:cubicBezTo>
                  <a:cubicBezTo>
                    <a:pt x="223" y="194"/>
                    <a:pt x="235" y="194"/>
                    <a:pt x="257" y="194"/>
                  </a:cubicBezTo>
                  <a:lnTo>
                    <a:pt x="257" y="206"/>
                  </a:lnTo>
                  <a:cubicBezTo>
                    <a:pt x="245" y="216"/>
                    <a:pt x="235" y="216"/>
                    <a:pt x="212" y="228"/>
                  </a:cubicBezTo>
                  <a:cubicBezTo>
                    <a:pt x="179" y="238"/>
                    <a:pt x="134" y="250"/>
                    <a:pt x="112" y="295"/>
                  </a:cubicBezTo>
                  <a:cubicBezTo>
                    <a:pt x="101" y="327"/>
                    <a:pt x="146" y="372"/>
                    <a:pt x="179" y="372"/>
                  </a:cubicBezTo>
                  <a:cubicBezTo>
                    <a:pt x="201" y="372"/>
                    <a:pt x="212" y="372"/>
                    <a:pt x="234" y="362"/>
                  </a:cubicBezTo>
                  <a:lnTo>
                    <a:pt x="234" y="362"/>
                  </a:lnTo>
                  <a:cubicBezTo>
                    <a:pt x="212" y="372"/>
                    <a:pt x="201" y="372"/>
                    <a:pt x="190" y="372"/>
                  </a:cubicBezTo>
                  <a:cubicBezTo>
                    <a:pt x="168" y="384"/>
                    <a:pt x="146" y="384"/>
                    <a:pt x="123" y="394"/>
                  </a:cubicBezTo>
                  <a:lnTo>
                    <a:pt x="90" y="394"/>
                  </a:lnTo>
                  <a:cubicBezTo>
                    <a:pt x="81" y="390"/>
                    <a:pt x="68" y="387"/>
                    <a:pt x="55" y="387"/>
                  </a:cubicBezTo>
                  <a:cubicBezTo>
                    <a:pt x="37" y="387"/>
                    <a:pt x="19" y="393"/>
                    <a:pt x="12" y="406"/>
                  </a:cubicBezTo>
                  <a:cubicBezTo>
                    <a:pt x="1" y="439"/>
                    <a:pt x="23" y="461"/>
                    <a:pt x="45" y="473"/>
                  </a:cubicBezTo>
                  <a:cubicBezTo>
                    <a:pt x="69" y="487"/>
                    <a:pt x="95" y="491"/>
                    <a:pt x="121" y="491"/>
                  </a:cubicBezTo>
                  <a:cubicBezTo>
                    <a:pt x="156" y="491"/>
                    <a:pt x="191" y="483"/>
                    <a:pt x="223" y="483"/>
                  </a:cubicBezTo>
                  <a:cubicBezTo>
                    <a:pt x="257" y="473"/>
                    <a:pt x="279" y="473"/>
                    <a:pt x="301" y="461"/>
                  </a:cubicBezTo>
                  <a:cubicBezTo>
                    <a:pt x="334" y="450"/>
                    <a:pt x="368" y="450"/>
                    <a:pt x="390" y="439"/>
                  </a:cubicBezTo>
                  <a:cubicBezTo>
                    <a:pt x="413" y="428"/>
                    <a:pt x="413" y="394"/>
                    <a:pt x="401" y="372"/>
                  </a:cubicBezTo>
                  <a:cubicBezTo>
                    <a:pt x="401" y="361"/>
                    <a:pt x="390" y="361"/>
                    <a:pt x="379" y="350"/>
                  </a:cubicBezTo>
                  <a:cubicBezTo>
                    <a:pt x="435" y="339"/>
                    <a:pt x="502" y="339"/>
                    <a:pt x="546" y="305"/>
                  </a:cubicBezTo>
                  <a:cubicBezTo>
                    <a:pt x="601" y="272"/>
                    <a:pt x="546" y="216"/>
                    <a:pt x="502" y="216"/>
                  </a:cubicBezTo>
                  <a:lnTo>
                    <a:pt x="446" y="216"/>
                  </a:lnTo>
                  <a:cubicBezTo>
                    <a:pt x="435" y="216"/>
                    <a:pt x="423" y="216"/>
                    <a:pt x="413" y="228"/>
                  </a:cubicBezTo>
                  <a:lnTo>
                    <a:pt x="379" y="228"/>
                  </a:lnTo>
                  <a:cubicBezTo>
                    <a:pt x="401" y="216"/>
                    <a:pt x="401" y="206"/>
                    <a:pt x="390" y="183"/>
                  </a:cubicBezTo>
                  <a:lnTo>
                    <a:pt x="413" y="183"/>
                  </a:lnTo>
                  <a:cubicBezTo>
                    <a:pt x="435" y="172"/>
                    <a:pt x="435" y="139"/>
                    <a:pt x="413" y="127"/>
                  </a:cubicBezTo>
                  <a:lnTo>
                    <a:pt x="413" y="117"/>
                  </a:lnTo>
                  <a:cubicBezTo>
                    <a:pt x="423" y="105"/>
                    <a:pt x="435" y="94"/>
                    <a:pt x="457" y="94"/>
                  </a:cubicBezTo>
                  <a:cubicBezTo>
                    <a:pt x="468" y="83"/>
                    <a:pt x="468" y="72"/>
                    <a:pt x="479" y="61"/>
                  </a:cubicBezTo>
                  <a:cubicBezTo>
                    <a:pt x="479" y="50"/>
                    <a:pt x="468" y="38"/>
                    <a:pt x="468" y="28"/>
                  </a:cubicBezTo>
                  <a:cubicBezTo>
                    <a:pt x="452" y="11"/>
                    <a:pt x="430" y="1"/>
                    <a:pt x="41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11"/>
            <p:cNvSpPr/>
            <p:nvPr/>
          </p:nvSpPr>
          <p:spPr>
            <a:xfrm>
              <a:off x="2378712" y="4392694"/>
              <a:ext cx="55122" cy="42842"/>
            </a:xfrm>
            <a:custGeom>
              <a:avLst/>
              <a:gdLst/>
              <a:ahLst/>
              <a:cxnLst/>
              <a:rect l="l" t="t" r="r" b="b"/>
              <a:pathLst>
                <a:path w="1580" h="1228" extrusionOk="0">
                  <a:moveTo>
                    <a:pt x="708" y="1"/>
                  </a:moveTo>
                  <a:cubicBezTo>
                    <a:pt x="594" y="1"/>
                    <a:pt x="478" y="15"/>
                    <a:pt x="368" y="45"/>
                  </a:cubicBezTo>
                  <a:cubicBezTo>
                    <a:pt x="289" y="67"/>
                    <a:pt x="190" y="111"/>
                    <a:pt x="123" y="178"/>
                  </a:cubicBezTo>
                  <a:cubicBezTo>
                    <a:pt x="111" y="178"/>
                    <a:pt x="111" y="178"/>
                    <a:pt x="111" y="190"/>
                  </a:cubicBezTo>
                  <a:cubicBezTo>
                    <a:pt x="0" y="279"/>
                    <a:pt x="0" y="434"/>
                    <a:pt x="56" y="568"/>
                  </a:cubicBezTo>
                  <a:cubicBezTo>
                    <a:pt x="111" y="712"/>
                    <a:pt x="212" y="857"/>
                    <a:pt x="323" y="968"/>
                  </a:cubicBezTo>
                  <a:cubicBezTo>
                    <a:pt x="481" y="1126"/>
                    <a:pt x="688" y="1228"/>
                    <a:pt x="904" y="1228"/>
                  </a:cubicBezTo>
                  <a:cubicBezTo>
                    <a:pt x="977" y="1228"/>
                    <a:pt x="1051" y="1216"/>
                    <a:pt x="1124" y="1191"/>
                  </a:cubicBezTo>
                  <a:cubicBezTo>
                    <a:pt x="1391" y="1102"/>
                    <a:pt x="1580" y="801"/>
                    <a:pt x="1502" y="523"/>
                  </a:cubicBezTo>
                  <a:cubicBezTo>
                    <a:pt x="1424" y="234"/>
                    <a:pt x="1157" y="56"/>
                    <a:pt x="879" y="12"/>
                  </a:cubicBezTo>
                  <a:cubicBezTo>
                    <a:pt x="823" y="4"/>
                    <a:pt x="766" y="1"/>
                    <a:pt x="70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11"/>
            <p:cNvSpPr/>
            <p:nvPr/>
          </p:nvSpPr>
          <p:spPr>
            <a:xfrm>
              <a:off x="2374037" y="4375703"/>
              <a:ext cx="75148" cy="69845"/>
            </a:xfrm>
            <a:custGeom>
              <a:avLst/>
              <a:gdLst/>
              <a:ahLst/>
              <a:cxnLst/>
              <a:rect l="l" t="t" r="r" b="b"/>
              <a:pathLst>
                <a:path w="2154" h="2002" extrusionOk="0">
                  <a:moveTo>
                    <a:pt x="760" y="95"/>
                  </a:moveTo>
                  <a:cubicBezTo>
                    <a:pt x="788" y="95"/>
                    <a:pt x="817" y="96"/>
                    <a:pt x="846" y="98"/>
                  </a:cubicBezTo>
                  <a:cubicBezTo>
                    <a:pt x="791" y="109"/>
                    <a:pt x="746" y="109"/>
                    <a:pt x="702" y="121"/>
                  </a:cubicBezTo>
                  <a:cubicBezTo>
                    <a:pt x="680" y="121"/>
                    <a:pt x="668" y="121"/>
                    <a:pt x="657" y="131"/>
                  </a:cubicBezTo>
                  <a:lnTo>
                    <a:pt x="635" y="131"/>
                  </a:lnTo>
                  <a:cubicBezTo>
                    <a:pt x="601" y="143"/>
                    <a:pt x="557" y="154"/>
                    <a:pt x="524" y="176"/>
                  </a:cubicBezTo>
                  <a:cubicBezTo>
                    <a:pt x="479" y="187"/>
                    <a:pt x="423" y="210"/>
                    <a:pt x="379" y="243"/>
                  </a:cubicBezTo>
                  <a:cubicBezTo>
                    <a:pt x="401" y="220"/>
                    <a:pt x="423" y="198"/>
                    <a:pt x="446" y="187"/>
                  </a:cubicBezTo>
                  <a:cubicBezTo>
                    <a:pt x="544" y="116"/>
                    <a:pt x="648" y="95"/>
                    <a:pt x="760" y="95"/>
                  </a:cubicBezTo>
                  <a:close/>
                  <a:moveTo>
                    <a:pt x="915" y="111"/>
                  </a:moveTo>
                  <a:lnTo>
                    <a:pt x="1169" y="143"/>
                  </a:lnTo>
                  <a:cubicBezTo>
                    <a:pt x="1002" y="176"/>
                    <a:pt x="824" y="198"/>
                    <a:pt x="657" y="254"/>
                  </a:cubicBezTo>
                  <a:cubicBezTo>
                    <a:pt x="668" y="243"/>
                    <a:pt x="668" y="243"/>
                    <a:pt x="680" y="243"/>
                  </a:cubicBezTo>
                  <a:cubicBezTo>
                    <a:pt x="746" y="210"/>
                    <a:pt x="835" y="198"/>
                    <a:pt x="913" y="187"/>
                  </a:cubicBezTo>
                  <a:cubicBezTo>
                    <a:pt x="935" y="176"/>
                    <a:pt x="947" y="165"/>
                    <a:pt x="935" y="143"/>
                  </a:cubicBezTo>
                  <a:cubicBezTo>
                    <a:pt x="935" y="125"/>
                    <a:pt x="928" y="115"/>
                    <a:pt x="915" y="111"/>
                  </a:cubicBezTo>
                  <a:close/>
                  <a:moveTo>
                    <a:pt x="1058" y="677"/>
                  </a:moveTo>
                  <a:lnTo>
                    <a:pt x="1058" y="677"/>
                  </a:lnTo>
                  <a:cubicBezTo>
                    <a:pt x="913" y="821"/>
                    <a:pt x="735" y="932"/>
                    <a:pt x="535" y="988"/>
                  </a:cubicBezTo>
                  <a:cubicBezTo>
                    <a:pt x="657" y="832"/>
                    <a:pt x="858" y="732"/>
                    <a:pt x="1058" y="677"/>
                  </a:cubicBezTo>
                  <a:close/>
                  <a:moveTo>
                    <a:pt x="753" y="1804"/>
                  </a:moveTo>
                  <a:lnTo>
                    <a:pt x="753" y="1804"/>
                  </a:lnTo>
                  <a:cubicBezTo>
                    <a:pt x="785" y="1823"/>
                    <a:pt x="827" y="1834"/>
                    <a:pt x="868" y="1844"/>
                  </a:cubicBezTo>
                  <a:cubicBezTo>
                    <a:pt x="903" y="1861"/>
                    <a:pt x="939" y="1875"/>
                    <a:pt x="977" y="1885"/>
                  </a:cubicBezTo>
                  <a:lnTo>
                    <a:pt x="977" y="1885"/>
                  </a:lnTo>
                  <a:cubicBezTo>
                    <a:pt x="897" y="1872"/>
                    <a:pt x="820" y="1846"/>
                    <a:pt x="753" y="1804"/>
                  </a:cubicBezTo>
                  <a:close/>
                  <a:moveTo>
                    <a:pt x="712" y="1"/>
                  </a:moveTo>
                  <a:cubicBezTo>
                    <a:pt x="573" y="1"/>
                    <a:pt x="439" y="28"/>
                    <a:pt x="324" y="121"/>
                  </a:cubicBezTo>
                  <a:cubicBezTo>
                    <a:pt x="245" y="187"/>
                    <a:pt x="179" y="276"/>
                    <a:pt x="146" y="388"/>
                  </a:cubicBezTo>
                  <a:cubicBezTo>
                    <a:pt x="156" y="299"/>
                    <a:pt x="179" y="220"/>
                    <a:pt x="190" y="131"/>
                  </a:cubicBezTo>
                  <a:cubicBezTo>
                    <a:pt x="197" y="102"/>
                    <a:pt x="156" y="77"/>
                    <a:pt x="124" y="77"/>
                  </a:cubicBezTo>
                  <a:cubicBezTo>
                    <a:pt x="107" y="77"/>
                    <a:pt x="94" y="83"/>
                    <a:pt x="90" y="98"/>
                  </a:cubicBezTo>
                  <a:cubicBezTo>
                    <a:pt x="12" y="254"/>
                    <a:pt x="1" y="432"/>
                    <a:pt x="12" y="610"/>
                  </a:cubicBezTo>
                  <a:lnTo>
                    <a:pt x="12" y="632"/>
                  </a:lnTo>
                  <a:cubicBezTo>
                    <a:pt x="12" y="687"/>
                    <a:pt x="1" y="732"/>
                    <a:pt x="12" y="788"/>
                  </a:cubicBezTo>
                  <a:cubicBezTo>
                    <a:pt x="12" y="932"/>
                    <a:pt x="35" y="1077"/>
                    <a:pt x="45" y="1221"/>
                  </a:cubicBezTo>
                  <a:cubicBezTo>
                    <a:pt x="45" y="1251"/>
                    <a:pt x="80" y="1271"/>
                    <a:pt x="113" y="1271"/>
                  </a:cubicBezTo>
                  <a:cubicBezTo>
                    <a:pt x="130" y="1271"/>
                    <a:pt x="146" y="1266"/>
                    <a:pt x="156" y="1255"/>
                  </a:cubicBezTo>
                  <a:cubicBezTo>
                    <a:pt x="156" y="1322"/>
                    <a:pt x="190" y="1389"/>
                    <a:pt x="235" y="1444"/>
                  </a:cubicBezTo>
                  <a:cubicBezTo>
                    <a:pt x="257" y="1478"/>
                    <a:pt x="302" y="1510"/>
                    <a:pt x="346" y="1544"/>
                  </a:cubicBezTo>
                  <a:cubicBezTo>
                    <a:pt x="390" y="1567"/>
                    <a:pt x="435" y="1599"/>
                    <a:pt x="490" y="1611"/>
                  </a:cubicBezTo>
                  <a:cubicBezTo>
                    <a:pt x="490" y="1611"/>
                    <a:pt x="502" y="1611"/>
                    <a:pt x="502" y="1622"/>
                  </a:cubicBezTo>
                  <a:cubicBezTo>
                    <a:pt x="490" y="1622"/>
                    <a:pt x="490" y="1633"/>
                    <a:pt x="502" y="1655"/>
                  </a:cubicBezTo>
                  <a:cubicBezTo>
                    <a:pt x="579" y="1811"/>
                    <a:pt x="735" y="1922"/>
                    <a:pt x="913" y="1978"/>
                  </a:cubicBezTo>
                  <a:cubicBezTo>
                    <a:pt x="982" y="1994"/>
                    <a:pt x="1052" y="2001"/>
                    <a:pt x="1121" y="2001"/>
                  </a:cubicBezTo>
                  <a:cubicBezTo>
                    <a:pt x="1240" y="2001"/>
                    <a:pt x="1356" y="1980"/>
                    <a:pt x="1469" y="1945"/>
                  </a:cubicBezTo>
                  <a:cubicBezTo>
                    <a:pt x="1521" y="1924"/>
                    <a:pt x="1467" y="1855"/>
                    <a:pt x="1423" y="1855"/>
                  </a:cubicBezTo>
                  <a:cubicBezTo>
                    <a:pt x="1420" y="1855"/>
                    <a:pt x="1417" y="1855"/>
                    <a:pt x="1414" y="1856"/>
                  </a:cubicBezTo>
                  <a:cubicBezTo>
                    <a:pt x="1322" y="1880"/>
                    <a:pt x="1219" y="1895"/>
                    <a:pt x="1117" y="1895"/>
                  </a:cubicBezTo>
                  <a:cubicBezTo>
                    <a:pt x="1116" y="1895"/>
                    <a:pt x="1116" y="1895"/>
                    <a:pt x="1115" y="1895"/>
                  </a:cubicBezTo>
                  <a:lnTo>
                    <a:pt x="1115" y="1895"/>
                  </a:lnTo>
                  <a:cubicBezTo>
                    <a:pt x="1129" y="1894"/>
                    <a:pt x="1143" y="1892"/>
                    <a:pt x="1157" y="1889"/>
                  </a:cubicBezTo>
                  <a:cubicBezTo>
                    <a:pt x="1169" y="1878"/>
                    <a:pt x="1180" y="1866"/>
                    <a:pt x="1180" y="1856"/>
                  </a:cubicBezTo>
                  <a:cubicBezTo>
                    <a:pt x="1202" y="1856"/>
                    <a:pt x="1214" y="1844"/>
                    <a:pt x="1236" y="1844"/>
                  </a:cubicBezTo>
                  <a:cubicBezTo>
                    <a:pt x="1246" y="1833"/>
                    <a:pt x="1246" y="1833"/>
                    <a:pt x="1246" y="1822"/>
                  </a:cubicBezTo>
                  <a:cubicBezTo>
                    <a:pt x="1525" y="1822"/>
                    <a:pt x="1814" y="1777"/>
                    <a:pt x="2081" y="1688"/>
                  </a:cubicBezTo>
                  <a:cubicBezTo>
                    <a:pt x="2154" y="1668"/>
                    <a:pt x="2099" y="1588"/>
                    <a:pt x="2037" y="1588"/>
                  </a:cubicBezTo>
                  <a:cubicBezTo>
                    <a:pt x="2033" y="1588"/>
                    <a:pt x="2029" y="1588"/>
                    <a:pt x="2025" y="1589"/>
                  </a:cubicBezTo>
                  <a:cubicBezTo>
                    <a:pt x="1769" y="1650"/>
                    <a:pt x="1493" y="1712"/>
                    <a:pt x="1224" y="1712"/>
                  </a:cubicBezTo>
                  <a:cubicBezTo>
                    <a:pt x="1202" y="1712"/>
                    <a:pt x="1180" y="1712"/>
                    <a:pt x="1157" y="1711"/>
                  </a:cubicBezTo>
                  <a:lnTo>
                    <a:pt x="1157" y="1688"/>
                  </a:lnTo>
                  <a:cubicBezTo>
                    <a:pt x="1169" y="1688"/>
                    <a:pt x="1169" y="1700"/>
                    <a:pt x="1180" y="1700"/>
                  </a:cubicBezTo>
                  <a:cubicBezTo>
                    <a:pt x="1246" y="1700"/>
                    <a:pt x="1313" y="1688"/>
                    <a:pt x="1380" y="1678"/>
                  </a:cubicBezTo>
                  <a:cubicBezTo>
                    <a:pt x="1447" y="1666"/>
                    <a:pt x="1503" y="1644"/>
                    <a:pt x="1569" y="1622"/>
                  </a:cubicBezTo>
                  <a:cubicBezTo>
                    <a:pt x="1636" y="1611"/>
                    <a:pt x="1691" y="1589"/>
                    <a:pt x="1747" y="1555"/>
                  </a:cubicBezTo>
                  <a:cubicBezTo>
                    <a:pt x="1803" y="1533"/>
                    <a:pt x="1859" y="1488"/>
                    <a:pt x="1914" y="1455"/>
                  </a:cubicBezTo>
                  <a:cubicBezTo>
                    <a:pt x="1925" y="1444"/>
                    <a:pt x="1914" y="1411"/>
                    <a:pt x="1903" y="1399"/>
                  </a:cubicBezTo>
                  <a:cubicBezTo>
                    <a:pt x="1895" y="1392"/>
                    <a:pt x="1876" y="1384"/>
                    <a:pt x="1858" y="1384"/>
                  </a:cubicBezTo>
                  <a:cubicBezTo>
                    <a:pt x="1850" y="1384"/>
                    <a:pt x="1843" y="1385"/>
                    <a:pt x="1836" y="1389"/>
                  </a:cubicBezTo>
                  <a:cubicBezTo>
                    <a:pt x="1725" y="1433"/>
                    <a:pt x="1614" y="1488"/>
                    <a:pt x="1491" y="1533"/>
                  </a:cubicBezTo>
                  <a:cubicBezTo>
                    <a:pt x="1436" y="1555"/>
                    <a:pt x="1380" y="1567"/>
                    <a:pt x="1325" y="1577"/>
                  </a:cubicBezTo>
                  <a:cubicBezTo>
                    <a:pt x="1302" y="1589"/>
                    <a:pt x="1269" y="1599"/>
                    <a:pt x="1236" y="1599"/>
                  </a:cubicBezTo>
                  <a:cubicBezTo>
                    <a:pt x="1402" y="1533"/>
                    <a:pt x="1558" y="1433"/>
                    <a:pt x="1658" y="1288"/>
                  </a:cubicBezTo>
                  <a:cubicBezTo>
                    <a:pt x="1676" y="1253"/>
                    <a:pt x="1632" y="1226"/>
                    <a:pt x="1596" y="1226"/>
                  </a:cubicBezTo>
                  <a:cubicBezTo>
                    <a:pt x="1586" y="1226"/>
                    <a:pt x="1577" y="1228"/>
                    <a:pt x="1569" y="1233"/>
                  </a:cubicBezTo>
                  <a:cubicBezTo>
                    <a:pt x="1402" y="1366"/>
                    <a:pt x="1224" y="1478"/>
                    <a:pt x="1013" y="1533"/>
                  </a:cubicBezTo>
                  <a:cubicBezTo>
                    <a:pt x="956" y="1549"/>
                    <a:pt x="888" y="1559"/>
                    <a:pt x="816" y="1559"/>
                  </a:cubicBezTo>
                  <a:cubicBezTo>
                    <a:pt x="789" y="1559"/>
                    <a:pt x="762" y="1558"/>
                    <a:pt x="735" y="1555"/>
                  </a:cubicBezTo>
                  <a:cubicBezTo>
                    <a:pt x="835" y="1544"/>
                    <a:pt x="935" y="1522"/>
                    <a:pt x="1013" y="1500"/>
                  </a:cubicBezTo>
                  <a:cubicBezTo>
                    <a:pt x="1076" y="1479"/>
                    <a:pt x="1041" y="1410"/>
                    <a:pt x="1000" y="1410"/>
                  </a:cubicBezTo>
                  <a:cubicBezTo>
                    <a:pt x="997" y="1410"/>
                    <a:pt x="994" y="1410"/>
                    <a:pt x="991" y="1411"/>
                  </a:cubicBezTo>
                  <a:lnTo>
                    <a:pt x="935" y="1411"/>
                  </a:lnTo>
                  <a:cubicBezTo>
                    <a:pt x="957" y="1411"/>
                    <a:pt x="980" y="1399"/>
                    <a:pt x="991" y="1399"/>
                  </a:cubicBezTo>
                  <a:cubicBezTo>
                    <a:pt x="1214" y="1332"/>
                    <a:pt x="1436" y="1255"/>
                    <a:pt x="1580" y="1066"/>
                  </a:cubicBezTo>
                  <a:cubicBezTo>
                    <a:pt x="1607" y="1030"/>
                    <a:pt x="1554" y="979"/>
                    <a:pt x="1510" y="979"/>
                  </a:cubicBezTo>
                  <a:cubicBezTo>
                    <a:pt x="1499" y="979"/>
                    <a:pt x="1489" y="982"/>
                    <a:pt x="1480" y="988"/>
                  </a:cubicBezTo>
                  <a:cubicBezTo>
                    <a:pt x="1335" y="1132"/>
                    <a:pt x="1147" y="1221"/>
                    <a:pt x="957" y="1277"/>
                  </a:cubicBezTo>
                  <a:cubicBezTo>
                    <a:pt x="851" y="1310"/>
                    <a:pt x="719" y="1349"/>
                    <a:pt x="595" y="1349"/>
                  </a:cubicBezTo>
                  <a:cubicBezTo>
                    <a:pt x="551" y="1349"/>
                    <a:pt x="509" y="1344"/>
                    <a:pt x="468" y="1332"/>
                  </a:cubicBezTo>
                  <a:lnTo>
                    <a:pt x="568" y="1300"/>
                  </a:lnTo>
                  <a:cubicBezTo>
                    <a:pt x="579" y="1288"/>
                    <a:pt x="591" y="1288"/>
                    <a:pt x="601" y="1288"/>
                  </a:cubicBezTo>
                  <a:cubicBezTo>
                    <a:pt x="713" y="1266"/>
                    <a:pt x="824" y="1233"/>
                    <a:pt x="935" y="1188"/>
                  </a:cubicBezTo>
                  <a:cubicBezTo>
                    <a:pt x="1102" y="1132"/>
                    <a:pt x="1258" y="1055"/>
                    <a:pt x="1402" y="944"/>
                  </a:cubicBezTo>
                  <a:cubicBezTo>
                    <a:pt x="1443" y="913"/>
                    <a:pt x="1372" y="864"/>
                    <a:pt x="1334" y="864"/>
                  </a:cubicBezTo>
                  <a:cubicBezTo>
                    <a:pt x="1331" y="864"/>
                    <a:pt x="1328" y="864"/>
                    <a:pt x="1325" y="865"/>
                  </a:cubicBezTo>
                  <a:cubicBezTo>
                    <a:pt x="1174" y="941"/>
                    <a:pt x="1033" y="1016"/>
                    <a:pt x="883" y="1072"/>
                  </a:cubicBezTo>
                  <a:lnTo>
                    <a:pt x="883" y="1072"/>
                  </a:lnTo>
                  <a:cubicBezTo>
                    <a:pt x="911" y="1055"/>
                    <a:pt x="943" y="1038"/>
                    <a:pt x="969" y="1021"/>
                  </a:cubicBezTo>
                  <a:cubicBezTo>
                    <a:pt x="1013" y="988"/>
                    <a:pt x="991" y="944"/>
                    <a:pt x="947" y="932"/>
                  </a:cubicBezTo>
                  <a:cubicBezTo>
                    <a:pt x="1068" y="855"/>
                    <a:pt x="1169" y="754"/>
                    <a:pt x="1246" y="632"/>
                  </a:cubicBezTo>
                  <a:cubicBezTo>
                    <a:pt x="1264" y="606"/>
                    <a:pt x="1220" y="566"/>
                    <a:pt x="1184" y="566"/>
                  </a:cubicBezTo>
                  <a:cubicBezTo>
                    <a:pt x="1174" y="566"/>
                    <a:pt x="1165" y="569"/>
                    <a:pt x="1157" y="576"/>
                  </a:cubicBezTo>
                  <a:cubicBezTo>
                    <a:pt x="1147" y="554"/>
                    <a:pt x="1125" y="554"/>
                    <a:pt x="1102" y="554"/>
                  </a:cubicBezTo>
                  <a:cubicBezTo>
                    <a:pt x="913" y="576"/>
                    <a:pt x="724" y="643"/>
                    <a:pt x="568" y="754"/>
                  </a:cubicBezTo>
                  <a:cubicBezTo>
                    <a:pt x="512" y="799"/>
                    <a:pt x="457" y="843"/>
                    <a:pt x="413" y="899"/>
                  </a:cubicBezTo>
                  <a:cubicBezTo>
                    <a:pt x="423" y="877"/>
                    <a:pt x="446" y="855"/>
                    <a:pt x="457" y="832"/>
                  </a:cubicBezTo>
                  <a:cubicBezTo>
                    <a:pt x="535" y="721"/>
                    <a:pt x="635" y="632"/>
                    <a:pt x="746" y="554"/>
                  </a:cubicBezTo>
                  <a:cubicBezTo>
                    <a:pt x="786" y="524"/>
                    <a:pt x="719" y="486"/>
                    <a:pt x="688" y="486"/>
                  </a:cubicBezTo>
                  <a:cubicBezTo>
                    <a:pt x="685" y="486"/>
                    <a:pt x="682" y="486"/>
                    <a:pt x="680" y="487"/>
                  </a:cubicBezTo>
                  <a:cubicBezTo>
                    <a:pt x="512" y="543"/>
                    <a:pt x="390" y="677"/>
                    <a:pt x="302" y="821"/>
                  </a:cubicBezTo>
                  <a:cubicBezTo>
                    <a:pt x="346" y="743"/>
                    <a:pt x="401" y="677"/>
                    <a:pt x="457" y="598"/>
                  </a:cubicBezTo>
                  <a:cubicBezTo>
                    <a:pt x="479" y="576"/>
                    <a:pt x="468" y="543"/>
                    <a:pt x="446" y="532"/>
                  </a:cubicBezTo>
                  <a:cubicBezTo>
                    <a:pt x="490" y="477"/>
                    <a:pt x="568" y="432"/>
                    <a:pt x="635" y="410"/>
                  </a:cubicBezTo>
                  <a:cubicBezTo>
                    <a:pt x="835" y="321"/>
                    <a:pt x="1058" y="309"/>
                    <a:pt x="1258" y="232"/>
                  </a:cubicBezTo>
                  <a:cubicBezTo>
                    <a:pt x="1302" y="210"/>
                    <a:pt x="1269" y="165"/>
                    <a:pt x="1236" y="143"/>
                  </a:cubicBezTo>
                  <a:lnTo>
                    <a:pt x="1335" y="143"/>
                  </a:lnTo>
                  <a:cubicBezTo>
                    <a:pt x="1391" y="131"/>
                    <a:pt x="1347" y="54"/>
                    <a:pt x="1302" y="54"/>
                  </a:cubicBezTo>
                  <a:cubicBezTo>
                    <a:pt x="1114" y="54"/>
                    <a:pt x="907" y="1"/>
                    <a:pt x="71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11"/>
            <p:cNvSpPr/>
            <p:nvPr/>
          </p:nvSpPr>
          <p:spPr>
            <a:xfrm>
              <a:off x="2375990" y="4384913"/>
              <a:ext cx="25433" cy="39179"/>
            </a:xfrm>
            <a:custGeom>
              <a:avLst/>
              <a:gdLst/>
              <a:ahLst/>
              <a:cxnLst/>
              <a:rect l="l" t="t" r="r" b="b"/>
              <a:pathLst>
                <a:path w="729" h="1123" extrusionOk="0">
                  <a:moveTo>
                    <a:pt x="253" y="0"/>
                  </a:moveTo>
                  <a:cubicBezTo>
                    <a:pt x="242" y="0"/>
                    <a:pt x="232" y="4"/>
                    <a:pt x="223" y="12"/>
                  </a:cubicBezTo>
                  <a:cubicBezTo>
                    <a:pt x="134" y="124"/>
                    <a:pt x="78" y="245"/>
                    <a:pt x="45" y="390"/>
                  </a:cubicBezTo>
                  <a:cubicBezTo>
                    <a:pt x="34" y="423"/>
                    <a:pt x="23" y="479"/>
                    <a:pt x="23" y="524"/>
                  </a:cubicBezTo>
                  <a:cubicBezTo>
                    <a:pt x="1" y="591"/>
                    <a:pt x="11" y="680"/>
                    <a:pt x="23" y="746"/>
                  </a:cubicBezTo>
                  <a:cubicBezTo>
                    <a:pt x="34" y="846"/>
                    <a:pt x="56" y="947"/>
                    <a:pt x="90" y="1046"/>
                  </a:cubicBezTo>
                  <a:cubicBezTo>
                    <a:pt x="99" y="1065"/>
                    <a:pt x="123" y="1083"/>
                    <a:pt x="144" y="1083"/>
                  </a:cubicBezTo>
                  <a:cubicBezTo>
                    <a:pt x="148" y="1083"/>
                    <a:pt x="153" y="1082"/>
                    <a:pt x="157" y="1080"/>
                  </a:cubicBezTo>
                  <a:lnTo>
                    <a:pt x="167" y="1091"/>
                  </a:lnTo>
                  <a:cubicBezTo>
                    <a:pt x="175" y="1106"/>
                    <a:pt x="200" y="1122"/>
                    <a:pt x="222" y="1122"/>
                  </a:cubicBezTo>
                  <a:cubicBezTo>
                    <a:pt x="231" y="1122"/>
                    <a:pt x="239" y="1119"/>
                    <a:pt x="246" y="1113"/>
                  </a:cubicBezTo>
                  <a:cubicBezTo>
                    <a:pt x="390" y="1024"/>
                    <a:pt x="535" y="947"/>
                    <a:pt x="679" y="868"/>
                  </a:cubicBezTo>
                  <a:cubicBezTo>
                    <a:pt x="728" y="839"/>
                    <a:pt x="674" y="775"/>
                    <a:pt x="629" y="775"/>
                  </a:cubicBezTo>
                  <a:cubicBezTo>
                    <a:pt x="623" y="775"/>
                    <a:pt x="617" y="777"/>
                    <a:pt x="612" y="779"/>
                  </a:cubicBezTo>
                  <a:cubicBezTo>
                    <a:pt x="579" y="802"/>
                    <a:pt x="545" y="813"/>
                    <a:pt x="523" y="824"/>
                  </a:cubicBezTo>
                  <a:cubicBezTo>
                    <a:pt x="568" y="791"/>
                    <a:pt x="624" y="746"/>
                    <a:pt x="668" y="713"/>
                  </a:cubicBezTo>
                  <a:cubicBezTo>
                    <a:pt x="708" y="673"/>
                    <a:pt x="650" y="633"/>
                    <a:pt x="605" y="633"/>
                  </a:cubicBezTo>
                  <a:cubicBezTo>
                    <a:pt x="600" y="633"/>
                    <a:pt x="595" y="634"/>
                    <a:pt x="590" y="635"/>
                  </a:cubicBezTo>
                  <a:cubicBezTo>
                    <a:pt x="523" y="668"/>
                    <a:pt x="456" y="713"/>
                    <a:pt x="390" y="769"/>
                  </a:cubicBezTo>
                  <a:cubicBezTo>
                    <a:pt x="390" y="757"/>
                    <a:pt x="379" y="746"/>
                    <a:pt x="357" y="735"/>
                  </a:cubicBezTo>
                  <a:cubicBezTo>
                    <a:pt x="379" y="713"/>
                    <a:pt x="390" y="690"/>
                    <a:pt x="401" y="668"/>
                  </a:cubicBezTo>
                  <a:cubicBezTo>
                    <a:pt x="423" y="646"/>
                    <a:pt x="390" y="613"/>
                    <a:pt x="379" y="601"/>
                  </a:cubicBezTo>
                  <a:cubicBezTo>
                    <a:pt x="366" y="595"/>
                    <a:pt x="349" y="589"/>
                    <a:pt x="333" y="589"/>
                  </a:cubicBezTo>
                  <a:cubicBezTo>
                    <a:pt x="321" y="589"/>
                    <a:pt x="310" y="592"/>
                    <a:pt x="301" y="601"/>
                  </a:cubicBezTo>
                  <a:cubicBezTo>
                    <a:pt x="268" y="624"/>
                    <a:pt x="246" y="646"/>
                    <a:pt x="223" y="680"/>
                  </a:cubicBezTo>
                  <a:lnTo>
                    <a:pt x="223" y="646"/>
                  </a:lnTo>
                  <a:cubicBezTo>
                    <a:pt x="246" y="524"/>
                    <a:pt x="268" y="413"/>
                    <a:pt x="312" y="302"/>
                  </a:cubicBezTo>
                  <a:cubicBezTo>
                    <a:pt x="328" y="270"/>
                    <a:pt x="282" y="239"/>
                    <a:pt x="250" y="239"/>
                  </a:cubicBezTo>
                  <a:cubicBezTo>
                    <a:pt x="237" y="239"/>
                    <a:pt x="226" y="244"/>
                    <a:pt x="223" y="257"/>
                  </a:cubicBezTo>
                  <a:cubicBezTo>
                    <a:pt x="189" y="334"/>
                    <a:pt x="157" y="423"/>
                    <a:pt x="145" y="512"/>
                  </a:cubicBezTo>
                  <a:cubicBezTo>
                    <a:pt x="145" y="479"/>
                    <a:pt x="145" y="435"/>
                    <a:pt x="157" y="401"/>
                  </a:cubicBezTo>
                  <a:cubicBezTo>
                    <a:pt x="179" y="279"/>
                    <a:pt x="234" y="168"/>
                    <a:pt x="301" y="57"/>
                  </a:cubicBezTo>
                  <a:cubicBezTo>
                    <a:pt x="317" y="32"/>
                    <a:pt x="284" y="0"/>
                    <a:pt x="25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11"/>
            <p:cNvSpPr/>
            <p:nvPr/>
          </p:nvSpPr>
          <p:spPr>
            <a:xfrm>
              <a:off x="2383771" y="4423570"/>
              <a:ext cx="37155" cy="11757"/>
            </a:xfrm>
            <a:custGeom>
              <a:avLst/>
              <a:gdLst/>
              <a:ahLst/>
              <a:cxnLst/>
              <a:rect l="l" t="t" r="r" b="b"/>
              <a:pathLst>
                <a:path w="1065" h="337" extrusionOk="0">
                  <a:moveTo>
                    <a:pt x="681" y="1"/>
                  </a:moveTo>
                  <a:cubicBezTo>
                    <a:pt x="673" y="1"/>
                    <a:pt x="665" y="2"/>
                    <a:pt x="656" y="5"/>
                  </a:cubicBezTo>
                  <a:cubicBezTo>
                    <a:pt x="567" y="39"/>
                    <a:pt x="467" y="72"/>
                    <a:pt x="367" y="94"/>
                  </a:cubicBezTo>
                  <a:cubicBezTo>
                    <a:pt x="322" y="101"/>
                    <a:pt x="267" y="114"/>
                    <a:pt x="213" y="114"/>
                  </a:cubicBezTo>
                  <a:cubicBezTo>
                    <a:pt x="173" y="114"/>
                    <a:pt x="133" y="107"/>
                    <a:pt x="100" y="83"/>
                  </a:cubicBezTo>
                  <a:cubicBezTo>
                    <a:pt x="87" y="77"/>
                    <a:pt x="71" y="70"/>
                    <a:pt x="55" y="70"/>
                  </a:cubicBezTo>
                  <a:cubicBezTo>
                    <a:pt x="43" y="70"/>
                    <a:pt x="32" y="74"/>
                    <a:pt x="23" y="83"/>
                  </a:cubicBezTo>
                  <a:cubicBezTo>
                    <a:pt x="0" y="94"/>
                    <a:pt x="11" y="128"/>
                    <a:pt x="33" y="138"/>
                  </a:cubicBezTo>
                  <a:cubicBezTo>
                    <a:pt x="78" y="172"/>
                    <a:pt x="134" y="195"/>
                    <a:pt x="189" y="205"/>
                  </a:cubicBezTo>
                  <a:cubicBezTo>
                    <a:pt x="178" y="205"/>
                    <a:pt x="167" y="205"/>
                    <a:pt x="167" y="217"/>
                  </a:cubicBezTo>
                  <a:cubicBezTo>
                    <a:pt x="144" y="250"/>
                    <a:pt x="178" y="272"/>
                    <a:pt x="189" y="283"/>
                  </a:cubicBezTo>
                  <a:cubicBezTo>
                    <a:pt x="265" y="325"/>
                    <a:pt x="358" y="336"/>
                    <a:pt x="450" y="336"/>
                  </a:cubicBezTo>
                  <a:cubicBezTo>
                    <a:pt x="506" y="336"/>
                    <a:pt x="561" y="332"/>
                    <a:pt x="612" y="328"/>
                  </a:cubicBezTo>
                  <a:cubicBezTo>
                    <a:pt x="745" y="306"/>
                    <a:pt x="890" y="272"/>
                    <a:pt x="1012" y="217"/>
                  </a:cubicBezTo>
                  <a:cubicBezTo>
                    <a:pt x="1064" y="196"/>
                    <a:pt x="1010" y="127"/>
                    <a:pt x="966" y="127"/>
                  </a:cubicBezTo>
                  <a:cubicBezTo>
                    <a:pt x="963" y="127"/>
                    <a:pt x="960" y="127"/>
                    <a:pt x="957" y="128"/>
                  </a:cubicBezTo>
                  <a:cubicBezTo>
                    <a:pt x="834" y="161"/>
                    <a:pt x="712" y="195"/>
                    <a:pt x="589" y="217"/>
                  </a:cubicBezTo>
                  <a:cubicBezTo>
                    <a:pt x="534" y="227"/>
                    <a:pt x="467" y="239"/>
                    <a:pt x="411" y="239"/>
                  </a:cubicBezTo>
                  <a:cubicBezTo>
                    <a:pt x="345" y="239"/>
                    <a:pt x="289" y="239"/>
                    <a:pt x="233" y="205"/>
                  </a:cubicBezTo>
                  <a:cubicBezTo>
                    <a:pt x="278" y="205"/>
                    <a:pt x="334" y="205"/>
                    <a:pt x="389" y="195"/>
                  </a:cubicBezTo>
                  <a:cubicBezTo>
                    <a:pt x="512" y="183"/>
                    <a:pt x="623" y="150"/>
                    <a:pt x="723" y="83"/>
                  </a:cubicBezTo>
                  <a:cubicBezTo>
                    <a:pt x="745" y="72"/>
                    <a:pt x="745" y="49"/>
                    <a:pt x="734" y="27"/>
                  </a:cubicBezTo>
                  <a:cubicBezTo>
                    <a:pt x="718" y="11"/>
                    <a:pt x="702" y="1"/>
                    <a:pt x="68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11"/>
            <p:cNvSpPr/>
            <p:nvPr/>
          </p:nvSpPr>
          <p:spPr>
            <a:xfrm>
              <a:off x="2392667" y="4432990"/>
              <a:ext cx="27805" cy="14199"/>
            </a:xfrm>
            <a:custGeom>
              <a:avLst/>
              <a:gdLst/>
              <a:ahLst/>
              <a:cxnLst/>
              <a:rect l="l" t="t" r="r" b="b"/>
              <a:pathLst>
                <a:path w="797" h="407" extrusionOk="0">
                  <a:moveTo>
                    <a:pt x="690" y="1"/>
                  </a:moveTo>
                  <a:cubicBezTo>
                    <a:pt x="687" y="1"/>
                    <a:pt x="683" y="1"/>
                    <a:pt x="680" y="2"/>
                  </a:cubicBezTo>
                  <a:cubicBezTo>
                    <a:pt x="591" y="13"/>
                    <a:pt x="490" y="36"/>
                    <a:pt x="401" y="58"/>
                  </a:cubicBezTo>
                  <a:cubicBezTo>
                    <a:pt x="357" y="58"/>
                    <a:pt x="301" y="69"/>
                    <a:pt x="257" y="80"/>
                  </a:cubicBezTo>
                  <a:cubicBezTo>
                    <a:pt x="234" y="80"/>
                    <a:pt x="207" y="85"/>
                    <a:pt x="185" y="85"/>
                  </a:cubicBezTo>
                  <a:cubicBezTo>
                    <a:pt x="174" y="85"/>
                    <a:pt x="164" y="84"/>
                    <a:pt x="156" y="80"/>
                  </a:cubicBezTo>
                  <a:cubicBezTo>
                    <a:pt x="147" y="75"/>
                    <a:pt x="136" y="73"/>
                    <a:pt x="125" y="73"/>
                  </a:cubicBezTo>
                  <a:cubicBezTo>
                    <a:pt x="110" y="73"/>
                    <a:pt x="96" y="78"/>
                    <a:pt x="90" y="91"/>
                  </a:cubicBezTo>
                  <a:lnTo>
                    <a:pt x="45" y="91"/>
                  </a:lnTo>
                  <a:cubicBezTo>
                    <a:pt x="12" y="91"/>
                    <a:pt x="1" y="113"/>
                    <a:pt x="12" y="147"/>
                  </a:cubicBezTo>
                  <a:cubicBezTo>
                    <a:pt x="67" y="247"/>
                    <a:pt x="168" y="313"/>
                    <a:pt x="279" y="347"/>
                  </a:cubicBezTo>
                  <a:cubicBezTo>
                    <a:pt x="390" y="380"/>
                    <a:pt x="524" y="380"/>
                    <a:pt x="635" y="402"/>
                  </a:cubicBezTo>
                  <a:cubicBezTo>
                    <a:pt x="641" y="405"/>
                    <a:pt x="649" y="407"/>
                    <a:pt x="657" y="407"/>
                  </a:cubicBezTo>
                  <a:cubicBezTo>
                    <a:pt x="678" y="407"/>
                    <a:pt x="702" y="396"/>
                    <a:pt x="702" y="380"/>
                  </a:cubicBezTo>
                  <a:cubicBezTo>
                    <a:pt x="702" y="347"/>
                    <a:pt x="680" y="313"/>
                    <a:pt x="646" y="313"/>
                  </a:cubicBezTo>
                  <a:cubicBezTo>
                    <a:pt x="546" y="280"/>
                    <a:pt x="435" y="280"/>
                    <a:pt x="324" y="258"/>
                  </a:cubicBezTo>
                  <a:cubicBezTo>
                    <a:pt x="268" y="236"/>
                    <a:pt x="201" y="214"/>
                    <a:pt x="156" y="169"/>
                  </a:cubicBezTo>
                  <a:lnTo>
                    <a:pt x="156" y="169"/>
                  </a:lnTo>
                  <a:cubicBezTo>
                    <a:pt x="190" y="180"/>
                    <a:pt x="223" y="180"/>
                    <a:pt x="257" y="180"/>
                  </a:cubicBezTo>
                  <a:lnTo>
                    <a:pt x="279" y="180"/>
                  </a:lnTo>
                  <a:lnTo>
                    <a:pt x="279" y="202"/>
                  </a:lnTo>
                  <a:cubicBezTo>
                    <a:pt x="279" y="224"/>
                    <a:pt x="312" y="236"/>
                    <a:pt x="334" y="247"/>
                  </a:cubicBezTo>
                  <a:lnTo>
                    <a:pt x="423" y="247"/>
                  </a:lnTo>
                  <a:cubicBezTo>
                    <a:pt x="446" y="247"/>
                    <a:pt x="468" y="247"/>
                    <a:pt x="479" y="236"/>
                  </a:cubicBezTo>
                  <a:cubicBezTo>
                    <a:pt x="502" y="236"/>
                    <a:pt x="524" y="224"/>
                    <a:pt x="534" y="224"/>
                  </a:cubicBezTo>
                  <a:cubicBezTo>
                    <a:pt x="557" y="214"/>
                    <a:pt x="557" y="191"/>
                    <a:pt x="546" y="180"/>
                  </a:cubicBezTo>
                  <a:cubicBezTo>
                    <a:pt x="534" y="158"/>
                    <a:pt x="512" y="147"/>
                    <a:pt x="490" y="147"/>
                  </a:cubicBezTo>
                  <a:cubicBezTo>
                    <a:pt x="568" y="135"/>
                    <a:pt x="646" y="125"/>
                    <a:pt x="724" y="91"/>
                  </a:cubicBezTo>
                  <a:cubicBezTo>
                    <a:pt x="796" y="70"/>
                    <a:pt x="743" y="1"/>
                    <a:pt x="6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11"/>
            <p:cNvSpPr/>
            <p:nvPr/>
          </p:nvSpPr>
          <p:spPr>
            <a:xfrm>
              <a:off x="1882005" y="4265630"/>
              <a:ext cx="312418" cy="268773"/>
            </a:xfrm>
            <a:custGeom>
              <a:avLst/>
              <a:gdLst/>
              <a:ahLst/>
              <a:cxnLst/>
              <a:rect l="l" t="t" r="r" b="b"/>
              <a:pathLst>
                <a:path w="8955" h="7704" extrusionOk="0">
                  <a:moveTo>
                    <a:pt x="6007" y="1"/>
                  </a:moveTo>
                  <a:cubicBezTo>
                    <a:pt x="5970" y="1"/>
                    <a:pt x="5933" y="2"/>
                    <a:pt x="5896" y="6"/>
                  </a:cubicBezTo>
                  <a:cubicBezTo>
                    <a:pt x="5740" y="16"/>
                    <a:pt x="5584" y="39"/>
                    <a:pt x="5462" y="128"/>
                  </a:cubicBezTo>
                  <a:cubicBezTo>
                    <a:pt x="5329" y="105"/>
                    <a:pt x="5206" y="95"/>
                    <a:pt x="5084" y="83"/>
                  </a:cubicBezTo>
                  <a:cubicBezTo>
                    <a:pt x="4940" y="73"/>
                    <a:pt x="4792" y="65"/>
                    <a:pt x="4643" y="65"/>
                  </a:cubicBezTo>
                  <a:cubicBezTo>
                    <a:pt x="4469" y="65"/>
                    <a:pt x="4295" y="76"/>
                    <a:pt x="4128" y="105"/>
                  </a:cubicBezTo>
                  <a:cubicBezTo>
                    <a:pt x="3983" y="128"/>
                    <a:pt x="3827" y="184"/>
                    <a:pt x="3693" y="261"/>
                  </a:cubicBezTo>
                  <a:cubicBezTo>
                    <a:pt x="3541" y="202"/>
                    <a:pt x="3381" y="174"/>
                    <a:pt x="3218" y="174"/>
                  </a:cubicBezTo>
                  <a:cubicBezTo>
                    <a:pt x="3048" y="174"/>
                    <a:pt x="2875" y="204"/>
                    <a:pt x="2704" y="261"/>
                  </a:cubicBezTo>
                  <a:cubicBezTo>
                    <a:pt x="2504" y="328"/>
                    <a:pt x="2326" y="417"/>
                    <a:pt x="2136" y="506"/>
                  </a:cubicBezTo>
                  <a:cubicBezTo>
                    <a:pt x="1981" y="584"/>
                    <a:pt x="1836" y="673"/>
                    <a:pt x="1681" y="762"/>
                  </a:cubicBezTo>
                  <a:cubicBezTo>
                    <a:pt x="1402" y="940"/>
                    <a:pt x="1135" y="1173"/>
                    <a:pt x="1013" y="1485"/>
                  </a:cubicBezTo>
                  <a:cubicBezTo>
                    <a:pt x="924" y="1696"/>
                    <a:pt x="913" y="1929"/>
                    <a:pt x="935" y="2152"/>
                  </a:cubicBezTo>
                  <a:cubicBezTo>
                    <a:pt x="468" y="2663"/>
                    <a:pt x="179" y="3298"/>
                    <a:pt x="79" y="3987"/>
                  </a:cubicBezTo>
                  <a:cubicBezTo>
                    <a:pt x="45" y="4188"/>
                    <a:pt x="35" y="4399"/>
                    <a:pt x="35" y="4599"/>
                  </a:cubicBezTo>
                  <a:cubicBezTo>
                    <a:pt x="23" y="4788"/>
                    <a:pt x="1" y="4999"/>
                    <a:pt x="101" y="5177"/>
                  </a:cubicBezTo>
                  <a:cubicBezTo>
                    <a:pt x="179" y="5333"/>
                    <a:pt x="312" y="5456"/>
                    <a:pt x="435" y="5577"/>
                  </a:cubicBezTo>
                  <a:cubicBezTo>
                    <a:pt x="524" y="5678"/>
                    <a:pt x="613" y="5755"/>
                    <a:pt x="713" y="5844"/>
                  </a:cubicBezTo>
                  <a:cubicBezTo>
                    <a:pt x="690" y="6067"/>
                    <a:pt x="746" y="6301"/>
                    <a:pt x="858" y="6501"/>
                  </a:cubicBezTo>
                  <a:cubicBezTo>
                    <a:pt x="991" y="6756"/>
                    <a:pt x="1202" y="6979"/>
                    <a:pt x="1469" y="7102"/>
                  </a:cubicBezTo>
                  <a:cubicBezTo>
                    <a:pt x="1731" y="7224"/>
                    <a:pt x="2028" y="7250"/>
                    <a:pt x="2321" y="7250"/>
                  </a:cubicBezTo>
                  <a:cubicBezTo>
                    <a:pt x="2401" y="7250"/>
                    <a:pt x="2480" y="7248"/>
                    <a:pt x="2559" y="7246"/>
                  </a:cubicBezTo>
                  <a:cubicBezTo>
                    <a:pt x="2637" y="7246"/>
                    <a:pt x="2704" y="7235"/>
                    <a:pt x="2781" y="7235"/>
                  </a:cubicBezTo>
                  <a:cubicBezTo>
                    <a:pt x="3026" y="7391"/>
                    <a:pt x="3305" y="7513"/>
                    <a:pt x="3582" y="7591"/>
                  </a:cubicBezTo>
                  <a:cubicBezTo>
                    <a:pt x="3866" y="7672"/>
                    <a:pt x="4157" y="7704"/>
                    <a:pt x="4450" y="7704"/>
                  </a:cubicBezTo>
                  <a:cubicBezTo>
                    <a:pt x="4639" y="7704"/>
                    <a:pt x="4829" y="7690"/>
                    <a:pt x="5017" y="7668"/>
                  </a:cubicBezTo>
                  <a:cubicBezTo>
                    <a:pt x="5273" y="7646"/>
                    <a:pt x="5517" y="7602"/>
                    <a:pt x="5751" y="7557"/>
                  </a:cubicBezTo>
                  <a:cubicBezTo>
                    <a:pt x="5985" y="7524"/>
                    <a:pt x="6219" y="7468"/>
                    <a:pt x="6441" y="7391"/>
                  </a:cubicBezTo>
                  <a:cubicBezTo>
                    <a:pt x="6808" y="7257"/>
                    <a:pt x="7119" y="7001"/>
                    <a:pt x="7341" y="6690"/>
                  </a:cubicBezTo>
                  <a:cubicBezTo>
                    <a:pt x="7364" y="6657"/>
                    <a:pt x="7386" y="6612"/>
                    <a:pt x="7408" y="6578"/>
                  </a:cubicBezTo>
                  <a:cubicBezTo>
                    <a:pt x="7831" y="6334"/>
                    <a:pt x="8176" y="5956"/>
                    <a:pt x="8376" y="5511"/>
                  </a:cubicBezTo>
                  <a:cubicBezTo>
                    <a:pt x="8431" y="5411"/>
                    <a:pt x="8465" y="5300"/>
                    <a:pt x="8488" y="5189"/>
                  </a:cubicBezTo>
                  <a:cubicBezTo>
                    <a:pt x="8599" y="5066"/>
                    <a:pt x="8676" y="4910"/>
                    <a:pt x="8743" y="4754"/>
                  </a:cubicBezTo>
                  <a:cubicBezTo>
                    <a:pt x="8955" y="4188"/>
                    <a:pt x="8910" y="3543"/>
                    <a:pt x="8665" y="2997"/>
                  </a:cubicBezTo>
                  <a:cubicBezTo>
                    <a:pt x="8532" y="2720"/>
                    <a:pt x="8342" y="2475"/>
                    <a:pt x="8109" y="2275"/>
                  </a:cubicBezTo>
                  <a:cubicBezTo>
                    <a:pt x="8109" y="2219"/>
                    <a:pt x="8098" y="2163"/>
                    <a:pt x="8087" y="2107"/>
                  </a:cubicBezTo>
                  <a:cubicBezTo>
                    <a:pt x="8053" y="1874"/>
                    <a:pt x="7998" y="1640"/>
                    <a:pt x="7909" y="1418"/>
                  </a:cubicBezTo>
                  <a:cubicBezTo>
                    <a:pt x="7831" y="1207"/>
                    <a:pt x="7720" y="995"/>
                    <a:pt x="7598" y="806"/>
                  </a:cubicBezTo>
                  <a:cubicBezTo>
                    <a:pt x="7364" y="473"/>
                    <a:pt x="7042" y="161"/>
                    <a:pt x="6619" y="61"/>
                  </a:cubicBezTo>
                  <a:cubicBezTo>
                    <a:pt x="6496" y="28"/>
                    <a:pt x="6363" y="16"/>
                    <a:pt x="6229" y="6"/>
                  </a:cubicBezTo>
                  <a:cubicBezTo>
                    <a:pt x="6155" y="6"/>
                    <a:pt x="6081" y="1"/>
                    <a:pt x="6007"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11"/>
            <p:cNvSpPr/>
            <p:nvPr/>
          </p:nvSpPr>
          <p:spPr>
            <a:xfrm>
              <a:off x="2011755" y="4511000"/>
              <a:ext cx="97092" cy="16606"/>
            </a:xfrm>
            <a:custGeom>
              <a:avLst/>
              <a:gdLst/>
              <a:ahLst/>
              <a:cxnLst/>
              <a:rect l="l" t="t" r="r" b="b"/>
              <a:pathLst>
                <a:path w="2783" h="476" extrusionOk="0">
                  <a:moveTo>
                    <a:pt x="2701" y="0"/>
                  </a:moveTo>
                  <a:cubicBezTo>
                    <a:pt x="2696" y="0"/>
                    <a:pt x="2692" y="1"/>
                    <a:pt x="2688" y="2"/>
                  </a:cubicBezTo>
                  <a:cubicBezTo>
                    <a:pt x="2432" y="60"/>
                    <a:pt x="2175" y="76"/>
                    <a:pt x="1916" y="76"/>
                  </a:cubicBezTo>
                  <a:cubicBezTo>
                    <a:pt x="1579" y="76"/>
                    <a:pt x="1240" y="48"/>
                    <a:pt x="901" y="48"/>
                  </a:cubicBezTo>
                  <a:cubicBezTo>
                    <a:pt x="800" y="48"/>
                    <a:pt x="698" y="51"/>
                    <a:pt x="597" y="57"/>
                  </a:cubicBezTo>
                  <a:cubicBezTo>
                    <a:pt x="442" y="79"/>
                    <a:pt x="286" y="102"/>
                    <a:pt x="130" y="135"/>
                  </a:cubicBezTo>
                  <a:cubicBezTo>
                    <a:pt x="119" y="135"/>
                    <a:pt x="108" y="124"/>
                    <a:pt x="97" y="124"/>
                  </a:cubicBezTo>
                  <a:cubicBezTo>
                    <a:pt x="89" y="120"/>
                    <a:pt x="80" y="118"/>
                    <a:pt x="72" y="118"/>
                  </a:cubicBezTo>
                  <a:cubicBezTo>
                    <a:pt x="34" y="118"/>
                    <a:pt x="1" y="152"/>
                    <a:pt x="19" y="180"/>
                  </a:cubicBezTo>
                  <a:cubicBezTo>
                    <a:pt x="10" y="189"/>
                    <a:pt x="16" y="205"/>
                    <a:pt x="30" y="205"/>
                  </a:cubicBezTo>
                  <a:cubicBezTo>
                    <a:pt x="33" y="205"/>
                    <a:pt x="37" y="204"/>
                    <a:pt x="41" y="202"/>
                  </a:cubicBezTo>
                  <a:lnTo>
                    <a:pt x="53" y="202"/>
                  </a:lnTo>
                  <a:cubicBezTo>
                    <a:pt x="427" y="386"/>
                    <a:pt x="840" y="476"/>
                    <a:pt x="1255" y="476"/>
                  </a:cubicBezTo>
                  <a:cubicBezTo>
                    <a:pt x="1567" y="476"/>
                    <a:pt x="1880" y="425"/>
                    <a:pt x="2177" y="324"/>
                  </a:cubicBezTo>
                  <a:cubicBezTo>
                    <a:pt x="2377" y="257"/>
                    <a:pt x="2566" y="168"/>
                    <a:pt x="2733" y="57"/>
                  </a:cubicBezTo>
                  <a:cubicBezTo>
                    <a:pt x="2782" y="37"/>
                    <a:pt x="2735" y="0"/>
                    <a:pt x="270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11"/>
            <p:cNvSpPr/>
            <p:nvPr/>
          </p:nvSpPr>
          <p:spPr>
            <a:xfrm>
              <a:off x="1902973" y="4265805"/>
              <a:ext cx="289915" cy="252620"/>
            </a:xfrm>
            <a:custGeom>
              <a:avLst/>
              <a:gdLst/>
              <a:ahLst/>
              <a:cxnLst/>
              <a:rect l="l" t="t" r="r" b="b"/>
              <a:pathLst>
                <a:path w="8310" h="7241" extrusionOk="0">
                  <a:moveTo>
                    <a:pt x="5250" y="1"/>
                  </a:moveTo>
                  <a:cubicBezTo>
                    <a:pt x="5106" y="11"/>
                    <a:pt x="4973" y="45"/>
                    <a:pt x="4861" y="123"/>
                  </a:cubicBezTo>
                  <a:lnTo>
                    <a:pt x="4627" y="90"/>
                  </a:lnTo>
                  <a:lnTo>
                    <a:pt x="4627" y="90"/>
                  </a:lnTo>
                  <a:cubicBezTo>
                    <a:pt x="4973" y="223"/>
                    <a:pt x="5295" y="401"/>
                    <a:pt x="5606" y="612"/>
                  </a:cubicBezTo>
                  <a:cubicBezTo>
                    <a:pt x="5373" y="624"/>
                    <a:pt x="5139" y="668"/>
                    <a:pt x="4928" y="757"/>
                  </a:cubicBezTo>
                  <a:cubicBezTo>
                    <a:pt x="4716" y="834"/>
                    <a:pt x="4528" y="946"/>
                    <a:pt x="4350" y="1079"/>
                  </a:cubicBezTo>
                  <a:cubicBezTo>
                    <a:pt x="4294" y="1046"/>
                    <a:pt x="4227" y="1012"/>
                    <a:pt x="4149" y="990"/>
                  </a:cubicBezTo>
                  <a:cubicBezTo>
                    <a:pt x="3994" y="923"/>
                    <a:pt x="3838" y="890"/>
                    <a:pt x="3671" y="868"/>
                  </a:cubicBezTo>
                  <a:cubicBezTo>
                    <a:pt x="3459" y="834"/>
                    <a:pt x="3241" y="820"/>
                    <a:pt x="3026" y="820"/>
                  </a:cubicBezTo>
                  <a:cubicBezTo>
                    <a:pt x="2959" y="820"/>
                    <a:pt x="2892" y="821"/>
                    <a:pt x="2825" y="824"/>
                  </a:cubicBezTo>
                  <a:cubicBezTo>
                    <a:pt x="2870" y="713"/>
                    <a:pt x="2926" y="601"/>
                    <a:pt x="3003" y="501"/>
                  </a:cubicBezTo>
                  <a:cubicBezTo>
                    <a:pt x="3104" y="357"/>
                    <a:pt x="3226" y="234"/>
                    <a:pt x="3371" y="145"/>
                  </a:cubicBezTo>
                  <a:lnTo>
                    <a:pt x="3371" y="145"/>
                  </a:lnTo>
                  <a:cubicBezTo>
                    <a:pt x="3270" y="167"/>
                    <a:pt x="3181" y="212"/>
                    <a:pt x="3092" y="256"/>
                  </a:cubicBezTo>
                  <a:cubicBezTo>
                    <a:pt x="2981" y="212"/>
                    <a:pt x="2870" y="189"/>
                    <a:pt x="2759" y="179"/>
                  </a:cubicBezTo>
                  <a:cubicBezTo>
                    <a:pt x="2681" y="323"/>
                    <a:pt x="2625" y="479"/>
                    <a:pt x="2603" y="634"/>
                  </a:cubicBezTo>
                  <a:cubicBezTo>
                    <a:pt x="2592" y="701"/>
                    <a:pt x="2592" y="768"/>
                    <a:pt x="2592" y="834"/>
                  </a:cubicBezTo>
                  <a:cubicBezTo>
                    <a:pt x="2303" y="857"/>
                    <a:pt x="2002" y="890"/>
                    <a:pt x="1747" y="1046"/>
                  </a:cubicBezTo>
                  <a:cubicBezTo>
                    <a:pt x="1513" y="1202"/>
                    <a:pt x="1335" y="1435"/>
                    <a:pt x="1235" y="1680"/>
                  </a:cubicBezTo>
                  <a:cubicBezTo>
                    <a:pt x="1191" y="1769"/>
                    <a:pt x="1169" y="1858"/>
                    <a:pt x="1146" y="1947"/>
                  </a:cubicBezTo>
                  <a:cubicBezTo>
                    <a:pt x="1146" y="1780"/>
                    <a:pt x="1169" y="1613"/>
                    <a:pt x="1224" y="1447"/>
                  </a:cubicBezTo>
                  <a:cubicBezTo>
                    <a:pt x="1313" y="1157"/>
                    <a:pt x="1469" y="901"/>
                    <a:pt x="1647" y="668"/>
                  </a:cubicBezTo>
                  <a:cubicBezTo>
                    <a:pt x="1758" y="535"/>
                    <a:pt x="1881" y="412"/>
                    <a:pt x="2002" y="290"/>
                  </a:cubicBezTo>
                  <a:lnTo>
                    <a:pt x="2002" y="290"/>
                  </a:lnTo>
                  <a:cubicBezTo>
                    <a:pt x="1836" y="357"/>
                    <a:pt x="1691" y="434"/>
                    <a:pt x="1535" y="501"/>
                  </a:cubicBezTo>
                  <a:cubicBezTo>
                    <a:pt x="1380" y="579"/>
                    <a:pt x="1235" y="668"/>
                    <a:pt x="1080" y="757"/>
                  </a:cubicBezTo>
                  <a:cubicBezTo>
                    <a:pt x="801" y="935"/>
                    <a:pt x="534" y="1168"/>
                    <a:pt x="412" y="1480"/>
                  </a:cubicBezTo>
                  <a:cubicBezTo>
                    <a:pt x="323" y="1691"/>
                    <a:pt x="312" y="1924"/>
                    <a:pt x="334" y="2147"/>
                  </a:cubicBezTo>
                  <a:cubicBezTo>
                    <a:pt x="301" y="2181"/>
                    <a:pt x="267" y="2214"/>
                    <a:pt x="245" y="2258"/>
                  </a:cubicBezTo>
                  <a:cubicBezTo>
                    <a:pt x="257" y="2292"/>
                    <a:pt x="257" y="2336"/>
                    <a:pt x="267" y="2381"/>
                  </a:cubicBezTo>
                  <a:cubicBezTo>
                    <a:pt x="323" y="2581"/>
                    <a:pt x="412" y="2770"/>
                    <a:pt x="512" y="2937"/>
                  </a:cubicBezTo>
                  <a:cubicBezTo>
                    <a:pt x="468" y="3037"/>
                    <a:pt x="423" y="3137"/>
                    <a:pt x="390" y="3237"/>
                  </a:cubicBezTo>
                  <a:cubicBezTo>
                    <a:pt x="312" y="3449"/>
                    <a:pt x="257" y="3659"/>
                    <a:pt x="234" y="3882"/>
                  </a:cubicBezTo>
                  <a:cubicBezTo>
                    <a:pt x="212" y="4104"/>
                    <a:pt x="212" y="4327"/>
                    <a:pt x="279" y="4539"/>
                  </a:cubicBezTo>
                  <a:cubicBezTo>
                    <a:pt x="334" y="4727"/>
                    <a:pt x="445" y="4894"/>
                    <a:pt x="590" y="5039"/>
                  </a:cubicBezTo>
                  <a:cubicBezTo>
                    <a:pt x="868" y="5328"/>
                    <a:pt x="1246" y="5483"/>
                    <a:pt x="1624" y="5595"/>
                  </a:cubicBezTo>
                  <a:cubicBezTo>
                    <a:pt x="1964" y="5703"/>
                    <a:pt x="2322" y="5761"/>
                    <a:pt x="2679" y="5761"/>
                  </a:cubicBezTo>
                  <a:cubicBezTo>
                    <a:pt x="2802" y="5761"/>
                    <a:pt x="2926" y="5754"/>
                    <a:pt x="3048" y="5740"/>
                  </a:cubicBezTo>
                  <a:cubicBezTo>
                    <a:pt x="3515" y="5673"/>
                    <a:pt x="3982" y="5483"/>
                    <a:pt x="4338" y="5172"/>
                  </a:cubicBezTo>
                  <a:cubicBezTo>
                    <a:pt x="4385" y="5135"/>
                    <a:pt x="4330" y="5090"/>
                    <a:pt x="4284" y="5090"/>
                  </a:cubicBezTo>
                  <a:cubicBezTo>
                    <a:pt x="4276" y="5090"/>
                    <a:pt x="4268" y="5091"/>
                    <a:pt x="4261" y="5095"/>
                  </a:cubicBezTo>
                  <a:cubicBezTo>
                    <a:pt x="3972" y="5239"/>
                    <a:pt x="3649" y="5295"/>
                    <a:pt x="3326" y="5317"/>
                  </a:cubicBezTo>
                  <a:cubicBezTo>
                    <a:pt x="3191" y="5322"/>
                    <a:pt x="3057" y="5327"/>
                    <a:pt x="2923" y="5327"/>
                  </a:cubicBezTo>
                  <a:cubicBezTo>
                    <a:pt x="2759" y="5327"/>
                    <a:pt x="2596" y="5319"/>
                    <a:pt x="2437" y="5295"/>
                  </a:cubicBezTo>
                  <a:cubicBezTo>
                    <a:pt x="2147" y="5250"/>
                    <a:pt x="1869" y="5150"/>
                    <a:pt x="1647" y="4961"/>
                  </a:cubicBezTo>
                  <a:cubicBezTo>
                    <a:pt x="1424" y="4772"/>
                    <a:pt x="1280" y="4505"/>
                    <a:pt x="1191" y="4238"/>
                  </a:cubicBezTo>
                  <a:cubicBezTo>
                    <a:pt x="1135" y="4049"/>
                    <a:pt x="1102" y="3871"/>
                    <a:pt x="1090" y="3682"/>
                  </a:cubicBezTo>
                  <a:lnTo>
                    <a:pt x="1090" y="3570"/>
                  </a:lnTo>
                  <a:cubicBezTo>
                    <a:pt x="1169" y="3627"/>
                    <a:pt x="1246" y="3671"/>
                    <a:pt x="1335" y="3726"/>
                  </a:cubicBezTo>
                  <a:cubicBezTo>
                    <a:pt x="1614" y="3882"/>
                    <a:pt x="1925" y="3982"/>
                    <a:pt x="2259" y="3993"/>
                  </a:cubicBezTo>
                  <a:cubicBezTo>
                    <a:pt x="2262" y="3994"/>
                    <a:pt x="2266" y="3994"/>
                    <a:pt x="2269" y="3994"/>
                  </a:cubicBezTo>
                  <a:cubicBezTo>
                    <a:pt x="2305" y="3994"/>
                    <a:pt x="2311" y="3937"/>
                    <a:pt x="2281" y="3926"/>
                  </a:cubicBezTo>
                  <a:cubicBezTo>
                    <a:pt x="2281" y="3916"/>
                    <a:pt x="2281" y="3916"/>
                    <a:pt x="2269" y="3904"/>
                  </a:cubicBezTo>
                  <a:cubicBezTo>
                    <a:pt x="2147" y="3815"/>
                    <a:pt x="2025" y="3738"/>
                    <a:pt x="1913" y="3637"/>
                  </a:cubicBezTo>
                  <a:cubicBezTo>
                    <a:pt x="1792" y="3538"/>
                    <a:pt x="1691" y="3415"/>
                    <a:pt x="1591" y="3293"/>
                  </a:cubicBezTo>
                  <a:cubicBezTo>
                    <a:pt x="1502" y="3182"/>
                    <a:pt x="1424" y="3059"/>
                    <a:pt x="1357" y="2925"/>
                  </a:cubicBezTo>
                  <a:cubicBezTo>
                    <a:pt x="1502" y="2592"/>
                    <a:pt x="1703" y="2280"/>
                    <a:pt x="1970" y="2036"/>
                  </a:cubicBezTo>
                  <a:cubicBezTo>
                    <a:pt x="2336" y="1702"/>
                    <a:pt x="2815" y="1491"/>
                    <a:pt x="3304" y="1447"/>
                  </a:cubicBezTo>
                  <a:cubicBezTo>
                    <a:pt x="3371" y="1435"/>
                    <a:pt x="3438" y="1430"/>
                    <a:pt x="3504" y="1430"/>
                  </a:cubicBezTo>
                  <a:cubicBezTo>
                    <a:pt x="3571" y="1430"/>
                    <a:pt x="3638" y="1435"/>
                    <a:pt x="3705" y="1447"/>
                  </a:cubicBezTo>
                  <a:cubicBezTo>
                    <a:pt x="3794" y="1457"/>
                    <a:pt x="3871" y="1480"/>
                    <a:pt x="3938" y="1524"/>
                  </a:cubicBezTo>
                  <a:cubicBezTo>
                    <a:pt x="3826" y="1680"/>
                    <a:pt x="3738" y="1847"/>
                    <a:pt x="3671" y="2036"/>
                  </a:cubicBezTo>
                  <a:cubicBezTo>
                    <a:pt x="3660" y="2069"/>
                    <a:pt x="3649" y="2114"/>
                    <a:pt x="3638" y="2147"/>
                  </a:cubicBezTo>
                  <a:cubicBezTo>
                    <a:pt x="3638" y="2147"/>
                    <a:pt x="3638" y="2158"/>
                    <a:pt x="3626" y="2158"/>
                  </a:cubicBezTo>
                  <a:lnTo>
                    <a:pt x="3626" y="2169"/>
                  </a:lnTo>
                  <a:cubicBezTo>
                    <a:pt x="3626" y="2203"/>
                    <a:pt x="3616" y="2225"/>
                    <a:pt x="3616" y="2247"/>
                  </a:cubicBezTo>
                  <a:cubicBezTo>
                    <a:pt x="3602" y="2288"/>
                    <a:pt x="3642" y="2312"/>
                    <a:pt x="3678" y="2312"/>
                  </a:cubicBezTo>
                  <a:cubicBezTo>
                    <a:pt x="3701" y="2312"/>
                    <a:pt x="3722" y="2302"/>
                    <a:pt x="3727" y="2280"/>
                  </a:cubicBezTo>
                  <a:cubicBezTo>
                    <a:pt x="3760" y="2181"/>
                    <a:pt x="3782" y="2092"/>
                    <a:pt x="3826" y="2003"/>
                  </a:cubicBezTo>
                  <a:cubicBezTo>
                    <a:pt x="4060" y="1669"/>
                    <a:pt x="4360" y="1380"/>
                    <a:pt x="4716" y="1168"/>
                  </a:cubicBezTo>
                  <a:cubicBezTo>
                    <a:pt x="4928" y="1057"/>
                    <a:pt x="5150" y="968"/>
                    <a:pt x="5373" y="913"/>
                  </a:cubicBezTo>
                  <a:cubicBezTo>
                    <a:pt x="5482" y="885"/>
                    <a:pt x="5598" y="865"/>
                    <a:pt x="5710" y="865"/>
                  </a:cubicBezTo>
                  <a:cubicBezTo>
                    <a:pt x="5735" y="865"/>
                    <a:pt x="5760" y="866"/>
                    <a:pt x="5784" y="868"/>
                  </a:cubicBezTo>
                  <a:cubicBezTo>
                    <a:pt x="5929" y="879"/>
                    <a:pt x="6040" y="935"/>
                    <a:pt x="6140" y="1024"/>
                  </a:cubicBezTo>
                  <a:cubicBezTo>
                    <a:pt x="6340" y="1202"/>
                    <a:pt x="6463" y="1469"/>
                    <a:pt x="6552" y="1714"/>
                  </a:cubicBezTo>
                  <a:cubicBezTo>
                    <a:pt x="6641" y="1969"/>
                    <a:pt x="6696" y="2236"/>
                    <a:pt x="6718" y="2503"/>
                  </a:cubicBezTo>
                  <a:cubicBezTo>
                    <a:pt x="6752" y="2770"/>
                    <a:pt x="6763" y="3048"/>
                    <a:pt x="6663" y="3315"/>
                  </a:cubicBezTo>
                  <a:cubicBezTo>
                    <a:pt x="6574" y="3538"/>
                    <a:pt x="6385" y="3716"/>
                    <a:pt x="6174" y="3837"/>
                  </a:cubicBezTo>
                  <a:cubicBezTo>
                    <a:pt x="5907" y="3993"/>
                    <a:pt x="5618" y="4094"/>
                    <a:pt x="5317" y="4171"/>
                  </a:cubicBezTo>
                  <a:cubicBezTo>
                    <a:pt x="5005" y="4260"/>
                    <a:pt x="4672" y="4305"/>
                    <a:pt x="4350" y="4316"/>
                  </a:cubicBezTo>
                  <a:cubicBezTo>
                    <a:pt x="4294" y="4316"/>
                    <a:pt x="4261" y="4371"/>
                    <a:pt x="4316" y="4394"/>
                  </a:cubicBezTo>
                  <a:cubicBezTo>
                    <a:pt x="4532" y="4492"/>
                    <a:pt x="4760" y="4537"/>
                    <a:pt x="4987" y="4537"/>
                  </a:cubicBezTo>
                  <a:cubicBezTo>
                    <a:pt x="5300" y="4537"/>
                    <a:pt x="5612" y="4453"/>
                    <a:pt x="5895" y="4305"/>
                  </a:cubicBezTo>
                  <a:lnTo>
                    <a:pt x="5895" y="4305"/>
                  </a:lnTo>
                  <a:cubicBezTo>
                    <a:pt x="5762" y="4905"/>
                    <a:pt x="5428" y="5451"/>
                    <a:pt x="4950" y="5829"/>
                  </a:cubicBezTo>
                  <a:cubicBezTo>
                    <a:pt x="4496" y="6174"/>
                    <a:pt x="3937" y="6356"/>
                    <a:pt x="3372" y="6356"/>
                  </a:cubicBezTo>
                  <a:cubicBezTo>
                    <a:pt x="3245" y="6356"/>
                    <a:pt x="3119" y="6347"/>
                    <a:pt x="2993" y="6329"/>
                  </a:cubicBezTo>
                  <a:cubicBezTo>
                    <a:pt x="2559" y="6262"/>
                    <a:pt x="2147" y="6129"/>
                    <a:pt x="1736" y="5973"/>
                  </a:cubicBezTo>
                  <a:cubicBezTo>
                    <a:pt x="1731" y="5971"/>
                    <a:pt x="1726" y="5971"/>
                    <a:pt x="1720" y="5971"/>
                  </a:cubicBezTo>
                  <a:cubicBezTo>
                    <a:pt x="1679" y="5971"/>
                    <a:pt x="1608" y="6001"/>
                    <a:pt x="1647" y="6040"/>
                  </a:cubicBezTo>
                  <a:cubicBezTo>
                    <a:pt x="1680" y="6073"/>
                    <a:pt x="1713" y="6106"/>
                    <a:pt x="1736" y="6140"/>
                  </a:cubicBezTo>
                  <a:cubicBezTo>
                    <a:pt x="1641" y="6151"/>
                    <a:pt x="1547" y="6156"/>
                    <a:pt x="1452" y="6156"/>
                  </a:cubicBezTo>
                  <a:cubicBezTo>
                    <a:pt x="954" y="6156"/>
                    <a:pt x="453" y="6010"/>
                    <a:pt x="23" y="5740"/>
                  </a:cubicBezTo>
                  <a:lnTo>
                    <a:pt x="0" y="5740"/>
                  </a:lnTo>
                  <a:cubicBezTo>
                    <a:pt x="34" y="5773"/>
                    <a:pt x="79" y="5806"/>
                    <a:pt x="112" y="5839"/>
                  </a:cubicBezTo>
                  <a:cubicBezTo>
                    <a:pt x="89" y="6062"/>
                    <a:pt x="145" y="6296"/>
                    <a:pt x="257" y="6496"/>
                  </a:cubicBezTo>
                  <a:cubicBezTo>
                    <a:pt x="257" y="6507"/>
                    <a:pt x="267" y="6529"/>
                    <a:pt x="279" y="6541"/>
                  </a:cubicBezTo>
                  <a:lnTo>
                    <a:pt x="323" y="6541"/>
                  </a:lnTo>
                  <a:cubicBezTo>
                    <a:pt x="412" y="6630"/>
                    <a:pt x="512" y="6707"/>
                    <a:pt x="613" y="6774"/>
                  </a:cubicBezTo>
                  <a:cubicBezTo>
                    <a:pt x="724" y="6840"/>
                    <a:pt x="835" y="6896"/>
                    <a:pt x="946" y="6952"/>
                  </a:cubicBezTo>
                  <a:cubicBezTo>
                    <a:pt x="1169" y="7063"/>
                    <a:pt x="1413" y="7141"/>
                    <a:pt x="1647" y="7186"/>
                  </a:cubicBezTo>
                  <a:cubicBezTo>
                    <a:pt x="1780" y="7219"/>
                    <a:pt x="1913" y="7230"/>
                    <a:pt x="2036" y="7241"/>
                  </a:cubicBezTo>
                  <a:cubicBezTo>
                    <a:pt x="2081" y="7241"/>
                    <a:pt x="2136" y="7230"/>
                    <a:pt x="2180" y="7230"/>
                  </a:cubicBezTo>
                  <a:lnTo>
                    <a:pt x="2192" y="7241"/>
                  </a:lnTo>
                  <a:cubicBezTo>
                    <a:pt x="2514" y="7241"/>
                    <a:pt x="2848" y="7186"/>
                    <a:pt x="3148" y="7085"/>
                  </a:cubicBezTo>
                  <a:cubicBezTo>
                    <a:pt x="3382" y="7008"/>
                    <a:pt x="3593" y="6907"/>
                    <a:pt x="3804" y="6774"/>
                  </a:cubicBezTo>
                  <a:cubicBezTo>
                    <a:pt x="3826" y="6763"/>
                    <a:pt x="3860" y="6741"/>
                    <a:pt x="3883" y="6718"/>
                  </a:cubicBezTo>
                  <a:cubicBezTo>
                    <a:pt x="4079" y="6762"/>
                    <a:pt x="4279" y="6785"/>
                    <a:pt x="4479" y="6785"/>
                  </a:cubicBezTo>
                  <a:cubicBezTo>
                    <a:pt x="4733" y="6785"/>
                    <a:pt x="4985" y="6749"/>
                    <a:pt x="5228" y="6674"/>
                  </a:cubicBezTo>
                  <a:cubicBezTo>
                    <a:pt x="5394" y="6830"/>
                    <a:pt x="5629" y="6908"/>
                    <a:pt x="5850" y="6908"/>
                  </a:cubicBezTo>
                  <a:cubicBezTo>
                    <a:pt x="5865" y="6908"/>
                    <a:pt x="5880" y="6908"/>
                    <a:pt x="5895" y="6907"/>
                  </a:cubicBezTo>
                  <a:cubicBezTo>
                    <a:pt x="6162" y="6907"/>
                    <a:pt x="6441" y="6830"/>
                    <a:pt x="6696" y="6729"/>
                  </a:cubicBezTo>
                  <a:cubicBezTo>
                    <a:pt x="6718" y="6718"/>
                    <a:pt x="6730" y="6696"/>
                    <a:pt x="6740" y="6685"/>
                  </a:cubicBezTo>
                  <a:cubicBezTo>
                    <a:pt x="6763" y="6652"/>
                    <a:pt x="6785" y="6607"/>
                    <a:pt x="6807" y="6573"/>
                  </a:cubicBezTo>
                  <a:cubicBezTo>
                    <a:pt x="7230" y="6329"/>
                    <a:pt x="7575" y="5951"/>
                    <a:pt x="7775" y="5506"/>
                  </a:cubicBezTo>
                  <a:cubicBezTo>
                    <a:pt x="7830" y="5406"/>
                    <a:pt x="7864" y="5295"/>
                    <a:pt x="7887" y="5184"/>
                  </a:cubicBezTo>
                  <a:cubicBezTo>
                    <a:pt x="7998" y="5061"/>
                    <a:pt x="8075" y="4905"/>
                    <a:pt x="8142" y="4749"/>
                  </a:cubicBezTo>
                  <a:cubicBezTo>
                    <a:pt x="8275" y="4383"/>
                    <a:pt x="8309" y="3982"/>
                    <a:pt x="8242" y="3604"/>
                  </a:cubicBezTo>
                  <a:lnTo>
                    <a:pt x="8242" y="3604"/>
                  </a:lnTo>
                  <a:lnTo>
                    <a:pt x="8242" y="3615"/>
                  </a:lnTo>
                  <a:cubicBezTo>
                    <a:pt x="8298" y="3926"/>
                    <a:pt x="8209" y="4227"/>
                    <a:pt x="8075" y="4505"/>
                  </a:cubicBezTo>
                  <a:cubicBezTo>
                    <a:pt x="7942" y="4783"/>
                    <a:pt x="7753" y="5039"/>
                    <a:pt x="7564" y="5273"/>
                  </a:cubicBezTo>
                  <a:cubicBezTo>
                    <a:pt x="7363" y="5517"/>
                    <a:pt x="7152" y="5728"/>
                    <a:pt x="6930" y="5940"/>
                  </a:cubicBezTo>
                  <a:cubicBezTo>
                    <a:pt x="6708" y="6140"/>
                    <a:pt x="6463" y="6340"/>
                    <a:pt x="6184" y="6462"/>
                  </a:cubicBezTo>
                  <a:cubicBezTo>
                    <a:pt x="6010" y="6536"/>
                    <a:pt x="5819" y="6579"/>
                    <a:pt x="5632" y="6579"/>
                  </a:cubicBezTo>
                  <a:cubicBezTo>
                    <a:pt x="5594" y="6579"/>
                    <a:pt x="5555" y="6577"/>
                    <a:pt x="5517" y="6573"/>
                  </a:cubicBezTo>
                  <a:cubicBezTo>
                    <a:pt x="5962" y="6373"/>
                    <a:pt x="6329" y="6051"/>
                    <a:pt x="6552" y="5617"/>
                  </a:cubicBezTo>
                  <a:cubicBezTo>
                    <a:pt x="6696" y="5362"/>
                    <a:pt x="6774" y="5061"/>
                    <a:pt x="6774" y="4761"/>
                  </a:cubicBezTo>
                  <a:cubicBezTo>
                    <a:pt x="7063" y="4516"/>
                    <a:pt x="7264" y="4193"/>
                    <a:pt x="7442" y="3860"/>
                  </a:cubicBezTo>
                  <a:lnTo>
                    <a:pt x="7775" y="3126"/>
                  </a:lnTo>
                  <a:cubicBezTo>
                    <a:pt x="7820" y="3004"/>
                    <a:pt x="7875" y="2870"/>
                    <a:pt x="7919" y="2737"/>
                  </a:cubicBezTo>
                  <a:cubicBezTo>
                    <a:pt x="7808" y="2559"/>
                    <a:pt x="7675" y="2403"/>
                    <a:pt x="7508" y="2270"/>
                  </a:cubicBezTo>
                  <a:cubicBezTo>
                    <a:pt x="7508" y="2214"/>
                    <a:pt x="7497" y="2158"/>
                    <a:pt x="7486" y="2102"/>
                  </a:cubicBezTo>
                  <a:cubicBezTo>
                    <a:pt x="7475" y="2025"/>
                    <a:pt x="7452" y="1936"/>
                    <a:pt x="7442" y="1847"/>
                  </a:cubicBezTo>
                  <a:cubicBezTo>
                    <a:pt x="7419" y="1847"/>
                    <a:pt x="7408" y="1858"/>
                    <a:pt x="7408" y="1869"/>
                  </a:cubicBezTo>
                  <a:cubicBezTo>
                    <a:pt x="7464" y="2725"/>
                    <a:pt x="7286" y="3582"/>
                    <a:pt x="6852" y="4316"/>
                  </a:cubicBezTo>
                  <a:cubicBezTo>
                    <a:pt x="6730" y="4516"/>
                    <a:pt x="6585" y="4717"/>
                    <a:pt x="6429" y="4894"/>
                  </a:cubicBezTo>
                  <a:cubicBezTo>
                    <a:pt x="6392" y="4931"/>
                    <a:pt x="6439" y="4953"/>
                    <a:pt x="6475" y="4953"/>
                  </a:cubicBezTo>
                  <a:cubicBezTo>
                    <a:pt x="6483" y="4953"/>
                    <a:pt x="6490" y="4952"/>
                    <a:pt x="6496" y="4950"/>
                  </a:cubicBezTo>
                  <a:lnTo>
                    <a:pt x="6596" y="4883"/>
                  </a:lnTo>
                  <a:lnTo>
                    <a:pt x="6596" y="4883"/>
                  </a:lnTo>
                  <a:cubicBezTo>
                    <a:pt x="6474" y="5239"/>
                    <a:pt x="6318" y="5595"/>
                    <a:pt x="6040" y="5862"/>
                  </a:cubicBezTo>
                  <a:cubicBezTo>
                    <a:pt x="5707" y="6173"/>
                    <a:pt x="5262" y="6307"/>
                    <a:pt x="4817" y="6363"/>
                  </a:cubicBezTo>
                  <a:cubicBezTo>
                    <a:pt x="4739" y="6373"/>
                    <a:pt x="4650" y="6373"/>
                    <a:pt x="4561" y="6385"/>
                  </a:cubicBezTo>
                  <a:cubicBezTo>
                    <a:pt x="4683" y="6329"/>
                    <a:pt x="4795" y="6262"/>
                    <a:pt x="4906" y="6185"/>
                  </a:cubicBezTo>
                  <a:cubicBezTo>
                    <a:pt x="5195" y="5984"/>
                    <a:pt x="5440" y="5728"/>
                    <a:pt x="5618" y="5439"/>
                  </a:cubicBezTo>
                  <a:cubicBezTo>
                    <a:pt x="5851" y="5072"/>
                    <a:pt x="5996" y="4650"/>
                    <a:pt x="6040" y="4227"/>
                  </a:cubicBezTo>
                  <a:cubicBezTo>
                    <a:pt x="6062" y="4216"/>
                    <a:pt x="6073" y="4205"/>
                    <a:pt x="6095" y="4193"/>
                  </a:cubicBezTo>
                  <a:cubicBezTo>
                    <a:pt x="6340" y="4027"/>
                    <a:pt x="6563" y="3804"/>
                    <a:pt x="6740" y="3560"/>
                  </a:cubicBezTo>
                  <a:cubicBezTo>
                    <a:pt x="6829" y="3437"/>
                    <a:pt x="6918" y="3315"/>
                    <a:pt x="6997" y="3182"/>
                  </a:cubicBezTo>
                  <a:cubicBezTo>
                    <a:pt x="7074" y="3037"/>
                    <a:pt x="7152" y="2892"/>
                    <a:pt x="7197" y="2725"/>
                  </a:cubicBezTo>
                  <a:cubicBezTo>
                    <a:pt x="7241" y="2559"/>
                    <a:pt x="7252" y="2392"/>
                    <a:pt x="7208" y="2225"/>
                  </a:cubicBezTo>
                  <a:cubicBezTo>
                    <a:pt x="7175" y="2058"/>
                    <a:pt x="7108" y="1914"/>
                    <a:pt x="7041" y="1758"/>
                  </a:cubicBezTo>
                  <a:cubicBezTo>
                    <a:pt x="6941" y="1502"/>
                    <a:pt x="6819" y="1235"/>
                    <a:pt x="6629" y="1024"/>
                  </a:cubicBezTo>
                  <a:cubicBezTo>
                    <a:pt x="6429" y="790"/>
                    <a:pt x="6162" y="656"/>
                    <a:pt x="5862" y="624"/>
                  </a:cubicBezTo>
                  <a:cubicBezTo>
                    <a:pt x="5851" y="612"/>
                    <a:pt x="5840" y="612"/>
                    <a:pt x="5828" y="612"/>
                  </a:cubicBezTo>
                  <a:cubicBezTo>
                    <a:pt x="5684" y="367"/>
                    <a:pt x="5484" y="167"/>
                    <a:pt x="52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11"/>
            <p:cNvSpPr/>
            <p:nvPr/>
          </p:nvSpPr>
          <p:spPr>
            <a:xfrm>
              <a:off x="2027141" y="4349746"/>
              <a:ext cx="44691" cy="63391"/>
            </a:xfrm>
            <a:custGeom>
              <a:avLst/>
              <a:gdLst/>
              <a:ahLst/>
              <a:cxnLst/>
              <a:rect l="l" t="t" r="r" b="b"/>
              <a:pathLst>
                <a:path w="1281" h="1817" extrusionOk="0">
                  <a:moveTo>
                    <a:pt x="133" y="1"/>
                  </a:moveTo>
                  <a:cubicBezTo>
                    <a:pt x="101" y="1"/>
                    <a:pt x="68" y="3"/>
                    <a:pt x="34" y="8"/>
                  </a:cubicBezTo>
                  <a:cubicBezTo>
                    <a:pt x="12" y="8"/>
                    <a:pt x="1" y="42"/>
                    <a:pt x="12" y="64"/>
                  </a:cubicBezTo>
                  <a:cubicBezTo>
                    <a:pt x="34" y="86"/>
                    <a:pt x="190" y="119"/>
                    <a:pt x="245" y="153"/>
                  </a:cubicBezTo>
                  <a:cubicBezTo>
                    <a:pt x="534" y="341"/>
                    <a:pt x="768" y="475"/>
                    <a:pt x="868" y="831"/>
                  </a:cubicBezTo>
                  <a:cubicBezTo>
                    <a:pt x="969" y="1198"/>
                    <a:pt x="724" y="1498"/>
                    <a:pt x="501" y="1754"/>
                  </a:cubicBezTo>
                  <a:cubicBezTo>
                    <a:pt x="475" y="1789"/>
                    <a:pt x="517" y="1817"/>
                    <a:pt x="558" y="1817"/>
                  </a:cubicBezTo>
                  <a:cubicBezTo>
                    <a:pt x="569" y="1817"/>
                    <a:pt x="581" y="1814"/>
                    <a:pt x="590" y="1810"/>
                  </a:cubicBezTo>
                  <a:cubicBezTo>
                    <a:pt x="890" y="1632"/>
                    <a:pt x="1224" y="1387"/>
                    <a:pt x="1246" y="1009"/>
                  </a:cubicBezTo>
                  <a:cubicBezTo>
                    <a:pt x="1280" y="608"/>
                    <a:pt x="946" y="341"/>
                    <a:pt x="635" y="163"/>
                  </a:cubicBezTo>
                  <a:cubicBezTo>
                    <a:pt x="492" y="78"/>
                    <a:pt x="325" y="1"/>
                    <a:pt x="1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11"/>
            <p:cNvSpPr/>
            <p:nvPr/>
          </p:nvSpPr>
          <p:spPr>
            <a:xfrm>
              <a:off x="2057599" y="4345141"/>
              <a:ext cx="102883" cy="139655"/>
            </a:xfrm>
            <a:custGeom>
              <a:avLst/>
              <a:gdLst/>
              <a:ahLst/>
              <a:cxnLst/>
              <a:rect l="l" t="t" r="r" b="b"/>
              <a:pathLst>
                <a:path w="2949" h="4003" extrusionOk="0">
                  <a:moveTo>
                    <a:pt x="2898" y="0"/>
                  </a:moveTo>
                  <a:cubicBezTo>
                    <a:pt x="2878" y="0"/>
                    <a:pt x="2859" y="9"/>
                    <a:pt x="2854" y="29"/>
                  </a:cubicBezTo>
                  <a:cubicBezTo>
                    <a:pt x="2765" y="485"/>
                    <a:pt x="2565" y="930"/>
                    <a:pt x="2264" y="1286"/>
                  </a:cubicBezTo>
                  <a:cubicBezTo>
                    <a:pt x="2053" y="1553"/>
                    <a:pt x="1786" y="1764"/>
                    <a:pt x="1497" y="1931"/>
                  </a:cubicBezTo>
                  <a:cubicBezTo>
                    <a:pt x="1285" y="2020"/>
                    <a:pt x="1063" y="2075"/>
                    <a:pt x="830" y="2097"/>
                  </a:cubicBezTo>
                  <a:cubicBezTo>
                    <a:pt x="738" y="2110"/>
                    <a:pt x="644" y="2116"/>
                    <a:pt x="550" y="2116"/>
                  </a:cubicBezTo>
                  <a:cubicBezTo>
                    <a:pt x="393" y="2116"/>
                    <a:pt x="233" y="2099"/>
                    <a:pt x="73" y="2064"/>
                  </a:cubicBezTo>
                  <a:cubicBezTo>
                    <a:pt x="69" y="2063"/>
                    <a:pt x="65" y="2063"/>
                    <a:pt x="61" y="2063"/>
                  </a:cubicBezTo>
                  <a:cubicBezTo>
                    <a:pt x="23" y="2063"/>
                    <a:pt x="0" y="2111"/>
                    <a:pt x="51" y="2131"/>
                  </a:cubicBezTo>
                  <a:cubicBezTo>
                    <a:pt x="219" y="2169"/>
                    <a:pt x="392" y="2186"/>
                    <a:pt x="566" y="2186"/>
                  </a:cubicBezTo>
                  <a:cubicBezTo>
                    <a:pt x="646" y="2186"/>
                    <a:pt x="727" y="2183"/>
                    <a:pt x="807" y="2176"/>
                  </a:cubicBezTo>
                  <a:lnTo>
                    <a:pt x="807" y="2176"/>
                  </a:lnTo>
                  <a:cubicBezTo>
                    <a:pt x="640" y="2208"/>
                    <a:pt x="484" y="2231"/>
                    <a:pt x="318" y="2253"/>
                  </a:cubicBezTo>
                  <a:cubicBezTo>
                    <a:pt x="251" y="2265"/>
                    <a:pt x="274" y="2342"/>
                    <a:pt x="340" y="2342"/>
                  </a:cubicBezTo>
                  <a:cubicBezTo>
                    <a:pt x="362" y="2343"/>
                    <a:pt x="384" y="2343"/>
                    <a:pt x="405" y="2343"/>
                  </a:cubicBezTo>
                  <a:cubicBezTo>
                    <a:pt x="630" y="2343"/>
                    <a:pt x="861" y="2291"/>
                    <a:pt x="1074" y="2220"/>
                  </a:cubicBezTo>
                  <a:cubicBezTo>
                    <a:pt x="1219" y="2186"/>
                    <a:pt x="1352" y="2131"/>
                    <a:pt x="1475" y="2064"/>
                  </a:cubicBezTo>
                  <a:lnTo>
                    <a:pt x="1475" y="2064"/>
                  </a:lnTo>
                  <a:cubicBezTo>
                    <a:pt x="1352" y="2665"/>
                    <a:pt x="1085" y="3221"/>
                    <a:pt x="629" y="3644"/>
                  </a:cubicBezTo>
                  <a:cubicBezTo>
                    <a:pt x="573" y="3699"/>
                    <a:pt x="507" y="3755"/>
                    <a:pt x="440" y="3810"/>
                  </a:cubicBezTo>
                  <a:cubicBezTo>
                    <a:pt x="407" y="3832"/>
                    <a:pt x="373" y="3866"/>
                    <a:pt x="340" y="3888"/>
                  </a:cubicBezTo>
                  <a:cubicBezTo>
                    <a:pt x="307" y="3911"/>
                    <a:pt x="262" y="3933"/>
                    <a:pt x="240" y="3977"/>
                  </a:cubicBezTo>
                  <a:cubicBezTo>
                    <a:pt x="231" y="3986"/>
                    <a:pt x="244" y="4002"/>
                    <a:pt x="261" y="4002"/>
                  </a:cubicBezTo>
                  <a:cubicBezTo>
                    <a:pt x="265" y="4002"/>
                    <a:pt x="269" y="4002"/>
                    <a:pt x="274" y="4000"/>
                  </a:cubicBezTo>
                  <a:cubicBezTo>
                    <a:pt x="351" y="3988"/>
                    <a:pt x="418" y="3933"/>
                    <a:pt x="484" y="3888"/>
                  </a:cubicBezTo>
                  <a:cubicBezTo>
                    <a:pt x="551" y="3844"/>
                    <a:pt x="607" y="3799"/>
                    <a:pt x="674" y="3743"/>
                  </a:cubicBezTo>
                  <a:cubicBezTo>
                    <a:pt x="796" y="3632"/>
                    <a:pt x="907" y="3521"/>
                    <a:pt x="1008" y="3399"/>
                  </a:cubicBezTo>
                  <a:cubicBezTo>
                    <a:pt x="1208" y="3143"/>
                    <a:pt x="1364" y="2854"/>
                    <a:pt x="1475" y="2554"/>
                  </a:cubicBezTo>
                  <a:cubicBezTo>
                    <a:pt x="1530" y="2386"/>
                    <a:pt x="1574" y="2208"/>
                    <a:pt x="1586" y="2020"/>
                  </a:cubicBezTo>
                  <a:lnTo>
                    <a:pt x="1586" y="2008"/>
                  </a:lnTo>
                  <a:cubicBezTo>
                    <a:pt x="1641" y="1975"/>
                    <a:pt x="1697" y="1942"/>
                    <a:pt x="1764" y="1909"/>
                  </a:cubicBezTo>
                  <a:cubicBezTo>
                    <a:pt x="1786" y="1886"/>
                    <a:pt x="1808" y="1864"/>
                    <a:pt x="1841" y="1853"/>
                  </a:cubicBezTo>
                  <a:cubicBezTo>
                    <a:pt x="2075" y="1708"/>
                    <a:pt x="2286" y="1530"/>
                    <a:pt x="2464" y="1319"/>
                  </a:cubicBezTo>
                  <a:cubicBezTo>
                    <a:pt x="2609" y="1141"/>
                    <a:pt x="2731" y="941"/>
                    <a:pt x="2809" y="718"/>
                  </a:cubicBezTo>
                  <a:cubicBezTo>
                    <a:pt x="2820" y="696"/>
                    <a:pt x="2798" y="685"/>
                    <a:pt x="2776" y="685"/>
                  </a:cubicBezTo>
                  <a:cubicBezTo>
                    <a:pt x="2854" y="473"/>
                    <a:pt x="2921" y="263"/>
                    <a:pt x="2943" y="40"/>
                  </a:cubicBezTo>
                  <a:cubicBezTo>
                    <a:pt x="2949" y="15"/>
                    <a:pt x="2923" y="0"/>
                    <a:pt x="289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11"/>
            <p:cNvSpPr/>
            <p:nvPr/>
          </p:nvSpPr>
          <p:spPr>
            <a:xfrm>
              <a:off x="1949165" y="4290575"/>
              <a:ext cx="129468" cy="76753"/>
            </a:xfrm>
            <a:custGeom>
              <a:avLst/>
              <a:gdLst/>
              <a:ahLst/>
              <a:cxnLst/>
              <a:rect l="l" t="t" r="r" b="b"/>
              <a:pathLst>
                <a:path w="3711" h="2200" extrusionOk="0">
                  <a:moveTo>
                    <a:pt x="3641" y="1"/>
                  </a:moveTo>
                  <a:cubicBezTo>
                    <a:pt x="3636" y="1"/>
                    <a:pt x="3631" y="1"/>
                    <a:pt x="3626" y="3"/>
                  </a:cubicBezTo>
                  <a:cubicBezTo>
                    <a:pt x="3270" y="169"/>
                    <a:pt x="2914" y="358"/>
                    <a:pt x="2636" y="648"/>
                  </a:cubicBezTo>
                  <a:cubicBezTo>
                    <a:pt x="2569" y="714"/>
                    <a:pt x="2502" y="792"/>
                    <a:pt x="2447" y="881"/>
                  </a:cubicBezTo>
                  <a:cubicBezTo>
                    <a:pt x="2258" y="792"/>
                    <a:pt x="2047" y="714"/>
                    <a:pt x="1835" y="703"/>
                  </a:cubicBezTo>
                  <a:cubicBezTo>
                    <a:pt x="1735" y="703"/>
                    <a:pt x="1624" y="714"/>
                    <a:pt x="1535" y="759"/>
                  </a:cubicBezTo>
                  <a:cubicBezTo>
                    <a:pt x="1435" y="803"/>
                    <a:pt x="1357" y="881"/>
                    <a:pt x="1279" y="947"/>
                  </a:cubicBezTo>
                  <a:cubicBezTo>
                    <a:pt x="1190" y="1026"/>
                    <a:pt x="1113" y="1081"/>
                    <a:pt x="1001" y="1125"/>
                  </a:cubicBezTo>
                  <a:cubicBezTo>
                    <a:pt x="912" y="1170"/>
                    <a:pt x="812" y="1204"/>
                    <a:pt x="712" y="1237"/>
                  </a:cubicBezTo>
                  <a:cubicBezTo>
                    <a:pt x="534" y="1315"/>
                    <a:pt x="367" y="1426"/>
                    <a:pt x="245" y="1582"/>
                  </a:cubicBezTo>
                  <a:cubicBezTo>
                    <a:pt x="112" y="1738"/>
                    <a:pt x="0" y="1948"/>
                    <a:pt x="0" y="2160"/>
                  </a:cubicBezTo>
                  <a:cubicBezTo>
                    <a:pt x="0" y="2185"/>
                    <a:pt x="25" y="2199"/>
                    <a:pt x="48" y="2199"/>
                  </a:cubicBezTo>
                  <a:cubicBezTo>
                    <a:pt x="66" y="2199"/>
                    <a:pt x="84" y="2191"/>
                    <a:pt x="89" y="2171"/>
                  </a:cubicBezTo>
                  <a:cubicBezTo>
                    <a:pt x="134" y="1993"/>
                    <a:pt x="189" y="1827"/>
                    <a:pt x="300" y="1682"/>
                  </a:cubicBezTo>
                  <a:cubicBezTo>
                    <a:pt x="412" y="1537"/>
                    <a:pt x="545" y="1415"/>
                    <a:pt x="712" y="1348"/>
                  </a:cubicBezTo>
                  <a:cubicBezTo>
                    <a:pt x="890" y="1259"/>
                    <a:pt x="1090" y="1214"/>
                    <a:pt x="1246" y="1103"/>
                  </a:cubicBezTo>
                  <a:cubicBezTo>
                    <a:pt x="1324" y="1048"/>
                    <a:pt x="1390" y="981"/>
                    <a:pt x="1469" y="915"/>
                  </a:cubicBezTo>
                  <a:cubicBezTo>
                    <a:pt x="1546" y="848"/>
                    <a:pt x="1647" y="803"/>
                    <a:pt x="1746" y="792"/>
                  </a:cubicBezTo>
                  <a:cubicBezTo>
                    <a:pt x="1768" y="790"/>
                    <a:pt x="1789" y="789"/>
                    <a:pt x="1811" y="789"/>
                  </a:cubicBezTo>
                  <a:cubicBezTo>
                    <a:pt x="2013" y="789"/>
                    <a:pt x="2222" y="877"/>
                    <a:pt x="2403" y="947"/>
                  </a:cubicBezTo>
                  <a:lnTo>
                    <a:pt x="2403" y="959"/>
                  </a:lnTo>
                  <a:cubicBezTo>
                    <a:pt x="2292" y="1170"/>
                    <a:pt x="2236" y="1404"/>
                    <a:pt x="2269" y="1649"/>
                  </a:cubicBezTo>
                  <a:cubicBezTo>
                    <a:pt x="2275" y="1676"/>
                    <a:pt x="2303" y="1690"/>
                    <a:pt x="2329" y="1690"/>
                  </a:cubicBezTo>
                  <a:cubicBezTo>
                    <a:pt x="2355" y="1690"/>
                    <a:pt x="2381" y="1676"/>
                    <a:pt x="2381" y="1649"/>
                  </a:cubicBezTo>
                  <a:cubicBezTo>
                    <a:pt x="2325" y="1293"/>
                    <a:pt x="2492" y="937"/>
                    <a:pt x="2736" y="681"/>
                  </a:cubicBezTo>
                  <a:cubicBezTo>
                    <a:pt x="2992" y="414"/>
                    <a:pt x="3348" y="247"/>
                    <a:pt x="3671" y="58"/>
                  </a:cubicBezTo>
                  <a:cubicBezTo>
                    <a:pt x="3710" y="38"/>
                    <a:pt x="3680" y="1"/>
                    <a:pt x="36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11"/>
            <p:cNvSpPr/>
            <p:nvPr/>
          </p:nvSpPr>
          <p:spPr>
            <a:xfrm>
              <a:off x="1929349" y="4292808"/>
              <a:ext cx="54529" cy="106232"/>
            </a:xfrm>
            <a:custGeom>
              <a:avLst/>
              <a:gdLst/>
              <a:ahLst/>
              <a:cxnLst/>
              <a:rect l="l" t="t" r="r" b="b"/>
              <a:pathLst>
                <a:path w="1563" h="3045" extrusionOk="0">
                  <a:moveTo>
                    <a:pt x="1498" y="0"/>
                  </a:moveTo>
                  <a:cubicBezTo>
                    <a:pt x="1492" y="0"/>
                    <a:pt x="1486" y="2"/>
                    <a:pt x="1480" y="5"/>
                  </a:cubicBezTo>
                  <a:cubicBezTo>
                    <a:pt x="1402" y="27"/>
                    <a:pt x="1325" y="60"/>
                    <a:pt x="1246" y="105"/>
                  </a:cubicBezTo>
                  <a:lnTo>
                    <a:pt x="1236" y="105"/>
                  </a:lnTo>
                  <a:cubicBezTo>
                    <a:pt x="1169" y="139"/>
                    <a:pt x="1102" y="172"/>
                    <a:pt x="1046" y="216"/>
                  </a:cubicBezTo>
                  <a:cubicBezTo>
                    <a:pt x="635" y="495"/>
                    <a:pt x="312" y="917"/>
                    <a:pt x="124" y="1362"/>
                  </a:cubicBezTo>
                  <a:cubicBezTo>
                    <a:pt x="68" y="1529"/>
                    <a:pt x="1" y="1718"/>
                    <a:pt x="1" y="1896"/>
                  </a:cubicBezTo>
                  <a:cubicBezTo>
                    <a:pt x="1" y="1920"/>
                    <a:pt x="20" y="1931"/>
                    <a:pt x="39" y="1931"/>
                  </a:cubicBezTo>
                  <a:cubicBezTo>
                    <a:pt x="56" y="1931"/>
                    <a:pt x="74" y="1922"/>
                    <a:pt x="79" y="1907"/>
                  </a:cubicBezTo>
                  <a:cubicBezTo>
                    <a:pt x="134" y="1763"/>
                    <a:pt x="168" y="1607"/>
                    <a:pt x="223" y="1462"/>
                  </a:cubicBezTo>
                  <a:cubicBezTo>
                    <a:pt x="279" y="1306"/>
                    <a:pt x="346" y="1162"/>
                    <a:pt x="423" y="1028"/>
                  </a:cubicBezTo>
                  <a:cubicBezTo>
                    <a:pt x="435" y="1017"/>
                    <a:pt x="457" y="995"/>
                    <a:pt x="468" y="972"/>
                  </a:cubicBezTo>
                  <a:lnTo>
                    <a:pt x="468" y="972"/>
                  </a:lnTo>
                  <a:cubicBezTo>
                    <a:pt x="413" y="1095"/>
                    <a:pt x="379" y="1217"/>
                    <a:pt x="357" y="1351"/>
                  </a:cubicBezTo>
                  <a:cubicBezTo>
                    <a:pt x="346" y="1373"/>
                    <a:pt x="368" y="1384"/>
                    <a:pt x="401" y="1395"/>
                  </a:cubicBezTo>
                  <a:cubicBezTo>
                    <a:pt x="268" y="1629"/>
                    <a:pt x="179" y="1874"/>
                    <a:pt x="168" y="2141"/>
                  </a:cubicBezTo>
                  <a:cubicBezTo>
                    <a:pt x="156" y="2307"/>
                    <a:pt x="179" y="2485"/>
                    <a:pt x="235" y="2641"/>
                  </a:cubicBezTo>
                  <a:cubicBezTo>
                    <a:pt x="257" y="2719"/>
                    <a:pt x="302" y="2796"/>
                    <a:pt x="346" y="2863"/>
                  </a:cubicBezTo>
                  <a:cubicBezTo>
                    <a:pt x="401" y="2930"/>
                    <a:pt x="457" y="2986"/>
                    <a:pt x="524" y="3041"/>
                  </a:cubicBezTo>
                  <a:cubicBezTo>
                    <a:pt x="528" y="3043"/>
                    <a:pt x="534" y="3044"/>
                    <a:pt x="539" y="3044"/>
                  </a:cubicBezTo>
                  <a:cubicBezTo>
                    <a:pt x="564" y="3044"/>
                    <a:pt x="597" y="3026"/>
                    <a:pt x="579" y="3008"/>
                  </a:cubicBezTo>
                  <a:cubicBezTo>
                    <a:pt x="346" y="2786"/>
                    <a:pt x="257" y="2441"/>
                    <a:pt x="279" y="2141"/>
                  </a:cubicBezTo>
                  <a:cubicBezTo>
                    <a:pt x="302" y="1763"/>
                    <a:pt x="490" y="1417"/>
                    <a:pt x="680" y="1106"/>
                  </a:cubicBezTo>
                  <a:cubicBezTo>
                    <a:pt x="702" y="1068"/>
                    <a:pt x="668" y="1046"/>
                    <a:pt x="634" y="1046"/>
                  </a:cubicBezTo>
                  <a:cubicBezTo>
                    <a:pt x="617" y="1046"/>
                    <a:pt x="601" y="1051"/>
                    <a:pt x="591" y="1061"/>
                  </a:cubicBezTo>
                  <a:cubicBezTo>
                    <a:pt x="557" y="1128"/>
                    <a:pt x="512" y="1195"/>
                    <a:pt x="479" y="1251"/>
                  </a:cubicBezTo>
                  <a:cubicBezTo>
                    <a:pt x="535" y="1051"/>
                    <a:pt x="624" y="851"/>
                    <a:pt x="746" y="673"/>
                  </a:cubicBezTo>
                  <a:cubicBezTo>
                    <a:pt x="802" y="584"/>
                    <a:pt x="880" y="505"/>
                    <a:pt x="947" y="439"/>
                  </a:cubicBezTo>
                  <a:cubicBezTo>
                    <a:pt x="991" y="406"/>
                    <a:pt x="1024" y="372"/>
                    <a:pt x="1068" y="339"/>
                  </a:cubicBezTo>
                  <a:cubicBezTo>
                    <a:pt x="1214" y="228"/>
                    <a:pt x="1369" y="139"/>
                    <a:pt x="1525" y="60"/>
                  </a:cubicBezTo>
                  <a:cubicBezTo>
                    <a:pt x="1562" y="42"/>
                    <a:pt x="1529" y="0"/>
                    <a:pt x="149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11"/>
            <p:cNvSpPr/>
            <p:nvPr/>
          </p:nvSpPr>
          <p:spPr>
            <a:xfrm>
              <a:off x="1963609" y="4474786"/>
              <a:ext cx="152458" cy="45598"/>
            </a:xfrm>
            <a:custGeom>
              <a:avLst/>
              <a:gdLst/>
              <a:ahLst/>
              <a:cxnLst/>
              <a:rect l="l" t="t" r="r" b="b"/>
              <a:pathLst>
                <a:path w="4370" h="1307" extrusionOk="0">
                  <a:moveTo>
                    <a:pt x="20" y="1"/>
                  </a:moveTo>
                  <a:cubicBezTo>
                    <a:pt x="10" y="1"/>
                    <a:pt x="1" y="8"/>
                    <a:pt x="9" y="17"/>
                  </a:cubicBezTo>
                  <a:cubicBezTo>
                    <a:pt x="42" y="83"/>
                    <a:pt x="98" y="116"/>
                    <a:pt x="153" y="150"/>
                  </a:cubicBezTo>
                  <a:lnTo>
                    <a:pt x="353" y="250"/>
                  </a:lnTo>
                  <a:cubicBezTo>
                    <a:pt x="487" y="306"/>
                    <a:pt x="620" y="350"/>
                    <a:pt x="754" y="383"/>
                  </a:cubicBezTo>
                  <a:cubicBezTo>
                    <a:pt x="1043" y="462"/>
                    <a:pt x="1344" y="494"/>
                    <a:pt x="1633" y="528"/>
                  </a:cubicBezTo>
                  <a:lnTo>
                    <a:pt x="1866" y="561"/>
                  </a:lnTo>
                  <a:cubicBezTo>
                    <a:pt x="1499" y="951"/>
                    <a:pt x="1010" y="1206"/>
                    <a:pt x="465" y="1229"/>
                  </a:cubicBezTo>
                  <a:cubicBezTo>
                    <a:pt x="409" y="1240"/>
                    <a:pt x="409" y="1307"/>
                    <a:pt x="465" y="1307"/>
                  </a:cubicBezTo>
                  <a:cubicBezTo>
                    <a:pt x="1043" y="1295"/>
                    <a:pt x="1633" y="1028"/>
                    <a:pt x="2000" y="583"/>
                  </a:cubicBezTo>
                  <a:cubicBezTo>
                    <a:pt x="2211" y="606"/>
                    <a:pt x="2434" y="640"/>
                    <a:pt x="2656" y="662"/>
                  </a:cubicBezTo>
                  <a:cubicBezTo>
                    <a:pt x="2854" y="690"/>
                    <a:pt x="3062" y="723"/>
                    <a:pt x="3267" y="723"/>
                  </a:cubicBezTo>
                  <a:cubicBezTo>
                    <a:pt x="3383" y="723"/>
                    <a:pt x="3500" y="712"/>
                    <a:pt x="3613" y="684"/>
                  </a:cubicBezTo>
                  <a:cubicBezTo>
                    <a:pt x="3902" y="617"/>
                    <a:pt x="4191" y="439"/>
                    <a:pt x="4347" y="183"/>
                  </a:cubicBezTo>
                  <a:cubicBezTo>
                    <a:pt x="4369" y="146"/>
                    <a:pt x="4325" y="118"/>
                    <a:pt x="4284" y="118"/>
                  </a:cubicBezTo>
                  <a:cubicBezTo>
                    <a:pt x="4265" y="118"/>
                    <a:pt x="4246" y="124"/>
                    <a:pt x="4236" y="139"/>
                  </a:cubicBezTo>
                  <a:cubicBezTo>
                    <a:pt x="4080" y="339"/>
                    <a:pt x="3880" y="506"/>
                    <a:pt x="3623" y="583"/>
                  </a:cubicBezTo>
                  <a:cubicBezTo>
                    <a:pt x="3510" y="618"/>
                    <a:pt x="3394" y="631"/>
                    <a:pt x="3276" y="631"/>
                  </a:cubicBezTo>
                  <a:cubicBezTo>
                    <a:pt x="3093" y="631"/>
                    <a:pt x="2906" y="600"/>
                    <a:pt x="2723" y="573"/>
                  </a:cubicBezTo>
                  <a:lnTo>
                    <a:pt x="2066" y="494"/>
                  </a:lnTo>
                  <a:cubicBezTo>
                    <a:pt x="2078" y="472"/>
                    <a:pt x="2088" y="462"/>
                    <a:pt x="2100" y="439"/>
                  </a:cubicBezTo>
                  <a:cubicBezTo>
                    <a:pt x="2122" y="401"/>
                    <a:pt x="2084" y="374"/>
                    <a:pt x="2046" y="374"/>
                  </a:cubicBezTo>
                  <a:cubicBezTo>
                    <a:pt x="2028" y="374"/>
                    <a:pt x="2010" y="380"/>
                    <a:pt x="2000" y="395"/>
                  </a:cubicBezTo>
                  <a:cubicBezTo>
                    <a:pt x="1977" y="428"/>
                    <a:pt x="1955" y="450"/>
                    <a:pt x="1933" y="472"/>
                  </a:cubicBezTo>
                  <a:lnTo>
                    <a:pt x="1755" y="450"/>
                  </a:lnTo>
                  <a:cubicBezTo>
                    <a:pt x="1466" y="417"/>
                    <a:pt x="1188" y="383"/>
                    <a:pt x="899" y="328"/>
                  </a:cubicBezTo>
                  <a:cubicBezTo>
                    <a:pt x="754" y="294"/>
                    <a:pt x="598" y="261"/>
                    <a:pt x="454" y="205"/>
                  </a:cubicBezTo>
                  <a:cubicBezTo>
                    <a:pt x="387" y="172"/>
                    <a:pt x="309" y="139"/>
                    <a:pt x="242" y="106"/>
                  </a:cubicBezTo>
                  <a:cubicBezTo>
                    <a:pt x="175" y="72"/>
                    <a:pt x="109" y="27"/>
                    <a:pt x="31" y="5"/>
                  </a:cubicBezTo>
                  <a:cubicBezTo>
                    <a:pt x="28" y="2"/>
                    <a:pt x="24" y="1"/>
                    <a:pt x="2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11"/>
            <p:cNvSpPr/>
            <p:nvPr/>
          </p:nvSpPr>
          <p:spPr>
            <a:xfrm>
              <a:off x="2012383" y="4507232"/>
              <a:ext cx="99081" cy="14234"/>
            </a:xfrm>
            <a:custGeom>
              <a:avLst/>
              <a:gdLst/>
              <a:ahLst/>
              <a:cxnLst/>
              <a:rect l="l" t="t" r="r" b="b"/>
              <a:pathLst>
                <a:path w="2840" h="408" extrusionOk="0">
                  <a:moveTo>
                    <a:pt x="2761" y="1"/>
                  </a:moveTo>
                  <a:cubicBezTo>
                    <a:pt x="2748" y="1"/>
                    <a:pt x="2735" y="3"/>
                    <a:pt x="2726" y="9"/>
                  </a:cubicBezTo>
                  <a:cubicBezTo>
                    <a:pt x="2593" y="98"/>
                    <a:pt x="2459" y="187"/>
                    <a:pt x="2292" y="232"/>
                  </a:cubicBezTo>
                  <a:cubicBezTo>
                    <a:pt x="2136" y="276"/>
                    <a:pt x="1970" y="310"/>
                    <a:pt x="1814" y="321"/>
                  </a:cubicBezTo>
                  <a:cubicBezTo>
                    <a:pt x="1780" y="322"/>
                    <a:pt x="1745" y="322"/>
                    <a:pt x="1710" y="322"/>
                  </a:cubicBezTo>
                  <a:cubicBezTo>
                    <a:pt x="1369" y="322"/>
                    <a:pt x="1034" y="274"/>
                    <a:pt x="690" y="254"/>
                  </a:cubicBezTo>
                  <a:cubicBezTo>
                    <a:pt x="579" y="243"/>
                    <a:pt x="468" y="243"/>
                    <a:pt x="357" y="243"/>
                  </a:cubicBezTo>
                  <a:cubicBezTo>
                    <a:pt x="257" y="254"/>
                    <a:pt x="134" y="254"/>
                    <a:pt x="35" y="288"/>
                  </a:cubicBezTo>
                  <a:cubicBezTo>
                    <a:pt x="1" y="299"/>
                    <a:pt x="23" y="332"/>
                    <a:pt x="57" y="332"/>
                  </a:cubicBezTo>
                  <a:cubicBezTo>
                    <a:pt x="76" y="334"/>
                    <a:pt x="96" y="335"/>
                    <a:pt x="116" y="335"/>
                  </a:cubicBezTo>
                  <a:cubicBezTo>
                    <a:pt x="199" y="335"/>
                    <a:pt x="287" y="321"/>
                    <a:pt x="368" y="321"/>
                  </a:cubicBezTo>
                  <a:cubicBezTo>
                    <a:pt x="468" y="321"/>
                    <a:pt x="569" y="332"/>
                    <a:pt x="680" y="332"/>
                  </a:cubicBezTo>
                  <a:cubicBezTo>
                    <a:pt x="880" y="355"/>
                    <a:pt x="1091" y="377"/>
                    <a:pt x="1291" y="388"/>
                  </a:cubicBezTo>
                  <a:cubicBezTo>
                    <a:pt x="1418" y="400"/>
                    <a:pt x="1546" y="408"/>
                    <a:pt x="1674" y="408"/>
                  </a:cubicBezTo>
                  <a:cubicBezTo>
                    <a:pt x="1895" y="408"/>
                    <a:pt x="2115" y="384"/>
                    <a:pt x="2326" y="321"/>
                  </a:cubicBezTo>
                  <a:cubicBezTo>
                    <a:pt x="2504" y="266"/>
                    <a:pt x="2682" y="187"/>
                    <a:pt x="2815" y="54"/>
                  </a:cubicBezTo>
                  <a:cubicBezTo>
                    <a:pt x="2839" y="21"/>
                    <a:pt x="2798" y="1"/>
                    <a:pt x="27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11"/>
            <p:cNvSpPr/>
            <p:nvPr/>
          </p:nvSpPr>
          <p:spPr>
            <a:xfrm>
              <a:off x="1921987" y="4479600"/>
              <a:ext cx="99394" cy="29585"/>
            </a:xfrm>
            <a:custGeom>
              <a:avLst/>
              <a:gdLst/>
              <a:ahLst/>
              <a:cxnLst/>
              <a:rect l="l" t="t" r="r" b="b"/>
              <a:pathLst>
                <a:path w="2849" h="848" extrusionOk="0">
                  <a:moveTo>
                    <a:pt x="55" y="1"/>
                  </a:moveTo>
                  <a:cubicBezTo>
                    <a:pt x="28" y="1"/>
                    <a:pt x="1" y="16"/>
                    <a:pt x="23" y="45"/>
                  </a:cubicBezTo>
                  <a:cubicBezTo>
                    <a:pt x="256" y="334"/>
                    <a:pt x="590" y="557"/>
                    <a:pt x="935" y="690"/>
                  </a:cubicBezTo>
                  <a:cubicBezTo>
                    <a:pt x="1208" y="795"/>
                    <a:pt x="1498" y="847"/>
                    <a:pt x="1784" y="847"/>
                  </a:cubicBezTo>
                  <a:cubicBezTo>
                    <a:pt x="1895" y="847"/>
                    <a:pt x="2005" y="839"/>
                    <a:pt x="2114" y="824"/>
                  </a:cubicBezTo>
                  <a:cubicBezTo>
                    <a:pt x="2347" y="801"/>
                    <a:pt x="2592" y="735"/>
                    <a:pt x="2792" y="623"/>
                  </a:cubicBezTo>
                  <a:cubicBezTo>
                    <a:pt x="2848" y="596"/>
                    <a:pt x="2810" y="552"/>
                    <a:pt x="2763" y="552"/>
                  </a:cubicBezTo>
                  <a:cubicBezTo>
                    <a:pt x="2755" y="552"/>
                    <a:pt x="2746" y="553"/>
                    <a:pt x="2737" y="557"/>
                  </a:cubicBezTo>
                  <a:cubicBezTo>
                    <a:pt x="2547" y="623"/>
                    <a:pt x="2369" y="679"/>
                    <a:pt x="2181" y="724"/>
                  </a:cubicBezTo>
                  <a:cubicBezTo>
                    <a:pt x="2060" y="745"/>
                    <a:pt x="1935" y="753"/>
                    <a:pt x="1808" y="753"/>
                  </a:cubicBezTo>
                  <a:cubicBezTo>
                    <a:pt x="1736" y="753"/>
                    <a:pt x="1664" y="750"/>
                    <a:pt x="1591" y="746"/>
                  </a:cubicBezTo>
                  <a:cubicBezTo>
                    <a:pt x="1224" y="712"/>
                    <a:pt x="868" y="590"/>
                    <a:pt x="568" y="401"/>
                  </a:cubicBezTo>
                  <a:cubicBezTo>
                    <a:pt x="390" y="290"/>
                    <a:pt x="234" y="156"/>
                    <a:pt x="90" y="12"/>
                  </a:cubicBezTo>
                  <a:cubicBezTo>
                    <a:pt x="82" y="5"/>
                    <a:pt x="69" y="1"/>
                    <a:pt x="5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11"/>
            <p:cNvSpPr/>
            <p:nvPr/>
          </p:nvSpPr>
          <p:spPr>
            <a:xfrm>
              <a:off x="1910370" y="4363387"/>
              <a:ext cx="26410" cy="88405"/>
            </a:xfrm>
            <a:custGeom>
              <a:avLst/>
              <a:gdLst/>
              <a:ahLst/>
              <a:cxnLst/>
              <a:rect l="l" t="t" r="r" b="b"/>
              <a:pathLst>
                <a:path w="757" h="2534" extrusionOk="0">
                  <a:moveTo>
                    <a:pt x="320" y="1"/>
                  </a:moveTo>
                  <a:cubicBezTo>
                    <a:pt x="305" y="1"/>
                    <a:pt x="290" y="6"/>
                    <a:pt x="278" y="17"/>
                  </a:cubicBezTo>
                  <a:cubicBezTo>
                    <a:pt x="167" y="140"/>
                    <a:pt x="100" y="329"/>
                    <a:pt x="55" y="496"/>
                  </a:cubicBezTo>
                  <a:cubicBezTo>
                    <a:pt x="11" y="684"/>
                    <a:pt x="0" y="862"/>
                    <a:pt x="11" y="1052"/>
                  </a:cubicBezTo>
                  <a:cubicBezTo>
                    <a:pt x="22" y="1252"/>
                    <a:pt x="55" y="1463"/>
                    <a:pt x="100" y="1663"/>
                  </a:cubicBezTo>
                  <a:cubicBezTo>
                    <a:pt x="144" y="1853"/>
                    <a:pt x="178" y="2053"/>
                    <a:pt x="256" y="2231"/>
                  </a:cubicBezTo>
                  <a:cubicBezTo>
                    <a:pt x="329" y="2397"/>
                    <a:pt x="469" y="2533"/>
                    <a:pt x="649" y="2533"/>
                  </a:cubicBezTo>
                  <a:cubicBezTo>
                    <a:pt x="662" y="2533"/>
                    <a:pt x="676" y="2532"/>
                    <a:pt x="690" y="2531"/>
                  </a:cubicBezTo>
                  <a:cubicBezTo>
                    <a:pt x="757" y="2531"/>
                    <a:pt x="757" y="2464"/>
                    <a:pt x="690" y="2453"/>
                  </a:cubicBezTo>
                  <a:cubicBezTo>
                    <a:pt x="534" y="2442"/>
                    <a:pt x="423" y="2286"/>
                    <a:pt x="378" y="2153"/>
                  </a:cubicBezTo>
                  <a:cubicBezTo>
                    <a:pt x="312" y="1986"/>
                    <a:pt x="278" y="1808"/>
                    <a:pt x="233" y="1630"/>
                  </a:cubicBezTo>
                  <a:cubicBezTo>
                    <a:pt x="156" y="1274"/>
                    <a:pt x="100" y="907"/>
                    <a:pt x="167" y="551"/>
                  </a:cubicBezTo>
                  <a:cubicBezTo>
                    <a:pt x="189" y="462"/>
                    <a:pt x="211" y="373"/>
                    <a:pt x="245" y="296"/>
                  </a:cubicBezTo>
                  <a:cubicBezTo>
                    <a:pt x="278" y="207"/>
                    <a:pt x="322" y="118"/>
                    <a:pt x="356" y="39"/>
                  </a:cubicBezTo>
                  <a:cubicBezTo>
                    <a:pt x="371" y="18"/>
                    <a:pt x="347" y="1"/>
                    <a:pt x="32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11"/>
            <p:cNvSpPr/>
            <p:nvPr/>
          </p:nvSpPr>
          <p:spPr>
            <a:xfrm>
              <a:off x="2117921" y="4361364"/>
              <a:ext cx="54006" cy="80834"/>
            </a:xfrm>
            <a:custGeom>
              <a:avLst/>
              <a:gdLst/>
              <a:ahLst/>
              <a:cxnLst/>
              <a:rect l="l" t="t" r="r" b="b"/>
              <a:pathLst>
                <a:path w="1548" h="2317" extrusionOk="0">
                  <a:moveTo>
                    <a:pt x="1486" y="0"/>
                  </a:moveTo>
                  <a:cubicBezTo>
                    <a:pt x="1461" y="0"/>
                    <a:pt x="1436" y="14"/>
                    <a:pt x="1436" y="42"/>
                  </a:cubicBezTo>
                  <a:cubicBezTo>
                    <a:pt x="1370" y="742"/>
                    <a:pt x="1080" y="1421"/>
                    <a:pt x="547" y="1889"/>
                  </a:cubicBezTo>
                  <a:cubicBezTo>
                    <a:pt x="391" y="2022"/>
                    <a:pt x="235" y="2144"/>
                    <a:pt x="57" y="2233"/>
                  </a:cubicBezTo>
                  <a:cubicBezTo>
                    <a:pt x="1" y="2270"/>
                    <a:pt x="47" y="2316"/>
                    <a:pt x="90" y="2316"/>
                  </a:cubicBezTo>
                  <a:cubicBezTo>
                    <a:pt x="98" y="2316"/>
                    <a:pt x="105" y="2315"/>
                    <a:pt x="112" y="2311"/>
                  </a:cubicBezTo>
                  <a:cubicBezTo>
                    <a:pt x="780" y="1988"/>
                    <a:pt x="1269" y="1355"/>
                    <a:pt x="1459" y="654"/>
                  </a:cubicBezTo>
                  <a:cubicBezTo>
                    <a:pt x="1514" y="453"/>
                    <a:pt x="1548" y="253"/>
                    <a:pt x="1536" y="42"/>
                  </a:cubicBezTo>
                  <a:cubicBezTo>
                    <a:pt x="1536" y="14"/>
                    <a:pt x="1511" y="0"/>
                    <a:pt x="148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11"/>
            <p:cNvSpPr/>
            <p:nvPr/>
          </p:nvSpPr>
          <p:spPr>
            <a:xfrm>
              <a:off x="2145866" y="4390705"/>
              <a:ext cx="38865" cy="77694"/>
            </a:xfrm>
            <a:custGeom>
              <a:avLst/>
              <a:gdLst/>
              <a:ahLst/>
              <a:cxnLst/>
              <a:rect l="l" t="t" r="r" b="b"/>
              <a:pathLst>
                <a:path w="1114" h="2227" extrusionOk="0">
                  <a:moveTo>
                    <a:pt x="847" y="1"/>
                  </a:moveTo>
                  <a:cubicBezTo>
                    <a:pt x="832" y="1"/>
                    <a:pt x="817" y="10"/>
                    <a:pt x="824" y="24"/>
                  </a:cubicBezTo>
                  <a:cubicBezTo>
                    <a:pt x="957" y="346"/>
                    <a:pt x="1002" y="702"/>
                    <a:pt x="935" y="1048"/>
                  </a:cubicBezTo>
                  <a:cubicBezTo>
                    <a:pt x="868" y="1347"/>
                    <a:pt x="713" y="1637"/>
                    <a:pt x="480" y="1859"/>
                  </a:cubicBezTo>
                  <a:cubicBezTo>
                    <a:pt x="413" y="1915"/>
                    <a:pt x="346" y="1970"/>
                    <a:pt x="268" y="2015"/>
                  </a:cubicBezTo>
                  <a:lnTo>
                    <a:pt x="168" y="2081"/>
                  </a:lnTo>
                  <a:cubicBezTo>
                    <a:pt x="124" y="2104"/>
                    <a:pt x="79" y="2115"/>
                    <a:pt x="45" y="2148"/>
                  </a:cubicBezTo>
                  <a:cubicBezTo>
                    <a:pt x="1" y="2193"/>
                    <a:pt x="68" y="2226"/>
                    <a:pt x="112" y="2226"/>
                  </a:cubicBezTo>
                  <a:cubicBezTo>
                    <a:pt x="190" y="2215"/>
                    <a:pt x="268" y="2160"/>
                    <a:pt x="335" y="2115"/>
                  </a:cubicBezTo>
                  <a:cubicBezTo>
                    <a:pt x="401" y="2071"/>
                    <a:pt x="468" y="2026"/>
                    <a:pt x="524" y="1970"/>
                  </a:cubicBezTo>
                  <a:cubicBezTo>
                    <a:pt x="658" y="1859"/>
                    <a:pt x="769" y="1737"/>
                    <a:pt x="846" y="1592"/>
                  </a:cubicBezTo>
                  <a:cubicBezTo>
                    <a:pt x="1036" y="1292"/>
                    <a:pt x="1113" y="936"/>
                    <a:pt x="1069" y="580"/>
                  </a:cubicBezTo>
                  <a:cubicBezTo>
                    <a:pt x="1046" y="380"/>
                    <a:pt x="980" y="191"/>
                    <a:pt x="868" y="13"/>
                  </a:cubicBezTo>
                  <a:cubicBezTo>
                    <a:pt x="864" y="4"/>
                    <a:pt x="856" y="1"/>
                    <a:pt x="84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11"/>
            <p:cNvSpPr/>
            <p:nvPr/>
          </p:nvSpPr>
          <p:spPr>
            <a:xfrm>
              <a:off x="2054703" y="4268596"/>
              <a:ext cx="44761" cy="22119"/>
            </a:xfrm>
            <a:custGeom>
              <a:avLst/>
              <a:gdLst/>
              <a:ahLst/>
              <a:cxnLst/>
              <a:rect l="l" t="t" r="r" b="b"/>
              <a:pathLst>
                <a:path w="1283" h="634" extrusionOk="0">
                  <a:moveTo>
                    <a:pt x="206" y="1"/>
                  </a:moveTo>
                  <a:cubicBezTo>
                    <a:pt x="155" y="1"/>
                    <a:pt x="105" y="4"/>
                    <a:pt x="56" y="10"/>
                  </a:cubicBezTo>
                  <a:cubicBezTo>
                    <a:pt x="1" y="20"/>
                    <a:pt x="23" y="87"/>
                    <a:pt x="67" y="87"/>
                  </a:cubicBezTo>
                  <a:cubicBezTo>
                    <a:pt x="103" y="84"/>
                    <a:pt x="138" y="82"/>
                    <a:pt x="173" y="82"/>
                  </a:cubicBezTo>
                  <a:cubicBezTo>
                    <a:pt x="578" y="82"/>
                    <a:pt x="953" y="313"/>
                    <a:pt x="1157" y="610"/>
                  </a:cubicBezTo>
                  <a:cubicBezTo>
                    <a:pt x="1169" y="627"/>
                    <a:pt x="1191" y="634"/>
                    <a:pt x="1211" y="634"/>
                  </a:cubicBezTo>
                  <a:cubicBezTo>
                    <a:pt x="1247" y="634"/>
                    <a:pt x="1283" y="612"/>
                    <a:pt x="1269" y="576"/>
                  </a:cubicBezTo>
                  <a:cubicBezTo>
                    <a:pt x="1059" y="209"/>
                    <a:pt x="628" y="1"/>
                    <a:pt x="206"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11"/>
            <p:cNvSpPr/>
            <p:nvPr/>
          </p:nvSpPr>
          <p:spPr>
            <a:xfrm>
              <a:off x="1966924" y="4416487"/>
              <a:ext cx="84393" cy="27491"/>
            </a:xfrm>
            <a:custGeom>
              <a:avLst/>
              <a:gdLst/>
              <a:ahLst/>
              <a:cxnLst/>
              <a:rect l="l" t="t" r="r" b="b"/>
              <a:pathLst>
                <a:path w="2419" h="788" extrusionOk="0">
                  <a:moveTo>
                    <a:pt x="1823" y="1"/>
                  </a:moveTo>
                  <a:cubicBezTo>
                    <a:pt x="1811" y="1"/>
                    <a:pt x="1801" y="3"/>
                    <a:pt x="1793" y="8"/>
                  </a:cubicBezTo>
                  <a:cubicBezTo>
                    <a:pt x="1526" y="264"/>
                    <a:pt x="1282" y="553"/>
                    <a:pt x="915" y="653"/>
                  </a:cubicBezTo>
                  <a:cubicBezTo>
                    <a:pt x="843" y="674"/>
                    <a:pt x="766" y="685"/>
                    <a:pt x="689" y="685"/>
                  </a:cubicBezTo>
                  <a:cubicBezTo>
                    <a:pt x="446" y="685"/>
                    <a:pt x="204" y="575"/>
                    <a:pt x="103" y="331"/>
                  </a:cubicBezTo>
                  <a:cubicBezTo>
                    <a:pt x="99" y="317"/>
                    <a:pt x="80" y="311"/>
                    <a:pt x="61" y="311"/>
                  </a:cubicBezTo>
                  <a:cubicBezTo>
                    <a:pt x="32" y="311"/>
                    <a:pt x="0" y="326"/>
                    <a:pt x="14" y="353"/>
                  </a:cubicBezTo>
                  <a:cubicBezTo>
                    <a:pt x="103" y="608"/>
                    <a:pt x="359" y="764"/>
                    <a:pt x="626" y="786"/>
                  </a:cubicBezTo>
                  <a:cubicBezTo>
                    <a:pt x="644" y="787"/>
                    <a:pt x="662" y="788"/>
                    <a:pt x="681" y="788"/>
                  </a:cubicBezTo>
                  <a:cubicBezTo>
                    <a:pt x="871" y="788"/>
                    <a:pt x="1053" y="733"/>
                    <a:pt x="1226" y="642"/>
                  </a:cubicBezTo>
                  <a:lnTo>
                    <a:pt x="1249" y="642"/>
                  </a:lnTo>
                  <a:cubicBezTo>
                    <a:pt x="1281" y="636"/>
                    <a:pt x="1314" y="633"/>
                    <a:pt x="1346" y="633"/>
                  </a:cubicBezTo>
                  <a:cubicBezTo>
                    <a:pt x="1425" y="633"/>
                    <a:pt x="1504" y="649"/>
                    <a:pt x="1582" y="664"/>
                  </a:cubicBezTo>
                  <a:cubicBezTo>
                    <a:pt x="1664" y="681"/>
                    <a:pt x="1739" y="691"/>
                    <a:pt x="1813" y="691"/>
                  </a:cubicBezTo>
                  <a:cubicBezTo>
                    <a:pt x="1840" y="691"/>
                    <a:pt x="1867" y="690"/>
                    <a:pt x="1894" y="687"/>
                  </a:cubicBezTo>
                  <a:cubicBezTo>
                    <a:pt x="2082" y="664"/>
                    <a:pt x="2272" y="598"/>
                    <a:pt x="2394" y="453"/>
                  </a:cubicBezTo>
                  <a:cubicBezTo>
                    <a:pt x="2419" y="420"/>
                    <a:pt x="2383" y="399"/>
                    <a:pt x="2354" y="399"/>
                  </a:cubicBezTo>
                  <a:cubicBezTo>
                    <a:pt x="2343" y="399"/>
                    <a:pt x="2333" y="402"/>
                    <a:pt x="2327" y="408"/>
                  </a:cubicBezTo>
                  <a:cubicBezTo>
                    <a:pt x="2171" y="519"/>
                    <a:pt x="2005" y="608"/>
                    <a:pt x="1816" y="608"/>
                  </a:cubicBezTo>
                  <a:cubicBezTo>
                    <a:pt x="1801" y="609"/>
                    <a:pt x="1786" y="610"/>
                    <a:pt x="1772" y="610"/>
                  </a:cubicBezTo>
                  <a:cubicBezTo>
                    <a:pt x="1631" y="610"/>
                    <a:pt x="1490" y="564"/>
                    <a:pt x="1348" y="564"/>
                  </a:cubicBezTo>
                  <a:cubicBezTo>
                    <a:pt x="1393" y="531"/>
                    <a:pt x="1449" y="497"/>
                    <a:pt x="1493" y="464"/>
                  </a:cubicBezTo>
                  <a:cubicBezTo>
                    <a:pt x="1638" y="341"/>
                    <a:pt x="1760" y="208"/>
                    <a:pt x="1882" y="64"/>
                  </a:cubicBezTo>
                  <a:cubicBezTo>
                    <a:pt x="1917" y="29"/>
                    <a:pt x="1864" y="1"/>
                    <a:pt x="18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11"/>
            <p:cNvSpPr/>
            <p:nvPr/>
          </p:nvSpPr>
          <p:spPr>
            <a:xfrm>
              <a:off x="2047725" y="4352153"/>
              <a:ext cx="31434" cy="55018"/>
            </a:xfrm>
            <a:custGeom>
              <a:avLst/>
              <a:gdLst/>
              <a:ahLst/>
              <a:cxnLst/>
              <a:rect l="l" t="t" r="r" b="b"/>
              <a:pathLst>
                <a:path w="901" h="1577" extrusionOk="0">
                  <a:moveTo>
                    <a:pt x="58" y="0"/>
                  </a:moveTo>
                  <a:cubicBezTo>
                    <a:pt x="31" y="0"/>
                    <a:pt x="0" y="18"/>
                    <a:pt x="0" y="50"/>
                  </a:cubicBezTo>
                  <a:cubicBezTo>
                    <a:pt x="45" y="228"/>
                    <a:pt x="234" y="295"/>
                    <a:pt x="379" y="351"/>
                  </a:cubicBezTo>
                  <a:cubicBezTo>
                    <a:pt x="468" y="373"/>
                    <a:pt x="557" y="406"/>
                    <a:pt x="623" y="462"/>
                  </a:cubicBezTo>
                  <a:cubicBezTo>
                    <a:pt x="678" y="517"/>
                    <a:pt x="723" y="595"/>
                    <a:pt x="745" y="662"/>
                  </a:cubicBezTo>
                  <a:cubicBezTo>
                    <a:pt x="790" y="818"/>
                    <a:pt x="767" y="996"/>
                    <a:pt x="690" y="1129"/>
                  </a:cubicBezTo>
                  <a:cubicBezTo>
                    <a:pt x="646" y="1218"/>
                    <a:pt x="590" y="1285"/>
                    <a:pt x="523" y="1352"/>
                  </a:cubicBezTo>
                  <a:cubicBezTo>
                    <a:pt x="468" y="1407"/>
                    <a:pt x="379" y="1451"/>
                    <a:pt x="323" y="1518"/>
                  </a:cubicBezTo>
                  <a:cubicBezTo>
                    <a:pt x="295" y="1555"/>
                    <a:pt x="344" y="1577"/>
                    <a:pt x="381" y="1577"/>
                  </a:cubicBezTo>
                  <a:cubicBezTo>
                    <a:pt x="388" y="1577"/>
                    <a:pt x="395" y="1576"/>
                    <a:pt x="401" y="1574"/>
                  </a:cubicBezTo>
                  <a:cubicBezTo>
                    <a:pt x="468" y="1552"/>
                    <a:pt x="523" y="1496"/>
                    <a:pt x="579" y="1451"/>
                  </a:cubicBezTo>
                  <a:cubicBezTo>
                    <a:pt x="634" y="1407"/>
                    <a:pt x="678" y="1352"/>
                    <a:pt x="723" y="1296"/>
                  </a:cubicBezTo>
                  <a:cubicBezTo>
                    <a:pt x="812" y="1184"/>
                    <a:pt x="879" y="1063"/>
                    <a:pt x="890" y="918"/>
                  </a:cubicBezTo>
                  <a:cubicBezTo>
                    <a:pt x="901" y="796"/>
                    <a:pt x="879" y="662"/>
                    <a:pt x="824" y="551"/>
                  </a:cubicBezTo>
                  <a:cubicBezTo>
                    <a:pt x="757" y="417"/>
                    <a:pt x="646" y="339"/>
                    <a:pt x="501" y="295"/>
                  </a:cubicBezTo>
                  <a:cubicBezTo>
                    <a:pt x="356" y="240"/>
                    <a:pt x="156" y="206"/>
                    <a:pt x="100" y="28"/>
                  </a:cubicBezTo>
                  <a:cubicBezTo>
                    <a:pt x="96" y="9"/>
                    <a:pt x="78" y="0"/>
                    <a:pt x="5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11"/>
            <p:cNvSpPr/>
            <p:nvPr/>
          </p:nvSpPr>
          <p:spPr>
            <a:xfrm>
              <a:off x="2038968" y="4385158"/>
              <a:ext cx="20793" cy="29340"/>
            </a:xfrm>
            <a:custGeom>
              <a:avLst/>
              <a:gdLst/>
              <a:ahLst/>
              <a:cxnLst/>
              <a:rect l="l" t="t" r="r" b="b"/>
              <a:pathLst>
                <a:path w="596" h="841" extrusionOk="0">
                  <a:moveTo>
                    <a:pt x="535" y="1"/>
                  </a:moveTo>
                  <a:cubicBezTo>
                    <a:pt x="517" y="1"/>
                    <a:pt x="496" y="9"/>
                    <a:pt x="496" y="28"/>
                  </a:cubicBezTo>
                  <a:cubicBezTo>
                    <a:pt x="518" y="161"/>
                    <a:pt x="485" y="295"/>
                    <a:pt x="429" y="416"/>
                  </a:cubicBezTo>
                  <a:cubicBezTo>
                    <a:pt x="407" y="416"/>
                    <a:pt x="385" y="416"/>
                    <a:pt x="373" y="439"/>
                  </a:cubicBezTo>
                  <a:cubicBezTo>
                    <a:pt x="351" y="517"/>
                    <a:pt x="307" y="584"/>
                    <a:pt x="251" y="639"/>
                  </a:cubicBezTo>
                  <a:cubicBezTo>
                    <a:pt x="195" y="683"/>
                    <a:pt x="140" y="728"/>
                    <a:pt x="62" y="750"/>
                  </a:cubicBezTo>
                  <a:cubicBezTo>
                    <a:pt x="0" y="781"/>
                    <a:pt x="52" y="840"/>
                    <a:pt x="105" y="840"/>
                  </a:cubicBezTo>
                  <a:cubicBezTo>
                    <a:pt x="109" y="840"/>
                    <a:pt x="114" y="840"/>
                    <a:pt x="118" y="839"/>
                  </a:cubicBezTo>
                  <a:lnTo>
                    <a:pt x="129" y="839"/>
                  </a:lnTo>
                  <a:cubicBezTo>
                    <a:pt x="274" y="795"/>
                    <a:pt x="396" y="695"/>
                    <a:pt x="452" y="561"/>
                  </a:cubicBezTo>
                  <a:cubicBezTo>
                    <a:pt x="551" y="406"/>
                    <a:pt x="596" y="206"/>
                    <a:pt x="563" y="16"/>
                  </a:cubicBezTo>
                  <a:cubicBezTo>
                    <a:pt x="563" y="6"/>
                    <a:pt x="550" y="1"/>
                    <a:pt x="53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11"/>
            <p:cNvSpPr/>
            <p:nvPr/>
          </p:nvSpPr>
          <p:spPr>
            <a:xfrm>
              <a:off x="1971250" y="4354247"/>
              <a:ext cx="41446" cy="42772"/>
            </a:xfrm>
            <a:custGeom>
              <a:avLst/>
              <a:gdLst/>
              <a:ahLst/>
              <a:cxnLst/>
              <a:rect l="l" t="t" r="r" b="b"/>
              <a:pathLst>
                <a:path w="1188" h="1226" extrusionOk="0">
                  <a:moveTo>
                    <a:pt x="1135" y="0"/>
                  </a:moveTo>
                  <a:cubicBezTo>
                    <a:pt x="1132" y="0"/>
                    <a:pt x="1128" y="1"/>
                    <a:pt x="1125" y="2"/>
                  </a:cubicBezTo>
                  <a:cubicBezTo>
                    <a:pt x="802" y="34"/>
                    <a:pt x="446" y="146"/>
                    <a:pt x="190" y="368"/>
                  </a:cubicBezTo>
                  <a:cubicBezTo>
                    <a:pt x="79" y="469"/>
                    <a:pt x="1" y="602"/>
                    <a:pt x="1" y="769"/>
                  </a:cubicBezTo>
                  <a:cubicBezTo>
                    <a:pt x="1" y="936"/>
                    <a:pt x="79" y="1080"/>
                    <a:pt x="179" y="1213"/>
                  </a:cubicBezTo>
                  <a:cubicBezTo>
                    <a:pt x="183" y="1221"/>
                    <a:pt x="193" y="1225"/>
                    <a:pt x="203" y="1225"/>
                  </a:cubicBezTo>
                  <a:cubicBezTo>
                    <a:pt x="221" y="1225"/>
                    <a:pt x="242" y="1213"/>
                    <a:pt x="235" y="1191"/>
                  </a:cubicBezTo>
                  <a:cubicBezTo>
                    <a:pt x="168" y="1069"/>
                    <a:pt x="102" y="924"/>
                    <a:pt x="102" y="769"/>
                  </a:cubicBezTo>
                  <a:cubicBezTo>
                    <a:pt x="90" y="613"/>
                    <a:pt x="168" y="491"/>
                    <a:pt x="290" y="390"/>
                  </a:cubicBezTo>
                  <a:cubicBezTo>
                    <a:pt x="524" y="202"/>
                    <a:pt x="836" y="101"/>
                    <a:pt x="1135" y="68"/>
                  </a:cubicBezTo>
                  <a:cubicBezTo>
                    <a:pt x="1187" y="58"/>
                    <a:pt x="1172" y="0"/>
                    <a:pt x="11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11"/>
            <p:cNvSpPr/>
            <p:nvPr/>
          </p:nvSpPr>
          <p:spPr>
            <a:xfrm>
              <a:off x="1968563" y="4392694"/>
              <a:ext cx="40609" cy="20828"/>
            </a:xfrm>
            <a:custGeom>
              <a:avLst/>
              <a:gdLst/>
              <a:ahLst/>
              <a:cxnLst/>
              <a:rect l="l" t="t" r="r" b="b"/>
              <a:pathLst>
                <a:path w="1164" h="597" extrusionOk="0">
                  <a:moveTo>
                    <a:pt x="20" y="0"/>
                  </a:moveTo>
                  <a:cubicBezTo>
                    <a:pt x="9" y="0"/>
                    <a:pt x="1" y="6"/>
                    <a:pt x="1" y="22"/>
                  </a:cubicBezTo>
                  <a:cubicBezTo>
                    <a:pt x="1" y="67"/>
                    <a:pt x="23" y="111"/>
                    <a:pt x="56" y="156"/>
                  </a:cubicBezTo>
                  <a:cubicBezTo>
                    <a:pt x="78" y="200"/>
                    <a:pt x="112" y="245"/>
                    <a:pt x="156" y="289"/>
                  </a:cubicBezTo>
                  <a:cubicBezTo>
                    <a:pt x="223" y="368"/>
                    <a:pt x="312" y="434"/>
                    <a:pt x="412" y="490"/>
                  </a:cubicBezTo>
                  <a:cubicBezTo>
                    <a:pt x="541" y="557"/>
                    <a:pt x="686" y="596"/>
                    <a:pt x="833" y="596"/>
                  </a:cubicBezTo>
                  <a:cubicBezTo>
                    <a:pt x="927" y="596"/>
                    <a:pt x="1021" y="580"/>
                    <a:pt x="1113" y="546"/>
                  </a:cubicBezTo>
                  <a:cubicBezTo>
                    <a:pt x="1164" y="535"/>
                    <a:pt x="1121" y="478"/>
                    <a:pt x="1079" y="478"/>
                  </a:cubicBezTo>
                  <a:cubicBezTo>
                    <a:pt x="1075" y="478"/>
                    <a:pt x="1072" y="478"/>
                    <a:pt x="1068" y="479"/>
                  </a:cubicBezTo>
                  <a:cubicBezTo>
                    <a:pt x="994" y="495"/>
                    <a:pt x="917" y="504"/>
                    <a:pt x="839" y="504"/>
                  </a:cubicBezTo>
                  <a:cubicBezTo>
                    <a:pt x="708" y="504"/>
                    <a:pt x="575" y="479"/>
                    <a:pt x="456" y="423"/>
                  </a:cubicBezTo>
                  <a:cubicBezTo>
                    <a:pt x="367" y="378"/>
                    <a:pt x="290" y="312"/>
                    <a:pt x="223" y="245"/>
                  </a:cubicBezTo>
                  <a:cubicBezTo>
                    <a:pt x="189" y="212"/>
                    <a:pt x="156" y="178"/>
                    <a:pt x="134" y="134"/>
                  </a:cubicBezTo>
                  <a:cubicBezTo>
                    <a:pt x="100" y="101"/>
                    <a:pt x="90" y="45"/>
                    <a:pt x="56" y="12"/>
                  </a:cubicBezTo>
                  <a:cubicBezTo>
                    <a:pt x="45" y="6"/>
                    <a:pt x="31" y="0"/>
                    <a:pt x="2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11"/>
            <p:cNvSpPr/>
            <p:nvPr/>
          </p:nvSpPr>
          <p:spPr>
            <a:xfrm>
              <a:off x="1896309" y="4459121"/>
              <a:ext cx="49366" cy="19537"/>
            </a:xfrm>
            <a:custGeom>
              <a:avLst/>
              <a:gdLst/>
              <a:ahLst/>
              <a:cxnLst/>
              <a:rect l="l" t="t" r="r" b="b"/>
              <a:pathLst>
                <a:path w="1415" h="560" extrusionOk="0">
                  <a:moveTo>
                    <a:pt x="68" y="0"/>
                  </a:moveTo>
                  <a:cubicBezTo>
                    <a:pt x="35" y="0"/>
                    <a:pt x="1" y="19"/>
                    <a:pt x="25" y="43"/>
                  </a:cubicBezTo>
                  <a:cubicBezTo>
                    <a:pt x="301" y="367"/>
                    <a:pt x="724" y="560"/>
                    <a:pt x="1146" y="560"/>
                  </a:cubicBezTo>
                  <a:cubicBezTo>
                    <a:pt x="1218" y="560"/>
                    <a:pt x="1289" y="554"/>
                    <a:pt x="1360" y="543"/>
                  </a:cubicBezTo>
                  <a:cubicBezTo>
                    <a:pt x="1382" y="532"/>
                    <a:pt x="1415" y="510"/>
                    <a:pt x="1404" y="488"/>
                  </a:cubicBezTo>
                  <a:cubicBezTo>
                    <a:pt x="1396" y="472"/>
                    <a:pt x="1376" y="461"/>
                    <a:pt x="1357" y="461"/>
                  </a:cubicBezTo>
                  <a:cubicBezTo>
                    <a:pt x="1350" y="461"/>
                    <a:pt x="1343" y="463"/>
                    <a:pt x="1337" y="466"/>
                  </a:cubicBezTo>
                  <a:cubicBezTo>
                    <a:pt x="1280" y="473"/>
                    <a:pt x="1222" y="476"/>
                    <a:pt x="1165" y="476"/>
                  </a:cubicBezTo>
                  <a:cubicBezTo>
                    <a:pt x="766" y="476"/>
                    <a:pt x="375" y="311"/>
                    <a:pt x="102" y="9"/>
                  </a:cubicBezTo>
                  <a:cubicBezTo>
                    <a:pt x="93" y="3"/>
                    <a:pt x="81" y="0"/>
                    <a:pt x="6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11"/>
            <p:cNvSpPr/>
            <p:nvPr/>
          </p:nvSpPr>
          <p:spPr>
            <a:xfrm>
              <a:off x="2052540" y="4304566"/>
              <a:ext cx="48249" cy="45389"/>
            </a:xfrm>
            <a:custGeom>
              <a:avLst/>
              <a:gdLst/>
              <a:ahLst/>
              <a:cxnLst/>
              <a:rect l="l" t="t" r="r" b="b"/>
              <a:pathLst>
                <a:path w="1383" h="1301" extrusionOk="0">
                  <a:moveTo>
                    <a:pt x="1330" y="0"/>
                  </a:moveTo>
                  <a:cubicBezTo>
                    <a:pt x="1327" y="0"/>
                    <a:pt x="1323" y="1"/>
                    <a:pt x="1319" y="2"/>
                  </a:cubicBezTo>
                  <a:cubicBezTo>
                    <a:pt x="1019" y="91"/>
                    <a:pt x="741" y="257"/>
                    <a:pt x="508" y="469"/>
                  </a:cubicBezTo>
                  <a:cubicBezTo>
                    <a:pt x="285" y="691"/>
                    <a:pt x="85" y="958"/>
                    <a:pt x="7" y="1258"/>
                  </a:cubicBezTo>
                  <a:cubicBezTo>
                    <a:pt x="0" y="1285"/>
                    <a:pt x="22" y="1300"/>
                    <a:pt x="43" y="1300"/>
                  </a:cubicBezTo>
                  <a:cubicBezTo>
                    <a:pt x="56" y="1300"/>
                    <a:pt x="69" y="1294"/>
                    <a:pt x="73" y="1281"/>
                  </a:cubicBezTo>
                  <a:cubicBezTo>
                    <a:pt x="207" y="1003"/>
                    <a:pt x="352" y="736"/>
                    <a:pt x="574" y="524"/>
                  </a:cubicBezTo>
                  <a:cubicBezTo>
                    <a:pt x="797" y="302"/>
                    <a:pt x="1064" y="146"/>
                    <a:pt x="1353" y="46"/>
                  </a:cubicBezTo>
                  <a:cubicBezTo>
                    <a:pt x="1382" y="36"/>
                    <a:pt x="1359" y="0"/>
                    <a:pt x="133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11"/>
            <p:cNvSpPr/>
            <p:nvPr/>
          </p:nvSpPr>
          <p:spPr>
            <a:xfrm>
              <a:off x="2058157" y="4308054"/>
              <a:ext cx="56553" cy="37818"/>
            </a:xfrm>
            <a:custGeom>
              <a:avLst/>
              <a:gdLst/>
              <a:ahLst/>
              <a:cxnLst/>
              <a:rect l="l" t="t" r="r" b="b"/>
              <a:pathLst>
                <a:path w="1621" h="1084" extrusionOk="0">
                  <a:moveTo>
                    <a:pt x="1548" y="0"/>
                  </a:moveTo>
                  <a:cubicBezTo>
                    <a:pt x="1544" y="0"/>
                    <a:pt x="1540" y="1"/>
                    <a:pt x="1536" y="2"/>
                  </a:cubicBezTo>
                  <a:cubicBezTo>
                    <a:pt x="1236" y="80"/>
                    <a:pt x="958" y="224"/>
                    <a:pt x="702" y="402"/>
                  </a:cubicBezTo>
                  <a:cubicBezTo>
                    <a:pt x="446" y="569"/>
                    <a:pt x="202" y="780"/>
                    <a:pt x="24" y="1036"/>
                  </a:cubicBezTo>
                  <a:cubicBezTo>
                    <a:pt x="0" y="1060"/>
                    <a:pt x="32" y="1083"/>
                    <a:pt x="61" y="1083"/>
                  </a:cubicBezTo>
                  <a:cubicBezTo>
                    <a:pt x="72" y="1083"/>
                    <a:pt x="84" y="1079"/>
                    <a:pt x="90" y="1069"/>
                  </a:cubicBezTo>
                  <a:cubicBezTo>
                    <a:pt x="291" y="836"/>
                    <a:pt x="513" y="624"/>
                    <a:pt x="769" y="458"/>
                  </a:cubicBezTo>
                  <a:cubicBezTo>
                    <a:pt x="1014" y="291"/>
                    <a:pt x="1291" y="169"/>
                    <a:pt x="1570" y="68"/>
                  </a:cubicBezTo>
                  <a:cubicBezTo>
                    <a:pt x="1620" y="48"/>
                    <a:pt x="1588" y="0"/>
                    <a:pt x="15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11"/>
            <p:cNvSpPr/>
            <p:nvPr/>
          </p:nvSpPr>
          <p:spPr>
            <a:xfrm>
              <a:off x="2094650" y="4317823"/>
              <a:ext cx="15560" cy="6001"/>
            </a:xfrm>
            <a:custGeom>
              <a:avLst/>
              <a:gdLst/>
              <a:ahLst/>
              <a:cxnLst/>
              <a:rect l="l" t="t" r="r" b="b"/>
              <a:pathLst>
                <a:path w="446" h="172" extrusionOk="0">
                  <a:moveTo>
                    <a:pt x="413" y="0"/>
                  </a:moveTo>
                  <a:cubicBezTo>
                    <a:pt x="279" y="11"/>
                    <a:pt x="146" y="55"/>
                    <a:pt x="23" y="111"/>
                  </a:cubicBezTo>
                  <a:cubicBezTo>
                    <a:pt x="12" y="122"/>
                    <a:pt x="1" y="134"/>
                    <a:pt x="12" y="156"/>
                  </a:cubicBezTo>
                  <a:cubicBezTo>
                    <a:pt x="20" y="163"/>
                    <a:pt x="33" y="171"/>
                    <a:pt x="48" y="171"/>
                  </a:cubicBezTo>
                  <a:cubicBezTo>
                    <a:pt x="54" y="171"/>
                    <a:pt x="61" y="170"/>
                    <a:pt x="68" y="166"/>
                  </a:cubicBezTo>
                  <a:cubicBezTo>
                    <a:pt x="179" y="111"/>
                    <a:pt x="302" y="89"/>
                    <a:pt x="423" y="55"/>
                  </a:cubicBezTo>
                  <a:cubicBezTo>
                    <a:pt x="435" y="55"/>
                    <a:pt x="446" y="45"/>
                    <a:pt x="446" y="33"/>
                  </a:cubicBezTo>
                  <a:cubicBezTo>
                    <a:pt x="446" y="11"/>
                    <a:pt x="423" y="0"/>
                    <a:pt x="41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11"/>
            <p:cNvSpPr/>
            <p:nvPr/>
          </p:nvSpPr>
          <p:spPr>
            <a:xfrm>
              <a:off x="2073508" y="4391647"/>
              <a:ext cx="48215" cy="7745"/>
            </a:xfrm>
            <a:custGeom>
              <a:avLst/>
              <a:gdLst/>
              <a:ahLst/>
              <a:cxnLst/>
              <a:rect l="l" t="t" r="r" b="b"/>
              <a:pathLst>
                <a:path w="1382" h="222" extrusionOk="0">
                  <a:moveTo>
                    <a:pt x="943" y="0"/>
                  </a:moveTo>
                  <a:cubicBezTo>
                    <a:pt x="639" y="0"/>
                    <a:pt x="331" y="55"/>
                    <a:pt x="51" y="164"/>
                  </a:cubicBezTo>
                  <a:cubicBezTo>
                    <a:pt x="0" y="174"/>
                    <a:pt x="33" y="221"/>
                    <a:pt x="73" y="221"/>
                  </a:cubicBezTo>
                  <a:cubicBezTo>
                    <a:pt x="77" y="221"/>
                    <a:pt x="81" y="221"/>
                    <a:pt x="85" y="220"/>
                  </a:cubicBezTo>
                  <a:cubicBezTo>
                    <a:pt x="285" y="164"/>
                    <a:pt x="496" y="119"/>
                    <a:pt x="696" y="97"/>
                  </a:cubicBezTo>
                  <a:cubicBezTo>
                    <a:pt x="782" y="93"/>
                    <a:pt x="869" y="90"/>
                    <a:pt x="955" y="90"/>
                  </a:cubicBezTo>
                  <a:cubicBezTo>
                    <a:pt x="1078" y="90"/>
                    <a:pt x="1200" y="95"/>
                    <a:pt x="1319" y="109"/>
                  </a:cubicBezTo>
                  <a:cubicBezTo>
                    <a:pt x="1322" y="109"/>
                    <a:pt x="1326" y="110"/>
                    <a:pt x="1329" y="110"/>
                  </a:cubicBezTo>
                  <a:cubicBezTo>
                    <a:pt x="1376" y="110"/>
                    <a:pt x="1382" y="41"/>
                    <a:pt x="1330" y="30"/>
                  </a:cubicBezTo>
                  <a:cubicBezTo>
                    <a:pt x="1203" y="10"/>
                    <a:pt x="1074" y="0"/>
                    <a:pt x="9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11"/>
            <p:cNvSpPr/>
            <p:nvPr/>
          </p:nvSpPr>
          <p:spPr>
            <a:xfrm>
              <a:off x="2098558" y="4386344"/>
              <a:ext cx="24072" cy="5477"/>
            </a:xfrm>
            <a:custGeom>
              <a:avLst/>
              <a:gdLst/>
              <a:ahLst/>
              <a:cxnLst/>
              <a:rect l="l" t="t" r="r" b="b"/>
              <a:pathLst>
                <a:path w="690" h="157" extrusionOk="0">
                  <a:moveTo>
                    <a:pt x="230" y="1"/>
                  </a:moveTo>
                  <a:cubicBezTo>
                    <a:pt x="167" y="1"/>
                    <a:pt x="105" y="6"/>
                    <a:pt x="45" y="16"/>
                  </a:cubicBezTo>
                  <a:cubicBezTo>
                    <a:pt x="22" y="16"/>
                    <a:pt x="0" y="38"/>
                    <a:pt x="0" y="60"/>
                  </a:cubicBezTo>
                  <a:cubicBezTo>
                    <a:pt x="12" y="93"/>
                    <a:pt x="45" y="93"/>
                    <a:pt x="67" y="93"/>
                  </a:cubicBezTo>
                  <a:cubicBezTo>
                    <a:pt x="119" y="84"/>
                    <a:pt x="170" y="80"/>
                    <a:pt x="220" y="80"/>
                  </a:cubicBezTo>
                  <a:cubicBezTo>
                    <a:pt x="354" y="80"/>
                    <a:pt x="483" y="109"/>
                    <a:pt x="612" y="149"/>
                  </a:cubicBezTo>
                  <a:cubicBezTo>
                    <a:pt x="621" y="154"/>
                    <a:pt x="630" y="156"/>
                    <a:pt x="640" y="156"/>
                  </a:cubicBezTo>
                  <a:cubicBezTo>
                    <a:pt x="653" y="156"/>
                    <a:pt x="666" y="151"/>
                    <a:pt x="679" y="138"/>
                  </a:cubicBezTo>
                  <a:cubicBezTo>
                    <a:pt x="690" y="115"/>
                    <a:pt x="679" y="93"/>
                    <a:pt x="657" y="83"/>
                  </a:cubicBezTo>
                  <a:cubicBezTo>
                    <a:pt x="524" y="28"/>
                    <a:pt x="376" y="1"/>
                    <a:pt x="2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11"/>
            <p:cNvSpPr/>
            <p:nvPr/>
          </p:nvSpPr>
          <p:spPr>
            <a:xfrm>
              <a:off x="1887866" y="4393077"/>
              <a:ext cx="22886" cy="4570"/>
            </a:xfrm>
            <a:custGeom>
              <a:avLst/>
              <a:gdLst/>
              <a:ahLst/>
              <a:cxnLst/>
              <a:rect l="l" t="t" r="r" b="b"/>
              <a:pathLst>
                <a:path w="656" h="131" extrusionOk="0">
                  <a:moveTo>
                    <a:pt x="322" y="1"/>
                  </a:moveTo>
                  <a:cubicBezTo>
                    <a:pt x="278" y="1"/>
                    <a:pt x="223" y="1"/>
                    <a:pt x="178" y="11"/>
                  </a:cubicBezTo>
                  <a:cubicBezTo>
                    <a:pt x="144" y="11"/>
                    <a:pt x="122" y="11"/>
                    <a:pt x="100" y="23"/>
                  </a:cubicBezTo>
                  <a:cubicBezTo>
                    <a:pt x="78" y="23"/>
                    <a:pt x="67" y="23"/>
                    <a:pt x="55" y="34"/>
                  </a:cubicBezTo>
                  <a:cubicBezTo>
                    <a:pt x="45" y="34"/>
                    <a:pt x="45" y="45"/>
                    <a:pt x="33" y="45"/>
                  </a:cubicBezTo>
                  <a:cubicBezTo>
                    <a:pt x="0" y="56"/>
                    <a:pt x="33" y="78"/>
                    <a:pt x="55" y="78"/>
                  </a:cubicBezTo>
                  <a:lnTo>
                    <a:pt x="111" y="78"/>
                  </a:lnTo>
                  <a:cubicBezTo>
                    <a:pt x="134" y="78"/>
                    <a:pt x="156" y="68"/>
                    <a:pt x="178" y="68"/>
                  </a:cubicBezTo>
                  <a:lnTo>
                    <a:pt x="312" y="68"/>
                  </a:lnTo>
                  <a:cubicBezTo>
                    <a:pt x="411" y="78"/>
                    <a:pt x="500" y="100"/>
                    <a:pt x="589" y="123"/>
                  </a:cubicBezTo>
                  <a:cubicBezTo>
                    <a:pt x="594" y="128"/>
                    <a:pt x="603" y="130"/>
                    <a:pt x="612" y="130"/>
                  </a:cubicBezTo>
                  <a:cubicBezTo>
                    <a:pt x="625" y="130"/>
                    <a:pt x="639" y="125"/>
                    <a:pt x="645" y="112"/>
                  </a:cubicBezTo>
                  <a:cubicBezTo>
                    <a:pt x="656" y="100"/>
                    <a:pt x="645" y="78"/>
                    <a:pt x="634" y="78"/>
                  </a:cubicBezTo>
                  <a:cubicBezTo>
                    <a:pt x="534" y="34"/>
                    <a:pt x="433" y="11"/>
                    <a:pt x="32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11"/>
            <p:cNvSpPr/>
            <p:nvPr/>
          </p:nvSpPr>
          <p:spPr>
            <a:xfrm>
              <a:off x="1899484" y="4388647"/>
              <a:ext cx="13222" cy="5408"/>
            </a:xfrm>
            <a:custGeom>
              <a:avLst/>
              <a:gdLst/>
              <a:ahLst/>
              <a:cxnLst/>
              <a:rect l="l" t="t" r="r" b="b"/>
              <a:pathLst>
                <a:path w="379" h="155" extrusionOk="0">
                  <a:moveTo>
                    <a:pt x="42" y="1"/>
                  </a:moveTo>
                  <a:cubicBezTo>
                    <a:pt x="29" y="1"/>
                    <a:pt x="11" y="8"/>
                    <a:pt x="11" y="17"/>
                  </a:cubicBezTo>
                  <a:cubicBezTo>
                    <a:pt x="1" y="39"/>
                    <a:pt x="11" y="61"/>
                    <a:pt x="23" y="61"/>
                  </a:cubicBezTo>
                  <a:cubicBezTo>
                    <a:pt x="123" y="94"/>
                    <a:pt x="223" y="128"/>
                    <a:pt x="323" y="150"/>
                  </a:cubicBezTo>
                  <a:cubicBezTo>
                    <a:pt x="329" y="153"/>
                    <a:pt x="335" y="154"/>
                    <a:pt x="340" y="154"/>
                  </a:cubicBezTo>
                  <a:cubicBezTo>
                    <a:pt x="352" y="154"/>
                    <a:pt x="360" y="147"/>
                    <a:pt x="367" y="138"/>
                  </a:cubicBezTo>
                  <a:cubicBezTo>
                    <a:pt x="379" y="116"/>
                    <a:pt x="367" y="106"/>
                    <a:pt x="357" y="106"/>
                  </a:cubicBezTo>
                  <a:cubicBezTo>
                    <a:pt x="256" y="61"/>
                    <a:pt x="157" y="39"/>
                    <a:pt x="56" y="5"/>
                  </a:cubicBezTo>
                  <a:cubicBezTo>
                    <a:pt x="53" y="2"/>
                    <a:pt x="48" y="1"/>
                    <a:pt x="4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11"/>
            <p:cNvSpPr/>
            <p:nvPr/>
          </p:nvSpPr>
          <p:spPr>
            <a:xfrm>
              <a:off x="1904159" y="4377692"/>
              <a:ext cx="9594" cy="5024"/>
            </a:xfrm>
            <a:custGeom>
              <a:avLst/>
              <a:gdLst/>
              <a:ahLst/>
              <a:cxnLst/>
              <a:rect l="l" t="t" r="r" b="b"/>
              <a:pathLst>
                <a:path w="275" h="144" extrusionOk="0">
                  <a:moveTo>
                    <a:pt x="45" y="1"/>
                  </a:moveTo>
                  <a:cubicBezTo>
                    <a:pt x="32" y="1"/>
                    <a:pt x="18" y="6"/>
                    <a:pt x="11" y="19"/>
                  </a:cubicBezTo>
                  <a:cubicBezTo>
                    <a:pt x="0" y="30"/>
                    <a:pt x="11" y="52"/>
                    <a:pt x="33" y="52"/>
                  </a:cubicBezTo>
                  <a:cubicBezTo>
                    <a:pt x="55" y="74"/>
                    <a:pt x="89" y="86"/>
                    <a:pt x="122" y="97"/>
                  </a:cubicBezTo>
                  <a:cubicBezTo>
                    <a:pt x="134" y="108"/>
                    <a:pt x="156" y="119"/>
                    <a:pt x="167" y="119"/>
                  </a:cubicBezTo>
                  <a:cubicBezTo>
                    <a:pt x="189" y="130"/>
                    <a:pt x="200" y="141"/>
                    <a:pt x="223" y="141"/>
                  </a:cubicBezTo>
                  <a:cubicBezTo>
                    <a:pt x="226" y="143"/>
                    <a:pt x="229" y="143"/>
                    <a:pt x="233" y="143"/>
                  </a:cubicBezTo>
                  <a:cubicBezTo>
                    <a:pt x="253" y="143"/>
                    <a:pt x="275" y="117"/>
                    <a:pt x="256" y="108"/>
                  </a:cubicBezTo>
                  <a:cubicBezTo>
                    <a:pt x="233" y="97"/>
                    <a:pt x="223" y="86"/>
                    <a:pt x="211" y="74"/>
                  </a:cubicBezTo>
                  <a:cubicBezTo>
                    <a:pt x="189" y="64"/>
                    <a:pt x="178" y="64"/>
                    <a:pt x="167" y="52"/>
                  </a:cubicBezTo>
                  <a:cubicBezTo>
                    <a:pt x="134" y="30"/>
                    <a:pt x="100" y="19"/>
                    <a:pt x="67" y="8"/>
                  </a:cubicBezTo>
                  <a:cubicBezTo>
                    <a:pt x="62" y="3"/>
                    <a:pt x="54"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11"/>
            <p:cNvSpPr/>
            <p:nvPr/>
          </p:nvSpPr>
          <p:spPr>
            <a:xfrm>
              <a:off x="1908800" y="4367086"/>
              <a:ext cx="3907" cy="2337"/>
            </a:xfrm>
            <a:custGeom>
              <a:avLst/>
              <a:gdLst/>
              <a:ahLst/>
              <a:cxnLst/>
              <a:rect l="l" t="t" r="r" b="b"/>
              <a:pathLst>
                <a:path w="112" h="67" extrusionOk="0">
                  <a:moveTo>
                    <a:pt x="56" y="0"/>
                  </a:moveTo>
                  <a:cubicBezTo>
                    <a:pt x="1" y="0"/>
                    <a:pt x="1" y="67"/>
                    <a:pt x="56" y="67"/>
                  </a:cubicBezTo>
                  <a:cubicBezTo>
                    <a:pt x="112" y="67"/>
                    <a:pt x="112"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11"/>
            <p:cNvSpPr/>
            <p:nvPr/>
          </p:nvSpPr>
          <p:spPr>
            <a:xfrm>
              <a:off x="1894321" y="4434664"/>
              <a:ext cx="24979" cy="12560"/>
            </a:xfrm>
            <a:custGeom>
              <a:avLst/>
              <a:gdLst/>
              <a:ahLst/>
              <a:cxnLst/>
              <a:rect l="l" t="t" r="r" b="b"/>
              <a:pathLst>
                <a:path w="716" h="360" extrusionOk="0">
                  <a:moveTo>
                    <a:pt x="552" y="0"/>
                  </a:moveTo>
                  <a:cubicBezTo>
                    <a:pt x="336" y="0"/>
                    <a:pt x="110" y="111"/>
                    <a:pt x="15" y="310"/>
                  </a:cubicBezTo>
                  <a:cubicBezTo>
                    <a:pt x="0" y="340"/>
                    <a:pt x="40" y="359"/>
                    <a:pt x="75" y="359"/>
                  </a:cubicBezTo>
                  <a:cubicBezTo>
                    <a:pt x="92" y="359"/>
                    <a:pt x="108" y="355"/>
                    <a:pt x="115" y="344"/>
                  </a:cubicBezTo>
                  <a:cubicBezTo>
                    <a:pt x="210" y="192"/>
                    <a:pt x="369" y="89"/>
                    <a:pt x="544" y="89"/>
                  </a:cubicBezTo>
                  <a:cubicBezTo>
                    <a:pt x="575" y="89"/>
                    <a:pt x="607" y="92"/>
                    <a:pt x="638" y="99"/>
                  </a:cubicBezTo>
                  <a:cubicBezTo>
                    <a:pt x="660" y="99"/>
                    <a:pt x="693" y="87"/>
                    <a:pt x="705" y="65"/>
                  </a:cubicBezTo>
                  <a:cubicBezTo>
                    <a:pt x="716" y="32"/>
                    <a:pt x="693" y="10"/>
                    <a:pt x="660" y="10"/>
                  </a:cubicBezTo>
                  <a:cubicBezTo>
                    <a:pt x="625" y="4"/>
                    <a:pt x="588" y="0"/>
                    <a:pt x="55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11"/>
            <p:cNvSpPr/>
            <p:nvPr/>
          </p:nvSpPr>
          <p:spPr>
            <a:xfrm>
              <a:off x="1901682" y="4440770"/>
              <a:ext cx="17618" cy="9559"/>
            </a:xfrm>
            <a:custGeom>
              <a:avLst/>
              <a:gdLst/>
              <a:ahLst/>
              <a:cxnLst/>
              <a:rect l="l" t="t" r="r" b="b"/>
              <a:pathLst>
                <a:path w="505" h="274" extrusionOk="0">
                  <a:moveTo>
                    <a:pt x="443" y="0"/>
                  </a:moveTo>
                  <a:cubicBezTo>
                    <a:pt x="273" y="0"/>
                    <a:pt x="99" y="87"/>
                    <a:pt x="15" y="224"/>
                  </a:cubicBezTo>
                  <a:cubicBezTo>
                    <a:pt x="0" y="254"/>
                    <a:pt x="25" y="273"/>
                    <a:pt x="50" y="273"/>
                  </a:cubicBezTo>
                  <a:cubicBezTo>
                    <a:pt x="62" y="273"/>
                    <a:pt x="75" y="269"/>
                    <a:pt x="82" y="258"/>
                  </a:cubicBezTo>
                  <a:cubicBezTo>
                    <a:pt x="171" y="135"/>
                    <a:pt x="316" y="57"/>
                    <a:pt x="472" y="57"/>
                  </a:cubicBezTo>
                  <a:cubicBezTo>
                    <a:pt x="482" y="57"/>
                    <a:pt x="505" y="46"/>
                    <a:pt x="505" y="35"/>
                  </a:cubicBezTo>
                  <a:cubicBezTo>
                    <a:pt x="505" y="13"/>
                    <a:pt x="482" y="1"/>
                    <a:pt x="472" y="1"/>
                  </a:cubicBezTo>
                  <a:cubicBezTo>
                    <a:pt x="462" y="1"/>
                    <a:pt x="452" y="0"/>
                    <a:pt x="4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11"/>
            <p:cNvSpPr/>
            <p:nvPr/>
          </p:nvSpPr>
          <p:spPr>
            <a:xfrm>
              <a:off x="1913056" y="4450364"/>
              <a:ext cx="9769" cy="15316"/>
            </a:xfrm>
            <a:custGeom>
              <a:avLst/>
              <a:gdLst/>
              <a:ahLst/>
              <a:cxnLst/>
              <a:rect l="l" t="t" r="r" b="b"/>
              <a:pathLst>
                <a:path w="280" h="439" extrusionOk="0">
                  <a:moveTo>
                    <a:pt x="205" y="0"/>
                  </a:moveTo>
                  <a:cubicBezTo>
                    <a:pt x="190" y="0"/>
                    <a:pt x="176" y="11"/>
                    <a:pt x="168" y="27"/>
                  </a:cubicBezTo>
                  <a:cubicBezTo>
                    <a:pt x="112" y="149"/>
                    <a:pt x="45" y="272"/>
                    <a:pt x="1" y="394"/>
                  </a:cubicBezTo>
                  <a:cubicBezTo>
                    <a:pt x="1" y="416"/>
                    <a:pt x="12" y="427"/>
                    <a:pt x="34" y="438"/>
                  </a:cubicBezTo>
                  <a:cubicBezTo>
                    <a:pt x="57" y="438"/>
                    <a:pt x="79" y="427"/>
                    <a:pt x="90" y="405"/>
                  </a:cubicBezTo>
                  <a:cubicBezTo>
                    <a:pt x="156" y="294"/>
                    <a:pt x="212" y="171"/>
                    <a:pt x="268" y="49"/>
                  </a:cubicBezTo>
                  <a:cubicBezTo>
                    <a:pt x="279" y="27"/>
                    <a:pt x="245" y="5"/>
                    <a:pt x="223" y="5"/>
                  </a:cubicBezTo>
                  <a:cubicBezTo>
                    <a:pt x="217" y="2"/>
                    <a:pt x="211" y="0"/>
                    <a:pt x="20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11"/>
            <p:cNvSpPr/>
            <p:nvPr/>
          </p:nvSpPr>
          <p:spPr>
            <a:xfrm>
              <a:off x="2053098" y="4428140"/>
              <a:ext cx="26305" cy="33178"/>
            </a:xfrm>
            <a:custGeom>
              <a:avLst/>
              <a:gdLst/>
              <a:ahLst/>
              <a:cxnLst/>
              <a:rect l="l" t="t" r="r" b="b"/>
              <a:pathLst>
                <a:path w="754" h="951" extrusionOk="0">
                  <a:moveTo>
                    <a:pt x="65" y="0"/>
                  </a:moveTo>
                  <a:cubicBezTo>
                    <a:pt x="33" y="0"/>
                    <a:pt x="1" y="26"/>
                    <a:pt x="35" y="52"/>
                  </a:cubicBezTo>
                  <a:cubicBezTo>
                    <a:pt x="314" y="286"/>
                    <a:pt x="524" y="586"/>
                    <a:pt x="670" y="931"/>
                  </a:cubicBezTo>
                  <a:cubicBezTo>
                    <a:pt x="674" y="944"/>
                    <a:pt x="689" y="950"/>
                    <a:pt x="704" y="950"/>
                  </a:cubicBezTo>
                  <a:cubicBezTo>
                    <a:pt x="728" y="950"/>
                    <a:pt x="754" y="936"/>
                    <a:pt x="747" y="909"/>
                  </a:cubicBezTo>
                  <a:cubicBezTo>
                    <a:pt x="625" y="553"/>
                    <a:pt x="391" y="241"/>
                    <a:pt x="91" y="7"/>
                  </a:cubicBezTo>
                  <a:cubicBezTo>
                    <a:pt x="84" y="2"/>
                    <a:pt x="74" y="0"/>
                    <a:pt x="6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11"/>
            <p:cNvSpPr/>
            <p:nvPr/>
          </p:nvSpPr>
          <p:spPr>
            <a:xfrm>
              <a:off x="2065065" y="4432397"/>
              <a:ext cx="18107" cy="19328"/>
            </a:xfrm>
            <a:custGeom>
              <a:avLst/>
              <a:gdLst/>
              <a:ahLst/>
              <a:cxnLst/>
              <a:rect l="l" t="t" r="r" b="b"/>
              <a:pathLst>
                <a:path w="519" h="554" extrusionOk="0">
                  <a:moveTo>
                    <a:pt x="51" y="1"/>
                  </a:moveTo>
                  <a:cubicBezTo>
                    <a:pt x="27" y="1"/>
                    <a:pt x="1" y="24"/>
                    <a:pt x="26" y="41"/>
                  </a:cubicBezTo>
                  <a:cubicBezTo>
                    <a:pt x="104" y="108"/>
                    <a:pt x="181" y="186"/>
                    <a:pt x="248" y="275"/>
                  </a:cubicBezTo>
                  <a:cubicBezTo>
                    <a:pt x="327" y="353"/>
                    <a:pt x="382" y="442"/>
                    <a:pt x="438" y="542"/>
                  </a:cubicBezTo>
                  <a:cubicBezTo>
                    <a:pt x="446" y="550"/>
                    <a:pt x="459" y="554"/>
                    <a:pt x="472" y="554"/>
                  </a:cubicBezTo>
                  <a:cubicBezTo>
                    <a:pt x="496" y="554"/>
                    <a:pt x="519" y="541"/>
                    <a:pt x="504" y="520"/>
                  </a:cubicBezTo>
                  <a:cubicBezTo>
                    <a:pt x="404" y="320"/>
                    <a:pt x="248" y="142"/>
                    <a:pt x="70" y="8"/>
                  </a:cubicBezTo>
                  <a:cubicBezTo>
                    <a:pt x="65" y="3"/>
                    <a:pt x="58" y="1"/>
                    <a:pt x="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11"/>
            <p:cNvSpPr/>
            <p:nvPr/>
          </p:nvSpPr>
          <p:spPr>
            <a:xfrm>
              <a:off x="2077974" y="4436862"/>
              <a:ext cx="8966" cy="7745"/>
            </a:xfrm>
            <a:custGeom>
              <a:avLst/>
              <a:gdLst/>
              <a:ahLst/>
              <a:cxnLst/>
              <a:rect l="l" t="t" r="r" b="b"/>
              <a:pathLst>
                <a:path w="257" h="222" extrusionOk="0">
                  <a:moveTo>
                    <a:pt x="45" y="1"/>
                  </a:moveTo>
                  <a:cubicBezTo>
                    <a:pt x="32" y="1"/>
                    <a:pt x="18" y="7"/>
                    <a:pt x="12" y="14"/>
                  </a:cubicBezTo>
                  <a:cubicBezTo>
                    <a:pt x="1" y="24"/>
                    <a:pt x="1" y="36"/>
                    <a:pt x="12" y="58"/>
                  </a:cubicBezTo>
                  <a:cubicBezTo>
                    <a:pt x="45" y="80"/>
                    <a:pt x="68" y="113"/>
                    <a:pt x="101" y="136"/>
                  </a:cubicBezTo>
                  <a:cubicBezTo>
                    <a:pt x="112" y="147"/>
                    <a:pt x="134" y="158"/>
                    <a:pt x="145" y="180"/>
                  </a:cubicBezTo>
                  <a:cubicBezTo>
                    <a:pt x="167" y="192"/>
                    <a:pt x="179" y="202"/>
                    <a:pt x="201" y="214"/>
                  </a:cubicBezTo>
                  <a:cubicBezTo>
                    <a:pt x="207" y="219"/>
                    <a:pt x="215" y="222"/>
                    <a:pt x="223" y="222"/>
                  </a:cubicBezTo>
                  <a:cubicBezTo>
                    <a:pt x="231" y="222"/>
                    <a:pt x="240" y="219"/>
                    <a:pt x="246" y="214"/>
                  </a:cubicBezTo>
                  <a:cubicBezTo>
                    <a:pt x="256" y="214"/>
                    <a:pt x="256" y="192"/>
                    <a:pt x="256" y="180"/>
                  </a:cubicBezTo>
                  <a:cubicBezTo>
                    <a:pt x="234" y="169"/>
                    <a:pt x="223" y="147"/>
                    <a:pt x="212" y="136"/>
                  </a:cubicBezTo>
                  <a:cubicBezTo>
                    <a:pt x="190" y="125"/>
                    <a:pt x="179" y="103"/>
                    <a:pt x="167" y="91"/>
                  </a:cubicBezTo>
                  <a:cubicBezTo>
                    <a:pt x="134" y="69"/>
                    <a:pt x="101" y="36"/>
                    <a:pt x="68" y="14"/>
                  </a:cubicBezTo>
                  <a:cubicBezTo>
                    <a:pt x="63" y="4"/>
                    <a:pt x="54"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11"/>
            <p:cNvSpPr/>
            <p:nvPr/>
          </p:nvSpPr>
          <p:spPr>
            <a:xfrm>
              <a:off x="2140459" y="4429571"/>
              <a:ext cx="30003" cy="7222"/>
            </a:xfrm>
            <a:custGeom>
              <a:avLst/>
              <a:gdLst/>
              <a:ahLst/>
              <a:cxnLst/>
              <a:rect l="l" t="t" r="r" b="b"/>
              <a:pathLst>
                <a:path w="860" h="207" extrusionOk="0">
                  <a:moveTo>
                    <a:pt x="213" y="1"/>
                  </a:moveTo>
                  <a:cubicBezTo>
                    <a:pt x="157" y="1"/>
                    <a:pt x="101" y="4"/>
                    <a:pt x="45" y="11"/>
                  </a:cubicBezTo>
                  <a:cubicBezTo>
                    <a:pt x="22" y="11"/>
                    <a:pt x="0" y="33"/>
                    <a:pt x="12" y="55"/>
                  </a:cubicBezTo>
                  <a:cubicBezTo>
                    <a:pt x="22" y="78"/>
                    <a:pt x="45" y="78"/>
                    <a:pt x="67" y="78"/>
                  </a:cubicBezTo>
                  <a:cubicBezTo>
                    <a:pt x="115" y="71"/>
                    <a:pt x="163" y="68"/>
                    <a:pt x="211" y="68"/>
                  </a:cubicBezTo>
                  <a:cubicBezTo>
                    <a:pt x="407" y="68"/>
                    <a:pt x="600" y="120"/>
                    <a:pt x="779" y="200"/>
                  </a:cubicBezTo>
                  <a:cubicBezTo>
                    <a:pt x="783" y="205"/>
                    <a:pt x="789" y="207"/>
                    <a:pt x="795" y="207"/>
                  </a:cubicBezTo>
                  <a:cubicBezTo>
                    <a:pt x="822" y="207"/>
                    <a:pt x="859" y="174"/>
                    <a:pt x="823" y="156"/>
                  </a:cubicBezTo>
                  <a:cubicBezTo>
                    <a:pt x="639" y="50"/>
                    <a:pt x="426" y="1"/>
                    <a:pt x="21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11"/>
            <p:cNvSpPr/>
            <p:nvPr/>
          </p:nvSpPr>
          <p:spPr>
            <a:xfrm>
              <a:off x="2153263" y="4427442"/>
              <a:ext cx="20584" cy="7850"/>
            </a:xfrm>
            <a:custGeom>
              <a:avLst/>
              <a:gdLst/>
              <a:ahLst/>
              <a:cxnLst/>
              <a:rect l="l" t="t" r="r" b="b"/>
              <a:pathLst>
                <a:path w="590" h="225" extrusionOk="0">
                  <a:moveTo>
                    <a:pt x="44" y="1"/>
                  </a:moveTo>
                  <a:cubicBezTo>
                    <a:pt x="33" y="1"/>
                    <a:pt x="20" y="9"/>
                    <a:pt x="11" y="17"/>
                  </a:cubicBezTo>
                  <a:cubicBezTo>
                    <a:pt x="1" y="39"/>
                    <a:pt x="23" y="50"/>
                    <a:pt x="45" y="61"/>
                  </a:cubicBezTo>
                  <a:cubicBezTo>
                    <a:pt x="212" y="84"/>
                    <a:pt x="379" y="139"/>
                    <a:pt x="535" y="217"/>
                  </a:cubicBezTo>
                  <a:cubicBezTo>
                    <a:pt x="540" y="222"/>
                    <a:pt x="548" y="225"/>
                    <a:pt x="556" y="225"/>
                  </a:cubicBezTo>
                  <a:cubicBezTo>
                    <a:pt x="565" y="225"/>
                    <a:pt x="573" y="222"/>
                    <a:pt x="579" y="217"/>
                  </a:cubicBezTo>
                  <a:cubicBezTo>
                    <a:pt x="590" y="205"/>
                    <a:pt x="590" y="183"/>
                    <a:pt x="579" y="172"/>
                  </a:cubicBezTo>
                  <a:cubicBezTo>
                    <a:pt x="423" y="84"/>
                    <a:pt x="245" y="27"/>
                    <a:pt x="56" y="5"/>
                  </a:cubicBezTo>
                  <a:cubicBezTo>
                    <a:pt x="53" y="2"/>
                    <a:pt x="49"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11"/>
            <p:cNvSpPr/>
            <p:nvPr/>
          </p:nvSpPr>
          <p:spPr>
            <a:xfrm>
              <a:off x="2168021" y="4427233"/>
              <a:ext cx="8164" cy="4186"/>
            </a:xfrm>
            <a:custGeom>
              <a:avLst/>
              <a:gdLst/>
              <a:ahLst/>
              <a:cxnLst/>
              <a:rect l="l" t="t" r="r" b="b"/>
              <a:pathLst>
                <a:path w="234" h="120" extrusionOk="0">
                  <a:moveTo>
                    <a:pt x="33" y="1"/>
                  </a:moveTo>
                  <a:cubicBezTo>
                    <a:pt x="23" y="1"/>
                    <a:pt x="0" y="11"/>
                    <a:pt x="0" y="33"/>
                  </a:cubicBezTo>
                  <a:cubicBezTo>
                    <a:pt x="0" y="56"/>
                    <a:pt x="23" y="67"/>
                    <a:pt x="33" y="67"/>
                  </a:cubicBezTo>
                  <a:lnTo>
                    <a:pt x="78" y="67"/>
                  </a:lnTo>
                  <a:lnTo>
                    <a:pt x="89" y="78"/>
                  </a:lnTo>
                  <a:lnTo>
                    <a:pt x="112" y="78"/>
                  </a:lnTo>
                  <a:cubicBezTo>
                    <a:pt x="122" y="90"/>
                    <a:pt x="134" y="90"/>
                    <a:pt x="144" y="100"/>
                  </a:cubicBezTo>
                  <a:cubicBezTo>
                    <a:pt x="156" y="100"/>
                    <a:pt x="178" y="112"/>
                    <a:pt x="189" y="112"/>
                  </a:cubicBezTo>
                  <a:cubicBezTo>
                    <a:pt x="195" y="117"/>
                    <a:pt x="200" y="120"/>
                    <a:pt x="206" y="120"/>
                  </a:cubicBezTo>
                  <a:cubicBezTo>
                    <a:pt x="211" y="120"/>
                    <a:pt x="217" y="117"/>
                    <a:pt x="223" y="112"/>
                  </a:cubicBezTo>
                  <a:cubicBezTo>
                    <a:pt x="233" y="100"/>
                    <a:pt x="233" y="90"/>
                    <a:pt x="233" y="78"/>
                  </a:cubicBezTo>
                  <a:cubicBezTo>
                    <a:pt x="223" y="67"/>
                    <a:pt x="211" y="56"/>
                    <a:pt x="189" y="45"/>
                  </a:cubicBezTo>
                  <a:cubicBezTo>
                    <a:pt x="178" y="45"/>
                    <a:pt x="167" y="33"/>
                    <a:pt x="144" y="23"/>
                  </a:cubicBezTo>
                  <a:cubicBezTo>
                    <a:pt x="112" y="11"/>
                    <a:pt x="78"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11"/>
            <p:cNvSpPr/>
            <p:nvPr/>
          </p:nvSpPr>
          <p:spPr>
            <a:xfrm>
              <a:off x="2164497" y="4406649"/>
              <a:ext cx="10920" cy="4710"/>
            </a:xfrm>
            <a:custGeom>
              <a:avLst/>
              <a:gdLst/>
              <a:ahLst/>
              <a:cxnLst/>
              <a:rect l="l" t="t" r="r" b="b"/>
              <a:pathLst>
                <a:path w="313" h="135" extrusionOk="0">
                  <a:moveTo>
                    <a:pt x="68" y="1"/>
                  </a:moveTo>
                  <a:cubicBezTo>
                    <a:pt x="45" y="1"/>
                    <a:pt x="23" y="1"/>
                    <a:pt x="12" y="12"/>
                  </a:cubicBezTo>
                  <a:cubicBezTo>
                    <a:pt x="1" y="34"/>
                    <a:pt x="12" y="57"/>
                    <a:pt x="23" y="57"/>
                  </a:cubicBezTo>
                  <a:cubicBezTo>
                    <a:pt x="112" y="79"/>
                    <a:pt x="190" y="112"/>
                    <a:pt x="268" y="134"/>
                  </a:cubicBezTo>
                  <a:cubicBezTo>
                    <a:pt x="279" y="134"/>
                    <a:pt x="302" y="134"/>
                    <a:pt x="302" y="112"/>
                  </a:cubicBezTo>
                  <a:cubicBezTo>
                    <a:pt x="312" y="101"/>
                    <a:pt x="302" y="90"/>
                    <a:pt x="290" y="79"/>
                  </a:cubicBezTo>
                  <a:cubicBezTo>
                    <a:pt x="257" y="67"/>
                    <a:pt x="223" y="57"/>
                    <a:pt x="179" y="45"/>
                  </a:cubicBezTo>
                  <a:lnTo>
                    <a:pt x="68"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11"/>
            <p:cNvSpPr/>
            <p:nvPr/>
          </p:nvSpPr>
          <p:spPr>
            <a:xfrm>
              <a:off x="2015314" y="4269817"/>
              <a:ext cx="17130" cy="24770"/>
            </a:xfrm>
            <a:custGeom>
              <a:avLst/>
              <a:gdLst/>
              <a:ahLst/>
              <a:cxnLst/>
              <a:rect l="l" t="t" r="r" b="b"/>
              <a:pathLst>
                <a:path w="491" h="710" extrusionOk="0">
                  <a:moveTo>
                    <a:pt x="421" y="0"/>
                  </a:moveTo>
                  <a:cubicBezTo>
                    <a:pt x="412" y="0"/>
                    <a:pt x="403" y="3"/>
                    <a:pt x="396" y="8"/>
                  </a:cubicBezTo>
                  <a:cubicBezTo>
                    <a:pt x="295" y="97"/>
                    <a:pt x="206" y="197"/>
                    <a:pt x="139" y="308"/>
                  </a:cubicBezTo>
                  <a:cubicBezTo>
                    <a:pt x="73" y="420"/>
                    <a:pt x="6" y="541"/>
                    <a:pt x="6" y="675"/>
                  </a:cubicBezTo>
                  <a:cubicBezTo>
                    <a:pt x="0" y="699"/>
                    <a:pt x="20" y="710"/>
                    <a:pt x="41" y="710"/>
                  </a:cubicBezTo>
                  <a:cubicBezTo>
                    <a:pt x="59" y="710"/>
                    <a:pt x="79" y="702"/>
                    <a:pt x="84" y="686"/>
                  </a:cubicBezTo>
                  <a:cubicBezTo>
                    <a:pt x="129" y="575"/>
                    <a:pt x="173" y="452"/>
                    <a:pt x="240" y="341"/>
                  </a:cubicBezTo>
                  <a:cubicBezTo>
                    <a:pt x="295" y="230"/>
                    <a:pt x="384" y="141"/>
                    <a:pt x="473" y="52"/>
                  </a:cubicBezTo>
                  <a:cubicBezTo>
                    <a:pt x="490" y="27"/>
                    <a:pt x="454" y="0"/>
                    <a:pt x="42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11"/>
            <p:cNvSpPr/>
            <p:nvPr/>
          </p:nvSpPr>
          <p:spPr>
            <a:xfrm>
              <a:off x="2021629" y="4274631"/>
              <a:ext cx="16676" cy="19921"/>
            </a:xfrm>
            <a:custGeom>
              <a:avLst/>
              <a:gdLst/>
              <a:ahLst/>
              <a:cxnLst/>
              <a:rect l="l" t="t" r="r" b="b"/>
              <a:pathLst>
                <a:path w="478" h="571" extrusionOk="0">
                  <a:moveTo>
                    <a:pt x="418" y="0"/>
                  </a:moveTo>
                  <a:cubicBezTo>
                    <a:pt x="412" y="0"/>
                    <a:pt x="407" y="1"/>
                    <a:pt x="403" y="3"/>
                  </a:cubicBezTo>
                  <a:cubicBezTo>
                    <a:pt x="314" y="81"/>
                    <a:pt x="248" y="159"/>
                    <a:pt x="181" y="248"/>
                  </a:cubicBezTo>
                  <a:cubicBezTo>
                    <a:pt x="114" y="337"/>
                    <a:pt x="47" y="426"/>
                    <a:pt x="14" y="537"/>
                  </a:cubicBezTo>
                  <a:cubicBezTo>
                    <a:pt x="0" y="559"/>
                    <a:pt x="27" y="571"/>
                    <a:pt x="51" y="571"/>
                  </a:cubicBezTo>
                  <a:cubicBezTo>
                    <a:pt x="65" y="571"/>
                    <a:pt x="77" y="567"/>
                    <a:pt x="81" y="559"/>
                  </a:cubicBezTo>
                  <a:cubicBezTo>
                    <a:pt x="136" y="470"/>
                    <a:pt x="192" y="371"/>
                    <a:pt x="259" y="282"/>
                  </a:cubicBezTo>
                  <a:cubicBezTo>
                    <a:pt x="314" y="203"/>
                    <a:pt x="381" y="114"/>
                    <a:pt x="459" y="37"/>
                  </a:cubicBezTo>
                  <a:cubicBezTo>
                    <a:pt x="478" y="19"/>
                    <a:pt x="443" y="0"/>
                    <a:pt x="41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11"/>
            <p:cNvSpPr/>
            <p:nvPr/>
          </p:nvSpPr>
          <p:spPr>
            <a:xfrm>
              <a:off x="2024594" y="4268072"/>
              <a:ext cx="37365" cy="34539"/>
            </a:xfrm>
            <a:custGeom>
              <a:avLst/>
              <a:gdLst/>
              <a:ahLst/>
              <a:cxnLst/>
              <a:rect l="l" t="t" r="r" b="b"/>
              <a:pathLst>
                <a:path w="1071" h="990" extrusionOk="0">
                  <a:moveTo>
                    <a:pt x="1007" y="1"/>
                  </a:moveTo>
                  <a:cubicBezTo>
                    <a:pt x="1003" y="1"/>
                    <a:pt x="1000" y="1"/>
                    <a:pt x="997" y="2"/>
                  </a:cubicBezTo>
                  <a:cubicBezTo>
                    <a:pt x="541" y="136"/>
                    <a:pt x="163" y="502"/>
                    <a:pt x="7" y="947"/>
                  </a:cubicBezTo>
                  <a:cubicBezTo>
                    <a:pt x="0" y="974"/>
                    <a:pt x="30" y="989"/>
                    <a:pt x="58" y="989"/>
                  </a:cubicBezTo>
                  <a:cubicBezTo>
                    <a:pt x="75" y="989"/>
                    <a:pt x="92" y="983"/>
                    <a:pt x="96" y="970"/>
                  </a:cubicBezTo>
                  <a:cubicBezTo>
                    <a:pt x="252" y="536"/>
                    <a:pt x="607" y="213"/>
                    <a:pt x="1030" y="58"/>
                  </a:cubicBezTo>
                  <a:cubicBezTo>
                    <a:pt x="1070" y="48"/>
                    <a:pt x="1038" y="1"/>
                    <a:pt x="100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11"/>
            <p:cNvSpPr/>
            <p:nvPr/>
          </p:nvSpPr>
          <p:spPr>
            <a:xfrm>
              <a:off x="2053168" y="4275818"/>
              <a:ext cx="13222" cy="11024"/>
            </a:xfrm>
            <a:custGeom>
              <a:avLst/>
              <a:gdLst/>
              <a:ahLst/>
              <a:cxnLst/>
              <a:rect l="l" t="t" r="r" b="b"/>
              <a:pathLst>
                <a:path w="379" h="316" extrusionOk="0">
                  <a:moveTo>
                    <a:pt x="321" y="1"/>
                  </a:moveTo>
                  <a:cubicBezTo>
                    <a:pt x="310" y="1"/>
                    <a:pt x="299" y="4"/>
                    <a:pt x="289" y="14"/>
                  </a:cubicBezTo>
                  <a:cubicBezTo>
                    <a:pt x="200" y="92"/>
                    <a:pt x="111" y="169"/>
                    <a:pt x="22" y="258"/>
                  </a:cubicBezTo>
                  <a:cubicBezTo>
                    <a:pt x="0" y="270"/>
                    <a:pt x="0" y="292"/>
                    <a:pt x="22" y="303"/>
                  </a:cubicBezTo>
                  <a:cubicBezTo>
                    <a:pt x="29" y="309"/>
                    <a:pt x="42" y="316"/>
                    <a:pt x="57" y="316"/>
                  </a:cubicBezTo>
                  <a:cubicBezTo>
                    <a:pt x="68" y="316"/>
                    <a:pt x="80" y="312"/>
                    <a:pt x="89" y="303"/>
                  </a:cubicBezTo>
                  <a:cubicBezTo>
                    <a:pt x="178" y="225"/>
                    <a:pt x="267" y="147"/>
                    <a:pt x="367" y="70"/>
                  </a:cubicBezTo>
                  <a:cubicBezTo>
                    <a:pt x="378" y="47"/>
                    <a:pt x="378" y="25"/>
                    <a:pt x="367" y="14"/>
                  </a:cubicBezTo>
                  <a:cubicBezTo>
                    <a:pt x="354" y="7"/>
                    <a:pt x="337" y="1"/>
                    <a:pt x="32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11"/>
            <p:cNvSpPr/>
            <p:nvPr/>
          </p:nvSpPr>
          <p:spPr>
            <a:xfrm>
              <a:off x="1972820" y="4274945"/>
              <a:ext cx="7152" cy="15804"/>
            </a:xfrm>
            <a:custGeom>
              <a:avLst/>
              <a:gdLst/>
              <a:ahLst/>
              <a:cxnLst/>
              <a:rect l="l" t="t" r="r" b="b"/>
              <a:pathLst>
                <a:path w="205" h="453" extrusionOk="0">
                  <a:moveTo>
                    <a:pt x="155" y="1"/>
                  </a:moveTo>
                  <a:cubicBezTo>
                    <a:pt x="143" y="1"/>
                    <a:pt x="131" y="5"/>
                    <a:pt x="123" y="16"/>
                  </a:cubicBezTo>
                  <a:cubicBezTo>
                    <a:pt x="45" y="139"/>
                    <a:pt x="0" y="283"/>
                    <a:pt x="0" y="428"/>
                  </a:cubicBezTo>
                  <a:cubicBezTo>
                    <a:pt x="0" y="445"/>
                    <a:pt x="17" y="453"/>
                    <a:pt x="35" y="453"/>
                  </a:cubicBezTo>
                  <a:cubicBezTo>
                    <a:pt x="53" y="453"/>
                    <a:pt x="73" y="445"/>
                    <a:pt x="79" y="428"/>
                  </a:cubicBezTo>
                  <a:cubicBezTo>
                    <a:pt x="89" y="295"/>
                    <a:pt x="123" y="161"/>
                    <a:pt x="190" y="50"/>
                  </a:cubicBezTo>
                  <a:cubicBezTo>
                    <a:pt x="205" y="20"/>
                    <a:pt x="180" y="1"/>
                    <a:pt x="15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11"/>
            <p:cNvSpPr/>
            <p:nvPr/>
          </p:nvSpPr>
          <p:spPr>
            <a:xfrm>
              <a:off x="1977460" y="4281260"/>
              <a:ext cx="3384" cy="9803"/>
            </a:xfrm>
            <a:custGeom>
              <a:avLst/>
              <a:gdLst/>
              <a:ahLst/>
              <a:cxnLst/>
              <a:rect l="l" t="t" r="r" b="b"/>
              <a:pathLst>
                <a:path w="97" h="281" extrusionOk="0">
                  <a:moveTo>
                    <a:pt x="71" y="1"/>
                  </a:moveTo>
                  <a:cubicBezTo>
                    <a:pt x="61" y="1"/>
                    <a:pt x="50" y="4"/>
                    <a:pt x="45" y="13"/>
                  </a:cubicBezTo>
                  <a:cubicBezTo>
                    <a:pt x="35" y="92"/>
                    <a:pt x="12" y="181"/>
                    <a:pt x="1" y="258"/>
                  </a:cubicBezTo>
                  <a:cubicBezTo>
                    <a:pt x="1" y="270"/>
                    <a:pt x="12" y="280"/>
                    <a:pt x="23" y="280"/>
                  </a:cubicBezTo>
                  <a:cubicBezTo>
                    <a:pt x="35" y="280"/>
                    <a:pt x="45" y="280"/>
                    <a:pt x="45" y="270"/>
                  </a:cubicBezTo>
                  <a:cubicBezTo>
                    <a:pt x="68" y="181"/>
                    <a:pt x="79" y="102"/>
                    <a:pt x="90" y="13"/>
                  </a:cubicBezTo>
                  <a:cubicBezTo>
                    <a:pt x="97" y="7"/>
                    <a:pt x="84" y="1"/>
                    <a:pt x="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11"/>
            <p:cNvSpPr/>
            <p:nvPr/>
          </p:nvSpPr>
          <p:spPr>
            <a:xfrm>
              <a:off x="2097546" y="4343396"/>
              <a:ext cx="39842" cy="12176"/>
            </a:xfrm>
            <a:custGeom>
              <a:avLst/>
              <a:gdLst/>
              <a:ahLst/>
              <a:cxnLst/>
              <a:rect l="l" t="t" r="r" b="b"/>
              <a:pathLst>
                <a:path w="1142" h="349" extrusionOk="0">
                  <a:moveTo>
                    <a:pt x="910" y="1"/>
                  </a:moveTo>
                  <a:cubicBezTo>
                    <a:pt x="588" y="1"/>
                    <a:pt x="260" y="98"/>
                    <a:pt x="18" y="313"/>
                  </a:cubicBezTo>
                  <a:cubicBezTo>
                    <a:pt x="0" y="331"/>
                    <a:pt x="26" y="349"/>
                    <a:pt x="42" y="349"/>
                  </a:cubicBezTo>
                  <a:cubicBezTo>
                    <a:pt x="46" y="349"/>
                    <a:pt x="49" y="348"/>
                    <a:pt x="51" y="345"/>
                  </a:cubicBezTo>
                  <a:cubicBezTo>
                    <a:pt x="308" y="166"/>
                    <a:pt x="605" y="58"/>
                    <a:pt x="914" y="58"/>
                  </a:cubicBezTo>
                  <a:cubicBezTo>
                    <a:pt x="967" y="58"/>
                    <a:pt x="1021" y="61"/>
                    <a:pt x="1075" y="68"/>
                  </a:cubicBezTo>
                  <a:cubicBezTo>
                    <a:pt x="1119" y="68"/>
                    <a:pt x="1141" y="23"/>
                    <a:pt x="1097" y="12"/>
                  </a:cubicBezTo>
                  <a:cubicBezTo>
                    <a:pt x="1035" y="5"/>
                    <a:pt x="972" y="1"/>
                    <a:pt x="91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11"/>
            <p:cNvSpPr/>
            <p:nvPr/>
          </p:nvSpPr>
          <p:spPr>
            <a:xfrm>
              <a:off x="2110804" y="4348246"/>
              <a:ext cx="28398" cy="4989"/>
            </a:xfrm>
            <a:custGeom>
              <a:avLst/>
              <a:gdLst/>
              <a:ahLst/>
              <a:cxnLst/>
              <a:rect l="l" t="t" r="r" b="b"/>
              <a:pathLst>
                <a:path w="814" h="143" extrusionOk="0">
                  <a:moveTo>
                    <a:pt x="463" y="1"/>
                  </a:moveTo>
                  <a:cubicBezTo>
                    <a:pt x="317" y="1"/>
                    <a:pt x="172" y="31"/>
                    <a:pt x="39" y="95"/>
                  </a:cubicBezTo>
                  <a:cubicBezTo>
                    <a:pt x="0" y="114"/>
                    <a:pt x="28" y="142"/>
                    <a:pt x="57" y="142"/>
                  </a:cubicBezTo>
                  <a:cubicBezTo>
                    <a:pt x="62" y="142"/>
                    <a:pt x="67" y="141"/>
                    <a:pt x="72" y="140"/>
                  </a:cubicBezTo>
                  <a:cubicBezTo>
                    <a:pt x="206" y="86"/>
                    <a:pt x="349" y="56"/>
                    <a:pt x="490" y="56"/>
                  </a:cubicBezTo>
                  <a:cubicBezTo>
                    <a:pt x="582" y="56"/>
                    <a:pt x="674" y="69"/>
                    <a:pt x="761" y="95"/>
                  </a:cubicBezTo>
                  <a:cubicBezTo>
                    <a:pt x="765" y="97"/>
                    <a:pt x="769" y="97"/>
                    <a:pt x="772" y="97"/>
                  </a:cubicBezTo>
                  <a:cubicBezTo>
                    <a:pt x="799" y="97"/>
                    <a:pt x="813" y="61"/>
                    <a:pt x="783" y="51"/>
                  </a:cubicBezTo>
                  <a:cubicBezTo>
                    <a:pt x="679" y="18"/>
                    <a:pt x="571" y="1"/>
                    <a:pt x="46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11"/>
            <p:cNvSpPr/>
            <p:nvPr/>
          </p:nvSpPr>
          <p:spPr>
            <a:xfrm>
              <a:off x="2119909" y="4273585"/>
              <a:ext cx="6594" cy="11548"/>
            </a:xfrm>
            <a:custGeom>
              <a:avLst/>
              <a:gdLst/>
              <a:ahLst/>
              <a:cxnLst/>
              <a:rect l="l" t="t" r="r" b="b"/>
              <a:pathLst>
                <a:path w="189" h="331" extrusionOk="0">
                  <a:moveTo>
                    <a:pt x="156" y="0"/>
                  </a:moveTo>
                  <a:cubicBezTo>
                    <a:pt x="144" y="0"/>
                    <a:pt x="122" y="0"/>
                    <a:pt x="111" y="11"/>
                  </a:cubicBezTo>
                  <a:cubicBezTo>
                    <a:pt x="78" y="55"/>
                    <a:pt x="45" y="100"/>
                    <a:pt x="22" y="156"/>
                  </a:cubicBezTo>
                  <a:cubicBezTo>
                    <a:pt x="22" y="178"/>
                    <a:pt x="11" y="211"/>
                    <a:pt x="0" y="233"/>
                  </a:cubicBezTo>
                  <a:cubicBezTo>
                    <a:pt x="0" y="267"/>
                    <a:pt x="0" y="289"/>
                    <a:pt x="11" y="322"/>
                  </a:cubicBezTo>
                  <a:cubicBezTo>
                    <a:pt x="11" y="328"/>
                    <a:pt x="22" y="331"/>
                    <a:pt x="33" y="331"/>
                  </a:cubicBezTo>
                  <a:cubicBezTo>
                    <a:pt x="44" y="331"/>
                    <a:pt x="55" y="328"/>
                    <a:pt x="55" y="322"/>
                  </a:cubicBezTo>
                  <a:cubicBezTo>
                    <a:pt x="67" y="300"/>
                    <a:pt x="67" y="267"/>
                    <a:pt x="78" y="245"/>
                  </a:cubicBezTo>
                  <a:cubicBezTo>
                    <a:pt x="78" y="223"/>
                    <a:pt x="89" y="200"/>
                    <a:pt x="100" y="167"/>
                  </a:cubicBezTo>
                  <a:cubicBezTo>
                    <a:pt x="111" y="122"/>
                    <a:pt x="144" y="78"/>
                    <a:pt x="178" y="45"/>
                  </a:cubicBezTo>
                  <a:cubicBezTo>
                    <a:pt x="189" y="22"/>
                    <a:pt x="178" y="11"/>
                    <a:pt x="1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11"/>
            <p:cNvSpPr/>
            <p:nvPr/>
          </p:nvSpPr>
          <p:spPr>
            <a:xfrm>
              <a:off x="2124550" y="4282098"/>
              <a:ext cx="4291" cy="7396"/>
            </a:xfrm>
            <a:custGeom>
              <a:avLst/>
              <a:gdLst/>
              <a:ahLst/>
              <a:cxnLst/>
              <a:rect l="l" t="t" r="r" b="b"/>
              <a:pathLst>
                <a:path w="123" h="212" extrusionOk="0">
                  <a:moveTo>
                    <a:pt x="90" y="1"/>
                  </a:moveTo>
                  <a:cubicBezTo>
                    <a:pt x="78" y="1"/>
                    <a:pt x="56" y="1"/>
                    <a:pt x="45" y="12"/>
                  </a:cubicBezTo>
                  <a:cubicBezTo>
                    <a:pt x="34" y="45"/>
                    <a:pt x="34" y="78"/>
                    <a:pt x="23" y="100"/>
                  </a:cubicBezTo>
                  <a:cubicBezTo>
                    <a:pt x="23" y="112"/>
                    <a:pt x="11" y="134"/>
                    <a:pt x="11" y="145"/>
                  </a:cubicBezTo>
                  <a:cubicBezTo>
                    <a:pt x="11" y="157"/>
                    <a:pt x="1" y="179"/>
                    <a:pt x="1" y="189"/>
                  </a:cubicBezTo>
                  <a:cubicBezTo>
                    <a:pt x="1" y="201"/>
                    <a:pt x="23" y="212"/>
                    <a:pt x="34" y="212"/>
                  </a:cubicBezTo>
                  <a:cubicBezTo>
                    <a:pt x="45" y="212"/>
                    <a:pt x="56" y="212"/>
                    <a:pt x="67" y="201"/>
                  </a:cubicBezTo>
                  <a:cubicBezTo>
                    <a:pt x="78" y="179"/>
                    <a:pt x="78" y="167"/>
                    <a:pt x="78" y="157"/>
                  </a:cubicBezTo>
                  <a:cubicBezTo>
                    <a:pt x="90" y="145"/>
                    <a:pt x="90" y="134"/>
                    <a:pt x="90" y="112"/>
                  </a:cubicBezTo>
                  <a:cubicBezTo>
                    <a:pt x="100" y="90"/>
                    <a:pt x="112" y="56"/>
                    <a:pt x="112" y="34"/>
                  </a:cubicBezTo>
                  <a:cubicBezTo>
                    <a:pt x="123" y="12"/>
                    <a:pt x="112" y="1"/>
                    <a:pt x="9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11"/>
            <p:cNvSpPr/>
            <p:nvPr/>
          </p:nvSpPr>
          <p:spPr>
            <a:xfrm>
              <a:off x="2035165" y="4452667"/>
              <a:ext cx="17234" cy="30038"/>
            </a:xfrm>
            <a:custGeom>
              <a:avLst/>
              <a:gdLst/>
              <a:ahLst/>
              <a:cxnLst/>
              <a:rect l="l" t="t" r="r" b="b"/>
              <a:pathLst>
                <a:path w="494" h="861" extrusionOk="0">
                  <a:moveTo>
                    <a:pt x="59" y="1"/>
                  </a:moveTo>
                  <a:cubicBezTo>
                    <a:pt x="30" y="1"/>
                    <a:pt x="0" y="20"/>
                    <a:pt x="15" y="50"/>
                  </a:cubicBezTo>
                  <a:cubicBezTo>
                    <a:pt x="160" y="239"/>
                    <a:pt x="238" y="461"/>
                    <a:pt x="282" y="695"/>
                  </a:cubicBezTo>
                  <a:cubicBezTo>
                    <a:pt x="288" y="710"/>
                    <a:pt x="307" y="719"/>
                    <a:pt x="326" y="719"/>
                  </a:cubicBezTo>
                  <a:cubicBezTo>
                    <a:pt x="349" y="719"/>
                    <a:pt x="371" y="708"/>
                    <a:pt x="371" y="684"/>
                  </a:cubicBezTo>
                  <a:cubicBezTo>
                    <a:pt x="371" y="661"/>
                    <a:pt x="360" y="639"/>
                    <a:pt x="360" y="617"/>
                  </a:cubicBezTo>
                  <a:lnTo>
                    <a:pt x="360" y="617"/>
                  </a:lnTo>
                  <a:cubicBezTo>
                    <a:pt x="393" y="684"/>
                    <a:pt x="416" y="762"/>
                    <a:pt x="438" y="839"/>
                  </a:cubicBezTo>
                  <a:cubicBezTo>
                    <a:pt x="438" y="855"/>
                    <a:pt x="449" y="861"/>
                    <a:pt x="462" y="861"/>
                  </a:cubicBezTo>
                  <a:cubicBezTo>
                    <a:pt x="477" y="861"/>
                    <a:pt x="494" y="852"/>
                    <a:pt x="494" y="839"/>
                  </a:cubicBezTo>
                  <a:cubicBezTo>
                    <a:pt x="472" y="673"/>
                    <a:pt x="393" y="528"/>
                    <a:pt x="304" y="384"/>
                  </a:cubicBezTo>
                  <a:lnTo>
                    <a:pt x="294" y="384"/>
                  </a:lnTo>
                  <a:cubicBezTo>
                    <a:pt x="249" y="250"/>
                    <a:pt x="171" y="127"/>
                    <a:pt x="94" y="16"/>
                  </a:cubicBezTo>
                  <a:cubicBezTo>
                    <a:pt x="86" y="5"/>
                    <a:pt x="73" y="1"/>
                    <a:pt x="5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11"/>
            <p:cNvSpPr/>
            <p:nvPr/>
          </p:nvSpPr>
          <p:spPr>
            <a:xfrm>
              <a:off x="2053691" y="4467250"/>
              <a:ext cx="6070" cy="12385"/>
            </a:xfrm>
            <a:custGeom>
              <a:avLst/>
              <a:gdLst/>
              <a:ahLst/>
              <a:cxnLst/>
              <a:rect l="l" t="t" r="r" b="b"/>
              <a:pathLst>
                <a:path w="174" h="355" extrusionOk="0">
                  <a:moveTo>
                    <a:pt x="40" y="1"/>
                  </a:moveTo>
                  <a:cubicBezTo>
                    <a:pt x="20" y="1"/>
                    <a:pt x="1" y="13"/>
                    <a:pt x="7" y="32"/>
                  </a:cubicBezTo>
                  <a:cubicBezTo>
                    <a:pt x="18" y="88"/>
                    <a:pt x="40" y="132"/>
                    <a:pt x="52" y="188"/>
                  </a:cubicBezTo>
                  <a:cubicBezTo>
                    <a:pt x="63" y="210"/>
                    <a:pt x="74" y="233"/>
                    <a:pt x="74" y="255"/>
                  </a:cubicBezTo>
                  <a:cubicBezTo>
                    <a:pt x="85" y="288"/>
                    <a:pt x="96" y="310"/>
                    <a:pt x="119" y="332"/>
                  </a:cubicBezTo>
                  <a:cubicBezTo>
                    <a:pt x="119" y="344"/>
                    <a:pt x="129" y="355"/>
                    <a:pt x="152" y="355"/>
                  </a:cubicBezTo>
                  <a:cubicBezTo>
                    <a:pt x="163" y="355"/>
                    <a:pt x="174" y="344"/>
                    <a:pt x="174" y="332"/>
                  </a:cubicBezTo>
                  <a:cubicBezTo>
                    <a:pt x="174" y="299"/>
                    <a:pt x="163" y="277"/>
                    <a:pt x="163" y="243"/>
                  </a:cubicBezTo>
                  <a:lnTo>
                    <a:pt x="129" y="177"/>
                  </a:lnTo>
                  <a:cubicBezTo>
                    <a:pt x="107" y="121"/>
                    <a:pt x="96" y="65"/>
                    <a:pt x="74" y="21"/>
                  </a:cubicBezTo>
                  <a:cubicBezTo>
                    <a:pt x="69" y="7"/>
                    <a:pt x="55"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11"/>
            <p:cNvSpPr/>
            <p:nvPr/>
          </p:nvSpPr>
          <p:spPr>
            <a:xfrm>
              <a:off x="1936745" y="4451515"/>
              <a:ext cx="9734" cy="18142"/>
            </a:xfrm>
            <a:custGeom>
              <a:avLst/>
              <a:gdLst/>
              <a:ahLst/>
              <a:cxnLst/>
              <a:rect l="l" t="t" r="r" b="b"/>
              <a:pathLst>
                <a:path w="279" h="520" extrusionOk="0">
                  <a:moveTo>
                    <a:pt x="226" y="0"/>
                  </a:moveTo>
                  <a:cubicBezTo>
                    <a:pt x="210" y="0"/>
                    <a:pt x="194" y="8"/>
                    <a:pt x="178" y="16"/>
                  </a:cubicBezTo>
                  <a:cubicBezTo>
                    <a:pt x="78" y="138"/>
                    <a:pt x="1" y="328"/>
                    <a:pt x="33" y="494"/>
                  </a:cubicBezTo>
                  <a:cubicBezTo>
                    <a:pt x="33" y="511"/>
                    <a:pt x="53" y="520"/>
                    <a:pt x="73" y="520"/>
                  </a:cubicBezTo>
                  <a:cubicBezTo>
                    <a:pt x="92" y="520"/>
                    <a:pt x="112" y="511"/>
                    <a:pt x="112" y="494"/>
                  </a:cubicBezTo>
                  <a:cubicBezTo>
                    <a:pt x="112" y="417"/>
                    <a:pt x="122" y="328"/>
                    <a:pt x="145" y="261"/>
                  </a:cubicBezTo>
                  <a:cubicBezTo>
                    <a:pt x="167" y="183"/>
                    <a:pt x="211" y="116"/>
                    <a:pt x="256" y="49"/>
                  </a:cubicBezTo>
                  <a:cubicBezTo>
                    <a:pt x="278" y="39"/>
                    <a:pt x="256" y="16"/>
                    <a:pt x="245" y="5"/>
                  </a:cubicBezTo>
                  <a:cubicBezTo>
                    <a:pt x="239" y="2"/>
                    <a:pt x="232" y="0"/>
                    <a:pt x="22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11"/>
            <p:cNvSpPr/>
            <p:nvPr/>
          </p:nvSpPr>
          <p:spPr>
            <a:xfrm>
              <a:off x="1944490" y="4455179"/>
              <a:ext cx="5861" cy="8861"/>
            </a:xfrm>
            <a:custGeom>
              <a:avLst/>
              <a:gdLst/>
              <a:ahLst/>
              <a:cxnLst/>
              <a:rect l="l" t="t" r="r" b="b"/>
              <a:pathLst>
                <a:path w="168" h="254" extrusionOk="0">
                  <a:moveTo>
                    <a:pt x="112" y="0"/>
                  </a:moveTo>
                  <a:cubicBezTo>
                    <a:pt x="78" y="33"/>
                    <a:pt x="45" y="67"/>
                    <a:pt x="34" y="112"/>
                  </a:cubicBezTo>
                  <a:cubicBezTo>
                    <a:pt x="23" y="134"/>
                    <a:pt x="12" y="156"/>
                    <a:pt x="12" y="167"/>
                  </a:cubicBezTo>
                  <a:cubicBezTo>
                    <a:pt x="12" y="201"/>
                    <a:pt x="1" y="223"/>
                    <a:pt x="23" y="245"/>
                  </a:cubicBezTo>
                  <a:cubicBezTo>
                    <a:pt x="29" y="250"/>
                    <a:pt x="37" y="253"/>
                    <a:pt x="45" y="253"/>
                  </a:cubicBezTo>
                  <a:cubicBezTo>
                    <a:pt x="53" y="253"/>
                    <a:pt x="62" y="250"/>
                    <a:pt x="68" y="245"/>
                  </a:cubicBezTo>
                  <a:cubicBezTo>
                    <a:pt x="78" y="233"/>
                    <a:pt x="78" y="223"/>
                    <a:pt x="78" y="211"/>
                  </a:cubicBezTo>
                  <a:cubicBezTo>
                    <a:pt x="90" y="201"/>
                    <a:pt x="90" y="189"/>
                    <a:pt x="90" y="178"/>
                  </a:cubicBezTo>
                  <a:cubicBezTo>
                    <a:pt x="90" y="167"/>
                    <a:pt x="101" y="144"/>
                    <a:pt x="101" y="134"/>
                  </a:cubicBezTo>
                  <a:cubicBezTo>
                    <a:pt x="112" y="89"/>
                    <a:pt x="134" y="67"/>
                    <a:pt x="157" y="33"/>
                  </a:cubicBezTo>
                  <a:cubicBezTo>
                    <a:pt x="167" y="23"/>
                    <a:pt x="167" y="11"/>
                    <a:pt x="15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11"/>
            <p:cNvSpPr/>
            <p:nvPr/>
          </p:nvSpPr>
          <p:spPr>
            <a:xfrm>
              <a:off x="1945223" y="4408952"/>
              <a:ext cx="36562" cy="10885"/>
            </a:xfrm>
            <a:custGeom>
              <a:avLst/>
              <a:gdLst/>
              <a:ahLst/>
              <a:cxnLst/>
              <a:rect l="l" t="t" r="r" b="b"/>
              <a:pathLst>
                <a:path w="1048" h="312" extrusionOk="0">
                  <a:moveTo>
                    <a:pt x="770" y="1"/>
                  </a:moveTo>
                  <a:cubicBezTo>
                    <a:pt x="503" y="1"/>
                    <a:pt x="230" y="88"/>
                    <a:pt x="24" y="268"/>
                  </a:cubicBezTo>
                  <a:cubicBezTo>
                    <a:pt x="0" y="293"/>
                    <a:pt x="28" y="311"/>
                    <a:pt x="54" y="311"/>
                  </a:cubicBezTo>
                  <a:cubicBezTo>
                    <a:pt x="64" y="311"/>
                    <a:pt x="73" y="308"/>
                    <a:pt x="80" y="302"/>
                  </a:cubicBezTo>
                  <a:cubicBezTo>
                    <a:pt x="297" y="148"/>
                    <a:pt x="544" y="53"/>
                    <a:pt x="803" y="53"/>
                  </a:cubicBezTo>
                  <a:cubicBezTo>
                    <a:pt x="862" y="53"/>
                    <a:pt x="921" y="58"/>
                    <a:pt x="981" y="68"/>
                  </a:cubicBezTo>
                  <a:cubicBezTo>
                    <a:pt x="1025" y="68"/>
                    <a:pt x="1048" y="24"/>
                    <a:pt x="1003" y="24"/>
                  </a:cubicBezTo>
                  <a:cubicBezTo>
                    <a:pt x="927" y="8"/>
                    <a:pt x="849" y="1"/>
                    <a:pt x="77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11"/>
            <p:cNvSpPr/>
            <p:nvPr/>
          </p:nvSpPr>
          <p:spPr>
            <a:xfrm>
              <a:off x="1945083" y="4417081"/>
              <a:ext cx="20653" cy="8931"/>
            </a:xfrm>
            <a:custGeom>
              <a:avLst/>
              <a:gdLst/>
              <a:ahLst/>
              <a:cxnLst/>
              <a:rect l="l" t="t" r="r" b="b"/>
              <a:pathLst>
                <a:path w="592" h="256" extrusionOk="0">
                  <a:moveTo>
                    <a:pt x="552" y="1"/>
                  </a:moveTo>
                  <a:cubicBezTo>
                    <a:pt x="548" y="1"/>
                    <a:pt x="544" y="1"/>
                    <a:pt x="540" y="2"/>
                  </a:cubicBezTo>
                  <a:cubicBezTo>
                    <a:pt x="351" y="13"/>
                    <a:pt x="173" y="91"/>
                    <a:pt x="17" y="213"/>
                  </a:cubicBezTo>
                  <a:cubicBezTo>
                    <a:pt x="1" y="238"/>
                    <a:pt x="20" y="256"/>
                    <a:pt x="40" y="256"/>
                  </a:cubicBezTo>
                  <a:cubicBezTo>
                    <a:pt x="47" y="256"/>
                    <a:pt x="55" y="253"/>
                    <a:pt x="61" y="247"/>
                  </a:cubicBezTo>
                  <a:cubicBezTo>
                    <a:pt x="206" y="136"/>
                    <a:pt x="373" y="69"/>
                    <a:pt x="551" y="47"/>
                  </a:cubicBezTo>
                  <a:cubicBezTo>
                    <a:pt x="591" y="47"/>
                    <a:pt x="586" y="1"/>
                    <a:pt x="55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11"/>
            <p:cNvSpPr/>
            <p:nvPr/>
          </p:nvSpPr>
          <p:spPr>
            <a:xfrm>
              <a:off x="1962353" y="4420639"/>
              <a:ext cx="11269" cy="4082"/>
            </a:xfrm>
            <a:custGeom>
              <a:avLst/>
              <a:gdLst/>
              <a:ahLst/>
              <a:cxnLst/>
              <a:rect l="l" t="t" r="r" b="b"/>
              <a:pathLst>
                <a:path w="323" h="117" extrusionOk="0">
                  <a:moveTo>
                    <a:pt x="278" y="0"/>
                  </a:moveTo>
                  <a:cubicBezTo>
                    <a:pt x="245" y="12"/>
                    <a:pt x="201" y="22"/>
                    <a:pt x="156" y="22"/>
                  </a:cubicBezTo>
                  <a:cubicBezTo>
                    <a:pt x="122" y="34"/>
                    <a:pt x="78" y="44"/>
                    <a:pt x="34" y="56"/>
                  </a:cubicBezTo>
                  <a:cubicBezTo>
                    <a:pt x="23" y="67"/>
                    <a:pt x="1" y="78"/>
                    <a:pt x="11" y="101"/>
                  </a:cubicBezTo>
                  <a:cubicBezTo>
                    <a:pt x="11" y="108"/>
                    <a:pt x="28" y="116"/>
                    <a:pt x="42" y="116"/>
                  </a:cubicBezTo>
                  <a:cubicBezTo>
                    <a:pt x="47" y="116"/>
                    <a:pt x="53" y="115"/>
                    <a:pt x="56" y="111"/>
                  </a:cubicBezTo>
                  <a:cubicBezTo>
                    <a:pt x="100" y="111"/>
                    <a:pt x="145" y="101"/>
                    <a:pt x="179" y="89"/>
                  </a:cubicBezTo>
                  <a:cubicBezTo>
                    <a:pt x="223" y="78"/>
                    <a:pt x="268" y="56"/>
                    <a:pt x="312" y="44"/>
                  </a:cubicBezTo>
                  <a:cubicBezTo>
                    <a:pt x="323" y="44"/>
                    <a:pt x="323" y="34"/>
                    <a:pt x="323" y="22"/>
                  </a:cubicBezTo>
                  <a:cubicBezTo>
                    <a:pt x="312" y="0"/>
                    <a:pt x="300" y="0"/>
                    <a:pt x="27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11"/>
            <p:cNvSpPr/>
            <p:nvPr/>
          </p:nvSpPr>
          <p:spPr>
            <a:xfrm>
              <a:off x="1921220" y="4406126"/>
              <a:ext cx="38306" cy="5233"/>
            </a:xfrm>
            <a:custGeom>
              <a:avLst/>
              <a:gdLst/>
              <a:ahLst/>
              <a:cxnLst/>
              <a:rect l="l" t="t" r="r" b="b"/>
              <a:pathLst>
                <a:path w="1098" h="150" extrusionOk="0">
                  <a:moveTo>
                    <a:pt x="134" y="0"/>
                  </a:moveTo>
                  <a:cubicBezTo>
                    <a:pt x="104" y="0"/>
                    <a:pt x="75" y="2"/>
                    <a:pt x="45" y="5"/>
                  </a:cubicBezTo>
                  <a:cubicBezTo>
                    <a:pt x="1" y="5"/>
                    <a:pt x="1" y="49"/>
                    <a:pt x="45" y="49"/>
                  </a:cubicBezTo>
                  <a:cubicBezTo>
                    <a:pt x="145" y="49"/>
                    <a:pt x="234" y="60"/>
                    <a:pt x="334" y="72"/>
                  </a:cubicBezTo>
                  <a:cubicBezTo>
                    <a:pt x="423" y="94"/>
                    <a:pt x="523" y="127"/>
                    <a:pt x="612" y="138"/>
                  </a:cubicBezTo>
                  <a:lnTo>
                    <a:pt x="634" y="138"/>
                  </a:lnTo>
                  <a:cubicBezTo>
                    <a:pt x="646" y="149"/>
                    <a:pt x="668" y="149"/>
                    <a:pt x="679" y="149"/>
                  </a:cubicBezTo>
                  <a:cubicBezTo>
                    <a:pt x="812" y="138"/>
                    <a:pt x="935" y="116"/>
                    <a:pt x="1068" y="105"/>
                  </a:cubicBezTo>
                  <a:cubicBezTo>
                    <a:pt x="1098" y="95"/>
                    <a:pt x="1092" y="58"/>
                    <a:pt x="1067" y="58"/>
                  </a:cubicBezTo>
                  <a:cubicBezTo>
                    <a:pt x="1064" y="58"/>
                    <a:pt x="1060" y="59"/>
                    <a:pt x="1057" y="60"/>
                  </a:cubicBezTo>
                  <a:lnTo>
                    <a:pt x="656" y="94"/>
                  </a:lnTo>
                  <a:lnTo>
                    <a:pt x="646" y="105"/>
                  </a:lnTo>
                  <a:cubicBezTo>
                    <a:pt x="646" y="94"/>
                    <a:pt x="646" y="94"/>
                    <a:pt x="634" y="94"/>
                  </a:cubicBezTo>
                  <a:cubicBezTo>
                    <a:pt x="545" y="49"/>
                    <a:pt x="446" y="27"/>
                    <a:pt x="345" y="16"/>
                  </a:cubicBezTo>
                  <a:cubicBezTo>
                    <a:pt x="275" y="8"/>
                    <a:pt x="204" y="0"/>
                    <a:pt x="1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11"/>
            <p:cNvSpPr/>
            <p:nvPr/>
          </p:nvSpPr>
          <p:spPr>
            <a:xfrm>
              <a:off x="1996509" y="4417150"/>
              <a:ext cx="6594" cy="12943"/>
            </a:xfrm>
            <a:custGeom>
              <a:avLst/>
              <a:gdLst/>
              <a:ahLst/>
              <a:cxnLst/>
              <a:rect l="l" t="t" r="r" b="b"/>
              <a:pathLst>
                <a:path w="189" h="371" extrusionOk="0">
                  <a:moveTo>
                    <a:pt x="156" y="0"/>
                  </a:moveTo>
                  <a:cubicBezTo>
                    <a:pt x="134" y="0"/>
                    <a:pt x="100" y="0"/>
                    <a:pt x="89" y="11"/>
                  </a:cubicBezTo>
                  <a:cubicBezTo>
                    <a:pt x="56" y="67"/>
                    <a:pt x="33" y="122"/>
                    <a:pt x="23" y="178"/>
                  </a:cubicBezTo>
                  <a:cubicBezTo>
                    <a:pt x="11" y="201"/>
                    <a:pt x="11" y="233"/>
                    <a:pt x="11" y="256"/>
                  </a:cubicBezTo>
                  <a:cubicBezTo>
                    <a:pt x="0" y="290"/>
                    <a:pt x="11" y="322"/>
                    <a:pt x="11" y="345"/>
                  </a:cubicBezTo>
                  <a:cubicBezTo>
                    <a:pt x="17" y="362"/>
                    <a:pt x="36" y="370"/>
                    <a:pt x="55" y="370"/>
                  </a:cubicBezTo>
                  <a:cubicBezTo>
                    <a:pt x="73" y="370"/>
                    <a:pt x="89" y="362"/>
                    <a:pt x="89" y="345"/>
                  </a:cubicBezTo>
                  <a:cubicBezTo>
                    <a:pt x="100" y="300"/>
                    <a:pt x="112" y="245"/>
                    <a:pt x="122" y="189"/>
                  </a:cubicBezTo>
                  <a:cubicBezTo>
                    <a:pt x="134" y="144"/>
                    <a:pt x="156" y="89"/>
                    <a:pt x="178" y="45"/>
                  </a:cubicBezTo>
                  <a:cubicBezTo>
                    <a:pt x="189" y="23"/>
                    <a:pt x="167" y="11"/>
                    <a:pt x="1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11"/>
            <p:cNvSpPr/>
            <p:nvPr/>
          </p:nvSpPr>
          <p:spPr>
            <a:xfrm>
              <a:off x="2003870" y="4419069"/>
              <a:ext cx="3907" cy="9350"/>
            </a:xfrm>
            <a:custGeom>
              <a:avLst/>
              <a:gdLst/>
              <a:ahLst/>
              <a:cxnLst/>
              <a:rect l="l" t="t" r="r" b="b"/>
              <a:pathLst>
                <a:path w="112" h="268" extrusionOk="0">
                  <a:moveTo>
                    <a:pt x="79" y="1"/>
                  </a:moveTo>
                  <a:cubicBezTo>
                    <a:pt x="67" y="1"/>
                    <a:pt x="45" y="1"/>
                    <a:pt x="45" y="23"/>
                  </a:cubicBezTo>
                  <a:cubicBezTo>
                    <a:pt x="22" y="57"/>
                    <a:pt x="12" y="89"/>
                    <a:pt x="0" y="123"/>
                  </a:cubicBezTo>
                  <a:lnTo>
                    <a:pt x="0" y="190"/>
                  </a:lnTo>
                  <a:cubicBezTo>
                    <a:pt x="0" y="201"/>
                    <a:pt x="0" y="223"/>
                    <a:pt x="12" y="245"/>
                  </a:cubicBezTo>
                  <a:cubicBezTo>
                    <a:pt x="12" y="257"/>
                    <a:pt x="34" y="267"/>
                    <a:pt x="45" y="267"/>
                  </a:cubicBezTo>
                  <a:cubicBezTo>
                    <a:pt x="56" y="267"/>
                    <a:pt x="79" y="257"/>
                    <a:pt x="79" y="235"/>
                  </a:cubicBezTo>
                  <a:lnTo>
                    <a:pt x="79" y="190"/>
                  </a:lnTo>
                  <a:lnTo>
                    <a:pt x="79" y="134"/>
                  </a:lnTo>
                  <a:cubicBezTo>
                    <a:pt x="79" y="101"/>
                    <a:pt x="89" y="67"/>
                    <a:pt x="101" y="34"/>
                  </a:cubicBezTo>
                  <a:cubicBezTo>
                    <a:pt x="111" y="23"/>
                    <a:pt x="89" y="1"/>
                    <a:pt x="7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11"/>
            <p:cNvSpPr/>
            <p:nvPr/>
          </p:nvSpPr>
          <p:spPr>
            <a:xfrm>
              <a:off x="1995288" y="4323719"/>
              <a:ext cx="13257" cy="21665"/>
            </a:xfrm>
            <a:custGeom>
              <a:avLst/>
              <a:gdLst/>
              <a:ahLst/>
              <a:cxnLst/>
              <a:rect l="l" t="t" r="r" b="b"/>
              <a:pathLst>
                <a:path w="380" h="621" extrusionOk="0">
                  <a:moveTo>
                    <a:pt x="54" y="0"/>
                  </a:moveTo>
                  <a:cubicBezTo>
                    <a:pt x="28" y="0"/>
                    <a:pt x="0" y="18"/>
                    <a:pt x="24" y="42"/>
                  </a:cubicBezTo>
                  <a:cubicBezTo>
                    <a:pt x="80" y="131"/>
                    <a:pt x="135" y="220"/>
                    <a:pt x="179" y="309"/>
                  </a:cubicBezTo>
                  <a:cubicBezTo>
                    <a:pt x="224" y="409"/>
                    <a:pt x="258" y="498"/>
                    <a:pt x="291" y="598"/>
                  </a:cubicBezTo>
                  <a:cubicBezTo>
                    <a:pt x="302" y="620"/>
                    <a:pt x="325" y="620"/>
                    <a:pt x="335" y="620"/>
                  </a:cubicBezTo>
                  <a:cubicBezTo>
                    <a:pt x="357" y="620"/>
                    <a:pt x="380" y="610"/>
                    <a:pt x="380" y="587"/>
                  </a:cubicBezTo>
                  <a:cubicBezTo>
                    <a:pt x="357" y="487"/>
                    <a:pt x="313" y="387"/>
                    <a:pt x="268" y="287"/>
                  </a:cubicBezTo>
                  <a:cubicBezTo>
                    <a:pt x="213" y="187"/>
                    <a:pt x="157" y="98"/>
                    <a:pt x="80" y="9"/>
                  </a:cubicBezTo>
                  <a:cubicBezTo>
                    <a:pt x="74" y="3"/>
                    <a:pt x="64" y="0"/>
                    <a:pt x="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11"/>
            <p:cNvSpPr/>
            <p:nvPr/>
          </p:nvSpPr>
          <p:spPr>
            <a:xfrm>
              <a:off x="2003626" y="4327104"/>
              <a:ext cx="8652" cy="20165"/>
            </a:xfrm>
            <a:custGeom>
              <a:avLst/>
              <a:gdLst/>
              <a:ahLst/>
              <a:cxnLst/>
              <a:rect l="l" t="t" r="r" b="b"/>
              <a:pathLst>
                <a:path w="248" h="578" extrusionOk="0">
                  <a:moveTo>
                    <a:pt x="35" y="0"/>
                  </a:moveTo>
                  <a:cubicBezTo>
                    <a:pt x="17" y="0"/>
                    <a:pt x="0" y="13"/>
                    <a:pt x="7" y="34"/>
                  </a:cubicBezTo>
                  <a:cubicBezTo>
                    <a:pt x="96" y="190"/>
                    <a:pt x="152" y="379"/>
                    <a:pt x="185" y="557"/>
                  </a:cubicBezTo>
                  <a:cubicBezTo>
                    <a:pt x="190" y="572"/>
                    <a:pt x="205" y="578"/>
                    <a:pt x="218" y="578"/>
                  </a:cubicBezTo>
                  <a:cubicBezTo>
                    <a:pt x="233" y="578"/>
                    <a:pt x="247" y="569"/>
                    <a:pt x="241" y="557"/>
                  </a:cubicBezTo>
                  <a:cubicBezTo>
                    <a:pt x="230" y="357"/>
                    <a:pt x="152" y="179"/>
                    <a:pt x="63" y="12"/>
                  </a:cubicBezTo>
                  <a:cubicBezTo>
                    <a:pt x="55" y="4"/>
                    <a:pt x="45" y="0"/>
                    <a:pt x="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11"/>
            <p:cNvSpPr/>
            <p:nvPr/>
          </p:nvSpPr>
          <p:spPr>
            <a:xfrm>
              <a:off x="2015663" y="4334570"/>
              <a:ext cx="7117" cy="17688"/>
            </a:xfrm>
            <a:custGeom>
              <a:avLst/>
              <a:gdLst/>
              <a:ahLst/>
              <a:cxnLst/>
              <a:rect l="l" t="t" r="r" b="b"/>
              <a:pathLst>
                <a:path w="204" h="507" extrusionOk="0">
                  <a:moveTo>
                    <a:pt x="38" y="0"/>
                  </a:moveTo>
                  <a:cubicBezTo>
                    <a:pt x="20" y="0"/>
                    <a:pt x="1" y="12"/>
                    <a:pt x="7" y="32"/>
                  </a:cubicBezTo>
                  <a:cubicBezTo>
                    <a:pt x="40" y="176"/>
                    <a:pt x="74" y="332"/>
                    <a:pt x="119" y="487"/>
                  </a:cubicBezTo>
                  <a:cubicBezTo>
                    <a:pt x="123" y="501"/>
                    <a:pt x="138" y="507"/>
                    <a:pt x="153" y="507"/>
                  </a:cubicBezTo>
                  <a:cubicBezTo>
                    <a:pt x="177" y="507"/>
                    <a:pt x="203" y="492"/>
                    <a:pt x="196" y="465"/>
                  </a:cubicBezTo>
                  <a:cubicBezTo>
                    <a:pt x="163" y="321"/>
                    <a:pt x="107" y="165"/>
                    <a:pt x="63" y="20"/>
                  </a:cubicBezTo>
                  <a:cubicBezTo>
                    <a:pt x="63" y="6"/>
                    <a:pt x="51" y="0"/>
                    <a:pt x="3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11"/>
            <p:cNvSpPr/>
            <p:nvPr/>
          </p:nvSpPr>
          <p:spPr>
            <a:xfrm>
              <a:off x="2102744" y="4453295"/>
              <a:ext cx="10815" cy="16920"/>
            </a:xfrm>
            <a:custGeom>
              <a:avLst/>
              <a:gdLst/>
              <a:ahLst/>
              <a:cxnLst/>
              <a:rect l="l" t="t" r="r" b="b"/>
              <a:pathLst>
                <a:path w="310" h="485" extrusionOk="0">
                  <a:moveTo>
                    <a:pt x="64" y="1"/>
                  </a:moveTo>
                  <a:cubicBezTo>
                    <a:pt x="35" y="1"/>
                    <a:pt x="1" y="19"/>
                    <a:pt x="25" y="43"/>
                  </a:cubicBezTo>
                  <a:cubicBezTo>
                    <a:pt x="114" y="176"/>
                    <a:pt x="181" y="310"/>
                    <a:pt x="236" y="465"/>
                  </a:cubicBezTo>
                  <a:cubicBezTo>
                    <a:pt x="240" y="479"/>
                    <a:pt x="254" y="485"/>
                    <a:pt x="267" y="485"/>
                  </a:cubicBezTo>
                  <a:cubicBezTo>
                    <a:pt x="288" y="485"/>
                    <a:pt x="310" y="470"/>
                    <a:pt x="303" y="443"/>
                  </a:cubicBezTo>
                  <a:cubicBezTo>
                    <a:pt x="270" y="287"/>
                    <a:pt x="191" y="143"/>
                    <a:pt x="92" y="10"/>
                  </a:cubicBezTo>
                  <a:cubicBezTo>
                    <a:pt x="86" y="4"/>
                    <a:pt x="75" y="1"/>
                    <a:pt x="6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11"/>
            <p:cNvSpPr/>
            <p:nvPr/>
          </p:nvSpPr>
          <p:spPr>
            <a:xfrm>
              <a:off x="2109548" y="4457446"/>
              <a:ext cx="7291" cy="9175"/>
            </a:xfrm>
            <a:custGeom>
              <a:avLst/>
              <a:gdLst/>
              <a:ahLst/>
              <a:cxnLst/>
              <a:rect l="l" t="t" r="r" b="b"/>
              <a:pathLst>
                <a:path w="209" h="263" extrusionOk="0">
                  <a:moveTo>
                    <a:pt x="30" y="1"/>
                  </a:moveTo>
                  <a:cubicBezTo>
                    <a:pt x="15" y="1"/>
                    <a:pt x="1" y="10"/>
                    <a:pt x="8" y="24"/>
                  </a:cubicBezTo>
                  <a:lnTo>
                    <a:pt x="85" y="146"/>
                  </a:lnTo>
                  <a:cubicBezTo>
                    <a:pt x="108" y="180"/>
                    <a:pt x="130" y="213"/>
                    <a:pt x="164" y="257"/>
                  </a:cubicBezTo>
                  <a:cubicBezTo>
                    <a:pt x="164" y="257"/>
                    <a:pt x="174" y="263"/>
                    <a:pt x="180" y="263"/>
                  </a:cubicBezTo>
                  <a:cubicBezTo>
                    <a:pt x="183" y="263"/>
                    <a:pt x="186" y="261"/>
                    <a:pt x="186" y="257"/>
                  </a:cubicBezTo>
                  <a:cubicBezTo>
                    <a:pt x="197" y="257"/>
                    <a:pt x="208" y="247"/>
                    <a:pt x="208" y="235"/>
                  </a:cubicBezTo>
                  <a:cubicBezTo>
                    <a:pt x="186" y="202"/>
                    <a:pt x="152" y="158"/>
                    <a:pt x="130" y="124"/>
                  </a:cubicBezTo>
                  <a:cubicBezTo>
                    <a:pt x="108" y="79"/>
                    <a:pt x="75" y="47"/>
                    <a:pt x="53" y="13"/>
                  </a:cubicBezTo>
                  <a:cubicBezTo>
                    <a:pt x="48" y="4"/>
                    <a:pt x="39"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11"/>
            <p:cNvSpPr/>
            <p:nvPr/>
          </p:nvSpPr>
          <p:spPr>
            <a:xfrm>
              <a:off x="2115618" y="4460203"/>
              <a:ext cx="3907" cy="2372"/>
            </a:xfrm>
            <a:custGeom>
              <a:avLst/>
              <a:gdLst/>
              <a:ahLst/>
              <a:cxnLst/>
              <a:rect l="l" t="t" r="r" b="b"/>
              <a:pathLst>
                <a:path w="112" h="68" extrusionOk="0">
                  <a:moveTo>
                    <a:pt x="56" y="0"/>
                  </a:moveTo>
                  <a:cubicBezTo>
                    <a:pt x="0" y="0"/>
                    <a:pt x="0" y="67"/>
                    <a:pt x="56" y="67"/>
                  </a:cubicBezTo>
                  <a:cubicBezTo>
                    <a:pt x="112" y="67"/>
                    <a:pt x="112"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11"/>
            <p:cNvSpPr/>
            <p:nvPr/>
          </p:nvSpPr>
          <p:spPr>
            <a:xfrm>
              <a:off x="2057738" y="4330174"/>
              <a:ext cx="38376" cy="25607"/>
            </a:xfrm>
            <a:custGeom>
              <a:avLst/>
              <a:gdLst/>
              <a:ahLst/>
              <a:cxnLst/>
              <a:rect l="l" t="t" r="r" b="b"/>
              <a:pathLst>
                <a:path w="1100" h="734" extrusionOk="0">
                  <a:moveTo>
                    <a:pt x="1048" y="0"/>
                  </a:moveTo>
                  <a:cubicBezTo>
                    <a:pt x="1044" y="0"/>
                    <a:pt x="1040" y="1"/>
                    <a:pt x="1037" y="2"/>
                  </a:cubicBezTo>
                  <a:cubicBezTo>
                    <a:pt x="648" y="124"/>
                    <a:pt x="280" y="369"/>
                    <a:pt x="25" y="692"/>
                  </a:cubicBezTo>
                  <a:cubicBezTo>
                    <a:pt x="1" y="715"/>
                    <a:pt x="34" y="733"/>
                    <a:pt x="63" y="733"/>
                  </a:cubicBezTo>
                  <a:cubicBezTo>
                    <a:pt x="75" y="733"/>
                    <a:pt x="85" y="731"/>
                    <a:pt x="92" y="724"/>
                  </a:cubicBezTo>
                  <a:cubicBezTo>
                    <a:pt x="359" y="425"/>
                    <a:pt x="692" y="202"/>
                    <a:pt x="1070" y="57"/>
                  </a:cubicBezTo>
                  <a:cubicBezTo>
                    <a:pt x="1100" y="37"/>
                    <a:pt x="1077" y="0"/>
                    <a:pt x="10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11"/>
            <p:cNvSpPr/>
            <p:nvPr/>
          </p:nvSpPr>
          <p:spPr>
            <a:xfrm>
              <a:off x="2075496" y="4328673"/>
              <a:ext cx="44447" cy="18351"/>
            </a:xfrm>
            <a:custGeom>
              <a:avLst/>
              <a:gdLst/>
              <a:ahLst/>
              <a:cxnLst/>
              <a:rect l="l" t="t" r="r" b="b"/>
              <a:pathLst>
                <a:path w="1274" h="526" extrusionOk="0">
                  <a:moveTo>
                    <a:pt x="1206" y="0"/>
                  </a:moveTo>
                  <a:cubicBezTo>
                    <a:pt x="784" y="67"/>
                    <a:pt x="372" y="234"/>
                    <a:pt x="28" y="490"/>
                  </a:cubicBezTo>
                  <a:cubicBezTo>
                    <a:pt x="0" y="508"/>
                    <a:pt x="24" y="526"/>
                    <a:pt x="52" y="526"/>
                  </a:cubicBezTo>
                  <a:cubicBezTo>
                    <a:pt x="59" y="526"/>
                    <a:pt x="66" y="525"/>
                    <a:pt x="72" y="523"/>
                  </a:cubicBezTo>
                  <a:cubicBezTo>
                    <a:pt x="416" y="290"/>
                    <a:pt x="817" y="134"/>
                    <a:pt x="1229" y="45"/>
                  </a:cubicBezTo>
                  <a:cubicBezTo>
                    <a:pt x="1273" y="45"/>
                    <a:pt x="1251" y="0"/>
                    <a:pt x="120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11"/>
            <p:cNvSpPr/>
            <p:nvPr/>
          </p:nvSpPr>
          <p:spPr>
            <a:xfrm>
              <a:off x="2046155" y="4319114"/>
              <a:ext cx="16083" cy="27212"/>
            </a:xfrm>
            <a:custGeom>
              <a:avLst/>
              <a:gdLst/>
              <a:ahLst/>
              <a:cxnLst/>
              <a:rect l="l" t="t" r="r" b="b"/>
              <a:pathLst>
                <a:path w="461" h="780" extrusionOk="0">
                  <a:moveTo>
                    <a:pt x="405" y="0"/>
                  </a:moveTo>
                  <a:cubicBezTo>
                    <a:pt x="396" y="0"/>
                    <a:pt x="387" y="2"/>
                    <a:pt x="379" y="8"/>
                  </a:cubicBezTo>
                  <a:cubicBezTo>
                    <a:pt x="167" y="196"/>
                    <a:pt x="12" y="463"/>
                    <a:pt x="1" y="752"/>
                  </a:cubicBezTo>
                  <a:cubicBezTo>
                    <a:pt x="1" y="771"/>
                    <a:pt x="21" y="779"/>
                    <a:pt x="41" y="779"/>
                  </a:cubicBezTo>
                  <a:cubicBezTo>
                    <a:pt x="58" y="779"/>
                    <a:pt x="74" y="774"/>
                    <a:pt x="78" y="764"/>
                  </a:cubicBezTo>
                  <a:cubicBezTo>
                    <a:pt x="123" y="485"/>
                    <a:pt x="223" y="241"/>
                    <a:pt x="434" y="40"/>
                  </a:cubicBezTo>
                  <a:cubicBezTo>
                    <a:pt x="460" y="23"/>
                    <a:pt x="433" y="0"/>
                    <a:pt x="40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11"/>
            <p:cNvSpPr/>
            <p:nvPr/>
          </p:nvSpPr>
          <p:spPr>
            <a:xfrm>
              <a:off x="1960086" y="4348734"/>
              <a:ext cx="17828" cy="15037"/>
            </a:xfrm>
            <a:custGeom>
              <a:avLst/>
              <a:gdLst/>
              <a:ahLst/>
              <a:cxnLst/>
              <a:rect l="l" t="t" r="r" b="b"/>
              <a:pathLst>
                <a:path w="511" h="431" extrusionOk="0">
                  <a:moveTo>
                    <a:pt x="30" y="1"/>
                  </a:moveTo>
                  <a:cubicBezTo>
                    <a:pt x="14" y="1"/>
                    <a:pt x="1" y="17"/>
                    <a:pt x="10" y="26"/>
                  </a:cubicBezTo>
                  <a:cubicBezTo>
                    <a:pt x="10" y="48"/>
                    <a:pt x="21" y="59"/>
                    <a:pt x="21" y="81"/>
                  </a:cubicBezTo>
                  <a:cubicBezTo>
                    <a:pt x="26" y="91"/>
                    <a:pt x="34" y="94"/>
                    <a:pt x="44" y="94"/>
                  </a:cubicBezTo>
                  <a:cubicBezTo>
                    <a:pt x="56" y="94"/>
                    <a:pt x="70" y="88"/>
                    <a:pt x="76" y="81"/>
                  </a:cubicBezTo>
                  <a:cubicBezTo>
                    <a:pt x="99" y="93"/>
                    <a:pt x="110" y="103"/>
                    <a:pt x="132" y="115"/>
                  </a:cubicBezTo>
                  <a:cubicBezTo>
                    <a:pt x="177" y="148"/>
                    <a:pt x="210" y="170"/>
                    <a:pt x="244" y="204"/>
                  </a:cubicBezTo>
                  <a:cubicBezTo>
                    <a:pt x="310" y="271"/>
                    <a:pt x="377" y="338"/>
                    <a:pt x="432" y="415"/>
                  </a:cubicBezTo>
                  <a:cubicBezTo>
                    <a:pt x="440" y="423"/>
                    <a:pt x="454" y="431"/>
                    <a:pt x="465" y="431"/>
                  </a:cubicBezTo>
                  <a:cubicBezTo>
                    <a:pt x="469" y="431"/>
                    <a:pt x="474" y="430"/>
                    <a:pt x="477" y="426"/>
                  </a:cubicBezTo>
                  <a:cubicBezTo>
                    <a:pt x="488" y="426"/>
                    <a:pt x="510" y="415"/>
                    <a:pt x="499" y="393"/>
                  </a:cubicBezTo>
                  <a:cubicBezTo>
                    <a:pt x="454" y="304"/>
                    <a:pt x="388" y="226"/>
                    <a:pt x="310" y="160"/>
                  </a:cubicBezTo>
                  <a:cubicBezTo>
                    <a:pt x="232" y="93"/>
                    <a:pt x="143" y="37"/>
                    <a:pt x="43" y="4"/>
                  </a:cubicBezTo>
                  <a:cubicBezTo>
                    <a:pt x="39" y="2"/>
                    <a:pt x="35"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11"/>
            <p:cNvSpPr/>
            <p:nvPr/>
          </p:nvSpPr>
          <p:spPr>
            <a:xfrm>
              <a:off x="1971668" y="4351944"/>
              <a:ext cx="11827" cy="11234"/>
            </a:xfrm>
            <a:custGeom>
              <a:avLst/>
              <a:gdLst/>
              <a:ahLst/>
              <a:cxnLst/>
              <a:rect l="l" t="t" r="r" b="b"/>
              <a:pathLst>
                <a:path w="339" h="322" extrusionOk="0">
                  <a:moveTo>
                    <a:pt x="23" y="1"/>
                  </a:moveTo>
                  <a:cubicBezTo>
                    <a:pt x="11" y="11"/>
                    <a:pt x="1" y="23"/>
                    <a:pt x="11" y="34"/>
                  </a:cubicBezTo>
                  <a:cubicBezTo>
                    <a:pt x="100" y="134"/>
                    <a:pt x="178" y="223"/>
                    <a:pt x="278" y="312"/>
                  </a:cubicBezTo>
                  <a:cubicBezTo>
                    <a:pt x="282" y="319"/>
                    <a:pt x="289" y="321"/>
                    <a:pt x="296" y="321"/>
                  </a:cubicBezTo>
                  <a:cubicBezTo>
                    <a:pt x="315" y="321"/>
                    <a:pt x="338" y="306"/>
                    <a:pt x="323" y="290"/>
                  </a:cubicBezTo>
                  <a:cubicBezTo>
                    <a:pt x="245" y="189"/>
                    <a:pt x="156" y="100"/>
                    <a:pt x="67" y="11"/>
                  </a:cubicBezTo>
                  <a:cubicBezTo>
                    <a:pt x="56" y="1"/>
                    <a:pt x="33"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11"/>
            <p:cNvSpPr/>
            <p:nvPr/>
          </p:nvSpPr>
          <p:spPr>
            <a:xfrm>
              <a:off x="1977879" y="4350862"/>
              <a:ext cx="8931" cy="7605"/>
            </a:xfrm>
            <a:custGeom>
              <a:avLst/>
              <a:gdLst/>
              <a:ahLst/>
              <a:cxnLst/>
              <a:rect l="l" t="t" r="r" b="b"/>
              <a:pathLst>
                <a:path w="256" h="218" extrusionOk="0">
                  <a:moveTo>
                    <a:pt x="28" y="1"/>
                  </a:moveTo>
                  <a:cubicBezTo>
                    <a:pt x="23" y="1"/>
                    <a:pt x="17" y="4"/>
                    <a:pt x="11" y="10"/>
                  </a:cubicBezTo>
                  <a:cubicBezTo>
                    <a:pt x="0" y="20"/>
                    <a:pt x="0" y="32"/>
                    <a:pt x="11" y="42"/>
                  </a:cubicBezTo>
                  <a:cubicBezTo>
                    <a:pt x="78" y="99"/>
                    <a:pt x="134" y="154"/>
                    <a:pt x="201" y="210"/>
                  </a:cubicBezTo>
                  <a:cubicBezTo>
                    <a:pt x="206" y="215"/>
                    <a:pt x="214" y="218"/>
                    <a:pt x="223" y="218"/>
                  </a:cubicBezTo>
                  <a:cubicBezTo>
                    <a:pt x="231" y="218"/>
                    <a:pt x="239" y="215"/>
                    <a:pt x="245" y="210"/>
                  </a:cubicBezTo>
                  <a:cubicBezTo>
                    <a:pt x="256" y="198"/>
                    <a:pt x="256" y="188"/>
                    <a:pt x="245" y="176"/>
                  </a:cubicBezTo>
                  <a:lnTo>
                    <a:pt x="45" y="10"/>
                  </a:lnTo>
                  <a:cubicBezTo>
                    <a:pt x="39" y="4"/>
                    <a:pt x="34" y="1"/>
                    <a:pt x="2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11"/>
            <p:cNvSpPr/>
            <p:nvPr/>
          </p:nvSpPr>
          <p:spPr>
            <a:xfrm>
              <a:off x="2044202" y="4369807"/>
              <a:ext cx="12873" cy="7780"/>
            </a:xfrm>
            <a:custGeom>
              <a:avLst/>
              <a:gdLst/>
              <a:ahLst/>
              <a:cxnLst/>
              <a:rect l="l" t="t" r="r" b="b"/>
              <a:pathLst>
                <a:path w="369" h="223" extrusionOk="0">
                  <a:moveTo>
                    <a:pt x="335" y="0"/>
                  </a:moveTo>
                  <a:cubicBezTo>
                    <a:pt x="213" y="23"/>
                    <a:pt x="90" y="89"/>
                    <a:pt x="12" y="178"/>
                  </a:cubicBezTo>
                  <a:cubicBezTo>
                    <a:pt x="1" y="189"/>
                    <a:pt x="12" y="211"/>
                    <a:pt x="23" y="223"/>
                  </a:cubicBezTo>
                  <a:cubicBezTo>
                    <a:pt x="35" y="223"/>
                    <a:pt x="57" y="223"/>
                    <a:pt x="68" y="211"/>
                  </a:cubicBezTo>
                  <a:cubicBezTo>
                    <a:pt x="146" y="134"/>
                    <a:pt x="246" y="78"/>
                    <a:pt x="346" y="45"/>
                  </a:cubicBezTo>
                  <a:cubicBezTo>
                    <a:pt x="357" y="45"/>
                    <a:pt x="368" y="33"/>
                    <a:pt x="368" y="23"/>
                  </a:cubicBezTo>
                  <a:cubicBezTo>
                    <a:pt x="368" y="11"/>
                    <a:pt x="346" y="0"/>
                    <a:pt x="3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11"/>
            <p:cNvSpPr/>
            <p:nvPr/>
          </p:nvSpPr>
          <p:spPr>
            <a:xfrm>
              <a:off x="2046958" y="4378354"/>
              <a:ext cx="10501" cy="2896"/>
            </a:xfrm>
            <a:custGeom>
              <a:avLst/>
              <a:gdLst/>
              <a:ahLst/>
              <a:cxnLst/>
              <a:rect l="l" t="t" r="r" b="b"/>
              <a:pathLst>
                <a:path w="301" h="83" extrusionOk="0">
                  <a:moveTo>
                    <a:pt x="144" y="0"/>
                  </a:moveTo>
                  <a:cubicBezTo>
                    <a:pt x="100" y="0"/>
                    <a:pt x="55" y="11"/>
                    <a:pt x="22" y="33"/>
                  </a:cubicBezTo>
                  <a:cubicBezTo>
                    <a:pt x="0" y="45"/>
                    <a:pt x="0" y="55"/>
                    <a:pt x="11" y="67"/>
                  </a:cubicBezTo>
                  <a:cubicBezTo>
                    <a:pt x="11" y="74"/>
                    <a:pt x="22" y="82"/>
                    <a:pt x="36" y="82"/>
                  </a:cubicBezTo>
                  <a:cubicBezTo>
                    <a:pt x="42" y="82"/>
                    <a:pt x="49" y="81"/>
                    <a:pt x="55" y="78"/>
                  </a:cubicBezTo>
                  <a:cubicBezTo>
                    <a:pt x="67" y="67"/>
                    <a:pt x="78" y="67"/>
                    <a:pt x="100" y="67"/>
                  </a:cubicBezTo>
                  <a:cubicBezTo>
                    <a:pt x="122" y="55"/>
                    <a:pt x="134" y="55"/>
                    <a:pt x="144" y="55"/>
                  </a:cubicBezTo>
                  <a:lnTo>
                    <a:pt x="223" y="55"/>
                  </a:lnTo>
                  <a:cubicBezTo>
                    <a:pt x="233" y="55"/>
                    <a:pt x="245" y="67"/>
                    <a:pt x="256" y="67"/>
                  </a:cubicBezTo>
                  <a:cubicBezTo>
                    <a:pt x="267" y="67"/>
                    <a:pt x="289" y="67"/>
                    <a:pt x="289" y="55"/>
                  </a:cubicBezTo>
                  <a:cubicBezTo>
                    <a:pt x="300" y="33"/>
                    <a:pt x="289" y="22"/>
                    <a:pt x="278" y="22"/>
                  </a:cubicBezTo>
                  <a:cubicBezTo>
                    <a:pt x="233" y="0"/>
                    <a:pt x="189" y="0"/>
                    <a:pt x="1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11"/>
            <p:cNvSpPr/>
            <p:nvPr/>
          </p:nvSpPr>
          <p:spPr>
            <a:xfrm>
              <a:off x="1982903" y="4414813"/>
              <a:ext cx="10117" cy="19432"/>
            </a:xfrm>
            <a:custGeom>
              <a:avLst/>
              <a:gdLst/>
              <a:ahLst/>
              <a:cxnLst/>
              <a:rect l="l" t="t" r="r" b="b"/>
              <a:pathLst>
                <a:path w="290" h="557" extrusionOk="0">
                  <a:moveTo>
                    <a:pt x="268" y="1"/>
                  </a:moveTo>
                  <a:cubicBezTo>
                    <a:pt x="245" y="1"/>
                    <a:pt x="235" y="1"/>
                    <a:pt x="212" y="11"/>
                  </a:cubicBezTo>
                  <a:cubicBezTo>
                    <a:pt x="90" y="156"/>
                    <a:pt x="1" y="334"/>
                    <a:pt x="1" y="523"/>
                  </a:cubicBezTo>
                  <a:cubicBezTo>
                    <a:pt x="1" y="545"/>
                    <a:pt x="17" y="556"/>
                    <a:pt x="35" y="556"/>
                  </a:cubicBezTo>
                  <a:cubicBezTo>
                    <a:pt x="54" y="556"/>
                    <a:pt x="73" y="545"/>
                    <a:pt x="79" y="523"/>
                  </a:cubicBezTo>
                  <a:cubicBezTo>
                    <a:pt x="90" y="345"/>
                    <a:pt x="156" y="179"/>
                    <a:pt x="279" y="45"/>
                  </a:cubicBezTo>
                  <a:cubicBezTo>
                    <a:pt x="290" y="23"/>
                    <a:pt x="279" y="11"/>
                    <a:pt x="26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11"/>
            <p:cNvSpPr/>
            <p:nvPr/>
          </p:nvSpPr>
          <p:spPr>
            <a:xfrm>
              <a:off x="1984473" y="4426814"/>
              <a:ext cx="5442" cy="12455"/>
            </a:xfrm>
            <a:custGeom>
              <a:avLst/>
              <a:gdLst/>
              <a:ahLst/>
              <a:cxnLst/>
              <a:rect l="l" t="t" r="r" b="b"/>
              <a:pathLst>
                <a:path w="156" h="357" extrusionOk="0">
                  <a:moveTo>
                    <a:pt x="123" y="1"/>
                  </a:moveTo>
                  <a:cubicBezTo>
                    <a:pt x="111" y="1"/>
                    <a:pt x="78" y="1"/>
                    <a:pt x="78" y="23"/>
                  </a:cubicBezTo>
                  <a:cubicBezTo>
                    <a:pt x="67" y="79"/>
                    <a:pt x="45" y="124"/>
                    <a:pt x="34" y="179"/>
                  </a:cubicBezTo>
                  <a:cubicBezTo>
                    <a:pt x="34" y="201"/>
                    <a:pt x="22" y="223"/>
                    <a:pt x="22" y="257"/>
                  </a:cubicBezTo>
                  <a:cubicBezTo>
                    <a:pt x="12" y="279"/>
                    <a:pt x="12" y="312"/>
                    <a:pt x="12" y="335"/>
                  </a:cubicBezTo>
                  <a:cubicBezTo>
                    <a:pt x="0" y="346"/>
                    <a:pt x="22" y="357"/>
                    <a:pt x="34" y="357"/>
                  </a:cubicBezTo>
                  <a:cubicBezTo>
                    <a:pt x="45" y="357"/>
                    <a:pt x="56" y="357"/>
                    <a:pt x="67" y="346"/>
                  </a:cubicBezTo>
                  <a:cubicBezTo>
                    <a:pt x="78" y="312"/>
                    <a:pt x="89" y="290"/>
                    <a:pt x="89" y="268"/>
                  </a:cubicBezTo>
                  <a:cubicBezTo>
                    <a:pt x="101" y="246"/>
                    <a:pt x="101" y="213"/>
                    <a:pt x="111" y="190"/>
                  </a:cubicBezTo>
                  <a:cubicBezTo>
                    <a:pt x="123" y="134"/>
                    <a:pt x="134" y="90"/>
                    <a:pt x="145" y="35"/>
                  </a:cubicBezTo>
                  <a:cubicBezTo>
                    <a:pt x="156" y="23"/>
                    <a:pt x="134" y="13"/>
                    <a:pt x="1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11"/>
            <p:cNvSpPr/>
            <p:nvPr/>
          </p:nvSpPr>
          <p:spPr>
            <a:xfrm>
              <a:off x="2022431" y="4461842"/>
              <a:ext cx="12734" cy="24979"/>
            </a:xfrm>
            <a:custGeom>
              <a:avLst/>
              <a:gdLst/>
              <a:ahLst/>
              <a:cxnLst/>
              <a:rect l="l" t="t" r="r" b="b"/>
              <a:pathLst>
                <a:path w="365" h="716" extrusionOk="0">
                  <a:moveTo>
                    <a:pt x="39" y="0"/>
                  </a:moveTo>
                  <a:cubicBezTo>
                    <a:pt x="18" y="0"/>
                    <a:pt x="1" y="12"/>
                    <a:pt x="14" y="32"/>
                  </a:cubicBezTo>
                  <a:cubicBezTo>
                    <a:pt x="58" y="143"/>
                    <a:pt x="103" y="254"/>
                    <a:pt x="136" y="365"/>
                  </a:cubicBezTo>
                  <a:cubicBezTo>
                    <a:pt x="169" y="477"/>
                    <a:pt x="192" y="588"/>
                    <a:pt x="236" y="699"/>
                  </a:cubicBezTo>
                  <a:cubicBezTo>
                    <a:pt x="241" y="710"/>
                    <a:pt x="258" y="716"/>
                    <a:pt x="272" y="716"/>
                  </a:cubicBezTo>
                  <a:cubicBezTo>
                    <a:pt x="286" y="716"/>
                    <a:pt x="297" y="710"/>
                    <a:pt x="291" y="699"/>
                  </a:cubicBezTo>
                  <a:cubicBezTo>
                    <a:pt x="291" y="664"/>
                    <a:pt x="291" y="629"/>
                    <a:pt x="286" y="594"/>
                  </a:cubicBezTo>
                  <a:lnTo>
                    <a:pt x="286" y="594"/>
                  </a:lnTo>
                  <a:cubicBezTo>
                    <a:pt x="290" y="605"/>
                    <a:pt x="296" y="615"/>
                    <a:pt x="303" y="621"/>
                  </a:cubicBezTo>
                  <a:cubicBezTo>
                    <a:pt x="307" y="635"/>
                    <a:pt x="320" y="641"/>
                    <a:pt x="332" y="641"/>
                  </a:cubicBezTo>
                  <a:cubicBezTo>
                    <a:pt x="349" y="641"/>
                    <a:pt x="365" y="629"/>
                    <a:pt x="358" y="610"/>
                  </a:cubicBezTo>
                  <a:cubicBezTo>
                    <a:pt x="358" y="588"/>
                    <a:pt x="347" y="566"/>
                    <a:pt x="336" y="532"/>
                  </a:cubicBezTo>
                  <a:cubicBezTo>
                    <a:pt x="336" y="510"/>
                    <a:pt x="325" y="487"/>
                    <a:pt x="314" y="454"/>
                  </a:cubicBezTo>
                  <a:cubicBezTo>
                    <a:pt x="291" y="410"/>
                    <a:pt x="281" y="354"/>
                    <a:pt x="258" y="309"/>
                  </a:cubicBezTo>
                  <a:cubicBezTo>
                    <a:pt x="253" y="298"/>
                    <a:pt x="239" y="293"/>
                    <a:pt x="225" y="293"/>
                  </a:cubicBezTo>
                  <a:cubicBezTo>
                    <a:pt x="211" y="293"/>
                    <a:pt x="197" y="298"/>
                    <a:pt x="192" y="309"/>
                  </a:cubicBezTo>
                  <a:cubicBezTo>
                    <a:pt x="158" y="210"/>
                    <a:pt x="125" y="109"/>
                    <a:pt x="80" y="20"/>
                  </a:cubicBezTo>
                  <a:cubicBezTo>
                    <a:pt x="71" y="6"/>
                    <a:pt x="54" y="0"/>
                    <a:pt x="3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11"/>
            <p:cNvSpPr/>
            <p:nvPr/>
          </p:nvSpPr>
          <p:spPr>
            <a:xfrm>
              <a:off x="2144331" y="4436130"/>
              <a:ext cx="20200" cy="7710"/>
            </a:xfrm>
            <a:custGeom>
              <a:avLst/>
              <a:gdLst/>
              <a:ahLst/>
              <a:cxnLst/>
              <a:rect l="l" t="t" r="r" b="b"/>
              <a:pathLst>
                <a:path w="579" h="221" extrusionOk="0">
                  <a:moveTo>
                    <a:pt x="56" y="1"/>
                  </a:moveTo>
                  <a:cubicBezTo>
                    <a:pt x="45" y="1"/>
                    <a:pt x="12" y="1"/>
                    <a:pt x="12" y="23"/>
                  </a:cubicBezTo>
                  <a:cubicBezTo>
                    <a:pt x="0" y="45"/>
                    <a:pt x="23" y="68"/>
                    <a:pt x="34" y="68"/>
                  </a:cubicBezTo>
                  <a:cubicBezTo>
                    <a:pt x="123" y="79"/>
                    <a:pt x="201" y="90"/>
                    <a:pt x="279" y="124"/>
                  </a:cubicBezTo>
                  <a:cubicBezTo>
                    <a:pt x="356" y="146"/>
                    <a:pt x="435" y="190"/>
                    <a:pt x="512" y="213"/>
                  </a:cubicBezTo>
                  <a:cubicBezTo>
                    <a:pt x="523" y="218"/>
                    <a:pt x="532" y="221"/>
                    <a:pt x="540" y="221"/>
                  </a:cubicBezTo>
                  <a:cubicBezTo>
                    <a:pt x="549" y="221"/>
                    <a:pt x="557" y="218"/>
                    <a:pt x="568" y="213"/>
                  </a:cubicBezTo>
                  <a:cubicBezTo>
                    <a:pt x="579" y="201"/>
                    <a:pt x="568" y="179"/>
                    <a:pt x="557" y="168"/>
                  </a:cubicBezTo>
                  <a:cubicBezTo>
                    <a:pt x="490" y="112"/>
                    <a:pt x="401" y="79"/>
                    <a:pt x="323" y="57"/>
                  </a:cubicBezTo>
                  <a:cubicBezTo>
                    <a:pt x="234" y="35"/>
                    <a:pt x="145" y="12"/>
                    <a:pt x="56"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11"/>
            <p:cNvSpPr/>
            <p:nvPr/>
          </p:nvSpPr>
          <p:spPr>
            <a:xfrm>
              <a:off x="2150925" y="4444677"/>
              <a:ext cx="11304" cy="6524"/>
            </a:xfrm>
            <a:custGeom>
              <a:avLst/>
              <a:gdLst/>
              <a:ahLst/>
              <a:cxnLst/>
              <a:rect l="l" t="t" r="r" b="b"/>
              <a:pathLst>
                <a:path w="324" h="187" extrusionOk="0">
                  <a:moveTo>
                    <a:pt x="45" y="1"/>
                  </a:moveTo>
                  <a:cubicBezTo>
                    <a:pt x="23" y="1"/>
                    <a:pt x="1" y="12"/>
                    <a:pt x="1" y="34"/>
                  </a:cubicBezTo>
                  <a:cubicBezTo>
                    <a:pt x="1" y="57"/>
                    <a:pt x="23" y="67"/>
                    <a:pt x="45" y="67"/>
                  </a:cubicBezTo>
                  <a:lnTo>
                    <a:pt x="112" y="67"/>
                  </a:lnTo>
                  <a:lnTo>
                    <a:pt x="123" y="79"/>
                  </a:lnTo>
                  <a:cubicBezTo>
                    <a:pt x="134" y="79"/>
                    <a:pt x="145" y="90"/>
                    <a:pt x="157" y="90"/>
                  </a:cubicBezTo>
                  <a:lnTo>
                    <a:pt x="167" y="90"/>
                  </a:lnTo>
                  <a:cubicBezTo>
                    <a:pt x="167" y="101"/>
                    <a:pt x="179" y="101"/>
                    <a:pt x="179" y="101"/>
                  </a:cubicBezTo>
                  <a:lnTo>
                    <a:pt x="201" y="123"/>
                  </a:lnTo>
                  <a:cubicBezTo>
                    <a:pt x="212" y="123"/>
                    <a:pt x="212" y="123"/>
                    <a:pt x="212" y="134"/>
                  </a:cubicBezTo>
                  <a:cubicBezTo>
                    <a:pt x="223" y="134"/>
                    <a:pt x="223" y="146"/>
                    <a:pt x="234" y="146"/>
                  </a:cubicBezTo>
                  <a:lnTo>
                    <a:pt x="234" y="156"/>
                  </a:lnTo>
                  <a:cubicBezTo>
                    <a:pt x="246" y="156"/>
                    <a:pt x="246" y="168"/>
                    <a:pt x="246" y="168"/>
                  </a:cubicBezTo>
                  <a:cubicBezTo>
                    <a:pt x="252" y="181"/>
                    <a:pt x="262" y="186"/>
                    <a:pt x="274" y="186"/>
                  </a:cubicBezTo>
                  <a:cubicBezTo>
                    <a:pt x="282" y="186"/>
                    <a:pt x="291" y="183"/>
                    <a:pt x="301" y="179"/>
                  </a:cubicBezTo>
                  <a:cubicBezTo>
                    <a:pt x="312" y="179"/>
                    <a:pt x="323" y="168"/>
                    <a:pt x="323" y="146"/>
                  </a:cubicBezTo>
                  <a:cubicBezTo>
                    <a:pt x="312" y="123"/>
                    <a:pt x="290" y="101"/>
                    <a:pt x="268" y="79"/>
                  </a:cubicBezTo>
                  <a:cubicBezTo>
                    <a:pt x="246" y="57"/>
                    <a:pt x="223" y="45"/>
                    <a:pt x="201" y="34"/>
                  </a:cubicBezTo>
                  <a:cubicBezTo>
                    <a:pt x="157" y="12"/>
                    <a:pt x="101"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11"/>
            <p:cNvSpPr/>
            <p:nvPr/>
          </p:nvSpPr>
          <p:spPr>
            <a:xfrm>
              <a:off x="2112897" y="4414638"/>
              <a:ext cx="17130" cy="15246"/>
            </a:xfrm>
            <a:custGeom>
              <a:avLst/>
              <a:gdLst/>
              <a:ahLst/>
              <a:cxnLst/>
              <a:rect l="l" t="t" r="r" b="b"/>
              <a:pathLst>
                <a:path w="491" h="437" extrusionOk="0">
                  <a:moveTo>
                    <a:pt x="44" y="1"/>
                  </a:moveTo>
                  <a:cubicBezTo>
                    <a:pt x="33" y="1"/>
                    <a:pt x="20" y="9"/>
                    <a:pt x="12" y="16"/>
                  </a:cubicBezTo>
                  <a:cubicBezTo>
                    <a:pt x="1" y="28"/>
                    <a:pt x="1" y="39"/>
                    <a:pt x="12" y="50"/>
                  </a:cubicBezTo>
                  <a:cubicBezTo>
                    <a:pt x="90" y="95"/>
                    <a:pt x="167" y="150"/>
                    <a:pt x="234" y="216"/>
                  </a:cubicBezTo>
                  <a:cubicBezTo>
                    <a:pt x="301" y="283"/>
                    <a:pt x="357" y="362"/>
                    <a:pt x="424" y="428"/>
                  </a:cubicBezTo>
                  <a:cubicBezTo>
                    <a:pt x="429" y="434"/>
                    <a:pt x="435" y="436"/>
                    <a:pt x="440" y="436"/>
                  </a:cubicBezTo>
                  <a:cubicBezTo>
                    <a:pt x="446" y="436"/>
                    <a:pt x="451" y="434"/>
                    <a:pt x="457" y="428"/>
                  </a:cubicBezTo>
                  <a:cubicBezTo>
                    <a:pt x="468" y="428"/>
                    <a:pt x="490" y="417"/>
                    <a:pt x="479" y="406"/>
                  </a:cubicBezTo>
                  <a:cubicBezTo>
                    <a:pt x="446" y="317"/>
                    <a:pt x="368" y="239"/>
                    <a:pt x="301" y="172"/>
                  </a:cubicBezTo>
                  <a:cubicBezTo>
                    <a:pt x="223" y="105"/>
                    <a:pt x="145" y="50"/>
                    <a:pt x="56" y="6"/>
                  </a:cubicBezTo>
                  <a:cubicBezTo>
                    <a:pt x="53" y="2"/>
                    <a:pt x="49"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11"/>
            <p:cNvSpPr/>
            <p:nvPr/>
          </p:nvSpPr>
          <p:spPr>
            <a:xfrm>
              <a:off x="2122003" y="4417255"/>
              <a:ext cx="12664" cy="10676"/>
            </a:xfrm>
            <a:custGeom>
              <a:avLst/>
              <a:gdLst/>
              <a:ahLst/>
              <a:cxnLst/>
              <a:rect l="l" t="t" r="r" b="b"/>
              <a:pathLst>
                <a:path w="363" h="306" extrusionOk="0">
                  <a:moveTo>
                    <a:pt x="44" y="1"/>
                  </a:moveTo>
                  <a:cubicBezTo>
                    <a:pt x="23" y="1"/>
                    <a:pt x="0" y="25"/>
                    <a:pt x="18" y="42"/>
                  </a:cubicBezTo>
                  <a:cubicBezTo>
                    <a:pt x="74" y="86"/>
                    <a:pt x="118" y="131"/>
                    <a:pt x="163" y="175"/>
                  </a:cubicBezTo>
                  <a:lnTo>
                    <a:pt x="229" y="242"/>
                  </a:lnTo>
                  <a:lnTo>
                    <a:pt x="262" y="275"/>
                  </a:lnTo>
                  <a:cubicBezTo>
                    <a:pt x="285" y="287"/>
                    <a:pt x="296" y="287"/>
                    <a:pt x="307" y="297"/>
                  </a:cubicBezTo>
                  <a:cubicBezTo>
                    <a:pt x="313" y="303"/>
                    <a:pt x="318" y="306"/>
                    <a:pt x="324" y="306"/>
                  </a:cubicBezTo>
                  <a:cubicBezTo>
                    <a:pt x="329" y="306"/>
                    <a:pt x="335" y="303"/>
                    <a:pt x="341" y="297"/>
                  </a:cubicBezTo>
                  <a:cubicBezTo>
                    <a:pt x="351" y="297"/>
                    <a:pt x="363" y="287"/>
                    <a:pt x="351" y="275"/>
                  </a:cubicBezTo>
                  <a:lnTo>
                    <a:pt x="318" y="242"/>
                  </a:lnTo>
                  <a:lnTo>
                    <a:pt x="285" y="208"/>
                  </a:lnTo>
                  <a:cubicBezTo>
                    <a:pt x="262" y="186"/>
                    <a:pt x="240" y="164"/>
                    <a:pt x="207" y="141"/>
                  </a:cubicBezTo>
                  <a:cubicBezTo>
                    <a:pt x="163" y="97"/>
                    <a:pt x="118" y="53"/>
                    <a:pt x="62" y="8"/>
                  </a:cubicBezTo>
                  <a:cubicBezTo>
                    <a:pt x="57" y="3"/>
                    <a:pt x="51"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11"/>
            <p:cNvSpPr/>
            <p:nvPr/>
          </p:nvSpPr>
          <p:spPr>
            <a:xfrm>
              <a:off x="2131527" y="4418302"/>
              <a:ext cx="3524" cy="2337"/>
            </a:xfrm>
            <a:custGeom>
              <a:avLst/>
              <a:gdLst/>
              <a:ahLst/>
              <a:cxnLst/>
              <a:rect l="l" t="t" r="r" b="b"/>
              <a:pathLst>
                <a:path w="101" h="67" extrusionOk="0">
                  <a:moveTo>
                    <a:pt x="56" y="0"/>
                  </a:moveTo>
                  <a:cubicBezTo>
                    <a:pt x="1" y="0"/>
                    <a:pt x="1" y="67"/>
                    <a:pt x="56" y="67"/>
                  </a:cubicBezTo>
                  <a:cubicBezTo>
                    <a:pt x="101" y="67"/>
                    <a:pt x="101"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11"/>
            <p:cNvSpPr/>
            <p:nvPr/>
          </p:nvSpPr>
          <p:spPr>
            <a:xfrm>
              <a:off x="2041515" y="4273794"/>
              <a:ext cx="18246" cy="12908"/>
            </a:xfrm>
            <a:custGeom>
              <a:avLst/>
              <a:gdLst/>
              <a:ahLst/>
              <a:cxnLst/>
              <a:rect l="l" t="t" r="r" b="b"/>
              <a:pathLst>
                <a:path w="523" h="370" extrusionOk="0">
                  <a:moveTo>
                    <a:pt x="459" y="0"/>
                  </a:moveTo>
                  <a:cubicBezTo>
                    <a:pt x="454" y="0"/>
                    <a:pt x="449" y="2"/>
                    <a:pt x="445" y="5"/>
                  </a:cubicBezTo>
                  <a:cubicBezTo>
                    <a:pt x="356" y="39"/>
                    <a:pt x="278" y="83"/>
                    <a:pt x="201" y="138"/>
                  </a:cubicBezTo>
                  <a:cubicBezTo>
                    <a:pt x="167" y="161"/>
                    <a:pt x="134" y="194"/>
                    <a:pt x="100" y="217"/>
                  </a:cubicBezTo>
                  <a:cubicBezTo>
                    <a:pt x="67" y="250"/>
                    <a:pt x="33" y="283"/>
                    <a:pt x="11" y="328"/>
                  </a:cubicBezTo>
                  <a:cubicBezTo>
                    <a:pt x="1" y="338"/>
                    <a:pt x="23" y="361"/>
                    <a:pt x="33" y="361"/>
                  </a:cubicBezTo>
                  <a:cubicBezTo>
                    <a:pt x="39" y="367"/>
                    <a:pt x="48" y="369"/>
                    <a:pt x="56" y="369"/>
                  </a:cubicBezTo>
                  <a:cubicBezTo>
                    <a:pt x="64" y="369"/>
                    <a:pt x="73" y="367"/>
                    <a:pt x="78" y="361"/>
                  </a:cubicBezTo>
                  <a:cubicBezTo>
                    <a:pt x="112" y="328"/>
                    <a:pt x="145" y="306"/>
                    <a:pt x="178" y="272"/>
                  </a:cubicBezTo>
                  <a:cubicBezTo>
                    <a:pt x="201" y="239"/>
                    <a:pt x="234" y="217"/>
                    <a:pt x="267" y="194"/>
                  </a:cubicBezTo>
                  <a:cubicBezTo>
                    <a:pt x="345" y="138"/>
                    <a:pt x="412" y="105"/>
                    <a:pt x="490" y="72"/>
                  </a:cubicBezTo>
                  <a:cubicBezTo>
                    <a:pt x="512" y="61"/>
                    <a:pt x="523" y="39"/>
                    <a:pt x="501" y="16"/>
                  </a:cubicBezTo>
                  <a:cubicBezTo>
                    <a:pt x="493" y="8"/>
                    <a:pt x="474" y="0"/>
                    <a:pt x="4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11"/>
            <p:cNvSpPr/>
            <p:nvPr/>
          </p:nvSpPr>
          <p:spPr>
            <a:xfrm>
              <a:off x="2047551" y="4279795"/>
              <a:ext cx="32410" cy="16641"/>
            </a:xfrm>
            <a:custGeom>
              <a:avLst/>
              <a:gdLst/>
              <a:ahLst/>
              <a:cxnLst/>
              <a:rect l="l" t="t" r="r" b="b"/>
              <a:pathLst>
                <a:path w="929" h="477" extrusionOk="0">
                  <a:moveTo>
                    <a:pt x="861" y="0"/>
                  </a:moveTo>
                  <a:cubicBezTo>
                    <a:pt x="695" y="33"/>
                    <a:pt x="539" y="89"/>
                    <a:pt x="394" y="156"/>
                  </a:cubicBezTo>
                  <a:cubicBezTo>
                    <a:pt x="328" y="200"/>
                    <a:pt x="261" y="233"/>
                    <a:pt x="194" y="289"/>
                  </a:cubicBezTo>
                  <a:cubicBezTo>
                    <a:pt x="127" y="334"/>
                    <a:pt x="72" y="389"/>
                    <a:pt x="16" y="445"/>
                  </a:cubicBezTo>
                  <a:cubicBezTo>
                    <a:pt x="0" y="461"/>
                    <a:pt x="24" y="476"/>
                    <a:pt x="47" y="476"/>
                  </a:cubicBezTo>
                  <a:cubicBezTo>
                    <a:pt x="56" y="476"/>
                    <a:pt x="66" y="474"/>
                    <a:pt x="72" y="467"/>
                  </a:cubicBezTo>
                  <a:cubicBezTo>
                    <a:pt x="305" y="267"/>
                    <a:pt x="584" y="134"/>
                    <a:pt x="873" y="55"/>
                  </a:cubicBezTo>
                  <a:cubicBezTo>
                    <a:pt x="928" y="45"/>
                    <a:pt x="895" y="0"/>
                    <a:pt x="86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11"/>
            <p:cNvSpPr/>
            <p:nvPr/>
          </p:nvSpPr>
          <p:spPr>
            <a:xfrm>
              <a:off x="1966226" y="4281714"/>
              <a:ext cx="5477" cy="13222"/>
            </a:xfrm>
            <a:custGeom>
              <a:avLst/>
              <a:gdLst/>
              <a:ahLst/>
              <a:cxnLst/>
              <a:rect l="l" t="t" r="r" b="b"/>
              <a:pathLst>
                <a:path w="157" h="379" extrusionOk="0">
                  <a:moveTo>
                    <a:pt x="112" y="0"/>
                  </a:moveTo>
                  <a:cubicBezTo>
                    <a:pt x="100" y="0"/>
                    <a:pt x="56" y="0"/>
                    <a:pt x="56" y="23"/>
                  </a:cubicBezTo>
                  <a:lnTo>
                    <a:pt x="23" y="190"/>
                  </a:lnTo>
                  <a:cubicBezTo>
                    <a:pt x="11" y="245"/>
                    <a:pt x="1" y="301"/>
                    <a:pt x="1" y="356"/>
                  </a:cubicBezTo>
                  <a:cubicBezTo>
                    <a:pt x="1" y="368"/>
                    <a:pt x="11" y="378"/>
                    <a:pt x="34" y="378"/>
                  </a:cubicBezTo>
                  <a:cubicBezTo>
                    <a:pt x="45" y="378"/>
                    <a:pt x="68" y="378"/>
                    <a:pt x="68" y="368"/>
                  </a:cubicBezTo>
                  <a:cubicBezTo>
                    <a:pt x="78" y="345"/>
                    <a:pt x="90" y="312"/>
                    <a:pt x="100" y="289"/>
                  </a:cubicBezTo>
                  <a:cubicBezTo>
                    <a:pt x="112" y="257"/>
                    <a:pt x="112" y="234"/>
                    <a:pt x="112" y="212"/>
                  </a:cubicBezTo>
                  <a:lnTo>
                    <a:pt x="145" y="45"/>
                  </a:lnTo>
                  <a:cubicBezTo>
                    <a:pt x="157" y="23"/>
                    <a:pt x="134" y="0"/>
                    <a:pt x="11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11"/>
            <p:cNvSpPr/>
            <p:nvPr/>
          </p:nvSpPr>
          <p:spPr>
            <a:xfrm>
              <a:off x="1891739" y="4429466"/>
              <a:ext cx="21212" cy="8582"/>
            </a:xfrm>
            <a:custGeom>
              <a:avLst/>
              <a:gdLst/>
              <a:ahLst/>
              <a:cxnLst/>
              <a:rect l="l" t="t" r="r" b="b"/>
              <a:pathLst>
                <a:path w="608" h="246" extrusionOk="0">
                  <a:moveTo>
                    <a:pt x="570" y="1"/>
                  </a:moveTo>
                  <a:cubicBezTo>
                    <a:pt x="565" y="1"/>
                    <a:pt x="561" y="2"/>
                    <a:pt x="556" y="3"/>
                  </a:cubicBezTo>
                  <a:cubicBezTo>
                    <a:pt x="456" y="26"/>
                    <a:pt x="367" y="58"/>
                    <a:pt x="278" y="92"/>
                  </a:cubicBezTo>
                  <a:cubicBezTo>
                    <a:pt x="233" y="114"/>
                    <a:pt x="189" y="125"/>
                    <a:pt x="145" y="147"/>
                  </a:cubicBezTo>
                  <a:cubicBezTo>
                    <a:pt x="100" y="170"/>
                    <a:pt x="56" y="192"/>
                    <a:pt x="11" y="203"/>
                  </a:cubicBezTo>
                  <a:cubicBezTo>
                    <a:pt x="0" y="214"/>
                    <a:pt x="0" y="226"/>
                    <a:pt x="11" y="236"/>
                  </a:cubicBezTo>
                  <a:cubicBezTo>
                    <a:pt x="11" y="242"/>
                    <a:pt x="17" y="245"/>
                    <a:pt x="24" y="245"/>
                  </a:cubicBezTo>
                  <a:cubicBezTo>
                    <a:pt x="31" y="245"/>
                    <a:pt x="39" y="242"/>
                    <a:pt x="45" y="236"/>
                  </a:cubicBezTo>
                  <a:cubicBezTo>
                    <a:pt x="89" y="226"/>
                    <a:pt x="145" y="214"/>
                    <a:pt x="189" y="192"/>
                  </a:cubicBezTo>
                  <a:cubicBezTo>
                    <a:pt x="233" y="181"/>
                    <a:pt x="278" y="170"/>
                    <a:pt x="322" y="147"/>
                  </a:cubicBezTo>
                  <a:cubicBezTo>
                    <a:pt x="411" y="114"/>
                    <a:pt x="490" y="92"/>
                    <a:pt x="579" y="48"/>
                  </a:cubicBezTo>
                  <a:cubicBezTo>
                    <a:pt x="607" y="29"/>
                    <a:pt x="595" y="1"/>
                    <a:pt x="57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11"/>
            <p:cNvSpPr/>
            <p:nvPr/>
          </p:nvSpPr>
          <p:spPr>
            <a:xfrm>
              <a:off x="2011895" y="4469727"/>
              <a:ext cx="6733" cy="13501"/>
            </a:xfrm>
            <a:custGeom>
              <a:avLst/>
              <a:gdLst/>
              <a:ahLst/>
              <a:cxnLst/>
              <a:rect l="l" t="t" r="r" b="b"/>
              <a:pathLst>
                <a:path w="193" h="387" extrusionOk="0">
                  <a:moveTo>
                    <a:pt x="45" y="0"/>
                  </a:moveTo>
                  <a:cubicBezTo>
                    <a:pt x="24" y="0"/>
                    <a:pt x="0" y="17"/>
                    <a:pt x="15" y="39"/>
                  </a:cubicBezTo>
                  <a:cubicBezTo>
                    <a:pt x="37" y="83"/>
                    <a:pt x="71" y="139"/>
                    <a:pt x="82" y="195"/>
                  </a:cubicBezTo>
                  <a:cubicBezTo>
                    <a:pt x="104" y="251"/>
                    <a:pt x="115" y="306"/>
                    <a:pt x="126" y="362"/>
                  </a:cubicBezTo>
                  <a:cubicBezTo>
                    <a:pt x="126" y="378"/>
                    <a:pt x="143" y="387"/>
                    <a:pt x="159" y="387"/>
                  </a:cubicBezTo>
                  <a:cubicBezTo>
                    <a:pt x="176" y="387"/>
                    <a:pt x="193" y="378"/>
                    <a:pt x="193" y="362"/>
                  </a:cubicBezTo>
                  <a:cubicBezTo>
                    <a:pt x="193" y="295"/>
                    <a:pt x="182" y="239"/>
                    <a:pt x="160" y="184"/>
                  </a:cubicBezTo>
                  <a:cubicBezTo>
                    <a:pt x="138" y="117"/>
                    <a:pt x="115" y="61"/>
                    <a:pt x="71" y="17"/>
                  </a:cubicBezTo>
                  <a:cubicBezTo>
                    <a:pt x="67" y="5"/>
                    <a:pt x="56"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11"/>
            <p:cNvSpPr/>
            <p:nvPr/>
          </p:nvSpPr>
          <p:spPr>
            <a:xfrm>
              <a:off x="2042492" y="4501789"/>
              <a:ext cx="16502" cy="17967"/>
            </a:xfrm>
            <a:custGeom>
              <a:avLst/>
              <a:gdLst/>
              <a:ahLst/>
              <a:cxnLst/>
              <a:rect l="l" t="t" r="r" b="b"/>
              <a:pathLst>
                <a:path w="473" h="515" extrusionOk="0">
                  <a:moveTo>
                    <a:pt x="58" y="1"/>
                  </a:moveTo>
                  <a:cubicBezTo>
                    <a:pt x="31" y="1"/>
                    <a:pt x="1" y="19"/>
                    <a:pt x="17" y="43"/>
                  </a:cubicBezTo>
                  <a:cubicBezTo>
                    <a:pt x="61" y="99"/>
                    <a:pt x="94" y="165"/>
                    <a:pt x="128" y="232"/>
                  </a:cubicBezTo>
                  <a:cubicBezTo>
                    <a:pt x="150" y="266"/>
                    <a:pt x="161" y="299"/>
                    <a:pt x="183" y="333"/>
                  </a:cubicBezTo>
                  <a:cubicBezTo>
                    <a:pt x="195" y="366"/>
                    <a:pt x="217" y="399"/>
                    <a:pt x="239" y="432"/>
                  </a:cubicBezTo>
                  <a:cubicBezTo>
                    <a:pt x="243" y="437"/>
                    <a:pt x="254" y="439"/>
                    <a:pt x="265" y="439"/>
                  </a:cubicBezTo>
                  <a:cubicBezTo>
                    <a:pt x="284" y="439"/>
                    <a:pt x="306" y="431"/>
                    <a:pt x="306" y="410"/>
                  </a:cubicBezTo>
                  <a:cubicBezTo>
                    <a:pt x="306" y="377"/>
                    <a:pt x="284" y="343"/>
                    <a:pt x="272" y="310"/>
                  </a:cubicBezTo>
                  <a:cubicBezTo>
                    <a:pt x="250" y="266"/>
                    <a:pt x="239" y="232"/>
                    <a:pt x="217" y="199"/>
                  </a:cubicBezTo>
                  <a:lnTo>
                    <a:pt x="217" y="199"/>
                  </a:lnTo>
                  <a:cubicBezTo>
                    <a:pt x="262" y="232"/>
                    <a:pt x="295" y="277"/>
                    <a:pt x="328" y="321"/>
                  </a:cubicBezTo>
                  <a:cubicBezTo>
                    <a:pt x="351" y="355"/>
                    <a:pt x="361" y="377"/>
                    <a:pt x="373" y="410"/>
                  </a:cubicBezTo>
                  <a:cubicBezTo>
                    <a:pt x="384" y="432"/>
                    <a:pt x="395" y="466"/>
                    <a:pt x="406" y="499"/>
                  </a:cubicBezTo>
                  <a:cubicBezTo>
                    <a:pt x="411" y="509"/>
                    <a:pt x="425" y="515"/>
                    <a:pt x="439" y="515"/>
                  </a:cubicBezTo>
                  <a:cubicBezTo>
                    <a:pt x="456" y="515"/>
                    <a:pt x="473" y="506"/>
                    <a:pt x="473" y="488"/>
                  </a:cubicBezTo>
                  <a:cubicBezTo>
                    <a:pt x="462" y="455"/>
                    <a:pt x="462" y="422"/>
                    <a:pt x="440" y="388"/>
                  </a:cubicBezTo>
                  <a:cubicBezTo>
                    <a:pt x="428" y="355"/>
                    <a:pt x="406" y="333"/>
                    <a:pt x="395" y="299"/>
                  </a:cubicBezTo>
                  <a:cubicBezTo>
                    <a:pt x="351" y="244"/>
                    <a:pt x="306" y="199"/>
                    <a:pt x="239" y="155"/>
                  </a:cubicBezTo>
                  <a:cubicBezTo>
                    <a:pt x="234" y="149"/>
                    <a:pt x="228" y="146"/>
                    <a:pt x="223" y="146"/>
                  </a:cubicBezTo>
                  <a:cubicBezTo>
                    <a:pt x="217" y="146"/>
                    <a:pt x="211" y="149"/>
                    <a:pt x="206" y="155"/>
                  </a:cubicBezTo>
                  <a:cubicBezTo>
                    <a:pt x="195" y="155"/>
                    <a:pt x="195" y="165"/>
                    <a:pt x="195" y="165"/>
                  </a:cubicBezTo>
                  <a:cubicBezTo>
                    <a:pt x="161" y="110"/>
                    <a:pt x="128" y="66"/>
                    <a:pt x="84" y="10"/>
                  </a:cubicBezTo>
                  <a:cubicBezTo>
                    <a:pt x="78" y="3"/>
                    <a:pt x="68" y="1"/>
                    <a:pt x="5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11"/>
            <p:cNvSpPr/>
            <p:nvPr/>
          </p:nvSpPr>
          <p:spPr>
            <a:xfrm>
              <a:off x="2062483" y="4512186"/>
              <a:ext cx="4291" cy="4710"/>
            </a:xfrm>
            <a:custGeom>
              <a:avLst/>
              <a:gdLst/>
              <a:ahLst/>
              <a:cxnLst/>
              <a:rect l="l" t="t" r="r" b="b"/>
              <a:pathLst>
                <a:path w="123" h="135" extrusionOk="0">
                  <a:moveTo>
                    <a:pt x="11" y="1"/>
                  </a:moveTo>
                  <a:cubicBezTo>
                    <a:pt x="11" y="1"/>
                    <a:pt x="0" y="12"/>
                    <a:pt x="0" y="23"/>
                  </a:cubicBezTo>
                  <a:lnTo>
                    <a:pt x="0" y="35"/>
                  </a:lnTo>
                  <a:cubicBezTo>
                    <a:pt x="11" y="57"/>
                    <a:pt x="22" y="68"/>
                    <a:pt x="33" y="79"/>
                  </a:cubicBezTo>
                  <a:cubicBezTo>
                    <a:pt x="33" y="90"/>
                    <a:pt x="45" y="101"/>
                    <a:pt x="45" y="101"/>
                  </a:cubicBezTo>
                  <a:cubicBezTo>
                    <a:pt x="55" y="112"/>
                    <a:pt x="55" y="124"/>
                    <a:pt x="67" y="124"/>
                  </a:cubicBezTo>
                  <a:cubicBezTo>
                    <a:pt x="78" y="134"/>
                    <a:pt x="89" y="134"/>
                    <a:pt x="100" y="134"/>
                  </a:cubicBezTo>
                  <a:cubicBezTo>
                    <a:pt x="111" y="134"/>
                    <a:pt x="122" y="124"/>
                    <a:pt x="122" y="112"/>
                  </a:cubicBezTo>
                  <a:cubicBezTo>
                    <a:pt x="111" y="101"/>
                    <a:pt x="111" y="90"/>
                    <a:pt x="111" y="90"/>
                  </a:cubicBezTo>
                  <a:cubicBezTo>
                    <a:pt x="100" y="79"/>
                    <a:pt x="100" y="68"/>
                    <a:pt x="89" y="57"/>
                  </a:cubicBezTo>
                  <a:cubicBezTo>
                    <a:pt x="78" y="45"/>
                    <a:pt x="67" y="23"/>
                    <a:pt x="55" y="12"/>
                  </a:cubicBezTo>
                  <a:cubicBezTo>
                    <a:pt x="55" y="1"/>
                    <a:pt x="45"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11"/>
            <p:cNvSpPr/>
            <p:nvPr/>
          </p:nvSpPr>
          <p:spPr>
            <a:xfrm>
              <a:off x="2012802" y="4523839"/>
              <a:ext cx="4152" cy="7431"/>
            </a:xfrm>
            <a:custGeom>
              <a:avLst/>
              <a:gdLst/>
              <a:ahLst/>
              <a:cxnLst/>
              <a:rect l="l" t="t" r="r" b="b"/>
              <a:pathLst>
                <a:path w="119" h="213" extrusionOk="0">
                  <a:moveTo>
                    <a:pt x="23" y="1"/>
                  </a:moveTo>
                  <a:cubicBezTo>
                    <a:pt x="11" y="12"/>
                    <a:pt x="0" y="12"/>
                    <a:pt x="0" y="34"/>
                  </a:cubicBezTo>
                  <a:lnTo>
                    <a:pt x="67" y="201"/>
                  </a:lnTo>
                  <a:cubicBezTo>
                    <a:pt x="67" y="209"/>
                    <a:pt x="75" y="213"/>
                    <a:pt x="85" y="213"/>
                  </a:cubicBezTo>
                  <a:cubicBezTo>
                    <a:pt x="100" y="213"/>
                    <a:pt x="118" y="204"/>
                    <a:pt x="112" y="190"/>
                  </a:cubicBezTo>
                  <a:cubicBezTo>
                    <a:pt x="100" y="134"/>
                    <a:pt x="78" y="79"/>
                    <a:pt x="56" y="23"/>
                  </a:cubicBezTo>
                  <a:cubicBezTo>
                    <a:pt x="56" y="1"/>
                    <a:pt x="33"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11"/>
            <p:cNvSpPr/>
            <p:nvPr/>
          </p:nvSpPr>
          <p:spPr>
            <a:xfrm>
              <a:off x="2129225" y="4466517"/>
              <a:ext cx="10117" cy="8233"/>
            </a:xfrm>
            <a:custGeom>
              <a:avLst/>
              <a:gdLst/>
              <a:ahLst/>
              <a:cxnLst/>
              <a:rect l="l" t="t" r="r" b="b"/>
              <a:pathLst>
                <a:path w="290" h="236" extrusionOk="0">
                  <a:moveTo>
                    <a:pt x="43" y="0"/>
                  </a:moveTo>
                  <a:cubicBezTo>
                    <a:pt x="33" y="0"/>
                    <a:pt x="22" y="3"/>
                    <a:pt x="11" y="9"/>
                  </a:cubicBezTo>
                  <a:cubicBezTo>
                    <a:pt x="0" y="9"/>
                    <a:pt x="0" y="20"/>
                    <a:pt x="0" y="31"/>
                  </a:cubicBezTo>
                  <a:cubicBezTo>
                    <a:pt x="0" y="42"/>
                    <a:pt x="0" y="53"/>
                    <a:pt x="11" y="53"/>
                  </a:cubicBezTo>
                  <a:cubicBezTo>
                    <a:pt x="22" y="64"/>
                    <a:pt x="45" y="76"/>
                    <a:pt x="55" y="86"/>
                  </a:cubicBezTo>
                  <a:cubicBezTo>
                    <a:pt x="55" y="86"/>
                    <a:pt x="67" y="86"/>
                    <a:pt x="67" y="98"/>
                  </a:cubicBezTo>
                  <a:lnTo>
                    <a:pt x="89" y="120"/>
                  </a:lnTo>
                  <a:cubicBezTo>
                    <a:pt x="100" y="131"/>
                    <a:pt x="111" y="153"/>
                    <a:pt x="122" y="165"/>
                  </a:cubicBezTo>
                  <a:cubicBezTo>
                    <a:pt x="122" y="175"/>
                    <a:pt x="134" y="175"/>
                    <a:pt x="134" y="187"/>
                  </a:cubicBezTo>
                  <a:lnTo>
                    <a:pt x="144" y="198"/>
                  </a:lnTo>
                  <a:lnTo>
                    <a:pt x="156" y="209"/>
                  </a:lnTo>
                  <a:cubicBezTo>
                    <a:pt x="160" y="214"/>
                    <a:pt x="168" y="216"/>
                    <a:pt x="177" y="216"/>
                  </a:cubicBezTo>
                  <a:cubicBezTo>
                    <a:pt x="190" y="216"/>
                    <a:pt x="205" y="211"/>
                    <a:pt x="211" y="198"/>
                  </a:cubicBezTo>
                  <a:lnTo>
                    <a:pt x="211" y="187"/>
                  </a:lnTo>
                  <a:cubicBezTo>
                    <a:pt x="211" y="209"/>
                    <a:pt x="223" y="220"/>
                    <a:pt x="233" y="220"/>
                  </a:cubicBezTo>
                  <a:cubicBezTo>
                    <a:pt x="233" y="228"/>
                    <a:pt x="244" y="236"/>
                    <a:pt x="255" y="236"/>
                  </a:cubicBezTo>
                  <a:cubicBezTo>
                    <a:pt x="259" y="236"/>
                    <a:pt x="264" y="235"/>
                    <a:pt x="267" y="231"/>
                  </a:cubicBezTo>
                  <a:cubicBezTo>
                    <a:pt x="278" y="231"/>
                    <a:pt x="289" y="220"/>
                    <a:pt x="278" y="209"/>
                  </a:cubicBezTo>
                  <a:cubicBezTo>
                    <a:pt x="278" y="187"/>
                    <a:pt x="267" y="175"/>
                    <a:pt x="255" y="165"/>
                  </a:cubicBezTo>
                  <a:cubicBezTo>
                    <a:pt x="255" y="142"/>
                    <a:pt x="245" y="131"/>
                    <a:pt x="233" y="120"/>
                  </a:cubicBezTo>
                  <a:lnTo>
                    <a:pt x="189" y="31"/>
                  </a:lnTo>
                  <a:cubicBezTo>
                    <a:pt x="183" y="25"/>
                    <a:pt x="178" y="23"/>
                    <a:pt x="172" y="23"/>
                  </a:cubicBezTo>
                  <a:cubicBezTo>
                    <a:pt x="167" y="23"/>
                    <a:pt x="161" y="25"/>
                    <a:pt x="156" y="31"/>
                  </a:cubicBezTo>
                  <a:cubicBezTo>
                    <a:pt x="144" y="31"/>
                    <a:pt x="134" y="42"/>
                    <a:pt x="134" y="53"/>
                  </a:cubicBezTo>
                  <a:lnTo>
                    <a:pt x="144" y="64"/>
                  </a:lnTo>
                  <a:cubicBezTo>
                    <a:pt x="122" y="42"/>
                    <a:pt x="100" y="20"/>
                    <a:pt x="67" y="9"/>
                  </a:cubicBezTo>
                  <a:cubicBezTo>
                    <a:pt x="61" y="3"/>
                    <a:pt x="53" y="0"/>
                    <a:pt x="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11"/>
            <p:cNvSpPr/>
            <p:nvPr/>
          </p:nvSpPr>
          <p:spPr>
            <a:xfrm>
              <a:off x="2138889" y="4470704"/>
              <a:ext cx="3907" cy="2337"/>
            </a:xfrm>
            <a:custGeom>
              <a:avLst/>
              <a:gdLst/>
              <a:ahLst/>
              <a:cxnLst/>
              <a:rect l="l" t="t" r="r" b="b"/>
              <a:pathLst>
                <a:path w="112" h="67" extrusionOk="0">
                  <a:moveTo>
                    <a:pt x="57" y="0"/>
                  </a:moveTo>
                  <a:cubicBezTo>
                    <a:pt x="1" y="0"/>
                    <a:pt x="1" y="67"/>
                    <a:pt x="57" y="67"/>
                  </a:cubicBezTo>
                  <a:cubicBezTo>
                    <a:pt x="112" y="67"/>
                    <a:pt x="112" y="0"/>
                    <a:pt x="5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11"/>
            <p:cNvSpPr/>
            <p:nvPr/>
          </p:nvSpPr>
          <p:spPr>
            <a:xfrm>
              <a:off x="2175382" y="4381529"/>
              <a:ext cx="10501" cy="6175"/>
            </a:xfrm>
            <a:custGeom>
              <a:avLst/>
              <a:gdLst/>
              <a:ahLst/>
              <a:cxnLst/>
              <a:rect l="l" t="t" r="r" b="b"/>
              <a:pathLst>
                <a:path w="301" h="177" extrusionOk="0">
                  <a:moveTo>
                    <a:pt x="128" y="1"/>
                  </a:moveTo>
                  <a:cubicBezTo>
                    <a:pt x="120" y="1"/>
                    <a:pt x="112" y="3"/>
                    <a:pt x="101" y="9"/>
                  </a:cubicBezTo>
                  <a:cubicBezTo>
                    <a:pt x="89" y="20"/>
                    <a:pt x="89" y="31"/>
                    <a:pt x="101" y="43"/>
                  </a:cubicBezTo>
                  <a:cubicBezTo>
                    <a:pt x="123" y="65"/>
                    <a:pt x="145" y="76"/>
                    <a:pt x="167" y="87"/>
                  </a:cubicBezTo>
                  <a:lnTo>
                    <a:pt x="156" y="87"/>
                  </a:lnTo>
                  <a:lnTo>
                    <a:pt x="79" y="53"/>
                  </a:lnTo>
                  <a:lnTo>
                    <a:pt x="45" y="53"/>
                  </a:lnTo>
                  <a:cubicBezTo>
                    <a:pt x="34" y="53"/>
                    <a:pt x="22" y="65"/>
                    <a:pt x="12" y="65"/>
                  </a:cubicBezTo>
                  <a:cubicBezTo>
                    <a:pt x="0" y="87"/>
                    <a:pt x="12" y="109"/>
                    <a:pt x="34" y="120"/>
                  </a:cubicBezTo>
                  <a:cubicBezTo>
                    <a:pt x="56" y="120"/>
                    <a:pt x="89" y="132"/>
                    <a:pt x="111" y="142"/>
                  </a:cubicBezTo>
                  <a:cubicBezTo>
                    <a:pt x="134" y="154"/>
                    <a:pt x="145" y="154"/>
                    <a:pt x="156" y="164"/>
                  </a:cubicBezTo>
                  <a:cubicBezTo>
                    <a:pt x="178" y="164"/>
                    <a:pt x="190" y="176"/>
                    <a:pt x="212" y="176"/>
                  </a:cubicBezTo>
                  <a:cubicBezTo>
                    <a:pt x="223" y="176"/>
                    <a:pt x="245" y="176"/>
                    <a:pt x="256" y="154"/>
                  </a:cubicBezTo>
                  <a:cubicBezTo>
                    <a:pt x="267" y="154"/>
                    <a:pt x="256" y="142"/>
                    <a:pt x="256" y="132"/>
                  </a:cubicBezTo>
                  <a:lnTo>
                    <a:pt x="256" y="132"/>
                  </a:lnTo>
                  <a:cubicBezTo>
                    <a:pt x="262" y="137"/>
                    <a:pt x="267" y="140"/>
                    <a:pt x="273" y="140"/>
                  </a:cubicBezTo>
                  <a:cubicBezTo>
                    <a:pt x="278" y="140"/>
                    <a:pt x="284" y="137"/>
                    <a:pt x="289" y="132"/>
                  </a:cubicBezTo>
                  <a:cubicBezTo>
                    <a:pt x="289" y="120"/>
                    <a:pt x="301" y="109"/>
                    <a:pt x="289" y="109"/>
                  </a:cubicBezTo>
                  <a:lnTo>
                    <a:pt x="256" y="76"/>
                  </a:lnTo>
                  <a:cubicBezTo>
                    <a:pt x="245" y="65"/>
                    <a:pt x="234" y="65"/>
                    <a:pt x="223" y="53"/>
                  </a:cubicBezTo>
                  <a:cubicBezTo>
                    <a:pt x="200" y="43"/>
                    <a:pt x="178" y="20"/>
                    <a:pt x="156" y="9"/>
                  </a:cubicBezTo>
                  <a:cubicBezTo>
                    <a:pt x="145" y="3"/>
                    <a:pt x="137" y="1"/>
                    <a:pt x="12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11"/>
            <p:cNvSpPr/>
            <p:nvPr/>
          </p:nvSpPr>
          <p:spPr>
            <a:xfrm>
              <a:off x="1974774" y="4375982"/>
              <a:ext cx="14792" cy="6524"/>
            </a:xfrm>
            <a:custGeom>
              <a:avLst/>
              <a:gdLst/>
              <a:ahLst/>
              <a:cxnLst/>
              <a:rect l="l" t="t" r="r" b="b"/>
              <a:pathLst>
                <a:path w="424" h="187" extrusionOk="0">
                  <a:moveTo>
                    <a:pt x="124" y="0"/>
                  </a:moveTo>
                  <a:cubicBezTo>
                    <a:pt x="97" y="0"/>
                    <a:pt x="70" y="4"/>
                    <a:pt x="45" y="12"/>
                  </a:cubicBezTo>
                  <a:cubicBezTo>
                    <a:pt x="23" y="12"/>
                    <a:pt x="1" y="34"/>
                    <a:pt x="11" y="57"/>
                  </a:cubicBezTo>
                  <a:cubicBezTo>
                    <a:pt x="20" y="73"/>
                    <a:pt x="34" y="83"/>
                    <a:pt x="49" y="83"/>
                  </a:cubicBezTo>
                  <a:cubicBezTo>
                    <a:pt x="55" y="83"/>
                    <a:pt x="61" y="82"/>
                    <a:pt x="67" y="79"/>
                  </a:cubicBezTo>
                  <a:cubicBezTo>
                    <a:pt x="78" y="79"/>
                    <a:pt x="100" y="79"/>
                    <a:pt x="112" y="68"/>
                  </a:cubicBezTo>
                  <a:lnTo>
                    <a:pt x="156" y="68"/>
                  </a:lnTo>
                  <a:cubicBezTo>
                    <a:pt x="156" y="79"/>
                    <a:pt x="167" y="79"/>
                    <a:pt x="178" y="79"/>
                  </a:cubicBezTo>
                  <a:lnTo>
                    <a:pt x="201" y="79"/>
                  </a:lnTo>
                  <a:cubicBezTo>
                    <a:pt x="201" y="79"/>
                    <a:pt x="211" y="79"/>
                    <a:pt x="211" y="90"/>
                  </a:cubicBezTo>
                  <a:cubicBezTo>
                    <a:pt x="223" y="90"/>
                    <a:pt x="234" y="90"/>
                    <a:pt x="245" y="101"/>
                  </a:cubicBezTo>
                  <a:lnTo>
                    <a:pt x="256" y="101"/>
                  </a:lnTo>
                  <a:lnTo>
                    <a:pt x="256" y="113"/>
                  </a:lnTo>
                  <a:cubicBezTo>
                    <a:pt x="267" y="113"/>
                    <a:pt x="267" y="113"/>
                    <a:pt x="278" y="123"/>
                  </a:cubicBezTo>
                  <a:cubicBezTo>
                    <a:pt x="300" y="135"/>
                    <a:pt x="323" y="157"/>
                    <a:pt x="334" y="168"/>
                  </a:cubicBezTo>
                  <a:cubicBezTo>
                    <a:pt x="347" y="181"/>
                    <a:pt x="356" y="186"/>
                    <a:pt x="366" y="186"/>
                  </a:cubicBezTo>
                  <a:cubicBezTo>
                    <a:pt x="373" y="186"/>
                    <a:pt x="380" y="184"/>
                    <a:pt x="389" y="179"/>
                  </a:cubicBezTo>
                  <a:cubicBezTo>
                    <a:pt x="401" y="179"/>
                    <a:pt x="423" y="168"/>
                    <a:pt x="412" y="146"/>
                  </a:cubicBezTo>
                  <a:cubicBezTo>
                    <a:pt x="401" y="113"/>
                    <a:pt x="379" y="90"/>
                    <a:pt x="345" y="68"/>
                  </a:cubicBezTo>
                  <a:cubicBezTo>
                    <a:pt x="323" y="46"/>
                    <a:pt x="290" y="34"/>
                    <a:pt x="256" y="24"/>
                  </a:cubicBezTo>
                  <a:cubicBezTo>
                    <a:pt x="214" y="10"/>
                    <a:pt x="169" y="0"/>
                    <a:pt x="12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11"/>
            <p:cNvSpPr/>
            <p:nvPr/>
          </p:nvSpPr>
          <p:spPr>
            <a:xfrm>
              <a:off x="1979030" y="4372144"/>
              <a:ext cx="10117" cy="6489"/>
            </a:xfrm>
            <a:custGeom>
              <a:avLst/>
              <a:gdLst/>
              <a:ahLst/>
              <a:cxnLst/>
              <a:rect l="l" t="t" r="r" b="b"/>
              <a:pathLst>
                <a:path w="290" h="186" extrusionOk="0">
                  <a:moveTo>
                    <a:pt x="23" y="0"/>
                  </a:moveTo>
                  <a:cubicBezTo>
                    <a:pt x="12" y="0"/>
                    <a:pt x="0" y="11"/>
                    <a:pt x="0" y="22"/>
                  </a:cubicBezTo>
                  <a:cubicBezTo>
                    <a:pt x="0" y="33"/>
                    <a:pt x="12" y="45"/>
                    <a:pt x="23" y="45"/>
                  </a:cubicBezTo>
                  <a:lnTo>
                    <a:pt x="56" y="45"/>
                  </a:lnTo>
                  <a:lnTo>
                    <a:pt x="67" y="55"/>
                  </a:lnTo>
                  <a:lnTo>
                    <a:pt x="79" y="55"/>
                  </a:lnTo>
                  <a:cubicBezTo>
                    <a:pt x="101" y="67"/>
                    <a:pt x="123" y="67"/>
                    <a:pt x="134" y="78"/>
                  </a:cubicBezTo>
                  <a:cubicBezTo>
                    <a:pt x="145" y="89"/>
                    <a:pt x="156" y="89"/>
                    <a:pt x="156" y="100"/>
                  </a:cubicBezTo>
                  <a:lnTo>
                    <a:pt x="178" y="122"/>
                  </a:lnTo>
                  <a:lnTo>
                    <a:pt x="223" y="167"/>
                  </a:lnTo>
                  <a:cubicBezTo>
                    <a:pt x="230" y="180"/>
                    <a:pt x="240" y="185"/>
                    <a:pt x="250" y="185"/>
                  </a:cubicBezTo>
                  <a:cubicBezTo>
                    <a:pt x="257" y="185"/>
                    <a:pt x="263" y="182"/>
                    <a:pt x="267" y="178"/>
                  </a:cubicBezTo>
                  <a:cubicBezTo>
                    <a:pt x="279" y="178"/>
                    <a:pt x="290" y="167"/>
                    <a:pt x="290" y="156"/>
                  </a:cubicBezTo>
                  <a:cubicBezTo>
                    <a:pt x="279" y="134"/>
                    <a:pt x="279" y="122"/>
                    <a:pt x="267" y="111"/>
                  </a:cubicBezTo>
                  <a:lnTo>
                    <a:pt x="245" y="89"/>
                  </a:lnTo>
                  <a:cubicBezTo>
                    <a:pt x="223" y="67"/>
                    <a:pt x="201" y="55"/>
                    <a:pt x="178" y="33"/>
                  </a:cubicBezTo>
                  <a:cubicBezTo>
                    <a:pt x="134" y="11"/>
                    <a:pt x="79" y="0"/>
                    <a:pt x="2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11"/>
            <p:cNvSpPr/>
            <p:nvPr/>
          </p:nvSpPr>
          <p:spPr>
            <a:xfrm>
              <a:off x="1989113" y="4369039"/>
              <a:ext cx="3140" cy="2721"/>
            </a:xfrm>
            <a:custGeom>
              <a:avLst/>
              <a:gdLst/>
              <a:ahLst/>
              <a:cxnLst/>
              <a:rect l="l" t="t" r="r" b="b"/>
              <a:pathLst>
                <a:path w="90" h="78" extrusionOk="0">
                  <a:moveTo>
                    <a:pt x="34" y="0"/>
                  </a:moveTo>
                  <a:cubicBezTo>
                    <a:pt x="23" y="0"/>
                    <a:pt x="23" y="11"/>
                    <a:pt x="12" y="11"/>
                  </a:cubicBezTo>
                  <a:cubicBezTo>
                    <a:pt x="12" y="11"/>
                    <a:pt x="1" y="11"/>
                    <a:pt x="1" y="22"/>
                  </a:cubicBezTo>
                  <a:lnTo>
                    <a:pt x="1" y="33"/>
                  </a:lnTo>
                  <a:lnTo>
                    <a:pt x="1" y="55"/>
                  </a:lnTo>
                  <a:cubicBezTo>
                    <a:pt x="12" y="55"/>
                    <a:pt x="12" y="55"/>
                    <a:pt x="23" y="67"/>
                  </a:cubicBezTo>
                  <a:cubicBezTo>
                    <a:pt x="23" y="67"/>
                    <a:pt x="34" y="67"/>
                    <a:pt x="34" y="78"/>
                  </a:cubicBezTo>
                  <a:lnTo>
                    <a:pt x="67" y="78"/>
                  </a:lnTo>
                  <a:cubicBezTo>
                    <a:pt x="67" y="78"/>
                    <a:pt x="79" y="78"/>
                    <a:pt x="79" y="67"/>
                  </a:cubicBezTo>
                  <a:cubicBezTo>
                    <a:pt x="90" y="67"/>
                    <a:pt x="90" y="67"/>
                    <a:pt x="90" y="55"/>
                  </a:cubicBezTo>
                  <a:lnTo>
                    <a:pt x="90" y="45"/>
                  </a:lnTo>
                  <a:cubicBezTo>
                    <a:pt x="90" y="33"/>
                    <a:pt x="79" y="33"/>
                    <a:pt x="79" y="22"/>
                  </a:cubicBezTo>
                  <a:cubicBezTo>
                    <a:pt x="79" y="22"/>
                    <a:pt x="79" y="11"/>
                    <a:pt x="67" y="11"/>
                  </a:cubicBezTo>
                  <a:lnTo>
                    <a:pt x="57" y="0"/>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11"/>
            <p:cNvSpPr/>
            <p:nvPr/>
          </p:nvSpPr>
          <p:spPr>
            <a:xfrm>
              <a:off x="2079369" y="4356968"/>
              <a:ext cx="50238" cy="17304"/>
            </a:xfrm>
            <a:custGeom>
              <a:avLst/>
              <a:gdLst/>
              <a:ahLst/>
              <a:cxnLst/>
              <a:rect l="l" t="t" r="r" b="b"/>
              <a:pathLst>
                <a:path w="1440" h="496" extrusionOk="0">
                  <a:moveTo>
                    <a:pt x="1207" y="1"/>
                  </a:moveTo>
                  <a:cubicBezTo>
                    <a:pt x="1026" y="1"/>
                    <a:pt x="843" y="39"/>
                    <a:pt x="673" y="90"/>
                  </a:cubicBezTo>
                  <a:cubicBezTo>
                    <a:pt x="450" y="168"/>
                    <a:pt x="239" y="279"/>
                    <a:pt x="50" y="424"/>
                  </a:cubicBezTo>
                  <a:cubicBezTo>
                    <a:pt x="0" y="457"/>
                    <a:pt x="42" y="496"/>
                    <a:pt x="86" y="496"/>
                  </a:cubicBezTo>
                  <a:cubicBezTo>
                    <a:pt x="101" y="496"/>
                    <a:pt x="116" y="491"/>
                    <a:pt x="127" y="480"/>
                  </a:cubicBezTo>
                  <a:cubicBezTo>
                    <a:pt x="305" y="357"/>
                    <a:pt x="506" y="246"/>
                    <a:pt x="717" y="179"/>
                  </a:cubicBezTo>
                  <a:cubicBezTo>
                    <a:pt x="928" y="124"/>
                    <a:pt x="1140" y="102"/>
                    <a:pt x="1362" y="90"/>
                  </a:cubicBezTo>
                  <a:cubicBezTo>
                    <a:pt x="1418" y="90"/>
                    <a:pt x="1440" y="23"/>
                    <a:pt x="1373" y="13"/>
                  </a:cubicBezTo>
                  <a:cubicBezTo>
                    <a:pt x="1318" y="5"/>
                    <a:pt x="1262" y="1"/>
                    <a:pt x="120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11"/>
            <p:cNvSpPr/>
            <p:nvPr/>
          </p:nvSpPr>
          <p:spPr>
            <a:xfrm>
              <a:off x="2111362" y="4361887"/>
              <a:ext cx="17723" cy="3733"/>
            </a:xfrm>
            <a:custGeom>
              <a:avLst/>
              <a:gdLst/>
              <a:ahLst/>
              <a:cxnLst/>
              <a:rect l="l" t="t" r="r" b="b"/>
              <a:pathLst>
                <a:path w="508" h="107" extrusionOk="0">
                  <a:moveTo>
                    <a:pt x="190" y="0"/>
                  </a:moveTo>
                  <a:cubicBezTo>
                    <a:pt x="139" y="0"/>
                    <a:pt x="92" y="8"/>
                    <a:pt x="45" y="16"/>
                  </a:cubicBezTo>
                  <a:cubicBezTo>
                    <a:pt x="23" y="27"/>
                    <a:pt x="1" y="38"/>
                    <a:pt x="11" y="60"/>
                  </a:cubicBezTo>
                  <a:cubicBezTo>
                    <a:pt x="11" y="76"/>
                    <a:pt x="29" y="87"/>
                    <a:pt x="48" y="87"/>
                  </a:cubicBezTo>
                  <a:cubicBezTo>
                    <a:pt x="54" y="87"/>
                    <a:pt x="61" y="86"/>
                    <a:pt x="67" y="82"/>
                  </a:cubicBezTo>
                  <a:cubicBezTo>
                    <a:pt x="110" y="75"/>
                    <a:pt x="153" y="71"/>
                    <a:pt x="196" y="71"/>
                  </a:cubicBezTo>
                  <a:cubicBezTo>
                    <a:pt x="275" y="71"/>
                    <a:pt x="355" y="83"/>
                    <a:pt x="434" y="105"/>
                  </a:cubicBezTo>
                  <a:cubicBezTo>
                    <a:pt x="438" y="106"/>
                    <a:pt x="442" y="107"/>
                    <a:pt x="445" y="107"/>
                  </a:cubicBezTo>
                  <a:cubicBezTo>
                    <a:pt x="476" y="107"/>
                    <a:pt x="507" y="69"/>
                    <a:pt x="468" y="49"/>
                  </a:cubicBezTo>
                  <a:cubicBezTo>
                    <a:pt x="401" y="16"/>
                    <a:pt x="334" y="5"/>
                    <a:pt x="256" y="5"/>
                  </a:cubicBezTo>
                  <a:cubicBezTo>
                    <a:pt x="233" y="2"/>
                    <a:pt x="211" y="0"/>
                    <a:pt x="19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11"/>
            <p:cNvSpPr/>
            <p:nvPr/>
          </p:nvSpPr>
          <p:spPr>
            <a:xfrm>
              <a:off x="1996090" y="4367818"/>
              <a:ext cx="44691" cy="40609"/>
            </a:xfrm>
            <a:custGeom>
              <a:avLst/>
              <a:gdLst/>
              <a:ahLst/>
              <a:cxnLst/>
              <a:rect l="l" t="t" r="r" b="b"/>
              <a:pathLst>
                <a:path w="1281" h="1164" extrusionOk="0">
                  <a:moveTo>
                    <a:pt x="688" y="1"/>
                  </a:moveTo>
                  <a:cubicBezTo>
                    <a:pt x="553" y="1"/>
                    <a:pt x="418" y="42"/>
                    <a:pt x="302" y="113"/>
                  </a:cubicBezTo>
                  <a:cubicBezTo>
                    <a:pt x="179" y="191"/>
                    <a:pt x="68" y="291"/>
                    <a:pt x="35" y="436"/>
                  </a:cubicBezTo>
                  <a:cubicBezTo>
                    <a:pt x="1" y="557"/>
                    <a:pt x="23" y="703"/>
                    <a:pt x="90" y="814"/>
                  </a:cubicBezTo>
                  <a:cubicBezTo>
                    <a:pt x="200" y="1033"/>
                    <a:pt x="426" y="1163"/>
                    <a:pt x="672" y="1163"/>
                  </a:cubicBezTo>
                  <a:cubicBezTo>
                    <a:pt x="700" y="1163"/>
                    <a:pt x="729" y="1162"/>
                    <a:pt x="757" y="1158"/>
                  </a:cubicBezTo>
                  <a:cubicBezTo>
                    <a:pt x="880" y="1136"/>
                    <a:pt x="1013" y="1081"/>
                    <a:pt x="1113" y="992"/>
                  </a:cubicBezTo>
                  <a:cubicBezTo>
                    <a:pt x="1224" y="891"/>
                    <a:pt x="1280" y="758"/>
                    <a:pt x="1280" y="602"/>
                  </a:cubicBezTo>
                  <a:cubicBezTo>
                    <a:pt x="1280" y="446"/>
                    <a:pt x="1258" y="268"/>
                    <a:pt x="1135" y="157"/>
                  </a:cubicBezTo>
                  <a:cubicBezTo>
                    <a:pt x="1091" y="113"/>
                    <a:pt x="1036" y="80"/>
                    <a:pt x="969" y="68"/>
                  </a:cubicBezTo>
                  <a:cubicBezTo>
                    <a:pt x="880" y="22"/>
                    <a:pt x="784" y="1"/>
                    <a:pt x="68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11"/>
            <p:cNvSpPr/>
            <p:nvPr/>
          </p:nvSpPr>
          <p:spPr>
            <a:xfrm>
              <a:off x="1988729" y="4361957"/>
              <a:ext cx="59483" cy="50168"/>
            </a:xfrm>
            <a:custGeom>
              <a:avLst/>
              <a:gdLst/>
              <a:ahLst/>
              <a:cxnLst/>
              <a:rect l="l" t="t" r="r" b="b"/>
              <a:pathLst>
                <a:path w="1705" h="1438" extrusionOk="0">
                  <a:moveTo>
                    <a:pt x="1002" y="181"/>
                  </a:moveTo>
                  <a:cubicBezTo>
                    <a:pt x="1002" y="192"/>
                    <a:pt x="1013" y="214"/>
                    <a:pt x="1013" y="225"/>
                  </a:cubicBezTo>
                  <a:cubicBezTo>
                    <a:pt x="1024" y="248"/>
                    <a:pt x="1024" y="270"/>
                    <a:pt x="1035" y="292"/>
                  </a:cubicBezTo>
                  <a:cubicBezTo>
                    <a:pt x="1035" y="325"/>
                    <a:pt x="1035" y="359"/>
                    <a:pt x="1046" y="381"/>
                  </a:cubicBezTo>
                  <a:cubicBezTo>
                    <a:pt x="1046" y="403"/>
                    <a:pt x="1057" y="414"/>
                    <a:pt x="1079" y="414"/>
                  </a:cubicBezTo>
                  <a:cubicBezTo>
                    <a:pt x="1102" y="414"/>
                    <a:pt x="1124" y="414"/>
                    <a:pt x="1135" y="392"/>
                  </a:cubicBezTo>
                  <a:lnTo>
                    <a:pt x="1135" y="337"/>
                  </a:lnTo>
                  <a:lnTo>
                    <a:pt x="1135" y="325"/>
                  </a:lnTo>
                  <a:cubicBezTo>
                    <a:pt x="1146" y="347"/>
                    <a:pt x="1158" y="381"/>
                    <a:pt x="1168" y="414"/>
                  </a:cubicBezTo>
                  <a:cubicBezTo>
                    <a:pt x="1168" y="426"/>
                    <a:pt x="1188" y="435"/>
                    <a:pt x="1207" y="435"/>
                  </a:cubicBezTo>
                  <a:cubicBezTo>
                    <a:pt x="1222" y="435"/>
                    <a:pt x="1235" y="429"/>
                    <a:pt x="1235" y="414"/>
                  </a:cubicBezTo>
                  <a:cubicBezTo>
                    <a:pt x="1247" y="392"/>
                    <a:pt x="1247" y="370"/>
                    <a:pt x="1247" y="337"/>
                  </a:cubicBezTo>
                  <a:lnTo>
                    <a:pt x="1247" y="270"/>
                  </a:lnTo>
                  <a:cubicBezTo>
                    <a:pt x="1291" y="337"/>
                    <a:pt x="1313" y="414"/>
                    <a:pt x="1346" y="481"/>
                  </a:cubicBezTo>
                  <a:cubicBezTo>
                    <a:pt x="1352" y="498"/>
                    <a:pt x="1369" y="506"/>
                    <a:pt x="1385" y="506"/>
                  </a:cubicBezTo>
                  <a:cubicBezTo>
                    <a:pt x="1402" y="506"/>
                    <a:pt x="1419" y="498"/>
                    <a:pt x="1425" y="481"/>
                  </a:cubicBezTo>
                  <a:cubicBezTo>
                    <a:pt x="1425" y="492"/>
                    <a:pt x="1435" y="492"/>
                    <a:pt x="1435" y="503"/>
                  </a:cubicBezTo>
                  <a:cubicBezTo>
                    <a:pt x="1447" y="515"/>
                    <a:pt x="1447" y="525"/>
                    <a:pt x="1457" y="537"/>
                  </a:cubicBezTo>
                  <a:lnTo>
                    <a:pt x="1457" y="637"/>
                  </a:lnTo>
                  <a:cubicBezTo>
                    <a:pt x="1447" y="648"/>
                    <a:pt x="1447" y="659"/>
                    <a:pt x="1435" y="670"/>
                  </a:cubicBezTo>
                  <a:cubicBezTo>
                    <a:pt x="1435" y="770"/>
                    <a:pt x="1425" y="859"/>
                    <a:pt x="1391" y="948"/>
                  </a:cubicBezTo>
                  <a:cubicBezTo>
                    <a:pt x="1391" y="848"/>
                    <a:pt x="1368" y="737"/>
                    <a:pt x="1324" y="648"/>
                  </a:cubicBezTo>
                  <a:cubicBezTo>
                    <a:pt x="1315" y="629"/>
                    <a:pt x="1292" y="620"/>
                    <a:pt x="1270" y="620"/>
                  </a:cubicBezTo>
                  <a:cubicBezTo>
                    <a:pt x="1240" y="620"/>
                    <a:pt x="1211" y="638"/>
                    <a:pt x="1224" y="670"/>
                  </a:cubicBezTo>
                  <a:cubicBezTo>
                    <a:pt x="1224" y="681"/>
                    <a:pt x="1235" y="703"/>
                    <a:pt x="1247" y="725"/>
                  </a:cubicBezTo>
                  <a:cubicBezTo>
                    <a:pt x="1235" y="718"/>
                    <a:pt x="1221" y="714"/>
                    <a:pt x="1206" y="714"/>
                  </a:cubicBezTo>
                  <a:cubicBezTo>
                    <a:pt x="1177" y="714"/>
                    <a:pt x="1150" y="730"/>
                    <a:pt x="1158" y="759"/>
                  </a:cubicBezTo>
                  <a:cubicBezTo>
                    <a:pt x="1168" y="837"/>
                    <a:pt x="1180" y="903"/>
                    <a:pt x="1180" y="982"/>
                  </a:cubicBezTo>
                  <a:lnTo>
                    <a:pt x="1180" y="1093"/>
                  </a:lnTo>
                  <a:cubicBezTo>
                    <a:pt x="1180" y="1104"/>
                    <a:pt x="1168" y="1104"/>
                    <a:pt x="1168" y="1115"/>
                  </a:cubicBezTo>
                  <a:cubicBezTo>
                    <a:pt x="1168" y="1048"/>
                    <a:pt x="1146" y="982"/>
                    <a:pt x="1124" y="915"/>
                  </a:cubicBezTo>
                  <a:cubicBezTo>
                    <a:pt x="1124" y="893"/>
                    <a:pt x="1102" y="893"/>
                    <a:pt x="1091" y="893"/>
                  </a:cubicBezTo>
                  <a:cubicBezTo>
                    <a:pt x="1079" y="893"/>
                    <a:pt x="1057" y="903"/>
                    <a:pt x="1057" y="915"/>
                  </a:cubicBezTo>
                  <a:cubicBezTo>
                    <a:pt x="1069" y="982"/>
                    <a:pt x="1079" y="1048"/>
                    <a:pt x="1079" y="1115"/>
                  </a:cubicBezTo>
                  <a:cubicBezTo>
                    <a:pt x="1079" y="1148"/>
                    <a:pt x="1079" y="1182"/>
                    <a:pt x="1069" y="1215"/>
                  </a:cubicBezTo>
                  <a:lnTo>
                    <a:pt x="1069" y="1204"/>
                  </a:lnTo>
                  <a:cubicBezTo>
                    <a:pt x="1069" y="1182"/>
                    <a:pt x="1069" y="1148"/>
                    <a:pt x="1057" y="1126"/>
                  </a:cubicBezTo>
                  <a:cubicBezTo>
                    <a:pt x="1057" y="1071"/>
                    <a:pt x="1057" y="1015"/>
                    <a:pt x="1046" y="960"/>
                  </a:cubicBezTo>
                  <a:cubicBezTo>
                    <a:pt x="1046" y="937"/>
                    <a:pt x="1024" y="926"/>
                    <a:pt x="1002" y="926"/>
                  </a:cubicBezTo>
                  <a:cubicBezTo>
                    <a:pt x="980" y="926"/>
                    <a:pt x="946" y="937"/>
                    <a:pt x="946" y="960"/>
                  </a:cubicBezTo>
                  <a:cubicBezTo>
                    <a:pt x="957" y="1015"/>
                    <a:pt x="957" y="1071"/>
                    <a:pt x="957" y="1126"/>
                  </a:cubicBezTo>
                  <a:lnTo>
                    <a:pt x="957" y="1204"/>
                  </a:lnTo>
                  <a:lnTo>
                    <a:pt x="957" y="1226"/>
                  </a:lnTo>
                  <a:lnTo>
                    <a:pt x="891" y="1160"/>
                  </a:lnTo>
                  <a:cubicBezTo>
                    <a:pt x="846" y="1093"/>
                    <a:pt x="802" y="1037"/>
                    <a:pt x="768" y="960"/>
                  </a:cubicBezTo>
                  <a:cubicBezTo>
                    <a:pt x="757" y="948"/>
                    <a:pt x="735" y="937"/>
                    <a:pt x="713" y="937"/>
                  </a:cubicBezTo>
                  <a:cubicBezTo>
                    <a:pt x="690" y="937"/>
                    <a:pt x="668" y="960"/>
                    <a:pt x="679" y="982"/>
                  </a:cubicBezTo>
                  <a:cubicBezTo>
                    <a:pt x="713" y="1059"/>
                    <a:pt x="768" y="1137"/>
                    <a:pt x="824" y="1215"/>
                  </a:cubicBezTo>
                  <a:cubicBezTo>
                    <a:pt x="812" y="1204"/>
                    <a:pt x="790" y="1193"/>
                    <a:pt x="779" y="1182"/>
                  </a:cubicBezTo>
                  <a:cubicBezTo>
                    <a:pt x="735" y="1137"/>
                    <a:pt x="701" y="1081"/>
                    <a:pt x="668" y="1037"/>
                  </a:cubicBezTo>
                  <a:cubicBezTo>
                    <a:pt x="660" y="1029"/>
                    <a:pt x="647" y="1021"/>
                    <a:pt x="636" y="1021"/>
                  </a:cubicBezTo>
                  <a:cubicBezTo>
                    <a:pt x="631" y="1021"/>
                    <a:pt x="627" y="1023"/>
                    <a:pt x="624" y="1026"/>
                  </a:cubicBezTo>
                  <a:cubicBezTo>
                    <a:pt x="612" y="1026"/>
                    <a:pt x="601" y="1037"/>
                    <a:pt x="601" y="1059"/>
                  </a:cubicBezTo>
                  <a:cubicBezTo>
                    <a:pt x="634" y="1115"/>
                    <a:pt x="668" y="1182"/>
                    <a:pt x="723" y="1226"/>
                  </a:cubicBezTo>
                  <a:cubicBezTo>
                    <a:pt x="723" y="1230"/>
                    <a:pt x="723" y="1233"/>
                    <a:pt x="724" y="1235"/>
                  </a:cubicBezTo>
                  <a:lnTo>
                    <a:pt x="724" y="1235"/>
                  </a:lnTo>
                  <a:cubicBezTo>
                    <a:pt x="716" y="1231"/>
                    <a:pt x="709" y="1226"/>
                    <a:pt x="701" y="1226"/>
                  </a:cubicBezTo>
                  <a:lnTo>
                    <a:pt x="701" y="1215"/>
                  </a:lnTo>
                  <a:cubicBezTo>
                    <a:pt x="690" y="1215"/>
                    <a:pt x="690" y="1215"/>
                    <a:pt x="679" y="1204"/>
                  </a:cubicBezTo>
                  <a:cubicBezTo>
                    <a:pt x="679" y="1193"/>
                    <a:pt x="668" y="1193"/>
                    <a:pt x="646" y="1193"/>
                  </a:cubicBezTo>
                  <a:cubicBezTo>
                    <a:pt x="646" y="1182"/>
                    <a:pt x="646" y="1182"/>
                    <a:pt x="634" y="1182"/>
                  </a:cubicBezTo>
                  <a:cubicBezTo>
                    <a:pt x="601" y="1148"/>
                    <a:pt x="579" y="1115"/>
                    <a:pt x="557" y="1071"/>
                  </a:cubicBezTo>
                  <a:cubicBezTo>
                    <a:pt x="557" y="1048"/>
                    <a:pt x="545" y="1026"/>
                    <a:pt x="535" y="1004"/>
                  </a:cubicBezTo>
                  <a:cubicBezTo>
                    <a:pt x="535" y="992"/>
                    <a:pt x="523" y="982"/>
                    <a:pt x="523" y="982"/>
                  </a:cubicBezTo>
                  <a:lnTo>
                    <a:pt x="523" y="960"/>
                  </a:lnTo>
                  <a:cubicBezTo>
                    <a:pt x="532" y="933"/>
                    <a:pt x="508" y="908"/>
                    <a:pt x="480" y="908"/>
                  </a:cubicBezTo>
                  <a:cubicBezTo>
                    <a:pt x="472" y="908"/>
                    <a:pt x="464" y="910"/>
                    <a:pt x="456" y="915"/>
                  </a:cubicBezTo>
                  <a:cubicBezTo>
                    <a:pt x="412" y="926"/>
                    <a:pt x="424" y="970"/>
                    <a:pt x="434" y="1004"/>
                  </a:cubicBezTo>
                  <a:cubicBezTo>
                    <a:pt x="446" y="1026"/>
                    <a:pt x="456" y="1059"/>
                    <a:pt x="456" y="1081"/>
                  </a:cubicBezTo>
                  <a:cubicBezTo>
                    <a:pt x="451" y="1076"/>
                    <a:pt x="443" y="1073"/>
                    <a:pt x="435" y="1073"/>
                  </a:cubicBezTo>
                  <a:cubicBezTo>
                    <a:pt x="426" y="1073"/>
                    <a:pt x="418" y="1076"/>
                    <a:pt x="412" y="1081"/>
                  </a:cubicBezTo>
                  <a:lnTo>
                    <a:pt x="401" y="1081"/>
                  </a:lnTo>
                  <a:cubicBezTo>
                    <a:pt x="401" y="1081"/>
                    <a:pt x="401" y="1071"/>
                    <a:pt x="390" y="1071"/>
                  </a:cubicBezTo>
                  <a:lnTo>
                    <a:pt x="390" y="1059"/>
                  </a:lnTo>
                  <a:lnTo>
                    <a:pt x="379" y="1048"/>
                  </a:lnTo>
                  <a:cubicBezTo>
                    <a:pt x="379" y="1026"/>
                    <a:pt x="367" y="1015"/>
                    <a:pt x="357" y="992"/>
                  </a:cubicBezTo>
                  <a:cubicBezTo>
                    <a:pt x="345" y="960"/>
                    <a:pt x="345" y="937"/>
                    <a:pt x="345" y="893"/>
                  </a:cubicBezTo>
                  <a:cubicBezTo>
                    <a:pt x="345" y="867"/>
                    <a:pt x="320" y="855"/>
                    <a:pt x="294" y="855"/>
                  </a:cubicBezTo>
                  <a:cubicBezTo>
                    <a:pt x="285" y="855"/>
                    <a:pt x="276" y="856"/>
                    <a:pt x="268" y="859"/>
                  </a:cubicBezTo>
                  <a:lnTo>
                    <a:pt x="268" y="848"/>
                  </a:lnTo>
                  <a:cubicBezTo>
                    <a:pt x="268" y="848"/>
                    <a:pt x="256" y="837"/>
                    <a:pt x="256" y="826"/>
                  </a:cubicBezTo>
                  <a:lnTo>
                    <a:pt x="256" y="826"/>
                  </a:lnTo>
                  <a:cubicBezTo>
                    <a:pt x="262" y="829"/>
                    <a:pt x="268" y="830"/>
                    <a:pt x="274" y="830"/>
                  </a:cubicBezTo>
                  <a:cubicBezTo>
                    <a:pt x="293" y="830"/>
                    <a:pt x="312" y="818"/>
                    <a:pt x="312" y="792"/>
                  </a:cubicBezTo>
                  <a:cubicBezTo>
                    <a:pt x="323" y="748"/>
                    <a:pt x="312" y="703"/>
                    <a:pt x="312" y="670"/>
                  </a:cubicBezTo>
                  <a:cubicBezTo>
                    <a:pt x="312" y="626"/>
                    <a:pt x="323" y="581"/>
                    <a:pt x="323" y="537"/>
                  </a:cubicBezTo>
                  <a:cubicBezTo>
                    <a:pt x="335" y="525"/>
                    <a:pt x="335" y="503"/>
                    <a:pt x="335" y="492"/>
                  </a:cubicBezTo>
                  <a:cubicBezTo>
                    <a:pt x="357" y="492"/>
                    <a:pt x="390" y="492"/>
                    <a:pt x="390" y="470"/>
                  </a:cubicBezTo>
                  <a:cubicBezTo>
                    <a:pt x="424" y="436"/>
                    <a:pt x="434" y="403"/>
                    <a:pt x="456" y="370"/>
                  </a:cubicBezTo>
                  <a:cubicBezTo>
                    <a:pt x="468" y="337"/>
                    <a:pt x="490" y="314"/>
                    <a:pt x="501" y="292"/>
                  </a:cubicBezTo>
                  <a:lnTo>
                    <a:pt x="501" y="292"/>
                  </a:lnTo>
                  <a:cubicBezTo>
                    <a:pt x="490" y="325"/>
                    <a:pt x="479" y="359"/>
                    <a:pt x="479" y="392"/>
                  </a:cubicBezTo>
                  <a:cubicBezTo>
                    <a:pt x="479" y="414"/>
                    <a:pt x="490" y="426"/>
                    <a:pt x="501" y="426"/>
                  </a:cubicBezTo>
                  <a:cubicBezTo>
                    <a:pt x="501" y="470"/>
                    <a:pt x="501" y="503"/>
                    <a:pt x="513" y="548"/>
                  </a:cubicBezTo>
                  <a:cubicBezTo>
                    <a:pt x="518" y="564"/>
                    <a:pt x="537" y="573"/>
                    <a:pt x="557" y="573"/>
                  </a:cubicBezTo>
                  <a:cubicBezTo>
                    <a:pt x="576" y="573"/>
                    <a:pt x="596" y="564"/>
                    <a:pt x="601" y="548"/>
                  </a:cubicBezTo>
                  <a:cubicBezTo>
                    <a:pt x="624" y="503"/>
                    <a:pt x="624" y="470"/>
                    <a:pt x="634" y="426"/>
                  </a:cubicBezTo>
                  <a:cubicBezTo>
                    <a:pt x="646" y="381"/>
                    <a:pt x="657" y="347"/>
                    <a:pt x="668" y="314"/>
                  </a:cubicBezTo>
                  <a:lnTo>
                    <a:pt x="735" y="214"/>
                  </a:lnTo>
                  <a:lnTo>
                    <a:pt x="746" y="203"/>
                  </a:lnTo>
                  <a:lnTo>
                    <a:pt x="713" y="270"/>
                  </a:lnTo>
                  <a:cubicBezTo>
                    <a:pt x="701" y="303"/>
                    <a:pt x="690" y="325"/>
                    <a:pt x="690" y="359"/>
                  </a:cubicBezTo>
                  <a:cubicBezTo>
                    <a:pt x="679" y="392"/>
                    <a:pt x="679" y="426"/>
                    <a:pt x="679" y="459"/>
                  </a:cubicBezTo>
                  <a:cubicBezTo>
                    <a:pt x="679" y="481"/>
                    <a:pt x="701" y="492"/>
                    <a:pt x="723" y="492"/>
                  </a:cubicBezTo>
                  <a:cubicBezTo>
                    <a:pt x="735" y="492"/>
                    <a:pt x="757" y="492"/>
                    <a:pt x="768" y="481"/>
                  </a:cubicBezTo>
                  <a:lnTo>
                    <a:pt x="768" y="559"/>
                  </a:lnTo>
                  <a:cubicBezTo>
                    <a:pt x="774" y="577"/>
                    <a:pt x="796" y="588"/>
                    <a:pt x="815" y="588"/>
                  </a:cubicBezTo>
                  <a:cubicBezTo>
                    <a:pt x="832" y="588"/>
                    <a:pt x="846" y="580"/>
                    <a:pt x="846" y="559"/>
                  </a:cubicBezTo>
                  <a:lnTo>
                    <a:pt x="846" y="448"/>
                  </a:lnTo>
                  <a:cubicBezTo>
                    <a:pt x="857" y="453"/>
                    <a:pt x="868" y="456"/>
                    <a:pt x="878" y="456"/>
                  </a:cubicBezTo>
                  <a:cubicBezTo>
                    <a:pt x="888" y="456"/>
                    <a:pt x="896" y="453"/>
                    <a:pt x="901" y="448"/>
                  </a:cubicBezTo>
                  <a:cubicBezTo>
                    <a:pt x="913" y="436"/>
                    <a:pt x="924" y="426"/>
                    <a:pt x="935" y="403"/>
                  </a:cubicBezTo>
                  <a:cubicBezTo>
                    <a:pt x="935" y="392"/>
                    <a:pt x="946" y="381"/>
                    <a:pt x="946" y="370"/>
                  </a:cubicBezTo>
                  <a:cubicBezTo>
                    <a:pt x="957" y="347"/>
                    <a:pt x="957" y="325"/>
                    <a:pt x="957" y="303"/>
                  </a:cubicBezTo>
                  <a:cubicBezTo>
                    <a:pt x="968" y="258"/>
                    <a:pt x="968" y="214"/>
                    <a:pt x="968" y="181"/>
                  </a:cubicBezTo>
                  <a:close/>
                  <a:moveTo>
                    <a:pt x="866" y="1"/>
                  </a:moveTo>
                  <a:cubicBezTo>
                    <a:pt x="852" y="1"/>
                    <a:pt x="838" y="1"/>
                    <a:pt x="824" y="3"/>
                  </a:cubicBezTo>
                  <a:cubicBezTo>
                    <a:pt x="679" y="25"/>
                    <a:pt x="535" y="70"/>
                    <a:pt x="401" y="147"/>
                  </a:cubicBezTo>
                  <a:cubicBezTo>
                    <a:pt x="390" y="147"/>
                    <a:pt x="367" y="147"/>
                    <a:pt x="357" y="159"/>
                  </a:cubicBezTo>
                  <a:cubicBezTo>
                    <a:pt x="345" y="169"/>
                    <a:pt x="335" y="169"/>
                    <a:pt x="323" y="181"/>
                  </a:cubicBezTo>
                  <a:cubicBezTo>
                    <a:pt x="179" y="270"/>
                    <a:pt x="68" y="448"/>
                    <a:pt x="12" y="604"/>
                  </a:cubicBezTo>
                  <a:cubicBezTo>
                    <a:pt x="1" y="626"/>
                    <a:pt x="23" y="648"/>
                    <a:pt x="45" y="648"/>
                  </a:cubicBezTo>
                  <a:cubicBezTo>
                    <a:pt x="51" y="651"/>
                    <a:pt x="57" y="652"/>
                    <a:pt x="63" y="652"/>
                  </a:cubicBezTo>
                  <a:cubicBezTo>
                    <a:pt x="79" y="652"/>
                    <a:pt x="93" y="642"/>
                    <a:pt x="101" y="626"/>
                  </a:cubicBezTo>
                  <a:lnTo>
                    <a:pt x="112" y="614"/>
                  </a:lnTo>
                  <a:lnTo>
                    <a:pt x="112" y="614"/>
                  </a:lnTo>
                  <a:cubicBezTo>
                    <a:pt x="101" y="670"/>
                    <a:pt x="101" y="715"/>
                    <a:pt x="101" y="759"/>
                  </a:cubicBezTo>
                  <a:cubicBezTo>
                    <a:pt x="101" y="814"/>
                    <a:pt x="90" y="871"/>
                    <a:pt x="101" y="915"/>
                  </a:cubicBezTo>
                  <a:cubicBezTo>
                    <a:pt x="101" y="937"/>
                    <a:pt x="120" y="948"/>
                    <a:pt x="141" y="948"/>
                  </a:cubicBezTo>
                  <a:cubicBezTo>
                    <a:pt x="162" y="948"/>
                    <a:pt x="184" y="937"/>
                    <a:pt x="190" y="915"/>
                  </a:cubicBezTo>
                  <a:lnTo>
                    <a:pt x="190" y="881"/>
                  </a:lnTo>
                  <a:lnTo>
                    <a:pt x="201" y="881"/>
                  </a:lnTo>
                  <a:cubicBezTo>
                    <a:pt x="212" y="893"/>
                    <a:pt x="223" y="893"/>
                    <a:pt x="234" y="893"/>
                  </a:cubicBezTo>
                  <a:cubicBezTo>
                    <a:pt x="223" y="982"/>
                    <a:pt x="256" y="1071"/>
                    <a:pt x="301" y="1137"/>
                  </a:cubicBezTo>
                  <a:lnTo>
                    <a:pt x="345" y="1182"/>
                  </a:lnTo>
                  <a:cubicBezTo>
                    <a:pt x="323" y="1182"/>
                    <a:pt x="301" y="1204"/>
                    <a:pt x="323" y="1226"/>
                  </a:cubicBezTo>
                  <a:cubicBezTo>
                    <a:pt x="456" y="1348"/>
                    <a:pt x="601" y="1437"/>
                    <a:pt x="790" y="1437"/>
                  </a:cubicBezTo>
                  <a:cubicBezTo>
                    <a:pt x="879" y="1427"/>
                    <a:pt x="980" y="1404"/>
                    <a:pt x="1069" y="1393"/>
                  </a:cubicBezTo>
                  <a:cubicBezTo>
                    <a:pt x="1113" y="1382"/>
                    <a:pt x="1168" y="1360"/>
                    <a:pt x="1213" y="1338"/>
                  </a:cubicBezTo>
                  <a:cubicBezTo>
                    <a:pt x="1269" y="1338"/>
                    <a:pt x="1324" y="1304"/>
                    <a:pt x="1368" y="1259"/>
                  </a:cubicBezTo>
                  <a:cubicBezTo>
                    <a:pt x="1413" y="1226"/>
                    <a:pt x="1457" y="1182"/>
                    <a:pt x="1502" y="1137"/>
                  </a:cubicBezTo>
                  <a:cubicBezTo>
                    <a:pt x="1580" y="1037"/>
                    <a:pt x="1647" y="937"/>
                    <a:pt x="1691" y="814"/>
                  </a:cubicBezTo>
                  <a:cubicBezTo>
                    <a:pt x="1705" y="788"/>
                    <a:pt x="1673" y="773"/>
                    <a:pt x="1642" y="773"/>
                  </a:cubicBezTo>
                  <a:cubicBezTo>
                    <a:pt x="1621" y="773"/>
                    <a:pt x="1600" y="779"/>
                    <a:pt x="1591" y="792"/>
                  </a:cubicBezTo>
                  <a:cubicBezTo>
                    <a:pt x="1569" y="859"/>
                    <a:pt x="1536" y="915"/>
                    <a:pt x="1502" y="970"/>
                  </a:cubicBezTo>
                  <a:lnTo>
                    <a:pt x="1502" y="948"/>
                  </a:lnTo>
                  <a:lnTo>
                    <a:pt x="1536" y="881"/>
                  </a:lnTo>
                  <a:cubicBezTo>
                    <a:pt x="1546" y="859"/>
                    <a:pt x="1558" y="837"/>
                    <a:pt x="1558" y="826"/>
                  </a:cubicBezTo>
                  <a:cubicBezTo>
                    <a:pt x="1580" y="782"/>
                    <a:pt x="1591" y="737"/>
                    <a:pt x="1613" y="703"/>
                  </a:cubicBezTo>
                  <a:cubicBezTo>
                    <a:pt x="1613" y="681"/>
                    <a:pt x="1602" y="670"/>
                    <a:pt x="1580" y="670"/>
                  </a:cubicBezTo>
                  <a:lnTo>
                    <a:pt x="1569" y="670"/>
                  </a:lnTo>
                  <a:cubicBezTo>
                    <a:pt x="1569" y="581"/>
                    <a:pt x="1558" y="492"/>
                    <a:pt x="1546" y="403"/>
                  </a:cubicBezTo>
                  <a:cubicBezTo>
                    <a:pt x="1546" y="392"/>
                    <a:pt x="1558" y="381"/>
                    <a:pt x="1546" y="381"/>
                  </a:cubicBezTo>
                  <a:cubicBezTo>
                    <a:pt x="1546" y="370"/>
                    <a:pt x="1536" y="359"/>
                    <a:pt x="1536" y="347"/>
                  </a:cubicBezTo>
                  <a:lnTo>
                    <a:pt x="1524" y="347"/>
                  </a:lnTo>
                  <a:lnTo>
                    <a:pt x="1524" y="337"/>
                  </a:lnTo>
                  <a:cubicBezTo>
                    <a:pt x="1524" y="314"/>
                    <a:pt x="1514" y="314"/>
                    <a:pt x="1491" y="314"/>
                  </a:cubicBezTo>
                  <a:cubicBezTo>
                    <a:pt x="1491" y="303"/>
                    <a:pt x="1480" y="292"/>
                    <a:pt x="1469" y="292"/>
                  </a:cubicBezTo>
                  <a:lnTo>
                    <a:pt x="1391" y="214"/>
                  </a:lnTo>
                  <a:cubicBezTo>
                    <a:pt x="1380" y="214"/>
                    <a:pt x="1380" y="203"/>
                    <a:pt x="1380" y="203"/>
                  </a:cubicBezTo>
                  <a:cubicBezTo>
                    <a:pt x="1380" y="192"/>
                    <a:pt x="1380" y="192"/>
                    <a:pt x="1368" y="181"/>
                  </a:cubicBezTo>
                  <a:cubicBezTo>
                    <a:pt x="1313" y="103"/>
                    <a:pt x="1213" y="80"/>
                    <a:pt x="1124" y="47"/>
                  </a:cubicBezTo>
                  <a:cubicBezTo>
                    <a:pt x="1038" y="28"/>
                    <a:pt x="952" y="1"/>
                    <a:pt x="86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11"/>
            <p:cNvSpPr/>
            <p:nvPr/>
          </p:nvSpPr>
          <p:spPr>
            <a:xfrm>
              <a:off x="2012034" y="4384146"/>
              <a:ext cx="4291" cy="3140"/>
            </a:xfrm>
            <a:custGeom>
              <a:avLst/>
              <a:gdLst/>
              <a:ahLst/>
              <a:cxnLst/>
              <a:rect l="l" t="t" r="r" b="b"/>
              <a:pathLst>
                <a:path w="123" h="90" extrusionOk="0">
                  <a:moveTo>
                    <a:pt x="33" y="1"/>
                  </a:moveTo>
                  <a:cubicBezTo>
                    <a:pt x="33" y="1"/>
                    <a:pt x="22" y="1"/>
                    <a:pt x="22" y="12"/>
                  </a:cubicBezTo>
                  <a:cubicBezTo>
                    <a:pt x="11" y="12"/>
                    <a:pt x="11" y="12"/>
                    <a:pt x="11" y="23"/>
                  </a:cubicBezTo>
                  <a:cubicBezTo>
                    <a:pt x="0" y="23"/>
                    <a:pt x="0" y="34"/>
                    <a:pt x="0" y="34"/>
                  </a:cubicBezTo>
                  <a:cubicBezTo>
                    <a:pt x="0" y="34"/>
                    <a:pt x="0" y="45"/>
                    <a:pt x="11" y="45"/>
                  </a:cubicBezTo>
                  <a:cubicBezTo>
                    <a:pt x="11" y="57"/>
                    <a:pt x="11" y="57"/>
                    <a:pt x="22" y="57"/>
                  </a:cubicBezTo>
                  <a:cubicBezTo>
                    <a:pt x="22" y="67"/>
                    <a:pt x="33" y="67"/>
                    <a:pt x="33" y="67"/>
                  </a:cubicBezTo>
                  <a:cubicBezTo>
                    <a:pt x="45" y="67"/>
                    <a:pt x="45" y="67"/>
                    <a:pt x="45" y="79"/>
                  </a:cubicBezTo>
                  <a:lnTo>
                    <a:pt x="67" y="79"/>
                  </a:lnTo>
                  <a:lnTo>
                    <a:pt x="67" y="89"/>
                  </a:lnTo>
                  <a:lnTo>
                    <a:pt x="111" y="89"/>
                  </a:lnTo>
                  <a:lnTo>
                    <a:pt x="111" y="79"/>
                  </a:lnTo>
                  <a:lnTo>
                    <a:pt x="122" y="79"/>
                  </a:lnTo>
                  <a:lnTo>
                    <a:pt x="122" y="67"/>
                  </a:lnTo>
                  <a:lnTo>
                    <a:pt x="122" y="57"/>
                  </a:lnTo>
                  <a:lnTo>
                    <a:pt x="122" y="45"/>
                  </a:lnTo>
                  <a:lnTo>
                    <a:pt x="111" y="34"/>
                  </a:lnTo>
                  <a:lnTo>
                    <a:pt x="111" y="23"/>
                  </a:lnTo>
                  <a:lnTo>
                    <a:pt x="100" y="23"/>
                  </a:lnTo>
                  <a:cubicBezTo>
                    <a:pt x="100" y="12"/>
                    <a:pt x="100" y="12"/>
                    <a:pt x="89" y="12"/>
                  </a:cubicBezTo>
                  <a:lnTo>
                    <a:pt x="78" y="1"/>
                  </a:ln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11"/>
            <p:cNvSpPr/>
            <p:nvPr/>
          </p:nvSpPr>
          <p:spPr>
            <a:xfrm>
              <a:off x="2019780" y="4381460"/>
              <a:ext cx="3907" cy="3489"/>
            </a:xfrm>
            <a:custGeom>
              <a:avLst/>
              <a:gdLst/>
              <a:ahLst/>
              <a:cxnLst/>
              <a:rect l="l" t="t" r="r" b="b"/>
              <a:pathLst>
                <a:path w="112" h="100" extrusionOk="0">
                  <a:moveTo>
                    <a:pt x="45" y="0"/>
                  </a:moveTo>
                  <a:cubicBezTo>
                    <a:pt x="45" y="0"/>
                    <a:pt x="34" y="0"/>
                    <a:pt x="23" y="11"/>
                  </a:cubicBezTo>
                  <a:lnTo>
                    <a:pt x="11" y="11"/>
                  </a:lnTo>
                  <a:cubicBezTo>
                    <a:pt x="11" y="22"/>
                    <a:pt x="1" y="22"/>
                    <a:pt x="1" y="33"/>
                  </a:cubicBezTo>
                  <a:lnTo>
                    <a:pt x="1" y="45"/>
                  </a:lnTo>
                  <a:cubicBezTo>
                    <a:pt x="1" y="55"/>
                    <a:pt x="1" y="55"/>
                    <a:pt x="11" y="67"/>
                  </a:cubicBezTo>
                  <a:lnTo>
                    <a:pt x="23" y="78"/>
                  </a:lnTo>
                  <a:cubicBezTo>
                    <a:pt x="23" y="89"/>
                    <a:pt x="34" y="89"/>
                    <a:pt x="34" y="89"/>
                  </a:cubicBezTo>
                  <a:lnTo>
                    <a:pt x="45" y="89"/>
                  </a:lnTo>
                  <a:lnTo>
                    <a:pt x="45" y="100"/>
                  </a:lnTo>
                  <a:lnTo>
                    <a:pt x="90" y="100"/>
                  </a:lnTo>
                  <a:lnTo>
                    <a:pt x="100" y="89"/>
                  </a:lnTo>
                  <a:cubicBezTo>
                    <a:pt x="112" y="89"/>
                    <a:pt x="112" y="78"/>
                    <a:pt x="112" y="78"/>
                  </a:cubicBezTo>
                  <a:lnTo>
                    <a:pt x="112" y="55"/>
                  </a:lnTo>
                  <a:lnTo>
                    <a:pt x="112" y="45"/>
                  </a:lnTo>
                  <a:lnTo>
                    <a:pt x="112" y="33"/>
                  </a:lnTo>
                  <a:lnTo>
                    <a:pt x="100" y="22"/>
                  </a:lnTo>
                  <a:lnTo>
                    <a:pt x="90" y="11"/>
                  </a:lnTo>
                  <a:cubicBezTo>
                    <a:pt x="78" y="11"/>
                    <a:pt x="78" y="0"/>
                    <a:pt x="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11"/>
            <p:cNvSpPr/>
            <p:nvPr/>
          </p:nvSpPr>
          <p:spPr>
            <a:xfrm>
              <a:off x="2031014" y="4377936"/>
              <a:ext cx="3559" cy="2372"/>
            </a:xfrm>
            <a:custGeom>
              <a:avLst/>
              <a:gdLst/>
              <a:ahLst/>
              <a:cxnLst/>
              <a:rect l="l" t="t" r="r" b="b"/>
              <a:pathLst>
                <a:path w="102" h="68" extrusionOk="0">
                  <a:moveTo>
                    <a:pt x="57" y="1"/>
                  </a:moveTo>
                  <a:cubicBezTo>
                    <a:pt x="1" y="1"/>
                    <a:pt x="1" y="67"/>
                    <a:pt x="57" y="67"/>
                  </a:cubicBezTo>
                  <a:cubicBezTo>
                    <a:pt x="101" y="67"/>
                    <a:pt x="101" y="1"/>
                    <a:pt x="5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11"/>
            <p:cNvSpPr/>
            <p:nvPr/>
          </p:nvSpPr>
          <p:spPr>
            <a:xfrm>
              <a:off x="2020931" y="4387739"/>
              <a:ext cx="3907" cy="3838"/>
            </a:xfrm>
            <a:custGeom>
              <a:avLst/>
              <a:gdLst/>
              <a:ahLst/>
              <a:cxnLst/>
              <a:rect l="l" t="t" r="r" b="b"/>
              <a:pathLst>
                <a:path w="112" h="110" extrusionOk="0">
                  <a:moveTo>
                    <a:pt x="67" y="1"/>
                  </a:moveTo>
                  <a:cubicBezTo>
                    <a:pt x="65" y="1"/>
                    <a:pt x="62" y="3"/>
                    <a:pt x="57" y="9"/>
                  </a:cubicBezTo>
                  <a:lnTo>
                    <a:pt x="45" y="9"/>
                  </a:lnTo>
                  <a:cubicBezTo>
                    <a:pt x="34" y="9"/>
                    <a:pt x="34" y="9"/>
                    <a:pt x="34" y="20"/>
                  </a:cubicBezTo>
                  <a:cubicBezTo>
                    <a:pt x="23" y="31"/>
                    <a:pt x="12" y="43"/>
                    <a:pt x="12" y="53"/>
                  </a:cubicBezTo>
                  <a:cubicBezTo>
                    <a:pt x="1" y="53"/>
                    <a:pt x="1" y="65"/>
                    <a:pt x="1" y="65"/>
                  </a:cubicBezTo>
                  <a:lnTo>
                    <a:pt x="1" y="75"/>
                  </a:lnTo>
                  <a:cubicBezTo>
                    <a:pt x="12" y="87"/>
                    <a:pt x="12" y="87"/>
                    <a:pt x="12" y="98"/>
                  </a:cubicBezTo>
                  <a:lnTo>
                    <a:pt x="34" y="98"/>
                  </a:lnTo>
                  <a:cubicBezTo>
                    <a:pt x="34" y="109"/>
                    <a:pt x="45" y="109"/>
                    <a:pt x="57" y="109"/>
                  </a:cubicBezTo>
                  <a:cubicBezTo>
                    <a:pt x="57" y="109"/>
                    <a:pt x="67" y="109"/>
                    <a:pt x="67" y="98"/>
                  </a:cubicBezTo>
                  <a:lnTo>
                    <a:pt x="90" y="98"/>
                  </a:lnTo>
                  <a:cubicBezTo>
                    <a:pt x="90" y="87"/>
                    <a:pt x="101" y="87"/>
                    <a:pt x="101" y="75"/>
                  </a:cubicBezTo>
                  <a:cubicBezTo>
                    <a:pt x="101" y="65"/>
                    <a:pt x="112" y="53"/>
                    <a:pt x="112" y="43"/>
                  </a:cubicBezTo>
                  <a:lnTo>
                    <a:pt x="112" y="31"/>
                  </a:lnTo>
                  <a:lnTo>
                    <a:pt x="112" y="20"/>
                  </a:lnTo>
                  <a:lnTo>
                    <a:pt x="101" y="9"/>
                  </a:lnTo>
                  <a:lnTo>
                    <a:pt x="79" y="9"/>
                  </a:lnTo>
                  <a:cubicBezTo>
                    <a:pt x="73" y="3"/>
                    <a:pt x="70" y="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11"/>
            <p:cNvSpPr/>
            <p:nvPr/>
          </p:nvSpPr>
          <p:spPr>
            <a:xfrm>
              <a:off x="2017826" y="4393077"/>
              <a:ext cx="3559" cy="2372"/>
            </a:xfrm>
            <a:custGeom>
              <a:avLst/>
              <a:gdLst/>
              <a:ahLst/>
              <a:cxnLst/>
              <a:rect l="l" t="t" r="r" b="b"/>
              <a:pathLst>
                <a:path w="102" h="68" extrusionOk="0">
                  <a:moveTo>
                    <a:pt x="57" y="1"/>
                  </a:moveTo>
                  <a:cubicBezTo>
                    <a:pt x="1" y="1"/>
                    <a:pt x="1" y="68"/>
                    <a:pt x="57" y="68"/>
                  </a:cubicBezTo>
                  <a:cubicBezTo>
                    <a:pt x="101" y="68"/>
                    <a:pt x="101" y="1"/>
                    <a:pt x="5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11"/>
            <p:cNvSpPr/>
            <p:nvPr/>
          </p:nvSpPr>
          <p:spPr>
            <a:xfrm>
              <a:off x="1994172" y="4363283"/>
              <a:ext cx="21770" cy="18176"/>
            </a:xfrm>
            <a:custGeom>
              <a:avLst/>
              <a:gdLst/>
              <a:ahLst/>
              <a:cxnLst/>
              <a:rect l="l" t="t" r="r" b="b"/>
              <a:pathLst>
                <a:path w="624" h="521" extrusionOk="0">
                  <a:moveTo>
                    <a:pt x="573" y="1"/>
                  </a:moveTo>
                  <a:cubicBezTo>
                    <a:pt x="568" y="1"/>
                    <a:pt x="562" y="4"/>
                    <a:pt x="557" y="9"/>
                  </a:cubicBezTo>
                  <a:cubicBezTo>
                    <a:pt x="545" y="9"/>
                    <a:pt x="534" y="20"/>
                    <a:pt x="534" y="32"/>
                  </a:cubicBezTo>
                  <a:cubicBezTo>
                    <a:pt x="534" y="42"/>
                    <a:pt x="523" y="42"/>
                    <a:pt x="523" y="54"/>
                  </a:cubicBezTo>
                  <a:lnTo>
                    <a:pt x="523" y="65"/>
                  </a:lnTo>
                  <a:cubicBezTo>
                    <a:pt x="523" y="54"/>
                    <a:pt x="512" y="54"/>
                    <a:pt x="512" y="54"/>
                  </a:cubicBezTo>
                  <a:lnTo>
                    <a:pt x="490" y="54"/>
                  </a:lnTo>
                  <a:cubicBezTo>
                    <a:pt x="490" y="42"/>
                    <a:pt x="478" y="32"/>
                    <a:pt x="468" y="20"/>
                  </a:cubicBezTo>
                  <a:cubicBezTo>
                    <a:pt x="445" y="20"/>
                    <a:pt x="423" y="20"/>
                    <a:pt x="412" y="32"/>
                  </a:cubicBezTo>
                  <a:cubicBezTo>
                    <a:pt x="389" y="32"/>
                    <a:pt x="367" y="32"/>
                    <a:pt x="357" y="42"/>
                  </a:cubicBezTo>
                  <a:cubicBezTo>
                    <a:pt x="300" y="87"/>
                    <a:pt x="245" y="143"/>
                    <a:pt x="201" y="198"/>
                  </a:cubicBezTo>
                  <a:cubicBezTo>
                    <a:pt x="189" y="210"/>
                    <a:pt x="179" y="220"/>
                    <a:pt x="179" y="243"/>
                  </a:cubicBezTo>
                  <a:cubicBezTo>
                    <a:pt x="167" y="232"/>
                    <a:pt x="167" y="220"/>
                    <a:pt x="156" y="220"/>
                  </a:cubicBezTo>
                  <a:cubicBezTo>
                    <a:pt x="147" y="216"/>
                    <a:pt x="136" y="213"/>
                    <a:pt x="126" y="213"/>
                  </a:cubicBezTo>
                  <a:cubicBezTo>
                    <a:pt x="110" y="213"/>
                    <a:pt x="96" y="219"/>
                    <a:pt x="90" y="232"/>
                  </a:cubicBezTo>
                  <a:cubicBezTo>
                    <a:pt x="67" y="265"/>
                    <a:pt x="34" y="309"/>
                    <a:pt x="23" y="354"/>
                  </a:cubicBezTo>
                  <a:cubicBezTo>
                    <a:pt x="11" y="376"/>
                    <a:pt x="11" y="398"/>
                    <a:pt x="11" y="421"/>
                  </a:cubicBezTo>
                  <a:cubicBezTo>
                    <a:pt x="1" y="443"/>
                    <a:pt x="1" y="465"/>
                    <a:pt x="11" y="487"/>
                  </a:cubicBezTo>
                  <a:cubicBezTo>
                    <a:pt x="11" y="510"/>
                    <a:pt x="34" y="521"/>
                    <a:pt x="56" y="521"/>
                  </a:cubicBezTo>
                  <a:cubicBezTo>
                    <a:pt x="78" y="521"/>
                    <a:pt x="100" y="510"/>
                    <a:pt x="100" y="487"/>
                  </a:cubicBezTo>
                  <a:lnTo>
                    <a:pt x="100" y="454"/>
                  </a:lnTo>
                  <a:lnTo>
                    <a:pt x="112" y="443"/>
                  </a:lnTo>
                  <a:lnTo>
                    <a:pt x="112" y="432"/>
                  </a:lnTo>
                  <a:lnTo>
                    <a:pt x="112" y="421"/>
                  </a:lnTo>
                  <a:lnTo>
                    <a:pt x="112" y="410"/>
                  </a:lnTo>
                  <a:lnTo>
                    <a:pt x="112" y="398"/>
                  </a:lnTo>
                  <a:cubicBezTo>
                    <a:pt x="119" y="407"/>
                    <a:pt x="139" y="414"/>
                    <a:pt x="153" y="414"/>
                  </a:cubicBezTo>
                  <a:cubicBezTo>
                    <a:pt x="159" y="414"/>
                    <a:pt x="164" y="413"/>
                    <a:pt x="167" y="410"/>
                  </a:cubicBezTo>
                  <a:lnTo>
                    <a:pt x="211" y="365"/>
                  </a:lnTo>
                  <a:cubicBezTo>
                    <a:pt x="211" y="354"/>
                    <a:pt x="223" y="332"/>
                    <a:pt x="234" y="321"/>
                  </a:cubicBezTo>
                  <a:cubicBezTo>
                    <a:pt x="245" y="287"/>
                    <a:pt x="268" y="265"/>
                    <a:pt x="290" y="232"/>
                  </a:cubicBezTo>
                  <a:cubicBezTo>
                    <a:pt x="312" y="210"/>
                    <a:pt x="334" y="176"/>
                    <a:pt x="357" y="154"/>
                  </a:cubicBezTo>
                  <a:lnTo>
                    <a:pt x="357" y="187"/>
                  </a:lnTo>
                  <a:cubicBezTo>
                    <a:pt x="357" y="210"/>
                    <a:pt x="357" y="220"/>
                    <a:pt x="367" y="243"/>
                  </a:cubicBezTo>
                  <a:cubicBezTo>
                    <a:pt x="367" y="254"/>
                    <a:pt x="379" y="254"/>
                    <a:pt x="379" y="254"/>
                  </a:cubicBezTo>
                  <a:cubicBezTo>
                    <a:pt x="379" y="265"/>
                    <a:pt x="389" y="276"/>
                    <a:pt x="389" y="276"/>
                  </a:cubicBezTo>
                  <a:cubicBezTo>
                    <a:pt x="389" y="296"/>
                    <a:pt x="408" y="307"/>
                    <a:pt x="426" y="307"/>
                  </a:cubicBezTo>
                  <a:cubicBezTo>
                    <a:pt x="439" y="307"/>
                    <a:pt x="452" y="301"/>
                    <a:pt x="456" y="287"/>
                  </a:cubicBezTo>
                  <a:cubicBezTo>
                    <a:pt x="468" y="276"/>
                    <a:pt x="468" y="265"/>
                    <a:pt x="468" y="265"/>
                  </a:cubicBezTo>
                  <a:cubicBezTo>
                    <a:pt x="478" y="254"/>
                    <a:pt x="478" y="243"/>
                    <a:pt x="478" y="232"/>
                  </a:cubicBezTo>
                  <a:cubicBezTo>
                    <a:pt x="478" y="220"/>
                    <a:pt x="490" y="198"/>
                    <a:pt x="490" y="187"/>
                  </a:cubicBezTo>
                  <a:cubicBezTo>
                    <a:pt x="501" y="154"/>
                    <a:pt x="512" y="131"/>
                    <a:pt x="523" y="98"/>
                  </a:cubicBezTo>
                  <a:cubicBezTo>
                    <a:pt x="523" y="109"/>
                    <a:pt x="534" y="109"/>
                    <a:pt x="534" y="109"/>
                  </a:cubicBezTo>
                  <a:lnTo>
                    <a:pt x="545" y="121"/>
                  </a:lnTo>
                  <a:lnTo>
                    <a:pt x="579" y="121"/>
                  </a:lnTo>
                  <a:lnTo>
                    <a:pt x="590" y="109"/>
                  </a:lnTo>
                  <a:cubicBezTo>
                    <a:pt x="601" y="109"/>
                    <a:pt x="601" y="98"/>
                    <a:pt x="601" y="98"/>
                  </a:cubicBezTo>
                  <a:lnTo>
                    <a:pt x="612" y="87"/>
                  </a:lnTo>
                  <a:lnTo>
                    <a:pt x="612" y="76"/>
                  </a:lnTo>
                  <a:cubicBezTo>
                    <a:pt x="612" y="65"/>
                    <a:pt x="623" y="54"/>
                    <a:pt x="623" y="42"/>
                  </a:cubicBezTo>
                  <a:lnTo>
                    <a:pt x="623" y="32"/>
                  </a:lnTo>
                  <a:cubicBezTo>
                    <a:pt x="623" y="32"/>
                    <a:pt x="623" y="20"/>
                    <a:pt x="612" y="20"/>
                  </a:cubicBezTo>
                  <a:cubicBezTo>
                    <a:pt x="612" y="20"/>
                    <a:pt x="612" y="9"/>
                    <a:pt x="601" y="9"/>
                  </a:cubicBezTo>
                  <a:lnTo>
                    <a:pt x="590" y="9"/>
                  </a:lnTo>
                  <a:cubicBezTo>
                    <a:pt x="584" y="4"/>
                    <a:pt x="579" y="1"/>
                    <a:pt x="57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11"/>
            <p:cNvSpPr/>
            <p:nvPr/>
          </p:nvSpPr>
          <p:spPr>
            <a:xfrm>
              <a:off x="2016291" y="4361259"/>
              <a:ext cx="5094" cy="11269"/>
            </a:xfrm>
            <a:custGeom>
              <a:avLst/>
              <a:gdLst/>
              <a:ahLst/>
              <a:cxnLst/>
              <a:rect l="l" t="t" r="r" b="b"/>
              <a:pathLst>
                <a:path w="146" h="323" extrusionOk="0">
                  <a:moveTo>
                    <a:pt x="45" y="1"/>
                  </a:moveTo>
                  <a:cubicBezTo>
                    <a:pt x="22" y="11"/>
                    <a:pt x="0" y="23"/>
                    <a:pt x="12" y="45"/>
                  </a:cubicBezTo>
                  <a:cubicBezTo>
                    <a:pt x="22" y="90"/>
                    <a:pt x="34" y="123"/>
                    <a:pt x="45" y="167"/>
                  </a:cubicBezTo>
                  <a:lnTo>
                    <a:pt x="45" y="234"/>
                  </a:lnTo>
                  <a:lnTo>
                    <a:pt x="45" y="268"/>
                  </a:lnTo>
                  <a:lnTo>
                    <a:pt x="45" y="301"/>
                  </a:lnTo>
                  <a:cubicBezTo>
                    <a:pt x="56" y="323"/>
                    <a:pt x="78" y="323"/>
                    <a:pt x="89" y="323"/>
                  </a:cubicBezTo>
                  <a:cubicBezTo>
                    <a:pt x="111" y="323"/>
                    <a:pt x="123" y="323"/>
                    <a:pt x="134" y="301"/>
                  </a:cubicBezTo>
                  <a:cubicBezTo>
                    <a:pt x="145" y="278"/>
                    <a:pt x="145" y="256"/>
                    <a:pt x="145" y="223"/>
                  </a:cubicBezTo>
                  <a:cubicBezTo>
                    <a:pt x="145" y="201"/>
                    <a:pt x="145" y="179"/>
                    <a:pt x="134" y="167"/>
                  </a:cubicBezTo>
                  <a:cubicBezTo>
                    <a:pt x="134" y="112"/>
                    <a:pt x="111" y="67"/>
                    <a:pt x="101" y="23"/>
                  </a:cubicBezTo>
                  <a:cubicBezTo>
                    <a:pt x="89" y="1"/>
                    <a:pt x="67" y="1"/>
                    <a:pt x="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11"/>
            <p:cNvSpPr/>
            <p:nvPr/>
          </p:nvSpPr>
          <p:spPr>
            <a:xfrm>
              <a:off x="2021350" y="4362411"/>
              <a:ext cx="5826" cy="7954"/>
            </a:xfrm>
            <a:custGeom>
              <a:avLst/>
              <a:gdLst/>
              <a:ahLst/>
              <a:cxnLst/>
              <a:rect l="l" t="t" r="r" b="b"/>
              <a:pathLst>
                <a:path w="167" h="228" extrusionOk="0">
                  <a:moveTo>
                    <a:pt x="33" y="1"/>
                  </a:moveTo>
                  <a:cubicBezTo>
                    <a:pt x="22" y="1"/>
                    <a:pt x="0" y="23"/>
                    <a:pt x="11" y="34"/>
                  </a:cubicBezTo>
                  <a:cubicBezTo>
                    <a:pt x="22" y="67"/>
                    <a:pt x="33" y="90"/>
                    <a:pt x="45" y="123"/>
                  </a:cubicBezTo>
                  <a:cubicBezTo>
                    <a:pt x="45" y="134"/>
                    <a:pt x="55" y="146"/>
                    <a:pt x="55" y="168"/>
                  </a:cubicBezTo>
                  <a:cubicBezTo>
                    <a:pt x="67" y="179"/>
                    <a:pt x="78" y="190"/>
                    <a:pt x="78" y="212"/>
                  </a:cubicBezTo>
                  <a:cubicBezTo>
                    <a:pt x="86" y="220"/>
                    <a:pt x="99" y="228"/>
                    <a:pt x="114" y="228"/>
                  </a:cubicBezTo>
                  <a:cubicBezTo>
                    <a:pt x="120" y="228"/>
                    <a:pt x="127" y="227"/>
                    <a:pt x="134" y="223"/>
                  </a:cubicBezTo>
                  <a:cubicBezTo>
                    <a:pt x="156" y="223"/>
                    <a:pt x="167" y="212"/>
                    <a:pt x="167" y="190"/>
                  </a:cubicBezTo>
                  <a:cubicBezTo>
                    <a:pt x="156" y="179"/>
                    <a:pt x="156" y="156"/>
                    <a:pt x="144" y="146"/>
                  </a:cubicBezTo>
                  <a:cubicBezTo>
                    <a:pt x="144" y="134"/>
                    <a:pt x="134" y="123"/>
                    <a:pt x="122" y="101"/>
                  </a:cubicBezTo>
                  <a:cubicBezTo>
                    <a:pt x="111" y="79"/>
                    <a:pt x="100" y="45"/>
                    <a:pt x="89" y="23"/>
                  </a:cubicBezTo>
                  <a:cubicBezTo>
                    <a:pt x="78" y="1"/>
                    <a:pt x="55" y="1"/>
                    <a:pt x="3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11"/>
            <p:cNvSpPr/>
            <p:nvPr/>
          </p:nvSpPr>
          <p:spPr>
            <a:xfrm>
              <a:off x="2026757" y="4362829"/>
              <a:ext cx="17479" cy="20967"/>
            </a:xfrm>
            <a:custGeom>
              <a:avLst/>
              <a:gdLst/>
              <a:ahLst/>
              <a:cxnLst/>
              <a:rect l="l" t="t" r="r" b="b"/>
              <a:pathLst>
                <a:path w="501" h="601" extrusionOk="0">
                  <a:moveTo>
                    <a:pt x="68" y="0"/>
                  </a:moveTo>
                  <a:cubicBezTo>
                    <a:pt x="45" y="0"/>
                    <a:pt x="12" y="0"/>
                    <a:pt x="1" y="22"/>
                  </a:cubicBezTo>
                  <a:cubicBezTo>
                    <a:pt x="1" y="55"/>
                    <a:pt x="23" y="67"/>
                    <a:pt x="45" y="67"/>
                  </a:cubicBezTo>
                  <a:lnTo>
                    <a:pt x="34" y="67"/>
                  </a:lnTo>
                  <a:cubicBezTo>
                    <a:pt x="34" y="78"/>
                    <a:pt x="45" y="78"/>
                    <a:pt x="45" y="78"/>
                  </a:cubicBezTo>
                  <a:lnTo>
                    <a:pt x="56" y="89"/>
                  </a:lnTo>
                  <a:cubicBezTo>
                    <a:pt x="68" y="100"/>
                    <a:pt x="68" y="100"/>
                    <a:pt x="68" y="111"/>
                  </a:cubicBezTo>
                  <a:cubicBezTo>
                    <a:pt x="78" y="122"/>
                    <a:pt x="78" y="134"/>
                    <a:pt x="90" y="144"/>
                  </a:cubicBezTo>
                  <a:lnTo>
                    <a:pt x="123" y="211"/>
                  </a:lnTo>
                  <a:cubicBezTo>
                    <a:pt x="123" y="223"/>
                    <a:pt x="134" y="233"/>
                    <a:pt x="145" y="245"/>
                  </a:cubicBezTo>
                  <a:cubicBezTo>
                    <a:pt x="145" y="267"/>
                    <a:pt x="157" y="267"/>
                    <a:pt x="167" y="278"/>
                  </a:cubicBezTo>
                  <a:cubicBezTo>
                    <a:pt x="179" y="300"/>
                    <a:pt x="201" y="300"/>
                    <a:pt x="223" y="300"/>
                  </a:cubicBezTo>
                  <a:cubicBezTo>
                    <a:pt x="234" y="289"/>
                    <a:pt x="246" y="289"/>
                    <a:pt x="246" y="278"/>
                  </a:cubicBezTo>
                  <a:cubicBezTo>
                    <a:pt x="256" y="278"/>
                    <a:pt x="256" y="289"/>
                    <a:pt x="256" y="289"/>
                  </a:cubicBezTo>
                  <a:cubicBezTo>
                    <a:pt x="268" y="322"/>
                    <a:pt x="278" y="345"/>
                    <a:pt x="290" y="378"/>
                  </a:cubicBezTo>
                  <a:cubicBezTo>
                    <a:pt x="301" y="401"/>
                    <a:pt x="312" y="445"/>
                    <a:pt x="345" y="456"/>
                  </a:cubicBezTo>
                  <a:cubicBezTo>
                    <a:pt x="356" y="462"/>
                    <a:pt x="365" y="464"/>
                    <a:pt x="373" y="464"/>
                  </a:cubicBezTo>
                  <a:cubicBezTo>
                    <a:pt x="382" y="464"/>
                    <a:pt x="390" y="462"/>
                    <a:pt x="401" y="456"/>
                  </a:cubicBezTo>
                  <a:cubicBezTo>
                    <a:pt x="401" y="500"/>
                    <a:pt x="412" y="534"/>
                    <a:pt x="424" y="579"/>
                  </a:cubicBezTo>
                  <a:cubicBezTo>
                    <a:pt x="424" y="589"/>
                    <a:pt x="446" y="601"/>
                    <a:pt x="468" y="601"/>
                  </a:cubicBezTo>
                  <a:cubicBezTo>
                    <a:pt x="479" y="601"/>
                    <a:pt x="501" y="589"/>
                    <a:pt x="501" y="567"/>
                  </a:cubicBezTo>
                  <a:lnTo>
                    <a:pt x="501" y="523"/>
                  </a:lnTo>
                  <a:lnTo>
                    <a:pt x="501" y="478"/>
                  </a:lnTo>
                  <a:cubicBezTo>
                    <a:pt x="501" y="456"/>
                    <a:pt x="490" y="423"/>
                    <a:pt x="479" y="401"/>
                  </a:cubicBezTo>
                  <a:cubicBezTo>
                    <a:pt x="468" y="345"/>
                    <a:pt x="434" y="312"/>
                    <a:pt x="390" y="267"/>
                  </a:cubicBezTo>
                  <a:lnTo>
                    <a:pt x="357" y="267"/>
                  </a:lnTo>
                  <a:cubicBezTo>
                    <a:pt x="323" y="211"/>
                    <a:pt x="301" y="167"/>
                    <a:pt x="278" y="111"/>
                  </a:cubicBezTo>
                  <a:cubicBezTo>
                    <a:pt x="268" y="89"/>
                    <a:pt x="246" y="89"/>
                    <a:pt x="223" y="89"/>
                  </a:cubicBezTo>
                  <a:cubicBezTo>
                    <a:pt x="201" y="89"/>
                    <a:pt x="190" y="100"/>
                    <a:pt x="190" y="122"/>
                  </a:cubicBezTo>
                  <a:cubicBezTo>
                    <a:pt x="179" y="111"/>
                    <a:pt x="179" y="100"/>
                    <a:pt x="179" y="100"/>
                  </a:cubicBezTo>
                  <a:cubicBezTo>
                    <a:pt x="145" y="55"/>
                    <a:pt x="123" y="11"/>
                    <a:pt x="6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11"/>
            <p:cNvSpPr/>
            <p:nvPr/>
          </p:nvSpPr>
          <p:spPr>
            <a:xfrm>
              <a:off x="2027909" y="4391821"/>
              <a:ext cx="13641" cy="16432"/>
            </a:xfrm>
            <a:custGeom>
              <a:avLst/>
              <a:gdLst/>
              <a:ahLst/>
              <a:cxnLst/>
              <a:rect l="l" t="t" r="r" b="b"/>
              <a:pathLst>
                <a:path w="391" h="471" extrusionOk="0">
                  <a:moveTo>
                    <a:pt x="96" y="1"/>
                  </a:moveTo>
                  <a:cubicBezTo>
                    <a:pt x="76" y="1"/>
                    <a:pt x="57" y="9"/>
                    <a:pt x="57" y="25"/>
                  </a:cubicBezTo>
                  <a:lnTo>
                    <a:pt x="57" y="237"/>
                  </a:lnTo>
                  <a:cubicBezTo>
                    <a:pt x="57" y="270"/>
                    <a:pt x="68" y="304"/>
                    <a:pt x="68" y="337"/>
                  </a:cubicBezTo>
                  <a:cubicBezTo>
                    <a:pt x="68" y="370"/>
                    <a:pt x="57" y="393"/>
                    <a:pt x="57" y="415"/>
                  </a:cubicBezTo>
                  <a:lnTo>
                    <a:pt x="57" y="426"/>
                  </a:lnTo>
                  <a:cubicBezTo>
                    <a:pt x="45" y="426"/>
                    <a:pt x="45" y="415"/>
                    <a:pt x="35" y="415"/>
                  </a:cubicBezTo>
                  <a:cubicBezTo>
                    <a:pt x="1" y="415"/>
                    <a:pt x="1" y="470"/>
                    <a:pt x="35" y="470"/>
                  </a:cubicBezTo>
                  <a:cubicBezTo>
                    <a:pt x="57" y="470"/>
                    <a:pt x="68" y="459"/>
                    <a:pt x="68" y="448"/>
                  </a:cubicBezTo>
                  <a:lnTo>
                    <a:pt x="112" y="448"/>
                  </a:lnTo>
                  <a:cubicBezTo>
                    <a:pt x="112" y="448"/>
                    <a:pt x="112" y="437"/>
                    <a:pt x="124" y="437"/>
                  </a:cubicBezTo>
                  <a:cubicBezTo>
                    <a:pt x="124" y="437"/>
                    <a:pt x="124" y="448"/>
                    <a:pt x="134" y="448"/>
                  </a:cubicBezTo>
                  <a:cubicBezTo>
                    <a:pt x="146" y="448"/>
                    <a:pt x="168" y="448"/>
                    <a:pt x="179" y="437"/>
                  </a:cubicBezTo>
                  <a:lnTo>
                    <a:pt x="190" y="437"/>
                  </a:lnTo>
                  <a:cubicBezTo>
                    <a:pt x="201" y="437"/>
                    <a:pt x="201" y="437"/>
                    <a:pt x="213" y="426"/>
                  </a:cubicBezTo>
                  <a:cubicBezTo>
                    <a:pt x="223" y="426"/>
                    <a:pt x="245" y="426"/>
                    <a:pt x="245" y="415"/>
                  </a:cubicBezTo>
                  <a:cubicBezTo>
                    <a:pt x="290" y="348"/>
                    <a:pt x="334" y="292"/>
                    <a:pt x="379" y="237"/>
                  </a:cubicBezTo>
                  <a:cubicBezTo>
                    <a:pt x="391" y="225"/>
                    <a:pt x="379" y="203"/>
                    <a:pt x="368" y="203"/>
                  </a:cubicBezTo>
                  <a:cubicBezTo>
                    <a:pt x="362" y="198"/>
                    <a:pt x="354" y="195"/>
                    <a:pt x="346" y="195"/>
                  </a:cubicBezTo>
                  <a:cubicBezTo>
                    <a:pt x="337" y="195"/>
                    <a:pt x="329" y="198"/>
                    <a:pt x="324" y="203"/>
                  </a:cubicBezTo>
                  <a:cubicBezTo>
                    <a:pt x="324" y="192"/>
                    <a:pt x="312" y="192"/>
                    <a:pt x="312" y="192"/>
                  </a:cubicBezTo>
                  <a:cubicBezTo>
                    <a:pt x="305" y="189"/>
                    <a:pt x="299" y="187"/>
                    <a:pt x="293" y="187"/>
                  </a:cubicBezTo>
                  <a:cubicBezTo>
                    <a:pt x="283" y="187"/>
                    <a:pt x="275" y="192"/>
                    <a:pt x="268" y="192"/>
                  </a:cubicBezTo>
                  <a:cubicBezTo>
                    <a:pt x="245" y="203"/>
                    <a:pt x="235" y="225"/>
                    <a:pt x="213" y="248"/>
                  </a:cubicBezTo>
                  <a:lnTo>
                    <a:pt x="213" y="170"/>
                  </a:lnTo>
                  <a:cubicBezTo>
                    <a:pt x="213" y="148"/>
                    <a:pt x="179" y="136"/>
                    <a:pt x="157" y="136"/>
                  </a:cubicBezTo>
                  <a:lnTo>
                    <a:pt x="146" y="136"/>
                  </a:lnTo>
                  <a:cubicBezTo>
                    <a:pt x="146" y="104"/>
                    <a:pt x="134" y="70"/>
                    <a:pt x="134" y="25"/>
                  </a:cubicBezTo>
                  <a:cubicBezTo>
                    <a:pt x="134" y="9"/>
                    <a:pt x="115" y="1"/>
                    <a:pt x="9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11"/>
            <p:cNvSpPr/>
            <p:nvPr/>
          </p:nvSpPr>
          <p:spPr>
            <a:xfrm>
              <a:off x="2001638" y="4400892"/>
              <a:ext cx="22433" cy="10850"/>
            </a:xfrm>
            <a:custGeom>
              <a:avLst/>
              <a:gdLst/>
              <a:ahLst/>
              <a:cxnLst/>
              <a:rect l="l" t="t" r="r" b="b"/>
              <a:pathLst>
                <a:path w="643" h="311" extrusionOk="0">
                  <a:moveTo>
                    <a:pt x="46" y="1"/>
                  </a:moveTo>
                  <a:cubicBezTo>
                    <a:pt x="27" y="1"/>
                    <a:pt x="1" y="16"/>
                    <a:pt x="9" y="32"/>
                  </a:cubicBezTo>
                  <a:cubicBezTo>
                    <a:pt x="98" y="177"/>
                    <a:pt x="254" y="299"/>
                    <a:pt x="432" y="311"/>
                  </a:cubicBezTo>
                  <a:cubicBezTo>
                    <a:pt x="442" y="311"/>
                    <a:pt x="442" y="311"/>
                    <a:pt x="454" y="299"/>
                  </a:cubicBezTo>
                  <a:cubicBezTo>
                    <a:pt x="461" y="299"/>
                    <a:pt x="473" y="304"/>
                    <a:pt x="484" y="304"/>
                  </a:cubicBezTo>
                  <a:cubicBezTo>
                    <a:pt x="490" y="304"/>
                    <a:pt x="495" y="303"/>
                    <a:pt x="498" y="299"/>
                  </a:cubicBezTo>
                  <a:cubicBezTo>
                    <a:pt x="509" y="299"/>
                    <a:pt x="521" y="299"/>
                    <a:pt x="531" y="288"/>
                  </a:cubicBezTo>
                  <a:cubicBezTo>
                    <a:pt x="542" y="294"/>
                    <a:pt x="554" y="296"/>
                    <a:pt x="565" y="296"/>
                  </a:cubicBezTo>
                  <a:cubicBezTo>
                    <a:pt x="576" y="296"/>
                    <a:pt x="587" y="294"/>
                    <a:pt x="598" y="288"/>
                  </a:cubicBezTo>
                  <a:cubicBezTo>
                    <a:pt x="610" y="288"/>
                    <a:pt x="620" y="277"/>
                    <a:pt x="620" y="266"/>
                  </a:cubicBezTo>
                  <a:lnTo>
                    <a:pt x="620" y="244"/>
                  </a:lnTo>
                  <a:lnTo>
                    <a:pt x="620" y="232"/>
                  </a:lnTo>
                  <a:lnTo>
                    <a:pt x="632" y="222"/>
                  </a:lnTo>
                  <a:lnTo>
                    <a:pt x="643" y="210"/>
                  </a:lnTo>
                  <a:lnTo>
                    <a:pt x="643" y="199"/>
                  </a:lnTo>
                  <a:lnTo>
                    <a:pt x="632" y="188"/>
                  </a:lnTo>
                  <a:lnTo>
                    <a:pt x="632" y="177"/>
                  </a:lnTo>
                  <a:cubicBezTo>
                    <a:pt x="632" y="166"/>
                    <a:pt x="632" y="166"/>
                    <a:pt x="620" y="166"/>
                  </a:cubicBezTo>
                  <a:cubicBezTo>
                    <a:pt x="620" y="155"/>
                    <a:pt x="620" y="155"/>
                    <a:pt x="610" y="155"/>
                  </a:cubicBezTo>
                  <a:cubicBezTo>
                    <a:pt x="610" y="143"/>
                    <a:pt x="598" y="143"/>
                    <a:pt x="598" y="143"/>
                  </a:cubicBezTo>
                  <a:cubicBezTo>
                    <a:pt x="587" y="143"/>
                    <a:pt x="587" y="133"/>
                    <a:pt x="576" y="133"/>
                  </a:cubicBezTo>
                  <a:lnTo>
                    <a:pt x="565" y="143"/>
                  </a:lnTo>
                  <a:cubicBezTo>
                    <a:pt x="554" y="143"/>
                    <a:pt x="543" y="143"/>
                    <a:pt x="543" y="155"/>
                  </a:cubicBezTo>
                  <a:lnTo>
                    <a:pt x="531" y="155"/>
                  </a:lnTo>
                  <a:cubicBezTo>
                    <a:pt x="521" y="155"/>
                    <a:pt x="521" y="143"/>
                    <a:pt x="509" y="143"/>
                  </a:cubicBezTo>
                  <a:cubicBezTo>
                    <a:pt x="498" y="133"/>
                    <a:pt x="487" y="133"/>
                    <a:pt x="465" y="133"/>
                  </a:cubicBezTo>
                  <a:cubicBezTo>
                    <a:pt x="454" y="143"/>
                    <a:pt x="442" y="143"/>
                    <a:pt x="442" y="155"/>
                  </a:cubicBezTo>
                  <a:cubicBezTo>
                    <a:pt x="432" y="155"/>
                    <a:pt x="432" y="166"/>
                    <a:pt x="432" y="177"/>
                  </a:cubicBezTo>
                  <a:lnTo>
                    <a:pt x="409" y="177"/>
                  </a:lnTo>
                  <a:cubicBezTo>
                    <a:pt x="409" y="188"/>
                    <a:pt x="398" y="188"/>
                    <a:pt x="398" y="199"/>
                  </a:cubicBezTo>
                  <a:cubicBezTo>
                    <a:pt x="387" y="188"/>
                    <a:pt x="365" y="188"/>
                    <a:pt x="353" y="177"/>
                  </a:cubicBezTo>
                  <a:lnTo>
                    <a:pt x="343" y="177"/>
                  </a:lnTo>
                  <a:lnTo>
                    <a:pt x="343" y="166"/>
                  </a:lnTo>
                  <a:lnTo>
                    <a:pt x="331" y="166"/>
                  </a:lnTo>
                  <a:lnTo>
                    <a:pt x="309" y="143"/>
                  </a:lnTo>
                  <a:cubicBezTo>
                    <a:pt x="298" y="138"/>
                    <a:pt x="287" y="135"/>
                    <a:pt x="276" y="135"/>
                  </a:cubicBezTo>
                  <a:cubicBezTo>
                    <a:pt x="264" y="135"/>
                    <a:pt x="253" y="138"/>
                    <a:pt x="242" y="143"/>
                  </a:cubicBezTo>
                  <a:cubicBezTo>
                    <a:pt x="231" y="155"/>
                    <a:pt x="231" y="166"/>
                    <a:pt x="242" y="177"/>
                  </a:cubicBezTo>
                  <a:lnTo>
                    <a:pt x="231" y="177"/>
                  </a:lnTo>
                  <a:cubicBezTo>
                    <a:pt x="165" y="133"/>
                    <a:pt x="109" y="77"/>
                    <a:pt x="64" y="10"/>
                  </a:cubicBezTo>
                  <a:cubicBezTo>
                    <a:pt x="61" y="3"/>
                    <a:pt x="54" y="1"/>
                    <a:pt x="4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11"/>
            <p:cNvSpPr/>
            <p:nvPr/>
          </p:nvSpPr>
          <p:spPr>
            <a:xfrm>
              <a:off x="2025222" y="4407068"/>
              <a:ext cx="802" cy="802"/>
            </a:xfrm>
            <a:custGeom>
              <a:avLst/>
              <a:gdLst/>
              <a:ahLst/>
              <a:cxnLst/>
              <a:rect l="l" t="t" r="r" b="b"/>
              <a:pathLst>
                <a:path w="23" h="23" extrusionOk="0">
                  <a:moveTo>
                    <a:pt x="11" y="0"/>
                  </a:moveTo>
                  <a:cubicBezTo>
                    <a:pt x="0" y="0"/>
                    <a:pt x="0" y="0"/>
                    <a:pt x="0" y="11"/>
                  </a:cubicBezTo>
                  <a:cubicBezTo>
                    <a:pt x="0" y="11"/>
                    <a:pt x="0" y="22"/>
                    <a:pt x="11" y="22"/>
                  </a:cubicBezTo>
                  <a:lnTo>
                    <a:pt x="23" y="11"/>
                  </a:lnTo>
                  <a:lnTo>
                    <a:pt x="11"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11"/>
            <p:cNvSpPr/>
            <p:nvPr/>
          </p:nvSpPr>
          <p:spPr>
            <a:xfrm>
              <a:off x="1994939" y="4383378"/>
              <a:ext cx="3524" cy="3140"/>
            </a:xfrm>
            <a:custGeom>
              <a:avLst/>
              <a:gdLst/>
              <a:ahLst/>
              <a:cxnLst/>
              <a:rect l="l" t="t" r="r" b="b"/>
              <a:pathLst>
                <a:path w="101" h="90" extrusionOk="0">
                  <a:moveTo>
                    <a:pt x="45" y="0"/>
                  </a:moveTo>
                  <a:cubicBezTo>
                    <a:pt x="34" y="0"/>
                    <a:pt x="34" y="0"/>
                    <a:pt x="23" y="12"/>
                  </a:cubicBezTo>
                  <a:cubicBezTo>
                    <a:pt x="23" y="12"/>
                    <a:pt x="12" y="12"/>
                    <a:pt x="12" y="23"/>
                  </a:cubicBezTo>
                  <a:lnTo>
                    <a:pt x="1" y="34"/>
                  </a:lnTo>
                  <a:cubicBezTo>
                    <a:pt x="1" y="45"/>
                    <a:pt x="12" y="56"/>
                    <a:pt x="12" y="56"/>
                  </a:cubicBezTo>
                  <a:cubicBezTo>
                    <a:pt x="12" y="67"/>
                    <a:pt x="23" y="67"/>
                    <a:pt x="23" y="67"/>
                  </a:cubicBezTo>
                  <a:lnTo>
                    <a:pt x="23" y="79"/>
                  </a:lnTo>
                  <a:cubicBezTo>
                    <a:pt x="34" y="79"/>
                    <a:pt x="34" y="79"/>
                    <a:pt x="45" y="89"/>
                  </a:cubicBezTo>
                  <a:lnTo>
                    <a:pt x="68" y="89"/>
                  </a:lnTo>
                  <a:cubicBezTo>
                    <a:pt x="78" y="89"/>
                    <a:pt x="78" y="89"/>
                    <a:pt x="78" y="79"/>
                  </a:cubicBezTo>
                  <a:lnTo>
                    <a:pt x="90" y="79"/>
                  </a:lnTo>
                  <a:cubicBezTo>
                    <a:pt x="101" y="79"/>
                    <a:pt x="101" y="67"/>
                    <a:pt x="101" y="67"/>
                  </a:cubicBezTo>
                  <a:lnTo>
                    <a:pt x="101" y="56"/>
                  </a:lnTo>
                  <a:lnTo>
                    <a:pt x="101" y="34"/>
                  </a:lnTo>
                  <a:lnTo>
                    <a:pt x="101" y="23"/>
                  </a:lnTo>
                  <a:cubicBezTo>
                    <a:pt x="90" y="12"/>
                    <a:pt x="90" y="12"/>
                    <a:pt x="78" y="12"/>
                  </a:cubicBezTo>
                  <a:cubicBezTo>
                    <a:pt x="78" y="0"/>
                    <a:pt x="68" y="0"/>
                    <a:pt x="6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11"/>
            <p:cNvSpPr/>
            <p:nvPr/>
          </p:nvSpPr>
          <p:spPr>
            <a:xfrm>
              <a:off x="1915533" y="4399846"/>
              <a:ext cx="27631" cy="7326"/>
            </a:xfrm>
            <a:custGeom>
              <a:avLst/>
              <a:gdLst/>
              <a:ahLst/>
              <a:cxnLst/>
              <a:rect l="l" t="t" r="r" b="b"/>
              <a:pathLst>
                <a:path w="792" h="210" extrusionOk="0">
                  <a:moveTo>
                    <a:pt x="241" y="1"/>
                  </a:moveTo>
                  <a:cubicBezTo>
                    <a:pt x="177" y="1"/>
                    <a:pt x="113" y="7"/>
                    <a:pt x="52" y="18"/>
                  </a:cubicBezTo>
                  <a:cubicBezTo>
                    <a:pt x="1" y="28"/>
                    <a:pt x="25" y="86"/>
                    <a:pt x="64" y="86"/>
                  </a:cubicBezTo>
                  <a:cubicBezTo>
                    <a:pt x="68" y="86"/>
                    <a:pt x="71" y="85"/>
                    <a:pt x="75" y="84"/>
                  </a:cubicBezTo>
                  <a:cubicBezTo>
                    <a:pt x="130" y="73"/>
                    <a:pt x="186" y="68"/>
                    <a:pt x="242" y="68"/>
                  </a:cubicBezTo>
                  <a:cubicBezTo>
                    <a:pt x="297" y="68"/>
                    <a:pt x="353" y="73"/>
                    <a:pt x="408" y="84"/>
                  </a:cubicBezTo>
                  <a:cubicBezTo>
                    <a:pt x="520" y="107"/>
                    <a:pt x="619" y="163"/>
                    <a:pt x="720" y="207"/>
                  </a:cubicBezTo>
                  <a:cubicBezTo>
                    <a:pt x="725" y="209"/>
                    <a:pt x="731" y="210"/>
                    <a:pt x="737" y="210"/>
                  </a:cubicBezTo>
                  <a:cubicBezTo>
                    <a:pt x="766" y="210"/>
                    <a:pt x="791" y="190"/>
                    <a:pt x="764" y="163"/>
                  </a:cubicBezTo>
                  <a:cubicBezTo>
                    <a:pt x="675" y="84"/>
                    <a:pt x="542" y="40"/>
                    <a:pt x="431" y="18"/>
                  </a:cubicBezTo>
                  <a:cubicBezTo>
                    <a:pt x="369" y="7"/>
                    <a:pt x="305" y="1"/>
                    <a:pt x="2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11"/>
            <p:cNvSpPr/>
            <p:nvPr/>
          </p:nvSpPr>
          <p:spPr>
            <a:xfrm>
              <a:off x="1933221" y="4411568"/>
              <a:ext cx="9769" cy="3942"/>
            </a:xfrm>
            <a:custGeom>
              <a:avLst/>
              <a:gdLst/>
              <a:ahLst/>
              <a:cxnLst/>
              <a:rect l="l" t="t" r="r" b="b"/>
              <a:pathLst>
                <a:path w="280" h="113" extrusionOk="0">
                  <a:moveTo>
                    <a:pt x="50" y="0"/>
                  </a:moveTo>
                  <a:cubicBezTo>
                    <a:pt x="34" y="0"/>
                    <a:pt x="20" y="11"/>
                    <a:pt x="13" y="27"/>
                  </a:cubicBezTo>
                  <a:cubicBezTo>
                    <a:pt x="1" y="49"/>
                    <a:pt x="23" y="60"/>
                    <a:pt x="45" y="71"/>
                  </a:cubicBezTo>
                  <a:cubicBezTo>
                    <a:pt x="79" y="82"/>
                    <a:pt x="112" y="82"/>
                    <a:pt x="146" y="94"/>
                  </a:cubicBezTo>
                  <a:cubicBezTo>
                    <a:pt x="157" y="94"/>
                    <a:pt x="168" y="104"/>
                    <a:pt x="191" y="104"/>
                  </a:cubicBezTo>
                  <a:cubicBezTo>
                    <a:pt x="202" y="110"/>
                    <a:pt x="213" y="113"/>
                    <a:pt x="224" y="113"/>
                  </a:cubicBezTo>
                  <a:cubicBezTo>
                    <a:pt x="235" y="113"/>
                    <a:pt x="246" y="110"/>
                    <a:pt x="257" y="104"/>
                  </a:cubicBezTo>
                  <a:cubicBezTo>
                    <a:pt x="279" y="104"/>
                    <a:pt x="279" y="82"/>
                    <a:pt x="268" y="71"/>
                  </a:cubicBezTo>
                  <a:cubicBezTo>
                    <a:pt x="257" y="49"/>
                    <a:pt x="235" y="38"/>
                    <a:pt x="213" y="38"/>
                  </a:cubicBezTo>
                  <a:cubicBezTo>
                    <a:pt x="201" y="27"/>
                    <a:pt x="179" y="27"/>
                    <a:pt x="168" y="27"/>
                  </a:cubicBezTo>
                  <a:cubicBezTo>
                    <a:pt x="134" y="15"/>
                    <a:pt x="102" y="5"/>
                    <a:pt x="68" y="5"/>
                  </a:cubicBezTo>
                  <a:cubicBezTo>
                    <a:pt x="62" y="2"/>
                    <a:pt x="56"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11"/>
            <p:cNvSpPr/>
            <p:nvPr/>
          </p:nvSpPr>
          <p:spPr>
            <a:xfrm>
              <a:off x="1955376" y="4478414"/>
              <a:ext cx="17897" cy="24840"/>
            </a:xfrm>
            <a:custGeom>
              <a:avLst/>
              <a:gdLst/>
              <a:ahLst/>
              <a:cxnLst/>
              <a:rect l="l" t="t" r="r" b="b"/>
              <a:pathLst>
                <a:path w="513" h="712" extrusionOk="0">
                  <a:moveTo>
                    <a:pt x="354" y="1"/>
                  </a:moveTo>
                  <a:cubicBezTo>
                    <a:pt x="342" y="1"/>
                    <a:pt x="331" y="4"/>
                    <a:pt x="322" y="12"/>
                  </a:cubicBezTo>
                  <a:cubicBezTo>
                    <a:pt x="234" y="91"/>
                    <a:pt x="167" y="180"/>
                    <a:pt x="112" y="279"/>
                  </a:cubicBezTo>
                  <a:cubicBezTo>
                    <a:pt x="45" y="380"/>
                    <a:pt x="0" y="491"/>
                    <a:pt x="67" y="602"/>
                  </a:cubicBezTo>
                  <a:cubicBezTo>
                    <a:pt x="75" y="610"/>
                    <a:pt x="94" y="618"/>
                    <a:pt x="112" y="618"/>
                  </a:cubicBezTo>
                  <a:cubicBezTo>
                    <a:pt x="120" y="618"/>
                    <a:pt x="127" y="616"/>
                    <a:pt x="134" y="613"/>
                  </a:cubicBezTo>
                  <a:lnTo>
                    <a:pt x="134" y="613"/>
                  </a:lnTo>
                  <a:cubicBezTo>
                    <a:pt x="134" y="635"/>
                    <a:pt x="134" y="657"/>
                    <a:pt x="122" y="680"/>
                  </a:cubicBezTo>
                  <a:cubicBezTo>
                    <a:pt x="122" y="699"/>
                    <a:pt x="149" y="711"/>
                    <a:pt x="173" y="711"/>
                  </a:cubicBezTo>
                  <a:cubicBezTo>
                    <a:pt x="190" y="711"/>
                    <a:pt x="207" y="705"/>
                    <a:pt x="211" y="691"/>
                  </a:cubicBezTo>
                  <a:lnTo>
                    <a:pt x="278" y="558"/>
                  </a:lnTo>
                  <a:cubicBezTo>
                    <a:pt x="290" y="513"/>
                    <a:pt x="312" y="469"/>
                    <a:pt x="334" y="424"/>
                  </a:cubicBezTo>
                  <a:cubicBezTo>
                    <a:pt x="379" y="335"/>
                    <a:pt x="434" y="257"/>
                    <a:pt x="500" y="180"/>
                  </a:cubicBezTo>
                  <a:cubicBezTo>
                    <a:pt x="512" y="168"/>
                    <a:pt x="500" y="146"/>
                    <a:pt x="490" y="135"/>
                  </a:cubicBezTo>
                  <a:cubicBezTo>
                    <a:pt x="483" y="132"/>
                    <a:pt x="476" y="130"/>
                    <a:pt x="468" y="130"/>
                  </a:cubicBezTo>
                  <a:cubicBezTo>
                    <a:pt x="450" y="130"/>
                    <a:pt x="431" y="138"/>
                    <a:pt x="423" y="146"/>
                  </a:cubicBezTo>
                  <a:cubicBezTo>
                    <a:pt x="356" y="224"/>
                    <a:pt x="290" y="302"/>
                    <a:pt x="245" y="390"/>
                  </a:cubicBezTo>
                  <a:cubicBezTo>
                    <a:pt x="211" y="447"/>
                    <a:pt x="178" y="491"/>
                    <a:pt x="156" y="546"/>
                  </a:cubicBezTo>
                  <a:cubicBezTo>
                    <a:pt x="134" y="469"/>
                    <a:pt x="178" y="380"/>
                    <a:pt x="223" y="302"/>
                  </a:cubicBezTo>
                  <a:cubicBezTo>
                    <a:pt x="267" y="224"/>
                    <a:pt x="334" y="146"/>
                    <a:pt x="401" y="68"/>
                  </a:cubicBezTo>
                  <a:cubicBezTo>
                    <a:pt x="435" y="35"/>
                    <a:pt x="392" y="1"/>
                    <a:pt x="35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11"/>
            <p:cNvSpPr/>
            <p:nvPr/>
          </p:nvSpPr>
          <p:spPr>
            <a:xfrm>
              <a:off x="1964691" y="4494742"/>
              <a:ext cx="7012" cy="14862"/>
            </a:xfrm>
            <a:custGeom>
              <a:avLst/>
              <a:gdLst/>
              <a:ahLst/>
              <a:cxnLst/>
              <a:rect l="l" t="t" r="r" b="b"/>
              <a:pathLst>
                <a:path w="201" h="426" extrusionOk="0">
                  <a:moveTo>
                    <a:pt x="178" y="1"/>
                  </a:moveTo>
                  <a:cubicBezTo>
                    <a:pt x="156" y="1"/>
                    <a:pt x="134" y="1"/>
                    <a:pt x="134" y="23"/>
                  </a:cubicBezTo>
                  <a:cubicBezTo>
                    <a:pt x="100" y="78"/>
                    <a:pt x="67" y="134"/>
                    <a:pt x="45" y="201"/>
                  </a:cubicBezTo>
                  <a:cubicBezTo>
                    <a:pt x="23" y="268"/>
                    <a:pt x="11" y="334"/>
                    <a:pt x="0" y="401"/>
                  </a:cubicBezTo>
                  <a:cubicBezTo>
                    <a:pt x="0" y="418"/>
                    <a:pt x="20" y="426"/>
                    <a:pt x="39" y="426"/>
                  </a:cubicBezTo>
                  <a:cubicBezTo>
                    <a:pt x="58" y="426"/>
                    <a:pt x="78" y="418"/>
                    <a:pt x="78" y="401"/>
                  </a:cubicBezTo>
                  <a:cubicBezTo>
                    <a:pt x="112" y="278"/>
                    <a:pt x="144" y="156"/>
                    <a:pt x="201" y="34"/>
                  </a:cubicBezTo>
                  <a:cubicBezTo>
                    <a:pt x="201" y="11"/>
                    <a:pt x="189" y="1"/>
                    <a:pt x="17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11"/>
            <p:cNvSpPr/>
            <p:nvPr/>
          </p:nvSpPr>
          <p:spPr>
            <a:xfrm>
              <a:off x="1984473" y="4294169"/>
              <a:ext cx="5338" cy="27212"/>
            </a:xfrm>
            <a:custGeom>
              <a:avLst/>
              <a:gdLst/>
              <a:ahLst/>
              <a:cxnLst/>
              <a:rect l="l" t="t" r="r" b="b"/>
              <a:pathLst>
                <a:path w="153" h="780" extrusionOk="0">
                  <a:moveTo>
                    <a:pt x="96" y="0"/>
                  </a:moveTo>
                  <a:cubicBezTo>
                    <a:pt x="83" y="0"/>
                    <a:pt x="71" y="6"/>
                    <a:pt x="67" y="21"/>
                  </a:cubicBezTo>
                  <a:cubicBezTo>
                    <a:pt x="22" y="144"/>
                    <a:pt x="0" y="266"/>
                    <a:pt x="0" y="389"/>
                  </a:cubicBezTo>
                  <a:cubicBezTo>
                    <a:pt x="0" y="511"/>
                    <a:pt x="0" y="644"/>
                    <a:pt x="56" y="755"/>
                  </a:cubicBezTo>
                  <a:cubicBezTo>
                    <a:pt x="61" y="771"/>
                    <a:pt x="81" y="780"/>
                    <a:pt x="100" y="780"/>
                  </a:cubicBezTo>
                  <a:cubicBezTo>
                    <a:pt x="123" y="780"/>
                    <a:pt x="145" y="769"/>
                    <a:pt x="145" y="745"/>
                  </a:cubicBezTo>
                  <a:cubicBezTo>
                    <a:pt x="134" y="634"/>
                    <a:pt x="101" y="511"/>
                    <a:pt x="101" y="400"/>
                  </a:cubicBezTo>
                  <a:cubicBezTo>
                    <a:pt x="101" y="278"/>
                    <a:pt x="123" y="155"/>
                    <a:pt x="145" y="44"/>
                  </a:cubicBezTo>
                  <a:cubicBezTo>
                    <a:pt x="152" y="22"/>
                    <a:pt x="121" y="0"/>
                    <a:pt x="9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11"/>
            <p:cNvSpPr/>
            <p:nvPr/>
          </p:nvSpPr>
          <p:spPr>
            <a:xfrm>
              <a:off x="1989880" y="4302577"/>
              <a:ext cx="4326" cy="21526"/>
            </a:xfrm>
            <a:custGeom>
              <a:avLst/>
              <a:gdLst/>
              <a:ahLst/>
              <a:cxnLst/>
              <a:rect l="l" t="t" r="r" b="b"/>
              <a:pathLst>
                <a:path w="124" h="617" extrusionOk="0">
                  <a:moveTo>
                    <a:pt x="68" y="0"/>
                  </a:moveTo>
                  <a:cubicBezTo>
                    <a:pt x="45" y="0"/>
                    <a:pt x="23" y="9"/>
                    <a:pt x="23" y="25"/>
                  </a:cubicBezTo>
                  <a:cubicBezTo>
                    <a:pt x="12" y="126"/>
                    <a:pt x="1" y="215"/>
                    <a:pt x="1" y="314"/>
                  </a:cubicBezTo>
                  <a:cubicBezTo>
                    <a:pt x="1" y="403"/>
                    <a:pt x="1" y="504"/>
                    <a:pt x="35" y="593"/>
                  </a:cubicBezTo>
                  <a:cubicBezTo>
                    <a:pt x="40" y="608"/>
                    <a:pt x="56" y="616"/>
                    <a:pt x="74" y="616"/>
                  </a:cubicBezTo>
                  <a:cubicBezTo>
                    <a:pt x="95" y="616"/>
                    <a:pt x="117" y="605"/>
                    <a:pt x="124" y="581"/>
                  </a:cubicBezTo>
                  <a:cubicBezTo>
                    <a:pt x="124" y="537"/>
                    <a:pt x="112" y="492"/>
                    <a:pt x="112" y="448"/>
                  </a:cubicBezTo>
                  <a:cubicBezTo>
                    <a:pt x="112" y="403"/>
                    <a:pt x="101" y="348"/>
                    <a:pt x="101" y="304"/>
                  </a:cubicBezTo>
                  <a:cubicBezTo>
                    <a:pt x="101" y="215"/>
                    <a:pt x="101" y="126"/>
                    <a:pt x="112" y="25"/>
                  </a:cubicBezTo>
                  <a:cubicBezTo>
                    <a:pt x="112" y="9"/>
                    <a:pt x="90" y="0"/>
                    <a:pt x="6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11"/>
            <p:cNvSpPr/>
            <p:nvPr/>
          </p:nvSpPr>
          <p:spPr>
            <a:xfrm>
              <a:off x="1993962" y="4296960"/>
              <a:ext cx="12734" cy="25154"/>
            </a:xfrm>
            <a:custGeom>
              <a:avLst/>
              <a:gdLst/>
              <a:ahLst/>
              <a:cxnLst/>
              <a:rect l="l" t="t" r="r" b="b"/>
              <a:pathLst>
                <a:path w="365" h="721" extrusionOk="0">
                  <a:moveTo>
                    <a:pt x="316" y="0"/>
                  </a:moveTo>
                  <a:cubicBezTo>
                    <a:pt x="300" y="0"/>
                    <a:pt x="282" y="6"/>
                    <a:pt x="274" y="20"/>
                  </a:cubicBezTo>
                  <a:cubicBezTo>
                    <a:pt x="118" y="208"/>
                    <a:pt x="40" y="442"/>
                    <a:pt x="7" y="687"/>
                  </a:cubicBezTo>
                  <a:cubicBezTo>
                    <a:pt x="1" y="709"/>
                    <a:pt x="26" y="720"/>
                    <a:pt x="52" y="720"/>
                  </a:cubicBezTo>
                  <a:cubicBezTo>
                    <a:pt x="78" y="720"/>
                    <a:pt x="106" y="709"/>
                    <a:pt x="106" y="687"/>
                  </a:cubicBezTo>
                  <a:cubicBezTo>
                    <a:pt x="151" y="453"/>
                    <a:pt x="251" y="242"/>
                    <a:pt x="351" y="42"/>
                  </a:cubicBezTo>
                  <a:cubicBezTo>
                    <a:pt x="364" y="15"/>
                    <a:pt x="341" y="0"/>
                    <a:pt x="31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11"/>
            <p:cNvSpPr/>
            <p:nvPr/>
          </p:nvSpPr>
          <p:spPr>
            <a:xfrm>
              <a:off x="1954189" y="4311718"/>
              <a:ext cx="15804" cy="18176"/>
            </a:xfrm>
            <a:custGeom>
              <a:avLst/>
              <a:gdLst/>
              <a:ahLst/>
              <a:cxnLst/>
              <a:rect l="l" t="t" r="r" b="b"/>
              <a:pathLst>
                <a:path w="453" h="521" extrusionOk="0">
                  <a:moveTo>
                    <a:pt x="49" y="1"/>
                  </a:moveTo>
                  <a:cubicBezTo>
                    <a:pt x="41" y="1"/>
                    <a:pt x="32" y="3"/>
                    <a:pt x="23" y="8"/>
                  </a:cubicBezTo>
                  <a:cubicBezTo>
                    <a:pt x="12" y="8"/>
                    <a:pt x="1" y="30"/>
                    <a:pt x="12" y="52"/>
                  </a:cubicBezTo>
                  <a:cubicBezTo>
                    <a:pt x="146" y="186"/>
                    <a:pt x="268" y="353"/>
                    <a:pt x="379" y="509"/>
                  </a:cubicBezTo>
                  <a:cubicBezTo>
                    <a:pt x="387" y="517"/>
                    <a:pt x="399" y="520"/>
                    <a:pt x="410" y="520"/>
                  </a:cubicBezTo>
                  <a:cubicBezTo>
                    <a:pt x="432" y="520"/>
                    <a:pt x="453" y="508"/>
                    <a:pt x="445" y="486"/>
                  </a:cubicBezTo>
                  <a:cubicBezTo>
                    <a:pt x="356" y="309"/>
                    <a:pt x="223" y="153"/>
                    <a:pt x="79" y="19"/>
                  </a:cubicBezTo>
                  <a:cubicBezTo>
                    <a:pt x="72" y="6"/>
                    <a:pt x="61" y="1"/>
                    <a:pt x="4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11"/>
            <p:cNvSpPr/>
            <p:nvPr/>
          </p:nvSpPr>
          <p:spPr>
            <a:xfrm>
              <a:off x="1964516" y="4316323"/>
              <a:ext cx="9001" cy="10187"/>
            </a:xfrm>
            <a:custGeom>
              <a:avLst/>
              <a:gdLst/>
              <a:ahLst/>
              <a:cxnLst/>
              <a:rect l="l" t="t" r="r" b="b"/>
              <a:pathLst>
                <a:path w="258" h="292" extrusionOk="0">
                  <a:moveTo>
                    <a:pt x="43" y="0"/>
                  </a:moveTo>
                  <a:cubicBezTo>
                    <a:pt x="24" y="0"/>
                    <a:pt x="0" y="16"/>
                    <a:pt x="16" y="32"/>
                  </a:cubicBezTo>
                  <a:cubicBezTo>
                    <a:pt x="50" y="76"/>
                    <a:pt x="72" y="120"/>
                    <a:pt x="105" y="154"/>
                  </a:cubicBezTo>
                  <a:cubicBezTo>
                    <a:pt x="117" y="177"/>
                    <a:pt x="139" y="199"/>
                    <a:pt x="149" y="221"/>
                  </a:cubicBezTo>
                  <a:cubicBezTo>
                    <a:pt x="161" y="243"/>
                    <a:pt x="183" y="266"/>
                    <a:pt x="194" y="288"/>
                  </a:cubicBezTo>
                  <a:cubicBezTo>
                    <a:pt x="200" y="291"/>
                    <a:pt x="207" y="292"/>
                    <a:pt x="215" y="292"/>
                  </a:cubicBezTo>
                  <a:cubicBezTo>
                    <a:pt x="236" y="292"/>
                    <a:pt x="258" y="282"/>
                    <a:pt x="250" y="266"/>
                  </a:cubicBezTo>
                  <a:cubicBezTo>
                    <a:pt x="228" y="243"/>
                    <a:pt x="216" y="221"/>
                    <a:pt x="206" y="199"/>
                  </a:cubicBezTo>
                  <a:cubicBezTo>
                    <a:pt x="183" y="177"/>
                    <a:pt x="172" y="154"/>
                    <a:pt x="161" y="132"/>
                  </a:cubicBezTo>
                  <a:cubicBezTo>
                    <a:pt x="127" y="98"/>
                    <a:pt x="94" y="54"/>
                    <a:pt x="60" y="9"/>
                  </a:cubicBezTo>
                  <a:cubicBezTo>
                    <a:pt x="57" y="3"/>
                    <a:pt x="50" y="0"/>
                    <a:pt x="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11"/>
            <p:cNvSpPr/>
            <p:nvPr/>
          </p:nvSpPr>
          <p:spPr>
            <a:xfrm>
              <a:off x="1920034" y="4311822"/>
              <a:ext cx="14688" cy="11966"/>
            </a:xfrm>
            <a:custGeom>
              <a:avLst/>
              <a:gdLst/>
              <a:ahLst/>
              <a:cxnLst/>
              <a:rect l="l" t="t" r="r" b="b"/>
              <a:pathLst>
                <a:path w="421" h="343" extrusionOk="0">
                  <a:moveTo>
                    <a:pt x="38" y="1"/>
                  </a:moveTo>
                  <a:cubicBezTo>
                    <a:pt x="19" y="1"/>
                    <a:pt x="1" y="11"/>
                    <a:pt x="1" y="27"/>
                  </a:cubicBezTo>
                  <a:cubicBezTo>
                    <a:pt x="12" y="39"/>
                    <a:pt x="12" y="49"/>
                    <a:pt x="12" y="61"/>
                  </a:cubicBezTo>
                  <a:cubicBezTo>
                    <a:pt x="12" y="72"/>
                    <a:pt x="35" y="72"/>
                    <a:pt x="45" y="72"/>
                  </a:cubicBezTo>
                  <a:cubicBezTo>
                    <a:pt x="90" y="116"/>
                    <a:pt x="146" y="150"/>
                    <a:pt x="190" y="194"/>
                  </a:cubicBezTo>
                  <a:cubicBezTo>
                    <a:pt x="246" y="239"/>
                    <a:pt x="302" y="294"/>
                    <a:pt x="357" y="338"/>
                  </a:cubicBezTo>
                  <a:cubicBezTo>
                    <a:pt x="363" y="342"/>
                    <a:pt x="370" y="343"/>
                    <a:pt x="378" y="343"/>
                  </a:cubicBezTo>
                  <a:cubicBezTo>
                    <a:pt x="399" y="343"/>
                    <a:pt x="421" y="332"/>
                    <a:pt x="413" y="316"/>
                  </a:cubicBezTo>
                  <a:cubicBezTo>
                    <a:pt x="368" y="249"/>
                    <a:pt x="302" y="194"/>
                    <a:pt x="246" y="150"/>
                  </a:cubicBezTo>
                  <a:cubicBezTo>
                    <a:pt x="190" y="94"/>
                    <a:pt x="124" y="49"/>
                    <a:pt x="57" y="5"/>
                  </a:cubicBezTo>
                  <a:cubicBezTo>
                    <a:pt x="51" y="2"/>
                    <a:pt x="44"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11"/>
            <p:cNvSpPr/>
            <p:nvPr/>
          </p:nvSpPr>
          <p:spPr>
            <a:xfrm>
              <a:off x="1929349" y="4313148"/>
              <a:ext cx="7431" cy="7012"/>
            </a:xfrm>
            <a:custGeom>
              <a:avLst/>
              <a:gdLst/>
              <a:ahLst/>
              <a:cxnLst/>
              <a:rect l="l" t="t" r="r" b="b"/>
              <a:pathLst>
                <a:path w="213" h="201" extrusionOk="0">
                  <a:moveTo>
                    <a:pt x="23" y="1"/>
                  </a:moveTo>
                  <a:cubicBezTo>
                    <a:pt x="12" y="11"/>
                    <a:pt x="1" y="23"/>
                    <a:pt x="12" y="34"/>
                  </a:cubicBezTo>
                  <a:cubicBezTo>
                    <a:pt x="57" y="90"/>
                    <a:pt x="101" y="145"/>
                    <a:pt x="156" y="189"/>
                  </a:cubicBezTo>
                  <a:cubicBezTo>
                    <a:pt x="156" y="201"/>
                    <a:pt x="179" y="201"/>
                    <a:pt x="190" y="201"/>
                  </a:cubicBezTo>
                  <a:cubicBezTo>
                    <a:pt x="201" y="189"/>
                    <a:pt x="213" y="179"/>
                    <a:pt x="201" y="167"/>
                  </a:cubicBezTo>
                  <a:cubicBezTo>
                    <a:pt x="156" y="112"/>
                    <a:pt x="112" y="67"/>
                    <a:pt x="68" y="11"/>
                  </a:cubicBezTo>
                  <a:cubicBezTo>
                    <a:pt x="57" y="1"/>
                    <a:pt x="35"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11"/>
            <p:cNvSpPr/>
            <p:nvPr/>
          </p:nvSpPr>
          <p:spPr>
            <a:xfrm>
              <a:off x="1934791" y="4314404"/>
              <a:ext cx="5477" cy="5373"/>
            </a:xfrm>
            <a:custGeom>
              <a:avLst/>
              <a:gdLst/>
              <a:ahLst/>
              <a:cxnLst/>
              <a:rect l="l" t="t" r="r" b="b"/>
              <a:pathLst>
                <a:path w="157" h="154" extrusionOk="0">
                  <a:moveTo>
                    <a:pt x="40" y="0"/>
                  </a:moveTo>
                  <a:cubicBezTo>
                    <a:pt x="34" y="0"/>
                    <a:pt x="29" y="3"/>
                    <a:pt x="23" y="9"/>
                  </a:cubicBezTo>
                  <a:cubicBezTo>
                    <a:pt x="12" y="9"/>
                    <a:pt x="12" y="20"/>
                    <a:pt x="12" y="20"/>
                  </a:cubicBezTo>
                  <a:cubicBezTo>
                    <a:pt x="0" y="31"/>
                    <a:pt x="0" y="42"/>
                    <a:pt x="12" y="42"/>
                  </a:cubicBezTo>
                  <a:cubicBezTo>
                    <a:pt x="23" y="64"/>
                    <a:pt x="34" y="76"/>
                    <a:pt x="57" y="98"/>
                  </a:cubicBezTo>
                  <a:cubicBezTo>
                    <a:pt x="57" y="109"/>
                    <a:pt x="67" y="120"/>
                    <a:pt x="79" y="120"/>
                  </a:cubicBezTo>
                  <a:lnTo>
                    <a:pt x="101" y="143"/>
                  </a:lnTo>
                  <a:cubicBezTo>
                    <a:pt x="112" y="153"/>
                    <a:pt x="123" y="153"/>
                    <a:pt x="123" y="153"/>
                  </a:cubicBezTo>
                  <a:lnTo>
                    <a:pt x="146" y="153"/>
                  </a:lnTo>
                  <a:cubicBezTo>
                    <a:pt x="146" y="143"/>
                    <a:pt x="156" y="143"/>
                    <a:pt x="156" y="131"/>
                  </a:cubicBezTo>
                  <a:lnTo>
                    <a:pt x="156" y="120"/>
                  </a:lnTo>
                  <a:cubicBezTo>
                    <a:pt x="146" y="109"/>
                    <a:pt x="146" y="98"/>
                    <a:pt x="134" y="87"/>
                  </a:cubicBezTo>
                  <a:lnTo>
                    <a:pt x="112" y="64"/>
                  </a:lnTo>
                  <a:cubicBezTo>
                    <a:pt x="101" y="54"/>
                    <a:pt x="89" y="31"/>
                    <a:pt x="79" y="20"/>
                  </a:cubicBezTo>
                  <a:cubicBezTo>
                    <a:pt x="67" y="9"/>
                    <a:pt x="57" y="9"/>
                    <a:pt x="57" y="9"/>
                  </a:cubicBezTo>
                  <a:cubicBezTo>
                    <a:pt x="51" y="3"/>
                    <a:pt x="45" y="0"/>
                    <a:pt x="4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11"/>
            <p:cNvSpPr/>
            <p:nvPr/>
          </p:nvSpPr>
          <p:spPr>
            <a:xfrm>
              <a:off x="1940618" y="4311613"/>
              <a:ext cx="3524" cy="2337"/>
            </a:xfrm>
            <a:custGeom>
              <a:avLst/>
              <a:gdLst/>
              <a:ahLst/>
              <a:cxnLst/>
              <a:rect l="l" t="t" r="r" b="b"/>
              <a:pathLst>
                <a:path w="101" h="67" extrusionOk="0">
                  <a:moveTo>
                    <a:pt x="45" y="0"/>
                  </a:moveTo>
                  <a:cubicBezTo>
                    <a:pt x="1" y="0"/>
                    <a:pt x="1" y="67"/>
                    <a:pt x="45" y="67"/>
                  </a:cubicBezTo>
                  <a:cubicBezTo>
                    <a:pt x="100" y="67"/>
                    <a:pt x="100"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11"/>
            <p:cNvSpPr/>
            <p:nvPr/>
          </p:nvSpPr>
          <p:spPr>
            <a:xfrm>
              <a:off x="2118025" y="4295181"/>
              <a:ext cx="32934" cy="66530"/>
            </a:xfrm>
            <a:custGeom>
              <a:avLst/>
              <a:gdLst/>
              <a:ahLst/>
              <a:cxnLst/>
              <a:rect l="l" t="t" r="r" b="b"/>
              <a:pathLst>
                <a:path w="944" h="1907" extrusionOk="0">
                  <a:moveTo>
                    <a:pt x="41" y="1"/>
                  </a:moveTo>
                  <a:cubicBezTo>
                    <a:pt x="21" y="1"/>
                    <a:pt x="0" y="19"/>
                    <a:pt x="10" y="37"/>
                  </a:cubicBezTo>
                  <a:cubicBezTo>
                    <a:pt x="32" y="71"/>
                    <a:pt x="65" y="93"/>
                    <a:pt x="99" y="126"/>
                  </a:cubicBezTo>
                  <a:cubicBezTo>
                    <a:pt x="121" y="148"/>
                    <a:pt x="143" y="182"/>
                    <a:pt x="165" y="215"/>
                  </a:cubicBezTo>
                  <a:cubicBezTo>
                    <a:pt x="210" y="282"/>
                    <a:pt x="254" y="348"/>
                    <a:pt x="287" y="415"/>
                  </a:cubicBezTo>
                  <a:cubicBezTo>
                    <a:pt x="366" y="571"/>
                    <a:pt x="410" y="738"/>
                    <a:pt x="477" y="894"/>
                  </a:cubicBezTo>
                  <a:cubicBezTo>
                    <a:pt x="544" y="1060"/>
                    <a:pt x="621" y="1205"/>
                    <a:pt x="688" y="1361"/>
                  </a:cubicBezTo>
                  <a:cubicBezTo>
                    <a:pt x="722" y="1438"/>
                    <a:pt x="744" y="1517"/>
                    <a:pt x="754" y="1594"/>
                  </a:cubicBezTo>
                  <a:cubicBezTo>
                    <a:pt x="754" y="1683"/>
                    <a:pt x="744" y="1761"/>
                    <a:pt x="722" y="1850"/>
                  </a:cubicBezTo>
                  <a:cubicBezTo>
                    <a:pt x="714" y="1885"/>
                    <a:pt x="752" y="1907"/>
                    <a:pt x="789" y="1907"/>
                  </a:cubicBezTo>
                  <a:cubicBezTo>
                    <a:pt x="810" y="1907"/>
                    <a:pt x="831" y="1900"/>
                    <a:pt x="843" y="1883"/>
                  </a:cubicBezTo>
                  <a:cubicBezTo>
                    <a:pt x="944" y="1739"/>
                    <a:pt x="910" y="1539"/>
                    <a:pt x="855" y="1383"/>
                  </a:cubicBezTo>
                  <a:cubicBezTo>
                    <a:pt x="788" y="1205"/>
                    <a:pt x="677" y="1049"/>
                    <a:pt x="599" y="872"/>
                  </a:cubicBezTo>
                  <a:cubicBezTo>
                    <a:pt x="532" y="694"/>
                    <a:pt x="465" y="516"/>
                    <a:pt x="376" y="348"/>
                  </a:cubicBezTo>
                  <a:cubicBezTo>
                    <a:pt x="343" y="282"/>
                    <a:pt x="299" y="215"/>
                    <a:pt x="243" y="148"/>
                  </a:cubicBezTo>
                  <a:cubicBezTo>
                    <a:pt x="188" y="93"/>
                    <a:pt x="132" y="26"/>
                    <a:pt x="54" y="4"/>
                  </a:cubicBezTo>
                  <a:cubicBezTo>
                    <a:pt x="50" y="2"/>
                    <a:pt x="45" y="1"/>
                    <a:pt x="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11"/>
            <p:cNvSpPr/>
            <p:nvPr/>
          </p:nvSpPr>
          <p:spPr>
            <a:xfrm>
              <a:off x="2146425" y="4327104"/>
              <a:ext cx="9978" cy="30143"/>
            </a:xfrm>
            <a:custGeom>
              <a:avLst/>
              <a:gdLst/>
              <a:ahLst/>
              <a:cxnLst/>
              <a:rect l="l" t="t" r="r" b="b"/>
              <a:pathLst>
                <a:path w="286" h="864" extrusionOk="0">
                  <a:moveTo>
                    <a:pt x="61" y="1"/>
                  </a:moveTo>
                  <a:cubicBezTo>
                    <a:pt x="32" y="1"/>
                    <a:pt x="0" y="16"/>
                    <a:pt x="7" y="45"/>
                  </a:cubicBezTo>
                  <a:cubicBezTo>
                    <a:pt x="63" y="167"/>
                    <a:pt x="96" y="290"/>
                    <a:pt x="118" y="424"/>
                  </a:cubicBezTo>
                  <a:cubicBezTo>
                    <a:pt x="141" y="557"/>
                    <a:pt x="141" y="691"/>
                    <a:pt x="118" y="824"/>
                  </a:cubicBezTo>
                  <a:cubicBezTo>
                    <a:pt x="112" y="849"/>
                    <a:pt x="145" y="863"/>
                    <a:pt x="176" y="863"/>
                  </a:cubicBezTo>
                  <a:cubicBezTo>
                    <a:pt x="201" y="863"/>
                    <a:pt x="225" y="854"/>
                    <a:pt x="230" y="835"/>
                  </a:cubicBezTo>
                  <a:cubicBezTo>
                    <a:pt x="286" y="557"/>
                    <a:pt x="252" y="256"/>
                    <a:pt x="96" y="12"/>
                  </a:cubicBezTo>
                  <a:cubicBezTo>
                    <a:pt x="89" y="4"/>
                    <a:pt x="75" y="1"/>
                    <a:pt x="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11"/>
            <p:cNvSpPr/>
            <p:nvPr/>
          </p:nvSpPr>
          <p:spPr>
            <a:xfrm>
              <a:off x="1937722" y="4450050"/>
              <a:ext cx="116873" cy="19432"/>
            </a:xfrm>
            <a:custGeom>
              <a:avLst/>
              <a:gdLst/>
              <a:ahLst/>
              <a:cxnLst/>
              <a:rect l="l" t="t" r="r" b="b"/>
              <a:pathLst>
                <a:path w="3350" h="557" extrusionOk="0">
                  <a:moveTo>
                    <a:pt x="80" y="1"/>
                  </a:moveTo>
                  <a:cubicBezTo>
                    <a:pt x="40" y="1"/>
                    <a:pt x="0" y="39"/>
                    <a:pt x="50" y="69"/>
                  </a:cubicBezTo>
                  <a:cubicBezTo>
                    <a:pt x="428" y="281"/>
                    <a:pt x="818" y="481"/>
                    <a:pt x="1251" y="536"/>
                  </a:cubicBezTo>
                  <a:cubicBezTo>
                    <a:pt x="1361" y="550"/>
                    <a:pt x="1472" y="556"/>
                    <a:pt x="1582" y="556"/>
                  </a:cubicBezTo>
                  <a:cubicBezTo>
                    <a:pt x="1916" y="556"/>
                    <a:pt x="2249" y="498"/>
                    <a:pt x="2575" y="414"/>
                  </a:cubicBezTo>
                  <a:cubicBezTo>
                    <a:pt x="2808" y="348"/>
                    <a:pt x="3053" y="269"/>
                    <a:pt x="3287" y="180"/>
                  </a:cubicBezTo>
                  <a:cubicBezTo>
                    <a:pt x="3349" y="159"/>
                    <a:pt x="3304" y="90"/>
                    <a:pt x="3244" y="90"/>
                  </a:cubicBezTo>
                  <a:cubicBezTo>
                    <a:pt x="3239" y="90"/>
                    <a:pt x="3235" y="91"/>
                    <a:pt x="3231" y="91"/>
                  </a:cubicBezTo>
                  <a:cubicBezTo>
                    <a:pt x="2830" y="225"/>
                    <a:pt x="2419" y="358"/>
                    <a:pt x="1997" y="414"/>
                  </a:cubicBezTo>
                  <a:cubicBezTo>
                    <a:pt x="1865" y="435"/>
                    <a:pt x="1733" y="445"/>
                    <a:pt x="1604" y="445"/>
                  </a:cubicBezTo>
                  <a:cubicBezTo>
                    <a:pt x="1307" y="445"/>
                    <a:pt x="1018" y="392"/>
                    <a:pt x="740" y="291"/>
                  </a:cubicBezTo>
                  <a:cubicBezTo>
                    <a:pt x="517" y="202"/>
                    <a:pt x="306" y="103"/>
                    <a:pt x="94" y="2"/>
                  </a:cubicBezTo>
                  <a:cubicBezTo>
                    <a:pt x="90" y="1"/>
                    <a:pt x="85" y="1"/>
                    <a:pt x="8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11"/>
            <p:cNvSpPr/>
            <p:nvPr/>
          </p:nvSpPr>
          <p:spPr>
            <a:xfrm>
              <a:off x="1940234" y="4377726"/>
              <a:ext cx="14409" cy="2861"/>
            </a:xfrm>
            <a:custGeom>
              <a:avLst/>
              <a:gdLst/>
              <a:ahLst/>
              <a:cxnLst/>
              <a:rect l="l" t="t" r="r" b="b"/>
              <a:pathLst>
                <a:path w="413" h="82" extrusionOk="0">
                  <a:moveTo>
                    <a:pt x="225" y="1"/>
                  </a:moveTo>
                  <a:cubicBezTo>
                    <a:pt x="153" y="1"/>
                    <a:pt x="80" y="15"/>
                    <a:pt x="12" y="40"/>
                  </a:cubicBezTo>
                  <a:cubicBezTo>
                    <a:pt x="0" y="40"/>
                    <a:pt x="0" y="63"/>
                    <a:pt x="0" y="73"/>
                  </a:cubicBezTo>
                  <a:cubicBezTo>
                    <a:pt x="6" y="79"/>
                    <a:pt x="14" y="82"/>
                    <a:pt x="23" y="82"/>
                  </a:cubicBezTo>
                  <a:cubicBezTo>
                    <a:pt x="31" y="82"/>
                    <a:pt x="39" y="79"/>
                    <a:pt x="45" y="73"/>
                  </a:cubicBezTo>
                  <a:cubicBezTo>
                    <a:pt x="90" y="58"/>
                    <a:pt x="138" y="52"/>
                    <a:pt x="187" y="52"/>
                  </a:cubicBezTo>
                  <a:cubicBezTo>
                    <a:pt x="246" y="52"/>
                    <a:pt x="307" y="61"/>
                    <a:pt x="368" y="73"/>
                  </a:cubicBezTo>
                  <a:cubicBezTo>
                    <a:pt x="378" y="73"/>
                    <a:pt x="401" y="73"/>
                    <a:pt x="401" y="63"/>
                  </a:cubicBezTo>
                  <a:cubicBezTo>
                    <a:pt x="412" y="51"/>
                    <a:pt x="401" y="40"/>
                    <a:pt x="390" y="29"/>
                  </a:cubicBezTo>
                  <a:cubicBezTo>
                    <a:pt x="336" y="9"/>
                    <a:pt x="281" y="1"/>
                    <a:pt x="22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11"/>
            <p:cNvSpPr/>
            <p:nvPr/>
          </p:nvSpPr>
          <p:spPr>
            <a:xfrm>
              <a:off x="1939432" y="4382018"/>
              <a:ext cx="19467" cy="3698"/>
            </a:xfrm>
            <a:custGeom>
              <a:avLst/>
              <a:gdLst/>
              <a:ahLst/>
              <a:cxnLst/>
              <a:rect l="l" t="t" r="r" b="b"/>
              <a:pathLst>
                <a:path w="558" h="106" extrusionOk="0">
                  <a:moveTo>
                    <a:pt x="309" y="0"/>
                  </a:moveTo>
                  <a:cubicBezTo>
                    <a:pt x="216" y="0"/>
                    <a:pt x="122" y="14"/>
                    <a:pt x="35" y="39"/>
                  </a:cubicBezTo>
                  <a:cubicBezTo>
                    <a:pt x="23" y="51"/>
                    <a:pt x="1" y="62"/>
                    <a:pt x="13" y="84"/>
                  </a:cubicBezTo>
                  <a:cubicBezTo>
                    <a:pt x="13" y="95"/>
                    <a:pt x="45" y="106"/>
                    <a:pt x="57" y="106"/>
                  </a:cubicBezTo>
                  <a:cubicBezTo>
                    <a:pt x="141" y="80"/>
                    <a:pt x="230" y="69"/>
                    <a:pt x="318" y="69"/>
                  </a:cubicBezTo>
                  <a:cubicBezTo>
                    <a:pt x="380" y="69"/>
                    <a:pt x="442" y="75"/>
                    <a:pt x="502" y="84"/>
                  </a:cubicBezTo>
                  <a:cubicBezTo>
                    <a:pt x="524" y="84"/>
                    <a:pt x="546" y="84"/>
                    <a:pt x="557" y="62"/>
                  </a:cubicBezTo>
                  <a:cubicBezTo>
                    <a:pt x="557" y="51"/>
                    <a:pt x="546" y="29"/>
                    <a:pt x="524" y="29"/>
                  </a:cubicBezTo>
                  <a:cubicBezTo>
                    <a:pt x="455" y="9"/>
                    <a:pt x="383" y="0"/>
                    <a:pt x="30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11"/>
            <p:cNvSpPr/>
            <p:nvPr/>
          </p:nvSpPr>
          <p:spPr>
            <a:xfrm>
              <a:off x="1935210" y="4437072"/>
              <a:ext cx="24072" cy="13467"/>
            </a:xfrm>
            <a:custGeom>
              <a:avLst/>
              <a:gdLst/>
              <a:ahLst/>
              <a:cxnLst/>
              <a:rect l="l" t="t" r="r" b="b"/>
              <a:pathLst>
                <a:path w="690" h="386" extrusionOk="0">
                  <a:moveTo>
                    <a:pt x="645" y="0"/>
                  </a:moveTo>
                  <a:cubicBezTo>
                    <a:pt x="636" y="0"/>
                    <a:pt x="627" y="3"/>
                    <a:pt x="623" y="8"/>
                  </a:cubicBezTo>
                  <a:cubicBezTo>
                    <a:pt x="512" y="41"/>
                    <a:pt x="400" y="97"/>
                    <a:pt x="289" y="152"/>
                  </a:cubicBezTo>
                  <a:cubicBezTo>
                    <a:pt x="245" y="174"/>
                    <a:pt x="189" y="208"/>
                    <a:pt x="144" y="241"/>
                  </a:cubicBezTo>
                  <a:cubicBezTo>
                    <a:pt x="89" y="275"/>
                    <a:pt x="33" y="297"/>
                    <a:pt x="11" y="352"/>
                  </a:cubicBezTo>
                  <a:cubicBezTo>
                    <a:pt x="0" y="374"/>
                    <a:pt x="45" y="386"/>
                    <a:pt x="55" y="386"/>
                  </a:cubicBezTo>
                  <a:cubicBezTo>
                    <a:pt x="111" y="364"/>
                    <a:pt x="156" y="330"/>
                    <a:pt x="200" y="297"/>
                  </a:cubicBezTo>
                  <a:cubicBezTo>
                    <a:pt x="255" y="263"/>
                    <a:pt x="300" y="241"/>
                    <a:pt x="356" y="208"/>
                  </a:cubicBezTo>
                  <a:cubicBezTo>
                    <a:pt x="456" y="152"/>
                    <a:pt x="556" y="107"/>
                    <a:pt x="667" y="63"/>
                  </a:cubicBezTo>
                  <a:cubicBezTo>
                    <a:pt x="678" y="52"/>
                    <a:pt x="690" y="30"/>
                    <a:pt x="678" y="18"/>
                  </a:cubicBezTo>
                  <a:cubicBezTo>
                    <a:pt x="672" y="5"/>
                    <a:pt x="658" y="0"/>
                    <a:pt x="6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11"/>
            <p:cNvSpPr/>
            <p:nvPr/>
          </p:nvSpPr>
          <p:spPr>
            <a:xfrm>
              <a:off x="1945572" y="4443142"/>
              <a:ext cx="13711" cy="8199"/>
            </a:xfrm>
            <a:custGeom>
              <a:avLst/>
              <a:gdLst/>
              <a:ahLst/>
              <a:cxnLst/>
              <a:rect l="l" t="t" r="r" b="b"/>
              <a:pathLst>
                <a:path w="393" h="235" extrusionOk="0">
                  <a:moveTo>
                    <a:pt x="348" y="0"/>
                  </a:moveTo>
                  <a:cubicBezTo>
                    <a:pt x="215" y="22"/>
                    <a:pt x="92" y="89"/>
                    <a:pt x="14" y="200"/>
                  </a:cubicBezTo>
                  <a:cubicBezTo>
                    <a:pt x="0" y="222"/>
                    <a:pt x="18" y="234"/>
                    <a:pt x="38" y="234"/>
                  </a:cubicBezTo>
                  <a:cubicBezTo>
                    <a:pt x="50" y="234"/>
                    <a:pt x="62" y="230"/>
                    <a:pt x="70" y="223"/>
                  </a:cubicBezTo>
                  <a:cubicBezTo>
                    <a:pt x="148" y="134"/>
                    <a:pt x="248" y="78"/>
                    <a:pt x="370" y="56"/>
                  </a:cubicBezTo>
                  <a:cubicBezTo>
                    <a:pt x="381" y="56"/>
                    <a:pt x="393" y="34"/>
                    <a:pt x="393" y="22"/>
                  </a:cubicBezTo>
                  <a:cubicBezTo>
                    <a:pt x="381" y="0"/>
                    <a:pt x="359" y="0"/>
                    <a:pt x="3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11"/>
            <p:cNvSpPr/>
            <p:nvPr/>
          </p:nvSpPr>
          <p:spPr>
            <a:xfrm>
              <a:off x="1955376" y="4446247"/>
              <a:ext cx="8931" cy="5896"/>
            </a:xfrm>
            <a:custGeom>
              <a:avLst/>
              <a:gdLst/>
              <a:ahLst/>
              <a:cxnLst/>
              <a:rect l="l" t="t" r="r" b="b"/>
              <a:pathLst>
                <a:path w="256" h="169" extrusionOk="0">
                  <a:moveTo>
                    <a:pt x="189" y="0"/>
                  </a:moveTo>
                  <a:cubicBezTo>
                    <a:pt x="178" y="12"/>
                    <a:pt x="156" y="12"/>
                    <a:pt x="134" y="22"/>
                  </a:cubicBezTo>
                  <a:cubicBezTo>
                    <a:pt x="122" y="34"/>
                    <a:pt x="100" y="45"/>
                    <a:pt x="89" y="45"/>
                  </a:cubicBezTo>
                  <a:cubicBezTo>
                    <a:pt x="56" y="67"/>
                    <a:pt x="33" y="89"/>
                    <a:pt x="11" y="111"/>
                  </a:cubicBezTo>
                  <a:cubicBezTo>
                    <a:pt x="0" y="111"/>
                    <a:pt x="0" y="123"/>
                    <a:pt x="0" y="134"/>
                  </a:cubicBezTo>
                  <a:cubicBezTo>
                    <a:pt x="0" y="145"/>
                    <a:pt x="0" y="156"/>
                    <a:pt x="11" y="156"/>
                  </a:cubicBezTo>
                  <a:cubicBezTo>
                    <a:pt x="18" y="162"/>
                    <a:pt x="31" y="169"/>
                    <a:pt x="46" y="169"/>
                  </a:cubicBezTo>
                  <a:cubicBezTo>
                    <a:pt x="57" y="169"/>
                    <a:pt x="68" y="165"/>
                    <a:pt x="78" y="156"/>
                  </a:cubicBezTo>
                  <a:cubicBezTo>
                    <a:pt x="100" y="134"/>
                    <a:pt x="122" y="123"/>
                    <a:pt x="156" y="101"/>
                  </a:cubicBezTo>
                  <a:lnTo>
                    <a:pt x="167" y="101"/>
                  </a:lnTo>
                  <a:cubicBezTo>
                    <a:pt x="167" y="89"/>
                    <a:pt x="178" y="89"/>
                    <a:pt x="189" y="89"/>
                  </a:cubicBezTo>
                  <a:cubicBezTo>
                    <a:pt x="189" y="78"/>
                    <a:pt x="201" y="78"/>
                    <a:pt x="189" y="78"/>
                  </a:cubicBezTo>
                  <a:lnTo>
                    <a:pt x="201" y="78"/>
                  </a:lnTo>
                  <a:cubicBezTo>
                    <a:pt x="211" y="67"/>
                    <a:pt x="223" y="67"/>
                    <a:pt x="223" y="67"/>
                  </a:cubicBezTo>
                  <a:cubicBezTo>
                    <a:pt x="245" y="56"/>
                    <a:pt x="256" y="45"/>
                    <a:pt x="245" y="22"/>
                  </a:cubicBezTo>
                  <a:cubicBezTo>
                    <a:pt x="234" y="12"/>
                    <a:pt x="211" y="0"/>
                    <a:pt x="18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11"/>
            <p:cNvSpPr/>
            <p:nvPr/>
          </p:nvSpPr>
          <p:spPr>
            <a:xfrm>
              <a:off x="1929698" y="4432257"/>
              <a:ext cx="28050" cy="12385"/>
            </a:xfrm>
            <a:custGeom>
              <a:avLst/>
              <a:gdLst/>
              <a:ahLst/>
              <a:cxnLst/>
              <a:rect l="l" t="t" r="r" b="b"/>
              <a:pathLst>
                <a:path w="804" h="355" extrusionOk="0">
                  <a:moveTo>
                    <a:pt x="747" y="1"/>
                  </a:moveTo>
                  <a:cubicBezTo>
                    <a:pt x="480" y="34"/>
                    <a:pt x="225" y="134"/>
                    <a:pt x="25" y="312"/>
                  </a:cubicBezTo>
                  <a:cubicBezTo>
                    <a:pt x="0" y="336"/>
                    <a:pt x="23" y="355"/>
                    <a:pt x="45" y="355"/>
                  </a:cubicBezTo>
                  <a:cubicBezTo>
                    <a:pt x="54" y="355"/>
                    <a:pt x="63" y="352"/>
                    <a:pt x="69" y="346"/>
                  </a:cubicBezTo>
                  <a:cubicBezTo>
                    <a:pt x="280" y="201"/>
                    <a:pt x="514" y="90"/>
                    <a:pt x="769" y="57"/>
                  </a:cubicBezTo>
                  <a:cubicBezTo>
                    <a:pt x="781" y="57"/>
                    <a:pt x="803" y="45"/>
                    <a:pt x="792" y="23"/>
                  </a:cubicBezTo>
                  <a:cubicBezTo>
                    <a:pt x="792" y="1"/>
                    <a:pt x="759" y="1"/>
                    <a:pt x="74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11"/>
            <p:cNvSpPr/>
            <p:nvPr/>
          </p:nvSpPr>
          <p:spPr>
            <a:xfrm>
              <a:off x="2214562" y="4265560"/>
              <a:ext cx="241387" cy="125665"/>
            </a:xfrm>
            <a:custGeom>
              <a:avLst/>
              <a:gdLst/>
              <a:ahLst/>
              <a:cxnLst/>
              <a:rect l="l" t="t" r="r" b="b"/>
              <a:pathLst>
                <a:path w="6919" h="3602" extrusionOk="0">
                  <a:moveTo>
                    <a:pt x="5298" y="1"/>
                  </a:moveTo>
                  <a:cubicBezTo>
                    <a:pt x="4885" y="1"/>
                    <a:pt x="4437" y="96"/>
                    <a:pt x="3983" y="275"/>
                  </a:cubicBezTo>
                  <a:cubicBezTo>
                    <a:pt x="3360" y="530"/>
                    <a:pt x="1425" y="1565"/>
                    <a:pt x="891" y="1765"/>
                  </a:cubicBezTo>
                  <a:cubicBezTo>
                    <a:pt x="345" y="1954"/>
                    <a:pt x="190" y="1987"/>
                    <a:pt x="190" y="1987"/>
                  </a:cubicBezTo>
                  <a:lnTo>
                    <a:pt x="1" y="2744"/>
                  </a:lnTo>
                  <a:cubicBezTo>
                    <a:pt x="1" y="2744"/>
                    <a:pt x="323" y="3035"/>
                    <a:pt x="623" y="3035"/>
                  </a:cubicBezTo>
                  <a:cubicBezTo>
                    <a:pt x="638" y="3035"/>
                    <a:pt x="653" y="3035"/>
                    <a:pt x="668" y="3033"/>
                  </a:cubicBezTo>
                  <a:cubicBezTo>
                    <a:pt x="731" y="3026"/>
                    <a:pt x="796" y="3023"/>
                    <a:pt x="865" y="3023"/>
                  </a:cubicBezTo>
                  <a:cubicBezTo>
                    <a:pt x="1152" y="3023"/>
                    <a:pt x="1484" y="3079"/>
                    <a:pt x="1781" y="3177"/>
                  </a:cubicBezTo>
                  <a:cubicBezTo>
                    <a:pt x="2147" y="3300"/>
                    <a:pt x="3504" y="3511"/>
                    <a:pt x="3949" y="3589"/>
                  </a:cubicBezTo>
                  <a:cubicBezTo>
                    <a:pt x="3998" y="3598"/>
                    <a:pt x="4049" y="3601"/>
                    <a:pt x="4100" y="3601"/>
                  </a:cubicBezTo>
                  <a:cubicBezTo>
                    <a:pt x="4517" y="3601"/>
                    <a:pt x="4997" y="3354"/>
                    <a:pt x="5195" y="3344"/>
                  </a:cubicBezTo>
                  <a:cubicBezTo>
                    <a:pt x="5217" y="3344"/>
                    <a:pt x="5244" y="3345"/>
                    <a:pt x="5276" y="3345"/>
                  </a:cubicBezTo>
                  <a:cubicBezTo>
                    <a:pt x="5562" y="3345"/>
                    <a:pt x="6192" y="3327"/>
                    <a:pt x="6452" y="2966"/>
                  </a:cubicBezTo>
                  <a:cubicBezTo>
                    <a:pt x="6752" y="2566"/>
                    <a:pt x="6919" y="1743"/>
                    <a:pt x="6786" y="1242"/>
                  </a:cubicBezTo>
                  <a:cubicBezTo>
                    <a:pt x="6663" y="742"/>
                    <a:pt x="6262" y="141"/>
                    <a:pt x="5740" y="41"/>
                  </a:cubicBezTo>
                  <a:cubicBezTo>
                    <a:pt x="5598" y="14"/>
                    <a:pt x="5451" y="1"/>
                    <a:pt x="529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11"/>
            <p:cNvSpPr/>
            <p:nvPr/>
          </p:nvSpPr>
          <p:spPr>
            <a:xfrm>
              <a:off x="2214562" y="4265560"/>
              <a:ext cx="207616" cy="104837"/>
            </a:xfrm>
            <a:custGeom>
              <a:avLst/>
              <a:gdLst/>
              <a:ahLst/>
              <a:cxnLst/>
              <a:rect l="l" t="t" r="r" b="b"/>
              <a:pathLst>
                <a:path w="5951" h="3005" extrusionOk="0">
                  <a:moveTo>
                    <a:pt x="5298" y="1"/>
                  </a:moveTo>
                  <a:cubicBezTo>
                    <a:pt x="4885" y="1"/>
                    <a:pt x="4437" y="96"/>
                    <a:pt x="3983" y="275"/>
                  </a:cubicBezTo>
                  <a:cubicBezTo>
                    <a:pt x="3360" y="530"/>
                    <a:pt x="1425" y="1565"/>
                    <a:pt x="891" y="1765"/>
                  </a:cubicBezTo>
                  <a:cubicBezTo>
                    <a:pt x="345" y="1954"/>
                    <a:pt x="190" y="1987"/>
                    <a:pt x="190" y="1987"/>
                  </a:cubicBezTo>
                  <a:lnTo>
                    <a:pt x="1" y="2744"/>
                  </a:lnTo>
                  <a:cubicBezTo>
                    <a:pt x="1" y="2744"/>
                    <a:pt x="179" y="2910"/>
                    <a:pt x="401" y="2999"/>
                  </a:cubicBezTo>
                  <a:cubicBezTo>
                    <a:pt x="427" y="3003"/>
                    <a:pt x="453" y="3004"/>
                    <a:pt x="479" y="3004"/>
                  </a:cubicBezTo>
                  <a:cubicBezTo>
                    <a:pt x="622" y="3004"/>
                    <a:pt x="770" y="2956"/>
                    <a:pt x="901" y="2899"/>
                  </a:cubicBezTo>
                  <a:cubicBezTo>
                    <a:pt x="1069" y="2810"/>
                    <a:pt x="1235" y="2699"/>
                    <a:pt x="1413" y="2621"/>
                  </a:cubicBezTo>
                  <a:cubicBezTo>
                    <a:pt x="1781" y="2465"/>
                    <a:pt x="2181" y="2465"/>
                    <a:pt x="2581" y="2410"/>
                  </a:cubicBezTo>
                  <a:cubicBezTo>
                    <a:pt x="2903" y="2366"/>
                    <a:pt x="3226" y="2287"/>
                    <a:pt x="3538" y="2176"/>
                  </a:cubicBezTo>
                  <a:cubicBezTo>
                    <a:pt x="3827" y="2076"/>
                    <a:pt x="4116" y="1943"/>
                    <a:pt x="4361" y="1753"/>
                  </a:cubicBezTo>
                  <a:cubicBezTo>
                    <a:pt x="4494" y="1654"/>
                    <a:pt x="4606" y="1520"/>
                    <a:pt x="4727" y="1398"/>
                  </a:cubicBezTo>
                  <a:cubicBezTo>
                    <a:pt x="4828" y="1276"/>
                    <a:pt x="4928" y="1142"/>
                    <a:pt x="5006" y="997"/>
                  </a:cubicBezTo>
                  <a:cubicBezTo>
                    <a:pt x="5050" y="897"/>
                    <a:pt x="5095" y="786"/>
                    <a:pt x="5150" y="686"/>
                  </a:cubicBezTo>
                  <a:cubicBezTo>
                    <a:pt x="5284" y="441"/>
                    <a:pt x="5540" y="297"/>
                    <a:pt x="5795" y="186"/>
                  </a:cubicBezTo>
                  <a:cubicBezTo>
                    <a:pt x="5840" y="163"/>
                    <a:pt x="5896" y="141"/>
                    <a:pt x="5951" y="107"/>
                  </a:cubicBezTo>
                  <a:cubicBezTo>
                    <a:pt x="5884" y="85"/>
                    <a:pt x="5817" y="63"/>
                    <a:pt x="5740" y="41"/>
                  </a:cubicBezTo>
                  <a:cubicBezTo>
                    <a:pt x="5598" y="14"/>
                    <a:pt x="5451" y="1"/>
                    <a:pt x="529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11"/>
            <p:cNvSpPr/>
            <p:nvPr/>
          </p:nvSpPr>
          <p:spPr>
            <a:xfrm>
              <a:off x="2222726" y="4346432"/>
              <a:ext cx="118373" cy="13327"/>
            </a:xfrm>
            <a:custGeom>
              <a:avLst/>
              <a:gdLst/>
              <a:ahLst/>
              <a:cxnLst/>
              <a:rect l="l" t="t" r="r" b="b"/>
              <a:pathLst>
                <a:path w="3393" h="382" extrusionOk="0">
                  <a:moveTo>
                    <a:pt x="2197" y="0"/>
                  </a:moveTo>
                  <a:cubicBezTo>
                    <a:pt x="2170" y="0"/>
                    <a:pt x="2142" y="1"/>
                    <a:pt x="2113" y="3"/>
                  </a:cubicBezTo>
                  <a:cubicBezTo>
                    <a:pt x="1969" y="3"/>
                    <a:pt x="1824" y="25"/>
                    <a:pt x="1680" y="58"/>
                  </a:cubicBezTo>
                  <a:cubicBezTo>
                    <a:pt x="1391" y="114"/>
                    <a:pt x="1124" y="203"/>
                    <a:pt x="835" y="270"/>
                  </a:cubicBezTo>
                  <a:cubicBezTo>
                    <a:pt x="701" y="303"/>
                    <a:pt x="556" y="325"/>
                    <a:pt x="423" y="337"/>
                  </a:cubicBezTo>
                  <a:cubicBezTo>
                    <a:pt x="401" y="338"/>
                    <a:pt x="378" y="339"/>
                    <a:pt x="356" y="339"/>
                  </a:cubicBezTo>
                  <a:cubicBezTo>
                    <a:pt x="234" y="339"/>
                    <a:pt x="115" y="313"/>
                    <a:pt x="12" y="248"/>
                  </a:cubicBezTo>
                  <a:lnTo>
                    <a:pt x="0" y="258"/>
                  </a:lnTo>
                  <a:cubicBezTo>
                    <a:pt x="123" y="347"/>
                    <a:pt x="279" y="381"/>
                    <a:pt x="423" y="381"/>
                  </a:cubicBezTo>
                  <a:cubicBezTo>
                    <a:pt x="568" y="381"/>
                    <a:pt x="712" y="359"/>
                    <a:pt x="857" y="337"/>
                  </a:cubicBezTo>
                  <a:cubicBezTo>
                    <a:pt x="1135" y="281"/>
                    <a:pt x="1413" y="203"/>
                    <a:pt x="1691" y="159"/>
                  </a:cubicBezTo>
                  <a:cubicBezTo>
                    <a:pt x="1836" y="137"/>
                    <a:pt x="1980" y="125"/>
                    <a:pt x="2113" y="125"/>
                  </a:cubicBezTo>
                  <a:cubicBezTo>
                    <a:pt x="2258" y="125"/>
                    <a:pt x="2392" y="147"/>
                    <a:pt x="2525" y="169"/>
                  </a:cubicBezTo>
                  <a:cubicBezTo>
                    <a:pt x="2785" y="222"/>
                    <a:pt x="3056" y="293"/>
                    <a:pt x="3336" y="293"/>
                  </a:cubicBezTo>
                  <a:cubicBezTo>
                    <a:pt x="3355" y="293"/>
                    <a:pt x="3374" y="293"/>
                    <a:pt x="3393" y="292"/>
                  </a:cubicBezTo>
                  <a:lnTo>
                    <a:pt x="3393" y="270"/>
                  </a:lnTo>
                  <a:cubicBezTo>
                    <a:pt x="3104" y="214"/>
                    <a:pt x="2847" y="114"/>
                    <a:pt x="2558" y="48"/>
                  </a:cubicBezTo>
                  <a:cubicBezTo>
                    <a:pt x="2440" y="20"/>
                    <a:pt x="2322" y="0"/>
                    <a:pt x="219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11"/>
            <p:cNvSpPr/>
            <p:nvPr/>
          </p:nvSpPr>
          <p:spPr>
            <a:xfrm>
              <a:off x="2234343" y="4324382"/>
              <a:ext cx="155668" cy="23724"/>
            </a:xfrm>
            <a:custGeom>
              <a:avLst/>
              <a:gdLst/>
              <a:ahLst/>
              <a:cxnLst/>
              <a:rect l="l" t="t" r="r" b="b"/>
              <a:pathLst>
                <a:path w="4462" h="680" extrusionOk="0">
                  <a:moveTo>
                    <a:pt x="4461" y="1"/>
                  </a:moveTo>
                  <a:cubicBezTo>
                    <a:pt x="4261" y="61"/>
                    <a:pt x="4060" y="79"/>
                    <a:pt x="3858" y="79"/>
                  </a:cubicBezTo>
                  <a:cubicBezTo>
                    <a:pt x="3690" y="79"/>
                    <a:pt x="3521" y="67"/>
                    <a:pt x="3349" y="57"/>
                  </a:cubicBezTo>
                  <a:cubicBezTo>
                    <a:pt x="3248" y="45"/>
                    <a:pt x="3159" y="35"/>
                    <a:pt x="3060" y="35"/>
                  </a:cubicBezTo>
                  <a:cubicBezTo>
                    <a:pt x="2971" y="35"/>
                    <a:pt x="2870" y="35"/>
                    <a:pt x="2771" y="45"/>
                  </a:cubicBezTo>
                  <a:cubicBezTo>
                    <a:pt x="2581" y="57"/>
                    <a:pt x="2392" y="79"/>
                    <a:pt x="2203" y="101"/>
                  </a:cubicBezTo>
                  <a:cubicBezTo>
                    <a:pt x="1825" y="168"/>
                    <a:pt x="1458" y="279"/>
                    <a:pt x="1102" y="401"/>
                  </a:cubicBezTo>
                  <a:cubicBezTo>
                    <a:pt x="735" y="524"/>
                    <a:pt x="379" y="635"/>
                    <a:pt x="1" y="668"/>
                  </a:cubicBezTo>
                  <a:lnTo>
                    <a:pt x="1" y="680"/>
                  </a:lnTo>
                  <a:cubicBezTo>
                    <a:pt x="379" y="668"/>
                    <a:pt x="757" y="579"/>
                    <a:pt x="1125" y="479"/>
                  </a:cubicBezTo>
                  <a:cubicBezTo>
                    <a:pt x="1491" y="379"/>
                    <a:pt x="1847" y="279"/>
                    <a:pt x="2225" y="235"/>
                  </a:cubicBezTo>
                  <a:cubicBezTo>
                    <a:pt x="2429" y="210"/>
                    <a:pt x="2632" y="202"/>
                    <a:pt x="2838" y="202"/>
                  </a:cubicBezTo>
                  <a:cubicBezTo>
                    <a:pt x="3003" y="202"/>
                    <a:pt x="3169" y="207"/>
                    <a:pt x="3337" y="212"/>
                  </a:cubicBezTo>
                  <a:cubicBezTo>
                    <a:pt x="3412" y="212"/>
                    <a:pt x="3488" y="214"/>
                    <a:pt x="3565" y="214"/>
                  </a:cubicBezTo>
                  <a:cubicBezTo>
                    <a:pt x="3683" y="214"/>
                    <a:pt x="3801" y="210"/>
                    <a:pt x="3916" y="190"/>
                  </a:cubicBezTo>
                  <a:cubicBezTo>
                    <a:pt x="4105" y="168"/>
                    <a:pt x="4306" y="112"/>
                    <a:pt x="4461" y="12"/>
                  </a:cubicBezTo>
                  <a:lnTo>
                    <a:pt x="446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11"/>
            <p:cNvSpPr/>
            <p:nvPr/>
          </p:nvSpPr>
          <p:spPr>
            <a:xfrm>
              <a:off x="2242124" y="4295669"/>
              <a:ext cx="146702" cy="42353"/>
            </a:xfrm>
            <a:custGeom>
              <a:avLst/>
              <a:gdLst/>
              <a:ahLst/>
              <a:cxnLst/>
              <a:rect l="l" t="t" r="r" b="b"/>
              <a:pathLst>
                <a:path w="4205" h="1214" extrusionOk="0">
                  <a:moveTo>
                    <a:pt x="4204" y="1"/>
                  </a:moveTo>
                  <a:cubicBezTo>
                    <a:pt x="3848" y="112"/>
                    <a:pt x="3482" y="146"/>
                    <a:pt x="3114" y="179"/>
                  </a:cubicBezTo>
                  <a:cubicBezTo>
                    <a:pt x="2759" y="212"/>
                    <a:pt x="2392" y="268"/>
                    <a:pt x="2024" y="346"/>
                  </a:cubicBezTo>
                  <a:cubicBezTo>
                    <a:pt x="1669" y="423"/>
                    <a:pt x="1302" y="524"/>
                    <a:pt x="968" y="657"/>
                  </a:cubicBezTo>
                  <a:cubicBezTo>
                    <a:pt x="623" y="801"/>
                    <a:pt x="289" y="979"/>
                    <a:pt x="0" y="1202"/>
                  </a:cubicBezTo>
                  <a:lnTo>
                    <a:pt x="12" y="1213"/>
                  </a:lnTo>
                  <a:cubicBezTo>
                    <a:pt x="312" y="1002"/>
                    <a:pt x="635" y="835"/>
                    <a:pt x="979" y="712"/>
                  </a:cubicBezTo>
                  <a:cubicBezTo>
                    <a:pt x="1324" y="579"/>
                    <a:pt x="1680" y="490"/>
                    <a:pt x="2047" y="423"/>
                  </a:cubicBezTo>
                  <a:cubicBezTo>
                    <a:pt x="2403" y="357"/>
                    <a:pt x="2770" y="324"/>
                    <a:pt x="3137" y="279"/>
                  </a:cubicBezTo>
                  <a:cubicBezTo>
                    <a:pt x="3493" y="223"/>
                    <a:pt x="3871" y="179"/>
                    <a:pt x="4204" y="12"/>
                  </a:cubicBezTo>
                  <a:lnTo>
                    <a:pt x="420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11"/>
            <p:cNvSpPr/>
            <p:nvPr/>
          </p:nvSpPr>
          <p:spPr>
            <a:xfrm>
              <a:off x="2221156" y="4143172"/>
              <a:ext cx="180089" cy="198719"/>
            </a:xfrm>
            <a:custGeom>
              <a:avLst/>
              <a:gdLst/>
              <a:ahLst/>
              <a:cxnLst/>
              <a:rect l="l" t="t" r="r" b="b"/>
              <a:pathLst>
                <a:path w="5162" h="5696" extrusionOk="0">
                  <a:moveTo>
                    <a:pt x="3177" y="0"/>
                  </a:moveTo>
                  <a:cubicBezTo>
                    <a:pt x="3112" y="0"/>
                    <a:pt x="3043" y="4"/>
                    <a:pt x="2971" y="12"/>
                  </a:cubicBezTo>
                  <a:cubicBezTo>
                    <a:pt x="2348" y="78"/>
                    <a:pt x="1491" y="1302"/>
                    <a:pt x="1202" y="1814"/>
                  </a:cubicBezTo>
                  <a:cubicBezTo>
                    <a:pt x="913" y="2337"/>
                    <a:pt x="835" y="3315"/>
                    <a:pt x="712" y="4105"/>
                  </a:cubicBezTo>
                  <a:cubicBezTo>
                    <a:pt x="579" y="4895"/>
                    <a:pt x="1" y="5117"/>
                    <a:pt x="1" y="5117"/>
                  </a:cubicBezTo>
                  <a:lnTo>
                    <a:pt x="67" y="5696"/>
                  </a:lnTo>
                  <a:cubicBezTo>
                    <a:pt x="67" y="5696"/>
                    <a:pt x="423" y="5673"/>
                    <a:pt x="702" y="5562"/>
                  </a:cubicBezTo>
                  <a:cubicBezTo>
                    <a:pt x="979" y="5462"/>
                    <a:pt x="1725" y="5284"/>
                    <a:pt x="2192" y="5061"/>
                  </a:cubicBezTo>
                  <a:cubicBezTo>
                    <a:pt x="2648" y="4828"/>
                    <a:pt x="3304" y="4628"/>
                    <a:pt x="3827" y="4383"/>
                  </a:cubicBezTo>
                  <a:cubicBezTo>
                    <a:pt x="4338" y="4139"/>
                    <a:pt x="4483" y="3783"/>
                    <a:pt x="4706" y="3437"/>
                  </a:cubicBezTo>
                  <a:cubicBezTo>
                    <a:pt x="4917" y="3081"/>
                    <a:pt x="5161" y="2503"/>
                    <a:pt x="5106" y="2036"/>
                  </a:cubicBezTo>
                  <a:cubicBezTo>
                    <a:pt x="5050" y="1569"/>
                    <a:pt x="4583" y="1458"/>
                    <a:pt x="4494" y="1447"/>
                  </a:cubicBezTo>
                  <a:cubicBezTo>
                    <a:pt x="4394" y="1425"/>
                    <a:pt x="4350" y="1324"/>
                    <a:pt x="4272" y="1257"/>
                  </a:cubicBezTo>
                  <a:cubicBezTo>
                    <a:pt x="4194" y="1191"/>
                    <a:pt x="4083" y="724"/>
                    <a:pt x="3994" y="457"/>
                  </a:cubicBezTo>
                  <a:cubicBezTo>
                    <a:pt x="3925" y="211"/>
                    <a:pt x="3665" y="0"/>
                    <a:pt x="3177"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11"/>
            <p:cNvSpPr/>
            <p:nvPr/>
          </p:nvSpPr>
          <p:spPr>
            <a:xfrm>
              <a:off x="2221156" y="4256490"/>
              <a:ext cx="96255" cy="85405"/>
            </a:xfrm>
            <a:custGeom>
              <a:avLst/>
              <a:gdLst/>
              <a:ahLst/>
              <a:cxnLst/>
              <a:rect l="l" t="t" r="r" b="b"/>
              <a:pathLst>
                <a:path w="2759" h="2448" extrusionOk="0">
                  <a:moveTo>
                    <a:pt x="2214" y="1"/>
                  </a:moveTo>
                  <a:cubicBezTo>
                    <a:pt x="2125" y="11"/>
                    <a:pt x="2047" y="78"/>
                    <a:pt x="1970" y="134"/>
                  </a:cubicBezTo>
                  <a:cubicBezTo>
                    <a:pt x="1780" y="245"/>
                    <a:pt x="1513" y="212"/>
                    <a:pt x="1302" y="301"/>
                  </a:cubicBezTo>
                  <a:cubicBezTo>
                    <a:pt x="1102" y="379"/>
                    <a:pt x="969" y="545"/>
                    <a:pt x="779" y="657"/>
                  </a:cubicBezTo>
                  <a:cubicBezTo>
                    <a:pt x="769" y="657"/>
                    <a:pt x="746" y="668"/>
                    <a:pt x="735" y="679"/>
                  </a:cubicBezTo>
                  <a:cubicBezTo>
                    <a:pt x="724" y="735"/>
                    <a:pt x="712" y="802"/>
                    <a:pt x="712" y="857"/>
                  </a:cubicBezTo>
                  <a:cubicBezTo>
                    <a:pt x="579" y="1647"/>
                    <a:pt x="1" y="1869"/>
                    <a:pt x="1" y="1869"/>
                  </a:cubicBezTo>
                  <a:lnTo>
                    <a:pt x="67" y="2448"/>
                  </a:lnTo>
                  <a:lnTo>
                    <a:pt x="90" y="2448"/>
                  </a:lnTo>
                  <a:cubicBezTo>
                    <a:pt x="779" y="2280"/>
                    <a:pt x="1424" y="1924"/>
                    <a:pt x="1925" y="1424"/>
                  </a:cubicBezTo>
                  <a:lnTo>
                    <a:pt x="2158" y="1190"/>
                  </a:lnTo>
                  <a:cubicBezTo>
                    <a:pt x="2247" y="1079"/>
                    <a:pt x="2270" y="1068"/>
                    <a:pt x="2359" y="957"/>
                  </a:cubicBezTo>
                  <a:cubicBezTo>
                    <a:pt x="2481" y="802"/>
                    <a:pt x="2648" y="557"/>
                    <a:pt x="2714" y="379"/>
                  </a:cubicBezTo>
                  <a:cubicBezTo>
                    <a:pt x="2737" y="334"/>
                    <a:pt x="2759" y="278"/>
                    <a:pt x="2737" y="234"/>
                  </a:cubicBezTo>
                  <a:cubicBezTo>
                    <a:pt x="2714" y="189"/>
                    <a:pt x="2682" y="167"/>
                    <a:pt x="2648" y="145"/>
                  </a:cubicBezTo>
                  <a:cubicBezTo>
                    <a:pt x="2548" y="100"/>
                    <a:pt x="2448" y="56"/>
                    <a:pt x="2348" y="23"/>
                  </a:cubicBezTo>
                  <a:cubicBezTo>
                    <a:pt x="2303" y="11"/>
                    <a:pt x="2259" y="1"/>
                    <a:pt x="221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11"/>
            <p:cNvSpPr/>
            <p:nvPr/>
          </p:nvSpPr>
          <p:spPr>
            <a:xfrm>
              <a:off x="2215713" y="4217275"/>
              <a:ext cx="77660" cy="115687"/>
            </a:xfrm>
            <a:custGeom>
              <a:avLst/>
              <a:gdLst/>
              <a:ahLst/>
              <a:cxnLst/>
              <a:rect l="l" t="t" r="r" b="b"/>
              <a:pathLst>
                <a:path w="2226" h="3316" extrusionOk="0">
                  <a:moveTo>
                    <a:pt x="2215" y="1"/>
                  </a:moveTo>
                  <a:cubicBezTo>
                    <a:pt x="2003" y="268"/>
                    <a:pt x="1847" y="591"/>
                    <a:pt x="1714" y="913"/>
                  </a:cubicBezTo>
                  <a:cubicBezTo>
                    <a:pt x="1636" y="1069"/>
                    <a:pt x="1580" y="1236"/>
                    <a:pt x="1525" y="1392"/>
                  </a:cubicBezTo>
                  <a:cubicBezTo>
                    <a:pt x="1469" y="1558"/>
                    <a:pt x="1414" y="1736"/>
                    <a:pt x="1358" y="1892"/>
                  </a:cubicBezTo>
                  <a:cubicBezTo>
                    <a:pt x="1325" y="1970"/>
                    <a:pt x="1303" y="2047"/>
                    <a:pt x="1269" y="2126"/>
                  </a:cubicBezTo>
                  <a:cubicBezTo>
                    <a:pt x="1236" y="2192"/>
                    <a:pt x="1180" y="2270"/>
                    <a:pt x="1135" y="2337"/>
                  </a:cubicBezTo>
                  <a:cubicBezTo>
                    <a:pt x="1046" y="2482"/>
                    <a:pt x="947" y="2626"/>
                    <a:pt x="836" y="2749"/>
                  </a:cubicBezTo>
                  <a:cubicBezTo>
                    <a:pt x="779" y="2815"/>
                    <a:pt x="724" y="2882"/>
                    <a:pt x="658" y="2949"/>
                  </a:cubicBezTo>
                  <a:cubicBezTo>
                    <a:pt x="602" y="3004"/>
                    <a:pt x="546" y="3071"/>
                    <a:pt x="468" y="3115"/>
                  </a:cubicBezTo>
                  <a:cubicBezTo>
                    <a:pt x="335" y="3216"/>
                    <a:pt x="168" y="3260"/>
                    <a:pt x="1" y="3305"/>
                  </a:cubicBezTo>
                  <a:lnTo>
                    <a:pt x="1" y="3315"/>
                  </a:lnTo>
                  <a:cubicBezTo>
                    <a:pt x="168" y="3282"/>
                    <a:pt x="346" y="3249"/>
                    <a:pt x="502" y="3149"/>
                  </a:cubicBezTo>
                  <a:cubicBezTo>
                    <a:pt x="579" y="3105"/>
                    <a:pt x="646" y="3048"/>
                    <a:pt x="702" y="2993"/>
                  </a:cubicBezTo>
                  <a:cubicBezTo>
                    <a:pt x="769" y="2927"/>
                    <a:pt x="836" y="2871"/>
                    <a:pt x="891" y="2804"/>
                  </a:cubicBezTo>
                  <a:cubicBezTo>
                    <a:pt x="1013" y="2670"/>
                    <a:pt x="1125" y="2537"/>
                    <a:pt x="1224" y="2393"/>
                  </a:cubicBezTo>
                  <a:cubicBezTo>
                    <a:pt x="1269" y="2326"/>
                    <a:pt x="1313" y="2259"/>
                    <a:pt x="1369" y="2170"/>
                  </a:cubicBezTo>
                  <a:lnTo>
                    <a:pt x="1469" y="1936"/>
                  </a:lnTo>
                  <a:cubicBezTo>
                    <a:pt x="1536" y="1758"/>
                    <a:pt x="1592" y="1614"/>
                    <a:pt x="1669" y="1447"/>
                  </a:cubicBezTo>
                  <a:cubicBezTo>
                    <a:pt x="1736" y="1291"/>
                    <a:pt x="1792" y="1125"/>
                    <a:pt x="1847" y="969"/>
                  </a:cubicBezTo>
                  <a:cubicBezTo>
                    <a:pt x="1970" y="646"/>
                    <a:pt x="2092" y="324"/>
                    <a:pt x="222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11"/>
            <p:cNvSpPr/>
            <p:nvPr/>
          </p:nvSpPr>
          <p:spPr>
            <a:xfrm>
              <a:off x="2227366" y="4238243"/>
              <a:ext cx="111780" cy="93952"/>
            </a:xfrm>
            <a:custGeom>
              <a:avLst/>
              <a:gdLst/>
              <a:ahLst/>
              <a:cxnLst/>
              <a:rect l="l" t="t" r="r" b="b"/>
              <a:pathLst>
                <a:path w="3204" h="2693" extrusionOk="0">
                  <a:moveTo>
                    <a:pt x="3204" y="1"/>
                  </a:moveTo>
                  <a:cubicBezTo>
                    <a:pt x="2870" y="134"/>
                    <a:pt x="2559" y="346"/>
                    <a:pt x="2292" y="590"/>
                  </a:cubicBezTo>
                  <a:cubicBezTo>
                    <a:pt x="2225" y="646"/>
                    <a:pt x="2158" y="712"/>
                    <a:pt x="2092" y="779"/>
                  </a:cubicBezTo>
                  <a:cubicBezTo>
                    <a:pt x="2036" y="846"/>
                    <a:pt x="1980" y="913"/>
                    <a:pt x="1925" y="991"/>
                  </a:cubicBezTo>
                  <a:cubicBezTo>
                    <a:pt x="1814" y="1135"/>
                    <a:pt x="1713" y="1291"/>
                    <a:pt x="1624" y="1446"/>
                  </a:cubicBezTo>
                  <a:cubicBezTo>
                    <a:pt x="1535" y="1591"/>
                    <a:pt x="1436" y="1747"/>
                    <a:pt x="1335" y="1881"/>
                  </a:cubicBezTo>
                  <a:cubicBezTo>
                    <a:pt x="1224" y="2025"/>
                    <a:pt x="1102" y="2148"/>
                    <a:pt x="957" y="2259"/>
                  </a:cubicBezTo>
                  <a:cubicBezTo>
                    <a:pt x="690" y="2470"/>
                    <a:pt x="356" y="2615"/>
                    <a:pt x="1" y="2681"/>
                  </a:cubicBezTo>
                  <a:lnTo>
                    <a:pt x="1" y="2692"/>
                  </a:lnTo>
                  <a:cubicBezTo>
                    <a:pt x="356" y="2648"/>
                    <a:pt x="712" y="2526"/>
                    <a:pt x="1013" y="2314"/>
                  </a:cubicBezTo>
                  <a:cubicBezTo>
                    <a:pt x="1157" y="2214"/>
                    <a:pt x="1291" y="2092"/>
                    <a:pt x="1414" y="1947"/>
                  </a:cubicBezTo>
                  <a:cubicBezTo>
                    <a:pt x="1535" y="1814"/>
                    <a:pt x="1624" y="1658"/>
                    <a:pt x="1725" y="1513"/>
                  </a:cubicBezTo>
                  <a:cubicBezTo>
                    <a:pt x="1925" y="1213"/>
                    <a:pt x="2148" y="946"/>
                    <a:pt x="2392" y="702"/>
                  </a:cubicBezTo>
                  <a:cubicBezTo>
                    <a:pt x="2648" y="445"/>
                    <a:pt x="2915" y="223"/>
                    <a:pt x="3204" y="12"/>
                  </a:cubicBezTo>
                  <a:lnTo>
                    <a:pt x="320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11"/>
            <p:cNvSpPr/>
            <p:nvPr/>
          </p:nvSpPr>
          <p:spPr>
            <a:xfrm>
              <a:off x="2237449" y="4272015"/>
              <a:ext cx="116454" cy="62484"/>
            </a:xfrm>
            <a:custGeom>
              <a:avLst/>
              <a:gdLst/>
              <a:ahLst/>
              <a:cxnLst/>
              <a:rect l="l" t="t" r="r" b="b"/>
              <a:pathLst>
                <a:path w="3338" h="1791" extrusionOk="0">
                  <a:moveTo>
                    <a:pt x="3327" y="1"/>
                  </a:moveTo>
                  <a:cubicBezTo>
                    <a:pt x="3026" y="112"/>
                    <a:pt x="2748" y="268"/>
                    <a:pt x="2481" y="434"/>
                  </a:cubicBezTo>
                  <a:cubicBezTo>
                    <a:pt x="2215" y="612"/>
                    <a:pt x="1970" y="801"/>
                    <a:pt x="1703" y="990"/>
                  </a:cubicBezTo>
                  <a:cubicBezTo>
                    <a:pt x="1447" y="1168"/>
                    <a:pt x="1180" y="1346"/>
                    <a:pt x="902" y="1479"/>
                  </a:cubicBezTo>
                  <a:cubicBezTo>
                    <a:pt x="624" y="1624"/>
                    <a:pt x="324" y="1736"/>
                    <a:pt x="1" y="1780"/>
                  </a:cubicBezTo>
                  <a:lnTo>
                    <a:pt x="12" y="1791"/>
                  </a:lnTo>
                  <a:cubicBezTo>
                    <a:pt x="324" y="1758"/>
                    <a:pt x="624" y="1657"/>
                    <a:pt x="913" y="1524"/>
                  </a:cubicBezTo>
                  <a:cubicBezTo>
                    <a:pt x="1202" y="1380"/>
                    <a:pt x="1480" y="1213"/>
                    <a:pt x="1747" y="1035"/>
                  </a:cubicBezTo>
                  <a:cubicBezTo>
                    <a:pt x="2003" y="868"/>
                    <a:pt x="2270" y="679"/>
                    <a:pt x="2526" y="501"/>
                  </a:cubicBezTo>
                  <a:cubicBezTo>
                    <a:pt x="2781" y="323"/>
                    <a:pt x="3048" y="156"/>
                    <a:pt x="3337" y="11"/>
                  </a:cubicBezTo>
                  <a:lnTo>
                    <a:pt x="3327"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11"/>
            <p:cNvSpPr/>
            <p:nvPr/>
          </p:nvSpPr>
          <p:spPr>
            <a:xfrm>
              <a:off x="2083416" y="4357387"/>
              <a:ext cx="124583" cy="195265"/>
            </a:xfrm>
            <a:custGeom>
              <a:avLst/>
              <a:gdLst/>
              <a:ahLst/>
              <a:cxnLst/>
              <a:rect l="l" t="t" r="r" b="b"/>
              <a:pathLst>
                <a:path w="3571" h="5597" extrusionOk="0">
                  <a:moveTo>
                    <a:pt x="3059" y="1"/>
                  </a:moveTo>
                  <a:lnTo>
                    <a:pt x="3059" y="1"/>
                  </a:lnTo>
                  <a:cubicBezTo>
                    <a:pt x="3059" y="1"/>
                    <a:pt x="3081" y="67"/>
                    <a:pt x="2814" y="256"/>
                  </a:cubicBezTo>
                  <a:cubicBezTo>
                    <a:pt x="2559" y="456"/>
                    <a:pt x="1524" y="968"/>
                    <a:pt x="1046" y="1568"/>
                  </a:cubicBezTo>
                  <a:cubicBezTo>
                    <a:pt x="557" y="2158"/>
                    <a:pt x="23" y="3248"/>
                    <a:pt x="11" y="3882"/>
                  </a:cubicBezTo>
                  <a:cubicBezTo>
                    <a:pt x="1" y="4516"/>
                    <a:pt x="223" y="4927"/>
                    <a:pt x="456" y="5161"/>
                  </a:cubicBezTo>
                  <a:cubicBezTo>
                    <a:pt x="661" y="5376"/>
                    <a:pt x="1113" y="5497"/>
                    <a:pt x="1418" y="5497"/>
                  </a:cubicBezTo>
                  <a:cubicBezTo>
                    <a:pt x="1443" y="5497"/>
                    <a:pt x="1468" y="5497"/>
                    <a:pt x="1491" y="5495"/>
                  </a:cubicBezTo>
                  <a:cubicBezTo>
                    <a:pt x="1588" y="5484"/>
                    <a:pt x="1691" y="5479"/>
                    <a:pt x="1794" y="5479"/>
                  </a:cubicBezTo>
                  <a:cubicBezTo>
                    <a:pt x="2011" y="5479"/>
                    <a:pt x="2226" y="5501"/>
                    <a:pt x="2369" y="5539"/>
                  </a:cubicBezTo>
                  <a:cubicBezTo>
                    <a:pt x="2464" y="5565"/>
                    <a:pt x="2546" y="5597"/>
                    <a:pt x="2630" y="5597"/>
                  </a:cubicBezTo>
                  <a:cubicBezTo>
                    <a:pt x="2724" y="5597"/>
                    <a:pt x="2819" y="5557"/>
                    <a:pt x="2937" y="5428"/>
                  </a:cubicBezTo>
                  <a:cubicBezTo>
                    <a:pt x="3159" y="5183"/>
                    <a:pt x="3204" y="4949"/>
                    <a:pt x="3192" y="4583"/>
                  </a:cubicBezTo>
                  <a:cubicBezTo>
                    <a:pt x="3170" y="4205"/>
                    <a:pt x="2937" y="3493"/>
                    <a:pt x="2992" y="3192"/>
                  </a:cubicBezTo>
                  <a:cubicBezTo>
                    <a:pt x="3037" y="2881"/>
                    <a:pt x="3182" y="2403"/>
                    <a:pt x="3293" y="1746"/>
                  </a:cubicBezTo>
                  <a:cubicBezTo>
                    <a:pt x="3393" y="1079"/>
                    <a:pt x="3570" y="334"/>
                    <a:pt x="3570" y="334"/>
                  </a:cubicBezTo>
                  <a:lnTo>
                    <a:pt x="3059" y="1"/>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11"/>
            <p:cNvSpPr/>
            <p:nvPr/>
          </p:nvSpPr>
          <p:spPr>
            <a:xfrm>
              <a:off x="2103198" y="4359305"/>
              <a:ext cx="104802" cy="193347"/>
            </a:xfrm>
            <a:custGeom>
              <a:avLst/>
              <a:gdLst/>
              <a:ahLst/>
              <a:cxnLst/>
              <a:rect l="l" t="t" r="r" b="b"/>
              <a:pathLst>
                <a:path w="3004" h="5542" extrusionOk="0">
                  <a:moveTo>
                    <a:pt x="2581" y="1"/>
                  </a:moveTo>
                  <a:lnTo>
                    <a:pt x="2581" y="12"/>
                  </a:lnTo>
                  <a:cubicBezTo>
                    <a:pt x="2503" y="123"/>
                    <a:pt x="2447" y="268"/>
                    <a:pt x="2381" y="390"/>
                  </a:cubicBezTo>
                  <a:cubicBezTo>
                    <a:pt x="2292" y="524"/>
                    <a:pt x="2214" y="646"/>
                    <a:pt x="2158" y="791"/>
                  </a:cubicBezTo>
                  <a:cubicBezTo>
                    <a:pt x="2025" y="1102"/>
                    <a:pt x="2036" y="1458"/>
                    <a:pt x="2036" y="1792"/>
                  </a:cubicBezTo>
                  <a:cubicBezTo>
                    <a:pt x="2036" y="2381"/>
                    <a:pt x="1992" y="2971"/>
                    <a:pt x="1936" y="3560"/>
                  </a:cubicBezTo>
                  <a:cubicBezTo>
                    <a:pt x="1936" y="3627"/>
                    <a:pt x="1936" y="3693"/>
                    <a:pt x="1914" y="3760"/>
                  </a:cubicBezTo>
                  <a:cubicBezTo>
                    <a:pt x="1836" y="3960"/>
                    <a:pt x="1624" y="4061"/>
                    <a:pt x="1424" y="4138"/>
                  </a:cubicBezTo>
                  <a:cubicBezTo>
                    <a:pt x="1124" y="4249"/>
                    <a:pt x="813" y="4350"/>
                    <a:pt x="601" y="4583"/>
                  </a:cubicBezTo>
                  <a:cubicBezTo>
                    <a:pt x="445" y="4739"/>
                    <a:pt x="356" y="4961"/>
                    <a:pt x="178" y="5095"/>
                  </a:cubicBezTo>
                  <a:cubicBezTo>
                    <a:pt x="123" y="5139"/>
                    <a:pt x="57" y="5173"/>
                    <a:pt x="0" y="5206"/>
                  </a:cubicBezTo>
                  <a:cubicBezTo>
                    <a:pt x="231" y="5356"/>
                    <a:pt x="586" y="5443"/>
                    <a:pt x="842" y="5443"/>
                  </a:cubicBezTo>
                  <a:cubicBezTo>
                    <a:pt x="870" y="5443"/>
                    <a:pt x="898" y="5442"/>
                    <a:pt x="924" y="5440"/>
                  </a:cubicBezTo>
                  <a:cubicBezTo>
                    <a:pt x="1021" y="5429"/>
                    <a:pt x="1124" y="5424"/>
                    <a:pt x="1227" y="5424"/>
                  </a:cubicBezTo>
                  <a:cubicBezTo>
                    <a:pt x="1444" y="5424"/>
                    <a:pt x="1659" y="5446"/>
                    <a:pt x="1802" y="5484"/>
                  </a:cubicBezTo>
                  <a:cubicBezTo>
                    <a:pt x="1897" y="5510"/>
                    <a:pt x="1979" y="5542"/>
                    <a:pt x="2063" y="5542"/>
                  </a:cubicBezTo>
                  <a:cubicBezTo>
                    <a:pt x="2157" y="5542"/>
                    <a:pt x="2252" y="5502"/>
                    <a:pt x="2370" y="5373"/>
                  </a:cubicBezTo>
                  <a:cubicBezTo>
                    <a:pt x="2592" y="5128"/>
                    <a:pt x="2637" y="4894"/>
                    <a:pt x="2625" y="4528"/>
                  </a:cubicBezTo>
                  <a:cubicBezTo>
                    <a:pt x="2603" y="4150"/>
                    <a:pt x="2370" y="3438"/>
                    <a:pt x="2425" y="3137"/>
                  </a:cubicBezTo>
                  <a:cubicBezTo>
                    <a:pt x="2470" y="2826"/>
                    <a:pt x="2615" y="2348"/>
                    <a:pt x="2726" y="1691"/>
                  </a:cubicBezTo>
                  <a:cubicBezTo>
                    <a:pt x="2826" y="1024"/>
                    <a:pt x="3003" y="279"/>
                    <a:pt x="3003" y="279"/>
                  </a:cubicBezTo>
                  <a:lnTo>
                    <a:pt x="258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11"/>
            <p:cNvSpPr/>
            <p:nvPr/>
          </p:nvSpPr>
          <p:spPr>
            <a:xfrm>
              <a:off x="2162962" y="4354665"/>
              <a:ext cx="32236" cy="34957"/>
            </a:xfrm>
            <a:custGeom>
              <a:avLst/>
              <a:gdLst/>
              <a:ahLst/>
              <a:cxnLst/>
              <a:rect l="l" t="t" r="r" b="b"/>
              <a:pathLst>
                <a:path w="924" h="1002" extrusionOk="0">
                  <a:moveTo>
                    <a:pt x="912" y="0"/>
                  </a:moveTo>
                  <a:cubicBezTo>
                    <a:pt x="868" y="101"/>
                    <a:pt x="801" y="190"/>
                    <a:pt x="724" y="279"/>
                  </a:cubicBezTo>
                  <a:cubicBezTo>
                    <a:pt x="645" y="356"/>
                    <a:pt x="556" y="423"/>
                    <a:pt x="467" y="490"/>
                  </a:cubicBezTo>
                  <a:cubicBezTo>
                    <a:pt x="378" y="556"/>
                    <a:pt x="279" y="623"/>
                    <a:pt x="201" y="701"/>
                  </a:cubicBezTo>
                  <a:cubicBezTo>
                    <a:pt x="112" y="790"/>
                    <a:pt x="34" y="879"/>
                    <a:pt x="0" y="1001"/>
                  </a:cubicBezTo>
                  <a:lnTo>
                    <a:pt x="12" y="1001"/>
                  </a:lnTo>
                  <a:cubicBezTo>
                    <a:pt x="89" y="924"/>
                    <a:pt x="168" y="846"/>
                    <a:pt x="257" y="779"/>
                  </a:cubicBezTo>
                  <a:cubicBezTo>
                    <a:pt x="346" y="701"/>
                    <a:pt x="423" y="623"/>
                    <a:pt x="512" y="546"/>
                  </a:cubicBezTo>
                  <a:cubicBezTo>
                    <a:pt x="601" y="479"/>
                    <a:pt x="679" y="390"/>
                    <a:pt x="757" y="301"/>
                  </a:cubicBezTo>
                  <a:cubicBezTo>
                    <a:pt x="835" y="212"/>
                    <a:pt x="890" y="111"/>
                    <a:pt x="92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11"/>
            <p:cNvSpPr/>
            <p:nvPr/>
          </p:nvSpPr>
          <p:spPr>
            <a:xfrm>
              <a:off x="2109408" y="4358538"/>
              <a:ext cx="93568" cy="128874"/>
            </a:xfrm>
            <a:custGeom>
              <a:avLst/>
              <a:gdLst/>
              <a:ahLst/>
              <a:cxnLst/>
              <a:rect l="l" t="t" r="r" b="b"/>
              <a:pathLst>
                <a:path w="2682" h="3694" extrusionOk="0">
                  <a:moveTo>
                    <a:pt x="2670" y="0"/>
                  </a:moveTo>
                  <a:cubicBezTo>
                    <a:pt x="2470" y="334"/>
                    <a:pt x="2214" y="623"/>
                    <a:pt x="1947" y="902"/>
                  </a:cubicBezTo>
                  <a:cubicBezTo>
                    <a:pt x="1680" y="1169"/>
                    <a:pt x="1391" y="1424"/>
                    <a:pt x="1124" y="1703"/>
                  </a:cubicBezTo>
                  <a:cubicBezTo>
                    <a:pt x="846" y="1970"/>
                    <a:pt x="568" y="2259"/>
                    <a:pt x="368" y="2592"/>
                  </a:cubicBezTo>
                  <a:cubicBezTo>
                    <a:pt x="168" y="2926"/>
                    <a:pt x="12" y="3304"/>
                    <a:pt x="0" y="3693"/>
                  </a:cubicBezTo>
                  <a:lnTo>
                    <a:pt x="12" y="3693"/>
                  </a:lnTo>
                  <a:cubicBezTo>
                    <a:pt x="112" y="3326"/>
                    <a:pt x="290" y="2981"/>
                    <a:pt x="501" y="2670"/>
                  </a:cubicBezTo>
                  <a:cubicBezTo>
                    <a:pt x="712" y="2358"/>
                    <a:pt x="946" y="2069"/>
                    <a:pt x="1213" y="1792"/>
                  </a:cubicBezTo>
                  <a:cubicBezTo>
                    <a:pt x="1469" y="1502"/>
                    <a:pt x="1747" y="1235"/>
                    <a:pt x="2002" y="946"/>
                  </a:cubicBezTo>
                  <a:cubicBezTo>
                    <a:pt x="2259" y="657"/>
                    <a:pt x="2503" y="356"/>
                    <a:pt x="2681" y="12"/>
                  </a:cubicBezTo>
                  <a:lnTo>
                    <a:pt x="2670"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11"/>
            <p:cNvSpPr/>
            <p:nvPr/>
          </p:nvSpPr>
          <p:spPr>
            <a:xfrm>
              <a:off x="2162578" y="4362027"/>
              <a:ext cx="43086" cy="86207"/>
            </a:xfrm>
            <a:custGeom>
              <a:avLst/>
              <a:gdLst/>
              <a:ahLst/>
              <a:cxnLst/>
              <a:rect l="l" t="t" r="r" b="b"/>
              <a:pathLst>
                <a:path w="1235" h="2471" extrusionOk="0">
                  <a:moveTo>
                    <a:pt x="1224" y="1"/>
                  </a:moveTo>
                  <a:cubicBezTo>
                    <a:pt x="1202" y="234"/>
                    <a:pt x="1101" y="457"/>
                    <a:pt x="990" y="646"/>
                  </a:cubicBezTo>
                  <a:cubicBezTo>
                    <a:pt x="879" y="846"/>
                    <a:pt x="735" y="1024"/>
                    <a:pt x="590" y="1213"/>
                  </a:cubicBezTo>
                  <a:cubicBezTo>
                    <a:pt x="446" y="1391"/>
                    <a:pt x="290" y="1569"/>
                    <a:pt x="189" y="1781"/>
                  </a:cubicBezTo>
                  <a:cubicBezTo>
                    <a:pt x="78" y="1991"/>
                    <a:pt x="1" y="2236"/>
                    <a:pt x="23" y="2470"/>
                  </a:cubicBezTo>
                  <a:lnTo>
                    <a:pt x="34" y="2470"/>
                  </a:lnTo>
                  <a:cubicBezTo>
                    <a:pt x="90" y="2248"/>
                    <a:pt x="179" y="2036"/>
                    <a:pt x="290" y="1847"/>
                  </a:cubicBezTo>
                  <a:cubicBezTo>
                    <a:pt x="412" y="1647"/>
                    <a:pt x="534" y="1458"/>
                    <a:pt x="668" y="1269"/>
                  </a:cubicBezTo>
                  <a:cubicBezTo>
                    <a:pt x="801" y="1079"/>
                    <a:pt x="935" y="891"/>
                    <a:pt x="1046" y="679"/>
                  </a:cubicBezTo>
                  <a:cubicBezTo>
                    <a:pt x="1146" y="468"/>
                    <a:pt x="1224" y="246"/>
                    <a:pt x="1235" y="12"/>
                  </a:cubicBezTo>
                  <a:lnTo>
                    <a:pt x="122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11"/>
            <p:cNvSpPr/>
            <p:nvPr/>
          </p:nvSpPr>
          <p:spPr>
            <a:xfrm>
              <a:off x="2164497" y="4373679"/>
              <a:ext cx="40818" cy="96255"/>
            </a:xfrm>
            <a:custGeom>
              <a:avLst/>
              <a:gdLst/>
              <a:ahLst/>
              <a:cxnLst/>
              <a:rect l="l" t="t" r="r" b="b"/>
              <a:pathLst>
                <a:path w="1170" h="2759" extrusionOk="0">
                  <a:moveTo>
                    <a:pt x="1169" y="1"/>
                  </a:moveTo>
                  <a:cubicBezTo>
                    <a:pt x="1113" y="245"/>
                    <a:pt x="1002" y="468"/>
                    <a:pt x="880" y="690"/>
                  </a:cubicBezTo>
                  <a:cubicBezTo>
                    <a:pt x="757" y="901"/>
                    <a:pt x="624" y="1124"/>
                    <a:pt x="512" y="1346"/>
                  </a:cubicBezTo>
                  <a:cubicBezTo>
                    <a:pt x="401" y="1568"/>
                    <a:pt x="290" y="1791"/>
                    <a:pt x="201" y="2036"/>
                  </a:cubicBezTo>
                  <a:cubicBezTo>
                    <a:pt x="112" y="2270"/>
                    <a:pt x="45" y="2514"/>
                    <a:pt x="1" y="2759"/>
                  </a:cubicBezTo>
                  <a:lnTo>
                    <a:pt x="12" y="2759"/>
                  </a:lnTo>
                  <a:cubicBezTo>
                    <a:pt x="101" y="2525"/>
                    <a:pt x="190" y="2292"/>
                    <a:pt x="290" y="2069"/>
                  </a:cubicBezTo>
                  <a:cubicBezTo>
                    <a:pt x="379" y="1835"/>
                    <a:pt x="479" y="1602"/>
                    <a:pt x="579" y="1380"/>
                  </a:cubicBezTo>
                  <a:cubicBezTo>
                    <a:pt x="680" y="1157"/>
                    <a:pt x="802" y="935"/>
                    <a:pt x="924" y="712"/>
                  </a:cubicBezTo>
                  <a:cubicBezTo>
                    <a:pt x="1036" y="490"/>
                    <a:pt x="1135" y="245"/>
                    <a:pt x="116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11"/>
            <p:cNvSpPr/>
            <p:nvPr/>
          </p:nvSpPr>
          <p:spPr>
            <a:xfrm>
              <a:off x="1985240" y="4248779"/>
              <a:ext cx="203743" cy="127758"/>
            </a:xfrm>
            <a:custGeom>
              <a:avLst/>
              <a:gdLst/>
              <a:ahLst/>
              <a:cxnLst/>
              <a:rect l="l" t="t" r="r" b="b"/>
              <a:pathLst>
                <a:path w="5840" h="3662" extrusionOk="0">
                  <a:moveTo>
                    <a:pt x="1529" y="0"/>
                  </a:moveTo>
                  <a:cubicBezTo>
                    <a:pt x="1311" y="0"/>
                    <a:pt x="1112" y="48"/>
                    <a:pt x="924" y="166"/>
                  </a:cubicBezTo>
                  <a:cubicBezTo>
                    <a:pt x="479" y="455"/>
                    <a:pt x="512" y="555"/>
                    <a:pt x="257" y="900"/>
                  </a:cubicBezTo>
                  <a:cubicBezTo>
                    <a:pt x="0" y="1233"/>
                    <a:pt x="23" y="1645"/>
                    <a:pt x="123" y="2145"/>
                  </a:cubicBezTo>
                  <a:cubicBezTo>
                    <a:pt x="212" y="2635"/>
                    <a:pt x="323" y="3269"/>
                    <a:pt x="813" y="3480"/>
                  </a:cubicBezTo>
                  <a:cubicBezTo>
                    <a:pt x="1159" y="3627"/>
                    <a:pt x="1473" y="3661"/>
                    <a:pt x="1733" y="3661"/>
                  </a:cubicBezTo>
                  <a:cubicBezTo>
                    <a:pt x="1849" y="3661"/>
                    <a:pt x="1954" y="3654"/>
                    <a:pt x="2047" y="3647"/>
                  </a:cubicBezTo>
                  <a:cubicBezTo>
                    <a:pt x="2348" y="3625"/>
                    <a:pt x="2959" y="3603"/>
                    <a:pt x="3270" y="3502"/>
                  </a:cubicBezTo>
                  <a:cubicBezTo>
                    <a:pt x="3582" y="3413"/>
                    <a:pt x="4538" y="3203"/>
                    <a:pt x="4983" y="3124"/>
                  </a:cubicBezTo>
                  <a:cubicBezTo>
                    <a:pt x="5428" y="3035"/>
                    <a:pt x="5795" y="3035"/>
                    <a:pt x="5795" y="3035"/>
                  </a:cubicBezTo>
                  <a:lnTo>
                    <a:pt x="5840" y="2202"/>
                  </a:lnTo>
                  <a:lnTo>
                    <a:pt x="5840" y="2202"/>
                  </a:lnTo>
                  <a:cubicBezTo>
                    <a:pt x="5840" y="2202"/>
                    <a:pt x="5825" y="2205"/>
                    <a:pt x="5795" y="2205"/>
                  </a:cubicBezTo>
                  <a:cubicBezTo>
                    <a:pt x="5689" y="2205"/>
                    <a:pt x="5394" y="2158"/>
                    <a:pt x="4883" y="1734"/>
                  </a:cubicBezTo>
                  <a:cubicBezTo>
                    <a:pt x="4216" y="1189"/>
                    <a:pt x="3226" y="410"/>
                    <a:pt x="2548" y="210"/>
                  </a:cubicBezTo>
                  <a:cubicBezTo>
                    <a:pt x="2157" y="89"/>
                    <a:pt x="1825" y="0"/>
                    <a:pt x="1529"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11"/>
            <p:cNvSpPr/>
            <p:nvPr/>
          </p:nvSpPr>
          <p:spPr>
            <a:xfrm>
              <a:off x="2074101" y="4328185"/>
              <a:ext cx="114885" cy="46679"/>
            </a:xfrm>
            <a:custGeom>
              <a:avLst/>
              <a:gdLst/>
              <a:ahLst/>
              <a:cxnLst/>
              <a:rect l="l" t="t" r="r" b="b"/>
              <a:pathLst>
                <a:path w="3293" h="1338" extrusionOk="0">
                  <a:moveTo>
                    <a:pt x="3293" y="25"/>
                  </a:moveTo>
                  <a:lnTo>
                    <a:pt x="3292" y="37"/>
                  </a:lnTo>
                  <a:lnTo>
                    <a:pt x="3292" y="37"/>
                  </a:lnTo>
                  <a:cubicBezTo>
                    <a:pt x="3292" y="37"/>
                    <a:pt x="3293" y="37"/>
                    <a:pt x="3293" y="37"/>
                  </a:cubicBezTo>
                  <a:lnTo>
                    <a:pt x="3293" y="25"/>
                  </a:lnTo>
                  <a:close/>
                  <a:moveTo>
                    <a:pt x="2632" y="0"/>
                  </a:moveTo>
                  <a:cubicBezTo>
                    <a:pt x="2522" y="0"/>
                    <a:pt x="2412" y="18"/>
                    <a:pt x="2303" y="37"/>
                  </a:cubicBezTo>
                  <a:cubicBezTo>
                    <a:pt x="2247" y="47"/>
                    <a:pt x="2181" y="59"/>
                    <a:pt x="2125" y="92"/>
                  </a:cubicBezTo>
                  <a:cubicBezTo>
                    <a:pt x="2069" y="114"/>
                    <a:pt x="2025" y="159"/>
                    <a:pt x="1969" y="192"/>
                  </a:cubicBezTo>
                  <a:cubicBezTo>
                    <a:pt x="1780" y="359"/>
                    <a:pt x="1580" y="492"/>
                    <a:pt x="1346" y="593"/>
                  </a:cubicBezTo>
                  <a:cubicBezTo>
                    <a:pt x="1224" y="637"/>
                    <a:pt x="1101" y="682"/>
                    <a:pt x="980" y="737"/>
                  </a:cubicBezTo>
                  <a:cubicBezTo>
                    <a:pt x="723" y="860"/>
                    <a:pt x="501" y="1071"/>
                    <a:pt x="245" y="1216"/>
                  </a:cubicBezTo>
                  <a:cubicBezTo>
                    <a:pt x="167" y="1249"/>
                    <a:pt x="78" y="1282"/>
                    <a:pt x="1" y="1338"/>
                  </a:cubicBezTo>
                  <a:cubicBezTo>
                    <a:pt x="268" y="1315"/>
                    <a:pt x="545" y="1282"/>
                    <a:pt x="723" y="1226"/>
                  </a:cubicBezTo>
                  <a:cubicBezTo>
                    <a:pt x="1035" y="1137"/>
                    <a:pt x="1991" y="927"/>
                    <a:pt x="2436" y="848"/>
                  </a:cubicBezTo>
                  <a:cubicBezTo>
                    <a:pt x="2881" y="759"/>
                    <a:pt x="3248" y="759"/>
                    <a:pt x="3248" y="759"/>
                  </a:cubicBezTo>
                  <a:lnTo>
                    <a:pt x="3292" y="37"/>
                  </a:lnTo>
                  <a:lnTo>
                    <a:pt x="3292" y="37"/>
                  </a:lnTo>
                  <a:cubicBezTo>
                    <a:pt x="3192" y="59"/>
                    <a:pt x="3093" y="70"/>
                    <a:pt x="3004" y="70"/>
                  </a:cubicBezTo>
                  <a:cubicBezTo>
                    <a:pt x="2903" y="59"/>
                    <a:pt x="2804" y="25"/>
                    <a:pt x="2703" y="3"/>
                  </a:cubicBezTo>
                  <a:cubicBezTo>
                    <a:pt x="2679" y="1"/>
                    <a:pt x="2656" y="0"/>
                    <a:pt x="263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11"/>
            <p:cNvSpPr/>
            <p:nvPr/>
          </p:nvSpPr>
          <p:spPr>
            <a:xfrm>
              <a:off x="2113281" y="4349641"/>
              <a:ext cx="71066" cy="9350"/>
            </a:xfrm>
            <a:custGeom>
              <a:avLst/>
              <a:gdLst/>
              <a:ahLst/>
              <a:cxnLst/>
              <a:rect l="l" t="t" r="r" b="b"/>
              <a:pathLst>
                <a:path w="2037" h="268" extrusionOk="0">
                  <a:moveTo>
                    <a:pt x="2025" y="0"/>
                  </a:moveTo>
                  <a:cubicBezTo>
                    <a:pt x="1869" y="67"/>
                    <a:pt x="1703" y="122"/>
                    <a:pt x="1536" y="122"/>
                  </a:cubicBezTo>
                  <a:cubicBezTo>
                    <a:pt x="1447" y="122"/>
                    <a:pt x="1369" y="100"/>
                    <a:pt x="1280" y="89"/>
                  </a:cubicBezTo>
                  <a:lnTo>
                    <a:pt x="1013" y="55"/>
                  </a:lnTo>
                  <a:cubicBezTo>
                    <a:pt x="972" y="53"/>
                    <a:pt x="930" y="51"/>
                    <a:pt x="887" y="51"/>
                  </a:cubicBezTo>
                  <a:cubicBezTo>
                    <a:pt x="758" y="51"/>
                    <a:pt x="624" y="64"/>
                    <a:pt x="490" y="89"/>
                  </a:cubicBezTo>
                  <a:cubicBezTo>
                    <a:pt x="324" y="122"/>
                    <a:pt x="156" y="178"/>
                    <a:pt x="1" y="255"/>
                  </a:cubicBezTo>
                  <a:lnTo>
                    <a:pt x="1" y="267"/>
                  </a:lnTo>
                  <a:cubicBezTo>
                    <a:pt x="168" y="223"/>
                    <a:pt x="334" y="178"/>
                    <a:pt x="502" y="156"/>
                  </a:cubicBezTo>
                  <a:cubicBezTo>
                    <a:pt x="680" y="134"/>
                    <a:pt x="846" y="122"/>
                    <a:pt x="1013" y="122"/>
                  </a:cubicBezTo>
                  <a:cubicBezTo>
                    <a:pt x="1102" y="122"/>
                    <a:pt x="1191" y="134"/>
                    <a:pt x="1269" y="134"/>
                  </a:cubicBezTo>
                  <a:cubicBezTo>
                    <a:pt x="1358" y="144"/>
                    <a:pt x="1447" y="156"/>
                    <a:pt x="1536" y="156"/>
                  </a:cubicBezTo>
                  <a:cubicBezTo>
                    <a:pt x="1713" y="156"/>
                    <a:pt x="1881" y="77"/>
                    <a:pt x="2036" y="11"/>
                  </a:cubicBezTo>
                  <a:lnTo>
                    <a:pt x="202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11"/>
            <p:cNvSpPr/>
            <p:nvPr/>
          </p:nvSpPr>
          <p:spPr>
            <a:xfrm>
              <a:off x="2067123" y="4283668"/>
              <a:ext cx="117222" cy="52017"/>
            </a:xfrm>
            <a:custGeom>
              <a:avLst/>
              <a:gdLst/>
              <a:ahLst/>
              <a:cxnLst/>
              <a:rect l="l" t="t" r="r" b="b"/>
              <a:pathLst>
                <a:path w="3360" h="1491" extrusionOk="0">
                  <a:moveTo>
                    <a:pt x="234" y="0"/>
                  </a:moveTo>
                  <a:cubicBezTo>
                    <a:pt x="156" y="0"/>
                    <a:pt x="78" y="11"/>
                    <a:pt x="1" y="33"/>
                  </a:cubicBezTo>
                  <a:lnTo>
                    <a:pt x="1" y="45"/>
                  </a:lnTo>
                  <a:cubicBezTo>
                    <a:pt x="24" y="43"/>
                    <a:pt x="47" y="42"/>
                    <a:pt x="70" y="42"/>
                  </a:cubicBezTo>
                  <a:cubicBezTo>
                    <a:pt x="355" y="42"/>
                    <a:pt x="623" y="163"/>
                    <a:pt x="890" y="256"/>
                  </a:cubicBezTo>
                  <a:cubicBezTo>
                    <a:pt x="1180" y="367"/>
                    <a:pt x="1457" y="467"/>
                    <a:pt x="1736" y="612"/>
                  </a:cubicBezTo>
                  <a:cubicBezTo>
                    <a:pt x="2013" y="745"/>
                    <a:pt x="2280" y="901"/>
                    <a:pt x="2525" y="1090"/>
                  </a:cubicBezTo>
                  <a:cubicBezTo>
                    <a:pt x="2658" y="1168"/>
                    <a:pt x="2781" y="1268"/>
                    <a:pt x="2915" y="1346"/>
                  </a:cubicBezTo>
                  <a:cubicBezTo>
                    <a:pt x="3048" y="1424"/>
                    <a:pt x="3204" y="1491"/>
                    <a:pt x="3359" y="1491"/>
                  </a:cubicBezTo>
                  <a:lnTo>
                    <a:pt x="3359" y="1479"/>
                  </a:lnTo>
                  <a:cubicBezTo>
                    <a:pt x="3204" y="1468"/>
                    <a:pt x="3059" y="1402"/>
                    <a:pt x="2937" y="1313"/>
                  </a:cubicBezTo>
                  <a:cubicBezTo>
                    <a:pt x="2803" y="1234"/>
                    <a:pt x="2692" y="1135"/>
                    <a:pt x="2569" y="1034"/>
                  </a:cubicBezTo>
                  <a:cubicBezTo>
                    <a:pt x="2314" y="846"/>
                    <a:pt x="2058" y="678"/>
                    <a:pt x="1780" y="523"/>
                  </a:cubicBezTo>
                  <a:cubicBezTo>
                    <a:pt x="1513" y="367"/>
                    <a:pt x="1224" y="233"/>
                    <a:pt x="923" y="134"/>
                  </a:cubicBezTo>
                  <a:cubicBezTo>
                    <a:pt x="779" y="89"/>
                    <a:pt x="623" y="45"/>
                    <a:pt x="468" y="23"/>
                  </a:cubicBezTo>
                  <a:cubicBezTo>
                    <a:pt x="389" y="0"/>
                    <a:pt x="312" y="0"/>
                    <a:pt x="23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11"/>
            <p:cNvSpPr/>
            <p:nvPr/>
          </p:nvSpPr>
          <p:spPr>
            <a:xfrm>
              <a:off x="2035305" y="4307706"/>
              <a:ext cx="147086" cy="33701"/>
            </a:xfrm>
            <a:custGeom>
              <a:avLst/>
              <a:gdLst/>
              <a:ahLst/>
              <a:cxnLst/>
              <a:rect l="l" t="t" r="r" b="b"/>
              <a:pathLst>
                <a:path w="4216" h="966" extrusionOk="0">
                  <a:moveTo>
                    <a:pt x="11" y="1"/>
                  </a:moveTo>
                  <a:lnTo>
                    <a:pt x="1" y="12"/>
                  </a:lnTo>
                  <a:cubicBezTo>
                    <a:pt x="156" y="112"/>
                    <a:pt x="334" y="179"/>
                    <a:pt x="523" y="212"/>
                  </a:cubicBezTo>
                  <a:cubicBezTo>
                    <a:pt x="701" y="246"/>
                    <a:pt x="890" y="256"/>
                    <a:pt x="1068" y="268"/>
                  </a:cubicBezTo>
                  <a:cubicBezTo>
                    <a:pt x="1139" y="270"/>
                    <a:pt x="1210" y="270"/>
                    <a:pt x="1281" y="270"/>
                  </a:cubicBezTo>
                  <a:cubicBezTo>
                    <a:pt x="1332" y="270"/>
                    <a:pt x="1383" y="270"/>
                    <a:pt x="1434" y="270"/>
                  </a:cubicBezTo>
                  <a:cubicBezTo>
                    <a:pt x="1677" y="270"/>
                    <a:pt x="1917" y="275"/>
                    <a:pt x="2147" y="335"/>
                  </a:cubicBezTo>
                  <a:cubicBezTo>
                    <a:pt x="2492" y="424"/>
                    <a:pt x="2803" y="601"/>
                    <a:pt x="3137" y="746"/>
                  </a:cubicBezTo>
                  <a:cubicBezTo>
                    <a:pt x="3315" y="824"/>
                    <a:pt x="3481" y="891"/>
                    <a:pt x="3659" y="924"/>
                  </a:cubicBezTo>
                  <a:cubicBezTo>
                    <a:pt x="3774" y="951"/>
                    <a:pt x="3889" y="965"/>
                    <a:pt x="4001" y="965"/>
                  </a:cubicBezTo>
                  <a:cubicBezTo>
                    <a:pt x="4074" y="965"/>
                    <a:pt x="4145" y="959"/>
                    <a:pt x="4215" y="946"/>
                  </a:cubicBezTo>
                  <a:lnTo>
                    <a:pt x="4215" y="924"/>
                  </a:lnTo>
                  <a:cubicBezTo>
                    <a:pt x="4165" y="930"/>
                    <a:pt x="4115" y="932"/>
                    <a:pt x="4066" y="932"/>
                  </a:cubicBezTo>
                  <a:cubicBezTo>
                    <a:pt x="3931" y="932"/>
                    <a:pt x="3801" y="912"/>
                    <a:pt x="3671" y="879"/>
                  </a:cubicBezTo>
                  <a:cubicBezTo>
                    <a:pt x="3504" y="835"/>
                    <a:pt x="3337" y="757"/>
                    <a:pt x="3170" y="679"/>
                  </a:cubicBezTo>
                  <a:cubicBezTo>
                    <a:pt x="2848" y="523"/>
                    <a:pt x="2536" y="323"/>
                    <a:pt x="2181" y="212"/>
                  </a:cubicBezTo>
                  <a:cubicBezTo>
                    <a:pt x="1885" y="132"/>
                    <a:pt x="1583" y="108"/>
                    <a:pt x="1285" y="108"/>
                  </a:cubicBezTo>
                  <a:cubicBezTo>
                    <a:pt x="1212" y="108"/>
                    <a:pt x="1140" y="110"/>
                    <a:pt x="1068" y="112"/>
                  </a:cubicBezTo>
                  <a:cubicBezTo>
                    <a:pt x="987" y="115"/>
                    <a:pt x="906" y="116"/>
                    <a:pt x="825" y="116"/>
                  </a:cubicBezTo>
                  <a:cubicBezTo>
                    <a:pt x="550" y="116"/>
                    <a:pt x="278" y="95"/>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11"/>
            <p:cNvSpPr/>
            <p:nvPr/>
          </p:nvSpPr>
          <p:spPr>
            <a:xfrm>
              <a:off x="2086905" y="4338896"/>
              <a:ext cx="97441" cy="8827"/>
            </a:xfrm>
            <a:custGeom>
              <a:avLst/>
              <a:gdLst/>
              <a:ahLst/>
              <a:cxnLst/>
              <a:rect l="l" t="t" r="r" b="b"/>
              <a:pathLst>
                <a:path w="2793" h="253" extrusionOk="0">
                  <a:moveTo>
                    <a:pt x="837" y="0"/>
                  </a:moveTo>
                  <a:cubicBezTo>
                    <a:pt x="785" y="0"/>
                    <a:pt x="732" y="3"/>
                    <a:pt x="679" y="7"/>
                  </a:cubicBezTo>
                  <a:cubicBezTo>
                    <a:pt x="445" y="30"/>
                    <a:pt x="190" y="96"/>
                    <a:pt x="0" y="241"/>
                  </a:cubicBezTo>
                  <a:lnTo>
                    <a:pt x="12" y="252"/>
                  </a:lnTo>
                  <a:cubicBezTo>
                    <a:pt x="234" y="163"/>
                    <a:pt x="457" y="130"/>
                    <a:pt x="690" y="119"/>
                  </a:cubicBezTo>
                  <a:cubicBezTo>
                    <a:pt x="912" y="119"/>
                    <a:pt x="1146" y="130"/>
                    <a:pt x="1380" y="152"/>
                  </a:cubicBezTo>
                  <a:cubicBezTo>
                    <a:pt x="1614" y="175"/>
                    <a:pt x="1847" y="208"/>
                    <a:pt x="2091" y="219"/>
                  </a:cubicBezTo>
                  <a:cubicBezTo>
                    <a:pt x="2128" y="221"/>
                    <a:pt x="2165" y="222"/>
                    <a:pt x="2203" y="222"/>
                  </a:cubicBezTo>
                  <a:cubicBezTo>
                    <a:pt x="2402" y="222"/>
                    <a:pt x="2605" y="197"/>
                    <a:pt x="2792" y="141"/>
                  </a:cubicBezTo>
                  <a:lnTo>
                    <a:pt x="2792" y="130"/>
                  </a:lnTo>
                  <a:cubicBezTo>
                    <a:pt x="2649" y="164"/>
                    <a:pt x="2507" y="177"/>
                    <a:pt x="2364" y="177"/>
                  </a:cubicBezTo>
                  <a:cubicBezTo>
                    <a:pt x="2273" y="177"/>
                    <a:pt x="2182" y="172"/>
                    <a:pt x="2091" y="163"/>
                  </a:cubicBezTo>
                  <a:cubicBezTo>
                    <a:pt x="1858" y="141"/>
                    <a:pt x="1624" y="96"/>
                    <a:pt x="1391" y="63"/>
                  </a:cubicBezTo>
                  <a:cubicBezTo>
                    <a:pt x="1208" y="29"/>
                    <a:pt x="1025" y="0"/>
                    <a:pt x="83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11"/>
            <p:cNvSpPr/>
            <p:nvPr/>
          </p:nvSpPr>
          <p:spPr>
            <a:xfrm>
              <a:off x="2102047" y="4128833"/>
              <a:ext cx="133131" cy="203743"/>
            </a:xfrm>
            <a:custGeom>
              <a:avLst/>
              <a:gdLst/>
              <a:ahLst/>
              <a:cxnLst/>
              <a:rect l="l" t="t" r="r" b="b"/>
              <a:pathLst>
                <a:path w="3816" h="5840" extrusionOk="0">
                  <a:moveTo>
                    <a:pt x="2953" y="0"/>
                  </a:moveTo>
                  <a:cubicBezTo>
                    <a:pt x="2951" y="0"/>
                    <a:pt x="2949" y="0"/>
                    <a:pt x="2948" y="0"/>
                  </a:cubicBezTo>
                  <a:cubicBezTo>
                    <a:pt x="2670" y="0"/>
                    <a:pt x="2636" y="56"/>
                    <a:pt x="2480" y="56"/>
                  </a:cubicBezTo>
                  <a:cubicBezTo>
                    <a:pt x="2325" y="67"/>
                    <a:pt x="2336" y="123"/>
                    <a:pt x="2191" y="156"/>
                  </a:cubicBezTo>
                  <a:cubicBezTo>
                    <a:pt x="2180" y="159"/>
                    <a:pt x="2168" y="161"/>
                    <a:pt x="2154" y="161"/>
                  </a:cubicBezTo>
                  <a:cubicBezTo>
                    <a:pt x="2040" y="161"/>
                    <a:pt x="1859" y="40"/>
                    <a:pt x="1646" y="40"/>
                  </a:cubicBezTo>
                  <a:cubicBezTo>
                    <a:pt x="1576" y="40"/>
                    <a:pt x="1501" y="53"/>
                    <a:pt x="1424" y="89"/>
                  </a:cubicBezTo>
                  <a:cubicBezTo>
                    <a:pt x="1091" y="245"/>
                    <a:pt x="1002" y="378"/>
                    <a:pt x="834" y="467"/>
                  </a:cubicBezTo>
                  <a:cubicBezTo>
                    <a:pt x="679" y="568"/>
                    <a:pt x="179" y="845"/>
                    <a:pt x="90" y="1490"/>
                  </a:cubicBezTo>
                  <a:cubicBezTo>
                    <a:pt x="1" y="2125"/>
                    <a:pt x="356" y="2981"/>
                    <a:pt x="857" y="3715"/>
                  </a:cubicBezTo>
                  <a:cubicBezTo>
                    <a:pt x="1357" y="4449"/>
                    <a:pt x="1791" y="4705"/>
                    <a:pt x="2025" y="5027"/>
                  </a:cubicBezTo>
                  <a:cubicBezTo>
                    <a:pt x="2258" y="5350"/>
                    <a:pt x="2480" y="5840"/>
                    <a:pt x="2480" y="5840"/>
                  </a:cubicBezTo>
                  <a:lnTo>
                    <a:pt x="3671" y="5517"/>
                  </a:lnTo>
                  <a:cubicBezTo>
                    <a:pt x="3671" y="5517"/>
                    <a:pt x="3582" y="5294"/>
                    <a:pt x="3659" y="4416"/>
                  </a:cubicBezTo>
                  <a:cubicBezTo>
                    <a:pt x="3738" y="3537"/>
                    <a:pt x="3815" y="3559"/>
                    <a:pt x="3748" y="3092"/>
                  </a:cubicBezTo>
                  <a:cubicBezTo>
                    <a:pt x="3682" y="2637"/>
                    <a:pt x="3481" y="1646"/>
                    <a:pt x="3448" y="1224"/>
                  </a:cubicBezTo>
                  <a:cubicBezTo>
                    <a:pt x="3426" y="804"/>
                    <a:pt x="3229" y="0"/>
                    <a:pt x="295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11"/>
            <p:cNvSpPr/>
            <p:nvPr/>
          </p:nvSpPr>
          <p:spPr>
            <a:xfrm>
              <a:off x="2176150" y="4268317"/>
              <a:ext cx="55122" cy="64263"/>
            </a:xfrm>
            <a:custGeom>
              <a:avLst/>
              <a:gdLst/>
              <a:ahLst/>
              <a:cxnLst/>
              <a:rect l="l" t="t" r="r" b="b"/>
              <a:pathLst>
                <a:path w="1580" h="1842" extrusionOk="0">
                  <a:moveTo>
                    <a:pt x="1530" y="0"/>
                  </a:moveTo>
                  <a:cubicBezTo>
                    <a:pt x="1455" y="0"/>
                    <a:pt x="1377" y="37"/>
                    <a:pt x="1313" y="73"/>
                  </a:cubicBezTo>
                  <a:cubicBezTo>
                    <a:pt x="969" y="307"/>
                    <a:pt x="712" y="663"/>
                    <a:pt x="368" y="885"/>
                  </a:cubicBezTo>
                  <a:cubicBezTo>
                    <a:pt x="234" y="974"/>
                    <a:pt x="89" y="1052"/>
                    <a:pt x="0" y="1174"/>
                  </a:cubicBezTo>
                  <a:cubicBezTo>
                    <a:pt x="190" y="1474"/>
                    <a:pt x="356" y="1842"/>
                    <a:pt x="356" y="1842"/>
                  </a:cubicBezTo>
                  <a:lnTo>
                    <a:pt x="1547" y="1519"/>
                  </a:lnTo>
                  <a:cubicBezTo>
                    <a:pt x="1547" y="1519"/>
                    <a:pt x="1458" y="1296"/>
                    <a:pt x="1535" y="418"/>
                  </a:cubicBezTo>
                  <a:cubicBezTo>
                    <a:pt x="1547" y="251"/>
                    <a:pt x="1569" y="117"/>
                    <a:pt x="1580" y="6"/>
                  </a:cubicBezTo>
                  <a:cubicBezTo>
                    <a:pt x="1563" y="2"/>
                    <a:pt x="1547" y="0"/>
                    <a:pt x="153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11"/>
            <p:cNvSpPr/>
            <p:nvPr/>
          </p:nvSpPr>
          <p:spPr>
            <a:xfrm>
              <a:off x="2140459" y="4223904"/>
              <a:ext cx="55890" cy="110244"/>
            </a:xfrm>
            <a:custGeom>
              <a:avLst/>
              <a:gdLst/>
              <a:ahLst/>
              <a:cxnLst/>
              <a:rect l="l" t="t" r="r" b="b"/>
              <a:pathLst>
                <a:path w="1602" h="3160" extrusionOk="0">
                  <a:moveTo>
                    <a:pt x="0" y="0"/>
                  </a:moveTo>
                  <a:cubicBezTo>
                    <a:pt x="34" y="300"/>
                    <a:pt x="145" y="579"/>
                    <a:pt x="279" y="846"/>
                  </a:cubicBezTo>
                  <a:cubicBezTo>
                    <a:pt x="412" y="1113"/>
                    <a:pt x="579" y="1368"/>
                    <a:pt x="746" y="1613"/>
                  </a:cubicBezTo>
                  <a:cubicBezTo>
                    <a:pt x="912" y="1857"/>
                    <a:pt x="1080" y="2102"/>
                    <a:pt x="1224" y="2358"/>
                  </a:cubicBezTo>
                  <a:cubicBezTo>
                    <a:pt x="1369" y="2603"/>
                    <a:pt x="1502" y="2870"/>
                    <a:pt x="1591" y="3159"/>
                  </a:cubicBezTo>
                  <a:lnTo>
                    <a:pt x="1602" y="3148"/>
                  </a:lnTo>
                  <a:cubicBezTo>
                    <a:pt x="1524" y="2870"/>
                    <a:pt x="1402" y="2592"/>
                    <a:pt x="1268" y="2325"/>
                  </a:cubicBezTo>
                  <a:cubicBezTo>
                    <a:pt x="1124" y="2069"/>
                    <a:pt x="968" y="1813"/>
                    <a:pt x="813" y="1568"/>
                  </a:cubicBezTo>
                  <a:cubicBezTo>
                    <a:pt x="657" y="1313"/>
                    <a:pt x="512" y="1057"/>
                    <a:pt x="368" y="801"/>
                  </a:cubicBezTo>
                  <a:cubicBezTo>
                    <a:pt x="223" y="545"/>
                    <a:pt x="101" y="278"/>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11"/>
            <p:cNvSpPr/>
            <p:nvPr/>
          </p:nvSpPr>
          <p:spPr>
            <a:xfrm>
              <a:off x="2169172" y="4195191"/>
              <a:ext cx="38062" cy="143213"/>
            </a:xfrm>
            <a:custGeom>
              <a:avLst/>
              <a:gdLst/>
              <a:ahLst/>
              <a:cxnLst/>
              <a:rect l="l" t="t" r="r" b="b"/>
              <a:pathLst>
                <a:path w="1091" h="4105" extrusionOk="0">
                  <a:moveTo>
                    <a:pt x="12" y="0"/>
                  </a:moveTo>
                  <a:cubicBezTo>
                    <a:pt x="56" y="356"/>
                    <a:pt x="0" y="701"/>
                    <a:pt x="12" y="1068"/>
                  </a:cubicBezTo>
                  <a:cubicBezTo>
                    <a:pt x="23" y="1435"/>
                    <a:pt x="134" y="1791"/>
                    <a:pt x="257" y="2124"/>
                  </a:cubicBezTo>
                  <a:cubicBezTo>
                    <a:pt x="378" y="2458"/>
                    <a:pt x="523" y="2781"/>
                    <a:pt x="668" y="3115"/>
                  </a:cubicBezTo>
                  <a:lnTo>
                    <a:pt x="1080" y="4104"/>
                  </a:lnTo>
                  <a:lnTo>
                    <a:pt x="1090" y="4093"/>
                  </a:lnTo>
                  <a:lnTo>
                    <a:pt x="724" y="3092"/>
                  </a:lnTo>
                  <a:cubicBezTo>
                    <a:pt x="601" y="2759"/>
                    <a:pt x="479" y="2425"/>
                    <a:pt x="368" y="2091"/>
                  </a:cubicBezTo>
                  <a:cubicBezTo>
                    <a:pt x="257" y="1746"/>
                    <a:pt x="178" y="1402"/>
                    <a:pt x="156" y="1057"/>
                  </a:cubicBezTo>
                  <a:cubicBezTo>
                    <a:pt x="145" y="890"/>
                    <a:pt x="145" y="712"/>
                    <a:pt x="123" y="534"/>
                  </a:cubicBezTo>
                  <a:cubicBezTo>
                    <a:pt x="111" y="434"/>
                    <a:pt x="111" y="345"/>
                    <a:pt x="89" y="256"/>
                  </a:cubicBezTo>
                  <a:cubicBezTo>
                    <a:pt x="79" y="167"/>
                    <a:pt x="56" y="78"/>
                    <a:pt x="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11"/>
            <p:cNvSpPr/>
            <p:nvPr/>
          </p:nvSpPr>
          <p:spPr>
            <a:xfrm>
              <a:off x="2194012" y="4186259"/>
              <a:ext cx="19816" cy="147086"/>
            </a:xfrm>
            <a:custGeom>
              <a:avLst/>
              <a:gdLst/>
              <a:ahLst/>
              <a:cxnLst/>
              <a:rect l="l" t="t" r="r" b="b"/>
              <a:pathLst>
                <a:path w="568" h="4216" extrusionOk="0">
                  <a:moveTo>
                    <a:pt x="145" y="0"/>
                  </a:moveTo>
                  <a:cubicBezTo>
                    <a:pt x="67" y="345"/>
                    <a:pt x="22" y="701"/>
                    <a:pt x="12" y="1068"/>
                  </a:cubicBezTo>
                  <a:cubicBezTo>
                    <a:pt x="0" y="1424"/>
                    <a:pt x="22" y="1780"/>
                    <a:pt x="78" y="2136"/>
                  </a:cubicBezTo>
                  <a:cubicBezTo>
                    <a:pt x="111" y="2314"/>
                    <a:pt x="145" y="2492"/>
                    <a:pt x="190" y="2670"/>
                  </a:cubicBezTo>
                  <a:lnTo>
                    <a:pt x="256" y="2926"/>
                  </a:lnTo>
                  <a:cubicBezTo>
                    <a:pt x="289" y="3015"/>
                    <a:pt x="312" y="3092"/>
                    <a:pt x="334" y="3181"/>
                  </a:cubicBezTo>
                  <a:cubicBezTo>
                    <a:pt x="434" y="3515"/>
                    <a:pt x="512" y="3860"/>
                    <a:pt x="467" y="4216"/>
                  </a:cubicBezTo>
                  <a:lnTo>
                    <a:pt x="489" y="4216"/>
                  </a:lnTo>
                  <a:cubicBezTo>
                    <a:pt x="546" y="4049"/>
                    <a:pt x="568" y="3860"/>
                    <a:pt x="568" y="3682"/>
                  </a:cubicBezTo>
                  <a:cubicBezTo>
                    <a:pt x="556" y="3493"/>
                    <a:pt x="523" y="3315"/>
                    <a:pt x="489" y="3137"/>
                  </a:cubicBezTo>
                  <a:cubicBezTo>
                    <a:pt x="400" y="2792"/>
                    <a:pt x="267" y="2459"/>
                    <a:pt x="200" y="2113"/>
                  </a:cubicBezTo>
                  <a:cubicBezTo>
                    <a:pt x="134" y="1769"/>
                    <a:pt x="89" y="1413"/>
                    <a:pt x="89" y="1068"/>
                  </a:cubicBezTo>
                  <a:cubicBezTo>
                    <a:pt x="78" y="712"/>
                    <a:pt x="101" y="356"/>
                    <a:pt x="156" y="12"/>
                  </a:cubicBezTo>
                  <a:lnTo>
                    <a:pt x="14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11"/>
            <p:cNvSpPr/>
            <p:nvPr/>
          </p:nvSpPr>
          <p:spPr>
            <a:xfrm>
              <a:off x="2217283" y="4208762"/>
              <a:ext cx="9350" cy="123432"/>
            </a:xfrm>
            <a:custGeom>
              <a:avLst/>
              <a:gdLst/>
              <a:ahLst/>
              <a:cxnLst/>
              <a:rect l="l" t="t" r="r" b="b"/>
              <a:pathLst>
                <a:path w="268" h="3538" extrusionOk="0">
                  <a:moveTo>
                    <a:pt x="45" y="0"/>
                  </a:moveTo>
                  <a:cubicBezTo>
                    <a:pt x="89" y="289"/>
                    <a:pt x="134" y="590"/>
                    <a:pt x="145" y="879"/>
                  </a:cubicBezTo>
                  <a:cubicBezTo>
                    <a:pt x="156" y="1179"/>
                    <a:pt x="168" y="1468"/>
                    <a:pt x="156" y="1769"/>
                  </a:cubicBezTo>
                  <a:cubicBezTo>
                    <a:pt x="145" y="1913"/>
                    <a:pt x="134" y="2058"/>
                    <a:pt x="112" y="2214"/>
                  </a:cubicBezTo>
                  <a:cubicBezTo>
                    <a:pt x="89" y="2358"/>
                    <a:pt x="67" y="2503"/>
                    <a:pt x="34" y="2647"/>
                  </a:cubicBezTo>
                  <a:cubicBezTo>
                    <a:pt x="12" y="2792"/>
                    <a:pt x="0" y="2948"/>
                    <a:pt x="0" y="3092"/>
                  </a:cubicBezTo>
                  <a:cubicBezTo>
                    <a:pt x="0" y="3248"/>
                    <a:pt x="23" y="3393"/>
                    <a:pt x="79" y="3537"/>
                  </a:cubicBezTo>
                  <a:lnTo>
                    <a:pt x="89" y="3537"/>
                  </a:lnTo>
                  <a:cubicBezTo>
                    <a:pt x="45" y="3393"/>
                    <a:pt x="23" y="3248"/>
                    <a:pt x="23" y="3092"/>
                  </a:cubicBezTo>
                  <a:cubicBezTo>
                    <a:pt x="34" y="2948"/>
                    <a:pt x="56" y="2803"/>
                    <a:pt x="89" y="2659"/>
                  </a:cubicBezTo>
                  <a:cubicBezTo>
                    <a:pt x="112" y="2514"/>
                    <a:pt x="145" y="2370"/>
                    <a:pt x="178" y="2225"/>
                  </a:cubicBezTo>
                  <a:cubicBezTo>
                    <a:pt x="201" y="2069"/>
                    <a:pt x="223" y="1925"/>
                    <a:pt x="234" y="1769"/>
                  </a:cubicBezTo>
                  <a:cubicBezTo>
                    <a:pt x="257" y="1480"/>
                    <a:pt x="267" y="1179"/>
                    <a:pt x="245" y="879"/>
                  </a:cubicBezTo>
                  <a:cubicBezTo>
                    <a:pt x="212" y="579"/>
                    <a:pt x="156" y="279"/>
                    <a:pt x="5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11"/>
            <p:cNvSpPr/>
            <p:nvPr/>
          </p:nvSpPr>
          <p:spPr>
            <a:xfrm>
              <a:off x="2202944" y="4356619"/>
              <a:ext cx="182008" cy="191253"/>
            </a:xfrm>
            <a:custGeom>
              <a:avLst/>
              <a:gdLst/>
              <a:ahLst/>
              <a:cxnLst/>
              <a:rect l="l" t="t" r="r" b="b"/>
              <a:pathLst>
                <a:path w="5217" h="5482" extrusionOk="0">
                  <a:moveTo>
                    <a:pt x="734" y="0"/>
                  </a:moveTo>
                  <a:lnTo>
                    <a:pt x="0" y="423"/>
                  </a:lnTo>
                  <a:cubicBezTo>
                    <a:pt x="0" y="423"/>
                    <a:pt x="156" y="967"/>
                    <a:pt x="189" y="1580"/>
                  </a:cubicBezTo>
                  <a:cubicBezTo>
                    <a:pt x="233" y="2202"/>
                    <a:pt x="312" y="3337"/>
                    <a:pt x="467" y="3782"/>
                  </a:cubicBezTo>
                  <a:cubicBezTo>
                    <a:pt x="623" y="4237"/>
                    <a:pt x="1046" y="5028"/>
                    <a:pt x="1323" y="5283"/>
                  </a:cubicBezTo>
                  <a:cubicBezTo>
                    <a:pt x="1499" y="5444"/>
                    <a:pt x="1630" y="5482"/>
                    <a:pt x="1790" y="5482"/>
                  </a:cubicBezTo>
                  <a:cubicBezTo>
                    <a:pt x="1883" y="5482"/>
                    <a:pt x="1986" y="5469"/>
                    <a:pt x="2114" y="5461"/>
                  </a:cubicBezTo>
                  <a:cubicBezTo>
                    <a:pt x="2447" y="5450"/>
                    <a:pt x="2692" y="5350"/>
                    <a:pt x="2970" y="5172"/>
                  </a:cubicBezTo>
                  <a:cubicBezTo>
                    <a:pt x="3236" y="4994"/>
                    <a:pt x="4116" y="4115"/>
                    <a:pt x="4438" y="3970"/>
                  </a:cubicBezTo>
                  <a:cubicBezTo>
                    <a:pt x="4761" y="3826"/>
                    <a:pt x="5060" y="3537"/>
                    <a:pt x="5117" y="3348"/>
                  </a:cubicBezTo>
                  <a:cubicBezTo>
                    <a:pt x="5172" y="3159"/>
                    <a:pt x="5216" y="2969"/>
                    <a:pt x="5016" y="2870"/>
                  </a:cubicBezTo>
                  <a:cubicBezTo>
                    <a:pt x="4816" y="2769"/>
                    <a:pt x="3960" y="2091"/>
                    <a:pt x="3526" y="2057"/>
                  </a:cubicBezTo>
                  <a:cubicBezTo>
                    <a:pt x="3092" y="2013"/>
                    <a:pt x="2614" y="1735"/>
                    <a:pt x="2458" y="1568"/>
                  </a:cubicBezTo>
                  <a:cubicBezTo>
                    <a:pt x="2291" y="1412"/>
                    <a:pt x="1936" y="1145"/>
                    <a:pt x="1613" y="767"/>
                  </a:cubicBezTo>
                  <a:cubicBezTo>
                    <a:pt x="1279" y="378"/>
                    <a:pt x="734" y="0"/>
                    <a:pt x="73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11"/>
            <p:cNvSpPr/>
            <p:nvPr/>
          </p:nvSpPr>
          <p:spPr>
            <a:xfrm>
              <a:off x="2209154" y="4356619"/>
              <a:ext cx="175798" cy="125246"/>
            </a:xfrm>
            <a:custGeom>
              <a:avLst/>
              <a:gdLst/>
              <a:ahLst/>
              <a:cxnLst/>
              <a:rect l="l" t="t" r="r" b="b"/>
              <a:pathLst>
                <a:path w="5039" h="3590" extrusionOk="0">
                  <a:moveTo>
                    <a:pt x="556" y="0"/>
                  </a:moveTo>
                  <a:lnTo>
                    <a:pt x="0" y="322"/>
                  </a:lnTo>
                  <a:cubicBezTo>
                    <a:pt x="45" y="367"/>
                    <a:pt x="100" y="423"/>
                    <a:pt x="156" y="467"/>
                  </a:cubicBezTo>
                  <a:cubicBezTo>
                    <a:pt x="456" y="745"/>
                    <a:pt x="678" y="1079"/>
                    <a:pt x="912" y="1412"/>
                  </a:cubicBezTo>
                  <a:cubicBezTo>
                    <a:pt x="1113" y="1713"/>
                    <a:pt x="1301" y="2002"/>
                    <a:pt x="1580" y="2235"/>
                  </a:cubicBezTo>
                  <a:cubicBezTo>
                    <a:pt x="1724" y="2347"/>
                    <a:pt x="1879" y="2458"/>
                    <a:pt x="2035" y="2558"/>
                  </a:cubicBezTo>
                  <a:cubicBezTo>
                    <a:pt x="2180" y="2658"/>
                    <a:pt x="2314" y="2769"/>
                    <a:pt x="2480" y="2836"/>
                  </a:cubicBezTo>
                  <a:cubicBezTo>
                    <a:pt x="2603" y="2880"/>
                    <a:pt x="2747" y="2903"/>
                    <a:pt x="2870" y="2903"/>
                  </a:cubicBezTo>
                  <a:cubicBezTo>
                    <a:pt x="2969" y="2903"/>
                    <a:pt x="3048" y="2880"/>
                    <a:pt x="3125" y="2870"/>
                  </a:cubicBezTo>
                  <a:cubicBezTo>
                    <a:pt x="3281" y="2870"/>
                    <a:pt x="3448" y="2880"/>
                    <a:pt x="3604" y="2892"/>
                  </a:cubicBezTo>
                  <a:cubicBezTo>
                    <a:pt x="3748" y="2892"/>
                    <a:pt x="3881" y="2969"/>
                    <a:pt x="4027" y="3026"/>
                  </a:cubicBezTo>
                  <a:cubicBezTo>
                    <a:pt x="4148" y="3058"/>
                    <a:pt x="4182" y="3159"/>
                    <a:pt x="4249" y="3270"/>
                  </a:cubicBezTo>
                  <a:cubicBezTo>
                    <a:pt x="4349" y="3414"/>
                    <a:pt x="4449" y="3537"/>
                    <a:pt x="4638" y="3582"/>
                  </a:cubicBezTo>
                  <a:cubicBezTo>
                    <a:pt x="4666" y="3587"/>
                    <a:pt x="4691" y="3590"/>
                    <a:pt x="4716" y="3590"/>
                  </a:cubicBezTo>
                  <a:cubicBezTo>
                    <a:pt x="4741" y="3590"/>
                    <a:pt x="4766" y="3587"/>
                    <a:pt x="4793" y="3582"/>
                  </a:cubicBezTo>
                  <a:cubicBezTo>
                    <a:pt x="4860" y="3503"/>
                    <a:pt x="4916" y="3414"/>
                    <a:pt x="4939" y="3348"/>
                  </a:cubicBezTo>
                  <a:cubicBezTo>
                    <a:pt x="4994" y="3159"/>
                    <a:pt x="5038" y="2969"/>
                    <a:pt x="4838" y="2870"/>
                  </a:cubicBezTo>
                  <a:cubicBezTo>
                    <a:pt x="4638" y="2769"/>
                    <a:pt x="3782" y="2091"/>
                    <a:pt x="3348" y="2057"/>
                  </a:cubicBezTo>
                  <a:cubicBezTo>
                    <a:pt x="2914" y="2013"/>
                    <a:pt x="2436" y="1735"/>
                    <a:pt x="2280" y="1568"/>
                  </a:cubicBezTo>
                  <a:cubicBezTo>
                    <a:pt x="2113" y="1412"/>
                    <a:pt x="1758" y="1145"/>
                    <a:pt x="1435" y="767"/>
                  </a:cubicBezTo>
                  <a:cubicBezTo>
                    <a:pt x="1101" y="378"/>
                    <a:pt x="556" y="0"/>
                    <a:pt x="55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11"/>
            <p:cNvSpPr/>
            <p:nvPr/>
          </p:nvSpPr>
          <p:spPr>
            <a:xfrm>
              <a:off x="2206049" y="4361259"/>
              <a:ext cx="24072" cy="85788"/>
            </a:xfrm>
            <a:custGeom>
              <a:avLst/>
              <a:gdLst/>
              <a:ahLst/>
              <a:cxnLst/>
              <a:rect l="l" t="t" r="r" b="b"/>
              <a:pathLst>
                <a:path w="690" h="2459" extrusionOk="0">
                  <a:moveTo>
                    <a:pt x="0" y="1"/>
                  </a:moveTo>
                  <a:cubicBezTo>
                    <a:pt x="89" y="201"/>
                    <a:pt x="134" y="412"/>
                    <a:pt x="167" y="624"/>
                  </a:cubicBezTo>
                  <a:cubicBezTo>
                    <a:pt x="201" y="834"/>
                    <a:pt x="223" y="1046"/>
                    <a:pt x="233" y="1257"/>
                  </a:cubicBezTo>
                  <a:cubicBezTo>
                    <a:pt x="256" y="1469"/>
                    <a:pt x="278" y="1691"/>
                    <a:pt x="356" y="1902"/>
                  </a:cubicBezTo>
                  <a:cubicBezTo>
                    <a:pt x="423" y="2102"/>
                    <a:pt x="523" y="2303"/>
                    <a:pt x="690" y="2458"/>
                  </a:cubicBezTo>
                  <a:lnTo>
                    <a:pt x="690" y="2448"/>
                  </a:lnTo>
                  <a:cubicBezTo>
                    <a:pt x="579" y="2270"/>
                    <a:pt x="500" y="2069"/>
                    <a:pt x="445" y="1869"/>
                  </a:cubicBezTo>
                  <a:cubicBezTo>
                    <a:pt x="389" y="1669"/>
                    <a:pt x="345" y="1457"/>
                    <a:pt x="322" y="1246"/>
                  </a:cubicBezTo>
                  <a:cubicBezTo>
                    <a:pt x="289" y="1035"/>
                    <a:pt x="267" y="824"/>
                    <a:pt x="223" y="612"/>
                  </a:cubicBezTo>
                  <a:cubicBezTo>
                    <a:pt x="178" y="401"/>
                    <a:pt x="112" y="189"/>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11"/>
            <p:cNvSpPr/>
            <p:nvPr/>
          </p:nvSpPr>
          <p:spPr>
            <a:xfrm>
              <a:off x="2212259" y="4356968"/>
              <a:ext cx="50831" cy="123851"/>
            </a:xfrm>
            <a:custGeom>
              <a:avLst/>
              <a:gdLst/>
              <a:ahLst/>
              <a:cxnLst/>
              <a:rect l="l" t="t" r="r" b="b"/>
              <a:pathLst>
                <a:path w="1457" h="3550" extrusionOk="0">
                  <a:moveTo>
                    <a:pt x="11" y="1"/>
                  </a:moveTo>
                  <a:lnTo>
                    <a:pt x="0" y="13"/>
                  </a:lnTo>
                  <a:cubicBezTo>
                    <a:pt x="156" y="290"/>
                    <a:pt x="256" y="602"/>
                    <a:pt x="334" y="913"/>
                  </a:cubicBezTo>
                  <a:cubicBezTo>
                    <a:pt x="411" y="1224"/>
                    <a:pt x="456" y="1536"/>
                    <a:pt x="534" y="1847"/>
                  </a:cubicBezTo>
                  <a:cubicBezTo>
                    <a:pt x="567" y="2015"/>
                    <a:pt x="612" y="2170"/>
                    <a:pt x="656" y="2326"/>
                  </a:cubicBezTo>
                  <a:cubicBezTo>
                    <a:pt x="712" y="2482"/>
                    <a:pt x="767" y="2637"/>
                    <a:pt x="846" y="2782"/>
                  </a:cubicBezTo>
                  <a:cubicBezTo>
                    <a:pt x="1001" y="3071"/>
                    <a:pt x="1201" y="3338"/>
                    <a:pt x="1446" y="3549"/>
                  </a:cubicBezTo>
                  <a:lnTo>
                    <a:pt x="1457" y="3538"/>
                  </a:lnTo>
                  <a:cubicBezTo>
                    <a:pt x="1279" y="3271"/>
                    <a:pt x="1123" y="2993"/>
                    <a:pt x="990" y="2704"/>
                  </a:cubicBezTo>
                  <a:cubicBezTo>
                    <a:pt x="856" y="2426"/>
                    <a:pt x="734" y="2126"/>
                    <a:pt x="656" y="1825"/>
                  </a:cubicBezTo>
                  <a:cubicBezTo>
                    <a:pt x="567" y="1514"/>
                    <a:pt x="500" y="1202"/>
                    <a:pt x="401" y="891"/>
                  </a:cubicBezTo>
                  <a:cubicBezTo>
                    <a:pt x="312" y="579"/>
                    <a:pt x="189" y="279"/>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11"/>
            <p:cNvSpPr/>
            <p:nvPr/>
          </p:nvSpPr>
          <p:spPr>
            <a:xfrm>
              <a:off x="2214178" y="4350793"/>
              <a:ext cx="76473" cy="95103"/>
            </a:xfrm>
            <a:custGeom>
              <a:avLst/>
              <a:gdLst/>
              <a:ahLst/>
              <a:cxnLst/>
              <a:rect l="l" t="t" r="r" b="b"/>
              <a:pathLst>
                <a:path w="2192" h="2726" extrusionOk="0">
                  <a:moveTo>
                    <a:pt x="0" y="0"/>
                  </a:moveTo>
                  <a:lnTo>
                    <a:pt x="0" y="12"/>
                  </a:lnTo>
                  <a:cubicBezTo>
                    <a:pt x="234" y="190"/>
                    <a:pt x="401" y="434"/>
                    <a:pt x="546" y="690"/>
                  </a:cubicBezTo>
                  <a:cubicBezTo>
                    <a:pt x="690" y="934"/>
                    <a:pt x="813" y="1201"/>
                    <a:pt x="969" y="1457"/>
                  </a:cubicBezTo>
                  <a:cubicBezTo>
                    <a:pt x="1113" y="1713"/>
                    <a:pt x="1291" y="1958"/>
                    <a:pt x="1502" y="2158"/>
                  </a:cubicBezTo>
                  <a:cubicBezTo>
                    <a:pt x="1713" y="2369"/>
                    <a:pt x="1947" y="2547"/>
                    <a:pt x="2192" y="2725"/>
                  </a:cubicBezTo>
                  <a:lnTo>
                    <a:pt x="2192" y="2714"/>
                  </a:lnTo>
                  <a:cubicBezTo>
                    <a:pt x="1980" y="2514"/>
                    <a:pt x="1758" y="2313"/>
                    <a:pt x="1558" y="2103"/>
                  </a:cubicBezTo>
                  <a:cubicBezTo>
                    <a:pt x="1357" y="1902"/>
                    <a:pt x="1169" y="1680"/>
                    <a:pt x="1024" y="1424"/>
                  </a:cubicBezTo>
                  <a:cubicBezTo>
                    <a:pt x="868" y="1179"/>
                    <a:pt x="734" y="912"/>
                    <a:pt x="579" y="667"/>
                  </a:cubicBezTo>
                  <a:cubicBezTo>
                    <a:pt x="423" y="412"/>
                    <a:pt x="245" y="178"/>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11"/>
            <p:cNvSpPr/>
            <p:nvPr/>
          </p:nvSpPr>
          <p:spPr>
            <a:xfrm>
              <a:off x="2217667" y="4345734"/>
              <a:ext cx="81148" cy="84637"/>
            </a:xfrm>
            <a:custGeom>
              <a:avLst/>
              <a:gdLst/>
              <a:ahLst/>
              <a:cxnLst/>
              <a:rect l="l" t="t" r="r" b="b"/>
              <a:pathLst>
                <a:path w="2326" h="2426" extrusionOk="0">
                  <a:moveTo>
                    <a:pt x="1" y="1"/>
                  </a:moveTo>
                  <a:lnTo>
                    <a:pt x="1" y="1"/>
                  </a:lnTo>
                  <a:cubicBezTo>
                    <a:pt x="223" y="167"/>
                    <a:pt x="401" y="390"/>
                    <a:pt x="568" y="612"/>
                  </a:cubicBezTo>
                  <a:cubicBezTo>
                    <a:pt x="735" y="846"/>
                    <a:pt x="891" y="1079"/>
                    <a:pt x="1057" y="1302"/>
                  </a:cubicBezTo>
                  <a:cubicBezTo>
                    <a:pt x="1235" y="1524"/>
                    <a:pt x="1425" y="1747"/>
                    <a:pt x="1635" y="1936"/>
                  </a:cubicBezTo>
                  <a:cubicBezTo>
                    <a:pt x="1847" y="2114"/>
                    <a:pt x="2080" y="2292"/>
                    <a:pt x="2325" y="2426"/>
                  </a:cubicBezTo>
                  <a:lnTo>
                    <a:pt x="2325" y="2414"/>
                  </a:lnTo>
                  <a:cubicBezTo>
                    <a:pt x="2114" y="2236"/>
                    <a:pt x="1902" y="2047"/>
                    <a:pt x="1702" y="1858"/>
                  </a:cubicBezTo>
                  <a:cubicBezTo>
                    <a:pt x="1502" y="1658"/>
                    <a:pt x="1302" y="1469"/>
                    <a:pt x="1124" y="1257"/>
                  </a:cubicBezTo>
                  <a:cubicBezTo>
                    <a:pt x="946" y="1035"/>
                    <a:pt x="780" y="802"/>
                    <a:pt x="612" y="579"/>
                  </a:cubicBezTo>
                  <a:cubicBezTo>
                    <a:pt x="434" y="367"/>
                    <a:pt x="234" y="157"/>
                    <a:pt x="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11"/>
            <p:cNvSpPr/>
            <p:nvPr/>
          </p:nvSpPr>
          <p:spPr>
            <a:xfrm>
              <a:off x="2174998" y="4307950"/>
              <a:ext cx="75322" cy="72601"/>
            </a:xfrm>
            <a:custGeom>
              <a:avLst/>
              <a:gdLst/>
              <a:ahLst/>
              <a:cxnLst/>
              <a:rect l="l" t="t" r="r" b="b"/>
              <a:pathLst>
                <a:path w="2159" h="2081" extrusionOk="0">
                  <a:moveTo>
                    <a:pt x="1104" y="0"/>
                  </a:moveTo>
                  <a:cubicBezTo>
                    <a:pt x="1077" y="0"/>
                    <a:pt x="1050" y="8"/>
                    <a:pt x="1034" y="16"/>
                  </a:cubicBezTo>
                  <a:cubicBezTo>
                    <a:pt x="1012" y="27"/>
                    <a:pt x="1002" y="49"/>
                    <a:pt x="979" y="49"/>
                  </a:cubicBezTo>
                  <a:cubicBezTo>
                    <a:pt x="975" y="51"/>
                    <a:pt x="971" y="52"/>
                    <a:pt x="966" y="52"/>
                  </a:cubicBezTo>
                  <a:cubicBezTo>
                    <a:pt x="948" y="52"/>
                    <a:pt x="928" y="36"/>
                    <a:pt x="901" y="27"/>
                  </a:cubicBezTo>
                  <a:cubicBezTo>
                    <a:pt x="857" y="27"/>
                    <a:pt x="824" y="38"/>
                    <a:pt x="790" y="71"/>
                  </a:cubicBezTo>
                  <a:cubicBezTo>
                    <a:pt x="768" y="105"/>
                    <a:pt x="735" y="127"/>
                    <a:pt x="701" y="138"/>
                  </a:cubicBezTo>
                  <a:cubicBezTo>
                    <a:pt x="696" y="143"/>
                    <a:pt x="690" y="146"/>
                    <a:pt x="683" y="146"/>
                  </a:cubicBezTo>
                  <a:cubicBezTo>
                    <a:pt x="673" y="146"/>
                    <a:pt x="663" y="140"/>
                    <a:pt x="656" y="127"/>
                  </a:cubicBezTo>
                  <a:cubicBezTo>
                    <a:pt x="641" y="119"/>
                    <a:pt x="614" y="111"/>
                    <a:pt x="587" y="111"/>
                  </a:cubicBezTo>
                  <a:cubicBezTo>
                    <a:pt x="577" y="111"/>
                    <a:pt x="566" y="113"/>
                    <a:pt x="557" y="116"/>
                  </a:cubicBezTo>
                  <a:cubicBezTo>
                    <a:pt x="501" y="138"/>
                    <a:pt x="490" y="183"/>
                    <a:pt x="478" y="239"/>
                  </a:cubicBezTo>
                  <a:cubicBezTo>
                    <a:pt x="474" y="230"/>
                    <a:pt x="467" y="226"/>
                    <a:pt x="458" y="226"/>
                  </a:cubicBezTo>
                  <a:cubicBezTo>
                    <a:pt x="443" y="226"/>
                    <a:pt x="425" y="236"/>
                    <a:pt x="412" y="249"/>
                  </a:cubicBezTo>
                  <a:cubicBezTo>
                    <a:pt x="389" y="272"/>
                    <a:pt x="345" y="272"/>
                    <a:pt x="300" y="283"/>
                  </a:cubicBezTo>
                  <a:cubicBezTo>
                    <a:pt x="278" y="294"/>
                    <a:pt x="245" y="305"/>
                    <a:pt x="223" y="316"/>
                  </a:cubicBezTo>
                  <a:cubicBezTo>
                    <a:pt x="189" y="350"/>
                    <a:pt x="178" y="383"/>
                    <a:pt x="178" y="417"/>
                  </a:cubicBezTo>
                  <a:cubicBezTo>
                    <a:pt x="167" y="427"/>
                    <a:pt x="156" y="439"/>
                    <a:pt x="145" y="461"/>
                  </a:cubicBezTo>
                  <a:cubicBezTo>
                    <a:pt x="122" y="494"/>
                    <a:pt x="145" y="538"/>
                    <a:pt x="134" y="583"/>
                  </a:cubicBezTo>
                  <a:cubicBezTo>
                    <a:pt x="122" y="650"/>
                    <a:pt x="33" y="672"/>
                    <a:pt x="45" y="750"/>
                  </a:cubicBezTo>
                  <a:cubicBezTo>
                    <a:pt x="56" y="783"/>
                    <a:pt x="90" y="805"/>
                    <a:pt x="112" y="828"/>
                  </a:cubicBezTo>
                  <a:cubicBezTo>
                    <a:pt x="122" y="839"/>
                    <a:pt x="122" y="850"/>
                    <a:pt x="122" y="861"/>
                  </a:cubicBezTo>
                  <a:cubicBezTo>
                    <a:pt x="112" y="872"/>
                    <a:pt x="78" y="884"/>
                    <a:pt x="67" y="894"/>
                  </a:cubicBezTo>
                  <a:cubicBezTo>
                    <a:pt x="45" y="917"/>
                    <a:pt x="33" y="939"/>
                    <a:pt x="45" y="973"/>
                  </a:cubicBezTo>
                  <a:cubicBezTo>
                    <a:pt x="56" y="1017"/>
                    <a:pt x="45" y="1039"/>
                    <a:pt x="23" y="1072"/>
                  </a:cubicBezTo>
                  <a:cubicBezTo>
                    <a:pt x="11" y="1106"/>
                    <a:pt x="1" y="1139"/>
                    <a:pt x="1" y="1173"/>
                  </a:cubicBezTo>
                  <a:cubicBezTo>
                    <a:pt x="23" y="1217"/>
                    <a:pt x="56" y="1240"/>
                    <a:pt x="78" y="1284"/>
                  </a:cubicBezTo>
                  <a:cubicBezTo>
                    <a:pt x="100" y="1329"/>
                    <a:pt x="100" y="1384"/>
                    <a:pt x="122" y="1428"/>
                  </a:cubicBezTo>
                  <a:cubicBezTo>
                    <a:pt x="145" y="1484"/>
                    <a:pt x="178" y="1529"/>
                    <a:pt x="201" y="1584"/>
                  </a:cubicBezTo>
                  <a:cubicBezTo>
                    <a:pt x="245" y="1662"/>
                    <a:pt x="300" y="1751"/>
                    <a:pt x="367" y="1806"/>
                  </a:cubicBezTo>
                  <a:cubicBezTo>
                    <a:pt x="412" y="1840"/>
                    <a:pt x="445" y="1851"/>
                    <a:pt x="478" y="1885"/>
                  </a:cubicBezTo>
                  <a:cubicBezTo>
                    <a:pt x="512" y="1918"/>
                    <a:pt x="545" y="1929"/>
                    <a:pt x="579" y="1951"/>
                  </a:cubicBezTo>
                  <a:cubicBezTo>
                    <a:pt x="623" y="1962"/>
                    <a:pt x="634" y="2007"/>
                    <a:pt x="668" y="2029"/>
                  </a:cubicBezTo>
                  <a:cubicBezTo>
                    <a:pt x="687" y="2042"/>
                    <a:pt x="707" y="2047"/>
                    <a:pt x="727" y="2047"/>
                  </a:cubicBezTo>
                  <a:cubicBezTo>
                    <a:pt x="740" y="2047"/>
                    <a:pt x="754" y="2045"/>
                    <a:pt x="768" y="2040"/>
                  </a:cubicBezTo>
                  <a:cubicBezTo>
                    <a:pt x="796" y="2026"/>
                    <a:pt x="815" y="2012"/>
                    <a:pt x="837" y="2012"/>
                  </a:cubicBezTo>
                  <a:cubicBezTo>
                    <a:pt x="849" y="2012"/>
                    <a:pt x="863" y="2017"/>
                    <a:pt x="879" y="2029"/>
                  </a:cubicBezTo>
                  <a:cubicBezTo>
                    <a:pt x="913" y="2051"/>
                    <a:pt x="945" y="2073"/>
                    <a:pt x="990" y="2073"/>
                  </a:cubicBezTo>
                  <a:cubicBezTo>
                    <a:pt x="1007" y="2078"/>
                    <a:pt x="1024" y="2080"/>
                    <a:pt x="1040" y="2080"/>
                  </a:cubicBezTo>
                  <a:cubicBezTo>
                    <a:pt x="1101" y="2080"/>
                    <a:pt x="1158" y="2051"/>
                    <a:pt x="1202" y="2007"/>
                  </a:cubicBezTo>
                  <a:cubicBezTo>
                    <a:pt x="1222" y="1987"/>
                    <a:pt x="1250" y="1983"/>
                    <a:pt x="1279" y="1983"/>
                  </a:cubicBezTo>
                  <a:cubicBezTo>
                    <a:pt x="1298" y="1983"/>
                    <a:pt x="1318" y="1984"/>
                    <a:pt x="1335" y="1984"/>
                  </a:cubicBezTo>
                  <a:cubicBezTo>
                    <a:pt x="1380" y="1974"/>
                    <a:pt x="1424" y="1951"/>
                    <a:pt x="1469" y="1940"/>
                  </a:cubicBezTo>
                  <a:cubicBezTo>
                    <a:pt x="1558" y="1885"/>
                    <a:pt x="1647" y="1829"/>
                    <a:pt x="1724" y="1762"/>
                  </a:cubicBezTo>
                  <a:cubicBezTo>
                    <a:pt x="1758" y="1717"/>
                    <a:pt x="1791" y="1684"/>
                    <a:pt x="1835" y="1651"/>
                  </a:cubicBezTo>
                  <a:cubicBezTo>
                    <a:pt x="1869" y="1618"/>
                    <a:pt x="1914" y="1595"/>
                    <a:pt x="1936" y="1539"/>
                  </a:cubicBezTo>
                  <a:cubicBezTo>
                    <a:pt x="1958" y="1507"/>
                    <a:pt x="1958" y="1462"/>
                    <a:pt x="1980" y="1418"/>
                  </a:cubicBezTo>
                  <a:cubicBezTo>
                    <a:pt x="2003" y="1373"/>
                    <a:pt x="2047" y="1339"/>
                    <a:pt x="2069" y="1284"/>
                  </a:cubicBezTo>
                  <a:cubicBezTo>
                    <a:pt x="2092" y="1262"/>
                    <a:pt x="2102" y="1217"/>
                    <a:pt x="2102" y="1184"/>
                  </a:cubicBezTo>
                  <a:cubicBezTo>
                    <a:pt x="2092" y="1161"/>
                    <a:pt x="2092" y="1151"/>
                    <a:pt x="2080" y="1128"/>
                  </a:cubicBezTo>
                  <a:cubicBezTo>
                    <a:pt x="2069" y="1095"/>
                    <a:pt x="2058" y="1095"/>
                    <a:pt x="2080" y="1072"/>
                  </a:cubicBezTo>
                  <a:cubicBezTo>
                    <a:pt x="2158" y="1006"/>
                    <a:pt x="2114" y="928"/>
                    <a:pt x="2069" y="850"/>
                  </a:cubicBezTo>
                  <a:cubicBezTo>
                    <a:pt x="2013" y="761"/>
                    <a:pt x="2047" y="650"/>
                    <a:pt x="2003" y="561"/>
                  </a:cubicBezTo>
                  <a:cubicBezTo>
                    <a:pt x="1991" y="550"/>
                    <a:pt x="1980" y="528"/>
                    <a:pt x="1958" y="516"/>
                  </a:cubicBezTo>
                  <a:cubicBezTo>
                    <a:pt x="1946" y="506"/>
                    <a:pt x="1914" y="494"/>
                    <a:pt x="1902" y="483"/>
                  </a:cubicBezTo>
                  <a:cubicBezTo>
                    <a:pt x="1869" y="439"/>
                    <a:pt x="1891" y="372"/>
                    <a:pt x="1869" y="338"/>
                  </a:cubicBezTo>
                  <a:cubicBezTo>
                    <a:pt x="1835" y="272"/>
                    <a:pt x="1769" y="249"/>
                    <a:pt x="1702" y="239"/>
                  </a:cubicBezTo>
                  <a:cubicBezTo>
                    <a:pt x="1680" y="239"/>
                    <a:pt x="1669" y="239"/>
                    <a:pt x="1657" y="216"/>
                  </a:cubicBezTo>
                  <a:cubicBezTo>
                    <a:pt x="1647" y="194"/>
                    <a:pt x="1624" y="160"/>
                    <a:pt x="1591" y="150"/>
                  </a:cubicBezTo>
                  <a:cubicBezTo>
                    <a:pt x="1568" y="138"/>
                    <a:pt x="1546" y="127"/>
                    <a:pt x="1513" y="127"/>
                  </a:cubicBezTo>
                  <a:cubicBezTo>
                    <a:pt x="1504" y="127"/>
                    <a:pt x="1474" y="141"/>
                    <a:pt x="1451" y="141"/>
                  </a:cubicBezTo>
                  <a:cubicBezTo>
                    <a:pt x="1445" y="141"/>
                    <a:pt x="1439" y="140"/>
                    <a:pt x="1435" y="138"/>
                  </a:cubicBezTo>
                  <a:cubicBezTo>
                    <a:pt x="1435" y="138"/>
                    <a:pt x="1424" y="116"/>
                    <a:pt x="1424" y="105"/>
                  </a:cubicBezTo>
                  <a:cubicBezTo>
                    <a:pt x="1413" y="94"/>
                    <a:pt x="1413" y="83"/>
                    <a:pt x="1402" y="71"/>
                  </a:cubicBezTo>
                  <a:cubicBezTo>
                    <a:pt x="1380" y="61"/>
                    <a:pt x="1346" y="38"/>
                    <a:pt x="1324" y="38"/>
                  </a:cubicBezTo>
                  <a:cubicBezTo>
                    <a:pt x="1301" y="27"/>
                    <a:pt x="1268" y="27"/>
                    <a:pt x="1246" y="27"/>
                  </a:cubicBezTo>
                  <a:cubicBezTo>
                    <a:pt x="1238" y="27"/>
                    <a:pt x="1188" y="51"/>
                    <a:pt x="1162" y="51"/>
                  </a:cubicBezTo>
                  <a:cubicBezTo>
                    <a:pt x="1152" y="51"/>
                    <a:pt x="1146" y="47"/>
                    <a:pt x="1146" y="38"/>
                  </a:cubicBezTo>
                  <a:cubicBezTo>
                    <a:pt x="1157" y="27"/>
                    <a:pt x="1146" y="16"/>
                    <a:pt x="1135" y="5"/>
                  </a:cubicBezTo>
                  <a:cubicBezTo>
                    <a:pt x="1125" y="1"/>
                    <a:pt x="1114" y="0"/>
                    <a:pt x="1104"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11"/>
            <p:cNvSpPr/>
            <p:nvPr/>
          </p:nvSpPr>
          <p:spPr>
            <a:xfrm>
              <a:off x="2179255" y="4331779"/>
              <a:ext cx="71066" cy="48773"/>
            </a:xfrm>
            <a:custGeom>
              <a:avLst/>
              <a:gdLst/>
              <a:ahLst/>
              <a:cxnLst/>
              <a:rect l="l" t="t" r="r" b="b"/>
              <a:pathLst>
                <a:path w="2037" h="1398" extrusionOk="0">
                  <a:moveTo>
                    <a:pt x="1913" y="0"/>
                  </a:moveTo>
                  <a:cubicBezTo>
                    <a:pt x="1903" y="0"/>
                    <a:pt x="1891" y="11"/>
                    <a:pt x="1891" y="33"/>
                  </a:cubicBezTo>
                  <a:cubicBezTo>
                    <a:pt x="1869" y="67"/>
                    <a:pt x="1881" y="122"/>
                    <a:pt x="1858" y="156"/>
                  </a:cubicBezTo>
                  <a:cubicBezTo>
                    <a:pt x="1847" y="178"/>
                    <a:pt x="1824" y="178"/>
                    <a:pt x="1802" y="189"/>
                  </a:cubicBezTo>
                  <a:cubicBezTo>
                    <a:pt x="1747" y="234"/>
                    <a:pt x="1725" y="312"/>
                    <a:pt x="1758" y="379"/>
                  </a:cubicBezTo>
                  <a:cubicBezTo>
                    <a:pt x="1725" y="379"/>
                    <a:pt x="1703" y="379"/>
                    <a:pt x="1680" y="401"/>
                  </a:cubicBezTo>
                  <a:cubicBezTo>
                    <a:pt x="1647" y="423"/>
                    <a:pt x="1658" y="478"/>
                    <a:pt x="1614" y="501"/>
                  </a:cubicBezTo>
                  <a:cubicBezTo>
                    <a:pt x="1611" y="503"/>
                    <a:pt x="1608" y="504"/>
                    <a:pt x="1605" y="504"/>
                  </a:cubicBezTo>
                  <a:cubicBezTo>
                    <a:pt x="1596" y="504"/>
                    <a:pt x="1584" y="498"/>
                    <a:pt x="1571" y="498"/>
                  </a:cubicBezTo>
                  <a:cubicBezTo>
                    <a:pt x="1567" y="498"/>
                    <a:pt x="1562" y="498"/>
                    <a:pt x="1558" y="501"/>
                  </a:cubicBezTo>
                  <a:cubicBezTo>
                    <a:pt x="1525" y="523"/>
                    <a:pt x="1525" y="545"/>
                    <a:pt x="1525" y="579"/>
                  </a:cubicBezTo>
                  <a:cubicBezTo>
                    <a:pt x="1525" y="634"/>
                    <a:pt x="1525" y="678"/>
                    <a:pt x="1458" y="678"/>
                  </a:cubicBezTo>
                  <a:cubicBezTo>
                    <a:pt x="1446" y="678"/>
                    <a:pt x="1446" y="656"/>
                    <a:pt x="1436" y="656"/>
                  </a:cubicBezTo>
                  <a:cubicBezTo>
                    <a:pt x="1424" y="656"/>
                    <a:pt x="1413" y="668"/>
                    <a:pt x="1402" y="668"/>
                  </a:cubicBezTo>
                  <a:lnTo>
                    <a:pt x="1335" y="701"/>
                  </a:lnTo>
                  <a:cubicBezTo>
                    <a:pt x="1329" y="675"/>
                    <a:pt x="1314" y="665"/>
                    <a:pt x="1297" y="665"/>
                  </a:cubicBezTo>
                  <a:cubicBezTo>
                    <a:pt x="1255" y="665"/>
                    <a:pt x="1195" y="722"/>
                    <a:pt x="1179" y="745"/>
                  </a:cubicBezTo>
                  <a:cubicBezTo>
                    <a:pt x="1169" y="779"/>
                    <a:pt x="1169" y="834"/>
                    <a:pt x="1157" y="856"/>
                  </a:cubicBezTo>
                  <a:cubicBezTo>
                    <a:pt x="1151" y="860"/>
                    <a:pt x="1146" y="861"/>
                    <a:pt x="1141" y="861"/>
                  </a:cubicBezTo>
                  <a:cubicBezTo>
                    <a:pt x="1129" y="861"/>
                    <a:pt x="1121" y="850"/>
                    <a:pt x="1113" y="834"/>
                  </a:cubicBezTo>
                  <a:cubicBezTo>
                    <a:pt x="1080" y="834"/>
                    <a:pt x="1057" y="868"/>
                    <a:pt x="1024" y="879"/>
                  </a:cubicBezTo>
                  <a:cubicBezTo>
                    <a:pt x="1007" y="887"/>
                    <a:pt x="995" y="889"/>
                    <a:pt x="985" y="889"/>
                  </a:cubicBezTo>
                  <a:cubicBezTo>
                    <a:pt x="974" y="889"/>
                    <a:pt x="966" y="887"/>
                    <a:pt x="955" y="887"/>
                  </a:cubicBezTo>
                  <a:cubicBezTo>
                    <a:pt x="949" y="887"/>
                    <a:pt x="943" y="888"/>
                    <a:pt x="935" y="890"/>
                  </a:cubicBezTo>
                  <a:cubicBezTo>
                    <a:pt x="835" y="901"/>
                    <a:pt x="902" y="957"/>
                    <a:pt x="857" y="1001"/>
                  </a:cubicBezTo>
                  <a:cubicBezTo>
                    <a:pt x="846" y="1024"/>
                    <a:pt x="823" y="1034"/>
                    <a:pt x="791" y="1034"/>
                  </a:cubicBezTo>
                  <a:cubicBezTo>
                    <a:pt x="768" y="1024"/>
                    <a:pt x="768" y="1012"/>
                    <a:pt x="757" y="1001"/>
                  </a:cubicBezTo>
                  <a:cubicBezTo>
                    <a:pt x="740" y="990"/>
                    <a:pt x="729" y="987"/>
                    <a:pt x="716" y="987"/>
                  </a:cubicBezTo>
                  <a:cubicBezTo>
                    <a:pt x="703" y="987"/>
                    <a:pt x="690" y="990"/>
                    <a:pt x="668" y="990"/>
                  </a:cubicBezTo>
                  <a:cubicBezTo>
                    <a:pt x="635" y="990"/>
                    <a:pt x="601" y="945"/>
                    <a:pt x="568" y="945"/>
                  </a:cubicBezTo>
                  <a:cubicBezTo>
                    <a:pt x="524" y="945"/>
                    <a:pt x="512" y="979"/>
                    <a:pt x="479" y="990"/>
                  </a:cubicBezTo>
                  <a:cubicBezTo>
                    <a:pt x="445" y="990"/>
                    <a:pt x="390" y="979"/>
                    <a:pt x="356" y="979"/>
                  </a:cubicBezTo>
                  <a:cubicBezTo>
                    <a:pt x="312" y="968"/>
                    <a:pt x="267" y="935"/>
                    <a:pt x="223" y="912"/>
                  </a:cubicBezTo>
                  <a:cubicBezTo>
                    <a:pt x="178" y="879"/>
                    <a:pt x="134" y="856"/>
                    <a:pt x="89" y="824"/>
                  </a:cubicBezTo>
                  <a:cubicBezTo>
                    <a:pt x="56" y="801"/>
                    <a:pt x="34" y="767"/>
                    <a:pt x="0" y="745"/>
                  </a:cubicBezTo>
                  <a:lnTo>
                    <a:pt x="0" y="745"/>
                  </a:lnTo>
                  <a:cubicBezTo>
                    <a:pt x="23" y="801"/>
                    <a:pt x="56" y="846"/>
                    <a:pt x="79" y="901"/>
                  </a:cubicBezTo>
                  <a:cubicBezTo>
                    <a:pt x="123" y="979"/>
                    <a:pt x="178" y="1068"/>
                    <a:pt x="245" y="1123"/>
                  </a:cubicBezTo>
                  <a:cubicBezTo>
                    <a:pt x="290" y="1157"/>
                    <a:pt x="323" y="1168"/>
                    <a:pt x="356" y="1202"/>
                  </a:cubicBezTo>
                  <a:cubicBezTo>
                    <a:pt x="390" y="1235"/>
                    <a:pt x="423" y="1246"/>
                    <a:pt x="457" y="1268"/>
                  </a:cubicBezTo>
                  <a:cubicBezTo>
                    <a:pt x="501" y="1279"/>
                    <a:pt x="512" y="1324"/>
                    <a:pt x="546" y="1346"/>
                  </a:cubicBezTo>
                  <a:cubicBezTo>
                    <a:pt x="565" y="1359"/>
                    <a:pt x="585" y="1364"/>
                    <a:pt x="605" y="1364"/>
                  </a:cubicBezTo>
                  <a:cubicBezTo>
                    <a:pt x="618" y="1364"/>
                    <a:pt x="632" y="1362"/>
                    <a:pt x="646" y="1357"/>
                  </a:cubicBezTo>
                  <a:cubicBezTo>
                    <a:pt x="674" y="1343"/>
                    <a:pt x="693" y="1329"/>
                    <a:pt x="715" y="1329"/>
                  </a:cubicBezTo>
                  <a:cubicBezTo>
                    <a:pt x="727" y="1329"/>
                    <a:pt x="741" y="1334"/>
                    <a:pt x="757" y="1346"/>
                  </a:cubicBezTo>
                  <a:cubicBezTo>
                    <a:pt x="791" y="1368"/>
                    <a:pt x="823" y="1390"/>
                    <a:pt x="868" y="1390"/>
                  </a:cubicBezTo>
                  <a:cubicBezTo>
                    <a:pt x="885" y="1395"/>
                    <a:pt x="902" y="1397"/>
                    <a:pt x="918" y="1397"/>
                  </a:cubicBezTo>
                  <a:cubicBezTo>
                    <a:pt x="979" y="1397"/>
                    <a:pt x="1036" y="1368"/>
                    <a:pt x="1080" y="1324"/>
                  </a:cubicBezTo>
                  <a:cubicBezTo>
                    <a:pt x="1100" y="1304"/>
                    <a:pt x="1128" y="1300"/>
                    <a:pt x="1157" y="1300"/>
                  </a:cubicBezTo>
                  <a:cubicBezTo>
                    <a:pt x="1176" y="1300"/>
                    <a:pt x="1196" y="1301"/>
                    <a:pt x="1213" y="1301"/>
                  </a:cubicBezTo>
                  <a:cubicBezTo>
                    <a:pt x="1258" y="1291"/>
                    <a:pt x="1302" y="1268"/>
                    <a:pt x="1347" y="1257"/>
                  </a:cubicBezTo>
                  <a:cubicBezTo>
                    <a:pt x="1436" y="1202"/>
                    <a:pt x="1525" y="1146"/>
                    <a:pt x="1602" y="1079"/>
                  </a:cubicBezTo>
                  <a:cubicBezTo>
                    <a:pt x="1636" y="1034"/>
                    <a:pt x="1669" y="1001"/>
                    <a:pt x="1713" y="968"/>
                  </a:cubicBezTo>
                  <a:cubicBezTo>
                    <a:pt x="1747" y="935"/>
                    <a:pt x="1792" y="912"/>
                    <a:pt x="1814" y="856"/>
                  </a:cubicBezTo>
                  <a:cubicBezTo>
                    <a:pt x="1836" y="824"/>
                    <a:pt x="1836" y="779"/>
                    <a:pt x="1858" y="735"/>
                  </a:cubicBezTo>
                  <a:cubicBezTo>
                    <a:pt x="1881" y="690"/>
                    <a:pt x="1925" y="656"/>
                    <a:pt x="1947" y="601"/>
                  </a:cubicBezTo>
                  <a:cubicBezTo>
                    <a:pt x="1970" y="579"/>
                    <a:pt x="1980" y="534"/>
                    <a:pt x="1980" y="501"/>
                  </a:cubicBezTo>
                  <a:cubicBezTo>
                    <a:pt x="1970" y="478"/>
                    <a:pt x="1970" y="468"/>
                    <a:pt x="1958" y="445"/>
                  </a:cubicBezTo>
                  <a:cubicBezTo>
                    <a:pt x="1947" y="412"/>
                    <a:pt x="1936" y="412"/>
                    <a:pt x="1958" y="389"/>
                  </a:cubicBezTo>
                  <a:cubicBezTo>
                    <a:pt x="2036" y="323"/>
                    <a:pt x="1992" y="245"/>
                    <a:pt x="1947" y="167"/>
                  </a:cubicBezTo>
                  <a:cubicBezTo>
                    <a:pt x="1913" y="112"/>
                    <a:pt x="1913" y="56"/>
                    <a:pt x="191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11"/>
            <p:cNvSpPr/>
            <p:nvPr/>
          </p:nvSpPr>
          <p:spPr>
            <a:xfrm>
              <a:off x="2192059" y="4322742"/>
              <a:ext cx="34190" cy="31957"/>
            </a:xfrm>
            <a:custGeom>
              <a:avLst/>
              <a:gdLst/>
              <a:ahLst/>
              <a:cxnLst/>
              <a:rect l="l" t="t" r="r" b="b"/>
              <a:pathLst>
                <a:path w="980" h="916" extrusionOk="0">
                  <a:moveTo>
                    <a:pt x="681" y="0"/>
                  </a:moveTo>
                  <a:cubicBezTo>
                    <a:pt x="649" y="0"/>
                    <a:pt x="617" y="11"/>
                    <a:pt x="624" y="37"/>
                  </a:cubicBezTo>
                  <a:cubicBezTo>
                    <a:pt x="590" y="48"/>
                    <a:pt x="579" y="48"/>
                    <a:pt x="557" y="70"/>
                  </a:cubicBezTo>
                  <a:cubicBezTo>
                    <a:pt x="529" y="61"/>
                    <a:pt x="493" y="20"/>
                    <a:pt x="456" y="20"/>
                  </a:cubicBezTo>
                  <a:cubicBezTo>
                    <a:pt x="449" y="20"/>
                    <a:pt x="441" y="22"/>
                    <a:pt x="434" y="25"/>
                  </a:cubicBezTo>
                  <a:cubicBezTo>
                    <a:pt x="439" y="46"/>
                    <a:pt x="435" y="53"/>
                    <a:pt x="428" y="53"/>
                  </a:cubicBezTo>
                  <a:cubicBezTo>
                    <a:pt x="416" y="53"/>
                    <a:pt x="393" y="33"/>
                    <a:pt x="379" y="25"/>
                  </a:cubicBezTo>
                  <a:cubicBezTo>
                    <a:pt x="368" y="25"/>
                    <a:pt x="323" y="37"/>
                    <a:pt x="312" y="48"/>
                  </a:cubicBezTo>
                  <a:cubicBezTo>
                    <a:pt x="256" y="70"/>
                    <a:pt x="256" y="126"/>
                    <a:pt x="256" y="181"/>
                  </a:cubicBezTo>
                  <a:cubicBezTo>
                    <a:pt x="179" y="203"/>
                    <a:pt x="78" y="304"/>
                    <a:pt x="112" y="393"/>
                  </a:cubicBezTo>
                  <a:cubicBezTo>
                    <a:pt x="68" y="415"/>
                    <a:pt x="23" y="470"/>
                    <a:pt x="12" y="515"/>
                  </a:cubicBezTo>
                  <a:cubicBezTo>
                    <a:pt x="1" y="582"/>
                    <a:pt x="23" y="582"/>
                    <a:pt x="68" y="604"/>
                  </a:cubicBezTo>
                  <a:cubicBezTo>
                    <a:pt x="123" y="648"/>
                    <a:pt x="101" y="671"/>
                    <a:pt x="90" y="727"/>
                  </a:cubicBezTo>
                  <a:cubicBezTo>
                    <a:pt x="78" y="782"/>
                    <a:pt x="112" y="882"/>
                    <a:pt x="167" y="905"/>
                  </a:cubicBezTo>
                  <a:cubicBezTo>
                    <a:pt x="190" y="915"/>
                    <a:pt x="246" y="915"/>
                    <a:pt x="256" y="915"/>
                  </a:cubicBezTo>
                  <a:cubicBezTo>
                    <a:pt x="312" y="915"/>
                    <a:pt x="335" y="882"/>
                    <a:pt x="368" y="860"/>
                  </a:cubicBezTo>
                  <a:cubicBezTo>
                    <a:pt x="390" y="848"/>
                    <a:pt x="424" y="848"/>
                    <a:pt x="434" y="838"/>
                  </a:cubicBezTo>
                  <a:cubicBezTo>
                    <a:pt x="456" y="826"/>
                    <a:pt x="468" y="771"/>
                    <a:pt x="490" y="771"/>
                  </a:cubicBezTo>
                  <a:cubicBezTo>
                    <a:pt x="501" y="771"/>
                    <a:pt x="513" y="793"/>
                    <a:pt x="523" y="793"/>
                  </a:cubicBezTo>
                  <a:cubicBezTo>
                    <a:pt x="557" y="816"/>
                    <a:pt x="579" y="816"/>
                    <a:pt x="612" y="816"/>
                  </a:cubicBezTo>
                  <a:cubicBezTo>
                    <a:pt x="646" y="804"/>
                    <a:pt x="668" y="793"/>
                    <a:pt x="701" y="782"/>
                  </a:cubicBezTo>
                  <a:cubicBezTo>
                    <a:pt x="746" y="760"/>
                    <a:pt x="757" y="749"/>
                    <a:pt x="757" y="704"/>
                  </a:cubicBezTo>
                  <a:cubicBezTo>
                    <a:pt x="768" y="682"/>
                    <a:pt x="757" y="648"/>
                    <a:pt x="779" y="626"/>
                  </a:cubicBezTo>
                  <a:cubicBezTo>
                    <a:pt x="802" y="604"/>
                    <a:pt x="857" y="604"/>
                    <a:pt x="891" y="571"/>
                  </a:cubicBezTo>
                  <a:cubicBezTo>
                    <a:pt x="946" y="537"/>
                    <a:pt x="980" y="504"/>
                    <a:pt x="957" y="437"/>
                  </a:cubicBezTo>
                  <a:cubicBezTo>
                    <a:pt x="946" y="393"/>
                    <a:pt x="913" y="359"/>
                    <a:pt x="879" y="337"/>
                  </a:cubicBezTo>
                  <a:cubicBezTo>
                    <a:pt x="924" y="270"/>
                    <a:pt x="980" y="193"/>
                    <a:pt x="913" y="126"/>
                  </a:cubicBezTo>
                  <a:cubicBezTo>
                    <a:pt x="891" y="92"/>
                    <a:pt x="868" y="82"/>
                    <a:pt x="835" y="82"/>
                  </a:cubicBezTo>
                  <a:cubicBezTo>
                    <a:pt x="817" y="82"/>
                    <a:pt x="793" y="96"/>
                    <a:pt x="778" y="96"/>
                  </a:cubicBezTo>
                  <a:cubicBezTo>
                    <a:pt x="774" y="96"/>
                    <a:pt x="770" y="95"/>
                    <a:pt x="768" y="92"/>
                  </a:cubicBezTo>
                  <a:cubicBezTo>
                    <a:pt x="723" y="82"/>
                    <a:pt x="757" y="37"/>
                    <a:pt x="735" y="15"/>
                  </a:cubicBezTo>
                  <a:cubicBezTo>
                    <a:pt x="726" y="6"/>
                    <a:pt x="703" y="0"/>
                    <a:pt x="68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nd three columns">
  <p:cSld name="TITLE_AND_BODY_1_1">
    <p:spTree>
      <p:nvGrpSpPr>
        <p:cNvPr id="1" name="Shape 14017"/>
        <p:cNvGrpSpPr/>
        <p:nvPr/>
      </p:nvGrpSpPr>
      <p:grpSpPr>
        <a:xfrm>
          <a:off x="0" y="0"/>
          <a:ext cx="0" cy="0"/>
          <a:chOff x="0" y="0"/>
          <a:chExt cx="0" cy="0"/>
        </a:xfrm>
      </p:grpSpPr>
      <p:sp>
        <p:nvSpPr>
          <p:cNvPr id="14018" name="Google Shape;14018;p18"/>
          <p:cNvSpPr txBox="1">
            <a:spLocks noGrp="1"/>
          </p:cNvSpPr>
          <p:nvPr>
            <p:ph type="title"/>
          </p:nvPr>
        </p:nvSpPr>
        <p:spPr>
          <a:xfrm>
            <a:off x="720000" y="540000"/>
            <a:ext cx="7704000" cy="477600"/>
          </a:xfrm>
          <a:prstGeom prst="rect">
            <a:avLst/>
          </a:prstGeom>
        </p:spPr>
        <p:txBody>
          <a:bodyPr spcFirstLastPara="1" wrap="square" lIns="91425" tIns="0" rIns="91425" bIns="0"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4019" name="Google Shape;14019;p18"/>
          <p:cNvSpPr txBox="1">
            <a:spLocks noGrp="1"/>
          </p:cNvSpPr>
          <p:nvPr>
            <p:ph type="subTitle" idx="1"/>
          </p:nvPr>
        </p:nvSpPr>
        <p:spPr>
          <a:xfrm>
            <a:off x="723650" y="3119525"/>
            <a:ext cx="2372700" cy="387000"/>
          </a:xfrm>
          <a:prstGeom prst="rect">
            <a:avLst/>
          </a:prstGeom>
        </p:spPr>
        <p:txBody>
          <a:bodyPr spcFirstLastPara="1" wrap="square" lIns="91425" tIns="0" rIns="91425" bIns="0" anchor="t" anchorCtr="0">
            <a:noAutofit/>
          </a:bodyPr>
          <a:lstStyle>
            <a:lvl1pPr lvl="0" algn="ctr" rtl="0">
              <a:spcBef>
                <a:spcPts val="0"/>
              </a:spcBef>
              <a:spcAft>
                <a:spcPts val="0"/>
              </a:spcAft>
              <a:buSzPts val="2000"/>
              <a:buFont typeface="Antic Didone"/>
              <a:buNone/>
              <a:defRPr sz="2000" b="1">
                <a:highlight>
                  <a:schemeClr val="lt1"/>
                </a:highlight>
                <a:latin typeface="Antic Didone"/>
                <a:ea typeface="Antic Didone"/>
                <a:cs typeface="Antic Didone"/>
                <a:sym typeface="Antic Didone"/>
              </a:defRPr>
            </a:lvl1pPr>
            <a:lvl2pPr lvl="1" algn="ctr" rtl="0">
              <a:spcBef>
                <a:spcPts val="0"/>
              </a:spcBef>
              <a:spcAft>
                <a:spcPts val="0"/>
              </a:spcAft>
              <a:buSzPts val="2000"/>
              <a:buFont typeface="Antic Didone"/>
              <a:buNone/>
              <a:defRPr sz="2000" b="1">
                <a:latin typeface="Antic Didone"/>
                <a:ea typeface="Antic Didone"/>
                <a:cs typeface="Antic Didone"/>
                <a:sym typeface="Antic Didone"/>
              </a:defRPr>
            </a:lvl2pPr>
            <a:lvl3pPr lvl="2" algn="ctr" rtl="0">
              <a:spcBef>
                <a:spcPts val="0"/>
              </a:spcBef>
              <a:spcAft>
                <a:spcPts val="0"/>
              </a:spcAft>
              <a:buSzPts val="2000"/>
              <a:buFont typeface="Antic Didone"/>
              <a:buNone/>
              <a:defRPr sz="2000" b="1">
                <a:latin typeface="Antic Didone"/>
                <a:ea typeface="Antic Didone"/>
                <a:cs typeface="Antic Didone"/>
                <a:sym typeface="Antic Didone"/>
              </a:defRPr>
            </a:lvl3pPr>
            <a:lvl4pPr lvl="3" algn="ctr" rtl="0">
              <a:spcBef>
                <a:spcPts val="0"/>
              </a:spcBef>
              <a:spcAft>
                <a:spcPts val="0"/>
              </a:spcAft>
              <a:buSzPts val="2000"/>
              <a:buFont typeface="Antic Didone"/>
              <a:buNone/>
              <a:defRPr sz="2000" b="1">
                <a:latin typeface="Antic Didone"/>
                <a:ea typeface="Antic Didone"/>
                <a:cs typeface="Antic Didone"/>
                <a:sym typeface="Antic Didone"/>
              </a:defRPr>
            </a:lvl4pPr>
            <a:lvl5pPr lvl="4" algn="ctr" rtl="0">
              <a:spcBef>
                <a:spcPts val="0"/>
              </a:spcBef>
              <a:spcAft>
                <a:spcPts val="0"/>
              </a:spcAft>
              <a:buSzPts val="2000"/>
              <a:buFont typeface="Antic Didone"/>
              <a:buNone/>
              <a:defRPr sz="2000" b="1">
                <a:latin typeface="Antic Didone"/>
                <a:ea typeface="Antic Didone"/>
                <a:cs typeface="Antic Didone"/>
                <a:sym typeface="Antic Didone"/>
              </a:defRPr>
            </a:lvl5pPr>
            <a:lvl6pPr lvl="5" algn="ctr" rtl="0">
              <a:spcBef>
                <a:spcPts val="0"/>
              </a:spcBef>
              <a:spcAft>
                <a:spcPts val="0"/>
              </a:spcAft>
              <a:buSzPts val="2000"/>
              <a:buFont typeface="Antic Didone"/>
              <a:buNone/>
              <a:defRPr sz="2000" b="1">
                <a:latin typeface="Antic Didone"/>
                <a:ea typeface="Antic Didone"/>
                <a:cs typeface="Antic Didone"/>
                <a:sym typeface="Antic Didone"/>
              </a:defRPr>
            </a:lvl6pPr>
            <a:lvl7pPr lvl="6" algn="ctr" rtl="0">
              <a:spcBef>
                <a:spcPts val="0"/>
              </a:spcBef>
              <a:spcAft>
                <a:spcPts val="0"/>
              </a:spcAft>
              <a:buSzPts val="2000"/>
              <a:buFont typeface="Antic Didone"/>
              <a:buNone/>
              <a:defRPr sz="2000" b="1">
                <a:latin typeface="Antic Didone"/>
                <a:ea typeface="Antic Didone"/>
                <a:cs typeface="Antic Didone"/>
                <a:sym typeface="Antic Didone"/>
              </a:defRPr>
            </a:lvl7pPr>
            <a:lvl8pPr lvl="7" algn="ctr" rtl="0">
              <a:spcBef>
                <a:spcPts val="0"/>
              </a:spcBef>
              <a:spcAft>
                <a:spcPts val="0"/>
              </a:spcAft>
              <a:buSzPts val="2000"/>
              <a:buFont typeface="Antic Didone"/>
              <a:buNone/>
              <a:defRPr sz="2000" b="1">
                <a:latin typeface="Antic Didone"/>
                <a:ea typeface="Antic Didone"/>
                <a:cs typeface="Antic Didone"/>
                <a:sym typeface="Antic Didone"/>
              </a:defRPr>
            </a:lvl8pPr>
            <a:lvl9pPr lvl="8" algn="ctr" rtl="0">
              <a:spcBef>
                <a:spcPts val="0"/>
              </a:spcBef>
              <a:spcAft>
                <a:spcPts val="0"/>
              </a:spcAft>
              <a:buSzPts val="2000"/>
              <a:buFont typeface="Antic Didone"/>
              <a:buNone/>
              <a:defRPr sz="2000" b="1">
                <a:latin typeface="Antic Didone"/>
                <a:ea typeface="Antic Didone"/>
                <a:cs typeface="Antic Didone"/>
                <a:sym typeface="Antic Didone"/>
              </a:defRPr>
            </a:lvl9pPr>
          </a:lstStyle>
          <a:p>
            <a:endParaRPr/>
          </a:p>
        </p:txBody>
      </p:sp>
      <p:sp>
        <p:nvSpPr>
          <p:cNvPr id="14020" name="Google Shape;14020;p18"/>
          <p:cNvSpPr txBox="1">
            <a:spLocks noGrp="1"/>
          </p:cNvSpPr>
          <p:nvPr>
            <p:ph type="subTitle" idx="2"/>
          </p:nvPr>
        </p:nvSpPr>
        <p:spPr>
          <a:xfrm>
            <a:off x="723650" y="3570150"/>
            <a:ext cx="2372700" cy="558900"/>
          </a:xfrm>
          <a:prstGeom prst="rect">
            <a:avLst/>
          </a:prstGeom>
        </p:spPr>
        <p:txBody>
          <a:bodyPr spcFirstLastPara="1" wrap="square" lIns="91425" tIns="0" rIns="91425" bIns="0" anchor="t" anchorCtr="0">
            <a:noAutofit/>
          </a:bodyPr>
          <a:lstStyle>
            <a:lvl1pPr lvl="0" algn="ctr"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14021" name="Google Shape;14021;p18"/>
          <p:cNvSpPr txBox="1">
            <a:spLocks noGrp="1"/>
          </p:cNvSpPr>
          <p:nvPr>
            <p:ph type="subTitle" idx="3"/>
          </p:nvPr>
        </p:nvSpPr>
        <p:spPr>
          <a:xfrm>
            <a:off x="3387475" y="3119525"/>
            <a:ext cx="2372700" cy="387000"/>
          </a:xfrm>
          <a:prstGeom prst="rect">
            <a:avLst/>
          </a:prstGeom>
        </p:spPr>
        <p:txBody>
          <a:bodyPr spcFirstLastPara="1" wrap="square" lIns="91425" tIns="0" rIns="91425" bIns="0" anchor="t" anchorCtr="0">
            <a:noAutofit/>
          </a:bodyPr>
          <a:lstStyle>
            <a:lvl1pPr lvl="0" algn="ctr" rtl="0">
              <a:spcBef>
                <a:spcPts val="0"/>
              </a:spcBef>
              <a:spcAft>
                <a:spcPts val="0"/>
              </a:spcAft>
              <a:buSzPts val="2000"/>
              <a:buFont typeface="Antic Didone"/>
              <a:buNone/>
              <a:defRPr sz="2000" b="1">
                <a:highlight>
                  <a:schemeClr val="lt1"/>
                </a:highlight>
                <a:latin typeface="Antic Didone"/>
                <a:ea typeface="Antic Didone"/>
                <a:cs typeface="Antic Didone"/>
                <a:sym typeface="Antic Didone"/>
              </a:defRPr>
            </a:lvl1pPr>
            <a:lvl2pPr lvl="1" algn="ctr" rtl="0">
              <a:spcBef>
                <a:spcPts val="0"/>
              </a:spcBef>
              <a:spcAft>
                <a:spcPts val="0"/>
              </a:spcAft>
              <a:buSzPts val="2000"/>
              <a:buFont typeface="Antic Didone"/>
              <a:buNone/>
              <a:defRPr sz="2000" b="1">
                <a:latin typeface="Antic Didone"/>
                <a:ea typeface="Antic Didone"/>
                <a:cs typeface="Antic Didone"/>
                <a:sym typeface="Antic Didone"/>
              </a:defRPr>
            </a:lvl2pPr>
            <a:lvl3pPr lvl="2" algn="ctr" rtl="0">
              <a:spcBef>
                <a:spcPts val="0"/>
              </a:spcBef>
              <a:spcAft>
                <a:spcPts val="0"/>
              </a:spcAft>
              <a:buSzPts val="2000"/>
              <a:buFont typeface="Antic Didone"/>
              <a:buNone/>
              <a:defRPr sz="2000" b="1">
                <a:latin typeface="Antic Didone"/>
                <a:ea typeface="Antic Didone"/>
                <a:cs typeface="Antic Didone"/>
                <a:sym typeface="Antic Didone"/>
              </a:defRPr>
            </a:lvl3pPr>
            <a:lvl4pPr lvl="3" algn="ctr" rtl="0">
              <a:spcBef>
                <a:spcPts val="0"/>
              </a:spcBef>
              <a:spcAft>
                <a:spcPts val="0"/>
              </a:spcAft>
              <a:buSzPts val="2000"/>
              <a:buFont typeface="Antic Didone"/>
              <a:buNone/>
              <a:defRPr sz="2000" b="1">
                <a:latin typeface="Antic Didone"/>
                <a:ea typeface="Antic Didone"/>
                <a:cs typeface="Antic Didone"/>
                <a:sym typeface="Antic Didone"/>
              </a:defRPr>
            </a:lvl4pPr>
            <a:lvl5pPr lvl="4" algn="ctr" rtl="0">
              <a:spcBef>
                <a:spcPts val="0"/>
              </a:spcBef>
              <a:spcAft>
                <a:spcPts val="0"/>
              </a:spcAft>
              <a:buSzPts val="2000"/>
              <a:buFont typeface="Antic Didone"/>
              <a:buNone/>
              <a:defRPr sz="2000" b="1">
                <a:latin typeface="Antic Didone"/>
                <a:ea typeface="Antic Didone"/>
                <a:cs typeface="Antic Didone"/>
                <a:sym typeface="Antic Didone"/>
              </a:defRPr>
            </a:lvl5pPr>
            <a:lvl6pPr lvl="5" algn="ctr" rtl="0">
              <a:spcBef>
                <a:spcPts val="0"/>
              </a:spcBef>
              <a:spcAft>
                <a:spcPts val="0"/>
              </a:spcAft>
              <a:buSzPts val="2000"/>
              <a:buFont typeface="Antic Didone"/>
              <a:buNone/>
              <a:defRPr sz="2000" b="1">
                <a:latin typeface="Antic Didone"/>
                <a:ea typeface="Antic Didone"/>
                <a:cs typeface="Antic Didone"/>
                <a:sym typeface="Antic Didone"/>
              </a:defRPr>
            </a:lvl6pPr>
            <a:lvl7pPr lvl="6" algn="ctr" rtl="0">
              <a:spcBef>
                <a:spcPts val="0"/>
              </a:spcBef>
              <a:spcAft>
                <a:spcPts val="0"/>
              </a:spcAft>
              <a:buSzPts val="2000"/>
              <a:buFont typeface="Antic Didone"/>
              <a:buNone/>
              <a:defRPr sz="2000" b="1">
                <a:latin typeface="Antic Didone"/>
                <a:ea typeface="Antic Didone"/>
                <a:cs typeface="Antic Didone"/>
                <a:sym typeface="Antic Didone"/>
              </a:defRPr>
            </a:lvl7pPr>
            <a:lvl8pPr lvl="7" algn="ctr" rtl="0">
              <a:spcBef>
                <a:spcPts val="0"/>
              </a:spcBef>
              <a:spcAft>
                <a:spcPts val="0"/>
              </a:spcAft>
              <a:buSzPts val="2000"/>
              <a:buFont typeface="Antic Didone"/>
              <a:buNone/>
              <a:defRPr sz="2000" b="1">
                <a:latin typeface="Antic Didone"/>
                <a:ea typeface="Antic Didone"/>
                <a:cs typeface="Antic Didone"/>
                <a:sym typeface="Antic Didone"/>
              </a:defRPr>
            </a:lvl8pPr>
            <a:lvl9pPr lvl="8" algn="ctr" rtl="0">
              <a:spcBef>
                <a:spcPts val="0"/>
              </a:spcBef>
              <a:spcAft>
                <a:spcPts val="0"/>
              </a:spcAft>
              <a:buSzPts val="2000"/>
              <a:buFont typeface="Antic Didone"/>
              <a:buNone/>
              <a:defRPr sz="2000" b="1">
                <a:latin typeface="Antic Didone"/>
                <a:ea typeface="Antic Didone"/>
                <a:cs typeface="Antic Didone"/>
                <a:sym typeface="Antic Didone"/>
              </a:defRPr>
            </a:lvl9pPr>
          </a:lstStyle>
          <a:p>
            <a:endParaRPr/>
          </a:p>
        </p:txBody>
      </p:sp>
      <p:sp>
        <p:nvSpPr>
          <p:cNvPr id="14022" name="Google Shape;14022;p18"/>
          <p:cNvSpPr txBox="1">
            <a:spLocks noGrp="1"/>
          </p:cNvSpPr>
          <p:nvPr>
            <p:ph type="subTitle" idx="4"/>
          </p:nvPr>
        </p:nvSpPr>
        <p:spPr>
          <a:xfrm>
            <a:off x="3387475" y="3570150"/>
            <a:ext cx="2372700" cy="558900"/>
          </a:xfrm>
          <a:prstGeom prst="rect">
            <a:avLst/>
          </a:prstGeom>
        </p:spPr>
        <p:txBody>
          <a:bodyPr spcFirstLastPara="1" wrap="square" lIns="91425" tIns="0" rIns="91425" bIns="0" anchor="t" anchorCtr="0">
            <a:noAutofit/>
          </a:bodyPr>
          <a:lstStyle>
            <a:lvl1pPr lvl="0" algn="ctr"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14023" name="Google Shape;14023;p18"/>
          <p:cNvSpPr txBox="1">
            <a:spLocks noGrp="1"/>
          </p:cNvSpPr>
          <p:nvPr>
            <p:ph type="subTitle" idx="5"/>
          </p:nvPr>
        </p:nvSpPr>
        <p:spPr>
          <a:xfrm>
            <a:off x="6051300" y="3119525"/>
            <a:ext cx="2372700" cy="387000"/>
          </a:xfrm>
          <a:prstGeom prst="rect">
            <a:avLst/>
          </a:prstGeom>
        </p:spPr>
        <p:txBody>
          <a:bodyPr spcFirstLastPara="1" wrap="square" lIns="91425" tIns="0" rIns="91425" bIns="0" anchor="t" anchorCtr="0">
            <a:noAutofit/>
          </a:bodyPr>
          <a:lstStyle>
            <a:lvl1pPr lvl="0" algn="ctr" rtl="0">
              <a:spcBef>
                <a:spcPts val="0"/>
              </a:spcBef>
              <a:spcAft>
                <a:spcPts val="0"/>
              </a:spcAft>
              <a:buSzPts val="2000"/>
              <a:buFont typeface="Antic Didone"/>
              <a:buNone/>
              <a:defRPr sz="2000" b="1">
                <a:highlight>
                  <a:schemeClr val="lt1"/>
                </a:highlight>
                <a:latin typeface="Antic Didone"/>
                <a:ea typeface="Antic Didone"/>
                <a:cs typeface="Antic Didone"/>
                <a:sym typeface="Antic Didone"/>
              </a:defRPr>
            </a:lvl1pPr>
            <a:lvl2pPr lvl="1" algn="ctr" rtl="0">
              <a:spcBef>
                <a:spcPts val="0"/>
              </a:spcBef>
              <a:spcAft>
                <a:spcPts val="0"/>
              </a:spcAft>
              <a:buSzPts val="2000"/>
              <a:buFont typeface="Antic Didone"/>
              <a:buNone/>
              <a:defRPr sz="2000" b="1">
                <a:latin typeface="Antic Didone"/>
                <a:ea typeface="Antic Didone"/>
                <a:cs typeface="Antic Didone"/>
                <a:sym typeface="Antic Didone"/>
              </a:defRPr>
            </a:lvl2pPr>
            <a:lvl3pPr lvl="2" algn="ctr" rtl="0">
              <a:spcBef>
                <a:spcPts val="0"/>
              </a:spcBef>
              <a:spcAft>
                <a:spcPts val="0"/>
              </a:spcAft>
              <a:buSzPts val="2000"/>
              <a:buFont typeface="Antic Didone"/>
              <a:buNone/>
              <a:defRPr sz="2000" b="1">
                <a:latin typeface="Antic Didone"/>
                <a:ea typeface="Antic Didone"/>
                <a:cs typeface="Antic Didone"/>
                <a:sym typeface="Antic Didone"/>
              </a:defRPr>
            </a:lvl3pPr>
            <a:lvl4pPr lvl="3" algn="ctr" rtl="0">
              <a:spcBef>
                <a:spcPts val="0"/>
              </a:spcBef>
              <a:spcAft>
                <a:spcPts val="0"/>
              </a:spcAft>
              <a:buSzPts val="2000"/>
              <a:buFont typeface="Antic Didone"/>
              <a:buNone/>
              <a:defRPr sz="2000" b="1">
                <a:latin typeface="Antic Didone"/>
                <a:ea typeface="Antic Didone"/>
                <a:cs typeface="Antic Didone"/>
                <a:sym typeface="Antic Didone"/>
              </a:defRPr>
            </a:lvl4pPr>
            <a:lvl5pPr lvl="4" algn="ctr" rtl="0">
              <a:spcBef>
                <a:spcPts val="0"/>
              </a:spcBef>
              <a:spcAft>
                <a:spcPts val="0"/>
              </a:spcAft>
              <a:buSzPts val="2000"/>
              <a:buFont typeface="Antic Didone"/>
              <a:buNone/>
              <a:defRPr sz="2000" b="1">
                <a:latin typeface="Antic Didone"/>
                <a:ea typeface="Antic Didone"/>
                <a:cs typeface="Antic Didone"/>
                <a:sym typeface="Antic Didone"/>
              </a:defRPr>
            </a:lvl5pPr>
            <a:lvl6pPr lvl="5" algn="ctr" rtl="0">
              <a:spcBef>
                <a:spcPts val="0"/>
              </a:spcBef>
              <a:spcAft>
                <a:spcPts val="0"/>
              </a:spcAft>
              <a:buSzPts val="2000"/>
              <a:buFont typeface="Antic Didone"/>
              <a:buNone/>
              <a:defRPr sz="2000" b="1">
                <a:latin typeface="Antic Didone"/>
                <a:ea typeface="Antic Didone"/>
                <a:cs typeface="Antic Didone"/>
                <a:sym typeface="Antic Didone"/>
              </a:defRPr>
            </a:lvl6pPr>
            <a:lvl7pPr lvl="6" algn="ctr" rtl="0">
              <a:spcBef>
                <a:spcPts val="0"/>
              </a:spcBef>
              <a:spcAft>
                <a:spcPts val="0"/>
              </a:spcAft>
              <a:buSzPts val="2000"/>
              <a:buFont typeface="Antic Didone"/>
              <a:buNone/>
              <a:defRPr sz="2000" b="1">
                <a:latin typeface="Antic Didone"/>
                <a:ea typeface="Antic Didone"/>
                <a:cs typeface="Antic Didone"/>
                <a:sym typeface="Antic Didone"/>
              </a:defRPr>
            </a:lvl7pPr>
            <a:lvl8pPr lvl="7" algn="ctr" rtl="0">
              <a:spcBef>
                <a:spcPts val="0"/>
              </a:spcBef>
              <a:spcAft>
                <a:spcPts val="0"/>
              </a:spcAft>
              <a:buSzPts val="2000"/>
              <a:buFont typeface="Antic Didone"/>
              <a:buNone/>
              <a:defRPr sz="2000" b="1">
                <a:latin typeface="Antic Didone"/>
                <a:ea typeface="Antic Didone"/>
                <a:cs typeface="Antic Didone"/>
                <a:sym typeface="Antic Didone"/>
              </a:defRPr>
            </a:lvl8pPr>
            <a:lvl9pPr lvl="8" algn="ctr" rtl="0">
              <a:spcBef>
                <a:spcPts val="0"/>
              </a:spcBef>
              <a:spcAft>
                <a:spcPts val="0"/>
              </a:spcAft>
              <a:buSzPts val="2000"/>
              <a:buFont typeface="Antic Didone"/>
              <a:buNone/>
              <a:defRPr sz="2000" b="1">
                <a:latin typeface="Antic Didone"/>
                <a:ea typeface="Antic Didone"/>
                <a:cs typeface="Antic Didone"/>
                <a:sym typeface="Antic Didone"/>
              </a:defRPr>
            </a:lvl9pPr>
          </a:lstStyle>
          <a:p>
            <a:endParaRPr/>
          </a:p>
        </p:txBody>
      </p:sp>
      <p:sp>
        <p:nvSpPr>
          <p:cNvPr id="14024" name="Google Shape;14024;p18"/>
          <p:cNvSpPr txBox="1">
            <a:spLocks noGrp="1"/>
          </p:cNvSpPr>
          <p:nvPr>
            <p:ph type="subTitle" idx="6"/>
          </p:nvPr>
        </p:nvSpPr>
        <p:spPr>
          <a:xfrm>
            <a:off x="6051300" y="3570150"/>
            <a:ext cx="2372700" cy="558900"/>
          </a:xfrm>
          <a:prstGeom prst="rect">
            <a:avLst/>
          </a:prstGeom>
        </p:spPr>
        <p:txBody>
          <a:bodyPr spcFirstLastPara="1" wrap="square" lIns="91425" tIns="0" rIns="91425" bIns="0" anchor="t" anchorCtr="0">
            <a:noAutofit/>
          </a:bodyPr>
          <a:lstStyle>
            <a:lvl1pPr lvl="0" algn="ctr"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grpSp>
        <p:nvGrpSpPr>
          <p:cNvPr id="14025" name="Google Shape;14025;p18"/>
          <p:cNvGrpSpPr/>
          <p:nvPr/>
        </p:nvGrpSpPr>
        <p:grpSpPr>
          <a:xfrm>
            <a:off x="178275" y="177600"/>
            <a:ext cx="8787300" cy="4788300"/>
            <a:chOff x="178275" y="177600"/>
            <a:chExt cx="8787300" cy="4788300"/>
          </a:xfrm>
        </p:grpSpPr>
        <p:sp>
          <p:nvSpPr>
            <p:cNvPr id="14026" name="Google Shape;14026;p18"/>
            <p:cNvSpPr/>
            <p:nvPr/>
          </p:nvSpPr>
          <p:spPr>
            <a:xfrm>
              <a:off x="178275" y="177600"/>
              <a:ext cx="8787300" cy="4788300"/>
            </a:xfrm>
            <a:prstGeom prst="round2DiagRect">
              <a:avLst>
                <a:gd name="adj1" fmla="val 9845"/>
                <a:gd name="adj2" fmla="val 0"/>
              </a:avLst>
            </a:pr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18"/>
            <p:cNvSpPr/>
            <p:nvPr/>
          </p:nvSpPr>
          <p:spPr>
            <a:xfrm>
              <a:off x="288825" y="294900"/>
              <a:ext cx="8566500" cy="4551600"/>
            </a:xfrm>
            <a:prstGeom prst="round2DiagRect">
              <a:avLst>
                <a:gd name="adj1" fmla="val 8839"/>
                <a:gd name="adj2" fmla="val 0"/>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8" name="Google Shape;14028;p18"/>
          <p:cNvGrpSpPr/>
          <p:nvPr/>
        </p:nvGrpSpPr>
        <p:grpSpPr>
          <a:xfrm rot="2433810">
            <a:off x="60873" y="178480"/>
            <a:ext cx="1290891" cy="1085115"/>
            <a:chOff x="4168732" y="1578984"/>
            <a:chExt cx="556852" cy="468086"/>
          </a:xfrm>
        </p:grpSpPr>
        <p:sp>
          <p:nvSpPr>
            <p:cNvPr id="14029" name="Google Shape;14029;p18"/>
            <p:cNvSpPr/>
            <p:nvPr/>
          </p:nvSpPr>
          <p:spPr>
            <a:xfrm>
              <a:off x="4624270" y="1578984"/>
              <a:ext cx="88510" cy="100232"/>
            </a:xfrm>
            <a:custGeom>
              <a:avLst/>
              <a:gdLst/>
              <a:ahLst/>
              <a:cxnLst/>
              <a:rect l="l" t="t" r="r" b="b"/>
              <a:pathLst>
                <a:path w="2537" h="2873" extrusionOk="0">
                  <a:moveTo>
                    <a:pt x="1467" y="0"/>
                  </a:moveTo>
                  <a:cubicBezTo>
                    <a:pt x="1275" y="0"/>
                    <a:pt x="631" y="347"/>
                    <a:pt x="323" y="826"/>
                  </a:cubicBezTo>
                  <a:cubicBezTo>
                    <a:pt x="1" y="1315"/>
                    <a:pt x="1" y="1926"/>
                    <a:pt x="179" y="2294"/>
                  </a:cubicBezTo>
                  <a:cubicBezTo>
                    <a:pt x="345" y="2660"/>
                    <a:pt x="679" y="2872"/>
                    <a:pt x="679" y="2872"/>
                  </a:cubicBezTo>
                  <a:cubicBezTo>
                    <a:pt x="679" y="2872"/>
                    <a:pt x="1091" y="2594"/>
                    <a:pt x="1246" y="2527"/>
                  </a:cubicBezTo>
                  <a:cubicBezTo>
                    <a:pt x="1390" y="2472"/>
                    <a:pt x="1969" y="2393"/>
                    <a:pt x="2225" y="2227"/>
                  </a:cubicBezTo>
                  <a:cubicBezTo>
                    <a:pt x="2480" y="2071"/>
                    <a:pt x="2536" y="1682"/>
                    <a:pt x="2503" y="1449"/>
                  </a:cubicBezTo>
                  <a:cubicBezTo>
                    <a:pt x="2458" y="1215"/>
                    <a:pt x="1991" y="503"/>
                    <a:pt x="1902" y="381"/>
                  </a:cubicBezTo>
                  <a:cubicBezTo>
                    <a:pt x="1813" y="270"/>
                    <a:pt x="1647" y="25"/>
                    <a:pt x="1491" y="3"/>
                  </a:cubicBezTo>
                  <a:cubicBezTo>
                    <a:pt x="1484" y="1"/>
                    <a:pt x="1476" y="0"/>
                    <a:pt x="1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18"/>
            <p:cNvSpPr/>
            <p:nvPr/>
          </p:nvSpPr>
          <p:spPr>
            <a:xfrm>
              <a:off x="4624654" y="1578984"/>
              <a:ext cx="61332" cy="73927"/>
            </a:xfrm>
            <a:custGeom>
              <a:avLst/>
              <a:gdLst/>
              <a:ahLst/>
              <a:cxnLst/>
              <a:rect l="l" t="t" r="r" b="b"/>
              <a:pathLst>
                <a:path w="1758" h="2119" extrusionOk="0">
                  <a:moveTo>
                    <a:pt x="1456" y="0"/>
                  </a:moveTo>
                  <a:cubicBezTo>
                    <a:pt x="1264" y="0"/>
                    <a:pt x="620" y="347"/>
                    <a:pt x="312" y="826"/>
                  </a:cubicBezTo>
                  <a:cubicBezTo>
                    <a:pt x="45" y="1226"/>
                    <a:pt x="0" y="1704"/>
                    <a:pt x="89" y="2071"/>
                  </a:cubicBezTo>
                  <a:cubicBezTo>
                    <a:pt x="181" y="2099"/>
                    <a:pt x="281" y="2119"/>
                    <a:pt x="382" y="2119"/>
                  </a:cubicBezTo>
                  <a:cubicBezTo>
                    <a:pt x="403" y="2119"/>
                    <a:pt x="424" y="2118"/>
                    <a:pt x="445" y="2116"/>
                  </a:cubicBezTo>
                  <a:cubicBezTo>
                    <a:pt x="746" y="2094"/>
                    <a:pt x="1013" y="1949"/>
                    <a:pt x="1224" y="1738"/>
                  </a:cubicBezTo>
                  <a:cubicBezTo>
                    <a:pt x="1424" y="1538"/>
                    <a:pt x="1580" y="1281"/>
                    <a:pt x="1658" y="1014"/>
                  </a:cubicBezTo>
                  <a:cubicBezTo>
                    <a:pt x="1747" y="737"/>
                    <a:pt x="1758" y="448"/>
                    <a:pt x="1713" y="158"/>
                  </a:cubicBezTo>
                  <a:cubicBezTo>
                    <a:pt x="1636" y="80"/>
                    <a:pt x="1557" y="13"/>
                    <a:pt x="1480" y="3"/>
                  </a:cubicBezTo>
                  <a:cubicBezTo>
                    <a:pt x="1473" y="1"/>
                    <a:pt x="1465" y="0"/>
                    <a:pt x="1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18"/>
            <p:cNvSpPr/>
            <p:nvPr/>
          </p:nvSpPr>
          <p:spPr>
            <a:xfrm>
              <a:off x="4663066" y="1592625"/>
              <a:ext cx="9350" cy="29515"/>
            </a:xfrm>
            <a:custGeom>
              <a:avLst/>
              <a:gdLst/>
              <a:ahLst/>
              <a:cxnLst/>
              <a:rect l="l" t="t" r="r" b="b"/>
              <a:pathLst>
                <a:path w="268" h="846" extrusionOk="0">
                  <a:moveTo>
                    <a:pt x="1" y="1"/>
                  </a:moveTo>
                  <a:cubicBezTo>
                    <a:pt x="68" y="134"/>
                    <a:pt x="123" y="279"/>
                    <a:pt x="157" y="412"/>
                  </a:cubicBezTo>
                  <a:cubicBezTo>
                    <a:pt x="179" y="490"/>
                    <a:pt x="189" y="557"/>
                    <a:pt x="201" y="635"/>
                  </a:cubicBezTo>
                  <a:cubicBezTo>
                    <a:pt x="212" y="702"/>
                    <a:pt x="223" y="768"/>
                    <a:pt x="201" y="835"/>
                  </a:cubicBezTo>
                  <a:lnTo>
                    <a:pt x="256" y="846"/>
                  </a:lnTo>
                  <a:cubicBezTo>
                    <a:pt x="268" y="768"/>
                    <a:pt x="256" y="690"/>
                    <a:pt x="246" y="623"/>
                  </a:cubicBezTo>
                  <a:cubicBezTo>
                    <a:pt x="223" y="546"/>
                    <a:pt x="201" y="479"/>
                    <a:pt x="179" y="412"/>
                  </a:cubicBezTo>
                  <a:cubicBezTo>
                    <a:pt x="134" y="267"/>
                    <a:pt x="78" y="1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18"/>
            <p:cNvSpPr/>
            <p:nvPr/>
          </p:nvSpPr>
          <p:spPr>
            <a:xfrm>
              <a:off x="4674300" y="1603127"/>
              <a:ext cx="21770" cy="11652"/>
            </a:xfrm>
            <a:custGeom>
              <a:avLst/>
              <a:gdLst/>
              <a:ahLst/>
              <a:cxnLst/>
              <a:rect l="l" t="t" r="r" b="b"/>
              <a:pathLst>
                <a:path w="624" h="334" extrusionOk="0">
                  <a:moveTo>
                    <a:pt x="624" y="0"/>
                  </a:moveTo>
                  <a:lnTo>
                    <a:pt x="624" y="0"/>
                  </a:lnTo>
                  <a:cubicBezTo>
                    <a:pt x="391" y="67"/>
                    <a:pt x="213" y="122"/>
                    <a:pt x="1" y="233"/>
                  </a:cubicBezTo>
                  <a:lnTo>
                    <a:pt x="1" y="334"/>
                  </a:lnTo>
                  <a:cubicBezTo>
                    <a:pt x="201" y="200"/>
                    <a:pt x="401" y="89"/>
                    <a:pt x="6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18"/>
            <p:cNvSpPr/>
            <p:nvPr/>
          </p:nvSpPr>
          <p:spPr>
            <a:xfrm>
              <a:off x="4661531" y="1628735"/>
              <a:ext cx="36492" cy="20584"/>
            </a:xfrm>
            <a:custGeom>
              <a:avLst/>
              <a:gdLst/>
              <a:ahLst/>
              <a:cxnLst/>
              <a:rect l="l" t="t" r="r" b="b"/>
              <a:pathLst>
                <a:path w="1046" h="590" extrusionOk="0">
                  <a:moveTo>
                    <a:pt x="1046" y="0"/>
                  </a:moveTo>
                  <a:cubicBezTo>
                    <a:pt x="668" y="45"/>
                    <a:pt x="322" y="167"/>
                    <a:pt x="23" y="434"/>
                  </a:cubicBezTo>
                  <a:lnTo>
                    <a:pt x="0" y="589"/>
                  </a:lnTo>
                  <a:cubicBezTo>
                    <a:pt x="267" y="322"/>
                    <a:pt x="668" y="67"/>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18"/>
            <p:cNvSpPr/>
            <p:nvPr/>
          </p:nvSpPr>
          <p:spPr>
            <a:xfrm>
              <a:off x="4643668" y="1628316"/>
              <a:ext cx="14374" cy="33422"/>
            </a:xfrm>
            <a:custGeom>
              <a:avLst/>
              <a:gdLst/>
              <a:ahLst/>
              <a:cxnLst/>
              <a:rect l="l" t="t" r="r" b="b"/>
              <a:pathLst>
                <a:path w="412" h="958" extrusionOk="0">
                  <a:moveTo>
                    <a:pt x="1" y="1"/>
                  </a:moveTo>
                  <a:cubicBezTo>
                    <a:pt x="223" y="268"/>
                    <a:pt x="345" y="613"/>
                    <a:pt x="323" y="957"/>
                  </a:cubicBezTo>
                  <a:lnTo>
                    <a:pt x="412" y="868"/>
                  </a:lnTo>
                  <a:cubicBezTo>
                    <a:pt x="401" y="512"/>
                    <a:pt x="245" y="2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18"/>
            <p:cNvSpPr/>
            <p:nvPr/>
          </p:nvSpPr>
          <p:spPr>
            <a:xfrm>
              <a:off x="4550935" y="1641783"/>
              <a:ext cx="67542" cy="87986"/>
            </a:xfrm>
            <a:custGeom>
              <a:avLst/>
              <a:gdLst/>
              <a:ahLst/>
              <a:cxnLst/>
              <a:rect l="l" t="t" r="r" b="b"/>
              <a:pathLst>
                <a:path w="1936" h="2522" extrusionOk="0">
                  <a:moveTo>
                    <a:pt x="1143" y="0"/>
                  </a:moveTo>
                  <a:cubicBezTo>
                    <a:pt x="1129" y="0"/>
                    <a:pt x="1115" y="2"/>
                    <a:pt x="1102" y="4"/>
                  </a:cubicBezTo>
                  <a:cubicBezTo>
                    <a:pt x="734" y="71"/>
                    <a:pt x="423" y="571"/>
                    <a:pt x="279" y="828"/>
                  </a:cubicBezTo>
                  <a:cubicBezTo>
                    <a:pt x="0" y="1295"/>
                    <a:pt x="0" y="1829"/>
                    <a:pt x="368" y="2207"/>
                  </a:cubicBezTo>
                  <a:cubicBezTo>
                    <a:pt x="649" y="2488"/>
                    <a:pt x="991" y="2521"/>
                    <a:pt x="1133" y="2521"/>
                  </a:cubicBezTo>
                  <a:cubicBezTo>
                    <a:pt x="1176" y="2521"/>
                    <a:pt x="1201" y="2518"/>
                    <a:pt x="1201" y="2518"/>
                  </a:cubicBezTo>
                  <a:cubicBezTo>
                    <a:pt x="1208" y="2518"/>
                    <a:pt x="1216" y="2519"/>
                    <a:pt x="1225" y="2519"/>
                  </a:cubicBezTo>
                  <a:cubicBezTo>
                    <a:pt x="1277" y="2519"/>
                    <a:pt x="1376" y="2503"/>
                    <a:pt x="1602" y="2296"/>
                  </a:cubicBezTo>
                  <a:cubicBezTo>
                    <a:pt x="1880" y="2039"/>
                    <a:pt x="1935" y="1594"/>
                    <a:pt x="1891" y="1261"/>
                  </a:cubicBezTo>
                  <a:cubicBezTo>
                    <a:pt x="1838" y="929"/>
                    <a:pt x="1496" y="0"/>
                    <a:pt x="114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18"/>
            <p:cNvSpPr/>
            <p:nvPr/>
          </p:nvSpPr>
          <p:spPr>
            <a:xfrm>
              <a:off x="4551319" y="1641678"/>
              <a:ext cx="50482" cy="70787"/>
            </a:xfrm>
            <a:custGeom>
              <a:avLst/>
              <a:gdLst/>
              <a:ahLst/>
              <a:cxnLst/>
              <a:rect l="l" t="t" r="r" b="b"/>
              <a:pathLst>
                <a:path w="1447" h="2029" extrusionOk="0">
                  <a:moveTo>
                    <a:pt x="1139" y="1"/>
                  </a:moveTo>
                  <a:cubicBezTo>
                    <a:pt x="1123" y="1"/>
                    <a:pt x="1107" y="3"/>
                    <a:pt x="1091" y="7"/>
                  </a:cubicBezTo>
                  <a:cubicBezTo>
                    <a:pt x="723" y="74"/>
                    <a:pt x="412" y="574"/>
                    <a:pt x="268" y="831"/>
                  </a:cubicBezTo>
                  <a:cubicBezTo>
                    <a:pt x="34" y="1231"/>
                    <a:pt x="1" y="1676"/>
                    <a:pt x="212" y="2020"/>
                  </a:cubicBezTo>
                  <a:cubicBezTo>
                    <a:pt x="245" y="2026"/>
                    <a:pt x="278" y="2029"/>
                    <a:pt x="312" y="2029"/>
                  </a:cubicBezTo>
                  <a:cubicBezTo>
                    <a:pt x="345" y="2029"/>
                    <a:pt x="378" y="2026"/>
                    <a:pt x="412" y="2020"/>
                  </a:cubicBezTo>
                  <a:cubicBezTo>
                    <a:pt x="668" y="1965"/>
                    <a:pt x="868" y="1775"/>
                    <a:pt x="957" y="1531"/>
                  </a:cubicBezTo>
                  <a:cubicBezTo>
                    <a:pt x="1002" y="1420"/>
                    <a:pt x="1024" y="1286"/>
                    <a:pt x="1046" y="1164"/>
                  </a:cubicBezTo>
                  <a:cubicBezTo>
                    <a:pt x="1079" y="1031"/>
                    <a:pt x="1124" y="897"/>
                    <a:pt x="1180" y="774"/>
                  </a:cubicBezTo>
                  <a:cubicBezTo>
                    <a:pt x="1257" y="586"/>
                    <a:pt x="1368" y="408"/>
                    <a:pt x="1447" y="218"/>
                  </a:cubicBezTo>
                  <a:cubicBezTo>
                    <a:pt x="1350" y="93"/>
                    <a:pt x="1245" y="1"/>
                    <a:pt x="113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18"/>
            <p:cNvSpPr/>
            <p:nvPr/>
          </p:nvSpPr>
          <p:spPr>
            <a:xfrm>
              <a:off x="4568763" y="1669868"/>
              <a:ext cx="19851" cy="17862"/>
            </a:xfrm>
            <a:custGeom>
              <a:avLst/>
              <a:gdLst/>
              <a:ahLst/>
              <a:cxnLst/>
              <a:rect l="l" t="t" r="r" b="b"/>
              <a:pathLst>
                <a:path w="569" h="512" extrusionOk="0">
                  <a:moveTo>
                    <a:pt x="1" y="0"/>
                  </a:moveTo>
                  <a:cubicBezTo>
                    <a:pt x="112" y="67"/>
                    <a:pt x="212" y="144"/>
                    <a:pt x="312" y="223"/>
                  </a:cubicBezTo>
                  <a:cubicBezTo>
                    <a:pt x="401" y="312"/>
                    <a:pt x="490" y="401"/>
                    <a:pt x="557" y="512"/>
                  </a:cubicBezTo>
                  <a:lnTo>
                    <a:pt x="568" y="401"/>
                  </a:lnTo>
                  <a:cubicBezTo>
                    <a:pt x="490" y="300"/>
                    <a:pt x="435" y="267"/>
                    <a:pt x="334" y="200"/>
                  </a:cubicBezTo>
                  <a:cubicBezTo>
                    <a:pt x="235" y="122"/>
                    <a:pt x="112" y="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18"/>
            <p:cNvSpPr/>
            <p:nvPr/>
          </p:nvSpPr>
          <p:spPr>
            <a:xfrm>
              <a:off x="4591685" y="1684975"/>
              <a:ext cx="23305" cy="38481"/>
            </a:xfrm>
            <a:custGeom>
              <a:avLst/>
              <a:gdLst/>
              <a:ahLst/>
              <a:cxnLst/>
              <a:rect l="l" t="t" r="r" b="b"/>
              <a:pathLst>
                <a:path w="668" h="1103" extrusionOk="0">
                  <a:moveTo>
                    <a:pt x="656" y="1"/>
                  </a:moveTo>
                  <a:cubicBezTo>
                    <a:pt x="656" y="223"/>
                    <a:pt x="589" y="435"/>
                    <a:pt x="456" y="601"/>
                  </a:cubicBezTo>
                  <a:cubicBezTo>
                    <a:pt x="401" y="690"/>
                    <a:pt x="322" y="768"/>
                    <a:pt x="245" y="835"/>
                  </a:cubicBezTo>
                  <a:cubicBezTo>
                    <a:pt x="167" y="913"/>
                    <a:pt x="89" y="979"/>
                    <a:pt x="0" y="1046"/>
                  </a:cubicBezTo>
                  <a:lnTo>
                    <a:pt x="56" y="1102"/>
                  </a:lnTo>
                  <a:cubicBezTo>
                    <a:pt x="134" y="1035"/>
                    <a:pt x="211" y="957"/>
                    <a:pt x="290" y="880"/>
                  </a:cubicBezTo>
                  <a:cubicBezTo>
                    <a:pt x="356" y="801"/>
                    <a:pt x="434" y="712"/>
                    <a:pt x="490" y="623"/>
                  </a:cubicBezTo>
                  <a:cubicBezTo>
                    <a:pt x="612" y="445"/>
                    <a:pt x="668" y="223"/>
                    <a:pt x="6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18"/>
            <p:cNvSpPr/>
            <p:nvPr/>
          </p:nvSpPr>
          <p:spPr>
            <a:xfrm>
              <a:off x="4568414" y="1710199"/>
              <a:ext cx="25642" cy="18665"/>
            </a:xfrm>
            <a:custGeom>
              <a:avLst/>
              <a:gdLst/>
              <a:ahLst/>
              <a:cxnLst/>
              <a:rect l="l" t="t" r="r" b="b"/>
              <a:pathLst>
                <a:path w="735" h="535" extrusionOk="0">
                  <a:moveTo>
                    <a:pt x="0" y="1"/>
                  </a:moveTo>
                  <a:lnTo>
                    <a:pt x="0" y="1"/>
                  </a:lnTo>
                  <a:cubicBezTo>
                    <a:pt x="278" y="112"/>
                    <a:pt x="522" y="301"/>
                    <a:pt x="690" y="535"/>
                  </a:cubicBezTo>
                  <a:lnTo>
                    <a:pt x="734" y="501"/>
                  </a:lnTo>
                  <a:cubicBezTo>
                    <a:pt x="545" y="268"/>
                    <a:pt x="289"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18"/>
            <p:cNvSpPr/>
            <p:nvPr/>
          </p:nvSpPr>
          <p:spPr>
            <a:xfrm>
              <a:off x="4574206" y="1690417"/>
              <a:ext cx="17897" cy="17095"/>
            </a:xfrm>
            <a:custGeom>
              <a:avLst/>
              <a:gdLst/>
              <a:ahLst/>
              <a:cxnLst/>
              <a:rect l="l" t="t" r="r" b="b"/>
              <a:pathLst>
                <a:path w="513" h="490" extrusionOk="0">
                  <a:moveTo>
                    <a:pt x="0" y="0"/>
                  </a:moveTo>
                  <a:lnTo>
                    <a:pt x="0" y="0"/>
                  </a:lnTo>
                  <a:cubicBezTo>
                    <a:pt x="79" y="79"/>
                    <a:pt x="178" y="145"/>
                    <a:pt x="267" y="223"/>
                  </a:cubicBezTo>
                  <a:cubicBezTo>
                    <a:pt x="356" y="289"/>
                    <a:pt x="435" y="378"/>
                    <a:pt x="457" y="490"/>
                  </a:cubicBezTo>
                  <a:lnTo>
                    <a:pt x="512" y="467"/>
                  </a:lnTo>
                  <a:cubicBezTo>
                    <a:pt x="501" y="412"/>
                    <a:pt x="468" y="356"/>
                    <a:pt x="423" y="312"/>
                  </a:cubicBezTo>
                  <a:cubicBezTo>
                    <a:pt x="379" y="267"/>
                    <a:pt x="334" y="234"/>
                    <a:pt x="290" y="200"/>
                  </a:cubicBezTo>
                  <a:cubicBezTo>
                    <a:pt x="190" y="134"/>
                    <a:pt x="89" y="7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18"/>
            <p:cNvSpPr/>
            <p:nvPr/>
          </p:nvSpPr>
          <p:spPr>
            <a:xfrm>
              <a:off x="4585475" y="1655878"/>
              <a:ext cx="14792" cy="20235"/>
            </a:xfrm>
            <a:custGeom>
              <a:avLst/>
              <a:gdLst/>
              <a:ahLst/>
              <a:cxnLst/>
              <a:rect l="l" t="t" r="r" b="b"/>
              <a:pathLst>
                <a:path w="424" h="580" extrusionOk="0">
                  <a:moveTo>
                    <a:pt x="423" y="1"/>
                  </a:moveTo>
                  <a:cubicBezTo>
                    <a:pt x="201" y="90"/>
                    <a:pt x="33" y="268"/>
                    <a:pt x="0" y="512"/>
                  </a:cubicBezTo>
                  <a:lnTo>
                    <a:pt x="33" y="579"/>
                  </a:lnTo>
                  <a:cubicBezTo>
                    <a:pt x="45" y="357"/>
                    <a:pt x="201" y="101"/>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18"/>
            <p:cNvSpPr/>
            <p:nvPr/>
          </p:nvSpPr>
          <p:spPr>
            <a:xfrm>
              <a:off x="4589731" y="1676846"/>
              <a:ext cx="19432" cy="22537"/>
            </a:xfrm>
            <a:custGeom>
              <a:avLst/>
              <a:gdLst/>
              <a:ahLst/>
              <a:cxnLst/>
              <a:rect l="l" t="t" r="r" b="b"/>
              <a:pathLst>
                <a:path w="557" h="646" extrusionOk="0">
                  <a:moveTo>
                    <a:pt x="556" y="0"/>
                  </a:moveTo>
                  <a:cubicBezTo>
                    <a:pt x="323" y="134"/>
                    <a:pt x="123" y="345"/>
                    <a:pt x="0" y="589"/>
                  </a:cubicBezTo>
                  <a:lnTo>
                    <a:pt x="34" y="646"/>
                  </a:lnTo>
                  <a:cubicBezTo>
                    <a:pt x="145" y="401"/>
                    <a:pt x="334" y="156"/>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18"/>
            <p:cNvSpPr/>
            <p:nvPr/>
          </p:nvSpPr>
          <p:spPr>
            <a:xfrm>
              <a:off x="4480286" y="1734656"/>
              <a:ext cx="63670" cy="75741"/>
            </a:xfrm>
            <a:custGeom>
              <a:avLst/>
              <a:gdLst/>
              <a:ahLst/>
              <a:cxnLst/>
              <a:rect l="l" t="t" r="r" b="b"/>
              <a:pathLst>
                <a:path w="1825" h="2171" extrusionOk="0">
                  <a:moveTo>
                    <a:pt x="547" y="0"/>
                  </a:moveTo>
                  <a:cubicBezTo>
                    <a:pt x="477" y="0"/>
                    <a:pt x="415" y="15"/>
                    <a:pt x="368" y="45"/>
                  </a:cubicBezTo>
                  <a:cubicBezTo>
                    <a:pt x="101" y="212"/>
                    <a:pt x="23" y="434"/>
                    <a:pt x="12" y="668"/>
                  </a:cubicBezTo>
                  <a:cubicBezTo>
                    <a:pt x="1" y="890"/>
                    <a:pt x="134" y="1824"/>
                    <a:pt x="502" y="2047"/>
                  </a:cubicBezTo>
                  <a:cubicBezTo>
                    <a:pt x="661" y="2144"/>
                    <a:pt x="800" y="2171"/>
                    <a:pt x="906" y="2171"/>
                  </a:cubicBezTo>
                  <a:cubicBezTo>
                    <a:pt x="1043" y="2171"/>
                    <a:pt x="1125" y="2125"/>
                    <a:pt x="1125" y="2125"/>
                  </a:cubicBezTo>
                  <a:cubicBezTo>
                    <a:pt x="1125" y="2125"/>
                    <a:pt x="1236" y="2091"/>
                    <a:pt x="1380" y="1980"/>
                  </a:cubicBezTo>
                  <a:cubicBezTo>
                    <a:pt x="1536" y="1858"/>
                    <a:pt x="1825" y="1413"/>
                    <a:pt x="1625" y="835"/>
                  </a:cubicBezTo>
                  <a:cubicBezTo>
                    <a:pt x="1468" y="345"/>
                    <a:pt x="896" y="0"/>
                    <a:pt x="5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18"/>
            <p:cNvSpPr/>
            <p:nvPr/>
          </p:nvSpPr>
          <p:spPr>
            <a:xfrm>
              <a:off x="4484193" y="1734656"/>
              <a:ext cx="56657" cy="56378"/>
            </a:xfrm>
            <a:custGeom>
              <a:avLst/>
              <a:gdLst/>
              <a:ahLst/>
              <a:cxnLst/>
              <a:rect l="l" t="t" r="r" b="b"/>
              <a:pathLst>
                <a:path w="1624" h="1616" extrusionOk="0">
                  <a:moveTo>
                    <a:pt x="435" y="0"/>
                  </a:moveTo>
                  <a:cubicBezTo>
                    <a:pt x="365" y="0"/>
                    <a:pt x="303" y="15"/>
                    <a:pt x="256" y="45"/>
                  </a:cubicBezTo>
                  <a:cubicBezTo>
                    <a:pt x="134" y="123"/>
                    <a:pt x="56" y="200"/>
                    <a:pt x="0" y="289"/>
                  </a:cubicBezTo>
                  <a:cubicBezTo>
                    <a:pt x="45" y="401"/>
                    <a:pt x="101" y="523"/>
                    <a:pt x="156" y="623"/>
                  </a:cubicBezTo>
                  <a:cubicBezTo>
                    <a:pt x="256" y="846"/>
                    <a:pt x="378" y="1057"/>
                    <a:pt x="545" y="1224"/>
                  </a:cubicBezTo>
                  <a:cubicBezTo>
                    <a:pt x="755" y="1452"/>
                    <a:pt x="1055" y="1616"/>
                    <a:pt x="1360" y="1616"/>
                  </a:cubicBezTo>
                  <a:cubicBezTo>
                    <a:pt x="1411" y="1616"/>
                    <a:pt x="1462" y="1611"/>
                    <a:pt x="1513" y="1602"/>
                  </a:cubicBezTo>
                  <a:cubicBezTo>
                    <a:pt x="1591" y="1402"/>
                    <a:pt x="1624" y="1135"/>
                    <a:pt x="1513" y="835"/>
                  </a:cubicBezTo>
                  <a:cubicBezTo>
                    <a:pt x="1356" y="345"/>
                    <a:pt x="784" y="0"/>
                    <a:pt x="4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18"/>
            <p:cNvSpPr/>
            <p:nvPr/>
          </p:nvSpPr>
          <p:spPr>
            <a:xfrm>
              <a:off x="4509418" y="1747843"/>
              <a:ext cx="11269" cy="33806"/>
            </a:xfrm>
            <a:custGeom>
              <a:avLst/>
              <a:gdLst/>
              <a:ahLst/>
              <a:cxnLst/>
              <a:rect l="l" t="t" r="r" b="b"/>
              <a:pathLst>
                <a:path w="323" h="969" extrusionOk="0">
                  <a:moveTo>
                    <a:pt x="312" y="0"/>
                  </a:moveTo>
                  <a:cubicBezTo>
                    <a:pt x="312" y="178"/>
                    <a:pt x="245" y="334"/>
                    <a:pt x="178" y="479"/>
                  </a:cubicBezTo>
                  <a:cubicBezTo>
                    <a:pt x="112" y="635"/>
                    <a:pt x="45" y="734"/>
                    <a:pt x="0" y="912"/>
                  </a:cubicBezTo>
                  <a:lnTo>
                    <a:pt x="67" y="968"/>
                  </a:lnTo>
                  <a:cubicBezTo>
                    <a:pt x="89" y="813"/>
                    <a:pt x="156" y="657"/>
                    <a:pt x="211" y="501"/>
                  </a:cubicBezTo>
                  <a:cubicBezTo>
                    <a:pt x="267" y="346"/>
                    <a:pt x="323" y="178"/>
                    <a:pt x="3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18"/>
            <p:cNvSpPr/>
            <p:nvPr/>
          </p:nvSpPr>
          <p:spPr>
            <a:xfrm>
              <a:off x="4490787" y="1788209"/>
              <a:ext cx="27561" cy="17862"/>
            </a:xfrm>
            <a:custGeom>
              <a:avLst/>
              <a:gdLst/>
              <a:ahLst/>
              <a:cxnLst/>
              <a:rect l="l" t="t" r="r" b="b"/>
              <a:pathLst>
                <a:path w="790" h="512" extrusionOk="0">
                  <a:moveTo>
                    <a:pt x="1" y="0"/>
                  </a:moveTo>
                  <a:lnTo>
                    <a:pt x="1" y="0"/>
                  </a:lnTo>
                  <a:cubicBezTo>
                    <a:pt x="67" y="145"/>
                    <a:pt x="179" y="267"/>
                    <a:pt x="312" y="345"/>
                  </a:cubicBezTo>
                  <a:cubicBezTo>
                    <a:pt x="445" y="423"/>
                    <a:pt x="634" y="489"/>
                    <a:pt x="790" y="512"/>
                  </a:cubicBezTo>
                  <a:lnTo>
                    <a:pt x="757" y="445"/>
                  </a:lnTo>
                  <a:cubicBezTo>
                    <a:pt x="612" y="434"/>
                    <a:pt x="456" y="390"/>
                    <a:pt x="323" y="323"/>
                  </a:cubicBezTo>
                  <a:cubicBezTo>
                    <a:pt x="189" y="245"/>
                    <a:pt x="67" y="1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18"/>
            <p:cNvSpPr/>
            <p:nvPr/>
          </p:nvSpPr>
          <p:spPr>
            <a:xfrm>
              <a:off x="4516779" y="1761799"/>
              <a:ext cx="13990" cy="39632"/>
            </a:xfrm>
            <a:custGeom>
              <a:avLst/>
              <a:gdLst/>
              <a:ahLst/>
              <a:cxnLst/>
              <a:rect l="l" t="t" r="r" b="b"/>
              <a:pathLst>
                <a:path w="401" h="1136" extrusionOk="0">
                  <a:moveTo>
                    <a:pt x="378" y="1"/>
                  </a:moveTo>
                  <a:cubicBezTo>
                    <a:pt x="390" y="101"/>
                    <a:pt x="368" y="201"/>
                    <a:pt x="334" y="302"/>
                  </a:cubicBezTo>
                  <a:lnTo>
                    <a:pt x="267" y="601"/>
                  </a:lnTo>
                  <a:cubicBezTo>
                    <a:pt x="257" y="702"/>
                    <a:pt x="234" y="802"/>
                    <a:pt x="190" y="891"/>
                  </a:cubicBezTo>
                  <a:cubicBezTo>
                    <a:pt x="168" y="935"/>
                    <a:pt x="145" y="980"/>
                    <a:pt x="112" y="1013"/>
                  </a:cubicBezTo>
                  <a:cubicBezTo>
                    <a:pt x="82" y="1043"/>
                    <a:pt x="43" y="1082"/>
                    <a:pt x="11" y="1082"/>
                  </a:cubicBezTo>
                  <a:cubicBezTo>
                    <a:pt x="7" y="1082"/>
                    <a:pt x="4" y="1081"/>
                    <a:pt x="0" y="1080"/>
                  </a:cubicBezTo>
                  <a:lnTo>
                    <a:pt x="0" y="1135"/>
                  </a:lnTo>
                  <a:cubicBezTo>
                    <a:pt x="34" y="1135"/>
                    <a:pt x="67" y="1125"/>
                    <a:pt x="89" y="1102"/>
                  </a:cubicBezTo>
                  <a:lnTo>
                    <a:pt x="145" y="1046"/>
                  </a:lnTo>
                  <a:cubicBezTo>
                    <a:pt x="178" y="1002"/>
                    <a:pt x="201" y="957"/>
                    <a:pt x="223" y="902"/>
                  </a:cubicBezTo>
                  <a:cubicBezTo>
                    <a:pt x="267" y="813"/>
                    <a:pt x="279" y="702"/>
                    <a:pt x="301" y="601"/>
                  </a:cubicBezTo>
                  <a:cubicBezTo>
                    <a:pt x="312" y="502"/>
                    <a:pt x="323" y="401"/>
                    <a:pt x="356" y="302"/>
                  </a:cubicBezTo>
                  <a:cubicBezTo>
                    <a:pt x="378" y="201"/>
                    <a:pt x="401" y="101"/>
                    <a:pt x="3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18"/>
            <p:cNvSpPr/>
            <p:nvPr/>
          </p:nvSpPr>
          <p:spPr>
            <a:xfrm>
              <a:off x="4491555" y="1776940"/>
              <a:ext cx="23340" cy="17514"/>
            </a:xfrm>
            <a:custGeom>
              <a:avLst/>
              <a:gdLst/>
              <a:ahLst/>
              <a:cxnLst/>
              <a:rect l="l" t="t" r="r" b="b"/>
              <a:pathLst>
                <a:path w="669" h="502" extrusionOk="0">
                  <a:moveTo>
                    <a:pt x="1" y="1"/>
                  </a:moveTo>
                  <a:lnTo>
                    <a:pt x="1" y="1"/>
                  </a:lnTo>
                  <a:cubicBezTo>
                    <a:pt x="123" y="56"/>
                    <a:pt x="246" y="112"/>
                    <a:pt x="357" y="190"/>
                  </a:cubicBezTo>
                  <a:cubicBezTo>
                    <a:pt x="456" y="256"/>
                    <a:pt x="590" y="390"/>
                    <a:pt x="657" y="501"/>
                  </a:cubicBezTo>
                  <a:lnTo>
                    <a:pt x="668" y="424"/>
                  </a:lnTo>
                  <a:cubicBezTo>
                    <a:pt x="590" y="312"/>
                    <a:pt x="479" y="234"/>
                    <a:pt x="367" y="167"/>
                  </a:cubicBezTo>
                  <a:cubicBezTo>
                    <a:pt x="246" y="101"/>
                    <a:pt x="123" y="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18"/>
            <p:cNvSpPr/>
            <p:nvPr/>
          </p:nvSpPr>
          <p:spPr>
            <a:xfrm>
              <a:off x="4486147" y="1746273"/>
              <a:ext cx="23689" cy="26828"/>
            </a:xfrm>
            <a:custGeom>
              <a:avLst/>
              <a:gdLst/>
              <a:ahLst/>
              <a:cxnLst/>
              <a:rect l="l" t="t" r="r" b="b"/>
              <a:pathLst>
                <a:path w="679" h="769" extrusionOk="0">
                  <a:moveTo>
                    <a:pt x="678" y="1"/>
                  </a:moveTo>
                  <a:lnTo>
                    <a:pt x="678" y="1"/>
                  </a:lnTo>
                  <a:cubicBezTo>
                    <a:pt x="534" y="124"/>
                    <a:pt x="456" y="324"/>
                    <a:pt x="478" y="513"/>
                  </a:cubicBezTo>
                  <a:cubicBezTo>
                    <a:pt x="433" y="480"/>
                    <a:pt x="389" y="446"/>
                    <a:pt x="344" y="424"/>
                  </a:cubicBezTo>
                  <a:cubicBezTo>
                    <a:pt x="233" y="357"/>
                    <a:pt x="122" y="312"/>
                    <a:pt x="0" y="268"/>
                  </a:cubicBezTo>
                  <a:lnTo>
                    <a:pt x="0" y="268"/>
                  </a:lnTo>
                  <a:cubicBezTo>
                    <a:pt x="111" y="324"/>
                    <a:pt x="223" y="379"/>
                    <a:pt x="322" y="457"/>
                  </a:cubicBezTo>
                  <a:cubicBezTo>
                    <a:pt x="378" y="490"/>
                    <a:pt x="423" y="535"/>
                    <a:pt x="467" y="579"/>
                  </a:cubicBezTo>
                  <a:cubicBezTo>
                    <a:pt x="489" y="601"/>
                    <a:pt x="500" y="624"/>
                    <a:pt x="512" y="646"/>
                  </a:cubicBezTo>
                  <a:cubicBezTo>
                    <a:pt x="534" y="668"/>
                    <a:pt x="567" y="735"/>
                    <a:pt x="589" y="769"/>
                  </a:cubicBezTo>
                  <a:lnTo>
                    <a:pt x="589" y="713"/>
                  </a:lnTo>
                  <a:cubicBezTo>
                    <a:pt x="578" y="690"/>
                    <a:pt x="556" y="613"/>
                    <a:pt x="534" y="591"/>
                  </a:cubicBezTo>
                  <a:cubicBezTo>
                    <a:pt x="524" y="560"/>
                    <a:pt x="532" y="557"/>
                    <a:pt x="517" y="541"/>
                  </a:cubicBezTo>
                  <a:lnTo>
                    <a:pt x="517" y="541"/>
                  </a:lnTo>
                  <a:lnTo>
                    <a:pt x="534" y="546"/>
                  </a:lnTo>
                  <a:cubicBezTo>
                    <a:pt x="478" y="368"/>
                    <a:pt x="545" y="134"/>
                    <a:pt x="6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18"/>
            <p:cNvSpPr/>
            <p:nvPr/>
          </p:nvSpPr>
          <p:spPr>
            <a:xfrm>
              <a:off x="4377470" y="1793652"/>
              <a:ext cx="69496" cy="61297"/>
            </a:xfrm>
            <a:custGeom>
              <a:avLst/>
              <a:gdLst/>
              <a:ahLst/>
              <a:cxnLst/>
              <a:rect l="l" t="t" r="r" b="b"/>
              <a:pathLst>
                <a:path w="1992" h="1757" extrusionOk="0">
                  <a:moveTo>
                    <a:pt x="1341" y="1"/>
                  </a:moveTo>
                  <a:cubicBezTo>
                    <a:pt x="1118" y="1"/>
                    <a:pt x="866" y="106"/>
                    <a:pt x="668" y="234"/>
                  </a:cubicBezTo>
                  <a:cubicBezTo>
                    <a:pt x="335" y="445"/>
                    <a:pt x="101" y="745"/>
                    <a:pt x="56" y="890"/>
                  </a:cubicBezTo>
                  <a:cubicBezTo>
                    <a:pt x="23" y="1023"/>
                    <a:pt x="1" y="1068"/>
                    <a:pt x="1" y="1068"/>
                  </a:cubicBezTo>
                  <a:lnTo>
                    <a:pt x="101" y="1012"/>
                  </a:lnTo>
                  <a:cubicBezTo>
                    <a:pt x="101" y="1012"/>
                    <a:pt x="201" y="1290"/>
                    <a:pt x="312" y="1479"/>
                  </a:cubicBezTo>
                  <a:cubicBezTo>
                    <a:pt x="384" y="1595"/>
                    <a:pt x="540" y="1757"/>
                    <a:pt x="768" y="1757"/>
                  </a:cubicBezTo>
                  <a:cubicBezTo>
                    <a:pt x="892" y="1757"/>
                    <a:pt x="1037" y="1709"/>
                    <a:pt x="1202" y="1579"/>
                  </a:cubicBezTo>
                  <a:cubicBezTo>
                    <a:pt x="1669" y="1213"/>
                    <a:pt x="1991" y="578"/>
                    <a:pt x="1758" y="212"/>
                  </a:cubicBezTo>
                  <a:cubicBezTo>
                    <a:pt x="1658" y="60"/>
                    <a:pt x="1508" y="1"/>
                    <a:pt x="13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18"/>
            <p:cNvSpPr/>
            <p:nvPr/>
          </p:nvSpPr>
          <p:spPr>
            <a:xfrm>
              <a:off x="4386401" y="1793652"/>
              <a:ext cx="55890" cy="23793"/>
            </a:xfrm>
            <a:custGeom>
              <a:avLst/>
              <a:gdLst/>
              <a:ahLst/>
              <a:cxnLst/>
              <a:rect l="l" t="t" r="r" b="b"/>
              <a:pathLst>
                <a:path w="1602" h="682" extrusionOk="0">
                  <a:moveTo>
                    <a:pt x="1085" y="1"/>
                  </a:moveTo>
                  <a:cubicBezTo>
                    <a:pt x="862" y="1"/>
                    <a:pt x="610" y="106"/>
                    <a:pt x="412" y="234"/>
                  </a:cubicBezTo>
                  <a:cubicBezTo>
                    <a:pt x="245" y="333"/>
                    <a:pt x="101" y="467"/>
                    <a:pt x="0" y="590"/>
                  </a:cubicBezTo>
                  <a:cubicBezTo>
                    <a:pt x="23" y="612"/>
                    <a:pt x="45" y="634"/>
                    <a:pt x="67" y="645"/>
                  </a:cubicBezTo>
                  <a:cubicBezTo>
                    <a:pt x="121" y="670"/>
                    <a:pt x="178" y="681"/>
                    <a:pt x="235" y="681"/>
                  </a:cubicBezTo>
                  <a:cubicBezTo>
                    <a:pt x="356" y="681"/>
                    <a:pt x="477" y="631"/>
                    <a:pt x="568" y="556"/>
                  </a:cubicBezTo>
                  <a:cubicBezTo>
                    <a:pt x="601" y="523"/>
                    <a:pt x="635" y="478"/>
                    <a:pt x="690" y="467"/>
                  </a:cubicBezTo>
                  <a:cubicBezTo>
                    <a:pt x="705" y="461"/>
                    <a:pt x="721" y="458"/>
                    <a:pt x="737" y="458"/>
                  </a:cubicBezTo>
                  <a:cubicBezTo>
                    <a:pt x="777" y="458"/>
                    <a:pt x="817" y="476"/>
                    <a:pt x="857" y="501"/>
                  </a:cubicBezTo>
                  <a:cubicBezTo>
                    <a:pt x="935" y="556"/>
                    <a:pt x="1001" y="634"/>
                    <a:pt x="1102" y="656"/>
                  </a:cubicBezTo>
                  <a:cubicBezTo>
                    <a:pt x="1151" y="674"/>
                    <a:pt x="1200" y="680"/>
                    <a:pt x="1249" y="680"/>
                  </a:cubicBezTo>
                  <a:cubicBezTo>
                    <a:pt x="1355" y="680"/>
                    <a:pt x="1462" y="649"/>
                    <a:pt x="1569" y="634"/>
                  </a:cubicBezTo>
                  <a:cubicBezTo>
                    <a:pt x="1602" y="478"/>
                    <a:pt x="1580" y="333"/>
                    <a:pt x="1502" y="212"/>
                  </a:cubicBezTo>
                  <a:cubicBezTo>
                    <a:pt x="1402" y="60"/>
                    <a:pt x="1252" y="1"/>
                    <a:pt x="10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18"/>
            <p:cNvSpPr/>
            <p:nvPr/>
          </p:nvSpPr>
          <p:spPr>
            <a:xfrm>
              <a:off x="4386017" y="1825435"/>
              <a:ext cx="29131" cy="17269"/>
            </a:xfrm>
            <a:custGeom>
              <a:avLst/>
              <a:gdLst/>
              <a:ahLst/>
              <a:cxnLst/>
              <a:rect l="l" t="t" r="r" b="b"/>
              <a:pathLst>
                <a:path w="835" h="495" extrusionOk="0">
                  <a:moveTo>
                    <a:pt x="34" y="1"/>
                  </a:moveTo>
                  <a:lnTo>
                    <a:pt x="1" y="57"/>
                  </a:lnTo>
                  <a:cubicBezTo>
                    <a:pt x="145" y="124"/>
                    <a:pt x="290" y="201"/>
                    <a:pt x="412" y="302"/>
                  </a:cubicBezTo>
                  <a:cubicBezTo>
                    <a:pt x="468" y="357"/>
                    <a:pt x="534" y="413"/>
                    <a:pt x="601" y="446"/>
                  </a:cubicBezTo>
                  <a:cubicBezTo>
                    <a:pt x="660" y="480"/>
                    <a:pt x="720" y="494"/>
                    <a:pt x="779" y="494"/>
                  </a:cubicBezTo>
                  <a:cubicBezTo>
                    <a:pt x="797" y="494"/>
                    <a:pt x="816" y="493"/>
                    <a:pt x="834" y="490"/>
                  </a:cubicBezTo>
                  <a:lnTo>
                    <a:pt x="834" y="490"/>
                  </a:lnTo>
                  <a:cubicBezTo>
                    <a:pt x="821" y="492"/>
                    <a:pt x="807" y="493"/>
                    <a:pt x="793" y="493"/>
                  </a:cubicBezTo>
                  <a:cubicBezTo>
                    <a:pt x="730" y="493"/>
                    <a:pt x="667" y="472"/>
                    <a:pt x="612" y="435"/>
                  </a:cubicBezTo>
                  <a:cubicBezTo>
                    <a:pt x="545" y="391"/>
                    <a:pt x="478" y="334"/>
                    <a:pt x="423" y="279"/>
                  </a:cubicBezTo>
                  <a:cubicBezTo>
                    <a:pt x="312" y="179"/>
                    <a:pt x="167" y="79"/>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18"/>
            <p:cNvSpPr/>
            <p:nvPr/>
          </p:nvSpPr>
          <p:spPr>
            <a:xfrm>
              <a:off x="4400008" y="1820237"/>
              <a:ext cx="25991" cy="12629"/>
            </a:xfrm>
            <a:custGeom>
              <a:avLst/>
              <a:gdLst/>
              <a:ahLst/>
              <a:cxnLst/>
              <a:rect l="l" t="t" r="r" b="b"/>
              <a:pathLst>
                <a:path w="745" h="362" extrusionOk="0">
                  <a:moveTo>
                    <a:pt x="1" y="49"/>
                  </a:moveTo>
                  <a:cubicBezTo>
                    <a:pt x="1" y="50"/>
                    <a:pt x="0" y="50"/>
                    <a:pt x="0" y="50"/>
                  </a:cubicBezTo>
                  <a:lnTo>
                    <a:pt x="1" y="49"/>
                  </a:lnTo>
                  <a:close/>
                  <a:moveTo>
                    <a:pt x="99" y="1"/>
                  </a:moveTo>
                  <a:cubicBezTo>
                    <a:pt x="86" y="1"/>
                    <a:pt x="72" y="2"/>
                    <a:pt x="55" y="6"/>
                  </a:cubicBezTo>
                  <a:lnTo>
                    <a:pt x="1" y="49"/>
                  </a:lnTo>
                  <a:lnTo>
                    <a:pt x="1" y="49"/>
                  </a:lnTo>
                  <a:cubicBezTo>
                    <a:pt x="4" y="48"/>
                    <a:pt x="9" y="47"/>
                    <a:pt x="16" y="47"/>
                  </a:cubicBezTo>
                  <a:cubicBezTo>
                    <a:pt x="48" y="47"/>
                    <a:pt x="118" y="63"/>
                    <a:pt x="144" y="72"/>
                  </a:cubicBezTo>
                  <a:cubicBezTo>
                    <a:pt x="166" y="83"/>
                    <a:pt x="200" y="95"/>
                    <a:pt x="222" y="105"/>
                  </a:cubicBezTo>
                  <a:cubicBezTo>
                    <a:pt x="289" y="139"/>
                    <a:pt x="344" y="161"/>
                    <a:pt x="400" y="194"/>
                  </a:cubicBezTo>
                  <a:cubicBezTo>
                    <a:pt x="456" y="228"/>
                    <a:pt x="500" y="261"/>
                    <a:pt x="556" y="295"/>
                  </a:cubicBezTo>
                  <a:cubicBezTo>
                    <a:pt x="611" y="328"/>
                    <a:pt x="678" y="350"/>
                    <a:pt x="745" y="362"/>
                  </a:cubicBezTo>
                  <a:cubicBezTo>
                    <a:pt x="678" y="350"/>
                    <a:pt x="623" y="317"/>
                    <a:pt x="567" y="283"/>
                  </a:cubicBezTo>
                  <a:cubicBezTo>
                    <a:pt x="522" y="239"/>
                    <a:pt x="467" y="206"/>
                    <a:pt x="411" y="161"/>
                  </a:cubicBezTo>
                  <a:cubicBezTo>
                    <a:pt x="367" y="128"/>
                    <a:pt x="311" y="95"/>
                    <a:pt x="255" y="61"/>
                  </a:cubicBezTo>
                  <a:cubicBezTo>
                    <a:pt x="222" y="39"/>
                    <a:pt x="200" y="28"/>
                    <a:pt x="166" y="16"/>
                  </a:cubicBezTo>
                  <a:cubicBezTo>
                    <a:pt x="151" y="9"/>
                    <a:pt x="130" y="1"/>
                    <a:pt x="9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18"/>
            <p:cNvSpPr/>
            <p:nvPr/>
          </p:nvSpPr>
          <p:spPr>
            <a:xfrm>
              <a:off x="4415114" y="1815352"/>
              <a:ext cx="22154" cy="3907"/>
            </a:xfrm>
            <a:custGeom>
              <a:avLst/>
              <a:gdLst/>
              <a:ahLst/>
              <a:cxnLst/>
              <a:rect l="l" t="t" r="r" b="b"/>
              <a:pathLst>
                <a:path w="635" h="112" extrusionOk="0">
                  <a:moveTo>
                    <a:pt x="635" y="1"/>
                  </a:moveTo>
                  <a:lnTo>
                    <a:pt x="635" y="1"/>
                  </a:lnTo>
                  <a:cubicBezTo>
                    <a:pt x="572" y="63"/>
                    <a:pt x="483" y="82"/>
                    <a:pt x="398" y="82"/>
                  </a:cubicBezTo>
                  <a:cubicBezTo>
                    <a:pt x="376" y="82"/>
                    <a:pt x="355" y="81"/>
                    <a:pt x="334" y="79"/>
                  </a:cubicBezTo>
                  <a:cubicBezTo>
                    <a:pt x="279" y="79"/>
                    <a:pt x="223" y="67"/>
                    <a:pt x="168" y="57"/>
                  </a:cubicBezTo>
                  <a:cubicBezTo>
                    <a:pt x="123" y="57"/>
                    <a:pt x="67" y="34"/>
                    <a:pt x="34" y="12"/>
                  </a:cubicBezTo>
                  <a:lnTo>
                    <a:pt x="0" y="57"/>
                  </a:lnTo>
                  <a:cubicBezTo>
                    <a:pt x="56" y="90"/>
                    <a:pt x="112" y="90"/>
                    <a:pt x="168" y="101"/>
                  </a:cubicBezTo>
                  <a:cubicBezTo>
                    <a:pt x="223" y="101"/>
                    <a:pt x="279" y="112"/>
                    <a:pt x="334" y="112"/>
                  </a:cubicBezTo>
                  <a:cubicBezTo>
                    <a:pt x="445" y="112"/>
                    <a:pt x="556" y="79"/>
                    <a:pt x="6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18"/>
            <p:cNvSpPr/>
            <p:nvPr/>
          </p:nvSpPr>
          <p:spPr>
            <a:xfrm>
              <a:off x="4388739" y="1806456"/>
              <a:ext cx="14374" cy="19014"/>
            </a:xfrm>
            <a:custGeom>
              <a:avLst/>
              <a:gdLst/>
              <a:ahLst/>
              <a:cxnLst/>
              <a:rect l="l" t="t" r="r" b="b"/>
              <a:pathLst>
                <a:path w="412" h="545" extrusionOk="0">
                  <a:moveTo>
                    <a:pt x="412" y="0"/>
                  </a:moveTo>
                  <a:cubicBezTo>
                    <a:pt x="311" y="55"/>
                    <a:pt x="234" y="144"/>
                    <a:pt x="167" y="233"/>
                  </a:cubicBezTo>
                  <a:cubicBezTo>
                    <a:pt x="133" y="278"/>
                    <a:pt x="101" y="334"/>
                    <a:pt x="78" y="389"/>
                  </a:cubicBezTo>
                  <a:cubicBezTo>
                    <a:pt x="56" y="434"/>
                    <a:pt x="34" y="490"/>
                    <a:pt x="0" y="523"/>
                  </a:cubicBezTo>
                  <a:lnTo>
                    <a:pt x="34" y="545"/>
                  </a:lnTo>
                  <a:cubicBezTo>
                    <a:pt x="78" y="500"/>
                    <a:pt x="101" y="456"/>
                    <a:pt x="123" y="401"/>
                  </a:cubicBezTo>
                  <a:cubicBezTo>
                    <a:pt x="133" y="345"/>
                    <a:pt x="156" y="300"/>
                    <a:pt x="190" y="245"/>
                  </a:cubicBezTo>
                  <a:cubicBezTo>
                    <a:pt x="245" y="156"/>
                    <a:pt x="323" y="67"/>
                    <a:pt x="4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18"/>
            <p:cNvSpPr/>
            <p:nvPr/>
          </p:nvSpPr>
          <p:spPr>
            <a:xfrm>
              <a:off x="4407334" y="1799478"/>
              <a:ext cx="13257" cy="19781"/>
            </a:xfrm>
            <a:custGeom>
              <a:avLst/>
              <a:gdLst/>
              <a:ahLst/>
              <a:cxnLst/>
              <a:rect l="l" t="t" r="r" b="b"/>
              <a:pathLst>
                <a:path w="380" h="567" extrusionOk="0">
                  <a:moveTo>
                    <a:pt x="379" y="0"/>
                  </a:moveTo>
                  <a:cubicBezTo>
                    <a:pt x="290" y="67"/>
                    <a:pt x="190" y="144"/>
                    <a:pt x="134" y="245"/>
                  </a:cubicBezTo>
                  <a:cubicBezTo>
                    <a:pt x="101" y="300"/>
                    <a:pt x="90" y="367"/>
                    <a:pt x="79" y="411"/>
                  </a:cubicBezTo>
                  <a:cubicBezTo>
                    <a:pt x="57" y="467"/>
                    <a:pt x="35" y="522"/>
                    <a:pt x="1" y="556"/>
                  </a:cubicBezTo>
                  <a:lnTo>
                    <a:pt x="57" y="567"/>
                  </a:lnTo>
                  <a:cubicBezTo>
                    <a:pt x="112" y="512"/>
                    <a:pt x="101" y="489"/>
                    <a:pt x="112" y="423"/>
                  </a:cubicBezTo>
                  <a:cubicBezTo>
                    <a:pt x="124" y="367"/>
                    <a:pt x="134" y="311"/>
                    <a:pt x="157" y="255"/>
                  </a:cubicBezTo>
                  <a:cubicBezTo>
                    <a:pt x="201" y="156"/>
                    <a:pt x="290" y="77"/>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18"/>
            <p:cNvSpPr/>
            <p:nvPr/>
          </p:nvSpPr>
          <p:spPr>
            <a:xfrm>
              <a:off x="4412777" y="1810328"/>
              <a:ext cx="6245" cy="7012"/>
            </a:xfrm>
            <a:custGeom>
              <a:avLst/>
              <a:gdLst/>
              <a:ahLst/>
              <a:cxnLst/>
              <a:rect l="l" t="t" r="r" b="b"/>
              <a:pathLst>
                <a:path w="179" h="201" extrusionOk="0">
                  <a:moveTo>
                    <a:pt x="179" y="0"/>
                  </a:moveTo>
                  <a:lnTo>
                    <a:pt x="179" y="0"/>
                  </a:lnTo>
                  <a:cubicBezTo>
                    <a:pt x="146" y="23"/>
                    <a:pt x="112" y="56"/>
                    <a:pt x="79" y="78"/>
                  </a:cubicBezTo>
                  <a:cubicBezTo>
                    <a:pt x="45" y="112"/>
                    <a:pt x="12" y="145"/>
                    <a:pt x="1" y="189"/>
                  </a:cubicBezTo>
                  <a:lnTo>
                    <a:pt x="57" y="201"/>
                  </a:lnTo>
                  <a:cubicBezTo>
                    <a:pt x="57" y="134"/>
                    <a:pt x="123" y="67"/>
                    <a:pt x="1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18"/>
            <p:cNvSpPr/>
            <p:nvPr/>
          </p:nvSpPr>
          <p:spPr>
            <a:xfrm>
              <a:off x="4311879" y="1736958"/>
              <a:ext cx="62518" cy="71275"/>
            </a:xfrm>
            <a:custGeom>
              <a:avLst/>
              <a:gdLst/>
              <a:ahLst/>
              <a:cxnLst/>
              <a:rect l="l" t="t" r="r" b="b"/>
              <a:pathLst>
                <a:path w="1792" h="2043" extrusionOk="0">
                  <a:moveTo>
                    <a:pt x="733" y="1"/>
                  </a:moveTo>
                  <a:cubicBezTo>
                    <a:pt x="699" y="1"/>
                    <a:pt x="670" y="5"/>
                    <a:pt x="646" y="13"/>
                  </a:cubicBezTo>
                  <a:cubicBezTo>
                    <a:pt x="457" y="79"/>
                    <a:pt x="257" y="302"/>
                    <a:pt x="190" y="569"/>
                  </a:cubicBezTo>
                  <a:cubicBezTo>
                    <a:pt x="112" y="824"/>
                    <a:pt x="1" y="1447"/>
                    <a:pt x="346" y="1814"/>
                  </a:cubicBezTo>
                  <a:cubicBezTo>
                    <a:pt x="524" y="1998"/>
                    <a:pt x="689" y="2042"/>
                    <a:pt x="809" y="2042"/>
                  </a:cubicBezTo>
                  <a:cubicBezTo>
                    <a:pt x="921" y="2042"/>
                    <a:pt x="991" y="2003"/>
                    <a:pt x="991" y="2003"/>
                  </a:cubicBezTo>
                  <a:cubicBezTo>
                    <a:pt x="991" y="2003"/>
                    <a:pt x="1313" y="1926"/>
                    <a:pt x="1481" y="1725"/>
                  </a:cubicBezTo>
                  <a:cubicBezTo>
                    <a:pt x="1658" y="1525"/>
                    <a:pt x="1792" y="935"/>
                    <a:pt x="1625" y="557"/>
                  </a:cubicBezTo>
                  <a:cubicBezTo>
                    <a:pt x="1478" y="214"/>
                    <a:pt x="985" y="1"/>
                    <a:pt x="7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18"/>
            <p:cNvSpPr/>
            <p:nvPr/>
          </p:nvSpPr>
          <p:spPr>
            <a:xfrm>
              <a:off x="4311879" y="1736923"/>
              <a:ext cx="38481" cy="68379"/>
            </a:xfrm>
            <a:custGeom>
              <a:avLst/>
              <a:gdLst/>
              <a:ahLst/>
              <a:cxnLst/>
              <a:rect l="l" t="t" r="r" b="b"/>
              <a:pathLst>
                <a:path w="1103" h="1960" extrusionOk="0">
                  <a:moveTo>
                    <a:pt x="733" y="0"/>
                  </a:moveTo>
                  <a:cubicBezTo>
                    <a:pt x="699" y="0"/>
                    <a:pt x="669" y="5"/>
                    <a:pt x="646" y="14"/>
                  </a:cubicBezTo>
                  <a:cubicBezTo>
                    <a:pt x="457" y="80"/>
                    <a:pt x="257" y="303"/>
                    <a:pt x="190" y="570"/>
                  </a:cubicBezTo>
                  <a:cubicBezTo>
                    <a:pt x="112" y="825"/>
                    <a:pt x="1" y="1448"/>
                    <a:pt x="346" y="1815"/>
                  </a:cubicBezTo>
                  <a:cubicBezTo>
                    <a:pt x="413" y="1882"/>
                    <a:pt x="468" y="1927"/>
                    <a:pt x="535" y="1959"/>
                  </a:cubicBezTo>
                  <a:cubicBezTo>
                    <a:pt x="569" y="1826"/>
                    <a:pt x="569" y="1682"/>
                    <a:pt x="557" y="1537"/>
                  </a:cubicBezTo>
                  <a:cubicBezTo>
                    <a:pt x="546" y="1448"/>
                    <a:pt x="535" y="1370"/>
                    <a:pt x="524" y="1292"/>
                  </a:cubicBezTo>
                  <a:cubicBezTo>
                    <a:pt x="512" y="1215"/>
                    <a:pt x="490" y="1148"/>
                    <a:pt x="502" y="1070"/>
                  </a:cubicBezTo>
                  <a:cubicBezTo>
                    <a:pt x="512" y="992"/>
                    <a:pt x="579" y="948"/>
                    <a:pt x="635" y="892"/>
                  </a:cubicBezTo>
                  <a:cubicBezTo>
                    <a:pt x="690" y="847"/>
                    <a:pt x="746" y="803"/>
                    <a:pt x="791" y="748"/>
                  </a:cubicBezTo>
                  <a:cubicBezTo>
                    <a:pt x="891" y="647"/>
                    <a:pt x="957" y="514"/>
                    <a:pt x="1013" y="392"/>
                  </a:cubicBezTo>
                  <a:cubicBezTo>
                    <a:pt x="1058" y="291"/>
                    <a:pt x="1080" y="191"/>
                    <a:pt x="1102" y="91"/>
                  </a:cubicBezTo>
                  <a:cubicBezTo>
                    <a:pt x="963" y="34"/>
                    <a:pt x="829" y="0"/>
                    <a:pt x="73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18"/>
            <p:cNvSpPr/>
            <p:nvPr/>
          </p:nvSpPr>
          <p:spPr>
            <a:xfrm>
              <a:off x="4323148" y="1780848"/>
              <a:ext cx="24107" cy="18246"/>
            </a:xfrm>
            <a:custGeom>
              <a:avLst/>
              <a:gdLst/>
              <a:ahLst/>
              <a:cxnLst/>
              <a:rect l="l" t="t" r="r" b="b"/>
              <a:pathLst>
                <a:path w="691" h="523" extrusionOk="0">
                  <a:moveTo>
                    <a:pt x="1" y="0"/>
                  </a:moveTo>
                  <a:lnTo>
                    <a:pt x="1" y="0"/>
                  </a:lnTo>
                  <a:cubicBezTo>
                    <a:pt x="123" y="55"/>
                    <a:pt x="234" y="122"/>
                    <a:pt x="357" y="200"/>
                  </a:cubicBezTo>
                  <a:cubicBezTo>
                    <a:pt x="412" y="233"/>
                    <a:pt x="468" y="278"/>
                    <a:pt x="512" y="312"/>
                  </a:cubicBezTo>
                  <a:cubicBezTo>
                    <a:pt x="568" y="356"/>
                    <a:pt x="646" y="467"/>
                    <a:pt x="657" y="523"/>
                  </a:cubicBezTo>
                  <a:lnTo>
                    <a:pt x="690" y="456"/>
                  </a:lnTo>
                  <a:cubicBezTo>
                    <a:pt x="679" y="378"/>
                    <a:pt x="601" y="322"/>
                    <a:pt x="545" y="278"/>
                  </a:cubicBezTo>
                  <a:cubicBezTo>
                    <a:pt x="479" y="245"/>
                    <a:pt x="423" y="211"/>
                    <a:pt x="367" y="178"/>
                  </a:cubicBezTo>
                  <a:cubicBezTo>
                    <a:pt x="246" y="100"/>
                    <a:pt x="123"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18"/>
            <p:cNvSpPr/>
            <p:nvPr/>
          </p:nvSpPr>
          <p:spPr>
            <a:xfrm>
              <a:off x="4345651" y="1767241"/>
              <a:ext cx="16711" cy="25642"/>
            </a:xfrm>
            <a:custGeom>
              <a:avLst/>
              <a:gdLst/>
              <a:ahLst/>
              <a:cxnLst/>
              <a:rect l="l" t="t" r="r" b="b"/>
              <a:pathLst>
                <a:path w="479" h="735" extrusionOk="0">
                  <a:moveTo>
                    <a:pt x="479" y="0"/>
                  </a:moveTo>
                  <a:lnTo>
                    <a:pt x="479" y="0"/>
                  </a:lnTo>
                  <a:cubicBezTo>
                    <a:pt x="256" y="178"/>
                    <a:pt x="101" y="368"/>
                    <a:pt x="1" y="635"/>
                  </a:cubicBezTo>
                  <a:lnTo>
                    <a:pt x="45" y="735"/>
                  </a:lnTo>
                  <a:cubicBezTo>
                    <a:pt x="112" y="468"/>
                    <a:pt x="268" y="190"/>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18"/>
            <p:cNvSpPr/>
            <p:nvPr/>
          </p:nvSpPr>
          <p:spPr>
            <a:xfrm>
              <a:off x="4346454" y="1780080"/>
              <a:ext cx="15909" cy="23654"/>
            </a:xfrm>
            <a:custGeom>
              <a:avLst/>
              <a:gdLst/>
              <a:ahLst/>
              <a:cxnLst/>
              <a:rect l="l" t="t" r="r" b="b"/>
              <a:pathLst>
                <a:path w="456" h="678" extrusionOk="0">
                  <a:moveTo>
                    <a:pt x="456" y="0"/>
                  </a:moveTo>
                  <a:cubicBezTo>
                    <a:pt x="400" y="134"/>
                    <a:pt x="334" y="255"/>
                    <a:pt x="267" y="378"/>
                  </a:cubicBezTo>
                  <a:cubicBezTo>
                    <a:pt x="233" y="433"/>
                    <a:pt x="200" y="500"/>
                    <a:pt x="167" y="556"/>
                  </a:cubicBezTo>
                  <a:cubicBezTo>
                    <a:pt x="122" y="611"/>
                    <a:pt x="67" y="623"/>
                    <a:pt x="0" y="633"/>
                  </a:cubicBezTo>
                  <a:lnTo>
                    <a:pt x="0" y="678"/>
                  </a:lnTo>
                  <a:cubicBezTo>
                    <a:pt x="33" y="678"/>
                    <a:pt x="78" y="667"/>
                    <a:pt x="111" y="656"/>
                  </a:cubicBezTo>
                  <a:cubicBezTo>
                    <a:pt x="144" y="645"/>
                    <a:pt x="178" y="611"/>
                    <a:pt x="200" y="578"/>
                  </a:cubicBezTo>
                  <a:cubicBezTo>
                    <a:pt x="233" y="512"/>
                    <a:pt x="267" y="456"/>
                    <a:pt x="289" y="389"/>
                  </a:cubicBezTo>
                  <a:cubicBezTo>
                    <a:pt x="356" y="267"/>
                    <a:pt x="401" y="134"/>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18"/>
            <p:cNvSpPr/>
            <p:nvPr/>
          </p:nvSpPr>
          <p:spPr>
            <a:xfrm>
              <a:off x="4384482" y="1681207"/>
              <a:ext cx="74903" cy="82997"/>
            </a:xfrm>
            <a:custGeom>
              <a:avLst/>
              <a:gdLst/>
              <a:ahLst/>
              <a:cxnLst/>
              <a:rect l="l" t="t" r="r" b="b"/>
              <a:pathLst>
                <a:path w="2147" h="2379" extrusionOk="0">
                  <a:moveTo>
                    <a:pt x="1363" y="0"/>
                  </a:moveTo>
                  <a:cubicBezTo>
                    <a:pt x="1336" y="0"/>
                    <a:pt x="1308" y="3"/>
                    <a:pt x="1279" y="9"/>
                  </a:cubicBezTo>
                  <a:cubicBezTo>
                    <a:pt x="801" y="120"/>
                    <a:pt x="322" y="665"/>
                    <a:pt x="167" y="1321"/>
                  </a:cubicBezTo>
                  <a:cubicBezTo>
                    <a:pt x="0" y="1977"/>
                    <a:pt x="245" y="2345"/>
                    <a:pt x="245" y="2345"/>
                  </a:cubicBezTo>
                  <a:cubicBezTo>
                    <a:pt x="245" y="2345"/>
                    <a:pt x="322" y="2367"/>
                    <a:pt x="611" y="2378"/>
                  </a:cubicBezTo>
                  <a:cubicBezTo>
                    <a:pt x="620" y="2378"/>
                    <a:pt x="629" y="2378"/>
                    <a:pt x="639" y="2378"/>
                  </a:cubicBezTo>
                  <a:cubicBezTo>
                    <a:pt x="938" y="2378"/>
                    <a:pt x="1522" y="2202"/>
                    <a:pt x="1824" y="1922"/>
                  </a:cubicBezTo>
                  <a:cubicBezTo>
                    <a:pt x="2146" y="1643"/>
                    <a:pt x="2080" y="1065"/>
                    <a:pt x="2035" y="876"/>
                  </a:cubicBezTo>
                  <a:cubicBezTo>
                    <a:pt x="2004" y="698"/>
                    <a:pt x="1786" y="0"/>
                    <a:pt x="136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18"/>
            <p:cNvSpPr/>
            <p:nvPr/>
          </p:nvSpPr>
          <p:spPr>
            <a:xfrm>
              <a:off x="4388355" y="1681172"/>
              <a:ext cx="62902" cy="61681"/>
            </a:xfrm>
            <a:custGeom>
              <a:avLst/>
              <a:gdLst/>
              <a:ahLst/>
              <a:cxnLst/>
              <a:rect l="l" t="t" r="r" b="b"/>
              <a:pathLst>
                <a:path w="1803" h="1768" extrusionOk="0">
                  <a:moveTo>
                    <a:pt x="1257" y="0"/>
                  </a:moveTo>
                  <a:cubicBezTo>
                    <a:pt x="1228" y="0"/>
                    <a:pt x="1198" y="3"/>
                    <a:pt x="1168" y="10"/>
                  </a:cubicBezTo>
                  <a:cubicBezTo>
                    <a:pt x="690" y="121"/>
                    <a:pt x="211" y="666"/>
                    <a:pt x="56" y="1322"/>
                  </a:cubicBezTo>
                  <a:cubicBezTo>
                    <a:pt x="11" y="1489"/>
                    <a:pt x="0" y="1634"/>
                    <a:pt x="0" y="1767"/>
                  </a:cubicBezTo>
                  <a:cubicBezTo>
                    <a:pt x="11" y="1767"/>
                    <a:pt x="23" y="1756"/>
                    <a:pt x="45" y="1756"/>
                  </a:cubicBezTo>
                  <a:cubicBezTo>
                    <a:pt x="167" y="1701"/>
                    <a:pt x="278" y="1589"/>
                    <a:pt x="367" y="1489"/>
                  </a:cubicBezTo>
                  <a:cubicBezTo>
                    <a:pt x="567" y="1278"/>
                    <a:pt x="745" y="1033"/>
                    <a:pt x="990" y="888"/>
                  </a:cubicBezTo>
                  <a:cubicBezTo>
                    <a:pt x="1135" y="811"/>
                    <a:pt x="1279" y="788"/>
                    <a:pt x="1424" y="744"/>
                  </a:cubicBezTo>
                  <a:cubicBezTo>
                    <a:pt x="1568" y="710"/>
                    <a:pt x="1679" y="643"/>
                    <a:pt x="1780" y="532"/>
                  </a:cubicBezTo>
                  <a:cubicBezTo>
                    <a:pt x="1791" y="522"/>
                    <a:pt x="1802" y="522"/>
                    <a:pt x="1802" y="510"/>
                  </a:cubicBezTo>
                  <a:cubicBezTo>
                    <a:pt x="1691" y="260"/>
                    <a:pt x="1518" y="0"/>
                    <a:pt x="12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18"/>
            <p:cNvSpPr/>
            <p:nvPr/>
          </p:nvSpPr>
          <p:spPr>
            <a:xfrm>
              <a:off x="4392995" y="1718747"/>
              <a:ext cx="7396" cy="34957"/>
            </a:xfrm>
            <a:custGeom>
              <a:avLst/>
              <a:gdLst/>
              <a:ahLst/>
              <a:cxnLst/>
              <a:rect l="l" t="t" r="r" b="b"/>
              <a:pathLst>
                <a:path w="212" h="1002" extrusionOk="0">
                  <a:moveTo>
                    <a:pt x="212" y="1"/>
                  </a:moveTo>
                  <a:cubicBezTo>
                    <a:pt x="34" y="290"/>
                    <a:pt x="1" y="679"/>
                    <a:pt x="145" y="1002"/>
                  </a:cubicBezTo>
                  <a:lnTo>
                    <a:pt x="201" y="979"/>
                  </a:lnTo>
                  <a:cubicBezTo>
                    <a:pt x="45" y="679"/>
                    <a:pt x="45" y="301"/>
                    <a:pt x="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18"/>
            <p:cNvSpPr/>
            <p:nvPr/>
          </p:nvSpPr>
          <p:spPr>
            <a:xfrm>
              <a:off x="4406985" y="1701686"/>
              <a:ext cx="3140" cy="36876"/>
            </a:xfrm>
            <a:custGeom>
              <a:avLst/>
              <a:gdLst/>
              <a:ahLst/>
              <a:cxnLst/>
              <a:rect l="l" t="t" r="r" b="b"/>
              <a:pathLst>
                <a:path w="90" h="1057" extrusionOk="0">
                  <a:moveTo>
                    <a:pt x="89" y="0"/>
                  </a:moveTo>
                  <a:lnTo>
                    <a:pt x="89" y="0"/>
                  </a:lnTo>
                  <a:cubicBezTo>
                    <a:pt x="11" y="55"/>
                    <a:pt x="0" y="167"/>
                    <a:pt x="11" y="256"/>
                  </a:cubicBezTo>
                  <a:cubicBezTo>
                    <a:pt x="22" y="345"/>
                    <a:pt x="33" y="434"/>
                    <a:pt x="33" y="523"/>
                  </a:cubicBezTo>
                  <a:cubicBezTo>
                    <a:pt x="45" y="701"/>
                    <a:pt x="45" y="878"/>
                    <a:pt x="11" y="1056"/>
                  </a:cubicBezTo>
                  <a:lnTo>
                    <a:pt x="67" y="990"/>
                  </a:lnTo>
                  <a:cubicBezTo>
                    <a:pt x="89" y="812"/>
                    <a:pt x="89" y="701"/>
                    <a:pt x="67" y="523"/>
                  </a:cubicBezTo>
                  <a:cubicBezTo>
                    <a:pt x="55" y="434"/>
                    <a:pt x="45" y="345"/>
                    <a:pt x="22" y="256"/>
                  </a:cubicBezTo>
                  <a:cubicBezTo>
                    <a:pt x="11" y="167"/>
                    <a:pt x="22" y="67"/>
                    <a:pt x="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18"/>
            <p:cNvSpPr/>
            <p:nvPr/>
          </p:nvSpPr>
          <p:spPr>
            <a:xfrm>
              <a:off x="4418987" y="1689650"/>
              <a:ext cx="4326" cy="28364"/>
            </a:xfrm>
            <a:custGeom>
              <a:avLst/>
              <a:gdLst/>
              <a:ahLst/>
              <a:cxnLst/>
              <a:rect l="l" t="t" r="r" b="b"/>
              <a:pathLst>
                <a:path w="124" h="813" extrusionOk="0">
                  <a:moveTo>
                    <a:pt x="67" y="0"/>
                  </a:moveTo>
                  <a:cubicBezTo>
                    <a:pt x="34" y="56"/>
                    <a:pt x="12" y="134"/>
                    <a:pt x="12" y="200"/>
                  </a:cubicBezTo>
                  <a:cubicBezTo>
                    <a:pt x="1" y="267"/>
                    <a:pt x="12" y="345"/>
                    <a:pt x="23" y="412"/>
                  </a:cubicBezTo>
                  <a:cubicBezTo>
                    <a:pt x="34" y="545"/>
                    <a:pt x="67" y="690"/>
                    <a:pt x="45" y="812"/>
                  </a:cubicBezTo>
                  <a:lnTo>
                    <a:pt x="101" y="790"/>
                  </a:lnTo>
                  <a:cubicBezTo>
                    <a:pt x="123" y="645"/>
                    <a:pt x="67" y="534"/>
                    <a:pt x="45" y="400"/>
                  </a:cubicBezTo>
                  <a:cubicBezTo>
                    <a:pt x="34" y="334"/>
                    <a:pt x="23" y="267"/>
                    <a:pt x="23" y="200"/>
                  </a:cubicBezTo>
                  <a:cubicBezTo>
                    <a:pt x="23" y="134"/>
                    <a:pt x="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18"/>
            <p:cNvSpPr/>
            <p:nvPr/>
          </p:nvSpPr>
          <p:spPr>
            <a:xfrm>
              <a:off x="4416649" y="1704024"/>
              <a:ext cx="29933" cy="20584"/>
            </a:xfrm>
            <a:custGeom>
              <a:avLst/>
              <a:gdLst/>
              <a:ahLst/>
              <a:cxnLst/>
              <a:rect l="l" t="t" r="r" b="b"/>
              <a:pathLst>
                <a:path w="858" h="590" extrusionOk="0">
                  <a:moveTo>
                    <a:pt x="858" y="0"/>
                  </a:moveTo>
                  <a:lnTo>
                    <a:pt x="858" y="0"/>
                  </a:lnTo>
                  <a:cubicBezTo>
                    <a:pt x="702" y="55"/>
                    <a:pt x="568" y="133"/>
                    <a:pt x="446" y="245"/>
                  </a:cubicBezTo>
                  <a:cubicBezTo>
                    <a:pt x="379" y="289"/>
                    <a:pt x="324" y="356"/>
                    <a:pt x="268" y="400"/>
                  </a:cubicBezTo>
                  <a:cubicBezTo>
                    <a:pt x="201" y="456"/>
                    <a:pt x="146" y="489"/>
                    <a:pt x="79" y="489"/>
                  </a:cubicBezTo>
                  <a:lnTo>
                    <a:pt x="1" y="589"/>
                  </a:lnTo>
                  <a:cubicBezTo>
                    <a:pt x="101" y="578"/>
                    <a:pt x="246" y="500"/>
                    <a:pt x="302" y="445"/>
                  </a:cubicBezTo>
                  <a:cubicBezTo>
                    <a:pt x="357" y="389"/>
                    <a:pt x="413" y="322"/>
                    <a:pt x="468" y="267"/>
                  </a:cubicBezTo>
                  <a:cubicBezTo>
                    <a:pt x="579" y="156"/>
                    <a:pt x="713" y="67"/>
                    <a:pt x="85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18"/>
            <p:cNvSpPr/>
            <p:nvPr/>
          </p:nvSpPr>
          <p:spPr>
            <a:xfrm>
              <a:off x="4402694" y="1721468"/>
              <a:ext cx="42353" cy="25921"/>
            </a:xfrm>
            <a:custGeom>
              <a:avLst/>
              <a:gdLst/>
              <a:ahLst/>
              <a:cxnLst/>
              <a:rect l="l" t="t" r="r" b="b"/>
              <a:pathLst>
                <a:path w="1214" h="743" extrusionOk="0">
                  <a:moveTo>
                    <a:pt x="1213" y="0"/>
                  </a:moveTo>
                  <a:lnTo>
                    <a:pt x="623" y="412"/>
                  </a:lnTo>
                  <a:lnTo>
                    <a:pt x="323" y="612"/>
                  </a:lnTo>
                  <a:cubicBezTo>
                    <a:pt x="267" y="645"/>
                    <a:pt x="212" y="667"/>
                    <a:pt x="168" y="667"/>
                  </a:cubicBezTo>
                  <a:cubicBezTo>
                    <a:pt x="156" y="671"/>
                    <a:pt x="146" y="673"/>
                    <a:pt x="137" y="673"/>
                  </a:cubicBezTo>
                  <a:cubicBezTo>
                    <a:pt x="119" y="673"/>
                    <a:pt x="104" y="667"/>
                    <a:pt x="89" y="667"/>
                  </a:cubicBezTo>
                  <a:cubicBezTo>
                    <a:pt x="79" y="657"/>
                    <a:pt x="67" y="657"/>
                    <a:pt x="45" y="645"/>
                  </a:cubicBezTo>
                  <a:lnTo>
                    <a:pt x="12" y="645"/>
                  </a:lnTo>
                  <a:cubicBezTo>
                    <a:pt x="9" y="642"/>
                    <a:pt x="7" y="641"/>
                    <a:pt x="7" y="641"/>
                  </a:cubicBezTo>
                  <a:lnTo>
                    <a:pt x="7" y="641"/>
                  </a:lnTo>
                  <a:cubicBezTo>
                    <a:pt x="5" y="641"/>
                    <a:pt x="9" y="651"/>
                    <a:pt x="0" y="667"/>
                  </a:cubicBezTo>
                  <a:lnTo>
                    <a:pt x="12" y="712"/>
                  </a:lnTo>
                  <a:cubicBezTo>
                    <a:pt x="12" y="712"/>
                    <a:pt x="56" y="734"/>
                    <a:pt x="67" y="734"/>
                  </a:cubicBezTo>
                  <a:cubicBezTo>
                    <a:pt x="84" y="740"/>
                    <a:pt x="101" y="743"/>
                    <a:pt x="117" y="743"/>
                  </a:cubicBezTo>
                  <a:cubicBezTo>
                    <a:pt x="134" y="743"/>
                    <a:pt x="151" y="740"/>
                    <a:pt x="168" y="734"/>
                  </a:cubicBezTo>
                  <a:cubicBezTo>
                    <a:pt x="245" y="734"/>
                    <a:pt x="301" y="701"/>
                    <a:pt x="346" y="667"/>
                  </a:cubicBezTo>
                  <a:cubicBezTo>
                    <a:pt x="445" y="590"/>
                    <a:pt x="546" y="512"/>
                    <a:pt x="646" y="445"/>
                  </a:cubicBezTo>
                  <a:lnTo>
                    <a:pt x="121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18"/>
            <p:cNvSpPr/>
            <p:nvPr/>
          </p:nvSpPr>
          <p:spPr>
            <a:xfrm>
              <a:off x="4395333" y="1742820"/>
              <a:ext cx="39214" cy="17095"/>
            </a:xfrm>
            <a:custGeom>
              <a:avLst/>
              <a:gdLst/>
              <a:ahLst/>
              <a:cxnLst/>
              <a:rect l="l" t="t" r="r" b="b"/>
              <a:pathLst>
                <a:path w="1124" h="490" extrusionOk="0">
                  <a:moveTo>
                    <a:pt x="1123" y="0"/>
                  </a:moveTo>
                  <a:lnTo>
                    <a:pt x="1123" y="0"/>
                  </a:lnTo>
                  <a:cubicBezTo>
                    <a:pt x="968" y="144"/>
                    <a:pt x="790" y="245"/>
                    <a:pt x="601" y="322"/>
                  </a:cubicBezTo>
                  <a:cubicBezTo>
                    <a:pt x="501" y="367"/>
                    <a:pt x="401" y="401"/>
                    <a:pt x="300" y="434"/>
                  </a:cubicBezTo>
                  <a:cubicBezTo>
                    <a:pt x="266" y="442"/>
                    <a:pt x="230" y="446"/>
                    <a:pt x="193" y="446"/>
                  </a:cubicBezTo>
                  <a:cubicBezTo>
                    <a:pt x="134" y="446"/>
                    <a:pt x="73" y="437"/>
                    <a:pt x="11" y="423"/>
                  </a:cubicBezTo>
                  <a:lnTo>
                    <a:pt x="1" y="467"/>
                  </a:lnTo>
                  <a:cubicBezTo>
                    <a:pt x="45" y="478"/>
                    <a:pt x="100" y="490"/>
                    <a:pt x="156" y="490"/>
                  </a:cubicBezTo>
                  <a:cubicBezTo>
                    <a:pt x="211" y="490"/>
                    <a:pt x="267" y="478"/>
                    <a:pt x="312" y="467"/>
                  </a:cubicBezTo>
                  <a:cubicBezTo>
                    <a:pt x="423" y="434"/>
                    <a:pt x="512" y="389"/>
                    <a:pt x="612" y="345"/>
                  </a:cubicBezTo>
                  <a:cubicBezTo>
                    <a:pt x="790" y="256"/>
                    <a:pt x="979" y="144"/>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18"/>
            <p:cNvSpPr/>
            <p:nvPr/>
          </p:nvSpPr>
          <p:spPr>
            <a:xfrm>
              <a:off x="4289028" y="1929786"/>
              <a:ext cx="83416" cy="59065"/>
            </a:xfrm>
            <a:custGeom>
              <a:avLst/>
              <a:gdLst/>
              <a:ahLst/>
              <a:cxnLst/>
              <a:rect l="l" t="t" r="r" b="b"/>
              <a:pathLst>
                <a:path w="2391" h="1693" extrusionOk="0">
                  <a:moveTo>
                    <a:pt x="1404" y="1"/>
                  </a:moveTo>
                  <a:cubicBezTo>
                    <a:pt x="1245" y="1"/>
                    <a:pt x="1085" y="14"/>
                    <a:pt x="945" y="47"/>
                  </a:cubicBezTo>
                  <a:cubicBezTo>
                    <a:pt x="456" y="146"/>
                    <a:pt x="200" y="346"/>
                    <a:pt x="144" y="413"/>
                  </a:cubicBezTo>
                  <a:cubicBezTo>
                    <a:pt x="89" y="469"/>
                    <a:pt x="67" y="536"/>
                    <a:pt x="67" y="536"/>
                  </a:cubicBezTo>
                  <a:cubicBezTo>
                    <a:pt x="67" y="536"/>
                    <a:pt x="0" y="692"/>
                    <a:pt x="134" y="1070"/>
                  </a:cubicBezTo>
                  <a:cubicBezTo>
                    <a:pt x="263" y="1399"/>
                    <a:pt x="617" y="1693"/>
                    <a:pt x="1034" y="1693"/>
                  </a:cubicBezTo>
                  <a:cubicBezTo>
                    <a:pt x="1082" y="1693"/>
                    <a:pt x="1130" y="1689"/>
                    <a:pt x="1179" y="1681"/>
                  </a:cubicBezTo>
                  <a:cubicBezTo>
                    <a:pt x="1657" y="1614"/>
                    <a:pt x="2047" y="1315"/>
                    <a:pt x="2224" y="892"/>
                  </a:cubicBezTo>
                  <a:cubicBezTo>
                    <a:pt x="2391" y="469"/>
                    <a:pt x="2324" y="269"/>
                    <a:pt x="2235" y="158"/>
                  </a:cubicBezTo>
                  <a:cubicBezTo>
                    <a:pt x="2165" y="79"/>
                    <a:pt x="1788" y="1"/>
                    <a:pt x="14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18"/>
            <p:cNvSpPr/>
            <p:nvPr/>
          </p:nvSpPr>
          <p:spPr>
            <a:xfrm>
              <a:off x="4314217" y="1929786"/>
              <a:ext cx="57878" cy="27247"/>
            </a:xfrm>
            <a:custGeom>
              <a:avLst/>
              <a:gdLst/>
              <a:ahLst/>
              <a:cxnLst/>
              <a:rect l="l" t="t" r="r" b="b"/>
              <a:pathLst>
                <a:path w="1659" h="781" extrusionOk="0">
                  <a:moveTo>
                    <a:pt x="682" y="1"/>
                  </a:moveTo>
                  <a:cubicBezTo>
                    <a:pt x="523" y="1"/>
                    <a:pt x="363" y="14"/>
                    <a:pt x="223" y="47"/>
                  </a:cubicBezTo>
                  <a:cubicBezTo>
                    <a:pt x="146" y="57"/>
                    <a:pt x="67" y="80"/>
                    <a:pt x="1" y="102"/>
                  </a:cubicBezTo>
                  <a:cubicBezTo>
                    <a:pt x="279" y="403"/>
                    <a:pt x="635" y="613"/>
                    <a:pt x="1035" y="714"/>
                  </a:cubicBezTo>
                  <a:cubicBezTo>
                    <a:pt x="1202" y="758"/>
                    <a:pt x="1369" y="781"/>
                    <a:pt x="1535" y="781"/>
                  </a:cubicBezTo>
                  <a:cubicBezTo>
                    <a:pt x="1658" y="435"/>
                    <a:pt x="1602" y="257"/>
                    <a:pt x="1513" y="158"/>
                  </a:cubicBezTo>
                  <a:cubicBezTo>
                    <a:pt x="1443" y="79"/>
                    <a:pt x="1066" y="1"/>
                    <a:pt x="68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18"/>
            <p:cNvSpPr/>
            <p:nvPr/>
          </p:nvSpPr>
          <p:spPr>
            <a:xfrm>
              <a:off x="4291330" y="1948451"/>
              <a:ext cx="22537" cy="30317"/>
            </a:xfrm>
            <a:custGeom>
              <a:avLst/>
              <a:gdLst/>
              <a:ahLst/>
              <a:cxnLst/>
              <a:rect l="l" t="t" r="r" b="b"/>
              <a:pathLst>
                <a:path w="646" h="869" extrusionOk="0">
                  <a:moveTo>
                    <a:pt x="78" y="1"/>
                  </a:moveTo>
                  <a:lnTo>
                    <a:pt x="1" y="12"/>
                  </a:lnTo>
                  <a:cubicBezTo>
                    <a:pt x="56" y="78"/>
                    <a:pt x="134" y="179"/>
                    <a:pt x="179" y="256"/>
                  </a:cubicBezTo>
                  <a:cubicBezTo>
                    <a:pt x="223" y="323"/>
                    <a:pt x="256" y="412"/>
                    <a:pt x="290" y="490"/>
                  </a:cubicBezTo>
                  <a:cubicBezTo>
                    <a:pt x="334" y="568"/>
                    <a:pt x="367" y="646"/>
                    <a:pt x="434" y="713"/>
                  </a:cubicBezTo>
                  <a:cubicBezTo>
                    <a:pt x="490" y="790"/>
                    <a:pt x="557" y="846"/>
                    <a:pt x="646" y="869"/>
                  </a:cubicBezTo>
                  <a:cubicBezTo>
                    <a:pt x="557" y="835"/>
                    <a:pt x="490" y="780"/>
                    <a:pt x="446" y="713"/>
                  </a:cubicBezTo>
                  <a:cubicBezTo>
                    <a:pt x="390" y="635"/>
                    <a:pt x="345" y="557"/>
                    <a:pt x="312" y="479"/>
                  </a:cubicBezTo>
                  <a:cubicBezTo>
                    <a:pt x="278" y="401"/>
                    <a:pt x="256" y="312"/>
                    <a:pt x="212" y="234"/>
                  </a:cubicBezTo>
                  <a:cubicBezTo>
                    <a:pt x="179" y="157"/>
                    <a:pt x="134" y="78"/>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18"/>
            <p:cNvSpPr/>
            <p:nvPr/>
          </p:nvSpPr>
          <p:spPr>
            <a:xfrm>
              <a:off x="4302564" y="1948451"/>
              <a:ext cx="29550" cy="29550"/>
            </a:xfrm>
            <a:custGeom>
              <a:avLst/>
              <a:gdLst/>
              <a:ahLst/>
              <a:cxnLst/>
              <a:rect l="l" t="t" r="r" b="b"/>
              <a:pathLst>
                <a:path w="847" h="847" extrusionOk="0">
                  <a:moveTo>
                    <a:pt x="112" y="1"/>
                  </a:moveTo>
                  <a:lnTo>
                    <a:pt x="1" y="12"/>
                  </a:lnTo>
                  <a:cubicBezTo>
                    <a:pt x="68" y="56"/>
                    <a:pt x="201" y="157"/>
                    <a:pt x="257" y="234"/>
                  </a:cubicBezTo>
                  <a:lnTo>
                    <a:pt x="424" y="468"/>
                  </a:lnTo>
                  <a:cubicBezTo>
                    <a:pt x="468" y="546"/>
                    <a:pt x="535" y="624"/>
                    <a:pt x="601" y="691"/>
                  </a:cubicBezTo>
                  <a:cubicBezTo>
                    <a:pt x="668" y="757"/>
                    <a:pt x="747" y="812"/>
                    <a:pt x="846" y="846"/>
                  </a:cubicBezTo>
                  <a:cubicBezTo>
                    <a:pt x="747" y="812"/>
                    <a:pt x="680" y="746"/>
                    <a:pt x="613" y="679"/>
                  </a:cubicBezTo>
                  <a:cubicBezTo>
                    <a:pt x="546" y="612"/>
                    <a:pt x="502" y="535"/>
                    <a:pt x="457" y="446"/>
                  </a:cubicBezTo>
                  <a:cubicBezTo>
                    <a:pt x="401" y="368"/>
                    <a:pt x="357" y="279"/>
                    <a:pt x="302" y="201"/>
                  </a:cubicBezTo>
                  <a:cubicBezTo>
                    <a:pt x="246" y="123"/>
                    <a:pt x="201" y="56"/>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18"/>
            <p:cNvSpPr/>
            <p:nvPr/>
          </p:nvSpPr>
          <p:spPr>
            <a:xfrm>
              <a:off x="4323532" y="1950021"/>
              <a:ext cx="29166" cy="19049"/>
            </a:xfrm>
            <a:custGeom>
              <a:avLst/>
              <a:gdLst/>
              <a:ahLst/>
              <a:cxnLst/>
              <a:rect l="l" t="t" r="r" b="b"/>
              <a:pathLst>
                <a:path w="836" h="546" extrusionOk="0">
                  <a:moveTo>
                    <a:pt x="0" y="0"/>
                  </a:moveTo>
                  <a:cubicBezTo>
                    <a:pt x="123" y="100"/>
                    <a:pt x="257" y="256"/>
                    <a:pt x="390" y="367"/>
                  </a:cubicBezTo>
                  <a:cubicBezTo>
                    <a:pt x="512" y="468"/>
                    <a:pt x="668" y="545"/>
                    <a:pt x="835" y="545"/>
                  </a:cubicBezTo>
                  <a:cubicBezTo>
                    <a:pt x="668" y="534"/>
                    <a:pt x="524" y="445"/>
                    <a:pt x="412" y="334"/>
                  </a:cubicBezTo>
                  <a:cubicBezTo>
                    <a:pt x="301" y="223"/>
                    <a:pt x="235" y="122"/>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18"/>
            <p:cNvSpPr/>
            <p:nvPr/>
          </p:nvSpPr>
          <p:spPr>
            <a:xfrm>
              <a:off x="4296354" y="1936834"/>
              <a:ext cx="27212" cy="12455"/>
            </a:xfrm>
            <a:custGeom>
              <a:avLst/>
              <a:gdLst/>
              <a:ahLst/>
              <a:cxnLst/>
              <a:rect l="l" t="t" r="r" b="b"/>
              <a:pathLst>
                <a:path w="780" h="357" extrusionOk="0">
                  <a:moveTo>
                    <a:pt x="779" y="0"/>
                  </a:moveTo>
                  <a:cubicBezTo>
                    <a:pt x="502" y="33"/>
                    <a:pt x="223" y="144"/>
                    <a:pt x="1" y="312"/>
                  </a:cubicBezTo>
                  <a:lnTo>
                    <a:pt x="35" y="356"/>
                  </a:lnTo>
                  <a:cubicBezTo>
                    <a:pt x="246" y="178"/>
                    <a:pt x="502" y="55"/>
                    <a:pt x="7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18"/>
            <p:cNvSpPr/>
            <p:nvPr/>
          </p:nvSpPr>
          <p:spPr>
            <a:xfrm>
              <a:off x="4313833" y="1933729"/>
              <a:ext cx="36911" cy="15909"/>
            </a:xfrm>
            <a:custGeom>
              <a:avLst/>
              <a:gdLst/>
              <a:ahLst/>
              <a:cxnLst/>
              <a:rect l="l" t="t" r="r" b="b"/>
              <a:pathLst>
                <a:path w="1058" h="456" extrusionOk="0">
                  <a:moveTo>
                    <a:pt x="1057" y="0"/>
                  </a:moveTo>
                  <a:cubicBezTo>
                    <a:pt x="690" y="78"/>
                    <a:pt x="335" y="211"/>
                    <a:pt x="1" y="411"/>
                  </a:cubicBezTo>
                  <a:lnTo>
                    <a:pt x="78" y="456"/>
                  </a:lnTo>
                  <a:cubicBezTo>
                    <a:pt x="390" y="233"/>
                    <a:pt x="701" y="100"/>
                    <a:pt x="10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18"/>
            <p:cNvSpPr/>
            <p:nvPr/>
          </p:nvSpPr>
          <p:spPr>
            <a:xfrm>
              <a:off x="4328975" y="1945765"/>
              <a:ext cx="32620" cy="5826"/>
            </a:xfrm>
            <a:custGeom>
              <a:avLst/>
              <a:gdLst/>
              <a:ahLst/>
              <a:cxnLst/>
              <a:rect l="l" t="t" r="r" b="b"/>
              <a:pathLst>
                <a:path w="935" h="167" extrusionOk="0">
                  <a:moveTo>
                    <a:pt x="732" y="0"/>
                  </a:moveTo>
                  <a:cubicBezTo>
                    <a:pt x="485" y="0"/>
                    <a:pt x="236" y="48"/>
                    <a:pt x="0" y="145"/>
                  </a:cubicBezTo>
                  <a:lnTo>
                    <a:pt x="12" y="167"/>
                  </a:lnTo>
                  <a:cubicBezTo>
                    <a:pt x="256" y="49"/>
                    <a:pt x="544" y="9"/>
                    <a:pt x="822" y="9"/>
                  </a:cubicBezTo>
                  <a:cubicBezTo>
                    <a:pt x="860" y="9"/>
                    <a:pt x="897" y="10"/>
                    <a:pt x="934" y="11"/>
                  </a:cubicBezTo>
                  <a:cubicBezTo>
                    <a:pt x="867" y="4"/>
                    <a:pt x="799" y="0"/>
                    <a:pt x="73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18"/>
            <p:cNvSpPr/>
            <p:nvPr/>
          </p:nvSpPr>
          <p:spPr>
            <a:xfrm>
              <a:off x="4197794" y="1870650"/>
              <a:ext cx="53238" cy="80625"/>
            </a:xfrm>
            <a:custGeom>
              <a:avLst/>
              <a:gdLst/>
              <a:ahLst/>
              <a:cxnLst/>
              <a:rect l="l" t="t" r="r" b="b"/>
              <a:pathLst>
                <a:path w="1526" h="2311" extrusionOk="0">
                  <a:moveTo>
                    <a:pt x="935" y="0"/>
                  </a:moveTo>
                  <a:cubicBezTo>
                    <a:pt x="487" y="0"/>
                    <a:pt x="131" y="455"/>
                    <a:pt x="79" y="685"/>
                  </a:cubicBezTo>
                  <a:cubicBezTo>
                    <a:pt x="23" y="919"/>
                    <a:pt x="1" y="1396"/>
                    <a:pt x="312" y="1908"/>
                  </a:cubicBezTo>
                  <a:cubicBezTo>
                    <a:pt x="516" y="2255"/>
                    <a:pt x="658" y="2310"/>
                    <a:pt x="729" y="2310"/>
                  </a:cubicBezTo>
                  <a:cubicBezTo>
                    <a:pt x="762" y="2310"/>
                    <a:pt x="779" y="2298"/>
                    <a:pt x="779" y="2298"/>
                  </a:cubicBezTo>
                  <a:lnTo>
                    <a:pt x="791" y="2231"/>
                  </a:lnTo>
                  <a:cubicBezTo>
                    <a:pt x="791" y="2231"/>
                    <a:pt x="1002" y="2197"/>
                    <a:pt x="1147" y="2019"/>
                  </a:cubicBezTo>
                  <a:cubicBezTo>
                    <a:pt x="1291" y="1853"/>
                    <a:pt x="1336" y="1708"/>
                    <a:pt x="1425" y="1330"/>
                  </a:cubicBezTo>
                  <a:cubicBezTo>
                    <a:pt x="1525" y="952"/>
                    <a:pt x="1525" y="84"/>
                    <a:pt x="1024" y="7"/>
                  </a:cubicBezTo>
                  <a:cubicBezTo>
                    <a:pt x="994" y="2"/>
                    <a:pt x="964" y="0"/>
                    <a:pt x="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18"/>
            <p:cNvSpPr/>
            <p:nvPr/>
          </p:nvSpPr>
          <p:spPr>
            <a:xfrm>
              <a:off x="4198213" y="1870650"/>
              <a:ext cx="37295" cy="60774"/>
            </a:xfrm>
            <a:custGeom>
              <a:avLst/>
              <a:gdLst/>
              <a:ahLst/>
              <a:cxnLst/>
              <a:rect l="l" t="t" r="r" b="b"/>
              <a:pathLst>
                <a:path w="1069" h="1742" extrusionOk="0">
                  <a:moveTo>
                    <a:pt x="923" y="0"/>
                  </a:moveTo>
                  <a:cubicBezTo>
                    <a:pt x="475" y="0"/>
                    <a:pt x="119" y="455"/>
                    <a:pt x="67" y="685"/>
                  </a:cubicBezTo>
                  <a:cubicBezTo>
                    <a:pt x="23" y="896"/>
                    <a:pt x="0" y="1297"/>
                    <a:pt x="211" y="1742"/>
                  </a:cubicBezTo>
                  <a:cubicBezTo>
                    <a:pt x="300" y="1663"/>
                    <a:pt x="379" y="1564"/>
                    <a:pt x="445" y="1463"/>
                  </a:cubicBezTo>
                  <a:cubicBezTo>
                    <a:pt x="623" y="1230"/>
                    <a:pt x="757" y="963"/>
                    <a:pt x="856" y="685"/>
                  </a:cubicBezTo>
                  <a:cubicBezTo>
                    <a:pt x="901" y="551"/>
                    <a:pt x="945" y="407"/>
                    <a:pt x="990" y="262"/>
                  </a:cubicBezTo>
                  <a:cubicBezTo>
                    <a:pt x="1012" y="185"/>
                    <a:pt x="1034" y="96"/>
                    <a:pt x="1068" y="29"/>
                  </a:cubicBezTo>
                  <a:cubicBezTo>
                    <a:pt x="1057" y="17"/>
                    <a:pt x="1034" y="17"/>
                    <a:pt x="1012" y="7"/>
                  </a:cubicBezTo>
                  <a:cubicBezTo>
                    <a:pt x="982" y="2"/>
                    <a:pt x="952" y="0"/>
                    <a:pt x="9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18"/>
            <p:cNvSpPr/>
            <p:nvPr/>
          </p:nvSpPr>
          <p:spPr>
            <a:xfrm>
              <a:off x="4227694" y="1876302"/>
              <a:ext cx="9350" cy="26410"/>
            </a:xfrm>
            <a:custGeom>
              <a:avLst/>
              <a:gdLst/>
              <a:ahLst/>
              <a:cxnLst/>
              <a:rect l="l" t="t" r="r" b="b"/>
              <a:pathLst>
                <a:path w="268" h="757" extrusionOk="0">
                  <a:moveTo>
                    <a:pt x="268" y="0"/>
                  </a:moveTo>
                  <a:lnTo>
                    <a:pt x="268" y="0"/>
                  </a:lnTo>
                  <a:cubicBezTo>
                    <a:pt x="212" y="245"/>
                    <a:pt x="123" y="467"/>
                    <a:pt x="1" y="678"/>
                  </a:cubicBezTo>
                  <a:lnTo>
                    <a:pt x="34" y="757"/>
                  </a:lnTo>
                  <a:cubicBezTo>
                    <a:pt x="145" y="523"/>
                    <a:pt x="223" y="245"/>
                    <a:pt x="2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18"/>
            <p:cNvSpPr/>
            <p:nvPr/>
          </p:nvSpPr>
          <p:spPr>
            <a:xfrm>
              <a:off x="4215657" y="1894130"/>
              <a:ext cx="13990" cy="17479"/>
            </a:xfrm>
            <a:custGeom>
              <a:avLst/>
              <a:gdLst/>
              <a:ahLst/>
              <a:cxnLst/>
              <a:rect l="l" t="t" r="r" b="b"/>
              <a:pathLst>
                <a:path w="401" h="501" extrusionOk="0">
                  <a:moveTo>
                    <a:pt x="1" y="1"/>
                  </a:moveTo>
                  <a:lnTo>
                    <a:pt x="1" y="1"/>
                  </a:lnTo>
                  <a:cubicBezTo>
                    <a:pt x="79" y="78"/>
                    <a:pt x="168" y="145"/>
                    <a:pt x="235" y="223"/>
                  </a:cubicBezTo>
                  <a:cubicBezTo>
                    <a:pt x="267" y="256"/>
                    <a:pt x="301" y="301"/>
                    <a:pt x="324" y="345"/>
                  </a:cubicBezTo>
                  <a:cubicBezTo>
                    <a:pt x="346" y="390"/>
                    <a:pt x="356" y="446"/>
                    <a:pt x="368" y="501"/>
                  </a:cubicBezTo>
                  <a:lnTo>
                    <a:pt x="401" y="468"/>
                  </a:lnTo>
                  <a:cubicBezTo>
                    <a:pt x="390" y="412"/>
                    <a:pt x="390" y="379"/>
                    <a:pt x="356" y="335"/>
                  </a:cubicBezTo>
                  <a:cubicBezTo>
                    <a:pt x="334" y="279"/>
                    <a:pt x="301" y="234"/>
                    <a:pt x="257" y="201"/>
                  </a:cubicBezTo>
                  <a:cubicBezTo>
                    <a:pt x="178" y="123"/>
                    <a:pt x="90"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18"/>
            <p:cNvSpPr/>
            <p:nvPr/>
          </p:nvSpPr>
          <p:spPr>
            <a:xfrm>
              <a:off x="4228077" y="1895282"/>
              <a:ext cx="13641" cy="29166"/>
            </a:xfrm>
            <a:custGeom>
              <a:avLst/>
              <a:gdLst/>
              <a:ahLst/>
              <a:cxnLst/>
              <a:rect l="l" t="t" r="r" b="b"/>
              <a:pathLst>
                <a:path w="391" h="836" extrusionOk="0">
                  <a:moveTo>
                    <a:pt x="390" y="1"/>
                  </a:moveTo>
                  <a:cubicBezTo>
                    <a:pt x="312" y="268"/>
                    <a:pt x="178" y="512"/>
                    <a:pt x="0" y="713"/>
                  </a:cubicBezTo>
                  <a:lnTo>
                    <a:pt x="34" y="835"/>
                  </a:lnTo>
                  <a:cubicBezTo>
                    <a:pt x="201" y="601"/>
                    <a:pt x="334" y="268"/>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18"/>
            <p:cNvSpPr/>
            <p:nvPr/>
          </p:nvSpPr>
          <p:spPr>
            <a:xfrm>
              <a:off x="4208680" y="1919355"/>
              <a:ext cx="18665" cy="19851"/>
            </a:xfrm>
            <a:custGeom>
              <a:avLst/>
              <a:gdLst/>
              <a:ahLst/>
              <a:cxnLst/>
              <a:rect l="l" t="t" r="r" b="b"/>
              <a:pathLst>
                <a:path w="535" h="569" extrusionOk="0">
                  <a:moveTo>
                    <a:pt x="0" y="0"/>
                  </a:moveTo>
                  <a:cubicBezTo>
                    <a:pt x="89" y="101"/>
                    <a:pt x="201" y="168"/>
                    <a:pt x="290" y="257"/>
                  </a:cubicBezTo>
                  <a:cubicBezTo>
                    <a:pt x="390" y="334"/>
                    <a:pt x="457" y="445"/>
                    <a:pt x="490" y="568"/>
                  </a:cubicBezTo>
                  <a:lnTo>
                    <a:pt x="534" y="556"/>
                  </a:lnTo>
                  <a:cubicBezTo>
                    <a:pt x="501" y="423"/>
                    <a:pt x="412" y="312"/>
                    <a:pt x="312" y="234"/>
                  </a:cubicBezTo>
                  <a:cubicBezTo>
                    <a:pt x="212" y="145"/>
                    <a:pt x="101"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18"/>
            <p:cNvSpPr/>
            <p:nvPr/>
          </p:nvSpPr>
          <p:spPr>
            <a:xfrm>
              <a:off x="4227694" y="1909656"/>
              <a:ext cx="15944" cy="26794"/>
            </a:xfrm>
            <a:custGeom>
              <a:avLst/>
              <a:gdLst/>
              <a:ahLst/>
              <a:cxnLst/>
              <a:rect l="l" t="t" r="r" b="b"/>
              <a:pathLst>
                <a:path w="457" h="768" extrusionOk="0">
                  <a:moveTo>
                    <a:pt x="456" y="1"/>
                  </a:moveTo>
                  <a:cubicBezTo>
                    <a:pt x="456" y="78"/>
                    <a:pt x="434" y="145"/>
                    <a:pt x="401" y="212"/>
                  </a:cubicBezTo>
                  <a:cubicBezTo>
                    <a:pt x="367" y="278"/>
                    <a:pt x="334" y="334"/>
                    <a:pt x="290" y="390"/>
                  </a:cubicBezTo>
                  <a:cubicBezTo>
                    <a:pt x="201" y="512"/>
                    <a:pt x="123" y="624"/>
                    <a:pt x="1" y="713"/>
                  </a:cubicBezTo>
                  <a:lnTo>
                    <a:pt x="1" y="768"/>
                  </a:lnTo>
                  <a:cubicBezTo>
                    <a:pt x="123" y="679"/>
                    <a:pt x="234" y="523"/>
                    <a:pt x="312" y="412"/>
                  </a:cubicBezTo>
                  <a:cubicBezTo>
                    <a:pt x="345" y="345"/>
                    <a:pt x="390" y="290"/>
                    <a:pt x="412" y="212"/>
                  </a:cubicBezTo>
                  <a:cubicBezTo>
                    <a:pt x="446" y="145"/>
                    <a:pt x="456" y="78"/>
                    <a:pt x="4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18"/>
            <p:cNvSpPr/>
            <p:nvPr/>
          </p:nvSpPr>
          <p:spPr>
            <a:xfrm>
              <a:off x="4436466" y="1913214"/>
              <a:ext cx="87742" cy="66635"/>
            </a:xfrm>
            <a:custGeom>
              <a:avLst/>
              <a:gdLst/>
              <a:ahLst/>
              <a:cxnLst/>
              <a:rect l="l" t="t" r="r" b="b"/>
              <a:pathLst>
                <a:path w="2515" h="1910" extrusionOk="0">
                  <a:moveTo>
                    <a:pt x="1142" y="0"/>
                  </a:moveTo>
                  <a:cubicBezTo>
                    <a:pt x="1070" y="0"/>
                    <a:pt x="997" y="7"/>
                    <a:pt x="923" y="21"/>
                  </a:cubicBezTo>
                  <a:cubicBezTo>
                    <a:pt x="456" y="99"/>
                    <a:pt x="312" y="199"/>
                    <a:pt x="312" y="199"/>
                  </a:cubicBezTo>
                  <a:lnTo>
                    <a:pt x="389" y="265"/>
                  </a:lnTo>
                  <a:cubicBezTo>
                    <a:pt x="389" y="265"/>
                    <a:pt x="0" y="666"/>
                    <a:pt x="56" y="1111"/>
                  </a:cubicBezTo>
                  <a:cubicBezTo>
                    <a:pt x="122" y="1545"/>
                    <a:pt x="468" y="1812"/>
                    <a:pt x="990" y="1889"/>
                  </a:cubicBezTo>
                  <a:cubicBezTo>
                    <a:pt x="1068" y="1903"/>
                    <a:pt x="1147" y="1909"/>
                    <a:pt x="1225" y="1909"/>
                  </a:cubicBezTo>
                  <a:cubicBezTo>
                    <a:pt x="1655" y="1909"/>
                    <a:pt x="2062" y="1717"/>
                    <a:pt x="2269" y="1500"/>
                  </a:cubicBezTo>
                  <a:cubicBezTo>
                    <a:pt x="2514" y="1244"/>
                    <a:pt x="2514" y="722"/>
                    <a:pt x="2180" y="433"/>
                  </a:cubicBezTo>
                  <a:cubicBezTo>
                    <a:pt x="1899" y="189"/>
                    <a:pt x="1531" y="0"/>
                    <a:pt x="11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18"/>
            <p:cNvSpPr/>
            <p:nvPr/>
          </p:nvSpPr>
          <p:spPr>
            <a:xfrm>
              <a:off x="4488450" y="1916249"/>
              <a:ext cx="35760" cy="56692"/>
            </a:xfrm>
            <a:custGeom>
              <a:avLst/>
              <a:gdLst/>
              <a:ahLst/>
              <a:cxnLst/>
              <a:rect l="l" t="t" r="r" b="b"/>
              <a:pathLst>
                <a:path w="1025" h="1625" extrusionOk="0">
                  <a:moveTo>
                    <a:pt x="123" y="0"/>
                  </a:moveTo>
                  <a:cubicBezTo>
                    <a:pt x="112" y="45"/>
                    <a:pt x="112" y="79"/>
                    <a:pt x="101" y="112"/>
                  </a:cubicBezTo>
                  <a:cubicBezTo>
                    <a:pt x="78" y="245"/>
                    <a:pt x="56" y="368"/>
                    <a:pt x="34" y="490"/>
                  </a:cubicBezTo>
                  <a:cubicBezTo>
                    <a:pt x="12" y="724"/>
                    <a:pt x="1" y="968"/>
                    <a:pt x="90" y="1202"/>
                  </a:cubicBezTo>
                  <a:cubicBezTo>
                    <a:pt x="157" y="1391"/>
                    <a:pt x="301" y="1547"/>
                    <a:pt x="490" y="1624"/>
                  </a:cubicBezTo>
                  <a:cubicBezTo>
                    <a:pt x="601" y="1569"/>
                    <a:pt x="701" y="1491"/>
                    <a:pt x="779" y="1413"/>
                  </a:cubicBezTo>
                  <a:cubicBezTo>
                    <a:pt x="1024" y="1157"/>
                    <a:pt x="1024" y="635"/>
                    <a:pt x="690" y="346"/>
                  </a:cubicBezTo>
                  <a:cubicBezTo>
                    <a:pt x="523" y="201"/>
                    <a:pt x="335" y="79"/>
                    <a:pt x="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18"/>
            <p:cNvSpPr/>
            <p:nvPr/>
          </p:nvSpPr>
          <p:spPr>
            <a:xfrm>
              <a:off x="4449654" y="1923646"/>
              <a:ext cx="4291" cy="39981"/>
            </a:xfrm>
            <a:custGeom>
              <a:avLst/>
              <a:gdLst/>
              <a:ahLst/>
              <a:cxnLst/>
              <a:rect l="l" t="t" r="r" b="b"/>
              <a:pathLst>
                <a:path w="123" h="1146" extrusionOk="0">
                  <a:moveTo>
                    <a:pt x="78" y="0"/>
                  </a:moveTo>
                  <a:lnTo>
                    <a:pt x="23" y="11"/>
                  </a:lnTo>
                  <a:cubicBezTo>
                    <a:pt x="56" y="33"/>
                    <a:pt x="67" y="100"/>
                    <a:pt x="67" y="144"/>
                  </a:cubicBezTo>
                  <a:cubicBezTo>
                    <a:pt x="67" y="200"/>
                    <a:pt x="56" y="245"/>
                    <a:pt x="45" y="289"/>
                  </a:cubicBezTo>
                  <a:cubicBezTo>
                    <a:pt x="23" y="389"/>
                    <a:pt x="11" y="478"/>
                    <a:pt x="1" y="579"/>
                  </a:cubicBezTo>
                  <a:cubicBezTo>
                    <a:pt x="1" y="678"/>
                    <a:pt x="1" y="779"/>
                    <a:pt x="11" y="868"/>
                  </a:cubicBezTo>
                  <a:cubicBezTo>
                    <a:pt x="23" y="967"/>
                    <a:pt x="56" y="1068"/>
                    <a:pt x="112" y="1145"/>
                  </a:cubicBezTo>
                  <a:cubicBezTo>
                    <a:pt x="56" y="1068"/>
                    <a:pt x="34" y="967"/>
                    <a:pt x="23" y="868"/>
                  </a:cubicBezTo>
                  <a:cubicBezTo>
                    <a:pt x="11" y="779"/>
                    <a:pt x="23" y="678"/>
                    <a:pt x="34" y="579"/>
                  </a:cubicBezTo>
                  <a:cubicBezTo>
                    <a:pt x="45" y="490"/>
                    <a:pt x="56" y="389"/>
                    <a:pt x="78" y="300"/>
                  </a:cubicBezTo>
                  <a:cubicBezTo>
                    <a:pt x="100" y="256"/>
                    <a:pt x="112" y="200"/>
                    <a:pt x="112" y="156"/>
                  </a:cubicBezTo>
                  <a:cubicBezTo>
                    <a:pt x="123" y="100"/>
                    <a:pt x="112" y="45"/>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18"/>
            <p:cNvSpPr/>
            <p:nvPr/>
          </p:nvSpPr>
          <p:spPr>
            <a:xfrm>
              <a:off x="4477983" y="1946498"/>
              <a:ext cx="22154" cy="21421"/>
            </a:xfrm>
            <a:custGeom>
              <a:avLst/>
              <a:gdLst/>
              <a:ahLst/>
              <a:cxnLst/>
              <a:rect l="l" t="t" r="r" b="b"/>
              <a:pathLst>
                <a:path w="635" h="614" extrusionOk="0">
                  <a:moveTo>
                    <a:pt x="0" y="1"/>
                  </a:moveTo>
                  <a:lnTo>
                    <a:pt x="0" y="1"/>
                  </a:lnTo>
                  <a:cubicBezTo>
                    <a:pt x="78" y="112"/>
                    <a:pt x="212" y="279"/>
                    <a:pt x="301" y="379"/>
                  </a:cubicBezTo>
                  <a:cubicBezTo>
                    <a:pt x="401" y="480"/>
                    <a:pt x="512" y="557"/>
                    <a:pt x="635" y="613"/>
                  </a:cubicBezTo>
                  <a:cubicBezTo>
                    <a:pt x="512" y="546"/>
                    <a:pt x="412" y="457"/>
                    <a:pt x="323" y="357"/>
                  </a:cubicBezTo>
                  <a:cubicBezTo>
                    <a:pt x="234" y="257"/>
                    <a:pt x="167" y="146"/>
                    <a:pt x="101" y="35"/>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18"/>
            <p:cNvSpPr/>
            <p:nvPr/>
          </p:nvSpPr>
          <p:spPr>
            <a:xfrm>
              <a:off x="4455096" y="1919355"/>
              <a:ext cx="19432" cy="8513"/>
            </a:xfrm>
            <a:custGeom>
              <a:avLst/>
              <a:gdLst/>
              <a:ahLst/>
              <a:cxnLst/>
              <a:rect l="l" t="t" r="r" b="b"/>
              <a:pathLst>
                <a:path w="557" h="244" extrusionOk="0">
                  <a:moveTo>
                    <a:pt x="556" y="0"/>
                  </a:moveTo>
                  <a:lnTo>
                    <a:pt x="556" y="0"/>
                  </a:lnTo>
                  <a:cubicBezTo>
                    <a:pt x="467" y="34"/>
                    <a:pt x="379" y="101"/>
                    <a:pt x="290" y="145"/>
                  </a:cubicBezTo>
                  <a:cubicBezTo>
                    <a:pt x="231" y="167"/>
                    <a:pt x="164" y="184"/>
                    <a:pt x="102" y="184"/>
                  </a:cubicBezTo>
                  <a:cubicBezTo>
                    <a:pt x="69" y="184"/>
                    <a:pt x="38" y="179"/>
                    <a:pt x="11" y="168"/>
                  </a:cubicBezTo>
                  <a:lnTo>
                    <a:pt x="0" y="223"/>
                  </a:lnTo>
                  <a:cubicBezTo>
                    <a:pt x="38" y="231"/>
                    <a:pt x="71" y="244"/>
                    <a:pt x="107" y="244"/>
                  </a:cubicBezTo>
                  <a:cubicBezTo>
                    <a:pt x="122" y="244"/>
                    <a:pt x="139" y="241"/>
                    <a:pt x="156" y="234"/>
                  </a:cubicBezTo>
                  <a:cubicBezTo>
                    <a:pt x="211" y="223"/>
                    <a:pt x="256" y="201"/>
                    <a:pt x="300" y="178"/>
                  </a:cubicBezTo>
                  <a:cubicBezTo>
                    <a:pt x="389" y="123"/>
                    <a:pt x="467" y="45"/>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18"/>
            <p:cNvSpPr/>
            <p:nvPr/>
          </p:nvSpPr>
          <p:spPr>
            <a:xfrm>
              <a:off x="4459353" y="1930623"/>
              <a:ext cx="36911" cy="39597"/>
            </a:xfrm>
            <a:custGeom>
              <a:avLst/>
              <a:gdLst/>
              <a:ahLst/>
              <a:cxnLst/>
              <a:rect l="l" t="t" r="r" b="b"/>
              <a:pathLst>
                <a:path w="1058" h="1135" extrusionOk="0">
                  <a:moveTo>
                    <a:pt x="0" y="0"/>
                  </a:moveTo>
                  <a:cubicBezTo>
                    <a:pt x="134" y="156"/>
                    <a:pt x="190" y="389"/>
                    <a:pt x="245" y="589"/>
                  </a:cubicBezTo>
                  <a:cubicBezTo>
                    <a:pt x="267" y="690"/>
                    <a:pt x="301" y="790"/>
                    <a:pt x="345" y="890"/>
                  </a:cubicBezTo>
                  <a:cubicBezTo>
                    <a:pt x="390" y="979"/>
                    <a:pt x="445" y="1068"/>
                    <a:pt x="523" y="1135"/>
                  </a:cubicBezTo>
                  <a:cubicBezTo>
                    <a:pt x="457" y="1068"/>
                    <a:pt x="401" y="968"/>
                    <a:pt x="368" y="879"/>
                  </a:cubicBezTo>
                  <a:cubicBezTo>
                    <a:pt x="323" y="779"/>
                    <a:pt x="301" y="678"/>
                    <a:pt x="279" y="579"/>
                  </a:cubicBezTo>
                  <a:cubicBezTo>
                    <a:pt x="257" y="478"/>
                    <a:pt x="245" y="379"/>
                    <a:pt x="212" y="278"/>
                  </a:cubicBezTo>
                  <a:cubicBezTo>
                    <a:pt x="200" y="233"/>
                    <a:pt x="190" y="201"/>
                    <a:pt x="168" y="156"/>
                  </a:cubicBezTo>
                  <a:lnTo>
                    <a:pt x="168" y="156"/>
                  </a:lnTo>
                  <a:cubicBezTo>
                    <a:pt x="245" y="178"/>
                    <a:pt x="323" y="189"/>
                    <a:pt x="398" y="189"/>
                  </a:cubicBezTo>
                  <a:cubicBezTo>
                    <a:pt x="473" y="189"/>
                    <a:pt x="546" y="178"/>
                    <a:pt x="612" y="156"/>
                  </a:cubicBezTo>
                  <a:cubicBezTo>
                    <a:pt x="690" y="134"/>
                    <a:pt x="757" y="100"/>
                    <a:pt x="835" y="78"/>
                  </a:cubicBezTo>
                  <a:cubicBezTo>
                    <a:pt x="889" y="60"/>
                    <a:pt x="950" y="42"/>
                    <a:pt x="1013" y="42"/>
                  </a:cubicBezTo>
                  <a:cubicBezTo>
                    <a:pt x="1028" y="42"/>
                    <a:pt x="1043" y="43"/>
                    <a:pt x="1057" y="45"/>
                  </a:cubicBezTo>
                  <a:cubicBezTo>
                    <a:pt x="1036" y="42"/>
                    <a:pt x="1015" y="40"/>
                    <a:pt x="994" y="40"/>
                  </a:cubicBezTo>
                  <a:cubicBezTo>
                    <a:pt x="938" y="40"/>
                    <a:pt x="884" y="51"/>
                    <a:pt x="835" y="67"/>
                  </a:cubicBezTo>
                  <a:cubicBezTo>
                    <a:pt x="757" y="89"/>
                    <a:pt x="679" y="112"/>
                    <a:pt x="612" y="134"/>
                  </a:cubicBezTo>
                  <a:cubicBezTo>
                    <a:pt x="558" y="146"/>
                    <a:pt x="502" y="152"/>
                    <a:pt x="446" y="152"/>
                  </a:cubicBezTo>
                  <a:cubicBezTo>
                    <a:pt x="352" y="152"/>
                    <a:pt x="258" y="135"/>
                    <a:pt x="168" y="100"/>
                  </a:cubicBezTo>
                  <a:lnTo>
                    <a:pt x="156" y="134"/>
                  </a:lnTo>
                  <a:cubicBezTo>
                    <a:pt x="134" y="78"/>
                    <a:pt x="111" y="56"/>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18"/>
            <p:cNvSpPr/>
            <p:nvPr/>
          </p:nvSpPr>
          <p:spPr>
            <a:xfrm>
              <a:off x="4477181" y="1943811"/>
              <a:ext cx="38062" cy="8582"/>
            </a:xfrm>
            <a:custGeom>
              <a:avLst/>
              <a:gdLst/>
              <a:ahLst/>
              <a:cxnLst/>
              <a:rect l="l" t="t" r="r" b="b"/>
              <a:pathLst>
                <a:path w="1091" h="246" extrusionOk="0">
                  <a:moveTo>
                    <a:pt x="1" y="1"/>
                  </a:moveTo>
                  <a:lnTo>
                    <a:pt x="35" y="78"/>
                  </a:lnTo>
                  <a:cubicBezTo>
                    <a:pt x="223" y="122"/>
                    <a:pt x="368" y="145"/>
                    <a:pt x="557" y="145"/>
                  </a:cubicBezTo>
                  <a:cubicBezTo>
                    <a:pt x="628" y="137"/>
                    <a:pt x="693" y="129"/>
                    <a:pt x="760" y="129"/>
                  </a:cubicBezTo>
                  <a:cubicBezTo>
                    <a:pt x="788" y="129"/>
                    <a:pt x="817" y="131"/>
                    <a:pt x="846" y="134"/>
                  </a:cubicBezTo>
                  <a:cubicBezTo>
                    <a:pt x="935" y="145"/>
                    <a:pt x="1024" y="167"/>
                    <a:pt x="1091" y="245"/>
                  </a:cubicBezTo>
                  <a:cubicBezTo>
                    <a:pt x="1036" y="167"/>
                    <a:pt x="935" y="134"/>
                    <a:pt x="846" y="122"/>
                  </a:cubicBezTo>
                  <a:cubicBezTo>
                    <a:pt x="746" y="112"/>
                    <a:pt x="658" y="112"/>
                    <a:pt x="557" y="112"/>
                  </a:cubicBezTo>
                  <a:cubicBezTo>
                    <a:pt x="379" y="112"/>
                    <a:pt x="179"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18"/>
            <p:cNvSpPr/>
            <p:nvPr/>
          </p:nvSpPr>
          <p:spPr>
            <a:xfrm>
              <a:off x="4545876" y="1846543"/>
              <a:ext cx="93533" cy="60111"/>
            </a:xfrm>
            <a:custGeom>
              <a:avLst/>
              <a:gdLst/>
              <a:ahLst/>
              <a:cxnLst/>
              <a:rect l="l" t="t" r="r" b="b"/>
              <a:pathLst>
                <a:path w="2681" h="1723" extrusionOk="0">
                  <a:moveTo>
                    <a:pt x="1392" y="1"/>
                  </a:moveTo>
                  <a:cubicBezTo>
                    <a:pt x="1176" y="1"/>
                    <a:pt x="947" y="28"/>
                    <a:pt x="723" y="97"/>
                  </a:cubicBezTo>
                  <a:cubicBezTo>
                    <a:pt x="246" y="230"/>
                    <a:pt x="12" y="486"/>
                    <a:pt x="12" y="486"/>
                  </a:cubicBezTo>
                  <a:lnTo>
                    <a:pt x="90" y="486"/>
                  </a:lnTo>
                  <a:cubicBezTo>
                    <a:pt x="90" y="486"/>
                    <a:pt x="1" y="698"/>
                    <a:pt x="256" y="1131"/>
                  </a:cubicBezTo>
                  <a:cubicBezTo>
                    <a:pt x="452" y="1487"/>
                    <a:pt x="670" y="1722"/>
                    <a:pt x="1079" y="1722"/>
                  </a:cubicBezTo>
                  <a:cubicBezTo>
                    <a:pt x="1181" y="1722"/>
                    <a:pt x="1296" y="1707"/>
                    <a:pt x="1425" y="1676"/>
                  </a:cubicBezTo>
                  <a:cubicBezTo>
                    <a:pt x="2058" y="1509"/>
                    <a:pt x="2470" y="1120"/>
                    <a:pt x="2581" y="842"/>
                  </a:cubicBezTo>
                  <a:cubicBezTo>
                    <a:pt x="2681" y="553"/>
                    <a:pt x="2648" y="397"/>
                    <a:pt x="2448" y="253"/>
                  </a:cubicBezTo>
                  <a:cubicBezTo>
                    <a:pt x="2294" y="137"/>
                    <a:pt x="1875" y="1"/>
                    <a:pt x="13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18"/>
            <p:cNvSpPr/>
            <p:nvPr/>
          </p:nvSpPr>
          <p:spPr>
            <a:xfrm>
              <a:off x="4577311" y="1846543"/>
              <a:ext cx="62100" cy="53448"/>
            </a:xfrm>
            <a:custGeom>
              <a:avLst/>
              <a:gdLst/>
              <a:ahLst/>
              <a:cxnLst/>
              <a:rect l="l" t="t" r="r" b="b"/>
              <a:pathLst>
                <a:path w="1780" h="1532" extrusionOk="0">
                  <a:moveTo>
                    <a:pt x="498" y="1"/>
                  </a:moveTo>
                  <a:cubicBezTo>
                    <a:pt x="337" y="1"/>
                    <a:pt x="168" y="16"/>
                    <a:pt x="0" y="52"/>
                  </a:cubicBezTo>
                  <a:cubicBezTo>
                    <a:pt x="212" y="308"/>
                    <a:pt x="657" y="386"/>
                    <a:pt x="791" y="720"/>
                  </a:cubicBezTo>
                  <a:cubicBezTo>
                    <a:pt x="868" y="898"/>
                    <a:pt x="813" y="1076"/>
                    <a:pt x="813" y="1254"/>
                  </a:cubicBezTo>
                  <a:cubicBezTo>
                    <a:pt x="813" y="1365"/>
                    <a:pt x="857" y="1465"/>
                    <a:pt x="924" y="1531"/>
                  </a:cubicBezTo>
                  <a:cubicBezTo>
                    <a:pt x="1335" y="1343"/>
                    <a:pt x="1602" y="1053"/>
                    <a:pt x="1680" y="842"/>
                  </a:cubicBezTo>
                  <a:cubicBezTo>
                    <a:pt x="1780" y="553"/>
                    <a:pt x="1747" y="397"/>
                    <a:pt x="1547" y="253"/>
                  </a:cubicBezTo>
                  <a:cubicBezTo>
                    <a:pt x="1397" y="136"/>
                    <a:pt x="979" y="1"/>
                    <a:pt x="49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18"/>
            <p:cNvSpPr/>
            <p:nvPr/>
          </p:nvSpPr>
          <p:spPr>
            <a:xfrm>
              <a:off x="4552470" y="1863463"/>
              <a:ext cx="26061" cy="28747"/>
            </a:xfrm>
            <a:custGeom>
              <a:avLst/>
              <a:gdLst/>
              <a:ahLst/>
              <a:cxnLst/>
              <a:rect l="l" t="t" r="r" b="b"/>
              <a:pathLst>
                <a:path w="747" h="824" extrusionOk="0">
                  <a:moveTo>
                    <a:pt x="34" y="1"/>
                  </a:moveTo>
                  <a:lnTo>
                    <a:pt x="1" y="45"/>
                  </a:lnTo>
                  <a:cubicBezTo>
                    <a:pt x="67" y="101"/>
                    <a:pt x="123" y="168"/>
                    <a:pt x="168" y="257"/>
                  </a:cubicBezTo>
                  <a:lnTo>
                    <a:pt x="301" y="490"/>
                  </a:lnTo>
                  <a:cubicBezTo>
                    <a:pt x="413" y="646"/>
                    <a:pt x="568" y="769"/>
                    <a:pt x="746" y="824"/>
                  </a:cubicBezTo>
                  <a:cubicBezTo>
                    <a:pt x="568" y="757"/>
                    <a:pt x="423" y="635"/>
                    <a:pt x="324" y="479"/>
                  </a:cubicBezTo>
                  <a:cubicBezTo>
                    <a:pt x="279" y="401"/>
                    <a:pt x="245" y="312"/>
                    <a:pt x="201" y="235"/>
                  </a:cubicBezTo>
                  <a:cubicBezTo>
                    <a:pt x="156" y="146"/>
                    <a:pt x="112" y="68"/>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18"/>
            <p:cNvSpPr/>
            <p:nvPr/>
          </p:nvSpPr>
          <p:spPr>
            <a:xfrm>
              <a:off x="4566077" y="1865417"/>
              <a:ext cx="34957" cy="27980"/>
            </a:xfrm>
            <a:custGeom>
              <a:avLst/>
              <a:gdLst/>
              <a:ahLst/>
              <a:cxnLst/>
              <a:rect l="l" t="t" r="r" b="b"/>
              <a:pathLst>
                <a:path w="1002" h="802" extrusionOk="0">
                  <a:moveTo>
                    <a:pt x="134" y="1"/>
                  </a:moveTo>
                  <a:lnTo>
                    <a:pt x="0" y="34"/>
                  </a:lnTo>
                  <a:cubicBezTo>
                    <a:pt x="89" y="68"/>
                    <a:pt x="256" y="167"/>
                    <a:pt x="322" y="234"/>
                  </a:cubicBezTo>
                  <a:cubicBezTo>
                    <a:pt x="401" y="301"/>
                    <a:pt x="456" y="379"/>
                    <a:pt x="523" y="456"/>
                  </a:cubicBezTo>
                  <a:cubicBezTo>
                    <a:pt x="589" y="535"/>
                    <a:pt x="656" y="612"/>
                    <a:pt x="734" y="679"/>
                  </a:cubicBezTo>
                  <a:cubicBezTo>
                    <a:pt x="812" y="735"/>
                    <a:pt x="901" y="802"/>
                    <a:pt x="1001" y="802"/>
                  </a:cubicBezTo>
                  <a:cubicBezTo>
                    <a:pt x="901" y="790"/>
                    <a:pt x="812" y="723"/>
                    <a:pt x="745" y="657"/>
                  </a:cubicBezTo>
                  <a:cubicBezTo>
                    <a:pt x="678" y="590"/>
                    <a:pt x="612" y="512"/>
                    <a:pt x="556" y="434"/>
                  </a:cubicBezTo>
                  <a:cubicBezTo>
                    <a:pt x="500" y="357"/>
                    <a:pt x="434" y="268"/>
                    <a:pt x="367" y="201"/>
                  </a:cubicBezTo>
                  <a:cubicBezTo>
                    <a:pt x="300" y="123"/>
                    <a:pt x="223" y="56"/>
                    <a:pt x="1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18"/>
            <p:cNvSpPr/>
            <p:nvPr/>
          </p:nvSpPr>
          <p:spPr>
            <a:xfrm>
              <a:off x="4594022" y="1872430"/>
              <a:ext cx="22886" cy="15141"/>
            </a:xfrm>
            <a:custGeom>
              <a:avLst/>
              <a:gdLst/>
              <a:ahLst/>
              <a:cxnLst/>
              <a:rect l="l" t="t" r="r" b="b"/>
              <a:pathLst>
                <a:path w="656" h="434" extrusionOk="0">
                  <a:moveTo>
                    <a:pt x="0" y="0"/>
                  </a:moveTo>
                  <a:cubicBezTo>
                    <a:pt x="45" y="45"/>
                    <a:pt x="134" y="100"/>
                    <a:pt x="189" y="144"/>
                  </a:cubicBezTo>
                  <a:cubicBezTo>
                    <a:pt x="233" y="178"/>
                    <a:pt x="278" y="222"/>
                    <a:pt x="322" y="255"/>
                  </a:cubicBezTo>
                  <a:cubicBezTo>
                    <a:pt x="378" y="300"/>
                    <a:pt x="423" y="344"/>
                    <a:pt x="478" y="378"/>
                  </a:cubicBezTo>
                  <a:cubicBezTo>
                    <a:pt x="534" y="411"/>
                    <a:pt x="589" y="433"/>
                    <a:pt x="656" y="433"/>
                  </a:cubicBezTo>
                  <a:cubicBezTo>
                    <a:pt x="589" y="423"/>
                    <a:pt x="534" y="400"/>
                    <a:pt x="478" y="367"/>
                  </a:cubicBezTo>
                  <a:cubicBezTo>
                    <a:pt x="433" y="334"/>
                    <a:pt x="389" y="289"/>
                    <a:pt x="344" y="245"/>
                  </a:cubicBezTo>
                  <a:cubicBezTo>
                    <a:pt x="300" y="200"/>
                    <a:pt x="255" y="144"/>
                    <a:pt x="211" y="111"/>
                  </a:cubicBezTo>
                  <a:cubicBezTo>
                    <a:pt x="156" y="67"/>
                    <a:pt x="122" y="45"/>
                    <a:pt x="7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18"/>
            <p:cNvSpPr/>
            <p:nvPr/>
          </p:nvSpPr>
          <p:spPr>
            <a:xfrm>
              <a:off x="4552889" y="1849403"/>
              <a:ext cx="35725" cy="16048"/>
            </a:xfrm>
            <a:custGeom>
              <a:avLst/>
              <a:gdLst/>
              <a:ahLst/>
              <a:cxnLst/>
              <a:rect l="l" t="t" r="r" b="b"/>
              <a:pathLst>
                <a:path w="1024" h="460" extrusionOk="0">
                  <a:moveTo>
                    <a:pt x="979" y="1"/>
                  </a:moveTo>
                  <a:cubicBezTo>
                    <a:pt x="905" y="1"/>
                    <a:pt x="832" y="22"/>
                    <a:pt x="767" y="59"/>
                  </a:cubicBezTo>
                  <a:cubicBezTo>
                    <a:pt x="690" y="92"/>
                    <a:pt x="611" y="137"/>
                    <a:pt x="534" y="181"/>
                  </a:cubicBezTo>
                  <a:cubicBezTo>
                    <a:pt x="456" y="226"/>
                    <a:pt x="389" y="270"/>
                    <a:pt x="312" y="304"/>
                  </a:cubicBezTo>
                  <a:cubicBezTo>
                    <a:pt x="233" y="337"/>
                    <a:pt x="78" y="382"/>
                    <a:pt x="0" y="393"/>
                  </a:cubicBezTo>
                  <a:lnTo>
                    <a:pt x="89" y="460"/>
                  </a:lnTo>
                  <a:cubicBezTo>
                    <a:pt x="178" y="448"/>
                    <a:pt x="256" y="404"/>
                    <a:pt x="334" y="359"/>
                  </a:cubicBezTo>
                  <a:cubicBezTo>
                    <a:pt x="411" y="315"/>
                    <a:pt x="490" y="260"/>
                    <a:pt x="556" y="215"/>
                  </a:cubicBezTo>
                  <a:cubicBezTo>
                    <a:pt x="634" y="171"/>
                    <a:pt x="700" y="115"/>
                    <a:pt x="779" y="70"/>
                  </a:cubicBezTo>
                  <a:cubicBezTo>
                    <a:pt x="848" y="41"/>
                    <a:pt x="918" y="2"/>
                    <a:pt x="996" y="2"/>
                  </a:cubicBezTo>
                  <a:cubicBezTo>
                    <a:pt x="1005" y="2"/>
                    <a:pt x="1014" y="2"/>
                    <a:pt x="1023" y="3"/>
                  </a:cubicBezTo>
                  <a:cubicBezTo>
                    <a:pt x="1009" y="2"/>
                    <a:pt x="994" y="1"/>
                    <a:pt x="9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18"/>
            <p:cNvSpPr/>
            <p:nvPr/>
          </p:nvSpPr>
          <p:spPr>
            <a:xfrm>
              <a:off x="4575741" y="1856486"/>
              <a:ext cx="26061" cy="11304"/>
            </a:xfrm>
            <a:custGeom>
              <a:avLst/>
              <a:gdLst/>
              <a:ahLst/>
              <a:cxnLst/>
              <a:rect l="l" t="t" r="r" b="b"/>
              <a:pathLst>
                <a:path w="747" h="324" extrusionOk="0">
                  <a:moveTo>
                    <a:pt x="747" y="1"/>
                  </a:moveTo>
                  <a:lnTo>
                    <a:pt x="747" y="1"/>
                  </a:lnTo>
                  <a:cubicBezTo>
                    <a:pt x="613" y="23"/>
                    <a:pt x="502" y="101"/>
                    <a:pt x="379" y="168"/>
                  </a:cubicBezTo>
                  <a:cubicBezTo>
                    <a:pt x="324" y="201"/>
                    <a:pt x="268" y="235"/>
                    <a:pt x="201" y="245"/>
                  </a:cubicBezTo>
                  <a:cubicBezTo>
                    <a:pt x="146" y="268"/>
                    <a:pt x="79" y="268"/>
                    <a:pt x="1" y="279"/>
                  </a:cubicBezTo>
                  <a:lnTo>
                    <a:pt x="12" y="324"/>
                  </a:lnTo>
                  <a:cubicBezTo>
                    <a:pt x="79" y="324"/>
                    <a:pt x="146" y="312"/>
                    <a:pt x="213" y="290"/>
                  </a:cubicBezTo>
                  <a:cubicBezTo>
                    <a:pt x="279" y="268"/>
                    <a:pt x="346" y="235"/>
                    <a:pt x="401" y="190"/>
                  </a:cubicBezTo>
                  <a:cubicBezTo>
                    <a:pt x="513" y="123"/>
                    <a:pt x="613" y="34"/>
                    <a:pt x="74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18"/>
            <p:cNvSpPr/>
            <p:nvPr/>
          </p:nvSpPr>
          <p:spPr>
            <a:xfrm>
              <a:off x="4599814" y="1872255"/>
              <a:ext cx="27980" cy="4221"/>
            </a:xfrm>
            <a:custGeom>
              <a:avLst/>
              <a:gdLst/>
              <a:ahLst/>
              <a:cxnLst/>
              <a:rect l="l" t="t" r="r" b="b"/>
              <a:pathLst>
                <a:path w="802" h="121" extrusionOk="0">
                  <a:moveTo>
                    <a:pt x="587" y="0"/>
                  </a:moveTo>
                  <a:cubicBezTo>
                    <a:pt x="543" y="0"/>
                    <a:pt x="494" y="11"/>
                    <a:pt x="445" y="27"/>
                  </a:cubicBezTo>
                  <a:cubicBezTo>
                    <a:pt x="390" y="38"/>
                    <a:pt x="334" y="60"/>
                    <a:pt x="267" y="60"/>
                  </a:cubicBezTo>
                  <a:cubicBezTo>
                    <a:pt x="251" y="64"/>
                    <a:pt x="226" y="65"/>
                    <a:pt x="197" y="65"/>
                  </a:cubicBezTo>
                  <a:cubicBezTo>
                    <a:pt x="129" y="65"/>
                    <a:pt x="40" y="57"/>
                    <a:pt x="0" y="50"/>
                  </a:cubicBezTo>
                  <a:lnTo>
                    <a:pt x="0" y="50"/>
                  </a:lnTo>
                  <a:lnTo>
                    <a:pt x="79" y="116"/>
                  </a:lnTo>
                  <a:cubicBezTo>
                    <a:pt x="98" y="119"/>
                    <a:pt x="118" y="121"/>
                    <a:pt x="137" y="121"/>
                  </a:cubicBezTo>
                  <a:cubicBezTo>
                    <a:pt x="184" y="121"/>
                    <a:pt x="232" y="113"/>
                    <a:pt x="279" y="105"/>
                  </a:cubicBezTo>
                  <a:cubicBezTo>
                    <a:pt x="334" y="94"/>
                    <a:pt x="401" y="72"/>
                    <a:pt x="457" y="50"/>
                  </a:cubicBezTo>
                  <a:cubicBezTo>
                    <a:pt x="512" y="27"/>
                    <a:pt x="579" y="16"/>
                    <a:pt x="635" y="16"/>
                  </a:cubicBezTo>
                  <a:cubicBezTo>
                    <a:pt x="702" y="27"/>
                    <a:pt x="757" y="60"/>
                    <a:pt x="801" y="94"/>
                  </a:cubicBezTo>
                  <a:cubicBezTo>
                    <a:pt x="757" y="50"/>
                    <a:pt x="702" y="16"/>
                    <a:pt x="635" y="5"/>
                  </a:cubicBezTo>
                  <a:cubicBezTo>
                    <a:pt x="620" y="2"/>
                    <a:pt x="604" y="0"/>
                    <a:pt x="58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18"/>
            <p:cNvSpPr/>
            <p:nvPr/>
          </p:nvSpPr>
          <p:spPr>
            <a:xfrm>
              <a:off x="4628945" y="1707233"/>
              <a:ext cx="96638" cy="74520"/>
            </a:xfrm>
            <a:custGeom>
              <a:avLst/>
              <a:gdLst/>
              <a:ahLst/>
              <a:cxnLst/>
              <a:rect l="l" t="t" r="r" b="b"/>
              <a:pathLst>
                <a:path w="2770" h="2136" extrusionOk="0">
                  <a:moveTo>
                    <a:pt x="2097" y="1"/>
                  </a:moveTo>
                  <a:cubicBezTo>
                    <a:pt x="1746" y="1"/>
                    <a:pt x="1300" y="84"/>
                    <a:pt x="979" y="264"/>
                  </a:cubicBezTo>
                  <a:cubicBezTo>
                    <a:pt x="423" y="575"/>
                    <a:pt x="312" y="675"/>
                    <a:pt x="156" y="986"/>
                  </a:cubicBezTo>
                  <a:cubicBezTo>
                    <a:pt x="11" y="1298"/>
                    <a:pt x="22" y="1487"/>
                    <a:pt x="22" y="1487"/>
                  </a:cubicBezTo>
                  <a:cubicBezTo>
                    <a:pt x="0" y="1654"/>
                    <a:pt x="33" y="2066"/>
                    <a:pt x="433" y="2132"/>
                  </a:cubicBezTo>
                  <a:cubicBezTo>
                    <a:pt x="450" y="2135"/>
                    <a:pt x="468" y="2136"/>
                    <a:pt x="487" y="2136"/>
                  </a:cubicBezTo>
                  <a:cubicBezTo>
                    <a:pt x="920" y="2136"/>
                    <a:pt x="1892" y="1553"/>
                    <a:pt x="2191" y="1287"/>
                  </a:cubicBezTo>
                  <a:cubicBezTo>
                    <a:pt x="2491" y="998"/>
                    <a:pt x="2769" y="319"/>
                    <a:pt x="2625" y="130"/>
                  </a:cubicBezTo>
                  <a:cubicBezTo>
                    <a:pt x="2559" y="46"/>
                    <a:pt x="2354" y="1"/>
                    <a:pt x="209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18"/>
            <p:cNvSpPr/>
            <p:nvPr/>
          </p:nvSpPr>
          <p:spPr>
            <a:xfrm>
              <a:off x="4637074" y="1707233"/>
              <a:ext cx="86172" cy="29410"/>
            </a:xfrm>
            <a:custGeom>
              <a:avLst/>
              <a:gdLst/>
              <a:ahLst/>
              <a:cxnLst/>
              <a:rect l="l" t="t" r="r" b="b"/>
              <a:pathLst>
                <a:path w="2470" h="843" extrusionOk="0">
                  <a:moveTo>
                    <a:pt x="1864" y="1"/>
                  </a:moveTo>
                  <a:cubicBezTo>
                    <a:pt x="1513" y="1"/>
                    <a:pt x="1067" y="84"/>
                    <a:pt x="746" y="264"/>
                  </a:cubicBezTo>
                  <a:cubicBezTo>
                    <a:pt x="289" y="519"/>
                    <a:pt x="123" y="631"/>
                    <a:pt x="0" y="842"/>
                  </a:cubicBezTo>
                  <a:cubicBezTo>
                    <a:pt x="212" y="753"/>
                    <a:pt x="445" y="687"/>
                    <a:pt x="679" y="664"/>
                  </a:cubicBezTo>
                  <a:cubicBezTo>
                    <a:pt x="774" y="654"/>
                    <a:pt x="868" y="650"/>
                    <a:pt x="963" y="650"/>
                  </a:cubicBezTo>
                  <a:cubicBezTo>
                    <a:pt x="1191" y="650"/>
                    <a:pt x="1419" y="674"/>
                    <a:pt x="1646" y="697"/>
                  </a:cubicBezTo>
                  <a:cubicBezTo>
                    <a:pt x="1764" y="708"/>
                    <a:pt x="1879" y="717"/>
                    <a:pt x="1994" y="717"/>
                  </a:cubicBezTo>
                  <a:cubicBezTo>
                    <a:pt x="2107" y="717"/>
                    <a:pt x="2220" y="709"/>
                    <a:pt x="2336" y="687"/>
                  </a:cubicBezTo>
                  <a:cubicBezTo>
                    <a:pt x="2425" y="453"/>
                    <a:pt x="2469" y="230"/>
                    <a:pt x="2392" y="130"/>
                  </a:cubicBezTo>
                  <a:cubicBezTo>
                    <a:pt x="2326" y="46"/>
                    <a:pt x="2121" y="1"/>
                    <a:pt x="186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18"/>
            <p:cNvSpPr/>
            <p:nvPr/>
          </p:nvSpPr>
          <p:spPr>
            <a:xfrm>
              <a:off x="4638610" y="1749553"/>
              <a:ext cx="39632" cy="7257"/>
            </a:xfrm>
            <a:custGeom>
              <a:avLst/>
              <a:gdLst/>
              <a:ahLst/>
              <a:cxnLst/>
              <a:rect l="l" t="t" r="r" b="b"/>
              <a:pathLst>
                <a:path w="1136" h="208" extrusionOk="0">
                  <a:moveTo>
                    <a:pt x="701" y="0"/>
                  </a:moveTo>
                  <a:cubicBezTo>
                    <a:pt x="664" y="0"/>
                    <a:pt x="627" y="3"/>
                    <a:pt x="591" y="7"/>
                  </a:cubicBezTo>
                  <a:lnTo>
                    <a:pt x="290" y="40"/>
                  </a:lnTo>
                  <a:cubicBezTo>
                    <a:pt x="201" y="52"/>
                    <a:pt x="134" y="85"/>
                    <a:pt x="35" y="85"/>
                  </a:cubicBezTo>
                  <a:lnTo>
                    <a:pt x="1" y="152"/>
                  </a:lnTo>
                  <a:cubicBezTo>
                    <a:pt x="101" y="141"/>
                    <a:pt x="201" y="129"/>
                    <a:pt x="301" y="107"/>
                  </a:cubicBezTo>
                  <a:cubicBezTo>
                    <a:pt x="401" y="96"/>
                    <a:pt x="502" y="74"/>
                    <a:pt x="591" y="52"/>
                  </a:cubicBezTo>
                  <a:cubicBezTo>
                    <a:pt x="645" y="40"/>
                    <a:pt x="701" y="31"/>
                    <a:pt x="754" y="31"/>
                  </a:cubicBezTo>
                  <a:cubicBezTo>
                    <a:pt x="797" y="31"/>
                    <a:pt x="840" y="37"/>
                    <a:pt x="880" y="52"/>
                  </a:cubicBezTo>
                  <a:cubicBezTo>
                    <a:pt x="924" y="63"/>
                    <a:pt x="969" y="85"/>
                    <a:pt x="1013" y="119"/>
                  </a:cubicBezTo>
                  <a:cubicBezTo>
                    <a:pt x="1046" y="152"/>
                    <a:pt x="1080" y="185"/>
                    <a:pt x="1135" y="208"/>
                  </a:cubicBezTo>
                  <a:cubicBezTo>
                    <a:pt x="1080" y="185"/>
                    <a:pt x="1058" y="141"/>
                    <a:pt x="1013" y="107"/>
                  </a:cubicBezTo>
                  <a:cubicBezTo>
                    <a:pt x="979" y="74"/>
                    <a:pt x="935" y="40"/>
                    <a:pt x="890" y="30"/>
                  </a:cubicBezTo>
                  <a:cubicBezTo>
                    <a:pt x="828" y="8"/>
                    <a:pt x="764" y="0"/>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18"/>
            <p:cNvSpPr/>
            <p:nvPr/>
          </p:nvSpPr>
          <p:spPr>
            <a:xfrm>
              <a:off x="4675103" y="1730783"/>
              <a:ext cx="30701" cy="9315"/>
            </a:xfrm>
            <a:custGeom>
              <a:avLst/>
              <a:gdLst/>
              <a:ahLst/>
              <a:cxnLst/>
              <a:rect l="l" t="t" r="r" b="b"/>
              <a:pathLst>
                <a:path w="880" h="267" extrusionOk="0">
                  <a:moveTo>
                    <a:pt x="145" y="0"/>
                  </a:moveTo>
                  <a:cubicBezTo>
                    <a:pt x="111" y="0"/>
                    <a:pt x="101" y="0"/>
                    <a:pt x="56" y="22"/>
                  </a:cubicBezTo>
                  <a:lnTo>
                    <a:pt x="0" y="89"/>
                  </a:lnTo>
                  <a:cubicBezTo>
                    <a:pt x="22" y="78"/>
                    <a:pt x="111" y="67"/>
                    <a:pt x="145" y="67"/>
                  </a:cubicBezTo>
                  <a:lnTo>
                    <a:pt x="256" y="67"/>
                  </a:lnTo>
                  <a:cubicBezTo>
                    <a:pt x="323" y="78"/>
                    <a:pt x="401" y="89"/>
                    <a:pt x="467" y="101"/>
                  </a:cubicBezTo>
                  <a:cubicBezTo>
                    <a:pt x="612" y="133"/>
                    <a:pt x="756" y="190"/>
                    <a:pt x="879" y="267"/>
                  </a:cubicBezTo>
                  <a:cubicBezTo>
                    <a:pt x="756" y="178"/>
                    <a:pt x="623" y="111"/>
                    <a:pt x="479" y="67"/>
                  </a:cubicBezTo>
                  <a:cubicBezTo>
                    <a:pt x="412" y="44"/>
                    <a:pt x="334" y="22"/>
                    <a:pt x="256" y="12"/>
                  </a:cubicBezTo>
                  <a:cubicBezTo>
                    <a:pt x="223" y="12"/>
                    <a:pt x="190" y="0"/>
                    <a:pt x="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18"/>
            <p:cNvSpPr/>
            <p:nvPr/>
          </p:nvSpPr>
          <p:spPr>
            <a:xfrm>
              <a:off x="4692931" y="1723771"/>
              <a:ext cx="17514" cy="3698"/>
            </a:xfrm>
            <a:custGeom>
              <a:avLst/>
              <a:gdLst/>
              <a:ahLst/>
              <a:cxnLst/>
              <a:rect l="l" t="t" r="r" b="b"/>
              <a:pathLst>
                <a:path w="502" h="106" extrusionOk="0">
                  <a:moveTo>
                    <a:pt x="35" y="1"/>
                  </a:moveTo>
                  <a:cubicBezTo>
                    <a:pt x="23" y="1"/>
                    <a:pt x="12" y="1"/>
                    <a:pt x="1" y="23"/>
                  </a:cubicBezTo>
                  <a:lnTo>
                    <a:pt x="79" y="45"/>
                  </a:lnTo>
                  <a:cubicBezTo>
                    <a:pt x="101" y="57"/>
                    <a:pt x="124" y="57"/>
                    <a:pt x="146" y="57"/>
                  </a:cubicBezTo>
                  <a:cubicBezTo>
                    <a:pt x="179" y="68"/>
                    <a:pt x="223" y="68"/>
                    <a:pt x="257" y="79"/>
                  </a:cubicBezTo>
                  <a:cubicBezTo>
                    <a:pt x="322" y="95"/>
                    <a:pt x="381" y="106"/>
                    <a:pt x="439" y="106"/>
                  </a:cubicBezTo>
                  <a:cubicBezTo>
                    <a:pt x="460" y="106"/>
                    <a:pt x="481" y="104"/>
                    <a:pt x="502" y="101"/>
                  </a:cubicBezTo>
                  <a:cubicBezTo>
                    <a:pt x="423" y="101"/>
                    <a:pt x="346" y="79"/>
                    <a:pt x="268" y="57"/>
                  </a:cubicBezTo>
                  <a:cubicBezTo>
                    <a:pt x="235" y="45"/>
                    <a:pt x="190" y="35"/>
                    <a:pt x="146" y="23"/>
                  </a:cubicBezTo>
                  <a:cubicBezTo>
                    <a:pt x="134" y="12"/>
                    <a:pt x="112" y="12"/>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18"/>
            <p:cNvSpPr/>
            <p:nvPr/>
          </p:nvSpPr>
          <p:spPr>
            <a:xfrm>
              <a:off x="4645587" y="1714106"/>
              <a:ext cx="30701" cy="34155"/>
            </a:xfrm>
            <a:custGeom>
              <a:avLst/>
              <a:gdLst/>
              <a:ahLst/>
              <a:cxnLst/>
              <a:rect l="l" t="t" r="r" b="b"/>
              <a:pathLst>
                <a:path w="880" h="979" extrusionOk="0">
                  <a:moveTo>
                    <a:pt x="880" y="0"/>
                  </a:moveTo>
                  <a:cubicBezTo>
                    <a:pt x="724" y="144"/>
                    <a:pt x="601" y="312"/>
                    <a:pt x="480" y="467"/>
                  </a:cubicBezTo>
                  <a:cubicBezTo>
                    <a:pt x="346" y="634"/>
                    <a:pt x="168" y="856"/>
                    <a:pt x="1" y="979"/>
                  </a:cubicBezTo>
                  <a:lnTo>
                    <a:pt x="101" y="979"/>
                  </a:lnTo>
                  <a:cubicBezTo>
                    <a:pt x="268" y="834"/>
                    <a:pt x="391" y="668"/>
                    <a:pt x="513" y="490"/>
                  </a:cubicBezTo>
                  <a:cubicBezTo>
                    <a:pt x="624" y="322"/>
                    <a:pt x="735" y="144"/>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18"/>
            <p:cNvSpPr/>
            <p:nvPr/>
          </p:nvSpPr>
          <p:spPr>
            <a:xfrm>
              <a:off x="4682081" y="1718363"/>
              <a:ext cx="13222" cy="11652"/>
            </a:xfrm>
            <a:custGeom>
              <a:avLst/>
              <a:gdLst/>
              <a:ahLst/>
              <a:cxnLst/>
              <a:rect l="l" t="t" r="r" b="b"/>
              <a:pathLst>
                <a:path w="379" h="334" extrusionOk="0">
                  <a:moveTo>
                    <a:pt x="379" y="0"/>
                  </a:moveTo>
                  <a:cubicBezTo>
                    <a:pt x="234" y="67"/>
                    <a:pt x="112" y="178"/>
                    <a:pt x="0" y="301"/>
                  </a:cubicBezTo>
                  <a:lnTo>
                    <a:pt x="45" y="334"/>
                  </a:lnTo>
                  <a:cubicBezTo>
                    <a:pt x="134" y="200"/>
                    <a:pt x="245" y="8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18"/>
            <p:cNvSpPr/>
            <p:nvPr/>
          </p:nvSpPr>
          <p:spPr>
            <a:xfrm>
              <a:off x="4168732" y="1598835"/>
              <a:ext cx="535104" cy="448235"/>
            </a:xfrm>
            <a:custGeom>
              <a:avLst/>
              <a:gdLst/>
              <a:ahLst/>
              <a:cxnLst/>
              <a:rect l="l" t="t" r="r" b="b"/>
              <a:pathLst>
                <a:path w="15338" h="12848" extrusionOk="0">
                  <a:moveTo>
                    <a:pt x="14592" y="0"/>
                  </a:moveTo>
                  <a:cubicBezTo>
                    <a:pt x="14314" y="890"/>
                    <a:pt x="13980" y="1758"/>
                    <a:pt x="13569" y="2592"/>
                  </a:cubicBezTo>
                  <a:cubicBezTo>
                    <a:pt x="13357" y="3003"/>
                    <a:pt x="13124" y="3404"/>
                    <a:pt x="12868" y="3794"/>
                  </a:cubicBezTo>
                  <a:cubicBezTo>
                    <a:pt x="12702" y="4038"/>
                    <a:pt x="12546" y="4283"/>
                    <a:pt x="12379" y="4516"/>
                  </a:cubicBezTo>
                  <a:cubicBezTo>
                    <a:pt x="12312" y="4338"/>
                    <a:pt x="12257" y="4149"/>
                    <a:pt x="12235" y="3960"/>
                  </a:cubicBezTo>
                  <a:cubicBezTo>
                    <a:pt x="12190" y="3749"/>
                    <a:pt x="12179" y="3527"/>
                    <a:pt x="12156" y="3304"/>
                  </a:cubicBezTo>
                  <a:cubicBezTo>
                    <a:pt x="12134" y="3082"/>
                    <a:pt x="12123" y="2859"/>
                    <a:pt x="12079" y="2637"/>
                  </a:cubicBezTo>
                  <a:cubicBezTo>
                    <a:pt x="12045" y="2414"/>
                    <a:pt x="12001" y="2192"/>
                    <a:pt x="11912" y="1980"/>
                  </a:cubicBezTo>
                  <a:lnTo>
                    <a:pt x="11879" y="1992"/>
                  </a:lnTo>
                  <a:cubicBezTo>
                    <a:pt x="11968" y="2203"/>
                    <a:pt x="12012" y="2414"/>
                    <a:pt x="12034" y="2637"/>
                  </a:cubicBezTo>
                  <a:cubicBezTo>
                    <a:pt x="12067" y="2859"/>
                    <a:pt x="12090" y="3082"/>
                    <a:pt x="12101" y="3304"/>
                  </a:cubicBezTo>
                  <a:cubicBezTo>
                    <a:pt x="12112" y="3527"/>
                    <a:pt x="12134" y="3749"/>
                    <a:pt x="12168" y="3972"/>
                  </a:cubicBezTo>
                  <a:cubicBezTo>
                    <a:pt x="12201" y="4182"/>
                    <a:pt x="12245" y="4394"/>
                    <a:pt x="12324" y="4594"/>
                  </a:cubicBezTo>
                  <a:cubicBezTo>
                    <a:pt x="12245" y="4706"/>
                    <a:pt x="12168" y="4827"/>
                    <a:pt x="12079" y="4939"/>
                  </a:cubicBezTo>
                  <a:cubicBezTo>
                    <a:pt x="11545" y="5695"/>
                    <a:pt x="10977" y="6441"/>
                    <a:pt x="10310" y="7086"/>
                  </a:cubicBezTo>
                  <a:cubicBezTo>
                    <a:pt x="10299" y="7108"/>
                    <a:pt x="10277" y="7130"/>
                    <a:pt x="10255" y="7152"/>
                  </a:cubicBezTo>
                  <a:cubicBezTo>
                    <a:pt x="10255" y="6963"/>
                    <a:pt x="10243" y="6763"/>
                    <a:pt x="10221" y="6574"/>
                  </a:cubicBezTo>
                  <a:cubicBezTo>
                    <a:pt x="10188" y="6340"/>
                    <a:pt x="10110" y="6118"/>
                    <a:pt x="10043" y="5895"/>
                  </a:cubicBezTo>
                  <a:cubicBezTo>
                    <a:pt x="9910" y="5462"/>
                    <a:pt x="9765" y="5005"/>
                    <a:pt x="9554" y="4594"/>
                  </a:cubicBezTo>
                  <a:lnTo>
                    <a:pt x="9521" y="4617"/>
                  </a:lnTo>
                  <a:cubicBezTo>
                    <a:pt x="9732" y="5028"/>
                    <a:pt x="9854" y="5473"/>
                    <a:pt x="9988" y="5917"/>
                  </a:cubicBezTo>
                  <a:cubicBezTo>
                    <a:pt x="10055" y="6140"/>
                    <a:pt x="10121" y="6362"/>
                    <a:pt x="10144" y="6585"/>
                  </a:cubicBezTo>
                  <a:cubicBezTo>
                    <a:pt x="10166" y="6797"/>
                    <a:pt x="10166" y="7019"/>
                    <a:pt x="10166" y="7230"/>
                  </a:cubicBezTo>
                  <a:cubicBezTo>
                    <a:pt x="10043" y="7341"/>
                    <a:pt x="9921" y="7442"/>
                    <a:pt x="9798" y="7541"/>
                  </a:cubicBezTo>
                  <a:lnTo>
                    <a:pt x="9788" y="7553"/>
                  </a:lnTo>
                  <a:lnTo>
                    <a:pt x="9798" y="7553"/>
                  </a:lnTo>
                  <a:cubicBezTo>
                    <a:pt x="9699" y="7620"/>
                    <a:pt x="9610" y="7686"/>
                    <a:pt x="9509" y="7753"/>
                  </a:cubicBezTo>
                  <a:cubicBezTo>
                    <a:pt x="9420" y="7808"/>
                    <a:pt x="9321" y="7875"/>
                    <a:pt x="9220" y="7942"/>
                  </a:cubicBezTo>
                  <a:cubicBezTo>
                    <a:pt x="9031" y="8064"/>
                    <a:pt x="8831" y="8176"/>
                    <a:pt x="8631" y="8298"/>
                  </a:cubicBezTo>
                  <a:cubicBezTo>
                    <a:pt x="8530" y="8354"/>
                    <a:pt x="8419" y="8398"/>
                    <a:pt x="8320" y="8453"/>
                  </a:cubicBezTo>
                  <a:cubicBezTo>
                    <a:pt x="8219" y="8498"/>
                    <a:pt x="8119" y="8554"/>
                    <a:pt x="8019" y="8576"/>
                  </a:cubicBezTo>
                  <a:cubicBezTo>
                    <a:pt x="7685" y="8520"/>
                    <a:pt x="7352" y="8476"/>
                    <a:pt x="7007" y="8476"/>
                  </a:cubicBezTo>
                  <a:cubicBezTo>
                    <a:pt x="6959" y="8472"/>
                    <a:pt x="6909" y="8471"/>
                    <a:pt x="6859" y="8471"/>
                  </a:cubicBezTo>
                  <a:cubicBezTo>
                    <a:pt x="6737" y="8471"/>
                    <a:pt x="6614" y="8479"/>
                    <a:pt x="6496" y="8487"/>
                  </a:cubicBezTo>
                  <a:cubicBezTo>
                    <a:pt x="6318" y="8509"/>
                    <a:pt x="6150" y="8532"/>
                    <a:pt x="5984" y="8554"/>
                  </a:cubicBezTo>
                  <a:cubicBezTo>
                    <a:pt x="5684" y="8603"/>
                    <a:pt x="5375" y="8644"/>
                    <a:pt x="5073" y="8644"/>
                  </a:cubicBezTo>
                  <a:cubicBezTo>
                    <a:pt x="5039" y="8644"/>
                    <a:pt x="5005" y="8644"/>
                    <a:pt x="4971" y="8643"/>
                  </a:cubicBezTo>
                  <a:cubicBezTo>
                    <a:pt x="4805" y="8631"/>
                    <a:pt x="4638" y="8609"/>
                    <a:pt x="4516" y="8542"/>
                  </a:cubicBezTo>
                  <a:cubicBezTo>
                    <a:pt x="4437" y="8498"/>
                    <a:pt x="4371" y="8453"/>
                    <a:pt x="4304" y="8398"/>
                  </a:cubicBezTo>
                  <a:lnTo>
                    <a:pt x="4204" y="8331"/>
                  </a:lnTo>
                  <a:lnTo>
                    <a:pt x="4171" y="8298"/>
                  </a:lnTo>
                  <a:cubicBezTo>
                    <a:pt x="4382" y="8186"/>
                    <a:pt x="4571" y="8064"/>
                    <a:pt x="4738" y="7909"/>
                  </a:cubicBezTo>
                  <a:cubicBezTo>
                    <a:pt x="4838" y="7820"/>
                    <a:pt x="4927" y="7719"/>
                    <a:pt x="5005" y="7608"/>
                  </a:cubicBezTo>
                  <a:cubicBezTo>
                    <a:pt x="5072" y="7519"/>
                    <a:pt x="5127" y="7419"/>
                    <a:pt x="5183" y="7308"/>
                  </a:cubicBezTo>
                  <a:cubicBezTo>
                    <a:pt x="5450" y="7063"/>
                    <a:pt x="5739" y="6829"/>
                    <a:pt x="6051" y="6652"/>
                  </a:cubicBezTo>
                  <a:cubicBezTo>
                    <a:pt x="6217" y="6552"/>
                    <a:pt x="6407" y="6474"/>
                    <a:pt x="6595" y="6418"/>
                  </a:cubicBezTo>
                  <a:cubicBezTo>
                    <a:pt x="6785" y="6352"/>
                    <a:pt x="6973" y="6307"/>
                    <a:pt x="7151" y="6229"/>
                  </a:cubicBezTo>
                  <a:lnTo>
                    <a:pt x="7141" y="6196"/>
                  </a:lnTo>
                  <a:cubicBezTo>
                    <a:pt x="6963" y="6263"/>
                    <a:pt x="6773" y="6318"/>
                    <a:pt x="6573" y="6374"/>
                  </a:cubicBezTo>
                  <a:cubicBezTo>
                    <a:pt x="6384" y="6429"/>
                    <a:pt x="6195" y="6496"/>
                    <a:pt x="6028" y="6596"/>
                  </a:cubicBezTo>
                  <a:cubicBezTo>
                    <a:pt x="5750" y="6752"/>
                    <a:pt x="5495" y="6941"/>
                    <a:pt x="5261" y="7141"/>
                  </a:cubicBezTo>
                  <a:cubicBezTo>
                    <a:pt x="5350" y="6952"/>
                    <a:pt x="5428" y="6763"/>
                    <a:pt x="5517" y="6574"/>
                  </a:cubicBezTo>
                  <a:cubicBezTo>
                    <a:pt x="5616" y="6352"/>
                    <a:pt x="5739" y="6129"/>
                    <a:pt x="5861" y="5907"/>
                  </a:cubicBezTo>
                  <a:cubicBezTo>
                    <a:pt x="6095" y="5450"/>
                    <a:pt x="6318" y="4995"/>
                    <a:pt x="6551" y="4538"/>
                  </a:cubicBezTo>
                  <a:cubicBezTo>
                    <a:pt x="6673" y="4316"/>
                    <a:pt x="6795" y="4093"/>
                    <a:pt x="6940" y="3883"/>
                  </a:cubicBezTo>
                  <a:cubicBezTo>
                    <a:pt x="7085" y="3682"/>
                    <a:pt x="7230" y="3471"/>
                    <a:pt x="7385" y="3270"/>
                  </a:cubicBezTo>
                  <a:lnTo>
                    <a:pt x="7341" y="3237"/>
                  </a:lnTo>
                  <a:cubicBezTo>
                    <a:pt x="7185" y="3438"/>
                    <a:pt x="7040" y="3649"/>
                    <a:pt x="6896" y="3860"/>
                  </a:cubicBezTo>
                  <a:cubicBezTo>
                    <a:pt x="6751" y="4061"/>
                    <a:pt x="6617" y="4283"/>
                    <a:pt x="6496" y="4505"/>
                  </a:cubicBezTo>
                  <a:cubicBezTo>
                    <a:pt x="6251" y="4961"/>
                    <a:pt x="6028" y="5417"/>
                    <a:pt x="5784" y="5862"/>
                  </a:cubicBezTo>
                  <a:cubicBezTo>
                    <a:pt x="5661" y="6085"/>
                    <a:pt x="5539" y="6307"/>
                    <a:pt x="5428" y="6540"/>
                  </a:cubicBezTo>
                  <a:cubicBezTo>
                    <a:pt x="5383" y="6629"/>
                    <a:pt x="5339" y="6730"/>
                    <a:pt x="5305" y="6819"/>
                  </a:cubicBezTo>
                  <a:cubicBezTo>
                    <a:pt x="5228" y="6674"/>
                    <a:pt x="5183" y="6518"/>
                    <a:pt x="5161" y="6362"/>
                  </a:cubicBezTo>
                  <a:cubicBezTo>
                    <a:pt x="5127" y="6174"/>
                    <a:pt x="5127" y="5984"/>
                    <a:pt x="5127" y="5784"/>
                  </a:cubicBezTo>
                  <a:cubicBezTo>
                    <a:pt x="5116" y="5595"/>
                    <a:pt x="5116" y="5395"/>
                    <a:pt x="5094" y="5195"/>
                  </a:cubicBezTo>
                  <a:cubicBezTo>
                    <a:pt x="5060" y="5005"/>
                    <a:pt x="5016" y="4805"/>
                    <a:pt x="4916" y="4639"/>
                  </a:cubicBezTo>
                  <a:lnTo>
                    <a:pt x="4894" y="4650"/>
                  </a:lnTo>
                  <a:cubicBezTo>
                    <a:pt x="4983" y="4817"/>
                    <a:pt x="5027" y="5017"/>
                    <a:pt x="5050" y="5206"/>
                  </a:cubicBezTo>
                  <a:cubicBezTo>
                    <a:pt x="5072" y="5395"/>
                    <a:pt x="5072" y="5595"/>
                    <a:pt x="5072" y="5784"/>
                  </a:cubicBezTo>
                  <a:cubicBezTo>
                    <a:pt x="5072" y="5984"/>
                    <a:pt x="5072" y="6174"/>
                    <a:pt x="5094" y="6374"/>
                  </a:cubicBezTo>
                  <a:cubicBezTo>
                    <a:pt x="5127" y="6563"/>
                    <a:pt x="5172" y="6741"/>
                    <a:pt x="5261" y="6908"/>
                  </a:cubicBezTo>
                  <a:cubicBezTo>
                    <a:pt x="5216" y="7019"/>
                    <a:pt x="5161" y="7130"/>
                    <a:pt x="5105" y="7230"/>
                  </a:cubicBezTo>
                  <a:cubicBezTo>
                    <a:pt x="5094" y="7252"/>
                    <a:pt x="5083" y="7286"/>
                    <a:pt x="5072" y="7308"/>
                  </a:cubicBezTo>
                  <a:lnTo>
                    <a:pt x="5060" y="7308"/>
                  </a:lnTo>
                  <a:cubicBezTo>
                    <a:pt x="5016" y="7397"/>
                    <a:pt x="4971" y="7475"/>
                    <a:pt x="4916" y="7553"/>
                  </a:cubicBezTo>
                  <a:cubicBezTo>
                    <a:pt x="4849" y="7653"/>
                    <a:pt x="4760" y="7742"/>
                    <a:pt x="4672" y="7830"/>
                  </a:cubicBezTo>
                  <a:cubicBezTo>
                    <a:pt x="4482" y="7998"/>
                    <a:pt x="4026" y="8242"/>
                    <a:pt x="4026" y="8242"/>
                  </a:cubicBezTo>
                  <a:lnTo>
                    <a:pt x="3637" y="8631"/>
                  </a:lnTo>
                  <a:lnTo>
                    <a:pt x="3626" y="8631"/>
                  </a:lnTo>
                  <a:lnTo>
                    <a:pt x="3626" y="8643"/>
                  </a:lnTo>
                  <a:cubicBezTo>
                    <a:pt x="3359" y="9009"/>
                    <a:pt x="3081" y="9377"/>
                    <a:pt x="2791" y="9733"/>
                  </a:cubicBezTo>
                  <a:cubicBezTo>
                    <a:pt x="2502" y="10089"/>
                    <a:pt x="2213" y="10433"/>
                    <a:pt x="1879" y="10744"/>
                  </a:cubicBezTo>
                  <a:cubicBezTo>
                    <a:pt x="1780" y="10833"/>
                    <a:pt x="1679" y="10922"/>
                    <a:pt x="1568" y="11011"/>
                  </a:cubicBezTo>
                  <a:lnTo>
                    <a:pt x="1679" y="9877"/>
                  </a:lnTo>
                  <a:lnTo>
                    <a:pt x="1746" y="9210"/>
                  </a:lnTo>
                  <a:cubicBezTo>
                    <a:pt x="1768" y="8987"/>
                    <a:pt x="1768" y="8765"/>
                    <a:pt x="1691" y="8542"/>
                  </a:cubicBezTo>
                  <a:lnTo>
                    <a:pt x="1669" y="8554"/>
                  </a:lnTo>
                  <a:cubicBezTo>
                    <a:pt x="1724" y="8765"/>
                    <a:pt x="1724" y="8987"/>
                    <a:pt x="1691" y="9210"/>
                  </a:cubicBezTo>
                  <a:cubicBezTo>
                    <a:pt x="1669" y="9432"/>
                    <a:pt x="1635" y="9644"/>
                    <a:pt x="1612" y="9866"/>
                  </a:cubicBezTo>
                  <a:lnTo>
                    <a:pt x="1435" y="11134"/>
                  </a:lnTo>
                  <a:lnTo>
                    <a:pt x="1368" y="11201"/>
                  </a:lnTo>
                  <a:cubicBezTo>
                    <a:pt x="1201" y="11367"/>
                    <a:pt x="1046" y="11535"/>
                    <a:pt x="890" y="11701"/>
                  </a:cubicBezTo>
                  <a:cubicBezTo>
                    <a:pt x="579" y="12046"/>
                    <a:pt x="278" y="12391"/>
                    <a:pt x="0" y="12758"/>
                  </a:cubicBezTo>
                  <a:lnTo>
                    <a:pt x="144" y="12847"/>
                  </a:lnTo>
                  <a:cubicBezTo>
                    <a:pt x="423" y="12480"/>
                    <a:pt x="700" y="12146"/>
                    <a:pt x="1012" y="11812"/>
                  </a:cubicBezTo>
                  <a:cubicBezTo>
                    <a:pt x="1157" y="11646"/>
                    <a:pt x="1313" y="11479"/>
                    <a:pt x="1479" y="11312"/>
                  </a:cubicBezTo>
                  <a:cubicBezTo>
                    <a:pt x="1646" y="11156"/>
                    <a:pt x="1813" y="11011"/>
                    <a:pt x="1991" y="10856"/>
                  </a:cubicBezTo>
                  <a:cubicBezTo>
                    <a:pt x="2213" y="10645"/>
                    <a:pt x="2425" y="10411"/>
                    <a:pt x="2625" y="10166"/>
                  </a:cubicBezTo>
                  <a:lnTo>
                    <a:pt x="2692" y="10166"/>
                  </a:lnTo>
                  <a:cubicBezTo>
                    <a:pt x="2736" y="10155"/>
                    <a:pt x="2781" y="10133"/>
                    <a:pt x="2825" y="10122"/>
                  </a:cubicBezTo>
                  <a:cubicBezTo>
                    <a:pt x="2903" y="10077"/>
                    <a:pt x="2992" y="10055"/>
                    <a:pt x="3070" y="10055"/>
                  </a:cubicBezTo>
                  <a:cubicBezTo>
                    <a:pt x="3159" y="10044"/>
                    <a:pt x="3248" y="10044"/>
                    <a:pt x="3348" y="10044"/>
                  </a:cubicBezTo>
                  <a:lnTo>
                    <a:pt x="3614" y="10044"/>
                  </a:lnTo>
                  <a:lnTo>
                    <a:pt x="4160" y="10055"/>
                  </a:lnTo>
                  <a:cubicBezTo>
                    <a:pt x="4338" y="10066"/>
                    <a:pt x="4516" y="10077"/>
                    <a:pt x="4682" y="10144"/>
                  </a:cubicBezTo>
                  <a:lnTo>
                    <a:pt x="4694" y="10111"/>
                  </a:lnTo>
                  <a:cubicBezTo>
                    <a:pt x="4526" y="10033"/>
                    <a:pt x="4338" y="10022"/>
                    <a:pt x="4160" y="10010"/>
                  </a:cubicBezTo>
                  <a:lnTo>
                    <a:pt x="3614" y="10000"/>
                  </a:lnTo>
                  <a:lnTo>
                    <a:pt x="3348" y="9988"/>
                  </a:lnTo>
                  <a:cubicBezTo>
                    <a:pt x="3298" y="9983"/>
                    <a:pt x="3251" y="9980"/>
                    <a:pt x="3205" y="9980"/>
                  </a:cubicBezTo>
                  <a:cubicBezTo>
                    <a:pt x="3159" y="9980"/>
                    <a:pt x="3114" y="9983"/>
                    <a:pt x="3070" y="9988"/>
                  </a:cubicBezTo>
                  <a:cubicBezTo>
                    <a:pt x="3025" y="9988"/>
                    <a:pt x="2981" y="9988"/>
                    <a:pt x="2925" y="10010"/>
                  </a:cubicBezTo>
                  <a:cubicBezTo>
                    <a:pt x="2880" y="10022"/>
                    <a:pt x="2836" y="10033"/>
                    <a:pt x="2803" y="10055"/>
                  </a:cubicBezTo>
                  <a:cubicBezTo>
                    <a:pt x="2769" y="10066"/>
                    <a:pt x="2736" y="10077"/>
                    <a:pt x="2702" y="10077"/>
                  </a:cubicBezTo>
                  <a:cubicBezTo>
                    <a:pt x="2769" y="10000"/>
                    <a:pt x="2847" y="9911"/>
                    <a:pt x="2914" y="9822"/>
                  </a:cubicBezTo>
                  <a:cubicBezTo>
                    <a:pt x="3203" y="9466"/>
                    <a:pt x="3470" y="9098"/>
                    <a:pt x="3737" y="8732"/>
                  </a:cubicBezTo>
                  <a:lnTo>
                    <a:pt x="4071" y="8398"/>
                  </a:lnTo>
                  <a:cubicBezTo>
                    <a:pt x="4082" y="8409"/>
                    <a:pt x="4104" y="8420"/>
                    <a:pt x="4115" y="8431"/>
                  </a:cubicBezTo>
                  <a:cubicBezTo>
                    <a:pt x="4148" y="8465"/>
                    <a:pt x="4182" y="8487"/>
                    <a:pt x="4227" y="8520"/>
                  </a:cubicBezTo>
                  <a:cubicBezTo>
                    <a:pt x="4293" y="8565"/>
                    <a:pt x="4371" y="8609"/>
                    <a:pt x="4437" y="8654"/>
                  </a:cubicBezTo>
                  <a:cubicBezTo>
                    <a:pt x="4615" y="8754"/>
                    <a:pt x="4793" y="8765"/>
                    <a:pt x="4971" y="8776"/>
                  </a:cubicBezTo>
                  <a:cubicBezTo>
                    <a:pt x="5001" y="8777"/>
                    <a:pt x="5030" y="8778"/>
                    <a:pt x="5060" y="8778"/>
                  </a:cubicBezTo>
                  <a:cubicBezTo>
                    <a:pt x="5375" y="8778"/>
                    <a:pt x="5689" y="8728"/>
                    <a:pt x="5995" y="8687"/>
                  </a:cubicBezTo>
                  <a:cubicBezTo>
                    <a:pt x="6173" y="8665"/>
                    <a:pt x="6340" y="8631"/>
                    <a:pt x="6506" y="8621"/>
                  </a:cubicBezTo>
                  <a:cubicBezTo>
                    <a:pt x="6662" y="8598"/>
                    <a:pt x="6818" y="8598"/>
                    <a:pt x="6973" y="8598"/>
                  </a:cubicBezTo>
                  <a:cubicBezTo>
                    <a:pt x="7163" y="8698"/>
                    <a:pt x="7352" y="8799"/>
                    <a:pt x="7529" y="8910"/>
                  </a:cubicBezTo>
                  <a:cubicBezTo>
                    <a:pt x="7719" y="9021"/>
                    <a:pt x="7885" y="9177"/>
                    <a:pt x="8063" y="9321"/>
                  </a:cubicBezTo>
                  <a:cubicBezTo>
                    <a:pt x="8152" y="9388"/>
                    <a:pt x="8241" y="9444"/>
                    <a:pt x="8330" y="9521"/>
                  </a:cubicBezTo>
                  <a:cubicBezTo>
                    <a:pt x="8419" y="9588"/>
                    <a:pt x="8508" y="9666"/>
                    <a:pt x="8587" y="9733"/>
                  </a:cubicBezTo>
                  <a:cubicBezTo>
                    <a:pt x="8764" y="9877"/>
                    <a:pt x="8931" y="10033"/>
                    <a:pt x="9131" y="10144"/>
                  </a:cubicBezTo>
                  <a:lnTo>
                    <a:pt x="9143" y="10111"/>
                  </a:lnTo>
                  <a:cubicBezTo>
                    <a:pt x="8965" y="10000"/>
                    <a:pt x="8797" y="9844"/>
                    <a:pt x="8619" y="9688"/>
                  </a:cubicBezTo>
                  <a:cubicBezTo>
                    <a:pt x="8542" y="9622"/>
                    <a:pt x="8453" y="9543"/>
                    <a:pt x="8375" y="9466"/>
                  </a:cubicBezTo>
                  <a:cubicBezTo>
                    <a:pt x="8286" y="9399"/>
                    <a:pt x="8186" y="9332"/>
                    <a:pt x="8108" y="9266"/>
                  </a:cubicBezTo>
                  <a:cubicBezTo>
                    <a:pt x="7930" y="9121"/>
                    <a:pt x="7763" y="8965"/>
                    <a:pt x="7574" y="8843"/>
                  </a:cubicBezTo>
                  <a:cubicBezTo>
                    <a:pt x="7440" y="8754"/>
                    <a:pt x="7319" y="8676"/>
                    <a:pt x="7185" y="8609"/>
                  </a:cubicBezTo>
                  <a:lnTo>
                    <a:pt x="7185" y="8609"/>
                  </a:lnTo>
                  <a:cubicBezTo>
                    <a:pt x="7463" y="8621"/>
                    <a:pt x="7741" y="8654"/>
                    <a:pt x="8008" y="8710"/>
                  </a:cubicBezTo>
                  <a:lnTo>
                    <a:pt x="8030" y="8710"/>
                  </a:lnTo>
                  <a:lnTo>
                    <a:pt x="8041" y="8698"/>
                  </a:lnTo>
                  <a:cubicBezTo>
                    <a:pt x="8108" y="8687"/>
                    <a:pt x="8152" y="8665"/>
                    <a:pt x="8208" y="8643"/>
                  </a:cubicBezTo>
                  <a:cubicBezTo>
                    <a:pt x="8264" y="8609"/>
                    <a:pt x="8320" y="8587"/>
                    <a:pt x="8375" y="8565"/>
                  </a:cubicBezTo>
                  <a:cubicBezTo>
                    <a:pt x="8475" y="8509"/>
                    <a:pt x="8587" y="8453"/>
                    <a:pt x="8686" y="8398"/>
                  </a:cubicBezTo>
                  <a:lnTo>
                    <a:pt x="9287" y="8031"/>
                  </a:lnTo>
                  <a:cubicBezTo>
                    <a:pt x="9376" y="7964"/>
                    <a:pt x="9476" y="7909"/>
                    <a:pt x="9576" y="7842"/>
                  </a:cubicBezTo>
                  <a:cubicBezTo>
                    <a:pt x="9676" y="7775"/>
                    <a:pt x="9765" y="7709"/>
                    <a:pt x="9865" y="7630"/>
                  </a:cubicBezTo>
                  <a:lnTo>
                    <a:pt x="9877" y="7620"/>
                  </a:lnTo>
                  <a:cubicBezTo>
                    <a:pt x="9966" y="7586"/>
                    <a:pt x="10065" y="7575"/>
                    <a:pt x="10166" y="7575"/>
                  </a:cubicBezTo>
                  <a:cubicBezTo>
                    <a:pt x="10288" y="7575"/>
                    <a:pt x="10399" y="7586"/>
                    <a:pt x="10522" y="7597"/>
                  </a:cubicBezTo>
                  <a:cubicBezTo>
                    <a:pt x="10766" y="7620"/>
                    <a:pt x="11011" y="7630"/>
                    <a:pt x="11244" y="7664"/>
                  </a:cubicBezTo>
                  <a:lnTo>
                    <a:pt x="11612" y="7697"/>
                  </a:lnTo>
                  <a:cubicBezTo>
                    <a:pt x="11723" y="7719"/>
                    <a:pt x="11845" y="7742"/>
                    <a:pt x="11956" y="7775"/>
                  </a:cubicBezTo>
                  <a:cubicBezTo>
                    <a:pt x="12190" y="7842"/>
                    <a:pt x="12413" y="7931"/>
                    <a:pt x="12623" y="8042"/>
                  </a:cubicBezTo>
                  <a:lnTo>
                    <a:pt x="12635" y="8020"/>
                  </a:lnTo>
                  <a:cubicBezTo>
                    <a:pt x="12423" y="7909"/>
                    <a:pt x="12201" y="7808"/>
                    <a:pt x="11968" y="7731"/>
                  </a:cubicBezTo>
                  <a:cubicBezTo>
                    <a:pt x="11856" y="7697"/>
                    <a:pt x="11734" y="7675"/>
                    <a:pt x="11612" y="7653"/>
                  </a:cubicBezTo>
                  <a:cubicBezTo>
                    <a:pt x="11501" y="7630"/>
                    <a:pt x="11378" y="7620"/>
                    <a:pt x="11256" y="7597"/>
                  </a:cubicBezTo>
                  <a:cubicBezTo>
                    <a:pt x="11011" y="7564"/>
                    <a:pt x="10777" y="7541"/>
                    <a:pt x="10532" y="7519"/>
                  </a:cubicBezTo>
                  <a:cubicBezTo>
                    <a:pt x="10411" y="7508"/>
                    <a:pt x="10288" y="7486"/>
                    <a:pt x="10166" y="7486"/>
                  </a:cubicBezTo>
                  <a:lnTo>
                    <a:pt x="10032" y="7486"/>
                  </a:lnTo>
                  <a:cubicBezTo>
                    <a:pt x="10154" y="7386"/>
                    <a:pt x="10277" y="7274"/>
                    <a:pt x="10388" y="7163"/>
                  </a:cubicBezTo>
                  <a:cubicBezTo>
                    <a:pt x="10944" y="6607"/>
                    <a:pt x="11434" y="5984"/>
                    <a:pt x="11901" y="5339"/>
                  </a:cubicBezTo>
                  <a:cubicBezTo>
                    <a:pt x="12156" y="5161"/>
                    <a:pt x="12457" y="5028"/>
                    <a:pt x="12746" y="4884"/>
                  </a:cubicBezTo>
                  <a:cubicBezTo>
                    <a:pt x="13035" y="4750"/>
                    <a:pt x="13325" y="4572"/>
                    <a:pt x="13591" y="4394"/>
                  </a:cubicBezTo>
                  <a:cubicBezTo>
                    <a:pt x="14148" y="4049"/>
                    <a:pt x="14726" y="3749"/>
                    <a:pt x="15337" y="3515"/>
                  </a:cubicBezTo>
                  <a:lnTo>
                    <a:pt x="15315" y="3471"/>
                  </a:lnTo>
                  <a:cubicBezTo>
                    <a:pt x="14704" y="3705"/>
                    <a:pt x="14114" y="3994"/>
                    <a:pt x="13558" y="4338"/>
                  </a:cubicBezTo>
                  <a:cubicBezTo>
                    <a:pt x="13280" y="4516"/>
                    <a:pt x="13013" y="4683"/>
                    <a:pt x="12712" y="4827"/>
                  </a:cubicBezTo>
                  <a:cubicBezTo>
                    <a:pt x="12479" y="4939"/>
                    <a:pt x="12245" y="5039"/>
                    <a:pt x="12012" y="5173"/>
                  </a:cubicBezTo>
                  <a:cubicBezTo>
                    <a:pt x="12057" y="5117"/>
                    <a:pt x="12101" y="5050"/>
                    <a:pt x="12146" y="4995"/>
                  </a:cubicBezTo>
                  <a:cubicBezTo>
                    <a:pt x="12413" y="4605"/>
                    <a:pt x="12679" y="4227"/>
                    <a:pt x="12935" y="3838"/>
                  </a:cubicBezTo>
                  <a:cubicBezTo>
                    <a:pt x="13191" y="3448"/>
                    <a:pt x="13424" y="3037"/>
                    <a:pt x="13624" y="2615"/>
                  </a:cubicBezTo>
                  <a:cubicBezTo>
                    <a:pt x="14036" y="1780"/>
                    <a:pt x="14370" y="902"/>
                    <a:pt x="14637" y="12"/>
                  </a:cubicBezTo>
                  <a:lnTo>
                    <a:pt x="14592"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9" name="Google Shape;14109;p18"/>
          <p:cNvGrpSpPr/>
          <p:nvPr/>
        </p:nvGrpSpPr>
        <p:grpSpPr>
          <a:xfrm rot="-2433810" flipH="1">
            <a:off x="7884298" y="236255"/>
            <a:ext cx="1290891" cy="1085115"/>
            <a:chOff x="4168732" y="1578984"/>
            <a:chExt cx="556852" cy="468086"/>
          </a:xfrm>
        </p:grpSpPr>
        <p:sp>
          <p:nvSpPr>
            <p:cNvPr id="14110" name="Google Shape;14110;p18"/>
            <p:cNvSpPr/>
            <p:nvPr/>
          </p:nvSpPr>
          <p:spPr>
            <a:xfrm>
              <a:off x="4624270" y="1578984"/>
              <a:ext cx="88510" cy="100232"/>
            </a:xfrm>
            <a:custGeom>
              <a:avLst/>
              <a:gdLst/>
              <a:ahLst/>
              <a:cxnLst/>
              <a:rect l="l" t="t" r="r" b="b"/>
              <a:pathLst>
                <a:path w="2537" h="2873" extrusionOk="0">
                  <a:moveTo>
                    <a:pt x="1467" y="0"/>
                  </a:moveTo>
                  <a:cubicBezTo>
                    <a:pt x="1275" y="0"/>
                    <a:pt x="631" y="347"/>
                    <a:pt x="323" y="826"/>
                  </a:cubicBezTo>
                  <a:cubicBezTo>
                    <a:pt x="1" y="1315"/>
                    <a:pt x="1" y="1926"/>
                    <a:pt x="179" y="2294"/>
                  </a:cubicBezTo>
                  <a:cubicBezTo>
                    <a:pt x="345" y="2660"/>
                    <a:pt x="679" y="2872"/>
                    <a:pt x="679" y="2872"/>
                  </a:cubicBezTo>
                  <a:cubicBezTo>
                    <a:pt x="679" y="2872"/>
                    <a:pt x="1091" y="2594"/>
                    <a:pt x="1246" y="2527"/>
                  </a:cubicBezTo>
                  <a:cubicBezTo>
                    <a:pt x="1390" y="2472"/>
                    <a:pt x="1969" y="2393"/>
                    <a:pt x="2225" y="2227"/>
                  </a:cubicBezTo>
                  <a:cubicBezTo>
                    <a:pt x="2480" y="2071"/>
                    <a:pt x="2536" y="1682"/>
                    <a:pt x="2503" y="1449"/>
                  </a:cubicBezTo>
                  <a:cubicBezTo>
                    <a:pt x="2458" y="1215"/>
                    <a:pt x="1991" y="503"/>
                    <a:pt x="1902" y="381"/>
                  </a:cubicBezTo>
                  <a:cubicBezTo>
                    <a:pt x="1813" y="270"/>
                    <a:pt x="1647" y="25"/>
                    <a:pt x="1491" y="3"/>
                  </a:cubicBezTo>
                  <a:cubicBezTo>
                    <a:pt x="1484" y="1"/>
                    <a:pt x="1476" y="0"/>
                    <a:pt x="1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18"/>
            <p:cNvSpPr/>
            <p:nvPr/>
          </p:nvSpPr>
          <p:spPr>
            <a:xfrm>
              <a:off x="4624654" y="1578984"/>
              <a:ext cx="61332" cy="73927"/>
            </a:xfrm>
            <a:custGeom>
              <a:avLst/>
              <a:gdLst/>
              <a:ahLst/>
              <a:cxnLst/>
              <a:rect l="l" t="t" r="r" b="b"/>
              <a:pathLst>
                <a:path w="1758" h="2119" extrusionOk="0">
                  <a:moveTo>
                    <a:pt x="1456" y="0"/>
                  </a:moveTo>
                  <a:cubicBezTo>
                    <a:pt x="1264" y="0"/>
                    <a:pt x="620" y="347"/>
                    <a:pt x="312" y="826"/>
                  </a:cubicBezTo>
                  <a:cubicBezTo>
                    <a:pt x="45" y="1226"/>
                    <a:pt x="0" y="1704"/>
                    <a:pt x="89" y="2071"/>
                  </a:cubicBezTo>
                  <a:cubicBezTo>
                    <a:pt x="181" y="2099"/>
                    <a:pt x="281" y="2119"/>
                    <a:pt x="382" y="2119"/>
                  </a:cubicBezTo>
                  <a:cubicBezTo>
                    <a:pt x="403" y="2119"/>
                    <a:pt x="424" y="2118"/>
                    <a:pt x="445" y="2116"/>
                  </a:cubicBezTo>
                  <a:cubicBezTo>
                    <a:pt x="746" y="2094"/>
                    <a:pt x="1013" y="1949"/>
                    <a:pt x="1224" y="1738"/>
                  </a:cubicBezTo>
                  <a:cubicBezTo>
                    <a:pt x="1424" y="1538"/>
                    <a:pt x="1580" y="1281"/>
                    <a:pt x="1658" y="1014"/>
                  </a:cubicBezTo>
                  <a:cubicBezTo>
                    <a:pt x="1747" y="737"/>
                    <a:pt x="1758" y="448"/>
                    <a:pt x="1713" y="158"/>
                  </a:cubicBezTo>
                  <a:cubicBezTo>
                    <a:pt x="1636" y="80"/>
                    <a:pt x="1557" y="13"/>
                    <a:pt x="1480" y="3"/>
                  </a:cubicBezTo>
                  <a:cubicBezTo>
                    <a:pt x="1473" y="1"/>
                    <a:pt x="1465" y="0"/>
                    <a:pt x="1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18"/>
            <p:cNvSpPr/>
            <p:nvPr/>
          </p:nvSpPr>
          <p:spPr>
            <a:xfrm>
              <a:off x="4663066" y="1592625"/>
              <a:ext cx="9350" cy="29515"/>
            </a:xfrm>
            <a:custGeom>
              <a:avLst/>
              <a:gdLst/>
              <a:ahLst/>
              <a:cxnLst/>
              <a:rect l="l" t="t" r="r" b="b"/>
              <a:pathLst>
                <a:path w="268" h="846" extrusionOk="0">
                  <a:moveTo>
                    <a:pt x="1" y="1"/>
                  </a:moveTo>
                  <a:cubicBezTo>
                    <a:pt x="68" y="134"/>
                    <a:pt x="123" y="279"/>
                    <a:pt x="157" y="412"/>
                  </a:cubicBezTo>
                  <a:cubicBezTo>
                    <a:pt x="179" y="490"/>
                    <a:pt x="189" y="557"/>
                    <a:pt x="201" y="635"/>
                  </a:cubicBezTo>
                  <a:cubicBezTo>
                    <a:pt x="212" y="702"/>
                    <a:pt x="223" y="768"/>
                    <a:pt x="201" y="835"/>
                  </a:cubicBezTo>
                  <a:lnTo>
                    <a:pt x="256" y="846"/>
                  </a:lnTo>
                  <a:cubicBezTo>
                    <a:pt x="268" y="768"/>
                    <a:pt x="256" y="690"/>
                    <a:pt x="246" y="623"/>
                  </a:cubicBezTo>
                  <a:cubicBezTo>
                    <a:pt x="223" y="546"/>
                    <a:pt x="201" y="479"/>
                    <a:pt x="179" y="412"/>
                  </a:cubicBezTo>
                  <a:cubicBezTo>
                    <a:pt x="134" y="267"/>
                    <a:pt x="78" y="1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18"/>
            <p:cNvSpPr/>
            <p:nvPr/>
          </p:nvSpPr>
          <p:spPr>
            <a:xfrm>
              <a:off x="4674300" y="1603127"/>
              <a:ext cx="21770" cy="11652"/>
            </a:xfrm>
            <a:custGeom>
              <a:avLst/>
              <a:gdLst/>
              <a:ahLst/>
              <a:cxnLst/>
              <a:rect l="l" t="t" r="r" b="b"/>
              <a:pathLst>
                <a:path w="624" h="334" extrusionOk="0">
                  <a:moveTo>
                    <a:pt x="624" y="0"/>
                  </a:moveTo>
                  <a:lnTo>
                    <a:pt x="624" y="0"/>
                  </a:lnTo>
                  <a:cubicBezTo>
                    <a:pt x="391" y="67"/>
                    <a:pt x="213" y="122"/>
                    <a:pt x="1" y="233"/>
                  </a:cubicBezTo>
                  <a:lnTo>
                    <a:pt x="1" y="334"/>
                  </a:lnTo>
                  <a:cubicBezTo>
                    <a:pt x="201" y="200"/>
                    <a:pt x="401" y="89"/>
                    <a:pt x="6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18"/>
            <p:cNvSpPr/>
            <p:nvPr/>
          </p:nvSpPr>
          <p:spPr>
            <a:xfrm>
              <a:off x="4661531" y="1628735"/>
              <a:ext cx="36492" cy="20584"/>
            </a:xfrm>
            <a:custGeom>
              <a:avLst/>
              <a:gdLst/>
              <a:ahLst/>
              <a:cxnLst/>
              <a:rect l="l" t="t" r="r" b="b"/>
              <a:pathLst>
                <a:path w="1046" h="590" extrusionOk="0">
                  <a:moveTo>
                    <a:pt x="1046" y="0"/>
                  </a:moveTo>
                  <a:cubicBezTo>
                    <a:pt x="668" y="45"/>
                    <a:pt x="322" y="167"/>
                    <a:pt x="23" y="434"/>
                  </a:cubicBezTo>
                  <a:lnTo>
                    <a:pt x="0" y="589"/>
                  </a:lnTo>
                  <a:cubicBezTo>
                    <a:pt x="267" y="322"/>
                    <a:pt x="668" y="67"/>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18"/>
            <p:cNvSpPr/>
            <p:nvPr/>
          </p:nvSpPr>
          <p:spPr>
            <a:xfrm>
              <a:off x="4643668" y="1628316"/>
              <a:ext cx="14374" cy="33422"/>
            </a:xfrm>
            <a:custGeom>
              <a:avLst/>
              <a:gdLst/>
              <a:ahLst/>
              <a:cxnLst/>
              <a:rect l="l" t="t" r="r" b="b"/>
              <a:pathLst>
                <a:path w="412" h="958" extrusionOk="0">
                  <a:moveTo>
                    <a:pt x="1" y="1"/>
                  </a:moveTo>
                  <a:cubicBezTo>
                    <a:pt x="223" y="268"/>
                    <a:pt x="345" y="613"/>
                    <a:pt x="323" y="957"/>
                  </a:cubicBezTo>
                  <a:lnTo>
                    <a:pt x="412" y="868"/>
                  </a:lnTo>
                  <a:cubicBezTo>
                    <a:pt x="401" y="512"/>
                    <a:pt x="245" y="2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18"/>
            <p:cNvSpPr/>
            <p:nvPr/>
          </p:nvSpPr>
          <p:spPr>
            <a:xfrm>
              <a:off x="4550935" y="1641783"/>
              <a:ext cx="67542" cy="87986"/>
            </a:xfrm>
            <a:custGeom>
              <a:avLst/>
              <a:gdLst/>
              <a:ahLst/>
              <a:cxnLst/>
              <a:rect l="l" t="t" r="r" b="b"/>
              <a:pathLst>
                <a:path w="1936" h="2522" extrusionOk="0">
                  <a:moveTo>
                    <a:pt x="1143" y="0"/>
                  </a:moveTo>
                  <a:cubicBezTo>
                    <a:pt x="1129" y="0"/>
                    <a:pt x="1115" y="2"/>
                    <a:pt x="1102" y="4"/>
                  </a:cubicBezTo>
                  <a:cubicBezTo>
                    <a:pt x="734" y="71"/>
                    <a:pt x="423" y="571"/>
                    <a:pt x="279" y="828"/>
                  </a:cubicBezTo>
                  <a:cubicBezTo>
                    <a:pt x="0" y="1295"/>
                    <a:pt x="0" y="1829"/>
                    <a:pt x="368" y="2207"/>
                  </a:cubicBezTo>
                  <a:cubicBezTo>
                    <a:pt x="649" y="2488"/>
                    <a:pt x="991" y="2521"/>
                    <a:pt x="1133" y="2521"/>
                  </a:cubicBezTo>
                  <a:cubicBezTo>
                    <a:pt x="1176" y="2521"/>
                    <a:pt x="1201" y="2518"/>
                    <a:pt x="1201" y="2518"/>
                  </a:cubicBezTo>
                  <a:cubicBezTo>
                    <a:pt x="1208" y="2518"/>
                    <a:pt x="1216" y="2519"/>
                    <a:pt x="1225" y="2519"/>
                  </a:cubicBezTo>
                  <a:cubicBezTo>
                    <a:pt x="1277" y="2519"/>
                    <a:pt x="1376" y="2503"/>
                    <a:pt x="1602" y="2296"/>
                  </a:cubicBezTo>
                  <a:cubicBezTo>
                    <a:pt x="1880" y="2039"/>
                    <a:pt x="1935" y="1594"/>
                    <a:pt x="1891" y="1261"/>
                  </a:cubicBezTo>
                  <a:cubicBezTo>
                    <a:pt x="1838" y="929"/>
                    <a:pt x="1496" y="0"/>
                    <a:pt x="114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18"/>
            <p:cNvSpPr/>
            <p:nvPr/>
          </p:nvSpPr>
          <p:spPr>
            <a:xfrm>
              <a:off x="4551319" y="1641678"/>
              <a:ext cx="50482" cy="70787"/>
            </a:xfrm>
            <a:custGeom>
              <a:avLst/>
              <a:gdLst/>
              <a:ahLst/>
              <a:cxnLst/>
              <a:rect l="l" t="t" r="r" b="b"/>
              <a:pathLst>
                <a:path w="1447" h="2029" extrusionOk="0">
                  <a:moveTo>
                    <a:pt x="1139" y="1"/>
                  </a:moveTo>
                  <a:cubicBezTo>
                    <a:pt x="1123" y="1"/>
                    <a:pt x="1107" y="3"/>
                    <a:pt x="1091" y="7"/>
                  </a:cubicBezTo>
                  <a:cubicBezTo>
                    <a:pt x="723" y="74"/>
                    <a:pt x="412" y="574"/>
                    <a:pt x="268" y="831"/>
                  </a:cubicBezTo>
                  <a:cubicBezTo>
                    <a:pt x="34" y="1231"/>
                    <a:pt x="1" y="1676"/>
                    <a:pt x="212" y="2020"/>
                  </a:cubicBezTo>
                  <a:cubicBezTo>
                    <a:pt x="245" y="2026"/>
                    <a:pt x="278" y="2029"/>
                    <a:pt x="312" y="2029"/>
                  </a:cubicBezTo>
                  <a:cubicBezTo>
                    <a:pt x="345" y="2029"/>
                    <a:pt x="378" y="2026"/>
                    <a:pt x="412" y="2020"/>
                  </a:cubicBezTo>
                  <a:cubicBezTo>
                    <a:pt x="668" y="1965"/>
                    <a:pt x="868" y="1775"/>
                    <a:pt x="957" y="1531"/>
                  </a:cubicBezTo>
                  <a:cubicBezTo>
                    <a:pt x="1002" y="1420"/>
                    <a:pt x="1024" y="1286"/>
                    <a:pt x="1046" y="1164"/>
                  </a:cubicBezTo>
                  <a:cubicBezTo>
                    <a:pt x="1079" y="1031"/>
                    <a:pt x="1124" y="897"/>
                    <a:pt x="1180" y="774"/>
                  </a:cubicBezTo>
                  <a:cubicBezTo>
                    <a:pt x="1257" y="586"/>
                    <a:pt x="1368" y="408"/>
                    <a:pt x="1447" y="218"/>
                  </a:cubicBezTo>
                  <a:cubicBezTo>
                    <a:pt x="1350" y="93"/>
                    <a:pt x="1245" y="1"/>
                    <a:pt x="113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18"/>
            <p:cNvSpPr/>
            <p:nvPr/>
          </p:nvSpPr>
          <p:spPr>
            <a:xfrm>
              <a:off x="4568763" y="1669868"/>
              <a:ext cx="19851" cy="17862"/>
            </a:xfrm>
            <a:custGeom>
              <a:avLst/>
              <a:gdLst/>
              <a:ahLst/>
              <a:cxnLst/>
              <a:rect l="l" t="t" r="r" b="b"/>
              <a:pathLst>
                <a:path w="569" h="512" extrusionOk="0">
                  <a:moveTo>
                    <a:pt x="1" y="0"/>
                  </a:moveTo>
                  <a:cubicBezTo>
                    <a:pt x="112" y="67"/>
                    <a:pt x="212" y="144"/>
                    <a:pt x="312" y="223"/>
                  </a:cubicBezTo>
                  <a:cubicBezTo>
                    <a:pt x="401" y="312"/>
                    <a:pt x="490" y="401"/>
                    <a:pt x="557" y="512"/>
                  </a:cubicBezTo>
                  <a:lnTo>
                    <a:pt x="568" y="401"/>
                  </a:lnTo>
                  <a:cubicBezTo>
                    <a:pt x="490" y="300"/>
                    <a:pt x="435" y="267"/>
                    <a:pt x="334" y="200"/>
                  </a:cubicBezTo>
                  <a:cubicBezTo>
                    <a:pt x="235" y="122"/>
                    <a:pt x="112" y="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18"/>
            <p:cNvSpPr/>
            <p:nvPr/>
          </p:nvSpPr>
          <p:spPr>
            <a:xfrm>
              <a:off x="4591685" y="1684975"/>
              <a:ext cx="23305" cy="38481"/>
            </a:xfrm>
            <a:custGeom>
              <a:avLst/>
              <a:gdLst/>
              <a:ahLst/>
              <a:cxnLst/>
              <a:rect l="l" t="t" r="r" b="b"/>
              <a:pathLst>
                <a:path w="668" h="1103" extrusionOk="0">
                  <a:moveTo>
                    <a:pt x="656" y="1"/>
                  </a:moveTo>
                  <a:cubicBezTo>
                    <a:pt x="656" y="223"/>
                    <a:pt x="589" y="435"/>
                    <a:pt x="456" y="601"/>
                  </a:cubicBezTo>
                  <a:cubicBezTo>
                    <a:pt x="401" y="690"/>
                    <a:pt x="322" y="768"/>
                    <a:pt x="245" y="835"/>
                  </a:cubicBezTo>
                  <a:cubicBezTo>
                    <a:pt x="167" y="913"/>
                    <a:pt x="89" y="979"/>
                    <a:pt x="0" y="1046"/>
                  </a:cubicBezTo>
                  <a:lnTo>
                    <a:pt x="56" y="1102"/>
                  </a:lnTo>
                  <a:cubicBezTo>
                    <a:pt x="134" y="1035"/>
                    <a:pt x="211" y="957"/>
                    <a:pt x="290" y="880"/>
                  </a:cubicBezTo>
                  <a:cubicBezTo>
                    <a:pt x="356" y="801"/>
                    <a:pt x="434" y="712"/>
                    <a:pt x="490" y="623"/>
                  </a:cubicBezTo>
                  <a:cubicBezTo>
                    <a:pt x="612" y="445"/>
                    <a:pt x="668" y="223"/>
                    <a:pt x="6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18"/>
            <p:cNvSpPr/>
            <p:nvPr/>
          </p:nvSpPr>
          <p:spPr>
            <a:xfrm>
              <a:off x="4568414" y="1710199"/>
              <a:ext cx="25642" cy="18665"/>
            </a:xfrm>
            <a:custGeom>
              <a:avLst/>
              <a:gdLst/>
              <a:ahLst/>
              <a:cxnLst/>
              <a:rect l="l" t="t" r="r" b="b"/>
              <a:pathLst>
                <a:path w="735" h="535" extrusionOk="0">
                  <a:moveTo>
                    <a:pt x="0" y="1"/>
                  </a:moveTo>
                  <a:lnTo>
                    <a:pt x="0" y="1"/>
                  </a:lnTo>
                  <a:cubicBezTo>
                    <a:pt x="278" y="112"/>
                    <a:pt x="522" y="301"/>
                    <a:pt x="690" y="535"/>
                  </a:cubicBezTo>
                  <a:lnTo>
                    <a:pt x="734" y="501"/>
                  </a:lnTo>
                  <a:cubicBezTo>
                    <a:pt x="545" y="268"/>
                    <a:pt x="289"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18"/>
            <p:cNvSpPr/>
            <p:nvPr/>
          </p:nvSpPr>
          <p:spPr>
            <a:xfrm>
              <a:off x="4574206" y="1690417"/>
              <a:ext cx="17897" cy="17095"/>
            </a:xfrm>
            <a:custGeom>
              <a:avLst/>
              <a:gdLst/>
              <a:ahLst/>
              <a:cxnLst/>
              <a:rect l="l" t="t" r="r" b="b"/>
              <a:pathLst>
                <a:path w="513" h="490" extrusionOk="0">
                  <a:moveTo>
                    <a:pt x="0" y="0"/>
                  </a:moveTo>
                  <a:lnTo>
                    <a:pt x="0" y="0"/>
                  </a:lnTo>
                  <a:cubicBezTo>
                    <a:pt x="79" y="79"/>
                    <a:pt x="178" y="145"/>
                    <a:pt x="267" y="223"/>
                  </a:cubicBezTo>
                  <a:cubicBezTo>
                    <a:pt x="356" y="289"/>
                    <a:pt x="435" y="378"/>
                    <a:pt x="457" y="490"/>
                  </a:cubicBezTo>
                  <a:lnTo>
                    <a:pt x="512" y="467"/>
                  </a:lnTo>
                  <a:cubicBezTo>
                    <a:pt x="501" y="412"/>
                    <a:pt x="468" y="356"/>
                    <a:pt x="423" y="312"/>
                  </a:cubicBezTo>
                  <a:cubicBezTo>
                    <a:pt x="379" y="267"/>
                    <a:pt x="334" y="234"/>
                    <a:pt x="290" y="200"/>
                  </a:cubicBezTo>
                  <a:cubicBezTo>
                    <a:pt x="190" y="134"/>
                    <a:pt x="89" y="7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18"/>
            <p:cNvSpPr/>
            <p:nvPr/>
          </p:nvSpPr>
          <p:spPr>
            <a:xfrm>
              <a:off x="4585475" y="1655878"/>
              <a:ext cx="14792" cy="20235"/>
            </a:xfrm>
            <a:custGeom>
              <a:avLst/>
              <a:gdLst/>
              <a:ahLst/>
              <a:cxnLst/>
              <a:rect l="l" t="t" r="r" b="b"/>
              <a:pathLst>
                <a:path w="424" h="580" extrusionOk="0">
                  <a:moveTo>
                    <a:pt x="423" y="1"/>
                  </a:moveTo>
                  <a:cubicBezTo>
                    <a:pt x="201" y="90"/>
                    <a:pt x="33" y="268"/>
                    <a:pt x="0" y="512"/>
                  </a:cubicBezTo>
                  <a:lnTo>
                    <a:pt x="33" y="579"/>
                  </a:lnTo>
                  <a:cubicBezTo>
                    <a:pt x="45" y="357"/>
                    <a:pt x="201" y="101"/>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18"/>
            <p:cNvSpPr/>
            <p:nvPr/>
          </p:nvSpPr>
          <p:spPr>
            <a:xfrm>
              <a:off x="4589731" y="1676846"/>
              <a:ext cx="19432" cy="22537"/>
            </a:xfrm>
            <a:custGeom>
              <a:avLst/>
              <a:gdLst/>
              <a:ahLst/>
              <a:cxnLst/>
              <a:rect l="l" t="t" r="r" b="b"/>
              <a:pathLst>
                <a:path w="557" h="646" extrusionOk="0">
                  <a:moveTo>
                    <a:pt x="556" y="0"/>
                  </a:moveTo>
                  <a:cubicBezTo>
                    <a:pt x="323" y="134"/>
                    <a:pt x="123" y="345"/>
                    <a:pt x="0" y="589"/>
                  </a:cubicBezTo>
                  <a:lnTo>
                    <a:pt x="34" y="646"/>
                  </a:lnTo>
                  <a:cubicBezTo>
                    <a:pt x="145" y="401"/>
                    <a:pt x="334" y="156"/>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18"/>
            <p:cNvSpPr/>
            <p:nvPr/>
          </p:nvSpPr>
          <p:spPr>
            <a:xfrm>
              <a:off x="4480286" y="1734656"/>
              <a:ext cx="63670" cy="75741"/>
            </a:xfrm>
            <a:custGeom>
              <a:avLst/>
              <a:gdLst/>
              <a:ahLst/>
              <a:cxnLst/>
              <a:rect l="l" t="t" r="r" b="b"/>
              <a:pathLst>
                <a:path w="1825" h="2171" extrusionOk="0">
                  <a:moveTo>
                    <a:pt x="547" y="0"/>
                  </a:moveTo>
                  <a:cubicBezTo>
                    <a:pt x="477" y="0"/>
                    <a:pt x="415" y="15"/>
                    <a:pt x="368" y="45"/>
                  </a:cubicBezTo>
                  <a:cubicBezTo>
                    <a:pt x="101" y="212"/>
                    <a:pt x="23" y="434"/>
                    <a:pt x="12" y="668"/>
                  </a:cubicBezTo>
                  <a:cubicBezTo>
                    <a:pt x="1" y="890"/>
                    <a:pt x="134" y="1824"/>
                    <a:pt x="502" y="2047"/>
                  </a:cubicBezTo>
                  <a:cubicBezTo>
                    <a:pt x="661" y="2144"/>
                    <a:pt x="800" y="2171"/>
                    <a:pt x="906" y="2171"/>
                  </a:cubicBezTo>
                  <a:cubicBezTo>
                    <a:pt x="1043" y="2171"/>
                    <a:pt x="1125" y="2125"/>
                    <a:pt x="1125" y="2125"/>
                  </a:cubicBezTo>
                  <a:cubicBezTo>
                    <a:pt x="1125" y="2125"/>
                    <a:pt x="1236" y="2091"/>
                    <a:pt x="1380" y="1980"/>
                  </a:cubicBezTo>
                  <a:cubicBezTo>
                    <a:pt x="1536" y="1858"/>
                    <a:pt x="1825" y="1413"/>
                    <a:pt x="1625" y="835"/>
                  </a:cubicBezTo>
                  <a:cubicBezTo>
                    <a:pt x="1468" y="345"/>
                    <a:pt x="896" y="0"/>
                    <a:pt x="5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18"/>
            <p:cNvSpPr/>
            <p:nvPr/>
          </p:nvSpPr>
          <p:spPr>
            <a:xfrm>
              <a:off x="4484193" y="1734656"/>
              <a:ext cx="56657" cy="56378"/>
            </a:xfrm>
            <a:custGeom>
              <a:avLst/>
              <a:gdLst/>
              <a:ahLst/>
              <a:cxnLst/>
              <a:rect l="l" t="t" r="r" b="b"/>
              <a:pathLst>
                <a:path w="1624" h="1616" extrusionOk="0">
                  <a:moveTo>
                    <a:pt x="435" y="0"/>
                  </a:moveTo>
                  <a:cubicBezTo>
                    <a:pt x="365" y="0"/>
                    <a:pt x="303" y="15"/>
                    <a:pt x="256" y="45"/>
                  </a:cubicBezTo>
                  <a:cubicBezTo>
                    <a:pt x="134" y="123"/>
                    <a:pt x="56" y="200"/>
                    <a:pt x="0" y="289"/>
                  </a:cubicBezTo>
                  <a:cubicBezTo>
                    <a:pt x="45" y="401"/>
                    <a:pt x="101" y="523"/>
                    <a:pt x="156" y="623"/>
                  </a:cubicBezTo>
                  <a:cubicBezTo>
                    <a:pt x="256" y="846"/>
                    <a:pt x="378" y="1057"/>
                    <a:pt x="545" y="1224"/>
                  </a:cubicBezTo>
                  <a:cubicBezTo>
                    <a:pt x="755" y="1452"/>
                    <a:pt x="1055" y="1616"/>
                    <a:pt x="1360" y="1616"/>
                  </a:cubicBezTo>
                  <a:cubicBezTo>
                    <a:pt x="1411" y="1616"/>
                    <a:pt x="1462" y="1611"/>
                    <a:pt x="1513" y="1602"/>
                  </a:cubicBezTo>
                  <a:cubicBezTo>
                    <a:pt x="1591" y="1402"/>
                    <a:pt x="1624" y="1135"/>
                    <a:pt x="1513" y="835"/>
                  </a:cubicBezTo>
                  <a:cubicBezTo>
                    <a:pt x="1356" y="345"/>
                    <a:pt x="784" y="0"/>
                    <a:pt x="4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18"/>
            <p:cNvSpPr/>
            <p:nvPr/>
          </p:nvSpPr>
          <p:spPr>
            <a:xfrm>
              <a:off x="4509418" y="1747843"/>
              <a:ext cx="11269" cy="33806"/>
            </a:xfrm>
            <a:custGeom>
              <a:avLst/>
              <a:gdLst/>
              <a:ahLst/>
              <a:cxnLst/>
              <a:rect l="l" t="t" r="r" b="b"/>
              <a:pathLst>
                <a:path w="323" h="969" extrusionOk="0">
                  <a:moveTo>
                    <a:pt x="312" y="0"/>
                  </a:moveTo>
                  <a:cubicBezTo>
                    <a:pt x="312" y="178"/>
                    <a:pt x="245" y="334"/>
                    <a:pt x="178" y="479"/>
                  </a:cubicBezTo>
                  <a:cubicBezTo>
                    <a:pt x="112" y="635"/>
                    <a:pt x="45" y="734"/>
                    <a:pt x="0" y="912"/>
                  </a:cubicBezTo>
                  <a:lnTo>
                    <a:pt x="67" y="968"/>
                  </a:lnTo>
                  <a:cubicBezTo>
                    <a:pt x="89" y="813"/>
                    <a:pt x="156" y="657"/>
                    <a:pt x="211" y="501"/>
                  </a:cubicBezTo>
                  <a:cubicBezTo>
                    <a:pt x="267" y="346"/>
                    <a:pt x="323" y="178"/>
                    <a:pt x="3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18"/>
            <p:cNvSpPr/>
            <p:nvPr/>
          </p:nvSpPr>
          <p:spPr>
            <a:xfrm>
              <a:off x="4490787" y="1788209"/>
              <a:ext cx="27561" cy="17862"/>
            </a:xfrm>
            <a:custGeom>
              <a:avLst/>
              <a:gdLst/>
              <a:ahLst/>
              <a:cxnLst/>
              <a:rect l="l" t="t" r="r" b="b"/>
              <a:pathLst>
                <a:path w="790" h="512" extrusionOk="0">
                  <a:moveTo>
                    <a:pt x="1" y="0"/>
                  </a:moveTo>
                  <a:lnTo>
                    <a:pt x="1" y="0"/>
                  </a:lnTo>
                  <a:cubicBezTo>
                    <a:pt x="67" y="145"/>
                    <a:pt x="179" y="267"/>
                    <a:pt x="312" y="345"/>
                  </a:cubicBezTo>
                  <a:cubicBezTo>
                    <a:pt x="445" y="423"/>
                    <a:pt x="634" y="489"/>
                    <a:pt x="790" y="512"/>
                  </a:cubicBezTo>
                  <a:lnTo>
                    <a:pt x="757" y="445"/>
                  </a:lnTo>
                  <a:cubicBezTo>
                    <a:pt x="612" y="434"/>
                    <a:pt x="456" y="390"/>
                    <a:pt x="323" y="323"/>
                  </a:cubicBezTo>
                  <a:cubicBezTo>
                    <a:pt x="189" y="245"/>
                    <a:pt x="67" y="1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18"/>
            <p:cNvSpPr/>
            <p:nvPr/>
          </p:nvSpPr>
          <p:spPr>
            <a:xfrm>
              <a:off x="4516779" y="1761799"/>
              <a:ext cx="13990" cy="39632"/>
            </a:xfrm>
            <a:custGeom>
              <a:avLst/>
              <a:gdLst/>
              <a:ahLst/>
              <a:cxnLst/>
              <a:rect l="l" t="t" r="r" b="b"/>
              <a:pathLst>
                <a:path w="401" h="1136" extrusionOk="0">
                  <a:moveTo>
                    <a:pt x="378" y="1"/>
                  </a:moveTo>
                  <a:cubicBezTo>
                    <a:pt x="390" y="101"/>
                    <a:pt x="368" y="201"/>
                    <a:pt x="334" y="302"/>
                  </a:cubicBezTo>
                  <a:lnTo>
                    <a:pt x="267" y="601"/>
                  </a:lnTo>
                  <a:cubicBezTo>
                    <a:pt x="257" y="702"/>
                    <a:pt x="234" y="802"/>
                    <a:pt x="190" y="891"/>
                  </a:cubicBezTo>
                  <a:cubicBezTo>
                    <a:pt x="168" y="935"/>
                    <a:pt x="145" y="980"/>
                    <a:pt x="112" y="1013"/>
                  </a:cubicBezTo>
                  <a:cubicBezTo>
                    <a:pt x="82" y="1043"/>
                    <a:pt x="43" y="1082"/>
                    <a:pt x="11" y="1082"/>
                  </a:cubicBezTo>
                  <a:cubicBezTo>
                    <a:pt x="7" y="1082"/>
                    <a:pt x="4" y="1081"/>
                    <a:pt x="0" y="1080"/>
                  </a:cubicBezTo>
                  <a:lnTo>
                    <a:pt x="0" y="1135"/>
                  </a:lnTo>
                  <a:cubicBezTo>
                    <a:pt x="34" y="1135"/>
                    <a:pt x="67" y="1125"/>
                    <a:pt x="89" y="1102"/>
                  </a:cubicBezTo>
                  <a:lnTo>
                    <a:pt x="145" y="1046"/>
                  </a:lnTo>
                  <a:cubicBezTo>
                    <a:pt x="178" y="1002"/>
                    <a:pt x="201" y="957"/>
                    <a:pt x="223" y="902"/>
                  </a:cubicBezTo>
                  <a:cubicBezTo>
                    <a:pt x="267" y="813"/>
                    <a:pt x="279" y="702"/>
                    <a:pt x="301" y="601"/>
                  </a:cubicBezTo>
                  <a:cubicBezTo>
                    <a:pt x="312" y="502"/>
                    <a:pt x="323" y="401"/>
                    <a:pt x="356" y="302"/>
                  </a:cubicBezTo>
                  <a:cubicBezTo>
                    <a:pt x="378" y="201"/>
                    <a:pt x="401" y="101"/>
                    <a:pt x="3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18"/>
            <p:cNvSpPr/>
            <p:nvPr/>
          </p:nvSpPr>
          <p:spPr>
            <a:xfrm>
              <a:off x="4491555" y="1776940"/>
              <a:ext cx="23340" cy="17514"/>
            </a:xfrm>
            <a:custGeom>
              <a:avLst/>
              <a:gdLst/>
              <a:ahLst/>
              <a:cxnLst/>
              <a:rect l="l" t="t" r="r" b="b"/>
              <a:pathLst>
                <a:path w="669" h="502" extrusionOk="0">
                  <a:moveTo>
                    <a:pt x="1" y="1"/>
                  </a:moveTo>
                  <a:lnTo>
                    <a:pt x="1" y="1"/>
                  </a:lnTo>
                  <a:cubicBezTo>
                    <a:pt x="123" y="56"/>
                    <a:pt x="246" y="112"/>
                    <a:pt x="357" y="190"/>
                  </a:cubicBezTo>
                  <a:cubicBezTo>
                    <a:pt x="456" y="256"/>
                    <a:pt x="590" y="390"/>
                    <a:pt x="657" y="501"/>
                  </a:cubicBezTo>
                  <a:lnTo>
                    <a:pt x="668" y="424"/>
                  </a:lnTo>
                  <a:cubicBezTo>
                    <a:pt x="590" y="312"/>
                    <a:pt x="479" y="234"/>
                    <a:pt x="367" y="167"/>
                  </a:cubicBezTo>
                  <a:cubicBezTo>
                    <a:pt x="246" y="101"/>
                    <a:pt x="123" y="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18"/>
            <p:cNvSpPr/>
            <p:nvPr/>
          </p:nvSpPr>
          <p:spPr>
            <a:xfrm>
              <a:off x="4486147" y="1746273"/>
              <a:ext cx="23689" cy="26828"/>
            </a:xfrm>
            <a:custGeom>
              <a:avLst/>
              <a:gdLst/>
              <a:ahLst/>
              <a:cxnLst/>
              <a:rect l="l" t="t" r="r" b="b"/>
              <a:pathLst>
                <a:path w="679" h="769" extrusionOk="0">
                  <a:moveTo>
                    <a:pt x="678" y="1"/>
                  </a:moveTo>
                  <a:lnTo>
                    <a:pt x="678" y="1"/>
                  </a:lnTo>
                  <a:cubicBezTo>
                    <a:pt x="534" y="124"/>
                    <a:pt x="456" y="324"/>
                    <a:pt x="478" y="513"/>
                  </a:cubicBezTo>
                  <a:cubicBezTo>
                    <a:pt x="433" y="480"/>
                    <a:pt x="389" y="446"/>
                    <a:pt x="344" y="424"/>
                  </a:cubicBezTo>
                  <a:cubicBezTo>
                    <a:pt x="233" y="357"/>
                    <a:pt x="122" y="312"/>
                    <a:pt x="0" y="268"/>
                  </a:cubicBezTo>
                  <a:lnTo>
                    <a:pt x="0" y="268"/>
                  </a:lnTo>
                  <a:cubicBezTo>
                    <a:pt x="111" y="324"/>
                    <a:pt x="223" y="379"/>
                    <a:pt x="322" y="457"/>
                  </a:cubicBezTo>
                  <a:cubicBezTo>
                    <a:pt x="378" y="490"/>
                    <a:pt x="423" y="535"/>
                    <a:pt x="467" y="579"/>
                  </a:cubicBezTo>
                  <a:cubicBezTo>
                    <a:pt x="489" y="601"/>
                    <a:pt x="500" y="624"/>
                    <a:pt x="512" y="646"/>
                  </a:cubicBezTo>
                  <a:cubicBezTo>
                    <a:pt x="534" y="668"/>
                    <a:pt x="567" y="735"/>
                    <a:pt x="589" y="769"/>
                  </a:cubicBezTo>
                  <a:lnTo>
                    <a:pt x="589" y="713"/>
                  </a:lnTo>
                  <a:cubicBezTo>
                    <a:pt x="578" y="690"/>
                    <a:pt x="556" y="613"/>
                    <a:pt x="534" y="591"/>
                  </a:cubicBezTo>
                  <a:cubicBezTo>
                    <a:pt x="524" y="560"/>
                    <a:pt x="532" y="557"/>
                    <a:pt x="517" y="541"/>
                  </a:cubicBezTo>
                  <a:lnTo>
                    <a:pt x="517" y="541"/>
                  </a:lnTo>
                  <a:lnTo>
                    <a:pt x="534" y="546"/>
                  </a:lnTo>
                  <a:cubicBezTo>
                    <a:pt x="478" y="368"/>
                    <a:pt x="545" y="134"/>
                    <a:pt x="6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18"/>
            <p:cNvSpPr/>
            <p:nvPr/>
          </p:nvSpPr>
          <p:spPr>
            <a:xfrm>
              <a:off x="4377470" y="1793652"/>
              <a:ext cx="69496" cy="61297"/>
            </a:xfrm>
            <a:custGeom>
              <a:avLst/>
              <a:gdLst/>
              <a:ahLst/>
              <a:cxnLst/>
              <a:rect l="l" t="t" r="r" b="b"/>
              <a:pathLst>
                <a:path w="1992" h="1757" extrusionOk="0">
                  <a:moveTo>
                    <a:pt x="1341" y="1"/>
                  </a:moveTo>
                  <a:cubicBezTo>
                    <a:pt x="1118" y="1"/>
                    <a:pt x="866" y="106"/>
                    <a:pt x="668" y="234"/>
                  </a:cubicBezTo>
                  <a:cubicBezTo>
                    <a:pt x="335" y="445"/>
                    <a:pt x="101" y="745"/>
                    <a:pt x="56" y="890"/>
                  </a:cubicBezTo>
                  <a:cubicBezTo>
                    <a:pt x="23" y="1023"/>
                    <a:pt x="1" y="1068"/>
                    <a:pt x="1" y="1068"/>
                  </a:cubicBezTo>
                  <a:lnTo>
                    <a:pt x="101" y="1012"/>
                  </a:lnTo>
                  <a:cubicBezTo>
                    <a:pt x="101" y="1012"/>
                    <a:pt x="201" y="1290"/>
                    <a:pt x="312" y="1479"/>
                  </a:cubicBezTo>
                  <a:cubicBezTo>
                    <a:pt x="384" y="1595"/>
                    <a:pt x="540" y="1757"/>
                    <a:pt x="768" y="1757"/>
                  </a:cubicBezTo>
                  <a:cubicBezTo>
                    <a:pt x="892" y="1757"/>
                    <a:pt x="1037" y="1709"/>
                    <a:pt x="1202" y="1579"/>
                  </a:cubicBezTo>
                  <a:cubicBezTo>
                    <a:pt x="1669" y="1213"/>
                    <a:pt x="1991" y="578"/>
                    <a:pt x="1758" y="212"/>
                  </a:cubicBezTo>
                  <a:cubicBezTo>
                    <a:pt x="1658" y="60"/>
                    <a:pt x="1508" y="1"/>
                    <a:pt x="13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18"/>
            <p:cNvSpPr/>
            <p:nvPr/>
          </p:nvSpPr>
          <p:spPr>
            <a:xfrm>
              <a:off x="4386401" y="1793652"/>
              <a:ext cx="55890" cy="23793"/>
            </a:xfrm>
            <a:custGeom>
              <a:avLst/>
              <a:gdLst/>
              <a:ahLst/>
              <a:cxnLst/>
              <a:rect l="l" t="t" r="r" b="b"/>
              <a:pathLst>
                <a:path w="1602" h="682" extrusionOk="0">
                  <a:moveTo>
                    <a:pt x="1085" y="1"/>
                  </a:moveTo>
                  <a:cubicBezTo>
                    <a:pt x="862" y="1"/>
                    <a:pt x="610" y="106"/>
                    <a:pt x="412" y="234"/>
                  </a:cubicBezTo>
                  <a:cubicBezTo>
                    <a:pt x="245" y="333"/>
                    <a:pt x="101" y="467"/>
                    <a:pt x="0" y="590"/>
                  </a:cubicBezTo>
                  <a:cubicBezTo>
                    <a:pt x="23" y="612"/>
                    <a:pt x="45" y="634"/>
                    <a:pt x="67" y="645"/>
                  </a:cubicBezTo>
                  <a:cubicBezTo>
                    <a:pt x="121" y="670"/>
                    <a:pt x="178" y="681"/>
                    <a:pt x="235" y="681"/>
                  </a:cubicBezTo>
                  <a:cubicBezTo>
                    <a:pt x="356" y="681"/>
                    <a:pt x="477" y="631"/>
                    <a:pt x="568" y="556"/>
                  </a:cubicBezTo>
                  <a:cubicBezTo>
                    <a:pt x="601" y="523"/>
                    <a:pt x="635" y="478"/>
                    <a:pt x="690" y="467"/>
                  </a:cubicBezTo>
                  <a:cubicBezTo>
                    <a:pt x="705" y="461"/>
                    <a:pt x="721" y="458"/>
                    <a:pt x="737" y="458"/>
                  </a:cubicBezTo>
                  <a:cubicBezTo>
                    <a:pt x="777" y="458"/>
                    <a:pt x="817" y="476"/>
                    <a:pt x="857" y="501"/>
                  </a:cubicBezTo>
                  <a:cubicBezTo>
                    <a:pt x="935" y="556"/>
                    <a:pt x="1001" y="634"/>
                    <a:pt x="1102" y="656"/>
                  </a:cubicBezTo>
                  <a:cubicBezTo>
                    <a:pt x="1151" y="674"/>
                    <a:pt x="1200" y="680"/>
                    <a:pt x="1249" y="680"/>
                  </a:cubicBezTo>
                  <a:cubicBezTo>
                    <a:pt x="1355" y="680"/>
                    <a:pt x="1462" y="649"/>
                    <a:pt x="1569" y="634"/>
                  </a:cubicBezTo>
                  <a:cubicBezTo>
                    <a:pt x="1602" y="478"/>
                    <a:pt x="1580" y="333"/>
                    <a:pt x="1502" y="212"/>
                  </a:cubicBezTo>
                  <a:cubicBezTo>
                    <a:pt x="1402" y="60"/>
                    <a:pt x="1252" y="1"/>
                    <a:pt x="10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18"/>
            <p:cNvSpPr/>
            <p:nvPr/>
          </p:nvSpPr>
          <p:spPr>
            <a:xfrm>
              <a:off x="4386017" y="1825435"/>
              <a:ext cx="29131" cy="17269"/>
            </a:xfrm>
            <a:custGeom>
              <a:avLst/>
              <a:gdLst/>
              <a:ahLst/>
              <a:cxnLst/>
              <a:rect l="l" t="t" r="r" b="b"/>
              <a:pathLst>
                <a:path w="835" h="495" extrusionOk="0">
                  <a:moveTo>
                    <a:pt x="34" y="1"/>
                  </a:moveTo>
                  <a:lnTo>
                    <a:pt x="1" y="57"/>
                  </a:lnTo>
                  <a:cubicBezTo>
                    <a:pt x="145" y="124"/>
                    <a:pt x="290" y="201"/>
                    <a:pt x="412" y="302"/>
                  </a:cubicBezTo>
                  <a:cubicBezTo>
                    <a:pt x="468" y="357"/>
                    <a:pt x="534" y="413"/>
                    <a:pt x="601" y="446"/>
                  </a:cubicBezTo>
                  <a:cubicBezTo>
                    <a:pt x="660" y="480"/>
                    <a:pt x="720" y="494"/>
                    <a:pt x="779" y="494"/>
                  </a:cubicBezTo>
                  <a:cubicBezTo>
                    <a:pt x="797" y="494"/>
                    <a:pt x="816" y="493"/>
                    <a:pt x="834" y="490"/>
                  </a:cubicBezTo>
                  <a:lnTo>
                    <a:pt x="834" y="490"/>
                  </a:lnTo>
                  <a:cubicBezTo>
                    <a:pt x="821" y="492"/>
                    <a:pt x="807" y="493"/>
                    <a:pt x="793" y="493"/>
                  </a:cubicBezTo>
                  <a:cubicBezTo>
                    <a:pt x="730" y="493"/>
                    <a:pt x="667" y="472"/>
                    <a:pt x="612" y="435"/>
                  </a:cubicBezTo>
                  <a:cubicBezTo>
                    <a:pt x="545" y="391"/>
                    <a:pt x="478" y="334"/>
                    <a:pt x="423" y="279"/>
                  </a:cubicBezTo>
                  <a:cubicBezTo>
                    <a:pt x="312" y="179"/>
                    <a:pt x="167" y="79"/>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18"/>
            <p:cNvSpPr/>
            <p:nvPr/>
          </p:nvSpPr>
          <p:spPr>
            <a:xfrm>
              <a:off x="4400008" y="1820237"/>
              <a:ext cx="25991" cy="12629"/>
            </a:xfrm>
            <a:custGeom>
              <a:avLst/>
              <a:gdLst/>
              <a:ahLst/>
              <a:cxnLst/>
              <a:rect l="l" t="t" r="r" b="b"/>
              <a:pathLst>
                <a:path w="745" h="362" extrusionOk="0">
                  <a:moveTo>
                    <a:pt x="1" y="49"/>
                  </a:moveTo>
                  <a:cubicBezTo>
                    <a:pt x="1" y="50"/>
                    <a:pt x="0" y="50"/>
                    <a:pt x="0" y="50"/>
                  </a:cubicBezTo>
                  <a:lnTo>
                    <a:pt x="1" y="49"/>
                  </a:lnTo>
                  <a:close/>
                  <a:moveTo>
                    <a:pt x="99" y="1"/>
                  </a:moveTo>
                  <a:cubicBezTo>
                    <a:pt x="86" y="1"/>
                    <a:pt x="72" y="2"/>
                    <a:pt x="55" y="6"/>
                  </a:cubicBezTo>
                  <a:lnTo>
                    <a:pt x="1" y="49"/>
                  </a:lnTo>
                  <a:lnTo>
                    <a:pt x="1" y="49"/>
                  </a:lnTo>
                  <a:cubicBezTo>
                    <a:pt x="4" y="48"/>
                    <a:pt x="9" y="47"/>
                    <a:pt x="16" y="47"/>
                  </a:cubicBezTo>
                  <a:cubicBezTo>
                    <a:pt x="48" y="47"/>
                    <a:pt x="118" y="63"/>
                    <a:pt x="144" y="72"/>
                  </a:cubicBezTo>
                  <a:cubicBezTo>
                    <a:pt x="166" y="83"/>
                    <a:pt x="200" y="95"/>
                    <a:pt x="222" y="105"/>
                  </a:cubicBezTo>
                  <a:cubicBezTo>
                    <a:pt x="289" y="139"/>
                    <a:pt x="344" y="161"/>
                    <a:pt x="400" y="194"/>
                  </a:cubicBezTo>
                  <a:cubicBezTo>
                    <a:pt x="456" y="228"/>
                    <a:pt x="500" y="261"/>
                    <a:pt x="556" y="295"/>
                  </a:cubicBezTo>
                  <a:cubicBezTo>
                    <a:pt x="611" y="328"/>
                    <a:pt x="678" y="350"/>
                    <a:pt x="745" y="362"/>
                  </a:cubicBezTo>
                  <a:cubicBezTo>
                    <a:pt x="678" y="350"/>
                    <a:pt x="623" y="317"/>
                    <a:pt x="567" y="283"/>
                  </a:cubicBezTo>
                  <a:cubicBezTo>
                    <a:pt x="522" y="239"/>
                    <a:pt x="467" y="206"/>
                    <a:pt x="411" y="161"/>
                  </a:cubicBezTo>
                  <a:cubicBezTo>
                    <a:pt x="367" y="128"/>
                    <a:pt x="311" y="95"/>
                    <a:pt x="255" y="61"/>
                  </a:cubicBezTo>
                  <a:cubicBezTo>
                    <a:pt x="222" y="39"/>
                    <a:pt x="200" y="28"/>
                    <a:pt x="166" y="16"/>
                  </a:cubicBezTo>
                  <a:cubicBezTo>
                    <a:pt x="151" y="9"/>
                    <a:pt x="130" y="1"/>
                    <a:pt x="9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18"/>
            <p:cNvSpPr/>
            <p:nvPr/>
          </p:nvSpPr>
          <p:spPr>
            <a:xfrm>
              <a:off x="4415114" y="1815352"/>
              <a:ext cx="22154" cy="3907"/>
            </a:xfrm>
            <a:custGeom>
              <a:avLst/>
              <a:gdLst/>
              <a:ahLst/>
              <a:cxnLst/>
              <a:rect l="l" t="t" r="r" b="b"/>
              <a:pathLst>
                <a:path w="635" h="112" extrusionOk="0">
                  <a:moveTo>
                    <a:pt x="635" y="1"/>
                  </a:moveTo>
                  <a:lnTo>
                    <a:pt x="635" y="1"/>
                  </a:lnTo>
                  <a:cubicBezTo>
                    <a:pt x="572" y="63"/>
                    <a:pt x="483" y="82"/>
                    <a:pt x="398" y="82"/>
                  </a:cubicBezTo>
                  <a:cubicBezTo>
                    <a:pt x="376" y="82"/>
                    <a:pt x="355" y="81"/>
                    <a:pt x="334" y="79"/>
                  </a:cubicBezTo>
                  <a:cubicBezTo>
                    <a:pt x="279" y="79"/>
                    <a:pt x="223" y="67"/>
                    <a:pt x="168" y="57"/>
                  </a:cubicBezTo>
                  <a:cubicBezTo>
                    <a:pt x="123" y="57"/>
                    <a:pt x="67" y="34"/>
                    <a:pt x="34" y="12"/>
                  </a:cubicBezTo>
                  <a:lnTo>
                    <a:pt x="0" y="57"/>
                  </a:lnTo>
                  <a:cubicBezTo>
                    <a:pt x="56" y="90"/>
                    <a:pt x="112" y="90"/>
                    <a:pt x="168" y="101"/>
                  </a:cubicBezTo>
                  <a:cubicBezTo>
                    <a:pt x="223" y="101"/>
                    <a:pt x="279" y="112"/>
                    <a:pt x="334" y="112"/>
                  </a:cubicBezTo>
                  <a:cubicBezTo>
                    <a:pt x="445" y="112"/>
                    <a:pt x="556" y="79"/>
                    <a:pt x="6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18"/>
            <p:cNvSpPr/>
            <p:nvPr/>
          </p:nvSpPr>
          <p:spPr>
            <a:xfrm>
              <a:off x="4388739" y="1806456"/>
              <a:ext cx="14374" cy="19014"/>
            </a:xfrm>
            <a:custGeom>
              <a:avLst/>
              <a:gdLst/>
              <a:ahLst/>
              <a:cxnLst/>
              <a:rect l="l" t="t" r="r" b="b"/>
              <a:pathLst>
                <a:path w="412" h="545" extrusionOk="0">
                  <a:moveTo>
                    <a:pt x="412" y="0"/>
                  </a:moveTo>
                  <a:cubicBezTo>
                    <a:pt x="311" y="55"/>
                    <a:pt x="234" y="144"/>
                    <a:pt x="167" y="233"/>
                  </a:cubicBezTo>
                  <a:cubicBezTo>
                    <a:pt x="133" y="278"/>
                    <a:pt x="101" y="334"/>
                    <a:pt x="78" y="389"/>
                  </a:cubicBezTo>
                  <a:cubicBezTo>
                    <a:pt x="56" y="434"/>
                    <a:pt x="34" y="490"/>
                    <a:pt x="0" y="523"/>
                  </a:cubicBezTo>
                  <a:lnTo>
                    <a:pt x="34" y="545"/>
                  </a:lnTo>
                  <a:cubicBezTo>
                    <a:pt x="78" y="500"/>
                    <a:pt x="101" y="456"/>
                    <a:pt x="123" y="401"/>
                  </a:cubicBezTo>
                  <a:cubicBezTo>
                    <a:pt x="133" y="345"/>
                    <a:pt x="156" y="300"/>
                    <a:pt x="190" y="245"/>
                  </a:cubicBezTo>
                  <a:cubicBezTo>
                    <a:pt x="245" y="156"/>
                    <a:pt x="323" y="67"/>
                    <a:pt x="4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18"/>
            <p:cNvSpPr/>
            <p:nvPr/>
          </p:nvSpPr>
          <p:spPr>
            <a:xfrm>
              <a:off x="4407334" y="1799478"/>
              <a:ext cx="13257" cy="19781"/>
            </a:xfrm>
            <a:custGeom>
              <a:avLst/>
              <a:gdLst/>
              <a:ahLst/>
              <a:cxnLst/>
              <a:rect l="l" t="t" r="r" b="b"/>
              <a:pathLst>
                <a:path w="380" h="567" extrusionOk="0">
                  <a:moveTo>
                    <a:pt x="379" y="0"/>
                  </a:moveTo>
                  <a:cubicBezTo>
                    <a:pt x="290" y="67"/>
                    <a:pt x="190" y="144"/>
                    <a:pt x="134" y="245"/>
                  </a:cubicBezTo>
                  <a:cubicBezTo>
                    <a:pt x="101" y="300"/>
                    <a:pt x="90" y="367"/>
                    <a:pt x="79" y="411"/>
                  </a:cubicBezTo>
                  <a:cubicBezTo>
                    <a:pt x="57" y="467"/>
                    <a:pt x="35" y="522"/>
                    <a:pt x="1" y="556"/>
                  </a:cubicBezTo>
                  <a:lnTo>
                    <a:pt x="57" y="567"/>
                  </a:lnTo>
                  <a:cubicBezTo>
                    <a:pt x="112" y="512"/>
                    <a:pt x="101" y="489"/>
                    <a:pt x="112" y="423"/>
                  </a:cubicBezTo>
                  <a:cubicBezTo>
                    <a:pt x="124" y="367"/>
                    <a:pt x="134" y="311"/>
                    <a:pt x="157" y="255"/>
                  </a:cubicBezTo>
                  <a:cubicBezTo>
                    <a:pt x="201" y="156"/>
                    <a:pt x="290" y="77"/>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18"/>
            <p:cNvSpPr/>
            <p:nvPr/>
          </p:nvSpPr>
          <p:spPr>
            <a:xfrm>
              <a:off x="4412777" y="1810328"/>
              <a:ext cx="6245" cy="7012"/>
            </a:xfrm>
            <a:custGeom>
              <a:avLst/>
              <a:gdLst/>
              <a:ahLst/>
              <a:cxnLst/>
              <a:rect l="l" t="t" r="r" b="b"/>
              <a:pathLst>
                <a:path w="179" h="201" extrusionOk="0">
                  <a:moveTo>
                    <a:pt x="179" y="0"/>
                  </a:moveTo>
                  <a:lnTo>
                    <a:pt x="179" y="0"/>
                  </a:lnTo>
                  <a:cubicBezTo>
                    <a:pt x="146" y="23"/>
                    <a:pt x="112" y="56"/>
                    <a:pt x="79" y="78"/>
                  </a:cubicBezTo>
                  <a:cubicBezTo>
                    <a:pt x="45" y="112"/>
                    <a:pt x="12" y="145"/>
                    <a:pt x="1" y="189"/>
                  </a:cubicBezTo>
                  <a:lnTo>
                    <a:pt x="57" y="201"/>
                  </a:lnTo>
                  <a:cubicBezTo>
                    <a:pt x="57" y="134"/>
                    <a:pt x="123" y="67"/>
                    <a:pt x="1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18"/>
            <p:cNvSpPr/>
            <p:nvPr/>
          </p:nvSpPr>
          <p:spPr>
            <a:xfrm>
              <a:off x="4311879" y="1736958"/>
              <a:ext cx="62518" cy="71275"/>
            </a:xfrm>
            <a:custGeom>
              <a:avLst/>
              <a:gdLst/>
              <a:ahLst/>
              <a:cxnLst/>
              <a:rect l="l" t="t" r="r" b="b"/>
              <a:pathLst>
                <a:path w="1792" h="2043" extrusionOk="0">
                  <a:moveTo>
                    <a:pt x="733" y="1"/>
                  </a:moveTo>
                  <a:cubicBezTo>
                    <a:pt x="699" y="1"/>
                    <a:pt x="670" y="5"/>
                    <a:pt x="646" y="13"/>
                  </a:cubicBezTo>
                  <a:cubicBezTo>
                    <a:pt x="457" y="79"/>
                    <a:pt x="257" y="302"/>
                    <a:pt x="190" y="569"/>
                  </a:cubicBezTo>
                  <a:cubicBezTo>
                    <a:pt x="112" y="824"/>
                    <a:pt x="1" y="1447"/>
                    <a:pt x="346" y="1814"/>
                  </a:cubicBezTo>
                  <a:cubicBezTo>
                    <a:pt x="524" y="1998"/>
                    <a:pt x="689" y="2042"/>
                    <a:pt x="809" y="2042"/>
                  </a:cubicBezTo>
                  <a:cubicBezTo>
                    <a:pt x="921" y="2042"/>
                    <a:pt x="991" y="2003"/>
                    <a:pt x="991" y="2003"/>
                  </a:cubicBezTo>
                  <a:cubicBezTo>
                    <a:pt x="991" y="2003"/>
                    <a:pt x="1313" y="1926"/>
                    <a:pt x="1481" y="1725"/>
                  </a:cubicBezTo>
                  <a:cubicBezTo>
                    <a:pt x="1658" y="1525"/>
                    <a:pt x="1792" y="935"/>
                    <a:pt x="1625" y="557"/>
                  </a:cubicBezTo>
                  <a:cubicBezTo>
                    <a:pt x="1478" y="214"/>
                    <a:pt x="985" y="1"/>
                    <a:pt x="7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18"/>
            <p:cNvSpPr/>
            <p:nvPr/>
          </p:nvSpPr>
          <p:spPr>
            <a:xfrm>
              <a:off x="4311879" y="1736923"/>
              <a:ext cx="38481" cy="68379"/>
            </a:xfrm>
            <a:custGeom>
              <a:avLst/>
              <a:gdLst/>
              <a:ahLst/>
              <a:cxnLst/>
              <a:rect l="l" t="t" r="r" b="b"/>
              <a:pathLst>
                <a:path w="1103" h="1960" extrusionOk="0">
                  <a:moveTo>
                    <a:pt x="733" y="0"/>
                  </a:moveTo>
                  <a:cubicBezTo>
                    <a:pt x="699" y="0"/>
                    <a:pt x="669" y="5"/>
                    <a:pt x="646" y="14"/>
                  </a:cubicBezTo>
                  <a:cubicBezTo>
                    <a:pt x="457" y="80"/>
                    <a:pt x="257" y="303"/>
                    <a:pt x="190" y="570"/>
                  </a:cubicBezTo>
                  <a:cubicBezTo>
                    <a:pt x="112" y="825"/>
                    <a:pt x="1" y="1448"/>
                    <a:pt x="346" y="1815"/>
                  </a:cubicBezTo>
                  <a:cubicBezTo>
                    <a:pt x="413" y="1882"/>
                    <a:pt x="468" y="1927"/>
                    <a:pt x="535" y="1959"/>
                  </a:cubicBezTo>
                  <a:cubicBezTo>
                    <a:pt x="569" y="1826"/>
                    <a:pt x="569" y="1682"/>
                    <a:pt x="557" y="1537"/>
                  </a:cubicBezTo>
                  <a:cubicBezTo>
                    <a:pt x="546" y="1448"/>
                    <a:pt x="535" y="1370"/>
                    <a:pt x="524" y="1292"/>
                  </a:cubicBezTo>
                  <a:cubicBezTo>
                    <a:pt x="512" y="1215"/>
                    <a:pt x="490" y="1148"/>
                    <a:pt x="502" y="1070"/>
                  </a:cubicBezTo>
                  <a:cubicBezTo>
                    <a:pt x="512" y="992"/>
                    <a:pt x="579" y="948"/>
                    <a:pt x="635" y="892"/>
                  </a:cubicBezTo>
                  <a:cubicBezTo>
                    <a:pt x="690" y="847"/>
                    <a:pt x="746" y="803"/>
                    <a:pt x="791" y="748"/>
                  </a:cubicBezTo>
                  <a:cubicBezTo>
                    <a:pt x="891" y="647"/>
                    <a:pt x="957" y="514"/>
                    <a:pt x="1013" y="392"/>
                  </a:cubicBezTo>
                  <a:cubicBezTo>
                    <a:pt x="1058" y="291"/>
                    <a:pt x="1080" y="191"/>
                    <a:pt x="1102" y="91"/>
                  </a:cubicBezTo>
                  <a:cubicBezTo>
                    <a:pt x="963" y="34"/>
                    <a:pt x="829" y="0"/>
                    <a:pt x="73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18"/>
            <p:cNvSpPr/>
            <p:nvPr/>
          </p:nvSpPr>
          <p:spPr>
            <a:xfrm>
              <a:off x="4323148" y="1780848"/>
              <a:ext cx="24107" cy="18246"/>
            </a:xfrm>
            <a:custGeom>
              <a:avLst/>
              <a:gdLst/>
              <a:ahLst/>
              <a:cxnLst/>
              <a:rect l="l" t="t" r="r" b="b"/>
              <a:pathLst>
                <a:path w="691" h="523" extrusionOk="0">
                  <a:moveTo>
                    <a:pt x="1" y="0"/>
                  </a:moveTo>
                  <a:lnTo>
                    <a:pt x="1" y="0"/>
                  </a:lnTo>
                  <a:cubicBezTo>
                    <a:pt x="123" y="55"/>
                    <a:pt x="234" y="122"/>
                    <a:pt x="357" y="200"/>
                  </a:cubicBezTo>
                  <a:cubicBezTo>
                    <a:pt x="412" y="233"/>
                    <a:pt x="468" y="278"/>
                    <a:pt x="512" y="312"/>
                  </a:cubicBezTo>
                  <a:cubicBezTo>
                    <a:pt x="568" y="356"/>
                    <a:pt x="646" y="467"/>
                    <a:pt x="657" y="523"/>
                  </a:cubicBezTo>
                  <a:lnTo>
                    <a:pt x="690" y="456"/>
                  </a:lnTo>
                  <a:cubicBezTo>
                    <a:pt x="679" y="378"/>
                    <a:pt x="601" y="322"/>
                    <a:pt x="545" y="278"/>
                  </a:cubicBezTo>
                  <a:cubicBezTo>
                    <a:pt x="479" y="245"/>
                    <a:pt x="423" y="211"/>
                    <a:pt x="367" y="178"/>
                  </a:cubicBezTo>
                  <a:cubicBezTo>
                    <a:pt x="246" y="100"/>
                    <a:pt x="123"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18"/>
            <p:cNvSpPr/>
            <p:nvPr/>
          </p:nvSpPr>
          <p:spPr>
            <a:xfrm>
              <a:off x="4345651" y="1767241"/>
              <a:ext cx="16711" cy="25642"/>
            </a:xfrm>
            <a:custGeom>
              <a:avLst/>
              <a:gdLst/>
              <a:ahLst/>
              <a:cxnLst/>
              <a:rect l="l" t="t" r="r" b="b"/>
              <a:pathLst>
                <a:path w="479" h="735" extrusionOk="0">
                  <a:moveTo>
                    <a:pt x="479" y="0"/>
                  </a:moveTo>
                  <a:lnTo>
                    <a:pt x="479" y="0"/>
                  </a:lnTo>
                  <a:cubicBezTo>
                    <a:pt x="256" y="178"/>
                    <a:pt x="101" y="368"/>
                    <a:pt x="1" y="635"/>
                  </a:cubicBezTo>
                  <a:lnTo>
                    <a:pt x="45" y="735"/>
                  </a:lnTo>
                  <a:cubicBezTo>
                    <a:pt x="112" y="468"/>
                    <a:pt x="268" y="190"/>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18"/>
            <p:cNvSpPr/>
            <p:nvPr/>
          </p:nvSpPr>
          <p:spPr>
            <a:xfrm>
              <a:off x="4346454" y="1780080"/>
              <a:ext cx="15909" cy="23654"/>
            </a:xfrm>
            <a:custGeom>
              <a:avLst/>
              <a:gdLst/>
              <a:ahLst/>
              <a:cxnLst/>
              <a:rect l="l" t="t" r="r" b="b"/>
              <a:pathLst>
                <a:path w="456" h="678" extrusionOk="0">
                  <a:moveTo>
                    <a:pt x="456" y="0"/>
                  </a:moveTo>
                  <a:cubicBezTo>
                    <a:pt x="400" y="134"/>
                    <a:pt x="334" y="255"/>
                    <a:pt x="267" y="378"/>
                  </a:cubicBezTo>
                  <a:cubicBezTo>
                    <a:pt x="233" y="433"/>
                    <a:pt x="200" y="500"/>
                    <a:pt x="167" y="556"/>
                  </a:cubicBezTo>
                  <a:cubicBezTo>
                    <a:pt x="122" y="611"/>
                    <a:pt x="67" y="623"/>
                    <a:pt x="0" y="633"/>
                  </a:cubicBezTo>
                  <a:lnTo>
                    <a:pt x="0" y="678"/>
                  </a:lnTo>
                  <a:cubicBezTo>
                    <a:pt x="33" y="678"/>
                    <a:pt x="78" y="667"/>
                    <a:pt x="111" y="656"/>
                  </a:cubicBezTo>
                  <a:cubicBezTo>
                    <a:pt x="144" y="645"/>
                    <a:pt x="178" y="611"/>
                    <a:pt x="200" y="578"/>
                  </a:cubicBezTo>
                  <a:cubicBezTo>
                    <a:pt x="233" y="512"/>
                    <a:pt x="267" y="456"/>
                    <a:pt x="289" y="389"/>
                  </a:cubicBezTo>
                  <a:cubicBezTo>
                    <a:pt x="356" y="267"/>
                    <a:pt x="401" y="134"/>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18"/>
            <p:cNvSpPr/>
            <p:nvPr/>
          </p:nvSpPr>
          <p:spPr>
            <a:xfrm>
              <a:off x="4384482" y="1681207"/>
              <a:ext cx="74903" cy="82997"/>
            </a:xfrm>
            <a:custGeom>
              <a:avLst/>
              <a:gdLst/>
              <a:ahLst/>
              <a:cxnLst/>
              <a:rect l="l" t="t" r="r" b="b"/>
              <a:pathLst>
                <a:path w="2147" h="2379" extrusionOk="0">
                  <a:moveTo>
                    <a:pt x="1363" y="0"/>
                  </a:moveTo>
                  <a:cubicBezTo>
                    <a:pt x="1336" y="0"/>
                    <a:pt x="1308" y="3"/>
                    <a:pt x="1279" y="9"/>
                  </a:cubicBezTo>
                  <a:cubicBezTo>
                    <a:pt x="801" y="120"/>
                    <a:pt x="322" y="665"/>
                    <a:pt x="167" y="1321"/>
                  </a:cubicBezTo>
                  <a:cubicBezTo>
                    <a:pt x="0" y="1977"/>
                    <a:pt x="245" y="2345"/>
                    <a:pt x="245" y="2345"/>
                  </a:cubicBezTo>
                  <a:cubicBezTo>
                    <a:pt x="245" y="2345"/>
                    <a:pt x="322" y="2367"/>
                    <a:pt x="611" y="2378"/>
                  </a:cubicBezTo>
                  <a:cubicBezTo>
                    <a:pt x="620" y="2378"/>
                    <a:pt x="629" y="2378"/>
                    <a:pt x="639" y="2378"/>
                  </a:cubicBezTo>
                  <a:cubicBezTo>
                    <a:pt x="938" y="2378"/>
                    <a:pt x="1522" y="2202"/>
                    <a:pt x="1824" y="1922"/>
                  </a:cubicBezTo>
                  <a:cubicBezTo>
                    <a:pt x="2146" y="1643"/>
                    <a:pt x="2080" y="1065"/>
                    <a:pt x="2035" y="876"/>
                  </a:cubicBezTo>
                  <a:cubicBezTo>
                    <a:pt x="2004" y="698"/>
                    <a:pt x="1786" y="0"/>
                    <a:pt x="136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18"/>
            <p:cNvSpPr/>
            <p:nvPr/>
          </p:nvSpPr>
          <p:spPr>
            <a:xfrm>
              <a:off x="4388355" y="1681172"/>
              <a:ext cx="62902" cy="61681"/>
            </a:xfrm>
            <a:custGeom>
              <a:avLst/>
              <a:gdLst/>
              <a:ahLst/>
              <a:cxnLst/>
              <a:rect l="l" t="t" r="r" b="b"/>
              <a:pathLst>
                <a:path w="1803" h="1768" extrusionOk="0">
                  <a:moveTo>
                    <a:pt x="1257" y="0"/>
                  </a:moveTo>
                  <a:cubicBezTo>
                    <a:pt x="1228" y="0"/>
                    <a:pt x="1198" y="3"/>
                    <a:pt x="1168" y="10"/>
                  </a:cubicBezTo>
                  <a:cubicBezTo>
                    <a:pt x="690" y="121"/>
                    <a:pt x="211" y="666"/>
                    <a:pt x="56" y="1322"/>
                  </a:cubicBezTo>
                  <a:cubicBezTo>
                    <a:pt x="11" y="1489"/>
                    <a:pt x="0" y="1634"/>
                    <a:pt x="0" y="1767"/>
                  </a:cubicBezTo>
                  <a:cubicBezTo>
                    <a:pt x="11" y="1767"/>
                    <a:pt x="23" y="1756"/>
                    <a:pt x="45" y="1756"/>
                  </a:cubicBezTo>
                  <a:cubicBezTo>
                    <a:pt x="167" y="1701"/>
                    <a:pt x="278" y="1589"/>
                    <a:pt x="367" y="1489"/>
                  </a:cubicBezTo>
                  <a:cubicBezTo>
                    <a:pt x="567" y="1278"/>
                    <a:pt x="745" y="1033"/>
                    <a:pt x="990" y="888"/>
                  </a:cubicBezTo>
                  <a:cubicBezTo>
                    <a:pt x="1135" y="811"/>
                    <a:pt x="1279" y="788"/>
                    <a:pt x="1424" y="744"/>
                  </a:cubicBezTo>
                  <a:cubicBezTo>
                    <a:pt x="1568" y="710"/>
                    <a:pt x="1679" y="643"/>
                    <a:pt x="1780" y="532"/>
                  </a:cubicBezTo>
                  <a:cubicBezTo>
                    <a:pt x="1791" y="522"/>
                    <a:pt x="1802" y="522"/>
                    <a:pt x="1802" y="510"/>
                  </a:cubicBezTo>
                  <a:cubicBezTo>
                    <a:pt x="1691" y="260"/>
                    <a:pt x="1518" y="0"/>
                    <a:pt x="12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18"/>
            <p:cNvSpPr/>
            <p:nvPr/>
          </p:nvSpPr>
          <p:spPr>
            <a:xfrm>
              <a:off x="4392995" y="1718747"/>
              <a:ext cx="7396" cy="34957"/>
            </a:xfrm>
            <a:custGeom>
              <a:avLst/>
              <a:gdLst/>
              <a:ahLst/>
              <a:cxnLst/>
              <a:rect l="l" t="t" r="r" b="b"/>
              <a:pathLst>
                <a:path w="212" h="1002" extrusionOk="0">
                  <a:moveTo>
                    <a:pt x="212" y="1"/>
                  </a:moveTo>
                  <a:cubicBezTo>
                    <a:pt x="34" y="290"/>
                    <a:pt x="1" y="679"/>
                    <a:pt x="145" y="1002"/>
                  </a:cubicBezTo>
                  <a:lnTo>
                    <a:pt x="201" y="979"/>
                  </a:lnTo>
                  <a:cubicBezTo>
                    <a:pt x="45" y="679"/>
                    <a:pt x="45" y="301"/>
                    <a:pt x="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18"/>
            <p:cNvSpPr/>
            <p:nvPr/>
          </p:nvSpPr>
          <p:spPr>
            <a:xfrm>
              <a:off x="4406985" y="1701686"/>
              <a:ext cx="3140" cy="36876"/>
            </a:xfrm>
            <a:custGeom>
              <a:avLst/>
              <a:gdLst/>
              <a:ahLst/>
              <a:cxnLst/>
              <a:rect l="l" t="t" r="r" b="b"/>
              <a:pathLst>
                <a:path w="90" h="1057" extrusionOk="0">
                  <a:moveTo>
                    <a:pt x="89" y="0"/>
                  </a:moveTo>
                  <a:lnTo>
                    <a:pt x="89" y="0"/>
                  </a:lnTo>
                  <a:cubicBezTo>
                    <a:pt x="11" y="55"/>
                    <a:pt x="0" y="167"/>
                    <a:pt x="11" y="256"/>
                  </a:cubicBezTo>
                  <a:cubicBezTo>
                    <a:pt x="22" y="345"/>
                    <a:pt x="33" y="434"/>
                    <a:pt x="33" y="523"/>
                  </a:cubicBezTo>
                  <a:cubicBezTo>
                    <a:pt x="45" y="701"/>
                    <a:pt x="45" y="878"/>
                    <a:pt x="11" y="1056"/>
                  </a:cubicBezTo>
                  <a:lnTo>
                    <a:pt x="67" y="990"/>
                  </a:lnTo>
                  <a:cubicBezTo>
                    <a:pt x="89" y="812"/>
                    <a:pt x="89" y="701"/>
                    <a:pt x="67" y="523"/>
                  </a:cubicBezTo>
                  <a:cubicBezTo>
                    <a:pt x="55" y="434"/>
                    <a:pt x="45" y="345"/>
                    <a:pt x="22" y="256"/>
                  </a:cubicBezTo>
                  <a:cubicBezTo>
                    <a:pt x="11" y="167"/>
                    <a:pt x="22" y="67"/>
                    <a:pt x="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18"/>
            <p:cNvSpPr/>
            <p:nvPr/>
          </p:nvSpPr>
          <p:spPr>
            <a:xfrm>
              <a:off x="4418987" y="1689650"/>
              <a:ext cx="4326" cy="28364"/>
            </a:xfrm>
            <a:custGeom>
              <a:avLst/>
              <a:gdLst/>
              <a:ahLst/>
              <a:cxnLst/>
              <a:rect l="l" t="t" r="r" b="b"/>
              <a:pathLst>
                <a:path w="124" h="813" extrusionOk="0">
                  <a:moveTo>
                    <a:pt x="67" y="0"/>
                  </a:moveTo>
                  <a:cubicBezTo>
                    <a:pt x="34" y="56"/>
                    <a:pt x="12" y="134"/>
                    <a:pt x="12" y="200"/>
                  </a:cubicBezTo>
                  <a:cubicBezTo>
                    <a:pt x="1" y="267"/>
                    <a:pt x="12" y="345"/>
                    <a:pt x="23" y="412"/>
                  </a:cubicBezTo>
                  <a:cubicBezTo>
                    <a:pt x="34" y="545"/>
                    <a:pt x="67" y="690"/>
                    <a:pt x="45" y="812"/>
                  </a:cubicBezTo>
                  <a:lnTo>
                    <a:pt x="101" y="790"/>
                  </a:lnTo>
                  <a:cubicBezTo>
                    <a:pt x="123" y="645"/>
                    <a:pt x="67" y="534"/>
                    <a:pt x="45" y="400"/>
                  </a:cubicBezTo>
                  <a:cubicBezTo>
                    <a:pt x="34" y="334"/>
                    <a:pt x="23" y="267"/>
                    <a:pt x="23" y="200"/>
                  </a:cubicBezTo>
                  <a:cubicBezTo>
                    <a:pt x="23" y="134"/>
                    <a:pt x="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18"/>
            <p:cNvSpPr/>
            <p:nvPr/>
          </p:nvSpPr>
          <p:spPr>
            <a:xfrm>
              <a:off x="4416649" y="1704024"/>
              <a:ext cx="29933" cy="20584"/>
            </a:xfrm>
            <a:custGeom>
              <a:avLst/>
              <a:gdLst/>
              <a:ahLst/>
              <a:cxnLst/>
              <a:rect l="l" t="t" r="r" b="b"/>
              <a:pathLst>
                <a:path w="858" h="590" extrusionOk="0">
                  <a:moveTo>
                    <a:pt x="858" y="0"/>
                  </a:moveTo>
                  <a:lnTo>
                    <a:pt x="858" y="0"/>
                  </a:lnTo>
                  <a:cubicBezTo>
                    <a:pt x="702" y="55"/>
                    <a:pt x="568" y="133"/>
                    <a:pt x="446" y="245"/>
                  </a:cubicBezTo>
                  <a:cubicBezTo>
                    <a:pt x="379" y="289"/>
                    <a:pt x="324" y="356"/>
                    <a:pt x="268" y="400"/>
                  </a:cubicBezTo>
                  <a:cubicBezTo>
                    <a:pt x="201" y="456"/>
                    <a:pt x="146" y="489"/>
                    <a:pt x="79" y="489"/>
                  </a:cubicBezTo>
                  <a:lnTo>
                    <a:pt x="1" y="589"/>
                  </a:lnTo>
                  <a:cubicBezTo>
                    <a:pt x="101" y="578"/>
                    <a:pt x="246" y="500"/>
                    <a:pt x="302" y="445"/>
                  </a:cubicBezTo>
                  <a:cubicBezTo>
                    <a:pt x="357" y="389"/>
                    <a:pt x="413" y="322"/>
                    <a:pt x="468" y="267"/>
                  </a:cubicBezTo>
                  <a:cubicBezTo>
                    <a:pt x="579" y="156"/>
                    <a:pt x="713" y="67"/>
                    <a:pt x="85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18"/>
            <p:cNvSpPr/>
            <p:nvPr/>
          </p:nvSpPr>
          <p:spPr>
            <a:xfrm>
              <a:off x="4402694" y="1721468"/>
              <a:ext cx="42353" cy="25921"/>
            </a:xfrm>
            <a:custGeom>
              <a:avLst/>
              <a:gdLst/>
              <a:ahLst/>
              <a:cxnLst/>
              <a:rect l="l" t="t" r="r" b="b"/>
              <a:pathLst>
                <a:path w="1214" h="743" extrusionOk="0">
                  <a:moveTo>
                    <a:pt x="1213" y="0"/>
                  </a:moveTo>
                  <a:lnTo>
                    <a:pt x="623" y="412"/>
                  </a:lnTo>
                  <a:lnTo>
                    <a:pt x="323" y="612"/>
                  </a:lnTo>
                  <a:cubicBezTo>
                    <a:pt x="267" y="645"/>
                    <a:pt x="212" y="667"/>
                    <a:pt x="168" y="667"/>
                  </a:cubicBezTo>
                  <a:cubicBezTo>
                    <a:pt x="156" y="671"/>
                    <a:pt x="146" y="673"/>
                    <a:pt x="137" y="673"/>
                  </a:cubicBezTo>
                  <a:cubicBezTo>
                    <a:pt x="119" y="673"/>
                    <a:pt x="104" y="667"/>
                    <a:pt x="89" y="667"/>
                  </a:cubicBezTo>
                  <a:cubicBezTo>
                    <a:pt x="79" y="657"/>
                    <a:pt x="67" y="657"/>
                    <a:pt x="45" y="645"/>
                  </a:cubicBezTo>
                  <a:lnTo>
                    <a:pt x="12" y="645"/>
                  </a:lnTo>
                  <a:cubicBezTo>
                    <a:pt x="9" y="642"/>
                    <a:pt x="7" y="641"/>
                    <a:pt x="7" y="641"/>
                  </a:cubicBezTo>
                  <a:lnTo>
                    <a:pt x="7" y="641"/>
                  </a:lnTo>
                  <a:cubicBezTo>
                    <a:pt x="5" y="641"/>
                    <a:pt x="9" y="651"/>
                    <a:pt x="0" y="667"/>
                  </a:cubicBezTo>
                  <a:lnTo>
                    <a:pt x="12" y="712"/>
                  </a:lnTo>
                  <a:cubicBezTo>
                    <a:pt x="12" y="712"/>
                    <a:pt x="56" y="734"/>
                    <a:pt x="67" y="734"/>
                  </a:cubicBezTo>
                  <a:cubicBezTo>
                    <a:pt x="84" y="740"/>
                    <a:pt x="101" y="743"/>
                    <a:pt x="117" y="743"/>
                  </a:cubicBezTo>
                  <a:cubicBezTo>
                    <a:pt x="134" y="743"/>
                    <a:pt x="151" y="740"/>
                    <a:pt x="168" y="734"/>
                  </a:cubicBezTo>
                  <a:cubicBezTo>
                    <a:pt x="245" y="734"/>
                    <a:pt x="301" y="701"/>
                    <a:pt x="346" y="667"/>
                  </a:cubicBezTo>
                  <a:cubicBezTo>
                    <a:pt x="445" y="590"/>
                    <a:pt x="546" y="512"/>
                    <a:pt x="646" y="445"/>
                  </a:cubicBezTo>
                  <a:lnTo>
                    <a:pt x="121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18"/>
            <p:cNvSpPr/>
            <p:nvPr/>
          </p:nvSpPr>
          <p:spPr>
            <a:xfrm>
              <a:off x="4395333" y="1742820"/>
              <a:ext cx="39214" cy="17095"/>
            </a:xfrm>
            <a:custGeom>
              <a:avLst/>
              <a:gdLst/>
              <a:ahLst/>
              <a:cxnLst/>
              <a:rect l="l" t="t" r="r" b="b"/>
              <a:pathLst>
                <a:path w="1124" h="490" extrusionOk="0">
                  <a:moveTo>
                    <a:pt x="1123" y="0"/>
                  </a:moveTo>
                  <a:lnTo>
                    <a:pt x="1123" y="0"/>
                  </a:lnTo>
                  <a:cubicBezTo>
                    <a:pt x="968" y="144"/>
                    <a:pt x="790" y="245"/>
                    <a:pt x="601" y="322"/>
                  </a:cubicBezTo>
                  <a:cubicBezTo>
                    <a:pt x="501" y="367"/>
                    <a:pt x="401" y="401"/>
                    <a:pt x="300" y="434"/>
                  </a:cubicBezTo>
                  <a:cubicBezTo>
                    <a:pt x="266" y="442"/>
                    <a:pt x="230" y="446"/>
                    <a:pt x="193" y="446"/>
                  </a:cubicBezTo>
                  <a:cubicBezTo>
                    <a:pt x="134" y="446"/>
                    <a:pt x="73" y="437"/>
                    <a:pt x="11" y="423"/>
                  </a:cubicBezTo>
                  <a:lnTo>
                    <a:pt x="1" y="467"/>
                  </a:lnTo>
                  <a:cubicBezTo>
                    <a:pt x="45" y="478"/>
                    <a:pt x="100" y="490"/>
                    <a:pt x="156" y="490"/>
                  </a:cubicBezTo>
                  <a:cubicBezTo>
                    <a:pt x="211" y="490"/>
                    <a:pt x="267" y="478"/>
                    <a:pt x="312" y="467"/>
                  </a:cubicBezTo>
                  <a:cubicBezTo>
                    <a:pt x="423" y="434"/>
                    <a:pt x="512" y="389"/>
                    <a:pt x="612" y="345"/>
                  </a:cubicBezTo>
                  <a:cubicBezTo>
                    <a:pt x="790" y="256"/>
                    <a:pt x="979" y="144"/>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18"/>
            <p:cNvSpPr/>
            <p:nvPr/>
          </p:nvSpPr>
          <p:spPr>
            <a:xfrm>
              <a:off x="4289028" y="1929786"/>
              <a:ext cx="83416" cy="59065"/>
            </a:xfrm>
            <a:custGeom>
              <a:avLst/>
              <a:gdLst/>
              <a:ahLst/>
              <a:cxnLst/>
              <a:rect l="l" t="t" r="r" b="b"/>
              <a:pathLst>
                <a:path w="2391" h="1693" extrusionOk="0">
                  <a:moveTo>
                    <a:pt x="1404" y="1"/>
                  </a:moveTo>
                  <a:cubicBezTo>
                    <a:pt x="1245" y="1"/>
                    <a:pt x="1085" y="14"/>
                    <a:pt x="945" y="47"/>
                  </a:cubicBezTo>
                  <a:cubicBezTo>
                    <a:pt x="456" y="146"/>
                    <a:pt x="200" y="346"/>
                    <a:pt x="144" y="413"/>
                  </a:cubicBezTo>
                  <a:cubicBezTo>
                    <a:pt x="89" y="469"/>
                    <a:pt x="67" y="536"/>
                    <a:pt x="67" y="536"/>
                  </a:cubicBezTo>
                  <a:cubicBezTo>
                    <a:pt x="67" y="536"/>
                    <a:pt x="0" y="692"/>
                    <a:pt x="134" y="1070"/>
                  </a:cubicBezTo>
                  <a:cubicBezTo>
                    <a:pt x="263" y="1399"/>
                    <a:pt x="617" y="1693"/>
                    <a:pt x="1034" y="1693"/>
                  </a:cubicBezTo>
                  <a:cubicBezTo>
                    <a:pt x="1082" y="1693"/>
                    <a:pt x="1130" y="1689"/>
                    <a:pt x="1179" y="1681"/>
                  </a:cubicBezTo>
                  <a:cubicBezTo>
                    <a:pt x="1657" y="1614"/>
                    <a:pt x="2047" y="1315"/>
                    <a:pt x="2224" y="892"/>
                  </a:cubicBezTo>
                  <a:cubicBezTo>
                    <a:pt x="2391" y="469"/>
                    <a:pt x="2324" y="269"/>
                    <a:pt x="2235" y="158"/>
                  </a:cubicBezTo>
                  <a:cubicBezTo>
                    <a:pt x="2165" y="79"/>
                    <a:pt x="1788" y="1"/>
                    <a:pt x="14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18"/>
            <p:cNvSpPr/>
            <p:nvPr/>
          </p:nvSpPr>
          <p:spPr>
            <a:xfrm>
              <a:off x="4314217" y="1929786"/>
              <a:ext cx="57878" cy="27247"/>
            </a:xfrm>
            <a:custGeom>
              <a:avLst/>
              <a:gdLst/>
              <a:ahLst/>
              <a:cxnLst/>
              <a:rect l="l" t="t" r="r" b="b"/>
              <a:pathLst>
                <a:path w="1659" h="781" extrusionOk="0">
                  <a:moveTo>
                    <a:pt x="682" y="1"/>
                  </a:moveTo>
                  <a:cubicBezTo>
                    <a:pt x="523" y="1"/>
                    <a:pt x="363" y="14"/>
                    <a:pt x="223" y="47"/>
                  </a:cubicBezTo>
                  <a:cubicBezTo>
                    <a:pt x="146" y="57"/>
                    <a:pt x="67" y="80"/>
                    <a:pt x="1" y="102"/>
                  </a:cubicBezTo>
                  <a:cubicBezTo>
                    <a:pt x="279" y="403"/>
                    <a:pt x="635" y="613"/>
                    <a:pt x="1035" y="714"/>
                  </a:cubicBezTo>
                  <a:cubicBezTo>
                    <a:pt x="1202" y="758"/>
                    <a:pt x="1369" y="781"/>
                    <a:pt x="1535" y="781"/>
                  </a:cubicBezTo>
                  <a:cubicBezTo>
                    <a:pt x="1658" y="435"/>
                    <a:pt x="1602" y="257"/>
                    <a:pt x="1513" y="158"/>
                  </a:cubicBezTo>
                  <a:cubicBezTo>
                    <a:pt x="1443" y="79"/>
                    <a:pt x="1066" y="1"/>
                    <a:pt x="68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18"/>
            <p:cNvSpPr/>
            <p:nvPr/>
          </p:nvSpPr>
          <p:spPr>
            <a:xfrm>
              <a:off x="4291330" y="1948451"/>
              <a:ext cx="22537" cy="30317"/>
            </a:xfrm>
            <a:custGeom>
              <a:avLst/>
              <a:gdLst/>
              <a:ahLst/>
              <a:cxnLst/>
              <a:rect l="l" t="t" r="r" b="b"/>
              <a:pathLst>
                <a:path w="646" h="869" extrusionOk="0">
                  <a:moveTo>
                    <a:pt x="78" y="1"/>
                  </a:moveTo>
                  <a:lnTo>
                    <a:pt x="1" y="12"/>
                  </a:lnTo>
                  <a:cubicBezTo>
                    <a:pt x="56" y="78"/>
                    <a:pt x="134" y="179"/>
                    <a:pt x="179" y="256"/>
                  </a:cubicBezTo>
                  <a:cubicBezTo>
                    <a:pt x="223" y="323"/>
                    <a:pt x="256" y="412"/>
                    <a:pt x="290" y="490"/>
                  </a:cubicBezTo>
                  <a:cubicBezTo>
                    <a:pt x="334" y="568"/>
                    <a:pt x="367" y="646"/>
                    <a:pt x="434" y="713"/>
                  </a:cubicBezTo>
                  <a:cubicBezTo>
                    <a:pt x="490" y="790"/>
                    <a:pt x="557" y="846"/>
                    <a:pt x="646" y="869"/>
                  </a:cubicBezTo>
                  <a:cubicBezTo>
                    <a:pt x="557" y="835"/>
                    <a:pt x="490" y="780"/>
                    <a:pt x="446" y="713"/>
                  </a:cubicBezTo>
                  <a:cubicBezTo>
                    <a:pt x="390" y="635"/>
                    <a:pt x="345" y="557"/>
                    <a:pt x="312" y="479"/>
                  </a:cubicBezTo>
                  <a:cubicBezTo>
                    <a:pt x="278" y="401"/>
                    <a:pt x="256" y="312"/>
                    <a:pt x="212" y="234"/>
                  </a:cubicBezTo>
                  <a:cubicBezTo>
                    <a:pt x="179" y="157"/>
                    <a:pt x="134" y="78"/>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18"/>
            <p:cNvSpPr/>
            <p:nvPr/>
          </p:nvSpPr>
          <p:spPr>
            <a:xfrm>
              <a:off x="4302564" y="1948451"/>
              <a:ext cx="29550" cy="29550"/>
            </a:xfrm>
            <a:custGeom>
              <a:avLst/>
              <a:gdLst/>
              <a:ahLst/>
              <a:cxnLst/>
              <a:rect l="l" t="t" r="r" b="b"/>
              <a:pathLst>
                <a:path w="847" h="847" extrusionOk="0">
                  <a:moveTo>
                    <a:pt x="112" y="1"/>
                  </a:moveTo>
                  <a:lnTo>
                    <a:pt x="1" y="12"/>
                  </a:lnTo>
                  <a:cubicBezTo>
                    <a:pt x="68" y="56"/>
                    <a:pt x="201" y="157"/>
                    <a:pt x="257" y="234"/>
                  </a:cubicBezTo>
                  <a:lnTo>
                    <a:pt x="424" y="468"/>
                  </a:lnTo>
                  <a:cubicBezTo>
                    <a:pt x="468" y="546"/>
                    <a:pt x="535" y="624"/>
                    <a:pt x="601" y="691"/>
                  </a:cubicBezTo>
                  <a:cubicBezTo>
                    <a:pt x="668" y="757"/>
                    <a:pt x="747" y="812"/>
                    <a:pt x="846" y="846"/>
                  </a:cubicBezTo>
                  <a:cubicBezTo>
                    <a:pt x="747" y="812"/>
                    <a:pt x="680" y="746"/>
                    <a:pt x="613" y="679"/>
                  </a:cubicBezTo>
                  <a:cubicBezTo>
                    <a:pt x="546" y="612"/>
                    <a:pt x="502" y="535"/>
                    <a:pt x="457" y="446"/>
                  </a:cubicBezTo>
                  <a:cubicBezTo>
                    <a:pt x="401" y="368"/>
                    <a:pt x="357" y="279"/>
                    <a:pt x="302" y="201"/>
                  </a:cubicBezTo>
                  <a:cubicBezTo>
                    <a:pt x="246" y="123"/>
                    <a:pt x="201" y="56"/>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18"/>
            <p:cNvSpPr/>
            <p:nvPr/>
          </p:nvSpPr>
          <p:spPr>
            <a:xfrm>
              <a:off x="4323532" y="1950021"/>
              <a:ext cx="29166" cy="19049"/>
            </a:xfrm>
            <a:custGeom>
              <a:avLst/>
              <a:gdLst/>
              <a:ahLst/>
              <a:cxnLst/>
              <a:rect l="l" t="t" r="r" b="b"/>
              <a:pathLst>
                <a:path w="836" h="546" extrusionOk="0">
                  <a:moveTo>
                    <a:pt x="0" y="0"/>
                  </a:moveTo>
                  <a:cubicBezTo>
                    <a:pt x="123" y="100"/>
                    <a:pt x="257" y="256"/>
                    <a:pt x="390" y="367"/>
                  </a:cubicBezTo>
                  <a:cubicBezTo>
                    <a:pt x="512" y="468"/>
                    <a:pt x="668" y="545"/>
                    <a:pt x="835" y="545"/>
                  </a:cubicBezTo>
                  <a:cubicBezTo>
                    <a:pt x="668" y="534"/>
                    <a:pt x="524" y="445"/>
                    <a:pt x="412" y="334"/>
                  </a:cubicBezTo>
                  <a:cubicBezTo>
                    <a:pt x="301" y="223"/>
                    <a:pt x="235" y="122"/>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18"/>
            <p:cNvSpPr/>
            <p:nvPr/>
          </p:nvSpPr>
          <p:spPr>
            <a:xfrm>
              <a:off x="4296354" y="1936834"/>
              <a:ext cx="27212" cy="12455"/>
            </a:xfrm>
            <a:custGeom>
              <a:avLst/>
              <a:gdLst/>
              <a:ahLst/>
              <a:cxnLst/>
              <a:rect l="l" t="t" r="r" b="b"/>
              <a:pathLst>
                <a:path w="780" h="357" extrusionOk="0">
                  <a:moveTo>
                    <a:pt x="779" y="0"/>
                  </a:moveTo>
                  <a:cubicBezTo>
                    <a:pt x="502" y="33"/>
                    <a:pt x="223" y="144"/>
                    <a:pt x="1" y="312"/>
                  </a:cubicBezTo>
                  <a:lnTo>
                    <a:pt x="35" y="356"/>
                  </a:lnTo>
                  <a:cubicBezTo>
                    <a:pt x="246" y="178"/>
                    <a:pt x="502" y="55"/>
                    <a:pt x="7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18"/>
            <p:cNvSpPr/>
            <p:nvPr/>
          </p:nvSpPr>
          <p:spPr>
            <a:xfrm>
              <a:off x="4313833" y="1933729"/>
              <a:ext cx="36911" cy="15909"/>
            </a:xfrm>
            <a:custGeom>
              <a:avLst/>
              <a:gdLst/>
              <a:ahLst/>
              <a:cxnLst/>
              <a:rect l="l" t="t" r="r" b="b"/>
              <a:pathLst>
                <a:path w="1058" h="456" extrusionOk="0">
                  <a:moveTo>
                    <a:pt x="1057" y="0"/>
                  </a:moveTo>
                  <a:cubicBezTo>
                    <a:pt x="690" y="78"/>
                    <a:pt x="335" y="211"/>
                    <a:pt x="1" y="411"/>
                  </a:cubicBezTo>
                  <a:lnTo>
                    <a:pt x="78" y="456"/>
                  </a:lnTo>
                  <a:cubicBezTo>
                    <a:pt x="390" y="233"/>
                    <a:pt x="701" y="100"/>
                    <a:pt x="10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18"/>
            <p:cNvSpPr/>
            <p:nvPr/>
          </p:nvSpPr>
          <p:spPr>
            <a:xfrm>
              <a:off x="4328975" y="1945765"/>
              <a:ext cx="32620" cy="5826"/>
            </a:xfrm>
            <a:custGeom>
              <a:avLst/>
              <a:gdLst/>
              <a:ahLst/>
              <a:cxnLst/>
              <a:rect l="l" t="t" r="r" b="b"/>
              <a:pathLst>
                <a:path w="935" h="167" extrusionOk="0">
                  <a:moveTo>
                    <a:pt x="732" y="0"/>
                  </a:moveTo>
                  <a:cubicBezTo>
                    <a:pt x="485" y="0"/>
                    <a:pt x="236" y="48"/>
                    <a:pt x="0" y="145"/>
                  </a:cubicBezTo>
                  <a:lnTo>
                    <a:pt x="12" y="167"/>
                  </a:lnTo>
                  <a:cubicBezTo>
                    <a:pt x="256" y="49"/>
                    <a:pt x="544" y="9"/>
                    <a:pt x="822" y="9"/>
                  </a:cubicBezTo>
                  <a:cubicBezTo>
                    <a:pt x="860" y="9"/>
                    <a:pt x="897" y="10"/>
                    <a:pt x="934" y="11"/>
                  </a:cubicBezTo>
                  <a:cubicBezTo>
                    <a:pt x="867" y="4"/>
                    <a:pt x="799" y="0"/>
                    <a:pt x="73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18"/>
            <p:cNvSpPr/>
            <p:nvPr/>
          </p:nvSpPr>
          <p:spPr>
            <a:xfrm>
              <a:off x="4197794" y="1870650"/>
              <a:ext cx="53238" cy="80625"/>
            </a:xfrm>
            <a:custGeom>
              <a:avLst/>
              <a:gdLst/>
              <a:ahLst/>
              <a:cxnLst/>
              <a:rect l="l" t="t" r="r" b="b"/>
              <a:pathLst>
                <a:path w="1526" h="2311" extrusionOk="0">
                  <a:moveTo>
                    <a:pt x="935" y="0"/>
                  </a:moveTo>
                  <a:cubicBezTo>
                    <a:pt x="487" y="0"/>
                    <a:pt x="131" y="455"/>
                    <a:pt x="79" y="685"/>
                  </a:cubicBezTo>
                  <a:cubicBezTo>
                    <a:pt x="23" y="919"/>
                    <a:pt x="1" y="1396"/>
                    <a:pt x="312" y="1908"/>
                  </a:cubicBezTo>
                  <a:cubicBezTo>
                    <a:pt x="516" y="2255"/>
                    <a:pt x="658" y="2310"/>
                    <a:pt x="729" y="2310"/>
                  </a:cubicBezTo>
                  <a:cubicBezTo>
                    <a:pt x="762" y="2310"/>
                    <a:pt x="779" y="2298"/>
                    <a:pt x="779" y="2298"/>
                  </a:cubicBezTo>
                  <a:lnTo>
                    <a:pt x="791" y="2231"/>
                  </a:lnTo>
                  <a:cubicBezTo>
                    <a:pt x="791" y="2231"/>
                    <a:pt x="1002" y="2197"/>
                    <a:pt x="1147" y="2019"/>
                  </a:cubicBezTo>
                  <a:cubicBezTo>
                    <a:pt x="1291" y="1853"/>
                    <a:pt x="1336" y="1708"/>
                    <a:pt x="1425" y="1330"/>
                  </a:cubicBezTo>
                  <a:cubicBezTo>
                    <a:pt x="1525" y="952"/>
                    <a:pt x="1525" y="84"/>
                    <a:pt x="1024" y="7"/>
                  </a:cubicBezTo>
                  <a:cubicBezTo>
                    <a:pt x="994" y="2"/>
                    <a:pt x="964" y="0"/>
                    <a:pt x="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18"/>
            <p:cNvSpPr/>
            <p:nvPr/>
          </p:nvSpPr>
          <p:spPr>
            <a:xfrm>
              <a:off x="4198213" y="1870650"/>
              <a:ext cx="37295" cy="60774"/>
            </a:xfrm>
            <a:custGeom>
              <a:avLst/>
              <a:gdLst/>
              <a:ahLst/>
              <a:cxnLst/>
              <a:rect l="l" t="t" r="r" b="b"/>
              <a:pathLst>
                <a:path w="1069" h="1742" extrusionOk="0">
                  <a:moveTo>
                    <a:pt x="923" y="0"/>
                  </a:moveTo>
                  <a:cubicBezTo>
                    <a:pt x="475" y="0"/>
                    <a:pt x="119" y="455"/>
                    <a:pt x="67" y="685"/>
                  </a:cubicBezTo>
                  <a:cubicBezTo>
                    <a:pt x="23" y="896"/>
                    <a:pt x="0" y="1297"/>
                    <a:pt x="211" y="1742"/>
                  </a:cubicBezTo>
                  <a:cubicBezTo>
                    <a:pt x="300" y="1663"/>
                    <a:pt x="379" y="1564"/>
                    <a:pt x="445" y="1463"/>
                  </a:cubicBezTo>
                  <a:cubicBezTo>
                    <a:pt x="623" y="1230"/>
                    <a:pt x="757" y="963"/>
                    <a:pt x="856" y="685"/>
                  </a:cubicBezTo>
                  <a:cubicBezTo>
                    <a:pt x="901" y="551"/>
                    <a:pt x="945" y="407"/>
                    <a:pt x="990" y="262"/>
                  </a:cubicBezTo>
                  <a:cubicBezTo>
                    <a:pt x="1012" y="185"/>
                    <a:pt x="1034" y="96"/>
                    <a:pt x="1068" y="29"/>
                  </a:cubicBezTo>
                  <a:cubicBezTo>
                    <a:pt x="1057" y="17"/>
                    <a:pt x="1034" y="17"/>
                    <a:pt x="1012" y="7"/>
                  </a:cubicBezTo>
                  <a:cubicBezTo>
                    <a:pt x="982" y="2"/>
                    <a:pt x="952" y="0"/>
                    <a:pt x="9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18"/>
            <p:cNvSpPr/>
            <p:nvPr/>
          </p:nvSpPr>
          <p:spPr>
            <a:xfrm>
              <a:off x="4227694" y="1876302"/>
              <a:ext cx="9350" cy="26410"/>
            </a:xfrm>
            <a:custGeom>
              <a:avLst/>
              <a:gdLst/>
              <a:ahLst/>
              <a:cxnLst/>
              <a:rect l="l" t="t" r="r" b="b"/>
              <a:pathLst>
                <a:path w="268" h="757" extrusionOk="0">
                  <a:moveTo>
                    <a:pt x="268" y="0"/>
                  </a:moveTo>
                  <a:lnTo>
                    <a:pt x="268" y="0"/>
                  </a:lnTo>
                  <a:cubicBezTo>
                    <a:pt x="212" y="245"/>
                    <a:pt x="123" y="467"/>
                    <a:pt x="1" y="678"/>
                  </a:cubicBezTo>
                  <a:lnTo>
                    <a:pt x="34" y="757"/>
                  </a:lnTo>
                  <a:cubicBezTo>
                    <a:pt x="145" y="523"/>
                    <a:pt x="223" y="245"/>
                    <a:pt x="2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18"/>
            <p:cNvSpPr/>
            <p:nvPr/>
          </p:nvSpPr>
          <p:spPr>
            <a:xfrm>
              <a:off x="4215657" y="1894130"/>
              <a:ext cx="13990" cy="17479"/>
            </a:xfrm>
            <a:custGeom>
              <a:avLst/>
              <a:gdLst/>
              <a:ahLst/>
              <a:cxnLst/>
              <a:rect l="l" t="t" r="r" b="b"/>
              <a:pathLst>
                <a:path w="401" h="501" extrusionOk="0">
                  <a:moveTo>
                    <a:pt x="1" y="1"/>
                  </a:moveTo>
                  <a:lnTo>
                    <a:pt x="1" y="1"/>
                  </a:lnTo>
                  <a:cubicBezTo>
                    <a:pt x="79" y="78"/>
                    <a:pt x="168" y="145"/>
                    <a:pt x="235" y="223"/>
                  </a:cubicBezTo>
                  <a:cubicBezTo>
                    <a:pt x="267" y="256"/>
                    <a:pt x="301" y="301"/>
                    <a:pt x="324" y="345"/>
                  </a:cubicBezTo>
                  <a:cubicBezTo>
                    <a:pt x="346" y="390"/>
                    <a:pt x="356" y="446"/>
                    <a:pt x="368" y="501"/>
                  </a:cubicBezTo>
                  <a:lnTo>
                    <a:pt x="401" y="468"/>
                  </a:lnTo>
                  <a:cubicBezTo>
                    <a:pt x="390" y="412"/>
                    <a:pt x="390" y="379"/>
                    <a:pt x="356" y="335"/>
                  </a:cubicBezTo>
                  <a:cubicBezTo>
                    <a:pt x="334" y="279"/>
                    <a:pt x="301" y="234"/>
                    <a:pt x="257" y="201"/>
                  </a:cubicBezTo>
                  <a:cubicBezTo>
                    <a:pt x="178" y="123"/>
                    <a:pt x="90"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18"/>
            <p:cNvSpPr/>
            <p:nvPr/>
          </p:nvSpPr>
          <p:spPr>
            <a:xfrm>
              <a:off x="4228077" y="1895282"/>
              <a:ext cx="13641" cy="29166"/>
            </a:xfrm>
            <a:custGeom>
              <a:avLst/>
              <a:gdLst/>
              <a:ahLst/>
              <a:cxnLst/>
              <a:rect l="l" t="t" r="r" b="b"/>
              <a:pathLst>
                <a:path w="391" h="836" extrusionOk="0">
                  <a:moveTo>
                    <a:pt x="390" y="1"/>
                  </a:moveTo>
                  <a:cubicBezTo>
                    <a:pt x="312" y="268"/>
                    <a:pt x="178" y="512"/>
                    <a:pt x="0" y="713"/>
                  </a:cubicBezTo>
                  <a:lnTo>
                    <a:pt x="34" y="835"/>
                  </a:lnTo>
                  <a:cubicBezTo>
                    <a:pt x="201" y="601"/>
                    <a:pt x="334" y="268"/>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18"/>
            <p:cNvSpPr/>
            <p:nvPr/>
          </p:nvSpPr>
          <p:spPr>
            <a:xfrm>
              <a:off x="4208680" y="1919355"/>
              <a:ext cx="18665" cy="19851"/>
            </a:xfrm>
            <a:custGeom>
              <a:avLst/>
              <a:gdLst/>
              <a:ahLst/>
              <a:cxnLst/>
              <a:rect l="l" t="t" r="r" b="b"/>
              <a:pathLst>
                <a:path w="535" h="569" extrusionOk="0">
                  <a:moveTo>
                    <a:pt x="0" y="0"/>
                  </a:moveTo>
                  <a:cubicBezTo>
                    <a:pt x="89" y="101"/>
                    <a:pt x="201" y="168"/>
                    <a:pt x="290" y="257"/>
                  </a:cubicBezTo>
                  <a:cubicBezTo>
                    <a:pt x="390" y="334"/>
                    <a:pt x="457" y="445"/>
                    <a:pt x="490" y="568"/>
                  </a:cubicBezTo>
                  <a:lnTo>
                    <a:pt x="534" y="556"/>
                  </a:lnTo>
                  <a:cubicBezTo>
                    <a:pt x="501" y="423"/>
                    <a:pt x="412" y="312"/>
                    <a:pt x="312" y="234"/>
                  </a:cubicBezTo>
                  <a:cubicBezTo>
                    <a:pt x="212" y="145"/>
                    <a:pt x="101"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18"/>
            <p:cNvSpPr/>
            <p:nvPr/>
          </p:nvSpPr>
          <p:spPr>
            <a:xfrm>
              <a:off x="4227694" y="1909656"/>
              <a:ext cx="15944" cy="26794"/>
            </a:xfrm>
            <a:custGeom>
              <a:avLst/>
              <a:gdLst/>
              <a:ahLst/>
              <a:cxnLst/>
              <a:rect l="l" t="t" r="r" b="b"/>
              <a:pathLst>
                <a:path w="457" h="768" extrusionOk="0">
                  <a:moveTo>
                    <a:pt x="456" y="1"/>
                  </a:moveTo>
                  <a:cubicBezTo>
                    <a:pt x="456" y="78"/>
                    <a:pt x="434" y="145"/>
                    <a:pt x="401" y="212"/>
                  </a:cubicBezTo>
                  <a:cubicBezTo>
                    <a:pt x="367" y="278"/>
                    <a:pt x="334" y="334"/>
                    <a:pt x="290" y="390"/>
                  </a:cubicBezTo>
                  <a:cubicBezTo>
                    <a:pt x="201" y="512"/>
                    <a:pt x="123" y="624"/>
                    <a:pt x="1" y="713"/>
                  </a:cubicBezTo>
                  <a:lnTo>
                    <a:pt x="1" y="768"/>
                  </a:lnTo>
                  <a:cubicBezTo>
                    <a:pt x="123" y="679"/>
                    <a:pt x="234" y="523"/>
                    <a:pt x="312" y="412"/>
                  </a:cubicBezTo>
                  <a:cubicBezTo>
                    <a:pt x="345" y="345"/>
                    <a:pt x="390" y="290"/>
                    <a:pt x="412" y="212"/>
                  </a:cubicBezTo>
                  <a:cubicBezTo>
                    <a:pt x="446" y="145"/>
                    <a:pt x="456" y="78"/>
                    <a:pt x="4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18"/>
            <p:cNvSpPr/>
            <p:nvPr/>
          </p:nvSpPr>
          <p:spPr>
            <a:xfrm>
              <a:off x="4436466" y="1913214"/>
              <a:ext cx="87742" cy="66635"/>
            </a:xfrm>
            <a:custGeom>
              <a:avLst/>
              <a:gdLst/>
              <a:ahLst/>
              <a:cxnLst/>
              <a:rect l="l" t="t" r="r" b="b"/>
              <a:pathLst>
                <a:path w="2515" h="1910" extrusionOk="0">
                  <a:moveTo>
                    <a:pt x="1142" y="0"/>
                  </a:moveTo>
                  <a:cubicBezTo>
                    <a:pt x="1070" y="0"/>
                    <a:pt x="997" y="7"/>
                    <a:pt x="923" y="21"/>
                  </a:cubicBezTo>
                  <a:cubicBezTo>
                    <a:pt x="456" y="99"/>
                    <a:pt x="312" y="199"/>
                    <a:pt x="312" y="199"/>
                  </a:cubicBezTo>
                  <a:lnTo>
                    <a:pt x="389" y="265"/>
                  </a:lnTo>
                  <a:cubicBezTo>
                    <a:pt x="389" y="265"/>
                    <a:pt x="0" y="666"/>
                    <a:pt x="56" y="1111"/>
                  </a:cubicBezTo>
                  <a:cubicBezTo>
                    <a:pt x="122" y="1545"/>
                    <a:pt x="468" y="1812"/>
                    <a:pt x="990" y="1889"/>
                  </a:cubicBezTo>
                  <a:cubicBezTo>
                    <a:pt x="1068" y="1903"/>
                    <a:pt x="1147" y="1909"/>
                    <a:pt x="1225" y="1909"/>
                  </a:cubicBezTo>
                  <a:cubicBezTo>
                    <a:pt x="1655" y="1909"/>
                    <a:pt x="2062" y="1717"/>
                    <a:pt x="2269" y="1500"/>
                  </a:cubicBezTo>
                  <a:cubicBezTo>
                    <a:pt x="2514" y="1244"/>
                    <a:pt x="2514" y="722"/>
                    <a:pt x="2180" y="433"/>
                  </a:cubicBezTo>
                  <a:cubicBezTo>
                    <a:pt x="1899" y="189"/>
                    <a:pt x="1531" y="0"/>
                    <a:pt x="11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18"/>
            <p:cNvSpPr/>
            <p:nvPr/>
          </p:nvSpPr>
          <p:spPr>
            <a:xfrm>
              <a:off x="4488450" y="1916249"/>
              <a:ext cx="35760" cy="56692"/>
            </a:xfrm>
            <a:custGeom>
              <a:avLst/>
              <a:gdLst/>
              <a:ahLst/>
              <a:cxnLst/>
              <a:rect l="l" t="t" r="r" b="b"/>
              <a:pathLst>
                <a:path w="1025" h="1625" extrusionOk="0">
                  <a:moveTo>
                    <a:pt x="123" y="0"/>
                  </a:moveTo>
                  <a:cubicBezTo>
                    <a:pt x="112" y="45"/>
                    <a:pt x="112" y="79"/>
                    <a:pt x="101" y="112"/>
                  </a:cubicBezTo>
                  <a:cubicBezTo>
                    <a:pt x="78" y="245"/>
                    <a:pt x="56" y="368"/>
                    <a:pt x="34" y="490"/>
                  </a:cubicBezTo>
                  <a:cubicBezTo>
                    <a:pt x="12" y="724"/>
                    <a:pt x="1" y="968"/>
                    <a:pt x="90" y="1202"/>
                  </a:cubicBezTo>
                  <a:cubicBezTo>
                    <a:pt x="157" y="1391"/>
                    <a:pt x="301" y="1547"/>
                    <a:pt x="490" y="1624"/>
                  </a:cubicBezTo>
                  <a:cubicBezTo>
                    <a:pt x="601" y="1569"/>
                    <a:pt x="701" y="1491"/>
                    <a:pt x="779" y="1413"/>
                  </a:cubicBezTo>
                  <a:cubicBezTo>
                    <a:pt x="1024" y="1157"/>
                    <a:pt x="1024" y="635"/>
                    <a:pt x="690" y="346"/>
                  </a:cubicBezTo>
                  <a:cubicBezTo>
                    <a:pt x="523" y="201"/>
                    <a:pt x="335" y="79"/>
                    <a:pt x="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18"/>
            <p:cNvSpPr/>
            <p:nvPr/>
          </p:nvSpPr>
          <p:spPr>
            <a:xfrm>
              <a:off x="4449654" y="1923646"/>
              <a:ext cx="4291" cy="39981"/>
            </a:xfrm>
            <a:custGeom>
              <a:avLst/>
              <a:gdLst/>
              <a:ahLst/>
              <a:cxnLst/>
              <a:rect l="l" t="t" r="r" b="b"/>
              <a:pathLst>
                <a:path w="123" h="1146" extrusionOk="0">
                  <a:moveTo>
                    <a:pt x="78" y="0"/>
                  </a:moveTo>
                  <a:lnTo>
                    <a:pt x="23" y="11"/>
                  </a:lnTo>
                  <a:cubicBezTo>
                    <a:pt x="56" y="33"/>
                    <a:pt x="67" y="100"/>
                    <a:pt x="67" y="144"/>
                  </a:cubicBezTo>
                  <a:cubicBezTo>
                    <a:pt x="67" y="200"/>
                    <a:pt x="56" y="245"/>
                    <a:pt x="45" y="289"/>
                  </a:cubicBezTo>
                  <a:cubicBezTo>
                    <a:pt x="23" y="389"/>
                    <a:pt x="11" y="478"/>
                    <a:pt x="1" y="579"/>
                  </a:cubicBezTo>
                  <a:cubicBezTo>
                    <a:pt x="1" y="678"/>
                    <a:pt x="1" y="779"/>
                    <a:pt x="11" y="868"/>
                  </a:cubicBezTo>
                  <a:cubicBezTo>
                    <a:pt x="23" y="967"/>
                    <a:pt x="56" y="1068"/>
                    <a:pt x="112" y="1145"/>
                  </a:cubicBezTo>
                  <a:cubicBezTo>
                    <a:pt x="56" y="1068"/>
                    <a:pt x="34" y="967"/>
                    <a:pt x="23" y="868"/>
                  </a:cubicBezTo>
                  <a:cubicBezTo>
                    <a:pt x="11" y="779"/>
                    <a:pt x="23" y="678"/>
                    <a:pt x="34" y="579"/>
                  </a:cubicBezTo>
                  <a:cubicBezTo>
                    <a:pt x="45" y="490"/>
                    <a:pt x="56" y="389"/>
                    <a:pt x="78" y="300"/>
                  </a:cubicBezTo>
                  <a:cubicBezTo>
                    <a:pt x="100" y="256"/>
                    <a:pt x="112" y="200"/>
                    <a:pt x="112" y="156"/>
                  </a:cubicBezTo>
                  <a:cubicBezTo>
                    <a:pt x="123" y="100"/>
                    <a:pt x="112" y="45"/>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18"/>
            <p:cNvSpPr/>
            <p:nvPr/>
          </p:nvSpPr>
          <p:spPr>
            <a:xfrm>
              <a:off x="4477983" y="1946498"/>
              <a:ext cx="22154" cy="21421"/>
            </a:xfrm>
            <a:custGeom>
              <a:avLst/>
              <a:gdLst/>
              <a:ahLst/>
              <a:cxnLst/>
              <a:rect l="l" t="t" r="r" b="b"/>
              <a:pathLst>
                <a:path w="635" h="614" extrusionOk="0">
                  <a:moveTo>
                    <a:pt x="0" y="1"/>
                  </a:moveTo>
                  <a:lnTo>
                    <a:pt x="0" y="1"/>
                  </a:lnTo>
                  <a:cubicBezTo>
                    <a:pt x="78" y="112"/>
                    <a:pt x="212" y="279"/>
                    <a:pt x="301" y="379"/>
                  </a:cubicBezTo>
                  <a:cubicBezTo>
                    <a:pt x="401" y="480"/>
                    <a:pt x="512" y="557"/>
                    <a:pt x="635" y="613"/>
                  </a:cubicBezTo>
                  <a:cubicBezTo>
                    <a:pt x="512" y="546"/>
                    <a:pt x="412" y="457"/>
                    <a:pt x="323" y="357"/>
                  </a:cubicBezTo>
                  <a:cubicBezTo>
                    <a:pt x="234" y="257"/>
                    <a:pt x="167" y="146"/>
                    <a:pt x="101" y="35"/>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18"/>
            <p:cNvSpPr/>
            <p:nvPr/>
          </p:nvSpPr>
          <p:spPr>
            <a:xfrm>
              <a:off x="4455096" y="1919355"/>
              <a:ext cx="19432" cy="8513"/>
            </a:xfrm>
            <a:custGeom>
              <a:avLst/>
              <a:gdLst/>
              <a:ahLst/>
              <a:cxnLst/>
              <a:rect l="l" t="t" r="r" b="b"/>
              <a:pathLst>
                <a:path w="557" h="244" extrusionOk="0">
                  <a:moveTo>
                    <a:pt x="556" y="0"/>
                  </a:moveTo>
                  <a:lnTo>
                    <a:pt x="556" y="0"/>
                  </a:lnTo>
                  <a:cubicBezTo>
                    <a:pt x="467" y="34"/>
                    <a:pt x="379" y="101"/>
                    <a:pt x="290" y="145"/>
                  </a:cubicBezTo>
                  <a:cubicBezTo>
                    <a:pt x="231" y="167"/>
                    <a:pt x="164" y="184"/>
                    <a:pt x="102" y="184"/>
                  </a:cubicBezTo>
                  <a:cubicBezTo>
                    <a:pt x="69" y="184"/>
                    <a:pt x="38" y="179"/>
                    <a:pt x="11" y="168"/>
                  </a:cubicBezTo>
                  <a:lnTo>
                    <a:pt x="0" y="223"/>
                  </a:lnTo>
                  <a:cubicBezTo>
                    <a:pt x="38" y="231"/>
                    <a:pt x="71" y="244"/>
                    <a:pt x="107" y="244"/>
                  </a:cubicBezTo>
                  <a:cubicBezTo>
                    <a:pt x="122" y="244"/>
                    <a:pt x="139" y="241"/>
                    <a:pt x="156" y="234"/>
                  </a:cubicBezTo>
                  <a:cubicBezTo>
                    <a:pt x="211" y="223"/>
                    <a:pt x="256" y="201"/>
                    <a:pt x="300" y="178"/>
                  </a:cubicBezTo>
                  <a:cubicBezTo>
                    <a:pt x="389" y="123"/>
                    <a:pt x="467" y="45"/>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18"/>
            <p:cNvSpPr/>
            <p:nvPr/>
          </p:nvSpPr>
          <p:spPr>
            <a:xfrm>
              <a:off x="4459353" y="1930623"/>
              <a:ext cx="36911" cy="39597"/>
            </a:xfrm>
            <a:custGeom>
              <a:avLst/>
              <a:gdLst/>
              <a:ahLst/>
              <a:cxnLst/>
              <a:rect l="l" t="t" r="r" b="b"/>
              <a:pathLst>
                <a:path w="1058" h="1135" extrusionOk="0">
                  <a:moveTo>
                    <a:pt x="0" y="0"/>
                  </a:moveTo>
                  <a:cubicBezTo>
                    <a:pt x="134" y="156"/>
                    <a:pt x="190" y="389"/>
                    <a:pt x="245" y="589"/>
                  </a:cubicBezTo>
                  <a:cubicBezTo>
                    <a:pt x="267" y="690"/>
                    <a:pt x="301" y="790"/>
                    <a:pt x="345" y="890"/>
                  </a:cubicBezTo>
                  <a:cubicBezTo>
                    <a:pt x="390" y="979"/>
                    <a:pt x="445" y="1068"/>
                    <a:pt x="523" y="1135"/>
                  </a:cubicBezTo>
                  <a:cubicBezTo>
                    <a:pt x="457" y="1068"/>
                    <a:pt x="401" y="968"/>
                    <a:pt x="368" y="879"/>
                  </a:cubicBezTo>
                  <a:cubicBezTo>
                    <a:pt x="323" y="779"/>
                    <a:pt x="301" y="678"/>
                    <a:pt x="279" y="579"/>
                  </a:cubicBezTo>
                  <a:cubicBezTo>
                    <a:pt x="257" y="478"/>
                    <a:pt x="245" y="379"/>
                    <a:pt x="212" y="278"/>
                  </a:cubicBezTo>
                  <a:cubicBezTo>
                    <a:pt x="200" y="233"/>
                    <a:pt x="190" y="201"/>
                    <a:pt x="168" y="156"/>
                  </a:cubicBezTo>
                  <a:lnTo>
                    <a:pt x="168" y="156"/>
                  </a:lnTo>
                  <a:cubicBezTo>
                    <a:pt x="245" y="178"/>
                    <a:pt x="323" y="189"/>
                    <a:pt x="398" y="189"/>
                  </a:cubicBezTo>
                  <a:cubicBezTo>
                    <a:pt x="473" y="189"/>
                    <a:pt x="546" y="178"/>
                    <a:pt x="612" y="156"/>
                  </a:cubicBezTo>
                  <a:cubicBezTo>
                    <a:pt x="690" y="134"/>
                    <a:pt x="757" y="100"/>
                    <a:pt x="835" y="78"/>
                  </a:cubicBezTo>
                  <a:cubicBezTo>
                    <a:pt x="889" y="60"/>
                    <a:pt x="950" y="42"/>
                    <a:pt x="1013" y="42"/>
                  </a:cubicBezTo>
                  <a:cubicBezTo>
                    <a:pt x="1028" y="42"/>
                    <a:pt x="1043" y="43"/>
                    <a:pt x="1057" y="45"/>
                  </a:cubicBezTo>
                  <a:cubicBezTo>
                    <a:pt x="1036" y="42"/>
                    <a:pt x="1015" y="40"/>
                    <a:pt x="994" y="40"/>
                  </a:cubicBezTo>
                  <a:cubicBezTo>
                    <a:pt x="938" y="40"/>
                    <a:pt x="884" y="51"/>
                    <a:pt x="835" y="67"/>
                  </a:cubicBezTo>
                  <a:cubicBezTo>
                    <a:pt x="757" y="89"/>
                    <a:pt x="679" y="112"/>
                    <a:pt x="612" y="134"/>
                  </a:cubicBezTo>
                  <a:cubicBezTo>
                    <a:pt x="558" y="146"/>
                    <a:pt x="502" y="152"/>
                    <a:pt x="446" y="152"/>
                  </a:cubicBezTo>
                  <a:cubicBezTo>
                    <a:pt x="352" y="152"/>
                    <a:pt x="258" y="135"/>
                    <a:pt x="168" y="100"/>
                  </a:cubicBezTo>
                  <a:lnTo>
                    <a:pt x="156" y="134"/>
                  </a:lnTo>
                  <a:cubicBezTo>
                    <a:pt x="134" y="78"/>
                    <a:pt x="111" y="56"/>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18"/>
            <p:cNvSpPr/>
            <p:nvPr/>
          </p:nvSpPr>
          <p:spPr>
            <a:xfrm>
              <a:off x="4477181" y="1943811"/>
              <a:ext cx="38062" cy="8582"/>
            </a:xfrm>
            <a:custGeom>
              <a:avLst/>
              <a:gdLst/>
              <a:ahLst/>
              <a:cxnLst/>
              <a:rect l="l" t="t" r="r" b="b"/>
              <a:pathLst>
                <a:path w="1091" h="246" extrusionOk="0">
                  <a:moveTo>
                    <a:pt x="1" y="1"/>
                  </a:moveTo>
                  <a:lnTo>
                    <a:pt x="35" y="78"/>
                  </a:lnTo>
                  <a:cubicBezTo>
                    <a:pt x="223" y="122"/>
                    <a:pt x="368" y="145"/>
                    <a:pt x="557" y="145"/>
                  </a:cubicBezTo>
                  <a:cubicBezTo>
                    <a:pt x="628" y="137"/>
                    <a:pt x="693" y="129"/>
                    <a:pt x="760" y="129"/>
                  </a:cubicBezTo>
                  <a:cubicBezTo>
                    <a:pt x="788" y="129"/>
                    <a:pt x="817" y="131"/>
                    <a:pt x="846" y="134"/>
                  </a:cubicBezTo>
                  <a:cubicBezTo>
                    <a:pt x="935" y="145"/>
                    <a:pt x="1024" y="167"/>
                    <a:pt x="1091" y="245"/>
                  </a:cubicBezTo>
                  <a:cubicBezTo>
                    <a:pt x="1036" y="167"/>
                    <a:pt x="935" y="134"/>
                    <a:pt x="846" y="122"/>
                  </a:cubicBezTo>
                  <a:cubicBezTo>
                    <a:pt x="746" y="112"/>
                    <a:pt x="658" y="112"/>
                    <a:pt x="557" y="112"/>
                  </a:cubicBezTo>
                  <a:cubicBezTo>
                    <a:pt x="379" y="112"/>
                    <a:pt x="179"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18"/>
            <p:cNvSpPr/>
            <p:nvPr/>
          </p:nvSpPr>
          <p:spPr>
            <a:xfrm>
              <a:off x="4545876" y="1846543"/>
              <a:ext cx="93533" cy="60111"/>
            </a:xfrm>
            <a:custGeom>
              <a:avLst/>
              <a:gdLst/>
              <a:ahLst/>
              <a:cxnLst/>
              <a:rect l="l" t="t" r="r" b="b"/>
              <a:pathLst>
                <a:path w="2681" h="1723" extrusionOk="0">
                  <a:moveTo>
                    <a:pt x="1392" y="1"/>
                  </a:moveTo>
                  <a:cubicBezTo>
                    <a:pt x="1176" y="1"/>
                    <a:pt x="947" y="28"/>
                    <a:pt x="723" y="97"/>
                  </a:cubicBezTo>
                  <a:cubicBezTo>
                    <a:pt x="246" y="230"/>
                    <a:pt x="12" y="486"/>
                    <a:pt x="12" y="486"/>
                  </a:cubicBezTo>
                  <a:lnTo>
                    <a:pt x="90" y="486"/>
                  </a:lnTo>
                  <a:cubicBezTo>
                    <a:pt x="90" y="486"/>
                    <a:pt x="1" y="698"/>
                    <a:pt x="256" y="1131"/>
                  </a:cubicBezTo>
                  <a:cubicBezTo>
                    <a:pt x="452" y="1487"/>
                    <a:pt x="670" y="1722"/>
                    <a:pt x="1079" y="1722"/>
                  </a:cubicBezTo>
                  <a:cubicBezTo>
                    <a:pt x="1181" y="1722"/>
                    <a:pt x="1296" y="1707"/>
                    <a:pt x="1425" y="1676"/>
                  </a:cubicBezTo>
                  <a:cubicBezTo>
                    <a:pt x="2058" y="1509"/>
                    <a:pt x="2470" y="1120"/>
                    <a:pt x="2581" y="842"/>
                  </a:cubicBezTo>
                  <a:cubicBezTo>
                    <a:pt x="2681" y="553"/>
                    <a:pt x="2648" y="397"/>
                    <a:pt x="2448" y="253"/>
                  </a:cubicBezTo>
                  <a:cubicBezTo>
                    <a:pt x="2294" y="137"/>
                    <a:pt x="1875" y="1"/>
                    <a:pt x="13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18"/>
            <p:cNvSpPr/>
            <p:nvPr/>
          </p:nvSpPr>
          <p:spPr>
            <a:xfrm>
              <a:off x="4577311" y="1846543"/>
              <a:ext cx="62100" cy="53448"/>
            </a:xfrm>
            <a:custGeom>
              <a:avLst/>
              <a:gdLst/>
              <a:ahLst/>
              <a:cxnLst/>
              <a:rect l="l" t="t" r="r" b="b"/>
              <a:pathLst>
                <a:path w="1780" h="1532" extrusionOk="0">
                  <a:moveTo>
                    <a:pt x="498" y="1"/>
                  </a:moveTo>
                  <a:cubicBezTo>
                    <a:pt x="337" y="1"/>
                    <a:pt x="168" y="16"/>
                    <a:pt x="0" y="52"/>
                  </a:cubicBezTo>
                  <a:cubicBezTo>
                    <a:pt x="212" y="308"/>
                    <a:pt x="657" y="386"/>
                    <a:pt x="791" y="720"/>
                  </a:cubicBezTo>
                  <a:cubicBezTo>
                    <a:pt x="868" y="898"/>
                    <a:pt x="813" y="1076"/>
                    <a:pt x="813" y="1254"/>
                  </a:cubicBezTo>
                  <a:cubicBezTo>
                    <a:pt x="813" y="1365"/>
                    <a:pt x="857" y="1465"/>
                    <a:pt x="924" y="1531"/>
                  </a:cubicBezTo>
                  <a:cubicBezTo>
                    <a:pt x="1335" y="1343"/>
                    <a:pt x="1602" y="1053"/>
                    <a:pt x="1680" y="842"/>
                  </a:cubicBezTo>
                  <a:cubicBezTo>
                    <a:pt x="1780" y="553"/>
                    <a:pt x="1747" y="397"/>
                    <a:pt x="1547" y="253"/>
                  </a:cubicBezTo>
                  <a:cubicBezTo>
                    <a:pt x="1397" y="136"/>
                    <a:pt x="979" y="1"/>
                    <a:pt x="49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18"/>
            <p:cNvSpPr/>
            <p:nvPr/>
          </p:nvSpPr>
          <p:spPr>
            <a:xfrm>
              <a:off x="4552470" y="1863463"/>
              <a:ext cx="26061" cy="28747"/>
            </a:xfrm>
            <a:custGeom>
              <a:avLst/>
              <a:gdLst/>
              <a:ahLst/>
              <a:cxnLst/>
              <a:rect l="l" t="t" r="r" b="b"/>
              <a:pathLst>
                <a:path w="747" h="824" extrusionOk="0">
                  <a:moveTo>
                    <a:pt x="34" y="1"/>
                  </a:moveTo>
                  <a:lnTo>
                    <a:pt x="1" y="45"/>
                  </a:lnTo>
                  <a:cubicBezTo>
                    <a:pt x="67" y="101"/>
                    <a:pt x="123" y="168"/>
                    <a:pt x="168" y="257"/>
                  </a:cubicBezTo>
                  <a:lnTo>
                    <a:pt x="301" y="490"/>
                  </a:lnTo>
                  <a:cubicBezTo>
                    <a:pt x="413" y="646"/>
                    <a:pt x="568" y="769"/>
                    <a:pt x="746" y="824"/>
                  </a:cubicBezTo>
                  <a:cubicBezTo>
                    <a:pt x="568" y="757"/>
                    <a:pt x="423" y="635"/>
                    <a:pt x="324" y="479"/>
                  </a:cubicBezTo>
                  <a:cubicBezTo>
                    <a:pt x="279" y="401"/>
                    <a:pt x="245" y="312"/>
                    <a:pt x="201" y="235"/>
                  </a:cubicBezTo>
                  <a:cubicBezTo>
                    <a:pt x="156" y="146"/>
                    <a:pt x="112" y="68"/>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18"/>
            <p:cNvSpPr/>
            <p:nvPr/>
          </p:nvSpPr>
          <p:spPr>
            <a:xfrm>
              <a:off x="4566077" y="1865417"/>
              <a:ext cx="34957" cy="27980"/>
            </a:xfrm>
            <a:custGeom>
              <a:avLst/>
              <a:gdLst/>
              <a:ahLst/>
              <a:cxnLst/>
              <a:rect l="l" t="t" r="r" b="b"/>
              <a:pathLst>
                <a:path w="1002" h="802" extrusionOk="0">
                  <a:moveTo>
                    <a:pt x="134" y="1"/>
                  </a:moveTo>
                  <a:lnTo>
                    <a:pt x="0" y="34"/>
                  </a:lnTo>
                  <a:cubicBezTo>
                    <a:pt x="89" y="68"/>
                    <a:pt x="256" y="167"/>
                    <a:pt x="322" y="234"/>
                  </a:cubicBezTo>
                  <a:cubicBezTo>
                    <a:pt x="401" y="301"/>
                    <a:pt x="456" y="379"/>
                    <a:pt x="523" y="456"/>
                  </a:cubicBezTo>
                  <a:cubicBezTo>
                    <a:pt x="589" y="535"/>
                    <a:pt x="656" y="612"/>
                    <a:pt x="734" y="679"/>
                  </a:cubicBezTo>
                  <a:cubicBezTo>
                    <a:pt x="812" y="735"/>
                    <a:pt x="901" y="802"/>
                    <a:pt x="1001" y="802"/>
                  </a:cubicBezTo>
                  <a:cubicBezTo>
                    <a:pt x="901" y="790"/>
                    <a:pt x="812" y="723"/>
                    <a:pt x="745" y="657"/>
                  </a:cubicBezTo>
                  <a:cubicBezTo>
                    <a:pt x="678" y="590"/>
                    <a:pt x="612" y="512"/>
                    <a:pt x="556" y="434"/>
                  </a:cubicBezTo>
                  <a:cubicBezTo>
                    <a:pt x="500" y="357"/>
                    <a:pt x="434" y="268"/>
                    <a:pt x="367" y="201"/>
                  </a:cubicBezTo>
                  <a:cubicBezTo>
                    <a:pt x="300" y="123"/>
                    <a:pt x="223" y="56"/>
                    <a:pt x="1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18"/>
            <p:cNvSpPr/>
            <p:nvPr/>
          </p:nvSpPr>
          <p:spPr>
            <a:xfrm>
              <a:off x="4594022" y="1872430"/>
              <a:ext cx="22886" cy="15141"/>
            </a:xfrm>
            <a:custGeom>
              <a:avLst/>
              <a:gdLst/>
              <a:ahLst/>
              <a:cxnLst/>
              <a:rect l="l" t="t" r="r" b="b"/>
              <a:pathLst>
                <a:path w="656" h="434" extrusionOk="0">
                  <a:moveTo>
                    <a:pt x="0" y="0"/>
                  </a:moveTo>
                  <a:cubicBezTo>
                    <a:pt x="45" y="45"/>
                    <a:pt x="134" y="100"/>
                    <a:pt x="189" y="144"/>
                  </a:cubicBezTo>
                  <a:cubicBezTo>
                    <a:pt x="233" y="178"/>
                    <a:pt x="278" y="222"/>
                    <a:pt x="322" y="255"/>
                  </a:cubicBezTo>
                  <a:cubicBezTo>
                    <a:pt x="378" y="300"/>
                    <a:pt x="423" y="344"/>
                    <a:pt x="478" y="378"/>
                  </a:cubicBezTo>
                  <a:cubicBezTo>
                    <a:pt x="534" y="411"/>
                    <a:pt x="589" y="433"/>
                    <a:pt x="656" y="433"/>
                  </a:cubicBezTo>
                  <a:cubicBezTo>
                    <a:pt x="589" y="423"/>
                    <a:pt x="534" y="400"/>
                    <a:pt x="478" y="367"/>
                  </a:cubicBezTo>
                  <a:cubicBezTo>
                    <a:pt x="433" y="334"/>
                    <a:pt x="389" y="289"/>
                    <a:pt x="344" y="245"/>
                  </a:cubicBezTo>
                  <a:cubicBezTo>
                    <a:pt x="300" y="200"/>
                    <a:pt x="255" y="144"/>
                    <a:pt x="211" y="111"/>
                  </a:cubicBezTo>
                  <a:cubicBezTo>
                    <a:pt x="156" y="67"/>
                    <a:pt x="122" y="45"/>
                    <a:pt x="7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18"/>
            <p:cNvSpPr/>
            <p:nvPr/>
          </p:nvSpPr>
          <p:spPr>
            <a:xfrm>
              <a:off x="4552889" y="1849403"/>
              <a:ext cx="35725" cy="16048"/>
            </a:xfrm>
            <a:custGeom>
              <a:avLst/>
              <a:gdLst/>
              <a:ahLst/>
              <a:cxnLst/>
              <a:rect l="l" t="t" r="r" b="b"/>
              <a:pathLst>
                <a:path w="1024" h="460" extrusionOk="0">
                  <a:moveTo>
                    <a:pt x="979" y="1"/>
                  </a:moveTo>
                  <a:cubicBezTo>
                    <a:pt x="905" y="1"/>
                    <a:pt x="832" y="22"/>
                    <a:pt x="767" y="59"/>
                  </a:cubicBezTo>
                  <a:cubicBezTo>
                    <a:pt x="690" y="92"/>
                    <a:pt x="611" y="137"/>
                    <a:pt x="534" y="181"/>
                  </a:cubicBezTo>
                  <a:cubicBezTo>
                    <a:pt x="456" y="226"/>
                    <a:pt x="389" y="270"/>
                    <a:pt x="312" y="304"/>
                  </a:cubicBezTo>
                  <a:cubicBezTo>
                    <a:pt x="233" y="337"/>
                    <a:pt x="78" y="382"/>
                    <a:pt x="0" y="393"/>
                  </a:cubicBezTo>
                  <a:lnTo>
                    <a:pt x="89" y="460"/>
                  </a:lnTo>
                  <a:cubicBezTo>
                    <a:pt x="178" y="448"/>
                    <a:pt x="256" y="404"/>
                    <a:pt x="334" y="359"/>
                  </a:cubicBezTo>
                  <a:cubicBezTo>
                    <a:pt x="411" y="315"/>
                    <a:pt x="490" y="260"/>
                    <a:pt x="556" y="215"/>
                  </a:cubicBezTo>
                  <a:cubicBezTo>
                    <a:pt x="634" y="171"/>
                    <a:pt x="700" y="115"/>
                    <a:pt x="779" y="70"/>
                  </a:cubicBezTo>
                  <a:cubicBezTo>
                    <a:pt x="848" y="41"/>
                    <a:pt x="918" y="2"/>
                    <a:pt x="996" y="2"/>
                  </a:cubicBezTo>
                  <a:cubicBezTo>
                    <a:pt x="1005" y="2"/>
                    <a:pt x="1014" y="2"/>
                    <a:pt x="1023" y="3"/>
                  </a:cubicBezTo>
                  <a:cubicBezTo>
                    <a:pt x="1009" y="2"/>
                    <a:pt x="994" y="1"/>
                    <a:pt x="9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18"/>
            <p:cNvSpPr/>
            <p:nvPr/>
          </p:nvSpPr>
          <p:spPr>
            <a:xfrm>
              <a:off x="4575741" y="1856486"/>
              <a:ext cx="26061" cy="11304"/>
            </a:xfrm>
            <a:custGeom>
              <a:avLst/>
              <a:gdLst/>
              <a:ahLst/>
              <a:cxnLst/>
              <a:rect l="l" t="t" r="r" b="b"/>
              <a:pathLst>
                <a:path w="747" h="324" extrusionOk="0">
                  <a:moveTo>
                    <a:pt x="747" y="1"/>
                  </a:moveTo>
                  <a:lnTo>
                    <a:pt x="747" y="1"/>
                  </a:lnTo>
                  <a:cubicBezTo>
                    <a:pt x="613" y="23"/>
                    <a:pt x="502" y="101"/>
                    <a:pt x="379" y="168"/>
                  </a:cubicBezTo>
                  <a:cubicBezTo>
                    <a:pt x="324" y="201"/>
                    <a:pt x="268" y="235"/>
                    <a:pt x="201" y="245"/>
                  </a:cubicBezTo>
                  <a:cubicBezTo>
                    <a:pt x="146" y="268"/>
                    <a:pt x="79" y="268"/>
                    <a:pt x="1" y="279"/>
                  </a:cubicBezTo>
                  <a:lnTo>
                    <a:pt x="12" y="324"/>
                  </a:lnTo>
                  <a:cubicBezTo>
                    <a:pt x="79" y="324"/>
                    <a:pt x="146" y="312"/>
                    <a:pt x="213" y="290"/>
                  </a:cubicBezTo>
                  <a:cubicBezTo>
                    <a:pt x="279" y="268"/>
                    <a:pt x="346" y="235"/>
                    <a:pt x="401" y="190"/>
                  </a:cubicBezTo>
                  <a:cubicBezTo>
                    <a:pt x="513" y="123"/>
                    <a:pt x="613" y="34"/>
                    <a:pt x="74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18"/>
            <p:cNvSpPr/>
            <p:nvPr/>
          </p:nvSpPr>
          <p:spPr>
            <a:xfrm>
              <a:off x="4599814" y="1872255"/>
              <a:ext cx="27980" cy="4221"/>
            </a:xfrm>
            <a:custGeom>
              <a:avLst/>
              <a:gdLst/>
              <a:ahLst/>
              <a:cxnLst/>
              <a:rect l="l" t="t" r="r" b="b"/>
              <a:pathLst>
                <a:path w="802" h="121" extrusionOk="0">
                  <a:moveTo>
                    <a:pt x="587" y="0"/>
                  </a:moveTo>
                  <a:cubicBezTo>
                    <a:pt x="543" y="0"/>
                    <a:pt x="494" y="11"/>
                    <a:pt x="445" y="27"/>
                  </a:cubicBezTo>
                  <a:cubicBezTo>
                    <a:pt x="390" y="38"/>
                    <a:pt x="334" y="60"/>
                    <a:pt x="267" y="60"/>
                  </a:cubicBezTo>
                  <a:cubicBezTo>
                    <a:pt x="251" y="64"/>
                    <a:pt x="226" y="65"/>
                    <a:pt x="197" y="65"/>
                  </a:cubicBezTo>
                  <a:cubicBezTo>
                    <a:pt x="129" y="65"/>
                    <a:pt x="40" y="57"/>
                    <a:pt x="0" y="50"/>
                  </a:cubicBezTo>
                  <a:lnTo>
                    <a:pt x="0" y="50"/>
                  </a:lnTo>
                  <a:lnTo>
                    <a:pt x="79" y="116"/>
                  </a:lnTo>
                  <a:cubicBezTo>
                    <a:pt x="98" y="119"/>
                    <a:pt x="118" y="121"/>
                    <a:pt x="137" y="121"/>
                  </a:cubicBezTo>
                  <a:cubicBezTo>
                    <a:pt x="184" y="121"/>
                    <a:pt x="232" y="113"/>
                    <a:pt x="279" y="105"/>
                  </a:cubicBezTo>
                  <a:cubicBezTo>
                    <a:pt x="334" y="94"/>
                    <a:pt x="401" y="72"/>
                    <a:pt x="457" y="50"/>
                  </a:cubicBezTo>
                  <a:cubicBezTo>
                    <a:pt x="512" y="27"/>
                    <a:pt x="579" y="16"/>
                    <a:pt x="635" y="16"/>
                  </a:cubicBezTo>
                  <a:cubicBezTo>
                    <a:pt x="702" y="27"/>
                    <a:pt x="757" y="60"/>
                    <a:pt x="801" y="94"/>
                  </a:cubicBezTo>
                  <a:cubicBezTo>
                    <a:pt x="757" y="50"/>
                    <a:pt x="702" y="16"/>
                    <a:pt x="635" y="5"/>
                  </a:cubicBezTo>
                  <a:cubicBezTo>
                    <a:pt x="620" y="2"/>
                    <a:pt x="604" y="0"/>
                    <a:pt x="58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18"/>
            <p:cNvSpPr/>
            <p:nvPr/>
          </p:nvSpPr>
          <p:spPr>
            <a:xfrm>
              <a:off x="4628945" y="1707233"/>
              <a:ext cx="96638" cy="74520"/>
            </a:xfrm>
            <a:custGeom>
              <a:avLst/>
              <a:gdLst/>
              <a:ahLst/>
              <a:cxnLst/>
              <a:rect l="l" t="t" r="r" b="b"/>
              <a:pathLst>
                <a:path w="2770" h="2136" extrusionOk="0">
                  <a:moveTo>
                    <a:pt x="2097" y="1"/>
                  </a:moveTo>
                  <a:cubicBezTo>
                    <a:pt x="1746" y="1"/>
                    <a:pt x="1300" y="84"/>
                    <a:pt x="979" y="264"/>
                  </a:cubicBezTo>
                  <a:cubicBezTo>
                    <a:pt x="423" y="575"/>
                    <a:pt x="312" y="675"/>
                    <a:pt x="156" y="986"/>
                  </a:cubicBezTo>
                  <a:cubicBezTo>
                    <a:pt x="11" y="1298"/>
                    <a:pt x="22" y="1487"/>
                    <a:pt x="22" y="1487"/>
                  </a:cubicBezTo>
                  <a:cubicBezTo>
                    <a:pt x="0" y="1654"/>
                    <a:pt x="33" y="2066"/>
                    <a:pt x="433" y="2132"/>
                  </a:cubicBezTo>
                  <a:cubicBezTo>
                    <a:pt x="450" y="2135"/>
                    <a:pt x="468" y="2136"/>
                    <a:pt x="487" y="2136"/>
                  </a:cubicBezTo>
                  <a:cubicBezTo>
                    <a:pt x="920" y="2136"/>
                    <a:pt x="1892" y="1553"/>
                    <a:pt x="2191" y="1287"/>
                  </a:cubicBezTo>
                  <a:cubicBezTo>
                    <a:pt x="2491" y="998"/>
                    <a:pt x="2769" y="319"/>
                    <a:pt x="2625" y="130"/>
                  </a:cubicBezTo>
                  <a:cubicBezTo>
                    <a:pt x="2559" y="46"/>
                    <a:pt x="2354" y="1"/>
                    <a:pt x="209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18"/>
            <p:cNvSpPr/>
            <p:nvPr/>
          </p:nvSpPr>
          <p:spPr>
            <a:xfrm>
              <a:off x="4637074" y="1707233"/>
              <a:ext cx="86172" cy="29410"/>
            </a:xfrm>
            <a:custGeom>
              <a:avLst/>
              <a:gdLst/>
              <a:ahLst/>
              <a:cxnLst/>
              <a:rect l="l" t="t" r="r" b="b"/>
              <a:pathLst>
                <a:path w="2470" h="843" extrusionOk="0">
                  <a:moveTo>
                    <a:pt x="1864" y="1"/>
                  </a:moveTo>
                  <a:cubicBezTo>
                    <a:pt x="1513" y="1"/>
                    <a:pt x="1067" y="84"/>
                    <a:pt x="746" y="264"/>
                  </a:cubicBezTo>
                  <a:cubicBezTo>
                    <a:pt x="289" y="519"/>
                    <a:pt x="123" y="631"/>
                    <a:pt x="0" y="842"/>
                  </a:cubicBezTo>
                  <a:cubicBezTo>
                    <a:pt x="212" y="753"/>
                    <a:pt x="445" y="687"/>
                    <a:pt x="679" y="664"/>
                  </a:cubicBezTo>
                  <a:cubicBezTo>
                    <a:pt x="774" y="654"/>
                    <a:pt x="868" y="650"/>
                    <a:pt x="963" y="650"/>
                  </a:cubicBezTo>
                  <a:cubicBezTo>
                    <a:pt x="1191" y="650"/>
                    <a:pt x="1419" y="674"/>
                    <a:pt x="1646" y="697"/>
                  </a:cubicBezTo>
                  <a:cubicBezTo>
                    <a:pt x="1764" y="708"/>
                    <a:pt x="1879" y="717"/>
                    <a:pt x="1994" y="717"/>
                  </a:cubicBezTo>
                  <a:cubicBezTo>
                    <a:pt x="2107" y="717"/>
                    <a:pt x="2220" y="709"/>
                    <a:pt x="2336" y="687"/>
                  </a:cubicBezTo>
                  <a:cubicBezTo>
                    <a:pt x="2425" y="453"/>
                    <a:pt x="2469" y="230"/>
                    <a:pt x="2392" y="130"/>
                  </a:cubicBezTo>
                  <a:cubicBezTo>
                    <a:pt x="2326" y="46"/>
                    <a:pt x="2121" y="1"/>
                    <a:pt x="186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18"/>
            <p:cNvSpPr/>
            <p:nvPr/>
          </p:nvSpPr>
          <p:spPr>
            <a:xfrm>
              <a:off x="4638610" y="1749553"/>
              <a:ext cx="39632" cy="7257"/>
            </a:xfrm>
            <a:custGeom>
              <a:avLst/>
              <a:gdLst/>
              <a:ahLst/>
              <a:cxnLst/>
              <a:rect l="l" t="t" r="r" b="b"/>
              <a:pathLst>
                <a:path w="1136" h="208" extrusionOk="0">
                  <a:moveTo>
                    <a:pt x="701" y="0"/>
                  </a:moveTo>
                  <a:cubicBezTo>
                    <a:pt x="664" y="0"/>
                    <a:pt x="627" y="3"/>
                    <a:pt x="591" y="7"/>
                  </a:cubicBezTo>
                  <a:lnTo>
                    <a:pt x="290" y="40"/>
                  </a:lnTo>
                  <a:cubicBezTo>
                    <a:pt x="201" y="52"/>
                    <a:pt x="134" y="85"/>
                    <a:pt x="35" y="85"/>
                  </a:cubicBezTo>
                  <a:lnTo>
                    <a:pt x="1" y="152"/>
                  </a:lnTo>
                  <a:cubicBezTo>
                    <a:pt x="101" y="141"/>
                    <a:pt x="201" y="129"/>
                    <a:pt x="301" y="107"/>
                  </a:cubicBezTo>
                  <a:cubicBezTo>
                    <a:pt x="401" y="96"/>
                    <a:pt x="502" y="74"/>
                    <a:pt x="591" y="52"/>
                  </a:cubicBezTo>
                  <a:cubicBezTo>
                    <a:pt x="645" y="40"/>
                    <a:pt x="701" y="31"/>
                    <a:pt x="754" y="31"/>
                  </a:cubicBezTo>
                  <a:cubicBezTo>
                    <a:pt x="797" y="31"/>
                    <a:pt x="840" y="37"/>
                    <a:pt x="880" y="52"/>
                  </a:cubicBezTo>
                  <a:cubicBezTo>
                    <a:pt x="924" y="63"/>
                    <a:pt x="969" y="85"/>
                    <a:pt x="1013" y="119"/>
                  </a:cubicBezTo>
                  <a:cubicBezTo>
                    <a:pt x="1046" y="152"/>
                    <a:pt x="1080" y="185"/>
                    <a:pt x="1135" y="208"/>
                  </a:cubicBezTo>
                  <a:cubicBezTo>
                    <a:pt x="1080" y="185"/>
                    <a:pt x="1058" y="141"/>
                    <a:pt x="1013" y="107"/>
                  </a:cubicBezTo>
                  <a:cubicBezTo>
                    <a:pt x="979" y="74"/>
                    <a:pt x="935" y="40"/>
                    <a:pt x="890" y="30"/>
                  </a:cubicBezTo>
                  <a:cubicBezTo>
                    <a:pt x="828" y="8"/>
                    <a:pt x="764" y="0"/>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18"/>
            <p:cNvSpPr/>
            <p:nvPr/>
          </p:nvSpPr>
          <p:spPr>
            <a:xfrm>
              <a:off x="4675103" y="1730783"/>
              <a:ext cx="30701" cy="9315"/>
            </a:xfrm>
            <a:custGeom>
              <a:avLst/>
              <a:gdLst/>
              <a:ahLst/>
              <a:cxnLst/>
              <a:rect l="l" t="t" r="r" b="b"/>
              <a:pathLst>
                <a:path w="880" h="267" extrusionOk="0">
                  <a:moveTo>
                    <a:pt x="145" y="0"/>
                  </a:moveTo>
                  <a:cubicBezTo>
                    <a:pt x="111" y="0"/>
                    <a:pt x="101" y="0"/>
                    <a:pt x="56" y="22"/>
                  </a:cubicBezTo>
                  <a:lnTo>
                    <a:pt x="0" y="89"/>
                  </a:lnTo>
                  <a:cubicBezTo>
                    <a:pt x="22" y="78"/>
                    <a:pt x="111" y="67"/>
                    <a:pt x="145" y="67"/>
                  </a:cubicBezTo>
                  <a:lnTo>
                    <a:pt x="256" y="67"/>
                  </a:lnTo>
                  <a:cubicBezTo>
                    <a:pt x="323" y="78"/>
                    <a:pt x="401" y="89"/>
                    <a:pt x="467" y="101"/>
                  </a:cubicBezTo>
                  <a:cubicBezTo>
                    <a:pt x="612" y="133"/>
                    <a:pt x="756" y="190"/>
                    <a:pt x="879" y="267"/>
                  </a:cubicBezTo>
                  <a:cubicBezTo>
                    <a:pt x="756" y="178"/>
                    <a:pt x="623" y="111"/>
                    <a:pt x="479" y="67"/>
                  </a:cubicBezTo>
                  <a:cubicBezTo>
                    <a:pt x="412" y="44"/>
                    <a:pt x="334" y="22"/>
                    <a:pt x="256" y="12"/>
                  </a:cubicBezTo>
                  <a:cubicBezTo>
                    <a:pt x="223" y="12"/>
                    <a:pt x="190" y="0"/>
                    <a:pt x="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18"/>
            <p:cNvSpPr/>
            <p:nvPr/>
          </p:nvSpPr>
          <p:spPr>
            <a:xfrm>
              <a:off x="4692931" y="1723771"/>
              <a:ext cx="17514" cy="3698"/>
            </a:xfrm>
            <a:custGeom>
              <a:avLst/>
              <a:gdLst/>
              <a:ahLst/>
              <a:cxnLst/>
              <a:rect l="l" t="t" r="r" b="b"/>
              <a:pathLst>
                <a:path w="502" h="106" extrusionOk="0">
                  <a:moveTo>
                    <a:pt x="35" y="1"/>
                  </a:moveTo>
                  <a:cubicBezTo>
                    <a:pt x="23" y="1"/>
                    <a:pt x="12" y="1"/>
                    <a:pt x="1" y="23"/>
                  </a:cubicBezTo>
                  <a:lnTo>
                    <a:pt x="79" y="45"/>
                  </a:lnTo>
                  <a:cubicBezTo>
                    <a:pt x="101" y="57"/>
                    <a:pt x="124" y="57"/>
                    <a:pt x="146" y="57"/>
                  </a:cubicBezTo>
                  <a:cubicBezTo>
                    <a:pt x="179" y="68"/>
                    <a:pt x="223" y="68"/>
                    <a:pt x="257" y="79"/>
                  </a:cubicBezTo>
                  <a:cubicBezTo>
                    <a:pt x="322" y="95"/>
                    <a:pt x="381" y="106"/>
                    <a:pt x="439" y="106"/>
                  </a:cubicBezTo>
                  <a:cubicBezTo>
                    <a:pt x="460" y="106"/>
                    <a:pt x="481" y="104"/>
                    <a:pt x="502" y="101"/>
                  </a:cubicBezTo>
                  <a:cubicBezTo>
                    <a:pt x="423" y="101"/>
                    <a:pt x="346" y="79"/>
                    <a:pt x="268" y="57"/>
                  </a:cubicBezTo>
                  <a:cubicBezTo>
                    <a:pt x="235" y="45"/>
                    <a:pt x="190" y="35"/>
                    <a:pt x="146" y="23"/>
                  </a:cubicBezTo>
                  <a:cubicBezTo>
                    <a:pt x="134" y="12"/>
                    <a:pt x="112" y="12"/>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18"/>
            <p:cNvSpPr/>
            <p:nvPr/>
          </p:nvSpPr>
          <p:spPr>
            <a:xfrm>
              <a:off x="4645587" y="1714106"/>
              <a:ext cx="30701" cy="34155"/>
            </a:xfrm>
            <a:custGeom>
              <a:avLst/>
              <a:gdLst/>
              <a:ahLst/>
              <a:cxnLst/>
              <a:rect l="l" t="t" r="r" b="b"/>
              <a:pathLst>
                <a:path w="880" h="979" extrusionOk="0">
                  <a:moveTo>
                    <a:pt x="880" y="0"/>
                  </a:moveTo>
                  <a:cubicBezTo>
                    <a:pt x="724" y="144"/>
                    <a:pt x="601" y="312"/>
                    <a:pt x="480" y="467"/>
                  </a:cubicBezTo>
                  <a:cubicBezTo>
                    <a:pt x="346" y="634"/>
                    <a:pt x="168" y="856"/>
                    <a:pt x="1" y="979"/>
                  </a:cubicBezTo>
                  <a:lnTo>
                    <a:pt x="101" y="979"/>
                  </a:lnTo>
                  <a:cubicBezTo>
                    <a:pt x="268" y="834"/>
                    <a:pt x="391" y="668"/>
                    <a:pt x="513" y="490"/>
                  </a:cubicBezTo>
                  <a:cubicBezTo>
                    <a:pt x="624" y="322"/>
                    <a:pt x="735" y="144"/>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18"/>
            <p:cNvSpPr/>
            <p:nvPr/>
          </p:nvSpPr>
          <p:spPr>
            <a:xfrm>
              <a:off x="4682081" y="1718363"/>
              <a:ext cx="13222" cy="11652"/>
            </a:xfrm>
            <a:custGeom>
              <a:avLst/>
              <a:gdLst/>
              <a:ahLst/>
              <a:cxnLst/>
              <a:rect l="l" t="t" r="r" b="b"/>
              <a:pathLst>
                <a:path w="379" h="334" extrusionOk="0">
                  <a:moveTo>
                    <a:pt x="379" y="0"/>
                  </a:moveTo>
                  <a:cubicBezTo>
                    <a:pt x="234" y="67"/>
                    <a:pt x="112" y="178"/>
                    <a:pt x="0" y="301"/>
                  </a:cubicBezTo>
                  <a:lnTo>
                    <a:pt x="45" y="334"/>
                  </a:lnTo>
                  <a:cubicBezTo>
                    <a:pt x="134" y="200"/>
                    <a:pt x="245" y="8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18"/>
            <p:cNvSpPr/>
            <p:nvPr/>
          </p:nvSpPr>
          <p:spPr>
            <a:xfrm>
              <a:off x="4168732" y="1598835"/>
              <a:ext cx="535104" cy="448235"/>
            </a:xfrm>
            <a:custGeom>
              <a:avLst/>
              <a:gdLst/>
              <a:ahLst/>
              <a:cxnLst/>
              <a:rect l="l" t="t" r="r" b="b"/>
              <a:pathLst>
                <a:path w="15338" h="12848" extrusionOk="0">
                  <a:moveTo>
                    <a:pt x="14592" y="0"/>
                  </a:moveTo>
                  <a:cubicBezTo>
                    <a:pt x="14314" y="890"/>
                    <a:pt x="13980" y="1758"/>
                    <a:pt x="13569" y="2592"/>
                  </a:cubicBezTo>
                  <a:cubicBezTo>
                    <a:pt x="13357" y="3003"/>
                    <a:pt x="13124" y="3404"/>
                    <a:pt x="12868" y="3794"/>
                  </a:cubicBezTo>
                  <a:cubicBezTo>
                    <a:pt x="12702" y="4038"/>
                    <a:pt x="12546" y="4283"/>
                    <a:pt x="12379" y="4516"/>
                  </a:cubicBezTo>
                  <a:cubicBezTo>
                    <a:pt x="12312" y="4338"/>
                    <a:pt x="12257" y="4149"/>
                    <a:pt x="12235" y="3960"/>
                  </a:cubicBezTo>
                  <a:cubicBezTo>
                    <a:pt x="12190" y="3749"/>
                    <a:pt x="12179" y="3527"/>
                    <a:pt x="12156" y="3304"/>
                  </a:cubicBezTo>
                  <a:cubicBezTo>
                    <a:pt x="12134" y="3082"/>
                    <a:pt x="12123" y="2859"/>
                    <a:pt x="12079" y="2637"/>
                  </a:cubicBezTo>
                  <a:cubicBezTo>
                    <a:pt x="12045" y="2414"/>
                    <a:pt x="12001" y="2192"/>
                    <a:pt x="11912" y="1980"/>
                  </a:cubicBezTo>
                  <a:lnTo>
                    <a:pt x="11879" y="1992"/>
                  </a:lnTo>
                  <a:cubicBezTo>
                    <a:pt x="11968" y="2203"/>
                    <a:pt x="12012" y="2414"/>
                    <a:pt x="12034" y="2637"/>
                  </a:cubicBezTo>
                  <a:cubicBezTo>
                    <a:pt x="12067" y="2859"/>
                    <a:pt x="12090" y="3082"/>
                    <a:pt x="12101" y="3304"/>
                  </a:cubicBezTo>
                  <a:cubicBezTo>
                    <a:pt x="12112" y="3527"/>
                    <a:pt x="12134" y="3749"/>
                    <a:pt x="12168" y="3972"/>
                  </a:cubicBezTo>
                  <a:cubicBezTo>
                    <a:pt x="12201" y="4182"/>
                    <a:pt x="12245" y="4394"/>
                    <a:pt x="12324" y="4594"/>
                  </a:cubicBezTo>
                  <a:cubicBezTo>
                    <a:pt x="12245" y="4706"/>
                    <a:pt x="12168" y="4827"/>
                    <a:pt x="12079" y="4939"/>
                  </a:cubicBezTo>
                  <a:cubicBezTo>
                    <a:pt x="11545" y="5695"/>
                    <a:pt x="10977" y="6441"/>
                    <a:pt x="10310" y="7086"/>
                  </a:cubicBezTo>
                  <a:cubicBezTo>
                    <a:pt x="10299" y="7108"/>
                    <a:pt x="10277" y="7130"/>
                    <a:pt x="10255" y="7152"/>
                  </a:cubicBezTo>
                  <a:cubicBezTo>
                    <a:pt x="10255" y="6963"/>
                    <a:pt x="10243" y="6763"/>
                    <a:pt x="10221" y="6574"/>
                  </a:cubicBezTo>
                  <a:cubicBezTo>
                    <a:pt x="10188" y="6340"/>
                    <a:pt x="10110" y="6118"/>
                    <a:pt x="10043" y="5895"/>
                  </a:cubicBezTo>
                  <a:cubicBezTo>
                    <a:pt x="9910" y="5462"/>
                    <a:pt x="9765" y="5005"/>
                    <a:pt x="9554" y="4594"/>
                  </a:cubicBezTo>
                  <a:lnTo>
                    <a:pt x="9521" y="4617"/>
                  </a:lnTo>
                  <a:cubicBezTo>
                    <a:pt x="9732" y="5028"/>
                    <a:pt x="9854" y="5473"/>
                    <a:pt x="9988" y="5917"/>
                  </a:cubicBezTo>
                  <a:cubicBezTo>
                    <a:pt x="10055" y="6140"/>
                    <a:pt x="10121" y="6362"/>
                    <a:pt x="10144" y="6585"/>
                  </a:cubicBezTo>
                  <a:cubicBezTo>
                    <a:pt x="10166" y="6797"/>
                    <a:pt x="10166" y="7019"/>
                    <a:pt x="10166" y="7230"/>
                  </a:cubicBezTo>
                  <a:cubicBezTo>
                    <a:pt x="10043" y="7341"/>
                    <a:pt x="9921" y="7442"/>
                    <a:pt x="9798" y="7541"/>
                  </a:cubicBezTo>
                  <a:lnTo>
                    <a:pt x="9788" y="7553"/>
                  </a:lnTo>
                  <a:lnTo>
                    <a:pt x="9798" y="7553"/>
                  </a:lnTo>
                  <a:cubicBezTo>
                    <a:pt x="9699" y="7620"/>
                    <a:pt x="9610" y="7686"/>
                    <a:pt x="9509" y="7753"/>
                  </a:cubicBezTo>
                  <a:cubicBezTo>
                    <a:pt x="9420" y="7808"/>
                    <a:pt x="9321" y="7875"/>
                    <a:pt x="9220" y="7942"/>
                  </a:cubicBezTo>
                  <a:cubicBezTo>
                    <a:pt x="9031" y="8064"/>
                    <a:pt x="8831" y="8176"/>
                    <a:pt x="8631" y="8298"/>
                  </a:cubicBezTo>
                  <a:cubicBezTo>
                    <a:pt x="8530" y="8354"/>
                    <a:pt x="8419" y="8398"/>
                    <a:pt x="8320" y="8453"/>
                  </a:cubicBezTo>
                  <a:cubicBezTo>
                    <a:pt x="8219" y="8498"/>
                    <a:pt x="8119" y="8554"/>
                    <a:pt x="8019" y="8576"/>
                  </a:cubicBezTo>
                  <a:cubicBezTo>
                    <a:pt x="7685" y="8520"/>
                    <a:pt x="7352" y="8476"/>
                    <a:pt x="7007" y="8476"/>
                  </a:cubicBezTo>
                  <a:cubicBezTo>
                    <a:pt x="6959" y="8472"/>
                    <a:pt x="6909" y="8471"/>
                    <a:pt x="6859" y="8471"/>
                  </a:cubicBezTo>
                  <a:cubicBezTo>
                    <a:pt x="6737" y="8471"/>
                    <a:pt x="6614" y="8479"/>
                    <a:pt x="6496" y="8487"/>
                  </a:cubicBezTo>
                  <a:cubicBezTo>
                    <a:pt x="6318" y="8509"/>
                    <a:pt x="6150" y="8532"/>
                    <a:pt x="5984" y="8554"/>
                  </a:cubicBezTo>
                  <a:cubicBezTo>
                    <a:pt x="5684" y="8603"/>
                    <a:pt x="5375" y="8644"/>
                    <a:pt x="5073" y="8644"/>
                  </a:cubicBezTo>
                  <a:cubicBezTo>
                    <a:pt x="5039" y="8644"/>
                    <a:pt x="5005" y="8644"/>
                    <a:pt x="4971" y="8643"/>
                  </a:cubicBezTo>
                  <a:cubicBezTo>
                    <a:pt x="4805" y="8631"/>
                    <a:pt x="4638" y="8609"/>
                    <a:pt x="4516" y="8542"/>
                  </a:cubicBezTo>
                  <a:cubicBezTo>
                    <a:pt x="4437" y="8498"/>
                    <a:pt x="4371" y="8453"/>
                    <a:pt x="4304" y="8398"/>
                  </a:cubicBezTo>
                  <a:lnTo>
                    <a:pt x="4204" y="8331"/>
                  </a:lnTo>
                  <a:lnTo>
                    <a:pt x="4171" y="8298"/>
                  </a:lnTo>
                  <a:cubicBezTo>
                    <a:pt x="4382" y="8186"/>
                    <a:pt x="4571" y="8064"/>
                    <a:pt x="4738" y="7909"/>
                  </a:cubicBezTo>
                  <a:cubicBezTo>
                    <a:pt x="4838" y="7820"/>
                    <a:pt x="4927" y="7719"/>
                    <a:pt x="5005" y="7608"/>
                  </a:cubicBezTo>
                  <a:cubicBezTo>
                    <a:pt x="5072" y="7519"/>
                    <a:pt x="5127" y="7419"/>
                    <a:pt x="5183" y="7308"/>
                  </a:cubicBezTo>
                  <a:cubicBezTo>
                    <a:pt x="5450" y="7063"/>
                    <a:pt x="5739" y="6829"/>
                    <a:pt x="6051" y="6652"/>
                  </a:cubicBezTo>
                  <a:cubicBezTo>
                    <a:pt x="6217" y="6552"/>
                    <a:pt x="6407" y="6474"/>
                    <a:pt x="6595" y="6418"/>
                  </a:cubicBezTo>
                  <a:cubicBezTo>
                    <a:pt x="6785" y="6352"/>
                    <a:pt x="6973" y="6307"/>
                    <a:pt x="7151" y="6229"/>
                  </a:cubicBezTo>
                  <a:lnTo>
                    <a:pt x="7141" y="6196"/>
                  </a:lnTo>
                  <a:cubicBezTo>
                    <a:pt x="6963" y="6263"/>
                    <a:pt x="6773" y="6318"/>
                    <a:pt x="6573" y="6374"/>
                  </a:cubicBezTo>
                  <a:cubicBezTo>
                    <a:pt x="6384" y="6429"/>
                    <a:pt x="6195" y="6496"/>
                    <a:pt x="6028" y="6596"/>
                  </a:cubicBezTo>
                  <a:cubicBezTo>
                    <a:pt x="5750" y="6752"/>
                    <a:pt x="5495" y="6941"/>
                    <a:pt x="5261" y="7141"/>
                  </a:cubicBezTo>
                  <a:cubicBezTo>
                    <a:pt x="5350" y="6952"/>
                    <a:pt x="5428" y="6763"/>
                    <a:pt x="5517" y="6574"/>
                  </a:cubicBezTo>
                  <a:cubicBezTo>
                    <a:pt x="5616" y="6352"/>
                    <a:pt x="5739" y="6129"/>
                    <a:pt x="5861" y="5907"/>
                  </a:cubicBezTo>
                  <a:cubicBezTo>
                    <a:pt x="6095" y="5450"/>
                    <a:pt x="6318" y="4995"/>
                    <a:pt x="6551" y="4538"/>
                  </a:cubicBezTo>
                  <a:cubicBezTo>
                    <a:pt x="6673" y="4316"/>
                    <a:pt x="6795" y="4093"/>
                    <a:pt x="6940" y="3883"/>
                  </a:cubicBezTo>
                  <a:cubicBezTo>
                    <a:pt x="7085" y="3682"/>
                    <a:pt x="7230" y="3471"/>
                    <a:pt x="7385" y="3270"/>
                  </a:cubicBezTo>
                  <a:lnTo>
                    <a:pt x="7341" y="3237"/>
                  </a:lnTo>
                  <a:cubicBezTo>
                    <a:pt x="7185" y="3438"/>
                    <a:pt x="7040" y="3649"/>
                    <a:pt x="6896" y="3860"/>
                  </a:cubicBezTo>
                  <a:cubicBezTo>
                    <a:pt x="6751" y="4061"/>
                    <a:pt x="6617" y="4283"/>
                    <a:pt x="6496" y="4505"/>
                  </a:cubicBezTo>
                  <a:cubicBezTo>
                    <a:pt x="6251" y="4961"/>
                    <a:pt x="6028" y="5417"/>
                    <a:pt x="5784" y="5862"/>
                  </a:cubicBezTo>
                  <a:cubicBezTo>
                    <a:pt x="5661" y="6085"/>
                    <a:pt x="5539" y="6307"/>
                    <a:pt x="5428" y="6540"/>
                  </a:cubicBezTo>
                  <a:cubicBezTo>
                    <a:pt x="5383" y="6629"/>
                    <a:pt x="5339" y="6730"/>
                    <a:pt x="5305" y="6819"/>
                  </a:cubicBezTo>
                  <a:cubicBezTo>
                    <a:pt x="5228" y="6674"/>
                    <a:pt x="5183" y="6518"/>
                    <a:pt x="5161" y="6362"/>
                  </a:cubicBezTo>
                  <a:cubicBezTo>
                    <a:pt x="5127" y="6174"/>
                    <a:pt x="5127" y="5984"/>
                    <a:pt x="5127" y="5784"/>
                  </a:cubicBezTo>
                  <a:cubicBezTo>
                    <a:pt x="5116" y="5595"/>
                    <a:pt x="5116" y="5395"/>
                    <a:pt x="5094" y="5195"/>
                  </a:cubicBezTo>
                  <a:cubicBezTo>
                    <a:pt x="5060" y="5005"/>
                    <a:pt x="5016" y="4805"/>
                    <a:pt x="4916" y="4639"/>
                  </a:cubicBezTo>
                  <a:lnTo>
                    <a:pt x="4894" y="4650"/>
                  </a:lnTo>
                  <a:cubicBezTo>
                    <a:pt x="4983" y="4817"/>
                    <a:pt x="5027" y="5017"/>
                    <a:pt x="5050" y="5206"/>
                  </a:cubicBezTo>
                  <a:cubicBezTo>
                    <a:pt x="5072" y="5395"/>
                    <a:pt x="5072" y="5595"/>
                    <a:pt x="5072" y="5784"/>
                  </a:cubicBezTo>
                  <a:cubicBezTo>
                    <a:pt x="5072" y="5984"/>
                    <a:pt x="5072" y="6174"/>
                    <a:pt x="5094" y="6374"/>
                  </a:cubicBezTo>
                  <a:cubicBezTo>
                    <a:pt x="5127" y="6563"/>
                    <a:pt x="5172" y="6741"/>
                    <a:pt x="5261" y="6908"/>
                  </a:cubicBezTo>
                  <a:cubicBezTo>
                    <a:pt x="5216" y="7019"/>
                    <a:pt x="5161" y="7130"/>
                    <a:pt x="5105" y="7230"/>
                  </a:cubicBezTo>
                  <a:cubicBezTo>
                    <a:pt x="5094" y="7252"/>
                    <a:pt x="5083" y="7286"/>
                    <a:pt x="5072" y="7308"/>
                  </a:cubicBezTo>
                  <a:lnTo>
                    <a:pt x="5060" y="7308"/>
                  </a:lnTo>
                  <a:cubicBezTo>
                    <a:pt x="5016" y="7397"/>
                    <a:pt x="4971" y="7475"/>
                    <a:pt x="4916" y="7553"/>
                  </a:cubicBezTo>
                  <a:cubicBezTo>
                    <a:pt x="4849" y="7653"/>
                    <a:pt x="4760" y="7742"/>
                    <a:pt x="4672" y="7830"/>
                  </a:cubicBezTo>
                  <a:cubicBezTo>
                    <a:pt x="4482" y="7998"/>
                    <a:pt x="4026" y="8242"/>
                    <a:pt x="4026" y="8242"/>
                  </a:cubicBezTo>
                  <a:lnTo>
                    <a:pt x="3637" y="8631"/>
                  </a:lnTo>
                  <a:lnTo>
                    <a:pt x="3626" y="8631"/>
                  </a:lnTo>
                  <a:lnTo>
                    <a:pt x="3626" y="8643"/>
                  </a:lnTo>
                  <a:cubicBezTo>
                    <a:pt x="3359" y="9009"/>
                    <a:pt x="3081" y="9377"/>
                    <a:pt x="2791" y="9733"/>
                  </a:cubicBezTo>
                  <a:cubicBezTo>
                    <a:pt x="2502" y="10089"/>
                    <a:pt x="2213" y="10433"/>
                    <a:pt x="1879" y="10744"/>
                  </a:cubicBezTo>
                  <a:cubicBezTo>
                    <a:pt x="1780" y="10833"/>
                    <a:pt x="1679" y="10922"/>
                    <a:pt x="1568" y="11011"/>
                  </a:cubicBezTo>
                  <a:lnTo>
                    <a:pt x="1679" y="9877"/>
                  </a:lnTo>
                  <a:lnTo>
                    <a:pt x="1746" y="9210"/>
                  </a:lnTo>
                  <a:cubicBezTo>
                    <a:pt x="1768" y="8987"/>
                    <a:pt x="1768" y="8765"/>
                    <a:pt x="1691" y="8542"/>
                  </a:cubicBezTo>
                  <a:lnTo>
                    <a:pt x="1669" y="8554"/>
                  </a:lnTo>
                  <a:cubicBezTo>
                    <a:pt x="1724" y="8765"/>
                    <a:pt x="1724" y="8987"/>
                    <a:pt x="1691" y="9210"/>
                  </a:cubicBezTo>
                  <a:cubicBezTo>
                    <a:pt x="1669" y="9432"/>
                    <a:pt x="1635" y="9644"/>
                    <a:pt x="1612" y="9866"/>
                  </a:cubicBezTo>
                  <a:lnTo>
                    <a:pt x="1435" y="11134"/>
                  </a:lnTo>
                  <a:lnTo>
                    <a:pt x="1368" y="11201"/>
                  </a:lnTo>
                  <a:cubicBezTo>
                    <a:pt x="1201" y="11367"/>
                    <a:pt x="1046" y="11535"/>
                    <a:pt x="890" y="11701"/>
                  </a:cubicBezTo>
                  <a:cubicBezTo>
                    <a:pt x="579" y="12046"/>
                    <a:pt x="278" y="12391"/>
                    <a:pt x="0" y="12758"/>
                  </a:cubicBezTo>
                  <a:lnTo>
                    <a:pt x="144" y="12847"/>
                  </a:lnTo>
                  <a:cubicBezTo>
                    <a:pt x="423" y="12480"/>
                    <a:pt x="700" y="12146"/>
                    <a:pt x="1012" y="11812"/>
                  </a:cubicBezTo>
                  <a:cubicBezTo>
                    <a:pt x="1157" y="11646"/>
                    <a:pt x="1313" y="11479"/>
                    <a:pt x="1479" y="11312"/>
                  </a:cubicBezTo>
                  <a:cubicBezTo>
                    <a:pt x="1646" y="11156"/>
                    <a:pt x="1813" y="11011"/>
                    <a:pt x="1991" y="10856"/>
                  </a:cubicBezTo>
                  <a:cubicBezTo>
                    <a:pt x="2213" y="10645"/>
                    <a:pt x="2425" y="10411"/>
                    <a:pt x="2625" y="10166"/>
                  </a:cubicBezTo>
                  <a:lnTo>
                    <a:pt x="2692" y="10166"/>
                  </a:lnTo>
                  <a:cubicBezTo>
                    <a:pt x="2736" y="10155"/>
                    <a:pt x="2781" y="10133"/>
                    <a:pt x="2825" y="10122"/>
                  </a:cubicBezTo>
                  <a:cubicBezTo>
                    <a:pt x="2903" y="10077"/>
                    <a:pt x="2992" y="10055"/>
                    <a:pt x="3070" y="10055"/>
                  </a:cubicBezTo>
                  <a:cubicBezTo>
                    <a:pt x="3159" y="10044"/>
                    <a:pt x="3248" y="10044"/>
                    <a:pt x="3348" y="10044"/>
                  </a:cubicBezTo>
                  <a:lnTo>
                    <a:pt x="3614" y="10044"/>
                  </a:lnTo>
                  <a:lnTo>
                    <a:pt x="4160" y="10055"/>
                  </a:lnTo>
                  <a:cubicBezTo>
                    <a:pt x="4338" y="10066"/>
                    <a:pt x="4516" y="10077"/>
                    <a:pt x="4682" y="10144"/>
                  </a:cubicBezTo>
                  <a:lnTo>
                    <a:pt x="4694" y="10111"/>
                  </a:lnTo>
                  <a:cubicBezTo>
                    <a:pt x="4526" y="10033"/>
                    <a:pt x="4338" y="10022"/>
                    <a:pt x="4160" y="10010"/>
                  </a:cubicBezTo>
                  <a:lnTo>
                    <a:pt x="3614" y="10000"/>
                  </a:lnTo>
                  <a:lnTo>
                    <a:pt x="3348" y="9988"/>
                  </a:lnTo>
                  <a:cubicBezTo>
                    <a:pt x="3298" y="9983"/>
                    <a:pt x="3251" y="9980"/>
                    <a:pt x="3205" y="9980"/>
                  </a:cubicBezTo>
                  <a:cubicBezTo>
                    <a:pt x="3159" y="9980"/>
                    <a:pt x="3114" y="9983"/>
                    <a:pt x="3070" y="9988"/>
                  </a:cubicBezTo>
                  <a:cubicBezTo>
                    <a:pt x="3025" y="9988"/>
                    <a:pt x="2981" y="9988"/>
                    <a:pt x="2925" y="10010"/>
                  </a:cubicBezTo>
                  <a:cubicBezTo>
                    <a:pt x="2880" y="10022"/>
                    <a:pt x="2836" y="10033"/>
                    <a:pt x="2803" y="10055"/>
                  </a:cubicBezTo>
                  <a:cubicBezTo>
                    <a:pt x="2769" y="10066"/>
                    <a:pt x="2736" y="10077"/>
                    <a:pt x="2702" y="10077"/>
                  </a:cubicBezTo>
                  <a:cubicBezTo>
                    <a:pt x="2769" y="10000"/>
                    <a:pt x="2847" y="9911"/>
                    <a:pt x="2914" y="9822"/>
                  </a:cubicBezTo>
                  <a:cubicBezTo>
                    <a:pt x="3203" y="9466"/>
                    <a:pt x="3470" y="9098"/>
                    <a:pt x="3737" y="8732"/>
                  </a:cubicBezTo>
                  <a:lnTo>
                    <a:pt x="4071" y="8398"/>
                  </a:lnTo>
                  <a:cubicBezTo>
                    <a:pt x="4082" y="8409"/>
                    <a:pt x="4104" y="8420"/>
                    <a:pt x="4115" y="8431"/>
                  </a:cubicBezTo>
                  <a:cubicBezTo>
                    <a:pt x="4148" y="8465"/>
                    <a:pt x="4182" y="8487"/>
                    <a:pt x="4227" y="8520"/>
                  </a:cubicBezTo>
                  <a:cubicBezTo>
                    <a:pt x="4293" y="8565"/>
                    <a:pt x="4371" y="8609"/>
                    <a:pt x="4437" y="8654"/>
                  </a:cubicBezTo>
                  <a:cubicBezTo>
                    <a:pt x="4615" y="8754"/>
                    <a:pt x="4793" y="8765"/>
                    <a:pt x="4971" y="8776"/>
                  </a:cubicBezTo>
                  <a:cubicBezTo>
                    <a:pt x="5001" y="8777"/>
                    <a:pt x="5030" y="8778"/>
                    <a:pt x="5060" y="8778"/>
                  </a:cubicBezTo>
                  <a:cubicBezTo>
                    <a:pt x="5375" y="8778"/>
                    <a:pt x="5689" y="8728"/>
                    <a:pt x="5995" y="8687"/>
                  </a:cubicBezTo>
                  <a:cubicBezTo>
                    <a:pt x="6173" y="8665"/>
                    <a:pt x="6340" y="8631"/>
                    <a:pt x="6506" y="8621"/>
                  </a:cubicBezTo>
                  <a:cubicBezTo>
                    <a:pt x="6662" y="8598"/>
                    <a:pt x="6818" y="8598"/>
                    <a:pt x="6973" y="8598"/>
                  </a:cubicBezTo>
                  <a:cubicBezTo>
                    <a:pt x="7163" y="8698"/>
                    <a:pt x="7352" y="8799"/>
                    <a:pt x="7529" y="8910"/>
                  </a:cubicBezTo>
                  <a:cubicBezTo>
                    <a:pt x="7719" y="9021"/>
                    <a:pt x="7885" y="9177"/>
                    <a:pt x="8063" y="9321"/>
                  </a:cubicBezTo>
                  <a:cubicBezTo>
                    <a:pt x="8152" y="9388"/>
                    <a:pt x="8241" y="9444"/>
                    <a:pt x="8330" y="9521"/>
                  </a:cubicBezTo>
                  <a:cubicBezTo>
                    <a:pt x="8419" y="9588"/>
                    <a:pt x="8508" y="9666"/>
                    <a:pt x="8587" y="9733"/>
                  </a:cubicBezTo>
                  <a:cubicBezTo>
                    <a:pt x="8764" y="9877"/>
                    <a:pt x="8931" y="10033"/>
                    <a:pt x="9131" y="10144"/>
                  </a:cubicBezTo>
                  <a:lnTo>
                    <a:pt x="9143" y="10111"/>
                  </a:lnTo>
                  <a:cubicBezTo>
                    <a:pt x="8965" y="10000"/>
                    <a:pt x="8797" y="9844"/>
                    <a:pt x="8619" y="9688"/>
                  </a:cubicBezTo>
                  <a:cubicBezTo>
                    <a:pt x="8542" y="9622"/>
                    <a:pt x="8453" y="9543"/>
                    <a:pt x="8375" y="9466"/>
                  </a:cubicBezTo>
                  <a:cubicBezTo>
                    <a:pt x="8286" y="9399"/>
                    <a:pt x="8186" y="9332"/>
                    <a:pt x="8108" y="9266"/>
                  </a:cubicBezTo>
                  <a:cubicBezTo>
                    <a:pt x="7930" y="9121"/>
                    <a:pt x="7763" y="8965"/>
                    <a:pt x="7574" y="8843"/>
                  </a:cubicBezTo>
                  <a:cubicBezTo>
                    <a:pt x="7440" y="8754"/>
                    <a:pt x="7319" y="8676"/>
                    <a:pt x="7185" y="8609"/>
                  </a:cubicBezTo>
                  <a:lnTo>
                    <a:pt x="7185" y="8609"/>
                  </a:lnTo>
                  <a:cubicBezTo>
                    <a:pt x="7463" y="8621"/>
                    <a:pt x="7741" y="8654"/>
                    <a:pt x="8008" y="8710"/>
                  </a:cubicBezTo>
                  <a:lnTo>
                    <a:pt x="8030" y="8710"/>
                  </a:lnTo>
                  <a:lnTo>
                    <a:pt x="8041" y="8698"/>
                  </a:lnTo>
                  <a:cubicBezTo>
                    <a:pt x="8108" y="8687"/>
                    <a:pt x="8152" y="8665"/>
                    <a:pt x="8208" y="8643"/>
                  </a:cubicBezTo>
                  <a:cubicBezTo>
                    <a:pt x="8264" y="8609"/>
                    <a:pt x="8320" y="8587"/>
                    <a:pt x="8375" y="8565"/>
                  </a:cubicBezTo>
                  <a:cubicBezTo>
                    <a:pt x="8475" y="8509"/>
                    <a:pt x="8587" y="8453"/>
                    <a:pt x="8686" y="8398"/>
                  </a:cubicBezTo>
                  <a:lnTo>
                    <a:pt x="9287" y="8031"/>
                  </a:lnTo>
                  <a:cubicBezTo>
                    <a:pt x="9376" y="7964"/>
                    <a:pt x="9476" y="7909"/>
                    <a:pt x="9576" y="7842"/>
                  </a:cubicBezTo>
                  <a:cubicBezTo>
                    <a:pt x="9676" y="7775"/>
                    <a:pt x="9765" y="7709"/>
                    <a:pt x="9865" y="7630"/>
                  </a:cubicBezTo>
                  <a:lnTo>
                    <a:pt x="9877" y="7620"/>
                  </a:lnTo>
                  <a:cubicBezTo>
                    <a:pt x="9966" y="7586"/>
                    <a:pt x="10065" y="7575"/>
                    <a:pt x="10166" y="7575"/>
                  </a:cubicBezTo>
                  <a:cubicBezTo>
                    <a:pt x="10288" y="7575"/>
                    <a:pt x="10399" y="7586"/>
                    <a:pt x="10522" y="7597"/>
                  </a:cubicBezTo>
                  <a:cubicBezTo>
                    <a:pt x="10766" y="7620"/>
                    <a:pt x="11011" y="7630"/>
                    <a:pt x="11244" y="7664"/>
                  </a:cubicBezTo>
                  <a:lnTo>
                    <a:pt x="11612" y="7697"/>
                  </a:lnTo>
                  <a:cubicBezTo>
                    <a:pt x="11723" y="7719"/>
                    <a:pt x="11845" y="7742"/>
                    <a:pt x="11956" y="7775"/>
                  </a:cubicBezTo>
                  <a:cubicBezTo>
                    <a:pt x="12190" y="7842"/>
                    <a:pt x="12413" y="7931"/>
                    <a:pt x="12623" y="8042"/>
                  </a:cubicBezTo>
                  <a:lnTo>
                    <a:pt x="12635" y="8020"/>
                  </a:lnTo>
                  <a:cubicBezTo>
                    <a:pt x="12423" y="7909"/>
                    <a:pt x="12201" y="7808"/>
                    <a:pt x="11968" y="7731"/>
                  </a:cubicBezTo>
                  <a:cubicBezTo>
                    <a:pt x="11856" y="7697"/>
                    <a:pt x="11734" y="7675"/>
                    <a:pt x="11612" y="7653"/>
                  </a:cubicBezTo>
                  <a:cubicBezTo>
                    <a:pt x="11501" y="7630"/>
                    <a:pt x="11378" y="7620"/>
                    <a:pt x="11256" y="7597"/>
                  </a:cubicBezTo>
                  <a:cubicBezTo>
                    <a:pt x="11011" y="7564"/>
                    <a:pt x="10777" y="7541"/>
                    <a:pt x="10532" y="7519"/>
                  </a:cubicBezTo>
                  <a:cubicBezTo>
                    <a:pt x="10411" y="7508"/>
                    <a:pt x="10288" y="7486"/>
                    <a:pt x="10166" y="7486"/>
                  </a:cubicBezTo>
                  <a:lnTo>
                    <a:pt x="10032" y="7486"/>
                  </a:lnTo>
                  <a:cubicBezTo>
                    <a:pt x="10154" y="7386"/>
                    <a:pt x="10277" y="7274"/>
                    <a:pt x="10388" y="7163"/>
                  </a:cubicBezTo>
                  <a:cubicBezTo>
                    <a:pt x="10944" y="6607"/>
                    <a:pt x="11434" y="5984"/>
                    <a:pt x="11901" y="5339"/>
                  </a:cubicBezTo>
                  <a:cubicBezTo>
                    <a:pt x="12156" y="5161"/>
                    <a:pt x="12457" y="5028"/>
                    <a:pt x="12746" y="4884"/>
                  </a:cubicBezTo>
                  <a:cubicBezTo>
                    <a:pt x="13035" y="4750"/>
                    <a:pt x="13325" y="4572"/>
                    <a:pt x="13591" y="4394"/>
                  </a:cubicBezTo>
                  <a:cubicBezTo>
                    <a:pt x="14148" y="4049"/>
                    <a:pt x="14726" y="3749"/>
                    <a:pt x="15337" y="3515"/>
                  </a:cubicBezTo>
                  <a:lnTo>
                    <a:pt x="15315" y="3471"/>
                  </a:lnTo>
                  <a:cubicBezTo>
                    <a:pt x="14704" y="3705"/>
                    <a:pt x="14114" y="3994"/>
                    <a:pt x="13558" y="4338"/>
                  </a:cubicBezTo>
                  <a:cubicBezTo>
                    <a:pt x="13280" y="4516"/>
                    <a:pt x="13013" y="4683"/>
                    <a:pt x="12712" y="4827"/>
                  </a:cubicBezTo>
                  <a:cubicBezTo>
                    <a:pt x="12479" y="4939"/>
                    <a:pt x="12245" y="5039"/>
                    <a:pt x="12012" y="5173"/>
                  </a:cubicBezTo>
                  <a:cubicBezTo>
                    <a:pt x="12057" y="5117"/>
                    <a:pt x="12101" y="5050"/>
                    <a:pt x="12146" y="4995"/>
                  </a:cubicBezTo>
                  <a:cubicBezTo>
                    <a:pt x="12413" y="4605"/>
                    <a:pt x="12679" y="4227"/>
                    <a:pt x="12935" y="3838"/>
                  </a:cubicBezTo>
                  <a:cubicBezTo>
                    <a:pt x="13191" y="3448"/>
                    <a:pt x="13424" y="3037"/>
                    <a:pt x="13624" y="2615"/>
                  </a:cubicBezTo>
                  <a:cubicBezTo>
                    <a:pt x="14036" y="1780"/>
                    <a:pt x="14370" y="902"/>
                    <a:pt x="14637" y="12"/>
                  </a:cubicBezTo>
                  <a:lnTo>
                    <a:pt x="14592"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0" name="Google Shape;14190;p18"/>
          <p:cNvGrpSpPr/>
          <p:nvPr/>
        </p:nvGrpSpPr>
        <p:grpSpPr>
          <a:xfrm>
            <a:off x="2867131" y="3950497"/>
            <a:ext cx="3280886" cy="1842484"/>
            <a:chOff x="2867131" y="3950497"/>
            <a:chExt cx="3280886" cy="1842484"/>
          </a:xfrm>
        </p:grpSpPr>
        <p:grpSp>
          <p:nvGrpSpPr>
            <p:cNvPr id="14191" name="Google Shape;14191;p18"/>
            <p:cNvGrpSpPr/>
            <p:nvPr/>
          </p:nvGrpSpPr>
          <p:grpSpPr>
            <a:xfrm rot="1470343" flipH="1">
              <a:off x="2986909" y="4684823"/>
              <a:ext cx="2416123" cy="477620"/>
              <a:chOff x="3508294" y="1816922"/>
              <a:chExt cx="659669" cy="130412"/>
            </a:xfrm>
          </p:grpSpPr>
          <p:sp>
            <p:nvSpPr>
              <p:cNvPr id="14192" name="Google Shape;14192;p18"/>
              <p:cNvSpPr/>
              <p:nvPr/>
            </p:nvSpPr>
            <p:spPr>
              <a:xfrm>
                <a:off x="4060055" y="1925181"/>
                <a:ext cx="35" cy="35"/>
              </a:xfrm>
              <a:custGeom>
                <a:avLst/>
                <a:gdLst/>
                <a:ahLst/>
                <a:cxnLst/>
                <a:rect l="l" t="t" r="r" b="b"/>
                <a:pathLst>
                  <a:path w="1" h="1" extrusionOk="0">
                    <a:moveTo>
                      <a:pt x="1" y="1"/>
                    </a:moveTo>
                    <a:lnTo>
                      <a:pt x="1" y="1"/>
                    </a:lnTo>
                    <a:close/>
                  </a:path>
                </a:pathLst>
              </a:custGeom>
              <a:solidFill>
                <a:srgbClr val="7A7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18"/>
              <p:cNvSpPr/>
              <p:nvPr/>
            </p:nvSpPr>
            <p:spPr>
              <a:xfrm>
                <a:off x="3508294" y="1848741"/>
                <a:ext cx="629405" cy="63286"/>
              </a:xfrm>
              <a:custGeom>
                <a:avLst/>
                <a:gdLst/>
                <a:ahLst/>
                <a:cxnLst/>
                <a:rect l="l" t="t" r="r" b="b"/>
                <a:pathLst>
                  <a:path w="18041" h="1814" extrusionOk="0">
                    <a:moveTo>
                      <a:pt x="14415" y="0"/>
                    </a:moveTo>
                    <a:cubicBezTo>
                      <a:pt x="14381" y="101"/>
                      <a:pt x="14336" y="200"/>
                      <a:pt x="14281" y="279"/>
                    </a:cubicBezTo>
                    <a:cubicBezTo>
                      <a:pt x="14247" y="323"/>
                      <a:pt x="14214" y="356"/>
                      <a:pt x="14181" y="390"/>
                    </a:cubicBezTo>
                    <a:cubicBezTo>
                      <a:pt x="14158" y="401"/>
                      <a:pt x="14136" y="423"/>
                      <a:pt x="14114" y="434"/>
                    </a:cubicBezTo>
                    <a:lnTo>
                      <a:pt x="14047" y="467"/>
                    </a:lnTo>
                    <a:lnTo>
                      <a:pt x="13503" y="801"/>
                    </a:lnTo>
                    <a:lnTo>
                      <a:pt x="13469" y="801"/>
                    </a:lnTo>
                    <a:cubicBezTo>
                      <a:pt x="13436" y="801"/>
                      <a:pt x="13391" y="801"/>
                      <a:pt x="13358" y="813"/>
                    </a:cubicBezTo>
                    <a:cubicBezTo>
                      <a:pt x="13280" y="813"/>
                      <a:pt x="13202" y="823"/>
                      <a:pt x="13124" y="845"/>
                    </a:cubicBezTo>
                    <a:cubicBezTo>
                      <a:pt x="13047" y="833"/>
                      <a:pt x="12969" y="827"/>
                      <a:pt x="12892" y="827"/>
                    </a:cubicBezTo>
                    <a:cubicBezTo>
                      <a:pt x="12836" y="827"/>
                      <a:pt x="12780" y="830"/>
                      <a:pt x="12724" y="835"/>
                    </a:cubicBezTo>
                    <a:cubicBezTo>
                      <a:pt x="12657" y="845"/>
                      <a:pt x="12579" y="857"/>
                      <a:pt x="12512" y="890"/>
                    </a:cubicBezTo>
                    <a:cubicBezTo>
                      <a:pt x="12502" y="890"/>
                      <a:pt x="12479" y="901"/>
                      <a:pt x="12457" y="901"/>
                    </a:cubicBezTo>
                    <a:cubicBezTo>
                      <a:pt x="12479" y="890"/>
                      <a:pt x="12502" y="868"/>
                      <a:pt x="12524" y="857"/>
                    </a:cubicBezTo>
                    <a:cubicBezTo>
                      <a:pt x="12591" y="790"/>
                      <a:pt x="12657" y="724"/>
                      <a:pt x="12712" y="645"/>
                    </a:cubicBezTo>
                    <a:cubicBezTo>
                      <a:pt x="12746" y="612"/>
                      <a:pt x="12779" y="579"/>
                      <a:pt x="12791" y="523"/>
                    </a:cubicBezTo>
                    <a:cubicBezTo>
                      <a:pt x="12813" y="479"/>
                      <a:pt x="12824" y="423"/>
                      <a:pt x="12824" y="378"/>
                    </a:cubicBezTo>
                    <a:cubicBezTo>
                      <a:pt x="12813" y="279"/>
                      <a:pt x="12779" y="178"/>
                      <a:pt x="12724" y="89"/>
                    </a:cubicBezTo>
                    <a:lnTo>
                      <a:pt x="12657" y="145"/>
                    </a:lnTo>
                    <a:cubicBezTo>
                      <a:pt x="12702" y="212"/>
                      <a:pt x="12735" y="301"/>
                      <a:pt x="12746" y="378"/>
                    </a:cubicBezTo>
                    <a:cubicBezTo>
                      <a:pt x="12746" y="467"/>
                      <a:pt x="12712" y="534"/>
                      <a:pt x="12657" y="612"/>
                    </a:cubicBezTo>
                    <a:cubicBezTo>
                      <a:pt x="12568" y="734"/>
                      <a:pt x="12457" y="835"/>
                      <a:pt x="12334" y="934"/>
                    </a:cubicBezTo>
                    <a:cubicBezTo>
                      <a:pt x="12090" y="968"/>
                      <a:pt x="11834" y="979"/>
                      <a:pt x="11590" y="979"/>
                    </a:cubicBezTo>
                    <a:cubicBezTo>
                      <a:pt x="11545" y="979"/>
                      <a:pt x="11511" y="968"/>
                      <a:pt x="11478" y="968"/>
                    </a:cubicBezTo>
                    <a:lnTo>
                      <a:pt x="11467" y="979"/>
                    </a:lnTo>
                    <a:cubicBezTo>
                      <a:pt x="11234" y="979"/>
                      <a:pt x="10989" y="957"/>
                      <a:pt x="10755" y="924"/>
                    </a:cubicBezTo>
                    <a:cubicBezTo>
                      <a:pt x="10488" y="890"/>
                      <a:pt x="10221" y="845"/>
                      <a:pt x="9966" y="801"/>
                    </a:cubicBezTo>
                    <a:lnTo>
                      <a:pt x="9966" y="790"/>
                    </a:lnTo>
                    <a:lnTo>
                      <a:pt x="9954" y="790"/>
                    </a:lnTo>
                    <a:lnTo>
                      <a:pt x="5617" y="534"/>
                    </a:lnTo>
                    <a:lnTo>
                      <a:pt x="5606" y="534"/>
                    </a:lnTo>
                    <a:lnTo>
                      <a:pt x="5038" y="645"/>
                    </a:lnTo>
                    <a:lnTo>
                      <a:pt x="5027" y="645"/>
                    </a:lnTo>
                    <a:lnTo>
                      <a:pt x="5016" y="657"/>
                    </a:lnTo>
                    <a:cubicBezTo>
                      <a:pt x="4649" y="857"/>
                      <a:pt x="4237" y="1001"/>
                      <a:pt x="3826" y="1090"/>
                    </a:cubicBezTo>
                    <a:cubicBezTo>
                      <a:pt x="3414" y="1191"/>
                      <a:pt x="3003" y="1235"/>
                      <a:pt x="2569" y="1235"/>
                    </a:cubicBezTo>
                    <a:cubicBezTo>
                      <a:pt x="2362" y="1246"/>
                      <a:pt x="2152" y="1249"/>
                      <a:pt x="1942" y="1249"/>
                    </a:cubicBezTo>
                    <a:cubicBezTo>
                      <a:pt x="1724" y="1249"/>
                      <a:pt x="1506" y="1246"/>
                      <a:pt x="1290" y="1246"/>
                    </a:cubicBezTo>
                    <a:cubicBezTo>
                      <a:pt x="868" y="1235"/>
                      <a:pt x="434" y="1213"/>
                      <a:pt x="11" y="1179"/>
                    </a:cubicBezTo>
                    <a:lnTo>
                      <a:pt x="0" y="1446"/>
                    </a:lnTo>
                    <a:cubicBezTo>
                      <a:pt x="145" y="1450"/>
                      <a:pt x="288" y="1451"/>
                      <a:pt x="431" y="1451"/>
                    </a:cubicBezTo>
                    <a:cubicBezTo>
                      <a:pt x="717" y="1451"/>
                      <a:pt x="1001" y="1446"/>
                      <a:pt x="1290" y="1446"/>
                    </a:cubicBezTo>
                    <a:cubicBezTo>
                      <a:pt x="1713" y="1446"/>
                      <a:pt x="2146" y="1424"/>
                      <a:pt x="2581" y="1402"/>
                    </a:cubicBezTo>
                    <a:cubicBezTo>
                      <a:pt x="2791" y="1379"/>
                      <a:pt x="3003" y="1369"/>
                      <a:pt x="3226" y="1335"/>
                    </a:cubicBezTo>
                    <a:cubicBezTo>
                      <a:pt x="3437" y="1313"/>
                      <a:pt x="3648" y="1268"/>
                      <a:pt x="3859" y="1224"/>
                    </a:cubicBezTo>
                    <a:cubicBezTo>
                      <a:pt x="4071" y="1168"/>
                      <a:pt x="4282" y="1102"/>
                      <a:pt x="4482" y="1035"/>
                    </a:cubicBezTo>
                    <a:cubicBezTo>
                      <a:pt x="4682" y="957"/>
                      <a:pt x="4882" y="879"/>
                      <a:pt x="5072" y="768"/>
                    </a:cubicBezTo>
                    <a:lnTo>
                      <a:pt x="5617" y="635"/>
                    </a:lnTo>
                    <a:lnTo>
                      <a:pt x="9954" y="901"/>
                    </a:lnTo>
                    <a:cubicBezTo>
                      <a:pt x="10210" y="946"/>
                      <a:pt x="10477" y="990"/>
                      <a:pt x="10744" y="1023"/>
                    </a:cubicBezTo>
                    <a:cubicBezTo>
                      <a:pt x="11011" y="1068"/>
                      <a:pt x="11278" y="1079"/>
                      <a:pt x="11545" y="1079"/>
                    </a:cubicBezTo>
                    <a:lnTo>
                      <a:pt x="11723" y="1079"/>
                    </a:lnTo>
                    <a:cubicBezTo>
                      <a:pt x="11756" y="1079"/>
                      <a:pt x="11800" y="1090"/>
                      <a:pt x="11834" y="1090"/>
                    </a:cubicBezTo>
                    <a:cubicBezTo>
                      <a:pt x="11945" y="1112"/>
                      <a:pt x="12067" y="1157"/>
                      <a:pt x="12156" y="1213"/>
                    </a:cubicBezTo>
                    <a:cubicBezTo>
                      <a:pt x="12257" y="1268"/>
                      <a:pt x="12334" y="1357"/>
                      <a:pt x="12401" y="1458"/>
                    </a:cubicBezTo>
                    <a:cubicBezTo>
                      <a:pt x="12423" y="1513"/>
                      <a:pt x="12446" y="1557"/>
                      <a:pt x="12457" y="1613"/>
                    </a:cubicBezTo>
                    <a:cubicBezTo>
                      <a:pt x="12457" y="1646"/>
                      <a:pt x="12457" y="1668"/>
                      <a:pt x="12446" y="1691"/>
                    </a:cubicBezTo>
                    <a:cubicBezTo>
                      <a:pt x="12446" y="1713"/>
                      <a:pt x="12435" y="1747"/>
                      <a:pt x="12423" y="1757"/>
                    </a:cubicBezTo>
                    <a:lnTo>
                      <a:pt x="12490" y="1814"/>
                    </a:lnTo>
                    <a:cubicBezTo>
                      <a:pt x="12591" y="1680"/>
                      <a:pt x="12546" y="1524"/>
                      <a:pt x="12479" y="1413"/>
                    </a:cubicBezTo>
                    <a:cubicBezTo>
                      <a:pt x="12413" y="1302"/>
                      <a:pt x="12324" y="1201"/>
                      <a:pt x="12201" y="1135"/>
                    </a:cubicBezTo>
                    <a:cubicBezTo>
                      <a:pt x="12146" y="1102"/>
                      <a:pt x="12090" y="1079"/>
                      <a:pt x="12034" y="1068"/>
                    </a:cubicBezTo>
                    <a:cubicBezTo>
                      <a:pt x="12146" y="1057"/>
                      <a:pt x="12245" y="1046"/>
                      <a:pt x="12346" y="1035"/>
                    </a:cubicBezTo>
                    <a:cubicBezTo>
                      <a:pt x="12413" y="1023"/>
                      <a:pt x="12490" y="1001"/>
                      <a:pt x="12557" y="979"/>
                    </a:cubicBezTo>
                    <a:cubicBezTo>
                      <a:pt x="12613" y="957"/>
                      <a:pt x="12668" y="934"/>
                      <a:pt x="12735" y="924"/>
                    </a:cubicBezTo>
                    <a:cubicBezTo>
                      <a:pt x="12796" y="918"/>
                      <a:pt x="12860" y="915"/>
                      <a:pt x="12926" y="915"/>
                    </a:cubicBezTo>
                    <a:cubicBezTo>
                      <a:pt x="12991" y="915"/>
                      <a:pt x="13058" y="918"/>
                      <a:pt x="13124" y="924"/>
                    </a:cubicBezTo>
                    <a:lnTo>
                      <a:pt x="13135" y="924"/>
                    </a:lnTo>
                    <a:cubicBezTo>
                      <a:pt x="13213" y="901"/>
                      <a:pt x="13291" y="890"/>
                      <a:pt x="13358" y="879"/>
                    </a:cubicBezTo>
                    <a:cubicBezTo>
                      <a:pt x="13402" y="879"/>
                      <a:pt x="13436" y="879"/>
                      <a:pt x="13480" y="868"/>
                    </a:cubicBezTo>
                    <a:cubicBezTo>
                      <a:pt x="13513" y="868"/>
                      <a:pt x="13547" y="868"/>
                      <a:pt x="13580" y="879"/>
                    </a:cubicBezTo>
                    <a:cubicBezTo>
                      <a:pt x="13647" y="890"/>
                      <a:pt x="13713" y="924"/>
                      <a:pt x="13770" y="979"/>
                    </a:cubicBezTo>
                    <a:cubicBezTo>
                      <a:pt x="13836" y="1023"/>
                      <a:pt x="13881" y="1079"/>
                      <a:pt x="13936" y="1135"/>
                    </a:cubicBezTo>
                    <a:lnTo>
                      <a:pt x="13936" y="1146"/>
                    </a:lnTo>
                    <a:lnTo>
                      <a:pt x="13958" y="1146"/>
                    </a:lnTo>
                    <a:lnTo>
                      <a:pt x="14125" y="1168"/>
                    </a:lnTo>
                    <a:lnTo>
                      <a:pt x="14158" y="1179"/>
                    </a:lnTo>
                    <a:lnTo>
                      <a:pt x="14181" y="1146"/>
                    </a:lnTo>
                    <a:lnTo>
                      <a:pt x="14392" y="845"/>
                    </a:lnTo>
                    <a:cubicBezTo>
                      <a:pt x="14403" y="835"/>
                      <a:pt x="14415" y="835"/>
                      <a:pt x="14437" y="835"/>
                    </a:cubicBezTo>
                    <a:lnTo>
                      <a:pt x="14737" y="857"/>
                    </a:lnTo>
                    <a:cubicBezTo>
                      <a:pt x="14826" y="868"/>
                      <a:pt x="14926" y="890"/>
                      <a:pt x="15015" y="924"/>
                    </a:cubicBezTo>
                    <a:cubicBezTo>
                      <a:pt x="15093" y="968"/>
                      <a:pt x="15182" y="1001"/>
                      <a:pt x="15260" y="1057"/>
                    </a:cubicBezTo>
                    <a:cubicBezTo>
                      <a:pt x="15327" y="1102"/>
                      <a:pt x="15382" y="1179"/>
                      <a:pt x="15416" y="1257"/>
                    </a:cubicBezTo>
                    <a:cubicBezTo>
                      <a:pt x="15460" y="1335"/>
                      <a:pt x="15482" y="1435"/>
                      <a:pt x="15493" y="1513"/>
                    </a:cubicBezTo>
                    <a:lnTo>
                      <a:pt x="15616" y="1502"/>
                    </a:lnTo>
                    <a:cubicBezTo>
                      <a:pt x="15594" y="1391"/>
                      <a:pt x="15571" y="1302"/>
                      <a:pt x="15515" y="1213"/>
                    </a:cubicBezTo>
                    <a:cubicBezTo>
                      <a:pt x="15471" y="1124"/>
                      <a:pt x="15404" y="1035"/>
                      <a:pt x="15315" y="979"/>
                    </a:cubicBezTo>
                    <a:cubicBezTo>
                      <a:pt x="15215" y="924"/>
                      <a:pt x="15126" y="890"/>
                      <a:pt x="15037" y="857"/>
                    </a:cubicBezTo>
                    <a:cubicBezTo>
                      <a:pt x="14948" y="823"/>
                      <a:pt x="14848" y="801"/>
                      <a:pt x="14748" y="790"/>
                    </a:cubicBezTo>
                    <a:lnTo>
                      <a:pt x="14682" y="790"/>
                    </a:lnTo>
                    <a:cubicBezTo>
                      <a:pt x="14771" y="779"/>
                      <a:pt x="14859" y="756"/>
                      <a:pt x="14937" y="746"/>
                    </a:cubicBezTo>
                    <a:cubicBezTo>
                      <a:pt x="15126" y="724"/>
                      <a:pt x="15315" y="701"/>
                      <a:pt x="15505" y="701"/>
                    </a:cubicBezTo>
                    <a:cubicBezTo>
                      <a:pt x="15516" y="701"/>
                      <a:pt x="15528" y="700"/>
                      <a:pt x="15540" y="700"/>
                    </a:cubicBezTo>
                    <a:cubicBezTo>
                      <a:pt x="15706" y="700"/>
                      <a:pt x="15870" y="775"/>
                      <a:pt x="16005" y="879"/>
                    </a:cubicBezTo>
                    <a:cubicBezTo>
                      <a:pt x="16160" y="979"/>
                      <a:pt x="16294" y="1124"/>
                      <a:pt x="16394" y="1268"/>
                    </a:cubicBezTo>
                    <a:lnTo>
                      <a:pt x="16405" y="1280"/>
                    </a:lnTo>
                    <a:lnTo>
                      <a:pt x="16417" y="1290"/>
                    </a:lnTo>
                    <a:lnTo>
                      <a:pt x="17151" y="1547"/>
                    </a:lnTo>
                    <a:lnTo>
                      <a:pt x="17173" y="1547"/>
                    </a:lnTo>
                    <a:lnTo>
                      <a:pt x="17184" y="1535"/>
                    </a:lnTo>
                    <a:lnTo>
                      <a:pt x="18040" y="1124"/>
                    </a:lnTo>
                    <a:lnTo>
                      <a:pt x="17974" y="1001"/>
                    </a:lnTo>
                    <a:lnTo>
                      <a:pt x="17161" y="1468"/>
                    </a:lnTo>
                    <a:lnTo>
                      <a:pt x="16472" y="1191"/>
                    </a:lnTo>
                    <a:cubicBezTo>
                      <a:pt x="16361" y="1035"/>
                      <a:pt x="16227" y="901"/>
                      <a:pt x="16061" y="790"/>
                    </a:cubicBezTo>
                    <a:cubicBezTo>
                      <a:pt x="15982" y="734"/>
                      <a:pt x="15893" y="690"/>
                      <a:pt x="15804" y="657"/>
                    </a:cubicBezTo>
                    <a:cubicBezTo>
                      <a:pt x="15705" y="623"/>
                      <a:pt x="15604" y="612"/>
                      <a:pt x="15505" y="612"/>
                    </a:cubicBezTo>
                    <a:cubicBezTo>
                      <a:pt x="15304" y="612"/>
                      <a:pt x="15115" y="635"/>
                      <a:pt x="14926" y="667"/>
                    </a:cubicBezTo>
                    <a:lnTo>
                      <a:pt x="14359" y="768"/>
                    </a:lnTo>
                    <a:lnTo>
                      <a:pt x="14348" y="768"/>
                    </a:lnTo>
                    <a:lnTo>
                      <a:pt x="14336" y="779"/>
                    </a:lnTo>
                    <a:lnTo>
                      <a:pt x="14092" y="1057"/>
                    </a:lnTo>
                    <a:lnTo>
                      <a:pt x="13970" y="1068"/>
                    </a:lnTo>
                    <a:cubicBezTo>
                      <a:pt x="13925" y="1013"/>
                      <a:pt x="13881" y="968"/>
                      <a:pt x="13825" y="912"/>
                    </a:cubicBezTo>
                    <a:cubicBezTo>
                      <a:pt x="13770" y="868"/>
                      <a:pt x="13703" y="835"/>
                      <a:pt x="13624" y="813"/>
                    </a:cubicBezTo>
                    <a:lnTo>
                      <a:pt x="14092" y="546"/>
                    </a:lnTo>
                    <a:lnTo>
                      <a:pt x="14158" y="501"/>
                    </a:lnTo>
                    <a:cubicBezTo>
                      <a:pt x="14181" y="490"/>
                      <a:pt x="14214" y="479"/>
                      <a:pt x="14237" y="457"/>
                    </a:cubicBezTo>
                    <a:cubicBezTo>
                      <a:pt x="14281" y="423"/>
                      <a:pt x="14314" y="378"/>
                      <a:pt x="14348" y="334"/>
                    </a:cubicBezTo>
                    <a:cubicBezTo>
                      <a:pt x="14415" y="234"/>
                      <a:pt x="14459" y="145"/>
                      <a:pt x="14504" y="34"/>
                    </a:cubicBezTo>
                    <a:lnTo>
                      <a:pt x="14415"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18"/>
              <p:cNvSpPr/>
              <p:nvPr/>
            </p:nvSpPr>
            <p:spPr>
              <a:xfrm>
                <a:off x="4023980" y="1816922"/>
                <a:ext cx="15176" cy="17269"/>
              </a:xfrm>
              <a:custGeom>
                <a:avLst/>
                <a:gdLst/>
                <a:ahLst/>
                <a:cxnLst/>
                <a:rect l="l" t="t" r="r" b="b"/>
                <a:pathLst>
                  <a:path w="435" h="495" extrusionOk="0">
                    <a:moveTo>
                      <a:pt x="223" y="0"/>
                    </a:moveTo>
                    <a:cubicBezTo>
                      <a:pt x="200" y="0"/>
                      <a:pt x="190" y="12"/>
                      <a:pt x="167" y="12"/>
                    </a:cubicBezTo>
                    <a:lnTo>
                      <a:pt x="101" y="45"/>
                    </a:lnTo>
                    <a:lnTo>
                      <a:pt x="89" y="56"/>
                    </a:lnTo>
                    <a:lnTo>
                      <a:pt x="56" y="89"/>
                    </a:lnTo>
                    <a:cubicBezTo>
                      <a:pt x="45" y="101"/>
                      <a:pt x="34" y="123"/>
                      <a:pt x="34" y="134"/>
                    </a:cubicBezTo>
                    <a:cubicBezTo>
                      <a:pt x="22" y="145"/>
                      <a:pt x="22" y="167"/>
                      <a:pt x="12" y="178"/>
                    </a:cubicBezTo>
                    <a:lnTo>
                      <a:pt x="12" y="190"/>
                    </a:lnTo>
                    <a:cubicBezTo>
                      <a:pt x="0" y="234"/>
                      <a:pt x="0" y="267"/>
                      <a:pt x="12" y="301"/>
                    </a:cubicBezTo>
                    <a:cubicBezTo>
                      <a:pt x="12" y="312"/>
                      <a:pt x="22" y="323"/>
                      <a:pt x="22" y="334"/>
                    </a:cubicBezTo>
                    <a:lnTo>
                      <a:pt x="45" y="368"/>
                    </a:lnTo>
                    <a:cubicBezTo>
                      <a:pt x="56" y="378"/>
                      <a:pt x="56" y="390"/>
                      <a:pt x="67" y="401"/>
                    </a:cubicBezTo>
                    <a:cubicBezTo>
                      <a:pt x="78" y="401"/>
                      <a:pt x="78" y="412"/>
                      <a:pt x="78" y="412"/>
                    </a:cubicBezTo>
                    <a:cubicBezTo>
                      <a:pt x="89" y="434"/>
                      <a:pt x="111" y="445"/>
                      <a:pt x="123" y="457"/>
                    </a:cubicBezTo>
                    <a:lnTo>
                      <a:pt x="190" y="490"/>
                    </a:lnTo>
                    <a:cubicBezTo>
                      <a:pt x="197" y="490"/>
                      <a:pt x="209" y="495"/>
                      <a:pt x="223" y="495"/>
                    </a:cubicBezTo>
                    <a:cubicBezTo>
                      <a:pt x="230" y="495"/>
                      <a:pt x="237" y="493"/>
                      <a:pt x="245" y="490"/>
                    </a:cubicBezTo>
                    <a:lnTo>
                      <a:pt x="289" y="490"/>
                    </a:lnTo>
                    <a:cubicBezTo>
                      <a:pt x="312" y="479"/>
                      <a:pt x="323" y="467"/>
                      <a:pt x="334" y="467"/>
                    </a:cubicBezTo>
                    <a:cubicBezTo>
                      <a:pt x="345" y="457"/>
                      <a:pt x="368" y="434"/>
                      <a:pt x="368" y="423"/>
                    </a:cubicBezTo>
                    <a:cubicBezTo>
                      <a:pt x="378" y="412"/>
                      <a:pt x="390" y="401"/>
                      <a:pt x="401" y="378"/>
                    </a:cubicBezTo>
                    <a:cubicBezTo>
                      <a:pt x="401" y="378"/>
                      <a:pt x="401" y="368"/>
                      <a:pt x="412" y="368"/>
                    </a:cubicBezTo>
                    <a:cubicBezTo>
                      <a:pt x="412" y="345"/>
                      <a:pt x="423" y="334"/>
                      <a:pt x="423" y="312"/>
                    </a:cubicBezTo>
                    <a:cubicBezTo>
                      <a:pt x="423" y="267"/>
                      <a:pt x="434" y="234"/>
                      <a:pt x="423" y="200"/>
                    </a:cubicBezTo>
                    <a:cubicBezTo>
                      <a:pt x="423" y="178"/>
                      <a:pt x="412" y="156"/>
                      <a:pt x="401" y="145"/>
                    </a:cubicBezTo>
                    <a:lnTo>
                      <a:pt x="401" y="123"/>
                    </a:lnTo>
                    <a:cubicBezTo>
                      <a:pt x="390" y="111"/>
                      <a:pt x="378" y="101"/>
                      <a:pt x="368" y="78"/>
                    </a:cubicBezTo>
                    <a:lnTo>
                      <a:pt x="334" y="45"/>
                    </a:lnTo>
                    <a:cubicBezTo>
                      <a:pt x="323" y="34"/>
                      <a:pt x="301" y="22"/>
                      <a:pt x="289" y="22"/>
                    </a:cubicBezTo>
                    <a:cubicBezTo>
                      <a:pt x="289" y="12"/>
                      <a:pt x="279" y="12"/>
                      <a:pt x="279" y="12"/>
                    </a:cubicBezTo>
                    <a:cubicBezTo>
                      <a:pt x="256" y="12"/>
                      <a:pt x="245" y="0"/>
                      <a:pt x="22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18"/>
              <p:cNvSpPr/>
              <p:nvPr/>
            </p:nvSpPr>
            <p:spPr>
              <a:xfrm>
                <a:off x="4023980" y="1816922"/>
                <a:ext cx="11652" cy="17095"/>
              </a:xfrm>
              <a:custGeom>
                <a:avLst/>
                <a:gdLst/>
                <a:ahLst/>
                <a:cxnLst/>
                <a:rect l="l" t="t" r="r" b="b"/>
                <a:pathLst>
                  <a:path w="334" h="490" extrusionOk="0">
                    <a:moveTo>
                      <a:pt x="223" y="0"/>
                    </a:moveTo>
                    <a:cubicBezTo>
                      <a:pt x="200" y="0"/>
                      <a:pt x="190" y="12"/>
                      <a:pt x="167" y="12"/>
                    </a:cubicBezTo>
                    <a:lnTo>
                      <a:pt x="101" y="45"/>
                    </a:lnTo>
                    <a:lnTo>
                      <a:pt x="89" y="56"/>
                    </a:lnTo>
                    <a:lnTo>
                      <a:pt x="56" y="89"/>
                    </a:lnTo>
                    <a:cubicBezTo>
                      <a:pt x="45" y="101"/>
                      <a:pt x="34" y="123"/>
                      <a:pt x="34" y="134"/>
                    </a:cubicBezTo>
                    <a:cubicBezTo>
                      <a:pt x="22" y="145"/>
                      <a:pt x="22" y="167"/>
                      <a:pt x="12" y="178"/>
                    </a:cubicBezTo>
                    <a:lnTo>
                      <a:pt x="12" y="190"/>
                    </a:lnTo>
                    <a:cubicBezTo>
                      <a:pt x="0" y="234"/>
                      <a:pt x="0" y="267"/>
                      <a:pt x="12" y="301"/>
                    </a:cubicBezTo>
                    <a:cubicBezTo>
                      <a:pt x="12" y="312"/>
                      <a:pt x="22" y="323"/>
                      <a:pt x="22" y="334"/>
                    </a:cubicBezTo>
                    <a:lnTo>
                      <a:pt x="45" y="368"/>
                    </a:lnTo>
                    <a:cubicBezTo>
                      <a:pt x="56" y="378"/>
                      <a:pt x="56" y="390"/>
                      <a:pt x="67" y="401"/>
                    </a:cubicBezTo>
                    <a:cubicBezTo>
                      <a:pt x="78" y="401"/>
                      <a:pt x="78" y="412"/>
                      <a:pt x="78" y="412"/>
                    </a:cubicBezTo>
                    <a:cubicBezTo>
                      <a:pt x="89" y="434"/>
                      <a:pt x="111" y="445"/>
                      <a:pt x="123" y="457"/>
                    </a:cubicBezTo>
                    <a:lnTo>
                      <a:pt x="190" y="490"/>
                    </a:lnTo>
                    <a:lnTo>
                      <a:pt x="234" y="490"/>
                    </a:lnTo>
                    <a:cubicBezTo>
                      <a:pt x="245" y="479"/>
                      <a:pt x="245" y="457"/>
                      <a:pt x="234" y="445"/>
                    </a:cubicBezTo>
                    <a:cubicBezTo>
                      <a:pt x="212" y="434"/>
                      <a:pt x="200" y="423"/>
                      <a:pt x="190" y="412"/>
                    </a:cubicBezTo>
                    <a:cubicBezTo>
                      <a:pt x="178" y="401"/>
                      <a:pt x="167" y="390"/>
                      <a:pt x="156" y="390"/>
                    </a:cubicBezTo>
                    <a:lnTo>
                      <a:pt x="156" y="378"/>
                    </a:lnTo>
                    <a:lnTo>
                      <a:pt x="145" y="368"/>
                    </a:lnTo>
                    <a:lnTo>
                      <a:pt x="134" y="356"/>
                    </a:lnTo>
                    <a:lnTo>
                      <a:pt x="134" y="345"/>
                    </a:lnTo>
                    <a:lnTo>
                      <a:pt x="123" y="334"/>
                    </a:lnTo>
                    <a:lnTo>
                      <a:pt x="123" y="312"/>
                    </a:lnTo>
                    <a:lnTo>
                      <a:pt x="123" y="279"/>
                    </a:lnTo>
                    <a:cubicBezTo>
                      <a:pt x="123" y="267"/>
                      <a:pt x="134" y="256"/>
                      <a:pt x="134" y="245"/>
                    </a:cubicBezTo>
                    <a:cubicBezTo>
                      <a:pt x="145" y="212"/>
                      <a:pt x="167" y="190"/>
                      <a:pt x="200" y="178"/>
                    </a:cubicBezTo>
                    <a:cubicBezTo>
                      <a:pt x="212" y="167"/>
                      <a:pt x="212" y="145"/>
                      <a:pt x="200" y="134"/>
                    </a:cubicBezTo>
                    <a:cubicBezTo>
                      <a:pt x="234" y="123"/>
                      <a:pt x="256" y="101"/>
                      <a:pt x="289" y="89"/>
                    </a:cubicBezTo>
                    <a:lnTo>
                      <a:pt x="301" y="89"/>
                    </a:lnTo>
                    <a:cubicBezTo>
                      <a:pt x="323" y="89"/>
                      <a:pt x="334" y="67"/>
                      <a:pt x="334" y="45"/>
                    </a:cubicBezTo>
                    <a:cubicBezTo>
                      <a:pt x="323" y="34"/>
                      <a:pt x="301" y="22"/>
                      <a:pt x="289" y="22"/>
                    </a:cubicBezTo>
                    <a:cubicBezTo>
                      <a:pt x="289" y="12"/>
                      <a:pt x="279" y="12"/>
                      <a:pt x="279" y="12"/>
                    </a:cubicBezTo>
                    <a:cubicBezTo>
                      <a:pt x="256" y="12"/>
                      <a:pt x="245" y="0"/>
                      <a:pt x="2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18"/>
              <p:cNvSpPr/>
              <p:nvPr/>
            </p:nvSpPr>
            <p:spPr>
              <a:xfrm>
                <a:off x="3991778" y="1827005"/>
                <a:ext cx="42702" cy="44656"/>
              </a:xfrm>
              <a:custGeom>
                <a:avLst/>
                <a:gdLst/>
                <a:ahLst/>
                <a:cxnLst/>
                <a:rect l="l" t="t" r="r" b="b"/>
                <a:pathLst>
                  <a:path w="1224" h="1280" extrusionOk="0">
                    <a:moveTo>
                      <a:pt x="534" y="0"/>
                    </a:moveTo>
                    <a:cubicBezTo>
                      <a:pt x="478" y="12"/>
                      <a:pt x="434" y="23"/>
                      <a:pt x="401" y="56"/>
                    </a:cubicBezTo>
                    <a:cubicBezTo>
                      <a:pt x="345" y="101"/>
                      <a:pt x="312" y="156"/>
                      <a:pt x="300" y="212"/>
                    </a:cubicBezTo>
                    <a:cubicBezTo>
                      <a:pt x="290" y="234"/>
                      <a:pt x="290" y="257"/>
                      <a:pt x="290" y="267"/>
                    </a:cubicBezTo>
                    <a:lnTo>
                      <a:pt x="278" y="267"/>
                    </a:lnTo>
                    <a:cubicBezTo>
                      <a:pt x="256" y="257"/>
                      <a:pt x="234" y="257"/>
                      <a:pt x="211" y="257"/>
                    </a:cubicBezTo>
                    <a:lnTo>
                      <a:pt x="156" y="257"/>
                    </a:lnTo>
                    <a:cubicBezTo>
                      <a:pt x="134" y="267"/>
                      <a:pt x="122" y="279"/>
                      <a:pt x="112" y="289"/>
                    </a:cubicBezTo>
                    <a:cubicBezTo>
                      <a:pt x="89" y="301"/>
                      <a:pt x="67" y="312"/>
                      <a:pt x="56" y="334"/>
                    </a:cubicBezTo>
                    <a:cubicBezTo>
                      <a:pt x="33" y="368"/>
                      <a:pt x="23" y="401"/>
                      <a:pt x="11" y="445"/>
                    </a:cubicBezTo>
                    <a:cubicBezTo>
                      <a:pt x="0" y="467"/>
                      <a:pt x="0" y="490"/>
                      <a:pt x="0" y="501"/>
                    </a:cubicBezTo>
                    <a:lnTo>
                      <a:pt x="0" y="512"/>
                    </a:lnTo>
                    <a:cubicBezTo>
                      <a:pt x="0" y="534"/>
                      <a:pt x="0" y="556"/>
                      <a:pt x="11" y="568"/>
                    </a:cubicBezTo>
                    <a:cubicBezTo>
                      <a:pt x="11" y="601"/>
                      <a:pt x="33" y="645"/>
                      <a:pt x="56" y="679"/>
                    </a:cubicBezTo>
                    <a:cubicBezTo>
                      <a:pt x="67" y="690"/>
                      <a:pt x="78" y="701"/>
                      <a:pt x="100" y="712"/>
                    </a:cubicBezTo>
                    <a:cubicBezTo>
                      <a:pt x="112" y="724"/>
                      <a:pt x="122" y="734"/>
                      <a:pt x="145" y="734"/>
                    </a:cubicBezTo>
                    <a:cubicBezTo>
                      <a:pt x="167" y="757"/>
                      <a:pt x="178" y="757"/>
                      <a:pt x="201" y="768"/>
                    </a:cubicBezTo>
                    <a:cubicBezTo>
                      <a:pt x="189" y="801"/>
                      <a:pt x="201" y="813"/>
                      <a:pt x="201" y="846"/>
                    </a:cubicBezTo>
                    <a:cubicBezTo>
                      <a:pt x="201" y="868"/>
                      <a:pt x="211" y="879"/>
                      <a:pt x="211" y="902"/>
                    </a:cubicBezTo>
                    <a:cubicBezTo>
                      <a:pt x="223" y="902"/>
                      <a:pt x="223" y="912"/>
                      <a:pt x="223" y="912"/>
                    </a:cubicBezTo>
                    <a:cubicBezTo>
                      <a:pt x="234" y="935"/>
                      <a:pt x="245" y="946"/>
                      <a:pt x="256" y="968"/>
                    </a:cubicBezTo>
                    <a:lnTo>
                      <a:pt x="290" y="1001"/>
                    </a:lnTo>
                    <a:cubicBezTo>
                      <a:pt x="300" y="1013"/>
                      <a:pt x="312" y="1024"/>
                      <a:pt x="323" y="1024"/>
                    </a:cubicBezTo>
                    <a:cubicBezTo>
                      <a:pt x="334" y="1024"/>
                      <a:pt x="334" y="1035"/>
                      <a:pt x="345" y="1035"/>
                    </a:cubicBezTo>
                    <a:lnTo>
                      <a:pt x="389" y="1035"/>
                    </a:lnTo>
                    <a:cubicBezTo>
                      <a:pt x="401" y="1035"/>
                      <a:pt x="412" y="1024"/>
                      <a:pt x="423" y="1013"/>
                    </a:cubicBezTo>
                    <a:cubicBezTo>
                      <a:pt x="434" y="1013"/>
                      <a:pt x="434" y="1001"/>
                      <a:pt x="445" y="991"/>
                    </a:cubicBezTo>
                    <a:cubicBezTo>
                      <a:pt x="456" y="979"/>
                      <a:pt x="468" y="957"/>
                      <a:pt x="468" y="935"/>
                    </a:cubicBezTo>
                    <a:cubicBezTo>
                      <a:pt x="478" y="924"/>
                      <a:pt x="478" y="912"/>
                      <a:pt x="478" y="902"/>
                    </a:cubicBezTo>
                    <a:lnTo>
                      <a:pt x="490" y="912"/>
                    </a:lnTo>
                    <a:cubicBezTo>
                      <a:pt x="512" y="912"/>
                      <a:pt x="523" y="924"/>
                      <a:pt x="534" y="924"/>
                    </a:cubicBezTo>
                    <a:cubicBezTo>
                      <a:pt x="523" y="935"/>
                      <a:pt x="512" y="957"/>
                      <a:pt x="512" y="979"/>
                    </a:cubicBezTo>
                    <a:cubicBezTo>
                      <a:pt x="501" y="991"/>
                      <a:pt x="501" y="1001"/>
                      <a:pt x="501" y="1024"/>
                    </a:cubicBezTo>
                    <a:cubicBezTo>
                      <a:pt x="490" y="1057"/>
                      <a:pt x="490" y="1090"/>
                      <a:pt x="501" y="1124"/>
                    </a:cubicBezTo>
                    <a:cubicBezTo>
                      <a:pt x="501" y="1135"/>
                      <a:pt x="512" y="1157"/>
                      <a:pt x="512" y="1169"/>
                    </a:cubicBezTo>
                    <a:cubicBezTo>
                      <a:pt x="523" y="1179"/>
                      <a:pt x="523" y="1191"/>
                      <a:pt x="534" y="1202"/>
                    </a:cubicBezTo>
                    <a:cubicBezTo>
                      <a:pt x="534" y="1213"/>
                      <a:pt x="534" y="1213"/>
                      <a:pt x="545" y="1213"/>
                    </a:cubicBezTo>
                    <a:cubicBezTo>
                      <a:pt x="545" y="1224"/>
                      <a:pt x="557" y="1235"/>
                      <a:pt x="567" y="1246"/>
                    </a:cubicBezTo>
                    <a:lnTo>
                      <a:pt x="579" y="1246"/>
                    </a:lnTo>
                    <a:cubicBezTo>
                      <a:pt x="590" y="1258"/>
                      <a:pt x="601" y="1258"/>
                      <a:pt x="612" y="1268"/>
                    </a:cubicBezTo>
                    <a:lnTo>
                      <a:pt x="623" y="1268"/>
                    </a:lnTo>
                    <a:cubicBezTo>
                      <a:pt x="634" y="1280"/>
                      <a:pt x="646" y="1280"/>
                      <a:pt x="656" y="1280"/>
                    </a:cubicBezTo>
                    <a:lnTo>
                      <a:pt x="679" y="1280"/>
                    </a:lnTo>
                    <a:cubicBezTo>
                      <a:pt x="690" y="1268"/>
                      <a:pt x="701" y="1268"/>
                      <a:pt x="701" y="1268"/>
                    </a:cubicBezTo>
                    <a:lnTo>
                      <a:pt x="712" y="1268"/>
                    </a:lnTo>
                    <a:cubicBezTo>
                      <a:pt x="723" y="1258"/>
                      <a:pt x="735" y="1258"/>
                      <a:pt x="745" y="1246"/>
                    </a:cubicBezTo>
                    <a:lnTo>
                      <a:pt x="779" y="1213"/>
                    </a:lnTo>
                    <a:cubicBezTo>
                      <a:pt x="790" y="1202"/>
                      <a:pt x="801" y="1191"/>
                      <a:pt x="801" y="1169"/>
                    </a:cubicBezTo>
                    <a:cubicBezTo>
                      <a:pt x="824" y="1146"/>
                      <a:pt x="824" y="1102"/>
                      <a:pt x="824" y="1068"/>
                    </a:cubicBezTo>
                    <a:lnTo>
                      <a:pt x="824" y="1024"/>
                    </a:lnTo>
                    <a:lnTo>
                      <a:pt x="824" y="1013"/>
                    </a:lnTo>
                    <a:cubicBezTo>
                      <a:pt x="812" y="1001"/>
                      <a:pt x="812" y="991"/>
                      <a:pt x="812" y="968"/>
                    </a:cubicBezTo>
                    <a:lnTo>
                      <a:pt x="801" y="968"/>
                    </a:lnTo>
                    <a:cubicBezTo>
                      <a:pt x="801" y="957"/>
                      <a:pt x="790" y="935"/>
                      <a:pt x="779" y="935"/>
                    </a:cubicBezTo>
                    <a:lnTo>
                      <a:pt x="779" y="924"/>
                    </a:lnTo>
                    <a:lnTo>
                      <a:pt x="757" y="902"/>
                    </a:lnTo>
                    <a:cubicBezTo>
                      <a:pt x="757" y="902"/>
                      <a:pt x="745" y="902"/>
                      <a:pt x="745" y="890"/>
                    </a:cubicBezTo>
                    <a:cubicBezTo>
                      <a:pt x="735" y="890"/>
                      <a:pt x="723" y="879"/>
                      <a:pt x="712" y="879"/>
                    </a:cubicBezTo>
                    <a:lnTo>
                      <a:pt x="712" y="868"/>
                    </a:lnTo>
                    <a:cubicBezTo>
                      <a:pt x="712" y="868"/>
                      <a:pt x="712" y="857"/>
                      <a:pt x="723" y="857"/>
                    </a:cubicBezTo>
                    <a:cubicBezTo>
                      <a:pt x="735" y="846"/>
                      <a:pt x="735" y="835"/>
                      <a:pt x="745" y="823"/>
                    </a:cubicBezTo>
                    <a:cubicBezTo>
                      <a:pt x="767" y="790"/>
                      <a:pt x="779" y="757"/>
                      <a:pt x="790" y="712"/>
                    </a:cubicBezTo>
                    <a:cubicBezTo>
                      <a:pt x="801" y="679"/>
                      <a:pt x="801" y="657"/>
                      <a:pt x="801" y="635"/>
                    </a:cubicBezTo>
                    <a:lnTo>
                      <a:pt x="801" y="645"/>
                    </a:lnTo>
                    <a:lnTo>
                      <a:pt x="834" y="712"/>
                    </a:lnTo>
                    <a:cubicBezTo>
                      <a:pt x="846" y="724"/>
                      <a:pt x="856" y="734"/>
                      <a:pt x="879" y="746"/>
                    </a:cubicBezTo>
                    <a:cubicBezTo>
                      <a:pt x="879" y="757"/>
                      <a:pt x="879" y="757"/>
                      <a:pt x="890" y="757"/>
                    </a:cubicBezTo>
                    <a:cubicBezTo>
                      <a:pt x="901" y="768"/>
                      <a:pt x="923" y="779"/>
                      <a:pt x="935" y="790"/>
                    </a:cubicBezTo>
                    <a:lnTo>
                      <a:pt x="979" y="790"/>
                    </a:lnTo>
                    <a:cubicBezTo>
                      <a:pt x="987" y="794"/>
                      <a:pt x="995" y="795"/>
                      <a:pt x="1004" y="795"/>
                    </a:cubicBezTo>
                    <a:cubicBezTo>
                      <a:pt x="1021" y="795"/>
                      <a:pt x="1038" y="790"/>
                      <a:pt x="1046" y="790"/>
                    </a:cubicBezTo>
                    <a:lnTo>
                      <a:pt x="1113" y="757"/>
                    </a:lnTo>
                    <a:cubicBezTo>
                      <a:pt x="1113" y="757"/>
                      <a:pt x="1123" y="757"/>
                      <a:pt x="1123" y="746"/>
                    </a:cubicBezTo>
                    <a:lnTo>
                      <a:pt x="1157" y="712"/>
                    </a:lnTo>
                    <a:lnTo>
                      <a:pt x="1168" y="712"/>
                    </a:lnTo>
                    <a:cubicBezTo>
                      <a:pt x="1190" y="679"/>
                      <a:pt x="1202" y="645"/>
                      <a:pt x="1212" y="601"/>
                    </a:cubicBezTo>
                    <a:lnTo>
                      <a:pt x="1212" y="590"/>
                    </a:lnTo>
                    <a:lnTo>
                      <a:pt x="1212" y="579"/>
                    </a:lnTo>
                    <a:cubicBezTo>
                      <a:pt x="1224" y="534"/>
                      <a:pt x="1224" y="501"/>
                      <a:pt x="1212" y="457"/>
                    </a:cubicBezTo>
                    <a:cubicBezTo>
                      <a:pt x="1212" y="423"/>
                      <a:pt x="1190" y="390"/>
                      <a:pt x="1168" y="356"/>
                    </a:cubicBezTo>
                    <a:cubicBezTo>
                      <a:pt x="1146" y="323"/>
                      <a:pt x="1113" y="289"/>
                      <a:pt x="1068" y="279"/>
                    </a:cubicBezTo>
                    <a:lnTo>
                      <a:pt x="1057" y="279"/>
                    </a:lnTo>
                    <a:cubicBezTo>
                      <a:pt x="1046" y="279"/>
                      <a:pt x="1024" y="267"/>
                      <a:pt x="1012" y="267"/>
                    </a:cubicBezTo>
                    <a:cubicBezTo>
                      <a:pt x="990" y="267"/>
                      <a:pt x="968" y="279"/>
                      <a:pt x="945" y="279"/>
                    </a:cubicBezTo>
                    <a:cubicBezTo>
                      <a:pt x="923" y="279"/>
                      <a:pt x="913" y="289"/>
                      <a:pt x="901" y="301"/>
                    </a:cubicBezTo>
                    <a:cubicBezTo>
                      <a:pt x="890" y="301"/>
                      <a:pt x="879" y="312"/>
                      <a:pt x="879" y="312"/>
                    </a:cubicBezTo>
                    <a:lnTo>
                      <a:pt x="856" y="334"/>
                    </a:lnTo>
                    <a:cubicBezTo>
                      <a:pt x="846" y="334"/>
                      <a:pt x="834" y="323"/>
                      <a:pt x="834" y="312"/>
                    </a:cubicBezTo>
                    <a:cubicBezTo>
                      <a:pt x="824" y="312"/>
                      <a:pt x="812" y="301"/>
                      <a:pt x="812" y="301"/>
                    </a:cubicBezTo>
                    <a:lnTo>
                      <a:pt x="801" y="301"/>
                    </a:lnTo>
                    <a:cubicBezTo>
                      <a:pt x="801" y="289"/>
                      <a:pt x="790" y="289"/>
                      <a:pt x="779" y="279"/>
                    </a:cubicBezTo>
                    <a:cubicBezTo>
                      <a:pt x="779" y="257"/>
                      <a:pt x="779" y="234"/>
                      <a:pt x="767" y="212"/>
                    </a:cubicBezTo>
                    <a:cubicBezTo>
                      <a:pt x="767" y="178"/>
                      <a:pt x="745" y="134"/>
                      <a:pt x="723" y="101"/>
                    </a:cubicBezTo>
                    <a:cubicBezTo>
                      <a:pt x="723" y="101"/>
                      <a:pt x="712" y="89"/>
                      <a:pt x="712" y="79"/>
                    </a:cubicBezTo>
                    <a:cubicBezTo>
                      <a:pt x="690" y="67"/>
                      <a:pt x="679" y="56"/>
                      <a:pt x="668" y="45"/>
                    </a:cubicBezTo>
                    <a:cubicBezTo>
                      <a:pt x="646" y="34"/>
                      <a:pt x="623" y="12"/>
                      <a:pt x="601" y="12"/>
                    </a:cubicBezTo>
                    <a:cubicBezTo>
                      <a:pt x="579" y="12"/>
                      <a:pt x="557" y="0"/>
                      <a:pt x="53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18"/>
              <p:cNvSpPr/>
              <p:nvPr/>
            </p:nvSpPr>
            <p:spPr>
              <a:xfrm>
                <a:off x="4009641" y="1856451"/>
                <a:ext cx="8931" cy="10571"/>
              </a:xfrm>
              <a:custGeom>
                <a:avLst/>
                <a:gdLst/>
                <a:ahLst/>
                <a:cxnLst/>
                <a:rect l="l" t="t" r="r" b="b"/>
                <a:pathLst>
                  <a:path w="256" h="303" extrusionOk="0">
                    <a:moveTo>
                      <a:pt x="131" y="1"/>
                    </a:moveTo>
                    <a:cubicBezTo>
                      <a:pt x="116" y="1"/>
                      <a:pt x="102" y="5"/>
                      <a:pt x="89" y="13"/>
                    </a:cubicBezTo>
                    <a:cubicBezTo>
                      <a:pt x="55" y="24"/>
                      <a:pt x="33" y="35"/>
                      <a:pt x="22" y="68"/>
                    </a:cubicBezTo>
                    <a:lnTo>
                      <a:pt x="11" y="68"/>
                    </a:lnTo>
                    <a:lnTo>
                      <a:pt x="11" y="80"/>
                    </a:lnTo>
                    <a:lnTo>
                      <a:pt x="22" y="80"/>
                    </a:lnTo>
                    <a:cubicBezTo>
                      <a:pt x="11" y="91"/>
                      <a:pt x="11" y="113"/>
                      <a:pt x="0" y="124"/>
                    </a:cubicBezTo>
                    <a:cubicBezTo>
                      <a:pt x="0" y="147"/>
                      <a:pt x="0" y="157"/>
                      <a:pt x="11" y="180"/>
                    </a:cubicBezTo>
                    <a:lnTo>
                      <a:pt x="11" y="191"/>
                    </a:lnTo>
                    <a:lnTo>
                      <a:pt x="11" y="236"/>
                    </a:lnTo>
                    <a:cubicBezTo>
                      <a:pt x="11" y="258"/>
                      <a:pt x="22" y="280"/>
                      <a:pt x="33" y="291"/>
                    </a:cubicBezTo>
                    <a:cubicBezTo>
                      <a:pt x="33" y="302"/>
                      <a:pt x="45" y="302"/>
                      <a:pt x="55" y="302"/>
                    </a:cubicBezTo>
                    <a:cubicBezTo>
                      <a:pt x="67" y="291"/>
                      <a:pt x="67" y="280"/>
                      <a:pt x="78" y="269"/>
                    </a:cubicBezTo>
                    <a:lnTo>
                      <a:pt x="78" y="258"/>
                    </a:lnTo>
                    <a:lnTo>
                      <a:pt x="78" y="236"/>
                    </a:lnTo>
                    <a:lnTo>
                      <a:pt x="78" y="224"/>
                    </a:lnTo>
                    <a:lnTo>
                      <a:pt x="78" y="213"/>
                    </a:lnTo>
                    <a:lnTo>
                      <a:pt x="89" y="202"/>
                    </a:lnTo>
                    <a:lnTo>
                      <a:pt x="89" y="191"/>
                    </a:lnTo>
                    <a:lnTo>
                      <a:pt x="100" y="180"/>
                    </a:lnTo>
                    <a:lnTo>
                      <a:pt x="100" y="169"/>
                    </a:lnTo>
                    <a:lnTo>
                      <a:pt x="122" y="169"/>
                    </a:lnTo>
                    <a:lnTo>
                      <a:pt x="122" y="157"/>
                    </a:lnTo>
                    <a:cubicBezTo>
                      <a:pt x="134" y="157"/>
                      <a:pt x="144" y="147"/>
                      <a:pt x="156" y="147"/>
                    </a:cubicBezTo>
                    <a:lnTo>
                      <a:pt x="200" y="147"/>
                    </a:lnTo>
                    <a:lnTo>
                      <a:pt x="211" y="157"/>
                    </a:lnTo>
                    <a:cubicBezTo>
                      <a:pt x="233" y="157"/>
                      <a:pt x="245" y="147"/>
                      <a:pt x="255" y="124"/>
                    </a:cubicBezTo>
                    <a:cubicBezTo>
                      <a:pt x="255" y="113"/>
                      <a:pt x="245" y="102"/>
                      <a:pt x="233" y="91"/>
                    </a:cubicBezTo>
                    <a:cubicBezTo>
                      <a:pt x="245" y="80"/>
                      <a:pt x="245" y="68"/>
                      <a:pt x="245" y="58"/>
                    </a:cubicBezTo>
                    <a:cubicBezTo>
                      <a:pt x="245" y="58"/>
                      <a:pt x="233" y="58"/>
                      <a:pt x="233" y="46"/>
                    </a:cubicBezTo>
                    <a:cubicBezTo>
                      <a:pt x="223" y="46"/>
                      <a:pt x="211" y="35"/>
                      <a:pt x="200" y="35"/>
                    </a:cubicBezTo>
                    <a:lnTo>
                      <a:pt x="200" y="24"/>
                    </a:lnTo>
                    <a:cubicBezTo>
                      <a:pt x="180" y="10"/>
                      <a:pt x="155" y="1"/>
                      <a:pt x="13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18"/>
              <p:cNvSpPr/>
              <p:nvPr/>
            </p:nvSpPr>
            <p:spPr>
              <a:xfrm>
                <a:off x="3997988" y="1832064"/>
                <a:ext cx="29515" cy="29515"/>
              </a:xfrm>
              <a:custGeom>
                <a:avLst/>
                <a:gdLst/>
                <a:ahLst/>
                <a:cxnLst/>
                <a:rect l="l" t="t" r="r" b="b"/>
                <a:pathLst>
                  <a:path w="846" h="846" extrusionOk="0">
                    <a:moveTo>
                      <a:pt x="545" y="0"/>
                    </a:moveTo>
                    <a:cubicBezTo>
                      <a:pt x="534" y="0"/>
                      <a:pt x="523" y="0"/>
                      <a:pt x="523" y="11"/>
                    </a:cubicBezTo>
                    <a:cubicBezTo>
                      <a:pt x="501" y="89"/>
                      <a:pt x="490" y="167"/>
                      <a:pt x="434" y="223"/>
                    </a:cubicBezTo>
                    <a:cubicBezTo>
                      <a:pt x="412" y="245"/>
                      <a:pt x="379" y="256"/>
                      <a:pt x="345" y="256"/>
                    </a:cubicBezTo>
                    <a:cubicBezTo>
                      <a:pt x="312" y="256"/>
                      <a:pt x="278" y="256"/>
                      <a:pt x="256" y="245"/>
                    </a:cubicBezTo>
                    <a:cubicBezTo>
                      <a:pt x="256" y="233"/>
                      <a:pt x="245" y="233"/>
                      <a:pt x="245" y="233"/>
                    </a:cubicBezTo>
                    <a:lnTo>
                      <a:pt x="223" y="233"/>
                    </a:lnTo>
                    <a:cubicBezTo>
                      <a:pt x="223" y="211"/>
                      <a:pt x="211" y="189"/>
                      <a:pt x="189" y="167"/>
                    </a:cubicBezTo>
                    <a:cubicBezTo>
                      <a:pt x="178" y="144"/>
                      <a:pt x="167" y="134"/>
                      <a:pt x="156" y="122"/>
                    </a:cubicBezTo>
                    <a:cubicBezTo>
                      <a:pt x="147" y="113"/>
                      <a:pt x="139" y="110"/>
                      <a:pt x="133" y="110"/>
                    </a:cubicBezTo>
                    <a:cubicBezTo>
                      <a:pt x="124" y="110"/>
                      <a:pt x="118" y="116"/>
                      <a:pt x="112" y="122"/>
                    </a:cubicBezTo>
                    <a:lnTo>
                      <a:pt x="112" y="134"/>
                    </a:lnTo>
                    <a:cubicBezTo>
                      <a:pt x="100" y="122"/>
                      <a:pt x="89" y="122"/>
                      <a:pt x="78" y="112"/>
                    </a:cubicBezTo>
                    <a:lnTo>
                      <a:pt x="67" y="112"/>
                    </a:lnTo>
                    <a:cubicBezTo>
                      <a:pt x="56" y="112"/>
                      <a:pt x="56" y="144"/>
                      <a:pt x="67" y="144"/>
                    </a:cubicBezTo>
                    <a:cubicBezTo>
                      <a:pt x="89" y="156"/>
                      <a:pt x="100" y="167"/>
                      <a:pt x="122" y="189"/>
                    </a:cubicBezTo>
                    <a:cubicBezTo>
                      <a:pt x="122" y="201"/>
                      <a:pt x="134" y="201"/>
                      <a:pt x="134" y="211"/>
                    </a:cubicBezTo>
                    <a:cubicBezTo>
                      <a:pt x="156" y="245"/>
                      <a:pt x="167" y="278"/>
                      <a:pt x="167" y="312"/>
                    </a:cubicBezTo>
                    <a:cubicBezTo>
                      <a:pt x="167" y="367"/>
                      <a:pt x="134" y="411"/>
                      <a:pt x="100" y="445"/>
                    </a:cubicBezTo>
                    <a:cubicBezTo>
                      <a:pt x="100" y="445"/>
                      <a:pt x="89" y="456"/>
                      <a:pt x="89" y="467"/>
                    </a:cubicBezTo>
                    <a:lnTo>
                      <a:pt x="78" y="467"/>
                    </a:lnTo>
                    <a:cubicBezTo>
                      <a:pt x="78" y="478"/>
                      <a:pt x="67" y="478"/>
                      <a:pt x="67" y="478"/>
                    </a:cubicBezTo>
                    <a:cubicBezTo>
                      <a:pt x="56" y="478"/>
                      <a:pt x="56" y="478"/>
                      <a:pt x="45" y="490"/>
                    </a:cubicBezTo>
                    <a:lnTo>
                      <a:pt x="33" y="490"/>
                    </a:lnTo>
                    <a:cubicBezTo>
                      <a:pt x="23" y="490"/>
                      <a:pt x="11" y="500"/>
                      <a:pt x="11" y="512"/>
                    </a:cubicBezTo>
                    <a:cubicBezTo>
                      <a:pt x="0" y="534"/>
                      <a:pt x="0" y="556"/>
                      <a:pt x="23" y="567"/>
                    </a:cubicBezTo>
                    <a:lnTo>
                      <a:pt x="45" y="567"/>
                    </a:lnTo>
                    <a:lnTo>
                      <a:pt x="33" y="579"/>
                    </a:lnTo>
                    <a:cubicBezTo>
                      <a:pt x="23" y="589"/>
                      <a:pt x="23" y="601"/>
                      <a:pt x="11" y="623"/>
                    </a:cubicBezTo>
                    <a:lnTo>
                      <a:pt x="23" y="623"/>
                    </a:lnTo>
                    <a:cubicBezTo>
                      <a:pt x="11" y="656"/>
                      <a:pt x="23" y="668"/>
                      <a:pt x="23" y="701"/>
                    </a:cubicBezTo>
                    <a:cubicBezTo>
                      <a:pt x="23" y="723"/>
                      <a:pt x="33" y="734"/>
                      <a:pt x="33" y="757"/>
                    </a:cubicBezTo>
                    <a:cubicBezTo>
                      <a:pt x="45" y="757"/>
                      <a:pt x="45" y="767"/>
                      <a:pt x="45" y="767"/>
                    </a:cubicBezTo>
                    <a:cubicBezTo>
                      <a:pt x="56" y="790"/>
                      <a:pt x="67" y="801"/>
                      <a:pt x="78" y="823"/>
                    </a:cubicBezTo>
                    <a:lnTo>
                      <a:pt x="100" y="846"/>
                    </a:lnTo>
                    <a:cubicBezTo>
                      <a:pt x="112" y="846"/>
                      <a:pt x="122" y="846"/>
                      <a:pt x="122" y="834"/>
                    </a:cubicBezTo>
                    <a:cubicBezTo>
                      <a:pt x="134" y="823"/>
                      <a:pt x="134" y="801"/>
                      <a:pt x="134" y="790"/>
                    </a:cubicBezTo>
                    <a:cubicBezTo>
                      <a:pt x="122" y="779"/>
                      <a:pt x="112" y="757"/>
                      <a:pt x="112" y="745"/>
                    </a:cubicBezTo>
                    <a:cubicBezTo>
                      <a:pt x="112" y="734"/>
                      <a:pt x="112" y="734"/>
                      <a:pt x="100" y="734"/>
                    </a:cubicBezTo>
                    <a:lnTo>
                      <a:pt x="100" y="723"/>
                    </a:lnTo>
                    <a:lnTo>
                      <a:pt x="100" y="712"/>
                    </a:lnTo>
                    <a:lnTo>
                      <a:pt x="100" y="701"/>
                    </a:lnTo>
                    <a:cubicBezTo>
                      <a:pt x="112" y="701"/>
                      <a:pt x="122" y="701"/>
                      <a:pt x="134" y="678"/>
                    </a:cubicBezTo>
                    <a:cubicBezTo>
                      <a:pt x="145" y="668"/>
                      <a:pt x="145" y="656"/>
                      <a:pt x="145" y="645"/>
                    </a:cubicBezTo>
                    <a:lnTo>
                      <a:pt x="145" y="623"/>
                    </a:lnTo>
                    <a:lnTo>
                      <a:pt x="145" y="612"/>
                    </a:lnTo>
                    <a:cubicBezTo>
                      <a:pt x="156" y="601"/>
                      <a:pt x="178" y="589"/>
                      <a:pt x="189" y="589"/>
                    </a:cubicBezTo>
                    <a:lnTo>
                      <a:pt x="201" y="589"/>
                    </a:lnTo>
                    <a:lnTo>
                      <a:pt x="211" y="601"/>
                    </a:lnTo>
                    <a:cubicBezTo>
                      <a:pt x="223" y="612"/>
                      <a:pt x="234" y="612"/>
                      <a:pt x="245" y="623"/>
                    </a:cubicBezTo>
                    <a:cubicBezTo>
                      <a:pt x="248" y="626"/>
                      <a:pt x="251" y="628"/>
                      <a:pt x="255" y="628"/>
                    </a:cubicBezTo>
                    <a:cubicBezTo>
                      <a:pt x="262" y="628"/>
                      <a:pt x="270" y="620"/>
                      <a:pt x="278" y="612"/>
                    </a:cubicBezTo>
                    <a:lnTo>
                      <a:pt x="278" y="579"/>
                    </a:lnTo>
                    <a:cubicBezTo>
                      <a:pt x="290" y="579"/>
                      <a:pt x="290" y="589"/>
                      <a:pt x="300" y="601"/>
                    </a:cubicBezTo>
                    <a:cubicBezTo>
                      <a:pt x="312" y="601"/>
                      <a:pt x="323" y="601"/>
                      <a:pt x="334" y="589"/>
                    </a:cubicBezTo>
                    <a:cubicBezTo>
                      <a:pt x="334" y="589"/>
                      <a:pt x="339" y="595"/>
                      <a:pt x="345" y="595"/>
                    </a:cubicBezTo>
                    <a:cubicBezTo>
                      <a:pt x="349" y="595"/>
                      <a:pt x="353" y="593"/>
                      <a:pt x="356" y="589"/>
                    </a:cubicBezTo>
                    <a:lnTo>
                      <a:pt x="356" y="601"/>
                    </a:lnTo>
                    <a:cubicBezTo>
                      <a:pt x="356" y="612"/>
                      <a:pt x="379" y="623"/>
                      <a:pt x="389" y="623"/>
                    </a:cubicBezTo>
                    <a:cubicBezTo>
                      <a:pt x="401" y="612"/>
                      <a:pt x="412" y="601"/>
                      <a:pt x="412" y="579"/>
                    </a:cubicBezTo>
                    <a:lnTo>
                      <a:pt x="412" y="567"/>
                    </a:lnTo>
                    <a:lnTo>
                      <a:pt x="412" y="534"/>
                    </a:lnTo>
                    <a:lnTo>
                      <a:pt x="412" y="523"/>
                    </a:lnTo>
                    <a:cubicBezTo>
                      <a:pt x="412" y="512"/>
                      <a:pt x="423" y="500"/>
                      <a:pt x="423" y="500"/>
                    </a:cubicBezTo>
                    <a:lnTo>
                      <a:pt x="423" y="490"/>
                    </a:lnTo>
                    <a:lnTo>
                      <a:pt x="423" y="478"/>
                    </a:lnTo>
                    <a:cubicBezTo>
                      <a:pt x="434" y="478"/>
                      <a:pt x="434" y="467"/>
                      <a:pt x="434" y="467"/>
                    </a:cubicBezTo>
                    <a:cubicBezTo>
                      <a:pt x="434" y="456"/>
                      <a:pt x="445" y="456"/>
                      <a:pt x="434" y="456"/>
                    </a:cubicBezTo>
                    <a:cubicBezTo>
                      <a:pt x="445" y="456"/>
                      <a:pt x="445" y="445"/>
                      <a:pt x="445" y="445"/>
                    </a:cubicBezTo>
                    <a:cubicBezTo>
                      <a:pt x="445" y="445"/>
                      <a:pt x="456" y="434"/>
                      <a:pt x="456" y="423"/>
                    </a:cubicBezTo>
                    <a:cubicBezTo>
                      <a:pt x="478" y="411"/>
                      <a:pt x="501" y="389"/>
                      <a:pt x="523" y="378"/>
                    </a:cubicBezTo>
                    <a:cubicBezTo>
                      <a:pt x="545" y="367"/>
                      <a:pt x="579" y="356"/>
                      <a:pt x="612" y="356"/>
                    </a:cubicBezTo>
                    <a:cubicBezTo>
                      <a:pt x="601" y="401"/>
                      <a:pt x="601" y="445"/>
                      <a:pt x="612" y="490"/>
                    </a:cubicBezTo>
                    <a:lnTo>
                      <a:pt x="612" y="523"/>
                    </a:lnTo>
                    <a:lnTo>
                      <a:pt x="612" y="534"/>
                    </a:lnTo>
                    <a:cubicBezTo>
                      <a:pt x="623" y="523"/>
                      <a:pt x="623" y="500"/>
                      <a:pt x="623" y="490"/>
                    </a:cubicBezTo>
                    <a:lnTo>
                      <a:pt x="623" y="500"/>
                    </a:lnTo>
                    <a:lnTo>
                      <a:pt x="656" y="567"/>
                    </a:lnTo>
                    <a:cubicBezTo>
                      <a:pt x="668" y="579"/>
                      <a:pt x="678" y="589"/>
                      <a:pt x="701" y="601"/>
                    </a:cubicBezTo>
                    <a:cubicBezTo>
                      <a:pt x="701" y="612"/>
                      <a:pt x="701" y="612"/>
                      <a:pt x="712" y="612"/>
                    </a:cubicBezTo>
                    <a:lnTo>
                      <a:pt x="723" y="601"/>
                    </a:lnTo>
                    <a:cubicBezTo>
                      <a:pt x="735" y="601"/>
                      <a:pt x="745" y="589"/>
                      <a:pt x="745" y="579"/>
                    </a:cubicBezTo>
                    <a:cubicBezTo>
                      <a:pt x="757" y="567"/>
                      <a:pt x="757" y="556"/>
                      <a:pt x="745" y="545"/>
                    </a:cubicBezTo>
                    <a:cubicBezTo>
                      <a:pt x="757" y="545"/>
                      <a:pt x="757" y="523"/>
                      <a:pt x="745" y="523"/>
                    </a:cubicBezTo>
                    <a:cubicBezTo>
                      <a:pt x="723" y="467"/>
                      <a:pt x="712" y="411"/>
                      <a:pt x="723" y="356"/>
                    </a:cubicBezTo>
                    <a:cubicBezTo>
                      <a:pt x="735" y="334"/>
                      <a:pt x="745" y="300"/>
                      <a:pt x="757" y="278"/>
                    </a:cubicBezTo>
                    <a:lnTo>
                      <a:pt x="790" y="245"/>
                    </a:lnTo>
                    <a:cubicBezTo>
                      <a:pt x="801" y="233"/>
                      <a:pt x="812" y="233"/>
                      <a:pt x="823" y="233"/>
                    </a:cubicBezTo>
                    <a:cubicBezTo>
                      <a:pt x="846" y="223"/>
                      <a:pt x="846" y="201"/>
                      <a:pt x="834" y="189"/>
                    </a:cubicBezTo>
                    <a:cubicBezTo>
                      <a:pt x="823" y="189"/>
                      <a:pt x="812" y="189"/>
                      <a:pt x="801" y="178"/>
                    </a:cubicBezTo>
                    <a:cubicBezTo>
                      <a:pt x="812" y="178"/>
                      <a:pt x="812" y="167"/>
                      <a:pt x="812" y="156"/>
                    </a:cubicBezTo>
                    <a:lnTo>
                      <a:pt x="812" y="144"/>
                    </a:lnTo>
                    <a:cubicBezTo>
                      <a:pt x="823" y="144"/>
                      <a:pt x="823" y="144"/>
                      <a:pt x="823" y="134"/>
                    </a:cubicBezTo>
                    <a:cubicBezTo>
                      <a:pt x="812" y="134"/>
                      <a:pt x="812" y="134"/>
                      <a:pt x="812" y="122"/>
                    </a:cubicBezTo>
                    <a:cubicBezTo>
                      <a:pt x="801" y="122"/>
                      <a:pt x="779" y="134"/>
                      <a:pt x="767" y="134"/>
                    </a:cubicBezTo>
                    <a:cubicBezTo>
                      <a:pt x="745" y="134"/>
                      <a:pt x="735" y="144"/>
                      <a:pt x="723" y="156"/>
                    </a:cubicBezTo>
                    <a:cubicBezTo>
                      <a:pt x="712" y="156"/>
                      <a:pt x="701" y="167"/>
                      <a:pt x="701" y="167"/>
                    </a:cubicBezTo>
                    <a:lnTo>
                      <a:pt x="678" y="189"/>
                    </a:lnTo>
                    <a:cubicBezTo>
                      <a:pt x="668" y="189"/>
                      <a:pt x="656" y="178"/>
                      <a:pt x="656" y="167"/>
                    </a:cubicBezTo>
                    <a:cubicBezTo>
                      <a:pt x="646" y="167"/>
                      <a:pt x="634" y="156"/>
                      <a:pt x="634" y="156"/>
                    </a:cubicBezTo>
                    <a:lnTo>
                      <a:pt x="623" y="156"/>
                    </a:lnTo>
                    <a:cubicBezTo>
                      <a:pt x="612" y="144"/>
                      <a:pt x="601" y="144"/>
                      <a:pt x="579" y="144"/>
                    </a:cubicBezTo>
                    <a:lnTo>
                      <a:pt x="579" y="112"/>
                    </a:lnTo>
                    <a:cubicBezTo>
                      <a:pt x="579" y="100"/>
                      <a:pt x="567" y="100"/>
                      <a:pt x="567" y="100"/>
                    </a:cubicBezTo>
                    <a:cubicBezTo>
                      <a:pt x="557" y="100"/>
                      <a:pt x="557" y="100"/>
                      <a:pt x="557" y="112"/>
                    </a:cubicBezTo>
                    <a:cubicBezTo>
                      <a:pt x="557" y="100"/>
                      <a:pt x="545" y="89"/>
                      <a:pt x="545" y="89"/>
                    </a:cubicBezTo>
                    <a:cubicBezTo>
                      <a:pt x="545" y="67"/>
                      <a:pt x="545" y="45"/>
                      <a:pt x="557" y="23"/>
                    </a:cubicBezTo>
                    <a:cubicBezTo>
                      <a:pt x="557" y="11"/>
                      <a:pt x="557" y="0"/>
                      <a:pt x="54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18"/>
              <p:cNvSpPr/>
              <p:nvPr/>
            </p:nvSpPr>
            <p:spPr>
              <a:xfrm>
                <a:off x="4149334" y="1849334"/>
                <a:ext cx="12420" cy="14967"/>
              </a:xfrm>
              <a:custGeom>
                <a:avLst/>
                <a:gdLst/>
                <a:ahLst/>
                <a:cxnLst/>
                <a:rect l="l" t="t" r="r" b="b"/>
                <a:pathLst>
                  <a:path w="356" h="429" extrusionOk="0">
                    <a:moveTo>
                      <a:pt x="156" y="1"/>
                    </a:moveTo>
                    <a:cubicBezTo>
                      <a:pt x="141" y="1"/>
                      <a:pt x="126" y="5"/>
                      <a:pt x="111" y="5"/>
                    </a:cubicBezTo>
                    <a:lnTo>
                      <a:pt x="100" y="17"/>
                    </a:lnTo>
                    <a:cubicBezTo>
                      <a:pt x="100" y="17"/>
                      <a:pt x="89" y="17"/>
                      <a:pt x="78" y="28"/>
                    </a:cubicBezTo>
                    <a:cubicBezTo>
                      <a:pt x="67" y="28"/>
                      <a:pt x="55" y="39"/>
                      <a:pt x="55" y="50"/>
                    </a:cubicBezTo>
                    <a:cubicBezTo>
                      <a:pt x="45" y="61"/>
                      <a:pt x="33" y="61"/>
                      <a:pt x="33" y="72"/>
                    </a:cubicBezTo>
                    <a:cubicBezTo>
                      <a:pt x="22" y="84"/>
                      <a:pt x="11" y="94"/>
                      <a:pt x="11" y="117"/>
                    </a:cubicBezTo>
                    <a:cubicBezTo>
                      <a:pt x="11" y="128"/>
                      <a:pt x="0" y="128"/>
                      <a:pt x="0" y="139"/>
                    </a:cubicBezTo>
                    <a:lnTo>
                      <a:pt x="0" y="173"/>
                    </a:lnTo>
                    <a:cubicBezTo>
                      <a:pt x="0" y="195"/>
                      <a:pt x="0" y="217"/>
                      <a:pt x="11" y="239"/>
                    </a:cubicBezTo>
                    <a:cubicBezTo>
                      <a:pt x="22" y="250"/>
                      <a:pt x="22" y="262"/>
                      <a:pt x="33" y="262"/>
                    </a:cubicBezTo>
                    <a:lnTo>
                      <a:pt x="33" y="284"/>
                    </a:lnTo>
                    <a:cubicBezTo>
                      <a:pt x="33" y="295"/>
                      <a:pt x="33" y="306"/>
                      <a:pt x="45" y="317"/>
                    </a:cubicBezTo>
                    <a:cubicBezTo>
                      <a:pt x="45" y="317"/>
                      <a:pt x="45" y="328"/>
                      <a:pt x="55" y="339"/>
                    </a:cubicBezTo>
                    <a:cubicBezTo>
                      <a:pt x="67" y="361"/>
                      <a:pt x="78" y="384"/>
                      <a:pt x="100" y="395"/>
                    </a:cubicBezTo>
                    <a:cubicBezTo>
                      <a:pt x="100" y="406"/>
                      <a:pt x="122" y="406"/>
                      <a:pt x="122" y="417"/>
                    </a:cubicBezTo>
                    <a:lnTo>
                      <a:pt x="144" y="417"/>
                    </a:lnTo>
                    <a:cubicBezTo>
                      <a:pt x="156" y="428"/>
                      <a:pt x="166" y="428"/>
                      <a:pt x="178" y="428"/>
                    </a:cubicBezTo>
                    <a:lnTo>
                      <a:pt x="189" y="428"/>
                    </a:lnTo>
                    <a:cubicBezTo>
                      <a:pt x="200" y="428"/>
                      <a:pt x="211" y="428"/>
                      <a:pt x="223" y="417"/>
                    </a:cubicBezTo>
                    <a:lnTo>
                      <a:pt x="233" y="417"/>
                    </a:lnTo>
                    <a:cubicBezTo>
                      <a:pt x="245" y="417"/>
                      <a:pt x="255" y="406"/>
                      <a:pt x="255" y="406"/>
                    </a:cubicBezTo>
                    <a:cubicBezTo>
                      <a:pt x="267" y="406"/>
                      <a:pt x="278" y="395"/>
                      <a:pt x="278" y="395"/>
                    </a:cubicBezTo>
                    <a:lnTo>
                      <a:pt x="312" y="361"/>
                    </a:lnTo>
                    <a:lnTo>
                      <a:pt x="322" y="351"/>
                    </a:lnTo>
                    <a:cubicBezTo>
                      <a:pt x="334" y="328"/>
                      <a:pt x="344" y="306"/>
                      <a:pt x="356" y="272"/>
                    </a:cubicBezTo>
                    <a:cubicBezTo>
                      <a:pt x="356" y="228"/>
                      <a:pt x="356" y="173"/>
                      <a:pt x="334" y="117"/>
                    </a:cubicBezTo>
                    <a:cubicBezTo>
                      <a:pt x="322" y="106"/>
                      <a:pt x="322" y="94"/>
                      <a:pt x="312" y="84"/>
                    </a:cubicBezTo>
                    <a:lnTo>
                      <a:pt x="300" y="72"/>
                    </a:lnTo>
                    <a:cubicBezTo>
                      <a:pt x="289" y="61"/>
                      <a:pt x="278" y="39"/>
                      <a:pt x="255" y="28"/>
                    </a:cubicBezTo>
                    <a:cubicBezTo>
                      <a:pt x="245" y="28"/>
                      <a:pt x="233" y="17"/>
                      <a:pt x="223" y="5"/>
                    </a:cubicBezTo>
                    <a:lnTo>
                      <a:pt x="178" y="5"/>
                    </a:lnTo>
                    <a:cubicBezTo>
                      <a:pt x="171" y="2"/>
                      <a:pt x="163" y="1"/>
                      <a:pt x="15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18"/>
              <p:cNvSpPr/>
              <p:nvPr/>
            </p:nvSpPr>
            <p:spPr>
              <a:xfrm>
                <a:off x="4149334" y="1849892"/>
                <a:ext cx="8164" cy="13920"/>
              </a:xfrm>
              <a:custGeom>
                <a:avLst/>
                <a:gdLst/>
                <a:ahLst/>
                <a:cxnLst/>
                <a:rect l="l" t="t" r="r" b="b"/>
                <a:pathLst>
                  <a:path w="234" h="399" extrusionOk="0">
                    <a:moveTo>
                      <a:pt x="100" y="1"/>
                    </a:moveTo>
                    <a:cubicBezTo>
                      <a:pt x="67" y="12"/>
                      <a:pt x="33" y="45"/>
                      <a:pt x="22" y="78"/>
                    </a:cubicBezTo>
                    <a:cubicBezTo>
                      <a:pt x="11" y="101"/>
                      <a:pt x="0" y="112"/>
                      <a:pt x="0" y="134"/>
                    </a:cubicBezTo>
                    <a:lnTo>
                      <a:pt x="0" y="157"/>
                    </a:lnTo>
                    <a:cubicBezTo>
                      <a:pt x="0" y="179"/>
                      <a:pt x="0" y="201"/>
                      <a:pt x="11" y="223"/>
                    </a:cubicBezTo>
                    <a:cubicBezTo>
                      <a:pt x="22" y="234"/>
                      <a:pt x="22" y="246"/>
                      <a:pt x="33" y="246"/>
                    </a:cubicBezTo>
                    <a:lnTo>
                      <a:pt x="33" y="268"/>
                    </a:lnTo>
                    <a:cubicBezTo>
                      <a:pt x="33" y="279"/>
                      <a:pt x="33" y="290"/>
                      <a:pt x="45" y="301"/>
                    </a:cubicBezTo>
                    <a:cubicBezTo>
                      <a:pt x="45" y="301"/>
                      <a:pt x="45" y="312"/>
                      <a:pt x="55" y="323"/>
                    </a:cubicBezTo>
                    <a:cubicBezTo>
                      <a:pt x="67" y="345"/>
                      <a:pt x="78" y="368"/>
                      <a:pt x="100" y="379"/>
                    </a:cubicBezTo>
                    <a:cubicBezTo>
                      <a:pt x="100" y="390"/>
                      <a:pt x="111" y="390"/>
                      <a:pt x="111" y="390"/>
                    </a:cubicBezTo>
                    <a:cubicBezTo>
                      <a:pt x="122" y="396"/>
                      <a:pt x="131" y="398"/>
                      <a:pt x="139" y="398"/>
                    </a:cubicBezTo>
                    <a:cubicBezTo>
                      <a:pt x="147" y="398"/>
                      <a:pt x="155" y="396"/>
                      <a:pt x="166" y="390"/>
                    </a:cubicBezTo>
                    <a:cubicBezTo>
                      <a:pt x="178" y="390"/>
                      <a:pt x="178" y="379"/>
                      <a:pt x="178" y="368"/>
                    </a:cubicBezTo>
                    <a:cubicBezTo>
                      <a:pt x="189" y="357"/>
                      <a:pt x="189" y="357"/>
                      <a:pt x="189" y="345"/>
                    </a:cubicBezTo>
                    <a:cubicBezTo>
                      <a:pt x="189" y="335"/>
                      <a:pt x="189" y="323"/>
                      <a:pt x="178" y="312"/>
                    </a:cubicBezTo>
                    <a:lnTo>
                      <a:pt x="156" y="312"/>
                    </a:lnTo>
                    <a:cubicBezTo>
                      <a:pt x="144" y="301"/>
                      <a:pt x="144" y="301"/>
                      <a:pt x="134" y="301"/>
                    </a:cubicBezTo>
                    <a:cubicBezTo>
                      <a:pt x="134" y="301"/>
                      <a:pt x="122" y="290"/>
                      <a:pt x="111" y="290"/>
                    </a:cubicBezTo>
                    <a:cubicBezTo>
                      <a:pt x="122" y="279"/>
                      <a:pt x="122" y="268"/>
                      <a:pt x="122" y="268"/>
                    </a:cubicBezTo>
                    <a:cubicBezTo>
                      <a:pt x="111" y="246"/>
                      <a:pt x="111" y="234"/>
                      <a:pt x="111" y="223"/>
                    </a:cubicBezTo>
                    <a:cubicBezTo>
                      <a:pt x="100" y="212"/>
                      <a:pt x="100" y="201"/>
                      <a:pt x="100" y="201"/>
                    </a:cubicBezTo>
                    <a:lnTo>
                      <a:pt x="100" y="190"/>
                    </a:lnTo>
                    <a:lnTo>
                      <a:pt x="100" y="179"/>
                    </a:lnTo>
                    <a:cubicBezTo>
                      <a:pt x="100" y="167"/>
                      <a:pt x="111" y="157"/>
                      <a:pt x="111" y="145"/>
                    </a:cubicBezTo>
                    <a:lnTo>
                      <a:pt x="144" y="78"/>
                    </a:lnTo>
                    <a:lnTo>
                      <a:pt x="156" y="78"/>
                    </a:lnTo>
                    <a:cubicBezTo>
                      <a:pt x="156" y="78"/>
                      <a:pt x="166" y="68"/>
                      <a:pt x="178" y="68"/>
                    </a:cubicBezTo>
                    <a:lnTo>
                      <a:pt x="223" y="68"/>
                    </a:lnTo>
                    <a:cubicBezTo>
                      <a:pt x="223" y="68"/>
                      <a:pt x="233" y="56"/>
                      <a:pt x="233" y="45"/>
                    </a:cubicBezTo>
                    <a:cubicBezTo>
                      <a:pt x="223" y="45"/>
                      <a:pt x="223" y="34"/>
                      <a:pt x="223" y="34"/>
                    </a:cubicBezTo>
                    <a:cubicBezTo>
                      <a:pt x="223" y="23"/>
                      <a:pt x="223" y="23"/>
                      <a:pt x="211" y="12"/>
                    </a:cubicBezTo>
                    <a:cubicBezTo>
                      <a:pt x="178" y="1"/>
                      <a:pt x="144" y="1"/>
                      <a:pt x="10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18"/>
              <p:cNvSpPr/>
              <p:nvPr/>
            </p:nvSpPr>
            <p:spPr>
              <a:xfrm>
                <a:off x="4161336" y="1887641"/>
                <a:ext cx="5861" cy="7291"/>
              </a:xfrm>
              <a:custGeom>
                <a:avLst/>
                <a:gdLst/>
                <a:ahLst/>
                <a:cxnLst/>
                <a:rect l="l" t="t" r="r" b="b"/>
                <a:pathLst>
                  <a:path w="168" h="209" extrusionOk="0">
                    <a:moveTo>
                      <a:pt x="84" y="0"/>
                    </a:moveTo>
                    <a:cubicBezTo>
                      <a:pt x="42" y="0"/>
                      <a:pt x="0" y="37"/>
                      <a:pt x="0" y="109"/>
                    </a:cubicBezTo>
                    <a:cubicBezTo>
                      <a:pt x="0" y="175"/>
                      <a:pt x="42" y="209"/>
                      <a:pt x="84" y="209"/>
                    </a:cubicBezTo>
                    <a:cubicBezTo>
                      <a:pt x="126" y="209"/>
                      <a:pt x="168" y="175"/>
                      <a:pt x="168" y="109"/>
                    </a:cubicBezTo>
                    <a:cubicBezTo>
                      <a:pt x="168" y="37"/>
                      <a:pt x="126" y="0"/>
                      <a:pt x="8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18"/>
              <p:cNvSpPr/>
              <p:nvPr/>
            </p:nvSpPr>
            <p:spPr>
              <a:xfrm>
                <a:off x="4161336" y="1887571"/>
                <a:ext cx="5094" cy="6210"/>
              </a:xfrm>
              <a:custGeom>
                <a:avLst/>
                <a:gdLst/>
                <a:ahLst/>
                <a:cxnLst/>
                <a:rect l="l" t="t" r="r" b="b"/>
                <a:pathLst>
                  <a:path w="146" h="178" extrusionOk="0">
                    <a:moveTo>
                      <a:pt x="91" y="0"/>
                    </a:moveTo>
                    <a:cubicBezTo>
                      <a:pt x="47" y="0"/>
                      <a:pt x="0" y="35"/>
                      <a:pt x="0" y="111"/>
                    </a:cubicBezTo>
                    <a:cubicBezTo>
                      <a:pt x="0" y="144"/>
                      <a:pt x="12" y="167"/>
                      <a:pt x="34" y="177"/>
                    </a:cubicBezTo>
                    <a:lnTo>
                      <a:pt x="45" y="177"/>
                    </a:lnTo>
                    <a:cubicBezTo>
                      <a:pt x="56" y="167"/>
                      <a:pt x="56" y="155"/>
                      <a:pt x="56" y="144"/>
                    </a:cubicBezTo>
                    <a:lnTo>
                      <a:pt x="56" y="133"/>
                    </a:lnTo>
                    <a:cubicBezTo>
                      <a:pt x="67" y="133"/>
                      <a:pt x="67" y="122"/>
                      <a:pt x="67" y="122"/>
                    </a:cubicBezTo>
                    <a:cubicBezTo>
                      <a:pt x="79" y="111"/>
                      <a:pt x="67" y="100"/>
                      <a:pt x="67" y="100"/>
                    </a:cubicBezTo>
                    <a:lnTo>
                      <a:pt x="67" y="88"/>
                    </a:lnTo>
                    <a:lnTo>
                      <a:pt x="79" y="88"/>
                    </a:lnTo>
                    <a:lnTo>
                      <a:pt x="79" y="78"/>
                    </a:lnTo>
                    <a:lnTo>
                      <a:pt x="134" y="78"/>
                    </a:lnTo>
                    <a:cubicBezTo>
                      <a:pt x="134" y="66"/>
                      <a:pt x="145" y="66"/>
                      <a:pt x="145" y="55"/>
                    </a:cubicBezTo>
                    <a:lnTo>
                      <a:pt x="145" y="22"/>
                    </a:lnTo>
                    <a:cubicBezTo>
                      <a:pt x="131" y="8"/>
                      <a:pt x="112" y="0"/>
                      <a:pt x="9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18"/>
              <p:cNvSpPr/>
              <p:nvPr/>
            </p:nvSpPr>
            <p:spPr>
              <a:xfrm>
                <a:off x="4117097" y="1861161"/>
                <a:ext cx="50866" cy="49331"/>
              </a:xfrm>
              <a:custGeom>
                <a:avLst/>
                <a:gdLst/>
                <a:ahLst/>
                <a:cxnLst/>
                <a:rect l="l" t="t" r="r" b="b"/>
                <a:pathLst>
                  <a:path w="1458" h="1414" extrusionOk="0">
                    <a:moveTo>
                      <a:pt x="468" y="0"/>
                    </a:moveTo>
                    <a:cubicBezTo>
                      <a:pt x="445" y="0"/>
                      <a:pt x="435" y="0"/>
                      <a:pt x="412" y="12"/>
                    </a:cubicBezTo>
                    <a:cubicBezTo>
                      <a:pt x="401" y="12"/>
                      <a:pt x="379" y="22"/>
                      <a:pt x="368" y="34"/>
                    </a:cubicBezTo>
                    <a:lnTo>
                      <a:pt x="356" y="34"/>
                    </a:lnTo>
                    <a:cubicBezTo>
                      <a:pt x="346" y="45"/>
                      <a:pt x="334" y="56"/>
                      <a:pt x="334" y="67"/>
                    </a:cubicBezTo>
                    <a:cubicBezTo>
                      <a:pt x="334" y="67"/>
                      <a:pt x="323" y="67"/>
                      <a:pt x="323" y="78"/>
                    </a:cubicBezTo>
                    <a:cubicBezTo>
                      <a:pt x="323" y="89"/>
                      <a:pt x="312" y="101"/>
                      <a:pt x="301" y="111"/>
                    </a:cubicBezTo>
                    <a:cubicBezTo>
                      <a:pt x="301" y="134"/>
                      <a:pt x="290" y="156"/>
                      <a:pt x="290" y="167"/>
                    </a:cubicBezTo>
                    <a:lnTo>
                      <a:pt x="279" y="167"/>
                    </a:lnTo>
                    <a:lnTo>
                      <a:pt x="279" y="156"/>
                    </a:lnTo>
                    <a:lnTo>
                      <a:pt x="267" y="145"/>
                    </a:lnTo>
                    <a:lnTo>
                      <a:pt x="257" y="134"/>
                    </a:lnTo>
                    <a:lnTo>
                      <a:pt x="245" y="134"/>
                    </a:lnTo>
                    <a:lnTo>
                      <a:pt x="235" y="123"/>
                    </a:lnTo>
                    <a:lnTo>
                      <a:pt x="223" y="123"/>
                    </a:lnTo>
                    <a:cubicBezTo>
                      <a:pt x="223" y="123"/>
                      <a:pt x="212" y="123"/>
                      <a:pt x="201" y="111"/>
                    </a:cubicBezTo>
                    <a:lnTo>
                      <a:pt x="190" y="111"/>
                    </a:lnTo>
                    <a:cubicBezTo>
                      <a:pt x="190" y="123"/>
                      <a:pt x="168" y="123"/>
                      <a:pt x="168" y="123"/>
                    </a:cubicBezTo>
                    <a:lnTo>
                      <a:pt x="156" y="123"/>
                    </a:lnTo>
                    <a:cubicBezTo>
                      <a:pt x="156" y="123"/>
                      <a:pt x="146" y="134"/>
                      <a:pt x="134" y="134"/>
                    </a:cubicBezTo>
                    <a:lnTo>
                      <a:pt x="134" y="145"/>
                    </a:lnTo>
                    <a:lnTo>
                      <a:pt x="112" y="156"/>
                    </a:lnTo>
                    <a:lnTo>
                      <a:pt x="112" y="167"/>
                    </a:lnTo>
                    <a:cubicBezTo>
                      <a:pt x="101" y="167"/>
                      <a:pt x="101" y="178"/>
                      <a:pt x="89" y="190"/>
                    </a:cubicBezTo>
                    <a:cubicBezTo>
                      <a:pt x="89" y="200"/>
                      <a:pt x="89" y="212"/>
                      <a:pt x="79" y="223"/>
                    </a:cubicBezTo>
                    <a:lnTo>
                      <a:pt x="79" y="234"/>
                    </a:lnTo>
                    <a:lnTo>
                      <a:pt x="79" y="245"/>
                    </a:lnTo>
                    <a:lnTo>
                      <a:pt x="79" y="267"/>
                    </a:lnTo>
                    <a:lnTo>
                      <a:pt x="79" y="279"/>
                    </a:lnTo>
                    <a:cubicBezTo>
                      <a:pt x="79" y="301"/>
                      <a:pt x="79" y="323"/>
                      <a:pt x="89" y="334"/>
                    </a:cubicBezTo>
                    <a:cubicBezTo>
                      <a:pt x="89" y="356"/>
                      <a:pt x="101" y="368"/>
                      <a:pt x="112" y="390"/>
                    </a:cubicBezTo>
                    <a:lnTo>
                      <a:pt x="134" y="412"/>
                    </a:lnTo>
                    <a:cubicBezTo>
                      <a:pt x="89" y="434"/>
                      <a:pt x="45" y="467"/>
                      <a:pt x="23" y="523"/>
                    </a:cubicBezTo>
                    <a:cubicBezTo>
                      <a:pt x="12" y="556"/>
                      <a:pt x="12" y="590"/>
                      <a:pt x="1" y="623"/>
                    </a:cubicBezTo>
                    <a:cubicBezTo>
                      <a:pt x="1" y="634"/>
                      <a:pt x="1" y="634"/>
                      <a:pt x="12" y="645"/>
                    </a:cubicBezTo>
                    <a:cubicBezTo>
                      <a:pt x="1" y="690"/>
                      <a:pt x="1" y="723"/>
                      <a:pt x="1" y="768"/>
                    </a:cubicBezTo>
                    <a:cubicBezTo>
                      <a:pt x="1" y="768"/>
                      <a:pt x="1" y="779"/>
                      <a:pt x="12" y="790"/>
                    </a:cubicBezTo>
                    <a:cubicBezTo>
                      <a:pt x="12" y="801"/>
                      <a:pt x="23" y="823"/>
                      <a:pt x="23" y="845"/>
                    </a:cubicBezTo>
                    <a:cubicBezTo>
                      <a:pt x="45" y="879"/>
                      <a:pt x="67" y="901"/>
                      <a:pt x="89" y="924"/>
                    </a:cubicBezTo>
                    <a:cubicBezTo>
                      <a:pt x="101" y="934"/>
                      <a:pt x="123" y="946"/>
                      <a:pt x="134" y="957"/>
                    </a:cubicBezTo>
                    <a:cubicBezTo>
                      <a:pt x="146" y="957"/>
                      <a:pt x="168" y="968"/>
                      <a:pt x="190" y="968"/>
                    </a:cubicBezTo>
                    <a:cubicBezTo>
                      <a:pt x="201" y="968"/>
                      <a:pt x="212" y="968"/>
                      <a:pt x="223" y="957"/>
                    </a:cubicBezTo>
                    <a:lnTo>
                      <a:pt x="257" y="957"/>
                    </a:lnTo>
                    <a:cubicBezTo>
                      <a:pt x="290" y="934"/>
                      <a:pt x="323" y="912"/>
                      <a:pt x="346" y="879"/>
                    </a:cubicBezTo>
                    <a:cubicBezTo>
                      <a:pt x="346" y="868"/>
                      <a:pt x="356" y="868"/>
                      <a:pt x="356" y="857"/>
                    </a:cubicBezTo>
                    <a:cubicBezTo>
                      <a:pt x="356" y="868"/>
                      <a:pt x="368" y="879"/>
                      <a:pt x="368" y="890"/>
                    </a:cubicBezTo>
                    <a:lnTo>
                      <a:pt x="368" y="901"/>
                    </a:lnTo>
                    <a:cubicBezTo>
                      <a:pt x="379" y="912"/>
                      <a:pt x="390" y="924"/>
                      <a:pt x="390" y="934"/>
                    </a:cubicBezTo>
                    <a:cubicBezTo>
                      <a:pt x="368" y="934"/>
                      <a:pt x="334" y="934"/>
                      <a:pt x="312" y="946"/>
                    </a:cubicBezTo>
                    <a:lnTo>
                      <a:pt x="301" y="946"/>
                    </a:lnTo>
                    <a:cubicBezTo>
                      <a:pt x="290" y="946"/>
                      <a:pt x="279" y="957"/>
                      <a:pt x="267" y="968"/>
                    </a:cubicBezTo>
                    <a:lnTo>
                      <a:pt x="257" y="968"/>
                    </a:lnTo>
                    <a:cubicBezTo>
                      <a:pt x="257" y="979"/>
                      <a:pt x="235" y="990"/>
                      <a:pt x="223" y="1001"/>
                    </a:cubicBezTo>
                    <a:cubicBezTo>
                      <a:pt x="212" y="1035"/>
                      <a:pt x="201" y="1046"/>
                      <a:pt x="190" y="1090"/>
                    </a:cubicBezTo>
                    <a:lnTo>
                      <a:pt x="190" y="1102"/>
                    </a:lnTo>
                    <a:cubicBezTo>
                      <a:pt x="190" y="1124"/>
                      <a:pt x="178" y="1146"/>
                      <a:pt x="190" y="1157"/>
                    </a:cubicBezTo>
                    <a:cubicBezTo>
                      <a:pt x="190" y="1201"/>
                      <a:pt x="190" y="1235"/>
                      <a:pt x="212" y="1268"/>
                    </a:cubicBezTo>
                    <a:lnTo>
                      <a:pt x="212" y="1290"/>
                    </a:lnTo>
                    <a:cubicBezTo>
                      <a:pt x="223" y="1302"/>
                      <a:pt x="235" y="1324"/>
                      <a:pt x="245" y="1335"/>
                    </a:cubicBezTo>
                    <a:cubicBezTo>
                      <a:pt x="257" y="1346"/>
                      <a:pt x="267" y="1369"/>
                      <a:pt x="290" y="1379"/>
                    </a:cubicBezTo>
                    <a:cubicBezTo>
                      <a:pt x="301" y="1379"/>
                      <a:pt x="312" y="1391"/>
                      <a:pt x="334" y="1401"/>
                    </a:cubicBezTo>
                    <a:cubicBezTo>
                      <a:pt x="346" y="1401"/>
                      <a:pt x="368" y="1401"/>
                      <a:pt x="379" y="1413"/>
                    </a:cubicBezTo>
                    <a:lnTo>
                      <a:pt x="390" y="1413"/>
                    </a:lnTo>
                    <a:cubicBezTo>
                      <a:pt x="401" y="1401"/>
                      <a:pt x="423" y="1401"/>
                      <a:pt x="435" y="1401"/>
                    </a:cubicBezTo>
                    <a:cubicBezTo>
                      <a:pt x="445" y="1401"/>
                      <a:pt x="445" y="1401"/>
                      <a:pt x="445" y="1391"/>
                    </a:cubicBezTo>
                    <a:cubicBezTo>
                      <a:pt x="457" y="1391"/>
                      <a:pt x="468" y="1379"/>
                      <a:pt x="479" y="1379"/>
                    </a:cubicBezTo>
                    <a:lnTo>
                      <a:pt x="490" y="1369"/>
                    </a:lnTo>
                    <a:lnTo>
                      <a:pt x="524" y="1335"/>
                    </a:lnTo>
                    <a:cubicBezTo>
                      <a:pt x="524" y="1335"/>
                      <a:pt x="524" y="1324"/>
                      <a:pt x="534" y="1324"/>
                    </a:cubicBezTo>
                    <a:cubicBezTo>
                      <a:pt x="534" y="1312"/>
                      <a:pt x="546" y="1302"/>
                      <a:pt x="557" y="1290"/>
                    </a:cubicBezTo>
                    <a:lnTo>
                      <a:pt x="557" y="1280"/>
                    </a:lnTo>
                    <a:cubicBezTo>
                      <a:pt x="568" y="1257"/>
                      <a:pt x="568" y="1235"/>
                      <a:pt x="579" y="1224"/>
                    </a:cubicBezTo>
                    <a:lnTo>
                      <a:pt x="579" y="1168"/>
                    </a:lnTo>
                    <a:lnTo>
                      <a:pt x="579" y="1157"/>
                    </a:lnTo>
                    <a:cubicBezTo>
                      <a:pt x="579" y="1146"/>
                      <a:pt x="579" y="1124"/>
                      <a:pt x="568" y="1102"/>
                    </a:cubicBezTo>
                    <a:cubicBezTo>
                      <a:pt x="568" y="1090"/>
                      <a:pt x="568" y="1068"/>
                      <a:pt x="557" y="1057"/>
                    </a:cubicBezTo>
                    <a:cubicBezTo>
                      <a:pt x="546" y="1046"/>
                      <a:pt x="546" y="1035"/>
                      <a:pt x="546" y="1035"/>
                    </a:cubicBezTo>
                    <a:cubicBezTo>
                      <a:pt x="568" y="1035"/>
                      <a:pt x="601" y="1023"/>
                      <a:pt x="613" y="1013"/>
                    </a:cubicBezTo>
                    <a:cubicBezTo>
                      <a:pt x="635" y="1013"/>
                      <a:pt x="646" y="1001"/>
                      <a:pt x="657" y="990"/>
                    </a:cubicBezTo>
                    <a:cubicBezTo>
                      <a:pt x="657" y="990"/>
                      <a:pt x="668" y="990"/>
                      <a:pt x="668" y="979"/>
                    </a:cubicBezTo>
                    <a:cubicBezTo>
                      <a:pt x="679" y="979"/>
                      <a:pt x="690" y="968"/>
                      <a:pt x="702" y="957"/>
                    </a:cubicBezTo>
                    <a:cubicBezTo>
                      <a:pt x="702" y="946"/>
                      <a:pt x="702" y="934"/>
                      <a:pt x="712" y="924"/>
                    </a:cubicBezTo>
                    <a:cubicBezTo>
                      <a:pt x="724" y="968"/>
                      <a:pt x="746" y="1001"/>
                      <a:pt x="779" y="1023"/>
                    </a:cubicBezTo>
                    <a:cubicBezTo>
                      <a:pt x="813" y="1046"/>
                      <a:pt x="846" y="1057"/>
                      <a:pt x="890" y="1068"/>
                    </a:cubicBezTo>
                    <a:lnTo>
                      <a:pt x="913" y="1068"/>
                    </a:lnTo>
                    <a:cubicBezTo>
                      <a:pt x="924" y="1068"/>
                      <a:pt x="935" y="1057"/>
                      <a:pt x="946" y="1057"/>
                    </a:cubicBezTo>
                    <a:lnTo>
                      <a:pt x="957" y="1057"/>
                    </a:lnTo>
                    <a:cubicBezTo>
                      <a:pt x="979" y="1057"/>
                      <a:pt x="991" y="1057"/>
                      <a:pt x="1013" y="1046"/>
                    </a:cubicBezTo>
                    <a:cubicBezTo>
                      <a:pt x="1024" y="1035"/>
                      <a:pt x="1035" y="1023"/>
                      <a:pt x="1046" y="1023"/>
                    </a:cubicBezTo>
                    <a:cubicBezTo>
                      <a:pt x="1068" y="1013"/>
                      <a:pt x="1080" y="990"/>
                      <a:pt x="1090" y="979"/>
                    </a:cubicBezTo>
                    <a:cubicBezTo>
                      <a:pt x="1102" y="968"/>
                      <a:pt x="1113" y="946"/>
                      <a:pt x="1124" y="934"/>
                    </a:cubicBezTo>
                    <a:cubicBezTo>
                      <a:pt x="1135" y="912"/>
                      <a:pt x="1135" y="890"/>
                      <a:pt x="1147" y="857"/>
                    </a:cubicBezTo>
                    <a:lnTo>
                      <a:pt x="1147" y="747"/>
                    </a:lnTo>
                    <a:lnTo>
                      <a:pt x="1147" y="747"/>
                    </a:lnTo>
                    <a:cubicBezTo>
                      <a:pt x="1162" y="750"/>
                      <a:pt x="1171" y="759"/>
                      <a:pt x="1179" y="768"/>
                    </a:cubicBezTo>
                    <a:cubicBezTo>
                      <a:pt x="1202" y="768"/>
                      <a:pt x="1213" y="768"/>
                      <a:pt x="1236" y="779"/>
                    </a:cubicBezTo>
                    <a:cubicBezTo>
                      <a:pt x="1236" y="779"/>
                      <a:pt x="1246" y="779"/>
                      <a:pt x="1258" y="768"/>
                    </a:cubicBezTo>
                    <a:lnTo>
                      <a:pt x="1302" y="768"/>
                    </a:lnTo>
                    <a:cubicBezTo>
                      <a:pt x="1313" y="756"/>
                      <a:pt x="1324" y="756"/>
                      <a:pt x="1335" y="746"/>
                    </a:cubicBezTo>
                    <a:cubicBezTo>
                      <a:pt x="1347" y="746"/>
                      <a:pt x="1357" y="734"/>
                      <a:pt x="1369" y="734"/>
                    </a:cubicBezTo>
                    <a:cubicBezTo>
                      <a:pt x="1380" y="723"/>
                      <a:pt x="1391" y="701"/>
                      <a:pt x="1402" y="690"/>
                    </a:cubicBezTo>
                    <a:cubicBezTo>
                      <a:pt x="1413" y="679"/>
                      <a:pt x="1424" y="657"/>
                      <a:pt x="1436" y="645"/>
                    </a:cubicBezTo>
                    <a:lnTo>
                      <a:pt x="1436" y="634"/>
                    </a:lnTo>
                    <a:cubicBezTo>
                      <a:pt x="1446" y="623"/>
                      <a:pt x="1446" y="601"/>
                      <a:pt x="1446" y="590"/>
                    </a:cubicBezTo>
                    <a:lnTo>
                      <a:pt x="1446" y="578"/>
                    </a:lnTo>
                    <a:cubicBezTo>
                      <a:pt x="1458" y="568"/>
                      <a:pt x="1458" y="545"/>
                      <a:pt x="1458" y="534"/>
                    </a:cubicBezTo>
                    <a:cubicBezTo>
                      <a:pt x="1458" y="512"/>
                      <a:pt x="1458" y="501"/>
                      <a:pt x="1446" y="479"/>
                    </a:cubicBezTo>
                    <a:lnTo>
                      <a:pt x="1446" y="467"/>
                    </a:lnTo>
                    <a:cubicBezTo>
                      <a:pt x="1436" y="434"/>
                      <a:pt x="1424" y="390"/>
                      <a:pt x="1402" y="368"/>
                    </a:cubicBezTo>
                    <a:cubicBezTo>
                      <a:pt x="1380" y="334"/>
                      <a:pt x="1357" y="323"/>
                      <a:pt x="1313" y="301"/>
                    </a:cubicBezTo>
                    <a:lnTo>
                      <a:pt x="1302" y="301"/>
                    </a:lnTo>
                    <a:cubicBezTo>
                      <a:pt x="1291" y="289"/>
                      <a:pt x="1268" y="289"/>
                      <a:pt x="1246" y="289"/>
                    </a:cubicBezTo>
                    <a:cubicBezTo>
                      <a:pt x="1213" y="289"/>
                      <a:pt x="1191" y="301"/>
                      <a:pt x="1157" y="323"/>
                    </a:cubicBezTo>
                    <a:cubicBezTo>
                      <a:pt x="1157" y="334"/>
                      <a:pt x="1147" y="334"/>
                      <a:pt x="1135" y="345"/>
                    </a:cubicBezTo>
                    <a:cubicBezTo>
                      <a:pt x="1135" y="356"/>
                      <a:pt x="1124" y="356"/>
                      <a:pt x="1113" y="368"/>
                    </a:cubicBezTo>
                    <a:lnTo>
                      <a:pt x="1102" y="368"/>
                    </a:lnTo>
                    <a:cubicBezTo>
                      <a:pt x="1090" y="378"/>
                      <a:pt x="1090" y="390"/>
                      <a:pt x="1080" y="400"/>
                    </a:cubicBezTo>
                    <a:cubicBezTo>
                      <a:pt x="1068" y="400"/>
                      <a:pt x="1068" y="412"/>
                      <a:pt x="1068" y="423"/>
                    </a:cubicBezTo>
                    <a:cubicBezTo>
                      <a:pt x="1058" y="423"/>
                      <a:pt x="1058" y="434"/>
                      <a:pt x="1058" y="445"/>
                    </a:cubicBezTo>
                    <a:cubicBezTo>
                      <a:pt x="1035" y="467"/>
                      <a:pt x="1035" y="501"/>
                      <a:pt x="1035" y="534"/>
                    </a:cubicBezTo>
                    <a:lnTo>
                      <a:pt x="1035" y="590"/>
                    </a:lnTo>
                    <a:cubicBezTo>
                      <a:pt x="1024" y="578"/>
                      <a:pt x="1013" y="578"/>
                      <a:pt x="1002" y="568"/>
                    </a:cubicBezTo>
                    <a:cubicBezTo>
                      <a:pt x="991" y="568"/>
                      <a:pt x="979" y="556"/>
                      <a:pt x="969" y="556"/>
                    </a:cubicBezTo>
                    <a:lnTo>
                      <a:pt x="957" y="556"/>
                    </a:lnTo>
                    <a:cubicBezTo>
                      <a:pt x="957" y="545"/>
                      <a:pt x="969" y="534"/>
                      <a:pt x="969" y="523"/>
                    </a:cubicBezTo>
                    <a:cubicBezTo>
                      <a:pt x="979" y="489"/>
                      <a:pt x="991" y="457"/>
                      <a:pt x="991" y="412"/>
                    </a:cubicBezTo>
                    <a:cubicBezTo>
                      <a:pt x="991" y="378"/>
                      <a:pt x="991" y="356"/>
                      <a:pt x="979" y="334"/>
                    </a:cubicBezTo>
                    <a:cubicBezTo>
                      <a:pt x="979" y="311"/>
                      <a:pt x="969" y="301"/>
                      <a:pt x="969" y="289"/>
                    </a:cubicBezTo>
                    <a:cubicBezTo>
                      <a:pt x="946" y="256"/>
                      <a:pt x="935" y="234"/>
                      <a:pt x="902" y="212"/>
                    </a:cubicBezTo>
                    <a:cubicBezTo>
                      <a:pt x="890" y="190"/>
                      <a:pt x="880" y="190"/>
                      <a:pt x="857" y="178"/>
                    </a:cubicBezTo>
                    <a:cubicBezTo>
                      <a:pt x="846" y="167"/>
                      <a:pt x="835" y="167"/>
                      <a:pt x="835" y="167"/>
                    </a:cubicBezTo>
                    <a:cubicBezTo>
                      <a:pt x="813" y="167"/>
                      <a:pt x="791" y="156"/>
                      <a:pt x="768" y="156"/>
                    </a:cubicBezTo>
                    <a:cubicBezTo>
                      <a:pt x="757" y="167"/>
                      <a:pt x="746" y="167"/>
                      <a:pt x="735" y="167"/>
                    </a:cubicBezTo>
                    <a:cubicBezTo>
                      <a:pt x="724" y="167"/>
                      <a:pt x="712" y="167"/>
                      <a:pt x="702" y="178"/>
                    </a:cubicBezTo>
                    <a:cubicBezTo>
                      <a:pt x="679" y="178"/>
                      <a:pt x="657" y="190"/>
                      <a:pt x="635" y="200"/>
                    </a:cubicBezTo>
                    <a:lnTo>
                      <a:pt x="635" y="156"/>
                    </a:lnTo>
                    <a:cubicBezTo>
                      <a:pt x="623" y="134"/>
                      <a:pt x="623" y="123"/>
                      <a:pt x="623" y="111"/>
                    </a:cubicBezTo>
                    <a:lnTo>
                      <a:pt x="613" y="111"/>
                    </a:lnTo>
                    <a:lnTo>
                      <a:pt x="613" y="101"/>
                    </a:lnTo>
                    <a:cubicBezTo>
                      <a:pt x="613" y="89"/>
                      <a:pt x="601" y="78"/>
                      <a:pt x="601" y="67"/>
                    </a:cubicBezTo>
                    <a:lnTo>
                      <a:pt x="590" y="67"/>
                    </a:lnTo>
                    <a:cubicBezTo>
                      <a:pt x="579" y="56"/>
                      <a:pt x="568" y="45"/>
                      <a:pt x="568" y="34"/>
                    </a:cubicBezTo>
                    <a:lnTo>
                      <a:pt x="557" y="34"/>
                    </a:lnTo>
                    <a:cubicBezTo>
                      <a:pt x="546" y="22"/>
                      <a:pt x="524" y="12"/>
                      <a:pt x="512" y="12"/>
                    </a:cubicBezTo>
                    <a:cubicBezTo>
                      <a:pt x="501" y="0"/>
                      <a:pt x="490" y="0"/>
                      <a:pt x="468"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18"/>
              <p:cNvSpPr/>
              <p:nvPr/>
            </p:nvSpPr>
            <p:spPr>
              <a:xfrm>
                <a:off x="4117097" y="1861161"/>
                <a:ext cx="46993" cy="46993"/>
              </a:xfrm>
              <a:custGeom>
                <a:avLst/>
                <a:gdLst/>
                <a:ahLst/>
                <a:cxnLst/>
                <a:rect l="l" t="t" r="r" b="b"/>
                <a:pathLst>
                  <a:path w="1347" h="1347" extrusionOk="0">
                    <a:moveTo>
                      <a:pt x="468" y="0"/>
                    </a:moveTo>
                    <a:cubicBezTo>
                      <a:pt x="445" y="0"/>
                      <a:pt x="435" y="0"/>
                      <a:pt x="412" y="12"/>
                    </a:cubicBezTo>
                    <a:cubicBezTo>
                      <a:pt x="401" y="12"/>
                      <a:pt x="379" y="22"/>
                      <a:pt x="368" y="34"/>
                    </a:cubicBezTo>
                    <a:lnTo>
                      <a:pt x="356" y="34"/>
                    </a:lnTo>
                    <a:cubicBezTo>
                      <a:pt x="346" y="45"/>
                      <a:pt x="334" y="56"/>
                      <a:pt x="334" y="67"/>
                    </a:cubicBezTo>
                    <a:cubicBezTo>
                      <a:pt x="334" y="67"/>
                      <a:pt x="323" y="67"/>
                      <a:pt x="323" y="78"/>
                    </a:cubicBezTo>
                    <a:cubicBezTo>
                      <a:pt x="323" y="89"/>
                      <a:pt x="312" y="101"/>
                      <a:pt x="301" y="111"/>
                    </a:cubicBezTo>
                    <a:cubicBezTo>
                      <a:pt x="301" y="134"/>
                      <a:pt x="290" y="156"/>
                      <a:pt x="290" y="167"/>
                    </a:cubicBezTo>
                    <a:lnTo>
                      <a:pt x="279" y="167"/>
                    </a:lnTo>
                    <a:lnTo>
                      <a:pt x="279" y="156"/>
                    </a:lnTo>
                    <a:lnTo>
                      <a:pt x="267" y="145"/>
                    </a:lnTo>
                    <a:lnTo>
                      <a:pt x="257" y="134"/>
                    </a:lnTo>
                    <a:lnTo>
                      <a:pt x="245" y="134"/>
                    </a:lnTo>
                    <a:lnTo>
                      <a:pt x="235" y="123"/>
                    </a:lnTo>
                    <a:lnTo>
                      <a:pt x="223" y="123"/>
                    </a:lnTo>
                    <a:cubicBezTo>
                      <a:pt x="235" y="123"/>
                      <a:pt x="235" y="134"/>
                      <a:pt x="235" y="134"/>
                    </a:cubicBezTo>
                    <a:cubicBezTo>
                      <a:pt x="223" y="134"/>
                      <a:pt x="212" y="167"/>
                      <a:pt x="223" y="178"/>
                    </a:cubicBezTo>
                    <a:cubicBezTo>
                      <a:pt x="235" y="190"/>
                      <a:pt x="245" y="200"/>
                      <a:pt x="257" y="223"/>
                    </a:cubicBezTo>
                    <a:cubicBezTo>
                      <a:pt x="245" y="223"/>
                      <a:pt x="245" y="234"/>
                      <a:pt x="257" y="245"/>
                    </a:cubicBezTo>
                    <a:lnTo>
                      <a:pt x="257" y="256"/>
                    </a:lnTo>
                    <a:lnTo>
                      <a:pt x="257" y="279"/>
                    </a:lnTo>
                    <a:cubicBezTo>
                      <a:pt x="257" y="311"/>
                      <a:pt x="235" y="345"/>
                      <a:pt x="212" y="368"/>
                    </a:cubicBezTo>
                    <a:cubicBezTo>
                      <a:pt x="212" y="368"/>
                      <a:pt x="212" y="378"/>
                      <a:pt x="201" y="378"/>
                    </a:cubicBezTo>
                    <a:cubicBezTo>
                      <a:pt x="190" y="378"/>
                      <a:pt x="190" y="390"/>
                      <a:pt x="178" y="390"/>
                    </a:cubicBezTo>
                    <a:cubicBezTo>
                      <a:pt x="168" y="390"/>
                      <a:pt x="168" y="400"/>
                      <a:pt x="168" y="400"/>
                    </a:cubicBezTo>
                    <a:cubicBezTo>
                      <a:pt x="156" y="400"/>
                      <a:pt x="146" y="400"/>
                      <a:pt x="134" y="412"/>
                    </a:cubicBezTo>
                    <a:cubicBezTo>
                      <a:pt x="89" y="434"/>
                      <a:pt x="45" y="467"/>
                      <a:pt x="23" y="523"/>
                    </a:cubicBezTo>
                    <a:cubicBezTo>
                      <a:pt x="12" y="556"/>
                      <a:pt x="12" y="590"/>
                      <a:pt x="1" y="623"/>
                    </a:cubicBezTo>
                    <a:cubicBezTo>
                      <a:pt x="1" y="634"/>
                      <a:pt x="1" y="634"/>
                      <a:pt x="12" y="645"/>
                    </a:cubicBezTo>
                    <a:cubicBezTo>
                      <a:pt x="1" y="690"/>
                      <a:pt x="1" y="723"/>
                      <a:pt x="1" y="768"/>
                    </a:cubicBezTo>
                    <a:cubicBezTo>
                      <a:pt x="12" y="768"/>
                      <a:pt x="12" y="756"/>
                      <a:pt x="12" y="756"/>
                    </a:cubicBezTo>
                    <a:cubicBezTo>
                      <a:pt x="23" y="768"/>
                      <a:pt x="23" y="779"/>
                      <a:pt x="34" y="790"/>
                    </a:cubicBezTo>
                    <a:lnTo>
                      <a:pt x="45" y="790"/>
                    </a:lnTo>
                    <a:cubicBezTo>
                      <a:pt x="57" y="790"/>
                      <a:pt x="57" y="790"/>
                      <a:pt x="67" y="801"/>
                    </a:cubicBezTo>
                    <a:lnTo>
                      <a:pt x="89" y="801"/>
                    </a:lnTo>
                    <a:lnTo>
                      <a:pt x="101" y="790"/>
                    </a:lnTo>
                    <a:cubicBezTo>
                      <a:pt x="112" y="768"/>
                      <a:pt x="101" y="746"/>
                      <a:pt x="89" y="734"/>
                    </a:cubicBezTo>
                    <a:lnTo>
                      <a:pt x="89" y="723"/>
                    </a:lnTo>
                    <a:lnTo>
                      <a:pt x="101" y="712"/>
                    </a:lnTo>
                    <a:lnTo>
                      <a:pt x="101" y="701"/>
                    </a:lnTo>
                    <a:cubicBezTo>
                      <a:pt x="112" y="701"/>
                      <a:pt x="112" y="701"/>
                      <a:pt x="112" y="690"/>
                    </a:cubicBezTo>
                    <a:lnTo>
                      <a:pt x="123" y="690"/>
                    </a:lnTo>
                    <a:cubicBezTo>
                      <a:pt x="123" y="679"/>
                      <a:pt x="123" y="679"/>
                      <a:pt x="134" y="679"/>
                    </a:cubicBezTo>
                    <a:cubicBezTo>
                      <a:pt x="134" y="679"/>
                      <a:pt x="134" y="667"/>
                      <a:pt x="146" y="667"/>
                    </a:cubicBezTo>
                    <a:cubicBezTo>
                      <a:pt x="156" y="667"/>
                      <a:pt x="156" y="657"/>
                      <a:pt x="156" y="657"/>
                    </a:cubicBezTo>
                    <a:cubicBezTo>
                      <a:pt x="171" y="657"/>
                      <a:pt x="186" y="652"/>
                      <a:pt x="204" y="652"/>
                    </a:cubicBezTo>
                    <a:cubicBezTo>
                      <a:pt x="213" y="652"/>
                      <a:pt x="223" y="653"/>
                      <a:pt x="235" y="657"/>
                    </a:cubicBezTo>
                    <a:cubicBezTo>
                      <a:pt x="257" y="657"/>
                      <a:pt x="279" y="667"/>
                      <a:pt x="290" y="690"/>
                    </a:cubicBezTo>
                    <a:cubicBezTo>
                      <a:pt x="312" y="712"/>
                      <a:pt x="312" y="734"/>
                      <a:pt x="323" y="768"/>
                    </a:cubicBezTo>
                    <a:cubicBezTo>
                      <a:pt x="323" y="786"/>
                      <a:pt x="338" y="804"/>
                      <a:pt x="349" y="804"/>
                    </a:cubicBezTo>
                    <a:cubicBezTo>
                      <a:pt x="352" y="804"/>
                      <a:pt x="354" y="803"/>
                      <a:pt x="356" y="801"/>
                    </a:cubicBezTo>
                    <a:lnTo>
                      <a:pt x="368" y="801"/>
                    </a:lnTo>
                    <a:lnTo>
                      <a:pt x="368" y="812"/>
                    </a:lnTo>
                    <a:cubicBezTo>
                      <a:pt x="356" y="835"/>
                      <a:pt x="356" y="857"/>
                      <a:pt x="368" y="879"/>
                    </a:cubicBezTo>
                    <a:lnTo>
                      <a:pt x="368" y="890"/>
                    </a:lnTo>
                    <a:lnTo>
                      <a:pt x="368" y="901"/>
                    </a:lnTo>
                    <a:cubicBezTo>
                      <a:pt x="379" y="912"/>
                      <a:pt x="390" y="924"/>
                      <a:pt x="390" y="934"/>
                    </a:cubicBezTo>
                    <a:cubicBezTo>
                      <a:pt x="368" y="934"/>
                      <a:pt x="334" y="934"/>
                      <a:pt x="312" y="946"/>
                    </a:cubicBezTo>
                    <a:lnTo>
                      <a:pt x="301" y="946"/>
                    </a:lnTo>
                    <a:cubicBezTo>
                      <a:pt x="290" y="946"/>
                      <a:pt x="279" y="957"/>
                      <a:pt x="267" y="968"/>
                    </a:cubicBezTo>
                    <a:lnTo>
                      <a:pt x="257" y="968"/>
                    </a:lnTo>
                    <a:cubicBezTo>
                      <a:pt x="257" y="979"/>
                      <a:pt x="235" y="990"/>
                      <a:pt x="223" y="1001"/>
                    </a:cubicBezTo>
                    <a:cubicBezTo>
                      <a:pt x="212" y="1035"/>
                      <a:pt x="201" y="1046"/>
                      <a:pt x="190" y="1090"/>
                    </a:cubicBezTo>
                    <a:lnTo>
                      <a:pt x="190" y="1102"/>
                    </a:lnTo>
                    <a:cubicBezTo>
                      <a:pt x="190" y="1124"/>
                      <a:pt x="178" y="1146"/>
                      <a:pt x="190" y="1157"/>
                    </a:cubicBezTo>
                    <a:cubicBezTo>
                      <a:pt x="190" y="1191"/>
                      <a:pt x="190" y="1213"/>
                      <a:pt x="201" y="1246"/>
                    </a:cubicBezTo>
                    <a:cubicBezTo>
                      <a:pt x="212" y="1280"/>
                      <a:pt x="223" y="1302"/>
                      <a:pt x="257" y="1335"/>
                    </a:cubicBezTo>
                    <a:lnTo>
                      <a:pt x="279" y="1335"/>
                    </a:lnTo>
                    <a:cubicBezTo>
                      <a:pt x="290" y="1335"/>
                      <a:pt x="290" y="1346"/>
                      <a:pt x="301" y="1346"/>
                    </a:cubicBezTo>
                    <a:cubicBezTo>
                      <a:pt x="312" y="1346"/>
                      <a:pt x="323" y="1335"/>
                      <a:pt x="323" y="1324"/>
                    </a:cubicBezTo>
                    <a:cubicBezTo>
                      <a:pt x="334" y="1312"/>
                      <a:pt x="323" y="1302"/>
                      <a:pt x="312" y="1290"/>
                    </a:cubicBezTo>
                    <a:lnTo>
                      <a:pt x="279" y="1257"/>
                    </a:lnTo>
                    <a:lnTo>
                      <a:pt x="279" y="1246"/>
                    </a:lnTo>
                    <a:cubicBezTo>
                      <a:pt x="267" y="1246"/>
                      <a:pt x="267" y="1235"/>
                      <a:pt x="267" y="1235"/>
                    </a:cubicBezTo>
                    <a:lnTo>
                      <a:pt x="312" y="1235"/>
                    </a:lnTo>
                    <a:cubicBezTo>
                      <a:pt x="323" y="1235"/>
                      <a:pt x="323" y="1213"/>
                      <a:pt x="334" y="1201"/>
                    </a:cubicBezTo>
                    <a:lnTo>
                      <a:pt x="334" y="1146"/>
                    </a:lnTo>
                    <a:lnTo>
                      <a:pt x="334" y="1135"/>
                    </a:lnTo>
                    <a:lnTo>
                      <a:pt x="334" y="1112"/>
                    </a:lnTo>
                    <a:lnTo>
                      <a:pt x="334" y="1102"/>
                    </a:lnTo>
                    <a:cubicBezTo>
                      <a:pt x="346" y="1102"/>
                      <a:pt x="346" y="1102"/>
                      <a:pt x="346" y="1090"/>
                    </a:cubicBezTo>
                    <a:cubicBezTo>
                      <a:pt x="346" y="1090"/>
                      <a:pt x="346" y="1079"/>
                      <a:pt x="356" y="1079"/>
                    </a:cubicBezTo>
                    <a:lnTo>
                      <a:pt x="356" y="1068"/>
                    </a:lnTo>
                    <a:cubicBezTo>
                      <a:pt x="368" y="1068"/>
                      <a:pt x="368" y="1057"/>
                      <a:pt x="379" y="1057"/>
                    </a:cubicBezTo>
                    <a:lnTo>
                      <a:pt x="412" y="1057"/>
                    </a:lnTo>
                    <a:cubicBezTo>
                      <a:pt x="423" y="1057"/>
                      <a:pt x="435" y="1057"/>
                      <a:pt x="445" y="1068"/>
                    </a:cubicBezTo>
                    <a:cubicBezTo>
                      <a:pt x="457" y="1068"/>
                      <a:pt x="468" y="1079"/>
                      <a:pt x="479" y="1090"/>
                    </a:cubicBezTo>
                    <a:cubicBezTo>
                      <a:pt x="479" y="1098"/>
                      <a:pt x="485" y="1106"/>
                      <a:pt x="492" y="1106"/>
                    </a:cubicBezTo>
                    <a:cubicBezTo>
                      <a:pt x="495" y="1106"/>
                      <a:pt x="498" y="1105"/>
                      <a:pt x="501" y="1102"/>
                    </a:cubicBezTo>
                    <a:cubicBezTo>
                      <a:pt x="512" y="1102"/>
                      <a:pt x="524" y="1090"/>
                      <a:pt x="524" y="1079"/>
                    </a:cubicBezTo>
                    <a:cubicBezTo>
                      <a:pt x="524" y="1035"/>
                      <a:pt x="490" y="1001"/>
                      <a:pt x="457" y="979"/>
                    </a:cubicBezTo>
                    <a:cubicBezTo>
                      <a:pt x="479" y="979"/>
                      <a:pt x="490" y="946"/>
                      <a:pt x="479" y="924"/>
                    </a:cubicBezTo>
                    <a:lnTo>
                      <a:pt x="490" y="924"/>
                    </a:lnTo>
                    <a:cubicBezTo>
                      <a:pt x="501" y="924"/>
                      <a:pt x="501" y="912"/>
                      <a:pt x="501" y="901"/>
                    </a:cubicBezTo>
                    <a:cubicBezTo>
                      <a:pt x="501" y="890"/>
                      <a:pt x="512" y="879"/>
                      <a:pt x="512" y="857"/>
                    </a:cubicBezTo>
                    <a:cubicBezTo>
                      <a:pt x="501" y="845"/>
                      <a:pt x="501" y="835"/>
                      <a:pt x="501" y="812"/>
                    </a:cubicBezTo>
                    <a:lnTo>
                      <a:pt x="512" y="812"/>
                    </a:lnTo>
                    <a:lnTo>
                      <a:pt x="512" y="801"/>
                    </a:lnTo>
                    <a:lnTo>
                      <a:pt x="512" y="779"/>
                    </a:lnTo>
                    <a:lnTo>
                      <a:pt x="512" y="768"/>
                    </a:lnTo>
                    <a:cubicBezTo>
                      <a:pt x="524" y="756"/>
                      <a:pt x="524" y="756"/>
                      <a:pt x="524" y="746"/>
                    </a:cubicBezTo>
                    <a:cubicBezTo>
                      <a:pt x="534" y="734"/>
                      <a:pt x="546" y="712"/>
                      <a:pt x="568" y="701"/>
                    </a:cubicBezTo>
                    <a:cubicBezTo>
                      <a:pt x="579" y="679"/>
                      <a:pt x="601" y="667"/>
                      <a:pt x="613" y="657"/>
                    </a:cubicBezTo>
                    <a:cubicBezTo>
                      <a:pt x="623" y="667"/>
                      <a:pt x="635" y="679"/>
                      <a:pt x="657" y="690"/>
                    </a:cubicBezTo>
                    <a:cubicBezTo>
                      <a:pt x="668" y="712"/>
                      <a:pt x="668" y="734"/>
                      <a:pt x="690" y="746"/>
                    </a:cubicBezTo>
                    <a:cubicBezTo>
                      <a:pt x="698" y="753"/>
                      <a:pt x="706" y="761"/>
                      <a:pt x="714" y="761"/>
                    </a:cubicBezTo>
                    <a:cubicBezTo>
                      <a:pt x="717" y="761"/>
                      <a:pt x="720" y="760"/>
                      <a:pt x="724" y="756"/>
                    </a:cubicBezTo>
                    <a:cubicBezTo>
                      <a:pt x="735" y="756"/>
                      <a:pt x="746" y="734"/>
                      <a:pt x="746" y="723"/>
                    </a:cubicBezTo>
                    <a:cubicBezTo>
                      <a:pt x="746" y="701"/>
                      <a:pt x="735" y="679"/>
                      <a:pt x="735" y="657"/>
                    </a:cubicBezTo>
                    <a:lnTo>
                      <a:pt x="735" y="645"/>
                    </a:lnTo>
                    <a:lnTo>
                      <a:pt x="735" y="634"/>
                    </a:lnTo>
                    <a:cubicBezTo>
                      <a:pt x="746" y="645"/>
                      <a:pt x="757" y="645"/>
                      <a:pt x="768" y="645"/>
                    </a:cubicBezTo>
                    <a:lnTo>
                      <a:pt x="813" y="645"/>
                    </a:lnTo>
                    <a:cubicBezTo>
                      <a:pt x="824" y="657"/>
                      <a:pt x="824" y="657"/>
                      <a:pt x="835" y="657"/>
                    </a:cubicBezTo>
                    <a:cubicBezTo>
                      <a:pt x="846" y="645"/>
                      <a:pt x="857" y="645"/>
                      <a:pt x="868" y="645"/>
                    </a:cubicBezTo>
                    <a:lnTo>
                      <a:pt x="868" y="667"/>
                    </a:lnTo>
                    <a:cubicBezTo>
                      <a:pt x="868" y="679"/>
                      <a:pt x="890" y="690"/>
                      <a:pt x="902" y="690"/>
                    </a:cubicBezTo>
                    <a:cubicBezTo>
                      <a:pt x="913" y="690"/>
                      <a:pt x="924" y="679"/>
                      <a:pt x="935" y="667"/>
                    </a:cubicBezTo>
                    <a:lnTo>
                      <a:pt x="935" y="657"/>
                    </a:lnTo>
                    <a:lnTo>
                      <a:pt x="969" y="657"/>
                    </a:lnTo>
                    <a:cubicBezTo>
                      <a:pt x="979" y="667"/>
                      <a:pt x="979" y="667"/>
                      <a:pt x="991" y="667"/>
                    </a:cubicBezTo>
                    <a:lnTo>
                      <a:pt x="1002" y="679"/>
                    </a:lnTo>
                    <a:cubicBezTo>
                      <a:pt x="1013" y="679"/>
                      <a:pt x="1013" y="690"/>
                      <a:pt x="1024" y="690"/>
                    </a:cubicBezTo>
                    <a:lnTo>
                      <a:pt x="1024" y="701"/>
                    </a:lnTo>
                    <a:cubicBezTo>
                      <a:pt x="1035" y="701"/>
                      <a:pt x="1035" y="701"/>
                      <a:pt x="1035" y="712"/>
                    </a:cubicBezTo>
                    <a:lnTo>
                      <a:pt x="1046" y="712"/>
                    </a:lnTo>
                    <a:lnTo>
                      <a:pt x="1046" y="723"/>
                    </a:lnTo>
                    <a:lnTo>
                      <a:pt x="1046" y="746"/>
                    </a:lnTo>
                    <a:cubicBezTo>
                      <a:pt x="1058" y="746"/>
                      <a:pt x="1058" y="756"/>
                      <a:pt x="1058" y="756"/>
                    </a:cubicBezTo>
                    <a:lnTo>
                      <a:pt x="1058" y="779"/>
                    </a:lnTo>
                    <a:cubicBezTo>
                      <a:pt x="1068" y="779"/>
                      <a:pt x="1068" y="790"/>
                      <a:pt x="1068" y="790"/>
                    </a:cubicBezTo>
                    <a:cubicBezTo>
                      <a:pt x="1068" y="808"/>
                      <a:pt x="1076" y="826"/>
                      <a:pt x="1091" y="826"/>
                    </a:cubicBezTo>
                    <a:cubicBezTo>
                      <a:pt x="1094" y="826"/>
                      <a:pt x="1098" y="825"/>
                      <a:pt x="1102" y="823"/>
                    </a:cubicBezTo>
                    <a:cubicBezTo>
                      <a:pt x="1124" y="823"/>
                      <a:pt x="1135" y="801"/>
                      <a:pt x="1135" y="779"/>
                    </a:cubicBezTo>
                    <a:lnTo>
                      <a:pt x="1135" y="746"/>
                    </a:lnTo>
                    <a:cubicBezTo>
                      <a:pt x="1157" y="746"/>
                      <a:pt x="1169" y="756"/>
                      <a:pt x="1179" y="768"/>
                    </a:cubicBezTo>
                    <a:lnTo>
                      <a:pt x="1191" y="768"/>
                    </a:lnTo>
                    <a:cubicBezTo>
                      <a:pt x="1202" y="756"/>
                      <a:pt x="1202" y="746"/>
                      <a:pt x="1202" y="723"/>
                    </a:cubicBezTo>
                    <a:cubicBezTo>
                      <a:pt x="1191" y="679"/>
                      <a:pt x="1169" y="634"/>
                      <a:pt x="1157" y="590"/>
                    </a:cubicBezTo>
                    <a:cubicBezTo>
                      <a:pt x="1147" y="556"/>
                      <a:pt x="1147" y="523"/>
                      <a:pt x="1135" y="489"/>
                    </a:cubicBezTo>
                    <a:lnTo>
                      <a:pt x="1147" y="479"/>
                    </a:lnTo>
                    <a:lnTo>
                      <a:pt x="1147" y="467"/>
                    </a:lnTo>
                    <a:lnTo>
                      <a:pt x="1157" y="467"/>
                    </a:lnTo>
                    <a:cubicBezTo>
                      <a:pt x="1157" y="457"/>
                      <a:pt x="1169" y="457"/>
                      <a:pt x="1169" y="445"/>
                    </a:cubicBezTo>
                    <a:lnTo>
                      <a:pt x="1191" y="445"/>
                    </a:lnTo>
                    <a:cubicBezTo>
                      <a:pt x="1191" y="434"/>
                      <a:pt x="1202" y="434"/>
                      <a:pt x="1213" y="434"/>
                    </a:cubicBezTo>
                    <a:cubicBezTo>
                      <a:pt x="1224" y="428"/>
                      <a:pt x="1241" y="426"/>
                      <a:pt x="1258" y="426"/>
                    </a:cubicBezTo>
                    <a:cubicBezTo>
                      <a:pt x="1274" y="426"/>
                      <a:pt x="1291" y="428"/>
                      <a:pt x="1302" y="434"/>
                    </a:cubicBezTo>
                    <a:cubicBezTo>
                      <a:pt x="1324" y="434"/>
                      <a:pt x="1335" y="423"/>
                      <a:pt x="1347" y="400"/>
                    </a:cubicBezTo>
                    <a:cubicBezTo>
                      <a:pt x="1347" y="390"/>
                      <a:pt x="1347" y="368"/>
                      <a:pt x="1324" y="356"/>
                    </a:cubicBezTo>
                    <a:cubicBezTo>
                      <a:pt x="1335" y="334"/>
                      <a:pt x="1335" y="301"/>
                      <a:pt x="1313" y="301"/>
                    </a:cubicBezTo>
                    <a:cubicBezTo>
                      <a:pt x="1291" y="301"/>
                      <a:pt x="1268" y="289"/>
                      <a:pt x="1246" y="289"/>
                    </a:cubicBezTo>
                    <a:cubicBezTo>
                      <a:pt x="1213" y="289"/>
                      <a:pt x="1191" y="301"/>
                      <a:pt x="1157" y="323"/>
                    </a:cubicBezTo>
                    <a:cubicBezTo>
                      <a:pt x="1157" y="334"/>
                      <a:pt x="1147" y="334"/>
                      <a:pt x="1135" y="345"/>
                    </a:cubicBezTo>
                    <a:cubicBezTo>
                      <a:pt x="1135" y="356"/>
                      <a:pt x="1124" y="356"/>
                      <a:pt x="1113" y="368"/>
                    </a:cubicBezTo>
                    <a:lnTo>
                      <a:pt x="1102" y="368"/>
                    </a:lnTo>
                    <a:cubicBezTo>
                      <a:pt x="1090" y="378"/>
                      <a:pt x="1090" y="390"/>
                      <a:pt x="1080" y="400"/>
                    </a:cubicBezTo>
                    <a:cubicBezTo>
                      <a:pt x="1068" y="400"/>
                      <a:pt x="1068" y="412"/>
                      <a:pt x="1068" y="423"/>
                    </a:cubicBezTo>
                    <a:cubicBezTo>
                      <a:pt x="1058" y="423"/>
                      <a:pt x="1058" y="434"/>
                      <a:pt x="1058" y="445"/>
                    </a:cubicBezTo>
                    <a:cubicBezTo>
                      <a:pt x="1035" y="467"/>
                      <a:pt x="1035" y="501"/>
                      <a:pt x="1035" y="534"/>
                    </a:cubicBezTo>
                    <a:lnTo>
                      <a:pt x="1035" y="590"/>
                    </a:lnTo>
                    <a:cubicBezTo>
                      <a:pt x="1024" y="578"/>
                      <a:pt x="1013" y="578"/>
                      <a:pt x="1002" y="568"/>
                    </a:cubicBezTo>
                    <a:cubicBezTo>
                      <a:pt x="991" y="568"/>
                      <a:pt x="979" y="556"/>
                      <a:pt x="969" y="556"/>
                    </a:cubicBezTo>
                    <a:lnTo>
                      <a:pt x="957" y="556"/>
                    </a:lnTo>
                    <a:cubicBezTo>
                      <a:pt x="957" y="545"/>
                      <a:pt x="969" y="534"/>
                      <a:pt x="969" y="523"/>
                    </a:cubicBezTo>
                    <a:lnTo>
                      <a:pt x="969" y="512"/>
                    </a:lnTo>
                    <a:cubicBezTo>
                      <a:pt x="969" y="501"/>
                      <a:pt x="979" y="489"/>
                      <a:pt x="979" y="479"/>
                    </a:cubicBezTo>
                    <a:cubicBezTo>
                      <a:pt x="979" y="457"/>
                      <a:pt x="979" y="434"/>
                      <a:pt x="957" y="423"/>
                    </a:cubicBezTo>
                    <a:cubicBezTo>
                      <a:pt x="935" y="423"/>
                      <a:pt x="924" y="434"/>
                      <a:pt x="913" y="457"/>
                    </a:cubicBezTo>
                    <a:lnTo>
                      <a:pt x="913" y="467"/>
                    </a:lnTo>
                    <a:lnTo>
                      <a:pt x="913" y="479"/>
                    </a:lnTo>
                    <a:lnTo>
                      <a:pt x="902" y="489"/>
                    </a:lnTo>
                    <a:lnTo>
                      <a:pt x="902" y="501"/>
                    </a:lnTo>
                    <a:cubicBezTo>
                      <a:pt x="890" y="501"/>
                      <a:pt x="890" y="512"/>
                      <a:pt x="890" y="512"/>
                    </a:cubicBezTo>
                    <a:cubicBezTo>
                      <a:pt x="890" y="512"/>
                      <a:pt x="880" y="512"/>
                      <a:pt x="880" y="523"/>
                    </a:cubicBezTo>
                    <a:lnTo>
                      <a:pt x="868" y="523"/>
                    </a:lnTo>
                    <a:lnTo>
                      <a:pt x="868" y="534"/>
                    </a:lnTo>
                    <a:lnTo>
                      <a:pt x="857" y="534"/>
                    </a:lnTo>
                    <a:cubicBezTo>
                      <a:pt x="857" y="534"/>
                      <a:pt x="846" y="534"/>
                      <a:pt x="846" y="545"/>
                    </a:cubicBezTo>
                    <a:lnTo>
                      <a:pt x="813" y="545"/>
                    </a:lnTo>
                    <a:lnTo>
                      <a:pt x="801" y="556"/>
                    </a:lnTo>
                    <a:lnTo>
                      <a:pt x="791" y="545"/>
                    </a:lnTo>
                    <a:lnTo>
                      <a:pt x="791" y="556"/>
                    </a:lnTo>
                    <a:lnTo>
                      <a:pt x="768" y="556"/>
                    </a:lnTo>
                    <a:cubicBezTo>
                      <a:pt x="765" y="553"/>
                      <a:pt x="761" y="551"/>
                      <a:pt x="757" y="551"/>
                    </a:cubicBezTo>
                    <a:cubicBezTo>
                      <a:pt x="750" y="551"/>
                      <a:pt x="742" y="556"/>
                      <a:pt x="735" y="556"/>
                    </a:cubicBezTo>
                    <a:lnTo>
                      <a:pt x="724" y="556"/>
                    </a:lnTo>
                    <a:cubicBezTo>
                      <a:pt x="724" y="556"/>
                      <a:pt x="724" y="545"/>
                      <a:pt x="712" y="545"/>
                    </a:cubicBezTo>
                    <a:cubicBezTo>
                      <a:pt x="712" y="545"/>
                      <a:pt x="712" y="534"/>
                      <a:pt x="702" y="534"/>
                    </a:cubicBezTo>
                    <a:cubicBezTo>
                      <a:pt x="712" y="534"/>
                      <a:pt x="712" y="523"/>
                      <a:pt x="712" y="523"/>
                    </a:cubicBezTo>
                    <a:lnTo>
                      <a:pt x="712" y="512"/>
                    </a:lnTo>
                    <a:lnTo>
                      <a:pt x="712" y="501"/>
                    </a:lnTo>
                    <a:cubicBezTo>
                      <a:pt x="712" y="489"/>
                      <a:pt x="724" y="479"/>
                      <a:pt x="724" y="479"/>
                    </a:cubicBezTo>
                    <a:lnTo>
                      <a:pt x="724" y="457"/>
                    </a:lnTo>
                    <a:lnTo>
                      <a:pt x="724" y="412"/>
                    </a:lnTo>
                    <a:cubicBezTo>
                      <a:pt x="735" y="400"/>
                      <a:pt x="735" y="400"/>
                      <a:pt x="724" y="390"/>
                    </a:cubicBezTo>
                    <a:lnTo>
                      <a:pt x="724" y="378"/>
                    </a:lnTo>
                    <a:cubicBezTo>
                      <a:pt x="724" y="368"/>
                      <a:pt x="712" y="356"/>
                      <a:pt x="702" y="356"/>
                    </a:cubicBezTo>
                    <a:lnTo>
                      <a:pt x="690" y="356"/>
                    </a:lnTo>
                    <a:lnTo>
                      <a:pt x="690" y="345"/>
                    </a:lnTo>
                    <a:cubicBezTo>
                      <a:pt x="690" y="334"/>
                      <a:pt x="702" y="323"/>
                      <a:pt x="702" y="301"/>
                    </a:cubicBezTo>
                    <a:cubicBezTo>
                      <a:pt x="712" y="289"/>
                      <a:pt x="712" y="279"/>
                      <a:pt x="702" y="256"/>
                    </a:cubicBezTo>
                    <a:lnTo>
                      <a:pt x="712" y="256"/>
                    </a:lnTo>
                    <a:lnTo>
                      <a:pt x="712" y="223"/>
                    </a:lnTo>
                    <a:lnTo>
                      <a:pt x="735" y="223"/>
                    </a:lnTo>
                    <a:cubicBezTo>
                      <a:pt x="750" y="215"/>
                      <a:pt x="766" y="207"/>
                      <a:pt x="782" y="207"/>
                    </a:cubicBezTo>
                    <a:cubicBezTo>
                      <a:pt x="788" y="207"/>
                      <a:pt x="795" y="208"/>
                      <a:pt x="801" y="212"/>
                    </a:cubicBezTo>
                    <a:cubicBezTo>
                      <a:pt x="824" y="212"/>
                      <a:pt x="846" y="212"/>
                      <a:pt x="868" y="223"/>
                    </a:cubicBezTo>
                    <a:cubicBezTo>
                      <a:pt x="880" y="223"/>
                      <a:pt x="890" y="212"/>
                      <a:pt x="890" y="200"/>
                    </a:cubicBezTo>
                    <a:cubicBezTo>
                      <a:pt x="880" y="190"/>
                      <a:pt x="868" y="178"/>
                      <a:pt x="857" y="178"/>
                    </a:cubicBezTo>
                    <a:cubicBezTo>
                      <a:pt x="846" y="167"/>
                      <a:pt x="835" y="167"/>
                      <a:pt x="835" y="167"/>
                    </a:cubicBezTo>
                    <a:cubicBezTo>
                      <a:pt x="813" y="167"/>
                      <a:pt x="791" y="156"/>
                      <a:pt x="768" y="156"/>
                    </a:cubicBezTo>
                    <a:cubicBezTo>
                      <a:pt x="757" y="167"/>
                      <a:pt x="746" y="167"/>
                      <a:pt x="735" y="167"/>
                    </a:cubicBezTo>
                    <a:cubicBezTo>
                      <a:pt x="724" y="167"/>
                      <a:pt x="712" y="167"/>
                      <a:pt x="702" y="178"/>
                    </a:cubicBezTo>
                    <a:cubicBezTo>
                      <a:pt x="679" y="178"/>
                      <a:pt x="657" y="190"/>
                      <a:pt x="635" y="200"/>
                    </a:cubicBezTo>
                    <a:lnTo>
                      <a:pt x="635" y="178"/>
                    </a:lnTo>
                    <a:cubicBezTo>
                      <a:pt x="613" y="190"/>
                      <a:pt x="601" y="212"/>
                      <a:pt x="590" y="234"/>
                    </a:cubicBezTo>
                    <a:cubicBezTo>
                      <a:pt x="579" y="245"/>
                      <a:pt x="568" y="256"/>
                      <a:pt x="557" y="279"/>
                    </a:cubicBezTo>
                    <a:cubicBezTo>
                      <a:pt x="524" y="311"/>
                      <a:pt x="501" y="368"/>
                      <a:pt x="501" y="423"/>
                    </a:cubicBezTo>
                    <a:cubicBezTo>
                      <a:pt x="468" y="390"/>
                      <a:pt x="423" y="356"/>
                      <a:pt x="401" y="301"/>
                    </a:cubicBezTo>
                    <a:cubicBezTo>
                      <a:pt x="379" y="256"/>
                      <a:pt x="379" y="200"/>
                      <a:pt x="401" y="156"/>
                    </a:cubicBezTo>
                    <a:cubicBezTo>
                      <a:pt x="412" y="134"/>
                      <a:pt x="423" y="111"/>
                      <a:pt x="445" y="101"/>
                    </a:cubicBezTo>
                    <a:lnTo>
                      <a:pt x="479" y="101"/>
                    </a:lnTo>
                    <a:cubicBezTo>
                      <a:pt x="490" y="101"/>
                      <a:pt x="490" y="101"/>
                      <a:pt x="490" y="111"/>
                    </a:cubicBezTo>
                    <a:cubicBezTo>
                      <a:pt x="493" y="115"/>
                      <a:pt x="497" y="116"/>
                      <a:pt x="500" y="116"/>
                    </a:cubicBezTo>
                    <a:cubicBezTo>
                      <a:pt x="508" y="116"/>
                      <a:pt x="516" y="108"/>
                      <a:pt x="524" y="101"/>
                    </a:cubicBezTo>
                    <a:cubicBezTo>
                      <a:pt x="534" y="111"/>
                      <a:pt x="534" y="111"/>
                      <a:pt x="546" y="111"/>
                    </a:cubicBezTo>
                    <a:lnTo>
                      <a:pt x="557" y="123"/>
                    </a:lnTo>
                    <a:cubicBezTo>
                      <a:pt x="568" y="123"/>
                      <a:pt x="568" y="123"/>
                      <a:pt x="568" y="134"/>
                    </a:cubicBezTo>
                    <a:lnTo>
                      <a:pt x="579" y="134"/>
                    </a:lnTo>
                    <a:cubicBezTo>
                      <a:pt x="579" y="145"/>
                      <a:pt x="590" y="145"/>
                      <a:pt x="601" y="145"/>
                    </a:cubicBezTo>
                    <a:cubicBezTo>
                      <a:pt x="613" y="145"/>
                      <a:pt x="613" y="145"/>
                      <a:pt x="623" y="134"/>
                    </a:cubicBezTo>
                    <a:lnTo>
                      <a:pt x="623" y="111"/>
                    </a:lnTo>
                    <a:lnTo>
                      <a:pt x="613" y="111"/>
                    </a:lnTo>
                    <a:lnTo>
                      <a:pt x="613" y="101"/>
                    </a:lnTo>
                    <a:cubicBezTo>
                      <a:pt x="613" y="89"/>
                      <a:pt x="601" y="78"/>
                      <a:pt x="601" y="67"/>
                    </a:cubicBezTo>
                    <a:lnTo>
                      <a:pt x="590" y="67"/>
                    </a:lnTo>
                    <a:cubicBezTo>
                      <a:pt x="579" y="56"/>
                      <a:pt x="568" y="45"/>
                      <a:pt x="568" y="34"/>
                    </a:cubicBezTo>
                    <a:lnTo>
                      <a:pt x="557" y="34"/>
                    </a:lnTo>
                    <a:cubicBezTo>
                      <a:pt x="546" y="22"/>
                      <a:pt x="524" y="12"/>
                      <a:pt x="512" y="12"/>
                    </a:cubicBezTo>
                    <a:cubicBezTo>
                      <a:pt x="501" y="0"/>
                      <a:pt x="490" y="0"/>
                      <a:pt x="46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18"/>
              <p:cNvSpPr/>
              <p:nvPr/>
            </p:nvSpPr>
            <p:spPr>
              <a:xfrm>
                <a:off x="3907174" y="1858823"/>
                <a:ext cx="27212" cy="29515"/>
              </a:xfrm>
              <a:custGeom>
                <a:avLst/>
                <a:gdLst/>
                <a:ahLst/>
                <a:cxnLst/>
                <a:rect l="l" t="t" r="r" b="b"/>
                <a:pathLst>
                  <a:path w="780" h="846" extrusionOk="0">
                    <a:moveTo>
                      <a:pt x="456" y="0"/>
                    </a:moveTo>
                    <a:cubicBezTo>
                      <a:pt x="434" y="0"/>
                      <a:pt x="401" y="0"/>
                      <a:pt x="379" y="12"/>
                    </a:cubicBezTo>
                    <a:lnTo>
                      <a:pt x="367" y="23"/>
                    </a:lnTo>
                    <a:cubicBezTo>
                      <a:pt x="345" y="34"/>
                      <a:pt x="335" y="34"/>
                      <a:pt x="323" y="45"/>
                    </a:cubicBezTo>
                    <a:cubicBezTo>
                      <a:pt x="312" y="56"/>
                      <a:pt x="301" y="67"/>
                      <a:pt x="301" y="79"/>
                    </a:cubicBezTo>
                    <a:cubicBezTo>
                      <a:pt x="290" y="79"/>
                      <a:pt x="278" y="89"/>
                      <a:pt x="268" y="101"/>
                    </a:cubicBezTo>
                    <a:cubicBezTo>
                      <a:pt x="201" y="201"/>
                      <a:pt x="201" y="323"/>
                      <a:pt x="256" y="435"/>
                    </a:cubicBezTo>
                    <a:cubicBezTo>
                      <a:pt x="246" y="423"/>
                      <a:pt x="246" y="423"/>
                      <a:pt x="234" y="423"/>
                    </a:cubicBezTo>
                    <a:lnTo>
                      <a:pt x="223" y="412"/>
                    </a:lnTo>
                    <a:lnTo>
                      <a:pt x="123" y="412"/>
                    </a:lnTo>
                    <a:cubicBezTo>
                      <a:pt x="112" y="423"/>
                      <a:pt x="90" y="435"/>
                      <a:pt x="78" y="435"/>
                    </a:cubicBezTo>
                    <a:lnTo>
                      <a:pt x="78" y="445"/>
                    </a:lnTo>
                    <a:cubicBezTo>
                      <a:pt x="68" y="457"/>
                      <a:pt x="56" y="467"/>
                      <a:pt x="45" y="467"/>
                    </a:cubicBezTo>
                    <a:cubicBezTo>
                      <a:pt x="45" y="490"/>
                      <a:pt x="34" y="501"/>
                      <a:pt x="23" y="512"/>
                    </a:cubicBezTo>
                    <a:cubicBezTo>
                      <a:pt x="23" y="524"/>
                      <a:pt x="12" y="534"/>
                      <a:pt x="12" y="556"/>
                    </a:cubicBezTo>
                    <a:cubicBezTo>
                      <a:pt x="12" y="579"/>
                      <a:pt x="1" y="601"/>
                      <a:pt x="12" y="623"/>
                    </a:cubicBezTo>
                    <a:cubicBezTo>
                      <a:pt x="12" y="645"/>
                      <a:pt x="12" y="657"/>
                      <a:pt x="23" y="679"/>
                    </a:cubicBezTo>
                    <a:cubicBezTo>
                      <a:pt x="23" y="690"/>
                      <a:pt x="23" y="701"/>
                      <a:pt x="34" y="712"/>
                    </a:cubicBezTo>
                    <a:lnTo>
                      <a:pt x="68" y="746"/>
                    </a:lnTo>
                    <a:cubicBezTo>
                      <a:pt x="78" y="768"/>
                      <a:pt x="90" y="779"/>
                      <a:pt x="112" y="779"/>
                    </a:cubicBezTo>
                    <a:cubicBezTo>
                      <a:pt x="123" y="779"/>
                      <a:pt x="123" y="790"/>
                      <a:pt x="134" y="790"/>
                    </a:cubicBezTo>
                    <a:lnTo>
                      <a:pt x="157" y="790"/>
                    </a:lnTo>
                    <a:lnTo>
                      <a:pt x="167" y="801"/>
                    </a:lnTo>
                    <a:lnTo>
                      <a:pt x="179" y="801"/>
                    </a:lnTo>
                    <a:cubicBezTo>
                      <a:pt x="189" y="801"/>
                      <a:pt x="212" y="813"/>
                      <a:pt x="223" y="813"/>
                    </a:cubicBezTo>
                    <a:cubicBezTo>
                      <a:pt x="246" y="813"/>
                      <a:pt x="256" y="813"/>
                      <a:pt x="268" y="801"/>
                    </a:cubicBezTo>
                    <a:cubicBezTo>
                      <a:pt x="278" y="801"/>
                      <a:pt x="290" y="790"/>
                      <a:pt x="301" y="779"/>
                    </a:cubicBezTo>
                    <a:cubicBezTo>
                      <a:pt x="323" y="768"/>
                      <a:pt x="335" y="757"/>
                      <a:pt x="335" y="734"/>
                    </a:cubicBezTo>
                    <a:cubicBezTo>
                      <a:pt x="345" y="724"/>
                      <a:pt x="357" y="712"/>
                      <a:pt x="357" y="701"/>
                    </a:cubicBezTo>
                    <a:cubicBezTo>
                      <a:pt x="367" y="679"/>
                      <a:pt x="367" y="657"/>
                      <a:pt x="367" y="635"/>
                    </a:cubicBezTo>
                    <a:cubicBezTo>
                      <a:pt x="367" y="590"/>
                      <a:pt x="367" y="579"/>
                      <a:pt x="345" y="534"/>
                    </a:cubicBezTo>
                    <a:lnTo>
                      <a:pt x="345" y="524"/>
                    </a:lnTo>
                    <a:cubicBezTo>
                      <a:pt x="357" y="534"/>
                      <a:pt x="379" y="546"/>
                      <a:pt x="390" y="546"/>
                    </a:cubicBezTo>
                    <a:cubicBezTo>
                      <a:pt x="401" y="556"/>
                      <a:pt x="412" y="556"/>
                      <a:pt x="424" y="556"/>
                    </a:cubicBezTo>
                    <a:cubicBezTo>
                      <a:pt x="424" y="568"/>
                      <a:pt x="412" y="590"/>
                      <a:pt x="412" y="601"/>
                    </a:cubicBezTo>
                    <a:cubicBezTo>
                      <a:pt x="412" y="623"/>
                      <a:pt x="424" y="645"/>
                      <a:pt x="424" y="668"/>
                    </a:cubicBezTo>
                    <a:cubicBezTo>
                      <a:pt x="424" y="679"/>
                      <a:pt x="434" y="701"/>
                      <a:pt x="446" y="712"/>
                    </a:cubicBezTo>
                    <a:cubicBezTo>
                      <a:pt x="446" y="734"/>
                      <a:pt x="456" y="746"/>
                      <a:pt x="468" y="757"/>
                    </a:cubicBezTo>
                    <a:cubicBezTo>
                      <a:pt x="479" y="768"/>
                      <a:pt x="490" y="790"/>
                      <a:pt x="501" y="801"/>
                    </a:cubicBezTo>
                    <a:cubicBezTo>
                      <a:pt x="512" y="801"/>
                      <a:pt x="512" y="813"/>
                      <a:pt x="523" y="813"/>
                    </a:cubicBezTo>
                    <a:cubicBezTo>
                      <a:pt x="535" y="823"/>
                      <a:pt x="545" y="835"/>
                      <a:pt x="568" y="835"/>
                    </a:cubicBezTo>
                    <a:cubicBezTo>
                      <a:pt x="590" y="835"/>
                      <a:pt x="601" y="846"/>
                      <a:pt x="624" y="846"/>
                    </a:cubicBezTo>
                    <a:cubicBezTo>
                      <a:pt x="634" y="846"/>
                      <a:pt x="657" y="846"/>
                      <a:pt x="679" y="835"/>
                    </a:cubicBezTo>
                    <a:cubicBezTo>
                      <a:pt x="690" y="835"/>
                      <a:pt x="713" y="823"/>
                      <a:pt x="723" y="813"/>
                    </a:cubicBezTo>
                    <a:cubicBezTo>
                      <a:pt x="746" y="790"/>
                      <a:pt x="757" y="779"/>
                      <a:pt x="768" y="746"/>
                    </a:cubicBezTo>
                    <a:cubicBezTo>
                      <a:pt x="779" y="724"/>
                      <a:pt x="779" y="701"/>
                      <a:pt x="779" y="668"/>
                    </a:cubicBezTo>
                    <a:cubicBezTo>
                      <a:pt x="779" y="612"/>
                      <a:pt x="768" y="556"/>
                      <a:pt x="723" y="524"/>
                    </a:cubicBezTo>
                    <a:cubicBezTo>
                      <a:pt x="701" y="512"/>
                      <a:pt x="690" y="501"/>
                      <a:pt x="668" y="479"/>
                    </a:cubicBezTo>
                    <a:cubicBezTo>
                      <a:pt x="668" y="479"/>
                      <a:pt x="657" y="467"/>
                      <a:pt x="646" y="467"/>
                    </a:cubicBezTo>
                    <a:cubicBezTo>
                      <a:pt x="646" y="457"/>
                      <a:pt x="634" y="457"/>
                      <a:pt x="624" y="457"/>
                    </a:cubicBezTo>
                    <a:cubicBezTo>
                      <a:pt x="634" y="445"/>
                      <a:pt x="634" y="435"/>
                      <a:pt x="646" y="423"/>
                    </a:cubicBezTo>
                    <a:lnTo>
                      <a:pt x="646" y="401"/>
                    </a:lnTo>
                    <a:cubicBezTo>
                      <a:pt x="657" y="390"/>
                      <a:pt x="657" y="368"/>
                      <a:pt x="668" y="356"/>
                    </a:cubicBezTo>
                    <a:lnTo>
                      <a:pt x="668" y="323"/>
                    </a:lnTo>
                    <a:lnTo>
                      <a:pt x="668" y="257"/>
                    </a:lnTo>
                    <a:cubicBezTo>
                      <a:pt x="668" y="223"/>
                      <a:pt x="657" y="212"/>
                      <a:pt x="646" y="178"/>
                    </a:cubicBezTo>
                    <a:cubicBezTo>
                      <a:pt x="646" y="168"/>
                      <a:pt x="634" y="156"/>
                      <a:pt x="634" y="145"/>
                    </a:cubicBezTo>
                    <a:cubicBezTo>
                      <a:pt x="624" y="134"/>
                      <a:pt x="612" y="123"/>
                      <a:pt x="612" y="112"/>
                    </a:cubicBezTo>
                    <a:cubicBezTo>
                      <a:pt x="601" y="101"/>
                      <a:pt x="601" y="89"/>
                      <a:pt x="601" y="79"/>
                    </a:cubicBezTo>
                    <a:cubicBezTo>
                      <a:pt x="590" y="67"/>
                      <a:pt x="590" y="56"/>
                      <a:pt x="579" y="45"/>
                    </a:cubicBezTo>
                    <a:cubicBezTo>
                      <a:pt x="568" y="23"/>
                      <a:pt x="545" y="12"/>
                      <a:pt x="52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18"/>
              <p:cNvSpPr/>
              <p:nvPr/>
            </p:nvSpPr>
            <p:spPr>
              <a:xfrm>
                <a:off x="3907976" y="1859591"/>
                <a:ext cx="26410" cy="26968"/>
              </a:xfrm>
              <a:custGeom>
                <a:avLst/>
                <a:gdLst/>
                <a:ahLst/>
                <a:cxnLst/>
                <a:rect l="l" t="t" r="r" b="b"/>
                <a:pathLst>
                  <a:path w="757" h="773" extrusionOk="0">
                    <a:moveTo>
                      <a:pt x="534" y="1"/>
                    </a:moveTo>
                    <a:cubicBezTo>
                      <a:pt x="522" y="12"/>
                      <a:pt x="522" y="23"/>
                      <a:pt x="522" y="34"/>
                    </a:cubicBezTo>
                    <a:cubicBezTo>
                      <a:pt x="556" y="90"/>
                      <a:pt x="589" y="156"/>
                      <a:pt x="601" y="212"/>
                    </a:cubicBezTo>
                    <a:cubicBezTo>
                      <a:pt x="593" y="212"/>
                      <a:pt x="586" y="207"/>
                      <a:pt x="578" y="207"/>
                    </a:cubicBezTo>
                    <a:cubicBezTo>
                      <a:pt x="575" y="207"/>
                      <a:pt x="571" y="208"/>
                      <a:pt x="567" y="212"/>
                    </a:cubicBezTo>
                    <a:cubicBezTo>
                      <a:pt x="522" y="245"/>
                      <a:pt x="467" y="290"/>
                      <a:pt x="411" y="301"/>
                    </a:cubicBezTo>
                    <a:lnTo>
                      <a:pt x="344" y="301"/>
                    </a:lnTo>
                    <a:cubicBezTo>
                      <a:pt x="312" y="290"/>
                      <a:pt x="289" y="279"/>
                      <a:pt x="267" y="268"/>
                    </a:cubicBezTo>
                    <a:lnTo>
                      <a:pt x="267" y="257"/>
                    </a:lnTo>
                    <a:cubicBezTo>
                      <a:pt x="267" y="245"/>
                      <a:pt x="267" y="223"/>
                      <a:pt x="255" y="212"/>
                    </a:cubicBezTo>
                    <a:lnTo>
                      <a:pt x="233" y="212"/>
                    </a:lnTo>
                    <a:cubicBezTo>
                      <a:pt x="233" y="201"/>
                      <a:pt x="233" y="190"/>
                      <a:pt x="245" y="179"/>
                    </a:cubicBezTo>
                    <a:cubicBezTo>
                      <a:pt x="245" y="156"/>
                      <a:pt x="255" y="134"/>
                      <a:pt x="267" y="112"/>
                    </a:cubicBezTo>
                    <a:cubicBezTo>
                      <a:pt x="267" y="101"/>
                      <a:pt x="278" y="90"/>
                      <a:pt x="267" y="67"/>
                    </a:cubicBezTo>
                    <a:lnTo>
                      <a:pt x="255" y="67"/>
                    </a:lnTo>
                    <a:cubicBezTo>
                      <a:pt x="255" y="67"/>
                      <a:pt x="255" y="79"/>
                      <a:pt x="245" y="79"/>
                    </a:cubicBezTo>
                    <a:cubicBezTo>
                      <a:pt x="178" y="179"/>
                      <a:pt x="178" y="301"/>
                      <a:pt x="233" y="413"/>
                    </a:cubicBezTo>
                    <a:cubicBezTo>
                      <a:pt x="223" y="401"/>
                      <a:pt x="223" y="401"/>
                      <a:pt x="211" y="401"/>
                    </a:cubicBezTo>
                    <a:lnTo>
                      <a:pt x="211" y="413"/>
                    </a:lnTo>
                    <a:cubicBezTo>
                      <a:pt x="189" y="401"/>
                      <a:pt x="166" y="401"/>
                      <a:pt x="156" y="401"/>
                    </a:cubicBezTo>
                    <a:lnTo>
                      <a:pt x="144" y="390"/>
                    </a:lnTo>
                    <a:lnTo>
                      <a:pt x="100" y="390"/>
                    </a:lnTo>
                    <a:cubicBezTo>
                      <a:pt x="89" y="401"/>
                      <a:pt x="78" y="401"/>
                      <a:pt x="67" y="413"/>
                    </a:cubicBezTo>
                    <a:cubicBezTo>
                      <a:pt x="55" y="423"/>
                      <a:pt x="33" y="435"/>
                      <a:pt x="22" y="457"/>
                    </a:cubicBezTo>
                    <a:cubicBezTo>
                      <a:pt x="11" y="479"/>
                      <a:pt x="0" y="502"/>
                      <a:pt x="0" y="524"/>
                    </a:cubicBezTo>
                    <a:cubicBezTo>
                      <a:pt x="0" y="557"/>
                      <a:pt x="0" y="579"/>
                      <a:pt x="11" y="613"/>
                    </a:cubicBezTo>
                    <a:cubicBezTo>
                      <a:pt x="11" y="635"/>
                      <a:pt x="33" y="635"/>
                      <a:pt x="45" y="635"/>
                    </a:cubicBezTo>
                    <a:cubicBezTo>
                      <a:pt x="67" y="623"/>
                      <a:pt x="67" y="601"/>
                      <a:pt x="67" y="579"/>
                    </a:cubicBezTo>
                    <a:cubicBezTo>
                      <a:pt x="67" y="568"/>
                      <a:pt x="67" y="568"/>
                      <a:pt x="78" y="557"/>
                    </a:cubicBezTo>
                    <a:cubicBezTo>
                      <a:pt x="78" y="557"/>
                      <a:pt x="89" y="557"/>
                      <a:pt x="89" y="546"/>
                    </a:cubicBezTo>
                    <a:lnTo>
                      <a:pt x="100" y="546"/>
                    </a:lnTo>
                    <a:cubicBezTo>
                      <a:pt x="100" y="534"/>
                      <a:pt x="111" y="534"/>
                      <a:pt x="111" y="534"/>
                    </a:cubicBezTo>
                    <a:cubicBezTo>
                      <a:pt x="122" y="524"/>
                      <a:pt x="144" y="512"/>
                      <a:pt x="166" y="512"/>
                    </a:cubicBezTo>
                    <a:lnTo>
                      <a:pt x="178" y="512"/>
                    </a:lnTo>
                    <a:cubicBezTo>
                      <a:pt x="166" y="524"/>
                      <a:pt x="166" y="524"/>
                      <a:pt x="178" y="534"/>
                    </a:cubicBezTo>
                    <a:lnTo>
                      <a:pt x="178" y="557"/>
                    </a:lnTo>
                    <a:cubicBezTo>
                      <a:pt x="189" y="568"/>
                      <a:pt x="189" y="568"/>
                      <a:pt x="200" y="568"/>
                    </a:cubicBezTo>
                    <a:lnTo>
                      <a:pt x="211" y="568"/>
                    </a:lnTo>
                    <a:cubicBezTo>
                      <a:pt x="223" y="568"/>
                      <a:pt x="245" y="579"/>
                      <a:pt x="255" y="579"/>
                    </a:cubicBezTo>
                    <a:cubicBezTo>
                      <a:pt x="255" y="590"/>
                      <a:pt x="267" y="590"/>
                      <a:pt x="267" y="590"/>
                    </a:cubicBezTo>
                    <a:cubicBezTo>
                      <a:pt x="267" y="601"/>
                      <a:pt x="278" y="601"/>
                      <a:pt x="278" y="601"/>
                    </a:cubicBezTo>
                    <a:cubicBezTo>
                      <a:pt x="278" y="601"/>
                      <a:pt x="278" y="613"/>
                      <a:pt x="289" y="613"/>
                    </a:cubicBezTo>
                    <a:cubicBezTo>
                      <a:pt x="289" y="613"/>
                      <a:pt x="300" y="623"/>
                      <a:pt x="300" y="635"/>
                    </a:cubicBezTo>
                    <a:lnTo>
                      <a:pt x="300" y="646"/>
                    </a:lnTo>
                    <a:lnTo>
                      <a:pt x="312" y="646"/>
                    </a:lnTo>
                    <a:cubicBezTo>
                      <a:pt x="312" y="646"/>
                      <a:pt x="312" y="657"/>
                      <a:pt x="322" y="657"/>
                    </a:cubicBezTo>
                    <a:lnTo>
                      <a:pt x="344" y="657"/>
                    </a:lnTo>
                    <a:lnTo>
                      <a:pt x="344" y="613"/>
                    </a:lnTo>
                    <a:cubicBezTo>
                      <a:pt x="344" y="590"/>
                      <a:pt x="344" y="579"/>
                      <a:pt x="334" y="568"/>
                    </a:cubicBezTo>
                    <a:lnTo>
                      <a:pt x="334" y="557"/>
                    </a:lnTo>
                    <a:cubicBezTo>
                      <a:pt x="334" y="546"/>
                      <a:pt x="334" y="546"/>
                      <a:pt x="322" y="546"/>
                    </a:cubicBezTo>
                    <a:lnTo>
                      <a:pt x="322" y="534"/>
                    </a:lnTo>
                    <a:lnTo>
                      <a:pt x="334" y="534"/>
                    </a:lnTo>
                    <a:cubicBezTo>
                      <a:pt x="334" y="524"/>
                      <a:pt x="322" y="524"/>
                      <a:pt x="322" y="512"/>
                    </a:cubicBezTo>
                    <a:lnTo>
                      <a:pt x="322" y="502"/>
                    </a:lnTo>
                    <a:cubicBezTo>
                      <a:pt x="334" y="512"/>
                      <a:pt x="356" y="524"/>
                      <a:pt x="367" y="524"/>
                    </a:cubicBezTo>
                    <a:cubicBezTo>
                      <a:pt x="378" y="534"/>
                      <a:pt x="389" y="534"/>
                      <a:pt x="401" y="534"/>
                    </a:cubicBezTo>
                    <a:lnTo>
                      <a:pt x="401" y="546"/>
                    </a:lnTo>
                    <a:lnTo>
                      <a:pt x="411" y="546"/>
                    </a:lnTo>
                    <a:cubicBezTo>
                      <a:pt x="401" y="546"/>
                      <a:pt x="401" y="557"/>
                      <a:pt x="401" y="568"/>
                    </a:cubicBezTo>
                    <a:cubicBezTo>
                      <a:pt x="401" y="579"/>
                      <a:pt x="389" y="579"/>
                      <a:pt x="389" y="579"/>
                    </a:cubicBezTo>
                    <a:cubicBezTo>
                      <a:pt x="389" y="601"/>
                      <a:pt x="401" y="623"/>
                      <a:pt x="401" y="646"/>
                    </a:cubicBezTo>
                    <a:cubicBezTo>
                      <a:pt x="401" y="657"/>
                      <a:pt x="411" y="679"/>
                      <a:pt x="423" y="690"/>
                    </a:cubicBezTo>
                    <a:cubicBezTo>
                      <a:pt x="423" y="702"/>
                      <a:pt x="433" y="702"/>
                      <a:pt x="445" y="712"/>
                    </a:cubicBezTo>
                    <a:cubicBezTo>
                      <a:pt x="456" y="735"/>
                      <a:pt x="467" y="757"/>
                      <a:pt x="500" y="768"/>
                    </a:cubicBezTo>
                    <a:cubicBezTo>
                      <a:pt x="504" y="772"/>
                      <a:pt x="507" y="773"/>
                      <a:pt x="510" y="773"/>
                    </a:cubicBezTo>
                    <a:cubicBezTo>
                      <a:pt x="518" y="773"/>
                      <a:pt x="526" y="765"/>
                      <a:pt x="534" y="757"/>
                    </a:cubicBezTo>
                    <a:lnTo>
                      <a:pt x="534" y="724"/>
                    </a:lnTo>
                    <a:cubicBezTo>
                      <a:pt x="545" y="702"/>
                      <a:pt x="545" y="679"/>
                      <a:pt x="534" y="668"/>
                    </a:cubicBezTo>
                    <a:lnTo>
                      <a:pt x="534" y="657"/>
                    </a:lnTo>
                    <a:cubicBezTo>
                      <a:pt x="522" y="657"/>
                      <a:pt x="522" y="646"/>
                      <a:pt x="522" y="646"/>
                    </a:cubicBezTo>
                    <a:lnTo>
                      <a:pt x="522" y="635"/>
                    </a:lnTo>
                    <a:cubicBezTo>
                      <a:pt x="512" y="635"/>
                      <a:pt x="512" y="623"/>
                      <a:pt x="512" y="623"/>
                    </a:cubicBezTo>
                    <a:cubicBezTo>
                      <a:pt x="522" y="623"/>
                      <a:pt x="534" y="613"/>
                      <a:pt x="534" y="613"/>
                    </a:cubicBezTo>
                    <a:lnTo>
                      <a:pt x="545" y="613"/>
                    </a:lnTo>
                    <a:cubicBezTo>
                      <a:pt x="556" y="601"/>
                      <a:pt x="567" y="590"/>
                      <a:pt x="567" y="579"/>
                    </a:cubicBezTo>
                    <a:lnTo>
                      <a:pt x="634" y="579"/>
                    </a:lnTo>
                    <a:cubicBezTo>
                      <a:pt x="634" y="579"/>
                      <a:pt x="645" y="579"/>
                      <a:pt x="656" y="590"/>
                    </a:cubicBezTo>
                    <a:lnTo>
                      <a:pt x="667" y="590"/>
                    </a:lnTo>
                    <a:cubicBezTo>
                      <a:pt x="678" y="590"/>
                      <a:pt x="678" y="601"/>
                      <a:pt x="678" y="601"/>
                    </a:cubicBezTo>
                    <a:lnTo>
                      <a:pt x="690" y="601"/>
                    </a:lnTo>
                    <a:lnTo>
                      <a:pt x="690" y="613"/>
                    </a:lnTo>
                    <a:cubicBezTo>
                      <a:pt x="703" y="619"/>
                      <a:pt x="712" y="625"/>
                      <a:pt x="721" y="625"/>
                    </a:cubicBezTo>
                    <a:cubicBezTo>
                      <a:pt x="728" y="625"/>
                      <a:pt x="736" y="622"/>
                      <a:pt x="745" y="613"/>
                    </a:cubicBezTo>
                    <a:lnTo>
                      <a:pt x="756" y="601"/>
                    </a:lnTo>
                    <a:cubicBezTo>
                      <a:pt x="745" y="557"/>
                      <a:pt x="734" y="524"/>
                      <a:pt x="700" y="502"/>
                    </a:cubicBezTo>
                    <a:cubicBezTo>
                      <a:pt x="678" y="490"/>
                      <a:pt x="667" y="479"/>
                      <a:pt x="645" y="457"/>
                    </a:cubicBezTo>
                    <a:cubicBezTo>
                      <a:pt x="645" y="457"/>
                      <a:pt x="634" y="445"/>
                      <a:pt x="623" y="445"/>
                    </a:cubicBezTo>
                    <a:cubicBezTo>
                      <a:pt x="623" y="435"/>
                      <a:pt x="611" y="435"/>
                      <a:pt x="601" y="435"/>
                    </a:cubicBezTo>
                    <a:cubicBezTo>
                      <a:pt x="611" y="423"/>
                      <a:pt x="611" y="413"/>
                      <a:pt x="623" y="401"/>
                    </a:cubicBezTo>
                    <a:lnTo>
                      <a:pt x="623" y="379"/>
                    </a:lnTo>
                    <a:cubicBezTo>
                      <a:pt x="634" y="368"/>
                      <a:pt x="634" y="346"/>
                      <a:pt x="645" y="334"/>
                    </a:cubicBezTo>
                    <a:lnTo>
                      <a:pt x="645" y="301"/>
                    </a:lnTo>
                    <a:lnTo>
                      <a:pt x="645" y="235"/>
                    </a:lnTo>
                    <a:cubicBezTo>
                      <a:pt x="645" y="201"/>
                      <a:pt x="634" y="190"/>
                      <a:pt x="623" y="156"/>
                    </a:cubicBezTo>
                    <a:cubicBezTo>
                      <a:pt x="623" y="146"/>
                      <a:pt x="611" y="134"/>
                      <a:pt x="611" y="123"/>
                    </a:cubicBezTo>
                    <a:cubicBezTo>
                      <a:pt x="601" y="112"/>
                      <a:pt x="589" y="101"/>
                      <a:pt x="589" y="90"/>
                    </a:cubicBezTo>
                    <a:cubicBezTo>
                      <a:pt x="578" y="79"/>
                      <a:pt x="578" y="67"/>
                      <a:pt x="578" y="57"/>
                    </a:cubicBezTo>
                    <a:cubicBezTo>
                      <a:pt x="567" y="45"/>
                      <a:pt x="567" y="34"/>
                      <a:pt x="556" y="23"/>
                    </a:cubicBezTo>
                    <a:lnTo>
                      <a:pt x="53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18"/>
              <p:cNvSpPr/>
              <p:nvPr/>
            </p:nvSpPr>
            <p:spPr>
              <a:xfrm>
                <a:off x="3929677" y="1833983"/>
                <a:ext cx="33422" cy="37295"/>
              </a:xfrm>
              <a:custGeom>
                <a:avLst/>
                <a:gdLst/>
                <a:ahLst/>
                <a:cxnLst/>
                <a:rect l="l" t="t" r="r" b="b"/>
                <a:pathLst>
                  <a:path w="958" h="1069" extrusionOk="0">
                    <a:moveTo>
                      <a:pt x="335" y="1"/>
                    </a:moveTo>
                    <a:cubicBezTo>
                      <a:pt x="290" y="12"/>
                      <a:pt x="246" y="23"/>
                      <a:pt x="212" y="57"/>
                    </a:cubicBezTo>
                    <a:cubicBezTo>
                      <a:pt x="190" y="67"/>
                      <a:pt x="179" y="89"/>
                      <a:pt x="167" y="112"/>
                    </a:cubicBezTo>
                    <a:lnTo>
                      <a:pt x="145" y="134"/>
                    </a:lnTo>
                    <a:cubicBezTo>
                      <a:pt x="145" y="146"/>
                      <a:pt x="134" y="156"/>
                      <a:pt x="123" y="168"/>
                    </a:cubicBezTo>
                    <a:cubicBezTo>
                      <a:pt x="112" y="212"/>
                      <a:pt x="112" y="267"/>
                      <a:pt x="123" y="312"/>
                    </a:cubicBezTo>
                    <a:cubicBezTo>
                      <a:pt x="112" y="323"/>
                      <a:pt x="101" y="323"/>
                      <a:pt x="90" y="334"/>
                    </a:cubicBezTo>
                    <a:lnTo>
                      <a:pt x="78" y="346"/>
                    </a:lnTo>
                    <a:lnTo>
                      <a:pt x="45" y="379"/>
                    </a:lnTo>
                    <a:cubicBezTo>
                      <a:pt x="23" y="412"/>
                      <a:pt x="12" y="435"/>
                      <a:pt x="1" y="468"/>
                    </a:cubicBezTo>
                    <a:lnTo>
                      <a:pt x="1" y="546"/>
                    </a:lnTo>
                    <a:cubicBezTo>
                      <a:pt x="1" y="590"/>
                      <a:pt x="1" y="623"/>
                      <a:pt x="23" y="657"/>
                    </a:cubicBezTo>
                    <a:cubicBezTo>
                      <a:pt x="34" y="690"/>
                      <a:pt x="56" y="712"/>
                      <a:pt x="78" y="735"/>
                    </a:cubicBezTo>
                    <a:cubicBezTo>
                      <a:pt x="101" y="757"/>
                      <a:pt x="123" y="768"/>
                      <a:pt x="145" y="768"/>
                    </a:cubicBezTo>
                    <a:cubicBezTo>
                      <a:pt x="157" y="779"/>
                      <a:pt x="190" y="779"/>
                      <a:pt x="201" y="779"/>
                    </a:cubicBezTo>
                    <a:lnTo>
                      <a:pt x="268" y="779"/>
                    </a:lnTo>
                    <a:lnTo>
                      <a:pt x="268" y="824"/>
                    </a:lnTo>
                    <a:cubicBezTo>
                      <a:pt x="268" y="824"/>
                      <a:pt x="268" y="835"/>
                      <a:pt x="279" y="846"/>
                    </a:cubicBezTo>
                    <a:lnTo>
                      <a:pt x="279" y="868"/>
                    </a:lnTo>
                    <a:cubicBezTo>
                      <a:pt x="290" y="880"/>
                      <a:pt x="301" y="902"/>
                      <a:pt x="301" y="913"/>
                    </a:cubicBezTo>
                    <a:lnTo>
                      <a:pt x="312" y="913"/>
                    </a:lnTo>
                    <a:cubicBezTo>
                      <a:pt x="323" y="924"/>
                      <a:pt x="323" y="935"/>
                      <a:pt x="335" y="946"/>
                    </a:cubicBezTo>
                    <a:cubicBezTo>
                      <a:pt x="345" y="946"/>
                      <a:pt x="345" y="946"/>
                      <a:pt x="345" y="957"/>
                    </a:cubicBezTo>
                    <a:cubicBezTo>
                      <a:pt x="357" y="957"/>
                      <a:pt x="368" y="969"/>
                      <a:pt x="379" y="969"/>
                    </a:cubicBezTo>
                    <a:lnTo>
                      <a:pt x="390" y="969"/>
                    </a:lnTo>
                    <a:cubicBezTo>
                      <a:pt x="390" y="979"/>
                      <a:pt x="390" y="979"/>
                      <a:pt x="401" y="979"/>
                    </a:cubicBezTo>
                    <a:lnTo>
                      <a:pt x="479" y="979"/>
                    </a:lnTo>
                    <a:cubicBezTo>
                      <a:pt x="501" y="969"/>
                      <a:pt x="523" y="957"/>
                      <a:pt x="535" y="935"/>
                    </a:cubicBezTo>
                    <a:lnTo>
                      <a:pt x="568" y="868"/>
                    </a:lnTo>
                    <a:lnTo>
                      <a:pt x="568" y="757"/>
                    </a:lnTo>
                    <a:cubicBezTo>
                      <a:pt x="557" y="746"/>
                      <a:pt x="557" y="746"/>
                      <a:pt x="557" y="735"/>
                    </a:cubicBezTo>
                    <a:lnTo>
                      <a:pt x="568" y="735"/>
                    </a:lnTo>
                    <a:lnTo>
                      <a:pt x="568" y="746"/>
                    </a:lnTo>
                    <a:cubicBezTo>
                      <a:pt x="568" y="768"/>
                      <a:pt x="568" y="791"/>
                      <a:pt x="579" y="801"/>
                    </a:cubicBezTo>
                    <a:cubicBezTo>
                      <a:pt x="568" y="824"/>
                      <a:pt x="568" y="835"/>
                      <a:pt x="568" y="846"/>
                    </a:cubicBezTo>
                    <a:cubicBezTo>
                      <a:pt x="568" y="880"/>
                      <a:pt x="579" y="913"/>
                      <a:pt x="590" y="946"/>
                    </a:cubicBezTo>
                    <a:cubicBezTo>
                      <a:pt x="590" y="969"/>
                      <a:pt x="602" y="979"/>
                      <a:pt x="612" y="991"/>
                    </a:cubicBezTo>
                    <a:lnTo>
                      <a:pt x="646" y="1024"/>
                    </a:lnTo>
                    <a:lnTo>
                      <a:pt x="657" y="1035"/>
                    </a:lnTo>
                    <a:cubicBezTo>
                      <a:pt x="668" y="1046"/>
                      <a:pt x="691" y="1058"/>
                      <a:pt x="701" y="1058"/>
                    </a:cubicBezTo>
                    <a:cubicBezTo>
                      <a:pt x="713" y="1068"/>
                      <a:pt x="746" y="1068"/>
                      <a:pt x="757" y="1068"/>
                    </a:cubicBezTo>
                    <a:lnTo>
                      <a:pt x="779" y="1068"/>
                    </a:lnTo>
                    <a:cubicBezTo>
                      <a:pt x="790" y="1068"/>
                      <a:pt x="812" y="1068"/>
                      <a:pt x="824" y="1058"/>
                    </a:cubicBezTo>
                    <a:cubicBezTo>
                      <a:pt x="879" y="1046"/>
                      <a:pt x="913" y="1002"/>
                      <a:pt x="935" y="946"/>
                    </a:cubicBezTo>
                    <a:cubicBezTo>
                      <a:pt x="946" y="935"/>
                      <a:pt x="957" y="902"/>
                      <a:pt x="957" y="880"/>
                    </a:cubicBezTo>
                    <a:lnTo>
                      <a:pt x="957" y="768"/>
                    </a:lnTo>
                    <a:cubicBezTo>
                      <a:pt x="946" y="712"/>
                      <a:pt x="913" y="657"/>
                      <a:pt x="868" y="623"/>
                    </a:cubicBezTo>
                    <a:cubicBezTo>
                      <a:pt x="857" y="613"/>
                      <a:pt x="846" y="613"/>
                      <a:pt x="835" y="601"/>
                    </a:cubicBezTo>
                    <a:cubicBezTo>
                      <a:pt x="846" y="579"/>
                      <a:pt x="857" y="557"/>
                      <a:pt x="868" y="524"/>
                    </a:cubicBezTo>
                    <a:lnTo>
                      <a:pt x="868" y="401"/>
                    </a:lnTo>
                    <a:cubicBezTo>
                      <a:pt x="857" y="346"/>
                      <a:pt x="835" y="290"/>
                      <a:pt x="802" y="257"/>
                    </a:cubicBezTo>
                    <a:cubicBezTo>
                      <a:pt x="779" y="235"/>
                      <a:pt x="757" y="212"/>
                      <a:pt x="723" y="190"/>
                    </a:cubicBezTo>
                    <a:cubicBezTo>
                      <a:pt x="713" y="190"/>
                      <a:pt x="701" y="178"/>
                      <a:pt x="691" y="178"/>
                    </a:cubicBezTo>
                    <a:cubicBezTo>
                      <a:pt x="679" y="168"/>
                      <a:pt x="657" y="168"/>
                      <a:pt x="634" y="168"/>
                    </a:cubicBezTo>
                    <a:lnTo>
                      <a:pt x="568" y="168"/>
                    </a:lnTo>
                    <a:cubicBezTo>
                      <a:pt x="568" y="156"/>
                      <a:pt x="557" y="134"/>
                      <a:pt x="545" y="123"/>
                    </a:cubicBezTo>
                    <a:cubicBezTo>
                      <a:pt x="523" y="79"/>
                      <a:pt x="479" y="45"/>
                      <a:pt x="446" y="23"/>
                    </a:cubicBezTo>
                    <a:cubicBezTo>
                      <a:pt x="412" y="12"/>
                      <a:pt x="368" y="1"/>
                      <a:pt x="335"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18"/>
              <p:cNvSpPr/>
              <p:nvPr/>
            </p:nvSpPr>
            <p:spPr>
              <a:xfrm>
                <a:off x="3930061" y="1836704"/>
                <a:ext cx="30317" cy="32410"/>
              </a:xfrm>
              <a:custGeom>
                <a:avLst/>
                <a:gdLst/>
                <a:ahLst/>
                <a:cxnLst/>
                <a:rect l="l" t="t" r="r" b="b"/>
                <a:pathLst>
                  <a:path w="869" h="929" extrusionOk="0">
                    <a:moveTo>
                      <a:pt x="490" y="1"/>
                    </a:moveTo>
                    <a:cubicBezTo>
                      <a:pt x="479" y="11"/>
                      <a:pt x="479" y="23"/>
                      <a:pt x="490" y="34"/>
                    </a:cubicBezTo>
                    <a:cubicBezTo>
                      <a:pt x="502" y="68"/>
                      <a:pt x="502" y="100"/>
                      <a:pt x="502" y="134"/>
                    </a:cubicBezTo>
                    <a:cubicBezTo>
                      <a:pt x="490" y="189"/>
                      <a:pt x="468" y="234"/>
                      <a:pt x="423" y="268"/>
                    </a:cubicBezTo>
                    <a:cubicBezTo>
                      <a:pt x="401" y="290"/>
                      <a:pt x="379" y="301"/>
                      <a:pt x="357" y="301"/>
                    </a:cubicBezTo>
                    <a:cubicBezTo>
                      <a:pt x="334" y="301"/>
                      <a:pt x="312" y="301"/>
                      <a:pt x="290" y="290"/>
                    </a:cubicBezTo>
                    <a:cubicBezTo>
                      <a:pt x="290" y="290"/>
                      <a:pt x="279" y="290"/>
                      <a:pt x="268" y="278"/>
                    </a:cubicBezTo>
                    <a:lnTo>
                      <a:pt x="257" y="278"/>
                    </a:lnTo>
                    <a:lnTo>
                      <a:pt x="245" y="268"/>
                    </a:lnTo>
                    <a:cubicBezTo>
                      <a:pt x="235" y="268"/>
                      <a:pt x="223" y="256"/>
                      <a:pt x="223" y="256"/>
                    </a:cubicBezTo>
                    <a:cubicBezTo>
                      <a:pt x="223" y="245"/>
                      <a:pt x="212" y="245"/>
                      <a:pt x="212" y="245"/>
                    </a:cubicBezTo>
                    <a:cubicBezTo>
                      <a:pt x="212" y="245"/>
                      <a:pt x="212" y="234"/>
                      <a:pt x="201" y="234"/>
                    </a:cubicBezTo>
                    <a:lnTo>
                      <a:pt x="201" y="223"/>
                    </a:lnTo>
                    <a:lnTo>
                      <a:pt x="190" y="223"/>
                    </a:lnTo>
                    <a:lnTo>
                      <a:pt x="190" y="212"/>
                    </a:lnTo>
                    <a:cubicBezTo>
                      <a:pt x="190" y="212"/>
                      <a:pt x="179" y="201"/>
                      <a:pt x="179" y="189"/>
                    </a:cubicBezTo>
                    <a:cubicBezTo>
                      <a:pt x="179" y="182"/>
                      <a:pt x="168" y="174"/>
                      <a:pt x="157" y="174"/>
                    </a:cubicBezTo>
                    <a:cubicBezTo>
                      <a:pt x="153" y="174"/>
                      <a:pt x="149" y="175"/>
                      <a:pt x="146" y="179"/>
                    </a:cubicBezTo>
                    <a:cubicBezTo>
                      <a:pt x="134" y="179"/>
                      <a:pt x="123" y="201"/>
                      <a:pt x="134" y="223"/>
                    </a:cubicBezTo>
                    <a:lnTo>
                      <a:pt x="134" y="234"/>
                    </a:lnTo>
                    <a:cubicBezTo>
                      <a:pt x="134" y="234"/>
                      <a:pt x="134" y="229"/>
                      <a:pt x="131" y="229"/>
                    </a:cubicBezTo>
                    <a:cubicBezTo>
                      <a:pt x="129" y="229"/>
                      <a:pt x="127" y="230"/>
                      <a:pt x="123" y="234"/>
                    </a:cubicBezTo>
                    <a:lnTo>
                      <a:pt x="112" y="234"/>
                    </a:lnTo>
                    <a:cubicBezTo>
                      <a:pt x="101" y="245"/>
                      <a:pt x="90" y="245"/>
                      <a:pt x="79" y="256"/>
                    </a:cubicBezTo>
                    <a:lnTo>
                      <a:pt x="67" y="268"/>
                    </a:lnTo>
                    <a:lnTo>
                      <a:pt x="34" y="301"/>
                    </a:lnTo>
                    <a:lnTo>
                      <a:pt x="1" y="367"/>
                    </a:lnTo>
                    <a:lnTo>
                      <a:pt x="1" y="390"/>
                    </a:lnTo>
                    <a:cubicBezTo>
                      <a:pt x="1" y="390"/>
                      <a:pt x="1" y="401"/>
                      <a:pt x="12" y="401"/>
                    </a:cubicBezTo>
                    <a:cubicBezTo>
                      <a:pt x="12" y="412"/>
                      <a:pt x="23" y="423"/>
                      <a:pt x="34" y="423"/>
                    </a:cubicBezTo>
                    <a:cubicBezTo>
                      <a:pt x="34" y="423"/>
                      <a:pt x="45" y="423"/>
                      <a:pt x="45" y="412"/>
                    </a:cubicBezTo>
                    <a:lnTo>
                      <a:pt x="57" y="412"/>
                    </a:lnTo>
                    <a:lnTo>
                      <a:pt x="67" y="401"/>
                    </a:lnTo>
                    <a:lnTo>
                      <a:pt x="79" y="401"/>
                    </a:lnTo>
                    <a:lnTo>
                      <a:pt x="79" y="390"/>
                    </a:lnTo>
                    <a:lnTo>
                      <a:pt x="90" y="390"/>
                    </a:lnTo>
                    <a:cubicBezTo>
                      <a:pt x="101" y="390"/>
                      <a:pt x="112" y="379"/>
                      <a:pt x="112" y="379"/>
                    </a:cubicBezTo>
                    <a:cubicBezTo>
                      <a:pt x="123" y="390"/>
                      <a:pt x="123" y="390"/>
                      <a:pt x="134" y="390"/>
                    </a:cubicBezTo>
                    <a:cubicBezTo>
                      <a:pt x="168" y="390"/>
                      <a:pt x="190" y="401"/>
                      <a:pt x="212" y="423"/>
                    </a:cubicBezTo>
                    <a:cubicBezTo>
                      <a:pt x="223" y="434"/>
                      <a:pt x="223" y="434"/>
                      <a:pt x="223" y="446"/>
                    </a:cubicBezTo>
                    <a:cubicBezTo>
                      <a:pt x="245" y="490"/>
                      <a:pt x="235" y="545"/>
                      <a:pt x="235" y="601"/>
                    </a:cubicBezTo>
                    <a:lnTo>
                      <a:pt x="235" y="612"/>
                    </a:lnTo>
                    <a:lnTo>
                      <a:pt x="223" y="624"/>
                    </a:lnTo>
                    <a:cubicBezTo>
                      <a:pt x="212" y="646"/>
                      <a:pt x="212" y="668"/>
                      <a:pt x="223" y="690"/>
                    </a:cubicBezTo>
                    <a:lnTo>
                      <a:pt x="235" y="701"/>
                    </a:lnTo>
                    <a:lnTo>
                      <a:pt x="268" y="701"/>
                    </a:lnTo>
                    <a:cubicBezTo>
                      <a:pt x="290" y="679"/>
                      <a:pt x="301" y="657"/>
                      <a:pt x="312" y="634"/>
                    </a:cubicBezTo>
                    <a:lnTo>
                      <a:pt x="368" y="634"/>
                    </a:lnTo>
                    <a:cubicBezTo>
                      <a:pt x="368" y="657"/>
                      <a:pt x="379" y="668"/>
                      <a:pt x="390" y="679"/>
                    </a:cubicBezTo>
                    <a:cubicBezTo>
                      <a:pt x="396" y="685"/>
                      <a:pt x="401" y="687"/>
                      <a:pt x="408" y="687"/>
                    </a:cubicBezTo>
                    <a:cubicBezTo>
                      <a:pt x="415" y="687"/>
                      <a:pt x="424" y="685"/>
                      <a:pt x="435" y="679"/>
                    </a:cubicBezTo>
                    <a:cubicBezTo>
                      <a:pt x="446" y="668"/>
                      <a:pt x="446" y="657"/>
                      <a:pt x="435" y="634"/>
                    </a:cubicBezTo>
                    <a:cubicBezTo>
                      <a:pt x="446" y="634"/>
                      <a:pt x="446" y="634"/>
                      <a:pt x="457" y="646"/>
                    </a:cubicBezTo>
                    <a:cubicBezTo>
                      <a:pt x="457" y="646"/>
                      <a:pt x="468" y="646"/>
                      <a:pt x="479" y="657"/>
                    </a:cubicBezTo>
                    <a:lnTo>
                      <a:pt x="490" y="657"/>
                    </a:lnTo>
                    <a:lnTo>
                      <a:pt x="502" y="668"/>
                    </a:lnTo>
                    <a:cubicBezTo>
                      <a:pt x="502" y="668"/>
                      <a:pt x="512" y="668"/>
                      <a:pt x="512" y="679"/>
                    </a:cubicBezTo>
                    <a:lnTo>
                      <a:pt x="524" y="679"/>
                    </a:lnTo>
                    <a:cubicBezTo>
                      <a:pt x="524" y="690"/>
                      <a:pt x="534" y="701"/>
                      <a:pt x="534" y="701"/>
                    </a:cubicBezTo>
                    <a:cubicBezTo>
                      <a:pt x="546" y="713"/>
                      <a:pt x="546" y="713"/>
                      <a:pt x="557" y="713"/>
                    </a:cubicBezTo>
                    <a:lnTo>
                      <a:pt x="557" y="679"/>
                    </a:lnTo>
                    <a:cubicBezTo>
                      <a:pt x="546" y="668"/>
                      <a:pt x="546" y="668"/>
                      <a:pt x="546" y="657"/>
                    </a:cubicBezTo>
                    <a:lnTo>
                      <a:pt x="557" y="657"/>
                    </a:lnTo>
                    <a:lnTo>
                      <a:pt x="557" y="668"/>
                    </a:lnTo>
                    <a:cubicBezTo>
                      <a:pt x="557" y="690"/>
                      <a:pt x="557" y="713"/>
                      <a:pt x="568" y="723"/>
                    </a:cubicBezTo>
                    <a:cubicBezTo>
                      <a:pt x="557" y="746"/>
                      <a:pt x="557" y="757"/>
                      <a:pt x="557" y="768"/>
                    </a:cubicBezTo>
                    <a:cubicBezTo>
                      <a:pt x="557" y="790"/>
                      <a:pt x="557" y="824"/>
                      <a:pt x="568" y="846"/>
                    </a:cubicBezTo>
                    <a:lnTo>
                      <a:pt x="579" y="846"/>
                    </a:lnTo>
                    <a:cubicBezTo>
                      <a:pt x="579" y="857"/>
                      <a:pt x="579" y="868"/>
                      <a:pt x="591" y="879"/>
                    </a:cubicBezTo>
                    <a:cubicBezTo>
                      <a:pt x="601" y="891"/>
                      <a:pt x="601" y="891"/>
                      <a:pt x="613" y="891"/>
                    </a:cubicBezTo>
                    <a:cubicBezTo>
                      <a:pt x="613" y="901"/>
                      <a:pt x="623" y="913"/>
                      <a:pt x="635" y="924"/>
                    </a:cubicBezTo>
                    <a:cubicBezTo>
                      <a:pt x="638" y="927"/>
                      <a:pt x="642" y="928"/>
                      <a:pt x="647" y="928"/>
                    </a:cubicBezTo>
                    <a:cubicBezTo>
                      <a:pt x="658" y="928"/>
                      <a:pt x="671" y="920"/>
                      <a:pt x="680" y="913"/>
                    </a:cubicBezTo>
                    <a:lnTo>
                      <a:pt x="680" y="879"/>
                    </a:lnTo>
                    <a:lnTo>
                      <a:pt x="702" y="879"/>
                    </a:lnTo>
                    <a:cubicBezTo>
                      <a:pt x="712" y="868"/>
                      <a:pt x="712" y="846"/>
                      <a:pt x="712" y="835"/>
                    </a:cubicBezTo>
                    <a:cubicBezTo>
                      <a:pt x="712" y="824"/>
                      <a:pt x="712" y="812"/>
                      <a:pt x="702" y="812"/>
                    </a:cubicBezTo>
                    <a:lnTo>
                      <a:pt x="702" y="802"/>
                    </a:lnTo>
                    <a:lnTo>
                      <a:pt x="702" y="779"/>
                    </a:lnTo>
                    <a:lnTo>
                      <a:pt x="702" y="757"/>
                    </a:lnTo>
                    <a:lnTo>
                      <a:pt x="702" y="746"/>
                    </a:lnTo>
                    <a:lnTo>
                      <a:pt x="702" y="735"/>
                    </a:lnTo>
                    <a:cubicBezTo>
                      <a:pt x="702" y="735"/>
                      <a:pt x="702" y="723"/>
                      <a:pt x="712" y="723"/>
                    </a:cubicBezTo>
                    <a:lnTo>
                      <a:pt x="712" y="713"/>
                    </a:lnTo>
                    <a:lnTo>
                      <a:pt x="724" y="701"/>
                    </a:lnTo>
                    <a:lnTo>
                      <a:pt x="724" y="690"/>
                    </a:lnTo>
                    <a:lnTo>
                      <a:pt x="735" y="690"/>
                    </a:lnTo>
                    <a:lnTo>
                      <a:pt x="746" y="679"/>
                    </a:lnTo>
                    <a:cubicBezTo>
                      <a:pt x="757" y="668"/>
                      <a:pt x="779" y="657"/>
                      <a:pt x="801" y="657"/>
                    </a:cubicBezTo>
                    <a:cubicBezTo>
                      <a:pt x="813" y="657"/>
                      <a:pt x="813" y="634"/>
                      <a:pt x="813" y="624"/>
                    </a:cubicBezTo>
                    <a:lnTo>
                      <a:pt x="813" y="612"/>
                    </a:lnTo>
                    <a:lnTo>
                      <a:pt x="846" y="612"/>
                    </a:lnTo>
                    <a:cubicBezTo>
                      <a:pt x="868" y="601"/>
                      <a:pt x="868" y="579"/>
                      <a:pt x="857" y="568"/>
                    </a:cubicBezTo>
                    <a:cubicBezTo>
                      <a:pt x="857" y="557"/>
                      <a:pt x="857" y="557"/>
                      <a:pt x="846" y="557"/>
                    </a:cubicBezTo>
                    <a:lnTo>
                      <a:pt x="857" y="557"/>
                    </a:lnTo>
                    <a:cubicBezTo>
                      <a:pt x="846" y="557"/>
                      <a:pt x="846" y="557"/>
                      <a:pt x="846" y="545"/>
                    </a:cubicBezTo>
                    <a:cubicBezTo>
                      <a:pt x="835" y="535"/>
                      <a:pt x="824" y="535"/>
                      <a:pt x="824" y="523"/>
                    </a:cubicBezTo>
                    <a:cubicBezTo>
                      <a:pt x="824" y="512"/>
                      <a:pt x="835" y="501"/>
                      <a:pt x="835" y="501"/>
                    </a:cubicBezTo>
                    <a:cubicBezTo>
                      <a:pt x="824" y="490"/>
                      <a:pt x="813" y="490"/>
                      <a:pt x="801" y="490"/>
                    </a:cubicBezTo>
                    <a:lnTo>
                      <a:pt x="801" y="468"/>
                    </a:lnTo>
                    <a:cubicBezTo>
                      <a:pt x="801" y="468"/>
                      <a:pt x="791" y="456"/>
                      <a:pt x="779" y="456"/>
                    </a:cubicBezTo>
                    <a:cubicBezTo>
                      <a:pt x="735" y="479"/>
                      <a:pt x="690" y="479"/>
                      <a:pt x="646" y="479"/>
                    </a:cubicBezTo>
                    <a:cubicBezTo>
                      <a:pt x="635" y="479"/>
                      <a:pt x="613" y="468"/>
                      <a:pt x="601" y="468"/>
                    </a:cubicBezTo>
                    <a:cubicBezTo>
                      <a:pt x="579" y="446"/>
                      <a:pt x="568" y="434"/>
                      <a:pt x="557" y="412"/>
                    </a:cubicBezTo>
                    <a:lnTo>
                      <a:pt x="557" y="379"/>
                    </a:lnTo>
                    <a:cubicBezTo>
                      <a:pt x="557" y="367"/>
                      <a:pt x="568" y="367"/>
                      <a:pt x="568" y="357"/>
                    </a:cubicBezTo>
                    <a:lnTo>
                      <a:pt x="557" y="345"/>
                    </a:lnTo>
                    <a:lnTo>
                      <a:pt x="557" y="334"/>
                    </a:lnTo>
                    <a:lnTo>
                      <a:pt x="557" y="312"/>
                    </a:lnTo>
                    <a:lnTo>
                      <a:pt x="557" y="301"/>
                    </a:lnTo>
                    <a:cubicBezTo>
                      <a:pt x="568" y="278"/>
                      <a:pt x="568" y="268"/>
                      <a:pt x="579" y="256"/>
                    </a:cubicBezTo>
                    <a:cubicBezTo>
                      <a:pt x="591" y="245"/>
                      <a:pt x="591" y="212"/>
                      <a:pt x="568" y="212"/>
                    </a:cubicBezTo>
                    <a:lnTo>
                      <a:pt x="579" y="212"/>
                    </a:lnTo>
                    <a:cubicBezTo>
                      <a:pt x="591" y="179"/>
                      <a:pt x="613" y="134"/>
                      <a:pt x="623" y="100"/>
                    </a:cubicBezTo>
                    <a:lnTo>
                      <a:pt x="623" y="90"/>
                    </a:lnTo>
                    <a:lnTo>
                      <a:pt x="568" y="90"/>
                    </a:lnTo>
                    <a:cubicBezTo>
                      <a:pt x="557" y="100"/>
                      <a:pt x="557" y="112"/>
                      <a:pt x="546" y="123"/>
                    </a:cubicBezTo>
                    <a:cubicBezTo>
                      <a:pt x="546" y="100"/>
                      <a:pt x="557" y="90"/>
                      <a:pt x="557" y="78"/>
                    </a:cubicBezTo>
                    <a:cubicBezTo>
                      <a:pt x="546" y="68"/>
                      <a:pt x="546" y="68"/>
                      <a:pt x="546" y="56"/>
                    </a:cubicBezTo>
                    <a:lnTo>
                      <a:pt x="534" y="56"/>
                    </a:lnTo>
                    <a:cubicBezTo>
                      <a:pt x="524" y="45"/>
                      <a:pt x="524" y="23"/>
                      <a:pt x="512" y="11"/>
                    </a:cubicBezTo>
                    <a:lnTo>
                      <a:pt x="512"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18"/>
              <p:cNvSpPr/>
              <p:nvPr/>
            </p:nvSpPr>
            <p:spPr>
              <a:xfrm>
                <a:off x="3949458" y="1862312"/>
                <a:ext cx="35" cy="35"/>
              </a:xfrm>
              <a:custGeom>
                <a:avLst/>
                <a:gdLst/>
                <a:ahLst/>
                <a:cxnLst/>
                <a:rect l="l" t="t" r="r" b="b"/>
                <a:pathLst>
                  <a:path w="1" h="1" extrusionOk="0">
                    <a:moveTo>
                      <a:pt x="1" y="1"/>
                    </a:moveTo>
                    <a:lnTo>
                      <a:pt x="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18"/>
              <p:cNvSpPr/>
              <p:nvPr/>
            </p:nvSpPr>
            <p:spPr>
              <a:xfrm>
                <a:off x="3944818" y="1923227"/>
                <a:ext cx="11652" cy="13641"/>
              </a:xfrm>
              <a:custGeom>
                <a:avLst/>
                <a:gdLst/>
                <a:ahLst/>
                <a:cxnLst/>
                <a:rect l="l" t="t" r="r" b="b"/>
                <a:pathLst>
                  <a:path w="334" h="391" extrusionOk="0">
                    <a:moveTo>
                      <a:pt x="123" y="1"/>
                    </a:moveTo>
                    <a:cubicBezTo>
                      <a:pt x="111" y="1"/>
                      <a:pt x="101" y="12"/>
                      <a:pt x="89" y="12"/>
                    </a:cubicBezTo>
                    <a:cubicBezTo>
                      <a:pt x="79" y="12"/>
                      <a:pt x="67" y="23"/>
                      <a:pt x="56" y="23"/>
                    </a:cubicBezTo>
                    <a:cubicBezTo>
                      <a:pt x="45" y="34"/>
                      <a:pt x="34" y="45"/>
                      <a:pt x="23" y="67"/>
                    </a:cubicBezTo>
                    <a:cubicBezTo>
                      <a:pt x="23" y="79"/>
                      <a:pt x="12" y="90"/>
                      <a:pt x="12" y="101"/>
                    </a:cubicBezTo>
                    <a:cubicBezTo>
                      <a:pt x="0" y="123"/>
                      <a:pt x="0" y="134"/>
                      <a:pt x="0" y="156"/>
                    </a:cubicBezTo>
                    <a:lnTo>
                      <a:pt x="0" y="201"/>
                    </a:lnTo>
                    <a:cubicBezTo>
                      <a:pt x="12" y="201"/>
                      <a:pt x="12" y="212"/>
                      <a:pt x="12" y="212"/>
                    </a:cubicBezTo>
                    <a:cubicBezTo>
                      <a:pt x="12" y="235"/>
                      <a:pt x="12" y="257"/>
                      <a:pt x="23" y="279"/>
                    </a:cubicBezTo>
                    <a:cubicBezTo>
                      <a:pt x="34" y="312"/>
                      <a:pt x="56" y="334"/>
                      <a:pt x="79" y="357"/>
                    </a:cubicBezTo>
                    <a:cubicBezTo>
                      <a:pt x="89" y="368"/>
                      <a:pt x="111" y="379"/>
                      <a:pt x="123" y="379"/>
                    </a:cubicBezTo>
                    <a:lnTo>
                      <a:pt x="134" y="390"/>
                    </a:lnTo>
                    <a:lnTo>
                      <a:pt x="223" y="390"/>
                    </a:lnTo>
                    <a:cubicBezTo>
                      <a:pt x="234" y="379"/>
                      <a:pt x="257" y="368"/>
                      <a:pt x="267" y="368"/>
                    </a:cubicBezTo>
                    <a:lnTo>
                      <a:pt x="301" y="334"/>
                    </a:lnTo>
                    <a:cubicBezTo>
                      <a:pt x="301" y="324"/>
                      <a:pt x="312" y="312"/>
                      <a:pt x="312" y="301"/>
                    </a:cubicBezTo>
                    <a:cubicBezTo>
                      <a:pt x="323" y="279"/>
                      <a:pt x="334" y="257"/>
                      <a:pt x="334" y="235"/>
                    </a:cubicBezTo>
                    <a:lnTo>
                      <a:pt x="334" y="190"/>
                    </a:lnTo>
                    <a:cubicBezTo>
                      <a:pt x="334" y="168"/>
                      <a:pt x="323" y="146"/>
                      <a:pt x="312" y="123"/>
                    </a:cubicBezTo>
                    <a:cubicBezTo>
                      <a:pt x="312" y="112"/>
                      <a:pt x="301" y="101"/>
                      <a:pt x="289" y="90"/>
                    </a:cubicBezTo>
                    <a:lnTo>
                      <a:pt x="289" y="79"/>
                    </a:lnTo>
                    <a:lnTo>
                      <a:pt x="267" y="57"/>
                    </a:lnTo>
                    <a:cubicBezTo>
                      <a:pt x="267" y="57"/>
                      <a:pt x="257" y="57"/>
                      <a:pt x="257" y="45"/>
                    </a:cubicBezTo>
                    <a:cubicBezTo>
                      <a:pt x="245" y="34"/>
                      <a:pt x="223" y="23"/>
                      <a:pt x="200" y="12"/>
                    </a:cubicBezTo>
                    <a:lnTo>
                      <a:pt x="178" y="12"/>
                    </a:lnTo>
                    <a:cubicBezTo>
                      <a:pt x="168" y="1"/>
                      <a:pt x="168" y="1"/>
                      <a:pt x="15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18"/>
              <p:cNvSpPr/>
              <p:nvPr/>
            </p:nvSpPr>
            <p:spPr>
              <a:xfrm>
                <a:off x="3944818" y="1923227"/>
                <a:ext cx="9350" cy="13222"/>
              </a:xfrm>
              <a:custGeom>
                <a:avLst/>
                <a:gdLst/>
                <a:ahLst/>
                <a:cxnLst/>
                <a:rect l="l" t="t" r="r" b="b"/>
                <a:pathLst>
                  <a:path w="268" h="379" extrusionOk="0">
                    <a:moveTo>
                      <a:pt x="123" y="1"/>
                    </a:moveTo>
                    <a:cubicBezTo>
                      <a:pt x="111" y="1"/>
                      <a:pt x="101" y="12"/>
                      <a:pt x="89" y="12"/>
                    </a:cubicBezTo>
                    <a:cubicBezTo>
                      <a:pt x="79" y="12"/>
                      <a:pt x="67" y="23"/>
                      <a:pt x="56" y="23"/>
                    </a:cubicBezTo>
                    <a:cubicBezTo>
                      <a:pt x="45" y="34"/>
                      <a:pt x="34" y="45"/>
                      <a:pt x="23" y="67"/>
                    </a:cubicBezTo>
                    <a:cubicBezTo>
                      <a:pt x="23" y="79"/>
                      <a:pt x="12" y="90"/>
                      <a:pt x="12" y="101"/>
                    </a:cubicBezTo>
                    <a:cubicBezTo>
                      <a:pt x="0" y="123"/>
                      <a:pt x="0" y="134"/>
                      <a:pt x="0" y="156"/>
                    </a:cubicBezTo>
                    <a:lnTo>
                      <a:pt x="0" y="201"/>
                    </a:lnTo>
                    <a:cubicBezTo>
                      <a:pt x="12" y="201"/>
                      <a:pt x="12" y="212"/>
                      <a:pt x="12" y="212"/>
                    </a:cubicBezTo>
                    <a:cubicBezTo>
                      <a:pt x="12" y="235"/>
                      <a:pt x="12" y="257"/>
                      <a:pt x="23" y="279"/>
                    </a:cubicBezTo>
                    <a:cubicBezTo>
                      <a:pt x="34" y="312"/>
                      <a:pt x="56" y="334"/>
                      <a:pt x="79" y="357"/>
                    </a:cubicBezTo>
                    <a:cubicBezTo>
                      <a:pt x="89" y="368"/>
                      <a:pt x="111" y="379"/>
                      <a:pt x="123" y="379"/>
                    </a:cubicBezTo>
                    <a:lnTo>
                      <a:pt x="134" y="379"/>
                    </a:lnTo>
                    <a:cubicBezTo>
                      <a:pt x="145" y="368"/>
                      <a:pt x="145" y="346"/>
                      <a:pt x="145" y="334"/>
                    </a:cubicBezTo>
                    <a:cubicBezTo>
                      <a:pt x="134" y="324"/>
                      <a:pt x="134" y="312"/>
                      <a:pt x="134" y="312"/>
                    </a:cubicBezTo>
                    <a:cubicBezTo>
                      <a:pt x="123" y="301"/>
                      <a:pt x="123" y="301"/>
                      <a:pt x="123" y="290"/>
                    </a:cubicBezTo>
                    <a:lnTo>
                      <a:pt x="111" y="290"/>
                    </a:lnTo>
                    <a:lnTo>
                      <a:pt x="111" y="279"/>
                    </a:lnTo>
                    <a:lnTo>
                      <a:pt x="111" y="268"/>
                    </a:lnTo>
                    <a:cubicBezTo>
                      <a:pt x="101" y="257"/>
                      <a:pt x="101" y="257"/>
                      <a:pt x="101" y="245"/>
                    </a:cubicBezTo>
                    <a:lnTo>
                      <a:pt x="101" y="223"/>
                    </a:lnTo>
                    <a:lnTo>
                      <a:pt x="101" y="201"/>
                    </a:lnTo>
                    <a:cubicBezTo>
                      <a:pt x="101" y="201"/>
                      <a:pt x="111" y="201"/>
                      <a:pt x="111" y="190"/>
                    </a:cubicBezTo>
                    <a:lnTo>
                      <a:pt x="111" y="168"/>
                    </a:lnTo>
                    <a:cubicBezTo>
                      <a:pt x="123" y="156"/>
                      <a:pt x="123" y="156"/>
                      <a:pt x="123" y="146"/>
                    </a:cubicBezTo>
                    <a:cubicBezTo>
                      <a:pt x="134" y="146"/>
                      <a:pt x="145" y="134"/>
                      <a:pt x="145" y="123"/>
                    </a:cubicBezTo>
                    <a:cubicBezTo>
                      <a:pt x="156" y="112"/>
                      <a:pt x="156" y="101"/>
                      <a:pt x="156" y="90"/>
                    </a:cubicBezTo>
                    <a:lnTo>
                      <a:pt x="168" y="90"/>
                    </a:lnTo>
                    <a:cubicBezTo>
                      <a:pt x="178" y="90"/>
                      <a:pt x="190" y="79"/>
                      <a:pt x="190" y="79"/>
                    </a:cubicBezTo>
                    <a:cubicBezTo>
                      <a:pt x="200" y="79"/>
                      <a:pt x="212" y="90"/>
                      <a:pt x="223" y="101"/>
                    </a:cubicBezTo>
                    <a:cubicBezTo>
                      <a:pt x="234" y="101"/>
                      <a:pt x="245" y="101"/>
                      <a:pt x="257" y="90"/>
                    </a:cubicBezTo>
                    <a:cubicBezTo>
                      <a:pt x="267" y="79"/>
                      <a:pt x="267" y="57"/>
                      <a:pt x="257" y="45"/>
                    </a:cubicBezTo>
                    <a:cubicBezTo>
                      <a:pt x="245" y="34"/>
                      <a:pt x="223" y="23"/>
                      <a:pt x="200" y="12"/>
                    </a:cubicBezTo>
                    <a:lnTo>
                      <a:pt x="178" y="12"/>
                    </a:lnTo>
                    <a:cubicBezTo>
                      <a:pt x="168" y="1"/>
                      <a:pt x="168" y="1"/>
                      <a:pt x="15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18"/>
              <p:cNvSpPr/>
              <p:nvPr/>
            </p:nvSpPr>
            <p:spPr>
              <a:xfrm>
                <a:off x="3921164" y="1930623"/>
                <a:ext cx="9350" cy="12036"/>
              </a:xfrm>
              <a:custGeom>
                <a:avLst/>
                <a:gdLst/>
                <a:ahLst/>
                <a:cxnLst/>
                <a:rect l="l" t="t" r="r" b="b"/>
                <a:pathLst>
                  <a:path w="268" h="345" extrusionOk="0">
                    <a:moveTo>
                      <a:pt x="134" y="0"/>
                    </a:moveTo>
                    <a:cubicBezTo>
                      <a:pt x="111" y="0"/>
                      <a:pt x="100" y="11"/>
                      <a:pt x="89" y="23"/>
                    </a:cubicBezTo>
                    <a:cubicBezTo>
                      <a:pt x="67" y="23"/>
                      <a:pt x="67" y="33"/>
                      <a:pt x="55" y="45"/>
                    </a:cubicBezTo>
                    <a:cubicBezTo>
                      <a:pt x="45" y="56"/>
                      <a:pt x="33" y="67"/>
                      <a:pt x="23" y="89"/>
                    </a:cubicBezTo>
                    <a:cubicBezTo>
                      <a:pt x="23" y="100"/>
                      <a:pt x="11" y="112"/>
                      <a:pt x="11" y="134"/>
                    </a:cubicBezTo>
                    <a:cubicBezTo>
                      <a:pt x="0" y="156"/>
                      <a:pt x="0" y="178"/>
                      <a:pt x="11" y="201"/>
                    </a:cubicBezTo>
                    <a:cubicBezTo>
                      <a:pt x="11" y="223"/>
                      <a:pt x="11" y="245"/>
                      <a:pt x="23" y="256"/>
                    </a:cubicBezTo>
                    <a:cubicBezTo>
                      <a:pt x="33" y="278"/>
                      <a:pt x="33" y="290"/>
                      <a:pt x="45" y="300"/>
                    </a:cubicBezTo>
                    <a:cubicBezTo>
                      <a:pt x="55" y="312"/>
                      <a:pt x="67" y="322"/>
                      <a:pt x="89" y="334"/>
                    </a:cubicBezTo>
                    <a:cubicBezTo>
                      <a:pt x="100" y="345"/>
                      <a:pt x="111" y="345"/>
                      <a:pt x="134" y="345"/>
                    </a:cubicBezTo>
                    <a:lnTo>
                      <a:pt x="167" y="345"/>
                    </a:lnTo>
                    <a:cubicBezTo>
                      <a:pt x="189" y="334"/>
                      <a:pt x="211" y="312"/>
                      <a:pt x="223" y="300"/>
                    </a:cubicBezTo>
                    <a:cubicBezTo>
                      <a:pt x="223" y="290"/>
                      <a:pt x="223" y="290"/>
                      <a:pt x="233" y="290"/>
                    </a:cubicBezTo>
                    <a:cubicBezTo>
                      <a:pt x="233" y="278"/>
                      <a:pt x="245" y="267"/>
                      <a:pt x="245" y="256"/>
                    </a:cubicBezTo>
                    <a:lnTo>
                      <a:pt x="256" y="256"/>
                    </a:lnTo>
                    <a:cubicBezTo>
                      <a:pt x="267" y="223"/>
                      <a:pt x="267" y="201"/>
                      <a:pt x="267" y="156"/>
                    </a:cubicBezTo>
                    <a:cubicBezTo>
                      <a:pt x="267" y="134"/>
                      <a:pt x="267" y="112"/>
                      <a:pt x="256" y="78"/>
                    </a:cubicBezTo>
                    <a:cubicBezTo>
                      <a:pt x="256" y="78"/>
                      <a:pt x="245" y="78"/>
                      <a:pt x="245" y="67"/>
                    </a:cubicBezTo>
                    <a:cubicBezTo>
                      <a:pt x="245" y="56"/>
                      <a:pt x="233" y="45"/>
                      <a:pt x="223" y="33"/>
                    </a:cubicBezTo>
                    <a:lnTo>
                      <a:pt x="189" y="0"/>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18"/>
              <p:cNvSpPr/>
              <p:nvPr/>
            </p:nvSpPr>
            <p:spPr>
              <a:xfrm>
                <a:off x="3921164" y="1930623"/>
                <a:ext cx="9350" cy="11687"/>
              </a:xfrm>
              <a:custGeom>
                <a:avLst/>
                <a:gdLst/>
                <a:ahLst/>
                <a:cxnLst/>
                <a:rect l="l" t="t" r="r" b="b"/>
                <a:pathLst>
                  <a:path w="268" h="335" extrusionOk="0">
                    <a:moveTo>
                      <a:pt x="134" y="0"/>
                    </a:moveTo>
                    <a:cubicBezTo>
                      <a:pt x="111" y="0"/>
                      <a:pt x="100" y="11"/>
                      <a:pt x="89" y="23"/>
                    </a:cubicBezTo>
                    <a:cubicBezTo>
                      <a:pt x="67" y="23"/>
                      <a:pt x="67" y="33"/>
                      <a:pt x="55" y="45"/>
                    </a:cubicBezTo>
                    <a:cubicBezTo>
                      <a:pt x="45" y="56"/>
                      <a:pt x="33" y="67"/>
                      <a:pt x="23" y="89"/>
                    </a:cubicBezTo>
                    <a:cubicBezTo>
                      <a:pt x="23" y="100"/>
                      <a:pt x="11" y="112"/>
                      <a:pt x="11" y="134"/>
                    </a:cubicBezTo>
                    <a:cubicBezTo>
                      <a:pt x="0" y="156"/>
                      <a:pt x="0" y="178"/>
                      <a:pt x="11" y="201"/>
                    </a:cubicBezTo>
                    <a:lnTo>
                      <a:pt x="11" y="223"/>
                    </a:lnTo>
                    <a:cubicBezTo>
                      <a:pt x="11" y="211"/>
                      <a:pt x="23" y="211"/>
                      <a:pt x="23" y="211"/>
                    </a:cubicBezTo>
                    <a:lnTo>
                      <a:pt x="23" y="201"/>
                    </a:lnTo>
                    <a:cubicBezTo>
                      <a:pt x="33" y="201"/>
                      <a:pt x="33" y="189"/>
                      <a:pt x="33" y="189"/>
                    </a:cubicBezTo>
                    <a:lnTo>
                      <a:pt x="55" y="167"/>
                    </a:lnTo>
                    <a:lnTo>
                      <a:pt x="89" y="134"/>
                    </a:lnTo>
                    <a:lnTo>
                      <a:pt x="100" y="134"/>
                    </a:lnTo>
                    <a:cubicBezTo>
                      <a:pt x="122" y="134"/>
                      <a:pt x="144" y="145"/>
                      <a:pt x="156" y="156"/>
                    </a:cubicBezTo>
                    <a:lnTo>
                      <a:pt x="178" y="178"/>
                    </a:lnTo>
                    <a:lnTo>
                      <a:pt x="178" y="189"/>
                    </a:lnTo>
                    <a:lnTo>
                      <a:pt x="189" y="201"/>
                    </a:lnTo>
                    <a:lnTo>
                      <a:pt x="189" y="211"/>
                    </a:lnTo>
                    <a:lnTo>
                      <a:pt x="189" y="223"/>
                    </a:lnTo>
                    <a:cubicBezTo>
                      <a:pt x="200" y="223"/>
                      <a:pt x="200" y="233"/>
                      <a:pt x="200" y="245"/>
                    </a:cubicBezTo>
                    <a:lnTo>
                      <a:pt x="200" y="256"/>
                    </a:lnTo>
                    <a:lnTo>
                      <a:pt x="200" y="267"/>
                    </a:lnTo>
                    <a:cubicBezTo>
                      <a:pt x="200" y="278"/>
                      <a:pt x="189" y="278"/>
                      <a:pt x="200" y="278"/>
                    </a:cubicBezTo>
                    <a:cubicBezTo>
                      <a:pt x="189" y="278"/>
                      <a:pt x="189" y="290"/>
                      <a:pt x="189" y="290"/>
                    </a:cubicBezTo>
                    <a:lnTo>
                      <a:pt x="189" y="334"/>
                    </a:lnTo>
                    <a:lnTo>
                      <a:pt x="223" y="300"/>
                    </a:lnTo>
                    <a:cubicBezTo>
                      <a:pt x="223" y="290"/>
                      <a:pt x="223" y="290"/>
                      <a:pt x="233" y="290"/>
                    </a:cubicBezTo>
                    <a:cubicBezTo>
                      <a:pt x="233" y="278"/>
                      <a:pt x="245" y="267"/>
                      <a:pt x="245" y="256"/>
                    </a:cubicBezTo>
                    <a:lnTo>
                      <a:pt x="256" y="256"/>
                    </a:lnTo>
                    <a:cubicBezTo>
                      <a:pt x="256" y="233"/>
                      <a:pt x="267" y="211"/>
                      <a:pt x="267" y="201"/>
                    </a:cubicBezTo>
                    <a:lnTo>
                      <a:pt x="267" y="189"/>
                    </a:lnTo>
                    <a:lnTo>
                      <a:pt x="267" y="156"/>
                    </a:lnTo>
                    <a:lnTo>
                      <a:pt x="267" y="134"/>
                    </a:lnTo>
                    <a:lnTo>
                      <a:pt x="267" y="122"/>
                    </a:lnTo>
                    <a:cubicBezTo>
                      <a:pt x="267" y="100"/>
                      <a:pt x="256" y="89"/>
                      <a:pt x="256" y="78"/>
                    </a:cubicBezTo>
                    <a:cubicBezTo>
                      <a:pt x="256" y="78"/>
                      <a:pt x="245" y="78"/>
                      <a:pt x="245" y="67"/>
                    </a:cubicBezTo>
                    <a:cubicBezTo>
                      <a:pt x="245" y="56"/>
                      <a:pt x="245" y="56"/>
                      <a:pt x="233" y="45"/>
                    </a:cubicBezTo>
                    <a:lnTo>
                      <a:pt x="223" y="33"/>
                    </a:lnTo>
                    <a:lnTo>
                      <a:pt x="211" y="23"/>
                    </a:lnTo>
                    <a:lnTo>
                      <a:pt x="200" y="11"/>
                    </a:lnTo>
                    <a:cubicBezTo>
                      <a:pt x="200" y="11"/>
                      <a:pt x="189" y="11"/>
                      <a:pt x="1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18"/>
              <p:cNvSpPr/>
              <p:nvPr/>
            </p:nvSpPr>
            <p:spPr>
              <a:xfrm>
                <a:off x="3917291" y="1903690"/>
                <a:ext cx="30666" cy="43644"/>
              </a:xfrm>
              <a:custGeom>
                <a:avLst/>
                <a:gdLst/>
                <a:ahLst/>
                <a:cxnLst/>
                <a:rect l="l" t="t" r="r" b="b"/>
                <a:pathLst>
                  <a:path w="879" h="1251" extrusionOk="0">
                    <a:moveTo>
                      <a:pt x="618" y="1"/>
                    </a:moveTo>
                    <a:cubicBezTo>
                      <a:pt x="605" y="1"/>
                      <a:pt x="592" y="2"/>
                      <a:pt x="578" y="5"/>
                    </a:cubicBezTo>
                    <a:lnTo>
                      <a:pt x="556" y="5"/>
                    </a:lnTo>
                    <a:cubicBezTo>
                      <a:pt x="534" y="5"/>
                      <a:pt x="500" y="16"/>
                      <a:pt x="478" y="27"/>
                    </a:cubicBezTo>
                    <a:cubicBezTo>
                      <a:pt x="433" y="61"/>
                      <a:pt x="423" y="116"/>
                      <a:pt x="411" y="172"/>
                    </a:cubicBezTo>
                    <a:lnTo>
                      <a:pt x="411" y="182"/>
                    </a:lnTo>
                    <a:lnTo>
                      <a:pt x="411" y="205"/>
                    </a:lnTo>
                    <a:cubicBezTo>
                      <a:pt x="378" y="172"/>
                      <a:pt x="356" y="150"/>
                      <a:pt x="311" y="127"/>
                    </a:cubicBezTo>
                    <a:lnTo>
                      <a:pt x="289" y="127"/>
                    </a:lnTo>
                    <a:cubicBezTo>
                      <a:pt x="267" y="116"/>
                      <a:pt x="245" y="116"/>
                      <a:pt x="222" y="116"/>
                    </a:cubicBezTo>
                    <a:lnTo>
                      <a:pt x="200" y="116"/>
                    </a:lnTo>
                    <a:cubicBezTo>
                      <a:pt x="178" y="116"/>
                      <a:pt x="156" y="127"/>
                      <a:pt x="134" y="127"/>
                    </a:cubicBezTo>
                    <a:cubicBezTo>
                      <a:pt x="122" y="138"/>
                      <a:pt x="111" y="150"/>
                      <a:pt x="100" y="150"/>
                    </a:cubicBezTo>
                    <a:cubicBezTo>
                      <a:pt x="100" y="150"/>
                      <a:pt x="89" y="150"/>
                      <a:pt x="89" y="160"/>
                    </a:cubicBezTo>
                    <a:cubicBezTo>
                      <a:pt x="89" y="160"/>
                      <a:pt x="77" y="160"/>
                      <a:pt x="77" y="172"/>
                    </a:cubicBezTo>
                    <a:cubicBezTo>
                      <a:pt x="67" y="182"/>
                      <a:pt x="55" y="182"/>
                      <a:pt x="55" y="194"/>
                    </a:cubicBezTo>
                    <a:cubicBezTo>
                      <a:pt x="45" y="216"/>
                      <a:pt x="33" y="227"/>
                      <a:pt x="22" y="249"/>
                    </a:cubicBezTo>
                    <a:cubicBezTo>
                      <a:pt x="11" y="283"/>
                      <a:pt x="0" y="305"/>
                      <a:pt x="0" y="338"/>
                    </a:cubicBezTo>
                    <a:cubicBezTo>
                      <a:pt x="0" y="372"/>
                      <a:pt x="11" y="405"/>
                      <a:pt x="22" y="427"/>
                    </a:cubicBezTo>
                    <a:lnTo>
                      <a:pt x="22" y="439"/>
                    </a:lnTo>
                    <a:cubicBezTo>
                      <a:pt x="22" y="461"/>
                      <a:pt x="22" y="472"/>
                      <a:pt x="33" y="494"/>
                    </a:cubicBezTo>
                    <a:cubicBezTo>
                      <a:pt x="33" y="516"/>
                      <a:pt x="45" y="538"/>
                      <a:pt x="55" y="561"/>
                    </a:cubicBezTo>
                    <a:cubicBezTo>
                      <a:pt x="55" y="572"/>
                      <a:pt x="67" y="583"/>
                      <a:pt x="77" y="594"/>
                    </a:cubicBezTo>
                    <a:lnTo>
                      <a:pt x="77" y="605"/>
                    </a:lnTo>
                    <a:cubicBezTo>
                      <a:pt x="111" y="639"/>
                      <a:pt x="134" y="661"/>
                      <a:pt x="166" y="683"/>
                    </a:cubicBezTo>
                    <a:cubicBezTo>
                      <a:pt x="189" y="694"/>
                      <a:pt x="222" y="694"/>
                      <a:pt x="245" y="694"/>
                    </a:cubicBezTo>
                    <a:lnTo>
                      <a:pt x="267" y="694"/>
                    </a:lnTo>
                    <a:cubicBezTo>
                      <a:pt x="289" y="694"/>
                      <a:pt x="311" y="694"/>
                      <a:pt x="322" y="683"/>
                    </a:cubicBezTo>
                    <a:cubicBezTo>
                      <a:pt x="334" y="683"/>
                      <a:pt x="344" y="683"/>
                      <a:pt x="344" y="672"/>
                    </a:cubicBezTo>
                    <a:cubicBezTo>
                      <a:pt x="344" y="694"/>
                      <a:pt x="356" y="716"/>
                      <a:pt x="356" y="728"/>
                    </a:cubicBezTo>
                    <a:cubicBezTo>
                      <a:pt x="356" y="739"/>
                      <a:pt x="367" y="750"/>
                      <a:pt x="378" y="761"/>
                    </a:cubicBezTo>
                    <a:cubicBezTo>
                      <a:pt x="378" y="783"/>
                      <a:pt x="389" y="795"/>
                      <a:pt x="411" y="805"/>
                    </a:cubicBezTo>
                    <a:lnTo>
                      <a:pt x="411" y="817"/>
                    </a:lnTo>
                    <a:cubicBezTo>
                      <a:pt x="423" y="817"/>
                      <a:pt x="433" y="828"/>
                      <a:pt x="445" y="828"/>
                    </a:cubicBezTo>
                    <a:cubicBezTo>
                      <a:pt x="445" y="839"/>
                      <a:pt x="456" y="839"/>
                      <a:pt x="456" y="850"/>
                    </a:cubicBezTo>
                    <a:cubicBezTo>
                      <a:pt x="467" y="850"/>
                      <a:pt x="467" y="850"/>
                      <a:pt x="478" y="861"/>
                    </a:cubicBezTo>
                    <a:cubicBezTo>
                      <a:pt x="467" y="861"/>
                      <a:pt x="456" y="872"/>
                      <a:pt x="456" y="884"/>
                    </a:cubicBezTo>
                    <a:cubicBezTo>
                      <a:pt x="445" y="906"/>
                      <a:pt x="433" y="928"/>
                      <a:pt x="433" y="950"/>
                    </a:cubicBezTo>
                    <a:cubicBezTo>
                      <a:pt x="433" y="961"/>
                      <a:pt x="433" y="973"/>
                      <a:pt x="423" y="995"/>
                    </a:cubicBezTo>
                    <a:cubicBezTo>
                      <a:pt x="423" y="1017"/>
                      <a:pt x="433" y="1039"/>
                      <a:pt x="433" y="1050"/>
                    </a:cubicBezTo>
                    <a:lnTo>
                      <a:pt x="433" y="1072"/>
                    </a:lnTo>
                    <a:cubicBezTo>
                      <a:pt x="433" y="1094"/>
                      <a:pt x="433" y="1106"/>
                      <a:pt x="445" y="1117"/>
                    </a:cubicBezTo>
                    <a:cubicBezTo>
                      <a:pt x="445" y="1139"/>
                      <a:pt x="456" y="1161"/>
                      <a:pt x="467" y="1183"/>
                    </a:cubicBezTo>
                    <a:cubicBezTo>
                      <a:pt x="467" y="1195"/>
                      <a:pt x="478" y="1206"/>
                      <a:pt x="489" y="1206"/>
                    </a:cubicBezTo>
                    <a:cubicBezTo>
                      <a:pt x="500" y="1228"/>
                      <a:pt x="512" y="1228"/>
                      <a:pt x="534" y="1240"/>
                    </a:cubicBezTo>
                    <a:cubicBezTo>
                      <a:pt x="556" y="1250"/>
                      <a:pt x="567" y="1250"/>
                      <a:pt x="578" y="1250"/>
                    </a:cubicBezTo>
                    <a:cubicBezTo>
                      <a:pt x="601" y="1250"/>
                      <a:pt x="611" y="1250"/>
                      <a:pt x="623" y="1240"/>
                    </a:cubicBezTo>
                    <a:lnTo>
                      <a:pt x="634" y="1240"/>
                    </a:lnTo>
                    <a:cubicBezTo>
                      <a:pt x="645" y="1240"/>
                      <a:pt x="656" y="1228"/>
                      <a:pt x="667" y="1217"/>
                    </a:cubicBezTo>
                    <a:lnTo>
                      <a:pt x="678" y="1217"/>
                    </a:lnTo>
                    <a:cubicBezTo>
                      <a:pt x="712" y="1183"/>
                      <a:pt x="723" y="1173"/>
                      <a:pt x="734" y="1139"/>
                    </a:cubicBezTo>
                    <a:lnTo>
                      <a:pt x="734" y="1128"/>
                    </a:lnTo>
                    <a:lnTo>
                      <a:pt x="745" y="1128"/>
                    </a:lnTo>
                    <a:cubicBezTo>
                      <a:pt x="745" y="1117"/>
                      <a:pt x="745" y="1094"/>
                      <a:pt x="756" y="1084"/>
                    </a:cubicBezTo>
                    <a:lnTo>
                      <a:pt x="756" y="1039"/>
                    </a:lnTo>
                    <a:lnTo>
                      <a:pt x="756" y="1028"/>
                    </a:lnTo>
                    <a:lnTo>
                      <a:pt x="756" y="983"/>
                    </a:lnTo>
                    <a:lnTo>
                      <a:pt x="756" y="973"/>
                    </a:lnTo>
                    <a:cubicBezTo>
                      <a:pt x="756" y="961"/>
                      <a:pt x="745" y="939"/>
                      <a:pt x="734" y="928"/>
                    </a:cubicBezTo>
                    <a:cubicBezTo>
                      <a:pt x="734" y="917"/>
                      <a:pt x="723" y="894"/>
                      <a:pt x="712" y="884"/>
                    </a:cubicBezTo>
                    <a:lnTo>
                      <a:pt x="712" y="872"/>
                    </a:lnTo>
                    <a:cubicBezTo>
                      <a:pt x="700" y="872"/>
                      <a:pt x="690" y="850"/>
                      <a:pt x="678" y="839"/>
                    </a:cubicBezTo>
                    <a:lnTo>
                      <a:pt x="690" y="828"/>
                    </a:lnTo>
                    <a:cubicBezTo>
                      <a:pt x="700" y="817"/>
                      <a:pt x="712" y="795"/>
                      <a:pt x="712" y="772"/>
                    </a:cubicBezTo>
                    <a:cubicBezTo>
                      <a:pt x="723" y="750"/>
                      <a:pt x="723" y="728"/>
                      <a:pt x="723" y="706"/>
                    </a:cubicBezTo>
                    <a:cubicBezTo>
                      <a:pt x="723" y="672"/>
                      <a:pt x="723" y="650"/>
                      <a:pt x="700" y="617"/>
                    </a:cubicBezTo>
                    <a:lnTo>
                      <a:pt x="700" y="605"/>
                    </a:lnTo>
                    <a:cubicBezTo>
                      <a:pt x="712" y="605"/>
                      <a:pt x="723" y="594"/>
                      <a:pt x="734" y="594"/>
                    </a:cubicBezTo>
                    <a:cubicBezTo>
                      <a:pt x="767" y="583"/>
                      <a:pt x="801" y="561"/>
                      <a:pt x="823" y="528"/>
                    </a:cubicBezTo>
                    <a:cubicBezTo>
                      <a:pt x="845" y="494"/>
                      <a:pt x="856" y="461"/>
                      <a:pt x="868" y="416"/>
                    </a:cubicBezTo>
                    <a:lnTo>
                      <a:pt x="878" y="405"/>
                    </a:lnTo>
                    <a:lnTo>
                      <a:pt x="878" y="327"/>
                    </a:lnTo>
                    <a:cubicBezTo>
                      <a:pt x="878" y="283"/>
                      <a:pt x="868" y="249"/>
                      <a:pt x="856" y="205"/>
                    </a:cubicBezTo>
                    <a:cubicBezTo>
                      <a:pt x="845" y="182"/>
                      <a:pt x="834" y="172"/>
                      <a:pt x="823" y="150"/>
                    </a:cubicBezTo>
                    <a:cubicBezTo>
                      <a:pt x="823" y="138"/>
                      <a:pt x="812" y="138"/>
                      <a:pt x="812" y="127"/>
                    </a:cubicBezTo>
                    <a:cubicBezTo>
                      <a:pt x="801" y="116"/>
                      <a:pt x="779" y="105"/>
                      <a:pt x="767" y="93"/>
                    </a:cubicBezTo>
                    <a:cubicBezTo>
                      <a:pt x="756" y="71"/>
                      <a:pt x="745" y="49"/>
                      <a:pt x="723" y="38"/>
                    </a:cubicBezTo>
                    <a:cubicBezTo>
                      <a:pt x="689" y="13"/>
                      <a:pt x="656" y="1"/>
                      <a:pt x="61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18"/>
              <p:cNvSpPr/>
              <p:nvPr/>
            </p:nvSpPr>
            <p:spPr>
              <a:xfrm>
                <a:off x="3919594" y="1903829"/>
                <a:ext cx="24107" cy="43505"/>
              </a:xfrm>
              <a:custGeom>
                <a:avLst/>
                <a:gdLst/>
                <a:ahLst/>
                <a:cxnLst/>
                <a:rect l="l" t="t" r="r" b="b"/>
                <a:pathLst>
                  <a:path w="691" h="1247" extrusionOk="0">
                    <a:moveTo>
                      <a:pt x="468" y="1"/>
                    </a:moveTo>
                    <a:cubicBezTo>
                      <a:pt x="446" y="12"/>
                      <a:pt x="423" y="23"/>
                      <a:pt x="412" y="34"/>
                    </a:cubicBezTo>
                    <a:lnTo>
                      <a:pt x="379" y="67"/>
                    </a:lnTo>
                    <a:cubicBezTo>
                      <a:pt x="357" y="89"/>
                      <a:pt x="345" y="134"/>
                      <a:pt x="345" y="168"/>
                    </a:cubicBezTo>
                    <a:lnTo>
                      <a:pt x="345" y="178"/>
                    </a:lnTo>
                    <a:lnTo>
                      <a:pt x="345" y="201"/>
                    </a:lnTo>
                    <a:cubicBezTo>
                      <a:pt x="312" y="168"/>
                      <a:pt x="290" y="146"/>
                      <a:pt x="245" y="123"/>
                    </a:cubicBezTo>
                    <a:lnTo>
                      <a:pt x="234" y="123"/>
                    </a:lnTo>
                    <a:cubicBezTo>
                      <a:pt x="223" y="134"/>
                      <a:pt x="223" y="134"/>
                      <a:pt x="223" y="146"/>
                    </a:cubicBezTo>
                    <a:cubicBezTo>
                      <a:pt x="212" y="168"/>
                      <a:pt x="223" y="190"/>
                      <a:pt x="245" y="201"/>
                    </a:cubicBezTo>
                    <a:cubicBezTo>
                      <a:pt x="290" y="223"/>
                      <a:pt x="312" y="279"/>
                      <a:pt x="312" y="323"/>
                    </a:cubicBezTo>
                    <a:cubicBezTo>
                      <a:pt x="312" y="334"/>
                      <a:pt x="301" y="346"/>
                      <a:pt x="301" y="346"/>
                    </a:cubicBezTo>
                    <a:lnTo>
                      <a:pt x="301" y="368"/>
                    </a:lnTo>
                    <a:lnTo>
                      <a:pt x="301" y="379"/>
                    </a:lnTo>
                    <a:cubicBezTo>
                      <a:pt x="290" y="390"/>
                      <a:pt x="290" y="401"/>
                      <a:pt x="278" y="412"/>
                    </a:cubicBezTo>
                    <a:lnTo>
                      <a:pt x="278" y="423"/>
                    </a:lnTo>
                    <a:lnTo>
                      <a:pt x="268" y="435"/>
                    </a:lnTo>
                    <a:lnTo>
                      <a:pt x="256" y="445"/>
                    </a:lnTo>
                    <a:lnTo>
                      <a:pt x="245" y="457"/>
                    </a:lnTo>
                    <a:lnTo>
                      <a:pt x="223" y="479"/>
                    </a:lnTo>
                    <a:lnTo>
                      <a:pt x="212" y="479"/>
                    </a:lnTo>
                    <a:cubicBezTo>
                      <a:pt x="201" y="490"/>
                      <a:pt x="201" y="490"/>
                      <a:pt x="189" y="490"/>
                    </a:cubicBezTo>
                    <a:cubicBezTo>
                      <a:pt x="167" y="501"/>
                      <a:pt x="145" y="512"/>
                      <a:pt x="123" y="512"/>
                    </a:cubicBezTo>
                    <a:cubicBezTo>
                      <a:pt x="100" y="524"/>
                      <a:pt x="100" y="546"/>
                      <a:pt x="100" y="557"/>
                    </a:cubicBezTo>
                    <a:cubicBezTo>
                      <a:pt x="100" y="568"/>
                      <a:pt x="112" y="579"/>
                      <a:pt x="134" y="590"/>
                    </a:cubicBezTo>
                    <a:lnTo>
                      <a:pt x="112" y="590"/>
                    </a:lnTo>
                    <a:cubicBezTo>
                      <a:pt x="78" y="590"/>
                      <a:pt x="56" y="579"/>
                      <a:pt x="23" y="579"/>
                    </a:cubicBezTo>
                    <a:cubicBezTo>
                      <a:pt x="11" y="579"/>
                      <a:pt x="11" y="579"/>
                      <a:pt x="1" y="590"/>
                    </a:cubicBezTo>
                    <a:lnTo>
                      <a:pt x="11" y="590"/>
                    </a:lnTo>
                    <a:lnTo>
                      <a:pt x="11" y="601"/>
                    </a:lnTo>
                    <a:cubicBezTo>
                      <a:pt x="45" y="635"/>
                      <a:pt x="68" y="657"/>
                      <a:pt x="100" y="679"/>
                    </a:cubicBezTo>
                    <a:cubicBezTo>
                      <a:pt x="123" y="690"/>
                      <a:pt x="156" y="690"/>
                      <a:pt x="179" y="690"/>
                    </a:cubicBezTo>
                    <a:lnTo>
                      <a:pt x="201" y="690"/>
                    </a:lnTo>
                    <a:cubicBezTo>
                      <a:pt x="223" y="690"/>
                      <a:pt x="245" y="690"/>
                      <a:pt x="256" y="679"/>
                    </a:cubicBezTo>
                    <a:cubicBezTo>
                      <a:pt x="268" y="679"/>
                      <a:pt x="278" y="679"/>
                      <a:pt x="278" y="668"/>
                    </a:cubicBezTo>
                    <a:cubicBezTo>
                      <a:pt x="278" y="690"/>
                      <a:pt x="290" y="712"/>
                      <a:pt x="290" y="724"/>
                    </a:cubicBezTo>
                    <a:cubicBezTo>
                      <a:pt x="290" y="735"/>
                      <a:pt x="301" y="746"/>
                      <a:pt x="312" y="757"/>
                    </a:cubicBezTo>
                    <a:cubicBezTo>
                      <a:pt x="312" y="779"/>
                      <a:pt x="323" y="791"/>
                      <a:pt x="334" y="801"/>
                    </a:cubicBezTo>
                    <a:lnTo>
                      <a:pt x="345" y="801"/>
                    </a:lnTo>
                    <a:lnTo>
                      <a:pt x="345" y="813"/>
                    </a:lnTo>
                    <a:cubicBezTo>
                      <a:pt x="357" y="813"/>
                      <a:pt x="367" y="824"/>
                      <a:pt x="379" y="824"/>
                    </a:cubicBezTo>
                    <a:cubicBezTo>
                      <a:pt x="379" y="835"/>
                      <a:pt x="390" y="835"/>
                      <a:pt x="390" y="846"/>
                    </a:cubicBezTo>
                    <a:cubicBezTo>
                      <a:pt x="401" y="846"/>
                      <a:pt x="401" y="846"/>
                      <a:pt x="412" y="857"/>
                    </a:cubicBezTo>
                    <a:cubicBezTo>
                      <a:pt x="401" y="857"/>
                      <a:pt x="401" y="868"/>
                      <a:pt x="390" y="868"/>
                    </a:cubicBezTo>
                    <a:lnTo>
                      <a:pt x="401" y="880"/>
                    </a:lnTo>
                    <a:cubicBezTo>
                      <a:pt x="401" y="880"/>
                      <a:pt x="390" y="880"/>
                      <a:pt x="390" y="890"/>
                    </a:cubicBezTo>
                    <a:cubicBezTo>
                      <a:pt x="379" y="902"/>
                      <a:pt x="367" y="924"/>
                      <a:pt x="367" y="946"/>
                    </a:cubicBezTo>
                    <a:cubicBezTo>
                      <a:pt x="367" y="957"/>
                      <a:pt x="367" y="969"/>
                      <a:pt x="357" y="991"/>
                    </a:cubicBezTo>
                    <a:cubicBezTo>
                      <a:pt x="357" y="1013"/>
                      <a:pt x="367" y="1035"/>
                      <a:pt x="367" y="1046"/>
                    </a:cubicBezTo>
                    <a:lnTo>
                      <a:pt x="367" y="1068"/>
                    </a:lnTo>
                    <a:cubicBezTo>
                      <a:pt x="367" y="1090"/>
                      <a:pt x="367" y="1102"/>
                      <a:pt x="379" y="1113"/>
                    </a:cubicBezTo>
                    <a:cubicBezTo>
                      <a:pt x="379" y="1135"/>
                      <a:pt x="390" y="1157"/>
                      <a:pt x="401" y="1179"/>
                    </a:cubicBezTo>
                    <a:cubicBezTo>
                      <a:pt x="401" y="1191"/>
                      <a:pt x="412" y="1202"/>
                      <a:pt x="423" y="1202"/>
                    </a:cubicBezTo>
                    <a:cubicBezTo>
                      <a:pt x="423" y="1213"/>
                      <a:pt x="423" y="1213"/>
                      <a:pt x="434" y="1213"/>
                    </a:cubicBezTo>
                    <a:cubicBezTo>
                      <a:pt x="434" y="1213"/>
                      <a:pt x="446" y="1213"/>
                      <a:pt x="446" y="1224"/>
                    </a:cubicBezTo>
                    <a:lnTo>
                      <a:pt x="456" y="1236"/>
                    </a:lnTo>
                    <a:lnTo>
                      <a:pt x="468" y="1236"/>
                    </a:lnTo>
                    <a:cubicBezTo>
                      <a:pt x="490" y="1246"/>
                      <a:pt x="501" y="1246"/>
                      <a:pt x="512" y="1246"/>
                    </a:cubicBezTo>
                    <a:cubicBezTo>
                      <a:pt x="535" y="1246"/>
                      <a:pt x="545" y="1246"/>
                      <a:pt x="557" y="1236"/>
                    </a:cubicBezTo>
                    <a:lnTo>
                      <a:pt x="568" y="1236"/>
                    </a:lnTo>
                    <a:cubicBezTo>
                      <a:pt x="568" y="1224"/>
                      <a:pt x="568" y="1213"/>
                      <a:pt x="557" y="1213"/>
                    </a:cubicBezTo>
                    <a:cubicBezTo>
                      <a:pt x="535" y="1202"/>
                      <a:pt x="523" y="1191"/>
                      <a:pt x="512" y="1169"/>
                    </a:cubicBezTo>
                    <a:cubicBezTo>
                      <a:pt x="490" y="1147"/>
                      <a:pt x="479" y="1124"/>
                      <a:pt x="468" y="1102"/>
                    </a:cubicBezTo>
                    <a:cubicBezTo>
                      <a:pt x="468" y="1090"/>
                      <a:pt x="456" y="1068"/>
                      <a:pt x="456" y="1058"/>
                    </a:cubicBezTo>
                    <a:lnTo>
                      <a:pt x="456" y="1035"/>
                    </a:lnTo>
                    <a:lnTo>
                      <a:pt x="456" y="1024"/>
                    </a:lnTo>
                    <a:cubicBezTo>
                      <a:pt x="456" y="1013"/>
                      <a:pt x="446" y="991"/>
                      <a:pt x="446" y="979"/>
                    </a:cubicBezTo>
                    <a:cubicBezTo>
                      <a:pt x="446" y="969"/>
                      <a:pt x="446" y="969"/>
                      <a:pt x="456" y="969"/>
                    </a:cubicBezTo>
                    <a:lnTo>
                      <a:pt x="456" y="957"/>
                    </a:lnTo>
                    <a:cubicBezTo>
                      <a:pt x="468" y="957"/>
                      <a:pt x="468" y="957"/>
                      <a:pt x="468" y="946"/>
                    </a:cubicBezTo>
                    <a:cubicBezTo>
                      <a:pt x="479" y="946"/>
                      <a:pt x="479" y="935"/>
                      <a:pt x="479" y="935"/>
                    </a:cubicBezTo>
                    <a:cubicBezTo>
                      <a:pt x="501" y="924"/>
                      <a:pt x="512" y="913"/>
                      <a:pt x="535" y="913"/>
                    </a:cubicBezTo>
                    <a:lnTo>
                      <a:pt x="557" y="913"/>
                    </a:lnTo>
                    <a:cubicBezTo>
                      <a:pt x="568" y="907"/>
                      <a:pt x="576" y="905"/>
                      <a:pt x="584" y="905"/>
                    </a:cubicBezTo>
                    <a:cubicBezTo>
                      <a:pt x="593" y="905"/>
                      <a:pt x="601" y="907"/>
                      <a:pt x="612" y="913"/>
                    </a:cubicBezTo>
                    <a:cubicBezTo>
                      <a:pt x="634" y="913"/>
                      <a:pt x="646" y="880"/>
                      <a:pt x="634" y="868"/>
                    </a:cubicBezTo>
                    <a:cubicBezTo>
                      <a:pt x="634" y="857"/>
                      <a:pt x="634" y="857"/>
                      <a:pt x="624" y="857"/>
                    </a:cubicBezTo>
                    <a:cubicBezTo>
                      <a:pt x="601" y="846"/>
                      <a:pt x="579" y="835"/>
                      <a:pt x="545" y="835"/>
                    </a:cubicBezTo>
                    <a:cubicBezTo>
                      <a:pt x="523" y="824"/>
                      <a:pt x="490" y="824"/>
                      <a:pt x="468" y="813"/>
                    </a:cubicBezTo>
                    <a:cubicBezTo>
                      <a:pt x="456" y="801"/>
                      <a:pt x="446" y="801"/>
                      <a:pt x="446" y="791"/>
                    </a:cubicBezTo>
                    <a:lnTo>
                      <a:pt x="434" y="791"/>
                    </a:lnTo>
                    <a:cubicBezTo>
                      <a:pt x="434" y="779"/>
                      <a:pt x="434" y="779"/>
                      <a:pt x="423" y="779"/>
                    </a:cubicBezTo>
                    <a:lnTo>
                      <a:pt x="423" y="768"/>
                    </a:lnTo>
                    <a:cubicBezTo>
                      <a:pt x="423" y="768"/>
                      <a:pt x="423" y="757"/>
                      <a:pt x="412" y="757"/>
                    </a:cubicBezTo>
                    <a:lnTo>
                      <a:pt x="412" y="746"/>
                    </a:lnTo>
                    <a:cubicBezTo>
                      <a:pt x="412" y="735"/>
                      <a:pt x="412" y="724"/>
                      <a:pt x="401" y="712"/>
                    </a:cubicBezTo>
                    <a:lnTo>
                      <a:pt x="401" y="702"/>
                    </a:lnTo>
                    <a:lnTo>
                      <a:pt x="423" y="679"/>
                    </a:lnTo>
                    <a:cubicBezTo>
                      <a:pt x="434" y="679"/>
                      <a:pt x="446" y="668"/>
                      <a:pt x="456" y="657"/>
                    </a:cubicBezTo>
                    <a:lnTo>
                      <a:pt x="456" y="668"/>
                    </a:lnTo>
                    <a:lnTo>
                      <a:pt x="490" y="635"/>
                    </a:lnTo>
                    <a:cubicBezTo>
                      <a:pt x="501" y="635"/>
                      <a:pt x="512" y="623"/>
                      <a:pt x="535" y="623"/>
                    </a:cubicBezTo>
                    <a:lnTo>
                      <a:pt x="535" y="613"/>
                    </a:lnTo>
                    <a:cubicBezTo>
                      <a:pt x="545" y="623"/>
                      <a:pt x="557" y="623"/>
                      <a:pt x="568" y="635"/>
                    </a:cubicBezTo>
                    <a:cubicBezTo>
                      <a:pt x="579" y="635"/>
                      <a:pt x="590" y="635"/>
                      <a:pt x="590" y="623"/>
                    </a:cubicBezTo>
                    <a:cubicBezTo>
                      <a:pt x="612" y="635"/>
                      <a:pt x="624" y="635"/>
                      <a:pt x="646" y="635"/>
                    </a:cubicBezTo>
                    <a:cubicBezTo>
                      <a:pt x="646" y="623"/>
                      <a:pt x="646" y="623"/>
                      <a:pt x="634" y="613"/>
                    </a:cubicBezTo>
                    <a:lnTo>
                      <a:pt x="634" y="601"/>
                    </a:lnTo>
                    <a:cubicBezTo>
                      <a:pt x="646" y="601"/>
                      <a:pt x="657" y="590"/>
                      <a:pt x="668" y="590"/>
                    </a:cubicBezTo>
                    <a:cubicBezTo>
                      <a:pt x="679" y="590"/>
                      <a:pt x="690" y="579"/>
                      <a:pt x="690" y="579"/>
                    </a:cubicBezTo>
                    <a:cubicBezTo>
                      <a:pt x="690" y="568"/>
                      <a:pt x="690" y="568"/>
                      <a:pt x="679" y="557"/>
                    </a:cubicBezTo>
                    <a:cubicBezTo>
                      <a:pt x="668" y="546"/>
                      <a:pt x="646" y="546"/>
                      <a:pt x="624" y="534"/>
                    </a:cubicBezTo>
                    <a:lnTo>
                      <a:pt x="624" y="524"/>
                    </a:lnTo>
                    <a:cubicBezTo>
                      <a:pt x="624" y="501"/>
                      <a:pt x="612" y="490"/>
                      <a:pt x="601" y="479"/>
                    </a:cubicBezTo>
                    <a:cubicBezTo>
                      <a:pt x="590" y="468"/>
                      <a:pt x="579" y="457"/>
                      <a:pt x="579" y="445"/>
                    </a:cubicBezTo>
                    <a:cubicBezTo>
                      <a:pt x="568" y="435"/>
                      <a:pt x="557" y="423"/>
                      <a:pt x="557" y="412"/>
                    </a:cubicBezTo>
                    <a:lnTo>
                      <a:pt x="557" y="401"/>
                    </a:lnTo>
                    <a:lnTo>
                      <a:pt x="557" y="379"/>
                    </a:lnTo>
                    <a:lnTo>
                      <a:pt x="557" y="356"/>
                    </a:lnTo>
                    <a:cubicBezTo>
                      <a:pt x="545" y="334"/>
                      <a:pt x="545" y="323"/>
                      <a:pt x="545" y="312"/>
                    </a:cubicBezTo>
                    <a:cubicBezTo>
                      <a:pt x="545" y="301"/>
                      <a:pt x="535" y="290"/>
                      <a:pt x="535" y="279"/>
                    </a:cubicBezTo>
                    <a:lnTo>
                      <a:pt x="535" y="212"/>
                    </a:lnTo>
                    <a:lnTo>
                      <a:pt x="535" y="201"/>
                    </a:lnTo>
                    <a:cubicBezTo>
                      <a:pt x="535" y="190"/>
                      <a:pt x="535" y="178"/>
                      <a:pt x="545" y="168"/>
                    </a:cubicBezTo>
                    <a:cubicBezTo>
                      <a:pt x="545" y="156"/>
                      <a:pt x="545" y="134"/>
                      <a:pt x="557" y="123"/>
                    </a:cubicBezTo>
                    <a:cubicBezTo>
                      <a:pt x="557" y="112"/>
                      <a:pt x="557" y="101"/>
                      <a:pt x="545" y="89"/>
                    </a:cubicBezTo>
                    <a:cubicBezTo>
                      <a:pt x="557" y="89"/>
                      <a:pt x="557" y="79"/>
                      <a:pt x="557" y="79"/>
                    </a:cubicBezTo>
                    <a:lnTo>
                      <a:pt x="624" y="79"/>
                    </a:lnTo>
                    <a:cubicBezTo>
                      <a:pt x="628" y="80"/>
                      <a:pt x="632" y="81"/>
                      <a:pt x="636" y="81"/>
                    </a:cubicBezTo>
                    <a:cubicBezTo>
                      <a:pt x="659" y="81"/>
                      <a:pt x="667" y="54"/>
                      <a:pt x="657" y="34"/>
                    </a:cubicBezTo>
                    <a:cubicBezTo>
                      <a:pt x="646" y="23"/>
                      <a:pt x="624" y="12"/>
                      <a:pt x="6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18"/>
              <p:cNvSpPr/>
              <p:nvPr/>
            </p:nvSpPr>
            <p:spPr>
              <a:xfrm>
                <a:off x="4016619" y="1887362"/>
                <a:ext cx="47377" cy="47342"/>
              </a:xfrm>
              <a:custGeom>
                <a:avLst/>
                <a:gdLst/>
                <a:ahLst/>
                <a:cxnLst/>
                <a:rect l="l" t="t" r="r" b="b"/>
                <a:pathLst>
                  <a:path w="1358" h="1357" extrusionOk="0">
                    <a:moveTo>
                      <a:pt x="594" y="0"/>
                    </a:moveTo>
                    <a:cubicBezTo>
                      <a:pt x="567" y="0"/>
                      <a:pt x="540" y="6"/>
                      <a:pt x="512" y="17"/>
                    </a:cubicBezTo>
                    <a:cubicBezTo>
                      <a:pt x="490" y="17"/>
                      <a:pt x="467" y="28"/>
                      <a:pt x="445" y="50"/>
                    </a:cubicBezTo>
                    <a:cubicBezTo>
                      <a:pt x="434" y="50"/>
                      <a:pt x="423" y="61"/>
                      <a:pt x="411" y="72"/>
                    </a:cubicBezTo>
                    <a:lnTo>
                      <a:pt x="367" y="117"/>
                    </a:lnTo>
                    <a:cubicBezTo>
                      <a:pt x="356" y="128"/>
                      <a:pt x="345" y="150"/>
                      <a:pt x="334" y="173"/>
                    </a:cubicBezTo>
                    <a:lnTo>
                      <a:pt x="334" y="195"/>
                    </a:lnTo>
                    <a:cubicBezTo>
                      <a:pt x="322" y="206"/>
                      <a:pt x="312" y="228"/>
                      <a:pt x="312" y="250"/>
                    </a:cubicBezTo>
                    <a:cubicBezTo>
                      <a:pt x="300" y="295"/>
                      <a:pt x="300" y="339"/>
                      <a:pt x="312" y="384"/>
                    </a:cubicBezTo>
                    <a:cubicBezTo>
                      <a:pt x="312" y="406"/>
                      <a:pt x="322" y="428"/>
                      <a:pt x="334" y="450"/>
                    </a:cubicBezTo>
                    <a:cubicBezTo>
                      <a:pt x="334" y="462"/>
                      <a:pt x="334" y="462"/>
                      <a:pt x="345" y="473"/>
                    </a:cubicBezTo>
                    <a:cubicBezTo>
                      <a:pt x="356" y="484"/>
                      <a:pt x="367" y="506"/>
                      <a:pt x="378" y="529"/>
                    </a:cubicBezTo>
                    <a:lnTo>
                      <a:pt x="367" y="539"/>
                    </a:lnTo>
                    <a:lnTo>
                      <a:pt x="312" y="595"/>
                    </a:lnTo>
                    <a:cubicBezTo>
                      <a:pt x="312" y="606"/>
                      <a:pt x="300" y="628"/>
                      <a:pt x="289" y="640"/>
                    </a:cubicBezTo>
                    <a:cubicBezTo>
                      <a:pt x="289" y="650"/>
                      <a:pt x="278" y="662"/>
                      <a:pt x="278" y="662"/>
                    </a:cubicBezTo>
                    <a:lnTo>
                      <a:pt x="267" y="650"/>
                    </a:lnTo>
                    <a:lnTo>
                      <a:pt x="256" y="640"/>
                    </a:lnTo>
                    <a:lnTo>
                      <a:pt x="233" y="618"/>
                    </a:lnTo>
                    <a:cubicBezTo>
                      <a:pt x="223" y="606"/>
                      <a:pt x="211" y="606"/>
                      <a:pt x="201" y="595"/>
                    </a:cubicBezTo>
                    <a:lnTo>
                      <a:pt x="167" y="595"/>
                    </a:lnTo>
                    <a:cubicBezTo>
                      <a:pt x="150" y="590"/>
                      <a:pt x="145" y="587"/>
                      <a:pt x="139" y="587"/>
                    </a:cubicBezTo>
                    <a:cubicBezTo>
                      <a:pt x="134" y="587"/>
                      <a:pt x="128" y="590"/>
                      <a:pt x="112" y="595"/>
                    </a:cubicBezTo>
                    <a:lnTo>
                      <a:pt x="100" y="595"/>
                    </a:lnTo>
                    <a:cubicBezTo>
                      <a:pt x="100" y="595"/>
                      <a:pt x="89" y="595"/>
                      <a:pt x="89" y="606"/>
                    </a:cubicBezTo>
                    <a:cubicBezTo>
                      <a:pt x="78" y="606"/>
                      <a:pt x="78" y="606"/>
                      <a:pt x="67" y="618"/>
                    </a:cubicBezTo>
                    <a:lnTo>
                      <a:pt x="45" y="640"/>
                    </a:lnTo>
                    <a:cubicBezTo>
                      <a:pt x="33" y="650"/>
                      <a:pt x="23" y="673"/>
                      <a:pt x="23" y="684"/>
                    </a:cubicBezTo>
                    <a:cubicBezTo>
                      <a:pt x="11" y="684"/>
                      <a:pt x="11" y="717"/>
                      <a:pt x="0" y="729"/>
                    </a:cubicBezTo>
                    <a:lnTo>
                      <a:pt x="0" y="751"/>
                    </a:lnTo>
                    <a:lnTo>
                      <a:pt x="0" y="773"/>
                    </a:lnTo>
                    <a:cubicBezTo>
                      <a:pt x="0" y="795"/>
                      <a:pt x="0" y="806"/>
                      <a:pt x="11" y="828"/>
                    </a:cubicBezTo>
                    <a:cubicBezTo>
                      <a:pt x="11" y="840"/>
                      <a:pt x="23" y="851"/>
                      <a:pt x="23" y="862"/>
                    </a:cubicBezTo>
                    <a:lnTo>
                      <a:pt x="23" y="851"/>
                    </a:lnTo>
                    <a:cubicBezTo>
                      <a:pt x="33" y="884"/>
                      <a:pt x="45" y="907"/>
                      <a:pt x="67" y="917"/>
                    </a:cubicBezTo>
                    <a:cubicBezTo>
                      <a:pt x="78" y="940"/>
                      <a:pt x="89" y="951"/>
                      <a:pt x="100" y="973"/>
                    </a:cubicBezTo>
                    <a:cubicBezTo>
                      <a:pt x="122" y="996"/>
                      <a:pt x="144" y="1018"/>
                      <a:pt x="178" y="1029"/>
                    </a:cubicBezTo>
                    <a:cubicBezTo>
                      <a:pt x="189" y="1029"/>
                      <a:pt x="201" y="1040"/>
                      <a:pt x="211" y="1040"/>
                    </a:cubicBezTo>
                    <a:cubicBezTo>
                      <a:pt x="233" y="1040"/>
                      <a:pt x="245" y="1029"/>
                      <a:pt x="256" y="1018"/>
                    </a:cubicBezTo>
                    <a:cubicBezTo>
                      <a:pt x="267" y="1018"/>
                      <a:pt x="278" y="1006"/>
                      <a:pt x="289" y="1006"/>
                    </a:cubicBezTo>
                    <a:cubicBezTo>
                      <a:pt x="300" y="984"/>
                      <a:pt x="312" y="973"/>
                      <a:pt x="322" y="951"/>
                    </a:cubicBezTo>
                    <a:lnTo>
                      <a:pt x="322" y="929"/>
                    </a:lnTo>
                    <a:cubicBezTo>
                      <a:pt x="334" y="917"/>
                      <a:pt x="334" y="917"/>
                      <a:pt x="334" y="907"/>
                    </a:cubicBezTo>
                    <a:lnTo>
                      <a:pt x="345" y="917"/>
                    </a:lnTo>
                    <a:cubicBezTo>
                      <a:pt x="356" y="929"/>
                      <a:pt x="367" y="929"/>
                      <a:pt x="389" y="940"/>
                    </a:cubicBezTo>
                    <a:lnTo>
                      <a:pt x="423" y="940"/>
                    </a:lnTo>
                    <a:cubicBezTo>
                      <a:pt x="423" y="951"/>
                      <a:pt x="411" y="962"/>
                      <a:pt x="411" y="962"/>
                    </a:cubicBezTo>
                    <a:lnTo>
                      <a:pt x="411" y="973"/>
                    </a:lnTo>
                    <a:cubicBezTo>
                      <a:pt x="401" y="984"/>
                      <a:pt x="401" y="996"/>
                      <a:pt x="401" y="1006"/>
                    </a:cubicBezTo>
                    <a:cubicBezTo>
                      <a:pt x="389" y="1029"/>
                      <a:pt x="389" y="1051"/>
                      <a:pt x="389" y="1062"/>
                    </a:cubicBezTo>
                    <a:cubicBezTo>
                      <a:pt x="389" y="1085"/>
                      <a:pt x="389" y="1095"/>
                      <a:pt x="401" y="1107"/>
                    </a:cubicBezTo>
                    <a:lnTo>
                      <a:pt x="401" y="1118"/>
                    </a:lnTo>
                    <a:cubicBezTo>
                      <a:pt x="401" y="1129"/>
                      <a:pt x="401" y="1140"/>
                      <a:pt x="411" y="1162"/>
                    </a:cubicBezTo>
                    <a:cubicBezTo>
                      <a:pt x="423" y="1184"/>
                      <a:pt x="423" y="1196"/>
                      <a:pt x="434" y="1207"/>
                    </a:cubicBezTo>
                    <a:cubicBezTo>
                      <a:pt x="445" y="1218"/>
                      <a:pt x="456" y="1229"/>
                      <a:pt x="467" y="1229"/>
                    </a:cubicBezTo>
                    <a:lnTo>
                      <a:pt x="467" y="1240"/>
                    </a:lnTo>
                    <a:cubicBezTo>
                      <a:pt x="478" y="1240"/>
                      <a:pt x="490" y="1251"/>
                      <a:pt x="500" y="1251"/>
                    </a:cubicBezTo>
                    <a:cubicBezTo>
                      <a:pt x="500" y="1263"/>
                      <a:pt x="500" y="1263"/>
                      <a:pt x="512" y="1263"/>
                    </a:cubicBezTo>
                    <a:lnTo>
                      <a:pt x="589" y="1263"/>
                    </a:lnTo>
                    <a:cubicBezTo>
                      <a:pt x="601" y="1263"/>
                      <a:pt x="601" y="1251"/>
                      <a:pt x="612" y="1251"/>
                    </a:cubicBezTo>
                    <a:cubicBezTo>
                      <a:pt x="612" y="1251"/>
                      <a:pt x="623" y="1251"/>
                      <a:pt x="623" y="1240"/>
                    </a:cubicBezTo>
                    <a:cubicBezTo>
                      <a:pt x="634" y="1251"/>
                      <a:pt x="634" y="1263"/>
                      <a:pt x="645" y="1273"/>
                    </a:cubicBezTo>
                    <a:lnTo>
                      <a:pt x="678" y="1307"/>
                    </a:lnTo>
                    <a:cubicBezTo>
                      <a:pt x="701" y="1318"/>
                      <a:pt x="712" y="1329"/>
                      <a:pt x="734" y="1340"/>
                    </a:cubicBezTo>
                    <a:cubicBezTo>
                      <a:pt x="757" y="1352"/>
                      <a:pt x="779" y="1352"/>
                      <a:pt x="801" y="1352"/>
                    </a:cubicBezTo>
                    <a:cubicBezTo>
                      <a:pt x="809" y="1355"/>
                      <a:pt x="816" y="1356"/>
                      <a:pt x="824" y="1356"/>
                    </a:cubicBezTo>
                    <a:cubicBezTo>
                      <a:pt x="839" y="1356"/>
                      <a:pt x="857" y="1352"/>
                      <a:pt x="879" y="1352"/>
                    </a:cubicBezTo>
                    <a:lnTo>
                      <a:pt x="945" y="1318"/>
                    </a:lnTo>
                    <a:cubicBezTo>
                      <a:pt x="967" y="1296"/>
                      <a:pt x="979" y="1285"/>
                      <a:pt x="990" y="1263"/>
                    </a:cubicBezTo>
                    <a:cubicBezTo>
                      <a:pt x="1024" y="1218"/>
                      <a:pt x="1034" y="1184"/>
                      <a:pt x="1046" y="1140"/>
                    </a:cubicBezTo>
                    <a:cubicBezTo>
                      <a:pt x="1046" y="1118"/>
                      <a:pt x="1056" y="1085"/>
                      <a:pt x="1056" y="1051"/>
                    </a:cubicBezTo>
                    <a:cubicBezTo>
                      <a:pt x="1046" y="1029"/>
                      <a:pt x="1046" y="996"/>
                      <a:pt x="1046" y="973"/>
                    </a:cubicBezTo>
                    <a:lnTo>
                      <a:pt x="1046" y="973"/>
                    </a:lnTo>
                    <a:cubicBezTo>
                      <a:pt x="1056" y="984"/>
                      <a:pt x="1079" y="996"/>
                      <a:pt x="1101" y="1006"/>
                    </a:cubicBezTo>
                    <a:cubicBezTo>
                      <a:pt x="1116" y="1006"/>
                      <a:pt x="1131" y="1012"/>
                      <a:pt x="1145" y="1012"/>
                    </a:cubicBezTo>
                    <a:cubicBezTo>
                      <a:pt x="1153" y="1012"/>
                      <a:pt x="1160" y="1010"/>
                      <a:pt x="1168" y="1006"/>
                    </a:cubicBezTo>
                    <a:cubicBezTo>
                      <a:pt x="1179" y="1006"/>
                      <a:pt x="1212" y="1006"/>
                      <a:pt x="1224" y="996"/>
                    </a:cubicBezTo>
                    <a:cubicBezTo>
                      <a:pt x="1257" y="984"/>
                      <a:pt x="1279" y="962"/>
                      <a:pt x="1301" y="940"/>
                    </a:cubicBezTo>
                    <a:cubicBezTo>
                      <a:pt x="1323" y="907"/>
                      <a:pt x="1346" y="873"/>
                      <a:pt x="1357" y="828"/>
                    </a:cubicBezTo>
                    <a:lnTo>
                      <a:pt x="1357" y="773"/>
                    </a:lnTo>
                    <a:lnTo>
                      <a:pt x="1357" y="729"/>
                    </a:lnTo>
                    <a:cubicBezTo>
                      <a:pt x="1357" y="695"/>
                      <a:pt x="1346" y="662"/>
                      <a:pt x="1335" y="628"/>
                    </a:cubicBezTo>
                    <a:cubicBezTo>
                      <a:pt x="1323" y="618"/>
                      <a:pt x="1313" y="595"/>
                      <a:pt x="1301" y="584"/>
                    </a:cubicBezTo>
                    <a:cubicBezTo>
                      <a:pt x="1301" y="573"/>
                      <a:pt x="1301" y="573"/>
                      <a:pt x="1290" y="561"/>
                    </a:cubicBezTo>
                    <a:lnTo>
                      <a:pt x="1257" y="529"/>
                    </a:lnTo>
                    <a:cubicBezTo>
                      <a:pt x="1246" y="517"/>
                      <a:pt x="1234" y="517"/>
                      <a:pt x="1224" y="506"/>
                    </a:cubicBezTo>
                    <a:cubicBezTo>
                      <a:pt x="1234" y="484"/>
                      <a:pt x="1246" y="450"/>
                      <a:pt x="1246" y="417"/>
                    </a:cubicBezTo>
                    <a:cubicBezTo>
                      <a:pt x="1268" y="373"/>
                      <a:pt x="1268" y="317"/>
                      <a:pt x="1246" y="262"/>
                    </a:cubicBezTo>
                    <a:cubicBezTo>
                      <a:pt x="1234" y="239"/>
                      <a:pt x="1224" y="217"/>
                      <a:pt x="1202" y="195"/>
                    </a:cubicBezTo>
                    <a:lnTo>
                      <a:pt x="1168" y="161"/>
                    </a:lnTo>
                    <a:cubicBezTo>
                      <a:pt x="1168" y="161"/>
                      <a:pt x="1157" y="161"/>
                      <a:pt x="1157" y="150"/>
                    </a:cubicBezTo>
                    <a:lnTo>
                      <a:pt x="1145" y="139"/>
                    </a:lnTo>
                    <a:cubicBezTo>
                      <a:pt x="1135" y="128"/>
                      <a:pt x="1113" y="117"/>
                      <a:pt x="1090" y="106"/>
                    </a:cubicBezTo>
                    <a:cubicBezTo>
                      <a:pt x="1090" y="106"/>
                      <a:pt x="1079" y="106"/>
                      <a:pt x="1068" y="94"/>
                    </a:cubicBezTo>
                    <a:cubicBezTo>
                      <a:pt x="1034" y="94"/>
                      <a:pt x="1012" y="84"/>
                      <a:pt x="979" y="84"/>
                    </a:cubicBezTo>
                    <a:cubicBezTo>
                      <a:pt x="957" y="94"/>
                      <a:pt x="935" y="94"/>
                      <a:pt x="912" y="94"/>
                    </a:cubicBezTo>
                    <a:cubicBezTo>
                      <a:pt x="868" y="117"/>
                      <a:pt x="846" y="150"/>
                      <a:pt x="823" y="195"/>
                    </a:cubicBezTo>
                    <a:cubicBezTo>
                      <a:pt x="823" y="183"/>
                      <a:pt x="823" y="183"/>
                      <a:pt x="812" y="173"/>
                    </a:cubicBezTo>
                    <a:cubicBezTo>
                      <a:pt x="812" y="150"/>
                      <a:pt x="801" y="139"/>
                      <a:pt x="790" y="117"/>
                    </a:cubicBezTo>
                    <a:cubicBezTo>
                      <a:pt x="779" y="117"/>
                      <a:pt x="779" y="106"/>
                      <a:pt x="779" y="106"/>
                    </a:cubicBezTo>
                    <a:lnTo>
                      <a:pt x="734" y="61"/>
                    </a:lnTo>
                    <a:cubicBezTo>
                      <a:pt x="734" y="61"/>
                      <a:pt x="723" y="61"/>
                      <a:pt x="723" y="50"/>
                    </a:cubicBezTo>
                    <a:cubicBezTo>
                      <a:pt x="712" y="39"/>
                      <a:pt x="690" y="28"/>
                      <a:pt x="668" y="17"/>
                    </a:cubicBezTo>
                    <a:cubicBezTo>
                      <a:pt x="645" y="6"/>
                      <a:pt x="620" y="0"/>
                      <a:pt x="59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18"/>
              <p:cNvSpPr/>
              <p:nvPr/>
            </p:nvSpPr>
            <p:spPr>
              <a:xfrm>
                <a:off x="4037552" y="1923855"/>
                <a:ext cx="7396" cy="10292"/>
              </a:xfrm>
              <a:custGeom>
                <a:avLst/>
                <a:gdLst/>
                <a:ahLst/>
                <a:cxnLst/>
                <a:rect l="l" t="t" r="r" b="b"/>
                <a:pathLst>
                  <a:path w="212" h="295" extrusionOk="0">
                    <a:moveTo>
                      <a:pt x="189" y="0"/>
                    </a:moveTo>
                    <a:cubicBezTo>
                      <a:pt x="178" y="0"/>
                      <a:pt x="167" y="8"/>
                      <a:pt x="167" y="16"/>
                    </a:cubicBezTo>
                    <a:cubicBezTo>
                      <a:pt x="157" y="16"/>
                      <a:pt x="157" y="27"/>
                      <a:pt x="157" y="27"/>
                    </a:cubicBezTo>
                    <a:lnTo>
                      <a:pt x="157" y="39"/>
                    </a:lnTo>
                    <a:cubicBezTo>
                      <a:pt x="145" y="39"/>
                      <a:pt x="145" y="49"/>
                      <a:pt x="145" y="49"/>
                    </a:cubicBezTo>
                    <a:cubicBezTo>
                      <a:pt x="145" y="61"/>
                      <a:pt x="145" y="61"/>
                      <a:pt x="134" y="61"/>
                    </a:cubicBezTo>
                    <a:lnTo>
                      <a:pt x="134" y="72"/>
                    </a:lnTo>
                    <a:cubicBezTo>
                      <a:pt x="134" y="83"/>
                      <a:pt x="123" y="83"/>
                      <a:pt x="123" y="83"/>
                    </a:cubicBezTo>
                    <a:cubicBezTo>
                      <a:pt x="123" y="94"/>
                      <a:pt x="112" y="105"/>
                      <a:pt x="112" y="105"/>
                    </a:cubicBezTo>
                    <a:cubicBezTo>
                      <a:pt x="101" y="105"/>
                      <a:pt x="101" y="116"/>
                      <a:pt x="101" y="116"/>
                    </a:cubicBezTo>
                    <a:cubicBezTo>
                      <a:pt x="101" y="116"/>
                      <a:pt x="90" y="116"/>
                      <a:pt x="90" y="128"/>
                    </a:cubicBezTo>
                    <a:cubicBezTo>
                      <a:pt x="78" y="128"/>
                      <a:pt x="78" y="138"/>
                      <a:pt x="68" y="138"/>
                    </a:cubicBezTo>
                    <a:lnTo>
                      <a:pt x="45" y="161"/>
                    </a:lnTo>
                    <a:lnTo>
                      <a:pt x="34" y="161"/>
                    </a:lnTo>
                    <a:cubicBezTo>
                      <a:pt x="23" y="172"/>
                      <a:pt x="23" y="172"/>
                      <a:pt x="12" y="172"/>
                    </a:cubicBezTo>
                    <a:cubicBezTo>
                      <a:pt x="12" y="183"/>
                      <a:pt x="1" y="194"/>
                      <a:pt x="12" y="205"/>
                    </a:cubicBezTo>
                    <a:cubicBezTo>
                      <a:pt x="12" y="205"/>
                      <a:pt x="23" y="205"/>
                      <a:pt x="23" y="194"/>
                    </a:cubicBezTo>
                    <a:cubicBezTo>
                      <a:pt x="34" y="205"/>
                      <a:pt x="34" y="217"/>
                      <a:pt x="45" y="227"/>
                    </a:cubicBezTo>
                    <a:lnTo>
                      <a:pt x="78" y="261"/>
                    </a:lnTo>
                    <a:cubicBezTo>
                      <a:pt x="101" y="272"/>
                      <a:pt x="112" y="283"/>
                      <a:pt x="123" y="294"/>
                    </a:cubicBezTo>
                    <a:lnTo>
                      <a:pt x="134" y="283"/>
                    </a:lnTo>
                    <a:cubicBezTo>
                      <a:pt x="134" y="272"/>
                      <a:pt x="145" y="261"/>
                      <a:pt x="145" y="250"/>
                    </a:cubicBezTo>
                    <a:lnTo>
                      <a:pt x="145" y="227"/>
                    </a:lnTo>
                    <a:cubicBezTo>
                      <a:pt x="157" y="205"/>
                      <a:pt x="167" y="183"/>
                      <a:pt x="167" y="161"/>
                    </a:cubicBezTo>
                    <a:cubicBezTo>
                      <a:pt x="190" y="128"/>
                      <a:pt x="212" y="94"/>
                      <a:pt x="212" y="49"/>
                    </a:cubicBezTo>
                    <a:lnTo>
                      <a:pt x="212" y="27"/>
                    </a:lnTo>
                    <a:cubicBezTo>
                      <a:pt x="212" y="16"/>
                      <a:pt x="212" y="5"/>
                      <a:pt x="201" y="5"/>
                    </a:cubicBezTo>
                    <a:cubicBezTo>
                      <a:pt x="198" y="2"/>
                      <a:pt x="193" y="0"/>
                      <a:pt x="1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18"/>
              <p:cNvSpPr/>
              <p:nvPr/>
            </p:nvSpPr>
            <p:spPr>
              <a:xfrm>
                <a:off x="4017770" y="1887920"/>
                <a:ext cx="42319" cy="43505"/>
              </a:xfrm>
              <a:custGeom>
                <a:avLst/>
                <a:gdLst/>
                <a:ahLst/>
                <a:cxnLst/>
                <a:rect l="l" t="t" r="r" b="b"/>
                <a:pathLst>
                  <a:path w="1213" h="1247" extrusionOk="0">
                    <a:moveTo>
                      <a:pt x="645" y="1"/>
                    </a:moveTo>
                    <a:cubicBezTo>
                      <a:pt x="635" y="12"/>
                      <a:pt x="635" y="23"/>
                      <a:pt x="645" y="23"/>
                    </a:cubicBezTo>
                    <a:cubicBezTo>
                      <a:pt x="657" y="45"/>
                      <a:pt x="679" y="68"/>
                      <a:pt x="690" y="90"/>
                    </a:cubicBezTo>
                    <a:lnTo>
                      <a:pt x="690" y="112"/>
                    </a:lnTo>
                    <a:cubicBezTo>
                      <a:pt x="690" y="123"/>
                      <a:pt x="701" y="123"/>
                      <a:pt x="701" y="134"/>
                    </a:cubicBezTo>
                    <a:cubicBezTo>
                      <a:pt x="712" y="179"/>
                      <a:pt x="712" y="212"/>
                      <a:pt x="712" y="256"/>
                    </a:cubicBezTo>
                    <a:cubicBezTo>
                      <a:pt x="701" y="268"/>
                      <a:pt x="701" y="268"/>
                      <a:pt x="701" y="279"/>
                    </a:cubicBezTo>
                    <a:cubicBezTo>
                      <a:pt x="701" y="290"/>
                      <a:pt x="690" y="301"/>
                      <a:pt x="690" y="312"/>
                    </a:cubicBezTo>
                    <a:cubicBezTo>
                      <a:pt x="645" y="390"/>
                      <a:pt x="568" y="424"/>
                      <a:pt x="490" y="434"/>
                    </a:cubicBezTo>
                    <a:cubicBezTo>
                      <a:pt x="423" y="434"/>
                      <a:pt x="356" y="390"/>
                      <a:pt x="345" y="323"/>
                    </a:cubicBezTo>
                    <a:cubicBezTo>
                      <a:pt x="345" y="312"/>
                      <a:pt x="334" y="301"/>
                      <a:pt x="312" y="301"/>
                    </a:cubicBezTo>
                    <a:cubicBezTo>
                      <a:pt x="301" y="301"/>
                      <a:pt x="301" y="323"/>
                      <a:pt x="289" y="335"/>
                    </a:cubicBezTo>
                    <a:cubicBezTo>
                      <a:pt x="289" y="345"/>
                      <a:pt x="301" y="368"/>
                      <a:pt x="301" y="379"/>
                    </a:cubicBezTo>
                    <a:cubicBezTo>
                      <a:pt x="289" y="434"/>
                      <a:pt x="312" y="479"/>
                      <a:pt x="356" y="501"/>
                    </a:cubicBezTo>
                    <a:lnTo>
                      <a:pt x="345" y="513"/>
                    </a:lnTo>
                    <a:lnTo>
                      <a:pt x="334" y="523"/>
                    </a:lnTo>
                    <a:lnTo>
                      <a:pt x="279" y="579"/>
                    </a:lnTo>
                    <a:cubicBezTo>
                      <a:pt x="279" y="590"/>
                      <a:pt x="267" y="602"/>
                      <a:pt x="256" y="624"/>
                    </a:cubicBezTo>
                    <a:cubicBezTo>
                      <a:pt x="256" y="634"/>
                      <a:pt x="245" y="646"/>
                      <a:pt x="245" y="646"/>
                    </a:cubicBezTo>
                    <a:lnTo>
                      <a:pt x="234" y="634"/>
                    </a:lnTo>
                    <a:lnTo>
                      <a:pt x="223" y="624"/>
                    </a:lnTo>
                    <a:lnTo>
                      <a:pt x="200" y="602"/>
                    </a:lnTo>
                    <a:cubicBezTo>
                      <a:pt x="190" y="590"/>
                      <a:pt x="178" y="590"/>
                      <a:pt x="168" y="590"/>
                    </a:cubicBezTo>
                    <a:lnTo>
                      <a:pt x="156" y="590"/>
                    </a:lnTo>
                    <a:cubicBezTo>
                      <a:pt x="134" y="579"/>
                      <a:pt x="111" y="579"/>
                      <a:pt x="89" y="579"/>
                    </a:cubicBezTo>
                    <a:cubicBezTo>
                      <a:pt x="79" y="579"/>
                      <a:pt x="67" y="579"/>
                      <a:pt x="67" y="590"/>
                    </a:cubicBezTo>
                    <a:cubicBezTo>
                      <a:pt x="34" y="602"/>
                      <a:pt x="12" y="612"/>
                      <a:pt x="0" y="634"/>
                    </a:cubicBezTo>
                    <a:cubicBezTo>
                      <a:pt x="0" y="657"/>
                      <a:pt x="0" y="679"/>
                      <a:pt x="12" y="701"/>
                    </a:cubicBezTo>
                    <a:cubicBezTo>
                      <a:pt x="19" y="709"/>
                      <a:pt x="33" y="717"/>
                      <a:pt x="44" y="717"/>
                    </a:cubicBezTo>
                    <a:cubicBezTo>
                      <a:pt x="49" y="717"/>
                      <a:pt x="53" y="716"/>
                      <a:pt x="56" y="713"/>
                    </a:cubicBezTo>
                    <a:lnTo>
                      <a:pt x="67" y="701"/>
                    </a:lnTo>
                    <a:lnTo>
                      <a:pt x="89" y="701"/>
                    </a:lnTo>
                    <a:cubicBezTo>
                      <a:pt x="101" y="701"/>
                      <a:pt x="111" y="713"/>
                      <a:pt x="123" y="713"/>
                    </a:cubicBezTo>
                    <a:lnTo>
                      <a:pt x="134" y="723"/>
                    </a:lnTo>
                    <a:cubicBezTo>
                      <a:pt x="145" y="723"/>
                      <a:pt x="145" y="735"/>
                      <a:pt x="156" y="735"/>
                    </a:cubicBezTo>
                    <a:cubicBezTo>
                      <a:pt x="168" y="735"/>
                      <a:pt x="168" y="746"/>
                      <a:pt x="178" y="746"/>
                    </a:cubicBezTo>
                    <a:lnTo>
                      <a:pt x="178" y="757"/>
                    </a:lnTo>
                    <a:lnTo>
                      <a:pt x="190" y="757"/>
                    </a:lnTo>
                    <a:cubicBezTo>
                      <a:pt x="212" y="779"/>
                      <a:pt x="212" y="802"/>
                      <a:pt x="223" y="835"/>
                    </a:cubicBezTo>
                    <a:cubicBezTo>
                      <a:pt x="234" y="835"/>
                      <a:pt x="234" y="846"/>
                      <a:pt x="234" y="846"/>
                    </a:cubicBezTo>
                    <a:lnTo>
                      <a:pt x="234" y="857"/>
                    </a:lnTo>
                    <a:lnTo>
                      <a:pt x="234" y="868"/>
                    </a:lnTo>
                    <a:lnTo>
                      <a:pt x="234" y="879"/>
                    </a:lnTo>
                    <a:lnTo>
                      <a:pt x="234" y="891"/>
                    </a:lnTo>
                    <a:lnTo>
                      <a:pt x="234" y="901"/>
                    </a:lnTo>
                    <a:cubicBezTo>
                      <a:pt x="234" y="924"/>
                      <a:pt x="234" y="946"/>
                      <a:pt x="256" y="957"/>
                    </a:cubicBezTo>
                    <a:cubicBezTo>
                      <a:pt x="256" y="968"/>
                      <a:pt x="267" y="968"/>
                      <a:pt x="267" y="968"/>
                    </a:cubicBezTo>
                    <a:cubicBezTo>
                      <a:pt x="279" y="957"/>
                      <a:pt x="279" y="946"/>
                      <a:pt x="289" y="935"/>
                    </a:cubicBezTo>
                    <a:lnTo>
                      <a:pt x="289" y="913"/>
                    </a:lnTo>
                    <a:cubicBezTo>
                      <a:pt x="301" y="901"/>
                      <a:pt x="301" y="901"/>
                      <a:pt x="301" y="891"/>
                    </a:cubicBezTo>
                    <a:lnTo>
                      <a:pt x="312" y="901"/>
                    </a:lnTo>
                    <a:cubicBezTo>
                      <a:pt x="323" y="868"/>
                      <a:pt x="323" y="835"/>
                      <a:pt x="323" y="802"/>
                    </a:cubicBezTo>
                    <a:cubicBezTo>
                      <a:pt x="334" y="802"/>
                      <a:pt x="334" y="790"/>
                      <a:pt x="345" y="790"/>
                    </a:cubicBezTo>
                    <a:lnTo>
                      <a:pt x="345" y="779"/>
                    </a:lnTo>
                    <a:lnTo>
                      <a:pt x="378" y="779"/>
                    </a:lnTo>
                    <a:cubicBezTo>
                      <a:pt x="390" y="768"/>
                      <a:pt x="401" y="746"/>
                      <a:pt x="401" y="735"/>
                    </a:cubicBezTo>
                    <a:lnTo>
                      <a:pt x="401" y="723"/>
                    </a:lnTo>
                    <a:lnTo>
                      <a:pt x="401" y="701"/>
                    </a:lnTo>
                    <a:lnTo>
                      <a:pt x="401" y="691"/>
                    </a:lnTo>
                    <a:lnTo>
                      <a:pt x="401" y="679"/>
                    </a:lnTo>
                    <a:lnTo>
                      <a:pt x="401" y="657"/>
                    </a:lnTo>
                    <a:lnTo>
                      <a:pt x="401" y="646"/>
                    </a:lnTo>
                    <a:lnTo>
                      <a:pt x="412" y="646"/>
                    </a:lnTo>
                    <a:lnTo>
                      <a:pt x="412" y="634"/>
                    </a:lnTo>
                    <a:cubicBezTo>
                      <a:pt x="412" y="634"/>
                      <a:pt x="412" y="624"/>
                      <a:pt x="423" y="624"/>
                    </a:cubicBezTo>
                    <a:lnTo>
                      <a:pt x="423" y="612"/>
                    </a:lnTo>
                    <a:cubicBezTo>
                      <a:pt x="434" y="612"/>
                      <a:pt x="434" y="612"/>
                      <a:pt x="445" y="602"/>
                    </a:cubicBezTo>
                    <a:cubicBezTo>
                      <a:pt x="457" y="602"/>
                      <a:pt x="457" y="590"/>
                      <a:pt x="467" y="590"/>
                    </a:cubicBezTo>
                    <a:lnTo>
                      <a:pt x="501" y="590"/>
                    </a:lnTo>
                    <a:cubicBezTo>
                      <a:pt x="501" y="579"/>
                      <a:pt x="512" y="579"/>
                      <a:pt x="512" y="579"/>
                    </a:cubicBezTo>
                    <a:lnTo>
                      <a:pt x="523" y="590"/>
                    </a:lnTo>
                    <a:lnTo>
                      <a:pt x="546" y="590"/>
                    </a:lnTo>
                    <a:cubicBezTo>
                      <a:pt x="556" y="590"/>
                      <a:pt x="568" y="590"/>
                      <a:pt x="579" y="579"/>
                    </a:cubicBezTo>
                    <a:cubicBezTo>
                      <a:pt x="590" y="568"/>
                      <a:pt x="612" y="557"/>
                      <a:pt x="635" y="545"/>
                    </a:cubicBezTo>
                    <a:cubicBezTo>
                      <a:pt x="645" y="545"/>
                      <a:pt x="645" y="535"/>
                      <a:pt x="645" y="535"/>
                    </a:cubicBezTo>
                    <a:cubicBezTo>
                      <a:pt x="657" y="535"/>
                      <a:pt x="668" y="535"/>
                      <a:pt x="679" y="523"/>
                    </a:cubicBezTo>
                    <a:lnTo>
                      <a:pt x="701" y="523"/>
                    </a:lnTo>
                    <a:lnTo>
                      <a:pt x="768" y="557"/>
                    </a:lnTo>
                    <a:lnTo>
                      <a:pt x="801" y="557"/>
                    </a:lnTo>
                    <a:cubicBezTo>
                      <a:pt x="813" y="568"/>
                      <a:pt x="823" y="579"/>
                      <a:pt x="846" y="590"/>
                    </a:cubicBezTo>
                    <a:cubicBezTo>
                      <a:pt x="852" y="593"/>
                      <a:pt x="858" y="595"/>
                      <a:pt x="862" y="595"/>
                    </a:cubicBezTo>
                    <a:cubicBezTo>
                      <a:pt x="874" y="595"/>
                      <a:pt x="879" y="587"/>
                      <a:pt x="879" y="579"/>
                    </a:cubicBezTo>
                    <a:lnTo>
                      <a:pt x="879" y="579"/>
                    </a:lnTo>
                    <a:cubicBezTo>
                      <a:pt x="879" y="602"/>
                      <a:pt x="868" y="634"/>
                      <a:pt x="868" y="657"/>
                    </a:cubicBezTo>
                    <a:lnTo>
                      <a:pt x="879" y="668"/>
                    </a:lnTo>
                    <a:cubicBezTo>
                      <a:pt x="879" y="701"/>
                      <a:pt x="879" y="723"/>
                      <a:pt x="890" y="746"/>
                    </a:cubicBezTo>
                    <a:cubicBezTo>
                      <a:pt x="868" y="768"/>
                      <a:pt x="857" y="790"/>
                      <a:pt x="835" y="812"/>
                    </a:cubicBezTo>
                    <a:cubicBezTo>
                      <a:pt x="835" y="812"/>
                      <a:pt x="823" y="824"/>
                      <a:pt x="813" y="824"/>
                    </a:cubicBezTo>
                    <a:cubicBezTo>
                      <a:pt x="801" y="835"/>
                      <a:pt x="779" y="835"/>
                      <a:pt x="768" y="846"/>
                    </a:cubicBezTo>
                    <a:lnTo>
                      <a:pt x="746" y="846"/>
                    </a:lnTo>
                    <a:cubicBezTo>
                      <a:pt x="734" y="846"/>
                      <a:pt x="724" y="846"/>
                      <a:pt x="712" y="835"/>
                    </a:cubicBezTo>
                    <a:cubicBezTo>
                      <a:pt x="701" y="835"/>
                      <a:pt x="701" y="824"/>
                      <a:pt x="690" y="812"/>
                    </a:cubicBezTo>
                    <a:lnTo>
                      <a:pt x="690" y="802"/>
                    </a:lnTo>
                    <a:lnTo>
                      <a:pt x="690" y="790"/>
                    </a:lnTo>
                    <a:lnTo>
                      <a:pt x="690" y="779"/>
                    </a:lnTo>
                    <a:cubicBezTo>
                      <a:pt x="701" y="735"/>
                      <a:pt x="712" y="701"/>
                      <a:pt x="701" y="657"/>
                    </a:cubicBezTo>
                    <a:cubicBezTo>
                      <a:pt x="701" y="646"/>
                      <a:pt x="690" y="634"/>
                      <a:pt x="679" y="634"/>
                    </a:cubicBezTo>
                    <a:cubicBezTo>
                      <a:pt x="668" y="634"/>
                      <a:pt x="657" y="646"/>
                      <a:pt x="657" y="657"/>
                    </a:cubicBezTo>
                    <a:lnTo>
                      <a:pt x="657" y="668"/>
                    </a:lnTo>
                    <a:lnTo>
                      <a:pt x="645" y="668"/>
                    </a:lnTo>
                    <a:cubicBezTo>
                      <a:pt x="641" y="666"/>
                      <a:pt x="637" y="665"/>
                      <a:pt x="634" y="665"/>
                    </a:cubicBezTo>
                    <a:cubicBezTo>
                      <a:pt x="619" y="665"/>
                      <a:pt x="610" y="683"/>
                      <a:pt x="601" y="701"/>
                    </a:cubicBezTo>
                    <a:lnTo>
                      <a:pt x="601" y="735"/>
                    </a:lnTo>
                    <a:lnTo>
                      <a:pt x="568" y="735"/>
                    </a:lnTo>
                    <a:cubicBezTo>
                      <a:pt x="479" y="757"/>
                      <a:pt x="412" y="812"/>
                      <a:pt x="368" y="891"/>
                    </a:cubicBezTo>
                    <a:cubicBezTo>
                      <a:pt x="368" y="901"/>
                      <a:pt x="368" y="913"/>
                      <a:pt x="356" y="924"/>
                    </a:cubicBezTo>
                    <a:lnTo>
                      <a:pt x="390" y="924"/>
                    </a:lnTo>
                    <a:cubicBezTo>
                      <a:pt x="390" y="935"/>
                      <a:pt x="378" y="946"/>
                      <a:pt x="378" y="946"/>
                    </a:cubicBezTo>
                    <a:lnTo>
                      <a:pt x="378" y="957"/>
                    </a:lnTo>
                    <a:cubicBezTo>
                      <a:pt x="368" y="968"/>
                      <a:pt x="368" y="980"/>
                      <a:pt x="368" y="990"/>
                    </a:cubicBezTo>
                    <a:cubicBezTo>
                      <a:pt x="356" y="1013"/>
                      <a:pt x="356" y="1035"/>
                      <a:pt x="356" y="1046"/>
                    </a:cubicBezTo>
                    <a:cubicBezTo>
                      <a:pt x="356" y="1069"/>
                      <a:pt x="356" y="1079"/>
                      <a:pt x="368" y="1091"/>
                    </a:cubicBezTo>
                    <a:lnTo>
                      <a:pt x="368" y="1102"/>
                    </a:lnTo>
                    <a:cubicBezTo>
                      <a:pt x="368" y="1113"/>
                      <a:pt x="368" y="1124"/>
                      <a:pt x="378" y="1146"/>
                    </a:cubicBezTo>
                    <a:cubicBezTo>
                      <a:pt x="390" y="1168"/>
                      <a:pt x="390" y="1180"/>
                      <a:pt x="401" y="1191"/>
                    </a:cubicBezTo>
                    <a:cubicBezTo>
                      <a:pt x="412" y="1202"/>
                      <a:pt x="423" y="1213"/>
                      <a:pt x="434" y="1213"/>
                    </a:cubicBezTo>
                    <a:lnTo>
                      <a:pt x="434" y="1224"/>
                    </a:lnTo>
                    <a:cubicBezTo>
                      <a:pt x="445" y="1224"/>
                      <a:pt x="457" y="1235"/>
                      <a:pt x="467" y="1235"/>
                    </a:cubicBezTo>
                    <a:cubicBezTo>
                      <a:pt x="467" y="1247"/>
                      <a:pt x="467" y="1247"/>
                      <a:pt x="479" y="1247"/>
                    </a:cubicBezTo>
                    <a:lnTo>
                      <a:pt x="556" y="1247"/>
                    </a:lnTo>
                    <a:lnTo>
                      <a:pt x="534" y="1224"/>
                    </a:lnTo>
                    <a:cubicBezTo>
                      <a:pt x="523" y="1202"/>
                      <a:pt x="512" y="1191"/>
                      <a:pt x="501" y="1180"/>
                    </a:cubicBezTo>
                    <a:lnTo>
                      <a:pt x="479" y="1158"/>
                    </a:lnTo>
                    <a:cubicBezTo>
                      <a:pt x="490" y="1146"/>
                      <a:pt x="490" y="1135"/>
                      <a:pt x="490" y="1124"/>
                    </a:cubicBezTo>
                    <a:lnTo>
                      <a:pt x="457" y="1024"/>
                    </a:lnTo>
                    <a:lnTo>
                      <a:pt x="457" y="980"/>
                    </a:lnTo>
                    <a:cubicBezTo>
                      <a:pt x="457" y="968"/>
                      <a:pt x="467" y="946"/>
                      <a:pt x="467" y="935"/>
                    </a:cubicBezTo>
                    <a:cubicBezTo>
                      <a:pt x="490" y="868"/>
                      <a:pt x="546" y="824"/>
                      <a:pt x="601" y="812"/>
                    </a:cubicBezTo>
                    <a:cubicBezTo>
                      <a:pt x="612" y="879"/>
                      <a:pt x="657" y="935"/>
                      <a:pt x="734" y="968"/>
                    </a:cubicBezTo>
                    <a:cubicBezTo>
                      <a:pt x="753" y="977"/>
                      <a:pt x="773" y="983"/>
                      <a:pt x="793" y="983"/>
                    </a:cubicBezTo>
                    <a:cubicBezTo>
                      <a:pt x="821" y="983"/>
                      <a:pt x="848" y="972"/>
                      <a:pt x="868" y="946"/>
                    </a:cubicBezTo>
                    <a:cubicBezTo>
                      <a:pt x="879" y="935"/>
                      <a:pt x="890" y="924"/>
                      <a:pt x="890" y="913"/>
                    </a:cubicBezTo>
                    <a:lnTo>
                      <a:pt x="912" y="913"/>
                    </a:lnTo>
                    <a:cubicBezTo>
                      <a:pt x="912" y="924"/>
                      <a:pt x="924" y="924"/>
                      <a:pt x="924" y="924"/>
                    </a:cubicBezTo>
                    <a:lnTo>
                      <a:pt x="924" y="935"/>
                    </a:lnTo>
                    <a:lnTo>
                      <a:pt x="934" y="935"/>
                    </a:lnTo>
                    <a:lnTo>
                      <a:pt x="934" y="946"/>
                    </a:lnTo>
                    <a:lnTo>
                      <a:pt x="946" y="946"/>
                    </a:lnTo>
                    <a:lnTo>
                      <a:pt x="946" y="968"/>
                    </a:lnTo>
                    <a:lnTo>
                      <a:pt x="946" y="980"/>
                    </a:lnTo>
                    <a:lnTo>
                      <a:pt x="946" y="990"/>
                    </a:lnTo>
                    <a:cubicBezTo>
                      <a:pt x="934" y="1002"/>
                      <a:pt x="924" y="1024"/>
                      <a:pt x="912" y="1046"/>
                    </a:cubicBezTo>
                    <a:cubicBezTo>
                      <a:pt x="912" y="1057"/>
                      <a:pt x="912" y="1091"/>
                      <a:pt x="924" y="1102"/>
                    </a:cubicBezTo>
                    <a:cubicBezTo>
                      <a:pt x="931" y="1110"/>
                      <a:pt x="939" y="1118"/>
                      <a:pt x="947" y="1118"/>
                    </a:cubicBezTo>
                    <a:cubicBezTo>
                      <a:pt x="950" y="1118"/>
                      <a:pt x="954" y="1116"/>
                      <a:pt x="957" y="1113"/>
                    </a:cubicBezTo>
                    <a:cubicBezTo>
                      <a:pt x="991" y="1079"/>
                      <a:pt x="1013" y="1046"/>
                      <a:pt x="1013" y="1002"/>
                    </a:cubicBezTo>
                    <a:lnTo>
                      <a:pt x="1013" y="957"/>
                    </a:lnTo>
                    <a:cubicBezTo>
                      <a:pt x="1013" y="968"/>
                      <a:pt x="1023" y="968"/>
                      <a:pt x="1023" y="968"/>
                    </a:cubicBezTo>
                    <a:cubicBezTo>
                      <a:pt x="1023" y="957"/>
                      <a:pt x="1023" y="935"/>
                      <a:pt x="1013" y="924"/>
                    </a:cubicBezTo>
                    <a:cubicBezTo>
                      <a:pt x="1013" y="891"/>
                      <a:pt x="991" y="868"/>
                      <a:pt x="979" y="857"/>
                    </a:cubicBezTo>
                    <a:cubicBezTo>
                      <a:pt x="979" y="846"/>
                      <a:pt x="968" y="846"/>
                      <a:pt x="968" y="835"/>
                    </a:cubicBezTo>
                    <a:cubicBezTo>
                      <a:pt x="968" y="835"/>
                      <a:pt x="968" y="824"/>
                      <a:pt x="957" y="824"/>
                    </a:cubicBezTo>
                    <a:cubicBezTo>
                      <a:pt x="957" y="812"/>
                      <a:pt x="946" y="812"/>
                      <a:pt x="946" y="802"/>
                    </a:cubicBezTo>
                    <a:cubicBezTo>
                      <a:pt x="946" y="802"/>
                      <a:pt x="957" y="790"/>
                      <a:pt x="957" y="779"/>
                    </a:cubicBezTo>
                    <a:lnTo>
                      <a:pt x="957" y="768"/>
                    </a:lnTo>
                    <a:cubicBezTo>
                      <a:pt x="968" y="746"/>
                      <a:pt x="968" y="735"/>
                      <a:pt x="968" y="723"/>
                    </a:cubicBezTo>
                    <a:cubicBezTo>
                      <a:pt x="979" y="713"/>
                      <a:pt x="979" y="701"/>
                      <a:pt x="979" y="701"/>
                    </a:cubicBezTo>
                    <a:lnTo>
                      <a:pt x="979" y="691"/>
                    </a:lnTo>
                    <a:lnTo>
                      <a:pt x="979" y="679"/>
                    </a:lnTo>
                    <a:cubicBezTo>
                      <a:pt x="991" y="668"/>
                      <a:pt x="1001" y="657"/>
                      <a:pt x="1001" y="634"/>
                    </a:cubicBezTo>
                    <a:cubicBezTo>
                      <a:pt x="1013" y="634"/>
                      <a:pt x="1013" y="624"/>
                      <a:pt x="1013" y="624"/>
                    </a:cubicBezTo>
                    <a:cubicBezTo>
                      <a:pt x="1013" y="612"/>
                      <a:pt x="1023" y="612"/>
                      <a:pt x="1023" y="602"/>
                    </a:cubicBezTo>
                    <a:cubicBezTo>
                      <a:pt x="1046" y="579"/>
                      <a:pt x="1068" y="557"/>
                      <a:pt x="1090" y="545"/>
                    </a:cubicBezTo>
                    <a:cubicBezTo>
                      <a:pt x="1102" y="535"/>
                      <a:pt x="1124" y="523"/>
                      <a:pt x="1135" y="523"/>
                    </a:cubicBezTo>
                    <a:lnTo>
                      <a:pt x="1146" y="523"/>
                    </a:lnTo>
                    <a:cubicBezTo>
                      <a:pt x="1157" y="523"/>
                      <a:pt x="1157" y="535"/>
                      <a:pt x="1169" y="535"/>
                    </a:cubicBezTo>
                    <a:cubicBezTo>
                      <a:pt x="1169" y="542"/>
                      <a:pt x="1174" y="550"/>
                      <a:pt x="1181" y="550"/>
                    </a:cubicBezTo>
                    <a:cubicBezTo>
                      <a:pt x="1184" y="550"/>
                      <a:pt x="1187" y="549"/>
                      <a:pt x="1191" y="545"/>
                    </a:cubicBezTo>
                    <a:cubicBezTo>
                      <a:pt x="1201" y="545"/>
                      <a:pt x="1213" y="523"/>
                      <a:pt x="1213" y="513"/>
                    </a:cubicBezTo>
                    <a:lnTo>
                      <a:pt x="1213" y="501"/>
                    </a:lnTo>
                    <a:cubicBezTo>
                      <a:pt x="1201" y="501"/>
                      <a:pt x="1201" y="501"/>
                      <a:pt x="1191" y="490"/>
                    </a:cubicBezTo>
                    <a:cubicBezTo>
                      <a:pt x="1201" y="490"/>
                      <a:pt x="1201" y="479"/>
                      <a:pt x="1201" y="468"/>
                    </a:cubicBezTo>
                    <a:lnTo>
                      <a:pt x="1179" y="468"/>
                    </a:lnTo>
                    <a:cubicBezTo>
                      <a:pt x="1157" y="446"/>
                      <a:pt x="1135" y="446"/>
                      <a:pt x="1102" y="446"/>
                    </a:cubicBezTo>
                    <a:cubicBezTo>
                      <a:pt x="1085" y="440"/>
                      <a:pt x="1068" y="437"/>
                      <a:pt x="1052" y="437"/>
                    </a:cubicBezTo>
                    <a:cubicBezTo>
                      <a:pt x="1035" y="437"/>
                      <a:pt x="1018" y="440"/>
                      <a:pt x="1001" y="446"/>
                    </a:cubicBezTo>
                    <a:cubicBezTo>
                      <a:pt x="946" y="468"/>
                      <a:pt x="902" y="513"/>
                      <a:pt x="890" y="568"/>
                    </a:cubicBezTo>
                    <a:cubicBezTo>
                      <a:pt x="890" y="557"/>
                      <a:pt x="890" y="535"/>
                      <a:pt x="879" y="523"/>
                    </a:cubicBezTo>
                    <a:cubicBezTo>
                      <a:pt x="857" y="490"/>
                      <a:pt x="823" y="457"/>
                      <a:pt x="813" y="412"/>
                    </a:cubicBezTo>
                    <a:cubicBezTo>
                      <a:pt x="801" y="379"/>
                      <a:pt x="801" y="335"/>
                      <a:pt x="813" y="301"/>
                    </a:cubicBezTo>
                    <a:cubicBezTo>
                      <a:pt x="835" y="223"/>
                      <a:pt x="912" y="167"/>
                      <a:pt x="991" y="157"/>
                    </a:cubicBezTo>
                    <a:cubicBezTo>
                      <a:pt x="1035" y="157"/>
                      <a:pt x="1035" y="78"/>
                      <a:pt x="1001" y="78"/>
                    </a:cubicBezTo>
                    <a:cubicBezTo>
                      <a:pt x="979" y="68"/>
                      <a:pt x="968" y="68"/>
                      <a:pt x="946" y="68"/>
                    </a:cubicBezTo>
                    <a:cubicBezTo>
                      <a:pt x="924" y="78"/>
                      <a:pt x="902" y="78"/>
                      <a:pt x="879" y="78"/>
                    </a:cubicBezTo>
                    <a:cubicBezTo>
                      <a:pt x="835" y="101"/>
                      <a:pt x="813" y="134"/>
                      <a:pt x="790" y="179"/>
                    </a:cubicBezTo>
                    <a:cubicBezTo>
                      <a:pt x="790" y="167"/>
                      <a:pt x="790" y="167"/>
                      <a:pt x="779" y="157"/>
                    </a:cubicBezTo>
                    <a:cubicBezTo>
                      <a:pt x="779" y="134"/>
                      <a:pt x="768" y="123"/>
                      <a:pt x="757" y="101"/>
                    </a:cubicBezTo>
                    <a:cubicBezTo>
                      <a:pt x="746" y="101"/>
                      <a:pt x="746" y="90"/>
                      <a:pt x="746" y="90"/>
                    </a:cubicBezTo>
                    <a:lnTo>
                      <a:pt x="701" y="45"/>
                    </a:lnTo>
                    <a:cubicBezTo>
                      <a:pt x="701" y="45"/>
                      <a:pt x="690" y="45"/>
                      <a:pt x="690" y="34"/>
                    </a:cubicBezTo>
                    <a:cubicBezTo>
                      <a:pt x="679" y="23"/>
                      <a:pt x="657" y="12"/>
                      <a:pt x="64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9" name="Google Shape;14219;p18"/>
            <p:cNvGrpSpPr/>
            <p:nvPr/>
          </p:nvGrpSpPr>
          <p:grpSpPr>
            <a:xfrm rot="-810941">
              <a:off x="3665482" y="4605877"/>
              <a:ext cx="2416126" cy="477621"/>
              <a:chOff x="3508294" y="1816922"/>
              <a:chExt cx="659669" cy="130412"/>
            </a:xfrm>
          </p:grpSpPr>
          <p:sp>
            <p:nvSpPr>
              <p:cNvPr id="14220" name="Google Shape;14220;p18"/>
              <p:cNvSpPr/>
              <p:nvPr/>
            </p:nvSpPr>
            <p:spPr>
              <a:xfrm>
                <a:off x="4060055" y="1925181"/>
                <a:ext cx="35" cy="35"/>
              </a:xfrm>
              <a:custGeom>
                <a:avLst/>
                <a:gdLst/>
                <a:ahLst/>
                <a:cxnLst/>
                <a:rect l="l" t="t" r="r" b="b"/>
                <a:pathLst>
                  <a:path w="1" h="1" extrusionOk="0">
                    <a:moveTo>
                      <a:pt x="1" y="1"/>
                    </a:moveTo>
                    <a:lnTo>
                      <a:pt x="1" y="1"/>
                    </a:lnTo>
                    <a:close/>
                  </a:path>
                </a:pathLst>
              </a:custGeom>
              <a:solidFill>
                <a:srgbClr val="7A7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18"/>
              <p:cNvSpPr/>
              <p:nvPr/>
            </p:nvSpPr>
            <p:spPr>
              <a:xfrm>
                <a:off x="3508294" y="1848741"/>
                <a:ext cx="629405" cy="63286"/>
              </a:xfrm>
              <a:custGeom>
                <a:avLst/>
                <a:gdLst/>
                <a:ahLst/>
                <a:cxnLst/>
                <a:rect l="l" t="t" r="r" b="b"/>
                <a:pathLst>
                  <a:path w="18041" h="1814" extrusionOk="0">
                    <a:moveTo>
                      <a:pt x="14415" y="0"/>
                    </a:moveTo>
                    <a:cubicBezTo>
                      <a:pt x="14381" y="101"/>
                      <a:pt x="14336" y="200"/>
                      <a:pt x="14281" y="279"/>
                    </a:cubicBezTo>
                    <a:cubicBezTo>
                      <a:pt x="14247" y="323"/>
                      <a:pt x="14214" y="356"/>
                      <a:pt x="14181" y="390"/>
                    </a:cubicBezTo>
                    <a:cubicBezTo>
                      <a:pt x="14158" y="401"/>
                      <a:pt x="14136" y="423"/>
                      <a:pt x="14114" y="434"/>
                    </a:cubicBezTo>
                    <a:lnTo>
                      <a:pt x="14047" y="467"/>
                    </a:lnTo>
                    <a:lnTo>
                      <a:pt x="13503" y="801"/>
                    </a:lnTo>
                    <a:lnTo>
                      <a:pt x="13469" y="801"/>
                    </a:lnTo>
                    <a:cubicBezTo>
                      <a:pt x="13436" y="801"/>
                      <a:pt x="13391" y="801"/>
                      <a:pt x="13358" y="813"/>
                    </a:cubicBezTo>
                    <a:cubicBezTo>
                      <a:pt x="13280" y="813"/>
                      <a:pt x="13202" y="823"/>
                      <a:pt x="13124" y="845"/>
                    </a:cubicBezTo>
                    <a:cubicBezTo>
                      <a:pt x="13047" y="833"/>
                      <a:pt x="12969" y="827"/>
                      <a:pt x="12892" y="827"/>
                    </a:cubicBezTo>
                    <a:cubicBezTo>
                      <a:pt x="12836" y="827"/>
                      <a:pt x="12780" y="830"/>
                      <a:pt x="12724" y="835"/>
                    </a:cubicBezTo>
                    <a:cubicBezTo>
                      <a:pt x="12657" y="845"/>
                      <a:pt x="12579" y="857"/>
                      <a:pt x="12512" y="890"/>
                    </a:cubicBezTo>
                    <a:cubicBezTo>
                      <a:pt x="12502" y="890"/>
                      <a:pt x="12479" y="901"/>
                      <a:pt x="12457" y="901"/>
                    </a:cubicBezTo>
                    <a:cubicBezTo>
                      <a:pt x="12479" y="890"/>
                      <a:pt x="12502" y="868"/>
                      <a:pt x="12524" y="857"/>
                    </a:cubicBezTo>
                    <a:cubicBezTo>
                      <a:pt x="12591" y="790"/>
                      <a:pt x="12657" y="724"/>
                      <a:pt x="12712" y="645"/>
                    </a:cubicBezTo>
                    <a:cubicBezTo>
                      <a:pt x="12746" y="612"/>
                      <a:pt x="12779" y="579"/>
                      <a:pt x="12791" y="523"/>
                    </a:cubicBezTo>
                    <a:cubicBezTo>
                      <a:pt x="12813" y="479"/>
                      <a:pt x="12824" y="423"/>
                      <a:pt x="12824" y="378"/>
                    </a:cubicBezTo>
                    <a:cubicBezTo>
                      <a:pt x="12813" y="279"/>
                      <a:pt x="12779" y="178"/>
                      <a:pt x="12724" y="89"/>
                    </a:cubicBezTo>
                    <a:lnTo>
                      <a:pt x="12657" y="145"/>
                    </a:lnTo>
                    <a:cubicBezTo>
                      <a:pt x="12702" y="212"/>
                      <a:pt x="12735" y="301"/>
                      <a:pt x="12746" y="378"/>
                    </a:cubicBezTo>
                    <a:cubicBezTo>
                      <a:pt x="12746" y="467"/>
                      <a:pt x="12712" y="534"/>
                      <a:pt x="12657" y="612"/>
                    </a:cubicBezTo>
                    <a:cubicBezTo>
                      <a:pt x="12568" y="734"/>
                      <a:pt x="12457" y="835"/>
                      <a:pt x="12334" y="934"/>
                    </a:cubicBezTo>
                    <a:cubicBezTo>
                      <a:pt x="12090" y="968"/>
                      <a:pt x="11834" y="979"/>
                      <a:pt x="11590" y="979"/>
                    </a:cubicBezTo>
                    <a:cubicBezTo>
                      <a:pt x="11545" y="979"/>
                      <a:pt x="11511" y="968"/>
                      <a:pt x="11478" y="968"/>
                    </a:cubicBezTo>
                    <a:lnTo>
                      <a:pt x="11467" y="979"/>
                    </a:lnTo>
                    <a:cubicBezTo>
                      <a:pt x="11234" y="979"/>
                      <a:pt x="10989" y="957"/>
                      <a:pt x="10755" y="924"/>
                    </a:cubicBezTo>
                    <a:cubicBezTo>
                      <a:pt x="10488" y="890"/>
                      <a:pt x="10221" y="845"/>
                      <a:pt x="9966" y="801"/>
                    </a:cubicBezTo>
                    <a:lnTo>
                      <a:pt x="9966" y="790"/>
                    </a:lnTo>
                    <a:lnTo>
                      <a:pt x="9954" y="790"/>
                    </a:lnTo>
                    <a:lnTo>
                      <a:pt x="5617" y="534"/>
                    </a:lnTo>
                    <a:lnTo>
                      <a:pt x="5606" y="534"/>
                    </a:lnTo>
                    <a:lnTo>
                      <a:pt x="5038" y="645"/>
                    </a:lnTo>
                    <a:lnTo>
                      <a:pt x="5027" y="645"/>
                    </a:lnTo>
                    <a:lnTo>
                      <a:pt x="5016" y="657"/>
                    </a:lnTo>
                    <a:cubicBezTo>
                      <a:pt x="4649" y="857"/>
                      <a:pt x="4237" y="1001"/>
                      <a:pt x="3826" y="1090"/>
                    </a:cubicBezTo>
                    <a:cubicBezTo>
                      <a:pt x="3414" y="1191"/>
                      <a:pt x="3003" y="1235"/>
                      <a:pt x="2569" y="1235"/>
                    </a:cubicBezTo>
                    <a:cubicBezTo>
                      <a:pt x="2362" y="1246"/>
                      <a:pt x="2152" y="1249"/>
                      <a:pt x="1942" y="1249"/>
                    </a:cubicBezTo>
                    <a:cubicBezTo>
                      <a:pt x="1724" y="1249"/>
                      <a:pt x="1506" y="1246"/>
                      <a:pt x="1290" y="1246"/>
                    </a:cubicBezTo>
                    <a:cubicBezTo>
                      <a:pt x="868" y="1235"/>
                      <a:pt x="434" y="1213"/>
                      <a:pt x="11" y="1179"/>
                    </a:cubicBezTo>
                    <a:lnTo>
                      <a:pt x="0" y="1446"/>
                    </a:lnTo>
                    <a:cubicBezTo>
                      <a:pt x="145" y="1450"/>
                      <a:pt x="288" y="1451"/>
                      <a:pt x="431" y="1451"/>
                    </a:cubicBezTo>
                    <a:cubicBezTo>
                      <a:pt x="717" y="1451"/>
                      <a:pt x="1001" y="1446"/>
                      <a:pt x="1290" y="1446"/>
                    </a:cubicBezTo>
                    <a:cubicBezTo>
                      <a:pt x="1713" y="1446"/>
                      <a:pt x="2146" y="1424"/>
                      <a:pt x="2581" y="1402"/>
                    </a:cubicBezTo>
                    <a:cubicBezTo>
                      <a:pt x="2791" y="1379"/>
                      <a:pt x="3003" y="1369"/>
                      <a:pt x="3226" y="1335"/>
                    </a:cubicBezTo>
                    <a:cubicBezTo>
                      <a:pt x="3437" y="1313"/>
                      <a:pt x="3648" y="1268"/>
                      <a:pt x="3859" y="1224"/>
                    </a:cubicBezTo>
                    <a:cubicBezTo>
                      <a:pt x="4071" y="1168"/>
                      <a:pt x="4282" y="1102"/>
                      <a:pt x="4482" y="1035"/>
                    </a:cubicBezTo>
                    <a:cubicBezTo>
                      <a:pt x="4682" y="957"/>
                      <a:pt x="4882" y="879"/>
                      <a:pt x="5072" y="768"/>
                    </a:cubicBezTo>
                    <a:lnTo>
                      <a:pt x="5617" y="635"/>
                    </a:lnTo>
                    <a:lnTo>
                      <a:pt x="9954" y="901"/>
                    </a:lnTo>
                    <a:cubicBezTo>
                      <a:pt x="10210" y="946"/>
                      <a:pt x="10477" y="990"/>
                      <a:pt x="10744" y="1023"/>
                    </a:cubicBezTo>
                    <a:cubicBezTo>
                      <a:pt x="11011" y="1068"/>
                      <a:pt x="11278" y="1079"/>
                      <a:pt x="11545" y="1079"/>
                    </a:cubicBezTo>
                    <a:lnTo>
                      <a:pt x="11723" y="1079"/>
                    </a:lnTo>
                    <a:cubicBezTo>
                      <a:pt x="11756" y="1079"/>
                      <a:pt x="11800" y="1090"/>
                      <a:pt x="11834" y="1090"/>
                    </a:cubicBezTo>
                    <a:cubicBezTo>
                      <a:pt x="11945" y="1112"/>
                      <a:pt x="12067" y="1157"/>
                      <a:pt x="12156" y="1213"/>
                    </a:cubicBezTo>
                    <a:cubicBezTo>
                      <a:pt x="12257" y="1268"/>
                      <a:pt x="12334" y="1357"/>
                      <a:pt x="12401" y="1458"/>
                    </a:cubicBezTo>
                    <a:cubicBezTo>
                      <a:pt x="12423" y="1513"/>
                      <a:pt x="12446" y="1557"/>
                      <a:pt x="12457" y="1613"/>
                    </a:cubicBezTo>
                    <a:cubicBezTo>
                      <a:pt x="12457" y="1646"/>
                      <a:pt x="12457" y="1668"/>
                      <a:pt x="12446" y="1691"/>
                    </a:cubicBezTo>
                    <a:cubicBezTo>
                      <a:pt x="12446" y="1713"/>
                      <a:pt x="12435" y="1747"/>
                      <a:pt x="12423" y="1757"/>
                    </a:cubicBezTo>
                    <a:lnTo>
                      <a:pt x="12490" y="1814"/>
                    </a:lnTo>
                    <a:cubicBezTo>
                      <a:pt x="12591" y="1680"/>
                      <a:pt x="12546" y="1524"/>
                      <a:pt x="12479" y="1413"/>
                    </a:cubicBezTo>
                    <a:cubicBezTo>
                      <a:pt x="12413" y="1302"/>
                      <a:pt x="12324" y="1201"/>
                      <a:pt x="12201" y="1135"/>
                    </a:cubicBezTo>
                    <a:cubicBezTo>
                      <a:pt x="12146" y="1102"/>
                      <a:pt x="12090" y="1079"/>
                      <a:pt x="12034" y="1068"/>
                    </a:cubicBezTo>
                    <a:cubicBezTo>
                      <a:pt x="12146" y="1057"/>
                      <a:pt x="12245" y="1046"/>
                      <a:pt x="12346" y="1035"/>
                    </a:cubicBezTo>
                    <a:cubicBezTo>
                      <a:pt x="12413" y="1023"/>
                      <a:pt x="12490" y="1001"/>
                      <a:pt x="12557" y="979"/>
                    </a:cubicBezTo>
                    <a:cubicBezTo>
                      <a:pt x="12613" y="957"/>
                      <a:pt x="12668" y="934"/>
                      <a:pt x="12735" y="924"/>
                    </a:cubicBezTo>
                    <a:cubicBezTo>
                      <a:pt x="12796" y="918"/>
                      <a:pt x="12860" y="915"/>
                      <a:pt x="12926" y="915"/>
                    </a:cubicBezTo>
                    <a:cubicBezTo>
                      <a:pt x="12991" y="915"/>
                      <a:pt x="13058" y="918"/>
                      <a:pt x="13124" y="924"/>
                    </a:cubicBezTo>
                    <a:lnTo>
                      <a:pt x="13135" y="924"/>
                    </a:lnTo>
                    <a:cubicBezTo>
                      <a:pt x="13213" y="901"/>
                      <a:pt x="13291" y="890"/>
                      <a:pt x="13358" y="879"/>
                    </a:cubicBezTo>
                    <a:cubicBezTo>
                      <a:pt x="13402" y="879"/>
                      <a:pt x="13436" y="879"/>
                      <a:pt x="13480" y="868"/>
                    </a:cubicBezTo>
                    <a:cubicBezTo>
                      <a:pt x="13513" y="868"/>
                      <a:pt x="13547" y="868"/>
                      <a:pt x="13580" y="879"/>
                    </a:cubicBezTo>
                    <a:cubicBezTo>
                      <a:pt x="13647" y="890"/>
                      <a:pt x="13713" y="924"/>
                      <a:pt x="13770" y="979"/>
                    </a:cubicBezTo>
                    <a:cubicBezTo>
                      <a:pt x="13836" y="1023"/>
                      <a:pt x="13881" y="1079"/>
                      <a:pt x="13936" y="1135"/>
                    </a:cubicBezTo>
                    <a:lnTo>
                      <a:pt x="13936" y="1146"/>
                    </a:lnTo>
                    <a:lnTo>
                      <a:pt x="13958" y="1146"/>
                    </a:lnTo>
                    <a:lnTo>
                      <a:pt x="14125" y="1168"/>
                    </a:lnTo>
                    <a:lnTo>
                      <a:pt x="14158" y="1179"/>
                    </a:lnTo>
                    <a:lnTo>
                      <a:pt x="14181" y="1146"/>
                    </a:lnTo>
                    <a:lnTo>
                      <a:pt x="14392" y="845"/>
                    </a:lnTo>
                    <a:cubicBezTo>
                      <a:pt x="14403" y="835"/>
                      <a:pt x="14415" y="835"/>
                      <a:pt x="14437" y="835"/>
                    </a:cubicBezTo>
                    <a:lnTo>
                      <a:pt x="14737" y="857"/>
                    </a:lnTo>
                    <a:cubicBezTo>
                      <a:pt x="14826" y="868"/>
                      <a:pt x="14926" y="890"/>
                      <a:pt x="15015" y="924"/>
                    </a:cubicBezTo>
                    <a:cubicBezTo>
                      <a:pt x="15093" y="968"/>
                      <a:pt x="15182" y="1001"/>
                      <a:pt x="15260" y="1057"/>
                    </a:cubicBezTo>
                    <a:cubicBezTo>
                      <a:pt x="15327" y="1102"/>
                      <a:pt x="15382" y="1179"/>
                      <a:pt x="15416" y="1257"/>
                    </a:cubicBezTo>
                    <a:cubicBezTo>
                      <a:pt x="15460" y="1335"/>
                      <a:pt x="15482" y="1435"/>
                      <a:pt x="15493" y="1513"/>
                    </a:cubicBezTo>
                    <a:lnTo>
                      <a:pt x="15616" y="1502"/>
                    </a:lnTo>
                    <a:cubicBezTo>
                      <a:pt x="15594" y="1391"/>
                      <a:pt x="15571" y="1302"/>
                      <a:pt x="15515" y="1213"/>
                    </a:cubicBezTo>
                    <a:cubicBezTo>
                      <a:pt x="15471" y="1124"/>
                      <a:pt x="15404" y="1035"/>
                      <a:pt x="15315" y="979"/>
                    </a:cubicBezTo>
                    <a:cubicBezTo>
                      <a:pt x="15215" y="924"/>
                      <a:pt x="15126" y="890"/>
                      <a:pt x="15037" y="857"/>
                    </a:cubicBezTo>
                    <a:cubicBezTo>
                      <a:pt x="14948" y="823"/>
                      <a:pt x="14848" y="801"/>
                      <a:pt x="14748" y="790"/>
                    </a:cubicBezTo>
                    <a:lnTo>
                      <a:pt x="14682" y="790"/>
                    </a:lnTo>
                    <a:cubicBezTo>
                      <a:pt x="14771" y="779"/>
                      <a:pt x="14859" y="756"/>
                      <a:pt x="14937" y="746"/>
                    </a:cubicBezTo>
                    <a:cubicBezTo>
                      <a:pt x="15126" y="724"/>
                      <a:pt x="15315" y="701"/>
                      <a:pt x="15505" y="701"/>
                    </a:cubicBezTo>
                    <a:cubicBezTo>
                      <a:pt x="15516" y="701"/>
                      <a:pt x="15528" y="700"/>
                      <a:pt x="15540" y="700"/>
                    </a:cubicBezTo>
                    <a:cubicBezTo>
                      <a:pt x="15706" y="700"/>
                      <a:pt x="15870" y="775"/>
                      <a:pt x="16005" y="879"/>
                    </a:cubicBezTo>
                    <a:cubicBezTo>
                      <a:pt x="16160" y="979"/>
                      <a:pt x="16294" y="1124"/>
                      <a:pt x="16394" y="1268"/>
                    </a:cubicBezTo>
                    <a:lnTo>
                      <a:pt x="16405" y="1280"/>
                    </a:lnTo>
                    <a:lnTo>
                      <a:pt x="16417" y="1290"/>
                    </a:lnTo>
                    <a:lnTo>
                      <a:pt x="17151" y="1547"/>
                    </a:lnTo>
                    <a:lnTo>
                      <a:pt x="17173" y="1547"/>
                    </a:lnTo>
                    <a:lnTo>
                      <a:pt x="17184" y="1535"/>
                    </a:lnTo>
                    <a:lnTo>
                      <a:pt x="18040" y="1124"/>
                    </a:lnTo>
                    <a:lnTo>
                      <a:pt x="17974" y="1001"/>
                    </a:lnTo>
                    <a:lnTo>
                      <a:pt x="17161" y="1468"/>
                    </a:lnTo>
                    <a:lnTo>
                      <a:pt x="16472" y="1191"/>
                    </a:lnTo>
                    <a:cubicBezTo>
                      <a:pt x="16361" y="1035"/>
                      <a:pt x="16227" y="901"/>
                      <a:pt x="16061" y="790"/>
                    </a:cubicBezTo>
                    <a:cubicBezTo>
                      <a:pt x="15982" y="734"/>
                      <a:pt x="15893" y="690"/>
                      <a:pt x="15804" y="657"/>
                    </a:cubicBezTo>
                    <a:cubicBezTo>
                      <a:pt x="15705" y="623"/>
                      <a:pt x="15604" y="612"/>
                      <a:pt x="15505" y="612"/>
                    </a:cubicBezTo>
                    <a:cubicBezTo>
                      <a:pt x="15304" y="612"/>
                      <a:pt x="15115" y="635"/>
                      <a:pt x="14926" y="667"/>
                    </a:cubicBezTo>
                    <a:lnTo>
                      <a:pt x="14359" y="768"/>
                    </a:lnTo>
                    <a:lnTo>
                      <a:pt x="14348" y="768"/>
                    </a:lnTo>
                    <a:lnTo>
                      <a:pt x="14336" y="779"/>
                    </a:lnTo>
                    <a:lnTo>
                      <a:pt x="14092" y="1057"/>
                    </a:lnTo>
                    <a:lnTo>
                      <a:pt x="13970" y="1068"/>
                    </a:lnTo>
                    <a:cubicBezTo>
                      <a:pt x="13925" y="1013"/>
                      <a:pt x="13881" y="968"/>
                      <a:pt x="13825" y="912"/>
                    </a:cubicBezTo>
                    <a:cubicBezTo>
                      <a:pt x="13770" y="868"/>
                      <a:pt x="13703" y="835"/>
                      <a:pt x="13624" y="813"/>
                    </a:cubicBezTo>
                    <a:lnTo>
                      <a:pt x="14092" y="546"/>
                    </a:lnTo>
                    <a:lnTo>
                      <a:pt x="14158" y="501"/>
                    </a:lnTo>
                    <a:cubicBezTo>
                      <a:pt x="14181" y="490"/>
                      <a:pt x="14214" y="479"/>
                      <a:pt x="14237" y="457"/>
                    </a:cubicBezTo>
                    <a:cubicBezTo>
                      <a:pt x="14281" y="423"/>
                      <a:pt x="14314" y="378"/>
                      <a:pt x="14348" y="334"/>
                    </a:cubicBezTo>
                    <a:cubicBezTo>
                      <a:pt x="14415" y="234"/>
                      <a:pt x="14459" y="145"/>
                      <a:pt x="14504" y="34"/>
                    </a:cubicBezTo>
                    <a:lnTo>
                      <a:pt x="14415"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18"/>
              <p:cNvSpPr/>
              <p:nvPr/>
            </p:nvSpPr>
            <p:spPr>
              <a:xfrm>
                <a:off x="4023980" y="1816922"/>
                <a:ext cx="15176" cy="17269"/>
              </a:xfrm>
              <a:custGeom>
                <a:avLst/>
                <a:gdLst/>
                <a:ahLst/>
                <a:cxnLst/>
                <a:rect l="l" t="t" r="r" b="b"/>
                <a:pathLst>
                  <a:path w="435" h="495" extrusionOk="0">
                    <a:moveTo>
                      <a:pt x="223" y="0"/>
                    </a:moveTo>
                    <a:cubicBezTo>
                      <a:pt x="200" y="0"/>
                      <a:pt x="190" y="12"/>
                      <a:pt x="167" y="12"/>
                    </a:cubicBezTo>
                    <a:lnTo>
                      <a:pt x="101" y="45"/>
                    </a:lnTo>
                    <a:lnTo>
                      <a:pt x="89" y="56"/>
                    </a:lnTo>
                    <a:lnTo>
                      <a:pt x="56" y="89"/>
                    </a:lnTo>
                    <a:cubicBezTo>
                      <a:pt x="45" y="101"/>
                      <a:pt x="34" y="123"/>
                      <a:pt x="34" y="134"/>
                    </a:cubicBezTo>
                    <a:cubicBezTo>
                      <a:pt x="22" y="145"/>
                      <a:pt x="22" y="167"/>
                      <a:pt x="12" y="178"/>
                    </a:cubicBezTo>
                    <a:lnTo>
                      <a:pt x="12" y="190"/>
                    </a:lnTo>
                    <a:cubicBezTo>
                      <a:pt x="0" y="234"/>
                      <a:pt x="0" y="267"/>
                      <a:pt x="12" y="301"/>
                    </a:cubicBezTo>
                    <a:cubicBezTo>
                      <a:pt x="12" y="312"/>
                      <a:pt x="22" y="323"/>
                      <a:pt x="22" y="334"/>
                    </a:cubicBezTo>
                    <a:lnTo>
                      <a:pt x="45" y="368"/>
                    </a:lnTo>
                    <a:cubicBezTo>
                      <a:pt x="56" y="378"/>
                      <a:pt x="56" y="390"/>
                      <a:pt x="67" y="401"/>
                    </a:cubicBezTo>
                    <a:cubicBezTo>
                      <a:pt x="78" y="401"/>
                      <a:pt x="78" y="412"/>
                      <a:pt x="78" y="412"/>
                    </a:cubicBezTo>
                    <a:cubicBezTo>
                      <a:pt x="89" y="434"/>
                      <a:pt x="111" y="445"/>
                      <a:pt x="123" y="457"/>
                    </a:cubicBezTo>
                    <a:lnTo>
                      <a:pt x="190" y="490"/>
                    </a:lnTo>
                    <a:cubicBezTo>
                      <a:pt x="197" y="490"/>
                      <a:pt x="209" y="495"/>
                      <a:pt x="223" y="495"/>
                    </a:cubicBezTo>
                    <a:cubicBezTo>
                      <a:pt x="230" y="495"/>
                      <a:pt x="237" y="493"/>
                      <a:pt x="245" y="490"/>
                    </a:cubicBezTo>
                    <a:lnTo>
                      <a:pt x="289" y="490"/>
                    </a:lnTo>
                    <a:cubicBezTo>
                      <a:pt x="312" y="479"/>
                      <a:pt x="323" y="467"/>
                      <a:pt x="334" y="467"/>
                    </a:cubicBezTo>
                    <a:cubicBezTo>
                      <a:pt x="345" y="457"/>
                      <a:pt x="368" y="434"/>
                      <a:pt x="368" y="423"/>
                    </a:cubicBezTo>
                    <a:cubicBezTo>
                      <a:pt x="378" y="412"/>
                      <a:pt x="390" y="401"/>
                      <a:pt x="401" y="378"/>
                    </a:cubicBezTo>
                    <a:cubicBezTo>
                      <a:pt x="401" y="378"/>
                      <a:pt x="401" y="368"/>
                      <a:pt x="412" y="368"/>
                    </a:cubicBezTo>
                    <a:cubicBezTo>
                      <a:pt x="412" y="345"/>
                      <a:pt x="423" y="334"/>
                      <a:pt x="423" y="312"/>
                    </a:cubicBezTo>
                    <a:cubicBezTo>
                      <a:pt x="423" y="267"/>
                      <a:pt x="434" y="234"/>
                      <a:pt x="423" y="200"/>
                    </a:cubicBezTo>
                    <a:cubicBezTo>
                      <a:pt x="423" y="178"/>
                      <a:pt x="412" y="156"/>
                      <a:pt x="401" y="145"/>
                    </a:cubicBezTo>
                    <a:lnTo>
                      <a:pt x="401" y="123"/>
                    </a:lnTo>
                    <a:cubicBezTo>
                      <a:pt x="390" y="111"/>
                      <a:pt x="378" y="101"/>
                      <a:pt x="368" y="78"/>
                    </a:cubicBezTo>
                    <a:lnTo>
                      <a:pt x="334" y="45"/>
                    </a:lnTo>
                    <a:cubicBezTo>
                      <a:pt x="323" y="34"/>
                      <a:pt x="301" y="22"/>
                      <a:pt x="289" y="22"/>
                    </a:cubicBezTo>
                    <a:cubicBezTo>
                      <a:pt x="289" y="12"/>
                      <a:pt x="279" y="12"/>
                      <a:pt x="279" y="12"/>
                    </a:cubicBezTo>
                    <a:cubicBezTo>
                      <a:pt x="256" y="12"/>
                      <a:pt x="245" y="0"/>
                      <a:pt x="22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18"/>
              <p:cNvSpPr/>
              <p:nvPr/>
            </p:nvSpPr>
            <p:spPr>
              <a:xfrm>
                <a:off x="4023980" y="1816922"/>
                <a:ext cx="11652" cy="17095"/>
              </a:xfrm>
              <a:custGeom>
                <a:avLst/>
                <a:gdLst/>
                <a:ahLst/>
                <a:cxnLst/>
                <a:rect l="l" t="t" r="r" b="b"/>
                <a:pathLst>
                  <a:path w="334" h="490" extrusionOk="0">
                    <a:moveTo>
                      <a:pt x="223" y="0"/>
                    </a:moveTo>
                    <a:cubicBezTo>
                      <a:pt x="200" y="0"/>
                      <a:pt x="190" y="12"/>
                      <a:pt x="167" y="12"/>
                    </a:cubicBezTo>
                    <a:lnTo>
                      <a:pt x="101" y="45"/>
                    </a:lnTo>
                    <a:lnTo>
                      <a:pt x="89" y="56"/>
                    </a:lnTo>
                    <a:lnTo>
                      <a:pt x="56" y="89"/>
                    </a:lnTo>
                    <a:cubicBezTo>
                      <a:pt x="45" y="101"/>
                      <a:pt x="34" y="123"/>
                      <a:pt x="34" y="134"/>
                    </a:cubicBezTo>
                    <a:cubicBezTo>
                      <a:pt x="22" y="145"/>
                      <a:pt x="22" y="167"/>
                      <a:pt x="12" y="178"/>
                    </a:cubicBezTo>
                    <a:lnTo>
                      <a:pt x="12" y="190"/>
                    </a:lnTo>
                    <a:cubicBezTo>
                      <a:pt x="0" y="234"/>
                      <a:pt x="0" y="267"/>
                      <a:pt x="12" y="301"/>
                    </a:cubicBezTo>
                    <a:cubicBezTo>
                      <a:pt x="12" y="312"/>
                      <a:pt x="22" y="323"/>
                      <a:pt x="22" y="334"/>
                    </a:cubicBezTo>
                    <a:lnTo>
                      <a:pt x="45" y="368"/>
                    </a:lnTo>
                    <a:cubicBezTo>
                      <a:pt x="56" y="378"/>
                      <a:pt x="56" y="390"/>
                      <a:pt x="67" y="401"/>
                    </a:cubicBezTo>
                    <a:cubicBezTo>
                      <a:pt x="78" y="401"/>
                      <a:pt x="78" y="412"/>
                      <a:pt x="78" y="412"/>
                    </a:cubicBezTo>
                    <a:cubicBezTo>
                      <a:pt x="89" y="434"/>
                      <a:pt x="111" y="445"/>
                      <a:pt x="123" y="457"/>
                    </a:cubicBezTo>
                    <a:lnTo>
                      <a:pt x="190" y="490"/>
                    </a:lnTo>
                    <a:lnTo>
                      <a:pt x="234" y="490"/>
                    </a:lnTo>
                    <a:cubicBezTo>
                      <a:pt x="245" y="479"/>
                      <a:pt x="245" y="457"/>
                      <a:pt x="234" y="445"/>
                    </a:cubicBezTo>
                    <a:cubicBezTo>
                      <a:pt x="212" y="434"/>
                      <a:pt x="200" y="423"/>
                      <a:pt x="190" y="412"/>
                    </a:cubicBezTo>
                    <a:cubicBezTo>
                      <a:pt x="178" y="401"/>
                      <a:pt x="167" y="390"/>
                      <a:pt x="156" y="390"/>
                    </a:cubicBezTo>
                    <a:lnTo>
                      <a:pt x="156" y="378"/>
                    </a:lnTo>
                    <a:lnTo>
                      <a:pt x="145" y="368"/>
                    </a:lnTo>
                    <a:lnTo>
                      <a:pt x="134" y="356"/>
                    </a:lnTo>
                    <a:lnTo>
                      <a:pt x="134" y="345"/>
                    </a:lnTo>
                    <a:lnTo>
                      <a:pt x="123" y="334"/>
                    </a:lnTo>
                    <a:lnTo>
                      <a:pt x="123" y="312"/>
                    </a:lnTo>
                    <a:lnTo>
                      <a:pt x="123" y="279"/>
                    </a:lnTo>
                    <a:cubicBezTo>
                      <a:pt x="123" y="267"/>
                      <a:pt x="134" y="256"/>
                      <a:pt x="134" y="245"/>
                    </a:cubicBezTo>
                    <a:cubicBezTo>
                      <a:pt x="145" y="212"/>
                      <a:pt x="167" y="190"/>
                      <a:pt x="200" y="178"/>
                    </a:cubicBezTo>
                    <a:cubicBezTo>
                      <a:pt x="212" y="167"/>
                      <a:pt x="212" y="145"/>
                      <a:pt x="200" y="134"/>
                    </a:cubicBezTo>
                    <a:cubicBezTo>
                      <a:pt x="234" y="123"/>
                      <a:pt x="256" y="101"/>
                      <a:pt x="289" y="89"/>
                    </a:cubicBezTo>
                    <a:lnTo>
                      <a:pt x="301" y="89"/>
                    </a:lnTo>
                    <a:cubicBezTo>
                      <a:pt x="323" y="89"/>
                      <a:pt x="334" y="67"/>
                      <a:pt x="334" y="45"/>
                    </a:cubicBezTo>
                    <a:cubicBezTo>
                      <a:pt x="323" y="34"/>
                      <a:pt x="301" y="22"/>
                      <a:pt x="289" y="22"/>
                    </a:cubicBezTo>
                    <a:cubicBezTo>
                      <a:pt x="289" y="12"/>
                      <a:pt x="279" y="12"/>
                      <a:pt x="279" y="12"/>
                    </a:cubicBezTo>
                    <a:cubicBezTo>
                      <a:pt x="256" y="12"/>
                      <a:pt x="245" y="0"/>
                      <a:pt x="2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18"/>
              <p:cNvSpPr/>
              <p:nvPr/>
            </p:nvSpPr>
            <p:spPr>
              <a:xfrm>
                <a:off x="3991778" y="1827005"/>
                <a:ext cx="42702" cy="44656"/>
              </a:xfrm>
              <a:custGeom>
                <a:avLst/>
                <a:gdLst/>
                <a:ahLst/>
                <a:cxnLst/>
                <a:rect l="l" t="t" r="r" b="b"/>
                <a:pathLst>
                  <a:path w="1224" h="1280" extrusionOk="0">
                    <a:moveTo>
                      <a:pt x="534" y="0"/>
                    </a:moveTo>
                    <a:cubicBezTo>
                      <a:pt x="478" y="12"/>
                      <a:pt x="434" y="23"/>
                      <a:pt x="401" y="56"/>
                    </a:cubicBezTo>
                    <a:cubicBezTo>
                      <a:pt x="345" y="101"/>
                      <a:pt x="312" y="156"/>
                      <a:pt x="300" y="212"/>
                    </a:cubicBezTo>
                    <a:cubicBezTo>
                      <a:pt x="290" y="234"/>
                      <a:pt x="290" y="257"/>
                      <a:pt x="290" y="267"/>
                    </a:cubicBezTo>
                    <a:lnTo>
                      <a:pt x="278" y="267"/>
                    </a:lnTo>
                    <a:cubicBezTo>
                      <a:pt x="256" y="257"/>
                      <a:pt x="234" y="257"/>
                      <a:pt x="211" y="257"/>
                    </a:cubicBezTo>
                    <a:lnTo>
                      <a:pt x="156" y="257"/>
                    </a:lnTo>
                    <a:cubicBezTo>
                      <a:pt x="134" y="267"/>
                      <a:pt x="122" y="279"/>
                      <a:pt x="112" y="289"/>
                    </a:cubicBezTo>
                    <a:cubicBezTo>
                      <a:pt x="89" y="301"/>
                      <a:pt x="67" y="312"/>
                      <a:pt x="56" y="334"/>
                    </a:cubicBezTo>
                    <a:cubicBezTo>
                      <a:pt x="33" y="368"/>
                      <a:pt x="23" y="401"/>
                      <a:pt x="11" y="445"/>
                    </a:cubicBezTo>
                    <a:cubicBezTo>
                      <a:pt x="0" y="467"/>
                      <a:pt x="0" y="490"/>
                      <a:pt x="0" y="501"/>
                    </a:cubicBezTo>
                    <a:lnTo>
                      <a:pt x="0" y="512"/>
                    </a:lnTo>
                    <a:cubicBezTo>
                      <a:pt x="0" y="534"/>
                      <a:pt x="0" y="556"/>
                      <a:pt x="11" y="568"/>
                    </a:cubicBezTo>
                    <a:cubicBezTo>
                      <a:pt x="11" y="601"/>
                      <a:pt x="33" y="645"/>
                      <a:pt x="56" y="679"/>
                    </a:cubicBezTo>
                    <a:cubicBezTo>
                      <a:pt x="67" y="690"/>
                      <a:pt x="78" y="701"/>
                      <a:pt x="100" y="712"/>
                    </a:cubicBezTo>
                    <a:cubicBezTo>
                      <a:pt x="112" y="724"/>
                      <a:pt x="122" y="734"/>
                      <a:pt x="145" y="734"/>
                    </a:cubicBezTo>
                    <a:cubicBezTo>
                      <a:pt x="167" y="757"/>
                      <a:pt x="178" y="757"/>
                      <a:pt x="201" y="768"/>
                    </a:cubicBezTo>
                    <a:cubicBezTo>
                      <a:pt x="189" y="801"/>
                      <a:pt x="201" y="813"/>
                      <a:pt x="201" y="846"/>
                    </a:cubicBezTo>
                    <a:cubicBezTo>
                      <a:pt x="201" y="868"/>
                      <a:pt x="211" y="879"/>
                      <a:pt x="211" y="902"/>
                    </a:cubicBezTo>
                    <a:cubicBezTo>
                      <a:pt x="223" y="902"/>
                      <a:pt x="223" y="912"/>
                      <a:pt x="223" y="912"/>
                    </a:cubicBezTo>
                    <a:cubicBezTo>
                      <a:pt x="234" y="935"/>
                      <a:pt x="245" y="946"/>
                      <a:pt x="256" y="968"/>
                    </a:cubicBezTo>
                    <a:lnTo>
                      <a:pt x="290" y="1001"/>
                    </a:lnTo>
                    <a:cubicBezTo>
                      <a:pt x="300" y="1013"/>
                      <a:pt x="312" y="1024"/>
                      <a:pt x="323" y="1024"/>
                    </a:cubicBezTo>
                    <a:cubicBezTo>
                      <a:pt x="334" y="1024"/>
                      <a:pt x="334" y="1035"/>
                      <a:pt x="345" y="1035"/>
                    </a:cubicBezTo>
                    <a:lnTo>
                      <a:pt x="389" y="1035"/>
                    </a:lnTo>
                    <a:cubicBezTo>
                      <a:pt x="401" y="1035"/>
                      <a:pt x="412" y="1024"/>
                      <a:pt x="423" y="1013"/>
                    </a:cubicBezTo>
                    <a:cubicBezTo>
                      <a:pt x="434" y="1013"/>
                      <a:pt x="434" y="1001"/>
                      <a:pt x="445" y="991"/>
                    </a:cubicBezTo>
                    <a:cubicBezTo>
                      <a:pt x="456" y="979"/>
                      <a:pt x="468" y="957"/>
                      <a:pt x="468" y="935"/>
                    </a:cubicBezTo>
                    <a:cubicBezTo>
                      <a:pt x="478" y="924"/>
                      <a:pt x="478" y="912"/>
                      <a:pt x="478" y="902"/>
                    </a:cubicBezTo>
                    <a:lnTo>
                      <a:pt x="490" y="912"/>
                    </a:lnTo>
                    <a:cubicBezTo>
                      <a:pt x="512" y="912"/>
                      <a:pt x="523" y="924"/>
                      <a:pt x="534" y="924"/>
                    </a:cubicBezTo>
                    <a:cubicBezTo>
                      <a:pt x="523" y="935"/>
                      <a:pt x="512" y="957"/>
                      <a:pt x="512" y="979"/>
                    </a:cubicBezTo>
                    <a:cubicBezTo>
                      <a:pt x="501" y="991"/>
                      <a:pt x="501" y="1001"/>
                      <a:pt x="501" y="1024"/>
                    </a:cubicBezTo>
                    <a:cubicBezTo>
                      <a:pt x="490" y="1057"/>
                      <a:pt x="490" y="1090"/>
                      <a:pt x="501" y="1124"/>
                    </a:cubicBezTo>
                    <a:cubicBezTo>
                      <a:pt x="501" y="1135"/>
                      <a:pt x="512" y="1157"/>
                      <a:pt x="512" y="1169"/>
                    </a:cubicBezTo>
                    <a:cubicBezTo>
                      <a:pt x="523" y="1179"/>
                      <a:pt x="523" y="1191"/>
                      <a:pt x="534" y="1202"/>
                    </a:cubicBezTo>
                    <a:cubicBezTo>
                      <a:pt x="534" y="1213"/>
                      <a:pt x="534" y="1213"/>
                      <a:pt x="545" y="1213"/>
                    </a:cubicBezTo>
                    <a:cubicBezTo>
                      <a:pt x="545" y="1224"/>
                      <a:pt x="557" y="1235"/>
                      <a:pt x="567" y="1246"/>
                    </a:cubicBezTo>
                    <a:lnTo>
                      <a:pt x="579" y="1246"/>
                    </a:lnTo>
                    <a:cubicBezTo>
                      <a:pt x="590" y="1258"/>
                      <a:pt x="601" y="1258"/>
                      <a:pt x="612" y="1268"/>
                    </a:cubicBezTo>
                    <a:lnTo>
                      <a:pt x="623" y="1268"/>
                    </a:lnTo>
                    <a:cubicBezTo>
                      <a:pt x="634" y="1280"/>
                      <a:pt x="646" y="1280"/>
                      <a:pt x="656" y="1280"/>
                    </a:cubicBezTo>
                    <a:lnTo>
                      <a:pt x="679" y="1280"/>
                    </a:lnTo>
                    <a:cubicBezTo>
                      <a:pt x="690" y="1268"/>
                      <a:pt x="701" y="1268"/>
                      <a:pt x="701" y="1268"/>
                    </a:cubicBezTo>
                    <a:lnTo>
                      <a:pt x="712" y="1268"/>
                    </a:lnTo>
                    <a:cubicBezTo>
                      <a:pt x="723" y="1258"/>
                      <a:pt x="735" y="1258"/>
                      <a:pt x="745" y="1246"/>
                    </a:cubicBezTo>
                    <a:lnTo>
                      <a:pt x="779" y="1213"/>
                    </a:lnTo>
                    <a:cubicBezTo>
                      <a:pt x="790" y="1202"/>
                      <a:pt x="801" y="1191"/>
                      <a:pt x="801" y="1169"/>
                    </a:cubicBezTo>
                    <a:cubicBezTo>
                      <a:pt x="824" y="1146"/>
                      <a:pt x="824" y="1102"/>
                      <a:pt x="824" y="1068"/>
                    </a:cubicBezTo>
                    <a:lnTo>
                      <a:pt x="824" y="1024"/>
                    </a:lnTo>
                    <a:lnTo>
                      <a:pt x="824" y="1013"/>
                    </a:lnTo>
                    <a:cubicBezTo>
                      <a:pt x="812" y="1001"/>
                      <a:pt x="812" y="991"/>
                      <a:pt x="812" y="968"/>
                    </a:cubicBezTo>
                    <a:lnTo>
                      <a:pt x="801" y="968"/>
                    </a:lnTo>
                    <a:cubicBezTo>
                      <a:pt x="801" y="957"/>
                      <a:pt x="790" y="935"/>
                      <a:pt x="779" y="935"/>
                    </a:cubicBezTo>
                    <a:lnTo>
                      <a:pt x="779" y="924"/>
                    </a:lnTo>
                    <a:lnTo>
                      <a:pt x="757" y="902"/>
                    </a:lnTo>
                    <a:cubicBezTo>
                      <a:pt x="757" y="902"/>
                      <a:pt x="745" y="902"/>
                      <a:pt x="745" y="890"/>
                    </a:cubicBezTo>
                    <a:cubicBezTo>
                      <a:pt x="735" y="890"/>
                      <a:pt x="723" y="879"/>
                      <a:pt x="712" y="879"/>
                    </a:cubicBezTo>
                    <a:lnTo>
                      <a:pt x="712" y="868"/>
                    </a:lnTo>
                    <a:cubicBezTo>
                      <a:pt x="712" y="868"/>
                      <a:pt x="712" y="857"/>
                      <a:pt x="723" y="857"/>
                    </a:cubicBezTo>
                    <a:cubicBezTo>
                      <a:pt x="735" y="846"/>
                      <a:pt x="735" y="835"/>
                      <a:pt x="745" y="823"/>
                    </a:cubicBezTo>
                    <a:cubicBezTo>
                      <a:pt x="767" y="790"/>
                      <a:pt x="779" y="757"/>
                      <a:pt x="790" y="712"/>
                    </a:cubicBezTo>
                    <a:cubicBezTo>
                      <a:pt x="801" y="679"/>
                      <a:pt x="801" y="657"/>
                      <a:pt x="801" y="635"/>
                    </a:cubicBezTo>
                    <a:lnTo>
                      <a:pt x="801" y="645"/>
                    </a:lnTo>
                    <a:lnTo>
                      <a:pt x="834" y="712"/>
                    </a:lnTo>
                    <a:cubicBezTo>
                      <a:pt x="846" y="724"/>
                      <a:pt x="856" y="734"/>
                      <a:pt x="879" y="746"/>
                    </a:cubicBezTo>
                    <a:cubicBezTo>
                      <a:pt x="879" y="757"/>
                      <a:pt x="879" y="757"/>
                      <a:pt x="890" y="757"/>
                    </a:cubicBezTo>
                    <a:cubicBezTo>
                      <a:pt x="901" y="768"/>
                      <a:pt x="923" y="779"/>
                      <a:pt x="935" y="790"/>
                    </a:cubicBezTo>
                    <a:lnTo>
                      <a:pt x="979" y="790"/>
                    </a:lnTo>
                    <a:cubicBezTo>
                      <a:pt x="987" y="794"/>
                      <a:pt x="995" y="795"/>
                      <a:pt x="1004" y="795"/>
                    </a:cubicBezTo>
                    <a:cubicBezTo>
                      <a:pt x="1021" y="795"/>
                      <a:pt x="1038" y="790"/>
                      <a:pt x="1046" y="790"/>
                    </a:cubicBezTo>
                    <a:lnTo>
                      <a:pt x="1113" y="757"/>
                    </a:lnTo>
                    <a:cubicBezTo>
                      <a:pt x="1113" y="757"/>
                      <a:pt x="1123" y="757"/>
                      <a:pt x="1123" y="746"/>
                    </a:cubicBezTo>
                    <a:lnTo>
                      <a:pt x="1157" y="712"/>
                    </a:lnTo>
                    <a:lnTo>
                      <a:pt x="1168" y="712"/>
                    </a:lnTo>
                    <a:cubicBezTo>
                      <a:pt x="1190" y="679"/>
                      <a:pt x="1202" y="645"/>
                      <a:pt x="1212" y="601"/>
                    </a:cubicBezTo>
                    <a:lnTo>
                      <a:pt x="1212" y="590"/>
                    </a:lnTo>
                    <a:lnTo>
                      <a:pt x="1212" y="579"/>
                    </a:lnTo>
                    <a:cubicBezTo>
                      <a:pt x="1224" y="534"/>
                      <a:pt x="1224" y="501"/>
                      <a:pt x="1212" y="457"/>
                    </a:cubicBezTo>
                    <a:cubicBezTo>
                      <a:pt x="1212" y="423"/>
                      <a:pt x="1190" y="390"/>
                      <a:pt x="1168" y="356"/>
                    </a:cubicBezTo>
                    <a:cubicBezTo>
                      <a:pt x="1146" y="323"/>
                      <a:pt x="1113" y="289"/>
                      <a:pt x="1068" y="279"/>
                    </a:cubicBezTo>
                    <a:lnTo>
                      <a:pt x="1057" y="279"/>
                    </a:lnTo>
                    <a:cubicBezTo>
                      <a:pt x="1046" y="279"/>
                      <a:pt x="1024" y="267"/>
                      <a:pt x="1012" y="267"/>
                    </a:cubicBezTo>
                    <a:cubicBezTo>
                      <a:pt x="990" y="267"/>
                      <a:pt x="968" y="279"/>
                      <a:pt x="945" y="279"/>
                    </a:cubicBezTo>
                    <a:cubicBezTo>
                      <a:pt x="923" y="279"/>
                      <a:pt x="913" y="289"/>
                      <a:pt x="901" y="301"/>
                    </a:cubicBezTo>
                    <a:cubicBezTo>
                      <a:pt x="890" y="301"/>
                      <a:pt x="879" y="312"/>
                      <a:pt x="879" y="312"/>
                    </a:cubicBezTo>
                    <a:lnTo>
                      <a:pt x="856" y="334"/>
                    </a:lnTo>
                    <a:cubicBezTo>
                      <a:pt x="846" y="334"/>
                      <a:pt x="834" y="323"/>
                      <a:pt x="834" y="312"/>
                    </a:cubicBezTo>
                    <a:cubicBezTo>
                      <a:pt x="824" y="312"/>
                      <a:pt x="812" y="301"/>
                      <a:pt x="812" y="301"/>
                    </a:cubicBezTo>
                    <a:lnTo>
                      <a:pt x="801" y="301"/>
                    </a:lnTo>
                    <a:cubicBezTo>
                      <a:pt x="801" y="289"/>
                      <a:pt x="790" y="289"/>
                      <a:pt x="779" y="279"/>
                    </a:cubicBezTo>
                    <a:cubicBezTo>
                      <a:pt x="779" y="257"/>
                      <a:pt x="779" y="234"/>
                      <a:pt x="767" y="212"/>
                    </a:cubicBezTo>
                    <a:cubicBezTo>
                      <a:pt x="767" y="178"/>
                      <a:pt x="745" y="134"/>
                      <a:pt x="723" y="101"/>
                    </a:cubicBezTo>
                    <a:cubicBezTo>
                      <a:pt x="723" y="101"/>
                      <a:pt x="712" y="89"/>
                      <a:pt x="712" y="79"/>
                    </a:cubicBezTo>
                    <a:cubicBezTo>
                      <a:pt x="690" y="67"/>
                      <a:pt x="679" y="56"/>
                      <a:pt x="668" y="45"/>
                    </a:cubicBezTo>
                    <a:cubicBezTo>
                      <a:pt x="646" y="34"/>
                      <a:pt x="623" y="12"/>
                      <a:pt x="601" y="12"/>
                    </a:cubicBezTo>
                    <a:cubicBezTo>
                      <a:pt x="579" y="12"/>
                      <a:pt x="557" y="0"/>
                      <a:pt x="53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18"/>
              <p:cNvSpPr/>
              <p:nvPr/>
            </p:nvSpPr>
            <p:spPr>
              <a:xfrm>
                <a:off x="4009641" y="1856451"/>
                <a:ext cx="8931" cy="10571"/>
              </a:xfrm>
              <a:custGeom>
                <a:avLst/>
                <a:gdLst/>
                <a:ahLst/>
                <a:cxnLst/>
                <a:rect l="l" t="t" r="r" b="b"/>
                <a:pathLst>
                  <a:path w="256" h="303" extrusionOk="0">
                    <a:moveTo>
                      <a:pt x="131" y="1"/>
                    </a:moveTo>
                    <a:cubicBezTo>
                      <a:pt x="116" y="1"/>
                      <a:pt x="102" y="5"/>
                      <a:pt x="89" y="13"/>
                    </a:cubicBezTo>
                    <a:cubicBezTo>
                      <a:pt x="55" y="24"/>
                      <a:pt x="33" y="35"/>
                      <a:pt x="22" y="68"/>
                    </a:cubicBezTo>
                    <a:lnTo>
                      <a:pt x="11" y="68"/>
                    </a:lnTo>
                    <a:lnTo>
                      <a:pt x="11" y="80"/>
                    </a:lnTo>
                    <a:lnTo>
                      <a:pt x="22" y="80"/>
                    </a:lnTo>
                    <a:cubicBezTo>
                      <a:pt x="11" y="91"/>
                      <a:pt x="11" y="113"/>
                      <a:pt x="0" y="124"/>
                    </a:cubicBezTo>
                    <a:cubicBezTo>
                      <a:pt x="0" y="147"/>
                      <a:pt x="0" y="157"/>
                      <a:pt x="11" y="180"/>
                    </a:cubicBezTo>
                    <a:lnTo>
                      <a:pt x="11" y="191"/>
                    </a:lnTo>
                    <a:lnTo>
                      <a:pt x="11" y="236"/>
                    </a:lnTo>
                    <a:cubicBezTo>
                      <a:pt x="11" y="258"/>
                      <a:pt x="22" y="280"/>
                      <a:pt x="33" y="291"/>
                    </a:cubicBezTo>
                    <a:cubicBezTo>
                      <a:pt x="33" y="302"/>
                      <a:pt x="45" y="302"/>
                      <a:pt x="55" y="302"/>
                    </a:cubicBezTo>
                    <a:cubicBezTo>
                      <a:pt x="67" y="291"/>
                      <a:pt x="67" y="280"/>
                      <a:pt x="78" y="269"/>
                    </a:cubicBezTo>
                    <a:lnTo>
                      <a:pt x="78" y="258"/>
                    </a:lnTo>
                    <a:lnTo>
                      <a:pt x="78" y="236"/>
                    </a:lnTo>
                    <a:lnTo>
                      <a:pt x="78" y="224"/>
                    </a:lnTo>
                    <a:lnTo>
                      <a:pt x="78" y="213"/>
                    </a:lnTo>
                    <a:lnTo>
                      <a:pt x="89" y="202"/>
                    </a:lnTo>
                    <a:lnTo>
                      <a:pt x="89" y="191"/>
                    </a:lnTo>
                    <a:lnTo>
                      <a:pt x="100" y="180"/>
                    </a:lnTo>
                    <a:lnTo>
                      <a:pt x="100" y="169"/>
                    </a:lnTo>
                    <a:lnTo>
                      <a:pt x="122" y="169"/>
                    </a:lnTo>
                    <a:lnTo>
                      <a:pt x="122" y="157"/>
                    </a:lnTo>
                    <a:cubicBezTo>
                      <a:pt x="134" y="157"/>
                      <a:pt x="144" y="147"/>
                      <a:pt x="156" y="147"/>
                    </a:cubicBezTo>
                    <a:lnTo>
                      <a:pt x="200" y="147"/>
                    </a:lnTo>
                    <a:lnTo>
                      <a:pt x="211" y="157"/>
                    </a:lnTo>
                    <a:cubicBezTo>
                      <a:pt x="233" y="157"/>
                      <a:pt x="245" y="147"/>
                      <a:pt x="255" y="124"/>
                    </a:cubicBezTo>
                    <a:cubicBezTo>
                      <a:pt x="255" y="113"/>
                      <a:pt x="245" y="102"/>
                      <a:pt x="233" y="91"/>
                    </a:cubicBezTo>
                    <a:cubicBezTo>
                      <a:pt x="245" y="80"/>
                      <a:pt x="245" y="68"/>
                      <a:pt x="245" y="58"/>
                    </a:cubicBezTo>
                    <a:cubicBezTo>
                      <a:pt x="245" y="58"/>
                      <a:pt x="233" y="58"/>
                      <a:pt x="233" y="46"/>
                    </a:cubicBezTo>
                    <a:cubicBezTo>
                      <a:pt x="223" y="46"/>
                      <a:pt x="211" y="35"/>
                      <a:pt x="200" y="35"/>
                    </a:cubicBezTo>
                    <a:lnTo>
                      <a:pt x="200" y="24"/>
                    </a:lnTo>
                    <a:cubicBezTo>
                      <a:pt x="180" y="10"/>
                      <a:pt x="155" y="1"/>
                      <a:pt x="13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18"/>
              <p:cNvSpPr/>
              <p:nvPr/>
            </p:nvSpPr>
            <p:spPr>
              <a:xfrm>
                <a:off x="3997988" y="1832064"/>
                <a:ext cx="29515" cy="29515"/>
              </a:xfrm>
              <a:custGeom>
                <a:avLst/>
                <a:gdLst/>
                <a:ahLst/>
                <a:cxnLst/>
                <a:rect l="l" t="t" r="r" b="b"/>
                <a:pathLst>
                  <a:path w="846" h="846" extrusionOk="0">
                    <a:moveTo>
                      <a:pt x="545" y="0"/>
                    </a:moveTo>
                    <a:cubicBezTo>
                      <a:pt x="534" y="0"/>
                      <a:pt x="523" y="0"/>
                      <a:pt x="523" y="11"/>
                    </a:cubicBezTo>
                    <a:cubicBezTo>
                      <a:pt x="501" y="89"/>
                      <a:pt x="490" y="167"/>
                      <a:pt x="434" y="223"/>
                    </a:cubicBezTo>
                    <a:cubicBezTo>
                      <a:pt x="412" y="245"/>
                      <a:pt x="379" y="256"/>
                      <a:pt x="345" y="256"/>
                    </a:cubicBezTo>
                    <a:cubicBezTo>
                      <a:pt x="312" y="256"/>
                      <a:pt x="278" y="256"/>
                      <a:pt x="256" y="245"/>
                    </a:cubicBezTo>
                    <a:cubicBezTo>
                      <a:pt x="256" y="233"/>
                      <a:pt x="245" y="233"/>
                      <a:pt x="245" y="233"/>
                    </a:cubicBezTo>
                    <a:lnTo>
                      <a:pt x="223" y="233"/>
                    </a:lnTo>
                    <a:cubicBezTo>
                      <a:pt x="223" y="211"/>
                      <a:pt x="211" y="189"/>
                      <a:pt x="189" y="167"/>
                    </a:cubicBezTo>
                    <a:cubicBezTo>
                      <a:pt x="178" y="144"/>
                      <a:pt x="167" y="134"/>
                      <a:pt x="156" y="122"/>
                    </a:cubicBezTo>
                    <a:cubicBezTo>
                      <a:pt x="147" y="113"/>
                      <a:pt x="139" y="110"/>
                      <a:pt x="133" y="110"/>
                    </a:cubicBezTo>
                    <a:cubicBezTo>
                      <a:pt x="124" y="110"/>
                      <a:pt x="118" y="116"/>
                      <a:pt x="112" y="122"/>
                    </a:cubicBezTo>
                    <a:lnTo>
                      <a:pt x="112" y="134"/>
                    </a:lnTo>
                    <a:cubicBezTo>
                      <a:pt x="100" y="122"/>
                      <a:pt x="89" y="122"/>
                      <a:pt x="78" y="112"/>
                    </a:cubicBezTo>
                    <a:lnTo>
                      <a:pt x="67" y="112"/>
                    </a:lnTo>
                    <a:cubicBezTo>
                      <a:pt x="56" y="112"/>
                      <a:pt x="56" y="144"/>
                      <a:pt x="67" y="144"/>
                    </a:cubicBezTo>
                    <a:cubicBezTo>
                      <a:pt x="89" y="156"/>
                      <a:pt x="100" y="167"/>
                      <a:pt x="122" y="189"/>
                    </a:cubicBezTo>
                    <a:cubicBezTo>
                      <a:pt x="122" y="201"/>
                      <a:pt x="134" y="201"/>
                      <a:pt x="134" y="211"/>
                    </a:cubicBezTo>
                    <a:cubicBezTo>
                      <a:pt x="156" y="245"/>
                      <a:pt x="167" y="278"/>
                      <a:pt x="167" y="312"/>
                    </a:cubicBezTo>
                    <a:cubicBezTo>
                      <a:pt x="167" y="367"/>
                      <a:pt x="134" y="411"/>
                      <a:pt x="100" y="445"/>
                    </a:cubicBezTo>
                    <a:cubicBezTo>
                      <a:pt x="100" y="445"/>
                      <a:pt x="89" y="456"/>
                      <a:pt x="89" y="467"/>
                    </a:cubicBezTo>
                    <a:lnTo>
                      <a:pt x="78" y="467"/>
                    </a:lnTo>
                    <a:cubicBezTo>
                      <a:pt x="78" y="478"/>
                      <a:pt x="67" y="478"/>
                      <a:pt x="67" y="478"/>
                    </a:cubicBezTo>
                    <a:cubicBezTo>
                      <a:pt x="56" y="478"/>
                      <a:pt x="56" y="478"/>
                      <a:pt x="45" y="490"/>
                    </a:cubicBezTo>
                    <a:lnTo>
                      <a:pt x="33" y="490"/>
                    </a:lnTo>
                    <a:cubicBezTo>
                      <a:pt x="23" y="490"/>
                      <a:pt x="11" y="500"/>
                      <a:pt x="11" y="512"/>
                    </a:cubicBezTo>
                    <a:cubicBezTo>
                      <a:pt x="0" y="534"/>
                      <a:pt x="0" y="556"/>
                      <a:pt x="23" y="567"/>
                    </a:cubicBezTo>
                    <a:lnTo>
                      <a:pt x="45" y="567"/>
                    </a:lnTo>
                    <a:lnTo>
                      <a:pt x="33" y="579"/>
                    </a:lnTo>
                    <a:cubicBezTo>
                      <a:pt x="23" y="589"/>
                      <a:pt x="23" y="601"/>
                      <a:pt x="11" y="623"/>
                    </a:cubicBezTo>
                    <a:lnTo>
                      <a:pt x="23" y="623"/>
                    </a:lnTo>
                    <a:cubicBezTo>
                      <a:pt x="11" y="656"/>
                      <a:pt x="23" y="668"/>
                      <a:pt x="23" y="701"/>
                    </a:cubicBezTo>
                    <a:cubicBezTo>
                      <a:pt x="23" y="723"/>
                      <a:pt x="33" y="734"/>
                      <a:pt x="33" y="757"/>
                    </a:cubicBezTo>
                    <a:cubicBezTo>
                      <a:pt x="45" y="757"/>
                      <a:pt x="45" y="767"/>
                      <a:pt x="45" y="767"/>
                    </a:cubicBezTo>
                    <a:cubicBezTo>
                      <a:pt x="56" y="790"/>
                      <a:pt x="67" y="801"/>
                      <a:pt x="78" y="823"/>
                    </a:cubicBezTo>
                    <a:lnTo>
                      <a:pt x="100" y="846"/>
                    </a:lnTo>
                    <a:cubicBezTo>
                      <a:pt x="112" y="846"/>
                      <a:pt x="122" y="846"/>
                      <a:pt x="122" y="834"/>
                    </a:cubicBezTo>
                    <a:cubicBezTo>
                      <a:pt x="134" y="823"/>
                      <a:pt x="134" y="801"/>
                      <a:pt x="134" y="790"/>
                    </a:cubicBezTo>
                    <a:cubicBezTo>
                      <a:pt x="122" y="779"/>
                      <a:pt x="112" y="757"/>
                      <a:pt x="112" y="745"/>
                    </a:cubicBezTo>
                    <a:cubicBezTo>
                      <a:pt x="112" y="734"/>
                      <a:pt x="112" y="734"/>
                      <a:pt x="100" y="734"/>
                    </a:cubicBezTo>
                    <a:lnTo>
                      <a:pt x="100" y="723"/>
                    </a:lnTo>
                    <a:lnTo>
                      <a:pt x="100" y="712"/>
                    </a:lnTo>
                    <a:lnTo>
                      <a:pt x="100" y="701"/>
                    </a:lnTo>
                    <a:cubicBezTo>
                      <a:pt x="112" y="701"/>
                      <a:pt x="122" y="701"/>
                      <a:pt x="134" y="678"/>
                    </a:cubicBezTo>
                    <a:cubicBezTo>
                      <a:pt x="145" y="668"/>
                      <a:pt x="145" y="656"/>
                      <a:pt x="145" y="645"/>
                    </a:cubicBezTo>
                    <a:lnTo>
                      <a:pt x="145" y="623"/>
                    </a:lnTo>
                    <a:lnTo>
                      <a:pt x="145" y="612"/>
                    </a:lnTo>
                    <a:cubicBezTo>
                      <a:pt x="156" y="601"/>
                      <a:pt x="178" y="589"/>
                      <a:pt x="189" y="589"/>
                    </a:cubicBezTo>
                    <a:lnTo>
                      <a:pt x="201" y="589"/>
                    </a:lnTo>
                    <a:lnTo>
                      <a:pt x="211" y="601"/>
                    </a:lnTo>
                    <a:cubicBezTo>
                      <a:pt x="223" y="612"/>
                      <a:pt x="234" y="612"/>
                      <a:pt x="245" y="623"/>
                    </a:cubicBezTo>
                    <a:cubicBezTo>
                      <a:pt x="248" y="626"/>
                      <a:pt x="251" y="628"/>
                      <a:pt x="255" y="628"/>
                    </a:cubicBezTo>
                    <a:cubicBezTo>
                      <a:pt x="262" y="628"/>
                      <a:pt x="270" y="620"/>
                      <a:pt x="278" y="612"/>
                    </a:cubicBezTo>
                    <a:lnTo>
                      <a:pt x="278" y="579"/>
                    </a:lnTo>
                    <a:cubicBezTo>
                      <a:pt x="290" y="579"/>
                      <a:pt x="290" y="589"/>
                      <a:pt x="300" y="601"/>
                    </a:cubicBezTo>
                    <a:cubicBezTo>
                      <a:pt x="312" y="601"/>
                      <a:pt x="323" y="601"/>
                      <a:pt x="334" y="589"/>
                    </a:cubicBezTo>
                    <a:cubicBezTo>
                      <a:pt x="334" y="589"/>
                      <a:pt x="339" y="595"/>
                      <a:pt x="345" y="595"/>
                    </a:cubicBezTo>
                    <a:cubicBezTo>
                      <a:pt x="349" y="595"/>
                      <a:pt x="353" y="593"/>
                      <a:pt x="356" y="589"/>
                    </a:cubicBezTo>
                    <a:lnTo>
                      <a:pt x="356" y="601"/>
                    </a:lnTo>
                    <a:cubicBezTo>
                      <a:pt x="356" y="612"/>
                      <a:pt x="379" y="623"/>
                      <a:pt x="389" y="623"/>
                    </a:cubicBezTo>
                    <a:cubicBezTo>
                      <a:pt x="401" y="612"/>
                      <a:pt x="412" y="601"/>
                      <a:pt x="412" y="579"/>
                    </a:cubicBezTo>
                    <a:lnTo>
                      <a:pt x="412" y="567"/>
                    </a:lnTo>
                    <a:lnTo>
                      <a:pt x="412" y="534"/>
                    </a:lnTo>
                    <a:lnTo>
                      <a:pt x="412" y="523"/>
                    </a:lnTo>
                    <a:cubicBezTo>
                      <a:pt x="412" y="512"/>
                      <a:pt x="423" y="500"/>
                      <a:pt x="423" y="500"/>
                    </a:cubicBezTo>
                    <a:lnTo>
                      <a:pt x="423" y="490"/>
                    </a:lnTo>
                    <a:lnTo>
                      <a:pt x="423" y="478"/>
                    </a:lnTo>
                    <a:cubicBezTo>
                      <a:pt x="434" y="478"/>
                      <a:pt x="434" y="467"/>
                      <a:pt x="434" y="467"/>
                    </a:cubicBezTo>
                    <a:cubicBezTo>
                      <a:pt x="434" y="456"/>
                      <a:pt x="445" y="456"/>
                      <a:pt x="434" y="456"/>
                    </a:cubicBezTo>
                    <a:cubicBezTo>
                      <a:pt x="445" y="456"/>
                      <a:pt x="445" y="445"/>
                      <a:pt x="445" y="445"/>
                    </a:cubicBezTo>
                    <a:cubicBezTo>
                      <a:pt x="445" y="445"/>
                      <a:pt x="456" y="434"/>
                      <a:pt x="456" y="423"/>
                    </a:cubicBezTo>
                    <a:cubicBezTo>
                      <a:pt x="478" y="411"/>
                      <a:pt x="501" y="389"/>
                      <a:pt x="523" y="378"/>
                    </a:cubicBezTo>
                    <a:cubicBezTo>
                      <a:pt x="545" y="367"/>
                      <a:pt x="579" y="356"/>
                      <a:pt x="612" y="356"/>
                    </a:cubicBezTo>
                    <a:cubicBezTo>
                      <a:pt x="601" y="401"/>
                      <a:pt x="601" y="445"/>
                      <a:pt x="612" y="490"/>
                    </a:cubicBezTo>
                    <a:lnTo>
                      <a:pt x="612" y="523"/>
                    </a:lnTo>
                    <a:lnTo>
                      <a:pt x="612" y="534"/>
                    </a:lnTo>
                    <a:cubicBezTo>
                      <a:pt x="623" y="523"/>
                      <a:pt x="623" y="500"/>
                      <a:pt x="623" y="490"/>
                    </a:cubicBezTo>
                    <a:lnTo>
                      <a:pt x="623" y="500"/>
                    </a:lnTo>
                    <a:lnTo>
                      <a:pt x="656" y="567"/>
                    </a:lnTo>
                    <a:cubicBezTo>
                      <a:pt x="668" y="579"/>
                      <a:pt x="678" y="589"/>
                      <a:pt x="701" y="601"/>
                    </a:cubicBezTo>
                    <a:cubicBezTo>
                      <a:pt x="701" y="612"/>
                      <a:pt x="701" y="612"/>
                      <a:pt x="712" y="612"/>
                    </a:cubicBezTo>
                    <a:lnTo>
                      <a:pt x="723" y="601"/>
                    </a:lnTo>
                    <a:cubicBezTo>
                      <a:pt x="735" y="601"/>
                      <a:pt x="745" y="589"/>
                      <a:pt x="745" y="579"/>
                    </a:cubicBezTo>
                    <a:cubicBezTo>
                      <a:pt x="757" y="567"/>
                      <a:pt x="757" y="556"/>
                      <a:pt x="745" y="545"/>
                    </a:cubicBezTo>
                    <a:cubicBezTo>
                      <a:pt x="757" y="545"/>
                      <a:pt x="757" y="523"/>
                      <a:pt x="745" y="523"/>
                    </a:cubicBezTo>
                    <a:cubicBezTo>
                      <a:pt x="723" y="467"/>
                      <a:pt x="712" y="411"/>
                      <a:pt x="723" y="356"/>
                    </a:cubicBezTo>
                    <a:cubicBezTo>
                      <a:pt x="735" y="334"/>
                      <a:pt x="745" y="300"/>
                      <a:pt x="757" y="278"/>
                    </a:cubicBezTo>
                    <a:lnTo>
                      <a:pt x="790" y="245"/>
                    </a:lnTo>
                    <a:cubicBezTo>
                      <a:pt x="801" y="233"/>
                      <a:pt x="812" y="233"/>
                      <a:pt x="823" y="233"/>
                    </a:cubicBezTo>
                    <a:cubicBezTo>
                      <a:pt x="846" y="223"/>
                      <a:pt x="846" y="201"/>
                      <a:pt x="834" y="189"/>
                    </a:cubicBezTo>
                    <a:cubicBezTo>
                      <a:pt x="823" y="189"/>
                      <a:pt x="812" y="189"/>
                      <a:pt x="801" y="178"/>
                    </a:cubicBezTo>
                    <a:cubicBezTo>
                      <a:pt x="812" y="178"/>
                      <a:pt x="812" y="167"/>
                      <a:pt x="812" y="156"/>
                    </a:cubicBezTo>
                    <a:lnTo>
                      <a:pt x="812" y="144"/>
                    </a:lnTo>
                    <a:cubicBezTo>
                      <a:pt x="823" y="144"/>
                      <a:pt x="823" y="144"/>
                      <a:pt x="823" y="134"/>
                    </a:cubicBezTo>
                    <a:cubicBezTo>
                      <a:pt x="812" y="134"/>
                      <a:pt x="812" y="134"/>
                      <a:pt x="812" y="122"/>
                    </a:cubicBezTo>
                    <a:cubicBezTo>
                      <a:pt x="801" y="122"/>
                      <a:pt x="779" y="134"/>
                      <a:pt x="767" y="134"/>
                    </a:cubicBezTo>
                    <a:cubicBezTo>
                      <a:pt x="745" y="134"/>
                      <a:pt x="735" y="144"/>
                      <a:pt x="723" y="156"/>
                    </a:cubicBezTo>
                    <a:cubicBezTo>
                      <a:pt x="712" y="156"/>
                      <a:pt x="701" y="167"/>
                      <a:pt x="701" y="167"/>
                    </a:cubicBezTo>
                    <a:lnTo>
                      <a:pt x="678" y="189"/>
                    </a:lnTo>
                    <a:cubicBezTo>
                      <a:pt x="668" y="189"/>
                      <a:pt x="656" y="178"/>
                      <a:pt x="656" y="167"/>
                    </a:cubicBezTo>
                    <a:cubicBezTo>
                      <a:pt x="646" y="167"/>
                      <a:pt x="634" y="156"/>
                      <a:pt x="634" y="156"/>
                    </a:cubicBezTo>
                    <a:lnTo>
                      <a:pt x="623" y="156"/>
                    </a:lnTo>
                    <a:cubicBezTo>
                      <a:pt x="612" y="144"/>
                      <a:pt x="601" y="144"/>
                      <a:pt x="579" y="144"/>
                    </a:cubicBezTo>
                    <a:lnTo>
                      <a:pt x="579" y="112"/>
                    </a:lnTo>
                    <a:cubicBezTo>
                      <a:pt x="579" y="100"/>
                      <a:pt x="567" y="100"/>
                      <a:pt x="567" y="100"/>
                    </a:cubicBezTo>
                    <a:cubicBezTo>
                      <a:pt x="557" y="100"/>
                      <a:pt x="557" y="100"/>
                      <a:pt x="557" y="112"/>
                    </a:cubicBezTo>
                    <a:cubicBezTo>
                      <a:pt x="557" y="100"/>
                      <a:pt x="545" y="89"/>
                      <a:pt x="545" y="89"/>
                    </a:cubicBezTo>
                    <a:cubicBezTo>
                      <a:pt x="545" y="67"/>
                      <a:pt x="545" y="45"/>
                      <a:pt x="557" y="23"/>
                    </a:cubicBezTo>
                    <a:cubicBezTo>
                      <a:pt x="557" y="11"/>
                      <a:pt x="557" y="0"/>
                      <a:pt x="54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18"/>
              <p:cNvSpPr/>
              <p:nvPr/>
            </p:nvSpPr>
            <p:spPr>
              <a:xfrm>
                <a:off x="4149334" y="1849334"/>
                <a:ext cx="12420" cy="14967"/>
              </a:xfrm>
              <a:custGeom>
                <a:avLst/>
                <a:gdLst/>
                <a:ahLst/>
                <a:cxnLst/>
                <a:rect l="l" t="t" r="r" b="b"/>
                <a:pathLst>
                  <a:path w="356" h="429" extrusionOk="0">
                    <a:moveTo>
                      <a:pt x="156" y="1"/>
                    </a:moveTo>
                    <a:cubicBezTo>
                      <a:pt x="141" y="1"/>
                      <a:pt x="126" y="5"/>
                      <a:pt x="111" y="5"/>
                    </a:cubicBezTo>
                    <a:lnTo>
                      <a:pt x="100" y="17"/>
                    </a:lnTo>
                    <a:cubicBezTo>
                      <a:pt x="100" y="17"/>
                      <a:pt x="89" y="17"/>
                      <a:pt x="78" y="28"/>
                    </a:cubicBezTo>
                    <a:cubicBezTo>
                      <a:pt x="67" y="28"/>
                      <a:pt x="55" y="39"/>
                      <a:pt x="55" y="50"/>
                    </a:cubicBezTo>
                    <a:cubicBezTo>
                      <a:pt x="45" y="61"/>
                      <a:pt x="33" y="61"/>
                      <a:pt x="33" y="72"/>
                    </a:cubicBezTo>
                    <a:cubicBezTo>
                      <a:pt x="22" y="84"/>
                      <a:pt x="11" y="94"/>
                      <a:pt x="11" y="117"/>
                    </a:cubicBezTo>
                    <a:cubicBezTo>
                      <a:pt x="11" y="128"/>
                      <a:pt x="0" y="128"/>
                      <a:pt x="0" y="139"/>
                    </a:cubicBezTo>
                    <a:lnTo>
                      <a:pt x="0" y="173"/>
                    </a:lnTo>
                    <a:cubicBezTo>
                      <a:pt x="0" y="195"/>
                      <a:pt x="0" y="217"/>
                      <a:pt x="11" y="239"/>
                    </a:cubicBezTo>
                    <a:cubicBezTo>
                      <a:pt x="22" y="250"/>
                      <a:pt x="22" y="262"/>
                      <a:pt x="33" y="262"/>
                    </a:cubicBezTo>
                    <a:lnTo>
                      <a:pt x="33" y="284"/>
                    </a:lnTo>
                    <a:cubicBezTo>
                      <a:pt x="33" y="295"/>
                      <a:pt x="33" y="306"/>
                      <a:pt x="45" y="317"/>
                    </a:cubicBezTo>
                    <a:cubicBezTo>
                      <a:pt x="45" y="317"/>
                      <a:pt x="45" y="328"/>
                      <a:pt x="55" y="339"/>
                    </a:cubicBezTo>
                    <a:cubicBezTo>
                      <a:pt x="67" y="361"/>
                      <a:pt x="78" y="384"/>
                      <a:pt x="100" y="395"/>
                    </a:cubicBezTo>
                    <a:cubicBezTo>
                      <a:pt x="100" y="406"/>
                      <a:pt x="122" y="406"/>
                      <a:pt x="122" y="417"/>
                    </a:cubicBezTo>
                    <a:lnTo>
                      <a:pt x="144" y="417"/>
                    </a:lnTo>
                    <a:cubicBezTo>
                      <a:pt x="156" y="428"/>
                      <a:pt x="166" y="428"/>
                      <a:pt x="178" y="428"/>
                    </a:cubicBezTo>
                    <a:lnTo>
                      <a:pt x="189" y="428"/>
                    </a:lnTo>
                    <a:cubicBezTo>
                      <a:pt x="200" y="428"/>
                      <a:pt x="211" y="428"/>
                      <a:pt x="223" y="417"/>
                    </a:cubicBezTo>
                    <a:lnTo>
                      <a:pt x="233" y="417"/>
                    </a:lnTo>
                    <a:cubicBezTo>
                      <a:pt x="245" y="417"/>
                      <a:pt x="255" y="406"/>
                      <a:pt x="255" y="406"/>
                    </a:cubicBezTo>
                    <a:cubicBezTo>
                      <a:pt x="267" y="406"/>
                      <a:pt x="278" y="395"/>
                      <a:pt x="278" y="395"/>
                    </a:cubicBezTo>
                    <a:lnTo>
                      <a:pt x="312" y="361"/>
                    </a:lnTo>
                    <a:lnTo>
                      <a:pt x="322" y="351"/>
                    </a:lnTo>
                    <a:cubicBezTo>
                      <a:pt x="334" y="328"/>
                      <a:pt x="344" y="306"/>
                      <a:pt x="356" y="272"/>
                    </a:cubicBezTo>
                    <a:cubicBezTo>
                      <a:pt x="356" y="228"/>
                      <a:pt x="356" y="173"/>
                      <a:pt x="334" y="117"/>
                    </a:cubicBezTo>
                    <a:cubicBezTo>
                      <a:pt x="322" y="106"/>
                      <a:pt x="322" y="94"/>
                      <a:pt x="312" y="84"/>
                    </a:cubicBezTo>
                    <a:lnTo>
                      <a:pt x="300" y="72"/>
                    </a:lnTo>
                    <a:cubicBezTo>
                      <a:pt x="289" y="61"/>
                      <a:pt x="278" y="39"/>
                      <a:pt x="255" y="28"/>
                    </a:cubicBezTo>
                    <a:cubicBezTo>
                      <a:pt x="245" y="28"/>
                      <a:pt x="233" y="17"/>
                      <a:pt x="223" y="5"/>
                    </a:cubicBezTo>
                    <a:lnTo>
                      <a:pt x="178" y="5"/>
                    </a:lnTo>
                    <a:cubicBezTo>
                      <a:pt x="171" y="2"/>
                      <a:pt x="163" y="1"/>
                      <a:pt x="15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18"/>
              <p:cNvSpPr/>
              <p:nvPr/>
            </p:nvSpPr>
            <p:spPr>
              <a:xfrm>
                <a:off x="4149334" y="1849892"/>
                <a:ext cx="8164" cy="13920"/>
              </a:xfrm>
              <a:custGeom>
                <a:avLst/>
                <a:gdLst/>
                <a:ahLst/>
                <a:cxnLst/>
                <a:rect l="l" t="t" r="r" b="b"/>
                <a:pathLst>
                  <a:path w="234" h="399" extrusionOk="0">
                    <a:moveTo>
                      <a:pt x="100" y="1"/>
                    </a:moveTo>
                    <a:cubicBezTo>
                      <a:pt x="67" y="12"/>
                      <a:pt x="33" y="45"/>
                      <a:pt x="22" y="78"/>
                    </a:cubicBezTo>
                    <a:cubicBezTo>
                      <a:pt x="11" y="101"/>
                      <a:pt x="0" y="112"/>
                      <a:pt x="0" y="134"/>
                    </a:cubicBezTo>
                    <a:lnTo>
                      <a:pt x="0" y="157"/>
                    </a:lnTo>
                    <a:cubicBezTo>
                      <a:pt x="0" y="179"/>
                      <a:pt x="0" y="201"/>
                      <a:pt x="11" y="223"/>
                    </a:cubicBezTo>
                    <a:cubicBezTo>
                      <a:pt x="22" y="234"/>
                      <a:pt x="22" y="246"/>
                      <a:pt x="33" y="246"/>
                    </a:cubicBezTo>
                    <a:lnTo>
                      <a:pt x="33" y="268"/>
                    </a:lnTo>
                    <a:cubicBezTo>
                      <a:pt x="33" y="279"/>
                      <a:pt x="33" y="290"/>
                      <a:pt x="45" y="301"/>
                    </a:cubicBezTo>
                    <a:cubicBezTo>
                      <a:pt x="45" y="301"/>
                      <a:pt x="45" y="312"/>
                      <a:pt x="55" y="323"/>
                    </a:cubicBezTo>
                    <a:cubicBezTo>
                      <a:pt x="67" y="345"/>
                      <a:pt x="78" y="368"/>
                      <a:pt x="100" y="379"/>
                    </a:cubicBezTo>
                    <a:cubicBezTo>
                      <a:pt x="100" y="390"/>
                      <a:pt x="111" y="390"/>
                      <a:pt x="111" y="390"/>
                    </a:cubicBezTo>
                    <a:cubicBezTo>
                      <a:pt x="122" y="396"/>
                      <a:pt x="131" y="398"/>
                      <a:pt x="139" y="398"/>
                    </a:cubicBezTo>
                    <a:cubicBezTo>
                      <a:pt x="147" y="398"/>
                      <a:pt x="155" y="396"/>
                      <a:pt x="166" y="390"/>
                    </a:cubicBezTo>
                    <a:cubicBezTo>
                      <a:pt x="178" y="390"/>
                      <a:pt x="178" y="379"/>
                      <a:pt x="178" y="368"/>
                    </a:cubicBezTo>
                    <a:cubicBezTo>
                      <a:pt x="189" y="357"/>
                      <a:pt x="189" y="357"/>
                      <a:pt x="189" y="345"/>
                    </a:cubicBezTo>
                    <a:cubicBezTo>
                      <a:pt x="189" y="335"/>
                      <a:pt x="189" y="323"/>
                      <a:pt x="178" y="312"/>
                    </a:cubicBezTo>
                    <a:lnTo>
                      <a:pt x="156" y="312"/>
                    </a:lnTo>
                    <a:cubicBezTo>
                      <a:pt x="144" y="301"/>
                      <a:pt x="144" y="301"/>
                      <a:pt x="134" y="301"/>
                    </a:cubicBezTo>
                    <a:cubicBezTo>
                      <a:pt x="134" y="301"/>
                      <a:pt x="122" y="290"/>
                      <a:pt x="111" y="290"/>
                    </a:cubicBezTo>
                    <a:cubicBezTo>
                      <a:pt x="122" y="279"/>
                      <a:pt x="122" y="268"/>
                      <a:pt x="122" y="268"/>
                    </a:cubicBezTo>
                    <a:cubicBezTo>
                      <a:pt x="111" y="246"/>
                      <a:pt x="111" y="234"/>
                      <a:pt x="111" y="223"/>
                    </a:cubicBezTo>
                    <a:cubicBezTo>
                      <a:pt x="100" y="212"/>
                      <a:pt x="100" y="201"/>
                      <a:pt x="100" y="201"/>
                    </a:cubicBezTo>
                    <a:lnTo>
                      <a:pt x="100" y="190"/>
                    </a:lnTo>
                    <a:lnTo>
                      <a:pt x="100" y="179"/>
                    </a:lnTo>
                    <a:cubicBezTo>
                      <a:pt x="100" y="167"/>
                      <a:pt x="111" y="157"/>
                      <a:pt x="111" y="145"/>
                    </a:cubicBezTo>
                    <a:lnTo>
                      <a:pt x="144" y="78"/>
                    </a:lnTo>
                    <a:lnTo>
                      <a:pt x="156" y="78"/>
                    </a:lnTo>
                    <a:cubicBezTo>
                      <a:pt x="156" y="78"/>
                      <a:pt x="166" y="68"/>
                      <a:pt x="178" y="68"/>
                    </a:cubicBezTo>
                    <a:lnTo>
                      <a:pt x="223" y="68"/>
                    </a:lnTo>
                    <a:cubicBezTo>
                      <a:pt x="223" y="68"/>
                      <a:pt x="233" y="56"/>
                      <a:pt x="233" y="45"/>
                    </a:cubicBezTo>
                    <a:cubicBezTo>
                      <a:pt x="223" y="45"/>
                      <a:pt x="223" y="34"/>
                      <a:pt x="223" y="34"/>
                    </a:cubicBezTo>
                    <a:cubicBezTo>
                      <a:pt x="223" y="23"/>
                      <a:pt x="223" y="23"/>
                      <a:pt x="211" y="12"/>
                    </a:cubicBezTo>
                    <a:cubicBezTo>
                      <a:pt x="178" y="1"/>
                      <a:pt x="144" y="1"/>
                      <a:pt x="10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18"/>
              <p:cNvSpPr/>
              <p:nvPr/>
            </p:nvSpPr>
            <p:spPr>
              <a:xfrm>
                <a:off x="4161336" y="1887641"/>
                <a:ext cx="5861" cy="7291"/>
              </a:xfrm>
              <a:custGeom>
                <a:avLst/>
                <a:gdLst/>
                <a:ahLst/>
                <a:cxnLst/>
                <a:rect l="l" t="t" r="r" b="b"/>
                <a:pathLst>
                  <a:path w="168" h="209" extrusionOk="0">
                    <a:moveTo>
                      <a:pt x="84" y="0"/>
                    </a:moveTo>
                    <a:cubicBezTo>
                      <a:pt x="42" y="0"/>
                      <a:pt x="0" y="37"/>
                      <a:pt x="0" y="109"/>
                    </a:cubicBezTo>
                    <a:cubicBezTo>
                      <a:pt x="0" y="175"/>
                      <a:pt x="42" y="209"/>
                      <a:pt x="84" y="209"/>
                    </a:cubicBezTo>
                    <a:cubicBezTo>
                      <a:pt x="126" y="209"/>
                      <a:pt x="168" y="175"/>
                      <a:pt x="168" y="109"/>
                    </a:cubicBezTo>
                    <a:cubicBezTo>
                      <a:pt x="168" y="37"/>
                      <a:pt x="126" y="0"/>
                      <a:pt x="8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18"/>
              <p:cNvSpPr/>
              <p:nvPr/>
            </p:nvSpPr>
            <p:spPr>
              <a:xfrm>
                <a:off x="4161336" y="1887571"/>
                <a:ext cx="5094" cy="6210"/>
              </a:xfrm>
              <a:custGeom>
                <a:avLst/>
                <a:gdLst/>
                <a:ahLst/>
                <a:cxnLst/>
                <a:rect l="l" t="t" r="r" b="b"/>
                <a:pathLst>
                  <a:path w="146" h="178" extrusionOk="0">
                    <a:moveTo>
                      <a:pt x="91" y="0"/>
                    </a:moveTo>
                    <a:cubicBezTo>
                      <a:pt x="47" y="0"/>
                      <a:pt x="0" y="35"/>
                      <a:pt x="0" y="111"/>
                    </a:cubicBezTo>
                    <a:cubicBezTo>
                      <a:pt x="0" y="144"/>
                      <a:pt x="12" y="167"/>
                      <a:pt x="34" y="177"/>
                    </a:cubicBezTo>
                    <a:lnTo>
                      <a:pt x="45" y="177"/>
                    </a:lnTo>
                    <a:cubicBezTo>
                      <a:pt x="56" y="167"/>
                      <a:pt x="56" y="155"/>
                      <a:pt x="56" y="144"/>
                    </a:cubicBezTo>
                    <a:lnTo>
                      <a:pt x="56" y="133"/>
                    </a:lnTo>
                    <a:cubicBezTo>
                      <a:pt x="67" y="133"/>
                      <a:pt x="67" y="122"/>
                      <a:pt x="67" y="122"/>
                    </a:cubicBezTo>
                    <a:cubicBezTo>
                      <a:pt x="79" y="111"/>
                      <a:pt x="67" y="100"/>
                      <a:pt x="67" y="100"/>
                    </a:cubicBezTo>
                    <a:lnTo>
                      <a:pt x="67" y="88"/>
                    </a:lnTo>
                    <a:lnTo>
                      <a:pt x="79" y="88"/>
                    </a:lnTo>
                    <a:lnTo>
                      <a:pt x="79" y="78"/>
                    </a:lnTo>
                    <a:lnTo>
                      <a:pt x="134" y="78"/>
                    </a:lnTo>
                    <a:cubicBezTo>
                      <a:pt x="134" y="66"/>
                      <a:pt x="145" y="66"/>
                      <a:pt x="145" y="55"/>
                    </a:cubicBezTo>
                    <a:lnTo>
                      <a:pt x="145" y="22"/>
                    </a:lnTo>
                    <a:cubicBezTo>
                      <a:pt x="131" y="8"/>
                      <a:pt x="112" y="0"/>
                      <a:pt x="9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18"/>
              <p:cNvSpPr/>
              <p:nvPr/>
            </p:nvSpPr>
            <p:spPr>
              <a:xfrm>
                <a:off x="4117097" y="1861161"/>
                <a:ext cx="50866" cy="49331"/>
              </a:xfrm>
              <a:custGeom>
                <a:avLst/>
                <a:gdLst/>
                <a:ahLst/>
                <a:cxnLst/>
                <a:rect l="l" t="t" r="r" b="b"/>
                <a:pathLst>
                  <a:path w="1458" h="1414" extrusionOk="0">
                    <a:moveTo>
                      <a:pt x="468" y="0"/>
                    </a:moveTo>
                    <a:cubicBezTo>
                      <a:pt x="445" y="0"/>
                      <a:pt x="435" y="0"/>
                      <a:pt x="412" y="12"/>
                    </a:cubicBezTo>
                    <a:cubicBezTo>
                      <a:pt x="401" y="12"/>
                      <a:pt x="379" y="22"/>
                      <a:pt x="368" y="34"/>
                    </a:cubicBezTo>
                    <a:lnTo>
                      <a:pt x="356" y="34"/>
                    </a:lnTo>
                    <a:cubicBezTo>
                      <a:pt x="346" y="45"/>
                      <a:pt x="334" y="56"/>
                      <a:pt x="334" y="67"/>
                    </a:cubicBezTo>
                    <a:cubicBezTo>
                      <a:pt x="334" y="67"/>
                      <a:pt x="323" y="67"/>
                      <a:pt x="323" y="78"/>
                    </a:cubicBezTo>
                    <a:cubicBezTo>
                      <a:pt x="323" y="89"/>
                      <a:pt x="312" y="101"/>
                      <a:pt x="301" y="111"/>
                    </a:cubicBezTo>
                    <a:cubicBezTo>
                      <a:pt x="301" y="134"/>
                      <a:pt x="290" y="156"/>
                      <a:pt x="290" y="167"/>
                    </a:cubicBezTo>
                    <a:lnTo>
                      <a:pt x="279" y="167"/>
                    </a:lnTo>
                    <a:lnTo>
                      <a:pt x="279" y="156"/>
                    </a:lnTo>
                    <a:lnTo>
                      <a:pt x="267" y="145"/>
                    </a:lnTo>
                    <a:lnTo>
                      <a:pt x="257" y="134"/>
                    </a:lnTo>
                    <a:lnTo>
                      <a:pt x="245" y="134"/>
                    </a:lnTo>
                    <a:lnTo>
                      <a:pt x="235" y="123"/>
                    </a:lnTo>
                    <a:lnTo>
                      <a:pt x="223" y="123"/>
                    </a:lnTo>
                    <a:cubicBezTo>
                      <a:pt x="223" y="123"/>
                      <a:pt x="212" y="123"/>
                      <a:pt x="201" y="111"/>
                    </a:cubicBezTo>
                    <a:lnTo>
                      <a:pt x="190" y="111"/>
                    </a:lnTo>
                    <a:cubicBezTo>
                      <a:pt x="190" y="123"/>
                      <a:pt x="168" y="123"/>
                      <a:pt x="168" y="123"/>
                    </a:cubicBezTo>
                    <a:lnTo>
                      <a:pt x="156" y="123"/>
                    </a:lnTo>
                    <a:cubicBezTo>
                      <a:pt x="156" y="123"/>
                      <a:pt x="146" y="134"/>
                      <a:pt x="134" y="134"/>
                    </a:cubicBezTo>
                    <a:lnTo>
                      <a:pt x="134" y="145"/>
                    </a:lnTo>
                    <a:lnTo>
                      <a:pt x="112" y="156"/>
                    </a:lnTo>
                    <a:lnTo>
                      <a:pt x="112" y="167"/>
                    </a:lnTo>
                    <a:cubicBezTo>
                      <a:pt x="101" y="167"/>
                      <a:pt x="101" y="178"/>
                      <a:pt x="89" y="190"/>
                    </a:cubicBezTo>
                    <a:cubicBezTo>
                      <a:pt x="89" y="200"/>
                      <a:pt x="89" y="212"/>
                      <a:pt x="79" y="223"/>
                    </a:cubicBezTo>
                    <a:lnTo>
                      <a:pt x="79" y="234"/>
                    </a:lnTo>
                    <a:lnTo>
                      <a:pt x="79" y="245"/>
                    </a:lnTo>
                    <a:lnTo>
                      <a:pt x="79" y="267"/>
                    </a:lnTo>
                    <a:lnTo>
                      <a:pt x="79" y="279"/>
                    </a:lnTo>
                    <a:cubicBezTo>
                      <a:pt x="79" y="301"/>
                      <a:pt x="79" y="323"/>
                      <a:pt x="89" y="334"/>
                    </a:cubicBezTo>
                    <a:cubicBezTo>
                      <a:pt x="89" y="356"/>
                      <a:pt x="101" y="368"/>
                      <a:pt x="112" y="390"/>
                    </a:cubicBezTo>
                    <a:lnTo>
                      <a:pt x="134" y="412"/>
                    </a:lnTo>
                    <a:cubicBezTo>
                      <a:pt x="89" y="434"/>
                      <a:pt x="45" y="467"/>
                      <a:pt x="23" y="523"/>
                    </a:cubicBezTo>
                    <a:cubicBezTo>
                      <a:pt x="12" y="556"/>
                      <a:pt x="12" y="590"/>
                      <a:pt x="1" y="623"/>
                    </a:cubicBezTo>
                    <a:cubicBezTo>
                      <a:pt x="1" y="634"/>
                      <a:pt x="1" y="634"/>
                      <a:pt x="12" y="645"/>
                    </a:cubicBezTo>
                    <a:cubicBezTo>
                      <a:pt x="1" y="690"/>
                      <a:pt x="1" y="723"/>
                      <a:pt x="1" y="768"/>
                    </a:cubicBezTo>
                    <a:cubicBezTo>
                      <a:pt x="1" y="768"/>
                      <a:pt x="1" y="779"/>
                      <a:pt x="12" y="790"/>
                    </a:cubicBezTo>
                    <a:cubicBezTo>
                      <a:pt x="12" y="801"/>
                      <a:pt x="23" y="823"/>
                      <a:pt x="23" y="845"/>
                    </a:cubicBezTo>
                    <a:cubicBezTo>
                      <a:pt x="45" y="879"/>
                      <a:pt x="67" y="901"/>
                      <a:pt x="89" y="924"/>
                    </a:cubicBezTo>
                    <a:cubicBezTo>
                      <a:pt x="101" y="934"/>
                      <a:pt x="123" y="946"/>
                      <a:pt x="134" y="957"/>
                    </a:cubicBezTo>
                    <a:cubicBezTo>
                      <a:pt x="146" y="957"/>
                      <a:pt x="168" y="968"/>
                      <a:pt x="190" y="968"/>
                    </a:cubicBezTo>
                    <a:cubicBezTo>
                      <a:pt x="201" y="968"/>
                      <a:pt x="212" y="968"/>
                      <a:pt x="223" y="957"/>
                    </a:cubicBezTo>
                    <a:lnTo>
                      <a:pt x="257" y="957"/>
                    </a:lnTo>
                    <a:cubicBezTo>
                      <a:pt x="290" y="934"/>
                      <a:pt x="323" y="912"/>
                      <a:pt x="346" y="879"/>
                    </a:cubicBezTo>
                    <a:cubicBezTo>
                      <a:pt x="346" y="868"/>
                      <a:pt x="356" y="868"/>
                      <a:pt x="356" y="857"/>
                    </a:cubicBezTo>
                    <a:cubicBezTo>
                      <a:pt x="356" y="868"/>
                      <a:pt x="368" y="879"/>
                      <a:pt x="368" y="890"/>
                    </a:cubicBezTo>
                    <a:lnTo>
                      <a:pt x="368" y="901"/>
                    </a:lnTo>
                    <a:cubicBezTo>
                      <a:pt x="379" y="912"/>
                      <a:pt x="390" y="924"/>
                      <a:pt x="390" y="934"/>
                    </a:cubicBezTo>
                    <a:cubicBezTo>
                      <a:pt x="368" y="934"/>
                      <a:pt x="334" y="934"/>
                      <a:pt x="312" y="946"/>
                    </a:cubicBezTo>
                    <a:lnTo>
                      <a:pt x="301" y="946"/>
                    </a:lnTo>
                    <a:cubicBezTo>
                      <a:pt x="290" y="946"/>
                      <a:pt x="279" y="957"/>
                      <a:pt x="267" y="968"/>
                    </a:cubicBezTo>
                    <a:lnTo>
                      <a:pt x="257" y="968"/>
                    </a:lnTo>
                    <a:cubicBezTo>
                      <a:pt x="257" y="979"/>
                      <a:pt x="235" y="990"/>
                      <a:pt x="223" y="1001"/>
                    </a:cubicBezTo>
                    <a:cubicBezTo>
                      <a:pt x="212" y="1035"/>
                      <a:pt x="201" y="1046"/>
                      <a:pt x="190" y="1090"/>
                    </a:cubicBezTo>
                    <a:lnTo>
                      <a:pt x="190" y="1102"/>
                    </a:lnTo>
                    <a:cubicBezTo>
                      <a:pt x="190" y="1124"/>
                      <a:pt x="178" y="1146"/>
                      <a:pt x="190" y="1157"/>
                    </a:cubicBezTo>
                    <a:cubicBezTo>
                      <a:pt x="190" y="1201"/>
                      <a:pt x="190" y="1235"/>
                      <a:pt x="212" y="1268"/>
                    </a:cubicBezTo>
                    <a:lnTo>
                      <a:pt x="212" y="1290"/>
                    </a:lnTo>
                    <a:cubicBezTo>
                      <a:pt x="223" y="1302"/>
                      <a:pt x="235" y="1324"/>
                      <a:pt x="245" y="1335"/>
                    </a:cubicBezTo>
                    <a:cubicBezTo>
                      <a:pt x="257" y="1346"/>
                      <a:pt x="267" y="1369"/>
                      <a:pt x="290" y="1379"/>
                    </a:cubicBezTo>
                    <a:cubicBezTo>
                      <a:pt x="301" y="1379"/>
                      <a:pt x="312" y="1391"/>
                      <a:pt x="334" y="1401"/>
                    </a:cubicBezTo>
                    <a:cubicBezTo>
                      <a:pt x="346" y="1401"/>
                      <a:pt x="368" y="1401"/>
                      <a:pt x="379" y="1413"/>
                    </a:cubicBezTo>
                    <a:lnTo>
                      <a:pt x="390" y="1413"/>
                    </a:lnTo>
                    <a:cubicBezTo>
                      <a:pt x="401" y="1401"/>
                      <a:pt x="423" y="1401"/>
                      <a:pt x="435" y="1401"/>
                    </a:cubicBezTo>
                    <a:cubicBezTo>
                      <a:pt x="445" y="1401"/>
                      <a:pt x="445" y="1401"/>
                      <a:pt x="445" y="1391"/>
                    </a:cubicBezTo>
                    <a:cubicBezTo>
                      <a:pt x="457" y="1391"/>
                      <a:pt x="468" y="1379"/>
                      <a:pt x="479" y="1379"/>
                    </a:cubicBezTo>
                    <a:lnTo>
                      <a:pt x="490" y="1369"/>
                    </a:lnTo>
                    <a:lnTo>
                      <a:pt x="524" y="1335"/>
                    </a:lnTo>
                    <a:cubicBezTo>
                      <a:pt x="524" y="1335"/>
                      <a:pt x="524" y="1324"/>
                      <a:pt x="534" y="1324"/>
                    </a:cubicBezTo>
                    <a:cubicBezTo>
                      <a:pt x="534" y="1312"/>
                      <a:pt x="546" y="1302"/>
                      <a:pt x="557" y="1290"/>
                    </a:cubicBezTo>
                    <a:lnTo>
                      <a:pt x="557" y="1280"/>
                    </a:lnTo>
                    <a:cubicBezTo>
                      <a:pt x="568" y="1257"/>
                      <a:pt x="568" y="1235"/>
                      <a:pt x="579" y="1224"/>
                    </a:cubicBezTo>
                    <a:lnTo>
                      <a:pt x="579" y="1168"/>
                    </a:lnTo>
                    <a:lnTo>
                      <a:pt x="579" y="1157"/>
                    </a:lnTo>
                    <a:cubicBezTo>
                      <a:pt x="579" y="1146"/>
                      <a:pt x="579" y="1124"/>
                      <a:pt x="568" y="1102"/>
                    </a:cubicBezTo>
                    <a:cubicBezTo>
                      <a:pt x="568" y="1090"/>
                      <a:pt x="568" y="1068"/>
                      <a:pt x="557" y="1057"/>
                    </a:cubicBezTo>
                    <a:cubicBezTo>
                      <a:pt x="546" y="1046"/>
                      <a:pt x="546" y="1035"/>
                      <a:pt x="546" y="1035"/>
                    </a:cubicBezTo>
                    <a:cubicBezTo>
                      <a:pt x="568" y="1035"/>
                      <a:pt x="601" y="1023"/>
                      <a:pt x="613" y="1013"/>
                    </a:cubicBezTo>
                    <a:cubicBezTo>
                      <a:pt x="635" y="1013"/>
                      <a:pt x="646" y="1001"/>
                      <a:pt x="657" y="990"/>
                    </a:cubicBezTo>
                    <a:cubicBezTo>
                      <a:pt x="657" y="990"/>
                      <a:pt x="668" y="990"/>
                      <a:pt x="668" y="979"/>
                    </a:cubicBezTo>
                    <a:cubicBezTo>
                      <a:pt x="679" y="979"/>
                      <a:pt x="690" y="968"/>
                      <a:pt x="702" y="957"/>
                    </a:cubicBezTo>
                    <a:cubicBezTo>
                      <a:pt x="702" y="946"/>
                      <a:pt x="702" y="934"/>
                      <a:pt x="712" y="924"/>
                    </a:cubicBezTo>
                    <a:cubicBezTo>
                      <a:pt x="724" y="968"/>
                      <a:pt x="746" y="1001"/>
                      <a:pt x="779" y="1023"/>
                    </a:cubicBezTo>
                    <a:cubicBezTo>
                      <a:pt x="813" y="1046"/>
                      <a:pt x="846" y="1057"/>
                      <a:pt x="890" y="1068"/>
                    </a:cubicBezTo>
                    <a:lnTo>
                      <a:pt x="913" y="1068"/>
                    </a:lnTo>
                    <a:cubicBezTo>
                      <a:pt x="924" y="1068"/>
                      <a:pt x="935" y="1057"/>
                      <a:pt x="946" y="1057"/>
                    </a:cubicBezTo>
                    <a:lnTo>
                      <a:pt x="957" y="1057"/>
                    </a:lnTo>
                    <a:cubicBezTo>
                      <a:pt x="979" y="1057"/>
                      <a:pt x="991" y="1057"/>
                      <a:pt x="1013" y="1046"/>
                    </a:cubicBezTo>
                    <a:cubicBezTo>
                      <a:pt x="1024" y="1035"/>
                      <a:pt x="1035" y="1023"/>
                      <a:pt x="1046" y="1023"/>
                    </a:cubicBezTo>
                    <a:cubicBezTo>
                      <a:pt x="1068" y="1013"/>
                      <a:pt x="1080" y="990"/>
                      <a:pt x="1090" y="979"/>
                    </a:cubicBezTo>
                    <a:cubicBezTo>
                      <a:pt x="1102" y="968"/>
                      <a:pt x="1113" y="946"/>
                      <a:pt x="1124" y="934"/>
                    </a:cubicBezTo>
                    <a:cubicBezTo>
                      <a:pt x="1135" y="912"/>
                      <a:pt x="1135" y="890"/>
                      <a:pt x="1147" y="857"/>
                    </a:cubicBezTo>
                    <a:lnTo>
                      <a:pt x="1147" y="747"/>
                    </a:lnTo>
                    <a:lnTo>
                      <a:pt x="1147" y="747"/>
                    </a:lnTo>
                    <a:cubicBezTo>
                      <a:pt x="1162" y="750"/>
                      <a:pt x="1171" y="759"/>
                      <a:pt x="1179" y="768"/>
                    </a:cubicBezTo>
                    <a:cubicBezTo>
                      <a:pt x="1202" y="768"/>
                      <a:pt x="1213" y="768"/>
                      <a:pt x="1236" y="779"/>
                    </a:cubicBezTo>
                    <a:cubicBezTo>
                      <a:pt x="1236" y="779"/>
                      <a:pt x="1246" y="779"/>
                      <a:pt x="1258" y="768"/>
                    </a:cubicBezTo>
                    <a:lnTo>
                      <a:pt x="1302" y="768"/>
                    </a:lnTo>
                    <a:cubicBezTo>
                      <a:pt x="1313" y="756"/>
                      <a:pt x="1324" y="756"/>
                      <a:pt x="1335" y="746"/>
                    </a:cubicBezTo>
                    <a:cubicBezTo>
                      <a:pt x="1347" y="746"/>
                      <a:pt x="1357" y="734"/>
                      <a:pt x="1369" y="734"/>
                    </a:cubicBezTo>
                    <a:cubicBezTo>
                      <a:pt x="1380" y="723"/>
                      <a:pt x="1391" y="701"/>
                      <a:pt x="1402" y="690"/>
                    </a:cubicBezTo>
                    <a:cubicBezTo>
                      <a:pt x="1413" y="679"/>
                      <a:pt x="1424" y="657"/>
                      <a:pt x="1436" y="645"/>
                    </a:cubicBezTo>
                    <a:lnTo>
                      <a:pt x="1436" y="634"/>
                    </a:lnTo>
                    <a:cubicBezTo>
                      <a:pt x="1446" y="623"/>
                      <a:pt x="1446" y="601"/>
                      <a:pt x="1446" y="590"/>
                    </a:cubicBezTo>
                    <a:lnTo>
                      <a:pt x="1446" y="578"/>
                    </a:lnTo>
                    <a:cubicBezTo>
                      <a:pt x="1458" y="568"/>
                      <a:pt x="1458" y="545"/>
                      <a:pt x="1458" y="534"/>
                    </a:cubicBezTo>
                    <a:cubicBezTo>
                      <a:pt x="1458" y="512"/>
                      <a:pt x="1458" y="501"/>
                      <a:pt x="1446" y="479"/>
                    </a:cubicBezTo>
                    <a:lnTo>
                      <a:pt x="1446" y="467"/>
                    </a:lnTo>
                    <a:cubicBezTo>
                      <a:pt x="1436" y="434"/>
                      <a:pt x="1424" y="390"/>
                      <a:pt x="1402" y="368"/>
                    </a:cubicBezTo>
                    <a:cubicBezTo>
                      <a:pt x="1380" y="334"/>
                      <a:pt x="1357" y="323"/>
                      <a:pt x="1313" y="301"/>
                    </a:cubicBezTo>
                    <a:lnTo>
                      <a:pt x="1302" y="301"/>
                    </a:lnTo>
                    <a:cubicBezTo>
                      <a:pt x="1291" y="289"/>
                      <a:pt x="1268" y="289"/>
                      <a:pt x="1246" y="289"/>
                    </a:cubicBezTo>
                    <a:cubicBezTo>
                      <a:pt x="1213" y="289"/>
                      <a:pt x="1191" y="301"/>
                      <a:pt x="1157" y="323"/>
                    </a:cubicBezTo>
                    <a:cubicBezTo>
                      <a:pt x="1157" y="334"/>
                      <a:pt x="1147" y="334"/>
                      <a:pt x="1135" y="345"/>
                    </a:cubicBezTo>
                    <a:cubicBezTo>
                      <a:pt x="1135" y="356"/>
                      <a:pt x="1124" y="356"/>
                      <a:pt x="1113" y="368"/>
                    </a:cubicBezTo>
                    <a:lnTo>
                      <a:pt x="1102" y="368"/>
                    </a:lnTo>
                    <a:cubicBezTo>
                      <a:pt x="1090" y="378"/>
                      <a:pt x="1090" y="390"/>
                      <a:pt x="1080" y="400"/>
                    </a:cubicBezTo>
                    <a:cubicBezTo>
                      <a:pt x="1068" y="400"/>
                      <a:pt x="1068" y="412"/>
                      <a:pt x="1068" y="423"/>
                    </a:cubicBezTo>
                    <a:cubicBezTo>
                      <a:pt x="1058" y="423"/>
                      <a:pt x="1058" y="434"/>
                      <a:pt x="1058" y="445"/>
                    </a:cubicBezTo>
                    <a:cubicBezTo>
                      <a:pt x="1035" y="467"/>
                      <a:pt x="1035" y="501"/>
                      <a:pt x="1035" y="534"/>
                    </a:cubicBezTo>
                    <a:lnTo>
                      <a:pt x="1035" y="590"/>
                    </a:lnTo>
                    <a:cubicBezTo>
                      <a:pt x="1024" y="578"/>
                      <a:pt x="1013" y="578"/>
                      <a:pt x="1002" y="568"/>
                    </a:cubicBezTo>
                    <a:cubicBezTo>
                      <a:pt x="991" y="568"/>
                      <a:pt x="979" y="556"/>
                      <a:pt x="969" y="556"/>
                    </a:cubicBezTo>
                    <a:lnTo>
                      <a:pt x="957" y="556"/>
                    </a:lnTo>
                    <a:cubicBezTo>
                      <a:pt x="957" y="545"/>
                      <a:pt x="969" y="534"/>
                      <a:pt x="969" y="523"/>
                    </a:cubicBezTo>
                    <a:cubicBezTo>
                      <a:pt x="979" y="489"/>
                      <a:pt x="991" y="457"/>
                      <a:pt x="991" y="412"/>
                    </a:cubicBezTo>
                    <a:cubicBezTo>
                      <a:pt x="991" y="378"/>
                      <a:pt x="991" y="356"/>
                      <a:pt x="979" y="334"/>
                    </a:cubicBezTo>
                    <a:cubicBezTo>
                      <a:pt x="979" y="311"/>
                      <a:pt x="969" y="301"/>
                      <a:pt x="969" y="289"/>
                    </a:cubicBezTo>
                    <a:cubicBezTo>
                      <a:pt x="946" y="256"/>
                      <a:pt x="935" y="234"/>
                      <a:pt x="902" y="212"/>
                    </a:cubicBezTo>
                    <a:cubicBezTo>
                      <a:pt x="890" y="190"/>
                      <a:pt x="880" y="190"/>
                      <a:pt x="857" y="178"/>
                    </a:cubicBezTo>
                    <a:cubicBezTo>
                      <a:pt x="846" y="167"/>
                      <a:pt x="835" y="167"/>
                      <a:pt x="835" y="167"/>
                    </a:cubicBezTo>
                    <a:cubicBezTo>
                      <a:pt x="813" y="167"/>
                      <a:pt x="791" y="156"/>
                      <a:pt x="768" y="156"/>
                    </a:cubicBezTo>
                    <a:cubicBezTo>
                      <a:pt x="757" y="167"/>
                      <a:pt x="746" y="167"/>
                      <a:pt x="735" y="167"/>
                    </a:cubicBezTo>
                    <a:cubicBezTo>
                      <a:pt x="724" y="167"/>
                      <a:pt x="712" y="167"/>
                      <a:pt x="702" y="178"/>
                    </a:cubicBezTo>
                    <a:cubicBezTo>
                      <a:pt x="679" y="178"/>
                      <a:pt x="657" y="190"/>
                      <a:pt x="635" y="200"/>
                    </a:cubicBezTo>
                    <a:lnTo>
                      <a:pt x="635" y="156"/>
                    </a:lnTo>
                    <a:cubicBezTo>
                      <a:pt x="623" y="134"/>
                      <a:pt x="623" y="123"/>
                      <a:pt x="623" y="111"/>
                    </a:cubicBezTo>
                    <a:lnTo>
                      <a:pt x="613" y="111"/>
                    </a:lnTo>
                    <a:lnTo>
                      <a:pt x="613" y="101"/>
                    </a:lnTo>
                    <a:cubicBezTo>
                      <a:pt x="613" y="89"/>
                      <a:pt x="601" y="78"/>
                      <a:pt x="601" y="67"/>
                    </a:cubicBezTo>
                    <a:lnTo>
                      <a:pt x="590" y="67"/>
                    </a:lnTo>
                    <a:cubicBezTo>
                      <a:pt x="579" y="56"/>
                      <a:pt x="568" y="45"/>
                      <a:pt x="568" y="34"/>
                    </a:cubicBezTo>
                    <a:lnTo>
                      <a:pt x="557" y="34"/>
                    </a:lnTo>
                    <a:cubicBezTo>
                      <a:pt x="546" y="22"/>
                      <a:pt x="524" y="12"/>
                      <a:pt x="512" y="12"/>
                    </a:cubicBezTo>
                    <a:cubicBezTo>
                      <a:pt x="501" y="0"/>
                      <a:pt x="490" y="0"/>
                      <a:pt x="468"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18"/>
              <p:cNvSpPr/>
              <p:nvPr/>
            </p:nvSpPr>
            <p:spPr>
              <a:xfrm>
                <a:off x="4117097" y="1861161"/>
                <a:ext cx="46993" cy="46993"/>
              </a:xfrm>
              <a:custGeom>
                <a:avLst/>
                <a:gdLst/>
                <a:ahLst/>
                <a:cxnLst/>
                <a:rect l="l" t="t" r="r" b="b"/>
                <a:pathLst>
                  <a:path w="1347" h="1347" extrusionOk="0">
                    <a:moveTo>
                      <a:pt x="468" y="0"/>
                    </a:moveTo>
                    <a:cubicBezTo>
                      <a:pt x="445" y="0"/>
                      <a:pt x="435" y="0"/>
                      <a:pt x="412" y="12"/>
                    </a:cubicBezTo>
                    <a:cubicBezTo>
                      <a:pt x="401" y="12"/>
                      <a:pt x="379" y="22"/>
                      <a:pt x="368" y="34"/>
                    </a:cubicBezTo>
                    <a:lnTo>
                      <a:pt x="356" y="34"/>
                    </a:lnTo>
                    <a:cubicBezTo>
                      <a:pt x="346" y="45"/>
                      <a:pt x="334" y="56"/>
                      <a:pt x="334" y="67"/>
                    </a:cubicBezTo>
                    <a:cubicBezTo>
                      <a:pt x="334" y="67"/>
                      <a:pt x="323" y="67"/>
                      <a:pt x="323" y="78"/>
                    </a:cubicBezTo>
                    <a:cubicBezTo>
                      <a:pt x="323" y="89"/>
                      <a:pt x="312" y="101"/>
                      <a:pt x="301" y="111"/>
                    </a:cubicBezTo>
                    <a:cubicBezTo>
                      <a:pt x="301" y="134"/>
                      <a:pt x="290" y="156"/>
                      <a:pt x="290" y="167"/>
                    </a:cubicBezTo>
                    <a:lnTo>
                      <a:pt x="279" y="167"/>
                    </a:lnTo>
                    <a:lnTo>
                      <a:pt x="279" y="156"/>
                    </a:lnTo>
                    <a:lnTo>
                      <a:pt x="267" y="145"/>
                    </a:lnTo>
                    <a:lnTo>
                      <a:pt x="257" y="134"/>
                    </a:lnTo>
                    <a:lnTo>
                      <a:pt x="245" y="134"/>
                    </a:lnTo>
                    <a:lnTo>
                      <a:pt x="235" y="123"/>
                    </a:lnTo>
                    <a:lnTo>
                      <a:pt x="223" y="123"/>
                    </a:lnTo>
                    <a:cubicBezTo>
                      <a:pt x="235" y="123"/>
                      <a:pt x="235" y="134"/>
                      <a:pt x="235" y="134"/>
                    </a:cubicBezTo>
                    <a:cubicBezTo>
                      <a:pt x="223" y="134"/>
                      <a:pt x="212" y="167"/>
                      <a:pt x="223" y="178"/>
                    </a:cubicBezTo>
                    <a:cubicBezTo>
                      <a:pt x="235" y="190"/>
                      <a:pt x="245" y="200"/>
                      <a:pt x="257" y="223"/>
                    </a:cubicBezTo>
                    <a:cubicBezTo>
                      <a:pt x="245" y="223"/>
                      <a:pt x="245" y="234"/>
                      <a:pt x="257" y="245"/>
                    </a:cubicBezTo>
                    <a:lnTo>
                      <a:pt x="257" y="256"/>
                    </a:lnTo>
                    <a:lnTo>
                      <a:pt x="257" y="279"/>
                    </a:lnTo>
                    <a:cubicBezTo>
                      <a:pt x="257" y="311"/>
                      <a:pt x="235" y="345"/>
                      <a:pt x="212" y="368"/>
                    </a:cubicBezTo>
                    <a:cubicBezTo>
                      <a:pt x="212" y="368"/>
                      <a:pt x="212" y="378"/>
                      <a:pt x="201" y="378"/>
                    </a:cubicBezTo>
                    <a:cubicBezTo>
                      <a:pt x="190" y="378"/>
                      <a:pt x="190" y="390"/>
                      <a:pt x="178" y="390"/>
                    </a:cubicBezTo>
                    <a:cubicBezTo>
                      <a:pt x="168" y="390"/>
                      <a:pt x="168" y="400"/>
                      <a:pt x="168" y="400"/>
                    </a:cubicBezTo>
                    <a:cubicBezTo>
                      <a:pt x="156" y="400"/>
                      <a:pt x="146" y="400"/>
                      <a:pt x="134" y="412"/>
                    </a:cubicBezTo>
                    <a:cubicBezTo>
                      <a:pt x="89" y="434"/>
                      <a:pt x="45" y="467"/>
                      <a:pt x="23" y="523"/>
                    </a:cubicBezTo>
                    <a:cubicBezTo>
                      <a:pt x="12" y="556"/>
                      <a:pt x="12" y="590"/>
                      <a:pt x="1" y="623"/>
                    </a:cubicBezTo>
                    <a:cubicBezTo>
                      <a:pt x="1" y="634"/>
                      <a:pt x="1" y="634"/>
                      <a:pt x="12" y="645"/>
                    </a:cubicBezTo>
                    <a:cubicBezTo>
                      <a:pt x="1" y="690"/>
                      <a:pt x="1" y="723"/>
                      <a:pt x="1" y="768"/>
                    </a:cubicBezTo>
                    <a:cubicBezTo>
                      <a:pt x="12" y="768"/>
                      <a:pt x="12" y="756"/>
                      <a:pt x="12" y="756"/>
                    </a:cubicBezTo>
                    <a:cubicBezTo>
                      <a:pt x="23" y="768"/>
                      <a:pt x="23" y="779"/>
                      <a:pt x="34" y="790"/>
                    </a:cubicBezTo>
                    <a:lnTo>
                      <a:pt x="45" y="790"/>
                    </a:lnTo>
                    <a:cubicBezTo>
                      <a:pt x="57" y="790"/>
                      <a:pt x="57" y="790"/>
                      <a:pt x="67" y="801"/>
                    </a:cubicBezTo>
                    <a:lnTo>
                      <a:pt x="89" y="801"/>
                    </a:lnTo>
                    <a:lnTo>
                      <a:pt x="101" y="790"/>
                    </a:lnTo>
                    <a:cubicBezTo>
                      <a:pt x="112" y="768"/>
                      <a:pt x="101" y="746"/>
                      <a:pt x="89" y="734"/>
                    </a:cubicBezTo>
                    <a:lnTo>
                      <a:pt x="89" y="723"/>
                    </a:lnTo>
                    <a:lnTo>
                      <a:pt x="101" y="712"/>
                    </a:lnTo>
                    <a:lnTo>
                      <a:pt x="101" y="701"/>
                    </a:lnTo>
                    <a:cubicBezTo>
                      <a:pt x="112" y="701"/>
                      <a:pt x="112" y="701"/>
                      <a:pt x="112" y="690"/>
                    </a:cubicBezTo>
                    <a:lnTo>
                      <a:pt x="123" y="690"/>
                    </a:lnTo>
                    <a:cubicBezTo>
                      <a:pt x="123" y="679"/>
                      <a:pt x="123" y="679"/>
                      <a:pt x="134" y="679"/>
                    </a:cubicBezTo>
                    <a:cubicBezTo>
                      <a:pt x="134" y="679"/>
                      <a:pt x="134" y="667"/>
                      <a:pt x="146" y="667"/>
                    </a:cubicBezTo>
                    <a:cubicBezTo>
                      <a:pt x="156" y="667"/>
                      <a:pt x="156" y="657"/>
                      <a:pt x="156" y="657"/>
                    </a:cubicBezTo>
                    <a:cubicBezTo>
                      <a:pt x="171" y="657"/>
                      <a:pt x="186" y="652"/>
                      <a:pt x="204" y="652"/>
                    </a:cubicBezTo>
                    <a:cubicBezTo>
                      <a:pt x="213" y="652"/>
                      <a:pt x="223" y="653"/>
                      <a:pt x="235" y="657"/>
                    </a:cubicBezTo>
                    <a:cubicBezTo>
                      <a:pt x="257" y="657"/>
                      <a:pt x="279" y="667"/>
                      <a:pt x="290" y="690"/>
                    </a:cubicBezTo>
                    <a:cubicBezTo>
                      <a:pt x="312" y="712"/>
                      <a:pt x="312" y="734"/>
                      <a:pt x="323" y="768"/>
                    </a:cubicBezTo>
                    <a:cubicBezTo>
                      <a:pt x="323" y="786"/>
                      <a:pt x="338" y="804"/>
                      <a:pt x="349" y="804"/>
                    </a:cubicBezTo>
                    <a:cubicBezTo>
                      <a:pt x="352" y="804"/>
                      <a:pt x="354" y="803"/>
                      <a:pt x="356" y="801"/>
                    </a:cubicBezTo>
                    <a:lnTo>
                      <a:pt x="368" y="801"/>
                    </a:lnTo>
                    <a:lnTo>
                      <a:pt x="368" y="812"/>
                    </a:lnTo>
                    <a:cubicBezTo>
                      <a:pt x="356" y="835"/>
                      <a:pt x="356" y="857"/>
                      <a:pt x="368" y="879"/>
                    </a:cubicBezTo>
                    <a:lnTo>
                      <a:pt x="368" y="890"/>
                    </a:lnTo>
                    <a:lnTo>
                      <a:pt x="368" y="901"/>
                    </a:lnTo>
                    <a:cubicBezTo>
                      <a:pt x="379" y="912"/>
                      <a:pt x="390" y="924"/>
                      <a:pt x="390" y="934"/>
                    </a:cubicBezTo>
                    <a:cubicBezTo>
                      <a:pt x="368" y="934"/>
                      <a:pt x="334" y="934"/>
                      <a:pt x="312" y="946"/>
                    </a:cubicBezTo>
                    <a:lnTo>
                      <a:pt x="301" y="946"/>
                    </a:lnTo>
                    <a:cubicBezTo>
                      <a:pt x="290" y="946"/>
                      <a:pt x="279" y="957"/>
                      <a:pt x="267" y="968"/>
                    </a:cubicBezTo>
                    <a:lnTo>
                      <a:pt x="257" y="968"/>
                    </a:lnTo>
                    <a:cubicBezTo>
                      <a:pt x="257" y="979"/>
                      <a:pt x="235" y="990"/>
                      <a:pt x="223" y="1001"/>
                    </a:cubicBezTo>
                    <a:cubicBezTo>
                      <a:pt x="212" y="1035"/>
                      <a:pt x="201" y="1046"/>
                      <a:pt x="190" y="1090"/>
                    </a:cubicBezTo>
                    <a:lnTo>
                      <a:pt x="190" y="1102"/>
                    </a:lnTo>
                    <a:cubicBezTo>
                      <a:pt x="190" y="1124"/>
                      <a:pt x="178" y="1146"/>
                      <a:pt x="190" y="1157"/>
                    </a:cubicBezTo>
                    <a:cubicBezTo>
                      <a:pt x="190" y="1191"/>
                      <a:pt x="190" y="1213"/>
                      <a:pt x="201" y="1246"/>
                    </a:cubicBezTo>
                    <a:cubicBezTo>
                      <a:pt x="212" y="1280"/>
                      <a:pt x="223" y="1302"/>
                      <a:pt x="257" y="1335"/>
                    </a:cubicBezTo>
                    <a:lnTo>
                      <a:pt x="279" y="1335"/>
                    </a:lnTo>
                    <a:cubicBezTo>
                      <a:pt x="290" y="1335"/>
                      <a:pt x="290" y="1346"/>
                      <a:pt x="301" y="1346"/>
                    </a:cubicBezTo>
                    <a:cubicBezTo>
                      <a:pt x="312" y="1346"/>
                      <a:pt x="323" y="1335"/>
                      <a:pt x="323" y="1324"/>
                    </a:cubicBezTo>
                    <a:cubicBezTo>
                      <a:pt x="334" y="1312"/>
                      <a:pt x="323" y="1302"/>
                      <a:pt x="312" y="1290"/>
                    </a:cubicBezTo>
                    <a:lnTo>
                      <a:pt x="279" y="1257"/>
                    </a:lnTo>
                    <a:lnTo>
                      <a:pt x="279" y="1246"/>
                    </a:lnTo>
                    <a:cubicBezTo>
                      <a:pt x="267" y="1246"/>
                      <a:pt x="267" y="1235"/>
                      <a:pt x="267" y="1235"/>
                    </a:cubicBezTo>
                    <a:lnTo>
                      <a:pt x="312" y="1235"/>
                    </a:lnTo>
                    <a:cubicBezTo>
                      <a:pt x="323" y="1235"/>
                      <a:pt x="323" y="1213"/>
                      <a:pt x="334" y="1201"/>
                    </a:cubicBezTo>
                    <a:lnTo>
                      <a:pt x="334" y="1146"/>
                    </a:lnTo>
                    <a:lnTo>
                      <a:pt x="334" y="1135"/>
                    </a:lnTo>
                    <a:lnTo>
                      <a:pt x="334" y="1112"/>
                    </a:lnTo>
                    <a:lnTo>
                      <a:pt x="334" y="1102"/>
                    </a:lnTo>
                    <a:cubicBezTo>
                      <a:pt x="346" y="1102"/>
                      <a:pt x="346" y="1102"/>
                      <a:pt x="346" y="1090"/>
                    </a:cubicBezTo>
                    <a:cubicBezTo>
                      <a:pt x="346" y="1090"/>
                      <a:pt x="346" y="1079"/>
                      <a:pt x="356" y="1079"/>
                    </a:cubicBezTo>
                    <a:lnTo>
                      <a:pt x="356" y="1068"/>
                    </a:lnTo>
                    <a:cubicBezTo>
                      <a:pt x="368" y="1068"/>
                      <a:pt x="368" y="1057"/>
                      <a:pt x="379" y="1057"/>
                    </a:cubicBezTo>
                    <a:lnTo>
                      <a:pt x="412" y="1057"/>
                    </a:lnTo>
                    <a:cubicBezTo>
                      <a:pt x="423" y="1057"/>
                      <a:pt x="435" y="1057"/>
                      <a:pt x="445" y="1068"/>
                    </a:cubicBezTo>
                    <a:cubicBezTo>
                      <a:pt x="457" y="1068"/>
                      <a:pt x="468" y="1079"/>
                      <a:pt x="479" y="1090"/>
                    </a:cubicBezTo>
                    <a:cubicBezTo>
                      <a:pt x="479" y="1098"/>
                      <a:pt x="485" y="1106"/>
                      <a:pt x="492" y="1106"/>
                    </a:cubicBezTo>
                    <a:cubicBezTo>
                      <a:pt x="495" y="1106"/>
                      <a:pt x="498" y="1105"/>
                      <a:pt x="501" y="1102"/>
                    </a:cubicBezTo>
                    <a:cubicBezTo>
                      <a:pt x="512" y="1102"/>
                      <a:pt x="524" y="1090"/>
                      <a:pt x="524" y="1079"/>
                    </a:cubicBezTo>
                    <a:cubicBezTo>
                      <a:pt x="524" y="1035"/>
                      <a:pt x="490" y="1001"/>
                      <a:pt x="457" y="979"/>
                    </a:cubicBezTo>
                    <a:cubicBezTo>
                      <a:pt x="479" y="979"/>
                      <a:pt x="490" y="946"/>
                      <a:pt x="479" y="924"/>
                    </a:cubicBezTo>
                    <a:lnTo>
                      <a:pt x="490" y="924"/>
                    </a:lnTo>
                    <a:cubicBezTo>
                      <a:pt x="501" y="924"/>
                      <a:pt x="501" y="912"/>
                      <a:pt x="501" y="901"/>
                    </a:cubicBezTo>
                    <a:cubicBezTo>
                      <a:pt x="501" y="890"/>
                      <a:pt x="512" y="879"/>
                      <a:pt x="512" y="857"/>
                    </a:cubicBezTo>
                    <a:cubicBezTo>
                      <a:pt x="501" y="845"/>
                      <a:pt x="501" y="835"/>
                      <a:pt x="501" y="812"/>
                    </a:cubicBezTo>
                    <a:lnTo>
                      <a:pt x="512" y="812"/>
                    </a:lnTo>
                    <a:lnTo>
                      <a:pt x="512" y="801"/>
                    </a:lnTo>
                    <a:lnTo>
                      <a:pt x="512" y="779"/>
                    </a:lnTo>
                    <a:lnTo>
                      <a:pt x="512" y="768"/>
                    </a:lnTo>
                    <a:cubicBezTo>
                      <a:pt x="524" y="756"/>
                      <a:pt x="524" y="756"/>
                      <a:pt x="524" y="746"/>
                    </a:cubicBezTo>
                    <a:cubicBezTo>
                      <a:pt x="534" y="734"/>
                      <a:pt x="546" y="712"/>
                      <a:pt x="568" y="701"/>
                    </a:cubicBezTo>
                    <a:cubicBezTo>
                      <a:pt x="579" y="679"/>
                      <a:pt x="601" y="667"/>
                      <a:pt x="613" y="657"/>
                    </a:cubicBezTo>
                    <a:cubicBezTo>
                      <a:pt x="623" y="667"/>
                      <a:pt x="635" y="679"/>
                      <a:pt x="657" y="690"/>
                    </a:cubicBezTo>
                    <a:cubicBezTo>
                      <a:pt x="668" y="712"/>
                      <a:pt x="668" y="734"/>
                      <a:pt x="690" y="746"/>
                    </a:cubicBezTo>
                    <a:cubicBezTo>
                      <a:pt x="698" y="753"/>
                      <a:pt x="706" y="761"/>
                      <a:pt x="714" y="761"/>
                    </a:cubicBezTo>
                    <a:cubicBezTo>
                      <a:pt x="717" y="761"/>
                      <a:pt x="720" y="760"/>
                      <a:pt x="724" y="756"/>
                    </a:cubicBezTo>
                    <a:cubicBezTo>
                      <a:pt x="735" y="756"/>
                      <a:pt x="746" y="734"/>
                      <a:pt x="746" y="723"/>
                    </a:cubicBezTo>
                    <a:cubicBezTo>
                      <a:pt x="746" y="701"/>
                      <a:pt x="735" y="679"/>
                      <a:pt x="735" y="657"/>
                    </a:cubicBezTo>
                    <a:lnTo>
                      <a:pt x="735" y="645"/>
                    </a:lnTo>
                    <a:lnTo>
                      <a:pt x="735" y="634"/>
                    </a:lnTo>
                    <a:cubicBezTo>
                      <a:pt x="746" y="645"/>
                      <a:pt x="757" y="645"/>
                      <a:pt x="768" y="645"/>
                    </a:cubicBezTo>
                    <a:lnTo>
                      <a:pt x="813" y="645"/>
                    </a:lnTo>
                    <a:cubicBezTo>
                      <a:pt x="824" y="657"/>
                      <a:pt x="824" y="657"/>
                      <a:pt x="835" y="657"/>
                    </a:cubicBezTo>
                    <a:cubicBezTo>
                      <a:pt x="846" y="645"/>
                      <a:pt x="857" y="645"/>
                      <a:pt x="868" y="645"/>
                    </a:cubicBezTo>
                    <a:lnTo>
                      <a:pt x="868" y="667"/>
                    </a:lnTo>
                    <a:cubicBezTo>
                      <a:pt x="868" y="679"/>
                      <a:pt x="890" y="690"/>
                      <a:pt x="902" y="690"/>
                    </a:cubicBezTo>
                    <a:cubicBezTo>
                      <a:pt x="913" y="690"/>
                      <a:pt x="924" y="679"/>
                      <a:pt x="935" y="667"/>
                    </a:cubicBezTo>
                    <a:lnTo>
                      <a:pt x="935" y="657"/>
                    </a:lnTo>
                    <a:lnTo>
                      <a:pt x="969" y="657"/>
                    </a:lnTo>
                    <a:cubicBezTo>
                      <a:pt x="979" y="667"/>
                      <a:pt x="979" y="667"/>
                      <a:pt x="991" y="667"/>
                    </a:cubicBezTo>
                    <a:lnTo>
                      <a:pt x="1002" y="679"/>
                    </a:lnTo>
                    <a:cubicBezTo>
                      <a:pt x="1013" y="679"/>
                      <a:pt x="1013" y="690"/>
                      <a:pt x="1024" y="690"/>
                    </a:cubicBezTo>
                    <a:lnTo>
                      <a:pt x="1024" y="701"/>
                    </a:lnTo>
                    <a:cubicBezTo>
                      <a:pt x="1035" y="701"/>
                      <a:pt x="1035" y="701"/>
                      <a:pt x="1035" y="712"/>
                    </a:cubicBezTo>
                    <a:lnTo>
                      <a:pt x="1046" y="712"/>
                    </a:lnTo>
                    <a:lnTo>
                      <a:pt x="1046" y="723"/>
                    </a:lnTo>
                    <a:lnTo>
                      <a:pt x="1046" y="746"/>
                    </a:lnTo>
                    <a:cubicBezTo>
                      <a:pt x="1058" y="746"/>
                      <a:pt x="1058" y="756"/>
                      <a:pt x="1058" y="756"/>
                    </a:cubicBezTo>
                    <a:lnTo>
                      <a:pt x="1058" y="779"/>
                    </a:lnTo>
                    <a:cubicBezTo>
                      <a:pt x="1068" y="779"/>
                      <a:pt x="1068" y="790"/>
                      <a:pt x="1068" y="790"/>
                    </a:cubicBezTo>
                    <a:cubicBezTo>
                      <a:pt x="1068" y="808"/>
                      <a:pt x="1076" y="826"/>
                      <a:pt x="1091" y="826"/>
                    </a:cubicBezTo>
                    <a:cubicBezTo>
                      <a:pt x="1094" y="826"/>
                      <a:pt x="1098" y="825"/>
                      <a:pt x="1102" y="823"/>
                    </a:cubicBezTo>
                    <a:cubicBezTo>
                      <a:pt x="1124" y="823"/>
                      <a:pt x="1135" y="801"/>
                      <a:pt x="1135" y="779"/>
                    </a:cubicBezTo>
                    <a:lnTo>
                      <a:pt x="1135" y="746"/>
                    </a:lnTo>
                    <a:cubicBezTo>
                      <a:pt x="1157" y="746"/>
                      <a:pt x="1169" y="756"/>
                      <a:pt x="1179" y="768"/>
                    </a:cubicBezTo>
                    <a:lnTo>
                      <a:pt x="1191" y="768"/>
                    </a:lnTo>
                    <a:cubicBezTo>
                      <a:pt x="1202" y="756"/>
                      <a:pt x="1202" y="746"/>
                      <a:pt x="1202" y="723"/>
                    </a:cubicBezTo>
                    <a:cubicBezTo>
                      <a:pt x="1191" y="679"/>
                      <a:pt x="1169" y="634"/>
                      <a:pt x="1157" y="590"/>
                    </a:cubicBezTo>
                    <a:cubicBezTo>
                      <a:pt x="1147" y="556"/>
                      <a:pt x="1147" y="523"/>
                      <a:pt x="1135" y="489"/>
                    </a:cubicBezTo>
                    <a:lnTo>
                      <a:pt x="1147" y="479"/>
                    </a:lnTo>
                    <a:lnTo>
                      <a:pt x="1147" y="467"/>
                    </a:lnTo>
                    <a:lnTo>
                      <a:pt x="1157" y="467"/>
                    </a:lnTo>
                    <a:cubicBezTo>
                      <a:pt x="1157" y="457"/>
                      <a:pt x="1169" y="457"/>
                      <a:pt x="1169" y="445"/>
                    </a:cubicBezTo>
                    <a:lnTo>
                      <a:pt x="1191" y="445"/>
                    </a:lnTo>
                    <a:cubicBezTo>
                      <a:pt x="1191" y="434"/>
                      <a:pt x="1202" y="434"/>
                      <a:pt x="1213" y="434"/>
                    </a:cubicBezTo>
                    <a:cubicBezTo>
                      <a:pt x="1224" y="428"/>
                      <a:pt x="1241" y="426"/>
                      <a:pt x="1258" y="426"/>
                    </a:cubicBezTo>
                    <a:cubicBezTo>
                      <a:pt x="1274" y="426"/>
                      <a:pt x="1291" y="428"/>
                      <a:pt x="1302" y="434"/>
                    </a:cubicBezTo>
                    <a:cubicBezTo>
                      <a:pt x="1324" y="434"/>
                      <a:pt x="1335" y="423"/>
                      <a:pt x="1347" y="400"/>
                    </a:cubicBezTo>
                    <a:cubicBezTo>
                      <a:pt x="1347" y="390"/>
                      <a:pt x="1347" y="368"/>
                      <a:pt x="1324" y="356"/>
                    </a:cubicBezTo>
                    <a:cubicBezTo>
                      <a:pt x="1335" y="334"/>
                      <a:pt x="1335" y="301"/>
                      <a:pt x="1313" y="301"/>
                    </a:cubicBezTo>
                    <a:cubicBezTo>
                      <a:pt x="1291" y="301"/>
                      <a:pt x="1268" y="289"/>
                      <a:pt x="1246" y="289"/>
                    </a:cubicBezTo>
                    <a:cubicBezTo>
                      <a:pt x="1213" y="289"/>
                      <a:pt x="1191" y="301"/>
                      <a:pt x="1157" y="323"/>
                    </a:cubicBezTo>
                    <a:cubicBezTo>
                      <a:pt x="1157" y="334"/>
                      <a:pt x="1147" y="334"/>
                      <a:pt x="1135" y="345"/>
                    </a:cubicBezTo>
                    <a:cubicBezTo>
                      <a:pt x="1135" y="356"/>
                      <a:pt x="1124" y="356"/>
                      <a:pt x="1113" y="368"/>
                    </a:cubicBezTo>
                    <a:lnTo>
                      <a:pt x="1102" y="368"/>
                    </a:lnTo>
                    <a:cubicBezTo>
                      <a:pt x="1090" y="378"/>
                      <a:pt x="1090" y="390"/>
                      <a:pt x="1080" y="400"/>
                    </a:cubicBezTo>
                    <a:cubicBezTo>
                      <a:pt x="1068" y="400"/>
                      <a:pt x="1068" y="412"/>
                      <a:pt x="1068" y="423"/>
                    </a:cubicBezTo>
                    <a:cubicBezTo>
                      <a:pt x="1058" y="423"/>
                      <a:pt x="1058" y="434"/>
                      <a:pt x="1058" y="445"/>
                    </a:cubicBezTo>
                    <a:cubicBezTo>
                      <a:pt x="1035" y="467"/>
                      <a:pt x="1035" y="501"/>
                      <a:pt x="1035" y="534"/>
                    </a:cubicBezTo>
                    <a:lnTo>
                      <a:pt x="1035" y="590"/>
                    </a:lnTo>
                    <a:cubicBezTo>
                      <a:pt x="1024" y="578"/>
                      <a:pt x="1013" y="578"/>
                      <a:pt x="1002" y="568"/>
                    </a:cubicBezTo>
                    <a:cubicBezTo>
                      <a:pt x="991" y="568"/>
                      <a:pt x="979" y="556"/>
                      <a:pt x="969" y="556"/>
                    </a:cubicBezTo>
                    <a:lnTo>
                      <a:pt x="957" y="556"/>
                    </a:lnTo>
                    <a:cubicBezTo>
                      <a:pt x="957" y="545"/>
                      <a:pt x="969" y="534"/>
                      <a:pt x="969" y="523"/>
                    </a:cubicBezTo>
                    <a:lnTo>
                      <a:pt x="969" y="512"/>
                    </a:lnTo>
                    <a:cubicBezTo>
                      <a:pt x="969" y="501"/>
                      <a:pt x="979" y="489"/>
                      <a:pt x="979" y="479"/>
                    </a:cubicBezTo>
                    <a:cubicBezTo>
                      <a:pt x="979" y="457"/>
                      <a:pt x="979" y="434"/>
                      <a:pt x="957" y="423"/>
                    </a:cubicBezTo>
                    <a:cubicBezTo>
                      <a:pt x="935" y="423"/>
                      <a:pt x="924" y="434"/>
                      <a:pt x="913" y="457"/>
                    </a:cubicBezTo>
                    <a:lnTo>
                      <a:pt x="913" y="467"/>
                    </a:lnTo>
                    <a:lnTo>
                      <a:pt x="913" y="479"/>
                    </a:lnTo>
                    <a:lnTo>
                      <a:pt x="902" y="489"/>
                    </a:lnTo>
                    <a:lnTo>
                      <a:pt x="902" y="501"/>
                    </a:lnTo>
                    <a:cubicBezTo>
                      <a:pt x="890" y="501"/>
                      <a:pt x="890" y="512"/>
                      <a:pt x="890" y="512"/>
                    </a:cubicBezTo>
                    <a:cubicBezTo>
                      <a:pt x="890" y="512"/>
                      <a:pt x="880" y="512"/>
                      <a:pt x="880" y="523"/>
                    </a:cubicBezTo>
                    <a:lnTo>
                      <a:pt x="868" y="523"/>
                    </a:lnTo>
                    <a:lnTo>
                      <a:pt x="868" y="534"/>
                    </a:lnTo>
                    <a:lnTo>
                      <a:pt x="857" y="534"/>
                    </a:lnTo>
                    <a:cubicBezTo>
                      <a:pt x="857" y="534"/>
                      <a:pt x="846" y="534"/>
                      <a:pt x="846" y="545"/>
                    </a:cubicBezTo>
                    <a:lnTo>
                      <a:pt x="813" y="545"/>
                    </a:lnTo>
                    <a:lnTo>
                      <a:pt x="801" y="556"/>
                    </a:lnTo>
                    <a:lnTo>
                      <a:pt x="791" y="545"/>
                    </a:lnTo>
                    <a:lnTo>
                      <a:pt x="791" y="556"/>
                    </a:lnTo>
                    <a:lnTo>
                      <a:pt x="768" y="556"/>
                    </a:lnTo>
                    <a:cubicBezTo>
                      <a:pt x="765" y="553"/>
                      <a:pt x="761" y="551"/>
                      <a:pt x="757" y="551"/>
                    </a:cubicBezTo>
                    <a:cubicBezTo>
                      <a:pt x="750" y="551"/>
                      <a:pt x="742" y="556"/>
                      <a:pt x="735" y="556"/>
                    </a:cubicBezTo>
                    <a:lnTo>
                      <a:pt x="724" y="556"/>
                    </a:lnTo>
                    <a:cubicBezTo>
                      <a:pt x="724" y="556"/>
                      <a:pt x="724" y="545"/>
                      <a:pt x="712" y="545"/>
                    </a:cubicBezTo>
                    <a:cubicBezTo>
                      <a:pt x="712" y="545"/>
                      <a:pt x="712" y="534"/>
                      <a:pt x="702" y="534"/>
                    </a:cubicBezTo>
                    <a:cubicBezTo>
                      <a:pt x="712" y="534"/>
                      <a:pt x="712" y="523"/>
                      <a:pt x="712" y="523"/>
                    </a:cubicBezTo>
                    <a:lnTo>
                      <a:pt x="712" y="512"/>
                    </a:lnTo>
                    <a:lnTo>
                      <a:pt x="712" y="501"/>
                    </a:lnTo>
                    <a:cubicBezTo>
                      <a:pt x="712" y="489"/>
                      <a:pt x="724" y="479"/>
                      <a:pt x="724" y="479"/>
                    </a:cubicBezTo>
                    <a:lnTo>
                      <a:pt x="724" y="457"/>
                    </a:lnTo>
                    <a:lnTo>
                      <a:pt x="724" y="412"/>
                    </a:lnTo>
                    <a:cubicBezTo>
                      <a:pt x="735" y="400"/>
                      <a:pt x="735" y="400"/>
                      <a:pt x="724" y="390"/>
                    </a:cubicBezTo>
                    <a:lnTo>
                      <a:pt x="724" y="378"/>
                    </a:lnTo>
                    <a:cubicBezTo>
                      <a:pt x="724" y="368"/>
                      <a:pt x="712" y="356"/>
                      <a:pt x="702" y="356"/>
                    </a:cubicBezTo>
                    <a:lnTo>
                      <a:pt x="690" y="356"/>
                    </a:lnTo>
                    <a:lnTo>
                      <a:pt x="690" y="345"/>
                    </a:lnTo>
                    <a:cubicBezTo>
                      <a:pt x="690" y="334"/>
                      <a:pt x="702" y="323"/>
                      <a:pt x="702" y="301"/>
                    </a:cubicBezTo>
                    <a:cubicBezTo>
                      <a:pt x="712" y="289"/>
                      <a:pt x="712" y="279"/>
                      <a:pt x="702" y="256"/>
                    </a:cubicBezTo>
                    <a:lnTo>
                      <a:pt x="712" y="256"/>
                    </a:lnTo>
                    <a:lnTo>
                      <a:pt x="712" y="223"/>
                    </a:lnTo>
                    <a:lnTo>
                      <a:pt x="735" y="223"/>
                    </a:lnTo>
                    <a:cubicBezTo>
                      <a:pt x="750" y="215"/>
                      <a:pt x="766" y="207"/>
                      <a:pt x="782" y="207"/>
                    </a:cubicBezTo>
                    <a:cubicBezTo>
                      <a:pt x="788" y="207"/>
                      <a:pt x="795" y="208"/>
                      <a:pt x="801" y="212"/>
                    </a:cubicBezTo>
                    <a:cubicBezTo>
                      <a:pt x="824" y="212"/>
                      <a:pt x="846" y="212"/>
                      <a:pt x="868" y="223"/>
                    </a:cubicBezTo>
                    <a:cubicBezTo>
                      <a:pt x="880" y="223"/>
                      <a:pt x="890" y="212"/>
                      <a:pt x="890" y="200"/>
                    </a:cubicBezTo>
                    <a:cubicBezTo>
                      <a:pt x="880" y="190"/>
                      <a:pt x="868" y="178"/>
                      <a:pt x="857" y="178"/>
                    </a:cubicBezTo>
                    <a:cubicBezTo>
                      <a:pt x="846" y="167"/>
                      <a:pt x="835" y="167"/>
                      <a:pt x="835" y="167"/>
                    </a:cubicBezTo>
                    <a:cubicBezTo>
                      <a:pt x="813" y="167"/>
                      <a:pt x="791" y="156"/>
                      <a:pt x="768" y="156"/>
                    </a:cubicBezTo>
                    <a:cubicBezTo>
                      <a:pt x="757" y="167"/>
                      <a:pt x="746" y="167"/>
                      <a:pt x="735" y="167"/>
                    </a:cubicBezTo>
                    <a:cubicBezTo>
                      <a:pt x="724" y="167"/>
                      <a:pt x="712" y="167"/>
                      <a:pt x="702" y="178"/>
                    </a:cubicBezTo>
                    <a:cubicBezTo>
                      <a:pt x="679" y="178"/>
                      <a:pt x="657" y="190"/>
                      <a:pt x="635" y="200"/>
                    </a:cubicBezTo>
                    <a:lnTo>
                      <a:pt x="635" y="178"/>
                    </a:lnTo>
                    <a:cubicBezTo>
                      <a:pt x="613" y="190"/>
                      <a:pt x="601" y="212"/>
                      <a:pt x="590" y="234"/>
                    </a:cubicBezTo>
                    <a:cubicBezTo>
                      <a:pt x="579" y="245"/>
                      <a:pt x="568" y="256"/>
                      <a:pt x="557" y="279"/>
                    </a:cubicBezTo>
                    <a:cubicBezTo>
                      <a:pt x="524" y="311"/>
                      <a:pt x="501" y="368"/>
                      <a:pt x="501" y="423"/>
                    </a:cubicBezTo>
                    <a:cubicBezTo>
                      <a:pt x="468" y="390"/>
                      <a:pt x="423" y="356"/>
                      <a:pt x="401" y="301"/>
                    </a:cubicBezTo>
                    <a:cubicBezTo>
                      <a:pt x="379" y="256"/>
                      <a:pt x="379" y="200"/>
                      <a:pt x="401" y="156"/>
                    </a:cubicBezTo>
                    <a:cubicBezTo>
                      <a:pt x="412" y="134"/>
                      <a:pt x="423" y="111"/>
                      <a:pt x="445" y="101"/>
                    </a:cubicBezTo>
                    <a:lnTo>
                      <a:pt x="479" y="101"/>
                    </a:lnTo>
                    <a:cubicBezTo>
                      <a:pt x="490" y="101"/>
                      <a:pt x="490" y="101"/>
                      <a:pt x="490" y="111"/>
                    </a:cubicBezTo>
                    <a:cubicBezTo>
                      <a:pt x="493" y="115"/>
                      <a:pt x="497" y="116"/>
                      <a:pt x="500" y="116"/>
                    </a:cubicBezTo>
                    <a:cubicBezTo>
                      <a:pt x="508" y="116"/>
                      <a:pt x="516" y="108"/>
                      <a:pt x="524" y="101"/>
                    </a:cubicBezTo>
                    <a:cubicBezTo>
                      <a:pt x="534" y="111"/>
                      <a:pt x="534" y="111"/>
                      <a:pt x="546" y="111"/>
                    </a:cubicBezTo>
                    <a:lnTo>
                      <a:pt x="557" y="123"/>
                    </a:lnTo>
                    <a:cubicBezTo>
                      <a:pt x="568" y="123"/>
                      <a:pt x="568" y="123"/>
                      <a:pt x="568" y="134"/>
                    </a:cubicBezTo>
                    <a:lnTo>
                      <a:pt x="579" y="134"/>
                    </a:lnTo>
                    <a:cubicBezTo>
                      <a:pt x="579" y="145"/>
                      <a:pt x="590" y="145"/>
                      <a:pt x="601" y="145"/>
                    </a:cubicBezTo>
                    <a:cubicBezTo>
                      <a:pt x="613" y="145"/>
                      <a:pt x="613" y="145"/>
                      <a:pt x="623" y="134"/>
                    </a:cubicBezTo>
                    <a:lnTo>
                      <a:pt x="623" y="111"/>
                    </a:lnTo>
                    <a:lnTo>
                      <a:pt x="613" y="111"/>
                    </a:lnTo>
                    <a:lnTo>
                      <a:pt x="613" y="101"/>
                    </a:lnTo>
                    <a:cubicBezTo>
                      <a:pt x="613" y="89"/>
                      <a:pt x="601" y="78"/>
                      <a:pt x="601" y="67"/>
                    </a:cubicBezTo>
                    <a:lnTo>
                      <a:pt x="590" y="67"/>
                    </a:lnTo>
                    <a:cubicBezTo>
                      <a:pt x="579" y="56"/>
                      <a:pt x="568" y="45"/>
                      <a:pt x="568" y="34"/>
                    </a:cubicBezTo>
                    <a:lnTo>
                      <a:pt x="557" y="34"/>
                    </a:lnTo>
                    <a:cubicBezTo>
                      <a:pt x="546" y="22"/>
                      <a:pt x="524" y="12"/>
                      <a:pt x="512" y="12"/>
                    </a:cubicBezTo>
                    <a:cubicBezTo>
                      <a:pt x="501" y="0"/>
                      <a:pt x="490" y="0"/>
                      <a:pt x="46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18"/>
              <p:cNvSpPr/>
              <p:nvPr/>
            </p:nvSpPr>
            <p:spPr>
              <a:xfrm>
                <a:off x="3907174" y="1858823"/>
                <a:ext cx="27212" cy="29515"/>
              </a:xfrm>
              <a:custGeom>
                <a:avLst/>
                <a:gdLst/>
                <a:ahLst/>
                <a:cxnLst/>
                <a:rect l="l" t="t" r="r" b="b"/>
                <a:pathLst>
                  <a:path w="780" h="846" extrusionOk="0">
                    <a:moveTo>
                      <a:pt x="456" y="0"/>
                    </a:moveTo>
                    <a:cubicBezTo>
                      <a:pt x="434" y="0"/>
                      <a:pt x="401" y="0"/>
                      <a:pt x="379" y="12"/>
                    </a:cubicBezTo>
                    <a:lnTo>
                      <a:pt x="367" y="23"/>
                    </a:lnTo>
                    <a:cubicBezTo>
                      <a:pt x="345" y="34"/>
                      <a:pt x="335" y="34"/>
                      <a:pt x="323" y="45"/>
                    </a:cubicBezTo>
                    <a:cubicBezTo>
                      <a:pt x="312" y="56"/>
                      <a:pt x="301" y="67"/>
                      <a:pt x="301" y="79"/>
                    </a:cubicBezTo>
                    <a:cubicBezTo>
                      <a:pt x="290" y="79"/>
                      <a:pt x="278" y="89"/>
                      <a:pt x="268" y="101"/>
                    </a:cubicBezTo>
                    <a:cubicBezTo>
                      <a:pt x="201" y="201"/>
                      <a:pt x="201" y="323"/>
                      <a:pt x="256" y="435"/>
                    </a:cubicBezTo>
                    <a:cubicBezTo>
                      <a:pt x="246" y="423"/>
                      <a:pt x="246" y="423"/>
                      <a:pt x="234" y="423"/>
                    </a:cubicBezTo>
                    <a:lnTo>
                      <a:pt x="223" y="412"/>
                    </a:lnTo>
                    <a:lnTo>
                      <a:pt x="123" y="412"/>
                    </a:lnTo>
                    <a:cubicBezTo>
                      <a:pt x="112" y="423"/>
                      <a:pt x="90" y="435"/>
                      <a:pt x="78" y="435"/>
                    </a:cubicBezTo>
                    <a:lnTo>
                      <a:pt x="78" y="445"/>
                    </a:lnTo>
                    <a:cubicBezTo>
                      <a:pt x="68" y="457"/>
                      <a:pt x="56" y="467"/>
                      <a:pt x="45" y="467"/>
                    </a:cubicBezTo>
                    <a:cubicBezTo>
                      <a:pt x="45" y="490"/>
                      <a:pt x="34" y="501"/>
                      <a:pt x="23" y="512"/>
                    </a:cubicBezTo>
                    <a:cubicBezTo>
                      <a:pt x="23" y="524"/>
                      <a:pt x="12" y="534"/>
                      <a:pt x="12" y="556"/>
                    </a:cubicBezTo>
                    <a:cubicBezTo>
                      <a:pt x="12" y="579"/>
                      <a:pt x="1" y="601"/>
                      <a:pt x="12" y="623"/>
                    </a:cubicBezTo>
                    <a:cubicBezTo>
                      <a:pt x="12" y="645"/>
                      <a:pt x="12" y="657"/>
                      <a:pt x="23" y="679"/>
                    </a:cubicBezTo>
                    <a:cubicBezTo>
                      <a:pt x="23" y="690"/>
                      <a:pt x="23" y="701"/>
                      <a:pt x="34" y="712"/>
                    </a:cubicBezTo>
                    <a:lnTo>
                      <a:pt x="68" y="746"/>
                    </a:lnTo>
                    <a:cubicBezTo>
                      <a:pt x="78" y="768"/>
                      <a:pt x="90" y="779"/>
                      <a:pt x="112" y="779"/>
                    </a:cubicBezTo>
                    <a:cubicBezTo>
                      <a:pt x="123" y="779"/>
                      <a:pt x="123" y="790"/>
                      <a:pt x="134" y="790"/>
                    </a:cubicBezTo>
                    <a:lnTo>
                      <a:pt x="157" y="790"/>
                    </a:lnTo>
                    <a:lnTo>
                      <a:pt x="167" y="801"/>
                    </a:lnTo>
                    <a:lnTo>
                      <a:pt x="179" y="801"/>
                    </a:lnTo>
                    <a:cubicBezTo>
                      <a:pt x="189" y="801"/>
                      <a:pt x="212" y="813"/>
                      <a:pt x="223" y="813"/>
                    </a:cubicBezTo>
                    <a:cubicBezTo>
                      <a:pt x="246" y="813"/>
                      <a:pt x="256" y="813"/>
                      <a:pt x="268" y="801"/>
                    </a:cubicBezTo>
                    <a:cubicBezTo>
                      <a:pt x="278" y="801"/>
                      <a:pt x="290" y="790"/>
                      <a:pt x="301" y="779"/>
                    </a:cubicBezTo>
                    <a:cubicBezTo>
                      <a:pt x="323" y="768"/>
                      <a:pt x="335" y="757"/>
                      <a:pt x="335" y="734"/>
                    </a:cubicBezTo>
                    <a:cubicBezTo>
                      <a:pt x="345" y="724"/>
                      <a:pt x="357" y="712"/>
                      <a:pt x="357" y="701"/>
                    </a:cubicBezTo>
                    <a:cubicBezTo>
                      <a:pt x="367" y="679"/>
                      <a:pt x="367" y="657"/>
                      <a:pt x="367" y="635"/>
                    </a:cubicBezTo>
                    <a:cubicBezTo>
                      <a:pt x="367" y="590"/>
                      <a:pt x="367" y="579"/>
                      <a:pt x="345" y="534"/>
                    </a:cubicBezTo>
                    <a:lnTo>
                      <a:pt x="345" y="524"/>
                    </a:lnTo>
                    <a:cubicBezTo>
                      <a:pt x="357" y="534"/>
                      <a:pt x="379" y="546"/>
                      <a:pt x="390" y="546"/>
                    </a:cubicBezTo>
                    <a:cubicBezTo>
                      <a:pt x="401" y="556"/>
                      <a:pt x="412" y="556"/>
                      <a:pt x="424" y="556"/>
                    </a:cubicBezTo>
                    <a:cubicBezTo>
                      <a:pt x="424" y="568"/>
                      <a:pt x="412" y="590"/>
                      <a:pt x="412" y="601"/>
                    </a:cubicBezTo>
                    <a:cubicBezTo>
                      <a:pt x="412" y="623"/>
                      <a:pt x="424" y="645"/>
                      <a:pt x="424" y="668"/>
                    </a:cubicBezTo>
                    <a:cubicBezTo>
                      <a:pt x="424" y="679"/>
                      <a:pt x="434" y="701"/>
                      <a:pt x="446" y="712"/>
                    </a:cubicBezTo>
                    <a:cubicBezTo>
                      <a:pt x="446" y="734"/>
                      <a:pt x="456" y="746"/>
                      <a:pt x="468" y="757"/>
                    </a:cubicBezTo>
                    <a:cubicBezTo>
                      <a:pt x="479" y="768"/>
                      <a:pt x="490" y="790"/>
                      <a:pt x="501" y="801"/>
                    </a:cubicBezTo>
                    <a:cubicBezTo>
                      <a:pt x="512" y="801"/>
                      <a:pt x="512" y="813"/>
                      <a:pt x="523" y="813"/>
                    </a:cubicBezTo>
                    <a:cubicBezTo>
                      <a:pt x="535" y="823"/>
                      <a:pt x="545" y="835"/>
                      <a:pt x="568" y="835"/>
                    </a:cubicBezTo>
                    <a:cubicBezTo>
                      <a:pt x="590" y="835"/>
                      <a:pt x="601" y="846"/>
                      <a:pt x="624" y="846"/>
                    </a:cubicBezTo>
                    <a:cubicBezTo>
                      <a:pt x="634" y="846"/>
                      <a:pt x="657" y="846"/>
                      <a:pt x="679" y="835"/>
                    </a:cubicBezTo>
                    <a:cubicBezTo>
                      <a:pt x="690" y="835"/>
                      <a:pt x="713" y="823"/>
                      <a:pt x="723" y="813"/>
                    </a:cubicBezTo>
                    <a:cubicBezTo>
                      <a:pt x="746" y="790"/>
                      <a:pt x="757" y="779"/>
                      <a:pt x="768" y="746"/>
                    </a:cubicBezTo>
                    <a:cubicBezTo>
                      <a:pt x="779" y="724"/>
                      <a:pt x="779" y="701"/>
                      <a:pt x="779" y="668"/>
                    </a:cubicBezTo>
                    <a:cubicBezTo>
                      <a:pt x="779" y="612"/>
                      <a:pt x="768" y="556"/>
                      <a:pt x="723" y="524"/>
                    </a:cubicBezTo>
                    <a:cubicBezTo>
                      <a:pt x="701" y="512"/>
                      <a:pt x="690" y="501"/>
                      <a:pt x="668" y="479"/>
                    </a:cubicBezTo>
                    <a:cubicBezTo>
                      <a:pt x="668" y="479"/>
                      <a:pt x="657" y="467"/>
                      <a:pt x="646" y="467"/>
                    </a:cubicBezTo>
                    <a:cubicBezTo>
                      <a:pt x="646" y="457"/>
                      <a:pt x="634" y="457"/>
                      <a:pt x="624" y="457"/>
                    </a:cubicBezTo>
                    <a:cubicBezTo>
                      <a:pt x="634" y="445"/>
                      <a:pt x="634" y="435"/>
                      <a:pt x="646" y="423"/>
                    </a:cubicBezTo>
                    <a:lnTo>
                      <a:pt x="646" y="401"/>
                    </a:lnTo>
                    <a:cubicBezTo>
                      <a:pt x="657" y="390"/>
                      <a:pt x="657" y="368"/>
                      <a:pt x="668" y="356"/>
                    </a:cubicBezTo>
                    <a:lnTo>
                      <a:pt x="668" y="323"/>
                    </a:lnTo>
                    <a:lnTo>
                      <a:pt x="668" y="257"/>
                    </a:lnTo>
                    <a:cubicBezTo>
                      <a:pt x="668" y="223"/>
                      <a:pt x="657" y="212"/>
                      <a:pt x="646" y="178"/>
                    </a:cubicBezTo>
                    <a:cubicBezTo>
                      <a:pt x="646" y="168"/>
                      <a:pt x="634" y="156"/>
                      <a:pt x="634" y="145"/>
                    </a:cubicBezTo>
                    <a:cubicBezTo>
                      <a:pt x="624" y="134"/>
                      <a:pt x="612" y="123"/>
                      <a:pt x="612" y="112"/>
                    </a:cubicBezTo>
                    <a:cubicBezTo>
                      <a:pt x="601" y="101"/>
                      <a:pt x="601" y="89"/>
                      <a:pt x="601" y="79"/>
                    </a:cubicBezTo>
                    <a:cubicBezTo>
                      <a:pt x="590" y="67"/>
                      <a:pt x="590" y="56"/>
                      <a:pt x="579" y="45"/>
                    </a:cubicBezTo>
                    <a:cubicBezTo>
                      <a:pt x="568" y="23"/>
                      <a:pt x="545" y="12"/>
                      <a:pt x="52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18"/>
              <p:cNvSpPr/>
              <p:nvPr/>
            </p:nvSpPr>
            <p:spPr>
              <a:xfrm>
                <a:off x="3907976" y="1859591"/>
                <a:ext cx="26410" cy="26968"/>
              </a:xfrm>
              <a:custGeom>
                <a:avLst/>
                <a:gdLst/>
                <a:ahLst/>
                <a:cxnLst/>
                <a:rect l="l" t="t" r="r" b="b"/>
                <a:pathLst>
                  <a:path w="757" h="773" extrusionOk="0">
                    <a:moveTo>
                      <a:pt x="534" y="1"/>
                    </a:moveTo>
                    <a:cubicBezTo>
                      <a:pt x="522" y="12"/>
                      <a:pt x="522" y="23"/>
                      <a:pt x="522" y="34"/>
                    </a:cubicBezTo>
                    <a:cubicBezTo>
                      <a:pt x="556" y="90"/>
                      <a:pt x="589" y="156"/>
                      <a:pt x="601" y="212"/>
                    </a:cubicBezTo>
                    <a:cubicBezTo>
                      <a:pt x="593" y="212"/>
                      <a:pt x="586" y="207"/>
                      <a:pt x="578" y="207"/>
                    </a:cubicBezTo>
                    <a:cubicBezTo>
                      <a:pt x="575" y="207"/>
                      <a:pt x="571" y="208"/>
                      <a:pt x="567" y="212"/>
                    </a:cubicBezTo>
                    <a:cubicBezTo>
                      <a:pt x="522" y="245"/>
                      <a:pt x="467" y="290"/>
                      <a:pt x="411" y="301"/>
                    </a:cubicBezTo>
                    <a:lnTo>
                      <a:pt x="344" y="301"/>
                    </a:lnTo>
                    <a:cubicBezTo>
                      <a:pt x="312" y="290"/>
                      <a:pt x="289" y="279"/>
                      <a:pt x="267" y="268"/>
                    </a:cubicBezTo>
                    <a:lnTo>
                      <a:pt x="267" y="257"/>
                    </a:lnTo>
                    <a:cubicBezTo>
                      <a:pt x="267" y="245"/>
                      <a:pt x="267" y="223"/>
                      <a:pt x="255" y="212"/>
                    </a:cubicBezTo>
                    <a:lnTo>
                      <a:pt x="233" y="212"/>
                    </a:lnTo>
                    <a:cubicBezTo>
                      <a:pt x="233" y="201"/>
                      <a:pt x="233" y="190"/>
                      <a:pt x="245" y="179"/>
                    </a:cubicBezTo>
                    <a:cubicBezTo>
                      <a:pt x="245" y="156"/>
                      <a:pt x="255" y="134"/>
                      <a:pt x="267" y="112"/>
                    </a:cubicBezTo>
                    <a:cubicBezTo>
                      <a:pt x="267" y="101"/>
                      <a:pt x="278" y="90"/>
                      <a:pt x="267" y="67"/>
                    </a:cubicBezTo>
                    <a:lnTo>
                      <a:pt x="255" y="67"/>
                    </a:lnTo>
                    <a:cubicBezTo>
                      <a:pt x="255" y="67"/>
                      <a:pt x="255" y="79"/>
                      <a:pt x="245" y="79"/>
                    </a:cubicBezTo>
                    <a:cubicBezTo>
                      <a:pt x="178" y="179"/>
                      <a:pt x="178" y="301"/>
                      <a:pt x="233" y="413"/>
                    </a:cubicBezTo>
                    <a:cubicBezTo>
                      <a:pt x="223" y="401"/>
                      <a:pt x="223" y="401"/>
                      <a:pt x="211" y="401"/>
                    </a:cubicBezTo>
                    <a:lnTo>
                      <a:pt x="211" y="413"/>
                    </a:lnTo>
                    <a:cubicBezTo>
                      <a:pt x="189" y="401"/>
                      <a:pt x="166" y="401"/>
                      <a:pt x="156" y="401"/>
                    </a:cubicBezTo>
                    <a:lnTo>
                      <a:pt x="144" y="390"/>
                    </a:lnTo>
                    <a:lnTo>
                      <a:pt x="100" y="390"/>
                    </a:lnTo>
                    <a:cubicBezTo>
                      <a:pt x="89" y="401"/>
                      <a:pt x="78" y="401"/>
                      <a:pt x="67" y="413"/>
                    </a:cubicBezTo>
                    <a:cubicBezTo>
                      <a:pt x="55" y="423"/>
                      <a:pt x="33" y="435"/>
                      <a:pt x="22" y="457"/>
                    </a:cubicBezTo>
                    <a:cubicBezTo>
                      <a:pt x="11" y="479"/>
                      <a:pt x="0" y="502"/>
                      <a:pt x="0" y="524"/>
                    </a:cubicBezTo>
                    <a:cubicBezTo>
                      <a:pt x="0" y="557"/>
                      <a:pt x="0" y="579"/>
                      <a:pt x="11" y="613"/>
                    </a:cubicBezTo>
                    <a:cubicBezTo>
                      <a:pt x="11" y="635"/>
                      <a:pt x="33" y="635"/>
                      <a:pt x="45" y="635"/>
                    </a:cubicBezTo>
                    <a:cubicBezTo>
                      <a:pt x="67" y="623"/>
                      <a:pt x="67" y="601"/>
                      <a:pt x="67" y="579"/>
                    </a:cubicBezTo>
                    <a:cubicBezTo>
                      <a:pt x="67" y="568"/>
                      <a:pt x="67" y="568"/>
                      <a:pt x="78" y="557"/>
                    </a:cubicBezTo>
                    <a:cubicBezTo>
                      <a:pt x="78" y="557"/>
                      <a:pt x="89" y="557"/>
                      <a:pt x="89" y="546"/>
                    </a:cubicBezTo>
                    <a:lnTo>
                      <a:pt x="100" y="546"/>
                    </a:lnTo>
                    <a:cubicBezTo>
                      <a:pt x="100" y="534"/>
                      <a:pt x="111" y="534"/>
                      <a:pt x="111" y="534"/>
                    </a:cubicBezTo>
                    <a:cubicBezTo>
                      <a:pt x="122" y="524"/>
                      <a:pt x="144" y="512"/>
                      <a:pt x="166" y="512"/>
                    </a:cubicBezTo>
                    <a:lnTo>
                      <a:pt x="178" y="512"/>
                    </a:lnTo>
                    <a:cubicBezTo>
                      <a:pt x="166" y="524"/>
                      <a:pt x="166" y="524"/>
                      <a:pt x="178" y="534"/>
                    </a:cubicBezTo>
                    <a:lnTo>
                      <a:pt x="178" y="557"/>
                    </a:lnTo>
                    <a:cubicBezTo>
                      <a:pt x="189" y="568"/>
                      <a:pt x="189" y="568"/>
                      <a:pt x="200" y="568"/>
                    </a:cubicBezTo>
                    <a:lnTo>
                      <a:pt x="211" y="568"/>
                    </a:lnTo>
                    <a:cubicBezTo>
                      <a:pt x="223" y="568"/>
                      <a:pt x="245" y="579"/>
                      <a:pt x="255" y="579"/>
                    </a:cubicBezTo>
                    <a:cubicBezTo>
                      <a:pt x="255" y="590"/>
                      <a:pt x="267" y="590"/>
                      <a:pt x="267" y="590"/>
                    </a:cubicBezTo>
                    <a:cubicBezTo>
                      <a:pt x="267" y="601"/>
                      <a:pt x="278" y="601"/>
                      <a:pt x="278" y="601"/>
                    </a:cubicBezTo>
                    <a:cubicBezTo>
                      <a:pt x="278" y="601"/>
                      <a:pt x="278" y="613"/>
                      <a:pt x="289" y="613"/>
                    </a:cubicBezTo>
                    <a:cubicBezTo>
                      <a:pt x="289" y="613"/>
                      <a:pt x="300" y="623"/>
                      <a:pt x="300" y="635"/>
                    </a:cubicBezTo>
                    <a:lnTo>
                      <a:pt x="300" y="646"/>
                    </a:lnTo>
                    <a:lnTo>
                      <a:pt x="312" y="646"/>
                    </a:lnTo>
                    <a:cubicBezTo>
                      <a:pt x="312" y="646"/>
                      <a:pt x="312" y="657"/>
                      <a:pt x="322" y="657"/>
                    </a:cubicBezTo>
                    <a:lnTo>
                      <a:pt x="344" y="657"/>
                    </a:lnTo>
                    <a:lnTo>
                      <a:pt x="344" y="613"/>
                    </a:lnTo>
                    <a:cubicBezTo>
                      <a:pt x="344" y="590"/>
                      <a:pt x="344" y="579"/>
                      <a:pt x="334" y="568"/>
                    </a:cubicBezTo>
                    <a:lnTo>
                      <a:pt x="334" y="557"/>
                    </a:lnTo>
                    <a:cubicBezTo>
                      <a:pt x="334" y="546"/>
                      <a:pt x="334" y="546"/>
                      <a:pt x="322" y="546"/>
                    </a:cubicBezTo>
                    <a:lnTo>
                      <a:pt x="322" y="534"/>
                    </a:lnTo>
                    <a:lnTo>
                      <a:pt x="334" y="534"/>
                    </a:lnTo>
                    <a:cubicBezTo>
                      <a:pt x="334" y="524"/>
                      <a:pt x="322" y="524"/>
                      <a:pt x="322" y="512"/>
                    </a:cubicBezTo>
                    <a:lnTo>
                      <a:pt x="322" y="502"/>
                    </a:lnTo>
                    <a:cubicBezTo>
                      <a:pt x="334" y="512"/>
                      <a:pt x="356" y="524"/>
                      <a:pt x="367" y="524"/>
                    </a:cubicBezTo>
                    <a:cubicBezTo>
                      <a:pt x="378" y="534"/>
                      <a:pt x="389" y="534"/>
                      <a:pt x="401" y="534"/>
                    </a:cubicBezTo>
                    <a:lnTo>
                      <a:pt x="401" y="546"/>
                    </a:lnTo>
                    <a:lnTo>
                      <a:pt x="411" y="546"/>
                    </a:lnTo>
                    <a:cubicBezTo>
                      <a:pt x="401" y="546"/>
                      <a:pt x="401" y="557"/>
                      <a:pt x="401" y="568"/>
                    </a:cubicBezTo>
                    <a:cubicBezTo>
                      <a:pt x="401" y="579"/>
                      <a:pt x="389" y="579"/>
                      <a:pt x="389" y="579"/>
                    </a:cubicBezTo>
                    <a:cubicBezTo>
                      <a:pt x="389" y="601"/>
                      <a:pt x="401" y="623"/>
                      <a:pt x="401" y="646"/>
                    </a:cubicBezTo>
                    <a:cubicBezTo>
                      <a:pt x="401" y="657"/>
                      <a:pt x="411" y="679"/>
                      <a:pt x="423" y="690"/>
                    </a:cubicBezTo>
                    <a:cubicBezTo>
                      <a:pt x="423" y="702"/>
                      <a:pt x="433" y="702"/>
                      <a:pt x="445" y="712"/>
                    </a:cubicBezTo>
                    <a:cubicBezTo>
                      <a:pt x="456" y="735"/>
                      <a:pt x="467" y="757"/>
                      <a:pt x="500" y="768"/>
                    </a:cubicBezTo>
                    <a:cubicBezTo>
                      <a:pt x="504" y="772"/>
                      <a:pt x="507" y="773"/>
                      <a:pt x="510" y="773"/>
                    </a:cubicBezTo>
                    <a:cubicBezTo>
                      <a:pt x="518" y="773"/>
                      <a:pt x="526" y="765"/>
                      <a:pt x="534" y="757"/>
                    </a:cubicBezTo>
                    <a:lnTo>
                      <a:pt x="534" y="724"/>
                    </a:lnTo>
                    <a:cubicBezTo>
                      <a:pt x="545" y="702"/>
                      <a:pt x="545" y="679"/>
                      <a:pt x="534" y="668"/>
                    </a:cubicBezTo>
                    <a:lnTo>
                      <a:pt x="534" y="657"/>
                    </a:lnTo>
                    <a:cubicBezTo>
                      <a:pt x="522" y="657"/>
                      <a:pt x="522" y="646"/>
                      <a:pt x="522" y="646"/>
                    </a:cubicBezTo>
                    <a:lnTo>
                      <a:pt x="522" y="635"/>
                    </a:lnTo>
                    <a:cubicBezTo>
                      <a:pt x="512" y="635"/>
                      <a:pt x="512" y="623"/>
                      <a:pt x="512" y="623"/>
                    </a:cubicBezTo>
                    <a:cubicBezTo>
                      <a:pt x="522" y="623"/>
                      <a:pt x="534" y="613"/>
                      <a:pt x="534" y="613"/>
                    </a:cubicBezTo>
                    <a:lnTo>
                      <a:pt x="545" y="613"/>
                    </a:lnTo>
                    <a:cubicBezTo>
                      <a:pt x="556" y="601"/>
                      <a:pt x="567" y="590"/>
                      <a:pt x="567" y="579"/>
                    </a:cubicBezTo>
                    <a:lnTo>
                      <a:pt x="634" y="579"/>
                    </a:lnTo>
                    <a:cubicBezTo>
                      <a:pt x="634" y="579"/>
                      <a:pt x="645" y="579"/>
                      <a:pt x="656" y="590"/>
                    </a:cubicBezTo>
                    <a:lnTo>
                      <a:pt x="667" y="590"/>
                    </a:lnTo>
                    <a:cubicBezTo>
                      <a:pt x="678" y="590"/>
                      <a:pt x="678" y="601"/>
                      <a:pt x="678" y="601"/>
                    </a:cubicBezTo>
                    <a:lnTo>
                      <a:pt x="690" y="601"/>
                    </a:lnTo>
                    <a:lnTo>
                      <a:pt x="690" y="613"/>
                    </a:lnTo>
                    <a:cubicBezTo>
                      <a:pt x="703" y="619"/>
                      <a:pt x="712" y="625"/>
                      <a:pt x="721" y="625"/>
                    </a:cubicBezTo>
                    <a:cubicBezTo>
                      <a:pt x="728" y="625"/>
                      <a:pt x="736" y="622"/>
                      <a:pt x="745" y="613"/>
                    </a:cubicBezTo>
                    <a:lnTo>
                      <a:pt x="756" y="601"/>
                    </a:lnTo>
                    <a:cubicBezTo>
                      <a:pt x="745" y="557"/>
                      <a:pt x="734" y="524"/>
                      <a:pt x="700" y="502"/>
                    </a:cubicBezTo>
                    <a:cubicBezTo>
                      <a:pt x="678" y="490"/>
                      <a:pt x="667" y="479"/>
                      <a:pt x="645" y="457"/>
                    </a:cubicBezTo>
                    <a:cubicBezTo>
                      <a:pt x="645" y="457"/>
                      <a:pt x="634" y="445"/>
                      <a:pt x="623" y="445"/>
                    </a:cubicBezTo>
                    <a:cubicBezTo>
                      <a:pt x="623" y="435"/>
                      <a:pt x="611" y="435"/>
                      <a:pt x="601" y="435"/>
                    </a:cubicBezTo>
                    <a:cubicBezTo>
                      <a:pt x="611" y="423"/>
                      <a:pt x="611" y="413"/>
                      <a:pt x="623" y="401"/>
                    </a:cubicBezTo>
                    <a:lnTo>
                      <a:pt x="623" y="379"/>
                    </a:lnTo>
                    <a:cubicBezTo>
                      <a:pt x="634" y="368"/>
                      <a:pt x="634" y="346"/>
                      <a:pt x="645" y="334"/>
                    </a:cubicBezTo>
                    <a:lnTo>
                      <a:pt x="645" y="301"/>
                    </a:lnTo>
                    <a:lnTo>
                      <a:pt x="645" y="235"/>
                    </a:lnTo>
                    <a:cubicBezTo>
                      <a:pt x="645" y="201"/>
                      <a:pt x="634" y="190"/>
                      <a:pt x="623" y="156"/>
                    </a:cubicBezTo>
                    <a:cubicBezTo>
                      <a:pt x="623" y="146"/>
                      <a:pt x="611" y="134"/>
                      <a:pt x="611" y="123"/>
                    </a:cubicBezTo>
                    <a:cubicBezTo>
                      <a:pt x="601" y="112"/>
                      <a:pt x="589" y="101"/>
                      <a:pt x="589" y="90"/>
                    </a:cubicBezTo>
                    <a:cubicBezTo>
                      <a:pt x="578" y="79"/>
                      <a:pt x="578" y="67"/>
                      <a:pt x="578" y="57"/>
                    </a:cubicBezTo>
                    <a:cubicBezTo>
                      <a:pt x="567" y="45"/>
                      <a:pt x="567" y="34"/>
                      <a:pt x="556" y="23"/>
                    </a:cubicBezTo>
                    <a:lnTo>
                      <a:pt x="53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18"/>
              <p:cNvSpPr/>
              <p:nvPr/>
            </p:nvSpPr>
            <p:spPr>
              <a:xfrm>
                <a:off x="3929677" y="1833983"/>
                <a:ext cx="33422" cy="37295"/>
              </a:xfrm>
              <a:custGeom>
                <a:avLst/>
                <a:gdLst/>
                <a:ahLst/>
                <a:cxnLst/>
                <a:rect l="l" t="t" r="r" b="b"/>
                <a:pathLst>
                  <a:path w="958" h="1069" extrusionOk="0">
                    <a:moveTo>
                      <a:pt x="335" y="1"/>
                    </a:moveTo>
                    <a:cubicBezTo>
                      <a:pt x="290" y="12"/>
                      <a:pt x="246" y="23"/>
                      <a:pt x="212" y="57"/>
                    </a:cubicBezTo>
                    <a:cubicBezTo>
                      <a:pt x="190" y="67"/>
                      <a:pt x="179" y="89"/>
                      <a:pt x="167" y="112"/>
                    </a:cubicBezTo>
                    <a:lnTo>
                      <a:pt x="145" y="134"/>
                    </a:lnTo>
                    <a:cubicBezTo>
                      <a:pt x="145" y="146"/>
                      <a:pt x="134" y="156"/>
                      <a:pt x="123" y="168"/>
                    </a:cubicBezTo>
                    <a:cubicBezTo>
                      <a:pt x="112" y="212"/>
                      <a:pt x="112" y="267"/>
                      <a:pt x="123" y="312"/>
                    </a:cubicBezTo>
                    <a:cubicBezTo>
                      <a:pt x="112" y="323"/>
                      <a:pt x="101" y="323"/>
                      <a:pt x="90" y="334"/>
                    </a:cubicBezTo>
                    <a:lnTo>
                      <a:pt x="78" y="346"/>
                    </a:lnTo>
                    <a:lnTo>
                      <a:pt x="45" y="379"/>
                    </a:lnTo>
                    <a:cubicBezTo>
                      <a:pt x="23" y="412"/>
                      <a:pt x="12" y="435"/>
                      <a:pt x="1" y="468"/>
                    </a:cubicBezTo>
                    <a:lnTo>
                      <a:pt x="1" y="546"/>
                    </a:lnTo>
                    <a:cubicBezTo>
                      <a:pt x="1" y="590"/>
                      <a:pt x="1" y="623"/>
                      <a:pt x="23" y="657"/>
                    </a:cubicBezTo>
                    <a:cubicBezTo>
                      <a:pt x="34" y="690"/>
                      <a:pt x="56" y="712"/>
                      <a:pt x="78" y="735"/>
                    </a:cubicBezTo>
                    <a:cubicBezTo>
                      <a:pt x="101" y="757"/>
                      <a:pt x="123" y="768"/>
                      <a:pt x="145" y="768"/>
                    </a:cubicBezTo>
                    <a:cubicBezTo>
                      <a:pt x="157" y="779"/>
                      <a:pt x="190" y="779"/>
                      <a:pt x="201" y="779"/>
                    </a:cubicBezTo>
                    <a:lnTo>
                      <a:pt x="268" y="779"/>
                    </a:lnTo>
                    <a:lnTo>
                      <a:pt x="268" y="824"/>
                    </a:lnTo>
                    <a:cubicBezTo>
                      <a:pt x="268" y="824"/>
                      <a:pt x="268" y="835"/>
                      <a:pt x="279" y="846"/>
                    </a:cubicBezTo>
                    <a:lnTo>
                      <a:pt x="279" y="868"/>
                    </a:lnTo>
                    <a:cubicBezTo>
                      <a:pt x="290" y="880"/>
                      <a:pt x="301" y="902"/>
                      <a:pt x="301" y="913"/>
                    </a:cubicBezTo>
                    <a:lnTo>
                      <a:pt x="312" y="913"/>
                    </a:lnTo>
                    <a:cubicBezTo>
                      <a:pt x="323" y="924"/>
                      <a:pt x="323" y="935"/>
                      <a:pt x="335" y="946"/>
                    </a:cubicBezTo>
                    <a:cubicBezTo>
                      <a:pt x="345" y="946"/>
                      <a:pt x="345" y="946"/>
                      <a:pt x="345" y="957"/>
                    </a:cubicBezTo>
                    <a:cubicBezTo>
                      <a:pt x="357" y="957"/>
                      <a:pt x="368" y="969"/>
                      <a:pt x="379" y="969"/>
                    </a:cubicBezTo>
                    <a:lnTo>
                      <a:pt x="390" y="969"/>
                    </a:lnTo>
                    <a:cubicBezTo>
                      <a:pt x="390" y="979"/>
                      <a:pt x="390" y="979"/>
                      <a:pt x="401" y="979"/>
                    </a:cubicBezTo>
                    <a:lnTo>
                      <a:pt x="479" y="979"/>
                    </a:lnTo>
                    <a:cubicBezTo>
                      <a:pt x="501" y="969"/>
                      <a:pt x="523" y="957"/>
                      <a:pt x="535" y="935"/>
                    </a:cubicBezTo>
                    <a:lnTo>
                      <a:pt x="568" y="868"/>
                    </a:lnTo>
                    <a:lnTo>
                      <a:pt x="568" y="757"/>
                    </a:lnTo>
                    <a:cubicBezTo>
                      <a:pt x="557" y="746"/>
                      <a:pt x="557" y="746"/>
                      <a:pt x="557" y="735"/>
                    </a:cubicBezTo>
                    <a:lnTo>
                      <a:pt x="568" y="735"/>
                    </a:lnTo>
                    <a:lnTo>
                      <a:pt x="568" y="746"/>
                    </a:lnTo>
                    <a:cubicBezTo>
                      <a:pt x="568" y="768"/>
                      <a:pt x="568" y="791"/>
                      <a:pt x="579" y="801"/>
                    </a:cubicBezTo>
                    <a:cubicBezTo>
                      <a:pt x="568" y="824"/>
                      <a:pt x="568" y="835"/>
                      <a:pt x="568" y="846"/>
                    </a:cubicBezTo>
                    <a:cubicBezTo>
                      <a:pt x="568" y="880"/>
                      <a:pt x="579" y="913"/>
                      <a:pt x="590" y="946"/>
                    </a:cubicBezTo>
                    <a:cubicBezTo>
                      <a:pt x="590" y="969"/>
                      <a:pt x="602" y="979"/>
                      <a:pt x="612" y="991"/>
                    </a:cubicBezTo>
                    <a:lnTo>
                      <a:pt x="646" y="1024"/>
                    </a:lnTo>
                    <a:lnTo>
                      <a:pt x="657" y="1035"/>
                    </a:lnTo>
                    <a:cubicBezTo>
                      <a:pt x="668" y="1046"/>
                      <a:pt x="691" y="1058"/>
                      <a:pt x="701" y="1058"/>
                    </a:cubicBezTo>
                    <a:cubicBezTo>
                      <a:pt x="713" y="1068"/>
                      <a:pt x="746" y="1068"/>
                      <a:pt x="757" y="1068"/>
                    </a:cubicBezTo>
                    <a:lnTo>
                      <a:pt x="779" y="1068"/>
                    </a:lnTo>
                    <a:cubicBezTo>
                      <a:pt x="790" y="1068"/>
                      <a:pt x="812" y="1068"/>
                      <a:pt x="824" y="1058"/>
                    </a:cubicBezTo>
                    <a:cubicBezTo>
                      <a:pt x="879" y="1046"/>
                      <a:pt x="913" y="1002"/>
                      <a:pt x="935" y="946"/>
                    </a:cubicBezTo>
                    <a:cubicBezTo>
                      <a:pt x="946" y="935"/>
                      <a:pt x="957" y="902"/>
                      <a:pt x="957" y="880"/>
                    </a:cubicBezTo>
                    <a:lnTo>
                      <a:pt x="957" y="768"/>
                    </a:lnTo>
                    <a:cubicBezTo>
                      <a:pt x="946" y="712"/>
                      <a:pt x="913" y="657"/>
                      <a:pt x="868" y="623"/>
                    </a:cubicBezTo>
                    <a:cubicBezTo>
                      <a:pt x="857" y="613"/>
                      <a:pt x="846" y="613"/>
                      <a:pt x="835" y="601"/>
                    </a:cubicBezTo>
                    <a:cubicBezTo>
                      <a:pt x="846" y="579"/>
                      <a:pt x="857" y="557"/>
                      <a:pt x="868" y="524"/>
                    </a:cubicBezTo>
                    <a:lnTo>
                      <a:pt x="868" y="401"/>
                    </a:lnTo>
                    <a:cubicBezTo>
                      <a:pt x="857" y="346"/>
                      <a:pt x="835" y="290"/>
                      <a:pt x="802" y="257"/>
                    </a:cubicBezTo>
                    <a:cubicBezTo>
                      <a:pt x="779" y="235"/>
                      <a:pt x="757" y="212"/>
                      <a:pt x="723" y="190"/>
                    </a:cubicBezTo>
                    <a:cubicBezTo>
                      <a:pt x="713" y="190"/>
                      <a:pt x="701" y="178"/>
                      <a:pt x="691" y="178"/>
                    </a:cubicBezTo>
                    <a:cubicBezTo>
                      <a:pt x="679" y="168"/>
                      <a:pt x="657" y="168"/>
                      <a:pt x="634" y="168"/>
                    </a:cubicBezTo>
                    <a:lnTo>
                      <a:pt x="568" y="168"/>
                    </a:lnTo>
                    <a:cubicBezTo>
                      <a:pt x="568" y="156"/>
                      <a:pt x="557" y="134"/>
                      <a:pt x="545" y="123"/>
                    </a:cubicBezTo>
                    <a:cubicBezTo>
                      <a:pt x="523" y="79"/>
                      <a:pt x="479" y="45"/>
                      <a:pt x="446" y="23"/>
                    </a:cubicBezTo>
                    <a:cubicBezTo>
                      <a:pt x="412" y="12"/>
                      <a:pt x="368" y="1"/>
                      <a:pt x="335"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18"/>
              <p:cNvSpPr/>
              <p:nvPr/>
            </p:nvSpPr>
            <p:spPr>
              <a:xfrm>
                <a:off x="3930061" y="1836704"/>
                <a:ext cx="30317" cy="32410"/>
              </a:xfrm>
              <a:custGeom>
                <a:avLst/>
                <a:gdLst/>
                <a:ahLst/>
                <a:cxnLst/>
                <a:rect l="l" t="t" r="r" b="b"/>
                <a:pathLst>
                  <a:path w="869" h="929" extrusionOk="0">
                    <a:moveTo>
                      <a:pt x="490" y="1"/>
                    </a:moveTo>
                    <a:cubicBezTo>
                      <a:pt x="479" y="11"/>
                      <a:pt x="479" y="23"/>
                      <a:pt x="490" y="34"/>
                    </a:cubicBezTo>
                    <a:cubicBezTo>
                      <a:pt x="502" y="68"/>
                      <a:pt x="502" y="100"/>
                      <a:pt x="502" y="134"/>
                    </a:cubicBezTo>
                    <a:cubicBezTo>
                      <a:pt x="490" y="189"/>
                      <a:pt x="468" y="234"/>
                      <a:pt x="423" y="268"/>
                    </a:cubicBezTo>
                    <a:cubicBezTo>
                      <a:pt x="401" y="290"/>
                      <a:pt x="379" y="301"/>
                      <a:pt x="357" y="301"/>
                    </a:cubicBezTo>
                    <a:cubicBezTo>
                      <a:pt x="334" y="301"/>
                      <a:pt x="312" y="301"/>
                      <a:pt x="290" y="290"/>
                    </a:cubicBezTo>
                    <a:cubicBezTo>
                      <a:pt x="290" y="290"/>
                      <a:pt x="279" y="290"/>
                      <a:pt x="268" y="278"/>
                    </a:cubicBezTo>
                    <a:lnTo>
                      <a:pt x="257" y="278"/>
                    </a:lnTo>
                    <a:lnTo>
                      <a:pt x="245" y="268"/>
                    </a:lnTo>
                    <a:cubicBezTo>
                      <a:pt x="235" y="268"/>
                      <a:pt x="223" y="256"/>
                      <a:pt x="223" y="256"/>
                    </a:cubicBezTo>
                    <a:cubicBezTo>
                      <a:pt x="223" y="245"/>
                      <a:pt x="212" y="245"/>
                      <a:pt x="212" y="245"/>
                    </a:cubicBezTo>
                    <a:cubicBezTo>
                      <a:pt x="212" y="245"/>
                      <a:pt x="212" y="234"/>
                      <a:pt x="201" y="234"/>
                    </a:cubicBezTo>
                    <a:lnTo>
                      <a:pt x="201" y="223"/>
                    </a:lnTo>
                    <a:lnTo>
                      <a:pt x="190" y="223"/>
                    </a:lnTo>
                    <a:lnTo>
                      <a:pt x="190" y="212"/>
                    </a:lnTo>
                    <a:cubicBezTo>
                      <a:pt x="190" y="212"/>
                      <a:pt x="179" y="201"/>
                      <a:pt x="179" y="189"/>
                    </a:cubicBezTo>
                    <a:cubicBezTo>
                      <a:pt x="179" y="182"/>
                      <a:pt x="168" y="174"/>
                      <a:pt x="157" y="174"/>
                    </a:cubicBezTo>
                    <a:cubicBezTo>
                      <a:pt x="153" y="174"/>
                      <a:pt x="149" y="175"/>
                      <a:pt x="146" y="179"/>
                    </a:cubicBezTo>
                    <a:cubicBezTo>
                      <a:pt x="134" y="179"/>
                      <a:pt x="123" y="201"/>
                      <a:pt x="134" y="223"/>
                    </a:cubicBezTo>
                    <a:lnTo>
                      <a:pt x="134" y="234"/>
                    </a:lnTo>
                    <a:cubicBezTo>
                      <a:pt x="134" y="234"/>
                      <a:pt x="134" y="229"/>
                      <a:pt x="131" y="229"/>
                    </a:cubicBezTo>
                    <a:cubicBezTo>
                      <a:pt x="129" y="229"/>
                      <a:pt x="127" y="230"/>
                      <a:pt x="123" y="234"/>
                    </a:cubicBezTo>
                    <a:lnTo>
                      <a:pt x="112" y="234"/>
                    </a:lnTo>
                    <a:cubicBezTo>
                      <a:pt x="101" y="245"/>
                      <a:pt x="90" y="245"/>
                      <a:pt x="79" y="256"/>
                    </a:cubicBezTo>
                    <a:lnTo>
                      <a:pt x="67" y="268"/>
                    </a:lnTo>
                    <a:lnTo>
                      <a:pt x="34" y="301"/>
                    </a:lnTo>
                    <a:lnTo>
                      <a:pt x="1" y="367"/>
                    </a:lnTo>
                    <a:lnTo>
                      <a:pt x="1" y="390"/>
                    </a:lnTo>
                    <a:cubicBezTo>
                      <a:pt x="1" y="390"/>
                      <a:pt x="1" y="401"/>
                      <a:pt x="12" y="401"/>
                    </a:cubicBezTo>
                    <a:cubicBezTo>
                      <a:pt x="12" y="412"/>
                      <a:pt x="23" y="423"/>
                      <a:pt x="34" y="423"/>
                    </a:cubicBezTo>
                    <a:cubicBezTo>
                      <a:pt x="34" y="423"/>
                      <a:pt x="45" y="423"/>
                      <a:pt x="45" y="412"/>
                    </a:cubicBezTo>
                    <a:lnTo>
                      <a:pt x="57" y="412"/>
                    </a:lnTo>
                    <a:lnTo>
                      <a:pt x="67" y="401"/>
                    </a:lnTo>
                    <a:lnTo>
                      <a:pt x="79" y="401"/>
                    </a:lnTo>
                    <a:lnTo>
                      <a:pt x="79" y="390"/>
                    </a:lnTo>
                    <a:lnTo>
                      <a:pt x="90" y="390"/>
                    </a:lnTo>
                    <a:cubicBezTo>
                      <a:pt x="101" y="390"/>
                      <a:pt x="112" y="379"/>
                      <a:pt x="112" y="379"/>
                    </a:cubicBezTo>
                    <a:cubicBezTo>
                      <a:pt x="123" y="390"/>
                      <a:pt x="123" y="390"/>
                      <a:pt x="134" y="390"/>
                    </a:cubicBezTo>
                    <a:cubicBezTo>
                      <a:pt x="168" y="390"/>
                      <a:pt x="190" y="401"/>
                      <a:pt x="212" y="423"/>
                    </a:cubicBezTo>
                    <a:cubicBezTo>
                      <a:pt x="223" y="434"/>
                      <a:pt x="223" y="434"/>
                      <a:pt x="223" y="446"/>
                    </a:cubicBezTo>
                    <a:cubicBezTo>
                      <a:pt x="245" y="490"/>
                      <a:pt x="235" y="545"/>
                      <a:pt x="235" y="601"/>
                    </a:cubicBezTo>
                    <a:lnTo>
                      <a:pt x="235" y="612"/>
                    </a:lnTo>
                    <a:lnTo>
                      <a:pt x="223" y="624"/>
                    </a:lnTo>
                    <a:cubicBezTo>
                      <a:pt x="212" y="646"/>
                      <a:pt x="212" y="668"/>
                      <a:pt x="223" y="690"/>
                    </a:cubicBezTo>
                    <a:lnTo>
                      <a:pt x="235" y="701"/>
                    </a:lnTo>
                    <a:lnTo>
                      <a:pt x="268" y="701"/>
                    </a:lnTo>
                    <a:cubicBezTo>
                      <a:pt x="290" y="679"/>
                      <a:pt x="301" y="657"/>
                      <a:pt x="312" y="634"/>
                    </a:cubicBezTo>
                    <a:lnTo>
                      <a:pt x="368" y="634"/>
                    </a:lnTo>
                    <a:cubicBezTo>
                      <a:pt x="368" y="657"/>
                      <a:pt x="379" y="668"/>
                      <a:pt x="390" y="679"/>
                    </a:cubicBezTo>
                    <a:cubicBezTo>
                      <a:pt x="396" y="685"/>
                      <a:pt x="401" y="687"/>
                      <a:pt x="408" y="687"/>
                    </a:cubicBezTo>
                    <a:cubicBezTo>
                      <a:pt x="415" y="687"/>
                      <a:pt x="424" y="685"/>
                      <a:pt x="435" y="679"/>
                    </a:cubicBezTo>
                    <a:cubicBezTo>
                      <a:pt x="446" y="668"/>
                      <a:pt x="446" y="657"/>
                      <a:pt x="435" y="634"/>
                    </a:cubicBezTo>
                    <a:cubicBezTo>
                      <a:pt x="446" y="634"/>
                      <a:pt x="446" y="634"/>
                      <a:pt x="457" y="646"/>
                    </a:cubicBezTo>
                    <a:cubicBezTo>
                      <a:pt x="457" y="646"/>
                      <a:pt x="468" y="646"/>
                      <a:pt x="479" y="657"/>
                    </a:cubicBezTo>
                    <a:lnTo>
                      <a:pt x="490" y="657"/>
                    </a:lnTo>
                    <a:lnTo>
                      <a:pt x="502" y="668"/>
                    </a:lnTo>
                    <a:cubicBezTo>
                      <a:pt x="502" y="668"/>
                      <a:pt x="512" y="668"/>
                      <a:pt x="512" y="679"/>
                    </a:cubicBezTo>
                    <a:lnTo>
                      <a:pt x="524" y="679"/>
                    </a:lnTo>
                    <a:cubicBezTo>
                      <a:pt x="524" y="690"/>
                      <a:pt x="534" y="701"/>
                      <a:pt x="534" y="701"/>
                    </a:cubicBezTo>
                    <a:cubicBezTo>
                      <a:pt x="546" y="713"/>
                      <a:pt x="546" y="713"/>
                      <a:pt x="557" y="713"/>
                    </a:cubicBezTo>
                    <a:lnTo>
                      <a:pt x="557" y="679"/>
                    </a:lnTo>
                    <a:cubicBezTo>
                      <a:pt x="546" y="668"/>
                      <a:pt x="546" y="668"/>
                      <a:pt x="546" y="657"/>
                    </a:cubicBezTo>
                    <a:lnTo>
                      <a:pt x="557" y="657"/>
                    </a:lnTo>
                    <a:lnTo>
                      <a:pt x="557" y="668"/>
                    </a:lnTo>
                    <a:cubicBezTo>
                      <a:pt x="557" y="690"/>
                      <a:pt x="557" y="713"/>
                      <a:pt x="568" y="723"/>
                    </a:cubicBezTo>
                    <a:cubicBezTo>
                      <a:pt x="557" y="746"/>
                      <a:pt x="557" y="757"/>
                      <a:pt x="557" y="768"/>
                    </a:cubicBezTo>
                    <a:cubicBezTo>
                      <a:pt x="557" y="790"/>
                      <a:pt x="557" y="824"/>
                      <a:pt x="568" y="846"/>
                    </a:cubicBezTo>
                    <a:lnTo>
                      <a:pt x="579" y="846"/>
                    </a:lnTo>
                    <a:cubicBezTo>
                      <a:pt x="579" y="857"/>
                      <a:pt x="579" y="868"/>
                      <a:pt x="591" y="879"/>
                    </a:cubicBezTo>
                    <a:cubicBezTo>
                      <a:pt x="601" y="891"/>
                      <a:pt x="601" y="891"/>
                      <a:pt x="613" y="891"/>
                    </a:cubicBezTo>
                    <a:cubicBezTo>
                      <a:pt x="613" y="901"/>
                      <a:pt x="623" y="913"/>
                      <a:pt x="635" y="924"/>
                    </a:cubicBezTo>
                    <a:cubicBezTo>
                      <a:pt x="638" y="927"/>
                      <a:pt x="642" y="928"/>
                      <a:pt x="647" y="928"/>
                    </a:cubicBezTo>
                    <a:cubicBezTo>
                      <a:pt x="658" y="928"/>
                      <a:pt x="671" y="920"/>
                      <a:pt x="680" y="913"/>
                    </a:cubicBezTo>
                    <a:lnTo>
                      <a:pt x="680" y="879"/>
                    </a:lnTo>
                    <a:lnTo>
                      <a:pt x="702" y="879"/>
                    </a:lnTo>
                    <a:cubicBezTo>
                      <a:pt x="712" y="868"/>
                      <a:pt x="712" y="846"/>
                      <a:pt x="712" y="835"/>
                    </a:cubicBezTo>
                    <a:cubicBezTo>
                      <a:pt x="712" y="824"/>
                      <a:pt x="712" y="812"/>
                      <a:pt x="702" y="812"/>
                    </a:cubicBezTo>
                    <a:lnTo>
                      <a:pt x="702" y="802"/>
                    </a:lnTo>
                    <a:lnTo>
                      <a:pt x="702" y="779"/>
                    </a:lnTo>
                    <a:lnTo>
                      <a:pt x="702" y="757"/>
                    </a:lnTo>
                    <a:lnTo>
                      <a:pt x="702" y="746"/>
                    </a:lnTo>
                    <a:lnTo>
                      <a:pt x="702" y="735"/>
                    </a:lnTo>
                    <a:cubicBezTo>
                      <a:pt x="702" y="735"/>
                      <a:pt x="702" y="723"/>
                      <a:pt x="712" y="723"/>
                    </a:cubicBezTo>
                    <a:lnTo>
                      <a:pt x="712" y="713"/>
                    </a:lnTo>
                    <a:lnTo>
                      <a:pt x="724" y="701"/>
                    </a:lnTo>
                    <a:lnTo>
                      <a:pt x="724" y="690"/>
                    </a:lnTo>
                    <a:lnTo>
                      <a:pt x="735" y="690"/>
                    </a:lnTo>
                    <a:lnTo>
                      <a:pt x="746" y="679"/>
                    </a:lnTo>
                    <a:cubicBezTo>
                      <a:pt x="757" y="668"/>
                      <a:pt x="779" y="657"/>
                      <a:pt x="801" y="657"/>
                    </a:cubicBezTo>
                    <a:cubicBezTo>
                      <a:pt x="813" y="657"/>
                      <a:pt x="813" y="634"/>
                      <a:pt x="813" y="624"/>
                    </a:cubicBezTo>
                    <a:lnTo>
                      <a:pt x="813" y="612"/>
                    </a:lnTo>
                    <a:lnTo>
                      <a:pt x="846" y="612"/>
                    </a:lnTo>
                    <a:cubicBezTo>
                      <a:pt x="868" y="601"/>
                      <a:pt x="868" y="579"/>
                      <a:pt x="857" y="568"/>
                    </a:cubicBezTo>
                    <a:cubicBezTo>
                      <a:pt x="857" y="557"/>
                      <a:pt x="857" y="557"/>
                      <a:pt x="846" y="557"/>
                    </a:cubicBezTo>
                    <a:lnTo>
                      <a:pt x="857" y="557"/>
                    </a:lnTo>
                    <a:cubicBezTo>
                      <a:pt x="846" y="557"/>
                      <a:pt x="846" y="557"/>
                      <a:pt x="846" y="545"/>
                    </a:cubicBezTo>
                    <a:cubicBezTo>
                      <a:pt x="835" y="535"/>
                      <a:pt x="824" y="535"/>
                      <a:pt x="824" y="523"/>
                    </a:cubicBezTo>
                    <a:cubicBezTo>
                      <a:pt x="824" y="512"/>
                      <a:pt x="835" y="501"/>
                      <a:pt x="835" y="501"/>
                    </a:cubicBezTo>
                    <a:cubicBezTo>
                      <a:pt x="824" y="490"/>
                      <a:pt x="813" y="490"/>
                      <a:pt x="801" y="490"/>
                    </a:cubicBezTo>
                    <a:lnTo>
                      <a:pt x="801" y="468"/>
                    </a:lnTo>
                    <a:cubicBezTo>
                      <a:pt x="801" y="468"/>
                      <a:pt x="791" y="456"/>
                      <a:pt x="779" y="456"/>
                    </a:cubicBezTo>
                    <a:cubicBezTo>
                      <a:pt x="735" y="479"/>
                      <a:pt x="690" y="479"/>
                      <a:pt x="646" y="479"/>
                    </a:cubicBezTo>
                    <a:cubicBezTo>
                      <a:pt x="635" y="479"/>
                      <a:pt x="613" y="468"/>
                      <a:pt x="601" y="468"/>
                    </a:cubicBezTo>
                    <a:cubicBezTo>
                      <a:pt x="579" y="446"/>
                      <a:pt x="568" y="434"/>
                      <a:pt x="557" y="412"/>
                    </a:cubicBezTo>
                    <a:lnTo>
                      <a:pt x="557" y="379"/>
                    </a:lnTo>
                    <a:cubicBezTo>
                      <a:pt x="557" y="367"/>
                      <a:pt x="568" y="367"/>
                      <a:pt x="568" y="357"/>
                    </a:cubicBezTo>
                    <a:lnTo>
                      <a:pt x="557" y="345"/>
                    </a:lnTo>
                    <a:lnTo>
                      <a:pt x="557" y="334"/>
                    </a:lnTo>
                    <a:lnTo>
                      <a:pt x="557" y="312"/>
                    </a:lnTo>
                    <a:lnTo>
                      <a:pt x="557" y="301"/>
                    </a:lnTo>
                    <a:cubicBezTo>
                      <a:pt x="568" y="278"/>
                      <a:pt x="568" y="268"/>
                      <a:pt x="579" y="256"/>
                    </a:cubicBezTo>
                    <a:cubicBezTo>
                      <a:pt x="591" y="245"/>
                      <a:pt x="591" y="212"/>
                      <a:pt x="568" y="212"/>
                    </a:cubicBezTo>
                    <a:lnTo>
                      <a:pt x="579" y="212"/>
                    </a:lnTo>
                    <a:cubicBezTo>
                      <a:pt x="591" y="179"/>
                      <a:pt x="613" y="134"/>
                      <a:pt x="623" y="100"/>
                    </a:cubicBezTo>
                    <a:lnTo>
                      <a:pt x="623" y="90"/>
                    </a:lnTo>
                    <a:lnTo>
                      <a:pt x="568" y="90"/>
                    </a:lnTo>
                    <a:cubicBezTo>
                      <a:pt x="557" y="100"/>
                      <a:pt x="557" y="112"/>
                      <a:pt x="546" y="123"/>
                    </a:cubicBezTo>
                    <a:cubicBezTo>
                      <a:pt x="546" y="100"/>
                      <a:pt x="557" y="90"/>
                      <a:pt x="557" y="78"/>
                    </a:cubicBezTo>
                    <a:cubicBezTo>
                      <a:pt x="546" y="68"/>
                      <a:pt x="546" y="68"/>
                      <a:pt x="546" y="56"/>
                    </a:cubicBezTo>
                    <a:lnTo>
                      <a:pt x="534" y="56"/>
                    </a:lnTo>
                    <a:cubicBezTo>
                      <a:pt x="524" y="45"/>
                      <a:pt x="524" y="23"/>
                      <a:pt x="512" y="11"/>
                    </a:cubicBezTo>
                    <a:lnTo>
                      <a:pt x="512"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18"/>
              <p:cNvSpPr/>
              <p:nvPr/>
            </p:nvSpPr>
            <p:spPr>
              <a:xfrm>
                <a:off x="3949458" y="1862312"/>
                <a:ext cx="35" cy="35"/>
              </a:xfrm>
              <a:custGeom>
                <a:avLst/>
                <a:gdLst/>
                <a:ahLst/>
                <a:cxnLst/>
                <a:rect l="l" t="t" r="r" b="b"/>
                <a:pathLst>
                  <a:path w="1" h="1" extrusionOk="0">
                    <a:moveTo>
                      <a:pt x="1" y="1"/>
                    </a:moveTo>
                    <a:lnTo>
                      <a:pt x="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18"/>
              <p:cNvSpPr/>
              <p:nvPr/>
            </p:nvSpPr>
            <p:spPr>
              <a:xfrm>
                <a:off x="3944818" y="1923227"/>
                <a:ext cx="11652" cy="13641"/>
              </a:xfrm>
              <a:custGeom>
                <a:avLst/>
                <a:gdLst/>
                <a:ahLst/>
                <a:cxnLst/>
                <a:rect l="l" t="t" r="r" b="b"/>
                <a:pathLst>
                  <a:path w="334" h="391" extrusionOk="0">
                    <a:moveTo>
                      <a:pt x="123" y="1"/>
                    </a:moveTo>
                    <a:cubicBezTo>
                      <a:pt x="111" y="1"/>
                      <a:pt x="101" y="12"/>
                      <a:pt x="89" y="12"/>
                    </a:cubicBezTo>
                    <a:cubicBezTo>
                      <a:pt x="79" y="12"/>
                      <a:pt x="67" y="23"/>
                      <a:pt x="56" y="23"/>
                    </a:cubicBezTo>
                    <a:cubicBezTo>
                      <a:pt x="45" y="34"/>
                      <a:pt x="34" y="45"/>
                      <a:pt x="23" y="67"/>
                    </a:cubicBezTo>
                    <a:cubicBezTo>
                      <a:pt x="23" y="79"/>
                      <a:pt x="12" y="90"/>
                      <a:pt x="12" y="101"/>
                    </a:cubicBezTo>
                    <a:cubicBezTo>
                      <a:pt x="0" y="123"/>
                      <a:pt x="0" y="134"/>
                      <a:pt x="0" y="156"/>
                    </a:cubicBezTo>
                    <a:lnTo>
                      <a:pt x="0" y="201"/>
                    </a:lnTo>
                    <a:cubicBezTo>
                      <a:pt x="12" y="201"/>
                      <a:pt x="12" y="212"/>
                      <a:pt x="12" y="212"/>
                    </a:cubicBezTo>
                    <a:cubicBezTo>
                      <a:pt x="12" y="235"/>
                      <a:pt x="12" y="257"/>
                      <a:pt x="23" y="279"/>
                    </a:cubicBezTo>
                    <a:cubicBezTo>
                      <a:pt x="34" y="312"/>
                      <a:pt x="56" y="334"/>
                      <a:pt x="79" y="357"/>
                    </a:cubicBezTo>
                    <a:cubicBezTo>
                      <a:pt x="89" y="368"/>
                      <a:pt x="111" y="379"/>
                      <a:pt x="123" y="379"/>
                    </a:cubicBezTo>
                    <a:lnTo>
                      <a:pt x="134" y="390"/>
                    </a:lnTo>
                    <a:lnTo>
                      <a:pt x="223" y="390"/>
                    </a:lnTo>
                    <a:cubicBezTo>
                      <a:pt x="234" y="379"/>
                      <a:pt x="257" y="368"/>
                      <a:pt x="267" y="368"/>
                    </a:cubicBezTo>
                    <a:lnTo>
                      <a:pt x="301" y="334"/>
                    </a:lnTo>
                    <a:cubicBezTo>
                      <a:pt x="301" y="324"/>
                      <a:pt x="312" y="312"/>
                      <a:pt x="312" y="301"/>
                    </a:cubicBezTo>
                    <a:cubicBezTo>
                      <a:pt x="323" y="279"/>
                      <a:pt x="334" y="257"/>
                      <a:pt x="334" y="235"/>
                    </a:cubicBezTo>
                    <a:lnTo>
                      <a:pt x="334" y="190"/>
                    </a:lnTo>
                    <a:cubicBezTo>
                      <a:pt x="334" y="168"/>
                      <a:pt x="323" y="146"/>
                      <a:pt x="312" y="123"/>
                    </a:cubicBezTo>
                    <a:cubicBezTo>
                      <a:pt x="312" y="112"/>
                      <a:pt x="301" y="101"/>
                      <a:pt x="289" y="90"/>
                    </a:cubicBezTo>
                    <a:lnTo>
                      <a:pt x="289" y="79"/>
                    </a:lnTo>
                    <a:lnTo>
                      <a:pt x="267" y="57"/>
                    </a:lnTo>
                    <a:cubicBezTo>
                      <a:pt x="267" y="57"/>
                      <a:pt x="257" y="57"/>
                      <a:pt x="257" y="45"/>
                    </a:cubicBezTo>
                    <a:cubicBezTo>
                      <a:pt x="245" y="34"/>
                      <a:pt x="223" y="23"/>
                      <a:pt x="200" y="12"/>
                    </a:cubicBezTo>
                    <a:lnTo>
                      <a:pt x="178" y="12"/>
                    </a:lnTo>
                    <a:cubicBezTo>
                      <a:pt x="168" y="1"/>
                      <a:pt x="168" y="1"/>
                      <a:pt x="15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18"/>
              <p:cNvSpPr/>
              <p:nvPr/>
            </p:nvSpPr>
            <p:spPr>
              <a:xfrm>
                <a:off x="3944818" y="1923227"/>
                <a:ext cx="9350" cy="13222"/>
              </a:xfrm>
              <a:custGeom>
                <a:avLst/>
                <a:gdLst/>
                <a:ahLst/>
                <a:cxnLst/>
                <a:rect l="l" t="t" r="r" b="b"/>
                <a:pathLst>
                  <a:path w="268" h="379" extrusionOk="0">
                    <a:moveTo>
                      <a:pt x="123" y="1"/>
                    </a:moveTo>
                    <a:cubicBezTo>
                      <a:pt x="111" y="1"/>
                      <a:pt x="101" y="12"/>
                      <a:pt x="89" y="12"/>
                    </a:cubicBezTo>
                    <a:cubicBezTo>
                      <a:pt x="79" y="12"/>
                      <a:pt x="67" y="23"/>
                      <a:pt x="56" y="23"/>
                    </a:cubicBezTo>
                    <a:cubicBezTo>
                      <a:pt x="45" y="34"/>
                      <a:pt x="34" y="45"/>
                      <a:pt x="23" y="67"/>
                    </a:cubicBezTo>
                    <a:cubicBezTo>
                      <a:pt x="23" y="79"/>
                      <a:pt x="12" y="90"/>
                      <a:pt x="12" y="101"/>
                    </a:cubicBezTo>
                    <a:cubicBezTo>
                      <a:pt x="0" y="123"/>
                      <a:pt x="0" y="134"/>
                      <a:pt x="0" y="156"/>
                    </a:cubicBezTo>
                    <a:lnTo>
                      <a:pt x="0" y="201"/>
                    </a:lnTo>
                    <a:cubicBezTo>
                      <a:pt x="12" y="201"/>
                      <a:pt x="12" y="212"/>
                      <a:pt x="12" y="212"/>
                    </a:cubicBezTo>
                    <a:cubicBezTo>
                      <a:pt x="12" y="235"/>
                      <a:pt x="12" y="257"/>
                      <a:pt x="23" y="279"/>
                    </a:cubicBezTo>
                    <a:cubicBezTo>
                      <a:pt x="34" y="312"/>
                      <a:pt x="56" y="334"/>
                      <a:pt x="79" y="357"/>
                    </a:cubicBezTo>
                    <a:cubicBezTo>
                      <a:pt x="89" y="368"/>
                      <a:pt x="111" y="379"/>
                      <a:pt x="123" y="379"/>
                    </a:cubicBezTo>
                    <a:lnTo>
                      <a:pt x="134" y="379"/>
                    </a:lnTo>
                    <a:cubicBezTo>
                      <a:pt x="145" y="368"/>
                      <a:pt x="145" y="346"/>
                      <a:pt x="145" y="334"/>
                    </a:cubicBezTo>
                    <a:cubicBezTo>
                      <a:pt x="134" y="324"/>
                      <a:pt x="134" y="312"/>
                      <a:pt x="134" y="312"/>
                    </a:cubicBezTo>
                    <a:cubicBezTo>
                      <a:pt x="123" y="301"/>
                      <a:pt x="123" y="301"/>
                      <a:pt x="123" y="290"/>
                    </a:cubicBezTo>
                    <a:lnTo>
                      <a:pt x="111" y="290"/>
                    </a:lnTo>
                    <a:lnTo>
                      <a:pt x="111" y="279"/>
                    </a:lnTo>
                    <a:lnTo>
                      <a:pt x="111" y="268"/>
                    </a:lnTo>
                    <a:cubicBezTo>
                      <a:pt x="101" y="257"/>
                      <a:pt x="101" y="257"/>
                      <a:pt x="101" y="245"/>
                    </a:cubicBezTo>
                    <a:lnTo>
                      <a:pt x="101" y="223"/>
                    </a:lnTo>
                    <a:lnTo>
                      <a:pt x="101" y="201"/>
                    </a:lnTo>
                    <a:cubicBezTo>
                      <a:pt x="101" y="201"/>
                      <a:pt x="111" y="201"/>
                      <a:pt x="111" y="190"/>
                    </a:cubicBezTo>
                    <a:lnTo>
                      <a:pt x="111" y="168"/>
                    </a:lnTo>
                    <a:cubicBezTo>
                      <a:pt x="123" y="156"/>
                      <a:pt x="123" y="156"/>
                      <a:pt x="123" y="146"/>
                    </a:cubicBezTo>
                    <a:cubicBezTo>
                      <a:pt x="134" y="146"/>
                      <a:pt x="145" y="134"/>
                      <a:pt x="145" y="123"/>
                    </a:cubicBezTo>
                    <a:cubicBezTo>
                      <a:pt x="156" y="112"/>
                      <a:pt x="156" y="101"/>
                      <a:pt x="156" y="90"/>
                    </a:cubicBezTo>
                    <a:lnTo>
                      <a:pt x="168" y="90"/>
                    </a:lnTo>
                    <a:cubicBezTo>
                      <a:pt x="178" y="90"/>
                      <a:pt x="190" y="79"/>
                      <a:pt x="190" y="79"/>
                    </a:cubicBezTo>
                    <a:cubicBezTo>
                      <a:pt x="200" y="79"/>
                      <a:pt x="212" y="90"/>
                      <a:pt x="223" y="101"/>
                    </a:cubicBezTo>
                    <a:cubicBezTo>
                      <a:pt x="234" y="101"/>
                      <a:pt x="245" y="101"/>
                      <a:pt x="257" y="90"/>
                    </a:cubicBezTo>
                    <a:cubicBezTo>
                      <a:pt x="267" y="79"/>
                      <a:pt x="267" y="57"/>
                      <a:pt x="257" y="45"/>
                    </a:cubicBezTo>
                    <a:cubicBezTo>
                      <a:pt x="245" y="34"/>
                      <a:pt x="223" y="23"/>
                      <a:pt x="200" y="12"/>
                    </a:cubicBezTo>
                    <a:lnTo>
                      <a:pt x="178" y="12"/>
                    </a:lnTo>
                    <a:cubicBezTo>
                      <a:pt x="168" y="1"/>
                      <a:pt x="168" y="1"/>
                      <a:pt x="15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18"/>
              <p:cNvSpPr/>
              <p:nvPr/>
            </p:nvSpPr>
            <p:spPr>
              <a:xfrm>
                <a:off x="3921164" y="1930623"/>
                <a:ext cx="9350" cy="12036"/>
              </a:xfrm>
              <a:custGeom>
                <a:avLst/>
                <a:gdLst/>
                <a:ahLst/>
                <a:cxnLst/>
                <a:rect l="l" t="t" r="r" b="b"/>
                <a:pathLst>
                  <a:path w="268" h="345" extrusionOk="0">
                    <a:moveTo>
                      <a:pt x="134" y="0"/>
                    </a:moveTo>
                    <a:cubicBezTo>
                      <a:pt x="111" y="0"/>
                      <a:pt x="100" y="11"/>
                      <a:pt x="89" y="23"/>
                    </a:cubicBezTo>
                    <a:cubicBezTo>
                      <a:pt x="67" y="23"/>
                      <a:pt x="67" y="33"/>
                      <a:pt x="55" y="45"/>
                    </a:cubicBezTo>
                    <a:cubicBezTo>
                      <a:pt x="45" y="56"/>
                      <a:pt x="33" y="67"/>
                      <a:pt x="23" y="89"/>
                    </a:cubicBezTo>
                    <a:cubicBezTo>
                      <a:pt x="23" y="100"/>
                      <a:pt x="11" y="112"/>
                      <a:pt x="11" y="134"/>
                    </a:cubicBezTo>
                    <a:cubicBezTo>
                      <a:pt x="0" y="156"/>
                      <a:pt x="0" y="178"/>
                      <a:pt x="11" y="201"/>
                    </a:cubicBezTo>
                    <a:cubicBezTo>
                      <a:pt x="11" y="223"/>
                      <a:pt x="11" y="245"/>
                      <a:pt x="23" y="256"/>
                    </a:cubicBezTo>
                    <a:cubicBezTo>
                      <a:pt x="33" y="278"/>
                      <a:pt x="33" y="290"/>
                      <a:pt x="45" y="300"/>
                    </a:cubicBezTo>
                    <a:cubicBezTo>
                      <a:pt x="55" y="312"/>
                      <a:pt x="67" y="322"/>
                      <a:pt x="89" y="334"/>
                    </a:cubicBezTo>
                    <a:cubicBezTo>
                      <a:pt x="100" y="345"/>
                      <a:pt x="111" y="345"/>
                      <a:pt x="134" y="345"/>
                    </a:cubicBezTo>
                    <a:lnTo>
                      <a:pt x="167" y="345"/>
                    </a:lnTo>
                    <a:cubicBezTo>
                      <a:pt x="189" y="334"/>
                      <a:pt x="211" y="312"/>
                      <a:pt x="223" y="300"/>
                    </a:cubicBezTo>
                    <a:cubicBezTo>
                      <a:pt x="223" y="290"/>
                      <a:pt x="223" y="290"/>
                      <a:pt x="233" y="290"/>
                    </a:cubicBezTo>
                    <a:cubicBezTo>
                      <a:pt x="233" y="278"/>
                      <a:pt x="245" y="267"/>
                      <a:pt x="245" y="256"/>
                    </a:cubicBezTo>
                    <a:lnTo>
                      <a:pt x="256" y="256"/>
                    </a:lnTo>
                    <a:cubicBezTo>
                      <a:pt x="267" y="223"/>
                      <a:pt x="267" y="201"/>
                      <a:pt x="267" y="156"/>
                    </a:cubicBezTo>
                    <a:cubicBezTo>
                      <a:pt x="267" y="134"/>
                      <a:pt x="267" y="112"/>
                      <a:pt x="256" y="78"/>
                    </a:cubicBezTo>
                    <a:cubicBezTo>
                      <a:pt x="256" y="78"/>
                      <a:pt x="245" y="78"/>
                      <a:pt x="245" y="67"/>
                    </a:cubicBezTo>
                    <a:cubicBezTo>
                      <a:pt x="245" y="56"/>
                      <a:pt x="233" y="45"/>
                      <a:pt x="223" y="33"/>
                    </a:cubicBezTo>
                    <a:lnTo>
                      <a:pt x="189" y="0"/>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18"/>
              <p:cNvSpPr/>
              <p:nvPr/>
            </p:nvSpPr>
            <p:spPr>
              <a:xfrm>
                <a:off x="3921164" y="1930623"/>
                <a:ext cx="9350" cy="11687"/>
              </a:xfrm>
              <a:custGeom>
                <a:avLst/>
                <a:gdLst/>
                <a:ahLst/>
                <a:cxnLst/>
                <a:rect l="l" t="t" r="r" b="b"/>
                <a:pathLst>
                  <a:path w="268" h="335" extrusionOk="0">
                    <a:moveTo>
                      <a:pt x="134" y="0"/>
                    </a:moveTo>
                    <a:cubicBezTo>
                      <a:pt x="111" y="0"/>
                      <a:pt x="100" y="11"/>
                      <a:pt x="89" y="23"/>
                    </a:cubicBezTo>
                    <a:cubicBezTo>
                      <a:pt x="67" y="23"/>
                      <a:pt x="67" y="33"/>
                      <a:pt x="55" y="45"/>
                    </a:cubicBezTo>
                    <a:cubicBezTo>
                      <a:pt x="45" y="56"/>
                      <a:pt x="33" y="67"/>
                      <a:pt x="23" y="89"/>
                    </a:cubicBezTo>
                    <a:cubicBezTo>
                      <a:pt x="23" y="100"/>
                      <a:pt x="11" y="112"/>
                      <a:pt x="11" y="134"/>
                    </a:cubicBezTo>
                    <a:cubicBezTo>
                      <a:pt x="0" y="156"/>
                      <a:pt x="0" y="178"/>
                      <a:pt x="11" y="201"/>
                    </a:cubicBezTo>
                    <a:lnTo>
                      <a:pt x="11" y="223"/>
                    </a:lnTo>
                    <a:cubicBezTo>
                      <a:pt x="11" y="211"/>
                      <a:pt x="23" y="211"/>
                      <a:pt x="23" y="211"/>
                    </a:cubicBezTo>
                    <a:lnTo>
                      <a:pt x="23" y="201"/>
                    </a:lnTo>
                    <a:cubicBezTo>
                      <a:pt x="33" y="201"/>
                      <a:pt x="33" y="189"/>
                      <a:pt x="33" y="189"/>
                    </a:cubicBezTo>
                    <a:lnTo>
                      <a:pt x="55" y="167"/>
                    </a:lnTo>
                    <a:lnTo>
                      <a:pt x="89" y="134"/>
                    </a:lnTo>
                    <a:lnTo>
                      <a:pt x="100" y="134"/>
                    </a:lnTo>
                    <a:cubicBezTo>
                      <a:pt x="122" y="134"/>
                      <a:pt x="144" y="145"/>
                      <a:pt x="156" y="156"/>
                    </a:cubicBezTo>
                    <a:lnTo>
                      <a:pt x="178" y="178"/>
                    </a:lnTo>
                    <a:lnTo>
                      <a:pt x="178" y="189"/>
                    </a:lnTo>
                    <a:lnTo>
                      <a:pt x="189" y="201"/>
                    </a:lnTo>
                    <a:lnTo>
                      <a:pt x="189" y="211"/>
                    </a:lnTo>
                    <a:lnTo>
                      <a:pt x="189" y="223"/>
                    </a:lnTo>
                    <a:cubicBezTo>
                      <a:pt x="200" y="223"/>
                      <a:pt x="200" y="233"/>
                      <a:pt x="200" y="245"/>
                    </a:cubicBezTo>
                    <a:lnTo>
                      <a:pt x="200" y="256"/>
                    </a:lnTo>
                    <a:lnTo>
                      <a:pt x="200" y="267"/>
                    </a:lnTo>
                    <a:cubicBezTo>
                      <a:pt x="200" y="278"/>
                      <a:pt x="189" y="278"/>
                      <a:pt x="200" y="278"/>
                    </a:cubicBezTo>
                    <a:cubicBezTo>
                      <a:pt x="189" y="278"/>
                      <a:pt x="189" y="290"/>
                      <a:pt x="189" y="290"/>
                    </a:cubicBezTo>
                    <a:lnTo>
                      <a:pt x="189" y="334"/>
                    </a:lnTo>
                    <a:lnTo>
                      <a:pt x="223" y="300"/>
                    </a:lnTo>
                    <a:cubicBezTo>
                      <a:pt x="223" y="290"/>
                      <a:pt x="223" y="290"/>
                      <a:pt x="233" y="290"/>
                    </a:cubicBezTo>
                    <a:cubicBezTo>
                      <a:pt x="233" y="278"/>
                      <a:pt x="245" y="267"/>
                      <a:pt x="245" y="256"/>
                    </a:cubicBezTo>
                    <a:lnTo>
                      <a:pt x="256" y="256"/>
                    </a:lnTo>
                    <a:cubicBezTo>
                      <a:pt x="256" y="233"/>
                      <a:pt x="267" y="211"/>
                      <a:pt x="267" y="201"/>
                    </a:cubicBezTo>
                    <a:lnTo>
                      <a:pt x="267" y="189"/>
                    </a:lnTo>
                    <a:lnTo>
                      <a:pt x="267" y="156"/>
                    </a:lnTo>
                    <a:lnTo>
                      <a:pt x="267" y="134"/>
                    </a:lnTo>
                    <a:lnTo>
                      <a:pt x="267" y="122"/>
                    </a:lnTo>
                    <a:cubicBezTo>
                      <a:pt x="267" y="100"/>
                      <a:pt x="256" y="89"/>
                      <a:pt x="256" y="78"/>
                    </a:cubicBezTo>
                    <a:cubicBezTo>
                      <a:pt x="256" y="78"/>
                      <a:pt x="245" y="78"/>
                      <a:pt x="245" y="67"/>
                    </a:cubicBezTo>
                    <a:cubicBezTo>
                      <a:pt x="245" y="56"/>
                      <a:pt x="245" y="56"/>
                      <a:pt x="233" y="45"/>
                    </a:cubicBezTo>
                    <a:lnTo>
                      <a:pt x="223" y="33"/>
                    </a:lnTo>
                    <a:lnTo>
                      <a:pt x="211" y="23"/>
                    </a:lnTo>
                    <a:lnTo>
                      <a:pt x="200" y="11"/>
                    </a:lnTo>
                    <a:cubicBezTo>
                      <a:pt x="200" y="11"/>
                      <a:pt x="189" y="11"/>
                      <a:pt x="1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18"/>
              <p:cNvSpPr/>
              <p:nvPr/>
            </p:nvSpPr>
            <p:spPr>
              <a:xfrm>
                <a:off x="3917291" y="1903690"/>
                <a:ext cx="30666" cy="43644"/>
              </a:xfrm>
              <a:custGeom>
                <a:avLst/>
                <a:gdLst/>
                <a:ahLst/>
                <a:cxnLst/>
                <a:rect l="l" t="t" r="r" b="b"/>
                <a:pathLst>
                  <a:path w="879" h="1251" extrusionOk="0">
                    <a:moveTo>
                      <a:pt x="618" y="1"/>
                    </a:moveTo>
                    <a:cubicBezTo>
                      <a:pt x="605" y="1"/>
                      <a:pt x="592" y="2"/>
                      <a:pt x="578" y="5"/>
                    </a:cubicBezTo>
                    <a:lnTo>
                      <a:pt x="556" y="5"/>
                    </a:lnTo>
                    <a:cubicBezTo>
                      <a:pt x="534" y="5"/>
                      <a:pt x="500" y="16"/>
                      <a:pt x="478" y="27"/>
                    </a:cubicBezTo>
                    <a:cubicBezTo>
                      <a:pt x="433" y="61"/>
                      <a:pt x="423" y="116"/>
                      <a:pt x="411" y="172"/>
                    </a:cubicBezTo>
                    <a:lnTo>
                      <a:pt x="411" y="182"/>
                    </a:lnTo>
                    <a:lnTo>
                      <a:pt x="411" y="205"/>
                    </a:lnTo>
                    <a:cubicBezTo>
                      <a:pt x="378" y="172"/>
                      <a:pt x="356" y="150"/>
                      <a:pt x="311" y="127"/>
                    </a:cubicBezTo>
                    <a:lnTo>
                      <a:pt x="289" y="127"/>
                    </a:lnTo>
                    <a:cubicBezTo>
                      <a:pt x="267" y="116"/>
                      <a:pt x="245" y="116"/>
                      <a:pt x="222" y="116"/>
                    </a:cubicBezTo>
                    <a:lnTo>
                      <a:pt x="200" y="116"/>
                    </a:lnTo>
                    <a:cubicBezTo>
                      <a:pt x="178" y="116"/>
                      <a:pt x="156" y="127"/>
                      <a:pt x="134" y="127"/>
                    </a:cubicBezTo>
                    <a:cubicBezTo>
                      <a:pt x="122" y="138"/>
                      <a:pt x="111" y="150"/>
                      <a:pt x="100" y="150"/>
                    </a:cubicBezTo>
                    <a:cubicBezTo>
                      <a:pt x="100" y="150"/>
                      <a:pt x="89" y="150"/>
                      <a:pt x="89" y="160"/>
                    </a:cubicBezTo>
                    <a:cubicBezTo>
                      <a:pt x="89" y="160"/>
                      <a:pt x="77" y="160"/>
                      <a:pt x="77" y="172"/>
                    </a:cubicBezTo>
                    <a:cubicBezTo>
                      <a:pt x="67" y="182"/>
                      <a:pt x="55" y="182"/>
                      <a:pt x="55" y="194"/>
                    </a:cubicBezTo>
                    <a:cubicBezTo>
                      <a:pt x="45" y="216"/>
                      <a:pt x="33" y="227"/>
                      <a:pt x="22" y="249"/>
                    </a:cubicBezTo>
                    <a:cubicBezTo>
                      <a:pt x="11" y="283"/>
                      <a:pt x="0" y="305"/>
                      <a:pt x="0" y="338"/>
                    </a:cubicBezTo>
                    <a:cubicBezTo>
                      <a:pt x="0" y="372"/>
                      <a:pt x="11" y="405"/>
                      <a:pt x="22" y="427"/>
                    </a:cubicBezTo>
                    <a:lnTo>
                      <a:pt x="22" y="439"/>
                    </a:lnTo>
                    <a:cubicBezTo>
                      <a:pt x="22" y="461"/>
                      <a:pt x="22" y="472"/>
                      <a:pt x="33" y="494"/>
                    </a:cubicBezTo>
                    <a:cubicBezTo>
                      <a:pt x="33" y="516"/>
                      <a:pt x="45" y="538"/>
                      <a:pt x="55" y="561"/>
                    </a:cubicBezTo>
                    <a:cubicBezTo>
                      <a:pt x="55" y="572"/>
                      <a:pt x="67" y="583"/>
                      <a:pt x="77" y="594"/>
                    </a:cubicBezTo>
                    <a:lnTo>
                      <a:pt x="77" y="605"/>
                    </a:lnTo>
                    <a:cubicBezTo>
                      <a:pt x="111" y="639"/>
                      <a:pt x="134" y="661"/>
                      <a:pt x="166" y="683"/>
                    </a:cubicBezTo>
                    <a:cubicBezTo>
                      <a:pt x="189" y="694"/>
                      <a:pt x="222" y="694"/>
                      <a:pt x="245" y="694"/>
                    </a:cubicBezTo>
                    <a:lnTo>
                      <a:pt x="267" y="694"/>
                    </a:lnTo>
                    <a:cubicBezTo>
                      <a:pt x="289" y="694"/>
                      <a:pt x="311" y="694"/>
                      <a:pt x="322" y="683"/>
                    </a:cubicBezTo>
                    <a:cubicBezTo>
                      <a:pt x="334" y="683"/>
                      <a:pt x="344" y="683"/>
                      <a:pt x="344" y="672"/>
                    </a:cubicBezTo>
                    <a:cubicBezTo>
                      <a:pt x="344" y="694"/>
                      <a:pt x="356" y="716"/>
                      <a:pt x="356" y="728"/>
                    </a:cubicBezTo>
                    <a:cubicBezTo>
                      <a:pt x="356" y="739"/>
                      <a:pt x="367" y="750"/>
                      <a:pt x="378" y="761"/>
                    </a:cubicBezTo>
                    <a:cubicBezTo>
                      <a:pt x="378" y="783"/>
                      <a:pt x="389" y="795"/>
                      <a:pt x="411" y="805"/>
                    </a:cubicBezTo>
                    <a:lnTo>
                      <a:pt x="411" y="817"/>
                    </a:lnTo>
                    <a:cubicBezTo>
                      <a:pt x="423" y="817"/>
                      <a:pt x="433" y="828"/>
                      <a:pt x="445" y="828"/>
                    </a:cubicBezTo>
                    <a:cubicBezTo>
                      <a:pt x="445" y="839"/>
                      <a:pt x="456" y="839"/>
                      <a:pt x="456" y="850"/>
                    </a:cubicBezTo>
                    <a:cubicBezTo>
                      <a:pt x="467" y="850"/>
                      <a:pt x="467" y="850"/>
                      <a:pt x="478" y="861"/>
                    </a:cubicBezTo>
                    <a:cubicBezTo>
                      <a:pt x="467" y="861"/>
                      <a:pt x="456" y="872"/>
                      <a:pt x="456" y="884"/>
                    </a:cubicBezTo>
                    <a:cubicBezTo>
                      <a:pt x="445" y="906"/>
                      <a:pt x="433" y="928"/>
                      <a:pt x="433" y="950"/>
                    </a:cubicBezTo>
                    <a:cubicBezTo>
                      <a:pt x="433" y="961"/>
                      <a:pt x="433" y="973"/>
                      <a:pt x="423" y="995"/>
                    </a:cubicBezTo>
                    <a:cubicBezTo>
                      <a:pt x="423" y="1017"/>
                      <a:pt x="433" y="1039"/>
                      <a:pt x="433" y="1050"/>
                    </a:cubicBezTo>
                    <a:lnTo>
                      <a:pt x="433" y="1072"/>
                    </a:lnTo>
                    <a:cubicBezTo>
                      <a:pt x="433" y="1094"/>
                      <a:pt x="433" y="1106"/>
                      <a:pt x="445" y="1117"/>
                    </a:cubicBezTo>
                    <a:cubicBezTo>
                      <a:pt x="445" y="1139"/>
                      <a:pt x="456" y="1161"/>
                      <a:pt x="467" y="1183"/>
                    </a:cubicBezTo>
                    <a:cubicBezTo>
                      <a:pt x="467" y="1195"/>
                      <a:pt x="478" y="1206"/>
                      <a:pt x="489" y="1206"/>
                    </a:cubicBezTo>
                    <a:cubicBezTo>
                      <a:pt x="500" y="1228"/>
                      <a:pt x="512" y="1228"/>
                      <a:pt x="534" y="1240"/>
                    </a:cubicBezTo>
                    <a:cubicBezTo>
                      <a:pt x="556" y="1250"/>
                      <a:pt x="567" y="1250"/>
                      <a:pt x="578" y="1250"/>
                    </a:cubicBezTo>
                    <a:cubicBezTo>
                      <a:pt x="601" y="1250"/>
                      <a:pt x="611" y="1250"/>
                      <a:pt x="623" y="1240"/>
                    </a:cubicBezTo>
                    <a:lnTo>
                      <a:pt x="634" y="1240"/>
                    </a:lnTo>
                    <a:cubicBezTo>
                      <a:pt x="645" y="1240"/>
                      <a:pt x="656" y="1228"/>
                      <a:pt x="667" y="1217"/>
                    </a:cubicBezTo>
                    <a:lnTo>
                      <a:pt x="678" y="1217"/>
                    </a:lnTo>
                    <a:cubicBezTo>
                      <a:pt x="712" y="1183"/>
                      <a:pt x="723" y="1173"/>
                      <a:pt x="734" y="1139"/>
                    </a:cubicBezTo>
                    <a:lnTo>
                      <a:pt x="734" y="1128"/>
                    </a:lnTo>
                    <a:lnTo>
                      <a:pt x="745" y="1128"/>
                    </a:lnTo>
                    <a:cubicBezTo>
                      <a:pt x="745" y="1117"/>
                      <a:pt x="745" y="1094"/>
                      <a:pt x="756" y="1084"/>
                    </a:cubicBezTo>
                    <a:lnTo>
                      <a:pt x="756" y="1039"/>
                    </a:lnTo>
                    <a:lnTo>
                      <a:pt x="756" y="1028"/>
                    </a:lnTo>
                    <a:lnTo>
                      <a:pt x="756" y="983"/>
                    </a:lnTo>
                    <a:lnTo>
                      <a:pt x="756" y="973"/>
                    </a:lnTo>
                    <a:cubicBezTo>
                      <a:pt x="756" y="961"/>
                      <a:pt x="745" y="939"/>
                      <a:pt x="734" y="928"/>
                    </a:cubicBezTo>
                    <a:cubicBezTo>
                      <a:pt x="734" y="917"/>
                      <a:pt x="723" y="894"/>
                      <a:pt x="712" y="884"/>
                    </a:cubicBezTo>
                    <a:lnTo>
                      <a:pt x="712" y="872"/>
                    </a:lnTo>
                    <a:cubicBezTo>
                      <a:pt x="700" y="872"/>
                      <a:pt x="690" y="850"/>
                      <a:pt x="678" y="839"/>
                    </a:cubicBezTo>
                    <a:lnTo>
                      <a:pt x="690" y="828"/>
                    </a:lnTo>
                    <a:cubicBezTo>
                      <a:pt x="700" y="817"/>
                      <a:pt x="712" y="795"/>
                      <a:pt x="712" y="772"/>
                    </a:cubicBezTo>
                    <a:cubicBezTo>
                      <a:pt x="723" y="750"/>
                      <a:pt x="723" y="728"/>
                      <a:pt x="723" y="706"/>
                    </a:cubicBezTo>
                    <a:cubicBezTo>
                      <a:pt x="723" y="672"/>
                      <a:pt x="723" y="650"/>
                      <a:pt x="700" y="617"/>
                    </a:cubicBezTo>
                    <a:lnTo>
                      <a:pt x="700" y="605"/>
                    </a:lnTo>
                    <a:cubicBezTo>
                      <a:pt x="712" y="605"/>
                      <a:pt x="723" y="594"/>
                      <a:pt x="734" y="594"/>
                    </a:cubicBezTo>
                    <a:cubicBezTo>
                      <a:pt x="767" y="583"/>
                      <a:pt x="801" y="561"/>
                      <a:pt x="823" y="528"/>
                    </a:cubicBezTo>
                    <a:cubicBezTo>
                      <a:pt x="845" y="494"/>
                      <a:pt x="856" y="461"/>
                      <a:pt x="868" y="416"/>
                    </a:cubicBezTo>
                    <a:lnTo>
                      <a:pt x="878" y="405"/>
                    </a:lnTo>
                    <a:lnTo>
                      <a:pt x="878" y="327"/>
                    </a:lnTo>
                    <a:cubicBezTo>
                      <a:pt x="878" y="283"/>
                      <a:pt x="868" y="249"/>
                      <a:pt x="856" y="205"/>
                    </a:cubicBezTo>
                    <a:cubicBezTo>
                      <a:pt x="845" y="182"/>
                      <a:pt x="834" y="172"/>
                      <a:pt x="823" y="150"/>
                    </a:cubicBezTo>
                    <a:cubicBezTo>
                      <a:pt x="823" y="138"/>
                      <a:pt x="812" y="138"/>
                      <a:pt x="812" y="127"/>
                    </a:cubicBezTo>
                    <a:cubicBezTo>
                      <a:pt x="801" y="116"/>
                      <a:pt x="779" y="105"/>
                      <a:pt x="767" y="93"/>
                    </a:cubicBezTo>
                    <a:cubicBezTo>
                      <a:pt x="756" y="71"/>
                      <a:pt x="745" y="49"/>
                      <a:pt x="723" y="38"/>
                    </a:cubicBezTo>
                    <a:cubicBezTo>
                      <a:pt x="689" y="13"/>
                      <a:pt x="656" y="1"/>
                      <a:pt x="61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18"/>
              <p:cNvSpPr/>
              <p:nvPr/>
            </p:nvSpPr>
            <p:spPr>
              <a:xfrm>
                <a:off x="3919594" y="1903829"/>
                <a:ext cx="24107" cy="43505"/>
              </a:xfrm>
              <a:custGeom>
                <a:avLst/>
                <a:gdLst/>
                <a:ahLst/>
                <a:cxnLst/>
                <a:rect l="l" t="t" r="r" b="b"/>
                <a:pathLst>
                  <a:path w="691" h="1247" extrusionOk="0">
                    <a:moveTo>
                      <a:pt x="468" y="1"/>
                    </a:moveTo>
                    <a:cubicBezTo>
                      <a:pt x="446" y="12"/>
                      <a:pt x="423" y="23"/>
                      <a:pt x="412" y="34"/>
                    </a:cubicBezTo>
                    <a:lnTo>
                      <a:pt x="379" y="67"/>
                    </a:lnTo>
                    <a:cubicBezTo>
                      <a:pt x="357" y="89"/>
                      <a:pt x="345" y="134"/>
                      <a:pt x="345" y="168"/>
                    </a:cubicBezTo>
                    <a:lnTo>
                      <a:pt x="345" y="178"/>
                    </a:lnTo>
                    <a:lnTo>
                      <a:pt x="345" y="201"/>
                    </a:lnTo>
                    <a:cubicBezTo>
                      <a:pt x="312" y="168"/>
                      <a:pt x="290" y="146"/>
                      <a:pt x="245" y="123"/>
                    </a:cubicBezTo>
                    <a:lnTo>
                      <a:pt x="234" y="123"/>
                    </a:lnTo>
                    <a:cubicBezTo>
                      <a:pt x="223" y="134"/>
                      <a:pt x="223" y="134"/>
                      <a:pt x="223" y="146"/>
                    </a:cubicBezTo>
                    <a:cubicBezTo>
                      <a:pt x="212" y="168"/>
                      <a:pt x="223" y="190"/>
                      <a:pt x="245" y="201"/>
                    </a:cubicBezTo>
                    <a:cubicBezTo>
                      <a:pt x="290" y="223"/>
                      <a:pt x="312" y="279"/>
                      <a:pt x="312" y="323"/>
                    </a:cubicBezTo>
                    <a:cubicBezTo>
                      <a:pt x="312" y="334"/>
                      <a:pt x="301" y="346"/>
                      <a:pt x="301" y="346"/>
                    </a:cubicBezTo>
                    <a:lnTo>
                      <a:pt x="301" y="368"/>
                    </a:lnTo>
                    <a:lnTo>
                      <a:pt x="301" y="379"/>
                    </a:lnTo>
                    <a:cubicBezTo>
                      <a:pt x="290" y="390"/>
                      <a:pt x="290" y="401"/>
                      <a:pt x="278" y="412"/>
                    </a:cubicBezTo>
                    <a:lnTo>
                      <a:pt x="278" y="423"/>
                    </a:lnTo>
                    <a:lnTo>
                      <a:pt x="268" y="435"/>
                    </a:lnTo>
                    <a:lnTo>
                      <a:pt x="256" y="445"/>
                    </a:lnTo>
                    <a:lnTo>
                      <a:pt x="245" y="457"/>
                    </a:lnTo>
                    <a:lnTo>
                      <a:pt x="223" y="479"/>
                    </a:lnTo>
                    <a:lnTo>
                      <a:pt x="212" y="479"/>
                    </a:lnTo>
                    <a:cubicBezTo>
                      <a:pt x="201" y="490"/>
                      <a:pt x="201" y="490"/>
                      <a:pt x="189" y="490"/>
                    </a:cubicBezTo>
                    <a:cubicBezTo>
                      <a:pt x="167" y="501"/>
                      <a:pt x="145" y="512"/>
                      <a:pt x="123" y="512"/>
                    </a:cubicBezTo>
                    <a:cubicBezTo>
                      <a:pt x="100" y="524"/>
                      <a:pt x="100" y="546"/>
                      <a:pt x="100" y="557"/>
                    </a:cubicBezTo>
                    <a:cubicBezTo>
                      <a:pt x="100" y="568"/>
                      <a:pt x="112" y="579"/>
                      <a:pt x="134" y="590"/>
                    </a:cubicBezTo>
                    <a:lnTo>
                      <a:pt x="112" y="590"/>
                    </a:lnTo>
                    <a:cubicBezTo>
                      <a:pt x="78" y="590"/>
                      <a:pt x="56" y="579"/>
                      <a:pt x="23" y="579"/>
                    </a:cubicBezTo>
                    <a:cubicBezTo>
                      <a:pt x="11" y="579"/>
                      <a:pt x="11" y="579"/>
                      <a:pt x="1" y="590"/>
                    </a:cubicBezTo>
                    <a:lnTo>
                      <a:pt x="11" y="590"/>
                    </a:lnTo>
                    <a:lnTo>
                      <a:pt x="11" y="601"/>
                    </a:lnTo>
                    <a:cubicBezTo>
                      <a:pt x="45" y="635"/>
                      <a:pt x="68" y="657"/>
                      <a:pt x="100" y="679"/>
                    </a:cubicBezTo>
                    <a:cubicBezTo>
                      <a:pt x="123" y="690"/>
                      <a:pt x="156" y="690"/>
                      <a:pt x="179" y="690"/>
                    </a:cubicBezTo>
                    <a:lnTo>
                      <a:pt x="201" y="690"/>
                    </a:lnTo>
                    <a:cubicBezTo>
                      <a:pt x="223" y="690"/>
                      <a:pt x="245" y="690"/>
                      <a:pt x="256" y="679"/>
                    </a:cubicBezTo>
                    <a:cubicBezTo>
                      <a:pt x="268" y="679"/>
                      <a:pt x="278" y="679"/>
                      <a:pt x="278" y="668"/>
                    </a:cubicBezTo>
                    <a:cubicBezTo>
                      <a:pt x="278" y="690"/>
                      <a:pt x="290" y="712"/>
                      <a:pt x="290" y="724"/>
                    </a:cubicBezTo>
                    <a:cubicBezTo>
                      <a:pt x="290" y="735"/>
                      <a:pt x="301" y="746"/>
                      <a:pt x="312" y="757"/>
                    </a:cubicBezTo>
                    <a:cubicBezTo>
                      <a:pt x="312" y="779"/>
                      <a:pt x="323" y="791"/>
                      <a:pt x="334" y="801"/>
                    </a:cubicBezTo>
                    <a:lnTo>
                      <a:pt x="345" y="801"/>
                    </a:lnTo>
                    <a:lnTo>
                      <a:pt x="345" y="813"/>
                    </a:lnTo>
                    <a:cubicBezTo>
                      <a:pt x="357" y="813"/>
                      <a:pt x="367" y="824"/>
                      <a:pt x="379" y="824"/>
                    </a:cubicBezTo>
                    <a:cubicBezTo>
                      <a:pt x="379" y="835"/>
                      <a:pt x="390" y="835"/>
                      <a:pt x="390" y="846"/>
                    </a:cubicBezTo>
                    <a:cubicBezTo>
                      <a:pt x="401" y="846"/>
                      <a:pt x="401" y="846"/>
                      <a:pt x="412" y="857"/>
                    </a:cubicBezTo>
                    <a:cubicBezTo>
                      <a:pt x="401" y="857"/>
                      <a:pt x="401" y="868"/>
                      <a:pt x="390" y="868"/>
                    </a:cubicBezTo>
                    <a:lnTo>
                      <a:pt x="401" y="880"/>
                    </a:lnTo>
                    <a:cubicBezTo>
                      <a:pt x="401" y="880"/>
                      <a:pt x="390" y="880"/>
                      <a:pt x="390" y="890"/>
                    </a:cubicBezTo>
                    <a:cubicBezTo>
                      <a:pt x="379" y="902"/>
                      <a:pt x="367" y="924"/>
                      <a:pt x="367" y="946"/>
                    </a:cubicBezTo>
                    <a:cubicBezTo>
                      <a:pt x="367" y="957"/>
                      <a:pt x="367" y="969"/>
                      <a:pt x="357" y="991"/>
                    </a:cubicBezTo>
                    <a:cubicBezTo>
                      <a:pt x="357" y="1013"/>
                      <a:pt x="367" y="1035"/>
                      <a:pt x="367" y="1046"/>
                    </a:cubicBezTo>
                    <a:lnTo>
                      <a:pt x="367" y="1068"/>
                    </a:lnTo>
                    <a:cubicBezTo>
                      <a:pt x="367" y="1090"/>
                      <a:pt x="367" y="1102"/>
                      <a:pt x="379" y="1113"/>
                    </a:cubicBezTo>
                    <a:cubicBezTo>
                      <a:pt x="379" y="1135"/>
                      <a:pt x="390" y="1157"/>
                      <a:pt x="401" y="1179"/>
                    </a:cubicBezTo>
                    <a:cubicBezTo>
                      <a:pt x="401" y="1191"/>
                      <a:pt x="412" y="1202"/>
                      <a:pt x="423" y="1202"/>
                    </a:cubicBezTo>
                    <a:cubicBezTo>
                      <a:pt x="423" y="1213"/>
                      <a:pt x="423" y="1213"/>
                      <a:pt x="434" y="1213"/>
                    </a:cubicBezTo>
                    <a:cubicBezTo>
                      <a:pt x="434" y="1213"/>
                      <a:pt x="446" y="1213"/>
                      <a:pt x="446" y="1224"/>
                    </a:cubicBezTo>
                    <a:lnTo>
                      <a:pt x="456" y="1236"/>
                    </a:lnTo>
                    <a:lnTo>
                      <a:pt x="468" y="1236"/>
                    </a:lnTo>
                    <a:cubicBezTo>
                      <a:pt x="490" y="1246"/>
                      <a:pt x="501" y="1246"/>
                      <a:pt x="512" y="1246"/>
                    </a:cubicBezTo>
                    <a:cubicBezTo>
                      <a:pt x="535" y="1246"/>
                      <a:pt x="545" y="1246"/>
                      <a:pt x="557" y="1236"/>
                    </a:cubicBezTo>
                    <a:lnTo>
                      <a:pt x="568" y="1236"/>
                    </a:lnTo>
                    <a:cubicBezTo>
                      <a:pt x="568" y="1224"/>
                      <a:pt x="568" y="1213"/>
                      <a:pt x="557" y="1213"/>
                    </a:cubicBezTo>
                    <a:cubicBezTo>
                      <a:pt x="535" y="1202"/>
                      <a:pt x="523" y="1191"/>
                      <a:pt x="512" y="1169"/>
                    </a:cubicBezTo>
                    <a:cubicBezTo>
                      <a:pt x="490" y="1147"/>
                      <a:pt x="479" y="1124"/>
                      <a:pt x="468" y="1102"/>
                    </a:cubicBezTo>
                    <a:cubicBezTo>
                      <a:pt x="468" y="1090"/>
                      <a:pt x="456" y="1068"/>
                      <a:pt x="456" y="1058"/>
                    </a:cubicBezTo>
                    <a:lnTo>
                      <a:pt x="456" y="1035"/>
                    </a:lnTo>
                    <a:lnTo>
                      <a:pt x="456" y="1024"/>
                    </a:lnTo>
                    <a:cubicBezTo>
                      <a:pt x="456" y="1013"/>
                      <a:pt x="446" y="991"/>
                      <a:pt x="446" y="979"/>
                    </a:cubicBezTo>
                    <a:cubicBezTo>
                      <a:pt x="446" y="969"/>
                      <a:pt x="446" y="969"/>
                      <a:pt x="456" y="969"/>
                    </a:cubicBezTo>
                    <a:lnTo>
                      <a:pt x="456" y="957"/>
                    </a:lnTo>
                    <a:cubicBezTo>
                      <a:pt x="468" y="957"/>
                      <a:pt x="468" y="957"/>
                      <a:pt x="468" y="946"/>
                    </a:cubicBezTo>
                    <a:cubicBezTo>
                      <a:pt x="479" y="946"/>
                      <a:pt x="479" y="935"/>
                      <a:pt x="479" y="935"/>
                    </a:cubicBezTo>
                    <a:cubicBezTo>
                      <a:pt x="501" y="924"/>
                      <a:pt x="512" y="913"/>
                      <a:pt x="535" y="913"/>
                    </a:cubicBezTo>
                    <a:lnTo>
                      <a:pt x="557" y="913"/>
                    </a:lnTo>
                    <a:cubicBezTo>
                      <a:pt x="568" y="907"/>
                      <a:pt x="576" y="905"/>
                      <a:pt x="584" y="905"/>
                    </a:cubicBezTo>
                    <a:cubicBezTo>
                      <a:pt x="593" y="905"/>
                      <a:pt x="601" y="907"/>
                      <a:pt x="612" y="913"/>
                    </a:cubicBezTo>
                    <a:cubicBezTo>
                      <a:pt x="634" y="913"/>
                      <a:pt x="646" y="880"/>
                      <a:pt x="634" y="868"/>
                    </a:cubicBezTo>
                    <a:cubicBezTo>
                      <a:pt x="634" y="857"/>
                      <a:pt x="634" y="857"/>
                      <a:pt x="624" y="857"/>
                    </a:cubicBezTo>
                    <a:cubicBezTo>
                      <a:pt x="601" y="846"/>
                      <a:pt x="579" y="835"/>
                      <a:pt x="545" y="835"/>
                    </a:cubicBezTo>
                    <a:cubicBezTo>
                      <a:pt x="523" y="824"/>
                      <a:pt x="490" y="824"/>
                      <a:pt x="468" y="813"/>
                    </a:cubicBezTo>
                    <a:cubicBezTo>
                      <a:pt x="456" y="801"/>
                      <a:pt x="446" y="801"/>
                      <a:pt x="446" y="791"/>
                    </a:cubicBezTo>
                    <a:lnTo>
                      <a:pt x="434" y="791"/>
                    </a:lnTo>
                    <a:cubicBezTo>
                      <a:pt x="434" y="779"/>
                      <a:pt x="434" y="779"/>
                      <a:pt x="423" y="779"/>
                    </a:cubicBezTo>
                    <a:lnTo>
                      <a:pt x="423" y="768"/>
                    </a:lnTo>
                    <a:cubicBezTo>
                      <a:pt x="423" y="768"/>
                      <a:pt x="423" y="757"/>
                      <a:pt x="412" y="757"/>
                    </a:cubicBezTo>
                    <a:lnTo>
                      <a:pt x="412" y="746"/>
                    </a:lnTo>
                    <a:cubicBezTo>
                      <a:pt x="412" y="735"/>
                      <a:pt x="412" y="724"/>
                      <a:pt x="401" y="712"/>
                    </a:cubicBezTo>
                    <a:lnTo>
                      <a:pt x="401" y="702"/>
                    </a:lnTo>
                    <a:lnTo>
                      <a:pt x="423" y="679"/>
                    </a:lnTo>
                    <a:cubicBezTo>
                      <a:pt x="434" y="679"/>
                      <a:pt x="446" y="668"/>
                      <a:pt x="456" y="657"/>
                    </a:cubicBezTo>
                    <a:lnTo>
                      <a:pt x="456" y="668"/>
                    </a:lnTo>
                    <a:lnTo>
                      <a:pt x="490" y="635"/>
                    </a:lnTo>
                    <a:cubicBezTo>
                      <a:pt x="501" y="635"/>
                      <a:pt x="512" y="623"/>
                      <a:pt x="535" y="623"/>
                    </a:cubicBezTo>
                    <a:lnTo>
                      <a:pt x="535" y="613"/>
                    </a:lnTo>
                    <a:cubicBezTo>
                      <a:pt x="545" y="623"/>
                      <a:pt x="557" y="623"/>
                      <a:pt x="568" y="635"/>
                    </a:cubicBezTo>
                    <a:cubicBezTo>
                      <a:pt x="579" y="635"/>
                      <a:pt x="590" y="635"/>
                      <a:pt x="590" y="623"/>
                    </a:cubicBezTo>
                    <a:cubicBezTo>
                      <a:pt x="612" y="635"/>
                      <a:pt x="624" y="635"/>
                      <a:pt x="646" y="635"/>
                    </a:cubicBezTo>
                    <a:cubicBezTo>
                      <a:pt x="646" y="623"/>
                      <a:pt x="646" y="623"/>
                      <a:pt x="634" y="613"/>
                    </a:cubicBezTo>
                    <a:lnTo>
                      <a:pt x="634" y="601"/>
                    </a:lnTo>
                    <a:cubicBezTo>
                      <a:pt x="646" y="601"/>
                      <a:pt x="657" y="590"/>
                      <a:pt x="668" y="590"/>
                    </a:cubicBezTo>
                    <a:cubicBezTo>
                      <a:pt x="679" y="590"/>
                      <a:pt x="690" y="579"/>
                      <a:pt x="690" y="579"/>
                    </a:cubicBezTo>
                    <a:cubicBezTo>
                      <a:pt x="690" y="568"/>
                      <a:pt x="690" y="568"/>
                      <a:pt x="679" y="557"/>
                    </a:cubicBezTo>
                    <a:cubicBezTo>
                      <a:pt x="668" y="546"/>
                      <a:pt x="646" y="546"/>
                      <a:pt x="624" y="534"/>
                    </a:cubicBezTo>
                    <a:lnTo>
                      <a:pt x="624" y="524"/>
                    </a:lnTo>
                    <a:cubicBezTo>
                      <a:pt x="624" y="501"/>
                      <a:pt x="612" y="490"/>
                      <a:pt x="601" y="479"/>
                    </a:cubicBezTo>
                    <a:cubicBezTo>
                      <a:pt x="590" y="468"/>
                      <a:pt x="579" y="457"/>
                      <a:pt x="579" y="445"/>
                    </a:cubicBezTo>
                    <a:cubicBezTo>
                      <a:pt x="568" y="435"/>
                      <a:pt x="557" y="423"/>
                      <a:pt x="557" y="412"/>
                    </a:cubicBezTo>
                    <a:lnTo>
                      <a:pt x="557" y="401"/>
                    </a:lnTo>
                    <a:lnTo>
                      <a:pt x="557" y="379"/>
                    </a:lnTo>
                    <a:lnTo>
                      <a:pt x="557" y="356"/>
                    </a:lnTo>
                    <a:cubicBezTo>
                      <a:pt x="545" y="334"/>
                      <a:pt x="545" y="323"/>
                      <a:pt x="545" y="312"/>
                    </a:cubicBezTo>
                    <a:cubicBezTo>
                      <a:pt x="545" y="301"/>
                      <a:pt x="535" y="290"/>
                      <a:pt x="535" y="279"/>
                    </a:cubicBezTo>
                    <a:lnTo>
                      <a:pt x="535" y="212"/>
                    </a:lnTo>
                    <a:lnTo>
                      <a:pt x="535" y="201"/>
                    </a:lnTo>
                    <a:cubicBezTo>
                      <a:pt x="535" y="190"/>
                      <a:pt x="535" y="178"/>
                      <a:pt x="545" y="168"/>
                    </a:cubicBezTo>
                    <a:cubicBezTo>
                      <a:pt x="545" y="156"/>
                      <a:pt x="545" y="134"/>
                      <a:pt x="557" y="123"/>
                    </a:cubicBezTo>
                    <a:cubicBezTo>
                      <a:pt x="557" y="112"/>
                      <a:pt x="557" y="101"/>
                      <a:pt x="545" y="89"/>
                    </a:cubicBezTo>
                    <a:cubicBezTo>
                      <a:pt x="557" y="89"/>
                      <a:pt x="557" y="79"/>
                      <a:pt x="557" y="79"/>
                    </a:cubicBezTo>
                    <a:lnTo>
                      <a:pt x="624" y="79"/>
                    </a:lnTo>
                    <a:cubicBezTo>
                      <a:pt x="628" y="80"/>
                      <a:pt x="632" y="81"/>
                      <a:pt x="636" y="81"/>
                    </a:cubicBezTo>
                    <a:cubicBezTo>
                      <a:pt x="659" y="81"/>
                      <a:pt x="667" y="54"/>
                      <a:pt x="657" y="34"/>
                    </a:cubicBezTo>
                    <a:cubicBezTo>
                      <a:pt x="646" y="23"/>
                      <a:pt x="624" y="12"/>
                      <a:pt x="6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18"/>
              <p:cNvSpPr/>
              <p:nvPr/>
            </p:nvSpPr>
            <p:spPr>
              <a:xfrm>
                <a:off x="4016619" y="1887362"/>
                <a:ext cx="47377" cy="47342"/>
              </a:xfrm>
              <a:custGeom>
                <a:avLst/>
                <a:gdLst/>
                <a:ahLst/>
                <a:cxnLst/>
                <a:rect l="l" t="t" r="r" b="b"/>
                <a:pathLst>
                  <a:path w="1358" h="1357" extrusionOk="0">
                    <a:moveTo>
                      <a:pt x="594" y="0"/>
                    </a:moveTo>
                    <a:cubicBezTo>
                      <a:pt x="567" y="0"/>
                      <a:pt x="540" y="6"/>
                      <a:pt x="512" y="17"/>
                    </a:cubicBezTo>
                    <a:cubicBezTo>
                      <a:pt x="490" y="17"/>
                      <a:pt x="467" y="28"/>
                      <a:pt x="445" y="50"/>
                    </a:cubicBezTo>
                    <a:cubicBezTo>
                      <a:pt x="434" y="50"/>
                      <a:pt x="423" y="61"/>
                      <a:pt x="411" y="72"/>
                    </a:cubicBezTo>
                    <a:lnTo>
                      <a:pt x="367" y="117"/>
                    </a:lnTo>
                    <a:cubicBezTo>
                      <a:pt x="356" y="128"/>
                      <a:pt x="345" y="150"/>
                      <a:pt x="334" y="173"/>
                    </a:cubicBezTo>
                    <a:lnTo>
                      <a:pt x="334" y="195"/>
                    </a:lnTo>
                    <a:cubicBezTo>
                      <a:pt x="322" y="206"/>
                      <a:pt x="312" y="228"/>
                      <a:pt x="312" y="250"/>
                    </a:cubicBezTo>
                    <a:cubicBezTo>
                      <a:pt x="300" y="295"/>
                      <a:pt x="300" y="339"/>
                      <a:pt x="312" y="384"/>
                    </a:cubicBezTo>
                    <a:cubicBezTo>
                      <a:pt x="312" y="406"/>
                      <a:pt x="322" y="428"/>
                      <a:pt x="334" y="450"/>
                    </a:cubicBezTo>
                    <a:cubicBezTo>
                      <a:pt x="334" y="462"/>
                      <a:pt x="334" y="462"/>
                      <a:pt x="345" y="473"/>
                    </a:cubicBezTo>
                    <a:cubicBezTo>
                      <a:pt x="356" y="484"/>
                      <a:pt x="367" y="506"/>
                      <a:pt x="378" y="529"/>
                    </a:cubicBezTo>
                    <a:lnTo>
                      <a:pt x="367" y="539"/>
                    </a:lnTo>
                    <a:lnTo>
                      <a:pt x="312" y="595"/>
                    </a:lnTo>
                    <a:cubicBezTo>
                      <a:pt x="312" y="606"/>
                      <a:pt x="300" y="628"/>
                      <a:pt x="289" y="640"/>
                    </a:cubicBezTo>
                    <a:cubicBezTo>
                      <a:pt x="289" y="650"/>
                      <a:pt x="278" y="662"/>
                      <a:pt x="278" y="662"/>
                    </a:cubicBezTo>
                    <a:lnTo>
                      <a:pt x="267" y="650"/>
                    </a:lnTo>
                    <a:lnTo>
                      <a:pt x="256" y="640"/>
                    </a:lnTo>
                    <a:lnTo>
                      <a:pt x="233" y="618"/>
                    </a:lnTo>
                    <a:cubicBezTo>
                      <a:pt x="223" y="606"/>
                      <a:pt x="211" y="606"/>
                      <a:pt x="201" y="595"/>
                    </a:cubicBezTo>
                    <a:lnTo>
                      <a:pt x="167" y="595"/>
                    </a:lnTo>
                    <a:cubicBezTo>
                      <a:pt x="150" y="590"/>
                      <a:pt x="145" y="587"/>
                      <a:pt x="139" y="587"/>
                    </a:cubicBezTo>
                    <a:cubicBezTo>
                      <a:pt x="134" y="587"/>
                      <a:pt x="128" y="590"/>
                      <a:pt x="112" y="595"/>
                    </a:cubicBezTo>
                    <a:lnTo>
                      <a:pt x="100" y="595"/>
                    </a:lnTo>
                    <a:cubicBezTo>
                      <a:pt x="100" y="595"/>
                      <a:pt x="89" y="595"/>
                      <a:pt x="89" y="606"/>
                    </a:cubicBezTo>
                    <a:cubicBezTo>
                      <a:pt x="78" y="606"/>
                      <a:pt x="78" y="606"/>
                      <a:pt x="67" y="618"/>
                    </a:cubicBezTo>
                    <a:lnTo>
                      <a:pt x="45" y="640"/>
                    </a:lnTo>
                    <a:cubicBezTo>
                      <a:pt x="33" y="650"/>
                      <a:pt x="23" y="673"/>
                      <a:pt x="23" y="684"/>
                    </a:cubicBezTo>
                    <a:cubicBezTo>
                      <a:pt x="11" y="684"/>
                      <a:pt x="11" y="717"/>
                      <a:pt x="0" y="729"/>
                    </a:cubicBezTo>
                    <a:lnTo>
                      <a:pt x="0" y="751"/>
                    </a:lnTo>
                    <a:lnTo>
                      <a:pt x="0" y="773"/>
                    </a:lnTo>
                    <a:cubicBezTo>
                      <a:pt x="0" y="795"/>
                      <a:pt x="0" y="806"/>
                      <a:pt x="11" y="828"/>
                    </a:cubicBezTo>
                    <a:cubicBezTo>
                      <a:pt x="11" y="840"/>
                      <a:pt x="23" y="851"/>
                      <a:pt x="23" y="862"/>
                    </a:cubicBezTo>
                    <a:lnTo>
                      <a:pt x="23" y="851"/>
                    </a:lnTo>
                    <a:cubicBezTo>
                      <a:pt x="33" y="884"/>
                      <a:pt x="45" y="907"/>
                      <a:pt x="67" y="917"/>
                    </a:cubicBezTo>
                    <a:cubicBezTo>
                      <a:pt x="78" y="940"/>
                      <a:pt x="89" y="951"/>
                      <a:pt x="100" y="973"/>
                    </a:cubicBezTo>
                    <a:cubicBezTo>
                      <a:pt x="122" y="996"/>
                      <a:pt x="144" y="1018"/>
                      <a:pt x="178" y="1029"/>
                    </a:cubicBezTo>
                    <a:cubicBezTo>
                      <a:pt x="189" y="1029"/>
                      <a:pt x="201" y="1040"/>
                      <a:pt x="211" y="1040"/>
                    </a:cubicBezTo>
                    <a:cubicBezTo>
                      <a:pt x="233" y="1040"/>
                      <a:pt x="245" y="1029"/>
                      <a:pt x="256" y="1018"/>
                    </a:cubicBezTo>
                    <a:cubicBezTo>
                      <a:pt x="267" y="1018"/>
                      <a:pt x="278" y="1006"/>
                      <a:pt x="289" y="1006"/>
                    </a:cubicBezTo>
                    <a:cubicBezTo>
                      <a:pt x="300" y="984"/>
                      <a:pt x="312" y="973"/>
                      <a:pt x="322" y="951"/>
                    </a:cubicBezTo>
                    <a:lnTo>
                      <a:pt x="322" y="929"/>
                    </a:lnTo>
                    <a:cubicBezTo>
                      <a:pt x="334" y="917"/>
                      <a:pt x="334" y="917"/>
                      <a:pt x="334" y="907"/>
                    </a:cubicBezTo>
                    <a:lnTo>
                      <a:pt x="345" y="917"/>
                    </a:lnTo>
                    <a:cubicBezTo>
                      <a:pt x="356" y="929"/>
                      <a:pt x="367" y="929"/>
                      <a:pt x="389" y="940"/>
                    </a:cubicBezTo>
                    <a:lnTo>
                      <a:pt x="423" y="940"/>
                    </a:lnTo>
                    <a:cubicBezTo>
                      <a:pt x="423" y="951"/>
                      <a:pt x="411" y="962"/>
                      <a:pt x="411" y="962"/>
                    </a:cubicBezTo>
                    <a:lnTo>
                      <a:pt x="411" y="973"/>
                    </a:lnTo>
                    <a:cubicBezTo>
                      <a:pt x="401" y="984"/>
                      <a:pt x="401" y="996"/>
                      <a:pt x="401" y="1006"/>
                    </a:cubicBezTo>
                    <a:cubicBezTo>
                      <a:pt x="389" y="1029"/>
                      <a:pt x="389" y="1051"/>
                      <a:pt x="389" y="1062"/>
                    </a:cubicBezTo>
                    <a:cubicBezTo>
                      <a:pt x="389" y="1085"/>
                      <a:pt x="389" y="1095"/>
                      <a:pt x="401" y="1107"/>
                    </a:cubicBezTo>
                    <a:lnTo>
                      <a:pt x="401" y="1118"/>
                    </a:lnTo>
                    <a:cubicBezTo>
                      <a:pt x="401" y="1129"/>
                      <a:pt x="401" y="1140"/>
                      <a:pt x="411" y="1162"/>
                    </a:cubicBezTo>
                    <a:cubicBezTo>
                      <a:pt x="423" y="1184"/>
                      <a:pt x="423" y="1196"/>
                      <a:pt x="434" y="1207"/>
                    </a:cubicBezTo>
                    <a:cubicBezTo>
                      <a:pt x="445" y="1218"/>
                      <a:pt x="456" y="1229"/>
                      <a:pt x="467" y="1229"/>
                    </a:cubicBezTo>
                    <a:lnTo>
                      <a:pt x="467" y="1240"/>
                    </a:lnTo>
                    <a:cubicBezTo>
                      <a:pt x="478" y="1240"/>
                      <a:pt x="490" y="1251"/>
                      <a:pt x="500" y="1251"/>
                    </a:cubicBezTo>
                    <a:cubicBezTo>
                      <a:pt x="500" y="1263"/>
                      <a:pt x="500" y="1263"/>
                      <a:pt x="512" y="1263"/>
                    </a:cubicBezTo>
                    <a:lnTo>
                      <a:pt x="589" y="1263"/>
                    </a:lnTo>
                    <a:cubicBezTo>
                      <a:pt x="601" y="1263"/>
                      <a:pt x="601" y="1251"/>
                      <a:pt x="612" y="1251"/>
                    </a:cubicBezTo>
                    <a:cubicBezTo>
                      <a:pt x="612" y="1251"/>
                      <a:pt x="623" y="1251"/>
                      <a:pt x="623" y="1240"/>
                    </a:cubicBezTo>
                    <a:cubicBezTo>
                      <a:pt x="634" y="1251"/>
                      <a:pt x="634" y="1263"/>
                      <a:pt x="645" y="1273"/>
                    </a:cubicBezTo>
                    <a:lnTo>
                      <a:pt x="678" y="1307"/>
                    </a:lnTo>
                    <a:cubicBezTo>
                      <a:pt x="701" y="1318"/>
                      <a:pt x="712" y="1329"/>
                      <a:pt x="734" y="1340"/>
                    </a:cubicBezTo>
                    <a:cubicBezTo>
                      <a:pt x="757" y="1352"/>
                      <a:pt x="779" y="1352"/>
                      <a:pt x="801" y="1352"/>
                    </a:cubicBezTo>
                    <a:cubicBezTo>
                      <a:pt x="809" y="1355"/>
                      <a:pt x="816" y="1356"/>
                      <a:pt x="824" y="1356"/>
                    </a:cubicBezTo>
                    <a:cubicBezTo>
                      <a:pt x="839" y="1356"/>
                      <a:pt x="857" y="1352"/>
                      <a:pt x="879" y="1352"/>
                    </a:cubicBezTo>
                    <a:lnTo>
                      <a:pt x="945" y="1318"/>
                    </a:lnTo>
                    <a:cubicBezTo>
                      <a:pt x="967" y="1296"/>
                      <a:pt x="979" y="1285"/>
                      <a:pt x="990" y="1263"/>
                    </a:cubicBezTo>
                    <a:cubicBezTo>
                      <a:pt x="1024" y="1218"/>
                      <a:pt x="1034" y="1184"/>
                      <a:pt x="1046" y="1140"/>
                    </a:cubicBezTo>
                    <a:cubicBezTo>
                      <a:pt x="1046" y="1118"/>
                      <a:pt x="1056" y="1085"/>
                      <a:pt x="1056" y="1051"/>
                    </a:cubicBezTo>
                    <a:cubicBezTo>
                      <a:pt x="1046" y="1029"/>
                      <a:pt x="1046" y="996"/>
                      <a:pt x="1046" y="973"/>
                    </a:cubicBezTo>
                    <a:lnTo>
                      <a:pt x="1046" y="973"/>
                    </a:lnTo>
                    <a:cubicBezTo>
                      <a:pt x="1056" y="984"/>
                      <a:pt x="1079" y="996"/>
                      <a:pt x="1101" y="1006"/>
                    </a:cubicBezTo>
                    <a:cubicBezTo>
                      <a:pt x="1116" y="1006"/>
                      <a:pt x="1131" y="1012"/>
                      <a:pt x="1145" y="1012"/>
                    </a:cubicBezTo>
                    <a:cubicBezTo>
                      <a:pt x="1153" y="1012"/>
                      <a:pt x="1160" y="1010"/>
                      <a:pt x="1168" y="1006"/>
                    </a:cubicBezTo>
                    <a:cubicBezTo>
                      <a:pt x="1179" y="1006"/>
                      <a:pt x="1212" y="1006"/>
                      <a:pt x="1224" y="996"/>
                    </a:cubicBezTo>
                    <a:cubicBezTo>
                      <a:pt x="1257" y="984"/>
                      <a:pt x="1279" y="962"/>
                      <a:pt x="1301" y="940"/>
                    </a:cubicBezTo>
                    <a:cubicBezTo>
                      <a:pt x="1323" y="907"/>
                      <a:pt x="1346" y="873"/>
                      <a:pt x="1357" y="828"/>
                    </a:cubicBezTo>
                    <a:lnTo>
                      <a:pt x="1357" y="773"/>
                    </a:lnTo>
                    <a:lnTo>
                      <a:pt x="1357" y="729"/>
                    </a:lnTo>
                    <a:cubicBezTo>
                      <a:pt x="1357" y="695"/>
                      <a:pt x="1346" y="662"/>
                      <a:pt x="1335" y="628"/>
                    </a:cubicBezTo>
                    <a:cubicBezTo>
                      <a:pt x="1323" y="618"/>
                      <a:pt x="1313" y="595"/>
                      <a:pt x="1301" y="584"/>
                    </a:cubicBezTo>
                    <a:cubicBezTo>
                      <a:pt x="1301" y="573"/>
                      <a:pt x="1301" y="573"/>
                      <a:pt x="1290" y="561"/>
                    </a:cubicBezTo>
                    <a:lnTo>
                      <a:pt x="1257" y="529"/>
                    </a:lnTo>
                    <a:cubicBezTo>
                      <a:pt x="1246" y="517"/>
                      <a:pt x="1234" y="517"/>
                      <a:pt x="1224" y="506"/>
                    </a:cubicBezTo>
                    <a:cubicBezTo>
                      <a:pt x="1234" y="484"/>
                      <a:pt x="1246" y="450"/>
                      <a:pt x="1246" y="417"/>
                    </a:cubicBezTo>
                    <a:cubicBezTo>
                      <a:pt x="1268" y="373"/>
                      <a:pt x="1268" y="317"/>
                      <a:pt x="1246" y="262"/>
                    </a:cubicBezTo>
                    <a:cubicBezTo>
                      <a:pt x="1234" y="239"/>
                      <a:pt x="1224" y="217"/>
                      <a:pt x="1202" y="195"/>
                    </a:cubicBezTo>
                    <a:lnTo>
                      <a:pt x="1168" y="161"/>
                    </a:lnTo>
                    <a:cubicBezTo>
                      <a:pt x="1168" y="161"/>
                      <a:pt x="1157" y="161"/>
                      <a:pt x="1157" y="150"/>
                    </a:cubicBezTo>
                    <a:lnTo>
                      <a:pt x="1145" y="139"/>
                    </a:lnTo>
                    <a:cubicBezTo>
                      <a:pt x="1135" y="128"/>
                      <a:pt x="1113" y="117"/>
                      <a:pt x="1090" y="106"/>
                    </a:cubicBezTo>
                    <a:cubicBezTo>
                      <a:pt x="1090" y="106"/>
                      <a:pt x="1079" y="106"/>
                      <a:pt x="1068" y="94"/>
                    </a:cubicBezTo>
                    <a:cubicBezTo>
                      <a:pt x="1034" y="94"/>
                      <a:pt x="1012" y="84"/>
                      <a:pt x="979" y="84"/>
                    </a:cubicBezTo>
                    <a:cubicBezTo>
                      <a:pt x="957" y="94"/>
                      <a:pt x="935" y="94"/>
                      <a:pt x="912" y="94"/>
                    </a:cubicBezTo>
                    <a:cubicBezTo>
                      <a:pt x="868" y="117"/>
                      <a:pt x="846" y="150"/>
                      <a:pt x="823" y="195"/>
                    </a:cubicBezTo>
                    <a:cubicBezTo>
                      <a:pt x="823" y="183"/>
                      <a:pt x="823" y="183"/>
                      <a:pt x="812" y="173"/>
                    </a:cubicBezTo>
                    <a:cubicBezTo>
                      <a:pt x="812" y="150"/>
                      <a:pt x="801" y="139"/>
                      <a:pt x="790" y="117"/>
                    </a:cubicBezTo>
                    <a:cubicBezTo>
                      <a:pt x="779" y="117"/>
                      <a:pt x="779" y="106"/>
                      <a:pt x="779" y="106"/>
                    </a:cubicBezTo>
                    <a:lnTo>
                      <a:pt x="734" y="61"/>
                    </a:lnTo>
                    <a:cubicBezTo>
                      <a:pt x="734" y="61"/>
                      <a:pt x="723" y="61"/>
                      <a:pt x="723" y="50"/>
                    </a:cubicBezTo>
                    <a:cubicBezTo>
                      <a:pt x="712" y="39"/>
                      <a:pt x="690" y="28"/>
                      <a:pt x="668" y="17"/>
                    </a:cubicBezTo>
                    <a:cubicBezTo>
                      <a:pt x="645" y="6"/>
                      <a:pt x="620" y="0"/>
                      <a:pt x="59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18"/>
              <p:cNvSpPr/>
              <p:nvPr/>
            </p:nvSpPr>
            <p:spPr>
              <a:xfrm>
                <a:off x="4037552" y="1923855"/>
                <a:ext cx="7396" cy="10292"/>
              </a:xfrm>
              <a:custGeom>
                <a:avLst/>
                <a:gdLst/>
                <a:ahLst/>
                <a:cxnLst/>
                <a:rect l="l" t="t" r="r" b="b"/>
                <a:pathLst>
                  <a:path w="212" h="295" extrusionOk="0">
                    <a:moveTo>
                      <a:pt x="189" y="0"/>
                    </a:moveTo>
                    <a:cubicBezTo>
                      <a:pt x="178" y="0"/>
                      <a:pt x="167" y="8"/>
                      <a:pt x="167" y="16"/>
                    </a:cubicBezTo>
                    <a:cubicBezTo>
                      <a:pt x="157" y="16"/>
                      <a:pt x="157" y="27"/>
                      <a:pt x="157" y="27"/>
                    </a:cubicBezTo>
                    <a:lnTo>
                      <a:pt x="157" y="39"/>
                    </a:lnTo>
                    <a:cubicBezTo>
                      <a:pt x="145" y="39"/>
                      <a:pt x="145" y="49"/>
                      <a:pt x="145" y="49"/>
                    </a:cubicBezTo>
                    <a:cubicBezTo>
                      <a:pt x="145" y="61"/>
                      <a:pt x="145" y="61"/>
                      <a:pt x="134" y="61"/>
                    </a:cubicBezTo>
                    <a:lnTo>
                      <a:pt x="134" y="72"/>
                    </a:lnTo>
                    <a:cubicBezTo>
                      <a:pt x="134" y="83"/>
                      <a:pt x="123" y="83"/>
                      <a:pt x="123" y="83"/>
                    </a:cubicBezTo>
                    <a:cubicBezTo>
                      <a:pt x="123" y="94"/>
                      <a:pt x="112" y="105"/>
                      <a:pt x="112" y="105"/>
                    </a:cubicBezTo>
                    <a:cubicBezTo>
                      <a:pt x="101" y="105"/>
                      <a:pt x="101" y="116"/>
                      <a:pt x="101" y="116"/>
                    </a:cubicBezTo>
                    <a:cubicBezTo>
                      <a:pt x="101" y="116"/>
                      <a:pt x="90" y="116"/>
                      <a:pt x="90" y="128"/>
                    </a:cubicBezTo>
                    <a:cubicBezTo>
                      <a:pt x="78" y="128"/>
                      <a:pt x="78" y="138"/>
                      <a:pt x="68" y="138"/>
                    </a:cubicBezTo>
                    <a:lnTo>
                      <a:pt x="45" y="161"/>
                    </a:lnTo>
                    <a:lnTo>
                      <a:pt x="34" y="161"/>
                    </a:lnTo>
                    <a:cubicBezTo>
                      <a:pt x="23" y="172"/>
                      <a:pt x="23" y="172"/>
                      <a:pt x="12" y="172"/>
                    </a:cubicBezTo>
                    <a:cubicBezTo>
                      <a:pt x="12" y="183"/>
                      <a:pt x="1" y="194"/>
                      <a:pt x="12" y="205"/>
                    </a:cubicBezTo>
                    <a:cubicBezTo>
                      <a:pt x="12" y="205"/>
                      <a:pt x="23" y="205"/>
                      <a:pt x="23" y="194"/>
                    </a:cubicBezTo>
                    <a:cubicBezTo>
                      <a:pt x="34" y="205"/>
                      <a:pt x="34" y="217"/>
                      <a:pt x="45" y="227"/>
                    </a:cubicBezTo>
                    <a:lnTo>
                      <a:pt x="78" y="261"/>
                    </a:lnTo>
                    <a:cubicBezTo>
                      <a:pt x="101" y="272"/>
                      <a:pt x="112" y="283"/>
                      <a:pt x="123" y="294"/>
                    </a:cubicBezTo>
                    <a:lnTo>
                      <a:pt x="134" y="283"/>
                    </a:lnTo>
                    <a:cubicBezTo>
                      <a:pt x="134" y="272"/>
                      <a:pt x="145" y="261"/>
                      <a:pt x="145" y="250"/>
                    </a:cubicBezTo>
                    <a:lnTo>
                      <a:pt x="145" y="227"/>
                    </a:lnTo>
                    <a:cubicBezTo>
                      <a:pt x="157" y="205"/>
                      <a:pt x="167" y="183"/>
                      <a:pt x="167" y="161"/>
                    </a:cubicBezTo>
                    <a:cubicBezTo>
                      <a:pt x="190" y="128"/>
                      <a:pt x="212" y="94"/>
                      <a:pt x="212" y="49"/>
                    </a:cubicBezTo>
                    <a:lnTo>
                      <a:pt x="212" y="27"/>
                    </a:lnTo>
                    <a:cubicBezTo>
                      <a:pt x="212" y="16"/>
                      <a:pt x="212" y="5"/>
                      <a:pt x="201" y="5"/>
                    </a:cubicBezTo>
                    <a:cubicBezTo>
                      <a:pt x="198" y="2"/>
                      <a:pt x="193" y="0"/>
                      <a:pt x="1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18"/>
              <p:cNvSpPr/>
              <p:nvPr/>
            </p:nvSpPr>
            <p:spPr>
              <a:xfrm>
                <a:off x="4017770" y="1887920"/>
                <a:ext cx="42319" cy="43505"/>
              </a:xfrm>
              <a:custGeom>
                <a:avLst/>
                <a:gdLst/>
                <a:ahLst/>
                <a:cxnLst/>
                <a:rect l="l" t="t" r="r" b="b"/>
                <a:pathLst>
                  <a:path w="1213" h="1247" extrusionOk="0">
                    <a:moveTo>
                      <a:pt x="645" y="1"/>
                    </a:moveTo>
                    <a:cubicBezTo>
                      <a:pt x="635" y="12"/>
                      <a:pt x="635" y="23"/>
                      <a:pt x="645" y="23"/>
                    </a:cubicBezTo>
                    <a:cubicBezTo>
                      <a:pt x="657" y="45"/>
                      <a:pt x="679" y="68"/>
                      <a:pt x="690" y="90"/>
                    </a:cubicBezTo>
                    <a:lnTo>
                      <a:pt x="690" y="112"/>
                    </a:lnTo>
                    <a:cubicBezTo>
                      <a:pt x="690" y="123"/>
                      <a:pt x="701" y="123"/>
                      <a:pt x="701" y="134"/>
                    </a:cubicBezTo>
                    <a:cubicBezTo>
                      <a:pt x="712" y="179"/>
                      <a:pt x="712" y="212"/>
                      <a:pt x="712" y="256"/>
                    </a:cubicBezTo>
                    <a:cubicBezTo>
                      <a:pt x="701" y="268"/>
                      <a:pt x="701" y="268"/>
                      <a:pt x="701" y="279"/>
                    </a:cubicBezTo>
                    <a:cubicBezTo>
                      <a:pt x="701" y="290"/>
                      <a:pt x="690" y="301"/>
                      <a:pt x="690" y="312"/>
                    </a:cubicBezTo>
                    <a:cubicBezTo>
                      <a:pt x="645" y="390"/>
                      <a:pt x="568" y="424"/>
                      <a:pt x="490" y="434"/>
                    </a:cubicBezTo>
                    <a:cubicBezTo>
                      <a:pt x="423" y="434"/>
                      <a:pt x="356" y="390"/>
                      <a:pt x="345" y="323"/>
                    </a:cubicBezTo>
                    <a:cubicBezTo>
                      <a:pt x="345" y="312"/>
                      <a:pt x="334" y="301"/>
                      <a:pt x="312" y="301"/>
                    </a:cubicBezTo>
                    <a:cubicBezTo>
                      <a:pt x="301" y="301"/>
                      <a:pt x="301" y="323"/>
                      <a:pt x="289" y="335"/>
                    </a:cubicBezTo>
                    <a:cubicBezTo>
                      <a:pt x="289" y="345"/>
                      <a:pt x="301" y="368"/>
                      <a:pt x="301" y="379"/>
                    </a:cubicBezTo>
                    <a:cubicBezTo>
                      <a:pt x="289" y="434"/>
                      <a:pt x="312" y="479"/>
                      <a:pt x="356" y="501"/>
                    </a:cubicBezTo>
                    <a:lnTo>
                      <a:pt x="345" y="513"/>
                    </a:lnTo>
                    <a:lnTo>
                      <a:pt x="334" y="523"/>
                    </a:lnTo>
                    <a:lnTo>
                      <a:pt x="279" y="579"/>
                    </a:lnTo>
                    <a:cubicBezTo>
                      <a:pt x="279" y="590"/>
                      <a:pt x="267" y="602"/>
                      <a:pt x="256" y="624"/>
                    </a:cubicBezTo>
                    <a:cubicBezTo>
                      <a:pt x="256" y="634"/>
                      <a:pt x="245" y="646"/>
                      <a:pt x="245" y="646"/>
                    </a:cubicBezTo>
                    <a:lnTo>
                      <a:pt x="234" y="634"/>
                    </a:lnTo>
                    <a:lnTo>
                      <a:pt x="223" y="624"/>
                    </a:lnTo>
                    <a:lnTo>
                      <a:pt x="200" y="602"/>
                    </a:lnTo>
                    <a:cubicBezTo>
                      <a:pt x="190" y="590"/>
                      <a:pt x="178" y="590"/>
                      <a:pt x="168" y="590"/>
                    </a:cubicBezTo>
                    <a:lnTo>
                      <a:pt x="156" y="590"/>
                    </a:lnTo>
                    <a:cubicBezTo>
                      <a:pt x="134" y="579"/>
                      <a:pt x="111" y="579"/>
                      <a:pt x="89" y="579"/>
                    </a:cubicBezTo>
                    <a:cubicBezTo>
                      <a:pt x="79" y="579"/>
                      <a:pt x="67" y="579"/>
                      <a:pt x="67" y="590"/>
                    </a:cubicBezTo>
                    <a:cubicBezTo>
                      <a:pt x="34" y="602"/>
                      <a:pt x="12" y="612"/>
                      <a:pt x="0" y="634"/>
                    </a:cubicBezTo>
                    <a:cubicBezTo>
                      <a:pt x="0" y="657"/>
                      <a:pt x="0" y="679"/>
                      <a:pt x="12" y="701"/>
                    </a:cubicBezTo>
                    <a:cubicBezTo>
                      <a:pt x="19" y="709"/>
                      <a:pt x="33" y="717"/>
                      <a:pt x="44" y="717"/>
                    </a:cubicBezTo>
                    <a:cubicBezTo>
                      <a:pt x="49" y="717"/>
                      <a:pt x="53" y="716"/>
                      <a:pt x="56" y="713"/>
                    </a:cubicBezTo>
                    <a:lnTo>
                      <a:pt x="67" y="701"/>
                    </a:lnTo>
                    <a:lnTo>
                      <a:pt x="89" y="701"/>
                    </a:lnTo>
                    <a:cubicBezTo>
                      <a:pt x="101" y="701"/>
                      <a:pt x="111" y="713"/>
                      <a:pt x="123" y="713"/>
                    </a:cubicBezTo>
                    <a:lnTo>
                      <a:pt x="134" y="723"/>
                    </a:lnTo>
                    <a:cubicBezTo>
                      <a:pt x="145" y="723"/>
                      <a:pt x="145" y="735"/>
                      <a:pt x="156" y="735"/>
                    </a:cubicBezTo>
                    <a:cubicBezTo>
                      <a:pt x="168" y="735"/>
                      <a:pt x="168" y="746"/>
                      <a:pt x="178" y="746"/>
                    </a:cubicBezTo>
                    <a:lnTo>
                      <a:pt x="178" y="757"/>
                    </a:lnTo>
                    <a:lnTo>
                      <a:pt x="190" y="757"/>
                    </a:lnTo>
                    <a:cubicBezTo>
                      <a:pt x="212" y="779"/>
                      <a:pt x="212" y="802"/>
                      <a:pt x="223" y="835"/>
                    </a:cubicBezTo>
                    <a:cubicBezTo>
                      <a:pt x="234" y="835"/>
                      <a:pt x="234" y="846"/>
                      <a:pt x="234" y="846"/>
                    </a:cubicBezTo>
                    <a:lnTo>
                      <a:pt x="234" y="857"/>
                    </a:lnTo>
                    <a:lnTo>
                      <a:pt x="234" y="868"/>
                    </a:lnTo>
                    <a:lnTo>
                      <a:pt x="234" y="879"/>
                    </a:lnTo>
                    <a:lnTo>
                      <a:pt x="234" y="891"/>
                    </a:lnTo>
                    <a:lnTo>
                      <a:pt x="234" y="901"/>
                    </a:lnTo>
                    <a:cubicBezTo>
                      <a:pt x="234" y="924"/>
                      <a:pt x="234" y="946"/>
                      <a:pt x="256" y="957"/>
                    </a:cubicBezTo>
                    <a:cubicBezTo>
                      <a:pt x="256" y="968"/>
                      <a:pt x="267" y="968"/>
                      <a:pt x="267" y="968"/>
                    </a:cubicBezTo>
                    <a:cubicBezTo>
                      <a:pt x="279" y="957"/>
                      <a:pt x="279" y="946"/>
                      <a:pt x="289" y="935"/>
                    </a:cubicBezTo>
                    <a:lnTo>
                      <a:pt x="289" y="913"/>
                    </a:lnTo>
                    <a:cubicBezTo>
                      <a:pt x="301" y="901"/>
                      <a:pt x="301" y="901"/>
                      <a:pt x="301" y="891"/>
                    </a:cubicBezTo>
                    <a:lnTo>
                      <a:pt x="312" y="901"/>
                    </a:lnTo>
                    <a:cubicBezTo>
                      <a:pt x="323" y="868"/>
                      <a:pt x="323" y="835"/>
                      <a:pt x="323" y="802"/>
                    </a:cubicBezTo>
                    <a:cubicBezTo>
                      <a:pt x="334" y="802"/>
                      <a:pt x="334" y="790"/>
                      <a:pt x="345" y="790"/>
                    </a:cubicBezTo>
                    <a:lnTo>
                      <a:pt x="345" y="779"/>
                    </a:lnTo>
                    <a:lnTo>
                      <a:pt x="378" y="779"/>
                    </a:lnTo>
                    <a:cubicBezTo>
                      <a:pt x="390" y="768"/>
                      <a:pt x="401" y="746"/>
                      <a:pt x="401" y="735"/>
                    </a:cubicBezTo>
                    <a:lnTo>
                      <a:pt x="401" y="723"/>
                    </a:lnTo>
                    <a:lnTo>
                      <a:pt x="401" y="701"/>
                    </a:lnTo>
                    <a:lnTo>
                      <a:pt x="401" y="691"/>
                    </a:lnTo>
                    <a:lnTo>
                      <a:pt x="401" y="679"/>
                    </a:lnTo>
                    <a:lnTo>
                      <a:pt x="401" y="657"/>
                    </a:lnTo>
                    <a:lnTo>
                      <a:pt x="401" y="646"/>
                    </a:lnTo>
                    <a:lnTo>
                      <a:pt x="412" y="646"/>
                    </a:lnTo>
                    <a:lnTo>
                      <a:pt x="412" y="634"/>
                    </a:lnTo>
                    <a:cubicBezTo>
                      <a:pt x="412" y="634"/>
                      <a:pt x="412" y="624"/>
                      <a:pt x="423" y="624"/>
                    </a:cubicBezTo>
                    <a:lnTo>
                      <a:pt x="423" y="612"/>
                    </a:lnTo>
                    <a:cubicBezTo>
                      <a:pt x="434" y="612"/>
                      <a:pt x="434" y="612"/>
                      <a:pt x="445" y="602"/>
                    </a:cubicBezTo>
                    <a:cubicBezTo>
                      <a:pt x="457" y="602"/>
                      <a:pt x="457" y="590"/>
                      <a:pt x="467" y="590"/>
                    </a:cubicBezTo>
                    <a:lnTo>
                      <a:pt x="501" y="590"/>
                    </a:lnTo>
                    <a:cubicBezTo>
                      <a:pt x="501" y="579"/>
                      <a:pt x="512" y="579"/>
                      <a:pt x="512" y="579"/>
                    </a:cubicBezTo>
                    <a:lnTo>
                      <a:pt x="523" y="590"/>
                    </a:lnTo>
                    <a:lnTo>
                      <a:pt x="546" y="590"/>
                    </a:lnTo>
                    <a:cubicBezTo>
                      <a:pt x="556" y="590"/>
                      <a:pt x="568" y="590"/>
                      <a:pt x="579" y="579"/>
                    </a:cubicBezTo>
                    <a:cubicBezTo>
                      <a:pt x="590" y="568"/>
                      <a:pt x="612" y="557"/>
                      <a:pt x="635" y="545"/>
                    </a:cubicBezTo>
                    <a:cubicBezTo>
                      <a:pt x="645" y="545"/>
                      <a:pt x="645" y="535"/>
                      <a:pt x="645" y="535"/>
                    </a:cubicBezTo>
                    <a:cubicBezTo>
                      <a:pt x="657" y="535"/>
                      <a:pt x="668" y="535"/>
                      <a:pt x="679" y="523"/>
                    </a:cubicBezTo>
                    <a:lnTo>
                      <a:pt x="701" y="523"/>
                    </a:lnTo>
                    <a:lnTo>
                      <a:pt x="768" y="557"/>
                    </a:lnTo>
                    <a:lnTo>
                      <a:pt x="801" y="557"/>
                    </a:lnTo>
                    <a:cubicBezTo>
                      <a:pt x="813" y="568"/>
                      <a:pt x="823" y="579"/>
                      <a:pt x="846" y="590"/>
                    </a:cubicBezTo>
                    <a:cubicBezTo>
                      <a:pt x="852" y="593"/>
                      <a:pt x="858" y="595"/>
                      <a:pt x="862" y="595"/>
                    </a:cubicBezTo>
                    <a:cubicBezTo>
                      <a:pt x="874" y="595"/>
                      <a:pt x="879" y="587"/>
                      <a:pt x="879" y="579"/>
                    </a:cubicBezTo>
                    <a:lnTo>
                      <a:pt x="879" y="579"/>
                    </a:lnTo>
                    <a:cubicBezTo>
                      <a:pt x="879" y="602"/>
                      <a:pt x="868" y="634"/>
                      <a:pt x="868" y="657"/>
                    </a:cubicBezTo>
                    <a:lnTo>
                      <a:pt x="879" y="668"/>
                    </a:lnTo>
                    <a:cubicBezTo>
                      <a:pt x="879" y="701"/>
                      <a:pt x="879" y="723"/>
                      <a:pt x="890" y="746"/>
                    </a:cubicBezTo>
                    <a:cubicBezTo>
                      <a:pt x="868" y="768"/>
                      <a:pt x="857" y="790"/>
                      <a:pt x="835" y="812"/>
                    </a:cubicBezTo>
                    <a:cubicBezTo>
                      <a:pt x="835" y="812"/>
                      <a:pt x="823" y="824"/>
                      <a:pt x="813" y="824"/>
                    </a:cubicBezTo>
                    <a:cubicBezTo>
                      <a:pt x="801" y="835"/>
                      <a:pt x="779" y="835"/>
                      <a:pt x="768" y="846"/>
                    </a:cubicBezTo>
                    <a:lnTo>
                      <a:pt x="746" y="846"/>
                    </a:lnTo>
                    <a:cubicBezTo>
                      <a:pt x="734" y="846"/>
                      <a:pt x="724" y="846"/>
                      <a:pt x="712" y="835"/>
                    </a:cubicBezTo>
                    <a:cubicBezTo>
                      <a:pt x="701" y="835"/>
                      <a:pt x="701" y="824"/>
                      <a:pt x="690" y="812"/>
                    </a:cubicBezTo>
                    <a:lnTo>
                      <a:pt x="690" y="802"/>
                    </a:lnTo>
                    <a:lnTo>
                      <a:pt x="690" y="790"/>
                    </a:lnTo>
                    <a:lnTo>
                      <a:pt x="690" y="779"/>
                    </a:lnTo>
                    <a:cubicBezTo>
                      <a:pt x="701" y="735"/>
                      <a:pt x="712" y="701"/>
                      <a:pt x="701" y="657"/>
                    </a:cubicBezTo>
                    <a:cubicBezTo>
                      <a:pt x="701" y="646"/>
                      <a:pt x="690" y="634"/>
                      <a:pt x="679" y="634"/>
                    </a:cubicBezTo>
                    <a:cubicBezTo>
                      <a:pt x="668" y="634"/>
                      <a:pt x="657" y="646"/>
                      <a:pt x="657" y="657"/>
                    </a:cubicBezTo>
                    <a:lnTo>
                      <a:pt x="657" y="668"/>
                    </a:lnTo>
                    <a:lnTo>
                      <a:pt x="645" y="668"/>
                    </a:lnTo>
                    <a:cubicBezTo>
                      <a:pt x="641" y="666"/>
                      <a:pt x="637" y="665"/>
                      <a:pt x="634" y="665"/>
                    </a:cubicBezTo>
                    <a:cubicBezTo>
                      <a:pt x="619" y="665"/>
                      <a:pt x="610" y="683"/>
                      <a:pt x="601" y="701"/>
                    </a:cubicBezTo>
                    <a:lnTo>
                      <a:pt x="601" y="735"/>
                    </a:lnTo>
                    <a:lnTo>
                      <a:pt x="568" y="735"/>
                    </a:lnTo>
                    <a:cubicBezTo>
                      <a:pt x="479" y="757"/>
                      <a:pt x="412" y="812"/>
                      <a:pt x="368" y="891"/>
                    </a:cubicBezTo>
                    <a:cubicBezTo>
                      <a:pt x="368" y="901"/>
                      <a:pt x="368" y="913"/>
                      <a:pt x="356" y="924"/>
                    </a:cubicBezTo>
                    <a:lnTo>
                      <a:pt x="390" y="924"/>
                    </a:lnTo>
                    <a:cubicBezTo>
                      <a:pt x="390" y="935"/>
                      <a:pt x="378" y="946"/>
                      <a:pt x="378" y="946"/>
                    </a:cubicBezTo>
                    <a:lnTo>
                      <a:pt x="378" y="957"/>
                    </a:lnTo>
                    <a:cubicBezTo>
                      <a:pt x="368" y="968"/>
                      <a:pt x="368" y="980"/>
                      <a:pt x="368" y="990"/>
                    </a:cubicBezTo>
                    <a:cubicBezTo>
                      <a:pt x="356" y="1013"/>
                      <a:pt x="356" y="1035"/>
                      <a:pt x="356" y="1046"/>
                    </a:cubicBezTo>
                    <a:cubicBezTo>
                      <a:pt x="356" y="1069"/>
                      <a:pt x="356" y="1079"/>
                      <a:pt x="368" y="1091"/>
                    </a:cubicBezTo>
                    <a:lnTo>
                      <a:pt x="368" y="1102"/>
                    </a:lnTo>
                    <a:cubicBezTo>
                      <a:pt x="368" y="1113"/>
                      <a:pt x="368" y="1124"/>
                      <a:pt x="378" y="1146"/>
                    </a:cubicBezTo>
                    <a:cubicBezTo>
                      <a:pt x="390" y="1168"/>
                      <a:pt x="390" y="1180"/>
                      <a:pt x="401" y="1191"/>
                    </a:cubicBezTo>
                    <a:cubicBezTo>
                      <a:pt x="412" y="1202"/>
                      <a:pt x="423" y="1213"/>
                      <a:pt x="434" y="1213"/>
                    </a:cubicBezTo>
                    <a:lnTo>
                      <a:pt x="434" y="1224"/>
                    </a:lnTo>
                    <a:cubicBezTo>
                      <a:pt x="445" y="1224"/>
                      <a:pt x="457" y="1235"/>
                      <a:pt x="467" y="1235"/>
                    </a:cubicBezTo>
                    <a:cubicBezTo>
                      <a:pt x="467" y="1247"/>
                      <a:pt x="467" y="1247"/>
                      <a:pt x="479" y="1247"/>
                    </a:cubicBezTo>
                    <a:lnTo>
                      <a:pt x="556" y="1247"/>
                    </a:lnTo>
                    <a:lnTo>
                      <a:pt x="534" y="1224"/>
                    </a:lnTo>
                    <a:cubicBezTo>
                      <a:pt x="523" y="1202"/>
                      <a:pt x="512" y="1191"/>
                      <a:pt x="501" y="1180"/>
                    </a:cubicBezTo>
                    <a:lnTo>
                      <a:pt x="479" y="1158"/>
                    </a:lnTo>
                    <a:cubicBezTo>
                      <a:pt x="490" y="1146"/>
                      <a:pt x="490" y="1135"/>
                      <a:pt x="490" y="1124"/>
                    </a:cubicBezTo>
                    <a:lnTo>
                      <a:pt x="457" y="1024"/>
                    </a:lnTo>
                    <a:lnTo>
                      <a:pt x="457" y="980"/>
                    </a:lnTo>
                    <a:cubicBezTo>
                      <a:pt x="457" y="968"/>
                      <a:pt x="467" y="946"/>
                      <a:pt x="467" y="935"/>
                    </a:cubicBezTo>
                    <a:cubicBezTo>
                      <a:pt x="490" y="868"/>
                      <a:pt x="546" y="824"/>
                      <a:pt x="601" y="812"/>
                    </a:cubicBezTo>
                    <a:cubicBezTo>
                      <a:pt x="612" y="879"/>
                      <a:pt x="657" y="935"/>
                      <a:pt x="734" y="968"/>
                    </a:cubicBezTo>
                    <a:cubicBezTo>
                      <a:pt x="753" y="977"/>
                      <a:pt x="773" y="983"/>
                      <a:pt x="793" y="983"/>
                    </a:cubicBezTo>
                    <a:cubicBezTo>
                      <a:pt x="821" y="983"/>
                      <a:pt x="848" y="972"/>
                      <a:pt x="868" y="946"/>
                    </a:cubicBezTo>
                    <a:cubicBezTo>
                      <a:pt x="879" y="935"/>
                      <a:pt x="890" y="924"/>
                      <a:pt x="890" y="913"/>
                    </a:cubicBezTo>
                    <a:lnTo>
                      <a:pt x="912" y="913"/>
                    </a:lnTo>
                    <a:cubicBezTo>
                      <a:pt x="912" y="924"/>
                      <a:pt x="924" y="924"/>
                      <a:pt x="924" y="924"/>
                    </a:cubicBezTo>
                    <a:lnTo>
                      <a:pt x="924" y="935"/>
                    </a:lnTo>
                    <a:lnTo>
                      <a:pt x="934" y="935"/>
                    </a:lnTo>
                    <a:lnTo>
                      <a:pt x="934" y="946"/>
                    </a:lnTo>
                    <a:lnTo>
                      <a:pt x="946" y="946"/>
                    </a:lnTo>
                    <a:lnTo>
                      <a:pt x="946" y="968"/>
                    </a:lnTo>
                    <a:lnTo>
                      <a:pt x="946" y="980"/>
                    </a:lnTo>
                    <a:lnTo>
                      <a:pt x="946" y="990"/>
                    </a:lnTo>
                    <a:cubicBezTo>
                      <a:pt x="934" y="1002"/>
                      <a:pt x="924" y="1024"/>
                      <a:pt x="912" y="1046"/>
                    </a:cubicBezTo>
                    <a:cubicBezTo>
                      <a:pt x="912" y="1057"/>
                      <a:pt x="912" y="1091"/>
                      <a:pt x="924" y="1102"/>
                    </a:cubicBezTo>
                    <a:cubicBezTo>
                      <a:pt x="931" y="1110"/>
                      <a:pt x="939" y="1118"/>
                      <a:pt x="947" y="1118"/>
                    </a:cubicBezTo>
                    <a:cubicBezTo>
                      <a:pt x="950" y="1118"/>
                      <a:pt x="954" y="1116"/>
                      <a:pt x="957" y="1113"/>
                    </a:cubicBezTo>
                    <a:cubicBezTo>
                      <a:pt x="991" y="1079"/>
                      <a:pt x="1013" y="1046"/>
                      <a:pt x="1013" y="1002"/>
                    </a:cubicBezTo>
                    <a:lnTo>
                      <a:pt x="1013" y="957"/>
                    </a:lnTo>
                    <a:cubicBezTo>
                      <a:pt x="1013" y="968"/>
                      <a:pt x="1023" y="968"/>
                      <a:pt x="1023" y="968"/>
                    </a:cubicBezTo>
                    <a:cubicBezTo>
                      <a:pt x="1023" y="957"/>
                      <a:pt x="1023" y="935"/>
                      <a:pt x="1013" y="924"/>
                    </a:cubicBezTo>
                    <a:cubicBezTo>
                      <a:pt x="1013" y="891"/>
                      <a:pt x="991" y="868"/>
                      <a:pt x="979" y="857"/>
                    </a:cubicBezTo>
                    <a:cubicBezTo>
                      <a:pt x="979" y="846"/>
                      <a:pt x="968" y="846"/>
                      <a:pt x="968" y="835"/>
                    </a:cubicBezTo>
                    <a:cubicBezTo>
                      <a:pt x="968" y="835"/>
                      <a:pt x="968" y="824"/>
                      <a:pt x="957" y="824"/>
                    </a:cubicBezTo>
                    <a:cubicBezTo>
                      <a:pt x="957" y="812"/>
                      <a:pt x="946" y="812"/>
                      <a:pt x="946" y="802"/>
                    </a:cubicBezTo>
                    <a:cubicBezTo>
                      <a:pt x="946" y="802"/>
                      <a:pt x="957" y="790"/>
                      <a:pt x="957" y="779"/>
                    </a:cubicBezTo>
                    <a:lnTo>
                      <a:pt x="957" y="768"/>
                    </a:lnTo>
                    <a:cubicBezTo>
                      <a:pt x="968" y="746"/>
                      <a:pt x="968" y="735"/>
                      <a:pt x="968" y="723"/>
                    </a:cubicBezTo>
                    <a:cubicBezTo>
                      <a:pt x="979" y="713"/>
                      <a:pt x="979" y="701"/>
                      <a:pt x="979" y="701"/>
                    </a:cubicBezTo>
                    <a:lnTo>
                      <a:pt x="979" y="691"/>
                    </a:lnTo>
                    <a:lnTo>
                      <a:pt x="979" y="679"/>
                    </a:lnTo>
                    <a:cubicBezTo>
                      <a:pt x="991" y="668"/>
                      <a:pt x="1001" y="657"/>
                      <a:pt x="1001" y="634"/>
                    </a:cubicBezTo>
                    <a:cubicBezTo>
                      <a:pt x="1013" y="634"/>
                      <a:pt x="1013" y="624"/>
                      <a:pt x="1013" y="624"/>
                    </a:cubicBezTo>
                    <a:cubicBezTo>
                      <a:pt x="1013" y="612"/>
                      <a:pt x="1023" y="612"/>
                      <a:pt x="1023" y="602"/>
                    </a:cubicBezTo>
                    <a:cubicBezTo>
                      <a:pt x="1046" y="579"/>
                      <a:pt x="1068" y="557"/>
                      <a:pt x="1090" y="545"/>
                    </a:cubicBezTo>
                    <a:cubicBezTo>
                      <a:pt x="1102" y="535"/>
                      <a:pt x="1124" y="523"/>
                      <a:pt x="1135" y="523"/>
                    </a:cubicBezTo>
                    <a:lnTo>
                      <a:pt x="1146" y="523"/>
                    </a:lnTo>
                    <a:cubicBezTo>
                      <a:pt x="1157" y="523"/>
                      <a:pt x="1157" y="535"/>
                      <a:pt x="1169" y="535"/>
                    </a:cubicBezTo>
                    <a:cubicBezTo>
                      <a:pt x="1169" y="542"/>
                      <a:pt x="1174" y="550"/>
                      <a:pt x="1181" y="550"/>
                    </a:cubicBezTo>
                    <a:cubicBezTo>
                      <a:pt x="1184" y="550"/>
                      <a:pt x="1187" y="549"/>
                      <a:pt x="1191" y="545"/>
                    </a:cubicBezTo>
                    <a:cubicBezTo>
                      <a:pt x="1201" y="545"/>
                      <a:pt x="1213" y="523"/>
                      <a:pt x="1213" y="513"/>
                    </a:cubicBezTo>
                    <a:lnTo>
                      <a:pt x="1213" y="501"/>
                    </a:lnTo>
                    <a:cubicBezTo>
                      <a:pt x="1201" y="501"/>
                      <a:pt x="1201" y="501"/>
                      <a:pt x="1191" y="490"/>
                    </a:cubicBezTo>
                    <a:cubicBezTo>
                      <a:pt x="1201" y="490"/>
                      <a:pt x="1201" y="479"/>
                      <a:pt x="1201" y="468"/>
                    </a:cubicBezTo>
                    <a:lnTo>
                      <a:pt x="1179" y="468"/>
                    </a:lnTo>
                    <a:cubicBezTo>
                      <a:pt x="1157" y="446"/>
                      <a:pt x="1135" y="446"/>
                      <a:pt x="1102" y="446"/>
                    </a:cubicBezTo>
                    <a:cubicBezTo>
                      <a:pt x="1085" y="440"/>
                      <a:pt x="1068" y="437"/>
                      <a:pt x="1052" y="437"/>
                    </a:cubicBezTo>
                    <a:cubicBezTo>
                      <a:pt x="1035" y="437"/>
                      <a:pt x="1018" y="440"/>
                      <a:pt x="1001" y="446"/>
                    </a:cubicBezTo>
                    <a:cubicBezTo>
                      <a:pt x="946" y="468"/>
                      <a:pt x="902" y="513"/>
                      <a:pt x="890" y="568"/>
                    </a:cubicBezTo>
                    <a:cubicBezTo>
                      <a:pt x="890" y="557"/>
                      <a:pt x="890" y="535"/>
                      <a:pt x="879" y="523"/>
                    </a:cubicBezTo>
                    <a:cubicBezTo>
                      <a:pt x="857" y="490"/>
                      <a:pt x="823" y="457"/>
                      <a:pt x="813" y="412"/>
                    </a:cubicBezTo>
                    <a:cubicBezTo>
                      <a:pt x="801" y="379"/>
                      <a:pt x="801" y="335"/>
                      <a:pt x="813" y="301"/>
                    </a:cubicBezTo>
                    <a:cubicBezTo>
                      <a:pt x="835" y="223"/>
                      <a:pt x="912" y="167"/>
                      <a:pt x="991" y="157"/>
                    </a:cubicBezTo>
                    <a:cubicBezTo>
                      <a:pt x="1035" y="157"/>
                      <a:pt x="1035" y="78"/>
                      <a:pt x="1001" y="78"/>
                    </a:cubicBezTo>
                    <a:cubicBezTo>
                      <a:pt x="979" y="68"/>
                      <a:pt x="968" y="68"/>
                      <a:pt x="946" y="68"/>
                    </a:cubicBezTo>
                    <a:cubicBezTo>
                      <a:pt x="924" y="78"/>
                      <a:pt x="902" y="78"/>
                      <a:pt x="879" y="78"/>
                    </a:cubicBezTo>
                    <a:cubicBezTo>
                      <a:pt x="835" y="101"/>
                      <a:pt x="813" y="134"/>
                      <a:pt x="790" y="179"/>
                    </a:cubicBezTo>
                    <a:cubicBezTo>
                      <a:pt x="790" y="167"/>
                      <a:pt x="790" y="167"/>
                      <a:pt x="779" y="157"/>
                    </a:cubicBezTo>
                    <a:cubicBezTo>
                      <a:pt x="779" y="134"/>
                      <a:pt x="768" y="123"/>
                      <a:pt x="757" y="101"/>
                    </a:cubicBezTo>
                    <a:cubicBezTo>
                      <a:pt x="746" y="101"/>
                      <a:pt x="746" y="90"/>
                      <a:pt x="746" y="90"/>
                    </a:cubicBezTo>
                    <a:lnTo>
                      <a:pt x="701" y="45"/>
                    </a:lnTo>
                    <a:cubicBezTo>
                      <a:pt x="701" y="45"/>
                      <a:pt x="690" y="45"/>
                      <a:pt x="690" y="34"/>
                    </a:cubicBezTo>
                    <a:cubicBezTo>
                      <a:pt x="679" y="23"/>
                      <a:pt x="657" y="12"/>
                      <a:pt x="64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7" name="Google Shape;14247;p18"/>
            <p:cNvGrpSpPr/>
            <p:nvPr/>
          </p:nvGrpSpPr>
          <p:grpSpPr>
            <a:xfrm rot="1841752">
              <a:off x="4670588" y="4302129"/>
              <a:ext cx="1290897" cy="1085120"/>
              <a:chOff x="4168732" y="1578984"/>
              <a:chExt cx="556852" cy="468086"/>
            </a:xfrm>
          </p:grpSpPr>
          <p:sp>
            <p:nvSpPr>
              <p:cNvPr id="14248" name="Google Shape;14248;p18"/>
              <p:cNvSpPr/>
              <p:nvPr/>
            </p:nvSpPr>
            <p:spPr>
              <a:xfrm>
                <a:off x="4624270" y="1578984"/>
                <a:ext cx="88510" cy="100232"/>
              </a:xfrm>
              <a:custGeom>
                <a:avLst/>
                <a:gdLst/>
                <a:ahLst/>
                <a:cxnLst/>
                <a:rect l="l" t="t" r="r" b="b"/>
                <a:pathLst>
                  <a:path w="2537" h="2873" extrusionOk="0">
                    <a:moveTo>
                      <a:pt x="1467" y="0"/>
                    </a:moveTo>
                    <a:cubicBezTo>
                      <a:pt x="1275" y="0"/>
                      <a:pt x="631" y="347"/>
                      <a:pt x="323" y="826"/>
                    </a:cubicBezTo>
                    <a:cubicBezTo>
                      <a:pt x="1" y="1315"/>
                      <a:pt x="1" y="1926"/>
                      <a:pt x="179" y="2294"/>
                    </a:cubicBezTo>
                    <a:cubicBezTo>
                      <a:pt x="345" y="2660"/>
                      <a:pt x="679" y="2872"/>
                      <a:pt x="679" y="2872"/>
                    </a:cubicBezTo>
                    <a:cubicBezTo>
                      <a:pt x="679" y="2872"/>
                      <a:pt x="1091" y="2594"/>
                      <a:pt x="1246" y="2527"/>
                    </a:cubicBezTo>
                    <a:cubicBezTo>
                      <a:pt x="1390" y="2472"/>
                      <a:pt x="1969" y="2393"/>
                      <a:pt x="2225" y="2227"/>
                    </a:cubicBezTo>
                    <a:cubicBezTo>
                      <a:pt x="2480" y="2071"/>
                      <a:pt x="2536" y="1682"/>
                      <a:pt x="2503" y="1449"/>
                    </a:cubicBezTo>
                    <a:cubicBezTo>
                      <a:pt x="2458" y="1215"/>
                      <a:pt x="1991" y="503"/>
                      <a:pt x="1902" y="381"/>
                    </a:cubicBezTo>
                    <a:cubicBezTo>
                      <a:pt x="1813" y="270"/>
                      <a:pt x="1647" y="25"/>
                      <a:pt x="1491" y="3"/>
                    </a:cubicBezTo>
                    <a:cubicBezTo>
                      <a:pt x="1484" y="1"/>
                      <a:pt x="1476" y="0"/>
                      <a:pt x="1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18"/>
              <p:cNvSpPr/>
              <p:nvPr/>
            </p:nvSpPr>
            <p:spPr>
              <a:xfrm>
                <a:off x="4624654" y="1578984"/>
                <a:ext cx="61332" cy="73927"/>
              </a:xfrm>
              <a:custGeom>
                <a:avLst/>
                <a:gdLst/>
                <a:ahLst/>
                <a:cxnLst/>
                <a:rect l="l" t="t" r="r" b="b"/>
                <a:pathLst>
                  <a:path w="1758" h="2119" extrusionOk="0">
                    <a:moveTo>
                      <a:pt x="1456" y="0"/>
                    </a:moveTo>
                    <a:cubicBezTo>
                      <a:pt x="1264" y="0"/>
                      <a:pt x="620" y="347"/>
                      <a:pt x="312" y="826"/>
                    </a:cubicBezTo>
                    <a:cubicBezTo>
                      <a:pt x="45" y="1226"/>
                      <a:pt x="0" y="1704"/>
                      <a:pt x="89" y="2071"/>
                    </a:cubicBezTo>
                    <a:cubicBezTo>
                      <a:pt x="181" y="2099"/>
                      <a:pt x="281" y="2119"/>
                      <a:pt x="382" y="2119"/>
                    </a:cubicBezTo>
                    <a:cubicBezTo>
                      <a:pt x="403" y="2119"/>
                      <a:pt x="424" y="2118"/>
                      <a:pt x="445" y="2116"/>
                    </a:cubicBezTo>
                    <a:cubicBezTo>
                      <a:pt x="746" y="2094"/>
                      <a:pt x="1013" y="1949"/>
                      <a:pt x="1224" y="1738"/>
                    </a:cubicBezTo>
                    <a:cubicBezTo>
                      <a:pt x="1424" y="1538"/>
                      <a:pt x="1580" y="1281"/>
                      <a:pt x="1658" y="1014"/>
                    </a:cubicBezTo>
                    <a:cubicBezTo>
                      <a:pt x="1747" y="737"/>
                      <a:pt x="1758" y="448"/>
                      <a:pt x="1713" y="158"/>
                    </a:cubicBezTo>
                    <a:cubicBezTo>
                      <a:pt x="1636" y="80"/>
                      <a:pt x="1557" y="13"/>
                      <a:pt x="1480" y="3"/>
                    </a:cubicBezTo>
                    <a:cubicBezTo>
                      <a:pt x="1473" y="1"/>
                      <a:pt x="1465" y="0"/>
                      <a:pt x="1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18"/>
              <p:cNvSpPr/>
              <p:nvPr/>
            </p:nvSpPr>
            <p:spPr>
              <a:xfrm>
                <a:off x="4663066" y="1592625"/>
                <a:ext cx="9350" cy="29515"/>
              </a:xfrm>
              <a:custGeom>
                <a:avLst/>
                <a:gdLst/>
                <a:ahLst/>
                <a:cxnLst/>
                <a:rect l="l" t="t" r="r" b="b"/>
                <a:pathLst>
                  <a:path w="268" h="846" extrusionOk="0">
                    <a:moveTo>
                      <a:pt x="1" y="1"/>
                    </a:moveTo>
                    <a:cubicBezTo>
                      <a:pt x="68" y="134"/>
                      <a:pt x="123" y="279"/>
                      <a:pt x="157" y="412"/>
                    </a:cubicBezTo>
                    <a:cubicBezTo>
                      <a:pt x="179" y="490"/>
                      <a:pt x="189" y="557"/>
                      <a:pt x="201" y="635"/>
                    </a:cubicBezTo>
                    <a:cubicBezTo>
                      <a:pt x="212" y="702"/>
                      <a:pt x="223" y="768"/>
                      <a:pt x="201" y="835"/>
                    </a:cubicBezTo>
                    <a:lnTo>
                      <a:pt x="256" y="846"/>
                    </a:lnTo>
                    <a:cubicBezTo>
                      <a:pt x="268" y="768"/>
                      <a:pt x="256" y="690"/>
                      <a:pt x="246" y="623"/>
                    </a:cubicBezTo>
                    <a:cubicBezTo>
                      <a:pt x="223" y="546"/>
                      <a:pt x="201" y="479"/>
                      <a:pt x="179" y="412"/>
                    </a:cubicBezTo>
                    <a:cubicBezTo>
                      <a:pt x="134" y="267"/>
                      <a:pt x="78" y="1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18"/>
              <p:cNvSpPr/>
              <p:nvPr/>
            </p:nvSpPr>
            <p:spPr>
              <a:xfrm>
                <a:off x="4674300" y="1603127"/>
                <a:ext cx="21770" cy="11652"/>
              </a:xfrm>
              <a:custGeom>
                <a:avLst/>
                <a:gdLst/>
                <a:ahLst/>
                <a:cxnLst/>
                <a:rect l="l" t="t" r="r" b="b"/>
                <a:pathLst>
                  <a:path w="624" h="334" extrusionOk="0">
                    <a:moveTo>
                      <a:pt x="624" y="0"/>
                    </a:moveTo>
                    <a:lnTo>
                      <a:pt x="624" y="0"/>
                    </a:lnTo>
                    <a:cubicBezTo>
                      <a:pt x="391" y="67"/>
                      <a:pt x="213" y="122"/>
                      <a:pt x="1" y="233"/>
                    </a:cubicBezTo>
                    <a:lnTo>
                      <a:pt x="1" y="334"/>
                    </a:lnTo>
                    <a:cubicBezTo>
                      <a:pt x="201" y="200"/>
                      <a:pt x="401" y="89"/>
                      <a:pt x="6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18"/>
              <p:cNvSpPr/>
              <p:nvPr/>
            </p:nvSpPr>
            <p:spPr>
              <a:xfrm>
                <a:off x="4661531" y="1628735"/>
                <a:ext cx="36492" cy="20584"/>
              </a:xfrm>
              <a:custGeom>
                <a:avLst/>
                <a:gdLst/>
                <a:ahLst/>
                <a:cxnLst/>
                <a:rect l="l" t="t" r="r" b="b"/>
                <a:pathLst>
                  <a:path w="1046" h="590" extrusionOk="0">
                    <a:moveTo>
                      <a:pt x="1046" y="0"/>
                    </a:moveTo>
                    <a:cubicBezTo>
                      <a:pt x="668" y="45"/>
                      <a:pt x="322" y="167"/>
                      <a:pt x="23" y="434"/>
                    </a:cubicBezTo>
                    <a:lnTo>
                      <a:pt x="0" y="589"/>
                    </a:lnTo>
                    <a:cubicBezTo>
                      <a:pt x="267" y="322"/>
                      <a:pt x="668" y="67"/>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18"/>
              <p:cNvSpPr/>
              <p:nvPr/>
            </p:nvSpPr>
            <p:spPr>
              <a:xfrm>
                <a:off x="4643668" y="1628316"/>
                <a:ext cx="14374" cy="33422"/>
              </a:xfrm>
              <a:custGeom>
                <a:avLst/>
                <a:gdLst/>
                <a:ahLst/>
                <a:cxnLst/>
                <a:rect l="l" t="t" r="r" b="b"/>
                <a:pathLst>
                  <a:path w="412" h="958" extrusionOk="0">
                    <a:moveTo>
                      <a:pt x="1" y="1"/>
                    </a:moveTo>
                    <a:cubicBezTo>
                      <a:pt x="223" y="268"/>
                      <a:pt x="345" y="613"/>
                      <a:pt x="323" y="957"/>
                    </a:cubicBezTo>
                    <a:lnTo>
                      <a:pt x="412" y="868"/>
                    </a:lnTo>
                    <a:cubicBezTo>
                      <a:pt x="401" y="512"/>
                      <a:pt x="245" y="2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18"/>
              <p:cNvSpPr/>
              <p:nvPr/>
            </p:nvSpPr>
            <p:spPr>
              <a:xfrm>
                <a:off x="4550935" y="1641783"/>
                <a:ext cx="67542" cy="87986"/>
              </a:xfrm>
              <a:custGeom>
                <a:avLst/>
                <a:gdLst/>
                <a:ahLst/>
                <a:cxnLst/>
                <a:rect l="l" t="t" r="r" b="b"/>
                <a:pathLst>
                  <a:path w="1936" h="2522" extrusionOk="0">
                    <a:moveTo>
                      <a:pt x="1143" y="0"/>
                    </a:moveTo>
                    <a:cubicBezTo>
                      <a:pt x="1129" y="0"/>
                      <a:pt x="1115" y="2"/>
                      <a:pt x="1102" y="4"/>
                    </a:cubicBezTo>
                    <a:cubicBezTo>
                      <a:pt x="734" y="71"/>
                      <a:pt x="423" y="571"/>
                      <a:pt x="279" y="828"/>
                    </a:cubicBezTo>
                    <a:cubicBezTo>
                      <a:pt x="0" y="1295"/>
                      <a:pt x="0" y="1829"/>
                      <a:pt x="368" y="2207"/>
                    </a:cubicBezTo>
                    <a:cubicBezTo>
                      <a:pt x="649" y="2488"/>
                      <a:pt x="991" y="2521"/>
                      <a:pt x="1133" y="2521"/>
                    </a:cubicBezTo>
                    <a:cubicBezTo>
                      <a:pt x="1176" y="2521"/>
                      <a:pt x="1201" y="2518"/>
                      <a:pt x="1201" y="2518"/>
                    </a:cubicBezTo>
                    <a:cubicBezTo>
                      <a:pt x="1208" y="2518"/>
                      <a:pt x="1216" y="2519"/>
                      <a:pt x="1225" y="2519"/>
                    </a:cubicBezTo>
                    <a:cubicBezTo>
                      <a:pt x="1277" y="2519"/>
                      <a:pt x="1376" y="2503"/>
                      <a:pt x="1602" y="2296"/>
                    </a:cubicBezTo>
                    <a:cubicBezTo>
                      <a:pt x="1880" y="2039"/>
                      <a:pt x="1935" y="1594"/>
                      <a:pt x="1891" y="1261"/>
                    </a:cubicBezTo>
                    <a:cubicBezTo>
                      <a:pt x="1838" y="929"/>
                      <a:pt x="1496" y="0"/>
                      <a:pt x="114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18"/>
              <p:cNvSpPr/>
              <p:nvPr/>
            </p:nvSpPr>
            <p:spPr>
              <a:xfrm>
                <a:off x="4551319" y="1641678"/>
                <a:ext cx="50482" cy="70787"/>
              </a:xfrm>
              <a:custGeom>
                <a:avLst/>
                <a:gdLst/>
                <a:ahLst/>
                <a:cxnLst/>
                <a:rect l="l" t="t" r="r" b="b"/>
                <a:pathLst>
                  <a:path w="1447" h="2029" extrusionOk="0">
                    <a:moveTo>
                      <a:pt x="1139" y="1"/>
                    </a:moveTo>
                    <a:cubicBezTo>
                      <a:pt x="1123" y="1"/>
                      <a:pt x="1107" y="3"/>
                      <a:pt x="1091" y="7"/>
                    </a:cubicBezTo>
                    <a:cubicBezTo>
                      <a:pt x="723" y="74"/>
                      <a:pt x="412" y="574"/>
                      <a:pt x="268" y="831"/>
                    </a:cubicBezTo>
                    <a:cubicBezTo>
                      <a:pt x="34" y="1231"/>
                      <a:pt x="1" y="1676"/>
                      <a:pt x="212" y="2020"/>
                    </a:cubicBezTo>
                    <a:cubicBezTo>
                      <a:pt x="245" y="2026"/>
                      <a:pt x="278" y="2029"/>
                      <a:pt x="312" y="2029"/>
                    </a:cubicBezTo>
                    <a:cubicBezTo>
                      <a:pt x="345" y="2029"/>
                      <a:pt x="378" y="2026"/>
                      <a:pt x="412" y="2020"/>
                    </a:cubicBezTo>
                    <a:cubicBezTo>
                      <a:pt x="668" y="1965"/>
                      <a:pt x="868" y="1775"/>
                      <a:pt x="957" y="1531"/>
                    </a:cubicBezTo>
                    <a:cubicBezTo>
                      <a:pt x="1002" y="1420"/>
                      <a:pt x="1024" y="1286"/>
                      <a:pt x="1046" y="1164"/>
                    </a:cubicBezTo>
                    <a:cubicBezTo>
                      <a:pt x="1079" y="1031"/>
                      <a:pt x="1124" y="897"/>
                      <a:pt x="1180" y="774"/>
                    </a:cubicBezTo>
                    <a:cubicBezTo>
                      <a:pt x="1257" y="586"/>
                      <a:pt x="1368" y="408"/>
                      <a:pt x="1447" y="218"/>
                    </a:cubicBezTo>
                    <a:cubicBezTo>
                      <a:pt x="1350" y="93"/>
                      <a:pt x="1245" y="1"/>
                      <a:pt x="113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18"/>
              <p:cNvSpPr/>
              <p:nvPr/>
            </p:nvSpPr>
            <p:spPr>
              <a:xfrm>
                <a:off x="4568763" y="1669868"/>
                <a:ext cx="19851" cy="17862"/>
              </a:xfrm>
              <a:custGeom>
                <a:avLst/>
                <a:gdLst/>
                <a:ahLst/>
                <a:cxnLst/>
                <a:rect l="l" t="t" r="r" b="b"/>
                <a:pathLst>
                  <a:path w="569" h="512" extrusionOk="0">
                    <a:moveTo>
                      <a:pt x="1" y="0"/>
                    </a:moveTo>
                    <a:cubicBezTo>
                      <a:pt x="112" y="67"/>
                      <a:pt x="212" y="144"/>
                      <a:pt x="312" y="223"/>
                    </a:cubicBezTo>
                    <a:cubicBezTo>
                      <a:pt x="401" y="312"/>
                      <a:pt x="490" y="401"/>
                      <a:pt x="557" y="512"/>
                    </a:cubicBezTo>
                    <a:lnTo>
                      <a:pt x="568" y="401"/>
                    </a:lnTo>
                    <a:cubicBezTo>
                      <a:pt x="490" y="300"/>
                      <a:pt x="435" y="267"/>
                      <a:pt x="334" y="200"/>
                    </a:cubicBezTo>
                    <a:cubicBezTo>
                      <a:pt x="235" y="122"/>
                      <a:pt x="112" y="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18"/>
              <p:cNvSpPr/>
              <p:nvPr/>
            </p:nvSpPr>
            <p:spPr>
              <a:xfrm>
                <a:off x="4591685" y="1684975"/>
                <a:ext cx="23305" cy="38481"/>
              </a:xfrm>
              <a:custGeom>
                <a:avLst/>
                <a:gdLst/>
                <a:ahLst/>
                <a:cxnLst/>
                <a:rect l="l" t="t" r="r" b="b"/>
                <a:pathLst>
                  <a:path w="668" h="1103" extrusionOk="0">
                    <a:moveTo>
                      <a:pt x="656" y="1"/>
                    </a:moveTo>
                    <a:cubicBezTo>
                      <a:pt x="656" y="223"/>
                      <a:pt x="589" y="435"/>
                      <a:pt x="456" y="601"/>
                    </a:cubicBezTo>
                    <a:cubicBezTo>
                      <a:pt x="401" y="690"/>
                      <a:pt x="322" y="768"/>
                      <a:pt x="245" y="835"/>
                    </a:cubicBezTo>
                    <a:cubicBezTo>
                      <a:pt x="167" y="913"/>
                      <a:pt x="89" y="979"/>
                      <a:pt x="0" y="1046"/>
                    </a:cubicBezTo>
                    <a:lnTo>
                      <a:pt x="56" y="1102"/>
                    </a:lnTo>
                    <a:cubicBezTo>
                      <a:pt x="134" y="1035"/>
                      <a:pt x="211" y="957"/>
                      <a:pt x="290" y="880"/>
                    </a:cubicBezTo>
                    <a:cubicBezTo>
                      <a:pt x="356" y="801"/>
                      <a:pt x="434" y="712"/>
                      <a:pt x="490" y="623"/>
                    </a:cubicBezTo>
                    <a:cubicBezTo>
                      <a:pt x="612" y="445"/>
                      <a:pt x="668" y="223"/>
                      <a:pt x="6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18"/>
              <p:cNvSpPr/>
              <p:nvPr/>
            </p:nvSpPr>
            <p:spPr>
              <a:xfrm>
                <a:off x="4568414" y="1710199"/>
                <a:ext cx="25642" cy="18665"/>
              </a:xfrm>
              <a:custGeom>
                <a:avLst/>
                <a:gdLst/>
                <a:ahLst/>
                <a:cxnLst/>
                <a:rect l="l" t="t" r="r" b="b"/>
                <a:pathLst>
                  <a:path w="735" h="535" extrusionOk="0">
                    <a:moveTo>
                      <a:pt x="0" y="1"/>
                    </a:moveTo>
                    <a:lnTo>
                      <a:pt x="0" y="1"/>
                    </a:lnTo>
                    <a:cubicBezTo>
                      <a:pt x="278" y="112"/>
                      <a:pt x="522" y="301"/>
                      <a:pt x="690" y="535"/>
                    </a:cubicBezTo>
                    <a:lnTo>
                      <a:pt x="734" y="501"/>
                    </a:lnTo>
                    <a:cubicBezTo>
                      <a:pt x="545" y="268"/>
                      <a:pt x="289"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18"/>
              <p:cNvSpPr/>
              <p:nvPr/>
            </p:nvSpPr>
            <p:spPr>
              <a:xfrm>
                <a:off x="4574206" y="1690417"/>
                <a:ext cx="17897" cy="17095"/>
              </a:xfrm>
              <a:custGeom>
                <a:avLst/>
                <a:gdLst/>
                <a:ahLst/>
                <a:cxnLst/>
                <a:rect l="l" t="t" r="r" b="b"/>
                <a:pathLst>
                  <a:path w="513" h="490" extrusionOk="0">
                    <a:moveTo>
                      <a:pt x="0" y="0"/>
                    </a:moveTo>
                    <a:lnTo>
                      <a:pt x="0" y="0"/>
                    </a:lnTo>
                    <a:cubicBezTo>
                      <a:pt x="79" y="79"/>
                      <a:pt x="178" y="145"/>
                      <a:pt x="267" y="223"/>
                    </a:cubicBezTo>
                    <a:cubicBezTo>
                      <a:pt x="356" y="289"/>
                      <a:pt x="435" y="378"/>
                      <a:pt x="457" y="490"/>
                    </a:cubicBezTo>
                    <a:lnTo>
                      <a:pt x="512" y="467"/>
                    </a:lnTo>
                    <a:cubicBezTo>
                      <a:pt x="501" y="412"/>
                      <a:pt x="468" y="356"/>
                      <a:pt x="423" y="312"/>
                    </a:cubicBezTo>
                    <a:cubicBezTo>
                      <a:pt x="379" y="267"/>
                      <a:pt x="334" y="234"/>
                      <a:pt x="290" y="200"/>
                    </a:cubicBezTo>
                    <a:cubicBezTo>
                      <a:pt x="190" y="134"/>
                      <a:pt x="89" y="7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18"/>
              <p:cNvSpPr/>
              <p:nvPr/>
            </p:nvSpPr>
            <p:spPr>
              <a:xfrm>
                <a:off x="4585475" y="1655878"/>
                <a:ext cx="14792" cy="20235"/>
              </a:xfrm>
              <a:custGeom>
                <a:avLst/>
                <a:gdLst/>
                <a:ahLst/>
                <a:cxnLst/>
                <a:rect l="l" t="t" r="r" b="b"/>
                <a:pathLst>
                  <a:path w="424" h="580" extrusionOk="0">
                    <a:moveTo>
                      <a:pt x="423" y="1"/>
                    </a:moveTo>
                    <a:cubicBezTo>
                      <a:pt x="201" y="90"/>
                      <a:pt x="33" y="268"/>
                      <a:pt x="0" y="512"/>
                    </a:cubicBezTo>
                    <a:lnTo>
                      <a:pt x="33" y="579"/>
                    </a:lnTo>
                    <a:cubicBezTo>
                      <a:pt x="45" y="357"/>
                      <a:pt x="201" y="101"/>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18"/>
              <p:cNvSpPr/>
              <p:nvPr/>
            </p:nvSpPr>
            <p:spPr>
              <a:xfrm>
                <a:off x="4589731" y="1676846"/>
                <a:ext cx="19432" cy="22537"/>
              </a:xfrm>
              <a:custGeom>
                <a:avLst/>
                <a:gdLst/>
                <a:ahLst/>
                <a:cxnLst/>
                <a:rect l="l" t="t" r="r" b="b"/>
                <a:pathLst>
                  <a:path w="557" h="646" extrusionOk="0">
                    <a:moveTo>
                      <a:pt x="556" y="0"/>
                    </a:moveTo>
                    <a:cubicBezTo>
                      <a:pt x="323" y="134"/>
                      <a:pt x="123" y="345"/>
                      <a:pt x="0" y="589"/>
                    </a:cubicBezTo>
                    <a:lnTo>
                      <a:pt x="34" y="646"/>
                    </a:lnTo>
                    <a:cubicBezTo>
                      <a:pt x="145" y="401"/>
                      <a:pt x="334" y="156"/>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18"/>
              <p:cNvSpPr/>
              <p:nvPr/>
            </p:nvSpPr>
            <p:spPr>
              <a:xfrm>
                <a:off x="4480286" y="1734656"/>
                <a:ext cx="63670" cy="75741"/>
              </a:xfrm>
              <a:custGeom>
                <a:avLst/>
                <a:gdLst/>
                <a:ahLst/>
                <a:cxnLst/>
                <a:rect l="l" t="t" r="r" b="b"/>
                <a:pathLst>
                  <a:path w="1825" h="2171" extrusionOk="0">
                    <a:moveTo>
                      <a:pt x="547" y="0"/>
                    </a:moveTo>
                    <a:cubicBezTo>
                      <a:pt x="477" y="0"/>
                      <a:pt x="415" y="15"/>
                      <a:pt x="368" y="45"/>
                    </a:cubicBezTo>
                    <a:cubicBezTo>
                      <a:pt x="101" y="212"/>
                      <a:pt x="23" y="434"/>
                      <a:pt x="12" y="668"/>
                    </a:cubicBezTo>
                    <a:cubicBezTo>
                      <a:pt x="1" y="890"/>
                      <a:pt x="134" y="1824"/>
                      <a:pt x="502" y="2047"/>
                    </a:cubicBezTo>
                    <a:cubicBezTo>
                      <a:pt x="661" y="2144"/>
                      <a:pt x="800" y="2171"/>
                      <a:pt x="906" y="2171"/>
                    </a:cubicBezTo>
                    <a:cubicBezTo>
                      <a:pt x="1043" y="2171"/>
                      <a:pt x="1125" y="2125"/>
                      <a:pt x="1125" y="2125"/>
                    </a:cubicBezTo>
                    <a:cubicBezTo>
                      <a:pt x="1125" y="2125"/>
                      <a:pt x="1236" y="2091"/>
                      <a:pt x="1380" y="1980"/>
                    </a:cubicBezTo>
                    <a:cubicBezTo>
                      <a:pt x="1536" y="1858"/>
                      <a:pt x="1825" y="1413"/>
                      <a:pt x="1625" y="835"/>
                    </a:cubicBezTo>
                    <a:cubicBezTo>
                      <a:pt x="1468" y="345"/>
                      <a:pt x="896" y="0"/>
                      <a:pt x="5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18"/>
              <p:cNvSpPr/>
              <p:nvPr/>
            </p:nvSpPr>
            <p:spPr>
              <a:xfrm>
                <a:off x="4484193" y="1734656"/>
                <a:ext cx="56657" cy="56378"/>
              </a:xfrm>
              <a:custGeom>
                <a:avLst/>
                <a:gdLst/>
                <a:ahLst/>
                <a:cxnLst/>
                <a:rect l="l" t="t" r="r" b="b"/>
                <a:pathLst>
                  <a:path w="1624" h="1616" extrusionOk="0">
                    <a:moveTo>
                      <a:pt x="435" y="0"/>
                    </a:moveTo>
                    <a:cubicBezTo>
                      <a:pt x="365" y="0"/>
                      <a:pt x="303" y="15"/>
                      <a:pt x="256" y="45"/>
                    </a:cubicBezTo>
                    <a:cubicBezTo>
                      <a:pt x="134" y="123"/>
                      <a:pt x="56" y="200"/>
                      <a:pt x="0" y="289"/>
                    </a:cubicBezTo>
                    <a:cubicBezTo>
                      <a:pt x="45" y="401"/>
                      <a:pt x="101" y="523"/>
                      <a:pt x="156" y="623"/>
                    </a:cubicBezTo>
                    <a:cubicBezTo>
                      <a:pt x="256" y="846"/>
                      <a:pt x="378" y="1057"/>
                      <a:pt x="545" y="1224"/>
                    </a:cubicBezTo>
                    <a:cubicBezTo>
                      <a:pt x="755" y="1452"/>
                      <a:pt x="1055" y="1616"/>
                      <a:pt x="1360" y="1616"/>
                    </a:cubicBezTo>
                    <a:cubicBezTo>
                      <a:pt x="1411" y="1616"/>
                      <a:pt x="1462" y="1611"/>
                      <a:pt x="1513" y="1602"/>
                    </a:cubicBezTo>
                    <a:cubicBezTo>
                      <a:pt x="1591" y="1402"/>
                      <a:pt x="1624" y="1135"/>
                      <a:pt x="1513" y="835"/>
                    </a:cubicBezTo>
                    <a:cubicBezTo>
                      <a:pt x="1356" y="345"/>
                      <a:pt x="784" y="0"/>
                      <a:pt x="4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18"/>
              <p:cNvSpPr/>
              <p:nvPr/>
            </p:nvSpPr>
            <p:spPr>
              <a:xfrm>
                <a:off x="4509418" y="1747843"/>
                <a:ext cx="11269" cy="33806"/>
              </a:xfrm>
              <a:custGeom>
                <a:avLst/>
                <a:gdLst/>
                <a:ahLst/>
                <a:cxnLst/>
                <a:rect l="l" t="t" r="r" b="b"/>
                <a:pathLst>
                  <a:path w="323" h="969" extrusionOk="0">
                    <a:moveTo>
                      <a:pt x="312" y="0"/>
                    </a:moveTo>
                    <a:cubicBezTo>
                      <a:pt x="312" y="178"/>
                      <a:pt x="245" y="334"/>
                      <a:pt x="178" y="479"/>
                    </a:cubicBezTo>
                    <a:cubicBezTo>
                      <a:pt x="112" y="635"/>
                      <a:pt x="45" y="734"/>
                      <a:pt x="0" y="912"/>
                    </a:cubicBezTo>
                    <a:lnTo>
                      <a:pt x="67" y="968"/>
                    </a:lnTo>
                    <a:cubicBezTo>
                      <a:pt x="89" y="813"/>
                      <a:pt x="156" y="657"/>
                      <a:pt x="211" y="501"/>
                    </a:cubicBezTo>
                    <a:cubicBezTo>
                      <a:pt x="267" y="346"/>
                      <a:pt x="323" y="178"/>
                      <a:pt x="3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18"/>
              <p:cNvSpPr/>
              <p:nvPr/>
            </p:nvSpPr>
            <p:spPr>
              <a:xfrm>
                <a:off x="4490787" y="1788209"/>
                <a:ext cx="27561" cy="17862"/>
              </a:xfrm>
              <a:custGeom>
                <a:avLst/>
                <a:gdLst/>
                <a:ahLst/>
                <a:cxnLst/>
                <a:rect l="l" t="t" r="r" b="b"/>
                <a:pathLst>
                  <a:path w="790" h="512" extrusionOk="0">
                    <a:moveTo>
                      <a:pt x="1" y="0"/>
                    </a:moveTo>
                    <a:lnTo>
                      <a:pt x="1" y="0"/>
                    </a:lnTo>
                    <a:cubicBezTo>
                      <a:pt x="67" y="145"/>
                      <a:pt x="179" y="267"/>
                      <a:pt x="312" y="345"/>
                    </a:cubicBezTo>
                    <a:cubicBezTo>
                      <a:pt x="445" y="423"/>
                      <a:pt x="634" y="489"/>
                      <a:pt x="790" y="512"/>
                    </a:cubicBezTo>
                    <a:lnTo>
                      <a:pt x="757" y="445"/>
                    </a:lnTo>
                    <a:cubicBezTo>
                      <a:pt x="612" y="434"/>
                      <a:pt x="456" y="390"/>
                      <a:pt x="323" y="323"/>
                    </a:cubicBezTo>
                    <a:cubicBezTo>
                      <a:pt x="189" y="245"/>
                      <a:pt x="67" y="1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18"/>
              <p:cNvSpPr/>
              <p:nvPr/>
            </p:nvSpPr>
            <p:spPr>
              <a:xfrm>
                <a:off x="4516779" y="1761799"/>
                <a:ext cx="13990" cy="39632"/>
              </a:xfrm>
              <a:custGeom>
                <a:avLst/>
                <a:gdLst/>
                <a:ahLst/>
                <a:cxnLst/>
                <a:rect l="l" t="t" r="r" b="b"/>
                <a:pathLst>
                  <a:path w="401" h="1136" extrusionOk="0">
                    <a:moveTo>
                      <a:pt x="378" y="1"/>
                    </a:moveTo>
                    <a:cubicBezTo>
                      <a:pt x="390" y="101"/>
                      <a:pt x="368" y="201"/>
                      <a:pt x="334" y="302"/>
                    </a:cubicBezTo>
                    <a:lnTo>
                      <a:pt x="267" y="601"/>
                    </a:lnTo>
                    <a:cubicBezTo>
                      <a:pt x="257" y="702"/>
                      <a:pt x="234" y="802"/>
                      <a:pt x="190" y="891"/>
                    </a:cubicBezTo>
                    <a:cubicBezTo>
                      <a:pt x="168" y="935"/>
                      <a:pt x="145" y="980"/>
                      <a:pt x="112" y="1013"/>
                    </a:cubicBezTo>
                    <a:cubicBezTo>
                      <a:pt x="82" y="1043"/>
                      <a:pt x="43" y="1082"/>
                      <a:pt x="11" y="1082"/>
                    </a:cubicBezTo>
                    <a:cubicBezTo>
                      <a:pt x="7" y="1082"/>
                      <a:pt x="4" y="1081"/>
                      <a:pt x="0" y="1080"/>
                    </a:cubicBezTo>
                    <a:lnTo>
                      <a:pt x="0" y="1135"/>
                    </a:lnTo>
                    <a:cubicBezTo>
                      <a:pt x="34" y="1135"/>
                      <a:pt x="67" y="1125"/>
                      <a:pt x="89" y="1102"/>
                    </a:cubicBezTo>
                    <a:lnTo>
                      <a:pt x="145" y="1046"/>
                    </a:lnTo>
                    <a:cubicBezTo>
                      <a:pt x="178" y="1002"/>
                      <a:pt x="201" y="957"/>
                      <a:pt x="223" y="902"/>
                    </a:cubicBezTo>
                    <a:cubicBezTo>
                      <a:pt x="267" y="813"/>
                      <a:pt x="279" y="702"/>
                      <a:pt x="301" y="601"/>
                    </a:cubicBezTo>
                    <a:cubicBezTo>
                      <a:pt x="312" y="502"/>
                      <a:pt x="323" y="401"/>
                      <a:pt x="356" y="302"/>
                    </a:cubicBezTo>
                    <a:cubicBezTo>
                      <a:pt x="378" y="201"/>
                      <a:pt x="401" y="101"/>
                      <a:pt x="3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18"/>
              <p:cNvSpPr/>
              <p:nvPr/>
            </p:nvSpPr>
            <p:spPr>
              <a:xfrm>
                <a:off x="4491555" y="1776940"/>
                <a:ext cx="23340" cy="17514"/>
              </a:xfrm>
              <a:custGeom>
                <a:avLst/>
                <a:gdLst/>
                <a:ahLst/>
                <a:cxnLst/>
                <a:rect l="l" t="t" r="r" b="b"/>
                <a:pathLst>
                  <a:path w="669" h="502" extrusionOk="0">
                    <a:moveTo>
                      <a:pt x="1" y="1"/>
                    </a:moveTo>
                    <a:lnTo>
                      <a:pt x="1" y="1"/>
                    </a:lnTo>
                    <a:cubicBezTo>
                      <a:pt x="123" y="56"/>
                      <a:pt x="246" y="112"/>
                      <a:pt x="357" y="190"/>
                    </a:cubicBezTo>
                    <a:cubicBezTo>
                      <a:pt x="456" y="256"/>
                      <a:pt x="590" y="390"/>
                      <a:pt x="657" y="501"/>
                    </a:cubicBezTo>
                    <a:lnTo>
                      <a:pt x="668" y="424"/>
                    </a:lnTo>
                    <a:cubicBezTo>
                      <a:pt x="590" y="312"/>
                      <a:pt x="479" y="234"/>
                      <a:pt x="367" y="167"/>
                    </a:cubicBezTo>
                    <a:cubicBezTo>
                      <a:pt x="246" y="101"/>
                      <a:pt x="123" y="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18"/>
              <p:cNvSpPr/>
              <p:nvPr/>
            </p:nvSpPr>
            <p:spPr>
              <a:xfrm>
                <a:off x="4486147" y="1746273"/>
                <a:ext cx="23689" cy="26828"/>
              </a:xfrm>
              <a:custGeom>
                <a:avLst/>
                <a:gdLst/>
                <a:ahLst/>
                <a:cxnLst/>
                <a:rect l="l" t="t" r="r" b="b"/>
                <a:pathLst>
                  <a:path w="679" h="769" extrusionOk="0">
                    <a:moveTo>
                      <a:pt x="678" y="1"/>
                    </a:moveTo>
                    <a:lnTo>
                      <a:pt x="678" y="1"/>
                    </a:lnTo>
                    <a:cubicBezTo>
                      <a:pt x="534" y="124"/>
                      <a:pt x="456" y="324"/>
                      <a:pt x="478" y="513"/>
                    </a:cubicBezTo>
                    <a:cubicBezTo>
                      <a:pt x="433" y="480"/>
                      <a:pt x="389" y="446"/>
                      <a:pt x="344" y="424"/>
                    </a:cubicBezTo>
                    <a:cubicBezTo>
                      <a:pt x="233" y="357"/>
                      <a:pt x="122" y="312"/>
                      <a:pt x="0" y="268"/>
                    </a:cubicBezTo>
                    <a:lnTo>
                      <a:pt x="0" y="268"/>
                    </a:lnTo>
                    <a:cubicBezTo>
                      <a:pt x="111" y="324"/>
                      <a:pt x="223" y="379"/>
                      <a:pt x="322" y="457"/>
                    </a:cubicBezTo>
                    <a:cubicBezTo>
                      <a:pt x="378" y="490"/>
                      <a:pt x="423" y="535"/>
                      <a:pt x="467" y="579"/>
                    </a:cubicBezTo>
                    <a:cubicBezTo>
                      <a:pt x="489" y="601"/>
                      <a:pt x="500" y="624"/>
                      <a:pt x="512" y="646"/>
                    </a:cubicBezTo>
                    <a:cubicBezTo>
                      <a:pt x="534" y="668"/>
                      <a:pt x="567" y="735"/>
                      <a:pt x="589" y="769"/>
                    </a:cubicBezTo>
                    <a:lnTo>
                      <a:pt x="589" y="713"/>
                    </a:lnTo>
                    <a:cubicBezTo>
                      <a:pt x="578" y="690"/>
                      <a:pt x="556" y="613"/>
                      <a:pt x="534" y="591"/>
                    </a:cubicBezTo>
                    <a:cubicBezTo>
                      <a:pt x="524" y="560"/>
                      <a:pt x="532" y="557"/>
                      <a:pt x="517" y="541"/>
                    </a:cubicBezTo>
                    <a:lnTo>
                      <a:pt x="517" y="541"/>
                    </a:lnTo>
                    <a:lnTo>
                      <a:pt x="534" y="546"/>
                    </a:lnTo>
                    <a:cubicBezTo>
                      <a:pt x="478" y="368"/>
                      <a:pt x="545" y="134"/>
                      <a:pt x="6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18"/>
              <p:cNvSpPr/>
              <p:nvPr/>
            </p:nvSpPr>
            <p:spPr>
              <a:xfrm>
                <a:off x="4377470" y="1793652"/>
                <a:ext cx="69496" cy="61297"/>
              </a:xfrm>
              <a:custGeom>
                <a:avLst/>
                <a:gdLst/>
                <a:ahLst/>
                <a:cxnLst/>
                <a:rect l="l" t="t" r="r" b="b"/>
                <a:pathLst>
                  <a:path w="1992" h="1757" extrusionOk="0">
                    <a:moveTo>
                      <a:pt x="1341" y="1"/>
                    </a:moveTo>
                    <a:cubicBezTo>
                      <a:pt x="1118" y="1"/>
                      <a:pt x="866" y="106"/>
                      <a:pt x="668" y="234"/>
                    </a:cubicBezTo>
                    <a:cubicBezTo>
                      <a:pt x="335" y="445"/>
                      <a:pt x="101" y="745"/>
                      <a:pt x="56" y="890"/>
                    </a:cubicBezTo>
                    <a:cubicBezTo>
                      <a:pt x="23" y="1023"/>
                      <a:pt x="1" y="1068"/>
                      <a:pt x="1" y="1068"/>
                    </a:cubicBezTo>
                    <a:lnTo>
                      <a:pt x="101" y="1012"/>
                    </a:lnTo>
                    <a:cubicBezTo>
                      <a:pt x="101" y="1012"/>
                      <a:pt x="201" y="1290"/>
                      <a:pt x="312" y="1479"/>
                    </a:cubicBezTo>
                    <a:cubicBezTo>
                      <a:pt x="384" y="1595"/>
                      <a:pt x="540" y="1757"/>
                      <a:pt x="768" y="1757"/>
                    </a:cubicBezTo>
                    <a:cubicBezTo>
                      <a:pt x="892" y="1757"/>
                      <a:pt x="1037" y="1709"/>
                      <a:pt x="1202" y="1579"/>
                    </a:cubicBezTo>
                    <a:cubicBezTo>
                      <a:pt x="1669" y="1213"/>
                      <a:pt x="1991" y="578"/>
                      <a:pt x="1758" y="212"/>
                    </a:cubicBezTo>
                    <a:cubicBezTo>
                      <a:pt x="1658" y="60"/>
                      <a:pt x="1508" y="1"/>
                      <a:pt x="13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18"/>
              <p:cNvSpPr/>
              <p:nvPr/>
            </p:nvSpPr>
            <p:spPr>
              <a:xfrm>
                <a:off x="4386401" y="1793652"/>
                <a:ext cx="55890" cy="23793"/>
              </a:xfrm>
              <a:custGeom>
                <a:avLst/>
                <a:gdLst/>
                <a:ahLst/>
                <a:cxnLst/>
                <a:rect l="l" t="t" r="r" b="b"/>
                <a:pathLst>
                  <a:path w="1602" h="682" extrusionOk="0">
                    <a:moveTo>
                      <a:pt x="1085" y="1"/>
                    </a:moveTo>
                    <a:cubicBezTo>
                      <a:pt x="862" y="1"/>
                      <a:pt x="610" y="106"/>
                      <a:pt x="412" y="234"/>
                    </a:cubicBezTo>
                    <a:cubicBezTo>
                      <a:pt x="245" y="333"/>
                      <a:pt x="101" y="467"/>
                      <a:pt x="0" y="590"/>
                    </a:cubicBezTo>
                    <a:cubicBezTo>
                      <a:pt x="23" y="612"/>
                      <a:pt x="45" y="634"/>
                      <a:pt x="67" y="645"/>
                    </a:cubicBezTo>
                    <a:cubicBezTo>
                      <a:pt x="121" y="670"/>
                      <a:pt x="178" y="681"/>
                      <a:pt x="235" y="681"/>
                    </a:cubicBezTo>
                    <a:cubicBezTo>
                      <a:pt x="356" y="681"/>
                      <a:pt x="477" y="631"/>
                      <a:pt x="568" y="556"/>
                    </a:cubicBezTo>
                    <a:cubicBezTo>
                      <a:pt x="601" y="523"/>
                      <a:pt x="635" y="478"/>
                      <a:pt x="690" y="467"/>
                    </a:cubicBezTo>
                    <a:cubicBezTo>
                      <a:pt x="705" y="461"/>
                      <a:pt x="721" y="458"/>
                      <a:pt x="737" y="458"/>
                    </a:cubicBezTo>
                    <a:cubicBezTo>
                      <a:pt x="777" y="458"/>
                      <a:pt x="817" y="476"/>
                      <a:pt x="857" y="501"/>
                    </a:cubicBezTo>
                    <a:cubicBezTo>
                      <a:pt x="935" y="556"/>
                      <a:pt x="1001" y="634"/>
                      <a:pt x="1102" y="656"/>
                    </a:cubicBezTo>
                    <a:cubicBezTo>
                      <a:pt x="1151" y="674"/>
                      <a:pt x="1200" y="680"/>
                      <a:pt x="1249" y="680"/>
                    </a:cubicBezTo>
                    <a:cubicBezTo>
                      <a:pt x="1355" y="680"/>
                      <a:pt x="1462" y="649"/>
                      <a:pt x="1569" y="634"/>
                    </a:cubicBezTo>
                    <a:cubicBezTo>
                      <a:pt x="1602" y="478"/>
                      <a:pt x="1580" y="333"/>
                      <a:pt x="1502" y="212"/>
                    </a:cubicBezTo>
                    <a:cubicBezTo>
                      <a:pt x="1402" y="60"/>
                      <a:pt x="1252" y="1"/>
                      <a:pt x="10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18"/>
              <p:cNvSpPr/>
              <p:nvPr/>
            </p:nvSpPr>
            <p:spPr>
              <a:xfrm>
                <a:off x="4386017" y="1825435"/>
                <a:ext cx="29131" cy="17269"/>
              </a:xfrm>
              <a:custGeom>
                <a:avLst/>
                <a:gdLst/>
                <a:ahLst/>
                <a:cxnLst/>
                <a:rect l="l" t="t" r="r" b="b"/>
                <a:pathLst>
                  <a:path w="835" h="495" extrusionOk="0">
                    <a:moveTo>
                      <a:pt x="34" y="1"/>
                    </a:moveTo>
                    <a:lnTo>
                      <a:pt x="1" y="57"/>
                    </a:lnTo>
                    <a:cubicBezTo>
                      <a:pt x="145" y="124"/>
                      <a:pt x="290" y="201"/>
                      <a:pt x="412" y="302"/>
                    </a:cubicBezTo>
                    <a:cubicBezTo>
                      <a:pt x="468" y="357"/>
                      <a:pt x="534" y="413"/>
                      <a:pt x="601" y="446"/>
                    </a:cubicBezTo>
                    <a:cubicBezTo>
                      <a:pt x="660" y="480"/>
                      <a:pt x="720" y="494"/>
                      <a:pt x="779" y="494"/>
                    </a:cubicBezTo>
                    <a:cubicBezTo>
                      <a:pt x="797" y="494"/>
                      <a:pt x="816" y="493"/>
                      <a:pt x="834" y="490"/>
                    </a:cubicBezTo>
                    <a:lnTo>
                      <a:pt x="834" y="490"/>
                    </a:lnTo>
                    <a:cubicBezTo>
                      <a:pt x="821" y="492"/>
                      <a:pt x="807" y="493"/>
                      <a:pt x="793" y="493"/>
                    </a:cubicBezTo>
                    <a:cubicBezTo>
                      <a:pt x="730" y="493"/>
                      <a:pt x="667" y="472"/>
                      <a:pt x="612" y="435"/>
                    </a:cubicBezTo>
                    <a:cubicBezTo>
                      <a:pt x="545" y="391"/>
                      <a:pt x="478" y="334"/>
                      <a:pt x="423" y="279"/>
                    </a:cubicBezTo>
                    <a:cubicBezTo>
                      <a:pt x="312" y="179"/>
                      <a:pt x="167" y="79"/>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18"/>
              <p:cNvSpPr/>
              <p:nvPr/>
            </p:nvSpPr>
            <p:spPr>
              <a:xfrm>
                <a:off x="4400008" y="1820237"/>
                <a:ext cx="25991" cy="12629"/>
              </a:xfrm>
              <a:custGeom>
                <a:avLst/>
                <a:gdLst/>
                <a:ahLst/>
                <a:cxnLst/>
                <a:rect l="l" t="t" r="r" b="b"/>
                <a:pathLst>
                  <a:path w="745" h="362" extrusionOk="0">
                    <a:moveTo>
                      <a:pt x="1" y="49"/>
                    </a:moveTo>
                    <a:cubicBezTo>
                      <a:pt x="1" y="50"/>
                      <a:pt x="0" y="50"/>
                      <a:pt x="0" y="50"/>
                    </a:cubicBezTo>
                    <a:lnTo>
                      <a:pt x="1" y="49"/>
                    </a:lnTo>
                    <a:close/>
                    <a:moveTo>
                      <a:pt x="99" y="1"/>
                    </a:moveTo>
                    <a:cubicBezTo>
                      <a:pt x="86" y="1"/>
                      <a:pt x="72" y="2"/>
                      <a:pt x="55" y="6"/>
                    </a:cubicBezTo>
                    <a:lnTo>
                      <a:pt x="1" y="49"/>
                    </a:lnTo>
                    <a:lnTo>
                      <a:pt x="1" y="49"/>
                    </a:lnTo>
                    <a:cubicBezTo>
                      <a:pt x="4" y="48"/>
                      <a:pt x="9" y="47"/>
                      <a:pt x="16" y="47"/>
                    </a:cubicBezTo>
                    <a:cubicBezTo>
                      <a:pt x="48" y="47"/>
                      <a:pt x="118" y="63"/>
                      <a:pt x="144" y="72"/>
                    </a:cubicBezTo>
                    <a:cubicBezTo>
                      <a:pt x="166" y="83"/>
                      <a:pt x="200" y="95"/>
                      <a:pt x="222" y="105"/>
                    </a:cubicBezTo>
                    <a:cubicBezTo>
                      <a:pt x="289" y="139"/>
                      <a:pt x="344" y="161"/>
                      <a:pt x="400" y="194"/>
                    </a:cubicBezTo>
                    <a:cubicBezTo>
                      <a:pt x="456" y="228"/>
                      <a:pt x="500" y="261"/>
                      <a:pt x="556" y="295"/>
                    </a:cubicBezTo>
                    <a:cubicBezTo>
                      <a:pt x="611" y="328"/>
                      <a:pt x="678" y="350"/>
                      <a:pt x="745" y="362"/>
                    </a:cubicBezTo>
                    <a:cubicBezTo>
                      <a:pt x="678" y="350"/>
                      <a:pt x="623" y="317"/>
                      <a:pt x="567" y="283"/>
                    </a:cubicBezTo>
                    <a:cubicBezTo>
                      <a:pt x="522" y="239"/>
                      <a:pt x="467" y="206"/>
                      <a:pt x="411" y="161"/>
                    </a:cubicBezTo>
                    <a:cubicBezTo>
                      <a:pt x="367" y="128"/>
                      <a:pt x="311" y="95"/>
                      <a:pt x="255" y="61"/>
                    </a:cubicBezTo>
                    <a:cubicBezTo>
                      <a:pt x="222" y="39"/>
                      <a:pt x="200" y="28"/>
                      <a:pt x="166" y="16"/>
                    </a:cubicBezTo>
                    <a:cubicBezTo>
                      <a:pt x="151" y="9"/>
                      <a:pt x="130" y="1"/>
                      <a:pt x="9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18"/>
              <p:cNvSpPr/>
              <p:nvPr/>
            </p:nvSpPr>
            <p:spPr>
              <a:xfrm>
                <a:off x="4415114" y="1815352"/>
                <a:ext cx="22154" cy="3907"/>
              </a:xfrm>
              <a:custGeom>
                <a:avLst/>
                <a:gdLst/>
                <a:ahLst/>
                <a:cxnLst/>
                <a:rect l="l" t="t" r="r" b="b"/>
                <a:pathLst>
                  <a:path w="635" h="112" extrusionOk="0">
                    <a:moveTo>
                      <a:pt x="635" y="1"/>
                    </a:moveTo>
                    <a:lnTo>
                      <a:pt x="635" y="1"/>
                    </a:lnTo>
                    <a:cubicBezTo>
                      <a:pt x="572" y="63"/>
                      <a:pt x="483" y="82"/>
                      <a:pt x="398" y="82"/>
                    </a:cubicBezTo>
                    <a:cubicBezTo>
                      <a:pt x="376" y="82"/>
                      <a:pt x="355" y="81"/>
                      <a:pt x="334" y="79"/>
                    </a:cubicBezTo>
                    <a:cubicBezTo>
                      <a:pt x="279" y="79"/>
                      <a:pt x="223" y="67"/>
                      <a:pt x="168" y="57"/>
                    </a:cubicBezTo>
                    <a:cubicBezTo>
                      <a:pt x="123" y="57"/>
                      <a:pt x="67" y="34"/>
                      <a:pt x="34" y="12"/>
                    </a:cubicBezTo>
                    <a:lnTo>
                      <a:pt x="0" y="57"/>
                    </a:lnTo>
                    <a:cubicBezTo>
                      <a:pt x="56" y="90"/>
                      <a:pt x="112" y="90"/>
                      <a:pt x="168" y="101"/>
                    </a:cubicBezTo>
                    <a:cubicBezTo>
                      <a:pt x="223" y="101"/>
                      <a:pt x="279" y="112"/>
                      <a:pt x="334" y="112"/>
                    </a:cubicBezTo>
                    <a:cubicBezTo>
                      <a:pt x="445" y="112"/>
                      <a:pt x="556" y="79"/>
                      <a:pt x="6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18"/>
              <p:cNvSpPr/>
              <p:nvPr/>
            </p:nvSpPr>
            <p:spPr>
              <a:xfrm>
                <a:off x="4388739" y="1806456"/>
                <a:ext cx="14374" cy="19014"/>
              </a:xfrm>
              <a:custGeom>
                <a:avLst/>
                <a:gdLst/>
                <a:ahLst/>
                <a:cxnLst/>
                <a:rect l="l" t="t" r="r" b="b"/>
                <a:pathLst>
                  <a:path w="412" h="545" extrusionOk="0">
                    <a:moveTo>
                      <a:pt x="412" y="0"/>
                    </a:moveTo>
                    <a:cubicBezTo>
                      <a:pt x="311" y="55"/>
                      <a:pt x="234" y="144"/>
                      <a:pt x="167" y="233"/>
                    </a:cubicBezTo>
                    <a:cubicBezTo>
                      <a:pt x="133" y="278"/>
                      <a:pt x="101" y="334"/>
                      <a:pt x="78" y="389"/>
                    </a:cubicBezTo>
                    <a:cubicBezTo>
                      <a:pt x="56" y="434"/>
                      <a:pt x="34" y="490"/>
                      <a:pt x="0" y="523"/>
                    </a:cubicBezTo>
                    <a:lnTo>
                      <a:pt x="34" y="545"/>
                    </a:lnTo>
                    <a:cubicBezTo>
                      <a:pt x="78" y="500"/>
                      <a:pt x="101" y="456"/>
                      <a:pt x="123" y="401"/>
                    </a:cubicBezTo>
                    <a:cubicBezTo>
                      <a:pt x="133" y="345"/>
                      <a:pt x="156" y="300"/>
                      <a:pt x="190" y="245"/>
                    </a:cubicBezTo>
                    <a:cubicBezTo>
                      <a:pt x="245" y="156"/>
                      <a:pt x="323" y="67"/>
                      <a:pt x="4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18"/>
              <p:cNvSpPr/>
              <p:nvPr/>
            </p:nvSpPr>
            <p:spPr>
              <a:xfrm>
                <a:off x="4407334" y="1799478"/>
                <a:ext cx="13257" cy="19781"/>
              </a:xfrm>
              <a:custGeom>
                <a:avLst/>
                <a:gdLst/>
                <a:ahLst/>
                <a:cxnLst/>
                <a:rect l="l" t="t" r="r" b="b"/>
                <a:pathLst>
                  <a:path w="380" h="567" extrusionOk="0">
                    <a:moveTo>
                      <a:pt x="379" y="0"/>
                    </a:moveTo>
                    <a:cubicBezTo>
                      <a:pt x="290" y="67"/>
                      <a:pt x="190" y="144"/>
                      <a:pt x="134" y="245"/>
                    </a:cubicBezTo>
                    <a:cubicBezTo>
                      <a:pt x="101" y="300"/>
                      <a:pt x="90" y="367"/>
                      <a:pt x="79" y="411"/>
                    </a:cubicBezTo>
                    <a:cubicBezTo>
                      <a:pt x="57" y="467"/>
                      <a:pt x="35" y="522"/>
                      <a:pt x="1" y="556"/>
                    </a:cubicBezTo>
                    <a:lnTo>
                      <a:pt x="57" y="567"/>
                    </a:lnTo>
                    <a:cubicBezTo>
                      <a:pt x="112" y="512"/>
                      <a:pt x="101" y="489"/>
                      <a:pt x="112" y="423"/>
                    </a:cubicBezTo>
                    <a:cubicBezTo>
                      <a:pt x="124" y="367"/>
                      <a:pt x="134" y="311"/>
                      <a:pt x="157" y="255"/>
                    </a:cubicBezTo>
                    <a:cubicBezTo>
                      <a:pt x="201" y="156"/>
                      <a:pt x="290" y="77"/>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18"/>
              <p:cNvSpPr/>
              <p:nvPr/>
            </p:nvSpPr>
            <p:spPr>
              <a:xfrm>
                <a:off x="4412777" y="1810328"/>
                <a:ext cx="6245" cy="7012"/>
              </a:xfrm>
              <a:custGeom>
                <a:avLst/>
                <a:gdLst/>
                <a:ahLst/>
                <a:cxnLst/>
                <a:rect l="l" t="t" r="r" b="b"/>
                <a:pathLst>
                  <a:path w="179" h="201" extrusionOk="0">
                    <a:moveTo>
                      <a:pt x="179" y="0"/>
                    </a:moveTo>
                    <a:lnTo>
                      <a:pt x="179" y="0"/>
                    </a:lnTo>
                    <a:cubicBezTo>
                      <a:pt x="146" y="23"/>
                      <a:pt x="112" y="56"/>
                      <a:pt x="79" y="78"/>
                    </a:cubicBezTo>
                    <a:cubicBezTo>
                      <a:pt x="45" y="112"/>
                      <a:pt x="12" y="145"/>
                      <a:pt x="1" y="189"/>
                    </a:cubicBezTo>
                    <a:lnTo>
                      <a:pt x="57" y="201"/>
                    </a:lnTo>
                    <a:cubicBezTo>
                      <a:pt x="57" y="134"/>
                      <a:pt x="123" y="67"/>
                      <a:pt x="1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18"/>
              <p:cNvSpPr/>
              <p:nvPr/>
            </p:nvSpPr>
            <p:spPr>
              <a:xfrm>
                <a:off x="4311879" y="1736958"/>
                <a:ext cx="62518" cy="71275"/>
              </a:xfrm>
              <a:custGeom>
                <a:avLst/>
                <a:gdLst/>
                <a:ahLst/>
                <a:cxnLst/>
                <a:rect l="l" t="t" r="r" b="b"/>
                <a:pathLst>
                  <a:path w="1792" h="2043" extrusionOk="0">
                    <a:moveTo>
                      <a:pt x="733" y="1"/>
                    </a:moveTo>
                    <a:cubicBezTo>
                      <a:pt x="699" y="1"/>
                      <a:pt x="670" y="5"/>
                      <a:pt x="646" y="13"/>
                    </a:cubicBezTo>
                    <a:cubicBezTo>
                      <a:pt x="457" y="79"/>
                      <a:pt x="257" y="302"/>
                      <a:pt x="190" y="569"/>
                    </a:cubicBezTo>
                    <a:cubicBezTo>
                      <a:pt x="112" y="824"/>
                      <a:pt x="1" y="1447"/>
                      <a:pt x="346" y="1814"/>
                    </a:cubicBezTo>
                    <a:cubicBezTo>
                      <a:pt x="524" y="1998"/>
                      <a:pt x="689" y="2042"/>
                      <a:pt x="809" y="2042"/>
                    </a:cubicBezTo>
                    <a:cubicBezTo>
                      <a:pt x="921" y="2042"/>
                      <a:pt x="991" y="2003"/>
                      <a:pt x="991" y="2003"/>
                    </a:cubicBezTo>
                    <a:cubicBezTo>
                      <a:pt x="991" y="2003"/>
                      <a:pt x="1313" y="1926"/>
                      <a:pt x="1481" y="1725"/>
                    </a:cubicBezTo>
                    <a:cubicBezTo>
                      <a:pt x="1658" y="1525"/>
                      <a:pt x="1792" y="935"/>
                      <a:pt x="1625" y="557"/>
                    </a:cubicBezTo>
                    <a:cubicBezTo>
                      <a:pt x="1478" y="214"/>
                      <a:pt x="985" y="1"/>
                      <a:pt x="7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18"/>
              <p:cNvSpPr/>
              <p:nvPr/>
            </p:nvSpPr>
            <p:spPr>
              <a:xfrm>
                <a:off x="4311879" y="1736923"/>
                <a:ext cx="38481" cy="68379"/>
              </a:xfrm>
              <a:custGeom>
                <a:avLst/>
                <a:gdLst/>
                <a:ahLst/>
                <a:cxnLst/>
                <a:rect l="l" t="t" r="r" b="b"/>
                <a:pathLst>
                  <a:path w="1103" h="1960" extrusionOk="0">
                    <a:moveTo>
                      <a:pt x="733" y="0"/>
                    </a:moveTo>
                    <a:cubicBezTo>
                      <a:pt x="699" y="0"/>
                      <a:pt x="669" y="5"/>
                      <a:pt x="646" y="14"/>
                    </a:cubicBezTo>
                    <a:cubicBezTo>
                      <a:pt x="457" y="80"/>
                      <a:pt x="257" y="303"/>
                      <a:pt x="190" y="570"/>
                    </a:cubicBezTo>
                    <a:cubicBezTo>
                      <a:pt x="112" y="825"/>
                      <a:pt x="1" y="1448"/>
                      <a:pt x="346" y="1815"/>
                    </a:cubicBezTo>
                    <a:cubicBezTo>
                      <a:pt x="413" y="1882"/>
                      <a:pt x="468" y="1927"/>
                      <a:pt x="535" y="1959"/>
                    </a:cubicBezTo>
                    <a:cubicBezTo>
                      <a:pt x="569" y="1826"/>
                      <a:pt x="569" y="1682"/>
                      <a:pt x="557" y="1537"/>
                    </a:cubicBezTo>
                    <a:cubicBezTo>
                      <a:pt x="546" y="1448"/>
                      <a:pt x="535" y="1370"/>
                      <a:pt x="524" y="1292"/>
                    </a:cubicBezTo>
                    <a:cubicBezTo>
                      <a:pt x="512" y="1215"/>
                      <a:pt x="490" y="1148"/>
                      <a:pt x="502" y="1070"/>
                    </a:cubicBezTo>
                    <a:cubicBezTo>
                      <a:pt x="512" y="992"/>
                      <a:pt x="579" y="948"/>
                      <a:pt x="635" y="892"/>
                    </a:cubicBezTo>
                    <a:cubicBezTo>
                      <a:pt x="690" y="847"/>
                      <a:pt x="746" y="803"/>
                      <a:pt x="791" y="748"/>
                    </a:cubicBezTo>
                    <a:cubicBezTo>
                      <a:pt x="891" y="647"/>
                      <a:pt x="957" y="514"/>
                      <a:pt x="1013" y="392"/>
                    </a:cubicBezTo>
                    <a:cubicBezTo>
                      <a:pt x="1058" y="291"/>
                      <a:pt x="1080" y="191"/>
                      <a:pt x="1102" y="91"/>
                    </a:cubicBezTo>
                    <a:cubicBezTo>
                      <a:pt x="963" y="34"/>
                      <a:pt x="829" y="0"/>
                      <a:pt x="73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18"/>
              <p:cNvSpPr/>
              <p:nvPr/>
            </p:nvSpPr>
            <p:spPr>
              <a:xfrm>
                <a:off x="4323148" y="1780848"/>
                <a:ext cx="24107" cy="18246"/>
              </a:xfrm>
              <a:custGeom>
                <a:avLst/>
                <a:gdLst/>
                <a:ahLst/>
                <a:cxnLst/>
                <a:rect l="l" t="t" r="r" b="b"/>
                <a:pathLst>
                  <a:path w="691" h="523" extrusionOk="0">
                    <a:moveTo>
                      <a:pt x="1" y="0"/>
                    </a:moveTo>
                    <a:lnTo>
                      <a:pt x="1" y="0"/>
                    </a:lnTo>
                    <a:cubicBezTo>
                      <a:pt x="123" y="55"/>
                      <a:pt x="234" y="122"/>
                      <a:pt x="357" y="200"/>
                    </a:cubicBezTo>
                    <a:cubicBezTo>
                      <a:pt x="412" y="233"/>
                      <a:pt x="468" y="278"/>
                      <a:pt x="512" y="312"/>
                    </a:cubicBezTo>
                    <a:cubicBezTo>
                      <a:pt x="568" y="356"/>
                      <a:pt x="646" y="467"/>
                      <a:pt x="657" y="523"/>
                    </a:cubicBezTo>
                    <a:lnTo>
                      <a:pt x="690" y="456"/>
                    </a:lnTo>
                    <a:cubicBezTo>
                      <a:pt x="679" y="378"/>
                      <a:pt x="601" y="322"/>
                      <a:pt x="545" y="278"/>
                    </a:cubicBezTo>
                    <a:cubicBezTo>
                      <a:pt x="479" y="245"/>
                      <a:pt x="423" y="211"/>
                      <a:pt x="367" y="178"/>
                    </a:cubicBezTo>
                    <a:cubicBezTo>
                      <a:pt x="246" y="100"/>
                      <a:pt x="123"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18"/>
              <p:cNvSpPr/>
              <p:nvPr/>
            </p:nvSpPr>
            <p:spPr>
              <a:xfrm>
                <a:off x="4345651" y="1767241"/>
                <a:ext cx="16711" cy="25642"/>
              </a:xfrm>
              <a:custGeom>
                <a:avLst/>
                <a:gdLst/>
                <a:ahLst/>
                <a:cxnLst/>
                <a:rect l="l" t="t" r="r" b="b"/>
                <a:pathLst>
                  <a:path w="479" h="735" extrusionOk="0">
                    <a:moveTo>
                      <a:pt x="479" y="0"/>
                    </a:moveTo>
                    <a:lnTo>
                      <a:pt x="479" y="0"/>
                    </a:lnTo>
                    <a:cubicBezTo>
                      <a:pt x="256" y="178"/>
                      <a:pt x="101" y="368"/>
                      <a:pt x="1" y="635"/>
                    </a:cubicBezTo>
                    <a:lnTo>
                      <a:pt x="45" y="735"/>
                    </a:lnTo>
                    <a:cubicBezTo>
                      <a:pt x="112" y="468"/>
                      <a:pt x="268" y="190"/>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18"/>
              <p:cNvSpPr/>
              <p:nvPr/>
            </p:nvSpPr>
            <p:spPr>
              <a:xfrm>
                <a:off x="4346454" y="1780080"/>
                <a:ext cx="15909" cy="23654"/>
              </a:xfrm>
              <a:custGeom>
                <a:avLst/>
                <a:gdLst/>
                <a:ahLst/>
                <a:cxnLst/>
                <a:rect l="l" t="t" r="r" b="b"/>
                <a:pathLst>
                  <a:path w="456" h="678" extrusionOk="0">
                    <a:moveTo>
                      <a:pt x="456" y="0"/>
                    </a:moveTo>
                    <a:cubicBezTo>
                      <a:pt x="400" y="134"/>
                      <a:pt x="334" y="255"/>
                      <a:pt x="267" y="378"/>
                    </a:cubicBezTo>
                    <a:cubicBezTo>
                      <a:pt x="233" y="433"/>
                      <a:pt x="200" y="500"/>
                      <a:pt x="167" y="556"/>
                    </a:cubicBezTo>
                    <a:cubicBezTo>
                      <a:pt x="122" y="611"/>
                      <a:pt x="67" y="623"/>
                      <a:pt x="0" y="633"/>
                    </a:cubicBezTo>
                    <a:lnTo>
                      <a:pt x="0" y="678"/>
                    </a:lnTo>
                    <a:cubicBezTo>
                      <a:pt x="33" y="678"/>
                      <a:pt x="78" y="667"/>
                      <a:pt x="111" y="656"/>
                    </a:cubicBezTo>
                    <a:cubicBezTo>
                      <a:pt x="144" y="645"/>
                      <a:pt x="178" y="611"/>
                      <a:pt x="200" y="578"/>
                    </a:cubicBezTo>
                    <a:cubicBezTo>
                      <a:pt x="233" y="512"/>
                      <a:pt x="267" y="456"/>
                      <a:pt x="289" y="389"/>
                    </a:cubicBezTo>
                    <a:cubicBezTo>
                      <a:pt x="356" y="267"/>
                      <a:pt x="401" y="134"/>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18"/>
              <p:cNvSpPr/>
              <p:nvPr/>
            </p:nvSpPr>
            <p:spPr>
              <a:xfrm>
                <a:off x="4384482" y="1681207"/>
                <a:ext cx="74903" cy="82997"/>
              </a:xfrm>
              <a:custGeom>
                <a:avLst/>
                <a:gdLst/>
                <a:ahLst/>
                <a:cxnLst/>
                <a:rect l="l" t="t" r="r" b="b"/>
                <a:pathLst>
                  <a:path w="2147" h="2379" extrusionOk="0">
                    <a:moveTo>
                      <a:pt x="1363" y="0"/>
                    </a:moveTo>
                    <a:cubicBezTo>
                      <a:pt x="1336" y="0"/>
                      <a:pt x="1308" y="3"/>
                      <a:pt x="1279" y="9"/>
                    </a:cubicBezTo>
                    <a:cubicBezTo>
                      <a:pt x="801" y="120"/>
                      <a:pt x="322" y="665"/>
                      <a:pt x="167" y="1321"/>
                    </a:cubicBezTo>
                    <a:cubicBezTo>
                      <a:pt x="0" y="1977"/>
                      <a:pt x="245" y="2345"/>
                      <a:pt x="245" y="2345"/>
                    </a:cubicBezTo>
                    <a:cubicBezTo>
                      <a:pt x="245" y="2345"/>
                      <a:pt x="322" y="2367"/>
                      <a:pt x="611" y="2378"/>
                    </a:cubicBezTo>
                    <a:cubicBezTo>
                      <a:pt x="620" y="2378"/>
                      <a:pt x="629" y="2378"/>
                      <a:pt x="639" y="2378"/>
                    </a:cubicBezTo>
                    <a:cubicBezTo>
                      <a:pt x="938" y="2378"/>
                      <a:pt x="1522" y="2202"/>
                      <a:pt x="1824" y="1922"/>
                    </a:cubicBezTo>
                    <a:cubicBezTo>
                      <a:pt x="2146" y="1643"/>
                      <a:pt x="2080" y="1065"/>
                      <a:pt x="2035" y="876"/>
                    </a:cubicBezTo>
                    <a:cubicBezTo>
                      <a:pt x="2004" y="698"/>
                      <a:pt x="1786" y="0"/>
                      <a:pt x="136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18"/>
              <p:cNvSpPr/>
              <p:nvPr/>
            </p:nvSpPr>
            <p:spPr>
              <a:xfrm>
                <a:off x="4388355" y="1681172"/>
                <a:ext cx="62902" cy="61681"/>
              </a:xfrm>
              <a:custGeom>
                <a:avLst/>
                <a:gdLst/>
                <a:ahLst/>
                <a:cxnLst/>
                <a:rect l="l" t="t" r="r" b="b"/>
                <a:pathLst>
                  <a:path w="1803" h="1768" extrusionOk="0">
                    <a:moveTo>
                      <a:pt x="1257" y="0"/>
                    </a:moveTo>
                    <a:cubicBezTo>
                      <a:pt x="1228" y="0"/>
                      <a:pt x="1198" y="3"/>
                      <a:pt x="1168" y="10"/>
                    </a:cubicBezTo>
                    <a:cubicBezTo>
                      <a:pt x="690" y="121"/>
                      <a:pt x="211" y="666"/>
                      <a:pt x="56" y="1322"/>
                    </a:cubicBezTo>
                    <a:cubicBezTo>
                      <a:pt x="11" y="1489"/>
                      <a:pt x="0" y="1634"/>
                      <a:pt x="0" y="1767"/>
                    </a:cubicBezTo>
                    <a:cubicBezTo>
                      <a:pt x="11" y="1767"/>
                      <a:pt x="23" y="1756"/>
                      <a:pt x="45" y="1756"/>
                    </a:cubicBezTo>
                    <a:cubicBezTo>
                      <a:pt x="167" y="1701"/>
                      <a:pt x="278" y="1589"/>
                      <a:pt x="367" y="1489"/>
                    </a:cubicBezTo>
                    <a:cubicBezTo>
                      <a:pt x="567" y="1278"/>
                      <a:pt x="745" y="1033"/>
                      <a:pt x="990" y="888"/>
                    </a:cubicBezTo>
                    <a:cubicBezTo>
                      <a:pt x="1135" y="811"/>
                      <a:pt x="1279" y="788"/>
                      <a:pt x="1424" y="744"/>
                    </a:cubicBezTo>
                    <a:cubicBezTo>
                      <a:pt x="1568" y="710"/>
                      <a:pt x="1679" y="643"/>
                      <a:pt x="1780" y="532"/>
                    </a:cubicBezTo>
                    <a:cubicBezTo>
                      <a:pt x="1791" y="522"/>
                      <a:pt x="1802" y="522"/>
                      <a:pt x="1802" y="510"/>
                    </a:cubicBezTo>
                    <a:cubicBezTo>
                      <a:pt x="1691" y="260"/>
                      <a:pt x="1518" y="0"/>
                      <a:pt x="12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18"/>
              <p:cNvSpPr/>
              <p:nvPr/>
            </p:nvSpPr>
            <p:spPr>
              <a:xfrm>
                <a:off x="4392995" y="1718747"/>
                <a:ext cx="7396" cy="34957"/>
              </a:xfrm>
              <a:custGeom>
                <a:avLst/>
                <a:gdLst/>
                <a:ahLst/>
                <a:cxnLst/>
                <a:rect l="l" t="t" r="r" b="b"/>
                <a:pathLst>
                  <a:path w="212" h="1002" extrusionOk="0">
                    <a:moveTo>
                      <a:pt x="212" y="1"/>
                    </a:moveTo>
                    <a:cubicBezTo>
                      <a:pt x="34" y="290"/>
                      <a:pt x="1" y="679"/>
                      <a:pt x="145" y="1002"/>
                    </a:cubicBezTo>
                    <a:lnTo>
                      <a:pt x="201" y="979"/>
                    </a:lnTo>
                    <a:cubicBezTo>
                      <a:pt x="45" y="679"/>
                      <a:pt x="45" y="301"/>
                      <a:pt x="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18"/>
              <p:cNvSpPr/>
              <p:nvPr/>
            </p:nvSpPr>
            <p:spPr>
              <a:xfrm>
                <a:off x="4406985" y="1701686"/>
                <a:ext cx="3140" cy="36876"/>
              </a:xfrm>
              <a:custGeom>
                <a:avLst/>
                <a:gdLst/>
                <a:ahLst/>
                <a:cxnLst/>
                <a:rect l="l" t="t" r="r" b="b"/>
                <a:pathLst>
                  <a:path w="90" h="1057" extrusionOk="0">
                    <a:moveTo>
                      <a:pt x="89" y="0"/>
                    </a:moveTo>
                    <a:lnTo>
                      <a:pt x="89" y="0"/>
                    </a:lnTo>
                    <a:cubicBezTo>
                      <a:pt x="11" y="55"/>
                      <a:pt x="0" y="167"/>
                      <a:pt x="11" y="256"/>
                    </a:cubicBezTo>
                    <a:cubicBezTo>
                      <a:pt x="22" y="345"/>
                      <a:pt x="33" y="434"/>
                      <a:pt x="33" y="523"/>
                    </a:cubicBezTo>
                    <a:cubicBezTo>
                      <a:pt x="45" y="701"/>
                      <a:pt x="45" y="878"/>
                      <a:pt x="11" y="1056"/>
                    </a:cubicBezTo>
                    <a:lnTo>
                      <a:pt x="67" y="990"/>
                    </a:lnTo>
                    <a:cubicBezTo>
                      <a:pt x="89" y="812"/>
                      <a:pt x="89" y="701"/>
                      <a:pt x="67" y="523"/>
                    </a:cubicBezTo>
                    <a:cubicBezTo>
                      <a:pt x="55" y="434"/>
                      <a:pt x="45" y="345"/>
                      <a:pt x="22" y="256"/>
                    </a:cubicBezTo>
                    <a:cubicBezTo>
                      <a:pt x="11" y="167"/>
                      <a:pt x="22" y="67"/>
                      <a:pt x="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18"/>
              <p:cNvSpPr/>
              <p:nvPr/>
            </p:nvSpPr>
            <p:spPr>
              <a:xfrm>
                <a:off x="4418987" y="1689650"/>
                <a:ext cx="4326" cy="28364"/>
              </a:xfrm>
              <a:custGeom>
                <a:avLst/>
                <a:gdLst/>
                <a:ahLst/>
                <a:cxnLst/>
                <a:rect l="l" t="t" r="r" b="b"/>
                <a:pathLst>
                  <a:path w="124" h="813" extrusionOk="0">
                    <a:moveTo>
                      <a:pt x="67" y="0"/>
                    </a:moveTo>
                    <a:cubicBezTo>
                      <a:pt x="34" y="56"/>
                      <a:pt x="12" y="134"/>
                      <a:pt x="12" y="200"/>
                    </a:cubicBezTo>
                    <a:cubicBezTo>
                      <a:pt x="1" y="267"/>
                      <a:pt x="12" y="345"/>
                      <a:pt x="23" y="412"/>
                    </a:cubicBezTo>
                    <a:cubicBezTo>
                      <a:pt x="34" y="545"/>
                      <a:pt x="67" y="690"/>
                      <a:pt x="45" y="812"/>
                    </a:cubicBezTo>
                    <a:lnTo>
                      <a:pt x="101" y="790"/>
                    </a:lnTo>
                    <a:cubicBezTo>
                      <a:pt x="123" y="645"/>
                      <a:pt x="67" y="534"/>
                      <a:pt x="45" y="400"/>
                    </a:cubicBezTo>
                    <a:cubicBezTo>
                      <a:pt x="34" y="334"/>
                      <a:pt x="23" y="267"/>
                      <a:pt x="23" y="200"/>
                    </a:cubicBezTo>
                    <a:cubicBezTo>
                      <a:pt x="23" y="134"/>
                      <a:pt x="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18"/>
              <p:cNvSpPr/>
              <p:nvPr/>
            </p:nvSpPr>
            <p:spPr>
              <a:xfrm>
                <a:off x="4416649" y="1704024"/>
                <a:ext cx="29933" cy="20584"/>
              </a:xfrm>
              <a:custGeom>
                <a:avLst/>
                <a:gdLst/>
                <a:ahLst/>
                <a:cxnLst/>
                <a:rect l="l" t="t" r="r" b="b"/>
                <a:pathLst>
                  <a:path w="858" h="590" extrusionOk="0">
                    <a:moveTo>
                      <a:pt x="858" y="0"/>
                    </a:moveTo>
                    <a:lnTo>
                      <a:pt x="858" y="0"/>
                    </a:lnTo>
                    <a:cubicBezTo>
                      <a:pt x="702" y="55"/>
                      <a:pt x="568" y="133"/>
                      <a:pt x="446" y="245"/>
                    </a:cubicBezTo>
                    <a:cubicBezTo>
                      <a:pt x="379" y="289"/>
                      <a:pt x="324" y="356"/>
                      <a:pt x="268" y="400"/>
                    </a:cubicBezTo>
                    <a:cubicBezTo>
                      <a:pt x="201" y="456"/>
                      <a:pt x="146" y="489"/>
                      <a:pt x="79" y="489"/>
                    </a:cubicBezTo>
                    <a:lnTo>
                      <a:pt x="1" y="589"/>
                    </a:lnTo>
                    <a:cubicBezTo>
                      <a:pt x="101" y="578"/>
                      <a:pt x="246" y="500"/>
                      <a:pt x="302" y="445"/>
                    </a:cubicBezTo>
                    <a:cubicBezTo>
                      <a:pt x="357" y="389"/>
                      <a:pt x="413" y="322"/>
                      <a:pt x="468" y="267"/>
                    </a:cubicBezTo>
                    <a:cubicBezTo>
                      <a:pt x="579" y="156"/>
                      <a:pt x="713" y="67"/>
                      <a:pt x="85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18"/>
              <p:cNvSpPr/>
              <p:nvPr/>
            </p:nvSpPr>
            <p:spPr>
              <a:xfrm>
                <a:off x="4402694" y="1721468"/>
                <a:ext cx="42353" cy="25921"/>
              </a:xfrm>
              <a:custGeom>
                <a:avLst/>
                <a:gdLst/>
                <a:ahLst/>
                <a:cxnLst/>
                <a:rect l="l" t="t" r="r" b="b"/>
                <a:pathLst>
                  <a:path w="1214" h="743" extrusionOk="0">
                    <a:moveTo>
                      <a:pt x="1213" y="0"/>
                    </a:moveTo>
                    <a:lnTo>
                      <a:pt x="623" y="412"/>
                    </a:lnTo>
                    <a:lnTo>
                      <a:pt x="323" y="612"/>
                    </a:lnTo>
                    <a:cubicBezTo>
                      <a:pt x="267" y="645"/>
                      <a:pt x="212" y="667"/>
                      <a:pt x="168" y="667"/>
                    </a:cubicBezTo>
                    <a:cubicBezTo>
                      <a:pt x="156" y="671"/>
                      <a:pt x="146" y="673"/>
                      <a:pt x="137" y="673"/>
                    </a:cubicBezTo>
                    <a:cubicBezTo>
                      <a:pt x="119" y="673"/>
                      <a:pt x="104" y="667"/>
                      <a:pt x="89" y="667"/>
                    </a:cubicBezTo>
                    <a:cubicBezTo>
                      <a:pt x="79" y="657"/>
                      <a:pt x="67" y="657"/>
                      <a:pt x="45" y="645"/>
                    </a:cubicBezTo>
                    <a:lnTo>
                      <a:pt x="12" y="645"/>
                    </a:lnTo>
                    <a:cubicBezTo>
                      <a:pt x="9" y="642"/>
                      <a:pt x="7" y="641"/>
                      <a:pt x="7" y="641"/>
                    </a:cubicBezTo>
                    <a:lnTo>
                      <a:pt x="7" y="641"/>
                    </a:lnTo>
                    <a:cubicBezTo>
                      <a:pt x="5" y="641"/>
                      <a:pt x="9" y="651"/>
                      <a:pt x="0" y="667"/>
                    </a:cubicBezTo>
                    <a:lnTo>
                      <a:pt x="12" y="712"/>
                    </a:lnTo>
                    <a:cubicBezTo>
                      <a:pt x="12" y="712"/>
                      <a:pt x="56" y="734"/>
                      <a:pt x="67" y="734"/>
                    </a:cubicBezTo>
                    <a:cubicBezTo>
                      <a:pt x="84" y="740"/>
                      <a:pt x="101" y="743"/>
                      <a:pt x="117" y="743"/>
                    </a:cubicBezTo>
                    <a:cubicBezTo>
                      <a:pt x="134" y="743"/>
                      <a:pt x="151" y="740"/>
                      <a:pt x="168" y="734"/>
                    </a:cubicBezTo>
                    <a:cubicBezTo>
                      <a:pt x="245" y="734"/>
                      <a:pt x="301" y="701"/>
                      <a:pt x="346" y="667"/>
                    </a:cubicBezTo>
                    <a:cubicBezTo>
                      <a:pt x="445" y="590"/>
                      <a:pt x="546" y="512"/>
                      <a:pt x="646" y="445"/>
                    </a:cubicBezTo>
                    <a:lnTo>
                      <a:pt x="121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18"/>
              <p:cNvSpPr/>
              <p:nvPr/>
            </p:nvSpPr>
            <p:spPr>
              <a:xfrm>
                <a:off x="4395333" y="1742820"/>
                <a:ext cx="39214" cy="17095"/>
              </a:xfrm>
              <a:custGeom>
                <a:avLst/>
                <a:gdLst/>
                <a:ahLst/>
                <a:cxnLst/>
                <a:rect l="l" t="t" r="r" b="b"/>
                <a:pathLst>
                  <a:path w="1124" h="490" extrusionOk="0">
                    <a:moveTo>
                      <a:pt x="1123" y="0"/>
                    </a:moveTo>
                    <a:lnTo>
                      <a:pt x="1123" y="0"/>
                    </a:lnTo>
                    <a:cubicBezTo>
                      <a:pt x="968" y="144"/>
                      <a:pt x="790" y="245"/>
                      <a:pt x="601" y="322"/>
                    </a:cubicBezTo>
                    <a:cubicBezTo>
                      <a:pt x="501" y="367"/>
                      <a:pt x="401" y="401"/>
                      <a:pt x="300" y="434"/>
                    </a:cubicBezTo>
                    <a:cubicBezTo>
                      <a:pt x="266" y="442"/>
                      <a:pt x="230" y="446"/>
                      <a:pt x="193" y="446"/>
                    </a:cubicBezTo>
                    <a:cubicBezTo>
                      <a:pt x="134" y="446"/>
                      <a:pt x="73" y="437"/>
                      <a:pt x="11" y="423"/>
                    </a:cubicBezTo>
                    <a:lnTo>
                      <a:pt x="1" y="467"/>
                    </a:lnTo>
                    <a:cubicBezTo>
                      <a:pt x="45" y="478"/>
                      <a:pt x="100" y="490"/>
                      <a:pt x="156" y="490"/>
                    </a:cubicBezTo>
                    <a:cubicBezTo>
                      <a:pt x="211" y="490"/>
                      <a:pt x="267" y="478"/>
                      <a:pt x="312" y="467"/>
                    </a:cubicBezTo>
                    <a:cubicBezTo>
                      <a:pt x="423" y="434"/>
                      <a:pt x="512" y="389"/>
                      <a:pt x="612" y="345"/>
                    </a:cubicBezTo>
                    <a:cubicBezTo>
                      <a:pt x="790" y="256"/>
                      <a:pt x="979" y="144"/>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18"/>
              <p:cNvSpPr/>
              <p:nvPr/>
            </p:nvSpPr>
            <p:spPr>
              <a:xfrm>
                <a:off x="4289028" y="1929786"/>
                <a:ext cx="83416" cy="59065"/>
              </a:xfrm>
              <a:custGeom>
                <a:avLst/>
                <a:gdLst/>
                <a:ahLst/>
                <a:cxnLst/>
                <a:rect l="l" t="t" r="r" b="b"/>
                <a:pathLst>
                  <a:path w="2391" h="1693" extrusionOk="0">
                    <a:moveTo>
                      <a:pt x="1404" y="1"/>
                    </a:moveTo>
                    <a:cubicBezTo>
                      <a:pt x="1245" y="1"/>
                      <a:pt x="1085" y="14"/>
                      <a:pt x="945" y="47"/>
                    </a:cubicBezTo>
                    <a:cubicBezTo>
                      <a:pt x="456" y="146"/>
                      <a:pt x="200" y="346"/>
                      <a:pt x="144" y="413"/>
                    </a:cubicBezTo>
                    <a:cubicBezTo>
                      <a:pt x="89" y="469"/>
                      <a:pt x="67" y="536"/>
                      <a:pt x="67" y="536"/>
                    </a:cubicBezTo>
                    <a:cubicBezTo>
                      <a:pt x="67" y="536"/>
                      <a:pt x="0" y="692"/>
                      <a:pt x="134" y="1070"/>
                    </a:cubicBezTo>
                    <a:cubicBezTo>
                      <a:pt x="263" y="1399"/>
                      <a:pt x="617" y="1693"/>
                      <a:pt x="1034" y="1693"/>
                    </a:cubicBezTo>
                    <a:cubicBezTo>
                      <a:pt x="1082" y="1693"/>
                      <a:pt x="1130" y="1689"/>
                      <a:pt x="1179" y="1681"/>
                    </a:cubicBezTo>
                    <a:cubicBezTo>
                      <a:pt x="1657" y="1614"/>
                      <a:pt x="2047" y="1315"/>
                      <a:pt x="2224" y="892"/>
                    </a:cubicBezTo>
                    <a:cubicBezTo>
                      <a:pt x="2391" y="469"/>
                      <a:pt x="2324" y="269"/>
                      <a:pt x="2235" y="158"/>
                    </a:cubicBezTo>
                    <a:cubicBezTo>
                      <a:pt x="2165" y="79"/>
                      <a:pt x="1788" y="1"/>
                      <a:pt x="14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18"/>
              <p:cNvSpPr/>
              <p:nvPr/>
            </p:nvSpPr>
            <p:spPr>
              <a:xfrm>
                <a:off x="4314217" y="1929786"/>
                <a:ext cx="57878" cy="27247"/>
              </a:xfrm>
              <a:custGeom>
                <a:avLst/>
                <a:gdLst/>
                <a:ahLst/>
                <a:cxnLst/>
                <a:rect l="l" t="t" r="r" b="b"/>
                <a:pathLst>
                  <a:path w="1659" h="781" extrusionOk="0">
                    <a:moveTo>
                      <a:pt x="682" y="1"/>
                    </a:moveTo>
                    <a:cubicBezTo>
                      <a:pt x="523" y="1"/>
                      <a:pt x="363" y="14"/>
                      <a:pt x="223" y="47"/>
                    </a:cubicBezTo>
                    <a:cubicBezTo>
                      <a:pt x="146" y="57"/>
                      <a:pt x="67" y="80"/>
                      <a:pt x="1" y="102"/>
                    </a:cubicBezTo>
                    <a:cubicBezTo>
                      <a:pt x="279" y="403"/>
                      <a:pt x="635" y="613"/>
                      <a:pt x="1035" y="714"/>
                    </a:cubicBezTo>
                    <a:cubicBezTo>
                      <a:pt x="1202" y="758"/>
                      <a:pt x="1369" y="781"/>
                      <a:pt x="1535" y="781"/>
                    </a:cubicBezTo>
                    <a:cubicBezTo>
                      <a:pt x="1658" y="435"/>
                      <a:pt x="1602" y="257"/>
                      <a:pt x="1513" y="158"/>
                    </a:cubicBezTo>
                    <a:cubicBezTo>
                      <a:pt x="1443" y="79"/>
                      <a:pt x="1066" y="1"/>
                      <a:pt x="68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18"/>
              <p:cNvSpPr/>
              <p:nvPr/>
            </p:nvSpPr>
            <p:spPr>
              <a:xfrm>
                <a:off x="4291330" y="1948451"/>
                <a:ext cx="22537" cy="30317"/>
              </a:xfrm>
              <a:custGeom>
                <a:avLst/>
                <a:gdLst/>
                <a:ahLst/>
                <a:cxnLst/>
                <a:rect l="l" t="t" r="r" b="b"/>
                <a:pathLst>
                  <a:path w="646" h="869" extrusionOk="0">
                    <a:moveTo>
                      <a:pt x="78" y="1"/>
                    </a:moveTo>
                    <a:lnTo>
                      <a:pt x="1" y="12"/>
                    </a:lnTo>
                    <a:cubicBezTo>
                      <a:pt x="56" y="78"/>
                      <a:pt x="134" y="179"/>
                      <a:pt x="179" y="256"/>
                    </a:cubicBezTo>
                    <a:cubicBezTo>
                      <a:pt x="223" y="323"/>
                      <a:pt x="256" y="412"/>
                      <a:pt x="290" y="490"/>
                    </a:cubicBezTo>
                    <a:cubicBezTo>
                      <a:pt x="334" y="568"/>
                      <a:pt x="367" y="646"/>
                      <a:pt x="434" y="713"/>
                    </a:cubicBezTo>
                    <a:cubicBezTo>
                      <a:pt x="490" y="790"/>
                      <a:pt x="557" y="846"/>
                      <a:pt x="646" y="869"/>
                    </a:cubicBezTo>
                    <a:cubicBezTo>
                      <a:pt x="557" y="835"/>
                      <a:pt x="490" y="780"/>
                      <a:pt x="446" y="713"/>
                    </a:cubicBezTo>
                    <a:cubicBezTo>
                      <a:pt x="390" y="635"/>
                      <a:pt x="345" y="557"/>
                      <a:pt x="312" y="479"/>
                    </a:cubicBezTo>
                    <a:cubicBezTo>
                      <a:pt x="278" y="401"/>
                      <a:pt x="256" y="312"/>
                      <a:pt x="212" y="234"/>
                    </a:cubicBezTo>
                    <a:cubicBezTo>
                      <a:pt x="179" y="157"/>
                      <a:pt x="134" y="78"/>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18"/>
              <p:cNvSpPr/>
              <p:nvPr/>
            </p:nvSpPr>
            <p:spPr>
              <a:xfrm>
                <a:off x="4302564" y="1948451"/>
                <a:ext cx="29550" cy="29550"/>
              </a:xfrm>
              <a:custGeom>
                <a:avLst/>
                <a:gdLst/>
                <a:ahLst/>
                <a:cxnLst/>
                <a:rect l="l" t="t" r="r" b="b"/>
                <a:pathLst>
                  <a:path w="847" h="847" extrusionOk="0">
                    <a:moveTo>
                      <a:pt x="112" y="1"/>
                    </a:moveTo>
                    <a:lnTo>
                      <a:pt x="1" y="12"/>
                    </a:lnTo>
                    <a:cubicBezTo>
                      <a:pt x="68" y="56"/>
                      <a:pt x="201" y="157"/>
                      <a:pt x="257" y="234"/>
                    </a:cubicBezTo>
                    <a:lnTo>
                      <a:pt x="424" y="468"/>
                    </a:lnTo>
                    <a:cubicBezTo>
                      <a:pt x="468" y="546"/>
                      <a:pt x="535" y="624"/>
                      <a:pt x="601" y="691"/>
                    </a:cubicBezTo>
                    <a:cubicBezTo>
                      <a:pt x="668" y="757"/>
                      <a:pt x="747" y="812"/>
                      <a:pt x="846" y="846"/>
                    </a:cubicBezTo>
                    <a:cubicBezTo>
                      <a:pt x="747" y="812"/>
                      <a:pt x="680" y="746"/>
                      <a:pt x="613" y="679"/>
                    </a:cubicBezTo>
                    <a:cubicBezTo>
                      <a:pt x="546" y="612"/>
                      <a:pt x="502" y="535"/>
                      <a:pt x="457" y="446"/>
                    </a:cubicBezTo>
                    <a:cubicBezTo>
                      <a:pt x="401" y="368"/>
                      <a:pt x="357" y="279"/>
                      <a:pt x="302" y="201"/>
                    </a:cubicBezTo>
                    <a:cubicBezTo>
                      <a:pt x="246" y="123"/>
                      <a:pt x="201" y="56"/>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18"/>
              <p:cNvSpPr/>
              <p:nvPr/>
            </p:nvSpPr>
            <p:spPr>
              <a:xfrm>
                <a:off x="4323532" y="1950021"/>
                <a:ext cx="29166" cy="19049"/>
              </a:xfrm>
              <a:custGeom>
                <a:avLst/>
                <a:gdLst/>
                <a:ahLst/>
                <a:cxnLst/>
                <a:rect l="l" t="t" r="r" b="b"/>
                <a:pathLst>
                  <a:path w="836" h="546" extrusionOk="0">
                    <a:moveTo>
                      <a:pt x="0" y="0"/>
                    </a:moveTo>
                    <a:cubicBezTo>
                      <a:pt x="123" y="100"/>
                      <a:pt x="257" y="256"/>
                      <a:pt x="390" y="367"/>
                    </a:cubicBezTo>
                    <a:cubicBezTo>
                      <a:pt x="512" y="468"/>
                      <a:pt x="668" y="545"/>
                      <a:pt x="835" y="545"/>
                    </a:cubicBezTo>
                    <a:cubicBezTo>
                      <a:pt x="668" y="534"/>
                      <a:pt x="524" y="445"/>
                      <a:pt x="412" y="334"/>
                    </a:cubicBezTo>
                    <a:cubicBezTo>
                      <a:pt x="301" y="223"/>
                      <a:pt x="235" y="122"/>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18"/>
              <p:cNvSpPr/>
              <p:nvPr/>
            </p:nvSpPr>
            <p:spPr>
              <a:xfrm>
                <a:off x="4296354" y="1936834"/>
                <a:ext cx="27212" cy="12455"/>
              </a:xfrm>
              <a:custGeom>
                <a:avLst/>
                <a:gdLst/>
                <a:ahLst/>
                <a:cxnLst/>
                <a:rect l="l" t="t" r="r" b="b"/>
                <a:pathLst>
                  <a:path w="780" h="357" extrusionOk="0">
                    <a:moveTo>
                      <a:pt x="779" y="0"/>
                    </a:moveTo>
                    <a:cubicBezTo>
                      <a:pt x="502" y="33"/>
                      <a:pt x="223" y="144"/>
                      <a:pt x="1" y="312"/>
                    </a:cubicBezTo>
                    <a:lnTo>
                      <a:pt x="35" y="356"/>
                    </a:lnTo>
                    <a:cubicBezTo>
                      <a:pt x="246" y="178"/>
                      <a:pt x="502" y="55"/>
                      <a:pt x="7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18"/>
              <p:cNvSpPr/>
              <p:nvPr/>
            </p:nvSpPr>
            <p:spPr>
              <a:xfrm>
                <a:off x="4313833" y="1933729"/>
                <a:ext cx="36911" cy="15909"/>
              </a:xfrm>
              <a:custGeom>
                <a:avLst/>
                <a:gdLst/>
                <a:ahLst/>
                <a:cxnLst/>
                <a:rect l="l" t="t" r="r" b="b"/>
                <a:pathLst>
                  <a:path w="1058" h="456" extrusionOk="0">
                    <a:moveTo>
                      <a:pt x="1057" y="0"/>
                    </a:moveTo>
                    <a:cubicBezTo>
                      <a:pt x="690" y="78"/>
                      <a:pt x="335" y="211"/>
                      <a:pt x="1" y="411"/>
                    </a:cubicBezTo>
                    <a:lnTo>
                      <a:pt x="78" y="456"/>
                    </a:lnTo>
                    <a:cubicBezTo>
                      <a:pt x="390" y="233"/>
                      <a:pt x="701" y="100"/>
                      <a:pt x="10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18"/>
              <p:cNvSpPr/>
              <p:nvPr/>
            </p:nvSpPr>
            <p:spPr>
              <a:xfrm>
                <a:off x="4328975" y="1945765"/>
                <a:ext cx="32620" cy="5826"/>
              </a:xfrm>
              <a:custGeom>
                <a:avLst/>
                <a:gdLst/>
                <a:ahLst/>
                <a:cxnLst/>
                <a:rect l="l" t="t" r="r" b="b"/>
                <a:pathLst>
                  <a:path w="935" h="167" extrusionOk="0">
                    <a:moveTo>
                      <a:pt x="732" y="0"/>
                    </a:moveTo>
                    <a:cubicBezTo>
                      <a:pt x="485" y="0"/>
                      <a:pt x="236" y="48"/>
                      <a:pt x="0" y="145"/>
                    </a:cubicBezTo>
                    <a:lnTo>
                      <a:pt x="12" y="167"/>
                    </a:lnTo>
                    <a:cubicBezTo>
                      <a:pt x="256" y="49"/>
                      <a:pt x="544" y="9"/>
                      <a:pt x="822" y="9"/>
                    </a:cubicBezTo>
                    <a:cubicBezTo>
                      <a:pt x="860" y="9"/>
                      <a:pt x="897" y="10"/>
                      <a:pt x="934" y="11"/>
                    </a:cubicBezTo>
                    <a:cubicBezTo>
                      <a:pt x="867" y="4"/>
                      <a:pt x="799" y="0"/>
                      <a:pt x="73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18"/>
              <p:cNvSpPr/>
              <p:nvPr/>
            </p:nvSpPr>
            <p:spPr>
              <a:xfrm>
                <a:off x="4197794" y="1870650"/>
                <a:ext cx="53238" cy="80625"/>
              </a:xfrm>
              <a:custGeom>
                <a:avLst/>
                <a:gdLst/>
                <a:ahLst/>
                <a:cxnLst/>
                <a:rect l="l" t="t" r="r" b="b"/>
                <a:pathLst>
                  <a:path w="1526" h="2311" extrusionOk="0">
                    <a:moveTo>
                      <a:pt x="935" y="0"/>
                    </a:moveTo>
                    <a:cubicBezTo>
                      <a:pt x="487" y="0"/>
                      <a:pt x="131" y="455"/>
                      <a:pt x="79" y="685"/>
                    </a:cubicBezTo>
                    <a:cubicBezTo>
                      <a:pt x="23" y="919"/>
                      <a:pt x="1" y="1396"/>
                      <a:pt x="312" y="1908"/>
                    </a:cubicBezTo>
                    <a:cubicBezTo>
                      <a:pt x="516" y="2255"/>
                      <a:pt x="658" y="2310"/>
                      <a:pt x="729" y="2310"/>
                    </a:cubicBezTo>
                    <a:cubicBezTo>
                      <a:pt x="762" y="2310"/>
                      <a:pt x="779" y="2298"/>
                      <a:pt x="779" y="2298"/>
                    </a:cubicBezTo>
                    <a:lnTo>
                      <a:pt x="791" y="2231"/>
                    </a:lnTo>
                    <a:cubicBezTo>
                      <a:pt x="791" y="2231"/>
                      <a:pt x="1002" y="2197"/>
                      <a:pt x="1147" y="2019"/>
                    </a:cubicBezTo>
                    <a:cubicBezTo>
                      <a:pt x="1291" y="1853"/>
                      <a:pt x="1336" y="1708"/>
                      <a:pt x="1425" y="1330"/>
                    </a:cubicBezTo>
                    <a:cubicBezTo>
                      <a:pt x="1525" y="952"/>
                      <a:pt x="1525" y="84"/>
                      <a:pt x="1024" y="7"/>
                    </a:cubicBezTo>
                    <a:cubicBezTo>
                      <a:pt x="994" y="2"/>
                      <a:pt x="964" y="0"/>
                      <a:pt x="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18"/>
              <p:cNvSpPr/>
              <p:nvPr/>
            </p:nvSpPr>
            <p:spPr>
              <a:xfrm>
                <a:off x="4198213" y="1870650"/>
                <a:ext cx="37295" cy="60774"/>
              </a:xfrm>
              <a:custGeom>
                <a:avLst/>
                <a:gdLst/>
                <a:ahLst/>
                <a:cxnLst/>
                <a:rect l="l" t="t" r="r" b="b"/>
                <a:pathLst>
                  <a:path w="1069" h="1742" extrusionOk="0">
                    <a:moveTo>
                      <a:pt x="923" y="0"/>
                    </a:moveTo>
                    <a:cubicBezTo>
                      <a:pt x="475" y="0"/>
                      <a:pt x="119" y="455"/>
                      <a:pt x="67" y="685"/>
                    </a:cubicBezTo>
                    <a:cubicBezTo>
                      <a:pt x="23" y="896"/>
                      <a:pt x="0" y="1297"/>
                      <a:pt x="211" y="1742"/>
                    </a:cubicBezTo>
                    <a:cubicBezTo>
                      <a:pt x="300" y="1663"/>
                      <a:pt x="379" y="1564"/>
                      <a:pt x="445" y="1463"/>
                    </a:cubicBezTo>
                    <a:cubicBezTo>
                      <a:pt x="623" y="1230"/>
                      <a:pt x="757" y="963"/>
                      <a:pt x="856" y="685"/>
                    </a:cubicBezTo>
                    <a:cubicBezTo>
                      <a:pt x="901" y="551"/>
                      <a:pt x="945" y="407"/>
                      <a:pt x="990" y="262"/>
                    </a:cubicBezTo>
                    <a:cubicBezTo>
                      <a:pt x="1012" y="185"/>
                      <a:pt x="1034" y="96"/>
                      <a:pt x="1068" y="29"/>
                    </a:cubicBezTo>
                    <a:cubicBezTo>
                      <a:pt x="1057" y="17"/>
                      <a:pt x="1034" y="17"/>
                      <a:pt x="1012" y="7"/>
                    </a:cubicBezTo>
                    <a:cubicBezTo>
                      <a:pt x="982" y="2"/>
                      <a:pt x="952" y="0"/>
                      <a:pt x="9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18"/>
              <p:cNvSpPr/>
              <p:nvPr/>
            </p:nvSpPr>
            <p:spPr>
              <a:xfrm>
                <a:off x="4227694" y="1876302"/>
                <a:ext cx="9350" cy="26410"/>
              </a:xfrm>
              <a:custGeom>
                <a:avLst/>
                <a:gdLst/>
                <a:ahLst/>
                <a:cxnLst/>
                <a:rect l="l" t="t" r="r" b="b"/>
                <a:pathLst>
                  <a:path w="268" h="757" extrusionOk="0">
                    <a:moveTo>
                      <a:pt x="268" y="0"/>
                    </a:moveTo>
                    <a:lnTo>
                      <a:pt x="268" y="0"/>
                    </a:lnTo>
                    <a:cubicBezTo>
                      <a:pt x="212" y="245"/>
                      <a:pt x="123" y="467"/>
                      <a:pt x="1" y="678"/>
                    </a:cubicBezTo>
                    <a:lnTo>
                      <a:pt x="34" y="757"/>
                    </a:lnTo>
                    <a:cubicBezTo>
                      <a:pt x="145" y="523"/>
                      <a:pt x="223" y="245"/>
                      <a:pt x="2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18"/>
              <p:cNvSpPr/>
              <p:nvPr/>
            </p:nvSpPr>
            <p:spPr>
              <a:xfrm>
                <a:off x="4215657" y="1894130"/>
                <a:ext cx="13990" cy="17479"/>
              </a:xfrm>
              <a:custGeom>
                <a:avLst/>
                <a:gdLst/>
                <a:ahLst/>
                <a:cxnLst/>
                <a:rect l="l" t="t" r="r" b="b"/>
                <a:pathLst>
                  <a:path w="401" h="501" extrusionOk="0">
                    <a:moveTo>
                      <a:pt x="1" y="1"/>
                    </a:moveTo>
                    <a:lnTo>
                      <a:pt x="1" y="1"/>
                    </a:lnTo>
                    <a:cubicBezTo>
                      <a:pt x="79" y="78"/>
                      <a:pt x="168" y="145"/>
                      <a:pt x="235" y="223"/>
                    </a:cubicBezTo>
                    <a:cubicBezTo>
                      <a:pt x="267" y="256"/>
                      <a:pt x="301" y="301"/>
                      <a:pt x="324" y="345"/>
                    </a:cubicBezTo>
                    <a:cubicBezTo>
                      <a:pt x="346" y="390"/>
                      <a:pt x="356" y="446"/>
                      <a:pt x="368" y="501"/>
                    </a:cubicBezTo>
                    <a:lnTo>
                      <a:pt x="401" y="468"/>
                    </a:lnTo>
                    <a:cubicBezTo>
                      <a:pt x="390" y="412"/>
                      <a:pt x="390" y="379"/>
                      <a:pt x="356" y="335"/>
                    </a:cubicBezTo>
                    <a:cubicBezTo>
                      <a:pt x="334" y="279"/>
                      <a:pt x="301" y="234"/>
                      <a:pt x="257" y="201"/>
                    </a:cubicBezTo>
                    <a:cubicBezTo>
                      <a:pt x="178" y="123"/>
                      <a:pt x="90"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18"/>
              <p:cNvSpPr/>
              <p:nvPr/>
            </p:nvSpPr>
            <p:spPr>
              <a:xfrm>
                <a:off x="4228077" y="1895282"/>
                <a:ext cx="13641" cy="29166"/>
              </a:xfrm>
              <a:custGeom>
                <a:avLst/>
                <a:gdLst/>
                <a:ahLst/>
                <a:cxnLst/>
                <a:rect l="l" t="t" r="r" b="b"/>
                <a:pathLst>
                  <a:path w="391" h="836" extrusionOk="0">
                    <a:moveTo>
                      <a:pt x="390" y="1"/>
                    </a:moveTo>
                    <a:cubicBezTo>
                      <a:pt x="312" y="268"/>
                      <a:pt x="178" y="512"/>
                      <a:pt x="0" y="713"/>
                    </a:cubicBezTo>
                    <a:lnTo>
                      <a:pt x="34" y="835"/>
                    </a:lnTo>
                    <a:cubicBezTo>
                      <a:pt x="201" y="601"/>
                      <a:pt x="334" y="268"/>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18"/>
              <p:cNvSpPr/>
              <p:nvPr/>
            </p:nvSpPr>
            <p:spPr>
              <a:xfrm>
                <a:off x="4208680" y="1919355"/>
                <a:ext cx="18665" cy="19851"/>
              </a:xfrm>
              <a:custGeom>
                <a:avLst/>
                <a:gdLst/>
                <a:ahLst/>
                <a:cxnLst/>
                <a:rect l="l" t="t" r="r" b="b"/>
                <a:pathLst>
                  <a:path w="535" h="569" extrusionOk="0">
                    <a:moveTo>
                      <a:pt x="0" y="0"/>
                    </a:moveTo>
                    <a:cubicBezTo>
                      <a:pt x="89" y="101"/>
                      <a:pt x="201" y="168"/>
                      <a:pt x="290" y="257"/>
                    </a:cubicBezTo>
                    <a:cubicBezTo>
                      <a:pt x="390" y="334"/>
                      <a:pt x="457" y="445"/>
                      <a:pt x="490" y="568"/>
                    </a:cubicBezTo>
                    <a:lnTo>
                      <a:pt x="534" y="556"/>
                    </a:lnTo>
                    <a:cubicBezTo>
                      <a:pt x="501" y="423"/>
                      <a:pt x="412" y="312"/>
                      <a:pt x="312" y="234"/>
                    </a:cubicBezTo>
                    <a:cubicBezTo>
                      <a:pt x="212" y="145"/>
                      <a:pt x="101"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18"/>
              <p:cNvSpPr/>
              <p:nvPr/>
            </p:nvSpPr>
            <p:spPr>
              <a:xfrm>
                <a:off x="4227694" y="1909656"/>
                <a:ext cx="15944" cy="26794"/>
              </a:xfrm>
              <a:custGeom>
                <a:avLst/>
                <a:gdLst/>
                <a:ahLst/>
                <a:cxnLst/>
                <a:rect l="l" t="t" r="r" b="b"/>
                <a:pathLst>
                  <a:path w="457" h="768" extrusionOk="0">
                    <a:moveTo>
                      <a:pt x="456" y="1"/>
                    </a:moveTo>
                    <a:cubicBezTo>
                      <a:pt x="456" y="78"/>
                      <a:pt x="434" y="145"/>
                      <a:pt x="401" y="212"/>
                    </a:cubicBezTo>
                    <a:cubicBezTo>
                      <a:pt x="367" y="278"/>
                      <a:pt x="334" y="334"/>
                      <a:pt x="290" y="390"/>
                    </a:cubicBezTo>
                    <a:cubicBezTo>
                      <a:pt x="201" y="512"/>
                      <a:pt x="123" y="624"/>
                      <a:pt x="1" y="713"/>
                    </a:cubicBezTo>
                    <a:lnTo>
                      <a:pt x="1" y="768"/>
                    </a:lnTo>
                    <a:cubicBezTo>
                      <a:pt x="123" y="679"/>
                      <a:pt x="234" y="523"/>
                      <a:pt x="312" y="412"/>
                    </a:cubicBezTo>
                    <a:cubicBezTo>
                      <a:pt x="345" y="345"/>
                      <a:pt x="390" y="290"/>
                      <a:pt x="412" y="212"/>
                    </a:cubicBezTo>
                    <a:cubicBezTo>
                      <a:pt x="446" y="145"/>
                      <a:pt x="456" y="78"/>
                      <a:pt x="4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18"/>
              <p:cNvSpPr/>
              <p:nvPr/>
            </p:nvSpPr>
            <p:spPr>
              <a:xfrm>
                <a:off x="4436466" y="1913214"/>
                <a:ext cx="87742" cy="66635"/>
              </a:xfrm>
              <a:custGeom>
                <a:avLst/>
                <a:gdLst/>
                <a:ahLst/>
                <a:cxnLst/>
                <a:rect l="l" t="t" r="r" b="b"/>
                <a:pathLst>
                  <a:path w="2515" h="1910" extrusionOk="0">
                    <a:moveTo>
                      <a:pt x="1142" y="0"/>
                    </a:moveTo>
                    <a:cubicBezTo>
                      <a:pt x="1070" y="0"/>
                      <a:pt x="997" y="7"/>
                      <a:pt x="923" y="21"/>
                    </a:cubicBezTo>
                    <a:cubicBezTo>
                      <a:pt x="456" y="99"/>
                      <a:pt x="312" y="199"/>
                      <a:pt x="312" y="199"/>
                    </a:cubicBezTo>
                    <a:lnTo>
                      <a:pt x="389" y="265"/>
                    </a:lnTo>
                    <a:cubicBezTo>
                      <a:pt x="389" y="265"/>
                      <a:pt x="0" y="666"/>
                      <a:pt x="56" y="1111"/>
                    </a:cubicBezTo>
                    <a:cubicBezTo>
                      <a:pt x="122" y="1545"/>
                      <a:pt x="468" y="1812"/>
                      <a:pt x="990" y="1889"/>
                    </a:cubicBezTo>
                    <a:cubicBezTo>
                      <a:pt x="1068" y="1903"/>
                      <a:pt x="1147" y="1909"/>
                      <a:pt x="1225" y="1909"/>
                    </a:cubicBezTo>
                    <a:cubicBezTo>
                      <a:pt x="1655" y="1909"/>
                      <a:pt x="2062" y="1717"/>
                      <a:pt x="2269" y="1500"/>
                    </a:cubicBezTo>
                    <a:cubicBezTo>
                      <a:pt x="2514" y="1244"/>
                      <a:pt x="2514" y="722"/>
                      <a:pt x="2180" y="433"/>
                    </a:cubicBezTo>
                    <a:cubicBezTo>
                      <a:pt x="1899" y="189"/>
                      <a:pt x="1531" y="0"/>
                      <a:pt x="11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18"/>
              <p:cNvSpPr/>
              <p:nvPr/>
            </p:nvSpPr>
            <p:spPr>
              <a:xfrm>
                <a:off x="4488450" y="1916249"/>
                <a:ext cx="35760" cy="56692"/>
              </a:xfrm>
              <a:custGeom>
                <a:avLst/>
                <a:gdLst/>
                <a:ahLst/>
                <a:cxnLst/>
                <a:rect l="l" t="t" r="r" b="b"/>
                <a:pathLst>
                  <a:path w="1025" h="1625" extrusionOk="0">
                    <a:moveTo>
                      <a:pt x="123" y="0"/>
                    </a:moveTo>
                    <a:cubicBezTo>
                      <a:pt x="112" y="45"/>
                      <a:pt x="112" y="79"/>
                      <a:pt x="101" y="112"/>
                    </a:cubicBezTo>
                    <a:cubicBezTo>
                      <a:pt x="78" y="245"/>
                      <a:pt x="56" y="368"/>
                      <a:pt x="34" y="490"/>
                    </a:cubicBezTo>
                    <a:cubicBezTo>
                      <a:pt x="12" y="724"/>
                      <a:pt x="1" y="968"/>
                      <a:pt x="90" y="1202"/>
                    </a:cubicBezTo>
                    <a:cubicBezTo>
                      <a:pt x="157" y="1391"/>
                      <a:pt x="301" y="1547"/>
                      <a:pt x="490" y="1624"/>
                    </a:cubicBezTo>
                    <a:cubicBezTo>
                      <a:pt x="601" y="1569"/>
                      <a:pt x="701" y="1491"/>
                      <a:pt x="779" y="1413"/>
                    </a:cubicBezTo>
                    <a:cubicBezTo>
                      <a:pt x="1024" y="1157"/>
                      <a:pt x="1024" y="635"/>
                      <a:pt x="690" y="346"/>
                    </a:cubicBezTo>
                    <a:cubicBezTo>
                      <a:pt x="523" y="201"/>
                      <a:pt x="335" y="79"/>
                      <a:pt x="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18"/>
              <p:cNvSpPr/>
              <p:nvPr/>
            </p:nvSpPr>
            <p:spPr>
              <a:xfrm>
                <a:off x="4449654" y="1923646"/>
                <a:ext cx="4291" cy="39981"/>
              </a:xfrm>
              <a:custGeom>
                <a:avLst/>
                <a:gdLst/>
                <a:ahLst/>
                <a:cxnLst/>
                <a:rect l="l" t="t" r="r" b="b"/>
                <a:pathLst>
                  <a:path w="123" h="1146" extrusionOk="0">
                    <a:moveTo>
                      <a:pt x="78" y="0"/>
                    </a:moveTo>
                    <a:lnTo>
                      <a:pt x="23" y="11"/>
                    </a:lnTo>
                    <a:cubicBezTo>
                      <a:pt x="56" y="33"/>
                      <a:pt x="67" y="100"/>
                      <a:pt x="67" y="144"/>
                    </a:cubicBezTo>
                    <a:cubicBezTo>
                      <a:pt x="67" y="200"/>
                      <a:pt x="56" y="245"/>
                      <a:pt x="45" y="289"/>
                    </a:cubicBezTo>
                    <a:cubicBezTo>
                      <a:pt x="23" y="389"/>
                      <a:pt x="11" y="478"/>
                      <a:pt x="1" y="579"/>
                    </a:cubicBezTo>
                    <a:cubicBezTo>
                      <a:pt x="1" y="678"/>
                      <a:pt x="1" y="779"/>
                      <a:pt x="11" y="868"/>
                    </a:cubicBezTo>
                    <a:cubicBezTo>
                      <a:pt x="23" y="967"/>
                      <a:pt x="56" y="1068"/>
                      <a:pt x="112" y="1145"/>
                    </a:cubicBezTo>
                    <a:cubicBezTo>
                      <a:pt x="56" y="1068"/>
                      <a:pt x="34" y="967"/>
                      <a:pt x="23" y="868"/>
                    </a:cubicBezTo>
                    <a:cubicBezTo>
                      <a:pt x="11" y="779"/>
                      <a:pt x="23" y="678"/>
                      <a:pt x="34" y="579"/>
                    </a:cubicBezTo>
                    <a:cubicBezTo>
                      <a:pt x="45" y="490"/>
                      <a:pt x="56" y="389"/>
                      <a:pt x="78" y="300"/>
                    </a:cubicBezTo>
                    <a:cubicBezTo>
                      <a:pt x="100" y="256"/>
                      <a:pt x="112" y="200"/>
                      <a:pt x="112" y="156"/>
                    </a:cubicBezTo>
                    <a:cubicBezTo>
                      <a:pt x="123" y="100"/>
                      <a:pt x="112" y="45"/>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18"/>
              <p:cNvSpPr/>
              <p:nvPr/>
            </p:nvSpPr>
            <p:spPr>
              <a:xfrm>
                <a:off x="4477983" y="1946498"/>
                <a:ext cx="22154" cy="21421"/>
              </a:xfrm>
              <a:custGeom>
                <a:avLst/>
                <a:gdLst/>
                <a:ahLst/>
                <a:cxnLst/>
                <a:rect l="l" t="t" r="r" b="b"/>
                <a:pathLst>
                  <a:path w="635" h="614" extrusionOk="0">
                    <a:moveTo>
                      <a:pt x="0" y="1"/>
                    </a:moveTo>
                    <a:lnTo>
                      <a:pt x="0" y="1"/>
                    </a:lnTo>
                    <a:cubicBezTo>
                      <a:pt x="78" y="112"/>
                      <a:pt x="212" y="279"/>
                      <a:pt x="301" y="379"/>
                    </a:cubicBezTo>
                    <a:cubicBezTo>
                      <a:pt x="401" y="480"/>
                      <a:pt x="512" y="557"/>
                      <a:pt x="635" y="613"/>
                    </a:cubicBezTo>
                    <a:cubicBezTo>
                      <a:pt x="512" y="546"/>
                      <a:pt x="412" y="457"/>
                      <a:pt x="323" y="357"/>
                    </a:cubicBezTo>
                    <a:cubicBezTo>
                      <a:pt x="234" y="257"/>
                      <a:pt x="167" y="146"/>
                      <a:pt x="101" y="35"/>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18"/>
              <p:cNvSpPr/>
              <p:nvPr/>
            </p:nvSpPr>
            <p:spPr>
              <a:xfrm>
                <a:off x="4455096" y="1919355"/>
                <a:ext cx="19432" cy="8513"/>
              </a:xfrm>
              <a:custGeom>
                <a:avLst/>
                <a:gdLst/>
                <a:ahLst/>
                <a:cxnLst/>
                <a:rect l="l" t="t" r="r" b="b"/>
                <a:pathLst>
                  <a:path w="557" h="244" extrusionOk="0">
                    <a:moveTo>
                      <a:pt x="556" y="0"/>
                    </a:moveTo>
                    <a:lnTo>
                      <a:pt x="556" y="0"/>
                    </a:lnTo>
                    <a:cubicBezTo>
                      <a:pt x="467" y="34"/>
                      <a:pt x="379" y="101"/>
                      <a:pt x="290" y="145"/>
                    </a:cubicBezTo>
                    <a:cubicBezTo>
                      <a:pt x="231" y="167"/>
                      <a:pt x="164" y="184"/>
                      <a:pt x="102" y="184"/>
                    </a:cubicBezTo>
                    <a:cubicBezTo>
                      <a:pt x="69" y="184"/>
                      <a:pt x="38" y="179"/>
                      <a:pt x="11" y="168"/>
                    </a:cubicBezTo>
                    <a:lnTo>
                      <a:pt x="0" y="223"/>
                    </a:lnTo>
                    <a:cubicBezTo>
                      <a:pt x="38" y="231"/>
                      <a:pt x="71" y="244"/>
                      <a:pt x="107" y="244"/>
                    </a:cubicBezTo>
                    <a:cubicBezTo>
                      <a:pt x="122" y="244"/>
                      <a:pt x="139" y="241"/>
                      <a:pt x="156" y="234"/>
                    </a:cubicBezTo>
                    <a:cubicBezTo>
                      <a:pt x="211" y="223"/>
                      <a:pt x="256" y="201"/>
                      <a:pt x="300" y="178"/>
                    </a:cubicBezTo>
                    <a:cubicBezTo>
                      <a:pt x="389" y="123"/>
                      <a:pt x="467" y="45"/>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18"/>
              <p:cNvSpPr/>
              <p:nvPr/>
            </p:nvSpPr>
            <p:spPr>
              <a:xfrm>
                <a:off x="4459353" y="1930623"/>
                <a:ext cx="36911" cy="39597"/>
              </a:xfrm>
              <a:custGeom>
                <a:avLst/>
                <a:gdLst/>
                <a:ahLst/>
                <a:cxnLst/>
                <a:rect l="l" t="t" r="r" b="b"/>
                <a:pathLst>
                  <a:path w="1058" h="1135" extrusionOk="0">
                    <a:moveTo>
                      <a:pt x="0" y="0"/>
                    </a:moveTo>
                    <a:cubicBezTo>
                      <a:pt x="134" y="156"/>
                      <a:pt x="190" y="389"/>
                      <a:pt x="245" y="589"/>
                    </a:cubicBezTo>
                    <a:cubicBezTo>
                      <a:pt x="267" y="690"/>
                      <a:pt x="301" y="790"/>
                      <a:pt x="345" y="890"/>
                    </a:cubicBezTo>
                    <a:cubicBezTo>
                      <a:pt x="390" y="979"/>
                      <a:pt x="445" y="1068"/>
                      <a:pt x="523" y="1135"/>
                    </a:cubicBezTo>
                    <a:cubicBezTo>
                      <a:pt x="457" y="1068"/>
                      <a:pt x="401" y="968"/>
                      <a:pt x="368" y="879"/>
                    </a:cubicBezTo>
                    <a:cubicBezTo>
                      <a:pt x="323" y="779"/>
                      <a:pt x="301" y="678"/>
                      <a:pt x="279" y="579"/>
                    </a:cubicBezTo>
                    <a:cubicBezTo>
                      <a:pt x="257" y="478"/>
                      <a:pt x="245" y="379"/>
                      <a:pt x="212" y="278"/>
                    </a:cubicBezTo>
                    <a:cubicBezTo>
                      <a:pt x="200" y="233"/>
                      <a:pt x="190" y="201"/>
                      <a:pt x="168" y="156"/>
                    </a:cubicBezTo>
                    <a:lnTo>
                      <a:pt x="168" y="156"/>
                    </a:lnTo>
                    <a:cubicBezTo>
                      <a:pt x="245" y="178"/>
                      <a:pt x="323" y="189"/>
                      <a:pt x="398" y="189"/>
                    </a:cubicBezTo>
                    <a:cubicBezTo>
                      <a:pt x="473" y="189"/>
                      <a:pt x="546" y="178"/>
                      <a:pt x="612" y="156"/>
                    </a:cubicBezTo>
                    <a:cubicBezTo>
                      <a:pt x="690" y="134"/>
                      <a:pt x="757" y="100"/>
                      <a:pt x="835" y="78"/>
                    </a:cubicBezTo>
                    <a:cubicBezTo>
                      <a:pt x="889" y="60"/>
                      <a:pt x="950" y="42"/>
                      <a:pt x="1013" y="42"/>
                    </a:cubicBezTo>
                    <a:cubicBezTo>
                      <a:pt x="1028" y="42"/>
                      <a:pt x="1043" y="43"/>
                      <a:pt x="1057" y="45"/>
                    </a:cubicBezTo>
                    <a:cubicBezTo>
                      <a:pt x="1036" y="42"/>
                      <a:pt x="1015" y="40"/>
                      <a:pt x="994" y="40"/>
                    </a:cubicBezTo>
                    <a:cubicBezTo>
                      <a:pt x="938" y="40"/>
                      <a:pt x="884" y="51"/>
                      <a:pt x="835" y="67"/>
                    </a:cubicBezTo>
                    <a:cubicBezTo>
                      <a:pt x="757" y="89"/>
                      <a:pt x="679" y="112"/>
                      <a:pt x="612" y="134"/>
                    </a:cubicBezTo>
                    <a:cubicBezTo>
                      <a:pt x="558" y="146"/>
                      <a:pt x="502" y="152"/>
                      <a:pt x="446" y="152"/>
                    </a:cubicBezTo>
                    <a:cubicBezTo>
                      <a:pt x="352" y="152"/>
                      <a:pt x="258" y="135"/>
                      <a:pt x="168" y="100"/>
                    </a:cubicBezTo>
                    <a:lnTo>
                      <a:pt x="156" y="134"/>
                    </a:lnTo>
                    <a:cubicBezTo>
                      <a:pt x="134" y="78"/>
                      <a:pt x="111" y="56"/>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18"/>
              <p:cNvSpPr/>
              <p:nvPr/>
            </p:nvSpPr>
            <p:spPr>
              <a:xfrm>
                <a:off x="4477181" y="1943811"/>
                <a:ext cx="38062" cy="8582"/>
              </a:xfrm>
              <a:custGeom>
                <a:avLst/>
                <a:gdLst/>
                <a:ahLst/>
                <a:cxnLst/>
                <a:rect l="l" t="t" r="r" b="b"/>
                <a:pathLst>
                  <a:path w="1091" h="246" extrusionOk="0">
                    <a:moveTo>
                      <a:pt x="1" y="1"/>
                    </a:moveTo>
                    <a:lnTo>
                      <a:pt x="35" y="78"/>
                    </a:lnTo>
                    <a:cubicBezTo>
                      <a:pt x="223" y="122"/>
                      <a:pt x="368" y="145"/>
                      <a:pt x="557" y="145"/>
                    </a:cubicBezTo>
                    <a:cubicBezTo>
                      <a:pt x="628" y="137"/>
                      <a:pt x="693" y="129"/>
                      <a:pt x="760" y="129"/>
                    </a:cubicBezTo>
                    <a:cubicBezTo>
                      <a:pt x="788" y="129"/>
                      <a:pt x="817" y="131"/>
                      <a:pt x="846" y="134"/>
                    </a:cubicBezTo>
                    <a:cubicBezTo>
                      <a:pt x="935" y="145"/>
                      <a:pt x="1024" y="167"/>
                      <a:pt x="1091" y="245"/>
                    </a:cubicBezTo>
                    <a:cubicBezTo>
                      <a:pt x="1036" y="167"/>
                      <a:pt x="935" y="134"/>
                      <a:pt x="846" y="122"/>
                    </a:cubicBezTo>
                    <a:cubicBezTo>
                      <a:pt x="746" y="112"/>
                      <a:pt x="658" y="112"/>
                      <a:pt x="557" y="112"/>
                    </a:cubicBezTo>
                    <a:cubicBezTo>
                      <a:pt x="379" y="112"/>
                      <a:pt x="179"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18"/>
              <p:cNvSpPr/>
              <p:nvPr/>
            </p:nvSpPr>
            <p:spPr>
              <a:xfrm>
                <a:off x="4545876" y="1846543"/>
                <a:ext cx="93533" cy="60111"/>
              </a:xfrm>
              <a:custGeom>
                <a:avLst/>
                <a:gdLst/>
                <a:ahLst/>
                <a:cxnLst/>
                <a:rect l="l" t="t" r="r" b="b"/>
                <a:pathLst>
                  <a:path w="2681" h="1723" extrusionOk="0">
                    <a:moveTo>
                      <a:pt x="1392" y="1"/>
                    </a:moveTo>
                    <a:cubicBezTo>
                      <a:pt x="1176" y="1"/>
                      <a:pt x="947" y="28"/>
                      <a:pt x="723" y="97"/>
                    </a:cubicBezTo>
                    <a:cubicBezTo>
                      <a:pt x="246" y="230"/>
                      <a:pt x="12" y="486"/>
                      <a:pt x="12" y="486"/>
                    </a:cubicBezTo>
                    <a:lnTo>
                      <a:pt x="90" y="486"/>
                    </a:lnTo>
                    <a:cubicBezTo>
                      <a:pt x="90" y="486"/>
                      <a:pt x="1" y="698"/>
                      <a:pt x="256" y="1131"/>
                    </a:cubicBezTo>
                    <a:cubicBezTo>
                      <a:pt x="452" y="1487"/>
                      <a:pt x="670" y="1722"/>
                      <a:pt x="1079" y="1722"/>
                    </a:cubicBezTo>
                    <a:cubicBezTo>
                      <a:pt x="1181" y="1722"/>
                      <a:pt x="1296" y="1707"/>
                      <a:pt x="1425" y="1676"/>
                    </a:cubicBezTo>
                    <a:cubicBezTo>
                      <a:pt x="2058" y="1509"/>
                      <a:pt x="2470" y="1120"/>
                      <a:pt x="2581" y="842"/>
                    </a:cubicBezTo>
                    <a:cubicBezTo>
                      <a:pt x="2681" y="553"/>
                      <a:pt x="2648" y="397"/>
                      <a:pt x="2448" y="253"/>
                    </a:cubicBezTo>
                    <a:cubicBezTo>
                      <a:pt x="2294" y="137"/>
                      <a:pt x="1875" y="1"/>
                      <a:pt x="13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18"/>
              <p:cNvSpPr/>
              <p:nvPr/>
            </p:nvSpPr>
            <p:spPr>
              <a:xfrm>
                <a:off x="4577311" y="1846543"/>
                <a:ext cx="62100" cy="53448"/>
              </a:xfrm>
              <a:custGeom>
                <a:avLst/>
                <a:gdLst/>
                <a:ahLst/>
                <a:cxnLst/>
                <a:rect l="l" t="t" r="r" b="b"/>
                <a:pathLst>
                  <a:path w="1780" h="1532" extrusionOk="0">
                    <a:moveTo>
                      <a:pt x="498" y="1"/>
                    </a:moveTo>
                    <a:cubicBezTo>
                      <a:pt x="337" y="1"/>
                      <a:pt x="168" y="16"/>
                      <a:pt x="0" y="52"/>
                    </a:cubicBezTo>
                    <a:cubicBezTo>
                      <a:pt x="212" y="308"/>
                      <a:pt x="657" y="386"/>
                      <a:pt x="791" y="720"/>
                    </a:cubicBezTo>
                    <a:cubicBezTo>
                      <a:pt x="868" y="898"/>
                      <a:pt x="813" y="1076"/>
                      <a:pt x="813" y="1254"/>
                    </a:cubicBezTo>
                    <a:cubicBezTo>
                      <a:pt x="813" y="1365"/>
                      <a:pt x="857" y="1465"/>
                      <a:pt x="924" y="1531"/>
                    </a:cubicBezTo>
                    <a:cubicBezTo>
                      <a:pt x="1335" y="1343"/>
                      <a:pt x="1602" y="1053"/>
                      <a:pt x="1680" y="842"/>
                    </a:cubicBezTo>
                    <a:cubicBezTo>
                      <a:pt x="1780" y="553"/>
                      <a:pt x="1747" y="397"/>
                      <a:pt x="1547" y="253"/>
                    </a:cubicBezTo>
                    <a:cubicBezTo>
                      <a:pt x="1397" y="136"/>
                      <a:pt x="979" y="1"/>
                      <a:pt x="49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18"/>
              <p:cNvSpPr/>
              <p:nvPr/>
            </p:nvSpPr>
            <p:spPr>
              <a:xfrm>
                <a:off x="4552470" y="1863463"/>
                <a:ext cx="26061" cy="28747"/>
              </a:xfrm>
              <a:custGeom>
                <a:avLst/>
                <a:gdLst/>
                <a:ahLst/>
                <a:cxnLst/>
                <a:rect l="l" t="t" r="r" b="b"/>
                <a:pathLst>
                  <a:path w="747" h="824" extrusionOk="0">
                    <a:moveTo>
                      <a:pt x="34" y="1"/>
                    </a:moveTo>
                    <a:lnTo>
                      <a:pt x="1" y="45"/>
                    </a:lnTo>
                    <a:cubicBezTo>
                      <a:pt x="67" y="101"/>
                      <a:pt x="123" y="168"/>
                      <a:pt x="168" y="257"/>
                    </a:cubicBezTo>
                    <a:lnTo>
                      <a:pt x="301" y="490"/>
                    </a:lnTo>
                    <a:cubicBezTo>
                      <a:pt x="413" y="646"/>
                      <a:pt x="568" y="769"/>
                      <a:pt x="746" y="824"/>
                    </a:cubicBezTo>
                    <a:cubicBezTo>
                      <a:pt x="568" y="757"/>
                      <a:pt x="423" y="635"/>
                      <a:pt x="324" y="479"/>
                    </a:cubicBezTo>
                    <a:cubicBezTo>
                      <a:pt x="279" y="401"/>
                      <a:pt x="245" y="312"/>
                      <a:pt x="201" y="235"/>
                    </a:cubicBezTo>
                    <a:cubicBezTo>
                      <a:pt x="156" y="146"/>
                      <a:pt x="112" y="68"/>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18"/>
              <p:cNvSpPr/>
              <p:nvPr/>
            </p:nvSpPr>
            <p:spPr>
              <a:xfrm>
                <a:off x="4566077" y="1865417"/>
                <a:ext cx="34957" cy="27980"/>
              </a:xfrm>
              <a:custGeom>
                <a:avLst/>
                <a:gdLst/>
                <a:ahLst/>
                <a:cxnLst/>
                <a:rect l="l" t="t" r="r" b="b"/>
                <a:pathLst>
                  <a:path w="1002" h="802" extrusionOk="0">
                    <a:moveTo>
                      <a:pt x="134" y="1"/>
                    </a:moveTo>
                    <a:lnTo>
                      <a:pt x="0" y="34"/>
                    </a:lnTo>
                    <a:cubicBezTo>
                      <a:pt x="89" y="68"/>
                      <a:pt x="256" y="167"/>
                      <a:pt x="322" y="234"/>
                    </a:cubicBezTo>
                    <a:cubicBezTo>
                      <a:pt x="401" y="301"/>
                      <a:pt x="456" y="379"/>
                      <a:pt x="523" y="456"/>
                    </a:cubicBezTo>
                    <a:cubicBezTo>
                      <a:pt x="589" y="535"/>
                      <a:pt x="656" y="612"/>
                      <a:pt x="734" y="679"/>
                    </a:cubicBezTo>
                    <a:cubicBezTo>
                      <a:pt x="812" y="735"/>
                      <a:pt x="901" y="802"/>
                      <a:pt x="1001" y="802"/>
                    </a:cubicBezTo>
                    <a:cubicBezTo>
                      <a:pt x="901" y="790"/>
                      <a:pt x="812" y="723"/>
                      <a:pt x="745" y="657"/>
                    </a:cubicBezTo>
                    <a:cubicBezTo>
                      <a:pt x="678" y="590"/>
                      <a:pt x="612" y="512"/>
                      <a:pt x="556" y="434"/>
                    </a:cubicBezTo>
                    <a:cubicBezTo>
                      <a:pt x="500" y="357"/>
                      <a:pt x="434" y="268"/>
                      <a:pt x="367" y="201"/>
                    </a:cubicBezTo>
                    <a:cubicBezTo>
                      <a:pt x="300" y="123"/>
                      <a:pt x="223" y="56"/>
                      <a:pt x="1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18"/>
              <p:cNvSpPr/>
              <p:nvPr/>
            </p:nvSpPr>
            <p:spPr>
              <a:xfrm>
                <a:off x="4594022" y="1872430"/>
                <a:ext cx="22886" cy="15141"/>
              </a:xfrm>
              <a:custGeom>
                <a:avLst/>
                <a:gdLst/>
                <a:ahLst/>
                <a:cxnLst/>
                <a:rect l="l" t="t" r="r" b="b"/>
                <a:pathLst>
                  <a:path w="656" h="434" extrusionOk="0">
                    <a:moveTo>
                      <a:pt x="0" y="0"/>
                    </a:moveTo>
                    <a:cubicBezTo>
                      <a:pt x="45" y="45"/>
                      <a:pt x="134" y="100"/>
                      <a:pt x="189" y="144"/>
                    </a:cubicBezTo>
                    <a:cubicBezTo>
                      <a:pt x="233" y="178"/>
                      <a:pt x="278" y="222"/>
                      <a:pt x="322" y="255"/>
                    </a:cubicBezTo>
                    <a:cubicBezTo>
                      <a:pt x="378" y="300"/>
                      <a:pt x="423" y="344"/>
                      <a:pt x="478" y="378"/>
                    </a:cubicBezTo>
                    <a:cubicBezTo>
                      <a:pt x="534" y="411"/>
                      <a:pt x="589" y="433"/>
                      <a:pt x="656" y="433"/>
                    </a:cubicBezTo>
                    <a:cubicBezTo>
                      <a:pt x="589" y="423"/>
                      <a:pt x="534" y="400"/>
                      <a:pt x="478" y="367"/>
                    </a:cubicBezTo>
                    <a:cubicBezTo>
                      <a:pt x="433" y="334"/>
                      <a:pt x="389" y="289"/>
                      <a:pt x="344" y="245"/>
                    </a:cubicBezTo>
                    <a:cubicBezTo>
                      <a:pt x="300" y="200"/>
                      <a:pt x="255" y="144"/>
                      <a:pt x="211" y="111"/>
                    </a:cubicBezTo>
                    <a:cubicBezTo>
                      <a:pt x="156" y="67"/>
                      <a:pt x="122" y="45"/>
                      <a:pt x="7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18"/>
              <p:cNvSpPr/>
              <p:nvPr/>
            </p:nvSpPr>
            <p:spPr>
              <a:xfrm>
                <a:off x="4552889" y="1849403"/>
                <a:ext cx="35725" cy="16048"/>
              </a:xfrm>
              <a:custGeom>
                <a:avLst/>
                <a:gdLst/>
                <a:ahLst/>
                <a:cxnLst/>
                <a:rect l="l" t="t" r="r" b="b"/>
                <a:pathLst>
                  <a:path w="1024" h="460" extrusionOk="0">
                    <a:moveTo>
                      <a:pt x="979" y="1"/>
                    </a:moveTo>
                    <a:cubicBezTo>
                      <a:pt x="905" y="1"/>
                      <a:pt x="832" y="22"/>
                      <a:pt x="767" y="59"/>
                    </a:cubicBezTo>
                    <a:cubicBezTo>
                      <a:pt x="690" y="92"/>
                      <a:pt x="611" y="137"/>
                      <a:pt x="534" y="181"/>
                    </a:cubicBezTo>
                    <a:cubicBezTo>
                      <a:pt x="456" y="226"/>
                      <a:pt x="389" y="270"/>
                      <a:pt x="312" y="304"/>
                    </a:cubicBezTo>
                    <a:cubicBezTo>
                      <a:pt x="233" y="337"/>
                      <a:pt x="78" y="382"/>
                      <a:pt x="0" y="393"/>
                    </a:cubicBezTo>
                    <a:lnTo>
                      <a:pt x="89" y="460"/>
                    </a:lnTo>
                    <a:cubicBezTo>
                      <a:pt x="178" y="448"/>
                      <a:pt x="256" y="404"/>
                      <a:pt x="334" y="359"/>
                    </a:cubicBezTo>
                    <a:cubicBezTo>
                      <a:pt x="411" y="315"/>
                      <a:pt x="490" y="260"/>
                      <a:pt x="556" y="215"/>
                    </a:cubicBezTo>
                    <a:cubicBezTo>
                      <a:pt x="634" y="171"/>
                      <a:pt x="700" y="115"/>
                      <a:pt x="779" y="70"/>
                    </a:cubicBezTo>
                    <a:cubicBezTo>
                      <a:pt x="848" y="41"/>
                      <a:pt x="918" y="2"/>
                      <a:pt x="996" y="2"/>
                    </a:cubicBezTo>
                    <a:cubicBezTo>
                      <a:pt x="1005" y="2"/>
                      <a:pt x="1014" y="2"/>
                      <a:pt x="1023" y="3"/>
                    </a:cubicBezTo>
                    <a:cubicBezTo>
                      <a:pt x="1009" y="2"/>
                      <a:pt x="994" y="1"/>
                      <a:pt x="9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18"/>
              <p:cNvSpPr/>
              <p:nvPr/>
            </p:nvSpPr>
            <p:spPr>
              <a:xfrm>
                <a:off x="4575741" y="1856486"/>
                <a:ext cx="26061" cy="11304"/>
              </a:xfrm>
              <a:custGeom>
                <a:avLst/>
                <a:gdLst/>
                <a:ahLst/>
                <a:cxnLst/>
                <a:rect l="l" t="t" r="r" b="b"/>
                <a:pathLst>
                  <a:path w="747" h="324" extrusionOk="0">
                    <a:moveTo>
                      <a:pt x="747" y="1"/>
                    </a:moveTo>
                    <a:lnTo>
                      <a:pt x="747" y="1"/>
                    </a:lnTo>
                    <a:cubicBezTo>
                      <a:pt x="613" y="23"/>
                      <a:pt x="502" y="101"/>
                      <a:pt x="379" y="168"/>
                    </a:cubicBezTo>
                    <a:cubicBezTo>
                      <a:pt x="324" y="201"/>
                      <a:pt x="268" y="235"/>
                      <a:pt x="201" y="245"/>
                    </a:cubicBezTo>
                    <a:cubicBezTo>
                      <a:pt x="146" y="268"/>
                      <a:pt x="79" y="268"/>
                      <a:pt x="1" y="279"/>
                    </a:cubicBezTo>
                    <a:lnTo>
                      <a:pt x="12" y="324"/>
                    </a:lnTo>
                    <a:cubicBezTo>
                      <a:pt x="79" y="324"/>
                      <a:pt x="146" y="312"/>
                      <a:pt x="213" y="290"/>
                    </a:cubicBezTo>
                    <a:cubicBezTo>
                      <a:pt x="279" y="268"/>
                      <a:pt x="346" y="235"/>
                      <a:pt x="401" y="190"/>
                    </a:cubicBezTo>
                    <a:cubicBezTo>
                      <a:pt x="513" y="123"/>
                      <a:pt x="613" y="34"/>
                      <a:pt x="74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18"/>
              <p:cNvSpPr/>
              <p:nvPr/>
            </p:nvSpPr>
            <p:spPr>
              <a:xfrm>
                <a:off x="4599814" y="1872255"/>
                <a:ext cx="27980" cy="4221"/>
              </a:xfrm>
              <a:custGeom>
                <a:avLst/>
                <a:gdLst/>
                <a:ahLst/>
                <a:cxnLst/>
                <a:rect l="l" t="t" r="r" b="b"/>
                <a:pathLst>
                  <a:path w="802" h="121" extrusionOk="0">
                    <a:moveTo>
                      <a:pt x="587" y="0"/>
                    </a:moveTo>
                    <a:cubicBezTo>
                      <a:pt x="543" y="0"/>
                      <a:pt x="494" y="11"/>
                      <a:pt x="445" y="27"/>
                    </a:cubicBezTo>
                    <a:cubicBezTo>
                      <a:pt x="390" y="38"/>
                      <a:pt x="334" y="60"/>
                      <a:pt x="267" y="60"/>
                    </a:cubicBezTo>
                    <a:cubicBezTo>
                      <a:pt x="251" y="64"/>
                      <a:pt x="226" y="65"/>
                      <a:pt x="197" y="65"/>
                    </a:cubicBezTo>
                    <a:cubicBezTo>
                      <a:pt x="129" y="65"/>
                      <a:pt x="40" y="57"/>
                      <a:pt x="0" y="50"/>
                    </a:cubicBezTo>
                    <a:lnTo>
                      <a:pt x="0" y="50"/>
                    </a:lnTo>
                    <a:lnTo>
                      <a:pt x="79" y="116"/>
                    </a:lnTo>
                    <a:cubicBezTo>
                      <a:pt x="98" y="119"/>
                      <a:pt x="118" y="121"/>
                      <a:pt x="137" y="121"/>
                    </a:cubicBezTo>
                    <a:cubicBezTo>
                      <a:pt x="184" y="121"/>
                      <a:pt x="232" y="113"/>
                      <a:pt x="279" y="105"/>
                    </a:cubicBezTo>
                    <a:cubicBezTo>
                      <a:pt x="334" y="94"/>
                      <a:pt x="401" y="72"/>
                      <a:pt x="457" y="50"/>
                    </a:cubicBezTo>
                    <a:cubicBezTo>
                      <a:pt x="512" y="27"/>
                      <a:pt x="579" y="16"/>
                      <a:pt x="635" y="16"/>
                    </a:cubicBezTo>
                    <a:cubicBezTo>
                      <a:pt x="702" y="27"/>
                      <a:pt x="757" y="60"/>
                      <a:pt x="801" y="94"/>
                    </a:cubicBezTo>
                    <a:cubicBezTo>
                      <a:pt x="757" y="50"/>
                      <a:pt x="702" y="16"/>
                      <a:pt x="635" y="5"/>
                    </a:cubicBezTo>
                    <a:cubicBezTo>
                      <a:pt x="620" y="2"/>
                      <a:pt x="604" y="0"/>
                      <a:pt x="58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18"/>
              <p:cNvSpPr/>
              <p:nvPr/>
            </p:nvSpPr>
            <p:spPr>
              <a:xfrm>
                <a:off x="4628945" y="1707233"/>
                <a:ext cx="96638" cy="74520"/>
              </a:xfrm>
              <a:custGeom>
                <a:avLst/>
                <a:gdLst/>
                <a:ahLst/>
                <a:cxnLst/>
                <a:rect l="l" t="t" r="r" b="b"/>
                <a:pathLst>
                  <a:path w="2770" h="2136" extrusionOk="0">
                    <a:moveTo>
                      <a:pt x="2097" y="1"/>
                    </a:moveTo>
                    <a:cubicBezTo>
                      <a:pt x="1746" y="1"/>
                      <a:pt x="1300" y="84"/>
                      <a:pt x="979" y="264"/>
                    </a:cubicBezTo>
                    <a:cubicBezTo>
                      <a:pt x="423" y="575"/>
                      <a:pt x="312" y="675"/>
                      <a:pt x="156" y="986"/>
                    </a:cubicBezTo>
                    <a:cubicBezTo>
                      <a:pt x="11" y="1298"/>
                      <a:pt x="22" y="1487"/>
                      <a:pt x="22" y="1487"/>
                    </a:cubicBezTo>
                    <a:cubicBezTo>
                      <a:pt x="0" y="1654"/>
                      <a:pt x="33" y="2066"/>
                      <a:pt x="433" y="2132"/>
                    </a:cubicBezTo>
                    <a:cubicBezTo>
                      <a:pt x="450" y="2135"/>
                      <a:pt x="468" y="2136"/>
                      <a:pt x="487" y="2136"/>
                    </a:cubicBezTo>
                    <a:cubicBezTo>
                      <a:pt x="920" y="2136"/>
                      <a:pt x="1892" y="1553"/>
                      <a:pt x="2191" y="1287"/>
                    </a:cubicBezTo>
                    <a:cubicBezTo>
                      <a:pt x="2491" y="998"/>
                      <a:pt x="2769" y="319"/>
                      <a:pt x="2625" y="130"/>
                    </a:cubicBezTo>
                    <a:cubicBezTo>
                      <a:pt x="2559" y="46"/>
                      <a:pt x="2354" y="1"/>
                      <a:pt x="209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18"/>
              <p:cNvSpPr/>
              <p:nvPr/>
            </p:nvSpPr>
            <p:spPr>
              <a:xfrm>
                <a:off x="4637074" y="1707233"/>
                <a:ext cx="86172" cy="29410"/>
              </a:xfrm>
              <a:custGeom>
                <a:avLst/>
                <a:gdLst/>
                <a:ahLst/>
                <a:cxnLst/>
                <a:rect l="l" t="t" r="r" b="b"/>
                <a:pathLst>
                  <a:path w="2470" h="843" extrusionOk="0">
                    <a:moveTo>
                      <a:pt x="1864" y="1"/>
                    </a:moveTo>
                    <a:cubicBezTo>
                      <a:pt x="1513" y="1"/>
                      <a:pt x="1067" y="84"/>
                      <a:pt x="746" y="264"/>
                    </a:cubicBezTo>
                    <a:cubicBezTo>
                      <a:pt x="289" y="519"/>
                      <a:pt x="123" y="631"/>
                      <a:pt x="0" y="842"/>
                    </a:cubicBezTo>
                    <a:cubicBezTo>
                      <a:pt x="212" y="753"/>
                      <a:pt x="445" y="687"/>
                      <a:pt x="679" y="664"/>
                    </a:cubicBezTo>
                    <a:cubicBezTo>
                      <a:pt x="774" y="654"/>
                      <a:pt x="868" y="650"/>
                      <a:pt x="963" y="650"/>
                    </a:cubicBezTo>
                    <a:cubicBezTo>
                      <a:pt x="1191" y="650"/>
                      <a:pt x="1419" y="674"/>
                      <a:pt x="1646" y="697"/>
                    </a:cubicBezTo>
                    <a:cubicBezTo>
                      <a:pt x="1764" y="708"/>
                      <a:pt x="1879" y="717"/>
                      <a:pt x="1994" y="717"/>
                    </a:cubicBezTo>
                    <a:cubicBezTo>
                      <a:pt x="2107" y="717"/>
                      <a:pt x="2220" y="709"/>
                      <a:pt x="2336" y="687"/>
                    </a:cubicBezTo>
                    <a:cubicBezTo>
                      <a:pt x="2425" y="453"/>
                      <a:pt x="2469" y="230"/>
                      <a:pt x="2392" y="130"/>
                    </a:cubicBezTo>
                    <a:cubicBezTo>
                      <a:pt x="2326" y="46"/>
                      <a:pt x="2121" y="1"/>
                      <a:pt x="186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18"/>
              <p:cNvSpPr/>
              <p:nvPr/>
            </p:nvSpPr>
            <p:spPr>
              <a:xfrm>
                <a:off x="4638610" y="1749553"/>
                <a:ext cx="39632" cy="7257"/>
              </a:xfrm>
              <a:custGeom>
                <a:avLst/>
                <a:gdLst/>
                <a:ahLst/>
                <a:cxnLst/>
                <a:rect l="l" t="t" r="r" b="b"/>
                <a:pathLst>
                  <a:path w="1136" h="208" extrusionOk="0">
                    <a:moveTo>
                      <a:pt x="701" y="0"/>
                    </a:moveTo>
                    <a:cubicBezTo>
                      <a:pt x="664" y="0"/>
                      <a:pt x="627" y="3"/>
                      <a:pt x="591" y="7"/>
                    </a:cubicBezTo>
                    <a:lnTo>
                      <a:pt x="290" y="40"/>
                    </a:lnTo>
                    <a:cubicBezTo>
                      <a:pt x="201" y="52"/>
                      <a:pt x="134" y="85"/>
                      <a:pt x="35" y="85"/>
                    </a:cubicBezTo>
                    <a:lnTo>
                      <a:pt x="1" y="152"/>
                    </a:lnTo>
                    <a:cubicBezTo>
                      <a:pt x="101" y="141"/>
                      <a:pt x="201" y="129"/>
                      <a:pt x="301" y="107"/>
                    </a:cubicBezTo>
                    <a:cubicBezTo>
                      <a:pt x="401" y="96"/>
                      <a:pt x="502" y="74"/>
                      <a:pt x="591" y="52"/>
                    </a:cubicBezTo>
                    <a:cubicBezTo>
                      <a:pt x="645" y="40"/>
                      <a:pt x="701" y="31"/>
                      <a:pt x="754" y="31"/>
                    </a:cubicBezTo>
                    <a:cubicBezTo>
                      <a:pt x="797" y="31"/>
                      <a:pt x="840" y="37"/>
                      <a:pt x="880" y="52"/>
                    </a:cubicBezTo>
                    <a:cubicBezTo>
                      <a:pt x="924" y="63"/>
                      <a:pt x="969" y="85"/>
                      <a:pt x="1013" y="119"/>
                    </a:cubicBezTo>
                    <a:cubicBezTo>
                      <a:pt x="1046" y="152"/>
                      <a:pt x="1080" y="185"/>
                      <a:pt x="1135" y="208"/>
                    </a:cubicBezTo>
                    <a:cubicBezTo>
                      <a:pt x="1080" y="185"/>
                      <a:pt x="1058" y="141"/>
                      <a:pt x="1013" y="107"/>
                    </a:cubicBezTo>
                    <a:cubicBezTo>
                      <a:pt x="979" y="74"/>
                      <a:pt x="935" y="40"/>
                      <a:pt x="890" y="30"/>
                    </a:cubicBezTo>
                    <a:cubicBezTo>
                      <a:pt x="828" y="8"/>
                      <a:pt x="764" y="0"/>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18"/>
              <p:cNvSpPr/>
              <p:nvPr/>
            </p:nvSpPr>
            <p:spPr>
              <a:xfrm>
                <a:off x="4675103" y="1730783"/>
                <a:ext cx="30701" cy="9315"/>
              </a:xfrm>
              <a:custGeom>
                <a:avLst/>
                <a:gdLst/>
                <a:ahLst/>
                <a:cxnLst/>
                <a:rect l="l" t="t" r="r" b="b"/>
                <a:pathLst>
                  <a:path w="880" h="267" extrusionOk="0">
                    <a:moveTo>
                      <a:pt x="145" y="0"/>
                    </a:moveTo>
                    <a:cubicBezTo>
                      <a:pt x="111" y="0"/>
                      <a:pt x="101" y="0"/>
                      <a:pt x="56" y="22"/>
                    </a:cubicBezTo>
                    <a:lnTo>
                      <a:pt x="0" y="89"/>
                    </a:lnTo>
                    <a:cubicBezTo>
                      <a:pt x="22" y="78"/>
                      <a:pt x="111" y="67"/>
                      <a:pt x="145" y="67"/>
                    </a:cubicBezTo>
                    <a:lnTo>
                      <a:pt x="256" y="67"/>
                    </a:lnTo>
                    <a:cubicBezTo>
                      <a:pt x="323" y="78"/>
                      <a:pt x="401" y="89"/>
                      <a:pt x="467" y="101"/>
                    </a:cubicBezTo>
                    <a:cubicBezTo>
                      <a:pt x="612" y="133"/>
                      <a:pt x="756" y="190"/>
                      <a:pt x="879" y="267"/>
                    </a:cubicBezTo>
                    <a:cubicBezTo>
                      <a:pt x="756" y="178"/>
                      <a:pt x="623" y="111"/>
                      <a:pt x="479" y="67"/>
                    </a:cubicBezTo>
                    <a:cubicBezTo>
                      <a:pt x="412" y="44"/>
                      <a:pt x="334" y="22"/>
                      <a:pt x="256" y="12"/>
                    </a:cubicBezTo>
                    <a:cubicBezTo>
                      <a:pt x="223" y="12"/>
                      <a:pt x="190" y="0"/>
                      <a:pt x="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18"/>
              <p:cNvSpPr/>
              <p:nvPr/>
            </p:nvSpPr>
            <p:spPr>
              <a:xfrm>
                <a:off x="4692931" y="1723771"/>
                <a:ext cx="17514" cy="3698"/>
              </a:xfrm>
              <a:custGeom>
                <a:avLst/>
                <a:gdLst/>
                <a:ahLst/>
                <a:cxnLst/>
                <a:rect l="l" t="t" r="r" b="b"/>
                <a:pathLst>
                  <a:path w="502" h="106" extrusionOk="0">
                    <a:moveTo>
                      <a:pt x="35" y="1"/>
                    </a:moveTo>
                    <a:cubicBezTo>
                      <a:pt x="23" y="1"/>
                      <a:pt x="12" y="1"/>
                      <a:pt x="1" y="23"/>
                    </a:cubicBezTo>
                    <a:lnTo>
                      <a:pt x="79" y="45"/>
                    </a:lnTo>
                    <a:cubicBezTo>
                      <a:pt x="101" y="57"/>
                      <a:pt x="124" y="57"/>
                      <a:pt x="146" y="57"/>
                    </a:cubicBezTo>
                    <a:cubicBezTo>
                      <a:pt x="179" y="68"/>
                      <a:pt x="223" y="68"/>
                      <a:pt x="257" y="79"/>
                    </a:cubicBezTo>
                    <a:cubicBezTo>
                      <a:pt x="322" y="95"/>
                      <a:pt x="381" y="106"/>
                      <a:pt x="439" y="106"/>
                    </a:cubicBezTo>
                    <a:cubicBezTo>
                      <a:pt x="460" y="106"/>
                      <a:pt x="481" y="104"/>
                      <a:pt x="502" y="101"/>
                    </a:cubicBezTo>
                    <a:cubicBezTo>
                      <a:pt x="423" y="101"/>
                      <a:pt x="346" y="79"/>
                      <a:pt x="268" y="57"/>
                    </a:cubicBezTo>
                    <a:cubicBezTo>
                      <a:pt x="235" y="45"/>
                      <a:pt x="190" y="35"/>
                      <a:pt x="146" y="23"/>
                    </a:cubicBezTo>
                    <a:cubicBezTo>
                      <a:pt x="134" y="12"/>
                      <a:pt x="112" y="12"/>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18"/>
              <p:cNvSpPr/>
              <p:nvPr/>
            </p:nvSpPr>
            <p:spPr>
              <a:xfrm>
                <a:off x="4645587" y="1714106"/>
                <a:ext cx="30701" cy="34155"/>
              </a:xfrm>
              <a:custGeom>
                <a:avLst/>
                <a:gdLst/>
                <a:ahLst/>
                <a:cxnLst/>
                <a:rect l="l" t="t" r="r" b="b"/>
                <a:pathLst>
                  <a:path w="880" h="979" extrusionOk="0">
                    <a:moveTo>
                      <a:pt x="880" y="0"/>
                    </a:moveTo>
                    <a:cubicBezTo>
                      <a:pt x="724" y="144"/>
                      <a:pt x="601" y="312"/>
                      <a:pt x="480" y="467"/>
                    </a:cubicBezTo>
                    <a:cubicBezTo>
                      <a:pt x="346" y="634"/>
                      <a:pt x="168" y="856"/>
                      <a:pt x="1" y="979"/>
                    </a:cubicBezTo>
                    <a:lnTo>
                      <a:pt x="101" y="979"/>
                    </a:lnTo>
                    <a:cubicBezTo>
                      <a:pt x="268" y="834"/>
                      <a:pt x="391" y="668"/>
                      <a:pt x="513" y="490"/>
                    </a:cubicBezTo>
                    <a:cubicBezTo>
                      <a:pt x="624" y="322"/>
                      <a:pt x="735" y="144"/>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18"/>
              <p:cNvSpPr/>
              <p:nvPr/>
            </p:nvSpPr>
            <p:spPr>
              <a:xfrm>
                <a:off x="4682081" y="1718363"/>
                <a:ext cx="13222" cy="11652"/>
              </a:xfrm>
              <a:custGeom>
                <a:avLst/>
                <a:gdLst/>
                <a:ahLst/>
                <a:cxnLst/>
                <a:rect l="l" t="t" r="r" b="b"/>
                <a:pathLst>
                  <a:path w="379" h="334" extrusionOk="0">
                    <a:moveTo>
                      <a:pt x="379" y="0"/>
                    </a:moveTo>
                    <a:cubicBezTo>
                      <a:pt x="234" y="67"/>
                      <a:pt x="112" y="178"/>
                      <a:pt x="0" y="301"/>
                    </a:cubicBezTo>
                    <a:lnTo>
                      <a:pt x="45" y="334"/>
                    </a:lnTo>
                    <a:cubicBezTo>
                      <a:pt x="134" y="200"/>
                      <a:pt x="245" y="8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18"/>
              <p:cNvSpPr/>
              <p:nvPr/>
            </p:nvSpPr>
            <p:spPr>
              <a:xfrm>
                <a:off x="4168732" y="1598835"/>
                <a:ext cx="535104" cy="448235"/>
              </a:xfrm>
              <a:custGeom>
                <a:avLst/>
                <a:gdLst/>
                <a:ahLst/>
                <a:cxnLst/>
                <a:rect l="l" t="t" r="r" b="b"/>
                <a:pathLst>
                  <a:path w="15338" h="12848" extrusionOk="0">
                    <a:moveTo>
                      <a:pt x="14592" y="0"/>
                    </a:moveTo>
                    <a:cubicBezTo>
                      <a:pt x="14314" y="890"/>
                      <a:pt x="13980" y="1758"/>
                      <a:pt x="13569" y="2592"/>
                    </a:cubicBezTo>
                    <a:cubicBezTo>
                      <a:pt x="13357" y="3003"/>
                      <a:pt x="13124" y="3404"/>
                      <a:pt x="12868" y="3794"/>
                    </a:cubicBezTo>
                    <a:cubicBezTo>
                      <a:pt x="12702" y="4038"/>
                      <a:pt x="12546" y="4283"/>
                      <a:pt x="12379" y="4516"/>
                    </a:cubicBezTo>
                    <a:cubicBezTo>
                      <a:pt x="12312" y="4338"/>
                      <a:pt x="12257" y="4149"/>
                      <a:pt x="12235" y="3960"/>
                    </a:cubicBezTo>
                    <a:cubicBezTo>
                      <a:pt x="12190" y="3749"/>
                      <a:pt x="12179" y="3527"/>
                      <a:pt x="12156" y="3304"/>
                    </a:cubicBezTo>
                    <a:cubicBezTo>
                      <a:pt x="12134" y="3082"/>
                      <a:pt x="12123" y="2859"/>
                      <a:pt x="12079" y="2637"/>
                    </a:cubicBezTo>
                    <a:cubicBezTo>
                      <a:pt x="12045" y="2414"/>
                      <a:pt x="12001" y="2192"/>
                      <a:pt x="11912" y="1980"/>
                    </a:cubicBezTo>
                    <a:lnTo>
                      <a:pt x="11879" y="1992"/>
                    </a:lnTo>
                    <a:cubicBezTo>
                      <a:pt x="11968" y="2203"/>
                      <a:pt x="12012" y="2414"/>
                      <a:pt x="12034" y="2637"/>
                    </a:cubicBezTo>
                    <a:cubicBezTo>
                      <a:pt x="12067" y="2859"/>
                      <a:pt x="12090" y="3082"/>
                      <a:pt x="12101" y="3304"/>
                    </a:cubicBezTo>
                    <a:cubicBezTo>
                      <a:pt x="12112" y="3527"/>
                      <a:pt x="12134" y="3749"/>
                      <a:pt x="12168" y="3972"/>
                    </a:cubicBezTo>
                    <a:cubicBezTo>
                      <a:pt x="12201" y="4182"/>
                      <a:pt x="12245" y="4394"/>
                      <a:pt x="12324" y="4594"/>
                    </a:cubicBezTo>
                    <a:cubicBezTo>
                      <a:pt x="12245" y="4706"/>
                      <a:pt x="12168" y="4827"/>
                      <a:pt x="12079" y="4939"/>
                    </a:cubicBezTo>
                    <a:cubicBezTo>
                      <a:pt x="11545" y="5695"/>
                      <a:pt x="10977" y="6441"/>
                      <a:pt x="10310" y="7086"/>
                    </a:cubicBezTo>
                    <a:cubicBezTo>
                      <a:pt x="10299" y="7108"/>
                      <a:pt x="10277" y="7130"/>
                      <a:pt x="10255" y="7152"/>
                    </a:cubicBezTo>
                    <a:cubicBezTo>
                      <a:pt x="10255" y="6963"/>
                      <a:pt x="10243" y="6763"/>
                      <a:pt x="10221" y="6574"/>
                    </a:cubicBezTo>
                    <a:cubicBezTo>
                      <a:pt x="10188" y="6340"/>
                      <a:pt x="10110" y="6118"/>
                      <a:pt x="10043" y="5895"/>
                    </a:cubicBezTo>
                    <a:cubicBezTo>
                      <a:pt x="9910" y="5462"/>
                      <a:pt x="9765" y="5005"/>
                      <a:pt x="9554" y="4594"/>
                    </a:cubicBezTo>
                    <a:lnTo>
                      <a:pt x="9521" y="4617"/>
                    </a:lnTo>
                    <a:cubicBezTo>
                      <a:pt x="9732" y="5028"/>
                      <a:pt x="9854" y="5473"/>
                      <a:pt x="9988" y="5917"/>
                    </a:cubicBezTo>
                    <a:cubicBezTo>
                      <a:pt x="10055" y="6140"/>
                      <a:pt x="10121" y="6362"/>
                      <a:pt x="10144" y="6585"/>
                    </a:cubicBezTo>
                    <a:cubicBezTo>
                      <a:pt x="10166" y="6797"/>
                      <a:pt x="10166" y="7019"/>
                      <a:pt x="10166" y="7230"/>
                    </a:cubicBezTo>
                    <a:cubicBezTo>
                      <a:pt x="10043" y="7341"/>
                      <a:pt x="9921" y="7442"/>
                      <a:pt x="9798" y="7541"/>
                    </a:cubicBezTo>
                    <a:lnTo>
                      <a:pt x="9788" y="7553"/>
                    </a:lnTo>
                    <a:lnTo>
                      <a:pt x="9798" y="7553"/>
                    </a:lnTo>
                    <a:cubicBezTo>
                      <a:pt x="9699" y="7620"/>
                      <a:pt x="9610" y="7686"/>
                      <a:pt x="9509" y="7753"/>
                    </a:cubicBezTo>
                    <a:cubicBezTo>
                      <a:pt x="9420" y="7808"/>
                      <a:pt x="9321" y="7875"/>
                      <a:pt x="9220" y="7942"/>
                    </a:cubicBezTo>
                    <a:cubicBezTo>
                      <a:pt x="9031" y="8064"/>
                      <a:pt x="8831" y="8176"/>
                      <a:pt x="8631" y="8298"/>
                    </a:cubicBezTo>
                    <a:cubicBezTo>
                      <a:pt x="8530" y="8354"/>
                      <a:pt x="8419" y="8398"/>
                      <a:pt x="8320" y="8453"/>
                    </a:cubicBezTo>
                    <a:cubicBezTo>
                      <a:pt x="8219" y="8498"/>
                      <a:pt x="8119" y="8554"/>
                      <a:pt x="8019" y="8576"/>
                    </a:cubicBezTo>
                    <a:cubicBezTo>
                      <a:pt x="7685" y="8520"/>
                      <a:pt x="7352" y="8476"/>
                      <a:pt x="7007" y="8476"/>
                    </a:cubicBezTo>
                    <a:cubicBezTo>
                      <a:pt x="6959" y="8472"/>
                      <a:pt x="6909" y="8471"/>
                      <a:pt x="6859" y="8471"/>
                    </a:cubicBezTo>
                    <a:cubicBezTo>
                      <a:pt x="6737" y="8471"/>
                      <a:pt x="6614" y="8479"/>
                      <a:pt x="6496" y="8487"/>
                    </a:cubicBezTo>
                    <a:cubicBezTo>
                      <a:pt x="6318" y="8509"/>
                      <a:pt x="6150" y="8532"/>
                      <a:pt x="5984" y="8554"/>
                    </a:cubicBezTo>
                    <a:cubicBezTo>
                      <a:pt x="5684" y="8603"/>
                      <a:pt x="5375" y="8644"/>
                      <a:pt x="5073" y="8644"/>
                    </a:cubicBezTo>
                    <a:cubicBezTo>
                      <a:pt x="5039" y="8644"/>
                      <a:pt x="5005" y="8644"/>
                      <a:pt x="4971" y="8643"/>
                    </a:cubicBezTo>
                    <a:cubicBezTo>
                      <a:pt x="4805" y="8631"/>
                      <a:pt x="4638" y="8609"/>
                      <a:pt x="4516" y="8542"/>
                    </a:cubicBezTo>
                    <a:cubicBezTo>
                      <a:pt x="4437" y="8498"/>
                      <a:pt x="4371" y="8453"/>
                      <a:pt x="4304" y="8398"/>
                    </a:cubicBezTo>
                    <a:lnTo>
                      <a:pt x="4204" y="8331"/>
                    </a:lnTo>
                    <a:lnTo>
                      <a:pt x="4171" y="8298"/>
                    </a:lnTo>
                    <a:cubicBezTo>
                      <a:pt x="4382" y="8186"/>
                      <a:pt x="4571" y="8064"/>
                      <a:pt x="4738" y="7909"/>
                    </a:cubicBezTo>
                    <a:cubicBezTo>
                      <a:pt x="4838" y="7820"/>
                      <a:pt x="4927" y="7719"/>
                      <a:pt x="5005" y="7608"/>
                    </a:cubicBezTo>
                    <a:cubicBezTo>
                      <a:pt x="5072" y="7519"/>
                      <a:pt x="5127" y="7419"/>
                      <a:pt x="5183" y="7308"/>
                    </a:cubicBezTo>
                    <a:cubicBezTo>
                      <a:pt x="5450" y="7063"/>
                      <a:pt x="5739" y="6829"/>
                      <a:pt x="6051" y="6652"/>
                    </a:cubicBezTo>
                    <a:cubicBezTo>
                      <a:pt x="6217" y="6552"/>
                      <a:pt x="6407" y="6474"/>
                      <a:pt x="6595" y="6418"/>
                    </a:cubicBezTo>
                    <a:cubicBezTo>
                      <a:pt x="6785" y="6352"/>
                      <a:pt x="6973" y="6307"/>
                      <a:pt x="7151" y="6229"/>
                    </a:cubicBezTo>
                    <a:lnTo>
                      <a:pt x="7141" y="6196"/>
                    </a:lnTo>
                    <a:cubicBezTo>
                      <a:pt x="6963" y="6263"/>
                      <a:pt x="6773" y="6318"/>
                      <a:pt x="6573" y="6374"/>
                    </a:cubicBezTo>
                    <a:cubicBezTo>
                      <a:pt x="6384" y="6429"/>
                      <a:pt x="6195" y="6496"/>
                      <a:pt x="6028" y="6596"/>
                    </a:cubicBezTo>
                    <a:cubicBezTo>
                      <a:pt x="5750" y="6752"/>
                      <a:pt x="5495" y="6941"/>
                      <a:pt x="5261" y="7141"/>
                    </a:cubicBezTo>
                    <a:cubicBezTo>
                      <a:pt x="5350" y="6952"/>
                      <a:pt x="5428" y="6763"/>
                      <a:pt x="5517" y="6574"/>
                    </a:cubicBezTo>
                    <a:cubicBezTo>
                      <a:pt x="5616" y="6352"/>
                      <a:pt x="5739" y="6129"/>
                      <a:pt x="5861" y="5907"/>
                    </a:cubicBezTo>
                    <a:cubicBezTo>
                      <a:pt x="6095" y="5450"/>
                      <a:pt x="6318" y="4995"/>
                      <a:pt x="6551" y="4538"/>
                    </a:cubicBezTo>
                    <a:cubicBezTo>
                      <a:pt x="6673" y="4316"/>
                      <a:pt x="6795" y="4093"/>
                      <a:pt x="6940" y="3883"/>
                    </a:cubicBezTo>
                    <a:cubicBezTo>
                      <a:pt x="7085" y="3682"/>
                      <a:pt x="7230" y="3471"/>
                      <a:pt x="7385" y="3270"/>
                    </a:cubicBezTo>
                    <a:lnTo>
                      <a:pt x="7341" y="3237"/>
                    </a:lnTo>
                    <a:cubicBezTo>
                      <a:pt x="7185" y="3438"/>
                      <a:pt x="7040" y="3649"/>
                      <a:pt x="6896" y="3860"/>
                    </a:cubicBezTo>
                    <a:cubicBezTo>
                      <a:pt x="6751" y="4061"/>
                      <a:pt x="6617" y="4283"/>
                      <a:pt x="6496" y="4505"/>
                    </a:cubicBezTo>
                    <a:cubicBezTo>
                      <a:pt x="6251" y="4961"/>
                      <a:pt x="6028" y="5417"/>
                      <a:pt x="5784" y="5862"/>
                    </a:cubicBezTo>
                    <a:cubicBezTo>
                      <a:pt x="5661" y="6085"/>
                      <a:pt x="5539" y="6307"/>
                      <a:pt x="5428" y="6540"/>
                    </a:cubicBezTo>
                    <a:cubicBezTo>
                      <a:pt x="5383" y="6629"/>
                      <a:pt x="5339" y="6730"/>
                      <a:pt x="5305" y="6819"/>
                    </a:cubicBezTo>
                    <a:cubicBezTo>
                      <a:pt x="5228" y="6674"/>
                      <a:pt x="5183" y="6518"/>
                      <a:pt x="5161" y="6362"/>
                    </a:cubicBezTo>
                    <a:cubicBezTo>
                      <a:pt x="5127" y="6174"/>
                      <a:pt x="5127" y="5984"/>
                      <a:pt x="5127" y="5784"/>
                    </a:cubicBezTo>
                    <a:cubicBezTo>
                      <a:pt x="5116" y="5595"/>
                      <a:pt x="5116" y="5395"/>
                      <a:pt x="5094" y="5195"/>
                    </a:cubicBezTo>
                    <a:cubicBezTo>
                      <a:pt x="5060" y="5005"/>
                      <a:pt x="5016" y="4805"/>
                      <a:pt x="4916" y="4639"/>
                    </a:cubicBezTo>
                    <a:lnTo>
                      <a:pt x="4894" y="4650"/>
                    </a:lnTo>
                    <a:cubicBezTo>
                      <a:pt x="4983" y="4817"/>
                      <a:pt x="5027" y="5017"/>
                      <a:pt x="5050" y="5206"/>
                    </a:cubicBezTo>
                    <a:cubicBezTo>
                      <a:pt x="5072" y="5395"/>
                      <a:pt x="5072" y="5595"/>
                      <a:pt x="5072" y="5784"/>
                    </a:cubicBezTo>
                    <a:cubicBezTo>
                      <a:pt x="5072" y="5984"/>
                      <a:pt x="5072" y="6174"/>
                      <a:pt x="5094" y="6374"/>
                    </a:cubicBezTo>
                    <a:cubicBezTo>
                      <a:pt x="5127" y="6563"/>
                      <a:pt x="5172" y="6741"/>
                      <a:pt x="5261" y="6908"/>
                    </a:cubicBezTo>
                    <a:cubicBezTo>
                      <a:pt x="5216" y="7019"/>
                      <a:pt x="5161" y="7130"/>
                      <a:pt x="5105" y="7230"/>
                    </a:cubicBezTo>
                    <a:cubicBezTo>
                      <a:pt x="5094" y="7252"/>
                      <a:pt x="5083" y="7286"/>
                      <a:pt x="5072" y="7308"/>
                    </a:cubicBezTo>
                    <a:lnTo>
                      <a:pt x="5060" y="7308"/>
                    </a:lnTo>
                    <a:cubicBezTo>
                      <a:pt x="5016" y="7397"/>
                      <a:pt x="4971" y="7475"/>
                      <a:pt x="4916" y="7553"/>
                    </a:cubicBezTo>
                    <a:cubicBezTo>
                      <a:pt x="4849" y="7653"/>
                      <a:pt x="4760" y="7742"/>
                      <a:pt x="4672" y="7830"/>
                    </a:cubicBezTo>
                    <a:cubicBezTo>
                      <a:pt x="4482" y="7998"/>
                      <a:pt x="4026" y="8242"/>
                      <a:pt x="4026" y="8242"/>
                    </a:cubicBezTo>
                    <a:lnTo>
                      <a:pt x="3637" y="8631"/>
                    </a:lnTo>
                    <a:lnTo>
                      <a:pt x="3626" y="8631"/>
                    </a:lnTo>
                    <a:lnTo>
                      <a:pt x="3626" y="8643"/>
                    </a:lnTo>
                    <a:cubicBezTo>
                      <a:pt x="3359" y="9009"/>
                      <a:pt x="3081" y="9377"/>
                      <a:pt x="2791" y="9733"/>
                    </a:cubicBezTo>
                    <a:cubicBezTo>
                      <a:pt x="2502" y="10089"/>
                      <a:pt x="2213" y="10433"/>
                      <a:pt x="1879" y="10744"/>
                    </a:cubicBezTo>
                    <a:cubicBezTo>
                      <a:pt x="1780" y="10833"/>
                      <a:pt x="1679" y="10922"/>
                      <a:pt x="1568" y="11011"/>
                    </a:cubicBezTo>
                    <a:lnTo>
                      <a:pt x="1679" y="9877"/>
                    </a:lnTo>
                    <a:lnTo>
                      <a:pt x="1746" y="9210"/>
                    </a:lnTo>
                    <a:cubicBezTo>
                      <a:pt x="1768" y="8987"/>
                      <a:pt x="1768" y="8765"/>
                      <a:pt x="1691" y="8542"/>
                    </a:cubicBezTo>
                    <a:lnTo>
                      <a:pt x="1669" y="8554"/>
                    </a:lnTo>
                    <a:cubicBezTo>
                      <a:pt x="1724" y="8765"/>
                      <a:pt x="1724" y="8987"/>
                      <a:pt x="1691" y="9210"/>
                    </a:cubicBezTo>
                    <a:cubicBezTo>
                      <a:pt x="1669" y="9432"/>
                      <a:pt x="1635" y="9644"/>
                      <a:pt x="1612" y="9866"/>
                    </a:cubicBezTo>
                    <a:lnTo>
                      <a:pt x="1435" y="11134"/>
                    </a:lnTo>
                    <a:lnTo>
                      <a:pt x="1368" y="11201"/>
                    </a:lnTo>
                    <a:cubicBezTo>
                      <a:pt x="1201" y="11367"/>
                      <a:pt x="1046" y="11535"/>
                      <a:pt x="890" y="11701"/>
                    </a:cubicBezTo>
                    <a:cubicBezTo>
                      <a:pt x="579" y="12046"/>
                      <a:pt x="278" y="12391"/>
                      <a:pt x="0" y="12758"/>
                    </a:cubicBezTo>
                    <a:lnTo>
                      <a:pt x="144" y="12847"/>
                    </a:lnTo>
                    <a:cubicBezTo>
                      <a:pt x="423" y="12480"/>
                      <a:pt x="700" y="12146"/>
                      <a:pt x="1012" y="11812"/>
                    </a:cubicBezTo>
                    <a:cubicBezTo>
                      <a:pt x="1157" y="11646"/>
                      <a:pt x="1313" y="11479"/>
                      <a:pt x="1479" y="11312"/>
                    </a:cubicBezTo>
                    <a:cubicBezTo>
                      <a:pt x="1646" y="11156"/>
                      <a:pt x="1813" y="11011"/>
                      <a:pt x="1991" y="10856"/>
                    </a:cubicBezTo>
                    <a:cubicBezTo>
                      <a:pt x="2213" y="10645"/>
                      <a:pt x="2425" y="10411"/>
                      <a:pt x="2625" y="10166"/>
                    </a:cubicBezTo>
                    <a:lnTo>
                      <a:pt x="2692" y="10166"/>
                    </a:lnTo>
                    <a:cubicBezTo>
                      <a:pt x="2736" y="10155"/>
                      <a:pt x="2781" y="10133"/>
                      <a:pt x="2825" y="10122"/>
                    </a:cubicBezTo>
                    <a:cubicBezTo>
                      <a:pt x="2903" y="10077"/>
                      <a:pt x="2992" y="10055"/>
                      <a:pt x="3070" y="10055"/>
                    </a:cubicBezTo>
                    <a:cubicBezTo>
                      <a:pt x="3159" y="10044"/>
                      <a:pt x="3248" y="10044"/>
                      <a:pt x="3348" y="10044"/>
                    </a:cubicBezTo>
                    <a:lnTo>
                      <a:pt x="3614" y="10044"/>
                    </a:lnTo>
                    <a:lnTo>
                      <a:pt x="4160" y="10055"/>
                    </a:lnTo>
                    <a:cubicBezTo>
                      <a:pt x="4338" y="10066"/>
                      <a:pt x="4516" y="10077"/>
                      <a:pt x="4682" y="10144"/>
                    </a:cubicBezTo>
                    <a:lnTo>
                      <a:pt x="4694" y="10111"/>
                    </a:lnTo>
                    <a:cubicBezTo>
                      <a:pt x="4526" y="10033"/>
                      <a:pt x="4338" y="10022"/>
                      <a:pt x="4160" y="10010"/>
                    </a:cubicBezTo>
                    <a:lnTo>
                      <a:pt x="3614" y="10000"/>
                    </a:lnTo>
                    <a:lnTo>
                      <a:pt x="3348" y="9988"/>
                    </a:lnTo>
                    <a:cubicBezTo>
                      <a:pt x="3298" y="9983"/>
                      <a:pt x="3251" y="9980"/>
                      <a:pt x="3205" y="9980"/>
                    </a:cubicBezTo>
                    <a:cubicBezTo>
                      <a:pt x="3159" y="9980"/>
                      <a:pt x="3114" y="9983"/>
                      <a:pt x="3070" y="9988"/>
                    </a:cubicBezTo>
                    <a:cubicBezTo>
                      <a:pt x="3025" y="9988"/>
                      <a:pt x="2981" y="9988"/>
                      <a:pt x="2925" y="10010"/>
                    </a:cubicBezTo>
                    <a:cubicBezTo>
                      <a:pt x="2880" y="10022"/>
                      <a:pt x="2836" y="10033"/>
                      <a:pt x="2803" y="10055"/>
                    </a:cubicBezTo>
                    <a:cubicBezTo>
                      <a:pt x="2769" y="10066"/>
                      <a:pt x="2736" y="10077"/>
                      <a:pt x="2702" y="10077"/>
                    </a:cubicBezTo>
                    <a:cubicBezTo>
                      <a:pt x="2769" y="10000"/>
                      <a:pt x="2847" y="9911"/>
                      <a:pt x="2914" y="9822"/>
                    </a:cubicBezTo>
                    <a:cubicBezTo>
                      <a:pt x="3203" y="9466"/>
                      <a:pt x="3470" y="9098"/>
                      <a:pt x="3737" y="8732"/>
                    </a:cubicBezTo>
                    <a:lnTo>
                      <a:pt x="4071" y="8398"/>
                    </a:lnTo>
                    <a:cubicBezTo>
                      <a:pt x="4082" y="8409"/>
                      <a:pt x="4104" y="8420"/>
                      <a:pt x="4115" y="8431"/>
                    </a:cubicBezTo>
                    <a:cubicBezTo>
                      <a:pt x="4148" y="8465"/>
                      <a:pt x="4182" y="8487"/>
                      <a:pt x="4227" y="8520"/>
                    </a:cubicBezTo>
                    <a:cubicBezTo>
                      <a:pt x="4293" y="8565"/>
                      <a:pt x="4371" y="8609"/>
                      <a:pt x="4437" y="8654"/>
                    </a:cubicBezTo>
                    <a:cubicBezTo>
                      <a:pt x="4615" y="8754"/>
                      <a:pt x="4793" y="8765"/>
                      <a:pt x="4971" y="8776"/>
                    </a:cubicBezTo>
                    <a:cubicBezTo>
                      <a:pt x="5001" y="8777"/>
                      <a:pt x="5030" y="8778"/>
                      <a:pt x="5060" y="8778"/>
                    </a:cubicBezTo>
                    <a:cubicBezTo>
                      <a:pt x="5375" y="8778"/>
                      <a:pt x="5689" y="8728"/>
                      <a:pt x="5995" y="8687"/>
                    </a:cubicBezTo>
                    <a:cubicBezTo>
                      <a:pt x="6173" y="8665"/>
                      <a:pt x="6340" y="8631"/>
                      <a:pt x="6506" y="8621"/>
                    </a:cubicBezTo>
                    <a:cubicBezTo>
                      <a:pt x="6662" y="8598"/>
                      <a:pt x="6818" y="8598"/>
                      <a:pt x="6973" y="8598"/>
                    </a:cubicBezTo>
                    <a:cubicBezTo>
                      <a:pt x="7163" y="8698"/>
                      <a:pt x="7352" y="8799"/>
                      <a:pt x="7529" y="8910"/>
                    </a:cubicBezTo>
                    <a:cubicBezTo>
                      <a:pt x="7719" y="9021"/>
                      <a:pt x="7885" y="9177"/>
                      <a:pt x="8063" y="9321"/>
                    </a:cubicBezTo>
                    <a:cubicBezTo>
                      <a:pt x="8152" y="9388"/>
                      <a:pt x="8241" y="9444"/>
                      <a:pt x="8330" y="9521"/>
                    </a:cubicBezTo>
                    <a:cubicBezTo>
                      <a:pt x="8419" y="9588"/>
                      <a:pt x="8508" y="9666"/>
                      <a:pt x="8587" y="9733"/>
                    </a:cubicBezTo>
                    <a:cubicBezTo>
                      <a:pt x="8764" y="9877"/>
                      <a:pt x="8931" y="10033"/>
                      <a:pt x="9131" y="10144"/>
                    </a:cubicBezTo>
                    <a:lnTo>
                      <a:pt x="9143" y="10111"/>
                    </a:lnTo>
                    <a:cubicBezTo>
                      <a:pt x="8965" y="10000"/>
                      <a:pt x="8797" y="9844"/>
                      <a:pt x="8619" y="9688"/>
                    </a:cubicBezTo>
                    <a:cubicBezTo>
                      <a:pt x="8542" y="9622"/>
                      <a:pt x="8453" y="9543"/>
                      <a:pt x="8375" y="9466"/>
                    </a:cubicBezTo>
                    <a:cubicBezTo>
                      <a:pt x="8286" y="9399"/>
                      <a:pt x="8186" y="9332"/>
                      <a:pt x="8108" y="9266"/>
                    </a:cubicBezTo>
                    <a:cubicBezTo>
                      <a:pt x="7930" y="9121"/>
                      <a:pt x="7763" y="8965"/>
                      <a:pt x="7574" y="8843"/>
                    </a:cubicBezTo>
                    <a:cubicBezTo>
                      <a:pt x="7440" y="8754"/>
                      <a:pt x="7319" y="8676"/>
                      <a:pt x="7185" y="8609"/>
                    </a:cubicBezTo>
                    <a:lnTo>
                      <a:pt x="7185" y="8609"/>
                    </a:lnTo>
                    <a:cubicBezTo>
                      <a:pt x="7463" y="8621"/>
                      <a:pt x="7741" y="8654"/>
                      <a:pt x="8008" y="8710"/>
                    </a:cubicBezTo>
                    <a:lnTo>
                      <a:pt x="8030" y="8710"/>
                    </a:lnTo>
                    <a:lnTo>
                      <a:pt x="8041" y="8698"/>
                    </a:lnTo>
                    <a:cubicBezTo>
                      <a:pt x="8108" y="8687"/>
                      <a:pt x="8152" y="8665"/>
                      <a:pt x="8208" y="8643"/>
                    </a:cubicBezTo>
                    <a:cubicBezTo>
                      <a:pt x="8264" y="8609"/>
                      <a:pt x="8320" y="8587"/>
                      <a:pt x="8375" y="8565"/>
                    </a:cubicBezTo>
                    <a:cubicBezTo>
                      <a:pt x="8475" y="8509"/>
                      <a:pt x="8587" y="8453"/>
                      <a:pt x="8686" y="8398"/>
                    </a:cubicBezTo>
                    <a:lnTo>
                      <a:pt x="9287" y="8031"/>
                    </a:lnTo>
                    <a:cubicBezTo>
                      <a:pt x="9376" y="7964"/>
                      <a:pt x="9476" y="7909"/>
                      <a:pt x="9576" y="7842"/>
                    </a:cubicBezTo>
                    <a:cubicBezTo>
                      <a:pt x="9676" y="7775"/>
                      <a:pt x="9765" y="7709"/>
                      <a:pt x="9865" y="7630"/>
                    </a:cubicBezTo>
                    <a:lnTo>
                      <a:pt x="9877" y="7620"/>
                    </a:lnTo>
                    <a:cubicBezTo>
                      <a:pt x="9966" y="7586"/>
                      <a:pt x="10065" y="7575"/>
                      <a:pt x="10166" y="7575"/>
                    </a:cubicBezTo>
                    <a:cubicBezTo>
                      <a:pt x="10288" y="7575"/>
                      <a:pt x="10399" y="7586"/>
                      <a:pt x="10522" y="7597"/>
                    </a:cubicBezTo>
                    <a:cubicBezTo>
                      <a:pt x="10766" y="7620"/>
                      <a:pt x="11011" y="7630"/>
                      <a:pt x="11244" y="7664"/>
                    </a:cubicBezTo>
                    <a:lnTo>
                      <a:pt x="11612" y="7697"/>
                    </a:lnTo>
                    <a:cubicBezTo>
                      <a:pt x="11723" y="7719"/>
                      <a:pt x="11845" y="7742"/>
                      <a:pt x="11956" y="7775"/>
                    </a:cubicBezTo>
                    <a:cubicBezTo>
                      <a:pt x="12190" y="7842"/>
                      <a:pt x="12413" y="7931"/>
                      <a:pt x="12623" y="8042"/>
                    </a:cubicBezTo>
                    <a:lnTo>
                      <a:pt x="12635" y="8020"/>
                    </a:lnTo>
                    <a:cubicBezTo>
                      <a:pt x="12423" y="7909"/>
                      <a:pt x="12201" y="7808"/>
                      <a:pt x="11968" y="7731"/>
                    </a:cubicBezTo>
                    <a:cubicBezTo>
                      <a:pt x="11856" y="7697"/>
                      <a:pt x="11734" y="7675"/>
                      <a:pt x="11612" y="7653"/>
                    </a:cubicBezTo>
                    <a:cubicBezTo>
                      <a:pt x="11501" y="7630"/>
                      <a:pt x="11378" y="7620"/>
                      <a:pt x="11256" y="7597"/>
                    </a:cubicBezTo>
                    <a:cubicBezTo>
                      <a:pt x="11011" y="7564"/>
                      <a:pt x="10777" y="7541"/>
                      <a:pt x="10532" y="7519"/>
                    </a:cubicBezTo>
                    <a:cubicBezTo>
                      <a:pt x="10411" y="7508"/>
                      <a:pt x="10288" y="7486"/>
                      <a:pt x="10166" y="7486"/>
                    </a:cubicBezTo>
                    <a:lnTo>
                      <a:pt x="10032" y="7486"/>
                    </a:lnTo>
                    <a:cubicBezTo>
                      <a:pt x="10154" y="7386"/>
                      <a:pt x="10277" y="7274"/>
                      <a:pt x="10388" y="7163"/>
                    </a:cubicBezTo>
                    <a:cubicBezTo>
                      <a:pt x="10944" y="6607"/>
                      <a:pt x="11434" y="5984"/>
                      <a:pt x="11901" y="5339"/>
                    </a:cubicBezTo>
                    <a:cubicBezTo>
                      <a:pt x="12156" y="5161"/>
                      <a:pt x="12457" y="5028"/>
                      <a:pt x="12746" y="4884"/>
                    </a:cubicBezTo>
                    <a:cubicBezTo>
                      <a:pt x="13035" y="4750"/>
                      <a:pt x="13325" y="4572"/>
                      <a:pt x="13591" y="4394"/>
                    </a:cubicBezTo>
                    <a:cubicBezTo>
                      <a:pt x="14148" y="4049"/>
                      <a:pt x="14726" y="3749"/>
                      <a:pt x="15337" y="3515"/>
                    </a:cubicBezTo>
                    <a:lnTo>
                      <a:pt x="15315" y="3471"/>
                    </a:lnTo>
                    <a:cubicBezTo>
                      <a:pt x="14704" y="3705"/>
                      <a:pt x="14114" y="3994"/>
                      <a:pt x="13558" y="4338"/>
                    </a:cubicBezTo>
                    <a:cubicBezTo>
                      <a:pt x="13280" y="4516"/>
                      <a:pt x="13013" y="4683"/>
                      <a:pt x="12712" y="4827"/>
                    </a:cubicBezTo>
                    <a:cubicBezTo>
                      <a:pt x="12479" y="4939"/>
                      <a:pt x="12245" y="5039"/>
                      <a:pt x="12012" y="5173"/>
                    </a:cubicBezTo>
                    <a:cubicBezTo>
                      <a:pt x="12057" y="5117"/>
                      <a:pt x="12101" y="5050"/>
                      <a:pt x="12146" y="4995"/>
                    </a:cubicBezTo>
                    <a:cubicBezTo>
                      <a:pt x="12413" y="4605"/>
                      <a:pt x="12679" y="4227"/>
                      <a:pt x="12935" y="3838"/>
                    </a:cubicBezTo>
                    <a:cubicBezTo>
                      <a:pt x="13191" y="3448"/>
                      <a:pt x="13424" y="3037"/>
                      <a:pt x="13624" y="2615"/>
                    </a:cubicBezTo>
                    <a:cubicBezTo>
                      <a:pt x="14036" y="1780"/>
                      <a:pt x="14370" y="902"/>
                      <a:pt x="14637" y="12"/>
                    </a:cubicBezTo>
                    <a:lnTo>
                      <a:pt x="14592"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8" name="Google Shape;14328;p18"/>
            <p:cNvGrpSpPr/>
            <p:nvPr/>
          </p:nvGrpSpPr>
          <p:grpSpPr>
            <a:xfrm rot="-1841752" flipH="1">
              <a:off x="3053663" y="4302129"/>
              <a:ext cx="1290897" cy="1085120"/>
              <a:chOff x="4168732" y="1578984"/>
              <a:chExt cx="556852" cy="468086"/>
            </a:xfrm>
          </p:grpSpPr>
          <p:sp>
            <p:nvSpPr>
              <p:cNvPr id="14329" name="Google Shape;14329;p18"/>
              <p:cNvSpPr/>
              <p:nvPr/>
            </p:nvSpPr>
            <p:spPr>
              <a:xfrm>
                <a:off x="4624270" y="1578984"/>
                <a:ext cx="88510" cy="100232"/>
              </a:xfrm>
              <a:custGeom>
                <a:avLst/>
                <a:gdLst/>
                <a:ahLst/>
                <a:cxnLst/>
                <a:rect l="l" t="t" r="r" b="b"/>
                <a:pathLst>
                  <a:path w="2537" h="2873" extrusionOk="0">
                    <a:moveTo>
                      <a:pt x="1467" y="0"/>
                    </a:moveTo>
                    <a:cubicBezTo>
                      <a:pt x="1275" y="0"/>
                      <a:pt x="631" y="347"/>
                      <a:pt x="323" y="826"/>
                    </a:cubicBezTo>
                    <a:cubicBezTo>
                      <a:pt x="1" y="1315"/>
                      <a:pt x="1" y="1926"/>
                      <a:pt x="179" y="2294"/>
                    </a:cubicBezTo>
                    <a:cubicBezTo>
                      <a:pt x="345" y="2660"/>
                      <a:pt x="679" y="2872"/>
                      <a:pt x="679" y="2872"/>
                    </a:cubicBezTo>
                    <a:cubicBezTo>
                      <a:pt x="679" y="2872"/>
                      <a:pt x="1091" y="2594"/>
                      <a:pt x="1246" y="2527"/>
                    </a:cubicBezTo>
                    <a:cubicBezTo>
                      <a:pt x="1390" y="2472"/>
                      <a:pt x="1969" y="2393"/>
                      <a:pt x="2225" y="2227"/>
                    </a:cubicBezTo>
                    <a:cubicBezTo>
                      <a:pt x="2480" y="2071"/>
                      <a:pt x="2536" y="1682"/>
                      <a:pt x="2503" y="1449"/>
                    </a:cubicBezTo>
                    <a:cubicBezTo>
                      <a:pt x="2458" y="1215"/>
                      <a:pt x="1991" y="503"/>
                      <a:pt x="1902" y="381"/>
                    </a:cubicBezTo>
                    <a:cubicBezTo>
                      <a:pt x="1813" y="270"/>
                      <a:pt x="1647" y="25"/>
                      <a:pt x="1491" y="3"/>
                    </a:cubicBezTo>
                    <a:cubicBezTo>
                      <a:pt x="1484" y="1"/>
                      <a:pt x="1476" y="0"/>
                      <a:pt x="1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18"/>
              <p:cNvSpPr/>
              <p:nvPr/>
            </p:nvSpPr>
            <p:spPr>
              <a:xfrm>
                <a:off x="4624654" y="1578984"/>
                <a:ext cx="61332" cy="73927"/>
              </a:xfrm>
              <a:custGeom>
                <a:avLst/>
                <a:gdLst/>
                <a:ahLst/>
                <a:cxnLst/>
                <a:rect l="l" t="t" r="r" b="b"/>
                <a:pathLst>
                  <a:path w="1758" h="2119" extrusionOk="0">
                    <a:moveTo>
                      <a:pt x="1456" y="0"/>
                    </a:moveTo>
                    <a:cubicBezTo>
                      <a:pt x="1264" y="0"/>
                      <a:pt x="620" y="347"/>
                      <a:pt x="312" y="826"/>
                    </a:cubicBezTo>
                    <a:cubicBezTo>
                      <a:pt x="45" y="1226"/>
                      <a:pt x="0" y="1704"/>
                      <a:pt x="89" y="2071"/>
                    </a:cubicBezTo>
                    <a:cubicBezTo>
                      <a:pt x="181" y="2099"/>
                      <a:pt x="281" y="2119"/>
                      <a:pt x="382" y="2119"/>
                    </a:cubicBezTo>
                    <a:cubicBezTo>
                      <a:pt x="403" y="2119"/>
                      <a:pt x="424" y="2118"/>
                      <a:pt x="445" y="2116"/>
                    </a:cubicBezTo>
                    <a:cubicBezTo>
                      <a:pt x="746" y="2094"/>
                      <a:pt x="1013" y="1949"/>
                      <a:pt x="1224" y="1738"/>
                    </a:cubicBezTo>
                    <a:cubicBezTo>
                      <a:pt x="1424" y="1538"/>
                      <a:pt x="1580" y="1281"/>
                      <a:pt x="1658" y="1014"/>
                    </a:cubicBezTo>
                    <a:cubicBezTo>
                      <a:pt x="1747" y="737"/>
                      <a:pt x="1758" y="448"/>
                      <a:pt x="1713" y="158"/>
                    </a:cubicBezTo>
                    <a:cubicBezTo>
                      <a:pt x="1636" y="80"/>
                      <a:pt x="1557" y="13"/>
                      <a:pt x="1480" y="3"/>
                    </a:cubicBezTo>
                    <a:cubicBezTo>
                      <a:pt x="1473" y="1"/>
                      <a:pt x="1465" y="0"/>
                      <a:pt x="1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18"/>
              <p:cNvSpPr/>
              <p:nvPr/>
            </p:nvSpPr>
            <p:spPr>
              <a:xfrm>
                <a:off x="4663066" y="1592625"/>
                <a:ext cx="9350" cy="29515"/>
              </a:xfrm>
              <a:custGeom>
                <a:avLst/>
                <a:gdLst/>
                <a:ahLst/>
                <a:cxnLst/>
                <a:rect l="l" t="t" r="r" b="b"/>
                <a:pathLst>
                  <a:path w="268" h="846" extrusionOk="0">
                    <a:moveTo>
                      <a:pt x="1" y="1"/>
                    </a:moveTo>
                    <a:cubicBezTo>
                      <a:pt x="68" y="134"/>
                      <a:pt x="123" y="279"/>
                      <a:pt x="157" y="412"/>
                    </a:cubicBezTo>
                    <a:cubicBezTo>
                      <a:pt x="179" y="490"/>
                      <a:pt x="189" y="557"/>
                      <a:pt x="201" y="635"/>
                    </a:cubicBezTo>
                    <a:cubicBezTo>
                      <a:pt x="212" y="702"/>
                      <a:pt x="223" y="768"/>
                      <a:pt x="201" y="835"/>
                    </a:cubicBezTo>
                    <a:lnTo>
                      <a:pt x="256" y="846"/>
                    </a:lnTo>
                    <a:cubicBezTo>
                      <a:pt x="268" y="768"/>
                      <a:pt x="256" y="690"/>
                      <a:pt x="246" y="623"/>
                    </a:cubicBezTo>
                    <a:cubicBezTo>
                      <a:pt x="223" y="546"/>
                      <a:pt x="201" y="479"/>
                      <a:pt x="179" y="412"/>
                    </a:cubicBezTo>
                    <a:cubicBezTo>
                      <a:pt x="134" y="267"/>
                      <a:pt x="78" y="1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18"/>
              <p:cNvSpPr/>
              <p:nvPr/>
            </p:nvSpPr>
            <p:spPr>
              <a:xfrm>
                <a:off x="4674300" y="1603127"/>
                <a:ext cx="21770" cy="11652"/>
              </a:xfrm>
              <a:custGeom>
                <a:avLst/>
                <a:gdLst/>
                <a:ahLst/>
                <a:cxnLst/>
                <a:rect l="l" t="t" r="r" b="b"/>
                <a:pathLst>
                  <a:path w="624" h="334" extrusionOk="0">
                    <a:moveTo>
                      <a:pt x="624" y="0"/>
                    </a:moveTo>
                    <a:lnTo>
                      <a:pt x="624" y="0"/>
                    </a:lnTo>
                    <a:cubicBezTo>
                      <a:pt x="391" y="67"/>
                      <a:pt x="213" y="122"/>
                      <a:pt x="1" y="233"/>
                    </a:cubicBezTo>
                    <a:lnTo>
                      <a:pt x="1" y="334"/>
                    </a:lnTo>
                    <a:cubicBezTo>
                      <a:pt x="201" y="200"/>
                      <a:pt x="401" y="89"/>
                      <a:pt x="6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18"/>
              <p:cNvSpPr/>
              <p:nvPr/>
            </p:nvSpPr>
            <p:spPr>
              <a:xfrm>
                <a:off x="4661531" y="1628735"/>
                <a:ext cx="36492" cy="20584"/>
              </a:xfrm>
              <a:custGeom>
                <a:avLst/>
                <a:gdLst/>
                <a:ahLst/>
                <a:cxnLst/>
                <a:rect l="l" t="t" r="r" b="b"/>
                <a:pathLst>
                  <a:path w="1046" h="590" extrusionOk="0">
                    <a:moveTo>
                      <a:pt x="1046" y="0"/>
                    </a:moveTo>
                    <a:cubicBezTo>
                      <a:pt x="668" y="45"/>
                      <a:pt x="322" y="167"/>
                      <a:pt x="23" y="434"/>
                    </a:cubicBezTo>
                    <a:lnTo>
                      <a:pt x="0" y="589"/>
                    </a:lnTo>
                    <a:cubicBezTo>
                      <a:pt x="267" y="322"/>
                      <a:pt x="668" y="67"/>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18"/>
              <p:cNvSpPr/>
              <p:nvPr/>
            </p:nvSpPr>
            <p:spPr>
              <a:xfrm>
                <a:off x="4643668" y="1628316"/>
                <a:ext cx="14374" cy="33422"/>
              </a:xfrm>
              <a:custGeom>
                <a:avLst/>
                <a:gdLst/>
                <a:ahLst/>
                <a:cxnLst/>
                <a:rect l="l" t="t" r="r" b="b"/>
                <a:pathLst>
                  <a:path w="412" h="958" extrusionOk="0">
                    <a:moveTo>
                      <a:pt x="1" y="1"/>
                    </a:moveTo>
                    <a:cubicBezTo>
                      <a:pt x="223" y="268"/>
                      <a:pt x="345" y="613"/>
                      <a:pt x="323" y="957"/>
                    </a:cubicBezTo>
                    <a:lnTo>
                      <a:pt x="412" y="868"/>
                    </a:lnTo>
                    <a:cubicBezTo>
                      <a:pt x="401" y="512"/>
                      <a:pt x="245" y="2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18"/>
              <p:cNvSpPr/>
              <p:nvPr/>
            </p:nvSpPr>
            <p:spPr>
              <a:xfrm>
                <a:off x="4550935" y="1641783"/>
                <a:ext cx="67542" cy="87986"/>
              </a:xfrm>
              <a:custGeom>
                <a:avLst/>
                <a:gdLst/>
                <a:ahLst/>
                <a:cxnLst/>
                <a:rect l="l" t="t" r="r" b="b"/>
                <a:pathLst>
                  <a:path w="1936" h="2522" extrusionOk="0">
                    <a:moveTo>
                      <a:pt x="1143" y="0"/>
                    </a:moveTo>
                    <a:cubicBezTo>
                      <a:pt x="1129" y="0"/>
                      <a:pt x="1115" y="2"/>
                      <a:pt x="1102" y="4"/>
                    </a:cubicBezTo>
                    <a:cubicBezTo>
                      <a:pt x="734" y="71"/>
                      <a:pt x="423" y="571"/>
                      <a:pt x="279" y="828"/>
                    </a:cubicBezTo>
                    <a:cubicBezTo>
                      <a:pt x="0" y="1295"/>
                      <a:pt x="0" y="1829"/>
                      <a:pt x="368" y="2207"/>
                    </a:cubicBezTo>
                    <a:cubicBezTo>
                      <a:pt x="649" y="2488"/>
                      <a:pt x="991" y="2521"/>
                      <a:pt x="1133" y="2521"/>
                    </a:cubicBezTo>
                    <a:cubicBezTo>
                      <a:pt x="1176" y="2521"/>
                      <a:pt x="1201" y="2518"/>
                      <a:pt x="1201" y="2518"/>
                    </a:cubicBezTo>
                    <a:cubicBezTo>
                      <a:pt x="1208" y="2518"/>
                      <a:pt x="1216" y="2519"/>
                      <a:pt x="1225" y="2519"/>
                    </a:cubicBezTo>
                    <a:cubicBezTo>
                      <a:pt x="1277" y="2519"/>
                      <a:pt x="1376" y="2503"/>
                      <a:pt x="1602" y="2296"/>
                    </a:cubicBezTo>
                    <a:cubicBezTo>
                      <a:pt x="1880" y="2039"/>
                      <a:pt x="1935" y="1594"/>
                      <a:pt x="1891" y="1261"/>
                    </a:cubicBezTo>
                    <a:cubicBezTo>
                      <a:pt x="1838" y="929"/>
                      <a:pt x="1496" y="0"/>
                      <a:pt x="114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18"/>
              <p:cNvSpPr/>
              <p:nvPr/>
            </p:nvSpPr>
            <p:spPr>
              <a:xfrm>
                <a:off x="4551319" y="1641678"/>
                <a:ext cx="50482" cy="70787"/>
              </a:xfrm>
              <a:custGeom>
                <a:avLst/>
                <a:gdLst/>
                <a:ahLst/>
                <a:cxnLst/>
                <a:rect l="l" t="t" r="r" b="b"/>
                <a:pathLst>
                  <a:path w="1447" h="2029" extrusionOk="0">
                    <a:moveTo>
                      <a:pt x="1139" y="1"/>
                    </a:moveTo>
                    <a:cubicBezTo>
                      <a:pt x="1123" y="1"/>
                      <a:pt x="1107" y="3"/>
                      <a:pt x="1091" y="7"/>
                    </a:cubicBezTo>
                    <a:cubicBezTo>
                      <a:pt x="723" y="74"/>
                      <a:pt x="412" y="574"/>
                      <a:pt x="268" y="831"/>
                    </a:cubicBezTo>
                    <a:cubicBezTo>
                      <a:pt x="34" y="1231"/>
                      <a:pt x="1" y="1676"/>
                      <a:pt x="212" y="2020"/>
                    </a:cubicBezTo>
                    <a:cubicBezTo>
                      <a:pt x="245" y="2026"/>
                      <a:pt x="278" y="2029"/>
                      <a:pt x="312" y="2029"/>
                    </a:cubicBezTo>
                    <a:cubicBezTo>
                      <a:pt x="345" y="2029"/>
                      <a:pt x="378" y="2026"/>
                      <a:pt x="412" y="2020"/>
                    </a:cubicBezTo>
                    <a:cubicBezTo>
                      <a:pt x="668" y="1965"/>
                      <a:pt x="868" y="1775"/>
                      <a:pt x="957" y="1531"/>
                    </a:cubicBezTo>
                    <a:cubicBezTo>
                      <a:pt x="1002" y="1420"/>
                      <a:pt x="1024" y="1286"/>
                      <a:pt x="1046" y="1164"/>
                    </a:cubicBezTo>
                    <a:cubicBezTo>
                      <a:pt x="1079" y="1031"/>
                      <a:pt x="1124" y="897"/>
                      <a:pt x="1180" y="774"/>
                    </a:cubicBezTo>
                    <a:cubicBezTo>
                      <a:pt x="1257" y="586"/>
                      <a:pt x="1368" y="408"/>
                      <a:pt x="1447" y="218"/>
                    </a:cubicBezTo>
                    <a:cubicBezTo>
                      <a:pt x="1350" y="93"/>
                      <a:pt x="1245" y="1"/>
                      <a:pt x="113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18"/>
              <p:cNvSpPr/>
              <p:nvPr/>
            </p:nvSpPr>
            <p:spPr>
              <a:xfrm>
                <a:off x="4568763" y="1669868"/>
                <a:ext cx="19851" cy="17862"/>
              </a:xfrm>
              <a:custGeom>
                <a:avLst/>
                <a:gdLst/>
                <a:ahLst/>
                <a:cxnLst/>
                <a:rect l="l" t="t" r="r" b="b"/>
                <a:pathLst>
                  <a:path w="569" h="512" extrusionOk="0">
                    <a:moveTo>
                      <a:pt x="1" y="0"/>
                    </a:moveTo>
                    <a:cubicBezTo>
                      <a:pt x="112" y="67"/>
                      <a:pt x="212" y="144"/>
                      <a:pt x="312" y="223"/>
                    </a:cubicBezTo>
                    <a:cubicBezTo>
                      <a:pt x="401" y="312"/>
                      <a:pt x="490" y="401"/>
                      <a:pt x="557" y="512"/>
                    </a:cubicBezTo>
                    <a:lnTo>
                      <a:pt x="568" y="401"/>
                    </a:lnTo>
                    <a:cubicBezTo>
                      <a:pt x="490" y="300"/>
                      <a:pt x="435" y="267"/>
                      <a:pt x="334" y="200"/>
                    </a:cubicBezTo>
                    <a:cubicBezTo>
                      <a:pt x="235" y="122"/>
                      <a:pt x="112" y="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18"/>
              <p:cNvSpPr/>
              <p:nvPr/>
            </p:nvSpPr>
            <p:spPr>
              <a:xfrm>
                <a:off x="4591685" y="1684975"/>
                <a:ext cx="23305" cy="38481"/>
              </a:xfrm>
              <a:custGeom>
                <a:avLst/>
                <a:gdLst/>
                <a:ahLst/>
                <a:cxnLst/>
                <a:rect l="l" t="t" r="r" b="b"/>
                <a:pathLst>
                  <a:path w="668" h="1103" extrusionOk="0">
                    <a:moveTo>
                      <a:pt x="656" y="1"/>
                    </a:moveTo>
                    <a:cubicBezTo>
                      <a:pt x="656" y="223"/>
                      <a:pt x="589" y="435"/>
                      <a:pt x="456" y="601"/>
                    </a:cubicBezTo>
                    <a:cubicBezTo>
                      <a:pt x="401" y="690"/>
                      <a:pt x="322" y="768"/>
                      <a:pt x="245" y="835"/>
                    </a:cubicBezTo>
                    <a:cubicBezTo>
                      <a:pt x="167" y="913"/>
                      <a:pt x="89" y="979"/>
                      <a:pt x="0" y="1046"/>
                    </a:cubicBezTo>
                    <a:lnTo>
                      <a:pt x="56" y="1102"/>
                    </a:lnTo>
                    <a:cubicBezTo>
                      <a:pt x="134" y="1035"/>
                      <a:pt x="211" y="957"/>
                      <a:pt x="290" y="880"/>
                    </a:cubicBezTo>
                    <a:cubicBezTo>
                      <a:pt x="356" y="801"/>
                      <a:pt x="434" y="712"/>
                      <a:pt x="490" y="623"/>
                    </a:cubicBezTo>
                    <a:cubicBezTo>
                      <a:pt x="612" y="445"/>
                      <a:pt x="668" y="223"/>
                      <a:pt x="6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18"/>
              <p:cNvSpPr/>
              <p:nvPr/>
            </p:nvSpPr>
            <p:spPr>
              <a:xfrm>
                <a:off x="4568414" y="1710199"/>
                <a:ext cx="25642" cy="18665"/>
              </a:xfrm>
              <a:custGeom>
                <a:avLst/>
                <a:gdLst/>
                <a:ahLst/>
                <a:cxnLst/>
                <a:rect l="l" t="t" r="r" b="b"/>
                <a:pathLst>
                  <a:path w="735" h="535" extrusionOk="0">
                    <a:moveTo>
                      <a:pt x="0" y="1"/>
                    </a:moveTo>
                    <a:lnTo>
                      <a:pt x="0" y="1"/>
                    </a:lnTo>
                    <a:cubicBezTo>
                      <a:pt x="278" y="112"/>
                      <a:pt x="522" y="301"/>
                      <a:pt x="690" y="535"/>
                    </a:cubicBezTo>
                    <a:lnTo>
                      <a:pt x="734" y="501"/>
                    </a:lnTo>
                    <a:cubicBezTo>
                      <a:pt x="545" y="268"/>
                      <a:pt x="289"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18"/>
              <p:cNvSpPr/>
              <p:nvPr/>
            </p:nvSpPr>
            <p:spPr>
              <a:xfrm>
                <a:off x="4574206" y="1690417"/>
                <a:ext cx="17897" cy="17095"/>
              </a:xfrm>
              <a:custGeom>
                <a:avLst/>
                <a:gdLst/>
                <a:ahLst/>
                <a:cxnLst/>
                <a:rect l="l" t="t" r="r" b="b"/>
                <a:pathLst>
                  <a:path w="513" h="490" extrusionOk="0">
                    <a:moveTo>
                      <a:pt x="0" y="0"/>
                    </a:moveTo>
                    <a:lnTo>
                      <a:pt x="0" y="0"/>
                    </a:lnTo>
                    <a:cubicBezTo>
                      <a:pt x="79" y="79"/>
                      <a:pt x="178" y="145"/>
                      <a:pt x="267" y="223"/>
                    </a:cubicBezTo>
                    <a:cubicBezTo>
                      <a:pt x="356" y="289"/>
                      <a:pt x="435" y="378"/>
                      <a:pt x="457" y="490"/>
                    </a:cubicBezTo>
                    <a:lnTo>
                      <a:pt x="512" y="467"/>
                    </a:lnTo>
                    <a:cubicBezTo>
                      <a:pt x="501" y="412"/>
                      <a:pt x="468" y="356"/>
                      <a:pt x="423" y="312"/>
                    </a:cubicBezTo>
                    <a:cubicBezTo>
                      <a:pt x="379" y="267"/>
                      <a:pt x="334" y="234"/>
                      <a:pt x="290" y="200"/>
                    </a:cubicBezTo>
                    <a:cubicBezTo>
                      <a:pt x="190" y="134"/>
                      <a:pt x="89" y="7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18"/>
              <p:cNvSpPr/>
              <p:nvPr/>
            </p:nvSpPr>
            <p:spPr>
              <a:xfrm>
                <a:off x="4585475" y="1655878"/>
                <a:ext cx="14792" cy="20235"/>
              </a:xfrm>
              <a:custGeom>
                <a:avLst/>
                <a:gdLst/>
                <a:ahLst/>
                <a:cxnLst/>
                <a:rect l="l" t="t" r="r" b="b"/>
                <a:pathLst>
                  <a:path w="424" h="580" extrusionOk="0">
                    <a:moveTo>
                      <a:pt x="423" y="1"/>
                    </a:moveTo>
                    <a:cubicBezTo>
                      <a:pt x="201" y="90"/>
                      <a:pt x="33" y="268"/>
                      <a:pt x="0" y="512"/>
                    </a:cubicBezTo>
                    <a:lnTo>
                      <a:pt x="33" y="579"/>
                    </a:lnTo>
                    <a:cubicBezTo>
                      <a:pt x="45" y="357"/>
                      <a:pt x="201" y="101"/>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18"/>
              <p:cNvSpPr/>
              <p:nvPr/>
            </p:nvSpPr>
            <p:spPr>
              <a:xfrm>
                <a:off x="4589731" y="1676846"/>
                <a:ext cx="19432" cy="22537"/>
              </a:xfrm>
              <a:custGeom>
                <a:avLst/>
                <a:gdLst/>
                <a:ahLst/>
                <a:cxnLst/>
                <a:rect l="l" t="t" r="r" b="b"/>
                <a:pathLst>
                  <a:path w="557" h="646" extrusionOk="0">
                    <a:moveTo>
                      <a:pt x="556" y="0"/>
                    </a:moveTo>
                    <a:cubicBezTo>
                      <a:pt x="323" y="134"/>
                      <a:pt x="123" y="345"/>
                      <a:pt x="0" y="589"/>
                    </a:cubicBezTo>
                    <a:lnTo>
                      <a:pt x="34" y="646"/>
                    </a:lnTo>
                    <a:cubicBezTo>
                      <a:pt x="145" y="401"/>
                      <a:pt x="334" y="156"/>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18"/>
              <p:cNvSpPr/>
              <p:nvPr/>
            </p:nvSpPr>
            <p:spPr>
              <a:xfrm>
                <a:off x="4480286" y="1734656"/>
                <a:ext cx="63670" cy="75741"/>
              </a:xfrm>
              <a:custGeom>
                <a:avLst/>
                <a:gdLst/>
                <a:ahLst/>
                <a:cxnLst/>
                <a:rect l="l" t="t" r="r" b="b"/>
                <a:pathLst>
                  <a:path w="1825" h="2171" extrusionOk="0">
                    <a:moveTo>
                      <a:pt x="547" y="0"/>
                    </a:moveTo>
                    <a:cubicBezTo>
                      <a:pt x="477" y="0"/>
                      <a:pt x="415" y="15"/>
                      <a:pt x="368" y="45"/>
                    </a:cubicBezTo>
                    <a:cubicBezTo>
                      <a:pt x="101" y="212"/>
                      <a:pt x="23" y="434"/>
                      <a:pt x="12" y="668"/>
                    </a:cubicBezTo>
                    <a:cubicBezTo>
                      <a:pt x="1" y="890"/>
                      <a:pt x="134" y="1824"/>
                      <a:pt x="502" y="2047"/>
                    </a:cubicBezTo>
                    <a:cubicBezTo>
                      <a:pt x="661" y="2144"/>
                      <a:pt x="800" y="2171"/>
                      <a:pt x="906" y="2171"/>
                    </a:cubicBezTo>
                    <a:cubicBezTo>
                      <a:pt x="1043" y="2171"/>
                      <a:pt x="1125" y="2125"/>
                      <a:pt x="1125" y="2125"/>
                    </a:cubicBezTo>
                    <a:cubicBezTo>
                      <a:pt x="1125" y="2125"/>
                      <a:pt x="1236" y="2091"/>
                      <a:pt x="1380" y="1980"/>
                    </a:cubicBezTo>
                    <a:cubicBezTo>
                      <a:pt x="1536" y="1858"/>
                      <a:pt x="1825" y="1413"/>
                      <a:pt x="1625" y="835"/>
                    </a:cubicBezTo>
                    <a:cubicBezTo>
                      <a:pt x="1468" y="345"/>
                      <a:pt x="896" y="0"/>
                      <a:pt x="5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18"/>
              <p:cNvSpPr/>
              <p:nvPr/>
            </p:nvSpPr>
            <p:spPr>
              <a:xfrm>
                <a:off x="4484193" y="1734656"/>
                <a:ext cx="56657" cy="56378"/>
              </a:xfrm>
              <a:custGeom>
                <a:avLst/>
                <a:gdLst/>
                <a:ahLst/>
                <a:cxnLst/>
                <a:rect l="l" t="t" r="r" b="b"/>
                <a:pathLst>
                  <a:path w="1624" h="1616" extrusionOk="0">
                    <a:moveTo>
                      <a:pt x="435" y="0"/>
                    </a:moveTo>
                    <a:cubicBezTo>
                      <a:pt x="365" y="0"/>
                      <a:pt x="303" y="15"/>
                      <a:pt x="256" y="45"/>
                    </a:cubicBezTo>
                    <a:cubicBezTo>
                      <a:pt x="134" y="123"/>
                      <a:pt x="56" y="200"/>
                      <a:pt x="0" y="289"/>
                    </a:cubicBezTo>
                    <a:cubicBezTo>
                      <a:pt x="45" y="401"/>
                      <a:pt x="101" y="523"/>
                      <a:pt x="156" y="623"/>
                    </a:cubicBezTo>
                    <a:cubicBezTo>
                      <a:pt x="256" y="846"/>
                      <a:pt x="378" y="1057"/>
                      <a:pt x="545" y="1224"/>
                    </a:cubicBezTo>
                    <a:cubicBezTo>
                      <a:pt x="755" y="1452"/>
                      <a:pt x="1055" y="1616"/>
                      <a:pt x="1360" y="1616"/>
                    </a:cubicBezTo>
                    <a:cubicBezTo>
                      <a:pt x="1411" y="1616"/>
                      <a:pt x="1462" y="1611"/>
                      <a:pt x="1513" y="1602"/>
                    </a:cubicBezTo>
                    <a:cubicBezTo>
                      <a:pt x="1591" y="1402"/>
                      <a:pt x="1624" y="1135"/>
                      <a:pt x="1513" y="835"/>
                    </a:cubicBezTo>
                    <a:cubicBezTo>
                      <a:pt x="1356" y="345"/>
                      <a:pt x="784" y="0"/>
                      <a:pt x="4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18"/>
              <p:cNvSpPr/>
              <p:nvPr/>
            </p:nvSpPr>
            <p:spPr>
              <a:xfrm>
                <a:off x="4509418" y="1747843"/>
                <a:ext cx="11269" cy="33806"/>
              </a:xfrm>
              <a:custGeom>
                <a:avLst/>
                <a:gdLst/>
                <a:ahLst/>
                <a:cxnLst/>
                <a:rect l="l" t="t" r="r" b="b"/>
                <a:pathLst>
                  <a:path w="323" h="969" extrusionOk="0">
                    <a:moveTo>
                      <a:pt x="312" y="0"/>
                    </a:moveTo>
                    <a:cubicBezTo>
                      <a:pt x="312" y="178"/>
                      <a:pt x="245" y="334"/>
                      <a:pt x="178" y="479"/>
                    </a:cubicBezTo>
                    <a:cubicBezTo>
                      <a:pt x="112" y="635"/>
                      <a:pt x="45" y="734"/>
                      <a:pt x="0" y="912"/>
                    </a:cubicBezTo>
                    <a:lnTo>
                      <a:pt x="67" y="968"/>
                    </a:lnTo>
                    <a:cubicBezTo>
                      <a:pt x="89" y="813"/>
                      <a:pt x="156" y="657"/>
                      <a:pt x="211" y="501"/>
                    </a:cubicBezTo>
                    <a:cubicBezTo>
                      <a:pt x="267" y="346"/>
                      <a:pt x="323" y="178"/>
                      <a:pt x="3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18"/>
              <p:cNvSpPr/>
              <p:nvPr/>
            </p:nvSpPr>
            <p:spPr>
              <a:xfrm>
                <a:off x="4490787" y="1788209"/>
                <a:ext cx="27561" cy="17862"/>
              </a:xfrm>
              <a:custGeom>
                <a:avLst/>
                <a:gdLst/>
                <a:ahLst/>
                <a:cxnLst/>
                <a:rect l="l" t="t" r="r" b="b"/>
                <a:pathLst>
                  <a:path w="790" h="512" extrusionOk="0">
                    <a:moveTo>
                      <a:pt x="1" y="0"/>
                    </a:moveTo>
                    <a:lnTo>
                      <a:pt x="1" y="0"/>
                    </a:lnTo>
                    <a:cubicBezTo>
                      <a:pt x="67" y="145"/>
                      <a:pt x="179" y="267"/>
                      <a:pt x="312" y="345"/>
                    </a:cubicBezTo>
                    <a:cubicBezTo>
                      <a:pt x="445" y="423"/>
                      <a:pt x="634" y="489"/>
                      <a:pt x="790" y="512"/>
                    </a:cubicBezTo>
                    <a:lnTo>
                      <a:pt x="757" y="445"/>
                    </a:lnTo>
                    <a:cubicBezTo>
                      <a:pt x="612" y="434"/>
                      <a:pt x="456" y="390"/>
                      <a:pt x="323" y="323"/>
                    </a:cubicBezTo>
                    <a:cubicBezTo>
                      <a:pt x="189" y="245"/>
                      <a:pt x="67" y="1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18"/>
              <p:cNvSpPr/>
              <p:nvPr/>
            </p:nvSpPr>
            <p:spPr>
              <a:xfrm>
                <a:off x="4516779" y="1761799"/>
                <a:ext cx="13990" cy="39632"/>
              </a:xfrm>
              <a:custGeom>
                <a:avLst/>
                <a:gdLst/>
                <a:ahLst/>
                <a:cxnLst/>
                <a:rect l="l" t="t" r="r" b="b"/>
                <a:pathLst>
                  <a:path w="401" h="1136" extrusionOk="0">
                    <a:moveTo>
                      <a:pt x="378" y="1"/>
                    </a:moveTo>
                    <a:cubicBezTo>
                      <a:pt x="390" y="101"/>
                      <a:pt x="368" y="201"/>
                      <a:pt x="334" y="302"/>
                    </a:cubicBezTo>
                    <a:lnTo>
                      <a:pt x="267" y="601"/>
                    </a:lnTo>
                    <a:cubicBezTo>
                      <a:pt x="257" y="702"/>
                      <a:pt x="234" y="802"/>
                      <a:pt x="190" y="891"/>
                    </a:cubicBezTo>
                    <a:cubicBezTo>
                      <a:pt x="168" y="935"/>
                      <a:pt x="145" y="980"/>
                      <a:pt x="112" y="1013"/>
                    </a:cubicBezTo>
                    <a:cubicBezTo>
                      <a:pt x="82" y="1043"/>
                      <a:pt x="43" y="1082"/>
                      <a:pt x="11" y="1082"/>
                    </a:cubicBezTo>
                    <a:cubicBezTo>
                      <a:pt x="7" y="1082"/>
                      <a:pt x="4" y="1081"/>
                      <a:pt x="0" y="1080"/>
                    </a:cubicBezTo>
                    <a:lnTo>
                      <a:pt x="0" y="1135"/>
                    </a:lnTo>
                    <a:cubicBezTo>
                      <a:pt x="34" y="1135"/>
                      <a:pt x="67" y="1125"/>
                      <a:pt x="89" y="1102"/>
                    </a:cubicBezTo>
                    <a:lnTo>
                      <a:pt x="145" y="1046"/>
                    </a:lnTo>
                    <a:cubicBezTo>
                      <a:pt x="178" y="1002"/>
                      <a:pt x="201" y="957"/>
                      <a:pt x="223" y="902"/>
                    </a:cubicBezTo>
                    <a:cubicBezTo>
                      <a:pt x="267" y="813"/>
                      <a:pt x="279" y="702"/>
                      <a:pt x="301" y="601"/>
                    </a:cubicBezTo>
                    <a:cubicBezTo>
                      <a:pt x="312" y="502"/>
                      <a:pt x="323" y="401"/>
                      <a:pt x="356" y="302"/>
                    </a:cubicBezTo>
                    <a:cubicBezTo>
                      <a:pt x="378" y="201"/>
                      <a:pt x="401" y="101"/>
                      <a:pt x="3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18"/>
              <p:cNvSpPr/>
              <p:nvPr/>
            </p:nvSpPr>
            <p:spPr>
              <a:xfrm>
                <a:off x="4491555" y="1776940"/>
                <a:ext cx="23340" cy="17514"/>
              </a:xfrm>
              <a:custGeom>
                <a:avLst/>
                <a:gdLst/>
                <a:ahLst/>
                <a:cxnLst/>
                <a:rect l="l" t="t" r="r" b="b"/>
                <a:pathLst>
                  <a:path w="669" h="502" extrusionOk="0">
                    <a:moveTo>
                      <a:pt x="1" y="1"/>
                    </a:moveTo>
                    <a:lnTo>
                      <a:pt x="1" y="1"/>
                    </a:lnTo>
                    <a:cubicBezTo>
                      <a:pt x="123" y="56"/>
                      <a:pt x="246" y="112"/>
                      <a:pt x="357" y="190"/>
                    </a:cubicBezTo>
                    <a:cubicBezTo>
                      <a:pt x="456" y="256"/>
                      <a:pt x="590" y="390"/>
                      <a:pt x="657" y="501"/>
                    </a:cubicBezTo>
                    <a:lnTo>
                      <a:pt x="668" y="424"/>
                    </a:lnTo>
                    <a:cubicBezTo>
                      <a:pt x="590" y="312"/>
                      <a:pt x="479" y="234"/>
                      <a:pt x="367" y="167"/>
                    </a:cubicBezTo>
                    <a:cubicBezTo>
                      <a:pt x="246" y="101"/>
                      <a:pt x="123" y="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18"/>
              <p:cNvSpPr/>
              <p:nvPr/>
            </p:nvSpPr>
            <p:spPr>
              <a:xfrm>
                <a:off x="4486147" y="1746273"/>
                <a:ext cx="23689" cy="26828"/>
              </a:xfrm>
              <a:custGeom>
                <a:avLst/>
                <a:gdLst/>
                <a:ahLst/>
                <a:cxnLst/>
                <a:rect l="l" t="t" r="r" b="b"/>
                <a:pathLst>
                  <a:path w="679" h="769" extrusionOk="0">
                    <a:moveTo>
                      <a:pt x="678" y="1"/>
                    </a:moveTo>
                    <a:lnTo>
                      <a:pt x="678" y="1"/>
                    </a:lnTo>
                    <a:cubicBezTo>
                      <a:pt x="534" y="124"/>
                      <a:pt x="456" y="324"/>
                      <a:pt x="478" y="513"/>
                    </a:cubicBezTo>
                    <a:cubicBezTo>
                      <a:pt x="433" y="480"/>
                      <a:pt x="389" y="446"/>
                      <a:pt x="344" y="424"/>
                    </a:cubicBezTo>
                    <a:cubicBezTo>
                      <a:pt x="233" y="357"/>
                      <a:pt x="122" y="312"/>
                      <a:pt x="0" y="268"/>
                    </a:cubicBezTo>
                    <a:lnTo>
                      <a:pt x="0" y="268"/>
                    </a:lnTo>
                    <a:cubicBezTo>
                      <a:pt x="111" y="324"/>
                      <a:pt x="223" y="379"/>
                      <a:pt x="322" y="457"/>
                    </a:cubicBezTo>
                    <a:cubicBezTo>
                      <a:pt x="378" y="490"/>
                      <a:pt x="423" y="535"/>
                      <a:pt x="467" y="579"/>
                    </a:cubicBezTo>
                    <a:cubicBezTo>
                      <a:pt x="489" y="601"/>
                      <a:pt x="500" y="624"/>
                      <a:pt x="512" y="646"/>
                    </a:cubicBezTo>
                    <a:cubicBezTo>
                      <a:pt x="534" y="668"/>
                      <a:pt x="567" y="735"/>
                      <a:pt x="589" y="769"/>
                    </a:cubicBezTo>
                    <a:lnTo>
                      <a:pt x="589" y="713"/>
                    </a:lnTo>
                    <a:cubicBezTo>
                      <a:pt x="578" y="690"/>
                      <a:pt x="556" y="613"/>
                      <a:pt x="534" y="591"/>
                    </a:cubicBezTo>
                    <a:cubicBezTo>
                      <a:pt x="524" y="560"/>
                      <a:pt x="532" y="557"/>
                      <a:pt x="517" y="541"/>
                    </a:cubicBezTo>
                    <a:lnTo>
                      <a:pt x="517" y="541"/>
                    </a:lnTo>
                    <a:lnTo>
                      <a:pt x="534" y="546"/>
                    </a:lnTo>
                    <a:cubicBezTo>
                      <a:pt x="478" y="368"/>
                      <a:pt x="545" y="134"/>
                      <a:pt x="6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18"/>
              <p:cNvSpPr/>
              <p:nvPr/>
            </p:nvSpPr>
            <p:spPr>
              <a:xfrm>
                <a:off x="4377470" y="1793652"/>
                <a:ext cx="69496" cy="61297"/>
              </a:xfrm>
              <a:custGeom>
                <a:avLst/>
                <a:gdLst/>
                <a:ahLst/>
                <a:cxnLst/>
                <a:rect l="l" t="t" r="r" b="b"/>
                <a:pathLst>
                  <a:path w="1992" h="1757" extrusionOk="0">
                    <a:moveTo>
                      <a:pt x="1341" y="1"/>
                    </a:moveTo>
                    <a:cubicBezTo>
                      <a:pt x="1118" y="1"/>
                      <a:pt x="866" y="106"/>
                      <a:pt x="668" y="234"/>
                    </a:cubicBezTo>
                    <a:cubicBezTo>
                      <a:pt x="335" y="445"/>
                      <a:pt x="101" y="745"/>
                      <a:pt x="56" y="890"/>
                    </a:cubicBezTo>
                    <a:cubicBezTo>
                      <a:pt x="23" y="1023"/>
                      <a:pt x="1" y="1068"/>
                      <a:pt x="1" y="1068"/>
                    </a:cubicBezTo>
                    <a:lnTo>
                      <a:pt x="101" y="1012"/>
                    </a:lnTo>
                    <a:cubicBezTo>
                      <a:pt x="101" y="1012"/>
                      <a:pt x="201" y="1290"/>
                      <a:pt x="312" y="1479"/>
                    </a:cubicBezTo>
                    <a:cubicBezTo>
                      <a:pt x="384" y="1595"/>
                      <a:pt x="540" y="1757"/>
                      <a:pt x="768" y="1757"/>
                    </a:cubicBezTo>
                    <a:cubicBezTo>
                      <a:pt x="892" y="1757"/>
                      <a:pt x="1037" y="1709"/>
                      <a:pt x="1202" y="1579"/>
                    </a:cubicBezTo>
                    <a:cubicBezTo>
                      <a:pt x="1669" y="1213"/>
                      <a:pt x="1991" y="578"/>
                      <a:pt x="1758" y="212"/>
                    </a:cubicBezTo>
                    <a:cubicBezTo>
                      <a:pt x="1658" y="60"/>
                      <a:pt x="1508" y="1"/>
                      <a:pt x="13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18"/>
              <p:cNvSpPr/>
              <p:nvPr/>
            </p:nvSpPr>
            <p:spPr>
              <a:xfrm>
                <a:off x="4386401" y="1793652"/>
                <a:ext cx="55890" cy="23793"/>
              </a:xfrm>
              <a:custGeom>
                <a:avLst/>
                <a:gdLst/>
                <a:ahLst/>
                <a:cxnLst/>
                <a:rect l="l" t="t" r="r" b="b"/>
                <a:pathLst>
                  <a:path w="1602" h="682" extrusionOk="0">
                    <a:moveTo>
                      <a:pt x="1085" y="1"/>
                    </a:moveTo>
                    <a:cubicBezTo>
                      <a:pt x="862" y="1"/>
                      <a:pt x="610" y="106"/>
                      <a:pt x="412" y="234"/>
                    </a:cubicBezTo>
                    <a:cubicBezTo>
                      <a:pt x="245" y="333"/>
                      <a:pt x="101" y="467"/>
                      <a:pt x="0" y="590"/>
                    </a:cubicBezTo>
                    <a:cubicBezTo>
                      <a:pt x="23" y="612"/>
                      <a:pt x="45" y="634"/>
                      <a:pt x="67" y="645"/>
                    </a:cubicBezTo>
                    <a:cubicBezTo>
                      <a:pt x="121" y="670"/>
                      <a:pt x="178" y="681"/>
                      <a:pt x="235" y="681"/>
                    </a:cubicBezTo>
                    <a:cubicBezTo>
                      <a:pt x="356" y="681"/>
                      <a:pt x="477" y="631"/>
                      <a:pt x="568" y="556"/>
                    </a:cubicBezTo>
                    <a:cubicBezTo>
                      <a:pt x="601" y="523"/>
                      <a:pt x="635" y="478"/>
                      <a:pt x="690" y="467"/>
                    </a:cubicBezTo>
                    <a:cubicBezTo>
                      <a:pt x="705" y="461"/>
                      <a:pt x="721" y="458"/>
                      <a:pt x="737" y="458"/>
                    </a:cubicBezTo>
                    <a:cubicBezTo>
                      <a:pt x="777" y="458"/>
                      <a:pt x="817" y="476"/>
                      <a:pt x="857" y="501"/>
                    </a:cubicBezTo>
                    <a:cubicBezTo>
                      <a:pt x="935" y="556"/>
                      <a:pt x="1001" y="634"/>
                      <a:pt x="1102" y="656"/>
                    </a:cubicBezTo>
                    <a:cubicBezTo>
                      <a:pt x="1151" y="674"/>
                      <a:pt x="1200" y="680"/>
                      <a:pt x="1249" y="680"/>
                    </a:cubicBezTo>
                    <a:cubicBezTo>
                      <a:pt x="1355" y="680"/>
                      <a:pt x="1462" y="649"/>
                      <a:pt x="1569" y="634"/>
                    </a:cubicBezTo>
                    <a:cubicBezTo>
                      <a:pt x="1602" y="478"/>
                      <a:pt x="1580" y="333"/>
                      <a:pt x="1502" y="212"/>
                    </a:cubicBezTo>
                    <a:cubicBezTo>
                      <a:pt x="1402" y="60"/>
                      <a:pt x="1252" y="1"/>
                      <a:pt x="10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18"/>
              <p:cNvSpPr/>
              <p:nvPr/>
            </p:nvSpPr>
            <p:spPr>
              <a:xfrm>
                <a:off x="4386017" y="1825435"/>
                <a:ext cx="29131" cy="17269"/>
              </a:xfrm>
              <a:custGeom>
                <a:avLst/>
                <a:gdLst/>
                <a:ahLst/>
                <a:cxnLst/>
                <a:rect l="l" t="t" r="r" b="b"/>
                <a:pathLst>
                  <a:path w="835" h="495" extrusionOk="0">
                    <a:moveTo>
                      <a:pt x="34" y="1"/>
                    </a:moveTo>
                    <a:lnTo>
                      <a:pt x="1" y="57"/>
                    </a:lnTo>
                    <a:cubicBezTo>
                      <a:pt x="145" y="124"/>
                      <a:pt x="290" y="201"/>
                      <a:pt x="412" y="302"/>
                    </a:cubicBezTo>
                    <a:cubicBezTo>
                      <a:pt x="468" y="357"/>
                      <a:pt x="534" y="413"/>
                      <a:pt x="601" y="446"/>
                    </a:cubicBezTo>
                    <a:cubicBezTo>
                      <a:pt x="660" y="480"/>
                      <a:pt x="720" y="494"/>
                      <a:pt x="779" y="494"/>
                    </a:cubicBezTo>
                    <a:cubicBezTo>
                      <a:pt x="797" y="494"/>
                      <a:pt x="816" y="493"/>
                      <a:pt x="834" y="490"/>
                    </a:cubicBezTo>
                    <a:lnTo>
                      <a:pt x="834" y="490"/>
                    </a:lnTo>
                    <a:cubicBezTo>
                      <a:pt x="821" y="492"/>
                      <a:pt x="807" y="493"/>
                      <a:pt x="793" y="493"/>
                    </a:cubicBezTo>
                    <a:cubicBezTo>
                      <a:pt x="730" y="493"/>
                      <a:pt x="667" y="472"/>
                      <a:pt x="612" y="435"/>
                    </a:cubicBezTo>
                    <a:cubicBezTo>
                      <a:pt x="545" y="391"/>
                      <a:pt x="478" y="334"/>
                      <a:pt x="423" y="279"/>
                    </a:cubicBezTo>
                    <a:cubicBezTo>
                      <a:pt x="312" y="179"/>
                      <a:pt x="167" y="79"/>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18"/>
              <p:cNvSpPr/>
              <p:nvPr/>
            </p:nvSpPr>
            <p:spPr>
              <a:xfrm>
                <a:off x="4400008" y="1820237"/>
                <a:ext cx="25991" cy="12629"/>
              </a:xfrm>
              <a:custGeom>
                <a:avLst/>
                <a:gdLst/>
                <a:ahLst/>
                <a:cxnLst/>
                <a:rect l="l" t="t" r="r" b="b"/>
                <a:pathLst>
                  <a:path w="745" h="362" extrusionOk="0">
                    <a:moveTo>
                      <a:pt x="1" y="49"/>
                    </a:moveTo>
                    <a:cubicBezTo>
                      <a:pt x="1" y="50"/>
                      <a:pt x="0" y="50"/>
                      <a:pt x="0" y="50"/>
                    </a:cubicBezTo>
                    <a:lnTo>
                      <a:pt x="1" y="49"/>
                    </a:lnTo>
                    <a:close/>
                    <a:moveTo>
                      <a:pt x="99" y="1"/>
                    </a:moveTo>
                    <a:cubicBezTo>
                      <a:pt x="86" y="1"/>
                      <a:pt x="72" y="2"/>
                      <a:pt x="55" y="6"/>
                    </a:cubicBezTo>
                    <a:lnTo>
                      <a:pt x="1" y="49"/>
                    </a:lnTo>
                    <a:lnTo>
                      <a:pt x="1" y="49"/>
                    </a:lnTo>
                    <a:cubicBezTo>
                      <a:pt x="4" y="48"/>
                      <a:pt x="9" y="47"/>
                      <a:pt x="16" y="47"/>
                    </a:cubicBezTo>
                    <a:cubicBezTo>
                      <a:pt x="48" y="47"/>
                      <a:pt x="118" y="63"/>
                      <a:pt x="144" y="72"/>
                    </a:cubicBezTo>
                    <a:cubicBezTo>
                      <a:pt x="166" y="83"/>
                      <a:pt x="200" y="95"/>
                      <a:pt x="222" y="105"/>
                    </a:cubicBezTo>
                    <a:cubicBezTo>
                      <a:pt x="289" y="139"/>
                      <a:pt x="344" y="161"/>
                      <a:pt x="400" y="194"/>
                    </a:cubicBezTo>
                    <a:cubicBezTo>
                      <a:pt x="456" y="228"/>
                      <a:pt x="500" y="261"/>
                      <a:pt x="556" y="295"/>
                    </a:cubicBezTo>
                    <a:cubicBezTo>
                      <a:pt x="611" y="328"/>
                      <a:pt x="678" y="350"/>
                      <a:pt x="745" y="362"/>
                    </a:cubicBezTo>
                    <a:cubicBezTo>
                      <a:pt x="678" y="350"/>
                      <a:pt x="623" y="317"/>
                      <a:pt x="567" y="283"/>
                    </a:cubicBezTo>
                    <a:cubicBezTo>
                      <a:pt x="522" y="239"/>
                      <a:pt x="467" y="206"/>
                      <a:pt x="411" y="161"/>
                    </a:cubicBezTo>
                    <a:cubicBezTo>
                      <a:pt x="367" y="128"/>
                      <a:pt x="311" y="95"/>
                      <a:pt x="255" y="61"/>
                    </a:cubicBezTo>
                    <a:cubicBezTo>
                      <a:pt x="222" y="39"/>
                      <a:pt x="200" y="28"/>
                      <a:pt x="166" y="16"/>
                    </a:cubicBezTo>
                    <a:cubicBezTo>
                      <a:pt x="151" y="9"/>
                      <a:pt x="130" y="1"/>
                      <a:pt x="9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18"/>
              <p:cNvSpPr/>
              <p:nvPr/>
            </p:nvSpPr>
            <p:spPr>
              <a:xfrm>
                <a:off x="4415114" y="1815352"/>
                <a:ext cx="22154" cy="3907"/>
              </a:xfrm>
              <a:custGeom>
                <a:avLst/>
                <a:gdLst/>
                <a:ahLst/>
                <a:cxnLst/>
                <a:rect l="l" t="t" r="r" b="b"/>
                <a:pathLst>
                  <a:path w="635" h="112" extrusionOk="0">
                    <a:moveTo>
                      <a:pt x="635" y="1"/>
                    </a:moveTo>
                    <a:lnTo>
                      <a:pt x="635" y="1"/>
                    </a:lnTo>
                    <a:cubicBezTo>
                      <a:pt x="572" y="63"/>
                      <a:pt x="483" y="82"/>
                      <a:pt x="398" y="82"/>
                    </a:cubicBezTo>
                    <a:cubicBezTo>
                      <a:pt x="376" y="82"/>
                      <a:pt x="355" y="81"/>
                      <a:pt x="334" y="79"/>
                    </a:cubicBezTo>
                    <a:cubicBezTo>
                      <a:pt x="279" y="79"/>
                      <a:pt x="223" y="67"/>
                      <a:pt x="168" y="57"/>
                    </a:cubicBezTo>
                    <a:cubicBezTo>
                      <a:pt x="123" y="57"/>
                      <a:pt x="67" y="34"/>
                      <a:pt x="34" y="12"/>
                    </a:cubicBezTo>
                    <a:lnTo>
                      <a:pt x="0" y="57"/>
                    </a:lnTo>
                    <a:cubicBezTo>
                      <a:pt x="56" y="90"/>
                      <a:pt x="112" y="90"/>
                      <a:pt x="168" y="101"/>
                    </a:cubicBezTo>
                    <a:cubicBezTo>
                      <a:pt x="223" y="101"/>
                      <a:pt x="279" y="112"/>
                      <a:pt x="334" y="112"/>
                    </a:cubicBezTo>
                    <a:cubicBezTo>
                      <a:pt x="445" y="112"/>
                      <a:pt x="556" y="79"/>
                      <a:pt x="6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18"/>
              <p:cNvSpPr/>
              <p:nvPr/>
            </p:nvSpPr>
            <p:spPr>
              <a:xfrm>
                <a:off x="4388739" y="1806456"/>
                <a:ext cx="14374" cy="19014"/>
              </a:xfrm>
              <a:custGeom>
                <a:avLst/>
                <a:gdLst/>
                <a:ahLst/>
                <a:cxnLst/>
                <a:rect l="l" t="t" r="r" b="b"/>
                <a:pathLst>
                  <a:path w="412" h="545" extrusionOk="0">
                    <a:moveTo>
                      <a:pt x="412" y="0"/>
                    </a:moveTo>
                    <a:cubicBezTo>
                      <a:pt x="311" y="55"/>
                      <a:pt x="234" y="144"/>
                      <a:pt x="167" y="233"/>
                    </a:cubicBezTo>
                    <a:cubicBezTo>
                      <a:pt x="133" y="278"/>
                      <a:pt x="101" y="334"/>
                      <a:pt x="78" y="389"/>
                    </a:cubicBezTo>
                    <a:cubicBezTo>
                      <a:pt x="56" y="434"/>
                      <a:pt x="34" y="490"/>
                      <a:pt x="0" y="523"/>
                    </a:cubicBezTo>
                    <a:lnTo>
                      <a:pt x="34" y="545"/>
                    </a:lnTo>
                    <a:cubicBezTo>
                      <a:pt x="78" y="500"/>
                      <a:pt x="101" y="456"/>
                      <a:pt x="123" y="401"/>
                    </a:cubicBezTo>
                    <a:cubicBezTo>
                      <a:pt x="133" y="345"/>
                      <a:pt x="156" y="300"/>
                      <a:pt x="190" y="245"/>
                    </a:cubicBezTo>
                    <a:cubicBezTo>
                      <a:pt x="245" y="156"/>
                      <a:pt x="323" y="67"/>
                      <a:pt x="4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18"/>
              <p:cNvSpPr/>
              <p:nvPr/>
            </p:nvSpPr>
            <p:spPr>
              <a:xfrm>
                <a:off x="4407334" y="1799478"/>
                <a:ext cx="13257" cy="19781"/>
              </a:xfrm>
              <a:custGeom>
                <a:avLst/>
                <a:gdLst/>
                <a:ahLst/>
                <a:cxnLst/>
                <a:rect l="l" t="t" r="r" b="b"/>
                <a:pathLst>
                  <a:path w="380" h="567" extrusionOk="0">
                    <a:moveTo>
                      <a:pt x="379" y="0"/>
                    </a:moveTo>
                    <a:cubicBezTo>
                      <a:pt x="290" y="67"/>
                      <a:pt x="190" y="144"/>
                      <a:pt x="134" y="245"/>
                    </a:cubicBezTo>
                    <a:cubicBezTo>
                      <a:pt x="101" y="300"/>
                      <a:pt x="90" y="367"/>
                      <a:pt x="79" y="411"/>
                    </a:cubicBezTo>
                    <a:cubicBezTo>
                      <a:pt x="57" y="467"/>
                      <a:pt x="35" y="522"/>
                      <a:pt x="1" y="556"/>
                    </a:cubicBezTo>
                    <a:lnTo>
                      <a:pt x="57" y="567"/>
                    </a:lnTo>
                    <a:cubicBezTo>
                      <a:pt x="112" y="512"/>
                      <a:pt x="101" y="489"/>
                      <a:pt x="112" y="423"/>
                    </a:cubicBezTo>
                    <a:cubicBezTo>
                      <a:pt x="124" y="367"/>
                      <a:pt x="134" y="311"/>
                      <a:pt x="157" y="255"/>
                    </a:cubicBezTo>
                    <a:cubicBezTo>
                      <a:pt x="201" y="156"/>
                      <a:pt x="290" y="77"/>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18"/>
              <p:cNvSpPr/>
              <p:nvPr/>
            </p:nvSpPr>
            <p:spPr>
              <a:xfrm>
                <a:off x="4412777" y="1810328"/>
                <a:ext cx="6245" cy="7012"/>
              </a:xfrm>
              <a:custGeom>
                <a:avLst/>
                <a:gdLst/>
                <a:ahLst/>
                <a:cxnLst/>
                <a:rect l="l" t="t" r="r" b="b"/>
                <a:pathLst>
                  <a:path w="179" h="201" extrusionOk="0">
                    <a:moveTo>
                      <a:pt x="179" y="0"/>
                    </a:moveTo>
                    <a:lnTo>
                      <a:pt x="179" y="0"/>
                    </a:lnTo>
                    <a:cubicBezTo>
                      <a:pt x="146" y="23"/>
                      <a:pt x="112" y="56"/>
                      <a:pt x="79" y="78"/>
                    </a:cubicBezTo>
                    <a:cubicBezTo>
                      <a:pt x="45" y="112"/>
                      <a:pt x="12" y="145"/>
                      <a:pt x="1" y="189"/>
                    </a:cubicBezTo>
                    <a:lnTo>
                      <a:pt x="57" y="201"/>
                    </a:lnTo>
                    <a:cubicBezTo>
                      <a:pt x="57" y="134"/>
                      <a:pt x="123" y="67"/>
                      <a:pt x="1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18"/>
              <p:cNvSpPr/>
              <p:nvPr/>
            </p:nvSpPr>
            <p:spPr>
              <a:xfrm>
                <a:off x="4311879" y="1736958"/>
                <a:ext cx="62518" cy="71275"/>
              </a:xfrm>
              <a:custGeom>
                <a:avLst/>
                <a:gdLst/>
                <a:ahLst/>
                <a:cxnLst/>
                <a:rect l="l" t="t" r="r" b="b"/>
                <a:pathLst>
                  <a:path w="1792" h="2043" extrusionOk="0">
                    <a:moveTo>
                      <a:pt x="733" y="1"/>
                    </a:moveTo>
                    <a:cubicBezTo>
                      <a:pt x="699" y="1"/>
                      <a:pt x="670" y="5"/>
                      <a:pt x="646" y="13"/>
                    </a:cubicBezTo>
                    <a:cubicBezTo>
                      <a:pt x="457" y="79"/>
                      <a:pt x="257" y="302"/>
                      <a:pt x="190" y="569"/>
                    </a:cubicBezTo>
                    <a:cubicBezTo>
                      <a:pt x="112" y="824"/>
                      <a:pt x="1" y="1447"/>
                      <a:pt x="346" y="1814"/>
                    </a:cubicBezTo>
                    <a:cubicBezTo>
                      <a:pt x="524" y="1998"/>
                      <a:pt x="689" y="2042"/>
                      <a:pt x="809" y="2042"/>
                    </a:cubicBezTo>
                    <a:cubicBezTo>
                      <a:pt x="921" y="2042"/>
                      <a:pt x="991" y="2003"/>
                      <a:pt x="991" y="2003"/>
                    </a:cubicBezTo>
                    <a:cubicBezTo>
                      <a:pt x="991" y="2003"/>
                      <a:pt x="1313" y="1926"/>
                      <a:pt x="1481" y="1725"/>
                    </a:cubicBezTo>
                    <a:cubicBezTo>
                      <a:pt x="1658" y="1525"/>
                      <a:pt x="1792" y="935"/>
                      <a:pt x="1625" y="557"/>
                    </a:cubicBezTo>
                    <a:cubicBezTo>
                      <a:pt x="1478" y="214"/>
                      <a:pt x="985" y="1"/>
                      <a:pt x="7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18"/>
              <p:cNvSpPr/>
              <p:nvPr/>
            </p:nvSpPr>
            <p:spPr>
              <a:xfrm>
                <a:off x="4311879" y="1736923"/>
                <a:ext cx="38481" cy="68379"/>
              </a:xfrm>
              <a:custGeom>
                <a:avLst/>
                <a:gdLst/>
                <a:ahLst/>
                <a:cxnLst/>
                <a:rect l="l" t="t" r="r" b="b"/>
                <a:pathLst>
                  <a:path w="1103" h="1960" extrusionOk="0">
                    <a:moveTo>
                      <a:pt x="733" y="0"/>
                    </a:moveTo>
                    <a:cubicBezTo>
                      <a:pt x="699" y="0"/>
                      <a:pt x="669" y="5"/>
                      <a:pt x="646" y="14"/>
                    </a:cubicBezTo>
                    <a:cubicBezTo>
                      <a:pt x="457" y="80"/>
                      <a:pt x="257" y="303"/>
                      <a:pt x="190" y="570"/>
                    </a:cubicBezTo>
                    <a:cubicBezTo>
                      <a:pt x="112" y="825"/>
                      <a:pt x="1" y="1448"/>
                      <a:pt x="346" y="1815"/>
                    </a:cubicBezTo>
                    <a:cubicBezTo>
                      <a:pt x="413" y="1882"/>
                      <a:pt x="468" y="1927"/>
                      <a:pt x="535" y="1959"/>
                    </a:cubicBezTo>
                    <a:cubicBezTo>
                      <a:pt x="569" y="1826"/>
                      <a:pt x="569" y="1682"/>
                      <a:pt x="557" y="1537"/>
                    </a:cubicBezTo>
                    <a:cubicBezTo>
                      <a:pt x="546" y="1448"/>
                      <a:pt x="535" y="1370"/>
                      <a:pt x="524" y="1292"/>
                    </a:cubicBezTo>
                    <a:cubicBezTo>
                      <a:pt x="512" y="1215"/>
                      <a:pt x="490" y="1148"/>
                      <a:pt x="502" y="1070"/>
                    </a:cubicBezTo>
                    <a:cubicBezTo>
                      <a:pt x="512" y="992"/>
                      <a:pt x="579" y="948"/>
                      <a:pt x="635" y="892"/>
                    </a:cubicBezTo>
                    <a:cubicBezTo>
                      <a:pt x="690" y="847"/>
                      <a:pt x="746" y="803"/>
                      <a:pt x="791" y="748"/>
                    </a:cubicBezTo>
                    <a:cubicBezTo>
                      <a:pt x="891" y="647"/>
                      <a:pt x="957" y="514"/>
                      <a:pt x="1013" y="392"/>
                    </a:cubicBezTo>
                    <a:cubicBezTo>
                      <a:pt x="1058" y="291"/>
                      <a:pt x="1080" y="191"/>
                      <a:pt x="1102" y="91"/>
                    </a:cubicBezTo>
                    <a:cubicBezTo>
                      <a:pt x="963" y="34"/>
                      <a:pt x="829" y="0"/>
                      <a:pt x="73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18"/>
              <p:cNvSpPr/>
              <p:nvPr/>
            </p:nvSpPr>
            <p:spPr>
              <a:xfrm>
                <a:off x="4323148" y="1780848"/>
                <a:ext cx="24107" cy="18246"/>
              </a:xfrm>
              <a:custGeom>
                <a:avLst/>
                <a:gdLst/>
                <a:ahLst/>
                <a:cxnLst/>
                <a:rect l="l" t="t" r="r" b="b"/>
                <a:pathLst>
                  <a:path w="691" h="523" extrusionOk="0">
                    <a:moveTo>
                      <a:pt x="1" y="0"/>
                    </a:moveTo>
                    <a:lnTo>
                      <a:pt x="1" y="0"/>
                    </a:lnTo>
                    <a:cubicBezTo>
                      <a:pt x="123" y="55"/>
                      <a:pt x="234" y="122"/>
                      <a:pt x="357" y="200"/>
                    </a:cubicBezTo>
                    <a:cubicBezTo>
                      <a:pt x="412" y="233"/>
                      <a:pt x="468" y="278"/>
                      <a:pt x="512" y="312"/>
                    </a:cubicBezTo>
                    <a:cubicBezTo>
                      <a:pt x="568" y="356"/>
                      <a:pt x="646" y="467"/>
                      <a:pt x="657" y="523"/>
                    </a:cubicBezTo>
                    <a:lnTo>
                      <a:pt x="690" y="456"/>
                    </a:lnTo>
                    <a:cubicBezTo>
                      <a:pt x="679" y="378"/>
                      <a:pt x="601" y="322"/>
                      <a:pt x="545" y="278"/>
                    </a:cubicBezTo>
                    <a:cubicBezTo>
                      <a:pt x="479" y="245"/>
                      <a:pt x="423" y="211"/>
                      <a:pt x="367" y="178"/>
                    </a:cubicBezTo>
                    <a:cubicBezTo>
                      <a:pt x="246" y="100"/>
                      <a:pt x="123"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18"/>
              <p:cNvSpPr/>
              <p:nvPr/>
            </p:nvSpPr>
            <p:spPr>
              <a:xfrm>
                <a:off x="4345651" y="1767241"/>
                <a:ext cx="16711" cy="25642"/>
              </a:xfrm>
              <a:custGeom>
                <a:avLst/>
                <a:gdLst/>
                <a:ahLst/>
                <a:cxnLst/>
                <a:rect l="l" t="t" r="r" b="b"/>
                <a:pathLst>
                  <a:path w="479" h="735" extrusionOk="0">
                    <a:moveTo>
                      <a:pt x="479" y="0"/>
                    </a:moveTo>
                    <a:lnTo>
                      <a:pt x="479" y="0"/>
                    </a:lnTo>
                    <a:cubicBezTo>
                      <a:pt x="256" y="178"/>
                      <a:pt x="101" y="368"/>
                      <a:pt x="1" y="635"/>
                    </a:cubicBezTo>
                    <a:lnTo>
                      <a:pt x="45" y="735"/>
                    </a:lnTo>
                    <a:cubicBezTo>
                      <a:pt x="112" y="468"/>
                      <a:pt x="268" y="190"/>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18"/>
              <p:cNvSpPr/>
              <p:nvPr/>
            </p:nvSpPr>
            <p:spPr>
              <a:xfrm>
                <a:off x="4346454" y="1780080"/>
                <a:ext cx="15909" cy="23654"/>
              </a:xfrm>
              <a:custGeom>
                <a:avLst/>
                <a:gdLst/>
                <a:ahLst/>
                <a:cxnLst/>
                <a:rect l="l" t="t" r="r" b="b"/>
                <a:pathLst>
                  <a:path w="456" h="678" extrusionOk="0">
                    <a:moveTo>
                      <a:pt x="456" y="0"/>
                    </a:moveTo>
                    <a:cubicBezTo>
                      <a:pt x="400" y="134"/>
                      <a:pt x="334" y="255"/>
                      <a:pt x="267" y="378"/>
                    </a:cubicBezTo>
                    <a:cubicBezTo>
                      <a:pt x="233" y="433"/>
                      <a:pt x="200" y="500"/>
                      <a:pt x="167" y="556"/>
                    </a:cubicBezTo>
                    <a:cubicBezTo>
                      <a:pt x="122" y="611"/>
                      <a:pt x="67" y="623"/>
                      <a:pt x="0" y="633"/>
                    </a:cubicBezTo>
                    <a:lnTo>
                      <a:pt x="0" y="678"/>
                    </a:lnTo>
                    <a:cubicBezTo>
                      <a:pt x="33" y="678"/>
                      <a:pt x="78" y="667"/>
                      <a:pt x="111" y="656"/>
                    </a:cubicBezTo>
                    <a:cubicBezTo>
                      <a:pt x="144" y="645"/>
                      <a:pt x="178" y="611"/>
                      <a:pt x="200" y="578"/>
                    </a:cubicBezTo>
                    <a:cubicBezTo>
                      <a:pt x="233" y="512"/>
                      <a:pt x="267" y="456"/>
                      <a:pt x="289" y="389"/>
                    </a:cubicBezTo>
                    <a:cubicBezTo>
                      <a:pt x="356" y="267"/>
                      <a:pt x="401" y="134"/>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18"/>
              <p:cNvSpPr/>
              <p:nvPr/>
            </p:nvSpPr>
            <p:spPr>
              <a:xfrm>
                <a:off x="4384482" y="1681207"/>
                <a:ext cx="74903" cy="82997"/>
              </a:xfrm>
              <a:custGeom>
                <a:avLst/>
                <a:gdLst/>
                <a:ahLst/>
                <a:cxnLst/>
                <a:rect l="l" t="t" r="r" b="b"/>
                <a:pathLst>
                  <a:path w="2147" h="2379" extrusionOk="0">
                    <a:moveTo>
                      <a:pt x="1363" y="0"/>
                    </a:moveTo>
                    <a:cubicBezTo>
                      <a:pt x="1336" y="0"/>
                      <a:pt x="1308" y="3"/>
                      <a:pt x="1279" y="9"/>
                    </a:cubicBezTo>
                    <a:cubicBezTo>
                      <a:pt x="801" y="120"/>
                      <a:pt x="322" y="665"/>
                      <a:pt x="167" y="1321"/>
                    </a:cubicBezTo>
                    <a:cubicBezTo>
                      <a:pt x="0" y="1977"/>
                      <a:pt x="245" y="2345"/>
                      <a:pt x="245" y="2345"/>
                    </a:cubicBezTo>
                    <a:cubicBezTo>
                      <a:pt x="245" y="2345"/>
                      <a:pt x="322" y="2367"/>
                      <a:pt x="611" y="2378"/>
                    </a:cubicBezTo>
                    <a:cubicBezTo>
                      <a:pt x="620" y="2378"/>
                      <a:pt x="629" y="2378"/>
                      <a:pt x="639" y="2378"/>
                    </a:cubicBezTo>
                    <a:cubicBezTo>
                      <a:pt x="938" y="2378"/>
                      <a:pt x="1522" y="2202"/>
                      <a:pt x="1824" y="1922"/>
                    </a:cubicBezTo>
                    <a:cubicBezTo>
                      <a:pt x="2146" y="1643"/>
                      <a:pt x="2080" y="1065"/>
                      <a:pt x="2035" y="876"/>
                    </a:cubicBezTo>
                    <a:cubicBezTo>
                      <a:pt x="2004" y="698"/>
                      <a:pt x="1786" y="0"/>
                      <a:pt x="136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18"/>
              <p:cNvSpPr/>
              <p:nvPr/>
            </p:nvSpPr>
            <p:spPr>
              <a:xfrm>
                <a:off x="4388355" y="1681172"/>
                <a:ext cx="62902" cy="61681"/>
              </a:xfrm>
              <a:custGeom>
                <a:avLst/>
                <a:gdLst/>
                <a:ahLst/>
                <a:cxnLst/>
                <a:rect l="l" t="t" r="r" b="b"/>
                <a:pathLst>
                  <a:path w="1803" h="1768" extrusionOk="0">
                    <a:moveTo>
                      <a:pt x="1257" y="0"/>
                    </a:moveTo>
                    <a:cubicBezTo>
                      <a:pt x="1228" y="0"/>
                      <a:pt x="1198" y="3"/>
                      <a:pt x="1168" y="10"/>
                    </a:cubicBezTo>
                    <a:cubicBezTo>
                      <a:pt x="690" y="121"/>
                      <a:pt x="211" y="666"/>
                      <a:pt x="56" y="1322"/>
                    </a:cubicBezTo>
                    <a:cubicBezTo>
                      <a:pt x="11" y="1489"/>
                      <a:pt x="0" y="1634"/>
                      <a:pt x="0" y="1767"/>
                    </a:cubicBezTo>
                    <a:cubicBezTo>
                      <a:pt x="11" y="1767"/>
                      <a:pt x="23" y="1756"/>
                      <a:pt x="45" y="1756"/>
                    </a:cubicBezTo>
                    <a:cubicBezTo>
                      <a:pt x="167" y="1701"/>
                      <a:pt x="278" y="1589"/>
                      <a:pt x="367" y="1489"/>
                    </a:cubicBezTo>
                    <a:cubicBezTo>
                      <a:pt x="567" y="1278"/>
                      <a:pt x="745" y="1033"/>
                      <a:pt x="990" y="888"/>
                    </a:cubicBezTo>
                    <a:cubicBezTo>
                      <a:pt x="1135" y="811"/>
                      <a:pt x="1279" y="788"/>
                      <a:pt x="1424" y="744"/>
                    </a:cubicBezTo>
                    <a:cubicBezTo>
                      <a:pt x="1568" y="710"/>
                      <a:pt x="1679" y="643"/>
                      <a:pt x="1780" y="532"/>
                    </a:cubicBezTo>
                    <a:cubicBezTo>
                      <a:pt x="1791" y="522"/>
                      <a:pt x="1802" y="522"/>
                      <a:pt x="1802" y="510"/>
                    </a:cubicBezTo>
                    <a:cubicBezTo>
                      <a:pt x="1691" y="260"/>
                      <a:pt x="1518" y="0"/>
                      <a:pt x="12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18"/>
              <p:cNvSpPr/>
              <p:nvPr/>
            </p:nvSpPr>
            <p:spPr>
              <a:xfrm>
                <a:off x="4392995" y="1718747"/>
                <a:ext cx="7396" cy="34957"/>
              </a:xfrm>
              <a:custGeom>
                <a:avLst/>
                <a:gdLst/>
                <a:ahLst/>
                <a:cxnLst/>
                <a:rect l="l" t="t" r="r" b="b"/>
                <a:pathLst>
                  <a:path w="212" h="1002" extrusionOk="0">
                    <a:moveTo>
                      <a:pt x="212" y="1"/>
                    </a:moveTo>
                    <a:cubicBezTo>
                      <a:pt x="34" y="290"/>
                      <a:pt x="1" y="679"/>
                      <a:pt x="145" y="1002"/>
                    </a:cubicBezTo>
                    <a:lnTo>
                      <a:pt x="201" y="979"/>
                    </a:lnTo>
                    <a:cubicBezTo>
                      <a:pt x="45" y="679"/>
                      <a:pt x="45" y="301"/>
                      <a:pt x="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18"/>
              <p:cNvSpPr/>
              <p:nvPr/>
            </p:nvSpPr>
            <p:spPr>
              <a:xfrm>
                <a:off x="4406985" y="1701686"/>
                <a:ext cx="3140" cy="36876"/>
              </a:xfrm>
              <a:custGeom>
                <a:avLst/>
                <a:gdLst/>
                <a:ahLst/>
                <a:cxnLst/>
                <a:rect l="l" t="t" r="r" b="b"/>
                <a:pathLst>
                  <a:path w="90" h="1057" extrusionOk="0">
                    <a:moveTo>
                      <a:pt x="89" y="0"/>
                    </a:moveTo>
                    <a:lnTo>
                      <a:pt x="89" y="0"/>
                    </a:lnTo>
                    <a:cubicBezTo>
                      <a:pt x="11" y="55"/>
                      <a:pt x="0" y="167"/>
                      <a:pt x="11" y="256"/>
                    </a:cubicBezTo>
                    <a:cubicBezTo>
                      <a:pt x="22" y="345"/>
                      <a:pt x="33" y="434"/>
                      <a:pt x="33" y="523"/>
                    </a:cubicBezTo>
                    <a:cubicBezTo>
                      <a:pt x="45" y="701"/>
                      <a:pt x="45" y="878"/>
                      <a:pt x="11" y="1056"/>
                    </a:cubicBezTo>
                    <a:lnTo>
                      <a:pt x="67" y="990"/>
                    </a:lnTo>
                    <a:cubicBezTo>
                      <a:pt x="89" y="812"/>
                      <a:pt x="89" y="701"/>
                      <a:pt x="67" y="523"/>
                    </a:cubicBezTo>
                    <a:cubicBezTo>
                      <a:pt x="55" y="434"/>
                      <a:pt x="45" y="345"/>
                      <a:pt x="22" y="256"/>
                    </a:cubicBezTo>
                    <a:cubicBezTo>
                      <a:pt x="11" y="167"/>
                      <a:pt x="22" y="67"/>
                      <a:pt x="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18"/>
              <p:cNvSpPr/>
              <p:nvPr/>
            </p:nvSpPr>
            <p:spPr>
              <a:xfrm>
                <a:off x="4418987" y="1689650"/>
                <a:ext cx="4326" cy="28364"/>
              </a:xfrm>
              <a:custGeom>
                <a:avLst/>
                <a:gdLst/>
                <a:ahLst/>
                <a:cxnLst/>
                <a:rect l="l" t="t" r="r" b="b"/>
                <a:pathLst>
                  <a:path w="124" h="813" extrusionOk="0">
                    <a:moveTo>
                      <a:pt x="67" y="0"/>
                    </a:moveTo>
                    <a:cubicBezTo>
                      <a:pt x="34" y="56"/>
                      <a:pt x="12" y="134"/>
                      <a:pt x="12" y="200"/>
                    </a:cubicBezTo>
                    <a:cubicBezTo>
                      <a:pt x="1" y="267"/>
                      <a:pt x="12" y="345"/>
                      <a:pt x="23" y="412"/>
                    </a:cubicBezTo>
                    <a:cubicBezTo>
                      <a:pt x="34" y="545"/>
                      <a:pt x="67" y="690"/>
                      <a:pt x="45" y="812"/>
                    </a:cubicBezTo>
                    <a:lnTo>
                      <a:pt x="101" y="790"/>
                    </a:lnTo>
                    <a:cubicBezTo>
                      <a:pt x="123" y="645"/>
                      <a:pt x="67" y="534"/>
                      <a:pt x="45" y="400"/>
                    </a:cubicBezTo>
                    <a:cubicBezTo>
                      <a:pt x="34" y="334"/>
                      <a:pt x="23" y="267"/>
                      <a:pt x="23" y="200"/>
                    </a:cubicBezTo>
                    <a:cubicBezTo>
                      <a:pt x="23" y="134"/>
                      <a:pt x="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18"/>
              <p:cNvSpPr/>
              <p:nvPr/>
            </p:nvSpPr>
            <p:spPr>
              <a:xfrm>
                <a:off x="4416649" y="1704024"/>
                <a:ext cx="29933" cy="20584"/>
              </a:xfrm>
              <a:custGeom>
                <a:avLst/>
                <a:gdLst/>
                <a:ahLst/>
                <a:cxnLst/>
                <a:rect l="l" t="t" r="r" b="b"/>
                <a:pathLst>
                  <a:path w="858" h="590" extrusionOk="0">
                    <a:moveTo>
                      <a:pt x="858" y="0"/>
                    </a:moveTo>
                    <a:lnTo>
                      <a:pt x="858" y="0"/>
                    </a:lnTo>
                    <a:cubicBezTo>
                      <a:pt x="702" y="55"/>
                      <a:pt x="568" y="133"/>
                      <a:pt x="446" y="245"/>
                    </a:cubicBezTo>
                    <a:cubicBezTo>
                      <a:pt x="379" y="289"/>
                      <a:pt x="324" y="356"/>
                      <a:pt x="268" y="400"/>
                    </a:cubicBezTo>
                    <a:cubicBezTo>
                      <a:pt x="201" y="456"/>
                      <a:pt x="146" y="489"/>
                      <a:pt x="79" y="489"/>
                    </a:cubicBezTo>
                    <a:lnTo>
                      <a:pt x="1" y="589"/>
                    </a:lnTo>
                    <a:cubicBezTo>
                      <a:pt x="101" y="578"/>
                      <a:pt x="246" y="500"/>
                      <a:pt x="302" y="445"/>
                    </a:cubicBezTo>
                    <a:cubicBezTo>
                      <a:pt x="357" y="389"/>
                      <a:pt x="413" y="322"/>
                      <a:pt x="468" y="267"/>
                    </a:cubicBezTo>
                    <a:cubicBezTo>
                      <a:pt x="579" y="156"/>
                      <a:pt x="713" y="67"/>
                      <a:pt x="85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18"/>
              <p:cNvSpPr/>
              <p:nvPr/>
            </p:nvSpPr>
            <p:spPr>
              <a:xfrm>
                <a:off x="4402694" y="1721468"/>
                <a:ext cx="42353" cy="25921"/>
              </a:xfrm>
              <a:custGeom>
                <a:avLst/>
                <a:gdLst/>
                <a:ahLst/>
                <a:cxnLst/>
                <a:rect l="l" t="t" r="r" b="b"/>
                <a:pathLst>
                  <a:path w="1214" h="743" extrusionOk="0">
                    <a:moveTo>
                      <a:pt x="1213" y="0"/>
                    </a:moveTo>
                    <a:lnTo>
                      <a:pt x="623" y="412"/>
                    </a:lnTo>
                    <a:lnTo>
                      <a:pt x="323" y="612"/>
                    </a:lnTo>
                    <a:cubicBezTo>
                      <a:pt x="267" y="645"/>
                      <a:pt x="212" y="667"/>
                      <a:pt x="168" y="667"/>
                    </a:cubicBezTo>
                    <a:cubicBezTo>
                      <a:pt x="156" y="671"/>
                      <a:pt x="146" y="673"/>
                      <a:pt x="137" y="673"/>
                    </a:cubicBezTo>
                    <a:cubicBezTo>
                      <a:pt x="119" y="673"/>
                      <a:pt x="104" y="667"/>
                      <a:pt x="89" y="667"/>
                    </a:cubicBezTo>
                    <a:cubicBezTo>
                      <a:pt x="79" y="657"/>
                      <a:pt x="67" y="657"/>
                      <a:pt x="45" y="645"/>
                    </a:cubicBezTo>
                    <a:lnTo>
                      <a:pt x="12" y="645"/>
                    </a:lnTo>
                    <a:cubicBezTo>
                      <a:pt x="9" y="642"/>
                      <a:pt x="7" y="641"/>
                      <a:pt x="7" y="641"/>
                    </a:cubicBezTo>
                    <a:lnTo>
                      <a:pt x="7" y="641"/>
                    </a:lnTo>
                    <a:cubicBezTo>
                      <a:pt x="5" y="641"/>
                      <a:pt x="9" y="651"/>
                      <a:pt x="0" y="667"/>
                    </a:cubicBezTo>
                    <a:lnTo>
                      <a:pt x="12" y="712"/>
                    </a:lnTo>
                    <a:cubicBezTo>
                      <a:pt x="12" y="712"/>
                      <a:pt x="56" y="734"/>
                      <a:pt x="67" y="734"/>
                    </a:cubicBezTo>
                    <a:cubicBezTo>
                      <a:pt x="84" y="740"/>
                      <a:pt x="101" y="743"/>
                      <a:pt x="117" y="743"/>
                    </a:cubicBezTo>
                    <a:cubicBezTo>
                      <a:pt x="134" y="743"/>
                      <a:pt x="151" y="740"/>
                      <a:pt x="168" y="734"/>
                    </a:cubicBezTo>
                    <a:cubicBezTo>
                      <a:pt x="245" y="734"/>
                      <a:pt x="301" y="701"/>
                      <a:pt x="346" y="667"/>
                    </a:cubicBezTo>
                    <a:cubicBezTo>
                      <a:pt x="445" y="590"/>
                      <a:pt x="546" y="512"/>
                      <a:pt x="646" y="445"/>
                    </a:cubicBezTo>
                    <a:lnTo>
                      <a:pt x="121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18"/>
              <p:cNvSpPr/>
              <p:nvPr/>
            </p:nvSpPr>
            <p:spPr>
              <a:xfrm>
                <a:off x="4395333" y="1742820"/>
                <a:ext cx="39214" cy="17095"/>
              </a:xfrm>
              <a:custGeom>
                <a:avLst/>
                <a:gdLst/>
                <a:ahLst/>
                <a:cxnLst/>
                <a:rect l="l" t="t" r="r" b="b"/>
                <a:pathLst>
                  <a:path w="1124" h="490" extrusionOk="0">
                    <a:moveTo>
                      <a:pt x="1123" y="0"/>
                    </a:moveTo>
                    <a:lnTo>
                      <a:pt x="1123" y="0"/>
                    </a:lnTo>
                    <a:cubicBezTo>
                      <a:pt x="968" y="144"/>
                      <a:pt x="790" y="245"/>
                      <a:pt x="601" y="322"/>
                    </a:cubicBezTo>
                    <a:cubicBezTo>
                      <a:pt x="501" y="367"/>
                      <a:pt x="401" y="401"/>
                      <a:pt x="300" y="434"/>
                    </a:cubicBezTo>
                    <a:cubicBezTo>
                      <a:pt x="266" y="442"/>
                      <a:pt x="230" y="446"/>
                      <a:pt x="193" y="446"/>
                    </a:cubicBezTo>
                    <a:cubicBezTo>
                      <a:pt x="134" y="446"/>
                      <a:pt x="73" y="437"/>
                      <a:pt x="11" y="423"/>
                    </a:cubicBezTo>
                    <a:lnTo>
                      <a:pt x="1" y="467"/>
                    </a:lnTo>
                    <a:cubicBezTo>
                      <a:pt x="45" y="478"/>
                      <a:pt x="100" y="490"/>
                      <a:pt x="156" y="490"/>
                    </a:cubicBezTo>
                    <a:cubicBezTo>
                      <a:pt x="211" y="490"/>
                      <a:pt x="267" y="478"/>
                      <a:pt x="312" y="467"/>
                    </a:cubicBezTo>
                    <a:cubicBezTo>
                      <a:pt x="423" y="434"/>
                      <a:pt x="512" y="389"/>
                      <a:pt x="612" y="345"/>
                    </a:cubicBezTo>
                    <a:cubicBezTo>
                      <a:pt x="790" y="256"/>
                      <a:pt x="979" y="144"/>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18"/>
              <p:cNvSpPr/>
              <p:nvPr/>
            </p:nvSpPr>
            <p:spPr>
              <a:xfrm>
                <a:off x="4289028" y="1929786"/>
                <a:ext cx="83416" cy="59065"/>
              </a:xfrm>
              <a:custGeom>
                <a:avLst/>
                <a:gdLst/>
                <a:ahLst/>
                <a:cxnLst/>
                <a:rect l="l" t="t" r="r" b="b"/>
                <a:pathLst>
                  <a:path w="2391" h="1693" extrusionOk="0">
                    <a:moveTo>
                      <a:pt x="1404" y="1"/>
                    </a:moveTo>
                    <a:cubicBezTo>
                      <a:pt x="1245" y="1"/>
                      <a:pt x="1085" y="14"/>
                      <a:pt x="945" y="47"/>
                    </a:cubicBezTo>
                    <a:cubicBezTo>
                      <a:pt x="456" y="146"/>
                      <a:pt x="200" y="346"/>
                      <a:pt x="144" y="413"/>
                    </a:cubicBezTo>
                    <a:cubicBezTo>
                      <a:pt x="89" y="469"/>
                      <a:pt x="67" y="536"/>
                      <a:pt x="67" y="536"/>
                    </a:cubicBezTo>
                    <a:cubicBezTo>
                      <a:pt x="67" y="536"/>
                      <a:pt x="0" y="692"/>
                      <a:pt x="134" y="1070"/>
                    </a:cubicBezTo>
                    <a:cubicBezTo>
                      <a:pt x="263" y="1399"/>
                      <a:pt x="617" y="1693"/>
                      <a:pt x="1034" y="1693"/>
                    </a:cubicBezTo>
                    <a:cubicBezTo>
                      <a:pt x="1082" y="1693"/>
                      <a:pt x="1130" y="1689"/>
                      <a:pt x="1179" y="1681"/>
                    </a:cubicBezTo>
                    <a:cubicBezTo>
                      <a:pt x="1657" y="1614"/>
                      <a:pt x="2047" y="1315"/>
                      <a:pt x="2224" y="892"/>
                    </a:cubicBezTo>
                    <a:cubicBezTo>
                      <a:pt x="2391" y="469"/>
                      <a:pt x="2324" y="269"/>
                      <a:pt x="2235" y="158"/>
                    </a:cubicBezTo>
                    <a:cubicBezTo>
                      <a:pt x="2165" y="79"/>
                      <a:pt x="1788" y="1"/>
                      <a:pt x="14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18"/>
              <p:cNvSpPr/>
              <p:nvPr/>
            </p:nvSpPr>
            <p:spPr>
              <a:xfrm>
                <a:off x="4314217" y="1929786"/>
                <a:ext cx="57878" cy="27247"/>
              </a:xfrm>
              <a:custGeom>
                <a:avLst/>
                <a:gdLst/>
                <a:ahLst/>
                <a:cxnLst/>
                <a:rect l="l" t="t" r="r" b="b"/>
                <a:pathLst>
                  <a:path w="1659" h="781" extrusionOk="0">
                    <a:moveTo>
                      <a:pt x="682" y="1"/>
                    </a:moveTo>
                    <a:cubicBezTo>
                      <a:pt x="523" y="1"/>
                      <a:pt x="363" y="14"/>
                      <a:pt x="223" y="47"/>
                    </a:cubicBezTo>
                    <a:cubicBezTo>
                      <a:pt x="146" y="57"/>
                      <a:pt x="67" y="80"/>
                      <a:pt x="1" y="102"/>
                    </a:cubicBezTo>
                    <a:cubicBezTo>
                      <a:pt x="279" y="403"/>
                      <a:pt x="635" y="613"/>
                      <a:pt x="1035" y="714"/>
                    </a:cubicBezTo>
                    <a:cubicBezTo>
                      <a:pt x="1202" y="758"/>
                      <a:pt x="1369" y="781"/>
                      <a:pt x="1535" y="781"/>
                    </a:cubicBezTo>
                    <a:cubicBezTo>
                      <a:pt x="1658" y="435"/>
                      <a:pt x="1602" y="257"/>
                      <a:pt x="1513" y="158"/>
                    </a:cubicBezTo>
                    <a:cubicBezTo>
                      <a:pt x="1443" y="79"/>
                      <a:pt x="1066" y="1"/>
                      <a:pt x="68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18"/>
              <p:cNvSpPr/>
              <p:nvPr/>
            </p:nvSpPr>
            <p:spPr>
              <a:xfrm>
                <a:off x="4291330" y="1948451"/>
                <a:ext cx="22537" cy="30317"/>
              </a:xfrm>
              <a:custGeom>
                <a:avLst/>
                <a:gdLst/>
                <a:ahLst/>
                <a:cxnLst/>
                <a:rect l="l" t="t" r="r" b="b"/>
                <a:pathLst>
                  <a:path w="646" h="869" extrusionOk="0">
                    <a:moveTo>
                      <a:pt x="78" y="1"/>
                    </a:moveTo>
                    <a:lnTo>
                      <a:pt x="1" y="12"/>
                    </a:lnTo>
                    <a:cubicBezTo>
                      <a:pt x="56" y="78"/>
                      <a:pt x="134" y="179"/>
                      <a:pt x="179" y="256"/>
                    </a:cubicBezTo>
                    <a:cubicBezTo>
                      <a:pt x="223" y="323"/>
                      <a:pt x="256" y="412"/>
                      <a:pt x="290" y="490"/>
                    </a:cubicBezTo>
                    <a:cubicBezTo>
                      <a:pt x="334" y="568"/>
                      <a:pt x="367" y="646"/>
                      <a:pt x="434" y="713"/>
                    </a:cubicBezTo>
                    <a:cubicBezTo>
                      <a:pt x="490" y="790"/>
                      <a:pt x="557" y="846"/>
                      <a:pt x="646" y="869"/>
                    </a:cubicBezTo>
                    <a:cubicBezTo>
                      <a:pt x="557" y="835"/>
                      <a:pt x="490" y="780"/>
                      <a:pt x="446" y="713"/>
                    </a:cubicBezTo>
                    <a:cubicBezTo>
                      <a:pt x="390" y="635"/>
                      <a:pt x="345" y="557"/>
                      <a:pt x="312" y="479"/>
                    </a:cubicBezTo>
                    <a:cubicBezTo>
                      <a:pt x="278" y="401"/>
                      <a:pt x="256" y="312"/>
                      <a:pt x="212" y="234"/>
                    </a:cubicBezTo>
                    <a:cubicBezTo>
                      <a:pt x="179" y="157"/>
                      <a:pt x="134" y="78"/>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18"/>
              <p:cNvSpPr/>
              <p:nvPr/>
            </p:nvSpPr>
            <p:spPr>
              <a:xfrm>
                <a:off x="4302564" y="1948451"/>
                <a:ext cx="29550" cy="29550"/>
              </a:xfrm>
              <a:custGeom>
                <a:avLst/>
                <a:gdLst/>
                <a:ahLst/>
                <a:cxnLst/>
                <a:rect l="l" t="t" r="r" b="b"/>
                <a:pathLst>
                  <a:path w="847" h="847" extrusionOk="0">
                    <a:moveTo>
                      <a:pt x="112" y="1"/>
                    </a:moveTo>
                    <a:lnTo>
                      <a:pt x="1" y="12"/>
                    </a:lnTo>
                    <a:cubicBezTo>
                      <a:pt x="68" y="56"/>
                      <a:pt x="201" y="157"/>
                      <a:pt x="257" y="234"/>
                    </a:cubicBezTo>
                    <a:lnTo>
                      <a:pt x="424" y="468"/>
                    </a:lnTo>
                    <a:cubicBezTo>
                      <a:pt x="468" y="546"/>
                      <a:pt x="535" y="624"/>
                      <a:pt x="601" y="691"/>
                    </a:cubicBezTo>
                    <a:cubicBezTo>
                      <a:pt x="668" y="757"/>
                      <a:pt x="747" y="812"/>
                      <a:pt x="846" y="846"/>
                    </a:cubicBezTo>
                    <a:cubicBezTo>
                      <a:pt x="747" y="812"/>
                      <a:pt x="680" y="746"/>
                      <a:pt x="613" y="679"/>
                    </a:cubicBezTo>
                    <a:cubicBezTo>
                      <a:pt x="546" y="612"/>
                      <a:pt x="502" y="535"/>
                      <a:pt x="457" y="446"/>
                    </a:cubicBezTo>
                    <a:cubicBezTo>
                      <a:pt x="401" y="368"/>
                      <a:pt x="357" y="279"/>
                      <a:pt x="302" y="201"/>
                    </a:cubicBezTo>
                    <a:cubicBezTo>
                      <a:pt x="246" y="123"/>
                      <a:pt x="201" y="56"/>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18"/>
              <p:cNvSpPr/>
              <p:nvPr/>
            </p:nvSpPr>
            <p:spPr>
              <a:xfrm>
                <a:off x="4323532" y="1950021"/>
                <a:ext cx="29166" cy="19049"/>
              </a:xfrm>
              <a:custGeom>
                <a:avLst/>
                <a:gdLst/>
                <a:ahLst/>
                <a:cxnLst/>
                <a:rect l="l" t="t" r="r" b="b"/>
                <a:pathLst>
                  <a:path w="836" h="546" extrusionOk="0">
                    <a:moveTo>
                      <a:pt x="0" y="0"/>
                    </a:moveTo>
                    <a:cubicBezTo>
                      <a:pt x="123" y="100"/>
                      <a:pt x="257" y="256"/>
                      <a:pt x="390" y="367"/>
                    </a:cubicBezTo>
                    <a:cubicBezTo>
                      <a:pt x="512" y="468"/>
                      <a:pt x="668" y="545"/>
                      <a:pt x="835" y="545"/>
                    </a:cubicBezTo>
                    <a:cubicBezTo>
                      <a:pt x="668" y="534"/>
                      <a:pt x="524" y="445"/>
                      <a:pt x="412" y="334"/>
                    </a:cubicBezTo>
                    <a:cubicBezTo>
                      <a:pt x="301" y="223"/>
                      <a:pt x="235" y="122"/>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18"/>
              <p:cNvSpPr/>
              <p:nvPr/>
            </p:nvSpPr>
            <p:spPr>
              <a:xfrm>
                <a:off x="4296354" y="1936834"/>
                <a:ext cx="27212" cy="12455"/>
              </a:xfrm>
              <a:custGeom>
                <a:avLst/>
                <a:gdLst/>
                <a:ahLst/>
                <a:cxnLst/>
                <a:rect l="l" t="t" r="r" b="b"/>
                <a:pathLst>
                  <a:path w="780" h="357" extrusionOk="0">
                    <a:moveTo>
                      <a:pt x="779" y="0"/>
                    </a:moveTo>
                    <a:cubicBezTo>
                      <a:pt x="502" y="33"/>
                      <a:pt x="223" y="144"/>
                      <a:pt x="1" y="312"/>
                    </a:cubicBezTo>
                    <a:lnTo>
                      <a:pt x="35" y="356"/>
                    </a:lnTo>
                    <a:cubicBezTo>
                      <a:pt x="246" y="178"/>
                      <a:pt x="502" y="55"/>
                      <a:pt x="7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18"/>
              <p:cNvSpPr/>
              <p:nvPr/>
            </p:nvSpPr>
            <p:spPr>
              <a:xfrm>
                <a:off x="4313833" y="1933729"/>
                <a:ext cx="36911" cy="15909"/>
              </a:xfrm>
              <a:custGeom>
                <a:avLst/>
                <a:gdLst/>
                <a:ahLst/>
                <a:cxnLst/>
                <a:rect l="l" t="t" r="r" b="b"/>
                <a:pathLst>
                  <a:path w="1058" h="456" extrusionOk="0">
                    <a:moveTo>
                      <a:pt x="1057" y="0"/>
                    </a:moveTo>
                    <a:cubicBezTo>
                      <a:pt x="690" y="78"/>
                      <a:pt x="335" y="211"/>
                      <a:pt x="1" y="411"/>
                    </a:cubicBezTo>
                    <a:lnTo>
                      <a:pt x="78" y="456"/>
                    </a:lnTo>
                    <a:cubicBezTo>
                      <a:pt x="390" y="233"/>
                      <a:pt x="701" y="100"/>
                      <a:pt x="10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18"/>
              <p:cNvSpPr/>
              <p:nvPr/>
            </p:nvSpPr>
            <p:spPr>
              <a:xfrm>
                <a:off x="4328975" y="1945765"/>
                <a:ext cx="32620" cy="5826"/>
              </a:xfrm>
              <a:custGeom>
                <a:avLst/>
                <a:gdLst/>
                <a:ahLst/>
                <a:cxnLst/>
                <a:rect l="l" t="t" r="r" b="b"/>
                <a:pathLst>
                  <a:path w="935" h="167" extrusionOk="0">
                    <a:moveTo>
                      <a:pt x="732" y="0"/>
                    </a:moveTo>
                    <a:cubicBezTo>
                      <a:pt x="485" y="0"/>
                      <a:pt x="236" y="48"/>
                      <a:pt x="0" y="145"/>
                    </a:cubicBezTo>
                    <a:lnTo>
                      <a:pt x="12" y="167"/>
                    </a:lnTo>
                    <a:cubicBezTo>
                      <a:pt x="256" y="49"/>
                      <a:pt x="544" y="9"/>
                      <a:pt x="822" y="9"/>
                    </a:cubicBezTo>
                    <a:cubicBezTo>
                      <a:pt x="860" y="9"/>
                      <a:pt x="897" y="10"/>
                      <a:pt x="934" y="11"/>
                    </a:cubicBezTo>
                    <a:cubicBezTo>
                      <a:pt x="867" y="4"/>
                      <a:pt x="799" y="0"/>
                      <a:pt x="73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18"/>
              <p:cNvSpPr/>
              <p:nvPr/>
            </p:nvSpPr>
            <p:spPr>
              <a:xfrm>
                <a:off x="4197794" y="1870650"/>
                <a:ext cx="53238" cy="80625"/>
              </a:xfrm>
              <a:custGeom>
                <a:avLst/>
                <a:gdLst/>
                <a:ahLst/>
                <a:cxnLst/>
                <a:rect l="l" t="t" r="r" b="b"/>
                <a:pathLst>
                  <a:path w="1526" h="2311" extrusionOk="0">
                    <a:moveTo>
                      <a:pt x="935" y="0"/>
                    </a:moveTo>
                    <a:cubicBezTo>
                      <a:pt x="487" y="0"/>
                      <a:pt x="131" y="455"/>
                      <a:pt x="79" y="685"/>
                    </a:cubicBezTo>
                    <a:cubicBezTo>
                      <a:pt x="23" y="919"/>
                      <a:pt x="1" y="1396"/>
                      <a:pt x="312" y="1908"/>
                    </a:cubicBezTo>
                    <a:cubicBezTo>
                      <a:pt x="516" y="2255"/>
                      <a:pt x="658" y="2310"/>
                      <a:pt x="729" y="2310"/>
                    </a:cubicBezTo>
                    <a:cubicBezTo>
                      <a:pt x="762" y="2310"/>
                      <a:pt x="779" y="2298"/>
                      <a:pt x="779" y="2298"/>
                    </a:cubicBezTo>
                    <a:lnTo>
                      <a:pt x="791" y="2231"/>
                    </a:lnTo>
                    <a:cubicBezTo>
                      <a:pt x="791" y="2231"/>
                      <a:pt x="1002" y="2197"/>
                      <a:pt x="1147" y="2019"/>
                    </a:cubicBezTo>
                    <a:cubicBezTo>
                      <a:pt x="1291" y="1853"/>
                      <a:pt x="1336" y="1708"/>
                      <a:pt x="1425" y="1330"/>
                    </a:cubicBezTo>
                    <a:cubicBezTo>
                      <a:pt x="1525" y="952"/>
                      <a:pt x="1525" y="84"/>
                      <a:pt x="1024" y="7"/>
                    </a:cubicBezTo>
                    <a:cubicBezTo>
                      <a:pt x="994" y="2"/>
                      <a:pt x="964" y="0"/>
                      <a:pt x="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18"/>
              <p:cNvSpPr/>
              <p:nvPr/>
            </p:nvSpPr>
            <p:spPr>
              <a:xfrm>
                <a:off x="4198213" y="1870650"/>
                <a:ext cx="37295" cy="60774"/>
              </a:xfrm>
              <a:custGeom>
                <a:avLst/>
                <a:gdLst/>
                <a:ahLst/>
                <a:cxnLst/>
                <a:rect l="l" t="t" r="r" b="b"/>
                <a:pathLst>
                  <a:path w="1069" h="1742" extrusionOk="0">
                    <a:moveTo>
                      <a:pt x="923" y="0"/>
                    </a:moveTo>
                    <a:cubicBezTo>
                      <a:pt x="475" y="0"/>
                      <a:pt x="119" y="455"/>
                      <a:pt x="67" y="685"/>
                    </a:cubicBezTo>
                    <a:cubicBezTo>
                      <a:pt x="23" y="896"/>
                      <a:pt x="0" y="1297"/>
                      <a:pt x="211" y="1742"/>
                    </a:cubicBezTo>
                    <a:cubicBezTo>
                      <a:pt x="300" y="1663"/>
                      <a:pt x="379" y="1564"/>
                      <a:pt x="445" y="1463"/>
                    </a:cubicBezTo>
                    <a:cubicBezTo>
                      <a:pt x="623" y="1230"/>
                      <a:pt x="757" y="963"/>
                      <a:pt x="856" y="685"/>
                    </a:cubicBezTo>
                    <a:cubicBezTo>
                      <a:pt x="901" y="551"/>
                      <a:pt x="945" y="407"/>
                      <a:pt x="990" y="262"/>
                    </a:cubicBezTo>
                    <a:cubicBezTo>
                      <a:pt x="1012" y="185"/>
                      <a:pt x="1034" y="96"/>
                      <a:pt x="1068" y="29"/>
                    </a:cubicBezTo>
                    <a:cubicBezTo>
                      <a:pt x="1057" y="17"/>
                      <a:pt x="1034" y="17"/>
                      <a:pt x="1012" y="7"/>
                    </a:cubicBezTo>
                    <a:cubicBezTo>
                      <a:pt x="982" y="2"/>
                      <a:pt x="952" y="0"/>
                      <a:pt x="9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18"/>
              <p:cNvSpPr/>
              <p:nvPr/>
            </p:nvSpPr>
            <p:spPr>
              <a:xfrm>
                <a:off x="4227694" y="1876302"/>
                <a:ext cx="9350" cy="26410"/>
              </a:xfrm>
              <a:custGeom>
                <a:avLst/>
                <a:gdLst/>
                <a:ahLst/>
                <a:cxnLst/>
                <a:rect l="l" t="t" r="r" b="b"/>
                <a:pathLst>
                  <a:path w="268" h="757" extrusionOk="0">
                    <a:moveTo>
                      <a:pt x="268" y="0"/>
                    </a:moveTo>
                    <a:lnTo>
                      <a:pt x="268" y="0"/>
                    </a:lnTo>
                    <a:cubicBezTo>
                      <a:pt x="212" y="245"/>
                      <a:pt x="123" y="467"/>
                      <a:pt x="1" y="678"/>
                    </a:cubicBezTo>
                    <a:lnTo>
                      <a:pt x="34" y="757"/>
                    </a:lnTo>
                    <a:cubicBezTo>
                      <a:pt x="145" y="523"/>
                      <a:pt x="223" y="245"/>
                      <a:pt x="2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18"/>
              <p:cNvSpPr/>
              <p:nvPr/>
            </p:nvSpPr>
            <p:spPr>
              <a:xfrm>
                <a:off x="4215657" y="1894130"/>
                <a:ext cx="13990" cy="17479"/>
              </a:xfrm>
              <a:custGeom>
                <a:avLst/>
                <a:gdLst/>
                <a:ahLst/>
                <a:cxnLst/>
                <a:rect l="l" t="t" r="r" b="b"/>
                <a:pathLst>
                  <a:path w="401" h="501" extrusionOk="0">
                    <a:moveTo>
                      <a:pt x="1" y="1"/>
                    </a:moveTo>
                    <a:lnTo>
                      <a:pt x="1" y="1"/>
                    </a:lnTo>
                    <a:cubicBezTo>
                      <a:pt x="79" y="78"/>
                      <a:pt x="168" y="145"/>
                      <a:pt x="235" y="223"/>
                    </a:cubicBezTo>
                    <a:cubicBezTo>
                      <a:pt x="267" y="256"/>
                      <a:pt x="301" y="301"/>
                      <a:pt x="324" y="345"/>
                    </a:cubicBezTo>
                    <a:cubicBezTo>
                      <a:pt x="346" y="390"/>
                      <a:pt x="356" y="446"/>
                      <a:pt x="368" y="501"/>
                    </a:cubicBezTo>
                    <a:lnTo>
                      <a:pt x="401" y="468"/>
                    </a:lnTo>
                    <a:cubicBezTo>
                      <a:pt x="390" y="412"/>
                      <a:pt x="390" y="379"/>
                      <a:pt x="356" y="335"/>
                    </a:cubicBezTo>
                    <a:cubicBezTo>
                      <a:pt x="334" y="279"/>
                      <a:pt x="301" y="234"/>
                      <a:pt x="257" y="201"/>
                    </a:cubicBezTo>
                    <a:cubicBezTo>
                      <a:pt x="178" y="123"/>
                      <a:pt x="90"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18"/>
              <p:cNvSpPr/>
              <p:nvPr/>
            </p:nvSpPr>
            <p:spPr>
              <a:xfrm>
                <a:off x="4228077" y="1895282"/>
                <a:ext cx="13641" cy="29166"/>
              </a:xfrm>
              <a:custGeom>
                <a:avLst/>
                <a:gdLst/>
                <a:ahLst/>
                <a:cxnLst/>
                <a:rect l="l" t="t" r="r" b="b"/>
                <a:pathLst>
                  <a:path w="391" h="836" extrusionOk="0">
                    <a:moveTo>
                      <a:pt x="390" y="1"/>
                    </a:moveTo>
                    <a:cubicBezTo>
                      <a:pt x="312" y="268"/>
                      <a:pt x="178" y="512"/>
                      <a:pt x="0" y="713"/>
                    </a:cubicBezTo>
                    <a:lnTo>
                      <a:pt x="34" y="835"/>
                    </a:lnTo>
                    <a:cubicBezTo>
                      <a:pt x="201" y="601"/>
                      <a:pt x="334" y="268"/>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18"/>
              <p:cNvSpPr/>
              <p:nvPr/>
            </p:nvSpPr>
            <p:spPr>
              <a:xfrm>
                <a:off x="4208680" y="1919355"/>
                <a:ext cx="18665" cy="19851"/>
              </a:xfrm>
              <a:custGeom>
                <a:avLst/>
                <a:gdLst/>
                <a:ahLst/>
                <a:cxnLst/>
                <a:rect l="l" t="t" r="r" b="b"/>
                <a:pathLst>
                  <a:path w="535" h="569" extrusionOk="0">
                    <a:moveTo>
                      <a:pt x="0" y="0"/>
                    </a:moveTo>
                    <a:cubicBezTo>
                      <a:pt x="89" y="101"/>
                      <a:pt x="201" y="168"/>
                      <a:pt x="290" y="257"/>
                    </a:cubicBezTo>
                    <a:cubicBezTo>
                      <a:pt x="390" y="334"/>
                      <a:pt x="457" y="445"/>
                      <a:pt x="490" y="568"/>
                    </a:cubicBezTo>
                    <a:lnTo>
                      <a:pt x="534" y="556"/>
                    </a:lnTo>
                    <a:cubicBezTo>
                      <a:pt x="501" y="423"/>
                      <a:pt x="412" y="312"/>
                      <a:pt x="312" y="234"/>
                    </a:cubicBezTo>
                    <a:cubicBezTo>
                      <a:pt x="212" y="145"/>
                      <a:pt x="101"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18"/>
              <p:cNvSpPr/>
              <p:nvPr/>
            </p:nvSpPr>
            <p:spPr>
              <a:xfrm>
                <a:off x="4227694" y="1909656"/>
                <a:ext cx="15944" cy="26794"/>
              </a:xfrm>
              <a:custGeom>
                <a:avLst/>
                <a:gdLst/>
                <a:ahLst/>
                <a:cxnLst/>
                <a:rect l="l" t="t" r="r" b="b"/>
                <a:pathLst>
                  <a:path w="457" h="768" extrusionOk="0">
                    <a:moveTo>
                      <a:pt x="456" y="1"/>
                    </a:moveTo>
                    <a:cubicBezTo>
                      <a:pt x="456" y="78"/>
                      <a:pt x="434" y="145"/>
                      <a:pt x="401" y="212"/>
                    </a:cubicBezTo>
                    <a:cubicBezTo>
                      <a:pt x="367" y="278"/>
                      <a:pt x="334" y="334"/>
                      <a:pt x="290" y="390"/>
                    </a:cubicBezTo>
                    <a:cubicBezTo>
                      <a:pt x="201" y="512"/>
                      <a:pt x="123" y="624"/>
                      <a:pt x="1" y="713"/>
                    </a:cubicBezTo>
                    <a:lnTo>
                      <a:pt x="1" y="768"/>
                    </a:lnTo>
                    <a:cubicBezTo>
                      <a:pt x="123" y="679"/>
                      <a:pt x="234" y="523"/>
                      <a:pt x="312" y="412"/>
                    </a:cubicBezTo>
                    <a:cubicBezTo>
                      <a:pt x="345" y="345"/>
                      <a:pt x="390" y="290"/>
                      <a:pt x="412" y="212"/>
                    </a:cubicBezTo>
                    <a:cubicBezTo>
                      <a:pt x="446" y="145"/>
                      <a:pt x="456" y="78"/>
                      <a:pt x="4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18"/>
              <p:cNvSpPr/>
              <p:nvPr/>
            </p:nvSpPr>
            <p:spPr>
              <a:xfrm>
                <a:off x="4436466" y="1913214"/>
                <a:ext cx="87742" cy="66635"/>
              </a:xfrm>
              <a:custGeom>
                <a:avLst/>
                <a:gdLst/>
                <a:ahLst/>
                <a:cxnLst/>
                <a:rect l="l" t="t" r="r" b="b"/>
                <a:pathLst>
                  <a:path w="2515" h="1910" extrusionOk="0">
                    <a:moveTo>
                      <a:pt x="1142" y="0"/>
                    </a:moveTo>
                    <a:cubicBezTo>
                      <a:pt x="1070" y="0"/>
                      <a:pt x="997" y="7"/>
                      <a:pt x="923" y="21"/>
                    </a:cubicBezTo>
                    <a:cubicBezTo>
                      <a:pt x="456" y="99"/>
                      <a:pt x="312" y="199"/>
                      <a:pt x="312" y="199"/>
                    </a:cubicBezTo>
                    <a:lnTo>
                      <a:pt x="389" y="265"/>
                    </a:lnTo>
                    <a:cubicBezTo>
                      <a:pt x="389" y="265"/>
                      <a:pt x="0" y="666"/>
                      <a:pt x="56" y="1111"/>
                    </a:cubicBezTo>
                    <a:cubicBezTo>
                      <a:pt x="122" y="1545"/>
                      <a:pt x="468" y="1812"/>
                      <a:pt x="990" y="1889"/>
                    </a:cubicBezTo>
                    <a:cubicBezTo>
                      <a:pt x="1068" y="1903"/>
                      <a:pt x="1147" y="1909"/>
                      <a:pt x="1225" y="1909"/>
                    </a:cubicBezTo>
                    <a:cubicBezTo>
                      <a:pt x="1655" y="1909"/>
                      <a:pt x="2062" y="1717"/>
                      <a:pt x="2269" y="1500"/>
                    </a:cubicBezTo>
                    <a:cubicBezTo>
                      <a:pt x="2514" y="1244"/>
                      <a:pt x="2514" y="722"/>
                      <a:pt x="2180" y="433"/>
                    </a:cubicBezTo>
                    <a:cubicBezTo>
                      <a:pt x="1899" y="189"/>
                      <a:pt x="1531" y="0"/>
                      <a:pt x="11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18"/>
              <p:cNvSpPr/>
              <p:nvPr/>
            </p:nvSpPr>
            <p:spPr>
              <a:xfrm>
                <a:off x="4488450" y="1916249"/>
                <a:ext cx="35760" cy="56692"/>
              </a:xfrm>
              <a:custGeom>
                <a:avLst/>
                <a:gdLst/>
                <a:ahLst/>
                <a:cxnLst/>
                <a:rect l="l" t="t" r="r" b="b"/>
                <a:pathLst>
                  <a:path w="1025" h="1625" extrusionOk="0">
                    <a:moveTo>
                      <a:pt x="123" y="0"/>
                    </a:moveTo>
                    <a:cubicBezTo>
                      <a:pt x="112" y="45"/>
                      <a:pt x="112" y="79"/>
                      <a:pt x="101" y="112"/>
                    </a:cubicBezTo>
                    <a:cubicBezTo>
                      <a:pt x="78" y="245"/>
                      <a:pt x="56" y="368"/>
                      <a:pt x="34" y="490"/>
                    </a:cubicBezTo>
                    <a:cubicBezTo>
                      <a:pt x="12" y="724"/>
                      <a:pt x="1" y="968"/>
                      <a:pt x="90" y="1202"/>
                    </a:cubicBezTo>
                    <a:cubicBezTo>
                      <a:pt x="157" y="1391"/>
                      <a:pt x="301" y="1547"/>
                      <a:pt x="490" y="1624"/>
                    </a:cubicBezTo>
                    <a:cubicBezTo>
                      <a:pt x="601" y="1569"/>
                      <a:pt x="701" y="1491"/>
                      <a:pt x="779" y="1413"/>
                    </a:cubicBezTo>
                    <a:cubicBezTo>
                      <a:pt x="1024" y="1157"/>
                      <a:pt x="1024" y="635"/>
                      <a:pt x="690" y="346"/>
                    </a:cubicBezTo>
                    <a:cubicBezTo>
                      <a:pt x="523" y="201"/>
                      <a:pt x="335" y="79"/>
                      <a:pt x="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18"/>
              <p:cNvSpPr/>
              <p:nvPr/>
            </p:nvSpPr>
            <p:spPr>
              <a:xfrm>
                <a:off x="4449654" y="1923646"/>
                <a:ext cx="4291" cy="39981"/>
              </a:xfrm>
              <a:custGeom>
                <a:avLst/>
                <a:gdLst/>
                <a:ahLst/>
                <a:cxnLst/>
                <a:rect l="l" t="t" r="r" b="b"/>
                <a:pathLst>
                  <a:path w="123" h="1146" extrusionOk="0">
                    <a:moveTo>
                      <a:pt x="78" y="0"/>
                    </a:moveTo>
                    <a:lnTo>
                      <a:pt x="23" y="11"/>
                    </a:lnTo>
                    <a:cubicBezTo>
                      <a:pt x="56" y="33"/>
                      <a:pt x="67" y="100"/>
                      <a:pt x="67" y="144"/>
                    </a:cubicBezTo>
                    <a:cubicBezTo>
                      <a:pt x="67" y="200"/>
                      <a:pt x="56" y="245"/>
                      <a:pt x="45" y="289"/>
                    </a:cubicBezTo>
                    <a:cubicBezTo>
                      <a:pt x="23" y="389"/>
                      <a:pt x="11" y="478"/>
                      <a:pt x="1" y="579"/>
                    </a:cubicBezTo>
                    <a:cubicBezTo>
                      <a:pt x="1" y="678"/>
                      <a:pt x="1" y="779"/>
                      <a:pt x="11" y="868"/>
                    </a:cubicBezTo>
                    <a:cubicBezTo>
                      <a:pt x="23" y="967"/>
                      <a:pt x="56" y="1068"/>
                      <a:pt x="112" y="1145"/>
                    </a:cubicBezTo>
                    <a:cubicBezTo>
                      <a:pt x="56" y="1068"/>
                      <a:pt x="34" y="967"/>
                      <a:pt x="23" y="868"/>
                    </a:cubicBezTo>
                    <a:cubicBezTo>
                      <a:pt x="11" y="779"/>
                      <a:pt x="23" y="678"/>
                      <a:pt x="34" y="579"/>
                    </a:cubicBezTo>
                    <a:cubicBezTo>
                      <a:pt x="45" y="490"/>
                      <a:pt x="56" y="389"/>
                      <a:pt x="78" y="300"/>
                    </a:cubicBezTo>
                    <a:cubicBezTo>
                      <a:pt x="100" y="256"/>
                      <a:pt x="112" y="200"/>
                      <a:pt x="112" y="156"/>
                    </a:cubicBezTo>
                    <a:cubicBezTo>
                      <a:pt x="123" y="100"/>
                      <a:pt x="112" y="45"/>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18"/>
              <p:cNvSpPr/>
              <p:nvPr/>
            </p:nvSpPr>
            <p:spPr>
              <a:xfrm>
                <a:off x="4477983" y="1946498"/>
                <a:ext cx="22154" cy="21421"/>
              </a:xfrm>
              <a:custGeom>
                <a:avLst/>
                <a:gdLst/>
                <a:ahLst/>
                <a:cxnLst/>
                <a:rect l="l" t="t" r="r" b="b"/>
                <a:pathLst>
                  <a:path w="635" h="614" extrusionOk="0">
                    <a:moveTo>
                      <a:pt x="0" y="1"/>
                    </a:moveTo>
                    <a:lnTo>
                      <a:pt x="0" y="1"/>
                    </a:lnTo>
                    <a:cubicBezTo>
                      <a:pt x="78" y="112"/>
                      <a:pt x="212" y="279"/>
                      <a:pt x="301" y="379"/>
                    </a:cubicBezTo>
                    <a:cubicBezTo>
                      <a:pt x="401" y="480"/>
                      <a:pt x="512" y="557"/>
                      <a:pt x="635" y="613"/>
                    </a:cubicBezTo>
                    <a:cubicBezTo>
                      <a:pt x="512" y="546"/>
                      <a:pt x="412" y="457"/>
                      <a:pt x="323" y="357"/>
                    </a:cubicBezTo>
                    <a:cubicBezTo>
                      <a:pt x="234" y="257"/>
                      <a:pt x="167" y="146"/>
                      <a:pt x="101" y="35"/>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18"/>
              <p:cNvSpPr/>
              <p:nvPr/>
            </p:nvSpPr>
            <p:spPr>
              <a:xfrm>
                <a:off x="4455096" y="1919355"/>
                <a:ext cx="19432" cy="8513"/>
              </a:xfrm>
              <a:custGeom>
                <a:avLst/>
                <a:gdLst/>
                <a:ahLst/>
                <a:cxnLst/>
                <a:rect l="l" t="t" r="r" b="b"/>
                <a:pathLst>
                  <a:path w="557" h="244" extrusionOk="0">
                    <a:moveTo>
                      <a:pt x="556" y="0"/>
                    </a:moveTo>
                    <a:lnTo>
                      <a:pt x="556" y="0"/>
                    </a:lnTo>
                    <a:cubicBezTo>
                      <a:pt x="467" y="34"/>
                      <a:pt x="379" y="101"/>
                      <a:pt x="290" y="145"/>
                    </a:cubicBezTo>
                    <a:cubicBezTo>
                      <a:pt x="231" y="167"/>
                      <a:pt x="164" y="184"/>
                      <a:pt x="102" y="184"/>
                    </a:cubicBezTo>
                    <a:cubicBezTo>
                      <a:pt x="69" y="184"/>
                      <a:pt x="38" y="179"/>
                      <a:pt x="11" y="168"/>
                    </a:cubicBezTo>
                    <a:lnTo>
                      <a:pt x="0" y="223"/>
                    </a:lnTo>
                    <a:cubicBezTo>
                      <a:pt x="38" y="231"/>
                      <a:pt x="71" y="244"/>
                      <a:pt x="107" y="244"/>
                    </a:cubicBezTo>
                    <a:cubicBezTo>
                      <a:pt x="122" y="244"/>
                      <a:pt x="139" y="241"/>
                      <a:pt x="156" y="234"/>
                    </a:cubicBezTo>
                    <a:cubicBezTo>
                      <a:pt x="211" y="223"/>
                      <a:pt x="256" y="201"/>
                      <a:pt x="300" y="178"/>
                    </a:cubicBezTo>
                    <a:cubicBezTo>
                      <a:pt x="389" y="123"/>
                      <a:pt x="467" y="45"/>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18"/>
              <p:cNvSpPr/>
              <p:nvPr/>
            </p:nvSpPr>
            <p:spPr>
              <a:xfrm>
                <a:off x="4459353" y="1930623"/>
                <a:ext cx="36911" cy="39597"/>
              </a:xfrm>
              <a:custGeom>
                <a:avLst/>
                <a:gdLst/>
                <a:ahLst/>
                <a:cxnLst/>
                <a:rect l="l" t="t" r="r" b="b"/>
                <a:pathLst>
                  <a:path w="1058" h="1135" extrusionOk="0">
                    <a:moveTo>
                      <a:pt x="0" y="0"/>
                    </a:moveTo>
                    <a:cubicBezTo>
                      <a:pt x="134" y="156"/>
                      <a:pt x="190" y="389"/>
                      <a:pt x="245" y="589"/>
                    </a:cubicBezTo>
                    <a:cubicBezTo>
                      <a:pt x="267" y="690"/>
                      <a:pt x="301" y="790"/>
                      <a:pt x="345" y="890"/>
                    </a:cubicBezTo>
                    <a:cubicBezTo>
                      <a:pt x="390" y="979"/>
                      <a:pt x="445" y="1068"/>
                      <a:pt x="523" y="1135"/>
                    </a:cubicBezTo>
                    <a:cubicBezTo>
                      <a:pt x="457" y="1068"/>
                      <a:pt x="401" y="968"/>
                      <a:pt x="368" y="879"/>
                    </a:cubicBezTo>
                    <a:cubicBezTo>
                      <a:pt x="323" y="779"/>
                      <a:pt x="301" y="678"/>
                      <a:pt x="279" y="579"/>
                    </a:cubicBezTo>
                    <a:cubicBezTo>
                      <a:pt x="257" y="478"/>
                      <a:pt x="245" y="379"/>
                      <a:pt x="212" y="278"/>
                    </a:cubicBezTo>
                    <a:cubicBezTo>
                      <a:pt x="200" y="233"/>
                      <a:pt x="190" y="201"/>
                      <a:pt x="168" y="156"/>
                    </a:cubicBezTo>
                    <a:lnTo>
                      <a:pt x="168" y="156"/>
                    </a:lnTo>
                    <a:cubicBezTo>
                      <a:pt x="245" y="178"/>
                      <a:pt x="323" y="189"/>
                      <a:pt x="398" y="189"/>
                    </a:cubicBezTo>
                    <a:cubicBezTo>
                      <a:pt x="473" y="189"/>
                      <a:pt x="546" y="178"/>
                      <a:pt x="612" y="156"/>
                    </a:cubicBezTo>
                    <a:cubicBezTo>
                      <a:pt x="690" y="134"/>
                      <a:pt x="757" y="100"/>
                      <a:pt x="835" y="78"/>
                    </a:cubicBezTo>
                    <a:cubicBezTo>
                      <a:pt x="889" y="60"/>
                      <a:pt x="950" y="42"/>
                      <a:pt x="1013" y="42"/>
                    </a:cubicBezTo>
                    <a:cubicBezTo>
                      <a:pt x="1028" y="42"/>
                      <a:pt x="1043" y="43"/>
                      <a:pt x="1057" y="45"/>
                    </a:cubicBezTo>
                    <a:cubicBezTo>
                      <a:pt x="1036" y="42"/>
                      <a:pt x="1015" y="40"/>
                      <a:pt x="994" y="40"/>
                    </a:cubicBezTo>
                    <a:cubicBezTo>
                      <a:pt x="938" y="40"/>
                      <a:pt x="884" y="51"/>
                      <a:pt x="835" y="67"/>
                    </a:cubicBezTo>
                    <a:cubicBezTo>
                      <a:pt x="757" y="89"/>
                      <a:pt x="679" y="112"/>
                      <a:pt x="612" y="134"/>
                    </a:cubicBezTo>
                    <a:cubicBezTo>
                      <a:pt x="558" y="146"/>
                      <a:pt x="502" y="152"/>
                      <a:pt x="446" y="152"/>
                    </a:cubicBezTo>
                    <a:cubicBezTo>
                      <a:pt x="352" y="152"/>
                      <a:pt x="258" y="135"/>
                      <a:pt x="168" y="100"/>
                    </a:cubicBezTo>
                    <a:lnTo>
                      <a:pt x="156" y="134"/>
                    </a:lnTo>
                    <a:cubicBezTo>
                      <a:pt x="134" y="78"/>
                      <a:pt x="111" y="56"/>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18"/>
              <p:cNvSpPr/>
              <p:nvPr/>
            </p:nvSpPr>
            <p:spPr>
              <a:xfrm>
                <a:off x="4477181" y="1943811"/>
                <a:ext cx="38062" cy="8582"/>
              </a:xfrm>
              <a:custGeom>
                <a:avLst/>
                <a:gdLst/>
                <a:ahLst/>
                <a:cxnLst/>
                <a:rect l="l" t="t" r="r" b="b"/>
                <a:pathLst>
                  <a:path w="1091" h="246" extrusionOk="0">
                    <a:moveTo>
                      <a:pt x="1" y="1"/>
                    </a:moveTo>
                    <a:lnTo>
                      <a:pt x="35" y="78"/>
                    </a:lnTo>
                    <a:cubicBezTo>
                      <a:pt x="223" y="122"/>
                      <a:pt x="368" y="145"/>
                      <a:pt x="557" y="145"/>
                    </a:cubicBezTo>
                    <a:cubicBezTo>
                      <a:pt x="628" y="137"/>
                      <a:pt x="693" y="129"/>
                      <a:pt x="760" y="129"/>
                    </a:cubicBezTo>
                    <a:cubicBezTo>
                      <a:pt x="788" y="129"/>
                      <a:pt x="817" y="131"/>
                      <a:pt x="846" y="134"/>
                    </a:cubicBezTo>
                    <a:cubicBezTo>
                      <a:pt x="935" y="145"/>
                      <a:pt x="1024" y="167"/>
                      <a:pt x="1091" y="245"/>
                    </a:cubicBezTo>
                    <a:cubicBezTo>
                      <a:pt x="1036" y="167"/>
                      <a:pt x="935" y="134"/>
                      <a:pt x="846" y="122"/>
                    </a:cubicBezTo>
                    <a:cubicBezTo>
                      <a:pt x="746" y="112"/>
                      <a:pt x="658" y="112"/>
                      <a:pt x="557" y="112"/>
                    </a:cubicBezTo>
                    <a:cubicBezTo>
                      <a:pt x="379" y="112"/>
                      <a:pt x="179"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18"/>
              <p:cNvSpPr/>
              <p:nvPr/>
            </p:nvSpPr>
            <p:spPr>
              <a:xfrm>
                <a:off x="4545876" y="1846543"/>
                <a:ext cx="93533" cy="60111"/>
              </a:xfrm>
              <a:custGeom>
                <a:avLst/>
                <a:gdLst/>
                <a:ahLst/>
                <a:cxnLst/>
                <a:rect l="l" t="t" r="r" b="b"/>
                <a:pathLst>
                  <a:path w="2681" h="1723" extrusionOk="0">
                    <a:moveTo>
                      <a:pt x="1392" y="1"/>
                    </a:moveTo>
                    <a:cubicBezTo>
                      <a:pt x="1176" y="1"/>
                      <a:pt x="947" y="28"/>
                      <a:pt x="723" y="97"/>
                    </a:cubicBezTo>
                    <a:cubicBezTo>
                      <a:pt x="246" y="230"/>
                      <a:pt x="12" y="486"/>
                      <a:pt x="12" y="486"/>
                    </a:cubicBezTo>
                    <a:lnTo>
                      <a:pt x="90" y="486"/>
                    </a:lnTo>
                    <a:cubicBezTo>
                      <a:pt x="90" y="486"/>
                      <a:pt x="1" y="698"/>
                      <a:pt x="256" y="1131"/>
                    </a:cubicBezTo>
                    <a:cubicBezTo>
                      <a:pt x="452" y="1487"/>
                      <a:pt x="670" y="1722"/>
                      <a:pt x="1079" y="1722"/>
                    </a:cubicBezTo>
                    <a:cubicBezTo>
                      <a:pt x="1181" y="1722"/>
                      <a:pt x="1296" y="1707"/>
                      <a:pt x="1425" y="1676"/>
                    </a:cubicBezTo>
                    <a:cubicBezTo>
                      <a:pt x="2058" y="1509"/>
                      <a:pt x="2470" y="1120"/>
                      <a:pt x="2581" y="842"/>
                    </a:cubicBezTo>
                    <a:cubicBezTo>
                      <a:pt x="2681" y="553"/>
                      <a:pt x="2648" y="397"/>
                      <a:pt x="2448" y="253"/>
                    </a:cubicBezTo>
                    <a:cubicBezTo>
                      <a:pt x="2294" y="137"/>
                      <a:pt x="1875" y="1"/>
                      <a:pt x="13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18"/>
              <p:cNvSpPr/>
              <p:nvPr/>
            </p:nvSpPr>
            <p:spPr>
              <a:xfrm>
                <a:off x="4577311" y="1846543"/>
                <a:ext cx="62100" cy="53448"/>
              </a:xfrm>
              <a:custGeom>
                <a:avLst/>
                <a:gdLst/>
                <a:ahLst/>
                <a:cxnLst/>
                <a:rect l="l" t="t" r="r" b="b"/>
                <a:pathLst>
                  <a:path w="1780" h="1532" extrusionOk="0">
                    <a:moveTo>
                      <a:pt x="498" y="1"/>
                    </a:moveTo>
                    <a:cubicBezTo>
                      <a:pt x="337" y="1"/>
                      <a:pt x="168" y="16"/>
                      <a:pt x="0" y="52"/>
                    </a:cubicBezTo>
                    <a:cubicBezTo>
                      <a:pt x="212" y="308"/>
                      <a:pt x="657" y="386"/>
                      <a:pt x="791" y="720"/>
                    </a:cubicBezTo>
                    <a:cubicBezTo>
                      <a:pt x="868" y="898"/>
                      <a:pt x="813" y="1076"/>
                      <a:pt x="813" y="1254"/>
                    </a:cubicBezTo>
                    <a:cubicBezTo>
                      <a:pt x="813" y="1365"/>
                      <a:pt x="857" y="1465"/>
                      <a:pt x="924" y="1531"/>
                    </a:cubicBezTo>
                    <a:cubicBezTo>
                      <a:pt x="1335" y="1343"/>
                      <a:pt x="1602" y="1053"/>
                      <a:pt x="1680" y="842"/>
                    </a:cubicBezTo>
                    <a:cubicBezTo>
                      <a:pt x="1780" y="553"/>
                      <a:pt x="1747" y="397"/>
                      <a:pt x="1547" y="253"/>
                    </a:cubicBezTo>
                    <a:cubicBezTo>
                      <a:pt x="1397" y="136"/>
                      <a:pt x="979" y="1"/>
                      <a:pt x="49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18"/>
              <p:cNvSpPr/>
              <p:nvPr/>
            </p:nvSpPr>
            <p:spPr>
              <a:xfrm>
                <a:off x="4552470" y="1863463"/>
                <a:ext cx="26061" cy="28747"/>
              </a:xfrm>
              <a:custGeom>
                <a:avLst/>
                <a:gdLst/>
                <a:ahLst/>
                <a:cxnLst/>
                <a:rect l="l" t="t" r="r" b="b"/>
                <a:pathLst>
                  <a:path w="747" h="824" extrusionOk="0">
                    <a:moveTo>
                      <a:pt x="34" y="1"/>
                    </a:moveTo>
                    <a:lnTo>
                      <a:pt x="1" y="45"/>
                    </a:lnTo>
                    <a:cubicBezTo>
                      <a:pt x="67" y="101"/>
                      <a:pt x="123" y="168"/>
                      <a:pt x="168" y="257"/>
                    </a:cubicBezTo>
                    <a:lnTo>
                      <a:pt x="301" y="490"/>
                    </a:lnTo>
                    <a:cubicBezTo>
                      <a:pt x="413" y="646"/>
                      <a:pt x="568" y="769"/>
                      <a:pt x="746" y="824"/>
                    </a:cubicBezTo>
                    <a:cubicBezTo>
                      <a:pt x="568" y="757"/>
                      <a:pt x="423" y="635"/>
                      <a:pt x="324" y="479"/>
                    </a:cubicBezTo>
                    <a:cubicBezTo>
                      <a:pt x="279" y="401"/>
                      <a:pt x="245" y="312"/>
                      <a:pt x="201" y="235"/>
                    </a:cubicBezTo>
                    <a:cubicBezTo>
                      <a:pt x="156" y="146"/>
                      <a:pt x="112" y="68"/>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18"/>
              <p:cNvSpPr/>
              <p:nvPr/>
            </p:nvSpPr>
            <p:spPr>
              <a:xfrm>
                <a:off x="4566077" y="1865417"/>
                <a:ext cx="34957" cy="27980"/>
              </a:xfrm>
              <a:custGeom>
                <a:avLst/>
                <a:gdLst/>
                <a:ahLst/>
                <a:cxnLst/>
                <a:rect l="l" t="t" r="r" b="b"/>
                <a:pathLst>
                  <a:path w="1002" h="802" extrusionOk="0">
                    <a:moveTo>
                      <a:pt x="134" y="1"/>
                    </a:moveTo>
                    <a:lnTo>
                      <a:pt x="0" y="34"/>
                    </a:lnTo>
                    <a:cubicBezTo>
                      <a:pt x="89" y="68"/>
                      <a:pt x="256" y="167"/>
                      <a:pt x="322" y="234"/>
                    </a:cubicBezTo>
                    <a:cubicBezTo>
                      <a:pt x="401" y="301"/>
                      <a:pt x="456" y="379"/>
                      <a:pt x="523" y="456"/>
                    </a:cubicBezTo>
                    <a:cubicBezTo>
                      <a:pt x="589" y="535"/>
                      <a:pt x="656" y="612"/>
                      <a:pt x="734" y="679"/>
                    </a:cubicBezTo>
                    <a:cubicBezTo>
                      <a:pt x="812" y="735"/>
                      <a:pt x="901" y="802"/>
                      <a:pt x="1001" y="802"/>
                    </a:cubicBezTo>
                    <a:cubicBezTo>
                      <a:pt x="901" y="790"/>
                      <a:pt x="812" y="723"/>
                      <a:pt x="745" y="657"/>
                    </a:cubicBezTo>
                    <a:cubicBezTo>
                      <a:pt x="678" y="590"/>
                      <a:pt x="612" y="512"/>
                      <a:pt x="556" y="434"/>
                    </a:cubicBezTo>
                    <a:cubicBezTo>
                      <a:pt x="500" y="357"/>
                      <a:pt x="434" y="268"/>
                      <a:pt x="367" y="201"/>
                    </a:cubicBezTo>
                    <a:cubicBezTo>
                      <a:pt x="300" y="123"/>
                      <a:pt x="223" y="56"/>
                      <a:pt x="1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18"/>
              <p:cNvSpPr/>
              <p:nvPr/>
            </p:nvSpPr>
            <p:spPr>
              <a:xfrm>
                <a:off x="4594022" y="1872430"/>
                <a:ext cx="22886" cy="15141"/>
              </a:xfrm>
              <a:custGeom>
                <a:avLst/>
                <a:gdLst/>
                <a:ahLst/>
                <a:cxnLst/>
                <a:rect l="l" t="t" r="r" b="b"/>
                <a:pathLst>
                  <a:path w="656" h="434" extrusionOk="0">
                    <a:moveTo>
                      <a:pt x="0" y="0"/>
                    </a:moveTo>
                    <a:cubicBezTo>
                      <a:pt x="45" y="45"/>
                      <a:pt x="134" y="100"/>
                      <a:pt x="189" y="144"/>
                    </a:cubicBezTo>
                    <a:cubicBezTo>
                      <a:pt x="233" y="178"/>
                      <a:pt x="278" y="222"/>
                      <a:pt x="322" y="255"/>
                    </a:cubicBezTo>
                    <a:cubicBezTo>
                      <a:pt x="378" y="300"/>
                      <a:pt x="423" y="344"/>
                      <a:pt x="478" y="378"/>
                    </a:cubicBezTo>
                    <a:cubicBezTo>
                      <a:pt x="534" y="411"/>
                      <a:pt x="589" y="433"/>
                      <a:pt x="656" y="433"/>
                    </a:cubicBezTo>
                    <a:cubicBezTo>
                      <a:pt x="589" y="423"/>
                      <a:pt x="534" y="400"/>
                      <a:pt x="478" y="367"/>
                    </a:cubicBezTo>
                    <a:cubicBezTo>
                      <a:pt x="433" y="334"/>
                      <a:pt x="389" y="289"/>
                      <a:pt x="344" y="245"/>
                    </a:cubicBezTo>
                    <a:cubicBezTo>
                      <a:pt x="300" y="200"/>
                      <a:pt x="255" y="144"/>
                      <a:pt x="211" y="111"/>
                    </a:cubicBezTo>
                    <a:cubicBezTo>
                      <a:pt x="156" y="67"/>
                      <a:pt x="122" y="45"/>
                      <a:pt x="7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18"/>
              <p:cNvSpPr/>
              <p:nvPr/>
            </p:nvSpPr>
            <p:spPr>
              <a:xfrm>
                <a:off x="4552889" y="1849403"/>
                <a:ext cx="35725" cy="16048"/>
              </a:xfrm>
              <a:custGeom>
                <a:avLst/>
                <a:gdLst/>
                <a:ahLst/>
                <a:cxnLst/>
                <a:rect l="l" t="t" r="r" b="b"/>
                <a:pathLst>
                  <a:path w="1024" h="460" extrusionOk="0">
                    <a:moveTo>
                      <a:pt x="979" y="1"/>
                    </a:moveTo>
                    <a:cubicBezTo>
                      <a:pt x="905" y="1"/>
                      <a:pt x="832" y="22"/>
                      <a:pt x="767" y="59"/>
                    </a:cubicBezTo>
                    <a:cubicBezTo>
                      <a:pt x="690" y="92"/>
                      <a:pt x="611" y="137"/>
                      <a:pt x="534" y="181"/>
                    </a:cubicBezTo>
                    <a:cubicBezTo>
                      <a:pt x="456" y="226"/>
                      <a:pt x="389" y="270"/>
                      <a:pt x="312" y="304"/>
                    </a:cubicBezTo>
                    <a:cubicBezTo>
                      <a:pt x="233" y="337"/>
                      <a:pt x="78" y="382"/>
                      <a:pt x="0" y="393"/>
                    </a:cubicBezTo>
                    <a:lnTo>
                      <a:pt x="89" y="460"/>
                    </a:lnTo>
                    <a:cubicBezTo>
                      <a:pt x="178" y="448"/>
                      <a:pt x="256" y="404"/>
                      <a:pt x="334" y="359"/>
                    </a:cubicBezTo>
                    <a:cubicBezTo>
                      <a:pt x="411" y="315"/>
                      <a:pt x="490" y="260"/>
                      <a:pt x="556" y="215"/>
                    </a:cubicBezTo>
                    <a:cubicBezTo>
                      <a:pt x="634" y="171"/>
                      <a:pt x="700" y="115"/>
                      <a:pt x="779" y="70"/>
                    </a:cubicBezTo>
                    <a:cubicBezTo>
                      <a:pt x="848" y="41"/>
                      <a:pt x="918" y="2"/>
                      <a:pt x="996" y="2"/>
                    </a:cubicBezTo>
                    <a:cubicBezTo>
                      <a:pt x="1005" y="2"/>
                      <a:pt x="1014" y="2"/>
                      <a:pt x="1023" y="3"/>
                    </a:cubicBezTo>
                    <a:cubicBezTo>
                      <a:pt x="1009" y="2"/>
                      <a:pt x="994" y="1"/>
                      <a:pt x="9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18"/>
              <p:cNvSpPr/>
              <p:nvPr/>
            </p:nvSpPr>
            <p:spPr>
              <a:xfrm>
                <a:off x="4575741" y="1856486"/>
                <a:ext cx="26061" cy="11304"/>
              </a:xfrm>
              <a:custGeom>
                <a:avLst/>
                <a:gdLst/>
                <a:ahLst/>
                <a:cxnLst/>
                <a:rect l="l" t="t" r="r" b="b"/>
                <a:pathLst>
                  <a:path w="747" h="324" extrusionOk="0">
                    <a:moveTo>
                      <a:pt x="747" y="1"/>
                    </a:moveTo>
                    <a:lnTo>
                      <a:pt x="747" y="1"/>
                    </a:lnTo>
                    <a:cubicBezTo>
                      <a:pt x="613" y="23"/>
                      <a:pt x="502" y="101"/>
                      <a:pt x="379" y="168"/>
                    </a:cubicBezTo>
                    <a:cubicBezTo>
                      <a:pt x="324" y="201"/>
                      <a:pt x="268" y="235"/>
                      <a:pt x="201" y="245"/>
                    </a:cubicBezTo>
                    <a:cubicBezTo>
                      <a:pt x="146" y="268"/>
                      <a:pt x="79" y="268"/>
                      <a:pt x="1" y="279"/>
                    </a:cubicBezTo>
                    <a:lnTo>
                      <a:pt x="12" y="324"/>
                    </a:lnTo>
                    <a:cubicBezTo>
                      <a:pt x="79" y="324"/>
                      <a:pt x="146" y="312"/>
                      <a:pt x="213" y="290"/>
                    </a:cubicBezTo>
                    <a:cubicBezTo>
                      <a:pt x="279" y="268"/>
                      <a:pt x="346" y="235"/>
                      <a:pt x="401" y="190"/>
                    </a:cubicBezTo>
                    <a:cubicBezTo>
                      <a:pt x="513" y="123"/>
                      <a:pt x="613" y="34"/>
                      <a:pt x="74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18"/>
              <p:cNvSpPr/>
              <p:nvPr/>
            </p:nvSpPr>
            <p:spPr>
              <a:xfrm>
                <a:off x="4599814" y="1872255"/>
                <a:ext cx="27980" cy="4221"/>
              </a:xfrm>
              <a:custGeom>
                <a:avLst/>
                <a:gdLst/>
                <a:ahLst/>
                <a:cxnLst/>
                <a:rect l="l" t="t" r="r" b="b"/>
                <a:pathLst>
                  <a:path w="802" h="121" extrusionOk="0">
                    <a:moveTo>
                      <a:pt x="587" y="0"/>
                    </a:moveTo>
                    <a:cubicBezTo>
                      <a:pt x="543" y="0"/>
                      <a:pt x="494" y="11"/>
                      <a:pt x="445" y="27"/>
                    </a:cubicBezTo>
                    <a:cubicBezTo>
                      <a:pt x="390" y="38"/>
                      <a:pt x="334" y="60"/>
                      <a:pt x="267" y="60"/>
                    </a:cubicBezTo>
                    <a:cubicBezTo>
                      <a:pt x="251" y="64"/>
                      <a:pt x="226" y="65"/>
                      <a:pt x="197" y="65"/>
                    </a:cubicBezTo>
                    <a:cubicBezTo>
                      <a:pt x="129" y="65"/>
                      <a:pt x="40" y="57"/>
                      <a:pt x="0" y="50"/>
                    </a:cubicBezTo>
                    <a:lnTo>
                      <a:pt x="0" y="50"/>
                    </a:lnTo>
                    <a:lnTo>
                      <a:pt x="79" y="116"/>
                    </a:lnTo>
                    <a:cubicBezTo>
                      <a:pt x="98" y="119"/>
                      <a:pt x="118" y="121"/>
                      <a:pt x="137" y="121"/>
                    </a:cubicBezTo>
                    <a:cubicBezTo>
                      <a:pt x="184" y="121"/>
                      <a:pt x="232" y="113"/>
                      <a:pt x="279" y="105"/>
                    </a:cubicBezTo>
                    <a:cubicBezTo>
                      <a:pt x="334" y="94"/>
                      <a:pt x="401" y="72"/>
                      <a:pt x="457" y="50"/>
                    </a:cubicBezTo>
                    <a:cubicBezTo>
                      <a:pt x="512" y="27"/>
                      <a:pt x="579" y="16"/>
                      <a:pt x="635" y="16"/>
                    </a:cubicBezTo>
                    <a:cubicBezTo>
                      <a:pt x="702" y="27"/>
                      <a:pt x="757" y="60"/>
                      <a:pt x="801" y="94"/>
                    </a:cubicBezTo>
                    <a:cubicBezTo>
                      <a:pt x="757" y="50"/>
                      <a:pt x="702" y="16"/>
                      <a:pt x="635" y="5"/>
                    </a:cubicBezTo>
                    <a:cubicBezTo>
                      <a:pt x="620" y="2"/>
                      <a:pt x="604" y="0"/>
                      <a:pt x="58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18"/>
              <p:cNvSpPr/>
              <p:nvPr/>
            </p:nvSpPr>
            <p:spPr>
              <a:xfrm>
                <a:off x="4628945" y="1707233"/>
                <a:ext cx="96638" cy="74520"/>
              </a:xfrm>
              <a:custGeom>
                <a:avLst/>
                <a:gdLst/>
                <a:ahLst/>
                <a:cxnLst/>
                <a:rect l="l" t="t" r="r" b="b"/>
                <a:pathLst>
                  <a:path w="2770" h="2136" extrusionOk="0">
                    <a:moveTo>
                      <a:pt x="2097" y="1"/>
                    </a:moveTo>
                    <a:cubicBezTo>
                      <a:pt x="1746" y="1"/>
                      <a:pt x="1300" y="84"/>
                      <a:pt x="979" y="264"/>
                    </a:cubicBezTo>
                    <a:cubicBezTo>
                      <a:pt x="423" y="575"/>
                      <a:pt x="312" y="675"/>
                      <a:pt x="156" y="986"/>
                    </a:cubicBezTo>
                    <a:cubicBezTo>
                      <a:pt x="11" y="1298"/>
                      <a:pt x="22" y="1487"/>
                      <a:pt x="22" y="1487"/>
                    </a:cubicBezTo>
                    <a:cubicBezTo>
                      <a:pt x="0" y="1654"/>
                      <a:pt x="33" y="2066"/>
                      <a:pt x="433" y="2132"/>
                    </a:cubicBezTo>
                    <a:cubicBezTo>
                      <a:pt x="450" y="2135"/>
                      <a:pt x="468" y="2136"/>
                      <a:pt x="487" y="2136"/>
                    </a:cubicBezTo>
                    <a:cubicBezTo>
                      <a:pt x="920" y="2136"/>
                      <a:pt x="1892" y="1553"/>
                      <a:pt x="2191" y="1287"/>
                    </a:cubicBezTo>
                    <a:cubicBezTo>
                      <a:pt x="2491" y="998"/>
                      <a:pt x="2769" y="319"/>
                      <a:pt x="2625" y="130"/>
                    </a:cubicBezTo>
                    <a:cubicBezTo>
                      <a:pt x="2559" y="46"/>
                      <a:pt x="2354" y="1"/>
                      <a:pt x="209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18"/>
              <p:cNvSpPr/>
              <p:nvPr/>
            </p:nvSpPr>
            <p:spPr>
              <a:xfrm>
                <a:off x="4637074" y="1707233"/>
                <a:ext cx="86172" cy="29410"/>
              </a:xfrm>
              <a:custGeom>
                <a:avLst/>
                <a:gdLst/>
                <a:ahLst/>
                <a:cxnLst/>
                <a:rect l="l" t="t" r="r" b="b"/>
                <a:pathLst>
                  <a:path w="2470" h="843" extrusionOk="0">
                    <a:moveTo>
                      <a:pt x="1864" y="1"/>
                    </a:moveTo>
                    <a:cubicBezTo>
                      <a:pt x="1513" y="1"/>
                      <a:pt x="1067" y="84"/>
                      <a:pt x="746" y="264"/>
                    </a:cubicBezTo>
                    <a:cubicBezTo>
                      <a:pt x="289" y="519"/>
                      <a:pt x="123" y="631"/>
                      <a:pt x="0" y="842"/>
                    </a:cubicBezTo>
                    <a:cubicBezTo>
                      <a:pt x="212" y="753"/>
                      <a:pt x="445" y="687"/>
                      <a:pt x="679" y="664"/>
                    </a:cubicBezTo>
                    <a:cubicBezTo>
                      <a:pt x="774" y="654"/>
                      <a:pt x="868" y="650"/>
                      <a:pt x="963" y="650"/>
                    </a:cubicBezTo>
                    <a:cubicBezTo>
                      <a:pt x="1191" y="650"/>
                      <a:pt x="1419" y="674"/>
                      <a:pt x="1646" y="697"/>
                    </a:cubicBezTo>
                    <a:cubicBezTo>
                      <a:pt x="1764" y="708"/>
                      <a:pt x="1879" y="717"/>
                      <a:pt x="1994" y="717"/>
                    </a:cubicBezTo>
                    <a:cubicBezTo>
                      <a:pt x="2107" y="717"/>
                      <a:pt x="2220" y="709"/>
                      <a:pt x="2336" y="687"/>
                    </a:cubicBezTo>
                    <a:cubicBezTo>
                      <a:pt x="2425" y="453"/>
                      <a:pt x="2469" y="230"/>
                      <a:pt x="2392" y="130"/>
                    </a:cubicBezTo>
                    <a:cubicBezTo>
                      <a:pt x="2326" y="46"/>
                      <a:pt x="2121" y="1"/>
                      <a:pt x="186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18"/>
              <p:cNvSpPr/>
              <p:nvPr/>
            </p:nvSpPr>
            <p:spPr>
              <a:xfrm>
                <a:off x="4638610" y="1749553"/>
                <a:ext cx="39632" cy="7257"/>
              </a:xfrm>
              <a:custGeom>
                <a:avLst/>
                <a:gdLst/>
                <a:ahLst/>
                <a:cxnLst/>
                <a:rect l="l" t="t" r="r" b="b"/>
                <a:pathLst>
                  <a:path w="1136" h="208" extrusionOk="0">
                    <a:moveTo>
                      <a:pt x="701" y="0"/>
                    </a:moveTo>
                    <a:cubicBezTo>
                      <a:pt x="664" y="0"/>
                      <a:pt x="627" y="3"/>
                      <a:pt x="591" y="7"/>
                    </a:cubicBezTo>
                    <a:lnTo>
                      <a:pt x="290" y="40"/>
                    </a:lnTo>
                    <a:cubicBezTo>
                      <a:pt x="201" y="52"/>
                      <a:pt x="134" y="85"/>
                      <a:pt x="35" y="85"/>
                    </a:cubicBezTo>
                    <a:lnTo>
                      <a:pt x="1" y="152"/>
                    </a:lnTo>
                    <a:cubicBezTo>
                      <a:pt x="101" y="141"/>
                      <a:pt x="201" y="129"/>
                      <a:pt x="301" y="107"/>
                    </a:cubicBezTo>
                    <a:cubicBezTo>
                      <a:pt x="401" y="96"/>
                      <a:pt x="502" y="74"/>
                      <a:pt x="591" y="52"/>
                    </a:cubicBezTo>
                    <a:cubicBezTo>
                      <a:pt x="645" y="40"/>
                      <a:pt x="701" y="31"/>
                      <a:pt x="754" y="31"/>
                    </a:cubicBezTo>
                    <a:cubicBezTo>
                      <a:pt x="797" y="31"/>
                      <a:pt x="840" y="37"/>
                      <a:pt x="880" y="52"/>
                    </a:cubicBezTo>
                    <a:cubicBezTo>
                      <a:pt x="924" y="63"/>
                      <a:pt x="969" y="85"/>
                      <a:pt x="1013" y="119"/>
                    </a:cubicBezTo>
                    <a:cubicBezTo>
                      <a:pt x="1046" y="152"/>
                      <a:pt x="1080" y="185"/>
                      <a:pt x="1135" y="208"/>
                    </a:cubicBezTo>
                    <a:cubicBezTo>
                      <a:pt x="1080" y="185"/>
                      <a:pt x="1058" y="141"/>
                      <a:pt x="1013" y="107"/>
                    </a:cubicBezTo>
                    <a:cubicBezTo>
                      <a:pt x="979" y="74"/>
                      <a:pt x="935" y="40"/>
                      <a:pt x="890" y="30"/>
                    </a:cubicBezTo>
                    <a:cubicBezTo>
                      <a:pt x="828" y="8"/>
                      <a:pt x="764" y="0"/>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18"/>
              <p:cNvSpPr/>
              <p:nvPr/>
            </p:nvSpPr>
            <p:spPr>
              <a:xfrm>
                <a:off x="4675103" y="1730783"/>
                <a:ext cx="30701" cy="9315"/>
              </a:xfrm>
              <a:custGeom>
                <a:avLst/>
                <a:gdLst/>
                <a:ahLst/>
                <a:cxnLst/>
                <a:rect l="l" t="t" r="r" b="b"/>
                <a:pathLst>
                  <a:path w="880" h="267" extrusionOk="0">
                    <a:moveTo>
                      <a:pt x="145" y="0"/>
                    </a:moveTo>
                    <a:cubicBezTo>
                      <a:pt x="111" y="0"/>
                      <a:pt x="101" y="0"/>
                      <a:pt x="56" y="22"/>
                    </a:cubicBezTo>
                    <a:lnTo>
                      <a:pt x="0" y="89"/>
                    </a:lnTo>
                    <a:cubicBezTo>
                      <a:pt x="22" y="78"/>
                      <a:pt x="111" y="67"/>
                      <a:pt x="145" y="67"/>
                    </a:cubicBezTo>
                    <a:lnTo>
                      <a:pt x="256" y="67"/>
                    </a:lnTo>
                    <a:cubicBezTo>
                      <a:pt x="323" y="78"/>
                      <a:pt x="401" y="89"/>
                      <a:pt x="467" y="101"/>
                    </a:cubicBezTo>
                    <a:cubicBezTo>
                      <a:pt x="612" y="133"/>
                      <a:pt x="756" y="190"/>
                      <a:pt x="879" y="267"/>
                    </a:cubicBezTo>
                    <a:cubicBezTo>
                      <a:pt x="756" y="178"/>
                      <a:pt x="623" y="111"/>
                      <a:pt x="479" y="67"/>
                    </a:cubicBezTo>
                    <a:cubicBezTo>
                      <a:pt x="412" y="44"/>
                      <a:pt x="334" y="22"/>
                      <a:pt x="256" y="12"/>
                    </a:cubicBezTo>
                    <a:cubicBezTo>
                      <a:pt x="223" y="12"/>
                      <a:pt x="190" y="0"/>
                      <a:pt x="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18"/>
              <p:cNvSpPr/>
              <p:nvPr/>
            </p:nvSpPr>
            <p:spPr>
              <a:xfrm>
                <a:off x="4692931" y="1723771"/>
                <a:ext cx="17514" cy="3698"/>
              </a:xfrm>
              <a:custGeom>
                <a:avLst/>
                <a:gdLst/>
                <a:ahLst/>
                <a:cxnLst/>
                <a:rect l="l" t="t" r="r" b="b"/>
                <a:pathLst>
                  <a:path w="502" h="106" extrusionOk="0">
                    <a:moveTo>
                      <a:pt x="35" y="1"/>
                    </a:moveTo>
                    <a:cubicBezTo>
                      <a:pt x="23" y="1"/>
                      <a:pt x="12" y="1"/>
                      <a:pt x="1" y="23"/>
                    </a:cubicBezTo>
                    <a:lnTo>
                      <a:pt x="79" y="45"/>
                    </a:lnTo>
                    <a:cubicBezTo>
                      <a:pt x="101" y="57"/>
                      <a:pt x="124" y="57"/>
                      <a:pt x="146" y="57"/>
                    </a:cubicBezTo>
                    <a:cubicBezTo>
                      <a:pt x="179" y="68"/>
                      <a:pt x="223" y="68"/>
                      <a:pt x="257" y="79"/>
                    </a:cubicBezTo>
                    <a:cubicBezTo>
                      <a:pt x="322" y="95"/>
                      <a:pt x="381" y="106"/>
                      <a:pt x="439" y="106"/>
                    </a:cubicBezTo>
                    <a:cubicBezTo>
                      <a:pt x="460" y="106"/>
                      <a:pt x="481" y="104"/>
                      <a:pt x="502" y="101"/>
                    </a:cubicBezTo>
                    <a:cubicBezTo>
                      <a:pt x="423" y="101"/>
                      <a:pt x="346" y="79"/>
                      <a:pt x="268" y="57"/>
                    </a:cubicBezTo>
                    <a:cubicBezTo>
                      <a:pt x="235" y="45"/>
                      <a:pt x="190" y="35"/>
                      <a:pt x="146" y="23"/>
                    </a:cubicBezTo>
                    <a:cubicBezTo>
                      <a:pt x="134" y="12"/>
                      <a:pt x="112" y="12"/>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18"/>
              <p:cNvSpPr/>
              <p:nvPr/>
            </p:nvSpPr>
            <p:spPr>
              <a:xfrm>
                <a:off x="4645587" y="1714106"/>
                <a:ext cx="30701" cy="34155"/>
              </a:xfrm>
              <a:custGeom>
                <a:avLst/>
                <a:gdLst/>
                <a:ahLst/>
                <a:cxnLst/>
                <a:rect l="l" t="t" r="r" b="b"/>
                <a:pathLst>
                  <a:path w="880" h="979" extrusionOk="0">
                    <a:moveTo>
                      <a:pt x="880" y="0"/>
                    </a:moveTo>
                    <a:cubicBezTo>
                      <a:pt x="724" y="144"/>
                      <a:pt x="601" y="312"/>
                      <a:pt x="480" y="467"/>
                    </a:cubicBezTo>
                    <a:cubicBezTo>
                      <a:pt x="346" y="634"/>
                      <a:pt x="168" y="856"/>
                      <a:pt x="1" y="979"/>
                    </a:cubicBezTo>
                    <a:lnTo>
                      <a:pt x="101" y="979"/>
                    </a:lnTo>
                    <a:cubicBezTo>
                      <a:pt x="268" y="834"/>
                      <a:pt x="391" y="668"/>
                      <a:pt x="513" y="490"/>
                    </a:cubicBezTo>
                    <a:cubicBezTo>
                      <a:pt x="624" y="322"/>
                      <a:pt x="735" y="144"/>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18"/>
              <p:cNvSpPr/>
              <p:nvPr/>
            </p:nvSpPr>
            <p:spPr>
              <a:xfrm>
                <a:off x="4682081" y="1718363"/>
                <a:ext cx="13222" cy="11652"/>
              </a:xfrm>
              <a:custGeom>
                <a:avLst/>
                <a:gdLst/>
                <a:ahLst/>
                <a:cxnLst/>
                <a:rect l="l" t="t" r="r" b="b"/>
                <a:pathLst>
                  <a:path w="379" h="334" extrusionOk="0">
                    <a:moveTo>
                      <a:pt x="379" y="0"/>
                    </a:moveTo>
                    <a:cubicBezTo>
                      <a:pt x="234" y="67"/>
                      <a:pt x="112" y="178"/>
                      <a:pt x="0" y="301"/>
                    </a:cubicBezTo>
                    <a:lnTo>
                      <a:pt x="45" y="334"/>
                    </a:lnTo>
                    <a:cubicBezTo>
                      <a:pt x="134" y="200"/>
                      <a:pt x="245" y="8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18"/>
              <p:cNvSpPr/>
              <p:nvPr/>
            </p:nvSpPr>
            <p:spPr>
              <a:xfrm>
                <a:off x="4168732" y="1598835"/>
                <a:ext cx="535104" cy="448235"/>
              </a:xfrm>
              <a:custGeom>
                <a:avLst/>
                <a:gdLst/>
                <a:ahLst/>
                <a:cxnLst/>
                <a:rect l="l" t="t" r="r" b="b"/>
                <a:pathLst>
                  <a:path w="15338" h="12848" extrusionOk="0">
                    <a:moveTo>
                      <a:pt x="14592" y="0"/>
                    </a:moveTo>
                    <a:cubicBezTo>
                      <a:pt x="14314" y="890"/>
                      <a:pt x="13980" y="1758"/>
                      <a:pt x="13569" y="2592"/>
                    </a:cubicBezTo>
                    <a:cubicBezTo>
                      <a:pt x="13357" y="3003"/>
                      <a:pt x="13124" y="3404"/>
                      <a:pt x="12868" y="3794"/>
                    </a:cubicBezTo>
                    <a:cubicBezTo>
                      <a:pt x="12702" y="4038"/>
                      <a:pt x="12546" y="4283"/>
                      <a:pt x="12379" y="4516"/>
                    </a:cubicBezTo>
                    <a:cubicBezTo>
                      <a:pt x="12312" y="4338"/>
                      <a:pt x="12257" y="4149"/>
                      <a:pt x="12235" y="3960"/>
                    </a:cubicBezTo>
                    <a:cubicBezTo>
                      <a:pt x="12190" y="3749"/>
                      <a:pt x="12179" y="3527"/>
                      <a:pt x="12156" y="3304"/>
                    </a:cubicBezTo>
                    <a:cubicBezTo>
                      <a:pt x="12134" y="3082"/>
                      <a:pt x="12123" y="2859"/>
                      <a:pt x="12079" y="2637"/>
                    </a:cubicBezTo>
                    <a:cubicBezTo>
                      <a:pt x="12045" y="2414"/>
                      <a:pt x="12001" y="2192"/>
                      <a:pt x="11912" y="1980"/>
                    </a:cubicBezTo>
                    <a:lnTo>
                      <a:pt x="11879" y="1992"/>
                    </a:lnTo>
                    <a:cubicBezTo>
                      <a:pt x="11968" y="2203"/>
                      <a:pt x="12012" y="2414"/>
                      <a:pt x="12034" y="2637"/>
                    </a:cubicBezTo>
                    <a:cubicBezTo>
                      <a:pt x="12067" y="2859"/>
                      <a:pt x="12090" y="3082"/>
                      <a:pt x="12101" y="3304"/>
                    </a:cubicBezTo>
                    <a:cubicBezTo>
                      <a:pt x="12112" y="3527"/>
                      <a:pt x="12134" y="3749"/>
                      <a:pt x="12168" y="3972"/>
                    </a:cubicBezTo>
                    <a:cubicBezTo>
                      <a:pt x="12201" y="4182"/>
                      <a:pt x="12245" y="4394"/>
                      <a:pt x="12324" y="4594"/>
                    </a:cubicBezTo>
                    <a:cubicBezTo>
                      <a:pt x="12245" y="4706"/>
                      <a:pt x="12168" y="4827"/>
                      <a:pt x="12079" y="4939"/>
                    </a:cubicBezTo>
                    <a:cubicBezTo>
                      <a:pt x="11545" y="5695"/>
                      <a:pt x="10977" y="6441"/>
                      <a:pt x="10310" y="7086"/>
                    </a:cubicBezTo>
                    <a:cubicBezTo>
                      <a:pt x="10299" y="7108"/>
                      <a:pt x="10277" y="7130"/>
                      <a:pt x="10255" y="7152"/>
                    </a:cubicBezTo>
                    <a:cubicBezTo>
                      <a:pt x="10255" y="6963"/>
                      <a:pt x="10243" y="6763"/>
                      <a:pt x="10221" y="6574"/>
                    </a:cubicBezTo>
                    <a:cubicBezTo>
                      <a:pt x="10188" y="6340"/>
                      <a:pt x="10110" y="6118"/>
                      <a:pt x="10043" y="5895"/>
                    </a:cubicBezTo>
                    <a:cubicBezTo>
                      <a:pt x="9910" y="5462"/>
                      <a:pt x="9765" y="5005"/>
                      <a:pt x="9554" y="4594"/>
                    </a:cubicBezTo>
                    <a:lnTo>
                      <a:pt x="9521" y="4617"/>
                    </a:lnTo>
                    <a:cubicBezTo>
                      <a:pt x="9732" y="5028"/>
                      <a:pt x="9854" y="5473"/>
                      <a:pt x="9988" y="5917"/>
                    </a:cubicBezTo>
                    <a:cubicBezTo>
                      <a:pt x="10055" y="6140"/>
                      <a:pt x="10121" y="6362"/>
                      <a:pt x="10144" y="6585"/>
                    </a:cubicBezTo>
                    <a:cubicBezTo>
                      <a:pt x="10166" y="6797"/>
                      <a:pt x="10166" y="7019"/>
                      <a:pt x="10166" y="7230"/>
                    </a:cubicBezTo>
                    <a:cubicBezTo>
                      <a:pt x="10043" y="7341"/>
                      <a:pt x="9921" y="7442"/>
                      <a:pt x="9798" y="7541"/>
                    </a:cubicBezTo>
                    <a:lnTo>
                      <a:pt x="9788" y="7553"/>
                    </a:lnTo>
                    <a:lnTo>
                      <a:pt x="9798" y="7553"/>
                    </a:lnTo>
                    <a:cubicBezTo>
                      <a:pt x="9699" y="7620"/>
                      <a:pt x="9610" y="7686"/>
                      <a:pt x="9509" y="7753"/>
                    </a:cubicBezTo>
                    <a:cubicBezTo>
                      <a:pt x="9420" y="7808"/>
                      <a:pt x="9321" y="7875"/>
                      <a:pt x="9220" y="7942"/>
                    </a:cubicBezTo>
                    <a:cubicBezTo>
                      <a:pt x="9031" y="8064"/>
                      <a:pt x="8831" y="8176"/>
                      <a:pt x="8631" y="8298"/>
                    </a:cubicBezTo>
                    <a:cubicBezTo>
                      <a:pt x="8530" y="8354"/>
                      <a:pt x="8419" y="8398"/>
                      <a:pt x="8320" y="8453"/>
                    </a:cubicBezTo>
                    <a:cubicBezTo>
                      <a:pt x="8219" y="8498"/>
                      <a:pt x="8119" y="8554"/>
                      <a:pt x="8019" y="8576"/>
                    </a:cubicBezTo>
                    <a:cubicBezTo>
                      <a:pt x="7685" y="8520"/>
                      <a:pt x="7352" y="8476"/>
                      <a:pt x="7007" y="8476"/>
                    </a:cubicBezTo>
                    <a:cubicBezTo>
                      <a:pt x="6959" y="8472"/>
                      <a:pt x="6909" y="8471"/>
                      <a:pt x="6859" y="8471"/>
                    </a:cubicBezTo>
                    <a:cubicBezTo>
                      <a:pt x="6737" y="8471"/>
                      <a:pt x="6614" y="8479"/>
                      <a:pt x="6496" y="8487"/>
                    </a:cubicBezTo>
                    <a:cubicBezTo>
                      <a:pt x="6318" y="8509"/>
                      <a:pt x="6150" y="8532"/>
                      <a:pt x="5984" y="8554"/>
                    </a:cubicBezTo>
                    <a:cubicBezTo>
                      <a:pt x="5684" y="8603"/>
                      <a:pt x="5375" y="8644"/>
                      <a:pt x="5073" y="8644"/>
                    </a:cubicBezTo>
                    <a:cubicBezTo>
                      <a:pt x="5039" y="8644"/>
                      <a:pt x="5005" y="8644"/>
                      <a:pt x="4971" y="8643"/>
                    </a:cubicBezTo>
                    <a:cubicBezTo>
                      <a:pt x="4805" y="8631"/>
                      <a:pt x="4638" y="8609"/>
                      <a:pt x="4516" y="8542"/>
                    </a:cubicBezTo>
                    <a:cubicBezTo>
                      <a:pt x="4437" y="8498"/>
                      <a:pt x="4371" y="8453"/>
                      <a:pt x="4304" y="8398"/>
                    </a:cubicBezTo>
                    <a:lnTo>
                      <a:pt x="4204" y="8331"/>
                    </a:lnTo>
                    <a:lnTo>
                      <a:pt x="4171" y="8298"/>
                    </a:lnTo>
                    <a:cubicBezTo>
                      <a:pt x="4382" y="8186"/>
                      <a:pt x="4571" y="8064"/>
                      <a:pt x="4738" y="7909"/>
                    </a:cubicBezTo>
                    <a:cubicBezTo>
                      <a:pt x="4838" y="7820"/>
                      <a:pt x="4927" y="7719"/>
                      <a:pt x="5005" y="7608"/>
                    </a:cubicBezTo>
                    <a:cubicBezTo>
                      <a:pt x="5072" y="7519"/>
                      <a:pt x="5127" y="7419"/>
                      <a:pt x="5183" y="7308"/>
                    </a:cubicBezTo>
                    <a:cubicBezTo>
                      <a:pt x="5450" y="7063"/>
                      <a:pt x="5739" y="6829"/>
                      <a:pt x="6051" y="6652"/>
                    </a:cubicBezTo>
                    <a:cubicBezTo>
                      <a:pt x="6217" y="6552"/>
                      <a:pt x="6407" y="6474"/>
                      <a:pt x="6595" y="6418"/>
                    </a:cubicBezTo>
                    <a:cubicBezTo>
                      <a:pt x="6785" y="6352"/>
                      <a:pt x="6973" y="6307"/>
                      <a:pt x="7151" y="6229"/>
                    </a:cubicBezTo>
                    <a:lnTo>
                      <a:pt x="7141" y="6196"/>
                    </a:lnTo>
                    <a:cubicBezTo>
                      <a:pt x="6963" y="6263"/>
                      <a:pt x="6773" y="6318"/>
                      <a:pt x="6573" y="6374"/>
                    </a:cubicBezTo>
                    <a:cubicBezTo>
                      <a:pt x="6384" y="6429"/>
                      <a:pt x="6195" y="6496"/>
                      <a:pt x="6028" y="6596"/>
                    </a:cubicBezTo>
                    <a:cubicBezTo>
                      <a:pt x="5750" y="6752"/>
                      <a:pt x="5495" y="6941"/>
                      <a:pt x="5261" y="7141"/>
                    </a:cubicBezTo>
                    <a:cubicBezTo>
                      <a:pt x="5350" y="6952"/>
                      <a:pt x="5428" y="6763"/>
                      <a:pt x="5517" y="6574"/>
                    </a:cubicBezTo>
                    <a:cubicBezTo>
                      <a:pt x="5616" y="6352"/>
                      <a:pt x="5739" y="6129"/>
                      <a:pt x="5861" y="5907"/>
                    </a:cubicBezTo>
                    <a:cubicBezTo>
                      <a:pt x="6095" y="5450"/>
                      <a:pt x="6318" y="4995"/>
                      <a:pt x="6551" y="4538"/>
                    </a:cubicBezTo>
                    <a:cubicBezTo>
                      <a:pt x="6673" y="4316"/>
                      <a:pt x="6795" y="4093"/>
                      <a:pt x="6940" y="3883"/>
                    </a:cubicBezTo>
                    <a:cubicBezTo>
                      <a:pt x="7085" y="3682"/>
                      <a:pt x="7230" y="3471"/>
                      <a:pt x="7385" y="3270"/>
                    </a:cubicBezTo>
                    <a:lnTo>
                      <a:pt x="7341" y="3237"/>
                    </a:lnTo>
                    <a:cubicBezTo>
                      <a:pt x="7185" y="3438"/>
                      <a:pt x="7040" y="3649"/>
                      <a:pt x="6896" y="3860"/>
                    </a:cubicBezTo>
                    <a:cubicBezTo>
                      <a:pt x="6751" y="4061"/>
                      <a:pt x="6617" y="4283"/>
                      <a:pt x="6496" y="4505"/>
                    </a:cubicBezTo>
                    <a:cubicBezTo>
                      <a:pt x="6251" y="4961"/>
                      <a:pt x="6028" y="5417"/>
                      <a:pt x="5784" y="5862"/>
                    </a:cubicBezTo>
                    <a:cubicBezTo>
                      <a:pt x="5661" y="6085"/>
                      <a:pt x="5539" y="6307"/>
                      <a:pt x="5428" y="6540"/>
                    </a:cubicBezTo>
                    <a:cubicBezTo>
                      <a:pt x="5383" y="6629"/>
                      <a:pt x="5339" y="6730"/>
                      <a:pt x="5305" y="6819"/>
                    </a:cubicBezTo>
                    <a:cubicBezTo>
                      <a:pt x="5228" y="6674"/>
                      <a:pt x="5183" y="6518"/>
                      <a:pt x="5161" y="6362"/>
                    </a:cubicBezTo>
                    <a:cubicBezTo>
                      <a:pt x="5127" y="6174"/>
                      <a:pt x="5127" y="5984"/>
                      <a:pt x="5127" y="5784"/>
                    </a:cubicBezTo>
                    <a:cubicBezTo>
                      <a:pt x="5116" y="5595"/>
                      <a:pt x="5116" y="5395"/>
                      <a:pt x="5094" y="5195"/>
                    </a:cubicBezTo>
                    <a:cubicBezTo>
                      <a:pt x="5060" y="5005"/>
                      <a:pt x="5016" y="4805"/>
                      <a:pt x="4916" y="4639"/>
                    </a:cubicBezTo>
                    <a:lnTo>
                      <a:pt x="4894" y="4650"/>
                    </a:lnTo>
                    <a:cubicBezTo>
                      <a:pt x="4983" y="4817"/>
                      <a:pt x="5027" y="5017"/>
                      <a:pt x="5050" y="5206"/>
                    </a:cubicBezTo>
                    <a:cubicBezTo>
                      <a:pt x="5072" y="5395"/>
                      <a:pt x="5072" y="5595"/>
                      <a:pt x="5072" y="5784"/>
                    </a:cubicBezTo>
                    <a:cubicBezTo>
                      <a:pt x="5072" y="5984"/>
                      <a:pt x="5072" y="6174"/>
                      <a:pt x="5094" y="6374"/>
                    </a:cubicBezTo>
                    <a:cubicBezTo>
                      <a:pt x="5127" y="6563"/>
                      <a:pt x="5172" y="6741"/>
                      <a:pt x="5261" y="6908"/>
                    </a:cubicBezTo>
                    <a:cubicBezTo>
                      <a:pt x="5216" y="7019"/>
                      <a:pt x="5161" y="7130"/>
                      <a:pt x="5105" y="7230"/>
                    </a:cubicBezTo>
                    <a:cubicBezTo>
                      <a:pt x="5094" y="7252"/>
                      <a:pt x="5083" y="7286"/>
                      <a:pt x="5072" y="7308"/>
                    </a:cubicBezTo>
                    <a:lnTo>
                      <a:pt x="5060" y="7308"/>
                    </a:lnTo>
                    <a:cubicBezTo>
                      <a:pt x="5016" y="7397"/>
                      <a:pt x="4971" y="7475"/>
                      <a:pt x="4916" y="7553"/>
                    </a:cubicBezTo>
                    <a:cubicBezTo>
                      <a:pt x="4849" y="7653"/>
                      <a:pt x="4760" y="7742"/>
                      <a:pt x="4672" y="7830"/>
                    </a:cubicBezTo>
                    <a:cubicBezTo>
                      <a:pt x="4482" y="7998"/>
                      <a:pt x="4026" y="8242"/>
                      <a:pt x="4026" y="8242"/>
                    </a:cubicBezTo>
                    <a:lnTo>
                      <a:pt x="3637" y="8631"/>
                    </a:lnTo>
                    <a:lnTo>
                      <a:pt x="3626" y="8631"/>
                    </a:lnTo>
                    <a:lnTo>
                      <a:pt x="3626" y="8643"/>
                    </a:lnTo>
                    <a:cubicBezTo>
                      <a:pt x="3359" y="9009"/>
                      <a:pt x="3081" y="9377"/>
                      <a:pt x="2791" y="9733"/>
                    </a:cubicBezTo>
                    <a:cubicBezTo>
                      <a:pt x="2502" y="10089"/>
                      <a:pt x="2213" y="10433"/>
                      <a:pt x="1879" y="10744"/>
                    </a:cubicBezTo>
                    <a:cubicBezTo>
                      <a:pt x="1780" y="10833"/>
                      <a:pt x="1679" y="10922"/>
                      <a:pt x="1568" y="11011"/>
                    </a:cubicBezTo>
                    <a:lnTo>
                      <a:pt x="1679" y="9877"/>
                    </a:lnTo>
                    <a:lnTo>
                      <a:pt x="1746" y="9210"/>
                    </a:lnTo>
                    <a:cubicBezTo>
                      <a:pt x="1768" y="8987"/>
                      <a:pt x="1768" y="8765"/>
                      <a:pt x="1691" y="8542"/>
                    </a:cubicBezTo>
                    <a:lnTo>
                      <a:pt x="1669" y="8554"/>
                    </a:lnTo>
                    <a:cubicBezTo>
                      <a:pt x="1724" y="8765"/>
                      <a:pt x="1724" y="8987"/>
                      <a:pt x="1691" y="9210"/>
                    </a:cubicBezTo>
                    <a:cubicBezTo>
                      <a:pt x="1669" y="9432"/>
                      <a:pt x="1635" y="9644"/>
                      <a:pt x="1612" y="9866"/>
                    </a:cubicBezTo>
                    <a:lnTo>
                      <a:pt x="1435" y="11134"/>
                    </a:lnTo>
                    <a:lnTo>
                      <a:pt x="1368" y="11201"/>
                    </a:lnTo>
                    <a:cubicBezTo>
                      <a:pt x="1201" y="11367"/>
                      <a:pt x="1046" y="11535"/>
                      <a:pt x="890" y="11701"/>
                    </a:cubicBezTo>
                    <a:cubicBezTo>
                      <a:pt x="579" y="12046"/>
                      <a:pt x="278" y="12391"/>
                      <a:pt x="0" y="12758"/>
                    </a:cubicBezTo>
                    <a:lnTo>
                      <a:pt x="144" y="12847"/>
                    </a:lnTo>
                    <a:cubicBezTo>
                      <a:pt x="423" y="12480"/>
                      <a:pt x="700" y="12146"/>
                      <a:pt x="1012" y="11812"/>
                    </a:cubicBezTo>
                    <a:cubicBezTo>
                      <a:pt x="1157" y="11646"/>
                      <a:pt x="1313" y="11479"/>
                      <a:pt x="1479" y="11312"/>
                    </a:cubicBezTo>
                    <a:cubicBezTo>
                      <a:pt x="1646" y="11156"/>
                      <a:pt x="1813" y="11011"/>
                      <a:pt x="1991" y="10856"/>
                    </a:cubicBezTo>
                    <a:cubicBezTo>
                      <a:pt x="2213" y="10645"/>
                      <a:pt x="2425" y="10411"/>
                      <a:pt x="2625" y="10166"/>
                    </a:cubicBezTo>
                    <a:lnTo>
                      <a:pt x="2692" y="10166"/>
                    </a:lnTo>
                    <a:cubicBezTo>
                      <a:pt x="2736" y="10155"/>
                      <a:pt x="2781" y="10133"/>
                      <a:pt x="2825" y="10122"/>
                    </a:cubicBezTo>
                    <a:cubicBezTo>
                      <a:pt x="2903" y="10077"/>
                      <a:pt x="2992" y="10055"/>
                      <a:pt x="3070" y="10055"/>
                    </a:cubicBezTo>
                    <a:cubicBezTo>
                      <a:pt x="3159" y="10044"/>
                      <a:pt x="3248" y="10044"/>
                      <a:pt x="3348" y="10044"/>
                    </a:cubicBezTo>
                    <a:lnTo>
                      <a:pt x="3614" y="10044"/>
                    </a:lnTo>
                    <a:lnTo>
                      <a:pt x="4160" y="10055"/>
                    </a:lnTo>
                    <a:cubicBezTo>
                      <a:pt x="4338" y="10066"/>
                      <a:pt x="4516" y="10077"/>
                      <a:pt x="4682" y="10144"/>
                    </a:cubicBezTo>
                    <a:lnTo>
                      <a:pt x="4694" y="10111"/>
                    </a:lnTo>
                    <a:cubicBezTo>
                      <a:pt x="4526" y="10033"/>
                      <a:pt x="4338" y="10022"/>
                      <a:pt x="4160" y="10010"/>
                    </a:cubicBezTo>
                    <a:lnTo>
                      <a:pt x="3614" y="10000"/>
                    </a:lnTo>
                    <a:lnTo>
                      <a:pt x="3348" y="9988"/>
                    </a:lnTo>
                    <a:cubicBezTo>
                      <a:pt x="3298" y="9983"/>
                      <a:pt x="3251" y="9980"/>
                      <a:pt x="3205" y="9980"/>
                    </a:cubicBezTo>
                    <a:cubicBezTo>
                      <a:pt x="3159" y="9980"/>
                      <a:pt x="3114" y="9983"/>
                      <a:pt x="3070" y="9988"/>
                    </a:cubicBezTo>
                    <a:cubicBezTo>
                      <a:pt x="3025" y="9988"/>
                      <a:pt x="2981" y="9988"/>
                      <a:pt x="2925" y="10010"/>
                    </a:cubicBezTo>
                    <a:cubicBezTo>
                      <a:pt x="2880" y="10022"/>
                      <a:pt x="2836" y="10033"/>
                      <a:pt x="2803" y="10055"/>
                    </a:cubicBezTo>
                    <a:cubicBezTo>
                      <a:pt x="2769" y="10066"/>
                      <a:pt x="2736" y="10077"/>
                      <a:pt x="2702" y="10077"/>
                    </a:cubicBezTo>
                    <a:cubicBezTo>
                      <a:pt x="2769" y="10000"/>
                      <a:pt x="2847" y="9911"/>
                      <a:pt x="2914" y="9822"/>
                    </a:cubicBezTo>
                    <a:cubicBezTo>
                      <a:pt x="3203" y="9466"/>
                      <a:pt x="3470" y="9098"/>
                      <a:pt x="3737" y="8732"/>
                    </a:cubicBezTo>
                    <a:lnTo>
                      <a:pt x="4071" y="8398"/>
                    </a:lnTo>
                    <a:cubicBezTo>
                      <a:pt x="4082" y="8409"/>
                      <a:pt x="4104" y="8420"/>
                      <a:pt x="4115" y="8431"/>
                    </a:cubicBezTo>
                    <a:cubicBezTo>
                      <a:pt x="4148" y="8465"/>
                      <a:pt x="4182" y="8487"/>
                      <a:pt x="4227" y="8520"/>
                    </a:cubicBezTo>
                    <a:cubicBezTo>
                      <a:pt x="4293" y="8565"/>
                      <a:pt x="4371" y="8609"/>
                      <a:pt x="4437" y="8654"/>
                    </a:cubicBezTo>
                    <a:cubicBezTo>
                      <a:pt x="4615" y="8754"/>
                      <a:pt x="4793" y="8765"/>
                      <a:pt x="4971" y="8776"/>
                    </a:cubicBezTo>
                    <a:cubicBezTo>
                      <a:pt x="5001" y="8777"/>
                      <a:pt x="5030" y="8778"/>
                      <a:pt x="5060" y="8778"/>
                    </a:cubicBezTo>
                    <a:cubicBezTo>
                      <a:pt x="5375" y="8778"/>
                      <a:pt x="5689" y="8728"/>
                      <a:pt x="5995" y="8687"/>
                    </a:cubicBezTo>
                    <a:cubicBezTo>
                      <a:pt x="6173" y="8665"/>
                      <a:pt x="6340" y="8631"/>
                      <a:pt x="6506" y="8621"/>
                    </a:cubicBezTo>
                    <a:cubicBezTo>
                      <a:pt x="6662" y="8598"/>
                      <a:pt x="6818" y="8598"/>
                      <a:pt x="6973" y="8598"/>
                    </a:cubicBezTo>
                    <a:cubicBezTo>
                      <a:pt x="7163" y="8698"/>
                      <a:pt x="7352" y="8799"/>
                      <a:pt x="7529" y="8910"/>
                    </a:cubicBezTo>
                    <a:cubicBezTo>
                      <a:pt x="7719" y="9021"/>
                      <a:pt x="7885" y="9177"/>
                      <a:pt x="8063" y="9321"/>
                    </a:cubicBezTo>
                    <a:cubicBezTo>
                      <a:pt x="8152" y="9388"/>
                      <a:pt x="8241" y="9444"/>
                      <a:pt x="8330" y="9521"/>
                    </a:cubicBezTo>
                    <a:cubicBezTo>
                      <a:pt x="8419" y="9588"/>
                      <a:pt x="8508" y="9666"/>
                      <a:pt x="8587" y="9733"/>
                    </a:cubicBezTo>
                    <a:cubicBezTo>
                      <a:pt x="8764" y="9877"/>
                      <a:pt x="8931" y="10033"/>
                      <a:pt x="9131" y="10144"/>
                    </a:cubicBezTo>
                    <a:lnTo>
                      <a:pt x="9143" y="10111"/>
                    </a:lnTo>
                    <a:cubicBezTo>
                      <a:pt x="8965" y="10000"/>
                      <a:pt x="8797" y="9844"/>
                      <a:pt x="8619" y="9688"/>
                    </a:cubicBezTo>
                    <a:cubicBezTo>
                      <a:pt x="8542" y="9622"/>
                      <a:pt x="8453" y="9543"/>
                      <a:pt x="8375" y="9466"/>
                    </a:cubicBezTo>
                    <a:cubicBezTo>
                      <a:pt x="8286" y="9399"/>
                      <a:pt x="8186" y="9332"/>
                      <a:pt x="8108" y="9266"/>
                    </a:cubicBezTo>
                    <a:cubicBezTo>
                      <a:pt x="7930" y="9121"/>
                      <a:pt x="7763" y="8965"/>
                      <a:pt x="7574" y="8843"/>
                    </a:cubicBezTo>
                    <a:cubicBezTo>
                      <a:pt x="7440" y="8754"/>
                      <a:pt x="7319" y="8676"/>
                      <a:pt x="7185" y="8609"/>
                    </a:cubicBezTo>
                    <a:lnTo>
                      <a:pt x="7185" y="8609"/>
                    </a:lnTo>
                    <a:cubicBezTo>
                      <a:pt x="7463" y="8621"/>
                      <a:pt x="7741" y="8654"/>
                      <a:pt x="8008" y="8710"/>
                    </a:cubicBezTo>
                    <a:lnTo>
                      <a:pt x="8030" y="8710"/>
                    </a:lnTo>
                    <a:lnTo>
                      <a:pt x="8041" y="8698"/>
                    </a:lnTo>
                    <a:cubicBezTo>
                      <a:pt x="8108" y="8687"/>
                      <a:pt x="8152" y="8665"/>
                      <a:pt x="8208" y="8643"/>
                    </a:cubicBezTo>
                    <a:cubicBezTo>
                      <a:pt x="8264" y="8609"/>
                      <a:pt x="8320" y="8587"/>
                      <a:pt x="8375" y="8565"/>
                    </a:cubicBezTo>
                    <a:cubicBezTo>
                      <a:pt x="8475" y="8509"/>
                      <a:pt x="8587" y="8453"/>
                      <a:pt x="8686" y="8398"/>
                    </a:cubicBezTo>
                    <a:lnTo>
                      <a:pt x="9287" y="8031"/>
                    </a:lnTo>
                    <a:cubicBezTo>
                      <a:pt x="9376" y="7964"/>
                      <a:pt x="9476" y="7909"/>
                      <a:pt x="9576" y="7842"/>
                    </a:cubicBezTo>
                    <a:cubicBezTo>
                      <a:pt x="9676" y="7775"/>
                      <a:pt x="9765" y="7709"/>
                      <a:pt x="9865" y="7630"/>
                    </a:cubicBezTo>
                    <a:lnTo>
                      <a:pt x="9877" y="7620"/>
                    </a:lnTo>
                    <a:cubicBezTo>
                      <a:pt x="9966" y="7586"/>
                      <a:pt x="10065" y="7575"/>
                      <a:pt x="10166" y="7575"/>
                    </a:cubicBezTo>
                    <a:cubicBezTo>
                      <a:pt x="10288" y="7575"/>
                      <a:pt x="10399" y="7586"/>
                      <a:pt x="10522" y="7597"/>
                    </a:cubicBezTo>
                    <a:cubicBezTo>
                      <a:pt x="10766" y="7620"/>
                      <a:pt x="11011" y="7630"/>
                      <a:pt x="11244" y="7664"/>
                    </a:cubicBezTo>
                    <a:lnTo>
                      <a:pt x="11612" y="7697"/>
                    </a:lnTo>
                    <a:cubicBezTo>
                      <a:pt x="11723" y="7719"/>
                      <a:pt x="11845" y="7742"/>
                      <a:pt x="11956" y="7775"/>
                    </a:cubicBezTo>
                    <a:cubicBezTo>
                      <a:pt x="12190" y="7842"/>
                      <a:pt x="12413" y="7931"/>
                      <a:pt x="12623" y="8042"/>
                    </a:cubicBezTo>
                    <a:lnTo>
                      <a:pt x="12635" y="8020"/>
                    </a:lnTo>
                    <a:cubicBezTo>
                      <a:pt x="12423" y="7909"/>
                      <a:pt x="12201" y="7808"/>
                      <a:pt x="11968" y="7731"/>
                    </a:cubicBezTo>
                    <a:cubicBezTo>
                      <a:pt x="11856" y="7697"/>
                      <a:pt x="11734" y="7675"/>
                      <a:pt x="11612" y="7653"/>
                    </a:cubicBezTo>
                    <a:cubicBezTo>
                      <a:pt x="11501" y="7630"/>
                      <a:pt x="11378" y="7620"/>
                      <a:pt x="11256" y="7597"/>
                    </a:cubicBezTo>
                    <a:cubicBezTo>
                      <a:pt x="11011" y="7564"/>
                      <a:pt x="10777" y="7541"/>
                      <a:pt x="10532" y="7519"/>
                    </a:cubicBezTo>
                    <a:cubicBezTo>
                      <a:pt x="10411" y="7508"/>
                      <a:pt x="10288" y="7486"/>
                      <a:pt x="10166" y="7486"/>
                    </a:cubicBezTo>
                    <a:lnTo>
                      <a:pt x="10032" y="7486"/>
                    </a:lnTo>
                    <a:cubicBezTo>
                      <a:pt x="10154" y="7386"/>
                      <a:pt x="10277" y="7274"/>
                      <a:pt x="10388" y="7163"/>
                    </a:cubicBezTo>
                    <a:cubicBezTo>
                      <a:pt x="10944" y="6607"/>
                      <a:pt x="11434" y="5984"/>
                      <a:pt x="11901" y="5339"/>
                    </a:cubicBezTo>
                    <a:cubicBezTo>
                      <a:pt x="12156" y="5161"/>
                      <a:pt x="12457" y="5028"/>
                      <a:pt x="12746" y="4884"/>
                    </a:cubicBezTo>
                    <a:cubicBezTo>
                      <a:pt x="13035" y="4750"/>
                      <a:pt x="13325" y="4572"/>
                      <a:pt x="13591" y="4394"/>
                    </a:cubicBezTo>
                    <a:cubicBezTo>
                      <a:pt x="14148" y="4049"/>
                      <a:pt x="14726" y="3749"/>
                      <a:pt x="15337" y="3515"/>
                    </a:cubicBezTo>
                    <a:lnTo>
                      <a:pt x="15315" y="3471"/>
                    </a:lnTo>
                    <a:cubicBezTo>
                      <a:pt x="14704" y="3705"/>
                      <a:pt x="14114" y="3994"/>
                      <a:pt x="13558" y="4338"/>
                    </a:cubicBezTo>
                    <a:cubicBezTo>
                      <a:pt x="13280" y="4516"/>
                      <a:pt x="13013" y="4683"/>
                      <a:pt x="12712" y="4827"/>
                    </a:cubicBezTo>
                    <a:cubicBezTo>
                      <a:pt x="12479" y="4939"/>
                      <a:pt x="12245" y="5039"/>
                      <a:pt x="12012" y="5173"/>
                    </a:cubicBezTo>
                    <a:cubicBezTo>
                      <a:pt x="12057" y="5117"/>
                      <a:pt x="12101" y="5050"/>
                      <a:pt x="12146" y="4995"/>
                    </a:cubicBezTo>
                    <a:cubicBezTo>
                      <a:pt x="12413" y="4605"/>
                      <a:pt x="12679" y="4227"/>
                      <a:pt x="12935" y="3838"/>
                    </a:cubicBezTo>
                    <a:cubicBezTo>
                      <a:pt x="13191" y="3448"/>
                      <a:pt x="13424" y="3037"/>
                      <a:pt x="13624" y="2615"/>
                    </a:cubicBezTo>
                    <a:cubicBezTo>
                      <a:pt x="14036" y="1780"/>
                      <a:pt x="14370" y="902"/>
                      <a:pt x="14637" y="12"/>
                    </a:cubicBezTo>
                    <a:lnTo>
                      <a:pt x="14592"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9" name="Google Shape;14409;p18"/>
            <p:cNvGrpSpPr/>
            <p:nvPr/>
          </p:nvGrpSpPr>
          <p:grpSpPr>
            <a:xfrm rot="-2053293">
              <a:off x="3812643" y="4238180"/>
              <a:ext cx="1413114" cy="1267118"/>
              <a:chOff x="1152907" y="3459710"/>
              <a:chExt cx="369813" cy="331610"/>
            </a:xfrm>
          </p:grpSpPr>
          <p:sp>
            <p:nvSpPr>
              <p:cNvPr id="14410" name="Google Shape;14410;p18"/>
              <p:cNvSpPr/>
              <p:nvPr/>
            </p:nvSpPr>
            <p:spPr>
              <a:xfrm>
                <a:off x="1377588" y="3572818"/>
                <a:ext cx="140492" cy="112163"/>
              </a:xfrm>
              <a:custGeom>
                <a:avLst/>
                <a:gdLst/>
                <a:ahLst/>
                <a:cxnLst/>
                <a:rect l="l" t="t" r="r" b="b"/>
                <a:pathLst>
                  <a:path w="4027" h="3215" extrusionOk="0">
                    <a:moveTo>
                      <a:pt x="2711" y="0"/>
                    </a:moveTo>
                    <a:cubicBezTo>
                      <a:pt x="2581" y="0"/>
                      <a:pt x="2423" y="56"/>
                      <a:pt x="2258" y="155"/>
                    </a:cubicBezTo>
                    <a:cubicBezTo>
                      <a:pt x="2036" y="289"/>
                      <a:pt x="1646" y="811"/>
                      <a:pt x="1046" y="1156"/>
                    </a:cubicBezTo>
                    <a:cubicBezTo>
                      <a:pt x="707" y="1350"/>
                      <a:pt x="418" y="1393"/>
                      <a:pt x="230" y="1393"/>
                    </a:cubicBezTo>
                    <a:cubicBezTo>
                      <a:pt x="85" y="1393"/>
                      <a:pt x="0" y="1367"/>
                      <a:pt x="0" y="1367"/>
                    </a:cubicBezTo>
                    <a:lnTo>
                      <a:pt x="0" y="1367"/>
                    </a:lnTo>
                    <a:lnTo>
                      <a:pt x="267" y="2802"/>
                    </a:lnTo>
                    <a:cubicBezTo>
                      <a:pt x="267" y="2802"/>
                      <a:pt x="1458" y="3102"/>
                      <a:pt x="2491" y="3203"/>
                    </a:cubicBezTo>
                    <a:cubicBezTo>
                      <a:pt x="2572" y="3210"/>
                      <a:pt x="2648" y="3214"/>
                      <a:pt x="2721" y="3214"/>
                    </a:cubicBezTo>
                    <a:cubicBezTo>
                      <a:pt x="3579" y="3214"/>
                      <a:pt x="3941" y="2711"/>
                      <a:pt x="3982" y="2558"/>
                    </a:cubicBezTo>
                    <a:cubicBezTo>
                      <a:pt x="4026" y="2402"/>
                      <a:pt x="3860" y="2390"/>
                      <a:pt x="3782" y="2301"/>
                    </a:cubicBezTo>
                    <a:cubicBezTo>
                      <a:pt x="3704" y="2212"/>
                      <a:pt x="3782" y="2012"/>
                      <a:pt x="3704" y="1812"/>
                    </a:cubicBezTo>
                    <a:cubicBezTo>
                      <a:pt x="3626" y="1601"/>
                      <a:pt x="3359" y="1367"/>
                      <a:pt x="3326" y="1223"/>
                    </a:cubicBezTo>
                    <a:cubicBezTo>
                      <a:pt x="3292" y="1089"/>
                      <a:pt x="3371" y="967"/>
                      <a:pt x="3393" y="811"/>
                    </a:cubicBezTo>
                    <a:cubicBezTo>
                      <a:pt x="3415" y="655"/>
                      <a:pt x="3292" y="622"/>
                      <a:pt x="3248" y="411"/>
                    </a:cubicBezTo>
                    <a:cubicBezTo>
                      <a:pt x="3203" y="200"/>
                      <a:pt x="2992" y="77"/>
                      <a:pt x="2837" y="22"/>
                    </a:cubicBezTo>
                    <a:cubicBezTo>
                      <a:pt x="2799" y="7"/>
                      <a:pt x="2757" y="0"/>
                      <a:pt x="2711"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18"/>
              <p:cNvSpPr/>
              <p:nvPr/>
            </p:nvSpPr>
            <p:spPr>
              <a:xfrm>
                <a:off x="1377588" y="3614684"/>
                <a:ext cx="137771" cy="70298"/>
              </a:xfrm>
              <a:custGeom>
                <a:avLst/>
                <a:gdLst/>
                <a:ahLst/>
                <a:cxnLst/>
                <a:rect l="l" t="t" r="r" b="b"/>
                <a:pathLst>
                  <a:path w="3949" h="2015" extrusionOk="0">
                    <a:moveTo>
                      <a:pt x="968" y="1"/>
                    </a:moveTo>
                    <a:lnTo>
                      <a:pt x="968" y="1"/>
                    </a:lnTo>
                    <a:cubicBezTo>
                      <a:pt x="667" y="157"/>
                      <a:pt x="409" y="193"/>
                      <a:pt x="235" y="193"/>
                    </a:cubicBezTo>
                    <a:cubicBezTo>
                      <a:pt x="87" y="193"/>
                      <a:pt x="0" y="167"/>
                      <a:pt x="0" y="167"/>
                    </a:cubicBezTo>
                    <a:lnTo>
                      <a:pt x="0" y="167"/>
                    </a:lnTo>
                    <a:lnTo>
                      <a:pt x="267" y="1602"/>
                    </a:lnTo>
                    <a:cubicBezTo>
                      <a:pt x="267" y="1602"/>
                      <a:pt x="1458" y="1902"/>
                      <a:pt x="2491" y="2003"/>
                    </a:cubicBezTo>
                    <a:cubicBezTo>
                      <a:pt x="2574" y="2011"/>
                      <a:pt x="2653" y="2015"/>
                      <a:pt x="2728" y="2015"/>
                    </a:cubicBezTo>
                    <a:cubicBezTo>
                      <a:pt x="3459" y="2015"/>
                      <a:pt x="3828" y="1648"/>
                      <a:pt x="3949" y="1447"/>
                    </a:cubicBezTo>
                    <a:cubicBezTo>
                      <a:pt x="3915" y="1447"/>
                      <a:pt x="3882" y="1457"/>
                      <a:pt x="3848" y="1457"/>
                    </a:cubicBezTo>
                    <a:cubicBezTo>
                      <a:pt x="3637" y="1502"/>
                      <a:pt x="3448" y="1625"/>
                      <a:pt x="3248" y="1724"/>
                    </a:cubicBezTo>
                    <a:cubicBezTo>
                      <a:pt x="3108" y="1799"/>
                      <a:pt x="2950" y="1860"/>
                      <a:pt x="2791" y="1860"/>
                    </a:cubicBezTo>
                    <a:cubicBezTo>
                      <a:pt x="2736" y="1860"/>
                      <a:pt x="2680" y="1853"/>
                      <a:pt x="2625" y="1835"/>
                    </a:cubicBezTo>
                    <a:cubicBezTo>
                      <a:pt x="2469" y="1791"/>
                      <a:pt x="2347" y="1680"/>
                      <a:pt x="2192" y="1657"/>
                    </a:cubicBezTo>
                    <a:cubicBezTo>
                      <a:pt x="2171" y="1655"/>
                      <a:pt x="2151" y="1655"/>
                      <a:pt x="2131" y="1655"/>
                    </a:cubicBezTo>
                    <a:cubicBezTo>
                      <a:pt x="2043" y="1655"/>
                      <a:pt x="1961" y="1671"/>
                      <a:pt x="1880" y="1680"/>
                    </a:cubicBezTo>
                    <a:cubicBezTo>
                      <a:pt x="1780" y="1680"/>
                      <a:pt x="1658" y="1669"/>
                      <a:pt x="1591" y="1591"/>
                    </a:cubicBezTo>
                    <a:cubicBezTo>
                      <a:pt x="1502" y="1479"/>
                      <a:pt x="1546" y="1313"/>
                      <a:pt x="1602" y="1180"/>
                    </a:cubicBezTo>
                    <a:cubicBezTo>
                      <a:pt x="1658" y="1046"/>
                      <a:pt x="1613" y="957"/>
                      <a:pt x="1524" y="846"/>
                    </a:cubicBezTo>
                    <a:cubicBezTo>
                      <a:pt x="1458" y="757"/>
                      <a:pt x="1458" y="656"/>
                      <a:pt x="1346" y="646"/>
                    </a:cubicBezTo>
                    <a:cubicBezTo>
                      <a:pt x="1246" y="634"/>
                      <a:pt x="1146" y="634"/>
                      <a:pt x="1057" y="579"/>
                    </a:cubicBezTo>
                    <a:cubicBezTo>
                      <a:pt x="957" y="512"/>
                      <a:pt x="912" y="389"/>
                      <a:pt x="912" y="278"/>
                    </a:cubicBezTo>
                    <a:cubicBezTo>
                      <a:pt x="912" y="179"/>
                      <a:pt x="934" y="90"/>
                      <a:pt x="968"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18"/>
              <p:cNvSpPr/>
              <p:nvPr/>
            </p:nvSpPr>
            <p:spPr>
              <a:xfrm>
                <a:off x="1387287" y="3595286"/>
                <a:ext cx="67926" cy="33806"/>
              </a:xfrm>
              <a:custGeom>
                <a:avLst/>
                <a:gdLst/>
                <a:ahLst/>
                <a:cxnLst/>
                <a:rect l="l" t="t" r="r" b="b"/>
                <a:pathLst>
                  <a:path w="1947" h="969" extrusionOk="0">
                    <a:moveTo>
                      <a:pt x="1946" y="1"/>
                    </a:moveTo>
                    <a:cubicBezTo>
                      <a:pt x="1769" y="45"/>
                      <a:pt x="1602" y="134"/>
                      <a:pt x="1446" y="234"/>
                    </a:cubicBezTo>
                    <a:cubicBezTo>
                      <a:pt x="1291" y="334"/>
                      <a:pt x="1146" y="445"/>
                      <a:pt x="990" y="545"/>
                    </a:cubicBezTo>
                    <a:cubicBezTo>
                      <a:pt x="846" y="656"/>
                      <a:pt x="690" y="745"/>
                      <a:pt x="523" y="812"/>
                    </a:cubicBezTo>
                    <a:cubicBezTo>
                      <a:pt x="356" y="890"/>
                      <a:pt x="189" y="935"/>
                      <a:pt x="1" y="935"/>
                    </a:cubicBezTo>
                    <a:lnTo>
                      <a:pt x="1" y="945"/>
                    </a:lnTo>
                    <a:cubicBezTo>
                      <a:pt x="64" y="961"/>
                      <a:pt x="129" y="969"/>
                      <a:pt x="196" y="969"/>
                    </a:cubicBezTo>
                    <a:cubicBezTo>
                      <a:pt x="318" y="969"/>
                      <a:pt x="442" y="944"/>
                      <a:pt x="557" y="901"/>
                    </a:cubicBezTo>
                    <a:cubicBezTo>
                      <a:pt x="735" y="834"/>
                      <a:pt x="890" y="723"/>
                      <a:pt x="1034" y="612"/>
                    </a:cubicBezTo>
                    <a:cubicBezTo>
                      <a:pt x="1180" y="490"/>
                      <a:pt x="1324" y="379"/>
                      <a:pt x="1469" y="267"/>
                    </a:cubicBezTo>
                    <a:cubicBezTo>
                      <a:pt x="1613" y="156"/>
                      <a:pt x="1780" y="67"/>
                      <a:pt x="1946"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18"/>
              <p:cNvSpPr/>
              <p:nvPr/>
            </p:nvSpPr>
            <p:spPr>
              <a:xfrm>
                <a:off x="1385752" y="3604915"/>
                <a:ext cx="88858" cy="32690"/>
              </a:xfrm>
              <a:custGeom>
                <a:avLst/>
                <a:gdLst/>
                <a:ahLst/>
                <a:cxnLst/>
                <a:rect l="l" t="t" r="r" b="b"/>
                <a:pathLst>
                  <a:path w="2547" h="937" extrusionOk="0">
                    <a:moveTo>
                      <a:pt x="2489" y="1"/>
                    </a:moveTo>
                    <a:cubicBezTo>
                      <a:pt x="2277" y="1"/>
                      <a:pt x="2074" y="54"/>
                      <a:pt x="1879" y="136"/>
                    </a:cubicBezTo>
                    <a:cubicBezTo>
                      <a:pt x="1668" y="225"/>
                      <a:pt x="1468" y="325"/>
                      <a:pt x="1256" y="425"/>
                    </a:cubicBezTo>
                    <a:cubicBezTo>
                      <a:pt x="1056" y="525"/>
                      <a:pt x="845" y="614"/>
                      <a:pt x="645" y="703"/>
                    </a:cubicBezTo>
                    <a:cubicBezTo>
                      <a:pt x="433" y="792"/>
                      <a:pt x="223" y="870"/>
                      <a:pt x="0" y="926"/>
                    </a:cubicBezTo>
                    <a:lnTo>
                      <a:pt x="11" y="936"/>
                    </a:lnTo>
                    <a:cubicBezTo>
                      <a:pt x="233" y="936"/>
                      <a:pt x="467" y="881"/>
                      <a:pt x="678" y="803"/>
                    </a:cubicBezTo>
                    <a:cubicBezTo>
                      <a:pt x="901" y="726"/>
                      <a:pt x="1101" y="614"/>
                      <a:pt x="1301" y="503"/>
                    </a:cubicBezTo>
                    <a:cubicBezTo>
                      <a:pt x="1501" y="403"/>
                      <a:pt x="1701" y="281"/>
                      <a:pt x="1902" y="192"/>
                    </a:cubicBezTo>
                    <a:cubicBezTo>
                      <a:pt x="2102" y="91"/>
                      <a:pt x="2324" y="14"/>
                      <a:pt x="2547" y="14"/>
                    </a:cubicBezTo>
                    <a:lnTo>
                      <a:pt x="2547" y="2"/>
                    </a:lnTo>
                    <a:cubicBezTo>
                      <a:pt x="2527" y="1"/>
                      <a:pt x="2508" y="1"/>
                      <a:pt x="2489"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18"/>
              <p:cNvSpPr/>
              <p:nvPr/>
            </p:nvSpPr>
            <p:spPr>
              <a:xfrm>
                <a:off x="1388857" y="3630209"/>
                <a:ext cx="79160" cy="14792"/>
              </a:xfrm>
              <a:custGeom>
                <a:avLst/>
                <a:gdLst/>
                <a:ahLst/>
                <a:cxnLst/>
                <a:rect l="l" t="t" r="r" b="b"/>
                <a:pathLst>
                  <a:path w="2269" h="424" extrusionOk="0">
                    <a:moveTo>
                      <a:pt x="2269" y="1"/>
                    </a:moveTo>
                    <a:cubicBezTo>
                      <a:pt x="2069" y="11"/>
                      <a:pt x="1879" y="56"/>
                      <a:pt x="1701" y="112"/>
                    </a:cubicBezTo>
                    <a:cubicBezTo>
                      <a:pt x="1513" y="167"/>
                      <a:pt x="1323" y="223"/>
                      <a:pt x="1135" y="256"/>
                    </a:cubicBezTo>
                    <a:cubicBezTo>
                      <a:pt x="945" y="290"/>
                      <a:pt x="756" y="300"/>
                      <a:pt x="567" y="323"/>
                    </a:cubicBezTo>
                    <a:cubicBezTo>
                      <a:pt x="378" y="345"/>
                      <a:pt x="189" y="345"/>
                      <a:pt x="0" y="356"/>
                    </a:cubicBezTo>
                    <a:lnTo>
                      <a:pt x="0" y="367"/>
                    </a:lnTo>
                    <a:cubicBezTo>
                      <a:pt x="189" y="412"/>
                      <a:pt x="378" y="423"/>
                      <a:pt x="578" y="423"/>
                    </a:cubicBezTo>
                    <a:cubicBezTo>
                      <a:pt x="767" y="412"/>
                      <a:pt x="967" y="379"/>
                      <a:pt x="1157" y="323"/>
                    </a:cubicBezTo>
                    <a:cubicBezTo>
                      <a:pt x="1345" y="278"/>
                      <a:pt x="1523" y="211"/>
                      <a:pt x="1713" y="156"/>
                    </a:cubicBezTo>
                    <a:cubicBezTo>
                      <a:pt x="1891" y="90"/>
                      <a:pt x="2079" y="33"/>
                      <a:pt x="2269" y="11"/>
                    </a:cubicBezTo>
                    <a:lnTo>
                      <a:pt x="2269"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18"/>
              <p:cNvSpPr/>
              <p:nvPr/>
            </p:nvSpPr>
            <p:spPr>
              <a:xfrm>
                <a:off x="1389206" y="3649607"/>
                <a:ext cx="105221" cy="11792"/>
              </a:xfrm>
              <a:custGeom>
                <a:avLst/>
                <a:gdLst/>
                <a:ahLst/>
                <a:cxnLst/>
                <a:rect l="l" t="t" r="r" b="b"/>
                <a:pathLst>
                  <a:path w="3016" h="338" extrusionOk="0">
                    <a:moveTo>
                      <a:pt x="1" y="1"/>
                    </a:moveTo>
                    <a:lnTo>
                      <a:pt x="1" y="11"/>
                    </a:lnTo>
                    <a:cubicBezTo>
                      <a:pt x="235" y="123"/>
                      <a:pt x="479" y="212"/>
                      <a:pt x="724" y="268"/>
                    </a:cubicBezTo>
                    <a:cubicBezTo>
                      <a:pt x="925" y="320"/>
                      <a:pt x="1133" y="338"/>
                      <a:pt x="1338" y="338"/>
                    </a:cubicBezTo>
                    <a:cubicBezTo>
                      <a:pt x="1393" y="338"/>
                      <a:pt x="1448" y="337"/>
                      <a:pt x="1503" y="334"/>
                    </a:cubicBezTo>
                    <a:cubicBezTo>
                      <a:pt x="1636" y="334"/>
                      <a:pt x="1758" y="323"/>
                      <a:pt x="1891" y="290"/>
                    </a:cubicBezTo>
                    <a:cubicBezTo>
                      <a:pt x="2014" y="268"/>
                      <a:pt x="2148" y="234"/>
                      <a:pt x="2270" y="201"/>
                    </a:cubicBezTo>
                    <a:cubicBezTo>
                      <a:pt x="2496" y="129"/>
                      <a:pt x="2722" y="66"/>
                      <a:pt x="2957" y="66"/>
                    </a:cubicBezTo>
                    <a:cubicBezTo>
                      <a:pt x="2976" y="66"/>
                      <a:pt x="2996" y="67"/>
                      <a:pt x="3015" y="67"/>
                    </a:cubicBezTo>
                    <a:lnTo>
                      <a:pt x="3015" y="45"/>
                    </a:lnTo>
                    <a:cubicBezTo>
                      <a:pt x="2975" y="42"/>
                      <a:pt x="2935" y="40"/>
                      <a:pt x="2895" y="40"/>
                    </a:cubicBezTo>
                    <a:cubicBezTo>
                      <a:pt x="2676" y="40"/>
                      <a:pt x="2454" y="87"/>
                      <a:pt x="2247" y="134"/>
                    </a:cubicBezTo>
                    <a:cubicBezTo>
                      <a:pt x="2027" y="184"/>
                      <a:pt x="1799" y="225"/>
                      <a:pt x="1577" y="225"/>
                    </a:cubicBezTo>
                    <a:cubicBezTo>
                      <a:pt x="1552" y="225"/>
                      <a:pt x="1527" y="224"/>
                      <a:pt x="1503" y="223"/>
                    </a:cubicBezTo>
                    <a:cubicBezTo>
                      <a:pt x="1246" y="223"/>
                      <a:pt x="1002" y="167"/>
                      <a:pt x="757" y="134"/>
                    </a:cubicBezTo>
                    <a:cubicBezTo>
                      <a:pt x="502" y="90"/>
                      <a:pt x="257" y="34"/>
                      <a:pt x="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18"/>
              <p:cNvSpPr/>
              <p:nvPr/>
            </p:nvSpPr>
            <p:spPr>
              <a:xfrm>
                <a:off x="1348491" y="3653096"/>
                <a:ext cx="174228" cy="138224"/>
              </a:xfrm>
              <a:custGeom>
                <a:avLst/>
                <a:gdLst/>
                <a:ahLst/>
                <a:cxnLst/>
                <a:rect l="l" t="t" r="r" b="b"/>
                <a:pathLst>
                  <a:path w="4994" h="3962" extrusionOk="0">
                    <a:moveTo>
                      <a:pt x="912" y="0"/>
                    </a:moveTo>
                    <a:lnTo>
                      <a:pt x="0" y="289"/>
                    </a:lnTo>
                    <a:cubicBezTo>
                      <a:pt x="0" y="289"/>
                      <a:pt x="456" y="2281"/>
                      <a:pt x="801" y="2981"/>
                    </a:cubicBezTo>
                    <a:cubicBezTo>
                      <a:pt x="1135" y="3693"/>
                      <a:pt x="1657" y="3782"/>
                      <a:pt x="1958" y="3882"/>
                    </a:cubicBezTo>
                    <a:cubicBezTo>
                      <a:pt x="2165" y="3951"/>
                      <a:pt x="2421" y="3962"/>
                      <a:pt x="2691" y="3962"/>
                    </a:cubicBezTo>
                    <a:cubicBezTo>
                      <a:pt x="2811" y="3962"/>
                      <a:pt x="2935" y="3960"/>
                      <a:pt x="3058" y="3960"/>
                    </a:cubicBezTo>
                    <a:cubicBezTo>
                      <a:pt x="3459" y="3949"/>
                      <a:pt x="3459" y="3693"/>
                      <a:pt x="3615" y="3537"/>
                    </a:cubicBezTo>
                    <a:cubicBezTo>
                      <a:pt x="3682" y="3474"/>
                      <a:pt x="3734" y="3464"/>
                      <a:pt x="3784" y="3464"/>
                    </a:cubicBezTo>
                    <a:cubicBezTo>
                      <a:pt x="3808" y="3464"/>
                      <a:pt x="3831" y="3466"/>
                      <a:pt x="3856" y="3466"/>
                    </a:cubicBezTo>
                    <a:cubicBezTo>
                      <a:pt x="3908" y="3466"/>
                      <a:pt x="3968" y="3456"/>
                      <a:pt x="4049" y="3393"/>
                    </a:cubicBezTo>
                    <a:cubicBezTo>
                      <a:pt x="4249" y="3237"/>
                      <a:pt x="4126" y="2959"/>
                      <a:pt x="4171" y="2848"/>
                    </a:cubicBezTo>
                    <a:cubicBezTo>
                      <a:pt x="4215" y="2748"/>
                      <a:pt x="4227" y="2736"/>
                      <a:pt x="4482" y="2625"/>
                    </a:cubicBezTo>
                    <a:cubicBezTo>
                      <a:pt x="4738" y="2514"/>
                      <a:pt x="4771" y="2269"/>
                      <a:pt x="4883" y="2058"/>
                    </a:cubicBezTo>
                    <a:cubicBezTo>
                      <a:pt x="4994" y="1847"/>
                      <a:pt x="4905" y="1702"/>
                      <a:pt x="4638" y="1602"/>
                    </a:cubicBezTo>
                    <a:cubicBezTo>
                      <a:pt x="4371" y="1502"/>
                      <a:pt x="4227" y="1535"/>
                      <a:pt x="3859" y="1491"/>
                    </a:cubicBezTo>
                    <a:cubicBezTo>
                      <a:pt x="3503" y="1458"/>
                      <a:pt x="2848" y="1235"/>
                      <a:pt x="2235" y="1001"/>
                    </a:cubicBezTo>
                    <a:cubicBezTo>
                      <a:pt x="1624" y="779"/>
                      <a:pt x="912" y="0"/>
                      <a:pt x="912"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18"/>
              <p:cNvSpPr/>
              <p:nvPr/>
            </p:nvSpPr>
            <p:spPr>
              <a:xfrm>
                <a:off x="1348491" y="3653096"/>
                <a:ext cx="68310" cy="132747"/>
              </a:xfrm>
              <a:custGeom>
                <a:avLst/>
                <a:gdLst/>
                <a:ahLst/>
                <a:cxnLst/>
                <a:rect l="l" t="t" r="r" b="b"/>
                <a:pathLst>
                  <a:path w="1958" h="3805" extrusionOk="0">
                    <a:moveTo>
                      <a:pt x="912" y="0"/>
                    </a:moveTo>
                    <a:lnTo>
                      <a:pt x="0" y="289"/>
                    </a:lnTo>
                    <a:cubicBezTo>
                      <a:pt x="0" y="289"/>
                      <a:pt x="456" y="2281"/>
                      <a:pt x="801" y="2981"/>
                    </a:cubicBezTo>
                    <a:cubicBezTo>
                      <a:pt x="1056" y="3526"/>
                      <a:pt x="1412" y="3704"/>
                      <a:pt x="1702" y="3804"/>
                    </a:cubicBezTo>
                    <a:cubicBezTo>
                      <a:pt x="1847" y="3671"/>
                      <a:pt x="1958" y="3504"/>
                      <a:pt x="1924" y="3326"/>
                    </a:cubicBezTo>
                    <a:cubicBezTo>
                      <a:pt x="1891" y="3181"/>
                      <a:pt x="1780" y="3082"/>
                      <a:pt x="1746" y="2937"/>
                    </a:cubicBezTo>
                    <a:cubicBezTo>
                      <a:pt x="1713" y="2781"/>
                      <a:pt x="1780" y="2625"/>
                      <a:pt x="1813" y="2481"/>
                    </a:cubicBezTo>
                    <a:cubicBezTo>
                      <a:pt x="1924" y="2103"/>
                      <a:pt x="1857" y="1680"/>
                      <a:pt x="1657" y="1335"/>
                    </a:cubicBezTo>
                    <a:cubicBezTo>
                      <a:pt x="1602" y="1258"/>
                      <a:pt x="1535" y="1169"/>
                      <a:pt x="1524" y="1068"/>
                    </a:cubicBezTo>
                    <a:cubicBezTo>
                      <a:pt x="1501" y="946"/>
                      <a:pt x="1546" y="835"/>
                      <a:pt x="1580" y="724"/>
                    </a:cubicBezTo>
                    <a:cubicBezTo>
                      <a:pt x="1590" y="690"/>
                      <a:pt x="1602" y="657"/>
                      <a:pt x="1602" y="623"/>
                    </a:cubicBezTo>
                    <a:cubicBezTo>
                      <a:pt x="1224" y="334"/>
                      <a:pt x="912" y="0"/>
                      <a:pt x="9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18"/>
              <p:cNvSpPr/>
              <p:nvPr/>
            </p:nvSpPr>
            <p:spPr>
              <a:xfrm>
                <a:off x="1364366" y="3660841"/>
                <a:ext cx="45842" cy="86975"/>
              </a:xfrm>
              <a:custGeom>
                <a:avLst/>
                <a:gdLst/>
                <a:ahLst/>
                <a:cxnLst/>
                <a:rect l="l" t="t" r="r" b="b"/>
                <a:pathLst>
                  <a:path w="1314" h="2493" extrusionOk="0">
                    <a:moveTo>
                      <a:pt x="12" y="1"/>
                    </a:moveTo>
                    <a:lnTo>
                      <a:pt x="1" y="12"/>
                    </a:lnTo>
                    <a:cubicBezTo>
                      <a:pt x="68" y="245"/>
                      <a:pt x="146" y="468"/>
                      <a:pt x="235" y="690"/>
                    </a:cubicBezTo>
                    <a:cubicBezTo>
                      <a:pt x="324" y="902"/>
                      <a:pt x="435" y="1113"/>
                      <a:pt x="524" y="1325"/>
                    </a:cubicBezTo>
                    <a:cubicBezTo>
                      <a:pt x="624" y="1547"/>
                      <a:pt x="713" y="1758"/>
                      <a:pt x="813" y="1981"/>
                    </a:cubicBezTo>
                    <a:cubicBezTo>
                      <a:pt x="913" y="2192"/>
                      <a:pt x="1069" y="2415"/>
                      <a:pt x="1303" y="2492"/>
                    </a:cubicBezTo>
                    <a:lnTo>
                      <a:pt x="1313" y="2470"/>
                    </a:lnTo>
                    <a:cubicBezTo>
                      <a:pt x="1102" y="2370"/>
                      <a:pt x="969" y="2158"/>
                      <a:pt x="891" y="1948"/>
                    </a:cubicBezTo>
                    <a:cubicBezTo>
                      <a:pt x="813" y="1725"/>
                      <a:pt x="747" y="1491"/>
                      <a:pt x="668" y="1269"/>
                    </a:cubicBezTo>
                    <a:cubicBezTo>
                      <a:pt x="591" y="1046"/>
                      <a:pt x="524" y="813"/>
                      <a:pt x="401" y="601"/>
                    </a:cubicBezTo>
                    <a:cubicBezTo>
                      <a:pt x="302" y="390"/>
                      <a:pt x="168" y="190"/>
                      <a:pt x="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18"/>
              <p:cNvSpPr/>
              <p:nvPr/>
            </p:nvSpPr>
            <p:spPr>
              <a:xfrm>
                <a:off x="1368657" y="3660073"/>
                <a:ext cx="68345" cy="85405"/>
              </a:xfrm>
              <a:custGeom>
                <a:avLst/>
                <a:gdLst/>
                <a:ahLst/>
                <a:cxnLst/>
                <a:rect l="l" t="t" r="r" b="b"/>
                <a:pathLst>
                  <a:path w="1959" h="2448" extrusionOk="0">
                    <a:moveTo>
                      <a:pt x="1" y="1"/>
                    </a:moveTo>
                    <a:cubicBezTo>
                      <a:pt x="167" y="212"/>
                      <a:pt x="301" y="435"/>
                      <a:pt x="434" y="668"/>
                    </a:cubicBezTo>
                    <a:cubicBezTo>
                      <a:pt x="567" y="890"/>
                      <a:pt x="701" y="1113"/>
                      <a:pt x="857" y="1335"/>
                    </a:cubicBezTo>
                    <a:cubicBezTo>
                      <a:pt x="1012" y="1547"/>
                      <a:pt x="1168" y="1758"/>
                      <a:pt x="1335" y="1970"/>
                    </a:cubicBezTo>
                    <a:cubicBezTo>
                      <a:pt x="1413" y="2081"/>
                      <a:pt x="1502" y="2180"/>
                      <a:pt x="1602" y="2269"/>
                    </a:cubicBezTo>
                    <a:cubicBezTo>
                      <a:pt x="1702" y="2348"/>
                      <a:pt x="1825" y="2414"/>
                      <a:pt x="1958" y="2447"/>
                    </a:cubicBezTo>
                    <a:lnTo>
                      <a:pt x="1958" y="2437"/>
                    </a:lnTo>
                    <a:cubicBezTo>
                      <a:pt x="1825" y="2403"/>
                      <a:pt x="1714" y="2336"/>
                      <a:pt x="1625" y="2247"/>
                    </a:cubicBezTo>
                    <a:cubicBezTo>
                      <a:pt x="1524" y="2158"/>
                      <a:pt x="1447" y="2047"/>
                      <a:pt x="1368" y="1947"/>
                    </a:cubicBezTo>
                    <a:cubicBezTo>
                      <a:pt x="1213" y="1725"/>
                      <a:pt x="1068" y="1513"/>
                      <a:pt x="923" y="1291"/>
                    </a:cubicBezTo>
                    <a:cubicBezTo>
                      <a:pt x="779" y="1068"/>
                      <a:pt x="656" y="835"/>
                      <a:pt x="512" y="613"/>
                    </a:cubicBezTo>
                    <a:cubicBezTo>
                      <a:pt x="367" y="390"/>
                      <a:pt x="212" y="178"/>
                      <a:pt x="1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18"/>
              <p:cNvSpPr/>
              <p:nvPr/>
            </p:nvSpPr>
            <p:spPr>
              <a:xfrm>
                <a:off x="1367889" y="3653479"/>
                <a:ext cx="79962" cy="63286"/>
              </a:xfrm>
              <a:custGeom>
                <a:avLst/>
                <a:gdLst/>
                <a:ahLst/>
                <a:cxnLst/>
                <a:rect l="l" t="t" r="r" b="b"/>
                <a:pathLst>
                  <a:path w="2292" h="1814" extrusionOk="0">
                    <a:moveTo>
                      <a:pt x="11" y="1"/>
                    </a:moveTo>
                    <a:lnTo>
                      <a:pt x="0" y="12"/>
                    </a:lnTo>
                    <a:cubicBezTo>
                      <a:pt x="167" y="190"/>
                      <a:pt x="334" y="367"/>
                      <a:pt x="490" y="545"/>
                    </a:cubicBezTo>
                    <a:cubicBezTo>
                      <a:pt x="656" y="735"/>
                      <a:pt x="834" y="901"/>
                      <a:pt x="1024" y="1057"/>
                    </a:cubicBezTo>
                    <a:cubicBezTo>
                      <a:pt x="1212" y="1224"/>
                      <a:pt x="1413" y="1368"/>
                      <a:pt x="1624" y="1502"/>
                    </a:cubicBezTo>
                    <a:cubicBezTo>
                      <a:pt x="1835" y="1625"/>
                      <a:pt x="2058" y="1736"/>
                      <a:pt x="2280" y="1813"/>
                    </a:cubicBezTo>
                    <a:lnTo>
                      <a:pt x="2292" y="1803"/>
                    </a:lnTo>
                    <a:cubicBezTo>
                      <a:pt x="2069" y="1702"/>
                      <a:pt x="1857" y="1580"/>
                      <a:pt x="1657" y="1435"/>
                    </a:cubicBezTo>
                    <a:cubicBezTo>
                      <a:pt x="1457" y="1302"/>
                      <a:pt x="1279" y="1146"/>
                      <a:pt x="1101" y="980"/>
                    </a:cubicBezTo>
                    <a:cubicBezTo>
                      <a:pt x="923" y="812"/>
                      <a:pt x="779" y="624"/>
                      <a:pt x="601" y="446"/>
                    </a:cubicBezTo>
                    <a:cubicBezTo>
                      <a:pt x="423" y="278"/>
                      <a:pt x="234" y="112"/>
                      <a:pt x="1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18"/>
              <p:cNvSpPr/>
              <p:nvPr/>
            </p:nvSpPr>
            <p:spPr>
              <a:xfrm>
                <a:off x="1240198" y="3657736"/>
                <a:ext cx="140911" cy="133270"/>
              </a:xfrm>
              <a:custGeom>
                <a:avLst/>
                <a:gdLst/>
                <a:ahLst/>
                <a:cxnLst/>
                <a:rect l="l" t="t" r="r" b="b"/>
                <a:pathLst>
                  <a:path w="4039" h="3820" extrusionOk="0">
                    <a:moveTo>
                      <a:pt x="2593" y="1"/>
                    </a:moveTo>
                    <a:cubicBezTo>
                      <a:pt x="2593" y="1"/>
                      <a:pt x="2326" y="401"/>
                      <a:pt x="2092" y="657"/>
                    </a:cubicBezTo>
                    <a:cubicBezTo>
                      <a:pt x="1859" y="913"/>
                      <a:pt x="1536" y="1246"/>
                      <a:pt x="1214" y="1358"/>
                    </a:cubicBezTo>
                    <a:cubicBezTo>
                      <a:pt x="891" y="1480"/>
                      <a:pt x="435" y="1480"/>
                      <a:pt x="223" y="1803"/>
                    </a:cubicBezTo>
                    <a:cubicBezTo>
                      <a:pt x="1" y="2126"/>
                      <a:pt x="90" y="2348"/>
                      <a:pt x="302" y="2381"/>
                    </a:cubicBezTo>
                    <a:cubicBezTo>
                      <a:pt x="524" y="2425"/>
                      <a:pt x="601" y="2470"/>
                      <a:pt x="769" y="2603"/>
                    </a:cubicBezTo>
                    <a:cubicBezTo>
                      <a:pt x="935" y="2726"/>
                      <a:pt x="1046" y="2837"/>
                      <a:pt x="1036" y="2993"/>
                    </a:cubicBezTo>
                    <a:cubicBezTo>
                      <a:pt x="1024" y="3149"/>
                      <a:pt x="969" y="3349"/>
                      <a:pt x="1291" y="3404"/>
                    </a:cubicBezTo>
                    <a:cubicBezTo>
                      <a:pt x="1399" y="3423"/>
                      <a:pt x="1477" y="3427"/>
                      <a:pt x="1537" y="3427"/>
                    </a:cubicBezTo>
                    <a:cubicBezTo>
                      <a:pt x="1577" y="3427"/>
                      <a:pt x="1610" y="3425"/>
                      <a:pt x="1638" y="3425"/>
                    </a:cubicBezTo>
                    <a:cubicBezTo>
                      <a:pt x="1693" y="3425"/>
                      <a:pt x="1731" y="3432"/>
                      <a:pt x="1780" y="3471"/>
                    </a:cubicBezTo>
                    <a:cubicBezTo>
                      <a:pt x="1892" y="3560"/>
                      <a:pt x="1914" y="3805"/>
                      <a:pt x="2136" y="3816"/>
                    </a:cubicBezTo>
                    <a:cubicBezTo>
                      <a:pt x="2178" y="3818"/>
                      <a:pt x="2222" y="3820"/>
                      <a:pt x="2267" y="3820"/>
                    </a:cubicBezTo>
                    <a:cubicBezTo>
                      <a:pt x="2464" y="3820"/>
                      <a:pt x="2696" y="3789"/>
                      <a:pt x="2949" y="3627"/>
                    </a:cubicBezTo>
                    <a:cubicBezTo>
                      <a:pt x="3260" y="3426"/>
                      <a:pt x="3582" y="3360"/>
                      <a:pt x="3805" y="2659"/>
                    </a:cubicBezTo>
                    <a:cubicBezTo>
                      <a:pt x="4039" y="1948"/>
                      <a:pt x="3772" y="479"/>
                      <a:pt x="3772" y="479"/>
                    </a:cubicBezTo>
                    <a:lnTo>
                      <a:pt x="2593" y="1"/>
                    </a:ln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18"/>
              <p:cNvSpPr/>
              <p:nvPr/>
            </p:nvSpPr>
            <p:spPr>
              <a:xfrm>
                <a:off x="1258828" y="3657736"/>
                <a:ext cx="116838" cy="60286"/>
              </a:xfrm>
              <a:custGeom>
                <a:avLst/>
                <a:gdLst/>
                <a:ahLst/>
                <a:cxnLst/>
                <a:rect l="l" t="t" r="r" b="b"/>
                <a:pathLst>
                  <a:path w="3349" h="1728" extrusionOk="0">
                    <a:moveTo>
                      <a:pt x="2059" y="1"/>
                    </a:moveTo>
                    <a:cubicBezTo>
                      <a:pt x="2059" y="1"/>
                      <a:pt x="1792" y="401"/>
                      <a:pt x="1558" y="657"/>
                    </a:cubicBezTo>
                    <a:cubicBezTo>
                      <a:pt x="1325" y="913"/>
                      <a:pt x="1002" y="1246"/>
                      <a:pt x="680" y="1358"/>
                    </a:cubicBezTo>
                    <a:cubicBezTo>
                      <a:pt x="479" y="1436"/>
                      <a:pt x="212" y="1469"/>
                      <a:pt x="1" y="1558"/>
                    </a:cubicBezTo>
                    <a:cubicBezTo>
                      <a:pt x="45" y="1625"/>
                      <a:pt x="123" y="1691"/>
                      <a:pt x="201" y="1714"/>
                    </a:cubicBezTo>
                    <a:cubicBezTo>
                      <a:pt x="239" y="1723"/>
                      <a:pt x="278" y="1727"/>
                      <a:pt x="317" y="1727"/>
                    </a:cubicBezTo>
                    <a:cubicBezTo>
                      <a:pt x="416" y="1727"/>
                      <a:pt x="517" y="1701"/>
                      <a:pt x="613" y="1669"/>
                    </a:cubicBezTo>
                    <a:cubicBezTo>
                      <a:pt x="890" y="1592"/>
                      <a:pt x="1180" y="1469"/>
                      <a:pt x="1447" y="1335"/>
                    </a:cubicBezTo>
                    <a:cubicBezTo>
                      <a:pt x="1525" y="1291"/>
                      <a:pt x="1602" y="1258"/>
                      <a:pt x="1691" y="1258"/>
                    </a:cubicBezTo>
                    <a:cubicBezTo>
                      <a:pt x="1792" y="1258"/>
                      <a:pt x="1881" y="1313"/>
                      <a:pt x="1992" y="1325"/>
                    </a:cubicBezTo>
                    <a:cubicBezTo>
                      <a:pt x="2011" y="1328"/>
                      <a:pt x="2031" y="1329"/>
                      <a:pt x="2050" y="1329"/>
                    </a:cubicBezTo>
                    <a:cubicBezTo>
                      <a:pt x="2154" y="1329"/>
                      <a:pt x="2260" y="1290"/>
                      <a:pt x="2371" y="1290"/>
                    </a:cubicBezTo>
                    <a:cubicBezTo>
                      <a:pt x="2381" y="1290"/>
                      <a:pt x="2392" y="1290"/>
                      <a:pt x="2403" y="1291"/>
                    </a:cubicBezTo>
                    <a:cubicBezTo>
                      <a:pt x="2504" y="1313"/>
                      <a:pt x="2593" y="1369"/>
                      <a:pt x="2692" y="1402"/>
                    </a:cubicBezTo>
                    <a:cubicBezTo>
                      <a:pt x="2761" y="1424"/>
                      <a:pt x="2833" y="1433"/>
                      <a:pt x="2905" y="1433"/>
                    </a:cubicBezTo>
                    <a:cubicBezTo>
                      <a:pt x="3054" y="1433"/>
                      <a:pt x="3206" y="1395"/>
                      <a:pt x="3349" y="1358"/>
                    </a:cubicBezTo>
                    <a:cubicBezTo>
                      <a:pt x="3315" y="868"/>
                      <a:pt x="3238" y="479"/>
                      <a:pt x="3238" y="479"/>
                    </a:cubicBezTo>
                    <a:lnTo>
                      <a:pt x="2059"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18"/>
              <p:cNvSpPr/>
              <p:nvPr/>
            </p:nvSpPr>
            <p:spPr>
              <a:xfrm>
                <a:off x="1295705" y="3662411"/>
                <a:ext cx="43888" cy="58227"/>
              </a:xfrm>
              <a:custGeom>
                <a:avLst/>
                <a:gdLst/>
                <a:ahLst/>
                <a:cxnLst/>
                <a:rect l="l" t="t" r="r" b="b"/>
                <a:pathLst>
                  <a:path w="1258" h="1669" extrusionOk="0">
                    <a:moveTo>
                      <a:pt x="1235" y="0"/>
                    </a:moveTo>
                    <a:cubicBezTo>
                      <a:pt x="1180" y="168"/>
                      <a:pt x="1091" y="312"/>
                      <a:pt x="990" y="445"/>
                    </a:cubicBezTo>
                    <a:cubicBezTo>
                      <a:pt x="890" y="579"/>
                      <a:pt x="779" y="712"/>
                      <a:pt x="656" y="835"/>
                    </a:cubicBezTo>
                    <a:cubicBezTo>
                      <a:pt x="523" y="957"/>
                      <a:pt x="401" y="1080"/>
                      <a:pt x="278" y="1213"/>
                    </a:cubicBezTo>
                    <a:cubicBezTo>
                      <a:pt x="156" y="1346"/>
                      <a:pt x="34" y="1491"/>
                      <a:pt x="1" y="1669"/>
                    </a:cubicBezTo>
                    <a:lnTo>
                      <a:pt x="11" y="1669"/>
                    </a:lnTo>
                    <a:cubicBezTo>
                      <a:pt x="67" y="1502"/>
                      <a:pt x="189" y="1379"/>
                      <a:pt x="323" y="1258"/>
                    </a:cubicBezTo>
                    <a:cubicBezTo>
                      <a:pt x="446" y="1135"/>
                      <a:pt x="579" y="1023"/>
                      <a:pt x="723" y="912"/>
                    </a:cubicBezTo>
                    <a:cubicBezTo>
                      <a:pt x="857" y="801"/>
                      <a:pt x="990" y="679"/>
                      <a:pt x="1091" y="523"/>
                    </a:cubicBezTo>
                    <a:cubicBezTo>
                      <a:pt x="1190" y="368"/>
                      <a:pt x="1257" y="178"/>
                      <a:pt x="1246"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18"/>
              <p:cNvSpPr/>
              <p:nvPr/>
            </p:nvSpPr>
            <p:spPr>
              <a:xfrm>
                <a:off x="1314336" y="3667470"/>
                <a:ext cx="32236" cy="73752"/>
              </a:xfrm>
              <a:custGeom>
                <a:avLst/>
                <a:gdLst/>
                <a:ahLst/>
                <a:cxnLst/>
                <a:rect l="l" t="t" r="r" b="b"/>
                <a:pathLst>
                  <a:path w="924" h="2114" extrusionOk="0">
                    <a:moveTo>
                      <a:pt x="890" y="0"/>
                    </a:moveTo>
                    <a:cubicBezTo>
                      <a:pt x="824" y="189"/>
                      <a:pt x="768" y="367"/>
                      <a:pt x="701" y="545"/>
                    </a:cubicBezTo>
                    <a:cubicBezTo>
                      <a:pt x="646" y="723"/>
                      <a:pt x="590" y="901"/>
                      <a:pt x="501" y="1068"/>
                    </a:cubicBezTo>
                    <a:cubicBezTo>
                      <a:pt x="423" y="1246"/>
                      <a:pt x="323" y="1402"/>
                      <a:pt x="211" y="1568"/>
                    </a:cubicBezTo>
                    <a:cubicBezTo>
                      <a:pt x="122" y="1735"/>
                      <a:pt x="23" y="1913"/>
                      <a:pt x="1" y="2113"/>
                    </a:cubicBezTo>
                    <a:lnTo>
                      <a:pt x="23" y="2113"/>
                    </a:lnTo>
                    <a:cubicBezTo>
                      <a:pt x="67" y="1924"/>
                      <a:pt x="167" y="1768"/>
                      <a:pt x="278" y="1613"/>
                    </a:cubicBezTo>
                    <a:cubicBezTo>
                      <a:pt x="389" y="1457"/>
                      <a:pt x="512" y="1301"/>
                      <a:pt x="601" y="1123"/>
                    </a:cubicBezTo>
                    <a:cubicBezTo>
                      <a:pt x="701" y="957"/>
                      <a:pt x="790" y="779"/>
                      <a:pt x="846" y="589"/>
                    </a:cubicBezTo>
                    <a:cubicBezTo>
                      <a:pt x="890" y="401"/>
                      <a:pt x="923" y="200"/>
                      <a:pt x="90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18"/>
              <p:cNvSpPr/>
              <p:nvPr/>
            </p:nvSpPr>
            <p:spPr>
              <a:xfrm>
                <a:off x="1341514" y="3659306"/>
                <a:ext cx="21735" cy="86556"/>
              </a:xfrm>
              <a:custGeom>
                <a:avLst/>
                <a:gdLst/>
                <a:ahLst/>
                <a:cxnLst/>
                <a:rect l="l" t="t" r="r" b="b"/>
                <a:pathLst>
                  <a:path w="623" h="2481" extrusionOk="0">
                    <a:moveTo>
                      <a:pt x="522" y="0"/>
                    </a:moveTo>
                    <a:cubicBezTo>
                      <a:pt x="500" y="223"/>
                      <a:pt x="490" y="434"/>
                      <a:pt x="456" y="635"/>
                    </a:cubicBezTo>
                    <a:cubicBezTo>
                      <a:pt x="433" y="846"/>
                      <a:pt x="423" y="1046"/>
                      <a:pt x="378" y="1258"/>
                    </a:cubicBezTo>
                    <a:cubicBezTo>
                      <a:pt x="334" y="1458"/>
                      <a:pt x="256" y="1658"/>
                      <a:pt x="178" y="1858"/>
                    </a:cubicBezTo>
                    <a:cubicBezTo>
                      <a:pt x="100" y="2058"/>
                      <a:pt x="33" y="2259"/>
                      <a:pt x="0" y="2469"/>
                    </a:cubicBezTo>
                    <a:lnTo>
                      <a:pt x="22" y="2481"/>
                    </a:lnTo>
                    <a:cubicBezTo>
                      <a:pt x="67" y="2269"/>
                      <a:pt x="156" y="2081"/>
                      <a:pt x="256" y="1891"/>
                    </a:cubicBezTo>
                    <a:cubicBezTo>
                      <a:pt x="344" y="1691"/>
                      <a:pt x="433" y="1502"/>
                      <a:pt x="500" y="1290"/>
                    </a:cubicBezTo>
                    <a:cubicBezTo>
                      <a:pt x="556" y="1080"/>
                      <a:pt x="623" y="868"/>
                      <a:pt x="623" y="645"/>
                    </a:cubicBezTo>
                    <a:cubicBezTo>
                      <a:pt x="623" y="434"/>
                      <a:pt x="601" y="212"/>
                      <a:pt x="534"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18"/>
              <p:cNvSpPr/>
              <p:nvPr/>
            </p:nvSpPr>
            <p:spPr>
              <a:xfrm>
                <a:off x="1348491" y="3660841"/>
                <a:ext cx="19816" cy="105988"/>
              </a:xfrm>
              <a:custGeom>
                <a:avLst/>
                <a:gdLst/>
                <a:ahLst/>
                <a:cxnLst/>
                <a:rect l="l" t="t" r="r" b="b"/>
                <a:pathLst>
                  <a:path w="568" h="3038" extrusionOk="0">
                    <a:moveTo>
                      <a:pt x="434" y="1"/>
                    </a:moveTo>
                    <a:cubicBezTo>
                      <a:pt x="445" y="268"/>
                      <a:pt x="467" y="535"/>
                      <a:pt x="467" y="791"/>
                    </a:cubicBezTo>
                    <a:cubicBezTo>
                      <a:pt x="467" y="1058"/>
                      <a:pt x="467" y="1313"/>
                      <a:pt x="445" y="1580"/>
                    </a:cubicBezTo>
                    <a:cubicBezTo>
                      <a:pt x="423" y="1836"/>
                      <a:pt x="401" y="2103"/>
                      <a:pt x="356" y="2359"/>
                    </a:cubicBezTo>
                    <a:cubicBezTo>
                      <a:pt x="334" y="2492"/>
                      <a:pt x="300" y="2615"/>
                      <a:pt x="245" y="2737"/>
                    </a:cubicBezTo>
                    <a:cubicBezTo>
                      <a:pt x="189" y="2848"/>
                      <a:pt x="100" y="2959"/>
                      <a:pt x="0" y="3038"/>
                    </a:cubicBezTo>
                    <a:cubicBezTo>
                      <a:pt x="112" y="2971"/>
                      <a:pt x="201" y="2860"/>
                      <a:pt x="267" y="2748"/>
                    </a:cubicBezTo>
                    <a:cubicBezTo>
                      <a:pt x="334" y="2626"/>
                      <a:pt x="378" y="2504"/>
                      <a:pt x="401" y="2370"/>
                    </a:cubicBezTo>
                    <a:cubicBezTo>
                      <a:pt x="456" y="2114"/>
                      <a:pt x="490" y="1847"/>
                      <a:pt x="523" y="1580"/>
                    </a:cubicBezTo>
                    <a:cubicBezTo>
                      <a:pt x="545" y="1325"/>
                      <a:pt x="567" y="1058"/>
                      <a:pt x="556" y="791"/>
                    </a:cubicBezTo>
                    <a:cubicBezTo>
                      <a:pt x="545" y="524"/>
                      <a:pt x="512" y="257"/>
                      <a:pt x="445"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18"/>
              <p:cNvSpPr/>
              <p:nvPr/>
            </p:nvSpPr>
            <p:spPr>
              <a:xfrm>
                <a:off x="1321697" y="3490725"/>
                <a:ext cx="113733" cy="132921"/>
              </a:xfrm>
              <a:custGeom>
                <a:avLst/>
                <a:gdLst/>
                <a:ahLst/>
                <a:cxnLst/>
                <a:rect l="l" t="t" r="r" b="b"/>
                <a:pathLst>
                  <a:path w="3260" h="3810" extrusionOk="0">
                    <a:moveTo>
                      <a:pt x="1977" y="0"/>
                    </a:moveTo>
                    <a:cubicBezTo>
                      <a:pt x="1825" y="0"/>
                      <a:pt x="1639" y="18"/>
                      <a:pt x="1493" y="18"/>
                    </a:cubicBezTo>
                    <a:cubicBezTo>
                      <a:pt x="1473" y="18"/>
                      <a:pt x="1454" y="18"/>
                      <a:pt x="1436" y="17"/>
                    </a:cubicBezTo>
                    <a:cubicBezTo>
                      <a:pt x="1429" y="17"/>
                      <a:pt x="1422" y="16"/>
                      <a:pt x="1415" y="16"/>
                    </a:cubicBezTo>
                    <a:cubicBezTo>
                      <a:pt x="1152" y="16"/>
                      <a:pt x="838" y="225"/>
                      <a:pt x="557" y="517"/>
                    </a:cubicBezTo>
                    <a:cubicBezTo>
                      <a:pt x="267" y="818"/>
                      <a:pt x="45" y="1129"/>
                      <a:pt x="23" y="1607"/>
                    </a:cubicBezTo>
                    <a:cubicBezTo>
                      <a:pt x="0" y="2074"/>
                      <a:pt x="412" y="3409"/>
                      <a:pt x="412" y="3409"/>
                    </a:cubicBezTo>
                    <a:lnTo>
                      <a:pt x="1591" y="3809"/>
                    </a:lnTo>
                    <a:cubicBezTo>
                      <a:pt x="1591" y="3809"/>
                      <a:pt x="2392" y="3698"/>
                      <a:pt x="2815" y="3164"/>
                    </a:cubicBezTo>
                    <a:cubicBezTo>
                      <a:pt x="3237" y="2630"/>
                      <a:pt x="3204" y="1985"/>
                      <a:pt x="3237" y="1718"/>
                    </a:cubicBezTo>
                    <a:cubicBezTo>
                      <a:pt x="3260" y="1440"/>
                      <a:pt x="3260" y="1451"/>
                      <a:pt x="3171" y="1351"/>
                    </a:cubicBezTo>
                    <a:cubicBezTo>
                      <a:pt x="3070" y="1251"/>
                      <a:pt x="2837" y="1117"/>
                      <a:pt x="2704" y="951"/>
                    </a:cubicBezTo>
                    <a:cubicBezTo>
                      <a:pt x="2559" y="784"/>
                      <a:pt x="2392" y="717"/>
                      <a:pt x="2358" y="584"/>
                    </a:cubicBezTo>
                    <a:cubicBezTo>
                      <a:pt x="2325" y="450"/>
                      <a:pt x="2314" y="173"/>
                      <a:pt x="2247" y="61"/>
                    </a:cubicBezTo>
                    <a:cubicBezTo>
                      <a:pt x="2214" y="13"/>
                      <a:pt x="2108" y="0"/>
                      <a:pt x="1977"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18"/>
              <p:cNvSpPr/>
              <p:nvPr/>
            </p:nvSpPr>
            <p:spPr>
              <a:xfrm>
                <a:off x="1324802" y="3564375"/>
                <a:ext cx="107523" cy="59274"/>
              </a:xfrm>
              <a:custGeom>
                <a:avLst/>
                <a:gdLst/>
                <a:ahLst/>
                <a:cxnLst/>
                <a:rect l="l" t="t" r="r" b="b"/>
                <a:pathLst>
                  <a:path w="3082" h="1699" extrusionOk="0">
                    <a:moveTo>
                      <a:pt x="145" y="1"/>
                    </a:moveTo>
                    <a:cubicBezTo>
                      <a:pt x="91" y="1"/>
                      <a:pt x="43" y="20"/>
                      <a:pt x="0" y="52"/>
                    </a:cubicBezTo>
                    <a:cubicBezTo>
                      <a:pt x="112" y="608"/>
                      <a:pt x="323" y="1298"/>
                      <a:pt x="323" y="1298"/>
                    </a:cubicBezTo>
                    <a:lnTo>
                      <a:pt x="1502" y="1698"/>
                    </a:lnTo>
                    <a:cubicBezTo>
                      <a:pt x="1502" y="1698"/>
                      <a:pt x="2303" y="1587"/>
                      <a:pt x="2726" y="1053"/>
                    </a:cubicBezTo>
                    <a:cubicBezTo>
                      <a:pt x="2926" y="798"/>
                      <a:pt x="3026" y="519"/>
                      <a:pt x="3082" y="274"/>
                    </a:cubicBezTo>
                    <a:cubicBezTo>
                      <a:pt x="3015" y="250"/>
                      <a:pt x="2942" y="237"/>
                      <a:pt x="2872" y="237"/>
                    </a:cubicBezTo>
                    <a:cubicBezTo>
                      <a:pt x="2849" y="237"/>
                      <a:pt x="2826" y="239"/>
                      <a:pt x="2803" y="241"/>
                    </a:cubicBezTo>
                    <a:cubicBezTo>
                      <a:pt x="2739" y="254"/>
                      <a:pt x="2665" y="274"/>
                      <a:pt x="2596" y="274"/>
                    </a:cubicBezTo>
                    <a:cubicBezTo>
                      <a:pt x="2545" y="274"/>
                      <a:pt x="2497" y="263"/>
                      <a:pt x="2459" y="230"/>
                    </a:cubicBezTo>
                    <a:cubicBezTo>
                      <a:pt x="2425" y="197"/>
                      <a:pt x="2414" y="152"/>
                      <a:pt x="2381" y="119"/>
                    </a:cubicBezTo>
                    <a:cubicBezTo>
                      <a:pt x="2349" y="93"/>
                      <a:pt x="2312" y="81"/>
                      <a:pt x="2274" y="81"/>
                    </a:cubicBezTo>
                    <a:cubicBezTo>
                      <a:pt x="2232" y="81"/>
                      <a:pt x="2188" y="95"/>
                      <a:pt x="2147" y="119"/>
                    </a:cubicBezTo>
                    <a:cubicBezTo>
                      <a:pt x="2081" y="152"/>
                      <a:pt x="2025" y="208"/>
                      <a:pt x="1958" y="252"/>
                    </a:cubicBezTo>
                    <a:cubicBezTo>
                      <a:pt x="1824" y="341"/>
                      <a:pt x="1658" y="375"/>
                      <a:pt x="1502" y="408"/>
                    </a:cubicBezTo>
                    <a:cubicBezTo>
                      <a:pt x="1438" y="421"/>
                      <a:pt x="1371" y="430"/>
                      <a:pt x="1307" y="430"/>
                    </a:cubicBezTo>
                    <a:cubicBezTo>
                      <a:pt x="1203" y="430"/>
                      <a:pt x="1108" y="406"/>
                      <a:pt x="1046" y="330"/>
                    </a:cubicBezTo>
                    <a:cubicBezTo>
                      <a:pt x="979" y="264"/>
                      <a:pt x="946" y="163"/>
                      <a:pt x="857" y="141"/>
                    </a:cubicBezTo>
                    <a:cubicBezTo>
                      <a:pt x="849" y="139"/>
                      <a:pt x="842" y="139"/>
                      <a:pt x="834" y="139"/>
                    </a:cubicBezTo>
                    <a:cubicBezTo>
                      <a:pt x="737" y="139"/>
                      <a:pt x="656" y="253"/>
                      <a:pt x="559" y="253"/>
                    </a:cubicBezTo>
                    <a:cubicBezTo>
                      <a:pt x="554" y="253"/>
                      <a:pt x="550" y="253"/>
                      <a:pt x="546" y="252"/>
                    </a:cubicBezTo>
                    <a:cubicBezTo>
                      <a:pt x="445" y="241"/>
                      <a:pt x="401" y="130"/>
                      <a:pt x="334" y="74"/>
                    </a:cubicBezTo>
                    <a:cubicBezTo>
                      <a:pt x="265" y="23"/>
                      <a:pt x="202" y="1"/>
                      <a:pt x="145"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18"/>
              <p:cNvSpPr/>
              <p:nvPr/>
            </p:nvSpPr>
            <p:spPr>
              <a:xfrm>
                <a:off x="1332199" y="3504855"/>
                <a:ext cx="38062" cy="116071"/>
              </a:xfrm>
              <a:custGeom>
                <a:avLst/>
                <a:gdLst/>
                <a:ahLst/>
                <a:cxnLst/>
                <a:rect l="l" t="t" r="r" b="b"/>
                <a:pathLst>
                  <a:path w="1091" h="3327" extrusionOk="0">
                    <a:moveTo>
                      <a:pt x="1090" y="1"/>
                    </a:moveTo>
                    <a:cubicBezTo>
                      <a:pt x="801" y="134"/>
                      <a:pt x="567" y="357"/>
                      <a:pt x="389" y="623"/>
                    </a:cubicBezTo>
                    <a:cubicBezTo>
                      <a:pt x="223" y="880"/>
                      <a:pt x="100" y="1180"/>
                      <a:pt x="55" y="1503"/>
                    </a:cubicBezTo>
                    <a:cubicBezTo>
                      <a:pt x="0" y="1802"/>
                      <a:pt x="0" y="2136"/>
                      <a:pt x="55" y="2437"/>
                    </a:cubicBezTo>
                    <a:cubicBezTo>
                      <a:pt x="122" y="2748"/>
                      <a:pt x="223" y="3048"/>
                      <a:pt x="378" y="3327"/>
                    </a:cubicBezTo>
                    <a:lnTo>
                      <a:pt x="389" y="3315"/>
                    </a:lnTo>
                    <a:cubicBezTo>
                      <a:pt x="312" y="3015"/>
                      <a:pt x="233" y="2714"/>
                      <a:pt x="189" y="2415"/>
                    </a:cubicBezTo>
                    <a:cubicBezTo>
                      <a:pt x="144" y="2114"/>
                      <a:pt x="122" y="1814"/>
                      <a:pt x="156" y="1513"/>
                    </a:cubicBezTo>
                    <a:cubicBezTo>
                      <a:pt x="189" y="1213"/>
                      <a:pt x="289" y="913"/>
                      <a:pt x="445" y="657"/>
                    </a:cubicBezTo>
                    <a:cubicBezTo>
                      <a:pt x="601" y="390"/>
                      <a:pt x="823" y="168"/>
                      <a:pt x="1090" y="12"/>
                    </a:cubicBezTo>
                    <a:lnTo>
                      <a:pt x="1090"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18"/>
              <p:cNvSpPr/>
              <p:nvPr/>
            </p:nvSpPr>
            <p:spPr>
              <a:xfrm>
                <a:off x="1343433" y="3530882"/>
                <a:ext cx="19432" cy="92766"/>
              </a:xfrm>
              <a:custGeom>
                <a:avLst/>
                <a:gdLst/>
                <a:ahLst/>
                <a:cxnLst/>
                <a:rect l="l" t="t" r="r" b="b"/>
                <a:pathLst>
                  <a:path w="557" h="2659" extrusionOk="0">
                    <a:moveTo>
                      <a:pt x="546" y="0"/>
                    </a:moveTo>
                    <a:cubicBezTo>
                      <a:pt x="212" y="334"/>
                      <a:pt x="12" y="801"/>
                      <a:pt x="0" y="1279"/>
                    </a:cubicBezTo>
                    <a:cubicBezTo>
                      <a:pt x="0" y="1513"/>
                      <a:pt x="34" y="1758"/>
                      <a:pt x="89" y="1980"/>
                    </a:cubicBezTo>
                    <a:cubicBezTo>
                      <a:pt x="156" y="2213"/>
                      <a:pt x="223" y="2436"/>
                      <a:pt x="267" y="2658"/>
                    </a:cubicBezTo>
                    <a:lnTo>
                      <a:pt x="279" y="2658"/>
                    </a:lnTo>
                    <a:cubicBezTo>
                      <a:pt x="279" y="2425"/>
                      <a:pt x="234" y="2191"/>
                      <a:pt x="190" y="1958"/>
                    </a:cubicBezTo>
                    <a:cubicBezTo>
                      <a:pt x="145" y="1735"/>
                      <a:pt x="79" y="1501"/>
                      <a:pt x="79" y="1279"/>
                    </a:cubicBezTo>
                    <a:cubicBezTo>
                      <a:pt x="67" y="823"/>
                      <a:pt x="245" y="356"/>
                      <a:pt x="556" y="11"/>
                    </a:cubicBezTo>
                    <a:lnTo>
                      <a:pt x="546"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18"/>
              <p:cNvSpPr/>
              <p:nvPr/>
            </p:nvSpPr>
            <p:spPr>
              <a:xfrm>
                <a:off x="1352364" y="3529696"/>
                <a:ext cx="39632" cy="95103"/>
              </a:xfrm>
              <a:custGeom>
                <a:avLst/>
                <a:gdLst/>
                <a:ahLst/>
                <a:cxnLst/>
                <a:rect l="l" t="t" r="r" b="b"/>
                <a:pathLst>
                  <a:path w="1136" h="2726" extrusionOk="0">
                    <a:moveTo>
                      <a:pt x="1123" y="0"/>
                    </a:moveTo>
                    <a:cubicBezTo>
                      <a:pt x="957" y="190"/>
                      <a:pt x="779" y="379"/>
                      <a:pt x="612" y="568"/>
                    </a:cubicBezTo>
                    <a:cubicBezTo>
                      <a:pt x="456" y="768"/>
                      <a:pt x="300" y="969"/>
                      <a:pt x="179" y="1213"/>
                    </a:cubicBezTo>
                    <a:cubicBezTo>
                      <a:pt x="122" y="1324"/>
                      <a:pt x="78" y="1446"/>
                      <a:pt x="45" y="1580"/>
                    </a:cubicBezTo>
                    <a:cubicBezTo>
                      <a:pt x="11" y="1713"/>
                      <a:pt x="1" y="1847"/>
                      <a:pt x="23" y="1980"/>
                    </a:cubicBezTo>
                    <a:cubicBezTo>
                      <a:pt x="56" y="2247"/>
                      <a:pt x="167" y="2470"/>
                      <a:pt x="145" y="2726"/>
                    </a:cubicBezTo>
                    <a:lnTo>
                      <a:pt x="167" y="2726"/>
                    </a:lnTo>
                    <a:cubicBezTo>
                      <a:pt x="211" y="2603"/>
                      <a:pt x="223" y="2470"/>
                      <a:pt x="211" y="2336"/>
                    </a:cubicBezTo>
                    <a:cubicBezTo>
                      <a:pt x="201" y="2214"/>
                      <a:pt x="179" y="2081"/>
                      <a:pt x="179" y="1970"/>
                    </a:cubicBezTo>
                    <a:cubicBezTo>
                      <a:pt x="167" y="1725"/>
                      <a:pt x="201" y="1491"/>
                      <a:pt x="290" y="1258"/>
                    </a:cubicBezTo>
                    <a:cubicBezTo>
                      <a:pt x="389" y="1035"/>
                      <a:pt x="523" y="824"/>
                      <a:pt x="679" y="613"/>
                    </a:cubicBezTo>
                    <a:cubicBezTo>
                      <a:pt x="824" y="412"/>
                      <a:pt x="979" y="212"/>
                      <a:pt x="1135" y="12"/>
                    </a:cubicBezTo>
                    <a:lnTo>
                      <a:pt x="1123"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18"/>
              <p:cNvSpPr/>
              <p:nvPr/>
            </p:nvSpPr>
            <p:spPr>
              <a:xfrm>
                <a:off x="1362063" y="3557257"/>
                <a:ext cx="37678" cy="67542"/>
              </a:xfrm>
              <a:custGeom>
                <a:avLst/>
                <a:gdLst/>
                <a:ahLst/>
                <a:cxnLst/>
                <a:rect l="l" t="t" r="r" b="b"/>
                <a:pathLst>
                  <a:path w="1080" h="1936" extrusionOk="0">
                    <a:moveTo>
                      <a:pt x="1079" y="1"/>
                    </a:moveTo>
                    <a:cubicBezTo>
                      <a:pt x="924" y="112"/>
                      <a:pt x="779" y="234"/>
                      <a:pt x="657" y="379"/>
                    </a:cubicBezTo>
                    <a:cubicBezTo>
                      <a:pt x="523" y="523"/>
                      <a:pt x="412" y="679"/>
                      <a:pt x="323" y="846"/>
                    </a:cubicBezTo>
                    <a:cubicBezTo>
                      <a:pt x="234" y="1024"/>
                      <a:pt x="167" y="1212"/>
                      <a:pt x="145" y="1390"/>
                    </a:cubicBezTo>
                    <a:cubicBezTo>
                      <a:pt x="111" y="1580"/>
                      <a:pt x="89" y="1758"/>
                      <a:pt x="0" y="1936"/>
                    </a:cubicBezTo>
                    <a:lnTo>
                      <a:pt x="12" y="1936"/>
                    </a:lnTo>
                    <a:cubicBezTo>
                      <a:pt x="145" y="1791"/>
                      <a:pt x="190" y="1591"/>
                      <a:pt x="234" y="1413"/>
                    </a:cubicBezTo>
                    <a:cubicBezTo>
                      <a:pt x="279" y="1235"/>
                      <a:pt x="312" y="1057"/>
                      <a:pt x="390" y="879"/>
                    </a:cubicBezTo>
                    <a:cubicBezTo>
                      <a:pt x="546" y="545"/>
                      <a:pt x="790" y="256"/>
                      <a:pt x="1079" y="11"/>
                    </a:cubicBezTo>
                    <a:lnTo>
                      <a:pt x="1079"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18"/>
              <p:cNvSpPr/>
              <p:nvPr/>
            </p:nvSpPr>
            <p:spPr>
              <a:xfrm>
                <a:off x="1363214" y="3565386"/>
                <a:ext cx="52436" cy="62902"/>
              </a:xfrm>
              <a:custGeom>
                <a:avLst/>
                <a:gdLst/>
                <a:ahLst/>
                <a:cxnLst/>
                <a:rect l="l" t="t" r="r" b="b"/>
                <a:pathLst>
                  <a:path w="1503" h="1803" extrusionOk="0">
                    <a:moveTo>
                      <a:pt x="1491" y="1"/>
                    </a:moveTo>
                    <a:cubicBezTo>
                      <a:pt x="1447" y="190"/>
                      <a:pt x="1346" y="357"/>
                      <a:pt x="1224" y="502"/>
                    </a:cubicBezTo>
                    <a:cubicBezTo>
                      <a:pt x="1102" y="646"/>
                      <a:pt x="957" y="769"/>
                      <a:pt x="802" y="890"/>
                    </a:cubicBezTo>
                    <a:cubicBezTo>
                      <a:pt x="657" y="1013"/>
                      <a:pt x="501" y="1135"/>
                      <a:pt x="368" y="1291"/>
                    </a:cubicBezTo>
                    <a:cubicBezTo>
                      <a:pt x="357" y="1313"/>
                      <a:pt x="345" y="1325"/>
                      <a:pt x="323" y="1347"/>
                    </a:cubicBezTo>
                    <a:cubicBezTo>
                      <a:pt x="357" y="1269"/>
                      <a:pt x="379" y="1191"/>
                      <a:pt x="401" y="1113"/>
                    </a:cubicBezTo>
                    <a:cubicBezTo>
                      <a:pt x="424" y="991"/>
                      <a:pt x="457" y="880"/>
                      <a:pt x="513" y="779"/>
                    </a:cubicBezTo>
                    <a:cubicBezTo>
                      <a:pt x="568" y="668"/>
                      <a:pt x="657" y="579"/>
                      <a:pt x="768" y="546"/>
                    </a:cubicBezTo>
                    <a:lnTo>
                      <a:pt x="768" y="535"/>
                    </a:lnTo>
                    <a:cubicBezTo>
                      <a:pt x="646" y="557"/>
                      <a:pt x="546" y="646"/>
                      <a:pt x="468" y="746"/>
                    </a:cubicBezTo>
                    <a:cubicBezTo>
                      <a:pt x="401" y="858"/>
                      <a:pt x="368" y="979"/>
                      <a:pt x="323" y="1091"/>
                    </a:cubicBezTo>
                    <a:cubicBezTo>
                      <a:pt x="290" y="1213"/>
                      <a:pt x="234" y="1313"/>
                      <a:pt x="190" y="1424"/>
                    </a:cubicBezTo>
                    <a:cubicBezTo>
                      <a:pt x="134" y="1525"/>
                      <a:pt x="68" y="1625"/>
                      <a:pt x="1" y="1736"/>
                    </a:cubicBezTo>
                    <a:lnTo>
                      <a:pt x="12" y="1736"/>
                    </a:lnTo>
                    <a:cubicBezTo>
                      <a:pt x="56" y="1703"/>
                      <a:pt x="101" y="1669"/>
                      <a:pt x="145" y="1625"/>
                    </a:cubicBezTo>
                    <a:lnTo>
                      <a:pt x="145" y="1625"/>
                    </a:lnTo>
                    <a:cubicBezTo>
                      <a:pt x="112" y="1681"/>
                      <a:pt x="90" y="1736"/>
                      <a:pt x="68" y="1792"/>
                    </a:cubicBezTo>
                    <a:lnTo>
                      <a:pt x="78" y="1802"/>
                    </a:lnTo>
                    <a:lnTo>
                      <a:pt x="479" y="1391"/>
                    </a:lnTo>
                    <a:cubicBezTo>
                      <a:pt x="612" y="1246"/>
                      <a:pt x="735" y="1113"/>
                      <a:pt x="879" y="979"/>
                    </a:cubicBezTo>
                    <a:cubicBezTo>
                      <a:pt x="1024" y="846"/>
                      <a:pt x="1168" y="702"/>
                      <a:pt x="1280" y="546"/>
                    </a:cubicBezTo>
                    <a:cubicBezTo>
                      <a:pt x="1391" y="379"/>
                      <a:pt x="1480" y="201"/>
                      <a:pt x="150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18"/>
              <p:cNvSpPr/>
              <p:nvPr/>
            </p:nvSpPr>
            <p:spPr>
              <a:xfrm>
                <a:off x="1195610" y="3459710"/>
                <a:ext cx="147469" cy="174403"/>
              </a:xfrm>
              <a:custGeom>
                <a:avLst/>
                <a:gdLst/>
                <a:ahLst/>
                <a:cxnLst/>
                <a:rect l="l" t="t" r="r" b="b"/>
                <a:pathLst>
                  <a:path w="4227" h="4999" extrusionOk="0">
                    <a:moveTo>
                      <a:pt x="1645" y="0"/>
                    </a:moveTo>
                    <a:cubicBezTo>
                      <a:pt x="1628" y="0"/>
                      <a:pt x="1609" y="2"/>
                      <a:pt x="1590" y="4"/>
                    </a:cubicBezTo>
                    <a:cubicBezTo>
                      <a:pt x="1379" y="27"/>
                      <a:pt x="1123" y="449"/>
                      <a:pt x="912" y="528"/>
                    </a:cubicBezTo>
                    <a:cubicBezTo>
                      <a:pt x="690" y="594"/>
                      <a:pt x="534" y="650"/>
                      <a:pt x="267" y="884"/>
                    </a:cubicBezTo>
                    <a:cubicBezTo>
                      <a:pt x="0" y="1128"/>
                      <a:pt x="0" y="1495"/>
                      <a:pt x="167" y="1940"/>
                    </a:cubicBezTo>
                    <a:cubicBezTo>
                      <a:pt x="345" y="2396"/>
                      <a:pt x="678" y="3052"/>
                      <a:pt x="1190" y="3642"/>
                    </a:cubicBezTo>
                    <a:cubicBezTo>
                      <a:pt x="1713" y="4231"/>
                      <a:pt x="2413" y="4609"/>
                      <a:pt x="2725" y="4710"/>
                    </a:cubicBezTo>
                    <a:cubicBezTo>
                      <a:pt x="3036" y="4821"/>
                      <a:pt x="3570" y="4999"/>
                      <a:pt x="3570" y="4999"/>
                    </a:cubicBezTo>
                    <a:lnTo>
                      <a:pt x="4227" y="4131"/>
                    </a:lnTo>
                    <a:cubicBezTo>
                      <a:pt x="4227" y="4131"/>
                      <a:pt x="3626" y="3419"/>
                      <a:pt x="3426" y="2797"/>
                    </a:cubicBezTo>
                    <a:cubicBezTo>
                      <a:pt x="3226" y="2162"/>
                      <a:pt x="3070" y="1974"/>
                      <a:pt x="3048" y="1651"/>
                    </a:cubicBezTo>
                    <a:cubicBezTo>
                      <a:pt x="3025" y="1317"/>
                      <a:pt x="3003" y="783"/>
                      <a:pt x="2892" y="661"/>
                    </a:cubicBezTo>
                    <a:cubicBezTo>
                      <a:pt x="2769" y="550"/>
                      <a:pt x="2302" y="483"/>
                      <a:pt x="2102" y="305"/>
                    </a:cubicBezTo>
                    <a:cubicBezTo>
                      <a:pt x="1919" y="152"/>
                      <a:pt x="1829" y="0"/>
                      <a:pt x="1645"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18"/>
              <p:cNvSpPr/>
              <p:nvPr/>
            </p:nvSpPr>
            <p:spPr>
              <a:xfrm>
                <a:off x="1209566" y="3545221"/>
                <a:ext cx="133514" cy="88893"/>
              </a:xfrm>
              <a:custGeom>
                <a:avLst/>
                <a:gdLst/>
                <a:ahLst/>
                <a:cxnLst/>
                <a:rect l="l" t="t" r="r" b="b"/>
                <a:pathLst>
                  <a:path w="3827" h="2548" extrusionOk="0">
                    <a:moveTo>
                      <a:pt x="1" y="0"/>
                    </a:moveTo>
                    <a:cubicBezTo>
                      <a:pt x="189" y="379"/>
                      <a:pt x="445" y="801"/>
                      <a:pt x="790" y="1191"/>
                    </a:cubicBezTo>
                    <a:cubicBezTo>
                      <a:pt x="1313" y="1780"/>
                      <a:pt x="2013" y="2158"/>
                      <a:pt x="2325" y="2259"/>
                    </a:cubicBezTo>
                    <a:cubicBezTo>
                      <a:pt x="2636" y="2370"/>
                      <a:pt x="3170" y="2548"/>
                      <a:pt x="3170" y="2548"/>
                    </a:cubicBezTo>
                    <a:lnTo>
                      <a:pt x="3827" y="1680"/>
                    </a:lnTo>
                    <a:cubicBezTo>
                      <a:pt x="3827" y="1680"/>
                      <a:pt x="3548" y="1347"/>
                      <a:pt x="3303" y="935"/>
                    </a:cubicBezTo>
                    <a:cubicBezTo>
                      <a:pt x="3226" y="935"/>
                      <a:pt x="3159" y="946"/>
                      <a:pt x="3093" y="979"/>
                    </a:cubicBezTo>
                    <a:cubicBezTo>
                      <a:pt x="3026" y="1013"/>
                      <a:pt x="2959" y="1080"/>
                      <a:pt x="2881" y="1090"/>
                    </a:cubicBezTo>
                    <a:cubicBezTo>
                      <a:pt x="2873" y="1091"/>
                      <a:pt x="2866" y="1091"/>
                      <a:pt x="2859" y="1091"/>
                    </a:cubicBezTo>
                    <a:cubicBezTo>
                      <a:pt x="2758" y="1091"/>
                      <a:pt x="2675" y="1020"/>
                      <a:pt x="2592" y="968"/>
                    </a:cubicBezTo>
                    <a:cubicBezTo>
                      <a:pt x="2486" y="916"/>
                      <a:pt x="2366" y="883"/>
                      <a:pt x="2243" y="883"/>
                    </a:cubicBezTo>
                    <a:cubicBezTo>
                      <a:pt x="2211" y="883"/>
                      <a:pt x="2179" y="886"/>
                      <a:pt x="2147" y="890"/>
                    </a:cubicBezTo>
                    <a:cubicBezTo>
                      <a:pt x="2080" y="902"/>
                      <a:pt x="2025" y="957"/>
                      <a:pt x="1980" y="1024"/>
                    </a:cubicBezTo>
                    <a:cubicBezTo>
                      <a:pt x="1980" y="1024"/>
                      <a:pt x="1980" y="1035"/>
                      <a:pt x="1969" y="1035"/>
                    </a:cubicBezTo>
                    <a:cubicBezTo>
                      <a:pt x="1940" y="1039"/>
                      <a:pt x="1911" y="1040"/>
                      <a:pt x="1882" y="1040"/>
                    </a:cubicBezTo>
                    <a:cubicBezTo>
                      <a:pt x="1363" y="1040"/>
                      <a:pt x="819" y="494"/>
                      <a:pt x="334" y="168"/>
                    </a:cubicBezTo>
                    <a:cubicBezTo>
                      <a:pt x="234" y="112"/>
                      <a:pt x="145" y="45"/>
                      <a:pt x="34" y="12"/>
                    </a:cubicBezTo>
                    <a:cubicBezTo>
                      <a:pt x="23" y="12"/>
                      <a:pt x="11" y="12"/>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18"/>
              <p:cNvSpPr/>
              <p:nvPr/>
            </p:nvSpPr>
            <p:spPr>
              <a:xfrm>
                <a:off x="1245640" y="3516508"/>
                <a:ext cx="79195" cy="109861"/>
              </a:xfrm>
              <a:custGeom>
                <a:avLst/>
                <a:gdLst/>
                <a:ahLst/>
                <a:cxnLst/>
                <a:rect l="l" t="t" r="r" b="b"/>
                <a:pathLst>
                  <a:path w="2270" h="3149" extrusionOk="0">
                    <a:moveTo>
                      <a:pt x="12" y="0"/>
                    </a:moveTo>
                    <a:lnTo>
                      <a:pt x="1" y="12"/>
                    </a:lnTo>
                    <a:cubicBezTo>
                      <a:pt x="112" y="134"/>
                      <a:pt x="178" y="289"/>
                      <a:pt x="212" y="445"/>
                    </a:cubicBezTo>
                    <a:cubicBezTo>
                      <a:pt x="257" y="601"/>
                      <a:pt x="279" y="768"/>
                      <a:pt x="324" y="935"/>
                    </a:cubicBezTo>
                    <a:cubicBezTo>
                      <a:pt x="401" y="1258"/>
                      <a:pt x="579" y="1557"/>
                      <a:pt x="779" y="1824"/>
                    </a:cubicBezTo>
                    <a:cubicBezTo>
                      <a:pt x="979" y="2091"/>
                      <a:pt x="1179" y="2358"/>
                      <a:pt x="1424" y="2592"/>
                    </a:cubicBezTo>
                    <a:cubicBezTo>
                      <a:pt x="1669" y="2815"/>
                      <a:pt x="1947" y="3026"/>
                      <a:pt x="2269" y="3148"/>
                    </a:cubicBezTo>
                    <a:lnTo>
                      <a:pt x="2269" y="3126"/>
                    </a:lnTo>
                    <a:cubicBezTo>
                      <a:pt x="2014" y="2914"/>
                      <a:pt x="1780" y="2692"/>
                      <a:pt x="1558" y="2459"/>
                    </a:cubicBezTo>
                    <a:cubicBezTo>
                      <a:pt x="1335" y="2214"/>
                      <a:pt x="1113" y="1992"/>
                      <a:pt x="902" y="1735"/>
                    </a:cubicBezTo>
                    <a:cubicBezTo>
                      <a:pt x="690" y="1480"/>
                      <a:pt x="512" y="1213"/>
                      <a:pt x="412" y="902"/>
                    </a:cubicBezTo>
                    <a:cubicBezTo>
                      <a:pt x="356" y="757"/>
                      <a:pt x="324" y="590"/>
                      <a:pt x="267" y="435"/>
                    </a:cubicBezTo>
                    <a:cubicBezTo>
                      <a:pt x="212" y="267"/>
                      <a:pt x="134" y="112"/>
                      <a:pt x="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18"/>
              <p:cNvSpPr/>
              <p:nvPr/>
            </p:nvSpPr>
            <p:spPr>
              <a:xfrm>
                <a:off x="1272818" y="3525021"/>
                <a:ext cx="59762" cy="88928"/>
              </a:xfrm>
              <a:custGeom>
                <a:avLst/>
                <a:gdLst/>
                <a:ahLst/>
                <a:cxnLst/>
                <a:rect l="l" t="t" r="r" b="b"/>
                <a:pathLst>
                  <a:path w="1713" h="2549" extrusionOk="0">
                    <a:moveTo>
                      <a:pt x="22" y="1"/>
                    </a:moveTo>
                    <a:lnTo>
                      <a:pt x="0" y="13"/>
                    </a:lnTo>
                    <a:cubicBezTo>
                      <a:pt x="89" y="257"/>
                      <a:pt x="167" y="502"/>
                      <a:pt x="267" y="747"/>
                    </a:cubicBezTo>
                    <a:cubicBezTo>
                      <a:pt x="356" y="991"/>
                      <a:pt x="467" y="1224"/>
                      <a:pt x="590" y="1458"/>
                    </a:cubicBezTo>
                    <a:cubicBezTo>
                      <a:pt x="723" y="1692"/>
                      <a:pt x="857" y="1914"/>
                      <a:pt x="1046" y="2104"/>
                    </a:cubicBezTo>
                    <a:cubicBezTo>
                      <a:pt x="1235" y="2292"/>
                      <a:pt x="1458" y="2448"/>
                      <a:pt x="1702" y="2548"/>
                    </a:cubicBezTo>
                    <a:lnTo>
                      <a:pt x="1713" y="2526"/>
                    </a:lnTo>
                    <a:cubicBezTo>
                      <a:pt x="1502" y="2370"/>
                      <a:pt x="1324" y="2193"/>
                      <a:pt x="1157" y="2003"/>
                    </a:cubicBezTo>
                    <a:cubicBezTo>
                      <a:pt x="1001" y="1803"/>
                      <a:pt x="835" y="1614"/>
                      <a:pt x="701" y="1392"/>
                    </a:cubicBezTo>
                    <a:cubicBezTo>
                      <a:pt x="556" y="1180"/>
                      <a:pt x="445" y="947"/>
                      <a:pt x="334" y="713"/>
                    </a:cubicBezTo>
                    <a:cubicBezTo>
                      <a:pt x="223" y="480"/>
                      <a:pt x="123" y="246"/>
                      <a:pt x="2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18"/>
              <p:cNvSpPr/>
              <p:nvPr/>
            </p:nvSpPr>
            <p:spPr>
              <a:xfrm>
                <a:off x="1285204" y="3519613"/>
                <a:ext cx="52052" cy="87358"/>
              </a:xfrm>
              <a:custGeom>
                <a:avLst/>
                <a:gdLst/>
                <a:ahLst/>
                <a:cxnLst/>
                <a:rect l="l" t="t" r="r" b="b"/>
                <a:pathLst>
                  <a:path w="1492" h="2504" extrusionOk="0">
                    <a:moveTo>
                      <a:pt x="1" y="0"/>
                    </a:moveTo>
                    <a:cubicBezTo>
                      <a:pt x="112" y="223"/>
                      <a:pt x="191" y="457"/>
                      <a:pt x="268" y="690"/>
                    </a:cubicBezTo>
                    <a:cubicBezTo>
                      <a:pt x="346" y="924"/>
                      <a:pt x="424" y="1146"/>
                      <a:pt x="546" y="1369"/>
                    </a:cubicBezTo>
                    <a:cubicBezTo>
                      <a:pt x="658" y="1591"/>
                      <a:pt x="780" y="1814"/>
                      <a:pt x="935" y="2002"/>
                    </a:cubicBezTo>
                    <a:cubicBezTo>
                      <a:pt x="1103" y="2192"/>
                      <a:pt x="1280" y="2358"/>
                      <a:pt x="1481" y="2503"/>
                    </a:cubicBezTo>
                    <a:lnTo>
                      <a:pt x="1491" y="2492"/>
                    </a:lnTo>
                    <a:cubicBezTo>
                      <a:pt x="1336" y="2303"/>
                      <a:pt x="1180" y="2114"/>
                      <a:pt x="1036" y="1925"/>
                    </a:cubicBezTo>
                    <a:cubicBezTo>
                      <a:pt x="891" y="1725"/>
                      <a:pt x="747" y="1535"/>
                      <a:pt x="624" y="1324"/>
                    </a:cubicBezTo>
                    <a:cubicBezTo>
                      <a:pt x="513" y="1113"/>
                      <a:pt x="413" y="890"/>
                      <a:pt x="324" y="668"/>
                    </a:cubicBezTo>
                    <a:cubicBezTo>
                      <a:pt x="235" y="434"/>
                      <a:pt x="146" y="212"/>
                      <a:pt x="1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18"/>
              <p:cNvSpPr/>
              <p:nvPr/>
            </p:nvSpPr>
            <p:spPr>
              <a:xfrm>
                <a:off x="1240616" y="3557257"/>
                <a:ext cx="79543" cy="71031"/>
              </a:xfrm>
              <a:custGeom>
                <a:avLst/>
                <a:gdLst/>
                <a:ahLst/>
                <a:cxnLst/>
                <a:rect l="l" t="t" r="r" b="b"/>
                <a:pathLst>
                  <a:path w="2280" h="2036" extrusionOk="0">
                    <a:moveTo>
                      <a:pt x="11" y="1"/>
                    </a:moveTo>
                    <a:lnTo>
                      <a:pt x="0" y="11"/>
                    </a:lnTo>
                    <a:cubicBezTo>
                      <a:pt x="134" y="234"/>
                      <a:pt x="278" y="456"/>
                      <a:pt x="423" y="668"/>
                    </a:cubicBezTo>
                    <a:cubicBezTo>
                      <a:pt x="567" y="879"/>
                      <a:pt x="734" y="1091"/>
                      <a:pt x="912" y="1279"/>
                    </a:cubicBezTo>
                    <a:cubicBezTo>
                      <a:pt x="1090" y="1479"/>
                      <a:pt x="1291" y="1657"/>
                      <a:pt x="1524" y="1791"/>
                    </a:cubicBezTo>
                    <a:cubicBezTo>
                      <a:pt x="1758" y="1924"/>
                      <a:pt x="2013" y="2013"/>
                      <a:pt x="2269" y="2035"/>
                    </a:cubicBezTo>
                    <a:lnTo>
                      <a:pt x="2280" y="2025"/>
                    </a:lnTo>
                    <a:cubicBezTo>
                      <a:pt x="2025" y="1936"/>
                      <a:pt x="1802" y="1825"/>
                      <a:pt x="1590" y="1680"/>
                    </a:cubicBezTo>
                    <a:cubicBezTo>
                      <a:pt x="1380" y="1546"/>
                      <a:pt x="1168" y="1390"/>
                      <a:pt x="979" y="1212"/>
                    </a:cubicBezTo>
                    <a:cubicBezTo>
                      <a:pt x="801" y="1035"/>
                      <a:pt x="634" y="834"/>
                      <a:pt x="468" y="634"/>
                    </a:cubicBezTo>
                    <a:cubicBezTo>
                      <a:pt x="312" y="423"/>
                      <a:pt x="167" y="211"/>
                      <a:pt x="1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18"/>
              <p:cNvSpPr/>
              <p:nvPr/>
            </p:nvSpPr>
            <p:spPr>
              <a:xfrm>
                <a:off x="1173875" y="3552966"/>
                <a:ext cx="162994" cy="143667"/>
              </a:xfrm>
              <a:custGeom>
                <a:avLst/>
                <a:gdLst/>
                <a:ahLst/>
                <a:cxnLst/>
                <a:rect l="l" t="t" r="r" b="b"/>
                <a:pathLst>
                  <a:path w="4672" h="4118" extrusionOk="0">
                    <a:moveTo>
                      <a:pt x="0" y="1"/>
                    </a:moveTo>
                    <a:lnTo>
                      <a:pt x="1212" y="3660"/>
                    </a:lnTo>
                    <a:cubicBezTo>
                      <a:pt x="1212" y="3660"/>
                      <a:pt x="1146" y="3960"/>
                      <a:pt x="1323" y="4061"/>
                    </a:cubicBezTo>
                    <a:cubicBezTo>
                      <a:pt x="1403" y="4103"/>
                      <a:pt x="1521" y="4118"/>
                      <a:pt x="1649" y="4118"/>
                    </a:cubicBezTo>
                    <a:cubicBezTo>
                      <a:pt x="1859" y="4118"/>
                      <a:pt x="2097" y="4077"/>
                      <a:pt x="2235" y="4049"/>
                    </a:cubicBezTo>
                    <a:cubicBezTo>
                      <a:pt x="2670" y="3983"/>
                      <a:pt x="3115" y="3838"/>
                      <a:pt x="3637" y="3649"/>
                    </a:cubicBezTo>
                    <a:cubicBezTo>
                      <a:pt x="4160" y="3460"/>
                      <a:pt x="4672" y="3127"/>
                      <a:pt x="4672" y="3127"/>
                    </a:cubicBezTo>
                    <a:lnTo>
                      <a:pt x="4182" y="2103"/>
                    </a:lnTo>
                    <a:cubicBezTo>
                      <a:pt x="4182" y="2103"/>
                      <a:pt x="2858" y="1547"/>
                      <a:pt x="2247" y="980"/>
                    </a:cubicBezTo>
                    <a:cubicBezTo>
                      <a:pt x="1646" y="423"/>
                      <a:pt x="1635" y="290"/>
                      <a:pt x="1146" y="157"/>
                    </a:cubicBezTo>
                    <a:cubicBezTo>
                      <a:pt x="656" y="23"/>
                      <a:pt x="0" y="1"/>
                      <a:pt x="0"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18"/>
              <p:cNvSpPr/>
              <p:nvPr/>
            </p:nvSpPr>
            <p:spPr>
              <a:xfrm>
                <a:off x="1252269" y="3624766"/>
                <a:ext cx="83416" cy="41830"/>
              </a:xfrm>
              <a:custGeom>
                <a:avLst/>
                <a:gdLst/>
                <a:ahLst/>
                <a:cxnLst/>
                <a:rect l="l" t="t" r="r" b="b"/>
                <a:pathLst>
                  <a:path w="2391" h="1199" extrusionOk="0">
                    <a:moveTo>
                      <a:pt x="1835" y="1"/>
                    </a:moveTo>
                    <a:cubicBezTo>
                      <a:pt x="1657" y="90"/>
                      <a:pt x="1479" y="157"/>
                      <a:pt x="1290" y="201"/>
                    </a:cubicBezTo>
                    <a:cubicBezTo>
                      <a:pt x="1068" y="256"/>
                      <a:pt x="845" y="256"/>
                      <a:pt x="623" y="301"/>
                    </a:cubicBezTo>
                    <a:cubicBezTo>
                      <a:pt x="400" y="357"/>
                      <a:pt x="178" y="456"/>
                      <a:pt x="55" y="657"/>
                    </a:cubicBezTo>
                    <a:cubicBezTo>
                      <a:pt x="22" y="701"/>
                      <a:pt x="0" y="757"/>
                      <a:pt x="11" y="812"/>
                    </a:cubicBezTo>
                    <a:cubicBezTo>
                      <a:pt x="33" y="913"/>
                      <a:pt x="144" y="968"/>
                      <a:pt x="245" y="990"/>
                    </a:cubicBezTo>
                    <a:cubicBezTo>
                      <a:pt x="344" y="1002"/>
                      <a:pt x="445" y="990"/>
                      <a:pt x="545" y="1024"/>
                    </a:cubicBezTo>
                    <a:cubicBezTo>
                      <a:pt x="634" y="1069"/>
                      <a:pt x="712" y="1146"/>
                      <a:pt x="801" y="1180"/>
                    </a:cubicBezTo>
                    <a:cubicBezTo>
                      <a:pt x="846" y="1193"/>
                      <a:pt x="899" y="1198"/>
                      <a:pt x="950" y="1198"/>
                    </a:cubicBezTo>
                    <a:cubicBezTo>
                      <a:pt x="987" y="1198"/>
                      <a:pt x="1024" y="1195"/>
                      <a:pt x="1056" y="1190"/>
                    </a:cubicBezTo>
                    <a:cubicBezTo>
                      <a:pt x="1256" y="1168"/>
                      <a:pt x="1446" y="1146"/>
                      <a:pt x="1646" y="1113"/>
                    </a:cubicBezTo>
                    <a:cubicBezTo>
                      <a:pt x="1824" y="1069"/>
                      <a:pt x="2002" y="1013"/>
                      <a:pt x="2191" y="1002"/>
                    </a:cubicBezTo>
                    <a:lnTo>
                      <a:pt x="2391" y="1002"/>
                    </a:lnTo>
                    <a:lnTo>
                      <a:pt x="1935" y="45"/>
                    </a:lnTo>
                    <a:cubicBezTo>
                      <a:pt x="1935" y="45"/>
                      <a:pt x="1901" y="34"/>
                      <a:pt x="1835"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18"/>
              <p:cNvSpPr/>
              <p:nvPr/>
            </p:nvSpPr>
            <p:spPr>
              <a:xfrm>
                <a:off x="1214241" y="3566154"/>
                <a:ext cx="116420" cy="62309"/>
              </a:xfrm>
              <a:custGeom>
                <a:avLst/>
                <a:gdLst/>
                <a:ahLst/>
                <a:cxnLst/>
                <a:rect l="l" t="t" r="r" b="b"/>
                <a:pathLst>
                  <a:path w="3337" h="1786" extrusionOk="0">
                    <a:moveTo>
                      <a:pt x="0" y="1"/>
                    </a:moveTo>
                    <a:lnTo>
                      <a:pt x="0" y="13"/>
                    </a:lnTo>
                    <a:cubicBezTo>
                      <a:pt x="311" y="112"/>
                      <a:pt x="567" y="302"/>
                      <a:pt x="812" y="524"/>
                    </a:cubicBezTo>
                    <a:cubicBezTo>
                      <a:pt x="1046" y="735"/>
                      <a:pt x="1268" y="980"/>
                      <a:pt x="1513" y="1191"/>
                    </a:cubicBezTo>
                    <a:cubicBezTo>
                      <a:pt x="1757" y="1402"/>
                      <a:pt x="2047" y="1592"/>
                      <a:pt x="2358" y="1692"/>
                    </a:cubicBezTo>
                    <a:cubicBezTo>
                      <a:pt x="2573" y="1751"/>
                      <a:pt x="2793" y="1786"/>
                      <a:pt x="3011" y="1786"/>
                    </a:cubicBezTo>
                    <a:cubicBezTo>
                      <a:pt x="3120" y="1786"/>
                      <a:pt x="3229" y="1777"/>
                      <a:pt x="3337" y="1758"/>
                    </a:cubicBezTo>
                    <a:lnTo>
                      <a:pt x="3337" y="1748"/>
                    </a:lnTo>
                    <a:cubicBezTo>
                      <a:pt x="3014" y="1748"/>
                      <a:pt x="2692" y="1703"/>
                      <a:pt x="2391" y="1603"/>
                    </a:cubicBezTo>
                    <a:cubicBezTo>
                      <a:pt x="2091" y="1491"/>
                      <a:pt x="1813" y="1336"/>
                      <a:pt x="1568" y="1135"/>
                    </a:cubicBezTo>
                    <a:cubicBezTo>
                      <a:pt x="1312" y="925"/>
                      <a:pt x="1090" y="691"/>
                      <a:pt x="845" y="490"/>
                    </a:cubicBezTo>
                    <a:cubicBezTo>
                      <a:pt x="589" y="279"/>
                      <a:pt x="311" y="90"/>
                      <a:pt x="0"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18"/>
              <p:cNvSpPr/>
              <p:nvPr/>
            </p:nvSpPr>
            <p:spPr>
              <a:xfrm>
                <a:off x="1227777" y="3607287"/>
                <a:ext cx="107558" cy="29968"/>
              </a:xfrm>
              <a:custGeom>
                <a:avLst/>
                <a:gdLst/>
                <a:ahLst/>
                <a:cxnLst/>
                <a:rect l="l" t="t" r="r" b="b"/>
                <a:pathLst>
                  <a:path w="3083" h="859" extrusionOk="0">
                    <a:moveTo>
                      <a:pt x="12" y="1"/>
                    </a:moveTo>
                    <a:lnTo>
                      <a:pt x="1" y="12"/>
                    </a:lnTo>
                    <a:cubicBezTo>
                      <a:pt x="268" y="57"/>
                      <a:pt x="513" y="168"/>
                      <a:pt x="757" y="279"/>
                    </a:cubicBezTo>
                    <a:cubicBezTo>
                      <a:pt x="1002" y="391"/>
                      <a:pt x="1236" y="524"/>
                      <a:pt x="1481" y="635"/>
                    </a:cubicBezTo>
                    <a:cubicBezTo>
                      <a:pt x="1736" y="747"/>
                      <a:pt x="1992" y="846"/>
                      <a:pt x="2270" y="858"/>
                    </a:cubicBezTo>
                    <a:cubicBezTo>
                      <a:pt x="2290" y="859"/>
                      <a:pt x="2310" y="859"/>
                      <a:pt x="2331" y="859"/>
                    </a:cubicBezTo>
                    <a:cubicBezTo>
                      <a:pt x="2597" y="859"/>
                      <a:pt x="2844" y="795"/>
                      <a:pt x="3082" y="702"/>
                    </a:cubicBezTo>
                    <a:lnTo>
                      <a:pt x="3071" y="680"/>
                    </a:lnTo>
                    <a:cubicBezTo>
                      <a:pt x="2863" y="714"/>
                      <a:pt x="2655" y="742"/>
                      <a:pt x="2452" y="742"/>
                    </a:cubicBezTo>
                    <a:cubicBezTo>
                      <a:pt x="2395" y="742"/>
                      <a:pt x="2338" y="740"/>
                      <a:pt x="2281" y="735"/>
                    </a:cubicBezTo>
                    <a:cubicBezTo>
                      <a:pt x="2025" y="702"/>
                      <a:pt x="1770" y="635"/>
                      <a:pt x="1525" y="546"/>
                    </a:cubicBezTo>
                    <a:cubicBezTo>
                      <a:pt x="1269" y="446"/>
                      <a:pt x="1036" y="324"/>
                      <a:pt x="779" y="223"/>
                    </a:cubicBezTo>
                    <a:cubicBezTo>
                      <a:pt x="535" y="124"/>
                      <a:pt x="279" y="35"/>
                      <a:pt x="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18"/>
              <p:cNvSpPr/>
              <p:nvPr/>
            </p:nvSpPr>
            <p:spPr>
              <a:xfrm>
                <a:off x="1243721" y="3638338"/>
                <a:ext cx="97022" cy="7885"/>
              </a:xfrm>
              <a:custGeom>
                <a:avLst/>
                <a:gdLst/>
                <a:ahLst/>
                <a:cxnLst/>
                <a:rect l="l" t="t" r="r" b="b"/>
                <a:pathLst>
                  <a:path w="2781" h="226" extrusionOk="0">
                    <a:moveTo>
                      <a:pt x="0" y="1"/>
                    </a:moveTo>
                    <a:lnTo>
                      <a:pt x="0" y="1"/>
                    </a:lnTo>
                    <a:cubicBezTo>
                      <a:pt x="456" y="112"/>
                      <a:pt x="912" y="190"/>
                      <a:pt x="1380" y="212"/>
                    </a:cubicBezTo>
                    <a:cubicBezTo>
                      <a:pt x="1515" y="219"/>
                      <a:pt x="1654" y="225"/>
                      <a:pt x="1793" y="225"/>
                    </a:cubicBezTo>
                    <a:cubicBezTo>
                      <a:pt x="1893" y="225"/>
                      <a:pt x="1993" y="222"/>
                      <a:pt x="2091" y="212"/>
                    </a:cubicBezTo>
                    <a:cubicBezTo>
                      <a:pt x="2314" y="190"/>
                      <a:pt x="2547" y="168"/>
                      <a:pt x="2781" y="101"/>
                    </a:cubicBezTo>
                    <a:lnTo>
                      <a:pt x="2781" y="90"/>
                    </a:lnTo>
                    <a:lnTo>
                      <a:pt x="2080" y="123"/>
                    </a:lnTo>
                    <a:cubicBezTo>
                      <a:pt x="1847" y="123"/>
                      <a:pt x="1613" y="134"/>
                      <a:pt x="1390" y="134"/>
                    </a:cubicBezTo>
                    <a:cubicBezTo>
                      <a:pt x="923" y="123"/>
                      <a:pt x="456" y="79"/>
                      <a:pt x="0"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18"/>
              <p:cNvSpPr/>
              <p:nvPr/>
            </p:nvSpPr>
            <p:spPr>
              <a:xfrm>
                <a:off x="1264655" y="3646118"/>
                <a:ext cx="77660" cy="12455"/>
              </a:xfrm>
              <a:custGeom>
                <a:avLst/>
                <a:gdLst/>
                <a:ahLst/>
                <a:cxnLst/>
                <a:rect l="l" t="t" r="r" b="b"/>
                <a:pathLst>
                  <a:path w="2226" h="357" extrusionOk="0">
                    <a:moveTo>
                      <a:pt x="2225" y="0"/>
                    </a:moveTo>
                    <a:cubicBezTo>
                      <a:pt x="2036" y="22"/>
                      <a:pt x="1847" y="67"/>
                      <a:pt x="1669" y="101"/>
                    </a:cubicBezTo>
                    <a:cubicBezTo>
                      <a:pt x="1480" y="123"/>
                      <a:pt x="1302" y="178"/>
                      <a:pt x="1124" y="212"/>
                    </a:cubicBezTo>
                    <a:cubicBezTo>
                      <a:pt x="757" y="279"/>
                      <a:pt x="379" y="301"/>
                      <a:pt x="1" y="301"/>
                    </a:cubicBezTo>
                    <a:lnTo>
                      <a:pt x="1" y="312"/>
                    </a:lnTo>
                    <a:cubicBezTo>
                      <a:pt x="214" y="343"/>
                      <a:pt x="427" y="357"/>
                      <a:pt x="639" y="357"/>
                    </a:cubicBezTo>
                    <a:cubicBezTo>
                      <a:pt x="805" y="357"/>
                      <a:pt x="970" y="349"/>
                      <a:pt x="1135" y="334"/>
                    </a:cubicBezTo>
                    <a:cubicBezTo>
                      <a:pt x="1324" y="312"/>
                      <a:pt x="1514" y="301"/>
                      <a:pt x="1702" y="245"/>
                    </a:cubicBezTo>
                    <a:cubicBezTo>
                      <a:pt x="1880" y="190"/>
                      <a:pt x="2058" y="123"/>
                      <a:pt x="2225" y="22"/>
                    </a:cubicBezTo>
                    <a:lnTo>
                      <a:pt x="2225"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18"/>
              <p:cNvSpPr/>
              <p:nvPr/>
            </p:nvSpPr>
            <p:spPr>
              <a:xfrm>
                <a:off x="1284087" y="3655782"/>
                <a:ext cx="59379" cy="10641"/>
              </a:xfrm>
              <a:custGeom>
                <a:avLst/>
                <a:gdLst/>
                <a:ahLst/>
                <a:cxnLst/>
                <a:rect l="l" t="t" r="r" b="b"/>
                <a:pathLst>
                  <a:path w="1702" h="305" extrusionOk="0">
                    <a:moveTo>
                      <a:pt x="1549" y="1"/>
                    </a:moveTo>
                    <a:cubicBezTo>
                      <a:pt x="1455" y="1"/>
                      <a:pt x="1361" y="13"/>
                      <a:pt x="1268" y="35"/>
                    </a:cubicBezTo>
                    <a:cubicBezTo>
                      <a:pt x="1123" y="57"/>
                      <a:pt x="989" y="113"/>
                      <a:pt x="845" y="157"/>
                    </a:cubicBezTo>
                    <a:cubicBezTo>
                      <a:pt x="712" y="202"/>
                      <a:pt x="578" y="246"/>
                      <a:pt x="433" y="257"/>
                    </a:cubicBezTo>
                    <a:cubicBezTo>
                      <a:pt x="385" y="264"/>
                      <a:pt x="336" y="268"/>
                      <a:pt x="288" y="268"/>
                    </a:cubicBezTo>
                    <a:cubicBezTo>
                      <a:pt x="193" y="268"/>
                      <a:pt x="99" y="254"/>
                      <a:pt x="11" y="224"/>
                    </a:cubicBezTo>
                    <a:lnTo>
                      <a:pt x="0" y="235"/>
                    </a:lnTo>
                    <a:cubicBezTo>
                      <a:pt x="111" y="281"/>
                      <a:pt x="237" y="304"/>
                      <a:pt x="359" y="304"/>
                    </a:cubicBezTo>
                    <a:cubicBezTo>
                      <a:pt x="384" y="304"/>
                      <a:pt x="409" y="303"/>
                      <a:pt x="433" y="301"/>
                    </a:cubicBezTo>
                    <a:cubicBezTo>
                      <a:pt x="578" y="301"/>
                      <a:pt x="723" y="269"/>
                      <a:pt x="868" y="235"/>
                    </a:cubicBezTo>
                    <a:cubicBezTo>
                      <a:pt x="1012" y="202"/>
                      <a:pt x="1145" y="168"/>
                      <a:pt x="1290" y="124"/>
                    </a:cubicBezTo>
                    <a:cubicBezTo>
                      <a:pt x="1424" y="79"/>
                      <a:pt x="1557" y="46"/>
                      <a:pt x="1701" y="24"/>
                    </a:cubicBezTo>
                    <a:lnTo>
                      <a:pt x="1701" y="12"/>
                    </a:lnTo>
                    <a:cubicBezTo>
                      <a:pt x="1651" y="4"/>
                      <a:pt x="1600" y="1"/>
                      <a:pt x="1549"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18"/>
              <p:cNvSpPr/>
              <p:nvPr/>
            </p:nvSpPr>
            <p:spPr>
              <a:xfrm>
                <a:off x="1152907" y="3547175"/>
                <a:ext cx="88126" cy="148656"/>
              </a:xfrm>
              <a:custGeom>
                <a:avLst/>
                <a:gdLst/>
                <a:ahLst/>
                <a:cxnLst/>
                <a:rect l="l" t="t" r="r" b="b"/>
                <a:pathLst>
                  <a:path w="2526" h="4261" extrusionOk="0">
                    <a:moveTo>
                      <a:pt x="827" y="0"/>
                    </a:moveTo>
                    <a:cubicBezTo>
                      <a:pt x="682" y="0"/>
                      <a:pt x="519" y="61"/>
                      <a:pt x="434" y="189"/>
                    </a:cubicBezTo>
                    <a:cubicBezTo>
                      <a:pt x="256" y="456"/>
                      <a:pt x="1" y="779"/>
                      <a:pt x="68" y="1001"/>
                    </a:cubicBezTo>
                    <a:cubicBezTo>
                      <a:pt x="134" y="1246"/>
                      <a:pt x="323" y="1235"/>
                      <a:pt x="412" y="1446"/>
                    </a:cubicBezTo>
                    <a:cubicBezTo>
                      <a:pt x="501" y="1669"/>
                      <a:pt x="379" y="1847"/>
                      <a:pt x="401" y="2213"/>
                    </a:cubicBezTo>
                    <a:cubicBezTo>
                      <a:pt x="434" y="2569"/>
                      <a:pt x="935" y="3426"/>
                      <a:pt x="1091" y="3548"/>
                    </a:cubicBezTo>
                    <a:cubicBezTo>
                      <a:pt x="1246" y="3659"/>
                      <a:pt x="1736" y="4149"/>
                      <a:pt x="1924" y="4227"/>
                    </a:cubicBezTo>
                    <a:cubicBezTo>
                      <a:pt x="1978" y="4249"/>
                      <a:pt x="2045" y="4260"/>
                      <a:pt x="2113" y="4260"/>
                    </a:cubicBezTo>
                    <a:cubicBezTo>
                      <a:pt x="2285" y="4260"/>
                      <a:pt x="2468" y="4189"/>
                      <a:pt x="2492" y="4037"/>
                    </a:cubicBezTo>
                    <a:cubicBezTo>
                      <a:pt x="2525" y="3826"/>
                      <a:pt x="2414" y="3960"/>
                      <a:pt x="2347" y="3782"/>
                    </a:cubicBezTo>
                    <a:cubicBezTo>
                      <a:pt x="2280" y="3615"/>
                      <a:pt x="2169" y="3382"/>
                      <a:pt x="2047" y="3170"/>
                    </a:cubicBezTo>
                    <a:cubicBezTo>
                      <a:pt x="1936" y="2970"/>
                      <a:pt x="2181" y="2870"/>
                      <a:pt x="2169" y="2680"/>
                    </a:cubicBezTo>
                    <a:cubicBezTo>
                      <a:pt x="2147" y="2492"/>
                      <a:pt x="1813" y="2292"/>
                      <a:pt x="1724" y="2080"/>
                    </a:cubicBezTo>
                    <a:cubicBezTo>
                      <a:pt x="1625" y="1869"/>
                      <a:pt x="1724" y="1791"/>
                      <a:pt x="1724" y="1346"/>
                    </a:cubicBezTo>
                    <a:cubicBezTo>
                      <a:pt x="1724" y="890"/>
                      <a:pt x="1591" y="979"/>
                      <a:pt x="1368" y="734"/>
                    </a:cubicBezTo>
                    <a:cubicBezTo>
                      <a:pt x="1146" y="500"/>
                      <a:pt x="1190" y="290"/>
                      <a:pt x="1101" y="122"/>
                    </a:cubicBezTo>
                    <a:cubicBezTo>
                      <a:pt x="1056" y="42"/>
                      <a:pt x="947" y="0"/>
                      <a:pt x="827"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18"/>
              <p:cNvSpPr/>
              <p:nvPr/>
            </p:nvSpPr>
            <p:spPr>
              <a:xfrm>
                <a:off x="1159501" y="3574178"/>
                <a:ext cx="46226" cy="109617"/>
              </a:xfrm>
              <a:custGeom>
                <a:avLst/>
                <a:gdLst/>
                <a:ahLst/>
                <a:cxnLst/>
                <a:rect l="l" t="t" r="r" b="b"/>
                <a:pathLst>
                  <a:path w="1325" h="3142" extrusionOk="0">
                    <a:moveTo>
                      <a:pt x="819" y="0"/>
                    </a:moveTo>
                    <a:cubicBezTo>
                      <a:pt x="795" y="0"/>
                      <a:pt x="770" y="11"/>
                      <a:pt x="746" y="27"/>
                    </a:cubicBezTo>
                    <a:cubicBezTo>
                      <a:pt x="623" y="82"/>
                      <a:pt x="501" y="138"/>
                      <a:pt x="368" y="205"/>
                    </a:cubicBezTo>
                    <a:cubicBezTo>
                      <a:pt x="245" y="260"/>
                      <a:pt x="123" y="327"/>
                      <a:pt x="12" y="416"/>
                    </a:cubicBezTo>
                    <a:cubicBezTo>
                      <a:pt x="12" y="416"/>
                      <a:pt x="12" y="428"/>
                      <a:pt x="0" y="428"/>
                    </a:cubicBezTo>
                    <a:cubicBezTo>
                      <a:pt x="79" y="494"/>
                      <a:pt x="168" y="550"/>
                      <a:pt x="223" y="672"/>
                    </a:cubicBezTo>
                    <a:cubicBezTo>
                      <a:pt x="312" y="895"/>
                      <a:pt x="190" y="1073"/>
                      <a:pt x="212" y="1439"/>
                    </a:cubicBezTo>
                    <a:cubicBezTo>
                      <a:pt x="245" y="1795"/>
                      <a:pt x="746" y="2652"/>
                      <a:pt x="902" y="2774"/>
                    </a:cubicBezTo>
                    <a:cubicBezTo>
                      <a:pt x="979" y="2830"/>
                      <a:pt x="1146" y="2986"/>
                      <a:pt x="1324" y="3141"/>
                    </a:cubicBezTo>
                    <a:cubicBezTo>
                      <a:pt x="1268" y="2907"/>
                      <a:pt x="1113" y="2707"/>
                      <a:pt x="979" y="2507"/>
                    </a:cubicBezTo>
                    <a:cubicBezTo>
                      <a:pt x="879" y="2385"/>
                      <a:pt x="791" y="2262"/>
                      <a:pt x="734" y="2118"/>
                    </a:cubicBezTo>
                    <a:cubicBezTo>
                      <a:pt x="679" y="1973"/>
                      <a:pt x="645" y="1817"/>
                      <a:pt x="679" y="1662"/>
                    </a:cubicBezTo>
                    <a:cubicBezTo>
                      <a:pt x="702" y="1573"/>
                      <a:pt x="734" y="1484"/>
                      <a:pt x="734" y="1384"/>
                    </a:cubicBezTo>
                    <a:cubicBezTo>
                      <a:pt x="724" y="1295"/>
                      <a:pt x="679" y="1217"/>
                      <a:pt x="668" y="1128"/>
                    </a:cubicBezTo>
                    <a:cubicBezTo>
                      <a:pt x="645" y="994"/>
                      <a:pt x="734" y="861"/>
                      <a:pt x="801" y="739"/>
                    </a:cubicBezTo>
                    <a:cubicBezTo>
                      <a:pt x="890" y="550"/>
                      <a:pt x="924" y="339"/>
                      <a:pt x="902" y="127"/>
                    </a:cubicBezTo>
                    <a:cubicBezTo>
                      <a:pt x="902" y="82"/>
                      <a:pt x="890" y="16"/>
                      <a:pt x="846" y="5"/>
                    </a:cubicBezTo>
                    <a:cubicBezTo>
                      <a:pt x="837" y="2"/>
                      <a:pt x="828" y="0"/>
                      <a:pt x="81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18"/>
              <p:cNvSpPr/>
              <p:nvPr/>
            </p:nvSpPr>
            <p:spPr>
              <a:xfrm>
                <a:off x="1303834" y="3594030"/>
                <a:ext cx="99778" cy="94161"/>
              </a:xfrm>
              <a:custGeom>
                <a:avLst/>
                <a:gdLst/>
                <a:ahLst/>
                <a:cxnLst/>
                <a:rect l="l" t="t" r="r" b="b"/>
                <a:pathLst>
                  <a:path w="2860" h="2699" extrusionOk="0">
                    <a:moveTo>
                      <a:pt x="1189" y="0"/>
                    </a:moveTo>
                    <a:cubicBezTo>
                      <a:pt x="974" y="0"/>
                      <a:pt x="767" y="44"/>
                      <a:pt x="646" y="148"/>
                    </a:cubicBezTo>
                    <a:cubicBezTo>
                      <a:pt x="512" y="259"/>
                      <a:pt x="423" y="392"/>
                      <a:pt x="368" y="492"/>
                    </a:cubicBezTo>
                    <a:cubicBezTo>
                      <a:pt x="353" y="530"/>
                      <a:pt x="312" y="553"/>
                      <a:pt x="274" y="553"/>
                    </a:cubicBezTo>
                    <a:cubicBezTo>
                      <a:pt x="255" y="553"/>
                      <a:pt x="238" y="548"/>
                      <a:pt x="223" y="537"/>
                    </a:cubicBezTo>
                    <a:cubicBezTo>
                      <a:pt x="201" y="526"/>
                      <a:pt x="179" y="514"/>
                      <a:pt x="157" y="514"/>
                    </a:cubicBezTo>
                    <a:cubicBezTo>
                      <a:pt x="90" y="526"/>
                      <a:pt x="146" y="603"/>
                      <a:pt x="90" y="659"/>
                    </a:cubicBezTo>
                    <a:cubicBezTo>
                      <a:pt x="23" y="726"/>
                      <a:pt x="23" y="726"/>
                      <a:pt x="12" y="804"/>
                    </a:cubicBezTo>
                    <a:cubicBezTo>
                      <a:pt x="1" y="882"/>
                      <a:pt x="45" y="926"/>
                      <a:pt x="68" y="993"/>
                    </a:cubicBezTo>
                    <a:cubicBezTo>
                      <a:pt x="90" y="1070"/>
                      <a:pt x="57" y="1104"/>
                      <a:pt x="68" y="1182"/>
                    </a:cubicBezTo>
                    <a:cubicBezTo>
                      <a:pt x="79" y="1260"/>
                      <a:pt x="223" y="1349"/>
                      <a:pt x="312" y="1393"/>
                    </a:cubicBezTo>
                    <a:cubicBezTo>
                      <a:pt x="401" y="1438"/>
                      <a:pt x="346" y="1571"/>
                      <a:pt x="368" y="1627"/>
                    </a:cubicBezTo>
                    <a:cubicBezTo>
                      <a:pt x="391" y="1683"/>
                      <a:pt x="535" y="1683"/>
                      <a:pt x="579" y="1693"/>
                    </a:cubicBezTo>
                    <a:cubicBezTo>
                      <a:pt x="624" y="1716"/>
                      <a:pt x="591" y="1905"/>
                      <a:pt x="624" y="1938"/>
                    </a:cubicBezTo>
                    <a:cubicBezTo>
                      <a:pt x="657" y="1972"/>
                      <a:pt x="657" y="2049"/>
                      <a:pt x="690" y="2105"/>
                    </a:cubicBezTo>
                    <a:cubicBezTo>
                      <a:pt x="701" y="2127"/>
                      <a:pt x="726" y="2130"/>
                      <a:pt x="754" y="2130"/>
                    </a:cubicBezTo>
                    <a:cubicBezTo>
                      <a:pt x="765" y="2130"/>
                      <a:pt x="776" y="2130"/>
                      <a:pt x="788" y="2130"/>
                    </a:cubicBezTo>
                    <a:cubicBezTo>
                      <a:pt x="808" y="2130"/>
                      <a:pt x="828" y="2131"/>
                      <a:pt x="846" y="2138"/>
                    </a:cubicBezTo>
                    <a:cubicBezTo>
                      <a:pt x="913" y="2172"/>
                      <a:pt x="880" y="2361"/>
                      <a:pt x="935" y="2439"/>
                    </a:cubicBezTo>
                    <a:cubicBezTo>
                      <a:pt x="955" y="2469"/>
                      <a:pt x="985" y="2477"/>
                      <a:pt x="1020" y="2477"/>
                    </a:cubicBezTo>
                    <a:cubicBezTo>
                      <a:pt x="1054" y="2477"/>
                      <a:pt x="1093" y="2470"/>
                      <a:pt x="1134" y="2470"/>
                    </a:cubicBezTo>
                    <a:cubicBezTo>
                      <a:pt x="1146" y="2470"/>
                      <a:pt x="1157" y="2471"/>
                      <a:pt x="1169" y="2472"/>
                    </a:cubicBezTo>
                    <a:cubicBezTo>
                      <a:pt x="1269" y="2494"/>
                      <a:pt x="1313" y="2661"/>
                      <a:pt x="1392" y="2694"/>
                    </a:cubicBezTo>
                    <a:cubicBezTo>
                      <a:pt x="1403" y="2697"/>
                      <a:pt x="1413" y="2698"/>
                      <a:pt x="1423" y="2698"/>
                    </a:cubicBezTo>
                    <a:cubicBezTo>
                      <a:pt x="1472" y="2698"/>
                      <a:pt x="1496" y="2664"/>
                      <a:pt x="1557" y="2664"/>
                    </a:cubicBezTo>
                    <a:cubicBezTo>
                      <a:pt x="1573" y="2664"/>
                      <a:pt x="1592" y="2666"/>
                      <a:pt x="1614" y="2672"/>
                    </a:cubicBezTo>
                    <a:cubicBezTo>
                      <a:pt x="1651" y="2683"/>
                      <a:pt x="1714" y="2687"/>
                      <a:pt x="1782" y="2687"/>
                    </a:cubicBezTo>
                    <a:cubicBezTo>
                      <a:pt x="1917" y="2687"/>
                      <a:pt x="2070" y="2672"/>
                      <a:pt x="2070" y="2672"/>
                    </a:cubicBezTo>
                    <a:cubicBezTo>
                      <a:pt x="2070" y="2672"/>
                      <a:pt x="2136" y="2650"/>
                      <a:pt x="2248" y="2617"/>
                    </a:cubicBezTo>
                    <a:cubicBezTo>
                      <a:pt x="2370" y="2583"/>
                      <a:pt x="2359" y="2439"/>
                      <a:pt x="2359" y="2439"/>
                    </a:cubicBezTo>
                    <a:cubicBezTo>
                      <a:pt x="2359" y="2439"/>
                      <a:pt x="2571" y="2372"/>
                      <a:pt x="2670" y="2205"/>
                    </a:cubicBezTo>
                    <a:cubicBezTo>
                      <a:pt x="2726" y="2116"/>
                      <a:pt x="2715" y="2027"/>
                      <a:pt x="2692" y="1972"/>
                    </a:cubicBezTo>
                    <a:cubicBezTo>
                      <a:pt x="2670" y="1927"/>
                      <a:pt x="2670" y="1883"/>
                      <a:pt x="2692" y="1838"/>
                    </a:cubicBezTo>
                    <a:cubicBezTo>
                      <a:pt x="2715" y="1794"/>
                      <a:pt x="2748" y="1705"/>
                      <a:pt x="2793" y="1594"/>
                    </a:cubicBezTo>
                    <a:cubicBezTo>
                      <a:pt x="2860" y="1382"/>
                      <a:pt x="2759" y="1093"/>
                      <a:pt x="2593" y="826"/>
                    </a:cubicBezTo>
                    <a:cubicBezTo>
                      <a:pt x="2425" y="548"/>
                      <a:pt x="2070" y="237"/>
                      <a:pt x="1747" y="103"/>
                    </a:cubicBezTo>
                    <a:cubicBezTo>
                      <a:pt x="1597" y="39"/>
                      <a:pt x="1389" y="0"/>
                      <a:pt x="1189"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18"/>
              <p:cNvSpPr/>
              <p:nvPr/>
            </p:nvSpPr>
            <p:spPr>
              <a:xfrm>
                <a:off x="1303834" y="3603415"/>
                <a:ext cx="96290" cy="84777"/>
              </a:xfrm>
              <a:custGeom>
                <a:avLst/>
                <a:gdLst/>
                <a:ahLst/>
                <a:cxnLst/>
                <a:rect l="l" t="t" r="r" b="b"/>
                <a:pathLst>
                  <a:path w="2760" h="2430" extrusionOk="0">
                    <a:moveTo>
                      <a:pt x="524" y="1"/>
                    </a:moveTo>
                    <a:cubicBezTo>
                      <a:pt x="457" y="79"/>
                      <a:pt x="401" y="156"/>
                      <a:pt x="368" y="223"/>
                    </a:cubicBezTo>
                    <a:cubicBezTo>
                      <a:pt x="353" y="261"/>
                      <a:pt x="312" y="284"/>
                      <a:pt x="274" y="284"/>
                    </a:cubicBezTo>
                    <a:cubicBezTo>
                      <a:pt x="255" y="284"/>
                      <a:pt x="238" y="279"/>
                      <a:pt x="223" y="268"/>
                    </a:cubicBezTo>
                    <a:cubicBezTo>
                      <a:pt x="201" y="257"/>
                      <a:pt x="179" y="245"/>
                      <a:pt x="157" y="245"/>
                    </a:cubicBezTo>
                    <a:cubicBezTo>
                      <a:pt x="90" y="257"/>
                      <a:pt x="146" y="334"/>
                      <a:pt x="90" y="390"/>
                    </a:cubicBezTo>
                    <a:cubicBezTo>
                      <a:pt x="23" y="457"/>
                      <a:pt x="23" y="457"/>
                      <a:pt x="12" y="535"/>
                    </a:cubicBezTo>
                    <a:cubicBezTo>
                      <a:pt x="1" y="613"/>
                      <a:pt x="45" y="657"/>
                      <a:pt x="68" y="724"/>
                    </a:cubicBezTo>
                    <a:cubicBezTo>
                      <a:pt x="90" y="801"/>
                      <a:pt x="57" y="835"/>
                      <a:pt x="68" y="913"/>
                    </a:cubicBezTo>
                    <a:cubicBezTo>
                      <a:pt x="79" y="991"/>
                      <a:pt x="223" y="1080"/>
                      <a:pt x="312" y="1124"/>
                    </a:cubicBezTo>
                    <a:cubicBezTo>
                      <a:pt x="401" y="1169"/>
                      <a:pt x="346" y="1302"/>
                      <a:pt x="368" y="1358"/>
                    </a:cubicBezTo>
                    <a:cubicBezTo>
                      <a:pt x="391" y="1414"/>
                      <a:pt x="535" y="1414"/>
                      <a:pt x="579" y="1424"/>
                    </a:cubicBezTo>
                    <a:cubicBezTo>
                      <a:pt x="624" y="1447"/>
                      <a:pt x="591" y="1636"/>
                      <a:pt x="624" y="1669"/>
                    </a:cubicBezTo>
                    <a:cubicBezTo>
                      <a:pt x="657" y="1703"/>
                      <a:pt x="657" y="1780"/>
                      <a:pt x="690" y="1836"/>
                    </a:cubicBezTo>
                    <a:cubicBezTo>
                      <a:pt x="701" y="1858"/>
                      <a:pt x="726" y="1861"/>
                      <a:pt x="754" y="1861"/>
                    </a:cubicBezTo>
                    <a:cubicBezTo>
                      <a:pt x="765" y="1861"/>
                      <a:pt x="776" y="1861"/>
                      <a:pt x="788" y="1861"/>
                    </a:cubicBezTo>
                    <a:cubicBezTo>
                      <a:pt x="808" y="1861"/>
                      <a:pt x="828" y="1862"/>
                      <a:pt x="846" y="1869"/>
                    </a:cubicBezTo>
                    <a:cubicBezTo>
                      <a:pt x="913" y="1903"/>
                      <a:pt x="880" y="2092"/>
                      <a:pt x="935" y="2170"/>
                    </a:cubicBezTo>
                    <a:cubicBezTo>
                      <a:pt x="955" y="2200"/>
                      <a:pt x="985" y="2208"/>
                      <a:pt x="1020" y="2208"/>
                    </a:cubicBezTo>
                    <a:cubicBezTo>
                      <a:pt x="1054" y="2208"/>
                      <a:pt x="1093" y="2201"/>
                      <a:pt x="1134" y="2201"/>
                    </a:cubicBezTo>
                    <a:cubicBezTo>
                      <a:pt x="1146" y="2201"/>
                      <a:pt x="1157" y="2202"/>
                      <a:pt x="1169" y="2203"/>
                    </a:cubicBezTo>
                    <a:cubicBezTo>
                      <a:pt x="1269" y="2225"/>
                      <a:pt x="1313" y="2392"/>
                      <a:pt x="1392" y="2425"/>
                    </a:cubicBezTo>
                    <a:cubicBezTo>
                      <a:pt x="1403" y="2428"/>
                      <a:pt x="1413" y="2429"/>
                      <a:pt x="1423" y="2429"/>
                    </a:cubicBezTo>
                    <a:cubicBezTo>
                      <a:pt x="1472" y="2429"/>
                      <a:pt x="1496" y="2395"/>
                      <a:pt x="1557" y="2395"/>
                    </a:cubicBezTo>
                    <a:cubicBezTo>
                      <a:pt x="1573" y="2395"/>
                      <a:pt x="1592" y="2397"/>
                      <a:pt x="1614" y="2403"/>
                    </a:cubicBezTo>
                    <a:cubicBezTo>
                      <a:pt x="1651" y="2414"/>
                      <a:pt x="1714" y="2418"/>
                      <a:pt x="1782" y="2418"/>
                    </a:cubicBezTo>
                    <a:cubicBezTo>
                      <a:pt x="1917" y="2418"/>
                      <a:pt x="2070" y="2403"/>
                      <a:pt x="2070" y="2403"/>
                    </a:cubicBezTo>
                    <a:cubicBezTo>
                      <a:pt x="2070" y="2403"/>
                      <a:pt x="2136" y="2381"/>
                      <a:pt x="2248" y="2348"/>
                    </a:cubicBezTo>
                    <a:cubicBezTo>
                      <a:pt x="2370" y="2314"/>
                      <a:pt x="2359" y="2170"/>
                      <a:pt x="2359" y="2170"/>
                    </a:cubicBezTo>
                    <a:cubicBezTo>
                      <a:pt x="2359" y="2170"/>
                      <a:pt x="2571" y="2103"/>
                      <a:pt x="2670" y="1936"/>
                    </a:cubicBezTo>
                    <a:cubicBezTo>
                      <a:pt x="2726" y="1847"/>
                      <a:pt x="2715" y="1758"/>
                      <a:pt x="2692" y="1703"/>
                    </a:cubicBezTo>
                    <a:cubicBezTo>
                      <a:pt x="2670" y="1658"/>
                      <a:pt x="2670" y="1614"/>
                      <a:pt x="2692" y="1569"/>
                    </a:cubicBezTo>
                    <a:cubicBezTo>
                      <a:pt x="2715" y="1536"/>
                      <a:pt x="2737" y="1491"/>
                      <a:pt x="2759" y="1424"/>
                    </a:cubicBezTo>
                    <a:cubicBezTo>
                      <a:pt x="2715" y="1424"/>
                      <a:pt x="2670" y="1424"/>
                      <a:pt x="2626" y="1402"/>
                    </a:cubicBezTo>
                    <a:cubicBezTo>
                      <a:pt x="2593" y="1391"/>
                      <a:pt x="2559" y="1358"/>
                      <a:pt x="2526" y="1358"/>
                    </a:cubicBezTo>
                    <a:cubicBezTo>
                      <a:pt x="2482" y="1358"/>
                      <a:pt x="2437" y="1391"/>
                      <a:pt x="2393" y="1402"/>
                    </a:cubicBezTo>
                    <a:cubicBezTo>
                      <a:pt x="2370" y="1414"/>
                      <a:pt x="2348" y="1414"/>
                      <a:pt x="2314" y="1414"/>
                    </a:cubicBezTo>
                    <a:cubicBezTo>
                      <a:pt x="2300" y="1409"/>
                      <a:pt x="2285" y="1406"/>
                      <a:pt x="2268" y="1406"/>
                    </a:cubicBezTo>
                    <a:cubicBezTo>
                      <a:pt x="2244" y="1406"/>
                      <a:pt x="2218" y="1411"/>
                      <a:pt x="2192" y="1424"/>
                    </a:cubicBezTo>
                    <a:cubicBezTo>
                      <a:pt x="2159" y="1436"/>
                      <a:pt x="2126" y="1458"/>
                      <a:pt x="2092" y="1469"/>
                    </a:cubicBezTo>
                    <a:cubicBezTo>
                      <a:pt x="2069" y="1473"/>
                      <a:pt x="2044" y="1475"/>
                      <a:pt x="2019" y="1475"/>
                    </a:cubicBezTo>
                    <a:cubicBezTo>
                      <a:pt x="1969" y="1475"/>
                      <a:pt x="1917" y="1465"/>
                      <a:pt x="1881" y="1436"/>
                    </a:cubicBezTo>
                    <a:cubicBezTo>
                      <a:pt x="1859" y="1414"/>
                      <a:pt x="1836" y="1380"/>
                      <a:pt x="1803" y="1369"/>
                    </a:cubicBezTo>
                    <a:cubicBezTo>
                      <a:pt x="1793" y="1367"/>
                      <a:pt x="1783" y="1366"/>
                      <a:pt x="1773" y="1366"/>
                    </a:cubicBezTo>
                    <a:cubicBezTo>
                      <a:pt x="1747" y="1366"/>
                      <a:pt x="1721" y="1372"/>
                      <a:pt x="1691" y="1372"/>
                    </a:cubicBezTo>
                    <a:cubicBezTo>
                      <a:pt x="1681" y="1372"/>
                      <a:pt x="1670" y="1371"/>
                      <a:pt x="1658" y="1369"/>
                    </a:cubicBezTo>
                    <a:cubicBezTo>
                      <a:pt x="1570" y="1369"/>
                      <a:pt x="1536" y="1236"/>
                      <a:pt x="1458" y="1180"/>
                    </a:cubicBezTo>
                    <a:cubicBezTo>
                      <a:pt x="1414" y="1147"/>
                      <a:pt x="1347" y="1135"/>
                      <a:pt x="1291" y="1135"/>
                    </a:cubicBezTo>
                    <a:cubicBezTo>
                      <a:pt x="1236" y="1124"/>
                      <a:pt x="1169" y="1113"/>
                      <a:pt x="1125" y="1080"/>
                    </a:cubicBezTo>
                    <a:cubicBezTo>
                      <a:pt x="1080" y="1035"/>
                      <a:pt x="1135" y="979"/>
                      <a:pt x="1125" y="924"/>
                    </a:cubicBezTo>
                    <a:cubicBezTo>
                      <a:pt x="1091" y="846"/>
                      <a:pt x="969" y="846"/>
                      <a:pt x="957" y="757"/>
                    </a:cubicBezTo>
                    <a:cubicBezTo>
                      <a:pt x="957" y="712"/>
                      <a:pt x="913" y="668"/>
                      <a:pt x="858" y="657"/>
                    </a:cubicBezTo>
                    <a:lnTo>
                      <a:pt x="657" y="601"/>
                    </a:lnTo>
                    <a:cubicBezTo>
                      <a:pt x="601" y="591"/>
                      <a:pt x="535" y="568"/>
                      <a:pt x="512" y="512"/>
                    </a:cubicBezTo>
                    <a:cubicBezTo>
                      <a:pt x="480" y="446"/>
                      <a:pt x="524" y="368"/>
                      <a:pt x="557" y="290"/>
                    </a:cubicBezTo>
                    <a:cubicBezTo>
                      <a:pt x="591" y="190"/>
                      <a:pt x="569" y="90"/>
                      <a:pt x="52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18"/>
              <p:cNvSpPr/>
              <p:nvPr/>
            </p:nvSpPr>
            <p:spPr>
              <a:xfrm>
                <a:off x="1349643" y="3606834"/>
                <a:ext cx="12455" cy="17374"/>
              </a:xfrm>
              <a:custGeom>
                <a:avLst/>
                <a:gdLst/>
                <a:ahLst/>
                <a:cxnLst/>
                <a:rect l="l" t="t" r="r" b="b"/>
                <a:pathLst>
                  <a:path w="357" h="498" extrusionOk="0">
                    <a:moveTo>
                      <a:pt x="235" y="0"/>
                    </a:moveTo>
                    <a:cubicBezTo>
                      <a:pt x="209" y="0"/>
                      <a:pt x="184" y="9"/>
                      <a:pt x="168" y="25"/>
                    </a:cubicBezTo>
                    <a:cubicBezTo>
                      <a:pt x="168" y="36"/>
                      <a:pt x="156" y="48"/>
                      <a:pt x="156" y="48"/>
                    </a:cubicBezTo>
                    <a:cubicBezTo>
                      <a:pt x="156" y="58"/>
                      <a:pt x="145" y="70"/>
                      <a:pt x="156" y="81"/>
                    </a:cubicBezTo>
                    <a:cubicBezTo>
                      <a:pt x="156" y="103"/>
                      <a:pt x="156" y="114"/>
                      <a:pt x="168" y="137"/>
                    </a:cubicBezTo>
                    <a:lnTo>
                      <a:pt x="134" y="170"/>
                    </a:lnTo>
                    <a:cubicBezTo>
                      <a:pt x="111" y="203"/>
                      <a:pt x="89" y="226"/>
                      <a:pt x="67" y="259"/>
                    </a:cubicBezTo>
                    <a:cubicBezTo>
                      <a:pt x="56" y="292"/>
                      <a:pt x="34" y="325"/>
                      <a:pt x="23" y="359"/>
                    </a:cubicBezTo>
                    <a:cubicBezTo>
                      <a:pt x="12" y="392"/>
                      <a:pt x="0" y="448"/>
                      <a:pt x="12" y="481"/>
                    </a:cubicBezTo>
                    <a:cubicBezTo>
                      <a:pt x="17" y="492"/>
                      <a:pt x="31" y="498"/>
                      <a:pt x="45" y="498"/>
                    </a:cubicBezTo>
                    <a:cubicBezTo>
                      <a:pt x="59" y="498"/>
                      <a:pt x="73" y="492"/>
                      <a:pt x="79" y="481"/>
                    </a:cubicBezTo>
                    <a:cubicBezTo>
                      <a:pt x="89" y="459"/>
                      <a:pt x="89" y="448"/>
                      <a:pt x="89" y="426"/>
                    </a:cubicBezTo>
                    <a:cubicBezTo>
                      <a:pt x="101" y="414"/>
                      <a:pt x="101" y="392"/>
                      <a:pt x="111" y="381"/>
                    </a:cubicBezTo>
                    <a:cubicBezTo>
                      <a:pt x="123" y="348"/>
                      <a:pt x="134" y="315"/>
                      <a:pt x="156" y="292"/>
                    </a:cubicBezTo>
                    <a:cubicBezTo>
                      <a:pt x="178" y="259"/>
                      <a:pt x="190" y="236"/>
                      <a:pt x="212" y="214"/>
                    </a:cubicBezTo>
                    <a:lnTo>
                      <a:pt x="245" y="181"/>
                    </a:lnTo>
                    <a:lnTo>
                      <a:pt x="245" y="192"/>
                    </a:lnTo>
                    <a:cubicBezTo>
                      <a:pt x="257" y="192"/>
                      <a:pt x="267" y="203"/>
                      <a:pt x="279" y="203"/>
                    </a:cubicBezTo>
                    <a:lnTo>
                      <a:pt x="301" y="203"/>
                    </a:lnTo>
                    <a:cubicBezTo>
                      <a:pt x="312" y="203"/>
                      <a:pt x="334" y="192"/>
                      <a:pt x="334" y="181"/>
                    </a:cubicBezTo>
                    <a:lnTo>
                      <a:pt x="356" y="159"/>
                    </a:lnTo>
                    <a:lnTo>
                      <a:pt x="356" y="137"/>
                    </a:lnTo>
                    <a:lnTo>
                      <a:pt x="356" y="92"/>
                    </a:lnTo>
                    <a:cubicBezTo>
                      <a:pt x="345" y="70"/>
                      <a:pt x="334" y="48"/>
                      <a:pt x="312" y="25"/>
                    </a:cubicBezTo>
                    <a:cubicBezTo>
                      <a:pt x="289" y="9"/>
                      <a:pt x="262" y="0"/>
                      <a:pt x="23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18"/>
              <p:cNvSpPr/>
              <p:nvPr/>
            </p:nvSpPr>
            <p:spPr>
              <a:xfrm>
                <a:off x="1374100" y="3613497"/>
                <a:ext cx="21770" cy="10676"/>
              </a:xfrm>
              <a:custGeom>
                <a:avLst/>
                <a:gdLst/>
                <a:ahLst/>
                <a:cxnLst/>
                <a:rect l="l" t="t" r="r" b="b"/>
                <a:pathLst>
                  <a:path w="624" h="306" extrusionOk="0">
                    <a:moveTo>
                      <a:pt x="490" y="1"/>
                    </a:moveTo>
                    <a:cubicBezTo>
                      <a:pt x="478" y="12"/>
                      <a:pt x="468" y="12"/>
                      <a:pt x="468" y="23"/>
                    </a:cubicBezTo>
                    <a:lnTo>
                      <a:pt x="456" y="35"/>
                    </a:lnTo>
                    <a:cubicBezTo>
                      <a:pt x="456" y="35"/>
                      <a:pt x="456" y="45"/>
                      <a:pt x="445" y="45"/>
                    </a:cubicBezTo>
                    <a:lnTo>
                      <a:pt x="445" y="57"/>
                    </a:lnTo>
                    <a:lnTo>
                      <a:pt x="445" y="68"/>
                    </a:lnTo>
                    <a:cubicBezTo>
                      <a:pt x="411" y="68"/>
                      <a:pt x="379" y="79"/>
                      <a:pt x="356" y="90"/>
                    </a:cubicBezTo>
                    <a:cubicBezTo>
                      <a:pt x="312" y="101"/>
                      <a:pt x="267" y="112"/>
                      <a:pt x="223" y="134"/>
                    </a:cubicBezTo>
                    <a:cubicBezTo>
                      <a:pt x="178" y="157"/>
                      <a:pt x="145" y="179"/>
                      <a:pt x="100" y="201"/>
                    </a:cubicBezTo>
                    <a:cubicBezTo>
                      <a:pt x="89" y="213"/>
                      <a:pt x="67" y="223"/>
                      <a:pt x="45" y="246"/>
                    </a:cubicBezTo>
                    <a:cubicBezTo>
                      <a:pt x="33" y="246"/>
                      <a:pt x="0" y="268"/>
                      <a:pt x="11" y="279"/>
                    </a:cubicBezTo>
                    <a:cubicBezTo>
                      <a:pt x="11" y="296"/>
                      <a:pt x="17" y="306"/>
                      <a:pt x="29" y="306"/>
                    </a:cubicBezTo>
                    <a:cubicBezTo>
                      <a:pt x="34" y="306"/>
                      <a:pt x="39" y="304"/>
                      <a:pt x="45" y="302"/>
                    </a:cubicBezTo>
                    <a:cubicBezTo>
                      <a:pt x="78" y="302"/>
                      <a:pt x="122" y="268"/>
                      <a:pt x="156" y="257"/>
                    </a:cubicBezTo>
                    <a:cubicBezTo>
                      <a:pt x="189" y="235"/>
                      <a:pt x="234" y="213"/>
                      <a:pt x="267" y="190"/>
                    </a:cubicBezTo>
                    <a:cubicBezTo>
                      <a:pt x="300" y="179"/>
                      <a:pt x="334" y="157"/>
                      <a:pt x="379" y="146"/>
                    </a:cubicBezTo>
                    <a:cubicBezTo>
                      <a:pt x="401" y="146"/>
                      <a:pt x="434" y="134"/>
                      <a:pt x="456" y="134"/>
                    </a:cubicBezTo>
                    <a:lnTo>
                      <a:pt x="468" y="146"/>
                    </a:lnTo>
                    <a:cubicBezTo>
                      <a:pt x="478" y="157"/>
                      <a:pt x="478" y="157"/>
                      <a:pt x="490" y="157"/>
                    </a:cubicBezTo>
                    <a:lnTo>
                      <a:pt x="500" y="157"/>
                    </a:lnTo>
                    <a:lnTo>
                      <a:pt x="512" y="168"/>
                    </a:lnTo>
                    <a:lnTo>
                      <a:pt x="523" y="168"/>
                    </a:lnTo>
                    <a:cubicBezTo>
                      <a:pt x="545" y="168"/>
                      <a:pt x="557" y="168"/>
                      <a:pt x="579" y="157"/>
                    </a:cubicBezTo>
                    <a:lnTo>
                      <a:pt x="589" y="157"/>
                    </a:lnTo>
                    <a:cubicBezTo>
                      <a:pt x="589" y="157"/>
                      <a:pt x="589" y="146"/>
                      <a:pt x="601" y="146"/>
                    </a:cubicBezTo>
                    <a:cubicBezTo>
                      <a:pt x="601" y="134"/>
                      <a:pt x="612" y="134"/>
                      <a:pt x="612" y="124"/>
                    </a:cubicBezTo>
                    <a:cubicBezTo>
                      <a:pt x="623" y="112"/>
                      <a:pt x="623" y="101"/>
                      <a:pt x="623" y="90"/>
                    </a:cubicBezTo>
                    <a:lnTo>
                      <a:pt x="612" y="79"/>
                    </a:lnTo>
                    <a:cubicBezTo>
                      <a:pt x="612" y="68"/>
                      <a:pt x="612" y="68"/>
                      <a:pt x="601" y="57"/>
                    </a:cubicBezTo>
                    <a:cubicBezTo>
                      <a:pt x="601" y="45"/>
                      <a:pt x="601" y="45"/>
                      <a:pt x="589" y="35"/>
                    </a:cubicBezTo>
                    <a:cubicBezTo>
                      <a:pt x="579" y="23"/>
                      <a:pt x="567" y="23"/>
                      <a:pt x="557" y="12"/>
                    </a:cubicBezTo>
                    <a:cubicBezTo>
                      <a:pt x="545" y="1"/>
                      <a:pt x="523" y="1"/>
                      <a:pt x="51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18"/>
              <p:cNvSpPr/>
              <p:nvPr/>
            </p:nvSpPr>
            <p:spPr>
              <a:xfrm>
                <a:off x="1380065" y="3635861"/>
                <a:ext cx="30143" cy="6803"/>
              </a:xfrm>
              <a:custGeom>
                <a:avLst/>
                <a:gdLst/>
                <a:ahLst/>
                <a:cxnLst/>
                <a:rect l="l" t="t" r="r" b="b"/>
                <a:pathLst>
                  <a:path w="864" h="195" extrusionOk="0">
                    <a:moveTo>
                      <a:pt x="741" y="0"/>
                    </a:moveTo>
                    <a:cubicBezTo>
                      <a:pt x="734" y="0"/>
                      <a:pt x="727" y="1"/>
                      <a:pt x="719" y="5"/>
                    </a:cubicBezTo>
                    <a:cubicBezTo>
                      <a:pt x="708" y="5"/>
                      <a:pt x="708" y="5"/>
                      <a:pt x="697" y="17"/>
                    </a:cubicBezTo>
                    <a:cubicBezTo>
                      <a:pt x="685" y="17"/>
                      <a:pt x="685" y="17"/>
                      <a:pt x="675" y="27"/>
                    </a:cubicBezTo>
                    <a:cubicBezTo>
                      <a:pt x="675" y="39"/>
                      <a:pt x="663" y="49"/>
                      <a:pt x="663" y="61"/>
                    </a:cubicBezTo>
                    <a:lnTo>
                      <a:pt x="663" y="83"/>
                    </a:lnTo>
                    <a:lnTo>
                      <a:pt x="663" y="94"/>
                    </a:lnTo>
                    <a:lnTo>
                      <a:pt x="641" y="94"/>
                    </a:lnTo>
                    <a:cubicBezTo>
                      <a:pt x="619" y="105"/>
                      <a:pt x="586" y="105"/>
                      <a:pt x="563" y="105"/>
                    </a:cubicBezTo>
                    <a:lnTo>
                      <a:pt x="408" y="105"/>
                    </a:lnTo>
                    <a:cubicBezTo>
                      <a:pt x="297" y="105"/>
                      <a:pt x="185" y="94"/>
                      <a:pt x="74" y="72"/>
                    </a:cubicBezTo>
                    <a:cubicBezTo>
                      <a:pt x="70" y="71"/>
                      <a:pt x="66" y="70"/>
                      <a:pt x="63" y="70"/>
                    </a:cubicBezTo>
                    <a:cubicBezTo>
                      <a:pt x="24" y="70"/>
                      <a:pt x="1" y="118"/>
                      <a:pt x="52" y="138"/>
                    </a:cubicBezTo>
                    <a:cubicBezTo>
                      <a:pt x="185" y="172"/>
                      <a:pt x="319" y="194"/>
                      <a:pt x="452" y="194"/>
                    </a:cubicBezTo>
                    <a:cubicBezTo>
                      <a:pt x="519" y="194"/>
                      <a:pt x="586" y="194"/>
                      <a:pt x="652" y="183"/>
                    </a:cubicBezTo>
                    <a:cubicBezTo>
                      <a:pt x="675" y="183"/>
                      <a:pt x="697" y="183"/>
                      <a:pt x="719" y="172"/>
                    </a:cubicBezTo>
                    <a:lnTo>
                      <a:pt x="730" y="172"/>
                    </a:lnTo>
                    <a:cubicBezTo>
                      <a:pt x="741" y="172"/>
                      <a:pt x="741" y="172"/>
                      <a:pt x="752" y="183"/>
                    </a:cubicBezTo>
                    <a:lnTo>
                      <a:pt x="797" y="183"/>
                    </a:lnTo>
                    <a:cubicBezTo>
                      <a:pt x="797" y="172"/>
                      <a:pt x="808" y="172"/>
                      <a:pt x="808" y="172"/>
                    </a:cubicBezTo>
                    <a:cubicBezTo>
                      <a:pt x="819" y="172"/>
                      <a:pt x="830" y="161"/>
                      <a:pt x="830" y="161"/>
                    </a:cubicBezTo>
                    <a:cubicBezTo>
                      <a:pt x="841" y="150"/>
                      <a:pt x="853" y="138"/>
                      <a:pt x="853" y="128"/>
                    </a:cubicBezTo>
                    <a:lnTo>
                      <a:pt x="853" y="105"/>
                    </a:lnTo>
                    <a:cubicBezTo>
                      <a:pt x="863" y="94"/>
                      <a:pt x="853" y="83"/>
                      <a:pt x="853" y="83"/>
                    </a:cubicBezTo>
                    <a:lnTo>
                      <a:pt x="853" y="72"/>
                    </a:lnTo>
                    <a:lnTo>
                      <a:pt x="841" y="61"/>
                    </a:lnTo>
                    <a:cubicBezTo>
                      <a:pt x="830" y="49"/>
                      <a:pt x="830" y="39"/>
                      <a:pt x="819" y="39"/>
                    </a:cubicBezTo>
                    <a:cubicBezTo>
                      <a:pt x="819" y="27"/>
                      <a:pt x="808" y="27"/>
                      <a:pt x="808" y="27"/>
                    </a:cubicBezTo>
                    <a:cubicBezTo>
                      <a:pt x="797" y="17"/>
                      <a:pt x="786" y="17"/>
                      <a:pt x="786" y="5"/>
                    </a:cubicBezTo>
                    <a:cubicBezTo>
                      <a:pt x="771" y="5"/>
                      <a:pt x="756" y="0"/>
                      <a:pt x="74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18"/>
              <p:cNvSpPr/>
              <p:nvPr/>
            </p:nvSpPr>
            <p:spPr>
              <a:xfrm>
                <a:off x="1362447" y="3626895"/>
                <a:ext cx="18665" cy="11757"/>
              </a:xfrm>
              <a:custGeom>
                <a:avLst/>
                <a:gdLst/>
                <a:ahLst/>
                <a:cxnLst/>
                <a:rect l="l" t="t" r="r" b="b"/>
                <a:pathLst>
                  <a:path w="535" h="337" extrusionOk="0">
                    <a:moveTo>
                      <a:pt x="429" y="1"/>
                    </a:moveTo>
                    <a:cubicBezTo>
                      <a:pt x="412" y="1"/>
                      <a:pt x="395" y="6"/>
                      <a:pt x="379" y="17"/>
                    </a:cubicBezTo>
                    <a:cubicBezTo>
                      <a:pt x="379" y="29"/>
                      <a:pt x="367" y="29"/>
                      <a:pt x="367" y="39"/>
                    </a:cubicBezTo>
                    <a:lnTo>
                      <a:pt x="367" y="62"/>
                    </a:lnTo>
                    <a:lnTo>
                      <a:pt x="357" y="62"/>
                    </a:lnTo>
                    <a:cubicBezTo>
                      <a:pt x="301" y="73"/>
                      <a:pt x="234" y="106"/>
                      <a:pt x="179" y="140"/>
                    </a:cubicBezTo>
                    <a:cubicBezTo>
                      <a:pt x="123" y="173"/>
                      <a:pt x="67" y="217"/>
                      <a:pt x="23" y="274"/>
                    </a:cubicBezTo>
                    <a:cubicBezTo>
                      <a:pt x="1" y="296"/>
                      <a:pt x="23" y="318"/>
                      <a:pt x="34" y="329"/>
                    </a:cubicBezTo>
                    <a:cubicBezTo>
                      <a:pt x="48" y="334"/>
                      <a:pt x="60" y="336"/>
                      <a:pt x="71" y="336"/>
                    </a:cubicBezTo>
                    <a:cubicBezTo>
                      <a:pt x="86" y="336"/>
                      <a:pt x="99" y="331"/>
                      <a:pt x="112" y="318"/>
                    </a:cubicBezTo>
                    <a:cubicBezTo>
                      <a:pt x="156" y="274"/>
                      <a:pt x="201" y="229"/>
                      <a:pt x="256" y="195"/>
                    </a:cubicBezTo>
                    <a:cubicBezTo>
                      <a:pt x="268" y="185"/>
                      <a:pt x="278" y="185"/>
                      <a:pt x="290" y="173"/>
                    </a:cubicBezTo>
                    <a:cubicBezTo>
                      <a:pt x="301" y="173"/>
                      <a:pt x="323" y="162"/>
                      <a:pt x="334" y="162"/>
                    </a:cubicBezTo>
                    <a:cubicBezTo>
                      <a:pt x="345" y="151"/>
                      <a:pt x="357" y="151"/>
                      <a:pt x="357" y="140"/>
                    </a:cubicBezTo>
                    <a:cubicBezTo>
                      <a:pt x="357" y="151"/>
                      <a:pt x="367" y="151"/>
                      <a:pt x="367" y="151"/>
                    </a:cubicBezTo>
                    <a:cubicBezTo>
                      <a:pt x="382" y="172"/>
                      <a:pt x="410" y="185"/>
                      <a:pt x="437" y="185"/>
                    </a:cubicBezTo>
                    <a:cubicBezTo>
                      <a:pt x="452" y="185"/>
                      <a:pt x="467" y="181"/>
                      <a:pt x="479" y="173"/>
                    </a:cubicBezTo>
                    <a:cubicBezTo>
                      <a:pt x="490" y="173"/>
                      <a:pt x="512" y="162"/>
                      <a:pt x="512" y="151"/>
                    </a:cubicBezTo>
                    <a:cubicBezTo>
                      <a:pt x="523" y="140"/>
                      <a:pt x="523" y="128"/>
                      <a:pt x="523" y="128"/>
                    </a:cubicBezTo>
                    <a:cubicBezTo>
                      <a:pt x="523" y="118"/>
                      <a:pt x="535" y="118"/>
                      <a:pt x="535" y="106"/>
                    </a:cubicBezTo>
                    <a:cubicBezTo>
                      <a:pt x="535" y="106"/>
                      <a:pt x="523" y="96"/>
                      <a:pt x="523" y="84"/>
                    </a:cubicBezTo>
                    <a:cubicBezTo>
                      <a:pt x="523" y="73"/>
                      <a:pt x="512" y="62"/>
                      <a:pt x="512" y="51"/>
                    </a:cubicBezTo>
                    <a:cubicBezTo>
                      <a:pt x="501" y="51"/>
                      <a:pt x="501" y="39"/>
                      <a:pt x="501" y="39"/>
                    </a:cubicBezTo>
                    <a:cubicBezTo>
                      <a:pt x="490" y="29"/>
                      <a:pt x="479" y="29"/>
                      <a:pt x="479" y="17"/>
                    </a:cubicBezTo>
                    <a:cubicBezTo>
                      <a:pt x="462" y="6"/>
                      <a:pt x="445" y="1"/>
                      <a:pt x="42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18"/>
              <p:cNvSpPr/>
              <p:nvPr/>
            </p:nvSpPr>
            <p:spPr>
              <a:xfrm>
                <a:off x="1338548" y="3584435"/>
                <a:ext cx="10745" cy="16746"/>
              </a:xfrm>
              <a:custGeom>
                <a:avLst/>
                <a:gdLst/>
                <a:ahLst/>
                <a:cxnLst/>
                <a:rect l="l" t="t" r="r" b="b"/>
                <a:pathLst>
                  <a:path w="308" h="480" extrusionOk="0">
                    <a:moveTo>
                      <a:pt x="174" y="0"/>
                    </a:moveTo>
                    <a:cubicBezTo>
                      <a:pt x="163" y="0"/>
                      <a:pt x="152" y="11"/>
                      <a:pt x="140" y="22"/>
                    </a:cubicBezTo>
                    <a:cubicBezTo>
                      <a:pt x="130" y="22"/>
                      <a:pt x="130" y="33"/>
                      <a:pt x="118" y="45"/>
                    </a:cubicBezTo>
                    <a:lnTo>
                      <a:pt x="118" y="78"/>
                    </a:lnTo>
                    <a:cubicBezTo>
                      <a:pt x="130" y="78"/>
                      <a:pt x="130" y="89"/>
                      <a:pt x="130" y="89"/>
                    </a:cubicBezTo>
                    <a:lnTo>
                      <a:pt x="140" y="100"/>
                    </a:lnTo>
                    <a:lnTo>
                      <a:pt x="152" y="111"/>
                    </a:lnTo>
                    <a:cubicBezTo>
                      <a:pt x="118" y="156"/>
                      <a:pt x="96" y="200"/>
                      <a:pt x="74" y="256"/>
                    </a:cubicBezTo>
                    <a:cubicBezTo>
                      <a:pt x="51" y="312"/>
                      <a:pt x="29" y="367"/>
                      <a:pt x="7" y="433"/>
                    </a:cubicBezTo>
                    <a:cubicBezTo>
                      <a:pt x="0" y="461"/>
                      <a:pt x="36" y="480"/>
                      <a:pt x="67" y="480"/>
                    </a:cubicBezTo>
                    <a:cubicBezTo>
                      <a:pt x="86" y="480"/>
                      <a:pt x="103" y="473"/>
                      <a:pt x="107" y="456"/>
                    </a:cubicBezTo>
                    <a:cubicBezTo>
                      <a:pt x="130" y="389"/>
                      <a:pt x="152" y="334"/>
                      <a:pt x="174" y="278"/>
                    </a:cubicBezTo>
                    <a:cubicBezTo>
                      <a:pt x="196" y="223"/>
                      <a:pt x="219" y="178"/>
                      <a:pt x="229" y="122"/>
                    </a:cubicBezTo>
                    <a:lnTo>
                      <a:pt x="263" y="122"/>
                    </a:lnTo>
                    <a:cubicBezTo>
                      <a:pt x="274" y="111"/>
                      <a:pt x="274" y="111"/>
                      <a:pt x="285" y="111"/>
                    </a:cubicBezTo>
                    <a:cubicBezTo>
                      <a:pt x="285" y="100"/>
                      <a:pt x="296" y="100"/>
                      <a:pt x="296" y="100"/>
                    </a:cubicBezTo>
                    <a:cubicBezTo>
                      <a:pt x="296" y="89"/>
                      <a:pt x="308" y="78"/>
                      <a:pt x="308" y="67"/>
                    </a:cubicBezTo>
                    <a:cubicBezTo>
                      <a:pt x="308" y="55"/>
                      <a:pt x="296" y="55"/>
                      <a:pt x="296" y="45"/>
                    </a:cubicBezTo>
                    <a:cubicBezTo>
                      <a:pt x="285" y="33"/>
                      <a:pt x="285" y="33"/>
                      <a:pt x="274" y="33"/>
                    </a:cubicBezTo>
                    <a:cubicBezTo>
                      <a:pt x="263" y="22"/>
                      <a:pt x="252" y="11"/>
                      <a:pt x="241" y="11"/>
                    </a:cubicBezTo>
                    <a:cubicBezTo>
                      <a:pt x="219" y="0"/>
                      <a:pt x="196" y="0"/>
                      <a:pt x="17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18"/>
              <p:cNvSpPr/>
              <p:nvPr/>
            </p:nvSpPr>
            <p:spPr>
              <a:xfrm>
                <a:off x="1339176" y="3585203"/>
                <a:ext cx="7780" cy="14129"/>
              </a:xfrm>
              <a:custGeom>
                <a:avLst/>
                <a:gdLst/>
                <a:ahLst/>
                <a:cxnLst/>
                <a:rect l="l" t="t" r="r" b="b"/>
                <a:pathLst>
                  <a:path w="223" h="405" extrusionOk="0">
                    <a:moveTo>
                      <a:pt x="122" y="0"/>
                    </a:moveTo>
                    <a:cubicBezTo>
                      <a:pt x="122" y="0"/>
                      <a:pt x="112" y="0"/>
                      <a:pt x="112" y="11"/>
                    </a:cubicBezTo>
                    <a:lnTo>
                      <a:pt x="100" y="11"/>
                    </a:lnTo>
                    <a:cubicBezTo>
                      <a:pt x="100" y="23"/>
                      <a:pt x="100" y="23"/>
                      <a:pt x="89" y="33"/>
                    </a:cubicBezTo>
                    <a:lnTo>
                      <a:pt x="89" y="45"/>
                    </a:lnTo>
                    <a:lnTo>
                      <a:pt x="89" y="56"/>
                    </a:lnTo>
                    <a:lnTo>
                      <a:pt x="89" y="67"/>
                    </a:lnTo>
                    <a:cubicBezTo>
                      <a:pt x="100" y="67"/>
                      <a:pt x="100" y="78"/>
                      <a:pt x="100" y="78"/>
                    </a:cubicBezTo>
                    <a:cubicBezTo>
                      <a:pt x="112" y="78"/>
                      <a:pt x="112" y="89"/>
                      <a:pt x="112" y="89"/>
                    </a:cubicBezTo>
                    <a:lnTo>
                      <a:pt x="122" y="89"/>
                    </a:lnTo>
                    <a:lnTo>
                      <a:pt x="56" y="223"/>
                    </a:lnTo>
                    <a:cubicBezTo>
                      <a:pt x="45" y="245"/>
                      <a:pt x="33" y="278"/>
                      <a:pt x="23" y="300"/>
                    </a:cubicBezTo>
                    <a:cubicBezTo>
                      <a:pt x="11" y="322"/>
                      <a:pt x="0" y="356"/>
                      <a:pt x="0" y="379"/>
                    </a:cubicBezTo>
                    <a:cubicBezTo>
                      <a:pt x="0" y="397"/>
                      <a:pt x="14" y="405"/>
                      <a:pt x="28" y="405"/>
                    </a:cubicBezTo>
                    <a:cubicBezTo>
                      <a:pt x="39" y="405"/>
                      <a:pt x="51" y="399"/>
                      <a:pt x="56" y="389"/>
                    </a:cubicBezTo>
                    <a:cubicBezTo>
                      <a:pt x="78" y="367"/>
                      <a:pt x="89" y="345"/>
                      <a:pt x="100" y="312"/>
                    </a:cubicBezTo>
                    <a:cubicBezTo>
                      <a:pt x="100" y="290"/>
                      <a:pt x="112" y="267"/>
                      <a:pt x="122" y="245"/>
                    </a:cubicBezTo>
                    <a:cubicBezTo>
                      <a:pt x="134" y="189"/>
                      <a:pt x="156" y="145"/>
                      <a:pt x="167" y="100"/>
                    </a:cubicBezTo>
                    <a:lnTo>
                      <a:pt x="189" y="100"/>
                    </a:lnTo>
                    <a:cubicBezTo>
                      <a:pt x="201" y="100"/>
                      <a:pt x="201" y="89"/>
                      <a:pt x="201" y="89"/>
                    </a:cubicBezTo>
                    <a:cubicBezTo>
                      <a:pt x="211" y="89"/>
                      <a:pt x="211" y="89"/>
                      <a:pt x="211" y="78"/>
                    </a:cubicBezTo>
                    <a:lnTo>
                      <a:pt x="223" y="67"/>
                    </a:lnTo>
                    <a:cubicBezTo>
                      <a:pt x="223" y="56"/>
                      <a:pt x="223" y="56"/>
                      <a:pt x="211" y="45"/>
                    </a:cubicBezTo>
                    <a:cubicBezTo>
                      <a:pt x="201" y="33"/>
                      <a:pt x="201" y="33"/>
                      <a:pt x="189" y="33"/>
                    </a:cubicBezTo>
                    <a:lnTo>
                      <a:pt x="178" y="23"/>
                    </a:lnTo>
                    <a:lnTo>
                      <a:pt x="167" y="23"/>
                    </a:lnTo>
                    <a:lnTo>
                      <a:pt x="167" y="11"/>
                    </a:lnTo>
                    <a:lnTo>
                      <a:pt x="156" y="11"/>
                    </a:lnTo>
                    <a:cubicBezTo>
                      <a:pt x="156" y="0"/>
                      <a:pt x="145" y="0"/>
                      <a:pt x="1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18"/>
              <p:cNvSpPr/>
              <p:nvPr/>
            </p:nvSpPr>
            <p:spPr>
              <a:xfrm>
                <a:off x="1349259" y="3606485"/>
                <a:ext cx="9734" cy="17165"/>
              </a:xfrm>
              <a:custGeom>
                <a:avLst/>
                <a:gdLst/>
                <a:ahLst/>
                <a:cxnLst/>
                <a:rect l="l" t="t" r="r" b="b"/>
                <a:pathLst>
                  <a:path w="279" h="492" extrusionOk="0">
                    <a:moveTo>
                      <a:pt x="217" y="0"/>
                    </a:moveTo>
                    <a:cubicBezTo>
                      <a:pt x="204" y="0"/>
                      <a:pt x="191" y="7"/>
                      <a:pt x="179" y="13"/>
                    </a:cubicBezTo>
                    <a:cubicBezTo>
                      <a:pt x="156" y="24"/>
                      <a:pt x="134" y="68"/>
                      <a:pt x="145" y="102"/>
                    </a:cubicBezTo>
                    <a:cubicBezTo>
                      <a:pt x="145" y="113"/>
                      <a:pt x="145" y="124"/>
                      <a:pt x="156" y="135"/>
                    </a:cubicBezTo>
                    <a:lnTo>
                      <a:pt x="145" y="135"/>
                    </a:lnTo>
                    <a:cubicBezTo>
                      <a:pt x="78" y="236"/>
                      <a:pt x="11" y="335"/>
                      <a:pt x="1" y="458"/>
                    </a:cubicBezTo>
                    <a:cubicBezTo>
                      <a:pt x="1" y="480"/>
                      <a:pt x="23" y="491"/>
                      <a:pt x="34" y="491"/>
                    </a:cubicBezTo>
                    <a:cubicBezTo>
                      <a:pt x="56" y="491"/>
                      <a:pt x="78" y="480"/>
                      <a:pt x="78" y="469"/>
                    </a:cubicBezTo>
                    <a:cubicBezTo>
                      <a:pt x="112" y="358"/>
                      <a:pt x="145" y="258"/>
                      <a:pt x="211" y="169"/>
                    </a:cubicBezTo>
                    <a:cubicBezTo>
                      <a:pt x="217" y="174"/>
                      <a:pt x="223" y="177"/>
                      <a:pt x="230" y="177"/>
                    </a:cubicBezTo>
                    <a:cubicBezTo>
                      <a:pt x="237" y="177"/>
                      <a:pt x="245" y="174"/>
                      <a:pt x="256" y="169"/>
                    </a:cubicBezTo>
                    <a:cubicBezTo>
                      <a:pt x="256" y="169"/>
                      <a:pt x="268" y="169"/>
                      <a:pt x="268" y="157"/>
                    </a:cubicBezTo>
                    <a:lnTo>
                      <a:pt x="278" y="147"/>
                    </a:lnTo>
                    <a:lnTo>
                      <a:pt x="278" y="135"/>
                    </a:lnTo>
                    <a:cubicBezTo>
                      <a:pt x="278" y="124"/>
                      <a:pt x="268" y="124"/>
                      <a:pt x="256" y="113"/>
                    </a:cubicBezTo>
                    <a:lnTo>
                      <a:pt x="245" y="102"/>
                    </a:lnTo>
                    <a:lnTo>
                      <a:pt x="245" y="91"/>
                    </a:lnTo>
                    <a:cubicBezTo>
                      <a:pt x="234" y="91"/>
                      <a:pt x="234" y="91"/>
                      <a:pt x="234" y="80"/>
                    </a:cubicBezTo>
                    <a:lnTo>
                      <a:pt x="234" y="68"/>
                    </a:lnTo>
                    <a:cubicBezTo>
                      <a:pt x="234" y="68"/>
                      <a:pt x="234" y="58"/>
                      <a:pt x="245" y="58"/>
                    </a:cubicBezTo>
                    <a:cubicBezTo>
                      <a:pt x="245" y="46"/>
                      <a:pt x="256" y="35"/>
                      <a:pt x="256" y="35"/>
                    </a:cubicBezTo>
                    <a:cubicBezTo>
                      <a:pt x="256" y="24"/>
                      <a:pt x="245" y="13"/>
                      <a:pt x="245" y="13"/>
                    </a:cubicBezTo>
                    <a:cubicBezTo>
                      <a:pt x="236" y="4"/>
                      <a:pt x="226" y="0"/>
                      <a:pt x="21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18"/>
              <p:cNvSpPr/>
              <p:nvPr/>
            </p:nvSpPr>
            <p:spPr>
              <a:xfrm>
                <a:off x="1372739" y="3613149"/>
                <a:ext cx="20374" cy="12594"/>
              </a:xfrm>
              <a:custGeom>
                <a:avLst/>
                <a:gdLst/>
                <a:ahLst/>
                <a:cxnLst/>
                <a:rect l="l" t="t" r="r" b="b"/>
                <a:pathLst>
                  <a:path w="584" h="361" extrusionOk="0">
                    <a:moveTo>
                      <a:pt x="539" y="0"/>
                    </a:moveTo>
                    <a:cubicBezTo>
                      <a:pt x="539" y="0"/>
                      <a:pt x="529" y="0"/>
                      <a:pt x="517" y="11"/>
                    </a:cubicBezTo>
                    <a:lnTo>
                      <a:pt x="473" y="55"/>
                    </a:lnTo>
                    <a:cubicBezTo>
                      <a:pt x="395" y="89"/>
                      <a:pt x="306" y="111"/>
                      <a:pt x="228" y="156"/>
                    </a:cubicBezTo>
                    <a:cubicBezTo>
                      <a:pt x="195" y="178"/>
                      <a:pt x="151" y="200"/>
                      <a:pt x="117" y="223"/>
                    </a:cubicBezTo>
                    <a:cubicBezTo>
                      <a:pt x="72" y="256"/>
                      <a:pt x="39" y="289"/>
                      <a:pt x="17" y="322"/>
                    </a:cubicBezTo>
                    <a:cubicBezTo>
                      <a:pt x="0" y="348"/>
                      <a:pt x="21" y="360"/>
                      <a:pt x="42" y="360"/>
                    </a:cubicBezTo>
                    <a:cubicBezTo>
                      <a:pt x="49" y="360"/>
                      <a:pt x="56" y="359"/>
                      <a:pt x="62" y="356"/>
                    </a:cubicBezTo>
                    <a:cubicBezTo>
                      <a:pt x="95" y="322"/>
                      <a:pt x="128" y="289"/>
                      <a:pt x="161" y="267"/>
                    </a:cubicBezTo>
                    <a:cubicBezTo>
                      <a:pt x="195" y="233"/>
                      <a:pt x="228" y="211"/>
                      <a:pt x="273" y="189"/>
                    </a:cubicBezTo>
                    <a:cubicBezTo>
                      <a:pt x="329" y="167"/>
                      <a:pt x="395" y="134"/>
                      <a:pt x="462" y="111"/>
                    </a:cubicBezTo>
                    <a:lnTo>
                      <a:pt x="462" y="111"/>
                    </a:lnTo>
                    <a:cubicBezTo>
                      <a:pt x="462" y="122"/>
                      <a:pt x="450" y="134"/>
                      <a:pt x="462" y="134"/>
                    </a:cubicBezTo>
                    <a:cubicBezTo>
                      <a:pt x="473" y="167"/>
                      <a:pt x="495" y="178"/>
                      <a:pt x="517" y="178"/>
                    </a:cubicBezTo>
                    <a:lnTo>
                      <a:pt x="562" y="178"/>
                    </a:lnTo>
                    <a:cubicBezTo>
                      <a:pt x="573" y="167"/>
                      <a:pt x="584" y="156"/>
                      <a:pt x="584" y="144"/>
                    </a:cubicBezTo>
                    <a:lnTo>
                      <a:pt x="584" y="122"/>
                    </a:lnTo>
                    <a:lnTo>
                      <a:pt x="562" y="100"/>
                    </a:lnTo>
                    <a:lnTo>
                      <a:pt x="562" y="89"/>
                    </a:lnTo>
                    <a:cubicBezTo>
                      <a:pt x="562" y="67"/>
                      <a:pt x="573" y="55"/>
                      <a:pt x="584" y="45"/>
                    </a:cubicBezTo>
                    <a:lnTo>
                      <a:pt x="573" y="45"/>
                    </a:lnTo>
                    <a:cubicBezTo>
                      <a:pt x="584" y="33"/>
                      <a:pt x="584" y="33"/>
                      <a:pt x="584" y="22"/>
                    </a:cubicBezTo>
                    <a:cubicBezTo>
                      <a:pt x="584" y="11"/>
                      <a:pt x="573" y="11"/>
                      <a:pt x="57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18"/>
              <p:cNvSpPr/>
              <p:nvPr/>
            </p:nvSpPr>
            <p:spPr>
              <a:xfrm>
                <a:off x="1362691" y="3627104"/>
                <a:ext cx="15316" cy="11234"/>
              </a:xfrm>
              <a:custGeom>
                <a:avLst/>
                <a:gdLst/>
                <a:ahLst/>
                <a:cxnLst/>
                <a:rect l="l" t="t" r="r" b="b"/>
                <a:pathLst>
                  <a:path w="439" h="322" extrusionOk="0">
                    <a:moveTo>
                      <a:pt x="394" y="1"/>
                    </a:moveTo>
                    <a:cubicBezTo>
                      <a:pt x="383" y="1"/>
                      <a:pt x="372" y="1"/>
                      <a:pt x="360" y="11"/>
                    </a:cubicBezTo>
                    <a:cubicBezTo>
                      <a:pt x="350" y="23"/>
                      <a:pt x="338" y="33"/>
                      <a:pt x="338" y="45"/>
                    </a:cubicBezTo>
                    <a:cubicBezTo>
                      <a:pt x="271" y="67"/>
                      <a:pt x="216" y="100"/>
                      <a:pt x="160" y="145"/>
                    </a:cubicBezTo>
                    <a:cubicBezTo>
                      <a:pt x="105" y="179"/>
                      <a:pt x="49" y="223"/>
                      <a:pt x="16" y="290"/>
                    </a:cubicBezTo>
                    <a:cubicBezTo>
                      <a:pt x="0" y="305"/>
                      <a:pt x="18" y="321"/>
                      <a:pt x="37" y="321"/>
                    </a:cubicBezTo>
                    <a:cubicBezTo>
                      <a:pt x="46" y="321"/>
                      <a:pt x="54" y="319"/>
                      <a:pt x="60" y="312"/>
                    </a:cubicBezTo>
                    <a:cubicBezTo>
                      <a:pt x="116" y="268"/>
                      <a:pt x="160" y="223"/>
                      <a:pt x="216" y="179"/>
                    </a:cubicBezTo>
                    <a:cubicBezTo>
                      <a:pt x="249" y="156"/>
                      <a:pt x="294" y="134"/>
                      <a:pt x="327" y="112"/>
                    </a:cubicBezTo>
                    <a:lnTo>
                      <a:pt x="338" y="112"/>
                    </a:lnTo>
                    <a:cubicBezTo>
                      <a:pt x="338" y="134"/>
                      <a:pt x="360" y="145"/>
                      <a:pt x="372" y="156"/>
                    </a:cubicBezTo>
                    <a:cubicBezTo>
                      <a:pt x="394" y="156"/>
                      <a:pt x="416" y="156"/>
                      <a:pt x="427" y="134"/>
                    </a:cubicBezTo>
                    <a:cubicBezTo>
                      <a:pt x="439" y="122"/>
                      <a:pt x="439" y="112"/>
                      <a:pt x="439" y="100"/>
                    </a:cubicBezTo>
                    <a:cubicBezTo>
                      <a:pt x="427" y="100"/>
                      <a:pt x="427" y="90"/>
                      <a:pt x="427" y="90"/>
                    </a:cubicBezTo>
                    <a:lnTo>
                      <a:pt x="427" y="78"/>
                    </a:lnTo>
                    <a:lnTo>
                      <a:pt x="427" y="67"/>
                    </a:lnTo>
                    <a:lnTo>
                      <a:pt x="427" y="56"/>
                    </a:lnTo>
                    <a:lnTo>
                      <a:pt x="427" y="45"/>
                    </a:lnTo>
                    <a:cubicBezTo>
                      <a:pt x="439" y="45"/>
                      <a:pt x="439" y="33"/>
                      <a:pt x="439" y="23"/>
                    </a:cubicBezTo>
                    <a:cubicBezTo>
                      <a:pt x="427" y="23"/>
                      <a:pt x="427" y="11"/>
                      <a:pt x="416" y="11"/>
                    </a:cubicBezTo>
                    <a:cubicBezTo>
                      <a:pt x="416" y="1"/>
                      <a:pt x="405" y="1"/>
                      <a:pt x="39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18"/>
              <p:cNvSpPr/>
              <p:nvPr/>
            </p:nvSpPr>
            <p:spPr>
              <a:xfrm>
                <a:off x="1380833" y="3637954"/>
                <a:ext cx="28608" cy="5652"/>
              </a:xfrm>
              <a:custGeom>
                <a:avLst/>
                <a:gdLst/>
                <a:ahLst/>
                <a:cxnLst/>
                <a:rect l="l" t="t" r="r" b="b"/>
                <a:pathLst>
                  <a:path w="820" h="162" extrusionOk="0">
                    <a:moveTo>
                      <a:pt x="653" y="1"/>
                    </a:moveTo>
                    <a:cubicBezTo>
                      <a:pt x="641" y="1"/>
                      <a:pt x="630" y="1"/>
                      <a:pt x="619" y="12"/>
                    </a:cubicBezTo>
                    <a:lnTo>
                      <a:pt x="619" y="68"/>
                    </a:lnTo>
                    <a:lnTo>
                      <a:pt x="630" y="78"/>
                    </a:lnTo>
                    <a:lnTo>
                      <a:pt x="519" y="78"/>
                    </a:lnTo>
                    <a:cubicBezTo>
                      <a:pt x="475" y="90"/>
                      <a:pt x="419" y="90"/>
                      <a:pt x="364" y="90"/>
                    </a:cubicBezTo>
                    <a:cubicBezTo>
                      <a:pt x="252" y="78"/>
                      <a:pt x="141" y="68"/>
                      <a:pt x="41" y="56"/>
                    </a:cubicBezTo>
                    <a:cubicBezTo>
                      <a:pt x="37" y="55"/>
                      <a:pt x="34" y="54"/>
                      <a:pt x="32" y="54"/>
                    </a:cubicBezTo>
                    <a:cubicBezTo>
                      <a:pt x="13" y="54"/>
                      <a:pt x="1" y="80"/>
                      <a:pt x="30" y="90"/>
                    </a:cubicBezTo>
                    <a:cubicBezTo>
                      <a:pt x="85" y="101"/>
                      <a:pt x="129" y="112"/>
                      <a:pt x="186" y="134"/>
                    </a:cubicBezTo>
                    <a:cubicBezTo>
                      <a:pt x="241" y="145"/>
                      <a:pt x="307" y="145"/>
                      <a:pt x="364" y="157"/>
                    </a:cubicBezTo>
                    <a:cubicBezTo>
                      <a:pt x="400" y="157"/>
                      <a:pt x="437" y="161"/>
                      <a:pt x="475" y="161"/>
                    </a:cubicBezTo>
                    <a:cubicBezTo>
                      <a:pt x="493" y="161"/>
                      <a:pt x="512" y="160"/>
                      <a:pt x="530" y="157"/>
                    </a:cubicBezTo>
                    <a:cubicBezTo>
                      <a:pt x="586" y="157"/>
                      <a:pt x="630" y="145"/>
                      <a:pt x="675" y="123"/>
                    </a:cubicBezTo>
                    <a:cubicBezTo>
                      <a:pt x="686" y="123"/>
                      <a:pt x="697" y="134"/>
                      <a:pt x="708" y="134"/>
                    </a:cubicBezTo>
                    <a:lnTo>
                      <a:pt x="742" y="134"/>
                    </a:lnTo>
                    <a:cubicBezTo>
                      <a:pt x="753" y="140"/>
                      <a:pt x="761" y="142"/>
                      <a:pt x="768" y="142"/>
                    </a:cubicBezTo>
                    <a:cubicBezTo>
                      <a:pt x="775" y="142"/>
                      <a:pt x="780" y="140"/>
                      <a:pt x="786" y="134"/>
                    </a:cubicBezTo>
                    <a:cubicBezTo>
                      <a:pt x="797" y="123"/>
                      <a:pt x="808" y="123"/>
                      <a:pt x="808" y="112"/>
                    </a:cubicBezTo>
                    <a:cubicBezTo>
                      <a:pt x="819" y="101"/>
                      <a:pt x="808" y="90"/>
                      <a:pt x="808" y="78"/>
                    </a:cubicBezTo>
                    <a:cubicBezTo>
                      <a:pt x="786" y="56"/>
                      <a:pt x="752" y="56"/>
                      <a:pt x="730" y="56"/>
                    </a:cubicBezTo>
                    <a:cubicBezTo>
                      <a:pt x="730" y="45"/>
                      <a:pt x="719" y="45"/>
                      <a:pt x="719" y="45"/>
                    </a:cubicBezTo>
                    <a:cubicBezTo>
                      <a:pt x="708" y="45"/>
                      <a:pt x="708" y="34"/>
                      <a:pt x="697" y="34"/>
                    </a:cubicBezTo>
                    <a:cubicBezTo>
                      <a:pt x="697" y="23"/>
                      <a:pt x="697" y="23"/>
                      <a:pt x="686" y="23"/>
                    </a:cubicBezTo>
                    <a:lnTo>
                      <a:pt x="686" y="12"/>
                    </a:lnTo>
                    <a:cubicBezTo>
                      <a:pt x="686" y="1"/>
                      <a:pt x="663" y="1"/>
                      <a:pt x="65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18"/>
              <p:cNvSpPr/>
              <p:nvPr/>
            </p:nvSpPr>
            <p:spPr>
              <a:xfrm>
                <a:off x="1336839" y="3619359"/>
                <a:ext cx="35" cy="384"/>
              </a:xfrm>
              <a:custGeom>
                <a:avLst/>
                <a:gdLst/>
                <a:ahLst/>
                <a:cxnLst/>
                <a:rect l="l" t="t" r="r" b="b"/>
                <a:pathLst>
                  <a:path w="1" h="11" extrusionOk="0">
                    <a:moveTo>
                      <a:pt x="1" y="0"/>
                    </a:moveTo>
                    <a:lnTo>
                      <a:pt x="1" y="11"/>
                    </a:lnTo>
                    <a:lnTo>
                      <a:pt x="1" y="1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18"/>
              <p:cNvSpPr/>
              <p:nvPr/>
            </p:nvSpPr>
            <p:spPr>
              <a:xfrm>
                <a:off x="1330629" y="3603903"/>
                <a:ext cx="7815" cy="19746"/>
              </a:xfrm>
              <a:custGeom>
                <a:avLst/>
                <a:gdLst/>
                <a:ahLst/>
                <a:cxnLst/>
                <a:rect l="l" t="t" r="r" b="b"/>
                <a:pathLst>
                  <a:path w="224" h="566" extrusionOk="0">
                    <a:moveTo>
                      <a:pt x="120" y="329"/>
                    </a:moveTo>
                    <a:cubicBezTo>
                      <a:pt x="118" y="331"/>
                      <a:pt x="116" y="332"/>
                      <a:pt x="112" y="332"/>
                    </a:cubicBezTo>
                    <a:cubicBezTo>
                      <a:pt x="112" y="332"/>
                      <a:pt x="116" y="332"/>
                      <a:pt x="120" y="329"/>
                    </a:cubicBezTo>
                    <a:close/>
                    <a:moveTo>
                      <a:pt x="151" y="1"/>
                    </a:moveTo>
                    <a:cubicBezTo>
                      <a:pt x="137" y="1"/>
                      <a:pt x="123" y="4"/>
                      <a:pt x="112" y="9"/>
                    </a:cubicBezTo>
                    <a:cubicBezTo>
                      <a:pt x="90" y="31"/>
                      <a:pt x="56" y="53"/>
                      <a:pt x="34" y="76"/>
                    </a:cubicBezTo>
                    <a:cubicBezTo>
                      <a:pt x="23" y="87"/>
                      <a:pt x="11" y="109"/>
                      <a:pt x="1" y="120"/>
                    </a:cubicBezTo>
                    <a:lnTo>
                      <a:pt x="1" y="154"/>
                    </a:lnTo>
                    <a:lnTo>
                      <a:pt x="1" y="176"/>
                    </a:lnTo>
                    <a:cubicBezTo>
                      <a:pt x="11" y="187"/>
                      <a:pt x="11" y="187"/>
                      <a:pt x="11" y="198"/>
                    </a:cubicBezTo>
                    <a:cubicBezTo>
                      <a:pt x="23" y="198"/>
                      <a:pt x="23" y="198"/>
                      <a:pt x="34" y="209"/>
                    </a:cubicBezTo>
                    <a:lnTo>
                      <a:pt x="23" y="221"/>
                    </a:lnTo>
                    <a:lnTo>
                      <a:pt x="23" y="231"/>
                    </a:lnTo>
                    <a:lnTo>
                      <a:pt x="34" y="243"/>
                    </a:lnTo>
                    <a:lnTo>
                      <a:pt x="34" y="254"/>
                    </a:lnTo>
                    <a:cubicBezTo>
                      <a:pt x="45" y="254"/>
                      <a:pt x="56" y="265"/>
                      <a:pt x="56" y="265"/>
                    </a:cubicBezTo>
                    <a:cubicBezTo>
                      <a:pt x="56" y="276"/>
                      <a:pt x="45" y="276"/>
                      <a:pt x="45" y="287"/>
                    </a:cubicBezTo>
                    <a:cubicBezTo>
                      <a:pt x="34" y="310"/>
                      <a:pt x="34" y="320"/>
                      <a:pt x="23" y="332"/>
                    </a:cubicBezTo>
                    <a:cubicBezTo>
                      <a:pt x="23" y="343"/>
                      <a:pt x="23" y="354"/>
                      <a:pt x="34" y="354"/>
                    </a:cubicBezTo>
                    <a:cubicBezTo>
                      <a:pt x="34" y="365"/>
                      <a:pt x="34" y="376"/>
                      <a:pt x="45" y="376"/>
                    </a:cubicBezTo>
                    <a:cubicBezTo>
                      <a:pt x="45" y="387"/>
                      <a:pt x="67" y="387"/>
                      <a:pt x="78" y="387"/>
                    </a:cubicBezTo>
                    <a:cubicBezTo>
                      <a:pt x="78" y="387"/>
                      <a:pt x="90" y="387"/>
                      <a:pt x="100" y="376"/>
                    </a:cubicBezTo>
                    <a:lnTo>
                      <a:pt x="100" y="376"/>
                    </a:lnTo>
                    <a:lnTo>
                      <a:pt x="90" y="387"/>
                    </a:lnTo>
                    <a:lnTo>
                      <a:pt x="90" y="432"/>
                    </a:lnTo>
                    <a:lnTo>
                      <a:pt x="90" y="454"/>
                    </a:lnTo>
                    <a:cubicBezTo>
                      <a:pt x="90" y="465"/>
                      <a:pt x="100" y="476"/>
                      <a:pt x="112" y="476"/>
                    </a:cubicBezTo>
                    <a:lnTo>
                      <a:pt x="123" y="488"/>
                    </a:lnTo>
                    <a:lnTo>
                      <a:pt x="123" y="498"/>
                    </a:lnTo>
                    <a:cubicBezTo>
                      <a:pt x="112" y="510"/>
                      <a:pt x="112" y="510"/>
                      <a:pt x="112" y="521"/>
                    </a:cubicBezTo>
                    <a:lnTo>
                      <a:pt x="112" y="543"/>
                    </a:lnTo>
                    <a:cubicBezTo>
                      <a:pt x="112" y="543"/>
                      <a:pt x="123" y="543"/>
                      <a:pt x="123" y="554"/>
                    </a:cubicBezTo>
                    <a:lnTo>
                      <a:pt x="134" y="554"/>
                    </a:lnTo>
                    <a:cubicBezTo>
                      <a:pt x="134" y="554"/>
                      <a:pt x="145" y="565"/>
                      <a:pt x="156" y="565"/>
                    </a:cubicBezTo>
                    <a:lnTo>
                      <a:pt x="167" y="565"/>
                    </a:lnTo>
                    <a:lnTo>
                      <a:pt x="179" y="554"/>
                    </a:lnTo>
                    <a:lnTo>
                      <a:pt x="189" y="554"/>
                    </a:lnTo>
                    <a:cubicBezTo>
                      <a:pt x="201" y="543"/>
                      <a:pt x="201" y="543"/>
                      <a:pt x="201" y="532"/>
                    </a:cubicBezTo>
                    <a:lnTo>
                      <a:pt x="212" y="532"/>
                    </a:lnTo>
                    <a:lnTo>
                      <a:pt x="212" y="521"/>
                    </a:lnTo>
                    <a:lnTo>
                      <a:pt x="212" y="498"/>
                    </a:lnTo>
                    <a:cubicBezTo>
                      <a:pt x="223" y="498"/>
                      <a:pt x="223" y="488"/>
                      <a:pt x="212" y="488"/>
                    </a:cubicBezTo>
                    <a:lnTo>
                      <a:pt x="212" y="476"/>
                    </a:lnTo>
                    <a:cubicBezTo>
                      <a:pt x="212" y="465"/>
                      <a:pt x="212" y="465"/>
                      <a:pt x="201" y="465"/>
                    </a:cubicBezTo>
                    <a:lnTo>
                      <a:pt x="189" y="454"/>
                    </a:lnTo>
                    <a:lnTo>
                      <a:pt x="179" y="454"/>
                    </a:lnTo>
                    <a:lnTo>
                      <a:pt x="179" y="421"/>
                    </a:lnTo>
                    <a:lnTo>
                      <a:pt x="179" y="399"/>
                    </a:lnTo>
                    <a:cubicBezTo>
                      <a:pt x="189" y="376"/>
                      <a:pt x="189" y="354"/>
                      <a:pt x="201" y="343"/>
                    </a:cubicBezTo>
                    <a:lnTo>
                      <a:pt x="201" y="320"/>
                    </a:lnTo>
                    <a:cubicBezTo>
                      <a:pt x="189" y="310"/>
                      <a:pt x="189" y="310"/>
                      <a:pt x="179" y="310"/>
                    </a:cubicBezTo>
                    <a:cubicBezTo>
                      <a:pt x="169" y="305"/>
                      <a:pt x="160" y="302"/>
                      <a:pt x="151" y="302"/>
                    </a:cubicBezTo>
                    <a:cubicBezTo>
                      <a:pt x="140" y="302"/>
                      <a:pt x="130" y="307"/>
                      <a:pt x="123" y="320"/>
                    </a:cubicBezTo>
                    <a:lnTo>
                      <a:pt x="123" y="320"/>
                    </a:lnTo>
                    <a:cubicBezTo>
                      <a:pt x="124" y="309"/>
                      <a:pt x="126" y="295"/>
                      <a:pt x="134" y="287"/>
                    </a:cubicBezTo>
                    <a:cubicBezTo>
                      <a:pt x="134" y="287"/>
                      <a:pt x="134" y="276"/>
                      <a:pt x="145" y="276"/>
                    </a:cubicBezTo>
                    <a:lnTo>
                      <a:pt x="145" y="265"/>
                    </a:lnTo>
                    <a:lnTo>
                      <a:pt x="156" y="265"/>
                    </a:lnTo>
                    <a:cubicBezTo>
                      <a:pt x="156" y="254"/>
                      <a:pt x="167" y="254"/>
                      <a:pt x="167" y="243"/>
                    </a:cubicBezTo>
                    <a:cubicBezTo>
                      <a:pt x="167" y="231"/>
                      <a:pt x="156" y="231"/>
                      <a:pt x="156" y="221"/>
                    </a:cubicBezTo>
                    <a:lnTo>
                      <a:pt x="123" y="221"/>
                    </a:lnTo>
                    <a:lnTo>
                      <a:pt x="123" y="209"/>
                    </a:lnTo>
                    <a:cubicBezTo>
                      <a:pt x="134" y="198"/>
                      <a:pt x="134" y="187"/>
                      <a:pt x="145" y="187"/>
                    </a:cubicBezTo>
                    <a:cubicBezTo>
                      <a:pt x="156" y="176"/>
                      <a:pt x="156" y="176"/>
                      <a:pt x="156" y="165"/>
                    </a:cubicBezTo>
                    <a:cubicBezTo>
                      <a:pt x="156" y="154"/>
                      <a:pt x="156" y="142"/>
                      <a:pt x="145" y="142"/>
                    </a:cubicBezTo>
                    <a:cubicBezTo>
                      <a:pt x="134" y="132"/>
                      <a:pt x="123" y="132"/>
                      <a:pt x="123" y="132"/>
                    </a:cubicBezTo>
                    <a:cubicBezTo>
                      <a:pt x="123" y="120"/>
                      <a:pt x="134" y="109"/>
                      <a:pt x="145" y="98"/>
                    </a:cubicBezTo>
                    <a:cubicBezTo>
                      <a:pt x="156" y="87"/>
                      <a:pt x="167" y="76"/>
                      <a:pt x="189" y="65"/>
                    </a:cubicBezTo>
                    <a:cubicBezTo>
                      <a:pt x="201" y="53"/>
                      <a:pt x="201" y="43"/>
                      <a:pt x="201" y="31"/>
                    </a:cubicBezTo>
                    <a:cubicBezTo>
                      <a:pt x="201" y="31"/>
                      <a:pt x="201" y="20"/>
                      <a:pt x="189" y="9"/>
                    </a:cubicBezTo>
                    <a:cubicBezTo>
                      <a:pt x="178" y="4"/>
                      <a:pt x="164" y="1"/>
                      <a:pt x="15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18"/>
              <p:cNvSpPr/>
              <p:nvPr/>
            </p:nvSpPr>
            <p:spPr>
              <a:xfrm>
                <a:off x="1310463" y="3614684"/>
                <a:ext cx="14792" cy="28364"/>
              </a:xfrm>
              <a:custGeom>
                <a:avLst/>
                <a:gdLst/>
                <a:ahLst/>
                <a:cxnLst/>
                <a:rect l="l" t="t" r="r" b="b"/>
                <a:pathLst>
                  <a:path w="424" h="813" extrusionOk="0">
                    <a:moveTo>
                      <a:pt x="145" y="1"/>
                    </a:moveTo>
                    <a:cubicBezTo>
                      <a:pt x="134" y="1"/>
                      <a:pt x="112" y="1"/>
                      <a:pt x="100" y="11"/>
                    </a:cubicBezTo>
                    <a:cubicBezTo>
                      <a:pt x="56" y="56"/>
                      <a:pt x="23" y="112"/>
                      <a:pt x="11" y="179"/>
                    </a:cubicBezTo>
                    <a:cubicBezTo>
                      <a:pt x="0" y="189"/>
                      <a:pt x="0" y="201"/>
                      <a:pt x="0" y="223"/>
                    </a:cubicBezTo>
                    <a:cubicBezTo>
                      <a:pt x="0" y="245"/>
                      <a:pt x="23" y="256"/>
                      <a:pt x="45" y="268"/>
                    </a:cubicBezTo>
                    <a:cubicBezTo>
                      <a:pt x="33" y="290"/>
                      <a:pt x="33" y="334"/>
                      <a:pt x="67" y="345"/>
                    </a:cubicBezTo>
                    <a:cubicBezTo>
                      <a:pt x="74" y="345"/>
                      <a:pt x="82" y="350"/>
                      <a:pt x="93" y="350"/>
                    </a:cubicBezTo>
                    <a:cubicBezTo>
                      <a:pt x="98" y="350"/>
                      <a:pt x="104" y="349"/>
                      <a:pt x="112" y="345"/>
                    </a:cubicBezTo>
                    <a:lnTo>
                      <a:pt x="112" y="345"/>
                    </a:lnTo>
                    <a:cubicBezTo>
                      <a:pt x="100" y="379"/>
                      <a:pt x="89" y="412"/>
                      <a:pt x="100" y="446"/>
                    </a:cubicBezTo>
                    <a:cubicBezTo>
                      <a:pt x="109" y="462"/>
                      <a:pt x="128" y="472"/>
                      <a:pt x="147" y="472"/>
                    </a:cubicBezTo>
                    <a:cubicBezTo>
                      <a:pt x="154" y="472"/>
                      <a:pt x="161" y="471"/>
                      <a:pt x="167" y="468"/>
                    </a:cubicBezTo>
                    <a:lnTo>
                      <a:pt x="167" y="512"/>
                    </a:lnTo>
                    <a:cubicBezTo>
                      <a:pt x="156" y="545"/>
                      <a:pt x="167" y="579"/>
                      <a:pt x="189" y="590"/>
                    </a:cubicBezTo>
                    <a:cubicBezTo>
                      <a:pt x="201" y="612"/>
                      <a:pt x="223" y="612"/>
                      <a:pt x="245" y="612"/>
                    </a:cubicBezTo>
                    <a:lnTo>
                      <a:pt x="245" y="668"/>
                    </a:lnTo>
                    <a:cubicBezTo>
                      <a:pt x="263" y="695"/>
                      <a:pt x="289" y="715"/>
                      <a:pt x="317" y="715"/>
                    </a:cubicBezTo>
                    <a:cubicBezTo>
                      <a:pt x="322" y="715"/>
                      <a:pt x="328" y="714"/>
                      <a:pt x="334" y="712"/>
                    </a:cubicBezTo>
                    <a:lnTo>
                      <a:pt x="334" y="735"/>
                    </a:lnTo>
                    <a:lnTo>
                      <a:pt x="334" y="768"/>
                    </a:lnTo>
                    <a:cubicBezTo>
                      <a:pt x="334" y="779"/>
                      <a:pt x="345" y="779"/>
                      <a:pt x="345" y="790"/>
                    </a:cubicBezTo>
                    <a:lnTo>
                      <a:pt x="345" y="801"/>
                    </a:lnTo>
                    <a:cubicBezTo>
                      <a:pt x="356" y="812"/>
                      <a:pt x="379" y="812"/>
                      <a:pt x="389" y="812"/>
                    </a:cubicBezTo>
                    <a:lnTo>
                      <a:pt x="401" y="812"/>
                    </a:lnTo>
                    <a:cubicBezTo>
                      <a:pt x="401" y="801"/>
                      <a:pt x="411" y="801"/>
                      <a:pt x="411" y="790"/>
                    </a:cubicBezTo>
                    <a:cubicBezTo>
                      <a:pt x="411" y="779"/>
                      <a:pt x="423" y="779"/>
                      <a:pt x="423" y="768"/>
                    </a:cubicBezTo>
                    <a:lnTo>
                      <a:pt x="423" y="735"/>
                    </a:lnTo>
                    <a:lnTo>
                      <a:pt x="423" y="690"/>
                    </a:lnTo>
                    <a:lnTo>
                      <a:pt x="423" y="679"/>
                    </a:lnTo>
                    <a:cubicBezTo>
                      <a:pt x="423" y="679"/>
                      <a:pt x="423" y="668"/>
                      <a:pt x="411" y="668"/>
                    </a:cubicBezTo>
                    <a:cubicBezTo>
                      <a:pt x="411" y="656"/>
                      <a:pt x="401" y="656"/>
                      <a:pt x="389" y="656"/>
                    </a:cubicBezTo>
                    <a:lnTo>
                      <a:pt x="356" y="656"/>
                    </a:lnTo>
                    <a:cubicBezTo>
                      <a:pt x="356" y="656"/>
                      <a:pt x="345" y="656"/>
                      <a:pt x="345" y="646"/>
                    </a:cubicBezTo>
                    <a:lnTo>
                      <a:pt x="345" y="590"/>
                    </a:lnTo>
                    <a:lnTo>
                      <a:pt x="345" y="468"/>
                    </a:lnTo>
                    <a:cubicBezTo>
                      <a:pt x="345" y="446"/>
                      <a:pt x="322" y="434"/>
                      <a:pt x="300" y="434"/>
                    </a:cubicBezTo>
                    <a:cubicBezTo>
                      <a:pt x="287" y="434"/>
                      <a:pt x="275" y="438"/>
                      <a:pt x="267" y="446"/>
                    </a:cubicBezTo>
                    <a:cubicBezTo>
                      <a:pt x="267" y="412"/>
                      <a:pt x="278" y="389"/>
                      <a:pt x="278" y="357"/>
                    </a:cubicBezTo>
                    <a:cubicBezTo>
                      <a:pt x="278" y="357"/>
                      <a:pt x="267" y="345"/>
                      <a:pt x="267" y="334"/>
                    </a:cubicBezTo>
                    <a:lnTo>
                      <a:pt x="245" y="334"/>
                    </a:lnTo>
                    <a:cubicBezTo>
                      <a:pt x="239" y="331"/>
                      <a:pt x="233" y="330"/>
                      <a:pt x="227" y="330"/>
                    </a:cubicBezTo>
                    <a:cubicBezTo>
                      <a:pt x="212" y="330"/>
                      <a:pt x="201" y="340"/>
                      <a:pt x="201" y="357"/>
                    </a:cubicBezTo>
                    <a:cubicBezTo>
                      <a:pt x="201" y="334"/>
                      <a:pt x="201" y="312"/>
                      <a:pt x="211" y="301"/>
                    </a:cubicBezTo>
                    <a:cubicBezTo>
                      <a:pt x="211" y="278"/>
                      <a:pt x="223" y="256"/>
                      <a:pt x="223" y="223"/>
                    </a:cubicBezTo>
                    <a:cubicBezTo>
                      <a:pt x="223" y="201"/>
                      <a:pt x="233" y="179"/>
                      <a:pt x="233" y="156"/>
                    </a:cubicBezTo>
                    <a:cubicBezTo>
                      <a:pt x="233" y="143"/>
                      <a:pt x="216" y="133"/>
                      <a:pt x="201" y="133"/>
                    </a:cubicBezTo>
                    <a:cubicBezTo>
                      <a:pt x="191" y="133"/>
                      <a:pt x="182" y="136"/>
                      <a:pt x="178" y="145"/>
                    </a:cubicBezTo>
                    <a:lnTo>
                      <a:pt x="167" y="145"/>
                    </a:lnTo>
                    <a:cubicBezTo>
                      <a:pt x="167" y="134"/>
                      <a:pt x="178" y="123"/>
                      <a:pt x="178" y="100"/>
                    </a:cubicBezTo>
                    <a:cubicBezTo>
                      <a:pt x="178" y="90"/>
                      <a:pt x="167" y="67"/>
                      <a:pt x="145" y="67"/>
                    </a:cubicBezTo>
                    <a:cubicBezTo>
                      <a:pt x="156" y="56"/>
                      <a:pt x="156" y="45"/>
                      <a:pt x="167" y="45"/>
                    </a:cubicBezTo>
                    <a:cubicBezTo>
                      <a:pt x="178" y="23"/>
                      <a:pt x="167" y="11"/>
                      <a:pt x="1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18"/>
              <p:cNvSpPr/>
              <p:nvPr/>
            </p:nvSpPr>
            <p:spPr>
              <a:xfrm>
                <a:off x="1324035" y="3642629"/>
                <a:ext cx="4291" cy="2721"/>
              </a:xfrm>
              <a:custGeom>
                <a:avLst/>
                <a:gdLst/>
                <a:ahLst/>
                <a:cxnLst/>
                <a:rect l="l" t="t" r="r" b="b"/>
                <a:pathLst>
                  <a:path w="123" h="78" extrusionOk="0">
                    <a:moveTo>
                      <a:pt x="45" y="0"/>
                    </a:moveTo>
                    <a:cubicBezTo>
                      <a:pt x="34" y="0"/>
                      <a:pt x="22" y="0"/>
                      <a:pt x="22" y="11"/>
                    </a:cubicBezTo>
                    <a:lnTo>
                      <a:pt x="12" y="11"/>
                    </a:lnTo>
                    <a:lnTo>
                      <a:pt x="0" y="23"/>
                    </a:lnTo>
                    <a:lnTo>
                      <a:pt x="0" y="33"/>
                    </a:lnTo>
                    <a:lnTo>
                      <a:pt x="0" y="45"/>
                    </a:lnTo>
                    <a:lnTo>
                      <a:pt x="0" y="56"/>
                    </a:lnTo>
                    <a:cubicBezTo>
                      <a:pt x="0" y="67"/>
                      <a:pt x="12" y="67"/>
                      <a:pt x="12" y="67"/>
                    </a:cubicBezTo>
                    <a:lnTo>
                      <a:pt x="12" y="78"/>
                    </a:lnTo>
                    <a:lnTo>
                      <a:pt x="89" y="78"/>
                    </a:lnTo>
                    <a:cubicBezTo>
                      <a:pt x="101" y="78"/>
                      <a:pt x="101" y="78"/>
                      <a:pt x="101" y="67"/>
                    </a:cubicBezTo>
                    <a:cubicBezTo>
                      <a:pt x="111" y="67"/>
                      <a:pt x="111" y="56"/>
                      <a:pt x="111" y="56"/>
                    </a:cubicBezTo>
                    <a:cubicBezTo>
                      <a:pt x="123" y="45"/>
                      <a:pt x="123" y="45"/>
                      <a:pt x="111" y="33"/>
                    </a:cubicBezTo>
                    <a:lnTo>
                      <a:pt x="111" y="23"/>
                    </a:lnTo>
                    <a:lnTo>
                      <a:pt x="101" y="11"/>
                    </a:lnTo>
                    <a:lnTo>
                      <a:pt x="78" y="11"/>
                    </a:lnTo>
                    <a:lnTo>
                      <a:pt x="67" y="0"/>
                    </a:lnTo>
                    <a:cubicBezTo>
                      <a:pt x="67" y="0"/>
                      <a:pt x="67" y="11"/>
                      <a:pt x="56" y="11"/>
                    </a:cubicBezTo>
                    <a:cubicBezTo>
                      <a:pt x="56" y="11"/>
                      <a:pt x="56" y="0"/>
                      <a:pt x="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18"/>
              <p:cNvSpPr/>
              <p:nvPr/>
            </p:nvSpPr>
            <p:spPr>
              <a:xfrm>
                <a:off x="1340711" y="3657387"/>
                <a:ext cx="44342" cy="16606"/>
              </a:xfrm>
              <a:custGeom>
                <a:avLst/>
                <a:gdLst/>
                <a:ahLst/>
                <a:cxnLst/>
                <a:rect l="l" t="t" r="r" b="b"/>
                <a:pathLst>
                  <a:path w="1271" h="476" extrusionOk="0">
                    <a:moveTo>
                      <a:pt x="145" y="0"/>
                    </a:moveTo>
                    <a:cubicBezTo>
                      <a:pt x="123" y="0"/>
                      <a:pt x="112" y="0"/>
                      <a:pt x="101" y="11"/>
                    </a:cubicBezTo>
                    <a:cubicBezTo>
                      <a:pt x="78" y="33"/>
                      <a:pt x="45" y="45"/>
                      <a:pt x="23" y="67"/>
                    </a:cubicBezTo>
                    <a:cubicBezTo>
                      <a:pt x="1" y="78"/>
                      <a:pt x="12" y="100"/>
                      <a:pt x="34" y="111"/>
                    </a:cubicBezTo>
                    <a:cubicBezTo>
                      <a:pt x="23" y="111"/>
                      <a:pt x="23" y="122"/>
                      <a:pt x="12" y="134"/>
                    </a:cubicBezTo>
                    <a:lnTo>
                      <a:pt x="23" y="134"/>
                    </a:lnTo>
                    <a:cubicBezTo>
                      <a:pt x="12" y="144"/>
                      <a:pt x="12" y="166"/>
                      <a:pt x="34" y="178"/>
                    </a:cubicBezTo>
                    <a:cubicBezTo>
                      <a:pt x="43" y="182"/>
                      <a:pt x="52" y="185"/>
                      <a:pt x="61" y="185"/>
                    </a:cubicBezTo>
                    <a:cubicBezTo>
                      <a:pt x="74" y="185"/>
                      <a:pt x="87" y="180"/>
                      <a:pt x="101" y="166"/>
                    </a:cubicBezTo>
                    <a:lnTo>
                      <a:pt x="112" y="156"/>
                    </a:lnTo>
                    <a:lnTo>
                      <a:pt x="134" y="156"/>
                    </a:lnTo>
                    <a:cubicBezTo>
                      <a:pt x="134" y="166"/>
                      <a:pt x="123" y="166"/>
                      <a:pt x="123" y="178"/>
                    </a:cubicBezTo>
                    <a:cubicBezTo>
                      <a:pt x="123" y="211"/>
                      <a:pt x="134" y="245"/>
                      <a:pt x="167" y="255"/>
                    </a:cubicBezTo>
                    <a:cubicBezTo>
                      <a:pt x="172" y="258"/>
                      <a:pt x="176" y="259"/>
                      <a:pt x="182" y="259"/>
                    </a:cubicBezTo>
                    <a:cubicBezTo>
                      <a:pt x="202" y="259"/>
                      <a:pt x="228" y="243"/>
                      <a:pt x="246" y="233"/>
                    </a:cubicBezTo>
                    <a:cubicBezTo>
                      <a:pt x="246" y="245"/>
                      <a:pt x="246" y="255"/>
                      <a:pt x="256" y="278"/>
                    </a:cubicBezTo>
                    <a:cubicBezTo>
                      <a:pt x="262" y="289"/>
                      <a:pt x="276" y="294"/>
                      <a:pt x="291" y="294"/>
                    </a:cubicBezTo>
                    <a:cubicBezTo>
                      <a:pt x="307" y="294"/>
                      <a:pt x="323" y="289"/>
                      <a:pt x="335" y="278"/>
                    </a:cubicBezTo>
                    <a:lnTo>
                      <a:pt x="335" y="267"/>
                    </a:lnTo>
                    <a:lnTo>
                      <a:pt x="345" y="267"/>
                    </a:lnTo>
                    <a:cubicBezTo>
                      <a:pt x="345" y="267"/>
                      <a:pt x="357" y="267"/>
                      <a:pt x="357" y="255"/>
                    </a:cubicBezTo>
                    <a:lnTo>
                      <a:pt x="367" y="267"/>
                    </a:lnTo>
                    <a:lnTo>
                      <a:pt x="379" y="267"/>
                    </a:lnTo>
                    <a:lnTo>
                      <a:pt x="379" y="278"/>
                    </a:lnTo>
                    <a:cubicBezTo>
                      <a:pt x="379" y="289"/>
                      <a:pt x="379" y="300"/>
                      <a:pt x="367" y="300"/>
                    </a:cubicBezTo>
                    <a:cubicBezTo>
                      <a:pt x="367" y="312"/>
                      <a:pt x="379" y="312"/>
                      <a:pt x="379" y="322"/>
                    </a:cubicBezTo>
                    <a:cubicBezTo>
                      <a:pt x="390" y="322"/>
                      <a:pt x="390" y="334"/>
                      <a:pt x="401" y="334"/>
                    </a:cubicBezTo>
                    <a:cubicBezTo>
                      <a:pt x="412" y="334"/>
                      <a:pt x="434" y="334"/>
                      <a:pt x="446" y="322"/>
                    </a:cubicBezTo>
                    <a:lnTo>
                      <a:pt x="446" y="312"/>
                    </a:lnTo>
                    <a:lnTo>
                      <a:pt x="456" y="312"/>
                    </a:lnTo>
                    <a:lnTo>
                      <a:pt x="456" y="322"/>
                    </a:lnTo>
                    <a:cubicBezTo>
                      <a:pt x="456" y="344"/>
                      <a:pt x="490" y="356"/>
                      <a:pt x="513" y="367"/>
                    </a:cubicBezTo>
                    <a:cubicBezTo>
                      <a:pt x="513" y="367"/>
                      <a:pt x="501" y="367"/>
                      <a:pt x="501" y="378"/>
                    </a:cubicBezTo>
                    <a:lnTo>
                      <a:pt x="501" y="401"/>
                    </a:lnTo>
                    <a:lnTo>
                      <a:pt x="501" y="411"/>
                    </a:lnTo>
                    <a:cubicBezTo>
                      <a:pt x="490" y="411"/>
                      <a:pt x="468" y="423"/>
                      <a:pt x="468" y="433"/>
                    </a:cubicBezTo>
                    <a:cubicBezTo>
                      <a:pt x="479" y="456"/>
                      <a:pt x="490" y="467"/>
                      <a:pt x="501" y="467"/>
                    </a:cubicBezTo>
                    <a:cubicBezTo>
                      <a:pt x="518" y="473"/>
                      <a:pt x="535" y="475"/>
                      <a:pt x="550" y="475"/>
                    </a:cubicBezTo>
                    <a:cubicBezTo>
                      <a:pt x="565" y="475"/>
                      <a:pt x="579" y="473"/>
                      <a:pt x="590" y="467"/>
                    </a:cubicBezTo>
                    <a:cubicBezTo>
                      <a:pt x="624" y="456"/>
                      <a:pt x="646" y="445"/>
                      <a:pt x="668" y="433"/>
                    </a:cubicBezTo>
                    <a:cubicBezTo>
                      <a:pt x="679" y="423"/>
                      <a:pt x="679" y="411"/>
                      <a:pt x="679" y="401"/>
                    </a:cubicBezTo>
                    <a:cubicBezTo>
                      <a:pt x="679" y="389"/>
                      <a:pt x="679" y="378"/>
                      <a:pt x="668" y="378"/>
                    </a:cubicBezTo>
                    <a:cubicBezTo>
                      <a:pt x="668" y="367"/>
                      <a:pt x="657" y="367"/>
                      <a:pt x="646" y="367"/>
                    </a:cubicBezTo>
                    <a:lnTo>
                      <a:pt x="679" y="334"/>
                    </a:lnTo>
                    <a:lnTo>
                      <a:pt x="690" y="334"/>
                    </a:lnTo>
                    <a:cubicBezTo>
                      <a:pt x="701" y="344"/>
                      <a:pt x="713" y="356"/>
                      <a:pt x="723" y="356"/>
                    </a:cubicBezTo>
                    <a:cubicBezTo>
                      <a:pt x="746" y="356"/>
                      <a:pt x="768" y="356"/>
                      <a:pt x="779" y="334"/>
                    </a:cubicBezTo>
                    <a:lnTo>
                      <a:pt x="779" y="344"/>
                    </a:lnTo>
                    <a:cubicBezTo>
                      <a:pt x="790" y="356"/>
                      <a:pt x="824" y="367"/>
                      <a:pt x="846" y="367"/>
                    </a:cubicBezTo>
                    <a:cubicBezTo>
                      <a:pt x="879" y="356"/>
                      <a:pt x="913" y="334"/>
                      <a:pt x="935" y="312"/>
                    </a:cubicBezTo>
                    <a:cubicBezTo>
                      <a:pt x="968" y="300"/>
                      <a:pt x="990" y="278"/>
                      <a:pt x="1013" y="255"/>
                    </a:cubicBezTo>
                    <a:cubicBezTo>
                      <a:pt x="1025" y="274"/>
                      <a:pt x="1044" y="283"/>
                      <a:pt x="1062" y="283"/>
                    </a:cubicBezTo>
                    <a:cubicBezTo>
                      <a:pt x="1077" y="283"/>
                      <a:pt x="1092" y="277"/>
                      <a:pt x="1102" y="267"/>
                    </a:cubicBezTo>
                    <a:cubicBezTo>
                      <a:pt x="1135" y="245"/>
                      <a:pt x="1158" y="223"/>
                      <a:pt x="1191" y="189"/>
                    </a:cubicBezTo>
                    <a:cubicBezTo>
                      <a:pt x="1213" y="166"/>
                      <a:pt x="1224" y="134"/>
                      <a:pt x="1247" y="100"/>
                    </a:cubicBezTo>
                    <a:cubicBezTo>
                      <a:pt x="1270" y="68"/>
                      <a:pt x="1231" y="42"/>
                      <a:pt x="1195" y="42"/>
                    </a:cubicBezTo>
                    <a:cubicBezTo>
                      <a:pt x="1181" y="42"/>
                      <a:pt x="1167" y="46"/>
                      <a:pt x="1158" y="55"/>
                    </a:cubicBezTo>
                    <a:lnTo>
                      <a:pt x="1146" y="55"/>
                    </a:lnTo>
                    <a:cubicBezTo>
                      <a:pt x="1135" y="50"/>
                      <a:pt x="1127" y="47"/>
                      <a:pt x="1118" y="47"/>
                    </a:cubicBezTo>
                    <a:cubicBezTo>
                      <a:pt x="1110" y="47"/>
                      <a:pt x="1102" y="50"/>
                      <a:pt x="1091" y="55"/>
                    </a:cubicBezTo>
                    <a:cubicBezTo>
                      <a:pt x="1079" y="67"/>
                      <a:pt x="1057" y="78"/>
                      <a:pt x="1046" y="89"/>
                    </a:cubicBezTo>
                    <a:cubicBezTo>
                      <a:pt x="1035" y="100"/>
                      <a:pt x="1024" y="100"/>
                      <a:pt x="1024" y="111"/>
                    </a:cubicBezTo>
                    <a:lnTo>
                      <a:pt x="1024" y="111"/>
                    </a:lnTo>
                    <a:cubicBezTo>
                      <a:pt x="1024" y="100"/>
                      <a:pt x="1035" y="89"/>
                      <a:pt x="1035" y="67"/>
                    </a:cubicBezTo>
                    <a:cubicBezTo>
                      <a:pt x="1042" y="45"/>
                      <a:pt x="1022" y="33"/>
                      <a:pt x="1000" y="33"/>
                    </a:cubicBezTo>
                    <a:cubicBezTo>
                      <a:pt x="988" y="33"/>
                      <a:pt x="976" y="37"/>
                      <a:pt x="968" y="45"/>
                    </a:cubicBezTo>
                    <a:cubicBezTo>
                      <a:pt x="957" y="55"/>
                      <a:pt x="935" y="67"/>
                      <a:pt x="924" y="78"/>
                    </a:cubicBezTo>
                    <a:cubicBezTo>
                      <a:pt x="901" y="89"/>
                      <a:pt x="891" y="111"/>
                      <a:pt x="879" y="122"/>
                    </a:cubicBezTo>
                    <a:lnTo>
                      <a:pt x="879" y="134"/>
                    </a:lnTo>
                    <a:cubicBezTo>
                      <a:pt x="872" y="130"/>
                      <a:pt x="866" y="128"/>
                      <a:pt x="860" y="128"/>
                    </a:cubicBezTo>
                    <a:cubicBezTo>
                      <a:pt x="850" y="128"/>
                      <a:pt x="842" y="134"/>
                      <a:pt x="835" y="134"/>
                    </a:cubicBezTo>
                    <a:cubicBezTo>
                      <a:pt x="824" y="134"/>
                      <a:pt x="812" y="122"/>
                      <a:pt x="802" y="122"/>
                    </a:cubicBezTo>
                    <a:cubicBezTo>
                      <a:pt x="790" y="122"/>
                      <a:pt x="779" y="122"/>
                      <a:pt x="757" y="134"/>
                    </a:cubicBezTo>
                    <a:cubicBezTo>
                      <a:pt x="746" y="122"/>
                      <a:pt x="713" y="122"/>
                      <a:pt x="690" y="122"/>
                    </a:cubicBezTo>
                    <a:cubicBezTo>
                      <a:pt x="679" y="111"/>
                      <a:pt x="657" y="100"/>
                      <a:pt x="634" y="100"/>
                    </a:cubicBezTo>
                    <a:cubicBezTo>
                      <a:pt x="628" y="86"/>
                      <a:pt x="604" y="77"/>
                      <a:pt x="582" y="77"/>
                    </a:cubicBezTo>
                    <a:cubicBezTo>
                      <a:pt x="568" y="77"/>
                      <a:pt x="554" y="80"/>
                      <a:pt x="545" y="89"/>
                    </a:cubicBezTo>
                    <a:cubicBezTo>
                      <a:pt x="539" y="86"/>
                      <a:pt x="533" y="84"/>
                      <a:pt x="528" y="84"/>
                    </a:cubicBezTo>
                    <a:cubicBezTo>
                      <a:pt x="517" y="84"/>
                      <a:pt x="509" y="92"/>
                      <a:pt x="501" y="100"/>
                    </a:cubicBezTo>
                    <a:cubicBezTo>
                      <a:pt x="490" y="111"/>
                      <a:pt x="479" y="134"/>
                      <a:pt x="468" y="144"/>
                    </a:cubicBezTo>
                    <a:cubicBezTo>
                      <a:pt x="479" y="122"/>
                      <a:pt x="468" y="111"/>
                      <a:pt x="446" y="100"/>
                    </a:cubicBezTo>
                    <a:cubicBezTo>
                      <a:pt x="442" y="97"/>
                      <a:pt x="438" y="95"/>
                      <a:pt x="434" y="95"/>
                    </a:cubicBezTo>
                    <a:cubicBezTo>
                      <a:pt x="422" y="95"/>
                      <a:pt x="409" y="103"/>
                      <a:pt x="401" y="111"/>
                    </a:cubicBezTo>
                    <a:cubicBezTo>
                      <a:pt x="379" y="134"/>
                      <a:pt x="357" y="156"/>
                      <a:pt x="335" y="166"/>
                    </a:cubicBezTo>
                    <a:lnTo>
                      <a:pt x="323" y="178"/>
                    </a:lnTo>
                    <a:cubicBezTo>
                      <a:pt x="312" y="166"/>
                      <a:pt x="312" y="144"/>
                      <a:pt x="290" y="134"/>
                    </a:cubicBezTo>
                    <a:cubicBezTo>
                      <a:pt x="284" y="130"/>
                      <a:pt x="278" y="129"/>
                      <a:pt x="272" y="129"/>
                    </a:cubicBezTo>
                    <a:cubicBezTo>
                      <a:pt x="256" y="129"/>
                      <a:pt x="240" y="140"/>
                      <a:pt x="223" y="156"/>
                    </a:cubicBezTo>
                    <a:cubicBezTo>
                      <a:pt x="223" y="144"/>
                      <a:pt x="223" y="134"/>
                      <a:pt x="212" y="111"/>
                    </a:cubicBezTo>
                    <a:cubicBezTo>
                      <a:pt x="212" y="100"/>
                      <a:pt x="201" y="89"/>
                      <a:pt x="179" y="89"/>
                    </a:cubicBezTo>
                    <a:lnTo>
                      <a:pt x="167" y="89"/>
                    </a:lnTo>
                    <a:cubicBezTo>
                      <a:pt x="167" y="78"/>
                      <a:pt x="167" y="67"/>
                      <a:pt x="157" y="55"/>
                    </a:cubicBezTo>
                    <a:cubicBezTo>
                      <a:pt x="167" y="45"/>
                      <a:pt x="167" y="33"/>
                      <a:pt x="167" y="33"/>
                    </a:cubicBezTo>
                    <a:cubicBezTo>
                      <a:pt x="167" y="11"/>
                      <a:pt x="157" y="0"/>
                      <a:pt x="1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18"/>
              <p:cNvSpPr/>
              <p:nvPr/>
            </p:nvSpPr>
            <p:spPr>
              <a:xfrm>
                <a:off x="1377205" y="3665516"/>
                <a:ext cx="12455" cy="7954"/>
              </a:xfrm>
              <a:custGeom>
                <a:avLst/>
                <a:gdLst/>
                <a:ahLst/>
                <a:cxnLst/>
                <a:rect l="l" t="t" r="r" b="b"/>
                <a:pathLst>
                  <a:path w="357" h="228" extrusionOk="0">
                    <a:moveTo>
                      <a:pt x="178" y="0"/>
                    </a:moveTo>
                    <a:cubicBezTo>
                      <a:pt x="167" y="0"/>
                      <a:pt x="145" y="12"/>
                      <a:pt x="145" y="22"/>
                    </a:cubicBezTo>
                    <a:cubicBezTo>
                      <a:pt x="134" y="34"/>
                      <a:pt x="134" y="34"/>
                      <a:pt x="134" y="45"/>
                    </a:cubicBezTo>
                    <a:cubicBezTo>
                      <a:pt x="134" y="45"/>
                      <a:pt x="134" y="56"/>
                      <a:pt x="122" y="56"/>
                    </a:cubicBezTo>
                    <a:lnTo>
                      <a:pt x="122" y="67"/>
                    </a:lnTo>
                    <a:lnTo>
                      <a:pt x="89" y="101"/>
                    </a:lnTo>
                    <a:cubicBezTo>
                      <a:pt x="78" y="111"/>
                      <a:pt x="67" y="111"/>
                      <a:pt x="67" y="123"/>
                    </a:cubicBezTo>
                    <a:lnTo>
                      <a:pt x="56" y="123"/>
                    </a:lnTo>
                    <a:lnTo>
                      <a:pt x="56" y="134"/>
                    </a:lnTo>
                    <a:cubicBezTo>
                      <a:pt x="33" y="156"/>
                      <a:pt x="11" y="168"/>
                      <a:pt x="0" y="190"/>
                    </a:cubicBezTo>
                    <a:cubicBezTo>
                      <a:pt x="0" y="200"/>
                      <a:pt x="11" y="212"/>
                      <a:pt x="23" y="223"/>
                    </a:cubicBezTo>
                    <a:cubicBezTo>
                      <a:pt x="30" y="223"/>
                      <a:pt x="42" y="228"/>
                      <a:pt x="53" y="228"/>
                    </a:cubicBezTo>
                    <a:cubicBezTo>
                      <a:pt x="58" y="228"/>
                      <a:pt x="63" y="227"/>
                      <a:pt x="67" y="223"/>
                    </a:cubicBezTo>
                    <a:cubicBezTo>
                      <a:pt x="78" y="212"/>
                      <a:pt x="89" y="212"/>
                      <a:pt x="100" y="200"/>
                    </a:cubicBezTo>
                    <a:cubicBezTo>
                      <a:pt x="100" y="190"/>
                      <a:pt x="112" y="178"/>
                      <a:pt x="122" y="178"/>
                    </a:cubicBezTo>
                    <a:cubicBezTo>
                      <a:pt x="112" y="190"/>
                      <a:pt x="122" y="200"/>
                      <a:pt x="134" y="200"/>
                    </a:cubicBezTo>
                    <a:cubicBezTo>
                      <a:pt x="134" y="212"/>
                      <a:pt x="145" y="212"/>
                      <a:pt x="145" y="212"/>
                    </a:cubicBezTo>
                    <a:lnTo>
                      <a:pt x="178" y="212"/>
                    </a:lnTo>
                    <a:cubicBezTo>
                      <a:pt x="189" y="200"/>
                      <a:pt x="201" y="200"/>
                      <a:pt x="201" y="190"/>
                    </a:cubicBezTo>
                    <a:cubicBezTo>
                      <a:pt x="211" y="190"/>
                      <a:pt x="211" y="190"/>
                      <a:pt x="211" y="178"/>
                    </a:cubicBezTo>
                    <a:lnTo>
                      <a:pt x="245" y="145"/>
                    </a:lnTo>
                    <a:lnTo>
                      <a:pt x="312" y="145"/>
                    </a:lnTo>
                    <a:lnTo>
                      <a:pt x="322" y="134"/>
                    </a:lnTo>
                    <a:cubicBezTo>
                      <a:pt x="334" y="134"/>
                      <a:pt x="334" y="134"/>
                      <a:pt x="334" y="123"/>
                    </a:cubicBezTo>
                    <a:cubicBezTo>
                      <a:pt x="334" y="123"/>
                      <a:pt x="345" y="123"/>
                      <a:pt x="345" y="111"/>
                    </a:cubicBezTo>
                    <a:lnTo>
                      <a:pt x="356" y="101"/>
                    </a:lnTo>
                    <a:lnTo>
                      <a:pt x="356" y="89"/>
                    </a:lnTo>
                    <a:lnTo>
                      <a:pt x="356" y="67"/>
                    </a:lnTo>
                    <a:lnTo>
                      <a:pt x="345" y="67"/>
                    </a:lnTo>
                    <a:cubicBezTo>
                      <a:pt x="334" y="56"/>
                      <a:pt x="334" y="56"/>
                      <a:pt x="322" y="56"/>
                    </a:cubicBezTo>
                    <a:lnTo>
                      <a:pt x="278" y="56"/>
                    </a:lnTo>
                    <a:lnTo>
                      <a:pt x="278" y="67"/>
                    </a:lnTo>
                    <a:cubicBezTo>
                      <a:pt x="267" y="56"/>
                      <a:pt x="256" y="45"/>
                      <a:pt x="245" y="45"/>
                    </a:cubicBezTo>
                    <a:cubicBezTo>
                      <a:pt x="233" y="45"/>
                      <a:pt x="211" y="56"/>
                      <a:pt x="211" y="79"/>
                    </a:cubicBezTo>
                    <a:cubicBezTo>
                      <a:pt x="211" y="79"/>
                      <a:pt x="201" y="79"/>
                      <a:pt x="201" y="89"/>
                    </a:cubicBezTo>
                    <a:lnTo>
                      <a:pt x="178" y="111"/>
                    </a:lnTo>
                    <a:cubicBezTo>
                      <a:pt x="178" y="123"/>
                      <a:pt x="167" y="123"/>
                      <a:pt x="156" y="134"/>
                    </a:cubicBezTo>
                    <a:cubicBezTo>
                      <a:pt x="178" y="101"/>
                      <a:pt x="201" y="67"/>
                      <a:pt x="201" y="34"/>
                    </a:cubicBezTo>
                    <a:cubicBezTo>
                      <a:pt x="201" y="12"/>
                      <a:pt x="189" y="12"/>
                      <a:pt x="17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18"/>
              <p:cNvSpPr/>
              <p:nvPr/>
            </p:nvSpPr>
            <p:spPr>
              <a:xfrm>
                <a:off x="1386520" y="3657736"/>
                <a:ext cx="9350" cy="7012"/>
              </a:xfrm>
              <a:custGeom>
                <a:avLst/>
                <a:gdLst/>
                <a:ahLst/>
                <a:cxnLst/>
                <a:rect l="l" t="t" r="r" b="b"/>
                <a:pathLst>
                  <a:path w="268" h="201" extrusionOk="0">
                    <a:moveTo>
                      <a:pt x="112" y="0"/>
                    </a:moveTo>
                    <a:cubicBezTo>
                      <a:pt x="103" y="0"/>
                      <a:pt x="93" y="4"/>
                      <a:pt x="89" y="12"/>
                    </a:cubicBezTo>
                    <a:lnTo>
                      <a:pt x="55" y="79"/>
                    </a:lnTo>
                    <a:lnTo>
                      <a:pt x="33" y="112"/>
                    </a:lnTo>
                    <a:cubicBezTo>
                      <a:pt x="23" y="124"/>
                      <a:pt x="23" y="124"/>
                      <a:pt x="23" y="134"/>
                    </a:cubicBezTo>
                    <a:cubicBezTo>
                      <a:pt x="11" y="146"/>
                      <a:pt x="11" y="146"/>
                      <a:pt x="11" y="156"/>
                    </a:cubicBezTo>
                    <a:cubicBezTo>
                      <a:pt x="0" y="190"/>
                      <a:pt x="33" y="201"/>
                      <a:pt x="55" y="201"/>
                    </a:cubicBezTo>
                    <a:cubicBezTo>
                      <a:pt x="78" y="190"/>
                      <a:pt x="100" y="179"/>
                      <a:pt x="100" y="156"/>
                    </a:cubicBezTo>
                    <a:lnTo>
                      <a:pt x="100" y="146"/>
                    </a:lnTo>
                    <a:cubicBezTo>
                      <a:pt x="100" y="134"/>
                      <a:pt x="112" y="124"/>
                      <a:pt x="112" y="124"/>
                    </a:cubicBezTo>
                    <a:lnTo>
                      <a:pt x="122" y="134"/>
                    </a:lnTo>
                    <a:cubicBezTo>
                      <a:pt x="134" y="134"/>
                      <a:pt x="134" y="146"/>
                      <a:pt x="144" y="146"/>
                    </a:cubicBezTo>
                    <a:cubicBezTo>
                      <a:pt x="156" y="146"/>
                      <a:pt x="156" y="134"/>
                      <a:pt x="167" y="134"/>
                    </a:cubicBezTo>
                    <a:lnTo>
                      <a:pt x="178" y="134"/>
                    </a:lnTo>
                    <a:lnTo>
                      <a:pt x="189" y="146"/>
                    </a:lnTo>
                    <a:cubicBezTo>
                      <a:pt x="201" y="146"/>
                      <a:pt x="201" y="156"/>
                      <a:pt x="211" y="156"/>
                    </a:cubicBezTo>
                    <a:lnTo>
                      <a:pt x="233" y="156"/>
                    </a:lnTo>
                    <a:lnTo>
                      <a:pt x="245" y="146"/>
                    </a:lnTo>
                    <a:cubicBezTo>
                      <a:pt x="245" y="146"/>
                      <a:pt x="256" y="146"/>
                      <a:pt x="256" y="134"/>
                    </a:cubicBezTo>
                    <a:cubicBezTo>
                      <a:pt x="267" y="124"/>
                      <a:pt x="267" y="124"/>
                      <a:pt x="267" y="112"/>
                    </a:cubicBezTo>
                    <a:cubicBezTo>
                      <a:pt x="267" y="112"/>
                      <a:pt x="267" y="101"/>
                      <a:pt x="256" y="101"/>
                    </a:cubicBezTo>
                    <a:lnTo>
                      <a:pt x="256" y="90"/>
                    </a:lnTo>
                    <a:lnTo>
                      <a:pt x="233" y="90"/>
                    </a:lnTo>
                    <a:lnTo>
                      <a:pt x="233" y="68"/>
                    </a:lnTo>
                    <a:lnTo>
                      <a:pt x="233" y="57"/>
                    </a:lnTo>
                    <a:cubicBezTo>
                      <a:pt x="233" y="57"/>
                      <a:pt x="223" y="57"/>
                      <a:pt x="223" y="45"/>
                    </a:cubicBezTo>
                    <a:lnTo>
                      <a:pt x="189" y="45"/>
                    </a:lnTo>
                    <a:lnTo>
                      <a:pt x="189" y="35"/>
                    </a:lnTo>
                    <a:cubicBezTo>
                      <a:pt x="189" y="35"/>
                      <a:pt x="189" y="23"/>
                      <a:pt x="178" y="23"/>
                    </a:cubicBezTo>
                    <a:lnTo>
                      <a:pt x="144" y="23"/>
                    </a:lnTo>
                    <a:cubicBezTo>
                      <a:pt x="144" y="9"/>
                      <a:pt x="128" y="0"/>
                      <a:pt x="11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18"/>
              <p:cNvSpPr/>
              <p:nvPr/>
            </p:nvSpPr>
            <p:spPr>
              <a:xfrm>
                <a:off x="1337222" y="3653200"/>
                <a:ext cx="23724" cy="21177"/>
              </a:xfrm>
              <a:custGeom>
                <a:avLst/>
                <a:gdLst/>
                <a:ahLst/>
                <a:cxnLst/>
                <a:rect l="l" t="t" r="r" b="b"/>
                <a:pathLst>
                  <a:path w="680" h="607" extrusionOk="0">
                    <a:moveTo>
                      <a:pt x="69" y="0"/>
                    </a:moveTo>
                    <a:cubicBezTo>
                      <a:pt x="53" y="0"/>
                      <a:pt x="38" y="7"/>
                      <a:pt x="34" y="20"/>
                    </a:cubicBezTo>
                    <a:cubicBezTo>
                      <a:pt x="23" y="42"/>
                      <a:pt x="12" y="64"/>
                      <a:pt x="12" y="86"/>
                    </a:cubicBezTo>
                    <a:cubicBezTo>
                      <a:pt x="0" y="120"/>
                      <a:pt x="0" y="142"/>
                      <a:pt x="0" y="165"/>
                    </a:cubicBezTo>
                    <a:cubicBezTo>
                      <a:pt x="0" y="187"/>
                      <a:pt x="12" y="198"/>
                      <a:pt x="12" y="209"/>
                    </a:cubicBezTo>
                    <a:cubicBezTo>
                      <a:pt x="23" y="220"/>
                      <a:pt x="45" y="231"/>
                      <a:pt x="67" y="231"/>
                    </a:cubicBezTo>
                    <a:cubicBezTo>
                      <a:pt x="79" y="254"/>
                      <a:pt x="89" y="264"/>
                      <a:pt x="112" y="264"/>
                    </a:cubicBezTo>
                    <a:cubicBezTo>
                      <a:pt x="119" y="268"/>
                      <a:pt x="125" y="269"/>
                      <a:pt x="131" y="269"/>
                    </a:cubicBezTo>
                    <a:cubicBezTo>
                      <a:pt x="141" y="269"/>
                      <a:pt x="149" y="264"/>
                      <a:pt x="156" y="264"/>
                    </a:cubicBezTo>
                    <a:cubicBezTo>
                      <a:pt x="156" y="286"/>
                      <a:pt x="156" y="309"/>
                      <a:pt x="168" y="320"/>
                    </a:cubicBezTo>
                    <a:cubicBezTo>
                      <a:pt x="179" y="331"/>
                      <a:pt x="193" y="337"/>
                      <a:pt x="206" y="337"/>
                    </a:cubicBezTo>
                    <a:cubicBezTo>
                      <a:pt x="220" y="337"/>
                      <a:pt x="234" y="331"/>
                      <a:pt x="245" y="320"/>
                    </a:cubicBezTo>
                    <a:cubicBezTo>
                      <a:pt x="245" y="320"/>
                      <a:pt x="245" y="309"/>
                      <a:pt x="257" y="309"/>
                    </a:cubicBezTo>
                    <a:lnTo>
                      <a:pt x="257" y="343"/>
                    </a:lnTo>
                    <a:lnTo>
                      <a:pt x="257" y="398"/>
                    </a:lnTo>
                    <a:lnTo>
                      <a:pt x="257" y="409"/>
                    </a:lnTo>
                    <a:cubicBezTo>
                      <a:pt x="267" y="409"/>
                      <a:pt x="267" y="420"/>
                      <a:pt x="267" y="420"/>
                    </a:cubicBezTo>
                    <a:lnTo>
                      <a:pt x="312" y="420"/>
                    </a:lnTo>
                    <a:cubicBezTo>
                      <a:pt x="323" y="420"/>
                      <a:pt x="334" y="409"/>
                      <a:pt x="334" y="398"/>
                    </a:cubicBezTo>
                    <a:lnTo>
                      <a:pt x="334" y="387"/>
                    </a:lnTo>
                    <a:lnTo>
                      <a:pt x="334" y="375"/>
                    </a:lnTo>
                    <a:cubicBezTo>
                      <a:pt x="346" y="398"/>
                      <a:pt x="356" y="432"/>
                      <a:pt x="368" y="454"/>
                    </a:cubicBezTo>
                    <a:cubicBezTo>
                      <a:pt x="368" y="464"/>
                      <a:pt x="379" y="464"/>
                      <a:pt x="379" y="476"/>
                    </a:cubicBezTo>
                    <a:cubicBezTo>
                      <a:pt x="390" y="498"/>
                      <a:pt x="390" y="509"/>
                      <a:pt x="401" y="521"/>
                    </a:cubicBezTo>
                    <a:cubicBezTo>
                      <a:pt x="412" y="543"/>
                      <a:pt x="435" y="553"/>
                      <a:pt x="457" y="553"/>
                    </a:cubicBezTo>
                    <a:cubicBezTo>
                      <a:pt x="479" y="543"/>
                      <a:pt x="490" y="531"/>
                      <a:pt x="490" y="521"/>
                    </a:cubicBezTo>
                    <a:cubicBezTo>
                      <a:pt x="501" y="531"/>
                      <a:pt x="501" y="531"/>
                      <a:pt x="501" y="543"/>
                    </a:cubicBezTo>
                    <a:cubicBezTo>
                      <a:pt x="512" y="553"/>
                      <a:pt x="534" y="553"/>
                      <a:pt x="556" y="553"/>
                    </a:cubicBezTo>
                    <a:cubicBezTo>
                      <a:pt x="556" y="565"/>
                      <a:pt x="568" y="587"/>
                      <a:pt x="579" y="598"/>
                    </a:cubicBezTo>
                    <a:cubicBezTo>
                      <a:pt x="590" y="604"/>
                      <a:pt x="604" y="607"/>
                      <a:pt x="618" y="607"/>
                    </a:cubicBezTo>
                    <a:cubicBezTo>
                      <a:pt x="632" y="607"/>
                      <a:pt x="646" y="604"/>
                      <a:pt x="657" y="598"/>
                    </a:cubicBezTo>
                    <a:cubicBezTo>
                      <a:pt x="668" y="587"/>
                      <a:pt x="679" y="565"/>
                      <a:pt x="668" y="553"/>
                    </a:cubicBezTo>
                    <a:cubicBezTo>
                      <a:pt x="657" y="543"/>
                      <a:pt x="657" y="543"/>
                      <a:pt x="657" y="531"/>
                    </a:cubicBezTo>
                    <a:lnTo>
                      <a:pt x="645" y="531"/>
                    </a:lnTo>
                    <a:cubicBezTo>
                      <a:pt x="645" y="521"/>
                      <a:pt x="645" y="509"/>
                      <a:pt x="635" y="498"/>
                    </a:cubicBezTo>
                    <a:cubicBezTo>
                      <a:pt x="635" y="476"/>
                      <a:pt x="623" y="454"/>
                      <a:pt x="613" y="432"/>
                    </a:cubicBezTo>
                    <a:cubicBezTo>
                      <a:pt x="597" y="423"/>
                      <a:pt x="581" y="416"/>
                      <a:pt x="569" y="416"/>
                    </a:cubicBezTo>
                    <a:cubicBezTo>
                      <a:pt x="564" y="416"/>
                      <a:pt x="560" y="417"/>
                      <a:pt x="556" y="420"/>
                    </a:cubicBezTo>
                    <a:lnTo>
                      <a:pt x="546" y="420"/>
                    </a:lnTo>
                    <a:cubicBezTo>
                      <a:pt x="534" y="420"/>
                      <a:pt x="534" y="409"/>
                      <a:pt x="534" y="409"/>
                    </a:cubicBezTo>
                    <a:cubicBezTo>
                      <a:pt x="534" y="398"/>
                      <a:pt x="524" y="387"/>
                      <a:pt x="512" y="375"/>
                    </a:cubicBezTo>
                    <a:cubicBezTo>
                      <a:pt x="507" y="364"/>
                      <a:pt x="496" y="359"/>
                      <a:pt x="483" y="359"/>
                    </a:cubicBezTo>
                    <a:cubicBezTo>
                      <a:pt x="470" y="359"/>
                      <a:pt x="456" y="364"/>
                      <a:pt x="445" y="375"/>
                    </a:cubicBezTo>
                    <a:cubicBezTo>
                      <a:pt x="445" y="365"/>
                      <a:pt x="423" y="353"/>
                      <a:pt x="412" y="353"/>
                    </a:cubicBezTo>
                    <a:cubicBezTo>
                      <a:pt x="401" y="331"/>
                      <a:pt x="390" y="309"/>
                      <a:pt x="390" y="286"/>
                    </a:cubicBezTo>
                    <a:cubicBezTo>
                      <a:pt x="390" y="264"/>
                      <a:pt x="368" y="264"/>
                      <a:pt x="356" y="264"/>
                    </a:cubicBezTo>
                    <a:cubicBezTo>
                      <a:pt x="346" y="264"/>
                      <a:pt x="323" y="264"/>
                      <a:pt x="323" y="286"/>
                    </a:cubicBezTo>
                    <a:cubicBezTo>
                      <a:pt x="323" y="303"/>
                      <a:pt x="329" y="319"/>
                      <a:pt x="332" y="340"/>
                    </a:cubicBezTo>
                    <a:lnTo>
                      <a:pt x="332" y="340"/>
                    </a:lnTo>
                    <a:cubicBezTo>
                      <a:pt x="323" y="328"/>
                      <a:pt x="323" y="308"/>
                      <a:pt x="323" y="298"/>
                    </a:cubicBezTo>
                    <a:cubicBezTo>
                      <a:pt x="323" y="286"/>
                      <a:pt x="323" y="286"/>
                      <a:pt x="312" y="276"/>
                    </a:cubicBezTo>
                    <a:lnTo>
                      <a:pt x="290" y="276"/>
                    </a:lnTo>
                    <a:cubicBezTo>
                      <a:pt x="279" y="276"/>
                      <a:pt x="267" y="276"/>
                      <a:pt x="267" y="286"/>
                    </a:cubicBezTo>
                    <a:cubicBezTo>
                      <a:pt x="267" y="276"/>
                      <a:pt x="257" y="264"/>
                      <a:pt x="245" y="264"/>
                    </a:cubicBezTo>
                    <a:lnTo>
                      <a:pt x="245" y="231"/>
                    </a:lnTo>
                    <a:cubicBezTo>
                      <a:pt x="245" y="209"/>
                      <a:pt x="234" y="175"/>
                      <a:pt x="223" y="153"/>
                    </a:cubicBezTo>
                    <a:cubicBezTo>
                      <a:pt x="223" y="146"/>
                      <a:pt x="212" y="138"/>
                      <a:pt x="201" y="138"/>
                    </a:cubicBezTo>
                    <a:cubicBezTo>
                      <a:pt x="197" y="138"/>
                      <a:pt x="193" y="139"/>
                      <a:pt x="190" y="142"/>
                    </a:cubicBezTo>
                    <a:cubicBezTo>
                      <a:pt x="178" y="142"/>
                      <a:pt x="168" y="153"/>
                      <a:pt x="168" y="153"/>
                    </a:cubicBezTo>
                    <a:lnTo>
                      <a:pt x="168" y="98"/>
                    </a:lnTo>
                    <a:cubicBezTo>
                      <a:pt x="168" y="76"/>
                      <a:pt x="145" y="64"/>
                      <a:pt x="134" y="64"/>
                    </a:cubicBezTo>
                    <a:cubicBezTo>
                      <a:pt x="123" y="64"/>
                      <a:pt x="112" y="64"/>
                      <a:pt x="101" y="76"/>
                    </a:cubicBezTo>
                    <a:lnTo>
                      <a:pt x="101" y="64"/>
                    </a:lnTo>
                    <a:cubicBezTo>
                      <a:pt x="101" y="53"/>
                      <a:pt x="112" y="53"/>
                      <a:pt x="112" y="42"/>
                    </a:cubicBezTo>
                    <a:cubicBezTo>
                      <a:pt x="119" y="15"/>
                      <a:pt x="93" y="0"/>
                      <a:pt x="6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18"/>
              <p:cNvSpPr/>
              <p:nvPr/>
            </p:nvSpPr>
            <p:spPr>
              <a:xfrm>
                <a:off x="1364366" y="3662236"/>
                <a:ext cx="16502" cy="10431"/>
              </a:xfrm>
              <a:custGeom>
                <a:avLst/>
                <a:gdLst/>
                <a:ahLst/>
                <a:cxnLst/>
                <a:rect l="l" t="t" r="r" b="b"/>
                <a:pathLst>
                  <a:path w="473" h="299" extrusionOk="0">
                    <a:moveTo>
                      <a:pt x="414" y="0"/>
                    </a:moveTo>
                    <a:cubicBezTo>
                      <a:pt x="400" y="0"/>
                      <a:pt x="387" y="5"/>
                      <a:pt x="379" y="17"/>
                    </a:cubicBezTo>
                    <a:cubicBezTo>
                      <a:pt x="368" y="27"/>
                      <a:pt x="357" y="50"/>
                      <a:pt x="346" y="72"/>
                    </a:cubicBezTo>
                    <a:cubicBezTo>
                      <a:pt x="335" y="72"/>
                      <a:pt x="324" y="84"/>
                      <a:pt x="324" y="94"/>
                    </a:cubicBezTo>
                    <a:lnTo>
                      <a:pt x="324" y="128"/>
                    </a:lnTo>
                    <a:cubicBezTo>
                      <a:pt x="312" y="116"/>
                      <a:pt x="312" y="116"/>
                      <a:pt x="302" y="116"/>
                    </a:cubicBezTo>
                    <a:cubicBezTo>
                      <a:pt x="295" y="110"/>
                      <a:pt x="281" y="104"/>
                      <a:pt x="271" y="104"/>
                    </a:cubicBezTo>
                    <a:cubicBezTo>
                      <a:pt x="263" y="104"/>
                      <a:pt x="257" y="107"/>
                      <a:pt x="257" y="116"/>
                    </a:cubicBezTo>
                    <a:cubicBezTo>
                      <a:pt x="246" y="116"/>
                      <a:pt x="246" y="128"/>
                      <a:pt x="246" y="128"/>
                    </a:cubicBezTo>
                    <a:cubicBezTo>
                      <a:pt x="235" y="106"/>
                      <a:pt x="223" y="84"/>
                      <a:pt x="201" y="84"/>
                    </a:cubicBezTo>
                    <a:cubicBezTo>
                      <a:pt x="190" y="84"/>
                      <a:pt x="168" y="84"/>
                      <a:pt x="157" y="106"/>
                    </a:cubicBezTo>
                    <a:cubicBezTo>
                      <a:pt x="157" y="116"/>
                      <a:pt x="146" y="128"/>
                      <a:pt x="134" y="150"/>
                    </a:cubicBezTo>
                    <a:lnTo>
                      <a:pt x="134" y="139"/>
                    </a:lnTo>
                    <a:cubicBezTo>
                      <a:pt x="129" y="128"/>
                      <a:pt x="115" y="122"/>
                      <a:pt x="101" y="122"/>
                    </a:cubicBezTo>
                    <a:cubicBezTo>
                      <a:pt x="87" y="122"/>
                      <a:pt x="73" y="128"/>
                      <a:pt x="68" y="139"/>
                    </a:cubicBezTo>
                    <a:lnTo>
                      <a:pt x="68" y="150"/>
                    </a:lnTo>
                    <a:cubicBezTo>
                      <a:pt x="57" y="150"/>
                      <a:pt x="57" y="161"/>
                      <a:pt x="57" y="173"/>
                    </a:cubicBezTo>
                    <a:lnTo>
                      <a:pt x="45" y="173"/>
                    </a:lnTo>
                    <a:lnTo>
                      <a:pt x="45" y="183"/>
                    </a:lnTo>
                    <a:cubicBezTo>
                      <a:pt x="35" y="183"/>
                      <a:pt x="23" y="195"/>
                      <a:pt x="12" y="205"/>
                    </a:cubicBezTo>
                    <a:cubicBezTo>
                      <a:pt x="1" y="217"/>
                      <a:pt x="1" y="239"/>
                      <a:pt x="1" y="262"/>
                    </a:cubicBezTo>
                    <a:cubicBezTo>
                      <a:pt x="1" y="288"/>
                      <a:pt x="24" y="298"/>
                      <a:pt x="47" y="298"/>
                    </a:cubicBezTo>
                    <a:cubicBezTo>
                      <a:pt x="64" y="298"/>
                      <a:pt x="81" y="293"/>
                      <a:pt x="90" y="284"/>
                    </a:cubicBezTo>
                    <a:cubicBezTo>
                      <a:pt x="101" y="284"/>
                      <a:pt x="101" y="272"/>
                      <a:pt x="112" y="250"/>
                    </a:cubicBezTo>
                    <a:cubicBezTo>
                      <a:pt x="119" y="253"/>
                      <a:pt x="125" y="255"/>
                      <a:pt x="132" y="255"/>
                    </a:cubicBezTo>
                    <a:cubicBezTo>
                      <a:pt x="148" y="255"/>
                      <a:pt x="163" y="247"/>
                      <a:pt x="179" y="239"/>
                    </a:cubicBezTo>
                    <a:lnTo>
                      <a:pt x="179" y="228"/>
                    </a:lnTo>
                    <a:cubicBezTo>
                      <a:pt x="190" y="228"/>
                      <a:pt x="201" y="239"/>
                      <a:pt x="213" y="239"/>
                    </a:cubicBezTo>
                    <a:cubicBezTo>
                      <a:pt x="223" y="239"/>
                      <a:pt x="246" y="239"/>
                      <a:pt x="257" y="228"/>
                    </a:cubicBezTo>
                    <a:cubicBezTo>
                      <a:pt x="265" y="236"/>
                      <a:pt x="284" y="244"/>
                      <a:pt x="302" y="244"/>
                    </a:cubicBezTo>
                    <a:cubicBezTo>
                      <a:pt x="310" y="244"/>
                      <a:pt x="317" y="242"/>
                      <a:pt x="324" y="239"/>
                    </a:cubicBezTo>
                    <a:lnTo>
                      <a:pt x="357" y="205"/>
                    </a:lnTo>
                    <a:cubicBezTo>
                      <a:pt x="379" y="195"/>
                      <a:pt x="391" y="173"/>
                      <a:pt x="401" y="150"/>
                    </a:cubicBezTo>
                    <a:lnTo>
                      <a:pt x="401" y="128"/>
                    </a:lnTo>
                    <a:cubicBezTo>
                      <a:pt x="424" y="94"/>
                      <a:pt x="435" y="72"/>
                      <a:pt x="457" y="50"/>
                    </a:cubicBezTo>
                    <a:cubicBezTo>
                      <a:pt x="472" y="20"/>
                      <a:pt x="443" y="0"/>
                      <a:pt x="41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18"/>
              <p:cNvSpPr/>
              <p:nvPr/>
            </p:nvSpPr>
            <p:spPr>
              <a:xfrm>
                <a:off x="1380693" y="3660841"/>
                <a:ext cx="11652" cy="6524"/>
              </a:xfrm>
              <a:custGeom>
                <a:avLst/>
                <a:gdLst/>
                <a:ahLst/>
                <a:cxnLst/>
                <a:rect l="l" t="t" r="r" b="b"/>
                <a:pathLst>
                  <a:path w="334" h="187" extrusionOk="0">
                    <a:moveTo>
                      <a:pt x="133" y="1"/>
                    </a:moveTo>
                    <a:cubicBezTo>
                      <a:pt x="111" y="1"/>
                      <a:pt x="89" y="1"/>
                      <a:pt x="89" y="23"/>
                    </a:cubicBezTo>
                    <a:cubicBezTo>
                      <a:pt x="78" y="23"/>
                      <a:pt x="78" y="35"/>
                      <a:pt x="78" y="45"/>
                    </a:cubicBezTo>
                    <a:cubicBezTo>
                      <a:pt x="67" y="57"/>
                      <a:pt x="56" y="67"/>
                      <a:pt x="45" y="90"/>
                    </a:cubicBezTo>
                    <a:lnTo>
                      <a:pt x="22" y="112"/>
                    </a:lnTo>
                    <a:lnTo>
                      <a:pt x="12" y="124"/>
                    </a:lnTo>
                    <a:lnTo>
                      <a:pt x="12" y="134"/>
                    </a:lnTo>
                    <a:lnTo>
                      <a:pt x="0" y="134"/>
                    </a:lnTo>
                    <a:lnTo>
                      <a:pt x="0" y="156"/>
                    </a:lnTo>
                    <a:lnTo>
                      <a:pt x="22" y="179"/>
                    </a:lnTo>
                    <a:cubicBezTo>
                      <a:pt x="32" y="184"/>
                      <a:pt x="41" y="186"/>
                      <a:pt x="49" y="186"/>
                    </a:cubicBezTo>
                    <a:cubicBezTo>
                      <a:pt x="61" y="186"/>
                      <a:pt x="72" y="181"/>
                      <a:pt x="78" y="168"/>
                    </a:cubicBezTo>
                    <a:cubicBezTo>
                      <a:pt x="89" y="168"/>
                      <a:pt x="89" y="168"/>
                      <a:pt x="89" y="156"/>
                    </a:cubicBezTo>
                    <a:lnTo>
                      <a:pt x="101" y="168"/>
                    </a:lnTo>
                    <a:lnTo>
                      <a:pt x="145" y="168"/>
                    </a:lnTo>
                    <a:cubicBezTo>
                      <a:pt x="156" y="168"/>
                      <a:pt x="156" y="168"/>
                      <a:pt x="156" y="156"/>
                    </a:cubicBezTo>
                    <a:cubicBezTo>
                      <a:pt x="156" y="156"/>
                      <a:pt x="167" y="156"/>
                      <a:pt x="167" y="146"/>
                    </a:cubicBezTo>
                    <a:lnTo>
                      <a:pt x="178" y="146"/>
                    </a:lnTo>
                    <a:lnTo>
                      <a:pt x="178" y="134"/>
                    </a:lnTo>
                    <a:cubicBezTo>
                      <a:pt x="190" y="134"/>
                      <a:pt x="190" y="124"/>
                      <a:pt x="190" y="124"/>
                    </a:cubicBezTo>
                    <a:cubicBezTo>
                      <a:pt x="212" y="134"/>
                      <a:pt x="234" y="134"/>
                      <a:pt x="245" y="134"/>
                    </a:cubicBezTo>
                    <a:cubicBezTo>
                      <a:pt x="256" y="134"/>
                      <a:pt x="256" y="124"/>
                      <a:pt x="267" y="124"/>
                    </a:cubicBezTo>
                    <a:lnTo>
                      <a:pt x="279" y="124"/>
                    </a:lnTo>
                    <a:cubicBezTo>
                      <a:pt x="279" y="129"/>
                      <a:pt x="281" y="132"/>
                      <a:pt x="285" y="132"/>
                    </a:cubicBezTo>
                    <a:cubicBezTo>
                      <a:pt x="289" y="132"/>
                      <a:pt x="295" y="129"/>
                      <a:pt x="301" y="124"/>
                    </a:cubicBezTo>
                    <a:cubicBezTo>
                      <a:pt x="311" y="124"/>
                      <a:pt x="323" y="124"/>
                      <a:pt x="334" y="112"/>
                    </a:cubicBezTo>
                    <a:lnTo>
                      <a:pt x="334" y="101"/>
                    </a:lnTo>
                    <a:lnTo>
                      <a:pt x="334" y="90"/>
                    </a:lnTo>
                    <a:lnTo>
                      <a:pt x="334" y="79"/>
                    </a:lnTo>
                    <a:cubicBezTo>
                      <a:pt x="334" y="79"/>
                      <a:pt x="334" y="67"/>
                      <a:pt x="323" y="67"/>
                    </a:cubicBezTo>
                    <a:lnTo>
                      <a:pt x="323" y="57"/>
                    </a:lnTo>
                    <a:lnTo>
                      <a:pt x="256" y="57"/>
                    </a:lnTo>
                    <a:cubicBezTo>
                      <a:pt x="256" y="45"/>
                      <a:pt x="245" y="45"/>
                      <a:pt x="245" y="45"/>
                    </a:cubicBezTo>
                    <a:lnTo>
                      <a:pt x="222" y="45"/>
                    </a:lnTo>
                    <a:cubicBezTo>
                      <a:pt x="212" y="45"/>
                      <a:pt x="190" y="45"/>
                      <a:pt x="178" y="57"/>
                    </a:cubicBezTo>
                    <a:lnTo>
                      <a:pt x="178" y="67"/>
                    </a:lnTo>
                    <a:lnTo>
                      <a:pt x="167" y="57"/>
                    </a:lnTo>
                    <a:cubicBezTo>
                      <a:pt x="167" y="57"/>
                      <a:pt x="167" y="45"/>
                      <a:pt x="156" y="45"/>
                    </a:cubicBezTo>
                    <a:lnTo>
                      <a:pt x="156" y="35"/>
                    </a:lnTo>
                    <a:cubicBezTo>
                      <a:pt x="156" y="23"/>
                      <a:pt x="145" y="1"/>
                      <a:pt x="13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1.jpg"/><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blipFill>
          <a:blip r:embed="rId15">
            <a:alphaModFix/>
          </a:blip>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540000"/>
            <a:ext cx="7704000" cy="477600"/>
          </a:xfrm>
          <a:prstGeom prst="rect">
            <a:avLst/>
          </a:prstGeom>
          <a:noFill/>
          <a:ln>
            <a:noFill/>
          </a:ln>
        </p:spPr>
        <p:txBody>
          <a:bodyPr spcFirstLastPara="1" wrap="square" lIns="91425" tIns="0" rIns="91425" bIns="0" anchor="t" anchorCtr="0">
            <a:noAutofit/>
          </a:bodyPr>
          <a:lstStyle>
            <a:lvl1pPr lvl="0" algn="ctr">
              <a:spcBef>
                <a:spcPts val="0"/>
              </a:spcBef>
              <a:spcAft>
                <a:spcPts val="0"/>
              </a:spcAft>
              <a:buClr>
                <a:schemeClr val="dk1"/>
              </a:buClr>
              <a:buSzPts val="2800"/>
              <a:buFont typeface="Antic Didone"/>
              <a:buNone/>
              <a:defRPr sz="2800" b="1">
                <a:solidFill>
                  <a:schemeClr val="dk1"/>
                </a:solidFill>
                <a:latin typeface="Antic Didone"/>
                <a:ea typeface="Antic Didone"/>
                <a:cs typeface="Antic Didone"/>
                <a:sym typeface="Antic Didone"/>
              </a:defRPr>
            </a:lvl1pPr>
            <a:lvl2pPr lvl="1" algn="ctr">
              <a:spcBef>
                <a:spcPts val="0"/>
              </a:spcBef>
              <a:spcAft>
                <a:spcPts val="0"/>
              </a:spcAft>
              <a:buClr>
                <a:schemeClr val="dk1"/>
              </a:buClr>
              <a:buSzPts val="2800"/>
              <a:buFont typeface="Antic Didone"/>
              <a:buNone/>
              <a:defRPr sz="2800" b="1">
                <a:solidFill>
                  <a:schemeClr val="dk1"/>
                </a:solidFill>
                <a:latin typeface="Antic Didone"/>
                <a:ea typeface="Antic Didone"/>
                <a:cs typeface="Antic Didone"/>
                <a:sym typeface="Antic Didone"/>
              </a:defRPr>
            </a:lvl2pPr>
            <a:lvl3pPr lvl="2" algn="ctr">
              <a:spcBef>
                <a:spcPts val="0"/>
              </a:spcBef>
              <a:spcAft>
                <a:spcPts val="0"/>
              </a:spcAft>
              <a:buClr>
                <a:schemeClr val="dk1"/>
              </a:buClr>
              <a:buSzPts val="2800"/>
              <a:buFont typeface="Antic Didone"/>
              <a:buNone/>
              <a:defRPr sz="2800" b="1">
                <a:solidFill>
                  <a:schemeClr val="dk1"/>
                </a:solidFill>
                <a:latin typeface="Antic Didone"/>
                <a:ea typeface="Antic Didone"/>
                <a:cs typeface="Antic Didone"/>
                <a:sym typeface="Antic Didone"/>
              </a:defRPr>
            </a:lvl3pPr>
            <a:lvl4pPr lvl="3" algn="ctr">
              <a:spcBef>
                <a:spcPts val="0"/>
              </a:spcBef>
              <a:spcAft>
                <a:spcPts val="0"/>
              </a:spcAft>
              <a:buClr>
                <a:schemeClr val="dk1"/>
              </a:buClr>
              <a:buSzPts val="2800"/>
              <a:buFont typeface="Antic Didone"/>
              <a:buNone/>
              <a:defRPr sz="2800" b="1">
                <a:solidFill>
                  <a:schemeClr val="dk1"/>
                </a:solidFill>
                <a:latin typeface="Antic Didone"/>
                <a:ea typeface="Antic Didone"/>
                <a:cs typeface="Antic Didone"/>
                <a:sym typeface="Antic Didone"/>
              </a:defRPr>
            </a:lvl4pPr>
            <a:lvl5pPr lvl="4" algn="ctr">
              <a:spcBef>
                <a:spcPts val="0"/>
              </a:spcBef>
              <a:spcAft>
                <a:spcPts val="0"/>
              </a:spcAft>
              <a:buClr>
                <a:schemeClr val="dk1"/>
              </a:buClr>
              <a:buSzPts val="2800"/>
              <a:buFont typeface="Antic Didone"/>
              <a:buNone/>
              <a:defRPr sz="2800" b="1">
                <a:solidFill>
                  <a:schemeClr val="dk1"/>
                </a:solidFill>
                <a:latin typeface="Antic Didone"/>
                <a:ea typeface="Antic Didone"/>
                <a:cs typeface="Antic Didone"/>
                <a:sym typeface="Antic Didone"/>
              </a:defRPr>
            </a:lvl5pPr>
            <a:lvl6pPr lvl="5" algn="ctr">
              <a:spcBef>
                <a:spcPts val="0"/>
              </a:spcBef>
              <a:spcAft>
                <a:spcPts val="0"/>
              </a:spcAft>
              <a:buClr>
                <a:schemeClr val="dk1"/>
              </a:buClr>
              <a:buSzPts val="2800"/>
              <a:buFont typeface="Antic Didone"/>
              <a:buNone/>
              <a:defRPr sz="2800" b="1">
                <a:solidFill>
                  <a:schemeClr val="dk1"/>
                </a:solidFill>
                <a:latin typeface="Antic Didone"/>
                <a:ea typeface="Antic Didone"/>
                <a:cs typeface="Antic Didone"/>
                <a:sym typeface="Antic Didone"/>
              </a:defRPr>
            </a:lvl6pPr>
            <a:lvl7pPr lvl="6" algn="ctr">
              <a:spcBef>
                <a:spcPts val="0"/>
              </a:spcBef>
              <a:spcAft>
                <a:spcPts val="0"/>
              </a:spcAft>
              <a:buClr>
                <a:schemeClr val="dk1"/>
              </a:buClr>
              <a:buSzPts val="2800"/>
              <a:buFont typeface="Antic Didone"/>
              <a:buNone/>
              <a:defRPr sz="2800" b="1">
                <a:solidFill>
                  <a:schemeClr val="dk1"/>
                </a:solidFill>
                <a:latin typeface="Antic Didone"/>
                <a:ea typeface="Antic Didone"/>
                <a:cs typeface="Antic Didone"/>
                <a:sym typeface="Antic Didone"/>
              </a:defRPr>
            </a:lvl7pPr>
            <a:lvl8pPr lvl="7" algn="ctr">
              <a:spcBef>
                <a:spcPts val="0"/>
              </a:spcBef>
              <a:spcAft>
                <a:spcPts val="0"/>
              </a:spcAft>
              <a:buClr>
                <a:schemeClr val="dk1"/>
              </a:buClr>
              <a:buSzPts val="2800"/>
              <a:buFont typeface="Antic Didone"/>
              <a:buNone/>
              <a:defRPr sz="2800" b="1">
                <a:solidFill>
                  <a:schemeClr val="dk1"/>
                </a:solidFill>
                <a:latin typeface="Antic Didone"/>
                <a:ea typeface="Antic Didone"/>
                <a:cs typeface="Antic Didone"/>
                <a:sym typeface="Antic Didone"/>
              </a:defRPr>
            </a:lvl8pPr>
            <a:lvl9pPr lvl="8" algn="ctr">
              <a:spcBef>
                <a:spcPts val="0"/>
              </a:spcBef>
              <a:spcAft>
                <a:spcPts val="0"/>
              </a:spcAft>
              <a:buClr>
                <a:schemeClr val="dk1"/>
              </a:buClr>
              <a:buSzPts val="2800"/>
              <a:buFont typeface="Antic Didone"/>
              <a:buNone/>
              <a:defRPr sz="2800" b="1">
                <a:solidFill>
                  <a:schemeClr val="dk1"/>
                </a:solidFill>
                <a:latin typeface="Antic Didone"/>
                <a:ea typeface="Antic Didone"/>
                <a:cs typeface="Antic Didone"/>
                <a:sym typeface="Antic Didone"/>
              </a:defRPr>
            </a:lvl9pPr>
          </a:lstStyle>
          <a:p>
            <a:endParaRPr/>
          </a:p>
        </p:txBody>
      </p:sp>
      <p:sp>
        <p:nvSpPr>
          <p:cNvPr id="7" name="Google Shape;7;p1"/>
          <p:cNvSpPr txBox="1">
            <a:spLocks noGrp="1"/>
          </p:cNvSpPr>
          <p:nvPr>
            <p:ph type="body" idx="1"/>
          </p:nvPr>
        </p:nvSpPr>
        <p:spPr>
          <a:xfrm>
            <a:off x="720000" y="1152475"/>
            <a:ext cx="7704000" cy="3416400"/>
          </a:xfrm>
          <a:prstGeom prst="rect">
            <a:avLst/>
          </a:prstGeom>
          <a:noFill/>
          <a:ln>
            <a:noFill/>
          </a:ln>
        </p:spPr>
        <p:txBody>
          <a:bodyPr spcFirstLastPara="1" wrap="square" lIns="91425" tIns="0" rIns="91425" bIns="0" anchor="t" anchorCtr="0">
            <a:noAutofit/>
          </a:bodyPr>
          <a:lstStyle>
            <a:lvl1pPr marL="457200" lvl="0" indent="-330200">
              <a:lnSpc>
                <a:spcPct val="100000"/>
              </a:lnSpc>
              <a:spcBef>
                <a:spcPts val="0"/>
              </a:spcBef>
              <a:spcAft>
                <a:spcPts val="0"/>
              </a:spcAft>
              <a:buClr>
                <a:schemeClr val="dk2"/>
              </a:buClr>
              <a:buSzPts val="1600"/>
              <a:buFont typeface="Bellota Text"/>
              <a:buChar char="●"/>
              <a:defRPr sz="1600">
                <a:solidFill>
                  <a:schemeClr val="dk2"/>
                </a:solidFill>
                <a:latin typeface="Bellota Text"/>
                <a:ea typeface="Bellota Text"/>
                <a:cs typeface="Bellota Text"/>
                <a:sym typeface="Bellota Text"/>
              </a:defRPr>
            </a:lvl1pPr>
            <a:lvl2pPr marL="914400" lvl="1" indent="-330200">
              <a:lnSpc>
                <a:spcPct val="100000"/>
              </a:lnSpc>
              <a:spcBef>
                <a:spcPts val="0"/>
              </a:spcBef>
              <a:spcAft>
                <a:spcPts val="0"/>
              </a:spcAft>
              <a:buClr>
                <a:schemeClr val="dk2"/>
              </a:buClr>
              <a:buSzPts val="1600"/>
              <a:buFont typeface="Bellota Text"/>
              <a:buChar char="○"/>
              <a:defRPr sz="1600">
                <a:solidFill>
                  <a:schemeClr val="dk2"/>
                </a:solidFill>
                <a:latin typeface="Bellota Text"/>
                <a:ea typeface="Bellota Text"/>
                <a:cs typeface="Bellota Text"/>
                <a:sym typeface="Bellota Text"/>
              </a:defRPr>
            </a:lvl2pPr>
            <a:lvl3pPr marL="1371600" lvl="2" indent="-330200">
              <a:lnSpc>
                <a:spcPct val="100000"/>
              </a:lnSpc>
              <a:spcBef>
                <a:spcPts val="0"/>
              </a:spcBef>
              <a:spcAft>
                <a:spcPts val="0"/>
              </a:spcAft>
              <a:buClr>
                <a:schemeClr val="dk2"/>
              </a:buClr>
              <a:buSzPts val="1600"/>
              <a:buFont typeface="Bellota Text"/>
              <a:buChar char="■"/>
              <a:defRPr sz="1600">
                <a:solidFill>
                  <a:schemeClr val="dk2"/>
                </a:solidFill>
                <a:latin typeface="Bellota Text"/>
                <a:ea typeface="Bellota Text"/>
                <a:cs typeface="Bellota Text"/>
                <a:sym typeface="Bellota Text"/>
              </a:defRPr>
            </a:lvl3pPr>
            <a:lvl4pPr marL="1828800" lvl="3" indent="-330200">
              <a:lnSpc>
                <a:spcPct val="100000"/>
              </a:lnSpc>
              <a:spcBef>
                <a:spcPts val="0"/>
              </a:spcBef>
              <a:spcAft>
                <a:spcPts val="0"/>
              </a:spcAft>
              <a:buClr>
                <a:schemeClr val="dk2"/>
              </a:buClr>
              <a:buSzPts val="1600"/>
              <a:buFont typeface="Bellota Text"/>
              <a:buChar char="●"/>
              <a:defRPr sz="1600">
                <a:solidFill>
                  <a:schemeClr val="dk2"/>
                </a:solidFill>
                <a:latin typeface="Bellota Text"/>
                <a:ea typeface="Bellota Text"/>
                <a:cs typeface="Bellota Text"/>
                <a:sym typeface="Bellota Text"/>
              </a:defRPr>
            </a:lvl4pPr>
            <a:lvl5pPr marL="2286000" lvl="4" indent="-330200">
              <a:lnSpc>
                <a:spcPct val="100000"/>
              </a:lnSpc>
              <a:spcBef>
                <a:spcPts val="0"/>
              </a:spcBef>
              <a:spcAft>
                <a:spcPts val="0"/>
              </a:spcAft>
              <a:buClr>
                <a:schemeClr val="dk2"/>
              </a:buClr>
              <a:buSzPts val="1600"/>
              <a:buFont typeface="Bellota Text"/>
              <a:buChar char="○"/>
              <a:defRPr sz="1600">
                <a:solidFill>
                  <a:schemeClr val="dk2"/>
                </a:solidFill>
                <a:latin typeface="Bellota Text"/>
                <a:ea typeface="Bellota Text"/>
                <a:cs typeface="Bellota Text"/>
                <a:sym typeface="Bellota Text"/>
              </a:defRPr>
            </a:lvl5pPr>
            <a:lvl6pPr marL="2743200" lvl="5" indent="-330200">
              <a:lnSpc>
                <a:spcPct val="100000"/>
              </a:lnSpc>
              <a:spcBef>
                <a:spcPts val="0"/>
              </a:spcBef>
              <a:spcAft>
                <a:spcPts val="0"/>
              </a:spcAft>
              <a:buClr>
                <a:schemeClr val="dk2"/>
              </a:buClr>
              <a:buSzPts val="1600"/>
              <a:buFont typeface="Bellota Text"/>
              <a:buChar char="■"/>
              <a:defRPr sz="1600">
                <a:solidFill>
                  <a:schemeClr val="dk2"/>
                </a:solidFill>
                <a:latin typeface="Bellota Text"/>
                <a:ea typeface="Bellota Text"/>
                <a:cs typeface="Bellota Text"/>
                <a:sym typeface="Bellota Text"/>
              </a:defRPr>
            </a:lvl6pPr>
            <a:lvl7pPr marL="3200400" lvl="6" indent="-330200">
              <a:lnSpc>
                <a:spcPct val="100000"/>
              </a:lnSpc>
              <a:spcBef>
                <a:spcPts val="0"/>
              </a:spcBef>
              <a:spcAft>
                <a:spcPts val="0"/>
              </a:spcAft>
              <a:buClr>
                <a:schemeClr val="dk2"/>
              </a:buClr>
              <a:buSzPts val="1600"/>
              <a:buFont typeface="Bellota Text"/>
              <a:buChar char="●"/>
              <a:defRPr sz="1600">
                <a:solidFill>
                  <a:schemeClr val="dk2"/>
                </a:solidFill>
                <a:latin typeface="Bellota Text"/>
                <a:ea typeface="Bellota Text"/>
                <a:cs typeface="Bellota Text"/>
                <a:sym typeface="Bellota Text"/>
              </a:defRPr>
            </a:lvl7pPr>
            <a:lvl8pPr marL="3657600" lvl="7" indent="-330200">
              <a:lnSpc>
                <a:spcPct val="100000"/>
              </a:lnSpc>
              <a:spcBef>
                <a:spcPts val="0"/>
              </a:spcBef>
              <a:spcAft>
                <a:spcPts val="0"/>
              </a:spcAft>
              <a:buClr>
                <a:schemeClr val="dk2"/>
              </a:buClr>
              <a:buSzPts val="1600"/>
              <a:buFont typeface="Bellota Text"/>
              <a:buChar char="○"/>
              <a:defRPr sz="1600">
                <a:solidFill>
                  <a:schemeClr val="dk2"/>
                </a:solidFill>
                <a:latin typeface="Bellota Text"/>
                <a:ea typeface="Bellota Text"/>
                <a:cs typeface="Bellota Text"/>
                <a:sym typeface="Bellota Text"/>
              </a:defRPr>
            </a:lvl8pPr>
            <a:lvl9pPr marL="4114800" lvl="8" indent="-330200">
              <a:lnSpc>
                <a:spcPct val="100000"/>
              </a:lnSpc>
              <a:spcBef>
                <a:spcPts val="0"/>
              </a:spcBef>
              <a:spcAft>
                <a:spcPts val="0"/>
              </a:spcAft>
              <a:buClr>
                <a:schemeClr val="dk2"/>
              </a:buClr>
              <a:buSzPts val="1600"/>
              <a:buFont typeface="Bellota Text"/>
              <a:buChar char="■"/>
              <a:defRPr sz="1600">
                <a:solidFill>
                  <a:schemeClr val="dk2"/>
                </a:solidFill>
                <a:latin typeface="Bellota Text"/>
                <a:ea typeface="Bellota Text"/>
                <a:cs typeface="Bellota Text"/>
                <a:sym typeface="Bellota Text"/>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2" r:id="rId4"/>
    <p:sldLayoutId id="2147483653" r:id="rId5"/>
    <p:sldLayoutId id="2147483654" r:id="rId6"/>
    <p:sldLayoutId id="2147483655" r:id="rId7"/>
    <p:sldLayoutId id="2147483657" r:id="rId8"/>
    <p:sldLayoutId id="2147483664" r:id="rId9"/>
    <p:sldLayoutId id="2147483665" r:id="rId10"/>
    <p:sldLayoutId id="2147483666" r:id="rId11"/>
    <p:sldLayoutId id="2147483670" r:id="rId12"/>
    <p:sldLayoutId id="2147483671" r:id="rId1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12.png"/><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3" Type="http://schemas.microsoft.com/office/2007/relationships/hdphoto" Target="../media/hdphoto4.wdp"/><Relationship Id="rId7" Type="http://schemas.microsoft.com/office/2007/relationships/hdphoto" Target="../media/hdphoto6.wdp"/><Relationship Id="rId2" Type="http://schemas.openxmlformats.org/officeDocument/2006/relationships/image" Target="../media/image13.png"/><Relationship Id="rId1" Type="http://schemas.openxmlformats.org/officeDocument/2006/relationships/slideLayout" Target="../slideLayouts/slideLayout4.xml"/><Relationship Id="rId6" Type="http://schemas.openxmlformats.org/officeDocument/2006/relationships/image" Target="../media/image15.png"/><Relationship Id="rId5" Type="http://schemas.microsoft.com/office/2007/relationships/hdphoto" Target="../media/hdphoto5.wdp"/><Relationship Id="rId4" Type="http://schemas.openxmlformats.org/officeDocument/2006/relationships/image" Target="../media/image14.png"/></Relationships>
</file>

<file path=ppt/slides/_rels/slide12.xml.rels><?xml version="1.0" encoding="UTF-8" standalone="yes"?>
<Relationships xmlns="http://schemas.openxmlformats.org/package/2006/relationships"><Relationship Id="rId3" Type="http://schemas.microsoft.com/office/2007/relationships/hdphoto" Target="../media/hdphoto4.wdp"/><Relationship Id="rId7" Type="http://schemas.microsoft.com/office/2007/relationships/hdphoto" Target="../media/hdphoto6.wdp"/><Relationship Id="rId2" Type="http://schemas.openxmlformats.org/officeDocument/2006/relationships/image" Target="../media/image13.png"/><Relationship Id="rId1" Type="http://schemas.openxmlformats.org/officeDocument/2006/relationships/slideLayout" Target="../slideLayouts/slideLayout4.xml"/><Relationship Id="rId6" Type="http://schemas.openxmlformats.org/officeDocument/2006/relationships/image" Target="../media/image15.png"/><Relationship Id="rId5" Type="http://schemas.microsoft.com/office/2007/relationships/hdphoto" Target="../media/hdphoto5.wdp"/><Relationship Id="rId4" Type="http://schemas.openxmlformats.org/officeDocument/2006/relationships/image" Target="../media/image14.png"/></Relationships>
</file>

<file path=ppt/slides/_rels/slide13.xml.rels><?xml version="1.0" encoding="UTF-8" standalone="yes"?>
<Relationships xmlns="http://schemas.openxmlformats.org/package/2006/relationships"><Relationship Id="rId3" Type="http://schemas.microsoft.com/office/2007/relationships/hdphoto" Target="../media/hdphoto7.wdp"/><Relationship Id="rId2" Type="http://schemas.openxmlformats.org/officeDocument/2006/relationships/image" Target="../media/image16.png"/><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3" Type="http://schemas.microsoft.com/office/2007/relationships/hdphoto" Target="../media/hdphoto7.wdp"/><Relationship Id="rId2" Type="http://schemas.openxmlformats.org/officeDocument/2006/relationships/image" Target="../media/image16.png"/><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8" Type="http://schemas.openxmlformats.org/officeDocument/2006/relationships/image" Target="../media/image20.png"/><Relationship Id="rId3" Type="http://schemas.microsoft.com/office/2007/relationships/hdphoto" Target="../media/hdphoto8.wdp"/><Relationship Id="rId7" Type="http://schemas.microsoft.com/office/2007/relationships/hdphoto" Target="../media/hdphoto10.wdp"/><Relationship Id="rId2" Type="http://schemas.openxmlformats.org/officeDocument/2006/relationships/image" Target="../media/image17.png"/><Relationship Id="rId1" Type="http://schemas.openxmlformats.org/officeDocument/2006/relationships/slideLayout" Target="../slideLayouts/slideLayout4.xml"/><Relationship Id="rId6" Type="http://schemas.openxmlformats.org/officeDocument/2006/relationships/image" Target="../media/image19.png"/><Relationship Id="rId5" Type="http://schemas.microsoft.com/office/2007/relationships/hdphoto" Target="../media/hdphoto9.wdp"/><Relationship Id="rId4" Type="http://schemas.openxmlformats.org/officeDocument/2006/relationships/image" Target="../media/image18.png"/><Relationship Id="rId9" Type="http://schemas.microsoft.com/office/2007/relationships/hdphoto" Target="../media/hdphoto11.wdp"/></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3" Type="http://schemas.microsoft.com/office/2007/relationships/hdphoto" Target="../media/hdphoto12.wdp"/><Relationship Id="rId2" Type="http://schemas.openxmlformats.org/officeDocument/2006/relationships/image" Target="../media/image21.png"/><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3" Type="http://schemas.microsoft.com/office/2007/relationships/hdphoto" Target="../media/hdphoto13.wdp"/><Relationship Id="rId2" Type="http://schemas.openxmlformats.org/officeDocument/2006/relationships/image" Target="../media/image22.png"/><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3" Type="http://schemas.microsoft.com/office/2007/relationships/hdphoto" Target="../media/hdphoto14.wdp"/><Relationship Id="rId2" Type="http://schemas.openxmlformats.org/officeDocument/2006/relationships/image" Target="../media/image23.png"/><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9.xml"/><Relationship Id="rId1" Type="http://schemas.openxmlformats.org/officeDocument/2006/relationships/slideLayout" Target="../slideLayouts/slideLayout3.xml"/><Relationship Id="rId4" Type="http://schemas.microsoft.com/office/2007/relationships/hdphoto" Target="../media/hdphoto15.wdp"/></Relationships>
</file>

<file path=ppt/slides/_rels/slide21.xml.rels><?xml version="1.0" encoding="UTF-8" standalone="yes"?>
<Relationships xmlns="http://schemas.openxmlformats.org/package/2006/relationships"><Relationship Id="rId3" Type="http://schemas.microsoft.com/office/2007/relationships/hdphoto" Target="../media/hdphoto16.wdp"/><Relationship Id="rId2" Type="http://schemas.openxmlformats.org/officeDocument/2006/relationships/image" Target="../media/image25.png"/><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5.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3.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1.xml"/></Relationships>
</file>

<file path=ppt/slides/_rels/slide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6.xml"/><Relationship Id="rId1" Type="http://schemas.openxmlformats.org/officeDocument/2006/relationships/slideLayout" Target="../slideLayouts/slideLayout9.xml"/><Relationship Id="rId5" Type="http://schemas.openxmlformats.org/officeDocument/2006/relationships/image" Target="../media/image8.png"/><Relationship Id="rId4" Type="http://schemas.openxmlformats.org/officeDocument/2006/relationships/image" Target="../media/image7.pn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8.xml"/></Relationships>
</file>

<file path=ppt/slides/_rels/slide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8.xml"/><Relationship Id="rId1" Type="http://schemas.openxmlformats.org/officeDocument/2006/relationships/slideLayout" Target="../slideLayouts/slideLayout10.xml"/><Relationship Id="rId4" Type="http://schemas.microsoft.com/office/2007/relationships/hdphoto" Target="../media/hdphoto1.wdp"/></Relationships>
</file>

<file path=ppt/slides/_rels/slide9.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10.png"/><Relationship Id="rId1" Type="http://schemas.openxmlformats.org/officeDocument/2006/relationships/slideLayout" Target="../slideLayouts/slideLayout4.xml"/><Relationship Id="rId4" Type="http://schemas.openxmlformats.org/officeDocument/2006/relationships/image" Target="../media/image11.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8931"/>
        <p:cNvGrpSpPr/>
        <p:nvPr/>
      </p:nvGrpSpPr>
      <p:grpSpPr>
        <a:xfrm>
          <a:off x="0" y="0"/>
          <a:ext cx="0" cy="0"/>
          <a:chOff x="0" y="0"/>
          <a:chExt cx="0" cy="0"/>
        </a:xfrm>
      </p:grpSpPr>
      <p:grpSp>
        <p:nvGrpSpPr>
          <p:cNvPr id="18942" name="Google Shape;18942;p29"/>
          <p:cNvGrpSpPr/>
          <p:nvPr/>
        </p:nvGrpSpPr>
        <p:grpSpPr>
          <a:xfrm rot="-5400000" flipH="1">
            <a:off x="5915397" y="1425701"/>
            <a:ext cx="5299556" cy="2321511"/>
            <a:chOff x="321725" y="1582438"/>
            <a:chExt cx="2563764" cy="1123076"/>
          </a:xfrm>
        </p:grpSpPr>
        <p:sp>
          <p:nvSpPr>
            <p:cNvPr id="18943" name="Google Shape;18943;p29"/>
            <p:cNvSpPr/>
            <p:nvPr/>
          </p:nvSpPr>
          <p:spPr>
            <a:xfrm>
              <a:off x="2627431" y="2307278"/>
              <a:ext cx="122664" cy="94406"/>
            </a:xfrm>
            <a:custGeom>
              <a:avLst/>
              <a:gdLst/>
              <a:ahLst/>
              <a:cxnLst/>
              <a:rect l="l" t="t" r="r" b="b"/>
              <a:pathLst>
                <a:path w="3516" h="2706" extrusionOk="0">
                  <a:moveTo>
                    <a:pt x="1845" y="1"/>
                  </a:moveTo>
                  <a:cubicBezTo>
                    <a:pt x="1488" y="1"/>
                    <a:pt x="1131" y="81"/>
                    <a:pt x="824" y="282"/>
                  </a:cubicBezTo>
                  <a:cubicBezTo>
                    <a:pt x="279" y="638"/>
                    <a:pt x="157" y="838"/>
                    <a:pt x="157" y="838"/>
                  </a:cubicBezTo>
                  <a:lnTo>
                    <a:pt x="279" y="883"/>
                  </a:lnTo>
                  <a:cubicBezTo>
                    <a:pt x="279" y="883"/>
                    <a:pt x="1" y="1605"/>
                    <a:pt x="312" y="2139"/>
                  </a:cubicBezTo>
                  <a:cubicBezTo>
                    <a:pt x="543" y="2526"/>
                    <a:pt x="925" y="2706"/>
                    <a:pt x="1392" y="2706"/>
                  </a:cubicBezTo>
                  <a:cubicBezTo>
                    <a:pt x="1556" y="2706"/>
                    <a:pt x="1731" y="2683"/>
                    <a:pt x="1914" y="2640"/>
                  </a:cubicBezTo>
                  <a:cubicBezTo>
                    <a:pt x="2614" y="2473"/>
                    <a:pt x="3170" y="1894"/>
                    <a:pt x="3338" y="1449"/>
                  </a:cubicBezTo>
                  <a:cubicBezTo>
                    <a:pt x="3516" y="994"/>
                    <a:pt x="3237" y="315"/>
                    <a:pt x="2648" y="126"/>
                  </a:cubicBezTo>
                  <a:cubicBezTo>
                    <a:pt x="2396" y="49"/>
                    <a:pt x="2121" y="1"/>
                    <a:pt x="18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4" name="Google Shape;18944;p29"/>
            <p:cNvSpPr/>
            <p:nvPr/>
          </p:nvSpPr>
          <p:spPr>
            <a:xfrm>
              <a:off x="2688347" y="2307348"/>
              <a:ext cx="61751" cy="65658"/>
            </a:xfrm>
            <a:custGeom>
              <a:avLst/>
              <a:gdLst/>
              <a:ahLst/>
              <a:cxnLst/>
              <a:rect l="l" t="t" r="r" b="b"/>
              <a:pathLst>
                <a:path w="1770" h="1882" extrusionOk="0">
                  <a:moveTo>
                    <a:pt x="89" y="0"/>
                  </a:moveTo>
                  <a:cubicBezTo>
                    <a:pt x="60" y="0"/>
                    <a:pt x="30" y="1"/>
                    <a:pt x="1" y="2"/>
                  </a:cubicBezTo>
                  <a:cubicBezTo>
                    <a:pt x="12" y="58"/>
                    <a:pt x="23" y="102"/>
                    <a:pt x="35" y="157"/>
                  </a:cubicBezTo>
                  <a:cubicBezTo>
                    <a:pt x="67" y="325"/>
                    <a:pt x="112" y="503"/>
                    <a:pt x="156" y="669"/>
                  </a:cubicBezTo>
                  <a:cubicBezTo>
                    <a:pt x="235" y="992"/>
                    <a:pt x="368" y="1303"/>
                    <a:pt x="591" y="1548"/>
                  </a:cubicBezTo>
                  <a:cubicBezTo>
                    <a:pt x="791" y="1748"/>
                    <a:pt x="1058" y="1870"/>
                    <a:pt x="1335" y="1882"/>
                  </a:cubicBezTo>
                  <a:cubicBezTo>
                    <a:pt x="1458" y="1737"/>
                    <a:pt x="1536" y="1581"/>
                    <a:pt x="1592" y="1447"/>
                  </a:cubicBezTo>
                  <a:cubicBezTo>
                    <a:pt x="1770" y="992"/>
                    <a:pt x="1491" y="313"/>
                    <a:pt x="902" y="124"/>
                  </a:cubicBezTo>
                  <a:cubicBezTo>
                    <a:pt x="651" y="44"/>
                    <a:pt x="364" y="0"/>
                    <a:pt x="8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5" name="Google Shape;18945;p29"/>
            <p:cNvSpPr/>
            <p:nvPr/>
          </p:nvSpPr>
          <p:spPr>
            <a:xfrm>
              <a:off x="2728329" y="2153944"/>
              <a:ext cx="121095" cy="95627"/>
            </a:xfrm>
            <a:custGeom>
              <a:avLst/>
              <a:gdLst/>
              <a:ahLst/>
              <a:cxnLst/>
              <a:rect l="l" t="t" r="r" b="b"/>
              <a:pathLst>
                <a:path w="3471" h="2741" extrusionOk="0">
                  <a:moveTo>
                    <a:pt x="2702" y="0"/>
                  </a:moveTo>
                  <a:cubicBezTo>
                    <a:pt x="2206" y="0"/>
                    <a:pt x="1345" y="205"/>
                    <a:pt x="679" y="762"/>
                  </a:cubicBezTo>
                  <a:cubicBezTo>
                    <a:pt x="156" y="1195"/>
                    <a:pt x="1" y="1640"/>
                    <a:pt x="1" y="1640"/>
                  </a:cubicBezTo>
                  <a:lnTo>
                    <a:pt x="100" y="1607"/>
                  </a:lnTo>
                  <a:lnTo>
                    <a:pt x="100" y="1607"/>
                  </a:lnTo>
                  <a:cubicBezTo>
                    <a:pt x="100" y="1607"/>
                    <a:pt x="90" y="1907"/>
                    <a:pt x="646" y="2341"/>
                  </a:cubicBezTo>
                  <a:cubicBezTo>
                    <a:pt x="955" y="2582"/>
                    <a:pt x="1243" y="2741"/>
                    <a:pt x="1564" y="2741"/>
                  </a:cubicBezTo>
                  <a:cubicBezTo>
                    <a:pt x="1821" y="2741"/>
                    <a:pt x="2099" y="2639"/>
                    <a:pt x="2425" y="2397"/>
                  </a:cubicBezTo>
                  <a:cubicBezTo>
                    <a:pt x="3159" y="1852"/>
                    <a:pt x="3471" y="1129"/>
                    <a:pt x="3459" y="706"/>
                  </a:cubicBezTo>
                  <a:cubicBezTo>
                    <a:pt x="3437" y="295"/>
                    <a:pt x="3293" y="105"/>
                    <a:pt x="2970" y="28"/>
                  </a:cubicBezTo>
                  <a:cubicBezTo>
                    <a:pt x="2902" y="10"/>
                    <a:pt x="2811" y="0"/>
                    <a:pt x="270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6" name="Google Shape;18946;p29"/>
            <p:cNvSpPr/>
            <p:nvPr/>
          </p:nvSpPr>
          <p:spPr>
            <a:xfrm>
              <a:off x="2759379" y="2153979"/>
              <a:ext cx="90045" cy="69635"/>
            </a:xfrm>
            <a:custGeom>
              <a:avLst/>
              <a:gdLst/>
              <a:ahLst/>
              <a:cxnLst/>
              <a:rect l="l" t="t" r="r" b="b"/>
              <a:pathLst>
                <a:path w="2581" h="1996" extrusionOk="0">
                  <a:moveTo>
                    <a:pt x="1819" y="1"/>
                  </a:moveTo>
                  <a:cubicBezTo>
                    <a:pt x="1374" y="1"/>
                    <a:pt x="629" y="165"/>
                    <a:pt x="1" y="605"/>
                  </a:cubicBezTo>
                  <a:cubicBezTo>
                    <a:pt x="412" y="828"/>
                    <a:pt x="1012" y="683"/>
                    <a:pt x="1380" y="1028"/>
                  </a:cubicBezTo>
                  <a:cubicBezTo>
                    <a:pt x="1558" y="1217"/>
                    <a:pt x="1580" y="1484"/>
                    <a:pt x="1691" y="1706"/>
                  </a:cubicBezTo>
                  <a:cubicBezTo>
                    <a:pt x="1758" y="1839"/>
                    <a:pt x="1857" y="1940"/>
                    <a:pt x="1980" y="1995"/>
                  </a:cubicBezTo>
                  <a:cubicBezTo>
                    <a:pt x="2391" y="1528"/>
                    <a:pt x="2581" y="1028"/>
                    <a:pt x="2569" y="705"/>
                  </a:cubicBezTo>
                  <a:cubicBezTo>
                    <a:pt x="2547" y="294"/>
                    <a:pt x="2403" y="104"/>
                    <a:pt x="2080" y="27"/>
                  </a:cubicBezTo>
                  <a:cubicBezTo>
                    <a:pt x="2014" y="10"/>
                    <a:pt x="1925" y="1"/>
                    <a:pt x="181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7" name="Google Shape;18947;p29"/>
            <p:cNvSpPr/>
            <p:nvPr/>
          </p:nvSpPr>
          <p:spPr>
            <a:xfrm>
              <a:off x="2448558" y="2398337"/>
              <a:ext cx="103232" cy="95034"/>
            </a:xfrm>
            <a:custGeom>
              <a:avLst/>
              <a:gdLst/>
              <a:ahLst/>
              <a:cxnLst/>
              <a:rect l="l" t="t" r="r" b="b"/>
              <a:pathLst>
                <a:path w="2959" h="2724" extrusionOk="0">
                  <a:moveTo>
                    <a:pt x="2450" y="0"/>
                  </a:moveTo>
                  <a:cubicBezTo>
                    <a:pt x="2123" y="0"/>
                    <a:pt x="1345" y="230"/>
                    <a:pt x="857" y="575"/>
                  </a:cubicBezTo>
                  <a:cubicBezTo>
                    <a:pt x="289" y="964"/>
                    <a:pt x="79" y="1353"/>
                    <a:pt x="34" y="1464"/>
                  </a:cubicBezTo>
                  <a:cubicBezTo>
                    <a:pt x="0" y="1576"/>
                    <a:pt x="0" y="1676"/>
                    <a:pt x="0" y="1676"/>
                  </a:cubicBezTo>
                  <a:cubicBezTo>
                    <a:pt x="0" y="1676"/>
                    <a:pt x="12" y="1909"/>
                    <a:pt x="390" y="2310"/>
                  </a:cubicBezTo>
                  <a:cubicBezTo>
                    <a:pt x="619" y="2560"/>
                    <a:pt x="989" y="2724"/>
                    <a:pt x="1372" y="2724"/>
                  </a:cubicBezTo>
                  <a:cubicBezTo>
                    <a:pt x="1601" y="2724"/>
                    <a:pt x="1835" y="2665"/>
                    <a:pt x="2047" y="2532"/>
                  </a:cubicBezTo>
                  <a:cubicBezTo>
                    <a:pt x="2625" y="2188"/>
                    <a:pt x="2959" y="1598"/>
                    <a:pt x="2948" y="964"/>
                  </a:cubicBezTo>
                  <a:cubicBezTo>
                    <a:pt x="2926" y="330"/>
                    <a:pt x="2748" y="107"/>
                    <a:pt x="2570" y="18"/>
                  </a:cubicBezTo>
                  <a:cubicBezTo>
                    <a:pt x="2544" y="6"/>
                    <a:pt x="2503" y="0"/>
                    <a:pt x="245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8" name="Google Shape;18948;p29"/>
            <p:cNvSpPr/>
            <p:nvPr/>
          </p:nvSpPr>
          <p:spPr>
            <a:xfrm>
              <a:off x="2469910" y="2398337"/>
              <a:ext cx="81113" cy="35829"/>
            </a:xfrm>
            <a:custGeom>
              <a:avLst/>
              <a:gdLst/>
              <a:ahLst/>
              <a:cxnLst/>
              <a:rect l="l" t="t" r="r" b="b"/>
              <a:pathLst>
                <a:path w="2325" h="1027" extrusionOk="0">
                  <a:moveTo>
                    <a:pt x="1838" y="0"/>
                  </a:moveTo>
                  <a:cubicBezTo>
                    <a:pt x="1511" y="0"/>
                    <a:pt x="733" y="230"/>
                    <a:pt x="245" y="575"/>
                  </a:cubicBezTo>
                  <a:cubicBezTo>
                    <a:pt x="156" y="631"/>
                    <a:pt x="78" y="697"/>
                    <a:pt x="0" y="764"/>
                  </a:cubicBezTo>
                  <a:cubicBezTo>
                    <a:pt x="384" y="939"/>
                    <a:pt x="805" y="1027"/>
                    <a:pt x="1226" y="1027"/>
                  </a:cubicBezTo>
                  <a:cubicBezTo>
                    <a:pt x="1367" y="1027"/>
                    <a:pt x="1507" y="1017"/>
                    <a:pt x="1646" y="997"/>
                  </a:cubicBezTo>
                  <a:cubicBezTo>
                    <a:pt x="1880" y="964"/>
                    <a:pt x="2102" y="886"/>
                    <a:pt x="2324" y="797"/>
                  </a:cubicBezTo>
                  <a:cubicBezTo>
                    <a:pt x="2280" y="297"/>
                    <a:pt x="2124" y="107"/>
                    <a:pt x="1958" y="18"/>
                  </a:cubicBezTo>
                  <a:cubicBezTo>
                    <a:pt x="1932" y="6"/>
                    <a:pt x="1891" y="0"/>
                    <a:pt x="183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9" name="Google Shape;18949;p29"/>
            <p:cNvSpPr/>
            <p:nvPr/>
          </p:nvSpPr>
          <p:spPr>
            <a:xfrm>
              <a:off x="2301887" y="2388289"/>
              <a:ext cx="77625" cy="109058"/>
            </a:xfrm>
            <a:custGeom>
              <a:avLst/>
              <a:gdLst/>
              <a:ahLst/>
              <a:cxnLst/>
              <a:rect l="l" t="t" r="r" b="b"/>
              <a:pathLst>
                <a:path w="2225" h="3126" extrusionOk="0">
                  <a:moveTo>
                    <a:pt x="1046" y="0"/>
                  </a:moveTo>
                  <a:cubicBezTo>
                    <a:pt x="1003" y="0"/>
                    <a:pt x="958" y="6"/>
                    <a:pt x="912" y="17"/>
                  </a:cubicBezTo>
                  <a:cubicBezTo>
                    <a:pt x="234" y="185"/>
                    <a:pt x="0" y="1052"/>
                    <a:pt x="67" y="1386"/>
                  </a:cubicBezTo>
                  <a:cubicBezTo>
                    <a:pt x="123" y="1708"/>
                    <a:pt x="345" y="2342"/>
                    <a:pt x="1013" y="2820"/>
                  </a:cubicBezTo>
                  <a:cubicBezTo>
                    <a:pt x="1346" y="3065"/>
                    <a:pt x="1549" y="3126"/>
                    <a:pt x="1669" y="3126"/>
                  </a:cubicBezTo>
                  <a:cubicBezTo>
                    <a:pt x="1788" y="3126"/>
                    <a:pt x="1824" y="3065"/>
                    <a:pt x="1824" y="3065"/>
                  </a:cubicBezTo>
                  <a:lnTo>
                    <a:pt x="1802" y="2976"/>
                  </a:lnTo>
                  <a:cubicBezTo>
                    <a:pt x="1802" y="2976"/>
                    <a:pt x="2047" y="2832"/>
                    <a:pt x="2147" y="2509"/>
                  </a:cubicBezTo>
                  <a:cubicBezTo>
                    <a:pt x="2224" y="2219"/>
                    <a:pt x="2214" y="2019"/>
                    <a:pt x="2135" y="1485"/>
                  </a:cubicBezTo>
                  <a:cubicBezTo>
                    <a:pt x="2053" y="999"/>
                    <a:pt x="1642" y="0"/>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0" name="Google Shape;18950;p29"/>
            <p:cNvSpPr/>
            <p:nvPr/>
          </p:nvSpPr>
          <p:spPr>
            <a:xfrm>
              <a:off x="2301887" y="2388498"/>
              <a:ext cx="38062" cy="92766"/>
            </a:xfrm>
            <a:custGeom>
              <a:avLst/>
              <a:gdLst/>
              <a:ahLst/>
              <a:cxnLst/>
              <a:rect l="l" t="t" r="r" b="b"/>
              <a:pathLst>
                <a:path w="1091" h="2659" extrusionOk="0">
                  <a:moveTo>
                    <a:pt x="990" y="1"/>
                  </a:moveTo>
                  <a:cubicBezTo>
                    <a:pt x="957" y="1"/>
                    <a:pt x="934" y="11"/>
                    <a:pt x="912" y="11"/>
                  </a:cubicBezTo>
                  <a:cubicBezTo>
                    <a:pt x="234" y="179"/>
                    <a:pt x="0" y="1046"/>
                    <a:pt x="67" y="1380"/>
                  </a:cubicBezTo>
                  <a:cubicBezTo>
                    <a:pt x="123" y="1669"/>
                    <a:pt x="301" y="2203"/>
                    <a:pt x="812" y="2658"/>
                  </a:cubicBezTo>
                  <a:cubicBezTo>
                    <a:pt x="890" y="2503"/>
                    <a:pt x="934" y="2325"/>
                    <a:pt x="968" y="2181"/>
                  </a:cubicBezTo>
                  <a:cubicBezTo>
                    <a:pt x="1068" y="1780"/>
                    <a:pt x="1090" y="1368"/>
                    <a:pt x="1068" y="968"/>
                  </a:cubicBezTo>
                  <a:cubicBezTo>
                    <a:pt x="1057" y="757"/>
                    <a:pt x="1035" y="557"/>
                    <a:pt x="1013" y="345"/>
                  </a:cubicBezTo>
                  <a:cubicBezTo>
                    <a:pt x="990" y="234"/>
                    <a:pt x="990" y="112"/>
                    <a:pt x="99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1" name="Google Shape;18951;p29"/>
            <p:cNvSpPr/>
            <p:nvPr/>
          </p:nvSpPr>
          <p:spPr>
            <a:xfrm>
              <a:off x="2493948" y="2185518"/>
              <a:ext cx="80765" cy="93219"/>
            </a:xfrm>
            <a:custGeom>
              <a:avLst/>
              <a:gdLst/>
              <a:ahLst/>
              <a:cxnLst/>
              <a:rect l="l" t="t" r="r" b="b"/>
              <a:pathLst>
                <a:path w="2315" h="2672" extrusionOk="0">
                  <a:moveTo>
                    <a:pt x="1472" y="1"/>
                  </a:moveTo>
                  <a:cubicBezTo>
                    <a:pt x="1080" y="1"/>
                    <a:pt x="685" y="364"/>
                    <a:pt x="446" y="713"/>
                  </a:cubicBezTo>
                  <a:cubicBezTo>
                    <a:pt x="134" y="1169"/>
                    <a:pt x="1" y="1681"/>
                    <a:pt x="23" y="1881"/>
                  </a:cubicBezTo>
                  <a:cubicBezTo>
                    <a:pt x="45" y="2082"/>
                    <a:pt x="45" y="2148"/>
                    <a:pt x="45" y="2148"/>
                  </a:cubicBezTo>
                  <a:lnTo>
                    <a:pt x="134" y="2015"/>
                  </a:lnTo>
                  <a:cubicBezTo>
                    <a:pt x="134" y="2015"/>
                    <a:pt x="424" y="2315"/>
                    <a:pt x="657" y="2504"/>
                  </a:cubicBezTo>
                  <a:cubicBezTo>
                    <a:pt x="769" y="2586"/>
                    <a:pt x="946" y="2672"/>
                    <a:pt x="1143" y="2672"/>
                  </a:cubicBezTo>
                  <a:cubicBezTo>
                    <a:pt x="1376" y="2672"/>
                    <a:pt x="1636" y="2551"/>
                    <a:pt x="1847" y="2159"/>
                  </a:cubicBezTo>
                  <a:cubicBezTo>
                    <a:pt x="2236" y="1436"/>
                    <a:pt x="2314" y="446"/>
                    <a:pt x="1825" y="112"/>
                  </a:cubicBezTo>
                  <a:cubicBezTo>
                    <a:pt x="1711" y="35"/>
                    <a:pt x="1592" y="1"/>
                    <a:pt x="147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2" name="Google Shape;18952;p29"/>
            <p:cNvSpPr/>
            <p:nvPr/>
          </p:nvSpPr>
          <p:spPr>
            <a:xfrm>
              <a:off x="2497437" y="2185518"/>
              <a:ext cx="71066" cy="49784"/>
            </a:xfrm>
            <a:custGeom>
              <a:avLst/>
              <a:gdLst/>
              <a:ahLst/>
              <a:cxnLst/>
              <a:rect l="l" t="t" r="r" b="b"/>
              <a:pathLst>
                <a:path w="2037" h="1427" extrusionOk="0">
                  <a:moveTo>
                    <a:pt x="1372" y="1"/>
                  </a:moveTo>
                  <a:cubicBezTo>
                    <a:pt x="980" y="1"/>
                    <a:pt x="585" y="364"/>
                    <a:pt x="346" y="713"/>
                  </a:cubicBezTo>
                  <a:cubicBezTo>
                    <a:pt x="190" y="947"/>
                    <a:pt x="79" y="1192"/>
                    <a:pt x="1" y="1403"/>
                  </a:cubicBezTo>
                  <a:cubicBezTo>
                    <a:pt x="45" y="1414"/>
                    <a:pt x="90" y="1425"/>
                    <a:pt x="134" y="1425"/>
                  </a:cubicBezTo>
                  <a:cubicBezTo>
                    <a:pt x="149" y="1426"/>
                    <a:pt x="163" y="1427"/>
                    <a:pt x="177" y="1427"/>
                  </a:cubicBezTo>
                  <a:cubicBezTo>
                    <a:pt x="414" y="1427"/>
                    <a:pt x="608" y="1257"/>
                    <a:pt x="712" y="1047"/>
                  </a:cubicBezTo>
                  <a:cubicBezTo>
                    <a:pt x="746" y="992"/>
                    <a:pt x="768" y="913"/>
                    <a:pt x="824" y="869"/>
                  </a:cubicBezTo>
                  <a:cubicBezTo>
                    <a:pt x="863" y="830"/>
                    <a:pt x="917" y="819"/>
                    <a:pt x="973" y="819"/>
                  </a:cubicBezTo>
                  <a:cubicBezTo>
                    <a:pt x="998" y="819"/>
                    <a:pt x="1022" y="821"/>
                    <a:pt x="1046" y="824"/>
                  </a:cubicBezTo>
                  <a:cubicBezTo>
                    <a:pt x="1168" y="855"/>
                    <a:pt x="1281" y="904"/>
                    <a:pt x="1410" y="904"/>
                  </a:cubicBezTo>
                  <a:cubicBezTo>
                    <a:pt x="1422" y="904"/>
                    <a:pt x="1434" y="903"/>
                    <a:pt x="1446" y="903"/>
                  </a:cubicBezTo>
                  <a:cubicBezTo>
                    <a:pt x="1669" y="880"/>
                    <a:pt x="1847" y="735"/>
                    <a:pt x="2036" y="613"/>
                  </a:cubicBezTo>
                  <a:cubicBezTo>
                    <a:pt x="1980" y="391"/>
                    <a:pt x="1881" y="213"/>
                    <a:pt x="1725" y="112"/>
                  </a:cubicBezTo>
                  <a:cubicBezTo>
                    <a:pt x="1611" y="35"/>
                    <a:pt x="1492" y="1"/>
                    <a:pt x="137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3" name="Google Shape;18953;p29"/>
            <p:cNvSpPr/>
            <p:nvPr/>
          </p:nvSpPr>
          <p:spPr>
            <a:xfrm>
              <a:off x="2378712" y="2159317"/>
              <a:ext cx="85021" cy="94231"/>
            </a:xfrm>
            <a:custGeom>
              <a:avLst/>
              <a:gdLst/>
              <a:ahLst/>
              <a:cxnLst/>
              <a:rect l="l" t="t" r="r" b="b"/>
              <a:pathLst>
                <a:path w="2437" h="2701" extrusionOk="0">
                  <a:moveTo>
                    <a:pt x="930" y="1"/>
                  </a:moveTo>
                  <a:cubicBezTo>
                    <a:pt x="663" y="1"/>
                    <a:pt x="429" y="56"/>
                    <a:pt x="334" y="141"/>
                  </a:cubicBezTo>
                  <a:cubicBezTo>
                    <a:pt x="123" y="341"/>
                    <a:pt x="0" y="730"/>
                    <a:pt x="45" y="1097"/>
                  </a:cubicBezTo>
                  <a:cubicBezTo>
                    <a:pt x="89" y="1476"/>
                    <a:pt x="279" y="2321"/>
                    <a:pt x="912" y="2598"/>
                  </a:cubicBezTo>
                  <a:cubicBezTo>
                    <a:pt x="1083" y="2673"/>
                    <a:pt x="1229" y="2701"/>
                    <a:pt x="1352" y="2701"/>
                  </a:cubicBezTo>
                  <a:cubicBezTo>
                    <a:pt x="1686" y="2701"/>
                    <a:pt x="1847" y="2499"/>
                    <a:pt x="1847" y="2499"/>
                  </a:cubicBezTo>
                  <a:cubicBezTo>
                    <a:pt x="1847" y="2499"/>
                    <a:pt x="2202" y="2232"/>
                    <a:pt x="2325" y="1887"/>
                  </a:cubicBezTo>
                  <a:cubicBezTo>
                    <a:pt x="2436" y="1531"/>
                    <a:pt x="2281" y="708"/>
                    <a:pt x="1869" y="307"/>
                  </a:cubicBezTo>
                  <a:cubicBezTo>
                    <a:pt x="1641" y="86"/>
                    <a:pt x="1261" y="1"/>
                    <a:pt x="93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4" name="Google Shape;18954;p29"/>
            <p:cNvSpPr/>
            <p:nvPr/>
          </p:nvSpPr>
          <p:spPr>
            <a:xfrm>
              <a:off x="2378712" y="2159491"/>
              <a:ext cx="43121" cy="94022"/>
            </a:xfrm>
            <a:custGeom>
              <a:avLst/>
              <a:gdLst/>
              <a:ahLst/>
              <a:cxnLst/>
              <a:rect l="l" t="t" r="r" b="b"/>
              <a:pathLst>
                <a:path w="1236" h="2695" extrusionOk="0">
                  <a:moveTo>
                    <a:pt x="877" y="1"/>
                  </a:moveTo>
                  <a:cubicBezTo>
                    <a:pt x="637" y="1"/>
                    <a:pt x="426" y="55"/>
                    <a:pt x="334" y="136"/>
                  </a:cubicBezTo>
                  <a:cubicBezTo>
                    <a:pt x="123" y="336"/>
                    <a:pt x="0" y="725"/>
                    <a:pt x="45" y="1092"/>
                  </a:cubicBezTo>
                  <a:cubicBezTo>
                    <a:pt x="89" y="1471"/>
                    <a:pt x="279" y="2316"/>
                    <a:pt x="912" y="2593"/>
                  </a:cubicBezTo>
                  <a:cubicBezTo>
                    <a:pt x="1023" y="2650"/>
                    <a:pt x="1135" y="2682"/>
                    <a:pt x="1235" y="2694"/>
                  </a:cubicBezTo>
                  <a:cubicBezTo>
                    <a:pt x="1201" y="2494"/>
                    <a:pt x="1124" y="2304"/>
                    <a:pt x="1035" y="2126"/>
                  </a:cubicBezTo>
                  <a:cubicBezTo>
                    <a:pt x="979" y="2027"/>
                    <a:pt x="924" y="1926"/>
                    <a:pt x="857" y="1837"/>
                  </a:cubicBezTo>
                  <a:cubicBezTo>
                    <a:pt x="801" y="1748"/>
                    <a:pt x="734" y="1671"/>
                    <a:pt x="712" y="1570"/>
                  </a:cubicBezTo>
                  <a:cubicBezTo>
                    <a:pt x="679" y="1459"/>
                    <a:pt x="746" y="1359"/>
                    <a:pt x="801" y="1270"/>
                  </a:cubicBezTo>
                  <a:cubicBezTo>
                    <a:pt x="846" y="1181"/>
                    <a:pt x="879" y="1092"/>
                    <a:pt x="912" y="1003"/>
                  </a:cubicBezTo>
                  <a:cubicBezTo>
                    <a:pt x="979" y="814"/>
                    <a:pt x="1001" y="614"/>
                    <a:pt x="1001" y="414"/>
                  </a:cubicBezTo>
                  <a:cubicBezTo>
                    <a:pt x="1001" y="280"/>
                    <a:pt x="979" y="136"/>
                    <a:pt x="946" y="2"/>
                  </a:cubicBezTo>
                  <a:cubicBezTo>
                    <a:pt x="923" y="1"/>
                    <a:pt x="900" y="1"/>
                    <a:pt x="87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5" name="Google Shape;18955;p29"/>
            <p:cNvSpPr/>
            <p:nvPr/>
          </p:nvSpPr>
          <p:spPr>
            <a:xfrm>
              <a:off x="2450861" y="2038917"/>
              <a:ext cx="99011" cy="126886"/>
            </a:xfrm>
            <a:custGeom>
              <a:avLst/>
              <a:gdLst/>
              <a:ahLst/>
              <a:cxnLst/>
              <a:rect l="l" t="t" r="r" b="b"/>
              <a:pathLst>
                <a:path w="2838" h="3637" extrusionOk="0">
                  <a:moveTo>
                    <a:pt x="1176" y="0"/>
                  </a:moveTo>
                  <a:cubicBezTo>
                    <a:pt x="1070" y="0"/>
                    <a:pt x="966" y="30"/>
                    <a:pt x="868" y="100"/>
                  </a:cubicBezTo>
                  <a:cubicBezTo>
                    <a:pt x="312" y="488"/>
                    <a:pt x="1" y="1445"/>
                    <a:pt x="146" y="2368"/>
                  </a:cubicBezTo>
                  <a:cubicBezTo>
                    <a:pt x="290" y="3291"/>
                    <a:pt x="802" y="3636"/>
                    <a:pt x="802" y="3636"/>
                  </a:cubicBezTo>
                  <a:cubicBezTo>
                    <a:pt x="802" y="3636"/>
                    <a:pt x="902" y="3614"/>
                    <a:pt x="1280" y="3481"/>
                  </a:cubicBezTo>
                  <a:cubicBezTo>
                    <a:pt x="1659" y="3336"/>
                    <a:pt x="2337" y="2780"/>
                    <a:pt x="2593" y="2246"/>
                  </a:cubicBezTo>
                  <a:cubicBezTo>
                    <a:pt x="2838" y="1712"/>
                    <a:pt x="2448" y="1012"/>
                    <a:pt x="2292" y="789"/>
                  </a:cubicBezTo>
                  <a:cubicBezTo>
                    <a:pt x="2174" y="615"/>
                    <a:pt x="1658" y="0"/>
                    <a:pt x="117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6" name="Google Shape;18956;p29"/>
            <p:cNvSpPr/>
            <p:nvPr/>
          </p:nvSpPr>
          <p:spPr>
            <a:xfrm>
              <a:off x="2450861" y="2038777"/>
              <a:ext cx="67577" cy="103755"/>
            </a:xfrm>
            <a:custGeom>
              <a:avLst/>
              <a:gdLst/>
              <a:ahLst/>
              <a:cxnLst/>
              <a:rect l="l" t="t" r="r" b="b"/>
              <a:pathLst>
                <a:path w="1937" h="2974" extrusionOk="0">
                  <a:moveTo>
                    <a:pt x="1177" y="0"/>
                  </a:moveTo>
                  <a:cubicBezTo>
                    <a:pt x="1071" y="0"/>
                    <a:pt x="967" y="31"/>
                    <a:pt x="868" y="104"/>
                  </a:cubicBezTo>
                  <a:cubicBezTo>
                    <a:pt x="312" y="492"/>
                    <a:pt x="1" y="1449"/>
                    <a:pt x="146" y="2372"/>
                  </a:cubicBezTo>
                  <a:cubicBezTo>
                    <a:pt x="179" y="2606"/>
                    <a:pt x="235" y="2806"/>
                    <a:pt x="312" y="2973"/>
                  </a:cubicBezTo>
                  <a:cubicBezTo>
                    <a:pt x="324" y="2951"/>
                    <a:pt x="346" y="2939"/>
                    <a:pt x="357" y="2929"/>
                  </a:cubicBezTo>
                  <a:cubicBezTo>
                    <a:pt x="490" y="2784"/>
                    <a:pt x="569" y="2595"/>
                    <a:pt x="635" y="2417"/>
                  </a:cubicBezTo>
                  <a:cubicBezTo>
                    <a:pt x="780" y="2039"/>
                    <a:pt x="858" y="1627"/>
                    <a:pt x="1113" y="1315"/>
                  </a:cubicBezTo>
                  <a:cubicBezTo>
                    <a:pt x="1236" y="1149"/>
                    <a:pt x="1414" y="1026"/>
                    <a:pt x="1580" y="904"/>
                  </a:cubicBezTo>
                  <a:cubicBezTo>
                    <a:pt x="1736" y="771"/>
                    <a:pt x="1859" y="626"/>
                    <a:pt x="1926" y="437"/>
                  </a:cubicBezTo>
                  <a:cubicBezTo>
                    <a:pt x="1926" y="426"/>
                    <a:pt x="1936" y="403"/>
                    <a:pt x="1936" y="393"/>
                  </a:cubicBezTo>
                  <a:cubicBezTo>
                    <a:pt x="1722" y="193"/>
                    <a:pt x="1444" y="0"/>
                    <a:pt x="117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7" name="Google Shape;18957;p29"/>
            <p:cNvSpPr/>
            <p:nvPr/>
          </p:nvSpPr>
          <p:spPr>
            <a:xfrm>
              <a:off x="2582809" y="2069374"/>
              <a:ext cx="99778" cy="95313"/>
            </a:xfrm>
            <a:custGeom>
              <a:avLst/>
              <a:gdLst/>
              <a:ahLst/>
              <a:cxnLst/>
              <a:rect l="l" t="t" r="r" b="b"/>
              <a:pathLst>
                <a:path w="2860" h="2732" extrusionOk="0">
                  <a:moveTo>
                    <a:pt x="925" y="0"/>
                  </a:moveTo>
                  <a:cubicBezTo>
                    <a:pt x="617" y="0"/>
                    <a:pt x="359" y="80"/>
                    <a:pt x="257" y="228"/>
                  </a:cubicBezTo>
                  <a:cubicBezTo>
                    <a:pt x="0" y="594"/>
                    <a:pt x="23" y="917"/>
                    <a:pt x="134" y="1217"/>
                  </a:cubicBezTo>
                  <a:cubicBezTo>
                    <a:pt x="245" y="1518"/>
                    <a:pt x="913" y="2641"/>
                    <a:pt x="1513" y="2719"/>
                  </a:cubicBezTo>
                  <a:cubicBezTo>
                    <a:pt x="1578" y="2727"/>
                    <a:pt x="1639" y="2731"/>
                    <a:pt x="1696" y="2731"/>
                  </a:cubicBezTo>
                  <a:cubicBezTo>
                    <a:pt x="2152" y="2731"/>
                    <a:pt x="2336" y="2485"/>
                    <a:pt x="2336" y="2485"/>
                  </a:cubicBezTo>
                  <a:cubicBezTo>
                    <a:pt x="2336" y="2485"/>
                    <a:pt x="2459" y="2385"/>
                    <a:pt x="2592" y="2151"/>
                  </a:cubicBezTo>
                  <a:cubicBezTo>
                    <a:pt x="2726" y="1918"/>
                    <a:pt x="2859" y="1195"/>
                    <a:pt x="2292" y="561"/>
                  </a:cubicBezTo>
                  <a:cubicBezTo>
                    <a:pt x="1953" y="176"/>
                    <a:pt x="1383" y="0"/>
                    <a:pt x="92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8" name="Google Shape;18958;p29"/>
            <p:cNvSpPr/>
            <p:nvPr/>
          </p:nvSpPr>
          <p:spPr>
            <a:xfrm>
              <a:off x="2585147" y="2069374"/>
              <a:ext cx="91998" cy="60774"/>
            </a:xfrm>
            <a:custGeom>
              <a:avLst/>
              <a:gdLst/>
              <a:ahLst/>
              <a:cxnLst/>
              <a:rect l="l" t="t" r="r" b="b"/>
              <a:pathLst>
                <a:path w="2637" h="1742" extrusionOk="0">
                  <a:moveTo>
                    <a:pt x="858" y="0"/>
                  </a:moveTo>
                  <a:cubicBezTo>
                    <a:pt x="550" y="0"/>
                    <a:pt x="292" y="80"/>
                    <a:pt x="190" y="228"/>
                  </a:cubicBezTo>
                  <a:cubicBezTo>
                    <a:pt x="79" y="394"/>
                    <a:pt x="22" y="539"/>
                    <a:pt x="0" y="683"/>
                  </a:cubicBezTo>
                  <a:cubicBezTo>
                    <a:pt x="123" y="806"/>
                    <a:pt x="245" y="928"/>
                    <a:pt x="368" y="1039"/>
                  </a:cubicBezTo>
                  <a:cubicBezTo>
                    <a:pt x="623" y="1251"/>
                    <a:pt x="890" y="1451"/>
                    <a:pt x="1191" y="1584"/>
                  </a:cubicBezTo>
                  <a:cubicBezTo>
                    <a:pt x="1421" y="1683"/>
                    <a:pt x="1671" y="1741"/>
                    <a:pt x="1917" y="1741"/>
                  </a:cubicBezTo>
                  <a:cubicBezTo>
                    <a:pt x="2169" y="1741"/>
                    <a:pt x="2417" y="1680"/>
                    <a:pt x="2637" y="1540"/>
                  </a:cubicBezTo>
                  <a:cubicBezTo>
                    <a:pt x="2625" y="1251"/>
                    <a:pt x="2514" y="895"/>
                    <a:pt x="2225" y="561"/>
                  </a:cubicBezTo>
                  <a:cubicBezTo>
                    <a:pt x="1886" y="176"/>
                    <a:pt x="1316" y="0"/>
                    <a:pt x="85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9" name="Google Shape;18959;p29"/>
            <p:cNvSpPr/>
            <p:nvPr/>
          </p:nvSpPr>
          <p:spPr>
            <a:xfrm>
              <a:off x="2639852" y="1902887"/>
              <a:ext cx="97441" cy="117536"/>
            </a:xfrm>
            <a:custGeom>
              <a:avLst/>
              <a:gdLst/>
              <a:ahLst/>
              <a:cxnLst/>
              <a:rect l="l" t="t" r="r" b="b"/>
              <a:pathLst>
                <a:path w="2793" h="3369" extrusionOk="0">
                  <a:moveTo>
                    <a:pt x="871" y="1"/>
                  </a:moveTo>
                  <a:cubicBezTo>
                    <a:pt x="808" y="1"/>
                    <a:pt x="750" y="16"/>
                    <a:pt x="701" y="50"/>
                  </a:cubicBezTo>
                  <a:cubicBezTo>
                    <a:pt x="268" y="339"/>
                    <a:pt x="145" y="1151"/>
                    <a:pt x="90" y="1552"/>
                  </a:cubicBezTo>
                  <a:cubicBezTo>
                    <a:pt x="1" y="2296"/>
                    <a:pt x="278" y="2975"/>
                    <a:pt x="946" y="3253"/>
                  </a:cubicBezTo>
                  <a:cubicBezTo>
                    <a:pt x="1143" y="3338"/>
                    <a:pt x="1333" y="3369"/>
                    <a:pt x="1502" y="3369"/>
                  </a:cubicBezTo>
                  <a:cubicBezTo>
                    <a:pt x="1905" y="3369"/>
                    <a:pt x="2192" y="3198"/>
                    <a:pt x="2192" y="3198"/>
                  </a:cubicBezTo>
                  <a:cubicBezTo>
                    <a:pt x="2236" y="3176"/>
                    <a:pt x="2359" y="3164"/>
                    <a:pt x="2570" y="2697"/>
                  </a:cubicBezTo>
                  <a:cubicBezTo>
                    <a:pt x="2792" y="2241"/>
                    <a:pt x="2626" y="1629"/>
                    <a:pt x="2381" y="1229"/>
                  </a:cubicBezTo>
                  <a:cubicBezTo>
                    <a:pt x="2165" y="875"/>
                    <a:pt x="1350" y="1"/>
                    <a:pt x="87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0" name="Google Shape;18960;p29"/>
            <p:cNvSpPr/>
            <p:nvPr/>
          </p:nvSpPr>
          <p:spPr>
            <a:xfrm>
              <a:off x="2640235" y="1902817"/>
              <a:ext cx="47377" cy="108151"/>
            </a:xfrm>
            <a:custGeom>
              <a:avLst/>
              <a:gdLst/>
              <a:ahLst/>
              <a:cxnLst/>
              <a:rect l="l" t="t" r="r" b="b"/>
              <a:pathLst>
                <a:path w="1358" h="3100" extrusionOk="0">
                  <a:moveTo>
                    <a:pt x="863" y="1"/>
                  </a:moveTo>
                  <a:cubicBezTo>
                    <a:pt x="799" y="1"/>
                    <a:pt x="741" y="17"/>
                    <a:pt x="690" y="52"/>
                  </a:cubicBezTo>
                  <a:cubicBezTo>
                    <a:pt x="257" y="341"/>
                    <a:pt x="134" y="1153"/>
                    <a:pt x="79" y="1554"/>
                  </a:cubicBezTo>
                  <a:cubicBezTo>
                    <a:pt x="1" y="2177"/>
                    <a:pt x="190" y="2766"/>
                    <a:pt x="657" y="3099"/>
                  </a:cubicBezTo>
                  <a:cubicBezTo>
                    <a:pt x="746" y="3077"/>
                    <a:pt x="835" y="3032"/>
                    <a:pt x="913" y="2977"/>
                  </a:cubicBezTo>
                  <a:cubicBezTo>
                    <a:pt x="1213" y="2777"/>
                    <a:pt x="1357" y="2432"/>
                    <a:pt x="1347" y="2076"/>
                  </a:cubicBezTo>
                  <a:cubicBezTo>
                    <a:pt x="1335" y="1898"/>
                    <a:pt x="1291" y="1732"/>
                    <a:pt x="1258" y="1554"/>
                  </a:cubicBezTo>
                  <a:cubicBezTo>
                    <a:pt x="1224" y="1364"/>
                    <a:pt x="1213" y="1176"/>
                    <a:pt x="1213" y="986"/>
                  </a:cubicBezTo>
                  <a:cubicBezTo>
                    <a:pt x="1224" y="697"/>
                    <a:pt x="1258" y="419"/>
                    <a:pt x="1258" y="141"/>
                  </a:cubicBezTo>
                  <a:cubicBezTo>
                    <a:pt x="1114" y="54"/>
                    <a:pt x="979" y="1"/>
                    <a:pt x="86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1" name="Google Shape;18961;p29"/>
            <p:cNvSpPr/>
            <p:nvPr/>
          </p:nvSpPr>
          <p:spPr>
            <a:xfrm>
              <a:off x="2699232" y="1778301"/>
              <a:ext cx="124583" cy="143039"/>
            </a:xfrm>
            <a:custGeom>
              <a:avLst/>
              <a:gdLst/>
              <a:ahLst/>
              <a:cxnLst/>
              <a:rect l="l" t="t" r="r" b="b"/>
              <a:pathLst>
                <a:path w="3571" h="4100" extrusionOk="0">
                  <a:moveTo>
                    <a:pt x="1251" y="0"/>
                  </a:moveTo>
                  <a:cubicBezTo>
                    <a:pt x="1229" y="0"/>
                    <a:pt x="1209" y="2"/>
                    <a:pt x="1191" y="6"/>
                  </a:cubicBezTo>
                  <a:cubicBezTo>
                    <a:pt x="979" y="51"/>
                    <a:pt x="289" y="885"/>
                    <a:pt x="145" y="1685"/>
                  </a:cubicBezTo>
                  <a:cubicBezTo>
                    <a:pt x="0" y="2486"/>
                    <a:pt x="323" y="3265"/>
                    <a:pt x="746" y="3632"/>
                  </a:cubicBezTo>
                  <a:cubicBezTo>
                    <a:pt x="1157" y="4010"/>
                    <a:pt x="1691" y="4099"/>
                    <a:pt x="1691" y="4099"/>
                  </a:cubicBezTo>
                  <a:cubicBezTo>
                    <a:pt x="1691" y="4099"/>
                    <a:pt x="2080" y="3521"/>
                    <a:pt x="2236" y="3365"/>
                  </a:cubicBezTo>
                  <a:cubicBezTo>
                    <a:pt x="2392" y="3210"/>
                    <a:pt x="3081" y="2809"/>
                    <a:pt x="3326" y="2453"/>
                  </a:cubicBezTo>
                  <a:cubicBezTo>
                    <a:pt x="3571" y="2108"/>
                    <a:pt x="3426" y="1597"/>
                    <a:pt x="3248" y="1307"/>
                  </a:cubicBezTo>
                  <a:cubicBezTo>
                    <a:pt x="3081" y="1030"/>
                    <a:pt x="2091" y="373"/>
                    <a:pt x="1913" y="273"/>
                  </a:cubicBezTo>
                  <a:cubicBezTo>
                    <a:pt x="1762" y="182"/>
                    <a:pt x="1456" y="0"/>
                    <a:pt x="125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2" name="Google Shape;18962;p29"/>
            <p:cNvSpPr/>
            <p:nvPr/>
          </p:nvSpPr>
          <p:spPr>
            <a:xfrm>
              <a:off x="2699999" y="1778301"/>
              <a:ext cx="69112" cy="118583"/>
            </a:xfrm>
            <a:custGeom>
              <a:avLst/>
              <a:gdLst/>
              <a:ahLst/>
              <a:cxnLst/>
              <a:rect l="l" t="t" r="r" b="b"/>
              <a:pathLst>
                <a:path w="1981" h="3399" extrusionOk="0">
                  <a:moveTo>
                    <a:pt x="1227" y="1"/>
                  </a:moveTo>
                  <a:cubicBezTo>
                    <a:pt x="1206" y="1"/>
                    <a:pt x="1187" y="2"/>
                    <a:pt x="1169" y="6"/>
                  </a:cubicBezTo>
                  <a:cubicBezTo>
                    <a:pt x="957" y="51"/>
                    <a:pt x="267" y="885"/>
                    <a:pt x="123" y="1685"/>
                  </a:cubicBezTo>
                  <a:cubicBezTo>
                    <a:pt x="0" y="2342"/>
                    <a:pt x="201" y="2987"/>
                    <a:pt x="501" y="3398"/>
                  </a:cubicBezTo>
                  <a:cubicBezTo>
                    <a:pt x="679" y="3376"/>
                    <a:pt x="835" y="3332"/>
                    <a:pt x="991" y="3254"/>
                  </a:cubicBezTo>
                  <a:cubicBezTo>
                    <a:pt x="1357" y="3076"/>
                    <a:pt x="1624" y="2743"/>
                    <a:pt x="1769" y="2364"/>
                  </a:cubicBezTo>
                  <a:cubicBezTo>
                    <a:pt x="1925" y="1997"/>
                    <a:pt x="1980" y="1597"/>
                    <a:pt x="1936" y="1196"/>
                  </a:cubicBezTo>
                  <a:cubicBezTo>
                    <a:pt x="1903" y="796"/>
                    <a:pt x="1758" y="429"/>
                    <a:pt x="1547" y="95"/>
                  </a:cubicBezTo>
                  <a:lnTo>
                    <a:pt x="1547" y="84"/>
                  </a:lnTo>
                  <a:cubicBezTo>
                    <a:pt x="1437" y="39"/>
                    <a:pt x="1320" y="1"/>
                    <a:pt x="122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3" name="Google Shape;18963;p29"/>
            <p:cNvSpPr/>
            <p:nvPr/>
          </p:nvSpPr>
          <p:spPr>
            <a:xfrm>
              <a:off x="2774137" y="1922913"/>
              <a:ext cx="104802" cy="131910"/>
            </a:xfrm>
            <a:custGeom>
              <a:avLst/>
              <a:gdLst/>
              <a:ahLst/>
              <a:cxnLst/>
              <a:rect l="l" t="t" r="r" b="b"/>
              <a:pathLst>
                <a:path w="3004" h="3781" extrusionOk="0">
                  <a:moveTo>
                    <a:pt x="2552" y="1"/>
                  </a:moveTo>
                  <a:cubicBezTo>
                    <a:pt x="2122" y="1"/>
                    <a:pt x="1154" y="477"/>
                    <a:pt x="678" y="1089"/>
                  </a:cubicBezTo>
                  <a:cubicBezTo>
                    <a:pt x="134" y="1789"/>
                    <a:pt x="45" y="1967"/>
                    <a:pt x="22" y="2446"/>
                  </a:cubicBezTo>
                  <a:cubicBezTo>
                    <a:pt x="0" y="2924"/>
                    <a:pt x="122" y="3158"/>
                    <a:pt x="122" y="3158"/>
                  </a:cubicBezTo>
                  <a:cubicBezTo>
                    <a:pt x="172" y="3364"/>
                    <a:pt x="387" y="3780"/>
                    <a:pt x="813" y="3780"/>
                  </a:cubicBezTo>
                  <a:cubicBezTo>
                    <a:pt x="869" y="3780"/>
                    <a:pt x="927" y="3774"/>
                    <a:pt x="990" y="3758"/>
                  </a:cubicBezTo>
                  <a:cubicBezTo>
                    <a:pt x="1535" y="3625"/>
                    <a:pt x="2536" y="2256"/>
                    <a:pt x="2769" y="1734"/>
                  </a:cubicBezTo>
                  <a:cubicBezTo>
                    <a:pt x="3003" y="1211"/>
                    <a:pt x="2992" y="199"/>
                    <a:pt x="2702" y="32"/>
                  </a:cubicBezTo>
                  <a:cubicBezTo>
                    <a:pt x="2666" y="11"/>
                    <a:pt x="2615" y="1"/>
                    <a:pt x="255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4" name="Google Shape;18964;p29"/>
            <p:cNvSpPr/>
            <p:nvPr/>
          </p:nvSpPr>
          <p:spPr>
            <a:xfrm>
              <a:off x="2775672" y="1922913"/>
              <a:ext cx="100930" cy="77590"/>
            </a:xfrm>
            <a:custGeom>
              <a:avLst/>
              <a:gdLst/>
              <a:ahLst/>
              <a:cxnLst/>
              <a:rect l="l" t="t" r="r" b="b"/>
              <a:pathLst>
                <a:path w="2893" h="2224" extrusionOk="0">
                  <a:moveTo>
                    <a:pt x="2508" y="1"/>
                  </a:moveTo>
                  <a:cubicBezTo>
                    <a:pt x="2078" y="1"/>
                    <a:pt x="1110" y="477"/>
                    <a:pt x="634" y="1089"/>
                  </a:cubicBezTo>
                  <a:cubicBezTo>
                    <a:pt x="189" y="1667"/>
                    <a:pt x="45" y="1890"/>
                    <a:pt x="1" y="2223"/>
                  </a:cubicBezTo>
                  <a:cubicBezTo>
                    <a:pt x="223" y="1989"/>
                    <a:pt x="478" y="1801"/>
                    <a:pt x="757" y="1633"/>
                  </a:cubicBezTo>
                  <a:cubicBezTo>
                    <a:pt x="1157" y="1411"/>
                    <a:pt x="1580" y="1289"/>
                    <a:pt x="2013" y="1156"/>
                  </a:cubicBezTo>
                  <a:cubicBezTo>
                    <a:pt x="2325" y="1067"/>
                    <a:pt x="2625" y="955"/>
                    <a:pt x="2892" y="777"/>
                  </a:cubicBezTo>
                  <a:cubicBezTo>
                    <a:pt x="2881" y="432"/>
                    <a:pt x="2803" y="121"/>
                    <a:pt x="2658" y="32"/>
                  </a:cubicBezTo>
                  <a:cubicBezTo>
                    <a:pt x="2622" y="11"/>
                    <a:pt x="2571" y="1"/>
                    <a:pt x="250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5" name="Google Shape;18965;p29"/>
            <p:cNvSpPr/>
            <p:nvPr/>
          </p:nvSpPr>
          <p:spPr>
            <a:xfrm>
              <a:off x="2731434" y="1803351"/>
              <a:ext cx="27212" cy="33004"/>
            </a:xfrm>
            <a:custGeom>
              <a:avLst/>
              <a:gdLst/>
              <a:ahLst/>
              <a:cxnLst/>
              <a:rect l="l" t="t" r="r" b="b"/>
              <a:pathLst>
                <a:path w="780" h="946" extrusionOk="0">
                  <a:moveTo>
                    <a:pt x="1" y="0"/>
                  </a:moveTo>
                  <a:lnTo>
                    <a:pt x="1" y="0"/>
                  </a:lnTo>
                  <a:cubicBezTo>
                    <a:pt x="156" y="134"/>
                    <a:pt x="290" y="278"/>
                    <a:pt x="423" y="434"/>
                  </a:cubicBezTo>
                  <a:cubicBezTo>
                    <a:pt x="479" y="512"/>
                    <a:pt x="545" y="601"/>
                    <a:pt x="590" y="678"/>
                  </a:cubicBezTo>
                  <a:cubicBezTo>
                    <a:pt x="646" y="767"/>
                    <a:pt x="701" y="856"/>
                    <a:pt x="713" y="945"/>
                  </a:cubicBezTo>
                  <a:lnTo>
                    <a:pt x="779" y="935"/>
                  </a:lnTo>
                  <a:cubicBezTo>
                    <a:pt x="745" y="834"/>
                    <a:pt x="690" y="745"/>
                    <a:pt x="634" y="656"/>
                  </a:cubicBezTo>
                  <a:cubicBezTo>
                    <a:pt x="568" y="579"/>
                    <a:pt x="512" y="490"/>
                    <a:pt x="446" y="411"/>
                  </a:cubicBezTo>
                  <a:cubicBezTo>
                    <a:pt x="312" y="256"/>
                    <a:pt x="156" y="12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6" name="Google Shape;18966;p29"/>
            <p:cNvSpPr/>
            <p:nvPr/>
          </p:nvSpPr>
          <p:spPr>
            <a:xfrm>
              <a:off x="2754321" y="1798676"/>
              <a:ext cx="24491" cy="26026"/>
            </a:xfrm>
            <a:custGeom>
              <a:avLst/>
              <a:gdLst/>
              <a:ahLst/>
              <a:cxnLst/>
              <a:rect l="l" t="t" r="r" b="b"/>
              <a:pathLst>
                <a:path w="702" h="746" extrusionOk="0">
                  <a:moveTo>
                    <a:pt x="702" y="1"/>
                  </a:moveTo>
                  <a:lnTo>
                    <a:pt x="702" y="1"/>
                  </a:lnTo>
                  <a:cubicBezTo>
                    <a:pt x="445" y="212"/>
                    <a:pt x="212" y="434"/>
                    <a:pt x="0" y="690"/>
                  </a:cubicBezTo>
                  <a:lnTo>
                    <a:pt x="79" y="746"/>
                  </a:lnTo>
                  <a:cubicBezTo>
                    <a:pt x="267" y="479"/>
                    <a:pt x="479" y="234"/>
                    <a:pt x="70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7" name="Google Shape;18967;p29"/>
            <p:cNvSpPr/>
            <p:nvPr/>
          </p:nvSpPr>
          <p:spPr>
            <a:xfrm>
              <a:off x="2757042" y="1830494"/>
              <a:ext cx="38446" cy="41970"/>
            </a:xfrm>
            <a:custGeom>
              <a:avLst/>
              <a:gdLst/>
              <a:ahLst/>
              <a:cxnLst/>
              <a:rect l="l" t="t" r="r" b="b"/>
              <a:pathLst>
                <a:path w="1102" h="1203" extrusionOk="0">
                  <a:moveTo>
                    <a:pt x="1101" y="1"/>
                  </a:moveTo>
                  <a:cubicBezTo>
                    <a:pt x="634" y="256"/>
                    <a:pt x="245" y="668"/>
                    <a:pt x="1" y="1168"/>
                  </a:cubicBezTo>
                  <a:lnTo>
                    <a:pt x="100" y="1202"/>
                  </a:lnTo>
                  <a:cubicBezTo>
                    <a:pt x="290" y="713"/>
                    <a:pt x="646" y="290"/>
                    <a:pt x="11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8" name="Google Shape;18968;p29"/>
            <p:cNvSpPr/>
            <p:nvPr/>
          </p:nvSpPr>
          <p:spPr>
            <a:xfrm>
              <a:off x="2725607" y="1859207"/>
              <a:ext cx="36143" cy="36109"/>
            </a:xfrm>
            <a:custGeom>
              <a:avLst/>
              <a:gdLst/>
              <a:ahLst/>
              <a:cxnLst/>
              <a:rect l="l" t="t" r="r" b="b"/>
              <a:pathLst>
                <a:path w="1036" h="1035" extrusionOk="0">
                  <a:moveTo>
                    <a:pt x="0" y="1"/>
                  </a:moveTo>
                  <a:cubicBezTo>
                    <a:pt x="435" y="212"/>
                    <a:pt x="779" y="590"/>
                    <a:pt x="946" y="1035"/>
                  </a:cubicBezTo>
                  <a:lnTo>
                    <a:pt x="1035" y="990"/>
                  </a:lnTo>
                  <a:cubicBezTo>
                    <a:pt x="835" y="535"/>
                    <a:pt x="445" y="179"/>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9" name="Google Shape;18969;p29"/>
            <p:cNvSpPr/>
            <p:nvPr/>
          </p:nvSpPr>
          <p:spPr>
            <a:xfrm>
              <a:off x="2652656" y="1952359"/>
              <a:ext cx="36143" cy="11652"/>
            </a:xfrm>
            <a:custGeom>
              <a:avLst/>
              <a:gdLst/>
              <a:ahLst/>
              <a:cxnLst/>
              <a:rect l="l" t="t" r="r" b="b"/>
              <a:pathLst>
                <a:path w="1036" h="334" extrusionOk="0">
                  <a:moveTo>
                    <a:pt x="0" y="0"/>
                  </a:moveTo>
                  <a:cubicBezTo>
                    <a:pt x="178" y="22"/>
                    <a:pt x="346" y="55"/>
                    <a:pt x="512" y="111"/>
                  </a:cubicBezTo>
                  <a:cubicBezTo>
                    <a:pt x="679" y="167"/>
                    <a:pt x="846" y="245"/>
                    <a:pt x="991" y="334"/>
                  </a:cubicBezTo>
                  <a:lnTo>
                    <a:pt x="1035" y="256"/>
                  </a:lnTo>
                  <a:cubicBezTo>
                    <a:pt x="868" y="178"/>
                    <a:pt x="702" y="111"/>
                    <a:pt x="524" y="67"/>
                  </a:cubicBezTo>
                  <a:cubicBezTo>
                    <a:pt x="356" y="33"/>
                    <a:pt x="178" y="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0" name="Google Shape;18970;p29"/>
            <p:cNvSpPr/>
            <p:nvPr/>
          </p:nvSpPr>
          <p:spPr>
            <a:xfrm>
              <a:off x="2710082" y="1946916"/>
              <a:ext cx="15176" cy="60146"/>
            </a:xfrm>
            <a:custGeom>
              <a:avLst/>
              <a:gdLst/>
              <a:ahLst/>
              <a:cxnLst/>
              <a:rect l="l" t="t" r="r" b="b"/>
              <a:pathLst>
                <a:path w="435" h="1724" extrusionOk="0">
                  <a:moveTo>
                    <a:pt x="257" y="1"/>
                  </a:moveTo>
                  <a:cubicBezTo>
                    <a:pt x="379" y="278"/>
                    <a:pt x="401" y="590"/>
                    <a:pt x="334" y="868"/>
                  </a:cubicBezTo>
                  <a:cubicBezTo>
                    <a:pt x="301" y="1012"/>
                    <a:pt x="245" y="1157"/>
                    <a:pt x="190" y="1291"/>
                  </a:cubicBezTo>
                  <a:cubicBezTo>
                    <a:pt x="134" y="1424"/>
                    <a:pt x="67" y="1558"/>
                    <a:pt x="1" y="1691"/>
                  </a:cubicBezTo>
                  <a:lnTo>
                    <a:pt x="79" y="1724"/>
                  </a:lnTo>
                  <a:cubicBezTo>
                    <a:pt x="146" y="1591"/>
                    <a:pt x="201" y="1457"/>
                    <a:pt x="257" y="1313"/>
                  </a:cubicBezTo>
                  <a:cubicBezTo>
                    <a:pt x="301" y="1179"/>
                    <a:pt x="356" y="1034"/>
                    <a:pt x="379" y="879"/>
                  </a:cubicBezTo>
                  <a:cubicBezTo>
                    <a:pt x="435" y="579"/>
                    <a:pt x="390" y="267"/>
                    <a:pt x="2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1" name="Google Shape;18971;p29"/>
            <p:cNvSpPr/>
            <p:nvPr/>
          </p:nvSpPr>
          <p:spPr>
            <a:xfrm>
              <a:off x="2674007" y="2003435"/>
              <a:ext cx="41551" cy="11024"/>
            </a:xfrm>
            <a:custGeom>
              <a:avLst/>
              <a:gdLst/>
              <a:ahLst/>
              <a:cxnLst/>
              <a:rect l="l" t="t" r="r" b="b"/>
              <a:pathLst>
                <a:path w="1191" h="316" extrusionOk="0">
                  <a:moveTo>
                    <a:pt x="137" y="1"/>
                  </a:moveTo>
                  <a:cubicBezTo>
                    <a:pt x="91" y="1"/>
                    <a:pt x="46" y="2"/>
                    <a:pt x="1" y="4"/>
                  </a:cubicBezTo>
                  <a:cubicBezTo>
                    <a:pt x="20" y="4"/>
                    <a:pt x="40" y="4"/>
                    <a:pt x="59" y="4"/>
                  </a:cubicBezTo>
                  <a:cubicBezTo>
                    <a:pt x="449" y="4"/>
                    <a:pt x="828" y="114"/>
                    <a:pt x="1157" y="316"/>
                  </a:cubicBezTo>
                  <a:lnTo>
                    <a:pt x="1190" y="260"/>
                  </a:lnTo>
                  <a:cubicBezTo>
                    <a:pt x="864" y="82"/>
                    <a:pt x="502" y="1"/>
                    <a:pt x="13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2" name="Google Shape;18972;p29"/>
            <p:cNvSpPr/>
            <p:nvPr/>
          </p:nvSpPr>
          <p:spPr>
            <a:xfrm>
              <a:off x="2670519" y="1975629"/>
              <a:ext cx="31469" cy="12839"/>
            </a:xfrm>
            <a:custGeom>
              <a:avLst/>
              <a:gdLst/>
              <a:ahLst/>
              <a:cxnLst/>
              <a:rect l="l" t="t" r="r" b="b"/>
              <a:pathLst>
                <a:path w="902" h="368" extrusionOk="0">
                  <a:moveTo>
                    <a:pt x="0" y="1"/>
                  </a:moveTo>
                  <a:lnTo>
                    <a:pt x="0" y="1"/>
                  </a:lnTo>
                  <a:cubicBezTo>
                    <a:pt x="145" y="56"/>
                    <a:pt x="312" y="78"/>
                    <a:pt x="467" y="122"/>
                  </a:cubicBezTo>
                  <a:cubicBezTo>
                    <a:pt x="612" y="167"/>
                    <a:pt x="768" y="234"/>
                    <a:pt x="857" y="367"/>
                  </a:cubicBezTo>
                  <a:lnTo>
                    <a:pt x="901" y="323"/>
                  </a:lnTo>
                  <a:cubicBezTo>
                    <a:pt x="845" y="256"/>
                    <a:pt x="779" y="211"/>
                    <a:pt x="701" y="179"/>
                  </a:cubicBezTo>
                  <a:cubicBezTo>
                    <a:pt x="634" y="134"/>
                    <a:pt x="556" y="112"/>
                    <a:pt x="467" y="100"/>
                  </a:cubicBezTo>
                  <a:cubicBezTo>
                    <a:pt x="312" y="67"/>
                    <a:pt x="156" y="45"/>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3" name="Google Shape;18973;p29"/>
            <p:cNvSpPr/>
            <p:nvPr/>
          </p:nvSpPr>
          <p:spPr>
            <a:xfrm>
              <a:off x="2673240" y="1917785"/>
              <a:ext cx="11687" cy="32271"/>
            </a:xfrm>
            <a:custGeom>
              <a:avLst/>
              <a:gdLst/>
              <a:ahLst/>
              <a:cxnLst/>
              <a:rect l="l" t="t" r="r" b="b"/>
              <a:pathLst>
                <a:path w="335" h="925" extrusionOk="0">
                  <a:moveTo>
                    <a:pt x="334" y="1"/>
                  </a:moveTo>
                  <a:lnTo>
                    <a:pt x="334" y="1"/>
                  </a:lnTo>
                  <a:cubicBezTo>
                    <a:pt x="100" y="223"/>
                    <a:pt x="0" y="591"/>
                    <a:pt x="100" y="924"/>
                  </a:cubicBezTo>
                  <a:lnTo>
                    <a:pt x="156" y="902"/>
                  </a:lnTo>
                  <a:cubicBezTo>
                    <a:pt x="45" y="601"/>
                    <a:pt x="122" y="246"/>
                    <a:pt x="3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4" name="Google Shape;18974;p29"/>
            <p:cNvSpPr/>
            <p:nvPr/>
          </p:nvSpPr>
          <p:spPr>
            <a:xfrm>
              <a:off x="2694173" y="1939520"/>
              <a:ext cx="13606" cy="36911"/>
            </a:xfrm>
            <a:custGeom>
              <a:avLst/>
              <a:gdLst/>
              <a:ahLst/>
              <a:cxnLst/>
              <a:rect l="l" t="t" r="r" b="b"/>
              <a:pathLst>
                <a:path w="390" h="1058" extrusionOk="0">
                  <a:moveTo>
                    <a:pt x="390" y="1"/>
                  </a:moveTo>
                  <a:cubicBezTo>
                    <a:pt x="167" y="301"/>
                    <a:pt x="34" y="668"/>
                    <a:pt x="1" y="1046"/>
                  </a:cubicBezTo>
                  <a:lnTo>
                    <a:pt x="68" y="1058"/>
                  </a:lnTo>
                  <a:cubicBezTo>
                    <a:pt x="68" y="680"/>
                    <a:pt x="179" y="312"/>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5" name="Google Shape;18975;p29"/>
            <p:cNvSpPr/>
            <p:nvPr/>
          </p:nvSpPr>
          <p:spPr>
            <a:xfrm>
              <a:off x="2632490" y="2078062"/>
              <a:ext cx="7396" cy="48145"/>
            </a:xfrm>
            <a:custGeom>
              <a:avLst/>
              <a:gdLst/>
              <a:ahLst/>
              <a:cxnLst/>
              <a:rect l="l" t="t" r="r" b="b"/>
              <a:pathLst>
                <a:path w="212" h="1380" extrusionOk="0">
                  <a:moveTo>
                    <a:pt x="0" y="1"/>
                  </a:moveTo>
                  <a:cubicBezTo>
                    <a:pt x="101" y="212"/>
                    <a:pt x="101" y="446"/>
                    <a:pt x="101" y="679"/>
                  </a:cubicBezTo>
                  <a:cubicBezTo>
                    <a:pt x="101" y="913"/>
                    <a:pt x="89" y="1146"/>
                    <a:pt x="123" y="1380"/>
                  </a:cubicBezTo>
                  <a:lnTo>
                    <a:pt x="212" y="1368"/>
                  </a:lnTo>
                  <a:cubicBezTo>
                    <a:pt x="156" y="1146"/>
                    <a:pt x="156" y="913"/>
                    <a:pt x="145" y="679"/>
                  </a:cubicBezTo>
                  <a:cubicBezTo>
                    <a:pt x="134" y="446"/>
                    <a:pt x="111" y="212"/>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6" name="Google Shape;18976;p29"/>
            <p:cNvSpPr/>
            <p:nvPr/>
          </p:nvSpPr>
          <p:spPr>
            <a:xfrm>
              <a:off x="2616965" y="2144803"/>
              <a:ext cx="42702" cy="10048"/>
            </a:xfrm>
            <a:custGeom>
              <a:avLst/>
              <a:gdLst/>
              <a:ahLst/>
              <a:cxnLst/>
              <a:rect l="l" t="t" r="r" b="b"/>
              <a:pathLst>
                <a:path w="1224" h="288" extrusionOk="0">
                  <a:moveTo>
                    <a:pt x="0" y="1"/>
                  </a:moveTo>
                  <a:cubicBezTo>
                    <a:pt x="156" y="157"/>
                    <a:pt x="368" y="246"/>
                    <a:pt x="579" y="278"/>
                  </a:cubicBezTo>
                  <a:cubicBezTo>
                    <a:pt x="635" y="284"/>
                    <a:pt x="693" y="287"/>
                    <a:pt x="751" y="287"/>
                  </a:cubicBezTo>
                  <a:cubicBezTo>
                    <a:pt x="909" y="287"/>
                    <a:pt x="1069" y="267"/>
                    <a:pt x="1224" y="234"/>
                  </a:cubicBezTo>
                  <a:lnTo>
                    <a:pt x="1213" y="167"/>
                  </a:lnTo>
                  <a:cubicBezTo>
                    <a:pt x="1045" y="220"/>
                    <a:pt x="878" y="252"/>
                    <a:pt x="710" y="252"/>
                  </a:cubicBezTo>
                  <a:cubicBezTo>
                    <a:pt x="666" y="252"/>
                    <a:pt x="622" y="250"/>
                    <a:pt x="579" y="246"/>
                  </a:cubicBezTo>
                  <a:cubicBezTo>
                    <a:pt x="368" y="223"/>
                    <a:pt x="156" y="145"/>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7" name="Google Shape;18977;p29"/>
            <p:cNvSpPr/>
            <p:nvPr/>
          </p:nvSpPr>
          <p:spPr>
            <a:xfrm>
              <a:off x="2652656" y="2090098"/>
              <a:ext cx="10117" cy="57843"/>
            </a:xfrm>
            <a:custGeom>
              <a:avLst/>
              <a:gdLst/>
              <a:ahLst/>
              <a:cxnLst/>
              <a:rect l="l" t="t" r="r" b="b"/>
              <a:pathLst>
                <a:path w="290" h="1658" extrusionOk="0">
                  <a:moveTo>
                    <a:pt x="0" y="0"/>
                  </a:moveTo>
                  <a:cubicBezTo>
                    <a:pt x="67" y="134"/>
                    <a:pt x="89" y="267"/>
                    <a:pt x="112" y="412"/>
                  </a:cubicBezTo>
                  <a:cubicBezTo>
                    <a:pt x="123" y="546"/>
                    <a:pt x="156" y="690"/>
                    <a:pt x="190" y="823"/>
                  </a:cubicBezTo>
                  <a:cubicBezTo>
                    <a:pt x="212" y="968"/>
                    <a:pt x="245" y="1102"/>
                    <a:pt x="234" y="1246"/>
                  </a:cubicBezTo>
                  <a:cubicBezTo>
                    <a:pt x="234" y="1313"/>
                    <a:pt x="223" y="1379"/>
                    <a:pt x="201" y="1446"/>
                  </a:cubicBezTo>
                  <a:cubicBezTo>
                    <a:pt x="190" y="1502"/>
                    <a:pt x="156" y="1580"/>
                    <a:pt x="112" y="1602"/>
                  </a:cubicBezTo>
                  <a:lnTo>
                    <a:pt x="134" y="1658"/>
                  </a:lnTo>
                  <a:cubicBezTo>
                    <a:pt x="168" y="1636"/>
                    <a:pt x="201" y="1602"/>
                    <a:pt x="212" y="1569"/>
                  </a:cubicBezTo>
                  <a:cubicBezTo>
                    <a:pt x="234" y="1535"/>
                    <a:pt x="245" y="1491"/>
                    <a:pt x="257" y="1458"/>
                  </a:cubicBezTo>
                  <a:cubicBezTo>
                    <a:pt x="279" y="1391"/>
                    <a:pt x="290" y="1313"/>
                    <a:pt x="290" y="1246"/>
                  </a:cubicBezTo>
                  <a:cubicBezTo>
                    <a:pt x="290" y="1102"/>
                    <a:pt x="257" y="957"/>
                    <a:pt x="212" y="823"/>
                  </a:cubicBezTo>
                  <a:cubicBezTo>
                    <a:pt x="178" y="679"/>
                    <a:pt x="146" y="546"/>
                    <a:pt x="123" y="412"/>
                  </a:cubicBezTo>
                  <a:cubicBezTo>
                    <a:pt x="101" y="267"/>
                    <a:pt x="79" y="123"/>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8" name="Google Shape;18978;p29"/>
            <p:cNvSpPr/>
            <p:nvPr/>
          </p:nvSpPr>
          <p:spPr>
            <a:xfrm>
              <a:off x="2611941" y="2130185"/>
              <a:ext cx="37644" cy="8443"/>
            </a:xfrm>
            <a:custGeom>
              <a:avLst/>
              <a:gdLst/>
              <a:ahLst/>
              <a:cxnLst/>
              <a:rect l="l" t="t" r="r" b="b"/>
              <a:pathLst>
                <a:path w="1079" h="242" extrusionOk="0">
                  <a:moveTo>
                    <a:pt x="222" y="1"/>
                  </a:moveTo>
                  <a:cubicBezTo>
                    <a:pt x="148" y="1"/>
                    <a:pt x="73" y="3"/>
                    <a:pt x="0" y="8"/>
                  </a:cubicBezTo>
                  <a:cubicBezTo>
                    <a:pt x="178" y="8"/>
                    <a:pt x="367" y="19"/>
                    <a:pt x="545" y="52"/>
                  </a:cubicBezTo>
                  <a:cubicBezTo>
                    <a:pt x="723" y="86"/>
                    <a:pt x="901" y="141"/>
                    <a:pt x="1046" y="242"/>
                  </a:cubicBezTo>
                  <a:lnTo>
                    <a:pt x="1078" y="197"/>
                  </a:lnTo>
                  <a:cubicBezTo>
                    <a:pt x="912" y="97"/>
                    <a:pt x="734" y="42"/>
                    <a:pt x="545" y="19"/>
                  </a:cubicBezTo>
                  <a:cubicBezTo>
                    <a:pt x="440" y="6"/>
                    <a:pt x="331" y="1"/>
                    <a:pt x="22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9" name="Google Shape;18979;p29"/>
            <p:cNvSpPr/>
            <p:nvPr/>
          </p:nvSpPr>
          <p:spPr>
            <a:xfrm>
              <a:off x="2593310" y="2081550"/>
              <a:ext cx="35306" cy="34190"/>
            </a:xfrm>
            <a:custGeom>
              <a:avLst/>
              <a:gdLst/>
              <a:ahLst/>
              <a:cxnLst/>
              <a:rect l="l" t="t" r="r" b="b"/>
              <a:pathLst>
                <a:path w="1012" h="980" extrusionOk="0">
                  <a:moveTo>
                    <a:pt x="723" y="0"/>
                  </a:moveTo>
                  <a:lnTo>
                    <a:pt x="723" y="0"/>
                  </a:lnTo>
                  <a:cubicBezTo>
                    <a:pt x="601" y="234"/>
                    <a:pt x="612" y="534"/>
                    <a:pt x="757" y="768"/>
                  </a:cubicBezTo>
                  <a:cubicBezTo>
                    <a:pt x="678" y="746"/>
                    <a:pt x="601" y="724"/>
                    <a:pt x="523" y="712"/>
                  </a:cubicBezTo>
                  <a:cubicBezTo>
                    <a:pt x="356" y="702"/>
                    <a:pt x="178" y="690"/>
                    <a:pt x="0" y="690"/>
                  </a:cubicBezTo>
                  <a:cubicBezTo>
                    <a:pt x="178" y="702"/>
                    <a:pt x="356" y="724"/>
                    <a:pt x="523" y="757"/>
                  </a:cubicBezTo>
                  <a:cubicBezTo>
                    <a:pt x="601" y="779"/>
                    <a:pt x="690" y="801"/>
                    <a:pt x="767" y="835"/>
                  </a:cubicBezTo>
                  <a:lnTo>
                    <a:pt x="868" y="902"/>
                  </a:lnTo>
                  <a:cubicBezTo>
                    <a:pt x="901" y="924"/>
                    <a:pt x="934" y="957"/>
                    <a:pt x="979" y="979"/>
                  </a:cubicBezTo>
                  <a:lnTo>
                    <a:pt x="1012" y="902"/>
                  </a:lnTo>
                  <a:cubicBezTo>
                    <a:pt x="990" y="890"/>
                    <a:pt x="957" y="857"/>
                    <a:pt x="912" y="835"/>
                  </a:cubicBezTo>
                  <a:cubicBezTo>
                    <a:pt x="868" y="813"/>
                    <a:pt x="834" y="791"/>
                    <a:pt x="789" y="779"/>
                  </a:cubicBezTo>
                  <a:cubicBezTo>
                    <a:pt x="779" y="779"/>
                    <a:pt x="779" y="768"/>
                    <a:pt x="779" y="768"/>
                  </a:cubicBezTo>
                  <a:lnTo>
                    <a:pt x="812" y="746"/>
                  </a:lnTo>
                  <a:cubicBezTo>
                    <a:pt x="656" y="534"/>
                    <a:pt x="623" y="245"/>
                    <a:pt x="7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0" name="Google Shape;18980;p29"/>
            <p:cNvSpPr/>
            <p:nvPr/>
          </p:nvSpPr>
          <p:spPr>
            <a:xfrm>
              <a:off x="2504415" y="2248805"/>
              <a:ext cx="45458" cy="8652"/>
            </a:xfrm>
            <a:custGeom>
              <a:avLst/>
              <a:gdLst/>
              <a:ahLst/>
              <a:cxnLst/>
              <a:rect l="l" t="t" r="r" b="b"/>
              <a:pathLst>
                <a:path w="1303" h="248" extrusionOk="0">
                  <a:moveTo>
                    <a:pt x="12" y="1"/>
                  </a:moveTo>
                  <a:lnTo>
                    <a:pt x="1" y="56"/>
                  </a:lnTo>
                  <a:cubicBezTo>
                    <a:pt x="223" y="67"/>
                    <a:pt x="446" y="100"/>
                    <a:pt x="657" y="167"/>
                  </a:cubicBezTo>
                  <a:cubicBezTo>
                    <a:pt x="757" y="201"/>
                    <a:pt x="868" y="234"/>
                    <a:pt x="980" y="245"/>
                  </a:cubicBezTo>
                  <a:cubicBezTo>
                    <a:pt x="997" y="247"/>
                    <a:pt x="1015" y="248"/>
                    <a:pt x="1032" y="248"/>
                  </a:cubicBezTo>
                  <a:cubicBezTo>
                    <a:pt x="1126" y="248"/>
                    <a:pt x="1218" y="223"/>
                    <a:pt x="1302" y="167"/>
                  </a:cubicBezTo>
                  <a:lnTo>
                    <a:pt x="1302" y="167"/>
                  </a:lnTo>
                  <a:cubicBezTo>
                    <a:pt x="1224" y="219"/>
                    <a:pt x="1139" y="238"/>
                    <a:pt x="1052" y="238"/>
                  </a:cubicBezTo>
                  <a:cubicBezTo>
                    <a:pt x="1028" y="238"/>
                    <a:pt x="1004" y="236"/>
                    <a:pt x="980" y="234"/>
                  </a:cubicBezTo>
                  <a:cubicBezTo>
                    <a:pt x="868" y="211"/>
                    <a:pt x="769" y="179"/>
                    <a:pt x="657" y="134"/>
                  </a:cubicBezTo>
                  <a:cubicBezTo>
                    <a:pt x="457" y="67"/>
                    <a:pt x="235" y="11"/>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1" name="Google Shape;18981;p29"/>
            <p:cNvSpPr/>
            <p:nvPr/>
          </p:nvSpPr>
          <p:spPr>
            <a:xfrm>
              <a:off x="2520708" y="2232442"/>
              <a:ext cx="37295" cy="4989"/>
            </a:xfrm>
            <a:custGeom>
              <a:avLst/>
              <a:gdLst/>
              <a:ahLst/>
              <a:cxnLst/>
              <a:rect l="l" t="t" r="r" b="b"/>
              <a:pathLst>
                <a:path w="1069" h="143" extrusionOk="0">
                  <a:moveTo>
                    <a:pt x="98" y="1"/>
                  </a:moveTo>
                  <a:cubicBezTo>
                    <a:pt x="67" y="1"/>
                    <a:pt x="34" y="5"/>
                    <a:pt x="1" y="25"/>
                  </a:cubicBezTo>
                  <a:lnTo>
                    <a:pt x="57" y="91"/>
                  </a:lnTo>
                  <a:cubicBezTo>
                    <a:pt x="68" y="80"/>
                    <a:pt x="101" y="80"/>
                    <a:pt x="146" y="80"/>
                  </a:cubicBezTo>
                  <a:lnTo>
                    <a:pt x="279" y="80"/>
                  </a:lnTo>
                  <a:cubicBezTo>
                    <a:pt x="368" y="80"/>
                    <a:pt x="457" y="80"/>
                    <a:pt x="546" y="102"/>
                  </a:cubicBezTo>
                  <a:cubicBezTo>
                    <a:pt x="635" y="114"/>
                    <a:pt x="713" y="124"/>
                    <a:pt x="802" y="136"/>
                  </a:cubicBezTo>
                  <a:cubicBezTo>
                    <a:pt x="838" y="140"/>
                    <a:pt x="877" y="143"/>
                    <a:pt x="914" y="143"/>
                  </a:cubicBezTo>
                  <a:cubicBezTo>
                    <a:pt x="969" y="143"/>
                    <a:pt x="1023" y="137"/>
                    <a:pt x="1069" y="124"/>
                  </a:cubicBezTo>
                  <a:lnTo>
                    <a:pt x="1069" y="124"/>
                  </a:lnTo>
                  <a:cubicBezTo>
                    <a:pt x="1034" y="133"/>
                    <a:pt x="1000" y="137"/>
                    <a:pt x="966" y="137"/>
                  </a:cubicBezTo>
                  <a:cubicBezTo>
                    <a:pt x="913" y="137"/>
                    <a:pt x="861" y="127"/>
                    <a:pt x="813" y="114"/>
                  </a:cubicBezTo>
                  <a:cubicBezTo>
                    <a:pt x="724" y="102"/>
                    <a:pt x="635" y="69"/>
                    <a:pt x="546" y="58"/>
                  </a:cubicBezTo>
                  <a:cubicBezTo>
                    <a:pt x="468" y="35"/>
                    <a:pt x="379" y="25"/>
                    <a:pt x="290" y="13"/>
                  </a:cubicBezTo>
                  <a:cubicBezTo>
                    <a:pt x="246" y="2"/>
                    <a:pt x="201" y="2"/>
                    <a:pt x="157" y="2"/>
                  </a:cubicBezTo>
                  <a:cubicBezTo>
                    <a:pt x="139" y="2"/>
                    <a:pt x="119" y="1"/>
                    <a:pt x="9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2" name="Google Shape;18982;p29"/>
            <p:cNvSpPr/>
            <p:nvPr/>
          </p:nvSpPr>
          <p:spPr>
            <a:xfrm>
              <a:off x="2535884" y="2208439"/>
              <a:ext cx="27177" cy="14897"/>
            </a:xfrm>
            <a:custGeom>
              <a:avLst/>
              <a:gdLst/>
              <a:ahLst/>
              <a:cxnLst/>
              <a:rect l="l" t="t" r="r" b="b"/>
              <a:pathLst>
                <a:path w="779" h="427" extrusionOk="0">
                  <a:moveTo>
                    <a:pt x="779" y="1"/>
                  </a:moveTo>
                  <a:lnTo>
                    <a:pt x="779" y="1"/>
                  </a:lnTo>
                  <a:cubicBezTo>
                    <a:pt x="745" y="68"/>
                    <a:pt x="700" y="123"/>
                    <a:pt x="634" y="167"/>
                  </a:cubicBezTo>
                  <a:cubicBezTo>
                    <a:pt x="578" y="212"/>
                    <a:pt x="512" y="246"/>
                    <a:pt x="445" y="268"/>
                  </a:cubicBezTo>
                  <a:cubicBezTo>
                    <a:pt x="367" y="290"/>
                    <a:pt x="300" y="301"/>
                    <a:pt x="223" y="323"/>
                  </a:cubicBezTo>
                  <a:cubicBezTo>
                    <a:pt x="175" y="331"/>
                    <a:pt x="122" y="339"/>
                    <a:pt x="75" y="339"/>
                  </a:cubicBezTo>
                  <a:cubicBezTo>
                    <a:pt x="56" y="339"/>
                    <a:pt x="38" y="338"/>
                    <a:pt x="22" y="335"/>
                  </a:cubicBezTo>
                  <a:lnTo>
                    <a:pt x="0" y="424"/>
                  </a:lnTo>
                  <a:cubicBezTo>
                    <a:pt x="15" y="425"/>
                    <a:pt x="30" y="426"/>
                    <a:pt x="45" y="426"/>
                  </a:cubicBezTo>
                  <a:cubicBezTo>
                    <a:pt x="116" y="426"/>
                    <a:pt x="180" y="406"/>
                    <a:pt x="245" y="379"/>
                  </a:cubicBezTo>
                  <a:cubicBezTo>
                    <a:pt x="312" y="357"/>
                    <a:pt x="389" y="335"/>
                    <a:pt x="456" y="301"/>
                  </a:cubicBezTo>
                  <a:cubicBezTo>
                    <a:pt x="522" y="268"/>
                    <a:pt x="589" y="234"/>
                    <a:pt x="656" y="179"/>
                  </a:cubicBezTo>
                  <a:cubicBezTo>
                    <a:pt x="712" y="134"/>
                    <a:pt x="756" y="68"/>
                    <a:pt x="7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3" name="Google Shape;18983;p29"/>
            <p:cNvSpPr/>
            <p:nvPr/>
          </p:nvSpPr>
          <p:spPr>
            <a:xfrm>
              <a:off x="2506369" y="2215452"/>
              <a:ext cx="8582" cy="31852"/>
            </a:xfrm>
            <a:custGeom>
              <a:avLst/>
              <a:gdLst/>
              <a:ahLst/>
              <a:cxnLst/>
              <a:rect l="l" t="t" r="r" b="b"/>
              <a:pathLst>
                <a:path w="246" h="913" extrusionOk="0">
                  <a:moveTo>
                    <a:pt x="245" y="0"/>
                  </a:moveTo>
                  <a:lnTo>
                    <a:pt x="245" y="0"/>
                  </a:lnTo>
                  <a:cubicBezTo>
                    <a:pt x="157" y="134"/>
                    <a:pt x="90" y="278"/>
                    <a:pt x="56" y="433"/>
                  </a:cubicBezTo>
                  <a:cubicBezTo>
                    <a:pt x="45" y="512"/>
                    <a:pt x="45" y="589"/>
                    <a:pt x="34" y="667"/>
                  </a:cubicBezTo>
                  <a:cubicBezTo>
                    <a:pt x="34" y="745"/>
                    <a:pt x="34" y="823"/>
                    <a:pt x="1" y="890"/>
                  </a:cubicBezTo>
                  <a:lnTo>
                    <a:pt x="56" y="912"/>
                  </a:lnTo>
                  <a:cubicBezTo>
                    <a:pt x="90" y="834"/>
                    <a:pt x="90" y="745"/>
                    <a:pt x="90" y="667"/>
                  </a:cubicBezTo>
                  <a:cubicBezTo>
                    <a:pt x="78" y="589"/>
                    <a:pt x="78" y="512"/>
                    <a:pt x="90" y="433"/>
                  </a:cubicBezTo>
                  <a:cubicBezTo>
                    <a:pt x="112" y="289"/>
                    <a:pt x="157" y="134"/>
                    <a:pt x="2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4" name="Google Shape;18984;p29"/>
            <p:cNvSpPr/>
            <p:nvPr/>
          </p:nvSpPr>
          <p:spPr>
            <a:xfrm>
              <a:off x="2526918" y="2197170"/>
              <a:ext cx="6664" cy="33038"/>
            </a:xfrm>
            <a:custGeom>
              <a:avLst/>
              <a:gdLst/>
              <a:ahLst/>
              <a:cxnLst/>
              <a:rect l="l" t="t" r="r" b="b"/>
              <a:pathLst>
                <a:path w="191" h="947" extrusionOk="0">
                  <a:moveTo>
                    <a:pt x="190" y="1"/>
                  </a:moveTo>
                  <a:lnTo>
                    <a:pt x="190" y="1"/>
                  </a:lnTo>
                  <a:cubicBezTo>
                    <a:pt x="101" y="134"/>
                    <a:pt x="23" y="279"/>
                    <a:pt x="12" y="446"/>
                  </a:cubicBezTo>
                  <a:cubicBezTo>
                    <a:pt x="1" y="535"/>
                    <a:pt x="23" y="613"/>
                    <a:pt x="23" y="690"/>
                  </a:cubicBezTo>
                  <a:cubicBezTo>
                    <a:pt x="35" y="769"/>
                    <a:pt x="35" y="858"/>
                    <a:pt x="1" y="913"/>
                  </a:cubicBezTo>
                  <a:lnTo>
                    <a:pt x="57" y="947"/>
                  </a:lnTo>
                  <a:cubicBezTo>
                    <a:pt x="90" y="858"/>
                    <a:pt x="90" y="769"/>
                    <a:pt x="79" y="690"/>
                  </a:cubicBezTo>
                  <a:cubicBezTo>
                    <a:pt x="57" y="613"/>
                    <a:pt x="45" y="535"/>
                    <a:pt x="45" y="457"/>
                  </a:cubicBezTo>
                  <a:cubicBezTo>
                    <a:pt x="45" y="290"/>
                    <a:pt x="112" y="146"/>
                    <a:pt x="1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5" name="Google Shape;18985;p29"/>
            <p:cNvSpPr/>
            <p:nvPr/>
          </p:nvSpPr>
          <p:spPr>
            <a:xfrm>
              <a:off x="2533128" y="2211928"/>
              <a:ext cx="4326" cy="11687"/>
            </a:xfrm>
            <a:custGeom>
              <a:avLst/>
              <a:gdLst/>
              <a:ahLst/>
              <a:cxnLst/>
              <a:rect l="l" t="t" r="r" b="b"/>
              <a:pathLst>
                <a:path w="124" h="335" extrusionOk="0">
                  <a:moveTo>
                    <a:pt x="124" y="1"/>
                  </a:moveTo>
                  <a:cubicBezTo>
                    <a:pt x="90" y="57"/>
                    <a:pt x="57" y="101"/>
                    <a:pt x="35" y="156"/>
                  </a:cubicBezTo>
                  <a:cubicBezTo>
                    <a:pt x="12" y="212"/>
                    <a:pt x="1" y="279"/>
                    <a:pt x="1" y="334"/>
                  </a:cubicBezTo>
                  <a:lnTo>
                    <a:pt x="68" y="324"/>
                  </a:lnTo>
                  <a:cubicBezTo>
                    <a:pt x="35" y="223"/>
                    <a:pt x="79" y="112"/>
                    <a:pt x="1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6" name="Google Shape;18986;p29"/>
            <p:cNvSpPr/>
            <p:nvPr/>
          </p:nvSpPr>
          <p:spPr>
            <a:xfrm>
              <a:off x="2411716" y="2165352"/>
              <a:ext cx="3489" cy="30317"/>
            </a:xfrm>
            <a:custGeom>
              <a:avLst/>
              <a:gdLst/>
              <a:ahLst/>
              <a:cxnLst/>
              <a:rect l="l" t="t" r="r" b="b"/>
              <a:pathLst>
                <a:path w="100" h="869" extrusionOk="0">
                  <a:moveTo>
                    <a:pt x="0" y="1"/>
                  </a:moveTo>
                  <a:lnTo>
                    <a:pt x="0" y="1"/>
                  </a:lnTo>
                  <a:cubicBezTo>
                    <a:pt x="33" y="134"/>
                    <a:pt x="45" y="279"/>
                    <a:pt x="45" y="423"/>
                  </a:cubicBezTo>
                  <a:lnTo>
                    <a:pt x="45" y="635"/>
                  </a:lnTo>
                  <a:cubicBezTo>
                    <a:pt x="45" y="702"/>
                    <a:pt x="55" y="791"/>
                    <a:pt x="22" y="813"/>
                  </a:cubicBezTo>
                  <a:lnTo>
                    <a:pt x="67" y="868"/>
                  </a:lnTo>
                  <a:cubicBezTo>
                    <a:pt x="100" y="824"/>
                    <a:pt x="100" y="779"/>
                    <a:pt x="100" y="746"/>
                  </a:cubicBezTo>
                  <a:lnTo>
                    <a:pt x="89" y="635"/>
                  </a:lnTo>
                  <a:lnTo>
                    <a:pt x="77" y="423"/>
                  </a:lnTo>
                  <a:cubicBezTo>
                    <a:pt x="67" y="279"/>
                    <a:pt x="45" y="134"/>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7" name="Google Shape;18987;p29"/>
            <p:cNvSpPr/>
            <p:nvPr/>
          </p:nvSpPr>
          <p:spPr>
            <a:xfrm>
              <a:off x="2396191" y="2201078"/>
              <a:ext cx="31050" cy="11304"/>
            </a:xfrm>
            <a:custGeom>
              <a:avLst/>
              <a:gdLst/>
              <a:ahLst/>
              <a:cxnLst/>
              <a:rect l="l" t="t" r="r" b="b"/>
              <a:pathLst>
                <a:path w="890" h="324" extrusionOk="0">
                  <a:moveTo>
                    <a:pt x="0" y="0"/>
                  </a:moveTo>
                  <a:lnTo>
                    <a:pt x="0" y="0"/>
                  </a:lnTo>
                  <a:cubicBezTo>
                    <a:pt x="156" y="45"/>
                    <a:pt x="312" y="45"/>
                    <a:pt x="456" y="89"/>
                  </a:cubicBezTo>
                  <a:cubicBezTo>
                    <a:pt x="611" y="123"/>
                    <a:pt x="756" y="200"/>
                    <a:pt x="812" y="323"/>
                  </a:cubicBezTo>
                  <a:lnTo>
                    <a:pt x="890" y="279"/>
                  </a:lnTo>
                  <a:cubicBezTo>
                    <a:pt x="845" y="212"/>
                    <a:pt x="779" y="156"/>
                    <a:pt x="700" y="111"/>
                  </a:cubicBezTo>
                  <a:cubicBezTo>
                    <a:pt x="623" y="78"/>
                    <a:pt x="545" y="56"/>
                    <a:pt x="467" y="45"/>
                  </a:cubicBezTo>
                  <a:cubicBezTo>
                    <a:pt x="312" y="22"/>
                    <a:pt x="156" y="34"/>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8" name="Google Shape;18988;p29"/>
            <p:cNvSpPr/>
            <p:nvPr/>
          </p:nvSpPr>
          <p:spPr>
            <a:xfrm>
              <a:off x="2398877" y="2225744"/>
              <a:ext cx="38481" cy="9141"/>
            </a:xfrm>
            <a:custGeom>
              <a:avLst/>
              <a:gdLst/>
              <a:ahLst/>
              <a:cxnLst/>
              <a:rect l="l" t="t" r="r" b="b"/>
              <a:pathLst>
                <a:path w="1103" h="262" extrusionOk="0">
                  <a:moveTo>
                    <a:pt x="152" y="1"/>
                  </a:moveTo>
                  <a:cubicBezTo>
                    <a:pt x="101" y="1"/>
                    <a:pt x="51" y="2"/>
                    <a:pt x="1" y="5"/>
                  </a:cubicBezTo>
                  <a:cubicBezTo>
                    <a:pt x="190" y="5"/>
                    <a:pt x="379" y="27"/>
                    <a:pt x="568" y="61"/>
                  </a:cubicBezTo>
                  <a:cubicBezTo>
                    <a:pt x="657" y="83"/>
                    <a:pt x="746" y="94"/>
                    <a:pt x="835" y="128"/>
                  </a:cubicBezTo>
                  <a:cubicBezTo>
                    <a:pt x="924" y="150"/>
                    <a:pt x="1013" y="194"/>
                    <a:pt x="1046" y="261"/>
                  </a:cubicBezTo>
                  <a:lnTo>
                    <a:pt x="1102" y="239"/>
                  </a:lnTo>
                  <a:cubicBezTo>
                    <a:pt x="1046" y="138"/>
                    <a:pt x="946" y="105"/>
                    <a:pt x="846" y="83"/>
                  </a:cubicBezTo>
                  <a:cubicBezTo>
                    <a:pt x="757" y="61"/>
                    <a:pt x="668" y="39"/>
                    <a:pt x="568" y="27"/>
                  </a:cubicBezTo>
                  <a:cubicBezTo>
                    <a:pt x="429" y="11"/>
                    <a:pt x="291" y="1"/>
                    <a:pt x="15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9" name="Google Shape;18989;p29"/>
            <p:cNvSpPr/>
            <p:nvPr/>
          </p:nvSpPr>
          <p:spPr>
            <a:xfrm>
              <a:off x="2432265" y="2187855"/>
              <a:ext cx="9734" cy="38865"/>
            </a:xfrm>
            <a:custGeom>
              <a:avLst/>
              <a:gdLst/>
              <a:ahLst/>
              <a:cxnLst/>
              <a:rect l="l" t="t" r="r" b="b"/>
              <a:pathLst>
                <a:path w="279" h="1114" extrusionOk="0">
                  <a:moveTo>
                    <a:pt x="279" y="1"/>
                  </a:moveTo>
                  <a:cubicBezTo>
                    <a:pt x="89" y="335"/>
                    <a:pt x="0" y="724"/>
                    <a:pt x="22" y="1113"/>
                  </a:cubicBezTo>
                  <a:lnTo>
                    <a:pt x="111" y="1102"/>
                  </a:lnTo>
                  <a:cubicBezTo>
                    <a:pt x="56" y="735"/>
                    <a:pt x="111" y="346"/>
                    <a:pt x="2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0" name="Google Shape;18990;p29"/>
            <p:cNvSpPr/>
            <p:nvPr/>
          </p:nvSpPr>
          <p:spPr>
            <a:xfrm>
              <a:off x="2440011" y="2203799"/>
              <a:ext cx="8966" cy="38830"/>
            </a:xfrm>
            <a:custGeom>
              <a:avLst/>
              <a:gdLst/>
              <a:ahLst/>
              <a:cxnLst/>
              <a:rect l="l" t="t" r="r" b="b"/>
              <a:pathLst>
                <a:path w="257" h="1113" extrusionOk="0">
                  <a:moveTo>
                    <a:pt x="257" y="0"/>
                  </a:moveTo>
                  <a:cubicBezTo>
                    <a:pt x="245" y="201"/>
                    <a:pt x="235" y="389"/>
                    <a:pt x="223" y="579"/>
                  </a:cubicBezTo>
                  <a:cubicBezTo>
                    <a:pt x="212" y="678"/>
                    <a:pt x="201" y="779"/>
                    <a:pt x="178" y="868"/>
                  </a:cubicBezTo>
                  <a:cubicBezTo>
                    <a:pt x="168" y="957"/>
                    <a:pt x="90" y="1012"/>
                    <a:pt x="1" y="1057"/>
                  </a:cubicBezTo>
                  <a:lnTo>
                    <a:pt x="34" y="1113"/>
                  </a:lnTo>
                  <a:cubicBezTo>
                    <a:pt x="79" y="1079"/>
                    <a:pt x="123" y="1057"/>
                    <a:pt x="156" y="1024"/>
                  </a:cubicBezTo>
                  <a:cubicBezTo>
                    <a:pt x="201" y="979"/>
                    <a:pt x="223" y="923"/>
                    <a:pt x="223" y="879"/>
                  </a:cubicBezTo>
                  <a:cubicBezTo>
                    <a:pt x="245" y="779"/>
                    <a:pt x="245" y="678"/>
                    <a:pt x="245" y="589"/>
                  </a:cubicBezTo>
                  <a:cubicBezTo>
                    <a:pt x="257" y="389"/>
                    <a:pt x="257" y="201"/>
                    <a:pt x="2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1" name="Google Shape;18991;p29"/>
            <p:cNvSpPr/>
            <p:nvPr/>
          </p:nvSpPr>
          <p:spPr>
            <a:xfrm>
              <a:off x="2461746" y="2104821"/>
              <a:ext cx="19851" cy="45842"/>
            </a:xfrm>
            <a:custGeom>
              <a:avLst/>
              <a:gdLst/>
              <a:ahLst/>
              <a:cxnLst/>
              <a:rect l="l" t="t" r="r" b="b"/>
              <a:pathLst>
                <a:path w="569" h="1314" extrusionOk="0">
                  <a:moveTo>
                    <a:pt x="67" y="1"/>
                  </a:moveTo>
                  <a:cubicBezTo>
                    <a:pt x="0" y="468"/>
                    <a:pt x="178" y="980"/>
                    <a:pt x="534" y="1313"/>
                  </a:cubicBezTo>
                  <a:lnTo>
                    <a:pt x="568" y="1269"/>
                  </a:lnTo>
                  <a:cubicBezTo>
                    <a:pt x="223" y="957"/>
                    <a:pt x="23" y="479"/>
                    <a:pt x="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2" name="Google Shape;18992;p29"/>
            <p:cNvSpPr/>
            <p:nvPr/>
          </p:nvSpPr>
          <p:spPr>
            <a:xfrm>
              <a:off x="2466037" y="2078445"/>
              <a:ext cx="20200" cy="48145"/>
            </a:xfrm>
            <a:custGeom>
              <a:avLst/>
              <a:gdLst/>
              <a:ahLst/>
              <a:cxnLst/>
              <a:rect l="l" t="t" r="r" b="b"/>
              <a:pathLst>
                <a:path w="579" h="1380" extrusionOk="0">
                  <a:moveTo>
                    <a:pt x="45" y="0"/>
                  </a:moveTo>
                  <a:cubicBezTo>
                    <a:pt x="11" y="45"/>
                    <a:pt x="0" y="112"/>
                    <a:pt x="11" y="178"/>
                  </a:cubicBezTo>
                  <a:cubicBezTo>
                    <a:pt x="22" y="245"/>
                    <a:pt x="45" y="301"/>
                    <a:pt x="78" y="356"/>
                  </a:cubicBezTo>
                  <a:cubicBezTo>
                    <a:pt x="144" y="468"/>
                    <a:pt x="200" y="568"/>
                    <a:pt x="256" y="679"/>
                  </a:cubicBezTo>
                  <a:cubicBezTo>
                    <a:pt x="367" y="902"/>
                    <a:pt x="456" y="1135"/>
                    <a:pt x="522" y="1380"/>
                  </a:cubicBezTo>
                  <a:lnTo>
                    <a:pt x="579" y="1369"/>
                  </a:lnTo>
                  <a:cubicBezTo>
                    <a:pt x="500" y="1124"/>
                    <a:pt x="411" y="890"/>
                    <a:pt x="289" y="668"/>
                  </a:cubicBezTo>
                  <a:cubicBezTo>
                    <a:pt x="223" y="557"/>
                    <a:pt x="156" y="457"/>
                    <a:pt x="89" y="346"/>
                  </a:cubicBezTo>
                  <a:cubicBezTo>
                    <a:pt x="55" y="290"/>
                    <a:pt x="33" y="234"/>
                    <a:pt x="22" y="178"/>
                  </a:cubicBezTo>
                  <a:cubicBezTo>
                    <a:pt x="11" y="112"/>
                    <a:pt x="11" y="57"/>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3" name="Google Shape;18993;p29"/>
            <p:cNvSpPr/>
            <p:nvPr/>
          </p:nvSpPr>
          <p:spPr>
            <a:xfrm>
              <a:off x="2474550" y="2056710"/>
              <a:ext cx="17479" cy="36527"/>
            </a:xfrm>
            <a:custGeom>
              <a:avLst/>
              <a:gdLst/>
              <a:ahLst/>
              <a:cxnLst/>
              <a:rect l="l" t="t" r="r" b="b"/>
              <a:pathLst>
                <a:path w="501" h="1047" extrusionOk="0">
                  <a:moveTo>
                    <a:pt x="23" y="1"/>
                  </a:moveTo>
                  <a:cubicBezTo>
                    <a:pt x="1" y="101"/>
                    <a:pt x="23" y="201"/>
                    <a:pt x="56" y="290"/>
                  </a:cubicBezTo>
                  <a:cubicBezTo>
                    <a:pt x="90" y="379"/>
                    <a:pt x="134" y="468"/>
                    <a:pt x="179" y="546"/>
                  </a:cubicBezTo>
                  <a:cubicBezTo>
                    <a:pt x="278" y="712"/>
                    <a:pt x="401" y="868"/>
                    <a:pt x="446" y="1046"/>
                  </a:cubicBezTo>
                  <a:lnTo>
                    <a:pt x="501" y="1035"/>
                  </a:lnTo>
                  <a:cubicBezTo>
                    <a:pt x="446" y="846"/>
                    <a:pt x="312" y="690"/>
                    <a:pt x="212" y="535"/>
                  </a:cubicBezTo>
                  <a:cubicBezTo>
                    <a:pt x="157" y="457"/>
                    <a:pt x="101" y="368"/>
                    <a:pt x="68" y="279"/>
                  </a:cubicBezTo>
                  <a:cubicBezTo>
                    <a:pt x="34" y="190"/>
                    <a:pt x="12" y="101"/>
                    <a:pt x="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4" name="Google Shape;18994;p29"/>
            <p:cNvSpPr/>
            <p:nvPr/>
          </p:nvSpPr>
          <p:spPr>
            <a:xfrm>
              <a:off x="2489692" y="2061769"/>
              <a:ext cx="25642" cy="39214"/>
            </a:xfrm>
            <a:custGeom>
              <a:avLst/>
              <a:gdLst/>
              <a:ahLst/>
              <a:cxnLst/>
              <a:rect l="l" t="t" r="r" b="b"/>
              <a:pathLst>
                <a:path w="735" h="1124" extrusionOk="0">
                  <a:moveTo>
                    <a:pt x="734" y="1"/>
                  </a:moveTo>
                  <a:cubicBezTo>
                    <a:pt x="568" y="156"/>
                    <a:pt x="434" y="334"/>
                    <a:pt x="334" y="523"/>
                  </a:cubicBezTo>
                  <a:cubicBezTo>
                    <a:pt x="279" y="624"/>
                    <a:pt x="245" y="735"/>
                    <a:pt x="200" y="824"/>
                  </a:cubicBezTo>
                  <a:cubicBezTo>
                    <a:pt x="156" y="923"/>
                    <a:pt x="89" y="1012"/>
                    <a:pt x="0" y="1057"/>
                  </a:cubicBezTo>
                  <a:lnTo>
                    <a:pt x="45" y="1124"/>
                  </a:lnTo>
                  <a:cubicBezTo>
                    <a:pt x="156" y="1068"/>
                    <a:pt x="212" y="957"/>
                    <a:pt x="256" y="857"/>
                  </a:cubicBezTo>
                  <a:cubicBezTo>
                    <a:pt x="301" y="745"/>
                    <a:pt x="334" y="646"/>
                    <a:pt x="368" y="545"/>
                  </a:cubicBezTo>
                  <a:cubicBezTo>
                    <a:pt x="457" y="345"/>
                    <a:pt x="579" y="156"/>
                    <a:pt x="7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5" name="Google Shape;18995;p29"/>
            <p:cNvSpPr/>
            <p:nvPr/>
          </p:nvSpPr>
          <p:spPr>
            <a:xfrm>
              <a:off x="2479993" y="2084272"/>
              <a:ext cx="43086" cy="54355"/>
            </a:xfrm>
            <a:custGeom>
              <a:avLst/>
              <a:gdLst/>
              <a:ahLst/>
              <a:cxnLst/>
              <a:rect l="l" t="t" r="r" b="b"/>
              <a:pathLst>
                <a:path w="1235" h="1558" extrusionOk="0">
                  <a:moveTo>
                    <a:pt x="1235" y="1"/>
                  </a:moveTo>
                  <a:lnTo>
                    <a:pt x="690" y="846"/>
                  </a:lnTo>
                  <a:cubicBezTo>
                    <a:pt x="601" y="990"/>
                    <a:pt x="512" y="1135"/>
                    <a:pt x="423" y="1269"/>
                  </a:cubicBezTo>
                  <a:cubicBezTo>
                    <a:pt x="379" y="1335"/>
                    <a:pt x="323" y="1391"/>
                    <a:pt x="256" y="1435"/>
                  </a:cubicBezTo>
                  <a:lnTo>
                    <a:pt x="156" y="1469"/>
                  </a:lnTo>
                  <a:lnTo>
                    <a:pt x="45" y="1469"/>
                  </a:lnTo>
                  <a:cubicBezTo>
                    <a:pt x="33" y="1480"/>
                    <a:pt x="11" y="1502"/>
                    <a:pt x="1" y="1524"/>
                  </a:cubicBezTo>
                  <a:lnTo>
                    <a:pt x="78" y="1546"/>
                  </a:lnTo>
                  <a:lnTo>
                    <a:pt x="78" y="1558"/>
                  </a:lnTo>
                  <a:cubicBezTo>
                    <a:pt x="78" y="1546"/>
                    <a:pt x="90" y="1546"/>
                    <a:pt x="100" y="1546"/>
                  </a:cubicBezTo>
                  <a:lnTo>
                    <a:pt x="167" y="1546"/>
                  </a:lnTo>
                  <a:cubicBezTo>
                    <a:pt x="211" y="1536"/>
                    <a:pt x="256" y="1524"/>
                    <a:pt x="290" y="1502"/>
                  </a:cubicBezTo>
                  <a:cubicBezTo>
                    <a:pt x="367" y="1447"/>
                    <a:pt x="434" y="1380"/>
                    <a:pt x="478" y="1302"/>
                  </a:cubicBezTo>
                  <a:cubicBezTo>
                    <a:pt x="567" y="1157"/>
                    <a:pt x="646" y="1012"/>
                    <a:pt x="735" y="868"/>
                  </a:cubicBezTo>
                  <a:lnTo>
                    <a:pt x="1235"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6" name="Google Shape;18996;p29"/>
            <p:cNvSpPr/>
            <p:nvPr/>
          </p:nvSpPr>
          <p:spPr>
            <a:xfrm>
              <a:off x="2478807" y="2117660"/>
              <a:ext cx="42353" cy="41516"/>
            </a:xfrm>
            <a:custGeom>
              <a:avLst/>
              <a:gdLst/>
              <a:ahLst/>
              <a:cxnLst/>
              <a:rect l="l" t="t" r="r" b="b"/>
              <a:pathLst>
                <a:path w="1214" h="1190" extrusionOk="0">
                  <a:moveTo>
                    <a:pt x="1214" y="0"/>
                  </a:moveTo>
                  <a:lnTo>
                    <a:pt x="1214" y="0"/>
                  </a:lnTo>
                  <a:cubicBezTo>
                    <a:pt x="1080" y="256"/>
                    <a:pt x="902" y="490"/>
                    <a:pt x="702" y="690"/>
                  </a:cubicBezTo>
                  <a:cubicBezTo>
                    <a:pt x="601" y="801"/>
                    <a:pt x="502" y="901"/>
                    <a:pt x="390" y="990"/>
                  </a:cubicBezTo>
                  <a:cubicBezTo>
                    <a:pt x="279" y="1079"/>
                    <a:pt x="146" y="1112"/>
                    <a:pt x="1" y="1135"/>
                  </a:cubicBezTo>
                  <a:lnTo>
                    <a:pt x="12" y="1190"/>
                  </a:lnTo>
                  <a:cubicBezTo>
                    <a:pt x="90" y="1179"/>
                    <a:pt x="156" y="1157"/>
                    <a:pt x="223" y="1135"/>
                  </a:cubicBezTo>
                  <a:cubicBezTo>
                    <a:pt x="301" y="1112"/>
                    <a:pt x="368" y="1068"/>
                    <a:pt x="423" y="1024"/>
                  </a:cubicBezTo>
                  <a:cubicBezTo>
                    <a:pt x="535" y="923"/>
                    <a:pt x="635" y="823"/>
                    <a:pt x="724" y="712"/>
                  </a:cubicBezTo>
                  <a:cubicBezTo>
                    <a:pt x="924" y="500"/>
                    <a:pt x="1091" y="267"/>
                    <a:pt x="121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7" name="Google Shape;18997;p29"/>
            <p:cNvSpPr/>
            <p:nvPr/>
          </p:nvSpPr>
          <p:spPr>
            <a:xfrm>
              <a:off x="2451280" y="2455623"/>
              <a:ext cx="42702" cy="27666"/>
            </a:xfrm>
            <a:custGeom>
              <a:avLst/>
              <a:gdLst/>
              <a:ahLst/>
              <a:cxnLst/>
              <a:rect l="l" t="t" r="r" b="b"/>
              <a:pathLst>
                <a:path w="1224" h="793" extrusionOk="0">
                  <a:moveTo>
                    <a:pt x="23" y="0"/>
                  </a:moveTo>
                  <a:lnTo>
                    <a:pt x="1" y="56"/>
                  </a:lnTo>
                  <a:cubicBezTo>
                    <a:pt x="100" y="111"/>
                    <a:pt x="201" y="178"/>
                    <a:pt x="300" y="245"/>
                  </a:cubicBezTo>
                  <a:cubicBezTo>
                    <a:pt x="389" y="323"/>
                    <a:pt x="478" y="412"/>
                    <a:pt x="567" y="490"/>
                  </a:cubicBezTo>
                  <a:cubicBezTo>
                    <a:pt x="656" y="579"/>
                    <a:pt x="757" y="657"/>
                    <a:pt x="868" y="712"/>
                  </a:cubicBezTo>
                  <a:cubicBezTo>
                    <a:pt x="955" y="761"/>
                    <a:pt x="1068" y="792"/>
                    <a:pt x="1177" y="792"/>
                  </a:cubicBezTo>
                  <a:cubicBezTo>
                    <a:pt x="1193" y="792"/>
                    <a:pt x="1208" y="792"/>
                    <a:pt x="1224" y="790"/>
                  </a:cubicBezTo>
                  <a:cubicBezTo>
                    <a:pt x="1101" y="790"/>
                    <a:pt x="979" y="757"/>
                    <a:pt x="868" y="701"/>
                  </a:cubicBezTo>
                  <a:cubicBezTo>
                    <a:pt x="768" y="635"/>
                    <a:pt x="679" y="556"/>
                    <a:pt x="590" y="467"/>
                  </a:cubicBezTo>
                  <a:cubicBezTo>
                    <a:pt x="501" y="390"/>
                    <a:pt x="423" y="301"/>
                    <a:pt x="323" y="212"/>
                  </a:cubicBezTo>
                  <a:cubicBezTo>
                    <a:pt x="234" y="134"/>
                    <a:pt x="134" y="67"/>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8" name="Google Shape;18998;p29"/>
            <p:cNvSpPr/>
            <p:nvPr/>
          </p:nvSpPr>
          <p:spPr>
            <a:xfrm>
              <a:off x="2466805" y="2448262"/>
              <a:ext cx="49715" cy="24177"/>
            </a:xfrm>
            <a:custGeom>
              <a:avLst/>
              <a:gdLst/>
              <a:ahLst/>
              <a:cxnLst/>
              <a:rect l="l" t="t" r="r" b="b"/>
              <a:pathLst>
                <a:path w="1425" h="693" extrusionOk="0">
                  <a:moveTo>
                    <a:pt x="11" y="0"/>
                  </a:moveTo>
                  <a:lnTo>
                    <a:pt x="0" y="89"/>
                  </a:lnTo>
                  <a:cubicBezTo>
                    <a:pt x="122" y="112"/>
                    <a:pt x="245" y="156"/>
                    <a:pt x="356" y="223"/>
                  </a:cubicBezTo>
                  <a:cubicBezTo>
                    <a:pt x="468" y="278"/>
                    <a:pt x="579" y="356"/>
                    <a:pt x="690" y="434"/>
                  </a:cubicBezTo>
                  <a:cubicBezTo>
                    <a:pt x="790" y="512"/>
                    <a:pt x="912" y="579"/>
                    <a:pt x="1034" y="623"/>
                  </a:cubicBezTo>
                  <a:cubicBezTo>
                    <a:pt x="1137" y="669"/>
                    <a:pt x="1248" y="693"/>
                    <a:pt x="1359" y="693"/>
                  </a:cubicBezTo>
                  <a:cubicBezTo>
                    <a:pt x="1381" y="693"/>
                    <a:pt x="1402" y="692"/>
                    <a:pt x="1424" y="690"/>
                  </a:cubicBezTo>
                  <a:cubicBezTo>
                    <a:pt x="1291" y="690"/>
                    <a:pt x="1157" y="656"/>
                    <a:pt x="1046" y="601"/>
                  </a:cubicBezTo>
                  <a:cubicBezTo>
                    <a:pt x="923" y="545"/>
                    <a:pt x="812" y="478"/>
                    <a:pt x="712" y="401"/>
                  </a:cubicBezTo>
                  <a:cubicBezTo>
                    <a:pt x="601" y="322"/>
                    <a:pt x="500" y="233"/>
                    <a:pt x="389" y="167"/>
                  </a:cubicBezTo>
                  <a:cubicBezTo>
                    <a:pt x="278" y="89"/>
                    <a:pt x="156" y="33"/>
                    <a:pt x="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9" name="Google Shape;18999;p29"/>
            <p:cNvSpPr/>
            <p:nvPr/>
          </p:nvSpPr>
          <p:spPr>
            <a:xfrm>
              <a:off x="2493181" y="2438528"/>
              <a:ext cx="45040" cy="13641"/>
            </a:xfrm>
            <a:custGeom>
              <a:avLst/>
              <a:gdLst/>
              <a:ahLst/>
              <a:cxnLst/>
              <a:rect l="l" t="t" r="r" b="b"/>
              <a:pathLst>
                <a:path w="1291" h="391" extrusionOk="0">
                  <a:moveTo>
                    <a:pt x="34" y="1"/>
                  </a:moveTo>
                  <a:lnTo>
                    <a:pt x="1" y="90"/>
                  </a:lnTo>
                  <a:cubicBezTo>
                    <a:pt x="201" y="157"/>
                    <a:pt x="401" y="268"/>
                    <a:pt x="624" y="324"/>
                  </a:cubicBezTo>
                  <a:cubicBezTo>
                    <a:pt x="735" y="357"/>
                    <a:pt x="846" y="379"/>
                    <a:pt x="957" y="391"/>
                  </a:cubicBezTo>
                  <a:cubicBezTo>
                    <a:pt x="1068" y="391"/>
                    <a:pt x="1180" y="368"/>
                    <a:pt x="1291" y="335"/>
                  </a:cubicBezTo>
                  <a:lnTo>
                    <a:pt x="1291" y="335"/>
                  </a:lnTo>
                  <a:cubicBezTo>
                    <a:pt x="1207" y="360"/>
                    <a:pt x="1123" y="372"/>
                    <a:pt x="1040" y="372"/>
                  </a:cubicBezTo>
                  <a:cubicBezTo>
                    <a:pt x="1012" y="372"/>
                    <a:pt x="985" y="371"/>
                    <a:pt x="957" y="368"/>
                  </a:cubicBezTo>
                  <a:cubicBezTo>
                    <a:pt x="846" y="357"/>
                    <a:pt x="735" y="324"/>
                    <a:pt x="634" y="290"/>
                  </a:cubicBezTo>
                  <a:cubicBezTo>
                    <a:pt x="434" y="213"/>
                    <a:pt x="234" y="101"/>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0" name="Google Shape;19000;p29"/>
            <p:cNvSpPr/>
            <p:nvPr/>
          </p:nvSpPr>
          <p:spPr>
            <a:xfrm>
              <a:off x="2455152" y="2424573"/>
              <a:ext cx="28364" cy="29515"/>
            </a:xfrm>
            <a:custGeom>
              <a:avLst/>
              <a:gdLst/>
              <a:ahLst/>
              <a:cxnLst/>
              <a:rect l="l" t="t" r="r" b="b"/>
              <a:pathLst>
                <a:path w="813" h="846" extrusionOk="0">
                  <a:moveTo>
                    <a:pt x="812" y="0"/>
                  </a:moveTo>
                  <a:cubicBezTo>
                    <a:pt x="479" y="201"/>
                    <a:pt x="189" y="479"/>
                    <a:pt x="1" y="824"/>
                  </a:cubicBezTo>
                  <a:lnTo>
                    <a:pt x="56" y="846"/>
                  </a:lnTo>
                  <a:cubicBezTo>
                    <a:pt x="223" y="512"/>
                    <a:pt x="490" y="212"/>
                    <a:pt x="8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1" name="Google Shape;19001;p29"/>
            <p:cNvSpPr/>
            <p:nvPr/>
          </p:nvSpPr>
          <p:spPr>
            <a:xfrm>
              <a:off x="2477655" y="2405942"/>
              <a:ext cx="39214" cy="40016"/>
            </a:xfrm>
            <a:custGeom>
              <a:avLst/>
              <a:gdLst/>
              <a:ahLst/>
              <a:cxnLst/>
              <a:rect l="l" t="t" r="r" b="b"/>
              <a:pathLst>
                <a:path w="1124" h="1147" extrusionOk="0">
                  <a:moveTo>
                    <a:pt x="1124" y="1"/>
                  </a:moveTo>
                  <a:cubicBezTo>
                    <a:pt x="690" y="290"/>
                    <a:pt x="312" y="668"/>
                    <a:pt x="1" y="1102"/>
                  </a:cubicBezTo>
                  <a:lnTo>
                    <a:pt x="78" y="1147"/>
                  </a:lnTo>
                  <a:cubicBezTo>
                    <a:pt x="357" y="712"/>
                    <a:pt x="713" y="312"/>
                    <a:pt x="11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2" name="Google Shape;19002;p29"/>
            <p:cNvSpPr/>
            <p:nvPr/>
          </p:nvSpPr>
          <p:spPr>
            <a:xfrm>
              <a:off x="2498205" y="2416025"/>
              <a:ext cx="38865" cy="24875"/>
            </a:xfrm>
            <a:custGeom>
              <a:avLst/>
              <a:gdLst/>
              <a:ahLst/>
              <a:cxnLst/>
              <a:rect l="l" t="t" r="r" b="b"/>
              <a:pathLst>
                <a:path w="1114" h="713" extrusionOk="0">
                  <a:moveTo>
                    <a:pt x="1113" y="1"/>
                  </a:moveTo>
                  <a:lnTo>
                    <a:pt x="1113" y="1"/>
                  </a:lnTo>
                  <a:cubicBezTo>
                    <a:pt x="702" y="124"/>
                    <a:pt x="312" y="357"/>
                    <a:pt x="1" y="668"/>
                  </a:cubicBezTo>
                  <a:lnTo>
                    <a:pt x="45" y="713"/>
                  </a:lnTo>
                  <a:cubicBezTo>
                    <a:pt x="335" y="391"/>
                    <a:pt x="702" y="146"/>
                    <a:pt x="11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3" name="Google Shape;19003;p29"/>
            <p:cNvSpPr/>
            <p:nvPr/>
          </p:nvSpPr>
          <p:spPr>
            <a:xfrm>
              <a:off x="2340683" y="2393941"/>
              <a:ext cx="3907" cy="35725"/>
            </a:xfrm>
            <a:custGeom>
              <a:avLst/>
              <a:gdLst/>
              <a:ahLst/>
              <a:cxnLst/>
              <a:rect l="l" t="t" r="r" b="b"/>
              <a:pathLst>
                <a:path w="112" h="1024" extrusionOk="0">
                  <a:moveTo>
                    <a:pt x="0" y="0"/>
                  </a:moveTo>
                  <a:cubicBezTo>
                    <a:pt x="56" y="334"/>
                    <a:pt x="67" y="678"/>
                    <a:pt x="34" y="1024"/>
                  </a:cubicBezTo>
                  <a:lnTo>
                    <a:pt x="89" y="1024"/>
                  </a:lnTo>
                  <a:cubicBezTo>
                    <a:pt x="111" y="678"/>
                    <a:pt x="79" y="334"/>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4" name="Google Shape;19004;p29"/>
            <p:cNvSpPr/>
            <p:nvPr/>
          </p:nvSpPr>
          <p:spPr>
            <a:xfrm>
              <a:off x="2323239" y="2428096"/>
              <a:ext cx="27561" cy="15141"/>
            </a:xfrm>
            <a:custGeom>
              <a:avLst/>
              <a:gdLst/>
              <a:ahLst/>
              <a:cxnLst/>
              <a:rect l="l" t="t" r="r" b="b"/>
              <a:pathLst>
                <a:path w="790" h="434" extrusionOk="0">
                  <a:moveTo>
                    <a:pt x="0" y="0"/>
                  </a:moveTo>
                  <a:lnTo>
                    <a:pt x="0" y="0"/>
                  </a:lnTo>
                  <a:cubicBezTo>
                    <a:pt x="144" y="55"/>
                    <a:pt x="289" y="89"/>
                    <a:pt x="423" y="144"/>
                  </a:cubicBezTo>
                  <a:cubicBezTo>
                    <a:pt x="490" y="178"/>
                    <a:pt x="545" y="222"/>
                    <a:pt x="601" y="267"/>
                  </a:cubicBezTo>
                  <a:cubicBezTo>
                    <a:pt x="656" y="311"/>
                    <a:pt x="700" y="367"/>
                    <a:pt x="734" y="433"/>
                  </a:cubicBezTo>
                  <a:lnTo>
                    <a:pt x="789" y="400"/>
                  </a:lnTo>
                  <a:cubicBezTo>
                    <a:pt x="745" y="334"/>
                    <a:pt x="690" y="278"/>
                    <a:pt x="634" y="233"/>
                  </a:cubicBezTo>
                  <a:cubicBezTo>
                    <a:pt x="567" y="189"/>
                    <a:pt x="500" y="144"/>
                    <a:pt x="434" y="122"/>
                  </a:cubicBezTo>
                  <a:cubicBezTo>
                    <a:pt x="289" y="67"/>
                    <a:pt x="144" y="45"/>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5" name="Google Shape;19005;p29"/>
            <p:cNvSpPr/>
            <p:nvPr/>
          </p:nvSpPr>
          <p:spPr>
            <a:xfrm>
              <a:off x="2353487" y="2415676"/>
              <a:ext cx="6245" cy="39981"/>
            </a:xfrm>
            <a:custGeom>
              <a:avLst/>
              <a:gdLst/>
              <a:ahLst/>
              <a:cxnLst/>
              <a:rect l="l" t="t" r="r" b="b"/>
              <a:pathLst>
                <a:path w="179" h="1146" extrusionOk="0">
                  <a:moveTo>
                    <a:pt x="100" y="0"/>
                  </a:moveTo>
                  <a:lnTo>
                    <a:pt x="100" y="0"/>
                  </a:lnTo>
                  <a:cubicBezTo>
                    <a:pt x="145" y="378"/>
                    <a:pt x="112" y="756"/>
                    <a:pt x="1" y="1123"/>
                  </a:cubicBezTo>
                  <a:lnTo>
                    <a:pt x="78" y="1145"/>
                  </a:lnTo>
                  <a:cubicBezTo>
                    <a:pt x="167" y="767"/>
                    <a:pt x="179" y="367"/>
                    <a:pt x="10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6" name="Google Shape;19006;p29"/>
            <p:cNvSpPr/>
            <p:nvPr/>
          </p:nvSpPr>
          <p:spPr>
            <a:xfrm>
              <a:off x="2327879" y="2463787"/>
              <a:ext cx="34190" cy="16327"/>
            </a:xfrm>
            <a:custGeom>
              <a:avLst/>
              <a:gdLst/>
              <a:ahLst/>
              <a:cxnLst/>
              <a:rect l="l" t="t" r="r" b="b"/>
              <a:pathLst>
                <a:path w="980" h="468" extrusionOk="0">
                  <a:moveTo>
                    <a:pt x="1" y="0"/>
                  </a:moveTo>
                  <a:lnTo>
                    <a:pt x="1" y="0"/>
                  </a:lnTo>
                  <a:cubicBezTo>
                    <a:pt x="167" y="78"/>
                    <a:pt x="345" y="100"/>
                    <a:pt x="512" y="167"/>
                  </a:cubicBezTo>
                  <a:cubicBezTo>
                    <a:pt x="679" y="223"/>
                    <a:pt x="824" y="334"/>
                    <a:pt x="935" y="467"/>
                  </a:cubicBezTo>
                  <a:lnTo>
                    <a:pt x="979" y="423"/>
                  </a:lnTo>
                  <a:cubicBezTo>
                    <a:pt x="857" y="289"/>
                    <a:pt x="690" y="189"/>
                    <a:pt x="523" y="134"/>
                  </a:cubicBezTo>
                  <a:cubicBezTo>
                    <a:pt x="345" y="89"/>
                    <a:pt x="167" y="67"/>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7" name="Google Shape;19007;p29"/>
            <p:cNvSpPr/>
            <p:nvPr/>
          </p:nvSpPr>
          <p:spPr>
            <a:xfrm>
              <a:off x="2360465" y="2433120"/>
              <a:ext cx="8966" cy="40783"/>
            </a:xfrm>
            <a:custGeom>
              <a:avLst/>
              <a:gdLst/>
              <a:ahLst/>
              <a:cxnLst/>
              <a:rect l="l" t="t" r="r" b="b"/>
              <a:pathLst>
                <a:path w="257" h="1169" extrusionOk="0">
                  <a:moveTo>
                    <a:pt x="190" y="0"/>
                  </a:moveTo>
                  <a:cubicBezTo>
                    <a:pt x="234" y="89"/>
                    <a:pt x="246" y="190"/>
                    <a:pt x="234" y="289"/>
                  </a:cubicBezTo>
                  <a:cubicBezTo>
                    <a:pt x="234" y="390"/>
                    <a:pt x="212" y="490"/>
                    <a:pt x="190" y="579"/>
                  </a:cubicBezTo>
                  <a:cubicBezTo>
                    <a:pt x="145" y="779"/>
                    <a:pt x="101" y="979"/>
                    <a:pt x="1" y="1146"/>
                  </a:cubicBezTo>
                  <a:lnTo>
                    <a:pt x="56" y="1168"/>
                  </a:lnTo>
                  <a:cubicBezTo>
                    <a:pt x="157" y="990"/>
                    <a:pt x="190" y="790"/>
                    <a:pt x="223" y="590"/>
                  </a:cubicBezTo>
                  <a:cubicBezTo>
                    <a:pt x="234" y="490"/>
                    <a:pt x="256" y="390"/>
                    <a:pt x="256" y="289"/>
                  </a:cubicBezTo>
                  <a:cubicBezTo>
                    <a:pt x="256" y="190"/>
                    <a:pt x="234" y="89"/>
                    <a:pt x="1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8" name="Google Shape;19008;p29"/>
            <p:cNvSpPr/>
            <p:nvPr/>
          </p:nvSpPr>
          <p:spPr>
            <a:xfrm>
              <a:off x="2639468" y="2338433"/>
              <a:ext cx="24072" cy="50098"/>
            </a:xfrm>
            <a:custGeom>
              <a:avLst/>
              <a:gdLst/>
              <a:ahLst/>
              <a:cxnLst/>
              <a:rect l="l" t="t" r="r" b="b"/>
              <a:pathLst>
                <a:path w="690" h="1436" extrusionOk="0">
                  <a:moveTo>
                    <a:pt x="34" y="0"/>
                  </a:moveTo>
                  <a:lnTo>
                    <a:pt x="0" y="56"/>
                  </a:lnTo>
                  <a:cubicBezTo>
                    <a:pt x="56" y="79"/>
                    <a:pt x="89" y="134"/>
                    <a:pt x="112" y="190"/>
                  </a:cubicBezTo>
                  <a:cubicBezTo>
                    <a:pt x="134" y="257"/>
                    <a:pt x="145" y="312"/>
                    <a:pt x="156" y="379"/>
                  </a:cubicBezTo>
                  <a:cubicBezTo>
                    <a:pt x="178" y="512"/>
                    <a:pt x="212" y="645"/>
                    <a:pt x="257" y="779"/>
                  </a:cubicBezTo>
                  <a:cubicBezTo>
                    <a:pt x="301" y="902"/>
                    <a:pt x="356" y="1024"/>
                    <a:pt x="423" y="1146"/>
                  </a:cubicBezTo>
                  <a:cubicBezTo>
                    <a:pt x="490" y="1258"/>
                    <a:pt x="579" y="1369"/>
                    <a:pt x="690" y="1436"/>
                  </a:cubicBezTo>
                  <a:cubicBezTo>
                    <a:pt x="579" y="1369"/>
                    <a:pt x="501" y="1258"/>
                    <a:pt x="435" y="1135"/>
                  </a:cubicBezTo>
                  <a:cubicBezTo>
                    <a:pt x="368" y="1024"/>
                    <a:pt x="323" y="890"/>
                    <a:pt x="289" y="768"/>
                  </a:cubicBezTo>
                  <a:cubicBezTo>
                    <a:pt x="245" y="635"/>
                    <a:pt x="212" y="512"/>
                    <a:pt x="201" y="379"/>
                  </a:cubicBezTo>
                  <a:cubicBezTo>
                    <a:pt x="190" y="312"/>
                    <a:pt x="178" y="245"/>
                    <a:pt x="156" y="178"/>
                  </a:cubicBezTo>
                  <a:cubicBezTo>
                    <a:pt x="145" y="112"/>
                    <a:pt x="101" y="34"/>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9" name="Google Shape;19009;p29"/>
            <p:cNvSpPr/>
            <p:nvPr/>
          </p:nvSpPr>
          <p:spPr>
            <a:xfrm>
              <a:off x="2645678" y="2320570"/>
              <a:ext cx="20967" cy="21770"/>
            </a:xfrm>
            <a:custGeom>
              <a:avLst/>
              <a:gdLst/>
              <a:ahLst/>
              <a:cxnLst/>
              <a:rect l="l" t="t" r="r" b="b"/>
              <a:pathLst>
                <a:path w="601" h="624" extrusionOk="0">
                  <a:moveTo>
                    <a:pt x="601" y="1"/>
                  </a:moveTo>
                  <a:lnTo>
                    <a:pt x="601" y="1"/>
                  </a:lnTo>
                  <a:cubicBezTo>
                    <a:pt x="501" y="112"/>
                    <a:pt x="434" y="235"/>
                    <a:pt x="334" y="334"/>
                  </a:cubicBezTo>
                  <a:cubicBezTo>
                    <a:pt x="245" y="435"/>
                    <a:pt x="123" y="524"/>
                    <a:pt x="0" y="535"/>
                  </a:cubicBezTo>
                  <a:lnTo>
                    <a:pt x="12" y="624"/>
                  </a:lnTo>
                  <a:cubicBezTo>
                    <a:pt x="89" y="601"/>
                    <a:pt x="156" y="568"/>
                    <a:pt x="212" y="524"/>
                  </a:cubicBezTo>
                  <a:cubicBezTo>
                    <a:pt x="279" y="479"/>
                    <a:pt x="323" y="423"/>
                    <a:pt x="368" y="368"/>
                  </a:cubicBezTo>
                  <a:cubicBezTo>
                    <a:pt x="457" y="245"/>
                    <a:pt x="512" y="124"/>
                    <a:pt x="6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0" name="Google Shape;19010;p29"/>
            <p:cNvSpPr/>
            <p:nvPr/>
          </p:nvSpPr>
          <p:spPr>
            <a:xfrm>
              <a:off x="2654609" y="2325629"/>
              <a:ext cx="46610" cy="58611"/>
            </a:xfrm>
            <a:custGeom>
              <a:avLst/>
              <a:gdLst/>
              <a:ahLst/>
              <a:cxnLst/>
              <a:rect l="l" t="t" r="r" b="b"/>
              <a:pathLst>
                <a:path w="1336" h="1680" extrusionOk="0">
                  <a:moveTo>
                    <a:pt x="1335" y="1"/>
                  </a:moveTo>
                  <a:lnTo>
                    <a:pt x="1335" y="1"/>
                  </a:lnTo>
                  <a:cubicBezTo>
                    <a:pt x="1235" y="23"/>
                    <a:pt x="1146" y="78"/>
                    <a:pt x="1057" y="145"/>
                  </a:cubicBezTo>
                  <a:cubicBezTo>
                    <a:pt x="979" y="212"/>
                    <a:pt x="901" y="290"/>
                    <a:pt x="812" y="345"/>
                  </a:cubicBezTo>
                  <a:cubicBezTo>
                    <a:pt x="646" y="468"/>
                    <a:pt x="445" y="545"/>
                    <a:pt x="234" y="557"/>
                  </a:cubicBezTo>
                  <a:lnTo>
                    <a:pt x="245" y="612"/>
                  </a:lnTo>
                  <a:cubicBezTo>
                    <a:pt x="178" y="557"/>
                    <a:pt x="122" y="501"/>
                    <a:pt x="45" y="456"/>
                  </a:cubicBezTo>
                  <a:lnTo>
                    <a:pt x="1" y="535"/>
                  </a:lnTo>
                  <a:cubicBezTo>
                    <a:pt x="122" y="601"/>
                    <a:pt x="234" y="690"/>
                    <a:pt x="323" y="790"/>
                  </a:cubicBezTo>
                  <a:cubicBezTo>
                    <a:pt x="423" y="901"/>
                    <a:pt x="512" y="1012"/>
                    <a:pt x="601" y="1124"/>
                  </a:cubicBezTo>
                  <a:cubicBezTo>
                    <a:pt x="690" y="1235"/>
                    <a:pt x="779" y="1358"/>
                    <a:pt x="879" y="1447"/>
                  </a:cubicBezTo>
                  <a:cubicBezTo>
                    <a:pt x="990" y="1546"/>
                    <a:pt x="1113" y="1635"/>
                    <a:pt x="1246" y="1680"/>
                  </a:cubicBezTo>
                  <a:cubicBezTo>
                    <a:pt x="1113" y="1625"/>
                    <a:pt x="1002" y="1536"/>
                    <a:pt x="901" y="1435"/>
                  </a:cubicBezTo>
                  <a:cubicBezTo>
                    <a:pt x="801" y="1335"/>
                    <a:pt x="712" y="1213"/>
                    <a:pt x="634" y="1101"/>
                  </a:cubicBezTo>
                  <a:cubicBezTo>
                    <a:pt x="545" y="980"/>
                    <a:pt x="468" y="868"/>
                    <a:pt x="379" y="757"/>
                  </a:cubicBezTo>
                  <a:cubicBezTo>
                    <a:pt x="334" y="701"/>
                    <a:pt x="300" y="657"/>
                    <a:pt x="256" y="624"/>
                  </a:cubicBezTo>
                  <a:cubicBezTo>
                    <a:pt x="468" y="590"/>
                    <a:pt x="668" y="512"/>
                    <a:pt x="834" y="379"/>
                  </a:cubicBezTo>
                  <a:cubicBezTo>
                    <a:pt x="913" y="312"/>
                    <a:pt x="990" y="234"/>
                    <a:pt x="1068" y="156"/>
                  </a:cubicBezTo>
                  <a:cubicBezTo>
                    <a:pt x="1146" y="90"/>
                    <a:pt x="1235" y="34"/>
                    <a:pt x="13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1" name="Google Shape;19011;p29"/>
            <p:cNvSpPr/>
            <p:nvPr/>
          </p:nvSpPr>
          <p:spPr>
            <a:xfrm>
              <a:off x="2736876" y="2207672"/>
              <a:ext cx="47726" cy="23061"/>
            </a:xfrm>
            <a:custGeom>
              <a:avLst/>
              <a:gdLst/>
              <a:ahLst/>
              <a:cxnLst/>
              <a:rect l="l" t="t" r="r" b="b"/>
              <a:pathLst>
                <a:path w="1368" h="661" extrusionOk="0">
                  <a:moveTo>
                    <a:pt x="11" y="1"/>
                  </a:moveTo>
                  <a:lnTo>
                    <a:pt x="0" y="56"/>
                  </a:lnTo>
                  <a:cubicBezTo>
                    <a:pt x="112" y="90"/>
                    <a:pt x="223" y="156"/>
                    <a:pt x="323" y="234"/>
                  </a:cubicBezTo>
                  <a:cubicBezTo>
                    <a:pt x="423" y="312"/>
                    <a:pt x="523" y="389"/>
                    <a:pt x="634" y="468"/>
                  </a:cubicBezTo>
                  <a:cubicBezTo>
                    <a:pt x="821" y="586"/>
                    <a:pt x="1052" y="660"/>
                    <a:pt x="1280" y="660"/>
                  </a:cubicBezTo>
                  <a:cubicBezTo>
                    <a:pt x="1309" y="660"/>
                    <a:pt x="1339" y="659"/>
                    <a:pt x="1368" y="656"/>
                  </a:cubicBezTo>
                  <a:lnTo>
                    <a:pt x="1368" y="656"/>
                  </a:lnTo>
                  <a:cubicBezTo>
                    <a:pt x="1351" y="657"/>
                    <a:pt x="1335" y="658"/>
                    <a:pt x="1318" y="658"/>
                  </a:cubicBezTo>
                  <a:cubicBezTo>
                    <a:pt x="1080" y="658"/>
                    <a:pt x="843" y="580"/>
                    <a:pt x="646" y="434"/>
                  </a:cubicBezTo>
                  <a:cubicBezTo>
                    <a:pt x="545" y="367"/>
                    <a:pt x="456" y="278"/>
                    <a:pt x="356" y="189"/>
                  </a:cubicBezTo>
                  <a:cubicBezTo>
                    <a:pt x="256" y="112"/>
                    <a:pt x="145" y="34"/>
                    <a:pt x="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2" name="Google Shape;19012;p29"/>
            <p:cNvSpPr/>
            <p:nvPr/>
          </p:nvSpPr>
          <p:spPr>
            <a:xfrm>
              <a:off x="2759763" y="2201078"/>
              <a:ext cx="53971" cy="19781"/>
            </a:xfrm>
            <a:custGeom>
              <a:avLst/>
              <a:gdLst/>
              <a:ahLst/>
              <a:cxnLst/>
              <a:rect l="l" t="t" r="r" b="b"/>
              <a:pathLst>
                <a:path w="1547" h="567" extrusionOk="0">
                  <a:moveTo>
                    <a:pt x="12" y="0"/>
                  </a:moveTo>
                  <a:lnTo>
                    <a:pt x="0" y="78"/>
                  </a:lnTo>
                  <a:cubicBezTo>
                    <a:pt x="134" y="89"/>
                    <a:pt x="267" y="123"/>
                    <a:pt x="390" y="167"/>
                  </a:cubicBezTo>
                  <a:cubicBezTo>
                    <a:pt x="523" y="223"/>
                    <a:pt x="635" y="289"/>
                    <a:pt x="768" y="345"/>
                  </a:cubicBezTo>
                  <a:cubicBezTo>
                    <a:pt x="890" y="412"/>
                    <a:pt x="1013" y="467"/>
                    <a:pt x="1146" y="512"/>
                  </a:cubicBezTo>
                  <a:cubicBezTo>
                    <a:pt x="1228" y="541"/>
                    <a:pt x="1324" y="566"/>
                    <a:pt x="1416" y="566"/>
                  </a:cubicBezTo>
                  <a:cubicBezTo>
                    <a:pt x="1462" y="566"/>
                    <a:pt x="1506" y="560"/>
                    <a:pt x="1547" y="546"/>
                  </a:cubicBezTo>
                  <a:lnTo>
                    <a:pt x="1547" y="546"/>
                  </a:lnTo>
                  <a:cubicBezTo>
                    <a:pt x="1509" y="555"/>
                    <a:pt x="1471" y="559"/>
                    <a:pt x="1433" y="559"/>
                  </a:cubicBezTo>
                  <a:cubicBezTo>
                    <a:pt x="1338" y="559"/>
                    <a:pt x="1242" y="533"/>
                    <a:pt x="1146" y="501"/>
                  </a:cubicBezTo>
                  <a:cubicBezTo>
                    <a:pt x="1023" y="445"/>
                    <a:pt x="902" y="378"/>
                    <a:pt x="779" y="312"/>
                  </a:cubicBezTo>
                  <a:cubicBezTo>
                    <a:pt x="668" y="245"/>
                    <a:pt x="546" y="167"/>
                    <a:pt x="423" y="111"/>
                  </a:cubicBezTo>
                  <a:cubicBezTo>
                    <a:pt x="289" y="56"/>
                    <a:pt x="156" y="12"/>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3" name="Google Shape;19013;p29"/>
            <p:cNvSpPr/>
            <p:nvPr/>
          </p:nvSpPr>
          <p:spPr>
            <a:xfrm>
              <a:off x="2795838" y="2195635"/>
              <a:ext cx="34957" cy="9175"/>
            </a:xfrm>
            <a:custGeom>
              <a:avLst/>
              <a:gdLst/>
              <a:ahLst/>
              <a:cxnLst/>
              <a:rect l="l" t="t" r="r" b="b"/>
              <a:pathLst>
                <a:path w="1002" h="263" extrusionOk="0">
                  <a:moveTo>
                    <a:pt x="12" y="0"/>
                  </a:moveTo>
                  <a:lnTo>
                    <a:pt x="1" y="56"/>
                  </a:lnTo>
                  <a:cubicBezTo>
                    <a:pt x="78" y="89"/>
                    <a:pt x="167" y="89"/>
                    <a:pt x="256" y="112"/>
                  </a:cubicBezTo>
                  <a:cubicBezTo>
                    <a:pt x="335" y="123"/>
                    <a:pt x="412" y="156"/>
                    <a:pt x="501" y="190"/>
                  </a:cubicBezTo>
                  <a:cubicBezTo>
                    <a:pt x="579" y="212"/>
                    <a:pt x="668" y="245"/>
                    <a:pt x="746" y="257"/>
                  </a:cubicBezTo>
                  <a:cubicBezTo>
                    <a:pt x="778" y="261"/>
                    <a:pt x="810" y="263"/>
                    <a:pt x="842" y="263"/>
                  </a:cubicBezTo>
                  <a:cubicBezTo>
                    <a:pt x="898" y="263"/>
                    <a:pt x="952" y="255"/>
                    <a:pt x="1002" y="234"/>
                  </a:cubicBezTo>
                  <a:lnTo>
                    <a:pt x="1002" y="234"/>
                  </a:lnTo>
                  <a:cubicBezTo>
                    <a:pt x="956" y="247"/>
                    <a:pt x="907" y="253"/>
                    <a:pt x="859" y="253"/>
                  </a:cubicBezTo>
                  <a:cubicBezTo>
                    <a:pt x="824" y="253"/>
                    <a:pt x="790" y="250"/>
                    <a:pt x="757" y="245"/>
                  </a:cubicBezTo>
                  <a:cubicBezTo>
                    <a:pt x="668" y="223"/>
                    <a:pt x="590" y="190"/>
                    <a:pt x="513" y="156"/>
                  </a:cubicBezTo>
                  <a:cubicBezTo>
                    <a:pt x="434" y="123"/>
                    <a:pt x="345" y="89"/>
                    <a:pt x="268" y="67"/>
                  </a:cubicBezTo>
                  <a:cubicBezTo>
                    <a:pt x="179" y="45"/>
                    <a:pt x="90" y="34"/>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4" name="Google Shape;19014;p29"/>
            <p:cNvSpPr/>
            <p:nvPr/>
          </p:nvSpPr>
          <p:spPr>
            <a:xfrm>
              <a:off x="2739563" y="2170795"/>
              <a:ext cx="34957" cy="37678"/>
            </a:xfrm>
            <a:custGeom>
              <a:avLst/>
              <a:gdLst/>
              <a:ahLst/>
              <a:cxnLst/>
              <a:rect l="l" t="t" r="r" b="b"/>
              <a:pathLst>
                <a:path w="1002" h="1080" extrusionOk="0">
                  <a:moveTo>
                    <a:pt x="1002" y="1"/>
                  </a:moveTo>
                  <a:cubicBezTo>
                    <a:pt x="880" y="23"/>
                    <a:pt x="791" y="112"/>
                    <a:pt x="702" y="201"/>
                  </a:cubicBezTo>
                  <a:cubicBezTo>
                    <a:pt x="624" y="290"/>
                    <a:pt x="557" y="390"/>
                    <a:pt x="480" y="490"/>
                  </a:cubicBezTo>
                  <a:cubicBezTo>
                    <a:pt x="413" y="579"/>
                    <a:pt x="335" y="679"/>
                    <a:pt x="257" y="768"/>
                  </a:cubicBezTo>
                  <a:cubicBezTo>
                    <a:pt x="179" y="857"/>
                    <a:pt x="101" y="946"/>
                    <a:pt x="1" y="1002"/>
                  </a:cubicBezTo>
                  <a:lnTo>
                    <a:pt x="45" y="1080"/>
                  </a:lnTo>
                  <a:cubicBezTo>
                    <a:pt x="157" y="1002"/>
                    <a:pt x="235" y="902"/>
                    <a:pt x="312" y="813"/>
                  </a:cubicBezTo>
                  <a:lnTo>
                    <a:pt x="512" y="512"/>
                  </a:lnTo>
                  <a:cubicBezTo>
                    <a:pt x="579" y="413"/>
                    <a:pt x="646" y="312"/>
                    <a:pt x="724" y="212"/>
                  </a:cubicBezTo>
                  <a:cubicBezTo>
                    <a:pt x="802" y="123"/>
                    <a:pt x="880" y="34"/>
                    <a:pt x="100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5" name="Google Shape;19015;p29"/>
            <p:cNvSpPr/>
            <p:nvPr/>
          </p:nvSpPr>
          <p:spPr>
            <a:xfrm>
              <a:off x="2767508" y="2172365"/>
              <a:ext cx="27980" cy="27945"/>
            </a:xfrm>
            <a:custGeom>
              <a:avLst/>
              <a:gdLst/>
              <a:ahLst/>
              <a:cxnLst/>
              <a:rect l="l" t="t" r="r" b="b"/>
              <a:pathLst>
                <a:path w="802" h="801" extrusionOk="0">
                  <a:moveTo>
                    <a:pt x="801" y="0"/>
                  </a:moveTo>
                  <a:cubicBezTo>
                    <a:pt x="712" y="45"/>
                    <a:pt x="646" y="111"/>
                    <a:pt x="591" y="190"/>
                  </a:cubicBezTo>
                  <a:cubicBezTo>
                    <a:pt x="534" y="267"/>
                    <a:pt x="479" y="345"/>
                    <a:pt x="423" y="412"/>
                  </a:cubicBezTo>
                  <a:cubicBezTo>
                    <a:pt x="368" y="489"/>
                    <a:pt x="301" y="556"/>
                    <a:pt x="235" y="612"/>
                  </a:cubicBezTo>
                  <a:cubicBezTo>
                    <a:pt x="168" y="667"/>
                    <a:pt x="79" y="712"/>
                    <a:pt x="1" y="756"/>
                  </a:cubicBezTo>
                  <a:lnTo>
                    <a:pt x="23" y="801"/>
                  </a:lnTo>
                  <a:cubicBezTo>
                    <a:pt x="101" y="756"/>
                    <a:pt x="190" y="712"/>
                    <a:pt x="268" y="645"/>
                  </a:cubicBezTo>
                  <a:cubicBezTo>
                    <a:pt x="334" y="590"/>
                    <a:pt x="390" y="512"/>
                    <a:pt x="446" y="434"/>
                  </a:cubicBezTo>
                  <a:cubicBezTo>
                    <a:pt x="557" y="279"/>
                    <a:pt x="646" y="111"/>
                    <a:pt x="8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6" name="Google Shape;19016;p29"/>
            <p:cNvSpPr/>
            <p:nvPr/>
          </p:nvSpPr>
          <p:spPr>
            <a:xfrm>
              <a:off x="2785371" y="2000854"/>
              <a:ext cx="53203" cy="21386"/>
            </a:xfrm>
            <a:custGeom>
              <a:avLst/>
              <a:gdLst/>
              <a:ahLst/>
              <a:cxnLst/>
              <a:rect l="l" t="t" r="r" b="b"/>
              <a:pathLst>
                <a:path w="1525" h="613" extrusionOk="0">
                  <a:moveTo>
                    <a:pt x="1124" y="0"/>
                  </a:moveTo>
                  <a:cubicBezTo>
                    <a:pt x="979" y="12"/>
                    <a:pt x="846" y="67"/>
                    <a:pt x="724" y="134"/>
                  </a:cubicBezTo>
                  <a:cubicBezTo>
                    <a:pt x="601" y="212"/>
                    <a:pt x="490" y="279"/>
                    <a:pt x="368" y="345"/>
                  </a:cubicBezTo>
                  <a:cubicBezTo>
                    <a:pt x="245" y="412"/>
                    <a:pt x="123" y="467"/>
                    <a:pt x="0" y="523"/>
                  </a:cubicBezTo>
                  <a:lnTo>
                    <a:pt x="45" y="612"/>
                  </a:lnTo>
                  <a:cubicBezTo>
                    <a:pt x="168" y="556"/>
                    <a:pt x="289" y="489"/>
                    <a:pt x="412" y="412"/>
                  </a:cubicBezTo>
                  <a:cubicBezTo>
                    <a:pt x="523" y="345"/>
                    <a:pt x="635" y="256"/>
                    <a:pt x="757" y="178"/>
                  </a:cubicBezTo>
                  <a:cubicBezTo>
                    <a:pt x="868" y="111"/>
                    <a:pt x="991" y="45"/>
                    <a:pt x="1124" y="22"/>
                  </a:cubicBezTo>
                  <a:cubicBezTo>
                    <a:pt x="1191" y="22"/>
                    <a:pt x="1257" y="22"/>
                    <a:pt x="1324" y="45"/>
                  </a:cubicBezTo>
                  <a:cubicBezTo>
                    <a:pt x="1382" y="64"/>
                    <a:pt x="1439" y="91"/>
                    <a:pt x="1496" y="91"/>
                  </a:cubicBezTo>
                  <a:cubicBezTo>
                    <a:pt x="1506" y="91"/>
                    <a:pt x="1515" y="91"/>
                    <a:pt x="1524" y="89"/>
                  </a:cubicBezTo>
                  <a:cubicBezTo>
                    <a:pt x="1458" y="89"/>
                    <a:pt x="1391" y="56"/>
                    <a:pt x="1324" y="34"/>
                  </a:cubicBezTo>
                  <a:cubicBezTo>
                    <a:pt x="1268" y="12"/>
                    <a:pt x="1191" y="0"/>
                    <a:pt x="11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7" name="Google Shape;19017;p29"/>
            <p:cNvSpPr/>
            <p:nvPr/>
          </p:nvSpPr>
          <p:spPr>
            <a:xfrm>
              <a:off x="2822248" y="1966314"/>
              <a:ext cx="42702" cy="8931"/>
            </a:xfrm>
            <a:custGeom>
              <a:avLst/>
              <a:gdLst/>
              <a:ahLst/>
              <a:cxnLst/>
              <a:rect l="l" t="t" r="r" b="b"/>
              <a:pathLst>
                <a:path w="1224" h="256" extrusionOk="0">
                  <a:moveTo>
                    <a:pt x="813" y="0"/>
                  </a:moveTo>
                  <a:cubicBezTo>
                    <a:pt x="745" y="0"/>
                    <a:pt x="678" y="4"/>
                    <a:pt x="612" y="11"/>
                  </a:cubicBezTo>
                  <a:cubicBezTo>
                    <a:pt x="500" y="23"/>
                    <a:pt x="401" y="34"/>
                    <a:pt x="300" y="67"/>
                  </a:cubicBezTo>
                  <a:cubicBezTo>
                    <a:pt x="256" y="78"/>
                    <a:pt x="200" y="90"/>
                    <a:pt x="156" y="112"/>
                  </a:cubicBezTo>
                  <a:cubicBezTo>
                    <a:pt x="100" y="123"/>
                    <a:pt x="45" y="145"/>
                    <a:pt x="0" y="201"/>
                  </a:cubicBezTo>
                  <a:lnTo>
                    <a:pt x="67" y="256"/>
                  </a:lnTo>
                  <a:cubicBezTo>
                    <a:pt x="89" y="223"/>
                    <a:pt x="134" y="201"/>
                    <a:pt x="178" y="179"/>
                  </a:cubicBezTo>
                  <a:cubicBezTo>
                    <a:pt x="223" y="167"/>
                    <a:pt x="278" y="145"/>
                    <a:pt x="322" y="123"/>
                  </a:cubicBezTo>
                  <a:cubicBezTo>
                    <a:pt x="411" y="100"/>
                    <a:pt x="512" y="67"/>
                    <a:pt x="612" y="56"/>
                  </a:cubicBezTo>
                  <a:cubicBezTo>
                    <a:pt x="728" y="37"/>
                    <a:pt x="848" y="25"/>
                    <a:pt x="968" y="25"/>
                  </a:cubicBezTo>
                  <a:cubicBezTo>
                    <a:pt x="1054" y="25"/>
                    <a:pt x="1140" y="31"/>
                    <a:pt x="1224" y="45"/>
                  </a:cubicBezTo>
                  <a:cubicBezTo>
                    <a:pt x="1090" y="15"/>
                    <a:pt x="950" y="0"/>
                    <a:pt x="8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8" name="Google Shape;19018;p29"/>
            <p:cNvSpPr/>
            <p:nvPr/>
          </p:nvSpPr>
          <p:spPr>
            <a:xfrm>
              <a:off x="2840460" y="1948835"/>
              <a:ext cx="23724" cy="6419"/>
            </a:xfrm>
            <a:custGeom>
              <a:avLst/>
              <a:gdLst/>
              <a:ahLst/>
              <a:cxnLst/>
              <a:rect l="l" t="t" r="r" b="b"/>
              <a:pathLst>
                <a:path w="680" h="184" extrusionOk="0">
                  <a:moveTo>
                    <a:pt x="679" y="1"/>
                  </a:moveTo>
                  <a:lnTo>
                    <a:pt x="679" y="1"/>
                  </a:lnTo>
                  <a:cubicBezTo>
                    <a:pt x="579" y="57"/>
                    <a:pt x="468" y="67"/>
                    <a:pt x="357" y="79"/>
                  </a:cubicBezTo>
                  <a:cubicBezTo>
                    <a:pt x="301" y="90"/>
                    <a:pt x="245" y="90"/>
                    <a:pt x="190" y="101"/>
                  </a:cubicBezTo>
                  <a:cubicBezTo>
                    <a:pt x="156" y="101"/>
                    <a:pt x="123" y="112"/>
                    <a:pt x="101" y="112"/>
                  </a:cubicBezTo>
                  <a:lnTo>
                    <a:pt x="57" y="123"/>
                  </a:lnTo>
                  <a:cubicBezTo>
                    <a:pt x="45" y="123"/>
                    <a:pt x="45" y="134"/>
                    <a:pt x="34" y="134"/>
                  </a:cubicBezTo>
                  <a:cubicBezTo>
                    <a:pt x="23" y="146"/>
                    <a:pt x="12" y="156"/>
                    <a:pt x="1" y="179"/>
                  </a:cubicBezTo>
                  <a:lnTo>
                    <a:pt x="67" y="179"/>
                  </a:lnTo>
                  <a:cubicBezTo>
                    <a:pt x="64" y="182"/>
                    <a:pt x="63" y="184"/>
                    <a:pt x="63" y="184"/>
                  </a:cubicBezTo>
                  <a:cubicBezTo>
                    <a:pt x="64" y="184"/>
                    <a:pt x="71" y="179"/>
                    <a:pt x="79" y="179"/>
                  </a:cubicBezTo>
                  <a:lnTo>
                    <a:pt x="112" y="168"/>
                  </a:lnTo>
                  <a:cubicBezTo>
                    <a:pt x="146" y="156"/>
                    <a:pt x="168" y="146"/>
                    <a:pt x="190" y="146"/>
                  </a:cubicBezTo>
                  <a:lnTo>
                    <a:pt x="357" y="112"/>
                  </a:lnTo>
                  <a:cubicBezTo>
                    <a:pt x="468" y="90"/>
                    <a:pt x="579" y="67"/>
                    <a:pt x="6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9" name="Google Shape;19019;p29"/>
            <p:cNvSpPr/>
            <p:nvPr/>
          </p:nvSpPr>
          <p:spPr>
            <a:xfrm>
              <a:off x="2794303" y="1950789"/>
              <a:ext cx="19049" cy="57843"/>
            </a:xfrm>
            <a:custGeom>
              <a:avLst/>
              <a:gdLst/>
              <a:ahLst/>
              <a:cxnLst/>
              <a:rect l="l" t="t" r="r" b="b"/>
              <a:pathLst>
                <a:path w="546" h="1658" extrusionOk="0">
                  <a:moveTo>
                    <a:pt x="545" y="1"/>
                  </a:moveTo>
                  <a:cubicBezTo>
                    <a:pt x="434" y="268"/>
                    <a:pt x="367" y="545"/>
                    <a:pt x="290" y="824"/>
                  </a:cubicBezTo>
                  <a:cubicBezTo>
                    <a:pt x="223" y="1101"/>
                    <a:pt x="145" y="1368"/>
                    <a:pt x="1" y="1613"/>
                  </a:cubicBezTo>
                  <a:lnTo>
                    <a:pt x="67" y="1657"/>
                  </a:lnTo>
                  <a:cubicBezTo>
                    <a:pt x="211" y="1391"/>
                    <a:pt x="278" y="1113"/>
                    <a:pt x="334" y="834"/>
                  </a:cubicBezTo>
                  <a:cubicBezTo>
                    <a:pt x="389" y="545"/>
                    <a:pt x="445" y="268"/>
                    <a:pt x="5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0" name="Google Shape;19020;p29"/>
            <p:cNvSpPr/>
            <p:nvPr/>
          </p:nvSpPr>
          <p:spPr>
            <a:xfrm>
              <a:off x="2829226" y="1945730"/>
              <a:ext cx="10501" cy="21002"/>
            </a:xfrm>
            <a:custGeom>
              <a:avLst/>
              <a:gdLst/>
              <a:ahLst/>
              <a:cxnLst/>
              <a:rect l="l" t="t" r="r" b="b"/>
              <a:pathLst>
                <a:path w="301" h="602" extrusionOk="0">
                  <a:moveTo>
                    <a:pt x="300" y="1"/>
                  </a:moveTo>
                  <a:cubicBezTo>
                    <a:pt x="156" y="179"/>
                    <a:pt x="56" y="379"/>
                    <a:pt x="0" y="591"/>
                  </a:cubicBezTo>
                  <a:lnTo>
                    <a:pt x="56" y="601"/>
                  </a:lnTo>
                  <a:cubicBezTo>
                    <a:pt x="100" y="390"/>
                    <a:pt x="178" y="190"/>
                    <a:pt x="3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1" name="Google Shape;19021;p29"/>
            <p:cNvSpPr/>
            <p:nvPr/>
          </p:nvSpPr>
          <p:spPr>
            <a:xfrm>
              <a:off x="2339113" y="1802932"/>
              <a:ext cx="513404" cy="842463"/>
            </a:xfrm>
            <a:custGeom>
              <a:avLst/>
              <a:gdLst/>
              <a:ahLst/>
              <a:cxnLst/>
              <a:rect l="l" t="t" r="r" b="b"/>
              <a:pathLst>
                <a:path w="14716" h="24148" extrusionOk="0">
                  <a:moveTo>
                    <a:pt x="11879" y="1"/>
                  </a:moveTo>
                  <a:cubicBezTo>
                    <a:pt x="12002" y="1280"/>
                    <a:pt x="12035" y="2570"/>
                    <a:pt x="11958" y="3861"/>
                  </a:cubicBezTo>
                  <a:cubicBezTo>
                    <a:pt x="11924" y="4494"/>
                    <a:pt x="11835" y="5129"/>
                    <a:pt x="11713" y="5762"/>
                  </a:cubicBezTo>
                  <a:cubicBezTo>
                    <a:pt x="11646" y="6162"/>
                    <a:pt x="11557" y="6563"/>
                    <a:pt x="11479" y="6953"/>
                  </a:cubicBezTo>
                  <a:cubicBezTo>
                    <a:pt x="11301" y="6763"/>
                    <a:pt x="11134" y="6552"/>
                    <a:pt x="10989" y="6330"/>
                  </a:cubicBezTo>
                  <a:cubicBezTo>
                    <a:pt x="10834" y="6063"/>
                    <a:pt x="10690" y="5796"/>
                    <a:pt x="10545" y="5517"/>
                  </a:cubicBezTo>
                  <a:cubicBezTo>
                    <a:pt x="10400" y="5250"/>
                    <a:pt x="10255" y="4973"/>
                    <a:pt x="10089" y="4706"/>
                  </a:cubicBezTo>
                  <a:cubicBezTo>
                    <a:pt x="9933" y="4450"/>
                    <a:pt x="9744" y="4194"/>
                    <a:pt x="9521" y="3972"/>
                  </a:cubicBezTo>
                  <a:lnTo>
                    <a:pt x="9488" y="4005"/>
                  </a:lnTo>
                  <a:cubicBezTo>
                    <a:pt x="9699" y="4227"/>
                    <a:pt x="9877" y="4472"/>
                    <a:pt x="10045" y="4739"/>
                  </a:cubicBezTo>
                  <a:cubicBezTo>
                    <a:pt x="10200" y="5006"/>
                    <a:pt x="10334" y="5284"/>
                    <a:pt x="10478" y="5562"/>
                  </a:cubicBezTo>
                  <a:cubicBezTo>
                    <a:pt x="10611" y="5829"/>
                    <a:pt x="10756" y="6107"/>
                    <a:pt x="10912" y="6374"/>
                  </a:cubicBezTo>
                  <a:cubicBezTo>
                    <a:pt x="11068" y="6630"/>
                    <a:pt x="11246" y="6864"/>
                    <a:pt x="11457" y="7074"/>
                  </a:cubicBezTo>
                  <a:cubicBezTo>
                    <a:pt x="11412" y="7275"/>
                    <a:pt x="11368" y="7464"/>
                    <a:pt x="11335" y="7653"/>
                  </a:cubicBezTo>
                  <a:cubicBezTo>
                    <a:pt x="11046" y="8910"/>
                    <a:pt x="10734" y="10156"/>
                    <a:pt x="10233" y="11345"/>
                  </a:cubicBezTo>
                  <a:cubicBezTo>
                    <a:pt x="10222" y="11379"/>
                    <a:pt x="10200" y="11412"/>
                    <a:pt x="10189" y="11446"/>
                  </a:cubicBezTo>
                  <a:cubicBezTo>
                    <a:pt x="10077" y="11212"/>
                    <a:pt x="9966" y="10967"/>
                    <a:pt x="9833" y="10734"/>
                  </a:cubicBezTo>
                  <a:cubicBezTo>
                    <a:pt x="9666" y="10456"/>
                    <a:pt x="9455" y="10211"/>
                    <a:pt x="9254" y="9966"/>
                  </a:cubicBezTo>
                  <a:cubicBezTo>
                    <a:pt x="8843" y="9477"/>
                    <a:pt x="8421" y="8987"/>
                    <a:pt x="7920" y="8576"/>
                  </a:cubicBezTo>
                  <a:lnTo>
                    <a:pt x="7887" y="8621"/>
                  </a:lnTo>
                  <a:cubicBezTo>
                    <a:pt x="8376" y="9032"/>
                    <a:pt x="8787" y="9521"/>
                    <a:pt x="9188" y="10022"/>
                  </a:cubicBezTo>
                  <a:cubicBezTo>
                    <a:pt x="9388" y="10267"/>
                    <a:pt x="9588" y="10512"/>
                    <a:pt x="9744" y="10789"/>
                  </a:cubicBezTo>
                  <a:cubicBezTo>
                    <a:pt x="9889" y="11046"/>
                    <a:pt x="10011" y="11323"/>
                    <a:pt x="10122" y="11602"/>
                  </a:cubicBezTo>
                  <a:cubicBezTo>
                    <a:pt x="10033" y="11802"/>
                    <a:pt x="9933" y="12002"/>
                    <a:pt x="9822" y="12202"/>
                  </a:cubicBezTo>
                  <a:cubicBezTo>
                    <a:pt x="9733" y="12346"/>
                    <a:pt x="9655" y="12480"/>
                    <a:pt x="9566" y="12613"/>
                  </a:cubicBezTo>
                  <a:cubicBezTo>
                    <a:pt x="9477" y="12747"/>
                    <a:pt x="9388" y="12880"/>
                    <a:pt x="9299" y="13003"/>
                  </a:cubicBezTo>
                  <a:cubicBezTo>
                    <a:pt x="9121" y="13270"/>
                    <a:pt x="8932" y="13537"/>
                    <a:pt x="8732" y="13782"/>
                  </a:cubicBezTo>
                  <a:cubicBezTo>
                    <a:pt x="8632" y="13915"/>
                    <a:pt x="8532" y="14037"/>
                    <a:pt x="8431" y="14148"/>
                  </a:cubicBezTo>
                  <a:cubicBezTo>
                    <a:pt x="8332" y="14271"/>
                    <a:pt x="8220" y="14382"/>
                    <a:pt x="8109" y="14471"/>
                  </a:cubicBezTo>
                  <a:cubicBezTo>
                    <a:pt x="7653" y="14571"/>
                    <a:pt x="7208" y="14704"/>
                    <a:pt x="6763" y="14882"/>
                  </a:cubicBezTo>
                  <a:cubicBezTo>
                    <a:pt x="6541" y="14971"/>
                    <a:pt x="6330" y="15072"/>
                    <a:pt x="6118" y="15183"/>
                  </a:cubicBezTo>
                  <a:cubicBezTo>
                    <a:pt x="5907" y="15305"/>
                    <a:pt x="5707" y="15428"/>
                    <a:pt x="5507" y="15550"/>
                  </a:cubicBezTo>
                  <a:cubicBezTo>
                    <a:pt x="5095" y="15784"/>
                    <a:pt x="4694" y="16028"/>
                    <a:pt x="4261" y="16195"/>
                  </a:cubicBezTo>
                  <a:cubicBezTo>
                    <a:pt x="4081" y="16261"/>
                    <a:pt x="3894" y="16311"/>
                    <a:pt x="3713" y="16311"/>
                  </a:cubicBezTo>
                  <a:cubicBezTo>
                    <a:pt x="3680" y="16311"/>
                    <a:pt x="3648" y="16309"/>
                    <a:pt x="3616" y="16306"/>
                  </a:cubicBezTo>
                  <a:cubicBezTo>
                    <a:pt x="3505" y="16295"/>
                    <a:pt x="3393" y="16273"/>
                    <a:pt x="3282" y="16251"/>
                  </a:cubicBezTo>
                  <a:cubicBezTo>
                    <a:pt x="3226" y="16239"/>
                    <a:pt x="3171" y="16228"/>
                    <a:pt x="3115" y="16206"/>
                  </a:cubicBezTo>
                  <a:cubicBezTo>
                    <a:pt x="3093" y="16195"/>
                    <a:pt x="3082" y="16195"/>
                    <a:pt x="3060" y="16184"/>
                  </a:cubicBezTo>
                  <a:cubicBezTo>
                    <a:pt x="3271" y="15939"/>
                    <a:pt x="3438" y="15672"/>
                    <a:pt x="3571" y="15383"/>
                  </a:cubicBezTo>
                  <a:cubicBezTo>
                    <a:pt x="3649" y="15216"/>
                    <a:pt x="3716" y="15049"/>
                    <a:pt x="3749" y="14872"/>
                  </a:cubicBezTo>
                  <a:cubicBezTo>
                    <a:pt x="3782" y="14704"/>
                    <a:pt x="3794" y="14549"/>
                    <a:pt x="3805" y="14393"/>
                  </a:cubicBezTo>
                  <a:cubicBezTo>
                    <a:pt x="4027" y="13926"/>
                    <a:pt x="4261" y="13481"/>
                    <a:pt x="4561" y="13070"/>
                  </a:cubicBezTo>
                  <a:cubicBezTo>
                    <a:pt x="4728" y="12858"/>
                    <a:pt x="4917" y="12658"/>
                    <a:pt x="5129" y="12491"/>
                  </a:cubicBezTo>
                  <a:cubicBezTo>
                    <a:pt x="5339" y="12313"/>
                    <a:pt x="5551" y="12135"/>
                    <a:pt x="5740" y="11935"/>
                  </a:cubicBezTo>
                  <a:lnTo>
                    <a:pt x="5707" y="11901"/>
                  </a:lnTo>
                  <a:cubicBezTo>
                    <a:pt x="5517" y="12102"/>
                    <a:pt x="5295" y="12257"/>
                    <a:pt x="5084" y="12435"/>
                  </a:cubicBezTo>
                  <a:cubicBezTo>
                    <a:pt x="4872" y="12613"/>
                    <a:pt x="4672" y="12803"/>
                    <a:pt x="4506" y="13025"/>
                  </a:cubicBezTo>
                  <a:cubicBezTo>
                    <a:pt x="4239" y="13370"/>
                    <a:pt x="4016" y="13748"/>
                    <a:pt x="3816" y="14126"/>
                  </a:cubicBezTo>
                  <a:cubicBezTo>
                    <a:pt x="3827" y="13848"/>
                    <a:pt x="3827" y="13559"/>
                    <a:pt x="3838" y="13270"/>
                  </a:cubicBezTo>
                  <a:cubicBezTo>
                    <a:pt x="3849" y="12925"/>
                    <a:pt x="3883" y="12580"/>
                    <a:pt x="3916" y="12224"/>
                  </a:cubicBezTo>
                  <a:cubicBezTo>
                    <a:pt x="3972" y="11523"/>
                    <a:pt x="4005" y="10811"/>
                    <a:pt x="4071" y="10111"/>
                  </a:cubicBezTo>
                  <a:cubicBezTo>
                    <a:pt x="4105" y="9766"/>
                    <a:pt x="4150" y="9422"/>
                    <a:pt x="4217" y="9076"/>
                  </a:cubicBezTo>
                  <a:cubicBezTo>
                    <a:pt x="4283" y="8732"/>
                    <a:pt x="4350" y="8387"/>
                    <a:pt x="4439" y="8043"/>
                  </a:cubicBezTo>
                  <a:lnTo>
                    <a:pt x="4372" y="8020"/>
                  </a:lnTo>
                  <a:cubicBezTo>
                    <a:pt x="4283" y="8365"/>
                    <a:pt x="4205" y="8710"/>
                    <a:pt x="4138" y="9054"/>
                  </a:cubicBezTo>
                  <a:cubicBezTo>
                    <a:pt x="4061" y="9399"/>
                    <a:pt x="4016" y="9755"/>
                    <a:pt x="3983" y="10111"/>
                  </a:cubicBezTo>
                  <a:cubicBezTo>
                    <a:pt x="3905" y="10811"/>
                    <a:pt x="3871" y="11513"/>
                    <a:pt x="3805" y="12213"/>
                  </a:cubicBezTo>
                  <a:cubicBezTo>
                    <a:pt x="3772" y="12558"/>
                    <a:pt x="3727" y="12914"/>
                    <a:pt x="3716" y="13270"/>
                  </a:cubicBezTo>
                  <a:cubicBezTo>
                    <a:pt x="3705" y="13414"/>
                    <a:pt x="3705" y="13548"/>
                    <a:pt x="3693" y="13693"/>
                  </a:cubicBezTo>
                  <a:cubicBezTo>
                    <a:pt x="3538" y="13548"/>
                    <a:pt x="3393" y="13381"/>
                    <a:pt x="3282" y="13192"/>
                  </a:cubicBezTo>
                  <a:cubicBezTo>
                    <a:pt x="3137" y="12959"/>
                    <a:pt x="3026" y="12714"/>
                    <a:pt x="2915" y="12469"/>
                  </a:cubicBezTo>
                  <a:cubicBezTo>
                    <a:pt x="2804" y="12224"/>
                    <a:pt x="2692" y="11980"/>
                    <a:pt x="2559" y="11746"/>
                  </a:cubicBezTo>
                  <a:cubicBezTo>
                    <a:pt x="2425" y="11513"/>
                    <a:pt x="2247" y="11290"/>
                    <a:pt x="2037" y="11123"/>
                  </a:cubicBezTo>
                  <a:lnTo>
                    <a:pt x="2014" y="11145"/>
                  </a:lnTo>
                  <a:cubicBezTo>
                    <a:pt x="2215" y="11323"/>
                    <a:pt x="2381" y="11535"/>
                    <a:pt x="2514" y="11768"/>
                  </a:cubicBezTo>
                  <a:cubicBezTo>
                    <a:pt x="2637" y="12002"/>
                    <a:pt x="2748" y="12247"/>
                    <a:pt x="2848" y="12502"/>
                  </a:cubicBezTo>
                  <a:cubicBezTo>
                    <a:pt x="2959" y="12747"/>
                    <a:pt x="3060" y="13003"/>
                    <a:pt x="3204" y="13236"/>
                  </a:cubicBezTo>
                  <a:cubicBezTo>
                    <a:pt x="3327" y="13459"/>
                    <a:pt x="3493" y="13659"/>
                    <a:pt x="3693" y="13826"/>
                  </a:cubicBezTo>
                  <a:cubicBezTo>
                    <a:pt x="3693" y="13992"/>
                    <a:pt x="3683" y="14160"/>
                    <a:pt x="3671" y="14326"/>
                  </a:cubicBezTo>
                  <a:cubicBezTo>
                    <a:pt x="3671" y="14360"/>
                    <a:pt x="3671" y="14404"/>
                    <a:pt x="3660" y="14437"/>
                  </a:cubicBezTo>
                  <a:lnTo>
                    <a:pt x="3660" y="14449"/>
                  </a:lnTo>
                  <a:cubicBezTo>
                    <a:pt x="3649" y="14582"/>
                    <a:pt x="3638" y="14704"/>
                    <a:pt x="3604" y="14838"/>
                  </a:cubicBezTo>
                  <a:cubicBezTo>
                    <a:pt x="3571" y="15005"/>
                    <a:pt x="3515" y="15161"/>
                    <a:pt x="3438" y="15316"/>
                  </a:cubicBezTo>
                  <a:cubicBezTo>
                    <a:pt x="3293" y="15628"/>
                    <a:pt x="2837" y="16195"/>
                    <a:pt x="2837" y="16195"/>
                  </a:cubicBezTo>
                  <a:lnTo>
                    <a:pt x="2548" y="16906"/>
                  </a:lnTo>
                  <a:lnTo>
                    <a:pt x="2548" y="16918"/>
                  </a:lnTo>
                  <a:cubicBezTo>
                    <a:pt x="2403" y="17529"/>
                    <a:pt x="2247" y="18141"/>
                    <a:pt x="2069" y="18753"/>
                  </a:cubicBezTo>
                  <a:cubicBezTo>
                    <a:pt x="1892" y="19353"/>
                    <a:pt x="1703" y="19966"/>
                    <a:pt x="1447" y="20532"/>
                  </a:cubicBezTo>
                  <a:cubicBezTo>
                    <a:pt x="1369" y="20700"/>
                    <a:pt x="1280" y="20878"/>
                    <a:pt x="1202" y="21044"/>
                  </a:cubicBezTo>
                  <a:lnTo>
                    <a:pt x="735" y="19531"/>
                  </a:lnTo>
                  <a:cubicBezTo>
                    <a:pt x="646" y="19242"/>
                    <a:pt x="557" y="18953"/>
                    <a:pt x="457" y="18653"/>
                  </a:cubicBezTo>
                  <a:cubicBezTo>
                    <a:pt x="357" y="18364"/>
                    <a:pt x="235" y="18075"/>
                    <a:pt x="35" y="17841"/>
                  </a:cubicBezTo>
                  <a:lnTo>
                    <a:pt x="1" y="17863"/>
                  </a:lnTo>
                  <a:cubicBezTo>
                    <a:pt x="190" y="18097"/>
                    <a:pt x="302" y="18386"/>
                    <a:pt x="390" y="18675"/>
                  </a:cubicBezTo>
                  <a:cubicBezTo>
                    <a:pt x="479" y="18975"/>
                    <a:pt x="546" y="19264"/>
                    <a:pt x="635" y="19565"/>
                  </a:cubicBezTo>
                  <a:lnTo>
                    <a:pt x="1091" y="21278"/>
                  </a:lnTo>
                  <a:cubicBezTo>
                    <a:pt x="1080" y="21311"/>
                    <a:pt x="1058" y="21355"/>
                    <a:pt x="1046" y="21400"/>
                  </a:cubicBezTo>
                  <a:cubicBezTo>
                    <a:pt x="913" y="21689"/>
                    <a:pt x="802" y="21990"/>
                    <a:pt x="702" y="22290"/>
                  </a:cubicBezTo>
                  <a:cubicBezTo>
                    <a:pt x="490" y="22890"/>
                    <a:pt x="302" y="23502"/>
                    <a:pt x="134" y="24114"/>
                  </a:cubicBezTo>
                  <a:lnTo>
                    <a:pt x="379" y="24147"/>
                  </a:lnTo>
                  <a:cubicBezTo>
                    <a:pt x="535" y="23535"/>
                    <a:pt x="702" y="22957"/>
                    <a:pt x="913" y="22368"/>
                  </a:cubicBezTo>
                  <a:cubicBezTo>
                    <a:pt x="1013" y="22067"/>
                    <a:pt x="1125" y="21767"/>
                    <a:pt x="1246" y="21478"/>
                  </a:cubicBezTo>
                  <a:cubicBezTo>
                    <a:pt x="1369" y="21189"/>
                    <a:pt x="1513" y="20922"/>
                    <a:pt x="1647" y="20621"/>
                  </a:cubicBezTo>
                  <a:cubicBezTo>
                    <a:pt x="1825" y="20221"/>
                    <a:pt x="1970" y="19810"/>
                    <a:pt x="2092" y="19398"/>
                  </a:cubicBezTo>
                  <a:cubicBezTo>
                    <a:pt x="2126" y="19387"/>
                    <a:pt x="2148" y="19376"/>
                    <a:pt x="2170" y="19353"/>
                  </a:cubicBezTo>
                  <a:cubicBezTo>
                    <a:pt x="2225" y="19320"/>
                    <a:pt x="2270" y="19276"/>
                    <a:pt x="2314" y="19231"/>
                  </a:cubicBezTo>
                  <a:cubicBezTo>
                    <a:pt x="2403" y="19142"/>
                    <a:pt x="2492" y="19064"/>
                    <a:pt x="2603" y="19009"/>
                  </a:cubicBezTo>
                  <a:cubicBezTo>
                    <a:pt x="2704" y="18953"/>
                    <a:pt x="2826" y="18908"/>
                    <a:pt x="2937" y="18864"/>
                  </a:cubicBezTo>
                  <a:lnTo>
                    <a:pt x="3282" y="18720"/>
                  </a:lnTo>
                  <a:lnTo>
                    <a:pt x="3983" y="18441"/>
                  </a:lnTo>
                  <a:cubicBezTo>
                    <a:pt x="4217" y="18352"/>
                    <a:pt x="4450" y="18263"/>
                    <a:pt x="4694" y="18263"/>
                  </a:cubicBezTo>
                  <a:lnTo>
                    <a:pt x="4694" y="18219"/>
                  </a:lnTo>
                  <a:cubicBezTo>
                    <a:pt x="4680" y="18218"/>
                    <a:pt x="4666" y="18218"/>
                    <a:pt x="4652" y="18218"/>
                  </a:cubicBezTo>
                  <a:cubicBezTo>
                    <a:pt x="4412" y="18218"/>
                    <a:pt x="4181" y="18301"/>
                    <a:pt x="3960" y="18375"/>
                  </a:cubicBezTo>
                  <a:lnTo>
                    <a:pt x="3260" y="18653"/>
                  </a:lnTo>
                  <a:lnTo>
                    <a:pt x="2904" y="18787"/>
                  </a:lnTo>
                  <a:cubicBezTo>
                    <a:pt x="2793" y="18831"/>
                    <a:pt x="2670" y="18864"/>
                    <a:pt x="2559" y="18931"/>
                  </a:cubicBezTo>
                  <a:cubicBezTo>
                    <a:pt x="2504" y="18953"/>
                    <a:pt x="2448" y="18987"/>
                    <a:pt x="2392" y="19031"/>
                  </a:cubicBezTo>
                  <a:cubicBezTo>
                    <a:pt x="2336" y="19076"/>
                    <a:pt x="2292" y="19120"/>
                    <a:pt x="2247" y="19153"/>
                  </a:cubicBezTo>
                  <a:lnTo>
                    <a:pt x="2148" y="19254"/>
                  </a:lnTo>
                  <a:cubicBezTo>
                    <a:pt x="2192" y="19109"/>
                    <a:pt x="2225" y="18953"/>
                    <a:pt x="2270" y="18809"/>
                  </a:cubicBezTo>
                  <a:cubicBezTo>
                    <a:pt x="2448" y="18197"/>
                    <a:pt x="2603" y="17585"/>
                    <a:pt x="2737" y="16963"/>
                  </a:cubicBezTo>
                  <a:lnTo>
                    <a:pt x="2971" y="16362"/>
                  </a:lnTo>
                  <a:cubicBezTo>
                    <a:pt x="3004" y="16373"/>
                    <a:pt x="3026" y="16384"/>
                    <a:pt x="3060" y="16395"/>
                  </a:cubicBezTo>
                  <a:cubicBezTo>
                    <a:pt x="3115" y="16406"/>
                    <a:pt x="3182" y="16429"/>
                    <a:pt x="3238" y="16439"/>
                  </a:cubicBezTo>
                  <a:cubicBezTo>
                    <a:pt x="3360" y="16462"/>
                    <a:pt x="3471" y="16484"/>
                    <a:pt x="3594" y="16495"/>
                  </a:cubicBezTo>
                  <a:cubicBezTo>
                    <a:pt x="3637" y="16501"/>
                    <a:pt x="3679" y="16503"/>
                    <a:pt x="3721" y="16503"/>
                  </a:cubicBezTo>
                  <a:cubicBezTo>
                    <a:pt x="3939" y="16503"/>
                    <a:pt x="4141" y="16437"/>
                    <a:pt x="4328" y="16362"/>
                  </a:cubicBezTo>
                  <a:cubicBezTo>
                    <a:pt x="4783" y="16184"/>
                    <a:pt x="5195" y="15939"/>
                    <a:pt x="5596" y="15705"/>
                  </a:cubicBezTo>
                  <a:cubicBezTo>
                    <a:pt x="5796" y="15583"/>
                    <a:pt x="6007" y="15450"/>
                    <a:pt x="6196" y="15339"/>
                  </a:cubicBezTo>
                  <a:cubicBezTo>
                    <a:pt x="6385" y="15238"/>
                    <a:pt x="6585" y="15138"/>
                    <a:pt x="6785" y="15060"/>
                  </a:cubicBezTo>
                  <a:cubicBezTo>
                    <a:pt x="7086" y="15094"/>
                    <a:pt x="7375" y="15116"/>
                    <a:pt x="7664" y="15161"/>
                  </a:cubicBezTo>
                  <a:cubicBezTo>
                    <a:pt x="7964" y="15205"/>
                    <a:pt x="8253" y="15316"/>
                    <a:pt x="8565" y="15394"/>
                  </a:cubicBezTo>
                  <a:cubicBezTo>
                    <a:pt x="8710" y="15428"/>
                    <a:pt x="8866" y="15461"/>
                    <a:pt x="9010" y="15505"/>
                  </a:cubicBezTo>
                  <a:cubicBezTo>
                    <a:pt x="9165" y="15550"/>
                    <a:pt x="9310" y="15594"/>
                    <a:pt x="9455" y="15639"/>
                  </a:cubicBezTo>
                  <a:cubicBezTo>
                    <a:pt x="9755" y="15728"/>
                    <a:pt x="10055" y="15828"/>
                    <a:pt x="10367" y="15883"/>
                  </a:cubicBezTo>
                  <a:lnTo>
                    <a:pt x="10378" y="15828"/>
                  </a:lnTo>
                  <a:cubicBezTo>
                    <a:pt x="10067" y="15772"/>
                    <a:pt x="9778" y="15672"/>
                    <a:pt x="9488" y="15572"/>
                  </a:cubicBezTo>
                  <a:cubicBezTo>
                    <a:pt x="9333" y="15517"/>
                    <a:pt x="9188" y="15472"/>
                    <a:pt x="9044" y="15416"/>
                  </a:cubicBezTo>
                  <a:cubicBezTo>
                    <a:pt x="8888" y="15372"/>
                    <a:pt x="8732" y="15339"/>
                    <a:pt x="8587" y="15294"/>
                  </a:cubicBezTo>
                  <a:cubicBezTo>
                    <a:pt x="8287" y="15216"/>
                    <a:pt x="7998" y="15105"/>
                    <a:pt x="7687" y="15038"/>
                  </a:cubicBezTo>
                  <a:cubicBezTo>
                    <a:pt x="7475" y="15005"/>
                    <a:pt x="7275" y="14983"/>
                    <a:pt x="7064" y="14961"/>
                  </a:cubicBezTo>
                  <a:cubicBezTo>
                    <a:pt x="7430" y="14827"/>
                    <a:pt x="7798" y="14716"/>
                    <a:pt x="8176" y="14638"/>
                  </a:cubicBezTo>
                  <a:lnTo>
                    <a:pt x="8187" y="14638"/>
                  </a:lnTo>
                  <a:lnTo>
                    <a:pt x="8209" y="14627"/>
                  </a:lnTo>
                  <a:lnTo>
                    <a:pt x="8387" y="14449"/>
                  </a:lnTo>
                  <a:cubicBezTo>
                    <a:pt x="8443" y="14382"/>
                    <a:pt x="8498" y="14326"/>
                    <a:pt x="8554" y="14259"/>
                  </a:cubicBezTo>
                  <a:cubicBezTo>
                    <a:pt x="8654" y="14137"/>
                    <a:pt x="8765" y="14015"/>
                    <a:pt x="8854" y="13881"/>
                  </a:cubicBezTo>
                  <a:cubicBezTo>
                    <a:pt x="9054" y="13626"/>
                    <a:pt x="9244" y="13359"/>
                    <a:pt x="9432" y="13092"/>
                  </a:cubicBezTo>
                  <a:lnTo>
                    <a:pt x="9699" y="12692"/>
                  </a:lnTo>
                  <a:cubicBezTo>
                    <a:pt x="9788" y="12558"/>
                    <a:pt x="9867" y="12413"/>
                    <a:pt x="9956" y="12280"/>
                  </a:cubicBezTo>
                  <a:lnTo>
                    <a:pt x="9956" y="12257"/>
                  </a:lnTo>
                  <a:cubicBezTo>
                    <a:pt x="10055" y="12168"/>
                    <a:pt x="10178" y="12091"/>
                    <a:pt x="10311" y="12035"/>
                  </a:cubicBezTo>
                  <a:cubicBezTo>
                    <a:pt x="10456" y="11980"/>
                    <a:pt x="10623" y="11924"/>
                    <a:pt x="10779" y="11879"/>
                  </a:cubicBezTo>
                  <a:cubicBezTo>
                    <a:pt x="11090" y="11768"/>
                    <a:pt x="11412" y="11668"/>
                    <a:pt x="11735" y="11568"/>
                  </a:cubicBezTo>
                  <a:cubicBezTo>
                    <a:pt x="11891" y="11523"/>
                    <a:pt x="12047" y="11468"/>
                    <a:pt x="12213" y="11424"/>
                  </a:cubicBezTo>
                  <a:cubicBezTo>
                    <a:pt x="12369" y="11390"/>
                    <a:pt x="12536" y="11357"/>
                    <a:pt x="12702" y="11335"/>
                  </a:cubicBezTo>
                  <a:cubicBezTo>
                    <a:pt x="12876" y="11311"/>
                    <a:pt x="13053" y="11300"/>
                    <a:pt x="13231" y="11300"/>
                  </a:cubicBezTo>
                  <a:cubicBezTo>
                    <a:pt x="13384" y="11300"/>
                    <a:pt x="13538" y="11308"/>
                    <a:pt x="13693" y="11323"/>
                  </a:cubicBezTo>
                  <a:lnTo>
                    <a:pt x="13703" y="11279"/>
                  </a:lnTo>
                  <a:cubicBezTo>
                    <a:pt x="13509" y="11260"/>
                    <a:pt x="13312" y="11248"/>
                    <a:pt x="13115" y="11248"/>
                  </a:cubicBezTo>
                  <a:cubicBezTo>
                    <a:pt x="12973" y="11248"/>
                    <a:pt x="12831" y="11254"/>
                    <a:pt x="12692" y="11268"/>
                  </a:cubicBezTo>
                  <a:cubicBezTo>
                    <a:pt x="12524" y="11290"/>
                    <a:pt x="12358" y="11312"/>
                    <a:pt x="12191" y="11357"/>
                  </a:cubicBezTo>
                  <a:cubicBezTo>
                    <a:pt x="12024" y="11390"/>
                    <a:pt x="11869" y="11434"/>
                    <a:pt x="11701" y="11479"/>
                  </a:cubicBezTo>
                  <a:cubicBezTo>
                    <a:pt x="11379" y="11568"/>
                    <a:pt x="11068" y="11668"/>
                    <a:pt x="10745" y="11768"/>
                  </a:cubicBezTo>
                  <a:cubicBezTo>
                    <a:pt x="10589" y="11812"/>
                    <a:pt x="10423" y="11857"/>
                    <a:pt x="10267" y="11924"/>
                  </a:cubicBezTo>
                  <a:cubicBezTo>
                    <a:pt x="10200" y="11946"/>
                    <a:pt x="10144" y="11980"/>
                    <a:pt x="10089" y="12002"/>
                  </a:cubicBezTo>
                  <a:cubicBezTo>
                    <a:pt x="10189" y="11802"/>
                    <a:pt x="10289" y="11602"/>
                    <a:pt x="10367" y="11401"/>
                  </a:cubicBezTo>
                  <a:cubicBezTo>
                    <a:pt x="10779" y="10378"/>
                    <a:pt x="11068" y="9321"/>
                    <a:pt x="11312" y="8265"/>
                  </a:cubicBezTo>
                  <a:cubicBezTo>
                    <a:pt x="11546" y="7897"/>
                    <a:pt x="11857" y="7564"/>
                    <a:pt x="12146" y="7230"/>
                  </a:cubicBezTo>
                  <a:cubicBezTo>
                    <a:pt x="12447" y="6886"/>
                    <a:pt x="12714" y="6508"/>
                    <a:pt x="12969" y="6140"/>
                  </a:cubicBezTo>
                  <a:cubicBezTo>
                    <a:pt x="13481" y="5395"/>
                    <a:pt x="14059" y="4706"/>
                    <a:pt x="14716" y="4083"/>
                  </a:cubicBezTo>
                  <a:lnTo>
                    <a:pt x="14660" y="4027"/>
                  </a:lnTo>
                  <a:cubicBezTo>
                    <a:pt x="14004" y="4661"/>
                    <a:pt x="13414" y="5351"/>
                    <a:pt x="12892" y="6096"/>
                  </a:cubicBezTo>
                  <a:cubicBezTo>
                    <a:pt x="12636" y="6463"/>
                    <a:pt x="12380" y="6830"/>
                    <a:pt x="12069" y="7163"/>
                  </a:cubicBezTo>
                  <a:cubicBezTo>
                    <a:pt x="11835" y="7430"/>
                    <a:pt x="11590" y="7697"/>
                    <a:pt x="11379" y="7986"/>
                  </a:cubicBezTo>
                  <a:cubicBezTo>
                    <a:pt x="11401" y="7887"/>
                    <a:pt x="11424" y="7786"/>
                    <a:pt x="11446" y="7675"/>
                  </a:cubicBezTo>
                  <a:cubicBezTo>
                    <a:pt x="11579" y="7052"/>
                    <a:pt x="11701" y="6419"/>
                    <a:pt x="11813" y="5784"/>
                  </a:cubicBezTo>
                  <a:cubicBezTo>
                    <a:pt x="11935" y="5151"/>
                    <a:pt x="12013" y="4506"/>
                    <a:pt x="12047" y="3861"/>
                  </a:cubicBezTo>
                  <a:cubicBezTo>
                    <a:pt x="12113" y="2570"/>
                    <a:pt x="12069" y="1280"/>
                    <a:pt x="1193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2" name="Google Shape;19022;p29"/>
            <p:cNvSpPr/>
            <p:nvPr/>
          </p:nvSpPr>
          <p:spPr>
            <a:xfrm>
              <a:off x="1870771" y="1583101"/>
              <a:ext cx="121095" cy="132119"/>
            </a:xfrm>
            <a:custGeom>
              <a:avLst/>
              <a:gdLst/>
              <a:ahLst/>
              <a:cxnLst/>
              <a:rect l="l" t="t" r="r" b="b"/>
              <a:pathLst>
                <a:path w="3471" h="3787" extrusionOk="0">
                  <a:moveTo>
                    <a:pt x="834" y="1"/>
                  </a:moveTo>
                  <a:cubicBezTo>
                    <a:pt x="743" y="1"/>
                    <a:pt x="661" y="14"/>
                    <a:pt x="601" y="51"/>
                  </a:cubicBezTo>
                  <a:cubicBezTo>
                    <a:pt x="412" y="152"/>
                    <a:pt x="1" y="1141"/>
                    <a:pt x="100" y="1942"/>
                  </a:cubicBezTo>
                  <a:cubicBezTo>
                    <a:pt x="189" y="2743"/>
                    <a:pt x="735" y="3388"/>
                    <a:pt x="1235" y="3610"/>
                  </a:cubicBezTo>
                  <a:cubicBezTo>
                    <a:pt x="1561" y="3759"/>
                    <a:pt x="1896" y="3786"/>
                    <a:pt x="2096" y="3786"/>
                  </a:cubicBezTo>
                  <a:cubicBezTo>
                    <a:pt x="2210" y="3786"/>
                    <a:pt x="2280" y="3777"/>
                    <a:pt x="2280" y="3777"/>
                  </a:cubicBezTo>
                  <a:cubicBezTo>
                    <a:pt x="2280" y="3777"/>
                    <a:pt x="2470" y="3110"/>
                    <a:pt x="2570" y="2921"/>
                  </a:cubicBezTo>
                  <a:cubicBezTo>
                    <a:pt x="2670" y="2720"/>
                    <a:pt x="3204" y="2142"/>
                    <a:pt x="3337" y="1742"/>
                  </a:cubicBezTo>
                  <a:cubicBezTo>
                    <a:pt x="3471" y="1341"/>
                    <a:pt x="3182" y="896"/>
                    <a:pt x="2925" y="674"/>
                  </a:cubicBezTo>
                  <a:cubicBezTo>
                    <a:pt x="2681" y="463"/>
                    <a:pt x="1558" y="129"/>
                    <a:pt x="1368" y="85"/>
                  </a:cubicBezTo>
                  <a:cubicBezTo>
                    <a:pt x="1235" y="55"/>
                    <a:pt x="1017" y="1"/>
                    <a:pt x="8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3" name="Google Shape;19023;p29"/>
            <p:cNvSpPr/>
            <p:nvPr/>
          </p:nvSpPr>
          <p:spPr>
            <a:xfrm>
              <a:off x="1870771" y="1583240"/>
              <a:ext cx="66007" cy="120397"/>
            </a:xfrm>
            <a:custGeom>
              <a:avLst/>
              <a:gdLst/>
              <a:ahLst/>
              <a:cxnLst/>
              <a:rect l="l" t="t" r="r" b="b"/>
              <a:pathLst>
                <a:path w="1892" h="3451" extrusionOk="0">
                  <a:moveTo>
                    <a:pt x="814" y="0"/>
                  </a:moveTo>
                  <a:cubicBezTo>
                    <a:pt x="731" y="0"/>
                    <a:pt x="656" y="13"/>
                    <a:pt x="601" y="47"/>
                  </a:cubicBezTo>
                  <a:cubicBezTo>
                    <a:pt x="412" y="148"/>
                    <a:pt x="1" y="1137"/>
                    <a:pt x="100" y="1938"/>
                  </a:cubicBezTo>
                  <a:cubicBezTo>
                    <a:pt x="179" y="2594"/>
                    <a:pt x="557" y="3139"/>
                    <a:pt x="968" y="3450"/>
                  </a:cubicBezTo>
                  <a:cubicBezTo>
                    <a:pt x="1124" y="3373"/>
                    <a:pt x="1257" y="3284"/>
                    <a:pt x="1380" y="3173"/>
                  </a:cubicBezTo>
                  <a:cubicBezTo>
                    <a:pt x="1680" y="2884"/>
                    <a:pt x="1825" y="2494"/>
                    <a:pt x="1858" y="2094"/>
                  </a:cubicBezTo>
                  <a:cubicBezTo>
                    <a:pt x="1892" y="1705"/>
                    <a:pt x="1835" y="1304"/>
                    <a:pt x="1680" y="937"/>
                  </a:cubicBezTo>
                  <a:cubicBezTo>
                    <a:pt x="1524" y="581"/>
                    <a:pt x="1279" y="270"/>
                    <a:pt x="980" y="14"/>
                  </a:cubicBezTo>
                  <a:cubicBezTo>
                    <a:pt x="923" y="6"/>
                    <a:pt x="867" y="0"/>
                    <a:pt x="81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4" name="Google Shape;19024;p29"/>
            <p:cNvSpPr/>
            <p:nvPr/>
          </p:nvSpPr>
          <p:spPr>
            <a:xfrm>
              <a:off x="1889785" y="1610872"/>
              <a:ext cx="35725" cy="24107"/>
            </a:xfrm>
            <a:custGeom>
              <a:avLst/>
              <a:gdLst/>
              <a:ahLst/>
              <a:cxnLst/>
              <a:rect l="l" t="t" r="r" b="b"/>
              <a:pathLst>
                <a:path w="1024" h="691" extrusionOk="0">
                  <a:moveTo>
                    <a:pt x="0" y="1"/>
                  </a:moveTo>
                  <a:lnTo>
                    <a:pt x="0" y="1"/>
                  </a:lnTo>
                  <a:cubicBezTo>
                    <a:pt x="190" y="78"/>
                    <a:pt x="368" y="179"/>
                    <a:pt x="534" y="290"/>
                  </a:cubicBezTo>
                  <a:cubicBezTo>
                    <a:pt x="612" y="345"/>
                    <a:pt x="690" y="412"/>
                    <a:pt x="768" y="479"/>
                  </a:cubicBezTo>
                  <a:cubicBezTo>
                    <a:pt x="846" y="545"/>
                    <a:pt x="912" y="612"/>
                    <a:pt x="957" y="690"/>
                  </a:cubicBezTo>
                  <a:lnTo>
                    <a:pt x="1024" y="656"/>
                  </a:lnTo>
                  <a:cubicBezTo>
                    <a:pt x="968" y="567"/>
                    <a:pt x="879" y="501"/>
                    <a:pt x="801" y="434"/>
                  </a:cubicBezTo>
                  <a:cubicBezTo>
                    <a:pt x="724" y="367"/>
                    <a:pt x="635" y="312"/>
                    <a:pt x="546" y="268"/>
                  </a:cubicBezTo>
                  <a:cubicBezTo>
                    <a:pt x="378" y="156"/>
                    <a:pt x="190" y="67"/>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5" name="Google Shape;19025;p29"/>
            <p:cNvSpPr/>
            <p:nvPr/>
          </p:nvSpPr>
          <p:spPr>
            <a:xfrm>
              <a:off x="1918115" y="1592625"/>
              <a:ext cx="15560" cy="31085"/>
            </a:xfrm>
            <a:custGeom>
              <a:avLst/>
              <a:gdLst/>
              <a:ahLst/>
              <a:cxnLst/>
              <a:rect l="l" t="t" r="r" b="b"/>
              <a:pathLst>
                <a:path w="446" h="891" extrusionOk="0">
                  <a:moveTo>
                    <a:pt x="446" y="1"/>
                  </a:moveTo>
                  <a:cubicBezTo>
                    <a:pt x="256" y="267"/>
                    <a:pt x="123" y="490"/>
                    <a:pt x="1" y="791"/>
                  </a:cubicBezTo>
                  <a:lnTo>
                    <a:pt x="90" y="890"/>
                  </a:lnTo>
                  <a:cubicBezTo>
                    <a:pt x="179" y="590"/>
                    <a:pt x="301" y="290"/>
                    <a:pt x="4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6" name="Google Shape;19026;p29"/>
            <p:cNvSpPr/>
            <p:nvPr/>
          </p:nvSpPr>
          <p:spPr>
            <a:xfrm>
              <a:off x="1934408" y="1617850"/>
              <a:ext cx="24107" cy="53971"/>
            </a:xfrm>
            <a:custGeom>
              <a:avLst/>
              <a:gdLst/>
              <a:ahLst/>
              <a:cxnLst/>
              <a:rect l="l" t="t" r="r" b="b"/>
              <a:pathLst>
                <a:path w="691" h="1547" extrusionOk="0">
                  <a:moveTo>
                    <a:pt x="690" y="1"/>
                  </a:moveTo>
                  <a:cubicBezTo>
                    <a:pt x="323" y="379"/>
                    <a:pt x="78" y="812"/>
                    <a:pt x="1" y="1346"/>
                  </a:cubicBezTo>
                  <a:lnTo>
                    <a:pt x="112" y="1546"/>
                  </a:lnTo>
                  <a:cubicBezTo>
                    <a:pt x="145" y="1024"/>
                    <a:pt x="357" y="401"/>
                    <a:pt x="6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7" name="Google Shape;19027;p29"/>
            <p:cNvSpPr/>
            <p:nvPr/>
          </p:nvSpPr>
          <p:spPr>
            <a:xfrm>
              <a:off x="1901054" y="1665193"/>
              <a:ext cx="41935" cy="24875"/>
            </a:xfrm>
            <a:custGeom>
              <a:avLst/>
              <a:gdLst/>
              <a:ahLst/>
              <a:cxnLst/>
              <a:rect l="l" t="t" r="r" b="b"/>
              <a:pathLst>
                <a:path w="1202" h="713" extrusionOk="0">
                  <a:moveTo>
                    <a:pt x="0" y="1"/>
                  </a:moveTo>
                  <a:lnTo>
                    <a:pt x="0" y="1"/>
                  </a:lnTo>
                  <a:cubicBezTo>
                    <a:pt x="467" y="90"/>
                    <a:pt x="901" y="345"/>
                    <a:pt x="1179" y="713"/>
                  </a:cubicBezTo>
                  <a:lnTo>
                    <a:pt x="1201" y="545"/>
                  </a:lnTo>
                  <a:cubicBezTo>
                    <a:pt x="868" y="179"/>
                    <a:pt x="478" y="45"/>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8" name="Google Shape;19028;p29"/>
            <p:cNvSpPr/>
            <p:nvPr/>
          </p:nvSpPr>
          <p:spPr>
            <a:xfrm>
              <a:off x="1844779" y="1723143"/>
              <a:ext cx="102465" cy="107698"/>
            </a:xfrm>
            <a:custGeom>
              <a:avLst/>
              <a:gdLst/>
              <a:ahLst/>
              <a:cxnLst/>
              <a:rect l="l" t="t" r="r" b="b"/>
              <a:pathLst>
                <a:path w="2937" h="3087" extrusionOk="0">
                  <a:moveTo>
                    <a:pt x="629" y="0"/>
                  </a:moveTo>
                  <a:cubicBezTo>
                    <a:pt x="496" y="0"/>
                    <a:pt x="389" y="35"/>
                    <a:pt x="323" y="119"/>
                  </a:cubicBezTo>
                  <a:cubicBezTo>
                    <a:pt x="0" y="520"/>
                    <a:pt x="111" y="1321"/>
                    <a:pt x="190" y="1709"/>
                  </a:cubicBezTo>
                  <a:cubicBezTo>
                    <a:pt x="312" y="2443"/>
                    <a:pt x="779" y="3011"/>
                    <a:pt x="1491" y="3078"/>
                  </a:cubicBezTo>
                  <a:cubicBezTo>
                    <a:pt x="1543" y="3084"/>
                    <a:pt x="1593" y="3086"/>
                    <a:pt x="1643" y="3086"/>
                  </a:cubicBezTo>
                  <a:cubicBezTo>
                    <a:pt x="2265" y="3086"/>
                    <a:pt x="2647" y="2666"/>
                    <a:pt x="2647" y="2666"/>
                  </a:cubicBezTo>
                  <a:cubicBezTo>
                    <a:pt x="2692" y="2621"/>
                    <a:pt x="2803" y="2577"/>
                    <a:pt x="2870" y="2077"/>
                  </a:cubicBezTo>
                  <a:cubicBezTo>
                    <a:pt x="2936" y="1576"/>
                    <a:pt x="2603" y="1054"/>
                    <a:pt x="2258" y="742"/>
                  </a:cubicBezTo>
                  <a:cubicBezTo>
                    <a:pt x="1977" y="496"/>
                    <a:pt x="1127" y="0"/>
                    <a:pt x="62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9" name="Google Shape;19029;p29"/>
            <p:cNvSpPr/>
            <p:nvPr/>
          </p:nvSpPr>
          <p:spPr>
            <a:xfrm>
              <a:off x="1844779" y="1723073"/>
              <a:ext cx="57843" cy="105151"/>
            </a:xfrm>
            <a:custGeom>
              <a:avLst/>
              <a:gdLst/>
              <a:ahLst/>
              <a:cxnLst/>
              <a:rect l="l" t="t" r="r" b="b"/>
              <a:pathLst>
                <a:path w="1658" h="3014" extrusionOk="0">
                  <a:moveTo>
                    <a:pt x="630" y="1"/>
                  </a:moveTo>
                  <a:cubicBezTo>
                    <a:pt x="496" y="1"/>
                    <a:pt x="387" y="36"/>
                    <a:pt x="323" y="121"/>
                  </a:cubicBezTo>
                  <a:cubicBezTo>
                    <a:pt x="0" y="522"/>
                    <a:pt x="111" y="1323"/>
                    <a:pt x="190" y="1711"/>
                  </a:cubicBezTo>
                  <a:cubicBezTo>
                    <a:pt x="289" y="2334"/>
                    <a:pt x="645" y="2835"/>
                    <a:pt x="1179" y="3013"/>
                  </a:cubicBezTo>
                  <a:cubicBezTo>
                    <a:pt x="1257" y="2969"/>
                    <a:pt x="1324" y="2902"/>
                    <a:pt x="1391" y="2835"/>
                  </a:cubicBezTo>
                  <a:cubicBezTo>
                    <a:pt x="1613" y="2546"/>
                    <a:pt x="1658" y="2179"/>
                    <a:pt x="1535" y="1845"/>
                  </a:cubicBezTo>
                  <a:cubicBezTo>
                    <a:pt x="1468" y="1689"/>
                    <a:pt x="1379" y="1533"/>
                    <a:pt x="1302" y="1378"/>
                  </a:cubicBezTo>
                  <a:cubicBezTo>
                    <a:pt x="1213" y="1211"/>
                    <a:pt x="1146" y="1033"/>
                    <a:pt x="1090" y="844"/>
                  </a:cubicBezTo>
                  <a:cubicBezTo>
                    <a:pt x="1013" y="577"/>
                    <a:pt x="968" y="299"/>
                    <a:pt x="879" y="32"/>
                  </a:cubicBezTo>
                  <a:cubicBezTo>
                    <a:pt x="791" y="12"/>
                    <a:pt x="706" y="1"/>
                    <a:pt x="63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0" name="Google Shape;19030;p29"/>
            <p:cNvSpPr/>
            <p:nvPr/>
          </p:nvSpPr>
          <p:spPr>
            <a:xfrm>
              <a:off x="1859153" y="1771358"/>
              <a:ext cx="36109" cy="4849"/>
            </a:xfrm>
            <a:custGeom>
              <a:avLst/>
              <a:gdLst/>
              <a:ahLst/>
              <a:cxnLst/>
              <a:rect l="l" t="t" r="r" b="b"/>
              <a:pathLst>
                <a:path w="1035" h="139" extrusionOk="0">
                  <a:moveTo>
                    <a:pt x="719" y="0"/>
                  </a:moveTo>
                  <a:cubicBezTo>
                    <a:pt x="662" y="0"/>
                    <a:pt x="602" y="6"/>
                    <a:pt x="522" y="16"/>
                  </a:cubicBezTo>
                  <a:cubicBezTo>
                    <a:pt x="344" y="28"/>
                    <a:pt x="166" y="60"/>
                    <a:pt x="0" y="105"/>
                  </a:cubicBezTo>
                  <a:cubicBezTo>
                    <a:pt x="178" y="83"/>
                    <a:pt x="356" y="60"/>
                    <a:pt x="522" y="60"/>
                  </a:cubicBezTo>
                  <a:cubicBezTo>
                    <a:pt x="700" y="72"/>
                    <a:pt x="868" y="94"/>
                    <a:pt x="1034" y="139"/>
                  </a:cubicBezTo>
                  <a:lnTo>
                    <a:pt x="957" y="28"/>
                  </a:lnTo>
                  <a:cubicBezTo>
                    <a:pt x="858" y="9"/>
                    <a:pt x="790" y="0"/>
                    <a:pt x="71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1" name="Google Shape;19031;p29"/>
            <p:cNvSpPr/>
            <p:nvPr/>
          </p:nvSpPr>
          <p:spPr>
            <a:xfrm>
              <a:off x="1920452" y="1750565"/>
              <a:ext cx="13990" cy="59030"/>
            </a:xfrm>
            <a:custGeom>
              <a:avLst/>
              <a:gdLst/>
              <a:ahLst/>
              <a:cxnLst/>
              <a:rect l="l" t="t" r="r" b="b"/>
              <a:pathLst>
                <a:path w="401" h="1692" extrusionOk="0">
                  <a:moveTo>
                    <a:pt x="0" y="1"/>
                  </a:moveTo>
                  <a:cubicBezTo>
                    <a:pt x="189" y="223"/>
                    <a:pt x="312" y="512"/>
                    <a:pt x="323" y="801"/>
                  </a:cubicBezTo>
                  <a:cubicBezTo>
                    <a:pt x="334" y="946"/>
                    <a:pt x="323" y="1091"/>
                    <a:pt x="312" y="1235"/>
                  </a:cubicBezTo>
                  <a:cubicBezTo>
                    <a:pt x="300" y="1380"/>
                    <a:pt x="267" y="1524"/>
                    <a:pt x="245" y="1669"/>
                  </a:cubicBezTo>
                  <a:lnTo>
                    <a:pt x="345" y="1691"/>
                  </a:lnTo>
                  <a:cubicBezTo>
                    <a:pt x="367" y="1536"/>
                    <a:pt x="379" y="1391"/>
                    <a:pt x="389" y="1235"/>
                  </a:cubicBezTo>
                  <a:cubicBezTo>
                    <a:pt x="401" y="1091"/>
                    <a:pt x="401" y="946"/>
                    <a:pt x="379" y="790"/>
                  </a:cubicBezTo>
                  <a:cubicBezTo>
                    <a:pt x="345" y="490"/>
                    <a:pt x="211" y="212"/>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2" name="Google Shape;19032;p29"/>
            <p:cNvSpPr/>
            <p:nvPr/>
          </p:nvSpPr>
          <p:spPr>
            <a:xfrm>
              <a:off x="1894425" y="1812003"/>
              <a:ext cx="41935" cy="5338"/>
            </a:xfrm>
            <a:custGeom>
              <a:avLst/>
              <a:gdLst/>
              <a:ahLst/>
              <a:cxnLst/>
              <a:rect l="l" t="t" r="r" b="b"/>
              <a:pathLst>
                <a:path w="1202" h="153" extrusionOk="0">
                  <a:moveTo>
                    <a:pt x="784" y="1"/>
                  </a:moveTo>
                  <a:cubicBezTo>
                    <a:pt x="516" y="1"/>
                    <a:pt x="249" y="51"/>
                    <a:pt x="1" y="153"/>
                  </a:cubicBezTo>
                  <a:cubicBezTo>
                    <a:pt x="219" y="78"/>
                    <a:pt x="444" y="41"/>
                    <a:pt x="668" y="41"/>
                  </a:cubicBezTo>
                  <a:cubicBezTo>
                    <a:pt x="844" y="41"/>
                    <a:pt x="1020" y="64"/>
                    <a:pt x="1191" y="108"/>
                  </a:cubicBezTo>
                  <a:lnTo>
                    <a:pt x="1202" y="41"/>
                  </a:lnTo>
                  <a:cubicBezTo>
                    <a:pt x="1064" y="15"/>
                    <a:pt x="924" y="1"/>
                    <a:pt x="78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3" name="Google Shape;19033;p29"/>
            <p:cNvSpPr/>
            <p:nvPr/>
          </p:nvSpPr>
          <p:spPr>
            <a:xfrm>
              <a:off x="1882808" y="1789849"/>
              <a:ext cx="33387" cy="5373"/>
            </a:xfrm>
            <a:custGeom>
              <a:avLst/>
              <a:gdLst/>
              <a:ahLst/>
              <a:cxnLst/>
              <a:rect l="l" t="t" r="r" b="b"/>
              <a:pathLst>
                <a:path w="957" h="154" extrusionOk="0">
                  <a:moveTo>
                    <a:pt x="601" y="0"/>
                  </a:moveTo>
                  <a:cubicBezTo>
                    <a:pt x="559" y="0"/>
                    <a:pt x="518" y="3"/>
                    <a:pt x="479" y="9"/>
                  </a:cubicBezTo>
                  <a:cubicBezTo>
                    <a:pt x="323" y="20"/>
                    <a:pt x="167" y="54"/>
                    <a:pt x="0" y="54"/>
                  </a:cubicBezTo>
                  <a:cubicBezTo>
                    <a:pt x="32" y="56"/>
                    <a:pt x="64" y="57"/>
                    <a:pt x="96" y="57"/>
                  </a:cubicBezTo>
                  <a:cubicBezTo>
                    <a:pt x="228" y="57"/>
                    <a:pt x="353" y="42"/>
                    <a:pt x="479" y="42"/>
                  </a:cubicBezTo>
                  <a:cubicBezTo>
                    <a:pt x="635" y="42"/>
                    <a:pt x="801" y="64"/>
                    <a:pt x="912" y="153"/>
                  </a:cubicBezTo>
                  <a:lnTo>
                    <a:pt x="957" y="98"/>
                  </a:lnTo>
                  <a:cubicBezTo>
                    <a:pt x="890" y="42"/>
                    <a:pt x="801" y="20"/>
                    <a:pt x="723" y="9"/>
                  </a:cubicBezTo>
                  <a:cubicBezTo>
                    <a:pt x="684" y="3"/>
                    <a:pt x="643" y="0"/>
                    <a:pt x="6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4" name="Google Shape;19034;p29"/>
            <p:cNvSpPr/>
            <p:nvPr/>
          </p:nvSpPr>
          <p:spPr>
            <a:xfrm>
              <a:off x="1873492" y="1732737"/>
              <a:ext cx="10117" cy="32969"/>
            </a:xfrm>
            <a:custGeom>
              <a:avLst/>
              <a:gdLst/>
              <a:ahLst/>
              <a:cxnLst/>
              <a:rect l="l" t="t" r="r" b="b"/>
              <a:pathLst>
                <a:path w="290" h="945" extrusionOk="0">
                  <a:moveTo>
                    <a:pt x="178" y="0"/>
                  </a:moveTo>
                  <a:lnTo>
                    <a:pt x="178" y="0"/>
                  </a:lnTo>
                  <a:cubicBezTo>
                    <a:pt x="22" y="289"/>
                    <a:pt x="0" y="611"/>
                    <a:pt x="190" y="901"/>
                  </a:cubicBezTo>
                  <a:lnTo>
                    <a:pt x="289" y="945"/>
                  </a:lnTo>
                  <a:cubicBezTo>
                    <a:pt x="101" y="690"/>
                    <a:pt x="45" y="300"/>
                    <a:pt x="1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5" name="Google Shape;19035;p29"/>
            <p:cNvSpPr/>
            <p:nvPr/>
          </p:nvSpPr>
          <p:spPr>
            <a:xfrm>
              <a:off x="1902206" y="1746692"/>
              <a:ext cx="6245" cy="39597"/>
            </a:xfrm>
            <a:custGeom>
              <a:avLst/>
              <a:gdLst/>
              <a:ahLst/>
              <a:cxnLst/>
              <a:rect l="l" t="t" r="r" b="b"/>
              <a:pathLst>
                <a:path w="179" h="1135" extrusionOk="0">
                  <a:moveTo>
                    <a:pt x="156" y="0"/>
                  </a:moveTo>
                  <a:cubicBezTo>
                    <a:pt x="34" y="345"/>
                    <a:pt x="0" y="735"/>
                    <a:pt x="89" y="1113"/>
                  </a:cubicBezTo>
                  <a:lnTo>
                    <a:pt x="178" y="1135"/>
                  </a:lnTo>
                  <a:cubicBezTo>
                    <a:pt x="79" y="790"/>
                    <a:pt x="56" y="356"/>
                    <a:pt x="1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6" name="Google Shape;19036;p29"/>
            <p:cNvSpPr/>
            <p:nvPr/>
          </p:nvSpPr>
          <p:spPr>
            <a:xfrm>
              <a:off x="1833894" y="1893712"/>
              <a:ext cx="103267" cy="86870"/>
            </a:xfrm>
            <a:custGeom>
              <a:avLst/>
              <a:gdLst/>
              <a:ahLst/>
              <a:cxnLst/>
              <a:rect l="l" t="t" r="r" b="b"/>
              <a:pathLst>
                <a:path w="2960" h="2490" extrusionOk="0">
                  <a:moveTo>
                    <a:pt x="1304" y="1"/>
                  </a:moveTo>
                  <a:cubicBezTo>
                    <a:pt x="748" y="1"/>
                    <a:pt x="222" y="225"/>
                    <a:pt x="134" y="502"/>
                  </a:cubicBezTo>
                  <a:cubicBezTo>
                    <a:pt x="1" y="925"/>
                    <a:pt x="112" y="1214"/>
                    <a:pt x="301" y="1469"/>
                  </a:cubicBezTo>
                  <a:cubicBezTo>
                    <a:pt x="480" y="1701"/>
                    <a:pt x="1356" y="2490"/>
                    <a:pt x="1940" y="2490"/>
                  </a:cubicBezTo>
                  <a:cubicBezTo>
                    <a:pt x="1973" y="2490"/>
                    <a:pt x="2005" y="2487"/>
                    <a:pt x="2037" y="2482"/>
                  </a:cubicBezTo>
                  <a:cubicBezTo>
                    <a:pt x="2626" y="2393"/>
                    <a:pt x="2759" y="2026"/>
                    <a:pt x="2759" y="2026"/>
                  </a:cubicBezTo>
                  <a:cubicBezTo>
                    <a:pt x="2759" y="2026"/>
                    <a:pt x="2848" y="1892"/>
                    <a:pt x="2904" y="1637"/>
                  </a:cubicBezTo>
                  <a:cubicBezTo>
                    <a:pt x="2959" y="1370"/>
                    <a:pt x="2870" y="646"/>
                    <a:pt x="2148" y="213"/>
                  </a:cubicBezTo>
                  <a:cubicBezTo>
                    <a:pt x="1898" y="63"/>
                    <a:pt x="1597" y="1"/>
                    <a:pt x="13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7" name="Google Shape;19037;p29"/>
            <p:cNvSpPr/>
            <p:nvPr/>
          </p:nvSpPr>
          <p:spPr>
            <a:xfrm>
              <a:off x="1835848" y="1893712"/>
              <a:ext cx="96638" cy="52366"/>
            </a:xfrm>
            <a:custGeom>
              <a:avLst/>
              <a:gdLst/>
              <a:ahLst/>
              <a:cxnLst/>
              <a:rect l="l" t="t" r="r" b="b"/>
              <a:pathLst>
                <a:path w="2770" h="1501" extrusionOk="0">
                  <a:moveTo>
                    <a:pt x="1248" y="1"/>
                  </a:moveTo>
                  <a:cubicBezTo>
                    <a:pt x="692" y="1"/>
                    <a:pt x="166" y="225"/>
                    <a:pt x="78" y="502"/>
                  </a:cubicBezTo>
                  <a:cubicBezTo>
                    <a:pt x="11" y="680"/>
                    <a:pt x="1" y="847"/>
                    <a:pt x="23" y="992"/>
                  </a:cubicBezTo>
                  <a:cubicBezTo>
                    <a:pt x="179" y="1058"/>
                    <a:pt x="323" y="1136"/>
                    <a:pt x="479" y="1203"/>
                  </a:cubicBezTo>
                  <a:cubicBezTo>
                    <a:pt x="779" y="1336"/>
                    <a:pt x="1091" y="1447"/>
                    <a:pt x="1413" y="1492"/>
                  </a:cubicBezTo>
                  <a:cubicBezTo>
                    <a:pt x="1477" y="1497"/>
                    <a:pt x="1542" y="1500"/>
                    <a:pt x="1607" y="1500"/>
                  </a:cubicBezTo>
                  <a:cubicBezTo>
                    <a:pt x="2048" y="1500"/>
                    <a:pt x="2489" y="1364"/>
                    <a:pt x="2770" y="1025"/>
                  </a:cubicBezTo>
                  <a:cubicBezTo>
                    <a:pt x="2670" y="747"/>
                    <a:pt x="2470" y="446"/>
                    <a:pt x="2092" y="213"/>
                  </a:cubicBezTo>
                  <a:cubicBezTo>
                    <a:pt x="1842" y="63"/>
                    <a:pt x="1541" y="1"/>
                    <a:pt x="124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8" name="Google Shape;19038;p29"/>
            <p:cNvSpPr/>
            <p:nvPr/>
          </p:nvSpPr>
          <p:spPr>
            <a:xfrm>
              <a:off x="1876981" y="1899573"/>
              <a:ext cx="21002" cy="43086"/>
            </a:xfrm>
            <a:custGeom>
              <a:avLst/>
              <a:gdLst/>
              <a:ahLst/>
              <a:cxnLst/>
              <a:rect l="l" t="t" r="r" b="b"/>
              <a:pathLst>
                <a:path w="602" h="1235" extrusionOk="0">
                  <a:moveTo>
                    <a:pt x="1" y="1"/>
                  </a:moveTo>
                  <a:cubicBezTo>
                    <a:pt x="156" y="179"/>
                    <a:pt x="234" y="401"/>
                    <a:pt x="290" y="623"/>
                  </a:cubicBezTo>
                  <a:cubicBezTo>
                    <a:pt x="357" y="846"/>
                    <a:pt x="379" y="1002"/>
                    <a:pt x="479" y="1224"/>
                  </a:cubicBezTo>
                  <a:lnTo>
                    <a:pt x="601" y="1235"/>
                  </a:lnTo>
                  <a:cubicBezTo>
                    <a:pt x="490" y="1046"/>
                    <a:pt x="423" y="824"/>
                    <a:pt x="345" y="601"/>
                  </a:cubicBezTo>
                  <a:cubicBezTo>
                    <a:pt x="268" y="389"/>
                    <a:pt x="167" y="1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9" name="Google Shape;19039;p29"/>
            <p:cNvSpPr/>
            <p:nvPr/>
          </p:nvSpPr>
          <p:spPr>
            <a:xfrm>
              <a:off x="1882005" y="1960488"/>
              <a:ext cx="44691" cy="10815"/>
            </a:xfrm>
            <a:custGeom>
              <a:avLst/>
              <a:gdLst/>
              <a:ahLst/>
              <a:cxnLst/>
              <a:rect l="l" t="t" r="r" b="b"/>
              <a:pathLst>
                <a:path w="1281" h="310" extrusionOk="0">
                  <a:moveTo>
                    <a:pt x="1191" y="0"/>
                  </a:moveTo>
                  <a:cubicBezTo>
                    <a:pt x="1013" y="123"/>
                    <a:pt x="824" y="212"/>
                    <a:pt x="613" y="257"/>
                  </a:cubicBezTo>
                  <a:cubicBezTo>
                    <a:pt x="536" y="274"/>
                    <a:pt x="456" y="282"/>
                    <a:pt x="376" y="282"/>
                  </a:cubicBezTo>
                  <a:cubicBezTo>
                    <a:pt x="247" y="282"/>
                    <a:pt x="118" y="260"/>
                    <a:pt x="1" y="212"/>
                  </a:cubicBezTo>
                  <a:lnTo>
                    <a:pt x="1" y="212"/>
                  </a:lnTo>
                  <a:cubicBezTo>
                    <a:pt x="146" y="280"/>
                    <a:pt x="310" y="309"/>
                    <a:pt x="473" y="309"/>
                  </a:cubicBezTo>
                  <a:cubicBezTo>
                    <a:pt x="523" y="309"/>
                    <a:pt x="574" y="306"/>
                    <a:pt x="624" y="301"/>
                  </a:cubicBezTo>
                  <a:cubicBezTo>
                    <a:pt x="835" y="267"/>
                    <a:pt x="1091" y="156"/>
                    <a:pt x="1280" y="56"/>
                  </a:cubicBezTo>
                  <a:lnTo>
                    <a:pt x="119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0" name="Google Shape;19040;p29"/>
            <p:cNvSpPr/>
            <p:nvPr/>
          </p:nvSpPr>
          <p:spPr>
            <a:xfrm>
              <a:off x="1899868" y="1905399"/>
              <a:ext cx="23305" cy="53203"/>
            </a:xfrm>
            <a:custGeom>
              <a:avLst/>
              <a:gdLst/>
              <a:ahLst/>
              <a:cxnLst/>
              <a:rect l="l" t="t" r="r" b="b"/>
              <a:pathLst>
                <a:path w="668" h="1525" extrusionOk="0">
                  <a:moveTo>
                    <a:pt x="1" y="0"/>
                  </a:moveTo>
                  <a:cubicBezTo>
                    <a:pt x="101" y="101"/>
                    <a:pt x="156" y="222"/>
                    <a:pt x="212" y="356"/>
                  </a:cubicBezTo>
                  <a:cubicBezTo>
                    <a:pt x="267" y="479"/>
                    <a:pt x="334" y="612"/>
                    <a:pt x="412" y="723"/>
                  </a:cubicBezTo>
                  <a:cubicBezTo>
                    <a:pt x="479" y="845"/>
                    <a:pt x="546" y="968"/>
                    <a:pt x="579" y="1102"/>
                  </a:cubicBezTo>
                  <a:cubicBezTo>
                    <a:pt x="601" y="1168"/>
                    <a:pt x="601" y="1235"/>
                    <a:pt x="601" y="1302"/>
                  </a:cubicBezTo>
                  <a:cubicBezTo>
                    <a:pt x="601" y="1368"/>
                    <a:pt x="590" y="1446"/>
                    <a:pt x="557" y="1468"/>
                  </a:cubicBezTo>
                  <a:lnTo>
                    <a:pt x="601" y="1524"/>
                  </a:lnTo>
                  <a:cubicBezTo>
                    <a:pt x="646" y="1502"/>
                    <a:pt x="657" y="1457"/>
                    <a:pt x="657" y="1413"/>
                  </a:cubicBezTo>
                  <a:cubicBezTo>
                    <a:pt x="668" y="1379"/>
                    <a:pt x="668" y="1346"/>
                    <a:pt x="668" y="1302"/>
                  </a:cubicBezTo>
                  <a:cubicBezTo>
                    <a:pt x="668" y="1235"/>
                    <a:pt x="657" y="1157"/>
                    <a:pt x="635" y="1090"/>
                  </a:cubicBezTo>
                  <a:cubicBezTo>
                    <a:pt x="590" y="956"/>
                    <a:pt x="512" y="823"/>
                    <a:pt x="445" y="712"/>
                  </a:cubicBezTo>
                  <a:cubicBezTo>
                    <a:pt x="368" y="590"/>
                    <a:pt x="290" y="467"/>
                    <a:pt x="234" y="345"/>
                  </a:cubicBezTo>
                  <a:cubicBezTo>
                    <a:pt x="168" y="222"/>
                    <a:pt x="101" y="101"/>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1" name="Google Shape;19041;p29"/>
            <p:cNvSpPr/>
            <p:nvPr/>
          </p:nvSpPr>
          <p:spPr>
            <a:xfrm>
              <a:off x="1872690" y="1949184"/>
              <a:ext cx="39248" cy="6315"/>
            </a:xfrm>
            <a:custGeom>
              <a:avLst/>
              <a:gdLst/>
              <a:ahLst/>
              <a:cxnLst/>
              <a:rect l="l" t="t" r="r" b="b"/>
              <a:pathLst>
                <a:path w="1125" h="181" extrusionOk="0">
                  <a:moveTo>
                    <a:pt x="789" y="0"/>
                  </a:moveTo>
                  <a:cubicBezTo>
                    <a:pt x="703" y="0"/>
                    <a:pt x="618" y="9"/>
                    <a:pt x="535" y="24"/>
                  </a:cubicBezTo>
                  <a:cubicBezTo>
                    <a:pt x="346" y="57"/>
                    <a:pt x="179" y="113"/>
                    <a:pt x="1" y="180"/>
                  </a:cubicBezTo>
                  <a:cubicBezTo>
                    <a:pt x="179" y="124"/>
                    <a:pt x="357" y="80"/>
                    <a:pt x="535" y="57"/>
                  </a:cubicBezTo>
                  <a:cubicBezTo>
                    <a:pt x="564" y="56"/>
                    <a:pt x="594" y="55"/>
                    <a:pt x="626" y="55"/>
                  </a:cubicBezTo>
                  <a:cubicBezTo>
                    <a:pt x="790" y="55"/>
                    <a:pt x="985" y="78"/>
                    <a:pt x="1125" y="124"/>
                  </a:cubicBezTo>
                  <a:lnTo>
                    <a:pt x="1080" y="35"/>
                  </a:lnTo>
                  <a:cubicBezTo>
                    <a:pt x="985" y="11"/>
                    <a:pt x="887" y="0"/>
                    <a:pt x="7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2" name="Google Shape;19042;p29"/>
            <p:cNvSpPr/>
            <p:nvPr/>
          </p:nvSpPr>
          <p:spPr>
            <a:xfrm>
              <a:off x="1848268" y="1906934"/>
              <a:ext cx="36876" cy="30701"/>
            </a:xfrm>
            <a:custGeom>
              <a:avLst/>
              <a:gdLst/>
              <a:ahLst/>
              <a:cxnLst/>
              <a:rect l="l" t="t" r="r" b="b"/>
              <a:pathLst>
                <a:path w="1057" h="880" extrusionOk="0">
                  <a:moveTo>
                    <a:pt x="478" y="0"/>
                  </a:moveTo>
                  <a:cubicBezTo>
                    <a:pt x="423" y="257"/>
                    <a:pt x="523" y="534"/>
                    <a:pt x="723" y="712"/>
                  </a:cubicBezTo>
                  <a:cubicBezTo>
                    <a:pt x="646" y="724"/>
                    <a:pt x="567" y="724"/>
                    <a:pt x="501" y="735"/>
                  </a:cubicBezTo>
                  <a:cubicBezTo>
                    <a:pt x="323" y="768"/>
                    <a:pt x="156" y="824"/>
                    <a:pt x="1" y="880"/>
                  </a:cubicBezTo>
                  <a:cubicBezTo>
                    <a:pt x="167" y="835"/>
                    <a:pt x="334" y="813"/>
                    <a:pt x="501" y="791"/>
                  </a:cubicBezTo>
                  <a:cubicBezTo>
                    <a:pt x="545" y="785"/>
                    <a:pt x="590" y="782"/>
                    <a:pt x="633" y="782"/>
                  </a:cubicBezTo>
                  <a:cubicBezTo>
                    <a:pt x="676" y="782"/>
                    <a:pt x="718" y="785"/>
                    <a:pt x="757" y="791"/>
                  </a:cubicBezTo>
                  <a:cubicBezTo>
                    <a:pt x="801" y="801"/>
                    <a:pt x="834" y="813"/>
                    <a:pt x="879" y="824"/>
                  </a:cubicBezTo>
                  <a:cubicBezTo>
                    <a:pt x="913" y="835"/>
                    <a:pt x="1002" y="868"/>
                    <a:pt x="1057" y="880"/>
                  </a:cubicBezTo>
                  <a:lnTo>
                    <a:pt x="1012" y="824"/>
                  </a:lnTo>
                  <a:cubicBezTo>
                    <a:pt x="979" y="824"/>
                    <a:pt x="890" y="757"/>
                    <a:pt x="846" y="746"/>
                  </a:cubicBezTo>
                  <a:cubicBezTo>
                    <a:pt x="801" y="735"/>
                    <a:pt x="812" y="712"/>
                    <a:pt x="768" y="712"/>
                  </a:cubicBezTo>
                  <a:lnTo>
                    <a:pt x="801" y="712"/>
                  </a:lnTo>
                  <a:cubicBezTo>
                    <a:pt x="590" y="568"/>
                    <a:pt x="456" y="267"/>
                    <a:pt x="4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3" name="Google Shape;19043;p29"/>
            <p:cNvSpPr/>
            <p:nvPr/>
          </p:nvSpPr>
          <p:spPr>
            <a:xfrm>
              <a:off x="1793947" y="2026148"/>
              <a:ext cx="72217" cy="93324"/>
            </a:xfrm>
            <a:custGeom>
              <a:avLst/>
              <a:gdLst/>
              <a:ahLst/>
              <a:cxnLst/>
              <a:rect l="l" t="t" r="r" b="b"/>
              <a:pathLst>
                <a:path w="2070" h="2675" extrusionOk="0">
                  <a:moveTo>
                    <a:pt x="1098" y="1"/>
                  </a:moveTo>
                  <a:cubicBezTo>
                    <a:pt x="632" y="1"/>
                    <a:pt x="303" y="549"/>
                    <a:pt x="156" y="1010"/>
                  </a:cubicBezTo>
                  <a:cubicBezTo>
                    <a:pt x="1" y="1522"/>
                    <a:pt x="23" y="2056"/>
                    <a:pt x="100" y="2234"/>
                  </a:cubicBezTo>
                  <a:cubicBezTo>
                    <a:pt x="179" y="2423"/>
                    <a:pt x="201" y="2478"/>
                    <a:pt x="201" y="2478"/>
                  </a:cubicBezTo>
                  <a:lnTo>
                    <a:pt x="245" y="2323"/>
                  </a:lnTo>
                  <a:cubicBezTo>
                    <a:pt x="245" y="2323"/>
                    <a:pt x="601" y="2534"/>
                    <a:pt x="879" y="2623"/>
                  </a:cubicBezTo>
                  <a:cubicBezTo>
                    <a:pt x="958" y="2652"/>
                    <a:pt x="1062" y="2675"/>
                    <a:pt x="1175" y="2675"/>
                  </a:cubicBezTo>
                  <a:cubicBezTo>
                    <a:pt x="1457" y="2675"/>
                    <a:pt x="1791" y="2529"/>
                    <a:pt x="1902" y="1956"/>
                  </a:cubicBezTo>
                  <a:cubicBezTo>
                    <a:pt x="2069" y="1155"/>
                    <a:pt x="1847" y="199"/>
                    <a:pt x="1291" y="31"/>
                  </a:cubicBezTo>
                  <a:cubicBezTo>
                    <a:pt x="1224" y="10"/>
                    <a:pt x="1160" y="1"/>
                    <a:pt x="109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4" name="Google Shape;19044;p29"/>
            <p:cNvSpPr/>
            <p:nvPr/>
          </p:nvSpPr>
          <p:spPr>
            <a:xfrm>
              <a:off x="1795098" y="2026148"/>
              <a:ext cx="59030" cy="61262"/>
            </a:xfrm>
            <a:custGeom>
              <a:avLst/>
              <a:gdLst/>
              <a:ahLst/>
              <a:cxnLst/>
              <a:rect l="l" t="t" r="r" b="b"/>
              <a:pathLst>
                <a:path w="1692" h="1756" extrusionOk="0">
                  <a:moveTo>
                    <a:pt x="1065" y="1"/>
                  </a:moveTo>
                  <a:cubicBezTo>
                    <a:pt x="599" y="1"/>
                    <a:pt x="270" y="549"/>
                    <a:pt x="123" y="1010"/>
                  </a:cubicBezTo>
                  <a:cubicBezTo>
                    <a:pt x="45" y="1266"/>
                    <a:pt x="12" y="1533"/>
                    <a:pt x="0" y="1756"/>
                  </a:cubicBezTo>
                  <a:cubicBezTo>
                    <a:pt x="45" y="1756"/>
                    <a:pt x="89" y="1756"/>
                    <a:pt x="134" y="1744"/>
                  </a:cubicBezTo>
                  <a:cubicBezTo>
                    <a:pt x="379" y="1677"/>
                    <a:pt x="534" y="1455"/>
                    <a:pt x="568" y="1210"/>
                  </a:cubicBezTo>
                  <a:cubicBezTo>
                    <a:pt x="579" y="1144"/>
                    <a:pt x="579" y="1077"/>
                    <a:pt x="613" y="1010"/>
                  </a:cubicBezTo>
                  <a:cubicBezTo>
                    <a:pt x="657" y="933"/>
                    <a:pt x="746" y="910"/>
                    <a:pt x="824" y="899"/>
                  </a:cubicBezTo>
                  <a:cubicBezTo>
                    <a:pt x="957" y="888"/>
                    <a:pt x="1090" y="910"/>
                    <a:pt x="1224" y="854"/>
                  </a:cubicBezTo>
                  <a:cubicBezTo>
                    <a:pt x="1424" y="765"/>
                    <a:pt x="1547" y="577"/>
                    <a:pt x="1691" y="410"/>
                  </a:cubicBezTo>
                  <a:cubicBezTo>
                    <a:pt x="1580" y="221"/>
                    <a:pt x="1436" y="87"/>
                    <a:pt x="1258" y="31"/>
                  </a:cubicBezTo>
                  <a:cubicBezTo>
                    <a:pt x="1191" y="10"/>
                    <a:pt x="1127" y="1"/>
                    <a:pt x="106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5" name="Google Shape;19045;p29"/>
            <p:cNvSpPr/>
            <p:nvPr/>
          </p:nvSpPr>
          <p:spPr>
            <a:xfrm>
              <a:off x="1805948" y="2091249"/>
              <a:ext cx="44691" cy="9734"/>
            </a:xfrm>
            <a:custGeom>
              <a:avLst/>
              <a:gdLst/>
              <a:ahLst/>
              <a:cxnLst/>
              <a:rect l="l" t="t" r="r" b="b"/>
              <a:pathLst>
                <a:path w="1281" h="279" extrusionOk="0">
                  <a:moveTo>
                    <a:pt x="1280" y="1"/>
                  </a:moveTo>
                  <a:lnTo>
                    <a:pt x="1280" y="1"/>
                  </a:lnTo>
                  <a:cubicBezTo>
                    <a:pt x="1202" y="90"/>
                    <a:pt x="1102" y="134"/>
                    <a:pt x="991" y="145"/>
                  </a:cubicBezTo>
                  <a:cubicBezTo>
                    <a:pt x="934" y="156"/>
                    <a:pt x="881" y="159"/>
                    <a:pt x="827" y="159"/>
                  </a:cubicBezTo>
                  <a:cubicBezTo>
                    <a:pt x="775" y="159"/>
                    <a:pt x="723" y="157"/>
                    <a:pt x="668" y="157"/>
                  </a:cubicBezTo>
                  <a:cubicBezTo>
                    <a:pt x="618" y="154"/>
                    <a:pt x="567" y="153"/>
                    <a:pt x="517" y="153"/>
                  </a:cubicBezTo>
                  <a:cubicBezTo>
                    <a:pt x="345" y="153"/>
                    <a:pt x="173" y="169"/>
                    <a:pt x="1" y="212"/>
                  </a:cubicBezTo>
                  <a:lnTo>
                    <a:pt x="23" y="279"/>
                  </a:lnTo>
                  <a:cubicBezTo>
                    <a:pt x="223" y="223"/>
                    <a:pt x="446" y="190"/>
                    <a:pt x="668" y="190"/>
                  </a:cubicBezTo>
                  <a:cubicBezTo>
                    <a:pt x="779" y="190"/>
                    <a:pt x="891" y="190"/>
                    <a:pt x="991" y="167"/>
                  </a:cubicBezTo>
                  <a:cubicBezTo>
                    <a:pt x="1102" y="145"/>
                    <a:pt x="1214" y="90"/>
                    <a:pt x="128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6" name="Google Shape;19046;p29"/>
            <p:cNvSpPr/>
            <p:nvPr/>
          </p:nvSpPr>
          <p:spPr>
            <a:xfrm>
              <a:off x="1816450" y="2071851"/>
              <a:ext cx="36527" cy="11269"/>
            </a:xfrm>
            <a:custGeom>
              <a:avLst/>
              <a:gdLst/>
              <a:ahLst/>
              <a:cxnLst/>
              <a:rect l="l" t="t" r="r" b="b"/>
              <a:pathLst>
                <a:path w="1047" h="323" extrusionOk="0">
                  <a:moveTo>
                    <a:pt x="1046" y="1"/>
                  </a:moveTo>
                  <a:cubicBezTo>
                    <a:pt x="979" y="45"/>
                    <a:pt x="890" y="56"/>
                    <a:pt x="801" y="68"/>
                  </a:cubicBezTo>
                  <a:cubicBezTo>
                    <a:pt x="712" y="78"/>
                    <a:pt x="624" y="78"/>
                    <a:pt x="535" y="78"/>
                  </a:cubicBezTo>
                  <a:cubicBezTo>
                    <a:pt x="446" y="90"/>
                    <a:pt x="357" y="101"/>
                    <a:pt x="278" y="112"/>
                  </a:cubicBezTo>
                  <a:lnTo>
                    <a:pt x="145" y="145"/>
                  </a:lnTo>
                  <a:cubicBezTo>
                    <a:pt x="100" y="157"/>
                    <a:pt x="67" y="167"/>
                    <a:pt x="23" y="234"/>
                  </a:cubicBezTo>
                  <a:lnTo>
                    <a:pt x="1" y="323"/>
                  </a:lnTo>
                  <a:cubicBezTo>
                    <a:pt x="11" y="312"/>
                    <a:pt x="123" y="246"/>
                    <a:pt x="167" y="234"/>
                  </a:cubicBezTo>
                  <a:cubicBezTo>
                    <a:pt x="212" y="212"/>
                    <a:pt x="256" y="201"/>
                    <a:pt x="290" y="189"/>
                  </a:cubicBezTo>
                  <a:cubicBezTo>
                    <a:pt x="379" y="167"/>
                    <a:pt x="456" y="145"/>
                    <a:pt x="545" y="134"/>
                  </a:cubicBezTo>
                  <a:cubicBezTo>
                    <a:pt x="634" y="123"/>
                    <a:pt x="723" y="112"/>
                    <a:pt x="801" y="90"/>
                  </a:cubicBezTo>
                  <a:cubicBezTo>
                    <a:pt x="890" y="78"/>
                    <a:pt x="979" y="45"/>
                    <a:pt x="10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7" name="Google Shape;19047;p29"/>
            <p:cNvSpPr/>
            <p:nvPr/>
          </p:nvSpPr>
          <p:spPr>
            <a:xfrm>
              <a:off x="1828103" y="2043522"/>
              <a:ext cx="21351" cy="21386"/>
            </a:xfrm>
            <a:custGeom>
              <a:avLst/>
              <a:gdLst/>
              <a:ahLst/>
              <a:cxnLst/>
              <a:rect l="l" t="t" r="r" b="b"/>
              <a:pathLst>
                <a:path w="612" h="613" extrusionOk="0">
                  <a:moveTo>
                    <a:pt x="612" y="0"/>
                  </a:moveTo>
                  <a:cubicBezTo>
                    <a:pt x="601" y="146"/>
                    <a:pt x="490" y="267"/>
                    <a:pt x="378" y="356"/>
                  </a:cubicBezTo>
                  <a:cubicBezTo>
                    <a:pt x="312" y="390"/>
                    <a:pt x="245" y="435"/>
                    <a:pt x="189" y="468"/>
                  </a:cubicBezTo>
                  <a:cubicBezTo>
                    <a:pt x="122" y="512"/>
                    <a:pt x="55" y="546"/>
                    <a:pt x="0" y="546"/>
                  </a:cubicBezTo>
                  <a:lnTo>
                    <a:pt x="0" y="613"/>
                  </a:lnTo>
                  <a:cubicBezTo>
                    <a:pt x="89" y="601"/>
                    <a:pt x="156" y="557"/>
                    <a:pt x="211" y="512"/>
                  </a:cubicBezTo>
                  <a:cubicBezTo>
                    <a:pt x="278" y="468"/>
                    <a:pt x="334" y="435"/>
                    <a:pt x="401" y="379"/>
                  </a:cubicBezTo>
                  <a:cubicBezTo>
                    <a:pt x="512" y="279"/>
                    <a:pt x="612" y="156"/>
                    <a:pt x="6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8" name="Google Shape;19048;p29"/>
            <p:cNvSpPr/>
            <p:nvPr/>
          </p:nvSpPr>
          <p:spPr>
            <a:xfrm>
              <a:off x="1803646" y="2064490"/>
              <a:ext cx="5442" cy="31852"/>
            </a:xfrm>
            <a:custGeom>
              <a:avLst/>
              <a:gdLst/>
              <a:ahLst/>
              <a:cxnLst/>
              <a:rect l="l" t="t" r="r" b="b"/>
              <a:pathLst>
                <a:path w="156" h="913" extrusionOk="0">
                  <a:moveTo>
                    <a:pt x="67" y="0"/>
                  </a:moveTo>
                  <a:cubicBezTo>
                    <a:pt x="22" y="145"/>
                    <a:pt x="0" y="301"/>
                    <a:pt x="22" y="457"/>
                  </a:cubicBezTo>
                  <a:cubicBezTo>
                    <a:pt x="22" y="534"/>
                    <a:pt x="45" y="623"/>
                    <a:pt x="67" y="690"/>
                  </a:cubicBezTo>
                  <a:cubicBezTo>
                    <a:pt x="89" y="768"/>
                    <a:pt x="101" y="845"/>
                    <a:pt x="89" y="912"/>
                  </a:cubicBezTo>
                  <a:lnTo>
                    <a:pt x="145" y="901"/>
                  </a:lnTo>
                  <a:cubicBezTo>
                    <a:pt x="156" y="812"/>
                    <a:pt x="145" y="746"/>
                    <a:pt x="123" y="679"/>
                  </a:cubicBezTo>
                  <a:cubicBezTo>
                    <a:pt x="89" y="601"/>
                    <a:pt x="67" y="534"/>
                    <a:pt x="56" y="457"/>
                  </a:cubicBezTo>
                  <a:cubicBezTo>
                    <a:pt x="22" y="301"/>
                    <a:pt x="34" y="145"/>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9" name="Google Shape;19049;p29"/>
            <p:cNvSpPr/>
            <p:nvPr/>
          </p:nvSpPr>
          <p:spPr>
            <a:xfrm>
              <a:off x="1815682" y="2041603"/>
              <a:ext cx="8582" cy="32236"/>
            </a:xfrm>
            <a:custGeom>
              <a:avLst/>
              <a:gdLst/>
              <a:ahLst/>
              <a:cxnLst/>
              <a:rect l="l" t="t" r="r" b="b"/>
              <a:pathLst>
                <a:path w="246" h="924" extrusionOk="0">
                  <a:moveTo>
                    <a:pt x="67" y="0"/>
                  </a:moveTo>
                  <a:lnTo>
                    <a:pt x="67" y="0"/>
                  </a:lnTo>
                  <a:cubicBezTo>
                    <a:pt x="33" y="156"/>
                    <a:pt x="0" y="312"/>
                    <a:pt x="33" y="478"/>
                  </a:cubicBezTo>
                  <a:cubicBezTo>
                    <a:pt x="56" y="556"/>
                    <a:pt x="89" y="634"/>
                    <a:pt x="122" y="701"/>
                  </a:cubicBezTo>
                  <a:cubicBezTo>
                    <a:pt x="156" y="779"/>
                    <a:pt x="178" y="846"/>
                    <a:pt x="167" y="923"/>
                  </a:cubicBezTo>
                  <a:lnTo>
                    <a:pt x="234" y="868"/>
                  </a:lnTo>
                  <a:cubicBezTo>
                    <a:pt x="245" y="779"/>
                    <a:pt x="211" y="757"/>
                    <a:pt x="167" y="678"/>
                  </a:cubicBezTo>
                  <a:cubicBezTo>
                    <a:pt x="134" y="612"/>
                    <a:pt x="89" y="545"/>
                    <a:pt x="67" y="467"/>
                  </a:cubicBezTo>
                  <a:cubicBezTo>
                    <a:pt x="23" y="322"/>
                    <a:pt x="45" y="156"/>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0" name="Google Shape;19050;p29"/>
            <p:cNvSpPr/>
            <p:nvPr/>
          </p:nvSpPr>
          <p:spPr>
            <a:xfrm>
              <a:off x="1824579" y="2054372"/>
              <a:ext cx="3140" cy="12455"/>
            </a:xfrm>
            <a:custGeom>
              <a:avLst/>
              <a:gdLst/>
              <a:ahLst/>
              <a:cxnLst/>
              <a:rect l="l" t="t" r="r" b="b"/>
              <a:pathLst>
                <a:path w="90" h="357" extrusionOk="0">
                  <a:moveTo>
                    <a:pt x="45" y="1"/>
                  </a:moveTo>
                  <a:lnTo>
                    <a:pt x="45" y="1"/>
                  </a:lnTo>
                  <a:cubicBezTo>
                    <a:pt x="35" y="57"/>
                    <a:pt x="12" y="112"/>
                    <a:pt x="12" y="179"/>
                  </a:cubicBezTo>
                  <a:cubicBezTo>
                    <a:pt x="1" y="235"/>
                    <a:pt x="1" y="302"/>
                    <a:pt x="23" y="357"/>
                  </a:cubicBezTo>
                  <a:lnTo>
                    <a:pt x="90" y="324"/>
                  </a:lnTo>
                  <a:cubicBezTo>
                    <a:pt x="35" y="246"/>
                    <a:pt x="45" y="112"/>
                    <a:pt x="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1" name="Google Shape;19051;p29"/>
            <p:cNvSpPr/>
            <p:nvPr/>
          </p:nvSpPr>
          <p:spPr>
            <a:xfrm>
              <a:off x="1667825" y="2038638"/>
              <a:ext cx="88893" cy="89452"/>
            </a:xfrm>
            <a:custGeom>
              <a:avLst/>
              <a:gdLst/>
              <a:ahLst/>
              <a:cxnLst/>
              <a:rect l="l" t="t" r="r" b="b"/>
              <a:pathLst>
                <a:path w="2548" h="2564" extrusionOk="0">
                  <a:moveTo>
                    <a:pt x="1202" y="1"/>
                  </a:moveTo>
                  <a:cubicBezTo>
                    <a:pt x="749" y="1"/>
                    <a:pt x="263" y="217"/>
                    <a:pt x="156" y="397"/>
                  </a:cubicBezTo>
                  <a:cubicBezTo>
                    <a:pt x="12" y="641"/>
                    <a:pt x="0" y="1042"/>
                    <a:pt x="156" y="1386"/>
                  </a:cubicBezTo>
                  <a:cubicBezTo>
                    <a:pt x="312" y="1720"/>
                    <a:pt x="734" y="2476"/>
                    <a:pt x="1424" y="2554"/>
                  </a:cubicBezTo>
                  <a:cubicBezTo>
                    <a:pt x="1477" y="2561"/>
                    <a:pt x="1527" y="2563"/>
                    <a:pt x="1574" y="2563"/>
                  </a:cubicBezTo>
                  <a:cubicBezTo>
                    <a:pt x="2128" y="2563"/>
                    <a:pt x="2269" y="2176"/>
                    <a:pt x="2269" y="2176"/>
                  </a:cubicBezTo>
                  <a:cubicBezTo>
                    <a:pt x="2269" y="2176"/>
                    <a:pt x="2536" y="1820"/>
                    <a:pt x="2548" y="1464"/>
                  </a:cubicBezTo>
                  <a:cubicBezTo>
                    <a:pt x="2548" y="1097"/>
                    <a:pt x="2158" y="352"/>
                    <a:pt x="1658" y="96"/>
                  </a:cubicBezTo>
                  <a:cubicBezTo>
                    <a:pt x="1523" y="29"/>
                    <a:pt x="1364" y="1"/>
                    <a:pt x="120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2" name="Google Shape;19052;p29"/>
            <p:cNvSpPr/>
            <p:nvPr/>
          </p:nvSpPr>
          <p:spPr>
            <a:xfrm>
              <a:off x="1667825" y="2041603"/>
              <a:ext cx="61332" cy="86416"/>
            </a:xfrm>
            <a:custGeom>
              <a:avLst/>
              <a:gdLst/>
              <a:ahLst/>
              <a:cxnLst/>
              <a:rect l="l" t="t" r="r" b="b"/>
              <a:pathLst>
                <a:path w="1758" h="2477" extrusionOk="0">
                  <a:moveTo>
                    <a:pt x="690" y="0"/>
                  </a:moveTo>
                  <a:cubicBezTo>
                    <a:pt x="435" y="78"/>
                    <a:pt x="223" y="201"/>
                    <a:pt x="156" y="312"/>
                  </a:cubicBezTo>
                  <a:cubicBezTo>
                    <a:pt x="12" y="556"/>
                    <a:pt x="0" y="957"/>
                    <a:pt x="156" y="1301"/>
                  </a:cubicBezTo>
                  <a:cubicBezTo>
                    <a:pt x="312" y="1635"/>
                    <a:pt x="734" y="2391"/>
                    <a:pt x="1424" y="2469"/>
                  </a:cubicBezTo>
                  <a:cubicBezTo>
                    <a:pt x="1474" y="2474"/>
                    <a:pt x="1523" y="2476"/>
                    <a:pt x="1569" y="2476"/>
                  </a:cubicBezTo>
                  <a:cubicBezTo>
                    <a:pt x="1636" y="2476"/>
                    <a:pt x="1699" y="2471"/>
                    <a:pt x="1758" y="2458"/>
                  </a:cubicBezTo>
                  <a:cubicBezTo>
                    <a:pt x="1669" y="2280"/>
                    <a:pt x="1535" y="2124"/>
                    <a:pt x="1402" y="1991"/>
                  </a:cubicBezTo>
                  <a:cubicBezTo>
                    <a:pt x="1324" y="1902"/>
                    <a:pt x="1235" y="1835"/>
                    <a:pt x="1146" y="1758"/>
                  </a:cubicBezTo>
                  <a:cubicBezTo>
                    <a:pt x="1068" y="1702"/>
                    <a:pt x="979" y="1646"/>
                    <a:pt x="935" y="1557"/>
                  </a:cubicBezTo>
                  <a:cubicBezTo>
                    <a:pt x="868" y="1457"/>
                    <a:pt x="902" y="1346"/>
                    <a:pt x="924" y="1246"/>
                  </a:cubicBezTo>
                  <a:cubicBezTo>
                    <a:pt x="946" y="1145"/>
                    <a:pt x="957" y="1056"/>
                    <a:pt x="957" y="957"/>
                  </a:cubicBezTo>
                  <a:cubicBezTo>
                    <a:pt x="957" y="757"/>
                    <a:pt x="924" y="567"/>
                    <a:pt x="868" y="378"/>
                  </a:cubicBezTo>
                  <a:cubicBezTo>
                    <a:pt x="823" y="245"/>
                    <a:pt x="768" y="122"/>
                    <a:pt x="69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3" name="Google Shape;19053;p29"/>
            <p:cNvSpPr/>
            <p:nvPr/>
          </p:nvSpPr>
          <p:spPr>
            <a:xfrm>
              <a:off x="1693852" y="2047395"/>
              <a:ext cx="12036" cy="27596"/>
            </a:xfrm>
            <a:custGeom>
              <a:avLst/>
              <a:gdLst/>
              <a:ahLst/>
              <a:cxnLst/>
              <a:rect l="l" t="t" r="r" b="b"/>
              <a:pathLst>
                <a:path w="345" h="791" extrusionOk="0">
                  <a:moveTo>
                    <a:pt x="0" y="1"/>
                  </a:moveTo>
                  <a:cubicBezTo>
                    <a:pt x="77" y="112"/>
                    <a:pt x="122" y="245"/>
                    <a:pt x="166" y="379"/>
                  </a:cubicBezTo>
                  <a:lnTo>
                    <a:pt x="223" y="579"/>
                  </a:lnTo>
                  <a:cubicBezTo>
                    <a:pt x="245" y="646"/>
                    <a:pt x="278" y="735"/>
                    <a:pt x="255" y="757"/>
                  </a:cubicBezTo>
                  <a:lnTo>
                    <a:pt x="311" y="791"/>
                  </a:lnTo>
                  <a:cubicBezTo>
                    <a:pt x="344" y="746"/>
                    <a:pt x="322" y="702"/>
                    <a:pt x="311" y="668"/>
                  </a:cubicBezTo>
                  <a:lnTo>
                    <a:pt x="278" y="568"/>
                  </a:lnTo>
                  <a:lnTo>
                    <a:pt x="200" y="368"/>
                  </a:lnTo>
                  <a:cubicBezTo>
                    <a:pt x="144" y="235"/>
                    <a:pt x="78" y="112"/>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4" name="Google Shape;19054;p29"/>
            <p:cNvSpPr/>
            <p:nvPr/>
          </p:nvSpPr>
          <p:spPr>
            <a:xfrm>
              <a:off x="1689561" y="2081655"/>
              <a:ext cx="32620" cy="6908"/>
            </a:xfrm>
            <a:custGeom>
              <a:avLst/>
              <a:gdLst/>
              <a:ahLst/>
              <a:cxnLst/>
              <a:rect l="l" t="t" r="r" b="b"/>
              <a:pathLst>
                <a:path w="935" h="198" extrusionOk="0">
                  <a:moveTo>
                    <a:pt x="575" y="0"/>
                  </a:moveTo>
                  <a:cubicBezTo>
                    <a:pt x="534" y="0"/>
                    <a:pt x="495" y="3"/>
                    <a:pt x="457" y="9"/>
                  </a:cubicBezTo>
                  <a:cubicBezTo>
                    <a:pt x="301" y="31"/>
                    <a:pt x="156" y="86"/>
                    <a:pt x="0" y="120"/>
                  </a:cubicBezTo>
                  <a:cubicBezTo>
                    <a:pt x="156" y="109"/>
                    <a:pt x="312" y="64"/>
                    <a:pt x="457" y="64"/>
                  </a:cubicBezTo>
                  <a:cubicBezTo>
                    <a:pt x="472" y="63"/>
                    <a:pt x="488" y="63"/>
                    <a:pt x="504" y="63"/>
                  </a:cubicBezTo>
                  <a:cubicBezTo>
                    <a:pt x="656" y="63"/>
                    <a:pt x="854" y="108"/>
                    <a:pt x="935" y="198"/>
                  </a:cubicBezTo>
                  <a:lnTo>
                    <a:pt x="912" y="120"/>
                  </a:lnTo>
                  <a:cubicBezTo>
                    <a:pt x="846" y="64"/>
                    <a:pt x="779" y="20"/>
                    <a:pt x="701" y="9"/>
                  </a:cubicBezTo>
                  <a:cubicBezTo>
                    <a:pt x="657" y="3"/>
                    <a:pt x="615" y="0"/>
                    <a:pt x="57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5" name="Google Shape;19055;p29"/>
            <p:cNvSpPr/>
            <p:nvPr/>
          </p:nvSpPr>
          <p:spPr>
            <a:xfrm>
              <a:off x="1699260" y="2101472"/>
              <a:ext cx="40400" cy="6489"/>
            </a:xfrm>
            <a:custGeom>
              <a:avLst/>
              <a:gdLst/>
              <a:ahLst/>
              <a:cxnLst/>
              <a:rect l="l" t="t" r="r" b="b"/>
              <a:pathLst>
                <a:path w="1158" h="186" extrusionOk="0">
                  <a:moveTo>
                    <a:pt x="938" y="0"/>
                  </a:moveTo>
                  <a:cubicBezTo>
                    <a:pt x="898" y="0"/>
                    <a:pt x="859" y="4"/>
                    <a:pt x="824" y="8"/>
                  </a:cubicBezTo>
                  <a:cubicBezTo>
                    <a:pt x="735" y="19"/>
                    <a:pt x="634" y="30"/>
                    <a:pt x="545" y="52"/>
                  </a:cubicBezTo>
                  <a:cubicBezTo>
                    <a:pt x="357" y="86"/>
                    <a:pt x="179" y="131"/>
                    <a:pt x="1" y="186"/>
                  </a:cubicBezTo>
                  <a:cubicBezTo>
                    <a:pt x="179" y="141"/>
                    <a:pt x="367" y="108"/>
                    <a:pt x="557" y="86"/>
                  </a:cubicBezTo>
                  <a:cubicBezTo>
                    <a:pt x="646" y="75"/>
                    <a:pt x="735" y="64"/>
                    <a:pt x="834" y="64"/>
                  </a:cubicBezTo>
                  <a:cubicBezTo>
                    <a:pt x="923" y="64"/>
                    <a:pt x="1101" y="108"/>
                    <a:pt x="1157" y="164"/>
                  </a:cubicBezTo>
                  <a:lnTo>
                    <a:pt x="1135" y="64"/>
                  </a:lnTo>
                  <a:cubicBezTo>
                    <a:pt x="1085" y="13"/>
                    <a:pt x="1011" y="0"/>
                    <a:pt x="93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6" name="Google Shape;19056;p29"/>
            <p:cNvSpPr/>
            <p:nvPr/>
          </p:nvSpPr>
          <p:spPr>
            <a:xfrm>
              <a:off x="1726019" y="2059431"/>
              <a:ext cx="9350" cy="40016"/>
            </a:xfrm>
            <a:custGeom>
              <a:avLst/>
              <a:gdLst/>
              <a:ahLst/>
              <a:cxnLst/>
              <a:rect l="l" t="t" r="r" b="b"/>
              <a:pathLst>
                <a:path w="268" h="1147" extrusionOk="0">
                  <a:moveTo>
                    <a:pt x="79" y="1"/>
                  </a:moveTo>
                  <a:cubicBezTo>
                    <a:pt x="1" y="368"/>
                    <a:pt x="1" y="723"/>
                    <a:pt x="146" y="1079"/>
                  </a:cubicBezTo>
                  <a:lnTo>
                    <a:pt x="268" y="1146"/>
                  </a:lnTo>
                  <a:cubicBezTo>
                    <a:pt x="101" y="812"/>
                    <a:pt x="35" y="379"/>
                    <a:pt x="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7" name="Google Shape;19057;p29"/>
            <p:cNvSpPr/>
            <p:nvPr/>
          </p:nvSpPr>
          <p:spPr>
            <a:xfrm>
              <a:off x="1740009" y="2072654"/>
              <a:ext cx="8547" cy="38830"/>
            </a:xfrm>
            <a:custGeom>
              <a:avLst/>
              <a:gdLst/>
              <a:ahLst/>
              <a:cxnLst/>
              <a:rect l="l" t="t" r="r" b="b"/>
              <a:pathLst>
                <a:path w="245" h="1113" extrusionOk="0">
                  <a:moveTo>
                    <a:pt x="0" y="0"/>
                  </a:moveTo>
                  <a:cubicBezTo>
                    <a:pt x="56" y="189"/>
                    <a:pt x="101" y="378"/>
                    <a:pt x="134" y="567"/>
                  </a:cubicBezTo>
                  <a:cubicBezTo>
                    <a:pt x="156" y="656"/>
                    <a:pt x="178" y="756"/>
                    <a:pt x="190" y="845"/>
                  </a:cubicBezTo>
                  <a:cubicBezTo>
                    <a:pt x="200" y="934"/>
                    <a:pt x="145" y="1001"/>
                    <a:pt x="78" y="1068"/>
                  </a:cubicBezTo>
                  <a:lnTo>
                    <a:pt x="123" y="1112"/>
                  </a:lnTo>
                  <a:cubicBezTo>
                    <a:pt x="156" y="1079"/>
                    <a:pt x="190" y="1046"/>
                    <a:pt x="223" y="990"/>
                  </a:cubicBezTo>
                  <a:cubicBezTo>
                    <a:pt x="245" y="945"/>
                    <a:pt x="245" y="890"/>
                    <a:pt x="245" y="834"/>
                  </a:cubicBezTo>
                  <a:cubicBezTo>
                    <a:pt x="223" y="734"/>
                    <a:pt x="200" y="645"/>
                    <a:pt x="178" y="556"/>
                  </a:cubicBezTo>
                  <a:cubicBezTo>
                    <a:pt x="123" y="367"/>
                    <a:pt x="67" y="1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8" name="Google Shape;19058;p29"/>
            <p:cNvSpPr/>
            <p:nvPr/>
          </p:nvSpPr>
          <p:spPr>
            <a:xfrm>
              <a:off x="1708575" y="1902957"/>
              <a:ext cx="96255" cy="124688"/>
            </a:xfrm>
            <a:custGeom>
              <a:avLst/>
              <a:gdLst/>
              <a:ahLst/>
              <a:cxnLst/>
              <a:rect l="l" t="t" r="r" b="b"/>
              <a:pathLst>
                <a:path w="2759" h="3574" extrusionOk="0">
                  <a:moveTo>
                    <a:pt x="884" y="0"/>
                  </a:moveTo>
                  <a:cubicBezTo>
                    <a:pt x="705" y="0"/>
                    <a:pt x="541" y="59"/>
                    <a:pt x="423" y="215"/>
                  </a:cubicBezTo>
                  <a:cubicBezTo>
                    <a:pt x="11" y="749"/>
                    <a:pt x="1" y="1750"/>
                    <a:pt x="401" y="2573"/>
                  </a:cubicBezTo>
                  <a:cubicBezTo>
                    <a:pt x="812" y="3407"/>
                    <a:pt x="1402" y="3574"/>
                    <a:pt x="1402" y="3574"/>
                  </a:cubicBezTo>
                  <a:cubicBezTo>
                    <a:pt x="1402" y="3574"/>
                    <a:pt x="1491" y="3529"/>
                    <a:pt x="1802" y="3285"/>
                  </a:cubicBezTo>
                  <a:cubicBezTo>
                    <a:pt x="2125" y="3051"/>
                    <a:pt x="2603" y="2317"/>
                    <a:pt x="2681" y="1738"/>
                  </a:cubicBezTo>
                  <a:cubicBezTo>
                    <a:pt x="2759" y="1160"/>
                    <a:pt x="2181" y="615"/>
                    <a:pt x="1980" y="448"/>
                  </a:cubicBezTo>
                  <a:cubicBezTo>
                    <a:pt x="1831" y="338"/>
                    <a:pt x="1315" y="0"/>
                    <a:pt x="88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9" name="Google Shape;19059;p29"/>
            <p:cNvSpPr/>
            <p:nvPr/>
          </p:nvSpPr>
          <p:spPr>
            <a:xfrm>
              <a:off x="1708575" y="1902783"/>
              <a:ext cx="53169" cy="107802"/>
            </a:xfrm>
            <a:custGeom>
              <a:avLst/>
              <a:gdLst/>
              <a:ahLst/>
              <a:cxnLst/>
              <a:rect l="l" t="t" r="r" b="b"/>
              <a:pathLst>
                <a:path w="1524" h="3090" extrusionOk="0">
                  <a:moveTo>
                    <a:pt x="889" y="1"/>
                  </a:moveTo>
                  <a:cubicBezTo>
                    <a:pt x="708" y="1"/>
                    <a:pt x="542" y="60"/>
                    <a:pt x="423" y="220"/>
                  </a:cubicBezTo>
                  <a:cubicBezTo>
                    <a:pt x="11" y="754"/>
                    <a:pt x="1" y="1755"/>
                    <a:pt x="401" y="2578"/>
                  </a:cubicBezTo>
                  <a:cubicBezTo>
                    <a:pt x="501" y="2789"/>
                    <a:pt x="624" y="2956"/>
                    <a:pt x="735" y="3090"/>
                  </a:cubicBezTo>
                  <a:cubicBezTo>
                    <a:pt x="745" y="3078"/>
                    <a:pt x="757" y="3056"/>
                    <a:pt x="768" y="3045"/>
                  </a:cubicBezTo>
                  <a:cubicBezTo>
                    <a:pt x="857" y="2867"/>
                    <a:pt x="868" y="2667"/>
                    <a:pt x="879" y="2477"/>
                  </a:cubicBezTo>
                  <a:cubicBezTo>
                    <a:pt x="901" y="2077"/>
                    <a:pt x="868" y="1666"/>
                    <a:pt x="1012" y="1288"/>
                  </a:cubicBezTo>
                  <a:cubicBezTo>
                    <a:pt x="1079" y="1098"/>
                    <a:pt x="1213" y="932"/>
                    <a:pt x="1335" y="765"/>
                  </a:cubicBezTo>
                  <a:cubicBezTo>
                    <a:pt x="1447" y="598"/>
                    <a:pt x="1513" y="431"/>
                    <a:pt x="1524" y="231"/>
                  </a:cubicBezTo>
                  <a:lnTo>
                    <a:pt x="1524" y="176"/>
                  </a:lnTo>
                  <a:cubicBezTo>
                    <a:pt x="1327" y="80"/>
                    <a:pt x="1098" y="1"/>
                    <a:pt x="88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0" name="Google Shape;19060;p29"/>
            <p:cNvSpPr/>
            <p:nvPr/>
          </p:nvSpPr>
          <p:spPr>
            <a:xfrm>
              <a:off x="1725670" y="1974443"/>
              <a:ext cx="29515" cy="38830"/>
            </a:xfrm>
            <a:custGeom>
              <a:avLst/>
              <a:gdLst/>
              <a:ahLst/>
              <a:cxnLst/>
              <a:rect l="l" t="t" r="r" b="b"/>
              <a:pathLst>
                <a:path w="846" h="1113" extrusionOk="0">
                  <a:moveTo>
                    <a:pt x="0" y="1"/>
                  </a:moveTo>
                  <a:lnTo>
                    <a:pt x="0" y="1"/>
                  </a:lnTo>
                  <a:cubicBezTo>
                    <a:pt x="67" y="468"/>
                    <a:pt x="378" y="902"/>
                    <a:pt x="812" y="1113"/>
                  </a:cubicBezTo>
                  <a:lnTo>
                    <a:pt x="845" y="1046"/>
                  </a:lnTo>
                  <a:cubicBezTo>
                    <a:pt x="423" y="868"/>
                    <a:pt x="100" y="468"/>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1" name="Google Shape;19061;p29"/>
            <p:cNvSpPr/>
            <p:nvPr/>
          </p:nvSpPr>
          <p:spPr>
            <a:xfrm>
              <a:off x="1719809" y="1948451"/>
              <a:ext cx="31085" cy="40783"/>
            </a:xfrm>
            <a:custGeom>
              <a:avLst/>
              <a:gdLst/>
              <a:ahLst/>
              <a:cxnLst/>
              <a:rect l="l" t="t" r="r" b="b"/>
              <a:pathLst>
                <a:path w="891" h="1169" extrusionOk="0">
                  <a:moveTo>
                    <a:pt x="35" y="1"/>
                  </a:moveTo>
                  <a:cubicBezTo>
                    <a:pt x="1" y="123"/>
                    <a:pt x="79" y="246"/>
                    <a:pt x="168" y="335"/>
                  </a:cubicBezTo>
                  <a:cubicBezTo>
                    <a:pt x="268" y="412"/>
                    <a:pt x="357" y="501"/>
                    <a:pt x="435" y="590"/>
                  </a:cubicBezTo>
                  <a:cubicBezTo>
                    <a:pt x="613" y="768"/>
                    <a:pt x="757" y="968"/>
                    <a:pt x="891" y="1168"/>
                  </a:cubicBezTo>
                  <a:lnTo>
                    <a:pt x="880" y="1057"/>
                  </a:lnTo>
                  <a:cubicBezTo>
                    <a:pt x="746" y="846"/>
                    <a:pt x="646" y="735"/>
                    <a:pt x="468" y="557"/>
                  </a:cubicBezTo>
                  <a:cubicBezTo>
                    <a:pt x="379" y="479"/>
                    <a:pt x="279" y="401"/>
                    <a:pt x="179" y="312"/>
                  </a:cubicBezTo>
                  <a:cubicBezTo>
                    <a:pt x="90" y="234"/>
                    <a:pt x="12" y="123"/>
                    <a:pt x="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2" name="Google Shape;19062;p29"/>
            <p:cNvSpPr/>
            <p:nvPr/>
          </p:nvSpPr>
          <p:spPr>
            <a:xfrm>
              <a:off x="1721763" y="1925983"/>
              <a:ext cx="26026" cy="30282"/>
            </a:xfrm>
            <a:custGeom>
              <a:avLst/>
              <a:gdLst/>
              <a:ahLst/>
              <a:cxnLst/>
              <a:rect l="l" t="t" r="r" b="b"/>
              <a:pathLst>
                <a:path w="746" h="868" extrusionOk="0">
                  <a:moveTo>
                    <a:pt x="1" y="0"/>
                  </a:moveTo>
                  <a:cubicBezTo>
                    <a:pt x="23" y="89"/>
                    <a:pt x="68" y="178"/>
                    <a:pt x="123" y="255"/>
                  </a:cubicBezTo>
                  <a:cubicBezTo>
                    <a:pt x="179" y="334"/>
                    <a:pt x="246" y="400"/>
                    <a:pt x="312" y="467"/>
                  </a:cubicBezTo>
                  <a:cubicBezTo>
                    <a:pt x="456" y="589"/>
                    <a:pt x="612" y="712"/>
                    <a:pt x="713" y="867"/>
                  </a:cubicBezTo>
                  <a:lnTo>
                    <a:pt x="746" y="789"/>
                  </a:lnTo>
                  <a:cubicBezTo>
                    <a:pt x="624" y="623"/>
                    <a:pt x="490" y="556"/>
                    <a:pt x="345" y="433"/>
                  </a:cubicBezTo>
                  <a:cubicBezTo>
                    <a:pt x="268" y="378"/>
                    <a:pt x="201" y="322"/>
                    <a:pt x="134" y="245"/>
                  </a:cubicBezTo>
                  <a:cubicBezTo>
                    <a:pt x="78" y="178"/>
                    <a:pt x="23" y="89"/>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3" name="Google Shape;19063;p29"/>
            <p:cNvSpPr/>
            <p:nvPr/>
          </p:nvSpPr>
          <p:spPr>
            <a:xfrm>
              <a:off x="1747755" y="1918971"/>
              <a:ext cx="13641" cy="47761"/>
            </a:xfrm>
            <a:custGeom>
              <a:avLst/>
              <a:gdLst/>
              <a:ahLst/>
              <a:cxnLst/>
              <a:rect l="l" t="t" r="r" b="b"/>
              <a:pathLst>
                <a:path w="391" h="1369" extrusionOk="0">
                  <a:moveTo>
                    <a:pt x="390" y="1"/>
                  </a:moveTo>
                  <a:cubicBezTo>
                    <a:pt x="279" y="189"/>
                    <a:pt x="201" y="390"/>
                    <a:pt x="156" y="612"/>
                  </a:cubicBezTo>
                  <a:cubicBezTo>
                    <a:pt x="134" y="723"/>
                    <a:pt x="134" y="834"/>
                    <a:pt x="123" y="935"/>
                  </a:cubicBezTo>
                  <a:cubicBezTo>
                    <a:pt x="101" y="1035"/>
                    <a:pt x="67" y="1135"/>
                    <a:pt x="1" y="1202"/>
                  </a:cubicBezTo>
                  <a:lnTo>
                    <a:pt x="12" y="1368"/>
                  </a:lnTo>
                  <a:cubicBezTo>
                    <a:pt x="101" y="1269"/>
                    <a:pt x="190" y="1057"/>
                    <a:pt x="201" y="946"/>
                  </a:cubicBezTo>
                  <a:cubicBezTo>
                    <a:pt x="201" y="834"/>
                    <a:pt x="201" y="723"/>
                    <a:pt x="212" y="612"/>
                  </a:cubicBezTo>
                  <a:cubicBezTo>
                    <a:pt x="235" y="401"/>
                    <a:pt x="290" y="189"/>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4" name="Google Shape;19064;p29"/>
            <p:cNvSpPr/>
            <p:nvPr/>
          </p:nvSpPr>
          <p:spPr>
            <a:xfrm>
              <a:off x="1750476" y="1938369"/>
              <a:ext cx="24875" cy="62937"/>
            </a:xfrm>
            <a:custGeom>
              <a:avLst/>
              <a:gdLst/>
              <a:ahLst/>
              <a:cxnLst/>
              <a:rect l="l" t="t" r="r" b="b"/>
              <a:pathLst>
                <a:path w="713" h="1804" extrusionOk="0">
                  <a:moveTo>
                    <a:pt x="713" y="1"/>
                  </a:moveTo>
                  <a:lnTo>
                    <a:pt x="446" y="957"/>
                  </a:lnTo>
                  <a:cubicBezTo>
                    <a:pt x="401" y="1113"/>
                    <a:pt x="357" y="1279"/>
                    <a:pt x="301" y="1424"/>
                  </a:cubicBezTo>
                  <a:cubicBezTo>
                    <a:pt x="279" y="1502"/>
                    <a:pt x="246" y="1580"/>
                    <a:pt x="201" y="1625"/>
                  </a:cubicBezTo>
                  <a:cubicBezTo>
                    <a:pt x="167" y="1658"/>
                    <a:pt x="145" y="1669"/>
                    <a:pt x="112" y="1691"/>
                  </a:cubicBezTo>
                  <a:cubicBezTo>
                    <a:pt x="90" y="1691"/>
                    <a:pt x="78" y="1691"/>
                    <a:pt x="56" y="1702"/>
                  </a:cubicBezTo>
                  <a:cubicBezTo>
                    <a:pt x="45" y="1714"/>
                    <a:pt x="34" y="1714"/>
                    <a:pt x="12" y="1724"/>
                  </a:cubicBezTo>
                  <a:cubicBezTo>
                    <a:pt x="1" y="1736"/>
                    <a:pt x="12" y="1736"/>
                    <a:pt x="12" y="1758"/>
                  </a:cubicBezTo>
                  <a:cubicBezTo>
                    <a:pt x="12" y="1758"/>
                    <a:pt x="67" y="1804"/>
                    <a:pt x="77" y="1804"/>
                  </a:cubicBezTo>
                  <a:cubicBezTo>
                    <a:pt x="78" y="1804"/>
                    <a:pt x="78" y="1804"/>
                    <a:pt x="78" y="1803"/>
                  </a:cubicBezTo>
                  <a:cubicBezTo>
                    <a:pt x="78" y="1803"/>
                    <a:pt x="134" y="1791"/>
                    <a:pt x="145" y="1780"/>
                  </a:cubicBezTo>
                  <a:cubicBezTo>
                    <a:pt x="190" y="1758"/>
                    <a:pt x="234" y="1724"/>
                    <a:pt x="268" y="1691"/>
                  </a:cubicBezTo>
                  <a:cubicBezTo>
                    <a:pt x="323" y="1625"/>
                    <a:pt x="357" y="1536"/>
                    <a:pt x="379" y="1457"/>
                  </a:cubicBezTo>
                  <a:cubicBezTo>
                    <a:pt x="424" y="1291"/>
                    <a:pt x="456" y="1124"/>
                    <a:pt x="490" y="968"/>
                  </a:cubicBezTo>
                  <a:lnTo>
                    <a:pt x="713"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5" name="Google Shape;19065;p29"/>
            <p:cNvSpPr/>
            <p:nvPr/>
          </p:nvSpPr>
          <p:spPr>
            <a:xfrm>
              <a:off x="1754732" y="1969803"/>
              <a:ext cx="28398" cy="52017"/>
            </a:xfrm>
            <a:custGeom>
              <a:avLst/>
              <a:gdLst/>
              <a:ahLst/>
              <a:cxnLst/>
              <a:rect l="l" t="t" r="r" b="b"/>
              <a:pathLst>
                <a:path w="814" h="1491" extrusionOk="0">
                  <a:moveTo>
                    <a:pt x="813" y="0"/>
                  </a:moveTo>
                  <a:lnTo>
                    <a:pt x="813" y="0"/>
                  </a:lnTo>
                  <a:cubicBezTo>
                    <a:pt x="769" y="289"/>
                    <a:pt x="668" y="556"/>
                    <a:pt x="535" y="813"/>
                  </a:cubicBezTo>
                  <a:cubicBezTo>
                    <a:pt x="468" y="935"/>
                    <a:pt x="401" y="1057"/>
                    <a:pt x="324" y="1179"/>
                  </a:cubicBezTo>
                  <a:cubicBezTo>
                    <a:pt x="245" y="1290"/>
                    <a:pt x="124" y="1357"/>
                    <a:pt x="1" y="1424"/>
                  </a:cubicBezTo>
                  <a:lnTo>
                    <a:pt x="35" y="1491"/>
                  </a:lnTo>
                  <a:cubicBezTo>
                    <a:pt x="101" y="1458"/>
                    <a:pt x="168" y="1413"/>
                    <a:pt x="223" y="1369"/>
                  </a:cubicBezTo>
                  <a:cubicBezTo>
                    <a:pt x="279" y="1324"/>
                    <a:pt x="334" y="1268"/>
                    <a:pt x="368" y="1201"/>
                  </a:cubicBezTo>
                  <a:cubicBezTo>
                    <a:pt x="446" y="1080"/>
                    <a:pt x="512" y="957"/>
                    <a:pt x="568" y="823"/>
                  </a:cubicBezTo>
                  <a:cubicBezTo>
                    <a:pt x="690" y="568"/>
                    <a:pt x="779" y="289"/>
                    <a:pt x="8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6" name="Google Shape;19066;p29"/>
            <p:cNvSpPr/>
            <p:nvPr/>
          </p:nvSpPr>
          <p:spPr>
            <a:xfrm>
              <a:off x="1812961" y="2231291"/>
              <a:ext cx="97790" cy="103511"/>
            </a:xfrm>
            <a:custGeom>
              <a:avLst/>
              <a:gdLst/>
              <a:ahLst/>
              <a:cxnLst/>
              <a:rect l="l" t="t" r="r" b="b"/>
              <a:pathLst>
                <a:path w="2803" h="2967" extrusionOk="0">
                  <a:moveTo>
                    <a:pt x="1949" y="0"/>
                  </a:moveTo>
                  <a:cubicBezTo>
                    <a:pt x="1718" y="0"/>
                    <a:pt x="922" y="497"/>
                    <a:pt x="523" y="1014"/>
                  </a:cubicBezTo>
                  <a:cubicBezTo>
                    <a:pt x="101" y="1559"/>
                    <a:pt x="12" y="1993"/>
                    <a:pt x="12" y="2115"/>
                  </a:cubicBezTo>
                  <a:cubicBezTo>
                    <a:pt x="0" y="2226"/>
                    <a:pt x="34" y="2315"/>
                    <a:pt x="34" y="2315"/>
                  </a:cubicBezTo>
                  <a:cubicBezTo>
                    <a:pt x="34" y="2315"/>
                    <a:pt x="111" y="2537"/>
                    <a:pt x="578" y="2804"/>
                  </a:cubicBezTo>
                  <a:cubicBezTo>
                    <a:pt x="767" y="2909"/>
                    <a:pt x="992" y="2966"/>
                    <a:pt x="1224" y="2966"/>
                  </a:cubicBezTo>
                  <a:cubicBezTo>
                    <a:pt x="1582" y="2966"/>
                    <a:pt x="1954" y="2830"/>
                    <a:pt x="2225" y="2527"/>
                  </a:cubicBezTo>
                  <a:cubicBezTo>
                    <a:pt x="2659" y="2037"/>
                    <a:pt x="2803" y="1370"/>
                    <a:pt x="2603" y="780"/>
                  </a:cubicBezTo>
                  <a:cubicBezTo>
                    <a:pt x="2414" y="191"/>
                    <a:pt x="2169" y="35"/>
                    <a:pt x="1969" y="2"/>
                  </a:cubicBezTo>
                  <a:cubicBezTo>
                    <a:pt x="1963" y="1"/>
                    <a:pt x="1956" y="0"/>
                    <a:pt x="194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7" name="Google Shape;19067;p29"/>
            <p:cNvSpPr/>
            <p:nvPr/>
          </p:nvSpPr>
          <p:spPr>
            <a:xfrm>
              <a:off x="1824998" y="2231291"/>
              <a:ext cx="76857" cy="45214"/>
            </a:xfrm>
            <a:custGeom>
              <a:avLst/>
              <a:gdLst/>
              <a:ahLst/>
              <a:cxnLst/>
              <a:rect l="l" t="t" r="r" b="b"/>
              <a:pathLst>
                <a:path w="2203" h="1296" extrusionOk="0">
                  <a:moveTo>
                    <a:pt x="1604" y="0"/>
                  </a:moveTo>
                  <a:cubicBezTo>
                    <a:pt x="1373" y="0"/>
                    <a:pt x="577" y="497"/>
                    <a:pt x="178" y="1014"/>
                  </a:cubicBezTo>
                  <a:cubicBezTo>
                    <a:pt x="100" y="1103"/>
                    <a:pt x="45" y="1192"/>
                    <a:pt x="0" y="1270"/>
                  </a:cubicBezTo>
                  <a:cubicBezTo>
                    <a:pt x="123" y="1287"/>
                    <a:pt x="247" y="1296"/>
                    <a:pt x="371" y="1296"/>
                  </a:cubicBezTo>
                  <a:cubicBezTo>
                    <a:pt x="798" y="1296"/>
                    <a:pt x="1228" y="1195"/>
                    <a:pt x="1624" y="1014"/>
                  </a:cubicBezTo>
                  <a:cubicBezTo>
                    <a:pt x="1835" y="903"/>
                    <a:pt x="2025" y="780"/>
                    <a:pt x="2203" y="624"/>
                  </a:cubicBezTo>
                  <a:cubicBezTo>
                    <a:pt x="2025" y="157"/>
                    <a:pt x="1813" y="24"/>
                    <a:pt x="1624" y="2"/>
                  </a:cubicBezTo>
                  <a:cubicBezTo>
                    <a:pt x="1618" y="1"/>
                    <a:pt x="1611" y="0"/>
                    <a:pt x="160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8" name="Google Shape;19068;p29"/>
            <p:cNvSpPr/>
            <p:nvPr/>
          </p:nvSpPr>
          <p:spPr>
            <a:xfrm>
              <a:off x="1814496" y="2309720"/>
              <a:ext cx="50098" cy="15560"/>
            </a:xfrm>
            <a:custGeom>
              <a:avLst/>
              <a:gdLst/>
              <a:ahLst/>
              <a:cxnLst/>
              <a:rect l="l" t="t" r="r" b="b"/>
              <a:pathLst>
                <a:path w="1436" h="446" extrusionOk="0">
                  <a:moveTo>
                    <a:pt x="79" y="0"/>
                  </a:moveTo>
                  <a:lnTo>
                    <a:pt x="1" y="67"/>
                  </a:lnTo>
                  <a:cubicBezTo>
                    <a:pt x="112" y="89"/>
                    <a:pt x="290" y="123"/>
                    <a:pt x="401" y="168"/>
                  </a:cubicBezTo>
                  <a:cubicBezTo>
                    <a:pt x="512" y="212"/>
                    <a:pt x="623" y="267"/>
                    <a:pt x="735" y="312"/>
                  </a:cubicBezTo>
                  <a:cubicBezTo>
                    <a:pt x="846" y="368"/>
                    <a:pt x="957" y="412"/>
                    <a:pt x="1080" y="435"/>
                  </a:cubicBezTo>
                  <a:cubicBezTo>
                    <a:pt x="1117" y="442"/>
                    <a:pt x="1156" y="446"/>
                    <a:pt x="1196" y="446"/>
                  </a:cubicBezTo>
                  <a:cubicBezTo>
                    <a:pt x="1277" y="446"/>
                    <a:pt x="1361" y="431"/>
                    <a:pt x="1436" y="401"/>
                  </a:cubicBezTo>
                  <a:lnTo>
                    <a:pt x="1436" y="401"/>
                  </a:lnTo>
                  <a:cubicBezTo>
                    <a:pt x="1376" y="425"/>
                    <a:pt x="1310" y="436"/>
                    <a:pt x="1244" y="436"/>
                  </a:cubicBezTo>
                  <a:cubicBezTo>
                    <a:pt x="1188" y="436"/>
                    <a:pt x="1131" y="427"/>
                    <a:pt x="1080" y="412"/>
                  </a:cubicBezTo>
                  <a:cubicBezTo>
                    <a:pt x="957" y="390"/>
                    <a:pt x="857" y="334"/>
                    <a:pt x="746" y="279"/>
                  </a:cubicBezTo>
                  <a:cubicBezTo>
                    <a:pt x="646" y="223"/>
                    <a:pt x="534" y="168"/>
                    <a:pt x="423" y="112"/>
                  </a:cubicBezTo>
                  <a:cubicBezTo>
                    <a:pt x="312" y="67"/>
                    <a:pt x="190" y="23"/>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9" name="Google Shape;19069;p29"/>
            <p:cNvSpPr/>
            <p:nvPr/>
          </p:nvSpPr>
          <p:spPr>
            <a:xfrm>
              <a:off x="1826149" y="2298172"/>
              <a:ext cx="56692" cy="10920"/>
            </a:xfrm>
            <a:custGeom>
              <a:avLst/>
              <a:gdLst/>
              <a:ahLst/>
              <a:cxnLst/>
              <a:rect l="l" t="t" r="r" b="b"/>
              <a:pathLst>
                <a:path w="1625" h="313" extrusionOk="0">
                  <a:moveTo>
                    <a:pt x="222" y="0"/>
                  </a:moveTo>
                  <a:cubicBezTo>
                    <a:pt x="187" y="0"/>
                    <a:pt x="150" y="3"/>
                    <a:pt x="111" y="9"/>
                  </a:cubicBezTo>
                  <a:lnTo>
                    <a:pt x="0" y="120"/>
                  </a:lnTo>
                  <a:cubicBezTo>
                    <a:pt x="62" y="109"/>
                    <a:pt x="148" y="104"/>
                    <a:pt x="236" y="104"/>
                  </a:cubicBezTo>
                  <a:cubicBezTo>
                    <a:pt x="323" y="104"/>
                    <a:pt x="412" y="109"/>
                    <a:pt x="479" y="120"/>
                  </a:cubicBezTo>
                  <a:cubicBezTo>
                    <a:pt x="601" y="153"/>
                    <a:pt x="724" y="187"/>
                    <a:pt x="846" y="232"/>
                  </a:cubicBezTo>
                  <a:cubicBezTo>
                    <a:pt x="979" y="265"/>
                    <a:pt x="1102" y="298"/>
                    <a:pt x="1235" y="309"/>
                  </a:cubicBezTo>
                  <a:cubicBezTo>
                    <a:pt x="1258" y="311"/>
                    <a:pt x="1281" y="312"/>
                    <a:pt x="1304" y="312"/>
                  </a:cubicBezTo>
                  <a:cubicBezTo>
                    <a:pt x="1414" y="312"/>
                    <a:pt x="1523" y="289"/>
                    <a:pt x="1624" y="242"/>
                  </a:cubicBezTo>
                  <a:lnTo>
                    <a:pt x="1624" y="242"/>
                  </a:lnTo>
                  <a:cubicBezTo>
                    <a:pt x="1549" y="277"/>
                    <a:pt x="1470" y="290"/>
                    <a:pt x="1389" y="290"/>
                  </a:cubicBezTo>
                  <a:cubicBezTo>
                    <a:pt x="1338" y="290"/>
                    <a:pt x="1287" y="285"/>
                    <a:pt x="1235" y="276"/>
                  </a:cubicBezTo>
                  <a:cubicBezTo>
                    <a:pt x="1112" y="265"/>
                    <a:pt x="991" y="220"/>
                    <a:pt x="868" y="176"/>
                  </a:cubicBezTo>
                  <a:cubicBezTo>
                    <a:pt x="746" y="131"/>
                    <a:pt x="623" y="87"/>
                    <a:pt x="490" y="54"/>
                  </a:cubicBezTo>
                  <a:cubicBezTo>
                    <a:pt x="400" y="21"/>
                    <a:pt x="317" y="0"/>
                    <a:pt x="22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0" name="Google Shape;19070;p29"/>
            <p:cNvSpPr/>
            <p:nvPr/>
          </p:nvSpPr>
          <p:spPr>
            <a:xfrm>
              <a:off x="1849419" y="2279437"/>
              <a:ext cx="47377" cy="7012"/>
            </a:xfrm>
            <a:custGeom>
              <a:avLst/>
              <a:gdLst/>
              <a:ahLst/>
              <a:cxnLst/>
              <a:rect l="l" t="t" r="r" b="b"/>
              <a:pathLst>
                <a:path w="1358" h="201" extrusionOk="0">
                  <a:moveTo>
                    <a:pt x="1358" y="1"/>
                  </a:moveTo>
                  <a:lnTo>
                    <a:pt x="1358" y="1"/>
                  </a:lnTo>
                  <a:cubicBezTo>
                    <a:pt x="1195" y="116"/>
                    <a:pt x="1008" y="148"/>
                    <a:pt x="817" y="148"/>
                  </a:cubicBezTo>
                  <a:cubicBezTo>
                    <a:pt x="786" y="148"/>
                    <a:pt x="755" y="147"/>
                    <a:pt x="724" y="146"/>
                  </a:cubicBezTo>
                  <a:cubicBezTo>
                    <a:pt x="512" y="134"/>
                    <a:pt x="357" y="90"/>
                    <a:pt x="123" y="57"/>
                  </a:cubicBezTo>
                  <a:lnTo>
                    <a:pt x="1" y="156"/>
                  </a:lnTo>
                  <a:cubicBezTo>
                    <a:pt x="212" y="168"/>
                    <a:pt x="502" y="201"/>
                    <a:pt x="724" y="201"/>
                  </a:cubicBezTo>
                  <a:cubicBezTo>
                    <a:pt x="946" y="190"/>
                    <a:pt x="1180" y="146"/>
                    <a:pt x="135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1" name="Google Shape;19071;p29"/>
            <p:cNvSpPr/>
            <p:nvPr/>
          </p:nvSpPr>
          <p:spPr>
            <a:xfrm>
              <a:off x="1818787" y="2271308"/>
              <a:ext cx="19014" cy="35725"/>
            </a:xfrm>
            <a:custGeom>
              <a:avLst/>
              <a:gdLst/>
              <a:ahLst/>
              <a:cxnLst/>
              <a:rect l="l" t="t" r="r" b="b"/>
              <a:pathLst>
                <a:path w="545" h="1024" extrusionOk="0">
                  <a:moveTo>
                    <a:pt x="545" y="1"/>
                  </a:moveTo>
                  <a:cubicBezTo>
                    <a:pt x="278" y="278"/>
                    <a:pt x="89" y="634"/>
                    <a:pt x="0" y="1012"/>
                  </a:cubicBezTo>
                  <a:lnTo>
                    <a:pt x="78" y="1024"/>
                  </a:lnTo>
                  <a:cubicBezTo>
                    <a:pt x="134" y="656"/>
                    <a:pt x="300" y="301"/>
                    <a:pt x="5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2" name="Google Shape;19072;p29"/>
            <p:cNvSpPr/>
            <p:nvPr/>
          </p:nvSpPr>
          <p:spPr>
            <a:xfrm>
              <a:off x="1837418" y="2243746"/>
              <a:ext cx="26410" cy="47761"/>
            </a:xfrm>
            <a:custGeom>
              <a:avLst/>
              <a:gdLst/>
              <a:ahLst/>
              <a:cxnLst/>
              <a:rect l="l" t="t" r="r" b="b"/>
              <a:pathLst>
                <a:path w="757" h="1369" extrusionOk="0">
                  <a:moveTo>
                    <a:pt x="757" y="1"/>
                  </a:moveTo>
                  <a:lnTo>
                    <a:pt x="757" y="1"/>
                  </a:lnTo>
                  <a:cubicBezTo>
                    <a:pt x="434" y="413"/>
                    <a:pt x="178" y="868"/>
                    <a:pt x="0" y="1369"/>
                  </a:cubicBezTo>
                  <a:lnTo>
                    <a:pt x="122" y="1335"/>
                  </a:lnTo>
                  <a:cubicBezTo>
                    <a:pt x="256" y="846"/>
                    <a:pt x="456" y="435"/>
                    <a:pt x="7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3" name="Google Shape;19073;p29"/>
            <p:cNvSpPr/>
            <p:nvPr/>
          </p:nvSpPr>
          <p:spPr>
            <a:xfrm>
              <a:off x="1855630" y="2247619"/>
              <a:ext cx="30317" cy="33806"/>
            </a:xfrm>
            <a:custGeom>
              <a:avLst/>
              <a:gdLst/>
              <a:ahLst/>
              <a:cxnLst/>
              <a:rect l="l" t="t" r="r" b="b"/>
              <a:pathLst>
                <a:path w="869" h="969" extrusionOk="0">
                  <a:moveTo>
                    <a:pt x="868" y="1"/>
                  </a:moveTo>
                  <a:cubicBezTo>
                    <a:pt x="512" y="235"/>
                    <a:pt x="212" y="568"/>
                    <a:pt x="1" y="957"/>
                  </a:cubicBezTo>
                  <a:lnTo>
                    <a:pt x="34" y="969"/>
                  </a:lnTo>
                  <a:cubicBezTo>
                    <a:pt x="212" y="579"/>
                    <a:pt x="524" y="257"/>
                    <a:pt x="86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4" name="Google Shape;19074;p29"/>
            <p:cNvSpPr/>
            <p:nvPr/>
          </p:nvSpPr>
          <p:spPr>
            <a:xfrm>
              <a:off x="1664720" y="2278809"/>
              <a:ext cx="86940" cy="98348"/>
            </a:xfrm>
            <a:custGeom>
              <a:avLst/>
              <a:gdLst/>
              <a:ahLst/>
              <a:cxnLst/>
              <a:rect l="l" t="t" r="r" b="b"/>
              <a:pathLst>
                <a:path w="2492" h="2819" extrusionOk="0">
                  <a:moveTo>
                    <a:pt x="885" y="1"/>
                  </a:moveTo>
                  <a:cubicBezTo>
                    <a:pt x="784" y="1"/>
                    <a:pt x="685" y="27"/>
                    <a:pt x="590" y="86"/>
                  </a:cubicBezTo>
                  <a:cubicBezTo>
                    <a:pt x="0" y="441"/>
                    <a:pt x="34" y="1321"/>
                    <a:pt x="190" y="1620"/>
                  </a:cubicBezTo>
                  <a:cubicBezTo>
                    <a:pt x="346" y="1910"/>
                    <a:pt x="746" y="2443"/>
                    <a:pt x="1513" y="2700"/>
                  </a:cubicBezTo>
                  <a:cubicBezTo>
                    <a:pt x="1773" y="2789"/>
                    <a:pt x="1953" y="2818"/>
                    <a:pt x="2078" y="2818"/>
                  </a:cubicBezTo>
                  <a:cubicBezTo>
                    <a:pt x="2329" y="2818"/>
                    <a:pt x="2358" y="2700"/>
                    <a:pt x="2358" y="2700"/>
                  </a:cubicBezTo>
                  <a:lnTo>
                    <a:pt x="2303" y="2611"/>
                  </a:lnTo>
                  <a:cubicBezTo>
                    <a:pt x="2303" y="2611"/>
                    <a:pt x="2492" y="2399"/>
                    <a:pt x="2492" y="2077"/>
                  </a:cubicBezTo>
                  <a:cubicBezTo>
                    <a:pt x="2492" y="1776"/>
                    <a:pt x="2414" y="1587"/>
                    <a:pt x="2180" y="1109"/>
                  </a:cubicBezTo>
                  <a:cubicBezTo>
                    <a:pt x="1985" y="708"/>
                    <a:pt x="1412" y="1"/>
                    <a:pt x="88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5" name="Google Shape;19075;p29"/>
            <p:cNvSpPr/>
            <p:nvPr/>
          </p:nvSpPr>
          <p:spPr>
            <a:xfrm>
              <a:off x="1664720" y="2280240"/>
              <a:ext cx="45458" cy="89661"/>
            </a:xfrm>
            <a:custGeom>
              <a:avLst/>
              <a:gdLst/>
              <a:ahLst/>
              <a:cxnLst/>
              <a:rect l="l" t="t" r="r" b="b"/>
              <a:pathLst>
                <a:path w="1303" h="2570" extrusionOk="0">
                  <a:moveTo>
                    <a:pt x="657" y="0"/>
                  </a:moveTo>
                  <a:cubicBezTo>
                    <a:pt x="635" y="12"/>
                    <a:pt x="613" y="22"/>
                    <a:pt x="590" y="45"/>
                  </a:cubicBezTo>
                  <a:cubicBezTo>
                    <a:pt x="0" y="400"/>
                    <a:pt x="34" y="1280"/>
                    <a:pt x="190" y="1579"/>
                  </a:cubicBezTo>
                  <a:cubicBezTo>
                    <a:pt x="334" y="1836"/>
                    <a:pt x="657" y="2291"/>
                    <a:pt x="1280" y="2570"/>
                  </a:cubicBezTo>
                  <a:cubicBezTo>
                    <a:pt x="1302" y="2402"/>
                    <a:pt x="1291" y="2224"/>
                    <a:pt x="1280" y="2069"/>
                  </a:cubicBezTo>
                  <a:cubicBezTo>
                    <a:pt x="1258" y="1668"/>
                    <a:pt x="1157" y="1268"/>
                    <a:pt x="1024" y="890"/>
                  </a:cubicBezTo>
                  <a:cubicBezTo>
                    <a:pt x="957" y="701"/>
                    <a:pt x="868" y="512"/>
                    <a:pt x="779" y="323"/>
                  </a:cubicBezTo>
                  <a:cubicBezTo>
                    <a:pt x="735" y="222"/>
                    <a:pt x="690" y="111"/>
                    <a:pt x="6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6" name="Google Shape;19076;p29"/>
            <p:cNvSpPr/>
            <p:nvPr/>
          </p:nvSpPr>
          <p:spPr>
            <a:xfrm>
              <a:off x="1693433" y="2284112"/>
              <a:ext cx="14792" cy="34574"/>
            </a:xfrm>
            <a:custGeom>
              <a:avLst/>
              <a:gdLst/>
              <a:ahLst/>
              <a:cxnLst/>
              <a:rect l="l" t="t" r="r" b="b"/>
              <a:pathLst>
                <a:path w="424" h="991" extrusionOk="0">
                  <a:moveTo>
                    <a:pt x="0" y="0"/>
                  </a:moveTo>
                  <a:lnTo>
                    <a:pt x="0" y="0"/>
                  </a:lnTo>
                  <a:cubicBezTo>
                    <a:pt x="156" y="301"/>
                    <a:pt x="267" y="612"/>
                    <a:pt x="334" y="946"/>
                  </a:cubicBezTo>
                  <a:lnTo>
                    <a:pt x="423" y="991"/>
                  </a:lnTo>
                  <a:cubicBezTo>
                    <a:pt x="334" y="668"/>
                    <a:pt x="178" y="2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7" name="Google Shape;19077;p29"/>
            <p:cNvSpPr/>
            <p:nvPr/>
          </p:nvSpPr>
          <p:spPr>
            <a:xfrm>
              <a:off x="1686839" y="2320989"/>
              <a:ext cx="29131" cy="7780"/>
            </a:xfrm>
            <a:custGeom>
              <a:avLst/>
              <a:gdLst/>
              <a:ahLst/>
              <a:cxnLst/>
              <a:rect l="l" t="t" r="r" b="b"/>
              <a:pathLst>
                <a:path w="835" h="223" extrusionOk="0">
                  <a:moveTo>
                    <a:pt x="446" y="0"/>
                  </a:moveTo>
                  <a:cubicBezTo>
                    <a:pt x="301" y="0"/>
                    <a:pt x="157" y="11"/>
                    <a:pt x="1" y="23"/>
                  </a:cubicBezTo>
                  <a:cubicBezTo>
                    <a:pt x="157" y="23"/>
                    <a:pt x="301" y="23"/>
                    <a:pt x="446" y="45"/>
                  </a:cubicBezTo>
                  <a:cubicBezTo>
                    <a:pt x="512" y="55"/>
                    <a:pt x="590" y="67"/>
                    <a:pt x="657" y="100"/>
                  </a:cubicBezTo>
                  <a:cubicBezTo>
                    <a:pt x="713" y="122"/>
                    <a:pt x="768" y="167"/>
                    <a:pt x="824" y="223"/>
                  </a:cubicBezTo>
                  <a:lnTo>
                    <a:pt x="835" y="144"/>
                  </a:lnTo>
                  <a:cubicBezTo>
                    <a:pt x="779" y="100"/>
                    <a:pt x="746" y="78"/>
                    <a:pt x="668" y="45"/>
                  </a:cubicBezTo>
                  <a:cubicBezTo>
                    <a:pt x="601" y="23"/>
                    <a:pt x="523" y="11"/>
                    <a:pt x="4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8" name="Google Shape;19078;p29"/>
            <p:cNvSpPr/>
            <p:nvPr/>
          </p:nvSpPr>
          <p:spPr>
            <a:xfrm>
              <a:off x="1715169" y="2300021"/>
              <a:ext cx="12839" cy="41167"/>
            </a:xfrm>
            <a:custGeom>
              <a:avLst/>
              <a:gdLst/>
              <a:ahLst/>
              <a:cxnLst/>
              <a:rect l="l" t="t" r="r" b="b"/>
              <a:pathLst>
                <a:path w="368" h="1180" extrusionOk="0">
                  <a:moveTo>
                    <a:pt x="0" y="1"/>
                  </a:moveTo>
                  <a:cubicBezTo>
                    <a:pt x="156" y="345"/>
                    <a:pt x="234" y="723"/>
                    <a:pt x="223" y="1091"/>
                  </a:cubicBezTo>
                  <a:lnTo>
                    <a:pt x="368" y="1180"/>
                  </a:lnTo>
                  <a:cubicBezTo>
                    <a:pt x="334" y="801"/>
                    <a:pt x="190" y="323"/>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9" name="Google Shape;19079;p29"/>
            <p:cNvSpPr/>
            <p:nvPr/>
          </p:nvSpPr>
          <p:spPr>
            <a:xfrm>
              <a:off x="1701981" y="2353121"/>
              <a:ext cx="36911" cy="7082"/>
            </a:xfrm>
            <a:custGeom>
              <a:avLst/>
              <a:gdLst/>
              <a:ahLst/>
              <a:cxnLst/>
              <a:rect l="l" t="t" r="r" b="b"/>
              <a:pathLst>
                <a:path w="1058" h="203" extrusionOk="0">
                  <a:moveTo>
                    <a:pt x="578" y="1"/>
                  </a:moveTo>
                  <a:cubicBezTo>
                    <a:pt x="563" y="1"/>
                    <a:pt x="549" y="1"/>
                    <a:pt x="534" y="2"/>
                  </a:cubicBezTo>
                  <a:cubicBezTo>
                    <a:pt x="392" y="2"/>
                    <a:pt x="249" y="30"/>
                    <a:pt x="107" y="30"/>
                  </a:cubicBezTo>
                  <a:cubicBezTo>
                    <a:pt x="71" y="30"/>
                    <a:pt x="36" y="29"/>
                    <a:pt x="0" y="24"/>
                  </a:cubicBezTo>
                  <a:lnTo>
                    <a:pt x="0" y="24"/>
                  </a:lnTo>
                  <a:cubicBezTo>
                    <a:pt x="57" y="36"/>
                    <a:pt x="111" y="38"/>
                    <a:pt x="165" y="38"/>
                  </a:cubicBezTo>
                  <a:cubicBezTo>
                    <a:pt x="217" y="38"/>
                    <a:pt x="269" y="36"/>
                    <a:pt x="323" y="36"/>
                  </a:cubicBezTo>
                  <a:lnTo>
                    <a:pt x="534" y="36"/>
                  </a:lnTo>
                  <a:cubicBezTo>
                    <a:pt x="701" y="46"/>
                    <a:pt x="868" y="103"/>
                    <a:pt x="1013" y="202"/>
                  </a:cubicBezTo>
                  <a:lnTo>
                    <a:pt x="1057" y="135"/>
                  </a:lnTo>
                  <a:cubicBezTo>
                    <a:pt x="904" y="54"/>
                    <a:pt x="741" y="1"/>
                    <a:pt x="5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0" name="Google Shape;19080;p29"/>
            <p:cNvSpPr/>
            <p:nvPr/>
          </p:nvSpPr>
          <p:spPr>
            <a:xfrm>
              <a:off x="1729892" y="2313593"/>
              <a:ext cx="8582" cy="41935"/>
            </a:xfrm>
            <a:custGeom>
              <a:avLst/>
              <a:gdLst/>
              <a:ahLst/>
              <a:cxnLst/>
              <a:rect l="l" t="t" r="r" b="b"/>
              <a:pathLst>
                <a:path w="246" h="1202" extrusionOk="0">
                  <a:moveTo>
                    <a:pt x="1" y="1"/>
                  </a:moveTo>
                  <a:lnTo>
                    <a:pt x="1" y="1"/>
                  </a:lnTo>
                  <a:cubicBezTo>
                    <a:pt x="68" y="79"/>
                    <a:pt x="112" y="168"/>
                    <a:pt x="134" y="257"/>
                  </a:cubicBezTo>
                  <a:cubicBezTo>
                    <a:pt x="157" y="356"/>
                    <a:pt x="168" y="457"/>
                    <a:pt x="168" y="557"/>
                  </a:cubicBezTo>
                  <a:cubicBezTo>
                    <a:pt x="179" y="746"/>
                    <a:pt x="201" y="946"/>
                    <a:pt x="157" y="1135"/>
                  </a:cubicBezTo>
                  <a:lnTo>
                    <a:pt x="213" y="1202"/>
                  </a:lnTo>
                  <a:cubicBezTo>
                    <a:pt x="246" y="991"/>
                    <a:pt x="235" y="746"/>
                    <a:pt x="213" y="546"/>
                  </a:cubicBezTo>
                  <a:cubicBezTo>
                    <a:pt x="201" y="445"/>
                    <a:pt x="179" y="346"/>
                    <a:pt x="146" y="257"/>
                  </a:cubicBezTo>
                  <a:cubicBezTo>
                    <a:pt x="124" y="156"/>
                    <a:pt x="68"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1" name="Google Shape;19081;p29"/>
            <p:cNvSpPr/>
            <p:nvPr/>
          </p:nvSpPr>
          <p:spPr>
            <a:xfrm>
              <a:off x="1953038" y="2095506"/>
              <a:ext cx="112582" cy="100127"/>
            </a:xfrm>
            <a:custGeom>
              <a:avLst/>
              <a:gdLst/>
              <a:ahLst/>
              <a:cxnLst/>
              <a:rect l="l" t="t" r="r" b="b"/>
              <a:pathLst>
                <a:path w="3227" h="2870" extrusionOk="0">
                  <a:moveTo>
                    <a:pt x="2109" y="0"/>
                  </a:moveTo>
                  <a:cubicBezTo>
                    <a:pt x="1512" y="0"/>
                    <a:pt x="879" y="192"/>
                    <a:pt x="478" y="680"/>
                  </a:cubicBezTo>
                  <a:cubicBezTo>
                    <a:pt x="56" y="1169"/>
                    <a:pt x="1" y="1402"/>
                    <a:pt x="1" y="1402"/>
                  </a:cubicBezTo>
                  <a:lnTo>
                    <a:pt x="134" y="1402"/>
                  </a:lnTo>
                  <a:cubicBezTo>
                    <a:pt x="134" y="1402"/>
                    <a:pt x="78" y="2170"/>
                    <a:pt x="535" y="2581"/>
                  </a:cubicBezTo>
                  <a:cubicBezTo>
                    <a:pt x="752" y="2777"/>
                    <a:pt x="1007" y="2869"/>
                    <a:pt x="1282" y="2869"/>
                  </a:cubicBezTo>
                  <a:cubicBezTo>
                    <a:pt x="1570" y="2869"/>
                    <a:pt x="1879" y="2769"/>
                    <a:pt x="2191" y="2581"/>
                  </a:cubicBezTo>
                  <a:cubicBezTo>
                    <a:pt x="2814" y="2215"/>
                    <a:pt x="3159" y="1513"/>
                    <a:pt x="3192" y="1036"/>
                  </a:cubicBezTo>
                  <a:cubicBezTo>
                    <a:pt x="3226" y="569"/>
                    <a:pt x="2770" y="1"/>
                    <a:pt x="2158" y="1"/>
                  </a:cubicBezTo>
                  <a:cubicBezTo>
                    <a:pt x="2142" y="1"/>
                    <a:pt x="2126" y="0"/>
                    <a:pt x="210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2" name="Google Shape;19082;p29"/>
            <p:cNvSpPr/>
            <p:nvPr/>
          </p:nvSpPr>
          <p:spPr>
            <a:xfrm>
              <a:off x="1996893" y="2095471"/>
              <a:ext cx="68728" cy="54669"/>
            </a:xfrm>
            <a:custGeom>
              <a:avLst/>
              <a:gdLst/>
              <a:ahLst/>
              <a:cxnLst/>
              <a:rect l="l" t="t" r="r" b="b"/>
              <a:pathLst>
                <a:path w="1970" h="1567" extrusionOk="0">
                  <a:moveTo>
                    <a:pt x="815" y="0"/>
                  </a:moveTo>
                  <a:cubicBezTo>
                    <a:pt x="541" y="0"/>
                    <a:pt x="261" y="46"/>
                    <a:pt x="0" y="147"/>
                  </a:cubicBezTo>
                  <a:cubicBezTo>
                    <a:pt x="34" y="191"/>
                    <a:pt x="56" y="236"/>
                    <a:pt x="78" y="280"/>
                  </a:cubicBezTo>
                  <a:cubicBezTo>
                    <a:pt x="167" y="425"/>
                    <a:pt x="256" y="580"/>
                    <a:pt x="345" y="725"/>
                  </a:cubicBezTo>
                  <a:cubicBezTo>
                    <a:pt x="523" y="1003"/>
                    <a:pt x="734" y="1259"/>
                    <a:pt x="1023" y="1426"/>
                  </a:cubicBezTo>
                  <a:cubicBezTo>
                    <a:pt x="1182" y="1520"/>
                    <a:pt x="1356" y="1567"/>
                    <a:pt x="1534" y="1567"/>
                  </a:cubicBezTo>
                  <a:cubicBezTo>
                    <a:pt x="1630" y="1567"/>
                    <a:pt x="1727" y="1553"/>
                    <a:pt x="1824" y="1526"/>
                  </a:cubicBezTo>
                  <a:cubicBezTo>
                    <a:pt x="1891" y="1359"/>
                    <a:pt x="1925" y="1192"/>
                    <a:pt x="1935" y="1037"/>
                  </a:cubicBezTo>
                  <a:cubicBezTo>
                    <a:pt x="1969" y="570"/>
                    <a:pt x="1513" y="2"/>
                    <a:pt x="901" y="2"/>
                  </a:cubicBezTo>
                  <a:cubicBezTo>
                    <a:pt x="873" y="1"/>
                    <a:pt x="844" y="0"/>
                    <a:pt x="81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3" name="Google Shape;19083;p29"/>
            <p:cNvSpPr/>
            <p:nvPr/>
          </p:nvSpPr>
          <p:spPr>
            <a:xfrm>
              <a:off x="1959632" y="2143652"/>
              <a:ext cx="38062" cy="40783"/>
            </a:xfrm>
            <a:custGeom>
              <a:avLst/>
              <a:gdLst/>
              <a:ahLst/>
              <a:cxnLst/>
              <a:rect l="l" t="t" r="r" b="b"/>
              <a:pathLst>
                <a:path w="1091" h="1169" extrusionOk="0">
                  <a:moveTo>
                    <a:pt x="45" y="0"/>
                  </a:moveTo>
                  <a:lnTo>
                    <a:pt x="0" y="56"/>
                  </a:lnTo>
                  <a:cubicBezTo>
                    <a:pt x="45" y="67"/>
                    <a:pt x="123" y="111"/>
                    <a:pt x="168" y="167"/>
                  </a:cubicBezTo>
                  <a:cubicBezTo>
                    <a:pt x="200" y="212"/>
                    <a:pt x="234" y="279"/>
                    <a:pt x="267" y="334"/>
                  </a:cubicBezTo>
                  <a:cubicBezTo>
                    <a:pt x="323" y="456"/>
                    <a:pt x="401" y="568"/>
                    <a:pt x="479" y="679"/>
                  </a:cubicBezTo>
                  <a:cubicBezTo>
                    <a:pt x="556" y="779"/>
                    <a:pt x="645" y="890"/>
                    <a:pt x="746" y="979"/>
                  </a:cubicBezTo>
                  <a:cubicBezTo>
                    <a:pt x="846" y="1068"/>
                    <a:pt x="957" y="1146"/>
                    <a:pt x="1090" y="1168"/>
                  </a:cubicBezTo>
                  <a:cubicBezTo>
                    <a:pt x="957" y="1134"/>
                    <a:pt x="846" y="1057"/>
                    <a:pt x="757" y="957"/>
                  </a:cubicBezTo>
                  <a:cubicBezTo>
                    <a:pt x="657" y="868"/>
                    <a:pt x="579" y="768"/>
                    <a:pt x="512" y="657"/>
                  </a:cubicBezTo>
                  <a:cubicBezTo>
                    <a:pt x="435" y="545"/>
                    <a:pt x="368" y="434"/>
                    <a:pt x="312" y="311"/>
                  </a:cubicBezTo>
                  <a:cubicBezTo>
                    <a:pt x="289" y="245"/>
                    <a:pt x="257" y="190"/>
                    <a:pt x="223" y="133"/>
                  </a:cubicBezTo>
                  <a:cubicBezTo>
                    <a:pt x="178" y="67"/>
                    <a:pt x="123" y="12"/>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4" name="Google Shape;19084;p29"/>
            <p:cNvSpPr/>
            <p:nvPr/>
          </p:nvSpPr>
          <p:spPr>
            <a:xfrm>
              <a:off x="2008162" y="2143268"/>
              <a:ext cx="41935" cy="6594"/>
            </a:xfrm>
            <a:custGeom>
              <a:avLst/>
              <a:gdLst/>
              <a:ahLst/>
              <a:cxnLst/>
              <a:rect l="l" t="t" r="r" b="b"/>
              <a:pathLst>
                <a:path w="1202" h="189" extrusionOk="0">
                  <a:moveTo>
                    <a:pt x="133" y="0"/>
                  </a:moveTo>
                  <a:lnTo>
                    <a:pt x="0" y="45"/>
                  </a:lnTo>
                  <a:cubicBezTo>
                    <a:pt x="178" y="100"/>
                    <a:pt x="467" y="167"/>
                    <a:pt x="656" y="178"/>
                  </a:cubicBezTo>
                  <a:cubicBezTo>
                    <a:pt x="712" y="185"/>
                    <a:pt x="769" y="189"/>
                    <a:pt x="826" y="189"/>
                  </a:cubicBezTo>
                  <a:cubicBezTo>
                    <a:pt x="952" y="189"/>
                    <a:pt x="1079" y="172"/>
                    <a:pt x="1201" y="134"/>
                  </a:cubicBezTo>
                  <a:lnTo>
                    <a:pt x="1201" y="134"/>
                  </a:lnTo>
                  <a:cubicBezTo>
                    <a:pt x="1113" y="156"/>
                    <a:pt x="1022" y="164"/>
                    <a:pt x="930" y="164"/>
                  </a:cubicBezTo>
                  <a:cubicBezTo>
                    <a:pt x="838" y="164"/>
                    <a:pt x="745" y="156"/>
                    <a:pt x="656" y="144"/>
                  </a:cubicBezTo>
                  <a:cubicBezTo>
                    <a:pt x="478" y="112"/>
                    <a:pt x="300" y="56"/>
                    <a:pt x="13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5" name="Google Shape;19085;p29"/>
            <p:cNvSpPr/>
            <p:nvPr/>
          </p:nvSpPr>
          <p:spPr>
            <a:xfrm>
              <a:off x="1965842" y="2119195"/>
              <a:ext cx="14757" cy="26026"/>
            </a:xfrm>
            <a:custGeom>
              <a:avLst/>
              <a:gdLst/>
              <a:ahLst/>
              <a:cxnLst/>
              <a:rect l="l" t="t" r="r" b="b"/>
              <a:pathLst>
                <a:path w="423" h="746" extrusionOk="0">
                  <a:moveTo>
                    <a:pt x="423" y="1"/>
                  </a:moveTo>
                  <a:lnTo>
                    <a:pt x="423" y="1"/>
                  </a:lnTo>
                  <a:cubicBezTo>
                    <a:pt x="356" y="134"/>
                    <a:pt x="323" y="268"/>
                    <a:pt x="257" y="401"/>
                  </a:cubicBezTo>
                  <a:cubicBezTo>
                    <a:pt x="200" y="523"/>
                    <a:pt x="111" y="634"/>
                    <a:pt x="0" y="679"/>
                  </a:cubicBezTo>
                  <a:lnTo>
                    <a:pt x="34" y="746"/>
                  </a:lnTo>
                  <a:cubicBezTo>
                    <a:pt x="101" y="701"/>
                    <a:pt x="168" y="679"/>
                    <a:pt x="212" y="612"/>
                  </a:cubicBezTo>
                  <a:cubicBezTo>
                    <a:pt x="257" y="557"/>
                    <a:pt x="289" y="490"/>
                    <a:pt x="312" y="412"/>
                  </a:cubicBezTo>
                  <a:cubicBezTo>
                    <a:pt x="356" y="278"/>
                    <a:pt x="378" y="145"/>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6" name="Google Shape;19086;p29"/>
            <p:cNvSpPr/>
            <p:nvPr/>
          </p:nvSpPr>
          <p:spPr>
            <a:xfrm>
              <a:off x="1974774" y="2113787"/>
              <a:ext cx="53971" cy="56657"/>
            </a:xfrm>
            <a:custGeom>
              <a:avLst/>
              <a:gdLst/>
              <a:ahLst/>
              <a:cxnLst/>
              <a:rect l="l" t="t" r="r" b="b"/>
              <a:pathLst>
                <a:path w="1547" h="1624" extrusionOk="0">
                  <a:moveTo>
                    <a:pt x="1146" y="0"/>
                  </a:moveTo>
                  <a:lnTo>
                    <a:pt x="1146" y="0"/>
                  </a:lnTo>
                  <a:cubicBezTo>
                    <a:pt x="1057" y="55"/>
                    <a:pt x="979" y="134"/>
                    <a:pt x="923" y="222"/>
                  </a:cubicBezTo>
                  <a:cubicBezTo>
                    <a:pt x="868" y="311"/>
                    <a:pt x="812" y="400"/>
                    <a:pt x="745" y="489"/>
                  </a:cubicBezTo>
                  <a:cubicBezTo>
                    <a:pt x="623" y="645"/>
                    <a:pt x="456" y="779"/>
                    <a:pt x="267" y="845"/>
                  </a:cubicBezTo>
                  <a:lnTo>
                    <a:pt x="278" y="890"/>
                  </a:lnTo>
                  <a:cubicBezTo>
                    <a:pt x="211" y="856"/>
                    <a:pt x="156" y="845"/>
                    <a:pt x="78" y="823"/>
                  </a:cubicBezTo>
                  <a:lnTo>
                    <a:pt x="1" y="890"/>
                  </a:lnTo>
                  <a:cubicBezTo>
                    <a:pt x="267" y="945"/>
                    <a:pt x="534" y="1135"/>
                    <a:pt x="767" y="1290"/>
                  </a:cubicBezTo>
                  <a:cubicBezTo>
                    <a:pt x="890" y="1368"/>
                    <a:pt x="1012" y="1446"/>
                    <a:pt x="1135" y="1513"/>
                  </a:cubicBezTo>
                  <a:cubicBezTo>
                    <a:pt x="1268" y="1568"/>
                    <a:pt x="1413" y="1612"/>
                    <a:pt x="1546" y="1624"/>
                  </a:cubicBezTo>
                  <a:cubicBezTo>
                    <a:pt x="1413" y="1612"/>
                    <a:pt x="1279" y="1557"/>
                    <a:pt x="1146" y="1490"/>
                  </a:cubicBezTo>
                  <a:cubicBezTo>
                    <a:pt x="1024" y="1424"/>
                    <a:pt x="913" y="1335"/>
                    <a:pt x="801" y="1246"/>
                  </a:cubicBezTo>
                  <a:cubicBezTo>
                    <a:pt x="690" y="1157"/>
                    <a:pt x="579" y="1068"/>
                    <a:pt x="456" y="989"/>
                  </a:cubicBezTo>
                  <a:cubicBezTo>
                    <a:pt x="412" y="957"/>
                    <a:pt x="367" y="934"/>
                    <a:pt x="312" y="912"/>
                  </a:cubicBezTo>
                  <a:cubicBezTo>
                    <a:pt x="501" y="812"/>
                    <a:pt x="668" y="678"/>
                    <a:pt x="779" y="512"/>
                  </a:cubicBezTo>
                  <a:cubicBezTo>
                    <a:pt x="834" y="423"/>
                    <a:pt x="879" y="322"/>
                    <a:pt x="935" y="233"/>
                  </a:cubicBezTo>
                  <a:cubicBezTo>
                    <a:pt x="990" y="144"/>
                    <a:pt x="1057" y="55"/>
                    <a:pt x="11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7" name="Google Shape;19087;p29"/>
            <p:cNvSpPr/>
            <p:nvPr/>
          </p:nvSpPr>
          <p:spPr>
            <a:xfrm>
              <a:off x="2005057" y="2117834"/>
              <a:ext cx="47342" cy="26619"/>
            </a:xfrm>
            <a:custGeom>
              <a:avLst/>
              <a:gdLst/>
              <a:ahLst/>
              <a:cxnLst/>
              <a:rect l="l" t="t" r="r" b="b"/>
              <a:pathLst>
                <a:path w="1357" h="763" extrusionOk="0">
                  <a:moveTo>
                    <a:pt x="1286" y="0"/>
                  </a:moveTo>
                  <a:cubicBezTo>
                    <a:pt x="1177" y="0"/>
                    <a:pt x="1072" y="40"/>
                    <a:pt x="989" y="95"/>
                  </a:cubicBezTo>
                  <a:cubicBezTo>
                    <a:pt x="878" y="173"/>
                    <a:pt x="789" y="262"/>
                    <a:pt x="690" y="340"/>
                  </a:cubicBezTo>
                  <a:cubicBezTo>
                    <a:pt x="489" y="507"/>
                    <a:pt x="245" y="629"/>
                    <a:pt x="0" y="718"/>
                  </a:cubicBezTo>
                  <a:lnTo>
                    <a:pt x="100" y="762"/>
                  </a:lnTo>
                  <a:cubicBezTo>
                    <a:pt x="334" y="663"/>
                    <a:pt x="522" y="551"/>
                    <a:pt x="712" y="373"/>
                  </a:cubicBezTo>
                  <a:cubicBezTo>
                    <a:pt x="801" y="284"/>
                    <a:pt x="890" y="184"/>
                    <a:pt x="1001" y="117"/>
                  </a:cubicBezTo>
                  <a:cubicBezTo>
                    <a:pt x="1091" y="47"/>
                    <a:pt x="1199" y="4"/>
                    <a:pt x="1318" y="4"/>
                  </a:cubicBezTo>
                  <a:cubicBezTo>
                    <a:pt x="1331" y="4"/>
                    <a:pt x="1344" y="5"/>
                    <a:pt x="1357" y="6"/>
                  </a:cubicBezTo>
                  <a:cubicBezTo>
                    <a:pt x="1333" y="2"/>
                    <a:pt x="1310" y="0"/>
                    <a:pt x="128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8" name="Google Shape;19088;p29"/>
            <p:cNvSpPr/>
            <p:nvPr/>
          </p:nvSpPr>
          <p:spPr>
            <a:xfrm>
              <a:off x="2006592" y="1913912"/>
              <a:ext cx="109442" cy="105500"/>
            </a:xfrm>
            <a:custGeom>
              <a:avLst/>
              <a:gdLst/>
              <a:ahLst/>
              <a:cxnLst/>
              <a:rect l="l" t="t" r="r" b="b"/>
              <a:pathLst>
                <a:path w="3137" h="3024" extrusionOk="0">
                  <a:moveTo>
                    <a:pt x="2372" y="0"/>
                  </a:moveTo>
                  <a:cubicBezTo>
                    <a:pt x="2360" y="0"/>
                    <a:pt x="2348" y="0"/>
                    <a:pt x="2336" y="1"/>
                  </a:cubicBezTo>
                  <a:cubicBezTo>
                    <a:pt x="1958" y="23"/>
                    <a:pt x="957" y="502"/>
                    <a:pt x="389" y="1369"/>
                  </a:cubicBezTo>
                  <a:cubicBezTo>
                    <a:pt x="11" y="1936"/>
                    <a:pt x="1" y="2403"/>
                    <a:pt x="1" y="2403"/>
                  </a:cubicBezTo>
                  <a:lnTo>
                    <a:pt x="89" y="2336"/>
                  </a:lnTo>
                  <a:cubicBezTo>
                    <a:pt x="89" y="2336"/>
                    <a:pt x="167" y="2626"/>
                    <a:pt x="824" y="2870"/>
                  </a:cubicBezTo>
                  <a:cubicBezTo>
                    <a:pt x="1072" y="2963"/>
                    <a:pt x="1299" y="3023"/>
                    <a:pt x="1515" y="3023"/>
                  </a:cubicBezTo>
                  <a:cubicBezTo>
                    <a:pt x="1870" y="3023"/>
                    <a:pt x="2193" y="2859"/>
                    <a:pt x="2525" y="2403"/>
                  </a:cubicBezTo>
                  <a:cubicBezTo>
                    <a:pt x="3048" y="1669"/>
                    <a:pt x="3137" y="890"/>
                    <a:pt x="3004" y="512"/>
                  </a:cubicBezTo>
                  <a:cubicBezTo>
                    <a:pt x="2864" y="138"/>
                    <a:pt x="2684" y="0"/>
                    <a:pt x="237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9" name="Google Shape;19089;p29"/>
            <p:cNvSpPr/>
            <p:nvPr/>
          </p:nvSpPr>
          <p:spPr>
            <a:xfrm>
              <a:off x="2025222" y="1913912"/>
              <a:ext cx="89661" cy="66426"/>
            </a:xfrm>
            <a:custGeom>
              <a:avLst/>
              <a:gdLst/>
              <a:ahLst/>
              <a:cxnLst/>
              <a:rect l="l" t="t" r="r" b="b"/>
              <a:pathLst>
                <a:path w="2570" h="1904" extrusionOk="0">
                  <a:moveTo>
                    <a:pt x="1838" y="0"/>
                  </a:moveTo>
                  <a:cubicBezTo>
                    <a:pt x="1826" y="0"/>
                    <a:pt x="1814" y="0"/>
                    <a:pt x="1802" y="1"/>
                  </a:cubicBezTo>
                  <a:cubicBezTo>
                    <a:pt x="1457" y="23"/>
                    <a:pt x="579" y="423"/>
                    <a:pt x="0" y="1157"/>
                  </a:cubicBezTo>
                  <a:cubicBezTo>
                    <a:pt x="62" y="1169"/>
                    <a:pt x="124" y="1174"/>
                    <a:pt x="187" y="1174"/>
                  </a:cubicBezTo>
                  <a:cubicBezTo>
                    <a:pt x="472" y="1174"/>
                    <a:pt x="770" y="1076"/>
                    <a:pt x="1054" y="1076"/>
                  </a:cubicBezTo>
                  <a:cubicBezTo>
                    <a:pt x="1185" y="1076"/>
                    <a:pt x="1313" y="1096"/>
                    <a:pt x="1435" y="1157"/>
                  </a:cubicBezTo>
                  <a:cubicBezTo>
                    <a:pt x="1657" y="1280"/>
                    <a:pt x="1768" y="1525"/>
                    <a:pt x="1924" y="1713"/>
                  </a:cubicBezTo>
                  <a:cubicBezTo>
                    <a:pt x="2025" y="1814"/>
                    <a:pt x="2158" y="1881"/>
                    <a:pt x="2280" y="1903"/>
                  </a:cubicBezTo>
                  <a:cubicBezTo>
                    <a:pt x="2547" y="1335"/>
                    <a:pt x="2569" y="801"/>
                    <a:pt x="2470" y="512"/>
                  </a:cubicBezTo>
                  <a:cubicBezTo>
                    <a:pt x="2330" y="138"/>
                    <a:pt x="2150" y="0"/>
                    <a:pt x="183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0" name="Google Shape;19090;p29"/>
            <p:cNvSpPr/>
            <p:nvPr/>
          </p:nvSpPr>
          <p:spPr>
            <a:xfrm>
              <a:off x="2013953" y="1991469"/>
              <a:ext cx="51668" cy="10920"/>
            </a:xfrm>
            <a:custGeom>
              <a:avLst/>
              <a:gdLst/>
              <a:ahLst/>
              <a:cxnLst/>
              <a:rect l="l" t="t" r="r" b="b"/>
              <a:pathLst>
                <a:path w="1481" h="313" extrusionOk="0">
                  <a:moveTo>
                    <a:pt x="44" y="1"/>
                  </a:moveTo>
                  <a:cubicBezTo>
                    <a:pt x="29" y="1"/>
                    <a:pt x="15" y="1"/>
                    <a:pt x="0" y="2"/>
                  </a:cubicBezTo>
                  <a:lnTo>
                    <a:pt x="12" y="69"/>
                  </a:lnTo>
                  <a:cubicBezTo>
                    <a:pt x="123" y="69"/>
                    <a:pt x="245" y="103"/>
                    <a:pt x="368" y="136"/>
                  </a:cubicBezTo>
                  <a:cubicBezTo>
                    <a:pt x="479" y="180"/>
                    <a:pt x="601" y="236"/>
                    <a:pt x="724" y="269"/>
                  </a:cubicBezTo>
                  <a:cubicBezTo>
                    <a:pt x="834" y="298"/>
                    <a:pt x="946" y="312"/>
                    <a:pt x="1056" y="312"/>
                  </a:cubicBezTo>
                  <a:cubicBezTo>
                    <a:pt x="1203" y="312"/>
                    <a:pt x="1347" y="287"/>
                    <a:pt x="1480" y="236"/>
                  </a:cubicBezTo>
                  <a:lnTo>
                    <a:pt x="1480" y="236"/>
                  </a:lnTo>
                  <a:cubicBezTo>
                    <a:pt x="1358" y="275"/>
                    <a:pt x="1233" y="294"/>
                    <a:pt x="1107" y="294"/>
                  </a:cubicBezTo>
                  <a:cubicBezTo>
                    <a:pt x="982" y="294"/>
                    <a:pt x="857" y="275"/>
                    <a:pt x="734" y="236"/>
                  </a:cubicBezTo>
                  <a:cubicBezTo>
                    <a:pt x="613" y="192"/>
                    <a:pt x="501" y="136"/>
                    <a:pt x="390" y="91"/>
                  </a:cubicBezTo>
                  <a:cubicBezTo>
                    <a:pt x="280" y="41"/>
                    <a:pt x="170" y="1"/>
                    <a:pt x="4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1" name="Google Shape;19091;p29"/>
            <p:cNvSpPr/>
            <p:nvPr/>
          </p:nvSpPr>
          <p:spPr>
            <a:xfrm>
              <a:off x="2029862" y="1977548"/>
              <a:ext cx="60565" cy="6733"/>
            </a:xfrm>
            <a:custGeom>
              <a:avLst/>
              <a:gdLst/>
              <a:ahLst/>
              <a:cxnLst/>
              <a:rect l="l" t="t" r="r" b="b"/>
              <a:pathLst>
                <a:path w="1736" h="193" extrusionOk="0">
                  <a:moveTo>
                    <a:pt x="319" y="1"/>
                  </a:moveTo>
                  <a:cubicBezTo>
                    <a:pt x="248" y="1"/>
                    <a:pt x="179" y="7"/>
                    <a:pt x="112" y="23"/>
                  </a:cubicBezTo>
                  <a:lnTo>
                    <a:pt x="1" y="168"/>
                  </a:lnTo>
                  <a:cubicBezTo>
                    <a:pt x="112" y="137"/>
                    <a:pt x="345" y="88"/>
                    <a:pt x="486" y="88"/>
                  </a:cubicBezTo>
                  <a:cubicBezTo>
                    <a:pt x="499" y="88"/>
                    <a:pt x="512" y="89"/>
                    <a:pt x="523" y="90"/>
                  </a:cubicBezTo>
                  <a:cubicBezTo>
                    <a:pt x="657" y="101"/>
                    <a:pt x="790" y="124"/>
                    <a:pt x="924" y="146"/>
                  </a:cubicBezTo>
                  <a:cubicBezTo>
                    <a:pt x="1057" y="168"/>
                    <a:pt x="1202" y="190"/>
                    <a:pt x="1336" y="190"/>
                  </a:cubicBezTo>
                  <a:cubicBezTo>
                    <a:pt x="1356" y="192"/>
                    <a:pt x="1377" y="193"/>
                    <a:pt x="1399" y="193"/>
                  </a:cubicBezTo>
                  <a:cubicBezTo>
                    <a:pt x="1516" y="193"/>
                    <a:pt x="1642" y="167"/>
                    <a:pt x="1736" y="101"/>
                  </a:cubicBezTo>
                  <a:lnTo>
                    <a:pt x="1736" y="101"/>
                  </a:lnTo>
                  <a:cubicBezTo>
                    <a:pt x="1646" y="158"/>
                    <a:pt x="1545" y="173"/>
                    <a:pt x="1446" y="173"/>
                  </a:cubicBezTo>
                  <a:cubicBezTo>
                    <a:pt x="1409" y="173"/>
                    <a:pt x="1372" y="171"/>
                    <a:pt x="1336" y="168"/>
                  </a:cubicBezTo>
                  <a:cubicBezTo>
                    <a:pt x="1202" y="156"/>
                    <a:pt x="1069" y="134"/>
                    <a:pt x="935" y="101"/>
                  </a:cubicBezTo>
                  <a:cubicBezTo>
                    <a:pt x="802" y="67"/>
                    <a:pt x="668" y="35"/>
                    <a:pt x="535" y="12"/>
                  </a:cubicBezTo>
                  <a:cubicBezTo>
                    <a:pt x="462" y="7"/>
                    <a:pt x="390" y="1"/>
                    <a:pt x="31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2" name="Google Shape;19092;p29"/>
            <p:cNvSpPr/>
            <p:nvPr/>
          </p:nvSpPr>
          <p:spPr>
            <a:xfrm>
              <a:off x="2064402" y="1960488"/>
              <a:ext cx="37260" cy="4675"/>
            </a:xfrm>
            <a:custGeom>
              <a:avLst/>
              <a:gdLst/>
              <a:ahLst/>
              <a:cxnLst/>
              <a:rect l="l" t="t" r="r" b="b"/>
              <a:pathLst>
                <a:path w="1068" h="134" extrusionOk="0">
                  <a:moveTo>
                    <a:pt x="1068" y="0"/>
                  </a:moveTo>
                  <a:lnTo>
                    <a:pt x="1068" y="0"/>
                  </a:lnTo>
                  <a:cubicBezTo>
                    <a:pt x="1001" y="56"/>
                    <a:pt x="912" y="79"/>
                    <a:pt x="823" y="89"/>
                  </a:cubicBezTo>
                  <a:cubicBezTo>
                    <a:pt x="746" y="89"/>
                    <a:pt x="657" y="89"/>
                    <a:pt x="579" y="79"/>
                  </a:cubicBezTo>
                  <a:cubicBezTo>
                    <a:pt x="490" y="67"/>
                    <a:pt x="401" y="56"/>
                    <a:pt x="312" y="56"/>
                  </a:cubicBezTo>
                  <a:cubicBezTo>
                    <a:pt x="223" y="56"/>
                    <a:pt x="168" y="67"/>
                    <a:pt x="89" y="67"/>
                  </a:cubicBezTo>
                  <a:lnTo>
                    <a:pt x="0" y="134"/>
                  </a:lnTo>
                  <a:cubicBezTo>
                    <a:pt x="89" y="134"/>
                    <a:pt x="234" y="123"/>
                    <a:pt x="323" y="112"/>
                  </a:cubicBezTo>
                  <a:cubicBezTo>
                    <a:pt x="349" y="108"/>
                    <a:pt x="376" y="107"/>
                    <a:pt x="404" y="107"/>
                  </a:cubicBezTo>
                  <a:cubicBezTo>
                    <a:pt x="459" y="107"/>
                    <a:pt x="516" y="112"/>
                    <a:pt x="568" y="112"/>
                  </a:cubicBezTo>
                  <a:cubicBezTo>
                    <a:pt x="613" y="112"/>
                    <a:pt x="659" y="115"/>
                    <a:pt x="704" y="115"/>
                  </a:cubicBezTo>
                  <a:cubicBezTo>
                    <a:pt x="748" y="115"/>
                    <a:pt x="791" y="112"/>
                    <a:pt x="835" y="101"/>
                  </a:cubicBezTo>
                  <a:cubicBezTo>
                    <a:pt x="912" y="89"/>
                    <a:pt x="1001" y="56"/>
                    <a:pt x="10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3" name="Google Shape;19093;p29"/>
            <p:cNvSpPr/>
            <p:nvPr/>
          </p:nvSpPr>
          <p:spPr>
            <a:xfrm>
              <a:off x="2012802" y="1945730"/>
              <a:ext cx="25642" cy="45842"/>
            </a:xfrm>
            <a:custGeom>
              <a:avLst/>
              <a:gdLst/>
              <a:ahLst/>
              <a:cxnLst/>
              <a:rect l="l" t="t" r="r" b="b"/>
              <a:pathLst>
                <a:path w="735" h="1314" extrusionOk="0">
                  <a:moveTo>
                    <a:pt x="734" y="1"/>
                  </a:moveTo>
                  <a:lnTo>
                    <a:pt x="734" y="1"/>
                  </a:lnTo>
                  <a:cubicBezTo>
                    <a:pt x="634" y="68"/>
                    <a:pt x="567" y="179"/>
                    <a:pt x="512" y="279"/>
                  </a:cubicBezTo>
                  <a:lnTo>
                    <a:pt x="379" y="613"/>
                  </a:lnTo>
                  <a:cubicBezTo>
                    <a:pt x="345" y="724"/>
                    <a:pt x="300" y="835"/>
                    <a:pt x="256" y="947"/>
                  </a:cubicBezTo>
                  <a:cubicBezTo>
                    <a:pt x="201" y="1058"/>
                    <a:pt x="78" y="1236"/>
                    <a:pt x="0" y="1313"/>
                  </a:cubicBezTo>
                  <a:lnTo>
                    <a:pt x="156" y="1313"/>
                  </a:lnTo>
                  <a:cubicBezTo>
                    <a:pt x="245" y="1213"/>
                    <a:pt x="290" y="1091"/>
                    <a:pt x="323" y="979"/>
                  </a:cubicBezTo>
                  <a:cubicBezTo>
                    <a:pt x="367" y="858"/>
                    <a:pt x="401" y="746"/>
                    <a:pt x="434" y="635"/>
                  </a:cubicBezTo>
                  <a:cubicBezTo>
                    <a:pt x="468" y="524"/>
                    <a:pt x="501" y="401"/>
                    <a:pt x="545" y="290"/>
                  </a:cubicBezTo>
                  <a:cubicBezTo>
                    <a:pt x="579" y="179"/>
                    <a:pt x="634" y="68"/>
                    <a:pt x="7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4" name="Google Shape;19094;p29"/>
            <p:cNvSpPr/>
            <p:nvPr/>
          </p:nvSpPr>
          <p:spPr>
            <a:xfrm>
              <a:off x="2039980" y="1941474"/>
              <a:ext cx="18630" cy="34574"/>
            </a:xfrm>
            <a:custGeom>
              <a:avLst/>
              <a:gdLst/>
              <a:ahLst/>
              <a:cxnLst/>
              <a:rect l="l" t="t" r="r" b="b"/>
              <a:pathLst>
                <a:path w="534" h="991" extrusionOk="0">
                  <a:moveTo>
                    <a:pt x="534" y="1"/>
                  </a:moveTo>
                  <a:cubicBezTo>
                    <a:pt x="411" y="134"/>
                    <a:pt x="367" y="323"/>
                    <a:pt x="300" y="501"/>
                  </a:cubicBezTo>
                  <a:cubicBezTo>
                    <a:pt x="267" y="579"/>
                    <a:pt x="233" y="668"/>
                    <a:pt x="178" y="735"/>
                  </a:cubicBezTo>
                  <a:cubicBezTo>
                    <a:pt x="133" y="812"/>
                    <a:pt x="67" y="879"/>
                    <a:pt x="0" y="935"/>
                  </a:cubicBezTo>
                  <a:lnTo>
                    <a:pt x="45" y="990"/>
                  </a:lnTo>
                  <a:cubicBezTo>
                    <a:pt x="111" y="923"/>
                    <a:pt x="178" y="846"/>
                    <a:pt x="222" y="768"/>
                  </a:cubicBezTo>
                  <a:cubicBezTo>
                    <a:pt x="278" y="690"/>
                    <a:pt x="311" y="601"/>
                    <a:pt x="334" y="512"/>
                  </a:cubicBezTo>
                  <a:cubicBezTo>
                    <a:pt x="389" y="334"/>
                    <a:pt x="423" y="145"/>
                    <a:pt x="5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5" name="Google Shape;19095;p29"/>
            <p:cNvSpPr/>
            <p:nvPr/>
          </p:nvSpPr>
          <p:spPr>
            <a:xfrm>
              <a:off x="2071798" y="1938369"/>
              <a:ext cx="30666" cy="22921"/>
            </a:xfrm>
            <a:custGeom>
              <a:avLst/>
              <a:gdLst/>
              <a:ahLst/>
              <a:cxnLst/>
              <a:rect l="l" t="t" r="r" b="b"/>
              <a:pathLst>
                <a:path w="879" h="657" extrusionOk="0">
                  <a:moveTo>
                    <a:pt x="878" y="1"/>
                  </a:moveTo>
                  <a:cubicBezTo>
                    <a:pt x="801" y="1"/>
                    <a:pt x="712" y="11"/>
                    <a:pt x="634" y="56"/>
                  </a:cubicBezTo>
                  <a:cubicBezTo>
                    <a:pt x="556" y="100"/>
                    <a:pt x="489" y="167"/>
                    <a:pt x="445" y="234"/>
                  </a:cubicBezTo>
                  <a:cubicBezTo>
                    <a:pt x="400" y="312"/>
                    <a:pt x="356" y="379"/>
                    <a:pt x="300" y="446"/>
                  </a:cubicBezTo>
                  <a:cubicBezTo>
                    <a:pt x="245" y="501"/>
                    <a:pt x="67" y="624"/>
                    <a:pt x="0" y="657"/>
                  </a:cubicBezTo>
                  <a:lnTo>
                    <a:pt x="144" y="657"/>
                  </a:lnTo>
                  <a:cubicBezTo>
                    <a:pt x="222" y="612"/>
                    <a:pt x="289" y="545"/>
                    <a:pt x="334" y="479"/>
                  </a:cubicBezTo>
                  <a:cubicBezTo>
                    <a:pt x="400" y="412"/>
                    <a:pt x="433" y="334"/>
                    <a:pt x="478" y="256"/>
                  </a:cubicBezTo>
                  <a:cubicBezTo>
                    <a:pt x="522" y="179"/>
                    <a:pt x="567" y="112"/>
                    <a:pt x="645" y="68"/>
                  </a:cubicBezTo>
                  <a:cubicBezTo>
                    <a:pt x="712" y="23"/>
                    <a:pt x="801" y="1"/>
                    <a:pt x="8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6" name="Google Shape;19096;p29"/>
            <p:cNvSpPr/>
            <p:nvPr/>
          </p:nvSpPr>
          <p:spPr>
            <a:xfrm>
              <a:off x="1987194" y="1684800"/>
              <a:ext cx="90045" cy="144225"/>
            </a:xfrm>
            <a:custGeom>
              <a:avLst/>
              <a:gdLst/>
              <a:ahLst/>
              <a:cxnLst/>
              <a:rect l="l" t="t" r="r" b="b"/>
              <a:pathLst>
                <a:path w="2581" h="4134" extrusionOk="0">
                  <a:moveTo>
                    <a:pt x="1900" y="1"/>
                  </a:moveTo>
                  <a:cubicBezTo>
                    <a:pt x="1531" y="1"/>
                    <a:pt x="633" y="809"/>
                    <a:pt x="345" y="1597"/>
                  </a:cubicBezTo>
                  <a:cubicBezTo>
                    <a:pt x="33" y="2420"/>
                    <a:pt x="0" y="2620"/>
                    <a:pt x="122" y="3075"/>
                  </a:cubicBezTo>
                  <a:cubicBezTo>
                    <a:pt x="234" y="3532"/>
                    <a:pt x="423" y="3720"/>
                    <a:pt x="423" y="3720"/>
                  </a:cubicBezTo>
                  <a:cubicBezTo>
                    <a:pt x="514" y="3871"/>
                    <a:pt x="763" y="4133"/>
                    <a:pt x="1078" y="4133"/>
                  </a:cubicBezTo>
                  <a:cubicBezTo>
                    <a:pt x="1183" y="4133"/>
                    <a:pt x="1296" y="4104"/>
                    <a:pt x="1412" y="4032"/>
                  </a:cubicBezTo>
                  <a:cubicBezTo>
                    <a:pt x="1891" y="3743"/>
                    <a:pt x="2436" y="2153"/>
                    <a:pt x="2502" y="1597"/>
                  </a:cubicBezTo>
                  <a:cubicBezTo>
                    <a:pt x="2581" y="1040"/>
                    <a:pt x="2269" y="72"/>
                    <a:pt x="1946" y="6"/>
                  </a:cubicBezTo>
                  <a:cubicBezTo>
                    <a:pt x="1932" y="2"/>
                    <a:pt x="1917" y="1"/>
                    <a:pt x="19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7" name="Google Shape;19097;p29"/>
            <p:cNvSpPr/>
            <p:nvPr/>
          </p:nvSpPr>
          <p:spPr>
            <a:xfrm>
              <a:off x="1987961" y="1684800"/>
              <a:ext cx="82300" cy="99534"/>
            </a:xfrm>
            <a:custGeom>
              <a:avLst/>
              <a:gdLst/>
              <a:ahLst/>
              <a:cxnLst/>
              <a:rect l="l" t="t" r="r" b="b"/>
              <a:pathLst>
                <a:path w="2359" h="2853" extrusionOk="0">
                  <a:moveTo>
                    <a:pt x="1878" y="1"/>
                  </a:moveTo>
                  <a:cubicBezTo>
                    <a:pt x="1509" y="1"/>
                    <a:pt x="611" y="809"/>
                    <a:pt x="323" y="1597"/>
                  </a:cubicBezTo>
                  <a:cubicBezTo>
                    <a:pt x="67" y="2275"/>
                    <a:pt x="1" y="2531"/>
                    <a:pt x="45" y="2853"/>
                  </a:cubicBezTo>
                  <a:cubicBezTo>
                    <a:pt x="201" y="2575"/>
                    <a:pt x="379" y="2308"/>
                    <a:pt x="601" y="2074"/>
                  </a:cubicBezTo>
                  <a:cubicBezTo>
                    <a:pt x="913" y="1752"/>
                    <a:pt x="1279" y="1508"/>
                    <a:pt x="1647" y="1263"/>
                  </a:cubicBezTo>
                  <a:cubicBezTo>
                    <a:pt x="1902" y="1073"/>
                    <a:pt x="2158" y="885"/>
                    <a:pt x="2359" y="640"/>
                  </a:cubicBezTo>
                  <a:cubicBezTo>
                    <a:pt x="2258" y="306"/>
                    <a:pt x="2092" y="39"/>
                    <a:pt x="1924" y="6"/>
                  </a:cubicBezTo>
                  <a:cubicBezTo>
                    <a:pt x="1910" y="2"/>
                    <a:pt x="1895" y="1"/>
                    <a:pt x="187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8" name="Google Shape;19098;p29"/>
            <p:cNvSpPr/>
            <p:nvPr/>
          </p:nvSpPr>
          <p:spPr>
            <a:xfrm>
              <a:off x="2006592" y="1769439"/>
              <a:ext cx="43854" cy="32759"/>
            </a:xfrm>
            <a:custGeom>
              <a:avLst/>
              <a:gdLst/>
              <a:ahLst/>
              <a:cxnLst/>
              <a:rect l="l" t="t" r="r" b="b"/>
              <a:pathLst>
                <a:path w="1257" h="939" extrusionOk="0">
                  <a:moveTo>
                    <a:pt x="993" y="0"/>
                  </a:moveTo>
                  <a:cubicBezTo>
                    <a:pt x="944" y="0"/>
                    <a:pt x="895" y="10"/>
                    <a:pt x="846" y="26"/>
                  </a:cubicBezTo>
                  <a:cubicBezTo>
                    <a:pt x="712" y="71"/>
                    <a:pt x="601" y="171"/>
                    <a:pt x="512" y="271"/>
                  </a:cubicBezTo>
                  <a:cubicBezTo>
                    <a:pt x="412" y="372"/>
                    <a:pt x="323" y="471"/>
                    <a:pt x="234" y="572"/>
                  </a:cubicBezTo>
                  <a:cubicBezTo>
                    <a:pt x="134" y="661"/>
                    <a:pt x="100" y="761"/>
                    <a:pt x="1" y="839"/>
                  </a:cubicBezTo>
                  <a:lnTo>
                    <a:pt x="23" y="938"/>
                  </a:lnTo>
                  <a:cubicBezTo>
                    <a:pt x="122" y="839"/>
                    <a:pt x="211" y="738"/>
                    <a:pt x="300" y="627"/>
                  </a:cubicBezTo>
                  <a:cubicBezTo>
                    <a:pt x="389" y="527"/>
                    <a:pt x="468" y="416"/>
                    <a:pt x="557" y="316"/>
                  </a:cubicBezTo>
                  <a:cubicBezTo>
                    <a:pt x="646" y="204"/>
                    <a:pt x="735" y="115"/>
                    <a:pt x="856" y="60"/>
                  </a:cubicBezTo>
                  <a:cubicBezTo>
                    <a:pt x="913" y="26"/>
                    <a:pt x="979" y="16"/>
                    <a:pt x="1046" y="16"/>
                  </a:cubicBezTo>
                  <a:cubicBezTo>
                    <a:pt x="1079" y="16"/>
                    <a:pt x="1114" y="18"/>
                    <a:pt x="1149" y="18"/>
                  </a:cubicBezTo>
                  <a:cubicBezTo>
                    <a:pt x="1186" y="18"/>
                    <a:pt x="1223" y="16"/>
                    <a:pt x="1257" y="4"/>
                  </a:cubicBezTo>
                  <a:lnTo>
                    <a:pt x="1257" y="4"/>
                  </a:lnTo>
                  <a:cubicBezTo>
                    <a:pt x="1235" y="8"/>
                    <a:pt x="1212" y="9"/>
                    <a:pt x="1190" y="9"/>
                  </a:cubicBezTo>
                  <a:cubicBezTo>
                    <a:pt x="1144" y="9"/>
                    <a:pt x="1098" y="4"/>
                    <a:pt x="1046" y="4"/>
                  </a:cubicBezTo>
                  <a:cubicBezTo>
                    <a:pt x="1028" y="1"/>
                    <a:pt x="1010" y="0"/>
                    <a:pt x="99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9" name="Google Shape;19099;p29"/>
            <p:cNvSpPr/>
            <p:nvPr/>
          </p:nvSpPr>
          <p:spPr>
            <a:xfrm>
              <a:off x="2027141" y="1727294"/>
              <a:ext cx="37295" cy="20967"/>
            </a:xfrm>
            <a:custGeom>
              <a:avLst/>
              <a:gdLst/>
              <a:ahLst/>
              <a:cxnLst/>
              <a:rect l="l" t="t" r="r" b="b"/>
              <a:pathLst>
                <a:path w="1069" h="601" extrusionOk="0">
                  <a:moveTo>
                    <a:pt x="1068" y="0"/>
                  </a:moveTo>
                  <a:lnTo>
                    <a:pt x="1068" y="0"/>
                  </a:lnTo>
                  <a:cubicBezTo>
                    <a:pt x="868" y="23"/>
                    <a:pt x="668" y="67"/>
                    <a:pt x="479" y="144"/>
                  </a:cubicBezTo>
                  <a:cubicBezTo>
                    <a:pt x="390" y="189"/>
                    <a:pt x="290" y="233"/>
                    <a:pt x="201" y="290"/>
                  </a:cubicBezTo>
                  <a:cubicBezTo>
                    <a:pt x="156" y="312"/>
                    <a:pt x="123" y="345"/>
                    <a:pt x="79" y="379"/>
                  </a:cubicBezTo>
                  <a:cubicBezTo>
                    <a:pt x="34" y="401"/>
                    <a:pt x="34" y="411"/>
                    <a:pt x="1" y="478"/>
                  </a:cubicBezTo>
                  <a:lnTo>
                    <a:pt x="1" y="601"/>
                  </a:lnTo>
                  <a:cubicBezTo>
                    <a:pt x="12" y="567"/>
                    <a:pt x="101" y="478"/>
                    <a:pt x="134" y="445"/>
                  </a:cubicBezTo>
                  <a:cubicBezTo>
                    <a:pt x="168" y="411"/>
                    <a:pt x="212" y="379"/>
                    <a:pt x="245" y="356"/>
                  </a:cubicBezTo>
                  <a:cubicBezTo>
                    <a:pt x="334" y="290"/>
                    <a:pt x="413" y="245"/>
                    <a:pt x="501" y="201"/>
                  </a:cubicBezTo>
                  <a:cubicBezTo>
                    <a:pt x="679" y="100"/>
                    <a:pt x="868" y="33"/>
                    <a:pt x="10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0" name="Google Shape;19100;p29"/>
            <p:cNvSpPr/>
            <p:nvPr/>
          </p:nvSpPr>
          <p:spPr>
            <a:xfrm>
              <a:off x="2037642" y="1709815"/>
              <a:ext cx="20584" cy="12455"/>
            </a:xfrm>
            <a:custGeom>
              <a:avLst/>
              <a:gdLst/>
              <a:ahLst/>
              <a:cxnLst/>
              <a:rect l="l" t="t" r="r" b="b"/>
              <a:pathLst>
                <a:path w="590" h="357" extrusionOk="0">
                  <a:moveTo>
                    <a:pt x="589" y="0"/>
                  </a:moveTo>
                  <a:lnTo>
                    <a:pt x="589" y="0"/>
                  </a:lnTo>
                  <a:cubicBezTo>
                    <a:pt x="512" y="79"/>
                    <a:pt x="411" y="123"/>
                    <a:pt x="312" y="168"/>
                  </a:cubicBezTo>
                  <a:cubicBezTo>
                    <a:pt x="256" y="190"/>
                    <a:pt x="200" y="201"/>
                    <a:pt x="156" y="234"/>
                  </a:cubicBezTo>
                  <a:cubicBezTo>
                    <a:pt x="122" y="245"/>
                    <a:pt x="100" y="257"/>
                    <a:pt x="78" y="267"/>
                  </a:cubicBezTo>
                  <a:lnTo>
                    <a:pt x="33" y="290"/>
                  </a:lnTo>
                  <a:cubicBezTo>
                    <a:pt x="33" y="301"/>
                    <a:pt x="23" y="301"/>
                    <a:pt x="11" y="312"/>
                  </a:cubicBezTo>
                  <a:cubicBezTo>
                    <a:pt x="11" y="323"/>
                    <a:pt x="0" y="334"/>
                    <a:pt x="0" y="356"/>
                  </a:cubicBezTo>
                  <a:lnTo>
                    <a:pt x="112" y="323"/>
                  </a:lnTo>
                  <a:cubicBezTo>
                    <a:pt x="134" y="312"/>
                    <a:pt x="156" y="290"/>
                    <a:pt x="178" y="279"/>
                  </a:cubicBezTo>
                  <a:cubicBezTo>
                    <a:pt x="223" y="245"/>
                    <a:pt x="278" y="223"/>
                    <a:pt x="322" y="201"/>
                  </a:cubicBezTo>
                  <a:cubicBezTo>
                    <a:pt x="423" y="145"/>
                    <a:pt x="523" y="89"/>
                    <a:pt x="5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1" name="Google Shape;19101;p29"/>
            <p:cNvSpPr/>
            <p:nvPr/>
          </p:nvSpPr>
          <p:spPr>
            <a:xfrm>
              <a:off x="2008929" y="1726527"/>
              <a:ext cx="5442" cy="62484"/>
            </a:xfrm>
            <a:custGeom>
              <a:avLst/>
              <a:gdLst/>
              <a:ahLst/>
              <a:cxnLst/>
              <a:rect l="l" t="t" r="r" b="b"/>
              <a:pathLst>
                <a:path w="156" h="1791" extrusionOk="0">
                  <a:moveTo>
                    <a:pt x="55" y="0"/>
                  </a:moveTo>
                  <a:cubicBezTo>
                    <a:pt x="22" y="278"/>
                    <a:pt x="33" y="567"/>
                    <a:pt x="45" y="845"/>
                  </a:cubicBezTo>
                  <a:cubicBezTo>
                    <a:pt x="55" y="1135"/>
                    <a:pt x="67" y="1523"/>
                    <a:pt x="0" y="1790"/>
                  </a:cubicBezTo>
                  <a:lnTo>
                    <a:pt x="100" y="1701"/>
                  </a:lnTo>
                  <a:cubicBezTo>
                    <a:pt x="156" y="1412"/>
                    <a:pt x="134" y="1123"/>
                    <a:pt x="100" y="845"/>
                  </a:cubicBezTo>
                  <a:cubicBezTo>
                    <a:pt x="78" y="567"/>
                    <a:pt x="33" y="278"/>
                    <a:pt x="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2" name="Google Shape;19102;p29"/>
            <p:cNvSpPr/>
            <p:nvPr/>
          </p:nvSpPr>
          <p:spPr>
            <a:xfrm>
              <a:off x="2029862" y="1714106"/>
              <a:ext cx="4291" cy="22537"/>
            </a:xfrm>
            <a:custGeom>
              <a:avLst/>
              <a:gdLst/>
              <a:ahLst/>
              <a:cxnLst/>
              <a:rect l="l" t="t" r="r" b="b"/>
              <a:pathLst>
                <a:path w="123" h="646" extrusionOk="0">
                  <a:moveTo>
                    <a:pt x="123" y="0"/>
                  </a:moveTo>
                  <a:lnTo>
                    <a:pt x="123" y="0"/>
                  </a:lnTo>
                  <a:cubicBezTo>
                    <a:pt x="45" y="200"/>
                    <a:pt x="1" y="423"/>
                    <a:pt x="1" y="645"/>
                  </a:cubicBezTo>
                  <a:lnTo>
                    <a:pt x="78" y="634"/>
                  </a:lnTo>
                  <a:cubicBezTo>
                    <a:pt x="56" y="423"/>
                    <a:pt x="68" y="211"/>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3" name="Google Shape;19103;p29"/>
            <p:cNvSpPr/>
            <p:nvPr/>
          </p:nvSpPr>
          <p:spPr>
            <a:xfrm>
              <a:off x="1699260" y="1603476"/>
              <a:ext cx="387286" cy="916564"/>
            </a:xfrm>
            <a:custGeom>
              <a:avLst/>
              <a:gdLst/>
              <a:ahLst/>
              <a:cxnLst/>
              <a:rect l="l" t="t" r="r" b="b"/>
              <a:pathLst>
                <a:path w="11101" h="26272" extrusionOk="0">
                  <a:moveTo>
                    <a:pt x="6118" y="1"/>
                  </a:moveTo>
                  <a:lnTo>
                    <a:pt x="6062" y="23"/>
                  </a:lnTo>
                  <a:cubicBezTo>
                    <a:pt x="6563" y="1191"/>
                    <a:pt x="6974" y="2403"/>
                    <a:pt x="7275" y="3638"/>
                  </a:cubicBezTo>
                  <a:cubicBezTo>
                    <a:pt x="7419" y="4261"/>
                    <a:pt x="7530" y="4884"/>
                    <a:pt x="7597" y="5518"/>
                  </a:cubicBezTo>
                  <a:cubicBezTo>
                    <a:pt x="7641" y="5918"/>
                    <a:pt x="7686" y="6318"/>
                    <a:pt x="7730" y="6708"/>
                  </a:cubicBezTo>
                  <a:cubicBezTo>
                    <a:pt x="7497" y="6585"/>
                    <a:pt x="7285" y="6430"/>
                    <a:pt x="7085" y="6263"/>
                  </a:cubicBezTo>
                  <a:cubicBezTo>
                    <a:pt x="6852" y="6063"/>
                    <a:pt x="6640" y="5851"/>
                    <a:pt x="6418" y="5629"/>
                  </a:cubicBezTo>
                  <a:cubicBezTo>
                    <a:pt x="6207" y="5418"/>
                    <a:pt x="5984" y="5195"/>
                    <a:pt x="5750" y="4995"/>
                  </a:cubicBezTo>
                  <a:cubicBezTo>
                    <a:pt x="5528" y="4795"/>
                    <a:pt x="5273" y="4606"/>
                    <a:pt x="5006" y="4461"/>
                  </a:cubicBezTo>
                  <a:lnTo>
                    <a:pt x="4983" y="4506"/>
                  </a:lnTo>
                  <a:cubicBezTo>
                    <a:pt x="5250" y="4650"/>
                    <a:pt x="5495" y="4840"/>
                    <a:pt x="5718" y="5040"/>
                  </a:cubicBezTo>
                  <a:cubicBezTo>
                    <a:pt x="5940" y="5240"/>
                    <a:pt x="6151" y="5462"/>
                    <a:pt x="6363" y="5685"/>
                  </a:cubicBezTo>
                  <a:cubicBezTo>
                    <a:pt x="6574" y="5907"/>
                    <a:pt x="6796" y="6130"/>
                    <a:pt x="7030" y="6330"/>
                  </a:cubicBezTo>
                  <a:cubicBezTo>
                    <a:pt x="7241" y="6519"/>
                    <a:pt x="7475" y="6696"/>
                    <a:pt x="7742" y="6842"/>
                  </a:cubicBezTo>
                  <a:cubicBezTo>
                    <a:pt x="7752" y="7030"/>
                    <a:pt x="7775" y="7230"/>
                    <a:pt x="7786" y="7420"/>
                  </a:cubicBezTo>
                  <a:cubicBezTo>
                    <a:pt x="7898" y="8688"/>
                    <a:pt x="7953" y="9966"/>
                    <a:pt x="7841" y="11224"/>
                  </a:cubicBezTo>
                  <a:cubicBezTo>
                    <a:pt x="7831" y="11268"/>
                    <a:pt x="7831" y="11301"/>
                    <a:pt x="7819" y="11346"/>
                  </a:cubicBezTo>
                  <a:cubicBezTo>
                    <a:pt x="7653" y="11145"/>
                    <a:pt x="7475" y="10957"/>
                    <a:pt x="7275" y="10779"/>
                  </a:cubicBezTo>
                  <a:cubicBezTo>
                    <a:pt x="7041" y="10556"/>
                    <a:pt x="6763" y="10389"/>
                    <a:pt x="6507" y="10211"/>
                  </a:cubicBezTo>
                  <a:cubicBezTo>
                    <a:pt x="5973" y="9877"/>
                    <a:pt x="5428" y="9533"/>
                    <a:pt x="4838" y="9288"/>
                  </a:cubicBezTo>
                  <a:lnTo>
                    <a:pt x="4816" y="9333"/>
                  </a:lnTo>
                  <a:cubicBezTo>
                    <a:pt x="5406" y="9588"/>
                    <a:pt x="5928" y="9933"/>
                    <a:pt x="6452" y="10289"/>
                  </a:cubicBezTo>
                  <a:cubicBezTo>
                    <a:pt x="6719" y="10467"/>
                    <a:pt x="6985" y="10634"/>
                    <a:pt x="7208" y="10856"/>
                  </a:cubicBezTo>
                  <a:cubicBezTo>
                    <a:pt x="7419" y="11056"/>
                    <a:pt x="7619" y="11279"/>
                    <a:pt x="7809" y="11513"/>
                  </a:cubicBezTo>
                  <a:cubicBezTo>
                    <a:pt x="7775" y="11724"/>
                    <a:pt x="7742" y="11946"/>
                    <a:pt x="7697" y="12158"/>
                  </a:cubicBezTo>
                  <a:lnTo>
                    <a:pt x="7697" y="12169"/>
                  </a:lnTo>
                  <a:cubicBezTo>
                    <a:pt x="7663" y="12324"/>
                    <a:pt x="7619" y="12469"/>
                    <a:pt x="7575" y="12625"/>
                  </a:cubicBezTo>
                  <a:cubicBezTo>
                    <a:pt x="7530" y="12781"/>
                    <a:pt x="7486" y="12925"/>
                    <a:pt x="7441" y="13081"/>
                  </a:cubicBezTo>
                  <a:cubicBezTo>
                    <a:pt x="7341" y="13381"/>
                    <a:pt x="7241" y="13681"/>
                    <a:pt x="7130" y="13982"/>
                  </a:cubicBezTo>
                  <a:cubicBezTo>
                    <a:pt x="7074" y="14126"/>
                    <a:pt x="7008" y="14271"/>
                    <a:pt x="6952" y="14415"/>
                  </a:cubicBezTo>
                  <a:cubicBezTo>
                    <a:pt x="6885" y="14560"/>
                    <a:pt x="6818" y="14704"/>
                    <a:pt x="6751" y="14816"/>
                  </a:cubicBezTo>
                  <a:cubicBezTo>
                    <a:pt x="6340" y="15050"/>
                    <a:pt x="5951" y="15305"/>
                    <a:pt x="5595" y="15594"/>
                  </a:cubicBezTo>
                  <a:cubicBezTo>
                    <a:pt x="5406" y="15739"/>
                    <a:pt x="5228" y="15895"/>
                    <a:pt x="5061" y="16073"/>
                  </a:cubicBezTo>
                  <a:cubicBezTo>
                    <a:pt x="4895" y="16239"/>
                    <a:pt x="4749" y="16417"/>
                    <a:pt x="4594" y="16595"/>
                  </a:cubicBezTo>
                  <a:cubicBezTo>
                    <a:pt x="4282" y="16940"/>
                    <a:pt x="3960" y="17285"/>
                    <a:pt x="3604" y="17563"/>
                  </a:cubicBezTo>
                  <a:cubicBezTo>
                    <a:pt x="3426" y="17707"/>
                    <a:pt x="3237" y="17830"/>
                    <a:pt x="3037" y="17863"/>
                  </a:cubicBezTo>
                  <a:cubicBezTo>
                    <a:pt x="2915" y="17885"/>
                    <a:pt x="2804" y="17908"/>
                    <a:pt x="2692" y="17908"/>
                  </a:cubicBezTo>
                  <a:cubicBezTo>
                    <a:pt x="2636" y="17919"/>
                    <a:pt x="2581" y="17919"/>
                    <a:pt x="2525" y="17919"/>
                  </a:cubicBezTo>
                  <a:lnTo>
                    <a:pt x="2470" y="17919"/>
                  </a:lnTo>
                  <a:cubicBezTo>
                    <a:pt x="2592" y="17618"/>
                    <a:pt x="2670" y="17319"/>
                    <a:pt x="2715" y="17007"/>
                  </a:cubicBezTo>
                  <a:cubicBezTo>
                    <a:pt x="2737" y="16829"/>
                    <a:pt x="2747" y="16640"/>
                    <a:pt x="2725" y="16462"/>
                  </a:cubicBezTo>
                  <a:cubicBezTo>
                    <a:pt x="2715" y="16306"/>
                    <a:pt x="2681" y="16150"/>
                    <a:pt x="2648" y="15995"/>
                  </a:cubicBezTo>
                  <a:cubicBezTo>
                    <a:pt x="2715" y="15495"/>
                    <a:pt x="2804" y="15005"/>
                    <a:pt x="2982" y="14527"/>
                  </a:cubicBezTo>
                  <a:cubicBezTo>
                    <a:pt x="3070" y="14271"/>
                    <a:pt x="3192" y="14037"/>
                    <a:pt x="3337" y="13804"/>
                  </a:cubicBezTo>
                  <a:cubicBezTo>
                    <a:pt x="3482" y="13582"/>
                    <a:pt x="3637" y="13359"/>
                    <a:pt x="3760" y="13103"/>
                  </a:cubicBezTo>
                  <a:lnTo>
                    <a:pt x="3716" y="13081"/>
                  </a:lnTo>
                  <a:cubicBezTo>
                    <a:pt x="3593" y="13325"/>
                    <a:pt x="3437" y="13548"/>
                    <a:pt x="3281" y="13770"/>
                  </a:cubicBezTo>
                  <a:cubicBezTo>
                    <a:pt x="3137" y="14004"/>
                    <a:pt x="3004" y="14249"/>
                    <a:pt x="2903" y="14504"/>
                  </a:cubicBezTo>
                  <a:cubicBezTo>
                    <a:pt x="2747" y="14905"/>
                    <a:pt x="2659" y="15327"/>
                    <a:pt x="2581" y="15750"/>
                  </a:cubicBezTo>
                  <a:cubicBezTo>
                    <a:pt x="2503" y="15472"/>
                    <a:pt x="2425" y="15205"/>
                    <a:pt x="2347" y="14927"/>
                  </a:cubicBezTo>
                  <a:cubicBezTo>
                    <a:pt x="2258" y="14593"/>
                    <a:pt x="2191" y="14260"/>
                    <a:pt x="2114" y="13915"/>
                  </a:cubicBezTo>
                  <a:cubicBezTo>
                    <a:pt x="1969" y="13236"/>
                    <a:pt x="1791" y="12558"/>
                    <a:pt x="1647" y="11879"/>
                  </a:cubicBezTo>
                  <a:cubicBezTo>
                    <a:pt x="1569" y="11535"/>
                    <a:pt x="1513" y="11190"/>
                    <a:pt x="1480" y="10846"/>
                  </a:cubicBezTo>
                  <a:cubicBezTo>
                    <a:pt x="1435" y="10500"/>
                    <a:pt x="1402" y="10156"/>
                    <a:pt x="1391" y="9811"/>
                  </a:cubicBezTo>
                  <a:lnTo>
                    <a:pt x="1324" y="9811"/>
                  </a:lnTo>
                  <a:cubicBezTo>
                    <a:pt x="1324" y="10156"/>
                    <a:pt x="1358" y="10512"/>
                    <a:pt x="1391" y="10856"/>
                  </a:cubicBezTo>
                  <a:cubicBezTo>
                    <a:pt x="1424" y="11201"/>
                    <a:pt x="1491" y="11557"/>
                    <a:pt x="1558" y="11891"/>
                  </a:cubicBezTo>
                  <a:cubicBezTo>
                    <a:pt x="1691" y="12581"/>
                    <a:pt x="1858" y="13259"/>
                    <a:pt x="2003" y="13937"/>
                  </a:cubicBezTo>
                  <a:cubicBezTo>
                    <a:pt x="2080" y="14282"/>
                    <a:pt x="2136" y="14627"/>
                    <a:pt x="2225" y="14961"/>
                  </a:cubicBezTo>
                  <a:cubicBezTo>
                    <a:pt x="2270" y="15105"/>
                    <a:pt x="2303" y="15238"/>
                    <a:pt x="2336" y="15372"/>
                  </a:cubicBezTo>
                  <a:cubicBezTo>
                    <a:pt x="2147" y="15283"/>
                    <a:pt x="1958" y="15161"/>
                    <a:pt x="1791" y="15016"/>
                  </a:cubicBezTo>
                  <a:cubicBezTo>
                    <a:pt x="1602" y="14849"/>
                    <a:pt x="1424" y="14649"/>
                    <a:pt x="1246" y="14449"/>
                  </a:cubicBezTo>
                  <a:cubicBezTo>
                    <a:pt x="1068" y="14237"/>
                    <a:pt x="891" y="14037"/>
                    <a:pt x="690" y="13859"/>
                  </a:cubicBezTo>
                  <a:cubicBezTo>
                    <a:pt x="490" y="13681"/>
                    <a:pt x="268" y="13515"/>
                    <a:pt x="11" y="13426"/>
                  </a:cubicBezTo>
                  <a:lnTo>
                    <a:pt x="1" y="13459"/>
                  </a:lnTo>
                  <a:cubicBezTo>
                    <a:pt x="245" y="13559"/>
                    <a:pt x="456" y="13715"/>
                    <a:pt x="657" y="13893"/>
                  </a:cubicBezTo>
                  <a:cubicBezTo>
                    <a:pt x="846" y="14082"/>
                    <a:pt x="1012" y="14282"/>
                    <a:pt x="1190" y="14494"/>
                  </a:cubicBezTo>
                  <a:cubicBezTo>
                    <a:pt x="1358" y="14694"/>
                    <a:pt x="1536" y="14905"/>
                    <a:pt x="1736" y="15083"/>
                  </a:cubicBezTo>
                  <a:cubicBezTo>
                    <a:pt x="1924" y="15250"/>
                    <a:pt x="2136" y="15406"/>
                    <a:pt x="2381" y="15495"/>
                  </a:cubicBezTo>
                  <a:cubicBezTo>
                    <a:pt x="2425" y="15650"/>
                    <a:pt x="2470" y="15817"/>
                    <a:pt x="2503" y="15972"/>
                  </a:cubicBezTo>
                  <a:cubicBezTo>
                    <a:pt x="2514" y="16017"/>
                    <a:pt x="2525" y="16051"/>
                    <a:pt x="2525" y="16084"/>
                  </a:cubicBezTo>
                  <a:lnTo>
                    <a:pt x="2525" y="16095"/>
                  </a:lnTo>
                  <a:cubicBezTo>
                    <a:pt x="2559" y="16217"/>
                    <a:pt x="2581" y="16351"/>
                    <a:pt x="2592" y="16473"/>
                  </a:cubicBezTo>
                  <a:cubicBezTo>
                    <a:pt x="2603" y="16651"/>
                    <a:pt x="2592" y="16818"/>
                    <a:pt x="2570" y="16985"/>
                  </a:cubicBezTo>
                  <a:cubicBezTo>
                    <a:pt x="2525" y="17319"/>
                    <a:pt x="2258" y="17986"/>
                    <a:pt x="2258" y="17986"/>
                  </a:cubicBezTo>
                  <a:lnTo>
                    <a:pt x="2191" y="18742"/>
                  </a:lnTo>
                  <a:lnTo>
                    <a:pt x="2191" y="18753"/>
                  </a:lnTo>
                  <a:cubicBezTo>
                    <a:pt x="2247" y="19376"/>
                    <a:pt x="2270" y="20010"/>
                    <a:pt x="2280" y="20633"/>
                  </a:cubicBezTo>
                  <a:cubicBezTo>
                    <a:pt x="2292" y="21256"/>
                    <a:pt x="2292" y="21889"/>
                    <a:pt x="2214" y="22502"/>
                  </a:cubicBezTo>
                  <a:cubicBezTo>
                    <a:pt x="2191" y="22680"/>
                    <a:pt x="2158" y="22868"/>
                    <a:pt x="2136" y="23058"/>
                  </a:cubicBezTo>
                  <a:lnTo>
                    <a:pt x="1246" y="21767"/>
                  </a:lnTo>
                  <a:cubicBezTo>
                    <a:pt x="1079" y="21511"/>
                    <a:pt x="901" y="21267"/>
                    <a:pt x="735" y="21011"/>
                  </a:cubicBezTo>
                  <a:cubicBezTo>
                    <a:pt x="557" y="20766"/>
                    <a:pt x="345" y="20532"/>
                    <a:pt x="90" y="20366"/>
                  </a:cubicBezTo>
                  <a:lnTo>
                    <a:pt x="68" y="20399"/>
                  </a:lnTo>
                  <a:cubicBezTo>
                    <a:pt x="312" y="20566"/>
                    <a:pt x="501" y="20811"/>
                    <a:pt x="668" y="21056"/>
                  </a:cubicBezTo>
                  <a:cubicBezTo>
                    <a:pt x="834" y="21311"/>
                    <a:pt x="1002" y="21567"/>
                    <a:pt x="1157" y="21823"/>
                  </a:cubicBezTo>
                  <a:lnTo>
                    <a:pt x="2102" y="23302"/>
                  </a:lnTo>
                  <a:cubicBezTo>
                    <a:pt x="2092" y="23347"/>
                    <a:pt x="2092" y="23391"/>
                    <a:pt x="2092" y="23436"/>
                  </a:cubicBezTo>
                  <a:cubicBezTo>
                    <a:pt x="2058" y="23747"/>
                    <a:pt x="2036" y="24069"/>
                    <a:pt x="2025" y="24381"/>
                  </a:cubicBezTo>
                  <a:cubicBezTo>
                    <a:pt x="2003" y="25015"/>
                    <a:pt x="2003" y="25649"/>
                    <a:pt x="2025" y="26272"/>
                  </a:cubicBezTo>
                  <a:lnTo>
                    <a:pt x="2258" y="26227"/>
                  </a:lnTo>
                  <a:cubicBezTo>
                    <a:pt x="2236" y="25604"/>
                    <a:pt x="2225" y="25015"/>
                    <a:pt x="2247" y="24392"/>
                  </a:cubicBezTo>
                  <a:cubicBezTo>
                    <a:pt x="2258" y="24081"/>
                    <a:pt x="2280" y="23769"/>
                    <a:pt x="2303" y="23458"/>
                  </a:cubicBezTo>
                  <a:cubicBezTo>
                    <a:pt x="2336" y="23147"/>
                    <a:pt x="2392" y="22846"/>
                    <a:pt x="2436" y="22524"/>
                  </a:cubicBezTo>
                  <a:cubicBezTo>
                    <a:pt x="2481" y="22101"/>
                    <a:pt x="2492" y="21667"/>
                    <a:pt x="2492" y="21244"/>
                  </a:cubicBezTo>
                  <a:lnTo>
                    <a:pt x="2559" y="21178"/>
                  </a:lnTo>
                  <a:lnTo>
                    <a:pt x="2659" y="21011"/>
                  </a:lnTo>
                  <a:cubicBezTo>
                    <a:pt x="2715" y="20900"/>
                    <a:pt x="2770" y="20811"/>
                    <a:pt x="2859" y="20722"/>
                  </a:cubicBezTo>
                  <a:cubicBezTo>
                    <a:pt x="2948" y="20633"/>
                    <a:pt x="3037" y="20555"/>
                    <a:pt x="3137" y="20477"/>
                  </a:cubicBezTo>
                  <a:lnTo>
                    <a:pt x="3426" y="20243"/>
                  </a:lnTo>
                  <a:lnTo>
                    <a:pt x="3993" y="19776"/>
                  </a:lnTo>
                  <a:cubicBezTo>
                    <a:pt x="4193" y="19620"/>
                    <a:pt x="4394" y="19476"/>
                    <a:pt x="4628" y="19398"/>
                  </a:cubicBezTo>
                  <a:lnTo>
                    <a:pt x="4616" y="19365"/>
                  </a:lnTo>
                  <a:cubicBezTo>
                    <a:pt x="4371" y="19432"/>
                    <a:pt x="4160" y="19576"/>
                    <a:pt x="3960" y="19732"/>
                  </a:cubicBezTo>
                  <a:lnTo>
                    <a:pt x="3382" y="20188"/>
                  </a:lnTo>
                  <a:lnTo>
                    <a:pt x="3081" y="20421"/>
                  </a:lnTo>
                  <a:cubicBezTo>
                    <a:pt x="2982" y="20488"/>
                    <a:pt x="2893" y="20566"/>
                    <a:pt x="2792" y="20655"/>
                  </a:cubicBezTo>
                  <a:cubicBezTo>
                    <a:pt x="2747" y="20700"/>
                    <a:pt x="2703" y="20744"/>
                    <a:pt x="2670" y="20799"/>
                  </a:cubicBezTo>
                  <a:cubicBezTo>
                    <a:pt x="2626" y="20855"/>
                    <a:pt x="2603" y="20911"/>
                    <a:pt x="2570" y="20967"/>
                  </a:cubicBezTo>
                  <a:cubicBezTo>
                    <a:pt x="2547" y="21011"/>
                    <a:pt x="2525" y="21044"/>
                    <a:pt x="2492" y="21089"/>
                  </a:cubicBezTo>
                  <a:lnTo>
                    <a:pt x="2492" y="20633"/>
                  </a:lnTo>
                  <a:cubicBezTo>
                    <a:pt x="2481" y="19999"/>
                    <a:pt x="2448" y="19376"/>
                    <a:pt x="2392" y="18753"/>
                  </a:cubicBezTo>
                  <a:lnTo>
                    <a:pt x="2436" y="18108"/>
                  </a:lnTo>
                  <a:lnTo>
                    <a:pt x="2715" y="18108"/>
                  </a:lnTo>
                  <a:cubicBezTo>
                    <a:pt x="2826" y="18097"/>
                    <a:pt x="2948" y="18075"/>
                    <a:pt x="3070" y="18053"/>
                  </a:cubicBezTo>
                  <a:cubicBezTo>
                    <a:pt x="3326" y="18008"/>
                    <a:pt x="3538" y="17863"/>
                    <a:pt x="3726" y="17719"/>
                  </a:cubicBezTo>
                  <a:cubicBezTo>
                    <a:pt x="4094" y="17408"/>
                    <a:pt x="4416" y="17062"/>
                    <a:pt x="4727" y="16718"/>
                  </a:cubicBezTo>
                  <a:cubicBezTo>
                    <a:pt x="4883" y="16540"/>
                    <a:pt x="5039" y="16362"/>
                    <a:pt x="5194" y="16195"/>
                  </a:cubicBezTo>
                  <a:cubicBezTo>
                    <a:pt x="5339" y="16039"/>
                    <a:pt x="5495" y="15895"/>
                    <a:pt x="5662" y="15762"/>
                  </a:cubicBezTo>
                  <a:cubicBezTo>
                    <a:pt x="5951" y="15705"/>
                    <a:pt x="6240" y="15639"/>
                    <a:pt x="6518" y="15594"/>
                  </a:cubicBezTo>
                  <a:cubicBezTo>
                    <a:pt x="6818" y="15550"/>
                    <a:pt x="7130" y="15561"/>
                    <a:pt x="7441" y="15550"/>
                  </a:cubicBezTo>
                  <a:cubicBezTo>
                    <a:pt x="7597" y="15539"/>
                    <a:pt x="7752" y="15528"/>
                    <a:pt x="7898" y="15528"/>
                  </a:cubicBezTo>
                  <a:cubicBezTo>
                    <a:pt x="8053" y="15517"/>
                    <a:pt x="8209" y="15517"/>
                    <a:pt x="8365" y="15517"/>
                  </a:cubicBezTo>
                  <a:cubicBezTo>
                    <a:pt x="8462" y="15517"/>
                    <a:pt x="8560" y="15518"/>
                    <a:pt x="8660" y="15518"/>
                  </a:cubicBezTo>
                  <a:cubicBezTo>
                    <a:pt x="8866" y="15518"/>
                    <a:pt x="9077" y="15513"/>
                    <a:pt x="9287" y="15483"/>
                  </a:cubicBezTo>
                  <a:lnTo>
                    <a:pt x="9287" y="15428"/>
                  </a:lnTo>
                  <a:cubicBezTo>
                    <a:pt x="9116" y="15452"/>
                    <a:pt x="8948" y="15460"/>
                    <a:pt x="8779" y="15460"/>
                  </a:cubicBezTo>
                  <a:cubicBezTo>
                    <a:pt x="8642" y="15460"/>
                    <a:pt x="8504" y="15455"/>
                    <a:pt x="8365" y="15450"/>
                  </a:cubicBezTo>
                  <a:cubicBezTo>
                    <a:pt x="8209" y="15439"/>
                    <a:pt x="8053" y="15439"/>
                    <a:pt x="7898" y="15439"/>
                  </a:cubicBezTo>
                  <a:cubicBezTo>
                    <a:pt x="7742" y="15439"/>
                    <a:pt x="7586" y="15450"/>
                    <a:pt x="7441" y="15450"/>
                  </a:cubicBezTo>
                  <a:cubicBezTo>
                    <a:pt x="7391" y="15455"/>
                    <a:pt x="7341" y="15458"/>
                    <a:pt x="7292" y="15458"/>
                  </a:cubicBezTo>
                  <a:cubicBezTo>
                    <a:pt x="7244" y="15458"/>
                    <a:pt x="7196" y="15455"/>
                    <a:pt x="7152" y="15450"/>
                  </a:cubicBezTo>
                  <a:cubicBezTo>
                    <a:pt x="6929" y="15450"/>
                    <a:pt x="6719" y="15450"/>
                    <a:pt x="6507" y="15483"/>
                  </a:cubicBezTo>
                  <a:cubicBezTo>
                    <a:pt x="6296" y="15505"/>
                    <a:pt x="6096" y="15539"/>
                    <a:pt x="5896" y="15572"/>
                  </a:cubicBezTo>
                  <a:cubicBezTo>
                    <a:pt x="6195" y="15350"/>
                    <a:pt x="6518" y="15139"/>
                    <a:pt x="6852" y="14949"/>
                  </a:cubicBezTo>
                  <a:lnTo>
                    <a:pt x="6863" y="14938"/>
                  </a:lnTo>
                  <a:lnTo>
                    <a:pt x="6874" y="14927"/>
                  </a:lnTo>
                  <a:cubicBezTo>
                    <a:pt x="6929" y="14849"/>
                    <a:pt x="6963" y="14783"/>
                    <a:pt x="6996" y="14704"/>
                  </a:cubicBezTo>
                  <a:cubicBezTo>
                    <a:pt x="7030" y="14638"/>
                    <a:pt x="7063" y="14560"/>
                    <a:pt x="7097" y="14482"/>
                  </a:cubicBezTo>
                  <a:cubicBezTo>
                    <a:pt x="7163" y="14338"/>
                    <a:pt x="7219" y="14182"/>
                    <a:pt x="7275" y="14037"/>
                  </a:cubicBezTo>
                  <a:cubicBezTo>
                    <a:pt x="7397" y="13737"/>
                    <a:pt x="7486" y="13437"/>
                    <a:pt x="7586" y="13125"/>
                  </a:cubicBezTo>
                  <a:cubicBezTo>
                    <a:pt x="7631" y="12969"/>
                    <a:pt x="7675" y="12825"/>
                    <a:pt x="7720" y="12670"/>
                  </a:cubicBezTo>
                  <a:cubicBezTo>
                    <a:pt x="7764" y="12514"/>
                    <a:pt x="7809" y="12358"/>
                    <a:pt x="7841" y="12202"/>
                  </a:cubicBezTo>
                  <a:lnTo>
                    <a:pt x="7841" y="12180"/>
                  </a:lnTo>
                  <a:cubicBezTo>
                    <a:pt x="7908" y="12057"/>
                    <a:pt x="8009" y="11958"/>
                    <a:pt x="8108" y="11869"/>
                  </a:cubicBezTo>
                  <a:cubicBezTo>
                    <a:pt x="8231" y="11758"/>
                    <a:pt x="8365" y="11669"/>
                    <a:pt x="8509" y="11568"/>
                  </a:cubicBezTo>
                  <a:cubicBezTo>
                    <a:pt x="8776" y="11379"/>
                    <a:pt x="9043" y="11190"/>
                    <a:pt x="9321" y="11001"/>
                  </a:cubicBezTo>
                  <a:cubicBezTo>
                    <a:pt x="9455" y="10912"/>
                    <a:pt x="9588" y="10812"/>
                    <a:pt x="9732" y="10723"/>
                  </a:cubicBezTo>
                  <a:cubicBezTo>
                    <a:pt x="9866" y="10645"/>
                    <a:pt x="10011" y="10567"/>
                    <a:pt x="10166" y="10500"/>
                  </a:cubicBezTo>
                  <a:cubicBezTo>
                    <a:pt x="10466" y="10367"/>
                    <a:pt x="10778" y="10256"/>
                    <a:pt x="11101" y="10189"/>
                  </a:cubicBezTo>
                  <a:lnTo>
                    <a:pt x="11101" y="10156"/>
                  </a:lnTo>
                  <a:cubicBezTo>
                    <a:pt x="10767" y="10211"/>
                    <a:pt x="10444" y="10312"/>
                    <a:pt x="10144" y="10445"/>
                  </a:cubicBezTo>
                  <a:cubicBezTo>
                    <a:pt x="9988" y="10512"/>
                    <a:pt x="9833" y="10579"/>
                    <a:pt x="9688" y="10668"/>
                  </a:cubicBezTo>
                  <a:cubicBezTo>
                    <a:pt x="9544" y="10745"/>
                    <a:pt x="9410" y="10846"/>
                    <a:pt x="9265" y="10934"/>
                  </a:cubicBezTo>
                  <a:cubicBezTo>
                    <a:pt x="8987" y="11112"/>
                    <a:pt x="8721" y="11301"/>
                    <a:pt x="8442" y="11479"/>
                  </a:cubicBezTo>
                  <a:cubicBezTo>
                    <a:pt x="8309" y="11580"/>
                    <a:pt x="8164" y="11669"/>
                    <a:pt x="8031" y="11768"/>
                  </a:cubicBezTo>
                  <a:lnTo>
                    <a:pt x="7898" y="11902"/>
                  </a:lnTo>
                  <a:cubicBezTo>
                    <a:pt x="7930" y="11679"/>
                    <a:pt x="7964" y="11457"/>
                    <a:pt x="7975" y="11246"/>
                  </a:cubicBezTo>
                  <a:cubicBezTo>
                    <a:pt x="8075" y="10156"/>
                    <a:pt x="8031" y="9077"/>
                    <a:pt x="7953" y="7998"/>
                  </a:cubicBezTo>
                  <a:cubicBezTo>
                    <a:pt x="8064" y="7586"/>
                    <a:pt x="8264" y="7186"/>
                    <a:pt x="8442" y="6775"/>
                  </a:cubicBezTo>
                  <a:cubicBezTo>
                    <a:pt x="8620" y="6363"/>
                    <a:pt x="8765" y="5929"/>
                    <a:pt x="8898" y="5507"/>
                  </a:cubicBezTo>
                  <a:cubicBezTo>
                    <a:pt x="9165" y="4662"/>
                    <a:pt x="9510" y="3827"/>
                    <a:pt x="9944" y="3048"/>
                  </a:cubicBezTo>
                  <a:lnTo>
                    <a:pt x="9877" y="3015"/>
                  </a:lnTo>
                  <a:cubicBezTo>
                    <a:pt x="9443" y="3794"/>
                    <a:pt x="9087" y="4628"/>
                    <a:pt x="8810" y="5485"/>
                  </a:cubicBezTo>
                  <a:cubicBezTo>
                    <a:pt x="8676" y="5907"/>
                    <a:pt x="8543" y="6330"/>
                    <a:pt x="8353" y="6741"/>
                  </a:cubicBezTo>
                  <a:cubicBezTo>
                    <a:pt x="8209" y="7064"/>
                    <a:pt x="8053" y="7375"/>
                    <a:pt x="7930" y="7720"/>
                  </a:cubicBezTo>
                  <a:cubicBezTo>
                    <a:pt x="7920" y="7620"/>
                    <a:pt x="7920" y="7509"/>
                    <a:pt x="7908" y="7408"/>
                  </a:cubicBezTo>
                  <a:cubicBezTo>
                    <a:pt x="7853" y="6775"/>
                    <a:pt x="7775" y="6140"/>
                    <a:pt x="7697" y="5507"/>
                  </a:cubicBezTo>
                  <a:cubicBezTo>
                    <a:pt x="7631" y="4872"/>
                    <a:pt x="7508" y="4239"/>
                    <a:pt x="7352" y="3616"/>
                  </a:cubicBezTo>
                  <a:cubicBezTo>
                    <a:pt x="7041" y="2381"/>
                    <a:pt x="6618" y="1169"/>
                    <a:pt x="611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4" name="Google Shape;19104;p29"/>
            <p:cNvSpPr/>
            <p:nvPr/>
          </p:nvSpPr>
          <p:spPr>
            <a:xfrm>
              <a:off x="1318208" y="1935403"/>
              <a:ext cx="104418" cy="115896"/>
            </a:xfrm>
            <a:custGeom>
              <a:avLst/>
              <a:gdLst/>
              <a:ahLst/>
              <a:cxnLst/>
              <a:rect l="l" t="t" r="r" b="b"/>
              <a:pathLst>
                <a:path w="2993" h="3322" extrusionOk="0">
                  <a:moveTo>
                    <a:pt x="2191" y="0"/>
                  </a:moveTo>
                  <a:cubicBezTo>
                    <a:pt x="2066" y="0"/>
                    <a:pt x="1945" y="66"/>
                    <a:pt x="1813" y="153"/>
                  </a:cubicBezTo>
                  <a:cubicBezTo>
                    <a:pt x="1580" y="308"/>
                    <a:pt x="935" y="642"/>
                    <a:pt x="468" y="1176"/>
                  </a:cubicBezTo>
                  <a:cubicBezTo>
                    <a:pt x="1" y="1710"/>
                    <a:pt x="56" y="2076"/>
                    <a:pt x="78" y="2477"/>
                  </a:cubicBezTo>
                  <a:cubicBezTo>
                    <a:pt x="90" y="2866"/>
                    <a:pt x="624" y="3200"/>
                    <a:pt x="624" y="3200"/>
                  </a:cubicBezTo>
                  <a:cubicBezTo>
                    <a:pt x="624" y="3200"/>
                    <a:pt x="835" y="3292"/>
                    <a:pt x="1057" y="3292"/>
                  </a:cubicBezTo>
                  <a:cubicBezTo>
                    <a:pt x="1079" y="3292"/>
                    <a:pt x="1101" y="3291"/>
                    <a:pt x="1124" y="3289"/>
                  </a:cubicBezTo>
                  <a:cubicBezTo>
                    <a:pt x="1358" y="3267"/>
                    <a:pt x="1491" y="3322"/>
                    <a:pt x="2070" y="2855"/>
                  </a:cubicBezTo>
                  <a:cubicBezTo>
                    <a:pt x="2648" y="2399"/>
                    <a:pt x="2681" y="2098"/>
                    <a:pt x="2837" y="1420"/>
                  </a:cubicBezTo>
                  <a:cubicBezTo>
                    <a:pt x="2992" y="742"/>
                    <a:pt x="2681" y="297"/>
                    <a:pt x="2458" y="108"/>
                  </a:cubicBezTo>
                  <a:cubicBezTo>
                    <a:pt x="2364" y="31"/>
                    <a:pt x="2276" y="0"/>
                    <a:pt x="219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5" name="Google Shape;19105;p29"/>
            <p:cNvSpPr/>
            <p:nvPr/>
          </p:nvSpPr>
          <p:spPr>
            <a:xfrm>
              <a:off x="1318208" y="1935403"/>
              <a:ext cx="87323" cy="102848"/>
            </a:xfrm>
            <a:custGeom>
              <a:avLst/>
              <a:gdLst/>
              <a:ahLst/>
              <a:cxnLst/>
              <a:rect l="l" t="t" r="r" b="b"/>
              <a:pathLst>
                <a:path w="2503" h="2948" extrusionOk="0">
                  <a:moveTo>
                    <a:pt x="2191" y="0"/>
                  </a:moveTo>
                  <a:cubicBezTo>
                    <a:pt x="2066" y="0"/>
                    <a:pt x="1945" y="66"/>
                    <a:pt x="1813" y="153"/>
                  </a:cubicBezTo>
                  <a:cubicBezTo>
                    <a:pt x="1580" y="308"/>
                    <a:pt x="935" y="642"/>
                    <a:pt x="468" y="1176"/>
                  </a:cubicBezTo>
                  <a:cubicBezTo>
                    <a:pt x="1" y="1710"/>
                    <a:pt x="56" y="2076"/>
                    <a:pt x="78" y="2477"/>
                  </a:cubicBezTo>
                  <a:cubicBezTo>
                    <a:pt x="78" y="2622"/>
                    <a:pt x="167" y="2766"/>
                    <a:pt x="256" y="2889"/>
                  </a:cubicBezTo>
                  <a:cubicBezTo>
                    <a:pt x="375" y="2918"/>
                    <a:pt x="488" y="2948"/>
                    <a:pt x="603" y="2948"/>
                  </a:cubicBezTo>
                  <a:cubicBezTo>
                    <a:pt x="661" y="2948"/>
                    <a:pt x="720" y="2940"/>
                    <a:pt x="779" y="2922"/>
                  </a:cubicBezTo>
                  <a:cubicBezTo>
                    <a:pt x="1190" y="2800"/>
                    <a:pt x="1279" y="2288"/>
                    <a:pt x="1569" y="2021"/>
                  </a:cubicBezTo>
                  <a:cubicBezTo>
                    <a:pt x="1724" y="1865"/>
                    <a:pt x="1914" y="1754"/>
                    <a:pt x="2047" y="1587"/>
                  </a:cubicBezTo>
                  <a:cubicBezTo>
                    <a:pt x="2181" y="1431"/>
                    <a:pt x="2280" y="1253"/>
                    <a:pt x="2347" y="1065"/>
                  </a:cubicBezTo>
                  <a:cubicBezTo>
                    <a:pt x="2448" y="775"/>
                    <a:pt x="2503" y="442"/>
                    <a:pt x="2470" y="119"/>
                  </a:cubicBezTo>
                  <a:lnTo>
                    <a:pt x="2458" y="108"/>
                  </a:lnTo>
                  <a:cubicBezTo>
                    <a:pt x="2364" y="31"/>
                    <a:pt x="2276" y="0"/>
                    <a:pt x="219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6" name="Google Shape;19106;p29"/>
            <p:cNvSpPr/>
            <p:nvPr/>
          </p:nvSpPr>
          <p:spPr>
            <a:xfrm>
              <a:off x="1334885" y="1995795"/>
              <a:ext cx="12071" cy="43505"/>
            </a:xfrm>
            <a:custGeom>
              <a:avLst/>
              <a:gdLst/>
              <a:ahLst/>
              <a:cxnLst/>
              <a:rect l="l" t="t" r="r" b="b"/>
              <a:pathLst>
                <a:path w="346" h="1247" extrusionOk="0">
                  <a:moveTo>
                    <a:pt x="101" y="1"/>
                  </a:moveTo>
                  <a:cubicBezTo>
                    <a:pt x="67" y="112"/>
                    <a:pt x="45" y="212"/>
                    <a:pt x="23" y="323"/>
                  </a:cubicBezTo>
                  <a:cubicBezTo>
                    <a:pt x="1" y="424"/>
                    <a:pt x="1" y="535"/>
                    <a:pt x="23" y="646"/>
                  </a:cubicBezTo>
                  <a:cubicBezTo>
                    <a:pt x="57" y="868"/>
                    <a:pt x="168" y="1057"/>
                    <a:pt x="257" y="1247"/>
                  </a:cubicBezTo>
                  <a:lnTo>
                    <a:pt x="346" y="1202"/>
                  </a:lnTo>
                  <a:cubicBezTo>
                    <a:pt x="235" y="1013"/>
                    <a:pt x="112" y="835"/>
                    <a:pt x="67" y="634"/>
                  </a:cubicBezTo>
                  <a:cubicBezTo>
                    <a:pt x="12" y="434"/>
                    <a:pt x="57" y="212"/>
                    <a:pt x="1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7" name="Google Shape;19107;p29"/>
            <p:cNvSpPr/>
            <p:nvPr/>
          </p:nvSpPr>
          <p:spPr>
            <a:xfrm>
              <a:off x="1353934" y="1962023"/>
              <a:ext cx="10117" cy="58262"/>
            </a:xfrm>
            <a:custGeom>
              <a:avLst/>
              <a:gdLst/>
              <a:ahLst/>
              <a:cxnLst/>
              <a:rect l="l" t="t" r="r" b="b"/>
              <a:pathLst>
                <a:path w="290" h="1670" extrusionOk="0">
                  <a:moveTo>
                    <a:pt x="289" y="1"/>
                  </a:moveTo>
                  <a:lnTo>
                    <a:pt x="289" y="1"/>
                  </a:lnTo>
                  <a:cubicBezTo>
                    <a:pt x="67" y="524"/>
                    <a:pt x="0" y="1102"/>
                    <a:pt x="89" y="1669"/>
                  </a:cubicBezTo>
                  <a:lnTo>
                    <a:pt x="189" y="1580"/>
                  </a:lnTo>
                  <a:cubicBezTo>
                    <a:pt x="67" y="1036"/>
                    <a:pt x="111" y="535"/>
                    <a:pt x="28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8" name="Google Shape;19108;p29"/>
            <p:cNvSpPr/>
            <p:nvPr/>
          </p:nvSpPr>
          <p:spPr>
            <a:xfrm>
              <a:off x="1374483" y="1963977"/>
              <a:ext cx="5442" cy="28364"/>
            </a:xfrm>
            <a:custGeom>
              <a:avLst/>
              <a:gdLst/>
              <a:ahLst/>
              <a:cxnLst/>
              <a:rect l="l" t="t" r="r" b="b"/>
              <a:pathLst>
                <a:path w="156" h="813" extrusionOk="0">
                  <a:moveTo>
                    <a:pt x="0" y="1"/>
                  </a:moveTo>
                  <a:cubicBezTo>
                    <a:pt x="0" y="134"/>
                    <a:pt x="12" y="268"/>
                    <a:pt x="22" y="390"/>
                  </a:cubicBezTo>
                  <a:cubicBezTo>
                    <a:pt x="34" y="456"/>
                    <a:pt x="34" y="523"/>
                    <a:pt x="45" y="590"/>
                  </a:cubicBezTo>
                  <a:cubicBezTo>
                    <a:pt x="45" y="657"/>
                    <a:pt x="22" y="779"/>
                    <a:pt x="0" y="812"/>
                  </a:cubicBezTo>
                  <a:lnTo>
                    <a:pt x="111" y="723"/>
                  </a:lnTo>
                  <a:cubicBezTo>
                    <a:pt x="156" y="646"/>
                    <a:pt x="111" y="646"/>
                    <a:pt x="111" y="579"/>
                  </a:cubicBezTo>
                  <a:cubicBezTo>
                    <a:pt x="101" y="513"/>
                    <a:pt x="89" y="456"/>
                    <a:pt x="78" y="390"/>
                  </a:cubicBezTo>
                  <a:cubicBezTo>
                    <a:pt x="45" y="256"/>
                    <a:pt x="12" y="134"/>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9" name="Google Shape;19109;p29"/>
            <p:cNvSpPr/>
            <p:nvPr/>
          </p:nvSpPr>
          <p:spPr>
            <a:xfrm>
              <a:off x="1348491" y="2004343"/>
              <a:ext cx="48912" cy="31469"/>
            </a:xfrm>
            <a:custGeom>
              <a:avLst/>
              <a:gdLst/>
              <a:ahLst/>
              <a:cxnLst/>
              <a:rect l="l" t="t" r="r" b="b"/>
              <a:pathLst>
                <a:path w="1402" h="902" extrusionOk="0">
                  <a:moveTo>
                    <a:pt x="1402" y="1"/>
                  </a:moveTo>
                  <a:cubicBezTo>
                    <a:pt x="1257" y="256"/>
                    <a:pt x="1056" y="456"/>
                    <a:pt x="812" y="590"/>
                  </a:cubicBezTo>
                  <a:cubicBezTo>
                    <a:pt x="556" y="723"/>
                    <a:pt x="278" y="768"/>
                    <a:pt x="0" y="812"/>
                  </a:cubicBezTo>
                  <a:lnTo>
                    <a:pt x="23" y="901"/>
                  </a:lnTo>
                  <a:cubicBezTo>
                    <a:pt x="300" y="846"/>
                    <a:pt x="589" y="790"/>
                    <a:pt x="834" y="634"/>
                  </a:cubicBezTo>
                  <a:cubicBezTo>
                    <a:pt x="1079" y="478"/>
                    <a:pt x="1279" y="256"/>
                    <a:pt x="140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0" name="Google Shape;19110;p29"/>
            <p:cNvSpPr/>
            <p:nvPr/>
          </p:nvSpPr>
          <p:spPr>
            <a:xfrm>
              <a:off x="1364366" y="1965930"/>
              <a:ext cx="48563" cy="43644"/>
            </a:xfrm>
            <a:custGeom>
              <a:avLst/>
              <a:gdLst/>
              <a:ahLst/>
              <a:cxnLst/>
              <a:rect l="l" t="t" r="r" b="b"/>
              <a:pathLst>
                <a:path w="1392" h="1251" extrusionOk="0">
                  <a:moveTo>
                    <a:pt x="1392" y="0"/>
                  </a:moveTo>
                  <a:cubicBezTo>
                    <a:pt x="1191" y="222"/>
                    <a:pt x="980" y="434"/>
                    <a:pt x="769" y="634"/>
                  </a:cubicBezTo>
                  <a:cubicBezTo>
                    <a:pt x="668" y="734"/>
                    <a:pt x="557" y="835"/>
                    <a:pt x="446" y="934"/>
                  </a:cubicBezTo>
                  <a:cubicBezTo>
                    <a:pt x="391" y="990"/>
                    <a:pt x="335" y="1035"/>
                    <a:pt x="279" y="1079"/>
                  </a:cubicBezTo>
                  <a:cubicBezTo>
                    <a:pt x="245" y="1113"/>
                    <a:pt x="178" y="1128"/>
                    <a:pt x="134" y="1128"/>
                  </a:cubicBezTo>
                  <a:cubicBezTo>
                    <a:pt x="121" y="1128"/>
                    <a:pt x="109" y="1126"/>
                    <a:pt x="101" y="1124"/>
                  </a:cubicBezTo>
                  <a:lnTo>
                    <a:pt x="1" y="1246"/>
                  </a:lnTo>
                  <a:cubicBezTo>
                    <a:pt x="13" y="1249"/>
                    <a:pt x="33" y="1250"/>
                    <a:pt x="57" y="1250"/>
                  </a:cubicBezTo>
                  <a:cubicBezTo>
                    <a:pt x="121" y="1250"/>
                    <a:pt x="213" y="1240"/>
                    <a:pt x="246" y="1223"/>
                  </a:cubicBezTo>
                  <a:cubicBezTo>
                    <a:pt x="279" y="1213"/>
                    <a:pt x="312" y="1179"/>
                    <a:pt x="346" y="1157"/>
                  </a:cubicBezTo>
                  <a:cubicBezTo>
                    <a:pt x="401" y="1102"/>
                    <a:pt x="457" y="1057"/>
                    <a:pt x="502" y="1001"/>
                  </a:cubicBezTo>
                  <a:cubicBezTo>
                    <a:pt x="613" y="890"/>
                    <a:pt x="713" y="790"/>
                    <a:pt x="813" y="679"/>
                  </a:cubicBezTo>
                  <a:cubicBezTo>
                    <a:pt x="1013" y="457"/>
                    <a:pt x="1202" y="234"/>
                    <a:pt x="139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1" name="Google Shape;19111;p29"/>
            <p:cNvSpPr/>
            <p:nvPr/>
          </p:nvSpPr>
          <p:spPr>
            <a:xfrm>
              <a:off x="1384566" y="1963209"/>
              <a:ext cx="16711" cy="16502"/>
            </a:xfrm>
            <a:custGeom>
              <a:avLst/>
              <a:gdLst/>
              <a:ahLst/>
              <a:cxnLst/>
              <a:rect l="l" t="t" r="r" b="b"/>
              <a:pathLst>
                <a:path w="479" h="473" extrusionOk="0">
                  <a:moveTo>
                    <a:pt x="479" y="1"/>
                  </a:moveTo>
                  <a:cubicBezTo>
                    <a:pt x="412" y="90"/>
                    <a:pt x="345" y="167"/>
                    <a:pt x="267" y="245"/>
                  </a:cubicBezTo>
                  <a:cubicBezTo>
                    <a:pt x="223" y="278"/>
                    <a:pt x="178" y="312"/>
                    <a:pt x="145" y="345"/>
                  </a:cubicBezTo>
                  <a:cubicBezTo>
                    <a:pt x="112" y="370"/>
                    <a:pt x="78" y="383"/>
                    <a:pt x="54" y="383"/>
                  </a:cubicBezTo>
                  <a:cubicBezTo>
                    <a:pt x="46" y="383"/>
                    <a:pt x="40" y="381"/>
                    <a:pt x="34" y="379"/>
                  </a:cubicBezTo>
                  <a:lnTo>
                    <a:pt x="0" y="468"/>
                  </a:lnTo>
                  <a:cubicBezTo>
                    <a:pt x="13" y="471"/>
                    <a:pt x="25" y="472"/>
                    <a:pt x="37" y="472"/>
                  </a:cubicBezTo>
                  <a:cubicBezTo>
                    <a:pt x="64" y="472"/>
                    <a:pt x="88" y="464"/>
                    <a:pt x="111" y="456"/>
                  </a:cubicBezTo>
                  <a:cubicBezTo>
                    <a:pt x="145" y="434"/>
                    <a:pt x="168" y="423"/>
                    <a:pt x="190" y="401"/>
                  </a:cubicBezTo>
                  <a:cubicBezTo>
                    <a:pt x="234" y="357"/>
                    <a:pt x="267" y="323"/>
                    <a:pt x="301" y="278"/>
                  </a:cubicBezTo>
                  <a:cubicBezTo>
                    <a:pt x="368" y="189"/>
                    <a:pt x="423" y="100"/>
                    <a:pt x="4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2" name="Google Shape;19112;p29"/>
            <p:cNvSpPr/>
            <p:nvPr/>
          </p:nvSpPr>
          <p:spPr>
            <a:xfrm>
              <a:off x="1213055" y="2011320"/>
              <a:ext cx="78811" cy="106721"/>
            </a:xfrm>
            <a:custGeom>
              <a:avLst/>
              <a:gdLst/>
              <a:ahLst/>
              <a:cxnLst/>
              <a:rect l="l" t="t" r="r" b="b"/>
              <a:pathLst>
                <a:path w="2259" h="3059" extrusionOk="0">
                  <a:moveTo>
                    <a:pt x="1533" y="1"/>
                  </a:moveTo>
                  <a:cubicBezTo>
                    <a:pt x="1286" y="1"/>
                    <a:pt x="948" y="211"/>
                    <a:pt x="712" y="390"/>
                  </a:cubicBezTo>
                  <a:cubicBezTo>
                    <a:pt x="445" y="601"/>
                    <a:pt x="234" y="980"/>
                    <a:pt x="111" y="1380"/>
                  </a:cubicBezTo>
                  <a:cubicBezTo>
                    <a:pt x="0" y="1791"/>
                    <a:pt x="200" y="2592"/>
                    <a:pt x="512" y="2870"/>
                  </a:cubicBezTo>
                  <a:cubicBezTo>
                    <a:pt x="675" y="3010"/>
                    <a:pt x="865" y="3058"/>
                    <a:pt x="1038" y="3058"/>
                  </a:cubicBezTo>
                  <a:cubicBezTo>
                    <a:pt x="1196" y="3058"/>
                    <a:pt x="1340" y="3018"/>
                    <a:pt x="1435" y="2970"/>
                  </a:cubicBezTo>
                  <a:cubicBezTo>
                    <a:pt x="1435" y="2970"/>
                    <a:pt x="1547" y="2937"/>
                    <a:pt x="1791" y="2659"/>
                  </a:cubicBezTo>
                  <a:cubicBezTo>
                    <a:pt x="2047" y="2381"/>
                    <a:pt x="2081" y="2125"/>
                    <a:pt x="2170" y="1580"/>
                  </a:cubicBezTo>
                  <a:cubicBezTo>
                    <a:pt x="2259" y="1035"/>
                    <a:pt x="1913" y="123"/>
                    <a:pt x="1658" y="23"/>
                  </a:cubicBezTo>
                  <a:cubicBezTo>
                    <a:pt x="1620" y="8"/>
                    <a:pt x="1578" y="1"/>
                    <a:pt x="15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3" name="Google Shape;19113;p29"/>
            <p:cNvSpPr/>
            <p:nvPr/>
          </p:nvSpPr>
          <p:spPr>
            <a:xfrm>
              <a:off x="1215357" y="2034172"/>
              <a:ext cx="54006" cy="83870"/>
            </a:xfrm>
            <a:custGeom>
              <a:avLst/>
              <a:gdLst/>
              <a:ahLst/>
              <a:cxnLst/>
              <a:rect l="l" t="t" r="r" b="b"/>
              <a:pathLst>
                <a:path w="1548" h="2404" extrusionOk="0">
                  <a:moveTo>
                    <a:pt x="1016" y="0"/>
                  </a:moveTo>
                  <a:cubicBezTo>
                    <a:pt x="1004" y="0"/>
                    <a:pt x="992" y="1"/>
                    <a:pt x="980" y="2"/>
                  </a:cubicBezTo>
                  <a:cubicBezTo>
                    <a:pt x="780" y="13"/>
                    <a:pt x="602" y="124"/>
                    <a:pt x="457" y="258"/>
                  </a:cubicBezTo>
                  <a:cubicBezTo>
                    <a:pt x="302" y="414"/>
                    <a:pt x="191" y="614"/>
                    <a:pt x="79" y="814"/>
                  </a:cubicBezTo>
                  <a:cubicBezTo>
                    <a:pt x="57" y="847"/>
                    <a:pt x="45" y="891"/>
                    <a:pt x="23" y="936"/>
                  </a:cubicBezTo>
                  <a:cubicBezTo>
                    <a:pt x="1" y="1358"/>
                    <a:pt x="179" y="1981"/>
                    <a:pt x="446" y="2215"/>
                  </a:cubicBezTo>
                  <a:cubicBezTo>
                    <a:pt x="591" y="2337"/>
                    <a:pt x="757" y="2393"/>
                    <a:pt x="913" y="2404"/>
                  </a:cubicBezTo>
                  <a:cubicBezTo>
                    <a:pt x="1125" y="2093"/>
                    <a:pt x="1280" y="1748"/>
                    <a:pt x="1392" y="1392"/>
                  </a:cubicBezTo>
                  <a:cubicBezTo>
                    <a:pt x="1447" y="1181"/>
                    <a:pt x="1491" y="970"/>
                    <a:pt x="1525" y="758"/>
                  </a:cubicBezTo>
                  <a:cubicBezTo>
                    <a:pt x="1536" y="580"/>
                    <a:pt x="1547" y="380"/>
                    <a:pt x="1447" y="224"/>
                  </a:cubicBezTo>
                  <a:cubicBezTo>
                    <a:pt x="1354" y="69"/>
                    <a:pt x="1183" y="0"/>
                    <a:pt x="101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4" name="Google Shape;19114;p29"/>
            <p:cNvSpPr/>
            <p:nvPr/>
          </p:nvSpPr>
          <p:spPr>
            <a:xfrm>
              <a:off x="1232069" y="2090866"/>
              <a:ext cx="30666" cy="20619"/>
            </a:xfrm>
            <a:custGeom>
              <a:avLst/>
              <a:gdLst/>
              <a:ahLst/>
              <a:cxnLst/>
              <a:rect l="l" t="t" r="r" b="b"/>
              <a:pathLst>
                <a:path w="879" h="591" extrusionOk="0">
                  <a:moveTo>
                    <a:pt x="1" y="0"/>
                  </a:moveTo>
                  <a:cubicBezTo>
                    <a:pt x="90" y="145"/>
                    <a:pt x="234" y="245"/>
                    <a:pt x="390" y="323"/>
                  </a:cubicBezTo>
                  <a:cubicBezTo>
                    <a:pt x="535" y="401"/>
                    <a:pt x="745" y="501"/>
                    <a:pt x="879" y="590"/>
                  </a:cubicBezTo>
                  <a:lnTo>
                    <a:pt x="879" y="468"/>
                  </a:lnTo>
                  <a:cubicBezTo>
                    <a:pt x="723" y="390"/>
                    <a:pt x="557" y="346"/>
                    <a:pt x="401" y="279"/>
                  </a:cubicBezTo>
                  <a:cubicBezTo>
                    <a:pt x="256" y="223"/>
                    <a:pt x="100" y="134"/>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5" name="Google Shape;19115;p29"/>
            <p:cNvSpPr/>
            <p:nvPr/>
          </p:nvSpPr>
          <p:spPr>
            <a:xfrm>
              <a:off x="1230883" y="2061769"/>
              <a:ext cx="29933" cy="31085"/>
            </a:xfrm>
            <a:custGeom>
              <a:avLst/>
              <a:gdLst/>
              <a:ahLst/>
              <a:cxnLst/>
              <a:rect l="l" t="t" r="r" b="b"/>
              <a:pathLst>
                <a:path w="858" h="891" extrusionOk="0">
                  <a:moveTo>
                    <a:pt x="1" y="1"/>
                  </a:moveTo>
                  <a:cubicBezTo>
                    <a:pt x="57" y="201"/>
                    <a:pt x="179" y="379"/>
                    <a:pt x="335" y="512"/>
                  </a:cubicBezTo>
                  <a:cubicBezTo>
                    <a:pt x="490" y="656"/>
                    <a:pt x="680" y="745"/>
                    <a:pt x="813" y="890"/>
                  </a:cubicBezTo>
                  <a:lnTo>
                    <a:pt x="858" y="846"/>
                  </a:lnTo>
                  <a:cubicBezTo>
                    <a:pt x="702" y="701"/>
                    <a:pt x="512" y="612"/>
                    <a:pt x="357" y="490"/>
                  </a:cubicBezTo>
                  <a:cubicBezTo>
                    <a:pt x="190" y="367"/>
                    <a:pt x="68" y="189"/>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6" name="Google Shape;19116;p29"/>
            <p:cNvSpPr/>
            <p:nvPr/>
          </p:nvSpPr>
          <p:spPr>
            <a:xfrm>
              <a:off x="1241768" y="2039650"/>
              <a:ext cx="12071" cy="20967"/>
            </a:xfrm>
            <a:custGeom>
              <a:avLst/>
              <a:gdLst/>
              <a:ahLst/>
              <a:cxnLst/>
              <a:rect l="l" t="t" r="r" b="b"/>
              <a:pathLst>
                <a:path w="346" h="601" extrusionOk="0">
                  <a:moveTo>
                    <a:pt x="0" y="0"/>
                  </a:moveTo>
                  <a:lnTo>
                    <a:pt x="0" y="0"/>
                  </a:lnTo>
                  <a:cubicBezTo>
                    <a:pt x="89" y="200"/>
                    <a:pt x="223" y="423"/>
                    <a:pt x="334" y="601"/>
                  </a:cubicBezTo>
                  <a:lnTo>
                    <a:pt x="346" y="490"/>
                  </a:lnTo>
                  <a:cubicBezTo>
                    <a:pt x="200" y="334"/>
                    <a:pt x="112" y="19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7" name="Google Shape;19117;p29"/>
            <p:cNvSpPr/>
            <p:nvPr/>
          </p:nvSpPr>
          <p:spPr>
            <a:xfrm>
              <a:off x="1258444" y="2031869"/>
              <a:ext cx="15560" cy="54773"/>
            </a:xfrm>
            <a:custGeom>
              <a:avLst/>
              <a:gdLst/>
              <a:ahLst/>
              <a:cxnLst/>
              <a:rect l="l" t="t" r="r" b="b"/>
              <a:pathLst>
                <a:path w="446" h="1570" extrusionOk="0">
                  <a:moveTo>
                    <a:pt x="345" y="1"/>
                  </a:moveTo>
                  <a:lnTo>
                    <a:pt x="345" y="1"/>
                  </a:lnTo>
                  <a:cubicBezTo>
                    <a:pt x="379" y="134"/>
                    <a:pt x="401" y="257"/>
                    <a:pt x="412" y="391"/>
                  </a:cubicBezTo>
                  <a:cubicBezTo>
                    <a:pt x="424" y="524"/>
                    <a:pt x="412" y="646"/>
                    <a:pt x="379" y="779"/>
                  </a:cubicBezTo>
                  <a:cubicBezTo>
                    <a:pt x="312" y="1024"/>
                    <a:pt x="179" y="1258"/>
                    <a:pt x="1" y="1424"/>
                  </a:cubicBezTo>
                  <a:lnTo>
                    <a:pt x="23" y="1569"/>
                  </a:lnTo>
                  <a:cubicBezTo>
                    <a:pt x="212" y="1369"/>
                    <a:pt x="379" y="1046"/>
                    <a:pt x="424" y="779"/>
                  </a:cubicBezTo>
                  <a:cubicBezTo>
                    <a:pt x="446" y="657"/>
                    <a:pt x="446" y="524"/>
                    <a:pt x="434" y="391"/>
                  </a:cubicBezTo>
                  <a:cubicBezTo>
                    <a:pt x="424" y="257"/>
                    <a:pt x="390" y="124"/>
                    <a:pt x="3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8" name="Google Shape;19118;p29"/>
            <p:cNvSpPr/>
            <p:nvPr/>
          </p:nvSpPr>
          <p:spPr>
            <a:xfrm>
              <a:off x="1255374" y="2043522"/>
              <a:ext cx="7780" cy="28747"/>
            </a:xfrm>
            <a:custGeom>
              <a:avLst/>
              <a:gdLst/>
              <a:ahLst/>
              <a:cxnLst/>
              <a:rect l="l" t="t" r="r" b="b"/>
              <a:pathLst>
                <a:path w="223" h="824" extrusionOk="0">
                  <a:moveTo>
                    <a:pt x="211" y="0"/>
                  </a:moveTo>
                  <a:cubicBezTo>
                    <a:pt x="211" y="134"/>
                    <a:pt x="189" y="267"/>
                    <a:pt x="144" y="390"/>
                  </a:cubicBezTo>
                  <a:cubicBezTo>
                    <a:pt x="122" y="457"/>
                    <a:pt x="100" y="512"/>
                    <a:pt x="77" y="568"/>
                  </a:cubicBezTo>
                  <a:lnTo>
                    <a:pt x="0" y="724"/>
                  </a:lnTo>
                  <a:lnTo>
                    <a:pt x="45" y="824"/>
                  </a:lnTo>
                  <a:cubicBezTo>
                    <a:pt x="67" y="768"/>
                    <a:pt x="122" y="668"/>
                    <a:pt x="144" y="601"/>
                  </a:cubicBezTo>
                  <a:cubicBezTo>
                    <a:pt x="166" y="534"/>
                    <a:pt x="178" y="468"/>
                    <a:pt x="189" y="401"/>
                  </a:cubicBezTo>
                  <a:cubicBezTo>
                    <a:pt x="222" y="267"/>
                    <a:pt x="222" y="134"/>
                    <a:pt x="2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9" name="Google Shape;19119;p29"/>
            <p:cNvSpPr/>
            <p:nvPr/>
          </p:nvSpPr>
          <p:spPr>
            <a:xfrm>
              <a:off x="1261933" y="2073003"/>
              <a:ext cx="19083" cy="39248"/>
            </a:xfrm>
            <a:custGeom>
              <a:avLst/>
              <a:gdLst/>
              <a:ahLst/>
              <a:cxnLst/>
              <a:rect l="l" t="t" r="r" b="b"/>
              <a:pathLst>
                <a:path w="547" h="1125" extrusionOk="0">
                  <a:moveTo>
                    <a:pt x="546" y="1"/>
                  </a:moveTo>
                  <a:lnTo>
                    <a:pt x="546" y="1"/>
                  </a:lnTo>
                  <a:cubicBezTo>
                    <a:pt x="535" y="101"/>
                    <a:pt x="512" y="213"/>
                    <a:pt x="490" y="312"/>
                  </a:cubicBezTo>
                  <a:cubicBezTo>
                    <a:pt x="468" y="413"/>
                    <a:pt x="446" y="524"/>
                    <a:pt x="401" y="624"/>
                  </a:cubicBezTo>
                  <a:cubicBezTo>
                    <a:pt x="368" y="713"/>
                    <a:pt x="324" y="813"/>
                    <a:pt x="235" y="880"/>
                  </a:cubicBezTo>
                  <a:cubicBezTo>
                    <a:pt x="168" y="957"/>
                    <a:pt x="79" y="1024"/>
                    <a:pt x="1" y="1091"/>
                  </a:cubicBezTo>
                  <a:lnTo>
                    <a:pt x="34" y="1125"/>
                  </a:lnTo>
                  <a:cubicBezTo>
                    <a:pt x="112" y="1058"/>
                    <a:pt x="190" y="980"/>
                    <a:pt x="268" y="902"/>
                  </a:cubicBezTo>
                  <a:cubicBezTo>
                    <a:pt x="346" y="835"/>
                    <a:pt x="390" y="724"/>
                    <a:pt x="423" y="624"/>
                  </a:cubicBezTo>
                  <a:cubicBezTo>
                    <a:pt x="457" y="524"/>
                    <a:pt x="479" y="423"/>
                    <a:pt x="502" y="312"/>
                  </a:cubicBezTo>
                  <a:cubicBezTo>
                    <a:pt x="524" y="213"/>
                    <a:pt x="546" y="101"/>
                    <a:pt x="5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0" name="Google Shape;19120;p29"/>
            <p:cNvSpPr/>
            <p:nvPr/>
          </p:nvSpPr>
          <p:spPr>
            <a:xfrm>
              <a:off x="1010109" y="2262377"/>
              <a:ext cx="89661" cy="96010"/>
            </a:xfrm>
            <a:custGeom>
              <a:avLst/>
              <a:gdLst/>
              <a:ahLst/>
              <a:cxnLst/>
              <a:rect l="l" t="t" r="r" b="b"/>
              <a:pathLst>
                <a:path w="2570" h="2752" extrusionOk="0">
                  <a:moveTo>
                    <a:pt x="1695" y="0"/>
                  </a:moveTo>
                  <a:cubicBezTo>
                    <a:pt x="1170" y="0"/>
                    <a:pt x="764" y="451"/>
                    <a:pt x="434" y="912"/>
                  </a:cubicBezTo>
                  <a:cubicBezTo>
                    <a:pt x="100" y="1380"/>
                    <a:pt x="1" y="1969"/>
                    <a:pt x="179" y="2259"/>
                  </a:cubicBezTo>
                  <a:cubicBezTo>
                    <a:pt x="345" y="2529"/>
                    <a:pt x="727" y="2751"/>
                    <a:pt x="1021" y="2751"/>
                  </a:cubicBezTo>
                  <a:cubicBezTo>
                    <a:pt x="1041" y="2751"/>
                    <a:pt x="1060" y="2750"/>
                    <a:pt x="1079" y="2748"/>
                  </a:cubicBezTo>
                  <a:cubicBezTo>
                    <a:pt x="1079" y="2748"/>
                    <a:pt x="1279" y="2726"/>
                    <a:pt x="1635" y="2481"/>
                  </a:cubicBezTo>
                  <a:cubicBezTo>
                    <a:pt x="1981" y="2247"/>
                    <a:pt x="2003" y="2081"/>
                    <a:pt x="2102" y="1780"/>
                  </a:cubicBezTo>
                  <a:cubicBezTo>
                    <a:pt x="2214" y="1480"/>
                    <a:pt x="2470" y="1080"/>
                    <a:pt x="2525" y="712"/>
                  </a:cubicBezTo>
                  <a:cubicBezTo>
                    <a:pt x="2570" y="346"/>
                    <a:pt x="2247" y="12"/>
                    <a:pt x="1714" y="0"/>
                  </a:cubicBezTo>
                  <a:cubicBezTo>
                    <a:pt x="1707" y="0"/>
                    <a:pt x="1701" y="0"/>
                    <a:pt x="169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1" name="Google Shape;19121;p29"/>
            <p:cNvSpPr/>
            <p:nvPr/>
          </p:nvSpPr>
          <p:spPr>
            <a:xfrm>
              <a:off x="1012830" y="2262377"/>
              <a:ext cx="64437" cy="68205"/>
            </a:xfrm>
            <a:custGeom>
              <a:avLst/>
              <a:gdLst/>
              <a:ahLst/>
              <a:cxnLst/>
              <a:rect l="l" t="t" r="r" b="b"/>
              <a:pathLst>
                <a:path w="1847" h="1955" extrusionOk="0">
                  <a:moveTo>
                    <a:pt x="1617" y="0"/>
                  </a:moveTo>
                  <a:cubicBezTo>
                    <a:pt x="1092" y="0"/>
                    <a:pt x="686" y="451"/>
                    <a:pt x="356" y="912"/>
                  </a:cubicBezTo>
                  <a:cubicBezTo>
                    <a:pt x="111" y="1246"/>
                    <a:pt x="0" y="1646"/>
                    <a:pt x="12" y="1947"/>
                  </a:cubicBezTo>
                  <a:cubicBezTo>
                    <a:pt x="36" y="1952"/>
                    <a:pt x="61" y="1954"/>
                    <a:pt x="86" y="1954"/>
                  </a:cubicBezTo>
                  <a:cubicBezTo>
                    <a:pt x="175" y="1954"/>
                    <a:pt x="267" y="1926"/>
                    <a:pt x="345" y="1891"/>
                  </a:cubicBezTo>
                  <a:cubicBezTo>
                    <a:pt x="579" y="1769"/>
                    <a:pt x="779" y="1569"/>
                    <a:pt x="946" y="1369"/>
                  </a:cubicBezTo>
                  <a:cubicBezTo>
                    <a:pt x="1135" y="1146"/>
                    <a:pt x="1280" y="912"/>
                    <a:pt x="1435" y="679"/>
                  </a:cubicBezTo>
                  <a:cubicBezTo>
                    <a:pt x="1513" y="546"/>
                    <a:pt x="1591" y="423"/>
                    <a:pt x="1669" y="301"/>
                  </a:cubicBezTo>
                  <a:cubicBezTo>
                    <a:pt x="1725" y="212"/>
                    <a:pt x="1791" y="123"/>
                    <a:pt x="1847" y="23"/>
                  </a:cubicBezTo>
                  <a:cubicBezTo>
                    <a:pt x="1780" y="12"/>
                    <a:pt x="1713" y="0"/>
                    <a:pt x="1636" y="0"/>
                  </a:cubicBezTo>
                  <a:cubicBezTo>
                    <a:pt x="1629" y="0"/>
                    <a:pt x="1623" y="0"/>
                    <a:pt x="161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2" name="Google Shape;19122;p29"/>
            <p:cNvSpPr/>
            <p:nvPr/>
          </p:nvSpPr>
          <p:spPr>
            <a:xfrm>
              <a:off x="1041159" y="2282193"/>
              <a:ext cx="16711" cy="40749"/>
            </a:xfrm>
            <a:custGeom>
              <a:avLst/>
              <a:gdLst/>
              <a:ahLst/>
              <a:cxnLst/>
              <a:rect l="l" t="t" r="r" b="b"/>
              <a:pathLst>
                <a:path w="479" h="1168" extrusionOk="0">
                  <a:moveTo>
                    <a:pt x="90" y="0"/>
                  </a:moveTo>
                  <a:cubicBezTo>
                    <a:pt x="45" y="211"/>
                    <a:pt x="1" y="433"/>
                    <a:pt x="45" y="656"/>
                  </a:cubicBezTo>
                  <a:cubicBezTo>
                    <a:pt x="67" y="756"/>
                    <a:pt x="112" y="868"/>
                    <a:pt x="189" y="957"/>
                  </a:cubicBezTo>
                  <a:cubicBezTo>
                    <a:pt x="256" y="1034"/>
                    <a:pt x="345" y="1112"/>
                    <a:pt x="445" y="1167"/>
                  </a:cubicBezTo>
                  <a:lnTo>
                    <a:pt x="478" y="1112"/>
                  </a:lnTo>
                  <a:cubicBezTo>
                    <a:pt x="379" y="1056"/>
                    <a:pt x="290" y="1001"/>
                    <a:pt x="223" y="923"/>
                  </a:cubicBezTo>
                  <a:cubicBezTo>
                    <a:pt x="156" y="845"/>
                    <a:pt x="100" y="745"/>
                    <a:pt x="78" y="645"/>
                  </a:cubicBezTo>
                  <a:cubicBezTo>
                    <a:pt x="23" y="433"/>
                    <a:pt x="56" y="211"/>
                    <a:pt x="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3" name="Google Shape;19123;p29"/>
            <p:cNvSpPr/>
            <p:nvPr/>
          </p:nvSpPr>
          <p:spPr>
            <a:xfrm>
              <a:off x="1030309" y="2309336"/>
              <a:ext cx="21770" cy="38446"/>
            </a:xfrm>
            <a:custGeom>
              <a:avLst/>
              <a:gdLst/>
              <a:ahLst/>
              <a:cxnLst/>
              <a:rect l="l" t="t" r="r" b="b"/>
              <a:pathLst>
                <a:path w="624" h="1102" extrusionOk="0">
                  <a:moveTo>
                    <a:pt x="11" y="1"/>
                  </a:moveTo>
                  <a:cubicBezTo>
                    <a:pt x="0" y="112"/>
                    <a:pt x="22" y="212"/>
                    <a:pt x="55" y="312"/>
                  </a:cubicBezTo>
                  <a:cubicBezTo>
                    <a:pt x="67" y="357"/>
                    <a:pt x="89" y="412"/>
                    <a:pt x="122" y="456"/>
                  </a:cubicBezTo>
                  <a:cubicBezTo>
                    <a:pt x="144" y="501"/>
                    <a:pt x="178" y="545"/>
                    <a:pt x="211" y="579"/>
                  </a:cubicBezTo>
                  <a:cubicBezTo>
                    <a:pt x="267" y="668"/>
                    <a:pt x="334" y="745"/>
                    <a:pt x="389" y="834"/>
                  </a:cubicBezTo>
                  <a:cubicBezTo>
                    <a:pt x="445" y="923"/>
                    <a:pt x="500" y="1012"/>
                    <a:pt x="545" y="1101"/>
                  </a:cubicBezTo>
                  <a:lnTo>
                    <a:pt x="623" y="1057"/>
                  </a:lnTo>
                  <a:cubicBezTo>
                    <a:pt x="567" y="968"/>
                    <a:pt x="512" y="879"/>
                    <a:pt x="445" y="790"/>
                  </a:cubicBezTo>
                  <a:cubicBezTo>
                    <a:pt x="389" y="712"/>
                    <a:pt x="312" y="634"/>
                    <a:pt x="245" y="557"/>
                  </a:cubicBezTo>
                  <a:cubicBezTo>
                    <a:pt x="211" y="512"/>
                    <a:pt x="178" y="478"/>
                    <a:pt x="144" y="434"/>
                  </a:cubicBezTo>
                  <a:lnTo>
                    <a:pt x="78" y="300"/>
                  </a:lnTo>
                  <a:cubicBezTo>
                    <a:pt x="33" y="212"/>
                    <a:pt x="11" y="112"/>
                    <a:pt x="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4" name="Google Shape;19124;p29"/>
            <p:cNvSpPr/>
            <p:nvPr/>
          </p:nvSpPr>
          <p:spPr>
            <a:xfrm>
              <a:off x="1059022" y="2282542"/>
              <a:ext cx="17095" cy="23724"/>
            </a:xfrm>
            <a:custGeom>
              <a:avLst/>
              <a:gdLst/>
              <a:ahLst/>
              <a:cxnLst/>
              <a:rect l="l" t="t" r="r" b="b"/>
              <a:pathLst>
                <a:path w="490" h="680" extrusionOk="0">
                  <a:moveTo>
                    <a:pt x="467" y="1"/>
                  </a:moveTo>
                  <a:lnTo>
                    <a:pt x="467" y="1"/>
                  </a:lnTo>
                  <a:cubicBezTo>
                    <a:pt x="490" y="68"/>
                    <a:pt x="445" y="134"/>
                    <a:pt x="411" y="190"/>
                  </a:cubicBezTo>
                  <a:lnTo>
                    <a:pt x="300" y="368"/>
                  </a:lnTo>
                  <a:cubicBezTo>
                    <a:pt x="256" y="423"/>
                    <a:pt x="223" y="490"/>
                    <a:pt x="178" y="535"/>
                  </a:cubicBezTo>
                  <a:cubicBezTo>
                    <a:pt x="144" y="557"/>
                    <a:pt x="122" y="568"/>
                    <a:pt x="89" y="591"/>
                  </a:cubicBezTo>
                  <a:cubicBezTo>
                    <a:pt x="67" y="601"/>
                    <a:pt x="22" y="624"/>
                    <a:pt x="0" y="668"/>
                  </a:cubicBezTo>
                  <a:lnTo>
                    <a:pt x="45" y="680"/>
                  </a:lnTo>
                  <a:cubicBezTo>
                    <a:pt x="67" y="635"/>
                    <a:pt x="156" y="613"/>
                    <a:pt x="200" y="557"/>
                  </a:cubicBezTo>
                  <a:cubicBezTo>
                    <a:pt x="245" y="502"/>
                    <a:pt x="278" y="446"/>
                    <a:pt x="312" y="379"/>
                  </a:cubicBezTo>
                  <a:lnTo>
                    <a:pt x="423" y="201"/>
                  </a:lnTo>
                  <a:cubicBezTo>
                    <a:pt x="456" y="134"/>
                    <a:pt x="490" y="68"/>
                    <a:pt x="4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5" name="Google Shape;19125;p29"/>
            <p:cNvSpPr/>
            <p:nvPr/>
          </p:nvSpPr>
          <p:spPr>
            <a:xfrm>
              <a:off x="1051242" y="2300789"/>
              <a:ext cx="35341" cy="43505"/>
            </a:xfrm>
            <a:custGeom>
              <a:avLst/>
              <a:gdLst/>
              <a:ahLst/>
              <a:cxnLst/>
              <a:rect l="l" t="t" r="r" b="b"/>
              <a:pathLst>
                <a:path w="1013" h="1247" extrusionOk="0">
                  <a:moveTo>
                    <a:pt x="1012" y="1"/>
                  </a:moveTo>
                  <a:lnTo>
                    <a:pt x="612" y="701"/>
                  </a:lnTo>
                  <a:cubicBezTo>
                    <a:pt x="568" y="757"/>
                    <a:pt x="545" y="824"/>
                    <a:pt x="501" y="879"/>
                  </a:cubicBezTo>
                  <a:cubicBezTo>
                    <a:pt x="468" y="924"/>
                    <a:pt x="423" y="968"/>
                    <a:pt x="367" y="990"/>
                  </a:cubicBezTo>
                  <a:lnTo>
                    <a:pt x="1" y="1158"/>
                  </a:lnTo>
                  <a:lnTo>
                    <a:pt x="34" y="1247"/>
                  </a:lnTo>
                  <a:lnTo>
                    <a:pt x="401" y="1057"/>
                  </a:lnTo>
                  <a:cubicBezTo>
                    <a:pt x="456" y="1024"/>
                    <a:pt x="523" y="968"/>
                    <a:pt x="557" y="901"/>
                  </a:cubicBezTo>
                  <a:cubicBezTo>
                    <a:pt x="590" y="846"/>
                    <a:pt x="612" y="790"/>
                    <a:pt x="646" y="723"/>
                  </a:cubicBezTo>
                  <a:lnTo>
                    <a:pt x="1012"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6" name="Google Shape;19126;p29"/>
            <p:cNvSpPr/>
            <p:nvPr/>
          </p:nvSpPr>
          <p:spPr>
            <a:xfrm>
              <a:off x="1041159" y="2364809"/>
              <a:ext cx="112931" cy="80695"/>
            </a:xfrm>
            <a:custGeom>
              <a:avLst/>
              <a:gdLst/>
              <a:ahLst/>
              <a:cxnLst/>
              <a:rect l="l" t="t" r="r" b="b"/>
              <a:pathLst>
                <a:path w="3237" h="2313" extrusionOk="0">
                  <a:moveTo>
                    <a:pt x="2654" y="1"/>
                  </a:moveTo>
                  <a:cubicBezTo>
                    <a:pt x="2450" y="1"/>
                    <a:pt x="1099" y="714"/>
                    <a:pt x="790" y="946"/>
                  </a:cubicBezTo>
                  <a:cubicBezTo>
                    <a:pt x="478" y="1169"/>
                    <a:pt x="211" y="1402"/>
                    <a:pt x="156" y="1569"/>
                  </a:cubicBezTo>
                  <a:cubicBezTo>
                    <a:pt x="156" y="1569"/>
                    <a:pt x="1" y="1758"/>
                    <a:pt x="223" y="1992"/>
                  </a:cubicBezTo>
                  <a:cubicBezTo>
                    <a:pt x="392" y="2178"/>
                    <a:pt x="786" y="2312"/>
                    <a:pt x="1170" y="2312"/>
                  </a:cubicBezTo>
                  <a:cubicBezTo>
                    <a:pt x="1291" y="2312"/>
                    <a:pt x="1412" y="2299"/>
                    <a:pt x="1524" y="2270"/>
                  </a:cubicBezTo>
                  <a:cubicBezTo>
                    <a:pt x="1980" y="2148"/>
                    <a:pt x="2581" y="2192"/>
                    <a:pt x="2836" y="1725"/>
                  </a:cubicBezTo>
                  <a:cubicBezTo>
                    <a:pt x="3103" y="1269"/>
                    <a:pt x="3237" y="969"/>
                    <a:pt x="3125" y="546"/>
                  </a:cubicBezTo>
                  <a:cubicBezTo>
                    <a:pt x="3014" y="134"/>
                    <a:pt x="2848" y="12"/>
                    <a:pt x="2658" y="1"/>
                  </a:cubicBezTo>
                  <a:cubicBezTo>
                    <a:pt x="2657" y="1"/>
                    <a:pt x="2656" y="1"/>
                    <a:pt x="265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7" name="Google Shape;19127;p29"/>
            <p:cNvSpPr/>
            <p:nvPr/>
          </p:nvSpPr>
          <p:spPr>
            <a:xfrm>
              <a:off x="1071442" y="2364809"/>
              <a:ext cx="79543" cy="39004"/>
            </a:xfrm>
            <a:custGeom>
              <a:avLst/>
              <a:gdLst/>
              <a:ahLst/>
              <a:cxnLst/>
              <a:rect l="l" t="t" r="r" b="b"/>
              <a:pathLst>
                <a:path w="2280" h="1118" extrusionOk="0">
                  <a:moveTo>
                    <a:pt x="1786" y="1"/>
                  </a:moveTo>
                  <a:cubicBezTo>
                    <a:pt x="1592" y="1"/>
                    <a:pt x="408" y="626"/>
                    <a:pt x="0" y="890"/>
                  </a:cubicBezTo>
                  <a:cubicBezTo>
                    <a:pt x="33" y="913"/>
                    <a:pt x="67" y="935"/>
                    <a:pt x="111" y="957"/>
                  </a:cubicBezTo>
                  <a:cubicBezTo>
                    <a:pt x="302" y="1062"/>
                    <a:pt x="516" y="1118"/>
                    <a:pt x="734" y="1118"/>
                  </a:cubicBezTo>
                  <a:cubicBezTo>
                    <a:pt x="771" y="1118"/>
                    <a:pt x="808" y="1116"/>
                    <a:pt x="845" y="1113"/>
                  </a:cubicBezTo>
                  <a:cubicBezTo>
                    <a:pt x="1101" y="1091"/>
                    <a:pt x="1345" y="979"/>
                    <a:pt x="1579" y="868"/>
                  </a:cubicBezTo>
                  <a:cubicBezTo>
                    <a:pt x="1701" y="813"/>
                    <a:pt x="1813" y="757"/>
                    <a:pt x="1946" y="712"/>
                  </a:cubicBezTo>
                  <a:cubicBezTo>
                    <a:pt x="2057" y="668"/>
                    <a:pt x="2168" y="646"/>
                    <a:pt x="2280" y="624"/>
                  </a:cubicBezTo>
                  <a:cubicBezTo>
                    <a:pt x="2269" y="601"/>
                    <a:pt x="2269" y="579"/>
                    <a:pt x="2257" y="546"/>
                  </a:cubicBezTo>
                  <a:cubicBezTo>
                    <a:pt x="2146" y="134"/>
                    <a:pt x="1980" y="12"/>
                    <a:pt x="1790" y="1"/>
                  </a:cubicBezTo>
                  <a:cubicBezTo>
                    <a:pt x="1789" y="1"/>
                    <a:pt x="1787" y="1"/>
                    <a:pt x="178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8" name="Google Shape;19128;p29"/>
            <p:cNvSpPr/>
            <p:nvPr/>
          </p:nvSpPr>
          <p:spPr>
            <a:xfrm>
              <a:off x="1048521" y="2417211"/>
              <a:ext cx="39597" cy="19049"/>
            </a:xfrm>
            <a:custGeom>
              <a:avLst/>
              <a:gdLst/>
              <a:ahLst/>
              <a:cxnLst/>
              <a:rect l="l" t="t" r="r" b="b"/>
              <a:pathLst>
                <a:path w="1135" h="546" extrusionOk="0">
                  <a:moveTo>
                    <a:pt x="34" y="1"/>
                  </a:moveTo>
                  <a:lnTo>
                    <a:pt x="34" y="1"/>
                  </a:lnTo>
                  <a:cubicBezTo>
                    <a:pt x="0" y="67"/>
                    <a:pt x="23" y="122"/>
                    <a:pt x="45" y="179"/>
                  </a:cubicBezTo>
                  <a:cubicBezTo>
                    <a:pt x="79" y="234"/>
                    <a:pt x="123" y="278"/>
                    <a:pt x="168" y="312"/>
                  </a:cubicBezTo>
                  <a:cubicBezTo>
                    <a:pt x="267" y="389"/>
                    <a:pt x="390" y="412"/>
                    <a:pt x="501" y="423"/>
                  </a:cubicBezTo>
                  <a:cubicBezTo>
                    <a:pt x="613" y="434"/>
                    <a:pt x="724" y="434"/>
                    <a:pt x="835" y="445"/>
                  </a:cubicBezTo>
                  <a:cubicBezTo>
                    <a:pt x="890" y="456"/>
                    <a:pt x="946" y="456"/>
                    <a:pt x="1001" y="478"/>
                  </a:cubicBezTo>
                  <a:cubicBezTo>
                    <a:pt x="1035" y="490"/>
                    <a:pt x="1058" y="490"/>
                    <a:pt x="1080" y="512"/>
                  </a:cubicBezTo>
                  <a:cubicBezTo>
                    <a:pt x="1090" y="512"/>
                    <a:pt x="1113" y="523"/>
                    <a:pt x="1124" y="523"/>
                  </a:cubicBezTo>
                  <a:cubicBezTo>
                    <a:pt x="1113" y="512"/>
                    <a:pt x="1102" y="512"/>
                    <a:pt x="1090" y="501"/>
                  </a:cubicBezTo>
                  <a:cubicBezTo>
                    <a:pt x="1058" y="490"/>
                    <a:pt x="1035" y="478"/>
                    <a:pt x="1013" y="468"/>
                  </a:cubicBezTo>
                  <a:cubicBezTo>
                    <a:pt x="957" y="445"/>
                    <a:pt x="902" y="434"/>
                    <a:pt x="846" y="423"/>
                  </a:cubicBezTo>
                  <a:cubicBezTo>
                    <a:pt x="735" y="401"/>
                    <a:pt x="623" y="401"/>
                    <a:pt x="512" y="379"/>
                  </a:cubicBezTo>
                  <a:cubicBezTo>
                    <a:pt x="401" y="357"/>
                    <a:pt x="290" y="323"/>
                    <a:pt x="212" y="256"/>
                  </a:cubicBezTo>
                  <a:cubicBezTo>
                    <a:pt x="178" y="223"/>
                    <a:pt x="145" y="189"/>
                    <a:pt x="123" y="145"/>
                  </a:cubicBezTo>
                  <a:cubicBezTo>
                    <a:pt x="101" y="100"/>
                    <a:pt x="101" y="45"/>
                    <a:pt x="123" y="11"/>
                  </a:cubicBezTo>
                  <a:lnTo>
                    <a:pt x="34" y="1"/>
                  </a:lnTo>
                  <a:close/>
                  <a:moveTo>
                    <a:pt x="1124" y="523"/>
                  </a:moveTo>
                  <a:cubicBezTo>
                    <a:pt x="1124" y="534"/>
                    <a:pt x="1135" y="534"/>
                    <a:pt x="1135" y="545"/>
                  </a:cubicBezTo>
                  <a:cubicBezTo>
                    <a:pt x="1135" y="534"/>
                    <a:pt x="1124" y="523"/>
                    <a:pt x="1124" y="523"/>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9" name="Google Shape;19129;p29"/>
            <p:cNvSpPr/>
            <p:nvPr/>
          </p:nvSpPr>
          <p:spPr>
            <a:xfrm>
              <a:off x="1058220" y="2393173"/>
              <a:ext cx="30701" cy="22119"/>
            </a:xfrm>
            <a:custGeom>
              <a:avLst/>
              <a:gdLst/>
              <a:ahLst/>
              <a:cxnLst/>
              <a:rect l="l" t="t" r="r" b="b"/>
              <a:pathLst>
                <a:path w="880" h="634" extrusionOk="0">
                  <a:moveTo>
                    <a:pt x="879" y="0"/>
                  </a:moveTo>
                  <a:lnTo>
                    <a:pt x="657" y="111"/>
                  </a:lnTo>
                  <a:cubicBezTo>
                    <a:pt x="579" y="156"/>
                    <a:pt x="513" y="189"/>
                    <a:pt x="434" y="233"/>
                  </a:cubicBezTo>
                  <a:cubicBezTo>
                    <a:pt x="357" y="267"/>
                    <a:pt x="290" y="334"/>
                    <a:pt x="234" y="389"/>
                  </a:cubicBezTo>
                  <a:lnTo>
                    <a:pt x="1" y="623"/>
                  </a:lnTo>
                  <a:lnTo>
                    <a:pt x="134" y="634"/>
                  </a:lnTo>
                  <a:lnTo>
                    <a:pt x="290" y="445"/>
                  </a:lnTo>
                  <a:cubicBezTo>
                    <a:pt x="345" y="378"/>
                    <a:pt x="390" y="311"/>
                    <a:pt x="457" y="278"/>
                  </a:cubicBezTo>
                  <a:cubicBezTo>
                    <a:pt x="523" y="222"/>
                    <a:pt x="602" y="178"/>
                    <a:pt x="668" y="133"/>
                  </a:cubicBezTo>
                  <a:lnTo>
                    <a:pt x="87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0" name="Google Shape;19130;p29"/>
            <p:cNvSpPr/>
            <p:nvPr/>
          </p:nvSpPr>
          <p:spPr>
            <a:xfrm>
              <a:off x="1069489" y="2412152"/>
              <a:ext cx="41167" cy="22154"/>
            </a:xfrm>
            <a:custGeom>
              <a:avLst/>
              <a:gdLst/>
              <a:ahLst/>
              <a:cxnLst/>
              <a:rect l="l" t="t" r="r" b="b"/>
              <a:pathLst>
                <a:path w="1180" h="635" extrusionOk="0">
                  <a:moveTo>
                    <a:pt x="89" y="1"/>
                  </a:moveTo>
                  <a:lnTo>
                    <a:pt x="0" y="45"/>
                  </a:lnTo>
                  <a:cubicBezTo>
                    <a:pt x="67" y="156"/>
                    <a:pt x="167" y="223"/>
                    <a:pt x="267" y="279"/>
                  </a:cubicBezTo>
                  <a:cubicBezTo>
                    <a:pt x="356" y="334"/>
                    <a:pt x="457" y="379"/>
                    <a:pt x="556" y="423"/>
                  </a:cubicBezTo>
                  <a:cubicBezTo>
                    <a:pt x="756" y="502"/>
                    <a:pt x="968" y="568"/>
                    <a:pt x="1179" y="635"/>
                  </a:cubicBezTo>
                  <a:cubicBezTo>
                    <a:pt x="979" y="557"/>
                    <a:pt x="768" y="479"/>
                    <a:pt x="578" y="379"/>
                  </a:cubicBezTo>
                  <a:cubicBezTo>
                    <a:pt x="479" y="334"/>
                    <a:pt x="390" y="279"/>
                    <a:pt x="301" y="212"/>
                  </a:cubicBezTo>
                  <a:cubicBezTo>
                    <a:pt x="212" y="156"/>
                    <a:pt x="134" y="90"/>
                    <a:pt x="8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1" name="Google Shape;19131;p29"/>
            <p:cNvSpPr/>
            <p:nvPr/>
          </p:nvSpPr>
          <p:spPr>
            <a:xfrm>
              <a:off x="1084979" y="2379567"/>
              <a:ext cx="30736" cy="31852"/>
            </a:xfrm>
            <a:custGeom>
              <a:avLst/>
              <a:gdLst/>
              <a:ahLst/>
              <a:cxnLst/>
              <a:rect l="l" t="t" r="r" b="b"/>
              <a:pathLst>
                <a:path w="881" h="913" extrusionOk="0">
                  <a:moveTo>
                    <a:pt x="880" y="0"/>
                  </a:moveTo>
                  <a:lnTo>
                    <a:pt x="880" y="0"/>
                  </a:lnTo>
                  <a:cubicBezTo>
                    <a:pt x="846" y="101"/>
                    <a:pt x="769" y="178"/>
                    <a:pt x="691" y="245"/>
                  </a:cubicBezTo>
                  <a:cubicBezTo>
                    <a:pt x="613" y="312"/>
                    <a:pt x="524" y="378"/>
                    <a:pt x="435" y="435"/>
                  </a:cubicBezTo>
                  <a:cubicBezTo>
                    <a:pt x="357" y="501"/>
                    <a:pt x="268" y="579"/>
                    <a:pt x="201" y="657"/>
                  </a:cubicBezTo>
                  <a:cubicBezTo>
                    <a:pt x="168" y="690"/>
                    <a:pt x="124" y="734"/>
                    <a:pt x="101" y="779"/>
                  </a:cubicBezTo>
                  <a:cubicBezTo>
                    <a:pt x="79" y="801"/>
                    <a:pt x="68" y="823"/>
                    <a:pt x="45" y="846"/>
                  </a:cubicBezTo>
                  <a:lnTo>
                    <a:pt x="35" y="868"/>
                  </a:lnTo>
                  <a:cubicBezTo>
                    <a:pt x="35" y="868"/>
                    <a:pt x="1" y="902"/>
                    <a:pt x="1" y="912"/>
                  </a:cubicBezTo>
                  <a:lnTo>
                    <a:pt x="79" y="912"/>
                  </a:lnTo>
                  <a:lnTo>
                    <a:pt x="101" y="879"/>
                  </a:lnTo>
                  <a:cubicBezTo>
                    <a:pt x="112" y="857"/>
                    <a:pt x="124" y="835"/>
                    <a:pt x="146" y="813"/>
                  </a:cubicBezTo>
                  <a:cubicBezTo>
                    <a:pt x="168" y="768"/>
                    <a:pt x="201" y="724"/>
                    <a:pt x="235" y="690"/>
                  </a:cubicBezTo>
                  <a:cubicBezTo>
                    <a:pt x="302" y="601"/>
                    <a:pt x="379" y="534"/>
                    <a:pt x="457" y="467"/>
                  </a:cubicBezTo>
                  <a:cubicBezTo>
                    <a:pt x="535" y="401"/>
                    <a:pt x="624" y="334"/>
                    <a:pt x="702" y="257"/>
                  </a:cubicBezTo>
                  <a:cubicBezTo>
                    <a:pt x="779" y="190"/>
                    <a:pt x="846" y="101"/>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2" name="Google Shape;19132;p29"/>
            <p:cNvSpPr/>
            <p:nvPr/>
          </p:nvSpPr>
          <p:spPr>
            <a:xfrm>
              <a:off x="1102842" y="2411001"/>
              <a:ext cx="35" cy="35"/>
            </a:xfrm>
            <a:custGeom>
              <a:avLst/>
              <a:gdLst/>
              <a:ahLst/>
              <a:cxnLst/>
              <a:rect l="l" t="t" r="r" b="b"/>
              <a:pathLst>
                <a:path w="1" h="1" extrusionOk="0">
                  <a:moveTo>
                    <a:pt x="1" y="1"/>
                  </a:moveTo>
                  <a:lnTo>
                    <a:pt x="1" y="1"/>
                  </a:lnTo>
                  <a:lnTo>
                    <a:pt x="1"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3" name="Google Shape;19133;p29"/>
            <p:cNvSpPr/>
            <p:nvPr/>
          </p:nvSpPr>
          <p:spPr>
            <a:xfrm>
              <a:off x="1102074" y="2410617"/>
              <a:ext cx="26828" cy="13606"/>
            </a:xfrm>
            <a:custGeom>
              <a:avLst/>
              <a:gdLst/>
              <a:ahLst/>
              <a:cxnLst/>
              <a:rect l="l" t="t" r="r" b="b"/>
              <a:pathLst>
                <a:path w="769" h="390" extrusionOk="0">
                  <a:moveTo>
                    <a:pt x="67" y="0"/>
                  </a:moveTo>
                  <a:lnTo>
                    <a:pt x="23" y="12"/>
                  </a:lnTo>
                  <a:lnTo>
                    <a:pt x="0" y="22"/>
                  </a:lnTo>
                  <a:cubicBezTo>
                    <a:pt x="45" y="78"/>
                    <a:pt x="134" y="123"/>
                    <a:pt x="201" y="156"/>
                  </a:cubicBezTo>
                  <a:lnTo>
                    <a:pt x="390" y="234"/>
                  </a:lnTo>
                  <a:lnTo>
                    <a:pt x="579" y="323"/>
                  </a:lnTo>
                  <a:cubicBezTo>
                    <a:pt x="635" y="345"/>
                    <a:pt x="701" y="390"/>
                    <a:pt x="768" y="390"/>
                  </a:cubicBezTo>
                  <a:cubicBezTo>
                    <a:pt x="701" y="378"/>
                    <a:pt x="645" y="345"/>
                    <a:pt x="579" y="311"/>
                  </a:cubicBezTo>
                  <a:lnTo>
                    <a:pt x="401" y="212"/>
                  </a:lnTo>
                  <a:lnTo>
                    <a:pt x="212" y="123"/>
                  </a:lnTo>
                  <a:cubicBezTo>
                    <a:pt x="156" y="89"/>
                    <a:pt x="112" y="56"/>
                    <a:pt x="67" y="22"/>
                  </a:cubicBezTo>
                  <a:lnTo>
                    <a:pt x="67"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4" name="Google Shape;19134;p29"/>
            <p:cNvSpPr/>
            <p:nvPr/>
          </p:nvSpPr>
          <p:spPr>
            <a:xfrm>
              <a:off x="1194808" y="2226860"/>
              <a:ext cx="83870" cy="86242"/>
            </a:xfrm>
            <a:custGeom>
              <a:avLst/>
              <a:gdLst/>
              <a:ahLst/>
              <a:cxnLst/>
              <a:rect l="l" t="t" r="r" b="b"/>
              <a:pathLst>
                <a:path w="2404" h="2472" extrusionOk="0">
                  <a:moveTo>
                    <a:pt x="1546" y="1"/>
                  </a:moveTo>
                  <a:cubicBezTo>
                    <a:pt x="1081" y="1"/>
                    <a:pt x="822" y="483"/>
                    <a:pt x="624" y="818"/>
                  </a:cubicBezTo>
                  <a:cubicBezTo>
                    <a:pt x="412" y="1163"/>
                    <a:pt x="112" y="1453"/>
                    <a:pt x="1" y="1675"/>
                  </a:cubicBezTo>
                  <a:lnTo>
                    <a:pt x="212" y="1631"/>
                  </a:lnTo>
                  <a:cubicBezTo>
                    <a:pt x="212" y="1631"/>
                    <a:pt x="256" y="1641"/>
                    <a:pt x="312" y="1708"/>
                  </a:cubicBezTo>
                  <a:cubicBezTo>
                    <a:pt x="357" y="1775"/>
                    <a:pt x="246" y="1797"/>
                    <a:pt x="568" y="2231"/>
                  </a:cubicBezTo>
                  <a:cubicBezTo>
                    <a:pt x="697" y="2405"/>
                    <a:pt x="888" y="2472"/>
                    <a:pt x="1092" y="2472"/>
                  </a:cubicBezTo>
                  <a:cubicBezTo>
                    <a:pt x="1396" y="2472"/>
                    <a:pt x="1730" y="2324"/>
                    <a:pt x="1936" y="2164"/>
                  </a:cubicBezTo>
                  <a:cubicBezTo>
                    <a:pt x="2292" y="1897"/>
                    <a:pt x="2403" y="1419"/>
                    <a:pt x="2381" y="863"/>
                  </a:cubicBezTo>
                  <a:cubicBezTo>
                    <a:pt x="2359" y="318"/>
                    <a:pt x="2147" y="62"/>
                    <a:pt x="1635" y="7"/>
                  </a:cubicBezTo>
                  <a:cubicBezTo>
                    <a:pt x="1605" y="3"/>
                    <a:pt x="1575" y="1"/>
                    <a:pt x="15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5" name="Google Shape;19135;p29"/>
            <p:cNvSpPr/>
            <p:nvPr/>
          </p:nvSpPr>
          <p:spPr>
            <a:xfrm>
              <a:off x="1210333" y="2226860"/>
              <a:ext cx="66007" cy="41202"/>
            </a:xfrm>
            <a:custGeom>
              <a:avLst/>
              <a:gdLst/>
              <a:ahLst/>
              <a:cxnLst/>
              <a:rect l="l" t="t" r="r" b="b"/>
              <a:pathLst>
                <a:path w="1892" h="1181" extrusionOk="0">
                  <a:moveTo>
                    <a:pt x="1101" y="1"/>
                  </a:moveTo>
                  <a:cubicBezTo>
                    <a:pt x="636" y="1"/>
                    <a:pt x="377" y="483"/>
                    <a:pt x="179" y="818"/>
                  </a:cubicBezTo>
                  <a:cubicBezTo>
                    <a:pt x="123" y="907"/>
                    <a:pt x="68" y="985"/>
                    <a:pt x="1" y="1074"/>
                  </a:cubicBezTo>
                  <a:cubicBezTo>
                    <a:pt x="123" y="1141"/>
                    <a:pt x="301" y="1163"/>
                    <a:pt x="412" y="1174"/>
                  </a:cubicBezTo>
                  <a:cubicBezTo>
                    <a:pt x="461" y="1179"/>
                    <a:pt x="511" y="1181"/>
                    <a:pt x="562" y="1181"/>
                  </a:cubicBezTo>
                  <a:cubicBezTo>
                    <a:pt x="763" y="1181"/>
                    <a:pt x="971" y="1146"/>
                    <a:pt x="1158" y="1074"/>
                  </a:cubicBezTo>
                  <a:cubicBezTo>
                    <a:pt x="1435" y="974"/>
                    <a:pt x="1702" y="774"/>
                    <a:pt x="1892" y="541"/>
                  </a:cubicBezTo>
                  <a:cubicBezTo>
                    <a:pt x="1803" y="207"/>
                    <a:pt x="1580" y="40"/>
                    <a:pt x="1190" y="7"/>
                  </a:cubicBezTo>
                  <a:cubicBezTo>
                    <a:pt x="1160" y="3"/>
                    <a:pt x="1130" y="1"/>
                    <a:pt x="110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6" name="Google Shape;19136;p29"/>
            <p:cNvSpPr/>
            <p:nvPr/>
          </p:nvSpPr>
          <p:spPr>
            <a:xfrm>
              <a:off x="1213438" y="2282961"/>
              <a:ext cx="31852" cy="16606"/>
            </a:xfrm>
            <a:custGeom>
              <a:avLst/>
              <a:gdLst/>
              <a:ahLst/>
              <a:cxnLst/>
              <a:rect l="l" t="t" r="r" b="b"/>
              <a:pathLst>
                <a:path w="913" h="476" extrusionOk="0">
                  <a:moveTo>
                    <a:pt x="90" y="0"/>
                  </a:moveTo>
                  <a:lnTo>
                    <a:pt x="1" y="23"/>
                  </a:lnTo>
                  <a:cubicBezTo>
                    <a:pt x="34" y="122"/>
                    <a:pt x="112" y="189"/>
                    <a:pt x="189" y="233"/>
                  </a:cubicBezTo>
                  <a:cubicBezTo>
                    <a:pt x="256" y="278"/>
                    <a:pt x="334" y="322"/>
                    <a:pt x="423" y="356"/>
                  </a:cubicBezTo>
                  <a:cubicBezTo>
                    <a:pt x="501" y="389"/>
                    <a:pt x="579" y="411"/>
                    <a:pt x="668" y="434"/>
                  </a:cubicBezTo>
                  <a:cubicBezTo>
                    <a:pt x="713" y="445"/>
                    <a:pt x="746" y="445"/>
                    <a:pt x="790" y="456"/>
                  </a:cubicBezTo>
                  <a:lnTo>
                    <a:pt x="857" y="467"/>
                  </a:lnTo>
                  <a:lnTo>
                    <a:pt x="790" y="445"/>
                  </a:lnTo>
                  <a:cubicBezTo>
                    <a:pt x="757" y="434"/>
                    <a:pt x="713" y="423"/>
                    <a:pt x="668" y="411"/>
                  </a:cubicBezTo>
                  <a:lnTo>
                    <a:pt x="434" y="312"/>
                  </a:lnTo>
                  <a:cubicBezTo>
                    <a:pt x="367" y="267"/>
                    <a:pt x="290" y="223"/>
                    <a:pt x="223" y="178"/>
                  </a:cubicBezTo>
                  <a:cubicBezTo>
                    <a:pt x="167" y="122"/>
                    <a:pt x="100" y="67"/>
                    <a:pt x="90" y="0"/>
                  </a:cubicBezTo>
                  <a:close/>
                  <a:moveTo>
                    <a:pt x="913" y="467"/>
                  </a:moveTo>
                  <a:lnTo>
                    <a:pt x="913" y="467"/>
                  </a:lnTo>
                  <a:cubicBezTo>
                    <a:pt x="913" y="469"/>
                    <a:pt x="912" y="471"/>
                    <a:pt x="911" y="472"/>
                  </a:cubicBezTo>
                  <a:lnTo>
                    <a:pt x="911" y="472"/>
                  </a:lnTo>
                  <a:cubicBezTo>
                    <a:pt x="912" y="471"/>
                    <a:pt x="913" y="470"/>
                    <a:pt x="913" y="467"/>
                  </a:cubicBezTo>
                  <a:close/>
                  <a:moveTo>
                    <a:pt x="891" y="467"/>
                  </a:moveTo>
                  <a:cubicBezTo>
                    <a:pt x="891" y="473"/>
                    <a:pt x="896" y="475"/>
                    <a:pt x="902" y="475"/>
                  </a:cubicBezTo>
                  <a:cubicBezTo>
                    <a:pt x="906" y="475"/>
                    <a:pt x="909" y="474"/>
                    <a:pt x="911" y="472"/>
                  </a:cubicBezTo>
                  <a:lnTo>
                    <a:pt x="911" y="472"/>
                  </a:lnTo>
                  <a:cubicBezTo>
                    <a:pt x="911" y="472"/>
                    <a:pt x="910" y="472"/>
                    <a:pt x="909" y="472"/>
                  </a:cubicBezTo>
                  <a:cubicBezTo>
                    <a:pt x="905" y="472"/>
                    <a:pt x="898" y="467"/>
                    <a:pt x="891" y="467"/>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7" name="Google Shape;19137;p29"/>
            <p:cNvSpPr/>
            <p:nvPr/>
          </p:nvSpPr>
          <p:spPr>
            <a:xfrm>
              <a:off x="1231685" y="2274797"/>
              <a:ext cx="34155" cy="4082"/>
            </a:xfrm>
            <a:custGeom>
              <a:avLst/>
              <a:gdLst/>
              <a:ahLst/>
              <a:cxnLst/>
              <a:rect l="l" t="t" r="r" b="b"/>
              <a:pathLst>
                <a:path w="979" h="117" extrusionOk="0">
                  <a:moveTo>
                    <a:pt x="78" y="0"/>
                  </a:moveTo>
                  <a:lnTo>
                    <a:pt x="0" y="89"/>
                  </a:lnTo>
                  <a:cubicBezTo>
                    <a:pt x="57" y="106"/>
                    <a:pt x="144" y="116"/>
                    <a:pt x="217" y="116"/>
                  </a:cubicBezTo>
                  <a:cubicBezTo>
                    <a:pt x="243" y="116"/>
                    <a:pt x="268" y="115"/>
                    <a:pt x="289" y="112"/>
                  </a:cubicBezTo>
                  <a:lnTo>
                    <a:pt x="412" y="89"/>
                  </a:lnTo>
                  <a:lnTo>
                    <a:pt x="523" y="89"/>
                  </a:lnTo>
                  <a:cubicBezTo>
                    <a:pt x="667" y="79"/>
                    <a:pt x="823" y="79"/>
                    <a:pt x="979" y="79"/>
                  </a:cubicBezTo>
                  <a:cubicBezTo>
                    <a:pt x="823" y="67"/>
                    <a:pt x="679" y="45"/>
                    <a:pt x="523" y="34"/>
                  </a:cubicBezTo>
                  <a:lnTo>
                    <a:pt x="289" y="34"/>
                  </a:lnTo>
                  <a:cubicBezTo>
                    <a:pt x="270" y="37"/>
                    <a:pt x="252" y="38"/>
                    <a:pt x="234" y="38"/>
                  </a:cubicBezTo>
                  <a:cubicBezTo>
                    <a:pt x="179" y="38"/>
                    <a:pt x="129" y="26"/>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8" name="Google Shape;19138;p29"/>
            <p:cNvSpPr/>
            <p:nvPr/>
          </p:nvSpPr>
          <p:spPr>
            <a:xfrm>
              <a:off x="1218462" y="2239874"/>
              <a:ext cx="19851" cy="41935"/>
            </a:xfrm>
            <a:custGeom>
              <a:avLst/>
              <a:gdLst/>
              <a:ahLst/>
              <a:cxnLst/>
              <a:rect l="l" t="t" r="r" b="b"/>
              <a:pathLst>
                <a:path w="569" h="1202" extrusionOk="0">
                  <a:moveTo>
                    <a:pt x="569" y="0"/>
                  </a:moveTo>
                  <a:cubicBezTo>
                    <a:pt x="490" y="79"/>
                    <a:pt x="413" y="156"/>
                    <a:pt x="346" y="245"/>
                  </a:cubicBezTo>
                  <a:cubicBezTo>
                    <a:pt x="290" y="346"/>
                    <a:pt x="246" y="457"/>
                    <a:pt x="213" y="556"/>
                  </a:cubicBezTo>
                  <a:lnTo>
                    <a:pt x="1" y="1202"/>
                  </a:lnTo>
                  <a:lnTo>
                    <a:pt x="102" y="1191"/>
                  </a:lnTo>
                  <a:lnTo>
                    <a:pt x="257" y="579"/>
                  </a:lnTo>
                  <a:cubicBezTo>
                    <a:pt x="290" y="467"/>
                    <a:pt x="312" y="356"/>
                    <a:pt x="368" y="267"/>
                  </a:cubicBezTo>
                  <a:cubicBezTo>
                    <a:pt x="424" y="168"/>
                    <a:pt x="490" y="79"/>
                    <a:pt x="56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9" name="Google Shape;19139;p29"/>
            <p:cNvSpPr/>
            <p:nvPr/>
          </p:nvSpPr>
          <p:spPr>
            <a:xfrm>
              <a:off x="1243721" y="2241060"/>
              <a:ext cx="10501" cy="29096"/>
            </a:xfrm>
            <a:custGeom>
              <a:avLst/>
              <a:gdLst/>
              <a:ahLst/>
              <a:cxnLst/>
              <a:rect l="l" t="t" r="r" b="b"/>
              <a:pathLst>
                <a:path w="301" h="834" extrusionOk="0">
                  <a:moveTo>
                    <a:pt x="300" y="0"/>
                  </a:moveTo>
                  <a:cubicBezTo>
                    <a:pt x="256" y="55"/>
                    <a:pt x="223" y="122"/>
                    <a:pt x="189" y="189"/>
                  </a:cubicBezTo>
                  <a:cubicBezTo>
                    <a:pt x="156" y="255"/>
                    <a:pt x="134" y="322"/>
                    <a:pt x="100" y="389"/>
                  </a:cubicBezTo>
                  <a:lnTo>
                    <a:pt x="23" y="601"/>
                  </a:lnTo>
                  <a:cubicBezTo>
                    <a:pt x="11" y="634"/>
                    <a:pt x="0" y="678"/>
                    <a:pt x="0" y="723"/>
                  </a:cubicBezTo>
                  <a:cubicBezTo>
                    <a:pt x="0" y="756"/>
                    <a:pt x="23" y="801"/>
                    <a:pt x="33" y="834"/>
                  </a:cubicBezTo>
                  <a:lnTo>
                    <a:pt x="89" y="812"/>
                  </a:lnTo>
                  <a:lnTo>
                    <a:pt x="56" y="712"/>
                  </a:lnTo>
                  <a:cubicBezTo>
                    <a:pt x="56" y="678"/>
                    <a:pt x="56" y="645"/>
                    <a:pt x="67" y="611"/>
                  </a:cubicBezTo>
                  <a:lnTo>
                    <a:pt x="134" y="401"/>
                  </a:lnTo>
                  <a:cubicBezTo>
                    <a:pt x="178" y="267"/>
                    <a:pt x="211" y="122"/>
                    <a:pt x="30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0" name="Google Shape;19140;p29"/>
            <p:cNvSpPr/>
            <p:nvPr/>
          </p:nvSpPr>
          <p:spPr>
            <a:xfrm>
              <a:off x="1267760" y="2092959"/>
              <a:ext cx="96290" cy="109512"/>
            </a:xfrm>
            <a:custGeom>
              <a:avLst/>
              <a:gdLst/>
              <a:ahLst/>
              <a:cxnLst/>
              <a:rect l="l" t="t" r="r" b="b"/>
              <a:pathLst>
                <a:path w="2760" h="3139" extrusionOk="0">
                  <a:moveTo>
                    <a:pt x="2337" y="0"/>
                  </a:moveTo>
                  <a:cubicBezTo>
                    <a:pt x="2035" y="0"/>
                    <a:pt x="1469" y="151"/>
                    <a:pt x="1247" y="375"/>
                  </a:cubicBezTo>
                  <a:cubicBezTo>
                    <a:pt x="957" y="652"/>
                    <a:pt x="634" y="1131"/>
                    <a:pt x="456" y="1420"/>
                  </a:cubicBezTo>
                  <a:cubicBezTo>
                    <a:pt x="279" y="1720"/>
                    <a:pt x="12" y="1976"/>
                    <a:pt x="12" y="2221"/>
                  </a:cubicBezTo>
                  <a:cubicBezTo>
                    <a:pt x="1" y="2454"/>
                    <a:pt x="12" y="2510"/>
                    <a:pt x="12" y="2510"/>
                  </a:cubicBezTo>
                  <a:cubicBezTo>
                    <a:pt x="12" y="2510"/>
                    <a:pt x="68" y="2832"/>
                    <a:pt x="535" y="3044"/>
                  </a:cubicBezTo>
                  <a:cubicBezTo>
                    <a:pt x="679" y="3106"/>
                    <a:pt x="828" y="3139"/>
                    <a:pt x="978" y="3139"/>
                  </a:cubicBezTo>
                  <a:cubicBezTo>
                    <a:pt x="1314" y="3139"/>
                    <a:pt x="1651" y="2972"/>
                    <a:pt x="1936" y="2587"/>
                  </a:cubicBezTo>
                  <a:cubicBezTo>
                    <a:pt x="2347" y="2043"/>
                    <a:pt x="2759" y="1164"/>
                    <a:pt x="2725" y="786"/>
                  </a:cubicBezTo>
                  <a:cubicBezTo>
                    <a:pt x="2692" y="397"/>
                    <a:pt x="2681" y="130"/>
                    <a:pt x="2503" y="29"/>
                  </a:cubicBezTo>
                  <a:cubicBezTo>
                    <a:pt x="2470" y="10"/>
                    <a:pt x="2411" y="0"/>
                    <a:pt x="233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1" name="Google Shape;19141;p29"/>
            <p:cNvSpPr/>
            <p:nvPr/>
          </p:nvSpPr>
          <p:spPr>
            <a:xfrm>
              <a:off x="1278645" y="2092959"/>
              <a:ext cx="83451" cy="57495"/>
            </a:xfrm>
            <a:custGeom>
              <a:avLst/>
              <a:gdLst/>
              <a:ahLst/>
              <a:cxnLst/>
              <a:rect l="l" t="t" r="r" b="b"/>
              <a:pathLst>
                <a:path w="2392" h="1648" extrusionOk="0">
                  <a:moveTo>
                    <a:pt x="2025" y="0"/>
                  </a:moveTo>
                  <a:cubicBezTo>
                    <a:pt x="1723" y="0"/>
                    <a:pt x="1157" y="151"/>
                    <a:pt x="935" y="375"/>
                  </a:cubicBezTo>
                  <a:cubicBezTo>
                    <a:pt x="645" y="652"/>
                    <a:pt x="322" y="1131"/>
                    <a:pt x="144" y="1420"/>
                  </a:cubicBezTo>
                  <a:cubicBezTo>
                    <a:pt x="100" y="1498"/>
                    <a:pt x="45" y="1564"/>
                    <a:pt x="0" y="1643"/>
                  </a:cubicBezTo>
                  <a:cubicBezTo>
                    <a:pt x="30" y="1646"/>
                    <a:pt x="61" y="1647"/>
                    <a:pt x="91" y="1647"/>
                  </a:cubicBezTo>
                  <a:cubicBezTo>
                    <a:pt x="492" y="1647"/>
                    <a:pt x="882" y="1382"/>
                    <a:pt x="1224" y="1175"/>
                  </a:cubicBezTo>
                  <a:cubicBezTo>
                    <a:pt x="1468" y="1020"/>
                    <a:pt x="1735" y="897"/>
                    <a:pt x="2002" y="763"/>
                  </a:cubicBezTo>
                  <a:cubicBezTo>
                    <a:pt x="2136" y="708"/>
                    <a:pt x="2258" y="642"/>
                    <a:pt x="2380" y="553"/>
                  </a:cubicBezTo>
                  <a:lnTo>
                    <a:pt x="2391" y="553"/>
                  </a:lnTo>
                  <a:cubicBezTo>
                    <a:pt x="2369" y="296"/>
                    <a:pt x="2324" y="108"/>
                    <a:pt x="2191" y="29"/>
                  </a:cubicBezTo>
                  <a:cubicBezTo>
                    <a:pt x="2158" y="10"/>
                    <a:pt x="2099" y="0"/>
                    <a:pt x="202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2" name="Google Shape;19142;p29"/>
            <p:cNvSpPr/>
            <p:nvPr/>
          </p:nvSpPr>
          <p:spPr>
            <a:xfrm>
              <a:off x="1279029" y="2115706"/>
              <a:ext cx="30282" cy="55890"/>
            </a:xfrm>
            <a:custGeom>
              <a:avLst/>
              <a:gdLst/>
              <a:ahLst/>
              <a:cxnLst/>
              <a:rect l="l" t="t" r="r" b="b"/>
              <a:pathLst>
                <a:path w="868" h="1602" extrusionOk="0">
                  <a:moveTo>
                    <a:pt x="868" y="0"/>
                  </a:moveTo>
                  <a:cubicBezTo>
                    <a:pt x="679" y="245"/>
                    <a:pt x="512" y="490"/>
                    <a:pt x="345" y="746"/>
                  </a:cubicBezTo>
                  <a:cubicBezTo>
                    <a:pt x="267" y="879"/>
                    <a:pt x="190" y="1001"/>
                    <a:pt x="123" y="1135"/>
                  </a:cubicBezTo>
                  <a:cubicBezTo>
                    <a:pt x="78" y="1213"/>
                    <a:pt x="56" y="1290"/>
                    <a:pt x="45" y="1369"/>
                  </a:cubicBezTo>
                  <a:cubicBezTo>
                    <a:pt x="34" y="1435"/>
                    <a:pt x="34" y="1513"/>
                    <a:pt x="0" y="1580"/>
                  </a:cubicBezTo>
                  <a:lnTo>
                    <a:pt x="56" y="1602"/>
                  </a:lnTo>
                  <a:cubicBezTo>
                    <a:pt x="89" y="1524"/>
                    <a:pt x="101" y="1446"/>
                    <a:pt x="101" y="1369"/>
                  </a:cubicBezTo>
                  <a:cubicBezTo>
                    <a:pt x="111" y="1302"/>
                    <a:pt x="133" y="1224"/>
                    <a:pt x="167" y="1157"/>
                  </a:cubicBezTo>
                  <a:cubicBezTo>
                    <a:pt x="222" y="1023"/>
                    <a:pt x="301" y="890"/>
                    <a:pt x="378" y="768"/>
                  </a:cubicBezTo>
                  <a:cubicBezTo>
                    <a:pt x="523" y="501"/>
                    <a:pt x="690" y="245"/>
                    <a:pt x="8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3" name="Google Shape;19143;p29"/>
            <p:cNvSpPr/>
            <p:nvPr/>
          </p:nvSpPr>
          <p:spPr>
            <a:xfrm>
              <a:off x="1281750" y="2168876"/>
              <a:ext cx="41167" cy="16746"/>
            </a:xfrm>
            <a:custGeom>
              <a:avLst/>
              <a:gdLst/>
              <a:ahLst/>
              <a:cxnLst/>
              <a:rect l="l" t="t" r="r" b="b"/>
              <a:pathLst>
                <a:path w="1180" h="480" extrusionOk="0">
                  <a:moveTo>
                    <a:pt x="67" y="0"/>
                  </a:moveTo>
                  <a:lnTo>
                    <a:pt x="0" y="67"/>
                  </a:lnTo>
                  <a:cubicBezTo>
                    <a:pt x="78" y="145"/>
                    <a:pt x="189" y="189"/>
                    <a:pt x="290" y="223"/>
                  </a:cubicBezTo>
                  <a:lnTo>
                    <a:pt x="589" y="290"/>
                  </a:lnTo>
                  <a:cubicBezTo>
                    <a:pt x="690" y="312"/>
                    <a:pt x="790" y="345"/>
                    <a:pt x="879" y="389"/>
                  </a:cubicBezTo>
                  <a:cubicBezTo>
                    <a:pt x="961" y="420"/>
                    <a:pt x="1052" y="480"/>
                    <a:pt x="1153" y="480"/>
                  </a:cubicBezTo>
                  <a:cubicBezTo>
                    <a:pt x="1162" y="480"/>
                    <a:pt x="1171" y="479"/>
                    <a:pt x="1179" y="478"/>
                  </a:cubicBezTo>
                  <a:cubicBezTo>
                    <a:pt x="1068" y="478"/>
                    <a:pt x="979" y="411"/>
                    <a:pt x="890" y="367"/>
                  </a:cubicBezTo>
                  <a:cubicBezTo>
                    <a:pt x="801" y="322"/>
                    <a:pt x="701" y="278"/>
                    <a:pt x="601" y="245"/>
                  </a:cubicBezTo>
                  <a:cubicBezTo>
                    <a:pt x="512" y="211"/>
                    <a:pt x="411" y="189"/>
                    <a:pt x="312" y="156"/>
                  </a:cubicBezTo>
                  <a:cubicBezTo>
                    <a:pt x="223" y="122"/>
                    <a:pt x="1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4" name="Google Shape;19144;p29"/>
            <p:cNvSpPr/>
            <p:nvPr/>
          </p:nvSpPr>
          <p:spPr>
            <a:xfrm>
              <a:off x="1299962" y="2153281"/>
              <a:ext cx="36911" cy="6001"/>
            </a:xfrm>
            <a:custGeom>
              <a:avLst/>
              <a:gdLst/>
              <a:ahLst/>
              <a:cxnLst/>
              <a:rect l="l" t="t" r="r" b="b"/>
              <a:pathLst>
                <a:path w="1058" h="172" extrusionOk="0">
                  <a:moveTo>
                    <a:pt x="712" y="0"/>
                  </a:moveTo>
                  <a:cubicBezTo>
                    <a:pt x="660" y="0"/>
                    <a:pt x="608" y="7"/>
                    <a:pt x="557" y="13"/>
                  </a:cubicBezTo>
                  <a:cubicBezTo>
                    <a:pt x="403" y="44"/>
                    <a:pt x="249" y="103"/>
                    <a:pt x="104" y="103"/>
                  </a:cubicBezTo>
                  <a:cubicBezTo>
                    <a:pt x="92" y="103"/>
                    <a:pt x="80" y="103"/>
                    <a:pt x="67" y="102"/>
                  </a:cubicBezTo>
                  <a:lnTo>
                    <a:pt x="1" y="169"/>
                  </a:lnTo>
                  <a:cubicBezTo>
                    <a:pt x="13" y="171"/>
                    <a:pt x="27" y="171"/>
                    <a:pt x="41" y="171"/>
                  </a:cubicBezTo>
                  <a:cubicBezTo>
                    <a:pt x="129" y="171"/>
                    <a:pt x="247" y="144"/>
                    <a:pt x="324" y="124"/>
                  </a:cubicBezTo>
                  <a:cubicBezTo>
                    <a:pt x="401" y="102"/>
                    <a:pt x="490" y="69"/>
                    <a:pt x="568" y="47"/>
                  </a:cubicBezTo>
                  <a:cubicBezTo>
                    <a:pt x="625" y="31"/>
                    <a:pt x="688" y="20"/>
                    <a:pt x="752" y="20"/>
                  </a:cubicBezTo>
                  <a:cubicBezTo>
                    <a:pt x="776" y="20"/>
                    <a:pt x="800" y="22"/>
                    <a:pt x="824" y="25"/>
                  </a:cubicBezTo>
                  <a:cubicBezTo>
                    <a:pt x="857" y="35"/>
                    <a:pt x="902" y="47"/>
                    <a:pt x="946" y="69"/>
                  </a:cubicBezTo>
                  <a:cubicBezTo>
                    <a:pt x="957" y="80"/>
                    <a:pt x="979" y="91"/>
                    <a:pt x="991" y="102"/>
                  </a:cubicBezTo>
                  <a:cubicBezTo>
                    <a:pt x="1004" y="109"/>
                    <a:pt x="1016" y="115"/>
                    <a:pt x="1029" y="115"/>
                  </a:cubicBezTo>
                  <a:cubicBezTo>
                    <a:pt x="1039" y="115"/>
                    <a:pt x="1048" y="112"/>
                    <a:pt x="1058" y="102"/>
                  </a:cubicBezTo>
                  <a:lnTo>
                    <a:pt x="1058" y="102"/>
                  </a:lnTo>
                  <a:cubicBezTo>
                    <a:pt x="1051" y="106"/>
                    <a:pt x="1045" y="107"/>
                    <a:pt x="1038" y="107"/>
                  </a:cubicBezTo>
                  <a:cubicBezTo>
                    <a:pt x="1023" y="107"/>
                    <a:pt x="1010" y="99"/>
                    <a:pt x="1002" y="91"/>
                  </a:cubicBezTo>
                  <a:cubicBezTo>
                    <a:pt x="979" y="80"/>
                    <a:pt x="969" y="69"/>
                    <a:pt x="946" y="58"/>
                  </a:cubicBezTo>
                  <a:cubicBezTo>
                    <a:pt x="913" y="35"/>
                    <a:pt x="868" y="25"/>
                    <a:pt x="824" y="13"/>
                  </a:cubicBezTo>
                  <a:cubicBezTo>
                    <a:pt x="786" y="4"/>
                    <a:pt x="749" y="0"/>
                    <a:pt x="7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5" name="Google Shape;19145;p29"/>
            <p:cNvSpPr/>
            <p:nvPr/>
          </p:nvSpPr>
          <p:spPr>
            <a:xfrm>
              <a:off x="1293368" y="2108728"/>
              <a:ext cx="31887" cy="52017"/>
            </a:xfrm>
            <a:custGeom>
              <a:avLst/>
              <a:gdLst/>
              <a:ahLst/>
              <a:cxnLst/>
              <a:rect l="l" t="t" r="r" b="b"/>
              <a:pathLst>
                <a:path w="914" h="1491" extrusionOk="0">
                  <a:moveTo>
                    <a:pt x="913" y="0"/>
                  </a:moveTo>
                  <a:lnTo>
                    <a:pt x="913" y="0"/>
                  </a:lnTo>
                  <a:cubicBezTo>
                    <a:pt x="735" y="212"/>
                    <a:pt x="635" y="479"/>
                    <a:pt x="501" y="712"/>
                  </a:cubicBezTo>
                  <a:cubicBezTo>
                    <a:pt x="379" y="957"/>
                    <a:pt x="157" y="1268"/>
                    <a:pt x="1" y="1490"/>
                  </a:cubicBezTo>
                  <a:lnTo>
                    <a:pt x="145" y="1457"/>
                  </a:lnTo>
                  <a:cubicBezTo>
                    <a:pt x="290" y="1223"/>
                    <a:pt x="434" y="990"/>
                    <a:pt x="546" y="734"/>
                  </a:cubicBezTo>
                  <a:cubicBezTo>
                    <a:pt x="657" y="489"/>
                    <a:pt x="746" y="222"/>
                    <a:pt x="9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6" name="Google Shape;19146;p29"/>
            <p:cNvSpPr/>
            <p:nvPr/>
          </p:nvSpPr>
          <p:spPr>
            <a:xfrm>
              <a:off x="1316673" y="2108345"/>
              <a:ext cx="19432" cy="38062"/>
            </a:xfrm>
            <a:custGeom>
              <a:avLst/>
              <a:gdLst/>
              <a:ahLst/>
              <a:cxnLst/>
              <a:rect l="l" t="t" r="r" b="b"/>
              <a:pathLst>
                <a:path w="557" h="1091" extrusionOk="0">
                  <a:moveTo>
                    <a:pt x="556" y="0"/>
                  </a:moveTo>
                  <a:lnTo>
                    <a:pt x="233" y="512"/>
                  </a:lnTo>
                  <a:lnTo>
                    <a:pt x="144" y="645"/>
                  </a:lnTo>
                  <a:cubicBezTo>
                    <a:pt x="122" y="690"/>
                    <a:pt x="89" y="723"/>
                    <a:pt x="67" y="779"/>
                  </a:cubicBezTo>
                  <a:cubicBezTo>
                    <a:pt x="55" y="834"/>
                    <a:pt x="55" y="890"/>
                    <a:pt x="55" y="935"/>
                  </a:cubicBezTo>
                  <a:cubicBezTo>
                    <a:pt x="45" y="990"/>
                    <a:pt x="33" y="1034"/>
                    <a:pt x="0" y="1057"/>
                  </a:cubicBezTo>
                  <a:lnTo>
                    <a:pt x="33" y="1090"/>
                  </a:lnTo>
                  <a:cubicBezTo>
                    <a:pt x="78" y="1057"/>
                    <a:pt x="89" y="990"/>
                    <a:pt x="100" y="945"/>
                  </a:cubicBezTo>
                  <a:cubicBezTo>
                    <a:pt x="100" y="890"/>
                    <a:pt x="89" y="834"/>
                    <a:pt x="112" y="790"/>
                  </a:cubicBezTo>
                  <a:cubicBezTo>
                    <a:pt x="122" y="745"/>
                    <a:pt x="156" y="701"/>
                    <a:pt x="178" y="656"/>
                  </a:cubicBezTo>
                  <a:lnTo>
                    <a:pt x="256" y="523"/>
                  </a:lnTo>
                  <a:lnTo>
                    <a:pt x="556"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7" name="Google Shape;19147;p29"/>
            <p:cNvSpPr/>
            <p:nvPr/>
          </p:nvSpPr>
          <p:spPr>
            <a:xfrm>
              <a:off x="1102458" y="2138453"/>
              <a:ext cx="91231" cy="133375"/>
            </a:xfrm>
            <a:custGeom>
              <a:avLst/>
              <a:gdLst/>
              <a:ahLst/>
              <a:cxnLst/>
              <a:rect l="l" t="t" r="r" b="b"/>
              <a:pathLst>
                <a:path w="2615" h="3823" extrusionOk="0">
                  <a:moveTo>
                    <a:pt x="1264" y="0"/>
                  </a:moveTo>
                  <a:cubicBezTo>
                    <a:pt x="1249" y="0"/>
                    <a:pt x="1236" y="2"/>
                    <a:pt x="1224" y="5"/>
                  </a:cubicBezTo>
                  <a:cubicBezTo>
                    <a:pt x="1091" y="38"/>
                    <a:pt x="891" y="316"/>
                    <a:pt x="668" y="661"/>
                  </a:cubicBezTo>
                  <a:cubicBezTo>
                    <a:pt x="446" y="994"/>
                    <a:pt x="446" y="1372"/>
                    <a:pt x="367" y="1629"/>
                  </a:cubicBezTo>
                  <a:cubicBezTo>
                    <a:pt x="301" y="1873"/>
                    <a:pt x="1" y="2551"/>
                    <a:pt x="56" y="3097"/>
                  </a:cubicBezTo>
                  <a:cubicBezTo>
                    <a:pt x="105" y="3576"/>
                    <a:pt x="515" y="3823"/>
                    <a:pt x="795" y="3823"/>
                  </a:cubicBezTo>
                  <a:cubicBezTo>
                    <a:pt x="833" y="3823"/>
                    <a:pt x="869" y="3818"/>
                    <a:pt x="901" y="3809"/>
                  </a:cubicBezTo>
                  <a:cubicBezTo>
                    <a:pt x="901" y="3809"/>
                    <a:pt x="957" y="3797"/>
                    <a:pt x="1124" y="3686"/>
                  </a:cubicBezTo>
                  <a:cubicBezTo>
                    <a:pt x="1291" y="3586"/>
                    <a:pt x="1257" y="3419"/>
                    <a:pt x="1402" y="3230"/>
                  </a:cubicBezTo>
                  <a:cubicBezTo>
                    <a:pt x="1546" y="3030"/>
                    <a:pt x="1669" y="3208"/>
                    <a:pt x="2125" y="2741"/>
                  </a:cubicBezTo>
                  <a:cubicBezTo>
                    <a:pt x="2570" y="2274"/>
                    <a:pt x="2614" y="1128"/>
                    <a:pt x="2547" y="895"/>
                  </a:cubicBezTo>
                  <a:cubicBezTo>
                    <a:pt x="2481" y="650"/>
                    <a:pt x="2014" y="405"/>
                    <a:pt x="1847" y="272"/>
                  </a:cubicBezTo>
                  <a:cubicBezTo>
                    <a:pt x="1696" y="140"/>
                    <a:pt x="1407" y="0"/>
                    <a:pt x="126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8" name="Google Shape;19148;p29"/>
            <p:cNvSpPr/>
            <p:nvPr/>
          </p:nvSpPr>
          <p:spPr>
            <a:xfrm>
              <a:off x="1102458" y="2138418"/>
              <a:ext cx="62135" cy="108081"/>
            </a:xfrm>
            <a:custGeom>
              <a:avLst/>
              <a:gdLst/>
              <a:ahLst/>
              <a:cxnLst/>
              <a:rect l="l" t="t" r="r" b="b"/>
              <a:pathLst>
                <a:path w="1781" h="3098" extrusionOk="0">
                  <a:moveTo>
                    <a:pt x="1269" y="0"/>
                  </a:moveTo>
                  <a:cubicBezTo>
                    <a:pt x="1252" y="0"/>
                    <a:pt x="1237" y="2"/>
                    <a:pt x="1224" y="6"/>
                  </a:cubicBezTo>
                  <a:cubicBezTo>
                    <a:pt x="1091" y="39"/>
                    <a:pt x="891" y="317"/>
                    <a:pt x="668" y="662"/>
                  </a:cubicBezTo>
                  <a:cubicBezTo>
                    <a:pt x="446" y="995"/>
                    <a:pt x="446" y="1373"/>
                    <a:pt x="367" y="1630"/>
                  </a:cubicBezTo>
                  <a:cubicBezTo>
                    <a:pt x="301" y="1874"/>
                    <a:pt x="1" y="2552"/>
                    <a:pt x="56" y="3098"/>
                  </a:cubicBezTo>
                  <a:cubicBezTo>
                    <a:pt x="179" y="3076"/>
                    <a:pt x="301" y="3020"/>
                    <a:pt x="401" y="2942"/>
                  </a:cubicBezTo>
                  <a:cubicBezTo>
                    <a:pt x="657" y="2720"/>
                    <a:pt x="768" y="2374"/>
                    <a:pt x="835" y="2063"/>
                  </a:cubicBezTo>
                  <a:cubicBezTo>
                    <a:pt x="879" y="1885"/>
                    <a:pt x="913" y="1707"/>
                    <a:pt x="968" y="1541"/>
                  </a:cubicBezTo>
                  <a:cubicBezTo>
                    <a:pt x="1024" y="1363"/>
                    <a:pt x="1102" y="1207"/>
                    <a:pt x="1213" y="1062"/>
                  </a:cubicBezTo>
                  <a:cubicBezTo>
                    <a:pt x="1413" y="784"/>
                    <a:pt x="1658" y="540"/>
                    <a:pt x="1780" y="217"/>
                  </a:cubicBezTo>
                  <a:cubicBezTo>
                    <a:pt x="1632" y="109"/>
                    <a:pt x="1398" y="0"/>
                    <a:pt x="126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9" name="Google Shape;19149;p29"/>
            <p:cNvSpPr/>
            <p:nvPr/>
          </p:nvSpPr>
          <p:spPr>
            <a:xfrm>
              <a:off x="1141638" y="2156037"/>
              <a:ext cx="18665" cy="49715"/>
            </a:xfrm>
            <a:custGeom>
              <a:avLst/>
              <a:gdLst/>
              <a:ahLst/>
              <a:cxnLst/>
              <a:rect l="l" t="t" r="r" b="b"/>
              <a:pathLst>
                <a:path w="535" h="1425" extrusionOk="0">
                  <a:moveTo>
                    <a:pt x="512" y="1"/>
                  </a:moveTo>
                  <a:cubicBezTo>
                    <a:pt x="524" y="257"/>
                    <a:pt x="490" y="513"/>
                    <a:pt x="413" y="747"/>
                  </a:cubicBezTo>
                  <a:cubicBezTo>
                    <a:pt x="334" y="980"/>
                    <a:pt x="190" y="1202"/>
                    <a:pt x="1" y="1358"/>
                  </a:cubicBezTo>
                  <a:lnTo>
                    <a:pt x="23" y="1425"/>
                  </a:lnTo>
                  <a:cubicBezTo>
                    <a:pt x="213" y="1258"/>
                    <a:pt x="368" y="1002"/>
                    <a:pt x="446" y="757"/>
                  </a:cubicBezTo>
                  <a:cubicBezTo>
                    <a:pt x="512" y="513"/>
                    <a:pt x="535" y="257"/>
                    <a:pt x="5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0" name="Google Shape;19150;p29"/>
            <p:cNvSpPr/>
            <p:nvPr/>
          </p:nvSpPr>
          <p:spPr>
            <a:xfrm>
              <a:off x="1121856" y="2181296"/>
              <a:ext cx="18281" cy="42319"/>
            </a:xfrm>
            <a:custGeom>
              <a:avLst/>
              <a:gdLst/>
              <a:ahLst/>
              <a:cxnLst/>
              <a:rect l="l" t="t" r="r" b="b"/>
              <a:pathLst>
                <a:path w="524" h="1213" extrusionOk="0">
                  <a:moveTo>
                    <a:pt x="1" y="0"/>
                  </a:moveTo>
                  <a:lnTo>
                    <a:pt x="1" y="0"/>
                  </a:lnTo>
                  <a:cubicBezTo>
                    <a:pt x="123" y="423"/>
                    <a:pt x="290" y="823"/>
                    <a:pt x="479" y="1212"/>
                  </a:cubicBezTo>
                  <a:lnTo>
                    <a:pt x="523" y="1090"/>
                  </a:lnTo>
                  <a:cubicBezTo>
                    <a:pt x="301" y="723"/>
                    <a:pt x="157" y="411"/>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1" name="Google Shape;19151;p29"/>
            <p:cNvSpPr/>
            <p:nvPr/>
          </p:nvSpPr>
          <p:spPr>
            <a:xfrm>
              <a:off x="1114495" y="2223965"/>
              <a:ext cx="22921" cy="33004"/>
            </a:xfrm>
            <a:custGeom>
              <a:avLst/>
              <a:gdLst/>
              <a:ahLst/>
              <a:cxnLst/>
              <a:rect l="l" t="t" r="r" b="b"/>
              <a:pathLst>
                <a:path w="657" h="946" extrusionOk="0">
                  <a:moveTo>
                    <a:pt x="0" y="1"/>
                  </a:moveTo>
                  <a:lnTo>
                    <a:pt x="267" y="490"/>
                  </a:lnTo>
                  <a:cubicBezTo>
                    <a:pt x="312" y="568"/>
                    <a:pt x="356" y="657"/>
                    <a:pt x="412" y="735"/>
                  </a:cubicBezTo>
                  <a:cubicBezTo>
                    <a:pt x="434" y="768"/>
                    <a:pt x="467" y="812"/>
                    <a:pt x="501" y="846"/>
                  </a:cubicBezTo>
                  <a:lnTo>
                    <a:pt x="601" y="946"/>
                  </a:lnTo>
                  <a:lnTo>
                    <a:pt x="657" y="868"/>
                  </a:lnTo>
                  <a:lnTo>
                    <a:pt x="556" y="790"/>
                  </a:lnTo>
                  <a:cubicBezTo>
                    <a:pt x="523" y="757"/>
                    <a:pt x="490" y="723"/>
                    <a:pt x="467" y="690"/>
                  </a:cubicBezTo>
                  <a:cubicBezTo>
                    <a:pt x="412" y="624"/>
                    <a:pt x="356" y="545"/>
                    <a:pt x="312" y="468"/>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2" name="Google Shape;19152;p29"/>
            <p:cNvSpPr/>
            <p:nvPr/>
          </p:nvSpPr>
          <p:spPr>
            <a:xfrm>
              <a:off x="1136614" y="2178575"/>
              <a:ext cx="42319" cy="73752"/>
            </a:xfrm>
            <a:custGeom>
              <a:avLst/>
              <a:gdLst/>
              <a:ahLst/>
              <a:cxnLst/>
              <a:rect l="l" t="t" r="r" b="b"/>
              <a:pathLst>
                <a:path w="1213" h="2114" extrusionOk="0">
                  <a:moveTo>
                    <a:pt x="1202" y="0"/>
                  </a:moveTo>
                  <a:cubicBezTo>
                    <a:pt x="1157" y="222"/>
                    <a:pt x="1113" y="445"/>
                    <a:pt x="1157" y="667"/>
                  </a:cubicBezTo>
                  <a:cubicBezTo>
                    <a:pt x="1168" y="779"/>
                    <a:pt x="1190" y="890"/>
                    <a:pt x="1157" y="1001"/>
                  </a:cubicBezTo>
                  <a:cubicBezTo>
                    <a:pt x="1135" y="1102"/>
                    <a:pt x="1079" y="1201"/>
                    <a:pt x="1024" y="1302"/>
                  </a:cubicBezTo>
                  <a:cubicBezTo>
                    <a:pt x="901" y="1480"/>
                    <a:pt x="768" y="1668"/>
                    <a:pt x="612" y="1824"/>
                  </a:cubicBezTo>
                  <a:cubicBezTo>
                    <a:pt x="545" y="1891"/>
                    <a:pt x="423" y="1880"/>
                    <a:pt x="312" y="1913"/>
                  </a:cubicBezTo>
                  <a:cubicBezTo>
                    <a:pt x="201" y="1947"/>
                    <a:pt x="90" y="1991"/>
                    <a:pt x="1" y="2058"/>
                  </a:cubicBezTo>
                  <a:lnTo>
                    <a:pt x="45" y="2113"/>
                  </a:lnTo>
                  <a:cubicBezTo>
                    <a:pt x="123" y="2046"/>
                    <a:pt x="223" y="2002"/>
                    <a:pt x="323" y="1969"/>
                  </a:cubicBezTo>
                  <a:lnTo>
                    <a:pt x="490" y="1935"/>
                  </a:lnTo>
                  <a:cubicBezTo>
                    <a:pt x="545" y="1925"/>
                    <a:pt x="601" y="1902"/>
                    <a:pt x="646" y="1858"/>
                  </a:cubicBezTo>
                  <a:cubicBezTo>
                    <a:pt x="812" y="1691"/>
                    <a:pt x="935" y="1513"/>
                    <a:pt x="1046" y="1312"/>
                  </a:cubicBezTo>
                  <a:cubicBezTo>
                    <a:pt x="1101" y="1213"/>
                    <a:pt x="1157" y="1112"/>
                    <a:pt x="1180" y="1001"/>
                  </a:cubicBezTo>
                  <a:cubicBezTo>
                    <a:pt x="1213" y="890"/>
                    <a:pt x="1190" y="779"/>
                    <a:pt x="1168" y="667"/>
                  </a:cubicBezTo>
                  <a:cubicBezTo>
                    <a:pt x="1124" y="445"/>
                    <a:pt x="1168" y="222"/>
                    <a:pt x="120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3" name="Google Shape;19153;p29"/>
            <p:cNvSpPr/>
            <p:nvPr/>
          </p:nvSpPr>
          <p:spPr>
            <a:xfrm>
              <a:off x="1136998" y="2196821"/>
              <a:ext cx="25259" cy="40749"/>
            </a:xfrm>
            <a:custGeom>
              <a:avLst/>
              <a:gdLst/>
              <a:ahLst/>
              <a:cxnLst/>
              <a:rect l="l" t="t" r="r" b="b"/>
              <a:pathLst>
                <a:path w="724" h="1168" extrusionOk="0">
                  <a:moveTo>
                    <a:pt x="724" y="0"/>
                  </a:moveTo>
                  <a:lnTo>
                    <a:pt x="724" y="0"/>
                  </a:lnTo>
                  <a:cubicBezTo>
                    <a:pt x="679" y="100"/>
                    <a:pt x="635" y="211"/>
                    <a:pt x="590" y="312"/>
                  </a:cubicBezTo>
                  <a:cubicBezTo>
                    <a:pt x="556" y="423"/>
                    <a:pt x="512" y="522"/>
                    <a:pt x="445" y="623"/>
                  </a:cubicBezTo>
                  <a:cubicBezTo>
                    <a:pt x="323" y="812"/>
                    <a:pt x="168" y="967"/>
                    <a:pt x="0" y="1135"/>
                  </a:cubicBezTo>
                  <a:lnTo>
                    <a:pt x="34" y="1168"/>
                  </a:lnTo>
                  <a:cubicBezTo>
                    <a:pt x="190" y="1001"/>
                    <a:pt x="356" y="834"/>
                    <a:pt x="467" y="634"/>
                  </a:cubicBezTo>
                  <a:cubicBezTo>
                    <a:pt x="524" y="534"/>
                    <a:pt x="568" y="423"/>
                    <a:pt x="601" y="322"/>
                  </a:cubicBezTo>
                  <a:cubicBezTo>
                    <a:pt x="645" y="211"/>
                    <a:pt x="679" y="100"/>
                    <a:pt x="7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4" name="Google Shape;19154;p29"/>
            <p:cNvSpPr/>
            <p:nvPr/>
          </p:nvSpPr>
          <p:spPr>
            <a:xfrm>
              <a:off x="817245" y="1972141"/>
              <a:ext cx="571981" cy="651908"/>
            </a:xfrm>
            <a:custGeom>
              <a:avLst/>
              <a:gdLst/>
              <a:ahLst/>
              <a:cxnLst/>
              <a:rect l="l" t="t" r="r" b="b"/>
              <a:pathLst>
                <a:path w="16395" h="18686" extrusionOk="0">
                  <a:moveTo>
                    <a:pt x="16340" y="0"/>
                  </a:moveTo>
                  <a:lnTo>
                    <a:pt x="13559" y="4182"/>
                  </a:lnTo>
                  <a:cubicBezTo>
                    <a:pt x="13325" y="4505"/>
                    <a:pt x="13103" y="4816"/>
                    <a:pt x="12869" y="5138"/>
                  </a:cubicBezTo>
                  <a:cubicBezTo>
                    <a:pt x="12892" y="4671"/>
                    <a:pt x="12858" y="4216"/>
                    <a:pt x="12791" y="3771"/>
                  </a:cubicBezTo>
                  <a:cubicBezTo>
                    <a:pt x="12714" y="3248"/>
                    <a:pt x="12591" y="2725"/>
                    <a:pt x="12469" y="2214"/>
                  </a:cubicBezTo>
                  <a:lnTo>
                    <a:pt x="12425" y="2224"/>
                  </a:lnTo>
                  <a:cubicBezTo>
                    <a:pt x="12536" y="2736"/>
                    <a:pt x="12647" y="3259"/>
                    <a:pt x="12702" y="3782"/>
                  </a:cubicBezTo>
                  <a:cubicBezTo>
                    <a:pt x="12769" y="4293"/>
                    <a:pt x="12791" y="4816"/>
                    <a:pt x="12736" y="5328"/>
                  </a:cubicBezTo>
                  <a:cubicBezTo>
                    <a:pt x="12024" y="6295"/>
                    <a:pt x="11290" y="7252"/>
                    <a:pt x="10534" y="8175"/>
                  </a:cubicBezTo>
                  <a:cubicBezTo>
                    <a:pt x="10011" y="8820"/>
                    <a:pt x="9477" y="9443"/>
                    <a:pt x="8888" y="10010"/>
                  </a:cubicBezTo>
                  <a:cubicBezTo>
                    <a:pt x="8943" y="9765"/>
                    <a:pt x="8977" y="9532"/>
                    <a:pt x="9021" y="9298"/>
                  </a:cubicBezTo>
                  <a:cubicBezTo>
                    <a:pt x="9076" y="8954"/>
                    <a:pt x="9132" y="8609"/>
                    <a:pt x="9177" y="8253"/>
                  </a:cubicBezTo>
                  <a:cubicBezTo>
                    <a:pt x="9221" y="7897"/>
                    <a:pt x="9210" y="7541"/>
                    <a:pt x="9254" y="7197"/>
                  </a:cubicBezTo>
                  <a:cubicBezTo>
                    <a:pt x="9299" y="6851"/>
                    <a:pt x="9388" y="6507"/>
                    <a:pt x="9388" y="6151"/>
                  </a:cubicBezTo>
                  <a:lnTo>
                    <a:pt x="9343" y="6151"/>
                  </a:lnTo>
                  <a:cubicBezTo>
                    <a:pt x="9333" y="6495"/>
                    <a:pt x="9244" y="6841"/>
                    <a:pt x="9188" y="7185"/>
                  </a:cubicBezTo>
                  <a:cubicBezTo>
                    <a:pt x="9132" y="7541"/>
                    <a:pt x="9132" y="7897"/>
                    <a:pt x="9076" y="8242"/>
                  </a:cubicBezTo>
                  <a:cubicBezTo>
                    <a:pt x="9021" y="8586"/>
                    <a:pt x="8954" y="8932"/>
                    <a:pt x="8888" y="9276"/>
                  </a:cubicBezTo>
                  <a:cubicBezTo>
                    <a:pt x="8832" y="9599"/>
                    <a:pt x="8776" y="9921"/>
                    <a:pt x="8654" y="10210"/>
                  </a:cubicBezTo>
                  <a:cubicBezTo>
                    <a:pt x="8421" y="10433"/>
                    <a:pt x="8176" y="10644"/>
                    <a:pt x="7931" y="10855"/>
                  </a:cubicBezTo>
                  <a:cubicBezTo>
                    <a:pt x="7608" y="11122"/>
                    <a:pt x="7286" y="11389"/>
                    <a:pt x="6952" y="11634"/>
                  </a:cubicBezTo>
                  <a:cubicBezTo>
                    <a:pt x="6774" y="11767"/>
                    <a:pt x="6607" y="11901"/>
                    <a:pt x="6429" y="12034"/>
                  </a:cubicBezTo>
                  <a:cubicBezTo>
                    <a:pt x="6441" y="11967"/>
                    <a:pt x="6441" y="11901"/>
                    <a:pt x="6452" y="11846"/>
                  </a:cubicBezTo>
                  <a:cubicBezTo>
                    <a:pt x="6474" y="11712"/>
                    <a:pt x="6508" y="11589"/>
                    <a:pt x="6540" y="11467"/>
                  </a:cubicBezTo>
                  <a:cubicBezTo>
                    <a:pt x="6619" y="11211"/>
                    <a:pt x="6686" y="10956"/>
                    <a:pt x="6741" y="10700"/>
                  </a:cubicBezTo>
                  <a:cubicBezTo>
                    <a:pt x="6874" y="10188"/>
                    <a:pt x="6975" y="9676"/>
                    <a:pt x="7074" y="9165"/>
                  </a:cubicBezTo>
                  <a:lnTo>
                    <a:pt x="7019" y="9154"/>
                  </a:lnTo>
                  <a:cubicBezTo>
                    <a:pt x="6908" y="9666"/>
                    <a:pt x="6807" y="10177"/>
                    <a:pt x="6674" y="10689"/>
                  </a:cubicBezTo>
                  <a:cubicBezTo>
                    <a:pt x="6607" y="10944"/>
                    <a:pt x="6540" y="11189"/>
                    <a:pt x="6463" y="11445"/>
                  </a:cubicBezTo>
                  <a:cubicBezTo>
                    <a:pt x="6419" y="11567"/>
                    <a:pt x="6385" y="11701"/>
                    <a:pt x="6363" y="11834"/>
                  </a:cubicBezTo>
                  <a:cubicBezTo>
                    <a:pt x="6340" y="11935"/>
                    <a:pt x="6340" y="12046"/>
                    <a:pt x="6307" y="12123"/>
                  </a:cubicBezTo>
                  <a:cubicBezTo>
                    <a:pt x="5851" y="12457"/>
                    <a:pt x="5384" y="12780"/>
                    <a:pt x="4906" y="13080"/>
                  </a:cubicBezTo>
                  <a:cubicBezTo>
                    <a:pt x="4861" y="13102"/>
                    <a:pt x="4817" y="13124"/>
                    <a:pt x="4773" y="13158"/>
                  </a:cubicBezTo>
                  <a:cubicBezTo>
                    <a:pt x="4728" y="13180"/>
                    <a:pt x="4684" y="13202"/>
                    <a:pt x="4639" y="13213"/>
                  </a:cubicBezTo>
                  <a:cubicBezTo>
                    <a:pt x="4550" y="13247"/>
                    <a:pt x="4450" y="13280"/>
                    <a:pt x="4350" y="13314"/>
                  </a:cubicBezTo>
                  <a:cubicBezTo>
                    <a:pt x="4160" y="13369"/>
                    <a:pt x="3949" y="13403"/>
                    <a:pt x="3749" y="13447"/>
                  </a:cubicBezTo>
                  <a:cubicBezTo>
                    <a:pt x="3337" y="13525"/>
                    <a:pt x="2926" y="13581"/>
                    <a:pt x="2514" y="13625"/>
                  </a:cubicBezTo>
                  <a:lnTo>
                    <a:pt x="2504" y="13625"/>
                  </a:lnTo>
                  <a:lnTo>
                    <a:pt x="2481" y="13636"/>
                  </a:lnTo>
                  <a:cubicBezTo>
                    <a:pt x="2392" y="13670"/>
                    <a:pt x="2292" y="13703"/>
                    <a:pt x="2192" y="13736"/>
                  </a:cubicBezTo>
                  <a:lnTo>
                    <a:pt x="2136" y="13747"/>
                  </a:lnTo>
                  <a:lnTo>
                    <a:pt x="2114" y="13825"/>
                  </a:lnTo>
                  <a:cubicBezTo>
                    <a:pt x="1992" y="14236"/>
                    <a:pt x="1847" y="14648"/>
                    <a:pt x="1713" y="15049"/>
                  </a:cubicBezTo>
                  <a:cubicBezTo>
                    <a:pt x="1580" y="15460"/>
                    <a:pt x="1447" y="15872"/>
                    <a:pt x="1302" y="16272"/>
                  </a:cubicBezTo>
                  <a:cubicBezTo>
                    <a:pt x="1157" y="16673"/>
                    <a:pt x="979" y="17061"/>
                    <a:pt x="769" y="17417"/>
                  </a:cubicBezTo>
                  <a:cubicBezTo>
                    <a:pt x="657" y="17595"/>
                    <a:pt x="546" y="17773"/>
                    <a:pt x="413" y="17929"/>
                  </a:cubicBezTo>
                  <a:cubicBezTo>
                    <a:pt x="357" y="18007"/>
                    <a:pt x="290" y="18085"/>
                    <a:pt x="212" y="18163"/>
                  </a:cubicBezTo>
                  <a:cubicBezTo>
                    <a:pt x="179" y="18196"/>
                    <a:pt x="146" y="18240"/>
                    <a:pt x="112" y="18274"/>
                  </a:cubicBezTo>
                  <a:cubicBezTo>
                    <a:pt x="79" y="18307"/>
                    <a:pt x="34" y="18341"/>
                    <a:pt x="1" y="18363"/>
                  </a:cubicBezTo>
                  <a:lnTo>
                    <a:pt x="212" y="18685"/>
                  </a:lnTo>
                  <a:cubicBezTo>
                    <a:pt x="268" y="18641"/>
                    <a:pt x="334" y="18586"/>
                    <a:pt x="379" y="18541"/>
                  </a:cubicBezTo>
                  <a:cubicBezTo>
                    <a:pt x="413" y="18507"/>
                    <a:pt x="457" y="18463"/>
                    <a:pt x="490" y="18418"/>
                  </a:cubicBezTo>
                  <a:cubicBezTo>
                    <a:pt x="568" y="18341"/>
                    <a:pt x="646" y="18252"/>
                    <a:pt x="712" y="18163"/>
                  </a:cubicBezTo>
                  <a:cubicBezTo>
                    <a:pt x="846" y="17985"/>
                    <a:pt x="969" y="17796"/>
                    <a:pt x="1080" y="17595"/>
                  </a:cubicBezTo>
                  <a:cubicBezTo>
                    <a:pt x="1302" y="17206"/>
                    <a:pt x="1480" y="16806"/>
                    <a:pt x="1614" y="16383"/>
                  </a:cubicBezTo>
                  <a:lnTo>
                    <a:pt x="2014" y="15148"/>
                  </a:lnTo>
                  <a:cubicBezTo>
                    <a:pt x="2125" y="14760"/>
                    <a:pt x="2247" y="14359"/>
                    <a:pt x="2359" y="13969"/>
                  </a:cubicBezTo>
                  <a:cubicBezTo>
                    <a:pt x="2437" y="13937"/>
                    <a:pt x="2504" y="13914"/>
                    <a:pt x="2570" y="13880"/>
                  </a:cubicBezTo>
                  <a:cubicBezTo>
                    <a:pt x="2981" y="13814"/>
                    <a:pt x="3382" y="13736"/>
                    <a:pt x="3782" y="13636"/>
                  </a:cubicBezTo>
                  <a:cubicBezTo>
                    <a:pt x="3994" y="13591"/>
                    <a:pt x="4194" y="13536"/>
                    <a:pt x="4405" y="13480"/>
                  </a:cubicBezTo>
                  <a:lnTo>
                    <a:pt x="4706" y="13380"/>
                  </a:lnTo>
                  <a:cubicBezTo>
                    <a:pt x="4739" y="13358"/>
                    <a:pt x="4773" y="13347"/>
                    <a:pt x="4805" y="13324"/>
                  </a:cubicBezTo>
                  <a:cubicBezTo>
                    <a:pt x="5117" y="13324"/>
                    <a:pt x="5428" y="13225"/>
                    <a:pt x="5717" y="13124"/>
                  </a:cubicBezTo>
                  <a:cubicBezTo>
                    <a:pt x="6018" y="13013"/>
                    <a:pt x="6318" y="12902"/>
                    <a:pt x="6629" y="12813"/>
                  </a:cubicBezTo>
                  <a:cubicBezTo>
                    <a:pt x="6941" y="12724"/>
                    <a:pt x="7264" y="12657"/>
                    <a:pt x="7586" y="12624"/>
                  </a:cubicBezTo>
                  <a:cubicBezTo>
                    <a:pt x="7736" y="12608"/>
                    <a:pt x="7887" y="12600"/>
                    <a:pt x="8037" y="12600"/>
                  </a:cubicBezTo>
                  <a:cubicBezTo>
                    <a:pt x="8209" y="12600"/>
                    <a:pt x="8381" y="12611"/>
                    <a:pt x="8554" y="12635"/>
                  </a:cubicBezTo>
                  <a:lnTo>
                    <a:pt x="8554" y="12602"/>
                  </a:lnTo>
                  <a:cubicBezTo>
                    <a:pt x="8358" y="12575"/>
                    <a:pt x="8163" y="12560"/>
                    <a:pt x="7965" y="12560"/>
                  </a:cubicBezTo>
                  <a:cubicBezTo>
                    <a:pt x="7836" y="12560"/>
                    <a:pt x="7707" y="12566"/>
                    <a:pt x="7575" y="12580"/>
                  </a:cubicBezTo>
                  <a:cubicBezTo>
                    <a:pt x="7252" y="12602"/>
                    <a:pt x="6930" y="12669"/>
                    <a:pt x="6619" y="12746"/>
                  </a:cubicBezTo>
                  <a:cubicBezTo>
                    <a:pt x="6307" y="12835"/>
                    <a:pt x="5996" y="12946"/>
                    <a:pt x="5685" y="13047"/>
                  </a:cubicBezTo>
                  <a:cubicBezTo>
                    <a:pt x="5466" y="13123"/>
                    <a:pt x="5237" y="13200"/>
                    <a:pt x="4997" y="13223"/>
                  </a:cubicBezTo>
                  <a:lnTo>
                    <a:pt x="4997" y="13223"/>
                  </a:lnTo>
                  <a:cubicBezTo>
                    <a:pt x="5352" y="13001"/>
                    <a:pt x="5707" y="12768"/>
                    <a:pt x="6040" y="12524"/>
                  </a:cubicBezTo>
                  <a:cubicBezTo>
                    <a:pt x="6385" y="12290"/>
                    <a:pt x="6730" y="12046"/>
                    <a:pt x="7064" y="11790"/>
                  </a:cubicBezTo>
                  <a:cubicBezTo>
                    <a:pt x="7742" y="11289"/>
                    <a:pt x="8398" y="10766"/>
                    <a:pt x="9010" y="10188"/>
                  </a:cubicBezTo>
                  <a:cubicBezTo>
                    <a:pt x="9399" y="9810"/>
                    <a:pt x="9755" y="9421"/>
                    <a:pt x="10100" y="9009"/>
                  </a:cubicBezTo>
                  <a:lnTo>
                    <a:pt x="10601" y="9009"/>
                  </a:lnTo>
                  <a:cubicBezTo>
                    <a:pt x="10823" y="9009"/>
                    <a:pt x="11045" y="9009"/>
                    <a:pt x="11268" y="8987"/>
                  </a:cubicBezTo>
                  <a:cubicBezTo>
                    <a:pt x="11490" y="8954"/>
                    <a:pt x="11701" y="8865"/>
                    <a:pt x="11891" y="8764"/>
                  </a:cubicBezTo>
                  <a:cubicBezTo>
                    <a:pt x="12091" y="8665"/>
                    <a:pt x="12280" y="8553"/>
                    <a:pt x="12491" y="8487"/>
                  </a:cubicBezTo>
                  <a:lnTo>
                    <a:pt x="12480" y="8453"/>
                  </a:lnTo>
                  <a:cubicBezTo>
                    <a:pt x="12269" y="8509"/>
                    <a:pt x="12069" y="8620"/>
                    <a:pt x="11868" y="8720"/>
                  </a:cubicBezTo>
                  <a:cubicBezTo>
                    <a:pt x="11679" y="8820"/>
                    <a:pt x="11479" y="8898"/>
                    <a:pt x="11256" y="8920"/>
                  </a:cubicBezTo>
                  <a:cubicBezTo>
                    <a:pt x="11149" y="8931"/>
                    <a:pt x="11038" y="8934"/>
                    <a:pt x="10926" y="8934"/>
                  </a:cubicBezTo>
                  <a:cubicBezTo>
                    <a:pt x="10818" y="8934"/>
                    <a:pt x="10709" y="8932"/>
                    <a:pt x="10601" y="8932"/>
                  </a:cubicBezTo>
                  <a:lnTo>
                    <a:pt x="10178" y="8920"/>
                  </a:lnTo>
                  <a:cubicBezTo>
                    <a:pt x="10344" y="8709"/>
                    <a:pt x="10512" y="8509"/>
                    <a:pt x="10678" y="8297"/>
                  </a:cubicBezTo>
                  <a:cubicBezTo>
                    <a:pt x="11078" y="7797"/>
                    <a:pt x="11468" y="7296"/>
                    <a:pt x="11857" y="6785"/>
                  </a:cubicBezTo>
                  <a:lnTo>
                    <a:pt x="12502" y="6373"/>
                  </a:lnTo>
                  <a:cubicBezTo>
                    <a:pt x="12736" y="6228"/>
                    <a:pt x="12925" y="6040"/>
                    <a:pt x="13136" y="5873"/>
                  </a:cubicBezTo>
                  <a:cubicBezTo>
                    <a:pt x="13547" y="5539"/>
                    <a:pt x="14037" y="5294"/>
                    <a:pt x="14449" y="4938"/>
                  </a:cubicBezTo>
                  <a:lnTo>
                    <a:pt x="14404" y="4883"/>
                  </a:lnTo>
                  <a:cubicBezTo>
                    <a:pt x="13992" y="5227"/>
                    <a:pt x="13503" y="5461"/>
                    <a:pt x="13070" y="5795"/>
                  </a:cubicBezTo>
                  <a:cubicBezTo>
                    <a:pt x="12858" y="5961"/>
                    <a:pt x="12658" y="6139"/>
                    <a:pt x="12435" y="6273"/>
                  </a:cubicBezTo>
                  <a:lnTo>
                    <a:pt x="12069" y="6495"/>
                  </a:lnTo>
                  <a:cubicBezTo>
                    <a:pt x="12613" y="5761"/>
                    <a:pt x="13147" y="5017"/>
                    <a:pt x="13670" y="4260"/>
                  </a:cubicBezTo>
                  <a:cubicBezTo>
                    <a:pt x="14593" y="2859"/>
                    <a:pt x="15483" y="1446"/>
                    <a:pt x="16395" y="44"/>
                  </a:cubicBezTo>
                  <a:lnTo>
                    <a:pt x="16340"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5" name="Google Shape;19155;p29"/>
            <p:cNvSpPr/>
            <p:nvPr/>
          </p:nvSpPr>
          <p:spPr>
            <a:xfrm>
              <a:off x="349287" y="1612756"/>
              <a:ext cx="102883" cy="137841"/>
            </a:xfrm>
            <a:custGeom>
              <a:avLst/>
              <a:gdLst/>
              <a:ahLst/>
              <a:cxnLst/>
              <a:rect l="l" t="t" r="r" b="b"/>
              <a:pathLst>
                <a:path w="2949" h="3951" extrusionOk="0">
                  <a:moveTo>
                    <a:pt x="1420" y="1"/>
                  </a:moveTo>
                  <a:cubicBezTo>
                    <a:pt x="1374" y="1"/>
                    <a:pt x="1324" y="8"/>
                    <a:pt x="1268" y="24"/>
                  </a:cubicBezTo>
                  <a:cubicBezTo>
                    <a:pt x="946" y="102"/>
                    <a:pt x="445" y="392"/>
                    <a:pt x="279" y="1148"/>
                  </a:cubicBezTo>
                  <a:cubicBezTo>
                    <a:pt x="112" y="1893"/>
                    <a:pt x="0" y="2204"/>
                    <a:pt x="368" y="2927"/>
                  </a:cubicBezTo>
                  <a:cubicBezTo>
                    <a:pt x="724" y="3650"/>
                    <a:pt x="879" y="3662"/>
                    <a:pt x="1113" y="3795"/>
                  </a:cubicBezTo>
                  <a:cubicBezTo>
                    <a:pt x="1335" y="3928"/>
                    <a:pt x="1646" y="3951"/>
                    <a:pt x="1646" y="3951"/>
                  </a:cubicBezTo>
                  <a:cubicBezTo>
                    <a:pt x="1646" y="3951"/>
                    <a:pt x="2325" y="3862"/>
                    <a:pt x="2526" y="3472"/>
                  </a:cubicBezTo>
                  <a:cubicBezTo>
                    <a:pt x="2726" y="3094"/>
                    <a:pt x="2948" y="2760"/>
                    <a:pt x="2736" y="2004"/>
                  </a:cubicBezTo>
                  <a:cubicBezTo>
                    <a:pt x="2526" y="1259"/>
                    <a:pt x="2036" y="636"/>
                    <a:pt x="1880" y="369"/>
                  </a:cubicBezTo>
                  <a:cubicBezTo>
                    <a:pt x="1752" y="159"/>
                    <a:pt x="1632" y="1"/>
                    <a:pt x="142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6" name="Google Shape;19156;p29"/>
            <p:cNvSpPr/>
            <p:nvPr/>
          </p:nvSpPr>
          <p:spPr>
            <a:xfrm>
              <a:off x="381105" y="1612756"/>
              <a:ext cx="71066" cy="132398"/>
            </a:xfrm>
            <a:custGeom>
              <a:avLst/>
              <a:gdLst/>
              <a:ahLst/>
              <a:cxnLst/>
              <a:rect l="l" t="t" r="r" b="b"/>
              <a:pathLst>
                <a:path w="2037" h="3795" extrusionOk="0">
                  <a:moveTo>
                    <a:pt x="508" y="1"/>
                  </a:moveTo>
                  <a:cubicBezTo>
                    <a:pt x="462" y="1"/>
                    <a:pt x="412" y="8"/>
                    <a:pt x="356" y="24"/>
                  </a:cubicBezTo>
                  <a:lnTo>
                    <a:pt x="334" y="24"/>
                  </a:lnTo>
                  <a:cubicBezTo>
                    <a:pt x="156" y="325"/>
                    <a:pt x="56" y="681"/>
                    <a:pt x="23" y="1025"/>
                  </a:cubicBezTo>
                  <a:cubicBezTo>
                    <a:pt x="0" y="1248"/>
                    <a:pt x="12" y="1470"/>
                    <a:pt x="67" y="1682"/>
                  </a:cubicBezTo>
                  <a:cubicBezTo>
                    <a:pt x="123" y="1915"/>
                    <a:pt x="257" y="2104"/>
                    <a:pt x="346" y="2327"/>
                  </a:cubicBezTo>
                  <a:cubicBezTo>
                    <a:pt x="512" y="2738"/>
                    <a:pt x="356" y="3272"/>
                    <a:pt x="701" y="3595"/>
                  </a:cubicBezTo>
                  <a:cubicBezTo>
                    <a:pt x="857" y="3739"/>
                    <a:pt x="1046" y="3773"/>
                    <a:pt x="1235" y="3795"/>
                  </a:cubicBezTo>
                  <a:cubicBezTo>
                    <a:pt x="1391" y="3728"/>
                    <a:pt x="1535" y="3628"/>
                    <a:pt x="1614" y="3472"/>
                  </a:cubicBezTo>
                  <a:cubicBezTo>
                    <a:pt x="1814" y="3094"/>
                    <a:pt x="2036" y="2760"/>
                    <a:pt x="1824" y="2004"/>
                  </a:cubicBezTo>
                  <a:cubicBezTo>
                    <a:pt x="1614" y="1259"/>
                    <a:pt x="1124" y="636"/>
                    <a:pt x="968" y="369"/>
                  </a:cubicBezTo>
                  <a:cubicBezTo>
                    <a:pt x="840" y="159"/>
                    <a:pt x="720" y="1"/>
                    <a:pt x="50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7" name="Google Shape;19157;p29"/>
            <p:cNvSpPr/>
            <p:nvPr/>
          </p:nvSpPr>
          <p:spPr>
            <a:xfrm>
              <a:off x="404027" y="1700500"/>
              <a:ext cx="27945" cy="40400"/>
            </a:xfrm>
            <a:custGeom>
              <a:avLst/>
              <a:gdLst/>
              <a:ahLst/>
              <a:cxnLst/>
              <a:rect l="l" t="t" r="r" b="b"/>
              <a:pathLst>
                <a:path w="801" h="1158" extrusionOk="0">
                  <a:moveTo>
                    <a:pt x="801" y="0"/>
                  </a:moveTo>
                  <a:lnTo>
                    <a:pt x="801" y="0"/>
                  </a:lnTo>
                  <a:cubicBezTo>
                    <a:pt x="745" y="223"/>
                    <a:pt x="690" y="457"/>
                    <a:pt x="545" y="635"/>
                  </a:cubicBezTo>
                  <a:cubicBezTo>
                    <a:pt x="400" y="813"/>
                    <a:pt x="200" y="935"/>
                    <a:pt x="0" y="1068"/>
                  </a:cubicBezTo>
                  <a:lnTo>
                    <a:pt x="67" y="1157"/>
                  </a:lnTo>
                  <a:cubicBezTo>
                    <a:pt x="245" y="1013"/>
                    <a:pt x="445" y="868"/>
                    <a:pt x="589" y="668"/>
                  </a:cubicBezTo>
                  <a:cubicBezTo>
                    <a:pt x="656" y="568"/>
                    <a:pt x="700" y="457"/>
                    <a:pt x="734" y="346"/>
                  </a:cubicBezTo>
                  <a:cubicBezTo>
                    <a:pt x="767" y="223"/>
                    <a:pt x="779" y="112"/>
                    <a:pt x="8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8" name="Google Shape;19158;p29"/>
            <p:cNvSpPr/>
            <p:nvPr/>
          </p:nvSpPr>
          <p:spPr>
            <a:xfrm>
              <a:off x="400119" y="1654726"/>
              <a:ext cx="22154" cy="60948"/>
            </a:xfrm>
            <a:custGeom>
              <a:avLst/>
              <a:gdLst/>
              <a:ahLst/>
              <a:cxnLst/>
              <a:rect l="l" t="t" r="r" b="b"/>
              <a:pathLst>
                <a:path w="635" h="1747" extrusionOk="0">
                  <a:moveTo>
                    <a:pt x="634" y="0"/>
                  </a:moveTo>
                  <a:cubicBezTo>
                    <a:pt x="568" y="612"/>
                    <a:pt x="379" y="1135"/>
                    <a:pt x="1" y="1613"/>
                  </a:cubicBezTo>
                  <a:lnTo>
                    <a:pt x="56" y="1747"/>
                  </a:lnTo>
                  <a:cubicBezTo>
                    <a:pt x="412" y="1235"/>
                    <a:pt x="612" y="623"/>
                    <a:pt x="6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9" name="Google Shape;19159;p29"/>
            <p:cNvSpPr/>
            <p:nvPr/>
          </p:nvSpPr>
          <p:spPr>
            <a:xfrm>
              <a:off x="395060" y="1651621"/>
              <a:ext cx="15978" cy="28364"/>
            </a:xfrm>
            <a:custGeom>
              <a:avLst/>
              <a:gdLst/>
              <a:ahLst/>
              <a:cxnLst/>
              <a:rect l="l" t="t" r="r" b="b"/>
              <a:pathLst>
                <a:path w="458" h="813" extrusionOk="0">
                  <a:moveTo>
                    <a:pt x="457" y="0"/>
                  </a:moveTo>
                  <a:lnTo>
                    <a:pt x="457" y="0"/>
                  </a:lnTo>
                  <a:cubicBezTo>
                    <a:pt x="390" y="134"/>
                    <a:pt x="290" y="245"/>
                    <a:pt x="213" y="356"/>
                  </a:cubicBezTo>
                  <a:cubicBezTo>
                    <a:pt x="168" y="412"/>
                    <a:pt x="124" y="467"/>
                    <a:pt x="79" y="534"/>
                  </a:cubicBezTo>
                  <a:cubicBezTo>
                    <a:pt x="45" y="590"/>
                    <a:pt x="1" y="568"/>
                    <a:pt x="12" y="679"/>
                  </a:cubicBezTo>
                  <a:lnTo>
                    <a:pt x="79" y="812"/>
                  </a:lnTo>
                  <a:cubicBezTo>
                    <a:pt x="67" y="768"/>
                    <a:pt x="112" y="634"/>
                    <a:pt x="146" y="568"/>
                  </a:cubicBezTo>
                  <a:cubicBezTo>
                    <a:pt x="179" y="512"/>
                    <a:pt x="213" y="445"/>
                    <a:pt x="245" y="390"/>
                  </a:cubicBezTo>
                  <a:cubicBezTo>
                    <a:pt x="324" y="256"/>
                    <a:pt x="401" y="134"/>
                    <a:pt x="4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0" name="Google Shape;19160;p29"/>
            <p:cNvSpPr/>
            <p:nvPr/>
          </p:nvSpPr>
          <p:spPr>
            <a:xfrm>
              <a:off x="369452" y="1681486"/>
              <a:ext cx="35376" cy="53203"/>
            </a:xfrm>
            <a:custGeom>
              <a:avLst/>
              <a:gdLst/>
              <a:ahLst/>
              <a:cxnLst/>
              <a:rect l="l" t="t" r="r" b="b"/>
              <a:pathLst>
                <a:path w="1014" h="1525" extrusionOk="0">
                  <a:moveTo>
                    <a:pt x="1" y="1"/>
                  </a:moveTo>
                  <a:cubicBezTo>
                    <a:pt x="1" y="312"/>
                    <a:pt x="101" y="624"/>
                    <a:pt x="279" y="879"/>
                  </a:cubicBezTo>
                  <a:cubicBezTo>
                    <a:pt x="446" y="1146"/>
                    <a:pt x="702" y="1346"/>
                    <a:pt x="957" y="1524"/>
                  </a:cubicBezTo>
                  <a:lnTo>
                    <a:pt x="1013" y="1447"/>
                  </a:lnTo>
                  <a:cubicBezTo>
                    <a:pt x="757" y="1280"/>
                    <a:pt x="502" y="1102"/>
                    <a:pt x="312" y="857"/>
                  </a:cubicBezTo>
                  <a:cubicBezTo>
                    <a:pt x="134" y="612"/>
                    <a:pt x="23" y="312"/>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1" name="Google Shape;19161;p29"/>
            <p:cNvSpPr/>
            <p:nvPr/>
          </p:nvSpPr>
          <p:spPr>
            <a:xfrm>
              <a:off x="372174" y="1636096"/>
              <a:ext cx="27980" cy="65623"/>
            </a:xfrm>
            <a:custGeom>
              <a:avLst/>
              <a:gdLst/>
              <a:ahLst/>
              <a:cxnLst/>
              <a:rect l="l" t="t" r="r" b="b"/>
              <a:pathLst>
                <a:path w="802" h="1881" extrusionOk="0">
                  <a:moveTo>
                    <a:pt x="1" y="0"/>
                  </a:moveTo>
                  <a:lnTo>
                    <a:pt x="1" y="0"/>
                  </a:lnTo>
                  <a:cubicBezTo>
                    <a:pt x="78" y="312"/>
                    <a:pt x="157" y="623"/>
                    <a:pt x="256" y="934"/>
                  </a:cubicBezTo>
                  <a:cubicBezTo>
                    <a:pt x="301" y="1090"/>
                    <a:pt x="357" y="1246"/>
                    <a:pt x="412" y="1402"/>
                  </a:cubicBezTo>
                  <a:cubicBezTo>
                    <a:pt x="434" y="1468"/>
                    <a:pt x="457" y="1547"/>
                    <a:pt x="490" y="1624"/>
                  </a:cubicBezTo>
                  <a:cubicBezTo>
                    <a:pt x="513" y="1669"/>
                    <a:pt x="535" y="1713"/>
                    <a:pt x="568" y="1747"/>
                  </a:cubicBezTo>
                  <a:cubicBezTo>
                    <a:pt x="602" y="1780"/>
                    <a:pt x="746" y="1869"/>
                    <a:pt x="802" y="1880"/>
                  </a:cubicBezTo>
                  <a:lnTo>
                    <a:pt x="757" y="1713"/>
                  </a:lnTo>
                  <a:cubicBezTo>
                    <a:pt x="713" y="1702"/>
                    <a:pt x="624" y="1646"/>
                    <a:pt x="590" y="1580"/>
                  </a:cubicBezTo>
                  <a:cubicBezTo>
                    <a:pt x="557" y="1513"/>
                    <a:pt x="523" y="1435"/>
                    <a:pt x="501" y="1369"/>
                  </a:cubicBezTo>
                  <a:cubicBezTo>
                    <a:pt x="434" y="1213"/>
                    <a:pt x="379" y="1068"/>
                    <a:pt x="312" y="912"/>
                  </a:cubicBezTo>
                  <a:cubicBezTo>
                    <a:pt x="201" y="612"/>
                    <a:pt x="101" y="31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2" name="Google Shape;19162;p29"/>
            <p:cNvSpPr/>
            <p:nvPr/>
          </p:nvSpPr>
          <p:spPr>
            <a:xfrm>
              <a:off x="384978" y="1638399"/>
              <a:ext cx="9350" cy="24107"/>
            </a:xfrm>
            <a:custGeom>
              <a:avLst/>
              <a:gdLst/>
              <a:ahLst/>
              <a:cxnLst/>
              <a:rect l="l" t="t" r="r" b="b"/>
              <a:pathLst>
                <a:path w="268" h="691" extrusionOk="0">
                  <a:moveTo>
                    <a:pt x="1" y="1"/>
                  </a:moveTo>
                  <a:cubicBezTo>
                    <a:pt x="1" y="124"/>
                    <a:pt x="23" y="246"/>
                    <a:pt x="45" y="357"/>
                  </a:cubicBezTo>
                  <a:cubicBezTo>
                    <a:pt x="67" y="424"/>
                    <a:pt x="79" y="480"/>
                    <a:pt x="101" y="535"/>
                  </a:cubicBezTo>
                  <a:cubicBezTo>
                    <a:pt x="112" y="569"/>
                    <a:pt x="123" y="602"/>
                    <a:pt x="156" y="624"/>
                  </a:cubicBezTo>
                  <a:cubicBezTo>
                    <a:pt x="179" y="658"/>
                    <a:pt x="212" y="680"/>
                    <a:pt x="257" y="690"/>
                  </a:cubicBezTo>
                  <a:lnTo>
                    <a:pt x="268" y="591"/>
                  </a:lnTo>
                  <a:cubicBezTo>
                    <a:pt x="235" y="591"/>
                    <a:pt x="201" y="546"/>
                    <a:pt x="168" y="502"/>
                  </a:cubicBezTo>
                  <a:cubicBezTo>
                    <a:pt x="146" y="457"/>
                    <a:pt x="123" y="401"/>
                    <a:pt x="101" y="346"/>
                  </a:cubicBezTo>
                  <a:cubicBezTo>
                    <a:pt x="57" y="235"/>
                    <a:pt x="23" y="12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3" name="Google Shape;19163;p29"/>
            <p:cNvSpPr/>
            <p:nvPr/>
          </p:nvSpPr>
          <p:spPr>
            <a:xfrm>
              <a:off x="439718" y="1747809"/>
              <a:ext cx="85405" cy="118024"/>
            </a:xfrm>
            <a:custGeom>
              <a:avLst/>
              <a:gdLst/>
              <a:ahLst/>
              <a:cxnLst/>
              <a:rect l="l" t="t" r="r" b="b"/>
              <a:pathLst>
                <a:path w="2448" h="3383" extrusionOk="0">
                  <a:moveTo>
                    <a:pt x="1466" y="1"/>
                  </a:moveTo>
                  <a:cubicBezTo>
                    <a:pt x="1157" y="1"/>
                    <a:pt x="409" y="733"/>
                    <a:pt x="245" y="1303"/>
                  </a:cubicBezTo>
                  <a:cubicBezTo>
                    <a:pt x="78" y="1881"/>
                    <a:pt x="0" y="2159"/>
                    <a:pt x="111" y="2549"/>
                  </a:cubicBezTo>
                  <a:cubicBezTo>
                    <a:pt x="233" y="2938"/>
                    <a:pt x="322" y="3027"/>
                    <a:pt x="322" y="3027"/>
                  </a:cubicBezTo>
                  <a:cubicBezTo>
                    <a:pt x="449" y="3190"/>
                    <a:pt x="724" y="3382"/>
                    <a:pt x="1056" y="3382"/>
                  </a:cubicBezTo>
                  <a:cubicBezTo>
                    <a:pt x="1131" y="3382"/>
                    <a:pt x="1210" y="3372"/>
                    <a:pt x="1290" y="3350"/>
                  </a:cubicBezTo>
                  <a:cubicBezTo>
                    <a:pt x="1735" y="3227"/>
                    <a:pt x="2291" y="2527"/>
                    <a:pt x="2369" y="2070"/>
                  </a:cubicBezTo>
                  <a:cubicBezTo>
                    <a:pt x="2447" y="1615"/>
                    <a:pt x="2413" y="1136"/>
                    <a:pt x="2247" y="802"/>
                  </a:cubicBezTo>
                  <a:cubicBezTo>
                    <a:pt x="2080" y="469"/>
                    <a:pt x="1768" y="24"/>
                    <a:pt x="1479" y="1"/>
                  </a:cubicBezTo>
                  <a:cubicBezTo>
                    <a:pt x="1475" y="1"/>
                    <a:pt x="1470" y="1"/>
                    <a:pt x="146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4" name="Google Shape;19164;p29"/>
            <p:cNvSpPr/>
            <p:nvPr/>
          </p:nvSpPr>
          <p:spPr>
            <a:xfrm>
              <a:off x="462988" y="1777045"/>
              <a:ext cx="57460" cy="88754"/>
            </a:xfrm>
            <a:custGeom>
              <a:avLst/>
              <a:gdLst/>
              <a:ahLst/>
              <a:cxnLst/>
              <a:rect l="l" t="t" r="r" b="b"/>
              <a:pathLst>
                <a:path w="1647" h="2544" extrusionOk="0">
                  <a:moveTo>
                    <a:pt x="828" y="0"/>
                  </a:moveTo>
                  <a:cubicBezTo>
                    <a:pt x="735" y="0"/>
                    <a:pt x="641" y="23"/>
                    <a:pt x="557" y="75"/>
                  </a:cubicBezTo>
                  <a:cubicBezTo>
                    <a:pt x="389" y="187"/>
                    <a:pt x="300" y="387"/>
                    <a:pt x="234" y="565"/>
                  </a:cubicBezTo>
                  <a:cubicBezTo>
                    <a:pt x="167" y="799"/>
                    <a:pt x="112" y="1032"/>
                    <a:pt x="78" y="1266"/>
                  </a:cubicBezTo>
                  <a:cubicBezTo>
                    <a:pt x="11" y="1666"/>
                    <a:pt x="1" y="2077"/>
                    <a:pt x="78" y="2489"/>
                  </a:cubicBezTo>
                  <a:cubicBezTo>
                    <a:pt x="171" y="2522"/>
                    <a:pt x="276" y="2543"/>
                    <a:pt x="388" y="2543"/>
                  </a:cubicBezTo>
                  <a:cubicBezTo>
                    <a:pt x="464" y="2543"/>
                    <a:pt x="543" y="2534"/>
                    <a:pt x="623" y="2512"/>
                  </a:cubicBezTo>
                  <a:cubicBezTo>
                    <a:pt x="1002" y="2411"/>
                    <a:pt x="1469" y="1877"/>
                    <a:pt x="1647" y="1444"/>
                  </a:cubicBezTo>
                  <a:cubicBezTo>
                    <a:pt x="1635" y="1399"/>
                    <a:pt x="1635" y="1343"/>
                    <a:pt x="1635" y="1299"/>
                  </a:cubicBezTo>
                  <a:cubicBezTo>
                    <a:pt x="1624" y="1054"/>
                    <a:pt x="1602" y="799"/>
                    <a:pt x="1513" y="576"/>
                  </a:cubicBezTo>
                  <a:cubicBezTo>
                    <a:pt x="1446" y="365"/>
                    <a:pt x="1324" y="187"/>
                    <a:pt x="1123" y="75"/>
                  </a:cubicBezTo>
                  <a:cubicBezTo>
                    <a:pt x="1036" y="28"/>
                    <a:pt x="932" y="0"/>
                    <a:pt x="82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5" name="Google Shape;19165;p29"/>
            <p:cNvSpPr/>
            <p:nvPr/>
          </p:nvSpPr>
          <p:spPr>
            <a:xfrm>
              <a:off x="452905" y="1844065"/>
              <a:ext cx="40400" cy="6245"/>
            </a:xfrm>
            <a:custGeom>
              <a:avLst/>
              <a:gdLst/>
              <a:ahLst/>
              <a:cxnLst/>
              <a:rect l="l" t="t" r="r" b="b"/>
              <a:pathLst>
                <a:path w="1158" h="179" extrusionOk="0">
                  <a:moveTo>
                    <a:pt x="1157" y="1"/>
                  </a:moveTo>
                  <a:lnTo>
                    <a:pt x="1157" y="1"/>
                  </a:lnTo>
                  <a:cubicBezTo>
                    <a:pt x="1033" y="67"/>
                    <a:pt x="897" y="84"/>
                    <a:pt x="762" y="84"/>
                  </a:cubicBezTo>
                  <a:cubicBezTo>
                    <a:pt x="716" y="84"/>
                    <a:pt x="669" y="82"/>
                    <a:pt x="623" y="79"/>
                  </a:cubicBezTo>
                  <a:cubicBezTo>
                    <a:pt x="471" y="79"/>
                    <a:pt x="311" y="54"/>
                    <a:pt x="150" y="54"/>
                  </a:cubicBezTo>
                  <a:cubicBezTo>
                    <a:pt x="122" y="54"/>
                    <a:pt x="95" y="55"/>
                    <a:pt x="67" y="57"/>
                  </a:cubicBezTo>
                  <a:lnTo>
                    <a:pt x="0" y="179"/>
                  </a:lnTo>
                  <a:cubicBezTo>
                    <a:pt x="178" y="146"/>
                    <a:pt x="434" y="146"/>
                    <a:pt x="623" y="134"/>
                  </a:cubicBezTo>
                  <a:cubicBezTo>
                    <a:pt x="801" y="134"/>
                    <a:pt x="1001" y="101"/>
                    <a:pt x="11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6" name="Google Shape;19166;p29"/>
            <p:cNvSpPr/>
            <p:nvPr/>
          </p:nvSpPr>
          <p:spPr>
            <a:xfrm>
              <a:off x="464558" y="1815771"/>
              <a:ext cx="43086" cy="17479"/>
            </a:xfrm>
            <a:custGeom>
              <a:avLst/>
              <a:gdLst/>
              <a:ahLst/>
              <a:cxnLst/>
              <a:rect l="l" t="t" r="r" b="b"/>
              <a:pathLst>
                <a:path w="1235" h="501" extrusionOk="0">
                  <a:moveTo>
                    <a:pt x="1234" y="0"/>
                  </a:moveTo>
                  <a:lnTo>
                    <a:pt x="1234" y="0"/>
                  </a:lnTo>
                  <a:cubicBezTo>
                    <a:pt x="1078" y="156"/>
                    <a:pt x="878" y="267"/>
                    <a:pt x="667" y="322"/>
                  </a:cubicBezTo>
                  <a:cubicBezTo>
                    <a:pt x="445" y="367"/>
                    <a:pt x="223" y="367"/>
                    <a:pt x="0" y="434"/>
                  </a:cubicBezTo>
                  <a:lnTo>
                    <a:pt x="22" y="500"/>
                  </a:lnTo>
                  <a:cubicBezTo>
                    <a:pt x="223" y="423"/>
                    <a:pt x="456" y="423"/>
                    <a:pt x="667" y="356"/>
                  </a:cubicBezTo>
                  <a:cubicBezTo>
                    <a:pt x="890" y="289"/>
                    <a:pt x="1090" y="167"/>
                    <a:pt x="12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7" name="Google Shape;19167;p29"/>
            <p:cNvSpPr/>
            <p:nvPr/>
          </p:nvSpPr>
          <p:spPr>
            <a:xfrm>
              <a:off x="485875" y="1788593"/>
              <a:ext cx="21386" cy="15141"/>
            </a:xfrm>
            <a:custGeom>
              <a:avLst/>
              <a:gdLst/>
              <a:ahLst/>
              <a:cxnLst/>
              <a:rect l="l" t="t" r="r" b="b"/>
              <a:pathLst>
                <a:path w="613" h="434" extrusionOk="0">
                  <a:moveTo>
                    <a:pt x="612" y="1"/>
                  </a:moveTo>
                  <a:cubicBezTo>
                    <a:pt x="412" y="134"/>
                    <a:pt x="267" y="234"/>
                    <a:pt x="45" y="323"/>
                  </a:cubicBezTo>
                  <a:lnTo>
                    <a:pt x="0" y="434"/>
                  </a:lnTo>
                  <a:cubicBezTo>
                    <a:pt x="212" y="312"/>
                    <a:pt x="435" y="156"/>
                    <a:pt x="6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8" name="Google Shape;19168;p29"/>
            <p:cNvSpPr/>
            <p:nvPr/>
          </p:nvSpPr>
          <p:spPr>
            <a:xfrm>
              <a:off x="464558" y="1767660"/>
              <a:ext cx="17862" cy="59379"/>
            </a:xfrm>
            <a:custGeom>
              <a:avLst/>
              <a:gdLst/>
              <a:ahLst/>
              <a:cxnLst/>
              <a:rect l="l" t="t" r="r" b="b"/>
              <a:pathLst>
                <a:path w="512" h="1702" extrusionOk="0">
                  <a:moveTo>
                    <a:pt x="512" y="0"/>
                  </a:moveTo>
                  <a:lnTo>
                    <a:pt x="512" y="0"/>
                  </a:lnTo>
                  <a:cubicBezTo>
                    <a:pt x="411" y="100"/>
                    <a:pt x="322" y="211"/>
                    <a:pt x="245" y="344"/>
                  </a:cubicBezTo>
                  <a:cubicBezTo>
                    <a:pt x="166" y="467"/>
                    <a:pt x="111" y="601"/>
                    <a:pt x="77" y="734"/>
                  </a:cubicBezTo>
                  <a:cubicBezTo>
                    <a:pt x="0" y="1023"/>
                    <a:pt x="11" y="1412"/>
                    <a:pt x="100" y="1701"/>
                  </a:cubicBezTo>
                  <a:lnTo>
                    <a:pt x="200" y="1579"/>
                  </a:lnTo>
                  <a:cubicBezTo>
                    <a:pt x="89" y="1323"/>
                    <a:pt x="67" y="1023"/>
                    <a:pt x="122" y="756"/>
                  </a:cubicBezTo>
                  <a:cubicBezTo>
                    <a:pt x="156" y="611"/>
                    <a:pt x="200" y="478"/>
                    <a:pt x="267" y="356"/>
                  </a:cubicBezTo>
                  <a:cubicBezTo>
                    <a:pt x="334" y="222"/>
                    <a:pt x="423" y="111"/>
                    <a:pt x="5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9" name="Google Shape;19169;p29"/>
            <p:cNvSpPr/>
            <p:nvPr/>
          </p:nvSpPr>
          <p:spPr>
            <a:xfrm>
              <a:off x="476944" y="1782383"/>
              <a:ext cx="7815" cy="31852"/>
            </a:xfrm>
            <a:custGeom>
              <a:avLst/>
              <a:gdLst/>
              <a:ahLst/>
              <a:cxnLst/>
              <a:rect l="l" t="t" r="r" b="b"/>
              <a:pathLst>
                <a:path w="224" h="913" extrusionOk="0">
                  <a:moveTo>
                    <a:pt x="223" y="1"/>
                  </a:moveTo>
                  <a:lnTo>
                    <a:pt x="223" y="1"/>
                  </a:lnTo>
                  <a:cubicBezTo>
                    <a:pt x="145" y="134"/>
                    <a:pt x="90" y="268"/>
                    <a:pt x="56" y="412"/>
                  </a:cubicBezTo>
                  <a:cubicBezTo>
                    <a:pt x="34" y="490"/>
                    <a:pt x="23" y="557"/>
                    <a:pt x="12" y="634"/>
                  </a:cubicBezTo>
                  <a:cubicBezTo>
                    <a:pt x="12" y="713"/>
                    <a:pt x="12" y="834"/>
                    <a:pt x="1" y="913"/>
                  </a:cubicBezTo>
                  <a:lnTo>
                    <a:pt x="101" y="824"/>
                  </a:lnTo>
                  <a:cubicBezTo>
                    <a:pt x="101" y="745"/>
                    <a:pt x="90" y="713"/>
                    <a:pt x="90" y="646"/>
                  </a:cubicBezTo>
                  <a:cubicBezTo>
                    <a:pt x="90" y="567"/>
                    <a:pt x="101" y="501"/>
                    <a:pt x="112" y="423"/>
                  </a:cubicBezTo>
                  <a:cubicBezTo>
                    <a:pt x="123" y="278"/>
                    <a:pt x="167" y="145"/>
                    <a:pt x="2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0" name="Google Shape;19170;p29"/>
            <p:cNvSpPr/>
            <p:nvPr/>
          </p:nvSpPr>
          <p:spPr>
            <a:xfrm>
              <a:off x="446277" y="1803351"/>
              <a:ext cx="7815" cy="47377"/>
            </a:xfrm>
            <a:custGeom>
              <a:avLst/>
              <a:gdLst/>
              <a:ahLst/>
              <a:cxnLst/>
              <a:rect l="l" t="t" r="r" b="b"/>
              <a:pathLst>
                <a:path w="224" h="1358" extrusionOk="0">
                  <a:moveTo>
                    <a:pt x="190" y="0"/>
                  </a:moveTo>
                  <a:cubicBezTo>
                    <a:pt x="146" y="112"/>
                    <a:pt x="112" y="223"/>
                    <a:pt x="90" y="334"/>
                  </a:cubicBezTo>
                  <a:cubicBezTo>
                    <a:pt x="57" y="445"/>
                    <a:pt x="35" y="567"/>
                    <a:pt x="12" y="678"/>
                  </a:cubicBezTo>
                  <a:cubicBezTo>
                    <a:pt x="1" y="801"/>
                    <a:pt x="1" y="923"/>
                    <a:pt x="45" y="1034"/>
                  </a:cubicBezTo>
                  <a:cubicBezTo>
                    <a:pt x="90" y="1145"/>
                    <a:pt x="134" y="1246"/>
                    <a:pt x="179" y="1357"/>
                  </a:cubicBezTo>
                  <a:lnTo>
                    <a:pt x="223" y="1335"/>
                  </a:lnTo>
                  <a:cubicBezTo>
                    <a:pt x="179" y="1234"/>
                    <a:pt x="124" y="1123"/>
                    <a:pt x="90" y="1024"/>
                  </a:cubicBezTo>
                  <a:cubicBezTo>
                    <a:pt x="35" y="912"/>
                    <a:pt x="35" y="801"/>
                    <a:pt x="45" y="678"/>
                  </a:cubicBezTo>
                  <a:cubicBezTo>
                    <a:pt x="57" y="567"/>
                    <a:pt x="79" y="456"/>
                    <a:pt x="101" y="334"/>
                  </a:cubicBezTo>
                  <a:cubicBezTo>
                    <a:pt x="124" y="223"/>
                    <a:pt x="157" y="112"/>
                    <a:pt x="1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1" name="Google Shape;19171;p29"/>
            <p:cNvSpPr/>
            <p:nvPr/>
          </p:nvSpPr>
          <p:spPr>
            <a:xfrm>
              <a:off x="528544" y="2085737"/>
              <a:ext cx="78846" cy="112896"/>
            </a:xfrm>
            <a:custGeom>
              <a:avLst/>
              <a:gdLst/>
              <a:ahLst/>
              <a:cxnLst/>
              <a:rect l="l" t="t" r="r" b="b"/>
              <a:pathLst>
                <a:path w="2260" h="3236" extrusionOk="0">
                  <a:moveTo>
                    <a:pt x="845" y="1"/>
                  </a:moveTo>
                  <a:cubicBezTo>
                    <a:pt x="517" y="1"/>
                    <a:pt x="261" y="172"/>
                    <a:pt x="168" y="437"/>
                  </a:cubicBezTo>
                  <a:cubicBezTo>
                    <a:pt x="45" y="815"/>
                    <a:pt x="124" y="1349"/>
                    <a:pt x="90" y="1694"/>
                  </a:cubicBezTo>
                  <a:cubicBezTo>
                    <a:pt x="45" y="2038"/>
                    <a:pt x="1" y="2216"/>
                    <a:pt x="223" y="2606"/>
                  </a:cubicBezTo>
                  <a:cubicBezTo>
                    <a:pt x="468" y="3006"/>
                    <a:pt x="657" y="3128"/>
                    <a:pt x="657" y="3128"/>
                  </a:cubicBezTo>
                  <a:cubicBezTo>
                    <a:pt x="777" y="3200"/>
                    <a:pt x="943" y="3235"/>
                    <a:pt x="1118" y="3235"/>
                  </a:cubicBezTo>
                  <a:cubicBezTo>
                    <a:pt x="1348" y="3235"/>
                    <a:pt x="1593" y="3175"/>
                    <a:pt x="1770" y="3061"/>
                  </a:cubicBezTo>
                  <a:cubicBezTo>
                    <a:pt x="2092" y="2861"/>
                    <a:pt x="2259" y="2228"/>
                    <a:pt x="2148" y="1616"/>
                  </a:cubicBezTo>
                  <a:cubicBezTo>
                    <a:pt x="2037" y="993"/>
                    <a:pt x="1836" y="337"/>
                    <a:pt x="1303" y="103"/>
                  </a:cubicBezTo>
                  <a:cubicBezTo>
                    <a:pt x="1142" y="33"/>
                    <a:pt x="987" y="1"/>
                    <a:pt x="8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2" name="Google Shape;19172;p29"/>
            <p:cNvSpPr/>
            <p:nvPr/>
          </p:nvSpPr>
          <p:spPr>
            <a:xfrm>
              <a:off x="566572" y="2086993"/>
              <a:ext cx="40016" cy="96255"/>
            </a:xfrm>
            <a:custGeom>
              <a:avLst/>
              <a:gdLst/>
              <a:ahLst/>
              <a:cxnLst/>
              <a:rect l="l" t="t" r="r" b="b"/>
              <a:pathLst>
                <a:path w="1147" h="2759" extrusionOk="0">
                  <a:moveTo>
                    <a:pt x="1" y="0"/>
                  </a:moveTo>
                  <a:cubicBezTo>
                    <a:pt x="1" y="123"/>
                    <a:pt x="23" y="234"/>
                    <a:pt x="45" y="356"/>
                  </a:cubicBezTo>
                  <a:cubicBezTo>
                    <a:pt x="67" y="512"/>
                    <a:pt x="79" y="679"/>
                    <a:pt x="101" y="835"/>
                  </a:cubicBezTo>
                  <a:cubicBezTo>
                    <a:pt x="134" y="1135"/>
                    <a:pt x="179" y="1446"/>
                    <a:pt x="257" y="1747"/>
                  </a:cubicBezTo>
                  <a:cubicBezTo>
                    <a:pt x="334" y="2024"/>
                    <a:pt x="446" y="2314"/>
                    <a:pt x="624" y="2548"/>
                  </a:cubicBezTo>
                  <a:cubicBezTo>
                    <a:pt x="690" y="2647"/>
                    <a:pt x="802" y="2726"/>
                    <a:pt x="913" y="2758"/>
                  </a:cubicBezTo>
                  <a:cubicBezTo>
                    <a:pt x="1068" y="2469"/>
                    <a:pt x="1147" y="2014"/>
                    <a:pt x="1058" y="1580"/>
                  </a:cubicBezTo>
                  <a:cubicBezTo>
                    <a:pt x="947" y="957"/>
                    <a:pt x="746" y="301"/>
                    <a:pt x="213" y="67"/>
                  </a:cubicBezTo>
                  <a:cubicBezTo>
                    <a:pt x="146" y="45"/>
                    <a:pt x="67" y="12"/>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3" name="Google Shape;19173;p29"/>
            <p:cNvSpPr/>
            <p:nvPr/>
          </p:nvSpPr>
          <p:spPr>
            <a:xfrm>
              <a:off x="558827" y="2121114"/>
              <a:ext cx="31085" cy="34608"/>
            </a:xfrm>
            <a:custGeom>
              <a:avLst/>
              <a:gdLst/>
              <a:ahLst/>
              <a:cxnLst/>
              <a:rect l="l" t="t" r="r" b="b"/>
              <a:pathLst>
                <a:path w="891" h="992" extrusionOk="0">
                  <a:moveTo>
                    <a:pt x="890" y="1"/>
                  </a:moveTo>
                  <a:lnTo>
                    <a:pt x="890" y="1"/>
                  </a:lnTo>
                  <a:cubicBezTo>
                    <a:pt x="835" y="223"/>
                    <a:pt x="768" y="468"/>
                    <a:pt x="612" y="646"/>
                  </a:cubicBezTo>
                  <a:cubicBezTo>
                    <a:pt x="534" y="735"/>
                    <a:pt x="445" y="802"/>
                    <a:pt x="334" y="846"/>
                  </a:cubicBezTo>
                  <a:cubicBezTo>
                    <a:pt x="234" y="891"/>
                    <a:pt x="123" y="913"/>
                    <a:pt x="0" y="913"/>
                  </a:cubicBezTo>
                  <a:lnTo>
                    <a:pt x="12" y="991"/>
                  </a:lnTo>
                  <a:cubicBezTo>
                    <a:pt x="134" y="980"/>
                    <a:pt x="245" y="947"/>
                    <a:pt x="356" y="902"/>
                  </a:cubicBezTo>
                  <a:cubicBezTo>
                    <a:pt x="479" y="846"/>
                    <a:pt x="568" y="769"/>
                    <a:pt x="645" y="668"/>
                  </a:cubicBezTo>
                  <a:cubicBezTo>
                    <a:pt x="790" y="468"/>
                    <a:pt x="846" y="235"/>
                    <a:pt x="8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4" name="Google Shape;19174;p29"/>
            <p:cNvSpPr/>
            <p:nvPr/>
          </p:nvSpPr>
          <p:spPr>
            <a:xfrm>
              <a:off x="552617" y="2154502"/>
              <a:ext cx="38446" cy="29166"/>
            </a:xfrm>
            <a:custGeom>
              <a:avLst/>
              <a:gdLst/>
              <a:ahLst/>
              <a:cxnLst/>
              <a:rect l="l" t="t" r="r" b="b"/>
              <a:pathLst>
                <a:path w="1102" h="836" extrusionOk="0">
                  <a:moveTo>
                    <a:pt x="1102" y="1"/>
                  </a:moveTo>
                  <a:cubicBezTo>
                    <a:pt x="1057" y="101"/>
                    <a:pt x="979" y="190"/>
                    <a:pt x="902" y="267"/>
                  </a:cubicBezTo>
                  <a:lnTo>
                    <a:pt x="768" y="368"/>
                  </a:lnTo>
                  <a:cubicBezTo>
                    <a:pt x="712" y="390"/>
                    <a:pt x="657" y="412"/>
                    <a:pt x="613" y="435"/>
                  </a:cubicBezTo>
                  <a:cubicBezTo>
                    <a:pt x="512" y="479"/>
                    <a:pt x="401" y="524"/>
                    <a:pt x="301" y="579"/>
                  </a:cubicBezTo>
                  <a:cubicBezTo>
                    <a:pt x="201" y="635"/>
                    <a:pt x="101" y="690"/>
                    <a:pt x="0" y="757"/>
                  </a:cubicBezTo>
                  <a:lnTo>
                    <a:pt x="67" y="835"/>
                  </a:lnTo>
                  <a:cubicBezTo>
                    <a:pt x="145" y="768"/>
                    <a:pt x="245" y="702"/>
                    <a:pt x="334" y="646"/>
                  </a:cubicBezTo>
                  <a:lnTo>
                    <a:pt x="635" y="479"/>
                  </a:lnTo>
                  <a:cubicBezTo>
                    <a:pt x="679" y="457"/>
                    <a:pt x="734" y="435"/>
                    <a:pt x="779" y="401"/>
                  </a:cubicBezTo>
                  <a:cubicBezTo>
                    <a:pt x="835" y="368"/>
                    <a:pt x="879" y="323"/>
                    <a:pt x="912" y="279"/>
                  </a:cubicBezTo>
                  <a:cubicBezTo>
                    <a:pt x="1001" y="201"/>
                    <a:pt x="1057" y="101"/>
                    <a:pt x="110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5" name="Google Shape;19175;p29"/>
            <p:cNvSpPr/>
            <p:nvPr/>
          </p:nvSpPr>
          <p:spPr>
            <a:xfrm>
              <a:off x="557257" y="2106775"/>
              <a:ext cx="7431" cy="30701"/>
            </a:xfrm>
            <a:custGeom>
              <a:avLst/>
              <a:gdLst/>
              <a:ahLst/>
              <a:cxnLst/>
              <a:rect l="l" t="t" r="r" b="b"/>
              <a:pathLst>
                <a:path w="213" h="880" extrusionOk="0">
                  <a:moveTo>
                    <a:pt x="57" y="1"/>
                  </a:moveTo>
                  <a:lnTo>
                    <a:pt x="57" y="1"/>
                  </a:lnTo>
                  <a:cubicBezTo>
                    <a:pt x="1" y="56"/>
                    <a:pt x="1" y="145"/>
                    <a:pt x="12" y="223"/>
                  </a:cubicBezTo>
                  <a:lnTo>
                    <a:pt x="35" y="456"/>
                  </a:lnTo>
                  <a:cubicBezTo>
                    <a:pt x="35" y="523"/>
                    <a:pt x="45" y="601"/>
                    <a:pt x="68" y="679"/>
                  </a:cubicBezTo>
                  <a:cubicBezTo>
                    <a:pt x="90" y="768"/>
                    <a:pt x="168" y="824"/>
                    <a:pt x="157" y="879"/>
                  </a:cubicBezTo>
                  <a:lnTo>
                    <a:pt x="213" y="879"/>
                  </a:lnTo>
                  <a:cubicBezTo>
                    <a:pt x="213" y="835"/>
                    <a:pt x="179" y="790"/>
                    <a:pt x="157" y="768"/>
                  </a:cubicBezTo>
                  <a:cubicBezTo>
                    <a:pt x="134" y="735"/>
                    <a:pt x="112" y="701"/>
                    <a:pt x="101" y="668"/>
                  </a:cubicBezTo>
                  <a:cubicBezTo>
                    <a:pt x="79" y="601"/>
                    <a:pt x="68" y="523"/>
                    <a:pt x="57" y="446"/>
                  </a:cubicBezTo>
                  <a:lnTo>
                    <a:pt x="23" y="223"/>
                  </a:lnTo>
                  <a:cubicBezTo>
                    <a:pt x="12" y="145"/>
                    <a:pt x="1" y="68"/>
                    <a:pt x="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6" name="Google Shape;19176;p29"/>
            <p:cNvSpPr/>
            <p:nvPr/>
          </p:nvSpPr>
          <p:spPr>
            <a:xfrm>
              <a:off x="539429" y="2119997"/>
              <a:ext cx="16711" cy="58576"/>
            </a:xfrm>
            <a:custGeom>
              <a:avLst/>
              <a:gdLst/>
              <a:ahLst/>
              <a:cxnLst/>
              <a:rect l="l" t="t" r="r" b="b"/>
              <a:pathLst>
                <a:path w="479" h="1679" extrusionOk="0">
                  <a:moveTo>
                    <a:pt x="0" y="0"/>
                  </a:moveTo>
                  <a:lnTo>
                    <a:pt x="34" y="878"/>
                  </a:lnTo>
                  <a:lnTo>
                    <a:pt x="34" y="1112"/>
                  </a:lnTo>
                  <a:cubicBezTo>
                    <a:pt x="45" y="1190"/>
                    <a:pt x="78" y="1268"/>
                    <a:pt x="123" y="1323"/>
                  </a:cubicBezTo>
                  <a:lnTo>
                    <a:pt x="390" y="1679"/>
                  </a:lnTo>
                  <a:lnTo>
                    <a:pt x="479" y="1612"/>
                  </a:lnTo>
                  <a:lnTo>
                    <a:pt x="190" y="1279"/>
                  </a:lnTo>
                  <a:cubicBezTo>
                    <a:pt x="145" y="1223"/>
                    <a:pt x="111" y="1167"/>
                    <a:pt x="101" y="1101"/>
                  </a:cubicBezTo>
                  <a:cubicBezTo>
                    <a:pt x="89" y="1034"/>
                    <a:pt x="89" y="957"/>
                    <a:pt x="78" y="878"/>
                  </a:cubicBezTo>
                  <a:lnTo>
                    <a:pt x="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7" name="Google Shape;19177;p29"/>
            <p:cNvSpPr/>
            <p:nvPr/>
          </p:nvSpPr>
          <p:spPr>
            <a:xfrm>
              <a:off x="426879" y="2160154"/>
              <a:ext cx="99394" cy="111500"/>
            </a:xfrm>
            <a:custGeom>
              <a:avLst/>
              <a:gdLst/>
              <a:ahLst/>
              <a:cxnLst/>
              <a:rect l="l" t="t" r="r" b="b"/>
              <a:pathLst>
                <a:path w="2849" h="3196" extrusionOk="0">
                  <a:moveTo>
                    <a:pt x="880" y="0"/>
                  </a:moveTo>
                  <a:cubicBezTo>
                    <a:pt x="722" y="0"/>
                    <a:pt x="536" y="89"/>
                    <a:pt x="312" y="362"/>
                  </a:cubicBezTo>
                  <a:cubicBezTo>
                    <a:pt x="1" y="718"/>
                    <a:pt x="1" y="1073"/>
                    <a:pt x="45" y="1652"/>
                  </a:cubicBezTo>
                  <a:cubicBezTo>
                    <a:pt x="90" y="2241"/>
                    <a:pt x="702" y="2475"/>
                    <a:pt x="1102" y="2819"/>
                  </a:cubicBezTo>
                  <a:cubicBezTo>
                    <a:pt x="1396" y="3064"/>
                    <a:pt x="1839" y="3195"/>
                    <a:pt x="2186" y="3195"/>
                  </a:cubicBezTo>
                  <a:cubicBezTo>
                    <a:pt x="2312" y="3195"/>
                    <a:pt x="2425" y="3178"/>
                    <a:pt x="2514" y="3142"/>
                  </a:cubicBezTo>
                  <a:cubicBezTo>
                    <a:pt x="2848" y="3009"/>
                    <a:pt x="2781" y="2752"/>
                    <a:pt x="2781" y="2752"/>
                  </a:cubicBezTo>
                  <a:cubicBezTo>
                    <a:pt x="2804" y="2564"/>
                    <a:pt x="2648" y="2208"/>
                    <a:pt x="2448" y="1840"/>
                  </a:cubicBezTo>
                  <a:cubicBezTo>
                    <a:pt x="2237" y="1462"/>
                    <a:pt x="1236" y="105"/>
                    <a:pt x="1036" y="28"/>
                  </a:cubicBezTo>
                  <a:cubicBezTo>
                    <a:pt x="987" y="11"/>
                    <a:pt x="935" y="0"/>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8" name="Google Shape;19178;p29"/>
            <p:cNvSpPr/>
            <p:nvPr/>
          </p:nvSpPr>
          <p:spPr>
            <a:xfrm>
              <a:off x="435845" y="2160154"/>
              <a:ext cx="74520" cy="61576"/>
            </a:xfrm>
            <a:custGeom>
              <a:avLst/>
              <a:gdLst/>
              <a:ahLst/>
              <a:cxnLst/>
              <a:rect l="l" t="t" r="r" b="b"/>
              <a:pathLst>
                <a:path w="2136" h="1765" extrusionOk="0">
                  <a:moveTo>
                    <a:pt x="623" y="0"/>
                  </a:moveTo>
                  <a:cubicBezTo>
                    <a:pt x="465" y="0"/>
                    <a:pt x="279" y="89"/>
                    <a:pt x="55" y="362"/>
                  </a:cubicBezTo>
                  <a:cubicBezTo>
                    <a:pt x="33" y="372"/>
                    <a:pt x="22" y="395"/>
                    <a:pt x="0" y="417"/>
                  </a:cubicBezTo>
                  <a:cubicBezTo>
                    <a:pt x="111" y="495"/>
                    <a:pt x="200" y="572"/>
                    <a:pt x="289" y="661"/>
                  </a:cubicBezTo>
                  <a:cubicBezTo>
                    <a:pt x="400" y="762"/>
                    <a:pt x="489" y="884"/>
                    <a:pt x="578" y="995"/>
                  </a:cubicBezTo>
                  <a:cubicBezTo>
                    <a:pt x="767" y="1218"/>
                    <a:pt x="957" y="1429"/>
                    <a:pt x="1201" y="1573"/>
                  </a:cubicBezTo>
                  <a:cubicBezTo>
                    <a:pt x="1429" y="1698"/>
                    <a:pt x="1685" y="1764"/>
                    <a:pt x="1944" y="1764"/>
                  </a:cubicBezTo>
                  <a:cubicBezTo>
                    <a:pt x="1963" y="1764"/>
                    <a:pt x="1983" y="1764"/>
                    <a:pt x="2002" y="1763"/>
                  </a:cubicBezTo>
                  <a:cubicBezTo>
                    <a:pt x="2046" y="1763"/>
                    <a:pt x="2091" y="1751"/>
                    <a:pt x="2135" y="1751"/>
                  </a:cubicBezTo>
                  <a:cubicBezTo>
                    <a:pt x="1857" y="1284"/>
                    <a:pt x="957" y="105"/>
                    <a:pt x="779" y="28"/>
                  </a:cubicBezTo>
                  <a:cubicBezTo>
                    <a:pt x="730" y="11"/>
                    <a:pt x="678" y="0"/>
                    <a:pt x="6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9" name="Google Shape;19179;p29"/>
            <p:cNvSpPr/>
            <p:nvPr/>
          </p:nvSpPr>
          <p:spPr>
            <a:xfrm>
              <a:off x="474990" y="2251492"/>
              <a:ext cx="47028" cy="9838"/>
            </a:xfrm>
            <a:custGeom>
              <a:avLst/>
              <a:gdLst/>
              <a:ahLst/>
              <a:cxnLst/>
              <a:rect l="l" t="t" r="r" b="b"/>
              <a:pathLst>
                <a:path w="1348" h="282" extrusionOk="0">
                  <a:moveTo>
                    <a:pt x="23" y="35"/>
                  </a:moveTo>
                  <a:cubicBezTo>
                    <a:pt x="12" y="35"/>
                    <a:pt x="12" y="45"/>
                    <a:pt x="1" y="45"/>
                  </a:cubicBezTo>
                  <a:cubicBezTo>
                    <a:pt x="1" y="54"/>
                    <a:pt x="7" y="61"/>
                    <a:pt x="14" y="61"/>
                  </a:cubicBezTo>
                  <a:cubicBezTo>
                    <a:pt x="14" y="61"/>
                    <a:pt x="14" y="61"/>
                    <a:pt x="14" y="61"/>
                  </a:cubicBezTo>
                  <a:lnTo>
                    <a:pt x="14" y="61"/>
                  </a:lnTo>
                  <a:cubicBezTo>
                    <a:pt x="8" y="61"/>
                    <a:pt x="4" y="54"/>
                    <a:pt x="12" y="45"/>
                  </a:cubicBezTo>
                  <a:lnTo>
                    <a:pt x="23" y="45"/>
                  </a:lnTo>
                  <a:cubicBezTo>
                    <a:pt x="45" y="45"/>
                    <a:pt x="57" y="35"/>
                    <a:pt x="68" y="35"/>
                  </a:cubicBezTo>
                  <a:close/>
                  <a:moveTo>
                    <a:pt x="23" y="57"/>
                  </a:moveTo>
                  <a:cubicBezTo>
                    <a:pt x="20" y="60"/>
                    <a:pt x="17" y="61"/>
                    <a:pt x="14" y="61"/>
                  </a:cubicBezTo>
                  <a:lnTo>
                    <a:pt x="14" y="61"/>
                  </a:lnTo>
                  <a:cubicBezTo>
                    <a:pt x="14" y="61"/>
                    <a:pt x="14" y="61"/>
                    <a:pt x="14" y="61"/>
                  </a:cubicBezTo>
                  <a:cubicBezTo>
                    <a:pt x="17" y="61"/>
                    <a:pt x="20" y="60"/>
                    <a:pt x="23" y="57"/>
                  </a:cubicBezTo>
                  <a:close/>
                  <a:moveTo>
                    <a:pt x="1247" y="1"/>
                  </a:moveTo>
                  <a:lnTo>
                    <a:pt x="1247" y="1"/>
                  </a:lnTo>
                  <a:cubicBezTo>
                    <a:pt x="1258" y="45"/>
                    <a:pt x="1236" y="90"/>
                    <a:pt x="1191" y="124"/>
                  </a:cubicBezTo>
                  <a:cubicBezTo>
                    <a:pt x="1158" y="157"/>
                    <a:pt x="1102" y="179"/>
                    <a:pt x="1046" y="201"/>
                  </a:cubicBezTo>
                  <a:cubicBezTo>
                    <a:pt x="1007" y="209"/>
                    <a:pt x="966" y="213"/>
                    <a:pt x="924" y="213"/>
                  </a:cubicBezTo>
                  <a:cubicBezTo>
                    <a:pt x="850" y="213"/>
                    <a:pt x="774" y="201"/>
                    <a:pt x="702" y="179"/>
                  </a:cubicBezTo>
                  <a:cubicBezTo>
                    <a:pt x="579" y="146"/>
                    <a:pt x="468" y="102"/>
                    <a:pt x="346" y="68"/>
                  </a:cubicBezTo>
                  <a:cubicBezTo>
                    <a:pt x="290" y="57"/>
                    <a:pt x="223" y="35"/>
                    <a:pt x="168" y="35"/>
                  </a:cubicBezTo>
                  <a:lnTo>
                    <a:pt x="68" y="35"/>
                  </a:lnTo>
                  <a:cubicBezTo>
                    <a:pt x="101" y="35"/>
                    <a:pt x="134" y="45"/>
                    <a:pt x="168" y="45"/>
                  </a:cubicBezTo>
                  <a:cubicBezTo>
                    <a:pt x="223" y="57"/>
                    <a:pt x="279" y="68"/>
                    <a:pt x="335" y="90"/>
                  </a:cubicBezTo>
                  <a:cubicBezTo>
                    <a:pt x="457" y="134"/>
                    <a:pt x="569" y="191"/>
                    <a:pt x="680" y="223"/>
                  </a:cubicBezTo>
                  <a:cubicBezTo>
                    <a:pt x="767" y="255"/>
                    <a:pt x="860" y="282"/>
                    <a:pt x="955" y="282"/>
                  </a:cubicBezTo>
                  <a:cubicBezTo>
                    <a:pt x="993" y="282"/>
                    <a:pt x="1031" y="278"/>
                    <a:pt x="1069" y="268"/>
                  </a:cubicBezTo>
                  <a:cubicBezTo>
                    <a:pt x="1125" y="257"/>
                    <a:pt x="1191" y="235"/>
                    <a:pt x="1247" y="191"/>
                  </a:cubicBezTo>
                  <a:cubicBezTo>
                    <a:pt x="1303" y="146"/>
                    <a:pt x="1347" y="112"/>
                    <a:pt x="1347" y="35"/>
                  </a:cubicBezTo>
                  <a:lnTo>
                    <a:pt x="124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0" name="Google Shape;19180;p29"/>
            <p:cNvSpPr/>
            <p:nvPr/>
          </p:nvSpPr>
          <p:spPr>
            <a:xfrm>
              <a:off x="494423" y="2210393"/>
              <a:ext cx="20200" cy="35725"/>
            </a:xfrm>
            <a:custGeom>
              <a:avLst/>
              <a:gdLst/>
              <a:ahLst/>
              <a:cxnLst/>
              <a:rect l="l" t="t" r="r" b="b"/>
              <a:pathLst>
                <a:path w="579" h="1024" extrusionOk="0">
                  <a:moveTo>
                    <a:pt x="0" y="0"/>
                  </a:moveTo>
                  <a:lnTo>
                    <a:pt x="145" y="234"/>
                  </a:lnTo>
                  <a:cubicBezTo>
                    <a:pt x="190" y="311"/>
                    <a:pt x="245" y="390"/>
                    <a:pt x="289" y="467"/>
                  </a:cubicBezTo>
                  <a:cubicBezTo>
                    <a:pt x="334" y="534"/>
                    <a:pt x="356" y="623"/>
                    <a:pt x="378" y="712"/>
                  </a:cubicBezTo>
                  <a:lnTo>
                    <a:pt x="434" y="968"/>
                  </a:lnTo>
                  <a:lnTo>
                    <a:pt x="578" y="1023"/>
                  </a:lnTo>
                  <a:lnTo>
                    <a:pt x="578" y="1023"/>
                  </a:lnTo>
                  <a:lnTo>
                    <a:pt x="456" y="690"/>
                  </a:lnTo>
                  <a:cubicBezTo>
                    <a:pt x="423" y="601"/>
                    <a:pt x="390" y="512"/>
                    <a:pt x="334" y="434"/>
                  </a:cubicBezTo>
                  <a:cubicBezTo>
                    <a:pt x="279" y="356"/>
                    <a:pt x="222" y="289"/>
                    <a:pt x="167" y="212"/>
                  </a:cubicBezTo>
                  <a:lnTo>
                    <a:pt x="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1" name="Google Shape;19181;p29"/>
            <p:cNvSpPr/>
            <p:nvPr/>
          </p:nvSpPr>
          <p:spPr>
            <a:xfrm>
              <a:off x="453673" y="2236769"/>
              <a:ext cx="50064" cy="7012"/>
            </a:xfrm>
            <a:custGeom>
              <a:avLst/>
              <a:gdLst/>
              <a:ahLst/>
              <a:cxnLst/>
              <a:rect l="l" t="t" r="r" b="b"/>
              <a:pathLst>
                <a:path w="1435" h="201" extrusionOk="0">
                  <a:moveTo>
                    <a:pt x="1380" y="0"/>
                  </a:moveTo>
                  <a:cubicBezTo>
                    <a:pt x="1291" y="67"/>
                    <a:pt x="1180" y="101"/>
                    <a:pt x="1068" y="112"/>
                  </a:cubicBezTo>
                  <a:cubicBezTo>
                    <a:pt x="946" y="134"/>
                    <a:pt x="834" y="145"/>
                    <a:pt x="712" y="145"/>
                  </a:cubicBezTo>
                  <a:cubicBezTo>
                    <a:pt x="671" y="147"/>
                    <a:pt x="629" y="148"/>
                    <a:pt x="587" y="148"/>
                  </a:cubicBezTo>
                  <a:cubicBezTo>
                    <a:pt x="392" y="148"/>
                    <a:pt x="192" y="130"/>
                    <a:pt x="1" y="112"/>
                  </a:cubicBezTo>
                  <a:lnTo>
                    <a:pt x="1" y="112"/>
                  </a:lnTo>
                  <a:cubicBezTo>
                    <a:pt x="234" y="156"/>
                    <a:pt x="478" y="190"/>
                    <a:pt x="712" y="201"/>
                  </a:cubicBezTo>
                  <a:cubicBezTo>
                    <a:pt x="834" y="201"/>
                    <a:pt x="957" y="201"/>
                    <a:pt x="1079" y="190"/>
                  </a:cubicBezTo>
                  <a:cubicBezTo>
                    <a:pt x="1190" y="178"/>
                    <a:pt x="1324" y="156"/>
                    <a:pt x="1435" y="89"/>
                  </a:cubicBezTo>
                  <a:lnTo>
                    <a:pt x="138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2" name="Google Shape;19182;p29"/>
            <p:cNvSpPr/>
            <p:nvPr/>
          </p:nvSpPr>
          <p:spPr>
            <a:xfrm>
              <a:off x="473455" y="2184401"/>
              <a:ext cx="16746" cy="45807"/>
            </a:xfrm>
            <a:custGeom>
              <a:avLst/>
              <a:gdLst/>
              <a:ahLst/>
              <a:cxnLst/>
              <a:rect l="l" t="t" r="r" b="b"/>
              <a:pathLst>
                <a:path w="480" h="1313" extrusionOk="0">
                  <a:moveTo>
                    <a:pt x="23" y="0"/>
                  </a:moveTo>
                  <a:cubicBezTo>
                    <a:pt x="0" y="112"/>
                    <a:pt x="34" y="233"/>
                    <a:pt x="79" y="345"/>
                  </a:cubicBezTo>
                  <a:cubicBezTo>
                    <a:pt x="112" y="445"/>
                    <a:pt x="178" y="545"/>
                    <a:pt x="223" y="656"/>
                  </a:cubicBezTo>
                  <a:cubicBezTo>
                    <a:pt x="267" y="757"/>
                    <a:pt x="312" y="868"/>
                    <a:pt x="334" y="979"/>
                  </a:cubicBezTo>
                  <a:cubicBezTo>
                    <a:pt x="356" y="1034"/>
                    <a:pt x="368" y="1090"/>
                    <a:pt x="368" y="1145"/>
                  </a:cubicBezTo>
                  <a:cubicBezTo>
                    <a:pt x="379" y="1168"/>
                    <a:pt x="379" y="1201"/>
                    <a:pt x="390" y="1234"/>
                  </a:cubicBezTo>
                  <a:lnTo>
                    <a:pt x="390" y="1268"/>
                  </a:lnTo>
                  <a:cubicBezTo>
                    <a:pt x="390" y="1279"/>
                    <a:pt x="468" y="1313"/>
                    <a:pt x="468" y="1313"/>
                  </a:cubicBezTo>
                  <a:cubicBezTo>
                    <a:pt x="479" y="1301"/>
                    <a:pt x="457" y="1257"/>
                    <a:pt x="457" y="1246"/>
                  </a:cubicBezTo>
                  <a:lnTo>
                    <a:pt x="457" y="1224"/>
                  </a:lnTo>
                  <a:cubicBezTo>
                    <a:pt x="445" y="1190"/>
                    <a:pt x="445" y="1157"/>
                    <a:pt x="435" y="1135"/>
                  </a:cubicBezTo>
                  <a:cubicBezTo>
                    <a:pt x="423" y="1079"/>
                    <a:pt x="412" y="1024"/>
                    <a:pt x="390" y="967"/>
                  </a:cubicBezTo>
                  <a:cubicBezTo>
                    <a:pt x="356" y="846"/>
                    <a:pt x="312" y="745"/>
                    <a:pt x="257" y="634"/>
                  </a:cubicBezTo>
                  <a:cubicBezTo>
                    <a:pt x="201" y="534"/>
                    <a:pt x="134" y="434"/>
                    <a:pt x="89" y="334"/>
                  </a:cubicBezTo>
                  <a:cubicBezTo>
                    <a:pt x="45" y="233"/>
                    <a:pt x="12" y="112"/>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3" name="Google Shape;19183;p29"/>
            <p:cNvSpPr/>
            <p:nvPr/>
          </p:nvSpPr>
          <p:spPr>
            <a:xfrm>
              <a:off x="472303" y="2221243"/>
              <a:ext cx="35" cy="454"/>
            </a:xfrm>
            <a:custGeom>
              <a:avLst/>
              <a:gdLst/>
              <a:ahLst/>
              <a:cxnLst/>
              <a:rect l="l" t="t" r="r" b="b"/>
              <a:pathLst>
                <a:path w="1" h="13" extrusionOk="0">
                  <a:moveTo>
                    <a:pt x="1" y="12"/>
                  </a:moveTo>
                  <a:lnTo>
                    <a:pt x="1" y="12"/>
                  </a:ln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4" name="Google Shape;19184;p29"/>
            <p:cNvSpPr/>
            <p:nvPr/>
          </p:nvSpPr>
          <p:spPr>
            <a:xfrm>
              <a:off x="440067" y="2220476"/>
              <a:ext cx="32655" cy="3140"/>
            </a:xfrm>
            <a:custGeom>
              <a:avLst/>
              <a:gdLst/>
              <a:ahLst/>
              <a:cxnLst/>
              <a:rect l="l" t="t" r="r" b="b"/>
              <a:pathLst>
                <a:path w="936" h="90" extrusionOk="0">
                  <a:moveTo>
                    <a:pt x="880" y="0"/>
                  </a:moveTo>
                  <a:lnTo>
                    <a:pt x="880" y="22"/>
                  </a:lnTo>
                  <a:cubicBezTo>
                    <a:pt x="813" y="34"/>
                    <a:pt x="747" y="45"/>
                    <a:pt x="680" y="45"/>
                  </a:cubicBezTo>
                  <a:lnTo>
                    <a:pt x="457" y="56"/>
                  </a:lnTo>
                  <a:lnTo>
                    <a:pt x="223" y="67"/>
                  </a:lnTo>
                  <a:cubicBezTo>
                    <a:pt x="189" y="67"/>
                    <a:pt x="153" y="70"/>
                    <a:pt x="114" y="70"/>
                  </a:cubicBezTo>
                  <a:cubicBezTo>
                    <a:pt x="77" y="70"/>
                    <a:pt x="39" y="67"/>
                    <a:pt x="1" y="56"/>
                  </a:cubicBezTo>
                  <a:lnTo>
                    <a:pt x="1" y="56"/>
                  </a:lnTo>
                  <a:cubicBezTo>
                    <a:pt x="48" y="76"/>
                    <a:pt x="96" y="80"/>
                    <a:pt x="140" y="80"/>
                  </a:cubicBezTo>
                  <a:cubicBezTo>
                    <a:pt x="169" y="80"/>
                    <a:pt x="197" y="79"/>
                    <a:pt x="223" y="79"/>
                  </a:cubicBezTo>
                  <a:lnTo>
                    <a:pt x="457" y="79"/>
                  </a:lnTo>
                  <a:lnTo>
                    <a:pt x="680" y="89"/>
                  </a:lnTo>
                  <a:cubicBezTo>
                    <a:pt x="757" y="89"/>
                    <a:pt x="858" y="79"/>
                    <a:pt x="935" y="56"/>
                  </a:cubicBezTo>
                  <a:lnTo>
                    <a:pt x="925" y="34"/>
                  </a:lnTo>
                  <a:lnTo>
                    <a:pt x="88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5" name="Google Shape;19185;p29"/>
            <p:cNvSpPr/>
            <p:nvPr/>
          </p:nvSpPr>
          <p:spPr>
            <a:xfrm>
              <a:off x="356683" y="1967117"/>
              <a:ext cx="82648" cy="99604"/>
            </a:xfrm>
            <a:custGeom>
              <a:avLst/>
              <a:gdLst/>
              <a:ahLst/>
              <a:cxnLst/>
              <a:rect l="l" t="t" r="r" b="b"/>
              <a:pathLst>
                <a:path w="2369" h="2855" extrusionOk="0">
                  <a:moveTo>
                    <a:pt x="1145" y="0"/>
                  </a:moveTo>
                  <a:cubicBezTo>
                    <a:pt x="830" y="0"/>
                    <a:pt x="603" y="189"/>
                    <a:pt x="400" y="578"/>
                  </a:cubicBezTo>
                  <a:cubicBezTo>
                    <a:pt x="122" y="1112"/>
                    <a:pt x="0" y="1646"/>
                    <a:pt x="223" y="2079"/>
                  </a:cubicBezTo>
                  <a:cubicBezTo>
                    <a:pt x="403" y="2423"/>
                    <a:pt x="827" y="2855"/>
                    <a:pt x="1260" y="2855"/>
                  </a:cubicBezTo>
                  <a:cubicBezTo>
                    <a:pt x="1360" y="2855"/>
                    <a:pt x="1460" y="2832"/>
                    <a:pt x="1557" y="2780"/>
                  </a:cubicBezTo>
                  <a:cubicBezTo>
                    <a:pt x="2079" y="2502"/>
                    <a:pt x="1968" y="2424"/>
                    <a:pt x="2057" y="2391"/>
                  </a:cubicBezTo>
                  <a:cubicBezTo>
                    <a:pt x="2136" y="2346"/>
                    <a:pt x="2191" y="2346"/>
                    <a:pt x="2191" y="2346"/>
                  </a:cubicBezTo>
                  <a:lnTo>
                    <a:pt x="2369" y="2491"/>
                  </a:lnTo>
                  <a:cubicBezTo>
                    <a:pt x="2369" y="2213"/>
                    <a:pt x="2202" y="1790"/>
                    <a:pt x="2158" y="1345"/>
                  </a:cubicBezTo>
                  <a:cubicBezTo>
                    <a:pt x="2102" y="900"/>
                    <a:pt x="2069" y="255"/>
                    <a:pt x="1535" y="77"/>
                  </a:cubicBezTo>
                  <a:cubicBezTo>
                    <a:pt x="1391" y="26"/>
                    <a:pt x="1262" y="0"/>
                    <a:pt x="1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6" name="Google Shape;19186;p29"/>
            <p:cNvSpPr/>
            <p:nvPr/>
          </p:nvSpPr>
          <p:spPr>
            <a:xfrm>
              <a:off x="377232" y="1967117"/>
              <a:ext cx="56657" cy="58646"/>
            </a:xfrm>
            <a:custGeom>
              <a:avLst/>
              <a:gdLst/>
              <a:ahLst/>
              <a:cxnLst/>
              <a:rect l="l" t="t" r="r" b="b"/>
              <a:pathLst>
                <a:path w="1624" h="1681" extrusionOk="0">
                  <a:moveTo>
                    <a:pt x="554" y="1"/>
                  </a:moveTo>
                  <a:cubicBezTo>
                    <a:pt x="337" y="1"/>
                    <a:pt x="159" y="90"/>
                    <a:pt x="0" y="277"/>
                  </a:cubicBezTo>
                  <a:cubicBezTo>
                    <a:pt x="78" y="600"/>
                    <a:pt x="245" y="912"/>
                    <a:pt x="479" y="1145"/>
                  </a:cubicBezTo>
                  <a:cubicBezTo>
                    <a:pt x="667" y="1345"/>
                    <a:pt x="912" y="1501"/>
                    <a:pt x="1179" y="1590"/>
                  </a:cubicBezTo>
                  <a:cubicBezTo>
                    <a:pt x="1280" y="1630"/>
                    <a:pt x="1437" y="1680"/>
                    <a:pt x="1581" y="1680"/>
                  </a:cubicBezTo>
                  <a:cubicBezTo>
                    <a:pt x="1596" y="1680"/>
                    <a:pt x="1610" y="1680"/>
                    <a:pt x="1624" y="1679"/>
                  </a:cubicBezTo>
                  <a:cubicBezTo>
                    <a:pt x="1602" y="1579"/>
                    <a:pt x="1579" y="1456"/>
                    <a:pt x="1569" y="1345"/>
                  </a:cubicBezTo>
                  <a:cubicBezTo>
                    <a:pt x="1513" y="900"/>
                    <a:pt x="1480" y="255"/>
                    <a:pt x="946" y="77"/>
                  </a:cubicBezTo>
                  <a:cubicBezTo>
                    <a:pt x="801" y="27"/>
                    <a:pt x="672" y="1"/>
                    <a:pt x="55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7" name="Google Shape;19187;p29"/>
            <p:cNvSpPr/>
            <p:nvPr/>
          </p:nvSpPr>
          <p:spPr>
            <a:xfrm>
              <a:off x="383059" y="2041603"/>
              <a:ext cx="38830" cy="7012"/>
            </a:xfrm>
            <a:custGeom>
              <a:avLst/>
              <a:gdLst/>
              <a:ahLst/>
              <a:cxnLst/>
              <a:rect l="l" t="t" r="r" b="b"/>
              <a:pathLst>
                <a:path w="1113" h="201" extrusionOk="0">
                  <a:moveTo>
                    <a:pt x="1034" y="0"/>
                  </a:moveTo>
                  <a:cubicBezTo>
                    <a:pt x="990" y="55"/>
                    <a:pt x="901" y="89"/>
                    <a:pt x="812" y="112"/>
                  </a:cubicBezTo>
                  <a:cubicBezTo>
                    <a:pt x="723" y="134"/>
                    <a:pt x="634" y="144"/>
                    <a:pt x="545" y="144"/>
                  </a:cubicBezTo>
                  <a:cubicBezTo>
                    <a:pt x="445" y="144"/>
                    <a:pt x="356" y="144"/>
                    <a:pt x="267" y="134"/>
                  </a:cubicBezTo>
                  <a:cubicBezTo>
                    <a:pt x="223" y="134"/>
                    <a:pt x="167" y="122"/>
                    <a:pt x="122" y="112"/>
                  </a:cubicBezTo>
                  <a:lnTo>
                    <a:pt x="56" y="100"/>
                  </a:lnTo>
                  <a:lnTo>
                    <a:pt x="23" y="89"/>
                  </a:lnTo>
                  <a:cubicBezTo>
                    <a:pt x="11" y="89"/>
                    <a:pt x="1" y="89"/>
                    <a:pt x="0" y="78"/>
                  </a:cubicBezTo>
                  <a:lnTo>
                    <a:pt x="0" y="78"/>
                  </a:lnTo>
                  <a:cubicBezTo>
                    <a:pt x="1" y="89"/>
                    <a:pt x="11" y="90"/>
                    <a:pt x="23" y="100"/>
                  </a:cubicBezTo>
                  <a:lnTo>
                    <a:pt x="56" y="112"/>
                  </a:lnTo>
                  <a:lnTo>
                    <a:pt x="122" y="122"/>
                  </a:lnTo>
                  <a:cubicBezTo>
                    <a:pt x="167" y="144"/>
                    <a:pt x="211" y="156"/>
                    <a:pt x="256" y="156"/>
                  </a:cubicBezTo>
                  <a:cubicBezTo>
                    <a:pt x="356" y="178"/>
                    <a:pt x="445" y="189"/>
                    <a:pt x="545" y="201"/>
                  </a:cubicBezTo>
                  <a:cubicBezTo>
                    <a:pt x="634" y="201"/>
                    <a:pt x="734" y="201"/>
                    <a:pt x="834" y="189"/>
                  </a:cubicBezTo>
                  <a:cubicBezTo>
                    <a:pt x="923" y="167"/>
                    <a:pt x="1024" y="144"/>
                    <a:pt x="1113" y="67"/>
                  </a:cubicBezTo>
                  <a:lnTo>
                    <a:pt x="1034"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8" name="Google Shape;19188;p29"/>
            <p:cNvSpPr/>
            <p:nvPr/>
          </p:nvSpPr>
          <p:spPr>
            <a:xfrm>
              <a:off x="372557" y="2013239"/>
              <a:ext cx="34190" cy="16362"/>
            </a:xfrm>
            <a:custGeom>
              <a:avLst/>
              <a:gdLst/>
              <a:ahLst/>
              <a:cxnLst/>
              <a:rect l="l" t="t" r="r" b="b"/>
              <a:pathLst>
                <a:path w="980" h="469" extrusionOk="0">
                  <a:moveTo>
                    <a:pt x="1" y="1"/>
                  </a:moveTo>
                  <a:lnTo>
                    <a:pt x="1" y="1"/>
                  </a:lnTo>
                  <a:cubicBezTo>
                    <a:pt x="156" y="79"/>
                    <a:pt x="312" y="146"/>
                    <a:pt x="457" y="223"/>
                  </a:cubicBezTo>
                  <a:lnTo>
                    <a:pt x="568" y="279"/>
                  </a:lnTo>
                  <a:lnTo>
                    <a:pt x="668" y="346"/>
                  </a:lnTo>
                  <a:cubicBezTo>
                    <a:pt x="735" y="401"/>
                    <a:pt x="890" y="457"/>
                    <a:pt x="979" y="468"/>
                  </a:cubicBezTo>
                  <a:lnTo>
                    <a:pt x="935" y="346"/>
                  </a:lnTo>
                  <a:cubicBezTo>
                    <a:pt x="858" y="346"/>
                    <a:pt x="779" y="324"/>
                    <a:pt x="712" y="279"/>
                  </a:cubicBezTo>
                  <a:lnTo>
                    <a:pt x="601" y="223"/>
                  </a:lnTo>
                  <a:lnTo>
                    <a:pt x="479" y="179"/>
                  </a:lnTo>
                  <a:cubicBezTo>
                    <a:pt x="324" y="112"/>
                    <a:pt x="168" y="5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9" name="Google Shape;19189;p29"/>
            <p:cNvSpPr/>
            <p:nvPr/>
          </p:nvSpPr>
          <p:spPr>
            <a:xfrm>
              <a:off x="414110" y="1988817"/>
              <a:ext cx="7780" cy="50482"/>
            </a:xfrm>
            <a:custGeom>
              <a:avLst/>
              <a:gdLst/>
              <a:ahLst/>
              <a:cxnLst/>
              <a:rect l="l" t="t" r="r" b="b"/>
              <a:pathLst>
                <a:path w="223" h="1447" extrusionOk="0">
                  <a:moveTo>
                    <a:pt x="100" y="1"/>
                  </a:moveTo>
                  <a:lnTo>
                    <a:pt x="100" y="1"/>
                  </a:lnTo>
                  <a:cubicBezTo>
                    <a:pt x="134" y="112"/>
                    <a:pt x="167" y="234"/>
                    <a:pt x="178" y="357"/>
                  </a:cubicBezTo>
                  <a:cubicBezTo>
                    <a:pt x="189" y="468"/>
                    <a:pt x="167" y="590"/>
                    <a:pt x="134" y="713"/>
                  </a:cubicBezTo>
                  <a:lnTo>
                    <a:pt x="0" y="1391"/>
                  </a:lnTo>
                  <a:lnTo>
                    <a:pt x="100" y="1447"/>
                  </a:lnTo>
                  <a:lnTo>
                    <a:pt x="189" y="723"/>
                  </a:lnTo>
                  <a:cubicBezTo>
                    <a:pt x="200" y="601"/>
                    <a:pt x="223" y="468"/>
                    <a:pt x="200" y="345"/>
                  </a:cubicBezTo>
                  <a:cubicBezTo>
                    <a:pt x="189" y="223"/>
                    <a:pt x="144" y="112"/>
                    <a:pt x="1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0" name="Google Shape;19190;p29"/>
            <p:cNvSpPr/>
            <p:nvPr/>
          </p:nvSpPr>
          <p:spPr>
            <a:xfrm>
              <a:off x="395479" y="1982607"/>
              <a:ext cx="7012" cy="33004"/>
            </a:xfrm>
            <a:custGeom>
              <a:avLst/>
              <a:gdLst/>
              <a:ahLst/>
              <a:cxnLst/>
              <a:rect l="l" t="t" r="r" b="b"/>
              <a:pathLst>
                <a:path w="201" h="946" extrusionOk="0">
                  <a:moveTo>
                    <a:pt x="167" y="1"/>
                  </a:moveTo>
                  <a:cubicBezTo>
                    <a:pt x="201" y="156"/>
                    <a:pt x="156" y="312"/>
                    <a:pt x="144" y="479"/>
                  </a:cubicBezTo>
                  <a:lnTo>
                    <a:pt x="112" y="713"/>
                  </a:lnTo>
                  <a:cubicBezTo>
                    <a:pt x="100" y="757"/>
                    <a:pt x="89" y="790"/>
                    <a:pt x="78" y="812"/>
                  </a:cubicBezTo>
                  <a:cubicBezTo>
                    <a:pt x="55" y="846"/>
                    <a:pt x="23" y="868"/>
                    <a:pt x="0" y="901"/>
                  </a:cubicBezTo>
                  <a:lnTo>
                    <a:pt x="45" y="946"/>
                  </a:lnTo>
                  <a:cubicBezTo>
                    <a:pt x="78" y="923"/>
                    <a:pt x="100" y="891"/>
                    <a:pt x="134" y="846"/>
                  </a:cubicBezTo>
                  <a:cubicBezTo>
                    <a:pt x="156" y="812"/>
                    <a:pt x="156" y="757"/>
                    <a:pt x="167" y="723"/>
                  </a:cubicBezTo>
                  <a:lnTo>
                    <a:pt x="178" y="479"/>
                  </a:lnTo>
                  <a:cubicBezTo>
                    <a:pt x="178" y="401"/>
                    <a:pt x="189" y="323"/>
                    <a:pt x="189" y="234"/>
                  </a:cubicBezTo>
                  <a:cubicBezTo>
                    <a:pt x="189" y="156"/>
                    <a:pt x="189" y="78"/>
                    <a:pt x="1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1" name="Google Shape;19191;p29"/>
            <p:cNvSpPr/>
            <p:nvPr/>
          </p:nvSpPr>
          <p:spPr>
            <a:xfrm>
              <a:off x="342309" y="1789709"/>
              <a:ext cx="81916" cy="136305"/>
            </a:xfrm>
            <a:custGeom>
              <a:avLst/>
              <a:gdLst/>
              <a:ahLst/>
              <a:cxnLst/>
              <a:rect l="l" t="t" r="r" b="b"/>
              <a:pathLst>
                <a:path w="2348" h="3907" extrusionOk="0">
                  <a:moveTo>
                    <a:pt x="792" y="1"/>
                  </a:moveTo>
                  <a:cubicBezTo>
                    <a:pt x="787" y="1"/>
                    <a:pt x="783" y="1"/>
                    <a:pt x="779" y="2"/>
                  </a:cubicBezTo>
                  <a:cubicBezTo>
                    <a:pt x="568" y="13"/>
                    <a:pt x="423" y="280"/>
                    <a:pt x="212" y="647"/>
                  </a:cubicBezTo>
                  <a:cubicBezTo>
                    <a:pt x="0" y="1003"/>
                    <a:pt x="12" y="2060"/>
                    <a:pt x="156" y="2804"/>
                  </a:cubicBezTo>
                  <a:cubicBezTo>
                    <a:pt x="312" y="3550"/>
                    <a:pt x="779" y="3884"/>
                    <a:pt x="1335" y="3906"/>
                  </a:cubicBezTo>
                  <a:cubicBezTo>
                    <a:pt x="1345" y="3906"/>
                    <a:pt x="1355" y="3906"/>
                    <a:pt x="1365" y="3906"/>
                  </a:cubicBezTo>
                  <a:cubicBezTo>
                    <a:pt x="1899" y="3906"/>
                    <a:pt x="2103" y="3627"/>
                    <a:pt x="2103" y="3627"/>
                  </a:cubicBezTo>
                  <a:cubicBezTo>
                    <a:pt x="2103" y="3627"/>
                    <a:pt x="2136" y="3572"/>
                    <a:pt x="2247" y="3328"/>
                  </a:cubicBezTo>
                  <a:cubicBezTo>
                    <a:pt x="2347" y="3094"/>
                    <a:pt x="2214" y="2705"/>
                    <a:pt x="2169" y="2337"/>
                  </a:cubicBezTo>
                  <a:cubicBezTo>
                    <a:pt x="2125" y="1959"/>
                    <a:pt x="2024" y="1336"/>
                    <a:pt x="1880" y="925"/>
                  </a:cubicBezTo>
                  <a:cubicBezTo>
                    <a:pt x="1728" y="533"/>
                    <a:pt x="1019" y="1"/>
                    <a:pt x="7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2" name="Google Shape;19192;p29"/>
            <p:cNvSpPr/>
            <p:nvPr/>
          </p:nvSpPr>
          <p:spPr>
            <a:xfrm>
              <a:off x="354346" y="1789709"/>
              <a:ext cx="65205" cy="91266"/>
            </a:xfrm>
            <a:custGeom>
              <a:avLst/>
              <a:gdLst/>
              <a:ahLst/>
              <a:cxnLst/>
              <a:rect l="l" t="t" r="r" b="b"/>
              <a:pathLst>
                <a:path w="1869" h="2616" extrusionOk="0">
                  <a:moveTo>
                    <a:pt x="447" y="1"/>
                  </a:moveTo>
                  <a:cubicBezTo>
                    <a:pt x="442" y="1"/>
                    <a:pt x="438" y="1"/>
                    <a:pt x="434" y="2"/>
                  </a:cubicBezTo>
                  <a:cubicBezTo>
                    <a:pt x="267" y="13"/>
                    <a:pt x="145" y="180"/>
                    <a:pt x="0" y="424"/>
                  </a:cubicBezTo>
                  <a:lnTo>
                    <a:pt x="0" y="436"/>
                  </a:lnTo>
                  <a:cubicBezTo>
                    <a:pt x="89" y="569"/>
                    <a:pt x="189" y="703"/>
                    <a:pt x="290" y="825"/>
                  </a:cubicBezTo>
                  <a:cubicBezTo>
                    <a:pt x="490" y="1069"/>
                    <a:pt x="701" y="1314"/>
                    <a:pt x="868" y="1592"/>
                  </a:cubicBezTo>
                  <a:cubicBezTo>
                    <a:pt x="1123" y="1981"/>
                    <a:pt x="1412" y="2460"/>
                    <a:pt x="1869" y="2616"/>
                  </a:cubicBezTo>
                  <a:cubicBezTo>
                    <a:pt x="1847" y="2527"/>
                    <a:pt x="1835" y="2426"/>
                    <a:pt x="1824" y="2337"/>
                  </a:cubicBezTo>
                  <a:cubicBezTo>
                    <a:pt x="1780" y="1959"/>
                    <a:pt x="1679" y="1336"/>
                    <a:pt x="1535" y="925"/>
                  </a:cubicBezTo>
                  <a:cubicBezTo>
                    <a:pt x="1383" y="533"/>
                    <a:pt x="674" y="1"/>
                    <a:pt x="44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3" name="Google Shape;19193;p29"/>
            <p:cNvSpPr/>
            <p:nvPr/>
          </p:nvSpPr>
          <p:spPr>
            <a:xfrm>
              <a:off x="404794" y="1832831"/>
              <a:ext cx="7780" cy="68345"/>
            </a:xfrm>
            <a:custGeom>
              <a:avLst/>
              <a:gdLst/>
              <a:ahLst/>
              <a:cxnLst/>
              <a:rect l="l" t="t" r="r" b="b"/>
              <a:pathLst>
                <a:path w="223" h="1959" extrusionOk="0">
                  <a:moveTo>
                    <a:pt x="0" y="1"/>
                  </a:moveTo>
                  <a:cubicBezTo>
                    <a:pt x="67" y="323"/>
                    <a:pt x="111" y="646"/>
                    <a:pt x="134" y="979"/>
                  </a:cubicBezTo>
                  <a:cubicBezTo>
                    <a:pt x="156" y="1146"/>
                    <a:pt x="167" y="1313"/>
                    <a:pt x="167" y="1469"/>
                  </a:cubicBezTo>
                  <a:cubicBezTo>
                    <a:pt x="167" y="1558"/>
                    <a:pt x="156" y="1635"/>
                    <a:pt x="122" y="1702"/>
                  </a:cubicBezTo>
                  <a:cubicBezTo>
                    <a:pt x="100" y="1780"/>
                    <a:pt x="67" y="1869"/>
                    <a:pt x="55" y="1958"/>
                  </a:cubicBezTo>
                  <a:lnTo>
                    <a:pt x="134" y="1958"/>
                  </a:lnTo>
                  <a:cubicBezTo>
                    <a:pt x="134" y="1880"/>
                    <a:pt x="156" y="1802"/>
                    <a:pt x="189" y="1724"/>
                  </a:cubicBezTo>
                  <a:cubicBezTo>
                    <a:pt x="211" y="1647"/>
                    <a:pt x="223" y="1558"/>
                    <a:pt x="223" y="1469"/>
                  </a:cubicBezTo>
                  <a:cubicBezTo>
                    <a:pt x="211" y="1301"/>
                    <a:pt x="189" y="1146"/>
                    <a:pt x="178" y="979"/>
                  </a:cubicBezTo>
                  <a:cubicBezTo>
                    <a:pt x="134" y="646"/>
                    <a:pt x="78" y="323"/>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4" name="Google Shape;19194;p29"/>
            <p:cNvSpPr/>
            <p:nvPr/>
          </p:nvSpPr>
          <p:spPr>
            <a:xfrm>
              <a:off x="359370" y="1895282"/>
              <a:ext cx="46993" cy="6210"/>
            </a:xfrm>
            <a:custGeom>
              <a:avLst/>
              <a:gdLst/>
              <a:ahLst/>
              <a:cxnLst/>
              <a:rect l="l" t="t" r="r" b="b"/>
              <a:pathLst>
                <a:path w="1347" h="178" extrusionOk="0">
                  <a:moveTo>
                    <a:pt x="1" y="1"/>
                  </a:moveTo>
                  <a:lnTo>
                    <a:pt x="1" y="1"/>
                  </a:lnTo>
                  <a:cubicBezTo>
                    <a:pt x="68" y="51"/>
                    <a:pt x="161" y="57"/>
                    <a:pt x="246" y="57"/>
                  </a:cubicBezTo>
                  <a:cubicBezTo>
                    <a:pt x="273" y="57"/>
                    <a:pt x="299" y="57"/>
                    <a:pt x="323" y="57"/>
                  </a:cubicBezTo>
                  <a:cubicBezTo>
                    <a:pt x="445" y="57"/>
                    <a:pt x="557" y="79"/>
                    <a:pt x="657" y="90"/>
                  </a:cubicBezTo>
                  <a:cubicBezTo>
                    <a:pt x="768" y="124"/>
                    <a:pt x="880" y="146"/>
                    <a:pt x="991" y="168"/>
                  </a:cubicBezTo>
                  <a:cubicBezTo>
                    <a:pt x="1041" y="173"/>
                    <a:pt x="1095" y="178"/>
                    <a:pt x="1150" y="178"/>
                  </a:cubicBezTo>
                  <a:cubicBezTo>
                    <a:pt x="1217" y="178"/>
                    <a:pt x="1285" y="170"/>
                    <a:pt x="1347" y="146"/>
                  </a:cubicBezTo>
                  <a:lnTo>
                    <a:pt x="1313" y="45"/>
                  </a:lnTo>
                  <a:cubicBezTo>
                    <a:pt x="1245" y="79"/>
                    <a:pt x="1164" y="94"/>
                    <a:pt x="1081" y="94"/>
                  </a:cubicBezTo>
                  <a:cubicBezTo>
                    <a:pt x="1054" y="94"/>
                    <a:pt x="1028" y="93"/>
                    <a:pt x="1002" y="90"/>
                  </a:cubicBezTo>
                  <a:cubicBezTo>
                    <a:pt x="890" y="79"/>
                    <a:pt x="779" y="57"/>
                    <a:pt x="668" y="45"/>
                  </a:cubicBezTo>
                  <a:cubicBezTo>
                    <a:pt x="589" y="38"/>
                    <a:pt x="511" y="30"/>
                    <a:pt x="429" y="30"/>
                  </a:cubicBezTo>
                  <a:cubicBezTo>
                    <a:pt x="395" y="30"/>
                    <a:pt x="359" y="31"/>
                    <a:pt x="323" y="35"/>
                  </a:cubicBezTo>
                  <a:cubicBezTo>
                    <a:pt x="274" y="35"/>
                    <a:pt x="225" y="39"/>
                    <a:pt x="177" y="39"/>
                  </a:cubicBezTo>
                  <a:cubicBezTo>
                    <a:pt x="116" y="39"/>
                    <a:pt x="57" y="32"/>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5" name="Google Shape;19195;p29"/>
            <p:cNvSpPr/>
            <p:nvPr/>
          </p:nvSpPr>
          <p:spPr>
            <a:xfrm>
              <a:off x="358602" y="1860393"/>
              <a:ext cx="35341" cy="19816"/>
            </a:xfrm>
            <a:custGeom>
              <a:avLst/>
              <a:gdLst/>
              <a:ahLst/>
              <a:cxnLst/>
              <a:rect l="l" t="t" r="r" b="b"/>
              <a:pathLst>
                <a:path w="1013" h="568" extrusionOk="0">
                  <a:moveTo>
                    <a:pt x="1" y="1"/>
                  </a:moveTo>
                  <a:cubicBezTo>
                    <a:pt x="3" y="8"/>
                    <a:pt x="6" y="13"/>
                    <a:pt x="10" y="17"/>
                  </a:cubicBezTo>
                  <a:lnTo>
                    <a:pt x="10" y="17"/>
                  </a:lnTo>
                  <a:cubicBezTo>
                    <a:pt x="6" y="13"/>
                    <a:pt x="3" y="7"/>
                    <a:pt x="1" y="1"/>
                  </a:cubicBezTo>
                  <a:close/>
                  <a:moveTo>
                    <a:pt x="134" y="11"/>
                  </a:moveTo>
                  <a:cubicBezTo>
                    <a:pt x="111" y="11"/>
                    <a:pt x="89" y="22"/>
                    <a:pt x="56" y="22"/>
                  </a:cubicBezTo>
                  <a:cubicBezTo>
                    <a:pt x="52" y="26"/>
                    <a:pt x="45" y="29"/>
                    <a:pt x="37" y="29"/>
                  </a:cubicBezTo>
                  <a:cubicBezTo>
                    <a:pt x="28" y="29"/>
                    <a:pt x="18" y="26"/>
                    <a:pt x="10" y="17"/>
                  </a:cubicBezTo>
                  <a:lnTo>
                    <a:pt x="10" y="17"/>
                  </a:lnTo>
                  <a:cubicBezTo>
                    <a:pt x="25" y="34"/>
                    <a:pt x="50" y="34"/>
                    <a:pt x="67" y="34"/>
                  </a:cubicBezTo>
                  <a:cubicBezTo>
                    <a:pt x="89" y="34"/>
                    <a:pt x="111" y="22"/>
                    <a:pt x="134" y="22"/>
                  </a:cubicBezTo>
                  <a:cubicBezTo>
                    <a:pt x="178" y="22"/>
                    <a:pt x="223" y="22"/>
                    <a:pt x="267" y="44"/>
                  </a:cubicBezTo>
                  <a:cubicBezTo>
                    <a:pt x="356" y="67"/>
                    <a:pt x="434" y="123"/>
                    <a:pt x="512" y="178"/>
                  </a:cubicBezTo>
                  <a:cubicBezTo>
                    <a:pt x="579" y="234"/>
                    <a:pt x="645" y="311"/>
                    <a:pt x="712" y="367"/>
                  </a:cubicBezTo>
                  <a:cubicBezTo>
                    <a:pt x="790" y="434"/>
                    <a:pt x="924" y="523"/>
                    <a:pt x="1013" y="567"/>
                  </a:cubicBezTo>
                  <a:lnTo>
                    <a:pt x="991" y="467"/>
                  </a:lnTo>
                  <a:cubicBezTo>
                    <a:pt x="813" y="412"/>
                    <a:pt x="679" y="267"/>
                    <a:pt x="534" y="156"/>
                  </a:cubicBezTo>
                  <a:cubicBezTo>
                    <a:pt x="457" y="100"/>
                    <a:pt x="368" y="44"/>
                    <a:pt x="279" y="22"/>
                  </a:cubicBezTo>
                  <a:cubicBezTo>
                    <a:pt x="223" y="11"/>
                    <a:pt x="178" y="11"/>
                    <a:pt x="134" y="1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6" name="Google Shape;19196;p29"/>
            <p:cNvSpPr/>
            <p:nvPr/>
          </p:nvSpPr>
          <p:spPr>
            <a:xfrm>
              <a:off x="392758" y="1818457"/>
              <a:ext cx="7012" cy="66391"/>
            </a:xfrm>
            <a:custGeom>
              <a:avLst/>
              <a:gdLst/>
              <a:ahLst/>
              <a:cxnLst/>
              <a:rect l="l" t="t" r="r" b="b"/>
              <a:pathLst>
                <a:path w="201" h="1903" extrusionOk="0">
                  <a:moveTo>
                    <a:pt x="0" y="1"/>
                  </a:moveTo>
                  <a:cubicBezTo>
                    <a:pt x="45" y="290"/>
                    <a:pt x="22" y="591"/>
                    <a:pt x="12" y="890"/>
                  </a:cubicBezTo>
                  <a:cubicBezTo>
                    <a:pt x="12" y="1202"/>
                    <a:pt x="45" y="1503"/>
                    <a:pt x="67" y="1802"/>
                  </a:cubicBezTo>
                  <a:lnTo>
                    <a:pt x="200" y="1903"/>
                  </a:lnTo>
                  <a:cubicBezTo>
                    <a:pt x="156" y="1602"/>
                    <a:pt x="78" y="1191"/>
                    <a:pt x="67" y="890"/>
                  </a:cubicBezTo>
                  <a:cubicBezTo>
                    <a:pt x="56" y="601"/>
                    <a:pt x="67" y="2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7" name="Google Shape;19197;p29"/>
            <p:cNvSpPr/>
            <p:nvPr/>
          </p:nvSpPr>
          <p:spPr>
            <a:xfrm>
              <a:off x="381105" y="1812666"/>
              <a:ext cx="5094" cy="46575"/>
            </a:xfrm>
            <a:custGeom>
              <a:avLst/>
              <a:gdLst/>
              <a:ahLst/>
              <a:cxnLst/>
              <a:rect l="l" t="t" r="r" b="b"/>
              <a:pathLst>
                <a:path w="146" h="1335" extrusionOk="0">
                  <a:moveTo>
                    <a:pt x="23" y="0"/>
                  </a:moveTo>
                  <a:lnTo>
                    <a:pt x="79" y="668"/>
                  </a:lnTo>
                  <a:lnTo>
                    <a:pt x="89" y="834"/>
                  </a:lnTo>
                  <a:cubicBezTo>
                    <a:pt x="101" y="890"/>
                    <a:pt x="112" y="945"/>
                    <a:pt x="101" y="1001"/>
                  </a:cubicBezTo>
                  <a:cubicBezTo>
                    <a:pt x="89" y="1046"/>
                    <a:pt x="67" y="1101"/>
                    <a:pt x="45" y="1157"/>
                  </a:cubicBezTo>
                  <a:cubicBezTo>
                    <a:pt x="23" y="1201"/>
                    <a:pt x="0" y="1268"/>
                    <a:pt x="34" y="1335"/>
                  </a:cubicBezTo>
                  <a:lnTo>
                    <a:pt x="79" y="1313"/>
                  </a:lnTo>
                  <a:cubicBezTo>
                    <a:pt x="56" y="1268"/>
                    <a:pt x="67" y="1212"/>
                    <a:pt x="89" y="1168"/>
                  </a:cubicBezTo>
                  <a:cubicBezTo>
                    <a:pt x="101" y="1123"/>
                    <a:pt x="134" y="1068"/>
                    <a:pt x="134" y="1001"/>
                  </a:cubicBezTo>
                  <a:cubicBezTo>
                    <a:pt x="145" y="945"/>
                    <a:pt x="134" y="890"/>
                    <a:pt x="123" y="834"/>
                  </a:cubicBezTo>
                  <a:lnTo>
                    <a:pt x="101" y="668"/>
                  </a:lnTo>
                  <a:lnTo>
                    <a:pt x="2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8" name="Google Shape;19198;p29"/>
            <p:cNvSpPr/>
            <p:nvPr/>
          </p:nvSpPr>
          <p:spPr>
            <a:xfrm>
              <a:off x="473839" y="1929158"/>
              <a:ext cx="93952" cy="143737"/>
            </a:xfrm>
            <a:custGeom>
              <a:avLst/>
              <a:gdLst/>
              <a:ahLst/>
              <a:cxnLst/>
              <a:rect l="l" t="t" r="r" b="b"/>
              <a:pathLst>
                <a:path w="2693" h="4120" extrusionOk="0">
                  <a:moveTo>
                    <a:pt x="2030" y="0"/>
                  </a:moveTo>
                  <a:cubicBezTo>
                    <a:pt x="1894" y="0"/>
                    <a:pt x="1750" y="16"/>
                    <a:pt x="1647" y="42"/>
                  </a:cubicBezTo>
                  <a:cubicBezTo>
                    <a:pt x="1413" y="109"/>
                    <a:pt x="835" y="131"/>
                    <a:pt x="657" y="342"/>
                  </a:cubicBezTo>
                  <a:cubicBezTo>
                    <a:pt x="490" y="542"/>
                    <a:pt x="1" y="1699"/>
                    <a:pt x="223" y="2366"/>
                  </a:cubicBezTo>
                  <a:cubicBezTo>
                    <a:pt x="446" y="3045"/>
                    <a:pt x="657" y="2923"/>
                    <a:pt x="713" y="3190"/>
                  </a:cubicBezTo>
                  <a:cubicBezTo>
                    <a:pt x="768" y="3446"/>
                    <a:pt x="646" y="3590"/>
                    <a:pt x="768" y="3768"/>
                  </a:cubicBezTo>
                  <a:cubicBezTo>
                    <a:pt x="891" y="3957"/>
                    <a:pt x="935" y="3990"/>
                    <a:pt x="935" y="3990"/>
                  </a:cubicBezTo>
                  <a:cubicBezTo>
                    <a:pt x="1020" y="4071"/>
                    <a:pt x="1168" y="4120"/>
                    <a:pt x="1334" y="4120"/>
                  </a:cubicBezTo>
                  <a:cubicBezTo>
                    <a:pt x="1601" y="4120"/>
                    <a:pt x="1918" y="3994"/>
                    <a:pt x="2103" y="3679"/>
                  </a:cubicBezTo>
                  <a:cubicBezTo>
                    <a:pt x="2414" y="3167"/>
                    <a:pt x="2426" y="2356"/>
                    <a:pt x="2481" y="2077"/>
                  </a:cubicBezTo>
                  <a:cubicBezTo>
                    <a:pt x="2525" y="1800"/>
                    <a:pt x="2693" y="1422"/>
                    <a:pt x="2626" y="977"/>
                  </a:cubicBezTo>
                  <a:cubicBezTo>
                    <a:pt x="2559" y="542"/>
                    <a:pt x="2503" y="164"/>
                    <a:pt x="2392" y="75"/>
                  </a:cubicBezTo>
                  <a:cubicBezTo>
                    <a:pt x="2332" y="22"/>
                    <a:pt x="2186" y="0"/>
                    <a:pt x="203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9" name="Google Shape;19199;p29"/>
            <p:cNvSpPr/>
            <p:nvPr/>
          </p:nvSpPr>
          <p:spPr>
            <a:xfrm>
              <a:off x="532416" y="1929193"/>
              <a:ext cx="35376" cy="128735"/>
            </a:xfrm>
            <a:custGeom>
              <a:avLst/>
              <a:gdLst/>
              <a:ahLst/>
              <a:cxnLst/>
              <a:rect l="l" t="t" r="r" b="b"/>
              <a:pathLst>
                <a:path w="1014" h="3690" extrusionOk="0">
                  <a:moveTo>
                    <a:pt x="366" y="1"/>
                  </a:moveTo>
                  <a:cubicBezTo>
                    <a:pt x="260" y="1"/>
                    <a:pt x="149" y="11"/>
                    <a:pt x="57" y="30"/>
                  </a:cubicBezTo>
                  <a:cubicBezTo>
                    <a:pt x="35" y="397"/>
                    <a:pt x="157" y="753"/>
                    <a:pt x="223" y="1120"/>
                  </a:cubicBezTo>
                  <a:cubicBezTo>
                    <a:pt x="268" y="1320"/>
                    <a:pt x="268" y="1520"/>
                    <a:pt x="246" y="1720"/>
                  </a:cubicBezTo>
                  <a:cubicBezTo>
                    <a:pt x="223" y="1910"/>
                    <a:pt x="179" y="2099"/>
                    <a:pt x="134" y="2288"/>
                  </a:cubicBezTo>
                  <a:cubicBezTo>
                    <a:pt x="57" y="2644"/>
                    <a:pt x="1" y="3033"/>
                    <a:pt x="168" y="3366"/>
                  </a:cubicBezTo>
                  <a:cubicBezTo>
                    <a:pt x="223" y="3489"/>
                    <a:pt x="312" y="3600"/>
                    <a:pt x="424" y="3689"/>
                  </a:cubicBezTo>
                  <a:lnTo>
                    <a:pt x="424" y="3678"/>
                  </a:lnTo>
                  <a:cubicBezTo>
                    <a:pt x="735" y="3166"/>
                    <a:pt x="747" y="2355"/>
                    <a:pt x="802" y="2076"/>
                  </a:cubicBezTo>
                  <a:cubicBezTo>
                    <a:pt x="846" y="1799"/>
                    <a:pt x="1014" y="1421"/>
                    <a:pt x="947" y="976"/>
                  </a:cubicBezTo>
                  <a:cubicBezTo>
                    <a:pt x="880" y="541"/>
                    <a:pt x="824" y="163"/>
                    <a:pt x="713" y="74"/>
                  </a:cubicBezTo>
                  <a:cubicBezTo>
                    <a:pt x="654" y="22"/>
                    <a:pt x="516" y="1"/>
                    <a:pt x="36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0" name="Google Shape;19200;p29"/>
            <p:cNvSpPr/>
            <p:nvPr/>
          </p:nvSpPr>
          <p:spPr>
            <a:xfrm>
              <a:off x="523520" y="1942625"/>
              <a:ext cx="11269" cy="57111"/>
            </a:xfrm>
            <a:custGeom>
              <a:avLst/>
              <a:gdLst/>
              <a:ahLst/>
              <a:cxnLst/>
              <a:rect l="l" t="t" r="r" b="b"/>
              <a:pathLst>
                <a:path w="323" h="1637" extrusionOk="0">
                  <a:moveTo>
                    <a:pt x="323" y="1"/>
                  </a:moveTo>
                  <a:lnTo>
                    <a:pt x="323" y="1"/>
                  </a:lnTo>
                  <a:cubicBezTo>
                    <a:pt x="189" y="235"/>
                    <a:pt x="78" y="502"/>
                    <a:pt x="34" y="779"/>
                  </a:cubicBezTo>
                  <a:cubicBezTo>
                    <a:pt x="1" y="1046"/>
                    <a:pt x="34" y="1380"/>
                    <a:pt x="145" y="1636"/>
                  </a:cubicBezTo>
                  <a:lnTo>
                    <a:pt x="201" y="1569"/>
                  </a:lnTo>
                  <a:cubicBezTo>
                    <a:pt x="78" y="1335"/>
                    <a:pt x="45" y="1058"/>
                    <a:pt x="78" y="779"/>
                  </a:cubicBezTo>
                  <a:cubicBezTo>
                    <a:pt x="100" y="512"/>
                    <a:pt x="201" y="245"/>
                    <a:pt x="3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1" name="Google Shape;19201;p29"/>
            <p:cNvSpPr/>
            <p:nvPr/>
          </p:nvSpPr>
          <p:spPr>
            <a:xfrm>
              <a:off x="523903" y="1984945"/>
              <a:ext cx="36143" cy="34190"/>
            </a:xfrm>
            <a:custGeom>
              <a:avLst/>
              <a:gdLst/>
              <a:ahLst/>
              <a:cxnLst/>
              <a:rect l="l" t="t" r="r" b="b"/>
              <a:pathLst>
                <a:path w="1036" h="980" extrusionOk="0">
                  <a:moveTo>
                    <a:pt x="1035" y="0"/>
                  </a:moveTo>
                  <a:cubicBezTo>
                    <a:pt x="701" y="334"/>
                    <a:pt x="412" y="579"/>
                    <a:pt x="23" y="834"/>
                  </a:cubicBezTo>
                  <a:lnTo>
                    <a:pt x="0" y="979"/>
                  </a:lnTo>
                  <a:cubicBezTo>
                    <a:pt x="378" y="678"/>
                    <a:pt x="724" y="356"/>
                    <a:pt x="10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2" name="Google Shape;19202;p29"/>
            <p:cNvSpPr/>
            <p:nvPr/>
          </p:nvSpPr>
          <p:spPr>
            <a:xfrm>
              <a:off x="510716" y="2030718"/>
              <a:ext cx="36911" cy="22921"/>
            </a:xfrm>
            <a:custGeom>
              <a:avLst/>
              <a:gdLst/>
              <a:ahLst/>
              <a:cxnLst/>
              <a:rect l="l" t="t" r="r" b="b"/>
              <a:pathLst>
                <a:path w="1058" h="657" extrusionOk="0">
                  <a:moveTo>
                    <a:pt x="1057" y="1"/>
                  </a:moveTo>
                  <a:lnTo>
                    <a:pt x="546" y="312"/>
                  </a:lnTo>
                  <a:cubicBezTo>
                    <a:pt x="457" y="367"/>
                    <a:pt x="368" y="424"/>
                    <a:pt x="279" y="468"/>
                  </a:cubicBezTo>
                  <a:cubicBezTo>
                    <a:pt x="234" y="490"/>
                    <a:pt x="190" y="501"/>
                    <a:pt x="145" y="523"/>
                  </a:cubicBezTo>
                  <a:lnTo>
                    <a:pt x="0" y="545"/>
                  </a:lnTo>
                  <a:lnTo>
                    <a:pt x="22" y="657"/>
                  </a:lnTo>
                  <a:cubicBezTo>
                    <a:pt x="78" y="634"/>
                    <a:pt x="123" y="624"/>
                    <a:pt x="178" y="601"/>
                  </a:cubicBezTo>
                  <a:lnTo>
                    <a:pt x="312" y="535"/>
                  </a:lnTo>
                  <a:cubicBezTo>
                    <a:pt x="401" y="479"/>
                    <a:pt x="490" y="424"/>
                    <a:pt x="568" y="357"/>
                  </a:cubicBezTo>
                  <a:lnTo>
                    <a:pt x="105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3" name="Google Shape;19203;p29"/>
            <p:cNvSpPr/>
            <p:nvPr/>
          </p:nvSpPr>
          <p:spPr>
            <a:xfrm>
              <a:off x="488980" y="1956232"/>
              <a:ext cx="24491" cy="91615"/>
            </a:xfrm>
            <a:custGeom>
              <a:avLst/>
              <a:gdLst/>
              <a:ahLst/>
              <a:cxnLst/>
              <a:rect l="l" t="t" r="r" b="b"/>
              <a:pathLst>
                <a:path w="702" h="2626" extrusionOk="0">
                  <a:moveTo>
                    <a:pt x="467" y="0"/>
                  </a:moveTo>
                  <a:cubicBezTo>
                    <a:pt x="401" y="234"/>
                    <a:pt x="334" y="468"/>
                    <a:pt x="190" y="668"/>
                  </a:cubicBezTo>
                  <a:cubicBezTo>
                    <a:pt x="123" y="767"/>
                    <a:pt x="45" y="868"/>
                    <a:pt x="23" y="990"/>
                  </a:cubicBezTo>
                  <a:cubicBezTo>
                    <a:pt x="0" y="1113"/>
                    <a:pt x="0" y="1235"/>
                    <a:pt x="12" y="1357"/>
                  </a:cubicBezTo>
                  <a:cubicBezTo>
                    <a:pt x="34" y="1602"/>
                    <a:pt x="67" y="1847"/>
                    <a:pt x="156" y="2091"/>
                  </a:cubicBezTo>
                  <a:cubicBezTo>
                    <a:pt x="178" y="2147"/>
                    <a:pt x="223" y="2203"/>
                    <a:pt x="279" y="2236"/>
                  </a:cubicBezTo>
                  <a:cubicBezTo>
                    <a:pt x="323" y="2280"/>
                    <a:pt x="378" y="2302"/>
                    <a:pt x="423" y="2347"/>
                  </a:cubicBezTo>
                  <a:cubicBezTo>
                    <a:pt x="512" y="2425"/>
                    <a:pt x="579" y="2525"/>
                    <a:pt x="635" y="2625"/>
                  </a:cubicBezTo>
                  <a:lnTo>
                    <a:pt x="701" y="2591"/>
                  </a:lnTo>
                  <a:cubicBezTo>
                    <a:pt x="635" y="2480"/>
                    <a:pt x="556" y="2381"/>
                    <a:pt x="467" y="2302"/>
                  </a:cubicBezTo>
                  <a:cubicBezTo>
                    <a:pt x="368" y="2213"/>
                    <a:pt x="245" y="2169"/>
                    <a:pt x="201" y="2069"/>
                  </a:cubicBezTo>
                  <a:cubicBezTo>
                    <a:pt x="123" y="1847"/>
                    <a:pt x="79" y="1602"/>
                    <a:pt x="45" y="1357"/>
                  </a:cubicBezTo>
                  <a:cubicBezTo>
                    <a:pt x="34" y="1235"/>
                    <a:pt x="23" y="1113"/>
                    <a:pt x="45" y="1001"/>
                  </a:cubicBezTo>
                  <a:cubicBezTo>
                    <a:pt x="67" y="879"/>
                    <a:pt x="134" y="779"/>
                    <a:pt x="201" y="678"/>
                  </a:cubicBezTo>
                  <a:cubicBezTo>
                    <a:pt x="346" y="468"/>
                    <a:pt x="412" y="234"/>
                    <a:pt x="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4" name="Google Shape;19204;p29"/>
            <p:cNvSpPr/>
            <p:nvPr/>
          </p:nvSpPr>
          <p:spPr>
            <a:xfrm>
              <a:off x="511099" y="1981456"/>
              <a:ext cx="8582" cy="51250"/>
            </a:xfrm>
            <a:custGeom>
              <a:avLst/>
              <a:gdLst/>
              <a:ahLst/>
              <a:cxnLst/>
              <a:rect l="l" t="t" r="r" b="b"/>
              <a:pathLst>
                <a:path w="246" h="1469" extrusionOk="0">
                  <a:moveTo>
                    <a:pt x="45" y="0"/>
                  </a:moveTo>
                  <a:lnTo>
                    <a:pt x="45" y="0"/>
                  </a:lnTo>
                  <a:cubicBezTo>
                    <a:pt x="56" y="123"/>
                    <a:pt x="34" y="245"/>
                    <a:pt x="23" y="378"/>
                  </a:cubicBezTo>
                  <a:cubicBezTo>
                    <a:pt x="11" y="501"/>
                    <a:pt x="1" y="623"/>
                    <a:pt x="11" y="746"/>
                  </a:cubicBezTo>
                  <a:cubicBezTo>
                    <a:pt x="34" y="1001"/>
                    <a:pt x="112" y="1235"/>
                    <a:pt x="189" y="1468"/>
                  </a:cubicBezTo>
                  <a:lnTo>
                    <a:pt x="245" y="1457"/>
                  </a:lnTo>
                  <a:cubicBezTo>
                    <a:pt x="156" y="1223"/>
                    <a:pt x="67" y="990"/>
                    <a:pt x="45" y="746"/>
                  </a:cubicBezTo>
                  <a:cubicBezTo>
                    <a:pt x="23" y="623"/>
                    <a:pt x="23" y="501"/>
                    <a:pt x="34" y="378"/>
                  </a:cubicBezTo>
                  <a:cubicBezTo>
                    <a:pt x="45" y="256"/>
                    <a:pt x="56" y="123"/>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5" name="Google Shape;19205;p29"/>
            <p:cNvSpPr/>
            <p:nvPr/>
          </p:nvSpPr>
          <p:spPr>
            <a:xfrm>
              <a:off x="379954" y="1654343"/>
              <a:ext cx="282519" cy="907598"/>
            </a:xfrm>
            <a:custGeom>
              <a:avLst/>
              <a:gdLst/>
              <a:ahLst/>
              <a:cxnLst/>
              <a:rect l="l" t="t" r="r" b="b"/>
              <a:pathLst>
                <a:path w="8098" h="26015" extrusionOk="0">
                  <a:moveTo>
                    <a:pt x="345" y="0"/>
                  </a:moveTo>
                  <a:cubicBezTo>
                    <a:pt x="589" y="1824"/>
                    <a:pt x="823" y="3637"/>
                    <a:pt x="1079" y="5461"/>
                  </a:cubicBezTo>
                  <a:cubicBezTo>
                    <a:pt x="1246" y="6440"/>
                    <a:pt x="1424" y="7430"/>
                    <a:pt x="1624" y="8409"/>
                  </a:cubicBezTo>
                  <a:lnTo>
                    <a:pt x="1368" y="8031"/>
                  </a:lnTo>
                  <a:cubicBezTo>
                    <a:pt x="1202" y="7786"/>
                    <a:pt x="1101" y="7519"/>
                    <a:pt x="968" y="7252"/>
                  </a:cubicBezTo>
                  <a:cubicBezTo>
                    <a:pt x="690" y="6718"/>
                    <a:pt x="312" y="6262"/>
                    <a:pt x="67" y="5739"/>
                  </a:cubicBezTo>
                  <a:lnTo>
                    <a:pt x="0" y="5772"/>
                  </a:lnTo>
                  <a:cubicBezTo>
                    <a:pt x="234" y="6306"/>
                    <a:pt x="612" y="6785"/>
                    <a:pt x="856" y="7307"/>
                  </a:cubicBezTo>
                  <a:cubicBezTo>
                    <a:pt x="990" y="7563"/>
                    <a:pt x="1090" y="7841"/>
                    <a:pt x="1257" y="8097"/>
                  </a:cubicBezTo>
                  <a:lnTo>
                    <a:pt x="1702" y="8798"/>
                  </a:lnTo>
                  <a:cubicBezTo>
                    <a:pt x="1847" y="9487"/>
                    <a:pt x="2002" y="10166"/>
                    <a:pt x="2158" y="10856"/>
                  </a:cubicBezTo>
                  <a:cubicBezTo>
                    <a:pt x="2236" y="11133"/>
                    <a:pt x="2302" y="11422"/>
                    <a:pt x="2381" y="11701"/>
                  </a:cubicBezTo>
                  <a:lnTo>
                    <a:pt x="1946" y="11511"/>
                  </a:lnTo>
                  <a:cubicBezTo>
                    <a:pt x="1724" y="11412"/>
                    <a:pt x="1501" y="11323"/>
                    <a:pt x="1301" y="11200"/>
                  </a:cubicBezTo>
                  <a:cubicBezTo>
                    <a:pt x="1101" y="11078"/>
                    <a:pt x="935" y="10900"/>
                    <a:pt x="790" y="10711"/>
                  </a:cubicBezTo>
                  <a:cubicBezTo>
                    <a:pt x="634" y="10533"/>
                    <a:pt x="490" y="10332"/>
                    <a:pt x="312" y="10166"/>
                  </a:cubicBezTo>
                  <a:lnTo>
                    <a:pt x="290" y="10199"/>
                  </a:lnTo>
                  <a:cubicBezTo>
                    <a:pt x="468" y="10355"/>
                    <a:pt x="601" y="10555"/>
                    <a:pt x="745" y="10744"/>
                  </a:cubicBezTo>
                  <a:cubicBezTo>
                    <a:pt x="890" y="10945"/>
                    <a:pt x="1057" y="11133"/>
                    <a:pt x="1268" y="11256"/>
                  </a:cubicBezTo>
                  <a:cubicBezTo>
                    <a:pt x="1469" y="11389"/>
                    <a:pt x="1691" y="11489"/>
                    <a:pt x="1913" y="11590"/>
                  </a:cubicBezTo>
                  <a:lnTo>
                    <a:pt x="2413" y="11823"/>
                  </a:lnTo>
                  <a:cubicBezTo>
                    <a:pt x="2559" y="12390"/>
                    <a:pt x="2725" y="12947"/>
                    <a:pt x="2947" y="13503"/>
                  </a:cubicBezTo>
                  <a:cubicBezTo>
                    <a:pt x="3281" y="14359"/>
                    <a:pt x="3681" y="15182"/>
                    <a:pt x="4116" y="15994"/>
                  </a:cubicBezTo>
                  <a:cubicBezTo>
                    <a:pt x="4338" y="16405"/>
                    <a:pt x="4561" y="16806"/>
                    <a:pt x="4794" y="17195"/>
                  </a:cubicBezTo>
                  <a:cubicBezTo>
                    <a:pt x="5016" y="17596"/>
                    <a:pt x="5250" y="17996"/>
                    <a:pt x="5505" y="18374"/>
                  </a:cubicBezTo>
                  <a:cubicBezTo>
                    <a:pt x="5505" y="18376"/>
                    <a:pt x="5506" y="18377"/>
                    <a:pt x="5506" y="18378"/>
                  </a:cubicBezTo>
                  <a:lnTo>
                    <a:pt x="5506" y="18378"/>
                  </a:lnTo>
                  <a:cubicBezTo>
                    <a:pt x="5288" y="18246"/>
                    <a:pt x="5091" y="18070"/>
                    <a:pt x="4905" y="17885"/>
                  </a:cubicBezTo>
                  <a:cubicBezTo>
                    <a:pt x="4649" y="17640"/>
                    <a:pt x="4393" y="17384"/>
                    <a:pt x="4116" y="17151"/>
                  </a:cubicBezTo>
                  <a:cubicBezTo>
                    <a:pt x="3849" y="16928"/>
                    <a:pt x="3560" y="16717"/>
                    <a:pt x="3248" y="16539"/>
                  </a:cubicBezTo>
                  <a:cubicBezTo>
                    <a:pt x="2937" y="16361"/>
                    <a:pt x="2614" y="16205"/>
                    <a:pt x="2269" y="16105"/>
                  </a:cubicBezTo>
                  <a:lnTo>
                    <a:pt x="2258" y="16138"/>
                  </a:lnTo>
                  <a:cubicBezTo>
                    <a:pt x="2591" y="16249"/>
                    <a:pt x="2914" y="16394"/>
                    <a:pt x="3214" y="16583"/>
                  </a:cubicBezTo>
                  <a:cubicBezTo>
                    <a:pt x="3526" y="16761"/>
                    <a:pt x="3804" y="16973"/>
                    <a:pt x="4071" y="17206"/>
                  </a:cubicBezTo>
                  <a:cubicBezTo>
                    <a:pt x="4349" y="17440"/>
                    <a:pt x="4593" y="17695"/>
                    <a:pt x="4838" y="17952"/>
                  </a:cubicBezTo>
                  <a:cubicBezTo>
                    <a:pt x="5072" y="18185"/>
                    <a:pt x="5339" y="18419"/>
                    <a:pt x="5650" y="18574"/>
                  </a:cubicBezTo>
                  <a:cubicBezTo>
                    <a:pt x="5673" y="18607"/>
                    <a:pt x="5695" y="18641"/>
                    <a:pt x="5728" y="18663"/>
                  </a:cubicBezTo>
                  <a:cubicBezTo>
                    <a:pt x="5806" y="18752"/>
                    <a:pt x="5884" y="18830"/>
                    <a:pt x="5973" y="18908"/>
                  </a:cubicBezTo>
                  <a:cubicBezTo>
                    <a:pt x="6151" y="19064"/>
                    <a:pt x="6328" y="19208"/>
                    <a:pt x="6506" y="19353"/>
                  </a:cubicBezTo>
                  <a:cubicBezTo>
                    <a:pt x="6862" y="19642"/>
                    <a:pt x="7230" y="19898"/>
                    <a:pt x="7608" y="20164"/>
                  </a:cubicBezTo>
                  <a:cubicBezTo>
                    <a:pt x="7663" y="20221"/>
                    <a:pt x="7719" y="20287"/>
                    <a:pt x="7774" y="20342"/>
                  </a:cubicBezTo>
                  <a:cubicBezTo>
                    <a:pt x="7697" y="20787"/>
                    <a:pt x="7630" y="21232"/>
                    <a:pt x="7574" y="21677"/>
                  </a:cubicBezTo>
                  <a:cubicBezTo>
                    <a:pt x="7507" y="22144"/>
                    <a:pt x="7441" y="22611"/>
                    <a:pt x="7386" y="23090"/>
                  </a:cubicBezTo>
                  <a:cubicBezTo>
                    <a:pt x="7329" y="23568"/>
                    <a:pt x="7319" y="24057"/>
                    <a:pt x="7352" y="24536"/>
                  </a:cubicBezTo>
                  <a:cubicBezTo>
                    <a:pt x="7374" y="24781"/>
                    <a:pt x="7408" y="25025"/>
                    <a:pt x="7452" y="25270"/>
                  </a:cubicBezTo>
                  <a:cubicBezTo>
                    <a:pt x="7485" y="25392"/>
                    <a:pt x="7507" y="25515"/>
                    <a:pt x="7552" y="25626"/>
                  </a:cubicBezTo>
                  <a:cubicBezTo>
                    <a:pt x="7563" y="25693"/>
                    <a:pt x="7586" y="25748"/>
                    <a:pt x="7608" y="25804"/>
                  </a:cubicBezTo>
                  <a:cubicBezTo>
                    <a:pt x="7630" y="25871"/>
                    <a:pt x="7675" y="25948"/>
                    <a:pt x="7708" y="26015"/>
                  </a:cubicBezTo>
                  <a:lnTo>
                    <a:pt x="8064" y="25792"/>
                  </a:lnTo>
                  <a:cubicBezTo>
                    <a:pt x="8041" y="25759"/>
                    <a:pt x="8019" y="25703"/>
                    <a:pt x="7997" y="25659"/>
                  </a:cubicBezTo>
                  <a:cubicBezTo>
                    <a:pt x="7975" y="25604"/>
                    <a:pt x="7964" y="25559"/>
                    <a:pt x="7942" y="25503"/>
                  </a:cubicBezTo>
                  <a:cubicBezTo>
                    <a:pt x="7908" y="25403"/>
                    <a:pt x="7875" y="25292"/>
                    <a:pt x="7853" y="25181"/>
                  </a:cubicBezTo>
                  <a:cubicBezTo>
                    <a:pt x="7797" y="24959"/>
                    <a:pt x="7764" y="24736"/>
                    <a:pt x="7741" y="24502"/>
                  </a:cubicBezTo>
                  <a:cubicBezTo>
                    <a:pt x="7697" y="24047"/>
                    <a:pt x="7708" y="23590"/>
                    <a:pt x="7752" y="23123"/>
                  </a:cubicBezTo>
                  <a:cubicBezTo>
                    <a:pt x="7797" y="22656"/>
                    <a:pt x="7853" y="22189"/>
                    <a:pt x="7908" y="21722"/>
                  </a:cubicBezTo>
                  <a:cubicBezTo>
                    <a:pt x="7964" y="21254"/>
                    <a:pt x="8019" y="20787"/>
                    <a:pt x="8086" y="20320"/>
                  </a:cubicBezTo>
                  <a:lnTo>
                    <a:pt x="8097" y="20231"/>
                  </a:lnTo>
                  <a:lnTo>
                    <a:pt x="8041" y="20187"/>
                  </a:lnTo>
                  <a:lnTo>
                    <a:pt x="7808" y="19954"/>
                  </a:lnTo>
                  <a:lnTo>
                    <a:pt x="7786" y="19942"/>
                  </a:lnTo>
                  <a:lnTo>
                    <a:pt x="7774" y="19942"/>
                  </a:lnTo>
                  <a:cubicBezTo>
                    <a:pt x="7396" y="19697"/>
                    <a:pt x="7007" y="19453"/>
                    <a:pt x="6640" y="19186"/>
                  </a:cubicBezTo>
                  <a:cubicBezTo>
                    <a:pt x="6462" y="19052"/>
                    <a:pt x="6273" y="18919"/>
                    <a:pt x="6106" y="18763"/>
                  </a:cubicBezTo>
                  <a:cubicBezTo>
                    <a:pt x="6017" y="18696"/>
                    <a:pt x="5940" y="18619"/>
                    <a:pt x="5861" y="18541"/>
                  </a:cubicBezTo>
                  <a:cubicBezTo>
                    <a:pt x="5828" y="18496"/>
                    <a:pt x="5795" y="18463"/>
                    <a:pt x="5762" y="18419"/>
                  </a:cubicBezTo>
                  <a:cubicBezTo>
                    <a:pt x="5728" y="18374"/>
                    <a:pt x="5695" y="18330"/>
                    <a:pt x="5661" y="18274"/>
                  </a:cubicBezTo>
                  <a:cubicBezTo>
                    <a:pt x="5327" y="17762"/>
                    <a:pt x="5016" y="17228"/>
                    <a:pt x="4716" y="16684"/>
                  </a:cubicBezTo>
                  <a:cubicBezTo>
                    <a:pt x="4716" y="16583"/>
                    <a:pt x="4771" y="16472"/>
                    <a:pt x="4805" y="16361"/>
                  </a:cubicBezTo>
                  <a:cubicBezTo>
                    <a:pt x="4838" y="16217"/>
                    <a:pt x="4860" y="16071"/>
                    <a:pt x="4883" y="15927"/>
                  </a:cubicBezTo>
                  <a:cubicBezTo>
                    <a:pt x="4927" y="15649"/>
                    <a:pt x="4972" y="15371"/>
                    <a:pt x="5028" y="15082"/>
                  </a:cubicBezTo>
                  <a:cubicBezTo>
                    <a:pt x="5127" y="14514"/>
                    <a:pt x="5261" y="13958"/>
                    <a:pt x="5394" y="13402"/>
                  </a:cubicBezTo>
                  <a:lnTo>
                    <a:pt x="5339" y="13391"/>
                  </a:lnTo>
                  <a:cubicBezTo>
                    <a:pt x="5194" y="13948"/>
                    <a:pt x="5061" y="14504"/>
                    <a:pt x="4949" y="15070"/>
                  </a:cubicBezTo>
                  <a:cubicBezTo>
                    <a:pt x="4883" y="15349"/>
                    <a:pt x="4838" y="15638"/>
                    <a:pt x="4794" y="15916"/>
                  </a:cubicBezTo>
                  <a:cubicBezTo>
                    <a:pt x="4771" y="16061"/>
                    <a:pt x="4738" y="16194"/>
                    <a:pt x="4705" y="16338"/>
                  </a:cubicBezTo>
                  <a:cubicBezTo>
                    <a:pt x="4682" y="16405"/>
                    <a:pt x="4660" y="16461"/>
                    <a:pt x="4638" y="16539"/>
                  </a:cubicBezTo>
                  <a:cubicBezTo>
                    <a:pt x="4527" y="16328"/>
                    <a:pt x="4415" y="16116"/>
                    <a:pt x="4304" y="15894"/>
                  </a:cubicBezTo>
                  <a:cubicBezTo>
                    <a:pt x="4093" y="15493"/>
                    <a:pt x="3893" y="15082"/>
                    <a:pt x="3704" y="14670"/>
                  </a:cubicBezTo>
                  <a:cubicBezTo>
                    <a:pt x="3548" y="14348"/>
                    <a:pt x="3414" y="14025"/>
                    <a:pt x="3281" y="13691"/>
                  </a:cubicBezTo>
                  <a:cubicBezTo>
                    <a:pt x="3293" y="13347"/>
                    <a:pt x="3392" y="13002"/>
                    <a:pt x="3481" y="12657"/>
                  </a:cubicBezTo>
                  <a:cubicBezTo>
                    <a:pt x="3582" y="12279"/>
                    <a:pt x="3671" y="11901"/>
                    <a:pt x="3782" y="11534"/>
                  </a:cubicBezTo>
                  <a:cubicBezTo>
                    <a:pt x="3893" y="11167"/>
                    <a:pt x="4060" y="10822"/>
                    <a:pt x="4160" y="10444"/>
                  </a:cubicBezTo>
                  <a:cubicBezTo>
                    <a:pt x="4271" y="10077"/>
                    <a:pt x="4338" y="9687"/>
                    <a:pt x="4494" y="9343"/>
                  </a:cubicBezTo>
                  <a:lnTo>
                    <a:pt x="4449" y="9321"/>
                  </a:lnTo>
                  <a:cubicBezTo>
                    <a:pt x="4282" y="9677"/>
                    <a:pt x="4205" y="10055"/>
                    <a:pt x="4082" y="10421"/>
                  </a:cubicBezTo>
                  <a:cubicBezTo>
                    <a:pt x="3971" y="10789"/>
                    <a:pt x="3804" y="11133"/>
                    <a:pt x="3681" y="11501"/>
                  </a:cubicBezTo>
                  <a:cubicBezTo>
                    <a:pt x="3560" y="11879"/>
                    <a:pt x="3459" y="12245"/>
                    <a:pt x="3348" y="12613"/>
                  </a:cubicBezTo>
                  <a:cubicBezTo>
                    <a:pt x="3281" y="12868"/>
                    <a:pt x="3204" y="13113"/>
                    <a:pt x="3148" y="13380"/>
                  </a:cubicBezTo>
                  <a:cubicBezTo>
                    <a:pt x="2814" y="12546"/>
                    <a:pt x="2591" y="11679"/>
                    <a:pt x="2369" y="10800"/>
                  </a:cubicBezTo>
                  <a:cubicBezTo>
                    <a:pt x="2047" y="9521"/>
                    <a:pt x="1768" y="8241"/>
                    <a:pt x="1513" y="6941"/>
                  </a:cubicBezTo>
                  <a:cubicBezTo>
                    <a:pt x="1691" y="6407"/>
                    <a:pt x="1958" y="5906"/>
                    <a:pt x="2258" y="5428"/>
                  </a:cubicBezTo>
                  <a:cubicBezTo>
                    <a:pt x="2569" y="4939"/>
                    <a:pt x="2914" y="4482"/>
                    <a:pt x="3259" y="4015"/>
                  </a:cubicBezTo>
                  <a:lnTo>
                    <a:pt x="3226" y="3993"/>
                  </a:lnTo>
                  <a:cubicBezTo>
                    <a:pt x="2870" y="4438"/>
                    <a:pt x="2502" y="4894"/>
                    <a:pt x="2180" y="5372"/>
                  </a:cubicBezTo>
                  <a:cubicBezTo>
                    <a:pt x="1902" y="5795"/>
                    <a:pt x="1657" y="6229"/>
                    <a:pt x="1469" y="6696"/>
                  </a:cubicBezTo>
                  <a:cubicBezTo>
                    <a:pt x="1390" y="6273"/>
                    <a:pt x="1301" y="5851"/>
                    <a:pt x="1235" y="5428"/>
                  </a:cubicBezTo>
                  <a:lnTo>
                    <a:pt x="423"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6" name="Google Shape;19206;p29"/>
            <p:cNvSpPr/>
            <p:nvPr/>
          </p:nvSpPr>
          <p:spPr>
            <a:xfrm>
              <a:off x="2429160" y="2078341"/>
              <a:ext cx="456329" cy="609345"/>
            </a:xfrm>
            <a:custGeom>
              <a:avLst/>
              <a:gdLst/>
              <a:ahLst/>
              <a:cxnLst/>
              <a:rect l="l" t="t" r="r" b="b"/>
              <a:pathLst>
                <a:path w="13080" h="17466" extrusionOk="0">
                  <a:moveTo>
                    <a:pt x="12878" y="1"/>
                  </a:moveTo>
                  <a:cubicBezTo>
                    <a:pt x="12862" y="1"/>
                    <a:pt x="12845" y="12"/>
                    <a:pt x="12835" y="37"/>
                  </a:cubicBezTo>
                  <a:cubicBezTo>
                    <a:pt x="12746" y="304"/>
                    <a:pt x="12524" y="794"/>
                    <a:pt x="12090" y="994"/>
                  </a:cubicBezTo>
                  <a:cubicBezTo>
                    <a:pt x="11856" y="1093"/>
                    <a:pt x="10655" y="1528"/>
                    <a:pt x="9933" y="2117"/>
                  </a:cubicBezTo>
                  <a:cubicBezTo>
                    <a:pt x="9199" y="2717"/>
                    <a:pt x="7953" y="3596"/>
                    <a:pt x="6907" y="3930"/>
                  </a:cubicBezTo>
                  <a:cubicBezTo>
                    <a:pt x="5862" y="4264"/>
                    <a:pt x="3615" y="5164"/>
                    <a:pt x="2736" y="6543"/>
                  </a:cubicBezTo>
                  <a:cubicBezTo>
                    <a:pt x="1858" y="7912"/>
                    <a:pt x="1302" y="8045"/>
                    <a:pt x="1102" y="9291"/>
                  </a:cubicBezTo>
                  <a:cubicBezTo>
                    <a:pt x="890" y="10537"/>
                    <a:pt x="1013" y="10448"/>
                    <a:pt x="701" y="11548"/>
                  </a:cubicBezTo>
                  <a:cubicBezTo>
                    <a:pt x="378" y="12638"/>
                    <a:pt x="134" y="13328"/>
                    <a:pt x="67" y="13728"/>
                  </a:cubicBezTo>
                  <a:cubicBezTo>
                    <a:pt x="0" y="14129"/>
                    <a:pt x="12" y="14630"/>
                    <a:pt x="12" y="14630"/>
                  </a:cubicBezTo>
                  <a:lnTo>
                    <a:pt x="390" y="17465"/>
                  </a:lnTo>
                  <a:cubicBezTo>
                    <a:pt x="390" y="17465"/>
                    <a:pt x="1035" y="17165"/>
                    <a:pt x="1302" y="16131"/>
                  </a:cubicBezTo>
                  <a:cubicBezTo>
                    <a:pt x="1569" y="15085"/>
                    <a:pt x="1547" y="14996"/>
                    <a:pt x="2069" y="14340"/>
                  </a:cubicBezTo>
                  <a:cubicBezTo>
                    <a:pt x="2580" y="13684"/>
                    <a:pt x="4060" y="12939"/>
                    <a:pt x="5617" y="11871"/>
                  </a:cubicBezTo>
                  <a:cubicBezTo>
                    <a:pt x="7174" y="10792"/>
                    <a:pt x="9054" y="9502"/>
                    <a:pt x="10088" y="8189"/>
                  </a:cubicBezTo>
                  <a:cubicBezTo>
                    <a:pt x="11122" y="6866"/>
                    <a:pt x="11656" y="6165"/>
                    <a:pt x="12323" y="4608"/>
                  </a:cubicBezTo>
                  <a:cubicBezTo>
                    <a:pt x="12991" y="3063"/>
                    <a:pt x="13080" y="2206"/>
                    <a:pt x="13025" y="1261"/>
                  </a:cubicBezTo>
                  <a:cubicBezTo>
                    <a:pt x="12991" y="682"/>
                    <a:pt x="12946" y="270"/>
                    <a:pt x="12924" y="48"/>
                  </a:cubicBezTo>
                  <a:cubicBezTo>
                    <a:pt x="12918" y="18"/>
                    <a:pt x="12899" y="1"/>
                    <a:pt x="1287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7" name="Google Shape;19207;p29"/>
            <p:cNvSpPr/>
            <p:nvPr/>
          </p:nvSpPr>
          <p:spPr>
            <a:xfrm>
              <a:off x="2441581" y="2448262"/>
              <a:ext cx="246027" cy="233990"/>
            </a:xfrm>
            <a:custGeom>
              <a:avLst/>
              <a:gdLst/>
              <a:ahLst/>
              <a:cxnLst/>
              <a:rect l="l" t="t" r="r" b="b"/>
              <a:pathLst>
                <a:path w="7052" h="6707" extrusionOk="0">
                  <a:moveTo>
                    <a:pt x="7051" y="0"/>
                  </a:moveTo>
                  <a:cubicBezTo>
                    <a:pt x="6584" y="156"/>
                    <a:pt x="6107" y="233"/>
                    <a:pt x="5617" y="278"/>
                  </a:cubicBezTo>
                  <a:cubicBezTo>
                    <a:pt x="5350" y="312"/>
                    <a:pt x="5094" y="334"/>
                    <a:pt x="4827" y="356"/>
                  </a:cubicBezTo>
                  <a:cubicBezTo>
                    <a:pt x="4572" y="389"/>
                    <a:pt x="4338" y="445"/>
                    <a:pt x="4115" y="601"/>
                  </a:cubicBezTo>
                  <a:cubicBezTo>
                    <a:pt x="3904" y="745"/>
                    <a:pt x="3715" y="935"/>
                    <a:pt x="3526" y="1113"/>
                  </a:cubicBezTo>
                  <a:cubicBezTo>
                    <a:pt x="3337" y="1291"/>
                    <a:pt x="3159" y="1469"/>
                    <a:pt x="2970" y="1657"/>
                  </a:cubicBezTo>
                  <a:cubicBezTo>
                    <a:pt x="2603" y="2047"/>
                    <a:pt x="2247" y="2447"/>
                    <a:pt x="1902" y="2870"/>
                  </a:cubicBezTo>
                  <a:cubicBezTo>
                    <a:pt x="1569" y="3270"/>
                    <a:pt x="1246" y="3681"/>
                    <a:pt x="1035" y="4205"/>
                  </a:cubicBezTo>
                  <a:cubicBezTo>
                    <a:pt x="823" y="4738"/>
                    <a:pt x="667" y="5317"/>
                    <a:pt x="456" y="5851"/>
                  </a:cubicBezTo>
                  <a:cubicBezTo>
                    <a:pt x="345" y="6128"/>
                    <a:pt x="200" y="6407"/>
                    <a:pt x="0" y="6607"/>
                  </a:cubicBezTo>
                  <a:lnTo>
                    <a:pt x="12" y="6707"/>
                  </a:lnTo>
                  <a:cubicBezTo>
                    <a:pt x="289" y="6451"/>
                    <a:pt x="467" y="6051"/>
                    <a:pt x="601" y="5673"/>
                  </a:cubicBezTo>
                  <a:cubicBezTo>
                    <a:pt x="701" y="5394"/>
                    <a:pt x="790" y="5105"/>
                    <a:pt x="890" y="4827"/>
                  </a:cubicBezTo>
                  <a:cubicBezTo>
                    <a:pt x="990" y="4549"/>
                    <a:pt x="1068" y="4271"/>
                    <a:pt x="1201" y="4027"/>
                  </a:cubicBezTo>
                  <a:cubicBezTo>
                    <a:pt x="1446" y="3526"/>
                    <a:pt x="1813" y="3115"/>
                    <a:pt x="2147" y="2703"/>
                  </a:cubicBezTo>
                  <a:cubicBezTo>
                    <a:pt x="2503" y="2292"/>
                    <a:pt x="2881" y="1891"/>
                    <a:pt x="3259" y="1513"/>
                  </a:cubicBezTo>
                  <a:cubicBezTo>
                    <a:pt x="3448" y="1323"/>
                    <a:pt x="3648" y="1135"/>
                    <a:pt x="3848" y="957"/>
                  </a:cubicBezTo>
                  <a:cubicBezTo>
                    <a:pt x="4048" y="779"/>
                    <a:pt x="4249" y="612"/>
                    <a:pt x="4505" y="534"/>
                  </a:cubicBezTo>
                  <a:cubicBezTo>
                    <a:pt x="4760" y="468"/>
                    <a:pt x="5027" y="456"/>
                    <a:pt x="5294" y="434"/>
                  </a:cubicBezTo>
                  <a:cubicBezTo>
                    <a:pt x="5550" y="411"/>
                    <a:pt x="5817" y="379"/>
                    <a:pt x="6084" y="345"/>
                  </a:cubicBezTo>
                  <a:cubicBezTo>
                    <a:pt x="6317" y="300"/>
                    <a:pt x="6562" y="256"/>
                    <a:pt x="6796" y="189"/>
                  </a:cubicBezTo>
                  <a:cubicBezTo>
                    <a:pt x="6885" y="122"/>
                    <a:pt x="6962" y="67"/>
                    <a:pt x="705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8" name="Google Shape;19208;p29"/>
            <p:cNvSpPr/>
            <p:nvPr/>
          </p:nvSpPr>
          <p:spPr>
            <a:xfrm>
              <a:off x="2434987" y="2079980"/>
              <a:ext cx="445478" cy="463760"/>
            </a:xfrm>
            <a:custGeom>
              <a:avLst/>
              <a:gdLst/>
              <a:ahLst/>
              <a:cxnLst/>
              <a:rect l="l" t="t" r="r" b="b"/>
              <a:pathLst>
                <a:path w="12769" h="13293" extrusionOk="0">
                  <a:moveTo>
                    <a:pt x="12746" y="1"/>
                  </a:moveTo>
                  <a:cubicBezTo>
                    <a:pt x="12735" y="57"/>
                    <a:pt x="12724" y="124"/>
                    <a:pt x="12702" y="179"/>
                  </a:cubicBezTo>
                  <a:cubicBezTo>
                    <a:pt x="12201" y="1781"/>
                    <a:pt x="10733" y="2359"/>
                    <a:pt x="9499" y="2927"/>
                  </a:cubicBezTo>
                  <a:cubicBezTo>
                    <a:pt x="8041" y="3616"/>
                    <a:pt x="6640" y="4450"/>
                    <a:pt x="5261" y="5317"/>
                  </a:cubicBezTo>
                  <a:cubicBezTo>
                    <a:pt x="4593" y="5729"/>
                    <a:pt x="3893" y="6118"/>
                    <a:pt x="3303" y="6674"/>
                  </a:cubicBezTo>
                  <a:cubicBezTo>
                    <a:pt x="3026" y="6941"/>
                    <a:pt x="2759" y="7230"/>
                    <a:pt x="2514" y="7542"/>
                  </a:cubicBezTo>
                  <a:cubicBezTo>
                    <a:pt x="2269" y="7865"/>
                    <a:pt x="2013" y="8187"/>
                    <a:pt x="1780" y="8510"/>
                  </a:cubicBezTo>
                  <a:cubicBezTo>
                    <a:pt x="1557" y="8821"/>
                    <a:pt x="1390" y="9143"/>
                    <a:pt x="1279" y="9533"/>
                  </a:cubicBezTo>
                  <a:cubicBezTo>
                    <a:pt x="1179" y="9889"/>
                    <a:pt x="1123" y="10267"/>
                    <a:pt x="1068" y="10634"/>
                  </a:cubicBezTo>
                  <a:cubicBezTo>
                    <a:pt x="1001" y="11012"/>
                    <a:pt x="935" y="11379"/>
                    <a:pt x="801" y="11724"/>
                  </a:cubicBezTo>
                  <a:cubicBezTo>
                    <a:pt x="690" y="12013"/>
                    <a:pt x="545" y="12291"/>
                    <a:pt x="389" y="12547"/>
                  </a:cubicBezTo>
                  <a:cubicBezTo>
                    <a:pt x="290" y="12714"/>
                    <a:pt x="178" y="12870"/>
                    <a:pt x="67" y="13025"/>
                  </a:cubicBezTo>
                  <a:cubicBezTo>
                    <a:pt x="45" y="13125"/>
                    <a:pt x="23" y="13203"/>
                    <a:pt x="0" y="13292"/>
                  </a:cubicBezTo>
                  <a:cubicBezTo>
                    <a:pt x="256" y="12925"/>
                    <a:pt x="500" y="12547"/>
                    <a:pt x="712" y="12136"/>
                  </a:cubicBezTo>
                  <a:cubicBezTo>
                    <a:pt x="846" y="11847"/>
                    <a:pt x="957" y="11546"/>
                    <a:pt x="1024" y="11224"/>
                  </a:cubicBezTo>
                  <a:cubicBezTo>
                    <a:pt x="1113" y="10846"/>
                    <a:pt x="1157" y="10445"/>
                    <a:pt x="1224" y="10067"/>
                  </a:cubicBezTo>
                  <a:cubicBezTo>
                    <a:pt x="1291" y="9667"/>
                    <a:pt x="1402" y="9277"/>
                    <a:pt x="1580" y="8943"/>
                  </a:cubicBezTo>
                  <a:cubicBezTo>
                    <a:pt x="1780" y="8587"/>
                    <a:pt x="2035" y="8287"/>
                    <a:pt x="2269" y="7976"/>
                  </a:cubicBezTo>
                  <a:cubicBezTo>
                    <a:pt x="2781" y="7319"/>
                    <a:pt x="3325" y="6730"/>
                    <a:pt x="3971" y="6274"/>
                  </a:cubicBezTo>
                  <a:cubicBezTo>
                    <a:pt x="4627" y="5807"/>
                    <a:pt x="5327" y="5406"/>
                    <a:pt x="6006" y="4984"/>
                  </a:cubicBezTo>
                  <a:cubicBezTo>
                    <a:pt x="6696" y="4561"/>
                    <a:pt x="7396" y="4150"/>
                    <a:pt x="8097" y="3760"/>
                  </a:cubicBezTo>
                  <a:cubicBezTo>
                    <a:pt x="8787" y="3382"/>
                    <a:pt x="9499" y="3048"/>
                    <a:pt x="10211" y="2704"/>
                  </a:cubicBezTo>
                  <a:cubicBezTo>
                    <a:pt x="10856" y="2403"/>
                    <a:pt x="11501" y="2047"/>
                    <a:pt x="12012" y="1491"/>
                  </a:cubicBezTo>
                  <a:cubicBezTo>
                    <a:pt x="12346" y="1125"/>
                    <a:pt x="12635" y="658"/>
                    <a:pt x="12769" y="134"/>
                  </a:cubicBezTo>
                  <a:cubicBezTo>
                    <a:pt x="12757" y="79"/>
                    <a:pt x="12757" y="35"/>
                    <a:pt x="127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9" name="Google Shape;19209;p29"/>
            <p:cNvSpPr/>
            <p:nvPr/>
          </p:nvSpPr>
          <p:spPr>
            <a:xfrm>
              <a:off x="2438092" y="2326013"/>
              <a:ext cx="372145" cy="329861"/>
            </a:xfrm>
            <a:custGeom>
              <a:avLst/>
              <a:gdLst/>
              <a:ahLst/>
              <a:cxnLst/>
              <a:rect l="l" t="t" r="r" b="b"/>
              <a:pathLst>
                <a:path w="10667" h="9455" extrusionOk="0">
                  <a:moveTo>
                    <a:pt x="10666" y="0"/>
                  </a:moveTo>
                  <a:lnTo>
                    <a:pt x="10666" y="0"/>
                  </a:lnTo>
                  <a:cubicBezTo>
                    <a:pt x="10510" y="112"/>
                    <a:pt x="10366" y="212"/>
                    <a:pt x="10221" y="334"/>
                  </a:cubicBezTo>
                  <a:cubicBezTo>
                    <a:pt x="9721" y="746"/>
                    <a:pt x="9265" y="1202"/>
                    <a:pt x="8720" y="1547"/>
                  </a:cubicBezTo>
                  <a:cubicBezTo>
                    <a:pt x="8186" y="1881"/>
                    <a:pt x="7619" y="2136"/>
                    <a:pt x="7040" y="2348"/>
                  </a:cubicBezTo>
                  <a:cubicBezTo>
                    <a:pt x="6462" y="2570"/>
                    <a:pt x="5873" y="2736"/>
                    <a:pt x="5283" y="2926"/>
                  </a:cubicBezTo>
                  <a:cubicBezTo>
                    <a:pt x="5005" y="3015"/>
                    <a:pt x="4727" y="3104"/>
                    <a:pt x="4460" y="3215"/>
                  </a:cubicBezTo>
                  <a:cubicBezTo>
                    <a:pt x="4193" y="3337"/>
                    <a:pt x="3960" y="3515"/>
                    <a:pt x="3770" y="3760"/>
                  </a:cubicBezTo>
                  <a:cubicBezTo>
                    <a:pt x="3570" y="4016"/>
                    <a:pt x="3404" y="4294"/>
                    <a:pt x="3192" y="4550"/>
                  </a:cubicBezTo>
                  <a:cubicBezTo>
                    <a:pt x="2992" y="4805"/>
                    <a:pt x="2769" y="5050"/>
                    <a:pt x="2547" y="5284"/>
                  </a:cubicBezTo>
                  <a:cubicBezTo>
                    <a:pt x="2091" y="5773"/>
                    <a:pt x="1646" y="6273"/>
                    <a:pt x="1246" y="6819"/>
                  </a:cubicBezTo>
                  <a:cubicBezTo>
                    <a:pt x="1046" y="7074"/>
                    <a:pt x="846" y="7341"/>
                    <a:pt x="668" y="7630"/>
                  </a:cubicBezTo>
                  <a:cubicBezTo>
                    <a:pt x="500" y="7897"/>
                    <a:pt x="367" y="8186"/>
                    <a:pt x="278" y="8509"/>
                  </a:cubicBezTo>
                  <a:cubicBezTo>
                    <a:pt x="201" y="8787"/>
                    <a:pt x="122" y="9088"/>
                    <a:pt x="0" y="9343"/>
                  </a:cubicBezTo>
                  <a:lnTo>
                    <a:pt x="11" y="9454"/>
                  </a:lnTo>
                  <a:cubicBezTo>
                    <a:pt x="201" y="9121"/>
                    <a:pt x="278" y="8687"/>
                    <a:pt x="401" y="8320"/>
                  </a:cubicBezTo>
                  <a:cubicBezTo>
                    <a:pt x="523" y="7998"/>
                    <a:pt x="701" y="7709"/>
                    <a:pt x="890" y="7430"/>
                  </a:cubicBezTo>
                  <a:cubicBezTo>
                    <a:pt x="1090" y="7163"/>
                    <a:pt x="1291" y="6896"/>
                    <a:pt x="1501" y="6629"/>
                  </a:cubicBezTo>
                  <a:cubicBezTo>
                    <a:pt x="1924" y="6095"/>
                    <a:pt x="2391" y="5618"/>
                    <a:pt x="2836" y="5117"/>
                  </a:cubicBezTo>
                  <a:cubicBezTo>
                    <a:pt x="3059" y="4872"/>
                    <a:pt x="3281" y="4627"/>
                    <a:pt x="3470" y="4350"/>
                  </a:cubicBezTo>
                  <a:cubicBezTo>
                    <a:pt x="3659" y="4083"/>
                    <a:pt x="3837" y="3794"/>
                    <a:pt x="4082" y="3582"/>
                  </a:cubicBezTo>
                  <a:cubicBezTo>
                    <a:pt x="4316" y="3382"/>
                    <a:pt x="4605" y="3282"/>
                    <a:pt x="4894" y="3181"/>
                  </a:cubicBezTo>
                  <a:cubicBezTo>
                    <a:pt x="5183" y="3082"/>
                    <a:pt x="5483" y="2981"/>
                    <a:pt x="5784" y="2882"/>
                  </a:cubicBezTo>
                  <a:cubicBezTo>
                    <a:pt x="6362" y="2692"/>
                    <a:pt x="6951" y="2492"/>
                    <a:pt x="7519" y="2259"/>
                  </a:cubicBezTo>
                  <a:cubicBezTo>
                    <a:pt x="8075" y="2025"/>
                    <a:pt x="8631" y="1736"/>
                    <a:pt x="9131" y="1369"/>
                  </a:cubicBezTo>
                  <a:cubicBezTo>
                    <a:pt x="9610" y="1024"/>
                    <a:pt x="10021" y="590"/>
                    <a:pt x="10488" y="234"/>
                  </a:cubicBezTo>
                  <a:cubicBezTo>
                    <a:pt x="10544" y="156"/>
                    <a:pt x="10611" y="79"/>
                    <a:pt x="1066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0" name="Google Shape;19210;p29"/>
            <p:cNvSpPr/>
            <p:nvPr/>
          </p:nvSpPr>
          <p:spPr>
            <a:xfrm>
              <a:off x="2429544" y="2112217"/>
              <a:ext cx="453642" cy="468365"/>
            </a:xfrm>
            <a:custGeom>
              <a:avLst/>
              <a:gdLst/>
              <a:ahLst/>
              <a:cxnLst/>
              <a:rect l="l" t="t" r="r" b="b"/>
              <a:pathLst>
                <a:path w="13003" h="13425" extrusionOk="0">
                  <a:moveTo>
                    <a:pt x="12991" y="1"/>
                  </a:moveTo>
                  <a:cubicBezTo>
                    <a:pt x="12446" y="1113"/>
                    <a:pt x="11434" y="1791"/>
                    <a:pt x="10488" y="2358"/>
                  </a:cubicBezTo>
                  <a:cubicBezTo>
                    <a:pt x="9343" y="3048"/>
                    <a:pt x="8164" y="3682"/>
                    <a:pt x="7018" y="4371"/>
                  </a:cubicBezTo>
                  <a:cubicBezTo>
                    <a:pt x="5873" y="5061"/>
                    <a:pt x="4761" y="5817"/>
                    <a:pt x="3793" y="6796"/>
                  </a:cubicBezTo>
                  <a:cubicBezTo>
                    <a:pt x="3304" y="7285"/>
                    <a:pt x="2814" y="7808"/>
                    <a:pt x="2480" y="8442"/>
                  </a:cubicBezTo>
                  <a:cubicBezTo>
                    <a:pt x="2303" y="8776"/>
                    <a:pt x="2181" y="9154"/>
                    <a:pt x="2036" y="9521"/>
                  </a:cubicBezTo>
                  <a:cubicBezTo>
                    <a:pt x="1891" y="9888"/>
                    <a:pt x="1702" y="10233"/>
                    <a:pt x="1502" y="10567"/>
                  </a:cubicBezTo>
                  <a:cubicBezTo>
                    <a:pt x="1302" y="10900"/>
                    <a:pt x="1091" y="11222"/>
                    <a:pt x="890" y="11556"/>
                  </a:cubicBezTo>
                  <a:cubicBezTo>
                    <a:pt x="701" y="11879"/>
                    <a:pt x="512" y="12201"/>
                    <a:pt x="334" y="12546"/>
                  </a:cubicBezTo>
                  <a:cubicBezTo>
                    <a:pt x="223" y="12757"/>
                    <a:pt x="123" y="12969"/>
                    <a:pt x="11" y="13180"/>
                  </a:cubicBezTo>
                  <a:cubicBezTo>
                    <a:pt x="11" y="13269"/>
                    <a:pt x="1" y="13358"/>
                    <a:pt x="1" y="13425"/>
                  </a:cubicBezTo>
                  <a:cubicBezTo>
                    <a:pt x="212" y="12969"/>
                    <a:pt x="446" y="12524"/>
                    <a:pt x="690" y="12101"/>
                  </a:cubicBezTo>
                  <a:cubicBezTo>
                    <a:pt x="1068" y="11434"/>
                    <a:pt x="1513" y="10811"/>
                    <a:pt x="1858" y="10122"/>
                  </a:cubicBezTo>
                  <a:cubicBezTo>
                    <a:pt x="2036" y="9788"/>
                    <a:pt x="2158" y="9421"/>
                    <a:pt x="2303" y="9065"/>
                  </a:cubicBezTo>
                  <a:cubicBezTo>
                    <a:pt x="2458" y="8698"/>
                    <a:pt x="2636" y="8353"/>
                    <a:pt x="2859" y="8041"/>
                  </a:cubicBezTo>
                  <a:cubicBezTo>
                    <a:pt x="3271" y="7452"/>
                    <a:pt x="3771" y="6941"/>
                    <a:pt x="4282" y="6484"/>
                  </a:cubicBezTo>
                  <a:cubicBezTo>
                    <a:pt x="5295" y="5562"/>
                    <a:pt x="6429" y="4828"/>
                    <a:pt x="7586" y="4149"/>
                  </a:cubicBezTo>
                  <a:cubicBezTo>
                    <a:pt x="8720" y="3481"/>
                    <a:pt x="9888" y="2881"/>
                    <a:pt x="10989" y="2158"/>
                  </a:cubicBezTo>
                  <a:cubicBezTo>
                    <a:pt x="11768" y="1647"/>
                    <a:pt x="12546" y="1012"/>
                    <a:pt x="13002" y="100"/>
                  </a:cubicBezTo>
                  <a:cubicBezTo>
                    <a:pt x="13002" y="67"/>
                    <a:pt x="12991" y="33"/>
                    <a:pt x="1299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1" name="Google Shape;19211;p29"/>
            <p:cNvSpPr/>
            <p:nvPr/>
          </p:nvSpPr>
          <p:spPr>
            <a:xfrm>
              <a:off x="2431463" y="2142500"/>
              <a:ext cx="452491" cy="473423"/>
            </a:xfrm>
            <a:custGeom>
              <a:avLst/>
              <a:gdLst/>
              <a:ahLst/>
              <a:cxnLst/>
              <a:rect l="l" t="t" r="r" b="b"/>
              <a:pathLst>
                <a:path w="12970" h="13570" extrusionOk="0">
                  <a:moveTo>
                    <a:pt x="12969" y="0"/>
                  </a:moveTo>
                  <a:lnTo>
                    <a:pt x="12858" y="111"/>
                  </a:lnTo>
                  <a:cubicBezTo>
                    <a:pt x="12380" y="545"/>
                    <a:pt x="11846" y="901"/>
                    <a:pt x="11345" y="1290"/>
                  </a:cubicBezTo>
                  <a:cubicBezTo>
                    <a:pt x="10756" y="1724"/>
                    <a:pt x="10211" y="2247"/>
                    <a:pt x="9588" y="2613"/>
                  </a:cubicBezTo>
                  <a:cubicBezTo>
                    <a:pt x="8977" y="2981"/>
                    <a:pt x="8310" y="3258"/>
                    <a:pt x="7687" y="3604"/>
                  </a:cubicBezTo>
                  <a:cubicBezTo>
                    <a:pt x="6474" y="4259"/>
                    <a:pt x="5329" y="5082"/>
                    <a:pt x="4383" y="6184"/>
                  </a:cubicBezTo>
                  <a:cubicBezTo>
                    <a:pt x="3894" y="6762"/>
                    <a:pt x="3449" y="7396"/>
                    <a:pt x="3015" y="8030"/>
                  </a:cubicBezTo>
                  <a:cubicBezTo>
                    <a:pt x="2593" y="8642"/>
                    <a:pt x="2181" y="9254"/>
                    <a:pt x="1792" y="9887"/>
                  </a:cubicBezTo>
                  <a:cubicBezTo>
                    <a:pt x="1558" y="10255"/>
                    <a:pt x="1336" y="10621"/>
                    <a:pt x="1113" y="11011"/>
                  </a:cubicBezTo>
                  <a:cubicBezTo>
                    <a:pt x="891" y="11345"/>
                    <a:pt x="702" y="11711"/>
                    <a:pt x="535" y="12101"/>
                  </a:cubicBezTo>
                  <a:cubicBezTo>
                    <a:pt x="346" y="12479"/>
                    <a:pt x="168" y="12868"/>
                    <a:pt x="1" y="13258"/>
                  </a:cubicBezTo>
                  <a:lnTo>
                    <a:pt x="23" y="13380"/>
                  </a:lnTo>
                  <a:cubicBezTo>
                    <a:pt x="45" y="13324"/>
                    <a:pt x="79" y="13268"/>
                    <a:pt x="101" y="13213"/>
                  </a:cubicBezTo>
                  <a:lnTo>
                    <a:pt x="101" y="13213"/>
                  </a:lnTo>
                  <a:cubicBezTo>
                    <a:pt x="79" y="13280"/>
                    <a:pt x="57" y="13357"/>
                    <a:pt x="23" y="13424"/>
                  </a:cubicBezTo>
                  <a:lnTo>
                    <a:pt x="45" y="13569"/>
                  </a:lnTo>
                  <a:cubicBezTo>
                    <a:pt x="190" y="13135"/>
                    <a:pt x="346" y="12712"/>
                    <a:pt x="524" y="12301"/>
                  </a:cubicBezTo>
                  <a:cubicBezTo>
                    <a:pt x="735" y="11879"/>
                    <a:pt x="957" y="11478"/>
                    <a:pt x="1180" y="11078"/>
                  </a:cubicBezTo>
                  <a:cubicBezTo>
                    <a:pt x="1414" y="10722"/>
                    <a:pt x="1681" y="10410"/>
                    <a:pt x="1981" y="10121"/>
                  </a:cubicBezTo>
                  <a:cubicBezTo>
                    <a:pt x="2225" y="9877"/>
                    <a:pt x="2492" y="9643"/>
                    <a:pt x="2737" y="9387"/>
                  </a:cubicBezTo>
                  <a:cubicBezTo>
                    <a:pt x="2982" y="9143"/>
                    <a:pt x="3216" y="8876"/>
                    <a:pt x="3426" y="8597"/>
                  </a:cubicBezTo>
                  <a:cubicBezTo>
                    <a:pt x="3871" y="8019"/>
                    <a:pt x="4294" y="7407"/>
                    <a:pt x="4806" y="6907"/>
                  </a:cubicBezTo>
                  <a:cubicBezTo>
                    <a:pt x="5295" y="6429"/>
                    <a:pt x="5829" y="6017"/>
                    <a:pt x="6407" y="5683"/>
                  </a:cubicBezTo>
                  <a:cubicBezTo>
                    <a:pt x="7008" y="5349"/>
                    <a:pt x="7642" y="5105"/>
                    <a:pt x="8243" y="4760"/>
                  </a:cubicBezTo>
                  <a:cubicBezTo>
                    <a:pt x="8543" y="4582"/>
                    <a:pt x="8821" y="4382"/>
                    <a:pt x="9077" y="4148"/>
                  </a:cubicBezTo>
                  <a:cubicBezTo>
                    <a:pt x="9343" y="3915"/>
                    <a:pt x="9600" y="3659"/>
                    <a:pt x="9867" y="3426"/>
                  </a:cubicBezTo>
                  <a:cubicBezTo>
                    <a:pt x="10389" y="2981"/>
                    <a:pt x="11001" y="2680"/>
                    <a:pt x="11557" y="2269"/>
                  </a:cubicBezTo>
                  <a:cubicBezTo>
                    <a:pt x="11824" y="2079"/>
                    <a:pt x="12080" y="1857"/>
                    <a:pt x="12302" y="1602"/>
                  </a:cubicBezTo>
                  <a:cubicBezTo>
                    <a:pt x="12514" y="1368"/>
                    <a:pt x="12702" y="1101"/>
                    <a:pt x="12880" y="845"/>
                  </a:cubicBezTo>
                  <a:cubicBezTo>
                    <a:pt x="12892" y="779"/>
                    <a:pt x="12903" y="723"/>
                    <a:pt x="12914" y="667"/>
                  </a:cubicBezTo>
                  <a:lnTo>
                    <a:pt x="12914" y="667"/>
                  </a:lnTo>
                  <a:cubicBezTo>
                    <a:pt x="12791" y="845"/>
                    <a:pt x="12658" y="1034"/>
                    <a:pt x="12524" y="1201"/>
                  </a:cubicBezTo>
                  <a:cubicBezTo>
                    <a:pt x="12302" y="1490"/>
                    <a:pt x="12069" y="1757"/>
                    <a:pt x="11790" y="1980"/>
                  </a:cubicBezTo>
                  <a:cubicBezTo>
                    <a:pt x="11535" y="2202"/>
                    <a:pt x="11246" y="2380"/>
                    <a:pt x="10957" y="2558"/>
                  </a:cubicBezTo>
                  <a:cubicBezTo>
                    <a:pt x="10678" y="2747"/>
                    <a:pt x="10389" y="2914"/>
                    <a:pt x="10111" y="3114"/>
                  </a:cubicBezTo>
                  <a:cubicBezTo>
                    <a:pt x="9833" y="3325"/>
                    <a:pt x="9577" y="3570"/>
                    <a:pt x="9321" y="3815"/>
                  </a:cubicBezTo>
                  <a:cubicBezTo>
                    <a:pt x="9066" y="4059"/>
                    <a:pt x="8799" y="4293"/>
                    <a:pt x="8510" y="4482"/>
                  </a:cubicBezTo>
                  <a:cubicBezTo>
                    <a:pt x="8221" y="4671"/>
                    <a:pt x="7920" y="4827"/>
                    <a:pt x="7620" y="4971"/>
                  </a:cubicBezTo>
                  <a:cubicBezTo>
                    <a:pt x="7008" y="5272"/>
                    <a:pt x="6397" y="5539"/>
                    <a:pt x="5840" y="5928"/>
                  </a:cubicBezTo>
                  <a:cubicBezTo>
                    <a:pt x="5284" y="6295"/>
                    <a:pt x="4783" y="6751"/>
                    <a:pt x="4328" y="7274"/>
                  </a:cubicBezTo>
                  <a:cubicBezTo>
                    <a:pt x="3861" y="7819"/>
                    <a:pt x="3460" y="8453"/>
                    <a:pt x="2982" y="8987"/>
                  </a:cubicBezTo>
                  <a:cubicBezTo>
                    <a:pt x="2537" y="9487"/>
                    <a:pt x="2025" y="9887"/>
                    <a:pt x="1580" y="10388"/>
                  </a:cubicBezTo>
                  <a:cubicBezTo>
                    <a:pt x="1792" y="10055"/>
                    <a:pt x="2003" y="9721"/>
                    <a:pt x="2215" y="9398"/>
                  </a:cubicBezTo>
                  <a:cubicBezTo>
                    <a:pt x="2637" y="8753"/>
                    <a:pt x="3071" y="8130"/>
                    <a:pt x="3505" y="7507"/>
                  </a:cubicBezTo>
                  <a:cubicBezTo>
                    <a:pt x="3960" y="6862"/>
                    <a:pt x="4439" y="6239"/>
                    <a:pt x="4984" y="5705"/>
                  </a:cubicBezTo>
                  <a:cubicBezTo>
                    <a:pt x="6018" y="4671"/>
                    <a:pt x="7242" y="3937"/>
                    <a:pt x="8498" y="3315"/>
                  </a:cubicBezTo>
                  <a:cubicBezTo>
                    <a:pt x="8832" y="3159"/>
                    <a:pt x="9166" y="3003"/>
                    <a:pt x="9499" y="2814"/>
                  </a:cubicBezTo>
                  <a:cubicBezTo>
                    <a:pt x="9822" y="2636"/>
                    <a:pt x="10134" y="2413"/>
                    <a:pt x="10433" y="2168"/>
                  </a:cubicBezTo>
                  <a:cubicBezTo>
                    <a:pt x="10723" y="1935"/>
                    <a:pt x="11012" y="1691"/>
                    <a:pt x="11313" y="1468"/>
                  </a:cubicBezTo>
                  <a:cubicBezTo>
                    <a:pt x="11568" y="1268"/>
                    <a:pt x="11835" y="1078"/>
                    <a:pt x="12091" y="878"/>
                  </a:cubicBezTo>
                  <a:cubicBezTo>
                    <a:pt x="12391" y="656"/>
                    <a:pt x="12692" y="423"/>
                    <a:pt x="12959" y="166"/>
                  </a:cubicBezTo>
                  <a:cubicBezTo>
                    <a:pt x="12969" y="111"/>
                    <a:pt x="12969" y="55"/>
                    <a:pt x="1296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2" name="Google Shape;19212;p29"/>
            <p:cNvSpPr/>
            <p:nvPr/>
          </p:nvSpPr>
          <p:spPr>
            <a:xfrm>
              <a:off x="2434568" y="2251492"/>
              <a:ext cx="419104" cy="377971"/>
            </a:xfrm>
            <a:custGeom>
              <a:avLst/>
              <a:gdLst/>
              <a:ahLst/>
              <a:cxnLst/>
              <a:rect l="l" t="t" r="r" b="b"/>
              <a:pathLst>
                <a:path w="12013" h="10834" extrusionOk="0">
                  <a:moveTo>
                    <a:pt x="12013" y="1"/>
                  </a:moveTo>
                  <a:lnTo>
                    <a:pt x="12013" y="1"/>
                  </a:lnTo>
                  <a:cubicBezTo>
                    <a:pt x="11424" y="546"/>
                    <a:pt x="10801" y="1036"/>
                    <a:pt x="10166" y="1514"/>
                  </a:cubicBezTo>
                  <a:cubicBezTo>
                    <a:pt x="9666" y="1892"/>
                    <a:pt x="9165" y="2281"/>
                    <a:pt x="8621" y="2559"/>
                  </a:cubicBezTo>
                  <a:cubicBezTo>
                    <a:pt x="8053" y="2848"/>
                    <a:pt x="7453" y="3026"/>
                    <a:pt x="6897" y="3327"/>
                  </a:cubicBezTo>
                  <a:cubicBezTo>
                    <a:pt x="6340" y="3616"/>
                    <a:pt x="5818" y="3983"/>
                    <a:pt x="5307" y="4339"/>
                  </a:cubicBezTo>
                  <a:cubicBezTo>
                    <a:pt x="4795" y="4695"/>
                    <a:pt x="4283" y="5073"/>
                    <a:pt x="3805" y="5485"/>
                  </a:cubicBezTo>
                  <a:cubicBezTo>
                    <a:pt x="2893" y="6263"/>
                    <a:pt x="2114" y="7208"/>
                    <a:pt x="1424" y="8265"/>
                  </a:cubicBezTo>
                  <a:cubicBezTo>
                    <a:pt x="913" y="9054"/>
                    <a:pt x="446" y="9877"/>
                    <a:pt x="1" y="10723"/>
                  </a:cubicBezTo>
                  <a:lnTo>
                    <a:pt x="12" y="10834"/>
                  </a:lnTo>
                  <a:cubicBezTo>
                    <a:pt x="557" y="9845"/>
                    <a:pt x="1113" y="8854"/>
                    <a:pt x="1747" y="7942"/>
                  </a:cubicBezTo>
                  <a:cubicBezTo>
                    <a:pt x="2092" y="7442"/>
                    <a:pt x="2470" y="6963"/>
                    <a:pt x="2882" y="6519"/>
                  </a:cubicBezTo>
                  <a:cubicBezTo>
                    <a:pt x="3305" y="6051"/>
                    <a:pt x="3772" y="5629"/>
                    <a:pt x="4261" y="5240"/>
                  </a:cubicBezTo>
                  <a:cubicBezTo>
                    <a:pt x="4750" y="4850"/>
                    <a:pt x="5262" y="4484"/>
                    <a:pt x="5784" y="4138"/>
                  </a:cubicBezTo>
                  <a:cubicBezTo>
                    <a:pt x="6308" y="3783"/>
                    <a:pt x="6841" y="3449"/>
                    <a:pt x="7420" y="3193"/>
                  </a:cubicBezTo>
                  <a:cubicBezTo>
                    <a:pt x="7998" y="2949"/>
                    <a:pt x="8576" y="2737"/>
                    <a:pt x="9121" y="2393"/>
                  </a:cubicBezTo>
                  <a:cubicBezTo>
                    <a:pt x="9633" y="2059"/>
                    <a:pt x="10111" y="1681"/>
                    <a:pt x="10601" y="1313"/>
                  </a:cubicBezTo>
                  <a:cubicBezTo>
                    <a:pt x="11046" y="969"/>
                    <a:pt x="11479" y="624"/>
                    <a:pt x="11902" y="246"/>
                  </a:cubicBezTo>
                  <a:cubicBezTo>
                    <a:pt x="11935" y="168"/>
                    <a:pt x="11980" y="79"/>
                    <a:pt x="120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3" name="Google Shape;19213;p29"/>
            <p:cNvSpPr/>
            <p:nvPr/>
          </p:nvSpPr>
          <p:spPr>
            <a:xfrm>
              <a:off x="2430312" y="2147908"/>
              <a:ext cx="351212" cy="446281"/>
            </a:xfrm>
            <a:custGeom>
              <a:avLst/>
              <a:gdLst/>
              <a:ahLst/>
              <a:cxnLst/>
              <a:rect l="l" t="t" r="r" b="b"/>
              <a:pathLst>
                <a:path w="10067" h="12792" extrusionOk="0">
                  <a:moveTo>
                    <a:pt x="10066" y="1"/>
                  </a:moveTo>
                  <a:lnTo>
                    <a:pt x="10066" y="1"/>
                  </a:lnTo>
                  <a:cubicBezTo>
                    <a:pt x="9999" y="45"/>
                    <a:pt x="9944" y="78"/>
                    <a:pt x="9900" y="123"/>
                  </a:cubicBezTo>
                  <a:cubicBezTo>
                    <a:pt x="9166" y="723"/>
                    <a:pt x="7920" y="1602"/>
                    <a:pt x="6874" y="1936"/>
                  </a:cubicBezTo>
                  <a:cubicBezTo>
                    <a:pt x="5829" y="2270"/>
                    <a:pt x="3582" y="3170"/>
                    <a:pt x="2703" y="4549"/>
                  </a:cubicBezTo>
                  <a:cubicBezTo>
                    <a:pt x="1825" y="5918"/>
                    <a:pt x="1269" y="6051"/>
                    <a:pt x="1069" y="7297"/>
                  </a:cubicBezTo>
                  <a:cubicBezTo>
                    <a:pt x="857" y="8543"/>
                    <a:pt x="980" y="8454"/>
                    <a:pt x="668" y="9554"/>
                  </a:cubicBezTo>
                  <a:cubicBezTo>
                    <a:pt x="345" y="10644"/>
                    <a:pt x="101" y="11334"/>
                    <a:pt x="34" y="11734"/>
                  </a:cubicBezTo>
                  <a:cubicBezTo>
                    <a:pt x="23" y="11835"/>
                    <a:pt x="12" y="11946"/>
                    <a:pt x="1" y="12046"/>
                  </a:cubicBezTo>
                  <a:lnTo>
                    <a:pt x="145" y="12791"/>
                  </a:lnTo>
                  <a:cubicBezTo>
                    <a:pt x="145" y="12791"/>
                    <a:pt x="1613" y="12068"/>
                    <a:pt x="2136" y="10644"/>
                  </a:cubicBezTo>
                  <a:cubicBezTo>
                    <a:pt x="2648" y="9221"/>
                    <a:pt x="2292" y="9421"/>
                    <a:pt x="2692" y="7987"/>
                  </a:cubicBezTo>
                  <a:cubicBezTo>
                    <a:pt x="3093" y="6541"/>
                    <a:pt x="3415" y="5439"/>
                    <a:pt x="4394" y="4828"/>
                  </a:cubicBezTo>
                  <a:cubicBezTo>
                    <a:pt x="5372" y="4205"/>
                    <a:pt x="5617" y="3827"/>
                    <a:pt x="6830" y="3148"/>
                  </a:cubicBezTo>
                  <a:cubicBezTo>
                    <a:pt x="8031" y="2470"/>
                    <a:pt x="8976" y="2814"/>
                    <a:pt x="9532" y="1580"/>
                  </a:cubicBezTo>
                  <a:cubicBezTo>
                    <a:pt x="9811" y="980"/>
                    <a:pt x="9966" y="412"/>
                    <a:pt x="1006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4" name="Google Shape;19214;p29"/>
            <p:cNvSpPr/>
            <p:nvPr/>
          </p:nvSpPr>
          <p:spPr>
            <a:xfrm>
              <a:off x="2434987" y="2179342"/>
              <a:ext cx="337606" cy="364400"/>
            </a:xfrm>
            <a:custGeom>
              <a:avLst/>
              <a:gdLst/>
              <a:ahLst/>
              <a:cxnLst/>
              <a:rect l="l" t="t" r="r" b="b"/>
              <a:pathLst>
                <a:path w="9677" h="10445" extrusionOk="0">
                  <a:moveTo>
                    <a:pt x="9677" y="0"/>
                  </a:moveTo>
                  <a:lnTo>
                    <a:pt x="9677" y="0"/>
                  </a:lnTo>
                  <a:cubicBezTo>
                    <a:pt x="9610" y="34"/>
                    <a:pt x="9554" y="56"/>
                    <a:pt x="9499" y="79"/>
                  </a:cubicBezTo>
                  <a:cubicBezTo>
                    <a:pt x="8041" y="768"/>
                    <a:pt x="6640" y="1602"/>
                    <a:pt x="5261" y="2469"/>
                  </a:cubicBezTo>
                  <a:cubicBezTo>
                    <a:pt x="4593" y="2881"/>
                    <a:pt x="3893" y="3270"/>
                    <a:pt x="3303" y="3826"/>
                  </a:cubicBezTo>
                  <a:cubicBezTo>
                    <a:pt x="3026" y="4093"/>
                    <a:pt x="2759" y="4382"/>
                    <a:pt x="2514" y="4694"/>
                  </a:cubicBezTo>
                  <a:cubicBezTo>
                    <a:pt x="2269" y="5017"/>
                    <a:pt x="2013" y="5339"/>
                    <a:pt x="1780" y="5662"/>
                  </a:cubicBezTo>
                  <a:cubicBezTo>
                    <a:pt x="1557" y="5973"/>
                    <a:pt x="1390" y="6295"/>
                    <a:pt x="1279" y="6685"/>
                  </a:cubicBezTo>
                  <a:cubicBezTo>
                    <a:pt x="1179" y="7041"/>
                    <a:pt x="1123" y="7419"/>
                    <a:pt x="1068" y="7786"/>
                  </a:cubicBezTo>
                  <a:cubicBezTo>
                    <a:pt x="1001" y="8164"/>
                    <a:pt x="935" y="8531"/>
                    <a:pt x="801" y="8876"/>
                  </a:cubicBezTo>
                  <a:cubicBezTo>
                    <a:pt x="690" y="9165"/>
                    <a:pt x="545" y="9443"/>
                    <a:pt x="389" y="9699"/>
                  </a:cubicBezTo>
                  <a:cubicBezTo>
                    <a:pt x="290" y="9866"/>
                    <a:pt x="178" y="10022"/>
                    <a:pt x="67" y="10177"/>
                  </a:cubicBezTo>
                  <a:lnTo>
                    <a:pt x="33" y="10311"/>
                  </a:lnTo>
                  <a:lnTo>
                    <a:pt x="0" y="10444"/>
                  </a:lnTo>
                  <a:cubicBezTo>
                    <a:pt x="256" y="10077"/>
                    <a:pt x="500" y="9699"/>
                    <a:pt x="712" y="9288"/>
                  </a:cubicBezTo>
                  <a:cubicBezTo>
                    <a:pt x="846" y="8999"/>
                    <a:pt x="957" y="8698"/>
                    <a:pt x="1024" y="8376"/>
                  </a:cubicBezTo>
                  <a:cubicBezTo>
                    <a:pt x="1113" y="7998"/>
                    <a:pt x="1157" y="7597"/>
                    <a:pt x="1224" y="7219"/>
                  </a:cubicBezTo>
                  <a:cubicBezTo>
                    <a:pt x="1291" y="6819"/>
                    <a:pt x="1402" y="6429"/>
                    <a:pt x="1580" y="6095"/>
                  </a:cubicBezTo>
                  <a:cubicBezTo>
                    <a:pt x="1780" y="5739"/>
                    <a:pt x="2035" y="5439"/>
                    <a:pt x="2269" y="5128"/>
                  </a:cubicBezTo>
                  <a:cubicBezTo>
                    <a:pt x="2781" y="4471"/>
                    <a:pt x="3325" y="3882"/>
                    <a:pt x="3971" y="3426"/>
                  </a:cubicBezTo>
                  <a:cubicBezTo>
                    <a:pt x="4627" y="2959"/>
                    <a:pt x="5327" y="2558"/>
                    <a:pt x="6006" y="2136"/>
                  </a:cubicBezTo>
                  <a:cubicBezTo>
                    <a:pt x="6696" y="1713"/>
                    <a:pt x="7396" y="1302"/>
                    <a:pt x="8097" y="912"/>
                  </a:cubicBezTo>
                  <a:cubicBezTo>
                    <a:pt x="8597" y="635"/>
                    <a:pt x="9109" y="390"/>
                    <a:pt x="9621" y="145"/>
                  </a:cubicBezTo>
                  <a:cubicBezTo>
                    <a:pt x="9643" y="89"/>
                    <a:pt x="9654" y="45"/>
                    <a:pt x="967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5" name="Google Shape;19215;p29"/>
            <p:cNvSpPr/>
            <p:nvPr/>
          </p:nvSpPr>
          <p:spPr>
            <a:xfrm>
              <a:off x="2461746" y="2504118"/>
              <a:ext cx="48145" cy="72601"/>
            </a:xfrm>
            <a:custGeom>
              <a:avLst/>
              <a:gdLst/>
              <a:ahLst/>
              <a:cxnLst/>
              <a:rect l="l" t="t" r="r" b="b"/>
              <a:pathLst>
                <a:path w="1380" h="2081" extrusionOk="0">
                  <a:moveTo>
                    <a:pt x="1380" y="1"/>
                  </a:moveTo>
                  <a:cubicBezTo>
                    <a:pt x="1124" y="323"/>
                    <a:pt x="879" y="668"/>
                    <a:pt x="645" y="1024"/>
                  </a:cubicBezTo>
                  <a:cubicBezTo>
                    <a:pt x="423" y="1369"/>
                    <a:pt x="212" y="1724"/>
                    <a:pt x="0" y="2080"/>
                  </a:cubicBezTo>
                  <a:cubicBezTo>
                    <a:pt x="56" y="2036"/>
                    <a:pt x="123" y="1981"/>
                    <a:pt x="178" y="1925"/>
                  </a:cubicBezTo>
                  <a:cubicBezTo>
                    <a:pt x="435" y="1502"/>
                    <a:pt x="690" y="1102"/>
                    <a:pt x="968" y="701"/>
                  </a:cubicBezTo>
                  <a:cubicBezTo>
                    <a:pt x="1068" y="557"/>
                    <a:pt x="1179" y="401"/>
                    <a:pt x="1291" y="256"/>
                  </a:cubicBezTo>
                  <a:cubicBezTo>
                    <a:pt x="1324" y="157"/>
                    <a:pt x="1357" y="78"/>
                    <a:pt x="138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6" name="Google Shape;19216;p29"/>
            <p:cNvSpPr/>
            <p:nvPr/>
          </p:nvSpPr>
          <p:spPr>
            <a:xfrm>
              <a:off x="2436522" y="2449029"/>
              <a:ext cx="82300" cy="144748"/>
            </a:xfrm>
            <a:custGeom>
              <a:avLst/>
              <a:gdLst/>
              <a:ahLst/>
              <a:cxnLst/>
              <a:rect l="l" t="t" r="r" b="b"/>
              <a:pathLst>
                <a:path w="2359" h="4149" extrusionOk="0">
                  <a:moveTo>
                    <a:pt x="2359" y="1"/>
                  </a:moveTo>
                  <a:lnTo>
                    <a:pt x="2359" y="1"/>
                  </a:lnTo>
                  <a:cubicBezTo>
                    <a:pt x="2114" y="357"/>
                    <a:pt x="1880" y="723"/>
                    <a:pt x="1647" y="1101"/>
                  </a:cubicBezTo>
                  <a:cubicBezTo>
                    <a:pt x="1413" y="1469"/>
                    <a:pt x="1191" y="1835"/>
                    <a:pt x="968" y="2225"/>
                  </a:cubicBezTo>
                  <a:cubicBezTo>
                    <a:pt x="746" y="2559"/>
                    <a:pt x="557" y="2925"/>
                    <a:pt x="390" y="3315"/>
                  </a:cubicBezTo>
                  <a:cubicBezTo>
                    <a:pt x="246" y="3582"/>
                    <a:pt x="123" y="3860"/>
                    <a:pt x="1" y="4149"/>
                  </a:cubicBezTo>
                  <a:cubicBezTo>
                    <a:pt x="34" y="4127"/>
                    <a:pt x="90" y="4094"/>
                    <a:pt x="167" y="4049"/>
                  </a:cubicBezTo>
                  <a:cubicBezTo>
                    <a:pt x="234" y="3871"/>
                    <a:pt x="301" y="3693"/>
                    <a:pt x="379" y="3515"/>
                  </a:cubicBezTo>
                  <a:cubicBezTo>
                    <a:pt x="590" y="3093"/>
                    <a:pt x="812" y="2692"/>
                    <a:pt x="1035" y="2292"/>
                  </a:cubicBezTo>
                  <a:cubicBezTo>
                    <a:pt x="1269" y="1936"/>
                    <a:pt x="1536" y="1624"/>
                    <a:pt x="1836" y="1335"/>
                  </a:cubicBezTo>
                  <a:cubicBezTo>
                    <a:pt x="1969" y="1202"/>
                    <a:pt x="2114" y="1068"/>
                    <a:pt x="2248" y="935"/>
                  </a:cubicBezTo>
                  <a:cubicBezTo>
                    <a:pt x="2258" y="879"/>
                    <a:pt x="2258" y="834"/>
                    <a:pt x="2270" y="779"/>
                  </a:cubicBezTo>
                  <a:lnTo>
                    <a:pt x="2270" y="779"/>
                  </a:lnTo>
                  <a:cubicBezTo>
                    <a:pt x="1991" y="1046"/>
                    <a:pt x="1702" y="1313"/>
                    <a:pt x="1435" y="1602"/>
                  </a:cubicBezTo>
                  <a:cubicBezTo>
                    <a:pt x="1647" y="1269"/>
                    <a:pt x="1858" y="935"/>
                    <a:pt x="2070" y="612"/>
                  </a:cubicBezTo>
                  <a:cubicBezTo>
                    <a:pt x="2147" y="490"/>
                    <a:pt x="2236" y="367"/>
                    <a:pt x="2325" y="234"/>
                  </a:cubicBezTo>
                  <a:cubicBezTo>
                    <a:pt x="2337" y="167"/>
                    <a:pt x="2347" y="90"/>
                    <a:pt x="235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7" name="Google Shape;19217;p29"/>
            <p:cNvSpPr/>
            <p:nvPr/>
          </p:nvSpPr>
          <p:spPr>
            <a:xfrm>
              <a:off x="2717060" y="2219324"/>
              <a:ext cx="35725" cy="20584"/>
            </a:xfrm>
            <a:custGeom>
              <a:avLst/>
              <a:gdLst/>
              <a:ahLst/>
              <a:cxnLst/>
              <a:rect l="l" t="t" r="r" b="b"/>
              <a:pathLst>
                <a:path w="1024" h="590" extrusionOk="0">
                  <a:moveTo>
                    <a:pt x="1024" y="0"/>
                  </a:moveTo>
                  <a:lnTo>
                    <a:pt x="1024" y="0"/>
                  </a:lnTo>
                  <a:cubicBezTo>
                    <a:pt x="680" y="200"/>
                    <a:pt x="346" y="389"/>
                    <a:pt x="1" y="589"/>
                  </a:cubicBezTo>
                  <a:cubicBezTo>
                    <a:pt x="401" y="467"/>
                    <a:pt x="746" y="334"/>
                    <a:pt x="102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8" name="Google Shape;19218;p29"/>
            <p:cNvSpPr/>
            <p:nvPr/>
          </p:nvSpPr>
          <p:spPr>
            <a:xfrm>
              <a:off x="2430696" y="2369868"/>
              <a:ext cx="111431" cy="206080"/>
            </a:xfrm>
            <a:custGeom>
              <a:avLst/>
              <a:gdLst/>
              <a:ahLst/>
              <a:cxnLst/>
              <a:rect l="l" t="t" r="r" b="b"/>
              <a:pathLst>
                <a:path w="3194" h="5907" extrusionOk="0">
                  <a:moveTo>
                    <a:pt x="3193" y="1"/>
                  </a:moveTo>
                  <a:lnTo>
                    <a:pt x="3193" y="1"/>
                  </a:lnTo>
                  <a:cubicBezTo>
                    <a:pt x="2915" y="323"/>
                    <a:pt x="2648" y="668"/>
                    <a:pt x="2447" y="1057"/>
                  </a:cubicBezTo>
                  <a:cubicBezTo>
                    <a:pt x="2270" y="1391"/>
                    <a:pt x="2148" y="1769"/>
                    <a:pt x="2003" y="2136"/>
                  </a:cubicBezTo>
                  <a:cubicBezTo>
                    <a:pt x="1858" y="2503"/>
                    <a:pt x="1669" y="2848"/>
                    <a:pt x="1469" y="3182"/>
                  </a:cubicBezTo>
                  <a:cubicBezTo>
                    <a:pt x="1269" y="3515"/>
                    <a:pt x="1058" y="3837"/>
                    <a:pt x="857" y="4171"/>
                  </a:cubicBezTo>
                  <a:cubicBezTo>
                    <a:pt x="668" y="4494"/>
                    <a:pt x="479" y="4816"/>
                    <a:pt x="301" y="5161"/>
                  </a:cubicBezTo>
                  <a:cubicBezTo>
                    <a:pt x="201" y="5350"/>
                    <a:pt x="101" y="5550"/>
                    <a:pt x="1" y="5750"/>
                  </a:cubicBezTo>
                  <a:lnTo>
                    <a:pt x="34" y="5906"/>
                  </a:lnTo>
                  <a:cubicBezTo>
                    <a:pt x="235" y="5506"/>
                    <a:pt x="435" y="5105"/>
                    <a:pt x="657" y="4716"/>
                  </a:cubicBezTo>
                  <a:cubicBezTo>
                    <a:pt x="1035" y="4049"/>
                    <a:pt x="1480" y="3426"/>
                    <a:pt x="1825" y="2737"/>
                  </a:cubicBezTo>
                  <a:cubicBezTo>
                    <a:pt x="2003" y="2403"/>
                    <a:pt x="2125" y="2036"/>
                    <a:pt x="2270" y="1680"/>
                  </a:cubicBezTo>
                  <a:cubicBezTo>
                    <a:pt x="2425" y="1313"/>
                    <a:pt x="2603" y="968"/>
                    <a:pt x="2826" y="656"/>
                  </a:cubicBezTo>
                  <a:cubicBezTo>
                    <a:pt x="2904" y="545"/>
                    <a:pt x="2993" y="434"/>
                    <a:pt x="3070" y="323"/>
                  </a:cubicBezTo>
                  <a:cubicBezTo>
                    <a:pt x="3115" y="212"/>
                    <a:pt x="3159" y="112"/>
                    <a:pt x="319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9" name="Google Shape;19219;p29"/>
            <p:cNvSpPr/>
            <p:nvPr/>
          </p:nvSpPr>
          <p:spPr>
            <a:xfrm>
              <a:off x="2374839" y="2052454"/>
              <a:ext cx="92766" cy="544071"/>
            </a:xfrm>
            <a:custGeom>
              <a:avLst/>
              <a:gdLst/>
              <a:ahLst/>
              <a:cxnLst/>
              <a:rect l="l" t="t" r="r" b="b"/>
              <a:pathLst>
                <a:path w="2659" h="15595" extrusionOk="0">
                  <a:moveTo>
                    <a:pt x="245" y="1"/>
                  </a:moveTo>
                  <a:lnTo>
                    <a:pt x="0" y="189"/>
                  </a:lnTo>
                  <a:cubicBezTo>
                    <a:pt x="89" y="312"/>
                    <a:pt x="178" y="456"/>
                    <a:pt x="256" y="590"/>
                  </a:cubicBezTo>
                  <a:lnTo>
                    <a:pt x="489" y="1024"/>
                  </a:lnTo>
                  <a:cubicBezTo>
                    <a:pt x="634" y="1313"/>
                    <a:pt x="768" y="1613"/>
                    <a:pt x="890" y="1914"/>
                  </a:cubicBezTo>
                  <a:cubicBezTo>
                    <a:pt x="1146" y="2525"/>
                    <a:pt x="1357" y="3137"/>
                    <a:pt x="1546" y="3771"/>
                  </a:cubicBezTo>
                  <a:cubicBezTo>
                    <a:pt x="1635" y="4082"/>
                    <a:pt x="1724" y="4405"/>
                    <a:pt x="1802" y="4717"/>
                  </a:cubicBezTo>
                  <a:cubicBezTo>
                    <a:pt x="1869" y="5039"/>
                    <a:pt x="1947" y="5350"/>
                    <a:pt x="1980" y="5673"/>
                  </a:cubicBezTo>
                  <a:cubicBezTo>
                    <a:pt x="2002" y="5839"/>
                    <a:pt x="2036" y="5995"/>
                    <a:pt x="2046" y="6162"/>
                  </a:cubicBezTo>
                  <a:lnTo>
                    <a:pt x="2091" y="6652"/>
                  </a:lnTo>
                  <a:cubicBezTo>
                    <a:pt x="2091" y="6729"/>
                    <a:pt x="2103" y="6818"/>
                    <a:pt x="2103" y="6896"/>
                  </a:cubicBezTo>
                  <a:lnTo>
                    <a:pt x="2113" y="7141"/>
                  </a:lnTo>
                  <a:lnTo>
                    <a:pt x="2147" y="7631"/>
                  </a:lnTo>
                  <a:cubicBezTo>
                    <a:pt x="2192" y="8943"/>
                    <a:pt x="2158" y="10266"/>
                    <a:pt x="2091" y="11590"/>
                  </a:cubicBezTo>
                  <a:cubicBezTo>
                    <a:pt x="2024" y="12902"/>
                    <a:pt x="1925" y="14226"/>
                    <a:pt x="1791" y="15527"/>
                  </a:cubicBezTo>
                  <a:lnTo>
                    <a:pt x="2380" y="15594"/>
                  </a:lnTo>
                  <a:cubicBezTo>
                    <a:pt x="2491" y="14259"/>
                    <a:pt x="2570" y="12935"/>
                    <a:pt x="2603" y="11601"/>
                  </a:cubicBezTo>
                  <a:cubicBezTo>
                    <a:pt x="2647" y="10278"/>
                    <a:pt x="2659" y="8943"/>
                    <a:pt x="2592" y="7619"/>
                  </a:cubicBezTo>
                  <a:lnTo>
                    <a:pt x="2558" y="7119"/>
                  </a:lnTo>
                  <a:lnTo>
                    <a:pt x="2536" y="6863"/>
                  </a:lnTo>
                  <a:cubicBezTo>
                    <a:pt x="2536" y="6785"/>
                    <a:pt x="2525" y="6696"/>
                    <a:pt x="2514" y="6618"/>
                  </a:cubicBezTo>
                  <a:lnTo>
                    <a:pt x="2458" y="6118"/>
                  </a:lnTo>
                  <a:cubicBezTo>
                    <a:pt x="2447" y="5951"/>
                    <a:pt x="2414" y="5784"/>
                    <a:pt x="2392" y="5617"/>
                  </a:cubicBezTo>
                  <a:cubicBezTo>
                    <a:pt x="2347" y="5283"/>
                    <a:pt x="2258" y="4950"/>
                    <a:pt x="2192" y="4616"/>
                  </a:cubicBezTo>
                  <a:cubicBezTo>
                    <a:pt x="2103" y="4294"/>
                    <a:pt x="2002" y="3982"/>
                    <a:pt x="1902" y="3659"/>
                  </a:cubicBezTo>
                  <a:cubicBezTo>
                    <a:pt x="1702" y="3026"/>
                    <a:pt x="1468" y="2392"/>
                    <a:pt x="1201" y="1780"/>
                  </a:cubicBezTo>
                  <a:cubicBezTo>
                    <a:pt x="1068" y="1480"/>
                    <a:pt x="934" y="1168"/>
                    <a:pt x="779" y="879"/>
                  </a:cubicBezTo>
                  <a:cubicBezTo>
                    <a:pt x="612" y="579"/>
                    <a:pt x="456" y="290"/>
                    <a:pt x="24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0" name="Google Shape;19220;p29"/>
            <p:cNvSpPr/>
            <p:nvPr/>
          </p:nvSpPr>
          <p:spPr>
            <a:xfrm>
              <a:off x="2259184" y="2066025"/>
              <a:ext cx="209988" cy="558026"/>
            </a:xfrm>
            <a:custGeom>
              <a:avLst/>
              <a:gdLst/>
              <a:ahLst/>
              <a:cxnLst/>
              <a:rect l="l" t="t" r="r" b="b"/>
              <a:pathLst>
                <a:path w="6019" h="15995" extrusionOk="0">
                  <a:moveTo>
                    <a:pt x="435" y="1"/>
                  </a:moveTo>
                  <a:cubicBezTo>
                    <a:pt x="357" y="134"/>
                    <a:pt x="12" y="757"/>
                    <a:pt x="12" y="1591"/>
                  </a:cubicBezTo>
                  <a:cubicBezTo>
                    <a:pt x="1" y="2514"/>
                    <a:pt x="257" y="3493"/>
                    <a:pt x="401" y="4795"/>
                  </a:cubicBezTo>
                  <a:cubicBezTo>
                    <a:pt x="546" y="6107"/>
                    <a:pt x="735" y="6229"/>
                    <a:pt x="1157" y="7230"/>
                  </a:cubicBezTo>
                  <a:cubicBezTo>
                    <a:pt x="1580" y="8231"/>
                    <a:pt x="2726" y="9810"/>
                    <a:pt x="3238" y="11134"/>
                  </a:cubicBezTo>
                  <a:cubicBezTo>
                    <a:pt x="3749" y="12447"/>
                    <a:pt x="4427" y="14170"/>
                    <a:pt x="4661" y="14827"/>
                  </a:cubicBezTo>
                  <a:cubicBezTo>
                    <a:pt x="4894" y="15483"/>
                    <a:pt x="4950" y="15939"/>
                    <a:pt x="4950" y="15939"/>
                  </a:cubicBezTo>
                  <a:lnTo>
                    <a:pt x="5217" y="15994"/>
                  </a:lnTo>
                  <a:cubicBezTo>
                    <a:pt x="5217" y="15994"/>
                    <a:pt x="6018" y="15371"/>
                    <a:pt x="5873" y="13792"/>
                  </a:cubicBezTo>
                  <a:cubicBezTo>
                    <a:pt x="5729" y="12213"/>
                    <a:pt x="5084" y="10600"/>
                    <a:pt x="4894" y="9533"/>
                  </a:cubicBezTo>
                  <a:cubicBezTo>
                    <a:pt x="4706" y="8465"/>
                    <a:pt x="4472" y="7475"/>
                    <a:pt x="4083" y="6674"/>
                  </a:cubicBezTo>
                  <a:cubicBezTo>
                    <a:pt x="3705" y="5885"/>
                    <a:pt x="2447" y="3771"/>
                    <a:pt x="1802" y="2659"/>
                  </a:cubicBezTo>
                  <a:cubicBezTo>
                    <a:pt x="1169" y="1535"/>
                    <a:pt x="690" y="1002"/>
                    <a:pt x="591" y="601"/>
                  </a:cubicBezTo>
                  <a:cubicBezTo>
                    <a:pt x="512" y="279"/>
                    <a:pt x="479" y="79"/>
                    <a:pt x="457" y="12"/>
                  </a:cubicBezTo>
                  <a:cubicBezTo>
                    <a:pt x="457" y="1"/>
                    <a:pt x="445" y="1"/>
                    <a:pt x="43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1" name="Google Shape;19221;p29"/>
            <p:cNvSpPr/>
            <p:nvPr/>
          </p:nvSpPr>
          <p:spPr>
            <a:xfrm>
              <a:off x="2273942" y="2239490"/>
              <a:ext cx="144783" cy="327524"/>
            </a:xfrm>
            <a:custGeom>
              <a:avLst/>
              <a:gdLst/>
              <a:ahLst/>
              <a:cxnLst/>
              <a:rect l="l" t="t" r="r" b="b"/>
              <a:pathLst>
                <a:path w="4150" h="9388" extrusionOk="0">
                  <a:moveTo>
                    <a:pt x="0" y="1"/>
                  </a:moveTo>
                  <a:lnTo>
                    <a:pt x="0" y="1"/>
                  </a:lnTo>
                  <a:cubicBezTo>
                    <a:pt x="134" y="1146"/>
                    <a:pt x="334" y="1301"/>
                    <a:pt x="734" y="2258"/>
                  </a:cubicBezTo>
                  <a:cubicBezTo>
                    <a:pt x="1157" y="3259"/>
                    <a:pt x="2303" y="4838"/>
                    <a:pt x="2815" y="6162"/>
                  </a:cubicBezTo>
                  <a:cubicBezTo>
                    <a:pt x="3226" y="7230"/>
                    <a:pt x="3760" y="8575"/>
                    <a:pt x="4071" y="9388"/>
                  </a:cubicBezTo>
                  <a:cubicBezTo>
                    <a:pt x="4138" y="8898"/>
                    <a:pt x="4149" y="8187"/>
                    <a:pt x="3971" y="7285"/>
                  </a:cubicBezTo>
                  <a:cubicBezTo>
                    <a:pt x="3604" y="5473"/>
                    <a:pt x="3470" y="5962"/>
                    <a:pt x="3171" y="4538"/>
                  </a:cubicBezTo>
                  <a:cubicBezTo>
                    <a:pt x="2859" y="3115"/>
                    <a:pt x="2770" y="3626"/>
                    <a:pt x="2081" y="2492"/>
                  </a:cubicBezTo>
                  <a:cubicBezTo>
                    <a:pt x="1391" y="1368"/>
                    <a:pt x="1268" y="1568"/>
                    <a:pt x="757" y="913"/>
                  </a:cubicBezTo>
                  <a:cubicBezTo>
                    <a:pt x="534" y="634"/>
                    <a:pt x="245" y="2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2" name="Google Shape;19222;p29"/>
            <p:cNvSpPr/>
            <p:nvPr/>
          </p:nvSpPr>
          <p:spPr>
            <a:xfrm>
              <a:off x="2389178" y="2274797"/>
              <a:ext cx="62518" cy="347340"/>
            </a:xfrm>
            <a:custGeom>
              <a:avLst/>
              <a:gdLst/>
              <a:ahLst/>
              <a:cxnLst/>
              <a:rect l="l" t="t" r="r" b="b"/>
              <a:pathLst>
                <a:path w="1792" h="9956" extrusionOk="0">
                  <a:moveTo>
                    <a:pt x="1" y="0"/>
                  </a:moveTo>
                  <a:cubicBezTo>
                    <a:pt x="34" y="134"/>
                    <a:pt x="68" y="267"/>
                    <a:pt x="112" y="401"/>
                  </a:cubicBezTo>
                  <a:cubicBezTo>
                    <a:pt x="190" y="623"/>
                    <a:pt x="279" y="846"/>
                    <a:pt x="345" y="1080"/>
                  </a:cubicBezTo>
                  <a:cubicBezTo>
                    <a:pt x="412" y="1313"/>
                    <a:pt x="446" y="1557"/>
                    <a:pt x="468" y="1791"/>
                  </a:cubicBezTo>
                  <a:cubicBezTo>
                    <a:pt x="513" y="2281"/>
                    <a:pt x="557" y="2770"/>
                    <a:pt x="634" y="3248"/>
                  </a:cubicBezTo>
                  <a:cubicBezTo>
                    <a:pt x="723" y="3727"/>
                    <a:pt x="857" y="4182"/>
                    <a:pt x="1002" y="4639"/>
                  </a:cubicBezTo>
                  <a:cubicBezTo>
                    <a:pt x="1146" y="5084"/>
                    <a:pt x="1302" y="5539"/>
                    <a:pt x="1413" y="6006"/>
                  </a:cubicBezTo>
                  <a:cubicBezTo>
                    <a:pt x="1536" y="6473"/>
                    <a:pt x="1625" y="6952"/>
                    <a:pt x="1680" y="7430"/>
                  </a:cubicBezTo>
                  <a:cubicBezTo>
                    <a:pt x="1769" y="8275"/>
                    <a:pt x="1724" y="9187"/>
                    <a:pt x="1213" y="9888"/>
                  </a:cubicBezTo>
                  <a:cubicBezTo>
                    <a:pt x="1224" y="9933"/>
                    <a:pt x="1224" y="9955"/>
                    <a:pt x="1224" y="9955"/>
                  </a:cubicBezTo>
                  <a:lnTo>
                    <a:pt x="1235" y="9955"/>
                  </a:lnTo>
                  <a:cubicBezTo>
                    <a:pt x="1658" y="9399"/>
                    <a:pt x="1791" y="8653"/>
                    <a:pt x="1769" y="7953"/>
                  </a:cubicBezTo>
                  <a:cubicBezTo>
                    <a:pt x="1758" y="7474"/>
                    <a:pt x="1692" y="6997"/>
                    <a:pt x="1603" y="6529"/>
                  </a:cubicBezTo>
                  <a:cubicBezTo>
                    <a:pt x="1502" y="6051"/>
                    <a:pt x="1380" y="5584"/>
                    <a:pt x="1224" y="5128"/>
                  </a:cubicBezTo>
                  <a:cubicBezTo>
                    <a:pt x="1079" y="4661"/>
                    <a:pt x="913" y="4204"/>
                    <a:pt x="802" y="3727"/>
                  </a:cubicBezTo>
                  <a:cubicBezTo>
                    <a:pt x="679" y="3248"/>
                    <a:pt x="624" y="2748"/>
                    <a:pt x="568" y="2259"/>
                  </a:cubicBezTo>
                  <a:cubicBezTo>
                    <a:pt x="523" y="1780"/>
                    <a:pt x="490" y="1302"/>
                    <a:pt x="335" y="835"/>
                  </a:cubicBezTo>
                  <a:lnTo>
                    <a:pt x="134" y="267"/>
                  </a:lnTo>
                  <a:cubicBezTo>
                    <a:pt x="90" y="178"/>
                    <a:pt x="45" y="101"/>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3" name="Google Shape;19223;p29"/>
            <p:cNvSpPr/>
            <p:nvPr/>
          </p:nvSpPr>
          <p:spPr>
            <a:xfrm>
              <a:off x="2379898" y="2258888"/>
              <a:ext cx="59379" cy="351178"/>
            </a:xfrm>
            <a:custGeom>
              <a:avLst/>
              <a:gdLst/>
              <a:ahLst/>
              <a:cxnLst/>
              <a:rect l="l" t="t" r="r" b="b"/>
              <a:pathLst>
                <a:path w="1702" h="10066" extrusionOk="0">
                  <a:moveTo>
                    <a:pt x="0" y="1"/>
                  </a:moveTo>
                  <a:lnTo>
                    <a:pt x="0" y="1"/>
                  </a:lnTo>
                  <a:cubicBezTo>
                    <a:pt x="178" y="646"/>
                    <a:pt x="356" y="1279"/>
                    <a:pt x="467" y="1936"/>
                  </a:cubicBezTo>
                  <a:cubicBezTo>
                    <a:pt x="601" y="2670"/>
                    <a:pt x="656" y="3415"/>
                    <a:pt x="823" y="4138"/>
                  </a:cubicBezTo>
                  <a:cubicBezTo>
                    <a:pt x="989" y="4872"/>
                    <a:pt x="1190" y="5595"/>
                    <a:pt x="1379" y="6318"/>
                  </a:cubicBezTo>
                  <a:cubicBezTo>
                    <a:pt x="1434" y="6496"/>
                    <a:pt x="1479" y="6674"/>
                    <a:pt x="1523" y="6852"/>
                  </a:cubicBezTo>
                  <a:cubicBezTo>
                    <a:pt x="1568" y="7041"/>
                    <a:pt x="1612" y="7230"/>
                    <a:pt x="1612" y="7430"/>
                  </a:cubicBezTo>
                  <a:cubicBezTo>
                    <a:pt x="1612" y="7597"/>
                    <a:pt x="1590" y="7775"/>
                    <a:pt x="1579" y="7942"/>
                  </a:cubicBezTo>
                  <a:cubicBezTo>
                    <a:pt x="1557" y="8120"/>
                    <a:pt x="1557" y="8298"/>
                    <a:pt x="1579" y="8476"/>
                  </a:cubicBezTo>
                  <a:cubicBezTo>
                    <a:pt x="1612" y="8820"/>
                    <a:pt x="1668" y="9176"/>
                    <a:pt x="1590" y="9521"/>
                  </a:cubicBezTo>
                  <a:cubicBezTo>
                    <a:pt x="1557" y="9688"/>
                    <a:pt x="1490" y="9843"/>
                    <a:pt x="1412" y="9988"/>
                  </a:cubicBezTo>
                  <a:cubicBezTo>
                    <a:pt x="1412" y="10011"/>
                    <a:pt x="1424" y="10033"/>
                    <a:pt x="1424" y="10066"/>
                  </a:cubicBezTo>
                  <a:cubicBezTo>
                    <a:pt x="1479" y="9977"/>
                    <a:pt x="1523" y="9888"/>
                    <a:pt x="1557" y="9799"/>
                  </a:cubicBezTo>
                  <a:cubicBezTo>
                    <a:pt x="1679" y="9499"/>
                    <a:pt x="1701" y="9176"/>
                    <a:pt x="1668" y="8854"/>
                  </a:cubicBezTo>
                  <a:cubicBezTo>
                    <a:pt x="1657" y="8676"/>
                    <a:pt x="1624" y="8498"/>
                    <a:pt x="1612" y="8309"/>
                  </a:cubicBezTo>
                  <a:cubicBezTo>
                    <a:pt x="1602" y="8131"/>
                    <a:pt x="1624" y="7953"/>
                    <a:pt x="1646" y="7764"/>
                  </a:cubicBezTo>
                  <a:cubicBezTo>
                    <a:pt x="1657" y="7586"/>
                    <a:pt x="1668" y="7408"/>
                    <a:pt x="1646" y="7230"/>
                  </a:cubicBezTo>
                  <a:cubicBezTo>
                    <a:pt x="1624" y="7052"/>
                    <a:pt x="1579" y="6874"/>
                    <a:pt x="1535" y="6696"/>
                  </a:cubicBezTo>
                  <a:cubicBezTo>
                    <a:pt x="1335" y="5962"/>
                    <a:pt x="1134" y="5217"/>
                    <a:pt x="957" y="4483"/>
                  </a:cubicBezTo>
                  <a:cubicBezTo>
                    <a:pt x="856" y="4104"/>
                    <a:pt x="779" y="3726"/>
                    <a:pt x="723" y="3348"/>
                  </a:cubicBezTo>
                  <a:cubicBezTo>
                    <a:pt x="667" y="2970"/>
                    <a:pt x="623" y="2592"/>
                    <a:pt x="567" y="2214"/>
                  </a:cubicBezTo>
                  <a:cubicBezTo>
                    <a:pt x="467" y="1513"/>
                    <a:pt x="289" y="824"/>
                    <a:pt x="89" y="145"/>
                  </a:cubicBezTo>
                  <a:cubicBezTo>
                    <a:pt x="55" y="100"/>
                    <a:pt x="33" y="56"/>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4" name="Google Shape;19224;p29"/>
            <p:cNvSpPr/>
            <p:nvPr/>
          </p:nvSpPr>
          <p:spPr>
            <a:xfrm>
              <a:off x="2416740" y="2339619"/>
              <a:ext cx="43121" cy="267762"/>
            </a:xfrm>
            <a:custGeom>
              <a:avLst/>
              <a:gdLst/>
              <a:ahLst/>
              <a:cxnLst/>
              <a:rect l="l" t="t" r="r" b="b"/>
              <a:pathLst>
                <a:path w="1236" h="7675" extrusionOk="0">
                  <a:moveTo>
                    <a:pt x="0" y="0"/>
                  </a:moveTo>
                  <a:cubicBezTo>
                    <a:pt x="0" y="490"/>
                    <a:pt x="34" y="967"/>
                    <a:pt x="111" y="1457"/>
                  </a:cubicBezTo>
                  <a:cubicBezTo>
                    <a:pt x="223" y="2180"/>
                    <a:pt x="378" y="2903"/>
                    <a:pt x="590" y="3604"/>
                  </a:cubicBezTo>
                  <a:cubicBezTo>
                    <a:pt x="801" y="4304"/>
                    <a:pt x="1090" y="4994"/>
                    <a:pt x="1135" y="5728"/>
                  </a:cubicBezTo>
                  <a:cubicBezTo>
                    <a:pt x="1157" y="6106"/>
                    <a:pt x="1112" y="6473"/>
                    <a:pt x="1102" y="6851"/>
                  </a:cubicBezTo>
                  <a:cubicBezTo>
                    <a:pt x="1079" y="7118"/>
                    <a:pt x="1079" y="7396"/>
                    <a:pt x="1068" y="7674"/>
                  </a:cubicBezTo>
                  <a:lnTo>
                    <a:pt x="1135" y="7541"/>
                  </a:lnTo>
                  <a:cubicBezTo>
                    <a:pt x="1135" y="7408"/>
                    <a:pt x="1146" y="7274"/>
                    <a:pt x="1146" y="7151"/>
                  </a:cubicBezTo>
                  <a:cubicBezTo>
                    <a:pt x="1168" y="6773"/>
                    <a:pt x="1201" y="6395"/>
                    <a:pt x="1213" y="6028"/>
                  </a:cubicBezTo>
                  <a:cubicBezTo>
                    <a:pt x="1235" y="5283"/>
                    <a:pt x="991" y="4593"/>
                    <a:pt x="757" y="3904"/>
                  </a:cubicBezTo>
                  <a:cubicBezTo>
                    <a:pt x="534" y="3192"/>
                    <a:pt x="356" y="2469"/>
                    <a:pt x="223" y="1735"/>
                  </a:cubicBezTo>
                  <a:cubicBezTo>
                    <a:pt x="145" y="1246"/>
                    <a:pt x="89" y="756"/>
                    <a:pt x="67" y="256"/>
                  </a:cubicBezTo>
                  <a:cubicBezTo>
                    <a:pt x="45" y="167"/>
                    <a:pt x="22" y="78"/>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5" name="Google Shape;19225;p29"/>
            <p:cNvSpPr/>
            <p:nvPr/>
          </p:nvSpPr>
          <p:spPr>
            <a:xfrm>
              <a:off x="2354255" y="2213882"/>
              <a:ext cx="69112" cy="371761"/>
            </a:xfrm>
            <a:custGeom>
              <a:avLst/>
              <a:gdLst/>
              <a:ahLst/>
              <a:cxnLst/>
              <a:rect l="l" t="t" r="r" b="b"/>
              <a:pathLst>
                <a:path w="1981" h="10656" extrusionOk="0">
                  <a:moveTo>
                    <a:pt x="1" y="1"/>
                  </a:moveTo>
                  <a:lnTo>
                    <a:pt x="1" y="1"/>
                  </a:lnTo>
                  <a:cubicBezTo>
                    <a:pt x="12" y="78"/>
                    <a:pt x="12" y="156"/>
                    <a:pt x="34" y="223"/>
                  </a:cubicBezTo>
                  <a:cubicBezTo>
                    <a:pt x="90" y="668"/>
                    <a:pt x="190" y="1101"/>
                    <a:pt x="323" y="1535"/>
                  </a:cubicBezTo>
                  <a:cubicBezTo>
                    <a:pt x="457" y="1969"/>
                    <a:pt x="624" y="2391"/>
                    <a:pt x="735" y="2848"/>
                  </a:cubicBezTo>
                  <a:cubicBezTo>
                    <a:pt x="835" y="3303"/>
                    <a:pt x="891" y="3771"/>
                    <a:pt x="968" y="4238"/>
                  </a:cubicBezTo>
                  <a:cubicBezTo>
                    <a:pt x="1046" y="4705"/>
                    <a:pt x="1135" y="5161"/>
                    <a:pt x="1235" y="5617"/>
                  </a:cubicBezTo>
                  <a:cubicBezTo>
                    <a:pt x="1336" y="6073"/>
                    <a:pt x="1435" y="6518"/>
                    <a:pt x="1547" y="6974"/>
                  </a:cubicBezTo>
                  <a:cubicBezTo>
                    <a:pt x="1647" y="7419"/>
                    <a:pt x="1791" y="7875"/>
                    <a:pt x="1825" y="8342"/>
                  </a:cubicBezTo>
                  <a:cubicBezTo>
                    <a:pt x="1836" y="8565"/>
                    <a:pt x="1813" y="8787"/>
                    <a:pt x="1769" y="9010"/>
                  </a:cubicBezTo>
                  <a:cubicBezTo>
                    <a:pt x="1736" y="9232"/>
                    <a:pt x="1714" y="9432"/>
                    <a:pt x="1747" y="9655"/>
                  </a:cubicBezTo>
                  <a:cubicBezTo>
                    <a:pt x="1791" y="9944"/>
                    <a:pt x="1914" y="10244"/>
                    <a:pt x="1925" y="10533"/>
                  </a:cubicBezTo>
                  <a:cubicBezTo>
                    <a:pt x="1925" y="10555"/>
                    <a:pt x="1936" y="10567"/>
                    <a:pt x="1936" y="10589"/>
                  </a:cubicBezTo>
                  <a:lnTo>
                    <a:pt x="1969" y="10656"/>
                  </a:lnTo>
                  <a:cubicBezTo>
                    <a:pt x="1981" y="10500"/>
                    <a:pt x="1947" y="10333"/>
                    <a:pt x="1914" y="10177"/>
                  </a:cubicBezTo>
                  <a:cubicBezTo>
                    <a:pt x="1869" y="9954"/>
                    <a:pt x="1791" y="9721"/>
                    <a:pt x="1781" y="9487"/>
                  </a:cubicBezTo>
                  <a:cubicBezTo>
                    <a:pt x="1769" y="9265"/>
                    <a:pt x="1825" y="9042"/>
                    <a:pt x="1858" y="8809"/>
                  </a:cubicBezTo>
                  <a:cubicBezTo>
                    <a:pt x="1936" y="8375"/>
                    <a:pt x="1836" y="7942"/>
                    <a:pt x="1736" y="7508"/>
                  </a:cubicBezTo>
                  <a:cubicBezTo>
                    <a:pt x="1613" y="7040"/>
                    <a:pt x="1502" y="6585"/>
                    <a:pt x="1402" y="6118"/>
                  </a:cubicBezTo>
                  <a:cubicBezTo>
                    <a:pt x="1291" y="5651"/>
                    <a:pt x="1202" y="5184"/>
                    <a:pt x="1113" y="4716"/>
                  </a:cubicBezTo>
                  <a:cubicBezTo>
                    <a:pt x="1024" y="4249"/>
                    <a:pt x="957" y="3782"/>
                    <a:pt x="879" y="3315"/>
                  </a:cubicBezTo>
                  <a:cubicBezTo>
                    <a:pt x="846" y="3081"/>
                    <a:pt x="802" y="2859"/>
                    <a:pt x="735" y="2636"/>
                  </a:cubicBezTo>
                  <a:cubicBezTo>
                    <a:pt x="679" y="2414"/>
                    <a:pt x="602" y="2191"/>
                    <a:pt x="523" y="1969"/>
                  </a:cubicBezTo>
                  <a:cubicBezTo>
                    <a:pt x="368" y="1535"/>
                    <a:pt x="234" y="1091"/>
                    <a:pt x="145" y="646"/>
                  </a:cubicBezTo>
                  <a:cubicBezTo>
                    <a:pt x="112" y="456"/>
                    <a:pt x="78" y="278"/>
                    <a:pt x="56" y="90"/>
                  </a:cubicBezTo>
                  <a:cubicBezTo>
                    <a:pt x="34" y="56"/>
                    <a:pt x="12" y="3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6" name="Google Shape;19226;p29"/>
            <p:cNvSpPr/>
            <p:nvPr/>
          </p:nvSpPr>
          <p:spPr>
            <a:xfrm>
              <a:off x="2263057" y="2090098"/>
              <a:ext cx="115687" cy="381076"/>
            </a:xfrm>
            <a:custGeom>
              <a:avLst/>
              <a:gdLst/>
              <a:ahLst/>
              <a:cxnLst/>
              <a:rect l="l" t="t" r="r" b="b"/>
              <a:pathLst>
                <a:path w="3316" h="10923" extrusionOk="0">
                  <a:moveTo>
                    <a:pt x="35" y="0"/>
                  </a:moveTo>
                  <a:cubicBezTo>
                    <a:pt x="23" y="45"/>
                    <a:pt x="12" y="78"/>
                    <a:pt x="1" y="123"/>
                  </a:cubicBezTo>
                  <a:cubicBezTo>
                    <a:pt x="79" y="467"/>
                    <a:pt x="179" y="813"/>
                    <a:pt x="279" y="1146"/>
                  </a:cubicBezTo>
                  <a:cubicBezTo>
                    <a:pt x="413" y="1569"/>
                    <a:pt x="535" y="2002"/>
                    <a:pt x="624" y="2436"/>
                  </a:cubicBezTo>
                  <a:cubicBezTo>
                    <a:pt x="702" y="2859"/>
                    <a:pt x="757" y="3282"/>
                    <a:pt x="846" y="3704"/>
                  </a:cubicBezTo>
                  <a:cubicBezTo>
                    <a:pt x="924" y="4105"/>
                    <a:pt x="1024" y="4505"/>
                    <a:pt x="1202" y="4883"/>
                  </a:cubicBezTo>
                  <a:cubicBezTo>
                    <a:pt x="1380" y="5272"/>
                    <a:pt x="1636" y="5628"/>
                    <a:pt x="1792" y="6040"/>
                  </a:cubicBezTo>
                  <a:cubicBezTo>
                    <a:pt x="1948" y="6440"/>
                    <a:pt x="2025" y="6863"/>
                    <a:pt x="2103" y="7296"/>
                  </a:cubicBezTo>
                  <a:cubicBezTo>
                    <a:pt x="2181" y="7708"/>
                    <a:pt x="2270" y="8119"/>
                    <a:pt x="2415" y="8520"/>
                  </a:cubicBezTo>
                  <a:cubicBezTo>
                    <a:pt x="2626" y="9110"/>
                    <a:pt x="2915" y="9688"/>
                    <a:pt x="3071" y="10299"/>
                  </a:cubicBezTo>
                  <a:cubicBezTo>
                    <a:pt x="3093" y="10344"/>
                    <a:pt x="3104" y="10400"/>
                    <a:pt x="3127" y="10444"/>
                  </a:cubicBezTo>
                  <a:cubicBezTo>
                    <a:pt x="3182" y="10600"/>
                    <a:pt x="3248" y="10756"/>
                    <a:pt x="3315" y="10922"/>
                  </a:cubicBezTo>
                  <a:cubicBezTo>
                    <a:pt x="3305" y="10878"/>
                    <a:pt x="3293" y="10822"/>
                    <a:pt x="3282" y="10778"/>
                  </a:cubicBezTo>
                  <a:cubicBezTo>
                    <a:pt x="3171" y="10355"/>
                    <a:pt x="3048" y="9943"/>
                    <a:pt x="2926" y="9532"/>
                  </a:cubicBezTo>
                  <a:cubicBezTo>
                    <a:pt x="2682" y="8698"/>
                    <a:pt x="2425" y="7852"/>
                    <a:pt x="2225" y="7007"/>
                  </a:cubicBezTo>
                  <a:cubicBezTo>
                    <a:pt x="2114" y="6574"/>
                    <a:pt x="2037" y="6140"/>
                    <a:pt x="1936" y="5706"/>
                  </a:cubicBezTo>
                  <a:cubicBezTo>
                    <a:pt x="1847" y="5284"/>
                    <a:pt x="1714" y="4883"/>
                    <a:pt x="1569" y="4471"/>
                  </a:cubicBezTo>
                  <a:cubicBezTo>
                    <a:pt x="1414" y="4071"/>
                    <a:pt x="1280" y="3660"/>
                    <a:pt x="1214" y="3226"/>
                  </a:cubicBezTo>
                  <a:cubicBezTo>
                    <a:pt x="1147" y="2792"/>
                    <a:pt x="1113" y="2358"/>
                    <a:pt x="1113" y="1913"/>
                  </a:cubicBezTo>
                  <a:cubicBezTo>
                    <a:pt x="1113" y="1624"/>
                    <a:pt x="1113" y="1335"/>
                    <a:pt x="1125" y="1035"/>
                  </a:cubicBezTo>
                  <a:cubicBezTo>
                    <a:pt x="1102" y="1001"/>
                    <a:pt x="1080" y="968"/>
                    <a:pt x="1058" y="946"/>
                  </a:cubicBezTo>
                  <a:lnTo>
                    <a:pt x="1058" y="1658"/>
                  </a:lnTo>
                  <a:cubicBezTo>
                    <a:pt x="1058" y="2503"/>
                    <a:pt x="1125" y="3359"/>
                    <a:pt x="1392" y="4160"/>
                  </a:cubicBezTo>
                  <a:cubicBezTo>
                    <a:pt x="1525" y="4560"/>
                    <a:pt x="1681" y="4961"/>
                    <a:pt x="1792" y="5361"/>
                  </a:cubicBezTo>
                  <a:cubicBezTo>
                    <a:pt x="1914" y="5773"/>
                    <a:pt x="1992" y="6206"/>
                    <a:pt x="2081" y="6618"/>
                  </a:cubicBezTo>
                  <a:cubicBezTo>
                    <a:pt x="2281" y="7464"/>
                    <a:pt x="2514" y="8297"/>
                    <a:pt x="2759" y="9132"/>
                  </a:cubicBezTo>
                  <a:lnTo>
                    <a:pt x="2860" y="9466"/>
                  </a:lnTo>
                  <a:cubicBezTo>
                    <a:pt x="2781" y="9276"/>
                    <a:pt x="2704" y="9098"/>
                    <a:pt x="2626" y="8909"/>
                  </a:cubicBezTo>
                  <a:cubicBezTo>
                    <a:pt x="2459" y="8509"/>
                    <a:pt x="2326" y="8109"/>
                    <a:pt x="2237" y="7686"/>
                  </a:cubicBezTo>
                  <a:cubicBezTo>
                    <a:pt x="2148" y="7274"/>
                    <a:pt x="2092" y="6863"/>
                    <a:pt x="1992" y="6451"/>
                  </a:cubicBezTo>
                  <a:cubicBezTo>
                    <a:pt x="1936" y="6251"/>
                    <a:pt x="1869" y="6051"/>
                    <a:pt x="1780" y="5862"/>
                  </a:cubicBezTo>
                  <a:cubicBezTo>
                    <a:pt x="1703" y="5672"/>
                    <a:pt x="1592" y="5495"/>
                    <a:pt x="1491" y="5317"/>
                  </a:cubicBezTo>
                  <a:cubicBezTo>
                    <a:pt x="1269" y="4950"/>
                    <a:pt x="1102" y="4560"/>
                    <a:pt x="1002" y="4149"/>
                  </a:cubicBezTo>
                  <a:cubicBezTo>
                    <a:pt x="891" y="3737"/>
                    <a:pt x="824" y="3315"/>
                    <a:pt x="757" y="2892"/>
                  </a:cubicBezTo>
                  <a:cubicBezTo>
                    <a:pt x="690" y="2469"/>
                    <a:pt x="601" y="2047"/>
                    <a:pt x="490" y="1636"/>
                  </a:cubicBezTo>
                  <a:cubicBezTo>
                    <a:pt x="368" y="1213"/>
                    <a:pt x="223" y="801"/>
                    <a:pt x="124" y="378"/>
                  </a:cubicBezTo>
                  <a:cubicBezTo>
                    <a:pt x="90" y="256"/>
                    <a:pt x="57" y="123"/>
                    <a:pt x="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7" name="Google Shape;19227;p29"/>
            <p:cNvSpPr/>
            <p:nvPr/>
          </p:nvSpPr>
          <p:spPr>
            <a:xfrm>
              <a:off x="2262289" y="2159561"/>
              <a:ext cx="82718" cy="240200"/>
            </a:xfrm>
            <a:custGeom>
              <a:avLst/>
              <a:gdLst/>
              <a:ahLst/>
              <a:cxnLst/>
              <a:rect l="l" t="t" r="r" b="b"/>
              <a:pathLst>
                <a:path w="2371" h="6885" extrusionOk="0">
                  <a:moveTo>
                    <a:pt x="1" y="0"/>
                  </a:moveTo>
                  <a:cubicBezTo>
                    <a:pt x="23" y="167"/>
                    <a:pt x="57" y="345"/>
                    <a:pt x="79" y="523"/>
                  </a:cubicBezTo>
                  <a:cubicBezTo>
                    <a:pt x="134" y="701"/>
                    <a:pt x="212" y="890"/>
                    <a:pt x="290" y="1057"/>
                  </a:cubicBezTo>
                  <a:cubicBezTo>
                    <a:pt x="435" y="1380"/>
                    <a:pt x="579" y="1691"/>
                    <a:pt x="646" y="2035"/>
                  </a:cubicBezTo>
                  <a:cubicBezTo>
                    <a:pt x="712" y="2369"/>
                    <a:pt x="735" y="2703"/>
                    <a:pt x="791" y="3048"/>
                  </a:cubicBezTo>
                  <a:cubicBezTo>
                    <a:pt x="846" y="3370"/>
                    <a:pt x="935" y="3681"/>
                    <a:pt x="1068" y="3982"/>
                  </a:cubicBezTo>
                  <a:cubicBezTo>
                    <a:pt x="1313" y="4571"/>
                    <a:pt x="1658" y="5117"/>
                    <a:pt x="1914" y="5706"/>
                  </a:cubicBezTo>
                  <a:cubicBezTo>
                    <a:pt x="2059" y="6029"/>
                    <a:pt x="2181" y="6362"/>
                    <a:pt x="2270" y="6707"/>
                  </a:cubicBezTo>
                  <a:cubicBezTo>
                    <a:pt x="2303" y="6763"/>
                    <a:pt x="2336" y="6829"/>
                    <a:pt x="2370" y="6885"/>
                  </a:cubicBezTo>
                  <a:cubicBezTo>
                    <a:pt x="2292" y="6563"/>
                    <a:pt x="2203" y="6251"/>
                    <a:pt x="2081" y="5940"/>
                  </a:cubicBezTo>
                  <a:cubicBezTo>
                    <a:pt x="1847" y="5339"/>
                    <a:pt x="1513" y="4794"/>
                    <a:pt x="1224" y="4215"/>
                  </a:cubicBezTo>
                  <a:cubicBezTo>
                    <a:pt x="1091" y="3926"/>
                    <a:pt x="969" y="3637"/>
                    <a:pt x="890" y="3315"/>
                  </a:cubicBezTo>
                  <a:cubicBezTo>
                    <a:pt x="813" y="2981"/>
                    <a:pt x="791" y="2636"/>
                    <a:pt x="735" y="2302"/>
                  </a:cubicBezTo>
                  <a:cubicBezTo>
                    <a:pt x="690" y="1958"/>
                    <a:pt x="613" y="1647"/>
                    <a:pt x="468" y="1335"/>
                  </a:cubicBezTo>
                  <a:cubicBezTo>
                    <a:pt x="334" y="1024"/>
                    <a:pt x="179" y="723"/>
                    <a:pt x="90" y="401"/>
                  </a:cubicBezTo>
                  <a:cubicBezTo>
                    <a:pt x="57" y="267"/>
                    <a:pt x="23" y="134"/>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8" name="Google Shape;19228;p29"/>
            <p:cNvSpPr/>
            <p:nvPr/>
          </p:nvSpPr>
          <p:spPr>
            <a:xfrm>
              <a:off x="2259184" y="2111450"/>
              <a:ext cx="1221" cy="31434"/>
            </a:xfrm>
            <a:custGeom>
              <a:avLst/>
              <a:gdLst/>
              <a:ahLst/>
              <a:cxnLst/>
              <a:rect l="l" t="t" r="r" b="b"/>
              <a:pathLst>
                <a:path w="35" h="901" extrusionOk="0">
                  <a:moveTo>
                    <a:pt x="23" y="0"/>
                  </a:moveTo>
                  <a:lnTo>
                    <a:pt x="23" y="0"/>
                  </a:lnTo>
                  <a:cubicBezTo>
                    <a:pt x="12" y="89"/>
                    <a:pt x="12" y="189"/>
                    <a:pt x="12" y="289"/>
                  </a:cubicBezTo>
                  <a:cubicBezTo>
                    <a:pt x="1" y="490"/>
                    <a:pt x="12" y="690"/>
                    <a:pt x="34" y="901"/>
                  </a:cubicBezTo>
                  <a:cubicBezTo>
                    <a:pt x="34" y="812"/>
                    <a:pt x="23" y="734"/>
                    <a:pt x="23" y="656"/>
                  </a:cubicBezTo>
                  <a:cubicBezTo>
                    <a:pt x="12" y="434"/>
                    <a:pt x="23" y="223"/>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9" name="Google Shape;19229;p29"/>
            <p:cNvSpPr/>
            <p:nvPr/>
          </p:nvSpPr>
          <p:spPr>
            <a:xfrm>
              <a:off x="2309249" y="2137442"/>
              <a:ext cx="88126" cy="381844"/>
            </a:xfrm>
            <a:custGeom>
              <a:avLst/>
              <a:gdLst/>
              <a:ahLst/>
              <a:cxnLst/>
              <a:rect l="l" t="t" r="r" b="b"/>
              <a:pathLst>
                <a:path w="2526" h="10945" extrusionOk="0">
                  <a:moveTo>
                    <a:pt x="1" y="0"/>
                  </a:moveTo>
                  <a:lnTo>
                    <a:pt x="1" y="0"/>
                  </a:lnTo>
                  <a:cubicBezTo>
                    <a:pt x="23" y="479"/>
                    <a:pt x="90" y="957"/>
                    <a:pt x="179" y="1435"/>
                  </a:cubicBezTo>
                  <a:cubicBezTo>
                    <a:pt x="334" y="2258"/>
                    <a:pt x="535" y="3070"/>
                    <a:pt x="723" y="3893"/>
                  </a:cubicBezTo>
                  <a:cubicBezTo>
                    <a:pt x="924" y="4727"/>
                    <a:pt x="1113" y="5561"/>
                    <a:pt x="1313" y="6384"/>
                  </a:cubicBezTo>
                  <a:cubicBezTo>
                    <a:pt x="1513" y="7219"/>
                    <a:pt x="1724" y="8053"/>
                    <a:pt x="1958" y="8876"/>
                  </a:cubicBezTo>
                  <a:cubicBezTo>
                    <a:pt x="2125" y="9476"/>
                    <a:pt x="2314" y="10077"/>
                    <a:pt x="2436" y="10700"/>
                  </a:cubicBezTo>
                  <a:cubicBezTo>
                    <a:pt x="2470" y="10778"/>
                    <a:pt x="2503" y="10867"/>
                    <a:pt x="2525" y="10944"/>
                  </a:cubicBezTo>
                  <a:cubicBezTo>
                    <a:pt x="2436" y="10366"/>
                    <a:pt x="2270" y="9788"/>
                    <a:pt x="2114" y="9221"/>
                  </a:cubicBezTo>
                  <a:cubicBezTo>
                    <a:pt x="1869" y="8398"/>
                    <a:pt x="1658" y="7575"/>
                    <a:pt x="1457" y="6752"/>
                  </a:cubicBezTo>
                  <a:cubicBezTo>
                    <a:pt x="1246" y="5917"/>
                    <a:pt x="1057" y="5083"/>
                    <a:pt x="857" y="4249"/>
                  </a:cubicBezTo>
                  <a:cubicBezTo>
                    <a:pt x="668" y="3426"/>
                    <a:pt x="468" y="2614"/>
                    <a:pt x="290" y="1780"/>
                  </a:cubicBezTo>
                  <a:cubicBezTo>
                    <a:pt x="179" y="1223"/>
                    <a:pt x="90" y="667"/>
                    <a:pt x="68" y="101"/>
                  </a:cubicBez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0" name="Google Shape;19230;p29"/>
            <p:cNvSpPr/>
            <p:nvPr/>
          </p:nvSpPr>
          <p:spPr>
            <a:xfrm>
              <a:off x="2321285" y="2156839"/>
              <a:ext cx="86172" cy="386135"/>
            </a:xfrm>
            <a:custGeom>
              <a:avLst/>
              <a:gdLst/>
              <a:ahLst/>
              <a:cxnLst/>
              <a:rect l="l" t="t" r="r" b="b"/>
              <a:pathLst>
                <a:path w="2470" h="11068" extrusionOk="0">
                  <a:moveTo>
                    <a:pt x="0" y="0"/>
                  </a:moveTo>
                  <a:lnTo>
                    <a:pt x="0" y="0"/>
                  </a:lnTo>
                  <a:cubicBezTo>
                    <a:pt x="45" y="390"/>
                    <a:pt x="101" y="768"/>
                    <a:pt x="167" y="1157"/>
                  </a:cubicBezTo>
                  <a:cubicBezTo>
                    <a:pt x="334" y="2024"/>
                    <a:pt x="568" y="2870"/>
                    <a:pt x="868" y="3704"/>
                  </a:cubicBezTo>
                  <a:cubicBezTo>
                    <a:pt x="1013" y="4127"/>
                    <a:pt x="1157" y="4550"/>
                    <a:pt x="1257" y="4994"/>
                  </a:cubicBezTo>
                  <a:cubicBezTo>
                    <a:pt x="1346" y="5439"/>
                    <a:pt x="1402" y="5884"/>
                    <a:pt x="1446" y="6329"/>
                  </a:cubicBezTo>
                  <a:cubicBezTo>
                    <a:pt x="1502" y="6762"/>
                    <a:pt x="1557" y="7197"/>
                    <a:pt x="1668" y="7630"/>
                  </a:cubicBezTo>
                  <a:cubicBezTo>
                    <a:pt x="1780" y="8064"/>
                    <a:pt x="1947" y="8475"/>
                    <a:pt x="2091" y="8898"/>
                  </a:cubicBezTo>
                  <a:cubicBezTo>
                    <a:pt x="2314" y="9565"/>
                    <a:pt x="2425" y="10266"/>
                    <a:pt x="2414" y="10967"/>
                  </a:cubicBezTo>
                  <a:lnTo>
                    <a:pt x="2447" y="11067"/>
                  </a:lnTo>
                  <a:cubicBezTo>
                    <a:pt x="2469" y="10467"/>
                    <a:pt x="2414" y="9854"/>
                    <a:pt x="2258" y="9276"/>
                  </a:cubicBezTo>
                  <a:cubicBezTo>
                    <a:pt x="2147" y="8843"/>
                    <a:pt x="1969" y="8442"/>
                    <a:pt x="1824" y="8020"/>
                  </a:cubicBezTo>
                  <a:cubicBezTo>
                    <a:pt x="1680" y="7585"/>
                    <a:pt x="1591" y="7141"/>
                    <a:pt x="1535" y="6685"/>
                  </a:cubicBezTo>
                  <a:cubicBezTo>
                    <a:pt x="1480" y="6251"/>
                    <a:pt x="1446" y="5806"/>
                    <a:pt x="1379" y="5361"/>
                  </a:cubicBezTo>
                  <a:cubicBezTo>
                    <a:pt x="1313" y="4928"/>
                    <a:pt x="1191" y="4494"/>
                    <a:pt x="1046" y="4082"/>
                  </a:cubicBezTo>
                  <a:cubicBezTo>
                    <a:pt x="901" y="3660"/>
                    <a:pt x="746" y="3248"/>
                    <a:pt x="612" y="2825"/>
                  </a:cubicBezTo>
                  <a:cubicBezTo>
                    <a:pt x="490" y="2392"/>
                    <a:pt x="368" y="1947"/>
                    <a:pt x="279" y="1502"/>
                  </a:cubicBezTo>
                  <a:cubicBezTo>
                    <a:pt x="178" y="1035"/>
                    <a:pt x="101" y="556"/>
                    <a:pt x="34" y="78"/>
                  </a:cubicBezTo>
                  <a:cubicBezTo>
                    <a:pt x="34" y="67"/>
                    <a:pt x="34" y="56"/>
                    <a:pt x="22" y="56"/>
                  </a:cubicBezTo>
                  <a:cubicBezTo>
                    <a:pt x="12" y="34"/>
                    <a:pt x="12" y="2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1" name="Google Shape;19231;p29"/>
            <p:cNvSpPr/>
            <p:nvPr/>
          </p:nvSpPr>
          <p:spPr>
            <a:xfrm>
              <a:off x="2347277" y="2327967"/>
              <a:ext cx="50098" cy="191323"/>
            </a:xfrm>
            <a:custGeom>
              <a:avLst/>
              <a:gdLst/>
              <a:ahLst/>
              <a:cxnLst/>
              <a:rect l="l" t="t" r="r" b="b"/>
              <a:pathLst>
                <a:path w="1436" h="5484" extrusionOk="0">
                  <a:moveTo>
                    <a:pt x="1" y="0"/>
                  </a:moveTo>
                  <a:lnTo>
                    <a:pt x="1" y="0"/>
                  </a:lnTo>
                  <a:cubicBezTo>
                    <a:pt x="78" y="312"/>
                    <a:pt x="145" y="623"/>
                    <a:pt x="223" y="923"/>
                  </a:cubicBezTo>
                  <a:cubicBezTo>
                    <a:pt x="423" y="1758"/>
                    <a:pt x="634" y="2592"/>
                    <a:pt x="868" y="3415"/>
                  </a:cubicBezTo>
                  <a:cubicBezTo>
                    <a:pt x="1035" y="4015"/>
                    <a:pt x="1224" y="4616"/>
                    <a:pt x="1346" y="5239"/>
                  </a:cubicBezTo>
                  <a:cubicBezTo>
                    <a:pt x="1346" y="5250"/>
                    <a:pt x="1346" y="5261"/>
                    <a:pt x="1358" y="5272"/>
                  </a:cubicBezTo>
                  <a:cubicBezTo>
                    <a:pt x="1380" y="5317"/>
                    <a:pt x="1391" y="5372"/>
                    <a:pt x="1413" y="5417"/>
                  </a:cubicBezTo>
                  <a:cubicBezTo>
                    <a:pt x="1420" y="5431"/>
                    <a:pt x="1427" y="5445"/>
                    <a:pt x="1431" y="5459"/>
                  </a:cubicBezTo>
                  <a:lnTo>
                    <a:pt x="1431" y="5459"/>
                  </a:lnTo>
                  <a:cubicBezTo>
                    <a:pt x="1341" y="4889"/>
                    <a:pt x="1178" y="4319"/>
                    <a:pt x="1024" y="3760"/>
                  </a:cubicBezTo>
                  <a:cubicBezTo>
                    <a:pt x="779" y="2937"/>
                    <a:pt x="568" y="2114"/>
                    <a:pt x="367" y="1291"/>
                  </a:cubicBezTo>
                  <a:cubicBezTo>
                    <a:pt x="268" y="901"/>
                    <a:pt x="179" y="512"/>
                    <a:pt x="78" y="122"/>
                  </a:cubicBezTo>
                  <a:cubicBezTo>
                    <a:pt x="56" y="89"/>
                    <a:pt x="34" y="45"/>
                    <a:pt x="1" y="0"/>
                  </a:cubicBezTo>
                  <a:close/>
                  <a:moveTo>
                    <a:pt x="1431" y="5459"/>
                  </a:moveTo>
                  <a:cubicBezTo>
                    <a:pt x="1433" y="5467"/>
                    <a:pt x="1434" y="5475"/>
                    <a:pt x="1435" y="5483"/>
                  </a:cubicBezTo>
                  <a:cubicBezTo>
                    <a:pt x="1435" y="5475"/>
                    <a:pt x="1434" y="5467"/>
                    <a:pt x="1431" y="5459"/>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2" name="Google Shape;19232;p29"/>
            <p:cNvSpPr/>
            <p:nvPr/>
          </p:nvSpPr>
          <p:spPr>
            <a:xfrm>
              <a:off x="2288316" y="2256585"/>
              <a:ext cx="56692" cy="143178"/>
            </a:xfrm>
            <a:custGeom>
              <a:avLst/>
              <a:gdLst/>
              <a:ahLst/>
              <a:cxnLst/>
              <a:rect l="l" t="t" r="r" b="b"/>
              <a:pathLst>
                <a:path w="1625" h="4104" extrusionOk="0">
                  <a:moveTo>
                    <a:pt x="0" y="0"/>
                  </a:moveTo>
                  <a:lnTo>
                    <a:pt x="0" y="0"/>
                  </a:lnTo>
                  <a:cubicBezTo>
                    <a:pt x="11" y="89"/>
                    <a:pt x="22" y="178"/>
                    <a:pt x="45" y="267"/>
                  </a:cubicBezTo>
                  <a:cubicBezTo>
                    <a:pt x="100" y="589"/>
                    <a:pt x="189" y="900"/>
                    <a:pt x="322" y="1201"/>
                  </a:cubicBezTo>
                  <a:cubicBezTo>
                    <a:pt x="567" y="1790"/>
                    <a:pt x="912" y="2336"/>
                    <a:pt x="1168" y="2925"/>
                  </a:cubicBezTo>
                  <a:cubicBezTo>
                    <a:pt x="1313" y="3248"/>
                    <a:pt x="1435" y="3581"/>
                    <a:pt x="1524" y="3926"/>
                  </a:cubicBezTo>
                  <a:cubicBezTo>
                    <a:pt x="1524" y="3937"/>
                    <a:pt x="1535" y="3960"/>
                    <a:pt x="1546" y="3970"/>
                  </a:cubicBezTo>
                  <a:cubicBezTo>
                    <a:pt x="1568" y="4015"/>
                    <a:pt x="1602" y="4059"/>
                    <a:pt x="1624" y="4104"/>
                  </a:cubicBezTo>
                  <a:cubicBezTo>
                    <a:pt x="1546" y="3782"/>
                    <a:pt x="1457" y="3470"/>
                    <a:pt x="1335" y="3159"/>
                  </a:cubicBezTo>
                  <a:cubicBezTo>
                    <a:pt x="1101" y="2558"/>
                    <a:pt x="767" y="2013"/>
                    <a:pt x="478" y="1434"/>
                  </a:cubicBezTo>
                  <a:cubicBezTo>
                    <a:pt x="345" y="1145"/>
                    <a:pt x="223" y="856"/>
                    <a:pt x="144" y="534"/>
                  </a:cubicBezTo>
                  <a:cubicBezTo>
                    <a:pt x="111" y="389"/>
                    <a:pt x="78" y="233"/>
                    <a:pt x="67" y="77"/>
                  </a:cubicBezTo>
                  <a:cubicBezTo>
                    <a:pt x="45" y="55"/>
                    <a:pt x="22" y="22"/>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3" name="Google Shape;19233;p29"/>
            <p:cNvSpPr/>
            <p:nvPr/>
          </p:nvSpPr>
          <p:spPr>
            <a:xfrm>
              <a:off x="2323239" y="2294962"/>
              <a:ext cx="55506" cy="176217"/>
            </a:xfrm>
            <a:custGeom>
              <a:avLst/>
              <a:gdLst/>
              <a:ahLst/>
              <a:cxnLst/>
              <a:rect l="l" t="t" r="r" b="b"/>
              <a:pathLst>
                <a:path w="1591" h="5051" extrusionOk="0">
                  <a:moveTo>
                    <a:pt x="0" y="1"/>
                  </a:moveTo>
                  <a:cubicBezTo>
                    <a:pt x="22" y="57"/>
                    <a:pt x="55" y="112"/>
                    <a:pt x="67" y="168"/>
                  </a:cubicBezTo>
                  <a:cubicBezTo>
                    <a:pt x="223" y="568"/>
                    <a:pt x="300" y="991"/>
                    <a:pt x="378" y="1424"/>
                  </a:cubicBezTo>
                  <a:cubicBezTo>
                    <a:pt x="456" y="1836"/>
                    <a:pt x="545" y="2247"/>
                    <a:pt x="690" y="2648"/>
                  </a:cubicBezTo>
                  <a:cubicBezTo>
                    <a:pt x="901" y="3238"/>
                    <a:pt x="1190" y="3816"/>
                    <a:pt x="1346" y="4427"/>
                  </a:cubicBezTo>
                  <a:cubicBezTo>
                    <a:pt x="1357" y="4472"/>
                    <a:pt x="1379" y="4528"/>
                    <a:pt x="1402" y="4572"/>
                  </a:cubicBezTo>
                  <a:cubicBezTo>
                    <a:pt x="1435" y="4639"/>
                    <a:pt x="1457" y="4716"/>
                    <a:pt x="1491" y="4795"/>
                  </a:cubicBezTo>
                  <a:cubicBezTo>
                    <a:pt x="1501" y="4817"/>
                    <a:pt x="1501" y="4839"/>
                    <a:pt x="1513" y="4850"/>
                  </a:cubicBezTo>
                  <a:cubicBezTo>
                    <a:pt x="1535" y="4917"/>
                    <a:pt x="1557" y="4973"/>
                    <a:pt x="1580" y="5028"/>
                  </a:cubicBezTo>
                  <a:cubicBezTo>
                    <a:pt x="1580" y="5039"/>
                    <a:pt x="1590" y="5050"/>
                    <a:pt x="1590" y="5050"/>
                  </a:cubicBezTo>
                  <a:cubicBezTo>
                    <a:pt x="1580" y="5006"/>
                    <a:pt x="1568" y="4950"/>
                    <a:pt x="1557" y="4906"/>
                  </a:cubicBezTo>
                  <a:cubicBezTo>
                    <a:pt x="1446" y="4483"/>
                    <a:pt x="1323" y="4071"/>
                    <a:pt x="1201" y="3660"/>
                  </a:cubicBezTo>
                  <a:cubicBezTo>
                    <a:pt x="957" y="2826"/>
                    <a:pt x="700" y="1980"/>
                    <a:pt x="500" y="1135"/>
                  </a:cubicBezTo>
                  <a:cubicBezTo>
                    <a:pt x="434" y="890"/>
                    <a:pt x="389" y="646"/>
                    <a:pt x="334" y="401"/>
                  </a:cubicBezTo>
                  <a:cubicBezTo>
                    <a:pt x="312" y="357"/>
                    <a:pt x="289" y="324"/>
                    <a:pt x="256" y="301"/>
                  </a:cubicBezTo>
                  <a:lnTo>
                    <a:pt x="256" y="301"/>
                  </a:lnTo>
                  <a:cubicBezTo>
                    <a:pt x="289" y="446"/>
                    <a:pt x="322" y="601"/>
                    <a:pt x="356" y="746"/>
                  </a:cubicBezTo>
                  <a:cubicBezTo>
                    <a:pt x="556" y="1592"/>
                    <a:pt x="789" y="2425"/>
                    <a:pt x="1034" y="3260"/>
                  </a:cubicBezTo>
                  <a:lnTo>
                    <a:pt x="1135" y="3594"/>
                  </a:lnTo>
                  <a:cubicBezTo>
                    <a:pt x="1056" y="3404"/>
                    <a:pt x="979" y="3226"/>
                    <a:pt x="901" y="3037"/>
                  </a:cubicBezTo>
                  <a:cubicBezTo>
                    <a:pt x="734" y="2637"/>
                    <a:pt x="601" y="2237"/>
                    <a:pt x="512" y="1814"/>
                  </a:cubicBezTo>
                  <a:cubicBezTo>
                    <a:pt x="423" y="1402"/>
                    <a:pt x="367" y="991"/>
                    <a:pt x="267" y="579"/>
                  </a:cubicBezTo>
                  <a:cubicBezTo>
                    <a:pt x="223" y="423"/>
                    <a:pt x="178" y="268"/>
                    <a:pt x="111" y="123"/>
                  </a:cubicBezTo>
                  <a:cubicBezTo>
                    <a:pt x="78" y="79"/>
                    <a:pt x="33" y="34"/>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4" name="Google Shape;19234;p29"/>
            <p:cNvSpPr/>
            <p:nvPr/>
          </p:nvSpPr>
          <p:spPr>
            <a:xfrm>
              <a:off x="2414019" y="2523551"/>
              <a:ext cx="3140" cy="34539"/>
            </a:xfrm>
            <a:custGeom>
              <a:avLst/>
              <a:gdLst/>
              <a:ahLst/>
              <a:cxnLst/>
              <a:rect l="l" t="t" r="r" b="b"/>
              <a:pathLst>
                <a:path w="90" h="990" extrusionOk="0">
                  <a:moveTo>
                    <a:pt x="78" y="0"/>
                  </a:moveTo>
                  <a:cubicBezTo>
                    <a:pt x="68" y="45"/>
                    <a:pt x="68" y="89"/>
                    <a:pt x="56" y="134"/>
                  </a:cubicBezTo>
                  <a:cubicBezTo>
                    <a:pt x="23" y="356"/>
                    <a:pt x="1" y="556"/>
                    <a:pt x="34" y="779"/>
                  </a:cubicBezTo>
                  <a:cubicBezTo>
                    <a:pt x="45" y="845"/>
                    <a:pt x="68" y="923"/>
                    <a:pt x="78" y="990"/>
                  </a:cubicBezTo>
                  <a:cubicBezTo>
                    <a:pt x="90" y="934"/>
                    <a:pt x="90" y="868"/>
                    <a:pt x="90" y="801"/>
                  </a:cubicBezTo>
                  <a:cubicBezTo>
                    <a:pt x="78" y="745"/>
                    <a:pt x="78" y="678"/>
                    <a:pt x="68" y="611"/>
                  </a:cubicBezTo>
                  <a:cubicBezTo>
                    <a:pt x="68" y="500"/>
                    <a:pt x="78" y="378"/>
                    <a:pt x="90" y="267"/>
                  </a:cubicBezTo>
                  <a:cubicBezTo>
                    <a:pt x="90" y="178"/>
                    <a:pt x="90" y="89"/>
                    <a:pt x="7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5" name="Google Shape;19235;p29"/>
            <p:cNvSpPr/>
            <p:nvPr/>
          </p:nvSpPr>
          <p:spPr>
            <a:xfrm>
              <a:off x="2369397" y="2356680"/>
              <a:ext cx="38062" cy="186299"/>
            </a:xfrm>
            <a:custGeom>
              <a:avLst/>
              <a:gdLst/>
              <a:ahLst/>
              <a:cxnLst/>
              <a:rect l="l" t="t" r="r" b="b"/>
              <a:pathLst>
                <a:path w="1091" h="5340" extrusionOk="0">
                  <a:moveTo>
                    <a:pt x="0" y="1"/>
                  </a:moveTo>
                  <a:lnTo>
                    <a:pt x="67" y="601"/>
                  </a:lnTo>
                  <a:cubicBezTo>
                    <a:pt x="123" y="1034"/>
                    <a:pt x="178" y="1469"/>
                    <a:pt x="289" y="1902"/>
                  </a:cubicBezTo>
                  <a:cubicBezTo>
                    <a:pt x="401" y="2336"/>
                    <a:pt x="568" y="2747"/>
                    <a:pt x="712" y="3170"/>
                  </a:cubicBezTo>
                  <a:cubicBezTo>
                    <a:pt x="935" y="3837"/>
                    <a:pt x="1046" y="4538"/>
                    <a:pt x="1035" y="5239"/>
                  </a:cubicBezTo>
                  <a:cubicBezTo>
                    <a:pt x="1035" y="5261"/>
                    <a:pt x="1046" y="5283"/>
                    <a:pt x="1057" y="5305"/>
                  </a:cubicBezTo>
                  <a:cubicBezTo>
                    <a:pt x="1057" y="5317"/>
                    <a:pt x="1068" y="5328"/>
                    <a:pt x="1068" y="5339"/>
                  </a:cubicBezTo>
                  <a:cubicBezTo>
                    <a:pt x="1090" y="4739"/>
                    <a:pt x="1035" y="4126"/>
                    <a:pt x="879" y="3548"/>
                  </a:cubicBezTo>
                  <a:cubicBezTo>
                    <a:pt x="768" y="3115"/>
                    <a:pt x="590" y="2714"/>
                    <a:pt x="445" y="2292"/>
                  </a:cubicBezTo>
                  <a:cubicBezTo>
                    <a:pt x="301" y="1857"/>
                    <a:pt x="212" y="1413"/>
                    <a:pt x="156" y="957"/>
                  </a:cubicBezTo>
                  <a:cubicBezTo>
                    <a:pt x="123" y="668"/>
                    <a:pt x="89" y="379"/>
                    <a:pt x="56" y="78"/>
                  </a:cubicBezTo>
                  <a:cubicBezTo>
                    <a:pt x="34" y="56"/>
                    <a:pt x="23" y="33"/>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6" name="Google Shape;19236;p29"/>
            <p:cNvSpPr/>
            <p:nvPr/>
          </p:nvSpPr>
          <p:spPr>
            <a:xfrm>
              <a:off x="2365524" y="2058280"/>
              <a:ext cx="237479" cy="210790"/>
            </a:xfrm>
            <a:custGeom>
              <a:avLst/>
              <a:gdLst/>
              <a:ahLst/>
              <a:cxnLst/>
              <a:rect l="l" t="t" r="r" b="b"/>
              <a:pathLst>
                <a:path w="6807" h="6042" extrusionOk="0">
                  <a:moveTo>
                    <a:pt x="801" y="0"/>
                  </a:moveTo>
                  <a:lnTo>
                    <a:pt x="22" y="378"/>
                  </a:lnTo>
                  <a:cubicBezTo>
                    <a:pt x="22" y="378"/>
                    <a:pt x="0" y="924"/>
                    <a:pt x="267" y="1168"/>
                  </a:cubicBezTo>
                  <a:cubicBezTo>
                    <a:pt x="534" y="1424"/>
                    <a:pt x="790" y="1813"/>
                    <a:pt x="957" y="2214"/>
                  </a:cubicBezTo>
                  <a:cubicBezTo>
                    <a:pt x="1124" y="2614"/>
                    <a:pt x="1935" y="3915"/>
                    <a:pt x="2192" y="4360"/>
                  </a:cubicBezTo>
                  <a:cubicBezTo>
                    <a:pt x="2459" y="4794"/>
                    <a:pt x="3137" y="5061"/>
                    <a:pt x="3304" y="5239"/>
                  </a:cubicBezTo>
                  <a:cubicBezTo>
                    <a:pt x="3466" y="5413"/>
                    <a:pt x="3968" y="6041"/>
                    <a:pt x="4509" y="6041"/>
                  </a:cubicBezTo>
                  <a:cubicBezTo>
                    <a:pt x="4522" y="6041"/>
                    <a:pt x="4536" y="6041"/>
                    <a:pt x="4549" y="6040"/>
                  </a:cubicBezTo>
                  <a:cubicBezTo>
                    <a:pt x="5094" y="5995"/>
                    <a:pt x="5929" y="5528"/>
                    <a:pt x="6262" y="5061"/>
                  </a:cubicBezTo>
                  <a:cubicBezTo>
                    <a:pt x="6596" y="4582"/>
                    <a:pt x="6807" y="3815"/>
                    <a:pt x="6507" y="3292"/>
                  </a:cubicBezTo>
                  <a:cubicBezTo>
                    <a:pt x="6218" y="2781"/>
                    <a:pt x="5695" y="2314"/>
                    <a:pt x="5027" y="1969"/>
                  </a:cubicBezTo>
                  <a:cubicBezTo>
                    <a:pt x="4360" y="1624"/>
                    <a:pt x="2069" y="746"/>
                    <a:pt x="1502" y="423"/>
                  </a:cubicBezTo>
                  <a:cubicBezTo>
                    <a:pt x="946" y="101"/>
                    <a:pt x="801" y="0"/>
                    <a:pt x="801"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7" name="Google Shape;19237;p29"/>
            <p:cNvSpPr/>
            <p:nvPr/>
          </p:nvSpPr>
          <p:spPr>
            <a:xfrm>
              <a:off x="2365908" y="2058280"/>
              <a:ext cx="230118" cy="122630"/>
            </a:xfrm>
            <a:custGeom>
              <a:avLst/>
              <a:gdLst/>
              <a:ahLst/>
              <a:cxnLst/>
              <a:rect l="l" t="t" r="r" b="b"/>
              <a:pathLst>
                <a:path w="6596" h="3515" extrusionOk="0">
                  <a:moveTo>
                    <a:pt x="790" y="0"/>
                  </a:moveTo>
                  <a:lnTo>
                    <a:pt x="11" y="378"/>
                  </a:lnTo>
                  <a:cubicBezTo>
                    <a:pt x="11" y="378"/>
                    <a:pt x="1" y="657"/>
                    <a:pt x="100" y="912"/>
                  </a:cubicBezTo>
                  <a:cubicBezTo>
                    <a:pt x="201" y="1068"/>
                    <a:pt x="367" y="1179"/>
                    <a:pt x="545" y="1257"/>
                  </a:cubicBezTo>
                  <a:cubicBezTo>
                    <a:pt x="735" y="1346"/>
                    <a:pt x="946" y="1402"/>
                    <a:pt x="1146" y="1502"/>
                  </a:cubicBezTo>
                  <a:cubicBezTo>
                    <a:pt x="1546" y="1691"/>
                    <a:pt x="1847" y="2036"/>
                    <a:pt x="2181" y="2336"/>
                  </a:cubicBezTo>
                  <a:cubicBezTo>
                    <a:pt x="2458" y="2580"/>
                    <a:pt x="2759" y="2792"/>
                    <a:pt x="3070" y="2981"/>
                  </a:cubicBezTo>
                  <a:cubicBezTo>
                    <a:pt x="3370" y="3159"/>
                    <a:pt x="3693" y="3304"/>
                    <a:pt x="4038" y="3371"/>
                  </a:cubicBezTo>
                  <a:cubicBezTo>
                    <a:pt x="4227" y="3404"/>
                    <a:pt x="4416" y="3415"/>
                    <a:pt x="4605" y="3415"/>
                  </a:cubicBezTo>
                  <a:cubicBezTo>
                    <a:pt x="4794" y="3415"/>
                    <a:pt x="4972" y="3415"/>
                    <a:pt x="5150" y="3371"/>
                  </a:cubicBezTo>
                  <a:cubicBezTo>
                    <a:pt x="5273" y="3337"/>
                    <a:pt x="5394" y="3282"/>
                    <a:pt x="5517" y="3259"/>
                  </a:cubicBezTo>
                  <a:cubicBezTo>
                    <a:pt x="5578" y="3249"/>
                    <a:pt x="5638" y="3244"/>
                    <a:pt x="5698" y="3244"/>
                  </a:cubicBezTo>
                  <a:cubicBezTo>
                    <a:pt x="5948" y="3244"/>
                    <a:pt x="6194" y="3330"/>
                    <a:pt x="6418" y="3437"/>
                  </a:cubicBezTo>
                  <a:cubicBezTo>
                    <a:pt x="6474" y="3470"/>
                    <a:pt x="6529" y="3492"/>
                    <a:pt x="6596" y="3515"/>
                  </a:cubicBezTo>
                  <a:cubicBezTo>
                    <a:pt x="6573" y="3437"/>
                    <a:pt x="6540" y="3371"/>
                    <a:pt x="6496" y="3292"/>
                  </a:cubicBezTo>
                  <a:cubicBezTo>
                    <a:pt x="6207" y="2781"/>
                    <a:pt x="5684" y="2314"/>
                    <a:pt x="5016" y="1969"/>
                  </a:cubicBezTo>
                  <a:cubicBezTo>
                    <a:pt x="4349" y="1624"/>
                    <a:pt x="2058" y="746"/>
                    <a:pt x="1491" y="423"/>
                  </a:cubicBezTo>
                  <a:cubicBezTo>
                    <a:pt x="935" y="101"/>
                    <a:pt x="790" y="0"/>
                    <a:pt x="79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8" name="Google Shape;19238;p29"/>
            <p:cNvSpPr/>
            <p:nvPr/>
          </p:nvSpPr>
          <p:spPr>
            <a:xfrm>
              <a:off x="2377560" y="2074573"/>
              <a:ext cx="85753" cy="100930"/>
            </a:xfrm>
            <a:custGeom>
              <a:avLst/>
              <a:gdLst/>
              <a:ahLst/>
              <a:cxnLst/>
              <a:rect l="l" t="t" r="r" b="b"/>
              <a:pathLst>
                <a:path w="2458" h="2893" extrusionOk="0">
                  <a:moveTo>
                    <a:pt x="0" y="0"/>
                  </a:moveTo>
                  <a:cubicBezTo>
                    <a:pt x="0" y="168"/>
                    <a:pt x="89" y="312"/>
                    <a:pt x="201" y="434"/>
                  </a:cubicBezTo>
                  <a:cubicBezTo>
                    <a:pt x="300" y="556"/>
                    <a:pt x="423" y="668"/>
                    <a:pt x="545" y="779"/>
                  </a:cubicBezTo>
                  <a:cubicBezTo>
                    <a:pt x="801" y="979"/>
                    <a:pt x="1068" y="1157"/>
                    <a:pt x="1313" y="1369"/>
                  </a:cubicBezTo>
                  <a:cubicBezTo>
                    <a:pt x="1435" y="1468"/>
                    <a:pt x="1546" y="1580"/>
                    <a:pt x="1646" y="1691"/>
                  </a:cubicBezTo>
                  <a:cubicBezTo>
                    <a:pt x="1746" y="1814"/>
                    <a:pt x="1824" y="1947"/>
                    <a:pt x="1913" y="2081"/>
                  </a:cubicBezTo>
                  <a:cubicBezTo>
                    <a:pt x="2069" y="2358"/>
                    <a:pt x="2213" y="2659"/>
                    <a:pt x="2436" y="2892"/>
                  </a:cubicBezTo>
                  <a:lnTo>
                    <a:pt x="2458" y="2881"/>
                  </a:lnTo>
                  <a:cubicBezTo>
                    <a:pt x="2291" y="2603"/>
                    <a:pt x="2191" y="2303"/>
                    <a:pt x="2035" y="2014"/>
                  </a:cubicBezTo>
                  <a:cubicBezTo>
                    <a:pt x="1968" y="1869"/>
                    <a:pt x="1869" y="1725"/>
                    <a:pt x="1758" y="1602"/>
                  </a:cubicBezTo>
                  <a:cubicBezTo>
                    <a:pt x="1646" y="1480"/>
                    <a:pt x="1524" y="1369"/>
                    <a:pt x="1390" y="1268"/>
                  </a:cubicBezTo>
                  <a:cubicBezTo>
                    <a:pt x="1135" y="1068"/>
                    <a:pt x="856" y="912"/>
                    <a:pt x="601" y="712"/>
                  </a:cubicBezTo>
                  <a:cubicBezTo>
                    <a:pt x="467" y="623"/>
                    <a:pt x="345" y="523"/>
                    <a:pt x="233" y="401"/>
                  </a:cubicBezTo>
                  <a:cubicBezTo>
                    <a:pt x="122" y="289"/>
                    <a:pt x="33" y="156"/>
                    <a:pt x="1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9" name="Google Shape;19239;p29"/>
            <p:cNvSpPr/>
            <p:nvPr/>
          </p:nvSpPr>
          <p:spPr>
            <a:xfrm>
              <a:off x="2391900" y="2078445"/>
              <a:ext cx="133898" cy="115652"/>
            </a:xfrm>
            <a:custGeom>
              <a:avLst/>
              <a:gdLst/>
              <a:ahLst/>
              <a:cxnLst/>
              <a:rect l="l" t="t" r="r" b="b"/>
              <a:pathLst>
                <a:path w="3838" h="3315" extrusionOk="0">
                  <a:moveTo>
                    <a:pt x="12" y="0"/>
                  </a:moveTo>
                  <a:lnTo>
                    <a:pt x="0" y="12"/>
                  </a:lnTo>
                  <a:cubicBezTo>
                    <a:pt x="290" y="334"/>
                    <a:pt x="645" y="579"/>
                    <a:pt x="991" y="813"/>
                  </a:cubicBezTo>
                  <a:cubicBezTo>
                    <a:pt x="1347" y="1058"/>
                    <a:pt x="1691" y="1291"/>
                    <a:pt x="2002" y="1580"/>
                  </a:cubicBezTo>
                  <a:cubicBezTo>
                    <a:pt x="2314" y="1858"/>
                    <a:pt x="2570" y="2180"/>
                    <a:pt x="2837" y="2514"/>
                  </a:cubicBezTo>
                  <a:cubicBezTo>
                    <a:pt x="2970" y="2670"/>
                    <a:pt x="3115" y="2837"/>
                    <a:pt x="3270" y="2981"/>
                  </a:cubicBezTo>
                  <a:cubicBezTo>
                    <a:pt x="3438" y="3137"/>
                    <a:pt x="3626" y="3248"/>
                    <a:pt x="3826" y="3315"/>
                  </a:cubicBezTo>
                  <a:lnTo>
                    <a:pt x="3838" y="3304"/>
                  </a:lnTo>
                  <a:cubicBezTo>
                    <a:pt x="3470" y="3082"/>
                    <a:pt x="3226" y="2737"/>
                    <a:pt x="2981" y="2403"/>
                  </a:cubicBezTo>
                  <a:cubicBezTo>
                    <a:pt x="2914" y="2314"/>
                    <a:pt x="2859" y="2225"/>
                    <a:pt x="2781" y="2148"/>
                  </a:cubicBezTo>
                  <a:cubicBezTo>
                    <a:pt x="2714" y="2059"/>
                    <a:pt x="2647" y="1980"/>
                    <a:pt x="2570" y="1903"/>
                  </a:cubicBezTo>
                  <a:cubicBezTo>
                    <a:pt x="2425" y="1747"/>
                    <a:pt x="2269" y="1602"/>
                    <a:pt x="2103" y="1469"/>
                  </a:cubicBezTo>
                  <a:cubicBezTo>
                    <a:pt x="1769" y="1191"/>
                    <a:pt x="1402" y="957"/>
                    <a:pt x="1046" y="746"/>
                  </a:cubicBezTo>
                  <a:cubicBezTo>
                    <a:pt x="679" y="524"/>
                    <a:pt x="323" y="301"/>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0" name="Google Shape;19240;p29"/>
            <p:cNvSpPr/>
            <p:nvPr/>
          </p:nvSpPr>
          <p:spPr>
            <a:xfrm>
              <a:off x="2406657" y="2078062"/>
              <a:ext cx="142446" cy="94336"/>
            </a:xfrm>
            <a:custGeom>
              <a:avLst/>
              <a:gdLst/>
              <a:ahLst/>
              <a:cxnLst/>
              <a:rect l="l" t="t" r="r" b="b"/>
              <a:pathLst>
                <a:path w="4083" h="2704" extrusionOk="0">
                  <a:moveTo>
                    <a:pt x="0" y="1"/>
                  </a:moveTo>
                  <a:lnTo>
                    <a:pt x="0" y="11"/>
                  </a:lnTo>
                  <a:cubicBezTo>
                    <a:pt x="400" y="100"/>
                    <a:pt x="779" y="268"/>
                    <a:pt x="1134" y="468"/>
                  </a:cubicBezTo>
                  <a:cubicBezTo>
                    <a:pt x="1490" y="668"/>
                    <a:pt x="1836" y="901"/>
                    <a:pt x="2147" y="1158"/>
                  </a:cubicBezTo>
                  <a:cubicBezTo>
                    <a:pt x="2469" y="1424"/>
                    <a:pt x="2770" y="1702"/>
                    <a:pt x="3070" y="1981"/>
                  </a:cubicBezTo>
                  <a:cubicBezTo>
                    <a:pt x="3381" y="2247"/>
                    <a:pt x="3693" y="2537"/>
                    <a:pt x="4082" y="2703"/>
                  </a:cubicBezTo>
                  <a:lnTo>
                    <a:pt x="4082" y="2692"/>
                  </a:lnTo>
                  <a:cubicBezTo>
                    <a:pt x="3737" y="2470"/>
                    <a:pt x="3437" y="2181"/>
                    <a:pt x="3148" y="1902"/>
                  </a:cubicBezTo>
                  <a:cubicBezTo>
                    <a:pt x="2847" y="1613"/>
                    <a:pt x="2536" y="1346"/>
                    <a:pt x="2202" y="1091"/>
                  </a:cubicBezTo>
                  <a:cubicBezTo>
                    <a:pt x="1880" y="835"/>
                    <a:pt x="1535" y="612"/>
                    <a:pt x="1157" y="412"/>
                  </a:cubicBezTo>
                  <a:cubicBezTo>
                    <a:pt x="790" y="223"/>
                    <a:pt x="400" y="78"/>
                    <a:pt x="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1" name="Google Shape;19241;p29"/>
            <p:cNvSpPr/>
            <p:nvPr/>
          </p:nvSpPr>
          <p:spPr>
            <a:xfrm>
              <a:off x="2389562" y="1995167"/>
              <a:ext cx="261203" cy="153331"/>
            </a:xfrm>
            <a:custGeom>
              <a:avLst/>
              <a:gdLst/>
              <a:ahLst/>
              <a:cxnLst/>
              <a:rect l="l" t="t" r="r" b="b"/>
              <a:pathLst>
                <a:path w="7487" h="4395" extrusionOk="0">
                  <a:moveTo>
                    <a:pt x="5568" y="1"/>
                  </a:moveTo>
                  <a:cubicBezTo>
                    <a:pt x="5014" y="1"/>
                    <a:pt x="4447" y="75"/>
                    <a:pt x="4127" y="141"/>
                  </a:cubicBezTo>
                  <a:cubicBezTo>
                    <a:pt x="3471" y="274"/>
                    <a:pt x="2581" y="919"/>
                    <a:pt x="1814" y="1386"/>
                  </a:cubicBezTo>
                  <a:cubicBezTo>
                    <a:pt x="1498" y="1579"/>
                    <a:pt x="1208" y="1635"/>
                    <a:pt x="977" y="1635"/>
                  </a:cubicBezTo>
                  <a:cubicBezTo>
                    <a:pt x="646" y="1635"/>
                    <a:pt x="435" y="1520"/>
                    <a:pt x="435" y="1520"/>
                  </a:cubicBezTo>
                  <a:lnTo>
                    <a:pt x="1" y="2009"/>
                  </a:lnTo>
                  <a:cubicBezTo>
                    <a:pt x="1" y="2009"/>
                    <a:pt x="279" y="2288"/>
                    <a:pt x="568" y="2444"/>
                  </a:cubicBezTo>
                  <a:cubicBezTo>
                    <a:pt x="868" y="2610"/>
                    <a:pt x="1558" y="3111"/>
                    <a:pt x="2081" y="3344"/>
                  </a:cubicBezTo>
                  <a:cubicBezTo>
                    <a:pt x="2615" y="3566"/>
                    <a:pt x="3271" y="3978"/>
                    <a:pt x="3860" y="4245"/>
                  </a:cubicBezTo>
                  <a:cubicBezTo>
                    <a:pt x="4114" y="4357"/>
                    <a:pt x="4335" y="4394"/>
                    <a:pt x="4542" y="4394"/>
                  </a:cubicBezTo>
                  <a:cubicBezTo>
                    <a:pt x="4808" y="4394"/>
                    <a:pt x="5050" y="4333"/>
                    <a:pt x="5306" y="4290"/>
                  </a:cubicBezTo>
                  <a:cubicBezTo>
                    <a:pt x="5751" y="4223"/>
                    <a:pt x="6419" y="4001"/>
                    <a:pt x="6774" y="3611"/>
                  </a:cubicBezTo>
                  <a:cubicBezTo>
                    <a:pt x="7141" y="3233"/>
                    <a:pt x="6886" y="2755"/>
                    <a:pt x="6841" y="2666"/>
                  </a:cubicBezTo>
                  <a:cubicBezTo>
                    <a:pt x="6785" y="2577"/>
                    <a:pt x="6841" y="2454"/>
                    <a:pt x="6841" y="2343"/>
                  </a:cubicBezTo>
                  <a:cubicBezTo>
                    <a:pt x="6841" y="2221"/>
                    <a:pt x="7153" y="1787"/>
                    <a:pt x="7319" y="1520"/>
                  </a:cubicBezTo>
                  <a:cubicBezTo>
                    <a:pt x="7486" y="1253"/>
                    <a:pt x="7464" y="808"/>
                    <a:pt x="6941" y="319"/>
                  </a:cubicBezTo>
                  <a:cubicBezTo>
                    <a:pt x="6683" y="78"/>
                    <a:pt x="6133" y="1"/>
                    <a:pt x="556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2" name="Google Shape;19242;p29"/>
            <p:cNvSpPr/>
            <p:nvPr/>
          </p:nvSpPr>
          <p:spPr>
            <a:xfrm>
              <a:off x="2389562" y="2039650"/>
              <a:ext cx="134282" cy="55680"/>
            </a:xfrm>
            <a:custGeom>
              <a:avLst/>
              <a:gdLst/>
              <a:ahLst/>
              <a:cxnLst/>
              <a:rect l="l" t="t" r="r" b="b"/>
              <a:pathLst>
                <a:path w="3849" h="1596" extrusionOk="0">
                  <a:moveTo>
                    <a:pt x="1992" y="0"/>
                  </a:moveTo>
                  <a:cubicBezTo>
                    <a:pt x="1936" y="45"/>
                    <a:pt x="1869" y="79"/>
                    <a:pt x="1814" y="111"/>
                  </a:cubicBezTo>
                  <a:cubicBezTo>
                    <a:pt x="1498" y="304"/>
                    <a:pt x="1208" y="360"/>
                    <a:pt x="977" y="360"/>
                  </a:cubicBezTo>
                  <a:cubicBezTo>
                    <a:pt x="646" y="360"/>
                    <a:pt x="435" y="245"/>
                    <a:pt x="435" y="245"/>
                  </a:cubicBezTo>
                  <a:lnTo>
                    <a:pt x="1" y="734"/>
                  </a:lnTo>
                  <a:lnTo>
                    <a:pt x="12" y="746"/>
                  </a:lnTo>
                  <a:cubicBezTo>
                    <a:pt x="657" y="1213"/>
                    <a:pt x="1436" y="1502"/>
                    <a:pt x="2225" y="1557"/>
                  </a:cubicBezTo>
                  <a:cubicBezTo>
                    <a:pt x="2348" y="1569"/>
                    <a:pt x="2470" y="1580"/>
                    <a:pt x="2593" y="1580"/>
                  </a:cubicBezTo>
                  <a:cubicBezTo>
                    <a:pt x="2703" y="1588"/>
                    <a:pt x="2752" y="1596"/>
                    <a:pt x="2826" y="1596"/>
                  </a:cubicBezTo>
                  <a:cubicBezTo>
                    <a:pt x="2857" y="1596"/>
                    <a:pt x="2892" y="1594"/>
                    <a:pt x="2937" y="1591"/>
                  </a:cubicBezTo>
                  <a:cubicBezTo>
                    <a:pt x="3149" y="1580"/>
                    <a:pt x="3482" y="1535"/>
                    <a:pt x="3693" y="1468"/>
                  </a:cubicBezTo>
                  <a:cubicBezTo>
                    <a:pt x="3749" y="1458"/>
                    <a:pt x="3804" y="1435"/>
                    <a:pt x="3827" y="1379"/>
                  </a:cubicBezTo>
                  <a:cubicBezTo>
                    <a:pt x="3849" y="1335"/>
                    <a:pt x="3838" y="1290"/>
                    <a:pt x="3827" y="1246"/>
                  </a:cubicBezTo>
                  <a:cubicBezTo>
                    <a:pt x="3804" y="1124"/>
                    <a:pt x="3772" y="1001"/>
                    <a:pt x="3715" y="890"/>
                  </a:cubicBezTo>
                  <a:cubicBezTo>
                    <a:pt x="3693" y="846"/>
                    <a:pt x="3671" y="801"/>
                    <a:pt x="3638" y="768"/>
                  </a:cubicBezTo>
                  <a:cubicBezTo>
                    <a:pt x="3571" y="701"/>
                    <a:pt x="3460" y="690"/>
                    <a:pt x="3360" y="657"/>
                  </a:cubicBezTo>
                  <a:cubicBezTo>
                    <a:pt x="3115" y="579"/>
                    <a:pt x="2959" y="323"/>
                    <a:pt x="2726" y="212"/>
                  </a:cubicBezTo>
                  <a:cubicBezTo>
                    <a:pt x="2514" y="101"/>
                    <a:pt x="2259" y="111"/>
                    <a:pt x="2047" y="23"/>
                  </a:cubicBezTo>
                  <a:cubicBezTo>
                    <a:pt x="2025" y="23"/>
                    <a:pt x="2003" y="12"/>
                    <a:pt x="199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3" name="Google Shape;19243;p29"/>
            <p:cNvSpPr/>
            <p:nvPr/>
          </p:nvSpPr>
          <p:spPr>
            <a:xfrm>
              <a:off x="2391516" y="2033056"/>
              <a:ext cx="154831" cy="32410"/>
            </a:xfrm>
            <a:custGeom>
              <a:avLst/>
              <a:gdLst/>
              <a:ahLst/>
              <a:cxnLst/>
              <a:rect l="l" t="t" r="r" b="b"/>
              <a:pathLst>
                <a:path w="4438" h="929" extrusionOk="0">
                  <a:moveTo>
                    <a:pt x="4438" y="1"/>
                  </a:moveTo>
                  <a:cubicBezTo>
                    <a:pt x="4038" y="23"/>
                    <a:pt x="3659" y="123"/>
                    <a:pt x="3293" y="234"/>
                  </a:cubicBezTo>
                  <a:cubicBezTo>
                    <a:pt x="3103" y="300"/>
                    <a:pt x="2925" y="367"/>
                    <a:pt x="2737" y="434"/>
                  </a:cubicBezTo>
                  <a:cubicBezTo>
                    <a:pt x="2559" y="501"/>
                    <a:pt x="2369" y="590"/>
                    <a:pt x="2203" y="656"/>
                  </a:cubicBezTo>
                  <a:cubicBezTo>
                    <a:pt x="2114" y="690"/>
                    <a:pt x="2025" y="723"/>
                    <a:pt x="1936" y="745"/>
                  </a:cubicBezTo>
                  <a:cubicBezTo>
                    <a:pt x="1847" y="768"/>
                    <a:pt x="1746" y="779"/>
                    <a:pt x="1657" y="801"/>
                  </a:cubicBezTo>
                  <a:cubicBezTo>
                    <a:pt x="1469" y="824"/>
                    <a:pt x="1269" y="834"/>
                    <a:pt x="1079" y="834"/>
                  </a:cubicBezTo>
                  <a:lnTo>
                    <a:pt x="790" y="834"/>
                  </a:lnTo>
                  <a:cubicBezTo>
                    <a:pt x="701" y="824"/>
                    <a:pt x="601" y="824"/>
                    <a:pt x="512" y="801"/>
                  </a:cubicBezTo>
                  <a:cubicBezTo>
                    <a:pt x="323" y="757"/>
                    <a:pt x="167" y="646"/>
                    <a:pt x="11" y="534"/>
                  </a:cubicBezTo>
                  <a:lnTo>
                    <a:pt x="1" y="545"/>
                  </a:lnTo>
                  <a:cubicBezTo>
                    <a:pt x="145" y="668"/>
                    <a:pt x="301" y="790"/>
                    <a:pt x="501" y="846"/>
                  </a:cubicBezTo>
                  <a:cubicBezTo>
                    <a:pt x="590" y="879"/>
                    <a:pt x="690" y="890"/>
                    <a:pt x="790" y="901"/>
                  </a:cubicBezTo>
                  <a:cubicBezTo>
                    <a:pt x="879" y="913"/>
                    <a:pt x="979" y="923"/>
                    <a:pt x="1079" y="923"/>
                  </a:cubicBezTo>
                  <a:cubicBezTo>
                    <a:pt x="1138" y="927"/>
                    <a:pt x="1196" y="928"/>
                    <a:pt x="1254" y="928"/>
                  </a:cubicBezTo>
                  <a:cubicBezTo>
                    <a:pt x="1392" y="928"/>
                    <a:pt x="1528" y="920"/>
                    <a:pt x="1669" y="913"/>
                  </a:cubicBezTo>
                  <a:cubicBezTo>
                    <a:pt x="1769" y="901"/>
                    <a:pt x="1858" y="890"/>
                    <a:pt x="1969" y="868"/>
                  </a:cubicBezTo>
                  <a:cubicBezTo>
                    <a:pt x="2058" y="846"/>
                    <a:pt x="2158" y="812"/>
                    <a:pt x="2247" y="790"/>
                  </a:cubicBezTo>
                  <a:cubicBezTo>
                    <a:pt x="2436" y="723"/>
                    <a:pt x="2603" y="656"/>
                    <a:pt x="2792" y="601"/>
                  </a:cubicBezTo>
                  <a:cubicBezTo>
                    <a:pt x="2981" y="534"/>
                    <a:pt x="3159" y="468"/>
                    <a:pt x="3348" y="401"/>
                  </a:cubicBezTo>
                  <a:cubicBezTo>
                    <a:pt x="3704" y="268"/>
                    <a:pt x="4060" y="134"/>
                    <a:pt x="4438" y="23"/>
                  </a:cubicBezTo>
                  <a:lnTo>
                    <a:pt x="4438"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4" name="Google Shape;19244;p29"/>
            <p:cNvSpPr/>
            <p:nvPr/>
          </p:nvSpPr>
          <p:spPr>
            <a:xfrm>
              <a:off x="2400447" y="2061001"/>
              <a:ext cx="161424" cy="27177"/>
            </a:xfrm>
            <a:custGeom>
              <a:avLst/>
              <a:gdLst/>
              <a:ahLst/>
              <a:cxnLst/>
              <a:rect l="l" t="t" r="r" b="b"/>
              <a:pathLst>
                <a:path w="4627" h="779" extrusionOk="0">
                  <a:moveTo>
                    <a:pt x="12" y="0"/>
                  </a:moveTo>
                  <a:lnTo>
                    <a:pt x="0" y="11"/>
                  </a:lnTo>
                  <a:cubicBezTo>
                    <a:pt x="301" y="290"/>
                    <a:pt x="667" y="490"/>
                    <a:pt x="1057" y="589"/>
                  </a:cubicBezTo>
                  <a:cubicBezTo>
                    <a:pt x="1257" y="646"/>
                    <a:pt x="1458" y="668"/>
                    <a:pt x="1668" y="668"/>
                  </a:cubicBezTo>
                  <a:cubicBezTo>
                    <a:pt x="1869" y="668"/>
                    <a:pt x="2069" y="634"/>
                    <a:pt x="2269" y="612"/>
                  </a:cubicBezTo>
                  <a:cubicBezTo>
                    <a:pt x="2479" y="582"/>
                    <a:pt x="2692" y="571"/>
                    <a:pt x="2904" y="571"/>
                  </a:cubicBezTo>
                  <a:cubicBezTo>
                    <a:pt x="3086" y="571"/>
                    <a:pt x="3268" y="579"/>
                    <a:pt x="3448" y="589"/>
                  </a:cubicBezTo>
                  <a:cubicBezTo>
                    <a:pt x="3838" y="623"/>
                    <a:pt x="4226" y="690"/>
                    <a:pt x="4616" y="779"/>
                  </a:cubicBezTo>
                  <a:lnTo>
                    <a:pt x="4627" y="767"/>
                  </a:lnTo>
                  <a:cubicBezTo>
                    <a:pt x="4260" y="579"/>
                    <a:pt x="3871" y="468"/>
                    <a:pt x="3460" y="423"/>
                  </a:cubicBezTo>
                  <a:cubicBezTo>
                    <a:pt x="3359" y="412"/>
                    <a:pt x="3259" y="401"/>
                    <a:pt x="3159" y="401"/>
                  </a:cubicBezTo>
                  <a:cubicBezTo>
                    <a:pt x="3126" y="397"/>
                    <a:pt x="3092" y="396"/>
                    <a:pt x="3058" y="396"/>
                  </a:cubicBezTo>
                  <a:cubicBezTo>
                    <a:pt x="2991" y="396"/>
                    <a:pt x="2921" y="401"/>
                    <a:pt x="2847" y="401"/>
                  </a:cubicBezTo>
                  <a:cubicBezTo>
                    <a:pt x="2647" y="412"/>
                    <a:pt x="2447" y="445"/>
                    <a:pt x="2247" y="478"/>
                  </a:cubicBezTo>
                  <a:cubicBezTo>
                    <a:pt x="2047" y="512"/>
                    <a:pt x="1858" y="545"/>
                    <a:pt x="1658" y="557"/>
                  </a:cubicBezTo>
                  <a:cubicBezTo>
                    <a:pt x="1468" y="557"/>
                    <a:pt x="1268" y="545"/>
                    <a:pt x="1079" y="512"/>
                  </a:cubicBezTo>
                  <a:cubicBezTo>
                    <a:pt x="690" y="434"/>
                    <a:pt x="323" y="256"/>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5" name="Google Shape;19245;p29"/>
            <p:cNvSpPr/>
            <p:nvPr/>
          </p:nvSpPr>
          <p:spPr>
            <a:xfrm>
              <a:off x="2405855" y="2071468"/>
              <a:ext cx="137806" cy="53587"/>
            </a:xfrm>
            <a:custGeom>
              <a:avLst/>
              <a:gdLst/>
              <a:ahLst/>
              <a:cxnLst/>
              <a:rect l="l" t="t" r="r" b="b"/>
              <a:pathLst>
                <a:path w="3950" h="1536" extrusionOk="0">
                  <a:moveTo>
                    <a:pt x="12" y="0"/>
                  </a:moveTo>
                  <a:lnTo>
                    <a:pt x="1" y="12"/>
                  </a:lnTo>
                  <a:cubicBezTo>
                    <a:pt x="268" y="245"/>
                    <a:pt x="579" y="434"/>
                    <a:pt x="902" y="590"/>
                  </a:cubicBezTo>
                  <a:cubicBezTo>
                    <a:pt x="1224" y="734"/>
                    <a:pt x="1569" y="835"/>
                    <a:pt x="1914" y="935"/>
                  </a:cubicBezTo>
                  <a:cubicBezTo>
                    <a:pt x="2259" y="1035"/>
                    <a:pt x="2593" y="1124"/>
                    <a:pt x="2937" y="1213"/>
                  </a:cubicBezTo>
                  <a:cubicBezTo>
                    <a:pt x="3282" y="1302"/>
                    <a:pt x="3616" y="1402"/>
                    <a:pt x="3950" y="1535"/>
                  </a:cubicBezTo>
                  <a:lnTo>
                    <a:pt x="3950" y="1524"/>
                  </a:lnTo>
                  <a:cubicBezTo>
                    <a:pt x="3638" y="1347"/>
                    <a:pt x="3305" y="1235"/>
                    <a:pt x="2959" y="1124"/>
                  </a:cubicBezTo>
                  <a:cubicBezTo>
                    <a:pt x="2626" y="1024"/>
                    <a:pt x="2270" y="957"/>
                    <a:pt x="1925" y="868"/>
                  </a:cubicBezTo>
                  <a:cubicBezTo>
                    <a:pt x="1580" y="779"/>
                    <a:pt x="1246" y="679"/>
                    <a:pt x="913" y="546"/>
                  </a:cubicBezTo>
                  <a:cubicBezTo>
                    <a:pt x="591" y="412"/>
                    <a:pt x="279" y="234"/>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6" name="Google Shape;19246;p29"/>
            <p:cNvSpPr/>
            <p:nvPr/>
          </p:nvSpPr>
          <p:spPr>
            <a:xfrm>
              <a:off x="2131143" y="2027962"/>
              <a:ext cx="223943" cy="154517"/>
            </a:xfrm>
            <a:custGeom>
              <a:avLst/>
              <a:gdLst/>
              <a:ahLst/>
              <a:cxnLst/>
              <a:rect l="l" t="t" r="r" b="b"/>
              <a:pathLst>
                <a:path w="6419" h="4429" extrusionOk="0">
                  <a:moveTo>
                    <a:pt x="3583" y="1"/>
                  </a:moveTo>
                  <a:cubicBezTo>
                    <a:pt x="3564" y="1"/>
                    <a:pt x="3545" y="1"/>
                    <a:pt x="3526" y="2"/>
                  </a:cubicBezTo>
                  <a:cubicBezTo>
                    <a:pt x="2670" y="24"/>
                    <a:pt x="1357" y="369"/>
                    <a:pt x="801" y="814"/>
                  </a:cubicBezTo>
                  <a:cubicBezTo>
                    <a:pt x="257" y="1270"/>
                    <a:pt x="79" y="1759"/>
                    <a:pt x="34" y="2126"/>
                  </a:cubicBezTo>
                  <a:cubicBezTo>
                    <a:pt x="0" y="2493"/>
                    <a:pt x="267" y="3016"/>
                    <a:pt x="512" y="3249"/>
                  </a:cubicBezTo>
                  <a:cubicBezTo>
                    <a:pt x="757" y="3494"/>
                    <a:pt x="1001" y="3805"/>
                    <a:pt x="1113" y="4028"/>
                  </a:cubicBezTo>
                  <a:cubicBezTo>
                    <a:pt x="1224" y="4240"/>
                    <a:pt x="1258" y="4428"/>
                    <a:pt x="1624" y="4428"/>
                  </a:cubicBezTo>
                  <a:cubicBezTo>
                    <a:pt x="1640" y="4429"/>
                    <a:pt x="1655" y="4429"/>
                    <a:pt x="1671" y="4429"/>
                  </a:cubicBezTo>
                  <a:cubicBezTo>
                    <a:pt x="2012" y="4429"/>
                    <a:pt x="2238" y="4305"/>
                    <a:pt x="2536" y="4028"/>
                  </a:cubicBezTo>
                  <a:cubicBezTo>
                    <a:pt x="2837" y="3739"/>
                    <a:pt x="3270" y="3027"/>
                    <a:pt x="3571" y="2838"/>
                  </a:cubicBezTo>
                  <a:cubicBezTo>
                    <a:pt x="3860" y="2660"/>
                    <a:pt x="4372" y="2438"/>
                    <a:pt x="5017" y="2037"/>
                  </a:cubicBezTo>
                  <a:cubicBezTo>
                    <a:pt x="5662" y="1648"/>
                    <a:pt x="6418" y="1259"/>
                    <a:pt x="6418" y="1259"/>
                  </a:cubicBezTo>
                  <a:lnTo>
                    <a:pt x="6329" y="580"/>
                  </a:lnTo>
                  <a:cubicBezTo>
                    <a:pt x="6329" y="580"/>
                    <a:pt x="6314" y="599"/>
                    <a:pt x="6228" y="599"/>
                  </a:cubicBezTo>
                  <a:cubicBezTo>
                    <a:pt x="6169" y="599"/>
                    <a:pt x="6075" y="590"/>
                    <a:pt x="5929" y="558"/>
                  </a:cubicBezTo>
                  <a:cubicBezTo>
                    <a:pt x="5581" y="482"/>
                    <a:pt x="4434" y="1"/>
                    <a:pt x="3583"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7" name="Google Shape;19247;p29"/>
            <p:cNvSpPr/>
            <p:nvPr/>
          </p:nvSpPr>
          <p:spPr>
            <a:xfrm>
              <a:off x="2132679" y="2052070"/>
              <a:ext cx="222408" cy="130409"/>
            </a:xfrm>
            <a:custGeom>
              <a:avLst/>
              <a:gdLst/>
              <a:ahLst/>
              <a:cxnLst/>
              <a:rect l="l" t="t" r="r" b="b"/>
              <a:pathLst>
                <a:path w="6375" h="3738" extrusionOk="0">
                  <a:moveTo>
                    <a:pt x="6296" y="0"/>
                  </a:moveTo>
                  <a:cubicBezTo>
                    <a:pt x="6140" y="22"/>
                    <a:pt x="5985" y="89"/>
                    <a:pt x="5818" y="111"/>
                  </a:cubicBezTo>
                  <a:cubicBezTo>
                    <a:pt x="5651" y="134"/>
                    <a:pt x="5484" y="156"/>
                    <a:pt x="5317" y="212"/>
                  </a:cubicBezTo>
                  <a:cubicBezTo>
                    <a:pt x="4961" y="334"/>
                    <a:pt x="4672" y="601"/>
                    <a:pt x="4383" y="845"/>
                  </a:cubicBezTo>
                  <a:cubicBezTo>
                    <a:pt x="3871" y="1268"/>
                    <a:pt x="3337" y="1669"/>
                    <a:pt x="2804" y="2058"/>
                  </a:cubicBezTo>
                  <a:cubicBezTo>
                    <a:pt x="2748" y="2103"/>
                    <a:pt x="2682" y="2147"/>
                    <a:pt x="2615" y="2169"/>
                  </a:cubicBezTo>
                  <a:cubicBezTo>
                    <a:pt x="2558" y="2192"/>
                    <a:pt x="2500" y="2202"/>
                    <a:pt x="2442" y="2202"/>
                  </a:cubicBezTo>
                  <a:cubicBezTo>
                    <a:pt x="2270" y="2202"/>
                    <a:pt x="2094" y="2119"/>
                    <a:pt x="1936" y="2036"/>
                  </a:cubicBezTo>
                  <a:cubicBezTo>
                    <a:pt x="1625" y="1869"/>
                    <a:pt x="1313" y="1669"/>
                    <a:pt x="957" y="1658"/>
                  </a:cubicBezTo>
                  <a:cubicBezTo>
                    <a:pt x="858" y="1658"/>
                    <a:pt x="757" y="1669"/>
                    <a:pt x="657" y="1680"/>
                  </a:cubicBezTo>
                  <a:cubicBezTo>
                    <a:pt x="569" y="1687"/>
                    <a:pt x="477" y="1697"/>
                    <a:pt x="385" y="1697"/>
                  </a:cubicBezTo>
                  <a:cubicBezTo>
                    <a:pt x="327" y="1697"/>
                    <a:pt x="269" y="1693"/>
                    <a:pt x="213" y="1680"/>
                  </a:cubicBezTo>
                  <a:cubicBezTo>
                    <a:pt x="146" y="1658"/>
                    <a:pt x="68" y="1624"/>
                    <a:pt x="1" y="1602"/>
                  </a:cubicBezTo>
                  <a:lnTo>
                    <a:pt x="1" y="1602"/>
                  </a:lnTo>
                  <a:cubicBezTo>
                    <a:pt x="35" y="1947"/>
                    <a:pt x="257" y="2358"/>
                    <a:pt x="468" y="2558"/>
                  </a:cubicBezTo>
                  <a:cubicBezTo>
                    <a:pt x="713" y="2803"/>
                    <a:pt x="957" y="3114"/>
                    <a:pt x="1069" y="3337"/>
                  </a:cubicBezTo>
                  <a:cubicBezTo>
                    <a:pt x="1180" y="3549"/>
                    <a:pt x="1214" y="3737"/>
                    <a:pt x="1580" y="3737"/>
                  </a:cubicBezTo>
                  <a:cubicBezTo>
                    <a:pt x="1596" y="3738"/>
                    <a:pt x="1611" y="3738"/>
                    <a:pt x="1627" y="3738"/>
                  </a:cubicBezTo>
                  <a:cubicBezTo>
                    <a:pt x="1968" y="3738"/>
                    <a:pt x="2194" y="3614"/>
                    <a:pt x="2492" y="3337"/>
                  </a:cubicBezTo>
                  <a:cubicBezTo>
                    <a:pt x="2793" y="3048"/>
                    <a:pt x="3226" y="2336"/>
                    <a:pt x="3527" y="2147"/>
                  </a:cubicBezTo>
                  <a:cubicBezTo>
                    <a:pt x="3816" y="1969"/>
                    <a:pt x="4328" y="1747"/>
                    <a:pt x="4973" y="1346"/>
                  </a:cubicBezTo>
                  <a:cubicBezTo>
                    <a:pt x="5618" y="957"/>
                    <a:pt x="6374" y="568"/>
                    <a:pt x="6374" y="568"/>
                  </a:cubicBezTo>
                  <a:lnTo>
                    <a:pt x="6307"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8" name="Google Shape;19248;p29"/>
            <p:cNvSpPr/>
            <p:nvPr/>
          </p:nvSpPr>
          <p:spPr>
            <a:xfrm>
              <a:off x="2304993" y="2046488"/>
              <a:ext cx="52785" cy="6768"/>
            </a:xfrm>
            <a:custGeom>
              <a:avLst/>
              <a:gdLst/>
              <a:ahLst/>
              <a:cxnLst/>
              <a:rect l="l" t="t" r="r" b="b"/>
              <a:pathLst>
                <a:path w="1513" h="194" extrusionOk="0">
                  <a:moveTo>
                    <a:pt x="296" y="1"/>
                  </a:moveTo>
                  <a:cubicBezTo>
                    <a:pt x="194" y="1"/>
                    <a:pt x="94" y="15"/>
                    <a:pt x="0" y="49"/>
                  </a:cubicBezTo>
                  <a:lnTo>
                    <a:pt x="0" y="61"/>
                  </a:lnTo>
                  <a:cubicBezTo>
                    <a:pt x="123" y="71"/>
                    <a:pt x="245" y="83"/>
                    <a:pt x="378" y="105"/>
                  </a:cubicBezTo>
                  <a:cubicBezTo>
                    <a:pt x="501" y="127"/>
                    <a:pt x="623" y="149"/>
                    <a:pt x="746" y="160"/>
                  </a:cubicBezTo>
                  <a:cubicBezTo>
                    <a:pt x="879" y="182"/>
                    <a:pt x="1001" y="194"/>
                    <a:pt x="1134" y="194"/>
                  </a:cubicBezTo>
                  <a:cubicBezTo>
                    <a:pt x="1268" y="182"/>
                    <a:pt x="1401" y="160"/>
                    <a:pt x="1513" y="116"/>
                  </a:cubicBezTo>
                  <a:lnTo>
                    <a:pt x="1513" y="105"/>
                  </a:lnTo>
                  <a:cubicBezTo>
                    <a:pt x="1422" y="130"/>
                    <a:pt x="1324" y="142"/>
                    <a:pt x="1229" y="142"/>
                  </a:cubicBezTo>
                  <a:cubicBezTo>
                    <a:pt x="1197" y="142"/>
                    <a:pt x="1165" y="141"/>
                    <a:pt x="1134" y="138"/>
                  </a:cubicBezTo>
                  <a:cubicBezTo>
                    <a:pt x="1013" y="127"/>
                    <a:pt x="890" y="105"/>
                    <a:pt x="768" y="83"/>
                  </a:cubicBezTo>
                  <a:cubicBezTo>
                    <a:pt x="645" y="49"/>
                    <a:pt x="512" y="16"/>
                    <a:pt x="390" y="4"/>
                  </a:cubicBezTo>
                  <a:cubicBezTo>
                    <a:pt x="359" y="2"/>
                    <a:pt x="327" y="1"/>
                    <a:pt x="29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9" name="Google Shape;19249;p29"/>
            <p:cNvSpPr/>
            <p:nvPr/>
          </p:nvSpPr>
          <p:spPr>
            <a:xfrm>
              <a:off x="2182360" y="2055454"/>
              <a:ext cx="177368" cy="19153"/>
            </a:xfrm>
            <a:custGeom>
              <a:avLst/>
              <a:gdLst/>
              <a:ahLst/>
              <a:cxnLst/>
              <a:rect l="l" t="t" r="r" b="b"/>
              <a:pathLst>
                <a:path w="5084" h="549" extrusionOk="0">
                  <a:moveTo>
                    <a:pt x="1800" y="0"/>
                  </a:moveTo>
                  <a:cubicBezTo>
                    <a:pt x="1602" y="0"/>
                    <a:pt x="1403" y="13"/>
                    <a:pt x="1202" y="48"/>
                  </a:cubicBezTo>
                  <a:cubicBezTo>
                    <a:pt x="779" y="115"/>
                    <a:pt x="346" y="271"/>
                    <a:pt x="0" y="538"/>
                  </a:cubicBezTo>
                  <a:lnTo>
                    <a:pt x="12" y="548"/>
                  </a:lnTo>
                  <a:cubicBezTo>
                    <a:pt x="401" y="370"/>
                    <a:pt x="813" y="271"/>
                    <a:pt x="1235" y="215"/>
                  </a:cubicBezTo>
                  <a:cubicBezTo>
                    <a:pt x="1550" y="181"/>
                    <a:pt x="1879" y="166"/>
                    <a:pt x="2205" y="166"/>
                  </a:cubicBezTo>
                  <a:cubicBezTo>
                    <a:pt x="2305" y="166"/>
                    <a:pt x="2404" y="168"/>
                    <a:pt x="2503" y="170"/>
                  </a:cubicBezTo>
                  <a:cubicBezTo>
                    <a:pt x="2937" y="192"/>
                    <a:pt x="3359" y="226"/>
                    <a:pt x="3794" y="237"/>
                  </a:cubicBezTo>
                  <a:cubicBezTo>
                    <a:pt x="3862" y="239"/>
                    <a:pt x="3931" y="240"/>
                    <a:pt x="4000" y="240"/>
                  </a:cubicBezTo>
                  <a:cubicBezTo>
                    <a:pt x="4364" y="240"/>
                    <a:pt x="4728" y="212"/>
                    <a:pt x="5084" y="137"/>
                  </a:cubicBezTo>
                  <a:lnTo>
                    <a:pt x="5084" y="115"/>
                  </a:lnTo>
                  <a:cubicBezTo>
                    <a:pt x="4837" y="154"/>
                    <a:pt x="4586" y="170"/>
                    <a:pt x="4336" y="170"/>
                  </a:cubicBezTo>
                  <a:cubicBezTo>
                    <a:pt x="4158" y="170"/>
                    <a:pt x="3980" y="162"/>
                    <a:pt x="3804" y="148"/>
                  </a:cubicBezTo>
                  <a:cubicBezTo>
                    <a:pt x="3371" y="126"/>
                    <a:pt x="2948" y="70"/>
                    <a:pt x="2514" y="37"/>
                  </a:cubicBezTo>
                  <a:cubicBezTo>
                    <a:pt x="2277" y="19"/>
                    <a:pt x="2039" y="0"/>
                    <a:pt x="180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0" name="Google Shape;19250;p29"/>
            <p:cNvSpPr/>
            <p:nvPr/>
          </p:nvSpPr>
          <p:spPr>
            <a:xfrm>
              <a:off x="2254928" y="2064490"/>
              <a:ext cx="104035" cy="27596"/>
            </a:xfrm>
            <a:custGeom>
              <a:avLst/>
              <a:gdLst/>
              <a:ahLst/>
              <a:cxnLst/>
              <a:rect l="l" t="t" r="r" b="b"/>
              <a:pathLst>
                <a:path w="2982" h="791" extrusionOk="0">
                  <a:moveTo>
                    <a:pt x="2981" y="0"/>
                  </a:moveTo>
                  <a:cubicBezTo>
                    <a:pt x="2759" y="145"/>
                    <a:pt x="2514" y="223"/>
                    <a:pt x="2258" y="267"/>
                  </a:cubicBezTo>
                  <a:cubicBezTo>
                    <a:pt x="2013" y="312"/>
                    <a:pt x="1746" y="323"/>
                    <a:pt x="1491" y="334"/>
                  </a:cubicBezTo>
                  <a:cubicBezTo>
                    <a:pt x="1235" y="345"/>
                    <a:pt x="968" y="345"/>
                    <a:pt x="713" y="412"/>
                  </a:cubicBezTo>
                  <a:cubicBezTo>
                    <a:pt x="446" y="479"/>
                    <a:pt x="189" y="590"/>
                    <a:pt x="1" y="779"/>
                  </a:cubicBezTo>
                  <a:lnTo>
                    <a:pt x="11" y="790"/>
                  </a:lnTo>
                  <a:cubicBezTo>
                    <a:pt x="245" y="667"/>
                    <a:pt x="490" y="590"/>
                    <a:pt x="735" y="546"/>
                  </a:cubicBezTo>
                  <a:cubicBezTo>
                    <a:pt x="990" y="501"/>
                    <a:pt x="1235" y="467"/>
                    <a:pt x="1502" y="445"/>
                  </a:cubicBezTo>
                  <a:cubicBezTo>
                    <a:pt x="1758" y="423"/>
                    <a:pt x="2025" y="400"/>
                    <a:pt x="2280" y="334"/>
                  </a:cubicBezTo>
                  <a:cubicBezTo>
                    <a:pt x="2525" y="267"/>
                    <a:pt x="2781" y="167"/>
                    <a:pt x="2981" y="12"/>
                  </a:cubicBezTo>
                  <a:lnTo>
                    <a:pt x="2981"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1" name="Google Shape;19251;p29"/>
            <p:cNvSpPr/>
            <p:nvPr/>
          </p:nvSpPr>
          <p:spPr>
            <a:xfrm>
              <a:off x="2237449" y="2072654"/>
              <a:ext cx="111780" cy="36109"/>
            </a:xfrm>
            <a:custGeom>
              <a:avLst/>
              <a:gdLst/>
              <a:ahLst/>
              <a:cxnLst/>
              <a:rect l="l" t="t" r="r" b="b"/>
              <a:pathLst>
                <a:path w="3204" h="1035" extrusionOk="0">
                  <a:moveTo>
                    <a:pt x="3193" y="0"/>
                  </a:moveTo>
                  <a:cubicBezTo>
                    <a:pt x="2949" y="134"/>
                    <a:pt x="2682" y="200"/>
                    <a:pt x="2403" y="255"/>
                  </a:cubicBezTo>
                  <a:cubicBezTo>
                    <a:pt x="2126" y="312"/>
                    <a:pt x="1847" y="367"/>
                    <a:pt x="1580" y="433"/>
                  </a:cubicBezTo>
                  <a:cubicBezTo>
                    <a:pt x="1302" y="489"/>
                    <a:pt x="1024" y="567"/>
                    <a:pt x="769" y="667"/>
                  </a:cubicBezTo>
                  <a:cubicBezTo>
                    <a:pt x="502" y="767"/>
                    <a:pt x="245" y="878"/>
                    <a:pt x="1" y="1023"/>
                  </a:cubicBezTo>
                  <a:lnTo>
                    <a:pt x="1" y="1034"/>
                  </a:lnTo>
                  <a:cubicBezTo>
                    <a:pt x="268" y="945"/>
                    <a:pt x="535" y="845"/>
                    <a:pt x="802" y="767"/>
                  </a:cubicBezTo>
                  <a:cubicBezTo>
                    <a:pt x="1068" y="678"/>
                    <a:pt x="1325" y="589"/>
                    <a:pt x="1602" y="512"/>
                  </a:cubicBezTo>
                  <a:cubicBezTo>
                    <a:pt x="1869" y="433"/>
                    <a:pt x="2136" y="378"/>
                    <a:pt x="2415" y="312"/>
                  </a:cubicBezTo>
                  <a:cubicBezTo>
                    <a:pt x="2692" y="245"/>
                    <a:pt x="2959" y="156"/>
                    <a:pt x="3204" y="11"/>
                  </a:cubicBezTo>
                  <a:lnTo>
                    <a:pt x="3193"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2" name="Google Shape;19252;p29"/>
            <p:cNvSpPr/>
            <p:nvPr/>
          </p:nvSpPr>
          <p:spPr>
            <a:xfrm>
              <a:off x="2206049" y="1822958"/>
              <a:ext cx="171891" cy="220594"/>
            </a:xfrm>
            <a:custGeom>
              <a:avLst/>
              <a:gdLst/>
              <a:ahLst/>
              <a:cxnLst/>
              <a:rect l="l" t="t" r="r" b="b"/>
              <a:pathLst>
                <a:path w="4927" h="6323" extrusionOk="0">
                  <a:moveTo>
                    <a:pt x="2548" y="1"/>
                  </a:moveTo>
                  <a:cubicBezTo>
                    <a:pt x="2373" y="1"/>
                    <a:pt x="2237" y="42"/>
                    <a:pt x="1968" y="61"/>
                  </a:cubicBezTo>
                  <a:cubicBezTo>
                    <a:pt x="1491" y="83"/>
                    <a:pt x="1157" y="417"/>
                    <a:pt x="812" y="850"/>
                  </a:cubicBezTo>
                  <a:cubicBezTo>
                    <a:pt x="456" y="1295"/>
                    <a:pt x="0" y="1841"/>
                    <a:pt x="178" y="2419"/>
                  </a:cubicBezTo>
                  <a:cubicBezTo>
                    <a:pt x="356" y="2997"/>
                    <a:pt x="701" y="3353"/>
                    <a:pt x="935" y="3586"/>
                  </a:cubicBezTo>
                  <a:cubicBezTo>
                    <a:pt x="1168" y="3820"/>
                    <a:pt x="1635" y="4332"/>
                    <a:pt x="1946" y="4521"/>
                  </a:cubicBezTo>
                  <a:cubicBezTo>
                    <a:pt x="2247" y="4721"/>
                    <a:pt x="3125" y="5388"/>
                    <a:pt x="3526" y="5700"/>
                  </a:cubicBezTo>
                  <a:cubicBezTo>
                    <a:pt x="3926" y="6023"/>
                    <a:pt x="4193" y="6322"/>
                    <a:pt x="4193" y="6322"/>
                  </a:cubicBezTo>
                  <a:lnTo>
                    <a:pt x="4927" y="5766"/>
                  </a:lnTo>
                  <a:cubicBezTo>
                    <a:pt x="4927" y="5766"/>
                    <a:pt x="4649" y="5566"/>
                    <a:pt x="4627" y="4599"/>
                  </a:cubicBezTo>
                  <a:cubicBezTo>
                    <a:pt x="4605" y="3642"/>
                    <a:pt x="4549" y="2230"/>
                    <a:pt x="4227" y="1507"/>
                  </a:cubicBezTo>
                  <a:cubicBezTo>
                    <a:pt x="3904" y="773"/>
                    <a:pt x="3637" y="261"/>
                    <a:pt x="3070" y="94"/>
                  </a:cubicBezTo>
                  <a:cubicBezTo>
                    <a:pt x="2828" y="23"/>
                    <a:pt x="2677" y="1"/>
                    <a:pt x="254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3" name="Google Shape;19253;p29"/>
            <p:cNvSpPr/>
            <p:nvPr/>
          </p:nvSpPr>
          <p:spPr>
            <a:xfrm>
              <a:off x="2252590" y="1962023"/>
              <a:ext cx="122246" cy="81532"/>
            </a:xfrm>
            <a:custGeom>
              <a:avLst/>
              <a:gdLst/>
              <a:ahLst/>
              <a:cxnLst/>
              <a:rect l="l" t="t" r="r" b="b"/>
              <a:pathLst>
                <a:path w="3504" h="2337" extrusionOk="0">
                  <a:moveTo>
                    <a:pt x="1" y="1"/>
                  </a:moveTo>
                  <a:lnTo>
                    <a:pt x="1" y="1"/>
                  </a:lnTo>
                  <a:cubicBezTo>
                    <a:pt x="201" y="213"/>
                    <a:pt x="434" y="423"/>
                    <a:pt x="612" y="535"/>
                  </a:cubicBezTo>
                  <a:cubicBezTo>
                    <a:pt x="913" y="735"/>
                    <a:pt x="1791" y="1402"/>
                    <a:pt x="2192" y="1714"/>
                  </a:cubicBezTo>
                  <a:cubicBezTo>
                    <a:pt x="2592" y="2037"/>
                    <a:pt x="2859" y="2336"/>
                    <a:pt x="2859" y="2336"/>
                  </a:cubicBezTo>
                  <a:lnTo>
                    <a:pt x="3504" y="1847"/>
                  </a:lnTo>
                  <a:cubicBezTo>
                    <a:pt x="3415" y="1780"/>
                    <a:pt x="3326" y="1714"/>
                    <a:pt x="3259" y="1625"/>
                  </a:cubicBezTo>
                  <a:cubicBezTo>
                    <a:pt x="3193" y="1536"/>
                    <a:pt x="3160" y="1424"/>
                    <a:pt x="3093" y="1325"/>
                  </a:cubicBezTo>
                  <a:cubicBezTo>
                    <a:pt x="3015" y="1202"/>
                    <a:pt x="2903" y="1113"/>
                    <a:pt x="2782" y="1013"/>
                  </a:cubicBezTo>
                  <a:cubicBezTo>
                    <a:pt x="2725" y="969"/>
                    <a:pt x="2670" y="924"/>
                    <a:pt x="2604" y="891"/>
                  </a:cubicBezTo>
                  <a:cubicBezTo>
                    <a:pt x="2537" y="868"/>
                    <a:pt x="2470" y="858"/>
                    <a:pt x="2403" y="846"/>
                  </a:cubicBezTo>
                  <a:cubicBezTo>
                    <a:pt x="2125" y="802"/>
                    <a:pt x="1858" y="735"/>
                    <a:pt x="1613" y="601"/>
                  </a:cubicBezTo>
                  <a:cubicBezTo>
                    <a:pt x="1480" y="535"/>
                    <a:pt x="1358" y="457"/>
                    <a:pt x="1224" y="401"/>
                  </a:cubicBezTo>
                  <a:cubicBezTo>
                    <a:pt x="924" y="268"/>
                    <a:pt x="590" y="235"/>
                    <a:pt x="279" y="112"/>
                  </a:cubicBezTo>
                  <a:cubicBezTo>
                    <a:pt x="190" y="79"/>
                    <a:pt x="90" y="35"/>
                    <a:pt x="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4" name="Google Shape;19254;p29"/>
            <p:cNvSpPr/>
            <p:nvPr/>
          </p:nvSpPr>
          <p:spPr>
            <a:xfrm>
              <a:off x="2294526" y="1983375"/>
              <a:ext cx="59379" cy="53971"/>
            </a:xfrm>
            <a:custGeom>
              <a:avLst/>
              <a:gdLst/>
              <a:ahLst/>
              <a:cxnLst/>
              <a:rect l="l" t="t" r="r" b="b"/>
              <a:pathLst>
                <a:path w="1702" h="1547" extrusionOk="0">
                  <a:moveTo>
                    <a:pt x="11" y="1"/>
                  </a:moveTo>
                  <a:lnTo>
                    <a:pt x="0" y="12"/>
                  </a:lnTo>
                  <a:cubicBezTo>
                    <a:pt x="167" y="123"/>
                    <a:pt x="322" y="234"/>
                    <a:pt x="456" y="368"/>
                  </a:cubicBezTo>
                  <a:cubicBezTo>
                    <a:pt x="601" y="490"/>
                    <a:pt x="745" y="624"/>
                    <a:pt x="868" y="768"/>
                  </a:cubicBezTo>
                  <a:lnTo>
                    <a:pt x="1034" y="1002"/>
                  </a:lnTo>
                  <a:cubicBezTo>
                    <a:pt x="1090" y="1079"/>
                    <a:pt x="1145" y="1168"/>
                    <a:pt x="1212" y="1235"/>
                  </a:cubicBezTo>
                  <a:cubicBezTo>
                    <a:pt x="1346" y="1391"/>
                    <a:pt x="1523" y="1469"/>
                    <a:pt x="1701" y="1547"/>
                  </a:cubicBezTo>
                  <a:cubicBezTo>
                    <a:pt x="1535" y="1447"/>
                    <a:pt x="1357" y="1358"/>
                    <a:pt x="1246" y="1213"/>
                  </a:cubicBezTo>
                  <a:cubicBezTo>
                    <a:pt x="1179" y="1135"/>
                    <a:pt x="1135" y="1057"/>
                    <a:pt x="1090" y="968"/>
                  </a:cubicBezTo>
                  <a:cubicBezTo>
                    <a:pt x="1034" y="891"/>
                    <a:pt x="979" y="802"/>
                    <a:pt x="923" y="723"/>
                  </a:cubicBezTo>
                  <a:cubicBezTo>
                    <a:pt x="801" y="568"/>
                    <a:pt x="667" y="424"/>
                    <a:pt x="512" y="301"/>
                  </a:cubicBezTo>
                  <a:cubicBezTo>
                    <a:pt x="356" y="179"/>
                    <a:pt x="189" y="78"/>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5" name="Google Shape;19255;p29"/>
            <p:cNvSpPr/>
            <p:nvPr/>
          </p:nvSpPr>
          <p:spPr>
            <a:xfrm>
              <a:off x="2323588" y="1890258"/>
              <a:ext cx="42737" cy="137003"/>
            </a:xfrm>
            <a:custGeom>
              <a:avLst/>
              <a:gdLst/>
              <a:ahLst/>
              <a:cxnLst/>
              <a:rect l="l" t="t" r="r" b="b"/>
              <a:pathLst>
                <a:path w="1225" h="3927" extrusionOk="0">
                  <a:moveTo>
                    <a:pt x="12" y="1"/>
                  </a:moveTo>
                  <a:lnTo>
                    <a:pt x="1" y="11"/>
                  </a:lnTo>
                  <a:cubicBezTo>
                    <a:pt x="246" y="268"/>
                    <a:pt x="346" y="601"/>
                    <a:pt x="468" y="923"/>
                  </a:cubicBezTo>
                  <a:cubicBezTo>
                    <a:pt x="579" y="1246"/>
                    <a:pt x="702" y="1568"/>
                    <a:pt x="779" y="1902"/>
                  </a:cubicBezTo>
                  <a:cubicBezTo>
                    <a:pt x="868" y="2236"/>
                    <a:pt x="924" y="2581"/>
                    <a:pt x="957" y="2925"/>
                  </a:cubicBezTo>
                  <a:cubicBezTo>
                    <a:pt x="980" y="3093"/>
                    <a:pt x="980" y="3271"/>
                    <a:pt x="1013" y="3449"/>
                  </a:cubicBezTo>
                  <a:cubicBezTo>
                    <a:pt x="1046" y="3615"/>
                    <a:pt x="1102" y="3793"/>
                    <a:pt x="1214" y="3926"/>
                  </a:cubicBezTo>
                  <a:lnTo>
                    <a:pt x="1224" y="3916"/>
                  </a:lnTo>
                  <a:cubicBezTo>
                    <a:pt x="1125" y="3782"/>
                    <a:pt x="1080" y="3604"/>
                    <a:pt x="1058" y="3437"/>
                  </a:cubicBezTo>
                  <a:cubicBezTo>
                    <a:pt x="1036" y="3271"/>
                    <a:pt x="1036" y="3093"/>
                    <a:pt x="1024" y="2925"/>
                  </a:cubicBezTo>
                  <a:cubicBezTo>
                    <a:pt x="1013" y="2569"/>
                    <a:pt x="969" y="2225"/>
                    <a:pt x="891" y="1880"/>
                  </a:cubicBezTo>
                  <a:cubicBezTo>
                    <a:pt x="824" y="1536"/>
                    <a:pt x="735" y="1190"/>
                    <a:pt x="601" y="868"/>
                  </a:cubicBezTo>
                  <a:cubicBezTo>
                    <a:pt x="524" y="712"/>
                    <a:pt x="457" y="545"/>
                    <a:pt x="368" y="401"/>
                  </a:cubicBezTo>
                  <a:cubicBezTo>
                    <a:pt x="324" y="323"/>
                    <a:pt x="268" y="245"/>
                    <a:pt x="213" y="179"/>
                  </a:cubicBezTo>
                  <a:cubicBezTo>
                    <a:pt x="146" y="112"/>
                    <a:pt x="79" y="56"/>
                    <a:pt x="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6" name="Google Shape;19256;p29"/>
            <p:cNvSpPr/>
            <p:nvPr/>
          </p:nvSpPr>
          <p:spPr>
            <a:xfrm>
              <a:off x="2280919" y="1880175"/>
              <a:ext cx="79962" cy="149039"/>
            </a:xfrm>
            <a:custGeom>
              <a:avLst/>
              <a:gdLst/>
              <a:ahLst/>
              <a:cxnLst/>
              <a:rect l="l" t="t" r="r" b="b"/>
              <a:pathLst>
                <a:path w="2292" h="4272" extrusionOk="0">
                  <a:moveTo>
                    <a:pt x="12" y="0"/>
                  </a:moveTo>
                  <a:lnTo>
                    <a:pt x="0" y="11"/>
                  </a:lnTo>
                  <a:cubicBezTo>
                    <a:pt x="23" y="211"/>
                    <a:pt x="101" y="412"/>
                    <a:pt x="212" y="590"/>
                  </a:cubicBezTo>
                  <a:cubicBezTo>
                    <a:pt x="312" y="779"/>
                    <a:pt x="435" y="945"/>
                    <a:pt x="568" y="1101"/>
                  </a:cubicBezTo>
                  <a:cubicBezTo>
                    <a:pt x="823" y="1424"/>
                    <a:pt x="1113" y="1713"/>
                    <a:pt x="1291" y="2069"/>
                  </a:cubicBezTo>
                  <a:cubicBezTo>
                    <a:pt x="1469" y="2425"/>
                    <a:pt x="1547" y="2826"/>
                    <a:pt x="1658" y="3214"/>
                  </a:cubicBezTo>
                  <a:cubicBezTo>
                    <a:pt x="1725" y="3415"/>
                    <a:pt x="1792" y="3604"/>
                    <a:pt x="1891" y="3793"/>
                  </a:cubicBezTo>
                  <a:cubicBezTo>
                    <a:pt x="1992" y="3971"/>
                    <a:pt x="2125" y="4138"/>
                    <a:pt x="2281" y="4271"/>
                  </a:cubicBezTo>
                  <a:lnTo>
                    <a:pt x="2292" y="4260"/>
                  </a:lnTo>
                  <a:cubicBezTo>
                    <a:pt x="2136" y="4116"/>
                    <a:pt x="2025" y="3948"/>
                    <a:pt x="1936" y="3770"/>
                  </a:cubicBezTo>
                  <a:cubicBezTo>
                    <a:pt x="1858" y="3582"/>
                    <a:pt x="1792" y="3392"/>
                    <a:pt x="1747" y="3192"/>
                  </a:cubicBezTo>
                  <a:cubicBezTo>
                    <a:pt x="1647" y="2803"/>
                    <a:pt x="1580" y="2391"/>
                    <a:pt x="1413" y="2002"/>
                  </a:cubicBezTo>
                  <a:cubicBezTo>
                    <a:pt x="1235" y="1613"/>
                    <a:pt x="969" y="1291"/>
                    <a:pt x="690" y="990"/>
                  </a:cubicBezTo>
                  <a:cubicBezTo>
                    <a:pt x="423" y="690"/>
                    <a:pt x="168" y="389"/>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7" name="Google Shape;19257;p29"/>
            <p:cNvSpPr/>
            <p:nvPr/>
          </p:nvSpPr>
          <p:spPr>
            <a:xfrm>
              <a:off x="2285211" y="1953126"/>
              <a:ext cx="74136" cy="80346"/>
            </a:xfrm>
            <a:custGeom>
              <a:avLst/>
              <a:gdLst/>
              <a:ahLst/>
              <a:cxnLst/>
              <a:rect l="l" t="t" r="r" b="b"/>
              <a:pathLst>
                <a:path w="2125" h="2303" extrusionOk="0">
                  <a:moveTo>
                    <a:pt x="0" y="0"/>
                  </a:moveTo>
                  <a:lnTo>
                    <a:pt x="0" y="11"/>
                  </a:lnTo>
                  <a:cubicBezTo>
                    <a:pt x="233" y="134"/>
                    <a:pt x="423" y="300"/>
                    <a:pt x="601" y="490"/>
                  </a:cubicBezTo>
                  <a:cubicBezTo>
                    <a:pt x="779" y="678"/>
                    <a:pt x="934" y="890"/>
                    <a:pt x="1090" y="1101"/>
                  </a:cubicBezTo>
                  <a:cubicBezTo>
                    <a:pt x="1234" y="1324"/>
                    <a:pt x="1379" y="1546"/>
                    <a:pt x="1546" y="1758"/>
                  </a:cubicBezTo>
                  <a:cubicBezTo>
                    <a:pt x="1713" y="1958"/>
                    <a:pt x="1902" y="2158"/>
                    <a:pt x="2124" y="2302"/>
                  </a:cubicBezTo>
                  <a:lnTo>
                    <a:pt x="2124" y="2292"/>
                  </a:lnTo>
                  <a:cubicBezTo>
                    <a:pt x="1913" y="2136"/>
                    <a:pt x="1746" y="1936"/>
                    <a:pt x="1590" y="1713"/>
                  </a:cubicBezTo>
                  <a:cubicBezTo>
                    <a:pt x="1446" y="1502"/>
                    <a:pt x="1313" y="1268"/>
                    <a:pt x="1168" y="1046"/>
                  </a:cubicBezTo>
                  <a:cubicBezTo>
                    <a:pt x="1034" y="824"/>
                    <a:pt x="890" y="589"/>
                    <a:pt x="690" y="401"/>
                  </a:cubicBezTo>
                  <a:cubicBezTo>
                    <a:pt x="500" y="211"/>
                    <a:pt x="267" y="56"/>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8" name="Google Shape;19258;p29"/>
            <p:cNvSpPr/>
            <p:nvPr/>
          </p:nvSpPr>
          <p:spPr>
            <a:xfrm>
              <a:off x="2372118" y="1838972"/>
              <a:ext cx="192091" cy="217000"/>
            </a:xfrm>
            <a:custGeom>
              <a:avLst/>
              <a:gdLst/>
              <a:ahLst/>
              <a:cxnLst/>
              <a:rect l="l" t="t" r="r" b="b"/>
              <a:pathLst>
                <a:path w="5506" h="6220" extrusionOk="0">
                  <a:moveTo>
                    <a:pt x="2717" y="1"/>
                  </a:moveTo>
                  <a:cubicBezTo>
                    <a:pt x="2484" y="1"/>
                    <a:pt x="2216" y="54"/>
                    <a:pt x="1947" y="225"/>
                  </a:cubicBezTo>
                  <a:cubicBezTo>
                    <a:pt x="1346" y="625"/>
                    <a:pt x="868" y="1548"/>
                    <a:pt x="612" y="2505"/>
                  </a:cubicBezTo>
                  <a:cubicBezTo>
                    <a:pt x="357" y="3461"/>
                    <a:pt x="456" y="4029"/>
                    <a:pt x="357" y="4462"/>
                  </a:cubicBezTo>
                  <a:cubicBezTo>
                    <a:pt x="245" y="4896"/>
                    <a:pt x="1" y="5441"/>
                    <a:pt x="1" y="5441"/>
                  </a:cubicBezTo>
                  <a:lnTo>
                    <a:pt x="1135" y="6219"/>
                  </a:lnTo>
                  <a:cubicBezTo>
                    <a:pt x="1135" y="6219"/>
                    <a:pt x="1257" y="5964"/>
                    <a:pt x="2058" y="5396"/>
                  </a:cubicBezTo>
                  <a:cubicBezTo>
                    <a:pt x="2870" y="4830"/>
                    <a:pt x="2903" y="4907"/>
                    <a:pt x="3248" y="4518"/>
                  </a:cubicBezTo>
                  <a:cubicBezTo>
                    <a:pt x="3604" y="4118"/>
                    <a:pt x="4294" y="3228"/>
                    <a:pt x="4627" y="2894"/>
                  </a:cubicBezTo>
                  <a:cubicBezTo>
                    <a:pt x="4961" y="2561"/>
                    <a:pt x="5506" y="1793"/>
                    <a:pt x="5305" y="1570"/>
                  </a:cubicBezTo>
                  <a:cubicBezTo>
                    <a:pt x="5095" y="1337"/>
                    <a:pt x="5028" y="1348"/>
                    <a:pt x="4905" y="1226"/>
                  </a:cubicBezTo>
                  <a:cubicBezTo>
                    <a:pt x="4783" y="1093"/>
                    <a:pt x="4761" y="1137"/>
                    <a:pt x="4616" y="1048"/>
                  </a:cubicBezTo>
                  <a:cubicBezTo>
                    <a:pt x="4472" y="947"/>
                    <a:pt x="4494" y="514"/>
                    <a:pt x="4116" y="347"/>
                  </a:cubicBezTo>
                  <a:cubicBezTo>
                    <a:pt x="3738" y="169"/>
                    <a:pt x="3560" y="191"/>
                    <a:pt x="3359" y="124"/>
                  </a:cubicBezTo>
                  <a:cubicBezTo>
                    <a:pt x="3253" y="87"/>
                    <a:pt x="3014" y="1"/>
                    <a:pt x="2717"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9" name="Google Shape;19259;p29"/>
            <p:cNvSpPr/>
            <p:nvPr/>
          </p:nvSpPr>
          <p:spPr>
            <a:xfrm>
              <a:off x="2372118" y="2000784"/>
              <a:ext cx="85405" cy="55192"/>
            </a:xfrm>
            <a:custGeom>
              <a:avLst/>
              <a:gdLst/>
              <a:ahLst/>
              <a:cxnLst/>
              <a:rect l="l" t="t" r="r" b="b"/>
              <a:pathLst>
                <a:path w="2448" h="1582" extrusionOk="0">
                  <a:moveTo>
                    <a:pt x="337" y="1"/>
                  </a:moveTo>
                  <a:cubicBezTo>
                    <a:pt x="325" y="1"/>
                    <a:pt x="312" y="1"/>
                    <a:pt x="300" y="2"/>
                  </a:cubicBezTo>
                  <a:cubicBezTo>
                    <a:pt x="189" y="392"/>
                    <a:pt x="1" y="803"/>
                    <a:pt x="1" y="803"/>
                  </a:cubicBezTo>
                  <a:lnTo>
                    <a:pt x="1135" y="1581"/>
                  </a:lnTo>
                  <a:cubicBezTo>
                    <a:pt x="1135" y="1581"/>
                    <a:pt x="1257" y="1326"/>
                    <a:pt x="2058" y="758"/>
                  </a:cubicBezTo>
                  <a:cubicBezTo>
                    <a:pt x="2213" y="647"/>
                    <a:pt x="2336" y="570"/>
                    <a:pt x="2447" y="503"/>
                  </a:cubicBezTo>
                  <a:cubicBezTo>
                    <a:pt x="2403" y="414"/>
                    <a:pt x="2292" y="358"/>
                    <a:pt x="2191" y="325"/>
                  </a:cubicBezTo>
                  <a:cubicBezTo>
                    <a:pt x="1746" y="192"/>
                    <a:pt x="1257" y="236"/>
                    <a:pt x="812" y="113"/>
                  </a:cubicBezTo>
                  <a:cubicBezTo>
                    <a:pt x="658" y="62"/>
                    <a:pt x="493" y="1"/>
                    <a:pt x="33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0" name="Google Shape;19260;p29"/>
            <p:cNvSpPr/>
            <p:nvPr/>
          </p:nvSpPr>
          <p:spPr>
            <a:xfrm>
              <a:off x="2375990" y="1908469"/>
              <a:ext cx="53587" cy="127723"/>
            </a:xfrm>
            <a:custGeom>
              <a:avLst/>
              <a:gdLst/>
              <a:ahLst/>
              <a:cxnLst/>
              <a:rect l="l" t="t" r="r" b="b"/>
              <a:pathLst>
                <a:path w="1536" h="3661" extrusionOk="0">
                  <a:moveTo>
                    <a:pt x="1524" y="1"/>
                  </a:moveTo>
                  <a:cubicBezTo>
                    <a:pt x="1302" y="246"/>
                    <a:pt x="1135" y="546"/>
                    <a:pt x="1002" y="858"/>
                  </a:cubicBezTo>
                  <a:cubicBezTo>
                    <a:pt x="868" y="1158"/>
                    <a:pt x="790" y="1481"/>
                    <a:pt x="701" y="1803"/>
                  </a:cubicBezTo>
                  <a:cubicBezTo>
                    <a:pt x="612" y="2126"/>
                    <a:pt x="523" y="2448"/>
                    <a:pt x="412" y="2759"/>
                  </a:cubicBezTo>
                  <a:cubicBezTo>
                    <a:pt x="312" y="3071"/>
                    <a:pt x="179" y="3371"/>
                    <a:pt x="1" y="3661"/>
                  </a:cubicBezTo>
                  <a:lnTo>
                    <a:pt x="11" y="3661"/>
                  </a:lnTo>
                  <a:cubicBezTo>
                    <a:pt x="201" y="3382"/>
                    <a:pt x="345" y="3082"/>
                    <a:pt x="468" y="2771"/>
                  </a:cubicBezTo>
                  <a:cubicBezTo>
                    <a:pt x="590" y="2459"/>
                    <a:pt x="690" y="2148"/>
                    <a:pt x="790" y="1825"/>
                  </a:cubicBezTo>
                  <a:cubicBezTo>
                    <a:pt x="891" y="1514"/>
                    <a:pt x="990" y="1202"/>
                    <a:pt x="1113" y="891"/>
                  </a:cubicBezTo>
                  <a:cubicBezTo>
                    <a:pt x="1224" y="591"/>
                    <a:pt x="1358" y="290"/>
                    <a:pt x="153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1" name="Google Shape;19261;p29"/>
            <p:cNvSpPr/>
            <p:nvPr/>
          </p:nvSpPr>
          <p:spPr>
            <a:xfrm>
              <a:off x="2380247" y="1911993"/>
              <a:ext cx="94720" cy="136619"/>
            </a:xfrm>
            <a:custGeom>
              <a:avLst/>
              <a:gdLst/>
              <a:ahLst/>
              <a:cxnLst/>
              <a:rect l="l" t="t" r="r" b="b"/>
              <a:pathLst>
                <a:path w="2715" h="3916" extrusionOk="0">
                  <a:moveTo>
                    <a:pt x="2704" y="1"/>
                  </a:moveTo>
                  <a:cubicBezTo>
                    <a:pt x="2437" y="300"/>
                    <a:pt x="2103" y="512"/>
                    <a:pt x="1803" y="790"/>
                  </a:cubicBezTo>
                  <a:cubicBezTo>
                    <a:pt x="1503" y="1068"/>
                    <a:pt x="1280" y="1413"/>
                    <a:pt x="1080" y="1768"/>
                  </a:cubicBezTo>
                  <a:cubicBezTo>
                    <a:pt x="890" y="2114"/>
                    <a:pt x="713" y="2480"/>
                    <a:pt x="535" y="2836"/>
                  </a:cubicBezTo>
                  <a:lnTo>
                    <a:pt x="1" y="3904"/>
                  </a:lnTo>
                  <a:lnTo>
                    <a:pt x="23" y="3916"/>
                  </a:lnTo>
                  <a:lnTo>
                    <a:pt x="601" y="2870"/>
                  </a:lnTo>
                  <a:cubicBezTo>
                    <a:pt x="802" y="2525"/>
                    <a:pt x="991" y="2169"/>
                    <a:pt x="1191" y="1825"/>
                  </a:cubicBezTo>
                  <a:cubicBezTo>
                    <a:pt x="1402" y="1491"/>
                    <a:pt x="1636" y="1179"/>
                    <a:pt x="1914" y="901"/>
                  </a:cubicBezTo>
                  <a:cubicBezTo>
                    <a:pt x="2047" y="767"/>
                    <a:pt x="2203" y="634"/>
                    <a:pt x="2348" y="490"/>
                  </a:cubicBezTo>
                  <a:cubicBezTo>
                    <a:pt x="2415" y="412"/>
                    <a:pt x="2481" y="345"/>
                    <a:pt x="2548" y="267"/>
                  </a:cubicBezTo>
                  <a:cubicBezTo>
                    <a:pt x="2615" y="189"/>
                    <a:pt x="2670" y="100"/>
                    <a:pt x="2715" y="11"/>
                  </a:cubicBezTo>
                  <a:lnTo>
                    <a:pt x="270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2" name="Google Shape;19262;p29"/>
            <p:cNvSpPr/>
            <p:nvPr/>
          </p:nvSpPr>
          <p:spPr>
            <a:xfrm>
              <a:off x="2387225" y="1931007"/>
              <a:ext cx="116873" cy="117187"/>
            </a:xfrm>
            <a:custGeom>
              <a:avLst/>
              <a:gdLst/>
              <a:ahLst/>
              <a:cxnLst/>
              <a:rect l="l" t="t" r="r" b="b"/>
              <a:pathLst>
                <a:path w="3350" h="3359" extrusionOk="0">
                  <a:moveTo>
                    <a:pt x="3338" y="0"/>
                  </a:moveTo>
                  <a:cubicBezTo>
                    <a:pt x="2993" y="178"/>
                    <a:pt x="2648" y="400"/>
                    <a:pt x="2337" y="657"/>
                  </a:cubicBezTo>
                  <a:cubicBezTo>
                    <a:pt x="2025" y="901"/>
                    <a:pt x="1736" y="1191"/>
                    <a:pt x="1481" y="1502"/>
                  </a:cubicBezTo>
                  <a:cubicBezTo>
                    <a:pt x="1347" y="1646"/>
                    <a:pt x="1224" y="1813"/>
                    <a:pt x="1113" y="1980"/>
                  </a:cubicBezTo>
                  <a:lnTo>
                    <a:pt x="947" y="2224"/>
                  </a:lnTo>
                  <a:cubicBezTo>
                    <a:pt x="891" y="2313"/>
                    <a:pt x="836" y="2392"/>
                    <a:pt x="779" y="2469"/>
                  </a:cubicBezTo>
                  <a:cubicBezTo>
                    <a:pt x="569" y="2803"/>
                    <a:pt x="335" y="3114"/>
                    <a:pt x="1" y="3348"/>
                  </a:cubicBezTo>
                  <a:lnTo>
                    <a:pt x="12" y="3359"/>
                  </a:lnTo>
                  <a:cubicBezTo>
                    <a:pt x="201" y="3292"/>
                    <a:pt x="368" y="3170"/>
                    <a:pt x="524" y="3037"/>
                  </a:cubicBezTo>
                  <a:cubicBezTo>
                    <a:pt x="680" y="2892"/>
                    <a:pt x="802" y="2736"/>
                    <a:pt x="924" y="2570"/>
                  </a:cubicBezTo>
                  <a:cubicBezTo>
                    <a:pt x="1158" y="2247"/>
                    <a:pt x="1347" y="1891"/>
                    <a:pt x="1592" y="1579"/>
                  </a:cubicBezTo>
                  <a:cubicBezTo>
                    <a:pt x="1825" y="1268"/>
                    <a:pt x="2103" y="979"/>
                    <a:pt x="2393" y="723"/>
                  </a:cubicBezTo>
                  <a:cubicBezTo>
                    <a:pt x="2692" y="457"/>
                    <a:pt x="3015" y="222"/>
                    <a:pt x="3349" y="12"/>
                  </a:cubicBezTo>
                  <a:lnTo>
                    <a:pt x="3338"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3" name="Google Shape;19263;p29"/>
            <p:cNvSpPr/>
            <p:nvPr/>
          </p:nvSpPr>
          <p:spPr>
            <a:xfrm>
              <a:off x="2395388" y="1963977"/>
              <a:ext cx="104418" cy="91231"/>
            </a:xfrm>
            <a:custGeom>
              <a:avLst/>
              <a:gdLst/>
              <a:ahLst/>
              <a:cxnLst/>
              <a:rect l="l" t="t" r="r" b="b"/>
              <a:pathLst>
                <a:path w="2993" h="2615" extrusionOk="0">
                  <a:moveTo>
                    <a:pt x="2982" y="1"/>
                  </a:moveTo>
                  <a:cubicBezTo>
                    <a:pt x="2759" y="256"/>
                    <a:pt x="2537" y="501"/>
                    <a:pt x="2292" y="723"/>
                  </a:cubicBezTo>
                  <a:cubicBezTo>
                    <a:pt x="2058" y="957"/>
                    <a:pt x="1813" y="1180"/>
                    <a:pt x="1546" y="1380"/>
                  </a:cubicBezTo>
                  <a:cubicBezTo>
                    <a:pt x="1425" y="1480"/>
                    <a:pt x="1280" y="1580"/>
                    <a:pt x="1146" y="1669"/>
                  </a:cubicBezTo>
                  <a:cubicBezTo>
                    <a:pt x="1002" y="1758"/>
                    <a:pt x="857" y="1847"/>
                    <a:pt x="723" y="1925"/>
                  </a:cubicBezTo>
                  <a:cubicBezTo>
                    <a:pt x="579" y="2014"/>
                    <a:pt x="434" y="2114"/>
                    <a:pt x="312" y="2225"/>
                  </a:cubicBezTo>
                  <a:cubicBezTo>
                    <a:pt x="179" y="2337"/>
                    <a:pt x="68" y="2458"/>
                    <a:pt x="1" y="2614"/>
                  </a:cubicBezTo>
                  <a:lnTo>
                    <a:pt x="12" y="2614"/>
                  </a:lnTo>
                  <a:cubicBezTo>
                    <a:pt x="90" y="2470"/>
                    <a:pt x="201" y="2347"/>
                    <a:pt x="335" y="2248"/>
                  </a:cubicBezTo>
                  <a:cubicBezTo>
                    <a:pt x="456" y="2147"/>
                    <a:pt x="602" y="2058"/>
                    <a:pt x="746" y="1981"/>
                  </a:cubicBezTo>
                  <a:cubicBezTo>
                    <a:pt x="891" y="1892"/>
                    <a:pt x="1035" y="1813"/>
                    <a:pt x="1180" y="1736"/>
                  </a:cubicBezTo>
                  <a:cubicBezTo>
                    <a:pt x="1324" y="1647"/>
                    <a:pt x="1469" y="1558"/>
                    <a:pt x="1603" y="1457"/>
                  </a:cubicBezTo>
                  <a:cubicBezTo>
                    <a:pt x="1880" y="1257"/>
                    <a:pt x="2147" y="1046"/>
                    <a:pt x="2381" y="812"/>
                  </a:cubicBezTo>
                  <a:cubicBezTo>
                    <a:pt x="2604" y="568"/>
                    <a:pt x="2814" y="301"/>
                    <a:pt x="2992" y="12"/>
                  </a:cubicBezTo>
                  <a:lnTo>
                    <a:pt x="2982"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4" name="Google Shape;19264;p29"/>
            <p:cNvSpPr/>
            <p:nvPr/>
          </p:nvSpPr>
          <p:spPr>
            <a:xfrm>
              <a:off x="2238251" y="2069130"/>
              <a:ext cx="168053" cy="227850"/>
            </a:xfrm>
            <a:custGeom>
              <a:avLst/>
              <a:gdLst/>
              <a:ahLst/>
              <a:cxnLst/>
              <a:rect l="l" t="t" r="r" b="b"/>
              <a:pathLst>
                <a:path w="4817" h="6531" extrusionOk="0">
                  <a:moveTo>
                    <a:pt x="3193" y="1"/>
                  </a:moveTo>
                  <a:cubicBezTo>
                    <a:pt x="3193" y="1"/>
                    <a:pt x="2837" y="524"/>
                    <a:pt x="2336" y="1013"/>
                  </a:cubicBezTo>
                  <a:cubicBezTo>
                    <a:pt x="1846" y="1491"/>
                    <a:pt x="934" y="2392"/>
                    <a:pt x="667" y="2848"/>
                  </a:cubicBezTo>
                  <a:cubicBezTo>
                    <a:pt x="390" y="3315"/>
                    <a:pt x="34" y="4249"/>
                    <a:pt x="12" y="4672"/>
                  </a:cubicBezTo>
                  <a:cubicBezTo>
                    <a:pt x="0" y="5095"/>
                    <a:pt x="178" y="5206"/>
                    <a:pt x="434" y="5473"/>
                  </a:cubicBezTo>
                  <a:cubicBezTo>
                    <a:pt x="701" y="5751"/>
                    <a:pt x="957" y="5885"/>
                    <a:pt x="1312" y="5984"/>
                  </a:cubicBezTo>
                  <a:cubicBezTo>
                    <a:pt x="1658" y="6085"/>
                    <a:pt x="3047" y="6196"/>
                    <a:pt x="3403" y="6362"/>
                  </a:cubicBezTo>
                  <a:cubicBezTo>
                    <a:pt x="3647" y="6473"/>
                    <a:pt x="3929" y="6530"/>
                    <a:pt x="4149" y="6530"/>
                  </a:cubicBezTo>
                  <a:cubicBezTo>
                    <a:pt x="4262" y="6530"/>
                    <a:pt x="4359" y="6515"/>
                    <a:pt x="4427" y="6485"/>
                  </a:cubicBezTo>
                  <a:cubicBezTo>
                    <a:pt x="4638" y="6396"/>
                    <a:pt x="4816" y="6296"/>
                    <a:pt x="4760" y="6051"/>
                  </a:cubicBezTo>
                  <a:cubicBezTo>
                    <a:pt x="4705" y="5806"/>
                    <a:pt x="4649" y="4583"/>
                    <a:pt x="4371" y="4194"/>
                  </a:cubicBezTo>
                  <a:cubicBezTo>
                    <a:pt x="4093" y="3794"/>
                    <a:pt x="3982" y="3181"/>
                    <a:pt x="4004" y="2926"/>
                  </a:cubicBezTo>
                  <a:cubicBezTo>
                    <a:pt x="4026" y="2670"/>
                    <a:pt x="3982" y="2181"/>
                    <a:pt x="4071" y="1614"/>
                  </a:cubicBezTo>
                  <a:cubicBezTo>
                    <a:pt x="4149" y="1058"/>
                    <a:pt x="4082" y="312"/>
                    <a:pt x="4082" y="312"/>
                  </a:cubicBezTo>
                  <a:lnTo>
                    <a:pt x="3193" y="1"/>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5" name="Google Shape;19265;p29"/>
            <p:cNvSpPr/>
            <p:nvPr/>
          </p:nvSpPr>
          <p:spPr>
            <a:xfrm>
              <a:off x="2340300" y="2071468"/>
              <a:ext cx="66007" cy="225478"/>
            </a:xfrm>
            <a:custGeom>
              <a:avLst/>
              <a:gdLst/>
              <a:ahLst/>
              <a:cxnLst/>
              <a:rect l="l" t="t" r="r" b="b"/>
              <a:pathLst>
                <a:path w="1892" h="6463" extrusionOk="0">
                  <a:moveTo>
                    <a:pt x="478" y="0"/>
                  </a:moveTo>
                  <a:cubicBezTo>
                    <a:pt x="468" y="89"/>
                    <a:pt x="468" y="168"/>
                    <a:pt x="468" y="257"/>
                  </a:cubicBezTo>
                  <a:cubicBezTo>
                    <a:pt x="445" y="712"/>
                    <a:pt x="323" y="1146"/>
                    <a:pt x="211" y="1580"/>
                  </a:cubicBezTo>
                  <a:cubicBezTo>
                    <a:pt x="112" y="1969"/>
                    <a:pt x="1" y="2348"/>
                    <a:pt x="1" y="2748"/>
                  </a:cubicBezTo>
                  <a:cubicBezTo>
                    <a:pt x="1" y="2959"/>
                    <a:pt x="34" y="3171"/>
                    <a:pt x="56" y="3371"/>
                  </a:cubicBezTo>
                  <a:cubicBezTo>
                    <a:pt x="78" y="3571"/>
                    <a:pt x="90" y="3771"/>
                    <a:pt x="145" y="3949"/>
                  </a:cubicBezTo>
                  <a:cubicBezTo>
                    <a:pt x="201" y="4093"/>
                    <a:pt x="278" y="4227"/>
                    <a:pt x="379" y="4338"/>
                  </a:cubicBezTo>
                  <a:cubicBezTo>
                    <a:pt x="434" y="4416"/>
                    <a:pt x="523" y="4461"/>
                    <a:pt x="590" y="4527"/>
                  </a:cubicBezTo>
                  <a:cubicBezTo>
                    <a:pt x="701" y="4661"/>
                    <a:pt x="812" y="4817"/>
                    <a:pt x="923" y="4939"/>
                  </a:cubicBezTo>
                  <a:cubicBezTo>
                    <a:pt x="1034" y="5072"/>
                    <a:pt x="1057" y="5239"/>
                    <a:pt x="1113" y="5395"/>
                  </a:cubicBezTo>
                  <a:cubicBezTo>
                    <a:pt x="1168" y="5528"/>
                    <a:pt x="1101" y="5640"/>
                    <a:pt x="1068" y="5773"/>
                  </a:cubicBezTo>
                  <a:cubicBezTo>
                    <a:pt x="1024" y="5973"/>
                    <a:pt x="979" y="6140"/>
                    <a:pt x="1091" y="6329"/>
                  </a:cubicBezTo>
                  <a:cubicBezTo>
                    <a:pt x="1123" y="6384"/>
                    <a:pt x="1157" y="6418"/>
                    <a:pt x="1202" y="6463"/>
                  </a:cubicBezTo>
                  <a:cubicBezTo>
                    <a:pt x="1324" y="6463"/>
                    <a:pt x="1424" y="6451"/>
                    <a:pt x="1502" y="6418"/>
                  </a:cubicBezTo>
                  <a:cubicBezTo>
                    <a:pt x="1713" y="6329"/>
                    <a:pt x="1891" y="6229"/>
                    <a:pt x="1835" y="5984"/>
                  </a:cubicBezTo>
                  <a:cubicBezTo>
                    <a:pt x="1780" y="5739"/>
                    <a:pt x="1724" y="4516"/>
                    <a:pt x="1446" y="4127"/>
                  </a:cubicBezTo>
                  <a:cubicBezTo>
                    <a:pt x="1168" y="3727"/>
                    <a:pt x="1057" y="3114"/>
                    <a:pt x="1079" y="2859"/>
                  </a:cubicBezTo>
                  <a:cubicBezTo>
                    <a:pt x="1101" y="2603"/>
                    <a:pt x="1057" y="2114"/>
                    <a:pt x="1146" y="1547"/>
                  </a:cubicBezTo>
                  <a:cubicBezTo>
                    <a:pt x="1224" y="991"/>
                    <a:pt x="1157" y="245"/>
                    <a:pt x="1157" y="245"/>
                  </a:cubicBezTo>
                  <a:lnTo>
                    <a:pt x="478"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6" name="Google Shape;19266;p29"/>
            <p:cNvSpPr/>
            <p:nvPr/>
          </p:nvSpPr>
          <p:spPr>
            <a:xfrm>
              <a:off x="2304993" y="2064490"/>
              <a:ext cx="55506" cy="82683"/>
            </a:xfrm>
            <a:custGeom>
              <a:avLst/>
              <a:gdLst/>
              <a:ahLst/>
              <a:cxnLst/>
              <a:rect l="l" t="t" r="r" b="b"/>
              <a:pathLst>
                <a:path w="1591" h="2370" extrusionOk="0">
                  <a:moveTo>
                    <a:pt x="1579" y="0"/>
                  </a:moveTo>
                  <a:cubicBezTo>
                    <a:pt x="1480" y="223"/>
                    <a:pt x="1335" y="412"/>
                    <a:pt x="1179" y="590"/>
                  </a:cubicBezTo>
                  <a:cubicBezTo>
                    <a:pt x="1023" y="779"/>
                    <a:pt x="857" y="946"/>
                    <a:pt x="690" y="1112"/>
                  </a:cubicBezTo>
                  <a:cubicBezTo>
                    <a:pt x="523" y="1290"/>
                    <a:pt x="356" y="1468"/>
                    <a:pt x="222" y="1680"/>
                  </a:cubicBezTo>
                  <a:cubicBezTo>
                    <a:pt x="101" y="1891"/>
                    <a:pt x="12" y="2125"/>
                    <a:pt x="0" y="2370"/>
                  </a:cubicBezTo>
                  <a:lnTo>
                    <a:pt x="12" y="2370"/>
                  </a:lnTo>
                  <a:cubicBezTo>
                    <a:pt x="78" y="2147"/>
                    <a:pt x="190" y="1935"/>
                    <a:pt x="323" y="1735"/>
                  </a:cubicBezTo>
                  <a:cubicBezTo>
                    <a:pt x="456" y="1547"/>
                    <a:pt x="601" y="1357"/>
                    <a:pt x="756" y="1179"/>
                  </a:cubicBezTo>
                  <a:cubicBezTo>
                    <a:pt x="912" y="1001"/>
                    <a:pt x="1079" y="823"/>
                    <a:pt x="1223" y="623"/>
                  </a:cubicBezTo>
                  <a:cubicBezTo>
                    <a:pt x="1368" y="434"/>
                    <a:pt x="1502" y="234"/>
                    <a:pt x="159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7" name="Google Shape;19267;p29"/>
            <p:cNvSpPr/>
            <p:nvPr/>
          </p:nvSpPr>
          <p:spPr>
            <a:xfrm>
              <a:off x="2299934" y="2066793"/>
              <a:ext cx="68728" cy="133166"/>
            </a:xfrm>
            <a:custGeom>
              <a:avLst/>
              <a:gdLst/>
              <a:ahLst/>
              <a:cxnLst/>
              <a:rect l="l" t="t" r="r" b="b"/>
              <a:pathLst>
                <a:path w="1970" h="3817" extrusionOk="0">
                  <a:moveTo>
                    <a:pt x="1947" y="1"/>
                  </a:moveTo>
                  <a:cubicBezTo>
                    <a:pt x="1825" y="334"/>
                    <a:pt x="1635" y="646"/>
                    <a:pt x="1425" y="935"/>
                  </a:cubicBezTo>
                  <a:cubicBezTo>
                    <a:pt x="1224" y="1224"/>
                    <a:pt x="990" y="1503"/>
                    <a:pt x="779" y="1803"/>
                  </a:cubicBezTo>
                  <a:cubicBezTo>
                    <a:pt x="668" y="1948"/>
                    <a:pt x="568" y="2092"/>
                    <a:pt x="468" y="2248"/>
                  </a:cubicBezTo>
                  <a:cubicBezTo>
                    <a:pt x="367" y="2403"/>
                    <a:pt x="290" y="2570"/>
                    <a:pt x="223" y="2737"/>
                  </a:cubicBezTo>
                  <a:cubicBezTo>
                    <a:pt x="90" y="3082"/>
                    <a:pt x="1" y="3449"/>
                    <a:pt x="1" y="3816"/>
                  </a:cubicBezTo>
                  <a:lnTo>
                    <a:pt x="12" y="3816"/>
                  </a:lnTo>
                  <a:cubicBezTo>
                    <a:pt x="112" y="3471"/>
                    <a:pt x="234" y="3127"/>
                    <a:pt x="379" y="2815"/>
                  </a:cubicBezTo>
                  <a:cubicBezTo>
                    <a:pt x="523" y="2492"/>
                    <a:pt x="690" y="2181"/>
                    <a:pt x="891" y="1881"/>
                  </a:cubicBezTo>
                  <a:cubicBezTo>
                    <a:pt x="1091" y="1580"/>
                    <a:pt x="1302" y="1291"/>
                    <a:pt x="1502" y="980"/>
                  </a:cubicBezTo>
                  <a:cubicBezTo>
                    <a:pt x="1691" y="680"/>
                    <a:pt x="1869" y="357"/>
                    <a:pt x="196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8" name="Google Shape;19268;p29"/>
            <p:cNvSpPr/>
            <p:nvPr/>
          </p:nvSpPr>
          <p:spPr>
            <a:xfrm>
              <a:off x="2348429" y="2063688"/>
              <a:ext cx="27596" cy="134317"/>
            </a:xfrm>
            <a:custGeom>
              <a:avLst/>
              <a:gdLst/>
              <a:ahLst/>
              <a:cxnLst/>
              <a:rect l="l" t="t" r="r" b="b"/>
              <a:pathLst>
                <a:path w="791" h="3850" extrusionOk="0">
                  <a:moveTo>
                    <a:pt x="757" y="1"/>
                  </a:moveTo>
                  <a:lnTo>
                    <a:pt x="757" y="1"/>
                  </a:lnTo>
                  <a:cubicBezTo>
                    <a:pt x="769" y="335"/>
                    <a:pt x="690" y="657"/>
                    <a:pt x="579" y="969"/>
                  </a:cubicBezTo>
                  <a:cubicBezTo>
                    <a:pt x="468" y="1280"/>
                    <a:pt x="334" y="1570"/>
                    <a:pt x="223" y="1881"/>
                  </a:cubicBezTo>
                  <a:cubicBezTo>
                    <a:pt x="112" y="2192"/>
                    <a:pt x="45" y="2526"/>
                    <a:pt x="23" y="2860"/>
                  </a:cubicBezTo>
                  <a:cubicBezTo>
                    <a:pt x="1" y="3182"/>
                    <a:pt x="12" y="3515"/>
                    <a:pt x="45" y="3849"/>
                  </a:cubicBezTo>
                  <a:lnTo>
                    <a:pt x="57" y="3849"/>
                  </a:lnTo>
                  <a:cubicBezTo>
                    <a:pt x="79" y="3515"/>
                    <a:pt x="79" y="3182"/>
                    <a:pt x="112" y="2860"/>
                  </a:cubicBezTo>
                  <a:cubicBezTo>
                    <a:pt x="146" y="2537"/>
                    <a:pt x="190" y="2215"/>
                    <a:pt x="290" y="1903"/>
                  </a:cubicBezTo>
                  <a:cubicBezTo>
                    <a:pt x="390" y="1592"/>
                    <a:pt x="524" y="1291"/>
                    <a:pt x="624" y="980"/>
                  </a:cubicBezTo>
                  <a:cubicBezTo>
                    <a:pt x="724" y="668"/>
                    <a:pt x="791" y="335"/>
                    <a:pt x="75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9" name="Google Shape;19269;p29"/>
            <p:cNvSpPr/>
            <p:nvPr/>
          </p:nvSpPr>
          <p:spPr>
            <a:xfrm>
              <a:off x="2365908" y="2062920"/>
              <a:ext cx="17479" cy="130828"/>
            </a:xfrm>
            <a:custGeom>
              <a:avLst/>
              <a:gdLst/>
              <a:ahLst/>
              <a:cxnLst/>
              <a:rect l="l" t="t" r="r" b="b"/>
              <a:pathLst>
                <a:path w="501" h="3750" extrusionOk="0">
                  <a:moveTo>
                    <a:pt x="456" y="1"/>
                  </a:moveTo>
                  <a:cubicBezTo>
                    <a:pt x="478" y="312"/>
                    <a:pt x="423" y="623"/>
                    <a:pt x="357" y="935"/>
                  </a:cubicBezTo>
                  <a:cubicBezTo>
                    <a:pt x="278" y="1236"/>
                    <a:pt x="189" y="1535"/>
                    <a:pt x="123" y="1847"/>
                  </a:cubicBezTo>
                  <a:cubicBezTo>
                    <a:pt x="56" y="2158"/>
                    <a:pt x="11" y="2481"/>
                    <a:pt x="11" y="2793"/>
                  </a:cubicBezTo>
                  <a:cubicBezTo>
                    <a:pt x="1" y="3115"/>
                    <a:pt x="34" y="3438"/>
                    <a:pt x="90" y="3749"/>
                  </a:cubicBezTo>
                  <a:lnTo>
                    <a:pt x="100" y="3738"/>
                  </a:lnTo>
                  <a:cubicBezTo>
                    <a:pt x="100" y="3426"/>
                    <a:pt x="100" y="3115"/>
                    <a:pt x="123" y="2803"/>
                  </a:cubicBezTo>
                  <a:cubicBezTo>
                    <a:pt x="134" y="2492"/>
                    <a:pt x="156" y="2181"/>
                    <a:pt x="212" y="1869"/>
                  </a:cubicBezTo>
                  <a:cubicBezTo>
                    <a:pt x="268" y="1558"/>
                    <a:pt x="345" y="1258"/>
                    <a:pt x="401" y="946"/>
                  </a:cubicBezTo>
                  <a:cubicBezTo>
                    <a:pt x="468" y="635"/>
                    <a:pt x="501" y="312"/>
                    <a:pt x="46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0" name="Google Shape;19270;p29"/>
            <p:cNvSpPr/>
            <p:nvPr/>
          </p:nvSpPr>
          <p:spPr>
            <a:xfrm>
              <a:off x="2338346" y="2013902"/>
              <a:ext cx="83486" cy="82195"/>
            </a:xfrm>
            <a:custGeom>
              <a:avLst/>
              <a:gdLst/>
              <a:ahLst/>
              <a:cxnLst/>
              <a:rect l="l" t="t" r="r" b="b"/>
              <a:pathLst>
                <a:path w="2393" h="2356" extrusionOk="0">
                  <a:moveTo>
                    <a:pt x="1133" y="0"/>
                  </a:moveTo>
                  <a:cubicBezTo>
                    <a:pt x="1101" y="0"/>
                    <a:pt x="1071" y="10"/>
                    <a:pt x="1046" y="26"/>
                  </a:cubicBezTo>
                  <a:cubicBezTo>
                    <a:pt x="1035" y="26"/>
                    <a:pt x="1013" y="26"/>
                    <a:pt x="991" y="38"/>
                  </a:cubicBezTo>
                  <a:cubicBezTo>
                    <a:pt x="946" y="49"/>
                    <a:pt x="924" y="83"/>
                    <a:pt x="880" y="115"/>
                  </a:cubicBezTo>
                  <a:cubicBezTo>
                    <a:pt x="861" y="125"/>
                    <a:pt x="840" y="127"/>
                    <a:pt x="819" y="127"/>
                  </a:cubicBezTo>
                  <a:cubicBezTo>
                    <a:pt x="798" y="127"/>
                    <a:pt x="776" y="125"/>
                    <a:pt x="756" y="125"/>
                  </a:cubicBezTo>
                  <a:cubicBezTo>
                    <a:pt x="723" y="125"/>
                    <a:pt x="692" y="131"/>
                    <a:pt x="668" y="160"/>
                  </a:cubicBezTo>
                  <a:cubicBezTo>
                    <a:pt x="646" y="194"/>
                    <a:pt x="657" y="238"/>
                    <a:pt x="646" y="271"/>
                  </a:cubicBezTo>
                  <a:cubicBezTo>
                    <a:pt x="646" y="293"/>
                    <a:pt x="646" y="305"/>
                    <a:pt x="635" y="305"/>
                  </a:cubicBezTo>
                  <a:cubicBezTo>
                    <a:pt x="613" y="305"/>
                    <a:pt x="590" y="293"/>
                    <a:pt x="568" y="283"/>
                  </a:cubicBezTo>
                  <a:cubicBezTo>
                    <a:pt x="534" y="283"/>
                    <a:pt x="501" y="293"/>
                    <a:pt x="479" y="327"/>
                  </a:cubicBezTo>
                  <a:cubicBezTo>
                    <a:pt x="457" y="372"/>
                    <a:pt x="423" y="372"/>
                    <a:pt x="379" y="382"/>
                  </a:cubicBezTo>
                  <a:cubicBezTo>
                    <a:pt x="346" y="382"/>
                    <a:pt x="301" y="405"/>
                    <a:pt x="290" y="438"/>
                  </a:cubicBezTo>
                  <a:cubicBezTo>
                    <a:pt x="257" y="483"/>
                    <a:pt x="267" y="527"/>
                    <a:pt x="245" y="583"/>
                  </a:cubicBezTo>
                  <a:cubicBezTo>
                    <a:pt x="223" y="627"/>
                    <a:pt x="178" y="672"/>
                    <a:pt x="156" y="716"/>
                  </a:cubicBezTo>
                  <a:cubicBezTo>
                    <a:pt x="123" y="783"/>
                    <a:pt x="101" y="839"/>
                    <a:pt x="79" y="894"/>
                  </a:cubicBezTo>
                  <a:cubicBezTo>
                    <a:pt x="45" y="1005"/>
                    <a:pt x="1" y="1106"/>
                    <a:pt x="12" y="1217"/>
                  </a:cubicBezTo>
                  <a:cubicBezTo>
                    <a:pt x="12" y="1261"/>
                    <a:pt x="23" y="1317"/>
                    <a:pt x="23" y="1361"/>
                  </a:cubicBezTo>
                  <a:cubicBezTo>
                    <a:pt x="23" y="1406"/>
                    <a:pt x="34" y="1450"/>
                    <a:pt x="45" y="1495"/>
                  </a:cubicBezTo>
                  <a:cubicBezTo>
                    <a:pt x="57" y="1539"/>
                    <a:pt x="34" y="1573"/>
                    <a:pt x="34" y="1617"/>
                  </a:cubicBezTo>
                  <a:cubicBezTo>
                    <a:pt x="45" y="1662"/>
                    <a:pt x="79" y="1695"/>
                    <a:pt x="112" y="1717"/>
                  </a:cubicBezTo>
                  <a:cubicBezTo>
                    <a:pt x="146" y="1739"/>
                    <a:pt x="190" y="1739"/>
                    <a:pt x="190" y="1795"/>
                  </a:cubicBezTo>
                  <a:cubicBezTo>
                    <a:pt x="201" y="1840"/>
                    <a:pt x="201" y="1884"/>
                    <a:pt x="235" y="1929"/>
                  </a:cubicBezTo>
                  <a:cubicBezTo>
                    <a:pt x="279" y="2006"/>
                    <a:pt x="356" y="2051"/>
                    <a:pt x="445" y="2062"/>
                  </a:cubicBezTo>
                  <a:cubicBezTo>
                    <a:pt x="501" y="2062"/>
                    <a:pt x="524" y="2117"/>
                    <a:pt x="568" y="2151"/>
                  </a:cubicBezTo>
                  <a:cubicBezTo>
                    <a:pt x="601" y="2184"/>
                    <a:pt x="657" y="2218"/>
                    <a:pt x="702" y="2240"/>
                  </a:cubicBezTo>
                  <a:cubicBezTo>
                    <a:pt x="813" y="2285"/>
                    <a:pt x="924" y="2307"/>
                    <a:pt x="1035" y="2318"/>
                  </a:cubicBezTo>
                  <a:cubicBezTo>
                    <a:pt x="1102" y="2329"/>
                    <a:pt x="1157" y="2329"/>
                    <a:pt x="1213" y="2340"/>
                  </a:cubicBezTo>
                  <a:cubicBezTo>
                    <a:pt x="1252" y="2348"/>
                    <a:pt x="1292" y="2356"/>
                    <a:pt x="1331" y="2356"/>
                  </a:cubicBezTo>
                  <a:cubicBezTo>
                    <a:pt x="1348" y="2356"/>
                    <a:pt x="1364" y="2355"/>
                    <a:pt x="1380" y="2351"/>
                  </a:cubicBezTo>
                  <a:cubicBezTo>
                    <a:pt x="1424" y="2340"/>
                    <a:pt x="1469" y="2307"/>
                    <a:pt x="1513" y="2295"/>
                  </a:cubicBezTo>
                  <a:cubicBezTo>
                    <a:pt x="1547" y="2290"/>
                    <a:pt x="1577" y="2290"/>
                    <a:pt x="1606" y="2290"/>
                  </a:cubicBezTo>
                  <a:cubicBezTo>
                    <a:pt x="1636" y="2290"/>
                    <a:pt x="1664" y="2290"/>
                    <a:pt x="1691" y="2285"/>
                  </a:cubicBezTo>
                  <a:cubicBezTo>
                    <a:pt x="1736" y="2273"/>
                    <a:pt x="1769" y="2251"/>
                    <a:pt x="1802" y="2229"/>
                  </a:cubicBezTo>
                  <a:lnTo>
                    <a:pt x="1836" y="2162"/>
                  </a:lnTo>
                  <a:cubicBezTo>
                    <a:pt x="1847" y="2129"/>
                    <a:pt x="1847" y="2129"/>
                    <a:pt x="1881" y="2129"/>
                  </a:cubicBezTo>
                  <a:cubicBezTo>
                    <a:pt x="1892" y="2131"/>
                    <a:pt x="1903" y="2132"/>
                    <a:pt x="1913" y="2132"/>
                  </a:cubicBezTo>
                  <a:cubicBezTo>
                    <a:pt x="2009" y="2132"/>
                    <a:pt x="2039" y="2042"/>
                    <a:pt x="2069" y="1962"/>
                  </a:cubicBezTo>
                  <a:cubicBezTo>
                    <a:pt x="2103" y="1850"/>
                    <a:pt x="2214" y="1795"/>
                    <a:pt x="2259" y="1695"/>
                  </a:cubicBezTo>
                  <a:cubicBezTo>
                    <a:pt x="2259" y="1673"/>
                    <a:pt x="2269" y="1640"/>
                    <a:pt x="2269" y="1617"/>
                  </a:cubicBezTo>
                  <a:cubicBezTo>
                    <a:pt x="2259" y="1595"/>
                    <a:pt x="2247" y="1573"/>
                    <a:pt x="2259" y="1539"/>
                  </a:cubicBezTo>
                  <a:cubicBezTo>
                    <a:pt x="2269" y="1495"/>
                    <a:pt x="2336" y="1462"/>
                    <a:pt x="2358" y="1406"/>
                  </a:cubicBezTo>
                  <a:cubicBezTo>
                    <a:pt x="2392" y="1339"/>
                    <a:pt x="2358" y="1261"/>
                    <a:pt x="2314" y="1195"/>
                  </a:cubicBezTo>
                  <a:cubicBezTo>
                    <a:pt x="2303" y="1183"/>
                    <a:pt x="2292" y="1161"/>
                    <a:pt x="2303" y="1150"/>
                  </a:cubicBezTo>
                  <a:cubicBezTo>
                    <a:pt x="2314" y="1116"/>
                    <a:pt x="2325" y="1072"/>
                    <a:pt x="2314" y="1039"/>
                  </a:cubicBezTo>
                  <a:cubicBezTo>
                    <a:pt x="2303" y="1005"/>
                    <a:pt x="2292" y="983"/>
                    <a:pt x="2269" y="961"/>
                  </a:cubicBezTo>
                  <a:cubicBezTo>
                    <a:pt x="2259" y="950"/>
                    <a:pt x="2214" y="916"/>
                    <a:pt x="2203" y="906"/>
                  </a:cubicBezTo>
                  <a:cubicBezTo>
                    <a:pt x="2203" y="894"/>
                    <a:pt x="2225" y="872"/>
                    <a:pt x="2225" y="861"/>
                  </a:cubicBezTo>
                  <a:cubicBezTo>
                    <a:pt x="2225" y="849"/>
                    <a:pt x="2237" y="839"/>
                    <a:pt x="2237" y="817"/>
                  </a:cubicBezTo>
                  <a:cubicBezTo>
                    <a:pt x="2237" y="783"/>
                    <a:pt x="2225" y="750"/>
                    <a:pt x="2214" y="728"/>
                  </a:cubicBezTo>
                  <a:cubicBezTo>
                    <a:pt x="2203" y="705"/>
                    <a:pt x="2180" y="672"/>
                    <a:pt x="2158" y="661"/>
                  </a:cubicBezTo>
                  <a:cubicBezTo>
                    <a:pt x="2148" y="649"/>
                    <a:pt x="2047" y="594"/>
                    <a:pt x="2081" y="583"/>
                  </a:cubicBezTo>
                  <a:cubicBezTo>
                    <a:pt x="2103" y="572"/>
                    <a:pt x="2103" y="560"/>
                    <a:pt x="2091" y="538"/>
                  </a:cubicBezTo>
                  <a:cubicBezTo>
                    <a:pt x="2081" y="505"/>
                    <a:pt x="2047" y="483"/>
                    <a:pt x="2014" y="461"/>
                  </a:cubicBezTo>
                  <a:cubicBezTo>
                    <a:pt x="1992" y="461"/>
                    <a:pt x="1970" y="461"/>
                    <a:pt x="1947" y="449"/>
                  </a:cubicBezTo>
                  <a:cubicBezTo>
                    <a:pt x="1925" y="427"/>
                    <a:pt x="1925" y="394"/>
                    <a:pt x="1903" y="372"/>
                  </a:cubicBezTo>
                  <a:cubicBezTo>
                    <a:pt x="1881" y="327"/>
                    <a:pt x="1836" y="305"/>
                    <a:pt x="1792" y="305"/>
                  </a:cubicBezTo>
                  <a:cubicBezTo>
                    <a:pt x="1747" y="293"/>
                    <a:pt x="1713" y="293"/>
                    <a:pt x="1669" y="283"/>
                  </a:cubicBezTo>
                  <a:cubicBezTo>
                    <a:pt x="1658" y="271"/>
                    <a:pt x="1647" y="249"/>
                    <a:pt x="1647" y="227"/>
                  </a:cubicBezTo>
                  <a:cubicBezTo>
                    <a:pt x="1647" y="194"/>
                    <a:pt x="1614" y="149"/>
                    <a:pt x="1591" y="138"/>
                  </a:cubicBezTo>
                  <a:cubicBezTo>
                    <a:pt x="1568" y="126"/>
                    <a:pt x="1546" y="121"/>
                    <a:pt x="1526" y="121"/>
                  </a:cubicBezTo>
                  <a:cubicBezTo>
                    <a:pt x="1487" y="121"/>
                    <a:pt x="1453" y="138"/>
                    <a:pt x="1424" y="160"/>
                  </a:cubicBezTo>
                  <a:cubicBezTo>
                    <a:pt x="1424" y="127"/>
                    <a:pt x="1391" y="105"/>
                    <a:pt x="1369" y="105"/>
                  </a:cubicBezTo>
                  <a:cubicBezTo>
                    <a:pt x="1325" y="105"/>
                    <a:pt x="1291" y="60"/>
                    <a:pt x="1258" y="38"/>
                  </a:cubicBezTo>
                  <a:cubicBezTo>
                    <a:pt x="1236" y="16"/>
                    <a:pt x="1202" y="4"/>
                    <a:pt x="1169" y="4"/>
                  </a:cubicBezTo>
                  <a:cubicBezTo>
                    <a:pt x="1157" y="1"/>
                    <a:pt x="1145" y="0"/>
                    <a:pt x="1133"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1" name="Google Shape;19271;p29"/>
            <p:cNvSpPr/>
            <p:nvPr/>
          </p:nvSpPr>
          <p:spPr>
            <a:xfrm>
              <a:off x="2338346" y="2039266"/>
              <a:ext cx="76090" cy="56832"/>
            </a:xfrm>
            <a:custGeom>
              <a:avLst/>
              <a:gdLst/>
              <a:ahLst/>
              <a:cxnLst/>
              <a:rect l="l" t="t" r="r" b="b"/>
              <a:pathLst>
                <a:path w="2181" h="1629" extrusionOk="0">
                  <a:moveTo>
                    <a:pt x="156" y="1"/>
                  </a:moveTo>
                  <a:lnTo>
                    <a:pt x="156" y="1"/>
                  </a:lnTo>
                  <a:cubicBezTo>
                    <a:pt x="123" y="56"/>
                    <a:pt x="101" y="112"/>
                    <a:pt x="79" y="167"/>
                  </a:cubicBezTo>
                  <a:cubicBezTo>
                    <a:pt x="45" y="278"/>
                    <a:pt x="1" y="379"/>
                    <a:pt x="12" y="490"/>
                  </a:cubicBezTo>
                  <a:cubicBezTo>
                    <a:pt x="12" y="534"/>
                    <a:pt x="23" y="590"/>
                    <a:pt x="23" y="634"/>
                  </a:cubicBezTo>
                  <a:cubicBezTo>
                    <a:pt x="23" y="679"/>
                    <a:pt x="34" y="723"/>
                    <a:pt x="45" y="768"/>
                  </a:cubicBezTo>
                  <a:cubicBezTo>
                    <a:pt x="57" y="812"/>
                    <a:pt x="34" y="846"/>
                    <a:pt x="34" y="890"/>
                  </a:cubicBezTo>
                  <a:cubicBezTo>
                    <a:pt x="45" y="935"/>
                    <a:pt x="79" y="968"/>
                    <a:pt x="112" y="990"/>
                  </a:cubicBezTo>
                  <a:cubicBezTo>
                    <a:pt x="146" y="1012"/>
                    <a:pt x="190" y="1012"/>
                    <a:pt x="190" y="1068"/>
                  </a:cubicBezTo>
                  <a:cubicBezTo>
                    <a:pt x="201" y="1113"/>
                    <a:pt x="201" y="1157"/>
                    <a:pt x="235" y="1202"/>
                  </a:cubicBezTo>
                  <a:cubicBezTo>
                    <a:pt x="279" y="1279"/>
                    <a:pt x="356" y="1324"/>
                    <a:pt x="445" y="1335"/>
                  </a:cubicBezTo>
                  <a:cubicBezTo>
                    <a:pt x="501" y="1335"/>
                    <a:pt x="524" y="1390"/>
                    <a:pt x="568" y="1424"/>
                  </a:cubicBezTo>
                  <a:cubicBezTo>
                    <a:pt x="601" y="1457"/>
                    <a:pt x="657" y="1491"/>
                    <a:pt x="702" y="1513"/>
                  </a:cubicBezTo>
                  <a:cubicBezTo>
                    <a:pt x="813" y="1558"/>
                    <a:pt x="924" y="1580"/>
                    <a:pt x="1035" y="1591"/>
                  </a:cubicBezTo>
                  <a:cubicBezTo>
                    <a:pt x="1102" y="1602"/>
                    <a:pt x="1157" y="1602"/>
                    <a:pt x="1213" y="1613"/>
                  </a:cubicBezTo>
                  <a:cubicBezTo>
                    <a:pt x="1252" y="1621"/>
                    <a:pt x="1292" y="1629"/>
                    <a:pt x="1331" y="1629"/>
                  </a:cubicBezTo>
                  <a:cubicBezTo>
                    <a:pt x="1348" y="1629"/>
                    <a:pt x="1364" y="1628"/>
                    <a:pt x="1380" y="1624"/>
                  </a:cubicBezTo>
                  <a:cubicBezTo>
                    <a:pt x="1424" y="1613"/>
                    <a:pt x="1469" y="1580"/>
                    <a:pt x="1513" y="1568"/>
                  </a:cubicBezTo>
                  <a:cubicBezTo>
                    <a:pt x="1547" y="1563"/>
                    <a:pt x="1577" y="1563"/>
                    <a:pt x="1606" y="1563"/>
                  </a:cubicBezTo>
                  <a:cubicBezTo>
                    <a:pt x="1636" y="1563"/>
                    <a:pt x="1664" y="1563"/>
                    <a:pt x="1691" y="1558"/>
                  </a:cubicBezTo>
                  <a:cubicBezTo>
                    <a:pt x="1736" y="1546"/>
                    <a:pt x="1769" y="1524"/>
                    <a:pt x="1802" y="1502"/>
                  </a:cubicBezTo>
                  <a:lnTo>
                    <a:pt x="1836" y="1435"/>
                  </a:lnTo>
                  <a:cubicBezTo>
                    <a:pt x="1847" y="1402"/>
                    <a:pt x="1847" y="1402"/>
                    <a:pt x="1881" y="1402"/>
                  </a:cubicBezTo>
                  <a:cubicBezTo>
                    <a:pt x="1892" y="1404"/>
                    <a:pt x="1903" y="1405"/>
                    <a:pt x="1913" y="1405"/>
                  </a:cubicBezTo>
                  <a:cubicBezTo>
                    <a:pt x="2009" y="1405"/>
                    <a:pt x="2039" y="1315"/>
                    <a:pt x="2069" y="1235"/>
                  </a:cubicBezTo>
                  <a:cubicBezTo>
                    <a:pt x="2081" y="1168"/>
                    <a:pt x="2136" y="1123"/>
                    <a:pt x="2180" y="1068"/>
                  </a:cubicBezTo>
                  <a:cubicBezTo>
                    <a:pt x="2170" y="1068"/>
                    <a:pt x="2158" y="1068"/>
                    <a:pt x="2136" y="1079"/>
                  </a:cubicBezTo>
                  <a:cubicBezTo>
                    <a:pt x="2081" y="1091"/>
                    <a:pt x="2059" y="1135"/>
                    <a:pt x="2014" y="1146"/>
                  </a:cubicBezTo>
                  <a:cubicBezTo>
                    <a:pt x="1980" y="1146"/>
                    <a:pt x="1970" y="1135"/>
                    <a:pt x="1947" y="1123"/>
                  </a:cubicBezTo>
                  <a:cubicBezTo>
                    <a:pt x="1932" y="1120"/>
                    <a:pt x="1917" y="1118"/>
                    <a:pt x="1902" y="1118"/>
                  </a:cubicBezTo>
                  <a:cubicBezTo>
                    <a:pt x="1832" y="1118"/>
                    <a:pt x="1772" y="1159"/>
                    <a:pt x="1736" y="1224"/>
                  </a:cubicBezTo>
                  <a:cubicBezTo>
                    <a:pt x="1725" y="1202"/>
                    <a:pt x="1703" y="1180"/>
                    <a:pt x="1680" y="1168"/>
                  </a:cubicBezTo>
                  <a:cubicBezTo>
                    <a:pt x="1674" y="1167"/>
                    <a:pt x="1669" y="1166"/>
                    <a:pt x="1663" y="1166"/>
                  </a:cubicBezTo>
                  <a:cubicBezTo>
                    <a:pt x="1623" y="1166"/>
                    <a:pt x="1595" y="1192"/>
                    <a:pt x="1562" y="1192"/>
                  </a:cubicBezTo>
                  <a:cubicBezTo>
                    <a:pt x="1557" y="1192"/>
                    <a:pt x="1552" y="1192"/>
                    <a:pt x="1547" y="1190"/>
                  </a:cubicBezTo>
                  <a:cubicBezTo>
                    <a:pt x="1525" y="1190"/>
                    <a:pt x="1513" y="1157"/>
                    <a:pt x="1491" y="1146"/>
                  </a:cubicBezTo>
                  <a:cubicBezTo>
                    <a:pt x="1482" y="1143"/>
                    <a:pt x="1474" y="1142"/>
                    <a:pt x="1466" y="1142"/>
                  </a:cubicBezTo>
                  <a:cubicBezTo>
                    <a:pt x="1445" y="1142"/>
                    <a:pt x="1427" y="1152"/>
                    <a:pt x="1402" y="1168"/>
                  </a:cubicBezTo>
                  <a:cubicBezTo>
                    <a:pt x="1375" y="1194"/>
                    <a:pt x="1353" y="1217"/>
                    <a:pt x="1328" y="1217"/>
                  </a:cubicBezTo>
                  <a:cubicBezTo>
                    <a:pt x="1310" y="1217"/>
                    <a:pt x="1291" y="1207"/>
                    <a:pt x="1268" y="1180"/>
                  </a:cubicBezTo>
                  <a:cubicBezTo>
                    <a:pt x="1268" y="1180"/>
                    <a:pt x="1280" y="1168"/>
                    <a:pt x="1268" y="1157"/>
                  </a:cubicBezTo>
                  <a:cubicBezTo>
                    <a:pt x="1268" y="1146"/>
                    <a:pt x="1246" y="1146"/>
                    <a:pt x="1236" y="1135"/>
                  </a:cubicBezTo>
                  <a:cubicBezTo>
                    <a:pt x="1213" y="1123"/>
                    <a:pt x="1191" y="1113"/>
                    <a:pt x="1169" y="1091"/>
                  </a:cubicBezTo>
                  <a:cubicBezTo>
                    <a:pt x="1215" y="1025"/>
                    <a:pt x="1106" y="999"/>
                    <a:pt x="1043" y="999"/>
                  </a:cubicBezTo>
                  <a:cubicBezTo>
                    <a:pt x="1031" y="999"/>
                    <a:pt x="1020" y="1000"/>
                    <a:pt x="1013" y="1002"/>
                  </a:cubicBezTo>
                  <a:cubicBezTo>
                    <a:pt x="979" y="1012"/>
                    <a:pt x="924" y="1057"/>
                    <a:pt x="902" y="1057"/>
                  </a:cubicBezTo>
                  <a:cubicBezTo>
                    <a:pt x="880" y="1046"/>
                    <a:pt x="868" y="1035"/>
                    <a:pt x="880" y="1012"/>
                  </a:cubicBezTo>
                  <a:cubicBezTo>
                    <a:pt x="857" y="979"/>
                    <a:pt x="824" y="979"/>
                    <a:pt x="779" y="957"/>
                  </a:cubicBezTo>
                  <a:cubicBezTo>
                    <a:pt x="746" y="946"/>
                    <a:pt x="735" y="923"/>
                    <a:pt x="712" y="890"/>
                  </a:cubicBezTo>
                  <a:cubicBezTo>
                    <a:pt x="691" y="872"/>
                    <a:pt x="676" y="866"/>
                    <a:pt x="663" y="866"/>
                  </a:cubicBezTo>
                  <a:cubicBezTo>
                    <a:pt x="629" y="866"/>
                    <a:pt x="614" y="913"/>
                    <a:pt x="557" y="913"/>
                  </a:cubicBezTo>
                  <a:cubicBezTo>
                    <a:pt x="534" y="913"/>
                    <a:pt x="501" y="913"/>
                    <a:pt x="490" y="879"/>
                  </a:cubicBezTo>
                  <a:cubicBezTo>
                    <a:pt x="468" y="857"/>
                    <a:pt x="490" y="846"/>
                    <a:pt x="490" y="824"/>
                  </a:cubicBezTo>
                  <a:cubicBezTo>
                    <a:pt x="479" y="779"/>
                    <a:pt x="457" y="779"/>
                    <a:pt x="435" y="745"/>
                  </a:cubicBezTo>
                  <a:cubicBezTo>
                    <a:pt x="412" y="712"/>
                    <a:pt x="412" y="656"/>
                    <a:pt x="390" y="623"/>
                  </a:cubicBezTo>
                  <a:cubicBezTo>
                    <a:pt x="368" y="590"/>
                    <a:pt x="324" y="601"/>
                    <a:pt x="290" y="579"/>
                  </a:cubicBezTo>
                  <a:cubicBezTo>
                    <a:pt x="267" y="545"/>
                    <a:pt x="235" y="490"/>
                    <a:pt x="212" y="468"/>
                  </a:cubicBezTo>
                  <a:cubicBezTo>
                    <a:pt x="190" y="423"/>
                    <a:pt x="178" y="356"/>
                    <a:pt x="178" y="300"/>
                  </a:cubicBezTo>
                  <a:cubicBezTo>
                    <a:pt x="168" y="245"/>
                    <a:pt x="156" y="189"/>
                    <a:pt x="156" y="134"/>
                  </a:cubicBezTo>
                  <a:cubicBezTo>
                    <a:pt x="146" y="90"/>
                    <a:pt x="156" y="45"/>
                    <a:pt x="15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2" name="Google Shape;19272;p29"/>
            <p:cNvSpPr/>
            <p:nvPr/>
          </p:nvSpPr>
          <p:spPr>
            <a:xfrm>
              <a:off x="2359314" y="2034416"/>
              <a:ext cx="43470" cy="31469"/>
            </a:xfrm>
            <a:custGeom>
              <a:avLst/>
              <a:gdLst/>
              <a:ahLst/>
              <a:cxnLst/>
              <a:rect l="l" t="t" r="r" b="b"/>
              <a:pathLst>
                <a:path w="1246" h="902" extrusionOk="0">
                  <a:moveTo>
                    <a:pt x="826" y="0"/>
                  </a:moveTo>
                  <a:cubicBezTo>
                    <a:pt x="781" y="0"/>
                    <a:pt x="737" y="35"/>
                    <a:pt x="701" y="61"/>
                  </a:cubicBezTo>
                  <a:cubicBezTo>
                    <a:pt x="666" y="41"/>
                    <a:pt x="614" y="28"/>
                    <a:pt x="564" y="28"/>
                  </a:cubicBezTo>
                  <a:cubicBezTo>
                    <a:pt x="504" y="28"/>
                    <a:pt x="447" y="47"/>
                    <a:pt x="423" y="95"/>
                  </a:cubicBezTo>
                  <a:cubicBezTo>
                    <a:pt x="402" y="83"/>
                    <a:pt x="379" y="78"/>
                    <a:pt x="355" y="78"/>
                  </a:cubicBezTo>
                  <a:cubicBezTo>
                    <a:pt x="314" y="78"/>
                    <a:pt x="273" y="92"/>
                    <a:pt x="245" y="106"/>
                  </a:cubicBezTo>
                  <a:cubicBezTo>
                    <a:pt x="190" y="140"/>
                    <a:pt x="200" y="162"/>
                    <a:pt x="200" y="217"/>
                  </a:cubicBezTo>
                  <a:cubicBezTo>
                    <a:pt x="212" y="284"/>
                    <a:pt x="178" y="284"/>
                    <a:pt x="123" y="318"/>
                  </a:cubicBezTo>
                  <a:cubicBezTo>
                    <a:pt x="67" y="350"/>
                    <a:pt x="0" y="451"/>
                    <a:pt x="22" y="518"/>
                  </a:cubicBezTo>
                  <a:cubicBezTo>
                    <a:pt x="22" y="540"/>
                    <a:pt x="67" y="584"/>
                    <a:pt x="78" y="607"/>
                  </a:cubicBezTo>
                  <a:cubicBezTo>
                    <a:pt x="123" y="651"/>
                    <a:pt x="156" y="640"/>
                    <a:pt x="212" y="651"/>
                  </a:cubicBezTo>
                  <a:cubicBezTo>
                    <a:pt x="234" y="662"/>
                    <a:pt x="256" y="684"/>
                    <a:pt x="279" y="696"/>
                  </a:cubicBezTo>
                  <a:cubicBezTo>
                    <a:pt x="297" y="696"/>
                    <a:pt x="336" y="681"/>
                    <a:pt x="357" y="681"/>
                  </a:cubicBezTo>
                  <a:cubicBezTo>
                    <a:pt x="361" y="681"/>
                    <a:pt x="365" y="682"/>
                    <a:pt x="368" y="684"/>
                  </a:cubicBezTo>
                  <a:cubicBezTo>
                    <a:pt x="390" y="706"/>
                    <a:pt x="368" y="718"/>
                    <a:pt x="378" y="740"/>
                  </a:cubicBezTo>
                  <a:cubicBezTo>
                    <a:pt x="378" y="773"/>
                    <a:pt x="401" y="795"/>
                    <a:pt x="434" y="829"/>
                  </a:cubicBezTo>
                  <a:cubicBezTo>
                    <a:pt x="457" y="840"/>
                    <a:pt x="489" y="862"/>
                    <a:pt x="512" y="874"/>
                  </a:cubicBezTo>
                  <a:cubicBezTo>
                    <a:pt x="542" y="886"/>
                    <a:pt x="559" y="895"/>
                    <a:pt x="576" y="895"/>
                  </a:cubicBezTo>
                  <a:cubicBezTo>
                    <a:pt x="590" y="895"/>
                    <a:pt x="603" y="889"/>
                    <a:pt x="623" y="874"/>
                  </a:cubicBezTo>
                  <a:cubicBezTo>
                    <a:pt x="657" y="862"/>
                    <a:pt x="679" y="829"/>
                    <a:pt x="712" y="829"/>
                  </a:cubicBezTo>
                  <a:cubicBezTo>
                    <a:pt x="746" y="840"/>
                    <a:pt x="790" y="884"/>
                    <a:pt x="835" y="896"/>
                  </a:cubicBezTo>
                  <a:cubicBezTo>
                    <a:pt x="854" y="899"/>
                    <a:pt x="872" y="901"/>
                    <a:pt x="889" y="901"/>
                  </a:cubicBezTo>
                  <a:cubicBezTo>
                    <a:pt x="932" y="901"/>
                    <a:pt x="969" y="888"/>
                    <a:pt x="1001" y="840"/>
                  </a:cubicBezTo>
                  <a:cubicBezTo>
                    <a:pt x="1035" y="807"/>
                    <a:pt x="1035" y="751"/>
                    <a:pt x="1023" y="706"/>
                  </a:cubicBezTo>
                  <a:cubicBezTo>
                    <a:pt x="1112" y="696"/>
                    <a:pt x="1224" y="684"/>
                    <a:pt x="1235" y="584"/>
                  </a:cubicBezTo>
                  <a:cubicBezTo>
                    <a:pt x="1246" y="540"/>
                    <a:pt x="1235" y="506"/>
                    <a:pt x="1213" y="473"/>
                  </a:cubicBezTo>
                  <a:cubicBezTo>
                    <a:pt x="1201" y="462"/>
                    <a:pt x="1157" y="451"/>
                    <a:pt x="1146" y="429"/>
                  </a:cubicBezTo>
                  <a:cubicBezTo>
                    <a:pt x="1135" y="384"/>
                    <a:pt x="1191" y="384"/>
                    <a:pt x="1201" y="350"/>
                  </a:cubicBezTo>
                  <a:cubicBezTo>
                    <a:pt x="1201" y="324"/>
                    <a:pt x="1153" y="256"/>
                    <a:pt x="1116" y="256"/>
                  </a:cubicBezTo>
                  <a:cubicBezTo>
                    <a:pt x="1106" y="256"/>
                    <a:pt x="1097" y="261"/>
                    <a:pt x="1090" y="273"/>
                  </a:cubicBezTo>
                  <a:cubicBezTo>
                    <a:pt x="1068" y="251"/>
                    <a:pt x="1046" y="239"/>
                    <a:pt x="1013" y="239"/>
                  </a:cubicBezTo>
                  <a:cubicBezTo>
                    <a:pt x="1013" y="206"/>
                    <a:pt x="1013" y="128"/>
                    <a:pt x="968" y="95"/>
                  </a:cubicBezTo>
                  <a:cubicBezTo>
                    <a:pt x="959" y="111"/>
                    <a:pt x="952" y="116"/>
                    <a:pt x="947" y="116"/>
                  </a:cubicBezTo>
                  <a:cubicBezTo>
                    <a:pt x="934" y="116"/>
                    <a:pt x="931" y="77"/>
                    <a:pt x="924" y="61"/>
                  </a:cubicBezTo>
                  <a:cubicBezTo>
                    <a:pt x="912" y="39"/>
                    <a:pt x="879" y="17"/>
                    <a:pt x="857" y="6"/>
                  </a:cubicBezTo>
                  <a:cubicBezTo>
                    <a:pt x="846" y="2"/>
                    <a:pt x="836" y="0"/>
                    <a:pt x="82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3" name="Google Shape;19273;p29"/>
            <p:cNvSpPr/>
            <p:nvPr/>
          </p:nvSpPr>
          <p:spPr>
            <a:xfrm>
              <a:off x="685716" y="1776173"/>
              <a:ext cx="117606" cy="524638"/>
            </a:xfrm>
            <a:custGeom>
              <a:avLst/>
              <a:gdLst/>
              <a:ahLst/>
              <a:cxnLst/>
              <a:rect l="l" t="t" r="r" b="b"/>
              <a:pathLst>
                <a:path w="3371" h="15038" extrusionOk="0">
                  <a:moveTo>
                    <a:pt x="357" y="1"/>
                  </a:moveTo>
                  <a:cubicBezTo>
                    <a:pt x="234" y="1235"/>
                    <a:pt x="145" y="2481"/>
                    <a:pt x="78" y="3716"/>
                  </a:cubicBezTo>
                  <a:cubicBezTo>
                    <a:pt x="45" y="4338"/>
                    <a:pt x="23" y="4961"/>
                    <a:pt x="11" y="5584"/>
                  </a:cubicBezTo>
                  <a:cubicBezTo>
                    <a:pt x="1" y="6195"/>
                    <a:pt x="1" y="6830"/>
                    <a:pt x="34" y="7453"/>
                  </a:cubicBezTo>
                  <a:cubicBezTo>
                    <a:pt x="67" y="8075"/>
                    <a:pt x="134" y="8698"/>
                    <a:pt x="234" y="9310"/>
                  </a:cubicBezTo>
                  <a:cubicBezTo>
                    <a:pt x="334" y="9932"/>
                    <a:pt x="468" y="10545"/>
                    <a:pt x="624" y="11145"/>
                  </a:cubicBezTo>
                  <a:lnTo>
                    <a:pt x="846" y="12046"/>
                  </a:lnTo>
                  <a:cubicBezTo>
                    <a:pt x="923" y="12346"/>
                    <a:pt x="990" y="12646"/>
                    <a:pt x="1046" y="12947"/>
                  </a:cubicBezTo>
                  <a:cubicBezTo>
                    <a:pt x="1168" y="13548"/>
                    <a:pt x="1313" y="14437"/>
                    <a:pt x="1391" y="15038"/>
                  </a:cubicBezTo>
                  <a:lnTo>
                    <a:pt x="1769" y="14715"/>
                  </a:lnTo>
                  <a:cubicBezTo>
                    <a:pt x="1680" y="14092"/>
                    <a:pt x="1568" y="13481"/>
                    <a:pt x="1435" y="12869"/>
                  </a:cubicBezTo>
                  <a:cubicBezTo>
                    <a:pt x="1380" y="12557"/>
                    <a:pt x="1302" y="12257"/>
                    <a:pt x="1224" y="11957"/>
                  </a:cubicBezTo>
                  <a:lnTo>
                    <a:pt x="979" y="11056"/>
                  </a:lnTo>
                  <a:cubicBezTo>
                    <a:pt x="846" y="10533"/>
                    <a:pt x="723" y="10021"/>
                    <a:pt x="624" y="9499"/>
                  </a:cubicBezTo>
                  <a:cubicBezTo>
                    <a:pt x="601" y="9154"/>
                    <a:pt x="601" y="8810"/>
                    <a:pt x="601" y="8454"/>
                  </a:cubicBezTo>
                  <a:cubicBezTo>
                    <a:pt x="601" y="8042"/>
                    <a:pt x="624" y="7631"/>
                    <a:pt x="656" y="7219"/>
                  </a:cubicBezTo>
                  <a:cubicBezTo>
                    <a:pt x="723" y="6385"/>
                    <a:pt x="846" y="5562"/>
                    <a:pt x="1012" y="4749"/>
                  </a:cubicBezTo>
                  <a:cubicBezTo>
                    <a:pt x="1180" y="3938"/>
                    <a:pt x="1435" y="3148"/>
                    <a:pt x="1825" y="2425"/>
                  </a:cubicBezTo>
                  <a:cubicBezTo>
                    <a:pt x="2013" y="2058"/>
                    <a:pt x="2236" y="1702"/>
                    <a:pt x="2492" y="1380"/>
                  </a:cubicBezTo>
                  <a:cubicBezTo>
                    <a:pt x="2747" y="1068"/>
                    <a:pt x="3037" y="757"/>
                    <a:pt x="3370" y="523"/>
                  </a:cubicBezTo>
                  <a:lnTo>
                    <a:pt x="3293" y="401"/>
                  </a:lnTo>
                  <a:cubicBezTo>
                    <a:pt x="2937" y="657"/>
                    <a:pt x="2636" y="957"/>
                    <a:pt x="2369" y="1279"/>
                  </a:cubicBezTo>
                  <a:cubicBezTo>
                    <a:pt x="2102" y="1613"/>
                    <a:pt x="1869" y="1958"/>
                    <a:pt x="1657" y="2336"/>
                  </a:cubicBezTo>
                  <a:cubicBezTo>
                    <a:pt x="1257" y="3070"/>
                    <a:pt x="979" y="3882"/>
                    <a:pt x="801" y="4705"/>
                  </a:cubicBezTo>
                  <a:cubicBezTo>
                    <a:pt x="612" y="5528"/>
                    <a:pt x="478" y="6351"/>
                    <a:pt x="401" y="7196"/>
                  </a:cubicBezTo>
                  <a:cubicBezTo>
                    <a:pt x="390" y="7330"/>
                    <a:pt x="379" y="7463"/>
                    <a:pt x="367" y="7608"/>
                  </a:cubicBezTo>
                  <a:cubicBezTo>
                    <a:pt x="357" y="7542"/>
                    <a:pt x="357" y="7486"/>
                    <a:pt x="345" y="7430"/>
                  </a:cubicBezTo>
                  <a:cubicBezTo>
                    <a:pt x="312" y="6818"/>
                    <a:pt x="301" y="6207"/>
                    <a:pt x="301" y="5584"/>
                  </a:cubicBezTo>
                  <a:cubicBezTo>
                    <a:pt x="301" y="4961"/>
                    <a:pt x="323" y="4349"/>
                    <a:pt x="345" y="3726"/>
                  </a:cubicBezTo>
                  <a:cubicBezTo>
                    <a:pt x="390" y="2492"/>
                    <a:pt x="468" y="1257"/>
                    <a:pt x="557" y="23"/>
                  </a:cubicBezTo>
                  <a:lnTo>
                    <a:pt x="357"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4" name="Google Shape;19274;p29"/>
            <p:cNvSpPr/>
            <p:nvPr/>
          </p:nvSpPr>
          <p:spPr>
            <a:xfrm>
              <a:off x="655049" y="1623815"/>
              <a:ext cx="36527" cy="101767"/>
            </a:xfrm>
            <a:custGeom>
              <a:avLst/>
              <a:gdLst/>
              <a:ahLst/>
              <a:cxnLst/>
              <a:rect l="l" t="t" r="r" b="b"/>
              <a:pathLst>
                <a:path w="1047" h="2917" extrusionOk="0">
                  <a:moveTo>
                    <a:pt x="90" y="0"/>
                  </a:moveTo>
                  <a:cubicBezTo>
                    <a:pt x="77" y="0"/>
                    <a:pt x="63" y="6"/>
                    <a:pt x="57" y="19"/>
                  </a:cubicBezTo>
                  <a:cubicBezTo>
                    <a:pt x="1" y="241"/>
                    <a:pt x="12" y="463"/>
                    <a:pt x="79" y="686"/>
                  </a:cubicBezTo>
                  <a:cubicBezTo>
                    <a:pt x="112" y="797"/>
                    <a:pt x="156" y="920"/>
                    <a:pt x="168" y="1042"/>
                  </a:cubicBezTo>
                  <a:cubicBezTo>
                    <a:pt x="179" y="1153"/>
                    <a:pt x="168" y="1276"/>
                    <a:pt x="156" y="1387"/>
                  </a:cubicBezTo>
                  <a:cubicBezTo>
                    <a:pt x="134" y="1632"/>
                    <a:pt x="112" y="1865"/>
                    <a:pt x="123" y="2109"/>
                  </a:cubicBezTo>
                  <a:cubicBezTo>
                    <a:pt x="134" y="2344"/>
                    <a:pt x="168" y="2588"/>
                    <a:pt x="235" y="2811"/>
                  </a:cubicBezTo>
                  <a:cubicBezTo>
                    <a:pt x="235" y="2821"/>
                    <a:pt x="245" y="2821"/>
                    <a:pt x="245" y="2833"/>
                  </a:cubicBezTo>
                  <a:cubicBezTo>
                    <a:pt x="245" y="2887"/>
                    <a:pt x="302" y="2916"/>
                    <a:pt x="362" y="2916"/>
                  </a:cubicBezTo>
                  <a:cubicBezTo>
                    <a:pt x="401" y="2916"/>
                    <a:pt x="441" y="2904"/>
                    <a:pt x="468" y="2877"/>
                  </a:cubicBezTo>
                  <a:cubicBezTo>
                    <a:pt x="512" y="2833"/>
                    <a:pt x="534" y="2755"/>
                    <a:pt x="557" y="2688"/>
                  </a:cubicBezTo>
                  <a:cubicBezTo>
                    <a:pt x="591" y="2588"/>
                    <a:pt x="613" y="2499"/>
                    <a:pt x="646" y="2399"/>
                  </a:cubicBezTo>
                  <a:cubicBezTo>
                    <a:pt x="768" y="2010"/>
                    <a:pt x="902" y="1632"/>
                    <a:pt x="1013" y="1242"/>
                  </a:cubicBezTo>
                  <a:lnTo>
                    <a:pt x="1013" y="1220"/>
                  </a:lnTo>
                  <a:cubicBezTo>
                    <a:pt x="1035" y="1165"/>
                    <a:pt x="1046" y="1098"/>
                    <a:pt x="1035" y="1031"/>
                  </a:cubicBezTo>
                  <a:cubicBezTo>
                    <a:pt x="1013" y="953"/>
                    <a:pt x="969" y="908"/>
                    <a:pt x="902" y="875"/>
                  </a:cubicBezTo>
                  <a:cubicBezTo>
                    <a:pt x="835" y="831"/>
                    <a:pt x="857" y="742"/>
                    <a:pt x="857" y="664"/>
                  </a:cubicBezTo>
                  <a:cubicBezTo>
                    <a:pt x="846" y="586"/>
                    <a:pt x="824" y="519"/>
                    <a:pt x="768" y="463"/>
                  </a:cubicBezTo>
                  <a:cubicBezTo>
                    <a:pt x="712" y="408"/>
                    <a:pt x="657" y="386"/>
                    <a:pt x="579" y="386"/>
                  </a:cubicBezTo>
                  <a:cubicBezTo>
                    <a:pt x="563" y="394"/>
                    <a:pt x="537" y="401"/>
                    <a:pt x="511" y="401"/>
                  </a:cubicBezTo>
                  <a:cubicBezTo>
                    <a:pt x="500" y="401"/>
                    <a:pt x="489" y="400"/>
                    <a:pt x="479" y="397"/>
                  </a:cubicBezTo>
                  <a:cubicBezTo>
                    <a:pt x="457" y="374"/>
                    <a:pt x="445" y="330"/>
                    <a:pt x="435" y="297"/>
                  </a:cubicBezTo>
                  <a:cubicBezTo>
                    <a:pt x="357" y="174"/>
                    <a:pt x="245" y="75"/>
                    <a:pt x="112" y="8"/>
                  </a:cubicBezTo>
                  <a:cubicBezTo>
                    <a:pt x="107" y="3"/>
                    <a:pt x="99" y="0"/>
                    <a:pt x="90"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5" name="Google Shape;19275;p29"/>
            <p:cNvSpPr/>
            <p:nvPr/>
          </p:nvSpPr>
          <p:spPr>
            <a:xfrm>
              <a:off x="663213" y="1643074"/>
              <a:ext cx="12455" cy="58995"/>
            </a:xfrm>
            <a:custGeom>
              <a:avLst/>
              <a:gdLst/>
              <a:ahLst/>
              <a:cxnLst/>
              <a:rect l="l" t="t" r="r" b="b"/>
              <a:pathLst>
                <a:path w="357" h="1691" extrusionOk="0">
                  <a:moveTo>
                    <a:pt x="67" y="0"/>
                  </a:moveTo>
                  <a:cubicBezTo>
                    <a:pt x="23" y="145"/>
                    <a:pt x="1" y="290"/>
                    <a:pt x="34" y="445"/>
                  </a:cubicBezTo>
                  <a:cubicBezTo>
                    <a:pt x="56" y="590"/>
                    <a:pt x="134" y="724"/>
                    <a:pt x="167" y="857"/>
                  </a:cubicBezTo>
                  <a:cubicBezTo>
                    <a:pt x="223" y="991"/>
                    <a:pt x="245" y="1124"/>
                    <a:pt x="278" y="1268"/>
                  </a:cubicBezTo>
                  <a:lnTo>
                    <a:pt x="345" y="1691"/>
                  </a:lnTo>
                  <a:cubicBezTo>
                    <a:pt x="357" y="1547"/>
                    <a:pt x="345" y="1402"/>
                    <a:pt x="334" y="1258"/>
                  </a:cubicBezTo>
                  <a:cubicBezTo>
                    <a:pt x="323" y="1113"/>
                    <a:pt x="290" y="968"/>
                    <a:pt x="245" y="823"/>
                  </a:cubicBezTo>
                  <a:cubicBezTo>
                    <a:pt x="201" y="690"/>
                    <a:pt x="123" y="556"/>
                    <a:pt x="90" y="423"/>
                  </a:cubicBezTo>
                  <a:cubicBezTo>
                    <a:pt x="45" y="290"/>
                    <a:pt x="56" y="145"/>
                    <a:pt x="6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6" name="Google Shape;19276;p29"/>
            <p:cNvSpPr/>
            <p:nvPr/>
          </p:nvSpPr>
          <p:spPr>
            <a:xfrm>
              <a:off x="672109" y="1645411"/>
              <a:ext cx="13641" cy="54738"/>
            </a:xfrm>
            <a:custGeom>
              <a:avLst/>
              <a:gdLst/>
              <a:ahLst/>
              <a:cxnLst/>
              <a:rect l="l" t="t" r="r" b="b"/>
              <a:pathLst>
                <a:path w="391" h="1569" extrusionOk="0">
                  <a:moveTo>
                    <a:pt x="35" y="0"/>
                  </a:moveTo>
                  <a:lnTo>
                    <a:pt x="35" y="0"/>
                  </a:lnTo>
                  <a:cubicBezTo>
                    <a:pt x="1" y="56"/>
                    <a:pt x="1" y="134"/>
                    <a:pt x="13" y="212"/>
                  </a:cubicBezTo>
                  <a:cubicBezTo>
                    <a:pt x="35" y="279"/>
                    <a:pt x="68" y="345"/>
                    <a:pt x="102" y="401"/>
                  </a:cubicBezTo>
                  <a:cubicBezTo>
                    <a:pt x="168" y="523"/>
                    <a:pt x="246" y="635"/>
                    <a:pt x="268" y="756"/>
                  </a:cubicBezTo>
                  <a:cubicBezTo>
                    <a:pt x="290" y="879"/>
                    <a:pt x="290" y="1013"/>
                    <a:pt x="290" y="1157"/>
                  </a:cubicBezTo>
                  <a:cubicBezTo>
                    <a:pt x="279" y="1290"/>
                    <a:pt x="290" y="1435"/>
                    <a:pt x="335" y="1569"/>
                  </a:cubicBezTo>
                  <a:cubicBezTo>
                    <a:pt x="324" y="1424"/>
                    <a:pt x="346" y="1290"/>
                    <a:pt x="357" y="1157"/>
                  </a:cubicBezTo>
                  <a:cubicBezTo>
                    <a:pt x="379" y="1023"/>
                    <a:pt x="391" y="879"/>
                    <a:pt x="357" y="734"/>
                  </a:cubicBezTo>
                  <a:cubicBezTo>
                    <a:pt x="346" y="667"/>
                    <a:pt x="324" y="590"/>
                    <a:pt x="279" y="534"/>
                  </a:cubicBezTo>
                  <a:cubicBezTo>
                    <a:pt x="246" y="467"/>
                    <a:pt x="201" y="412"/>
                    <a:pt x="168" y="368"/>
                  </a:cubicBezTo>
                  <a:cubicBezTo>
                    <a:pt x="124" y="312"/>
                    <a:pt x="90" y="256"/>
                    <a:pt x="68" y="190"/>
                  </a:cubicBezTo>
                  <a:cubicBezTo>
                    <a:pt x="35" y="134"/>
                    <a:pt x="23" y="67"/>
                    <a:pt x="3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7" name="Google Shape;19277;p29"/>
            <p:cNvSpPr/>
            <p:nvPr/>
          </p:nvSpPr>
          <p:spPr>
            <a:xfrm>
              <a:off x="664364" y="1582438"/>
              <a:ext cx="86172" cy="201929"/>
            </a:xfrm>
            <a:custGeom>
              <a:avLst/>
              <a:gdLst/>
              <a:ahLst/>
              <a:cxnLst/>
              <a:rect l="l" t="t" r="r" b="b"/>
              <a:pathLst>
                <a:path w="2470" h="5788" extrusionOk="0">
                  <a:moveTo>
                    <a:pt x="1685" y="1"/>
                  </a:moveTo>
                  <a:cubicBezTo>
                    <a:pt x="1607" y="1"/>
                    <a:pt x="1555" y="57"/>
                    <a:pt x="1502" y="126"/>
                  </a:cubicBezTo>
                  <a:cubicBezTo>
                    <a:pt x="1436" y="226"/>
                    <a:pt x="1357" y="326"/>
                    <a:pt x="1302" y="438"/>
                  </a:cubicBezTo>
                  <a:cubicBezTo>
                    <a:pt x="1169" y="638"/>
                    <a:pt x="1046" y="860"/>
                    <a:pt x="946" y="1071"/>
                  </a:cubicBezTo>
                  <a:cubicBezTo>
                    <a:pt x="835" y="1305"/>
                    <a:pt x="757" y="1538"/>
                    <a:pt x="657" y="1761"/>
                  </a:cubicBezTo>
                  <a:cubicBezTo>
                    <a:pt x="546" y="1983"/>
                    <a:pt x="390" y="2173"/>
                    <a:pt x="290" y="2395"/>
                  </a:cubicBezTo>
                  <a:cubicBezTo>
                    <a:pt x="190" y="2617"/>
                    <a:pt x="134" y="2851"/>
                    <a:pt x="101" y="3085"/>
                  </a:cubicBezTo>
                  <a:cubicBezTo>
                    <a:pt x="67" y="3318"/>
                    <a:pt x="34" y="3562"/>
                    <a:pt x="23" y="3807"/>
                  </a:cubicBezTo>
                  <a:cubicBezTo>
                    <a:pt x="1" y="4052"/>
                    <a:pt x="1" y="4296"/>
                    <a:pt x="34" y="4531"/>
                  </a:cubicBezTo>
                  <a:cubicBezTo>
                    <a:pt x="101" y="4964"/>
                    <a:pt x="324" y="5354"/>
                    <a:pt x="690" y="5598"/>
                  </a:cubicBezTo>
                  <a:lnTo>
                    <a:pt x="702" y="5598"/>
                  </a:lnTo>
                  <a:cubicBezTo>
                    <a:pt x="757" y="5732"/>
                    <a:pt x="924" y="5776"/>
                    <a:pt x="1058" y="5776"/>
                  </a:cubicBezTo>
                  <a:cubicBezTo>
                    <a:pt x="1124" y="5784"/>
                    <a:pt x="1191" y="5787"/>
                    <a:pt x="1259" y="5787"/>
                  </a:cubicBezTo>
                  <a:cubicBezTo>
                    <a:pt x="1396" y="5787"/>
                    <a:pt x="1535" y="5772"/>
                    <a:pt x="1669" y="5742"/>
                  </a:cubicBezTo>
                  <a:cubicBezTo>
                    <a:pt x="1858" y="5698"/>
                    <a:pt x="2036" y="5609"/>
                    <a:pt x="2158" y="5453"/>
                  </a:cubicBezTo>
                  <a:cubicBezTo>
                    <a:pt x="2292" y="5297"/>
                    <a:pt x="2348" y="5087"/>
                    <a:pt x="2381" y="4886"/>
                  </a:cubicBezTo>
                  <a:cubicBezTo>
                    <a:pt x="2414" y="4652"/>
                    <a:pt x="2437" y="4408"/>
                    <a:pt x="2459" y="4175"/>
                  </a:cubicBezTo>
                  <a:cubicBezTo>
                    <a:pt x="2470" y="3930"/>
                    <a:pt x="2470" y="3674"/>
                    <a:pt x="2425" y="3441"/>
                  </a:cubicBezTo>
                  <a:cubicBezTo>
                    <a:pt x="2403" y="3318"/>
                    <a:pt x="2370" y="3196"/>
                    <a:pt x="2336" y="3085"/>
                  </a:cubicBezTo>
                  <a:cubicBezTo>
                    <a:pt x="2292" y="2973"/>
                    <a:pt x="2237" y="2862"/>
                    <a:pt x="2214" y="2751"/>
                  </a:cubicBezTo>
                  <a:cubicBezTo>
                    <a:pt x="2180" y="2617"/>
                    <a:pt x="2192" y="2484"/>
                    <a:pt x="2203" y="2351"/>
                  </a:cubicBezTo>
                  <a:lnTo>
                    <a:pt x="2237" y="1983"/>
                  </a:lnTo>
                  <a:cubicBezTo>
                    <a:pt x="2237" y="1716"/>
                    <a:pt x="2214" y="1483"/>
                    <a:pt x="2136" y="1238"/>
                  </a:cubicBezTo>
                  <a:cubicBezTo>
                    <a:pt x="2091" y="1116"/>
                    <a:pt x="2059" y="1004"/>
                    <a:pt x="2036" y="882"/>
                  </a:cubicBezTo>
                  <a:cubicBezTo>
                    <a:pt x="2003" y="749"/>
                    <a:pt x="2014" y="615"/>
                    <a:pt x="2014" y="482"/>
                  </a:cubicBezTo>
                  <a:cubicBezTo>
                    <a:pt x="2014" y="304"/>
                    <a:pt x="1947" y="82"/>
                    <a:pt x="1758" y="15"/>
                  </a:cubicBezTo>
                  <a:cubicBezTo>
                    <a:pt x="1731" y="5"/>
                    <a:pt x="1707" y="1"/>
                    <a:pt x="168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8" name="Google Shape;19278;p29"/>
            <p:cNvSpPr/>
            <p:nvPr/>
          </p:nvSpPr>
          <p:spPr>
            <a:xfrm>
              <a:off x="673296" y="1598766"/>
              <a:ext cx="77241" cy="185602"/>
            </a:xfrm>
            <a:custGeom>
              <a:avLst/>
              <a:gdLst/>
              <a:ahLst/>
              <a:cxnLst/>
              <a:rect l="l" t="t" r="r" b="b"/>
              <a:pathLst>
                <a:path w="2214" h="5320" extrusionOk="0">
                  <a:moveTo>
                    <a:pt x="1716" y="1"/>
                  </a:moveTo>
                  <a:cubicBezTo>
                    <a:pt x="1583" y="1"/>
                    <a:pt x="1447" y="46"/>
                    <a:pt x="1346" y="136"/>
                  </a:cubicBezTo>
                  <a:cubicBezTo>
                    <a:pt x="1257" y="214"/>
                    <a:pt x="1224" y="336"/>
                    <a:pt x="1146" y="425"/>
                  </a:cubicBezTo>
                  <a:cubicBezTo>
                    <a:pt x="1079" y="514"/>
                    <a:pt x="968" y="570"/>
                    <a:pt x="901" y="659"/>
                  </a:cubicBezTo>
                  <a:cubicBezTo>
                    <a:pt x="746" y="848"/>
                    <a:pt x="879" y="1082"/>
                    <a:pt x="857" y="1304"/>
                  </a:cubicBezTo>
                  <a:cubicBezTo>
                    <a:pt x="834" y="1515"/>
                    <a:pt x="601" y="1626"/>
                    <a:pt x="490" y="1794"/>
                  </a:cubicBezTo>
                  <a:cubicBezTo>
                    <a:pt x="423" y="1893"/>
                    <a:pt x="401" y="2004"/>
                    <a:pt x="401" y="2116"/>
                  </a:cubicBezTo>
                  <a:cubicBezTo>
                    <a:pt x="390" y="2238"/>
                    <a:pt x="401" y="2372"/>
                    <a:pt x="357" y="2494"/>
                  </a:cubicBezTo>
                  <a:cubicBezTo>
                    <a:pt x="334" y="2550"/>
                    <a:pt x="290" y="2605"/>
                    <a:pt x="268" y="2661"/>
                  </a:cubicBezTo>
                  <a:cubicBezTo>
                    <a:pt x="245" y="2728"/>
                    <a:pt x="245" y="2795"/>
                    <a:pt x="245" y="2861"/>
                  </a:cubicBezTo>
                  <a:cubicBezTo>
                    <a:pt x="245" y="2928"/>
                    <a:pt x="245" y="2995"/>
                    <a:pt x="223" y="3050"/>
                  </a:cubicBezTo>
                  <a:cubicBezTo>
                    <a:pt x="201" y="3117"/>
                    <a:pt x="167" y="3161"/>
                    <a:pt x="134" y="3217"/>
                  </a:cubicBezTo>
                  <a:cubicBezTo>
                    <a:pt x="78" y="3317"/>
                    <a:pt x="23" y="3417"/>
                    <a:pt x="11" y="3539"/>
                  </a:cubicBezTo>
                  <a:cubicBezTo>
                    <a:pt x="1" y="3684"/>
                    <a:pt x="45" y="3828"/>
                    <a:pt x="56" y="3962"/>
                  </a:cubicBezTo>
                  <a:cubicBezTo>
                    <a:pt x="68" y="4107"/>
                    <a:pt x="78" y="4263"/>
                    <a:pt x="68" y="4407"/>
                  </a:cubicBezTo>
                  <a:cubicBezTo>
                    <a:pt x="56" y="4507"/>
                    <a:pt x="45" y="4619"/>
                    <a:pt x="34" y="4730"/>
                  </a:cubicBezTo>
                  <a:cubicBezTo>
                    <a:pt x="134" y="4886"/>
                    <a:pt x="268" y="5019"/>
                    <a:pt x="434" y="5130"/>
                  </a:cubicBezTo>
                  <a:lnTo>
                    <a:pt x="446" y="5130"/>
                  </a:lnTo>
                  <a:cubicBezTo>
                    <a:pt x="501" y="5264"/>
                    <a:pt x="668" y="5308"/>
                    <a:pt x="802" y="5308"/>
                  </a:cubicBezTo>
                  <a:cubicBezTo>
                    <a:pt x="868" y="5316"/>
                    <a:pt x="935" y="5319"/>
                    <a:pt x="1003" y="5319"/>
                  </a:cubicBezTo>
                  <a:cubicBezTo>
                    <a:pt x="1140" y="5319"/>
                    <a:pt x="1279" y="5304"/>
                    <a:pt x="1413" y="5274"/>
                  </a:cubicBezTo>
                  <a:cubicBezTo>
                    <a:pt x="1602" y="5230"/>
                    <a:pt x="1780" y="5141"/>
                    <a:pt x="1902" y="4985"/>
                  </a:cubicBezTo>
                  <a:cubicBezTo>
                    <a:pt x="2036" y="4829"/>
                    <a:pt x="2092" y="4619"/>
                    <a:pt x="2125" y="4418"/>
                  </a:cubicBezTo>
                  <a:cubicBezTo>
                    <a:pt x="2158" y="4184"/>
                    <a:pt x="2181" y="3940"/>
                    <a:pt x="2203" y="3707"/>
                  </a:cubicBezTo>
                  <a:cubicBezTo>
                    <a:pt x="2214" y="3462"/>
                    <a:pt x="2214" y="3206"/>
                    <a:pt x="2169" y="2973"/>
                  </a:cubicBezTo>
                  <a:cubicBezTo>
                    <a:pt x="2147" y="2850"/>
                    <a:pt x="2114" y="2728"/>
                    <a:pt x="2080" y="2617"/>
                  </a:cubicBezTo>
                  <a:cubicBezTo>
                    <a:pt x="2036" y="2505"/>
                    <a:pt x="1981" y="2394"/>
                    <a:pt x="1958" y="2283"/>
                  </a:cubicBezTo>
                  <a:cubicBezTo>
                    <a:pt x="1924" y="2149"/>
                    <a:pt x="1936" y="2016"/>
                    <a:pt x="1947" y="1883"/>
                  </a:cubicBezTo>
                  <a:lnTo>
                    <a:pt x="1981" y="1515"/>
                  </a:lnTo>
                  <a:cubicBezTo>
                    <a:pt x="1981" y="1248"/>
                    <a:pt x="1958" y="1015"/>
                    <a:pt x="1880" y="770"/>
                  </a:cubicBezTo>
                  <a:cubicBezTo>
                    <a:pt x="1835" y="648"/>
                    <a:pt x="1803" y="536"/>
                    <a:pt x="1780" y="414"/>
                  </a:cubicBezTo>
                  <a:cubicBezTo>
                    <a:pt x="1747" y="281"/>
                    <a:pt x="1758" y="147"/>
                    <a:pt x="1758" y="14"/>
                  </a:cubicBezTo>
                  <a:lnTo>
                    <a:pt x="1758" y="2"/>
                  </a:lnTo>
                  <a:cubicBezTo>
                    <a:pt x="1744" y="1"/>
                    <a:pt x="1730" y="1"/>
                    <a:pt x="171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9" name="Google Shape;19279;p29"/>
            <p:cNvSpPr/>
            <p:nvPr/>
          </p:nvSpPr>
          <p:spPr>
            <a:xfrm>
              <a:off x="681076" y="1597649"/>
              <a:ext cx="73334" cy="189718"/>
            </a:xfrm>
            <a:custGeom>
              <a:avLst/>
              <a:gdLst/>
              <a:ahLst/>
              <a:cxnLst/>
              <a:rect l="l" t="t" r="r" b="b"/>
              <a:pathLst>
                <a:path w="2102" h="5438" extrusionOk="0">
                  <a:moveTo>
                    <a:pt x="1568" y="0"/>
                  </a:moveTo>
                  <a:cubicBezTo>
                    <a:pt x="1561" y="0"/>
                    <a:pt x="1554" y="1"/>
                    <a:pt x="1546" y="2"/>
                  </a:cubicBezTo>
                  <a:cubicBezTo>
                    <a:pt x="1457" y="2"/>
                    <a:pt x="1357" y="12"/>
                    <a:pt x="1290" y="57"/>
                  </a:cubicBezTo>
                  <a:cubicBezTo>
                    <a:pt x="1246" y="91"/>
                    <a:pt x="1224" y="113"/>
                    <a:pt x="1201" y="146"/>
                  </a:cubicBezTo>
                  <a:cubicBezTo>
                    <a:pt x="1168" y="190"/>
                    <a:pt x="1112" y="179"/>
                    <a:pt x="1079" y="212"/>
                  </a:cubicBezTo>
                  <a:cubicBezTo>
                    <a:pt x="1001" y="257"/>
                    <a:pt x="990" y="402"/>
                    <a:pt x="967" y="479"/>
                  </a:cubicBezTo>
                  <a:cubicBezTo>
                    <a:pt x="934" y="602"/>
                    <a:pt x="912" y="713"/>
                    <a:pt x="878" y="835"/>
                  </a:cubicBezTo>
                  <a:cubicBezTo>
                    <a:pt x="856" y="946"/>
                    <a:pt x="846" y="1058"/>
                    <a:pt x="868" y="1169"/>
                  </a:cubicBezTo>
                  <a:cubicBezTo>
                    <a:pt x="901" y="1269"/>
                    <a:pt x="945" y="1358"/>
                    <a:pt x="967" y="1458"/>
                  </a:cubicBezTo>
                  <a:cubicBezTo>
                    <a:pt x="1001" y="1559"/>
                    <a:pt x="990" y="1658"/>
                    <a:pt x="923" y="1737"/>
                  </a:cubicBezTo>
                  <a:cubicBezTo>
                    <a:pt x="868" y="1792"/>
                    <a:pt x="789" y="1836"/>
                    <a:pt x="712" y="1881"/>
                  </a:cubicBezTo>
                  <a:cubicBezTo>
                    <a:pt x="645" y="1925"/>
                    <a:pt x="567" y="1970"/>
                    <a:pt x="523" y="2048"/>
                  </a:cubicBezTo>
                  <a:cubicBezTo>
                    <a:pt x="467" y="2125"/>
                    <a:pt x="434" y="2214"/>
                    <a:pt x="423" y="2303"/>
                  </a:cubicBezTo>
                  <a:cubicBezTo>
                    <a:pt x="389" y="2526"/>
                    <a:pt x="445" y="2748"/>
                    <a:pt x="378" y="2960"/>
                  </a:cubicBezTo>
                  <a:cubicBezTo>
                    <a:pt x="356" y="3071"/>
                    <a:pt x="289" y="3160"/>
                    <a:pt x="233" y="3260"/>
                  </a:cubicBezTo>
                  <a:cubicBezTo>
                    <a:pt x="189" y="3349"/>
                    <a:pt x="167" y="3438"/>
                    <a:pt x="167" y="3538"/>
                  </a:cubicBezTo>
                  <a:cubicBezTo>
                    <a:pt x="156" y="3739"/>
                    <a:pt x="211" y="3939"/>
                    <a:pt x="178" y="4139"/>
                  </a:cubicBezTo>
                  <a:cubicBezTo>
                    <a:pt x="156" y="4239"/>
                    <a:pt x="89" y="4317"/>
                    <a:pt x="45" y="4406"/>
                  </a:cubicBezTo>
                  <a:cubicBezTo>
                    <a:pt x="0" y="4506"/>
                    <a:pt x="11" y="4606"/>
                    <a:pt x="33" y="4717"/>
                  </a:cubicBezTo>
                  <a:cubicBezTo>
                    <a:pt x="67" y="4884"/>
                    <a:pt x="111" y="5073"/>
                    <a:pt x="223" y="5207"/>
                  </a:cubicBezTo>
                  <a:cubicBezTo>
                    <a:pt x="267" y="5284"/>
                    <a:pt x="334" y="5329"/>
                    <a:pt x="411" y="5373"/>
                  </a:cubicBezTo>
                  <a:lnTo>
                    <a:pt x="456" y="5373"/>
                  </a:lnTo>
                  <a:cubicBezTo>
                    <a:pt x="552" y="5418"/>
                    <a:pt x="652" y="5438"/>
                    <a:pt x="752" y="5438"/>
                  </a:cubicBezTo>
                  <a:cubicBezTo>
                    <a:pt x="1002" y="5438"/>
                    <a:pt x="1252" y="5314"/>
                    <a:pt x="1435" y="5140"/>
                  </a:cubicBezTo>
                  <a:cubicBezTo>
                    <a:pt x="1590" y="4995"/>
                    <a:pt x="1735" y="4817"/>
                    <a:pt x="1824" y="4617"/>
                  </a:cubicBezTo>
                  <a:cubicBezTo>
                    <a:pt x="1924" y="4406"/>
                    <a:pt x="1980" y="4172"/>
                    <a:pt x="2024" y="3949"/>
                  </a:cubicBezTo>
                  <a:cubicBezTo>
                    <a:pt x="2069" y="3727"/>
                    <a:pt x="2102" y="3505"/>
                    <a:pt x="2069" y="3282"/>
                  </a:cubicBezTo>
                  <a:cubicBezTo>
                    <a:pt x="2057" y="3171"/>
                    <a:pt x="2035" y="3060"/>
                    <a:pt x="1991" y="2960"/>
                  </a:cubicBezTo>
                  <a:lnTo>
                    <a:pt x="1857" y="2659"/>
                  </a:lnTo>
                  <a:cubicBezTo>
                    <a:pt x="1780" y="2437"/>
                    <a:pt x="1790" y="2192"/>
                    <a:pt x="1802" y="1970"/>
                  </a:cubicBezTo>
                  <a:cubicBezTo>
                    <a:pt x="1813" y="1725"/>
                    <a:pt x="1813" y="1480"/>
                    <a:pt x="1790" y="1236"/>
                  </a:cubicBezTo>
                  <a:cubicBezTo>
                    <a:pt x="1768" y="991"/>
                    <a:pt x="1758" y="746"/>
                    <a:pt x="1735" y="502"/>
                  </a:cubicBezTo>
                  <a:cubicBezTo>
                    <a:pt x="1724" y="380"/>
                    <a:pt x="1724" y="257"/>
                    <a:pt x="1701" y="135"/>
                  </a:cubicBezTo>
                  <a:cubicBezTo>
                    <a:pt x="1692" y="54"/>
                    <a:pt x="1644" y="0"/>
                    <a:pt x="1568"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0" name="Google Shape;19280;p29"/>
            <p:cNvSpPr/>
            <p:nvPr/>
          </p:nvSpPr>
          <p:spPr>
            <a:xfrm>
              <a:off x="695031" y="1669868"/>
              <a:ext cx="18665" cy="102848"/>
            </a:xfrm>
            <a:custGeom>
              <a:avLst/>
              <a:gdLst/>
              <a:ahLst/>
              <a:cxnLst/>
              <a:rect l="l" t="t" r="r" b="b"/>
              <a:pathLst>
                <a:path w="535" h="2948" extrusionOk="0">
                  <a:moveTo>
                    <a:pt x="534" y="0"/>
                  </a:moveTo>
                  <a:lnTo>
                    <a:pt x="534" y="0"/>
                  </a:lnTo>
                  <a:cubicBezTo>
                    <a:pt x="456" y="100"/>
                    <a:pt x="379" y="211"/>
                    <a:pt x="345" y="345"/>
                  </a:cubicBezTo>
                  <a:cubicBezTo>
                    <a:pt x="323" y="478"/>
                    <a:pt x="345" y="601"/>
                    <a:pt x="357" y="734"/>
                  </a:cubicBezTo>
                  <a:cubicBezTo>
                    <a:pt x="357" y="856"/>
                    <a:pt x="357" y="979"/>
                    <a:pt x="334" y="1101"/>
                  </a:cubicBezTo>
                  <a:cubicBezTo>
                    <a:pt x="300" y="1224"/>
                    <a:pt x="245" y="1335"/>
                    <a:pt x="189" y="1446"/>
                  </a:cubicBezTo>
                  <a:cubicBezTo>
                    <a:pt x="78" y="1691"/>
                    <a:pt x="11" y="1946"/>
                    <a:pt x="11" y="2213"/>
                  </a:cubicBezTo>
                  <a:cubicBezTo>
                    <a:pt x="1" y="2336"/>
                    <a:pt x="11" y="2469"/>
                    <a:pt x="34" y="2603"/>
                  </a:cubicBezTo>
                  <a:cubicBezTo>
                    <a:pt x="45" y="2670"/>
                    <a:pt x="56" y="2725"/>
                    <a:pt x="78" y="2791"/>
                  </a:cubicBezTo>
                  <a:cubicBezTo>
                    <a:pt x="90" y="2848"/>
                    <a:pt x="123" y="2914"/>
                    <a:pt x="179" y="2947"/>
                  </a:cubicBezTo>
                  <a:cubicBezTo>
                    <a:pt x="134" y="2914"/>
                    <a:pt x="112" y="2848"/>
                    <a:pt x="100" y="2781"/>
                  </a:cubicBezTo>
                  <a:cubicBezTo>
                    <a:pt x="90" y="2725"/>
                    <a:pt x="78" y="2658"/>
                    <a:pt x="78" y="2591"/>
                  </a:cubicBezTo>
                  <a:cubicBezTo>
                    <a:pt x="67" y="2469"/>
                    <a:pt x="67" y="2336"/>
                    <a:pt x="78" y="2213"/>
                  </a:cubicBezTo>
                  <a:cubicBezTo>
                    <a:pt x="112" y="1968"/>
                    <a:pt x="179" y="1724"/>
                    <a:pt x="278" y="1491"/>
                  </a:cubicBezTo>
                  <a:cubicBezTo>
                    <a:pt x="334" y="1379"/>
                    <a:pt x="389" y="1257"/>
                    <a:pt x="423" y="1123"/>
                  </a:cubicBezTo>
                  <a:cubicBezTo>
                    <a:pt x="446" y="990"/>
                    <a:pt x="446" y="856"/>
                    <a:pt x="423" y="723"/>
                  </a:cubicBezTo>
                  <a:cubicBezTo>
                    <a:pt x="412" y="589"/>
                    <a:pt x="379" y="467"/>
                    <a:pt x="389" y="345"/>
                  </a:cubicBezTo>
                  <a:cubicBezTo>
                    <a:pt x="401" y="223"/>
                    <a:pt x="478" y="111"/>
                    <a:pt x="53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1" name="Google Shape;19281;p29"/>
            <p:cNvSpPr/>
            <p:nvPr/>
          </p:nvSpPr>
          <p:spPr>
            <a:xfrm>
              <a:off x="704346" y="1646563"/>
              <a:ext cx="19432" cy="125351"/>
            </a:xfrm>
            <a:custGeom>
              <a:avLst/>
              <a:gdLst/>
              <a:ahLst/>
              <a:cxnLst/>
              <a:rect l="l" t="t" r="r" b="b"/>
              <a:pathLst>
                <a:path w="557" h="3593" extrusionOk="0">
                  <a:moveTo>
                    <a:pt x="557" y="1"/>
                  </a:moveTo>
                  <a:cubicBezTo>
                    <a:pt x="456" y="290"/>
                    <a:pt x="468" y="612"/>
                    <a:pt x="456" y="913"/>
                  </a:cubicBezTo>
                  <a:cubicBezTo>
                    <a:pt x="456" y="1069"/>
                    <a:pt x="468" y="1224"/>
                    <a:pt x="456" y="1369"/>
                  </a:cubicBezTo>
                  <a:cubicBezTo>
                    <a:pt x="445" y="1524"/>
                    <a:pt x="423" y="1669"/>
                    <a:pt x="389" y="1813"/>
                  </a:cubicBezTo>
                  <a:cubicBezTo>
                    <a:pt x="356" y="1958"/>
                    <a:pt x="290" y="2092"/>
                    <a:pt x="223" y="2225"/>
                  </a:cubicBezTo>
                  <a:cubicBezTo>
                    <a:pt x="145" y="2370"/>
                    <a:pt x="78" y="2515"/>
                    <a:pt x="56" y="2670"/>
                  </a:cubicBezTo>
                  <a:cubicBezTo>
                    <a:pt x="1" y="2982"/>
                    <a:pt x="33" y="3293"/>
                    <a:pt x="78" y="3593"/>
                  </a:cubicBezTo>
                  <a:lnTo>
                    <a:pt x="90" y="3593"/>
                  </a:lnTo>
                  <a:lnTo>
                    <a:pt x="90" y="3548"/>
                  </a:lnTo>
                  <a:cubicBezTo>
                    <a:pt x="78" y="3259"/>
                    <a:pt x="67" y="2959"/>
                    <a:pt x="134" y="2693"/>
                  </a:cubicBezTo>
                  <a:cubicBezTo>
                    <a:pt x="145" y="2614"/>
                    <a:pt x="167" y="2547"/>
                    <a:pt x="201" y="2481"/>
                  </a:cubicBezTo>
                  <a:cubicBezTo>
                    <a:pt x="234" y="2403"/>
                    <a:pt x="267" y="2337"/>
                    <a:pt x="300" y="2270"/>
                  </a:cubicBezTo>
                  <a:cubicBezTo>
                    <a:pt x="379" y="2147"/>
                    <a:pt x="445" y="1991"/>
                    <a:pt x="490" y="1836"/>
                  </a:cubicBezTo>
                  <a:cubicBezTo>
                    <a:pt x="523" y="1680"/>
                    <a:pt x="545" y="1536"/>
                    <a:pt x="545" y="1380"/>
                  </a:cubicBezTo>
                  <a:cubicBezTo>
                    <a:pt x="545" y="1224"/>
                    <a:pt x="545" y="1069"/>
                    <a:pt x="534" y="913"/>
                  </a:cubicBezTo>
                  <a:cubicBezTo>
                    <a:pt x="523" y="757"/>
                    <a:pt x="523" y="612"/>
                    <a:pt x="523" y="456"/>
                  </a:cubicBezTo>
                  <a:cubicBezTo>
                    <a:pt x="523" y="301"/>
                    <a:pt x="523" y="145"/>
                    <a:pt x="55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2" name="Google Shape;19282;p29"/>
            <p:cNvSpPr/>
            <p:nvPr/>
          </p:nvSpPr>
          <p:spPr>
            <a:xfrm>
              <a:off x="721791" y="1617082"/>
              <a:ext cx="19083" cy="134666"/>
            </a:xfrm>
            <a:custGeom>
              <a:avLst/>
              <a:gdLst/>
              <a:ahLst/>
              <a:cxnLst/>
              <a:rect l="l" t="t" r="r" b="b"/>
              <a:pathLst>
                <a:path w="547" h="3860" extrusionOk="0">
                  <a:moveTo>
                    <a:pt x="223" y="1"/>
                  </a:moveTo>
                  <a:cubicBezTo>
                    <a:pt x="201" y="167"/>
                    <a:pt x="201" y="334"/>
                    <a:pt x="212" y="501"/>
                  </a:cubicBezTo>
                  <a:cubicBezTo>
                    <a:pt x="223" y="668"/>
                    <a:pt x="245" y="834"/>
                    <a:pt x="279" y="990"/>
                  </a:cubicBezTo>
                  <a:cubicBezTo>
                    <a:pt x="312" y="1157"/>
                    <a:pt x="346" y="1313"/>
                    <a:pt x="379" y="1479"/>
                  </a:cubicBezTo>
                  <a:cubicBezTo>
                    <a:pt x="423" y="1635"/>
                    <a:pt x="457" y="1802"/>
                    <a:pt x="435" y="1947"/>
                  </a:cubicBezTo>
                  <a:cubicBezTo>
                    <a:pt x="435" y="2114"/>
                    <a:pt x="357" y="2247"/>
                    <a:pt x="279" y="2403"/>
                  </a:cubicBezTo>
                  <a:cubicBezTo>
                    <a:pt x="212" y="2559"/>
                    <a:pt x="179" y="2725"/>
                    <a:pt x="156" y="2892"/>
                  </a:cubicBezTo>
                  <a:cubicBezTo>
                    <a:pt x="134" y="3059"/>
                    <a:pt x="123" y="3215"/>
                    <a:pt x="101" y="3382"/>
                  </a:cubicBezTo>
                  <a:cubicBezTo>
                    <a:pt x="90" y="3548"/>
                    <a:pt x="57" y="3704"/>
                    <a:pt x="1" y="3860"/>
                  </a:cubicBezTo>
                  <a:cubicBezTo>
                    <a:pt x="79" y="3715"/>
                    <a:pt x="112" y="3548"/>
                    <a:pt x="146" y="3392"/>
                  </a:cubicBezTo>
                  <a:cubicBezTo>
                    <a:pt x="179" y="3226"/>
                    <a:pt x="201" y="3059"/>
                    <a:pt x="223" y="2903"/>
                  </a:cubicBezTo>
                  <a:cubicBezTo>
                    <a:pt x="257" y="2737"/>
                    <a:pt x="290" y="2581"/>
                    <a:pt x="368" y="2436"/>
                  </a:cubicBezTo>
                  <a:cubicBezTo>
                    <a:pt x="401" y="2369"/>
                    <a:pt x="435" y="2292"/>
                    <a:pt x="468" y="2214"/>
                  </a:cubicBezTo>
                  <a:cubicBezTo>
                    <a:pt x="502" y="2136"/>
                    <a:pt x="534" y="2047"/>
                    <a:pt x="534" y="1958"/>
                  </a:cubicBezTo>
                  <a:cubicBezTo>
                    <a:pt x="546" y="1791"/>
                    <a:pt x="512" y="1613"/>
                    <a:pt x="479" y="1457"/>
                  </a:cubicBezTo>
                  <a:cubicBezTo>
                    <a:pt x="435" y="1291"/>
                    <a:pt x="390" y="1135"/>
                    <a:pt x="357" y="979"/>
                  </a:cubicBezTo>
                  <a:cubicBezTo>
                    <a:pt x="312" y="812"/>
                    <a:pt x="279" y="656"/>
                    <a:pt x="257" y="490"/>
                  </a:cubicBezTo>
                  <a:cubicBezTo>
                    <a:pt x="235" y="334"/>
                    <a:pt x="223" y="167"/>
                    <a:pt x="22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3" name="Google Shape;19283;p29"/>
            <p:cNvSpPr/>
            <p:nvPr/>
          </p:nvSpPr>
          <p:spPr>
            <a:xfrm>
              <a:off x="733827" y="1616314"/>
              <a:ext cx="7047" cy="51634"/>
            </a:xfrm>
            <a:custGeom>
              <a:avLst/>
              <a:gdLst/>
              <a:ahLst/>
              <a:cxnLst/>
              <a:rect l="l" t="t" r="r" b="b"/>
              <a:pathLst>
                <a:path w="202" h="1480" extrusionOk="0">
                  <a:moveTo>
                    <a:pt x="78" y="0"/>
                  </a:moveTo>
                  <a:cubicBezTo>
                    <a:pt x="90" y="67"/>
                    <a:pt x="68" y="122"/>
                    <a:pt x="45" y="178"/>
                  </a:cubicBezTo>
                  <a:cubicBezTo>
                    <a:pt x="23" y="234"/>
                    <a:pt x="1" y="300"/>
                    <a:pt x="1" y="379"/>
                  </a:cubicBezTo>
                  <a:cubicBezTo>
                    <a:pt x="12" y="500"/>
                    <a:pt x="23" y="623"/>
                    <a:pt x="45" y="745"/>
                  </a:cubicBezTo>
                  <a:cubicBezTo>
                    <a:pt x="78" y="990"/>
                    <a:pt x="123" y="1235"/>
                    <a:pt x="201" y="1479"/>
                  </a:cubicBezTo>
                  <a:cubicBezTo>
                    <a:pt x="201" y="1224"/>
                    <a:pt x="179" y="979"/>
                    <a:pt x="145" y="734"/>
                  </a:cubicBezTo>
                  <a:lnTo>
                    <a:pt x="112" y="545"/>
                  </a:lnTo>
                  <a:cubicBezTo>
                    <a:pt x="100" y="490"/>
                    <a:pt x="90" y="423"/>
                    <a:pt x="78" y="367"/>
                  </a:cubicBezTo>
                  <a:cubicBezTo>
                    <a:pt x="68" y="312"/>
                    <a:pt x="78" y="256"/>
                    <a:pt x="90" y="189"/>
                  </a:cubicBezTo>
                  <a:cubicBezTo>
                    <a:pt x="100" y="134"/>
                    <a:pt x="112" y="56"/>
                    <a:pt x="7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4" name="Google Shape;19284;p29"/>
            <p:cNvSpPr/>
            <p:nvPr/>
          </p:nvSpPr>
          <p:spPr>
            <a:xfrm>
              <a:off x="643815" y="1662088"/>
              <a:ext cx="52401" cy="121653"/>
            </a:xfrm>
            <a:custGeom>
              <a:avLst/>
              <a:gdLst/>
              <a:ahLst/>
              <a:cxnLst/>
              <a:rect l="l" t="t" r="r" b="b"/>
              <a:pathLst>
                <a:path w="1502" h="3487" extrusionOk="0">
                  <a:moveTo>
                    <a:pt x="451" y="0"/>
                  </a:moveTo>
                  <a:cubicBezTo>
                    <a:pt x="449" y="0"/>
                    <a:pt x="447" y="0"/>
                    <a:pt x="445" y="1"/>
                  </a:cubicBezTo>
                  <a:cubicBezTo>
                    <a:pt x="379" y="11"/>
                    <a:pt x="412" y="100"/>
                    <a:pt x="312" y="479"/>
                  </a:cubicBezTo>
                  <a:cubicBezTo>
                    <a:pt x="211" y="868"/>
                    <a:pt x="134" y="968"/>
                    <a:pt x="122" y="1457"/>
                  </a:cubicBezTo>
                  <a:cubicBezTo>
                    <a:pt x="112" y="1947"/>
                    <a:pt x="0" y="2159"/>
                    <a:pt x="201" y="2325"/>
                  </a:cubicBezTo>
                  <a:cubicBezTo>
                    <a:pt x="412" y="2492"/>
                    <a:pt x="379" y="2514"/>
                    <a:pt x="478" y="2703"/>
                  </a:cubicBezTo>
                  <a:cubicBezTo>
                    <a:pt x="590" y="2893"/>
                    <a:pt x="523" y="3037"/>
                    <a:pt x="767" y="3137"/>
                  </a:cubicBezTo>
                  <a:cubicBezTo>
                    <a:pt x="1001" y="3237"/>
                    <a:pt x="1090" y="3192"/>
                    <a:pt x="1212" y="3304"/>
                  </a:cubicBezTo>
                  <a:cubicBezTo>
                    <a:pt x="1294" y="3378"/>
                    <a:pt x="1352" y="3487"/>
                    <a:pt x="1421" y="3487"/>
                  </a:cubicBezTo>
                  <a:cubicBezTo>
                    <a:pt x="1446" y="3487"/>
                    <a:pt x="1472" y="3473"/>
                    <a:pt x="1502" y="3437"/>
                  </a:cubicBezTo>
                  <a:cubicBezTo>
                    <a:pt x="1502" y="3437"/>
                    <a:pt x="1235" y="2703"/>
                    <a:pt x="1046" y="2470"/>
                  </a:cubicBezTo>
                  <a:cubicBezTo>
                    <a:pt x="868" y="2225"/>
                    <a:pt x="868" y="1691"/>
                    <a:pt x="812" y="1213"/>
                  </a:cubicBezTo>
                  <a:cubicBezTo>
                    <a:pt x="757" y="746"/>
                    <a:pt x="701" y="790"/>
                    <a:pt x="623" y="468"/>
                  </a:cubicBezTo>
                  <a:cubicBezTo>
                    <a:pt x="559" y="147"/>
                    <a:pt x="505" y="0"/>
                    <a:pt x="45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5" name="Google Shape;19285;p29"/>
            <p:cNvSpPr/>
            <p:nvPr/>
          </p:nvSpPr>
          <p:spPr>
            <a:xfrm>
              <a:off x="655468" y="1662088"/>
              <a:ext cx="40749" cy="121653"/>
            </a:xfrm>
            <a:custGeom>
              <a:avLst/>
              <a:gdLst/>
              <a:ahLst/>
              <a:cxnLst/>
              <a:rect l="l" t="t" r="r" b="b"/>
              <a:pathLst>
                <a:path w="1168" h="3487" extrusionOk="0">
                  <a:moveTo>
                    <a:pt x="117" y="0"/>
                  </a:moveTo>
                  <a:cubicBezTo>
                    <a:pt x="115" y="0"/>
                    <a:pt x="113" y="0"/>
                    <a:pt x="111" y="1"/>
                  </a:cubicBezTo>
                  <a:cubicBezTo>
                    <a:pt x="89" y="1"/>
                    <a:pt x="78" y="11"/>
                    <a:pt x="67" y="34"/>
                  </a:cubicBezTo>
                  <a:cubicBezTo>
                    <a:pt x="78" y="45"/>
                    <a:pt x="78" y="45"/>
                    <a:pt x="89" y="45"/>
                  </a:cubicBezTo>
                  <a:cubicBezTo>
                    <a:pt x="0" y="390"/>
                    <a:pt x="167" y="713"/>
                    <a:pt x="223" y="1046"/>
                  </a:cubicBezTo>
                  <a:cubicBezTo>
                    <a:pt x="245" y="1247"/>
                    <a:pt x="211" y="1447"/>
                    <a:pt x="189" y="1647"/>
                  </a:cubicBezTo>
                  <a:cubicBezTo>
                    <a:pt x="167" y="1825"/>
                    <a:pt x="167" y="1991"/>
                    <a:pt x="200" y="2169"/>
                  </a:cubicBezTo>
                  <a:cubicBezTo>
                    <a:pt x="267" y="2525"/>
                    <a:pt x="433" y="2837"/>
                    <a:pt x="667" y="3103"/>
                  </a:cubicBezTo>
                  <a:cubicBezTo>
                    <a:pt x="712" y="3148"/>
                    <a:pt x="756" y="3192"/>
                    <a:pt x="789" y="3248"/>
                  </a:cubicBezTo>
                  <a:cubicBezTo>
                    <a:pt x="823" y="3259"/>
                    <a:pt x="845" y="3281"/>
                    <a:pt x="878" y="3304"/>
                  </a:cubicBezTo>
                  <a:cubicBezTo>
                    <a:pt x="960" y="3378"/>
                    <a:pt x="1018" y="3487"/>
                    <a:pt x="1087" y="3487"/>
                  </a:cubicBezTo>
                  <a:cubicBezTo>
                    <a:pt x="1112" y="3487"/>
                    <a:pt x="1138" y="3473"/>
                    <a:pt x="1168" y="3437"/>
                  </a:cubicBezTo>
                  <a:cubicBezTo>
                    <a:pt x="1168" y="3437"/>
                    <a:pt x="901" y="2703"/>
                    <a:pt x="712" y="2470"/>
                  </a:cubicBezTo>
                  <a:cubicBezTo>
                    <a:pt x="534" y="2225"/>
                    <a:pt x="534" y="1691"/>
                    <a:pt x="478" y="1213"/>
                  </a:cubicBezTo>
                  <a:cubicBezTo>
                    <a:pt x="423" y="746"/>
                    <a:pt x="367" y="790"/>
                    <a:pt x="289" y="468"/>
                  </a:cubicBezTo>
                  <a:cubicBezTo>
                    <a:pt x="225" y="147"/>
                    <a:pt x="171" y="0"/>
                    <a:pt x="11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6" name="Google Shape;19286;p29"/>
            <p:cNvSpPr/>
            <p:nvPr/>
          </p:nvSpPr>
          <p:spPr>
            <a:xfrm>
              <a:off x="646501" y="1730783"/>
              <a:ext cx="12455" cy="22537"/>
            </a:xfrm>
            <a:custGeom>
              <a:avLst/>
              <a:gdLst/>
              <a:ahLst/>
              <a:cxnLst/>
              <a:rect l="l" t="t" r="r" b="b"/>
              <a:pathLst>
                <a:path w="357" h="646" extrusionOk="0">
                  <a:moveTo>
                    <a:pt x="12" y="0"/>
                  </a:moveTo>
                  <a:cubicBezTo>
                    <a:pt x="1" y="44"/>
                    <a:pt x="1" y="78"/>
                    <a:pt x="12" y="111"/>
                  </a:cubicBezTo>
                  <a:cubicBezTo>
                    <a:pt x="68" y="200"/>
                    <a:pt x="112" y="289"/>
                    <a:pt x="157" y="378"/>
                  </a:cubicBezTo>
                  <a:lnTo>
                    <a:pt x="168" y="390"/>
                  </a:lnTo>
                  <a:cubicBezTo>
                    <a:pt x="302" y="501"/>
                    <a:pt x="302" y="534"/>
                    <a:pt x="357" y="645"/>
                  </a:cubicBezTo>
                  <a:cubicBezTo>
                    <a:pt x="312" y="545"/>
                    <a:pt x="257" y="445"/>
                    <a:pt x="201" y="334"/>
                  </a:cubicBezTo>
                  <a:cubicBezTo>
                    <a:pt x="146" y="222"/>
                    <a:pt x="79" y="111"/>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7" name="Google Shape;19287;p29"/>
            <p:cNvSpPr/>
            <p:nvPr/>
          </p:nvSpPr>
          <p:spPr>
            <a:xfrm>
              <a:off x="648071" y="1712536"/>
              <a:ext cx="27596" cy="60565"/>
            </a:xfrm>
            <a:custGeom>
              <a:avLst/>
              <a:gdLst/>
              <a:ahLst/>
              <a:cxnLst/>
              <a:rect l="l" t="t" r="r" b="b"/>
              <a:pathLst>
                <a:path w="791" h="1736" extrusionOk="0">
                  <a:moveTo>
                    <a:pt x="0" y="1"/>
                  </a:moveTo>
                  <a:lnTo>
                    <a:pt x="0" y="11"/>
                  </a:lnTo>
                  <a:lnTo>
                    <a:pt x="0" y="112"/>
                  </a:lnTo>
                  <a:cubicBezTo>
                    <a:pt x="0" y="123"/>
                    <a:pt x="12" y="134"/>
                    <a:pt x="12" y="145"/>
                  </a:cubicBezTo>
                  <a:cubicBezTo>
                    <a:pt x="67" y="223"/>
                    <a:pt x="123" y="301"/>
                    <a:pt x="168" y="390"/>
                  </a:cubicBezTo>
                  <a:cubicBezTo>
                    <a:pt x="223" y="490"/>
                    <a:pt x="245" y="579"/>
                    <a:pt x="257" y="690"/>
                  </a:cubicBezTo>
                  <a:cubicBezTo>
                    <a:pt x="257" y="779"/>
                    <a:pt x="279" y="868"/>
                    <a:pt x="312" y="957"/>
                  </a:cubicBezTo>
                  <a:lnTo>
                    <a:pt x="445" y="1224"/>
                  </a:lnTo>
                  <a:cubicBezTo>
                    <a:pt x="546" y="1380"/>
                    <a:pt x="668" y="1524"/>
                    <a:pt x="712" y="1714"/>
                  </a:cubicBezTo>
                  <a:cubicBezTo>
                    <a:pt x="746" y="1724"/>
                    <a:pt x="768" y="1736"/>
                    <a:pt x="791" y="1736"/>
                  </a:cubicBezTo>
                  <a:cubicBezTo>
                    <a:pt x="746" y="1558"/>
                    <a:pt x="657" y="1424"/>
                    <a:pt x="557" y="1269"/>
                  </a:cubicBezTo>
                  <a:cubicBezTo>
                    <a:pt x="445" y="1091"/>
                    <a:pt x="334" y="913"/>
                    <a:pt x="323" y="701"/>
                  </a:cubicBezTo>
                  <a:cubicBezTo>
                    <a:pt x="312" y="612"/>
                    <a:pt x="301" y="523"/>
                    <a:pt x="267" y="434"/>
                  </a:cubicBezTo>
                  <a:cubicBezTo>
                    <a:pt x="223" y="357"/>
                    <a:pt x="178" y="290"/>
                    <a:pt x="134" y="212"/>
                  </a:cubicBezTo>
                  <a:cubicBezTo>
                    <a:pt x="79" y="145"/>
                    <a:pt x="45" y="78"/>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8" name="Google Shape;19288;p29"/>
            <p:cNvSpPr/>
            <p:nvPr/>
          </p:nvSpPr>
          <p:spPr>
            <a:xfrm>
              <a:off x="656619" y="1667914"/>
              <a:ext cx="35725" cy="115652"/>
            </a:xfrm>
            <a:custGeom>
              <a:avLst/>
              <a:gdLst/>
              <a:ahLst/>
              <a:cxnLst/>
              <a:rect l="l" t="t" r="r" b="b"/>
              <a:pathLst>
                <a:path w="1024" h="3315" extrusionOk="0">
                  <a:moveTo>
                    <a:pt x="12" y="0"/>
                  </a:moveTo>
                  <a:cubicBezTo>
                    <a:pt x="12" y="22"/>
                    <a:pt x="12" y="45"/>
                    <a:pt x="0" y="67"/>
                  </a:cubicBezTo>
                  <a:cubicBezTo>
                    <a:pt x="111" y="223"/>
                    <a:pt x="190" y="390"/>
                    <a:pt x="234" y="579"/>
                  </a:cubicBezTo>
                  <a:cubicBezTo>
                    <a:pt x="301" y="845"/>
                    <a:pt x="267" y="1124"/>
                    <a:pt x="323" y="1402"/>
                  </a:cubicBezTo>
                  <a:cubicBezTo>
                    <a:pt x="356" y="1535"/>
                    <a:pt x="400" y="1658"/>
                    <a:pt x="423" y="1791"/>
                  </a:cubicBezTo>
                  <a:cubicBezTo>
                    <a:pt x="445" y="1925"/>
                    <a:pt x="434" y="2058"/>
                    <a:pt x="457" y="2192"/>
                  </a:cubicBezTo>
                  <a:cubicBezTo>
                    <a:pt x="489" y="2314"/>
                    <a:pt x="568" y="2414"/>
                    <a:pt x="612" y="2525"/>
                  </a:cubicBezTo>
                  <a:cubicBezTo>
                    <a:pt x="634" y="2592"/>
                    <a:pt x="634" y="2647"/>
                    <a:pt x="657" y="2714"/>
                  </a:cubicBezTo>
                  <a:cubicBezTo>
                    <a:pt x="667" y="2770"/>
                    <a:pt x="701" y="2815"/>
                    <a:pt x="734" y="2859"/>
                  </a:cubicBezTo>
                  <a:cubicBezTo>
                    <a:pt x="779" y="2914"/>
                    <a:pt x="823" y="2970"/>
                    <a:pt x="857" y="3037"/>
                  </a:cubicBezTo>
                  <a:cubicBezTo>
                    <a:pt x="879" y="3092"/>
                    <a:pt x="890" y="3148"/>
                    <a:pt x="912" y="3203"/>
                  </a:cubicBezTo>
                  <a:cubicBezTo>
                    <a:pt x="946" y="3259"/>
                    <a:pt x="990" y="3292"/>
                    <a:pt x="1023" y="3315"/>
                  </a:cubicBezTo>
                  <a:lnTo>
                    <a:pt x="1023" y="3304"/>
                  </a:lnTo>
                  <a:cubicBezTo>
                    <a:pt x="979" y="3181"/>
                    <a:pt x="946" y="3059"/>
                    <a:pt x="890" y="2948"/>
                  </a:cubicBezTo>
                  <a:cubicBezTo>
                    <a:pt x="857" y="2892"/>
                    <a:pt x="812" y="2847"/>
                    <a:pt x="779" y="2803"/>
                  </a:cubicBezTo>
                  <a:cubicBezTo>
                    <a:pt x="734" y="2748"/>
                    <a:pt x="723" y="2681"/>
                    <a:pt x="712" y="2614"/>
                  </a:cubicBezTo>
                  <a:cubicBezTo>
                    <a:pt x="690" y="2481"/>
                    <a:pt x="601" y="2392"/>
                    <a:pt x="556" y="2269"/>
                  </a:cubicBezTo>
                  <a:cubicBezTo>
                    <a:pt x="501" y="2147"/>
                    <a:pt x="523" y="2002"/>
                    <a:pt x="501" y="1869"/>
                  </a:cubicBezTo>
                  <a:cubicBezTo>
                    <a:pt x="479" y="1735"/>
                    <a:pt x="434" y="1602"/>
                    <a:pt x="400" y="1480"/>
                  </a:cubicBezTo>
                  <a:cubicBezTo>
                    <a:pt x="368" y="1324"/>
                    <a:pt x="345" y="1179"/>
                    <a:pt x="345" y="1023"/>
                  </a:cubicBezTo>
                  <a:cubicBezTo>
                    <a:pt x="334" y="890"/>
                    <a:pt x="334" y="757"/>
                    <a:pt x="301" y="623"/>
                  </a:cubicBezTo>
                  <a:cubicBezTo>
                    <a:pt x="245" y="401"/>
                    <a:pt x="156" y="190"/>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9" name="Google Shape;19289;p29"/>
            <p:cNvSpPr/>
            <p:nvPr/>
          </p:nvSpPr>
          <p:spPr>
            <a:xfrm>
              <a:off x="662445" y="1760647"/>
              <a:ext cx="3524" cy="7815"/>
            </a:xfrm>
            <a:custGeom>
              <a:avLst/>
              <a:gdLst/>
              <a:ahLst/>
              <a:cxnLst/>
              <a:rect l="l" t="t" r="r" b="b"/>
              <a:pathLst>
                <a:path w="101" h="224" extrusionOk="0">
                  <a:moveTo>
                    <a:pt x="0" y="1"/>
                  </a:moveTo>
                  <a:cubicBezTo>
                    <a:pt x="33" y="90"/>
                    <a:pt x="45" y="157"/>
                    <a:pt x="100" y="223"/>
                  </a:cubicBezTo>
                  <a:cubicBezTo>
                    <a:pt x="67" y="145"/>
                    <a:pt x="33" y="78"/>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0" name="Google Shape;19290;p29"/>
            <p:cNvSpPr/>
            <p:nvPr/>
          </p:nvSpPr>
          <p:spPr>
            <a:xfrm>
              <a:off x="652712" y="1683823"/>
              <a:ext cx="28747" cy="90847"/>
            </a:xfrm>
            <a:custGeom>
              <a:avLst/>
              <a:gdLst/>
              <a:ahLst/>
              <a:cxnLst/>
              <a:rect l="l" t="t" r="r" b="b"/>
              <a:pathLst>
                <a:path w="824" h="2604" extrusionOk="0">
                  <a:moveTo>
                    <a:pt x="23" y="1"/>
                  </a:moveTo>
                  <a:cubicBezTo>
                    <a:pt x="12" y="23"/>
                    <a:pt x="1" y="56"/>
                    <a:pt x="1" y="78"/>
                  </a:cubicBezTo>
                  <a:cubicBezTo>
                    <a:pt x="45" y="189"/>
                    <a:pt x="79" y="312"/>
                    <a:pt x="101" y="446"/>
                  </a:cubicBezTo>
                  <a:cubicBezTo>
                    <a:pt x="146" y="634"/>
                    <a:pt x="168" y="857"/>
                    <a:pt x="235" y="1046"/>
                  </a:cubicBezTo>
                  <a:cubicBezTo>
                    <a:pt x="279" y="1146"/>
                    <a:pt x="368" y="1202"/>
                    <a:pt x="391" y="1302"/>
                  </a:cubicBezTo>
                  <a:cubicBezTo>
                    <a:pt x="424" y="1413"/>
                    <a:pt x="424" y="1513"/>
                    <a:pt x="435" y="1625"/>
                  </a:cubicBezTo>
                  <a:cubicBezTo>
                    <a:pt x="457" y="1847"/>
                    <a:pt x="535" y="2058"/>
                    <a:pt x="613" y="2270"/>
                  </a:cubicBezTo>
                  <a:cubicBezTo>
                    <a:pt x="658" y="2381"/>
                    <a:pt x="702" y="2480"/>
                    <a:pt x="735" y="2581"/>
                  </a:cubicBezTo>
                  <a:cubicBezTo>
                    <a:pt x="769" y="2592"/>
                    <a:pt x="791" y="2592"/>
                    <a:pt x="824" y="2603"/>
                  </a:cubicBezTo>
                  <a:cubicBezTo>
                    <a:pt x="779" y="2503"/>
                    <a:pt x="746" y="2414"/>
                    <a:pt x="702" y="2314"/>
                  </a:cubicBezTo>
                  <a:cubicBezTo>
                    <a:pt x="613" y="2092"/>
                    <a:pt x="524" y="1869"/>
                    <a:pt x="490" y="1635"/>
                  </a:cubicBezTo>
                  <a:cubicBezTo>
                    <a:pt x="480" y="1536"/>
                    <a:pt x="490" y="1435"/>
                    <a:pt x="468" y="1346"/>
                  </a:cubicBezTo>
                  <a:cubicBezTo>
                    <a:pt x="457" y="1302"/>
                    <a:pt x="446" y="1257"/>
                    <a:pt x="424" y="1224"/>
                  </a:cubicBezTo>
                  <a:cubicBezTo>
                    <a:pt x="401" y="1180"/>
                    <a:pt x="357" y="1135"/>
                    <a:pt x="324" y="1091"/>
                  </a:cubicBezTo>
                  <a:cubicBezTo>
                    <a:pt x="268" y="1002"/>
                    <a:pt x="257" y="879"/>
                    <a:pt x="235" y="779"/>
                  </a:cubicBezTo>
                  <a:cubicBezTo>
                    <a:pt x="213" y="679"/>
                    <a:pt x="190" y="579"/>
                    <a:pt x="179" y="478"/>
                  </a:cubicBezTo>
                  <a:cubicBezTo>
                    <a:pt x="134" y="312"/>
                    <a:pt x="90" y="145"/>
                    <a:pt x="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1" name="Google Shape;19291;p29"/>
            <p:cNvSpPr/>
            <p:nvPr/>
          </p:nvSpPr>
          <p:spPr>
            <a:xfrm>
              <a:off x="657770" y="1669100"/>
              <a:ext cx="34574" cy="114466"/>
            </a:xfrm>
            <a:custGeom>
              <a:avLst/>
              <a:gdLst/>
              <a:ahLst/>
              <a:cxnLst/>
              <a:rect l="l" t="t" r="r" b="b"/>
              <a:pathLst>
                <a:path w="991" h="3281" extrusionOk="0">
                  <a:moveTo>
                    <a:pt x="1" y="0"/>
                  </a:moveTo>
                  <a:lnTo>
                    <a:pt x="1" y="89"/>
                  </a:lnTo>
                  <a:cubicBezTo>
                    <a:pt x="90" y="222"/>
                    <a:pt x="157" y="378"/>
                    <a:pt x="201" y="545"/>
                  </a:cubicBezTo>
                  <a:cubicBezTo>
                    <a:pt x="268" y="811"/>
                    <a:pt x="234" y="1090"/>
                    <a:pt x="290" y="1368"/>
                  </a:cubicBezTo>
                  <a:cubicBezTo>
                    <a:pt x="323" y="1501"/>
                    <a:pt x="367" y="1624"/>
                    <a:pt x="390" y="1757"/>
                  </a:cubicBezTo>
                  <a:cubicBezTo>
                    <a:pt x="412" y="1891"/>
                    <a:pt x="401" y="2024"/>
                    <a:pt x="424" y="2158"/>
                  </a:cubicBezTo>
                  <a:cubicBezTo>
                    <a:pt x="456" y="2280"/>
                    <a:pt x="535" y="2380"/>
                    <a:pt x="579" y="2491"/>
                  </a:cubicBezTo>
                  <a:cubicBezTo>
                    <a:pt x="601" y="2558"/>
                    <a:pt x="601" y="2613"/>
                    <a:pt x="624" y="2680"/>
                  </a:cubicBezTo>
                  <a:cubicBezTo>
                    <a:pt x="634" y="2736"/>
                    <a:pt x="668" y="2781"/>
                    <a:pt x="701" y="2825"/>
                  </a:cubicBezTo>
                  <a:cubicBezTo>
                    <a:pt x="746" y="2880"/>
                    <a:pt x="790" y="2936"/>
                    <a:pt x="824" y="3003"/>
                  </a:cubicBezTo>
                  <a:cubicBezTo>
                    <a:pt x="846" y="3058"/>
                    <a:pt x="857" y="3114"/>
                    <a:pt x="879" y="3169"/>
                  </a:cubicBezTo>
                  <a:cubicBezTo>
                    <a:pt x="891" y="3181"/>
                    <a:pt x="901" y="3192"/>
                    <a:pt x="901" y="3203"/>
                  </a:cubicBezTo>
                  <a:lnTo>
                    <a:pt x="913" y="3214"/>
                  </a:lnTo>
                  <a:lnTo>
                    <a:pt x="935" y="3236"/>
                  </a:lnTo>
                  <a:lnTo>
                    <a:pt x="957" y="3258"/>
                  </a:lnTo>
                  <a:lnTo>
                    <a:pt x="968" y="3258"/>
                  </a:lnTo>
                  <a:cubicBezTo>
                    <a:pt x="968" y="3270"/>
                    <a:pt x="980" y="3270"/>
                    <a:pt x="990" y="3281"/>
                  </a:cubicBezTo>
                  <a:lnTo>
                    <a:pt x="990" y="3270"/>
                  </a:lnTo>
                  <a:cubicBezTo>
                    <a:pt x="946" y="3147"/>
                    <a:pt x="913" y="3025"/>
                    <a:pt x="857" y="2914"/>
                  </a:cubicBezTo>
                  <a:cubicBezTo>
                    <a:pt x="824" y="2858"/>
                    <a:pt x="779" y="2813"/>
                    <a:pt x="746" y="2769"/>
                  </a:cubicBezTo>
                  <a:cubicBezTo>
                    <a:pt x="701" y="2714"/>
                    <a:pt x="690" y="2647"/>
                    <a:pt x="679" y="2580"/>
                  </a:cubicBezTo>
                  <a:cubicBezTo>
                    <a:pt x="657" y="2447"/>
                    <a:pt x="568" y="2358"/>
                    <a:pt x="523" y="2235"/>
                  </a:cubicBezTo>
                  <a:cubicBezTo>
                    <a:pt x="468" y="2113"/>
                    <a:pt x="490" y="1968"/>
                    <a:pt x="468" y="1835"/>
                  </a:cubicBezTo>
                  <a:cubicBezTo>
                    <a:pt x="446" y="1701"/>
                    <a:pt x="401" y="1568"/>
                    <a:pt x="367" y="1446"/>
                  </a:cubicBezTo>
                  <a:cubicBezTo>
                    <a:pt x="335" y="1290"/>
                    <a:pt x="312" y="1145"/>
                    <a:pt x="312" y="989"/>
                  </a:cubicBezTo>
                  <a:cubicBezTo>
                    <a:pt x="301" y="856"/>
                    <a:pt x="301" y="723"/>
                    <a:pt x="268" y="589"/>
                  </a:cubicBezTo>
                  <a:cubicBezTo>
                    <a:pt x="223" y="378"/>
                    <a:pt x="123" y="178"/>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2" name="Google Shape;19292;p29"/>
            <p:cNvSpPr/>
            <p:nvPr/>
          </p:nvSpPr>
          <p:spPr>
            <a:xfrm>
              <a:off x="661678" y="1717211"/>
              <a:ext cx="18630" cy="54355"/>
            </a:xfrm>
            <a:custGeom>
              <a:avLst/>
              <a:gdLst/>
              <a:ahLst/>
              <a:cxnLst/>
              <a:rect l="l" t="t" r="r" b="b"/>
              <a:pathLst>
                <a:path w="534" h="1558" extrusionOk="0">
                  <a:moveTo>
                    <a:pt x="11" y="0"/>
                  </a:moveTo>
                  <a:lnTo>
                    <a:pt x="11" y="67"/>
                  </a:lnTo>
                  <a:cubicBezTo>
                    <a:pt x="0" y="89"/>
                    <a:pt x="0" y="111"/>
                    <a:pt x="0" y="134"/>
                  </a:cubicBezTo>
                  <a:cubicBezTo>
                    <a:pt x="45" y="200"/>
                    <a:pt x="111" y="267"/>
                    <a:pt x="134" y="345"/>
                  </a:cubicBezTo>
                  <a:cubicBezTo>
                    <a:pt x="167" y="456"/>
                    <a:pt x="167" y="556"/>
                    <a:pt x="178" y="668"/>
                  </a:cubicBezTo>
                  <a:cubicBezTo>
                    <a:pt x="200" y="890"/>
                    <a:pt x="278" y="1101"/>
                    <a:pt x="356" y="1313"/>
                  </a:cubicBezTo>
                  <a:cubicBezTo>
                    <a:pt x="367" y="1346"/>
                    <a:pt x="378" y="1379"/>
                    <a:pt x="389" y="1402"/>
                  </a:cubicBezTo>
                  <a:cubicBezTo>
                    <a:pt x="423" y="1446"/>
                    <a:pt x="456" y="1479"/>
                    <a:pt x="489" y="1523"/>
                  </a:cubicBezTo>
                  <a:cubicBezTo>
                    <a:pt x="500" y="1535"/>
                    <a:pt x="512" y="1546"/>
                    <a:pt x="534" y="1557"/>
                  </a:cubicBezTo>
                  <a:cubicBezTo>
                    <a:pt x="500" y="1491"/>
                    <a:pt x="478" y="1424"/>
                    <a:pt x="445" y="1357"/>
                  </a:cubicBezTo>
                  <a:cubicBezTo>
                    <a:pt x="356" y="1135"/>
                    <a:pt x="267" y="912"/>
                    <a:pt x="233" y="678"/>
                  </a:cubicBezTo>
                  <a:cubicBezTo>
                    <a:pt x="223" y="579"/>
                    <a:pt x="233" y="478"/>
                    <a:pt x="211" y="389"/>
                  </a:cubicBezTo>
                  <a:cubicBezTo>
                    <a:pt x="200" y="345"/>
                    <a:pt x="189" y="300"/>
                    <a:pt x="167" y="267"/>
                  </a:cubicBezTo>
                  <a:cubicBezTo>
                    <a:pt x="144" y="223"/>
                    <a:pt x="100" y="178"/>
                    <a:pt x="67" y="134"/>
                  </a:cubicBezTo>
                  <a:cubicBezTo>
                    <a:pt x="45" y="100"/>
                    <a:pt x="33" y="45"/>
                    <a:pt x="1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3" name="Google Shape;19293;p29"/>
            <p:cNvSpPr/>
            <p:nvPr/>
          </p:nvSpPr>
          <p:spPr>
            <a:xfrm>
              <a:off x="686100" y="1620536"/>
              <a:ext cx="72217" cy="171053"/>
            </a:xfrm>
            <a:custGeom>
              <a:avLst/>
              <a:gdLst/>
              <a:ahLst/>
              <a:cxnLst/>
              <a:rect l="l" t="t" r="r" b="b"/>
              <a:pathLst>
                <a:path w="2070" h="4903" extrusionOk="0">
                  <a:moveTo>
                    <a:pt x="1729" y="1"/>
                  </a:moveTo>
                  <a:cubicBezTo>
                    <a:pt x="1727" y="1"/>
                    <a:pt x="1726" y="1"/>
                    <a:pt x="1725" y="1"/>
                  </a:cubicBezTo>
                  <a:cubicBezTo>
                    <a:pt x="1669" y="13"/>
                    <a:pt x="1680" y="35"/>
                    <a:pt x="1614" y="191"/>
                  </a:cubicBezTo>
                  <a:cubicBezTo>
                    <a:pt x="1557" y="335"/>
                    <a:pt x="1402" y="413"/>
                    <a:pt x="1268" y="780"/>
                  </a:cubicBezTo>
                  <a:cubicBezTo>
                    <a:pt x="1135" y="1158"/>
                    <a:pt x="1268" y="1703"/>
                    <a:pt x="1113" y="2070"/>
                  </a:cubicBezTo>
                  <a:cubicBezTo>
                    <a:pt x="968" y="2426"/>
                    <a:pt x="879" y="2582"/>
                    <a:pt x="534" y="3238"/>
                  </a:cubicBezTo>
                  <a:cubicBezTo>
                    <a:pt x="190" y="3906"/>
                    <a:pt x="0" y="4739"/>
                    <a:pt x="279" y="4773"/>
                  </a:cubicBezTo>
                  <a:cubicBezTo>
                    <a:pt x="467" y="4806"/>
                    <a:pt x="645" y="4862"/>
                    <a:pt x="924" y="4895"/>
                  </a:cubicBezTo>
                  <a:cubicBezTo>
                    <a:pt x="967" y="4900"/>
                    <a:pt x="1003" y="4903"/>
                    <a:pt x="1035" y="4903"/>
                  </a:cubicBezTo>
                  <a:cubicBezTo>
                    <a:pt x="1221" y="4903"/>
                    <a:pt x="1269" y="4818"/>
                    <a:pt x="1591" y="4628"/>
                  </a:cubicBezTo>
                  <a:cubicBezTo>
                    <a:pt x="1969" y="4395"/>
                    <a:pt x="1925" y="4039"/>
                    <a:pt x="1913" y="3738"/>
                  </a:cubicBezTo>
                  <a:cubicBezTo>
                    <a:pt x="1913" y="3427"/>
                    <a:pt x="2047" y="3439"/>
                    <a:pt x="2058" y="2960"/>
                  </a:cubicBezTo>
                  <a:cubicBezTo>
                    <a:pt x="2069" y="2482"/>
                    <a:pt x="1869" y="2193"/>
                    <a:pt x="1780" y="1981"/>
                  </a:cubicBezTo>
                  <a:cubicBezTo>
                    <a:pt x="1703" y="1759"/>
                    <a:pt x="1802" y="1081"/>
                    <a:pt x="1814" y="669"/>
                  </a:cubicBezTo>
                  <a:cubicBezTo>
                    <a:pt x="1824" y="265"/>
                    <a:pt x="1793" y="1"/>
                    <a:pt x="172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4" name="Google Shape;19294;p29"/>
            <p:cNvSpPr/>
            <p:nvPr/>
          </p:nvSpPr>
          <p:spPr>
            <a:xfrm>
              <a:off x="720639" y="1651621"/>
              <a:ext cx="37678" cy="139829"/>
            </a:xfrm>
            <a:custGeom>
              <a:avLst/>
              <a:gdLst/>
              <a:ahLst/>
              <a:cxnLst/>
              <a:rect l="l" t="t" r="r" b="b"/>
              <a:pathLst>
                <a:path w="1080" h="4008" extrusionOk="0">
                  <a:moveTo>
                    <a:pt x="812" y="0"/>
                  </a:moveTo>
                  <a:lnTo>
                    <a:pt x="812" y="0"/>
                  </a:lnTo>
                  <a:cubicBezTo>
                    <a:pt x="757" y="56"/>
                    <a:pt x="713" y="123"/>
                    <a:pt x="668" y="190"/>
                  </a:cubicBezTo>
                  <a:cubicBezTo>
                    <a:pt x="579" y="345"/>
                    <a:pt x="535" y="523"/>
                    <a:pt x="523" y="701"/>
                  </a:cubicBezTo>
                  <a:cubicBezTo>
                    <a:pt x="501" y="912"/>
                    <a:pt x="545" y="1102"/>
                    <a:pt x="567" y="1302"/>
                  </a:cubicBezTo>
                  <a:cubicBezTo>
                    <a:pt x="590" y="1413"/>
                    <a:pt x="579" y="1502"/>
                    <a:pt x="535" y="1591"/>
                  </a:cubicBezTo>
                  <a:cubicBezTo>
                    <a:pt x="490" y="1680"/>
                    <a:pt x="456" y="1769"/>
                    <a:pt x="446" y="1869"/>
                  </a:cubicBezTo>
                  <a:cubicBezTo>
                    <a:pt x="434" y="1969"/>
                    <a:pt x="446" y="2069"/>
                    <a:pt x="446" y="2169"/>
                  </a:cubicBezTo>
                  <a:cubicBezTo>
                    <a:pt x="456" y="2269"/>
                    <a:pt x="446" y="2370"/>
                    <a:pt x="423" y="2469"/>
                  </a:cubicBezTo>
                  <a:cubicBezTo>
                    <a:pt x="401" y="2558"/>
                    <a:pt x="379" y="2647"/>
                    <a:pt x="367" y="2748"/>
                  </a:cubicBezTo>
                  <a:cubicBezTo>
                    <a:pt x="357" y="2837"/>
                    <a:pt x="357" y="2914"/>
                    <a:pt x="379" y="3003"/>
                  </a:cubicBezTo>
                  <a:cubicBezTo>
                    <a:pt x="390" y="3048"/>
                    <a:pt x="401" y="3104"/>
                    <a:pt x="379" y="3137"/>
                  </a:cubicBezTo>
                  <a:cubicBezTo>
                    <a:pt x="357" y="3181"/>
                    <a:pt x="301" y="3193"/>
                    <a:pt x="268" y="3226"/>
                  </a:cubicBezTo>
                  <a:cubicBezTo>
                    <a:pt x="201" y="3270"/>
                    <a:pt x="156" y="3326"/>
                    <a:pt x="112" y="3393"/>
                  </a:cubicBezTo>
                  <a:cubicBezTo>
                    <a:pt x="23" y="3548"/>
                    <a:pt x="1" y="3737"/>
                    <a:pt x="1" y="3915"/>
                  </a:cubicBezTo>
                  <a:lnTo>
                    <a:pt x="1" y="4004"/>
                  </a:lnTo>
                  <a:cubicBezTo>
                    <a:pt x="25" y="4007"/>
                    <a:pt x="47" y="4008"/>
                    <a:pt x="68" y="4008"/>
                  </a:cubicBezTo>
                  <a:cubicBezTo>
                    <a:pt x="234" y="4008"/>
                    <a:pt x="294" y="3926"/>
                    <a:pt x="601" y="3737"/>
                  </a:cubicBezTo>
                  <a:cubicBezTo>
                    <a:pt x="979" y="3504"/>
                    <a:pt x="935" y="3148"/>
                    <a:pt x="923" y="2847"/>
                  </a:cubicBezTo>
                  <a:cubicBezTo>
                    <a:pt x="923" y="2536"/>
                    <a:pt x="1057" y="2548"/>
                    <a:pt x="1068" y="2069"/>
                  </a:cubicBezTo>
                  <a:cubicBezTo>
                    <a:pt x="1079" y="1591"/>
                    <a:pt x="879" y="1302"/>
                    <a:pt x="790" y="1090"/>
                  </a:cubicBezTo>
                  <a:cubicBezTo>
                    <a:pt x="723" y="901"/>
                    <a:pt x="790" y="400"/>
                    <a:pt x="8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5" name="Google Shape;19295;p29"/>
            <p:cNvSpPr/>
            <p:nvPr/>
          </p:nvSpPr>
          <p:spPr>
            <a:xfrm>
              <a:off x="713662" y="1708245"/>
              <a:ext cx="44272" cy="82718"/>
            </a:xfrm>
            <a:custGeom>
              <a:avLst/>
              <a:gdLst/>
              <a:ahLst/>
              <a:cxnLst/>
              <a:rect l="l" t="t" r="r" b="b"/>
              <a:pathLst>
                <a:path w="1269" h="2371" extrusionOk="0">
                  <a:moveTo>
                    <a:pt x="1212" y="1"/>
                  </a:moveTo>
                  <a:cubicBezTo>
                    <a:pt x="1202" y="302"/>
                    <a:pt x="1157" y="591"/>
                    <a:pt x="1034" y="868"/>
                  </a:cubicBezTo>
                  <a:cubicBezTo>
                    <a:pt x="945" y="1058"/>
                    <a:pt x="824" y="1236"/>
                    <a:pt x="678" y="1392"/>
                  </a:cubicBezTo>
                  <a:cubicBezTo>
                    <a:pt x="601" y="1481"/>
                    <a:pt x="512" y="1547"/>
                    <a:pt x="434" y="1625"/>
                  </a:cubicBezTo>
                  <a:cubicBezTo>
                    <a:pt x="356" y="1681"/>
                    <a:pt x="267" y="1736"/>
                    <a:pt x="201" y="1814"/>
                  </a:cubicBezTo>
                  <a:cubicBezTo>
                    <a:pt x="134" y="1925"/>
                    <a:pt x="122" y="2059"/>
                    <a:pt x="78" y="2170"/>
                  </a:cubicBezTo>
                  <a:cubicBezTo>
                    <a:pt x="56" y="2237"/>
                    <a:pt x="33" y="2292"/>
                    <a:pt x="0" y="2359"/>
                  </a:cubicBezTo>
                  <a:cubicBezTo>
                    <a:pt x="23" y="2359"/>
                    <a:pt x="56" y="2370"/>
                    <a:pt x="78" y="2370"/>
                  </a:cubicBezTo>
                  <a:cubicBezTo>
                    <a:pt x="89" y="2337"/>
                    <a:pt x="112" y="2304"/>
                    <a:pt x="122" y="2270"/>
                  </a:cubicBezTo>
                  <a:cubicBezTo>
                    <a:pt x="178" y="2159"/>
                    <a:pt x="189" y="2037"/>
                    <a:pt x="234" y="1925"/>
                  </a:cubicBezTo>
                  <a:cubicBezTo>
                    <a:pt x="278" y="1814"/>
                    <a:pt x="379" y="1748"/>
                    <a:pt x="468" y="1681"/>
                  </a:cubicBezTo>
                  <a:cubicBezTo>
                    <a:pt x="557" y="1614"/>
                    <a:pt x="634" y="1536"/>
                    <a:pt x="701" y="1458"/>
                  </a:cubicBezTo>
                  <a:cubicBezTo>
                    <a:pt x="1012" y="1147"/>
                    <a:pt x="1212" y="757"/>
                    <a:pt x="1268" y="312"/>
                  </a:cubicBezTo>
                  <a:cubicBezTo>
                    <a:pt x="1257" y="201"/>
                    <a:pt x="1246" y="90"/>
                    <a:pt x="1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6" name="Google Shape;19296;p29"/>
            <p:cNvSpPr/>
            <p:nvPr/>
          </p:nvSpPr>
          <p:spPr>
            <a:xfrm>
              <a:off x="739270" y="1760647"/>
              <a:ext cx="13990" cy="22537"/>
            </a:xfrm>
            <a:custGeom>
              <a:avLst/>
              <a:gdLst/>
              <a:ahLst/>
              <a:cxnLst/>
              <a:rect l="l" t="t" r="r" b="b"/>
              <a:pathLst>
                <a:path w="401" h="646" extrusionOk="0">
                  <a:moveTo>
                    <a:pt x="401" y="1"/>
                  </a:moveTo>
                  <a:lnTo>
                    <a:pt x="401" y="1"/>
                  </a:lnTo>
                  <a:cubicBezTo>
                    <a:pt x="312" y="145"/>
                    <a:pt x="234" y="278"/>
                    <a:pt x="145" y="412"/>
                  </a:cubicBezTo>
                  <a:cubicBezTo>
                    <a:pt x="100" y="479"/>
                    <a:pt x="45" y="568"/>
                    <a:pt x="1" y="646"/>
                  </a:cubicBezTo>
                  <a:lnTo>
                    <a:pt x="67" y="612"/>
                  </a:lnTo>
                  <a:cubicBezTo>
                    <a:pt x="90" y="590"/>
                    <a:pt x="112" y="579"/>
                    <a:pt x="134" y="557"/>
                  </a:cubicBezTo>
                  <a:cubicBezTo>
                    <a:pt x="179" y="501"/>
                    <a:pt x="211" y="446"/>
                    <a:pt x="256" y="390"/>
                  </a:cubicBezTo>
                  <a:cubicBezTo>
                    <a:pt x="290" y="323"/>
                    <a:pt x="334" y="268"/>
                    <a:pt x="367" y="201"/>
                  </a:cubicBezTo>
                  <a:cubicBezTo>
                    <a:pt x="389" y="134"/>
                    <a:pt x="389" y="68"/>
                    <a:pt x="4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7" name="Google Shape;19297;p29"/>
            <p:cNvSpPr/>
            <p:nvPr/>
          </p:nvSpPr>
          <p:spPr>
            <a:xfrm>
              <a:off x="694264" y="1662890"/>
              <a:ext cx="38446" cy="124199"/>
            </a:xfrm>
            <a:custGeom>
              <a:avLst/>
              <a:gdLst/>
              <a:ahLst/>
              <a:cxnLst/>
              <a:rect l="l" t="t" r="r" b="b"/>
              <a:pathLst>
                <a:path w="1102" h="3560" extrusionOk="0">
                  <a:moveTo>
                    <a:pt x="968" y="0"/>
                  </a:moveTo>
                  <a:lnTo>
                    <a:pt x="968" y="166"/>
                  </a:lnTo>
                  <a:cubicBezTo>
                    <a:pt x="990" y="211"/>
                    <a:pt x="1001" y="267"/>
                    <a:pt x="1012" y="311"/>
                  </a:cubicBezTo>
                  <a:cubicBezTo>
                    <a:pt x="1046" y="489"/>
                    <a:pt x="1024" y="678"/>
                    <a:pt x="1012" y="856"/>
                  </a:cubicBezTo>
                  <a:cubicBezTo>
                    <a:pt x="1001" y="1034"/>
                    <a:pt x="1001" y="1224"/>
                    <a:pt x="990" y="1401"/>
                  </a:cubicBezTo>
                  <a:cubicBezTo>
                    <a:pt x="979" y="1490"/>
                    <a:pt x="979" y="1579"/>
                    <a:pt x="945" y="1657"/>
                  </a:cubicBezTo>
                  <a:cubicBezTo>
                    <a:pt x="912" y="1746"/>
                    <a:pt x="868" y="1824"/>
                    <a:pt x="812" y="1902"/>
                  </a:cubicBezTo>
                  <a:cubicBezTo>
                    <a:pt x="634" y="2180"/>
                    <a:pt x="445" y="2469"/>
                    <a:pt x="278" y="2769"/>
                  </a:cubicBezTo>
                  <a:cubicBezTo>
                    <a:pt x="145" y="3003"/>
                    <a:pt x="23" y="3270"/>
                    <a:pt x="0" y="3548"/>
                  </a:cubicBezTo>
                  <a:cubicBezTo>
                    <a:pt x="11" y="3559"/>
                    <a:pt x="33" y="3559"/>
                    <a:pt x="45" y="3559"/>
                  </a:cubicBezTo>
                  <a:lnTo>
                    <a:pt x="56" y="3559"/>
                  </a:lnTo>
                  <a:cubicBezTo>
                    <a:pt x="78" y="3314"/>
                    <a:pt x="189" y="3058"/>
                    <a:pt x="300" y="2836"/>
                  </a:cubicBezTo>
                  <a:cubicBezTo>
                    <a:pt x="468" y="2524"/>
                    <a:pt x="645" y="2225"/>
                    <a:pt x="846" y="1935"/>
                  </a:cubicBezTo>
                  <a:cubicBezTo>
                    <a:pt x="945" y="1802"/>
                    <a:pt x="1024" y="1679"/>
                    <a:pt x="1046" y="1513"/>
                  </a:cubicBezTo>
                  <a:cubicBezTo>
                    <a:pt x="1068" y="1345"/>
                    <a:pt x="1068" y="1167"/>
                    <a:pt x="1079" y="1001"/>
                  </a:cubicBezTo>
                  <a:cubicBezTo>
                    <a:pt x="1090" y="823"/>
                    <a:pt x="1101" y="645"/>
                    <a:pt x="1101" y="467"/>
                  </a:cubicBezTo>
                  <a:cubicBezTo>
                    <a:pt x="1101" y="300"/>
                    <a:pt x="1034" y="166"/>
                    <a:pt x="979" y="11"/>
                  </a:cubicBezTo>
                  <a:cubicBezTo>
                    <a:pt x="968" y="11"/>
                    <a:pt x="968" y="0"/>
                    <a:pt x="9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8" name="Google Shape;19298;p29"/>
            <p:cNvSpPr/>
            <p:nvPr/>
          </p:nvSpPr>
          <p:spPr>
            <a:xfrm>
              <a:off x="724512" y="1745925"/>
              <a:ext cx="28747" cy="45424"/>
            </a:xfrm>
            <a:custGeom>
              <a:avLst/>
              <a:gdLst/>
              <a:ahLst/>
              <a:cxnLst/>
              <a:rect l="l" t="t" r="r" b="b"/>
              <a:pathLst>
                <a:path w="824" h="1302" extrusionOk="0">
                  <a:moveTo>
                    <a:pt x="824" y="0"/>
                  </a:moveTo>
                  <a:lnTo>
                    <a:pt x="824" y="0"/>
                  </a:lnTo>
                  <a:cubicBezTo>
                    <a:pt x="802" y="67"/>
                    <a:pt x="779" y="134"/>
                    <a:pt x="746" y="189"/>
                  </a:cubicBezTo>
                  <a:cubicBezTo>
                    <a:pt x="668" y="367"/>
                    <a:pt x="579" y="523"/>
                    <a:pt x="434" y="656"/>
                  </a:cubicBezTo>
                  <a:cubicBezTo>
                    <a:pt x="301" y="779"/>
                    <a:pt x="179" y="901"/>
                    <a:pt x="90" y="1068"/>
                  </a:cubicBezTo>
                  <a:cubicBezTo>
                    <a:pt x="45" y="1145"/>
                    <a:pt x="23" y="1224"/>
                    <a:pt x="1" y="1301"/>
                  </a:cubicBezTo>
                  <a:cubicBezTo>
                    <a:pt x="34" y="1301"/>
                    <a:pt x="68" y="1290"/>
                    <a:pt x="101" y="1279"/>
                  </a:cubicBezTo>
                  <a:cubicBezTo>
                    <a:pt x="123" y="1201"/>
                    <a:pt x="157" y="1135"/>
                    <a:pt x="190" y="1068"/>
                  </a:cubicBezTo>
                  <a:cubicBezTo>
                    <a:pt x="290" y="901"/>
                    <a:pt x="412" y="789"/>
                    <a:pt x="545" y="656"/>
                  </a:cubicBezTo>
                  <a:cubicBezTo>
                    <a:pt x="668" y="534"/>
                    <a:pt x="746" y="389"/>
                    <a:pt x="824" y="245"/>
                  </a:cubicBezTo>
                  <a:cubicBezTo>
                    <a:pt x="824" y="211"/>
                    <a:pt x="812" y="178"/>
                    <a:pt x="812" y="144"/>
                  </a:cubicBezTo>
                  <a:cubicBezTo>
                    <a:pt x="812" y="89"/>
                    <a:pt x="824" y="45"/>
                    <a:pt x="8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9" name="Google Shape;19299;p29"/>
            <p:cNvSpPr/>
            <p:nvPr/>
          </p:nvSpPr>
          <p:spPr>
            <a:xfrm>
              <a:off x="708219" y="1620571"/>
              <a:ext cx="40400" cy="169623"/>
            </a:xfrm>
            <a:custGeom>
              <a:avLst/>
              <a:gdLst/>
              <a:ahLst/>
              <a:cxnLst/>
              <a:rect l="l" t="t" r="r" b="b"/>
              <a:pathLst>
                <a:path w="1158" h="4862" extrusionOk="0">
                  <a:moveTo>
                    <a:pt x="1091" y="0"/>
                  </a:moveTo>
                  <a:cubicBezTo>
                    <a:pt x="1069" y="0"/>
                    <a:pt x="1046" y="12"/>
                    <a:pt x="1035" y="34"/>
                  </a:cubicBezTo>
                  <a:cubicBezTo>
                    <a:pt x="980" y="334"/>
                    <a:pt x="968" y="645"/>
                    <a:pt x="980" y="946"/>
                  </a:cubicBezTo>
                  <a:cubicBezTo>
                    <a:pt x="1002" y="1124"/>
                    <a:pt x="1024" y="1313"/>
                    <a:pt x="1046" y="1491"/>
                  </a:cubicBezTo>
                  <a:cubicBezTo>
                    <a:pt x="1091" y="1691"/>
                    <a:pt x="1113" y="1880"/>
                    <a:pt x="1079" y="2091"/>
                  </a:cubicBezTo>
                  <a:cubicBezTo>
                    <a:pt x="1057" y="2180"/>
                    <a:pt x="1046" y="2269"/>
                    <a:pt x="1035" y="2370"/>
                  </a:cubicBezTo>
                  <a:cubicBezTo>
                    <a:pt x="1024" y="2469"/>
                    <a:pt x="1024" y="2570"/>
                    <a:pt x="1024" y="2659"/>
                  </a:cubicBezTo>
                  <a:cubicBezTo>
                    <a:pt x="1012" y="2859"/>
                    <a:pt x="957" y="3037"/>
                    <a:pt x="901" y="3215"/>
                  </a:cubicBezTo>
                  <a:cubicBezTo>
                    <a:pt x="846" y="3393"/>
                    <a:pt x="779" y="3582"/>
                    <a:pt x="657" y="3715"/>
                  </a:cubicBezTo>
                  <a:cubicBezTo>
                    <a:pt x="545" y="3838"/>
                    <a:pt x="423" y="3927"/>
                    <a:pt x="312" y="4049"/>
                  </a:cubicBezTo>
                  <a:cubicBezTo>
                    <a:pt x="189" y="4194"/>
                    <a:pt x="123" y="4360"/>
                    <a:pt x="90" y="4538"/>
                  </a:cubicBezTo>
                  <a:cubicBezTo>
                    <a:pt x="68" y="4649"/>
                    <a:pt x="45" y="4750"/>
                    <a:pt x="1" y="4850"/>
                  </a:cubicBezTo>
                  <a:cubicBezTo>
                    <a:pt x="23" y="4850"/>
                    <a:pt x="45" y="4850"/>
                    <a:pt x="78" y="4861"/>
                  </a:cubicBezTo>
                  <a:cubicBezTo>
                    <a:pt x="100" y="4805"/>
                    <a:pt x="123" y="4750"/>
                    <a:pt x="134" y="4683"/>
                  </a:cubicBezTo>
                  <a:cubicBezTo>
                    <a:pt x="179" y="4505"/>
                    <a:pt x="201" y="4338"/>
                    <a:pt x="301" y="4172"/>
                  </a:cubicBezTo>
                  <a:cubicBezTo>
                    <a:pt x="401" y="4038"/>
                    <a:pt x="523" y="3927"/>
                    <a:pt x="646" y="3816"/>
                  </a:cubicBezTo>
                  <a:cubicBezTo>
                    <a:pt x="768" y="3682"/>
                    <a:pt x="846" y="3549"/>
                    <a:pt x="901" y="3381"/>
                  </a:cubicBezTo>
                  <a:cubicBezTo>
                    <a:pt x="968" y="3203"/>
                    <a:pt x="1035" y="3037"/>
                    <a:pt x="1069" y="2848"/>
                  </a:cubicBezTo>
                  <a:cubicBezTo>
                    <a:pt x="1113" y="2659"/>
                    <a:pt x="1091" y="2469"/>
                    <a:pt x="1113" y="2269"/>
                  </a:cubicBezTo>
                  <a:cubicBezTo>
                    <a:pt x="1124" y="2180"/>
                    <a:pt x="1146" y="2091"/>
                    <a:pt x="1157" y="2002"/>
                  </a:cubicBezTo>
                  <a:cubicBezTo>
                    <a:pt x="1157" y="1992"/>
                    <a:pt x="1146" y="1980"/>
                    <a:pt x="1146" y="1980"/>
                  </a:cubicBezTo>
                  <a:cubicBezTo>
                    <a:pt x="1113" y="1880"/>
                    <a:pt x="1113" y="1702"/>
                    <a:pt x="1124" y="1491"/>
                  </a:cubicBezTo>
                  <a:cubicBezTo>
                    <a:pt x="1113" y="1357"/>
                    <a:pt x="1091" y="1235"/>
                    <a:pt x="1079" y="1113"/>
                  </a:cubicBezTo>
                  <a:cubicBezTo>
                    <a:pt x="1046" y="746"/>
                    <a:pt x="1046" y="368"/>
                    <a:pt x="11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0" name="Google Shape;19300;p29"/>
            <p:cNvSpPr/>
            <p:nvPr/>
          </p:nvSpPr>
          <p:spPr>
            <a:xfrm>
              <a:off x="698136" y="1633759"/>
              <a:ext cx="43854" cy="154098"/>
            </a:xfrm>
            <a:custGeom>
              <a:avLst/>
              <a:gdLst/>
              <a:ahLst/>
              <a:cxnLst/>
              <a:rect l="l" t="t" r="r" b="b"/>
              <a:pathLst>
                <a:path w="1257" h="4417" extrusionOk="0">
                  <a:moveTo>
                    <a:pt x="1146" y="0"/>
                  </a:moveTo>
                  <a:cubicBezTo>
                    <a:pt x="1101" y="45"/>
                    <a:pt x="1068" y="101"/>
                    <a:pt x="1024" y="178"/>
                  </a:cubicBezTo>
                  <a:cubicBezTo>
                    <a:pt x="1002" y="312"/>
                    <a:pt x="979" y="445"/>
                    <a:pt x="990" y="579"/>
                  </a:cubicBezTo>
                  <a:cubicBezTo>
                    <a:pt x="1012" y="757"/>
                    <a:pt x="1057" y="924"/>
                    <a:pt x="1101" y="1102"/>
                  </a:cubicBezTo>
                  <a:cubicBezTo>
                    <a:pt x="1146" y="1280"/>
                    <a:pt x="1180" y="1458"/>
                    <a:pt x="1180" y="1647"/>
                  </a:cubicBezTo>
                  <a:cubicBezTo>
                    <a:pt x="1180" y="1992"/>
                    <a:pt x="1101" y="2336"/>
                    <a:pt x="968" y="2659"/>
                  </a:cubicBezTo>
                  <a:cubicBezTo>
                    <a:pt x="834" y="2993"/>
                    <a:pt x="634" y="3282"/>
                    <a:pt x="423" y="3571"/>
                  </a:cubicBezTo>
                  <a:cubicBezTo>
                    <a:pt x="234" y="3826"/>
                    <a:pt x="56" y="4105"/>
                    <a:pt x="1" y="4405"/>
                  </a:cubicBezTo>
                  <a:cubicBezTo>
                    <a:pt x="23" y="4416"/>
                    <a:pt x="34" y="4416"/>
                    <a:pt x="56" y="4416"/>
                  </a:cubicBezTo>
                  <a:cubicBezTo>
                    <a:pt x="112" y="4127"/>
                    <a:pt x="278" y="3860"/>
                    <a:pt x="456" y="3626"/>
                  </a:cubicBezTo>
                  <a:cubicBezTo>
                    <a:pt x="656" y="3337"/>
                    <a:pt x="857" y="3060"/>
                    <a:pt x="1012" y="2726"/>
                  </a:cubicBezTo>
                  <a:cubicBezTo>
                    <a:pt x="1146" y="2425"/>
                    <a:pt x="1246" y="2091"/>
                    <a:pt x="1257" y="1747"/>
                  </a:cubicBezTo>
                  <a:cubicBezTo>
                    <a:pt x="1257" y="1580"/>
                    <a:pt x="1246" y="1424"/>
                    <a:pt x="1212" y="1258"/>
                  </a:cubicBezTo>
                  <a:cubicBezTo>
                    <a:pt x="1180" y="1080"/>
                    <a:pt x="1123" y="902"/>
                    <a:pt x="1091" y="712"/>
                  </a:cubicBezTo>
                  <a:cubicBezTo>
                    <a:pt x="1057" y="501"/>
                    <a:pt x="1068" y="301"/>
                    <a:pt x="1123" y="89"/>
                  </a:cubicBezTo>
                  <a:cubicBezTo>
                    <a:pt x="1123" y="67"/>
                    <a:pt x="1135" y="34"/>
                    <a:pt x="11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1" name="Google Shape;19301;p29"/>
            <p:cNvSpPr/>
            <p:nvPr/>
          </p:nvSpPr>
          <p:spPr>
            <a:xfrm>
              <a:off x="689972" y="1709431"/>
              <a:ext cx="27980" cy="74903"/>
            </a:xfrm>
            <a:custGeom>
              <a:avLst/>
              <a:gdLst/>
              <a:ahLst/>
              <a:cxnLst/>
              <a:rect l="l" t="t" r="r" b="b"/>
              <a:pathLst>
                <a:path w="802" h="2147" extrusionOk="0">
                  <a:moveTo>
                    <a:pt x="779" y="1"/>
                  </a:moveTo>
                  <a:cubicBezTo>
                    <a:pt x="768" y="34"/>
                    <a:pt x="757" y="67"/>
                    <a:pt x="735" y="100"/>
                  </a:cubicBezTo>
                  <a:cubicBezTo>
                    <a:pt x="735" y="156"/>
                    <a:pt x="735" y="212"/>
                    <a:pt x="712" y="268"/>
                  </a:cubicBezTo>
                  <a:cubicBezTo>
                    <a:pt x="690" y="367"/>
                    <a:pt x="635" y="446"/>
                    <a:pt x="591" y="535"/>
                  </a:cubicBezTo>
                  <a:cubicBezTo>
                    <a:pt x="479" y="723"/>
                    <a:pt x="457" y="957"/>
                    <a:pt x="324" y="1135"/>
                  </a:cubicBezTo>
                  <a:cubicBezTo>
                    <a:pt x="268" y="1202"/>
                    <a:pt x="201" y="1279"/>
                    <a:pt x="156" y="1346"/>
                  </a:cubicBezTo>
                  <a:cubicBezTo>
                    <a:pt x="45" y="1702"/>
                    <a:pt x="1" y="2013"/>
                    <a:pt x="79" y="2147"/>
                  </a:cubicBezTo>
                  <a:cubicBezTo>
                    <a:pt x="67" y="1991"/>
                    <a:pt x="57" y="1835"/>
                    <a:pt x="79" y="1680"/>
                  </a:cubicBezTo>
                  <a:cubicBezTo>
                    <a:pt x="101" y="1558"/>
                    <a:pt x="146" y="1457"/>
                    <a:pt x="212" y="1368"/>
                  </a:cubicBezTo>
                  <a:cubicBezTo>
                    <a:pt x="268" y="1291"/>
                    <a:pt x="334" y="1224"/>
                    <a:pt x="390" y="1135"/>
                  </a:cubicBezTo>
                  <a:cubicBezTo>
                    <a:pt x="512" y="968"/>
                    <a:pt x="546" y="757"/>
                    <a:pt x="635" y="568"/>
                  </a:cubicBezTo>
                  <a:cubicBezTo>
                    <a:pt x="690" y="479"/>
                    <a:pt x="746" y="401"/>
                    <a:pt x="768" y="301"/>
                  </a:cubicBezTo>
                  <a:cubicBezTo>
                    <a:pt x="801" y="201"/>
                    <a:pt x="801" y="112"/>
                    <a:pt x="791" y="11"/>
                  </a:cubicBezTo>
                  <a:cubicBezTo>
                    <a:pt x="779" y="11"/>
                    <a:pt x="779" y="1"/>
                    <a:pt x="7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2" name="Google Shape;19302;p29"/>
            <p:cNvSpPr/>
            <p:nvPr/>
          </p:nvSpPr>
          <p:spPr>
            <a:xfrm>
              <a:off x="724512" y="1745925"/>
              <a:ext cx="28747" cy="45424"/>
            </a:xfrm>
            <a:custGeom>
              <a:avLst/>
              <a:gdLst/>
              <a:ahLst/>
              <a:cxnLst/>
              <a:rect l="l" t="t" r="r" b="b"/>
              <a:pathLst>
                <a:path w="824" h="1302" extrusionOk="0">
                  <a:moveTo>
                    <a:pt x="824" y="0"/>
                  </a:moveTo>
                  <a:cubicBezTo>
                    <a:pt x="802" y="67"/>
                    <a:pt x="779" y="134"/>
                    <a:pt x="746" y="189"/>
                  </a:cubicBezTo>
                  <a:cubicBezTo>
                    <a:pt x="668" y="367"/>
                    <a:pt x="579" y="523"/>
                    <a:pt x="434" y="656"/>
                  </a:cubicBezTo>
                  <a:cubicBezTo>
                    <a:pt x="301" y="779"/>
                    <a:pt x="179" y="901"/>
                    <a:pt x="90" y="1068"/>
                  </a:cubicBezTo>
                  <a:cubicBezTo>
                    <a:pt x="45" y="1145"/>
                    <a:pt x="23" y="1224"/>
                    <a:pt x="1" y="1301"/>
                  </a:cubicBezTo>
                  <a:cubicBezTo>
                    <a:pt x="12" y="1301"/>
                    <a:pt x="34" y="1301"/>
                    <a:pt x="45" y="1290"/>
                  </a:cubicBezTo>
                  <a:lnTo>
                    <a:pt x="56" y="1290"/>
                  </a:lnTo>
                  <a:cubicBezTo>
                    <a:pt x="68" y="1290"/>
                    <a:pt x="78" y="1279"/>
                    <a:pt x="90" y="1279"/>
                  </a:cubicBezTo>
                  <a:lnTo>
                    <a:pt x="101" y="1279"/>
                  </a:lnTo>
                  <a:cubicBezTo>
                    <a:pt x="123" y="1201"/>
                    <a:pt x="157" y="1135"/>
                    <a:pt x="190" y="1068"/>
                  </a:cubicBezTo>
                  <a:cubicBezTo>
                    <a:pt x="290" y="901"/>
                    <a:pt x="412" y="789"/>
                    <a:pt x="545" y="656"/>
                  </a:cubicBezTo>
                  <a:cubicBezTo>
                    <a:pt x="668" y="534"/>
                    <a:pt x="746" y="389"/>
                    <a:pt x="824" y="245"/>
                  </a:cubicBezTo>
                  <a:cubicBezTo>
                    <a:pt x="824" y="211"/>
                    <a:pt x="812" y="178"/>
                    <a:pt x="812" y="144"/>
                  </a:cubicBezTo>
                  <a:cubicBezTo>
                    <a:pt x="812" y="111"/>
                    <a:pt x="812" y="89"/>
                    <a:pt x="824" y="67"/>
                  </a:cubicBezTo>
                  <a:lnTo>
                    <a:pt x="824" y="55"/>
                  </a:lnTo>
                  <a:lnTo>
                    <a:pt x="824"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3" name="Google Shape;19303;p29"/>
            <p:cNvSpPr/>
            <p:nvPr/>
          </p:nvSpPr>
          <p:spPr>
            <a:xfrm>
              <a:off x="736165" y="1671787"/>
              <a:ext cx="5826" cy="50482"/>
            </a:xfrm>
            <a:custGeom>
              <a:avLst/>
              <a:gdLst/>
              <a:ahLst/>
              <a:cxnLst/>
              <a:rect l="l" t="t" r="r" b="b"/>
              <a:pathLst>
                <a:path w="167" h="1447" extrusionOk="0">
                  <a:moveTo>
                    <a:pt x="90" y="0"/>
                  </a:moveTo>
                  <a:cubicBezTo>
                    <a:pt x="78" y="45"/>
                    <a:pt x="78" y="79"/>
                    <a:pt x="78" y="123"/>
                  </a:cubicBezTo>
                  <a:cubicBezTo>
                    <a:pt x="56" y="334"/>
                    <a:pt x="100" y="524"/>
                    <a:pt x="122" y="724"/>
                  </a:cubicBezTo>
                  <a:cubicBezTo>
                    <a:pt x="145" y="835"/>
                    <a:pt x="134" y="924"/>
                    <a:pt x="90" y="1013"/>
                  </a:cubicBezTo>
                  <a:cubicBezTo>
                    <a:pt x="45" y="1102"/>
                    <a:pt x="11" y="1191"/>
                    <a:pt x="1" y="1291"/>
                  </a:cubicBezTo>
                  <a:lnTo>
                    <a:pt x="1" y="1446"/>
                  </a:lnTo>
                  <a:cubicBezTo>
                    <a:pt x="90" y="1191"/>
                    <a:pt x="156" y="924"/>
                    <a:pt x="167" y="657"/>
                  </a:cubicBezTo>
                  <a:cubicBezTo>
                    <a:pt x="167" y="490"/>
                    <a:pt x="156" y="334"/>
                    <a:pt x="122" y="168"/>
                  </a:cubicBezTo>
                  <a:lnTo>
                    <a:pt x="90"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4" name="Google Shape;19304;p29"/>
            <p:cNvSpPr/>
            <p:nvPr/>
          </p:nvSpPr>
          <p:spPr>
            <a:xfrm>
              <a:off x="739270" y="1760647"/>
              <a:ext cx="13990" cy="22537"/>
            </a:xfrm>
            <a:custGeom>
              <a:avLst/>
              <a:gdLst/>
              <a:ahLst/>
              <a:cxnLst/>
              <a:rect l="l" t="t" r="r" b="b"/>
              <a:pathLst>
                <a:path w="401" h="646" extrusionOk="0">
                  <a:moveTo>
                    <a:pt x="401" y="1"/>
                  </a:moveTo>
                  <a:cubicBezTo>
                    <a:pt x="312" y="145"/>
                    <a:pt x="234" y="278"/>
                    <a:pt x="145" y="412"/>
                  </a:cubicBezTo>
                  <a:cubicBezTo>
                    <a:pt x="100" y="479"/>
                    <a:pt x="45" y="568"/>
                    <a:pt x="1" y="646"/>
                  </a:cubicBezTo>
                  <a:lnTo>
                    <a:pt x="67" y="612"/>
                  </a:lnTo>
                  <a:cubicBezTo>
                    <a:pt x="90" y="590"/>
                    <a:pt x="112" y="579"/>
                    <a:pt x="134" y="557"/>
                  </a:cubicBezTo>
                  <a:cubicBezTo>
                    <a:pt x="179" y="501"/>
                    <a:pt x="211" y="446"/>
                    <a:pt x="256" y="390"/>
                  </a:cubicBezTo>
                  <a:cubicBezTo>
                    <a:pt x="290" y="323"/>
                    <a:pt x="334" y="268"/>
                    <a:pt x="367" y="201"/>
                  </a:cubicBezTo>
                  <a:cubicBezTo>
                    <a:pt x="379" y="167"/>
                    <a:pt x="379" y="145"/>
                    <a:pt x="389" y="112"/>
                  </a:cubicBezTo>
                  <a:lnTo>
                    <a:pt x="389" y="101"/>
                  </a:lnTo>
                  <a:cubicBezTo>
                    <a:pt x="389" y="68"/>
                    <a:pt x="389" y="34"/>
                    <a:pt x="40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5" name="Google Shape;19305;p29"/>
            <p:cNvSpPr/>
            <p:nvPr/>
          </p:nvSpPr>
          <p:spPr>
            <a:xfrm>
              <a:off x="733060" y="1655878"/>
              <a:ext cx="15560" cy="94720"/>
            </a:xfrm>
            <a:custGeom>
              <a:avLst/>
              <a:gdLst/>
              <a:ahLst/>
              <a:cxnLst/>
              <a:rect l="l" t="t" r="r" b="b"/>
              <a:pathLst>
                <a:path w="446" h="2715" extrusionOk="0">
                  <a:moveTo>
                    <a:pt x="357" y="1"/>
                  </a:moveTo>
                  <a:cubicBezTo>
                    <a:pt x="345" y="23"/>
                    <a:pt x="323" y="45"/>
                    <a:pt x="312" y="68"/>
                  </a:cubicBezTo>
                  <a:cubicBezTo>
                    <a:pt x="312" y="78"/>
                    <a:pt x="300" y="101"/>
                    <a:pt x="290" y="123"/>
                  </a:cubicBezTo>
                  <a:cubicBezTo>
                    <a:pt x="300" y="234"/>
                    <a:pt x="323" y="357"/>
                    <a:pt x="334" y="479"/>
                  </a:cubicBezTo>
                  <a:cubicBezTo>
                    <a:pt x="379" y="679"/>
                    <a:pt x="401" y="868"/>
                    <a:pt x="367" y="1079"/>
                  </a:cubicBezTo>
                  <a:cubicBezTo>
                    <a:pt x="345" y="1168"/>
                    <a:pt x="334" y="1257"/>
                    <a:pt x="323" y="1358"/>
                  </a:cubicBezTo>
                  <a:cubicBezTo>
                    <a:pt x="312" y="1457"/>
                    <a:pt x="312" y="1558"/>
                    <a:pt x="312" y="1647"/>
                  </a:cubicBezTo>
                  <a:cubicBezTo>
                    <a:pt x="300" y="1847"/>
                    <a:pt x="245" y="2025"/>
                    <a:pt x="189" y="2203"/>
                  </a:cubicBezTo>
                  <a:cubicBezTo>
                    <a:pt x="145" y="2347"/>
                    <a:pt x="90" y="2503"/>
                    <a:pt x="11" y="2626"/>
                  </a:cubicBezTo>
                  <a:cubicBezTo>
                    <a:pt x="1" y="2659"/>
                    <a:pt x="1" y="2692"/>
                    <a:pt x="1" y="2715"/>
                  </a:cubicBezTo>
                  <a:cubicBezTo>
                    <a:pt x="90" y="2614"/>
                    <a:pt x="145" y="2503"/>
                    <a:pt x="189" y="2369"/>
                  </a:cubicBezTo>
                  <a:cubicBezTo>
                    <a:pt x="256" y="2191"/>
                    <a:pt x="323" y="2025"/>
                    <a:pt x="357" y="1836"/>
                  </a:cubicBezTo>
                  <a:cubicBezTo>
                    <a:pt x="401" y="1647"/>
                    <a:pt x="379" y="1457"/>
                    <a:pt x="401" y="1257"/>
                  </a:cubicBezTo>
                  <a:cubicBezTo>
                    <a:pt x="412" y="1168"/>
                    <a:pt x="434" y="1079"/>
                    <a:pt x="445" y="990"/>
                  </a:cubicBezTo>
                  <a:cubicBezTo>
                    <a:pt x="445" y="980"/>
                    <a:pt x="434" y="968"/>
                    <a:pt x="434" y="968"/>
                  </a:cubicBezTo>
                  <a:cubicBezTo>
                    <a:pt x="434" y="957"/>
                    <a:pt x="434" y="946"/>
                    <a:pt x="423" y="924"/>
                  </a:cubicBezTo>
                  <a:lnTo>
                    <a:pt x="423" y="913"/>
                  </a:lnTo>
                  <a:cubicBezTo>
                    <a:pt x="423" y="901"/>
                    <a:pt x="423" y="891"/>
                    <a:pt x="412" y="879"/>
                  </a:cubicBezTo>
                  <a:lnTo>
                    <a:pt x="412" y="857"/>
                  </a:lnTo>
                  <a:lnTo>
                    <a:pt x="412" y="824"/>
                  </a:lnTo>
                  <a:lnTo>
                    <a:pt x="412" y="802"/>
                  </a:lnTo>
                  <a:lnTo>
                    <a:pt x="412" y="768"/>
                  </a:lnTo>
                  <a:lnTo>
                    <a:pt x="412" y="746"/>
                  </a:lnTo>
                  <a:cubicBezTo>
                    <a:pt x="412" y="735"/>
                    <a:pt x="401" y="713"/>
                    <a:pt x="401" y="701"/>
                  </a:cubicBezTo>
                  <a:lnTo>
                    <a:pt x="401" y="679"/>
                  </a:lnTo>
                  <a:cubicBezTo>
                    <a:pt x="401" y="668"/>
                    <a:pt x="412" y="646"/>
                    <a:pt x="412" y="634"/>
                  </a:cubicBezTo>
                  <a:lnTo>
                    <a:pt x="412" y="612"/>
                  </a:lnTo>
                  <a:lnTo>
                    <a:pt x="412" y="557"/>
                  </a:lnTo>
                  <a:lnTo>
                    <a:pt x="412" y="545"/>
                  </a:lnTo>
                  <a:lnTo>
                    <a:pt x="412" y="479"/>
                  </a:lnTo>
                  <a:cubicBezTo>
                    <a:pt x="401" y="345"/>
                    <a:pt x="379" y="223"/>
                    <a:pt x="367" y="101"/>
                  </a:cubicBezTo>
                  <a:cubicBezTo>
                    <a:pt x="357" y="68"/>
                    <a:pt x="357" y="34"/>
                    <a:pt x="3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6" name="Google Shape;19306;p29"/>
            <p:cNvSpPr/>
            <p:nvPr/>
          </p:nvSpPr>
          <p:spPr>
            <a:xfrm>
              <a:off x="723361" y="1708245"/>
              <a:ext cx="34574" cy="64088"/>
            </a:xfrm>
            <a:custGeom>
              <a:avLst/>
              <a:gdLst/>
              <a:ahLst/>
              <a:cxnLst/>
              <a:rect l="l" t="t" r="r" b="b"/>
              <a:pathLst>
                <a:path w="991" h="1837" extrusionOk="0">
                  <a:moveTo>
                    <a:pt x="934" y="1"/>
                  </a:moveTo>
                  <a:cubicBezTo>
                    <a:pt x="924" y="302"/>
                    <a:pt x="879" y="591"/>
                    <a:pt x="756" y="868"/>
                  </a:cubicBezTo>
                  <a:cubicBezTo>
                    <a:pt x="667" y="1058"/>
                    <a:pt x="546" y="1236"/>
                    <a:pt x="400" y="1392"/>
                  </a:cubicBezTo>
                  <a:lnTo>
                    <a:pt x="312" y="1481"/>
                  </a:lnTo>
                  <a:cubicBezTo>
                    <a:pt x="312" y="1491"/>
                    <a:pt x="312" y="1503"/>
                    <a:pt x="301" y="1514"/>
                  </a:cubicBezTo>
                  <a:cubicBezTo>
                    <a:pt x="279" y="1558"/>
                    <a:pt x="223" y="1570"/>
                    <a:pt x="190" y="1603"/>
                  </a:cubicBezTo>
                  <a:cubicBezTo>
                    <a:pt x="123" y="1647"/>
                    <a:pt x="78" y="1703"/>
                    <a:pt x="34" y="1770"/>
                  </a:cubicBezTo>
                  <a:lnTo>
                    <a:pt x="0" y="1837"/>
                  </a:lnTo>
                  <a:cubicBezTo>
                    <a:pt x="56" y="1780"/>
                    <a:pt x="123" y="1725"/>
                    <a:pt x="190" y="1681"/>
                  </a:cubicBezTo>
                  <a:cubicBezTo>
                    <a:pt x="279" y="1614"/>
                    <a:pt x="356" y="1536"/>
                    <a:pt x="423" y="1458"/>
                  </a:cubicBezTo>
                  <a:cubicBezTo>
                    <a:pt x="734" y="1147"/>
                    <a:pt x="934" y="757"/>
                    <a:pt x="990" y="312"/>
                  </a:cubicBezTo>
                  <a:cubicBezTo>
                    <a:pt x="979" y="201"/>
                    <a:pt x="968" y="90"/>
                    <a:pt x="9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7" name="Google Shape;19307;p29"/>
            <p:cNvSpPr/>
            <p:nvPr/>
          </p:nvSpPr>
          <p:spPr>
            <a:xfrm>
              <a:off x="789300" y="1691952"/>
              <a:ext cx="136271" cy="114222"/>
            </a:xfrm>
            <a:custGeom>
              <a:avLst/>
              <a:gdLst/>
              <a:ahLst/>
              <a:cxnLst/>
              <a:rect l="l" t="t" r="r" b="b"/>
              <a:pathLst>
                <a:path w="3906" h="3274" extrusionOk="0">
                  <a:moveTo>
                    <a:pt x="3193" y="1"/>
                  </a:moveTo>
                  <a:cubicBezTo>
                    <a:pt x="3015" y="1"/>
                    <a:pt x="2837" y="45"/>
                    <a:pt x="2670" y="90"/>
                  </a:cubicBezTo>
                  <a:cubicBezTo>
                    <a:pt x="2292" y="201"/>
                    <a:pt x="1936" y="346"/>
                    <a:pt x="1570" y="479"/>
                  </a:cubicBezTo>
                  <a:cubicBezTo>
                    <a:pt x="1247" y="613"/>
                    <a:pt x="924" y="735"/>
                    <a:pt x="668" y="980"/>
                  </a:cubicBezTo>
                  <a:cubicBezTo>
                    <a:pt x="112" y="1525"/>
                    <a:pt x="1" y="2392"/>
                    <a:pt x="302" y="3082"/>
                  </a:cubicBezTo>
                  <a:cubicBezTo>
                    <a:pt x="302" y="3093"/>
                    <a:pt x="312" y="3093"/>
                    <a:pt x="312" y="3093"/>
                  </a:cubicBezTo>
                  <a:cubicBezTo>
                    <a:pt x="357" y="3226"/>
                    <a:pt x="524" y="3271"/>
                    <a:pt x="658" y="3271"/>
                  </a:cubicBezTo>
                  <a:cubicBezTo>
                    <a:pt x="689" y="3273"/>
                    <a:pt x="720" y="3274"/>
                    <a:pt x="752" y="3274"/>
                  </a:cubicBezTo>
                  <a:cubicBezTo>
                    <a:pt x="898" y="3274"/>
                    <a:pt x="1045" y="3252"/>
                    <a:pt x="1191" y="3216"/>
                  </a:cubicBezTo>
                  <a:cubicBezTo>
                    <a:pt x="1525" y="3115"/>
                    <a:pt x="1780" y="2848"/>
                    <a:pt x="2025" y="2615"/>
                  </a:cubicBezTo>
                  <a:cubicBezTo>
                    <a:pt x="2292" y="2370"/>
                    <a:pt x="2537" y="2114"/>
                    <a:pt x="2737" y="1803"/>
                  </a:cubicBezTo>
                  <a:cubicBezTo>
                    <a:pt x="2926" y="1513"/>
                    <a:pt x="3082" y="1191"/>
                    <a:pt x="3327" y="935"/>
                  </a:cubicBezTo>
                  <a:cubicBezTo>
                    <a:pt x="3515" y="746"/>
                    <a:pt x="3905" y="423"/>
                    <a:pt x="3638" y="146"/>
                  </a:cubicBezTo>
                  <a:cubicBezTo>
                    <a:pt x="3515" y="23"/>
                    <a:pt x="3349" y="1"/>
                    <a:pt x="319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8" name="Google Shape;19308;p29"/>
            <p:cNvSpPr/>
            <p:nvPr/>
          </p:nvSpPr>
          <p:spPr>
            <a:xfrm>
              <a:off x="789300" y="1691952"/>
              <a:ext cx="127723" cy="110663"/>
            </a:xfrm>
            <a:custGeom>
              <a:avLst/>
              <a:gdLst/>
              <a:ahLst/>
              <a:cxnLst/>
              <a:rect l="l" t="t" r="r" b="b"/>
              <a:pathLst>
                <a:path w="3661" h="3172" extrusionOk="0">
                  <a:moveTo>
                    <a:pt x="3193" y="1"/>
                  </a:moveTo>
                  <a:cubicBezTo>
                    <a:pt x="3015" y="1"/>
                    <a:pt x="2837" y="45"/>
                    <a:pt x="2670" y="90"/>
                  </a:cubicBezTo>
                  <a:cubicBezTo>
                    <a:pt x="2292" y="201"/>
                    <a:pt x="1936" y="346"/>
                    <a:pt x="1570" y="479"/>
                  </a:cubicBezTo>
                  <a:cubicBezTo>
                    <a:pt x="1247" y="613"/>
                    <a:pt x="924" y="735"/>
                    <a:pt x="668" y="980"/>
                  </a:cubicBezTo>
                  <a:cubicBezTo>
                    <a:pt x="112" y="1525"/>
                    <a:pt x="1" y="2392"/>
                    <a:pt x="302" y="3082"/>
                  </a:cubicBezTo>
                  <a:cubicBezTo>
                    <a:pt x="302" y="3093"/>
                    <a:pt x="312" y="3093"/>
                    <a:pt x="312" y="3093"/>
                  </a:cubicBezTo>
                  <a:cubicBezTo>
                    <a:pt x="324" y="3127"/>
                    <a:pt x="346" y="3149"/>
                    <a:pt x="368" y="3171"/>
                  </a:cubicBezTo>
                  <a:cubicBezTo>
                    <a:pt x="381" y="3172"/>
                    <a:pt x="393" y="3172"/>
                    <a:pt x="406" y="3172"/>
                  </a:cubicBezTo>
                  <a:cubicBezTo>
                    <a:pt x="650" y="3172"/>
                    <a:pt x="902" y="3074"/>
                    <a:pt x="1113" y="2926"/>
                  </a:cubicBezTo>
                  <a:cubicBezTo>
                    <a:pt x="1402" y="2726"/>
                    <a:pt x="1625" y="2415"/>
                    <a:pt x="1958" y="2270"/>
                  </a:cubicBezTo>
                  <a:cubicBezTo>
                    <a:pt x="2037" y="2247"/>
                    <a:pt x="2114" y="2215"/>
                    <a:pt x="2192" y="2170"/>
                  </a:cubicBezTo>
                  <a:cubicBezTo>
                    <a:pt x="2259" y="2126"/>
                    <a:pt x="2314" y="2059"/>
                    <a:pt x="2359" y="1981"/>
                  </a:cubicBezTo>
                  <a:cubicBezTo>
                    <a:pt x="2448" y="1836"/>
                    <a:pt x="2526" y="1681"/>
                    <a:pt x="2603" y="1525"/>
                  </a:cubicBezTo>
                  <a:cubicBezTo>
                    <a:pt x="2670" y="1369"/>
                    <a:pt x="2759" y="1224"/>
                    <a:pt x="2860" y="1091"/>
                  </a:cubicBezTo>
                  <a:cubicBezTo>
                    <a:pt x="2982" y="947"/>
                    <a:pt x="3137" y="858"/>
                    <a:pt x="3249" y="724"/>
                  </a:cubicBezTo>
                  <a:cubicBezTo>
                    <a:pt x="3327" y="646"/>
                    <a:pt x="3371" y="557"/>
                    <a:pt x="3426" y="468"/>
                  </a:cubicBezTo>
                  <a:cubicBezTo>
                    <a:pt x="3483" y="379"/>
                    <a:pt x="3549" y="302"/>
                    <a:pt x="3627" y="223"/>
                  </a:cubicBezTo>
                  <a:cubicBezTo>
                    <a:pt x="3638" y="213"/>
                    <a:pt x="3649" y="190"/>
                    <a:pt x="3660" y="179"/>
                  </a:cubicBezTo>
                  <a:cubicBezTo>
                    <a:pt x="3649" y="168"/>
                    <a:pt x="3649" y="156"/>
                    <a:pt x="3638" y="146"/>
                  </a:cubicBezTo>
                  <a:cubicBezTo>
                    <a:pt x="3515" y="23"/>
                    <a:pt x="3349" y="1"/>
                    <a:pt x="319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9" name="Google Shape;19309;p29"/>
            <p:cNvSpPr/>
            <p:nvPr/>
          </p:nvSpPr>
          <p:spPr>
            <a:xfrm>
              <a:off x="791253" y="1687242"/>
              <a:ext cx="128456" cy="111152"/>
            </a:xfrm>
            <a:custGeom>
              <a:avLst/>
              <a:gdLst/>
              <a:ahLst/>
              <a:cxnLst/>
              <a:rect l="l" t="t" r="r" b="b"/>
              <a:pathLst>
                <a:path w="3682" h="3186" extrusionOk="0">
                  <a:moveTo>
                    <a:pt x="2818" y="1"/>
                  </a:moveTo>
                  <a:cubicBezTo>
                    <a:pt x="2779" y="1"/>
                    <a:pt x="2741" y="4"/>
                    <a:pt x="2703" y="14"/>
                  </a:cubicBezTo>
                  <a:cubicBezTo>
                    <a:pt x="2626" y="36"/>
                    <a:pt x="2547" y="69"/>
                    <a:pt x="2470" y="91"/>
                  </a:cubicBezTo>
                  <a:cubicBezTo>
                    <a:pt x="2381" y="136"/>
                    <a:pt x="2281" y="170"/>
                    <a:pt x="2181" y="214"/>
                  </a:cubicBezTo>
                  <a:cubicBezTo>
                    <a:pt x="1991" y="291"/>
                    <a:pt x="1803" y="358"/>
                    <a:pt x="1613" y="437"/>
                  </a:cubicBezTo>
                  <a:cubicBezTo>
                    <a:pt x="1425" y="514"/>
                    <a:pt x="1235" y="592"/>
                    <a:pt x="1057" y="659"/>
                  </a:cubicBezTo>
                  <a:cubicBezTo>
                    <a:pt x="901" y="726"/>
                    <a:pt x="746" y="803"/>
                    <a:pt x="624" y="914"/>
                  </a:cubicBezTo>
                  <a:cubicBezTo>
                    <a:pt x="368" y="1148"/>
                    <a:pt x="201" y="1460"/>
                    <a:pt x="112" y="1793"/>
                  </a:cubicBezTo>
                  <a:cubicBezTo>
                    <a:pt x="1" y="2227"/>
                    <a:pt x="23" y="2672"/>
                    <a:pt x="45" y="3106"/>
                  </a:cubicBezTo>
                  <a:cubicBezTo>
                    <a:pt x="45" y="3140"/>
                    <a:pt x="85" y="3154"/>
                    <a:pt x="118" y="3154"/>
                  </a:cubicBezTo>
                  <a:cubicBezTo>
                    <a:pt x="128" y="3154"/>
                    <a:pt x="137" y="3153"/>
                    <a:pt x="145" y="3150"/>
                  </a:cubicBezTo>
                  <a:cubicBezTo>
                    <a:pt x="212" y="3174"/>
                    <a:pt x="282" y="3186"/>
                    <a:pt x="351" y="3186"/>
                  </a:cubicBezTo>
                  <a:cubicBezTo>
                    <a:pt x="441" y="3186"/>
                    <a:pt x="530" y="3166"/>
                    <a:pt x="612" y="3128"/>
                  </a:cubicBezTo>
                  <a:cubicBezTo>
                    <a:pt x="779" y="3050"/>
                    <a:pt x="924" y="2916"/>
                    <a:pt x="1069" y="2805"/>
                  </a:cubicBezTo>
                  <a:lnTo>
                    <a:pt x="1536" y="2439"/>
                  </a:lnTo>
                  <a:cubicBezTo>
                    <a:pt x="1669" y="2338"/>
                    <a:pt x="1791" y="2238"/>
                    <a:pt x="1892" y="2105"/>
                  </a:cubicBezTo>
                  <a:cubicBezTo>
                    <a:pt x="1981" y="1971"/>
                    <a:pt x="2025" y="1826"/>
                    <a:pt x="2080" y="1671"/>
                  </a:cubicBezTo>
                  <a:cubicBezTo>
                    <a:pt x="2103" y="1593"/>
                    <a:pt x="2136" y="1504"/>
                    <a:pt x="2181" y="1438"/>
                  </a:cubicBezTo>
                  <a:cubicBezTo>
                    <a:pt x="2236" y="1371"/>
                    <a:pt x="2303" y="1315"/>
                    <a:pt x="2369" y="1260"/>
                  </a:cubicBezTo>
                  <a:cubicBezTo>
                    <a:pt x="2426" y="1204"/>
                    <a:pt x="2481" y="1159"/>
                    <a:pt x="2537" y="1104"/>
                  </a:cubicBezTo>
                  <a:cubicBezTo>
                    <a:pt x="2592" y="1037"/>
                    <a:pt x="2626" y="970"/>
                    <a:pt x="2681" y="914"/>
                  </a:cubicBezTo>
                  <a:cubicBezTo>
                    <a:pt x="2737" y="848"/>
                    <a:pt x="2804" y="825"/>
                    <a:pt x="2870" y="781"/>
                  </a:cubicBezTo>
                  <a:cubicBezTo>
                    <a:pt x="2948" y="748"/>
                    <a:pt x="2982" y="692"/>
                    <a:pt x="3015" y="614"/>
                  </a:cubicBezTo>
                  <a:cubicBezTo>
                    <a:pt x="3048" y="558"/>
                    <a:pt x="3081" y="503"/>
                    <a:pt x="3137" y="459"/>
                  </a:cubicBezTo>
                  <a:cubicBezTo>
                    <a:pt x="3193" y="414"/>
                    <a:pt x="3271" y="380"/>
                    <a:pt x="3338" y="358"/>
                  </a:cubicBezTo>
                  <a:cubicBezTo>
                    <a:pt x="3404" y="336"/>
                    <a:pt x="3471" y="314"/>
                    <a:pt x="3526" y="281"/>
                  </a:cubicBezTo>
                  <a:cubicBezTo>
                    <a:pt x="3582" y="259"/>
                    <a:pt x="3660" y="225"/>
                    <a:pt x="3671" y="158"/>
                  </a:cubicBezTo>
                  <a:cubicBezTo>
                    <a:pt x="3682" y="91"/>
                    <a:pt x="3627" y="69"/>
                    <a:pt x="3571" y="58"/>
                  </a:cubicBezTo>
                  <a:cubicBezTo>
                    <a:pt x="3471" y="47"/>
                    <a:pt x="3370" y="47"/>
                    <a:pt x="3271" y="36"/>
                  </a:cubicBezTo>
                  <a:cubicBezTo>
                    <a:pt x="3170" y="25"/>
                    <a:pt x="3071" y="25"/>
                    <a:pt x="2982" y="14"/>
                  </a:cubicBezTo>
                  <a:cubicBezTo>
                    <a:pt x="2924" y="7"/>
                    <a:pt x="2870" y="1"/>
                    <a:pt x="281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0" name="Google Shape;19310;p29"/>
            <p:cNvSpPr/>
            <p:nvPr/>
          </p:nvSpPr>
          <p:spPr>
            <a:xfrm>
              <a:off x="795161" y="1698162"/>
              <a:ext cx="84602" cy="92382"/>
            </a:xfrm>
            <a:custGeom>
              <a:avLst/>
              <a:gdLst/>
              <a:ahLst/>
              <a:cxnLst/>
              <a:rect l="l" t="t" r="r" b="b"/>
              <a:pathLst>
                <a:path w="2425" h="2648" extrusionOk="0">
                  <a:moveTo>
                    <a:pt x="2425" y="1"/>
                  </a:moveTo>
                  <a:lnTo>
                    <a:pt x="2425" y="1"/>
                  </a:lnTo>
                  <a:cubicBezTo>
                    <a:pt x="2302" y="101"/>
                    <a:pt x="2169" y="179"/>
                    <a:pt x="2047" y="257"/>
                  </a:cubicBezTo>
                  <a:cubicBezTo>
                    <a:pt x="1913" y="346"/>
                    <a:pt x="1780" y="413"/>
                    <a:pt x="1646" y="490"/>
                  </a:cubicBezTo>
                  <a:cubicBezTo>
                    <a:pt x="1379" y="635"/>
                    <a:pt x="1112" y="802"/>
                    <a:pt x="878" y="1024"/>
                  </a:cubicBezTo>
                  <a:cubicBezTo>
                    <a:pt x="656" y="1246"/>
                    <a:pt x="478" y="1503"/>
                    <a:pt x="334" y="1780"/>
                  </a:cubicBezTo>
                  <a:cubicBezTo>
                    <a:pt x="267" y="1914"/>
                    <a:pt x="200" y="2059"/>
                    <a:pt x="134" y="2203"/>
                  </a:cubicBezTo>
                  <a:lnTo>
                    <a:pt x="55" y="2415"/>
                  </a:lnTo>
                  <a:cubicBezTo>
                    <a:pt x="22" y="2481"/>
                    <a:pt x="0" y="2570"/>
                    <a:pt x="22" y="2648"/>
                  </a:cubicBezTo>
                  <a:cubicBezTo>
                    <a:pt x="11" y="2570"/>
                    <a:pt x="45" y="2492"/>
                    <a:pt x="78" y="2425"/>
                  </a:cubicBezTo>
                  <a:lnTo>
                    <a:pt x="178" y="2225"/>
                  </a:lnTo>
                  <a:cubicBezTo>
                    <a:pt x="256" y="2081"/>
                    <a:pt x="322" y="1948"/>
                    <a:pt x="401" y="1814"/>
                  </a:cubicBezTo>
                  <a:cubicBezTo>
                    <a:pt x="556" y="1558"/>
                    <a:pt x="734" y="1313"/>
                    <a:pt x="957" y="1102"/>
                  </a:cubicBezTo>
                  <a:cubicBezTo>
                    <a:pt x="1168" y="880"/>
                    <a:pt x="1424" y="724"/>
                    <a:pt x="1679" y="557"/>
                  </a:cubicBezTo>
                  <a:cubicBezTo>
                    <a:pt x="1813" y="468"/>
                    <a:pt x="1946" y="390"/>
                    <a:pt x="2069" y="301"/>
                  </a:cubicBezTo>
                  <a:cubicBezTo>
                    <a:pt x="2191" y="213"/>
                    <a:pt x="2314" y="112"/>
                    <a:pt x="242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1" name="Google Shape;19311;p29"/>
            <p:cNvSpPr/>
            <p:nvPr/>
          </p:nvSpPr>
          <p:spPr>
            <a:xfrm>
              <a:off x="801720" y="1724957"/>
              <a:ext cx="60983" cy="68693"/>
            </a:xfrm>
            <a:custGeom>
              <a:avLst/>
              <a:gdLst/>
              <a:ahLst/>
              <a:cxnLst/>
              <a:rect l="l" t="t" r="r" b="b"/>
              <a:pathLst>
                <a:path w="1748" h="1969" extrusionOk="0">
                  <a:moveTo>
                    <a:pt x="1747" y="1"/>
                  </a:moveTo>
                  <a:lnTo>
                    <a:pt x="1747" y="1"/>
                  </a:lnTo>
                  <a:cubicBezTo>
                    <a:pt x="1647" y="67"/>
                    <a:pt x="1558" y="134"/>
                    <a:pt x="1469" y="201"/>
                  </a:cubicBezTo>
                  <a:lnTo>
                    <a:pt x="1214" y="401"/>
                  </a:lnTo>
                  <a:cubicBezTo>
                    <a:pt x="1036" y="545"/>
                    <a:pt x="858" y="679"/>
                    <a:pt x="690" y="834"/>
                  </a:cubicBezTo>
                  <a:cubicBezTo>
                    <a:pt x="524" y="979"/>
                    <a:pt x="368" y="1146"/>
                    <a:pt x="245" y="1346"/>
                  </a:cubicBezTo>
                  <a:cubicBezTo>
                    <a:pt x="134" y="1535"/>
                    <a:pt x="57" y="1758"/>
                    <a:pt x="1" y="1969"/>
                  </a:cubicBezTo>
                  <a:cubicBezTo>
                    <a:pt x="90" y="1769"/>
                    <a:pt x="190" y="1558"/>
                    <a:pt x="312" y="1380"/>
                  </a:cubicBezTo>
                  <a:cubicBezTo>
                    <a:pt x="435" y="1202"/>
                    <a:pt x="591" y="1046"/>
                    <a:pt x="757" y="901"/>
                  </a:cubicBezTo>
                  <a:lnTo>
                    <a:pt x="1258" y="468"/>
                  </a:lnTo>
                  <a:lnTo>
                    <a:pt x="1503" y="234"/>
                  </a:lnTo>
                  <a:cubicBezTo>
                    <a:pt x="1580" y="156"/>
                    <a:pt x="1669" y="78"/>
                    <a:pt x="174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2" name="Google Shape;19312;p29"/>
            <p:cNvSpPr/>
            <p:nvPr/>
          </p:nvSpPr>
          <p:spPr>
            <a:xfrm>
              <a:off x="808698" y="1744738"/>
              <a:ext cx="45842" cy="48912"/>
            </a:xfrm>
            <a:custGeom>
              <a:avLst/>
              <a:gdLst/>
              <a:ahLst/>
              <a:cxnLst/>
              <a:rect l="l" t="t" r="r" b="b"/>
              <a:pathLst>
                <a:path w="1314" h="1402" extrusionOk="0">
                  <a:moveTo>
                    <a:pt x="1313" y="0"/>
                  </a:moveTo>
                  <a:lnTo>
                    <a:pt x="1313" y="0"/>
                  </a:lnTo>
                  <a:cubicBezTo>
                    <a:pt x="1224" y="134"/>
                    <a:pt x="1125" y="267"/>
                    <a:pt x="1036" y="412"/>
                  </a:cubicBezTo>
                  <a:cubicBezTo>
                    <a:pt x="947" y="557"/>
                    <a:pt x="868" y="690"/>
                    <a:pt x="757" y="801"/>
                  </a:cubicBezTo>
                  <a:cubicBezTo>
                    <a:pt x="646" y="912"/>
                    <a:pt x="502" y="968"/>
                    <a:pt x="346" y="1057"/>
                  </a:cubicBezTo>
                  <a:cubicBezTo>
                    <a:pt x="201" y="1135"/>
                    <a:pt x="57" y="1246"/>
                    <a:pt x="1" y="1402"/>
                  </a:cubicBezTo>
                  <a:cubicBezTo>
                    <a:pt x="90" y="1258"/>
                    <a:pt x="235" y="1191"/>
                    <a:pt x="379" y="1124"/>
                  </a:cubicBezTo>
                  <a:cubicBezTo>
                    <a:pt x="535" y="1057"/>
                    <a:pt x="691" y="1001"/>
                    <a:pt x="824" y="868"/>
                  </a:cubicBezTo>
                  <a:cubicBezTo>
                    <a:pt x="957" y="746"/>
                    <a:pt x="1036" y="601"/>
                    <a:pt x="1103" y="445"/>
                  </a:cubicBezTo>
                  <a:cubicBezTo>
                    <a:pt x="1180" y="301"/>
                    <a:pt x="1258" y="156"/>
                    <a:pt x="131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3" name="Google Shape;19313;p29"/>
            <p:cNvSpPr/>
            <p:nvPr/>
          </p:nvSpPr>
          <p:spPr>
            <a:xfrm>
              <a:off x="792405" y="1698930"/>
              <a:ext cx="72217" cy="75322"/>
            </a:xfrm>
            <a:custGeom>
              <a:avLst/>
              <a:gdLst/>
              <a:ahLst/>
              <a:cxnLst/>
              <a:rect l="l" t="t" r="r" b="b"/>
              <a:pathLst>
                <a:path w="2070" h="2159" extrusionOk="0">
                  <a:moveTo>
                    <a:pt x="2070" y="1"/>
                  </a:moveTo>
                  <a:lnTo>
                    <a:pt x="2070" y="1"/>
                  </a:lnTo>
                  <a:cubicBezTo>
                    <a:pt x="1958" y="68"/>
                    <a:pt x="1847" y="146"/>
                    <a:pt x="1758" y="235"/>
                  </a:cubicBezTo>
                  <a:cubicBezTo>
                    <a:pt x="1669" y="324"/>
                    <a:pt x="1580" y="424"/>
                    <a:pt x="1491" y="502"/>
                  </a:cubicBezTo>
                  <a:cubicBezTo>
                    <a:pt x="1303" y="668"/>
                    <a:pt x="1046" y="747"/>
                    <a:pt x="824" y="891"/>
                  </a:cubicBezTo>
                  <a:cubicBezTo>
                    <a:pt x="713" y="969"/>
                    <a:pt x="624" y="1058"/>
                    <a:pt x="524" y="1147"/>
                  </a:cubicBezTo>
                  <a:cubicBezTo>
                    <a:pt x="435" y="1236"/>
                    <a:pt x="346" y="1325"/>
                    <a:pt x="268" y="1425"/>
                  </a:cubicBezTo>
                  <a:cubicBezTo>
                    <a:pt x="179" y="1536"/>
                    <a:pt x="112" y="1647"/>
                    <a:pt x="79" y="1770"/>
                  </a:cubicBezTo>
                  <a:cubicBezTo>
                    <a:pt x="45" y="1903"/>
                    <a:pt x="23" y="2025"/>
                    <a:pt x="1" y="2159"/>
                  </a:cubicBezTo>
                  <a:cubicBezTo>
                    <a:pt x="45" y="2037"/>
                    <a:pt x="68" y="1903"/>
                    <a:pt x="112" y="1792"/>
                  </a:cubicBezTo>
                  <a:cubicBezTo>
                    <a:pt x="157" y="1669"/>
                    <a:pt x="223" y="1558"/>
                    <a:pt x="312" y="1469"/>
                  </a:cubicBezTo>
                  <a:cubicBezTo>
                    <a:pt x="391" y="1369"/>
                    <a:pt x="490" y="1280"/>
                    <a:pt x="579" y="1192"/>
                  </a:cubicBezTo>
                  <a:cubicBezTo>
                    <a:pt x="668" y="1103"/>
                    <a:pt x="769" y="1024"/>
                    <a:pt x="868" y="957"/>
                  </a:cubicBezTo>
                  <a:cubicBezTo>
                    <a:pt x="1080" y="813"/>
                    <a:pt x="1335" y="735"/>
                    <a:pt x="1525" y="546"/>
                  </a:cubicBezTo>
                  <a:cubicBezTo>
                    <a:pt x="1625" y="457"/>
                    <a:pt x="1703" y="357"/>
                    <a:pt x="1780" y="268"/>
                  </a:cubicBezTo>
                  <a:cubicBezTo>
                    <a:pt x="1869" y="168"/>
                    <a:pt x="1970" y="79"/>
                    <a:pt x="207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4" name="Google Shape;19314;p29"/>
            <p:cNvSpPr/>
            <p:nvPr/>
          </p:nvSpPr>
          <p:spPr>
            <a:xfrm>
              <a:off x="802522" y="1747460"/>
              <a:ext cx="40016" cy="49296"/>
            </a:xfrm>
            <a:custGeom>
              <a:avLst/>
              <a:gdLst/>
              <a:ahLst/>
              <a:cxnLst/>
              <a:rect l="l" t="t" r="r" b="b"/>
              <a:pathLst>
                <a:path w="1147" h="1413" extrusionOk="0">
                  <a:moveTo>
                    <a:pt x="1146" y="1"/>
                  </a:moveTo>
                  <a:lnTo>
                    <a:pt x="1146" y="1"/>
                  </a:lnTo>
                  <a:cubicBezTo>
                    <a:pt x="1057" y="134"/>
                    <a:pt x="979" y="268"/>
                    <a:pt x="868" y="367"/>
                  </a:cubicBezTo>
                  <a:cubicBezTo>
                    <a:pt x="768" y="479"/>
                    <a:pt x="634" y="545"/>
                    <a:pt x="489" y="624"/>
                  </a:cubicBezTo>
                  <a:cubicBezTo>
                    <a:pt x="356" y="713"/>
                    <a:pt x="256" y="846"/>
                    <a:pt x="178" y="979"/>
                  </a:cubicBezTo>
                  <a:cubicBezTo>
                    <a:pt x="101" y="1124"/>
                    <a:pt x="45" y="1269"/>
                    <a:pt x="0" y="1413"/>
                  </a:cubicBezTo>
                  <a:cubicBezTo>
                    <a:pt x="78" y="1279"/>
                    <a:pt x="145" y="1146"/>
                    <a:pt x="222" y="1012"/>
                  </a:cubicBezTo>
                  <a:cubicBezTo>
                    <a:pt x="311" y="890"/>
                    <a:pt x="412" y="779"/>
                    <a:pt x="534" y="690"/>
                  </a:cubicBezTo>
                  <a:cubicBezTo>
                    <a:pt x="601" y="656"/>
                    <a:pt x="667" y="612"/>
                    <a:pt x="734" y="567"/>
                  </a:cubicBezTo>
                  <a:cubicBezTo>
                    <a:pt x="801" y="523"/>
                    <a:pt x="868" y="468"/>
                    <a:pt x="912" y="412"/>
                  </a:cubicBezTo>
                  <a:cubicBezTo>
                    <a:pt x="1023" y="290"/>
                    <a:pt x="1090" y="145"/>
                    <a:pt x="114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5" name="Google Shape;19315;p29"/>
            <p:cNvSpPr/>
            <p:nvPr/>
          </p:nvSpPr>
          <p:spPr>
            <a:xfrm>
              <a:off x="788148" y="1746343"/>
              <a:ext cx="130409" cy="67891"/>
            </a:xfrm>
            <a:custGeom>
              <a:avLst/>
              <a:gdLst/>
              <a:ahLst/>
              <a:cxnLst/>
              <a:rect l="l" t="t" r="r" b="b"/>
              <a:pathLst>
                <a:path w="3738" h="1946" extrusionOk="0">
                  <a:moveTo>
                    <a:pt x="3292" y="1"/>
                  </a:moveTo>
                  <a:cubicBezTo>
                    <a:pt x="3247" y="1"/>
                    <a:pt x="3169" y="7"/>
                    <a:pt x="3026" y="21"/>
                  </a:cubicBezTo>
                  <a:cubicBezTo>
                    <a:pt x="2592" y="55"/>
                    <a:pt x="2392" y="122"/>
                    <a:pt x="2058" y="344"/>
                  </a:cubicBezTo>
                  <a:cubicBezTo>
                    <a:pt x="1736" y="577"/>
                    <a:pt x="1669" y="833"/>
                    <a:pt x="1302" y="1089"/>
                  </a:cubicBezTo>
                  <a:cubicBezTo>
                    <a:pt x="988" y="1318"/>
                    <a:pt x="918" y="1383"/>
                    <a:pt x="814" y="1383"/>
                  </a:cubicBezTo>
                  <a:cubicBezTo>
                    <a:pt x="796" y="1383"/>
                    <a:pt x="778" y="1381"/>
                    <a:pt x="757" y="1378"/>
                  </a:cubicBezTo>
                  <a:cubicBezTo>
                    <a:pt x="638" y="1360"/>
                    <a:pt x="557" y="1222"/>
                    <a:pt x="421" y="1222"/>
                  </a:cubicBezTo>
                  <a:cubicBezTo>
                    <a:pt x="392" y="1222"/>
                    <a:pt x="359" y="1229"/>
                    <a:pt x="323" y="1245"/>
                  </a:cubicBezTo>
                  <a:cubicBezTo>
                    <a:pt x="123" y="1334"/>
                    <a:pt x="1" y="1479"/>
                    <a:pt x="34" y="1600"/>
                  </a:cubicBezTo>
                  <a:cubicBezTo>
                    <a:pt x="45" y="1701"/>
                    <a:pt x="345" y="1723"/>
                    <a:pt x="579" y="1812"/>
                  </a:cubicBezTo>
                  <a:cubicBezTo>
                    <a:pt x="759" y="1872"/>
                    <a:pt x="945" y="1945"/>
                    <a:pt x="1113" y="1945"/>
                  </a:cubicBezTo>
                  <a:cubicBezTo>
                    <a:pt x="1163" y="1945"/>
                    <a:pt x="1211" y="1939"/>
                    <a:pt x="1257" y="1923"/>
                  </a:cubicBezTo>
                  <a:cubicBezTo>
                    <a:pt x="1457" y="1857"/>
                    <a:pt x="1847" y="1778"/>
                    <a:pt x="2225" y="1390"/>
                  </a:cubicBezTo>
                  <a:cubicBezTo>
                    <a:pt x="2592" y="1011"/>
                    <a:pt x="2636" y="733"/>
                    <a:pt x="3071" y="455"/>
                  </a:cubicBezTo>
                  <a:cubicBezTo>
                    <a:pt x="3504" y="177"/>
                    <a:pt x="3738" y="244"/>
                    <a:pt x="3726" y="144"/>
                  </a:cubicBezTo>
                  <a:cubicBezTo>
                    <a:pt x="3726" y="55"/>
                    <a:pt x="3605" y="122"/>
                    <a:pt x="3449" y="66"/>
                  </a:cubicBezTo>
                  <a:cubicBezTo>
                    <a:pt x="3335" y="28"/>
                    <a:pt x="3386" y="1"/>
                    <a:pt x="329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6" name="Google Shape;19316;p29"/>
            <p:cNvSpPr/>
            <p:nvPr/>
          </p:nvSpPr>
          <p:spPr>
            <a:xfrm>
              <a:off x="788148" y="1747076"/>
              <a:ext cx="102499" cy="65623"/>
            </a:xfrm>
            <a:custGeom>
              <a:avLst/>
              <a:gdLst/>
              <a:ahLst/>
              <a:cxnLst/>
              <a:rect l="l" t="t" r="r" b="b"/>
              <a:pathLst>
                <a:path w="2938" h="1881" extrusionOk="0">
                  <a:moveTo>
                    <a:pt x="2937" y="0"/>
                  </a:moveTo>
                  <a:lnTo>
                    <a:pt x="2937" y="0"/>
                  </a:lnTo>
                  <a:cubicBezTo>
                    <a:pt x="2559" y="45"/>
                    <a:pt x="2370" y="111"/>
                    <a:pt x="2058" y="323"/>
                  </a:cubicBezTo>
                  <a:cubicBezTo>
                    <a:pt x="1736" y="556"/>
                    <a:pt x="1669" y="812"/>
                    <a:pt x="1302" y="1068"/>
                  </a:cubicBezTo>
                  <a:cubicBezTo>
                    <a:pt x="988" y="1297"/>
                    <a:pt x="918" y="1362"/>
                    <a:pt x="814" y="1362"/>
                  </a:cubicBezTo>
                  <a:cubicBezTo>
                    <a:pt x="796" y="1362"/>
                    <a:pt x="778" y="1360"/>
                    <a:pt x="757" y="1357"/>
                  </a:cubicBezTo>
                  <a:cubicBezTo>
                    <a:pt x="638" y="1339"/>
                    <a:pt x="557" y="1201"/>
                    <a:pt x="421" y="1201"/>
                  </a:cubicBezTo>
                  <a:cubicBezTo>
                    <a:pt x="392" y="1201"/>
                    <a:pt x="359" y="1208"/>
                    <a:pt x="323" y="1224"/>
                  </a:cubicBezTo>
                  <a:cubicBezTo>
                    <a:pt x="123" y="1313"/>
                    <a:pt x="1" y="1458"/>
                    <a:pt x="34" y="1579"/>
                  </a:cubicBezTo>
                  <a:cubicBezTo>
                    <a:pt x="45" y="1680"/>
                    <a:pt x="345" y="1702"/>
                    <a:pt x="579" y="1791"/>
                  </a:cubicBezTo>
                  <a:cubicBezTo>
                    <a:pt x="679" y="1824"/>
                    <a:pt x="768" y="1858"/>
                    <a:pt x="868" y="1880"/>
                  </a:cubicBezTo>
                  <a:cubicBezTo>
                    <a:pt x="1013" y="1802"/>
                    <a:pt x="1158" y="1702"/>
                    <a:pt x="1269" y="1579"/>
                  </a:cubicBezTo>
                  <a:cubicBezTo>
                    <a:pt x="1380" y="1480"/>
                    <a:pt x="1480" y="1357"/>
                    <a:pt x="1625" y="1268"/>
                  </a:cubicBezTo>
                  <a:cubicBezTo>
                    <a:pt x="1747" y="1191"/>
                    <a:pt x="1902" y="1157"/>
                    <a:pt x="2036" y="1079"/>
                  </a:cubicBezTo>
                  <a:cubicBezTo>
                    <a:pt x="2292" y="924"/>
                    <a:pt x="2458" y="645"/>
                    <a:pt x="2636" y="412"/>
                  </a:cubicBezTo>
                  <a:cubicBezTo>
                    <a:pt x="2737" y="279"/>
                    <a:pt x="2837" y="145"/>
                    <a:pt x="293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7" name="Google Shape;19317;p29"/>
            <p:cNvSpPr/>
            <p:nvPr/>
          </p:nvSpPr>
          <p:spPr>
            <a:xfrm>
              <a:off x="795719" y="1747460"/>
              <a:ext cx="91824" cy="54564"/>
            </a:xfrm>
            <a:custGeom>
              <a:avLst/>
              <a:gdLst/>
              <a:ahLst/>
              <a:cxnLst/>
              <a:rect l="l" t="t" r="r" b="b"/>
              <a:pathLst>
                <a:path w="2632" h="1564" extrusionOk="0">
                  <a:moveTo>
                    <a:pt x="2631" y="1"/>
                  </a:moveTo>
                  <a:cubicBezTo>
                    <a:pt x="2553" y="11"/>
                    <a:pt x="2486" y="23"/>
                    <a:pt x="2431" y="34"/>
                  </a:cubicBezTo>
                  <a:cubicBezTo>
                    <a:pt x="2397" y="56"/>
                    <a:pt x="2375" y="67"/>
                    <a:pt x="2342" y="78"/>
                  </a:cubicBezTo>
                  <a:cubicBezTo>
                    <a:pt x="2253" y="134"/>
                    <a:pt x="2164" y="189"/>
                    <a:pt x="2086" y="268"/>
                  </a:cubicBezTo>
                  <a:cubicBezTo>
                    <a:pt x="2008" y="345"/>
                    <a:pt x="1952" y="446"/>
                    <a:pt x="1886" y="535"/>
                  </a:cubicBezTo>
                  <a:cubicBezTo>
                    <a:pt x="1741" y="713"/>
                    <a:pt x="1530" y="846"/>
                    <a:pt x="1374" y="1012"/>
                  </a:cubicBezTo>
                  <a:cubicBezTo>
                    <a:pt x="1208" y="1190"/>
                    <a:pt x="1052" y="1368"/>
                    <a:pt x="818" y="1469"/>
                  </a:cubicBezTo>
                  <a:cubicBezTo>
                    <a:pt x="722" y="1506"/>
                    <a:pt x="622" y="1525"/>
                    <a:pt x="522" y="1525"/>
                  </a:cubicBezTo>
                  <a:cubicBezTo>
                    <a:pt x="355" y="1525"/>
                    <a:pt x="190" y="1473"/>
                    <a:pt x="51" y="1368"/>
                  </a:cubicBezTo>
                  <a:cubicBezTo>
                    <a:pt x="48" y="1365"/>
                    <a:pt x="42" y="1364"/>
                    <a:pt x="37" y="1364"/>
                  </a:cubicBezTo>
                  <a:cubicBezTo>
                    <a:pt x="20" y="1364"/>
                    <a:pt x="1" y="1374"/>
                    <a:pt x="17" y="1391"/>
                  </a:cubicBezTo>
                  <a:cubicBezTo>
                    <a:pt x="165" y="1511"/>
                    <a:pt x="336" y="1564"/>
                    <a:pt x="509" y="1564"/>
                  </a:cubicBezTo>
                  <a:cubicBezTo>
                    <a:pt x="765" y="1564"/>
                    <a:pt x="1026" y="1448"/>
                    <a:pt x="1218" y="1269"/>
                  </a:cubicBezTo>
                  <a:cubicBezTo>
                    <a:pt x="1307" y="1180"/>
                    <a:pt x="1386" y="1079"/>
                    <a:pt x="1475" y="990"/>
                  </a:cubicBezTo>
                  <a:cubicBezTo>
                    <a:pt x="1563" y="901"/>
                    <a:pt x="1663" y="824"/>
                    <a:pt x="1764" y="745"/>
                  </a:cubicBezTo>
                  <a:cubicBezTo>
                    <a:pt x="1853" y="668"/>
                    <a:pt x="1930" y="579"/>
                    <a:pt x="1997" y="490"/>
                  </a:cubicBezTo>
                  <a:cubicBezTo>
                    <a:pt x="2075" y="379"/>
                    <a:pt x="2142" y="278"/>
                    <a:pt x="2241" y="212"/>
                  </a:cubicBezTo>
                  <a:cubicBezTo>
                    <a:pt x="2364" y="123"/>
                    <a:pt x="2498" y="67"/>
                    <a:pt x="26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8" name="Google Shape;19318;p29"/>
            <p:cNvSpPr/>
            <p:nvPr/>
          </p:nvSpPr>
          <p:spPr>
            <a:xfrm>
              <a:off x="824642" y="1749379"/>
              <a:ext cx="90428" cy="64856"/>
            </a:xfrm>
            <a:custGeom>
              <a:avLst/>
              <a:gdLst/>
              <a:ahLst/>
              <a:cxnLst/>
              <a:rect l="l" t="t" r="r" b="b"/>
              <a:pathLst>
                <a:path w="2592" h="1859" extrusionOk="0">
                  <a:moveTo>
                    <a:pt x="2492" y="1"/>
                  </a:moveTo>
                  <a:cubicBezTo>
                    <a:pt x="2292" y="90"/>
                    <a:pt x="2102" y="201"/>
                    <a:pt x="1913" y="312"/>
                  </a:cubicBezTo>
                  <a:cubicBezTo>
                    <a:pt x="1791" y="391"/>
                    <a:pt x="1679" y="457"/>
                    <a:pt x="1558" y="535"/>
                  </a:cubicBezTo>
                  <a:cubicBezTo>
                    <a:pt x="1446" y="601"/>
                    <a:pt x="1346" y="668"/>
                    <a:pt x="1246" y="757"/>
                  </a:cubicBezTo>
                  <a:cubicBezTo>
                    <a:pt x="1157" y="846"/>
                    <a:pt x="1079" y="957"/>
                    <a:pt x="1012" y="1069"/>
                  </a:cubicBezTo>
                  <a:cubicBezTo>
                    <a:pt x="945" y="1180"/>
                    <a:pt x="868" y="1269"/>
                    <a:pt x="779" y="1358"/>
                  </a:cubicBezTo>
                  <a:cubicBezTo>
                    <a:pt x="612" y="1536"/>
                    <a:pt x="401" y="1681"/>
                    <a:pt x="178" y="1792"/>
                  </a:cubicBezTo>
                  <a:cubicBezTo>
                    <a:pt x="122" y="1814"/>
                    <a:pt x="67" y="1836"/>
                    <a:pt x="0" y="1859"/>
                  </a:cubicBezTo>
                  <a:cubicBezTo>
                    <a:pt x="67" y="1859"/>
                    <a:pt x="134" y="1859"/>
                    <a:pt x="201" y="1836"/>
                  </a:cubicBezTo>
                  <a:cubicBezTo>
                    <a:pt x="401" y="1747"/>
                    <a:pt x="589" y="1625"/>
                    <a:pt x="745" y="1481"/>
                  </a:cubicBezTo>
                  <a:cubicBezTo>
                    <a:pt x="834" y="1402"/>
                    <a:pt x="912" y="1325"/>
                    <a:pt x="979" y="1236"/>
                  </a:cubicBezTo>
                  <a:cubicBezTo>
                    <a:pt x="1057" y="1125"/>
                    <a:pt x="1123" y="1013"/>
                    <a:pt x="1202" y="913"/>
                  </a:cubicBezTo>
                  <a:cubicBezTo>
                    <a:pt x="1368" y="690"/>
                    <a:pt x="1624" y="569"/>
                    <a:pt x="1847" y="424"/>
                  </a:cubicBezTo>
                  <a:cubicBezTo>
                    <a:pt x="2091" y="279"/>
                    <a:pt x="2336" y="124"/>
                    <a:pt x="259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9" name="Google Shape;19319;p29"/>
            <p:cNvSpPr/>
            <p:nvPr/>
          </p:nvSpPr>
          <p:spPr>
            <a:xfrm>
              <a:off x="823072" y="1778894"/>
              <a:ext cx="17130" cy="12839"/>
            </a:xfrm>
            <a:custGeom>
              <a:avLst/>
              <a:gdLst/>
              <a:ahLst/>
              <a:cxnLst/>
              <a:rect l="l" t="t" r="r" b="b"/>
              <a:pathLst>
                <a:path w="491" h="368" extrusionOk="0">
                  <a:moveTo>
                    <a:pt x="490" y="0"/>
                  </a:moveTo>
                  <a:lnTo>
                    <a:pt x="490" y="0"/>
                  </a:lnTo>
                  <a:cubicBezTo>
                    <a:pt x="434" y="45"/>
                    <a:pt x="379" y="101"/>
                    <a:pt x="301" y="156"/>
                  </a:cubicBezTo>
                  <a:cubicBezTo>
                    <a:pt x="157" y="256"/>
                    <a:pt x="68" y="323"/>
                    <a:pt x="1" y="368"/>
                  </a:cubicBezTo>
                  <a:cubicBezTo>
                    <a:pt x="101" y="345"/>
                    <a:pt x="190" y="289"/>
                    <a:pt x="268" y="234"/>
                  </a:cubicBezTo>
                  <a:cubicBezTo>
                    <a:pt x="345" y="178"/>
                    <a:pt x="401" y="111"/>
                    <a:pt x="468" y="34"/>
                  </a:cubicBezTo>
                  <a:cubicBezTo>
                    <a:pt x="479" y="22"/>
                    <a:pt x="490" y="12"/>
                    <a:pt x="4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0" name="Google Shape;19320;p29"/>
            <p:cNvSpPr/>
            <p:nvPr/>
          </p:nvSpPr>
          <p:spPr>
            <a:xfrm>
              <a:off x="788951" y="1746273"/>
              <a:ext cx="115652" cy="64333"/>
            </a:xfrm>
            <a:custGeom>
              <a:avLst/>
              <a:gdLst/>
              <a:ahLst/>
              <a:cxnLst/>
              <a:rect l="l" t="t" r="r" b="b"/>
              <a:pathLst>
                <a:path w="3315" h="1844" extrusionOk="0">
                  <a:moveTo>
                    <a:pt x="3192" y="1"/>
                  </a:moveTo>
                  <a:cubicBezTo>
                    <a:pt x="3048" y="68"/>
                    <a:pt x="2903" y="124"/>
                    <a:pt x="2758" y="168"/>
                  </a:cubicBezTo>
                  <a:cubicBezTo>
                    <a:pt x="2636" y="201"/>
                    <a:pt x="2536" y="257"/>
                    <a:pt x="2447" y="357"/>
                  </a:cubicBezTo>
                  <a:cubicBezTo>
                    <a:pt x="2358" y="457"/>
                    <a:pt x="2291" y="569"/>
                    <a:pt x="2191" y="668"/>
                  </a:cubicBezTo>
                  <a:cubicBezTo>
                    <a:pt x="1991" y="891"/>
                    <a:pt x="1780" y="1113"/>
                    <a:pt x="1568" y="1325"/>
                  </a:cubicBezTo>
                  <a:cubicBezTo>
                    <a:pt x="1468" y="1436"/>
                    <a:pt x="1357" y="1536"/>
                    <a:pt x="1257" y="1636"/>
                  </a:cubicBezTo>
                  <a:cubicBezTo>
                    <a:pt x="1212" y="1681"/>
                    <a:pt x="1157" y="1736"/>
                    <a:pt x="1101" y="1770"/>
                  </a:cubicBezTo>
                  <a:cubicBezTo>
                    <a:pt x="1050" y="1799"/>
                    <a:pt x="993" y="1809"/>
                    <a:pt x="935" y="1809"/>
                  </a:cubicBezTo>
                  <a:cubicBezTo>
                    <a:pt x="906" y="1809"/>
                    <a:pt x="876" y="1807"/>
                    <a:pt x="845" y="1803"/>
                  </a:cubicBezTo>
                  <a:cubicBezTo>
                    <a:pt x="678" y="1780"/>
                    <a:pt x="500" y="1748"/>
                    <a:pt x="345" y="1691"/>
                  </a:cubicBezTo>
                  <a:cubicBezTo>
                    <a:pt x="233" y="1659"/>
                    <a:pt x="122" y="1592"/>
                    <a:pt x="0" y="1558"/>
                  </a:cubicBezTo>
                  <a:lnTo>
                    <a:pt x="0" y="1558"/>
                  </a:lnTo>
                  <a:cubicBezTo>
                    <a:pt x="0" y="1570"/>
                    <a:pt x="0" y="1580"/>
                    <a:pt x="11" y="1592"/>
                  </a:cubicBezTo>
                  <a:cubicBezTo>
                    <a:pt x="111" y="1636"/>
                    <a:pt x="200" y="1681"/>
                    <a:pt x="312" y="1714"/>
                  </a:cubicBezTo>
                  <a:cubicBezTo>
                    <a:pt x="445" y="1770"/>
                    <a:pt x="601" y="1792"/>
                    <a:pt x="745" y="1825"/>
                  </a:cubicBezTo>
                  <a:cubicBezTo>
                    <a:pt x="802" y="1835"/>
                    <a:pt x="859" y="1843"/>
                    <a:pt x="916" y="1843"/>
                  </a:cubicBezTo>
                  <a:cubicBezTo>
                    <a:pt x="981" y="1843"/>
                    <a:pt x="1047" y="1833"/>
                    <a:pt x="1112" y="1803"/>
                  </a:cubicBezTo>
                  <a:cubicBezTo>
                    <a:pt x="1224" y="1736"/>
                    <a:pt x="1323" y="1636"/>
                    <a:pt x="1424" y="1547"/>
                  </a:cubicBezTo>
                  <a:cubicBezTo>
                    <a:pt x="1646" y="1336"/>
                    <a:pt x="1857" y="1102"/>
                    <a:pt x="2069" y="880"/>
                  </a:cubicBezTo>
                  <a:cubicBezTo>
                    <a:pt x="2180" y="769"/>
                    <a:pt x="2291" y="658"/>
                    <a:pt x="2380" y="535"/>
                  </a:cubicBezTo>
                  <a:cubicBezTo>
                    <a:pt x="2469" y="424"/>
                    <a:pt x="2547" y="302"/>
                    <a:pt x="2680" y="246"/>
                  </a:cubicBezTo>
                  <a:cubicBezTo>
                    <a:pt x="2836" y="179"/>
                    <a:pt x="3003" y="134"/>
                    <a:pt x="3147" y="79"/>
                  </a:cubicBezTo>
                  <a:lnTo>
                    <a:pt x="3315" y="12"/>
                  </a:lnTo>
                  <a:cubicBezTo>
                    <a:pt x="3303" y="1"/>
                    <a:pt x="3270" y="1"/>
                    <a:pt x="31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1" name="Google Shape;19321;p29"/>
            <p:cNvSpPr/>
            <p:nvPr/>
          </p:nvSpPr>
          <p:spPr>
            <a:xfrm>
              <a:off x="847912" y="1750565"/>
              <a:ext cx="26794" cy="19816"/>
            </a:xfrm>
            <a:custGeom>
              <a:avLst/>
              <a:gdLst/>
              <a:ahLst/>
              <a:cxnLst/>
              <a:rect l="l" t="t" r="r" b="b"/>
              <a:pathLst>
                <a:path w="768" h="568" extrusionOk="0">
                  <a:moveTo>
                    <a:pt x="768" y="1"/>
                  </a:moveTo>
                  <a:lnTo>
                    <a:pt x="768" y="1"/>
                  </a:lnTo>
                  <a:cubicBezTo>
                    <a:pt x="713" y="23"/>
                    <a:pt x="646" y="45"/>
                    <a:pt x="590" y="78"/>
                  </a:cubicBezTo>
                  <a:cubicBezTo>
                    <a:pt x="557" y="100"/>
                    <a:pt x="535" y="123"/>
                    <a:pt x="501" y="145"/>
                  </a:cubicBezTo>
                  <a:cubicBezTo>
                    <a:pt x="390" y="245"/>
                    <a:pt x="256" y="323"/>
                    <a:pt x="134" y="412"/>
                  </a:cubicBezTo>
                  <a:cubicBezTo>
                    <a:pt x="90" y="456"/>
                    <a:pt x="45" y="512"/>
                    <a:pt x="1" y="567"/>
                  </a:cubicBezTo>
                  <a:cubicBezTo>
                    <a:pt x="78" y="501"/>
                    <a:pt x="167" y="456"/>
                    <a:pt x="245" y="401"/>
                  </a:cubicBezTo>
                  <a:cubicBezTo>
                    <a:pt x="345" y="334"/>
                    <a:pt x="434" y="268"/>
                    <a:pt x="523" y="201"/>
                  </a:cubicBezTo>
                  <a:cubicBezTo>
                    <a:pt x="612" y="134"/>
                    <a:pt x="690" y="67"/>
                    <a:pt x="76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2" name="Google Shape;19322;p29"/>
            <p:cNvSpPr/>
            <p:nvPr/>
          </p:nvSpPr>
          <p:spPr>
            <a:xfrm>
              <a:off x="788951" y="1800595"/>
              <a:ext cx="35306" cy="9908"/>
            </a:xfrm>
            <a:custGeom>
              <a:avLst/>
              <a:gdLst/>
              <a:ahLst/>
              <a:cxnLst/>
              <a:rect l="l" t="t" r="r" b="b"/>
              <a:pathLst>
                <a:path w="1012" h="284" extrusionOk="0">
                  <a:moveTo>
                    <a:pt x="0" y="1"/>
                  </a:moveTo>
                  <a:cubicBezTo>
                    <a:pt x="0" y="13"/>
                    <a:pt x="0" y="23"/>
                    <a:pt x="11" y="35"/>
                  </a:cubicBezTo>
                  <a:cubicBezTo>
                    <a:pt x="111" y="79"/>
                    <a:pt x="200" y="124"/>
                    <a:pt x="312" y="157"/>
                  </a:cubicBezTo>
                  <a:cubicBezTo>
                    <a:pt x="445" y="213"/>
                    <a:pt x="601" y="235"/>
                    <a:pt x="745" y="268"/>
                  </a:cubicBezTo>
                  <a:cubicBezTo>
                    <a:pt x="792" y="276"/>
                    <a:pt x="845" y="284"/>
                    <a:pt x="896" y="284"/>
                  </a:cubicBezTo>
                  <a:cubicBezTo>
                    <a:pt x="917" y="284"/>
                    <a:pt x="937" y="283"/>
                    <a:pt x="957" y="279"/>
                  </a:cubicBezTo>
                  <a:cubicBezTo>
                    <a:pt x="979" y="268"/>
                    <a:pt x="990" y="257"/>
                    <a:pt x="1012" y="246"/>
                  </a:cubicBezTo>
                  <a:lnTo>
                    <a:pt x="1012" y="246"/>
                  </a:lnTo>
                  <a:cubicBezTo>
                    <a:pt x="984" y="251"/>
                    <a:pt x="956" y="254"/>
                    <a:pt x="929" y="254"/>
                  </a:cubicBezTo>
                  <a:cubicBezTo>
                    <a:pt x="901" y="254"/>
                    <a:pt x="873" y="251"/>
                    <a:pt x="845" y="246"/>
                  </a:cubicBezTo>
                  <a:cubicBezTo>
                    <a:pt x="678" y="223"/>
                    <a:pt x="500" y="191"/>
                    <a:pt x="345" y="134"/>
                  </a:cubicBezTo>
                  <a:cubicBezTo>
                    <a:pt x="233" y="102"/>
                    <a:pt x="122" y="3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3" name="Google Shape;19323;p29"/>
            <p:cNvSpPr/>
            <p:nvPr/>
          </p:nvSpPr>
          <p:spPr>
            <a:xfrm>
              <a:off x="847912" y="1750565"/>
              <a:ext cx="26794" cy="19816"/>
            </a:xfrm>
            <a:custGeom>
              <a:avLst/>
              <a:gdLst/>
              <a:ahLst/>
              <a:cxnLst/>
              <a:rect l="l" t="t" r="r" b="b"/>
              <a:pathLst>
                <a:path w="768" h="568" extrusionOk="0">
                  <a:moveTo>
                    <a:pt x="768" y="1"/>
                  </a:moveTo>
                  <a:cubicBezTo>
                    <a:pt x="745" y="1"/>
                    <a:pt x="735" y="11"/>
                    <a:pt x="713" y="23"/>
                  </a:cubicBezTo>
                  <a:cubicBezTo>
                    <a:pt x="701" y="23"/>
                    <a:pt x="690" y="34"/>
                    <a:pt x="668" y="34"/>
                  </a:cubicBezTo>
                  <a:cubicBezTo>
                    <a:pt x="657" y="45"/>
                    <a:pt x="634" y="56"/>
                    <a:pt x="624" y="67"/>
                  </a:cubicBezTo>
                  <a:cubicBezTo>
                    <a:pt x="612" y="67"/>
                    <a:pt x="601" y="78"/>
                    <a:pt x="590" y="78"/>
                  </a:cubicBezTo>
                  <a:cubicBezTo>
                    <a:pt x="557" y="100"/>
                    <a:pt x="535" y="123"/>
                    <a:pt x="501" y="145"/>
                  </a:cubicBezTo>
                  <a:cubicBezTo>
                    <a:pt x="390" y="245"/>
                    <a:pt x="256" y="323"/>
                    <a:pt x="134" y="412"/>
                  </a:cubicBezTo>
                  <a:cubicBezTo>
                    <a:pt x="90" y="456"/>
                    <a:pt x="45" y="512"/>
                    <a:pt x="1" y="567"/>
                  </a:cubicBezTo>
                  <a:cubicBezTo>
                    <a:pt x="78" y="501"/>
                    <a:pt x="167" y="456"/>
                    <a:pt x="245" y="401"/>
                  </a:cubicBezTo>
                  <a:cubicBezTo>
                    <a:pt x="345" y="334"/>
                    <a:pt x="434" y="268"/>
                    <a:pt x="523" y="201"/>
                  </a:cubicBezTo>
                  <a:cubicBezTo>
                    <a:pt x="612" y="134"/>
                    <a:pt x="690" y="67"/>
                    <a:pt x="76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4" name="Google Shape;19324;p29"/>
            <p:cNvSpPr/>
            <p:nvPr/>
          </p:nvSpPr>
          <p:spPr>
            <a:xfrm>
              <a:off x="795719" y="1747460"/>
              <a:ext cx="91405" cy="54564"/>
            </a:xfrm>
            <a:custGeom>
              <a:avLst/>
              <a:gdLst/>
              <a:ahLst/>
              <a:cxnLst/>
              <a:rect l="l" t="t" r="r" b="b"/>
              <a:pathLst>
                <a:path w="2620" h="1564" extrusionOk="0">
                  <a:moveTo>
                    <a:pt x="2620" y="1"/>
                  </a:moveTo>
                  <a:lnTo>
                    <a:pt x="2620" y="1"/>
                  </a:lnTo>
                  <a:cubicBezTo>
                    <a:pt x="2613" y="4"/>
                    <a:pt x="2606" y="8"/>
                    <a:pt x="2600" y="11"/>
                  </a:cubicBezTo>
                  <a:lnTo>
                    <a:pt x="2609" y="11"/>
                  </a:lnTo>
                  <a:lnTo>
                    <a:pt x="2620" y="1"/>
                  </a:lnTo>
                  <a:close/>
                  <a:moveTo>
                    <a:pt x="2553" y="11"/>
                  </a:moveTo>
                  <a:cubicBezTo>
                    <a:pt x="2542" y="23"/>
                    <a:pt x="2520" y="23"/>
                    <a:pt x="2498" y="23"/>
                  </a:cubicBezTo>
                  <a:cubicBezTo>
                    <a:pt x="2476" y="34"/>
                    <a:pt x="2464" y="34"/>
                    <a:pt x="2453" y="34"/>
                  </a:cubicBezTo>
                  <a:cubicBezTo>
                    <a:pt x="2442" y="34"/>
                    <a:pt x="2431" y="34"/>
                    <a:pt x="2431" y="45"/>
                  </a:cubicBezTo>
                  <a:cubicBezTo>
                    <a:pt x="2397" y="56"/>
                    <a:pt x="2375" y="67"/>
                    <a:pt x="2342" y="78"/>
                  </a:cubicBezTo>
                  <a:cubicBezTo>
                    <a:pt x="2253" y="134"/>
                    <a:pt x="2164" y="189"/>
                    <a:pt x="2086" y="268"/>
                  </a:cubicBezTo>
                  <a:cubicBezTo>
                    <a:pt x="2008" y="345"/>
                    <a:pt x="1952" y="446"/>
                    <a:pt x="1886" y="535"/>
                  </a:cubicBezTo>
                  <a:cubicBezTo>
                    <a:pt x="1741" y="713"/>
                    <a:pt x="1530" y="846"/>
                    <a:pt x="1374" y="1012"/>
                  </a:cubicBezTo>
                  <a:cubicBezTo>
                    <a:pt x="1208" y="1190"/>
                    <a:pt x="1052" y="1368"/>
                    <a:pt x="818" y="1469"/>
                  </a:cubicBezTo>
                  <a:cubicBezTo>
                    <a:pt x="722" y="1506"/>
                    <a:pt x="622" y="1525"/>
                    <a:pt x="522" y="1525"/>
                  </a:cubicBezTo>
                  <a:cubicBezTo>
                    <a:pt x="355" y="1525"/>
                    <a:pt x="190" y="1473"/>
                    <a:pt x="51" y="1368"/>
                  </a:cubicBezTo>
                  <a:cubicBezTo>
                    <a:pt x="48" y="1365"/>
                    <a:pt x="42" y="1364"/>
                    <a:pt x="37" y="1364"/>
                  </a:cubicBezTo>
                  <a:cubicBezTo>
                    <a:pt x="20" y="1364"/>
                    <a:pt x="1" y="1374"/>
                    <a:pt x="17" y="1391"/>
                  </a:cubicBezTo>
                  <a:cubicBezTo>
                    <a:pt x="165" y="1511"/>
                    <a:pt x="336" y="1564"/>
                    <a:pt x="509" y="1564"/>
                  </a:cubicBezTo>
                  <a:cubicBezTo>
                    <a:pt x="765" y="1564"/>
                    <a:pt x="1026" y="1448"/>
                    <a:pt x="1218" y="1269"/>
                  </a:cubicBezTo>
                  <a:cubicBezTo>
                    <a:pt x="1307" y="1180"/>
                    <a:pt x="1386" y="1079"/>
                    <a:pt x="1475" y="990"/>
                  </a:cubicBezTo>
                  <a:cubicBezTo>
                    <a:pt x="1563" y="901"/>
                    <a:pt x="1663" y="824"/>
                    <a:pt x="1764" y="745"/>
                  </a:cubicBezTo>
                  <a:cubicBezTo>
                    <a:pt x="1853" y="668"/>
                    <a:pt x="1930" y="579"/>
                    <a:pt x="1997" y="490"/>
                  </a:cubicBezTo>
                  <a:cubicBezTo>
                    <a:pt x="2075" y="379"/>
                    <a:pt x="2142" y="278"/>
                    <a:pt x="2241" y="212"/>
                  </a:cubicBezTo>
                  <a:cubicBezTo>
                    <a:pt x="2358" y="127"/>
                    <a:pt x="2483" y="73"/>
                    <a:pt x="2600" y="1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5" name="Google Shape;19325;p29"/>
            <p:cNvSpPr/>
            <p:nvPr/>
          </p:nvSpPr>
          <p:spPr>
            <a:xfrm>
              <a:off x="844807" y="1750949"/>
              <a:ext cx="43086" cy="40400"/>
            </a:xfrm>
            <a:custGeom>
              <a:avLst/>
              <a:gdLst/>
              <a:ahLst/>
              <a:cxnLst/>
              <a:rect l="l" t="t" r="r" b="b"/>
              <a:pathLst>
                <a:path w="1235" h="1158" extrusionOk="0">
                  <a:moveTo>
                    <a:pt x="1235" y="0"/>
                  </a:moveTo>
                  <a:lnTo>
                    <a:pt x="1235" y="0"/>
                  </a:lnTo>
                  <a:cubicBezTo>
                    <a:pt x="1202" y="12"/>
                    <a:pt x="1180" y="23"/>
                    <a:pt x="1157" y="34"/>
                  </a:cubicBezTo>
                  <a:cubicBezTo>
                    <a:pt x="1035" y="67"/>
                    <a:pt x="935" y="123"/>
                    <a:pt x="846" y="223"/>
                  </a:cubicBezTo>
                  <a:cubicBezTo>
                    <a:pt x="757" y="323"/>
                    <a:pt x="690" y="435"/>
                    <a:pt x="590" y="534"/>
                  </a:cubicBezTo>
                  <a:cubicBezTo>
                    <a:pt x="401" y="746"/>
                    <a:pt x="201" y="957"/>
                    <a:pt x="1" y="1157"/>
                  </a:cubicBezTo>
                  <a:cubicBezTo>
                    <a:pt x="45" y="1135"/>
                    <a:pt x="90" y="1113"/>
                    <a:pt x="145" y="1090"/>
                  </a:cubicBezTo>
                  <a:cubicBezTo>
                    <a:pt x="256" y="979"/>
                    <a:pt x="357" y="857"/>
                    <a:pt x="468" y="746"/>
                  </a:cubicBezTo>
                  <a:cubicBezTo>
                    <a:pt x="579" y="635"/>
                    <a:pt x="690" y="524"/>
                    <a:pt x="779" y="401"/>
                  </a:cubicBezTo>
                  <a:cubicBezTo>
                    <a:pt x="868" y="290"/>
                    <a:pt x="946" y="168"/>
                    <a:pt x="1079" y="112"/>
                  </a:cubicBezTo>
                  <a:cubicBezTo>
                    <a:pt x="1113" y="89"/>
                    <a:pt x="1146" y="79"/>
                    <a:pt x="1180" y="67"/>
                  </a:cubicBezTo>
                  <a:cubicBezTo>
                    <a:pt x="1202" y="45"/>
                    <a:pt x="1213" y="23"/>
                    <a:pt x="12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6" name="Google Shape;19326;p29"/>
            <p:cNvSpPr/>
            <p:nvPr/>
          </p:nvSpPr>
          <p:spPr>
            <a:xfrm>
              <a:off x="823072" y="1778894"/>
              <a:ext cx="17130" cy="12839"/>
            </a:xfrm>
            <a:custGeom>
              <a:avLst/>
              <a:gdLst/>
              <a:ahLst/>
              <a:cxnLst/>
              <a:rect l="l" t="t" r="r" b="b"/>
              <a:pathLst>
                <a:path w="491" h="368" extrusionOk="0">
                  <a:moveTo>
                    <a:pt x="490" y="0"/>
                  </a:moveTo>
                  <a:cubicBezTo>
                    <a:pt x="468" y="22"/>
                    <a:pt x="446" y="45"/>
                    <a:pt x="412" y="67"/>
                  </a:cubicBezTo>
                  <a:cubicBezTo>
                    <a:pt x="412" y="78"/>
                    <a:pt x="401" y="78"/>
                    <a:pt x="401" y="78"/>
                  </a:cubicBezTo>
                  <a:cubicBezTo>
                    <a:pt x="368" y="111"/>
                    <a:pt x="335" y="134"/>
                    <a:pt x="301" y="156"/>
                  </a:cubicBezTo>
                  <a:cubicBezTo>
                    <a:pt x="268" y="178"/>
                    <a:pt x="246" y="200"/>
                    <a:pt x="212" y="223"/>
                  </a:cubicBezTo>
                  <a:cubicBezTo>
                    <a:pt x="201" y="223"/>
                    <a:pt x="190" y="234"/>
                    <a:pt x="190" y="234"/>
                  </a:cubicBezTo>
                  <a:lnTo>
                    <a:pt x="157" y="267"/>
                  </a:lnTo>
                  <a:lnTo>
                    <a:pt x="56" y="334"/>
                  </a:lnTo>
                  <a:cubicBezTo>
                    <a:pt x="34" y="345"/>
                    <a:pt x="12" y="356"/>
                    <a:pt x="1" y="368"/>
                  </a:cubicBezTo>
                  <a:cubicBezTo>
                    <a:pt x="101" y="345"/>
                    <a:pt x="190" y="289"/>
                    <a:pt x="268" y="234"/>
                  </a:cubicBezTo>
                  <a:cubicBezTo>
                    <a:pt x="345" y="178"/>
                    <a:pt x="401" y="111"/>
                    <a:pt x="468" y="34"/>
                  </a:cubicBezTo>
                  <a:cubicBezTo>
                    <a:pt x="479" y="22"/>
                    <a:pt x="490" y="12"/>
                    <a:pt x="49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7" name="Google Shape;19327;p29"/>
            <p:cNvSpPr/>
            <p:nvPr/>
          </p:nvSpPr>
          <p:spPr>
            <a:xfrm>
              <a:off x="863438" y="1772684"/>
              <a:ext cx="8164" cy="8966"/>
            </a:xfrm>
            <a:custGeom>
              <a:avLst/>
              <a:gdLst/>
              <a:ahLst/>
              <a:cxnLst/>
              <a:rect l="l" t="t" r="r" b="b"/>
              <a:pathLst>
                <a:path w="234" h="257" extrusionOk="0">
                  <a:moveTo>
                    <a:pt x="234" y="0"/>
                  </a:moveTo>
                  <a:cubicBezTo>
                    <a:pt x="201" y="34"/>
                    <a:pt x="167" y="56"/>
                    <a:pt x="134" y="89"/>
                  </a:cubicBezTo>
                  <a:cubicBezTo>
                    <a:pt x="90" y="134"/>
                    <a:pt x="45" y="190"/>
                    <a:pt x="1" y="256"/>
                  </a:cubicBezTo>
                  <a:cubicBezTo>
                    <a:pt x="90" y="178"/>
                    <a:pt x="167" y="89"/>
                    <a:pt x="23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8" name="Google Shape;19328;p29"/>
            <p:cNvSpPr/>
            <p:nvPr/>
          </p:nvSpPr>
          <p:spPr>
            <a:xfrm>
              <a:off x="785846" y="1686649"/>
              <a:ext cx="74903" cy="115059"/>
            </a:xfrm>
            <a:custGeom>
              <a:avLst/>
              <a:gdLst/>
              <a:ahLst/>
              <a:cxnLst/>
              <a:rect l="l" t="t" r="r" b="b"/>
              <a:pathLst>
                <a:path w="2147" h="3298" extrusionOk="0">
                  <a:moveTo>
                    <a:pt x="2041" y="0"/>
                  </a:moveTo>
                  <a:cubicBezTo>
                    <a:pt x="2011" y="0"/>
                    <a:pt x="2034" y="66"/>
                    <a:pt x="1813" y="187"/>
                  </a:cubicBezTo>
                  <a:cubicBezTo>
                    <a:pt x="1546" y="331"/>
                    <a:pt x="1357" y="375"/>
                    <a:pt x="1001" y="642"/>
                  </a:cubicBezTo>
                  <a:cubicBezTo>
                    <a:pt x="645" y="898"/>
                    <a:pt x="500" y="976"/>
                    <a:pt x="312" y="1366"/>
                  </a:cubicBezTo>
                  <a:cubicBezTo>
                    <a:pt x="122" y="1754"/>
                    <a:pt x="0" y="2199"/>
                    <a:pt x="55" y="2567"/>
                  </a:cubicBezTo>
                  <a:cubicBezTo>
                    <a:pt x="111" y="2923"/>
                    <a:pt x="0" y="3078"/>
                    <a:pt x="33" y="3190"/>
                  </a:cubicBezTo>
                  <a:cubicBezTo>
                    <a:pt x="57" y="3269"/>
                    <a:pt x="106" y="3298"/>
                    <a:pt x="175" y="3298"/>
                  </a:cubicBezTo>
                  <a:cubicBezTo>
                    <a:pt x="269" y="3298"/>
                    <a:pt x="398" y="3245"/>
                    <a:pt x="545" y="3200"/>
                  </a:cubicBezTo>
                  <a:cubicBezTo>
                    <a:pt x="801" y="3123"/>
                    <a:pt x="1056" y="2933"/>
                    <a:pt x="1168" y="2644"/>
                  </a:cubicBezTo>
                  <a:cubicBezTo>
                    <a:pt x="1290" y="2344"/>
                    <a:pt x="1479" y="1655"/>
                    <a:pt x="1657" y="1221"/>
                  </a:cubicBezTo>
                  <a:cubicBezTo>
                    <a:pt x="1835" y="798"/>
                    <a:pt x="1924" y="676"/>
                    <a:pt x="2024" y="397"/>
                  </a:cubicBezTo>
                  <a:cubicBezTo>
                    <a:pt x="2113" y="131"/>
                    <a:pt x="2146" y="42"/>
                    <a:pt x="2069" y="9"/>
                  </a:cubicBezTo>
                  <a:cubicBezTo>
                    <a:pt x="2056" y="3"/>
                    <a:pt x="2047" y="0"/>
                    <a:pt x="204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9" name="Google Shape;19329;p29"/>
            <p:cNvSpPr/>
            <p:nvPr/>
          </p:nvSpPr>
          <p:spPr>
            <a:xfrm>
              <a:off x="785846" y="1719130"/>
              <a:ext cx="22537" cy="76090"/>
            </a:xfrm>
            <a:custGeom>
              <a:avLst/>
              <a:gdLst/>
              <a:ahLst/>
              <a:cxnLst/>
              <a:rect l="l" t="t" r="r" b="b"/>
              <a:pathLst>
                <a:path w="646" h="2181" extrusionOk="0">
                  <a:moveTo>
                    <a:pt x="623" y="0"/>
                  </a:moveTo>
                  <a:cubicBezTo>
                    <a:pt x="500" y="112"/>
                    <a:pt x="411" y="223"/>
                    <a:pt x="312" y="435"/>
                  </a:cubicBezTo>
                  <a:cubicBezTo>
                    <a:pt x="122" y="823"/>
                    <a:pt x="0" y="1268"/>
                    <a:pt x="55" y="1636"/>
                  </a:cubicBezTo>
                  <a:cubicBezTo>
                    <a:pt x="89" y="1913"/>
                    <a:pt x="45" y="2069"/>
                    <a:pt x="33" y="2180"/>
                  </a:cubicBezTo>
                  <a:cubicBezTo>
                    <a:pt x="55" y="2158"/>
                    <a:pt x="67" y="2136"/>
                    <a:pt x="89" y="2114"/>
                  </a:cubicBezTo>
                  <a:cubicBezTo>
                    <a:pt x="167" y="2036"/>
                    <a:pt x="256" y="1969"/>
                    <a:pt x="345" y="1891"/>
                  </a:cubicBezTo>
                  <a:cubicBezTo>
                    <a:pt x="490" y="1769"/>
                    <a:pt x="534" y="1580"/>
                    <a:pt x="523" y="1391"/>
                  </a:cubicBezTo>
                  <a:cubicBezTo>
                    <a:pt x="512" y="1157"/>
                    <a:pt x="445" y="935"/>
                    <a:pt x="500" y="701"/>
                  </a:cubicBezTo>
                  <a:cubicBezTo>
                    <a:pt x="556" y="479"/>
                    <a:pt x="645" y="267"/>
                    <a:pt x="623" y="45"/>
                  </a:cubicBezTo>
                  <a:lnTo>
                    <a:pt x="62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0" name="Google Shape;19330;p29"/>
            <p:cNvSpPr/>
            <p:nvPr/>
          </p:nvSpPr>
          <p:spPr>
            <a:xfrm>
              <a:off x="786997" y="1708664"/>
              <a:ext cx="34155" cy="86556"/>
            </a:xfrm>
            <a:custGeom>
              <a:avLst/>
              <a:gdLst/>
              <a:ahLst/>
              <a:cxnLst/>
              <a:rect l="l" t="t" r="r" b="b"/>
              <a:pathLst>
                <a:path w="979" h="2481" extrusionOk="0">
                  <a:moveTo>
                    <a:pt x="979" y="0"/>
                  </a:moveTo>
                  <a:lnTo>
                    <a:pt x="968" y="11"/>
                  </a:lnTo>
                  <a:cubicBezTo>
                    <a:pt x="934" y="33"/>
                    <a:pt x="912" y="56"/>
                    <a:pt x="890" y="67"/>
                  </a:cubicBezTo>
                  <a:cubicBezTo>
                    <a:pt x="857" y="201"/>
                    <a:pt x="835" y="334"/>
                    <a:pt x="823" y="468"/>
                  </a:cubicBezTo>
                  <a:cubicBezTo>
                    <a:pt x="779" y="723"/>
                    <a:pt x="756" y="979"/>
                    <a:pt x="712" y="1235"/>
                  </a:cubicBezTo>
                  <a:cubicBezTo>
                    <a:pt x="701" y="1357"/>
                    <a:pt x="679" y="1491"/>
                    <a:pt x="623" y="1613"/>
                  </a:cubicBezTo>
                  <a:cubicBezTo>
                    <a:pt x="578" y="1736"/>
                    <a:pt x="490" y="1825"/>
                    <a:pt x="401" y="1924"/>
                  </a:cubicBezTo>
                  <a:cubicBezTo>
                    <a:pt x="267" y="2069"/>
                    <a:pt x="145" y="2225"/>
                    <a:pt x="12" y="2381"/>
                  </a:cubicBezTo>
                  <a:cubicBezTo>
                    <a:pt x="12" y="2414"/>
                    <a:pt x="0" y="2447"/>
                    <a:pt x="0" y="2480"/>
                  </a:cubicBezTo>
                  <a:cubicBezTo>
                    <a:pt x="134" y="2325"/>
                    <a:pt x="256" y="2180"/>
                    <a:pt x="378" y="2025"/>
                  </a:cubicBezTo>
                  <a:cubicBezTo>
                    <a:pt x="457" y="1936"/>
                    <a:pt x="534" y="1835"/>
                    <a:pt x="601" y="1736"/>
                  </a:cubicBezTo>
                  <a:cubicBezTo>
                    <a:pt x="667" y="1635"/>
                    <a:pt x="701" y="1524"/>
                    <a:pt x="724" y="1413"/>
                  </a:cubicBezTo>
                  <a:cubicBezTo>
                    <a:pt x="779" y="1168"/>
                    <a:pt x="801" y="923"/>
                    <a:pt x="845" y="678"/>
                  </a:cubicBezTo>
                  <a:cubicBezTo>
                    <a:pt x="890" y="456"/>
                    <a:pt x="934" y="234"/>
                    <a:pt x="9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1" name="Google Shape;19331;p29"/>
            <p:cNvSpPr/>
            <p:nvPr/>
          </p:nvSpPr>
          <p:spPr>
            <a:xfrm>
              <a:off x="787381" y="1722235"/>
              <a:ext cx="18246" cy="55122"/>
            </a:xfrm>
            <a:custGeom>
              <a:avLst/>
              <a:gdLst/>
              <a:ahLst/>
              <a:cxnLst/>
              <a:rect l="l" t="t" r="r" b="b"/>
              <a:pathLst>
                <a:path w="523" h="1580" extrusionOk="0">
                  <a:moveTo>
                    <a:pt x="490" y="0"/>
                  </a:moveTo>
                  <a:cubicBezTo>
                    <a:pt x="479" y="12"/>
                    <a:pt x="456" y="34"/>
                    <a:pt x="446" y="56"/>
                  </a:cubicBezTo>
                  <a:lnTo>
                    <a:pt x="446" y="201"/>
                  </a:lnTo>
                  <a:cubicBezTo>
                    <a:pt x="456" y="378"/>
                    <a:pt x="434" y="568"/>
                    <a:pt x="323" y="724"/>
                  </a:cubicBezTo>
                  <a:cubicBezTo>
                    <a:pt x="278" y="790"/>
                    <a:pt x="212" y="857"/>
                    <a:pt x="167" y="924"/>
                  </a:cubicBezTo>
                  <a:cubicBezTo>
                    <a:pt x="123" y="991"/>
                    <a:pt x="100" y="1068"/>
                    <a:pt x="90" y="1157"/>
                  </a:cubicBezTo>
                  <a:cubicBezTo>
                    <a:pt x="78" y="1258"/>
                    <a:pt x="67" y="1357"/>
                    <a:pt x="23" y="1458"/>
                  </a:cubicBezTo>
                  <a:cubicBezTo>
                    <a:pt x="11" y="1468"/>
                    <a:pt x="11" y="1480"/>
                    <a:pt x="1" y="1491"/>
                  </a:cubicBezTo>
                  <a:cubicBezTo>
                    <a:pt x="1" y="1502"/>
                    <a:pt x="1" y="1524"/>
                    <a:pt x="11" y="1547"/>
                  </a:cubicBezTo>
                  <a:lnTo>
                    <a:pt x="11" y="1580"/>
                  </a:lnTo>
                  <a:cubicBezTo>
                    <a:pt x="67" y="1513"/>
                    <a:pt x="112" y="1424"/>
                    <a:pt x="123" y="1335"/>
                  </a:cubicBezTo>
                  <a:cubicBezTo>
                    <a:pt x="145" y="1246"/>
                    <a:pt x="145" y="1157"/>
                    <a:pt x="167" y="1068"/>
                  </a:cubicBezTo>
                  <a:cubicBezTo>
                    <a:pt x="201" y="979"/>
                    <a:pt x="245" y="902"/>
                    <a:pt x="312" y="835"/>
                  </a:cubicBezTo>
                  <a:cubicBezTo>
                    <a:pt x="423" y="701"/>
                    <a:pt x="490" y="568"/>
                    <a:pt x="501" y="401"/>
                  </a:cubicBezTo>
                  <a:cubicBezTo>
                    <a:pt x="523" y="267"/>
                    <a:pt x="501" y="134"/>
                    <a:pt x="4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2" name="Google Shape;19332;p29"/>
            <p:cNvSpPr/>
            <p:nvPr/>
          </p:nvSpPr>
          <p:spPr>
            <a:xfrm>
              <a:off x="789718" y="1694290"/>
              <a:ext cx="68693" cy="107523"/>
            </a:xfrm>
            <a:custGeom>
              <a:avLst/>
              <a:gdLst/>
              <a:ahLst/>
              <a:cxnLst/>
              <a:rect l="l" t="t" r="r" b="b"/>
              <a:pathLst>
                <a:path w="1969" h="3082" extrusionOk="0">
                  <a:moveTo>
                    <a:pt x="1969" y="1"/>
                  </a:moveTo>
                  <a:cubicBezTo>
                    <a:pt x="1946" y="23"/>
                    <a:pt x="1924" y="45"/>
                    <a:pt x="1902" y="57"/>
                  </a:cubicBezTo>
                  <a:cubicBezTo>
                    <a:pt x="1802" y="156"/>
                    <a:pt x="1691" y="245"/>
                    <a:pt x="1590" y="356"/>
                  </a:cubicBezTo>
                  <a:cubicBezTo>
                    <a:pt x="1491" y="457"/>
                    <a:pt x="1424" y="590"/>
                    <a:pt x="1357" y="724"/>
                  </a:cubicBezTo>
                  <a:cubicBezTo>
                    <a:pt x="1291" y="868"/>
                    <a:pt x="1235" y="1013"/>
                    <a:pt x="1202" y="1169"/>
                  </a:cubicBezTo>
                  <a:cubicBezTo>
                    <a:pt x="1157" y="1325"/>
                    <a:pt x="1157" y="1480"/>
                    <a:pt x="1090" y="1624"/>
                  </a:cubicBezTo>
                  <a:cubicBezTo>
                    <a:pt x="968" y="1925"/>
                    <a:pt x="801" y="2214"/>
                    <a:pt x="646" y="2492"/>
                  </a:cubicBezTo>
                  <a:cubicBezTo>
                    <a:pt x="567" y="2625"/>
                    <a:pt x="478" y="2781"/>
                    <a:pt x="356" y="2892"/>
                  </a:cubicBezTo>
                  <a:cubicBezTo>
                    <a:pt x="245" y="2971"/>
                    <a:pt x="122" y="3026"/>
                    <a:pt x="0" y="3070"/>
                  </a:cubicBezTo>
                  <a:cubicBezTo>
                    <a:pt x="20" y="3078"/>
                    <a:pt x="41" y="3082"/>
                    <a:pt x="64" y="3082"/>
                  </a:cubicBezTo>
                  <a:cubicBezTo>
                    <a:pt x="106" y="3082"/>
                    <a:pt x="154" y="3070"/>
                    <a:pt x="211" y="3048"/>
                  </a:cubicBezTo>
                  <a:cubicBezTo>
                    <a:pt x="256" y="3037"/>
                    <a:pt x="300" y="3015"/>
                    <a:pt x="334" y="2993"/>
                  </a:cubicBezTo>
                  <a:cubicBezTo>
                    <a:pt x="468" y="2926"/>
                    <a:pt x="557" y="2815"/>
                    <a:pt x="623" y="2692"/>
                  </a:cubicBezTo>
                  <a:cubicBezTo>
                    <a:pt x="801" y="2414"/>
                    <a:pt x="957" y="2125"/>
                    <a:pt x="1101" y="1836"/>
                  </a:cubicBezTo>
                  <a:cubicBezTo>
                    <a:pt x="1168" y="1703"/>
                    <a:pt x="1235" y="1558"/>
                    <a:pt x="1257" y="1402"/>
                  </a:cubicBezTo>
                  <a:cubicBezTo>
                    <a:pt x="1279" y="1313"/>
                    <a:pt x="1279" y="1236"/>
                    <a:pt x="1301" y="1157"/>
                  </a:cubicBezTo>
                  <a:cubicBezTo>
                    <a:pt x="1313" y="1068"/>
                    <a:pt x="1346" y="991"/>
                    <a:pt x="1380" y="902"/>
                  </a:cubicBezTo>
                  <a:cubicBezTo>
                    <a:pt x="1424" y="757"/>
                    <a:pt x="1491" y="613"/>
                    <a:pt x="1580" y="479"/>
                  </a:cubicBezTo>
                  <a:cubicBezTo>
                    <a:pt x="1669" y="356"/>
                    <a:pt x="1791" y="257"/>
                    <a:pt x="1902" y="156"/>
                  </a:cubicBezTo>
                  <a:lnTo>
                    <a:pt x="1936" y="123"/>
                  </a:lnTo>
                  <a:cubicBezTo>
                    <a:pt x="1946" y="79"/>
                    <a:pt x="1958" y="34"/>
                    <a:pt x="196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3" name="Google Shape;19333;p29"/>
            <p:cNvSpPr/>
            <p:nvPr/>
          </p:nvSpPr>
          <p:spPr>
            <a:xfrm>
              <a:off x="788148" y="1715258"/>
              <a:ext cx="24107" cy="72182"/>
            </a:xfrm>
            <a:custGeom>
              <a:avLst/>
              <a:gdLst/>
              <a:ahLst/>
              <a:cxnLst/>
              <a:rect l="l" t="t" r="r" b="b"/>
              <a:pathLst>
                <a:path w="691" h="2069" extrusionOk="0">
                  <a:moveTo>
                    <a:pt x="691" y="0"/>
                  </a:moveTo>
                  <a:lnTo>
                    <a:pt x="691" y="0"/>
                  </a:lnTo>
                  <a:cubicBezTo>
                    <a:pt x="668" y="12"/>
                    <a:pt x="657" y="34"/>
                    <a:pt x="634" y="45"/>
                  </a:cubicBezTo>
                  <a:cubicBezTo>
                    <a:pt x="602" y="200"/>
                    <a:pt x="579" y="356"/>
                    <a:pt x="557" y="512"/>
                  </a:cubicBezTo>
                  <a:cubicBezTo>
                    <a:pt x="523" y="746"/>
                    <a:pt x="490" y="979"/>
                    <a:pt x="434" y="1201"/>
                  </a:cubicBezTo>
                  <a:cubicBezTo>
                    <a:pt x="412" y="1324"/>
                    <a:pt x="390" y="1435"/>
                    <a:pt x="345" y="1535"/>
                  </a:cubicBezTo>
                  <a:cubicBezTo>
                    <a:pt x="301" y="1646"/>
                    <a:pt x="223" y="1724"/>
                    <a:pt x="145" y="1802"/>
                  </a:cubicBezTo>
                  <a:cubicBezTo>
                    <a:pt x="101" y="1858"/>
                    <a:pt x="45" y="1902"/>
                    <a:pt x="1" y="1958"/>
                  </a:cubicBezTo>
                  <a:lnTo>
                    <a:pt x="1" y="2069"/>
                  </a:lnTo>
                  <a:cubicBezTo>
                    <a:pt x="45" y="2002"/>
                    <a:pt x="112" y="1935"/>
                    <a:pt x="179" y="1869"/>
                  </a:cubicBezTo>
                  <a:cubicBezTo>
                    <a:pt x="246" y="1791"/>
                    <a:pt x="323" y="1724"/>
                    <a:pt x="379" y="1636"/>
                  </a:cubicBezTo>
                  <a:cubicBezTo>
                    <a:pt x="434" y="1535"/>
                    <a:pt x="457" y="1424"/>
                    <a:pt x="479" y="1313"/>
                  </a:cubicBezTo>
                  <a:cubicBezTo>
                    <a:pt x="590" y="879"/>
                    <a:pt x="612" y="434"/>
                    <a:pt x="69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4" name="Google Shape;19334;p29"/>
            <p:cNvSpPr/>
            <p:nvPr/>
          </p:nvSpPr>
          <p:spPr>
            <a:xfrm>
              <a:off x="786997" y="1689266"/>
              <a:ext cx="67542" cy="110593"/>
            </a:xfrm>
            <a:custGeom>
              <a:avLst/>
              <a:gdLst/>
              <a:ahLst/>
              <a:cxnLst/>
              <a:rect l="l" t="t" r="r" b="b"/>
              <a:pathLst>
                <a:path w="1936" h="3170" extrusionOk="0">
                  <a:moveTo>
                    <a:pt x="1935" y="0"/>
                  </a:moveTo>
                  <a:lnTo>
                    <a:pt x="1935" y="0"/>
                  </a:lnTo>
                  <a:cubicBezTo>
                    <a:pt x="1902" y="33"/>
                    <a:pt x="1858" y="67"/>
                    <a:pt x="1780" y="112"/>
                  </a:cubicBezTo>
                  <a:lnTo>
                    <a:pt x="1757" y="134"/>
                  </a:lnTo>
                  <a:lnTo>
                    <a:pt x="1490" y="500"/>
                  </a:lnTo>
                  <a:cubicBezTo>
                    <a:pt x="1324" y="757"/>
                    <a:pt x="1146" y="1012"/>
                    <a:pt x="1023" y="1291"/>
                  </a:cubicBezTo>
                  <a:cubicBezTo>
                    <a:pt x="968" y="1435"/>
                    <a:pt x="957" y="1580"/>
                    <a:pt x="934" y="1724"/>
                  </a:cubicBezTo>
                  <a:cubicBezTo>
                    <a:pt x="912" y="1869"/>
                    <a:pt x="879" y="2013"/>
                    <a:pt x="823" y="2147"/>
                  </a:cubicBezTo>
                  <a:cubicBezTo>
                    <a:pt x="701" y="2425"/>
                    <a:pt x="490" y="2636"/>
                    <a:pt x="267" y="2836"/>
                  </a:cubicBezTo>
                  <a:cubicBezTo>
                    <a:pt x="178" y="2914"/>
                    <a:pt x="89" y="3003"/>
                    <a:pt x="0" y="3092"/>
                  </a:cubicBezTo>
                  <a:lnTo>
                    <a:pt x="0" y="3115"/>
                  </a:lnTo>
                  <a:cubicBezTo>
                    <a:pt x="12" y="3137"/>
                    <a:pt x="22" y="3159"/>
                    <a:pt x="34" y="3170"/>
                  </a:cubicBezTo>
                  <a:cubicBezTo>
                    <a:pt x="111" y="3070"/>
                    <a:pt x="212" y="2970"/>
                    <a:pt x="323" y="2881"/>
                  </a:cubicBezTo>
                  <a:cubicBezTo>
                    <a:pt x="523" y="2692"/>
                    <a:pt x="712" y="2502"/>
                    <a:pt x="845" y="2258"/>
                  </a:cubicBezTo>
                  <a:cubicBezTo>
                    <a:pt x="912" y="2136"/>
                    <a:pt x="957" y="2002"/>
                    <a:pt x="979" y="1857"/>
                  </a:cubicBezTo>
                  <a:cubicBezTo>
                    <a:pt x="1013" y="1702"/>
                    <a:pt x="1013" y="1546"/>
                    <a:pt x="1068" y="1390"/>
                  </a:cubicBezTo>
                  <a:cubicBezTo>
                    <a:pt x="1112" y="1246"/>
                    <a:pt x="1191" y="1123"/>
                    <a:pt x="1257" y="990"/>
                  </a:cubicBezTo>
                  <a:cubicBezTo>
                    <a:pt x="1335" y="856"/>
                    <a:pt x="1424" y="723"/>
                    <a:pt x="1513" y="589"/>
                  </a:cubicBezTo>
                  <a:cubicBezTo>
                    <a:pt x="1602" y="445"/>
                    <a:pt x="1713" y="300"/>
                    <a:pt x="1813" y="156"/>
                  </a:cubicBezTo>
                  <a:cubicBezTo>
                    <a:pt x="1858" y="112"/>
                    <a:pt x="1891" y="56"/>
                    <a:pt x="1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5" name="Google Shape;19335;p29"/>
            <p:cNvSpPr/>
            <p:nvPr/>
          </p:nvSpPr>
          <p:spPr>
            <a:xfrm>
              <a:off x="787381" y="1722235"/>
              <a:ext cx="18246" cy="55122"/>
            </a:xfrm>
            <a:custGeom>
              <a:avLst/>
              <a:gdLst/>
              <a:ahLst/>
              <a:cxnLst/>
              <a:rect l="l" t="t" r="r" b="b"/>
              <a:pathLst>
                <a:path w="523" h="1580" extrusionOk="0">
                  <a:moveTo>
                    <a:pt x="490" y="0"/>
                  </a:moveTo>
                  <a:cubicBezTo>
                    <a:pt x="479" y="12"/>
                    <a:pt x="468" y="34"/>
                    <a:pt x="446" y="45"/>
                  </a:cubicBezTo>
                  <a:lnTo>
                    <a:pt x="446" y="56"/>
                  </a:lnTo>
                  <a:lnTo>
                    <a:pt x="446" y="201"/>
                  </a:lnTo>
                  <a:cubicBezTo>
                    <a:pt x="456" y="378"/>
                    <a:pt x="434" y="568"/>
                    <a:pt x="323" y="724"/>
                  </a:cubicBezTo>
                  <a:cubicBezTo>
                    <a:pt x="278" y="790"/>
                    <a:pt x="212" y="857"/>
                    <a:pt x="167" y="924"/>
                  </a:cubicBezTo>
                  <a:cubicBezTo>
                    <a:pt x="123" y="991"/>
                    <a:pt x="100" y="1068"/>
                    <a:pt x="90" y="1157"/>
                  </a:cubicBezTo>
                  <a:cubicBezTo>
                    <a:pt x="78" y="1258"/>
                    <a:pt x="67" y="1357"/>
                    <a:pt x="23" y="1458"/>
                  </a:cubicBezTo>
                  <a:cubicBezTo>
                    <a:pt x="11" y="1468"/>
                    <a:pt x="11" y="1480"/>
                    <a:pt x="1" y="1491"/>
                  </a:cubicBezTo>
                  <a:cubicBezTo>
                    <a:pt x="1" y="1502"/>
                    <a:pt x="1" y="1524"/>
                    <a:pt x="11" y="1547"/>
                  </a:cubicBezTo>
                  <a:lnTo>
                    <a:pt x="11" y="1580"/>
                  </a:lnTo>
                  <a:cubicBezTo>
                    <a:pt x="67" y="1513"/>
                    <a:pt x="112" y="1424"/>
                    <a:pt x="123" y="1335"/>
                  </a:cubicBezTo>
                  <a:cubicBezTo>
                    <a:pt x="145" y="1246"/>
                    <a:pt x="145" y="1157"/>
                    <a:pt x="167" y="1068"/>
                  </a:cubicBezTo>
                  <a:cubicBezTo>
                    <a:pt x="201" y="979"/>
                    <a:pt x="245" y="902"/>
                    <a:pt x="312" y="835"/>
                  </a:cubicBezTo>
                  <a:cubicBezTo>
                    <a:pt x="423" y="701"/>
                    <a:pt x="490" y="568"/>
                    <a:pt x="501" y="401"/>
                  </a:cubicBezTo>
                  <a:cubicBezTo>
                    <a:pt x="523" y="267"/>
                    <a:pt x="501" y="134"/>
                    <a:pt x="49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6" name="Google Shape;19336;p29"/>
            <p:cNvSpPr/>
            <p:nvPr/>
          </p:nvSpPr>
          <p:spPr>
            <a:xfrm>
              <a:off x="788148" y="1757926"/>
              <a:ext cx="15944" cy="29515"/>
            </a:xfrm>
            <a:custGeom>
              <a:avLst/>
              <a:gdLst/>
              <a:ahLst/>
              <a:cxnLst/>
              <a:rect l="l" t="t" r="r" b="b"/>
              <a:pathLst>
                <a:path w="457" h="846" extrusionOk="0">
                  <a:moveTo>
                    <a:pt x="434" y="1"/>
                  </a:moveTo>
                  <a:cubicBezTo>
                    <a:pt x="412" y="112"/>
                    <a:pt x="379" y="212"/>
                    <a:pt x="345" y="312"/>
                  </a:cubicBezTo>
                  <a:cubicBezTo>
                    <a:pt x="301" y="423"/>
                    <a:pt x="223" y="501"/>
                    <a:pt x="145" y="579"/>
                  </a:cubicBezTo>
                  <a:cubicBezTo>
                    <a:pt x="101" y="635"/>
                    <a:pt x="45" y="679"/>
                    <a:pt x="1" y="735"/>
                  </a:cubicBezTo>
                  <a:lnTo>
                    <a:pt x="1" y="846"/>
                  </a:lnTo>
                  <a:cubicBezTo>
                    <a:pt x="45" y="779"/>
                    <a:pt x="112" y="712"/>
                    <a:pt x="179" y="646"/>
                  </a:cubicBezTo>
                  <a:cubicBezTo>
                    <a:pt x="246" y="568"/>
                    <a:pt x="323" y="501"/>
                    <a:pt x="379" y="413"/>
                  </a:cubicBezTo>
                  <a:cubicBezTo>
                    <a:pt x="412" y="346"/>
                    <a:pt x="434" y="267"/>
                    <a:pt x="457" y="201"/>
                  </a:cubicBezTo>
                  <a:cubicBezTo>
                    <a:pt x="446" y="134"/>
                    <a:pt x="434" y="67"/>
                    <a:pt x="4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7" name="Google Shape;19337;p29"/>
            <p:cNvSpPr/>
            <p:nvPr/>
          </p:nvSpPr>
          <p:spPr>
            <a:xfrm>
              <a:off x="786997" y="1772300"/>
              <a:ext cx="17095" cy="22537"/>
            </a:xfrm>
            <a:custGeom>
              <a:avLst/>
              <a:gdLst/>
              <a:ahLst/>
              <a:cxnLst/>
              <a:rect l="l" t="t" r="r" b="b"/>
              <a:pathLst>
                <a:path w="490" h="646" extrusionOk="0">
                  <a:moveTo>
                    <a:pt x="490" y="1"/>
                  </a:moveTo>
                  <a:cubicBezTo>
                    <a:pt x="457" y="33"/>
                    <a:pt x="434" y="67"/>
                    <a:pt x="401" y="100"/>
                  </a:cubicBezTo>
                  <a:cubicBezTo>
                    <a:pt x="267" y="245"/>
                    <a:pt x="145" y="401"/>
                    <a:pt x="12" y="557"/>
                  </a:cubicBezTo>
                  <a:cubicBezTo>
                    <a:pt x="12" y="590"/>
                    <a:pt x="0" y="623"/>
                    <a:pt x="0" y="646"/>
                  </a:cubicBezTo>
                  <a:cubicBezTo>
                    <a:pt x="134" y="501"/>
                    <a:pt x="256" y="356"/>
                    <a:pt x="378" y="201"/>
                  </a:cubicBezTo>
                  <a:cubicBezTo>
                    <a:pt x="412" y="167"/>
                    <a:pt x="445" y="122"/>
                    <a:pt x="467" y="89"/>
                  </a:cubicBezTo>
                  <a:cubicBezTo>
                    <a:pt x="479" y="56"/>
                    <a:pt x="490" y="33"/>
                    <a:pt x="49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8" name="Google Shape;19338;p29"/>
            <p:cNvSpPr/>
            <p:nvPr/>
          </p:nvSpPr>
          <p:spPr>
            <a:xfrm>
              <a:off x="1859153" y="2101821"/>
              <a:ext cx="369005" cy="530744"/>
            </a:xfrm>
            <a:custGeom>
              <a:avLst/>
              <a:gdLst/>
              <a:ahLst/>
              <a:cxnLst/>
              <a:rect l="l" t="t" r="r" b="b"/>
              <a:pathLst>
                <a:path w="10577" h="15213" extrusionOk="0">
                  <a:moveTo>
                    <a:pt x="442" y="0"/>
                  </a:moveTo>
                  <a:cubicBezTo>
                    <a:pt x="429" y="0"/>
                    <a:pt x="416" y="6"/>
                    <a:pt x="411" y="20"/>
                  </a:cubicBezTo>
                  <a:cubicBezTo>
                    <a:pt x="356" y="154"/>
                    <a:pt x="278" y="410"/>
                    <a:pt x="178" y="766"/>
                  </a:cubicBezTo>
                  <a:cubicBezTo>
                    <a:pt x="22" y="1355"/>
                    <a:pt x="0" y="1933"/>
                    <a:pt x="433" y="3146"/>
                  </a:cubicBezTo>
                  <a:cubicBezTo>
                    <a:pt x="868" y="4358"/>
                    <a:pt x="1268" y="4981"/>
                    <a:pt x="2057" y="6160"/>
                  </a:cubicBezTo>
                  <a:cubicBezTo>
                    <a:pt x="2847" y="7338"/>
                    <a:pt x="4427" y="8762"/>
                    <a:pt x="5717" y="9953"/>
                  </a:cubicBezTo>
                  <a:cubicBezTo>
                    <a:pt x="7007" y="11132"/>
                    <a:pt x="8275" y="12077"/>
                    <a:pt x="8664" y="12666"/>
                  </a:cubicBezTo>
                  <a:cubicBezTo>
                    <a:pt x="9064" y="13255"/>
                    <a:pt x="9042" y="13312"/>
                    <a:pt x="9165" y="14056"/>
                  </a:cubicBezTo>
                  <a:cubicBezTo>
                    <a:pt x="9287" y="14813"/>
                    <a:pt x="9843" y="15213"/>
                    <a:pt x="9843" y="15213"/>
                  </a:cubicBezTo>
                  <a:lnTo>
                    <a:pt x="10510" y="13512"/>
                  </a:lnTo>
                  <a:cubicBezTo>
                    <a:pt x="10510" y="13512"/>
                    <a:pt x="10577" y="13189"/>
                    <a:pt x="10555" y="12911"/>
                  </a:cubicBezTo>
                  <a:cubicBezTo>
                    <a:pt x="10544" y="12633"/>
                    <a:pt x="10399" y="12110"/>
                    <a:pt x="10232" y="11310"/>
                  </a:cubicBezTo>
                  <a:cubicBezTo>
                    <a:pt x="10077" y="10497"/>
                    <a:pt x="10176" y="10598"/>
                    <a:pt x="10132" y="9730"/>
                  </a:cubicBezTo>
                  <a:cubicBezTo>
                    <a:pt x="10087" y="8863"/>
                    <a:pt x="9598" y="8606"/>
                    <a:pt x="8953" y="7439"/>
                  </a:cubicBezTo>
                  <a:cubicBezTo>
                    <a:pt x="8308" y="6271"/>
                    <a:pt x="6362" y="4970"/>
                    <a:pt x="5450" y="4424"/>
                  </a:cubicBezTo>
                  <a:cubicBezTo>
                    <a:pt x="4526" y="3880"/>
                    <a:pt x="3492" y="2912"/>
                    <a:pt x="2903" y="2301"/>
                  </a:cubicBezTo>
                  <a:cubicBezTo>
                    <a:pt x="2302" y="1688"/>
                    <a:pt x="1256" y="1033"/>
                    <a:pt x="1056" y="888"/>
                  </a:cubicBezTo>
                  <a:cubicBezTo>
                    <a:pt x="690" y="632"/>
                    <a:pt x="534" y="243"/>
                    <a:pt x="489" y="32"/>
                  </a:cubicBezTo>
                  <a:cubicBezTo>
                    <a:pt x="483" y="12"/>
                    <a:pt x="461" y="0"/>
                    <a:pt x="44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9" name="Google Shape;19339;p29"/>
            <p:cNvSpPr/>
            <p:nvPr/>
          </p:nvSpPr>
          <p:spPr>
            <a:xfrm>
              <a:off x="2006592" y="2400918"/>
              <a:ext cx="197917" cy="228548"/>
            </a:xfrm>
            <a:custGeom>
              <a:avLst/>
              <a:gdLst/>
              <a:ahLst/>
              <a:cxnLst/>
              <a:rect l="l" t="t" r="r" b="b"/>
              <a:pathLst>
                <a:path w="5673" h="6551" extrusionOk="0">
                  <a:moveTo>
                    <a:pt x="1" y="0"/>
                  </a:moveTo>
                  <a:lnTo>
                    <a:pt x="1" y="0"/>
                  </a:lnTo>
                  <a:cubicBezTo>
                    <a:pt x="78" y="67"/>
                    <a:pt x="145" y="122"/>
                    <a:pt x="211" y="189"/>
                  </a:cubicBezTo>
                  <a:cubicBezTo>
                    <a:pt x="423" y="312"/>
                    <a:pt x="634" y="423"/>
                    <a:pt x="846" y="523"/>
                  </a:cubicBezTo>
                  <a:cubicBezTo>
                    <a:pt x="1079" y="634"/>
                    <a:pt x="1324" y="735"/>
                    <a:pt x="1558" y="834"/>
                  </a:cubicBezTo>
                  <a:cubicBezTo>
                    <a:pt x="1791" y="935"/>
                    <a:pt x="2035" y="1024"/>
                    <a:pt x="2258" y="1146"/>
                  </a:cubicBezTo>
                  <a:cubicBezTo>
                    <a:pt x="2480" y="1279"/>
                    <a:pt x="2648" y="1446"/>
                    <a:pt x="2814" y="1635"/>
                  </a:cubicBezTo>
                  <a:cubicBezTo>
                    <a:pt x="2970" y="1802"/>
                    <a:pt x="3125" y="1991"/>
                    <a:pt x="3281" y="2169"/>
                  </a:cubicBezTo>
                  <a:cubicBezTo>
                    <a:pt x="3593" y="2536"/>
                    <a:pt x="3882" y="2914"/>
                    <a:pt x="4160" y="3293"/>
                  </a:cubicBezTo>
                  <a:cubicBezTo>
                    <a:pt x="4427" y="3659"/>
                    <a:pt x="4716" y="4037"/>
                    <a:pt x="4883" y="4438"/>
                  </a:cubicBezTo>
                  <a:cubicBezTo>
                    <a:pt x="4961" y="4638"/>
                    <a:pt x="5016" y="4850"/>
                    <a:pt x="5061" y="5050"/>
                  </a:cubicBezTo>
                  <a:cubicBezTo>
                    <a:pt x="5117" y="5272"/>
                    <a:pt x="5172" y="5483"/>
                    <a:pt x="5239" y="5695"/>
                  </a:cubicBezTo>
                  <a:cubicBezTo>
                    <a:pt x="5317" y="5984"/>
                    <a:pt x="5428" y="6296"/>
                    <a:pt x="5651" y="6551"/>
                  </a:cubicBezTo>
                  <a:lnTo>
                    <a:pt x="5673" y="6484"/>
                  </a:lnTo>
                  <a:cubicBezTo>
                    <a:pt x="5517" y="6296"/>
                    <a:pt x="5406" y="6062"/>
                    <a:pt x="5339" y="5851"/>
                  </a:cubicBezTo>
                  <a:cubicBezTo>
                    <a:pt x="5206" y="5439"/>
                    <a:pt x="5139" y="5028"/>
                    <a:pt x="5005" y="4616"/>
                  </a:cubicBezTo>
                  <a:cubicBezTo>
                    <a:pt x="4872" y="4215"/>
                    <a:pt x="4616" y="3837"/>
                    <a:pt x="4371" y="3471"/>
                  </a:cubicBezTo>
                  <a:cubicBezTo>
                    <a:pt x="4104" y="3092"/>
                    <a:pt x="3827" y="2725"/>
                    <a:pt x="3526" y="2358"/>
                  </a:cubicBezTo>
                  <a:cubicBezTo>
                    <a:pt x="3382" y="2180"/>
                    <a:pt x="3237" y="2002"/>
                    <a:pt x="3081" y="1825"/>
                  </a:cubicBezTo>
                  <a:cubicBezTo>
                    <a:pt x="2937" y="1647"/>
                    <a:pt x="2781" y="1469"/>
                    <a:pt x="2614" y="1313"/>
                  </a:cubicBezTo>
                  <a:cubicBezTo>
                    <a:pt x="2425" y="1146"/>
                    <a:pt x="2213" y="1024"/>
                    <a:pt x="1991" y="923"/>
                  </a:cubicBezTo>
                  <a:cubicBezTo>
                    <a:pt x="1746" y="824"/>
                    <a:pt x="1513" y="735"/>
                    <a:pt x="1279" y="634"/>
                  </a:cubicBezTo>
                  <a:cubicBezTo>
                    <a:pt x="846" y="445"/>
                    <a:pt x="412" y="2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0" name="Google Shape;19340;p29"/>
            <p:cNvSpPr/>
            <p:nvPr/>
          </p:nvSpPr>
          <p:spPr>
            <a:xfrm>
              <a:off x="1872341" y="2102518"/>
              <a:ext cx="353899" cy="439652"/>
            </a:xfrm>
            <a:custGeom>
              <a:avLst/>
              <a:gdLst/>
              <a:ahLst/>
              <a:cxnLst/>
              <a:rect l="l" t="t" r="r" b="b"/>
              <a:pathLst>
                <a:path w="10144" h="12602" extrusionOk="0">
                  <a:moveTo>
                    <a:pt x="33" y="0"/>
                  </a:moveTo>
                  <a:cubicBezTo>
                    <a:pt x="22" y="22"/>
                    <a:pt x="11" y="45"/>
                    <a:pt x="0" y="78"/>
                  </a:cubicBezTo>
                  <a:cubicBezTo>
                    <a:pt x="67" y="457"/>
                    <a:pt x="278" y="845"/>
                    <a:pt x="534" y="1191"/>
                  </a:cubicBezTo>
                  <a:cubicBezTo>
                    <a:pt x="935" y="1713"/>
                    <a:pt x="1491" y="2147"/>
                    <a:pt x="2035" y="2547"/>
                  </a:cubicBezTo>
                  <a:cubicBezTo>
                    <a:pt x="2647" y="2992"/>
                    <a:pt x="3259" y="3437"/>
                    <a:pt x="3849" y="3904"/>
                  </a:cubicBezTo>
                  <a:cubicBezTo>
                    <a:pt x="4438" y="4372"/>
                    <a:pt x="5027" y="4861"/>
                    <a:pt x="5606" y="5350"/>
                  </a:cubicBezTo>
                  <a:cubicBezTo>
                    <a:pt x="6184" y="5840"/>
                    <a:pt x="6773" y="6317"/>
                    <a:pt x="7319" y="6829"/>
                  </a:cubicBezTo>
                  <a:cubicBezTo>
                    <a:pt x="7852" y="7330"/>
                    <a:pt x="8286" y="7886"/>
                    <a:pt x="8676" y="8464"/>
                  </a:cubicBezTo>
                  <a:cubicBezTo>
                    <a:pt x="8853" y="8742"/>
                    <a:pt x="9054" y="9021"/>
                    <a:pt x="9187" y="9310"/>
                  </a:cubicBezTo>
                  <a:cubicBezTo>
                    <a:pt x="9321" y="9577"/>
                    <a:pt x="9376" y="9866"/>
                    <a:pt x="9387" y="10143"/>
                  </a:cubicBezTo>
                  <a:cubicBezTo>
                    <a:pt x="9410" y="10410"/>
                    <a:pt x="9410" y="10677"/>
                    <a:pt x="9443" y="10944"/>
                  </a:cubicBezTo>
                  <a:cubicBezTo>
                    <a:pt x="9465" y="11178"/>
                    <a:pt x="9532" y="11411"/>
                    <a:pt x="9620" y="11634"/>
                  </a:cubicBezTo>
                  <a:cubicBezTo>
                    <a:pt x="9766" y="11968"/>
                    <a:pt x="9954" y="12291"/>
                    <a:pt x="10144" y="12602"/>
                  </a:cubicBezTo>
                  <a:cubicBezTo>
                    <a:pt x="10132" y="12546"/>
                    <a:pt x="10121" y="12479"/>
                    <a:pt x="10099" y="12412"/>
                  </a:cubicBezTo>
                  <a:cubicBezTo>
                    <a:pt x="10021" y="12279"/>
                    <a:pt x="9943" y="12145"/>
                    <a:pt x="9877" y="12012"/>
                  </a:cubicBezTo>
                  <a:cubicBezTo>
                    <a:pt x="9754" y="11790"/>
                    <a:pt x="9654" y="11567"/>
                    <a:pt x="9588" y="11345"/>
                  </a:cubicBezTo>
                  <a:cubicBezTo>
                    <a:pt x="9499" y="11078"/>
                    <a:pt x="9476" y="10822"/>
                    <a:pt x="9465" y="10566"/>
                  </a:cubicBezTo>
                  <a:cubicBezTo>
                    <a:pt x="9454" y="10299"/>
                    <a:pt x="9454" y="10044"/>
                    <a:pt x="9398" y="9788"/>
                  </a:cubicBezTo>
                  <a:cubicBezTo>
                    <a:pt x="9343" y="9498"/>
                    <a:pt x="9220" y="9231"/>
                    <a:pt x="9064" y="8965"/>
                  </a:cubicBezTo>
                  <a:cubicBezTo>
                    <a:pt x="8876" y="8675"/>
                    <a:pt x="8686" y="8398"/>
                    <a:pt x="8498" y="8109"/>
                  </a:cubicBezTo>
                  <a:cubicBezTo>
                    <a:pt x="8308" y="7830"/>
                    <a:pt x="8108" y="7563"/>
                    <a:pt x="7885" y="7296"/>
                  </a:cubicBezTo>
                  <a:cubicBezTo>
                    <a:pt x="7408" y="6752"/>
                    <a:pt x="6818" y="6285"/>
                    <a:pt x="6251" y="5806"/>
                  </a:cubicBezTo>
                  <a:cubicBezTo>
                    <a:pt x="5094" y="4805"/>
                    <a:pt x="3915" y="3826"/>
                    <a:pt x="2658" y="2914"/>
                  </a:cubicBezTo>
                  <a:cubicBezTo>
                    <a:pt x="1602" y="2158"/>
                    <a:pt x="322" y="1324"/>
                    <a:pt x="55" y="134"/>
                  </a:cubicBezTo>
                  <a:cubicBezTo>
                    <a:pt x="45" y="89"/>
                    <a:pt x="45" y="45"/>
                    <a:pt x="3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1" name="Google Shape;19341;p29"/>
            <p:cNvSpPr/>
            <p:nvPr/>
          </p:nvSpPr>
          <p:spPr>
            <a:xfrm>
              <a:off x="1908800" y="2282961"/>
              <a:ext cx="302300" cy="330210"/>
            </a:xfrm>
            <a:custGeom>
              <a:avLst/>
              <a:gdLst/>
              <a:ahLst/>
              <a:cxnLst/>
              <a:rect l="l" t="t" r="r" b="b"/>
              <a:pathLst>
                <a:path w="8665" h="9465" extrusionOk="0">
                  <a:moveTo>
                    <a:pt x="1" y="0"/>
                  </a:moveTo>
                  <a:lnTo>
                    <a:pt x="1" y="0"/>
                  </a:lnTo>
                  <a:cubicBezTo>
                    <a:pt x="45" y="67"/>
                    <a:pt x="90" y="144"/>
                    <a:pt x="134" y="211"/>
                  </a:cubicBezTo>
                  <a:cubicBezTo>
                    <a:pt x="523" y="589"/>
                    <a:pt x="857" y="1001"/>
                    <a:pt x="1246" y="1368"/>
                  </a:cubicBezTo>
                  <a:cubicBezTo>
                    <a:pt x="1657" y="1768"/>
                    <a:pt x="2125" y="2124"/>
                    <a:pt x="2614" y="2458"/>
                  </a:cubicBezTo>
                  <a:cubicBezTo>
                    <a:pt x="3103" y="2792"/>
                    <a:pt x="3615" y="3103"/>
                    <a:pt x="4127" y="3414"/>
                  </a:cubicBezTo>
                  <a:cubicBezTo>
                    <a:pt x="4383" y="3570"/>
                    <a:pt x="4650" y="3726"/>
                    <a:pt x="4905" y="3882"/>
                  </a:cubicBezTo>
                  <a:cubicBezTo>
                    <a:pt x="5150" y="4037"/>
                    <a:pt x="5395" y="4193"/>
                    <a:pt x="5595" y="4405"/>
                  </a:cubicBezTo>
                  <a:cubicBezTo>
                    <a:pt x="5795" y="4616"/>
                    <a:pt x="5918" y="4860"/>
                    <a:pt x="6062" y="5094"/>
                  </a:cubicBezTo>
                  <a:cubicBezTo>
                    <a:pt x="6207" y="5327"/>
                    <a:pt x="6373" y="5550"/>
                    <a:pt x="6551" y="5784"/>
                  </a:cubicBezTo>
                  <a:cubicBezTo>
                    <a:pt x="6907" y="6239"/>
                    <a:pt x="7263" y="6707"/>
                    <a:pt x="7597" y="7185"/>
                  </a:cubicBezTo>
                  <a:cubicBezTo>
                    <a:pt x="7752" y="7418"/>
                    <a:pt x="7920" y="7652"/>
                    <a:pt x="8064" y="7897"/>
                  </a:cubicBezTo>
                  <a:cubicBezTo>
                    <a:pt x="8209" y="8130"/>
                    <a:pt x="8331" y="8375"/>
                    <a:pt x="8409" y="8620"/>
                  </a:cubicBezTo>
                  <a:cubicBezTo>
                    <a:pt x="8476" y="8887"/>
                    <a:pt x="8509" y="9198"/>
                    <a:pt x="8632" y="9465"/>
                  </a:cubicBezTo>
                  <a:lnTo>
                    <a:pt x="8664" y="9398"/>
                  </a:lnTo>
                  <a:cubicBezTo>
                    <a:pt x="8575" y="9198"/>
                    <a:pt x="8543" y="8987"/>
                    <a:pt x="8498" y="8775"/>
                  </a:cubicBezTo>
                  <a:cubicBezTo>
                    <a:pt x="8454" y="8542"/>
                    <a:pt x="8365" y="8320"/>
                    <a:pt x="8242" y="8086"/>
                  </a:cubicBezTo>
                  <a:cubicBezTo>
                    <a:pt x="8120" y="7853"/>
                    <a:pt x="7964" y="7619"/>
                    <a:pt x="7819" y="7385"/>
                  </a:cubicBezTo>
                  <a:cubicBezTo>
                    <a:pt x="7497" y="6907"/>
                    <a:pt x="7163" y="6440"/>
                    <a:pt x="6807" y="5984"/>
                  </a:cubicBezTo>
                  <a:cubicBezTo>
                    <a:pt x="6630" y="5762"/>
                    <a:pt x="6452" y="5539"/>
                    <a:pt x="6296" y="5305"/>
                  </a:cubicBezTo>
                  <a:cubicBezTo>
                    <a:pt x="6140" y="5072"/>
                    <a:pt x="6017" y="4838"/>
                    <a:pt x="5862" y="4616"/>
                  </a:cubicBezTo>
                  <a:cubicBezTo>
                    <a:pt x="5706" y="4393"/>
                    <a:pt x="5517" y="4205"/>
                    <a:pt x="5283" y="4049"/>
                  </a:cubicBezTo>
                  <a:cubicBezTo>
                    <a:pt x="5061" y="3882"/>
                    <a:pt x="4816" y="3737"/>
                    <a:pt x="4572" y="3592"/>
                  </a:cubicBezTo>
                  <a:cubicBezTo>
                    <a:pt x="4060" y="3292"/>
                    <a:pt x="3538" y="2992"/>
                    <a:pt x="3037" y="2670"/>
                  </a:cubicBezTo>
                  <a:cubicBezTo>
                    <a:pt x="2537" y="2336"/>
                    <a:pt x="2047" y="1991"/>
                    <a:pt x="1602" y="1613"/>
                  </a:cubicBezTo>
                  <a:cubicBezTo>
                    <a:pt x="1146" y="1224"/>
                    <a:pt x="779" y="779"/>
                    <a:pt x="367" y="356"/>
                  </a:cubicBezTo>
                  <a:cubicBezTo>
                    <a:pt x="256" y="233"/>
                    <a:pt x="134" y="12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2" name="Google Shape;19342;p29"/>
            <p:cNvSpPr/>
            <p:nvPr/>
          </p:nvSpPr>
          <p:spPr>
            <a:xfrm>
              <a:off x="1866480" y="2122300"/>
              <a:ext cx="360911" cy="445478"/>
            </a:xfrm>
            <a:custGeom>
              <a:avLst/>
              <a:gdLst/>
              <a:ahLst/>
              <a:cxnLst/>
              <a:rect l="l" t="t" r="r" b="b"/>
              <a:pathLst>
                <a:path w="10345" h="12769" extrusionOk="0">
                  <a:moveTo>
                    <a:pt x="13" y="1"/>
                  </a:moveTo>
                  <a:cubicBezTo>
                    <a:pt x="13" y="23"/>
                    <a:pt x="1" y="45"/>
                    <a:pt x="1" y="67"/>
                  </a:cubicBezTo>
                  <a:cubicBezTo>
                    <a:pt x="312" y="790"/>
                    <a:pt x="947" y="1447"/>
                    <a:pt x="1592" y="2025"/>
                  </a:cubicBezTo>
                  <a:cubicBezTo>
                    <a:pt x="2526" y="2848"/>
                    <a:pt x="3516" y="3604"/>
                    <a:pt x="4472" y="4394"/>
                  </a:cubicBezTo>
                  <a:cubicBezTo>
                    <a:pt x="5451" y="5194"/>
                    <a:pt x="6397" y="6029"/>
                    <a:pt x="7220" y="6941"/>
                  </a:cubicBezTo>
                  <a:cubicBezTo>
                    <a:pt x="7631" y="7408"/>
                    <a:pt x="8020" y="7886"/>
                    <a:pt x="8332" y="8398"/>
                  </a:cubicBezTo>
                  <a:cubicBezTo>
                    <a:pt x="8510" y="8664"/>
                    <a:pt x="8632" y="8943"/>
                    <a:pt x="8721" y="9232"/>
                  </a:cubicBezTo>
                  <a:cubicBezTo>
                    <a:pt x="8810" y="9510"/>
                    <a:pt x="8888" y="9788"/>
                    <a:pt x="9010" y="10055"/>
                  </a:cubicBezTo>
                  <a:cubicBezTo>
                    <a:pt x="9255" y="10611"/>
                    <a:pt x="9578" y="11145"/>
                    <a:pt x="9855" y="11701"/>
                  </a:cubicBezTo>
                  <a:cubicBezTo>
                    <a:pt x="10022" y="12057"/>
                    <a:pt x="10178" y="12413"/>
                    <a:pt x="10322" y="12769"/>
                  </a:cubicBezTo>
                  <a:cubicBezTo>
                    <a:pt x="10334" y="12725"/>
                    <a:pt x="10334" y="12668"/>
                    <a:pt x="10345" y="12613"/>
                  </a:cubicBezTo>
                  <a:cubicBezTo>
                    <a:pt x="10267" y="12435"/>
                    <a:pt x="10200" y="12268"/>
                    <a:pt x="10122" y="12090"/>
                  </a:cubicBezTo>
                  <a:cubicBezTo>
                    <a:pt x="10000" y="11823"/>
                    <a:pt x="9867" y="11556"/>
                    <a:pt x="9722" y="11279"/>
                  </a:cubicBezTo>
                  <a:cubicBezTo>
                    <a:pt x="9578" y="11000"/>
                    <a:pt x="9422" y="10733"/>
                    <a:pt x="9277" y="10456"/>
                  </a:cubicBezTo>
                  <a:cubicBezTo>
                    <a:pt x="9133" y="10177"/>
                    <a:pt x="9010" y="9899"/>
                    <a:pt x="8921" y="9610"/>
                  </a:cubicBezTo>
                  <a:cubicBezTo>
                    <a:pt x="8832" y="9332"/>
                    <a:pt x="8765" y="9054"/>
                    <a:pt x="8632" y="8776"/>
                  </a:cubicBezTo>
                  <a:cubicBezTo>
                    <a:pt x="8399" y="8264"/>
                    <a:pt x="8009" y="7764"/>
                    <a:pt x="7631" y="7297"/>
                  </a:cubicBezTo>
                  <a:cubicBezTo>
                    <a:pt x="6852" y="6363"/>
                    <a:pt x="5918" y="5517"/>
                    <a:pt x="4961" y="4705"/>
                  </a:cubicBezTo>
                  <a:cubicBezTo>
                    <a:pt x="3994" y="3904"/>
                    <a:pt x="2993" y="3126"/>
                    <a:pt x="2025" y="2314"/>
                  </a:cubicBezTo>
                  <a:cubicBezTo>
                    <a:pt x="1236" y="1647"/>
                    <a:pt x="391" y="891"/>
                    <a:pt x="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3" name="Google Shape;19343;p29"/>
            <p:cNvSpPr/>
            <p:nvPr/>
          </p:nvSpPr>
          <p:spPr>
            <a:xfrm>
              <a:off x="1861840" y="2141314"/>
              <a:ext cx="360109" cy="448200"/>
            </a:xfrm>
            <a:custGeom>
              <a:avLst/>
              <a:gdLst/>
              <a:ahLst/>
              <a:cxnLst/>
              <a:rect l="l" t="t" r="r" b="b"/>
              <a:pathLst>
                <a:path w="10322" h="12847" extrusionOk="0">
                  <a:moveTo>
                    <a:pt x="23" y="0"/>
                  </a:moveTo>
                  <a:cubicBezTo>
                    <a:pt x="23" y="45"/>
                    <a:pt x="12" y="79"/>
                    <a:pt x="12" y="112"/>
                  </a:cubicBezTo>
                  <a:cubicBezTo>
                    <a:pt x="235" y="368"/>
                    <a:pt x="468" y="612"/>
                    <a:pt x="712" y="846"/>
                  </a:cubicBezTo>
                  <a:cubicBezTo>
                    <a:pt x="935" y="1057"/>
                    <a:pt x="1157" y="1258"/>
                    <a:pt x="1369" y="1468"/>
                  </a:cubicBezTo>
                  <a:cubicBezTo>
                    <a:pt x="1614" y="1713"/>
                    <a:pt x="1847" y="1969"/>
                    <a:pt x="2081" y="2202"/>
                  </a:cubicBezTo>
                  <a:cubicBezTo>
                    <a:pt x="2325" y="2459"/>
                    <a:pt x="2592" y="2703"/>
                    <a:pt x="2870" y="2926"/>
                  </a:cubicBezTo>
                  <a:cubicBezTo>
                    <a:pt x="3149" y="3137"/>
                    <a:pt x="3438" y="3349"/>
                    <a:pt x="3715" y="3559"/>
                  </a:cubicBezTo>
                  <a:cubicBezTo>
                    <a:pt x="4795" y="4360"/>
                    <a:pt x="5818" y="5228"/>
                    <a:pt x="6652" y="6218"/>
                  </a:cubicBezTo>
                  <a:cubicBezTo>
                    <a:pt x="7086" y="6730"/>
                    <a:pt x="7442" y="7286"/>
                    <a:pt x="7786" y="7842"/>
                  </a:cubicBezTo>
                  <a:cubicBezTo>
                    <a:pt x="8120" y="8386"/>
                    <a:pt x="8443" y="8920"/>
                    <a:pt x="8754" y="9476"/>
                  </a:cubicBezTo>
                  <a:cubicBezTo>
                    <a:pt x="8910" y="9755"/>
                    <a:pt x="9066" y="10032"/>
                    <a:pt x="9210" y="10311"/>
                  </a:cubicBezTo>
                  <a:cubicBezTo>
                    <a:pt x="8865" y="9844"/>
                    <a:pt x="8443" y="9421"/>
                    <a:pt x="8097" y="8965"/>
                  </a:cubicBezTo>
                  <a:cubicBezTo>
                    <a:pt x="7719" y="8465"/>
                    <a:pt x="7430" y="7931"/>
                    <a:pt x="7064" y="7430"/>
                  </a:cubicBezTo>
                  <a:cubicBezTo>
                    <a:pt x="6708" y="6952"/>
                    <a:pt x="6307" y="6496"/>
                    <a:pt x="5851" y="6085"/>
                  </a:cubicBezTo>
                  <a:cubicBezTo>
                    <a:pt x="5373" y="5662"/>
                    <a:pt x="4850" y="5284"/>
                    <a:pt x="4327" y="4906"/>
                  </a:cubicBezTo>
                  <a:cubicBezTo>
                    <a:pt x="4071" y="4716"/>
                    <a:pt x="3816" y="4516"/>
                    <a:pt x="3571" y="4305"/>
                  </a:cubicBezTo>
                  <a:cubicBezTo>
                    <a:pt x="3337" y="4093"/>
                    <a:pt x="3115" y="3860"/>
                    <a:pt x="2915" y="3615"/>
                  </a:cubicBezTo>
                  <a:cubicBezTo>
                    <a:pt x="2704" y="3381"/>
                    <a:pt x="2503" y="3137"/>
                    <a:pt x="2269" y="2914"/>
                  </a:cubicBezTo>
                  <a:cubicBezTo>
                    <a:pt x="2047" y="2703"/>
                    <a:pt x="1802" y="2492"/>
                    <a:pt x="1558" y="2291"/>
                  </a:cubicBezTo>
                  <a:cubicBezTo>
                    <a:pt x="1324" y="2081"/>
                    <a:pt x="1080" y="1880"/>
                    <a:pt x="868" y="1658"/>
                  </a:cubicBezTo>
                  <a:cubicBezTo>
                    <a:pt x="646" y="1424"/>
                    <a:pt x="457" y="1179"/>
                    <a:pt x="290" y="924"/>
                  </a:cubicBezTo>
                  <a:cubicBezTo>
                    <a:pt x="190" y="768"/>
                    <a:pt x="89" y="612"/>
                    <a:pt x="1" y="445"/>
                  </a:cubicBezTo>
                  <a:lnTo>
                    <a:pt x="1" y="568"/>
                  </a:lnTo>
                  <a:cubicBezTo>
                    <a:pt x="134" y="801"/>
                    <a:pt x="279" y="1024"/>
                    <a:pt x="445" y="1246"/>
                  </a:cubicBezTo>
                  <a:cubicBezTo>
                    <a:pt x="623" y="1480"/>
                    <a:pt x="835" y="1702"/>
                    <a:pt x="1058" y="1913"/>
                  </a:cubicBezTo>
                  <a:cubicBezTo>
                    <a:pt x="1513" y="2348"/>
                    <a:pt x="2025" y="2736"/>
                    <a:pt x="2459" y="3193"/>
                  </a:cubicBezTo>
                  <a:cubicBezTo>
                    <a:pt x="2681" y="3426"/>
                    <a:pt x="2882" y="3671"/>
                    <a:pt x="3092" y="3915"/>
                  </a:cubicBezTo>
                  <a:cubicBezTo>
                    <a:pt x="3304" y="4149"/>
                    <a:pt x="3537" y="4360"/>
                    <a:pt x="3794" y="4572"/>
                  </a:cubicBezTo>
                  <a:cubicBezTo>
                    <a:pt x="4294" y="4983"/>
                    <a:pt x="4839" y="5339"/>
                    <a:pt x="5351" y="5751"/>
                  </a:cubicBezTo>
                  <a:cubicBezTo>
                    <a:pt x="5840" y="6140"/>
                    <a:pt x="6285" y="6574"/>
                    <a:pt x="6674" y="7041"/>
                  </a:cubicBezTo>
                  <a:cubicBezTo>
                    <a:pt x="7086" y="7530"/>
                    <a:pt x="7397" y="8053"/>
                    <a:pt x="7731" y="8564"/>
                  </a:cubicBezTo>
                  <a:cubicBezTo>
                    <a:pt x="7897" y="8821"/>
                    <a:pt x="8075" y="9065"/>
                    <a:pt x="8275" y="9298"/>
                  </a:cubicBezTo>
                  <a:cubicBezTo>
                    <a:pt x="8476" y="9543"/>
                    <a:pt x="8687" y="9766"/>
                    <a:pt x="8888" y="10010"/>
                  </a:cubicBezTo>
                  <a:cubicBezTo>
                    <a:pt x="9121" y="10289"/>
                    <a:pt x="9321" y="10578"/>
                    <a:pt x="9499" y="10878"/>
                  </a:cubicBezTo>
                  <a:cubicBezTo>
                    <a:pt x="9666" y="11211"/>
                    <a:pt x="9822" y="11534"/>
                    <a:pt x="9955" y="11868"/>
                  </a:cubicBezTo>
                  <a:cubicBezTo>
                    <a:pt x="10077" y="12190"/>
                    <a:pt x="10166" y="12513"/>
                    <a:pt x="10255" y="12847"/>
                  </a:cubicBezTo>
                  <a:lnTo>
                    <a:pt x="10289" y="12758"/>
                  </a:lnTo>
                  <a:cubicBezTo>
                    <a:pt x="10267" y="12702"/>
                    <a:pt x="10255" y="12647"/>
                    <a:pt x="10244" y="12602"/>
                  </a:cubicBezTo>
                  <a:lnTo>
                    <a:pt x="10244" y="12602"/>
                  </a:lnTo>
                  <a:cubicBezTo>
                    <a:pt x="10255" y="12647"/>
                    <a:pt x="10277" y="12691"/>
                    <a:pt x="10289" y="12736"/>
                  </a:cubicBezTo>
                  <a:lnTo>
                    <a:pt x="10322" y="12657"/>
                  </a:lnTo>
                  <a:cubicBezTo>
                    <a:pt x="10222" y="12357"/>
                    <a:pt x="10111" y="12046"/>
                    <a:pt x="9978" y="11745"/>
                  </a:cubicBezTo>
                  <a:cubicBezTo>
                    <a:pt x="9866" y="11445"/>
                    <a:pt x="9733" y="11145"/>
                    <a:pt x="9577" y="10856"/>
                  </a:cubicBezTo>
                  <a:cubicBezTo>
                    <a:pt x="9421" y="10544"/>
                    <a:pt x="9254" y="10233"/>
                    <a:pt x="9088" y="9921"/>
                  </a:cubicBezTo>
                  <a:cubicBezTo>
                    <a:pt x="8799" y="9387"/>
                    <a:pt x="8487" y="8865"/>
                    <a:pt x="8176" y="8342"/>
                  </a:cubicBezTo>
                  <a:cubicBezTo>
                    <a:pt x="7853" y="7786"/>
                    <a:pt x="7519" y="7241"/>
                    <a:pt x="7141" y="6707"/>
                  </a:cubicBezTo>
                  <a:cubicBezTo>
                    <a:pt x="6407" y="5695"/>
                    <a:pt x="5450" y="4805"/>
                    <a:pt x="4427" y="4004"/>
                  </a:cubicBezTo>
                  <a:cubicBezTo>
                    <a:pt x="3893" y="3582"/>
                    <a:pt x="3326" y="3193"/>
                    <a:pt x="2803" y="2759"/>
                  </a:cubicBezTo>
                  <a:cubicBezTo>
                    <a:pt x="2269" y="2325"/>
                    <a:pt x="1836" y="1824"/>
                    <a:pt x="1357" y="1347"/>
                  </a:cubicBezTo>
                  <a:cubicBezTo>
                    <a:pt x="935" y="935"/>
                    <a:pt x="501" y="546"/>
                    <a:pt x="112" y="112"/>
                  </a:cubicBezTo>
                  <a:cubicBezTo>
                    <a:pt x="79" y="79"/>
                    <a:pt x="57" y="34"/>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4" name="Google Shape;19344;p29"/>
            <p:cNvSpPr/>
            <p:nvPr/>
          </p:nvSpPr>
          <p:spPr>
            <a:xfrm>
              <a:off x="1877749" y="2221243"/>
              <a:ext cx="339560" cy="376401"/>
            </a:xfrm>
            <a:custGeom>
              <a:avLst/>
              <a:gdLst/>
              <a:ahLst/>
              <a:cxnLst/>
              <a:rect l="l" t="t" r="r" b="b"/>
              <a:pathLst>
                <a:path w="9733" h="10789" extrusionOk="0">
                  <a:moveTo>
                    <a:pt x="1" y="0"/>
                  </a:moveTo>
                  <a:lnTo>
                    <a:pt x="1" y="0"/>
                  </a:lnTo>
                  <a:cubicBezTo>
                    <a:pt x="23" y="67"/>
                    <a:pt x="56" y="123"/>
                    <a:pt x="78" y="190"/>
                  </a:cubicBezTo>
                  <a:cubicBezTo>
                    <a:pt x="412" y="568"/>
                    <a:pt x="768" y="935"/>
                    <a:pt x="1135" y="1291"/>
                  </a:cubicBezTo>
                  <a:cubicBezTo>
                    <a:pt x="1536" y="1680"/>
                    <a:pt x="1936" y="2081"/>
                    <a:pt x="2370" y="2459"/>
                  </a:cubicBezTo>
                  <a:cubicBezTo>
                    <a:pt x="2814" y="2848"/>
                    <a:pt x="3326" y="3171"/>
                    <a:pt x="3827" y="3515"/>
                  </a:cubicBezTo>
                  <a:cubicBezTo>
                    <a:pt x="4316" y="3860"/>
                    <a:pt x="4772" y="4249"/>
                    <a:pt x="5206" y="4639"/>
                  </a:cubicBezTo>
                  <a:cubicBezTo>
                    <a:pt x="5639" y="5028"/>
                    <a:pt x="6062" y="5428"/>
                    <a:pt x="6462" y="5840"/>
                  </a:cubicBezTo>
                  <a:cubicBezTo>
                    <a:pt x="6863" y="6240"/>
                    <a:pt x="7241" y="6663"/>
                    <a:pt x="7586" y="7096"/>
                  </a:cubicBezTo>
                  <a:cubicBezTo>
                    <a:pt x="7898" y="7508"/>
                    <a:pt x="8187" y="7942"/>
                    <a:pt x="8454" y="8376"/>
                  </a:cubicBezTo>
                  <a:cubicBezTo>
                    <a:pt x="8932" y="9165"/>
                    <a:pt x="9321" y="9977"/>
                    <a:pt x="9699" y="10789"/>
                  </a:cubicBezTo>
                  <a:lnTo>
                    <a:pt x="9732" y="10722"/>
                  </a:lnTo>
                  <a:cubicBezTo>
                    <a:pt x="9410" y="10033"/>
                    <a:pt x="9087" y="9355"/>
                    <a:pt x="8709" y="8687"/>
                  </a:cubicBezTo>
                  <a:cubicBezTo>
                    <a:pt x="8198" y="7786"/>
                    <a:pt x="7597" y="6930"/>
                    <a:pt x="6852" y="6129"/>
                  </a:cubicBezTo>
                  <a:cubicBezTo>
                    <a:pt x="6462" y="5717"/>
                    <a:pt x="6051" y="5317"/>
                    <a:pt x="5617" y="4928"/>
                  </a:cubicBezTo>
                  <a:cubicBezTo>
                    <a:pt x="5195" y="4528"/>
                    <a:pt x="4750" y="4127"/>
                    <a:pt x="4283" y="3760"/>
                  </a:cubicBezTo>
                  <a:cubicBezTo>
                    <a:pt x="3805" y="3393"/>
                    <a:pt x="3282" y="3092"/>
                    <a:pt x="2804" y="2726"/>
                  </a:cubicBezTo>
                  <a:cubicBezTo>
                    <a:pt x="2337" y="2370"/>
                    <a:pt x="1925" y="1958"/>
                    <a:pt x="1514" y="1558"/>
                  </a:cubicBezTo>
                  <a:cubicBezTo>
                    <a:pt x="980" y="1046"/>
                    <a:pt x="468" y="534"/>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5" name="Google Shape;19345;p29"/>
            <p:cNvSpPr/>
            <p:nvPr/>
          </p:nvSpPr>
          <p:spPr>
            <a:xfrm>
              <a:off x="1955376" y="2177424"/>
              <a:ext cx="272436" cy="397369"/>
            </a:xfrm>
            <a:custGeom>
              <a:avLst/>
              <a:gdLst/>
              <a:ahLst/>
              <a:cxnLst/>
              <a:rect l="l" t="t" r="r" b="b"/>
              <a:pathLst>
                <a:path w="7809" h="11390" extrusionOk="0">
                  <a:moveTo>
                    <a:pt x="0" y="0"/>
                  </a:moveTo>
                  <a:lnTo>
                    <a:pt x="0" y="0"/>
                  </a:lnTo>
                  <a:cubicBezTo>
                    <a:pt x="33" y="300"/>
                    <a:pt x="122" y="712"/>
                    <a:pt x="300" y="1190"/>
                  </a:cubicBezTo>
                  <a:cubicBezTo>
                    <a:pt x="678" y="2158"/>
                    <a:pt x="1568" y="2235"/>
                    <a:pt x="2591" y="3058"/>
                  </a:cubicBezTo>
                  <a:cubicBezTo>
                    <a:pt x="3615" y="3881"/>
                    <a:pt x="3804" y="4204"/>
                    <a:pt x="4616" y="4916"/>
                  </a:cubicBezTo>
                  <a:cubicBezTo>
                    <a:pt x="5439" y="5616"/>
                    <a:pt x="5606" y="6429"/>
                    <a:pt x="5806" y="7485"/>
                  </a:cubicBezTo>
                  <a:cubicBezTo>
                    <a:pt x="6006" y="8542"/>
                    <a:pt x="5706" y="8297"/>
                    <a:pt x="6017" y="9376"/>
                  </a:cubicBezTo>
                  <a:cubicBezTo>
                    <a:pt x="6328" y="10455"/>
                    <a:pt x="7586" y="11389"/>
                    <a:pt x="7586" y="11389"/>
                  </a:cubicBezTo>
                  <a:lnTo>
                    <a:pt x="7797" y="10955"/>
                  </a:lnTo>
                  <a:cubicBezTo>
                    <a:pt x="7808" y="10888"/>
                    <a:pt x="7808" y="10811"/>
                    <a:pt x="7797" y="10744"/>
                  </a:cubicBezTo>
                  <a:cubicBezTo>
                    <a:pt x="7786" y="10466"/>
                    <a:pt x="7641" y="9943"/>
                    <a:pt x="7474" y="9143"/>
                  </a:cubicBezTo>
                  <a:cubicBezTo>
                    <a:pt x="7319" y="8330"/>
                    <a:pt x="7418" y="8431"/>
                    <a:pt x="7374" y="7563"/>
                  </a:cubicBezTo>
                  <a:cubicBezTo>
                    <a:pt x="7329" y="6696"/>
                    <a:pt x="6840" y="6439"/>
                    <a:pt x="6195" y="5272"/>
                  </a:cubicBezTo>
                  <a:cubicBezTo>
                    <a:pt x="5550" y="4104"/>
                    <a:pt x="3604" y="2803"/>
                    <a:pt x="2692" y="2257"/>
                  </a:cubicBezTo>
                  <a:cubicBezTo>
                    <a:pt x="1768" y="1713"/>
                    <a:pt x="734" y="745"/>
                    <a:pt x="145" y="134"/>
                  </a:cubicBezTo>
                  <a:cubicBezTo>
                    <a:pt x="100" y="89"/>
                    <a:pt x="56" y="45"/>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6" name="Google Shape;19346;p29"/>
            <p:cNvSpPr/>
            <p:nvPr/>
          </p:nvSpPr>
          <p:spPr>
            <a:xfrm>
              <a:off x="1960016" y="2200694"/>
              <a:ext cx="266227" cy="341479"/>
            </a:xfrm>
            <a:custGeom>
              <a:avLst/>
              <a:gdLst/>
              <a:ahLst/>
              <a:cxnLst/>
              <a:rect l="l" t="t" r="r" b="b"/>
              <a:pathLst>
                <a:path w="7631" h="9788" extrusionOk="0">
                  <a:moveTo>
                    <a:pt x="1" y="0"/>
                  </a:moveTo>
                  <a:lnTo>
                    <a:pt x="34" y="100"/>
                  </a:lnTo>
                  <a:cubicBezTo>
                    <a:pt x="468" y="423"/>
                    <a:pt x="901" y="745"/>
                    <a:pt x="1336" y="1090"/>
                  </a:cubicBezTo>
                  <a:cubicBezTo>
                    <a:pt x="1925" y="1558"/>
                    <a:pt x="2514" y="2047"/>
                    <a:pt x="3093" y="2536"/>
                  </a:cubicBezTo>
                  <a:cubicBezTo>
                    <a:pt x="3671" y="3026"/>
                    <a:pt x="4260" y="3503"/>
                    <a:pt x="4806" y="4015"/>
                  </a:cubicBezTo>
                  <a:cubicBezTo>
                    <a:pt x="5339" y="4516"/>
                    <a:pt x="5773" y="5072"/>
                    <a:pt x="6163" y="5650"/>
                  </a:cubicBezTo>
                  <a:cubicBezTo>
                    <a:pt x="6340" y="5928"/>
                    <a:pt x="6541" y="6207"/>
                    <a:pt x="6674" y="6496"/>
                  </a:cubicBezTo>
                  <a:cubicBezTo>
                    <a:pt x="6808" y="6763"/>
                    <a:pt x="6863" y="7052"/>
                    <a:pt x="6874" y="7329"/>
                  </a:cubicBezTo>
                  <a:cubicBezTo>
                    <a:pt x="6897" y="7596"/>
                    <a:pt x="6897" y="7863"/>
                    <a:pt x="6930" y="8130"/>
                  </a:cubicBezTo>
                  <a:cubicBezTo>
                    <a:pt x="6952" y="8364"/>
                    <a:pt x="7019" y="8597"/>
                    <a:pt x="7107" y="8820"/>
                  </a:cubicBezTo>
                  <a:cubicBezTo>
                    <a:pt x="7253" y="9154"/>
                    <a:pt x="7441" y="9477"/>
                    <a:pt x="7631" y="9788"/>
                  </a:cubicBezTo>
                  <a:cubicBezTo>
                    <a:pt x="7619" y="9766"/>
                    <a:pt x="7619" y="9732"/>
                    <a:pt x="7608" y="9699"/>
                  </a:cubicBezTo>
                  <a:cubicBezTo>
                    <a:pt x="7608" y="9665"/>
                    <a:pt x="7597" y="9632"/>
                    <a:pt x="7586" y="9598"/>
                  </a:cubicBezTo>
                  <a:cubicBezTo>
                    <a:pt x="7508" y="9465"/>
                    <a:pt x="7430" y="9331"/>
                    <a:pt x="7364" y="9198"/>
                  </a:cubicBezTo>
                  <a:cubicBezTo>
                    <a:pt x="7241" y="8976"/>
                    <a:pt x="7141" y="8753"/>
                    <a:pt x="7075" y="8531"/>
                  </a:cubicBezTo>
                  <a:cubicBezTo>
                    <a:pt x="6986" y="8264"/>
                    <a:pt x="6963" y="8008"/>
                    <a:pt x="6952" y="7752"/>
                  </a:cubicBezTo>
                  <a:cubicBezTo>
                    <a:pt x="6941" y="7485"/>
                    <a:pt x="6941" y="7230"/>
                    <a:pt x="6885" y="6974"/>
                  </a:cubicBezTo>
                  <a:cubicBezTo>
                    <a:pt x="6830" y="6684"/>
                    <a:pt x="6707" y="6417"/>
                    <a:pt x="6551" y="6151"/>
                  </a:cubicBezTo>
                  <a:cubicBezTo>
                    <a:pt x="6363" y="5861"/>
                    <a:pt x="6173" y="5584"/>
                    <a:pt x="5985" y="5295"/>
                  </a:cubicBezTo>
                  <a:cubicBezTo>
                    <a:pt x="5795" y="5016"/>
                    <a:pt x="5595" y="4749"/>
                    <a:pt x="5372" y="4482"/>
                  </a:cubicBezTo>
                  <a:cubicBezTo>
                    <a:pt x="4895" y="3938"/>
                    <a:pt x="4305" y="3471"/>
                    <a:pt x="3738" y="2992"/>
                  </a:cubicBezTo>
                  <a:cubicBezTo>
                    <a:pt x="2581" y="1991"/>
                    <a:pt x="1402" y="1012"/>
                    <a:pt x="145" y="100"/>
                  </a:cubicBezTo>
                  <a:cubicBezTo>
                    <a:pt x="101" y="67"/>
                    <a:pt x="45" y="33"/>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7" name="Google Shape;19347;p29"/>
            <p:cNvSpPr/>
            <p:nvPr/>
          </p:nvSpPr>
          <p:spPr>
            <a:xfrm>
              <a:off x="2162194" y="2492849"/>
              <a:ext cx="35725" cy="62135"/>
            </a:xfrm>
            <a:custGeom>
              <a:avLst/>
              <a:gdLst/>
              <a:ahLst/>
              <a:cxnLst/>
              <a:rect l="l" t="t" r="r" b="b"/>
              <a:pathLst>
                <a:path w="1024" h="1781" extrusionOk="0">
                  <a:moveTo>
                    <a:pt x="0" y="1"/>
                  </a:moveTo>
                  <a:cubicBezTo>
                    <a:pt x="12" y="68"/>
                    <a:pt x="34" y="124"/>
                    <a:pt x="45" y="191"/>
                  </a:cubicBezTo>
                  <a:cubicBezTo>
                    <a:pt x="134" y="324"/>
                    <a:pt x="223" y="457"/>
                    <a:pt x="301" y="591"/>
                  </a:cubicBezTo>
                  <a:cubicBezTo>
                    <a:pt x="501" y="935"/>
                    <a:pt x="690" y="1280"/>
                    <a:pt x="879" y="1625"/>
                  </a:cubicBezTo>
                  <a:cubicBezTo>
                    <a:pt x="924" y="1681"/>
                    <a:pt x="979" y="1736"/>
                    <a:pt x="1023" y="1781"/>
                  </a:cubicBezTo>
                  <a:cubicBezTo>
                    <a:pt x="879" y="1491"/>
                    <a:pt x="723" y="1191"/>
                    <a:pt x="556" y="902"/>
                  </a:cubicBezTo>
                  <a:cubicBezTo>
                    <a:pt x="378" y="602"/>
                    <a:pt x="200" y="302"/>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8" name="Google Shape;19348;p29"/>
            <p:cNvSpPr/>
            <p:nvPr/>
          </p:nvSpPr>
          <p:spPr>
            <a:xfrm>
              <a:off x="2160240" y="2454856"/>
              <a:ext cx="58611" cy="119141"/>
            </a:xfrm>
            <a:custGeom>
              <a:avLst/>
              <a:gdLst/>
              <a:ahLst/>
              <a:cxnLst/>
              <a:rect l="l" t="t" r="r" b="b"/>
              <a:pathLst>
                <a:path w="1680" h="3415" extrusionOk="0">
                  <a:moveTo>
                    <a:pt x="1" y="0"/>
                  </a:moveTo>
                  <a:lnTo>
                    <a:pt x="1" y="0"/>
                  </a:lnTo>
                  <a:cubicBezTo>
                    <a:pt x="12" y="56"/>
                    <a:pt x="12" y="111"/>
                    <a:pt x="12" y="167"/>
                  </a:cubicBezTo>
                  <a:cubicBezTo>
                    <a:pt x="78" y="267"/>
                    <a:pt x="134" y="378"/>
                    <a:pt x="201" y="489"/>
                  </a:cubicBezTo>
                  <a:cubicBezTo>
                    <a:pt x="357" y="768"/>
                    <a:pt x="513" y="1045"/>
                    <a:pt x="657" y="1324"/>
                  </a:cubicBezTo>
                  <a:cubicBezTo>
                    <a:pt x="456" y="1045"/>
                    <a:pt x="223" y="790"/>
                    <a:pt x="1" y="534"/>
                  </a:cubicBezTo>
                  <a:lnTo>
                    <a:pt x="1" y="634"/>
                  </a:lnTo>
                  <a:cubicBezTo>
                    <a:pt x="112" y="768"/>
                    <a:pt x="223" y="890"/>
                    <a:pt x="335" y="1023"/>
                  </a:cubicBezTo>
                  <a:cubicBezTo>
                    <a:pt x="568" y="1302"/>
                    <a:pt x="768" y="1591"/>
                    <a:pt x="946" y="1891"/>
                  </a:cubicBezTo>
                  <a:cubicBezTo>
                    <a:pt x="1113" y="2224"/>
                    <a:pt x="1269" y="2547"/>
                    <a:pt x="1402" y="2881"/>
                  </a:cubicBezTo>
                  <a:cubicBezTo>
                    <a:pt x="1457" y="3025"/>
                    <a:pt x="1502" y="3159"/>
                    <a:pt x="1546" y="3304"/>
                  </a:cubicBezTo>
                  <a:cubicBezTo>
                    <a:pt x="1602" y="3359"/>
                    <a:pt x="1647" y="3393"/>
                    <a:pt x="1680" y="3415"/>
                  </a:cubicBezTo>
                  <a:cubicBezTo>
                    <a:pt x="1602" y="3193"/>
                    <a:pt x="1514" y="2981"/>
                    <a:pt x="1425" y="2758"/>
                  </a:cubicBezTo>
                  <a:cubicBezTo>
                    <a:pt x="1313" y="2458"/>
                    <a:pt x="1180" y="2158"/>
                    <a:pt x="1024" y="1869"/>
                  </a:cubicBezTo>
                  <a:cubicBezTo>
                    <a:pt x="868" y="1557"/>
                    <a:pt x="701" y="1246"/>
                    <a:pt x="535" y="934"/>
                  </a:cubicBezTo>
                  <a:cubicBezTo>
                    <a:pt x="357" y="623"/>
                    <a:pt x="190" y="311"/>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9" name="Google Shape;19349;p29"/>
            <p:cNvSpPr/>
            <p:nvPr/>
          </p:nvSpPr>
          <p:spPr>
            <a:xfrm>
              <a:off x="1973238" y="2232512"/>
              <a:ext cx="30282" cy="24875"/>
            </a:xfrm>
            <a:custGeom>
              <a:avLst/>
              <a:gdLst/>
              <a:ahLst/>
              <a:cxnLst/>
              <a:rect l="l" t="t" r="r" b="b"/>
              <a:pathLst>
                <a:path w="868" h="713" extrusionOk="0">
                  <a:moveTo>
                    <a:pt x="0" y="0"/>
                  </a:moveTo>
                  <a:lnTo>
                    <a:pt x="0" y="0"/>
                  </a:lnTo>
                  <a:cubicBezTo>
                    <a:pt x="222" y="312"/>
                    <a:pt x="522" y="500"/>
                    <a:pt x="868" y="712"/>
                  </a:cubicBezTo>
                  <a:cubicBezTo>
                    <a:pt x="578" y="468"/>
                    <a:pt x="289" y="234"/>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0" name="Google Shape;19350;p29"/>
            <p:cNvSpPr/>
            <p:nvPr/>
          </p:nvSpPr>
          <p:spPr>
            <a:xfrm>
              <a:off x="2148204" y="2396627"/>
              <a:ext cx="78427" cy="167669"/>
            </a:xfrm>
            <a:custGeom>
              <a:avLst/>
              <a:gdLst/>
              <a:ahLst/>
              <a:cxnLst/>
              <a:rect l="l" t="t" r="r" b="b"/>
              <a:pathLst>
                <a:path w="2248" h="4806" extrusionOk="0">
                  <a:moveTo>
                    <a:pt x="1" y="1"/>
                  </a:moveTo>
                  <a:lnTo>
                    <a:pt x="1" y="1"/>
                  </a:lnTo>
                  <a:cubicBezTo>
                    <a:pt x="23" y="79"/>
                    <a:pt x="45" y="156"/>
                    <a:pt x="67" y="245"/>
                  </a:cubicBezTo>
                  <a:cubicBezTo>
                    <a:pt x="134" y="334"/>
                    <a:pt x="201" y="435"/>
                    <a:pt x="257" y="535"/>
                  </a:cubicBezTo>
                  <a:cubicBezTo>
                    <a:pt x="435" y="801"/>
                    <a:pt x="557" y="1080"/>
                    <a:pt x="646" y="1369"/>
                  </a:cubicBezTo>
                  <a:cubicBezTo>
                    <a:pt x="735" y="1647"/>
                    <a:pt x="813" y="1925"/>
                    <a:pt x="935" y="2192"/>
                  </a:cubicBezTo>
                  <a:cubicBezTo>
                    <a:pt x="1180" y="2748"/>
                    <a:pt x="1503" y="3282"/>
                    <a:pt x="1780" y="3838"/>
                  </a:cubicBezTo>
                  <a:cubicBezTo>
                    <a:pt x="1936" y="4150"/>
                    <a:pt x="2069" y="4483"/>
                    <a:pt x="2203" y="4805"/>
                  </a:cubicBezTo>
                  <a:lnTo>
                    <a:pt x="2247" y="4716"/>
                  </a:lnTo>
                  <a:cubicBezTo>
                    <a:pt x="2181" y="4550"/>
                    <a:pt x="2114" y="4394"/>
                    <a:pt x="2047" y="4227"/>
                  </a:cubicBezTo>
                  <a:cubicBezTo>
                    <a:pt x="1925" y="3960"/>
                    <a:pt x="1792" y="3693"/>
                    <a:pt x="1647" y="3416"/>
                  </a:cubicBezTo>
                  <a:cubicBezTo>
                    <a:pt x="1503" y="3137"/>
                    <a:pt x="1347" y="2870"/>
                    <a:pt x="1202" y="2593"/>
                  </a:cubicBezTo>
                  <a:cubicBezTo>
                    <a:pt x="1058" y="2314"/>
                    <a:pt x="935" y="2036"/>
                    <a:pt x="846" y="1747"/>
                  </a:cubicBezTo>
                  <a:cubicBezTo>
                    <a:pt x="757" y="1469"/>
                    <a:pt x="690" y="1191"/>
                    <a:pt x="557" y="913"/>
                  </a:cubicBezTo>
                  <a:cubicBezTo>
                    <a:pt x="413" y="601"/>
                    <a:pt x="212" y="290"/>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1" name="Google Shape;19351;p29"/>
            <p:cNvSpPr/>
            <p:nvPr/>
          </p:nvSpPr>
          <p:spPr>
            <a:xfrm>
              <a:off x="2067123" y="1951940"/>
              <a:ext cx="176566" cy="625533"/>
            </a:xfrm>
            <a:custGeom>
              <a:avLst/>
              <a:gdLst/>
              <a:ahLst/>
              <a:cxnLst/>
              <a:rect l="l" t="t" r="r" b="b"/>
              <a:pathLst>
                <a:path w="5061" h="17930" extrusionOk="0">
                  <a:moveTo>
                    <a:pt x="189" y="1"/>
                  </a:moveTo>
                  <a:lnTo>
                    <a:pt x="1" y="179"/>
                  </a:lnTo>
                  <a:cubicBezTo>
                    <a:pt x="234" y="468"/>
                    <a:pt x="456" y="791"/>
                    <a:pt x="656" y="1113"/>
                  </a:cubicBezTo>
                  <a:cubicBezTo>
                    <a:pt x="868" y="1447"/>
                    <a:pt x="1046" y="1780"/>
                    <a:pt x="1235" y="2125"/>
                  </a:cubicBezTo>
                  <a:cubicBezTo>
                    <a:pt x="1591" y="2803"/>
                    <a:pt x="1902" y="3515"/>
                    <a:pt x="2191" y="4227"/>
                  </a:cubicBezTo>
                  <a:cubicBezTo>
                    <a:pt x="2747" y="5673"/>
                    <a:pt x="3182" y="7163"/>
                    <a:pt x="3504" y="8688"/>
                  </a:cubicBezTo>
                  <a:cubicBezTo>
                    <a:pt x="3837" y="10200"/>
                    <a:pt x="4094" y="11735"/>
                    <a:pt x="4282" y="13270"/>
                  </a:cubicBezTo>
                  <a:cubicBezTo>
                    <a:pt x="4371" y="14037"/>
                    <a:pt x="4438" y="14815"/>
                    <a:pt x="4472" y="15583"/>
                  </a:cubicBezTo>
                  <a:cubicBezTo>
                    <a:pt x="4494" y="15972"/>
                    <a:pt x="4505" y="16350"/>
                    <a:pt x="4505" y="16740"/>
                  </a:cubicBezTo>
                  <a:cubicBezTo>
                    <a:pt x="4505" y="16929"/>
                    <a:pt x="4505" y="17118"/>
                    <a:pt x="4494" y="17318"/>
                  </a:cubicBezTo>
                  <a:cubicBezTo>
                    <a:pt x="4494" y="17496"/>
                    <a:pt x="4482" y="17696"/>
                    <a:pt x="4472" y="17874"/>
                  </a:cubicBezTo>
                  <a:lnTo>
                    <a:pt x="5038" y="17930"/>
                  </a:lnTo>
                  <a:cubicBezTo>
                    <a:pt x="5061" y="17719"/>
                    <a:pt x="5061" y="17529"/>
                    <a:pt x="5061" y="17329"/>
                  </a:cubicBezTo>
                  <a:lnTo>
                    <a:pt x="5061" y="16728"/>
                  </a:lnTo>
                  <a:cubicBezTo>
                    <a:pt x="5050" y="16340"/>
                    <a:pt x="5028" y="15939"/>
                    <a:pt x="5006" y="15549"/>
                  </a:cubicBezTo>
                  <a:cubicBezTo>
                    <a:pt x="4961" y="14771"/>
                    <a:pt x="4872" y="13982"/>
                    <a:pt x="4772" y="13214"/>
                  </a:cubicBezTo>
                  <a:cubicBezTo>
                    <a:pt x="4561" y="11657"/>
                    <a:pt x="4271" y="10111"/>
                    <a:pt x="3916" y="8587"/>
                  </a:cubicBezTo>
                  <a:cubicBezTo>
                    <a:pt x="3560" y="7064"/>
                    <a:pt x="3093" y="5562"/>
                    <a:pt x="2503" y="4105"/>
                  </a:cubicBezTo>
                  <a:cubicBezTo>
                    <a:pt x="2203" y="3382"/>
                    <a:pt x="1880" y="2670"/>
                    <a:pt x="1502" y="1980"/>
                  </a:cubicBezTo>
                  <a:cubicBezTo>
                    <a:pt x="1301" y="1636"/>
                    <a:pt x="1113" y="1291"/>
                    <a:pt x="890" y="969"/>
                  </a:cubicBezTo>
                  <a:cubicBezTo>
                    <a:pt x="679" y="635"/>
                    <a:pt x="456" y="312"/>
                    <a:pt x="18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2" name="Google Shape;19352;p29"/>
            <p:cNvSpPr/>
            <p:nvPr/>
          </p:nvSpPr>
          <p:spPr>
            <a:xfrm>
              <a:off x="1972052" y="1855718"/>
              <a:ext cx="60565" cy="86312"/>
            </a:xfrm>
            <a:custGeom>
              <a:avLst/>
              <a:gdLst/>
              <a:ahLst/>
              <a:cxnLst/>
              <a:rect l="l" t="t" r="r" b="b"/>
              <a:pathLst>
                <a:path w="1736" h="2474" extrusionOk="0">
                  <a:moveTo>
                    <a:pt x="45" y="0"/>
                  </a:moveTo>
                  <a:cubicBezTo>
                    <a:pt x="34" y="0"/>
                    <a:pt x="0" y="23"/>
                    <a:pt x="12" y="34"/>
                  </a:cubicBezTo>
                  <a:cubicBezTo>
                    <a:pt x="67" y="257"/>
                    <a:pt x="178" y="457"/>
                    <a:pt x="334" y="613"/>
                  </a:cubicBezTo>
                  <a:cubicBezTo>
                    <a:pt x="423" y="701"/>
                    <a:pt x="512" y="790"/>
                    <a:pt x="579" y="890"/>
                  </a:cubicBezTo>
                  <a:cubicBezTo>
                    <a:pt x="645" y="991"/>
                    <a:pt x="701" y="1090"/>
                    <a:pt x="746" y="1202"/>
                  </a:cubicBezTo>
                  <a:cubicBezTo>
                    <a:pt x="835" y="1424"/>
                    <a:pt x="924" y="1646"/>
                    <a:pt x="1046" y="1858"/>
                  </a:cubicBezTo>
                  <a:cubicBezTo>
                    <a:pt x="1168" y="2058"/>
                    <a:pt x="1313" y="2247"/>
                    <a:pt x="1480" y="2425"/>
                  </a:cubicBezTo>
                  <a:cubicBezTo>
                    <a:pt x="1491" y="2425"/>
                    <a:pt x="1491" y="2425"/>
                    <a:pt x="1502" y="2437"/>
                  </a:cubicBezTo>
                  <a:cubicBezTo>
                    <a:pt x="1517" y="2462"/>
                    <a:pt x="1543" y="2473"/>
                    <a:pt x="1572" y="2473"/>
                  </a:cubicBezTo>
                  <a:cubicBezTo>
                    <a:pt x="1629" y="2473"/>
                    <a:pt x="1698" y="2429"/>
                    <a:pt x="1713" y="2370"/>
                  </a:cubicBezTo>
                  <a:cubicBezTo>
                    <a:pt x="1735" y="2303"/>
                    <a:pt x="1713" y="2225"/>
                    <a:pt x="1702" y="2158"/>
                  </a:cubicBezTo>
                  <a:cubicBezTo>
                    <a:pt x="1691" y="2058"/>
                    <a:pt x="1669" y="1958"/>
                    <a:pt x="1646" y="1858"/>
                  </a:cubicBezTo>
                  <a:cubicBezTo>
                    <a:pt x="1580" y="1468"/>
                    <a:pt x="1513" y="1068"/>
                    <a:pt x="1424" y="679"/>
                  </a:cubicBezTo>
                  <a:cubicBezTo>
                    <a:pt x="1424" y="668"/>
                    <a:pt x="1424" y="657"/>
                    <a:pt x="1413" y="657"/>
                  </a:cubicBezTo>
                  <a:cubicBezTo>
                    <a:pt x="1402" y="590"/>
                    <a:pt x="1391" y="524"/>
                    <a:pt x="1346" y="467"/>
                  </a:cubicBezTo>
                  <a:cubicBezTo>
                    <a:pt x="1290" y="412"/>
                    <a:pt x="1235" y="401"/>
                    <a:pt x="1157" y="401"/>
                  </a:cubicBezTo>
                  <a:cubicBezTo>
                    <a:pt x="1079" y="401"/>
                    <a:pt x="1057" y="301"/>
                    <a:pt x="1013" y="234"/>
                  </a:cubicBezTo>
                  <a:cubicBezTo>
                    <a:pt x="968" y="178"/>
                    <a:pt x="912" y="112"/>
                    <a:pt x="845" y="89"/>
                  </a:cubicBezTo>
                  <a:cubicBezTo>
                    <a:pt x="824" y="86"/>
                    <a:pt x="800" y="83"/>
                    <a:pt x="777" y="83"/>
                  </a:cubicBezTo>
                  <a:cubicBezTo>
                    <a:pt x="730" y="83"/>
                    <a:pt x="683" y="93"/>
                    <a:pt x="645" y="123"/>
                  </a:cubicBezTo>
                  <a:cubicBezTo>
                    <a:pt x="625" y="133"/>
                    <a:pt x="597" y="169"/>
                    <a:pt x="567" y="169"/>
                  </a:cubicBezTo>
                  <a:cubicBezTo>
                    <a:pt x="563" y="169"/>
                    <a:pt x="560" y="169"/>
                    <a:pt x="556" y="168"/>
                  </a:cubicBezTo>
                  <a:cubicBezTo>
                    <a:pt x="534" y="168"/>
                    <a:pt x="501" y="123"/>
                    <a:pt x="467" y="112"/>
                  </a:cubicBezTo>
                  <a:cubicBezTo>
                    <a:pt x="345" y="34"/>
                    <a:pt x="200" y="0"/>
                    <a:pt x="45"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3" name="Google Shape;19353;p29"/>
            <p:cNvSpPr/>
            <p:nvPr/>
          </p:nvSpPr>
          <p:spPr>
            <a:xfrm>
              <a:off x="1988345" y="1869674"/>
              <a:ext cx="36911" cy="47377"/>
            </a:xfrm>
            <a:custGeom>
              <a:avLst/>
              <a:gdLst/>
              <a:ahLst/>
              <a:cxnLst/>
              <a:rect l="l" t="t" r="r" b="b"/>
              <a:pathLst>
                <a:path w="1058" h="1358" extrusionOk="0">
                  <a:moveTo>
                    <a:pt x="0" y="1"/>
                  </a:moveTo>
                  <a:lnTo>
                    <a:pt x="0" y="1"/>
                  </a:lnTo>
                  <a:cubicBezTo>
                    <a:pt x="34" y="146"/>
                    <a:pt x="79" y="290"/>
                    <a:pt x="178" y="401"/>
                  </a:cubicBezTo>
                  <a:cubicBezTo>
                    <a:pt x="279" y="524"/>
                    <a:pt x="401" y="601"/>
                    <a:pt x="501" y="702"/>
                  </a:cubicBezTo>
                  <a:cubicBezTo>
                    <a:pt x="601" y="791"/>
                    <a:pt x="701" y="902"/>
                    <a:pt x="790" y="1013"/>
                  </a:cubicBezTo>
                  <a:lnTo>
                    <a:pt x="1057" y="1358"/>
                  </a:lnTo>
                  <a:cubicBezTo>
                    <a:pt x="991" y="1236"/>
                    <a:pt x="912" y="1102"/>
                    <a:pt x="835" y="980"/>
                  </a:cubicBezTo>
                  <a:cubicBezTo>
                    <a:pt x="757" y="858"/>
                    <a:pt x="668" y="746"/>
                    <a:pt x="556" y="646"/>
                  </a:cubicBezTo>
                  <a:cubicBezTo>
                    <a:pt x="445" y="535"/>
                    <a:pt x="323" y="457"/>
                    <a:pt x="223" y="368"/>
                  </a:cubicBezTo>
                  <a:cubicBezTo>
                    <a:pt x="123" y="268"/>
                    <a:pt x="67" y="134"/>
                    <a:pt x="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4" name="Google Shape;19354;p29"/>
            <p:cNvSpPr/>
            <p:nvPr/>
          </p:nvSpPr>
          <p:spPr>
            <a:xfrm>
              <a:off x="1996509" y="1867755"/>
              <a:ext cx="34957" cy="43505"/>
            </a:xfrm>
            <a:custGeom>
              <a:avLst/>
              <a:gdLst/>
              <a:ahLst/>
              <a:cxnLst/>
              <a:rect l="l" t="t" r="r" b="b"/>
              <a:pathLst>
                <a:path w="1002" h="1247" extrusionOk="0">
                  <a:moveTo>
                    <a:pt x="0" y="1"/>
                  </a:moveTo>
                  <a:cubicBezTo>
                    <a:pt x="0" y="67"/>
                    <a:pt x="33" y="145"/>
                    <a:pt x="78" y="201"/>
                  </a:cubicBezTo>
                  <a:cubicBezTo>
                    <a:pt x="134" y="256"/>
                    <a:pt x="189" y="290"/>
                    <a:pt x="245" y="334"/>
                  </a:cubicBezTo>
                  <a:cubicBezTo>
                    <a:pt x="367" y="401"/>
                    <a:pt x="478" y="456"/>
                    <a:pt x="556" y="567"/>
                  </a:cubicBezTo>
                  <a:cubicBezTo>
                    <a:pt x="645" y="656"/>
                    <a:pt x="701" y="779"/>
                    <a:pt x="767" y="901"/>
                  </a:cubicBezTo>
                  <a:cubicBezTo>
                    <a:pt x="823" y="1024"/>
                    <a:pt x="901" y="1146"/>
                    <a:pt x="1001" y="1246"/>
                  </a:cubicBezTo>
                  <a:cubicBezTo>
                    <a:pt x="935" y="1123"/>
                    <a:pt x="890" y="1002"/>
                    <a:pt x="834" y="868"/>
                  </a:cubicBezTo>
                  <a:cubicBezTo>
                    <a:pt x="790" y="745"/>
                    <a:pt x="734" y="612"/>
                    <a:pt x="634" y="501"/>
                  </a:cubicBezTo>
                  <a:cubicBezTo>
                    <a:pt x="589" y="445"/>
                    <a:pt x="534" y="389"/>
                    <a:pt x="467" y="356"/>
                  </a:cubicBezTo>
                  <a:cubicBezTo>
                    <a:pt x="411" y="323"/>
                    <a:pt x="345" y="290"/>
                    <a:pt x="290" y="268"/>
                  </a:cubicBezTo>
                  <a:cubicBezTo>
                    <a:pt x="223" y="234"/>
                    <a:pt x="167" y="201"/>
                    <a:pt x="112" y="167"/>
                  </a:cubicBezTo>
                  <a:cubicBezTo>
                    <a:pt x="67" y="122"/>
                    <a:pt x="23" y="67"/>
                    <a:pt x="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5" name="Google Shape;19355;p29"/>
            <p:cNvSpPr/>
            <p:nvPr/>
          </p:nvSpPr>
          <p:spPr>
            <a:xfrm>
              <a:off x="2005406" y="1788035"/>
              <a:ext cx="111431" cy="191044"/>
            </a:xfrm>
            <a:custGeom>
              <a:avLst/>
              <a:gdLst/>
              <a:ahLst/>
              <a:cxnLst/>
              <a:rect l="l" t="t" r="r" b="b"/>
              <a:pathLst>
                <a:path w="3194" h="5476" extrusionOk="0">
                  <a:moveTo>
                    <a:pt x="274" y="1"/>
                  </a:moveTo>
                  <a:cubicBezTo>
                    <a:pt x="257" y="1"/>
                    <a:pt x="240" y="2"/>
                    <a:pt x="223" y="5"/>
                  </a:cubicBezTo>
                  <a:cubicBezTo>
                    <a:pt x="101" y="27"/>
                    <a:pt x="67" y="116"/>
                    <a:pt x="57" y="228"/>
                  </a:cubicBezTo>
                  <a:cubicBezTo>
                    <a:pt x="35" y="350"/>
                    <a:pt x="23" y="472"/>
                    <a:pt x="23" y="595"/>
                  </a:cubicBezTo>
                  <a:cubicBezTo>
                    <a:pt x="1" y="840"/>
                    <a:pt x="1" y="1073"/>
                    <a:pt x="12" y="1318"/>
                  </a:cubicBezTo>
                  <a:cubicBezTo>
                    <a:pt x="23" y="1574"/>
                    <a:pt x="67" y="1818"/>
                    <a:pt x="79" y="2063"/>
                  </a:cubicBezTo>
                  <a:cubicBezTo>
                    <a:pt x="90" y="2308"/>
                    <a:pt x="35" y="2553"/>
                    <a:pt x="57" y="2797"/>
                  </a:cubicBezTo>
                  <a:cubicBezTo>
                    <a:pt x="67" y="3030"/>
                    <a:pt x="134" y="3264"/>
                    <a:pt x="212" y="3487"/>
                  </a:cubicBezTo>
                  <a:cubicBezTo>
                    <a:pt x="290" y="3720"/>
                    <a:pt x="379" y="3942"/>
                    <a:pt x="479" y="4165"/>
                  </a:cubicBezTo>
                  <a:cubicBezTo>
                    <a:pt x="579" y="4387"/>
                    <a:pt x="690" y="4610"/>
                    <a:pt x="835" y="4799"/>
                  </a:cubicBezTo>
                  <a:cubicBezTo>
                    <a:pt x="1091" y="5144"/>
                    <a:pt x="1480" y="5388"/>
                    <a:pt x="1914" y="5433"/>
                  </a:cubicBezTo>
                  <a:lnTo>
                    <a:pt x="1925" y="5433"/>
                  </a:lnTo>
                  <a:cubicBezTo>
                    <a:pt x="1970" y="5464"/>
                    <a:pt x="2023" y="5476"/>
                    <a:pt x="2078" y="5476"/>
                  </a:cubicBezTo>
                  <a:cubicBezTo>
                    <a:pt x="2162" y="5476"/>
                    <a:pt x="2252" y="5449"/>
                    <a:pt x="2326" y="5422"/>
                  </a:cubicBezTo>
                  <a:cubicBezTo>
                    <a:pt x="2504" y="5344"/>
                    <a:pt x="2692" y="5233"/>
                    <a:pt x="2848" y="5099"/>
                  </a:cubicBezTo>
                  <a:cubicBezTo>
                    <a:pt x="2993" y="4966"/>
                    <a:pt x="3104" y="4810"/>
                    <a:pt x="3149" y="4610"/>
                  </a:cubicBezTo>
                  <a:cubicBezTo>
                    <a:pt x="3193" y="4409"/>
                    <a:pt x="3137" y="4199"/>
                    <a:pt x="3070" y="4009"/>
                  </a:cubicBezTo>
                  <a:cubicBezTo>
                    <a:pt x="2993" y="3776"/>
                    <a:pt x="2904" y="3554"/>
                    <a:pt x="2803" y="3342"/>
                  </a:cubicBezTo>
                  <a:cubicBezTo>
                    <a:pt x="2692" y="3119"/>
                    <a:pt x="2581" y="2897"/>
                    <a:pt x="2425" y="2708"/>
                  </a:cubicBezTo>
                  <a:cubicBezTo>
                    <a:pt x="2359" y="2608"/>
                    <a:pt x="2270" y="2519"/>
                    <a:pt x="2181" y="2441"/>
                  </a:cubicBezTo>
                  <a:cubicBezTo>
                    <a:pt x="2092" y="2363"/>
                    <a:pt x="1992" y="2296"/>
                    <a:pt x="1914" y="2197"/>
                  </a:cubicBezTo>
                  <a:cubicBezTo>
                    <a:pt x="1836" y="2096"/>
                    <a:pt x="1780" y="1974"/>
                    <a:pt x="1725" y="1851"/>
                  </a:cubicBezTo>
                  <a:cubicBezTo>
                    <a:pt x="1681" y="1740"/>
                    <a:pt x="1625" y="1629"/>
                    <a:pt x="1569" y="1507"/>
                  </a:cubicBezTo>
                  <a:cubicBezTo>
                    <a:pt x="1458" y="1285"/>
                    <a:pt x="1313" y="1084"/>
                    <a:pt x="1135" y="906"/>
                  </a:cubicBezTo>
                  <a:cubicBezTo>
                    <a:pt x="1046" y="817"/>
                    <a:pt x="957" y="739"/>
                    <a:pt x="880" y="639"/>
                  </a:cubicBezTo>
                  <a:cubicBezTo>
                    <a:pt x="791" y="539"/>
                    <a:pt x="735" y="417"/>
                    <a:pt x="668" y="294"/>
                  </a:cubicBezTo>
                  <a:cubicBezTo>
                    <a:pt x="587" y="152"/>
                    <a:pt x="450" y="1"/>
                    <a:pt x="27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6" name="Google Shape;19356;p29"/>
            <p:cNvSpPr/>
            <p:nvPr/>
          </p:nvSpPr>
          <p:spPr>
            <a:xfrm>
              <a:off x="2011232" y="1797908"/>
              <a:ext cx="105604" cy="181171"/>
            </a:xfrm>
            <a:custGeom>
              <a:avLst/>
              <a:gdLst/>
              <a:ahLst/>
              <a:cxnLst/>
              <a:rect l="l" t="t" r="r" b="b"/>
              <a:pathLst>
                <a:path w="3027" h="5193" extrusionOk="0">
                  <a:moveTo>
                    <a:pt x="501" y="1"/>
                  </a:moveTo>
                  <a:cubicBezTo>
                    <a:pt x="368" y="56"/>
                    <a:pt x="256" y="167"/>
                    <a:pt x="201" y="312"/>
                  </a:cubicBezTo>
                  <a:cubicBezTo>
                    <a:pt x="167" y="423"/>
                    <a:pt x="179" y="545"/>
                    <a:pt x="167" y="668"/>
                  </a:cubicBezTo>
                  <a:cubicBezTo>
                    <a:pt x="145" y="779"/>
                    <a:pt x="68" y="868"/>
                    <a:pt x="45" y="979"/>
                  </a:cubicBezTo>
                  <a:cubicBezTo>
                    <a:pt x="1" y="1224"/>
                    <a:pt x="234" y="1368"/>
                    <a:pt x="312" y="1568"/>
                  </a:cubicBezTo>
                  <a:cubicBezTo>
                    <a:pt x="390" y="1780"/>
                    <a:pt x="246" y="1980"/>
                    <a:pt x="223" y="2181"/>
                  </a:cubicBezTo>
                  <a:cubicBezTo>
                    <a:pt x="212" y="2292"/>
                    <a:pt x="246" y="2403"/>
                    <a:pt x="301" y="2503"/>
                  </a:cubicBezTo>
                  <a:cubicBezTo>
                    <a:pt x="345" y="2614"/>
                    <a:pt x="424" y="2737"/>
                    <a:pt x="434" y="2859"/>
                  </a:cubicBezTo>
                  <a:cubicBezTo>
                    <a:pt x="446" y="2925"/>
                    <a:pt x="434" y="2992"/>
                    <a:pt x="434" y="3048"/>
                  </a:cubicBezTo>
                  <a:cubicBezTo>
                    <a:pt x="446" y="3115"/>
                    <a:pt x="479" y="3182"/>
                    <a:pt x="513" y="3237"/>
                  </a:cubicBezTo>
                  <a:cubicBezTo>
                    <a:pt x="546" y="3293"/>
                    <a:pt x="579" y="3348"/>
                    <a:pt x="579" y="3415"/>
                  </a:cubicBezTo>
                  <a:cubicBezTo>
                    <a:pt x="590" y="3481"/>
                    <a:pt x="590" y="3537"/>
                    <a:pt x="579" y="3604"/>
                  </a:cubicBezTo>
                  <a:cubicBezTo>
                    <a:pt x="579" y="3715"/>
                    <a:pt x="579" y="3837"/>
                    <a:pt x="624" y="3949"/>
                  </a:cubicBezTo>
                  <a:cubicBezTo>
                    <a:pt x="691" y="4071"/>
                    <a:pt x="790" y="4183"/>
                    <a:pt x="869" y="4294"/>
                  </a:cubicBezTo>
                  <a:cubicBezTo>
                    <a:pt x="946" y="4416"/>
                    <a:pt x="1024" y="4549"/>
                    <a:pt x="1079" y="4683"/>
                  </a:cubicBezTo>
                  <a:cubicBezTo>
                    <a:pt x="1124" y="4783"/>
                    <a:pt x="1158" y="4883"/>
                    <a:pt x="1202" y="4983"/>
                  </a:cubicBezTo>
                  <a:cubicBezTo>
                    <a:pt x="1369" y="5072"/>
                    <a:pt x="1558" y="5127"/>
                    <a:pt x="1747" y="5150"/>
                  </a:cubicBezTo>
                  <a:lnTo>
                    <a:pt x="1758" y="5150"/>
                  </a:lnTo>
                  <a:cubicBezTo>
                    <a:pt x="1803" y="5181"/>
                    <a:pt x="1856" y="5193"/>
                    <a:pt x="1911" y="5193"/>
                  </a:cubicBezTo>
                  <a:cubicBezTo>
                    <a:pt x="1995" y="5193"/>
                    <a:pt x="2085" y="5166"/>
                    <a:pt x="2159" y="5139"/>
                  </a:cubicBezTo>
                  <a:cubicBezTo>
                    <a:pt x="2337" y="5061"/>
                    <a:pt x="2525" y="4950"/>
                    <a:pt x="2681" y="4816"/>
                  </a:cubicBezTo>
                  <a:cubicBezTo>
                    <a:pt x="2826" y="4683"/>
                    <a:pt x="2937" y="4527"/>
                    <a:pt x="2982" y="4327"/>
                  </a:cubicBezTo>
                  <a:cubicBezTo>
                    <a:pt x="3026" y="4126"/>
                    <a:pt x="2970" y="3916"/>
                    <a:pt x="2903" y="3726"/>
                  </a:cubicBezTo>
                  <a:cubicBezTo>
                    <a:pt x="2826" y="3493"/>
                    <a:pt x="2737" y="3271"/>
                    <a:pt x="2636" y="3059"/>
                  </a:cubicBezTo>
                  <a:cubicBezTo>
                    <a:pt x="2525" y="2836"/>
                    <a:pt x="2414" y="2614"/>
                    <a:pt x="2258" y="2425"/>
                  </a:cubicBezTo>
                  <a:cubicBezTo>
                    <a:pt x="2192" y="2325"/>
                    <a:pt x="2103" y="2236"/>
                    <a:pt x="2014" y="2158"/>
                  </a:cubicBezTo>
                  <a:cubicBezTo>
                    <a:pt x="1925" y="2080"/>
                    <a:pt x="1825" y="2013"/>
                    <a:pt x="1747" y="1914"/>
                  </a:cubicBezTo>
                  <a:cubicBezTo>
                    <a:pt x="1669" y="1813"/>
                    <a:pt x="1613" y="1691"/>
                    <a:pt x="1558" y="1568"/>
                  </a:cubicBezTo>
                  <a:cubicBezTo>
                    <a:pt x="1514" y="1457"/>
                    <a:pt x="1458" y="1346"/>
                    <a:pt x="1402" y="1224"/>
                  </a:cubicBezTo>
                  <a:cubicBezTo>
                    <a:pt x="1291" y="1002"/>
                    <a:pt x="1146" y="801"/>
                    <a:pt x="968" y="623"/>
                  </a:cubicBezTo>
                  <a:cubicBezTo>
                    <a:pt x="879" y="534"/>
                    <a:pt x="790" y="456"/>
                    <a:pt x="713" y="356"/>
                  </a:cubicBezTo>
                  <a:cubicBezTo>
                    <a:pt x="624" y="256"/>
                    <a:pt x="568" y="134"/>
                    <a:pt x="501" y="11"/>
                  </a:cubicBezTo>
                  <a:lnTo>
                    <a:pt x="50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7" name="Google Shape;19357;p29"/>
            <p:cNvSpPr/>
            <p:nvPr/>
          </p:nvSpPr>
          <p:spPr>
            <a:xfrm>
              <a:off x="2015907" y="1795675"/>
              <a:ext cx="97406" cy="185008"/>
            </a:xfrm>
            <a:custGeom>
              <a:avLst/>
              <a:gdLst/>
              <a:ahLst/>
              <a:cxnLst/>
              <a:rect l="l" t="t" r="r" b="b"/>
              <a:pathLst>
                <a:path w="2792" h="5303" extrusionOk="0">
                  <a:moveTo>
                    <a:pt x="443" y="0"/>
                  </a:moveTo>
                  <a:cubicBezTo>
                    <a:pt x="415" y="0"/>
                    <a:pt x="386" y="10"/>
                    <a:pt x="356" y="31"/>
                  </a:cubicBezTo>
                  <a:cubicBezTo>
                    <a:pt x="278" y="75"/>
                    <a:pt x="201" y="131"/>
                    <a:pt x="156" y="209"/>
                  </a:cubicBezTo>
                  <a:cubicBezTo>
                    <a:pt x="134" y="243"/>
                    <a:pt x="134" y="287"/>
                    <a:pt x="122" y="332"/>
                  </a:cubicBezTo>
                  <a:cubicBezTo>
                    <a:pt x="122" y="376"/>
                    <a:pt x="67" y="398"/>
                    <a:pt x="45" y="443"/>
                  </a:cubicBezTo>
                  <a:cubicBezTo>
                    <a:pt x="0" y="520"/>
                    <a:pt x="56" y="643"/>
                    <a:pt x="78" y="720"/>
                  </a:cubicBezTo>
                  <a:cubicBezTo>
                    <a:pt x="112" y="843"/>
                    <a:pt x="134" y="965"/>
                    <a:pt x="167" y="1088"/>
                  </a:cubicBezTo>
                  <a:cubicBezTo>
                    <a:pt x="201" y="1187"/>
                    <a:pt x="245" y="1299"/>
                    <a:pt x="312" y="1377"/>
                  </a:cubicBezTo>
                  <a:cubicBezTo>
                    <a:pt x="389" y="1454"/>
                    <a:pt x="468" y="1521"/>
                    <a:pt x="545" y="1588"/>
                  </a:cubicBezTo>
                  <a:cubicBezTo>
                    <a:pt x="612" y="1666"/>
                    <a:pt x="646" y="1755"/>
                    <a:pt x="623" y="1855"/>
                  </a:cubicBezTo>
                  <a:cubicBezTo>
                    <a:pt x="601" y="1933"/>
                    <a:pt x="557" y="2011"/>
                    <a:pt x="512" y="2077"/>
                  </a:cubicBezTo>
                  <a:cubicBezTo>
                    <a:pt x="468" y="2156"/>
                    <a:pt x="434" y="2233"/>
                    <a:pt x="423" y="2322"/>
                  </a:cubicBezTo>
                  <a:cubicBezTo>
                    <a:pt x="412" y="2411"/>
                    <a:pt x="423" y="2500"/>
                    <a:pt x="456" y="2589"/>
                  </a:cubicBezTo>
                  <a:cubicBezTo>
                    <a:pt x="523" y="2801"/>
                    <a:pt x="678" y="2979"/>
                    <a:pt x="735" y="3189"/>
                  </a:cubicBezTo>
                  <a:cubicBezTo>
                    <a:pt x="757" y="3301"/>
                    <a:pt x="735" y="3412"/>
                    <a:pt x="735" y="3523"/>
                  </a:cubicBezTo>
                  <a:cubicBezTo>
                    <a:pt x="745" y="3624"/>
                    <a:pt x="767" y="3713"/>
                    <a:pt x="812" y="3802"/>
                  </a:cubicBezTo>
                  <a:cubicBezTo>
                    <a:pt x="901" y="3980"/>
                    <a:pt x="1046" y="4135"/>
                    <a:pt x="1101" y="4324"/>
                  </a:cubicBezTo>
                  <a:cubicBezTo>
                    <a:pt x="1123" y="4424"/>
                    <a:pt x="1113" y="4524"/>
                    <a:pt x="1113" y="4625"/>
                  </a:cubicBezTo>
                  <a:cubicBezTo>
                    <a:pt x="1123" y="4736"/>
                    <a:pt x="1179" y="4825"/>
                    <a:pt x="1246" y="4902"/>
                  </a:cubicBezTo>
                  <a:cubicBezTo>
                    <a:pt x="1357" y="5036"/>
                    <a:pt x="1479" y="5181"/>
                    <a:pt x="1647" y="5248"/>
                  </a:cubicBezTo>
                  <a:cubicBezTo>
                    <a:pt x="1724" y="5292"/>
                    <a:pt x="1802" y="5303"/>
                    <a:pt x="1891" y="5303"/>
                  </a:cubicBezTo>
                  <a:cubicBezTo>
                    <a:pt x="1902" y="5303"/>
                    <a:pt x="1913" y="5292"/>
                    <a:pt x="1924" y="5280"/>
                  </a:cubicBezTo>
                  <a:cubicBezTo>
                    <a:pt x="2292" y="5270"/>
                    <a:pt x="2569" y="4958"/>
                    <a:pt x="2692" y="4613"/>
                  </a:cubicBezTo>
                  <a:cubicBezTo>
                    <a:pt x="2759" y="4413"/>
                    <a:pt x="2792" y="4190"/>
                    <a:pt x="2781" y="3968"/>
                  </a:cubicBezTo>
                  <a:cubicBezTo>
                    <a:pt x="2769" y="3746"/>
                    <a:pt x="2714" y="3512"/>
                    <a:pt x="2648" y="3290"/>
                  </a:cubicBezTo>
                  <a:cubicBezTo>
                    <a:pt x="2581" y="3078"/>
                    <a:pt x="2502" y="2867"/>
                    <a:pt x="2369" y="2678"/>
                  </a:cubicBezTo>
                  <a:cubicBezTo>
                    <a:pt x="2314" y="2589"/>
                    <a:pt x="2236" y="2500"/>
                    <a:pt x="2147" y="2433"/>
                  </a:cubicBezTo>
                  <a:cubicBezTo>
                    <a:pt x="2058" y="2356"/>
                    <a:pt x="1969" y="2300"/>
                    <a:pt x="1891" y="2222"/>
                  </a:cubicBezTo>
                  <a:cubicBezTo>
                    <a:pt x="1713" y="2067"/>
                    <a:pt x="1602" y="1855"/>
                    <a:pt x="1513" y="1644"/>
                  </a:cubicBezTo>
                  <a:cubicBezTo>
                    <a:pt x="1402" y="1421"/>
                    <a:pt x="1291" y="1210"/>
                    <a:pt x="1157" y="1010"/>
                  </a:cubicBezTo>
                  <a:cubicBezTo>
                    <a:pt x="1024" y="799"/>
                    <a:pt x="901" y="587"/>
                    <a:pt x="757" y="387"/>
                  </a:cubicBezTo>
                  <a:cubicBezTo>
                    <a:pt x="701" y="287"/>
                    <a:pt x="634" y="176"/>
                    <a:pt x="567" y="75"/>
                  </a:cubicBezTo>
                  <a:cubicBezTo>
                    <a:pt x="533" y="27"/>
                    <a:pt x="489" y="0"/>
                    <a:pt x="44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8" name="Google Shape;19358;p29"/>
            <p:cNvSpPr/>
            <p:nvPr/>
          </p:nvSpPr>
          <p:spPr>
            <a:xfrm>
              <a:off x="2041899" y="1870441"/>
              <a:ext cx="39214" cy="96673"/>
            </a:xfrm>
            <a:custGeom>
              <a:avLst/>
              <a:gdLst/>
              <a:ahLst/>
              <a:cxnLst/>
              <a:rect l="l" t="t" r="r" b="b"/>
              <a:pathLst>
                <a:path w="1124" h="2771" extrusionOk="0">
                  <a:moveTo>
                    <a:pt x="56" y="1"/>
                  </a:moveTo>
                  <a:cubicBezTo>
                    <a:pt x="34" y="124"/>
                    <a:pt x="0" y="257"/>
                    <a:pt x="45" y="391"/>
                  </a:cubicBezTo>
                  <a:cubicBezTo>
                    <a:pt x="89" y="524"/>
                    <a:pt x="167" y="624"/>
                    <a:pt x="234" y="735"/>
                  </a:cubicBezTo>
                  <a:cubicBezTo>
                    <a:pt x="301" y="836"/>
                    <a:pt x="356" y="947"/>
                    <a:pt x="390" y="1069"/>
                  </a:cubicBezTo>
                  <a:cubicBezTo>
                    <a:pt x="423" y="1192"/>
                    <a:pt x="423" y="1313"/>
                    <a:pt x="434" y="1436"/>
                  </a:cubicBezTo>
                  <a:cubicBezTo>
                    <a:pt x="445" y="1703"/>
                    <a:pt x="512" y="1970"/>
                    <a:pt x="623" y="2203"/>
                  </a:cubicBezTo>
                  <a:cubicBezTo>
                    <a:pt x="690" y="2314"/>
                    <a:pt x="757" y="2426"/>
                    <a:pt x="835" y="2526"/>
                  </a:cubicBezTo>
                  <a:cubicBezTo>
                    <a:pt x="868" y="2581"/>
                    <a:pt x="912" y="2626"/>
                    <a:pt x="957" y="2682"/>
                  </a:cubicBezTo>
                  <a:cubicBezTo>
                    <a:pt x="1001" y="2726"/>
                    <a:pt x="1068" y="2771"/>
                    <a:pt x="1124" y="2771"/>
                  </a:cubicBezTo>
                  <a:cubicBezTo>
                    <a:pt x="1068" y="2759"/>
                    <a:pt x="1023" y="2704"/>
                    <a:pt x="979" y="2660"/>
                  </a:cubicBezTo>
                  <a:cubicBezTo>
                    <a:pt x="946" y="2615"/>
                    <a:pt x="902" y="2559"/>
                    <a:pt x="868" y="2504"/>
                  </a:cubicBezTo>
                  <a:cubicBezTo>
                    <a:pt x="801" y="2393"/>
                    <a:pt x="746" y="2281"/>
                    <a:pt x="701" y="2170"/>
                  </a:cubicBezTo>
                  <a:cubicBezTo>
                    <a:pt x="601" y="1936"/>
                    <a:pt x="546" y="1692"/>
                    <a:pt x="534" y="1436"/>
                  </a:cubicBezTo>
                  <a:cubicBezTo>
                    <a:pt x="523" y="1303"/>
                    <a:pt x="512" y="1180"/>
                    <a:pt x="479" y="1046"/>
                  </a:cubicBezTo>
                  <a:cubicBezTo>
                    <a:pt x="445" y="913"/>
                    <a:pt x="378" y="791"/>
                    <a:pt x="301" y="691"/>
                  </a:cubicBezTo>
                  <a:cubicBezTo>
                    <a:pt x="223" y="579"/>
                    <a:pt x="134" y="490"/>
                    <a:pt x="89" y="379"/>
                  </a:cubicBezTo>
                  <a:cubicBezTo>
                    <a:pt x="45" y="257"/>
                    <a:pt x="45" y="134"/>
                    <a:pt x="5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9" name="Google Shape;19359;p29"/>
            <p:cNvSpPr/>
            <p:nvPr/>
          </p:nvSpPr>
          <p:spPr>
            <a:xfrm>
              <a:off x="2041515" y="1845252"/>
              <a:ext cx="45040" cy="118373"/>
            </a:xfrm>
            <a:custGeom>
              <a:avLst/>
              <a:gdLst/>
              <a:ahLst/>
              <a:cxnLst/>
              <a:rect l="l" t="t" r="r" b="b"/>
              <a:pathLst>
                <a:path w="1291" h="3393" extrusionOk="0">
                  <a:moveTo>
                    <a:pt x="1" y="0"/>
                  </a:moveTo>
                  <a:cubicBezTo>
                    <a:pt x="56" y="300"/>
                    <a:pt x="211" y="579"/>
                    <a:pt x="345" y="846"/>
                  </a:cubicBezTo>
                  <a:cubicBezTo>
                    <a:pt x="423" y="990"/>
                    <a:pt x="490" y="1123"/>
                    <a:pt x="557" y="1257"/>
                  </a:cubicBezTo>
                  <a:cubicBezTo>
                    <a:pt x="623" y="1390"/>
                    <a:pt x="679" y="1535"/>
                    <a:pt x="712" y="1680"/>
                  </a:cubicBezTo>
                  <a:cubicBezTo>
                    <a:pt x="757" y="1825"/>
                    <a:pt x="757" y="1969"/>
                    <a:pt x="757" y="2124"/>
                  </a:cubicBezTo>
                  <a:cubicBezTo>
                    <a:pt x="757" y="2280"/>
                    <a:pt x="768" y="2436"/>
                    <a:pt x="812" y="2592"/>
                  </a:cubicBezTo>
                  <a:cubicBezTo>
                    <a:pt x="913" y="2892"/>
                    <a:pt x="1090" y="3148"/>
                    <a:pt x="1279" y="3392"/>
                  </a:cubicBezTo>
                  <a:lnTo>
                    <a:pt x="1291" y="3392"/>
                  </a:lnTo>
                  <a:lnTo>
                    <a:pt x="1257" y="3337"/>
                  </a:lnTo>
                  <a:lnTo>
                    <a:pt x="1257" y="3348"/>
                  </a:lnTo>
                  <a:cubicBezTo>
                    <a:pt x="1113" y="3103"/>
                    <a:pt x="968" y="2848"/>
                    <a:pt x="890" y="2569"/>
                  </a:cubicBezTo>
                  <a:cubicBezTo>
                    <a:pt x="879" y="2492"/>
                    <a:pt x="856" y="2425"/>
                    <a:pt x="856" y="2347"/>
                  </a:cubicBezTo>
                  <a:cubicBezTo>
                    <a:pt x="846" y="2280"/>
                    <a:pt x="846" y="2203"/>
                    <a:pt x="846" y="2124"/>
                  </a:cubicBezTo>
                  <a:cubicBezTo>
                    <a:pt x="856" y="1969"/>
                    <a:pt x="846" y="1813"/>
                    <a:pt x="801" y="1657"/>
                  </a:cubicBezTo>
                  <a:cubicBezTo>
                    <a:pt x="768" y="1502"/>
                    <a:pt x="712" y="1357"/>
                    <a:pt x="646" y="1212"/>
                  </a:cubicBezTo>
                  <a:lnTo>
                    <a:pt x="412" y="812"/>
                  </a:lnTo>
                  <a:cubicBezTo>
                    <a:pt x="334" y="679"/>
                    <a:pt x="256" y="545"/>
                    <a:pt x="189" y="412"/>
                  </a:cubicBezTo>
                  <a:cubicBezTo>
                    <a:pt x="112" y="278"/>
                    <a:pt x="45" y="145"/>
                    <a:pt x="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0" name="Google Shape;19360;p29"/>
            <p:cNvSpPr/>
            <p:nvPr/>
          </p:nvSpPr>
          <p:spPr>
            <a:xfrm>
              <a:off x="2032584" y="1816539"/>
              <a:ext cx="56692" cy="122246"/>
            </a:xfrm>
            <a:custGeom>
              <a:avLst/>
              <a:gdLst/>
              <a:ahLst/>
              <a:cxnLst/>
              <a:rect l="l" t="t" r="r" b="b"/>
              <a:pathLst>
                <a:path w="1625" h="3504" extrusionOk="0">
                  <a:moveTo>
                    <a:pt x="0" y="0"/>
                  </a:moveTo>
                  <a:lnTo>
                    <a:pt x="0" y="0"/>
                  </a:lnTo>
                  <a:cubicBezTo>
                    <a:pt x="67" y="156"/>
                    <a:pt x="145" y="300"/>
                    <a:pt x="234" y="445"/>
                  </a:cubicBezTo>
                  <a:cubicBezTo>
                    <a:pt x="323" y="579"/>
                    <a:pt x="423" y="712"/>
                    <a:pt x="523" y="846"/>
                  </a:cubicBezTo>
                  <a:cubicBezTo>
                    <a:pt x="623" y="979"/>
                    <a:pt x="734" y="1101"/>
                    <a:pt x="846" y="1224"/>
                  </a:cubicBezTo>
                  <a:cubicBezTo>
                    <a:pt x="946" y="1346"/>
                    <a:pt x="1057" y="1479"/>
                    <a:pt x="1112" y="1613"/>
                  </a:cubicBezTo>
                  <a:cubicBezTo>
                    <a:pt x="1179" y="1758"/>
                    <a:pt x="1179" y="1913"/>
                    <a:pt x="1191" y="2091"/>
                  </a:cubicBezTo>
                  <a:cubicBezTo>
                    <a:pt x="1201" y="2258"/>
                    <a:pt x="1246" y="2425"/>
                    <a:pt x="1302" y="2581"/>
                  </a:cubicBezTo>
                  <a:cubicBezTo>
                    <a:pt x="1369" y="2737"/>
                    <a:pt x="1435" y="2881"/>
                    <a:pt x="1491" y="3036"/>
                  </a:cubicBezTo>
                  <a:cubicBezTo>
                    <a:pt x="1557" y="3192"/>
                    <a:pt x="1602" y="3348"/>
                    <a:pt x="1624" y="3503"/>
                  </a:cubicBezTo>
                  <a:cubicBezTo>
                    <a:pt x="1624" y="3348"/>
                    <a:pt x="1591" y="3181"/>
                    <a:pt x="1535" y="3026"/>
                  </a:cubicBezTo>
                  <a:cubicBezTo>
                    <a:pt x="1491" y="2858"/>
                    <a:pt x="1424" y="2714"/>
                    <a:pt x="1379" y="2559"/>
                  </a:cubicBezTo>
                  <a:cubicBezTo>
                    <a:pt x="1324" y="2391"/>
                    <a:pt x="1290" y="2236"/>
                    <a:pt x="1280" y="2080"/>
                  </a:cubicBezTo>
                  <a:cubicBezTo>
                    <a:pt x="1280" y="2002"/>
                    <a:pt x="1280" y="1913"/>
                    <a:pt x="1268" y="1835"/>
                  </a:cubicBezTo>
                  <a:cubicBezTo>
                    <a:pt x="1258" y="1746"/>
                    <a:pt x="1246" y="1657"/>
                    <a:pt x="1201" y="1580"/>
                  </a:cubicBezTo>
                  <a:cubicBezTo>
                    <a:pt x="1135" y="1413"/>
                    <a:pt x="1024" y="1291"/>
                    <a:pt x="912" y="1168"/>
                  </a:cubicBezTo>
                  <a:lnTo>
                    <a:pt x="579" y="801"/>
                  </a:lnTo>
                  <a:cubicBezTo>
                    <a:pt x="479" y="678"/>
                    <a:pt x="368" y="545"/>
                    <a:pt x="279" y="412"/>
                  </a:cubicBezTo>
                  <a:cubicBezTo>
                    <a:pt x="178" y="290"/>
                    <a:pt x="89" y="145"/>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1" name="Google Shape;19361;p29"/>
            <p:cNvSpPr/>
            <p:nvPr/>
          </p:nvSpPr>
          <p:spPr>
            <a:xfrm>
              <a:off x="2038794" y="1812666"/>
              <a:ext cx="27980" cy="43470"/>
            </a:xfrm>
            <a:custGeom>
              <a:avLst/>
              <a:gdLst/>
              <a:ahLst/>
              <a:cxnLst/>
              <a:rect l="l" t="t" r="r" b="b"/>
              <a:pathLst>
                <a:path w="802" h="1246" extrusionOk="0">
                  <a:moveTo>
                    <a:pt x="0" y="0"/>
                  </a:moveTo>
                  <a:lnTo>
                    <a:pt x="0" y="0"/>
                  </a:lnTo>
                  <a:cubicBezTo>
                    <a:pt x="34" y="45"/>
                    <a:pt x="45" y="111"/>
                    <a:pt x="45" y="167"/>
                  </a:cubicBezTo>
                  <a:cubicBezTo>
                    <a:pt x="56" y="233"/>
                    <a:pt x="67" y="300"/>
                    <a:pt x="101" y="356"/>
                  </a:cubicBezTo>
                  <a:cubicBezTo>
                    <a:pt x="167" y="478"/>
                    <a:pt x="245" y="567"/>
                    <a:pt x="312" y="668"/>
                  </a:cubicBezTo>
                  <a:cubicBezTo>
                    <a:pt x="467" y="868"/>
                    <a:pt x="623" y="1068"/>
                    <a:pt x="801" y="1246"/>
                  </a:cubicBezTo>
                  <a:cubicBezTo>
                    <a:pt x="679" y="1023"/>
                    <a:pt x="546" y="812"/>
                    <a:pt x="401" y="612"/>
                  </a:cubicBezTo>
                  <a:lnTo>
                    <a:pt x="279" y="467"/>
                  </a:lnTo>
                  <a:cubicBezTo>
                    <a:pt x="245" y="411"/>
                    <a:pt x="200" y="367"/>
                    <a:pt x="167" y="322"/>
                  </a:cubicBezTo>
                  <a:cubicBezTo>
                    <a:pt x="134" y="278"/>
                    <a:pt x="111" y="223"/>
                    <a:pt x="101" y="156"/>
                  </a:cubicBezTo>
                  <a:cubicBezTo>
                    <a:pt x="79" y="100"/>
                    <a:pt x="45" y="33"/>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2" name="Google Shape;19362;p29"/>
            <p:cNvSpPr/>
            <p:nvPr/>
          </p:nvSpPr>
          <p:spPr>
            <a:xfrm>
              <a:off x="1990299" y="1888862"/>
              <a:ext cx="90812" cy="91859"/>
            </a:xfrm>
            <a:custGeom>
              <a:avLst/>
              <a:gdLst/>
              <a:ahLst/>
              <a:cxnLst/>
              <a:rect l="l" t="t" r="r" b="b"/>
              <a:pathLst>
                <a:path w="2603" h="2633" extrusionOk="0">
                  <a:moveTo>
                    <a:pt x="68" y="1"/>
                  </a:moveTo>
                  <a:cubicBezTo>
                    <a:pt x="59" y="1"/>
                    <a:pt x="52" y="3"/>
                    <a:pt x="45" y="7"/>
                  </a:cubicBezTo>
                  <a:cubicBezTo>
                    <a:pt x="0" y="51"/>
                    <a:pt x="67" y="107"/>
                    <a:pt x="167" y="496"/>
                  </a:cubicBezTo>
                  <a:cubicBezTo>
                    <a:pt x="256" y="886"/>
                    <a:pt x="234" y="1008"/>
                    <a:pt x="456" y="1453"/>
                  </a:cubicBezTo>
                  <a:cubicBezTo>
                    <a:pt x="678" y="1887"/>
                    <a:pt x="678" y="2120"/>
                    <a:pt x="935" y="2176"/>
                  </a:cubicBezTo>
                  <a:cubicBezTo>
                    <a:pt x="1190" y="2231"/>
                    <a:pt x="1168" y="2254"/>
                    <a:pt x="1357" y="2376"/>
                  </a:cubicBezTo>
                  <a:cubicBezTo>
                    <a:pt x="1533" y="2490"/>
                    <a:pt x="1555" y="2623"/>
                    <a:pt x="1763" y="2623"/>
                  </a:cubicBezTo>
                  <a:cubicBezTo>
                    <a:pt x="1779" y="2623"/>
                    <a:pt x="1795" y="2623"/>
                    <a:pt x="1813" y="2621"/>
                  </a:cubicBezTo>
                  <a:cubicBezTo>
                    <a:pt x="2014" y="2604"/>
                    <a:pt x="2091" y="2552"/>
                    <a:pt x="2191" y="2552"/>
                  </a:cubicBezTo>
                  <a:cubicBezTo>
                    <a:pt x="2218" y="2552"/>
                    <a:pt x="2247" y="2555"/>
                    <a:pt x="2280" y="2565"/>
                  </a:cubicBezTo>
                  <a:cubicBezTo>
                    <a:pt x="2373" y="2585"/>
                    <a:pt x="2457" y="2633"/>
                    <a:pt x="2518" y="2633"/>
                  </a:cubicBezTo>
                  <a:cubicBezTo>
                    <a:pt x="2559" y="2633"/>
                    <a:pt x="2589" y="2611"/>
                    <a:pt x="2603" y="2543"/>
                  </a:cubicBezTo>
                  <a:cubicBezTo>
                    <a:pt x="2603" y="2543"/>
                    <a:pt x="2013" y="2020"/>
                    <a:pt x="1746" y="1898"/>
                  </a:cubicBezTo>
                  <a:cubicBezTo>
                    <a:pt x="1469" y="1776"/>
                    <a:pt x="1212" y="1309"/>
                    <a:pt x="945" y="908"/>
                  </a:cubicBezTo>
                  <a:cubicBezTo>
                    <a:pt x="678" y="518"/>
                    <a:pt x="645" y="597"/>
                    <a:pt x="434" y="330"/>
                  </a:cubicBezTo>
                  <a:cubicBezTo>
                    <a:pt x="239" y="105"/>
                    <a:pt x="129" y="1"/>
                    <a:pt x="6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3" name="Google Shape;19363;p29"/>
            <p:cNvSpPr/>
            <p:nvPr/>
          </p:nvSpPr>
          <p:spPr>
            <a:xfrm>
              <a:off x="1991450" y="1888862"/>
              <a:ext cx="89661" cy="91859"/>
            </a:xfrm>
            <a:custGeom>
              <a:avLst/>
              <a:gdLst/>
              <a:ahLst/>
              <a:cxnLst/>
              <a:rect l="l" t="t" r="r" b="b"/>
              <a:pathLst>
                <a:path w="2570" h="2633" extrusionOk="0">
                  <a:moveTo>
                    <a:pt x="35" y="1"/>
                  </a:moveTo>
                  <a:cubicBezTo>
                    <a:pt x="26" y="1"/>
                    <a:pt x="19" y="3"/>
                    <a:pt x="12" y="7"/>
                  </a:cubicBezTo>
                  <a:cubicBezTo>
                    <a:pt x="0" y="18"/>
                    <a:pt x="0" y="41"/>
                    <a:pt x="0" y="63"/>
                  </a:cubicBezTo>
                  <a:lnTo>
                    <a:pt x="23" y="63"/>
                  </a:lnTo>
                  <a:cubicBezTo>
                    <a:pt x="101" y="397"/>
                    <a:pt x="401" y="619"/>
                    <a:pt x="601" y="886"/>
                  </a:cubicBezTo>
                  <a:cubicBezTo>
                    <a:pt x="724" y="1052"/>
                    <a:pt x="790" y="1242"/>
                    <a:pt x="857" y="1430"/>
                  </a:cubicBezTo>
                  <a:cubicBezTo>
                    <a:pt x="924" y="1586"/>
                    <a:pt x="1013" y="1742"/>
                    <a:pt x="1124" y="1875"/>
                  </a:cubicBezTo>
                  <a:cubicBezTo>
                    <a:pt x="1335" y="2165"/>
                    <a:pt x="1636" y="2365"/>
                    <a:pt x="1969" y="2488"/>
                  </a:cubicBezTo>
                  <a:cubicBezTo>
                    <a:pt x="2036" y="2498"/>
                    <a:pt x="2091" y="2520"/>
                    <a:pt x="2147" y="2554"/>
                  </a:cubicBezTo>
                  <a:cubicBezTo>
                    <a:pt x="2180" y="2554"/>
                    <a:pt x="2214" y="2554"/>
                    <a:pt x="2247" y="2565"/>
                  </a:cubicBezTo>
                  <a:cubicBezTo>
                    <a:pt x="2340" y="2585"/>
                    <a:pt x="2424" y="2633"/>
                    <a:pt x="2485" y="2633"/>
                  </a:cubicBezTo>
                  <a:cubicBezTo>
                    <a:pt x="2526" y="2633"/>
                    <a:pt x="2556" y="2611"/>
                    <a:pt x="2570" y="2543"/>
                  </a:cubicBezTo>
                  <a:cubicBezTo>
                    <a:pt x="2570" y="2543"/>
                    <a:pt x="1980" y="2020"/>
                    <a:pt x="1713" y="1898"/>
                  </a:cubicBezTo>
                  <a:cubicBezTo>
                    <a:pt x="1436" y="1776"/>
                    <a:pt x="1179" y="1309"/>
                    <a:pt x="912" y="908"/>
                  </a:cubicBezTo>
                  <a:cubicBezTo>
                    <a:pt x="645" y="518"/>
                    <a:pt x="612" y="597"/>
                    <a:pt x="401" y="330"/>
                  </a:cubicBezTo>
                  <a:cubicBezTo>
                    <a:pt x="206" y="105"/>
                    <a:pt x="96" y="1"/>
                    <a:pt x="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4" name="Google Shape;19364;p29"/>
            <p:cNvSpPr/>
            <p:nvPr/>
          </p:nvSpPr>
          <p:spPr>
            <a:xfrm>
              <a:off x="2013186" y="1955813"/>
              <a:ext cx="21735" cy="14025"/>
            </a:xfrm>
            <a:custGeom>
              <a:avLst/>
              <a:gdLst/>
              <a:ahLst/>
              <a:cxnLst/>
              <a:rect l="l" t="t" r="r" b="b"/>
              <a:pathLst>
                <a:path w="623" h="402" extrusionOk="0">
                  <a:moveTo>
                    <a:pt x="0" y="1"/>
                  </a:moveTo>
                  <a:cubicBezTo>
                    <a:pt x="22" y="35"/>
                    <a:pt x="45" y="68"/>
                    <a:pt x="56" y="101"/>
                  </a:cubicBezTo>
                  <a:cubicBezTo>
                    <a:pt x="145" y="146"/>
                    <a:pt x="234" y="201"/>
                    <a:pt x="323" y="257"/>
                  </a:cubicBezTo>
                  <a:lnTo>
                    <a:pt x="323" y="268"/>
                  </a:lnTo>
                  <a:cubicBezTo>
                    <a:pt x="443" y="290"/>
                    <a:pt x="492" y="313"/>
                    <a:pt x="541" y="345"/>
                  </a:cubicBezTo>
                  <a:lnTo>
                    <a:pt x="541" y="345"/>
                  </a:lnTo>
                  <a:cubicBezTo>
                    <a:pt x="473" y="297"/>
                    <a:pt x="409" y="249"/>
                    <a:pt x="345" y="201"/>
                  </a:cubicBezTo>
                  <a:cubicBezTo>
                    <a:pt x="234" y="134"/>
                    <a:pt x="123" y="57"/>
                    <a:pt x="0" y="1"/>
                  </a:cubicBezTo>
                  <a:close/>
                  <a:moveTo>
                    <a:pt x="541" y="345"/>
                  </a:moveTo>
                  <a:cubicBezTo>
                    <a:pt x="568" y="364"/>
                    <a:pt x="595" y="383"/>
                    <a:pt x="623" y="401"/>
                  </a:cubicBezTo>
                  <a:cubicBezTo>
                    <a:pt x="590" y="379"/>
                    <a:pt x="566" y="361"/>
                    <a:pt x="541" y="345"/>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5" name="Google Shape;19365;p29"/>
            <p:cNvSpPr/>
            <p:nvPr/>
          </p:nvSpPr>
          <p:spPr>
            <a:xfrm>
              <a:off x="2005824" y="1939171"/>
              <a:ext cx="52785" cy="40749"/>
            </a:xfrm>
            <a:custGeom>
              <a:avLst/>
              <a:gdLst/>
              <a:ahLst/>
              <a:cxnLst/>
              <a:rect l="l" t="t" r="r" b="b"/>
              <a:pathLst>
                <a:path w="1513" h="1168" extrusionOk="0">
                  <a:moveTo>
                    <a:pt x="0" y="0"/>
                  </a:moveTo>
                  <a:cubicBezTo>
                    <a:pt x="4" y="2"/>
                    <a:pt x="7" y="4"/>
                    <a:pt x="11" y="6"/>
                  </a:cubicBezTo>
                  <a:lnTo>
                    <a:pt x="11" y="6"/>
                  </a:lnTo>
                  <a:cubicBezTo>
                    <a:pt x="11" y="0"/>
                    <a:pt x="9" y="0"/>
                    <a:pt x="0" y="0"/>
                  </a:cubicBezTo>
                  <a:close/>
                  <a:moveTo>
                    <a:pt x="11" y="6"/>
                  </a:moveTo>
                  <a:cubicBezTo>
                    <a:pt x="11" y="7"/>
                    <a:pt x="11" y="9"/>
                    <a:pt x="11" y="11"/>
                  </a:cubicBezTo>
                  <a:cubicBezTo>
                    <a:pt x="23" y="45"/>
                    <a:pt x="45" y="67"/>
                    <a:pt x="55" y="100"/>
                  </a:cubicBezTo>
                  <a:cubicBezTo>
                    <a:pt x="67" y="100"/>
                    <a:pt x="78" y="111"/>
                    <a:pt x="89" y="122"/>
                  </a:cubicBezTo>
                  <a:cubicBezTo>
                    <a:pt x="167" y="166"/>
                    <a:pt x="256" y="211"/>
                    <a:pt x="334" y="255"/>
                  </a:cubicBezTo>
                  <a:cubicBezTo>
                    <a:pt x="423" y="322"/>
                    <a:pt x="490" y="389"/>
                    <a:pt x="545" y="478"/>
                  </a:cubicBezTo>
                  <a:cubicBezTo>
                    <a:pt x="601" y="567"/>
                    <a:pt x="656" y="634"/>
                    <a:pt x="734" y="690"/>
                  </a:cubicBezTo>
                  <a:cubicBezTo>
                    <a:pt x="812" y="756"/>
                    <a:pt x="890" y="812"/>
                    <a:pt x="979" y="856"/>
                  </a:cubicBezTo>
                  <a:cubicBezTo>
                    <a:pt x="1135" y="957"/>
                    <a:pt x="1313" y="1034"/>
                    <a:pt x="1435" y="1167"/>
                  </a:cubicBezTo>
                  <a:cubicBezTo>
                    <a:pt x="1468" y="1167"/>
                    <a:pt x="1491" y="1157"/>
                    <a:pt x="1513" y="1157"/>
                  </a:cubicBezTo>
                  <a:cubicBezTo>
                    <a:pt x="1402" y="1023"/>
                    <a:pt x="1246" y="945"/>
                    <a:pt x="1090" y="856"/>
                  </a:cubicBezTo>
                  <a:cubicBezTo>
                    <a:pt x="912" y="745"/>
                    <a:pt x="734" y="645"/>
                    <a:pt x="612" y="467"/>
                  </a:cubicBezTo>
                  <a:cubicBezTo>
                    <a:pt x="567" y="389"/>
                    <a:pt x="512" y="311"/>
                    <a:pt x="445" y="255"/>
                  </a:cubicBezTo>
                  <a:cubicBezTo>
                    <a:pt x="378" y="211"/>
                    <a:pt x="300" y="166"/>
                    <a:pt x="223" y="122"/>
                  </a:cubicBezTo>
                  <a:cubicBezTo>
                    <a:pt x="148" y="91"/>
                    <a:pt x="84" y="49"/>
                    <a:pt x="11" y="6"/>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6" name="Google Shape;19366;p29"/>
            <p:cNvSpPr/>
            <p:nvPr/>
          </p:nvSpPr>
          <p:spPr>
            <a:xfrm>
              <a:off x="1992985" y="1895700"/>
              <a:ext cx="85405" cy="84986"/>
            </a:xfrm>
            <a:custGeom>
              <a:avLst/>
              <a:gdLst/>
              <a:ahLst/>
              <a:cxnLst/>
              <a:rect l="l" t="t" r="r" b="b"/>
              <a:pathLst>
                <a:path w="2448" h="2436" extrusionOk="0">
                  <a:moveTo>
                    <a:pt x="1" y="0"/>
                  </a:moveTo>
                  <a:cubicBezTo>
                    <a:pt x="1" y="11"/>
                    <a:pt x="12" y="33"/>
                    <a:pt x="12" y="56"/>
                  </a:cubicBezTo>
                  <a:cubicBezTo>
                    <a:pt x="179" y="145"/>
                    <a:pt x="334" y="256"/>
                    <a:pt x="457" y="401"/>
                  </a:cubicBezTo>
                  <a:cubicBezTo>
                    <a:pt x="646" y="601"/>
                    <a:pt x="746" y="868"/>
                    <a:pt x="935" y="1079"/>
                  </a:cubicBezTo>
                  <a:cubicBezTo>
                    <a:pt x="1013" y="1179"/>
                    <a:pt x="1113" y="1279"/>
                    <a:pt x="1202" y="1380"/>
                  </a:cubicBezTo>
                  <a:cubicBezTo>
                    <a:pt x="1291" y="1479"/>
                    <a:pt x="1335" y="1613"/>
                    <a:pt x="1424" y="1713"/>
                  </a:cubicBezTo>
                  <a:cubicBezTo>
                    <a:pt x="1503" y="1813"/>
                    <a:pt x="1625" y="1857"/>
                    <a:pt x="1714" y="1936"/>
                  </a:cubicBezTo>
                  <a:cubicBezTo>
                    <a:pt x="1770" y="1980"/>
                    <a:pt x="1792" y="2035"/>
                    <a:pt x="1836" y="2080"/>
                  </a:cubicBezTo>
                  <a:cubicBezTo>
                    <a:pt x="1881" y="2124"/>
                    <a:pt x="1925" y="2147"/>
                    <a:pt x="1970" y="2169"/>
                  </a:cubicBezTo>
                  <a:cubicBezTo>
                    <a:pt x="2047" y="2203"/>
                    <a:pt x="2103" y="2235"/>
                    <a:pt x="2170" y="2280"/>
                  </a:cubicBezTo>
                  <a:cubicBezTo>
                    <a:pt x="2215" y="2314"/>
                    <a:pt x="2259" y="2358"/>
                    <a:pt x="2304" y="2403"/>
                  </a:cubicBezTo>
                  <a:cubicBezTo>
                    <a:pt x="2354" y="2423"/>
                    <a:pt x="2396" y="2434"/>
                    <a:pt x="2437" y="2435"/>
                  </a:cubicBezTo>
                  <a:lnTo>
                    <a:pt x="2437" y="2435"/>
                  </a:lnTo>
                  <a:cubicBezTo>
                    <a:pt x="2348" y="2336"/>
                    <a:pt x="2259" y="2247"/>
                    <a:pt x="2148" y="2180"/>
                  </a:cubicBezTo>
                  <a:cubicBezTo>
                    <a:pt x="2103" y="2147"/>
                    <a:pt x="2047" y="2124"/>
                    <a:pt x="1992" y="2102"/>
                  </a:cubicBezTo>
                  <a:cubicBezTo>
                    <a:pt x="1925" y="2069"/>
                    <a:pt x="1892" y="2025"/>
                    <a:pt x="1847" y="1969"/>
                  </a:cubicBezTo>
                  <a:cubicBezTo>
                    <a:pt x="1758" y="1869"/>
                    <a:pt x="1647" y="1824"/>
                    <a:pt x="1547" y="1735"/>
                  </a:cubicBezTo>
                  <a:cubicBezTo>
                    <a:pt x="1436" y="1657"/>
                    <a:pt x="1392" y="1513"/>
                    <a:pt x="1303" y="1412"/>
                  </a:cubicBezTo>
                  <a:cubicBezTo>
                    <a:pt x="1224" y="1301"/>
                    <a:pt x="1125" y="1212"/>
                    <a:pt x="1036" y="1113"/>
                  </a:cubicBezTo>
                  <a:cubicBezTo>
                    <a:pt x="935" y="1001"/>
                    <a:pt x="846" y="868"/>
                    <a:pt x="769" y="734"/>
                  </a:cubicBezTo>
                  <a:cubicBezTo>
                    <a:pt x="702" y="623"/>
                    <a:pt x="624" y="512"/>
                    <a:pt x="546" y="411"/>
                  </a:cubicBezTo>
                  <a:cubicBezTo>
                    <a:pt x="391" y="234"/>
                    <a:pt x="201" y="89"/>
                    <a:pt x="1" y="0"/>
                  </a:cubicBezTo>
                  <a:close/>
                  <a:moveTo>
                    <a:pt x="2437" y="2435"/>
                  </a:moveTo>
                  <a:lnTo>
                    <a:pt x="2437" y="2435"/>
                  </a:lnTo>
                  <a:cubicBezTo>
                    <a:pt x="2437" y="2436"/>
                    <a:pt x="2437" y="2436"/>
                    <a:pt x="2437" y="2436"/>
                  </a:cubicBezTo>
                  <a:lnTo>
                    <a:pt x="2448" y="2436"/>
                  </a:lnTo>
                  <a:cubicBezTo>
                    <a:pt x="2444" y="2436"/>
                    <a:pt x="2440" y="2436"/>
                    <a:pt x="2437" y="2435"/>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7" name="Google Shape;19367;p29"/>
            <p:cNvSpPr/>
            <p:nvPr/>
          </p:nvSpPr>
          <p:spPr>
            <a:xfrm>
              <a:off x="2041096" y="1974862"/>
              <a:ext cx="7047" cy="5059"/>
            </a:xfrm>
            <a:custGeom>
              <a:avLst/>
              <a:gdLst/>
              <a:ahLst/>
              <a:cxnLst/>
              <a:rect l="l" t="t" r="r" b="b"/>
              <a:pathLst>
                <a:path w="202" h="145" extrusionOk="0">
                  <a:moveTo>
                    <a:pt x="1" y="0"/>
                  </a:moveTo>
                  <a:cubicBezTo>
                    <a:pt x="68" y="55"/>
                    <a:pt x="112" y="122"/>
                    <a:pt x="201" y="144"/>
                  </a:cubicBezTo>
                  <a:cubicBezTo>
                    <a:pt x="134" y="100"/>
                    <a:pt x="68"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8" name="Google Shape;19368;p29"/>
            <p:cNvSpPr/>
            <p:nvPr/>
          </p:nvSpPr>
          <p:spPr>
            <a:xfrm>
              <a:off x="1996893" y="1911226"/>
              <a:ext cx="67542" cy="67542"/>
            </a:xfrm>
            <a:custGeom>
              <a:avLst/>
              <a:gdLst/>
              <a:ahLst/>
              <a:cxnLst/>
              <a:rect l="l" t="t" r="r" b="b"/>
              <a:pathLst>
                <a:path w="1936" h="1936" extrusionOk="0">
                  <a:moveTo>
                    <a:pt x="0" y="0"/>
                  </a:moveTo>
                  <a:lnTo>
                    <a:pt x="0" y="0"/>
                  </a:lnTo>
                  <a:cubicBezTo>
                    <a:pt x="12" y="23"/>
                    <a:pt x="12" y="55"/>
                    <a:pt x="22" y="78"/>
                  </a:cubicBezTo>
                  <a:cubicBezTo>
                    <a:pt x="123" y="156"/>
                    <a:pt x="212" y="245"/>
                    <a:pt x="289" y="345"/>
                  </a:cubicBezTo>
                  <a:cubicBezTo>
                    <a:pt x="423" y="500"/>
                    <a:pt x="534" y="690"/>
                    <a:pt x="690" y="823"/>
                  </a:cubicBezTo>
                  <a:cubicBezTo>
                    <a:pt x="768" y="890"/>
                    <a:pt x="879" y="901"/>
                    <a:pt x="957" y="979"/>
                  </a:cubicBezTo>
                  <a:cubicBezTo>
                    <a:pt x="1023" y="1046"/>
                    <a:pt x="1079" y="1145"/>
                    <a:pt x="1134" y="1234"/>
                  </a:cubicBezTo>
                  <a:cubicBezTo>
                    <a:pt x="1257" y="1424"/>
                    <a:pt x="1435" y="1580"/>
                    <a:pt x="1602" y="1724"/>
                  </a:cubicBezTo>
                  <a:cubicBezTo>
                    <a:pt x="1691" y="1790"/>
                    <a:pt x="1769" y="1869"/>
                    <a:pt x="1858" y="1936"/>
                  </a:cubicBezTo>
                  <a:cubicBezTo>
                    <a:pt x="1891" y="1936"/>
                    <a:pt x="1913" y="1924"/>
                    <a:pt x="1935" y="1913"/>
                  </a:cubicBezTo>
                  <a:lnTo>
                    <a:pt x="1702" y="1713"/>
                  </a:lnTo>
                  <a:cubicBezTo>
                    <a:pt x="1513" y="1568"/>
                    <a:pt x="1335" y="1412"/>
                    <a:pt x="1191" y="1224"/>
                  </a:cubicBezTo>
                  <a:cubicBezTo>
                    <a:pt x="1134" y="1135"/>
                    <a:pt x="1102" y="1046"/>
                    <a:pt x="1035" y="967"/>
                  </a:cubicBezTo>
                  <a:cubicBezTo>
                    <a:pt x="1013" y="945"/>
                    <a:pt x="979" y="912"/>
                    <a:pt x="946" y="890"/>
                  </a:cubicBezTo>
                  <a:cubicBezTo>
                    <a:pt x="901" y="856"/>
                    <a:pt x="845" y="846"/>
                    <a:pt x="790" y="812"/>
                  </a:cubicBezTo>
                  <a:cubicBezTo>
                    <a:pt x="701" y="767"/>
                    <a:pt x="623" y="668"/>
                    <a:pt x="556" y="589"/>
                  </a:cubicBezTo>
                  <a:cubicBezTo>
                    <a:pt x="501" y="512"/>
                    <a:pt x="434" y="423"/>
                    <a:pt x="367" y="345"/>
                  </a:cubicBezTo>
                  <a:cubicBezTo>
                    <a:pt x="256" y="223"/>
                    <a:pt x="145"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9" name="Google Shape;19369;p29"/>
            <p:cNvSpPr/>
            <p:nvPr/>
          </p:nvSpPr>
          <p:spPr>
            <a:xfrm>
              <a:off x="1994172" y="1896084"/>
              <a:ext cx="83835" cy="84602"/>
            </a:xfrm>
            <a:custGeom>
              <a:avLst/>
              <a:gdLst/>
              <a:ahLst/>
              <a:cxnLst/>
              <a:rect l="l" t="t" r="r" b="b"/>
              <a:pathLst>
                <a:path w="2403" h="2425" extrusionOk="0">
                  <a:moveTo>
                    <a:pt x="1" y="0"/>
                  </a:moveTo>
                  <a:cubicBezTo>
                    <a:pt x="11" y="22"/>
                    <a:pt x="23" y="56"/>
                    <a:pt x="34" y="78"/>
                  </a:cubicBezTo>
                  <a:cubicBezTo>
                    <a:pt x="179" y="156"/>
                    <a:pt x="312" y="267"/>
                    <a:pt x="423" y="390"/>
                  </a:cubicBezTo>
                  <a:cubicBezTo>
                    <a:pt x="612" y="590"/>
                    <a:pt x="712" y="857"/>
                    <a:pt x="901" y="1068"/>
                  </a:cubicBezTo>
                  <a:cubicBezTo>
                    <a:pt x="979" y="1168"/>
                    <a:pt x="1079" y="1268"/>
                    <a:pt x="1168" y="1369"/>
                  </a:cubicBezTo>
                  <a:cubicBezTo>
                    <a:pt x="1257" y="1468"/>
                    <a:pt x="1301" y="1602"/>
                    <a:pt x="1390" y="1702"/>
                  </a:cubicBezTo>
                  <a:cubicBezTo>
                    <a:pt x="1469" y="1802"/>
                    <a:pt x="1591" y="1846"/>
                    <a:pt x="1680" y="1925"/>
                  </a:cubicBezTo>
                  <a:cubicBezTo>
                    <a:pt x="1736" y="1969"/>
                    <a:pt x="1758" y="2024"/>
                    <a:pt x="1802" y="2069"/>
                  </a:cubicBezTo>
                  <a:cubicBezTo>
                    <a:pt x="1847" y="2113"/>
                    <a:pt x="1891" y="2136"/>
                    <a:pt x="1936" y="2158"/>
                  </a:cubicBezTo>
                  <a:cubicBezTo>
                    <a:pt x="2013" y="2192"/>
                    <a:pt x="2069" y="2224"/>
                    <a:pt x="2136" y="2269"/>
                  </a:cubicBezTo>
                  <a:cubicBezTo>
                    <a:pt x="2181" y="2303"/>
                    <a:pt x="2225" y="2347"/>
                    <a:pt x="2270" y="2392"/>
                  </a:cubicBezTo>
                  <a:cubicBezTo>
                    <a:pt x="2280" y="2392"/>
                    <a:pt x="2292" y="2402"/>
                    <a:pt x="2302" y="2402"/>
                  </a:cubicBezTo>
                  <a:cubicBezTo>
                    <a:pt x="2314" y="2414"/>
                    <a:pt x="2336" y="2414"/>
                    <a:pt x="2336" y="2414"/>
                  </a:cubicBezTo>
                  <a:lnTo>
                    <a:pt x="2347" y="2414"/>
                  </a:lnTo>
                  <a:cubicBezTo>
                    <a:pt x="2359" y="2425"/>
                    <a:pt x="2369" y="2425"/>
                    <a:pt x="2381" y="2425"/>
                  </a:cubicBezTo>
                  <a:lnTo>
                    <a:pt x="2403" y="2425"/>
                  </a:lnTo>
                  <a:cubicBezTo>
                    <a:pt x="2314" y="2325"/>
                    <a:pt x="2225" y="2236"/>
                    <a:pt x="2114" y="2169"/>
                  </a:cubicBezTo>
                  <a:cubicBezTo>
                    <a:pt x="2069" y="2136"/>
                    <a:pt x="2013" y="2113"/>
                    <a:pt x="1958" y="2091"/>
                  </a:cubicBezTo>
                  <a:cubicBezTo>
                    <a:pt x="1891" y="2058"/>
                    <a:pt x="1858" y="2014"/>
                    <a:pt x="1813" y="1958"/>
                  </a:cubicBezTo>
                  <a:cubicBezTo>
                    <a:pt x="1724" y="1858"/>
                    <a:pt x="1613" y="1813"/>
                    <a:pt x="1513" y="1724"/>
                  </a:cubicBezTo>
                  <a:cubicBezTo>
                    <a:pt x="1402" y="1646"/>
                    <a:pt x="1358" y="1502"/>
                    <a:pt x="1269" y="1401"/>
                  </a:cubicBezTo>
                  <a:cubicBezTo>
                    <a:pt x="1190" y="1290"/>
                    <a:pt x="1091" y="1201"/>
                    <a:pt x="1002" y="1102"/>
                  </a:cubicBezTo>
                  <a:cubicBezTo>
                    <a:pt x="901" y="990"/>
                    <a:pt x="812" y="857"/>
                    <a:pt x="735" y="723"/>
                  </a:cubicBezTo>
                  <a:cubicBezTo>
                    <a:pt x="668" y="612"/>
                    <a:pt x="590" y="501"/>
                    <a:pt x="512" y="400"/>
                  </a:cubicBezTo>
                  <a:cubicBezTo>
                    <a:pt x="367" y="234"/>
                    <a:pt x="189" y="101"/>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0" name="Google Shape;19370;p29"/>
            <p:cNvSpPr/>
            <p:nvPr/>
          </p:nvSpPr>
          <p:spPr>
            <a:xfrm>
              <a:off x="2020547" y="1936415"/>
              <a:ext cx="41551" cy="39632"/>
            </a:xfrm>
            <a:custGeom>
              <a:avLst/>
              <a:gdLst/>
              <a:ahLst/>
              <a:cxnLst/>
              <a:rect l="l" t="t" r="r" b="b"/>
              <a:pathLst>
                <a:path w="1191" h="1136" extrusionOk="0">
                  <a:moveTo>
                    <a:pt x="1" y="1"/>
                  </a:moveTo>
                  <a:lnTo>
                    <a:pt x="1" y="1"/>
                  </a:lnTo>
                  <a:cubicBezTo>
                    <a:pt x="12" y="23"/>
                    <a:pt x="23" y="45"/>
                    <a:pt x="23" y="67"/>
                  </a:cubicBezTo>
                  <a:cubicBezTo>
                    <a:pt x="34" y="90"/>
                    <a:pt x="45" y="101"/>
                    <a:pt x="56" y="124"/>
                  </a:cubicBezTo>
                  <a:cubicBezTo>
                    <a:pt x="123" y="168"/>
                    <a:pt x="212" y="190"/>
                    <a:pt x="279" y="257"/>
                  </a:cubicBezTo>
                  <a:cubicBezTo>
                    <a:pt x="345" y="324"/>
                    <a:pt x="401" y="423"/>
                    <a:pt x="456" y="512"/>
                  </a:cubicBezTo>
                  <a:cubicBezTo>
                    <a:pt x="579" y="702"/>
                    <a:pt x="757" y="858"/>
                    <a:pt x="924" y="1002"/>
                  </a:cubicBezTo>
                  <a:cubicBezTo>
                    <a:pt x="946" y="1024"/>
                    <a:pt x="968" y="1046"/>
                    <a:pt x="1002" y="1068"/>
                  </a:cubicBezTo>
                  <a:cubicBezTo>
                    <a:pt x="1046" y="1080"/>
                    <a:pt x="1091" y="1102"/>
                    <a:pt x="1135" y="1125"/>
                  </a:cubicBezTo>
                  <a:cubicBezTo>
                    <a:pt x="1158" y="1125"/>
                    <a:pt x="1168" y="1135"/>
                    <a:pt x="1191" y="1135"/>
                  </a:cubicBezTo>
                  <a:cubicBezTo>
                    <a:pt x="1135" y="1091"/>
                    <a:pt x="1079" y="1046"/>
                    <a:pt x="1024" y="991"/>
                  </a:cubicBezTo>
                  <a:cubicBezTo>
                    <a:pt x="835" y="846"/>
                    <a:pt x="657" y="690"/>
                    <a:pt x="513" y="502"/>
                  </a:cubicBezTo>
                  <a:cubicBezTo>
                    <a:pt x="456" y="413"/>
                    <a:pt x="424" y="324"/>
                    <a:pt x="357" y="245"/>
                  </a:cubicBezTo>
                  <a:cubicBezTo>
                    <a:pt x="335" y="223"/>
                    <a:pt x="301" y="190"/>
                    <a:pt x="268" y="168"/>
                  </a:cubicBezTo>
                  <a:cubicBezTo>
                    <a:pt x="223" y="134"/>
                    <a:pt x="167" y="124"/>
                    <a:pt x="112" y="90"/>
                  </a:cubicBezTo>
                  <a:cubicBezTo>
                    <a:pt x="68" y="67"/>
                    <a:pt x="34" y="35"/>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1" name="Google Shape;19371;p29"/>
            <p:cNvSpPr/>
            <p:nvPr/>
          </p:nvSpPr>
          <p:spPr>
            <a:xfrm>
              <a:off x="2045771" y="1811375"/>
              <a:ext cx="83067" cy="171158"/>
            </a:xfrm>
            <a:custGeom>
              <a:avLst/>
              <a:gdLst/>
              <a:ahLst/>
              <a:cxnLst/>
              <a:rect l="l" t="t" r="r" b="b"/>
              <a:pathLst>
                <a:path w="2381" h="4906" extrusionOk="0">
                  <a:moveTo>
                    <a:pt x="112" y="0"/>
                  </a:moveTo>
                  <a:cubicBezTo>
                    <a:pt x="108" y="0"/>
                    <a:pt x="104" y="1"/>
                    <a:pt x="101" y="3"/>
                  </a:cubicBezTo>
                  <a:cubicBezTo>
                    <a:pt x="45" y="37"/>
                    <a:pt x="67" y="59"/>
                    <a:pt x="89" y="226"/>
                  </a:cubicBezTo>
                  <a:cubicBezTo>
                    <a:pt x="112" y="382"/>
                    <a:pt x="0" y="515"/>
                    <a:pt x="67" y="915"/>
                  </a:cubicBezTo>
                  <a:cubicBezTo>
                    <a:pt x="123" y="1305"/>
                    <a:pt x="490" y="1728"/>
                    <a:pt x="534" y="2117"/>
                  </a:cubicBezTo>
                  <a:cubicBezTo>
                    <a:pt x="579" y="2506"/>
                    <a:pt x="568" y="2684"/>
                    <a:pt x="579" y="3429"/>
                  </a:cubicBezTo>
                  <a:cubicBezTo>
                    <a:pt x="590" y="4133"/>
                    <a:pt x="788" y="4906"/>
                    <a:pt x="1035" y="4906"/>
                  </a:cubicBezTo>
                  <a:cubicBezTo>
                    <a:pt x="1050" y="4906"/>
                    <a:pt x="1065" y="4903"/>
                    <a:pt x="1080" y="4897"/>
                  </a:cubicBezTo>
                  <a:cubicBezTo>
                    <a:pt x="1246" y="4830"/>
                    <a:pt x="1436" y="4798"/>
                    <a:pt x="1703" y="4697"/>
                  </a:cubicBezTo>
                  <a:cubicBezTo>
                    <a:pt x="1969" y="4597"/>
                    <a:pt x="1936" y="4531"/>
                    <a:pt x="2158" y="4152"/>
                  </a:cubicBezTo>
                  <a:cubicBezTo>
                    <a:pt x="2381" y="3763"/>
                    <a:pt x="2170" y="3474"/>
                    <a:pt x="2025" y="3207"/>
                  </a:cubicBezTo>
                  <a:cubicBezTo>
                    <a:pt x="1881" y="2940"/>
                    <a:pt x="2002" y="2895"/>
                    <a:pt x="1792" y="2462"/>
                  </a:cubicBezTo>
                  <a:cubicBezTo>
                    <a:pt x="1569" y="2028"/>
                    <a:pt x="1258" y="1884"/>
                    <a:pt x="1080" y="1728"/>
                  </a:cubicBezTo>
                  <a:cubicBezTo>
                    <a:pt x="912" y="1572"/>
                    <a:pt x="679" y="927"/>
                    <a:pt x="490" y="549"/>
                  </a:cubicBezTo>
                  <a:cubicBezTo>
                    <a:pt x="314" y="206"/>
                    <a:pt x="167" y="0"/>
                    <a:pt x="1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2" name="Google Shape;19372;p29"/>
            <p:cNvSpPr/>
            <p:nvPr/>
          </p:nvSpPr>
          <p:spPr>
            <a:xfrm>
              <a:off x="2064786" y="1837506"/>
              <a:ext cx="64053" cy="136968"/>
            </a:xfrm>
            <a:custGeom>
              <a:avLst/>
              <a:gdLst/>
              <a:ahLst/>
              <a:cxnLst/>
              <a:rect l="l" t="t" r="r" b="b"/>
              <a:pathLst>
                <a:path w="1836" h="3926" extrusionOk="0">
                  <a:moveTo>
                    <a:pt x="45" y="0"/>
                  </a:moveTo>
                  <a:cubicBezTo>
                    <a:pt x="12" y="77"/>
                    <a:pt x="12" y="166"/>
                    <a:pt x="1" y="233"/>
                  </a:cubicBezTo>
                  <a:cubicBezTo>
                    <a:pt x="1" y="423"/>
                    <a:pt x="34" y="601"/>
                    <a:pt x="112" y="767"/>
                  </a:cubicBezTo>
                  <a:cubicBezTo>
                    <a:pt x="189" y="957"/>
                    <a:pt x="323" y="1101"/>
                    <a:pt x="446" y="1268"/>
                  </a:cubicBezTo>
                  <a:cubicBezTo>
                    <a:pt x="501" y="1357"/>
                    <a:pt x="545" y="1446"/>
                    <a:pt x="545" y="1546"/>
                  </a:cubicBezTo>
                  <a:cubicBezTo>
                    <a:pt x="557" y="1646"/>
                    <a:pt x="557" y="1735"/>
                    <a:pt x="601" y="1824"/>
                  </a:cubicBezTo>
                  <a:cubicBezTo>
                    <a:pt x="634" y="1913"/>
                    <a:pt x="690" y="2002"/>
                    <a:pt x="746" y="2091"/>
                  </a:cubicBezTo>
                  <a:cubicBezTo>
                    <a:pt x="790" y="2180"/>
                    <a:pt x="835" y="2269"/>
                    <a:pt x="857" y="2369"/>
                  </a:cubicBezTo>
                  <a:cubicBezTo>
                    <a:pt x="879" y="2458"/>
                    <a:pt x="901" y="2547"/>
                    <a:pt x="935" y="2636"/>
                  </a:cubicBezTo>
                  <a:cubicBezTo>
                    <a:pt x="968" y="2725"/>
                    <a:pt x="1013" y="2791"/>
                    <a:pt x="1079" y="2858"/>
                  </a:cubicBezTo>
                  <a:cubicBezTo>
                    <a:pt x="1101" y="2892"/>
                    <a:pt x="1146" y="2936"/>
                    <a:pt x="1135" y="2981"/>
                  </a:cubicBezTo>
                  <a:cubicBezTo>
                    <a:pt x="1135" y="3025"/>
                    <a:pt x="1101" y="3070"/>
                    <a:pt x="1079" y="3103"/>
                  </a:cubicBezTo>
                  <a:cubicBezTo>
                    <a:pt x="1046" y="3181"/>
                    <a:pt x="1024" y="3258"/>
                    <a:pt x="1024" y="3337"/>
                  </a:cubicBezTo>
                  <a:cubicBezTo>
                    <a:pt x="1013" y="3515"/>
                    <a:pt x="1091" y="3681"/>
                    <a:pt x="1168" y="3837"/>
                  </a:cubicBezTo>
                  <a:cubicBezTo>
                    <a:pt x="1180" y="3871"/>
                    <a:pt x="1190" y="3893"/>
                    <a:pt x="1213" y="3926"/>
                  </a:cubicBezTo>
                  <a:cubicBezTo>
                    <a:pt x="1413" y="3826"/>
                    <a:pt x="1402" y="3748"/>
                    <a:pt x="1613" y="3403"/>
                  </a:cubicBezTo>
                  <a:cubicBezTo>
                    <a:pt x="1836" y="3014"/>
                    <a:pt x="1625" y="2725"/>
                    <a:pt x="1480" y="2458"/>
                  </a:cubicBezTo>
                  <a:cubicBezTo>
                    <a:pt x="1336" y="2191"/>
                    <a:pt x="1457" y="2146"/>
                    <a:pt x="1247" y="1713"/>
                  </a:cubicBezTo>
                  <a:cubicBezTo>
                    <a:pt x="1024" y="1279"/>
                    <a:pt x="713" y="1135"/>
                    <a:pt x="535" y="979"/>
                  </a:cubicBezTo>
                  <a:cubicBezTo>
                    <a:pt x="390" y="845"/>
                    <a:pt x="201" y="367"/>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3" name="Google Shape;19373;p29"/>
            <p:cNvSpPr/>
            <p:nvPr/>
          </p:nvSpPr>
          <p:spPr>
            <a:xfrm>
              <a:off x="2097406" y="1884431"/>
              <a:ext cx="14374" cy="92382"/>
            </a:xfrm>
            <a:custGeom>
              <a:avLst/>
              <a:gdLst/>
              <a:ahLst/>
              <a:cxnLst/>
              <a:rect l="l" t="t" r="r" b="b"/>
              <a:pathLst>
                <a:path w="412" h="2648" extrusionOk="0">
                  <a:moveTo>
                    <a:pt x="55" y="0"/>
                  </a:moveTo>
                  <a:lnTo>
                    <a:pt x="55" y="0"/>
                  </a:lnTo>
                  <a:cubicBezTo>
                    <a:pt x="178" y="267"/>
                    <a:pt x="278" y="546"/>
                    <a:pt x="300" y="846"/>
                  </a:cubicBezTo>
                  <a:cubicBezTo>
                    <a:pt x="312" y="1057"/>
                    <a:pt x="289" y="1280"/>
                    <a:pt x="233" y="1480"/>
                  </a:cubicBezTo>
                  <a:cubicBezTo>
                    <a:pt x="200" y="1591"/>
                    <a:pt x="166" y="1691"/>
                    <a:pt x="122" y="1802"/>
                  </a:cubicBezTo>
                  <a:cubicBezTo>
                    <a:pt x="78" y="1891"/>
                    <a:pt x="22" y="1980"/>
                    <a:pt x="11" y="2081"/>
                  </a:cubicBezTo>
                  <a:cubicBezTo>
                    <a:pt x="0" y="2203"/>
                    <a:pt x="55" y="2325"/>
                    <a:pt x="78" y="2447"/>
                  </a:cubicBezTo>
                  <a:cubicBezTo>
                    <a:pt x="89" y="2514"/>
                    <a:pt x="89" y="2581"/>
                    <a:pt x="89" y="2647"/>
                  </a:cubicBezTo>
                  <a:cubicBezTo>
                    <a:pt x="111" y="2647"/>
                    <a:pt x="134" y="2637"/>
                    <a:pt x="166" y="2625"/>
                  </a:cubicBezTo>
                  <a:cubicBezTo>
                    <a:pt x="166" y="2581"/>
                    <a:pt x="166" y="2548"/>
                    <a:pt x="156" y="2514"/>
                  </a:cubicBezTo>
                  <a:cubicBezTo>
                    <a:pt x="144" y="2392"/>
                    <a:pt x="100" y="2281"/>
                    <a:pt x="89" y="2158"/>
                  </a:cubicBezTo>
                  <a:cubicBezTo>
                    <a:pt x="78" y="2036"/>
                    <a:pt x="134" y="1936"/>
                    <a:pt x="178" y="1824"/>
                  </a:cubicBezTo>
                  <a:cubicBezTo>
                    <a:pt x="223" y="1735"/>
                    <a:pt x="255" y="1624"/>
                    <a:pt x="289" y="1525"/>
                  </a:cubicBezTo>
                  <a:cubicBezTo>
                    <a:pt x="411" y="1102"/>
                    <a:pt x="411" y="668"/>
                    <a:pt x="245" y="245"/>
                  </a:cubicBezTo>
                  <a:cubicBezTo>
                    <a:pt x="178" y="156"/>
                    <a:pt x="122" y="67"/>
                    <a:pt x="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4" name="Google Shape;19374;p29"/>
            <p:cNvSpPr/>
            <p:nvPr/>
          </p:nvSpPr>
          <p:spPr>
            <a:xfrm>
              <a:off x="2119491" y="1932159"/>
              <a:ext cx="4326" cy="26026"/>
            </a:xfrm>
            <a:custGeom>
              <a:avLst/>
              <a:gdLst/>
              <a:ahLst/>
              <a:cxnLst/>
              <a:rect l="l" t="t" r="r" b="b"/>
              <a:pathLst>
                <a:path w="124" h="746" extrusionOk="0">
                  <a:moveTo>
                    <a:pt x="57" y="1"/>
                  </a:moveTo>
                  <a:cubicBezTo>
                    <a:pt x="45" y="157"/>
                    <a:pt x="34" y="312"/>
                    <a:pt x="23" y="479"/>
                  </a:cubicBezTo>
                  <a:cubicBezTo>
                    <a:pt x="23" y="557"/>
                    <a:pt x="1" y="657"/>
                    <a:pt x="12" y="746"/>
                  </a:cubicBezTo>
                  <a:cubicBezTo>
                    <a:pt x="23" y="735"/>
                    <a:pt x="34" y="713"/>
                    <a:pt x="45" y="690"/>
                  </a:cubicBezTo>
                  <a:cubicBezTo>
                    <a:pt x="57" y="657"/>
                    <a:pt x="67" y="634"/>
                    <a:pt x="79" y="612"/>
                  </a:cubicBezTo>
                  <a:cubicBezTo>
                    <a:pt x="90" y="545"/>
                    <a:pt x="101" y="468"/>
                    <a:pt x="101" y="401"/>
                  </a:cubicBezTo>
                  <a:cubicBezTo>
                    <a:pt x="112" y="335"/>
                    <a:pt x="112" y="256"/>
                    <a:pt x="123" y="189"/>
                  </a:cubicBezTo>
                  <a:cubicBezTo>
                    <a:pt x="101" y="123"/>
                    <a:pt x="79" y="56"/>
                    <a:pt x="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5" name="Google Shape;19375;p29"/>
            <p:cNvSpPr/>
            <p:nvPr/>
          </p:nvSpPr>
          <p:spPr>
            <a:xfrm>
              <a:off x="2053168" y="1857253"/>
              <a:ext cx="30666" cy="125386"/>
            </a:xfrm>
            <a:custGeom>
              <a:avLst/>
              <a:gdLst/>
              <a:ahLst/>
              <a:cxnLst/>
              <a:rect l="l" t="t" r="r" b="b"/>
              <a:pathLst>
                <a:path w="879" h="3594" extrusionOk="0">
                  <a:moveTo>
                    <a:pt x="0" y="1"/>
                  </a:moveTo>
                  <a:cubicBezTo>
                    <a:pt x="0" y="10"/>
                    <a:pt x="0" y="12"/>
                    <a:pt x="5" y="12"/>
                  </a:cubicBezTo>
                  <a:lnTo>
                    <a:pt x="5" y="12"/>
                  </a:lnTo>
                  <a:cubicBezTo>
                    <a:pt x="3" y="8"/>
                    <a:pt x="2" y="5"/>
                    <a:pt x="0" y="1"/>
                  </a:cubicBezTo>
                  <a:close/>
                  <a:moveTo>
                    <a:pt x="5" y="12"/>
                  </a:moveTo>
                  <a:lnTo>
                    <a:pt x="5" y="12"/>
                  </a:lnTo>
                  <a:cubicBezTo>
                    <a:pt x="25" y="63"/>
                    <a:pt x="46" y="105"/>
                    <a:pt x="67" y="157"/>
                  </a:cubicBezTo>
                  <a:cubicBezTo>
                    <a:pt x="111" y="190"/>
                    <a:pt x="156" y="223"/>
                    <a:pt x="189" y="268"/>
                  </a:cubicBezTo>
                  <a:cubicBezTo>
                    <a:pt x="300" y="401"/>
                    <a:pt x="367" y="579"/>
                    <a:pt x="445" y="746"/>
                  </a:cubicBezTo>
                  <a:cubicBezTo>
                    <a:pt x="522" y="913"/>
                    <a:pt x="601" y="1069"/>
                    <a:pt x="678" y="1236"/>
                  </a:cubicBezTo>
                  <a:cubicBezTo>
                    <a:pt x="712" y="1313"/>
                    <a:pt x="745" y="1392"/>
                    <a:pt x="756" y="1481"/>
                  </a:cubicBezTo>
                  <a:cubicBezTo>
                    <a:pt x="779" y="1570"/>
                    <a:pt x="767" y="1669"/>
                    <a:pt x="756" y="1758"/>
                  </a:cubicBezTo>
                  <a:cubicBezTo>
                    <a:pt x="723" y="2092"/>
                    <a:pt x="700" y="2437"/>
                    <a:pt x="690" y="2771"/>
                  </a:cubicBezTo>
                  <a:cubicBezTo>
                    <a:pt x="690" y="3048"/>
                    <a:pt x="700" y="3337"/>
                    <a:pt x="812" y="3594"/>
                  </a:cubicBezTo>
                  <a:cubicBezTo>
                    <a:pt x="834" y="3594"/>
                    <a:pt x="845" y="3594"/>
                    <a:pt x="868" y="3582"/>
                  </a:cubicBezTo>
                  <a:lnTo>
                    <a:pt x="878" y="3582"/>
                  </a:lnTo>
                  <a:cubicBezTo>
                    <a:pt x="767" y="3349"/>
                    <a:pt x="745" y="3082"/>
                    <a:pt x="745" y="2826"/>
                  </a:cubicBezTo>
                  <a:cubicBezTo>
                    <a:pt x="745" y="2470"/>
                    <a:pt x="756" y="2126"/>
                    <a:pt x="812" y="1770"/>
                  </a:cubicBezTo>
                  <a:cubicBezTo>
                    <a:pt x="823" y="1614"/>
                    <a:pt x="834" y="1469"/>
                    <a:pt x="779" y="1313"/>
                  </a:cubicBezTo>
                  <a:cubicBezTo>
                    <a:pt x="712" y="1147"/>
                    <a:pt x="634" y="1002"/>
                    <a:pt x="567" y="846"/>
                  </a:cubicBezTo>
                  <a:cubicBezTo>
                    <a:pt x="490" y="680"/>
                    <a:pt x="423" y="512"/>
                    <a:pt x="334" y="357"/>
                  </a:cubicBezTo>
                  <a:cubicBezTo>
                    <a:pt x="256" y="213"/>
                    <a:pt x="134" y="124"/>
                    <a:pt x="11" y="12"/>
                  </a:cubicBezTo>
                  <a:cubicBezTo>
                    <a:pt x="8" y="12"/>
                    <a:pt x="6" y="12"/>
                    <a:pt x="5" y="12"/>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6" name="Google Shape;19376;p29"/>
            <p:cNvSpPr/>
            <p:nvPr/>
          </p:nvSpPr>
          <p:spPr>
            <a:xfrm>
              <a:off x="2109408" y="1918971"/>
              <a:ext cx="9350" cy="53587"/>
            </a:xfrm>
            <a:custGeom>
              <a:avLst/>
              <a:gdLst/>
              <a:ahLst/>
              <a:cxnLst/>
              <a:rect l="l" t="t" r="r" b="b"/>
              <a:pathLst>
                <a:path w="268" h="1536" extrusionOk="0">
                  <a:moveTo>
                    <a:pt x="145" y="1"/>
                  </a:moveTo>
                  <a:cubicBezTo>
                    <a:pt x="156" y="67"/>
                    <a:pt x="168" y="134"/>
                    <a:pt x="168" y="201"/>
                  </a:cubicBezTo>
                  <a:cubicBezTo>
                    <a:pt x="178" y="401"/>
                    <a:pt x="168" y="579"/>
                    <a:pt x="112" y="757"/>
                  </a:cubicBezTo>
                  <a:cubicBezTo>
                    <a:pt x="45" y="935"/>
                    <a:pt x="0" y="1101"/>
                    <a:pt x="0" y="1291"/>
                  </a:cubicBezTo>
                  <a:cubicBezTo>
                    <a:pt x="0" y="1368"/>
                    <a:pt x="12" y="1457"/>
                    <a:pt x="23" y="1536"/>
                  </a:cubicBezTo>
                  <a:cubicBezTo>
                    <a:pt x="57" y="1513"/>
                    <a:pt x="79" y="1491"/>
                    <a:pt x="101" y="1469"/>
                  </a:cubicBezTo>
                  <a:cubicBezTo>
                    <a:pt x="89" y="1391"/>
                    <a:pt x="89" y="1313"/>
                    <a:pt x="89" y="1246"/>
                  </a:cubicBezTo>
                  <a:cubicBezTo>
                    <a:pt x="101" y="1057"/>
                    <a:pt x="156" y="879"/>
                    <a:pt x="212" y="701"/>
                  </a:cubicBezTo>
                  <a:cubicBezTo>
                    <a:pt x="257" y="545"/>
                    <a:pt x="267" y="379"/>
                    <a:pt x="257" y="212"/>
                  </a:cubicBezTo>
                  <a:cubicBezTo>
                    <a:pt x="234" y="179"/>
                    <a:pt x="223" y="156"/>
                    <a:pt x="201" y="123"/>
                  </a:cubicBezTo>
                  <a:cubicBezTo>
                    <a:pt x="178" y="78"/>
                    <a:pt x="156" y="34"/>
                    <a:pt x="1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7" name="Google Shape;19377;p29"/>
            <p:cNvSpPr/>
            <p:nvPr/>
          </p:nvSpPr>
          <p:spPr>
            <a:xfrm>
              <a:off x="2048109" y="1811480"/>
              <a:ext cx="51633" cy="167286"/>
            </a:xfrm>
            <a:custGeom>
              <a:avLst/>
              <a:gdLst/>
              <a:ahLst/>
              <a:cxnLst/>
              <a:rect l="l" t="t" r="r" b="b"/>
              <a:pathLst>
                <a:path w="1480" h="4795" extrusionOk="0">
                  <a:moveTo>
                    <a:pt x="34" y="0"/>
                  </a:moveTo>
                  <a:cubicBezTo>
                    <a:pt x="12" y="23"/>
                    <a:pt x="0" y="34"/>
                    <a:pt x="0" y="67"/>
                  </a:cubicBezTo>
                  <a:cubicBezTo>
                    <a:pt x="89" y="356"/>
                    <a:pt x="223" y="635"/>
                    <a:pt x="378" y="890"/>
                  </a:cubicBezTo>
                  <a:cubicBezTo>
                    <a:pt x="479" y="1046"/>
                    <a:pt x="590" y="1191"/>
                    <a:pt x="701" y="1335"/>
                  </a:cubicBezTo>
                  <a:cubicBezTo>
                    <a:pt x="823" y="1502"/>
                    <a:pt x="934" y="1658"/>
                    <a:pt x="1001" y="1847"/>
                  </a:cubicBezTo>
                  <a:cubicBezTo>
                    <a:pt x="1035" y="1936"/>
                    <a:pt x="1057" y="2036"/>
                    <a:pt x="1090" y="2114"/>
                  </a:cubicBezTo>
                  <a:cubicBezTo>
                    <a:pt x="1135" y="2214"/>
                    <a:pt x="1179" y="2292"/>
                    <a:pt x="1224" y="2392"/>
                  </a:cubicBezTo>
                  <a:cubicBezTo>
                    <a:pt x="1302" y="2559"/>
                    <a:pt x="1346" y="2748"/>
                    <a:pt x="1379" y="2937"/>
                  </a:cubicBezTo>
                  <a:cubicBezTo>
                    <a:pt x="1413" y="3115"/>
                    <a:pt x="1446" y="3304"/>
                    <a:pt x="1402" y="3482"/>
                  </a:cubicBezTo>
                  <a:cubicBezTo>
                    <a:pt x="1357" y="3638"/>
                    <a:pt x="1290" y="3782"/>
                    <a:pt x="1257" y="3938"/>
                  </a:cubicBezTo>
                  <a:cubicBezTo>
                    <a:pt x="1213" y="4127"/>
                    <a:pt x="1224" y="4305"/>
                    <a:pt x="1280" y="4483"/>
                  </a:cubicBezTo>
                  <a:cubicBezTo>
                    <a:pt x="1313" y="4583"/>
                    <a:pt x="1346" y="4683"/>
                    <a:pt x="1357" y="4795"/>
                  </a:cubicBezTo>
                  <a:cubicBezTo>
                    <a:pt x="1379" y="4783"/>
                    <a:pt x="1402" y="4772"/>
                    <a:pt x="1424" y="4772"/>
                  </a:cubicBezTo>
                  <a:cubicBezTo>
                    <a:pt x="1424" y="4706"/>
                    <a:pt x="1413" y="4649"/>
                    <a:pt x="1391" y="4583"/>
                  </a:cubicBezTo>
                  <a:cubicBezTo>
                    <a:pt x="1346" y="4405"/>
                    <a:pt x="1290" y="4249"/>
                    <a:pt x="1302" y="4060"/>
                  </a:cubicBezTo>
                  <a:cubicBezTo>
                    <a:pt x="1324" y="3893"/>
                    <a:pt x="1391" y="3737"/>
                    <a:pt x="1435" y="3582"/>
                  </a:cubicBezTo>
                  <a:cubicBezTo>
                    <a:pt x="1480" y="3404"/>
                    <a:pt x="1480" y="3248"/>
                    <a:pt x="1458" y="3082"/>
                  </a:cubicBezTo>
                  <a:cubicBezTo>
                    <a:pt x="1435" y="2892"/>
                    <a:pt x="1413" y="2704"/>
                    <a:pt x="1357" y="2526"/>
                  </a:cubicBezTo>
                  <a:cubicBezTo>
                    <a:pt x="1302" y="2336"/>
                    <a:pt x="1191" y="2180"/>
                    <a:pt x="1124" y="2002"/>
                  </a:cubicBezTo>
                  <a:cubicBezTo>
                    <a:pt x="1090" y="1913"/>
                    <a:pt x="1068" y="1824"/>
                    <a:pt x="1035" y="1735"/>
                  </a:cubicBezTo>
                  <a:cubicBezTo>
                    <a:pt x="1023" y="1735"/>
                    <a:pt x="1023" y="1725"/>
                    <a:pt x="1013" y="1725"/>
                  </a:cubicBezTo>
                  <a:cubicBezTo>
                    <a:pt x="934" y="1658"/>
                    <a:pt x="845" y="1491"/>
                    <a:pt x="756" y="1302"/>
                  </a:cubicBezTo>
                  <a:cubicBezTo>
                    <a:pt x="690" y="1202"/>
                    <a:pt x="612" y="1102"/>
                    <a:pt x="546" y="991"/>
                  </a:cubicBezTo>
                  <a:cubicBezTo>
                    <a:pt x="334" y="679"/>
                    <a:pt x="167" y="346"/>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8" name="Google Shape;19378;p29"/>
            <p:cNvSpPr/>
            <p:nvPr/>
          </p:nvSpPr>
          <p:spPr>
            <a:xfrm>
              <a:off x="2047307" y="1827389"/>
              <a:ext cx="42353" cy="154063"/>
            </a:xfrm>
            <a:custGeom>
              <a:avLst/>
              <a:gdLst/>
              <a:ahLst/>
              <a:cxnLst/>
              <a:rect l="l" t="t" r="r" b="b"/>
              <a:pathLst>
                <a:path w="1214" h="4416" extrusionOk="0">
                  <a:moveTo>
                    <a:pt x="23" y="1"/>
                  </a:moveTo>
                  <a:cubicBezTo>
                    <a:pt x="12" y="56"/>
                    <a:pt x="1" y="123"/>
                    <a:pt x="1" y="201"/>
                  </a:cubicBezTo>
                  <a:cubicBezTo>
                    <a:pt x="45" y="335"/>
                    <a:pt x="90" y="456"/>
                    <a:pt x="168" y="568"/>
                  </a:cubicBezTo>
                  <a:cubicBezTo>
                    <a:pt x="257" y="723"/>
                    <a:pt x="391" y="846"/>
                    <a:pt x="502" y="980"/>
                  </a:cubicBezTo>
                  <a:cubicBezTo>
                    <a:pt x="624" y="1124"/>
                    <a:pt x="735" y="1269"/>
                    <a:pt x="824" y="1425"/>
                  </a:cubicBezTo>
                  <a:cubicBezTo>
                    <a:pt x="991" y="1736"/>
                    <a:pt x="1091" y="2070"/>
                    <a:pt x="1125" y="2414"/>
                  </a:cubicBezTo>
                  <a:cubicBezTo>
                    <a:pt x="1158" y="2781"/>
                    <a:pt x="1125" y="3126"/>
                    <a:pt x="1069" y="3482"/>
                  </a:cubicBezTo>
                  <a:cubicBezTo>
                    <a:pt x="1024" y="3793"/>
                    <a:pt x="991" y="4127"/>
                    <a:pt x="1102" y="4416"/>
                  </a:cubicBezTo>
                  <a:cubicBezTo>
                    <a:pt x="1113" y="4416"/>
                    <a:pt x="1125" y="4405"/>
                    <a:pt x="1147" y="4405"/>
                  </a:cubicBezTo>
                  <a:cubicBezTo>
                    <a:pt x="1058" y="4116"/>
                    <a:pt x="1080" y="3805"/>
                    <a:pt x="1125" y="3515"/>
                  </a:cubicBezTo>
                  <a:cubicBezTo>
                    <a:pt x="1169" y="3170"/>
                    <a:pt x="1214" y="2814"/>
                    <a:pt x="1191" y="2470"/>
                  </a:cubicBezTo>
                  <a:cubicBezTo>
                    <a:pt x="1169" y="2125"/>
                    <a:pt x="1102" y="1791"/>
                    <a:pt x="947" y="1480"/>
                  </a:cubicBezTo>
                  <a:cubicBezTo>
                    <a:pt x="880" y="1336"/>
                    <a:pt x="791" y="1191"/>
                    <a:pt x="680" y="1069"/>
                  </a:cubicBezTo>
                  <a:cubicBezTo>
                    <a:pt x="569" y="924"/>
                    <a:pt x="435" y="790"/>
                    <a:pt x="312" y="646"/>
                  </a:cubicBezTo>
                  <a:cubicBezTo>
                    <a:pt x="179" y="479"/>
                    <a:pt x="101" y="290"/>
                    <a:pt x="45" y="90"/>
                  </a:cubicBezTo>
                  <a:cubicBezTo>
                    <a:pt x="35" y="56"/>
                    <a:pt x="35" y="23"/>
                    <a:pt x="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9" name="Google Shape;19379;p29"/>
            <p:cNvSpPr/>
            <p:nvPr/>
          </p:nvSpPr>
          <p:spPr>
            <a:xfrm>
              <a:off x="2065588" y="1903829"/>
              <a:ext cx="13571" cy="77625"/>
            </a:xfrm>
            <a:custGeom>
              <a:avLst/>
              <a:gdLst/>
              <a:ahLst/>
              <a:cxnLst/>
              <a:rect l="l" t="t" r="r" b="b"/>
              <a:pathLst>
                <a:path w="389" h="2225" extrusionOk="0">
                  <a:moveTo>
                    <a:pt x="0" y="1"/>
                  </a:moveTo>
                  <a:lnTo>
                    <a:pt x="0" y="101"/>
                  </a:lnTo>
                  <a:cubicBezTo>
                    <a:pt x="33" y="156"/>
                    <a:pt x="55" y="201"/>
                    <a:pt x="67" y="267"/>
                  </a:cubicBezTo>
                  <a:cubicBezTo>
                    <a:pt x="89" y="356"/>
                    <a:pt x="78" y="468"/>
                    <a:pt x="78" y="568"/>
                  </a:cubicBezTo>
                  <a:cubicBezTo>
                    <a:pt x="78" y="779"/>
                    <a:pt x="156" y="991"/>
                    <a:pt x="122" y="1213"/>
                  </a:cubicBezTo>
                  <a:cubicBezTo>
                    <a:pt x="111" y="1302"/>
                    <a:pt x="89" y="1391"/>
                    <a:pt x="78" y="1480"/>
                  </a:cubicBezTo>
                  <a:cubicBezTo>
                    <a:pt x="144" y="1847"/>
                    <a:pt x="255" y="2136"/>
                    <a:pt x="389" y="2225"/>
                  </a:cubicBezTo>
                  <a:cubicBezTo>
                    <a:pt x="300" y="2091"/>
                    <a:pt x="223" y="1947"/>
                    <a:pt x="166" y="1802"/>
                  </a:cubicBezTo>
                  <a:cubicBezTo>
                    <a:pt x="134" y="1691"/>
                    <a:pt x="122" y="1591"/>
                    <a:pt x="134" y="1469"/>
                  </a:cubicBezTo>
                  <a:cubicBezTo>
                    <a:pt x="144" y="1380"/>
                    <a:pt x="178" y="1280"/>
                    <a:pt x="189" y="1191"/>
                  </a:cubicBezTo>
                  <a:cubicBezTo>
                    <a:pt x="211" y="979"/>
                    <a:pt x="144" y="779"/>
                    <a:pt x="144" y="568"/>
                  </a:cubicBezTo>
                  <a:cubicBezTo>
                    <a:pt x="134" y="468"/>
                    <a:pt x="144" y="368"/>
                    <a:pt x="134" y="267"/>
                  </a:cubicBezTo>
                  <a:cubicBezTo>
                    <a:pt x="111" y="168"/>
                    <a:pt x="67" y="79"/>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0" name="Google Shape;19380;p29"/>
            <p:cNvSpPr/>
            <p:nvPr/>
          </p:nvSpPr>
          <p:spPr>
            <a:xfrm>
              <a:off x="2109408" y="1918971"/>
              <a:ext cx="9350" cy="53587"/>
            </a:xfrm>
            <a:custGeom>
              <a:avLst/>
              <a:gdLst/>
              <a:ahLst/>
              <a:cxnLst/>
              <a:rect l="l" t="t" r="r" b="b"/>
              <a:pathLst>
                <a:path w="268" h="1536" extrusionOk="0">
                  <a:moveTo>
                    <a:pt x="145" y="1"/>
                  </a:moveTo>
                  <a:lnTo>
                    <a:pt x="145" y="1"/>
                  </a:lnTo>
                  <a:cubicBezTo>
                    <a:pt x="156" y="67"/>
                    <a:pt x="168" y="134"/>
                    <a:pt x="168" y="201"/>
                  </a:cubicBezTo>
                  <a:cubicBezTo>
                    <a:pt x="178" y="401"/>
                    <a:pt x="168" y="579"/>
                    <a:pt x="112" y="757"/>
                  </a:cubicBezTo>
                  <a:cubicBezTo>
                    <a:pt x="45" y="935"/>
                    <a:pt x="0" y="1101"/>
                    <a:pt x="0" y="1291"/>
                  </a:cubicBezTo>
                  <a:cubicBezTo>
                    <a:pt x="0" y="1368"/>
                    <a:pt x="12" y="1457"/>
                    <a:pt x="23" y="1536"/>
                  </a:cubicBezTo>
                  <a:lnTo>
                    <a:pt x="34" y="1536"/>
                  </a:lnTo>
                  <a:cubicBezTo>
                    <a:pt x="45" y="1524"/>
                    <a:pt x="57" y="1513"/>
                    <a:pt x="67" y="1513"/>
                  </a:cubicBezTo>
                  <a:lnTo>
                    <a:pt x="67" y="1502"/>
                  </a:lnTo>
                  <a:lnTo>
                    <a:pt x="101" y="1469"/>
                  </a:lnTo>
                  <a:cubicBezTo>
                    <a:pt x="89" y="1391"/>
                    <a:pt x="89" y="1313"/>
                    <a:pt x="89" y="1246"/>
                  </a:cubicBezTo>
                  <a:cubicBezTo>
                    <a:pt x="101" y="1057"/>
                    <a:pt x="156" y="879"/>
                    <a:pt x="212" y="701"/>
                  </a:cubicBezTo>
                  <a:cubicBezTo>
                    <a:pt x="257" y="545"/>
                    <a:pt x="267" y="379"/>
                    <a:pt x="257" y="212"/>
                  </a:cubicBezTo>
                  <a:cubicBezTo>
                    <a:pt x="234" y="179"/>
                    <a:pt x="223" y="156"/>
                    <a:pt x="201" y="123"/>
                  </a:cubicBezTo>
                  <a:cubicBezTo>
                    <a:pt x="190" y="100"/>
                    <a:pt x="178" y="78"/>
                    <a:pt x="178" y="67"/>
                  </a:cubicBezTo>
                  <a:lnTo>
                    <a:pt x="168" y="56"/>
                  </a:lnTo>
                  <a:cubicBezTo>
                    <a:pt x="156" y="34"/>
                    <a:pt x="156" y="11"/>
                    <a:pt x="14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1" name="Google Shape;19381;p29"/>
            <p:cNvSpPr/>
            <p:nvPr/>
          </p:nvSpPr>
          <p:spPr>
            <a:xfrm>
              <a:off x="2067123" y="1860009"/>
              <a:ext cx="21002" cy="46191"/>
            </a:xfrm>
            <a:custGeom>
              <a:avLst/>
              <a:gdLst/>
              <a:ahLst/>
              <a:cxnLst/>
              <a:rect l="l" t="t" r="r" b="b"/>
              <a:pathLst>
                <a:path w="602" h="1324" extrusionOk="0">
                  <a:moveTo>
                    <a:pt x="1" y="0"/>
                  </a:moveTo>
                  <a:lnTo>
                    <a:pt x="1" y="0"/>
                  </a:lnTo>
                  <a:cubicBezTo>
                    <a:pt x="11" y="45"/>
                    <a:pt x="34" y="78"/>
                    <a:pt x="45" y="122"/>
                  </a:cubicBezTo>
                  <a:cubicBezTo>
                    <a:pt x="122" y="312"/>
                    <a:pt x="256" y="456"/>
                    <a:pt x="379" y="623"/>
                  </a:cubicBezTo>
                  <a:cubicBezTo>
                    <a:pt x="434" y="712"/>
                    <a:pt x="478" y="801"/>
                    <a:pt x="478" y="901"/>
                  </a:cubicBezTo>
                  <a:cubicBezTo>
                    <a:pt x="490" y="1001"/>
                    <a:pt x="490" y="1090"/>
                    <a:pt x="534" y="1179"/>
                  </a:cubicBezTo>
                  <a:cubicBezTo>
                    <a:pt x="545" y="1224"/>
                    <a:pt x="579" y="1279"/>
                    <a:pt x="601" y="1323"/>
                  </a:cubicBezTo>
                  <a:cubicBezTo>
                    <a:pt x="567" y="1056"/>
                    <a:pt x="501" y="789"/>
                    <a:pt x="379" y="545"/>
                  </a:cubicBezTo>
                  <a:cubicBezTo>
                    <a:pt x="312" y="401"/>
                    <a:pt x="223" y="256"/>
                    <a:pt x="112" y="134"/>
                  </a:cubicBezTo>
                  <a:cubicBezTo>
                    <a:pt x="78" y="89"/>
                    <a:pt x="34" y="45"/>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2" name="Google Shape;19382;p29"/>
            <p:cNvSpPr/>
            <p:nvPr/>
          </p:nvSpPr>
          <p:spPr>
            <a:xfrm>
              <a:off x="2119491" y="1932159"/>
              <a:ext cx="4326" cy="26026"/>
            </a:xfrm>
            <a:custGeom>
              <a:avLst/>
              <a:gdLst/>
              <a:ahLst/>
              <a:cxnLst/>
              <a:rect l="l" t="t" r="r" b="b"/>
              <a:pathLst>
                <a:path w="124" h="746" extrusionOk="0">
                  <a:moveTo>
                    <a:pt x="57" y="1"/>
                  </a:moveTo>
                  <a:cubicBezTo>
                    <a:pt x="45" y="157"/>
                    <a:pt x="34" y="312"/>
                    <a:pt x="23" y="479"/>
                  </a:cubicBezTo>
                  <a:cubicBezTo>
                    <a:pt x="23" y="557"/>
                    <a:pt x="1" y="657"/>
                    <a:pt x="12" y="746"/>
                  </a:cubicBezTo>
                  <a:cubicBezTo>
                    <a:pt x="23" y="735"/>
                    <a:pt x="34" y="713"/>
                    <a:pt x="45" y="690"/>
                  </a:cubicBezTo>
                  <a:cubicBezTo>
                    <a:pt x="57" y="657"/>
                    <a:pt x="67" y="634"/>
                    <a:pt x="79" y="612"/>
                  </a:cubicBezTo>
                  <a:cubicBezTo>
                    <a:pt x="90" y="545"/>
                    <a:pt x="101" y="468"/>
                    <a:pt x="101" y="401"/>
                  </a:cubicBezTo>
                  <a:cubicBezTo>
                    <a:pt x="112" y="335"/>
                    <a:pt x="112" y="256"/>
                    <a:pt x="123" y="189"/>
                  </a:cubicBezTo>
                  <a:lnTo>
                    <a:pt x="90" y="90"/>
                  </a:lnTo>
                  <a:cubicBezTo>
                    <a:pt x="79" y="56"/>
                    <a:pt x="67" y="34"/>
                    <a:pt x="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3" name="Google Shape;19383;p29"/>
            <p:cNvSpPr/>
            <p:nvPr/>
          </p:nvSpPr>
          <p:spPr>
            <a:xfrm>
              <a:off x="2064786" y="1843298"/>
              <a:ext cx="34957" cy="89277"/>
            </a:xfrm>
            <a:custGeom>
              <a:avLst/>
              <a:gdLst/>
              <a:ahLst/>
              <a:cxnLst/>
              <a:rect l="l" t="t" r="r" b="b"/>
              <a:pathLst>
                <a:path w="1002" h="2559" extrusionOk="0">
                  <a:moveTo>
                    <a:pt x="12" y="0"/>
                  </a:moveTo>
                  <a:cubicBezTo>
                    <a:pt x="12" y="23"/>
                    <a:pt x="12" y="45"/>
                    <a:pt x="1" y="67"/>
                  </a:cubicBezTo>
                  <a:cubicBezTo>
                    <a:pt x="1" y="89"/>
                    <a:pt x="12" y="112"/>
                    <a:pt x="12" y="134"/>
                  </a:cubicBezTo>
                  <a:cubicBezTo>
                    <a:pt x="78" y="234"/>
                    <a:pt x="145" y="323"/>
                    <a:pt x="223" y="423"/>
                  </a:cubicBezTo>
                  <a:cubicBezTo>
                    <a:pt x="345" y="590"/>
                    <a:pt x="456" y="746"/>
                    <a:pt x="523" y="935"/>
                  </a:cubicBezTo>
                  <a:cubicBezTo>
                    <a:pt x="557" y="1024"/>
                    <a:pt x="579" y="1124"/>
                    <a:pt x="612" y="1202"/>
                  </a:cubicBezTo>
                  <a:cubicBezTo>
                    <a:pt x="657" y="1302"/>
                    <a:pt x="701" y="1380"/>
                    <a:pt x="746" y="1480"/>
                  </a:cubicBezTo>
                  <a:cubicBezTo>
                    <a:pt x="824" y="1647"/>
                    <a:pt x="868" y="1836"/>
                    <a:pt x="901" y="2025"/>
                  </a:cubicBezTo>
                  <a:cubicBezTo>
                    <a:pt x="924" y="2170"/>
                    <a:pt x="957" y="2325"/>
                    <a:pt x="935" y="2481"/>
                  </a:cubicBezTo>
                  <a:cubicBezTo>
                    <a:pt x="946" y="2503"/>
                    <a:pt x="968" y="2536"/>
                    <a:pt x="980" y="2559"/>
                  </a:cubicBezTo>
                  <a:cubicBezTo>
                    <a:pt x="1002" y="2425"/>
                    <a:pt x="1002" y="2303"/>
                    <a:pt x="980" y="2170"/>
                  </a:cubicBezTo>
                  <a:cubicBezTo>
                    <a:pt x="957" y="1980"/>
                    <a:pt x="935" y="1792"/>
                    <a:pt x="879" y="1614"/>
                  </a:cubicBezTo>
                  <a:cubicBezTo>
                    <a:pt x="824" y="1424"/>
                    <a:pt x="713" y="1268"/>
                    <a:pt x="646" y="1090"/>
                  </a:cubicBezTo>
                  <a:cubicBezTo>
                    <a:pt x="612" y="1001"/>
                    <a:pt x="590" y="912"/>
                    <a:pt x="557" y="823"/>
                  </a:cubicBezTo>
                  <a:cubicBezTo>
                    <a:pt x="545" y="823"/>
                    <a:pt x="545" y="813"/>
                    <a:pt x="535" y="813"/>
                  </a:cubicBezTo>
                  <a:cubicBezTo>
                    <a:pt x="523" y="801"/>
                    <a:pt x="512" y="791"/>
                    <a:pt x="512" y="779"/>
                  </a:cubicBezTo>
                  <a:cubicBezTo>
                    <a:pt x="501" y="779"/>
                    <a:pt x="501" y="768"/>
                    <a:pt x="501" y="768"/>
                  </a:cubicBezTo>
                  <a:lnTo>
                    <a:pt x="479" y="746"/>
                  </a:lnTo>
                  <a:cubicBezTo>
                    <a:pt x="479" y="735"/>
                    <a:pt x="468" y="735"/>
                    <a:pt x="468" y="724"/>
                  </a:cubicBezTo>
                  <a:cubicBezTo>
                    <a:pt x="456" y="724"/>
                    <a:pt x="456" y="712"/>
                    <a:pt x="446" y="702"/>
                  </a:cubicBezTo>
                  <a:cubicBezTo>
                    <a:pt x="446" y="690"/>
                    <a:pt x="446" y="690"/>
                    <a:pt x="434" y="679"/>
                  </a:cubicBezTo>
                  <a:cubicBezTo>
                    <a:pt x="434" y="668"/>
                    <a:pt x="423" y="657"/>
                    <a:pt x="412" y="646"/>
                  </a:cubicBezTo>
                  <a:cubicBezTo>
                    <a:pt x="412" y="646"/>
                    <a:pt x="412" y="635"/>
                    <a:pt x="401" y="635"/>
                  </a:cubicBezTo>
                  <a:cubicBezTo>
                    <a:pt x="401" y="613"/>
                    <a:pt x="390" y="601"/>
                    <a:pt x="390" y="590"/>
                  </a:cubicBezTo>
                  <a:cubicBezTo>
                    <a:pt x="379" y="590"/>
                    <a:pt x="379" y="579"/>
                    <a:pt x="379" y="568"/>
                  </a:cubicBezTo>
                  <a:cubicBezTo>
                    <a:pt x="367" y="557"/>
                    <a:pt x="357" y="546"/>
                    <a:pt x="357" y="534"/>
                  </a:cubicBezTo>
                  <a:cubicBezTo>
                    <a:pt x="345" y="524"/>
                    <a:pt x="345" y="512"/>
                    <a:pt x="345" y="512"/>
                  </a:cubicBezTo>
                  <a:cubicBezTo>
                    <a:pt x="335" y="501"/>
                    <a:pt x="323" y="479"/>
                    <a:pt x="323" y="468"/>
                  </a:cubicBezTo>
                  <a:cubicBezTo>
                    <a:pt x="312" y="457"/>
                    <a:pt x="312" y="457"/>
                    <a:pt x="312" y="445"/>
                  </a:cubicBezTo>
                  <a:cubicBezTo>
                    <a:pt x="301" y="423"/>
                    <a:pt x="290" y="412"/>
                    <a:pt x="290" y="390"/>
                  </a:cubicBezTo>
                  <a:lnTo>
                    <a:pt x="278" y="390"/>
                  </a:lnTo>
                  <a:cubicBezTo>
                    <a:pt x="212" y="290"/>
                    <a:pt x="134" y="190"/>
                    <a:pt x="68" y="79"/>
                  </a:cubicBezTo>
                  <a:cubicBezTo>
                    <a:pt x="45" y="56"/>
                    <a:pt x="34" y="23"/>
                    <a:pt x="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4" name="Google Shape;19384;p29"/>
            <p:cNvSpPr/>
            <p:nvPr/>
          </p:nvSpPr>
          <p:spPr>
            <a:xfrm>
              <a:off x="2099325" y="1884431"/>
              <a:ext cx="12455" cy="71833"/>
            </a:xfrm>
            <a:custGeom>
              <a:avLst/>
              <a:gdLst/>
              <a:ahLst/>
              <a:cxnLst/>
              <a:rect l="l" t="t" r="r" b="b"/>
              <a:pathLst>
                <a:path w="357" h="2059" extrusionOk="0">
                  <a:moveTo>
                    <a:pt x="0" y="0"/>
                  </a:moveTo>
                  <a:lnTo>
                    <a:pt x="0" y="0"/>
                  </a:lnTo>
                  <a:cubicBezTo>
                    <a:pt x="123" y="267"/>
                    <a:pt x="223" y="546"/>
                    <a:pt x="245" y="846"/>
                  </a:cubicBezTo>
                  <a:cubicBezTo>
                    <a:pt x="257" y="1057"/>
                    <a:pt x="234" y="1280"/>
                    <a:pt x="178" y="1480"/>
                  </a:cubicBezTo>
                  <a:cubicBezTo>
                    <a:pt x="168" y="1525"/>
                    <a:pt x="156" y="1557"/>
                    <a:pt x="145" y="1591"/>
                  </a:cubicBezTo>
                  <a:lnTo>
                    <a:pt x="145" y="1636"/>
                  </a:lnTo>
                  <a:cubicBezTo>
                    <a:pt x="145" y="1680"/>
                    <a:pt x="111" y="1725"/>
                    <a:pt x="89" y="1758"/>
                  </a:cubicBezTo>
                  <a:cubicBezTo>
                    <a:pt x="56" y="1836"/>
                    <a:pt x="34" y="1913"/>
                    <a:pt x="34" y="1992"/>
                  </a:cubicBezTo>
                  <a:lnTo>
                    <a:pt x="34" y="2058"/>
                  </a:lnTo>
                  <a:cubicBezTo>
                    <a:pt x="56" y="1980"/>
                    <a:pt x="89" y="1903"/>
                    <a:pt x="123" y="1824"/>
                  </a:cubicBezTo>
                  <a:cubicBezTo>
                    <a:pt x="168" y="1735"/>
                    <a:pt x="200" y="1624"/>
                    <a:pt x="234" y="1525"/>
                  </a:cubicBezTo>
                  <a:cubicBezTo>
                    <a:pt x="356" y="1102"/>
                    <a:pt x="356" y="668"/>
                    <a:pt x="190" y="245"/>
                  </a:cubicBezTo>
                  <a:cubicBezTo>
                    <a:pt x="123" y="156"/>
                    <a:pt x="67" y="67"/>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5" name="Google Shape;19385;p29"/>
            <p:cNvSpPr/>
            <p:nvPr/>
          </p:nvSpPr>
          <p:spPr>
            <a:xfrm>
              <a:off x="2323239" y="1733853"/>
              <a:ext cx="206046" cy="857988"/>
            </a:xfrm>
            <a:custGeom>
              <a:avLst/>
              <a:gdLst/>
              <a:ahLst/>
              <a:cxnLst/>
              <a:rect l="l" t="t" r="r" b="b"/>
              <a:pathLst>
                <a:path w="5906" h="24593" extrusionOk="0">
                  <a:moveTo>
                    <a:pt x="5739" y="1"/>
                  </a:moveTo>
                  <a:cubicBezTo>
                    <a:pt x="5305" y="335"/>
                    <a:pt x="4905" y="702"/>
                    <a:pt x="4504" y="1080"/>
                  </a:cubicBezTo>
                  <a:cubicBezTo>
                    <a:pt x="4115" y="1458"/>
                    <a:pt x="3737" y="1859"/>
                    <a:pt x="3392" y="2281"/>
                  </a:cubicBezTo>
                  <a:cubicBezTo>
                    <a:pt x="3048" y="2715"/>
                    <a:pt x="2725" y="3160"/>
                    <a:pt x="2447" y="3638"/>
                  </a:cubicBezTo>
                  <a:cubicBezTo>
                    <a:pt x="2391" y="3760"/>
                    <a:pt x="2324" y="3883"/>
                    <a:pt x="2258" y="4005"/>
                  </a:cubicBezTo>
                  <a:lnTo>
                    <a:pt x="2091" y="4395"/>
                  </a:lnTo>
                  <a:cubicBezTo>
                    <a:pt x="1991" y="4650"/>
                    <a:pt x="1902" y="4906"/>
                    <a:pt x="1813" y="5162"/>
                  </a:cubicBezTo>
                  <a:cubicBezTo>
                    <a:pt x="1468" y="6196"/>
                    <a:pt x="1201" y="7264"/>
                    <a:pt x="990" y="8332"/>
                  </a:cubicBezTo>
                  <a:cubicBezTo>
                    <a:pt x="767" y="9400"/>
                    <a:pt x="611" y="10478"/>
                    <a:pt x="467" y="11557"/>
                  </a:cubicBezTo>
                  <a:cubicBezTo>
                    <a:pt x="334" y="12636"/>
                    <a:pt x="233" y="13715"/>
                    <a:pt x="156" y="14805"/>
                  </a:cubicBezTo>
                  <a:cubicBezTo>
                    <a:pt x="78" y="15883"/>
                    <a:pt x="22" y="16973"/>
                    <a:pt x="0" y="18063"/>
                  </a:cubicBezTo>
                  <a:lnTo>
                    <a:pt x="0" y="18886"/>
                  </a:lnTo>
                  <a:lnTo>
                    <a:pt x="11" y="19699"/>
                  </a:lnTo>
                  <a:cubicBezTo>
                    <a:pt x="22" y="20243"/>
                    <a:pt x="45" y="20789"/>
                    <a:pt x="67" y="21333"/>
                  </a:cubicBezTo>
                  <a:cubicBezTo>
                    <a:pt x="111" y="22413"/>
                    <a:pt x="178" y="23503"/>
                    <a:pt x="267" y="24593"/>
                  </a:cubicBezTo>
                  <a:lnTo>
                    <a:pt x="789" y="24537"/>
                  </a:lnTo>
                  <a:cubicBezTo>
                    <a:pt x="690" y="23469"/>
                    <a:pt x="611" y="22390"/>
                    <a:pt x="556" y="21311"/>
                  </a:cubicBezTo>
                  <a:cubicBezTo>
                    <a:pt x="523" y="20767"/>
                    <a:pt x="500" y="20221"/>
                    <a:pt x="490" y="19687"/>
                  </a:cubicBezTo>
                  <a:lnTo>
                    <a:pt x="467" y="18876"/>
                  </a:lnTo>
                  <a:cubicBezTo>
                    <a:pt x="467" y="18609"/>
                    <a:pt x="456" y="18342"/>
                    <a:pt x="467" y="18063"/>
                  </a:cubicBezTo>
                  <a:cubicBezTo>
                    <a:pt x="467" y="16996"/>
                    <a:pt x="512" y="15906"/>
                    <a:pt x="579" y="14827"/>
                  </a:cubicBezTo>
                  <a:cubicBezTo>
                    <a:pt x="645" y="13748"/>
                    <a:pt x="734" y="12680"/>
                    <a:pt x="868" y="11602"/>
                  </a:cubicBezTo>
                  <a:cubicBezTo>
                    <a:pt x="990" y="10534"/>
                    <a:pt x="1135" y="9455"/>
                    <a:pt x="1346" y="8399"/>
                  </a:cubicBezTo>
                  <a:cubicBezTo>
                    <a:pt x="1546" y="7342"/>
                    <a:pt x="1790" y="6285"/>
                    <a:pt x="2113" y="5262"/>
                  </a:cubicBezTo>
                  <a:cubicBezTo>
                    <a:pt x="2202" y="5018"/>
                    <a:pt x="2291" y="4761"/>
                    <a:pt x="2380" y="4506"/>
                  </a:cubicBezTo>
                  <a:lnTo>
                    <a:pt x="2536" y="4138"/>
                  </a:lnTo>
                  <a:lnTo>
                    <a:pt x="2725" y="3794"/>
                  </a:lnTo>
                  <a:cubicBezTo>
                    <a:pt x="2981" y="3327"/>
                    <a:pt x="3292" y="2893"/>
                    <a:pt x="3626" y="2470"/>
                  </a:cubicBezTo>
                  <a:cubicBezTo>
                    <a:pt x="3960" y="2047"/>
                    <a:pt x="4326" y="1659"/>
                    <a:pt x="4704" y="1280"/>
                  </a:cubicBezTo>
                  <a:cubicBezTo>
                    <a:pt x="5083" y="902"/>
                    <a:pt x="5483" y="535"/>
                    <a:pt x="5906" y="201"/>
                  </a:cubicBezTo>
                  <a:lnTo>
                    <a:pt x="5739"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6" name="Google Shape;19386;p29"/>
            <p:cNvSpPr/>
            <p:nvPr/>
          </p:nvSpPr>
          <p:spPr>
            <a:xfrm>
              <a:off x="2466805" y="1619245"/>
              <a:ext cx="157552" cy="165820"/>
            </a:xfrm>
            <a:custGeom>
              <a:avLst/>
              <a:gdLst/>
              <a:ahLst/>
              <a:cxnLst/>
              <a:rect l="l" t="t" r="r" b="b"/>
              <a:pathLst>
                <a:path w="4516" h="4753" extrusionOk="0">
                  <a:moveTo>
                    <a:pt x="3747" y="0"/>
                  </a:moveTo>
                  <a:cubicBezTo>
                    <a:pt x="3669" y="0"/>
                    <a:pt x="3590" y="11"/>
                    <a:pt x="3515" y="28"/>
                  </a:cubicBezTo>
                  <a:cubicBezTo>
                    <a:pt x="3293" y="72"/>
                    <a:pt x="3081" y="161"/>
                    <a:pt x="2881" y="272"/>
                  </a:cubicBezTo>
                  <a:cubicBezTo>
                    <a:pt x="2447" y="495"/>
                    <a:pt x="2013" y="762"/>
                    <a:pt x="1602" y="1017"/>
                  </a:cubicBezTo>
                  <a:cubicBezTo>
                    <a:pt x="1224" y="1251"/>
                    <a:pt x="834" y="1496"/>
                    <a:pt x="579" y="1862"/>
                  </a:cubicBezTo>
                  <a:cubicBezTo>
                    <a:pt x="0" y="2675"/>
                    <a:pt x="78" y="3787"/>
                    <a:pt x="612" y="4588"/>
                  </a:cubicBezTo>
                  <a:lnTo>
                    <a:pt x="623" y="4598"/>
                  </a:lnTo>
                  <a:cubicBezTo>
                    <a:pt x="699" y="4717"/>
                    <a:pt x="847" y="4752"/>
                    <a:pt x="982" y="4752"/>
                  </a:cubicBezTo>
                  <a:cubicBezTo>
                    <a:pt x="1023" y="4752"/>
                    <a:pt x="1064" y="4749"/>
                    <a:pt x="1101" y="4743"/>
                  </a:cubicBezTo>
                  <a:cubicBezTo>
                    <a:pt x="1335" y="4710"/>
                    <a:pt x="1558" y="4654"/>
                    <a:pt x="1758" y="4543"/>
                  </a:cubicBezTo>
                  <a:cubicBezTo>
                    <a:pt x="2169" y="4343"/>
                    <a:pt x="2413" y="3943"/>
                    <a:pt x="2680" y="3587"/>
                  </a:cubicBezTo>
                  <a:cubicBezTo>
                    <a:pt x="2947" y="3219"/>
                    <a:pt x="3204" y="2841"/>
                    <a:pt x="3370" y="2408"/>
                  </a:cubicBezTo>
                  <a:cubicBezTo>
                    <a:pt x="3548" y="1985"/>
                    <a:pt x="3659" y="1562"/>
                    <a:pt x="3915" y="1173"/>
                  </a:cubicBezTo>
                  <a:cubicBezTo>
                    <a:pt x="4116" y="895"/>
                    <a:pt x="4516" y="394"/>
                    <a:pt x="4116" y="105"/>
                  </a:cubicBezTo>
                  <a:cubicBezTo>
                    <a:pt x="4005" y="29"/>
                    <a:pt x="3876" y="0"/>
                    <a:pt x="3747"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7" name="Google Shape;19387;p29"/>
            <p:cNvSpPr/>
            <p:nvPr/>
          </p:nvSpPr>
          <p:spPr>
            <a:xfrm>
              <a:off x="2466805" y="1619245"/>
              <a:ext cx="145167" cy="163553"/>
            </a:xfrm>
            <a:custGeom>
              <a:avLst/>
              <a:gdLst/>
              <a:ahLst/>
              <a:cxnLst/>
              <a:rect l="l" t="t" r="r" b="b"/>
              <a:pathLst>
                <a:path w="4161" h="4688" extrusionOk="0">
                  <a:moveTo>
                    <a:pt x="3747" y="0"/>
                  </a:moveTo>
                  <a:cubicBezTo>
                    <a:pt x="3669" y="0"/>
                    <a:pt x="3590" y="11"/>
                    <a:pt x="3515" y="28"/>
                  </a:cubicBezTo>
                  <a:cubicBezTo>
                    <a:pt x="3293" y="72"/>
                    <a:pt x="3081" y="161"/>
                    <a:pt x="2881" y="272"/>
                  </a:cubicBezTo>
                  <a:cubicBezTo>
                    <a:pt x="2447" y="495"/>
                    <a:pt x="2013" y="762"/>
                    <a:pt x="1602" y="1017"/>
                  </a:cubicBezTo>
                  <a:cubicBezTo>
                    <a:pt x="1224" y="1251"/>
                    <a:pt x="834" y="1496"/>
                    <a:pt x="579" y="1862"/>
                  </a:cubicBezTo>
                  <a:cubicBezTo>
                    <a:pt x="0" y="2675"/>
                    <a:pt x="78" y="3787"/>
                    <a:pt x="612" y="4588"/>
                  </a:cubicBezTo>
                  <a:lnTo>
                    <a:pt x="623" y="4598"/>
                  </a:lnTo>
                  <a:cubicBezTo>
                    <a:pt x="645" y="4643"/>
                    <a:pt x="678" y="4665"/>
                    <a:pt x="712" y="4687"/>
                  </a:cubicBezTo>
                  <a:cubicBezTo>
                    <a:pt x="1046" y="4643"/>
                    <a:pt x="1357" y="4454"/>
                    <a:pt x="1602" y="4210"/>
                  </a:cubicBezTo>
                  <a:cubicBezTo>
                    <a:pt x="1924" y="3887"/>
                    <a:pt x="2114" y="3431"/>
                    <a:pt x="2514" y="3186"/>
                  </a:cubicBezTo>
                  <a:cubicBezTo>
                    <a:pt x="2603" y="3120"/>
                    <a:pt x="2692" y="3075"/>
                    <a:pt x="2769" y="2997"/>
                  </a:cubicBezTo>
                  <a:cubicBezTo>
                    <a:pt x="2848" y="2919"/>
                    <a:pt x="2903" y="2819"/>
                    <a:pt x="2947" y="2719"/>
                  </a:cubicBezTo>
                  <a:cubicBezTo>
                    <a:pt x="3026" y="2519"/>
                    <a:pt x="3081" y="2307"/>
                    <a:pt x="3137" y="2085"/>
                  </a:cubicBezTo>
                  <a:cubicBezTo>
                    <a:pt x="3192" y="1874"/>
                    <a:pt x="3259" y="1662"/>
                    <a:pt x="3370" y="1474"/>
                  </a:cubicBezTo>
                  <a:cubicBezTo>
                    <a:pt x="3481" y="1273"/>
                    <a:pt x="3659" y="1118"/>
                    <a:pt x="3770" y="928"/>
                  </a:cubicBezTo>
                  <a:cubicBezTo>
                    <a:pt x="3837" y="806"/>
                    <a:pt x="3882" y="683"/>
                    <a:pt x="3926" y="561"/>
                  </a:cubicBezTo>
                  <a:cubicBezTo>
                    <a:pt x="3971" y="428"/>
                    <a:pt x="4049" y="327"/>
                    <a:pt x="4116" y="206"/>
                  </a:cubicBezTo>
                  <a:cubicBezTo>
                    <a:pt x="4126" y="183"/>
                    <a:pt x="4138" y="161"/>
                    <a:pt x="4160" y="139"/>
                  </a:cubicBezTo>
                  <a:cubicBezTo>
                    <a:pt x="4138" y="127"/>
                    <a:pt x="4126" y="117"/>
                    <a:pt x="4116" y="105"/>
                  </a:cubicBezTo>
                  <a:cubicBezTo>
                    <a:pt x="4005" y="29"/>
                    <a:pt x="3876" y="0"/>
                    <a:pt x="374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8" name="Google Shape;19388;p29"/>
            <p:cNvSpPr/>
            <p:nvPr/>
          </p:nvSpPr>
          <p:spPr>
            <a:xfrm>
              <a:off x="2469491" y="1613209"/>
              <a:ext cx="143632" cy="164634"/>
            </a:xfrm>
            <a:custGeom>
              <a:avLst/>
              <a:gdLst/>
              <a:ahLst/>
              <a:cxnLst/>
              <a:rect l="l" t="t" r="r" b="b"/>
              <a:pathLst>
                <a:path w="4117" h="4719" extrusionOk="0">
                  <a:moveTo>
                    <a:pt x="3983" y="0"/>
                  </a:moveTo>
                  <a:cubicBezTo>
                    <a:pt x="3849" y="11"/>
                    <a:pt x="3716" y="33"/>
                    <a:pt x="3582" y="45"/>
                  </a:cubicBezTo>
                  <a:cubicBezTo>
                    <a:pt x="3460" y="56"/>
                    <a:pt x="3337" y="67"/>
                    <a:pt x="3216" y="89"/>
                  </a:cubicBezTo>
                  <a:cubicBezTo>
                    <a:pt x="3104" y="100"/>
                    <a:pt x="2982" y="112"/>
                    <a:pt x="2870" y="156"/>
                  </a:cubicBezTo>
                  <a:cubicBezTo>
                    <a:pt x="2771" y="201"/>
                    <a:pt x="2692" y="256"/>
                    <a:pt x="2603" y="312"/>
                  </a:cubicBezTo>
                  <a:cubicBezTo>
                    <a:pt x="2492" y="379"/>
                    <a:pt x="2370" y="456"/>
                    <a:pt x="2259" y="523"/>
                  </a:cubicBezTo>
                  <a:cubicBezTo>
                    <a:pt x="2037" y="668"/>
                    <a:pt x="1814" y="801"/>
                    <a:pt x="1602" y="945"/>
                  </a:cubicBezTo>
                  <a:cubicBezTo>
                    <a:pt x="1380" y="1079"/>
                    <a:pt x="1169" y="1224"/>
                    <a:pt x="947" y="1357"/>
                  </a:cubicBezTo>
                  <a:cubicBezTo>
                    <a:pt x="769" y="1479"/>
                    <a:pt x="601" y="1613"/>
                    <a:pt x="468" y="1780"/>
                  </a:cubicBezTo>
                  <a:cubicBezTo>
                    <a:pt x="190" y="2124"/>
                    <a:pt x="57" y="2569"/>
                    <a:pt x="35" y="3003"/>
                  </a:cubicBezTo>
                  <a:cubicBezTo>
                    <a:pt x="1" y="3570"/>
                    <a:pt x="124" y="4126"/>
                    <a:pt x="257" y="4672"/>
                  </a:cubicBezTo>
                  <a:cubicBezTo>
                    <a:pt x="264" y="4705"/>
                    <a:pt x="299" y="4719"/>
                    <a:pt x="336" y="4719"/>
                  </a:cubicBezTo>
                  <a:cubicBezTo>
                    <a:pt x="360" y="4719"/>
                    <a:pt x="384" y="4713"/>
                    <a:pt x="401" y="4705"/>
                  </a:cubicBezTo>
                  <a:cubicBezTo>
                    <a:pt x="440" y="4711"/>
                    <a:pt x="479" y="4714"/>
                    <a:pt x="517" y="4714"/>
                  </a:cubicBezTo>
                  <a:cubicBezTo>
                    <a:pt x="678" y="4714"/>
                    <a:pt x="834" y="4659"/>
                    <a:pt x="969" y="4561"/>
                  </a:cubicBezTo>
                  <a:cubicBezTo>
                    <a:pt x="1169" y="4427"/>
                    <a:pt x="1313" y="4227"/>
                    <a:pt x="1469" y="4049"/>
                  </a:cubicBezTo>
                  <a:cubicBezTo>
                    <a:pt x="1636" y="3859"/>
                    <a:pt x="1814" y="3671"/>
                    <a:pt x="1981" y="3481"/>
                  </a:cubicBezTo>
                  <a:cubicBezTo>
                    <a:pt x="2114" y="3326"/>
                    <a:pt x="2247" y="3159"/>
                    <a:pt x="2336" y="2970"/>
                  </a:cubicBezTo>
                  <a:cubicBezTo>
                    <a:pt x="2425" y="2781"/>
                    <a:pt x="2448" y="2581"/>
                    <a:pt x="2481" y="2381"/>
                  </a:cubicBezTo>
                  <a:cubicBezTo>
                    <a:pt x="2492" y="2269"/>
                    <a:pt x="2504" y="2169"/>
                    <a:pt x="2548" y="2069"/>
                  </a:cubicBezTo>
                  <a:cubicBezTo>
                    <a:pt x="2593" y="1969"/>
                    <a:pt x="2670" y="1880"/>
                    <a:pt x="2737" y="1791"/>
                  </a:cubicBezTo>
                  <a:cubicBezTo>
                    <a:pt x="2804" y="1724"/>
                    <a:pt x="2860" y="1647"/>
                    <a:pt x="2915" y="1558"/>
                  </a:cubicBezTo>
                  <a:cubicBezTo>
                    <a:pt x="2971" y="1469"/>
                    <a:pt x="3004" y="1380"/>
                    <a:pt x="3060" y="1291"/>
                  </a:cubicBezTo>
                  <a:cubicBezTo>
                    <a:pt x="3115" y="1202"/>
                    <a:pt x="3182" y="1146"/>
                    <a:pt x="3271" y="1079"/>
                  </a:cubicBezTo>
                  <a:cubicBezTo>
                    <a:pt x="3349" y="1012"/>
                    <a:pt x="3382" y="935"/>
                    <a:pt x="3416" y="834"/>
                  </a:cubicBezTo>
                  <a:cubicBezTo>
                    <a:pt x="3438" y="745"/>
                    <a:pt x="3460" y="668"/>
                    <a:pt x="3527" y="601"/>
                  </a:cubicBezTo>
                  <a:cubicBezTo>
                    <a:pt x="3582" y="534"/>
                    <a:pt x="3671" y="478"/>
                    <a:pt x="3749" y="434"/>
                  </a:cubicBezTo>
                  <a:cubicBezTo>
                    <a:pt x="3827" y="389"/>
                    <a:pt x="3905" y="345"/>
                    <a:pt x="3972" y="290"/>
                  </a:cubicBezTo>
                  <a:cubicBezTo>
                    <a:pt x="4039" y="245"/>
                    <a:pt x="4116" y="189"/>
                    <a:pt x="4116" y="100"/>
                  </a:cubicBezTo>
                  <a:cubicBezTo>
                    <a:pt x="4116" y="23"/>
                    <a:pt x="4049" y="0"/>
                    <a:pt x="398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9" name="Google Shape;19389;p29"/>
            <p:cNvSpPr/>
            <p:nvPr/>
          </p:nvSpPr>
          <p:spPr>
            <a:xfrm>
              <a:off x="2479574" y="1632991"/>
              <a:ext cx="85056" cy="135817"/>
            </a:xfrm>
            <a:custGeom>
              <a:avLst/>
              <a:gdLst/>
              <a:ahLst/>
              <a:cxnLst/>
              <a:rect l="l" t="t" r="r" b="b"/>
              <a:pathLst>
                <a:path w="2438" h="3893" extrusionOk="0">
                  <a:moveTo>
                    <a:pt x="2437" y="0"/>
                  </a:moveTo>
                  <a:lnTo>
                    <a:pt x="2437" y="0"/>
                  </a:lnTo>
                  <a:cubicBezTo>
                    <a:pt x="2304" y="145"/>
                    <a:pt x="2170" y="289"/>
                    <a:pt x="2025" y="423"/>
                  </a:cubicBezTo>
                  <a:cubicBezTo>
                    <a:pt x="1881" y="546"/>
                    <a:pt x="1725" y="679"/>
                    <a:pt x="1580" y="801"/>
                  </a:cubicBezTo>
                  <a:cubicBezTo>
                    <a:pt x="1269" y="1057"/>
                    <a:pt x="980" y="1324"/>
                    <a:pt x="747" y="1658"/>
                  </a:cubicBezTo>
                  <a:cubicBezTo>
                    <a:pt x="524" y="1992"/>
                    <a:pt x="357" y="2358"/>
                    <a:pt x="235" y="2736"/>
                  </a:cubicBezTo>
                  <a:cubicBezTo>
                    <a:pt x="179" y="2926"/>
                    <a:pt x="134" y="3114"/>
                    <a:pt x="90" y="3304"/>
                  </a:cubicBezTo>
                  <a:lnTo>
                    <a:pt x="23" y="3604"/>
                  </a:lnTo>
                  <a:cubicBezTo>
                    <a:pt x="13" y="3693"/>
                    <a:pt x="1" y="3804"/>
                    <a:pt x="57" y="3893"/>
                  </a:cubicBezTo>
                  <a:cubicBezTo>
                    <a:pt x="13" y="3793"/>
                    <a:pt x="35" y="3704"/>
                    <a:pt x="57" y="3604"/>
                  </a:cubicBezTo>
                  <a:lnTo>
                    <a:pt x="146" y="3326"/>
                  </a:lnTo>
                  <a:cubicBezTo>
                    <a:pt x="201" y="3137"/>
                    <a:pt x="257" y="2948"/>
                    <a:pt x="335" y="2770"/>
                  </a:cubicBezTo>
                  <a:cubicBezTo>
                    <a:pt x="468" y="2403"/>
                    <a:pt x="635" y="2047"/>
                    <a:pt x="846" y="1725"/>
                  </a:cubicBezTo>
                  <a:cubicBezTo>
                    <a:pt x="1069" y="1413"/>
                    <a:pt x="1358" y="1146"/>
                    <a:pt x="1636" y="879"/>
                  </a:cubicBezTo>
                  <a:cubicBezTo>
                    <a:pt x="1781" y="734"/>
                    <a:pt x="1926" y="601"/>
                    <a:pt x="2070" y="467"/>
                  </a:cubicBezTo>
                  <a:cubicBezTo>
                    <a:pt x="2203" y="323"/>
                    <a:pt x="2337" y="167"/>
                    <a:pt x="243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0" name="Google Shape;19390;p29"/>
            <p:cNvSpPr/>
            <p:nvPr/>
          </p:nvSpPr>
          <p:spPr>
            <a:xfrm>
              <a:off x="2489308" y="1670636"/>
              <a:ext cx="60146" cy="100930"/>
            </a:xfrm>
            <a:custGeom>
              <a:avLst/>
              <a:gdLst/>
              <a:ahLst/>
              <a:cxnLst/>
              <a:rect l="l" t="t" r="r" b="b"/>
              <a:pathLst>
                <a:path w="1724" h="2893" extrusionOk="0">
                  <a:moveTo>
                    <a:pt x="1724" y="1"/>
                  </a:moveTo>
                  <a:lnTo>
                    <a:pt x="1724" y="1"/>
                  </a:lnTo>
                  <a:cubicBezTo>
                    <a:pt x="1624" y="112"/>
                    <a:pt x="1524" y="211"/>
                    <a:pt x="1435" y="323"/>
                  </a:cubicBezTo>
                  <a:lnTo>
                    <a:pt x="1146" y="646"/>
                  </a:lnTo>
                  <a:cubicBezTo>
                    <a:pt x="957" y="856"/>
                    <a:pt x="779" y="1068"/>
                    <a:pt x="601" y="1301"/>
                  </a:cubicBezTo>
                  <a:cubicBezTo>
                    <a:pt x="423" y="1524"/>
                    <a:pt x="256" y="1768"/>
                    <a:pt x="156" y="2047"/>
                  </a:cubicBezTo>
                  <a:cubicBezTo>
                    <a:pt x="56" y="2325"/>
                    <a:pt x="11" y="2603"/>
                    <a:pt x="0" y="2892"/>
                  </a:cubicBezTo>
                  <a:cubicBezTo>
                    <a:pt x="67" y="2614"/>
                    <a:pt x="134" y="2336"/>
                    <a:pt x="245" y="2080"/>
                  </a:cubicBezTo>
                  <a:cubicBezTo>
                    <a:pt x="367" y="1825"/>
                    <a:pt x="523" y="1602"/>
                    <a:pt x="701" y="1380"/>
                  </a:cubicBezTo>
                  <a:cubicBezTo>
                    <a:pt x="868" y="1157"/>
                    <a:pt x="1057" y="935"/>
                    <a:pt x="1224" y="701"/>
                  </a:cubicBezTo>
                  <a:lnTo>
                    <a:pt x="1479" y="356"/>
                  </a:lnTo>
                  <a:cubicBezTo>
                    <a:pt x="1558" y="245"/>
                    <a:pt x="1647" y="122"/>
                    <a:pt x="172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1" name="Google Shape;19391;p29"/>
            <p:cNvSpPr/>
            <p:nvPr/>
          </p:nvSpPr>
          <p:spPr>
            <a:xfrm>
              <a:off x="2497856" y="1697395"/>
              <a:ext cx="46575" cy="72601"/>
            </a:xfrm>
            <a:custGeom>
              <a:avLst/>
              <a:gdLst/>
              <a:ahLst/>
              <a:cxnLst/>
              <a:rect l="l" t="t" r="r" b="b"/>
              <a:pathLst>
                <a:path w="1335" h="2081" extrusionOk="0">
                  <a:moveTo>
                    <a:pt x="1335" y="0"/>
                  </a:moveTo>
                  <a:lnTo>
                    <a:pt x="1335" y="0"/>
                  </a:lnTo>
                  <a:cubicBezTo>
                    <a:pt x="1234" y="190"/>
                    <a:pt x="1157" y="390"/>
                    <a:pt x="1079" y="590"/>
                  </a:cubicBezTo>
                  <a:cubicBezTo>
                    <a:pt x="1001" y="779"/>
                    <a:pt x="934" y="979"/>
                    <a:pt x="812" y="1147"/>
                  </a:cubicBezTo>
                  <a:cubicBezTo>
                    <a:pt x="700" y="1302"/>
                    <a:pt x="522" y="1424"/>
                    <a:pt x="356" y="1558"/>
                  </a:cubicBezTo>
                  <a:cubicBezTo>
                    <a:pt x="200" y="1691"/>
                    <a:pt x="33" y="1869"/>
                    <a:pt x="0" y="2081"/>
                  </a:cubicBezTo>
                  <a:cubicBezTo>
                    <a:pt x="78" y="1881"/>
                    <a:pt x="256" y="1758"/>
                    <a:pt x="423" y="1636"/>
                  </a:cubicBezTo>
                  <a:cubicBezTo>
                    <a:pt x="589" y="1525"/>
                    <a:pt x="789" y="1402"/>
                    <a:pt x="923" y="1213"/>
                  </a:cubicBezTo>
                  <a:cubicBezTo>
                    <a:pt x="1046" y="1035"/>
                    <a:pt x="1112" y="824"/>
                    <a:pt x="1168" y="623"/>
                  </a:cubicBezTo>
                  <a:cubicBezTo>
                    <a:pt x="1234" y="412"/>
                    <a:pt x="1290" y="212"/>
                    <a:pt x="133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2" name="Google Shape;19392;p29"/>
            <p:cNvSpPr/>
            <p:nvPr/>
          </p:nvSpPr>
          <p:spPr>
            <a:xfrm>
              <a:off x="2472597" y="1637631"/>
              <a:ext cx="73403" cy="111431"/>
            </a:xfrm>
            <a:custGeom>
              <a:avLst/>
              <a:gdLst/>
              <a:ahLst/>
              <a:cxnLst/>
              <a:rect l="l" t="t" r="r" b="b"/>
              <a:pathLst>
                <a:path w="2104" h="3194" extrusionOk="0">
                  <a:moveTo>
                    <a:pt x="2103" y="1"/>
                  </a:moveTo>
                  <a:lnTo>
                    <a:pt x="2103" y="1"/>
                  </a:lnTo>
                  <a:cubicBezTo>
                    <a:pt x="1970" y="112"/>
                    <a:pt x="1869" y="235"/>
                    <a:pt x="1770" y="368"/>
                  </a:cubicBezTo>
                  <a:cubicBezTo>
                    <a:pt x="1669" y="502"/>
                    <a:pt x="1592" y="646"/>
                    <a:pt x="1491" y="769"/>
                  </a:cubicBezTo>
                  <a:cubicBezTo>
                    <a:pt x="1291" y="1024"/>
                    <a:pt x="1002" y="1180"/>
                    <a:pt x="746" y="1414"/>
                  </a:cubicBezTo>
                  <a:cubicBezTo>
                    <a:pt x="624" y="1525"/>
                    <a:pt x="524" y="1669"/>
                    <a:pt x="435" y="1802"/>
                  </a:cubicBezTo>
                  <a:cubicBezTo>
                    <a:pt x="346" y="1936"/>
                    <a:pt x="245" y="2069"/>
                    <a:pt x="168" y="2225"/>
                  </a:cubicBezTo>
                  <a:cubicBezTo>
                    <a:pt x="90" y="2370"/>
                    <a:pt x="35" y="2537"/>
                    <a:pt x="23" y="2704"/>
                  </a:cubicBezTo>
                  <a:cubicBezTo>
                    <a:pt x="1" y="2870"/>
                    <a:pt x="12" y="3026"/>
                    <a:pt x="12" y="3193"/>
                  </a:cubicBezTo>
                  <a:cubicBezTo>
                    <a:pt x="35" y="3037"/>
                    <a:pt x="35" y="2870"/>
                    <a:pt x="68" y="2704"/>
                  </a:cubicBezTo>
                  <a:cubicBezTo>
                    <a:pt x="90" y="2548"/>
                    <a:pt x="157" y="2403"/>
                    <a:pt x="235" y="2259"/>
                  </a:cubicBezTo>
                  <a:cubicBezTo>
                    <a:pt x="324" y="2125"/>
                    <a:pt x="413" y="1992"/>
                    <a:pt x="512" y="1859"/>
                  </a:cubicBezTo>
                  <a:cubicBezTo>
                    <a:pt x="601" y="1725"/>
                    <a:pt x="702" y="1592"/>
                    <a:pt x="824" y="1480"/>
                  </a:cubicBezTo>
                  <a:cubicBezTo>
                    <a:pt x="1046" y="1258"/>
                    <a:pt x="1347" y="1102"/>
                    <a:pt x="1547" y="824"/>
                  </a:cubicBezTo>
                  <a:cubicBezTo>
                    <a:pt x="1647" y="680"/>
                    <a:pt x="1725" y="535"/>
                    <a:pt x="1803" y="401"/>
                  </a:cubicBezTo>
                  <a:cubicBezTo>
                    <a:pt x="1892" y="257"/>
                    <a:pt x="1992" y="123"/>
                    <a:pt x="210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3" name="Google Shape;19393;p29"/>
            <p:cNvSpPr/>
            <p:nvPr/>
          </p:nvSpPr>
          <p:spPr>
            <a:xfrm>
              <a:off x="2490843" y="1704024"/>
              <a:ext cx="38865" cy="71415"/>
            </a:xfrm>
            <a:custGeom>
              <a:avLst/>
              <a:gdLst/>
              <a:ahLst/>
              <a:cxnLst/>
              <a:rect l="l" t="t" r="r" b="b"/>
              <a:pathLst>
                <a:path w="1114" h="2047" extrusionOk="0">
                  <a:moveTo>
                    <a:pt x="1113" y="0"/>
                  </a:moveTo>
                  <a:lnTo>
                    <a:pt x="1113" y="0"/>
                  </a:lnTo>
                  <a:cubicBezTo>
                    <a:pt x="1035" y="178"/>
                    <a:pt x="957" y="367"/>
                    <a:pt x="846" y="522"/>
                  </a:cubicBezTo>
                  <a:cubicBezTo>
                    <a:pt x="746" y="690"/>
                    <a:pt x="590" y="801"/>
                    <a:pt x="446" y="934"/>
                  </a:cubicBezTo>
                  <a:cubicBezTo>
                    <a:pt x="290" y="1078"/>
                    <a:pt x="190" y="1268"/>
                    <a:pt x="123" y="1457"/>
                  </a:cubicBezTo>
                  <a:cubicBezTo>
                    <a:pt x="56" y="1657"/>
                    <a:pt x="23" y="1846"/>
                    <a:pt x="1" y="2046"/>
                  </a:cubicBezTo>
                  <a:cubicBezTo>
                    <a:pt x="68" y="1857"/>
                    <a:pt x="123" y="1668"/>
                    <a:pt x="190" y="1490"/>
                  </a:cubicBezTo>
                  <a:cubicBezTo>
                    <a:pt x="268" y="1312"/>
                    <a:pt x="368" y="1145"/>
                    <a:pt x="513" y="1012"/>
                  </a:cubicBezTo>
                  <a:cubicBezTo>
                    <a:pt x="579" y="945"/>
                    <a:pt x="657" y="878"/>
                    <a:pt x="735" y="811"/>
                  </a:cubicBezTo>
                  <a:cubicBezTo>
                    <a:pt x="802" y="734"/>
                    <a:pt x="869" y="656"/>
                    <a:pt x="913" y="567"/>
                  </a:cubicBezTo>
                  <a:cubicBezTo>
                    <a:pt x="1013" y="389"/>
                    <a:pt x="1079" y="189"/>
                    <a:pt x="111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4" name="Google Shape;19394;p29"/>
            <p:cNvSpPr/>
            <p:nvPr/>
          </p:nvSpPr>
          <p:spPr>
            <a:xfrm>
              <a:off x="2473399" y="1687870"/>
              <a:ext cx="153296" cy="104069"/>
            </a:xfrm>
            <a:custGeom>
              <a:avLst/>
              <a:gdLst/>
              <a:ahLst/>
              <a:cxnLst/>
              <a:rect l="l" t="t" r="r" b="b"/>
              <a:pathLst>
                <a:path w="4394" h="2983" extrusionOk="0">
                  <a:moveTo>
                    <a:pt x="3832" y="0"/>
                  </a:moveTo>
                  <a:cubicBezTo>
                    <a:pt x="3789" y="0"/>
                    <a:pt x="3700" y="21"/>
                    <a:pt x="3459" y="85"/>
                  </a:cubicBezTo>
                  <a:cubicBezTo>
                    <a:pt x="2914" y="241"/>
                    <a:pt x="2681" y="374"/>
                    <a:pt x="2325" y="741"/>
                  </a:cubicBezTo>
                  <a:cubicBezTo>
                    <a:pt x="1958" y="1097"/>
                    <a:pt x="1947" y="1430"/>
                    <a:pt x="1535" y="1853"/>
                  </a:cubicBezTo>
                  <a:cubicBezTo>
                    <a:pt x="1134" y="2265"/>
                    <a:pt x="1102" y="2342"/>
                    <a:pt x="924" y="2342"/>
                  </a:cubicBezTo>
                  <a:cubicBezTo>
                    <a:pt x="919" y="2342"/>
                    <a:pt x="915" y="2343"/>
                    <a:pt x="910" y="2343"/>
                  </a:cubicBezTo>
                  <a:cubicBezTo>
                    <a:pt x="774" y="2343"/>
                    <a:pt x="650" y="2217"/>
                    <a:pt x="506" y="2217"/>
                  </a:cubicBezTo>
                  <a:cubicBezTo>
                    <a:pt x="455" y="2217"/>
                    <a:pt x="402" y="2233"/>
                    <a:pt x="345" y="2275"/>
                  </a:cubicBezTo>
                  <a:cubicBezTo>
                    <a:pt x="111" y="2431"/>
                    <a:pt x="0" y="2643"/>
                    <a:pt x="56" y="2799"/>
                  </a:cubicBezTo>
                  <a:cubicBezTo>
                    <a:pt x="111" y="2910"/>
                    <a:pt x="489" y="2865"/>
                    <a:pt x="801" y="2921"/>
                  </a:cubicBezTo>
                  <a:cubicBezTo>
                    <a:pt x="981" y="2952"/>
                    <a:pt x="1162" y="2983"/>
                    <a:pt x="1326" y="2983"/>
                  </a:cubicBezTo>
                  <a:cubicBezTo>
                    <a:pt x="1456" y="2983"/>
                    <a:pt x="1577" y="2964"/>
                    <a:pt x="1680" y="2910"/>
                  </a:cubicBezTo>
                  <a:cubicBezTo>
                    <a:pt x="1925" y="2776"/>
                    <a:pt x="2392" y="2576"/>
                    <a:pt x="2770" y="2009"/>
                  </a:cubicBezTo>
                  <a:cubicBezTo>
                    <a:pt x="3148" y="1442"/>
                    <a:pt x="3136" y="1086"/>
                    <a:pt x="3615" y="629"/>
                  </a:cubicBezTo>
                  <a:cubicBezTo>
                    <a:pt x="4093" y="185"/>
                    <a:pt x="4394" y="207"/>
                    <a:pt x="4371" y="85"/>
                  </a:cubicBezTo>
                  <a:cubicBezTo>
                    <a:pt x="4364" y="46"/>
                    <a:pt x="4342" y="34"/>
                    <a:pt x="4307" y="34"/>
                  </a:cubicBezTo>
                  <a:cubicBezTo>
                    <a:pt x="4258" y="34"/>
                    <a:pt x="4182" y="58"/>
                    <a:pt x="4083" y="58"/>
                  </a:cubicBezTo>
                  <a:cubicBezTo>
                    <a:pt x="4055" y="58"/>
                    <a:pt x="4025" y="56"/>
                    <a:pt x="3993" y="51"/>
                  </a:cubicBezTo>
                  <a:cubicBezTo>
                    <a:pt x="3869" y="33"/>
                    <a:pt x="3887" y="0"/>
                    <a:pt x="383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5" name="Google Shape;19395;p29"/>
            <p:cNvSpPr/>
            <p:nvPr/>
          </p:nvSpPr>
          <p:spPr>
            <a:xfrm>
              <a:off x="2473399" y="1691952"/>
              <a:ext cx="116838" cy="99778"/>
            </a:xfrm>
            <a:custGeom>
              <a:avLst/>
              <a:gdLst/>
              <a:ahLst/>
              <a:cxnLst/>
              <a:rect l="l" t="t" r="r" b="b"/>
              <a:pathLst>
                <a:path w="3349" h="2860" extrusionOk="0">
                  <a:moveTo>
                    <a:pt x="3348" y="1"/>
                  </a:moveTo>
                  <a:lnTo>
                    <a:pt x="3348" y="1"/>
                  </a:lnTo>
                  <a:cubicBezTo>
                    <a:pt x="2881" y="146"/>
                    <a:pt x="2659" y="279"/>
                    <a:pt x="2325" y="624"/>
                  </a:cubicBezTo>
                  <a:cubicBezTo>
                    <a:pt x="1958" y="980"/>
                    <a:pt x="1947" y="1313"/>
                    <a:pt x="1535" y="1736"/>
                  </a:cubicBezTo>
                  <a:cubicBezTo>
                    <a:pt x="1134" y="2148"/>
                    <a:pt x="1102" y="2225"/>
                    <a:pt x="924" y="2225"/>
                  </a:cubicBezTo>
                  <a:cubicBezTo>
                    <a:pt x="919" y="2225"/>
                    <a:pt x="915" y="2226"/>
                    <a:pt x="910" y="2226"/>
                  </a:cubicBezTo>
                  <a:cubicBezTo>
                    <a:pt x="774" y="2226"/>
                    <a:pt x="650" y="2100"/>
                    <a:pt x="506" y="2100"/>
                  </a:cubicBezTo>
                  <a:cubicBezTo>
                    <a:pt x="455" y="2100"/>
                    <a:pt x="402" y="2116"/>
                    <a:pt x="345" y="2158"/>
                  </a:cubicBezTo>
                  <a:cubicBezTo>
                    <a:pt x="111" y="2314"/>
                    <a:pt x="0" y="2526"/>
                    <a:pt x="56" y="2682"/>
                  </a:cubicBezTo>
                  <a:cubicBezTo>
                    <a:pt x="111" y="2793"/>
                    <a:pt x="489" y="2748"/>
                    <a:pt x="801" y="2804"/>
                  </a:cubicBezTo>
                  <a:cubicBezTo>
                    <a:pt x="934" y="2826"/>
                    <a:pt x="1057" y="2848"/>
                    <a:pt x="1179" y="2860"/>
                  </a:cubicBezTo>
                  <a:cubicBezTo>
                    <a:pt x="1357" y="2726"/>
                    <a:pt x="1502" y="2559"/>
                    <a:pt x="1624" y="2392"/>
                  </a:cubicBezTo>
                  <a:cubicBezTo>
                    <a:pt x="1735" y="2225"/>
                    <a:pt x="1836" y="2047"/>
                    <a:pt x="1991" y="1914"/>
                  </a:cubicBezTo>
                  <a:cubicBezTo>
                    <a:pt x="2135" y="1780"/>
                    <a:pt x="2313" y="1703"/>
                    <a:pt x="2458" y="1569"/>
                  </a:cubicBezTo>
                  <a:cubicBezTo>
                    <a:pt x="2748" y="1313"/>
                    <a:pt x="2892" y="924"/>
                    <a:pt x="3070" y="591"/>
                  </a:cubicBezTo>
                  <a:cubicBezTo>
                    <a:pt x="3159" y="401"/>
                    <a:pt x="3259" y="201"/>
                    <a:pt x="334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6" name="Google Shape;19396;p29"/>
            <p:cNvSpPr/>
            <p:nvPr/>
          </p:nvSpPr>
          <p:spPr>
            <a:xfrm>
              <a:off x="2482191" y="1693522"/>
              <a:ext cx="103755" cy="86591"/>
            </a:xfrm>
            <a:custGeom>
              <a:avLst/>
              <a:gdLst/>
              <a:ahLst/>
              <a:cxnLst/>
              <a:rect l="l" t="t" r="r" b="b"/>
              <a:pathLst>
                <a:path w="2974" h="2482" extrusionOk="0">
                  <a:moveTo>
                    <a:pt x="2973" y="0"/>
                  </a:moveTo>
                  <a:cubicBezTo>
                    <a:pt x="2884" y="23"/>
                    <a:pt x="2807" y="56"/>
                    <a:pt x="2740" y="89"/>
                  </a:cubicBezTo>
                  <a:lnTo>
                    <a:pt x="2640" y="156"/>
                  </a:lnTo>
                  <a:cubicBezTo>
                    <a:pt x="2540" y="245"/>
                    <a:pt x="2429" y="334"/>
                    <a:pt x="2362" y="445"/>
                  </a:cubicBezTo>
                  <a:cubicBezTo>
                    <a:pt x="2284" y="568"/>
                    <a:pt x="2239" y="712"/>
                    <a:pt x="2173" y="835"/>
                  </a:cubicBezTo>
                  <a:cubicBezTo>
                    <a:pt x="2029" y="1102"/>
                    <a:pt x="1806" y="1302"/>
                    <a:pt x="1639" y="1557"/>
                  </a:cubicBezTo>
                  <a:cubicBezTo>
                    <a:pt x="1472" y="1824"/>
                    <a:pt x="1327" y="2091"/>
                    <a:pt x="1050" y="2259"/>
                  </a:cubicBezTo>
                  <a:cubicBezTo>
                    <a:pt x="878" y="2367"/>
                    <a:pt x="684" y="2424"/>
                    <a:pt x="489" y="2424"/>
                  </a:cubicBezTo>
                  <a:cubicBezTo>
                    <a:pt x="344" y="2424"/>
                    <a:pt x="198" y="2392"/>
                    <a:pt x="59" y="2325"/>
                  </a:cubicBezTo>
                  <a:cubicBezTo>
                    <a:pt x="54" y="2320"/>
                    <a:pt x="48" y="2318"/>
                    <a:pt x="41" y="2318"/>
                  </a:cubicBezTo>
                  <a:cubicBezTo>
                    <a:pt x="21" y="2318"/>
                    <a:pt x="1" y="2341"/>
                    <a:pt x="27" y="2358"/>
                  </a:cubicBezTo>
                  <a:cubicBezTo>
                    <a:pt x="178" y="2444"/>
                    <a:pt x="336" y="2481"/>
                    <a:pt x="492" y="2481"/>
                  </a:cubicBezTo>
                  <a:cubicBezTo>
                    <a:pt x="885" y="2481"/>
                    <a:pt x="1266" y="2240"/>
                    <a:pt x="1505" y="1913"/>
                  </a:cubicBezTo>
                  <a:cubicBezTo>
                    <a:pt x="1594" y="1791"/>
                    <a:pt x="1673" y="1646"/>
                    <a:pt x="1762" y="1513"/>
                  </a:cubicBezTo>
                  <a:cubicBezTo>
                    <a:pt x="1851" y="1379"/>
                    <a:pt x="1962" y="1258"/>
                    <a:pt x="2061" y="1135"/>
                  </a:cubicBezTo>
                  <a:cubicBezTo>
                    <a:pt x="2150" y="1013"/>
                    <a:pt x="2239" y="890"/>
                    <a:pt x="2306" y="757"/>
                  </a:cubicBezTo>
                  <a:cubicBezTo>
                    <a:pt x="2373" y="601"/>
                    <a:pt x="2429" y="467"/>
                    <a:pt x="2540" y="346"/>
                  </a:cubicBezTo>
                  <a:cubicBezTo>
                    <a:pt x="2674" y="212"/>
                    <a:pt x="2818" y="101"/>
                    <a:pt x="297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7" name="Google Shape;19397;p29"/>
            <p:cNvSpPr/>
            <p:nvPr/>
          </p:nvSpPr>
          <p:spPr>
            <a:xfrm>
              <a:off x="2523045" y="1689266"/>
              <a:ext cx="98592" cy="102465"/>
            </a:xfrm>
            <a:custGeom>
              <a:avLst/>
              <a:gdLst/>
              <a:ahLst/>
              <a:cxnLst/>
              <a:rect l="l" t="t" r="r" b="b"/>
              <a:pathLst>
                <a:path w="2826" h="2937" extrusionOk="0">
                  <a:moveTo>
                    <a:pt x="2826" y="0"/>
                  </a:moveTo>
                  <a:lnTo>
                    <a:pt x="2826" y="0"/>
                  </a:lnTo>
                  <a:cubicBezTo>
                    <a:pt x="2781" y="11"/>
                    <a:pt x="2737" y="11"/>
                    <a:pt x="2682" y="11"/>
                  </a:cubicBezTo>
                  <a:cubicBezTo>
                    <a:pt x="2459" y="178"/>
                    <a:pt x="2247" y="356"/>
                    <a:pt x="2047" y="545"/>
                  </a:cubicBezTo>
                  <a:cubicBezTo>
                    <a:pt x="1903" y="668"/>
                    <a:pt x="1770" y="790"/>
                    <a:pt x="1636" y="912"/>
                  </a:cubicBezTo>
                  <a:cubicBezTo>
                    <a:pt x="1525" y="1024"/>
                    <a:pt x="1402" y="1135"/>
                    <a:pt x="1302" y="1257"/>
                  </a:cubicBezTo>
                  <a:cubicBezTo>
                    <a:pt x="1202" y="1402"/>
                    <a:pt x="1147" y="1557"/>
                    <a:pt x="1080" y="1713"/>
                  </a:cubicBezTo>
                  <a:cubicBezTo>
                    <a:pt x="1024" y="1869"/>
                    <a:pt x="946" y="2002"/>
                    <a:pt x="858" y="2136"/>
                  </a:cubicBezTo>
                  <a:cubicBezTo>
                    <a:pt x="690" y="2403"/>
                    <a:pt x="468" y="2636"/>
                    <a:pt x="201" y="2814"/>
                  </a:cubicBezTo>
                  <a:cubicBezTo>
                    <a:pt x="134" y="2858"/>
                    <a:pt x="67" y="2903"/>
                    <a:pt x="1" y="2937"/>
                  </a:cubicBezTo>
                  <a:cubicBezTo>
                    <a:pt x="90" y="2925"/>
                    <a:pt x="168" y="2914"/>
                    <a:pt x="245" y="2870"/>
                  </a:cubicBezTo>
                  <a:cubicBezTo>
                    <a:pt x="468" y="2714"/>
                    <a:pt x="680" y="2525"/>
                    <a:pt x="846" y="2292"/>
                  </a:cubicBezTo>
                  <a:cubicBezTo>
                    <a:pt x="935" y="2180"/>
                    <a:pt x="1013" y="2058"/>
                    <a:pt x="1080" y="1924"/>
                  </a:cubicBezTo>
                  <a:cubicBezTo>
                    <a:pt x="1157" y="1780"/>
                    <a:pt x="1213" y="1613"/>
                    <a:pt x="1280" y="1469"/>
                  </a:cubicBezTo>
                  <a:cubicBezTo>
                    <a:pt x="1436" y="1157"/>
                    <a:pt x="1725" y="935"/>
                    <a:pt x="1980" y="701"/>
                  </a:cubicBezTo>
                  <a:cubicBezTo>
                    <a:pt x="2259" y="456"/>
                    <a:pt x="2526" y="211"/>
                    <a:pt x="282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8" name="Google Shape;19398;p29"/>
            <p:cNvSpPr/>
            <p:nvPr/>
          </p:nvSpPr>
          <p:spPr>
            <a:xfrm>
              <a:off x="2515684" y="1743587"/>
              <a:ext cx="18665" cy="20584"/>
            </a:xfrm>
            <a:custGeom>
              <a:avLst/>
              <a:gdLst/>
              <a:ahLst/>
              <a:cxnLst/>
              <a:rect l="l" t="t" r="r" b="b"/>
              <a:pathLst>
                <a:path w="535" h="590" extrusionOk="0">
                  <a:moveTo>
                    <a:pt x="535" y="0"/>
                  </a:moveTo>
                  <a:lnTo>
                    <a:pt x="535" y="0"/>
                  </a:lnTo>
                  <a:cubicBezTo>
                    <a:pt x="479" y="78"/>
                    <a:pt x="412" y="167"/>
                    <a:pt x="323" y="256"/>
                  </a:cubicBezTo>
                  <a:cubicBezTo>
                    <a:pt x="179" y="412"/>
                    <a:pt x="78" y="523"/>
                    <a:pt x="1" y="590"/>
                  </a:cubicBezTo>
                  <a:cubicBezTo>
                    <a:pt x="112" y="534"/>
                    <a:pt x="212" y="445"/>
                    <a:pt x="301" y="356"/>
                  </a:cubicBezTo>
                  <a:cubicBezTo>
                    <a:pt x="379" y="267"/>
                    <a:pt x="446" y="167"/>
                    <a:pt x="501" y="56"/>
                  </a:cubicBezTo>
                  <a:cubicBezTo>
                    <a:pt x="512" y="45"/>
                    <a:pt x="523" y="23"/>
                    <a:pt x="5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9" name="Google Shape;19399;p29"/>
            <p:cNvSpPr/>
            <p:nvPr/>
          </p:nvSpPr>
          <p:spPr>
            <a:xfrm>
              <a:off x="2474934" y="1687940"/>
              <a:ext cx="132747" cy="100685"/>
            </a:xfrm>
            <a:custGeom>
              <a:avLst/>
              <a:gdLst/>
              <a:ahLst/>
              <a:cxnLst/>
              <a:rect l="l" t="t" r="r" b="b"/>
              <a:pathLst>
                <a:path w="3805" h="2886" extrusionOk="0">
                  <a:moveTo>
                    <a:pt x="3781" y="0"/>
                  </a:moveTo>
                  <a:cubicBezTo>
                    <a:pt x="3755" y="0"/>
                    <a:pt x="3714" y="10"/>
                    <a:pt x="3649" y="27"/>
                  </a:cubicBezTo>
                  <a:cubicBezTo>
                    <a:pt x="3482" y="138"/>
                    <a:pt x="3315" y="239"/>
                    <a:pt x="3137" y="338"/>
                  </a:cubicBezTo>
                  <a:cubicBezTo>
                    <a:pt x="2993" y="417"/>
                    <a:pt x="2870" y="494"/>
                    <a:pt x="2793" y="639"/>
                  </a:cubicBezTo>
                  <a:cubicBezTo>
                    <a:pt x="2704" y="795"/>
                    <a:pt x="2637" y="950"/>
                    <a:pt x="2548" y="1106"/>
                  </a:cubicBezTo>
                  <a:lnTo>
                    <a:pt x="1914" y="2073"/>
                  </a:lnTo>
                  <a:cubicBezTo>
                    <a:pt x="1814" y="2229"/>
                    <a:pt x="1703" y="2385"/>
                    <a:pt x="1591" y="2540"/>
                  </a:cubicBezTo>
                  <a:cubicBezTo>
                    <a:pt x="1547" y="2607"/>
                    <a:pt x="1491" y="2674"/>
                    <a:pt x="1436" y="2741"/>
                  </a:cubicBezTo>
                  <a:cubicBezTo>
                    <a:pt x="1347" y="2819"/>
                    <a:pt x="1236" y="2841"/>
                    <a:pt x="1113" y="2852"/>
                  </a:cubicBezTo>
                  <a:cubicBezTo>
                    <a:pt x="1056" y="2855"/>
                    <a:pt x="998" y="2856"/>
                    <a:pt x="940" y="2856"/>
                  </a:cubicBezTo>
                  <a:cubicBezTo>
                    <a:pt x="783" y="2856"/>
                    <a:pt x="622" y="2846"/>
                    <a:pt x="468" y="2830"/>
                  </a:cubicBezTo>
                  <a:cubicBezTo>
                    <a:pt x="312" y="2807"/>
                    <a:pt x="156" y="2752"/>
                    <a:pt x="1" y="2741"/>
                  </a:cubicBezTo>
                  <a:lnTo>
                    <a:pt x="1" y="2741"/>
                  </a:lnTo>
                  <a:cubicBezTo>
                    <a:pt x="1" y="2752"/>
                    <a:pt x="12" y="2763"/>
                    <a:pt x="12" y="2785"/>
                  </a:cubicBezTo>
                  <a:cubicBezTo>
                    <a:pt x="146" y="2807"/>
                    <a:pt x="279" y="2841"/>
                    <a:pt x="423" y="2863"/>
                  </a:cubicBezTo>
                  <a:cubicBezTo>
                    <a:pt x="613" y="2886"/>
                    <a:pt x="801" y="2886"/>
                    <a:pt x="991" y="2886"/>
                  </a:cubicBezTo>
                  <a:cubicBezTo>
                    <a:pt x="1157" y="2886"/>
                    <a:pt x="1325" y="2886"/>
                    <a:pt x="1446" y="2774"/>
                  </a:cubicBezTo>
                  <a:cubicBezTo>
                    <a:pt x="1580" y="2674"/>
                    <a:pt x="1680" y="2518"/>
                    <a:pt x="1780" y="2385"/>
                  </a:cubicBezTo>
                  <a:cubicBezTo>
                    <a:pt x="2014" y="2063"/>
                    <a:pt x="2225" y="1729"/>
                    <a:pt x="2447" y="1395"/>
                  </a:cubicBezTo>
                  <a:cubicBezTo>
                    <a:pt x="2548" y="1228"/>
                    <a:pt x="2659" y="1062"/>
                    <a:pt x="2748" y="894"/>
                  </a:cubicBezTo>
                  <a:cubicBezTo>
                    <a:pt x="2837" y="728"/>
                    <a:pt x="2892" y="550"/>
                    <a:pt x="3060" y="449"/>
                  </a:cubicBezTo>
                  <a:cubicBezTo>
                    <a:pt x="3238" y="328"/>
                    <a:pt x="3438" y="239"/>
                    <a:pt x="3616" y="127"/>
                  </a:cubicBezTo>
                  <a:cubicBezTo>
                    <a:pt x="3671" y="83"/>
                    <a:pt x="3738" y="49"/>
                    <a:pt x="3804" y="5"/>
                  </a:cubicBezTo>
                  <a:cubicBezTo>
                    <a:pt x="3798" y="2"/>
                    <a:pt x="3791" y="0"/>
                    <a:pt x="378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0" name="Google Shape;19400;p29"/>
            <p:cNvSpPr/>
            <p:nvPr/>
          </p:nvSpPr>
          <p:spPr>
            <a:xfrm>
              <a:off x="2541676" y="1700116"/>
              <a:ext cx="29166" cy="31085"/>
            </a:xfrm>
            <a:custGeom>
              <a:avLst/>
              <a:gdLst/>
              <a:ahLst/>
              <a:cxnLst/>
              <a:rect l="l" t="t" r="r" b="b"/>
              <a:pathLst>
                <a:path w="836" h="891" extrusionOk="0">
                  <a:moveTo>
                    <a:pt x="835" y="1"/>
                  </a:moveTo>
                  <a:lnTo>
                    <a:pt x="835" y="1"/>
                  </a:lnTo>
                  <a:cubicBezTo>
                    <a:pt x="768" y="34"/>
                    <a:pt x="702" y="90"/>
                    <a:pt x="635" y="145"/>
                  </a:cubicBezTo>
                  <a:lnTo>
                    <a:pt x="534" y="245"/>
                  </a:lnTo>
                  <a:cubicBezTo>
                    <a:pt x="412" y="401"/>
                    <a:pt x="279" y="535"/>
                    <a:pt x="146" y="668"/>
                  </a:cubicBezTo>
                  <a:cubicBezTo>
                    <a:pt x="90" y="746"/>
                    <a:pt x="45" y="812"/>
                    <a:pt x="1" y="891"/>
                  </a:cubicBezTo>
                  <a:cubicBezTo>
                    <a:pt x="90" y="802"/>
                    <a:pt x="190" y="713"/>
                    <a:pt x="279" y="624"/>
                  </a:cubicBezTo>
                  <a:cubicBezTo>
                    <a:pt x="379" y="523"/>
                    <a:pt x="479" y="412"/>
                    <a:pt x="579" y="301"/>
                  </a:cubicBezTo>
                  <a:cubicBezTo>
                    <a:pt x="668" y="201"/>
                    <a:pt x="757" y="100"/>
                    <a:pt x="8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1" name="Google Shape;19401;p29"/>
            <p:cNvSpPr/>
            <p:nvPr/>
          </p:nvSpPr>
          <p:spPr>
            <a:xfrm>
              <a:off x="2474934" y="1783534"/>
              <a:ext cx="46610" cy="5094"/>
            </a:xfrm>
            <a:custGeom>
              <a:avLst/>
              <a:gdLst/>
              <a:ahLst/>
              <a:cxnLst/>
              <a:rect l="l" t="t" r="r" b="b"/>
              <a:pathLst>
                <a:path w="1336" h="146" extrusionOk="0">
                  <a:moveTo>
                    <a:pt x="1" y="1"/>
                  </a:moveTo>
                  <a:cubicBezTo>
                    <a:pt x="1" y="12"/>
                    <a:pt x="12" y="23"/>
                    <a:pt x="12" y="45"/>
                  </a:cubicBezTo>
                  <a:cubicBezTo>
                    <a:pt x="146" y="67"/>
                    <a:pt x="279" y="101"/>
                    <a:pt x="423" y="123"/>
                  </a:cubicBezTo>
                  <a:cubicBezTo>
                    <a:pt x="613" y="146"/>
                    <a:pt x="801" y="146"/>
                    <a:pt x="991" y="146"/>
                  </a:cubicBezTo>
                  <a:cubicBezTo>
                    <a:pt x="1080" y="146"/>
                    <a:pt x="1179" y="146"/>
                    <a:pt x="1268" y="123"/>
                  </a:cubicBezTo>
                  <a:lnTo>
                    <a:pt x="1335" y="57"/>
                  </a:lnTo>
                  <a:lnTo>
                    <a:pt x="1335" y="57"/>
                  </a:lnTo>
                  <a:cubicBezTo>
                    <a:pt x="1268" y="90"/>
                    <a:pt x="1191" y="101"/>
                    <a:pt x="1113" y="112"/>
                  </a:cubicBezTo>
                  <a:cubicBezTo>
                    <a:pt x="1056" y="115"/>
                    <a:pt x="998" y="116"/>
                    <a:pt x="940" y="116"/>
                  </a:cubicBezTo>
                  <a:cubicBezTo>
                    <a:pt x="783" y="116"/>
                    <a:pt x="622" y="106"/>
                    <a:pt x="468" y="90"/>
                  </a:cubicBezTo>
                  <a:cubicBezTo>
                    <a:pt x="312" y="67"/>
                    <a:pt x="156" y="12"/>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2" name="Google Shape;19402;p29"/>
            <p:cNvSpPr/>
            <p:nvPr/>
          </p:nvSpPr>
          <p:spPr>
            <a:xfrm>
              <a:off x="2541676" y="1700116"/>
              <a:ext cx="29166" cy="31085"/>
            </a:xfrm>
            <a:custGeom>
              <a:avLst/>
              <a:gdLst/>
              <a:ahLst/>
              <a:cxnLst/>
              <a:rect l="l" t="t" r="r" b="b"/>
              <a:pathLst>
                <a:path w="836" h="891" extrusionOk="0">
                  <a:moveTo>
                    <a:pt x="835" y="1"/>
                  </a:moveTo>
                  <a:lnTo>
                    <a:pt x="835" y="1"/>
                  </a:lnTo>
                  <a:cubicBezTo>
                    <a:pt x="813" y="11"/>
                    <a:pt x="791" y="23"/>
                    <a:pt x="779" y="34"/>
                  </a:cubicBezTo>
                  <a:cubicBezTo>
                    <a:pt x="757" y="45"/>
                    <a:pt x="746" y="56"/>
                    <a:pt x="724" y="68"/>
                  </a:cubicBezTo>
                  <a:cubicBezTo>
                    <a:pt x="702" y="78"/>
                    <a:pt x="690" y="100"/>
                    <a:pt x="668" y="112"/>
                  </a:cubicBezTo>
                  <a:cubicBezTo>
                    <a:pt x="657" y="123"/>
                    <a:pt x="646" y="134"/>
                    <a:pt x="623" y="145"/>
                  </a:cubicBezTo>
                  <a:cubicBezTo>
                    <a:pt x="601" y="179"/>
                    <a:pt x="568" y="212"/>
                    <a:pt x="534" y="245"/>
                  </a:cubicBezTo>
                  <a:cubicBezTo>
                    <a:pt x="412" y="401"/>
                    <a:pt x="279" y="535"/>
                    <a:pt x="146" y="668"/>
                  </a:cubicBezTo>
                  <a:cubicBezTo>
                    <a:pt x="90" y="746"/>
                    <a:pt x="45" y="812"/>
                    <a:pt x="1" y="891"/>
                  </a:cubicBezTo>
                  <a:cubicBezTo>
                    <a:pt x="90" y="802"/>
                    <a:pt x="190" y="713"/>
                    <a:pt x="279" y="624"/>
                  </a:cubicBezTo>
                  <a:cubicBezTo>
                    <a:pt x="379" y="523"/>
                    <a:pt x="479" y="412"/>
                    <a:pt x="579" y="301"/>
                  </a:cubicBezTo>
                  <a:cubicBezTo>
                    <a:pt x="668" y="201"/>
                    <a:pt x="757" y="100"/>
                    <a:pt x="83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3" name="Google Shape;19403;p29"/>
            <p:cNvSpPr/>
            <p:nvPr/>
          </p:nvSpPr>
          <p:spPr>
            <a:xfrm>
              <a:off x="2482191" y="1693522"/>
              <a:ext cx="103755" cy="86591"/>
            </a:xfrm>
            <a:custGeom>
              <a:avLst/>
              <a:gdLst/>
              <a:ahLst/>
              <a:cxnLst/>
              <a:rect l="l" t="t" r="r" b="b"/>
              <a:pathLst>
                <a:path w="2974" h="2482" extrusionOk="0">
                  <a:moveTo>
                    <a:pt x="2951" y="0"/>
                  </a:moveTo>
                  <a:cubicBezTo>
                    <a:pt x="2941" y="12"/>
                    <a:pt x="2918" y="23"/>
                    <a:pt x="2896" y="23"/>
                  </a:cubicBezTo>
                  <a:cubicBezTo>
                    <a:pt x="2874" y="34"/>
                    <a:pt x="2840" y="45"/>
                    <a:pt x="2818" y="56"/>
                  </a:cubicBezTo>
                  <a:cubicBezTo>
                    <a:pt x="2796" y="67"/>
                    <a:pt x="2785" y="67"/>
                    <a:pt x="2763" y="79"/>
                  </a:cubicBezTo>
                  <a:cubicBezTo>
                    <a:pt x="2751" y="79"/>
                    <a:pt x="2740" y="89"/>
                    <a:pt x="2729" y="89"/>
                  </a:cubicBezTo>
                  <a:cubicBezTo>
                    <a:pt x="2707" y="111"/>
                    <a:pt x="2674" y="134"/>
                    <a:pt x="2640" y="156"/>
                  </a:cubicBezTo>
                  <a:cubicBezTo>
                    <a:pt x="2540" y="245"/>
                    <a:pt x="2429" y="334"/>
                    <a:pt x="2362" y="445"/>
                  </a:cubicBezTo>
                  <a:cubicBezTo>
                    <a:pt x="2284" y="568"/>
                    <a:pt x="2239" y="712"/>
                    <a:pt x="2173" y="835"/>
                  </a:cubicBezTo>
                  <a:cubicBezTo>
                    <a:pt x="2029" y="1102"/>
                    <a:pt x="1806" y="1302"/>
                    <a:pt x="1639" y="1557"/>
                  </a:cubicBezTo>
                  <a:cubicBezTo>
                    <a:pt x="1472" y="1824"/>
                    <a:pt x="1327" y="2091"/>
                    <a:pt x="1050" y="2259"/>
                  </a:cubicBezTo>
                  <a:cubicBezTo>
                    <a:pt x="878" y="2367"/>
                    <a:pt x="684" y="2424"/>
                    <a:pt x="489" y="2424"/>
                  </a:cubicBezTo>
                  <a:cubicBezTo>
                    <a:pt x="344" y="2424"/>
                    <a:pt x="198" y="2392"/>
                    <a:pt x="59" y="2325"/>
                  </a:cubicBezTo>
                  <a:cubicBezTo>
                    <a:pt x="54" y="2320"/>
                    <a:pt x="48" y="2318"/>
                    <a:pt x="41" y="2318"/>
                  </a:cubicBezTo>
                  <a:cubicBezTo>
                    <a:pt x="21" y="2318"/>
                    <a:pt x="1" y="2341"/>
                    <a:pt x="27" y="2358"/>
                  </a:cubicBezTo>
                  <a:cubicBezTo>
                    <a:pt x="178" y="2444"/>
                    <a:pt x="336" y="2481"/>
                    <a:pt x="492" y="2481"/>
                  </a:cubicBezTo>
                  <a:cubicBezTo>
                    <a:pt x="885" y="2481"/>
                    <a:pt x="1266" y="2240"/>
                    <a:pt x="1505" y="1913"/>
                  </a:cubicBezTo>
                  <a:cubicBezTo>
                    <a:pt x="1594" y="1791"/>
                    <a:pt x="1673" y="1646"/>
                    <a:pt x="1762" y="1513"/>
                  </a:cubicBezTo>
                  <a:cubicBezTo>
                    <a:pt x="1851" y="1379"/>
                    <a:pt x="1962" y="1258"/>
                    <a:pt x="2061" y="1135"/>
                  </a:cubicBezTo>
                  <a:cubicBezTo>
                    <a:pt x="2150" y="1013"/>
                    <a:pt x="2239" y="890"/>
                    <a:pt x="2306" y="757"/>
                  </a:cubicBezTo>
                  <a:cubicBezTo>
                    <a:pt x="2373" y="601"/>
                    <a:pt x="2429" y="467"/>
                    <a:pt x="2540" y="346"/>
                  </a:cubicBezTo>
                  <a:cubicBezTo>
                    <a:pt x="2674" y="212"/>
                    <a:pt x="2818" y="101"/>
                    <a:pt x="297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4" name="Google Shape;19404;p29"/>
            <p:cNvSpPr/>
            <p:nvPr/>
          </p:nvSpPr>
          <p:spPr>
            <a:xfrm>
              <a:off x="2542862" y="1697814"/>
              <a:ext cx="44621" cy="60565"/>
            </a:xfrm>
            <a:custGeom>
              <a:avLst/>
              <a:gdLst/>
              <a:ahLst/>
              <a:cxnLst/>
              <a:rect l="l" t="t" r="r" b="b"/>
              <a:pathLst>
                <a:path w="1279" h="1736" extrusionOk="0">
                  <a:moveTo>
                    <a:pt x="1279" y="0"/>
                  </a:moveTo>
                  <a:lnTo>
                    <a:pt x="1279" y="0"/>
                  </a:lnTo>
                  <a:cubicBezTo>
                    <a:pt x="1246" y="11"/>
                    <a:pt x="1224" y="33"/>
                    <a:pt x="1190" y="55"/>
                  </a:cubicBezTo>
                  <a:cubicBezTo>
                    <a:pt x="1046" y="134"/>
                    <a:pt x="923" y="211"/>
                    <a:pt x="846" y="356"/>
                  </a:cubicBezTo>
                  <a:cubicBezTo>
                    <a:pt x="757" y="512"/>
                    <a:pt x="690" y="667"/>
                    <a:pt x="601" y="823"/>
                  </a:cubicBezTo>
                  <a:cubicBezTo>
                    <a:pt x="401" y="1123"/>
                    <a:pt x="201" y="1434"/>
                    <a:pt x="0" y="1735"/>
                  </a:cubicBezTo>
                  <a:cubicBezTo>
                    <a:pt x="56" y="1691"/>
                    <a:pt x="100" y="1657"/>
                    <a:pt x="156" y="1624"/>
                  </a:cubicBezTo>
                  <a:cubicBezTo>
                    <a:pt x="278" y="1446"/>
                    <a:pt x="389" y="1279"/>
                    <a:pt x="500" y="1112"/>
                  </a:cubicBezTo>
                  <a:cubicBezTo>
                    <a:pt x="601" y="945"/>
                    <a:pt x="712" y="779"/>
                    <a:pt x="801" y="611"/>
                  </a:cubicBezTo>
                  <a:cubicBezTo>
                    <a:pt x="890" y="445"/>
                    <a:pt x="945" y="267"/>
                    <a:pt x="1113" y="166"/>
                  </a:cubicBezTo>
                  <a:cubicBezTo>
                    <a:pt x="1157" y="134"/>
                    <a:pt x="1190" y="111"/>
                    <a:pt x="1234" y="89"/>
                  </a:cubicBezTo>
                  <a:cubicBezTo>
                    <a:pt x="1246" y="55"/>
                    <a:pt x="1268" y="33"/>
                    <a:pt x="127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5" name="Google Shape;19405;p29"/>
            <p:cNvSpPr/>
            <p:nvPr/>
          </p:nvSpPr>
          <p:spPr>
            <a:xfrm>
              <a:off x="2515684" y="1743587"/>
              <a:ext cx="18665" cy="20584"/>
            </a:xfrm>
            <a:custGeom>
              <a:avLst/>
              <a:gdLst/>
              <a:ahLst/>
              <a:cxnLst/>
              <a:rect l="l" t="t" r="r" b="b"/>
              <a:pathLst>
                <a:path w="535" h="590" extrusionOk="0">
                  <a:moveTo>
                    <a:pt x="535" y="0"/>
                  </a:moveTo>
                  <a:cubicBezTo>
                    <a:pt x="534" y="2"/>
                    <a:pt x="533" y="4"/>
                    <a:pt x="532" y="6"/>
                  </a:cubicBezTo>
                  <a:lnTo>
                    <a:pt x="532" y="6"/>
                  </a:lnTo>
                  <a:cubicBezTo>
                    <a:pt x="533" y="4"/>
                    <a:pt x="534" y="2"/>
                    <a:pt x="535" y="0"/>
                  </a:cubicBezTo>
                  <a:close/>
                  <a:moveTo>
                    <a:pt x="532" y="6"/>
                  </a:moveTo>
                  <a:cubicBezTo>
                    <a:pt x="509" y="48"/>
                    <a:pt x="477" y="80"/>
                    <a:pt x="446" y="122"/>
                  </a:cubicBezTo>
                  <a:lnTo>
                    <a:pt x="434" y="134"/>
                  </a:lnTo>
                  <a:cubicBezTo>
                    <a:pt x="401" y="167"/>
                    <a:pt x="367" y="211"/>
                    <a:pt x="323" y="256"/>
                  </a:cubicBezTo>
                  <a:cubicBezTo>
                    <a:pt x="290" y="290"/>
                    <a:pt x="256" y="323"/>
                    <a:pt x="234" y="356"/>
                  </a:cubicBezTo>
                  <a:cubicBezTo>
                    <a:pt x="223" y="356"/>
                    <a:pt x="212" y="367"/>
                    <a:pt x="201" y="379"/>
                  </a:cubicBezTo>
                  <a:cubicBezTo>
                    <a:pt x="189" y="389"/>
                    <a:pt x="179" y="412"/>
                    <a:pt x="167" y="423"/>
                  </a:cubicBezTo>
                  <a:lnTo>
                    <a:pt x="68" y="523"/>
                  </a:lnTo>
                  <a:lnTo>
                    <a:pt x="56" y="534"/>
                  </a:lnTo>
                  <a:cubicBezTo>
                    <a:pt x="34" y="556"/>
                    <a:pt x="24" y="578"/>
                    <a:pt x="2" y="589"/>
                  </a:cubicBezTo>
                  <a:lnTo>
                    <a:pt x="2" y="589"/>
                  </a:lnTo>
                  <a:cubicBezTo>
                    <a:pt x="113" y="534"/>
                    <a:pt x="212" y="445"/>
                    <a:pt x="301" y="356"/>
                  </a:cubicBezTo>
                  <a:cubicBezTo>
                    <a:pt x="379" y="267"/>
                    <a:pt x="446" y="167"/>
                    <a:pt x="501" y="56"/>
                  </a:cubicBezTo>
                  <a:cubicBezTo>
                    <a:pt x="511" y="46"/>
                    <a:pt x="521" y="27"/>
                    <a:pt x="532" y="6"/>
                  </a:cubicBezTo>
                  <a:close/>
                  <a:moveTo>
                    <a:pt x="2" y="589"/>
                  </a:moveTo>
                  <a:cubicBezTo>
                    <a:pt x="2" y="589"/>
                    <a:pt x="1" y="589"/>
                    <a:pt x="1" y="590"/>
                  </a:cubicBezTo>
                  <a:cubicBezTo>
                    <a:pt x="1" y="589"/>
                    <a:pt x="2" y="589"/>
                    <a:pt x="2" y="589"/>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6" name="Google Shape;19406;p29"/>
            <p:cNvSpPr/>
            <p:nvPr/>
          </p:nvSpPr>
          <p:spPr>
            <a:xfrm>
              <a:off x="2563795" y="1728829"/>
              <a:ext cx="8582" cy="12839"/>
            </a:xfrm>
            <a:custGeom>
              <a:avLst/>
              <a:gdLst/>
              <a:ahLst/>
              <a:cxnLst/>
              <a:rect l="l" t="t" r="r" b="b"/>
              <a:pathLst>
                <a:path w="246" h="368" extrusionOk="0">
                  <a:moveTo>
                    <a:pt x="246" y="1"/>
                  </a:moveTo>
                  <a:lnTo>
                    <a:pt x="246" y="1"/>
                  </a:lnTo>
                  <a:cubicBezTo>
                    <a:pt x="201" y="45"/>
                    <a:pt x="167" y="78"/>
                    <a:pt x="134" y="123"/>
                  </a:cubicBezTo>
                  <a:cubicBezTo>
                    <a:pt x="90" y="201"/>
                    <a:pt x="45" y="278"/>
                    <a:pt x="1" y="367"/>
                  </a:cubicBezTo>
                  <a:cubicBezTo>
                    <a:pt x="90" y="256"/>
                    <a:pt x="167" y="134"/>
                    <a:pt x="2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7" name="Google Shape;19407;p29"/>
            <p:cNvSpPr/>
            <p:nvPr/>
          </p:nvSpPr>
          <p:spPr>
            <a:xfrm>
              <a:off x="2461746" y="1623920"/>
              <a:ext cx="76473" cy="160273"/>
            </a:xfrm>
            <a:custGeom>
              <a:avLst/>
              <a:gdLst/>
              <a:ahLst/>
              <a:cxnLst/>
              <a:rect l="l" t="t" r="r" b="b"/>
              <a:pathLst>
                <a:path w="2192" h="4594" extrusionOk="0">
                  <a:moveTo>
                    <a:pt x="2062" y="0"/>
                  </a:moveTo>
                  <a:cubicBezTo>
                    <a:pt x="2016" y="0"/>
                    <a:pt x="2074" y="70"/>
                    <a:pt x="1814" y="282"/>
                  </a:cubicBezTo>
                  <a:cubicBezTo>
                    <a:pt x="1513" y="527"/>
                    <a:pt x="1280" y="638"/>
                    <a:pt x="902" y="1050"/>
                  </a:cubicBezTo>
                  <a:cubicBezTo>
                    <a:pt x="524" y="1461"/>
                    <a:pt x="356" y="1584"/>
                    <a:pt x="201" y="2129"/>
                  </a:cubicBezTo>
                  <a:cubicBezTo>
                    <a:pt x="56" y="2663"/>
                    <a:pt x="0" y="3253"/>
                    <a:pt x="156" y="3697"/>
                  </a:cubicBezTo>
                  <a:cubicBezTo>
                    <a:pt x="312" y="4142"/>
                    <a:pt x="223" y="4353"/>
                    <a:pt x="290" y="4487"/>
                  </a:cubicBezTo>
                  <a:cubicBezTo>
                    <a:pt x="328" y="4564"/>
                    <a:pt x="381" y="4594"/>
                    <a:pt x="447" y="4594"/>
                  </a:cubicBezTo>
                  <a:cubicBezTo>
                    <a:pt x="570" y="4594"/>
                    <a:pt x="738" y="4485"/>
                    <a:pt x="935" y="4375"/>
                  </a:cubicBezTo>
                  <a:cubicBezTo>
                    <a:pt x="1246" y="4220"/>
                    <a:pt x="1513" y="3931"/>
                    <a:pt x="1591" y="3530"/>
                  </a:cubicBezTo>
                  <a:cubicBezTo>
                    <a:pt x="1669" y="3130"/>
                    <a:pt x="1735" y="2218"/>
                    <a:pt x="1858" y="1629"/>
                  </a:cubicBezTo>
                  <a:cubicBezTo>
                    <a:pt x="1980" y="1050"/>
                    <a:pt x="2081" y="872"/>
                    <a:pt x="2125" y="505"/>
                  </a:cubicBezTo>
                  <a:cubicBezTo>
                    <a:pt x="2180" y="138"/>
                    <a:pt x="2192" y="27"/>
                    <a:pt x="2091" y="5"/>
                  </a:cubicBezTo>
                  <a:cubicBezTo>
                    <a:pt x="2078" y="2"/>
                    <a:pt x="2069" y="0"/>
                    <a:pt x="206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8" name="Google Shape;19408;p29"/>
            <p:cNvSpPr/>
            <p:nvPr/>
          </p:nvSpPr>
          <p:spPr>
            <a:xfrm>
              <a:off x="2461746" y="1676427"/>
              <a:ext cx="26410" cy="100546"/>
            </a:xfrm>
            <a:custGeom>
              <a:avLst/>
              <a:gdLst/>
              <a:ahLst/>
              <a:cxnLst/>
              <a:rect l="l" t="t" r="r" b="b"/>
              <a:pathLst>
                <a:path w="757" h="2882" extrusionOk="0">
                  <a:moveTo>
                    <a:pt x="490" y="1"/>
                  </a:moveTo>
                  <a:cubicBezTo>
                    <a:pt x="368" y="157"/>
                    <a:pt x="290" y="335"/>
                    <a:pt x="201" y="624"/>
                  </a:cubicBezTo>
                  <a:cubicBezTo>
                    <a:pt x="56" y="1158"/>
                    <a:pt x="0" y="1748"/>
                    <a:pt x="156" y="2192"/>
                  </a:cubicBezTo>
                  <a:cubicBezTo>
                    <a:pt x="279" y="2537"/>
                    <a:pt x="257" y="2749"/>
                    <a:pt x="267" y="2882"/>
                  </a:cubicBezTo>
                  <a:cubicBezTo>
                    <a:pt x="279" y="2848"/>
                    <a:pt x="301" y="2826"/>
                    <a:pt x="323" y="2793"/>
                  </a:cubicBezTo>
                  <a:cubicBezTo>
                    <a:pt x="401" y="2670"/>
                    <a:pt x="501" y="2571"/>
                    <a:pt x="590" y="2448"/>
                  </a:cubicBezTo>
                  <a:cubicBezTo>
                    <a:pt x="734" y="2248"/>
                    <a:pt x="757" y="2003"/>
                    <a:pt x="702" y="1770"/>
                  </a:cubicBezTo>
                  <a:cubicBezTo>
                    <a:pt x="635" y="1481"/>
                    <a:pt x="490" y="1214"/>
                    <a:pt x="512" y="902"/>
                  </a:cubicBezTo>
                  <a:cubicBezTo>
                    <a:pt x="524" y="624"/>
                    <a:pt x="590" y="335"/>
                    <a:pt x="512" y="57"/>
                  </a:cubicBezTo>
                  <a:cubicBezTo>
                    <a:pt x="501" y="35"/>
                    <a:pt x="501" y="23"/>
                    <a:pt x="4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9" name="Google Shape;19409;p29"/>
            <p:cNvSpPr/>
            <p:nvPr/>
          </p:nvSpPr>
          <p:spPr>
            <a:xfrm>
              <a:off x="2470678" y="1660134"/>
              <a:ext cx="23689" cy="116838"/>
            </a:xfrm>
            <a:custGeom>
              <a:avLst/>
              <a:gdLst/>
              <a:ahLst/>
              <a:cxnLst/>
              <a:rect l="l" t="t" r="r" b="b"/>
              <a:pathLst>
                <a:path w="679" h="3349" extrusionOk="0">
                  <a:moveTo>
                    <a:pt x="656" y="1"/>
                  </a:moveTo>
                  <a:lnTo>
                    <a:pt x="646" y="12"/>
                  </a:lnTo>
                  <a:cubicBezTo>
                    <a:pt x="612" y="45"/>
                    <a:pt x="590" y="79"/>
                    <a:pt x="557" y="112"/>
                  </a:cubicBezTo>
                  <a:cubicBezTo>
                    <a:pt x="557" y="279"/>
                    <a:pt x="557" y="457"/>
                    <a:pt x="567" y="624"/>
                  </a:cubicBezTo>
                  <a:cubicBezTo>
                    <a:pt x="567" y="957"/>
                    <a:pt x="601" y="1280"/>
                    <a:pt x="612" y="1614"/>
                  </a:cubicBezTo>
                  <a:cubicBezTo>
                    <a:pt x="623" y="1780"/>
                    <a:pt x="634" y="1948"/>
                    <a:pt x="590" y="2114"/>
                  </a:cubicBezTo>
                  <a:cubicBezTo>
                    <a:pt x="557" y="2281"/>
                    <a:pt x="468" y="2415"/>
                    <a:pt x="389" y="2548"/>
                  </a:cubicBezTo>
                  <a:cubicBezTo>
                    <a:pt x="256" y="2771"/>
                    <a:pt x="123" y="2993"/>
                    <a:pt x="1" y="3216"/>
                  </a:cubicBezTo>
                  <a:cubicBezTo>
                    <a:pt x="1" y="3260"/>
                    <a:pt x="1" y="3304"/>
                    <a:pt x="11" y="3349"/>
                  </a:cubicBezTo>
                  <a:cubicBezTo>
                    <a:pt x="134" y="3127"/>
                    <a:pt x="256" y="2904"/>
                    <a:pt x="379" y="2692"/>
                  </a:cubicBezTo>
                  <a:cubicBezTo>
                    <a:pt x="456" y="2548"/>
                    <a:pt x="534" y="2415"/>
                    <a:pt x="590" y="2270"/>
                  </a:cubicBezTo>
                  <a:cubicBezTo>
                    <a:pt x="646" y="2136"/>
                    <a:pt x="668" y="1981"/>
                    <a:pt x="668" y="1836"/>
                  </a:cubicBezTo>
                  <a:cubicBezTo>
                    <a:pt x="679" y="1513"/>
                    <a:pt x="656" y="1202"/>
                    <a:pt x="656" y="880"/>
                  </a:cubicBezTo>
                  <a:lnTo>
                    <a:pt x="656"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0" name="Google Shape;19410;p29"/>
            <p:cNvSpPr/>
            <p:nvPr/>
          </p:nvSpPr>
          <p:spPr>
            <a:xfrm>
              <a:off x="2466805" y="1681102"/>
              <a:ext cx="13606" cy="73368"/>
            </a:xfrm>
            <a:custGeom>
              <a:avLst/>
              <a:gdLst/>
              <a:ahLst/>
              <a:cxnLst/>
              <a:rect l="l" t="t" r="r" b="b"/>
              <a:pathLst>
                <a:path w="390" h="2103" extrusionOk="0">
                  <a:moveTo>
                    <a:pt x="256" y="0"/>
                  </a:moveTo>
                  <a:cubicBezTo>
                    <a:pt x="245" y="23"/>
                    <a:pt x="223" y="56"/>
                    <a:pt x="211" y="79"/>
                  </a:cubicBezTo>
                  <a:cubicBezTo>
                    <a:pt x="223" y="145"/>
                    <a:pt x="245" y="201"/>
                    <a:pt x="256" y="267"/>
                  </a:cubicBezTo>
                  <a:cubicBezTo>
                    <a:pt x="300" y="490"/>
                    <a:pt x="323" y="734"/>
                    <a:pt x="223" y="946"/>
                  </a:cubicBezTo>
                  <a:cubicBezTo>
                    <a:pt x="178" y="1046"/>
                    <a:pt x="112" y="1135"/>
                    <a:pt x="67" y="1235"/>
                  </a:cubicBezTo>
                  <a:cubicBezTo>
                    <a:pt x="33" y="1335"/>
                    <a:pt x="23" y="1436"/>
                    <a:pt x="33" y="1547"/>
                  </a:cubicBezTo>
                  <a:cubicBezTo>
                    <a:pt x="33" y="1680"/>
                    <a:pt x="45" y="1802"/>
                    <a:pt x="11" y="1936"/>
                  </a:cubicBezTo>
                  <a:cubicBezTo>
                    <a:pt x="11" y="1958"/>
                    <a:pt x="0" y="1969"/>
                    <a:pt x="0" y="1980"/>
                  </a:cubicBezTo>
                  <a:cubicBezTo>
                    <a:pt x="0" y="2002"/>
                    <a:pt x="11" y="2036"/>
                    <a:pt x="11" y="2058"/>
                  </a:cubicBezTo>
                  <a:cubicBezTo>
                    <a:pt x="23" y="2069"/>
                    <a:pt x="23" y="2081"/>
                    <a:pt x="33" y="2103"/>
                  </a:cubicBezTo>
                  <a:cubicBezTo>
                    <a:pt x="89" y="2002"/>
                    <a:pt x="112" y="1891"/>
                    <a:pt x="122" y="1769"/>
                  </a:cubicBezTo>
                  <a:cubicBezTo>
                    <a:pt x="122" y="1658"/>
                    <a:pt x="100" y="1535"/>
                    <a:pt x="112" y="1413"/>
                  </a:cubicBezTo>
                  <a:cubicBezTo>
                    <a:pt x="122" y="1291"/>
                    <a:pt x="167" y="1191"/>
                    <a:pt x="234" y="1090"/>
                  </a:cubicBezTo>
                  <a:cubicBezTo>
                    <a:pt x="334" y="902"/>
                    <a:pt x="389" y="712"/>
                    <a:pt x="367" y="501"/>
                  </a:cubicBezTo>
                  <a:cubicBezTo>
                    <a:pt x="356" y="323"/>
                    <a:pt x="312" y="156"/>
                    <a:pt x="2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1" name="Google Shape;19411;p29"/>
            <p:cNvSpPr/>
            <p:nvPr/>
          </p:nvSpPr>
          <p:spPr>
            <a:xfrm>
              <a:off x="2476120" y="1632991"/>
              <a:ext cx="60948" cy="151237"/>
            </a:xfrm>
            <a:custGeom>
              <a:avLst/>
              <a:gdLst/>
              <a:ahLst/>
              <a:cxnLst/>
              <a:rect l="l" t="t" r="r" b="b"/>
              <a:pathLst>
                <a:path w="1747" h="4335" extrusionOk="0">
                  <a:moveTo>
                    <a:pt x="1746" y="0"/>
                  </a:moveTo>
                  <a:lnTo>
                    <a:pt x="1679" y="101"/>
                  </a:lnTo>
                  <a:cubicBezTo>
                    <a:pt x="1568" y="245"/>
                    <a:pt x="1446" y="378"/>
                    <a:pt x="1357" y="534"/>
                  </a:cubicBezTo>
                  <a:cubicBezTo>
                    <a:pt x="1257" y="701"/>
                    <a:pt x="1190" y="879"/>
                    <a:pt x="1145" y="1057"/>
                  </a:cubicBezTo>
                  <a:cubicBezTo>
                    <a:pt x="1101" y="1257"/>
                    <a:pt x="1056" y="1458"/>
                    <a:pt x="1046" y="1658"/>
                  </a:cubicBezTo>
                  <a:cubicBezTo>
                    <a:pt x="1046" y="1858"/>
                    <a:pt x="1068" y="2058"/>
                    <a:pt x="1024" y="2258"/>
                  </a:cubicBezTo>
                  <a:cubicBezTo>
                    <a:pt x="945" y="2659"/>
                    <a:pt x="801" y="3059"/>
                    <a:pt x="668" y="3448"/>
                  </a:cubicBezTo>
                  <a:cubicBezTo>
                    <a:pt x="601" y="3648"/>
                    <a:pt x="534" y="3860"/>
                    <a:pt x="401" y="4026"/>
                  </a:cubicBezTo>
                  <a:cubicBezTo>
                    <a:pt x="290" y="4149"/>
                    <a:pt x="144" y="4238"/>
                    <a:pt x="0" y="4327"/>
                  </a:cubicBezTo>
                  <a:cubicBezTo>
                    <a:pt x="15" y="4332"/>
                    <a:pt x="30" y="4334"/>
                    <a:pt x="46" y="4334"/>
                  </a:cubicBezTo>
                  <a:cubicBezTo>
                    <a:pt x="105" y="4334"/>
                    <a:pt x="177" y="4304"/>
                    <a:pt x="256" y="4260"/>
                  </a:cubicBezTo>
                  <a:cubicBezTo>
                    <a:pt x="312" y="4227"/>
                    <a:pt x="356" y="4194"/>
                    <a:pt x="401" y="4160"/>
                  </a:cubicBezTo>
                  <a:cubicBezTo>
                    <a:pt x="545" y="4038"/>
                    <a:pt x="623" y="3882"/>
                    <a:pt x="690" y="3715"/>
                  </a:cubicBezTo>
                  <a:cubicBezTo>
                    <a:pt x="846" y="3326"/>
                    <a:pt x="979" y="2926"/>
                    <a:pt x="1090" y="2525"/>
                  </a:cubicBezTo>
                  <a:cubicBezTo>
                    <a:pt x="1145" y="2325"/>
                    <a:pt x="1190" y="2136"/>
                    <a:pt x="1190" y="1935"/>
                  </a:cubicBezTo>
                  <a:cubicBezTo>
                    <a:pt x="1179" y="1824"/>
                    <a:pt x="1168" y="1725"/>
                    <a:pt x="1179" y="1613"/>
                  </a:cubicBezTo>
                  <a:cubicBezTo>
                    <a:pt x="1179" y="1502"/>
                    <a:pt x="1190" y="1391"/>
                    <a:pt x="1212" y="1280"/>
                  </a:cubicBezTo>
                  <a:cubicBezTo>
                    <a:pt x="1246" y="1090"/>
                    <a:pt x="1279" y="890"/>
                    <a:pt x="1368" y="712"/>
                  </a:cubicBezTo>
                  <a:cubicBezTo>
                    <a:pt x="1457" y="523"/>
                    <a:pt x="1580" y="368"/>
                    <a:pt x="1702" y="212"/>
                  </a:cubicBezTo>
                  <a:cubicBezTo>
                    <a:pt x="1713" y="200"/>
                    <a:pt x="1713" y="190"/>
                    <a:pt x="1724" y="178"/>
                  </a:cubicBezTo>
                  <a:cubicBezTo>
                    <a:pt x="1735" y="111"/>
                    <a:pt x="1746" y="45"/>
                    <a:pt x="17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2" name="Google Shape;19412;p29"/>
            <p:cNvSpPr/>
            <p:nvPr/>
          </p:nvSpPr>
          <p:spPr>
            <a:xfrm>
              <a:off x="2469910" y="1670217"/>
              <a:ext cx="16711" cy="97057"/>
            </a:xfrm>
            <a:custGeom>
              <a:avLst/>
              <a:gdLst/>
              <a:ahLst/>
              <a:cxnLst/>
              <a:rect l="l" t="t" r="r" b="b"/>
              <a:pathLst>
                <a:path w="479" h="2782" extrusionOk="0">
                  <a:moveTo>
                    <a:pt x="401" y="1"/>
                  </a:moveTo>
                  <a:cubicBezTo>
                    <a:pt x="379" y="35"/>
                    <a:pt x="356" y="57"/>
                    <a:pt x="334" y="79"/>
                  </a:cubicBezTo>
                  <a:cubicBezTo>
                    <a:pt x="334" y="279"/>
                    <a:pt x="345" y="490"/>
                    <a:pt x="356" y="691"/>
                  </a:cubicBezTo>
                  <a:cubicBezTo>
                    <a:pt x="367" y="991"/>
                    <a:pt x="379" y="1291"/>
                    <a:pt x="367" y="1580"/>
                  </a:cubicBezTo>
                  <a:cubicBezTo>
                    <a:pt x="367" y="1736"/>
                    <a:pt x="356" y="1881"/>
                    <a:pt x="334" y="2025"/>
                  </a:cubicBezTo>
                  <a:cubicBezTo>
                    <a:pt x="300" y="2170"/>
                    <a:pt x="234" y="2281"/>
                    <a:pt x="145" y="2403"/>
                  </a:cubicBezTo>
                  <a:cubicBezTo>
                    <a:pt x="100" y="2482"/>
                    <a:pt x="45" y="2559"/>
                    <a:pt x="0" y="2637"/>
                  </a:cubicBezTo>
                  <a:cubicBezTo>
                    <a:pt x="11" y="2682"/>
                    <a:pt x="11" y="2737"/>
                    <a:pt x="23" y="2781"/>
                  </a:cubicBezTo>
                  <a:cubicBezTo>
                    <a:pt x="67" y="2670"/>
                    <a:pt x="122" y="2571"/>
                    <a:pt x="201" y="2470"/>
                  </a:cubicBezTo>
                  <a:cubicBezTo>
                    <a:pt x="267" y="2370"/>
                    <a:pt x="345" y="2259"/>
                    <a:pt x="389" y="2136"/>
                  </a:cubicBezTo>
                  <a:cubicBezTo>
                    <a:pt x="434" y="2003"/>
                    <a:pt x="445" y="1859"/>
                    <a:pt x="456" y="1714"/>
                  </a:cubicBezTo>
                  <a:cubicBezTo>
                    <a:pt x="478" y="1147"/>
                    <a:pt x="411" y="579"/>
                    <a:pt x="4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3" name="Google Shape;19413;p29"/>
            <p:cNvSpPr/>
            <p:nvPr/>
          </p:nvSpPr>
          <p:spPr>
            <a:xfrm>
              <a:off x="2471445" y="1627967"/>
              <a:ext cx="59413" cy="154831"/>
            </a:xfrm>
            <a:custGeom>
              <a:avLst/>
              <a:gdLst/>
              <a:ahLst/>
              <a:cxnLst/>
              <a:rect l="l" t="t" r="r" b="b"/>
              <a:pathLst>
                <a:path w="1703" h="4438" extrusionOk="0">
                  <a:moveTo>
                    <a:pt x="1702" y="0"/>
                  </a:moveTo>
                  <a:cubicBezTo>
                    <a:pt x="1669" y="45"/>
                    <a:pt x="1625" y="100"/>
                    <a:pt x="1536" y="166"/>
                  </a:cubicBezTo>
                  <a:cubicBezTo>
                    <a:pt x="1524" y="178"/>
                    <a:pt x="1524" y="189"/>
                    <a:pt x="1513" y="200"/>
                  </a:cubicBezTo>
                  <a:cubicBezTo>
                    <a:pt x="1425" y="378"/>
                    <a:pt x="1346" y="556"/>
                    <a:pt x="1269" y="734"/>
                  </a:cubicBezTo>
                  <a:cubicBezTo>
                    <a:pt x="1113" y="1090"/>
                    <a:pt x="957" y="1457"/>
                    <a:pt x="868" y="1835"/>
                  </a:cubicBezTo>
                  <a:cubicBezTo>
                    <a:pt x="824" y="2024"/>
                    <a:pt x="846" y="2213"/>
                    <a:pt x="857" y="2402"/>
                  </a:cubicBezTo>
                  <a:cubicBezTo>
                    <a:pt x="868" y="2591"/>
                    <a:pt x="857" y="2769"/>
                    <a:pt x="812" y="2959"/>
                  </a:cubicBezTo>
                  <a:cubicBezTo>
                    <a:pt x="723" y="3347"/>
                    <a:pt x="512" y="3648"/>
                    <a:pt x="278" y="3960"/>
                  </a:cubicBezTo>
                  <a:cubicBezTo>
                    <a:pt x="190" y="4081"/>
                    <a:pt x="90" y="4215"/>
                    <a:pt x="1" y="4348"/>
                  </a:cubicBezTo>
                  <a:cubicBezTo>
                    <a:pt x="12" y="4360"/>
                    <a:pt x="12" y="4360"/>
                    <a:pt x="12" y="4371"/>
                  </a:cubicBezTo>
                  <a:cubicBezTo>
                    <a:pt x="23" y="4404"/>
                    <a:pt x="45" y="4427"/>
                    <a:pt x="56" y="4437"/>
                  </a:cubicBezTo>
                  <a:cubicBezTo>
                    <a:pt x="145" y="4282"/>
                    <a:pt x="246" y="4138"/>
                    <a:pt x="357" y="4004"/>
                  </a:cubicBezTo>
                  <a:cubicBezTo>
                    <a:pt x="568" y="3715"/>
                    <a:pt x="768" y="3436"/>
                    <a:pt x="868" y="3092"/>
                  </a:cubicBezTo>
                  <a:cubicBezTo>
                    <a:pt x="913" y="2914"/>
                    <a:pt x="946" y="2736"/>
                    <a:pt x="946" y="2558"/>
                  </a:cubicBezTo>
                  <a:cubicBezTo>
                    <a:pt x="946" y="2358"/>
                    <a:pt x="913" y="2146"/>
                    <a:pt x="935" y="1946"/>
                  </a:cubicBezTo>
                  <a:cubicBezTo>
                    <a:pt x="968" y="1757"/>
                    <a:pt x="1035" y="1579"/>
                    <a:pt x="1091" y="1401"/>
                  </a:cubicBezTo>
                  <a:cubicBezTo>
                    <a:pt x="1158" y="1212"/>
                    <a:pt x="1235" y="1023"/>
                    <a:pt x="1313" y="834"/>
                  </a:cubicBezTo>
                  <a:cubicBezTo>
                    <a:pt x="1402" y="634"/>
                    <a:pt x="1491" y="423"/>
                    <a:pt x="1591" y="223"/>
                  </a:cubicBezTo>
                  <a:cubicBezTo>
                    <a:pt x="1635" y="144"/>
                    <a:pt x="1669" y="77"/>
                    <a:pt x="170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4" name="Google Shape;19414;p29"/>
            <p:cNvSpPr/>
            <p:nvPr/>
          </p:nvSpPr>
          <p:spPr>
            <a:xfrm>
              <a:off x="2466805" y="1681102"/>
              <a:ext cx="13606" cy="73368"/>
            </a:xfrm>
            <a:custGeom>
              <a:avLst/>
              <a:gdLst/>
              <a:ahLst/>
              <a:cxnLst/>
              <a:rect l="l" t="t" r="r" b="b"/>
              <a:pathLst>
                <a:path w="390" h="2103" extrusionOk="0">
                  <a:moveTo>
                    <a:pt x="256" y="0"/>
                  </a:moveTo>
                  <a:lnTo>
                    <a:pt x="223" y="67"/>
                  </a:lnTo>
                  <a:cubicBezTo>
                    <a:pt x="211" y="79"/>
                    <a:pt x="211" y="79"/>
                    <a:pt x="211" y="89"/>
                  </a:cubicBezTo>
                  <a:cubicBezTo>
                    <a:pt x="223" y="145"/>
                    <a:pt x="245" y="201"/>
                    <a:pt x="256" y="267"/>
                  </a:cubicBezTo>
                  <a:cubicBezTo>
                    <a:pt x="300" y="490"/>
                    <a:pt x="323" y="734"/>
                    <a:pt x="223" y="946"/>
                  </a:cubicBezTo>
                  <a:cubicBezTo>
                    <a:pt x="178" y="1046"/>
                    <a:pt x="112" y="1135"/>
                    <a:pt x="67" y="1235"/>
                  </a:cubicBezTo>
                  <a:cubicBezTo>
                    <a:pt x="33" y="1335"/>
                    <a:pt x="23" y="1436"/>
                    <a:pt x="33" y="1547"/>
                  </a:cubicBezTo>
                  <a:cubicBezTo>
                    <a:pt x="33" y="1680"/>
                    <a:pt x="45" y="1802"/>
                    <a:pt x="11" y="1936"/>
                  </a:cubicBezTo>
                  <a:cubicBezTo>
                    <a:pt x="11" y="1958"/>
                    <a:pt x="0" y="1969"/>
                    <a:pt x="0" y="1980"/>
                  </a:cubicBezTo>
                  <a:cubicBezTo>
                    <a:pt x="0" y="2002"/>
                    <a:pt x="11" y="2036"/>
                    <a:pt x="11" y="2058"/>
                  </a:cubicBezTo>
                  <a:cubicBezTo>
                    <a:pt x="23" y="2069"/>
                    <a:pt x="23" y="2081"/>
                    <a:pt x="33" y="2103"/>
                  </a:cubicBezTo>
                  <a:cubicBezTo>
                    <a:pt x="89" y="2002"/>
                    <a:pt x="112" y="1891"/>
                    <a:pt x="122" y="1769"/>
                  </a:cubicBezTo>
                  <a:cubicBezTo>
                    <a:pt x="122" y="1658"/>
                    <a:pt x="100" y="1535"/>
                    <a:pt x="112" y="1413"/>
                  </a:cubicBezTo>
                  <a:cubicBezTo>
                    <a:pt x="122" y="1291"/>
                    <a:pt x="167" y="1191"/>
                    <a:pt x="234" y="1090"/>
                  </a:cubicBezTo>
                  <a:cubicBezTo>
                    <a:pt x="334" y="902"/>
                    <a:pt x="389" y="712"/>
                    <a:pt x="367" y="501"/>
                  </a:cubicBezTo>
                  <a:cubicBezTo>
                    <a:pt x="356" y="323"/>
                    <a:pt x="312" y="156"/>
                    <a:pt x="2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5" name="Google Shape;19415;p29"/>
            <p:cNvSpPr/>
            <p:nvPr/>
          </p:nvSpPr>
          <p:spPr>
            <a:xfrm>
              <a:off x="2469910" y="1726527"/>
              <a:ext cx="15560" cy="40749"/>
            </a:xfrm>
            <a:custGeom>
              <a:avLst/>
              <a:gdLst/>
              <a:ahLst/>
              <a:cxnLst/>
              <a:rect l="l" t="t" r="r" b="b"/>
              <a:pathLst>
                <a:path w="446" h="1168" extrusionOk="0">
                  <a:moveTo>
                    <a:pt x="367" y="0"/>
                  </a:moveTo>
                  <a:cubicBezTo>
                    <a:pt x="367" y="134"/>
                    <a:pt x="356" y="278"/>
                    <a:pt x="334" y="411"/>
                  </a:cubicBezTo>
                  <a:cubicBezTo>
                    <a:pt x="300" y="556"/>
                    <a:pt x="234" y="667"/>
                    <a:pt x="145" y="789"/>
                  </a:cubicBezTo>
                  <a:cubicBezTo>
                    <a:pt x="100" y="868"/>
                    <a:pt x="45" y="945"/>
                    <a:pt x="0" y="1023"/>
                  </a:cubicBezTo>
                  <a:cubicBezTo>
                    <a:pt x="11" y="1068"/>
                    <a:pt x="11" y="1123"/>
                    <a:pt x="23" y="1167"/>
                  </a:cubicBezTo>
                  <a:cubicBezTo>
                    <a:pt x="67" y="1056"/>
                    <a:pt x="122" y="957"/>
                    <a:pt x="201" y="856"/>
                  </a:cubicBezTo>
                  <a:cubicBezTo>
                    <a:pt x="267" y="756"/>
                    <a:pt x="345" y="645"/>
                    <a:pt x="389" y="522"/>
                  </a:cubicBezTo>
                  <a:cubicBezTo>
                    <a:pt x="423" y="433"/>
                    <a:pt x="434" y="334"/>
                    <a:pt x="445" y="245"/>
                  </a:cubicBezTo>
                  <a:cubicBezTo>
                    <a:pt x="423" y="156"/>
                    <a:pt x="389" y="78"/>
                    <a:pt x="36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6" name="Google Shape;19416;p29"/>
            <p:cNvSpPr/>
            <p:nvPr/>
          </p:nvSpPr>
          <p:spPr>
            <a:xfrm>
              <a:off x="2470678" y="1744355"/>
              <a:ext cx="16327" cy="32236"/>
            </a:xfrm>
            <a:custGeom>
              <a:avLst/>
              <a:gdLst/>
              <a:ahLst/>
              <a:cxnLst/>
              <a:rect l="l" t="t" r="r" b="b"/>
              <a:pathLst>
                <a:path w="468" h="924" extrusionOk="0">
                  <a:moveTo>
                    <a:pt x="468" y="1"/>
                  </a:moveTo>
                  <a:cubicBezTo>
                    <a:pt x="446" y="45"/>
                    <a:pt x="412" y="90"/>
                    <a:pt x="389" y="134"/>
                  </a:cubicBezTo>
                  <a:cubicBezTo>
                    <a:pt x="256" y="357"/>
                    <a:pt x="123" y="579"/>
                    <a:pt x="1" y="802"/>
                  </a:cubicBezTo>
                  <a:cubicBezTo>
                    <a:pt x="1" y="846"/>
                    <a:pt x="11" y="890"/>
                    <a:pt x="11" y="923"/>
                  </a:cubicBezTo>
                  <a:cubicBezTo>
                    <a:pt x="134" y="713"/>
                    <a:pt x="256" y="490"/>
                    <a:pt x="379" y="278"/>
                  </a:cubicBezTo>
                  <a:cubicBezTo>
                    <a:pt x="412" y="223"/>
                    <a:pt x="446" y="167"/>
                    <a:pt x="468" y="112"/>
                  </a:cubicBezTo>
                  <a:lnTo>
                    <a:pt x="468"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7" name="Google Shape;19417;p29"/>
            <p:cNvSpPr/>
            <p:nvPr/>
          </p:nvSpPr>
          <p:spPr>
            <a:xfrm>
              <a:off x="791637" y="2367077"/>
              <a:ext cx="561131" cy="243794"/>
            </a:xfrm>
            <a:custGeom>
              <a:avLst/>
              <a:gdLst/>
              <a:ahLst/>
              <a:cxnLst/>
              <a:rect l="l" t="t" r="r" b="b"/>
              <a:pathLst>
                <a:path w="16084" h="6988" extrusionOk="0">
                  <a:moveTo>
                    <a:pt x="8283" y="0"/>
                  </a:moveTo>
                  <a:cubicBezTo>
                    <a:pt x="8081" y="0"/>
                    <a:pt x="7881" y="15"/>
                    <a:pt x="7686" y="47"/>
                  </a:cubicBezTo>
                  <a:cubicBezTo>
                    <a:pt x="5651" y="381"/>
                    <a:pt x="1035" y="4307"/>
                    <a:pt x="1035" y="4307"/>
                  </a:cubicBezTo>
                  <a:lnTo>
                    <a:pt x="1" y="5086"/>
                  </a:lnTo>
                  <a:lnTo>
                    <a:pt x="791" y="6987"/>
                  </a:lnTo>
                  <a:cubicBezTo>
                    <a:pt x="791" y="6987"/>
                    <a:pt x="1325" y="6520"/>
                    <a:pt x="2181" y="6298"/>
                  </a:cubicBezTo>
                  <a:cubicBezTo>
                    <a:pt x="3048" y="6075"/>
                    <a:pt x="4716" y="6120"/>
                    <a:pt x="6241" y="5864"/>
                  </a:cubicBezTo>
                  <a:cubicBezTo>
                    <a:pt x="7764" y="5597"/>
                    <a:pt x="8376" y="5741"/>
                    <a:pt x="10756" y="4396"/>
                  </a:cubicBezTo>
                  <a:cubicBezTo>
                    <a:pt x="13136" y="3050"/>
                    <a:pt x="16083" y="2016"/>
                    <a:pt x="15883" y="1882"/>
                  </a:cubicBezTo>
                  <a:cubicBezTo>
                    <a:pt x="15683" y="1749"/>
                    <a:pt x="15005" y="1938"/>
                    <a:pt x="13626" y="1604"/>
                  </a:cubicBezTo>
                  <a:cubicBezTo>
                    <a:pt x="12379" y="1302"/>
                    <a:pt x="10195" y="0"/>
                    <a:pt x="828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8" name="Google Shape;19418;p29"/>
            <p:cNvSpPr/>
            <p:nvPr/>
          </p:nvSpPr>
          <p:spPr>
            <a:xfrm>
              <a:off x="812221" y="2539355"/>
              <a:ext cx="305021" cy="59099"/>
            </a:xfrm>
            <a:custGeom>
              <a:avLst/>
              <a:gdLst/>
              <a:ahLst/>
              <a:cxnLst/>
              <a:rect l="l" t="t" r="r" b="b"/>
              <a:pathLst>
                <a:path w="8743" h="1694" extrusionOk="0">
                  <a:moveTo>
                    <a:pt x="5025" y="0"/>
                  </a:moveTo>
                  <a:cubicBezTo>
                    <a:pt x="4098" y="0"/>
                    <a:pt x="3192" y="135"/>
                    <a:pt x="2314" y="415"/>
                  </a:cubicBezTo>
                  <a:cubicBezTo>
                    <a:pt x="1491" y="682"/>
                    <a:pt x="712" y="1070"/>
                    <a:pt x="1" y="1560"/>
                  </a:cubicBezTo>
                  <a:lnTo>
                    <a:pt x="56" y="1693"/>
                  </a:lnTo>
                  <a:cubicBezTo>
                    <a:pt x="679" y="1271"/>
                    <a:pt x="1368" y="926"/>
                    <a:pt x="2080" y="670"/>
                  </a:cubicBezTo>
                  <a:cubicBezTo>
                    <a:pt x="3003" y="348"/>
                    <a:pt x="3993" y="170"/>
                    <a:pt x="4972" y="170"/>
                  </a:cubicBezTo>
                  <a:cubicBezTo>
                    <a:pt x="5011" y="169"/>
                    <a:pt x="5050" y="169"/>
                    <a:pt x="5089" y="169"/>
                  </a:cubicBezTo>
                  <a:cubicBezTo>
                    <a:pt x="6071" y="169"/>
                    <a:pt x="7035" y="305"/>
                    <a:pt x="8008" y="348"/>
                  </a:cubicBezTo>
                  <a:cubicBezTo>
                    <a:pt x="8120" y="348"/>
                    <a:pt x="8231" y="359"/>
                    <a:pt x="8331" y="359"/>
                  </a:cubicBezTo>
                  <a:cubicBezTo>
                    <a:pt x="8464" y="303"/>
                    <a:pt x="8597" y="247"/>
                    <a:pt x="8743" y="192"/>
                  </a:cubicBezTo>
                  <a:lnTo>
                    <a:pt x="8264" y="192"/>
                  </a:lnTo>
                  <a:cubicBezTo>
                    <a:pt x="7252" y="170"/>
                    <a:pt x="6251" y="25"/>
                    <a:pt x="5239" y="3"/>
                  </a:cubicBezTo>
                  <a:cubicBezTo>
                    <a:pt x="5167" y="1"/>
                    <a:pt x="5096" y="0"/>
                    <a:pt x="502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9" name="Google Shape;19419;p29"/>
            <p:cNvSpPr/>
            <p:nvPr/>
          </p:nvSpPr>
          <p:spPr>
            <a:xfrm>
              <a:off x="794742" y="2371438"/>
              <a:ext cx="253807" cy="184311"/>
            </a:xfrm>
            <a:custGeom>
              <a:avLst/>
              <a:gdLst/>
              <a:ahLst/>
              <a:cxnLst/>
              <a:rect l="l" t="t" r="r" b="b"/>
              <a:pathLst>
                <a:path w="7275" h="5283" extrusionOk="0">
                  <a:moveTo>
                    <a:pt x="7274" y="0"/>
                  </a:moveTo>
                  <a:lnTo>
                    <a:pt x="7274" y="0"/>
                  </a:lnTo>
                  <a:cubicBezTo>
                    <a:pt x="6852" y="122"/>
                    <a:pt x="6362" y="356"/>
                    <a:pt x="5840" y="656"/>
                  </a:cubicBezTo>
                  <a:cubicBezTo>
                    <a:pt x="4394" y="1568"/>
                    <a:pt x="3137" y="2736"/>
                    <a:pt x="1814" y="3815"/>
                  </a:cubicBezTo>
                  <a:cubicBezTo>
                    <a:pt x="1414" y="4138"/>
                    <a:pt x="1002" y="4460"/>
                    <a:pt x="579" y="4760"/>
                  </a:cubicBezTo>
                  <a:cubicBezTo>
                    <a:pt x="390" y="4905"/>
                    <a:pt x="190" y="5038"/>
                    <a:pt x="1" y="5172"/>
                  </a:cubicBezTo>
                  <a:lnTo>
                    <a:pt x="45" y="5283"/>
                  </a:lnTo>
                  <a:cubicBezTo>
                    <a:pt x="201" y="5183"/>
                    <a:pt x="346" y="5083"/>
                    <a:pt x="502" y="4983"/>
                  </a:cubicBezTo>
                  <a:cubicBezTo>
                    <a:pt x="857" y="4727"/>
                    <a:pt x="1213" y="4460"/>
                    <a:pt x="1558" y="4182"/>
                  </a:cubicBezTo>
                  <a:cubicBezTo>
                    <a:pt x="2269" y="3614"/>
                    <a:pt x="2959" y="3014"/>
                    <a:pt x="3660" y="2435"/>
                  </a:cubicBezTo>
                  <a:cubicBezTo>
                    <a:pt x="4772" y="1513"/>
                    <a:pt x="5951" y="611"/>
                    <a:pt x="727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0" name="Google Shape;19420;p29"/>
            <p:cNvSpPr/>
            <p:nvPr/>
          </p:nvSpPr>
          <p:spPr>
            <a:xfrm>
              <a:off x="799034" y="2377997"/>
              <a:ext cx="358574" cy="188253"/>
            </a:xfrm>
            <a:custGeom>
              <a:avLst/>
              <a:gdLst/>
              <a:ahLst/>
              <a:cxnLst/>
              <a:rect l="l" t="t" r="r" b="b"/>
              <a:pathLst>
                <a:path w="10278" h="5396" extrusionOk="0">
                  <a:moveTo>
                    <a:pt x="9910" y="1"/>
                  </a:moveTo>
                  <a:cubicBezTo>
                    <a:pt x="9565" y="57"/>
                    <a:pt x="9232" y="112"/>
                    <a:pt x="8887" y="179"/>
                  </a:cubicBezTo>
                  <a:cubicBezTo>
                    <a:pt x="8409" y="290"/>
                    <a:pt x="7930" y="423"/>
                    <a:pt x="7452" y="591"/>
                  </a:cubicBezTo>
                  <a:cubicBezTo>
                    <a:pt x="5561" y="1246"/>
                    <a:pt x="3837" y="2314"/>
                    <a:pt x="2235" y="3505"/>
                  </a:cubicBezTo>
                  <a:cubicBezTo>
                    <a:pt x="1468" y="4061"/>
                    <a:pt x="723" y="4661"/>
                    <a:pt x="0" y="5262"/>
                  </a:cubicBezTo>
                  <a:lnTo>
                    <a:pt x="56" y="5396"/>
                  </a:lnTo>
                  <a:cubicBezTo>
                    <a:pt x="1524" y="4249"/>
                    <a:pt x="2981" y="3082"/>
                    <a:pt x="4605" y="2126"/>
                  </a:cubicBezTo>
                  <a:cubicBezTo>
                    <a:pt x="5461" y="1625"/>
                    <a:pt x="6362" y="1180"/>
                    <a:pt x="7296" y="835"/>
                  </a:cubicBezTo>
                  <a:cubicBezTo>
                    <a:pt x="7764" y="668"/>
                    <a:pt x="8241" y="512"/>
                    <a:pt x="8720" y="401"/>
                  </a:cubicBezTo>
                  <a:cubicBezTo>
                    <a:pt x="9198" y="290"/>
                    <a:pt x="9687" y="213"/>
                    <a:pt x="10166" y="134"/>
                  </a:cubicBezTo>
                  <a:cubicBezTo>
                    <a:pt x="10199" y="124"/>
                    <a:pt x="10233" y="124"/>
                    <a:pt x="10277" y="112"/>
                  </a:cubicBezTo>
                  <a:cubicBezTo>
                    <a:pt x="10154" y="79"/>
                    <a:pt x="10033" y="35"/>
                    <a:pt x="991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1" name="Google Shape;19421;p29"/>
            <p:cNvSpPr/>
            <p:nvPr/>
          </p:nvSpPr>
          <p:spPr>
            <a:xfrm>
              <a:off x="801720" y="2402453"/>
              <a:ext cx="541349" cy="180473"/>
            </a:xfrm>
            <a:custGeom>
              <a:avLst/>
              <a:gdLst/>
              <a:ahLst/>
              <a:cxnLst/>
              <a:rect l="l" t="t" r="r" b="b"/>
              <a:pathLst>
                <a:path w="15517" h="5173" extrusionOk="0">
                  <a:moveTo>
                    <a:pt x="11724" y="1"/>
                  </a:moveTo>
                  <a:cubicBezTo>
                    <a:pt x="11523" y="56"/>
                    <a:pt x="11323" y="101"/>
                    <a:pt x="11123" y="134"/>
                  </a:cubicBezTo>
                  <a:cubicBezTo>
                    <a:pt x="10077" y="335"/>
                    <a:pt x="9010" y="368"/>
                    <a:pt x="7954" y="490"/>
                  </a:cubicBezTo>
                  <a:cubicBezTo>
                    <a:pt x="7430" y="557"/>
                    <a:pt x="6908" y="646"/>
                    <a:pt x="6407" y="790"/>
                  </a:cubicBezTo>
                  <a:cubicBezTo>
                    <a:pt x="5907" y="935"/>
                    <a:pt x="5428" y="1135"/>
                    <a:pt x="4973" y="1369"/>
                  </a:cubicBezTo>
                  <a:cubicBezTo>
                    <a:pt x="4049" y="1858"/>
                    <a:pt x="3216" y="2492"/>
                    <a:pt x="2392" y="3126"/>
                  </a:cubicBezTo>
                  <a:cubicBezTo>
                    <a:pt x="1625" y="3716"/>
                    <a:pt x="846" y="4294"/>
                    <a:pt x="1" y="4772"/>
                  </a:cubicBezTo>
                  <a:lnTo>
                    <a:pt x="168" y="5172"/>
                  </a:lnTo>
                  <a:cubicBezTo>
                    <a:pt x="290" y="5095"/>
                    <a:pt x="423" y="5017"/>
                    <a:pt x="546" y="4950"/>
                  </a:cubicBezTo>
                  <a:cubicBezTo>
                    <a:pt x="1013" y="4695"/>
                    <a:pt x="1503" y="4461"/>
                    <a:pt x="2003" y="4250"/>
                  </a:cubicBezTo>
                  <a:cubicBezTo>
                    <a:pt x="2993" y="3838"/>
                    <a:pt x="4027" y="3538"/>
                    <a:pt x="5084" y="3348"/>
                  </a:cubicBezTo>
                  <a:cubicBezTo>
                    <a:pt x="6140" y="3160"/>
                    <a:pt x="7219" y="3115"/>
                    <a:pt x="8298" y="3081"/>
                  </a:cubicBezTo>
                  <a:cubicBezTo>
                    <a:pt x="9355" y="3048"/>
                    <a:pt x="10400" y="3015"/>
                    <a:pt x="11434" y="2870"/>
                  </a:cubicBezTo>
                  <a:cubicBezTo>
                    <a:pt x="11602" y="2782"/>
                    <a:pt x="11757" y="2703"/>
                    <a:pt x="11913" y="2626"/>
                  </a:cubicBezTo>
                  <a:lnTo>
                    <a:pt x="11913" y="2626"/>
                  </a:lnTo>
                  <a:cubicBezTo>
                    <a:pt x="11891" y="2636"/>
                    <a:pt x="11869" y="2636"/>
                    <a:pt x="11846" y="2648"/>
                  </a:cubicBezTo>
                  <a:cubicBezTo>
                    <a:pt x="10767" y="2826"/>
                    <a:pt x="9689" y="2870"/>
                    <a:pt x="8599" y="2903"/>
                  </a:cubicBezTo>
                  <a:cubicBezTo>
                    <a:pt x="7509" y="2937"/>
                    <a:pt x="6419" y="2959"/>
                    <a:pt x="5339" y="3126"/>
                  </a:cubicBezTo>
                  <a:cubicBezTo>
                    <a:pt x="4283" y="3293"/>
                    <a:pt x="3260" y="3571"/>
                    <a:pt x="2259" y="3960"/>
                  </a:cubicBezTo>
                  <a:cubicBezTo>
                    <a:pt x="1892" y="4105"/>
                    <a:pt x="1536" y="4260"/>
                    <a:pt x="1180" y="4428"/>
                  </a:cubicBezTo>
                  <a:cubicBezTo>
                    <a:pt x="1780" y="4038"/>
                    <a:pt x="2359" y="3605"/>
                    <a:pt x="2937" y="3193"/>
                  </a:cubicBezTo>
                  <a:cubicBezTo>
                    <a:pt x="4039" y="2426"/>
                    <a:pt x="5240" y="1692"/>
                    <a:pt x="6585" y="1502"/>
                  </a:cubicBezTo>
                  <a:cubicBezTo>
                    <a:pt x="6815" y="1472"/>
                    <a:pt x="7044" y="1459"/>
                    <a:pt x="7273" y="1459"/>
                  </a:cubicBezTo>
                  <a:cubicBezTo>
                    <a:pt x="8238" y="1459"/>
                    <a:pt x="9193" y="1685"/>
                    <a:pt x="10156" y="1803"/>
                  </a:cubicBezTo>
                  <a:cubicBezTo>
                    <a:pt x="10544" y="1854"/>
                    <a:pt x="10937" y="1890"/>
                    <a:pt x="11329" y="1890"/>
                  </a:cubicBezTo>
                  <a:cubicBezTo>
                    <a:pt x="11532" y="1890"/>
                    <a:pt x="11734" y="1881"/>
                    <a:pt x="11935" y="1858"/>
                  </a:cubicBezTo>
                  <a:cubicBezTo>
                    <a:pt x="12558" y="1791"/>
                    <a:pt x="13169" y="1647"/>
                    <a:pt x="13759" y="1458"/>
                  </a:cubicBezTo>
                  <a:cubicBezTo>
                    <a:pt x="14348" y="1269"/>
                    <a:pt x="14938" y="1046"/>
                    <a:pt x="15517" y="835"/>
                  </a:cubicBezTo>
                  <a:cubicBezTo>
                    <a:pt x="15438" y="812"/>
                    <a:pt x="15316" y="812"/>
                    <a:pt x="15161" y="812"/>
                  </a:cubicBezTo>
                  <a:cubicBezTo>
                    <a:pt x="14838" y="924"/>
                    <a:pt x="14516" y="1035"/>
                    <a:pt x="14193" y="1135"/>
                  </a:cubicBezTo>
                  <a:cubicBezTo>
                    <a:pt x="13581" y="1346"/>
                    <a:pt x="12969" y="1524"/>
                    <a:pt x="12336" y="1635"/>
                  </a:cubicBezTo>
                  <a:cubicBezTo>
                    <a:pt x="11985" y="1693"/>
                    <a:pt x="11635" y="1718"/>
                    <a:pt x="11283" y="1718"/>
                  </a:cubicBezTo>
                  <a:cubicBezTo>
                    <a:pt x="11020" y="1718"/>
                    <a:pt x="10756" y="1704"/>
                    <a:pt x="10489" y="1680"/>
                  </a:cubicBezTo>
                  <a:cubicBezTo>
                    <a:pt x="9419" y="1559"/>
                    <a:pt x="8358" y="1282"/>
                    <a:pt x="7281" y="1282"/>
                  </a:cubicBezTo>
                  <a:cubicBezTo>
                    <a:pt x="7172" y="1282"/>
                    <a:pt x="7062" y="1285"/>
                    <a:pt x="6953" y="1291"/>
                  </a:cubicBezTo>
                  <a:cubicBezTo>
                    <a:pt x="5606" y="1358"/>
                    <a:pt x="4394" y="1991"/>
                    <a:pt x="3293" y="2737"/>
                  </a:cubicBezTo>
                  <a:cubicBezTo>
                    <a:pt x="2771" y="3081"/>
                    <a:pt x="2270" y="3449"/>
                    <a:pt x="1770" y="3815"/>
                  </a:cubicBezTo>
                  <a:cubicBezTo>
                    <a:pt x="1892" y="3716"/>
                    <a:pt x="2025" y="3627"/>
                    <a:pt x="2148" y="3526"/>
                  </a:cubicBezTo>
                  <a:cubicBezTo>
                    <a:pt x="2993" y="2893"/>
                    <a:pt x="3816" y="2236"/>
                    <a:pt x="4728" y="1714"/>
                  </a:cubicBezTo>
                  <a:cubicBezTo>
                    <a:pt x="5184" y="1447"/>
                    <a:pt x="5651" y="1224"/>
                    <a:pt x="6140" y="1057"/>
                  </a:cubicBezTo>
                  <a:cubicBezTo>
                    <a:pt x="6652" y="879"/>
                    <a:pt x="7175" y="768"/>
                    <a:pt x="7709" y="701"/>
                  </a:cubicBezTo>
                  <a:cubicBezTo>
                    <a:pt x="8754" y="545"/>
                    <a:pt x="9822" y="523"/>
                    <a:pt x="10878" y="357"/>
                  </a:cubicBezTo>
                  <a:cubicBezTo>
                    <a:pt x="11246" y="290"/>
                    <a:pt x="11624" y="212"/>
                    <a:pt x="11980" y="101"/>
                  </a:cubicBezTo>
                  <a:cubicBezTo>
                    <a:pt x="11901" y="68"/>
                    <a:pt x="11813" y="34"/>
                    <a:pt x="117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2" name="Google Shape;19422;p29"/>
            <p:cNvSpPr/>
            <p:nvPr/>
          </p:nvSpPr>
          <p:spPr>
            <a:xfrm>
              <a:off x="791637" y="2366937"/>
              <a:ext cx="345770" cy="243933"/>
            </a:xfrm>
            <a:custGeom>
              <a:avLst/>
              <a:gdLst/>
              <a:ahLst/>
              <a:cxnLst/>
              <a:rect l="l" t="t" r="r" b="b"/>
              <a:pathLst>
                <a:path w="9911" h="6992" extrusionOk="0">
                  <a:moveTo>
                    <a:pt x="8299" y="0"/>
                  </a:moveTo>
                  <a:cubicBezTo>
                    <a:pt x="8091" y="0"/>
                    <a:pt x="7886" y="16"/>
                    <a:pt x="7686" y="51"/>
                  </a:cubicBezTo>
                  <a:cubicBezTo>
                    <a:pt x="5651" y="385"/>
                    <a:pt x="1035" y="4311"/>
                    <a:pt x="1035" y="4311"/>
                  </a:cubicBezTo>
                  <a:lnTo>
                    <a:pt x="1" y="5090"/>
                  </a:lnTo>
                  <a:lnTo>
                    <a:pt x="791" y="6991"/>
                  </a:lnTo>
                  <a:cubicBezTo>
                    <a:pt x="791" y="6991"/>
                    <a:pt x="1325" y="6524"/>
                    <a:pt x="2181" y="6302"/>
                  </a:cubicBezTo>
                  <a:cubicBezTo>
                    <a:pt x="2915" y="6113"/>
                    <a:pt x="4249" y="6124"/>
                    <a:pt x="5573" y="5957"/>
                  </a:cubicBezTo>
                  <a:cubicBezTo>
                    <a:pt x="5584" y="5935"/>
                    <a:pt x="5584" y="5901"/>
                    <a:pt x="5584" y="5868"/>
                  </a:cubicBezTo>
                  <a:cubicBezTo>
                    <a:pt x="5595" y="5434"/>
                    <a:pt x="5539" y="4989"/>
                    <a:pt x="5651" y="4566"/>
                  </a:cubicBezTo>
                  <a:cubicBezTo>
                    <a:pt x="5717" y="4344"/>
                    <a:pt x="5840" y="4144"/>
                    <a:pt x="6007" y="4000"/>
                  </a:cubicBezTo>
                  <a:cubicBezTo>
                    <a:pt x="6218" y="3810"/>
                    <a:pt x="6474" y="3688"/>
                    <a:pt x="6685" y="3521"/>
                  </a:cubicBezTo>
                  <a:cubicBezTo>
                    <a:pt x="7074" y="3199"/>
                    <a:pt x="7286" y="2732"/>
                    <a:pt x="7508" y="2298"/>
                  </a:cubicBezTo>
                  <a:cubicBezTo>
                    <a:pt x="7620" y="2064"/>
                    <a:pt x="7742" y="1842"/>
                    <a:pt x="7897" y="1630"/>
                  </a:cubicBezTo>
                  <a:cubicBezTo>
                    <a:pt x="8065" y="1419"/>
                    <a:pt x="8253" y="1230"/>
                    <a:pt x="8465" y="1063"/>
                  </a:cubicBezTo>
                  <a:cubicBezTo>
                    <a:pt x="8898" y="708"/>
                    <a:pt x="9388" y="463"/>
                    <a:pt x="9911" y="251"/>
                  </a:cubicBezTo>
                  <a:cubicBezTo>
                    <a:pt x="9370" y="100"/>
                    <a:pt x="8823" y="0"/>
                    <a:pt x="829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3" name="Google Shape;19423;p29"/>
            <p:cNvSpPr/>
            <p:nvPr/>
          </p:nvSpPr>
          <p:spPr>
            <a:xfrm>
              <a:off x="812221" y="2539425"/>
              <a:ext cx="174647" cy="59030"/>
            </a:xfrm>
            <a:custGeom>
              <a:avLst/>
              <a:gdLst/>
              <a:ahLst/>
              <a:cxnLst/>
              <a:rect l="l" t="t" r="r" b="b"/>
              <a:pathLst>
                <a:path w="5006" h="1692" extrusionOk="0">
                  <a:moveTo>
                    <a:pt x="5005" y="1"/>
                  </a:moveTo>
                  <a:cubicBezTo>
                    <a:pt x="4093" y="1"/>
                    <a:pt x="3181" y="134"/>
                    <a:pt x="2314" y="413"/>
                  </a:cubicBezTo>
                  <a:cubicBezTo>
                    <a:pt x="1491" y="680"/>
                    <a:pt x="712" y="1068"/>
                    <a:pt x="1" y="1558"/>
                  </a:cubicBezTo>
                  <a:lnTo>
                    <a:pt x="56" y="1691"/>
                  </a:lnTo>
                  <a:cubicBezTo>
                    <a:pt x="679" y="1269"/>
                    <a:pt x="1368" y="924"/>
                    <a:pt x="2080" y="668"/>
                  </a:cubicBezTo>
                  <a:cubicBezTo>
                    <a:pt x="3003" y="346"/>
                    <a:pt x="3993" y="168"/>
                    <a:pt x="4972" y="168"/>
                  </a:cubicBezTo>
                  <a:lnTo>
                    <a:pt x="4994" y="168"/>
                  </a:lnTo>
                  <a:cubicBezTo>
                    <a:pt x="4994" y="112"/>
                    <a:pt x="4994" y="57"/>
                    <a:pt x="500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4" name="Google Shape;19424;p29"/>
            <p:cNvSpPr/>
            <p:nvPr/>
          </p:nvSpPr>
          <p:spPr>
            <a:xfrm>
              <a:off x="794742" y="2371438"/>
              <a:ext cx="253807" cy="184311"/>
            </a:xfrm>
            <a:custGeom>
              <a:avLst/>
              <a:gdLst/>
              <a:ahLst/>
              <a:cxnLst/>
              <a:rect l="l" t="t" r="r" b="b"/>
              <a:pathLst>
                <a:path w="7275" h="5283" extrusionOk="0">
                  <a:moveTo>
                    <a:pt x="7274" y="0"/>
                  </a:moveTo>
                  <a:lnTo>
                    <a:pt x="7274" y="0"/>
                  </a:lnTo>
                  <a:cubicBezTo>
                    <a:pt x="7219" y="11"/>
                    <a:pt x="7175" y="33"/>
                    <a:pt x="7119" y="45"/>
                  </a:cubicBezTo>
                  <a:cubicBezTo>
                    <a:pt x="7119" y="45"/>
                    <a:pt x="7108" y="45"/>
                    <a:pt x="7108" y="55"/>
                  </a:cubicBezTo>
                  <a:cubicBezTo>
                    <a:pt x="7008" y="89"/>
                    <a:pt x="6896" y="134"/>
                    <a:pt x="6785" y="178"/>
                  </a:cubicBezTo>
                  <a:cubicBezTo>
                    <a:pt x="6774" y="178"/>
                    <a:pt x="6774" y="178"/>
                    <a:pt x="6763" y="189"/>
                  </a:cubicBezTo>
                  <a:cubicBezTo>
                    <a:pt x="6652" y="233"/>
                    <a:pt x="6540" y="289"/>
                    <a:pt x="6429" y="345"/>
                  </a:cubicBezTo>
                  <a:cubicBezTo>
                    <a:pt x="6419" y="345"/>
                    <a:pt x="6407" y="345"/>
                    <a:pt x="6396" y="356"/>
                  </a:cubicBezTo>
                  <a:cubicBezTo>
                    <a:pt x="6285" y="411"/>
                    <a:pt x="6162" y="467"/>
                    <a:pt x="6051" y="534"/>
                  </a:cubicBezTo>
                  <a:cubicBezTo>
                    <a:pt x="6040" y="545"/>
                    <a:pt x="6029" y="545"/>
                    <a:pt x="6007" y="556"/>
                  </a:cubicBezTo>
                  <a:lnTo>
                    <a:pt x="5840" y="656"/>
                  </a:lnTo>
                  <a:cubicBezTo>
                    <a:pt x="4394" y="1568"/>
                    <a:pt x="3137" y="2736"/>
                    <a:pt x="1814" y="3815"/>
                  </a:cubicBezTo>
                  <a:cubicBezTo>
                    <a:pt x="1414" y="4138"/>
                    <a:pt x="1002" y="4460"/>
                    <a:pt x="579" y="4760"/>
                  </a:cubicBezTo>
                  <a:cubicBezTo>
                    <a:pt x="390" y="4905"/>
                    <a:pt x="190" y="5038"/>
                    <a:pt x="1" y="5172"/>
                  </a:cubicBezTo>
                  <a:lnTo>
                    <a:pt x="34" y="5272"/>
                  </a:lnTo>
                  <a:lnTo>
                    <a:pt x="45" y="5283"/>
                  </a:lnTo>
                  <a:cubicBezTo>
                    <a:pt x="201" y="5183"/>
                    <a:pt x="346" y="5083"/>
                    <a:pt x="502" y="4983"/>
                  </a:cubicBezTo>
                  <a:cubicBezTo>
                    <a:pt x="857" y="4727"/>
                    <a:pt x="1213" y="4460"/>
                    <a:pt x="1558" y="4182"/>
                  </a:cubicBezTo>
                  <a:cubicBezTo>
                    <a:pt x="2269" y="3614"/>
                    <a:pt x="2959" y="3014"/>
                    <a:pt x="3660" y="2435"/>
                  </a:cubicBezTo>
                  <a:cubicBezTo>
                    <a:pt x="4772" y="1513"/>
                    <a:pt x="5951" y="611"/>
                    <a:pt x="727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5" name="Google Shape;19425;p29"/>
            <p:cNvSpPr/>
            <p:nvPr/>
          </p:nvSpPr>
          <p:spPr>
            <a:xfrm>
              <a:off x="801720" y="2420700"/>
              <a:ext cx="268180" cy="162227"/>
            </a:xfrm>
            <a:custGeom>
              <a:avLst/>
              <a:gdLst/>
              <a:ahLst/>
              <a:cxnLst/>
              <a:rect l="l" t="t" r="r" b="b"/>
              <a:pathLst>
                <a:path w="7687" h="4650" extrusionOk="0">
                  <a:moveTo>
                    <a:pt x="7687" y="0"/>
                  </a:moveTo>
                  <a:lnTo>
                    <a:pt x="7687" y="0"/>
                  </a:lnTo>
                  <a:cubicBezTo>
                    <a:pt x="7252" y="67"/>
                    <a:pt x="6819" y="145"/>
                    <a:pt x="6407" y="267"/>
                  </a:cubicBezTo>
                  <a:cubicBezTo>
                    <a:pt x="5907" y="412"/>
                    <a:pt x="5428" y="612"/>
                    <a:pt x="4973" y="846"/>
                  </a:cubicBezTo>
                  <a:cubicBezTo>
                    <a:pt x="4049" y="1335"/>
                    <a:pt x="3216" y="1969"/>
                    <a:pt x="2392" y="2603"/>
                  </a:cubicBezTo>
                  <a:cubicBezTo>
                    <a:pt x="1625" y="3193"/>
                    <a:pt x="846" y="3771"/>
                    <a:pt x="1" y="4249"/>
                  </a:cubicBezTo>
                  <a:lnTo>
                    <a:pt x="168" y="4649"/>
                  </a:lnTo>
                  <a:cubicBezTo>
                    <a:pt x="290" y="4572"/>
                    <a:pt x="423" y="4494"/>
                    <a:pt x="546" y="4427"/>
                  </a:cubicBezTo>
                  <a:cubicBezTo>
                    <a:pt x="1013" y="4172"/>
                    <a:pt x="1503" y="3938"/>
                    <a:pt x="2003" y="3727"/>
                  </a:cubicBezTo>
                  <a:cubicBezTo>
                    <a:pt x="2993" y="3315"/>
                    <a:pt x="4027" y="3015"/>
                    <a:pt x="5084" y="2825"/>
                  </a:cubicBezTo>
                  <a:cubicBezTo>
                    <a:pt x="5206" y="2803"/>
                    <a:pt x="5339" y="2781"/>
                    <a:pt x="5473" y="2770"/>
                  </a:cubicBezTo>
                  <a:cubicBezTo>
                    <a:pt x="5507" y="2692"/>
                    <a:pt x="5551" y="2625"/>
                    <a:pt x="5606" y="2570"/>
                  </a:cubicBezTo>
                  <a:lnTo>
                    <a:pt x="5606" y="2570"/>
                  </a:lnTo>
                  <a:lnTo>
                    <a:pt x="5339" y="2603"/>
                  </a:lnTo>
                  <a:cubicBezTo>
                    <a:pt x="4283" y="2770"/>
                    <a:pt x="3260" y="3048"/>
                    <a:pt x="2259" y="3437"/>
                  </a:cubicBezTo>
                  <a:cubicBezTo>
                    <a:pt x="1892" y="3582"/>
                    <a:pt x="1536" y="3737"/>
                    <a:pt x="1180" y="3905"/>
                  </a:cubicBezTo>
                  <a:cubicBezTo>
                    <a:pt x="1780" y="3515"/>
                    <a:pt x="2359" y="3082"/>
                    <a:pt x="2937" y="2670"/>
                  </a:cubicBezTo>
                  <a:cubicBezTo>
                    <a:pt x="4039" y="1903"/>
                    <a:pt x="5240" y="1169"/>
                    <a:pt x="6585" y="979"/>
                  </a:cubicBezTo>
                  <a:cubicBezTo>
                    <a:pt x="6775" y="957"/>
                    <a:pt x="6953" y="946"/>
                    <a:pt x="7131" y="946"/>
                  </a:cubicBezTo>
                  <a:cubicBezTo>
                    <a:pt x="7153" y="879"/>
                    <a:pt x="7186" y="823"/>
                    <a:pt x="7219" y="757"/>
                  </a:cubicBezTo>
                  <a:cubicBezTo>
                    <a:pt x="7131" y="757"/>
                    <a:pt x="7042" y="768"/>
                    <a:pt x="6953" y="768"/>
                  </a:cubicBezTo>
                  <a:cubicBezTo>
                    <a:pt x="5606" y="835"/>
                    <a:pt x="4394" y="1468"/>
                    <a:pt x="3293" y="2214"/>
                  </a:cubicBezTo>
                  <a:cubicBezTo>
                    <a:pt x="2771" y="2558"/>
                    <a:pt x="2270" y="2926"/>
                    <a:pt x="1770" y="3292"/>
                  </a:cubicBezTo>
                  <a:cubicBezTo>
                    <a:pt x="1892" y="3193"/>
                    <a:pt x="2025" y="3104"/>
                    <a:pt x="2148" y="3003"/>
                  </a:cubicBezTo>
                  <a:cubicBezTo>
                    <a:pt x="2993" y="2370"/>
                    <a:pt x="3816" y="1713"/>
                    <a:pt x="4728" y="1191"/>
                  </a:cubicBezTo>
                  <a:cubicBezTo>
                    <a:pt x="5184" y="924"/>
                    <a:pt x="5651" y="701"/>
                    <a:pt x="6140" y="534"/>
                  </a:cubicBezTo>
                  <a:cubicBezTo>
                    <a:pt x="6597" y="378"/>
                    <a:pt x="7064" y="279"/>
                    <a:pt x="7542" y="200"/>
                  </a:cubicBezTo>
                  <a:cubicBezTo>
                    <a:pt x="7564" y="168"/>
                    <a:pt x="7586" y="123"/>
                    <a:pt x="7608" y="89"/>
                  </a:cubicBezTo>
                  <a:cubicBezTo>
                    <a:pt x="7631" y="67"/>
                    <a:pt x="7664" y="34"/>
                    <a:pt x="768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6" name="Google Shape;19426;p29"/>
            <p:cNvSpPr/>
            <p:nvPr/>
          </p:nvSpPr>
          <p:spPr>
            <a:xfrm>
              <a:off x="799034" y="2381520"/>
              <a:ext cx="325186" cy="184729"/>
            </a:xfrm>
            <a:custGeom>
              <a:avLst/>
              <a:gdLst/>
              <a:ahLst/>
              <a:cxnLst/>
              <a:rect l="l" t="t" r="r" b="b"/>
              <a:pathLst>
                <a:path w="9321" h="5295" extrusionOk="0">
                  <a:moveTo>
                    <a:pt x="9321" y="0"/>
                  </a:moveTo>
                  <a:lnTo>
                    <a:pt x="9321" y="0"/>
                  </a:lnTo>
                  <a:cubicBezTo>
                    <a:pt x="9176" y="23"/>
                    <a:pt x="9032" y="56"/>
                    <a:pt x="8887" y="78"/>
                  </a:cubicBezTo>
                  <a:cubicBezTo>
                    <a:pt x="8409" y="189"/>
                    <a:pt x="7930" y="322"/>
                    <a:pt x="7452" y="490"/>
                  </a:cubicBezTo>
                  <a:cubicBezTo>
                    <a:pt x="5561" y="1145"/>
                    <a:pt x="3837" y="2213"/>
                    <a:pt x="2235" y="3404"/>
                  </a:cubicBezTo>
                  <a:cubicBezTo>
                    <a:pt x="1468" y="3960"/>
                    <a:pt x="723" y="4560"/>
                    <a:pt x="0" y="5161"/>
                  </a:cubicBezTo>
                  <a:lnTo>
                    <a:pt x="56" y="5295"/>
                  </a:lnTo>
                  <a:cubicBezTo>
                    <a:pt x="1524" y="4148"/>
                    <a:pt x="2981" y="2981"/>
                    <a:pt x="4605" y="2025"/>
                  </a:cubicBezTo>
                  <a:cubicBezTo>
                    <a:pt x="5461" y="1524"/>
                    <a:pt x="6362" y="1079"/>
                    <a:pt x="7296" y="734"/>
                  </a:cubicBezTo>
                  <a:cubicBezTo>
                    <a:pt x="7764" y="567"/>
                    <a:pt x="8241" y="411"/>
                    <a:pt x="8720" y="300"/>
                  </a:cubicBezTo>
                  <a:cubicBezTo>
                    <a:pt x="8731" y="300"/>
                    <a:pt x="8742" y="300"/>
                    <a:pt x="8753" y="290"/>
                  </a:cubicBezTo>
                  <a:cubicBezTo>
                    <a:pt x="8943" y="189"/>
                    <a:pt x="9131" y="89"/>
                    <a:pt x="932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7" name="Google Shape;19427;p29"/>
            <p:cNvSpPr/>
            <p:nvPr/>
          </p:nvSpPr>
          <p:spPr>
            <a:xfrm>
              <a:off x="743945" y="1876302"/>
              <a:ext cx="375983" cy="684842"/>
            </a:xfrm>
            <a:custGeom>
              <a:avLst/>
              <a:gdLst/>
              <a:ahLst/>
              <a:cxnLst/>
              <a:rect l="l" t="t" r="r" b="b"/>
              <a:pathLst>
                <a:path w="10777" h="19630" extrusionOk="0">
                  <a:moveTo>
                    <a:pt x="10744" y="0"/>
                  </a:moveTo>
                  <a:cubicBezTo>
                    <a:pt x="10499" y="0"/>
                    <a:pt x="9420" y="33"/>
                    <a:pt x="8553" y="701"/>
                  </a:cubicBezTo>
                  <a:cubicBezTo>
                    <a:pt x="7574" y="1446"/>
                    <a:pt x="6884" y="2591"/>
                    <a:pt x="5727" y="3849"/>
                  </a:cubicBezTo>
                  <a:cubicBezTo>
                    <a:pt x="4560" y="5094"/>
                    <a:pt x="4671" y="5472"/>
                    <a:pt x="4182" y="6862"/>
                  </a:cubicBezTo>
                  <a:cubicBezTo>
                    <a:pt x="3681" y="8241"/>
                    <a:pt x="3503" y="11089"/>
                    <a:pt x="2791" y="12858"/>
                  </a:cubicBezTo>
                  <a:cubicBezTo>
                    <a:pt x="2079" y="14626"/>
                    <a:pt x="1167" y="16961"/>
                    <a:pt x="789" y="17806"/>
                  </a:cubicBezTo>
                  <a:cubicBezTo>
                    <a:pt x="411" y="18663"/>
                    <a:pt x="0" y="19108"/>
                    <a:pt x="0" y="19108"/>
                  </a:cubicBezTo>
                  <a:lnTo>
                    <a:pt x="278" y="19519"/>
                  </a:lnTo>
                  <a:cubicBezTo>
                    <a:pt x="278" y="19519"/>
                    <a:pt x="596" y="19630"/>
                    <a:pt x="1077" y="19630"/>
                  </a:cubicBezTo>
                  <a:cubicBezTo>
                    <a:pt x="1695" y="19630"/>
                    <a:pt x="2583" y="19446"/>
                    <a:pt x="3403" y="18607"/>
                  </a:cubicBezTo>
                  <a:cubicBezTo>
                    <a:pt x="4849" y="17128"/>
                    <a:pt x="5705" y="14937"/>
                    <a:pt x="6562" y="13814"/>
                  </a:cubicBezTo>
                  <a:cubicBezTo>
                    <a:pt x="7418" y="12690"/>
                    <a:pt x="8164" y="11567"/>
                    <a:pt x="8486" y="10399"/>
                  </a:cubicBezTo>
                  <a:cubicBezTo>
                    <a:pt x="8819" y="9220"/>
                    <a:pt x="9409" y="5794"/>
                    <a:pt x="9743" y="4015"/>
                  </a:cubicBezTo>
                  <a:cubicBezTo>
                    <a:pt x="10077" y="2235"/>
                    <a:pt x="10021" y="1145"/>
                    <a:pt x="10321" y="690"/>
                  </a:cubicBezTo>
                  <a:cubicBezTo>
                    <a:pt x="10554" y="322"/>
                    <a:pt x="10710" y="111"/>
                    <a:pt x="10766" y="33"/>
                  </a:cubicBezTo>
                  <a:cubicBezTo>
                    <a:pt x="10777" y="23"/>
                    <a:pt x="10755" y="0"/>
                    <a:pt x="1074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8" name="Google Shape;19428;p29"/>
            <p:cNvSpPr/>
            <p:nvPr/>
          </p:nvSpPr>
          <p:spPr>
            <a:xfrm>
              <a:off x="780787" y="2016344"/>
              <a:ext cx="172693" cy="459887"/>
            </a:xfrm>
            <a:custGeom>
              <a:avLst/>
              <a:gdLst/>
              <a:ahLst/>
              <a:cxnLst/>
              <a:rect l="l" t="t" r="r" b="b"/>
              <a:pathLst>
                <a:path w="4950" h="13182" extrusionOk="0">
                  <a:moveTo>
                    <a:pt x="4516" y="1"/>
                  </a:moveTo>
                  <a:cubicBezTo>
                    <a:pt x="3515" y="1125"/>
                    <a:pt x="3593" y="1525"/>
                    <a:pt x="3126" y="2848"/>
                  </a:cubicBezTo>
                  <a:cubicBezTo>
                    <a:pt x="2625" y="4227"/>
                    <a:pt x="2447" y="7075"/>
                    <a:pt x="1735" y="8844"/>
                  </a:cubicBezTo>
                  <a:cubicBezTo>
                    <a:pt x="1157" y="10289"/>
                    <a:pt x="445" y="12102"/>
                    <a:pt x="0" y="13181"/>
                  </a:cubicBezTo>
                  <a:cubicBezTo>
                    <a:pt x="590" y="12870"/>
                    <a:pt x="1346" y="12314"/>
                    <a:pt x="2047" y="11335"/>
                  </a:cubicBezTo>
                  <a:cubicBezTo>
                    <a:pt x="3460" y="9377"/>
                    <a:pt x="2781" y="9578"/>
                    <a:pt x="3871" y="8009"/>
                  </a:cubicBezTo>
                  <a:cubicBezTo>
                    <a:pt x="4950" y="6430"/>
                    <a:pt x="4305" y="6719"/>
                    <a:pt x="4594" y="4872"/>
                  </a:cubicBezTo>
                  <a:cubicBezTo>
                    <a:pt x="4883" y="3015"/>
                    <a:pt x="4505" y="3004"/>
                    <a:pt x="4538" y="1780"/>
                  </a:cubicBezTo>
                  <a:cubicBezTo>
                    <a:pt x="4550" y="1247"/>
                    <a:pt x="4538" y="579"/>
                    <a:pt x="451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9" name="Google Shape;19429;p29"/>
            <p:cNvSpPr/>
            <p:nvPr/>
          </p:nvSpPr>
          <p:spPr>
            <a:xfrm>
              <a:off x="743945" y="2201845"/>
              <a:ext cx="305021" cy="342107"/>
            </a:xfrm>
            <a:custGeom>
              <a:avLst/>
              <a:gdLst/>
              <a:ahLst/>
              <a:cxnLst/>
              <a:rect l="l" t="t" r="r" b="b"/>
              <a:pathLst>
                <a:path w="8743" h="9806" extrusionOk="0">
                  <a:moveTo>
                    <a:pt x="8742" y="0"/>
                  </a:moveTo>
                  <a:cubicBezTo>
                    <a:pt x="8653" y="168"/>
                    <a:pt x="8564" y="323"/>
                    <a:pt x="8486" y="490"/>
                  </a:cubicBezTo>
                  <a:cubicBezTo>
                    <a:pt x="8352" y="779"/>
                    <a:pt x="8230" y="1080"/>
                    <a:pt x="8075" y="1357"/>
                  </a:cubicBezTo>
                  <a:cubicBezTo>
                    <a:pt x="7919" y="1636"/>
                    <a:pt x="7707" y="1869"/>
                    <a:pt x="7485" y="2103"/>
                  </a:cubicBezTo>
                  <a:cubicBezTo>
                    <a:pt x="7040" y="2570"/>
                    <a:pt x="6595" y="3015"/>
                    <a:pt x="6195" y="3527"/>
                  </a:cubicBezTo>
                  <a:cubicBezTo>
                    <a:pt x="5816" y="4016"/>
                    <a:pt x="5505" y="4572"/>
                    <a:pt x="5227" y="5139"/>
                  </a:cubicBezTo>
                  <a:cubicBezTo>
                    <a:pt x="4949" y="5717"/>
                    <a:pt x="4671" y="6285"/>
                    <a:pt x="4338" y="6819"/>
                  </a:cubicBezTo>
                  <a:cubicBezTo>
                    <a:pt x="4004" y="7363"/>
                    <a:pt x="3626" y="7875"/>
                    <a:pt x="3192" y="8342"/>
                  </a:cubicBezTo>
                  <a:cubicBezTo>
                    <a:pt x="2506" y="9090"/>
                    <a:pt x="1592" y="9725"/>
                    <a:pt x="374" y="9725"/>
                  </a:cubicBezTo>
                  <a:cubicBezTo>
                    <a:pt x="270" y="9725"/>
                    <a:pt x="164" y="9720"/>
                    <a:pt x="55" y="9710"/>
                  </a:cubicBezTo>
                  <a:cubicBezTo>
                    <a:pt x="22" y="9755"/>
                    <a:pt x="0" y="9777"/>
                    <a:pt x="0" y="9777"/>
                  </a:cubicBezTo>
                  <a:lnTo>
                    <a:pt x="11" y="9777"/>
                  </a:lnTo>
                  <a:cubicBezTo>
                    <a:pt x="158" y="9796"/>
                    <a:pt x="302" y="9805"/>
                    <a:pt x="443" y="9805"/>
                  </a:cubicBezTo>
                  <a:cubicBezTo>
                    <a:pt x="1375" y="9805"/>
                    <a:pt x="2161" y="9411"/>
                    <a:pt x="2769" y="8898"/>
                  </a:cubicBezTo>
                  <a:cubicBezTo>
                    <a:pt x="3248" y="8487"/>
                    <a:pt x="3659" y="7998"/>
                    <a:pt x="4026" y="7497"/>
                  </a:cubicBezTo>
                  <a:cubicBezTo>
                    <a:pt x="4393" y="6985"/>
                    <a:pt x="4726" y="6429"/>
                    <a:pt x="5005" y="5851"/>
                  </a:cubicBezTo>
                  <a:cubicBezTo>
                    <a:pt x="5294" y="5272"/>
                    <a:pt x="5561" y="4672"/>
                    <a:pt x="5905" y="4127"/>
                  </a:cubicBezTo>
                  <a:cubicBezTo>
                    <a:pt x="6251" y="3571"/>
                    <a:pt x="6696" y="3092"/>
                    <a:pt x="7140" y="2614"/>
                  </a:cubicBezTo>
                  <a:cubicBezTo>
                    <a:pt x="7585" y="2170"/>
                    <a:pt x="8041" y="1735"/>
                    <a:pt x="8308" y="1146"/>
                  </a:cubicBezTo>
                  <a:cubicBezTo>
                    <a:pt x="8431" y="902"/>
                    <a:pt x="8530" y="657"/>
                    <a:pt x="8653" y="412"/>
                  </a:cubicBezTo>
                  <a:cubicBezTo>
                    <a:pt x="8675" y="279"/>
                    <a:pt x="8708" y="145"/>
                    <a:pt x="87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0" name="Google Shape;19430;p29"/>
            <p:cNvSpPr/>
            <p:nvPr/>
          </p:nvSpPr>
          <p:spPr>
            <a:xfrm>
              <a:off x="753609" y="2177005"/>
              <a:ext cx="300381" cy="353131"/>
            </a:xfrm>
            <a:custGeom>
              <a:avLst/>
              <a:gdLst/>
              <a:ahLst/>
              <a:cxnLst/>
              <a:rect l="l" t="t" r="r" b="b"/>
              <a:pathLst>
                <a:path w="8610" h="10122" extrusionOk="0">
                  <a:moveTo>
                    <a:pt x="8609" y="1"/>
                  </a:moveTo>
                  <a:lnTo>
                    <a:pt x="8609" y="1"/>
                  </a:lnTo>
                  <a:cubicBezTo>
                    <a:pt x="8154" y="746"/>
                    <a:pt x="7719" y="1513"/>
                    <a:pt x="7197" y="2203"/>
                  </a:cubicBezTo>
                  <a:cubicBezTo>
                    <a:pt x="6607" y="2981"/>
                    <a:pt x="5895" y="3660"/>
                    <a:pt x="5362" y="4472"/>
                  </a:cubicBezTo>
                  <a:cubicBezTo>
                    <a:pt x="4817" y="5295"/>
                    <a:pt x="4328" y="6162"/>
                    <a:pt x="3827" y="7007"/>
                  </a:cubicBezTo>
                  <a:cubicBezTo>
                    <a:pt x="3693" y="7219"/>
                    <a:pt x="3571" y="7430"/>
                    <a:pt x="3448" y="7642"/>
                  </a:cubicBezTo>
                  <a:cubicBezTo>
                    <a:pt x="3315" y="7853"/>
                    <a:pt x="3171" y="8065"/>
                    <a:pt x="2971" y="8220"/>
                  </a:cubicBezTo>
                  <a:cubicBezTo>
                    <a:pt x="2793" y="8364"/>
                    <a:pt x="2581" y="8476"/>
                    <a:pt x="2381" y="8598"/>
                  </a:cubicBezTo>
                  <a:cubicBezTo>
                    <a:pt x="2181" y="8720"/>
                    <a:pt x="2003" y="8865"/>
                    <a:pt x="1836" y="9032"/>
                  </a:cubicBezTo>
                  <a:cubicBezTo>
                    <a:pt x="1525" y="9355"/>
                    <a:pt x="1236" y="9721"/>
                    <a:pt x="779" y="9899"/>
                  </a:cubicBezTo>
                  <a:cubicBezTo>
                    <a:pt x="557" y="9988"/>
                    <a:pt x="312" y="10033"/>
                    <a:pt x="57" y="10033"/>
                  </a:cubicBezTo>
                  <a:cubicBezTo>
                    <a:pt x="34" y="10067"/>
                    <a:pt x="23" y="10089"/>
                    <a:pt x="1" y="10122"/>
                  </a:cubicBezTo>
                  <a:cubicBezTo>
                    <a:pt x="156" y="10122"/>
                    <a:pt x="312" y="10111"/>
                    <a:pt x="446" y="10077"/>
                  </a:cubicBezTo>
                  <a:cubicBezTo>
                    <a:pt x="913" y="10000"/>
                    <a:pt x="1258" y="9766"/>
                    <a:pt x="1558" y="9466"/>
                  </a:cubicBezTo>
                  <a:cubicBezTo>
                    <a:pt x="1725" y="9299"/>
                    <a:pt x="1881" y="9110"/>
                    <a:pt x="2059" y="8954"/>
                  </a:cubicBezTo>
                  <a:cubicBezTo>
                    <a:pt x="2237" y="8787"/>
                    <a:pt x="2447" y="8665"/>
                    <a:pt x="2659" y="8542"/>
                  </a:cubicBezTo>
                  <a:cubicBezTo>
                    <a:pt x="2870" y="8420"/>
                    <a:pt x="3060" y="8287"/>
                    <a:pt x="3226" y="8109"/>
                  </a:cubicBezTo>
                  <a:cubicBezTo>
                    <a:pt x="3382" y="7931"/>
                    <a:pt x="3505" y="7731"/>
                    <a:pt x="3626" y="7519"/>
                  </a:cubicBezTo>
                  <a:cubicBezTo>
                    <a:pt x="4138" y="6663"/>
                    <a:pt x="4650" y="5784"/>
                    <a:pt x="5184" y="4928"/>
                  </a:cubicBezTo>
                  <a:cubicBezTo>
                    <a:pt x="5450" y="4494"/>
                    <a:pt x="5740" y="4083"/>
                    <a:pt x="6063" y="3693"/>
                  </a:cubicBezTo>
                  <a:cubicBezTo>
                    <a:pt x="6385" y="3304"/>
                    <a:pt x="6718" y="2948"/>
                    <a:pt x="7041" y="2559"/>
                  </a:cubicBezTo>
                  <a:cubicBezTo>
                    <a:pt x="7630" y="1847"/>
                    <a:pt x="8120" y="1046"/>
                    <a:pt x="8565" y="212"/>
                  </a:cubicBezTo>
                  <a:cubicBezTo>
                    <a:pt x="8576" y="146"/>
                    <a:pt x="8587" y="67"/>
                    <a:pt x="860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1" name="Google Shape;19431;p29"/>
            <p:cNvSpPr/>
            <p:nvPr/>
          </p:nvSpPr>
          <p:spPr>
            <a:xfrm>
              <a:off x="787765" y="2292276"/>
              <a:ext cx="229734" cy="268913"/>
            </a:xfrm>
            <a:custGeom>
              <a:avLst/>
              <a:gdLst/>
              <a:ahLst/>
              <a:cxnLst/>
              <a:rect l="l" t="t" r="r" b="b"/>
              <a:pathLst>
                <a:path w="6585" h="7708" extrusionOk="0">
                  <a:moveTo>
                    <a:pt x="6585" y="0"/>
                  </a:moveTo>
                  <a:lnTo>
                    <a:pt x="6585" y="0"/>
                  </a:lnTo>
                  <a:cubicBezTo>
                    <a:pt x="6073" y="389"/>
                    <a:pt x="5618" y="846"/>
                    <a:pt x="5206" y="1346"/>
                  </a:cubicBezTo>
                  <a:cubicBezTo>
                    <a:pt x="4594" y="2080"/>
                    <a:pt x="4060" y="2880"/>
                    <a:pt x="3604" y="3748"/>
                  </a:cubicBezTo>
                  <a:cubicBezTo>
                    <a:pt x="3148" y="4593"/>
                    <a:pt x="2803" y="5550"/>
                    <a:pt x="2091" y="6217"/>
                  </a:cubicBezTo>
                  <a:cubicBezTo>
                    <a:pt x="1735" y="6551"/>
                    <a:pt x="1291" y="6785"/>
                    <a:pt x="879" y="7062"/>
                  </a:cubicBezTo>
                  <a:cubicBezTo>
                    <a:pt x="579" y="7274"/>
                    <a:pt x="290" y="7485"/>
                    <a:pt x="0" y="7707"/>
                  </a:cubicBezTo>
                  <a:cubicBezTo>
                    <a:pt x="67" y="7697"/>
                    <a:pt x="145" y="7697"/>
                    <a:pt x="212" y="7685"/>
                  </a:cubicBezTo>
                  <a:cubicBezTo>
                    <a:pt x="356" y="7586"/>
                    <a:pt x="501" y="7485"/>
                    <a:pt x="635" y="7385"/>
                  </a:cubicBezTo>
                  <a:cubicBezTo>
                    <a:pt x="1046" y="7107"/>
                    <a:pt x="1480" y="6852"/>
                    <a:pt x="1880" y="6551"/>
                  </a:cubicBezTo>
                  <a:cubicBezTo>
                    <a:pt x="2670" y="5972"/>
                    <a:pt x="3082" y="5083"/>
                    <a:pt x="3504" y="4215"/>
                  </a:cubicBezTo>
                  <a:cubicBezTo>
                    <a:pt x="3949" y="3325"/>
                    <a:pt x="4461" y="2492"/>
                    <a:pt x="5061" y="1724"/>
                  </a:cubicBezTo>
                  <a:cubicBezTo>
                    <a:pt x="5472" y="1212"/>
                    <a:pt x="5907" y="734"/>
                    <a:pt x="6407" y="312"/>
                  </a:cubicBezTo>
                  <a:cubicBezTo>
                    <a:pt x="6463" y="211"/>
                    <a:pt x="6518" y="100"/>
                    <a:pt x="658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2" name="Google Shape;19432;p29"/>
            <p:cNvSpPr/>
            <p:nvPr/>
          </p:nvSpPr>
          <p:spPr>
            <a:xfrm>
              <a:off x="769902" y="2104821"/>
              <a:ext cx="297660" cy="396217"/>
            </a:xfrm>
            <a:custGeom>
              <a:avLst/>
              <a:gdLst/>
              <a:ahLst/>
              <a:cxnLst/>
              <a:rect l="l" t="t" r="r" b="b"/>
              <a:pathLst>
                <a:path w="8532" h="11357" extrusionOk="0">
                  <a:moveTo>
                    <a:pt x="8532" y="1"/>
                  </a:moveTo>
                  <a:cubicBezTo>
                    <a:pt x="8465" y="79"/>
                    <a:pt x="8398" y="157"/>
                    <a:pt x="8332" y="223"/>
                  </a:cubicBezTo>
                  <a:cubicBezTo>
                    <a:pt x="7964" y="680"/>
                    <a:pt x="7631" y="1158"/>
                    <a:pt x="7353" y="1681"/>
                  </a:cubicBezTo>
                  <a:cubicBezTo>
                    <a:pt x="7064" y="2225"/>
                    <a:pt x="6852" y="2804"/>
                    <a:pt x="6518" y="3315"/>
                  </a:cubicBezTo>
                  <a:cubicBezTo>
                    <a:pt x="6185" y="3838"/>
                    <a:pt x="5762" y="4294"/>
                    <a:pt x="5384" y="4773"/>
                  </a:cubicBezTo>
                  <a:cubicBezTo>
                    <a:pt x="5006" y="5262"/>
                    <a:pt x="4639" y="5751"/>
                    <a:pt x="4294" y="6263"/>
                  </a:cubicBezTo>
                  <a:cubicBezTo>
                    <a:pt x="3950" y="6763"/>
                    <a:pt x="3616" y="7264"/>
                    <a:pt x="3282" y="7776"/>
                  </a:cubicBezTo>
                  <a:cubicBezTo>
                    <a:pt x="2949" y="8287"/>
                    <a:pt x="2659" y="8854"/>
                    <a:pt x="2225" y="9266"/>
                  </a:cubicBezTo>
                  <a:cubicBezTo>
                    <a:pt x="2003" y="9477"/>
                    <a:pt x="1736" y="9610"/>
                    <a:pt x="1458" y="9744"/>
                  </a:cubicBezTo>
                  <a:cubicBezTo>
                    <a:pt x="1191" y="9877"/>
                    <a:pt x="947" y="10022"/>
                    <a:pt x="769" y="10245"/>
                  </a:cubicBezTo>
                  <a:cubicBezTo>
                    <a:pt x="524" y="10545"/>
                    <a:pt x="357" y="10934"/>
                    <a:pt x="67" y="11201"/>
                  </a:cubicBezTo>
                  <a:cubicBezTo>
                    <a:pt x="67" y="11224"/>
                    <a:pt x="57" y="11234"/>
                    <a:pt x="45" y="11256"/>
                  </a:cubicBezTo>
                  <a:cubicBezTo>
                    <a:pt x="35" y="11290"/>
                    <a:pt x="12" y="11323"/>
                    <a:pt x="1" y="11357"/>
                  </a:cubicBezTo>
                  <a:cubicBezTo>
                    <a:pt x="179" y="11234"/>
                    <a:pt x="324" y="11068"/>
                    <a:pt x="435" y="10901"/>
                  </a:cubicBezTo>
                  <a:cubicBezTo>
                    <a:pt x="613" y="10645"/>
                    <a:pt x="757" y="10367"/>
                    <a:pt x="980" y="10156"/>
                  </a:cubicBezTo>
                  <a:cubicBezTo>
                    <a:pt x="1202" y="9956"/>
                    <a:pt x="1503" y="9844"/>
                    <a:pt x="1780" y="9711"/>
                  </a:cubicBezTo>
                  <a:cubicBezTo>
                    <a:pt x="2326" y="9444"/>
                    <a:pt x="2659" y="8965"/>
                    <a:pt x="2971" y="8476"/>
                  </a:cubicBezTo>
                  <a:cubicBezTo>
                    <a:pt x="3304" y="7942"/>
                    <a:pt x="3638" y="7408"/>
                    <a:pt x="3982" y="6886"/>
                  </a:cubicBezTo>
                  <a:cubicBezTo>
                    <a:pt x="4338" y="6363"/>
                    <a:pt x="4694" y="5851"/>
                    <a:pt x="5072" y="5351"/>
                  </a:cubicBezTo>
                  <a:cubicBezTo>
                    <a:pt x="5440" y="4850"/>
                    <a:pt x="5840" y="4383"/>
                    <a:pt x="6229" y="3905"/>
                  </a:cubicBezTo>
                  <a:cubicBezTo>
                    <a:pt x="6419" y="3660"/>
                    <a:pt x="6597" y="3416"/>
                    <a:pt x="6741" y="3149"/>
                  </a:cubicBezTo>
                  <a:cubicBezTo>
                    <a:pt x="6896" y="2882"/>
                    <a:pt x="7030" y="2603"/>
                    <a:pt x="7163" y="2314"/>
                  </a:cubicBezTo>
                  <a:cubicBezTo>
                    <a:pt x="7420" y="1758"/>
                    <a:pt x="7709" y="1214"/>
                    <a:pt x="8053" y="724"/>
                  </a:cubicBezTo>
                  <a:cubicBezTo>
                    <a:pt x="8198" y="524"/>
                    <a:pt x="8342" y="334"/>
                    <a:pt x="8510" y="146"/>
                  </a:cubicBezTo>
                  <a:cubicBezTo>
                    <a:pt x="8510" y="101"/>
                    <a:pt x="8520" y="45"/>
                    <a:pt x="853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3" name="Google Shape;19433;p29"/>
            <p:cNvSpPr/>
            <p:nvPr/>
          </p:nvSpPr>
          <p:spPr>
            <a:xfrm>
              <a:off x="832003" y="1881710"/>
              <a:ext cx="260784" cy="466062"/>
            </a:xfrm>
            <a:custGeom>
              <a:avLst/>
              <a:gdLst/>
              <a:ahLst/>
              <a:cxnLst/>
              <a:rect l="l" t="t" r="r" b="b"/>
              <a:pathLst>
                <a:path w="7475" h="13359" extrusionOk="0">
                  <a:moveTo>
                    <a:pt x="7130" y="1"/>
                  </a:moveTo>
                  <a:cubicBezTo>
                    <a:pt x="7074" y="23"/>
                    <a:pt x="7019" y="34"/>
                    <a:pt x="6963" y="56"/>
                  </a:cubicBezTo>
                  <a:cubicBezTo>
                    <a:pt x="6696" y="434"/>
                    <a:pt x="6473" y="846"/>
                    <a:pt x="6263" y="1269"/>
                  </a:cubicBezTo>
                  <a:cubicBezTo>
                    <a:pt x="5984" y="1791"/>
                    <a:pt x="5706" y="2314"/>
                    <a:pt x="5351" y="2782"/>
                  </a:cubicBezTo>
                  <a:cubicBezTo>
                    <a:pt x="5028" y="3237"/>
                    <a:pt x="4661" y="3660"/>
                    <a:pt x="4327" y="4116"/>
                  </a:cubicBezTo>
                  <a:cubicBezTo>
                    <a:pt x="4016" y="4550"/>
                    <a:pt x="3737" y="5017"/>
                    <a:pt x="3559" y="5562"/>
                  </a:cubicBezTo>
                  <a:cubicBezTo>
                    <a:pt x="3381" y="6129"/>
                    <a:pt x="3349" y="6763"/>
                    <a:pt x="3126" y="7308"/>
                  </a:cubicBezTo>
                  <a:cubicBezTo>
                    <a:pt x="2914" y="7853"/>
                    <a:pt x="2570" y="8298"/>
                    <a:pt x="2225" y="8754"/>
                  </a:cubicBezTo>
                  <a:cubicBezTo>
                    <a:pt x="1891" y="9199"/>
                    <a:pt x="1569" y="9655"/>
                    <a:pt x="1335" y="10177"/>
                  </a:cubicBezTo>
                  <a:cubicBezTo>
                    <a:pt x="1001" y="10934"/>
                    <a:pt x="779" y="11813"/>
                    <a:pt x="334" y="12513"/>
                  </a:cubicBezTo>
                  <a:cubicBezTo>
                    <a:pt x="312" y="12580"/>
                    <a:pt x="289" y="12646"/>
                    <a:pt x="267" y="12703"/>
                  </a:cubicBezTo>
                  <a:cubicBezTo>
                    <a:pt x="178" y="12913"/>
                    <a:pt x="89" y="13136"/>
                    <a:pt x="0" y="13358"/>
                  </a:cubicBezTo>
                  <a:cubicBezTo>
                    <a:pt x="45" y="13303"/>
                    <a:pt x="79" y="13247"/>
                    <a:pt x="112" y="13180"/>
                  </a:cubicBezTo>
                  <a:cubicBezTo>
                    <a:pt x="412" y="12703"/>
                    <a:pt x="679" y="12202"/>
                    <a:pt x="957" y="11702"/>
                  </a:cubicBezTo>
                  <a:cubicBezTo>
                    <a:pt x="1513" y="10678"/>
                    <a:pt x="2047" y="9655"/>
                    <a:pt x="2670" y="8676"/>
                  </a:cubicBezTo>
                  <a:cubicBezTo>
                    <a:pt x="2981" y="8187"/>
                    <a:pt x="3337" y="7720"/>
                    <a:pt x="3660" y="7241"/>
                  </a:cubicBezTo>
                  <a:cubicBezTo>
                    <a:pt x="3982" y="6763"/>
                    <a:pt x="4227" y="6262"/>
                    <a:pt x="4449" y="5728"/>
                  </a:cubicBezTo>
                  <a:cubicBezTo>
                    <a:pt x="4683" y="5184"/>
                    <a:pt x="4939" y="4683"/>
                    <a:pt x="5294" y="4227"/>
                  </a:cubicBezTo>
                  <a:cubicBezTo>
                    <a:pt x="5650" y="3783"/>
                    <a:pt x="6085" y="3393"/>
                    <a:pt x="6529" y="3026"/>
                  </a:cubicBezTo>
                  <a:cubicBezTo>
                    <a:pt x="6829" y="2792"/>
                    <a:pt x="7141" y="2559"/>
                    <a:pt x="7452" y="2337"/>
                  </a:cubicBezTo>
                  <a:cubicBezTo>
                    <a:pt x="7452" y="2270"/>
                    <a:pt x="7464" y="2214"/>
                    <a:pt x="7474" y="2159"/>
                  </a:cubicBezTo>
                  <a:lnTo>
                    <a:pt x="7474" y="2159"/>
                  </a:lnTo>
                  <a:cubicBezTo>
                    <a:pt x="7219" y="2347"/>
                    <a:pt x="6963" y="2537"/>
                    <a:pt x="6718" y="2737"/>
                  </a:cubicBezTo>
                  <a:cubicBezTo>
                    <a:pt x="5840" y="3427"/>
                    <a:pt x="5039" y="4205"/>
                    <a:pt x="4550" y="5239"/>
                  </a:cubicBezTo>
                  <a:cubicBezTo>
                    <a:pt x="4316" y="5751"/>
                    <a:pt x="4105" y="6274"/>
                    <a:pt x="3826" y="6763"/>
                  </a:cubicBezTo>
                  <a:cubicBezTo>
                    <a:pt x="3549" y="7253"/>
                    <a:pt x="3203" y="7708"/>
                    <a:pt x="2892" y="8175"/>
                  </a:cubicBezTo>
                  <a:cubicBezTo>
                    <a:pt x="2259" y="9132"/>
                    <a:pt x="1702" y="10133"/>
                    <a:pt x="1157" y="11134"/>
                  </a:cubicBezTo>
                  <a:cubicBezTo>
                    <a:pt x="1080" y="11279"/>
                    <a:pt x="1001" y="11412"/>
                    <a:pt x="935" y="11546"/>
                  </a:cubicBezTo>
                  <a:cubicBezTo>
                    <a:pt x="1035" y="11290"/>
                    <a:pt x="1124" y="11034"/>
                    <a:pt x="1213" y="10790"/>
                  </a:cubicBezTo>
                  <a:cubicBezTo>
                    <a:pt x="1413" y="10233"/>
                    <a:pt x="1658" y="9710"/>
                    <a:pt x="1992" y="9243"/>
                  </a:cubicBezTo>
                  <a:cubicBezTo>
                    <a:pt x="2303" y="8798"/>
                    <a:pt x="2659" y="8387"/>
                    <a:pt x="2937" y="7908"/>
                  </a:cubicBezTo>
                  <a:cubicBezTo>
                    <a:pt x="3082" y="7675"/>
                    <a:pt x="3203" y="7419"/>
                    <a:pt x="3292" y="7152"/>
                  </a:cubicBezTo>
                  <a:cubicBezTo>
                    <a:pt x="3381" y="6874"/>
                    <a:pt x="3437" y="6585"/>
                    <a:pt x="3482" y="6296"/>
                  </a:cubicBezTo>
                  <a:cubicBezTo>
                    <a:pt x="3593" y="5706"/>
                    <a:pt x="3771" y="5172"/>
                    <a:pt x="4071" y="4683"/>
                  </a:cubicBezTo>
                  <a:cubicBezTo>
                    <a:pt x="4360" y="4205"/>
                    <a:pt x="4716" y="3771"/>
                    <a:pt x="5061" y="3338"/>
                  </a:cubicBezTo>
                  <a:cubicBezTo>
                    <a:pt x="5417" y="2903"/>
                    <a:pt x="5739" y="2448"/>
                    <a:pt x="6018" y="1947"/>
                  </a:cubicBezTo>
                  <a:cubicBezTo>
                    <a:pt x="6307" y="1447"/>
                    <a:pt x="6552" y="913"/>
                    <a:pt x="6852" y="424"/>
                  </a:cubicBezTo>
                  <a:cubicBezTo>
                    <a:pt x="6941" y="279"/>
                    <a:pt x="7030" y="134"/>
                    <a:pt x="713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4" name="Google Shape;19434;p29"/>
            <p:cNvSpPr/>
            <p:nvPr/>
          </p:nvSpPr>
          <p:spPr>
            <a:xfrm>
              <a:off x="863054" y="1935647"/>
              <a:ext cx="143597" cy="307743"/>
            </a:xfrm>
            <a:custGeom>
              <a:avLst/>
              <a:gdLst/>
              <a:ahLst/>
              <a:cxnLst/>
              <a:rect l="l" t="t" r="r" b="b"/>
              <a:pathLst>
                <a:path w="4116" h="8821" extrusionOk="0">
                  <a:moveTo>
                    <a:pt x="4115" y="1"/>
                  </a:moveTo>
                  <a:lnTo>
                    <a:pt x="4115" y="1"/>
                  </a:lnTo>
                  <a:cubicBezTo>
                    <a:pt x="3971" y="168"/>
                    <a:pt x="3815" y="346"/>
                    <a:pt x="3670" y="534"/>
                  </a:cubicBezTo>
                  <a:cubicBezTo>
                    <a:pt x="3559" y="757"/>
                    <a:pt x="3460" y="1002"/>
                    <a:pt x="3381" y="1258"/>
                  </a:cubicBezTo>
                  <a:cubicBezTo>
                    <a:pt x="3237" y="1713"/>
                    <a:pt x="3092" y="2148"/>
                    <a:pt x="2825" y="2526"/>
                  </a:cubicBezTo>
                  <a:cubicBezTo>
                    <a:pt x="2558" y="2882"/>
                    <a:pt x="2236" y="3193"/>
                    <a:pt x="1958" y="3549"/>
                  </a:cubicBezTo>
                  <a:cubicBezTo>
                    <a:pt x="1691" y="3883"/>
                    <a:pt x="1502" y="4271"/>
                    <a:pt x="1346" y="4683"/>
                  </a:cubicBezTo>
                  <a:cubicBezTo>
                    <a:pt x="1057" y="5506"/>
                    <a:pt x="934" y="6418"/>
                    <a:pt x="657" y="7252"/>
                  </a:cubicBezTo>
                  <a:cubicBezTo>
                    <a:pt x="501" y="7709"/>
                    <a:pt x="289" y="8142"/>
                    <a:pt x="56" y="8542"/>
                  </a:cubicBezTo>
                  <a:cubicBezTo>
                    <a:pt x="34" y="8631"/>
                    <a:pt x="22" y="8732"/>
                    <a:pt x="0" y="8821"/>
                  </a:cubicBezTo>
                  <a:cubicBezTo>
                    <a:pt x="234" y="8465"/>
                    <a:pt x="445" y="8075"/>
                    <a:pt x="612" y="7664"/>
                  </a:cubicBezTo>
                  <a:cubicBezTo>
                    <a:pt x="934" y="6863"/>
                    <a:pt x="1068" y="5951"/>
                    <a:pt x="1302" y="5106"/>
                  </a:cubicBezTo>
                  <a:cubicBezTo>
                    <a:pt x="1424" y="4672"/>
                    <a:pt x="1579" y="4271"/>
                    <a:pt x="1802" y="3916"/>
                  </a:cubicBezTo>
                  <a:cubicBezTo>
                    <a:pt x="2047" y="3527"/>
                    <a:pt x="2380" y="3215"/>
                    <a:pt x="2669" y="2870"/>
                  </a:cubicBezTo>
                  <a:cubicBezTo>
                    <a:pt x="2959" y="2536"/>
                    <a:pt x="3181" y="2158"/>
                    <a:pt x="3326" y="1725"/>
                  </a:cubicBezTo>
                  <a:cubicBezTo>
                    <a:pt x="3470" y="1280"/>
                    <a:pt x="3581" y="835"/>
                    <a:pt x="3804" y="445"/>
                  </a:cubicBezTo>
                  <a:cubicBezTo>
                    <a:pt x="3893" y="290"/>
                    <a:pt x="4004" y="146"/>
                    <a:pt x="411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5" name="Google Shape;19435;p29"/>
            <p:cNvSpPr/>
            <p:nvPr/>
          </p:nvSpPr>
          <p:spPr>
            <a:xfrm>
              <a:off x="1021343" y="1893363"/>
              <a:ext cx="31852" cy="26026"/>
            </a:xfrm>
            <a:custGeom>
              <a:avLst/>
              <a:gdLst/>
              <a:ahLst/>
              <a:cxnLst/>
              <a:rect l="l" t="t" r="r" b="b"/>
              <a:pathLst>
                <a:path w="913" h="746" extrusionOk="0">
                  <a:moveTo>
                    <a:pt x="913" y="1"/>
                  </a:moveTo>
                  <a:lnTo>
                    <a:pt x="913" y="1"/>
                  </a:lnTo>
                  <a:cubicBezTo>
                    <a:pt x="813" y="67"/>
                    <a:pt x="702" y="134"/>
                    <a:pt x="602" y="212"/>
                  </a:cubicBezTo>
                  <a:cubicBezTo>
                    <a:pt x="391" y="367"/>
                    <a:pt x="190" y="545"/>
                    <a:pt x="1" y="745"/>
                  </a:cubicBezTo>
                  <a:cubicBezTo>
                    <a:pt x="79" y="668"/>
                    <a:pt x="157" y="601"/>
                    <a:pt x="235" y="523"/>
                  </a:cubicBezTo>
                  <a:cubicBezTo>
                    <a:pt x="457" y="345"/>
                    <a:pt x="680" y="167"/>
                    <a:pt x="9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6" name="Google Shape;19436;p29"/>
            <p:cNvSpPr/>
            <p:nvPr/>
          </p:nvSpPr>
          <p:spPr>
            <a:xfrm>
              <a:off x="806395" y="1981421"/>
              <a:ext cx="283286" cy="431175"/>
            </a:xfrm>
            <a:custGeom>
              <a:avLst/>
              <a:gdLst/>
              <a:ahLst/>
              <a:cxnLst/>
              <a:rect l="l" t="t" r="r" b="b"/>
              <a:pathLst>
                <a:path w="8120" h="12359" extrusionOk="0">
                  <a:moveTo>
                    <a:pt x="8119" y="1"/>
                  </a:moveTo>
                  <a:lnTo>
                    <a:pt x="8119" y="1"/>
                  </a:lnTo>
                  <a:cubicBezTo>
                    <a:pt x="7652" y="424"/>
                    <a:pt x="7230" y="913"/>
                    <a:pt x="6851" y="1414"/>
                  </a:cubicBezTo>
                  <a:cubicBezTo>
                    <a:pt x="6196" y="2292"/>
                    <a:pt x="5606" y="3226"/>
                    <a:pt x="5005" y="4161"/>
                  </a:cubicBezTo>
                  <a:cubicBezTo>
                    <a:pt x="4394" y="5106"/>
                    <a:pt x="3771" y="6041"/>
                    <a:pt x="3170" y="6997"/>
                  </a:cubicBezTo>
                  <a:cubicBezTo>
                    <a:pt x="2570" y="7942"/>
                    <a:pt x="1980" y="8910"/>
                    <a:pt x="1413" y="9889"/>
                  </a:cubicBezTo>
                  <a:cubicBezTo>
                    <a:pt x="1001" y="10612"/>
                    <a:pt x="612" y="11346"/>
                    <a:pt x="134" y="12013"/>
                  </a:cubicBezTo>
                  <a:cubicBezTo>
                    <a:pt x="89" y="12136"/>
                    <a:pt x="45" y="12247"/>
                    <a:pt x="0" y="12358"/>
                  </a:cubicBezTo>
                  <a:cubicBezTo>
                    <a:pt x="490" y="11758"/>
                    <a:pt x="868" y="11056"/>
                    <a:pt x="1257" y="10378"/>
                  </a:cubicBezTo>
                  <a:cubicBezTo>
                    <a:pt x="1802" y="9388"/>
                    <a:pt x="2370" y="8421"/>
                    <a:pt x="2970" y="7475"/>
                  </a:cubicBezTo>
                  <a:cubicBezTo>
                    <a:pt x="3571" y="6519"/>
                    <a:pt x="4182" y="5574"/>
                    <a:pt x="4805" y="4639"/>
                  </a:cubicBezTo>
                  <a:cubicBezTo>
                    <a:pt x="5406" y="3705"/>
                    <a:pt x="5996" y="2759"/>
                    <a:pt x="6641" y="1847"/>
                  </a:cubicBezTo>
                  <a:cubicBezTo>
                    <a:pt x="7063" y="1247"/>
                    <a:pt x="7541" y="668"/>
                    <a:pt x="8097" y="168"/>
                  </a:cubicBezTo>
                  <a:cubicBezTo>
                    <a:pt x="8097" y="112"/>
                    <a:pt x="8109" y="57"/>
                    <a:pt x="811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7" name="Google Shape;19437;p29"/>
            <p:cNvSpPr/>
            <p:nvPr/>
          </p:nvSpPr>
          <p:spPr>
            <a:xfrm>
              <a:off x="793591" y="2013658"/>
              <a:ext cx="290648" cy="430337"/>
            </a:xfrm>
            <a:custGeom>
              <a:avLst/>
              <a:gdLst/>
              <a:ahLst/>
              <a:cxnLst/>
              <a:rect l="l" t="t" r="r" b="b"/>
              <a:pathLst>
                <a:path w="8331" h="12335" extrusionOk="0">
                  <a:moveTo>
                    <a:pt x="8331" y="1"/>
                  </a:moveTo>
                  <a:lnTo>
                    <a:pt x="8331" y="1"/>
                  </a:lnTo>
                  <a:cubicBezTo>
                    <a:pt x="7997" y="367"/>
                    <a:pt x="7663" y="757"/>
                    <a:pt x="7364" y="1168"/>
                  </a:cubicBezTo>
                  <a:cubicBezTo>
                    <a:pt x="6674" y="2102"/>
                    <a:pt x="6096" y="3115"/>
                    <a:pt x="5606" y="4193"/>
                  </a:cubicBezTo>
                  <a:cubicBezTo>
                    <a:pt x="5350" y="4739"/>
                    <a:pt x="5105" y="5295"/>
                    <a:pt x="4772" y="5772"/>
                  </a:cubicBezTo>
                  <a:cubicBezTo>
                    <a:pt x="4438" y="6262"/>
                    <a:pt x="4027" y="6685"/>
                    <a:pt x="3637" y="7119"/>
                  </a:cubicBezTo>
                  <a:cubicBezTo>
                    <a:pt x="3248" y="7541"/>
                    <a:pt x="2859" y="7975"/>
                    <a:pt x="2559" y="8476"/>
                  </a:cubicBezTo>
                  <a:cubicBezTo>
                    <a:pt x="2258" y="8976"/>
                    <a:pt x="2058" y="9554"/>
                    <a:pt x="1802" y="10088"/>
                  </a:cubicBezTo>
                  <a:cubicBezTo>
                    <a:pt x="1390" y="10945"/>
                    <a:pt x="801" y="11657"/>
                    <a:pt x="56" y="12213"/>
                  </a:cubicBezTo>
                  <a:cubicBezTo>
                    <a:pt x="34" y="12257"/>
                    <a:pt x="23" y="12290"/>
                    <a:pt x="1" y="12335"/>
                  </a:cubicBezTo>
                  <a:cubicBezTo>
                    <a:pt x="656" y="11879"/>
                    <a:pt x="1213" y="11311"/>
                    <a:pt x="1613" y="10622"/>
                  </a:cubicBezTo>
                  <a:cubicBezTo>
                    <a:pt x="1914" y="10122"/>
                    <a:pt x="2125" y="9554"/>
                    <a:pt x="2369" y="9009"/>
                  </a:cubicBezTo>
                  <a:cubicBezTo>
                    <a:pt x="2636" y="8464"/>
                    <a:pt x="2981" y="7986"/>
                    <a:pt x="3370" y="7541"/>
                  </a:cubicBezTo>
                  <a:cubicBezTo>
                    <a:pt x="3760" y="7096"/>
                    <a:pt x="4183" y="6685"/>
                    <a:pt x="4549" y="6240"/>
                  </a:cubicBezTo>
                  <a:cubicBezTo>
                    <a:pt x="4917" y="5784"/>
                    <a:pt x="5206" y="5283"/>
                    <a:pt x="5451" y="4739"/>
                  </a:cubicBezTo>
                  <a:cubicBezTo>
                    <a:pt x="5695" y="4205"/>
                    <a:pt x="5928" y="3659"/>
                    <a:pt x="6207" y="3137"/>
                  </a:cubicBezTo>
                  <a:cubicBezTo>
                    <a:pt x="6484" y="2603"/>
                    <a:pt x="6796" y="2091"/>
                    <a:pt x="7130" y="1602"/>
                  </a:cubicBezTo>
                  <a:cubicBezTo>
                    <a:pt x="7497" y="1079"/>
                    <a:pt x="7886" y="579"/>
                    <a:pt x="8308" y="112"/>
                  </a:cubicBezTo>
                  <a:cubicBezTo>
                    <a:pt x="8320" y="100"/>
                    <a:pt x="8320" y="90"/>
                    <a:pt x="8320" y="78"/>
                  </a:cubicBezTo>
                  <a:cubicBezTo>
                    <a:pt x="8331" y="56"/>
                    <a:pt x="8331" y="23"/>
                    <a:pt x="83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8" name="Google Shape;19438;p29"/>
            <p:cNvSpPr/>
            <p:nvPr/>
          </p:nvSpPr>
          <p:spPr>
            <a:xfrm>
              <a:off x="806395" y="2188658"/>
              <a:ext cx="134282" cy="223943"/>
            </a:xfrm>
            <a:custGeom>
              <a:avLst/>
              <a:gdLst/>
              <a:ahLst/>
              <a:cxnLst/>
              <a:rect l="l" t="t" r="r" b="b"/>
              <a:pathLst>
                <a:path w="3849" h="6419" extrusionOk="0">
                  <a:moveTo>
                    <a:pt x="3849" y="0"/>
                  </a:moveTo>
                  <a:cubicBezTo>
                    <a:pt x="3626" y="345"/>
                    <a:pt x="3393" y="701"/>
                    <a:pt x="3170" y="1057"/>
                  </a:cubicBezTo>
                  <a:cubicBezTo>
                    <a:pt x="2570" y="2002"/>
                    <a:pt x="1980" y="2970"/>
                    <a:pt x="1413" y="3949"/>
                  </a:cubicBezTo>
                  <a:cubicBezTo>
                    <a:pt x="1001" y="4672"/>
                    <a:pt x="612" y="5406"/>
                    <a:pt x="134" y="6073"/>
                  </a:cubicBezTo>
                  <a:cubicBezTo>
                    <a:pt x="123" y="6095"/>
                    <a:pt x="123" y="6107"/>
                    <a:pt x="111" y="6117"/>
                  </a:cubicBezTo>
                  <a:cubicBezTo>
                    <a:pt x="89" y="6184"/>
                    <a:pt x="67" y="6251"/>
                    <a:pt x="34" y="6318"/>
                  </a:cubicBezTo>
                  <a:lnTo>
                    <a:pt x="0" y="6418"/>
                  </a:lnTo>
                  <a:cubicBezTo>
                    <a:pt x="490" y="5818"/>
                    <a:pt x="868" y="5116"/>
                    <a:pt x="1257" y="4438"/>
                  </a:cubicBezTo>
                  <a:cubicBezTo>
                    <a:pt x="1802" y="3448"/>
                    <a:pt x="2370" y="2481"/>
                    <a:pt x="2970" y="1535"/>
                  </a:cubicBezTo>
                  <a:cubicBezTo>
                    <a:pt x="3248" y="1090"/>
                    <a:pt x="3537" y="645"/>
                    <a:pt x="3826" y="200"/>
                  </a:cubicBezTo>
                  <a:cubicBezTo>
                    <a:pt x="3826" y="134"/>
                    <a:pt x="3838" y="67"/>
                    <a:pt x="384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9" name="Google Shape;19439;p29"/>
            <p:cNvSpPr/>
            <p:nvPr/>
          </p:nvSpPr>
          <p:spPr>
            <a:xfrm>
              <a:off x="863054" y="2050151"/>
              <a:ext cx="76090" cy="193242"/>
            </a:xfrm>
            <a:custGeom>
              <a:avLst/>
              <a:gdLst/>
              <a:ahLst/>
              <a:cxnLst/>
              <a:rect l="l" t="t" r="r" b="b"/>
              <a:pathLst>
                <a:path w="2181" h="5539" extrusionOk="0">
                  <a:moveTo>
                    <a:pt x="2180" y="0"/>
                  </a:moveTo>
                  <a:cubicBezTo>
                    <a:pt x="2103" y="89"/>
                    <a:pt x="2036" y="178"/>
                    <a:pt x="1958" y="267"/>
                  </a:cubicBezTo>
                  <a:cubicBezTo>
                    <a:pt x="1691" y="601"/>
                    <a:pt x="1502" y="989"/>
                    <a:pt x="1346" y="1401"/>
                  </a:cubicBezTo>
                  <a:cubicBezTo>
                    <a:pt x="1057" y="2224"/>
                    <a:pt x="934" y="3136"/>
                    <a:pt x="657" y="3970"/>
                  </a:cubicBezTo>
                  <a:cubicBezTo>
                    <a:pt x="501" y="4427"/>
                    <a:pt x="289" y="4860"/>
                    <a:pt x="56" y="5260"/>
                  </a:cubicBezTo>
                  <a:cubicBezTo>
                    <a:pt x="45" y="5283"/>
                    <a:pt x="45" y="5305"/>
                    <a:pt x="45" y="5327"/>
                  </a:cubicBezTo>
                  <a:cubicBezTo>
                    <a:pt x="22" y="5405"/>
                    <a:pt x="12" y="5472"/>
                    <a:pt x="0" y="5539"/>
                  </a:cubicBezTo>
                  <a:cubicBezTo>
                    <a:pt x="234" y="5183"/>
                    <a:pt x="445" y="4793"/>
                    <a:pt x="612" y="4382"/>
                  </a:cubicBezTo>
                  <a:cubicBezTo>
                    <a:pt x="934" y="3581"/>
                    <a:pt x="1068" y="2669"/>
                    <a:pt x="1302" y="1824"/>
                  </a:cubicBezTo>
                  <a:cubicBezTo>
                    <a:pt x="1424" y="1390"/>
                    <a:pt x="1579" y="989"/>
                    <a:pt x="1802" y="634"/>
                  </a:cubicBezTo>
                  <a:cubicBezTo>
                    <a:pt x="1913" y="456"/>
                    <a:pt x="2047" y="289"/>
                    <a:pt x="2180" y="133"/>
                  </a:cubicBezTo>
                  <a:lnTo>
                    <a:pt x="2180"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0" name="Google Shape;19440;p29"/>
            <p:cNvSpPr/>
            <p:nvPr/>
          </p:nvSpPr>
          <p:spPr>
            <a:xfrm>
              <a:off x="832003" y="2128894"/>
              <a:ext cx="112966" cy="218884"/>
            </a:xfrm>
            <a:custGeom>
              <a:avLst/>
              <a:gdLst/>
              <a:ahLst/>
              <a:cxnLst/>
              <a:rect l="l" t="t" r="r" b="b"/>
              <a:pathLst>
                <a:path w="3238" h="6274" extrusionOk="0">
                  <a:moveTo>
                    <a:pt x="3215" y="0"/>
                  </a:moveTo>
                  <a:cubicBezTo>
                    <a:pt x="3193" y="79"/>
                    <a:pt x="3159" y="156"/>
                    <a:pt x="3126" y="223"/>
                  </a:cubicBezTo>
                  <a:cubicBezTo>
                    <a:pt x="2914" y="768"/>
                    <a:pt x="2570" y="1213"/>
                    <a:pt x="2225" y="1669"/>
                  </a:cubicBezTo>
                  <a:cubicBezTo>
                    <a:pt x="1891" y="2114"/>
                    <a:pt x="1569" y="2570"/>
                    <a:pt x="1335" y="3092"/>
                  </a:cubicBezTo>
                  <a:cubicBezTo>
                    <a:pt x="1001" y="3849"/>
                    <a:pt x="779" y="4728"/>
                    <a:pt x="334" y="5428"/>
                  </a:cubicBezTo>
                  <a:cubicBezTo>
                    <a:pt x="312" y="5495"/>
                    <a:pt x="289" y="5561"/>
                    <a:pt x="267" y="5618"/>
                  </a:cubicBezTo>
                  <a:cubicBezTo>
                    <a:pt x="223" y="5717"/>
                    <a:pt x="178" y="5818"/>
                    <a:pt x="145" y="5929"/>
                  </a:cubicBezTo>
                  <a:cubicBezTo>
                    <a:pt x="134" y="5951"/>
                    <a:pt x="123" y="5973"/>
                    <a:pt x="112" y="6006"/>
                  </a:cubicBezTo>
                  <a:lnTo>
                    <a:pt x="12" y="6240"/>
                  </a:lnTo>
                  <a:cubicBezTo>
                    <a:pt x="12" y="6248"/>
                    <a:pt x="12" y="6256"/>
                    <a:pt x="8" y="6264"/>
                  </a:cubicBezTo>
                  <a:lnTo>
                    <a:pt x="8" y="6264"/>
                  </a:lnTo>
                  <a:cubicBezTo>
                    <a:pt x="48" y="6212"/>
                    <a:pt x="80" y="6158"/>
                    <a:pt x="112" y="6095"/>
                  </a:cubicBezTo>
                  <a:cubicBezTo>
                    <a:pt x="412" y="5618"/>
                    <a:pt x="679" y="5117"/>
                    <a:pt x="957" y="4617"/>
                  </a:cubicBezTo>
                  <a:cubicBezTo>
                    <a:pt x="1513" y="3593"/>
                    <a:pt x="2047" y="2570"/>
                    <a:pt x="2670" y="1591"/>
                  </a:cubicBezTo>
                  <a:cubicBezTo>
                    <a:pt x="2848" y="1313"/>
                    <a:pt x="3037" y="1046"/>
                    <a:pt x="3226" y="768"/>
                  </a:cubicBezTo>
                  <a:cubicBezTo>
                    <a:pt x="3226" y="712"/>
                    <a:pt x="3237" y="645"/>
                    <a:pt x="3237" y="590"/>
                  </a:cubicBezTo>
                  <a:lnTo>
                    <a:pt x="3237" y="590"/>
                  </a:lnTo>
                  <a:cubicBezTo>
                    <a:pt x="3115" y="757"/>
                    <a:pt x="3003" y="924"/>
                    <a:pt x="2892" y="1090"/>
                  </a:cubicBezTo>
                  <a:cubicBezTo>
                    <a:pt x="2259" y="2047"/>
                    <a:pt x="1702" y="3048"/>
                    <a:pt x="1157" y="4049"/>
                  </a:cubicBezTo>
                  <a:cubicBezTo>
                    <a:pt x="1080" y="4194"/>
                    <a:pt x="1001" y="4327"/>
                    <a:pt x="935" y="4461"/>
                  </a:cubicBezTo>
                  <a:cubicBezTo>
                    <a:pt x="1035" y="4205"/>
                    <a:pt x="1124" y="3949"/>
                    <a:pt x="1213" y="3705"/>
                  </a:cubicBezTo>
                  <a:cubicBezTo>
                    <a:pt x="1413" y="3148"/>
                    <a:pt x="1658" y="2625"/>
                    <a:pt x="1992" y="2158"/>
                  </a:cubicBezTo>
                  <a:cubicBezTo>
                    <a:pt x="2303" y="1713"/>
                    <a:pt x="2659" y="1302"/>
                    <a:pt x="2937" y="823"/>
                  </a:cubicBezTo>
                  <a:cubicBezTo>
                    <a:pt x="3048" y="645"/>
                    <a:pt x="3148" y="445"/>
                    <a:pt x="3226" y="245"/>
                  </a:cubicBezTo>
                  <a:cubicBezTo>
                    <a:pt x="3226" y="156"/>
                    <a:pt x="3226" y="79"/>
                    <a:pt x="3215" y="0"/>
                  </a:cubicBezTo>
                  <a:close/>
                  <a:moveTo>
                    <a:pt x="8" y="6264"/>
                  </a:moveTo>
                  <a:cubicBezTo>
                    <a:pt x="5" y="6267"/>
                    <a:pt x="3" y="6270"/>
                    <a:pt x="0" y="6273"/>
                  </a:cubicBezTo>
                  <a:cubicBezTo>
                    <a:pt x="4" y="6270"/>
                    <a:pt x="6" y="6267"/>
                    <a:pt x="8" y="6264"/>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1" name="Google Shape;19441;p29"/>
            <p:cNvSpPr/>
            <p:nvPr/>
          </p:nvSpPr>
          <p:spPr>
            <a:xfrm>
              <a:off x="790870" y="2442052"/>
              <a:ext cx="35725" cy="28329"/>
            </a:xfrm>
            <a:custGeom>
              <a:avLst/>
              <a:gdLst/>
              <a:ahLst/>
              <a:cxnLst/>
              <a:rect l="l" t="t" r="r" b="b"/>
              <a:pathLst>
                <a:path w="1024" h="812" extrusionOk="0">
                  <a:moveTo>
                    <a:pt x="1024" y="0"/>
                  </a:moveTo>
                  <a:lnTo>
                    <a:pt x="1024" y="0"/>
                  </a:lnTo>
                  <a:cubicBezTo>
                    <a:pt x="968" y="33"/>
                    <a:pt x="912" y="56"/>
                    <a:pt x="857" y="78"/>
                  </a:cubicBezTo>
                  <a:cubicBezTo>
                    <a:pt x="590" y="211"/>
                    <a:pt x="346" y="356"/>
                    <a:pt x="168" y="579"/>
                  </a:cubicBezTo>
                  <a:cubicBezTo>
                    <a:pt x="112" y="646"/>
                    <a:pt x="56" y="723"/>
                    <a:pt x="0" y="812"/>
                  </a:cubicBezTo>
                  <a:cubicBezTo>
                    <a:pt x="67" y="767"/>
                    <a:pt x="134" y="723"/>
                    <a:pt x="212" y="668"/>
                  </a:cubicBezTo>
                  <a:cubicBezTo>
                    <a:pt x="267" y="612"/>
                    <a:pt x="312" y="545"/>
                    <a:pt x="379" y="490"/>
                  </a:cubicBezTo>
                  <a:cubicBezTo>
                    <a:pt x="490" y="379"/>
                    <a:pt x="623" y="300"/>
                    <a:pt x="768" y="234"/>
                  </a:cubicBezTo>
                  <a:cubicBezTo>
                    <a:pt x="857" y="167"/>
                    <a:pt x="935" y="89"/>
                    <a:pt x="102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2" name="Google Shape;19442;p29"/>
            <p:cNvSpPr/>
            <p:nvPr/>
          </p:nvSpPr>
          <p:spPr>
            <a:xfrm>
              <a:off x="793591" y="2241827"/>
              <a:ext cx="145167" cy="202173"/>
            </a:xfrm>
            <a:custGeom>
              <a:avLst/>
              <a:gdLst/>
              <a:ahLst/>
              <a:cxnLst/>
              <a:rect l="l" t="t" r="r" b="b"/>
              <a:pathLst>
                <a:path w="4161" h="5795" extrusionOk="0">
                  <a:moveTo>
                    <a:pt x="4160" y="0"/>
                  </a:moveTo>
                  <a:cubicBezTo>
                    <a:pt x="3993" y="201"/>
                    <a:pt x="3815" y="389"/>
                    <a:pt x="3637" y="579"/>
                  </a:cubicBezTo>
                  <a:cubicBezTo>
                    <a:pt x="3248" y="1001"/>
                    <a:pt x="2859" y="1435"/>
                    <a:pt x="2559" y="1936"/>
                  </a:cubicBezTo>
                  <a:cubicBezTo>
                    <a:pt x="2258" y="2436"/>
                    <a:pt x="2058" y="3014"/>
                    <a:pt x="1802" y="3548"/>
                  </a:cubicBezTo>
                  <a:cubicBezTo>
                    <a:pt x="1390" y="4405"/>
                    <a:pt x="801" y="5117"/>
                    <a:pt x="56" y="5673"/>
                  </a:cubicBezTo>
                  <a:cubicBezTo>
                    <a:pt x="45" y="5695"/>
                    <a:pt x="34" y="5728"/>
                    <a:pt x="23" y="5750"/>
                  </a:cubicBezTo>
                  <a:cubicBezTo>
                    <a:pt x="11" y="5762"/>
                    <a:pt x="11" y="5784"/>
                    <a:pt x="1" y="5795"/>
                  </a:cubicBezTo>
                  <a:cubicBezTo>
                    <a:pt x="656" y="5339"/>
                    <a:pt x="1213" y="4771"/>
                    <a:pt x="1613" y="4082"/>
                  </a:cubicBezTo>
                  <a:cubicBezTo>
                    <a:pt x="1914" y="3582"/>
                    <a:pt x="2114" y="3014"/>
                    <a:pt x="2369" y="2469"/>
                  </a:cubicBezTo>
                  <a:cubicBezTo>
                    <a:pt x="2636" y="1924"/>
                    <a:pt x="2981" y="1446"/>
                    <a:pt x="3370" y="1001"/>
                  </a:cubicBezTo>
                  <a:cubicBezTo>
                    <a:pt x="3626" y="712"/>
                    <a:pt x="3904" y="434"/>
                    <a:pt x="4160" y="145"/>
                  </a:cubicBezTo>
                  <a:lnTo>
                    <a:pt x="4160"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3" name="Google Shape;19443;p29"/>
            <p:cNvSpPr/>
            <p:nvPr/>
          </p:nvSpPr>
          <p:spPr>
            <a:xfrm>
              <a:off x="741607" y="2033056"/>
              <a:ext cx="159122" cy="555688"/>
            </a:xfrm>
            <a:custGeom>
              <a:avLst/>
              <a:gdLst/>
              <a:ahLst/>
              <a:cxnLst/>
              <a:rect l="l" t="t" r="r" b="b"/>
              <a:pathLst>
                <a:path w="4561" h="15928" extrusionOk="0">
                  <a:moveTo>
                    <a:pt x="4316" y="1"/>
                  </a:moveTo>
                  <a:cubicBezTo>
                    <a:pt x="3904" y="579"/>
                    <a:pt x="3548" y="1168"/>
                    <a:pt x="3192" y="1769"/>
                  </a:cubicBezTo>
                  <a:cubicBezTo>
                    <a:pt x="2848" y="2381"/>
                    <a:pt x="2525" y="2992"/>
                    <a:pt x="2213" y="3626"/>
                  </a:cubicBezTo>
                  <a:lnTo>
                    <a:pt x="1991" y="4094"/>
                  </a:lnTo>
                  <a:lnTo>
                    <a:pt x="1768" y="4571"/>
                  </a:lnTo>
                  <a:cubicBezTo>
                    <a:pt x="1691" y="4727"/>
                    <a:pt x="1624" y="4894"/>
                    <a:pt x="1557" y="5050"/>
                  </a:cubicBezTo>
                  <a:lnTo>
                    <a:pt x="1446" y="5295"/>
                  </a:lnTo>
                  <a:cubicBezTo>
                    <a:pt x="1412" y="5372"/>
                    <a:pt x="1390" y="5461"/>
                    <a:pt x="1357" y="5539"/>
                  </a:cubicBezTo>
                  <a:cubicBezTo>
                    <a:pt x="1290" y="5706"/>
                    <a:pt x="1234" y="5873"/>
                    <a:pt x="1168" y="6040"/>
                  </a:cubicBezTo>
                  <a:lnTo>
                    <a:pt x="1024" y="6551"/>
                  </a:lnTo>
                  <a:cubicBezTo>
                    <a:pt x="990" y="6640"/>
                    <a:pt x="967" y="6718"/>
                    <a:pt x="945" y="6807"/>
                  </a:cubicBezTo>
                  <a:lnTo>
                    <a:pt x="890" y="7063"/>
                  </a:lnTo>
                  <a:lnTo>
                    <a:pt x="767" y="7574"/>
                  </a:lnTo>
                  <a:cubicBezTo>
                    <a:pt x="478" y="8954"/>
                    <a:pt x="312" y="10344"/>
                    <a:pt x="189" y="11734"/>
                  </a:cubicBezTo>
                  <a:cubicBezTo>
                    <a:pt x="134" y="12435"/>
                    <a:pt x="89" y="13135"/>
                    <a:pt x="55" y="13825"/>
                  </a:cubicBezTo>
                  <a:cubicBezTo>
                    <a:pt x="23" y="14526"/>
                    <a:pt x="0" y="15226"/>
                    <a:pt x="0" y="15928"/>
                  </a:cubicBezTo>
                  <a:lnTo>
                    <a:pt x="779" y="15916"/>
                  </a:lnTo>
                  <a:cubicBezTo>
                    <a:pt x="767" y="15238"/>
                    <a:pt x="767" y="14537"/>
                    <a:pt x="779" y="13847"/>
                  </a:cubicBezTo>
                  <a:cubicBezTo>
                    <a:pt x="790" y="13158"/>
                    <a:pt x="812" y="12468"/>
                    <a:pt x="846" y="11779"/>
                  </a:cubicBezTo>
                  <a:cubicBezTo>
                    <a:pt x="923" y="10411"/>
                    <a:pt x="1056" y="9032"/>
                    <a:pt x="1290" y="7686"/>
                  </a:cubicBezTo>
                  <a:lnTo>
                    <a:pt x="1402" y="7186"/>
                  </a:lnTo>
                  <a:lnTo>
                    <a:pt x="1446" y="6929"/>
                  </a:lnTo>
                  <a:cubicBezTo>
                    <a:pt x="1468" y="6852"/>
                    <a:pt x="1491" y="6763"/>
                    <a:pt x="1513" y="6685"/>
                  </a:cubicBezTo>
                  <a:lnTo>
                    <a:pt x="1646" y="6195"/>
                  </a:lnTo>
                  <a:cubicBezTo>
                    <a:pt x="1702" y="6029"/>
                    <a:pt x="1758" y="5873"/>
                    <a:pt x="1802" y="5706"/>
                  </a:cubicBezTo>
                  <a:cubicBezTo>
                    <a:pt x="1835" y="5628"/>
                    <a:pt x="1857" y="5550"/>
                    <a:pt x="1891" y="5473"/>
                  </a:cubicBezTo>
                  <a:lnTo>
                    <a:pt x="1991" y="5228"/>
                  </a:lnTo>
                  <a:cubicBezTo>
                    <a:pt x="2057" y="5072"/>
                    <a:pt x="2113" y="4917"/>
                    <a:pt x="2180" y="4749"/>
                  </a:cubicBezTo>
                  <a:lnTo>
                    <a:pt x="2391" y="4282"/>
                  </a:lnTo>
                  <a:lnTo>
                    <a:pt x="2591" y="3804"/>
                  </a:lnTo>
                  <a:cubicBezTo>
                    <a:pt x="2880" y="3182"/>
                    <a:pt x="3192" y="2559"/>
                    <a:pt x="3515" y="1947"/>
                  </a:cubicBezTo>
                  <a:cubicBezTo>
                    <a:pt x="3837" y="1346"/>
                    <a:pt x="4182" y="745"/>
                    <a:pt x="4560" y="179"/>
                  </a:cubicBezTo>
                  <a:lnTo>
                    <a:pt x="4316"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4" name="Google Shape;19444;p29"/>
            <p:cNvSpPr/>
            <p:nvPr/>
          </p:nvSpPr>
          <p:spPr>
            <a:xfrm>
              <a:off x="948810" y="1975246"/>
              <a:ext cx="132747" cy="105988"/>
            </a:xfrm>
            <a:custGeom>
              <a:avLst/>
              <a:gdLst/>
              <a:ahLst/>
              <a:cxnLst/>
              <a:rect l="l" t="t" r="r" b="b"/>
              <a:pathLst>
                <a:path w="3805" h="3038" extrusionOk="0">
                  <a:moveTo>
                    <a:pt x="2556" y="1"/>
                  </a:moveTo>
                  <a:cubicBezTo>
                    <a:pt x="2430" y="1"/>
                    <a:pt x="2280" y="55"/>
                    <a:pt x="2124" y="145"/>
                  </a:cubicBezTo>
                  <a:cubicBezTo>
                    <a:pt x="1914" y="267"/>
                    <a:pt x="1546" y="768"/>
                    <a:pt x="990" y="1090"/>
                  </a:cubicBezTo>
                  <a:cubicBezTo>
                    <a:pt x="675" y="1275"/>
                    <a:pt x="405" y="1317"/>
                    <a:pt x="227" y="1317"/>
                  </a:cubicBezTo>
                  <a:cubicBezTo>
                    <a:pt x="84" y="1317"/>
                    <a:pt x="1" y="1290"/>
                    <a:pt x="1" y="1290"/>
                  </a:cubicBezTo>
                  <a:lnTo>
                    <a:pt x="1" y="1290"/>
                  </a:lnTo>
                  <a:lnTo>
                    <a:pt x="245" y="2659"/>
                  </a:lnTo>
                  <a:cubicBezTo>
                    <a:pt x="245" y="2659"/>
                    <a:pt x="1368" y="2936"/>
                    <a:pt x="2347" y="3025"/>
                  </a:cubicBezTo>
                  <a:cubicBezTo>
                    <a:pt x="2428" y="3034"/>
                    <a:pt x="2504" y="3037"/>
                    <a:pt x="2577" y="3037"/>
                  </a:cubicBezTo>
                  <a:cubicBezTo>
                    <a:pt x="3379" y="3037"/>
                    <a:pt x="3719" y="2567"/>
                    <a:pt x="3760" y="2425"/>
                  </a:cubicBezTo>
                  <a:cubicBezTo>
                    <a:pt x="3804" y="2269"/>
                    <a:pt x="3649" y="2269"/>
                    <a:pt x="3570" y="2180"/>
                  </a:cubicBezTo>
                  <a:cubicBezTo>
                    <a:pt x="3504" y="2091"/>
                    <a:pt x="3570" y="1902"/>
                    <a:pt x="3504" y="1713"/>
                  </a:cubicBezTo>
                  <a:cubicBezTo>
                    <a:pt x="3426" y="1513"/>
                    <a:pt x="3170" y="1290"/>
                    <a:pt x="3137" y="1157"/>
                  </a:cubicBezTo>
                  <a:cubicBezTo>
                    <a:pt x="3115" y="1023"/>
                    <a:pt x="3181" y="912"/>
                    <a:pt x="3204" y="768"/>
                  </a:cubicBezTo>
                  <a:cubicBezTo>
                    <a:pt x="3226" y="623"/>
                    <a:pt x="3115" y="590"/>
                    <a:pt x="3070" y="390"/>
                  </a:cubicBezTo>
                  <a:cubicBezTo>
                    <a:pt x="3026" y="190"/>
                    <a:pt x="2826" y="78"/>
                    <a:pt x="2681" y="22"/>
                  </a:cubicBezTo>
                  <a:cubicBezTo>
                    <a:pt x="2643" y="8"/>
                    <a:pt x="2601" y="1"/>
                    <a:pt x="2556"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5" name="Google Shape;19445;p29"/>
            <p:cNvSpPr/>
            <p:nvPr/>
          </p:nvSpPr>
          <p:spPr>
            <a:xfrm>
              <a:off x="948810" y="2014809"/>
              <a:ext cx="129991" cy="66426"/>
            </a:xfrm>
            <a:custGeom>
              <a:avLst/>
              <a:gdLst/>
              <a:ahLst/>
              <a:cxnLst/>
              <a:rect l="l" t="t" r="r" b="b"/>
              <a:pathLst>
                <a:path w="3726" h="1904" extrusionOk="0">
                  <a:moveTo>
                    <a:pt x="913" y="0"/>
                  </a:moveTo>
                  <a:lnTo>
                    <a:pt x="913" y="0"/>
                  </a:lnTo>
                  <a:cubicBezTo>
                    <a:pt x="629" y="148"/>
                    <a:pt x="389" y="183"/>
                    <a:pt x="227" y="183"/>
                  </a:cubicBezTo>
                  <a:cubicBezTo>
                    <a:pt x="84" y="183"/>
                    <a:pt x="1" y="156"/>
                    <a:pt x="1" y="156"/>
                  </a:cubicBezTo>
                  <a:lnTo>
                    <a:pt x="1" y="156"/>
                  </a:lnTo>
                  <a:lnTo>
                    <a:pt x="245" y="1525"/>
                  </a:lnTo>
                  <a:cubicBezTo>
                    <a:pt x="245" y="1525"/>
                    <a:pt x="1368" y="1802"/>
                    <a:pt x="2347" y="1891"/>
                  </a:cubicBezTo>
                  <a:cubicBezTo>
                    <a:pt x="2429" y="1900"/>
                    <a:pt x="2508" y="1904"/>
                    <a:pt x="2582" y="1904"/>
                  </a:cubicBezTo>
                  <a:cubicBezTo>
                    <a:pt x="3270" y="1904"/>
                    <a:pt x="3616" y="1559"/>
                    <a:pt x="3726" y="1369"/>
                  </a:cubicBezTo>
                  <a:cubicBezTo>
                    <a:pt x="3693" y="1369"/>
                    <a:pt x="3659" y="1380"/>
                    <a:pt x="3637" y="1380"/>
                  </a:cubicBezTo>
                  <a:cubicBezTo>
                    <a:pt x="3426" y="1413"/>
                    <a:pt x="3248" y="1535"/>
                    <a:pt x="3070" y="1636"/>
                  </a:cubicBezTo>
                  <a:cubicBezTo>
                    <a:pt x="2934" y="1704"/>
                    <a:pt x="2771" y="1766"/>
                    <a:pt x="2617" y="1766"/>
                  </a:cubicBezTo>
                  <a:cubicBezTo>
                    <a:pt x="2570" y="1766"/>
                    <a:pt x="2524" y="1760"/>
                    <a:pt x="2480" y="1747"/>
                  </a:cubicBezTo>
                  <a:cubicBezTo>
                    <a:pt x="2336" y="1703"/>
                    <a:pt x="2213" y="1591"/>
                    <a:pt x="2058" y="1569"/>
                  </a:cubicBezTo>
                  <a:cubicBezTo>
                    <a:pt x="2040" y="1567"/>
                    <a:pt x="2022" y="1566"/>
                    <a:pt x="2004" y="1566"/>
                  </a:cubicBezTo>
                  <a:cubicBezTo>
                    <a:pt x="1930" y="1566"/>
                    <a:pt x="1849" y="1582"/>
                    <a:pt x="1768" y="1591"/>
                  </a:cubicBezTo>
                  <a:cubicBezTo>
                    <a:pt x="1669" y="1591"/>
                    <a:pt x="1558" y="1580"/>
                    <a:pt x="1502" y="1502"/>
                  </a:cubicBezTo>
                  <a:cubicBezTo>
                    <a:pt x="1413" y="1402"/>
                    <a:pt x="1457" y="1235"/>
                    <a:pt x="1513" y="1113"/>
                  </a:cubicBezTo>
                  <a:cubicBezTo>
                    <a:pt x="1568" y="991"/>
                    <a:pt x="1513" y="912"/>
                    <a:pt x="1435" y="801"/>
                  </a:cubicBezTo>
                  <a:cubicBezTo>
                    <a:pt x="1380" y="724"/>
                    <a:pt x="1368" y="623"/>
                    <a:pt x="1268" y="613"/>
                  </a:cubicBezTo>
                  <a:cubicBezTo>
                    <a:pt x="1179" y="601"/>
                    <a:pt x="1068" y="601"/>
                    <a:pt x="990" y="546"/>
                  </a:cubicBezTo>
                  <a:cubicBezTo>
                    <a:pt x="901" y="490"/>
                    <a:pt x="856" y="368"/>
                    <a:pt x="856" y="257"/>
                  </a:cubicBezTo>
                  <a:cubicBezTo>
                    <a:pt x="856" y="168"/>
                    <a:pt x="879" y="89"/>
                    <a:pt x="91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6" name="Google Shape;19446;p29"/>
            <p:cNvSpPr/>
            <p:nvPr/>
          </p:nvSpPr>
          <p:spPr>
            <a:xfrm>
              <a:off x="978674" y="1996179"/>
              <a:ext cx="43505" cy="29166"/>
            </a:xfrm>
            <a:custGeom>
              <a:avLst/>
              <a:gdLst/>
              <a:ahLst/>
              <a:cxnLst/>
              <a:rect l="l" t="t" r="r" b="b"/>
              <a:pathLst>
                <a:path w="1247" h="836" extrusionOk="0">
                  <a:moveTo>
                    <a:pt x="1235" y="1"/>
                  </a:moveTo>
                  <a:cubicBezTo>
                    <a:pt x="1068" y="45"/>
                    <a:pt x="912" y="134"/>
                    <a:pt x="768" y="223"/>
                  </a:cubicBezTo>
                  <a:cubicBezTo>
                    <a:pt x="613" y="324"/>
                    <a:pt x="479" y="423"/>
                    <a:pt x="334" y="524"/>
                  </a:cubicBezTo>
                  <a:cubicBezTo>
                    <a:pt x="234" y="601"/>
                    <a:pt x="123" y="668"/>
                    <a:pt x="0" y="724"/>
                  </a:cubicBezTo>
                  <a:lnTo>
                    <a:pt x="0" y="791"/>
                  </a:lnTo>
                  <a:lnTo>
                    <a:pt x="0" y="835"/>
                  </a:lnTo>
                  <a:cubicBezTo>
                    <a:pt x="146" y="768"/>
                    <a:pt x="267" y="679"/>
                    <a:pt x="379" y="579"/>
                  </a:cubicBezTo>
                  <a:cubicBezTo>
                    <a:pt x="524" y="479"/>
                    <a:pt x="646" y="368"/>
                    <a:pt x="791" y="257"/>
                  </a:cubicBezTo>
                  <a:cubicBezTo>
                    <a:pt x="924" y="156"/>
                    <a:pt x="1080" y="67"/>
                    <a:pt x="1246" y="12"/>
                  </a:cubicBezTo>
                  <a:lnTo>
                    <a:pt x="1235"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7" name="Google Shape;19447;p29"/>
            <p:cNvSpPr/>
            <p:nvPr/>
          </p:nvSpPr>
          <p:spPr>
            <a:xfrm>
              <a:off x="957706" y="2021403"/>
              <a:ext cx="21002" cy="7047"/>
            </a:xfrm>
            <a:custGeom>
              <a:avLst/>
              <a:gdLst/>
              <a:ahLst/>
              <a:cxnLst/>
              <a:rect l="l" t="t" r="r" b="b"/>
              <a:pathLst>
                <a:path w="602" h="202" extrusionOk="0">
                  <a:moveTo>
                    <a:pt x="601" y="1"/>
                  </a:moveTo>
                  <a:cubicBezTo>
                    <a:pt x="569" y="23"/>
                    <a:pt x="535" y="34"/>
                    <a:pt x="490" y="56"/>
                  </a:cubicBezTo>
                  <a:cubicBezTo>
                    <a:pt x="346" y="123"/>
                    <a:pt x="179" y="167"/>
                    <a:pt x="1" y="167"/>
                  </a:cubicBezTo>
                  <a:lnTo>
                    <a:pt x="1" y="179"/>
                  </a:lnTo>
                  <a:cubicBezTo>
                    <a:pt x="68" y="190"/>
                    <a:pt x="124" y="201"/>
                    <a:pt x="190" y="201"/>
                  </a:cubicBezTo>
                  <a:cubicBezTo>
                    <a:pt x="302" y="201"/>
                    <a:pt x="424" y="179"/>
                    <a:pt x="524" y="134"/>
                  </a:cubicBezTo>
                  <a:cubicBezTo>
                    <a:pt x="557" y="134"/>
                    <a:pt x="579" y="123"/>
                    <a:pt x="601" y="112"/>
                  </a:cubicBezTo>
                  <a:lnTo>
                    <a:pt x="601" y="68"/>
                  </a:lnTo>
                  <a:lnTo>
                    <a:pt x="601"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8" name="Google Shape;19448;p29"/>
            <p:cNvSpPr/>
            <p:nvPr/>
          </p:nvSpPr>
          <p:spPr>
            <a:xfrm>
              <a:off x="979093" y="2005494"/>
              <a:ext cx="61332" cy="26061"/>
            </a:xfrm>
            <a:custGeom>
              <a:avLst/>
              <a:gdLst/>
              <a:ahLst/>
              <a:cxnLst/>
              <a:rect l="l" t="t" r="r" b="b"/>
              <a:pathLst>
                <a:path w="1758" h="747" extrusionOk="0">
                  <a:moveTo>
                    <a:pt x="1713" y="1"/>
                  </a:moveTo>
                  <a:cubicBezTo>
                    <a:pt x="1513" y="1"/>
                    <a:pt x="1312" y="57"/>
                    <a:pt x="1123" y="134"/>
                  </a:cubicBezTo>
                  <a:cubicBezTo>
                    <a:pt x="923" y="212"/>
                    <a:pt x="734" y="312"/>
                    <a:pt x="534" y="401"/>
                  </a:cubicBezTo>
                  <a:cubicBezTo>
                    <a:pt x="356" y="490"/>
                    <a:pt x="178" y="568"/>
                    <a:pt x="0" y="646"/>
                  </a:cubicBezTo>
                  <a:cubicBezTo>
                    <a:pt x="11" y="679"/>
                    <a:pt x="33" y="712"/>
                    <a:pt x="55" y="746"/>
                  </a:cubicBezTo>
                  <a:cubicBezTo>
                    <a:pt x="233" y="668"/>
                    <a:pt x="400" y="579"/>
                    <a:pt x="578" y="479"/>
                  </a:cubicBezTo>
                  <a:cubicBezTo>
                    <a:pt x="767" y="379"/>
                    <a:pt x="945" y="267"/>
                    <a:pt x="1145" y="178"/>
                  </a:cubicBezTo>
                  <a:cubicBezTo>
                    <a:pt x="1335" y="89"/>
                    <a:pt x="1535" y="23"/>
                    <a:pt x="1757" y="12"/>
                  </a:cubicBezTo>
                  <a:lnTo>
                    <a:pt x="1757"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9" name="Google Shape;19449;p29"/>
            <p:cNvSpPr/>
            <p:nvPr/>
          </p:nvSpPr>
          <p:spPr>
            <a:xfrm>
              <a:off x="956555" y="2027997"/>
              <a:ext cx="24491" cy="8582"/>
            </a:xfrm>
            <a:custGeom>
              <a:avLst/>
              <a:gdLst/>
              <a:ahLst/>
              <a:cxnLst/>
              <a:rect l="l" t="t" r="r" b="b"/>
              <a:pathLst>
                <a:path w="702" h="246" extrusionOk="0">
                  <a:moveTo>
                    <a:pt x="646" y="1"/>
                  </a:moveTo>
                  <a:cubicBezTo>
                    <a:pt x="634" y="1"/>
                    <a:pt x="612" y="12"/>
                    <a:pt x="602" y="23"/>
                  </a:cubicBezTo>
                  <a:cubicBezTo>
                    <a:pt x="401" y="101"/>
                    <a:pt x="201" y="179"/>
                    <a:pt x="1" y="235"/>
                  </a:cubicBezTo>
                  <a:lnTo>
                    <a:pt x="1" y="245"/>
                  </a:lnTo>
                  <a:cubicBezTo>
                    <a:pt x="212" y="245"/>
                    <a:pt x="434" y="190"/>
                    <a:pt x="634" y="123"/>
                  </a:cubicBezTo>
                  <a:cubicBezTo>
                    <a:pt x="657" y="112"/>
                    <a:pt x="679" y="112"/>
                    <a:pt x="701" y="101"/>
                  </a:cubicBezTo>
                  <a:cubicBezTo>
                    <a:pt x="679" y="67"/>
                    <a:pt x="657" y="34"/>
                    <a:pt x="646"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0" name="Google Shape;19450;p29"/>
            <p:cNvSpPr/>
            <p:nvPr/>
          </p:nvSpPr>
          <p:spPr>
            <a:xfrm>
              <a:off x="996153" y="2029567"/>
              <a:ext cx="38062" cy="10885"/>
            </a:xfrm>
            <a:custGeom>
              <a:avLst/>
              <a:gdLst/>
              <a:ahLst/>
              <a:cxnLst/>
              <a:rect l="l" t="t" r="r" b="b"/>
              <a:pathLst>
                <a:path w="1091" h="312" extrusionOk="0">
                  <a:moveTo>
                    <a:pt x="1090" y="0"/>
                  </a:moveTo>
                  <a:cubicBezTo>
                    <a:pt x="901" y="12"/>
                    <a:pt x="723" y="56"/>
                    <a:pt x="545" y="101"/>
                  </a:cubicBezTo>
                  <a:cubicBezTo>
                    <a:pt x="367" y="156"/>
                    <a:pt x="201" y="200"/>
                    <a:pt x="23" y="234"/>
                  </a:cubicBezTo>
                  <a:cubicBezTo>
                    <a:pt x="11" y="234"/>
                    <a:pt x="0" y="234"/>
                    <a:pt x="0" y="245"/>
                  </a:cubicBezTo>
                  <a:cubicBezTo>
                    <a:pt x="11" y="256"/>
                    <a:pt x="23" y="279"/>
                    <a:pt x="33" y="312"/>
                  </a:cubicBezTo>
                  <a:cubicBezTo>
                    <a:pt x="211" y="267"/>
                    <a:pt x="389" y="200"/>
                    <a:pt x="557" y="145"/>
                  </a:cubicBezTo>
                  <a:cubicBezTo>
                    <a:pt x="734" y="89"/>
                    <a:pt x="901" y="34"/>
                    <a:pt x="1090" y="12"/>
                  </a:cubicBezTo>
                  <a:lnTo>
                    <a:pt x="1090"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1" name="Google Shape;19451;p29"/>
            <p:cNvSpPr/>
            <p:nvPr/>
          </p:nvSpPr>
          <p:spPr>
            <a:xfrm>
              <a:off x="958892" y="2038080"/>
              <a:ext cx="38446" cy="5477"/>
            </a:xfrm>
            <a:custGeom>
              <a:avLst/>
              <a:gdLst/>
              <a:ahLst/>
              <a:cxnLst/>
              <a:rect l="l" t="t" r="r" b="b"/>
              <a:pathLst>
                <a:path w="1102" h="157" extrusionOk="0">
                  <a:moveTo>
                    <a:pt x="1068" y="1"/>
                  </a:moveTo>
                  <a:cubicBezTo>
                    <a:pt x="890" y="23"/>
                    <a:pt x="723" y="45"/>
                    <a:pt x="545" y="57"/>
                  </a:cubicBezTo>
                  <a:cubicBezTo>
                    <a:pt x="367" y="79"/>
                    <a:pt x="189" y="90"/>
                    <a:pt x="1" y="101"/>
                  </a:cubicBezTo>
                  <a:cubicBezTo>
                    <a:pt x="156" y="134"/>
                    <a:pt x="312" y="156"/>
                    <a:pt x="468" y="156"/>
                  </a:cubicBezTo>
                  <a:cubicBezTo>
                    <a:pt x="490" y="156"/>
                    <a:pt x="523" y="146"/>
                    <a:pt x="557" y="146"/>
                  </a:cubicBezTo>
                  <a:cubicBezTo>
                    <a:pt x="735" y="146"/>
                    <a:pt x="923" y="112"/>
                    <a:pt x="1101" y="68"/>
                  </a:cubicBezTo>
                  <a:cubicBezTo>
                    <a:pt x="1091" y="35"/>
                    <a:pt x="1079" y="12"/>
                    <a:pt x="1068"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2" name="Google Shape;19452;p29"/>
            <p:cNvSpPr/>
            <p:nvPr/>
          </p:nvSpPr>
          <p:spPr>
            <a:xfrm>
              <a:off x="999642" y="2049348"/>
              <a:ext cx="59413" cy="9734"/>
            </a:xfrm>
            <a:custGeom>
              <a:avLst/>
              <a:gdLst/>
              <a:ahLst/>
              <a:cxnLst/>
              <a:rect l="l" t="t" r="r" b="b"/>
              <a:pathLst>
                <a:path w="1703" h="279" extrusionOk="0">
                  <a:moveTo>
                    <a:pt x="1569" y="1"/>
                  </a:moveTo>
                  <a:cubicBezTo>
                    <a:pt x="1369" y="1"/>
                    <a:pt x="1168" y="34"/>
                    <a:pt x="979" y="78"/>
                  </a:cubicBezTo>
                  <a:cubicBezTo>
                    <a:pt x="756" y="134"/>
                    <a:pt x="546" y="167"/>
                    <a:pt x="323" y="167"/>
                  </a:cubicBezTo>
                  <a:lnTo>
                    <a:pt x="267" y="167"/>
                  </a:lnTo>
                  <a:cubicBezTo>
                    <a:pt x="190" y="167"/>
                    <a:pt x="123" y="156"/>
                    <a:pt x="45" y="156"/>
                  </a:cubicBezTo>
                  <a:cubicBezTo>
                    <a:pt x="22" y="189"/>
                    <a:pt x="12" y="234"/>
                    <a:pt x="0" y="278"/>
                  </a:cubicBezTo>
                  <a:lnTo>
                    <a:pt x="267" y="278"/>
                  </a:lnTo>
                  <a:cubicBezTo>
                    <a:pt x="390" y="268"/>
                    <a:pt x="523" y="256"/>
                    <a:pt x="634" y="234"/>
                  </a:cubicBezTo>
                  <a:cubicBezTo>
                    <a:pt x="756" y="212"/>
                    <a:pt x="879" y="179"/>
                    <a:pt x="990" y="145"/>
                  </a:cubicBezTo>
                  <a:cubicBezTo>
                    <a:pt x="1213" y="78"/>
                    <a:pt x="1435" y="11"/>
                    <a:pt x="1658" y="11"/>
                  </a:cubicBezTo>
                  <a:lnTo>
                    <a:pt x="1702" y="11"/>
                  </a:lnTo>
                  <a:lnTo>
                    <a:pt x="1702"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3" name="Google Shape;19453;p29"/>
            <p:cNvSpPr/>
            <p:nvPr/>
          </p:nvSpPr>
          <p:spPr>
            <a:xfrm>
              <a:off x="959276" y="2047813"/>
              <a:ext cx="41935" cy="11269"/>
            </a:xfrm>
            <a:custGeom>
              <a:avLst/>
              <a:gdLst/>
              <a:ahLst/>
              <a:cxnLst/>
              <a:rect l="l" t="t" r="r" b="b"/>
              <a:pathLst>
                <a:path w="1202" h="323" extrusionOk="0">
                  <a:moveTo>
                    <a:pt x="12" y="0"/>
                  </a:moveTo>
                  <a:lnTo>
                    <a:pt x="0" y="11"/>
                  </a:lnTo>
                  <a:cubicBezTo>
                    <a:pt x="223" y="122"/>
                    <a:pt x="457" y="200"/>
                    <a:pt x="690" y="256"/>
                  </a:cubicBezTo>
                  <a:cubicBezTo>
                    <a:pt x="846" y="289"/>
                    <a:pt x="1001" y="312"/>
                    <a:pt x="1157" y="322"/>
                  </a:cubicBezTo>
                  <a:cubicBezTo>
                    <a:pt x="1169" y="278"/>
                    <a:pt x="1179" y="233"/>
                    <a:pt x="1202" y="200"/>
                  </a:cubicBezTo>
                  <a:cubicBezTo>
                    <a:pt x="1035" y="178"/>
                    <a:pt x="879" y="144"/>
                    <a:pt x="724" y="122"/>
                  </a:cubicBezTo>
                  <a:cubicBezTo>
                    <a:pt x="490" y="89"/>
                    <a:pt x="245" y="33"/>
                    <a:pt x="1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4" name="Google Shape;19454;p29"/>
            <p:cNvSpPr/>
            <p:nvPr/>
          </p:nvSpPr>
          <p:spPr>
            <a:xfrm>
              <a:off x="920864" y="2050918"/>
              <a:ext cx="164948" cy="131037"/>
            </a:xfrm>
            <a:custGeom>
              <a:avLst/>
              <a:gdLst/>
              <a:ahLst/>
              <a:cxnLst/>
              <a:rect l="l" t="t" r="r" b="b"/>
              <a:pathLst>
                <a:path w="4728" h="3756" extrusionOk="0">
                  <a:moveTo>
                    <a:pt x="868" y="0"/>
                  </a:moveTo>
                  <a:lnTo>
                    <a:pt x="1" y="278"/>
                  </a:lnTo>
                  <a:cubicBezTo>
                    <a:pt x="1" y="278"/>
                    <a:pt x="446" y="2158"/>
                    <a:pt x="757" y="2836"/>
                  </a:cubicBezTo>
                  <a:cubicBezTo>
                    <a:pt x="1079" y="3503"/>
                    <a:pt x="1568" y="3582"/>
                    <a:pt x="1858" y="3681"/>
                  </a:cubicBezTo>
                  <a:cubicBezTo>
                    <a:pt x="2043" y="3741"/>
                    <a:pt x="2273" y="3756"/>
                    <a:pt x="2518" y="3756"/>
                  </a:cubicBezTo>
                  <a:cubicBezTo>
                    <a:pt x="2640" y="3756"/>
                    <a:pt x="2766" y="3752"/>
                    <a:pt x="2892" y="3748"/>
                  </a:cubicBezTo>
                  <a:cubicBezTo>
                    <a:pt x="3271" y="3737"/>
                    <a:pt x="3271" y="3503"/>
                    <a:pt x="3426" y="3359"/>
                  </a:cubicBezTo>
                  <a:cubicBezTo>
                    <a:pt x="3482" y="3303"/>
                    <a:pt x="3527" y="3287"/>
                    <a:pt x="3573" y="3287"/>
                  </a:cubicBezTo>
                  <a:cubicBezTo>
                    <a:pt x="3590" y="3287"/>
                    <a:pt x="3608" y="3289"/>
                    <a:pt x="3627" y="3292"/>
                  </a:cubicBezTo>
                  <a:cubicBezTo>
                    <a:pt x="3682" y="3292"/>
                    <a:pt x="3748" y="3292"/>
                    <a:pt x="3837" y="3214"/>
                  </a:cubicBezTo>
                  <a:cubicBezTo>
                    <a:pt x="4027" y="3070"/>
                    <a:pt x="3916" y="2814"/>
                    <a:pt x="3949" y="2703"/>
                  </a:cubicBezTo>
                  <a:cubicBezTo>
                    <a:pt x="3993" y="2603"/>
                    <a:pt x="4005" y="2591"/>
                    <a:pt x="4249" y="2492"/>
                  </a:cubicBezTo>
                  <a:cubicBezTo>
                    <a:pt x="4483" y="2380"/>
                    <a:pt x="4516" y="2146"/>
                    <a:pt x="4628" y="1958"/>
                  </a:cubicBezTo>
                  <a:cubicBezTo>
                    <a:pt x="4727" y="1758"/>
                    <a:pt x="4650" y="1613"/>
                    <a:pt x="4394" y="1524"/>
                  </a:cubicBezTo>
                  <a:cubicBezTo>
                    <a:pt x="4138" y="1424"/>
                    <a:pt x="4005" y="1457"/>
                    <a:pt x="3659" y="1424"/>
                  </a:cubicBezTo>
                  <a:cubicBezTo>
                    <a:pt x="3315" y="1379"/>
                    <a:pt x="2692" y="1179"/>
                    <a:pt x="2114" y="957"/>
                  </a:cubicBezTo>
                  <a:cubicBezTo>
                    <a:pt x="1546" y="745"/>
                    <a:pt x="868" y="0"/>
                    <a:pt x="868"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5" name="Google Shape;19455;p29"/>
            <p:cNvSpPr/>
            <p:nvPr/>
          </p:nvSpPr>
          <p:spPr>
            <a:xfrm>
              <a:off x="920864" y="2050918"/>
              <a:ext cx="64821" cy="125735"/>
            </a:xfrm>
            <a:custGeom>
              <a:avLst/>
              <a:gdLst/>
              <a:ahLst/>
              <a:cxnLst/>
              <a:rect l="l" t="t" r="r" b="b"/>
              <a:pathLst>
                <a:path w="1858" h="3604" extrusionOk="0">
                  <a:moveTo>
                    <a:pt x="868" y="0"/>
                  </a:moveTo>
                  <a:lnTo>
                    <a:pt x="1" y="278"/>
                  </a:lnTo>
                  <a:cubicBezTo>
                    <a:pt x="1" y="278"/>
                    <a:pt x="446" y="2158"/>
                    <a:pt x="757" y="2836"/>
                  </a:cubicBezTo>
                  <a:cubicBezTo>
                    <a:pt x="1002" y="3337"/>
                    <a:pt x="1346" y="3515"/>
                    <a:pt x="1613" y="3604"/>
                  </a:cubicBezTo>
                  <a:cubicBezTo>
                    <a:pt x="1746" y="3481"/>
                    <a:pt x="1858" y="3325"/>
                    <a:pt x="1825" y="3147"/>
                  </a:cubicBezTo>
                  <a:cubicBezTo>
                    <a:pt x="1791" y="3025"/>
                    <a:pt x="1691" y="2914"/>
                    <a:pt x="1657" y="2791"/>
                  </a:cubicBezTo>
                  <a:cubicBezTo>
                    <a:pt x="1625" y="2647"/>
                    <a:pt x="1680" y="2492"/>
                    <a:pt x="1724" y="2347"/>
                  </a:cubicBezTo>
                  <a:cubicBezTo>
                    <a:pt x="1825" y="1991"/>
                    <a:pt x="1769" y="1590"/>
                    <a:pt x="1568" y="1268"/>
                  </a:cubicBezTo>
                  <a:cubicBezTo>
                    <a:pt x="1513" y="1190"/>
                    <a:pt x="1457" y="1112"/>
                    <a:pt x="1447" y="1012"/>
                  </a:cubicBezTo>
                  <a:cubicBezTo>
                    <a:pt x="1424" y="901"/>
                    <a:pt x="1469" y="801"/>
                    <a:pt x="1502" y="690"/>
                  </a:cubicBezTo>
                  <a:cubicBezTo>
                    <a:pt x="1513" y="656"/>
                    <a:pt x="1513" y="634"/>
                    <a:pt x="1524" y="601"/>
                  </a:cubicBezTo>
                  <a:cubicBezTo>
                    <a:pt x="1157" y="322"/>
                    <a:pt x="868" y="0"/>
                    <a:pt x="868"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6" name="Google Shape;19456;p29"/>
            <p:cNvSpPr/>
            <p:nvPr/>
          </p:nvSpPr>
          <p:spPr>
            <a:xfrm>
              <a:off x="978674" y="2139744"/>
              <a:ext cx="802" cy="837"/>
            </a:xfrm>
            <a:custGeom>
              <a:avLst/>
              <a:gdLst/>
              <a:ahLst/>
              <a:cxnLst/>
              <a:rect l="l" t="t" r="r" b="b"/>
              <a:pathLst>
                <a:path w="23" h="24" extrusionOk="0">
                  <a:moveTo>
                    <a:pt x="12" y="1"/>
                  </a:moveTo>
                  <a:cubicBezTo>
                    <a:pt x="12" y="12"/>
                    <a:pt x="12" y="23"/>
                    <a:pt x="0" y="23"/>
                  </a:cubicBezTo>
                  <a:lnTo>
                    <a:pt x="12" y="23"/>
                  </a:lnTo>
                  <a:lnTo>
                    <a:pt x="23" y="12"/>
                  </a:lnTo>
                  <a:cubicBezTo>
                    <a:pt x="12" y="12"/>
                    <a:pt x="12" y="12"/>
                    <a:pt x="12"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7" name="Google Shape;19457;p29"/>
            <p:cNvSpPr/>
            <p:nvPr/>
          </p:nvSpPr>
          <p:spPr>
            <a:xfrm>
              <a:off x="959660" y="2110682"/>
              <a:ext cx="19467" cy="29899"/>
            </a:xfrm>
            <a:custGeom>
              <a:avLst/>
              <a:gdLst/>
              <a:ahLst/>
              <a:cxnLst/>
              <a:rect l="l" t="t" r="r" b="b"/>
              <a:pathLst>
                <a:path w="558" h="857" extrusionOk="0">
                  <a:moveTo>
                    <a:pt x="56" y="0"/>
                  </a:moveTo>
                  <a:cubicBezTo>
                    <a:pt x="34" y="55"/>
                    <a:pt x="23" y="111"/>
                    <a:pt x="1" y="166"/>
                  </a:cubicBezTo>
                  <a:cubicBezTo>
                    <a:pt x="23" y="233"/>
                    <a:pt x="56" y="311"/>
                    <a:pt x="90" y="378"/>
                  </a:cubicBezTo>
                  <a:cubicBezTo>
                    <a:pt x="190" y="578"/>
                    <a:pt x="335" y="779"/>
                    <a:pt x="545" y="856"/>
                  </a:cubicBezTo>
                  <a:cubicBezTo>
                    <a:pt x="557" y="856"/>
                    <a:pt x="557" y="845"/>
                    <a:pt x="557" y="834"/>
                  </a:cubicBezTo>
                  <a:cubicBezTo>
                    <a:pt x="357" y="734"/>
                    <a:pt x="246" y="545"/>
                    <a:pt x="167" y="344"/>
                  </a:cubicBezTo>
                  <a:cubicBezTo>
                    <a:pt x="134" y="233"/>
                    <a:pt x="90" y="122"/>
                    <a:pt x="5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8" name="Google Shape;19458;p29"/>
            <p:cNvSpPr/>
            <p:nvPr/>
          </p:nvSpPr>
          <p:spPr>
            <a:xfrm>
              <a:off x="982547" y="2118009"/>
              <a:ext cx="22188" cy="20619"/>
            </a:xfrm>
            <a:custGeom>
              <a:avLst/>
              <a:gdLst/>
              <a:ahLst/>
              <a:cxnLst/>
              <a:rect l="l" t="t" r="r" b="b"/>
              <a:pathLst>
                <a:path w="636" h="591" extrusionOk="0">
                  <a:moveTo>
                    <a:pt x="1" y="1"/>
                  </a:moveTo>
                  <a:lnTo>
                    <a:pt x="1" y="90"/>
                  </a:lnTo>
                  <a:lnTo>
                    <a:pt x="45" y="134"/>
                  </a:lnTo>
                  <a:cubicBezTo>
                    <a:pt x="123" y="235"/>
                    <a:pt x="201" y="335"/>
                    <a:pt x="301" y="413"/>
                  </a:cubicBezTo>
                  <a:cubicBezTo>
                    <a:pt x="401" y="502"/>
                    <a:pt x="512" y="557"/>
                    <a:pt x="635" y="591"/>
                  </a:cubicBezTo>
                  <a:lnTo>
                    <a:pt x="635" y="579"/>
                  </a:lnTo>
                  <a:cubicBezTo>
                    <a:pt x="512" y="546"/>
                    <a:pt x="413" y="480"/>
                    <a:pt x="312" y="391"/>
                  </a:cubicBezTo>
                  <a:cubicBezTo>
                    <a:pt x="223" y="312"/>
                    <a:pt x="156" y="213"/>
                    <a:pt x="79" y="112"/>
                  </a:cubicBezTo>
                  <a:cubicBezTo>
                    <a:pt x="57" y="79"/>
                    <a:pt x="23" y="35"/>
                    <a:pt x="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9" name="Google Shape;19459;p29"/>
            <p:cNvSpPr/>
            <p:nvPr/>
          </p:nvSpPr>
          <p:spPr>
            <a:xfrm>
              <a:off x="965102" y="2092401"/>
              <a:ext cx="17479" cy="28747"/>
            </a:xfrm>
            <a:custGeom>
              <a:avLst/>
              <a:gdLst/>
              <a:ahLst/>
              <a:cxnLst/>
              <a:rect l="l" t="t" r="r" b="b"/>
              <a:pathLst>
                <a:path w="501" h="824" extrusionOk="0">
                  <a:moveTo>
                    <a:pt x="23" y="1"/>
                  </a:moveTo>
                  <a:cubicBezTo>
                    <a:pt x="11" y="45"/>
                    <a:pt x="11" y="90"/>
                    <a:pt x="1" y="134"/>
                  </a:cubicBezTo>
                  <a:lnTo>
                    <a:pt x="100" y="268"/>
                  </a:lnTo>
                  <a:cubicBezTo>
                    <a:pt x="234" y="457"/>
                    <a:pt x="367" y="635"/>
                    <a:pt x="501" y="824"/>
                  </a:cubicBezTo>
                  <a:lnTo>
                    <a:pt x="501" y="735"/>
                  </a:lnTo>
                  <a:cubicBezTo>
                    <a:pt x="389" y="569"/>
                    <a:pt x="268" y="401"/>
                    <a:pt x="156" y="235"/>
                  </a:cubicBezTo>
                  <a:lnTo>
                    <a:pt x="23"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0" name="Google Shape;19460;p29"/>
            <p:cNvSpPr/>
            <p:nvPr/>
          </p:nvSpPr>
          <p:spPr>
            <a:xfrm>
              <a:off x="940646" y="2052454"/>
              <a:ext cx="2756" cy="1605"/>
            </a:xfrm>
            <a:custGeom>
              <a:avLst/>
              <a:gdLst/>
              <a:ahLst/>
              <a:cxnLst/>
              <a:rect l="l" t="t" r="r" b="b"/>
              <a:pathLst>
                <a:path w="79" h="46" extrusionOk="0">
                  <a:moveTo>
                    <a:pt x="23" y="1"/>
                  </a:moveTo>
                  <a:cubicBezTo>
                    <a:pt x="12" y="1"/>
                    <a:pt x="12" y="11"/>
                    <a:pt x="1" y="23"/>
                  </a:cubicBezTo>
                  <a:cubicBezTo>
                    <a:pt x="12" y="34"/>
                    <a:pt x="23" y="34"/>
                    <a:pt x="23" y="45"/>
                  </a:cubicBezTo>
                  <a:lnTo>
                    <a:pt x="79" y="34"/>
                  </a:lnTo>
                  <a:cubicBezTo>
                    <a:pt x="57" y="23"/>
                    <a:pt x="34" y="11"/>
                    <a:pt x="23" y="1"/>
                  </a:cubicBezTo>
                  <a:close/>
                </a:path>
              </a:pathLst>
            </a:custGeom>
            <a:solidFill>
              <a:srgbClr val="B3B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1" name="Google Shape;19461;p29"/>
            <p:cNvSpPr/>
            <p:nvPr/>
          </p:nvSpPr>
          <p:spPr>
            <a:xfrm>
              <a:off x="939494" y="2051267"/>
              <a:ext cx="1954" cy="1989"/>
            </a:xfrm>
            <a:custGeom>
              <a:avLst/>
              <a:gdLst/>
              <a:ahLst/>
              <a:cxnLst/>
              <a:rect l="l" t="t" r="r" b="b"/>
              <a:pathLst>
                <a:path w="56" h="57" extrusionOk="0">
                  <a:moveTo>
                    <a:pt x="11" y="1"/>
                  </a:moveTo>
                  <a:lnTo>
                    <a:pt x="1" y="12"/>
                  </a:lnTo>
                  <a:cubicBezTo>
                    <a:pt x="11" y="23"/>
                    <a:pt x="23" y="45"/>
                    <a:pt x="34" y="57"/>
                  </a:cubicBezTo>
                  <a:cubicBezTo>
                    <a:pt x="45" y="45"/>
                    <a:pt x="45" y="35"/>
                    <a:pt x="56" y="35"/>
                  </a:cubicBezTo>
                  <a:cubicBezTo>
                    <a:pt x="34" y="23"/>
                    <a:pt x="23" y="12"/>
                    <a:pt x="11" y="1"/>
                  </a:cubicBezTo>
                  <a:close/>
                </a:path>
              </a:pathLst>
            </a:custGeom>
            <a:solidFill>
              <a:srgbClr val="9A9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2" name="Google Shape;19462;p29"/>
            <p:cNvSpPr/>
            <p:nvPr/>
          </p:nvSpPr>
          <p:spPr>
            <a:xfrm>
              <a:off x="970929" y="2079632"/>
              <a:ext cx="43888" cy="31852"/>
            </a:xfrm>
            <a:custGeom>
              <a:avLst/>
              <a:gdLst/>
              <a:ahLst/>
              <a:cxnLst/>
              <a:rect l="l" t="t" r="r" b="b"/>
              <a:pathLst>
                <a:path w="1258" h="913" extrusionOk="0">
                  <a:moveTo>
                    <a:pt x="22" y="0"/>
                  </a:moveTo>
                  <a:cubicBezTo>
                    <a:pt x="12" y="55"/>
                    <a:pt x="0" y="100"/>
                    <a:pt x="0" y="144"/>
                  </a:cubicBezTo>
                  <a:cubicBezTo>
                    <a:pt x="22" y="167"/>
                    <a:pt x="45" y="178"/>
                    <a:pt x="67" y="200"/>
                  </a:cubicBezTo>
                  <a:cubicBezTo>
                    <a:pt x="245" y="356"/>
                    <a:pt x="434" y="490"/>
                    <a:pt x="634" y="612"/>
                  </a:cubicBezTo>
                  <a:cubicBezTo>
                    <a:pt x="835" y="734"/>
                    <a:pt x="1046" y="834"/>
                    <a:pt x="1257" y="912"/>
                  </a:cubicBezTo>
                  <a:lnTo>
                    <a:pt x="1257" y="901"/>
                  </a:lnTo>
                  <a:cubicBezTo>
                    <a:pt x="1057" y="801"/>
                    <a:pt x="857" y="690"/>
                    <a:pt x="667" y="556"/>
                  </a:cubicBezTo>
                  <a:cubicBezTo>
                    <a:pt x="479" y="423"/>
                    <a:pt x="301" y="278"/>
                    <a:pt x="133" y="122"/>
                  </a:cubicBezTo>
                  <a:cubicBezTo>
                    <a:pt x="101" y="78"/>
                    <a:pt x="67" y="45"/>
                    <a:pt x="22"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3" name="Google Shape;19463;p29"/>
            <p:cNvSpPr/>
            <p:nvPr/>
          </p:nvSpPr>
          <p:spPr>
            <a:xfrm>
              <a:off x="941413" y="2053605"/>
              <a:ext cx="30317" cy="31085"/>
            </a:xfrm>
            <a:custGeom>
              <a:avLst/>
              <a:gdLst/>
              <a:ahLst/>
              <a:cxnLst/>
              <a:rect l="l" t="t" r="r" b="b"/>
              <a:pathLst>
                <a:path w="869" h="891" extrusionOk="0">
                  <a:moveTo>
                    <a:pt x="57" y="1"/>
                  </a:moveTo>
                  <a:lnTo>
                    <a:pt x="1" y="12"/>
                  </a:lnTo>
                  <a:lnTo>
                    <a:pt x="23" y="34"/>
                  </a:lnTo>
                  <a:lnTo>
                    <a:pt x="45" y="34"/>
                  </a:lnTo>
                  <a:cubicBezTo>
                    <a:pt x="79" y="45"/>
                    <a:pt x="124" y="57"/>
                    <a:pt x="156" y="67"/>
                  </a:cubicBezTo>
                  <a:lnTo>
                    <a:pt x="57" y="1"/>
                  </a:lnTo>
                  <a:close/>
                  <a:moveTo>
                    <a:pt x="357" y="235"/>
                  </a:moveTo>
                  <a:cubicBezTo>
                    <a:pt x="446" y="334"/>
                    <a:pt x="512" y="446"/>
                    <a:pt x="579" y="502"/>
                  </a:cubicBezTo>
                  <a:cubicBezTo>
                    <a:pt x="613" y="535"/>
                    <a:pt x="657" y="613"/>
                    <a:pt x="690" y="746"/>
                  </a:cubicBezTo>
                  <a:cubicBezTo>
                    <a:pt x="735" y="791"/>
                    <a:pt x="791" y="846"/>
                    <a:pt x="846" y="890"/>
                  </a:cubicBezTo>
                  <a:cubicBezTo>
                    <a:pt x="846" y="846"/>
                    <a:pt x="858" y="801"/>
                    <a:pt x="868" y="746"/>
                  </a:cubicBezTo>
                  <a:cubicBezTo>
                    <a:pt x="746" y="624"/>
                    <a:pt x="635" y="490"/>
                    <a:pt x="502" y="368"/>
                  </a:cubicBezTo>
                  <a:cubicBezTo>
                    <a:pt x="457" y="324"/>
                    <a:pt x="413" y="279"/>
                    <a:pt x="357" y="235"/>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4" name="Google Shape;19464;p29"/>
            <p:cNvSpPr/>
            <p:nvPr/>
          </p:nvSpPr>
          <p:spPr>
            <a:xfrm>
              <a:off x="818432" y="2055559"/>
              <a:ext cx="133514" cy="126293"/>
            </a:xfrm>
            <a:custGeom>
              <a:avLst/>
              <a:gdLst/>
              <a:ahLst/>
              <a:cxnLst/>
              <a:rect l="l" t="t" r="r" b="b"/>
              <a:pathLst>
                <a:path w="3827" h="3620" extrusionOk="0">
                  <a:moveTo>
                    <a:pt x="2458" y="1"/>
                  </a:moveTo>
                  <a:cubicBezTo>
                    <a:pt x="2458" y="1"/>
                    <a:pt x="2203" y="379"/>
                    <a:pt x="1980" y="624"/>
                  </a:cubicBezTo>
                  <a:cubicBezTo>
                    <a:pt x="1758" y="868"/>
                    <a:pt x="1457" y="1180"/>
                    <a:pt x="1157" y="1291"/>
                  </a:cubicBezTo>
                  <a:cubicBezTo>
                    <a:pt x="846" y="1402"/>
                    <a:pt x="423" y="1402"/>
                    <a:pt x="211" y="1702"/>
                  </a:cubicBezTo>
                  <a:cubicBezTo>
                    <a:pt x="0" y="2003"/>
                    <a:pt x="89" y="2214"/>
                    <a:pt x="290" y="2258"/>
                  </a:cubicBezTo>
                  <a:cubicBezTo>
                    <a:pt x="501" y="2292"/>
                    <a:pt x="579" y="2336"/>
                    <a:pt x="735" y="2458"/>
                  </a:cubicBezTo>
                  <a:cubicBezTo>
                    <a:pt x="890" y="2581"/>
                    <a:pt x="1001" y="2692"/>
                    <a:pt x="990" y="2836"/>
                  </a:cubicBezTo>
                  <a:cubicBezTo>
                    <a:pt x="979" y="2981"/>
                    <a:pt x="923" y="3170"/>
                    <a:pt x="1224" y="3226"/>
                  </a:cubicBezTo>
                  <a:cubicBezTo>
                    <a:pt x="1368" y="3248"/>
                    <a:pt x="1446" y="3248"/>
                    <a:pt x="1513" y="3248"/>
                  </a:cubicBezTo>
                  <a:cubicBezTo>
                    <a:pt x="1539" y="3244"/>
                    <a:pt x="1562" y="3242"/>
                    <a:pt x="1582" y="3242"/>
                  </a:cubicBezTo>
                  <a:cubicBezTo>
                    <a:pt x="1622" y="3242"/>
                    <a:pt x="1654" y="3252"/>
                    <a:pt x="1691" y="3281"/>
                  </a:cubicBezTo>
                  <a:cubicBezTo>
                    <a:pt x="1791" y="3370"/>
                    <a:pt x="1813" y="3604"/>
                    <a:pt x="2025" y="3615"/>
                  </a:cubicBezTo>
                  <a:cubicBezTo>
                    <a:pt x="2066" y="3617"/>
                    <a:pt x="2110" y="3619"/>
                    <a:pt x="2156" y="3619"/>
                  </a:cubicBezTo>
                  <a:cubicBezTo>
                    <a:pt x="2342" y="3619"/>
                    <a:pt x="2560" y="3589"/>
                    <a:pt x="2792" y="3437"/>
                  </a:cubicBezTo>
                  <a:cubicBezTo>
                    <a:pt x="3081" y="3248"/>
                    <a:pt x="3392" y="3182"/>
                    <a:pt x="3604" y="2514"/>
                  </a:cubicBezTo>
                  <a:cubicBezTo>
                    <a:pt x="3826" y="1835"/>
                    <a:pt x="3570" y="446"/>
                    <a:pt x="3570" y="446"/>
                  </a:cubicBezTo>
                  <a:lnTo>
                    <a:pt x="2458" y="1"/>
                  </a:ln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5" name="Google Shape;19465;p29"/>
            <p:cNvSpPr/>
            <p:nvPr/>
          </p:nvSpPr>
          <p:spPr>
            <a:xfrm>
              <a:off x="836294" y="2055559"/>
              <a:ext cx="110593" cy="56867"/>
            </a:xfrm>
            <a:custGeom>
              <a:avLst/>
              <a:gdLst/>
              <a:ahLst/>
              <a:cxnLst/>
              <a:rect l="l" t="t" r="r" b="b"/>
              <a:pathLst>
                <a:path w="3170" h="1630" extrusionOk="0">
                  <a:moveTo>
                    <a:pt x="1946" y="1"/>
                  </a:moveTo>
                  <a:cubicBezTo>
                    <a:pt x="1946" y="1"/>
                    <a:pt x="1691" y="379"/>
                    <a:pt x="1468" y="624"/>
                  </a:cubicBezTo>
                  <a:cubicBezTo>
                    <a:pt x="1246" y="868"/>
                    <a:pt x="945" y="1180"/>
                    <a:pt x="645" y="1291"/>
                  </a:cubicBezTo>
                  <a:cubicBezTo>
                    <a:pt x="445" y="1358"/>
                    <a:pt x="200" y="1380"/>
                    <a:pt x="0" y="1469"/>
                  </a:cubicBezTo>
                  <a:cubicBezTo>
                    <a:pt x="33" y="1546"/>
                    <a:pt x="111" y="1602"/>
                    <a:pt x="189" y="1613"/>
                  </a:cubicBezTo>
                  <a:cubicBezTo>
                    <a:pt x="230" y="1624"/>
                    <a:pt x="272" y="1629"/>
                    <a:pt x="316" y="1629"/>
                  </a:cubicBezTo>
                  <a:cubicBezTo>
                    <a:pt x="401" y="1629"/>
                    <a:pt x="490" y="1610"/>
                    <a:pt x="578" y="1580"/>
                  </a:cubicBezTo>
                  <a:cubicBezTo>
                    <a:pt x="845" y="1502"/>
                    <a:pt x="1112" y="1391"/>
                    <a:pt x="1357" y="1269"/>
                  </a:cubicBezTo>
                  <a:cubicBezTo>
                    <a:pt x="1434" y="1224"/>
                    <a:pt x="1513" y="1180"/>
                    <a:pt x="1590" y="1180"/>
                  </a:cubicBezTo>
                  <a:cubicBezTo>
                    <a:pt x="1691" y="1180"/>
                    <a:pt x="1780" y="1246"/>
                    <a:pt x="1879" y="1257"/>
                  </a:cubicBezTo>
                  <a:cubicBezTo>
                    <a:pt x="1899" y="1260"/>
                    <a:pt x="1919" y="1262"/>
                    <a:pt x="1938" y="1262"/>
                  </a:cubicBezTo>
                  <a:cubicBezTo>
                    <a:pt x="1985" y="1262"/>
                    <a:pt x="2032" y="1254"/>
                    <a:pt x="2079" y="1246"/>
                  </a:cubicBezTo>
                  <a:cubicBezTo>
                    <a:pt x="2136" y="1235"/>
                    <a:pt x="2202" y="1224"/>
                    <a:pt x="2269" y="1224"/>
                  </a:cubicBezTo>
                  <a:cubicBezTo>
                    <a:pt x="2369" y="1235"/>
                    <a:pt x="2458" y="1291"/>
                    <a:pt x="2547" y="1324"/>
                  </a:cubicBezTo>
                  <a:cubicBezTo>
                    <a:pt x="2612" y="1346"/>
                    <a:pt x="2679" y="1354"/>
                    <a:pt x="2746" y="1354"/>
                  </a:cubicBezTo>
                  <a:cubicBezTo>
                    <a:pt x="2885" y="1354"/>
                    <a:pt x="3027" y="1317"/>
                    <a:pt x="3169" y="1279"/>
                  </a:cubicBezTo>
                  <a:cubicBezTo>
                    <a:pt x="3137" y="824"/>
                    <a:pt x="3058" y="446"/>
                    <a:pt x="3058" y="446"/>
                  </a:cubicBezTo>
                  <a:lnTo>
                    <a:pt x="1946"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6" name="Google Shape;19466;p29"/>
            <p:cNvSpPr/>
            <p:nvPr/>
          </p:nvSpPr>
          <p:spPr>
            <a:xfrm>
              <a:off x="895640" y="1897619"/>
              <a:ext cx="107523" cy="125386"/>
            </a:xfrm>
            <a:custGeom>
              <a:avLst/>
              <a:gdLst/>
              <a:ahLst/>
              <a:cxnLst/>
              <a:rect l="l" t="t" r="r" b="b"/>
              <a:pathLst>
                <a:path w="3082" h="3594" extrusionOk="0">
                  <a:moveTo>
                    <a:pt x="1906" y="0"/>
                  </a:moveTo>
                  <a:cubicBezTo>
                    <a:pt x="1826" y="0"/>
                    <a:pt x="1732" y="7"/>
                    <a:pt x="1636" y="12"/>
                  </a:cubicBezTo>
                  <a:lnTo>
                    <a:pt x="1357" y="12"/>
                  </a:lnTo>
                  <a:cubicBezTo>
                    <a:pt x="1113" y="12"/>
                    <a:pt x="801" y="201"/>
                    <a:pt x="524" y="490"/>
                  </a:cubicBezTo>
                  <a:cubicBezTo>
                    <a:pt x="257" y="768"/>
                    <a:pt x="45" y="1068"/>
                    <a:pt x="23" y="1513"/>
                  </a:cubicBezTo>
                  <a:cubicBezTo>
                    <a:pt x="0" y="1970"/>
                    <a:pt x="390" y="3215"/>
                    <a:pt x="390" y="3215"/>
                  </a:cubicBezTo>
                  <a:lnTo>
                    <a:pt x="1502" y="3593"/>
                  </a:lnTo>
                  <a:cubicBezTo>
                    <a:pt x="1502" y="3593"/>
                    <a:pt x="2269" y="3504"/>
                    <a:pt x="2670" y="2993"/>
                  </a:cubicBezTo>
                  <a:cubicBezTo>
                    <a:pt x="3070" y="2481"/>
                    <a:pt x="3037" y="1881"/>
                    <a:pt x="3059" y="1614"/>
                  </a:cubicBezTo>
                  <a:cubicBezTo>
                    <a:pt x="3082" y="1357"/>
                    <a:pt x="3082" y="1380"/>
                    <a:pt x="2993" y="1280"/>
                  </a:cubicBezTo>
                  <a:cubicBezTo>
                    <a:pt x="2914" y="1191"/>
                    <a:pt x="2692" y="1058"/>
                    <a:pt x="2558" y="890"/>
                  </a:cubicBezTo>
                  <a:cubicBezTo>
                    <a:pt x="2425" y="735"/>
                    <a:pt x="2269" y="679"/>
                    <a:pt x="2236" y="546"/>
                  </a:cubicBezTo>
                  <a:cubicBezTo>
                    <a:pt x="2203" y="423"/>
                    <a:pt x="2192" y="156"/>
                    <a:pt x="2125" y="57"/>
                  </a:cubicBezTo>
                  <a:cubicBezTo>
                    <a:pt x="2093" y="12"/>
                    <a:pt x="2012" y="0"/>
                    <a:pt x="1906"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7" name="Google Shape;19467;p29"/>
            <p:cNvSpPr/>
            <p:nvPr/>
          </p:nvSpPr>
          <p:spPr>
            <a:xfrm>
              <a:off x="898745" y="1967117"/>
              <a:ext cx="101313" cy="55890"/>
            </a:xfrm>
            <a:custGeom>
              <a:avLst/>
              <a:gdLst/>
              <a:ahLst/>
              <a:cxnLst/>
              <a:rect l="l" t="t" r="r" b="b"/>
              <a:pathLst>
                <a:path w="2904" h="1602" extrusionOk="0">
                  <a:moveTo>
                    <a:pt x="133" y="1"/>
                  </a:moveTo>
                  <a:cubicBezTo>
                    <a:pt x="83" y="1"/>
                    <a:pt x="38" y="17"/>
                    <a:pt x="0" y="44"/>
                  </a:cubicBezTo>
                  <a:cubicBezTo>
                    <a:pt x="101" y="578"/>
                    <a:pt x="301" y="1223"/>
                    <a:pt x="301" y="1223"/>
                  </a:cubicBezTo>
                  <a:lnTo>
                    <a:pt x="1413" y="1601"/>
                  </a:lnTo>
                  <a:cubicBezTo>
                    <a:pt x="1413" y="1601"/>
                    <a:pt x="2180" y="1512"/>
                    <a:pt x="2581" y="1001"/>
                  </a:cubicBezTo>
                  <a:cubicBezTo>
                    <a:pt x="2770" y="756"/>
                    <a:pt x="2859" y="500"/>
                    <a:pt x="2904" y="267"/>
                  </a:cubicBezTo>
                  <a:cubicBezTo>
                    <a:pt x="2845" y="241"/>
                    <a:pt x="2780" y="229"/>
                    <a:pt x="2713" y="229"/>
                  </a:cubicBezTo>
                  <a:cubicBezTo>
                    <a:pt x="2691" y="229"/>
                    <a:pt x="2669" y="230"/>
                    <a:pt x="2647" y="233"/>
                  </a:cubicBezTo>
                  <a:cubicBezTo>
                    <a:pt x="2589" y="245"/>
                    <a:pt x="2524" y="260"/>
                    <a:pt x="2464" y="260"/>
                  </a:cubicBezTo>
                  <a:cubicBezTo>
                    <a:pt x="2411" y="260"/>
                    <a:pt x="2362" y="248"/>
                    <a:pt x="2325" y="211"/>
                  </a:cubicBezTo>
                  <a:cubicBezTo>
                    <a:pt x="2291" y="188"/>
                    <a:pt x="2281" y="144"/>
                    <a:pt x="2247" y="122"/>
                  </a:cubicBezTo>
                  <a:cubicBezTo>
                    <a:pt x="2219" y="94"/>
                    <a:pt x="2183" y="83"/>
                    <a:pt x="2146" y="83"/>
                  </a:cubicBezTo>
                  <a:cubicBezTo>
                    <a:pt x="2108" y="83"/>
                    <a:pt x="2069" y="94"/>
                    <a:pt x="2036" y="111"/>
                  </a:cubicBezTo>
                  <a:cubicBezTo>
                    <a:pt x="1958" y="144"/>
                    <a:pt x="1913" y="200"/>
                    <a:pt x="1847" y="245"/>
                  </a:cubicBezTo>
                  <a:cubicBezTo>
                    <a:pt x="1713" y="334"/>
                    <a:pt x="1569" y="356"/>
                    <a:pt x="1413" y="389"/>
                  </a:cubicBezTo>
                  <a:cubicBezTo>
                    <a:pt x="1354" y="398"/>
                    <a:pt x="1288" y="407"/>
                    <a:pt x="1223" y="407"/>
                  </a:cubicBezTo>
                  <a:cubicBezTo>
                    <a:pt x="1129" y="407"/>
                    <a:pt x="1039" y="388"/>
                    <a:pt x="979" y="322"/>
                  </a:cubicBezTo>
                  <a:cubicBezTo>
                    <a:pt x="924" y="255"/>
                    <a:pt x="890" y="156"/>
                    <a:pt x="813" y="133"/>
                  </a:cubicBezTo>
                  <a:cubicBezTo>
                    <a:pt x="805" y="132"/>
                    <a:pt x="798" y="131"/>
                    <a:pt x="790" y="131"/>
                  </a:cubicBezTo>
                  <a:cubicBezTo>
                    <a:pt x="744" y="131"/>
                    <a:pt x="705" y="160"/>
                    <a:pt x="657" y="188"/>
                  </a:cubicBezTo>
                  <a:cubicBezTo>
                    <a:pt x="612" y="222"/>
                    <a:pt x="568" y="245"/>
                    <a:pt x="512" y="245"/>
                  </a:cubicBezTo>
                  <a:cubicBezTo>
                    <a:pt x="423" y="233"/>
                    <a:pt x="378" y="133"/>
                    <a:pt x="312" y="67"/>
                  </a:cubicBezTo>
                  <a:cubicBezTo>
                    <a:pt x="248" y="20"/>
                    <a:pt x="188" y="1"/>
                    <a:pt x="13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8" name="Google Shape;19468;p29"/>
            <p:cNvSpPr/>
            <p:nvPr/>
          </p:nvSpPr>
          <p:spPr>
            <a:xfrm>
              <a:off x="906490" y="1911226"/>
              <a:ext cx="35376" cy="58995"/>
            </a:xfrm>
            <a:custGeom>
              <a:avLst/>
              <a:gdLst/>
              <a:ahLst/>
              <a:cxnLst/>
              <a:rect l="l" t="t" r="r" b="b"/>
              <a:pathLst>
                <a:path w="1014" h="1691" extrusionOk="0">
                  <a:moveTo>
                    <a:pt x="1002" y="0"/>
                  </a:moveTo>
                  <a:cubicBezTo>
                    <a:pt x="735" y="122"/>
                    <a:pt x="512" y="334"/>
                    <a:pt x="346" y="579"/>
                  </a:cubicBezTo>
                  <a:cubicBezTo>
                    <a:pt x="179" y="823"/>
                    <a:pt x="79" y="1112"/>
                    <a:pt x="23" y="1412"/>
                  </a:cubicBezTo>
                  <a:cubicBezTo>
                    <a:pt x="12" y="1479"/>
                    <a:pt x="1" y="1546"/>
                    <a:pt x="1" y="1613"/>
                  </a:cubicBezTo>
                  <a:cubicBezTo>
                    <a:pt x="23" y="1624"/>
                    <a:pt x="57" y="1646"/>
                    <a:pt x="90" y="1669"/>
                  </a:cubicBezTo>
                  <a:lnTo>
                    <a:pt x="112" y="1691"/>
                  </a:lnTo>
                  <a:cubicBezTo>
                    <a:pt x="112" y="1602"/>
                    <a:pt x="112" y="1513"/>
                    <a:pt x="124" y="1424"/>
                  </a:cubicBezTo>
                  <a:cubicBezTo>
                    <a:pt x="156" y="1135"/>
                    <a:pt x="257" y="856"/>
                    <a:pt x="401" y="612"/>
                  </a:cubicBezTo>
                  <a:cubicBezTo>
                    <a:pt x="546" y="367"/>
                    <a:pt x="757" y="144"/>
                    <a:pt x="1013" y="11"/>
                  </a:cubicBezTo>
                  <a:lnTo>
                    <a:pt x="1002"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9" name="Google Shape;19469;p29"/>
            <p:cNvSpPr/>
            <p:nvPr/>
          </p:nvSpPr>
          <p:spPr>
            <a:xfrm>
              <a:off x="905722" y="1967466"/>
              <a:ext cx="8199" cy="34957"/>
            </a:xfrm>
            <a:custGeom>
              <a:avLst/>
              <a:gdLst/>
              <a:ahLst/>
              <a:cxnLst/>
              <a:rect l="l" t="t" r="r" b="b"/>
              <a:pathLst>
                <a:path w="235" h="1002" extrusionOk="0">
                  <a:moveTo>
                    <a:pt x="23" y="1"/>
                  </a:moveTo>
                  <a:cubicBezTo>
                    <a:pt x="1" y="235"/>
                    <a:pt x="12" y="468"/>
                    <a:pt x="57" y="690"/>
                  </a:cubicBezTo>
                  <a:cubicBezTo>
                    <a:pt x="57" y="724"/>
                    <a:pt x="67" y="757"/>
                    <a:pt x="79" y="779"/>
                  </a:cubicBezTo>
                  <a:cubicBezTo>
                    <a:pt x="134" y="880"/>
                    <a:pt x="201" y="946"/>
                    <a:pt x="235" y="1002"/>
                  </a:cubicBezTo>
                  <a:cubicBezTo>
                    <a:pt x="212" y="890"/>
                    <a:pt x="190" y="779"/>
                    <a:pt x="178" y="668"/>
                  </a:cubicBezTo>
                  <a:cubicBezTo>
                    <a:pt x="146" y="468"/>
                    <a:pt x="123" y="267"/>
                    <a:pt x="134" y="79"/>
                  </a:cubicBezTo>
                  <a:lnTo>
                    <a:pt x="112" y="57"/>
                  </a:lnTo>
                  <a:cubicBezTo>
                    <a:pt x="79" y="34"/>
                    <a:pt x="45" y="12"/>
                    <a:pt x="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0" name="Google Shape;19470;p29"/>
            <p:cNvSpPr/>
            <p:nvPr/>
          </p:nvSpPr>
          <p:spPr>
            <a:xfrm>
              <a:off x="913468" y="2011320"/>
              <a:ext cx="5094" cy="9350"/>
            </a:xfrm>
            <a:custGeom>
              <a:avLst/>
              <a:gdLst/>
              <a:ahLst/>
              <a:cxnLst/>
              <a:rect l="l" t="t" r="r" b="b"/>
              <a:pathLst>
                <a:path w="146" h="268" extrusionOk="0">
                  <a:moveTo>
                    <a:pt x="1" y="1"/>
                  </a:moveTo>
                  <a:lnTo>
                    <a:pt x="134" y="268"/>
                  </a:lnTo>
                  <a:lnTo>
                    <a:pt x="146" y="256"/>
                  </a:lnTo>
                  <a:cubicBezTo>
                    <a:pt x="124" y="179"/>
                    <a:pt x="101" y="112"/>
                    <a:pt x="79" y="34"/>
                  </a:cubicBezTo>
                  <a:lnTo>
                    <a:pt x="1" y="1"/>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1" name="Google Shape;19471;p29"/>
            <p:cNvSpPr/>
            <p:nvPr/>
          </p:nvSpPr>
          <p:spPr>
            <a:xfrm>
              <a:off x="912700" y="2005913"/>
              <a:ext cx="3559" cy="6594"/>
            </a:xfrm>
            <a:custGeom>
              <a:avLst/>
              <a:gdLst/>
              <a:ahLst/>
              <a:cxnLst/>
              <a:rect l="l" t="t" r="r" b="b"/>
              <a:pathLst>
                <a:path w="102" h="189" extrusionOk="0">
                  <a:moveTo>
                    <a:pt x="57" y="0"/>
                  </a:moveTo>
                  <a:lnTo>
                    <a:pt x="1" y="77"/>
                  </a:lnTo>
                  <a:cubicBezTo>
                    <a:pt x="12" y="111"/>
                    <a:pt x="23" y="134"/>
                    <a:pt x="23" y="156"/>
                  </a:cubicBezTo>
                  <a:lnTo>
                    <a:pt x="101" y="189"/>
                  </a:lnTo>
                  <a:cubicBezTo>
                    <a:pt x="90" y="122"/>
                    <a:pt x="79" y="67"/>
                    <a:pt x="57"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2" name="Google Shape;19472;p29"/>
            <p:cNvSpPr/>
            <p:nvPr/>
          </p:nvSpPr>
          <p:spPr>
            <a:xfrm>
              <a:off x="923201" y="2014809"/>
              <a:ext cx="2372" cy="8582"/>
            </a:xfrm>
            <a:custGeom>
              <a:avLst/>
              <a:gdLst/>
              <a:ahLst/>
              <a:cxnLst/>
              <a:rect l="l" t="t" r="r" b="b"/>
              <a:pathLst>
                <a:path w="68" h="246" extrusionOk="0">
                  <a:moveTo>
                    <a:pt x="0" y="0"/>
                  </a:moveTo>
                  <a:cubicBezTo>
                    <a:pt x="11" y="79"/>
                    <a:pt x="33" y="156"/>
                    <a:pt x="56" y="245"/>
                  </a:cubicBezTo>
                  <a:lnTo>
                    <a:pt x="67" y="245"/>
                  </a:lnTo>
                  <a:cubicBezTo>
                    <a:pt x="67" y="168"/>
                    <a:pt x="56" y="89"/>
                    <a:pt x="56" y="12"/>
                  </a:cubicBezTo>
                  <a:lnTo>
                    <a:pt x="0"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3" name="Google Shape;19473;p29"/>
            <p:cNvSpPr/>
            <p:nvPr/>
          </p:nvSpPr>
          <p:spPr>
            <a:xfrm>
              <a:off x="916224" y="1935647"/>
              <a:ext cx="18246" cy="40016"/>
            </a:xfrm>
            <a:custGeom>
              <a:avLst/>
              <a:gdLst/>
              <a:ahLst/>
              <a:cxnLst/>
              <a:rect l="l" t="t" r="r" b="b"/>
              <a:pathLst>
                <a:path w="523" h="1147" extrusionOk="0">
                  <a:moveTo>
                    <a:pt x="523" y="1"/>
                  </a:moveTo>
                  <a:lnTo>
                    <a:pt x="523" y="1"/>
                  </a:lnTo>
                  <a:cubicBezTo>
                    <a:pt x="211" y="290"/>
                    <a:pt x="22" y="712"/>
                    <a:pt x="0" y="1147"/>
                  </a:cubicBezTo>
                  <a:lnTo>
                    <a:pt x="22" y="1147"/>
                  </a:lnTo>
                  <a:cubicBezTo>
                    <a:pt x="45" y="1147"/>
                    <a:pt x="55" y="1147"/>
                    <a:pt x="78" y="1135"/>
                  </a:cubicBezTo>
                  <a:cubicBezTo>
                    <a:pt x="78" y="724"/>
                    <a:pt x="245" y="312"/>
                    <a:pt x="523"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4" name="Google Shape;19474;p29"/>
            <p:cNvSpPr/>
            <p:nvPr/>
          </p:nvSpPr>
          <p:spPr>
            <a:xfrm>
              <a:off x="916224" y="1975211"/>
              <a:ext cx="8931" cy="40016"/>
            </a:xfrm>
            <a:custGeom>
              <a:avLst/>
              <a:gdLst/>
              <a:ahLst/>
              <a:cxnLst/>
              <a:rect l="l" t="t" r="r" b="b"/>
              <a:pathLst>
                <a:path w="256" h="1147" extrusionOk="0">
                  <a:moveTo>
                    <a:pt x="78" y="1"/>
                  </a:moveTo>
                  <a:cubicBezTo>
                    <a:pt x="55" y="13"/>
                    <a:pt x="45" y="13"/>
                    <a:pt x="22" y="13"/>
                  </a:cubicBezTo>
                  <a:lnTo>
                    <a:pt x="0" y="13"/>
                  </a:lnTo>
                  <a:lnTo>
                    <a:pt x="0" y="68"/>
                  </a:lnTo>
                  <a:cubicBezTo>
                    <a:pt x="0" y="302"/>
                    <a:pt x="33" y="524"/>
                    <a:pt x="89" y="735"/>
                  </a:cubicBezTo>
                  <a:cubicBezTo>
                    <a:pt x="122" y="869"/>
                    <a:pt x="156" y="1002"/>
                    <a:pt x="200" y="1135"/>
                  </a:cubicBezTo>
                  <a:lnTo>
                    <a:pt x="256" y="1147"/>
                  </a:lnTo>
                  <a:cubicBezTo>
                    <a:pt x="233" y="1002"/>
                    <a:pt x="200" y="858"/>
                    <a:pt x="178" y="713"/>
                  </a:cubicBezTo>
                  <a:cubicBezTo>
                    <a:pt x="134" y="502"/>
                    <a:pt x="78" y="290"/>
                    <a:pt x="78" y="68"/>
                  </a:cubicBezTo>
                  <a:lnTo>
                    <a:pt x="78"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5" name="Google Shape;19475;p29"/>
            <p:cNvSpPr/>
            <p:nvPr/>
          </p:nvSpPr>
          <p:spPr>
            <a:xfrm>
              <a:off x="928993" y="2016763"/>
              <a:ext cx="2791" cy="7780"/>
            </a:xfrm>
            <a:custGeom>
              <a:avLst/>
              <a:gdLst/>
              <a:ahLst/>
              <a:cxnLst/>
              <a:rect l="l" t="t" r="r" b="b"/>
              <a:pathLst>
                <a:path w="80" h="223" extrusionOk="0">
                  <a:moveTo>
                    <a:pt x="1" y="1"/>
                  </a:moveTo>
                  <a:cubicBezTo>
                    <a:pt x="12" y="67"/>
                    <a:pt x="23" y="145"/>
                    <a:pt x="12" y="223"/>
                  </a:cubicBezTo>
                  <a:lnTo>
                    <a:pt x="35" y="223"/>
                  </a:lnTo>
                  <a:cubicBezTo>
                    <a:pt x="57" y="156"/>
                    <a:pt x="68" y="89"/>
                    <a:pt x="79" y="23"/>
                  </a:cubicBezTo>
                  <a:lnTo>
                    <a:pt x="1" y="1"/>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6" name="Google Shape;19476;p29"/>
            <p:cNvSpPr/>
            <p:nvPr/>
          </p:nvSpPr>
          <p:spPr>
            <a:xfrm>
              <a:off x="930563" y="1934496"/>
              <a:ext cx="31469" cy="44272"/>
            </a:xfrm>
            <a:custGeom>
              <a:avLst/>
              <a:gdLst/>
              <a:ahLst/>
              <a:cxnLst/>
              <a:rect l="l" t="t" r="r" b="b"/>
              <a:pathLst>
                <a:path w="902" h="1269" extrusionOk="0">
                  <a:moveTo>
                    <a:pt x="890" y="1"/>
                  </a:moveTo>
                  <a:cubicBezTo>
                    <a:pt x="734" y="179"/>
                    <a:pt x="568" y="357"/>
                    <a:pt x="412" y="534"/>
                  </a:cubicBezTo>
                  <a:cubicBezTo>
                    <a:pt x="257" y="723"/>
                    <a:pt x="112" y="913"/>
                    <a:pt x="0" y="1146"/>
                  </a:cubicBezTo>
                  <a:lnTo>
                    <a:pt x="0" y="1157"/>
                  </a:lnTo>
                  <a:lnTo>
                    <a:pt x="67" y="1257"/>
                  </a:lnTo>
                  <a:cubicBezTo>
                    <a:pt x="79" y="1257"/>
                    <a:pt x="79" y="1257"/>
                    <a:pt x="79" y="1269"/>
                  </a:cubicBezTo>
                  <a:cubicBezTo>
                    <a:pt x="89" y="1235"/>
                    <a:pt x="101" y="1212"/>
                    <a:pt x="112" y="1190"/>
                  </a:cubicBezTo>
                  <a:cubicBezTo>
                    <a:pt x="201" y="968"/>
                    <a:pt x="334" y="768"/>
                    <a:pt x="467" y="579"/>
                  </a:cubicBezTo>
                  <a:cubicBezTo>
                    <a:pt x="612" y="389"/>
                    <a:pt x="757" y="201"/>
                    <a:pt x="902"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7" name="Google Shape;19477;p29"/>
            <p:cNvSpPr/>
            <p:nvPr/>
          </p:nvSpPr>
          <p:spPr>
            <a:xfrm>
              <a:off x="924737" y="1974862"/>
              <a:ext cx="8582" cy="42702"/>
            </a:xfrm>
            <a:custGeom>
              <a:avLst/>
              <a:gdLst/>
              <a:ahLst/>
              <a:cxnLst/>
              <a:rect l="l" t="t" r="r" b="b"/>
              <a:pathLst>
                <a:path w="246" h="1224" extrusionOk="0">
                  <a:moveTo>
                    <a:pt x="167" y="0"/>
                  </a:moveTo>
                  <a:cubicBezTo>
                    <a:pt x="112" y="100"/>
                    <a:pt x="68" y="211"/>
                    <a:pt x="45" y="334"/>
                  </a:cubicBezTo>
                  <a:cubicBezTo>
                    <a:pt x="12" y="456"/>
                    <a:pt x="1" y="589"/>
                    <a:pt x="23" y="712"/>
                  </a:cubicBezTo>
                  <a:cubicBezTo>
                    <a:pt x="45" y="890"/>
                    <a:pt x="101" y="1046"/>
                    <a:pt x="123" y="1202"/>
                  </a:cubicBezTo>
                  <a:lnTo>
                    <a:pt x="201" y="1224"/>
                  </a:lnTo>
                  <a:lnTo>
                    <a:pt x="201" y="1056"/>
                  </a:lnTo>
                  <a:cubicBezTo>
                    <a:pt x="190" y="935"/>
                    <a:pt x="167" y="812"/>
                    <a:pt x="167" y="701"/>
                  </a:cubicBezTo>
                  <a:cubicBezTo>
                    <a:pt x="157" y="500"/>
                    <a:pt x="179" y="300"/>
                    <a:pt x="246" y="112"/>
                  </a:cubicBezTo>
                  <a:cubicBezTo>
                    <a:pt x="246" y="100"/>
                    <a:pt x="246" y="100"/>
                    <a:pt x="234" y="100"/>
                  </a:cubicBezTo>
                  <a:lnTo>
                    <a:pt x="167"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8" name="Google Shape;19478;p29"/>
            <p:cNvSpPr/>
            <p:nvPr/>
          </p:nvSpPr>
          <p:spPr>
            <a:xfrm>
              <a:off x="934052" y="2019100"/>
              <a:ext cx="3524" cy="5442"/>
            </a:xfrm>
            <a:custGeom>
              <a:avLst/>
              <a:gdLst/>
              <a:ahLst/>
              <a:cxnLst/>
              <a:rect l="l" t="t" r="r" b="b"/>
              <a:pathLst>
                <a:path w="101" h="156" extrusionOk="0">
                  <a:moveTo>
                    <a:pt x="56" y="0"/>
                  </a:moveTo>
                  <a:cubicBezTo>
                    <a:pt x="45" y="45"/>
                    <a:pt x="23" y="100"/>
                    <a:pt x="1" y="144"/>
                  </a:cubicBezTo>
                  <a:lnTo>
                    <a:pt x="1" y="156"/>
                  </a:lnTo>
                  <a:cubicBezTo>
                    <a:pt x="45" y="111"/>
                    <a:pt x="78" y="67"/>
                    <a:pt x="101" y="11"/>
                  </a:cubicBezTo>
                  <a:lnTo>
                    <a:pt x="56" y="0"/>
                  </a:lnTo>
                  <a:close/>
                </a:path>
              </a:pathLst>
            </a:custGeom>
            <a:solidFill>
              <a:srgbClr val="9A9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9" name="Google Shape;19479;p29"/>
            <p:cNvSpPr/>
            <p:nvPr/>
          </p:nvSpPr>
          <p:spPr>
            <a:xfrm>
              <a:off x="949577" y="1960488"/>
              <a:ext cx="19816" cy="19851"/>
            </a:xfrm>
            <a:custGeom>
              <a:avLst/>
              <a:gdLst/>
              <a:ahLst/>
              <a:cxnLst/>
              <a:rect l="l" t="t" r="r" b="b"/>
              <a:pathLst>
                <a:path w="568" h="569" extrusionOk="0">
                  <a:moveTo>
                    <a:pt x="568" y="0"/>
                  </a:moveTo>
                  <a:cubicBezTo>
                    <a:pt x="423" y="101"/>
                    <a:pt x="290" y="223"/>
                    <a:pt x="167" y="356"/>
                  </a:cubicBezTo>
                  <a:cubicBezTo>
                    <a:pt x="112" y="423"/>
                    <a:pt x="45" y="501"/>
                    <a:pt x="1" y="568"/>
                  </a:cubicBezTo>
                  <a:cubicBezTo>
                    <a:pt x="23" y="568"/>
                    <a:pt x="56" y="556"/>
                    <a:pt x="78" y="556"/>
                  </a:cubicBezTo>
                  <a:cubicBezTo>
                    <a:pt x="212" y="346"/>
                    <a:pt x="379" y="168"/>
                    <a:pt x="568" y="12"/>
                  </a:cubicBezTo>
                  <a:lnTo>
                    <a:pt x="568"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0" name="Google Shape;19480;p29"/>
            <p:cNvSpPr/>
            <p:nvPr/>
          </p:nvSpPr>
          <p:spPr>
            <a:xfrm>
              <a:off x="936006" y="1979886"/>
              <a:ext cx="16327" cy="39597"/>
            </a:xfrm>
            <a:custGeom>
              <a:avLst/>
              <a:gdLst/>
              <a:ahLst/>
              <a:cxnLst/>
              <a:rect l="l" t="t" r="r" b="b"/>
              <a:pathLst>
                <a:path w="468" h="1135" extrusionOk="0">
                  <a:moveTo>
                    <a:pt x="467" y="0"/>
                  </a:moveTo>
                  <a:cubicBezTo>
                    <a:pt x="445" y="0"/>
                    <a:pt x="412" y="12"/>
                    <a:pt x="390" y="12"/>
                  </a:cubicBezTo>
                  <a:cubicBezTo>
                    <a:pt x="334" y="89"/>
                    <a:pt x="289" y="168"/>
                    <a:pt x="245" y="245"/>
                  </a:cubicBezTo>
                  <a:cubicBezTo>
                    <a:pt x="156" y="412"/>
                    <a:pt x="101" y="590"/>
                    <a:pt x="78" y="768"/>
                  </a:cubicBezTo>
                  <a:cubicBezTo>
                    <a:pt x="56" y="890"/>
                    <a:pt x="34" y="1001"/>
                    <a:pt x="0" y="1124"/>
                  </a:cubicBezTo>
                  <a:lnTo>
                    <a:pt x="45" y="1135"/>
                  </a:lnTo>
                  <a:cubicBezTo>
                    <a:pt x="101" y="1024"/>
                    <a:pt x="134" y="902"/>
                    <a:pt x="167" y="779"/>
                  </a:cubicBezTo>
                  <a:cubicBezTo>
                    <a:pt x="200" y="613"/>
                    <a:pt x="234" y="445"/>
                    <a:pt x="311" y="279"/>
                  </a:cubicBezTo>
                  <a:cubicBezTo>
                    <a:pt x="356" y="178"/>
                    <a:pt x="412" y="89"/>
                    <a:pt x="467"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1" name="Google Shape;19481;p29"/>
            <p:cNvSpPr/>
            <p:nvPr/>
          </p:nvSpPr>
          <p:spPr>
            <a:xfrm>
              <a:off x="938308" y="2019868"/>
              <a:ext cx="5094" cy="6629"/>
            </a:xfrm>
            <a:custGeom>
              <a:avLst/>
              <a:gdLst/>
              <a:ahLst/>
              <a:cxnLst/>
              <a:rect l="l" t="t" r="r" b="b"/>
              <a:pathLst>
                <a:path w="146" h="190" extrusionOk="0">
                  <a:moveTo>
                    <a:pt x="1" y="0"/>
                  </a:moveTo>
                  <a:lnTo>
                    <a:pt x="1" y="89"/>
                  </a:lnTo>
                  <a:lnTo>
                    <a:pt x="35" y="56"/>
                  </a:lnTo>
                  <a:lnTo>
                    <a:pt x="35" y="56"/>
                  </a:lnTo>
                  <a:cubicBezTo>
                    <a:pt x="23" y="78"/>
                    <a:pt x="12" y="100"/>
                    <a:pt x="12" y="122"/>
                  </a:cubicBezTo>
                  <a:lnTo>
                    <a:pt x="12" y="189"/>
                  </a:lnTo>
                  <a:lnTo>
                    <a:pt x="146" y="45"/>
                  </a:lnTo>
                  <a:lnTo>
                    <a:pt x="1" y="0"/>
                  </a:lnTo>
                  <a:close/>
                </a:path>
              </a:pathLst>
            </a:custGeom>
            <a:solidFill>
              <a:srgbClr val="B3B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2" name="Google Shape;19482;p29"/>
            <p:cNvSpPr/>
            <p:nvPr/>
          </p:nvSpPr>
          <p:spPr>
            <a:xfrm>
              <a:off x="935203" y="2019868"/>
              <a:ext cx="3559" cy="7780"/>
            </a:xfrm>
            <a:custGeom>
              <a:avLst/>
              <a:gdLst/>
              <a:ahLst/>
              <a:cxnLst/>
              <a:rect l="l" t="t" r="r" b="b"/>
              <a:pathLst>
                <a:path w="102" h="223" extrusionOk="0">
                  <a:moveTo>
                    <a:pt x="90" y="0"/>
                  </a:moveTo>
                  <a:cubicBezTo>
                    <a:pt x="68" y="56"/>
                    <a:pt x="35" y="100"/>
                    <a:pt x="1" y="156"/>
                  </a:cubicBezTo>
                  <a:lnTo>
                    <a:pt x="1" y="167"/>
                  </a:lnTo>
                  <a:cubicBezTo>
                    <a:pt x="35" y="145"/>
                    <a:pt x="68" y="112"/>
                    <a:pt x="90" y="89"/>
                  </a:cubicBezTo>
                  <a:lnTo>
                    <a:pt x="90" y="0"/>
                  </a:lnTo>
                  <a:close/>
                  <a:moveTo>
                    <a:pt x="101" y="122"/>
                  </a:moveTo>
                  <a:cubicBezTo>
                    <a:pt x="79" y="156"/>
                    <a:pt x="68" y="178"/>
                    <a:pt x="57" y="211"/>
                  </a:cubicBezTo>
                  <a:lnTo>
                    <a:pt x="68" y="223"/>
                  </a:lnTo>
                  <a:lnTo>
                    <a:pt x="101" y="189"/>
                  </a:lnTo>
                  <a:lnTo>
                    <a:pt x="101" y="122"/>
                  </a:lnTo>
                  <a:close/>
                </a:path>
              </a:pathLst>
            </a:custGeom>
            <a:solidFill>
              <a:srgbClr val="9A9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3" name="Google Shape;19483;p29"/>
            <p:cNvSpPr/>
            <p:nvPr/>
          </p:nvSpPr>
          <p:spPr>
            <a:xfrm>
              <a:off x="981395" y="1968233"/>
              <a:ext cx="3140" cy="7815"/>
            </a:xfrm>
            <a:custGeom>
              <a:avLst/>
              <a:gdLst/>
              <a:ahLst/>
              <a:cxnLst/>
              <a:rect l="l" t="t" r="r" b="b"/>
              <a:pathLst>
                <a:path w="90" h="224" extrusionOk="0">
                  <a:moveTo>
                    <a:pt x="78" y="1"/>
                  </a:moveTo>
                  <a:cubicBezTo>
                    <a:pt x="68" y="79"/>
                    <a:pt x="34" y="146"/>
                    <a:pt x="1" y="213"/>
                  </a:cubicBezTo>
                  <a:cubicBezTo>
                    <a:pt x="11" y="223"/>
                    <a:pt x="23" y="223"/>
                    <a:pt x="34" y="223"/>
                  </a:cubicBezTo>
                  <a:cubicBezTo>
                    <a:pt x="68" y="156"/>
                    <a:pt x="90" y="79"/>
                    <a:pt x="9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4" name="Google Shape;19484;p29"/>
            <p:cNvSpPr/>
            <p:nvPr/>
          </p:nvSpPr>
          <p:spPr>
            <a:xfrm>
              <a:off x="938308" y="1975629"/>
              <a:ext cx="44272" cy="45807"/>
            </a:xfrm>
            <a:custGeom>
              <a:avLst/>
              <a:gdLst/>
              <a:ahLst/>
              <a:cxnLst/>
              <a:rect l="l" t="t" r="r" b="b"/>
              <a:pathLst>
                <a:path w="1269" h="1313" extrusionOk="0">
                  <a:moveTo>
                    <a:pt x="1236" y="1"/>
                  </a:moveTo>
                  <a:cubicBezTo>
                    <a:pt x="1191" y="100"/>
                    <a:pt x="1125" y="179"/>
                    <a:pt x="1058" y="256"/>
                  </a:cubicBezTo>
                  <a:cubicBezTo>
                    <a:pt x="947" y="401"/>
                    <a:pt x="802" y="512"/>
                    <a:pt x="668" y="634"/>
                  </a:cubicBezTo>
                  <a:cubicBezTo>
                    <a:pt x="524" y="745"/>
                    <a:pt x="368" y="857"/>
                    <a:pt x="257" y="1012"/>
                  </a:cubicBezTo>
                  <a:cubicBezTo>
                    <a:pt x="245" y="1024"/>
                    <a:pt x="223" y="1046"/>
                    <a:pt x="213" y="1068"/>
                  </a:cubicBezTo>
                  <a:cubicBezTo>
                    <a:pt x="245" y="990"/>
                    <a:pt x="268" y="913"/>
                    <a:pt x="279" y="846"/>
                  </a:cubicBezTo>
                  <a:cubicBezTo>
                    <a:pt x="312" y="723"/>
                    <a:pt x="334" y="612"/>
                    <a:pt x="390" y="523"/>
                  </a:cubicBezTo>
                  <a:cubicBezTo>
                    <a:pt x="446" y="423"/>
                    <a:pt x="524" y="334"/>
                    <a:pt x="635" y="300"/>
                  </a:cubicBezTo>
                  <a:lnTo>
                    <a:pt x="635" y="300"/>
                  </a:lnTo>
                  <a:cubicBezTo>
                    <a:pt x="512" y="312"/>
                    <a:pt x="413" y="401"/>
                    <a:pt x="346" y="501"/>
                  </a:cubicBezTo>
                  <a:cubicBezTo>
                    <a:pt x="279" y="601"/>
                    <a:pt x="245" y="712"/>
                    <a:pt x="213" y="824"/>
                  </a:cubicBezTo>
                  <a:cubicBezTo>
                    <a:pt x="179" y="935"/>
                    <a:pt x="124" y="1034"/>
                    <a:pt x="79" y="1135"/>
                  </a:cubicBezTo>
                  <a:cubicBezTo>
                    <a:pt x="57" y="1180"/>
                    <a:pt x="35" y="1224"/>
                    <a:pt x="1" y="1268"/>
                  </a:cubicBezTo>
                  <a:lnTo>
                    <a:pt x="146" y="1313"/>
                  </a:lnTo>
                  <a:lnTo>
                    <a:pt x="357" y="1101"/>
                  </a:lnTo>
                  <a:cubicBezTo>
                    <a:pt x="479" y="968"/>
                    <a:pt x="601" y="834"/>
                    <a:pt x="735" y="712"/>
                  </a:cubicBezTo>
                  <a:cubicBezTo>
                    <a:pt x="868" y="590"/>
                    <a:pt x="1002" y="456"/>
                    <a:pt x="1113" y="300"/>
                  </a:cubicBezTo>
                  <a:cubicBezTo>
                    <a:pt x="1180" y="211"/>
                    <a:pt x="1236" y="112"/>
                    <a:pt x="1269" y="11"/>
                  </a:cubicBezTo>
                  <a:cubicBezTo>
                    <a:pt x="1258" y="11"/>
                    <a:pt x="1246" y="11"/>
                    <a:pt x="1236"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5" name="Google Shape;19485;p29"/>
            <p:cNvSpPr/>
            <p:nvPr/>
          </p:nvSpPr>
          <p:spPr>
            <a:xfrm>
              <a:off x="776112" y="1868069"/>
              <a:ext cx="139724" cy="165018"/>
            </a:xfrm>
            <a:custGeom>
              <a:avLst/>
              <a:gdLst/>
              <a:ahLst/>
              <a:cxnLst/>
              <a:rect l="l" t="t" r="r" b="b"/>
              <a:pathLst>
                <a:path w="4005" h="4730" extrusionOk="0">
                  <a:moveTo>
                    <a:pt x="1553" y="0"/>
                  </a:moveTo>
                  <a:cubicBezTo>
                    <a:pt x="1540" y="0"/>
                    <a:pt x="1527" y="1"/>
                    <a:pt x="1513" y="2"/>
                  </a:cubicBezTo>
                  <a:cubicBezTo>
                    <a:pt x="1313" y="25"/>
                    <a:pt x="1080" y="425"/>
                    <a:pt x="868" y="503"/>
                  </a:cubicBezTo>
                  <a:cubicBezTo>
                    <a:pt x="668" y="570"/>
                    <a:pt x="512" y="614"/>
                    <a:pt x="257" y="848"/>
                  </a:cubicBezTo>
                  <a:cubicBezTo>
                    <a:pt x="1" y="1070"/>
                    <a:pt x="1" y="1415"/>
                    <a:pt x="168" y="1849"/>
                  </a:cubicBezTo>
                  <a:cubicBezTo>
                    <a:pt x="334" y="2271"/>
                    <a:pt x="646" y="2894"/>
                    <a:pt x="1135" y="3450"/>
                  </a:cubicBezTo>
                  <a:cubicBezTo>
                    <a:pt x="1625" y="4006"/>
                    <a:pt x="2292" y="4362"/>
                    <a:pt x="2581" y="4463"/>
                  </a:cubicBezTo>
                  <a:lnTo>
                    <a:pt x="3382" y="4730"/>
                  </a:lnTo>
                  <a:lnTo>
                    <a:pt x="4005" y="3917"/>
                  </a:lnTo>
                  <a:cubicBezTo>
                    <a:pt x="4005" y="3917"/>
                    <a:pt x="3438" y="3239"/>
                    <a:pt x="3248" y="2649"/>
                  </a:cubicBezTo>
                  <a:cubicBezTo>
                    <a:pt x="3060" y="2049"/>
                    <a:pt x="2915" y="1871"/>
                    <a:pt x="2892" y="1559"/>
                  </a:cubicBezTo>
                  <a:cubicBezTo>
                    <a:pt x="2870" y="1248"/>
                    <a:pt x="2848" y="748"/>
                    <a:pt x="2737" y="637"/>
                  </a:cubicBezTo>
                  <a:cubicBezTo>
                    <a:pt x="2637" y="525"/>
                    <a:pt x="2181" y="459"/>
                    <a:pt x="1992" y="291"/>
                  </a:cubicBezTo>
                  <a:cubicBezTo>
                    <a:pt x="1815" y="146"/>
                    <a:pt x="1736" y="0"/>
                    <a:pt x="1553"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6" name="Google Shape;19486;p29"/>
            <p:cNvSpPr/>
            <p:nvPr/>
          </p:nvSpPr>
          <p:spPr>
            <a:xfrm>
              <a:off x="789718" y="1949254"/>
              <a:ext cx="126118" cy="83835"/>
            </a:xfrm>
            <a:custGeom>
              <a:avLst/>
              <a:gdLst/>
              <a:ahLst/>
              <a:cxnLst/>
              <a:rect l="l" t="t" r="r" b="b"/>
              <a:pathLst>
                <a:path w="3615" h="2403" extrusionOk="0">
                  <a:moveTo>
                    <a:pt x="0" y="0"/>
                  </a:moveTo>
                  <a:cubicBezTo>
                    <a:pt x="178" y="356"/>
                    <a:pt x="423" y="745"/>
                    <a:pt x="745" y="1123"/>
                  </a:cubicBezTo>
                  <a:cubicBezTo>
                    <a:pt x="1235" y="1679"/>
                    <a:pt x="1902" y="2035"/>
                    <a:pt x="2191" y="2136"/>
                  </a:cubicBezTo>
                  <a:lnTo>
                    <a:pt x="2992" y="2403"/>
                  </a:lnTo>
                  <a:lnTo>
                    <a:pt x="3615" y="1590"/>
                  </a:lnTo>
                  <a:cubicBezTo>
                    <a:pt x="3615" y="1590"/>
                    <a:pt x="3348" y="1268"/>
                    <a:pt x="3125" y="890"/>
                  </a:cubicBezTo>
                  <a:cubicBezTo>
                    <a:pt x="3106" y="887"/>
                    <a:pt x="3087" y="886"/>
                    <a:pt x="3069" y="886"/>
                  </a:cubicBezTo>
                  <a:cubicBezTo>
                    <a:pt x="3015" y="886"/>
                    <a:pt x="2967" y="898"/>
                    <a:pt x="2925" y="923"/>
                  </a:cubicBezTo>
                  <a:cubicBezTo>
                    <a:pt x="2858" y="957"/>
                    <a:pt x="2792" y="1012"/>
                    <a:pt x="2725" y="1023"/>
                  </a:cubicBezTo>
                  <a:cubicBezTo>
                    <a:pt x="2718" y="1024"/>
                    <a:pt x="2711" y="1025"/>
                    <a:pt x="2704" y="1025"/>
                  </a:cubicBezTo>
                  <a:cubicBezTo>
                    <a:pt x="2612" y="1025"/>
                    <a:pt x="2530" y="963"/>
                    <a:pt x="2447" y="912"/>
                  </a:cubicBezTo>
                  <a:cubicBezTo>
                    <a:pt x="2344" y="856"/>
                    <a:pt x="2217" y="831"/>
                    <a:pt x="2100" y="831"/>
                  </a:cubicBezTo>
                  <a:cubicBezTo>
                    <a:pt x="2078" y="831"/>
                    <a:pt x="2056" y="832"/>
                    <a:pt x="2035" y="834"/>
                  </a:cubicBezTo>
                  <a:cubicBezTo>
                    <a:pt x="1958" y="846"/>
                    <a:pt x="1913" y="901"/>
                    <a:pt x="1880" y="957"/>
                  </a:cubicBezTo>
                  <a:lnTo>
                    <a:pt x="1857" y="979"/>
                  </a:lnTo>
                  <a:cubicBezTo>
                    <a:pt x="1834" y="982"/>
                    <a:pt x="1810" y="983"/>
                    <a:pt x="1786" y="983"/>
                  </a:cubicBezTo>
                  <a:cubicBezTo>
                    <a:pt x="1295" y="983"/>
                    <a:pt x="778" y="463"/>
                    <a:pt x="312" y="156"/>
                  </a:cubicBezTo>
                  <a:cubicBezTo>
                    <a:pt x="223" y="100"/>
                    <a:pt x="134" y="45"/>
                    <a:pt x="33" y="11"/>
                  </a:cubicBezTo>
                  <a:cubicBezTo>
                    <a:pt x="23" y="0"/>
                    <a:pt x="11" y="0"/>
                    <a:pt x="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7" name="Google Shape;19487;p29"/>
            <p:cNvSpPr/>
            <p:nvPr/>
          </p:nvSpPr>
          <p:spPr>
            <a:xfrm>
              <a:off x="823874" y="1922076"/>
              <a:ext cx="31852" cy="61332"/>
            </a:xfrm>
            <a:custGeom>
              <a:avLst/>
              <a:gdLst/>
              <a:ahLst/>
              <a:cxnLst/>
              <a:rect l="l" t="t" r="r" b="b"/>
              <a:pathLst>
                <a:path w="913" h="1758" extrusionOk="0">
                  <a:moveTo>
                    <a:pt x="11" y="1"/>
                  </a:moveTo>
                  <a:lnTo>
                    <a:pt x="0" y="11"/>
                  </a:lnTo>
                  <a:cubicBezTo>
                    <a:pt x="100" y="123"/>
                    <a:pt x="167" y="268"/>
                    <a:pt x="200" y="423"/>
                  </a:cubicBezTo>
                  <a:cubicBezTo>
                    <a:pt x="245" y="567"/>
                    <a:pt x="256" y="723"/>
                    <a:pt x="300" y="879"/>
                  </a:cubicBezTo>
                  <a:cubicBezTo>
                    <a:pt x="378" y="1190"/>
                    <a:pt x="545" y="1469"/>
                    <a:pt x="734" y="1724"/>
                  </a:cubicBezTo>
                  <a:cubicBezTo>
                    <a:pt x="745" y="1736"/>
                    <a:pt x="745" y="1746"/>
                    <a:pt x="756" y="1758"/>
                  </a:cubicBezTo>
                  <a:lnTo>
                    <a:pt x="878" y="1758"/>
                  </a:lnTo>
                  <a:lnTo>
                    <a:pt x="901" y="1736"/>
                  </a:lnTo>
                  <a:cubicBezTo>
                    <a:pt x="901" y="1736"/>
                    <a:pt x="901" y="1724"/>
                    <a:pt x="912" y="1714"/>
                  </a:cubicBezTo>
                  <a:cubicBezTo>
                    <a:pt x="890" y="1691"/>
                    <a:pt x="868" y="1657"/>
                    <a:pt x="845" y="1635"/>
                  </a:cubicBezTo>
                  <a:cubicBezTo>
                    <a:pt x="656" y="1402"/>
                    <a:pt x="478" y="1146"/>
                    <a:pt x="389" y="857"/>
                  </a:cubicBezTo>
                  <a:cubicBezTo>
                    <a:pt x="334" y="713"/>
                    <a:pt x="300" y="557"/>
                    <a:pt x="256" y="401"/>
                  </a:cubicBezTo>
                  <a:cubicBezTo>
                    <a:pt x="200" y="256"/>
                    <a:pt x="122" y="112"/>
                    <a:pt x="1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8" name="Google Shape;19488;p29"/>
            <p:cNvSpPr/>
            <p:nvPr/>
          </p:nvSpPr>
          <p:spPr>
            <a:xfrm>
              <a:off x="850250" y="1981840"/>
              <a:ext cx="48529" cy="43854"/>
            </a:xfrm>
            <a:custGeom>
              <a:avLst/>
              <a:gdLst/>
              <a:ahLst/>
              <a:cxnLst/>
              <a:rect l="l" t="t" r="r" b="b"/>
              <a:pathLst>
                <a:path w="1391" h="1257" extrusionOk="0">
                  <a:moveTo>
                    <a:pt x="156" y="1"/>
                  </a:moveTo>
                  <a:cubicBezTo>
                    <a:pt x="145" y="11"/>
                    <a:pt x="145" y="23"/>
                    <a:pt x="145" y="23"/>
                  </a:cubicBezTo>
                  <a:lnTo>
                    <a:pt x="122" y="45"/>
                  </a:lnTo>
                  <a:lnTo>
                    <a:pt x="0" y="45"/>
                  </a:lnTo>
                  <a:cubicBezTo>
                    <a:pt x="178" y="290"/>
                    <a:pt x="367" y="534"/>
                    <a:pt x="590" y="735"/>
                  </a:cubicBezTo>
                  <a:cubicBezTo>
                    <a:pt x="824" y="945"/>
                    <a:pt x="1090" y="1146"/>
                    <a:pt x="1380" y="1257"/>
                  </a:cubicBezTo>
                  <a:lnTo>
                    <a:pt x="1390" y="1246"/>
                  </a:lnTo>
                  <a:cubicBezTo>
                    <a:pt x="1146" y="1046"/>
                    <a:pt x="923" y="834"/>
                    <a:pt x="712" y="612"/>
                  </a:cubicBezTo>
                  <a:cubicBezTo>
                    <a:pt x="534" y="412"/>
                    <a:pt x="334" y="211"/>
                    <a:pt x="156"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9" name="Google Shape;19489;p29"/>
            <p:cNvSpPr/>
            <p:nvPr/>
          </p:nvSpPr>
          <p:spPr>
            <a:xfrm>
              <a:off x="849482" y="1930205"/>
              <a:ext cx="27177" cy="52052"/>
            </a:xfrm>
            <a:custGeom>
              <a:avLst/>
              <a:gdLst/>
              <a:ahLst/>
              <a:cxnLst/>
              <a:rect l="l" t="t" r="r" b="b"/>
              <a:pathLst>
                <a:path w="779" h="1492" extrusionOk="0">
                  <a:moveTo>
                    <a:pt x="0" y="1"/>
                  </a:moveTo>
                  <a:cubicBezTo>
                    <a:pt x="78" y="235"/>
                    <a:pt x="156" y="468"/>
                    <a:pt x="245" y="702"/>
                  </a:cubicBezTo>
                  <a:cubicBezTo>
                    <a:pt x="334" y="935"/>
                    <a:pt x="434" y="1158"/>
                    <a:pt x="556" y="1369"/>
                  </a:cubicBezTo>
                  <a:cubicBezTo>
                    <a:pt x="567" y="1380"/>
                    <a:pt x="567" y="1392"/>
                    <a:pt x="567" y="1402"/>
                  </a:cubicBezTo>
                  <a:cubicBezTo>
                    <a:pt x="634" y="1414"/>
                    <a:pt x="678" y="1436"/>
                    <a:pt x="734" y="1458"/>
                  </a:cubicBezTo>
                  <a:cubicBezTo>
                    <a:pt x="745" y="1469"/>
                    <a:pt x="757" y="1481"/>
                    <a:pt x="779" y="1491"/>
                  </a:cubicBezTo>
                  <a:cubicBezTo>
                    <a:pt x="734" y="1436"/>
                    <a:pt x="690" y="1369"/>
                    <a:pt x="656" y="1313"/>
                  </a:cubicBezTo>
                  <a:cubicBezTo>
                    <a:pt x="523" y="1113"/>
                    <a:pt x="411" y="891"/>
                    <a:pt x="312" y="668"/>
                  </a:cubicBezTo>
                  <a:cubicBezTo>
                    <a:pt x="211" y="457"/>
                    <a:pt x="111" y="223"/>
                    <a:pt x="22"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0" name="Google Shape;19490;p29"/>
            <p:cNvSpPr/>
            <p:nvPr/>
          </p:nvSpPr>
          <p:spPr>
            <a:xfrm>
              <a:off x="869264" y="1979118"/>
              <a:ext cx="36492" cy="34957"/>
            </a:xfrm>
            <a:custGeom>
              <a:avLst/>
              <a:gdLst/>
              <a:ahLst/>
              <a:cxnLst/>
              <a:rect l="l" t="t" r="r" b="b"/>
              <a:pathLst>
                <a:path w="1046" h="1002" extrusionOk="0">
                  <a:moveTo>
                    <a:pt x="0" y="0"/>
                  </a:moveTo>
                  <a:lnTo>
                    <a:pt x="0" y="0"/>
                  </a:lnTo>
                  <a:cubicBezTo>
                    <a:pt x="123" y="200"/>
                    <a:pt x="256" y="412"/>
                    <a:pt x="423" y="579"/>
                  </a:cubicBezTo>
                  <a:cubicBezTo>
                    <a:pt x="601" y="757"/>
                    <a:pt x="812" y="912"/>
                    <a:pt x="1046" y="1001"/>
                  </a:cubicBezTo>
                  <a:lnTo>
                    <a:pt x="1046" y="991"/>
                  </a:lnTo>
                  <a:cubicBezTo>
                    <a:pt x="857" y="835"/>
                    <a:pt x="690" y="668"/>
                    <a:pt x="523" y="479"/>
                  </a:cubicBezTo>
                  <a:cubicBezTo>
                    <a:pt x="423" y="356"/>
                    <a:pt x="311" y="223"/>
                    <a:pt x="212" y="89"/>
                  </a:cubicBezTo>
                  <a:cubicBezTo>
                    <a:pt x="190" y="79"/>
                    <a:pt x="178" y="67"/>
                    <a:pt x="167" y="56"/>
                  </a:cubicBezTo>
                  <a:cubicBezTo>
                    <a:pt x="111" y="34"/>
                    <a:pt x="67" y="12"/>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1" name="Google Shape;19491;p29"/>
            <p:cNvSpPr/>
            <p:nvPr/>
          </p:nvSpPr>
          <p:spPr>
            <a:xfrm>
              <a:off x="861484" y="1924797"/>
              <a:ext cx="29166" cy="59413"/>
            </a:xfrm>
            <a:custGeom>
              <a:avLst/>
              <a:gdLst/>
              <a:ahLst/>
              <a:cxnLst/>
              <a:rect l="l" t="t" r="r" b="b"/>
              <a:pathLst>
                <a:path w="836" h="1703" extrusionOk="0">
                  <a:moveTo>
                    <a:pt x="1" y="0"/>
                  </a:moveTo>
                  <a:cubicBezTo>
                    <a:pt x="101" y="212"/>
                    <a:pt x="168" y="434"/>
                    <a:pt x="245" y="657"/>
                  </a:cubicBezTo>
                  <a:cubicBezTo>
                    <a:pt x="312" y="868"/>
                    <a:pt x="401" y="1090"/>
                    <a:pt x="502" y="1302"/>
                  </a:cubicBezTo>
                  <a:cubicBezTo>
                    <a:pt x="568" y="1435"/>
                    <a:pt x="646" y="1569"/>
                    <a:pt x="735" y="1702"/>
                  </a:cubicBezTo>
                  <a:lnTo>
                    <a:pt x="835" y="1636"/>
                  </a:lnTo>
                  <a:cubicBezTo>
                    <a:pt x="746" y="1513"/>
                    <a:pt x="657" y="1391"/>
                    <a:pt x="591" y="1257"/>
                  </a:cubicBezTo>
                  <a:cubicBezTo>
                    <a:pt x="468" y="1057"/>
                    <a:pt x="379" y="845"/>
                    <a:pt x="301" y="635"/>
                  </a:cubicBezTo>
                  <a:cubicBezTo>
                    <a:pt x="212" y="423"/>
                    <a:pt x="123" y="200"/>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2" name="Google Shape;19492;p29"/>
            <p:cNvSpPr/>
            <p:nvPr/>
          </p:nvSpPr>
          <p:spPr>
            <a:xfrm>
              <a:off x="887092" y="1981840"/>
              <a:ext cx="23305" cy="25642"/>
            </a:xfrm>
            <a:custGeom>
              <a:avLst/>
              <a:gdLst/>
              <a:ahLst/>
              <a:cxnLst/>
              <a:rect l="l" t="t" r="r" b="b"/>
              <a:pathLst>
                <a:path w="668" h="735" extrusionOk="0">
                  <a:moveTo>
                    <a:pt x="101" y="1"/>
                  </a:moveTo>
                  <a:lnTo>
                    <a:pt x="1" y="67"/>
                  </a:lnTo>
                  <a:cubicBezTo>
                    <a:pt x="45" y="134"/>
                    <a:pt x="90" y="201"/>
                    <a:pt x="146" y="256"/>
                  </a:cubicBezTo>
                  <a:cubicBezTo>
                    <a:pt x="290" y="434"/>
                    <a:pt x="468" y="601"/>
                    <a:pt x="657" y="735"/>
                  </a:cubicBezTo>
                  <a:lnTo>
                    <a:pt x="668" y="723"/>
                  </a:lnTo>
                  <a:cubicBezTo>
                    <a:pt x="524" y="545"/>
                    <a:pt x="368" y="367"/>
                    <a:pt x="235" y="189"/>
                  </a:cubicBezTo>
                  <a:cubicBezTo>
                    <a:pt x="190" y="122"/>
                    <a:pt x="146" y="67"/>
                    <a:pt x="10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3" name="Google Shape;19493;p29"/>
            <p:cNvSpPr/>
            <p:nvPr/>
          </p:nvSpPr>
          <p:spPr>
            <a:xfrm>
              <a:off x="825409" y="1969036"/>
              <a:ext cx="5059" cy="7012"/>
            </a:xfrm>
            <a:custGeom>
              <a:avLst/>
              <a:gdLst/>
              <a:ahLst/>
              <a:cxnLst/>
              <a:rect l="l" t="t" r="r" b="b"/>
              <a:pathLst>
                <a:path w="145" h="201" extrusionOk="0">
                  <a:moveTo>
                    <a:pt x="1" y="0"/>
                  </a:moveTo>
                  <a:lnTo>
                    <a:pt x="1" y="67"/>
                  </a:lnTo>
                  <a:cubicBezTo>
                    <a:pt x="23" y="89"/>
                    <a:pt x="34" y="111"/>
                    <a:pt x="56" y="145"/>
                  </a:cubicBezTo>
                  <a:cubicBezTo>
                    <a:pt x="90" y="167"/>
                    <a:pt x="123" y="190"/>
                    <a:pt x="145" y="200"/>
                  </a:cubicBezTo>
                  <a:cubicBezTo>
                    <a:pt x="100" y="133"/>
                    <a:pt x="45" y="67"/>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4" name="Google Shape;19494;p29"/>
            <p:cNvSpPr/>
            <p:nvPr/>
          </p:nvSpPr>
          <p:spPr>
            <a:xfrm>
              <a:off x="827328" y="1974094"/>
              <a:ext cx="40016" cy="39179"/>
            </a:xfrm>
            <a:custGeom>
              <a:avLst/>
              <a:gdLst/>
              <a:ahLst/>
              <a:cxnLst/>
              <a:rect l="l" t="t" r="r" b="b"/>
              <a:pathLst>
                <a:path w="1147" h="1123" extrusionOk="0">
                  <a:moveTo>
                    <a:pt x="1" y="0"/>
                  </a:moveTo>
                  <a:lnTo>
                    <a:pt x="1" y="0"/>
                  </a:lnTo>
                  <a:cubicBezTo>
                    <a:pt x="57" y="77"/>
                    <a:pt x="101" y="166"/>
                    <a:pt x="157" y="245"/>
                  </a:cubicBezTo>
                  <a:cubicBezTo>
                    <a:pt x="302" y="445"/>
                    <a:pt x="457" y="645"/>
                    <a:pt x="624" y="823"/>
                  </a:cubicBezTo>
                  <a:lnTo>
                    <a:pt x="635" y="834"/>
                  </a:lnTo>
                  <a:cubicBezTo>
                    <a:pt x="802" y="945"/>
                    <a:pt x="980" y="1034"/>
                    <a:pt x="1147" y="1123"/>
                  </a:cubicBezTo>
                  <a:cubicBezTo>
                    <a:pt x="991" y="1012"/>
                    <a:pt x="835" y="890"/>
                    <a:pt x="690" y="756"/>
                  </a:cubicBezTo>
                  <a:cubicBezTo>
                    <a:pt x="512" y="589"/>
                    <a:pt x="357" y="400"/>
                    <a:pt x="213" y="211"/>
                  </a:cubicBezTo>
                  <a:cubicBezTo>
                    <a:pt x="168" y="156"/>
                    <a:pt x="134" y="111"/>
                    <a:pt x="90" y="55"/>
                  </a:cubicBezTo>
                  <a:cubicBezTo>
                    <a:pt x="68" y="45"/>
                    <a:pt x="35" y="22"/>
                    <a:pt x="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5" name="Google Shape;19495;p29"/>
            <p:cNvSpPr/>
            <p:nvPr/>
          </p:nvSpPr>
          <p:spPr>
            <a:xfrm>
              <a:off x="755563" y="1956232"/>
              <a:ext cx="154482" cy="136166"/>
            </a:xfrm>
            <a:custGeom>
              <a:avLst/>
              <a:gdLst/>
              <a:ahLst/>
              <a:cxnLst/>
              <a:rect l="l" t="t" r="r" b="b"/>
              <a:pathLst>
                <a:path w="4428" h="3903" extrusionOk="0">
                  <a:moveTo>
                    <a:pt x="1" y="0"/>
                  </a:moveTo>
                  <a:lnTo>
                    <a:pt x="1157" y="3471"/>
                  </a:lnTo>
                  <a:cubicBezTo>
                    <a:pt x="1157" y="3471"/>
                    <a:pt x="1101" y="3760"/>
                    <a:pt x="1269" y="3849"/>
                  </a:cubicBezTo>
                  <a:cubicBezTo>
                    <a:pt x="1341" y="3889"/>
                    <a:pt x="1445" y="3903"/>
                    <a:pt x="1558" y="3903"/>
                  </a:cubicBezTo>
                  <a:cubicBezTo>
                    <a:pt x="1759" y="3903"/>
                    <a:pt x="1990" y="3859"/>
                    <a:pt x="2125" y="3837"/>
                  </a:cubicBezTo>
                  <a:cubicBezTo>
                    <a:pt x="2525" y="3770"/>
                    <a:pt x="2948" y="3637"/>
                    <a:pt x="3449" y="3459"/>
                  </a:cubicBezTo>
                  <a:cubicBezTo>
                    <a:pt x="3949" y="3270"/>
                    <a:pt x="4427" y="2970"/>
                    <a:pt x="4427" y="2970"/>
                  </a:cubicBezTo>
                  <a:lnTo>
                    <a:pt x="3960" y="2002"/>
                  </a:lnTo>
                  <a:cubicBezTo>
                    <a:pt x="3960" y="2002"/>
                    <a:pt x="2714" y="1469"/>
                    <a:pt x="2136" y="935"/>
                  </a:cubicBezTo>
                  <a:cubicBezTo>
                    <a:pt x="1558" y="401"/>
                    <a:pt x="1558" y="278"/>
                    <a:pt x="1091" y="156"/>
                  </a:cubicBezTo>
                  <a:cubicBezTo>
                    <a:pt x="624" y="23"/>
                    <a:pt x="1" y="0"/>
                    <a:pt x="1"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6" name="Google Shape;19496;p29"/>
            <p:cNvSpPr/>
            <p:nvPr/>
          </p:nvSpPr>
          <p:spPr>
            <a:xfrm>
              <a:off x="830084" y="2024508"/>
              <a:ext cx="78776" cy="39318"/>
            </a:xfrm>
            <a:custGeom>
              <a:avLst/>
              <a:gdLst/>
              <a:ahLst/>
              <a:cxnLst/>
              <a:rect l="l" t="t" r="r" b="b"/>
              <a:pathLst>
                <a:path w="2258" h="1127" extrusionOk="0">
                  <a:moveTo>
                    <a:pt x="1735" y="1"/>
                  </a:moveTo>
                  <a:cubicBezTo>
                    <a:pt x="1568" y="78"/>
                    <a:pt x="1402" y="145"/>
                    <a:pt x="1224" y="190"/>
                  </a:cubicBezTo>
                  <a:cubicBezTo>
                    <a:pt x="1012" y="234"/>
                    <a:pt x="789" y="234"/>
                    <a:pt x="589" y="290"/>
                  </a:cubicBezTo>
                  <a:cubicBezTo>
                    <a:pt x="378" y="335"/>
                    <a:pt x="167" y="434"/>
                    <a:pt x="55" y="612"/>
                  </a:cubicBezTo>
                  <a:cubicBezTo>
                    <a:pt x="22" y="657"/>
                    <a:pt x="0" y="713"/>
                    <a:pt x="11" y="768"/>
                  </a:cubicBezTo>
                  <a:cubicBezTo>
                    <a:pt x="22" y="857"/>
                    <a:pt x="134" y="913"/>
                    <a:pt x="223" y="924"/>
                  </a:cubicBezTo>
                  <a:cubicBezTo>
                    <a:pt x="322" y="946"/>
                    <a:pt x="423" y="935"/>
                    <a:pt x="512" y="968"/>
                  </a:cubicBezTo>
                  <a:cubicBezTo>
                    <a:pt x="601" y="1002"/>
                    <a:pt x="667" y="1079"/>
                    <a:pt x="756" y="1113"/>
                  </a:cubicBezTo>
                  <a:cubicBezTo>
                    <a:pt x="794" y="1124"/>
                    <a:pt x="835" y="1127"/>
                    <a:pt x="876" y="1127"/>
                  </a:cubicBezTo>
                  <a:cubicBezTo>
                    <a:pt x="919" y="1127"/>
                    <a:pt x="961" y="1124"/>
                    <a:pt x="1001" y="1124"/>
                  </a:cubicBezTo>
                  <a:cubicBezTo>
                    <a:pt x="1190" y="1102"/>
                    <a:pt x="1368" y="1079"/>
                    <a:pt x="1546" y="1046"/>
                  </a:cubicBezTo>
                  <a:cubicBezTo>
                    <a:pt x="1724" y="1002"/>
                    <a:pt x="1891" y="946"/>
                    <a:pt x="2069" y="946"/>
                  </a:cubicBezTo>
                  <a:cubicBezTo>
                    <a:pt x="2102" y="941"/>
                    <a:pt x="2133" y="941"/>
                    <a:pt x="2163" y="941"/>
                  </a:cubicBezTo>
                  <a:cubicBezTo>
                    <a:pt x="2194" y="941"/>
                    <a:pt x="2224" y="941"/>
                    <a:pt x="2257" y="935"/>
                  </a:cubicBezTo>
                  <a:lnTo>
                    <a:pt x="1824" y="45"/>
                  </a:lnTo>
                  <a:cubicBezTo>
                    <a:pt x="1824" y="45"/>
                    <a:pt x="1790" y="23"/>
                    <a:pt x="1735"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7" name="Google Shape;19497;p29"/>
            <p:cNvSpPr/>
            <p:nvPr/>
          </p:nvSpPr>
          <p:spPr>
            <a:xfrm>
              <a:off x="898361" y="2026462"/>
              <a:ext cx="5861" cy="1186"/>
            </a:xfrm>
            <a:custGeom>
              <a:avLst/>
              <a:gdLst/>
              <a:ahLst/>
              <a:cxnLst/>
              <a:rect l="l" t="t" r="r" b="b"/>
              <a:pathLst>
                <a:path w="168" h="34" extrusionOk="0">
                  <a:moveTo>
                    <a:pt x="23" y="0"/>
                  </a:moveTo>
                  <a:lnTo>
                    <a:pt x="1" y="34"/>
                  </a:lnTo>
                  <a:cubicBezTo>
                    <a:pt x="56" y="34"/>
                    <a:pt x="112" y="22"/>
                    <a:pt x="167" y="12"/>
                  </a:cubicBezTo>
                  <a:lnTo>
                    <a:pt x="167"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8" name="Google Shape;19498;p29"/>
            <p:cNvSpPr/>
            <p:nvPr/>
          </p:nvSpPr>
          <p:spPr>
            <a:xfrm>
              <a:off x="893721" y="2026078"/>
              <a:ext cx="5442" cy="1954"/>
            </a:xfrm>
            <a:custGeom>
              <a:avLst/>
              <a:gdLst/>
              <a:ahLst/>
              <a:cxnLst/>
              <a:rect l="l" t="t" r="r" b="b"/>
              <a:pathLst>
                <a:path w="156" h="56" extrusionOk="0">
                  <a:moveTo>
                    <a:pt x="0" y="0"/>
                  </a:moveTo>
                  <a:lnTo>
                    <a:pt x="33" y="56"/>
                  </a:lnTo>
                  <a:cubicBezTo>
                    <a:pt x="67" y="45"/>
                    <a:pt x="100" y="45"/>
                    <a:pt x="134" y="45"/>
                  </a:cubicBezTo>
                  <a:lnTo>
                    <a:pt x="156" y="11"/>
                  </a:lnTo>
                  <a:cubicBezTo>
                    <a:pt x="111" y="11"/>
                    <a:pt x="55" y="11"/>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9" name="Google Shape;19499;p29"/>
            <p:cNvSpPr/>
            <p:nvPr/>
          </p:nvSpPr>
          <p:spPr>
            <a:xfrm>
              <a:off x="847912" y="2008215"/>
              <a:ext cx="40400" cy="19049"/>
            </a:xfrm>
            <a:custGeom>
              <a:avLst/>
              <a:gdLst/>
              <a:ahLst/>
              <a:cxnLst/>
              <a:rect l="l" t="t" r="r" b="b"/>
              <a:pathLst>
                <a:path w="1158" h="546" extrusionOk="0">
                  <a:moveTo>
                    <a:pt x="1" y="1"/>
                  </a:moveTo>
                  <a:lnTo>
                    <a:pt x="1" y="1"/>
                  </a:lnTo>
                  <a:cubicBezTo>
                    <a:pt x="11" y="34"/>
                    <a:pt x="11" y="68"/>
                    <a:pt x="11" y="100"/>
                  </a:cubicBezTo>
                  <a:cubicBezTo>
                    <a:pt x="212" y="256"/>
                    <a:pt x="446" y="401"/>
                    <a:pt x="690" y="468"/>
                  </a:cubicBezTo>
                  <a:cubicBezTo>
                    <a:pt x="802" y="501"/>
                    <a:pt x="923" y="535"/>
                    <a:pt x="1046" y="545"/>
                  </a:cubicBezTo>
                  <a:cubicBezTo>
                    <a:pt x="1079" y="535"/>
                    <a:pt x="1124" y="512"/>
                    <a:pt x="1157" y="501"/>
                  </a:cubicBezTo>
                  <a:cubicBezTo>
                    <a:pt x="1012" y="479"/>
                    <a:pt x="857" y="434"/>
                    <a:pt x="713" y="390"/>
                  </a:cubicBezTo>
                  <a:cubicBezTo>
                    <a:pt x="456" y="301"/>
                    <a:pt x="223" y="167"/>
                    <a:pt x="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0" name="Google Shape;19500;p29"/>
            <p:cNvSpPr/>
            <p:nvPr/>
          </p:nvSpPr>
          <p:spPr>
            <a:xfrm>
              <a:off x="884406" y="2025659"/>
              <a:ext cx="10501" cy="2372"/>
            </a:xfrm>
            <a:custGeom>
              <a:avLst/>
              <a:gdLst/>
              <a:ahLst/>
              <a:cxnLst/>
              <a:rect l="l" t="t" r="r" b="b"/>
              <a:pathLst>
                <a:path w="301" h="68" extrusionOk="0">
                  <a:moveTo>
                    <a:pt x="111" y="1"/>
                  </a:moveTo>
                  <a:cubicBezTo>
                    <a:pt x="78" y="12"/>
                    <a:pt x="33" y="35"/>
                    <a:pt x="0" y="45"/>
                  </a:cubicBezTo>
                  <a:cubicBezTo>
                    <a:pt x="78" y="57"/>
                    <a:pt x="167" y="68"/>
                    <a:pt x="245" y="68"/>
                  </a:cubicBezTo>
                  <a:lnTo>
                    <a:pt x="300" y="68"/>
                  </a:lnTo>
                  <a:lnTo>
                    <a:pt x="267" y="12"/>
                  </a:lnTo>
                  <a:cubicBezTo>
                    <a:pt x="223" y="12"/>
                    <a:pt x="167" y="1"/>
                    <a:pt x="11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1" name="Google Shape;19501;p29"/>
            <p:cNvSpPr/>
            <p:nvPr/>
          </p:nvSpPr>
          <p:spPr>
            <a:xfrm>
              <a:off x="896407" y="2030334"/>
              <a:ext cx="12071" cy="3907"/>
            </a:xfrm>
            <a:custGeom>
              <a:avLst/>
              <a:gdLst/>
              <a:ahLst/>
              <a:cxnLst/>
              <a:rect l="l" t="t" r="r" b="b"/>
              <a:pathLst>
                <a:path w="346" h="112" extrusionOk="0">
                  <a:moveTo>
                    <a:pt x="346" y="0"/>
                  </a:moveTo>
                  <a:cubicBezTo>
                    <a:pt x="223" y="12"/>
                    <a:pt x="112" y="34"/>
                    <a:pt x="1" y="45"/>
                  </a:cubicBezTo>
                  <a:lnTo>
                    <a:pt x="45" y="112"/>
                  </a:lnTo>
                  <a:cubicBezTo>
                    <a:pt x="146" y="89"/>
                    <a:pt x="245" y="56"/>
                    <a:pt x="346" y="12"/>
                  </a:cubicBezTo>
                  <a:lnTo>
                    <a:pt x="346"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2" name="Google Shape;19502;p29"/>
            <p:cNvSpPr/>
            <p:nvPr/>
          </p:nvSpPr>
          <p:spPr>
            <a:xfrm>
              <a:off x="846726" y="2021787"/>
              <a:ext cx="27212" cy="10536"/>
            </a:xfrm>
            <a:custGeom>
              <a:avLst/>
              <a:gdLst/>
              <a:ahLst/>
              <a:cxnLst/>
              <a:rect l="l" t="t" r="r" b="b"/>
              <a:pathLst>
                <a:path w="780" h="302" extrusionOk="0">
                  <a:moveTo>
                    <a:pt x="23" y="1"/>
                  </a:moveTo>
                  <a:cubicBezTo>
                    <a:pt x="13" y="23"/>
                    <a:pt x="1" y="57"/>
                    <a:pt x="1" y="79"/>
                  </a:cubicBezTo>
                  <a:cubicBezTo>
                    <a:pt x="79" y="123"/>
                    <a:pt x="168" y="156"/>
                    <a:pt x="257" y="201"/>
                  </a:cubicBezTo>
                  <a:cubicBezTo>
                    <a:pt x="346" y="235"/>
                    <a:pt x="424" y="268"/>
                    <a:pt x="513" y="301"/>
                  </a:cubicBezTo>
                  <a:lnTo>
                    <a:pt x="747" y="268"/>
                  </a:lnTo>
                  <a:cubicBezTo>
                    <a:pt x="757" y="268"/>
                    <a:pt x="769" y="257"/>
                    <a:pt x="779" y="257"/>
                  </a:cubicBezTo>
                  <a:cubicBezTo>
                    <a:pt x="613" y="223"/>
                    <a:pt x="457" y="179"/>
                    <a:pt x="302" y="112"/>
                  </a:cubicBezTo>
                  <a:cubicBezTo>
                    <a:pt x="201" y="79"/>
                    <a:pt x="112" y="34"/>
                    <a:pt x="23"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3" name="Google Shape;19503;p29"/>
            <p:cNvSpPr/>
            <p:nvPr/>
          </p:nvSpPr>
          <p:spPr>
            <a:xfrm>
              <a:off x="864589" y="2030718"/>
              <a:ext cx="33422" cy="5477"/>
            </a:xfrm>
            <a:custGeom>
              <a:avLst/>
              <a:gdLst/>
              <a:ahLst/>
              <a:cxnLst/>
              <a:rect l="l" t="t" r="r" b="b"/>
              <a:pathLst>
                <a:path w="958" h="157" extrusionOk="0">
                  <a:moveTo>
                    <a:pt x="267" y="1"/>
                  </a:moveTo>
                  <a:cubicBezTo>
                    <a:pt x="257" y="1"/>
                    <a:pt x="245" y="12"/>
                    <a:pt x="235" y="12"/>
                  </a:cubicBezTo>
                  <a:lnTo>
                    <a:pt x="1" y="45"/>
                  </a:lnTo>
                  <a:cubicBezTo>
                    <a:pt x="156" y="101"/>
                    <a:pt x="324" y="145"/>
                    <a:pt x="502" y="157"/>
                  </a:cubicBezTo>
                  <a:lnTo>
                    <a:pt x="557" y="157"/>
                  </a:lnTo>
                  <a:cubicBezTo>
                    <a:pt x="690" y="157"/>
                    <a:pt x="824" y="134"/>
                    <a:pt x="957" y="101"/>
                  </a:cubicBezTo>
                  <a:lnTo>
                    <a:pt x="913" y="34"/>
                  </a:lnTo>
                  <a:cubicBezTo>
                    <a:pt x="835" y="45"/>
                    <a:pt x="757" y="45"/>
                    <a:pt x="679" y="45"/>
                  </a:cubicBezTo>
                  <a:cubicBezTo>
                    <a:pt x="623" y="45"/>
                    <a:pt x="568" y="45"/>
                    <a:pt x="502" y="34"/>
                  </a:cubicBezTo>
                  <a:cubicBezTo>
                    <a:pt x="423" y="34"/>
                    <a:pt x="346" y="12"/>
                    <a:pt x="267"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4" name="Google Shape;19504;p29"/>
            <p:cNvSpPr/>
            <p:nvPr/>
          </p:nvSpPr>
          <p:spPr>
            <a:xfrm>
              <a:off x="900698" y="2040417"/>
              <a:ext cx="12804" cy="2372"/>
            </a:xfrm>
            <a:custGeom>
              <a:avLst/>
              <a:gdLst/>
              <a:ahLst/>
              <a:cxnLst/>
              <a:rect l="l" t="t" r="r" b="b"/>
              <a:pathLst>
                <a:path w="367" h="68" extrusionOk="0">
                  <a:moveTo>
                    <a:pt x="367" y="1"/>
                  </a:moveTo>
                  <a:cubicBezTo>
                    <a:pt x="245" y="1"/>
                    <a:pt x="122" y="1"/>
                    <a:pt x="0" y="12"/>
                  </a:cubicBezTo>
                  <a:lnTo>
                    <a:pt x="33" y="67"/>
                  </a:lnTo>
                  <a:cubicBezTo>
                    <a:pt x="145" y="57"/>
                    <a:pt x="256" y="34"/>
                    <a:pt x="367" y="1"/>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5" name="Google Shape;19505;p29"/>
            <p:cNvSpPr/>
            <p:nvPr/>
          </p:nvSpPr>
          <p:spPr>
            <a:xfrm>
              <a:off x="842086" y="2040033"/>
              <a:ext cx="59797" cy="4710"/>
            </a:xfrm>
            <a:custGeom>
              <a:avLst/>
              <a:gdLst/>
              <a:ahLst/>
              <a:cxnLst/>
              <a:rect l="l" t="t" r="r" b="b"/>
              <a:pathLst>
                <a:path w="1714" h="135" extrusionOk="0">
                  <a:moveTo>
                    <a:pt x="0" y="1"/>
                  </a:moveTo>
                  <a:lnTo>
                    <a:pt x="0" y="23"/>
                  </a:lnTo>
                  <a:lnTo>
                    <a:pt x="0" y="34"/>
                  </a:lnTo>
                  <a:lnTo>
                    <a:pt x="0" y="45"/>
                  </a:lnTo>
                  <a:cubicBezTo>
                    <a:pt x="245" y="78"/>
                    <a:pt x="490" y="100"/>
                    <a:pt x="735" y="112"/>
                  </a:cubicBezTo>
                  <a:cubicBezTo>
                    <a:pt x="857" y="123"/>
                    <a:pt x="991" y="134"/>
                    <a:pt x="1124" y="134"/>
                  </a:cubicBezTo>
                  <a:cubicBezTo>
                    <a:pt x="1213" y="134"/>
                    <a:pt x="1302" y="123"/>
                    <a:pt x="1391" y="123"/>
                  </a:cubicBezTo>
                  <a:cubicBezTo>
                    <a:pt x="1502" y="112"/>
                    <a:pt x="1614" y="100"/>
                    <a:pt x="1713" y="78"/>
                  </a:cubicBezTo>
                  <a:lnTo>
                    <a:pt x="1680" y="23"/>
                  </a:lnTo>
                  <a:cubicBezTo>
                    <a:pt x="1591" y="23"/>
                    <a:pt x="1491" y="34"/>
                    <a:pt x="1391" y="34"/>
                  </a:cubicBezTo>
                  <a:cubicBezTo>
                    <a:pt x="1191" y="34"/>
                    <a:pt x="1001" y="45"/>
                    <a:pt x="801" y="45"/>
                  </a:cubicBezTo>
                  <a:lnTo>
                    <a:pt x="735" y="45"/>
                  </a:lnTo>
                  <a:cubicBezTo>
                    <a:pt x="490" y="45"/>
                    <a:pt x="245" y="23"/>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6" name="Google Shape;19506;p29"/>
            <p:cNvSpPr/>
            <p:nvPr/>
          </p:nvSpPr>
          <p:spPr>
            <a:xfrm>
              <a:off x="903385" y="2044708"/>
              <a:ext cx="11687" cy="5442"/>
            </a:xfrm>
            <a:custGeom>
              <a:avLst/>
              <a:gdLst/>
              <a:ahLst/>
              <a:cxnLst/>
              <a:rect l="l" t="t" r="r" b="b"/>
              <a:pathLst>
                <a:path w="335" h="156" extrusionOk="0">
                  <a:moveTo>
                    <a:pt x="334" y="0"/>
                  </a:moveTo>
                  <a:cubicBezTo>
                    <a:pt x="223" y="11"/>
                    <a:pt x="112" y="33"/>
                    <a:pt x="1" y="45"/>
                  </a:cubicBezTo>
                  <a:lnTo>
                    <a:pt x="57" y="156"/>
                  </a:lnTo>
                  <a:cubicBezTo>
                    <a:pt x="156" y="112"/>
                    <a:pt x="245" y="67"/>
                    <a:pt x="334" y="11"/>
                  </a:cubicBezTo>
                  <a:lnTo>
                    <a:pt x="334"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7" name="Google Shape;19507;p29"/>
            <p:cNvSpPr/>
            <p:nvPr/>
          </p:nvSpPr>
          <p:spPr>
            <a:xfrm>
              <a:off x="903385" y="2046243"/>
              <a:ext cx="1989" cy="3907"/>
            </a:xfrm>
            <a:custGeom>
              <a:avLst/>
              <a:gdLst/>
              <a:ahLst/>
              <a:cxnLst/>
              <a:rect l="l" t="t" r="r" b="b"/>
              <a:pathLst>
                <a:path w="57" h="112" extrusionOk="0">
                  <a:moveTo>
                    <a:pt x="1" y="1"/>
                  </a:moveTo>
                  <a:lnTo>
                    <a:pt x="1" y="1"/>
                  </a:lnTo>
                  <a:lnTo>
                    <a:pt x="57" y="112"/>
                  </a:lnTo>
                  <a:lnTo>
                    <a:pt x="57" y="112"/>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8" name="Google Shape;19508;p29"/>
            <p:cNvSpPr/>
            <p:nvPr/>
          </p:nvSpPr>
          <p:spPr>
            <a:xfrm>
              <a:off x="878195" y="2046243"/>
              <a:ext cx="27177" cy="7012"/>
            </a:xfrm>
            <a:custGeom>
              <a:avLst/>
              <a:gdLst/>
              <a:ahLst/>
              <a:cxnLst/>
              <a:rect l="l" t="t" r="r" b="b"/>
              <a:pathLst>
                <a:path w="779" h="201" extrusionOk="0">
                  <a:moveTo>
                    <a:pt x="723" y="1"/>
                  </a:moveTo>
                  <a:cubicBezTo>
                    <a:pt x="668" y="23"/>
                    <a:pt x="601" y="34"/>
                    <a:pt x="534" y="45"/>
                  </a:cubicBezTo>
                  <a:cubicBezTo>
                    <a:pt x="356" y="68"/>
                    <a:pt x="189" y="123"/>
                    <a:pt x="11" y="156"/>
                  </a:cubicBezTo>
                  <a:lnTo>
                    <a:pt x="0" y="156"/>
                  </a:lnTo>
                  <a:cubicBezTo>
                    <a:pt x="134" y="167"/>
                    <a:pt x="256" y="179"/>
                    <a:pt x="401" y="189"/>
                  </a:cubicBezTo>
                  <a:cubicBezTo>
                    <a:pt x="434" y="189"/>
                    <a:pt x="456" y="201"/>
                    <a:pt x="490" y="201"/>
                  </a:cubicBezTo>
                  <a:cubicBezTo>
                    <a:pt x="512" y="201"/>
                    <a:pt x="545" y="189"/>
                    <a:pt x="567" y="179"/>
                  </a:cubicBezTo>
                  <a:cubicBezTo>
                    <a:pt x="634" y="156"/>
                    <a:pt x="712" y="134"/>
                    <a:pt x="779" y="112"/>
                  </a:cubicBezTo>
                  <a:lnTo>
                    <a:pt x="723"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9" name="Google Shape;19509;p29"/>
            <p:cNvSpPr/>
            <p:nvPr/>
          </p:nvSpPr>
          <p:spPr>
            <a:xfrm>
              <a:off x="907257" y="2053605"/>
              <a:ext cx="4326" cy="1221"/>
            </a:xfrm>
            <a:custGeom>
              <a:avLst/>
              <a:gdLst/>
              <a:ahLst/>
              <a:cxnLst/>
              <a:rect l="l" t="t" r="r" b="b"/>
              <a:pathLst>
                <a:path w="124" h="35" extrusionOk="0">
                  <a:moveTo>
                    <a:pt x="102" y="1"/>
                  </a:moveTo>
                  <a:cubicBezTo>
                    <a:pt x="68" y="1"/>
                    <a:pt x="35" y="1"/>
                    <a:pt x="1" y="12"/>
                  </a:cubicBezTo>
                  <a:lnTo>
                    <a:pt x="1" y="23"/>
                  </a:lnTo>
                  <a:cubicBezTo>
                    <a:pt x="35" y="34"/>
                    <a:pt x="68" y="34"/>
                    <a:pt x="102" y="34"/>
                  </a:cubicBezTo>
                  <a:cubicBezTo>
                    <a:pt x="112" y="23"/>
                    <a:pt x="112" y="12"/>
                    <a:pt x="124" y="1"/>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0" name="Google Shape;19510;p29"/>
            <p:cNvSpPr/>
            <p:nvPr/>
          </p:nvSpPr>
          <p:spPr>
            <a:xfrm>
              <a:off x="910781" y="2053605"/>
              <a:ext cx="802" cy="1221"/>
            </a:xfrm>
            <a:custGeom>
              <a:avLst/>
              <a:gdLst/>
              <a:ahLst/>
              <a:cxnLst/>
              <a:rect l="l" t="t" r="r" b="b"/>
              <a:pathLst>
                <a:path w="23" h="35" extrusionOk="0">
                  <a:moveTo>
                    <a:pt x="23" y="1"/>
                  </a:moveTo>
                  <a:cubicBezTo>
                    <a:pt x="11" y="12"/>
                    <a:pt x="11" y="23"/>
                    <a:pt x="1" y="34"/>
                  </a:cubicBezTo>
                  <a:lnTo>
                    <a:pt x="1" y="34"/>
                  </a:lnTo>
                  <a:cubicBezTo>
                    <a:pt x="11" y="23"/>
                    <a:pt x="11" y="12"/>
                    <a:pt x="23" y="1"/>
                  </a:cubicBezTo>
                  <a:close/>
                </a:path>
              </a:pathLst>
            </a:custGeom>
            <a:solidFill>
              <a:srgbClr val="B3B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1" name="Google Shape;19511;p29"/>
            <p:cNvSpPr/>
            <p:nvPr/>
          </p:nvSpPr>
          <p:spPr>
            <a:xfrm>
              <a:off x="910781" y="2053605"/>
              <a:ext cx="5477" cy="1221"/>
            </a:xfrm>
            <a:custGeom>
              <a:avLst/>
              <a:gdLst/>
              <a:ahLst/>
              <a:cxnLst/>
              <a:rect l="l" t="t" r="r" b="b"/>
              <a:pathLst>
                <a:path w="157" h="35" extrusionOk="0">
                  <a:moveTo>
                    <a:pt x="23" y="1"/>
                  </a:moveTo>
                  <a:cubicBezTo>
                    <a:pt x="11" y="12"/>
                    <a:pt x="11" y="23"/>
                    <a:pt x="1" y="34"/>
                  </a:cubicBezTo>
                  <a:lnTo>
                    <a:pt x="78" y="34"/>
                  </a:lnTo>
                  <a:cubicBezTo>
                    <a:pt x="112" y="34"/>
                    <a:pt x="134" y="34"/>
                    <a:pt x="156" y="23"/>
                  </a:cubicBezTo>
                  <a:lnTo>
                    <a:pt x="156" y="12"/>
                  </a:lnTo>
                  <a:cubicBezTo>
                    <a:pt x="112" y="12"/>
                    <a:pt x="67" y="1"/>
                    <a:pt x="23" y="1"/>
                  </a:cubicBezTo>
                  <a:close/>
                </a:path>
              </a:pathLst>
            </a:custGeom>
            <a:solidFill>
              <a:srgbClr val="9A9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2" name="Google Shape;19512;p29"/>
            <p:cNvSpPr/>
            <p:nvPr/>
          </p:nvSpPr>
          <p:spPr>
            <a:xfrm>
              <a:off x="907257" y="2054024"/>
              <a:ext cx="35" cy="384"/>
            </a:xfrm>
            <a:custGeom>
              <a:avLst/>
              <a:gdLst/>
              <a:ahLst/>
              <a:cxnLst/>
              <a:rect l="l" t="t" r="r" b="b"/>
              <a:pathLst>
                <a:path w="1" h="11" extrusionOk="0">
                  <a:moveTo>
                    <a:pt x="1" y="0"/>
                  </a:moveTo>
                  <a:lnTo>
                    <a:pt x="1" y="0"/>
                  </a:lnTo>
                  <a:lnTo>
                    <a:pt x="1" y="11"/>
                  </a:lnTo>
                  <a:lnTo>
                    <a:pt x="1" y="1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3" name="Google Shape;19513;p29"/>
            <p:cNvSpPr/>
            <p:nvPr/>
          </p:nvSpPr>
          <p:spPr>
            <a:xfrm>
              <a:off x="904187" y="2054024"/>
              <a:ext cx="3105" cy="384"/>
            </a:xfrm>
            <a:custGeom>
              <a:avLst/>
              <a:gdLst/>
              <a:ahLst/>
              <a:cxnLst/>
              <a:rect l="l" t="t" r="r" b="b"/>
              <a:pathLst>
                <a:path w="89" h="11" extrusionOk="0">
                  <a:moveTo>
                    <a:pt x="89" y="0"/>
                  </a:moveTo>
                  <a:cubicBezTo>
                    <a:pt x="56" y="0"/>
                    <a:pt x="34" y="0"/>
                    <a:pt x="0" y="11"/>
                  </a:cubicBezTo>
                  <a:lnTo>
                    <a:pt x="89" y="11"/>
                  </a:lnTo>
                  <a:lnTo>
                    <a:pt x="89"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4" name="Google Shape;19514;p29"/>
            <p:cNvSpPr/>
            <p:nvPr/>
          </p:nvSpPr>
          <p:spPr>
            <a:xfrm>
              <a:off x="735781" y="1951068"/>
              <a:ext cx="83451" cy="140632"/>
            </a:xfrm>
            <a:custGeom>
              <a:avLst/>
              <a:gdLst/>
              <a:ahLst/>
              <a:cxnLst/>
              <a:rect l="l" t="t" r="r" b="b"/>
              <a:pathLst>
                <a:path w="2392" h="4031" extrusionOk="0">
                  <a:moveTo>
                    <a:pt x="787" y="1"/>
                  </a:moveTo>
                  <a:cubicBezTo>
                    <a:pt x="651" y="1"/>
                    <a:pt x="498" y="59"/>
                    <a:pt x="412" y="181"/>
                  </a:cubicBezTo>
                  <a:cubicBezTo>
                    <a:pt x="245" y="426"/>
                    <a:pt x="0" y="737"/>
                    <a:pt x="67" y="949"/>
                  </a:cubicBezTo>
                  <a:cubicBezTo>
                    <a:pt x="133" y="1172"/>
                    <a:pt x="311" y="1160"/>
                    <a:pt x="400" y="1372"/>
                  </a:cubicBezTo>
                  <a:cubicBezTo>
                    <a:pt x="489" y="1572"/>
                    <a:pt x="367" y="1750"/>
                    <a:pt x="390" y="2084"/>
                  </a:cubicBezTo>
                  <a:cubicBezTo>
                    <a:pt x="412" y="2428"/>
                    <a:pt x="890" y="3240"/>
                    <a:pt x="1035" y="3352"/>
                  </a:cubicBezTo>
                  <a:cubicBezTo>
                    <a:pt x="1191" y="3463"/>
                    <a:pt x="1646" y="3918"/>
                    <a:pt x="1836" y="3997"/>
                  </a:cubicBezTo>
                  <a:cubicBezTo>
                    <a:pt x="1887" y="4019"/>
                    <a:pt x="1950" y="4030"/>
                    <a:pt x="2015" y="4030"/>
                  </a:cubicBezTo>
                  <a:cubicBezTo>
                    <a:pt x="2175" y="4030"/>
                    <a:pt x="2345" y="3961"/>
                    <a:pt x="2369" y="3819"/>
                  </a:cubicBezTo>
                  <a:cubicBezTo>
                    <a:pt x="2392" y="3619"/>
                    <a:pt x="2291" y="3740"/>
                    <a:pt x="2236" y="3574"/>
                  </a:cubicBezTo>
                  <a:cubicBezTo>
                    <a:pt x="2169" y="3418"/>
                    <a:pt x="2058" y="3196"/>
                    <a:pt x="1947" y="2996"/>
                  </a:cubicBezTo>
                  <a:cubicBezTo>
                    <a:pt x="1836" y="2806"/>
                    <a:pt x="2069" y="2717"/>
                    <a:pt x="2058" y="2529"/>
                  </a:cubicBezTo>
                  <a:cubicBezTo>
                    <a:pt x="2046" y="2351"/>
                    <a:pt x="1724" y="2161"/>
                    <a:pt x="1635" y="1961"/>
                  </a:cubicBezTo>
                  <a:cubicBezTo>
                    <a:pt x="1546" y="1772"/>
                    <a:pt x="1635" y="1694"/>
                    <a:pt x="1635" y="1271"/>
                  </a:cubicBezTo>
                  <a:cubicBezTo>
                    <a:pt x="1635" y="838"/>
                    <a:pt x="1513" y="915"/>
                    <a:pt x="1302" y="693"/>
                  </a:cubicBezTo>
                  <a:cubicBezTo>
                    <a:pt x="1090" y="471"/>
                    <a:pt x="1134" y="270"/>
                    <a:pt x="1045" y="115"/>
                  </a:cubicBezTo>
                  <a:cubicBezTo>
                    <a:pt x="1001" y="40"/>
                    <a:pt x="899" y="1"/>
                    <a:pt x="787"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5" name="Google Shape;19515;p29"/>
            <p:cNvSpPr/>
            <p:nvPr/>
          </p:nvSpPr>
          <p:spPr>
            <a:xfrm>
              <a:off x="742375" y="1976641"/>
              <a:ext cx="43505" cy="103372"/>
            </a:xfrm>
            <a:custGeom>
              <a:avLst/>
              <a:gdLst/>
              <a:ahLst/>
              <a:cxnLst/>
              <a:rect l="l" t="t" r="r" b="b"/>
              <a:pathLst>
                <a:path w="1247" h="2963" extrusionOk="0">
                  <a:moveTo>
                    <a:pt x="768" y="0"/>
                  </a:moveTo>
                  <a:cubicBezTo>
                    <a:pt x="748" y="0"/>
                    <a:pt x="725" y="8"/>
                    <a:pt x="701" y="16"/>
                  </a:cubicBezTo>
                  <a:cubicBezTo>
                    <a:pt x="579" y="71"/>
                    <a:pt x="468" y="127"/>
                    <a:pt x="345" y="182"/>
                  </a:cubicBezTo>
                  <a:cubicBezTo>
                    <a:pt x="234" y="238"/>
                    <a:pt x="112" y="305"/>
                    <a:pt x="11" y="394"/>
                  </a:cubicBezTo>
                  <a:cubicBezTo>
                    <a:pt x="11" y="394"/>
                    <a:pt x="1" y="394"/>
                    <a:pt x="1" y="405"/>
                  </a:cubicBezTo>
                  <a:cubicBezTo>
                    <a:pt x="78" y="472"/>
                    <a:pt x="156" y="516"/>
                    <a:pt x="211" y="639"/>
                  </a:cubicBezTo>
                  <a:cubicBezTo>
                    <a:pt x="300" y="839"/>
                    <a:pt x="178" y="1017"/>
                    <a:pt x="201" y="1351"/>
                  </a:cubicBezTo>
                  <a:cubicBezTo>
                    <a:pt x="223" y="1695"/>
                    <a:pt x="701" y="2507"/>
                    <a:pt x="846" y="2619"/>
                  </a:cubicBezTo>
                  <a:cubicBezTo>
                    <a:pt x="923" y="2674"/>
                    <a:pt x="1090" y="2819"/>
                    <a:pt x="1246" y="2963"/>
                  </a:cubicBezTo>
                  <a:cubicBezTo>
                    <a:pt x="1190" y="2752"/>
                    <a:pt x="1057" y="2552"/>
                    <a:pt x="923" y="2374"/>
                  </a:cubicBezTo>
                  <a:cubicBezTo>
                    <a:pt x="834" y="2251"/>
                    <a:pt x="745" y="2129"/>
                    <a:pt x="690" y="1996"/>
                  </a:cubicBezTo>
                  <a:cubicBezTo>
                    <a:pt x="634" y="1862"/>
                    <a:pt x="612" y="1717"/>
                    <a:pt x="634" y="1573"/>
                  </a:cubicBezTo>
                  <a:cubicBezTo>
                    <a:pt x="656" y="1484"/>
                    <a:pt x="701" y="1395"/>
                    <a:pt x="690" y="1306"/>
                  </a:cubicBezTo>
                  <a:cubicBezTo>
                    <a:pt x="679" y="1228"/>
                    <a:pt x="634" y="1151"/>
                    <a:pt x="623" y="1062"/>
                  </a:cubicBezTo>
                  <a:cubicBezTo>
                    <a:pt x="612" y="939"/>
                    <a:pt x="690" y="817"/>
                    <a:pt x="745" y="694"/>
                  </a:cubicBezTo>
                  <a:cubicBezTo>
                    <a:pt x="834" y="516"/>
                    <a:pt x="868" y="316"/>
                    <a:pt x="856" y="116"/>
                  </a:cubicBezTo>
                  <a:cubicBezTo>
                    <a:pt x="846" y="71"/>
                    <a:pt x="834" y="16"/>
                    <a:pt x="790" y="4"/>
                  </a:cubicBezTo>
                  <a:cubicBezTo>
                    <a:pt x="783" y="1"/>
                    <a:pt x="776" y="0"/>
                    <a:pt x="768"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6" name="Google Shape;19516;p29"/>
            <p:cNvSpPr/>
            <p:nvPr/>
          </p:nvSpPr>
          <p:spPr>
            <a:xfrm>
              <a:off x="878963" y="1995202"/>
              <a:ext cx="93952" cy="88998"/>
            </a:xfrm>
            <a:custGeom>
              <a:avLst/>
              <a:gdLst/>
              <a:ahLst/>
              <a:cxnLst/>
              <a:rect l="l" t="t" r="r" b="b"/>
              <a:pathLst>
                <a:path w="2693" h="2551" extrusionOk="0">
                  <a:moveTo>
                    <a:pt x="1120" y="1"/>
                  </a:moveTo>
                  <a:cubicBezTo>
                    <a:pt x="917" y="1"/>
                    <a:pt x="722" y="42"/>
                    <a:pt x="601" y="140"/>
                  </a:cubicBezTo>
                  <a:cubicBezTo>
                    <a:pt x="478" y="251"/>
                    <a:pt x="389" y="374"/>
                    <a:pt x="345" y="473"/>
                  </a:cubicBezTo>
                  <a:cubicBezTo>
                    <a:pt x="330" y="503"/>
                    <a:pt x="295" y="523"/>
                    <a:pt x="257" y="523"/>
                  </a:cubicBezTo>
                  <a:cubicBezTo>
                    <a:pt x="239" y="523"/>
                    <a:pt x="219" y="518"/>
                    <a:pt x="201" y="507"/>
                  </a:cubicBezTo>
                  <a:cubicBezTo>
                    <a:pt x="189" y="496"/>
                    <a:pt x="167" y="485"/>
                    <a:pt x="145" y="485"/>
                  </a:cubicBezTo>
                  <a:cubicBezTo>
                    <a:pt x="90" y="496"/>
                    <a:pt x="134" y="574"/>
                    <a:pt x="78" y="629"/>
                  </a:cubicBezTo>
                  <a:cubicBezTo>
                    <a:pt x="23" y="685"/>
                    <a:pt x="11" y="696"/>
                    <a:pt x="11" y="763"/>
                  </a:cubicBezTo>
                  <a:cubicBezTo>
                    <a:pt x="1" y="829"/>
                    <a:pt x="33" y="874"/>
                    <a:pt x="67" y="941"/>
                  </a:cubicBezTo>
                  <a:cubicBezTo>
                    <a:pt x="90" y="1019"/>
                    <a:pt x="56" y="1052"/>
                    <a:pt x="67" y="1119"/>
                  </a:cubicBezTo>
                  <a:cubicBezTo>
                    <a:pt x="67" y="1185"/>
                    <a:pt x="201" y="1286"/>
                    <a:pt x="290" y="1319"/>
                  </a:cubicBezTo>
                  <a:cubicBezTo>
                    <a:pt x="379" y="1363"/>
                    <a:pt x="323" y="1486"/>
                    <a:pt x="345" y="1541"/>
                  </a:cubicBezTo>
                  <a:cubicBezTo>
                    <a:pt x="367" y="1597"/>
                    <a:pt x="501" y="1586"/>
                    <a:pt x="545" y="1608"/>
                  </a:cubicBezTo>
                  <a:cubicBezTo>
                    <a:pt x="579" y="1619"/>
                    <a:pt x="557" y="1797"/>
                    <a:pt x="590" y="1830"/>
                  </a:cubicBezTo>
                  <a:cubicBezTo>
                    <a:pt x="623" y="1864"/>
                    <a:pt x="623" y="1942"/>
                    <a:pt x="646" y="1986"/>
                  </a:cubicBezTo>
                  <a:cubicBezTo>
                    <a:pt x="668" y="2042"/>
                    <a:pt x="735" y="2008"/>
                    <a:pt x="801" y="2031"/>
                  </a:cubicBezTo>
                  <a:cubicBezTo>
                    <a:pt x="868" y="2053"/>
                    <a:pt x="834" y="2231"/>
                    <a:pt x="879" y="2309"/>
                  </a:cubicBezTo>
                  <a:cubicBezTo>
                    <a:pt x="899" y="2339"/>
                    <a:pt x="926" y="2347"/>
                    <a:pt x="959" y="2347"/>
                  </a:cubicBezTo>
                  <a:cubicBezTo>
                    <a:pt x="990" y="2347"/>
                    <a:pt x="1026" y="2340"/>
                    <a:pt x="1067" y="2340"/>
                  </a:cubicBezTo>
                  <a:cubicBezTo>
                    <a:pt x="1078" y="2340"/>
                    <a:pt x="1089" y="2341"/>
                    <a:pt x="1101" y="2342"/>
                  </a:cubicBezTo>
                  <a:cubicBezTo>
                    <a:pt x="1190" y="2364"/>
                    <a:pt x="1235" y="2520"/>
                    <a:pt x="1313" y="2542"/>
                  </a:cubicBezTo>
                  <a:cubicBezTo>
                    <a:pt x="1327" y="2548"/>
                    <a:pt x="1339" y="2551"/>
                    <a:pt x="1350" y="2551"/>
                  </a:cubicBezTo>
                  <a:cubicBezTo>
                    <a:pt x="1387" y="2551"/>
                    <a:pt x="1410" y="2523"/>
                    <a:pt x="1461" y="2523"/>
                  </a:cubicBezTo>
                  <a:cubicBezTo>
                    <a:pt x="1475" y="2523"/>
                    <a:pt x="1493" y="2525"/>
                    <a:pt x="1513" y="2532"/>
                  </a:cubicBezTo>
                  <a:cubicBezTo>
                    <a:pt x="1550" y="2542"/>
                    <a:pt x="1611" y="2546"/>
                    <a:pt x="1675" y="2546"/>
                  </a:cubicBezTo>
                  <a:cubicBezTo>
                    <a:pt x="1803" y="2546"/>
                    <a:pt x="1946" y="2532"/>
                    <a:pt x="1946" y="2532"/>
                  </a:cubicBezTo>
                  <a:cubicBezTo>
                    <a:pt x="1946" y="2532"/>
                    <a:pt x="2013" y="2509"/>
                    <a:pt x="2124" y="2475"/>
                  </a:cubicBezTo>
                  <a:cubicBezTo>
                    <a:pt x="2236" y="2443"/>
                    <a:pt x="2225" y="2309"/>
                    <a:pt x="2225" y="2309"/>
                  </a:cubicBezTo>
                  <a:cubicBezTo>
                    <a:pt x="2225" y="2309"/>
                    <a:pt x="2425" y="2253"/>
                    <a:pt x="2525" y="2097"/>
                  </a:cubicBezTo>
                  <a:cubicBezTo>
                    <a:pt x="2581" y="1998"/>
                    <a:pt x="2559" y="1919"/>
                    <a:pt x="2536" y="1864"/>
                  </a:cubicBezTo>
                  <a:cubicBezTo>
                    <a:pt x="2525" y="1830"/>
                    <a:pt x="2525" y="1786"/>
                    <a:pt x="2547" y="1741"/>
                  </a:cubicBezTo>
                  <a:cubicBezTo>
                    <a:pt x="2569" y="1697"/>
                    <a:pt x="2603" y="1619"/>
                    <a:pt x="2636" y="1508"/>
                  </a:cubicBezTo>
                  <a:cubicBezTo>
                    <a:pt x="2692" y="1308"/>
                    <a:pt x="2603" y="1041"/>
                    <a:pt x="2447" y="785"/>
                  </a:cubicBezTo>
                  <a:cubicBezTo>
                    <a:pt x="2292" y="518"/>
                    <a:pt x="1946" y="218"/>
                    <a:pt x="1647" y="95"/>
                  </a:cubicBezTo>
                  <a:cubicBezTo>
                    <a:pt x="1502" y="37"/>
                    <a:pt x="1308" y="1"/>
                    <a:pt x="1120"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7" name="Google Shape;19517;p29"/>
            <p:cNvSpPr/>
            <p:nvPr/>
          </p:nvSpPr>
          <p:spPr>
            <a:xfrm>
              <a:off x="878963" y="2004343"/>
              <a:ext cx="90847" cy="79857"/>
            </a:xfrm>
            <a:custGeom>
              <a:avLst/>
              <a:gdLst/>
              <a:ahLst/>
              <a:cxnLst/>
              <a:rect l="l" t="t" r="r" b="b"/>
              <a:pathLst>
                <a:path w="2604" h="2289" extrusionOk="0">
                  <a:moveTo>
                    <a:pt x="490" y="1"/>
                  </a:moveTo>
                  <a:cubicBezTo>
                    <a:pt x="423" y="67"/>
                    <a:pt x="379" y="145"/>
                    <a:pt x="345" y="211"/>
                  </a:cubicBezTo>
                  <a:cubicBezTo>
                    <a:pt x="330" y="241"/>
                    <a:pt x="295" y="261"/>
                    <a:pt x="257" y="261"/>
                  </a:cubicBezTo>
                  <a:cubicBezTo>
                    <a:pt x="239" y="261"/>
                    <a:pt x="219" y="256"/>
                    <a:pt x="201" y="245"/>
                  </a:cubicBezTo>
                  <a:cubicBezTo>
                    <a:pt x="189" y="234"/>
                    <a:pt x="167" y="223"/>
                    <a:pt x="145" y="223"/>
                  </a:cubicBezTo>
                  <a:cubicBezTo>
                    <a:pt x="90" y="234"/>
                    <a:pt x="134" y="312"/>
                    <a:pt x="78" y="367"/>
                  </a:cubicBezTo>
                  <a:cubicBezTo>
                    <a:pt x="23" y="423"/>
                    <a:pt x="11" y="434"/>
                    <a:pt x="11" y="501"/>
                  </a:cubicBezTo>
                  <a:cubicBezTo>
                    <a:pt x="1" y="567"/>
                    <a:pt x="33" y="612"/>
                    <a:pt x="67" y="679"/>
                  </a:cubicBezTo>
                  <a:cubicBezTo>
                    <a:pt x="90" y="757"/>
                    <a:pt x="56" y="790"/>
                    <a:pt x="67" y="857"/>
                  </a:cubicBezTo>
                  <a:cubicBezTo>
                    <a:pt x="67" y="923"/>
                    <a:pt x="201" y="1024"/>
                    <a:pt x="290" y="1057"/>
                  </a:cubicBezTo>
                  <a:cubicBezTo>
                    <a:pt x="379" y="1101"/>
                    <a:pt x="323" y="1224"/>
                    <a:pt x="345" y="1279"/>
                  </a:cubicBezTo>
                  <a:cubicBezTo>
                    <a:pt x="367" y="1335"/>
                    <a:pt x="501" y="1324"/>
                    <a:pt x="545" y="1346"/>
                  </a:cubicBezTo>
                  <a:cubicBezTo>
                    <a:pt x="579" y="1357"/>
                    <a:pt x="557" y="1535"/>
                    <a:pt x="590" y="1568"/>
                  </a:cubicBezTo>
                  <a:cubicBezTo>
                    <a:pt x="623" y="1602"/>
                    <a:pt x="623" y="1680"/>
                    <a:pt x="646" y="1724"/>
                  </a:cubicBezTo>
                  <a:cubicBezTo>
                    <a:pt x="668" y="1780"/>
                    <a:pt x="735" y="1746"/>
                    <a:pt x="801" y="1769"/>
                  </a:cubicBezTo>
                  <a:cubicBezTo>
                    <a:pt x="868" y="1791"/>
                    <a:pt x="834" y="1969"/>
                    <a:pt x="879" y="2047"/>
                  </a:cubicBezTo>
                  <a:cubicBezTo>
                    <a:pt x="899" y="2077"/>
                    <a:pt x="926" y="2085"/>
                    <a:pt x="959" y="2085"/>
                  </a:cubicBezTo>
                  <a:cubicBezTo>
                    <a:pt x="990" y="2085"/>
                    <a:pt x="1026" y="2078"/>
                    <a:pt x="1067" y="2078"/>
                  </a:cubicBezTo>
                  <a:cubicBezTo>
                    <a:pt x="1078" y="2078"/>
                    <a:pt x="1089" y="2079"/>
                    <a:pt x="1101" y="2080"/>
                  </a:cubicBezTo>
                  <a:cubicBezTo>
                    <a:pt x="1190" y="2102"/>
                    <a:pt x="1235" y="2258"/>
                    <a:pt x="1313" y="2280"/>
                  </a:cubicBezTo>
                  <a:cubicBezTo>
                    <a:pt x="1327" y="2286"/>
                    <a:pt x="1339" y="2289"/>
                    <a:pt x="1350" y="2289"/>
                  </a:cubicBezTo>
                  <a:cubicBezTo>
                    <a:pt x="1387" y="2289"/>
                    <a:pt x="1410" y="2261"/>
                    <a:pt x="1461" y="2261"/>
                  </a:cubicBezTo>
                  <a:cubicBezTo>
                    <a:pt x="1475" y="2261"/>
                    <a:pt x="1493" y="2263"/>
                    <a:pt x="1513" y="2270"/>
                  </a:cubicBezTo>
                  <a:cubicBezTo>
                    <a:pt x="1550" y="2280"/>
                    <a:pt x="1611" y="2284"/>
                    <a:pt x="1675" y="2284"/>
                  </a:cubicBezTo>
                  <a:cubicBezTo>
                    <a:pt x="1803" y="2284"/>
                    <a:pt x="1946" y="2270"/>
                    <a:pt x="1946" y="2270"/>
                  </a:cubicBezTo>
                  <a:cubicBezTo>
                    <a:pt x="1946" y="2270"/>
                    <a:pt x="2013" y="2247"/>
                    <a:pt x="2124" y="2213"/>
                  </a:cubicBezTo>
                  <a:cubicBezTo>
                    <a:pt x="2236" y="2181"/>
                    <a:pt x="2225" y="2047"/>
                    <a:pt x="2225" y="2047"/>
                  </a:cubicBezTo>
                  <a:cubicBezTo>
                    <a:pt x="2225" y="2047"/>
                    <a:pt x="2425" y="1991"/>
                    <a:pt x="2525" y="1835"/>
                  </a:cubicBezTo>
                  <a:cubicBezTo>
                    <a:pt x="2581" y="1736"/>
                    <a:pt x="2559" y="1657"/>
                    <a:pt x="2536" y="1602"/>
                  </a:cubicBezTo>
                  <a:cubicBezTo>
                    <a:pt x="2525" y="1568"/>
                    <a:pt x="2525" y="1524"/>
                    <a:pt x="2547" y="1479"/>
                  </a:cubicBezTo>
                  <a:cubicBezTo>
                    <a:pt x="2559" y="1446"/>
                    <a:pt x="2581" y="1402"/>
                    <a:pt x="2603" y="1346"/>
                  </a:cubicBezTo>
                  <a:cubicBezTo>
                    <a:pt x="2559" y="1346"/>
                    <a:pt x="2514" y="1346"/>
                    <a:pt x="2480" y="1324"/>
                  </a:cubicBezTo>
                  <a:cubicBezTo>
                    <a:pt x="2447" y="1313"/>
                    <a:pt x="2425" y="1279"/>
                    <a:pt x="2381" y="1279"/>
                  </a:cubicBezTo>
                  <a:cubicBezTo>
                    <a:pt x="2336" y="1279"/>
                    <a:pt x="2302" y="1313"/>
                    <a:pt x="2258" y="1324"/>
                  </a:cubicBezTo>
                  <a:cubicBezTo>
                    <a:pt x="2236" y="1335"/>
                    <a:pt x="2213" y="1335"/>
                    <a:pt x="2191" y="1335"/>
                  </a:cubicBezTo>
                  <a:cubicBezTo>
                    <a:pt x="2169" y="1324"/>
                    <a:pt x="2147" y="1319"/>
                    <a:pt x="2126" y="1319"/>
                  </a:cubicBezTo>
                  <a:cubicBezTo>
                    <a:pt x="2105" y="1319"/>
                    <a:pt x="2086" y="1324"/>
                    <a:pt x="2069" y="1335"/>
                  </a:cubicBezTo>
                  <a:cubicBezTo>
                    <a:pt x="2035" y="1357"/>
                    <a:pt x="2003" y="1368"/>
                    <a:pt x="1969" y="1380"/>
                  </a:cubicBezTo>
                  <a:cubicBezTo>
                    <a:pt x="1945" y="1388"/>
                    <a:pt x="1922" y="1391"/>
                    <a:pt x="1899" y="1391"/>
                  </a:cubicBezTo>
                  <a:cubicBezTo>
                    <a:pt x="1856" y="1391"/>
                    <a:pt x="1816" y="1379"/>
                    <a:pt x="1780" y="1357"/>
                  </a:cubicBezTo>
                  <a:cubicBezTo>
                    <a:pt x="1746" y="1335"/>
                    <a:pt x="1724" y="1301"/>
                    <a:pt x="1691" y="1291"/>
                  </a:cubicBezTo>
                  <a:cubicBezTo>
                    <a:pt x="1684" y="1288"/>
                    <a:pt x="1676" y="1287"/>
                    <a:pt x="1668" y="1287"/>
                  </a:cubicBezTo>
                  <a:cubicBezTo>
                    <a:pt x="1646" y="1287"/>
                    <a:pt x="1621" y="1294"/>
                    <a:pt x="1596" y="1294"/>
                  </a:cubicBezTo>
                  <a:cubicBezTo>
                    <a:pt x="1587" y="1294"/>
                    <a:pt x="1577" y="1293"/>
                    <a:pt x="1568" y="1291"/>
                  </a:cubicBezTo>
                  <a:cubicBezTo>
                    <a:pt x="1479" y="1279"/>
                    <a:pt x="1446" y="1168"/>
                    <a:pt x="1380" y="1113"/>
                  </a:cubicBezTo>
                  <a:cubicBezTo>
                    <a:pt x="1335" y="1079"/>
                    <a:pt x="1268" y="1068"/>
                    <a:pt x="1212" y="1068"/>
                  </a:cubicBezTo>
                  <a:cubicBezTo>
                    <a:pt x="1168" y="1057"/>
                    <a:pt x="1101" y="1046"/>
                    <a:pt x="1068" y="1012"/>
                  </a:cubicBezTo>
                  <a:cubicBezTo>
                    <a:pt x="1024" y="979"/>
                    <a:pt x="1068" y="923"/>
                    <a:pt x="1057" y="868"/>
                  </a:cubicBezTo>
                  <a:cubicBezTo>
                    <a:pt x="1034" y="790"/>
                    <a:pt x="913" y="790"/>
                    <a:pt x="901" y="712"/>
                  </a:cubicBezTo>
                  <a:cubicBezTo>
                    <a:pt x="901" y="668"/>
                    <a:pt x="856" y="623"/>
                    <a:pt x="801" y="612"/>
                  </a:cubicBezTo>
                  <a:lnTo>
                    <a:pt x="612" y="567"/>
                  </a:lnTo>
                  <a:cubicBezTo>
                    <a:pt x="567" y="545"/>
                    <a:pt x="501" y="534"/>
                    <a:pt x="478" y="478"/>
                  </a:cubicBezTo>
                  <a:cubicBezTo>
                    <a:pt x="445" y="412"/>
                    <a:pt x="490" y="334"/>
                    <a:pt x="523" y="268"/>
                  </a:cubicBezTo>
                  <a:cubicBezTo>
                    <a:pt x="545" y="179"/>
                    <a:pt x="534" y="78"/>
                    <a:pt x="4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8" name="Google Shape;19518;p29"/>
            <p:cNvSpPr/>
            <p:nvPr/>
          </p:nvSpPr>
          <p:spPr>
            <a:xfrm>
              <a:off x="922015" y="2007343"/>
              <a:ext cx="12071" cy="16606"/>
            </a:xfrm>
            <a:custGeom>
              <a:avLst/>
              <a:gdLst/>
              <a:ahLst/>
              <a:cxnLst/>
              <a:rect l="l" t="t" r="r" b="b"/>
              <a:pathLst>
                <a:path w="346" h="476" extrusionOk="0">
                  <a:moveTo>
                    <a:pt x="225" y="0"/>
                  </a:moveTo>
                  <a:cubicBezTo>
                    <a:pt x="198" y="0"/>
                    <a:pt x="173" y="9"/>
                    <a:pt x="156" y="26"/>
                  </a:cubicBezTo>
                  <a:cubicBezTo>
                    <a:pt x="156" y="36"/>
                    <a:pt x="156" y="48"/>
                    <a:pt x="146" y="48"/>
                  </a:cubicBezTo>
                  <a:lnTo>
                    <a:pt x="146" y="70"/>
                  </a:lnTo>
                  <a:cubicBezTo>
                    <a:pt x="146" y="93"/>
                    <a:pt x="156" y="115"/>
                    <a:pt x="168" y="125"/>
                  </a:cubicBezTo>
                  <a:cubicBezTo>
                    <a:pt x="156" y="137"/>
                    <a:pt x="134" y="148"/>
                    <a:pt x="134" y="170"/>
                  </a:cubicBezTo>
                  <a:cubicBezTo>
                    <a:pt x="112" y="192"/>
                    <a:pt x="90" y="214"/>
                    <a:pt x="67" y="248"/>
                  </a:cubicBezTo>
                  <a:cubicBezTo>
                    <a:pt x="57" y="281"/>
                    <a:pt x="34" y="303"/>
                    <a:pt x="23" y="337"/>
                  </a:cubicBezTo>
                  <a:cubicBezTo>
                    <a:pt x="12" y="370"/>
                    <a:pt x="1" y="426"/>
                    <a:pt x="12" y="459"/>
                  </a:cubicBezTo>
                  <a:cubicBezTo>
                    <a:pt x="18" y="470"/>
                    <a:pt x="31" y="476"/>
                    <a:pt x="45" y="476"/>
                  </a:cubicBezTo>
                  <a:cubicBezTo>
                    <a:pt x="59" y="476"/>
                    <a:pt x="73" y="470"/>
                    <a:pt x="79" y="459"/>
                  </a:cubicBezTo>
                  <a:cubicBezTo>
                    <a:pt x="79" y="437"/>
                    <a:pt x="90" y="426"/>
                    <a:pt x="90" y="404"/>
                  </a:cubicBezTo>
                  <a:cubicBezTo>
                    <a:pt x="101" y="392"/>
                    <a:pt x="101" y="370"/>
                    <a:pt x="112" y="359"/>
                  </a:cubicBezTo>
                  <a:cubicBezTo>
                    <a:pt x="123" y="326"/>
                    <a:pt x="134" y="303"/>
                    <a:pt x="146" y="271"/>
                  </a:cubicBezTo>
                  <a:lnTo>
                    <a:pt x="212" y="204"/>
                  </a:lnTo>
                  <a:cubicBezTo>
                    <a:pt x="212" y="192"/>
                    <a:pt x="223" y="182"/>
                    <a:pt x="235" y="170"/>
                  </a:cubicBezTo>
                  <a:lnTo>
                    <a:pt x="235" y="182"/>
                  </a:lnTo>
                  <a:cubicBezTo>
                    <a:pt x="245" y="182"/>
                    <a:pt x="257" y="192"/>
                    <a:pt x="268" y="192"/>
                  </a:cubicBezTo>
                  <a:lnTo>
                    <a:pt x="290" y="192"/>
                  </a:lnTo>
                  <a:cubicBezTo>
                    <a:pt x="301" y="192"/>
                    <a:pt x="312" y="182"/>
                    <a:pt x="324" y="170"/>
                  </a:cubicBezTo>
                  <a:cubicBezTo>
                    <a:pt x="324" y="170"/>
                    <a:pt x="334" y="159"/>
                    <a:pt x="334" y="148"/>
                  </a:cubicBezTo>
                  <a:lnTo>
                    <a:pt x="334" y="125"/>
                  </a:lnTo>
                  <a:cubicBezTo>
                    <a:pt x="346" y="115"/>
                    <a:pt x="334" y="103"/>
                    <a:pt x="334" y="93"/>
                  </a:cubicBezTo>
                  <a:cubicBezTo>
                    <a:pt x="334" y="59"/>
                    <a:pt x="312" y="36"/>
                    <a:pt x="301" y="26"/>
                  </a:cubicBezTo>
                  <a:cubicBezTo>
                    <a:pt x="279" y="9"/>
                    <a:pt x="251" y="0"/>
                    <a:pt x="22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9" name="Google Shape;19519;p29"/>
            <p:cNvSpPr/>
            <p:nvPr/>
          </p:nvSpPr>
          <p:spPr>
            <a:xfrm>
              <a:off x="945286" y="2013658"/>
              <a:ext cx="20619" cy="10117"/>
            </a:xfrm>
            <a:custGeom>
              <a:avLst/>
              <a:gdLst/>
              <a:ahLst/>
              <a:cxnLst/>
              <a:rect l="l" t="t" r="r" b="b"/>
              <a:pathLst>
                <a:path w="591" h="290" extrusionOk="0">
                  <a:moveTo>
                    <a:pt x="457" y="1"/>
                  </a:moveTo>
                  <a:cubicBezTo>
                    <a:pt x="457" y="11"/>
                    <a:pt x="446" y="11"/>
                    <a:pt x="435" y="23"/>
                  </a:cubicBezTo>
                  <a:lnTo>
                    <a:pt x="435" y="33"/>
                  </a:lnTo>
                  <a:cubicBezTo>
                    <a:pt x="424" y="33"/>
                    <a:pt x="424" y="45"/>
                    <a:pt x="424" y="45"/>
                  </a:cubicBezTo>
                  <a:lnTo>
                    <a:pt x="424" y="56"/>
                  </a:lnTo>
                  <a:lnTo>
                    <a:pt x="424" y="67"/>
                  </a:lnTo>
                  <a:cubicBezTo>
                    <a:pt x="391" y="67"/>
                    <a:pt x="357" y="78"/>
                    <a:pt x="335" y="78"/>
                  </a:cubicBezTo>
                  <a:cubicBezTo>
                    <a:pt x="290" y="100"/>
                    <a:pt x="246" y="112"/>
                    <a:pt x="213" y="134"/>
                  </a:cubicBezTo>
                  <a:cubicBezTo>
                    <a:pt x="168" y="156"/>
                    <a:pt x="134" y="167"/>
                    <a:pt x="102" y="189"/>
                  </a:cubicBezTo>
                  <a:cubicBezTo>
                    <a:pt x="79" y="201"/>
                    <a:pt x="57" y="223"/>
                    <a:pt x="45" y="234"/>
                  </a:cubicBezTo>
                  <a:cubicBezTo>
                    <a:pt x="35" y="234"/>
                    <a:pt x="1" y="245"/>
                    <a:pt x="1" y="267"/>
                  </a:cubicBezTo>
                  <a:cubicBezTo>
                    <a:pt x="1" y="290"/>
                    <a:pt x="23" y="290"/>
                    <a:pt x="45" y="290"/>
                  </a:cubicBezTo>
                  <a:cubicBezTo>
                    <a:pt x="79" y="278"/>
                    <a:pt x="112" y="256"/>
                    <a:pt x="146" y="245"/>
                  </a:cubicBezTo>
                  <a:cubicBezTo>
                    <a:pt x="179" y="223"/>
                    <a:pt x="213" y="201"/>
                    <a:pt x="246" y="189"/>
                  </a:cubicBezTo>
                  <a:cubicBezTo>
                    <a:pt x="279" y="167"/>
                    <a:pt x="324" y="156"/>
                    <a:pt x="357" y="145"/>
                  </a:cubicBezTo>
                  <a:cubicBezTo>
                    <a:pt x="379" y="134"/>
                    <a:pt x="401" y="134"/>
                    <a:pt x="435" y="122"/>
                  </a:cubicBezTo>
                  <a:lnTo>
                    <a:pt x="435" y="134"/>
                  </a:lnTo>
                  <a:cubicBezTo>
                    <a:pt x="435" y="134"/>
                    <a:pt x="435" y="145"/>
                    <a:pt x="446" y="145"/>
                  </a:cubicBezTo>
                  <a:cubicBezTo>
                    <a:pt x="446" y="145"/>
                    <a:pt x="457" y="145"/>
                    <a:pt x="457" y="156"/>
                  </a:cubicBezTo>
                  <a:lnTo>
                    <a:pt x="546" y="156"/>
                  </a:lnTo>
                  <a:cubicBezTo>
                    <a:pt x="546" y="145"/>
                    <a:pt x="557" y="145"/>
                    <a:pt x="557" y="145"/>
                  </a:cubicBezTo>
                  <a:lnTo>
                    <a:pt x="569" y="145"/>
                  </a:lnTo>
                  <a:cubicBezTo>
                    <a:pt x="569" y="134"/>
                    <a:pt x="579" y="122"/>
                    <a:pt x="579" y="112"/>
                  </a:cubicBezTo>
                  <a:cubicBezTo>
                    <a:pt x="591" y="112"/>
                    <a:pt x="591" y="100"/>
                    <a:pt x="579" y="90"/>
                  </a:cubicBezTo>
                  <a:lnTo>
                    <a:pt x="579" y="67"/>
                  </a:lnTo>
                  <a:cubicBezTo>
                    <a:pt x="579" y="67"/>
                    <a:pt x="579" y="56"/>
                    <a:pt x="569" y="56"/>
                  </a:cubicBezTo>
                  <a:cubicBezTo>
                    <a:pt x="569" y="45"/>
                    <a:pt x="569" y="45"/>
                    <a:pt x="557" y="33"/>
                  </a:cubicBezTo>
                  <a:cubicBezTo>
                    <a:pt x="546" y="33"/>
                    <a:pt x="535" y="23"/>
                    <a:pt x="535" y="11"/>
                  </a:cubicBezTo>
                  <a:cubicBezTo>
                    <a:pt x="513" y="1"/>
                    <a:pt x="502" y="1"/>
                    <a:pt x="48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0" name="Google Shape;19520;p29"/>
            <p:cNvSpPr/>
            <p:nvPr/>
          </p:nvSpPr>
          <p:spPr>
            <a:xfrm>
              <a:off x="950728" y="2034974"/>
              <a:ext cx="28398" cy="6245"/>
            </a:xfrm>
            <a:custGeom>
              <a:avLst/>
              <a:gdLst/>
              <a:ahLst/>
              <a:cxnLst/>
              <a:rect l="l" t="t" r="r" b="b"/>
              <a:pathLst>
                <a:path w="814" h="179" extrusionOk="0">
                  <a:moveTo>
                    <a:pt x="690" y="1"/>
                  </a:moveTo>
                  <a:cubicBezTo>
                    <a:pt x="680" y="1"/>
                    <a:pt x="668" y="1"/>
                    <a:pt x="668" y="12"/>
                  </a:cubicBezTo>
                  <a:cubicBezTo>
                    <a:pt x="657" y="12"/>
                    <a:pt x="646" y="12"/>
                    <a:pt x="646" y="23"/>
                  </a:cubicBezTo>
                  <a:cubicBezTo>
                    <a:pt x="635" y="35"/>
                    <a:pt x="635" y="45"/>
                    <a:pt x="635" y="45"/>
                  </a:cubicBezTo>
                  <a:cubicBezTo>
                    <a:pt x="635" y="57"/>
                    <a:pt x="624" y="68"/>
                    <a:pt x="624" y="79"/>
                  </a:cubicBezTo>
                  <a:cubicBezTo>
                    <a:pt x="624" y="90"/>
                    <a:pt x="613" y="90"/>
                    <a:pt x="613" y="90"/>
                  </a:cubicBezTo>
                  <a:cubicBezTo>
                    <a:pt x="591" y="90"/>
                    <a:pt x="568" y="90"/>
                    <a:pt x="546" y="101"/>
                  </a:cubicBezTo>
                  <a:lnTo>
                    <a:pt x="390" y="101"/>
                  </a:lnTo>
                  <a:cubicBezTo>
                    <a:pt x="279" y="90"/>
                    <a:pt x="179" y="79"/>
                    <a:pt x="79" y="57"/>
                  </a:cubicBezTo>
                  <a:cubicBezTo>
                    <a:pt x="34" y="57"/>
                    <a:pt x="1" y="101"/>
                    <a:pt x="57" y="124"/>
                  </a:cubicBezTo>
                  <a:cubicBezTo>
                    <a:pt x="179" y="157"/>
                    <a:pt x="301" y="179"/>
                    <a:pt x="435" y="179"/>
                  </a:cubicBezTo>
                  <a:lnTo>
                    <a:pt x="624" y="179"/>
                  </a:lnTo>
                  <a:cubicBezTo>
                    <a:pt x="646" y="168"/>
                    <a:pt x="668" y="168"/>
                    <a:pt x="680" y="157"/>
                  </a:cubicBezTo>
                  <a:lnTo>
                    <a:pt x="702" y="157"/>
                  </a:lnTo>
                  <a:cubicBezTo>
                    <a:pt x="702" y="157"/>
                    <a:pt x="702" y="168"/>
                    <a:pt x="712" y="168"/>
                  </a:cubicBezTo>
                  <a:lnTo>
                    <a:pt x="757" y="168"/>
                  </a:lnTo>
                  <a:lnTo>
                    <a:pt x="769" y="157"/>
                  </a:lnTo>
                  <a:cubicBezTo>
                    <a:pt x="779" y="157"/>
                    <a:pt x="779" y="157"/>
                    <a:pt x="791" y="146"/>
                  </a:cubicBezTo>
                  <a:lnTo>
                    <a:pt x="813" y="124"/>
                  </a:lnTo>
                  <a:lnTo>
                    <a:pt x="813" y="101"/>
                  </a:lnTo>
                  <a:lnTo>
                    <a:pt x="813" y="68"/>
                  </a:lnTo>
                  <a:cubicBezTo>
                    <a:pt x="801" y="57"/>
                    <a:pt x="801" y="57"/>
                    <a:pt x="801" y="45"/>
                  </a:cubicBezTo>
                  <a:cubicBezTo>
                    <a:pt x="791" y="45"/>
                    <a:pt x="791" y="35"/>
                    <a:pt x="779" y="23"/>
                  </a:cubicBezTo>
                  <a:lnTo>
                    <a:pt x="769" y="23"/>
                  </a:lnTo>
                  <a:lnTo>
                    <a:pt x="746"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1" name="Google Shape;19521;p29"/>
            <p:cNvSpPr/>
            <p:nvPr/>
          </p:nvSpPr>
          <p:spPr>
            <a:xfrm>
              <a:off x="934436" y="2026566"/>
              <a:ext cx="17095" cy="10955"/>
            </a:xfrm>
            <a:custGeom>
              <a:avLst/>
              <a:gdLst/>
              <a:ahLst/>
              <a:cxnLst/>
              <a:rect l="l" t="t" r="r" b="b"/>
              <a:pathLst>
                <a:path w="490" h="314" extrusionOk="0">
                  <a:moveTo>
                    <a:pt x="401" y="0"/>
                  </a:moveTo>
                  <a:cubicBezTo>
                    <a:pt x="384" y="0"/>
                    <a:pt x="368" y="3"/>
                    <a:pt x="356" y="9"/>
                  </a:cubicBezTo>
                  <a:cubicBezTo>
                    <a:pt x="346" y="19"/>
                    <a:pt x="346" y="19"/>
                    <a:pt x="346" y="31"/>
                  </a:cubicBezTo>
                  <a:cubicBezTo>
                    <a:pt x="334" y="42"/>
                    <a:pt x="334" y="42"/>
                    <a:pt x="334" y="53"/>
                  </a:cubicBezTo>
                  <a:cubicBezTo>
                    <a:pt x="279" y="64"/>
                    <a:pt x="212" y="98"/>
                    <a:pt x="168" y="131"/>
                  </a:cubicBezTo>
                  <a:cubicBezTo>
                    <a:pt x="112" y="164"/>
                    <a:pt x="57" y="209"/>
                    <a:pt x="12" y="253"/>
                  </a:cubicBezTo>
                  <a:cubicBezTo>
                    <a:pt x="1" y="276"/>
                    <a:pt x="12" y="298"/>
                    <a:pt x="34" y="309"/>
                  </a:cubicBezTo>
                  <a:cubicBezTo>
                    <a:pt x="41" y="312"/>
                    <a:pt x="47" y="313"/>
                    <a:pt x="54" y="313"/>
                  </a:cubicBezTo>
                  <a:cubicBezTo>
                    <a:pt x="70" y="313"/>
                    <a:pt x="85" y="305"/>
                    <a:pt x="101" y="298"/>
                  </a:cubicBezTo>
                  <a:cubicBezTo>
                    <a:pt x="134" y="253"/>
                    <a:pt x="190" y="209"/>
                    <a:pt x="235" y="187"/>
                  </a:cubicBezTo>
                  <a:cubicBezTo>
                    <a:pt x="245" y="175"/>
                    <a:pt x="257" y="175"/>
                    <a:pt x="267" y="164"/>
                  </a:cubicBezTo>
                  <a:cubicBezTo>
                    <a:pt x="279" y="153"/>
                    <a:pt x="290" y="153"/>
                    <a:pt x="312" y="142"/>
                  </a:cubicBezTo>
                  <a:cubicBezTo>
                    <a:pt x="312" y="142"/>
                    <a:pt x="324" y="131"/>
                    <a:pt x="334" y="131"/>
                  </a:cubicBezTo>
                  <a:lnTo>
                    <a:pt x="334" y="142"/>
                  </a:lnTo>
                  <a:cubicBezTo>
                    <a:pt x="356" y="163"/>
                    <a:pt x="382" y="171"/>
                    <a:pt x="406" y="171"/>
                  </a:cubicBezTo>
                  <a:cubicBezTo>
                    <a:pt x="420" y="171"/>
                    <a:pt x="433" y="168"/>
                    <a:pt x="445" y="164"/>
                  </a:cubicBezTo>
                  <a:cubicBezTo>
                    <a:pt x="457" y="153"/>
                    <a:pt x="479" y="142"/>
                    <a:pt x="479" y="131"/>
                  </a:cubicBezTo>
                  <a:cubicBezTo>
                    <a:pt x="490" y="131"/>
                    <a:pt x="490" y="120"/>
                    <a:pt x="490" y="108"/>
                  </a:cubicBezTo>
                  <a:lnTo>
                    <a:pt x="490" y="98"/>
                  </a:lnTo>
                  <a:lnTo>
                    <a:pt x="490" y="75"/>
                  </a:lnTo>
                  <a:cubicBezTo>
                    <a:pt x="490" y="64"/>
                    <a:pt x="479" y="53"/>
                    <a:pt x="479" y="42"/>
                  </a:cubicBezTo>
                  <a:cubicBezTo>
                    <a:pt x="468" y="42"/>
                    <a:pt x="468" y="31"/>
                    <a:pt x="468" y="31"/>
                  </a:cubicBezTo>
                  <a:lnTo>
                    <a:pt x="445" y="9"/>
                  </a:lnTo>
                  <a:cubicBezTo>
                    <a:pt x="434" y="3"/>
                    <a:pt x="418" y="0"/>
                    <a:pt x="40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2" name="Google Shape;19522;p29"/>
            <p:cNvSpPr/>
            <p:nvPr/>
          </p:nvSpPr>
          <p:spPr>
            <a:xfrm>
              <a:off x="911688" y="1986096"/>
              <a:ext cx="9978" cy="16013"/>
            </a:xfrm>
            <a:custGeom>
              <a:avLst/>
              <a:gdLst/>
              <a:ahLst/>
              <a:cxnLst/>
              <a:rect l="l" t="t" r="r" b="b"/>
              <a:pathLst>
                <a:path w="286" h="459" extrusionOk="0">
                  <a:moveTo>
                    <a:pt x="163" y="0"/>
                  </a:moveTo>
                  <a:cubicBezTo>
                    <a:pt x="152" y="12"/>
                    <a:pt x="141" y="12"/>
                    <a:pt x="130" y="23"/>
                  </a:cubicBezTo>
                  <a:cubicBezTo>
                    <a:pt x="130" y="23"/>
                    <a:pt x="119" y="34"/>
                    <a:pt x="119" y="45"/>
                  </a:cubicBezTo>
                  <a:cubicBezTo>
                    <a:pt x="108" y="56"/>
                    <a:pt x="108" y="67"/>
                    <a:pt x="119" y="79"/>
                  </a:cubicBezTo>
                  <a:lnTo>
                    <a:pt x="119" y="89"/>
                  </a:lnTo>
                  <a:cubicBezTo>
                    <a:pt x="130" y="89"/>
                    <a:pt x="130" y="101"/>
                    <a:pt x="130" y="101"/>
                  </a:cubicBezTo>
                  <a:cubicBezTo>
                    <a:pt x="141" y="101"/>
                    <a:pt x="141" y="101"/>
                    <a:pt x="141" y="112"/>
                  </a:cubicBezTo>
                  <a:cubicBezTo>
                    <a:pt x="119" y="145"/>
                    <a:pt x="86" y="190"/>
                    <a:pt x="74" y="245"/>
                  </a:cubicBezTo>
                  <a:cubicBezTo>
                    <a:pt x="41" y="301"/>
                    <a:pt x="30" y="356"/>
                    <a:pt x="7" y="412"/>
                  </a:cubicBezTo>
                  <a:cubicBezTo>
                    <a:pt x="1" y="440"/>
                    <a:pt x="32" y="459"/>
                    <a:pt x="63" y="459"/>
                  </a:cubicBezTo>
                  <a:cubicBezTo>
                    <a:pt x="81" y="459"/>
                    <a:pt x="100" y="452"/>
                    <a:pt x="108" y="435"/>
                  </a:cubicBezTo>
                  <a:cubicBezTo>
                    <a:pt x="119" y="379"/>
                    <a:pt x="141" y="323"/>
                    <a:pt x="163" y="267"/>
                  </a:cubicBezTo>
                  <a:cubicBezTo>
                    <a:pt x="185" y="223"/>
                    <a:pt x="197" y="168"/>
                    <a:pt x="208" y="123"/>
                  </a:cubicBezTo>
                  <a:lnTo>
                    <a:pt x="219" y="123"/>
                  </a:lnTo>
                  <a:cubicBezTo>
                    <a:pt x="230" y="123"/>
                    <a:pt x="241" y="112"/>
                    <a:pt x="252" y="112"/>
                  </a:cubicBezTo>
                  <a:cubicBezTo>
                    <a:pt x="252" y="112"/>
                    <a:pt x="264" y="112"/>
                    <a:pt x="264" y="101"/>
                  </a:cubicBezTo>
                  <a:cubicBezTo>
                    <a:pt x="274" y="101"/>
                    <a:pt x="274" y="101"/>
                    <a:pt x="274" y="89"/>
                  </a:cubicBezTo>
                  <a:cubicBezTo>
                    <a:pt x="286" y="89"/>
                    <a:pt x="286" y="79"/>
                    <a:pt x="286" y="67"/>
                  </a:cubicBezTo>
                  <a:cubicBezTo>
                    <a:pt x="286" y="56"/>
                    <a:pt x="286" y="56"/>
                    <a:pt x="274" y="45"/>
                  </a:cubicBezTo>
                  <a:cubicBezTo>
                    <a:pt x="274" y="34"/>
                    <a:pt x="264" y="34"/>
                    <a:pt x="264" y="34"/>
                  </a:cubicBezTo>
                  <a:cubicBezTo>
                    <a:pt x="252" y="23"/>
                    <a:pt x="241" y="12"/>
                    <a:pt x="230" y="12"/>
                  </a:cubicBezTo>
                  <a:cubicBezTo>
                    <a:pt x="208" y="0"/>
                    <a:pt x="185" y="0"/>
                    <a:pt x="16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3" name="Google Shape;19523;p29"/>
            <p:cNvSpPr/>
            <p:nvPr/>
          </p:nvSpPr>
          <p:spPr>
            <a:xfrm>
              <a:off x="911933" y="1986863"/>
              <a:ext cx="7431" cy="13397"/>
            </a:xfrm>
            <a:custGeom>
              <a:avLst/>
              <a:gdLst/>
              <a:ahLst/>
              <a:cxnLst/>
              <a:rect l="l" t="t" r="r" b="b"/>
              <a:pathLst>
                <a:path w="213" h="384" extrusionOk="0">
                  <a:moveTo>
                    <a:pt x="123" y="1"/>
                  </a:moveTo>
                  <a:cubicBezTo>
                    <a:pt x="123" y="1"/>
                    <a:pt x="112" y="1"/>
                    <a:pt x="112" y="12"/>
                  </a:cubicBezTo>
                  <a:lnTo>
                    <a:pt x="101" y="12"/>
                  </a:lnTo>
                  <a:lnTo>
                    <a:pt x="101" y="23"/>
                  </a:lnTo>
                  <a:lnTo>
                    <a:pt x="101" y="34"/>
                  </a:lnTo>
                  <a:cubicBezTo>
                    <a:pt x="89" y="34"/>
                    <a:pt x="89" y="34"/>
                    <a:pt x="89" y="45"/>
                  </a:cubicBezTo>
                  <a:cubicBezTo>
                    <a:pt x="89" y="45"/>
                    <a:pt x="89" y="57"/>
                    <a:pt x="101" y="57"/>
                  </a:cubicBezTo>
                  <a:lnTo>
                    <a:pt x="101" y="67"/>
                  </a:lnTo>
                  <a:lnTo>
                    <a:pt x="101" y="79"/>
                  </a:lnTo>
                  <a:cubicBezTo>
                    <a:pt x="112" y="79"/>
                    <a:pt x="112" y="79"/>
                    <a:pt x="112" y="90"/>
                  </a:cubicBezTo>
                  <a:lnTo>
                    <a:pt x="123" y="90"/>
                  </a:lnTo>
                  <a:cubicBezTo>
                    <a:pt x="101" y="134"/>
                    <a:pt x="79" y="168"/>
                    <a:pt x="57" y="212"/>
                  </a:cubicBezTo>
                  <a:cubicBezTo>
                    <a:pt x="45" y="235"/>
                    <a:pt x="34" y="257"/>
                    <a:pt x="23" y="290"/>
                  </a:cubicBezTo>
                  <a:cubicBezTo>
                    <a:pt x="23" y="312"/>
                    <a:pt x="0" y="334"/>
                    <a:pt x="12" y="357"/>
                  </a:cubicBezTo>
                  <a:cubicBezTo>
                    <a:pt x="12" y="375"/>
                    <a:pt x="26" y="384"/>
                    <a:pt x="40" y="384"/>
                  </a:cubicBezTo>
                  <a:cubicBezTo>
                    <a:pt x="51" y="384"/>
                    <a:pt x="62" y="378"/>
                    <a:pt x="67" y="368"/>
                  </a:cubicBezTo>
                  <a:cubicBezTo>
                    <a:pt x="79" y="357"/>
                    <a:pt x="89" y="324"/>
                    <a:pt x="101" y="301"/>
                  </a:cubicBezTo>
                  <a:cubicBezTo>
                    <a:pt x="112" y="279"/>
                    <a:pt x="112" y="257"/>
                    <a:pt x="123" y="235"/>
                  </a:cubicBezTo>
                  <a:cubicBezTo>
                    <a:pt x="134" y="190"/>
                    <a:pt x="156" y="146"/>
                    <a:pt x="168" y="101"/>
                  </a:cubicBezTo>
                  <a:lnTo>
                    <a:pt x="178" y="101"/>
                  </a:lnTo>
                  <a:lnTo>
                    <a:pt x="190" y="90"/>
                  </a:lnTo>
                  <a:lnTo>
                    <a:pt x="201" y="90"/>
                  </a:lnTo>
                  <a:cubicBezTo>
                    <a:pt x="201" y="90"/>
                    <a:pt x="201" y="79"/>
                    <a:pt x="212" y="79"/>
                  </a:cubicBezTo>
                  <a:lnTo>
                    <a:pt x="212" y="67"/>
                  </a:lnTo>
                  <a:lnTo>
                    <a:pt x="212" y="57"/>
                  </a:lnTo>
                  <a:lnTo>
                    <a:pt x="212" y="45"/>
                  </a:lnTo>
                  <a:lnTo>
                    <a:pt x="201" y="45"/>
                  </a:lnTo>
                  <a:cubicBezTo>
                    <a:pt x="201" y="34"/>
                    <a:pt x="201" y="34"/>
                    <a:pt x="190" y="34"/>
                  </a:cubicBezTo>
                  <a:lnTo>
                    <a:pt x="178" y="23"/>
                  </a:lnTo>
                  <a:lnTo>
                    <a:pt x="168" y="23"/>
                  </a:lnTo>
                  <a:cubicBezTo>
                    <a:pt x="168" y="12"/>
                    <a:pt x="168" y="12"/>
                    <a:pt x="156" y="12"/>
                  </a:cubicBezTo>
                  <a:cubicBezTo>
                    <a:pt x="156" y="1"/>
                    <a:pt x="145" y="1"/>
                    <a:pt x="1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4" name="Google Shape;19524;p29"/>
            <p:cNvSpPr/>
            <p:nvPr/>
          </p:nvSpPr>
          <p:spPr>
            <a:xfrm>
              <a:off x="921631" y="2007134"/>
              <a:ext cx="9350" cy="16013"/>
            </a:xfrm>
            <a:custGeom>
              <a:avLst/>
              <a:gdLst/>
              <a:ahLst/>
              <a:cxnLst/>
              <a:rect l="l" t="t" r="r" b="b"/>
              <a:pathLst>
                <a:path w="268" h="459" extrusionOk="0">
                  <a:moveTo>
                    <a:pt x="202" y="1"/>
                  </a:moveTo>
                  <a:cubicBezTo>
                    <a:pt x="192" y="1"/>
                    <a:pt x="184" y="4"/>
                    <a:pt x="179" y="10"/>
                  </a:cubicBezTo>
                  <a:cubicBezTo>
                    <a:pt x="145" y="20"/>
                    <a:pt x="134" y="54"/>
                    <a:pt x="134" y="87"/>
                  </a:cubicBezTo>
                  <a:cubicBezTo>
                    <a:pt x="134" y="99"/>
                    <a:pt x="145" y="121"/>
                    <a:pt x="145" y="131"/>
                  </a:cubicBezTo>
                  <a:cubicBezTo>
                    <a:pt x="78" y="220"/>
                    <a:pt x="23" y="321"/>
                    <a:pt x="12" y="432"/>
                  </a:cubicBezTo>
                  <a:cubicBezTo>
                    <a:pt x="1" y="443"/>
                    <a:pt x="23" y="454"/>
                    <a:pt x="34" y="454"/>
                  </a:cubicBezTo>
                  <a:cubicBezTo>
                    <a:pt x="40" y="458"/>
                    <a:pt x="47" y="459"/>
                    <a:pt x="53" y="459"/>
                  </a:cubicBezTo>
                  <a:cubicBezTo>
                    <a:pt x="67" y="459"/>
                    <a:pt x="78" y="451"/>
                    <a:pt x="78" y="443"/>
                  </a:cubicBezTo>
                  <a:cubicBezTo>
                    <a:pt x="112" y="343"/>
                    <a:pt x="145" y="243"/>
                    <a:pt x="201" y="165"/>
                  </a:cubicBezTo>
                  <a:cubicBezTo>
                    <a:pt x="212" y="165"/>
                    <a:pt x="234" y="165"/>
                    <a:pt x="246" y="154"/>
                  </a:cubicBezTo>
                  <a:cubicBezTo>
                    <a:pt x="246" y="154"/>
                    <a:pt x="256" y="154"/>
                    <a:pt x="256" y="143"/>
                  </a:cubicBezTo>
                  <a:cubicBezTo>
                    <a:pt x="256" y="143"/>
                    <a:pt x="268" y="143"/>
                    <a:pt x="268" y="131"/>
                  </a:cubicBezTo>
                  <a:cubicBezTo>
                    <a:pt x="256" y="121"/>
                    <a:pt x="256" y="109"/>
                    <a:pt x="246" y="109"/>
                  </a:cubicBezTo>
                  <a:cubicBezTo>
                    <a:pt x="246" y="99"/>
                    <a:pt x="246" y="99"/>
                    <a:pt x="234" y="99"/>
                  </a:cubicBezTo>
                  <a:lnTo>
                    <a:pt x="234" y="87"/>
                  </a:lnTo>
                  <a:lnTo>
                    <a:pt x="223" y="76"/>
                  </a:lnTo>
                  <a:lnTo>
                    <a:pt x="223" y="65"/>
                  </a:lnTo>
                  <a:lnTo>
                    <a:pt x="234" y="54"/>
                  </a:lnTo>
                  <a:lnTo>
                    <a:pt x="234" y="42"/>
                  </a:lnTo>
                  <a:lnTo>
                    <a:pt x="246" y="32"/>
                  </a:lnTo>
                  <a:cubicBezTo>
                    <a:pt x="246" y="20"/>
                    <a:pt x="246" y="10"/>
                    <a:pt x="234" y="10"/>
                  </a:cubicBezTo>
                  <a:cubicBezTo>
                    <a:pt x="223" y="4"/>
                    <a:pt x="212" y="1"/>
                    <a:pt x="20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5" name="Google Shape;19525;p29"/>
            <p:cNvSpPr/>
            <p:nvPr/>
          </p:nvSpPr>
          <p:spPr>
            <a:xfrm>
              <a:off x="943960" y="2013239"/>
              <a:ext cx="19642" cy="12001"/>
            </a:xfrm>
            <a:custGeom>
              <a:avLst/>
              <a:gdLst/>
              <a:ahLst/>
              <a:cxnLst/>
              <a:rect l="l" t="t" r="r" b="b"/>
              <a:pathLst>
                <a:path w="563" h="344" extrusionOk="0">
                  <a:moveTo>
                    <a:pt x="518" y="1"/>
                  </a:moveTo>
                  <a:cubicBezTo>
                    <a:pt x="506" y="1"/>
                    <a:pt x="495" y="1"/>
                    <a:pt x="495" y="13"/>
                  </a:cubicBezTo>
                  <a:cubicBezTo>
                    <a:pt x="473" y="23"/>
                    <a:pt x="462" y="45"/>
                    <a:pt x="451" y="57"/>
                  </a:cubicBezTo>
                  <a:cubicBezTo>
                    <a:pt x="373" y="90"/>
                    <a:pt x="295" y="112"/>
                    <a:pt x="217" y="146"/>
                  </a:cubicBezTo>
                  <a:cubicBezTo>
                    <a:pt x="184" y="168"/>
                    <a:pt x="140" y="190"/>
                    <a:pt x="106" y="223"/>
                  </a:cubicBezTo>
                  <a:cubicBezTo>
                    <a:pt x="73" y="246"/>
                    <a:pt x="39" y="268"/>
                    <a:pt x="17" y="312"/>
                  </a:cubicBezTo>
                  <a:cubicBezTo>
                    <a:pt x="1" y="328"/>
                    <a:pt x="19" y="344"/>
                    <a:pt x="38" y="344"/>
                  </a:cubicBezTo>
                  <a:cubicBezTo>
                    <a:pt x="46" y="344"/>
                    <a:pt x="55" y="341"/>
                    <a:pt x="61" y="335"/>
                  </a:cubicBezTo>
                  <a:cubicBezTo>
                    <a:pt x="95" y="312"/>
                    <a:pt x="117" y="279"/>
                    <a:pt x="150" y="257"/>
                  </a:cubicBezTo>
                  <a:cubicBezTo>
                    <a:pt x="184" y="223"/>
                    <a:pt x="217" y="201"/>
                    <a:pt x="251" y="190"/>
                  </a:cubicBezTo>
                  <a:cubicBezTo>
                    <a:pt x="317" y="157"/>
                    <a:pt x="373" y="134"/>
                    <a:pt x="429" y="112"/>
                  </a:cubicBezTo>
                  <a:cubicBezTo>
                    <a:pt x="429" y="124"/>
                    <a:pt x="429" y="124"/>
                    <a:pt x="439" y="134"/>
                  </a:cubicBezTo>
                  <a:cubicBezTo>
                    <a:pt x="451" y="157"/>
                    <a:pt x="462" y="168"/>
                    <a:pt x="495" y="168"/>
                  </a:cubicBezTo>
                  <a:lnTo>
                    <a:pt x="528" y="168"/>
                  </a:lnTo>
                  <a:cubicBezTo>
                    <a:pt x="540" y="168"/>
                    <a:pt x="551" y="157"/>
                    <a:pt x="551" y="146"/>
                  </a:cubicBezTo>
                  <a:cubicBezTo>
                    <a:pt x="562" y="134"/>
                    <a:pt x="551" y="124"/>
                    <a:pt x="551" y="112"/>
                  </a:cubicBezTo>
                  <a:cubicBezTo>
                    <a:pt x="540" y="112"/>
                    <a:pt x="540" y="102"/>
                    <a:pt x="528" y="102"/>
                  </a:cubicBezTo>
                  <a:lnTo>
                    <a:pt x="528" y="90"/>
                  </a:lnTo>
                  <a:cubicBezTo>
                    <a:pt x="540" y="68"/>
                    <a:pt x="540" y="57"/>
                    <a:pt x="551" y="45"/>
                  </a:cubicBezTo>
                  <a:lnTo>
                    <a:pt x="551" y="23"/>
                  </a:lnTo>
                  <a:cubicBezTo>
                    <a:pt x="551" y="13"/>
                    <a:pt x="540" y="13"/>
                    <a:pt x="540" y="13"/>
                  </a:cubicBezTo>
                  <a:cubicBezTo>
                    <a:pt x="528" y="1"/>
                    <a:pt x="528" y="1"/>
                    <a:pt x="51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6" name="Google Shape;19526;p29"/>
            <p:cNvSpPr/>
            <p:nvPr/>
          </p:nvSpPr>
          <p:spPr>
            <a:xfrm>
              <a:off x="934540" y="2026462"/>
              <a:ext cx="14304" cy="10850"/>
            </a:xfrm>
            <a:custGeom>
              <a:avLst/>
              <a:gdLst/>
              <a:ahLst/>
              <a:cxnLst/>
              <a:rect l="l" t="t" r="r" b="b"/>
              <a:pathLst>
                <a:path w="410" h="311" extrusionOk="0">
                  <a:moveTo>
                    <a:pt x="365" y="0"/>
                  </a:moveTo>
                  <a:cubicBezTo>
                    <a:pt x="365" y="0"/>
                    <a:pt x="353" y="12"/>
                    <a:pt x="343" y="12"/>
                  </a:cubicBezTo>
                  <a:cubicBezTo>
                    <a:pt x="331" y="22"/>
                    <a:pt x="321" y="34"/>
                    <a:pt x="321" y="45"/>
                  </a:cubicBezTo>
                  <a:cubicBezTo>
                    <a:pt x="254" y="67"/>
                    <a:pt x="198" y="101"/>
                    <a:pt x="153" y="134"/>
                  </a:cubicBezTo>
                  <a:cubicBezTo>
                    <a:pt x="98" y="178"/>
                    <a:pt x="42" y="223"/>
                    <a:pt x="9" y="279"/>
                  </a:cubicBezTo>
                  <a:cubicBezTo>
                    <a:pt x="1" y="294"/>
                    <a:pt x="21" y="310"/>
                    <a:pt x="37" y="310"/>
                  </a:cubicBezTo>
                  <a:cubicBezTo>
                    <a:pt x="44" y="310"/>
                    <a:pt x="50" y="307"/>
                    <a:pt x="54" y="301"/>
                  </a:cubicBezTo>
                  <a:cubicBezTo>
                    <a:pt x="98" y="256"/>
                    <a:pt x="143" y="212"/>
                    <a:pt x="198" y="178"/>
                  </a:cubicBezTo>
                  <a:cubicBezTo>
                    <a:pt x="232" y="145"/>
                    <a:pt x="276" y="123"/>
                    <a:pt x="309" y="101"/>
                  </a:cubicBezTo>
                  <a:lnTo>
                    <a:pt x="309" y="111"/>
                  </a:lnTo>
                  <a:cubicBezTo>
                    <a:pt x="321" y="134"/>
                    <a:pt x="331" y="145"/>
                    <a:pt x="353" y="145"/>
                  </a:cubicBezTo>
                  <a:cubicBezTo>
                    <a:pt x="357" y="148"/>
                    <a:pt x="361" y="150"/>
                    <a:pt x="366" y="150"/>
                  </a:cubicBezTo>
                  <a:cubicBezTo>
                    <a:pt x="377" y="150"/>
                    <a:pt x="390" y="142"/>
                    <a:pt x="398" y="134"/>
                  </a:cubicBezTo>
                  <a:cubicBezTo>
                    <a:pt x="410" y="123"/>
                    <a:pt x="410" y="111"/>
                    <a:pt x="410" y="101"/>
                  </a:cubicBezTo>
                  <a:cubicBezTo>
                    <a:pt x="398" y="89"/>
                    <a:pt x="398" y="89"/>
                    <a:pt x="398" y="78"/>
                  </a:cubicBezTo>
                  <a:lnTo>
                    <a:pt x="398" y="67"/>
                  </a:lnTo>
                  <a:lnTo>
                    <a:pt x="398" y="56"/>
                  </a:lnTo>
                  <a:lnTo>
                    <a:pt x="398" y="45"/>
                  </a:lnTo>
                  <a:cubicBezTo>
                    <a:pt x="410" y="45"/>
                    <a:pt x="410" y="34"/>
                    <a:pt x="410" y="22"/>
                  </a:cubicBezTo>
                  <a:lnTo>
                    <a:pt x="398" y="12"/>
                  </a:lnTo>
                  <a:cubicBezTo>
                    <a:pt x="387" y="12"/>
                    <a:pt x="376" y="0"/>
                    <a:pt x="36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7" name="Google Shape;19527;p29"/>
            <p:cNvSpPr/>
            <p:nvPr/>
          </p:nvSpPr>
          <p:spPr>
            <a:xfrm>
              <a:off x="951496" y="2036544"/>
              <a:ext cx="27212" cy="5652"/>
            </a:xfrm>
            <a:custGeom>
              <a:avLst/>
              <a:gdLst/>
              <a:ahLst/>
              <a:cxnLst/>
              <a:rect l="l" t="t" r="r" b="b"/>
              <a:pathLst>
                <a:path w="780" h="162" extrusionOk="0">
                  <a:moveTo>
                    <a:pt x="624" y="0"/>
                  </a:moveTo>
                  <a:cubicBezTo>
                    <a:pt x="613" y="0"/>
                    <a:pt x="602" y="12"/>
                    <a:pt x="591" y="23"/>
                  </a:cubicBezTo>
                  <a:lnTo>
                    <a:pt x="591" y="67"/>
                  </a:lnTo>
                  <a:cubicBezTo>
                    <a:pt x="591" y="79"/>
                    <a:pt x="602" y="79"/>
                    <a:pt x="602" y="79"/>
                  </a:cubicBezTo>
                  <a:cubicBezTo>
                    <a:pt x="569" y="79"/>
                    <a:pt x="535" y="89"/>
                    <a:pt x="502" y="89"/>
                  </a:cubicBezTo>
                  <a:lnTo>
                    <a:pt x="346" y="89"/>
                  </a:lnTo>
                  <a:cubicBezTo>
                    <a:pt x="246" y="89"/>
                    <a:pt x="134" y="79"/>
                    <a:pt x="35" y="56"/>
                  </a:cubicBezTo>
                  <a:cubicBezTo>
                    <a:pt x="12" y="56"/>
                    <a:pt x="1" y="79"/>
                    <a:pt x="23" y="89"/>
                  </a:cubicBezTo>
                  <a:cubicBezTo>
                    <a:pt x="79" y="101"/>
                    <a:pt x="134" y="123"/>
                    <a:pt x="179" y="134"/>
                  </a:cubicBezTo>
                  <a:cubicBezTo>
                    <a:pt x="235" y="145"/>
                    <a:pt x="290" y="145"/>
                    <a:pt x="346" y="156"/>
                  </a:cubicBezTo>
                  <a:cubicBezTo>
                    <a:pt x="383" y="156"/>
                    <a:pt x="415" y="161"/>
                    <a:pt x="449" y="161"/>
                  </a:cubicBezTo>
                  <a:cubicBezTo>
                    <a:pt x="466" y="161"/>
                    <a:pt x="483" y="160"/>
                    <a:pt x="502" y="156"/>
                  </a:cubicBezTo>
                  <a:cubicBezTo>
                    <a:pt x="557" y="156"/>
                    <a:pt x="602" y="145"/>
                    <a:pt x="646" y="123"/>
                  </a:cubicBezTo>
                  <a:cubicBezTo>
                    <a:pt x="658" y="123"/>
                    <a:pt x="668" y="134"/>
                    <a:pt x="680" y="134"/>
                  </a:cubicBezTo>
                  <a:cubicBezTo>
                    <a:pt x="690" y="134"/>
                    <a:pt x="702" y="134"/>
                    <a:pt x="713" y="145"/>
                  </a:cubicBezTo>
                  <a:cubicBezTo>
                    <a:pt x="724" y="145"/>
                    <a:pt x="735" y="145"/>
                    <a:pt x="747" y="134"/>
                  </a:cubicBezTo>
                  <a:cubicBezTo>
                    <a:pt x="757" y="134"/>
                    <a:pt x="769" y="123"/>
                    <a:pt x="769" y="112"/>
                  </a:cubicBezTo>
                  <a:cubicBezTo>
                    <a:pt x="779" y="101"/>
                    <a:pt x="769" y="89"/>
                    <a:pt x="769" y="89"/>
                  </a:cubicBezTo>
                  <a:cubicBezTo>
                    <a:pt x="747" y="67"/>
                    <a:pt x="724" y="67"/>
                    <a:pt x="690" y="56"/>
                  </a:cubicBezTo>
                  <a:lnTo>
                    <a:pt x="680" y="56"/>
                  </a:lnTo>
                  <a:cubicBezTo>
                    <a:pt x="680" y="45"/>
                    <a:pt x="668" y="45"/>
                    <a:pt x="668" y="34"/>
                  </a:cubicBezTo>
                  <a:lnTo>
                    <a:pt x="658" y="34"/>
                  </a:lnTo>
                  <a:lnTo>
                    <a:pt x="658" y="23"/>
                  </a:lnTo>
                  <a:cubicBezTo>
                    <a:pt x="646" y="12"/>
                    <a:pt x="635" y="0"/>
                    <a:pt x="62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8" name="Google Shape;19528;p29"/>
            <p:cNvSpPr/>
            <p:nvPr/>
          </p:nvSpPr>
          <p:spPr>
            <a:xfrm>
              <a:off x="910014" y="2019449"/>
              <a:ext cx="35" cy="35"/>
            </a:xfrm>
            <a:custGeom>
              <a:avLst/>
              <a:gdLst/>
              <a:ahLst/>
              <a:cxnLst/>
              <a:rect l="l" t="t" r="r" b="b"/>
              <a:pathLst>
                <a:path w="1" h="1" extrusionOk="0">
                  <a:moveTo>
                    <a:pt x="0" y="1"/>
                  </a:moveTo>
                  <a:lnTo>
                    <a:pt x="0" y="1"/>
                  </a:lnTo>
                  <a:lnTo>
                    <a:pt x="0"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9" name="Google Shape;19529;p29"/>
            <p:cNvSpPr/>
            <p:nvPr/>
          </p:nvSpPr>
          <p:spPr>
            <a:xfrm>
              <a:off x="904187" y="2004447"/>
              <a:ext cx="7012" cy="18560"/>
            </a:xfrm>
            <a:custGeom>
              <a:avLst/>
              <a:gdLst/>
              <a:ahLst/>
              <a:cxnLst/>
              <a:rect l="l" t="t" r="r" b="b"/>
              <a:pathLst>
                <a:path w="201" h="532" extrusionOk="0">
                  <a:moveTo>
                    <a:pt x="139" y="0"/>
                  </a:moveTo>
                  <a:cubicBezTo>
                    <a:pt x="125" y="0"/>
                    <a:pt x="112" y="3"/>
                    <a:pt x="101" y="8"/>
                  </a:cubicBezTo>
                  <a:lnTo>
                    <a:pt x="34" y="75"/>
                  </a:lnTo>
                  <a:cubicBezTo>
                    <a:pt x="22" y="87"/>
                    <a:pt x="12" y="109"/>
                    <a:pt x="0" y="119"/>
                  </a:cubicBezTo>
                  <a:lnTo>
                    <a:pt x="0" y="153"/>
                  </a:lnTo>
                  <a:lnTo>
                    <a:pt x="0" y="176"/>
                  </a:lnTo>
                  <a:cubicBezTo>
                    <a:pt x="12" y="176"/>
                    <a:pt x="12" y="186"/>
                    <a:pt x="12" y="186"/>
                  </a:cubicBezTo>
                  <a:cubicBezTo>
                    <a:pt x="22" y="198"/>
                    <a:pt x="22" y="198"/>
                    <a:pt x="34" y="198"/>
                  </a:cubicBezTo>
                  <a:cubicBezTo>
                    <a:pt x="22" y="208"/>
                    <a:pt x="22" y="208"/>
                    <a:pt x="22" y="220"/>
                  </a:cubicBezTo>
                  <a:lnTo>
                    <a:pt x="22" y="231"/>
                  </a:lnTo>
                  <a:lnTo>
                    <a:pt x="34" y="231"/>
                  </a:lnTo>
                  <a:lnTo>
                    <a:pt x="34" y="242"/>
                  </a:lnTo>
                  <a:cubicBezTo>
                    <a:pt x="34" y="253"/>
                    <a:pt x="45" y="253"/>
                    <a:pt x="56" y="253"/>
                  </a:cubicBezTo>
                  <a:cubicBezTo>
                    <a:pt x="45" y="265"/>
                    <a:pt x="45" y="275"/>
                    <a:pt x="34" y="275"/>
                  </a:cubicBezTo>
                  <a:cubicBezTo>
                    <a:pt x="34" y="297"/>
                    <a:pt x="22" y="309"/>
                    <a:pt x="22" y="320"/>
                  </a:cubicBezTo>
                  <a:lnTo>
                    <a:pt x="22" y="342"/>
                  </a:lnTo>
                  <a:cubicBezTo>
                    <a:pt x="34" y="354"/>
                    <a:pt x="34" y="354"/>
                    <a:pt x="34" y="364"/>
                  </a:cubicBezTo>
                  <a:cubicBezTo>
                    <a:pt x="45" y="376"/>
                    <a:pt x="56" y="376"/>
                    <a:pt x="67" y="376"/>
                  </a:cubicBezTo>
                  <a:cubicBezTo>
                    <a:pt x="78" y="376"/>
                    <a:pt x="89" y="364"/>
                    <a:pt x="89" y="364"/>
                  </a:cubicBezTo>
                  <a:lnTo>
                    <a:pt x="89" y="376"/>
                  </a:lnTo>
                  <a:cubicBezTo>
                    <a:pt x="89" y="386"/>
                    <a:pt x="78" y="398"/>
                    <a:pt x="78" y="409"/>
                  </a:cubicBezTo>
                  <a:cubicBezTo>
                    <a:pt x="78" y="420"/>
                    <a:pt x="78" y="431"/>
                    <a:pt x="89" y="431"/>
                  </a:cubicBezTo>
                  <a:cubicBezTo>
                    <a:pt x="89" y="442"/>
                    <a:pt x="101" y="453"/>
                    <a:pt x="101" y="453"/>
                  </a:cubicBezTo>
                  <a:cubicBezTo>
                    <a:pt x="111" y="465"/>
                    <a:pt x="111" y="465"/>
                    <a:pt x="123" y="465"/>
                  </a:cubicBezTo>
                  <a:cubicBezTo>
                    <a:pt x="111" y="465"/>
                    <a:pt x="111" y="475"/>
                    <a:pt x="111" y="475"/>
                  </a:cubicBezTo>
                  <a:cubicBezTo>
                    <a:pt x="101" y="487"/>
                    <a:pt x="101" y="487"/>
                    <a:pt x="101" y="498"/>
                  </a:cubicBezTo>
                  <a:lnTo>
                    <a:pt x="101" y="509"/>
                  </a:lnTo>
                  <a:cubicBezTo>
                    <a:pt x="111" y="520"/>
                    <a:pt x="111" y="520"/>
                    <a:pt x="111" y="531"/>
                  </a:cubicBezTo>
                  <a:lnTo>
                    <a:pt x="178" y="531"/>
                  </a:lnTo>
                  <a:cubicBezTo>
                    <a:pt x="190" y="520"/>
                    <a:pt x="190" y="520"/>
                    <a:pt x="190" y="509"/>
                  </a:cubicBezTo>
                  <a:cubicBezTo>
                    <a:pt x="200" y="509"/>
                    <a:pt x="200" y="498"/>
                    <a:pt x="200" y="498"/>
                  </a:cubicBezTo>
                  <a:lnTo>
                    <a:pt x="200" y="475"/>
                  </a:lnTo>
                  <a:lnTo>
                    <a:pt x="200" y="465"/>
                  </a:lnTo>
                  <a:lnTo>
                    <a:pt x="200" y="453"/>
                  </a:lnTo>
                  <a:lnTo>
                    <a:pt x="190" y="442"/>
                  </a:lnTo>
                  <a:lnTo>
                    <a:pt x="178" y="442"/>
                  </a:lnTo>
                  <a:lnTo>
                    <a:pt x="167" y="431"/>
                  </a:lnTo>
                  <a:lnTo>
                    <a:pt x="167" y="398"/>
                  </a:lnTo>
                  <a:lnTo>
                    <a:pt x="167" y="376"/>
                  </a:lnTo>
                  <a:cubicBezTo>
                    <a:pt x="178" y="364"/>
                    <a:pt x="178" y="342"/>
                    <a:pt x="190" y="331"/>
                  </a:cubicBezTo>
                  <a:lnTo>
                    <a:pt x="190" y="309"/>
                  </a:lnTo>
                  <a:cubicBezTo>
                    <a:pt x="178" y="297"/>
                    <a:pt x="178" y="297"/>
                    <a:pt x="167" y="297"/>
                  </a:cubicBezTo>
                  <a:cubicBezTo>
                    <a:pt x="163" y="293"/>
                    <a:pt x="156" y="290"/>
                    <a:pt x="149" y="290"/>
                  </a:cubicBezTo>
                  <a:cubicBezTo>
                    <a:pt x="139" y="290"/>
                    <a:pt x="129" y="296"/>
                    <a:pt x="123" y="309"/>
                  </a:cubicBezTo>
                  <a:cubicBezTo>
                    <a:pt x="111" y="309"/>
                    <a:pt x="111" y="320"/>
                    <a:pt x="111" y="320"/>
                  </a:cubicBezTo>
                  <a:lnTo>
                    <a:pt x="111" y="320"/>
                  </a:lnTo>
                  <a:cubicBezTo>
                    <a:pt x="111" y="309"/>
                    <a:pt x="123" y="287"/>
                    <a:pt x="123" y="275"/>
                  </a:cubicBezTo>
                  <a:lnTo>
                    <a:pt x="133" y="265"/>
                  </a:lnTo>
                  <a:lnTo>
                    <a:pt x="145" y="253"/>
                  </a:lnTo>
                  <a:cubicBezTo>
                    <a:pt x="145" y="253"/>
                    <a:pt x="156" y="242"/>
                    <a:pt x="156" y="231"/>
                  </a:cubicBezTo>
                  <a:lnTo>
                    <a:pt x="145" y="220"/>
                  </a:lnTo>
                  <a:cubicBezTo>
                    <a:pt x="133" y="208"/>
                    <a:pt x="123" y="208"/>
                    <a:pt x="111" y="208"/>
                  </a:cubicBezTo>
                  <a:cubicBezTo>
                    <a:pt x="111" y="208"/>
                    <a:pt x="111" y="198"/>
                    <a:pt x="123" y="198"/>
                  </a:cubicBezTo>
                  <a:cubicBezTo>
                    <a:pt x="123" y="198"/>
                    <a:pt x="123" y="186"/>
                    <a:pt x="133" y="176"/>
                  </a:cubicBezTo>
                  <a:cubicBezTo>
                    <a:pt x="145" y="176"/>
                    <a:pt x="145" y="164"/>
                    <a:pt x="145" y="153"/>
                  </a:cubicBezTo>
                  <a:cubicBezTo>
                    <a:pt x="145" y="153"/>
                    <a:pt x="145" y="142"/>
                    <a:pt x="133" y="142"/>
                  </a:cubicBezTo>
                  <a:cubicBezTo>
                    <a:pt x="133" y="131"/>
                    <a:pt x="123" y="131"/>
                    <a:pt x="111" y="131"/>
                  </a:cubicBezTo>
                  <a:cubicBezTo>
                    <a:pt x="123" y="119"/>
                    <a:pt x="123" y="109"/>
                    <a:pt x="133" y="97"/>
                  </a:cubicBezTo>
                  <a:cubicBezTo>
                    <a:pt x="145" y="87"/>
                    <a:pt x="156" y="75"/>
                    <a:pt x="178" y="64"/>
                  </a:cubicBezTo>
                  <a:cubicBezTo>
                    <a:pt x="178" y="64"/>
                    <a:pt x="190" y="53"/>
                    <a:pt x="190" y="42"/>
                  </a:cubicBezTo>
                  <a:cubicBezTo>
                    <a:pt x="190" y="31"/>
                    <a:pt x="178" y="20"/>
                    <a:pt x="178" y="8"/>
                  </a:cubicBezTo>
                  <a:cubicBezTo>
                    <a:pt x="167" y="3"/>
                    <a:pt x="153" y="0"/>
                    <a:pt x="13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0" name="Google Shape;19530;p29"/>
            <p:cNvSpPr/>
            <p:nvPr/>
          </p:nvSpPr>
          <p:spPr>
            <a:xfrm>
              <a:off x="884754" y="2014809"/>
              <a:ext cx="14409" cy="26828"/>
            </a:xfrm>
            <a:custGeom>
              <a:avLst/>
              <a:gdLst/>
              <a:ahLst/>
              <a:cxnLst/>
              <a:rect l="l" t="t" r="r" b="b"/>
              <a:pathLst>
                <a:path w="413" h="769" extrusionOk="0">
                  <a:moveTo>
                    <a:pt x="146" y="0"/>
                  </a:moveTo>
                  <a:cubicBezTo>
                    <a:pt x="134" y="0"/>
                    <a:pt x="112" y="0"/>
                    <a:pt x="101" y="12"/>
                  </a:cubicBezTo>
                  <a:cubicBezTo>
                    <a:pt x="68" y="57"/>
                    <a:pt x="35" y="112"/>
                    <a:pt x="12" y="168"/>
                  </a:cubicBezTo>
                  <a:cubicBezTo>
                    <a:pt x="12" y="178"/>
                    <a:pt x="12" y="190"/>
                    <a:pt x="1" y="212"/>
                  </a:cubicBezTo>
                  <a:cubicBezTo>
                    <a:pt x="1" y="234"/>
                    <a:pt x="35" y="245"/>
                    <a:pt x="57" y="245"/>
                  </a:cubicBezTo>
                  <a:cubicBezTo>
                    <a:pt x="45" y="279"/>
                    <a:pt x="35" y="312"/>
                    <a:pt x="79" y="323"/>
                  </a:cubicBezTo>
                  <a:cubicBezTo>
                    <a:pt x="90" y="334"/>
                    <a:pt x="101" y="334"/>
                    <a:pt x="112" y="334"/>
                  </a:cubicBezTo>
                  <a:cubicBezTo>
                    <a:pt x="101" y="356"/>
                    <a:pt x="101" y="390"/>
                    <a:pt x="101" y="423"/>
                  </a:cubicBezTo>
                  <a:cubicBezTo>
                    <a:pt x="112" y="445"/>
                    <a:pt x="146" y="445"/>
                    <a:pt x="168" y="445"/>
                  </a:cubicBezTo>
                  <a:lnTo>
                    <a:pt x="168" y="490"/>
                  </a:lnTo>
                  <a:cubicBezTo>
                    <a:pt x="157" y="512"/>
                    <a:pt x="168" y="546"/>
                    <a:pt x="190" y="568"/>
                  </a:cubicBezTo>
                  <a:cubicBezTo>
                    <a:pt x="201" y="579"/>
                    <a:pt x="223" y="579"/>
                    <a:pt x="246" y="579"/>
                  </a:cubicBezTo>
                  <a:cubicBezTo>
                    <a:pt x="235" y="601"/>
                    <a:pt x="235" y="613"/>
                    <a:pt x="246" y="635"/>
                  </a:cubicBezTo>
                  <a:cubicBezTo>
                    <a:pt x="257" y="668"/>
                    <a:pt x="290" y="679"/>
                    <a:pt x="324" y="679"/>
                  </a:cubicBezTo>
                  <a:lnTo>
                    <a:pt x="324" y="702"/>
                  </a:lnTo>
                  <a:lnTo>
                    <a:pt x="324" y="724"/>
                  </a:lnTo>
                  <a:cubicBezTo>
                    <a:pt x="324" y="735"/>
                    <a:pt x="335" y="746"/>
                    <a:pt x="335" y="746"/>
                  </a:cubicBezTo>
                  <a:lnTo>
                    <a:pt x="335" y="757"/>
                  </a:lnTo>
                  <a:cubicBezTo>
                    <a:pt x="346" y="768"/>
                    <a:pt x="357" y="768"/>
                    <a:pt x="368" y="768"/>
                  </a:cubicBezTo>
                  <a:lnTo>
                    <a:pt x="391" y="768"/>
                  </a:lnTo>
                  <a:cubicBezTo>
                    <a:pt x="391" y="757"/>
                    <a:pt x="401" y="757"/>
                    <a:pt x="401" y="746"/>
                  </a:cubicBezTo>
                  <a:lnTo>
                    <a:pt x="401" y="724"/>
                  </a:lnTo>
                  <a:lnTo>
                    <a:pt x="401" y="702"/>
                  </a:lnTo>
                  <a:cubicBezTo>
                    <a:pt x="401" y="679"/>
                    <a:pt x="401" y="668"/>
                    <a:pt x="413" y="657"/>
                  </a:cubicBezTo>
                  <a:lnTo>
                    <a:pt x="413" y="646"/>
                  </a:lnTo>
                  <a:cubicBezTo>
                    <a:pt x="413" y="635"/>
                    <a:pt x="401" y="635"/>
                    <a:pt x="401" y="635"/>
                  </a:cubicBezTo>
                  <a:cubicBezTo>
                    <a:pt x="401" y="623"/>
                    <a:pt x="391" y="623"/>
                    <a:pt x="379" y="623"/>
                  </a:cubicBezTo>
                  <a:cubicBezTo>
                    <a:pt x="374" y="618"/>
                    <a:pt x="368" y="615"/>
                    <a:pt x="363" y="615"/>
                  </a:cubicBezTo>
                  <a:cubicBezTo>
                    <a:pt x="357" y="615"/>
                    <a:pt x="351" y="618"/>
                    <a:pt x="346" y="623"/>
                  </a:cubicBezTo>
                  <a:lnTo>
                    <a:pt x="335" y="613"/>
                  </a:lnTo>
                  <a:lnTo>
                    <a:pt x="335" y="557"/>
                  </a:lnTo>
                  <a:lnTo>
                    <a:pt x="335" y="445"/>
                  </a:lnTo>
                  <a:cubicBezTo>
                    <a:pt x="335" y="424"/>
                    <a:pt x="311" y="412"/>
                    <a:pt x="289" y="412"/>
                  </a:cubicBezTo>
                  <a:cubicBezTo>
                    <a:pt x="277" y="412"/>
                    <a:pt x="265" y="415"/>
                    <a:pt x="257" y="423"/>
                  </a:cubicBezTo>
                  <a:cubicBezTo>
                    <a:pt x="268" y="390"/>
                    <a:pt x="268" y="368"/>
                    <a:pt x="268" y="346"/>
                  </a:cubicBezTo>
                  <a:cubicBezTo>
                    <a:pt x="268" y="334"/>
                    <a:pt x="268" y="323"/>
                    <a:pt x="257" y="323"/>
                  </a:cubicBezTo>
                  <a:cubicBezTo>
                    <a:pt x="257" y="312"/>
                    <a:pt x="246" y="312"/>
                    <a:pt x="235" y="312"/>
                  </a:cubicBezTo>
                  <a:cubicBezTo>
                    <a:pt x="223" y="312"/>
                    <a:pt x="201" y="312"/>
                    <a:pt x="190" y="334"/>
                  </a:cubicBezTo>
                  <a:cubicBezTo>
                    <a:pt x="201" y="312"/>
                    <a:pt x="201" y="301"/>
                    <a:pt x="201" y="279"/>
                  </a:cubicBezTo>
                  <a:cubicBezTo>
                    <a:pt x="213" y="257"/>
                    <a:pt x="213" y="234"/>
                    <a:pt x="223" y="212"/>
                  </a:cubicBezTo>
                  <a:lnTo>
                    <a:pt x="223" y="156"/>
                  </a:lnTo>
                  <a:cubicBezTo>
                    <a:pt x="223" y="135"/>
                    <a:pt x="210" y="128"/>
                    <a:pt x="195" y="128"/>
                  </a:cubicBezTo>
                  <a:cubicBezTo>
                    <a:pt x="186" y="128"/>
                    <a:pt x="176" y="130"/>
                    <a:pt x="168" y="134"/>
                  </a:cubicBezTo>
                  <a:cubicBezTo>
                    <a:pt x="168" y="123"/>
                    <a:pt x="179" y="112"/>
                    <a:pt x="179" y="101"/>
                  </a:cubicBezTo>
                  <a:cubicBezTo>
                    <a:pt x="179" y="79"/>
                    <a:pt x="168" y="67"/>
                    <a:pt x="146" y="67"/>
                  </a:cubicBezTo>
                  <a:lnTo>
                    <a:pt x="146" y="57"/>
                  </a:lnTo>
                  <a:cubicBezTo>
                    <a:pt x="157" y="57"/>
                    <a:pt x="157" y="45"/>
                    <a:pt x="168" y="45"/>
                  </a:cubicBezTo>
                  <a:cubicBezTo>
                    <a:pt x="168" y="23"/>
                    <a:pt x="168" y="12"/>
                    <a:pt x="14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1" name="Google Shape;19531;p29"/>
            <p:cNvSpPr/>
            <p:nvPr/>
          </p:nvSpPr>
          <p:spPr>
            <a:xfrm>
              <a:off x="897977" y="2041185"/>
              <a:ext cx="3907" cy="2791"/>
            </a:xfrm>
            <a:custGeom>
              <a:avLst/>
              <a:gdLst/>
              <a:ahLst/>
              <a:cxnLst/>
              <a:rect l="l" t="t" r="r" b="b"/>
              <a:pathLst>
                <a:path w="112" h="80" extrusionOk="0">
                  <a:moveTo>
                    <a:pt x="34" y="1"/>
                  </a:moveTo>
                  <a:lnTo>
                    <a:pt x="22" y="12"/>
                  </a:lnTo>
                  <a:lnTo>
                    <a:pt x="12" y="12"/>
                  </a:lnTo>
                  <a:cubicBezTo>
                    <a:pt x="0" y="12"/>
                    <a:pt x="0" y="23"/>
                    <a:pt x="0" y="23"/>
                  </a:cubicBezTo>
                  <a:lnTo>
                    <a:pt x="0" y="35"/>
                  </a:lnTo>
                  <a:lnTo>
                    <a:pt x="0" y="45"/>
                  </a:lnTo>
                  <a:lnTo>
                    <a:pt x="0" y="57"/>
                  </a:lnTo>
                  <a:cubicBezTo>
                    <a:pt x="0" y="57"/>
                    <a:pt x="0" y="67"/>
                    <a:pt x="12" y="67"/>
                  </a:cubicBezTo>
                  <a:cubicBezTo>
                    <a:pt x="12" y="79"/>
                    <a:pt x="22" y="79"/>
                    <a:pt x="22" y="79"/>
                  </a:cubicBezTo>
                  <a:lnTo>
                    <a:pt x="89" y="79"/>
                  </a:lnTo>
                  <a:lnTo>
                    <a:pt x="89" y="67"/>
                  </a:lnTo>
                  <a:cubicBezTo>
                    <a:pt x="101" y="67"/>
                    <a:pt x="101" y="57"/>
                    <a:pt x="101" y="57"/>
                  </a:cubicBezTo>
                  <a:lnTo>
                    <a:pt x="111" y="57"/>
                  </a:lnTo>
                  <a:lnTo>
                    <a:pt x="111" y="45"/>
                  </a:lnTo>
                  <a:lnTo>
                    <a:pt x="111" y="35"/>
                  </a:lnTo>
                  <a:cubicBezTo>
                    <a:pt x="111" y="35"/>
                    <a:pt x="111" y="23"/>
                    <a:pt x="101" y="23"/>
                  </a:cubicBezTo>
                  <a:cubicBezTo>
                    <a:pt x="101" y="23"/>
                    <a:pt x="101" y="12"/>
                    <a:pt x="89" y="12"/>
                  </a:cubicBezTo>
                  <a:lnTo>
                    <a:pt x="56" y="12"/>
                  </a:lnTo>
                  <a:cubicBezTo>
                    <a:pt x="56" y="12"/>
                    <a:pt x="45" y="12"/>
                    <a:pt x="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2" name="Google Shape;19532;p29"/>
            <p:cNvSpPr/>
            <p:nvPr/>
          </p:nvSpPr>
          <p:spPr>
            <a:xfrm>
              <a:off x="913468" y="2055175"/>
              <a:ext cx="42039" cy="15734"/>
            </a:xfrm>
            <a:custGeom>
              <a:avLst/>
              <a:gdLst/>
              <a:ahLst/>
              <a:cxnLst/>
              <a:rect l="l" t="t" r="r" b="b"/>
              <a:pathLst>
                <a:path w="1205" h="451" extrusionOk="0">
                  <a:moveTo>
                    <a:pt x="134" y="0"/>
                  </a:moveTo>
                  <a:cubicBezTo>
                    <a:pt x="124" y="0"/>
                    <a:pt x="112" y="0"/>
                    <a:pt x="101" y="12"/>
                  </a:cubicBezTo>
                  <a:cubicBezTo>
                    <a:pt x="79" y="34"/>
                    <a:pt x="45" y="45"/>
                    <a:pt x="23" y="56"/>
                  </a:cubicBezTo>
                  <a:cubicBezTo>
                    <a:pt x="1" y="78"/>
                    <a:pt x="13" y="101"/>
                    <a:pt x="35" y="101"/>
                  </a:cubicBezTo>
                  <a:cubicBezTo>
                    <a:pt x="35" y="111"/>
                    <a:pt x="23" y="111"/>
                    <a:pt x="23" y="123"/>
                  </a:cubicBezTo>
                  <a:cubicBezTo>
                    <a:pt x="13" y="134"/>
                    <a:pt x="13" y="156"/>
                    <a:pt x="35" y="167"/>
                  </a:cubicBezTo>
                  <a:cubicBezTo>
                    <a:pt x="44" y="172"/>
                    <a:pt x="55" y="174"/>
                    <a:pt x="65" y="174"/>
                  </a:cubicBezTo>
                  <a:cubicBezTo>
                    <a:pt x="80" y="174"/>
                    <a:pt x="95" y="169"/>
                    <a:pt x="101" y="156"/>
                  </a:cubicBezTo>
                  <a:cubicBezTo>
                    <a:pt x="101" y="156"/>
                    <a:pt x="112" y="156"/>
                    <a:pt x="112" y="145"/>
                  </a:cubicBezTo>
                  <a:cubicBezTo>
                    <a:pt x="124" y="145"/>
                    <a:pt x="124" y="156"/>
                    <a:pt x="134" y="156"/>
                  </a:cubicBezTo>
                  <a:cubicBezTo>
                    <a:pt x="124" y="156"/>
                    <a:pt x="124" y="167"/>
                    <a:pt x="124" y="167"/>
                  </a:cubicBezTo>
                  <a:cubicBezTo>
                    <a:pt x="112" y="200"/>
                    <a:pt x="124" y="234"/>
                    <a:pt x="157" y="245"/>
                  </a:cubicBezTo>
                  <a:cubicBezTo>
                    <a:pt x="190" y="245"/>
                    <a:pt x="213" y="234"/>
                    <a:pt x="235" y="212"/>
                  </a:cubicBezTo>
                  <a:cubicBezTo>
                    <a:pt x="235" y="234"/>
                    <a:pt x="235" y="245"/>
                    <a:pt x="246" y="256"/>
                  </a:cubicBezTo>
                  <a:cubicBezTo>
                    <a:pt x="252" y="274"/>
                    <a:pt x="268" y="283"/>
                    <a:pt x="283" y="283"/>
                  </a:cubicBezTo>
                  <a:cubicBezTo>
                    <a:pt x="296" y="283"/>
                    <a:pt x="308" y="277"/>
                    <a:pt x="312" y="267"/>
                  </a:cubicBezTo>
                  <a:cubicBezTo>
                    <a:pt x="324" y="267"/>
                    <a:pt x="324" y="256"/>
                    <a:pt x="324" y="256"/>
                  </a:cubicBezTo>
                  <a:lnTo>
                    <a:pt x="335" y="256"/>
                  </a:lnTo>
                  <a:cubicBezTo>
                    <a:pt x="335" y="245"/>
                    <a:pt x="346" y="245"/>
                    <a:pt x="346" y="245"/>
                  </a:cubicBezTo>
                  <a:lnTo>
                    <a:pt x="357" y="245"/>
                  </a:lnTo>
                  <a:cubicBezTo>
                    <a:pt x="357" y="256"/>
                    <a:pt x="357" y="256"/>
                    <a:pt x="368" y="256"/>
                  </a:cubicBezTo>
                  <a:lnTo>
                    <a:pt x="357" y="267"/>
                  </a:lnTo>
                  <a:lnTo>
                    <a:pt x="357" y="289"/>
                  </a:lnTo>
                  <a:cubicBezTo>
                    <a:pt x="357" y="289"/>
                    <a:pt x="357" y="301"/>
                    <a:pt x="368" y="301"/>
                  </a:cubicBezTo>
                  <a:cubicBezTo>
                    <a:pt x="368" y="312"/>
                    <a:pt x="379" y="312"/>
                    <a:pt x="391" y="312"/>
                  </a:cubicBezTo>
                  <a:cubicBezTo>
                    <a:pt x="401" y="312"/>
                    <a:pt x="413" y="312"/>
                    <a:pt x="424" y="301"/>
                  </a:cubicBezTo>
                  <a:lnTo>
                    <a:pt x="446" y="301"/>
                  </a:lnTo>
                  <a:cubicBezTo>
                    <a:pt x="446" y="334"/>
                    <a:pt x="468" y="345"/>
                    <a:pt x="490" y="345"/>
                  </a:cubicBezTo>
                  <a:lnTo>
                    <a:pt x="480" y="356"/>
                  </a:lnTo>
                  <a:lnTo>
                    <a:pt x="480" y="378"/>
                  </a:lnTo>
                  <a:lnTo>
                    <a:pt x="480" y="390"/>
                  </a:lnTo>
                  <a:cubicBezTo>
                    <a:pt x="468" y="390"/>
                    <a:pt x="457" y="401"/>
                    <a:pt x="457" y="412"/>
                  </a:cubicBezTo>
                  <a:cubicBezTo>
                    <a:pt x="457" y="434"/>
                    <a:pt x="468" y="445"/>
                    <a:pt x="480" y="445"/>
                  </a:cubicBezTo>
                  <a:cubicBezTo>
                    <a:pt x="502" y="445"/>
                    <a:pt x="519" y="450"/>
                    <a:pt x="538" y="450"/>
                  </a:cubicBezTo>
                  <a:cubicBezTo>
                    <a:pt x="547" y="450"/>
                    <a:pt x="557" y="449"/>
                    <a:pt x="569" y="445"/>
                  </a:cubicBezTo>
                  <a:lnTo>
                    <a:pt x="635" y="412"/>
                  </a:lnTo>
                  <a:cubicBezTo>
                    <a:pt x="646" y="401"/>
                    <a:pt x="658" y="390"/>
                    <a:pt x="658" y="378"/>
                  </a:cubicBezTo>
                  <a:cubicBezTo>
                    <a:pt x="658" y="368"/>
                    <a:pt x="646" y="356"/>
                    <a:pt x="635" y="356"/>
                  </a:cubicBezTo>
                  <a:lnTo>
                    <a:pt x="624" y="345"/>
                  </a:lnTo>
                  <a:cubicBezTo>
                    <a:pt x="635" y="334"/>
                    <a:pt x="635" y="323"/>
                    <a:pt x="646" y="312"/>
                  </a:cubicBezTo>
                  <a:lnTo>
                    <a:pt x="658" y="312"/>
                  </a:lnTo>
                  <a:cubicBezTo>
                    <a:pt x="668" y="323"/>
                    <a:pt x="680" y="334"/>
                    <a:pt x="691" y="334"/>
                  </a:cubicBezTo>
                  <a:cubicBezTo>
                    <a:pt x="697" y="337"/>
                    <a:pt x="704" y="339"/>
                    <a:pt x="710" y="339"/>
                  </a:cubicBezTo>
                  <a:cubicBezTo>
                    <a:pt x="725" y="339"/>
                    <a:pt x="738" y="331"/>
                    <a:pt x="747" y="323"/>
                  </a:cubicBezTo>
                  <a:cubicBezTo>
                    <a:pt x="754" y="339"/>
                    <a:pt x="768" y="350"/>
                    <a:pt x="784" y="350"/>
                  </a:cubicBezTo>
                  <a:cubicBezTo>
                    <a:pt x="790" y="350"/>
                    <a:pt x="796" y="348"/>
                    <a:pt x="802" y="345"/>
                  </a:cubicBezTo>
                  <a:cubicBezTo>
                    <a:pt x="836" y="334"/>
                    <a:pt x="868" y="323"/>
                    <a:pt x="891" y="289"/>
                  </a:cubicBezTo>
                  <a:cubicBezTo>
                    <a:pt x="925" y="289"/>
                    <a:pt x="935" y="267"/>
                    <a:pt x="957" y="245"/>
                  </a:cubicBezTo>
                  <a:cubicBezTo>
                    <a:pt x="971" y="258"/>
                    <a:pt x="992" y="263"/>
                    <a:pt x="1011" y="263"/>
                  </a:cubicBezTo>
                  <a:cubicBezTo>
                    <a:pt x="1025" y="263"/>
                    <a:pt x="1037" y="261"/>
                    <a:pt x="1046" y="256"/>
                  </a:cubicBezTo>
                  <a:cubicBezTo>
                    <a:pt x="1080" y="234"/>
                    <a:pt x="1102" y="212"/>
                    <a:pt x="1125" y="178"/>
                  </a:cubicBezTo>
                  <a:cubicBezTo>
                    <a:pt x="1147" y="156"/>
                    <a:pt x="1169" y="123"/>
                    <a:pt x="1180" y="101"/>
                  </a:cubicBezTo>
                  <a:cubicBezTo>
                    <a:pt x="1205" y="59"/>
                    <a:pt x="1168" y="36"/>
                    <a:pt x="1134" y="36"/>
                  </a:cubicBezTo>
                  <a:cubicBezTo>
                    <a:pt x="1122" y="36"/>
                    <a:pt x="1111" y="39"/>
                    <a:pt x="1102" y="45"/>
                  </a:cubicBezTo>
                  <a:cubicBezTo>
                    <a:pt x="1102" y="56"/>
                    <a:pt x="1102" y="56"/>
                    <a:pt x="1091" y="56"/>
                  </a:cubicBezTo>
                  <a:cubicBezTo>
                    <a:pt x="1080" y="50"/>
                    <a:pt x="1072" y="48"/>
                    <a:pt x="1063" y="48"/>
                  </a:cubicBezTo>
                  <a:cubicBezTo>
                    <a:pt x="1055" y="48"/>
                    <a:pt x="1047" y="50"/>
                    <a:pt x="1036" y="56"/>
                  </a:cubicBezTo>
                  <a:cubicBezTo>
                    <a:pt x="1024" y="67"/>
                    <a:pt x="1014" y="78"/>
                    <a:pt x="991" y="89"/>
                  </a:cubicBezTo>
                  <a:cubicBezTo>
                    <a:pt x="991" y="89"/>
                    <a:pt x="980" y="101"/>
                    <a:pt x="969" y="101"/>
                  </a:cubicBezTo>
                  <a:cubicBezTo>
                    <a:pt x="980" y="89"/>
                    <a:pt x="980" y="78"/>
                    <a:pt x="980" y="67"/>
                  </a:cubicBezTo>
                  <a:cubicBezTo>
                    <a:pt x="987" y="46"/>
                    <a:pt x="971" y="33"/>
                    <a:pt x="953" y="33"/>
                  </a:cubicBezTo>
                  <a:cubicBezTo>
                    <a:pt x="943" y="33"/>
                    <a:pt x="932" y="37"/>
                    <a:pt x="925" y="45"/>
                  </a:cubicBezTo>
                  <a:cubicBezTo>
                    <a:pt x="913" y="56"/>
                    <a:pt x="891" y="56"/>
                    <a:pt x="880" y="78"/>
                  </a:cubicBezTo>
                  <a:lnTo>
                    <a:pt x="836" y="123"/>
                  </a:lnTo>
                  <a:cubicBezTo>
                    <a:pt x="824" y="123"/>
                    <a:pt x="802" y="123"/>
                    <a:pt x="791" y="134"/>
                  </a:cubicBezTo>
                  <a:cubicBezTo>
                    <a:pt x="791" y="123"/>
                    <a:pt x="780" y="123"/>
                    <a:pt x="769" y="123"/>
                  </a:cubicBezTo>
                  <a:cubicBezTo>
                    <a:pt x="765" y="119"/>
                    <a:pt x="760" y="118"/>
                    <a:pt x="755" y="118"/>
                  </a:cubicBezTo>
                  <a:cubicBezTo>
                    <a:pt x="744" y="118"/>
                    <a:pt x="731" y="123"/>
                    <a:pt x="724" y="123"/>
                  </a:cubicBezTo>
                  <a:cubicBezTo>
                    <a:pt x="719" y="117"/>
                    <a:pt x="707" y="114"/>
                    <a:pt x="696" y="114"/>
                  </a:cubicBezTo>
                  <a:cubicBezTo>
                    <a:pt x="685" y="114"/>
                    <a:pt x="674" y="117"/>
                    <a:pt x="668" y="123"/>
                  </a:cubicBezTo>
                  <a:cubicBezTo>
                    <a:pt x="660" y="107"/>
                    <a:pt x="640" y="96"/>
                    <a:pt x="621" y="96"/>
                  </a:cubicBezTo>
                  <a:cubicBezTo>
                    <a:pt x="614" y="96"/>
                    <a:pt x="608" y="98"/>
                    <a:pt x="602" y="101"/>
                  </a:cubicBezTo>
                  <a:cubicBezTo>
                    <a:pt x="595" y="79"/>
                    <a:pt x="575" y="71"/>
                    <a:pt x="555" y="71"/>
                  </a:cubicBezTo>
                  <a:cubicBezTo>
                    <a:pt x="544" y="71"/>
                    <a:pt x="532" y="74"/>
                    <a:pt x="524" y="78"/>
                  </a:cubicBezTo>
                  <a:cubicBezTo>
                    <a:pt x="502" y="78"/>
                    <a:pt x="490" y="78"/>
                    <a:pt x="480" y="89"/>
                  </a:cubicBezTo>
                  <a:cubicBezTo>
                    <a:pt x="468" y="111"/>
                    <a:pt x="457" y="123"/>
                    <a:pt x="446" y="145"/>
                  </a:cubicBezTo>
                  <a:lnTo>
                    <a:pt x="435" y="145"/>
                  </a:lnTo>
                  <a:cubicBezTo>
                    <a:pt x="435" y="134"/>
                    <a:pt x="446" y="134"/>
                    <a:pt x="446" y="134"/>
                  </a:cubicBezTo>
                  <a:cubicBezTo>
                    <a:pt x="457" y="123"/>
                    <a:pt x="446" y="101"/>
                    <a:pt x="435" y="101"/>
                  </a:cubicBezTo>
                  <a:cubicBezTo>
                    <a:pt x="424" y="95"/>
                    <a:pt x="413" y="92"/>
                    <a:pt x="403" y="92"/>
                  </a:cubicBezTo>
                  <a:cubicBezTo>
                    <a:pt x="393" y="92"/>
                    <a:pt x="385" y="95"/>
                    <a:pt x="379" y="101"/>
                  </a:cubicBezTo>
                  <a:cubicBezTo>
                    <a:pt x="357" y="123"/>
                    <a:pt x="346" y="145"/>
                    <a:pt x="324" y="167"/>
                  </a:cubicBezTo>
                  <a:lnTo>
                    <a:pt x="312" y="167"/>
                  </a:lnTo>
                  <a:cubicBezTo>
                    <a:pt x="302" y="156"/>
                    <a:pt x="302" y="134"/>
                    <a:pt x="279" y="134"/>
                  </a:cubicBezTo>
                  <a:cubicBezTo>
                    <a:pt x="273" y="131"/>
                    <a:pt x="267" y="129"/>
                    <a:pt x="260" y="129"/>
                  </a:cubicBezTo>
                  <a:cubicBezTo>
                    <a:pt x="245" y="129"/>
                    <a:pt x="232" y="137"/>
                    <a:pt x="223" y="145"/>
                  </a:cubicBezTo>
                  <a:lnTo>
                    <a:pt x="213" y="145"/>
                  </a:lnTo>
                  <a:lnTo>
                    <a:pt x="213" y="111"/>
                  </a:lnTo>
                  <a:lnTo>
                    <a:pt x="179" y="78"/>
                  </a:lnTo>
                  <a:lnTo>
                    <a:pt x="168" y="78"/>
                  </a:lnTo>
                  <a:cubicBezTo>
                    <a:pt x="168" y="67"/>
                    <a:pt x="157" y="67"/>
                    <a:pt x="157" y="56"/>
                  </a:cubicBezTo>
                  <a:cubicBezTo>
                    <a:pt x="157" y="45"/>
                    <a:pt x="168" y="34"/>
                    <a:pt x="168" y="22"/>
                  </a:cubicBezTo>
                  <a:cubicBezTo>
                    <a:pt x="168" y="12"/>
                    <a:pt x="146" y="0"/>
                    <a:pt x="1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3" name="Google Shape;19533;p29"/>
            <p:cNvSpPr/>
            <p:nvPr/>
          </p:nvSpPr>
          <p:spPr>
            <a:xfrm>
              <a:off x="948042" y="2062920"/>
              <a:ext cx="12036" cy="7431"/>
            </a:xfrm>
            <a:custGeom>
              <a:avLst/>
              <a:gdLst/>
              <a:ahLst/>
              <a:cxnLst/>
              <a:rect l="l" t="t" r="r" b="b"/>
              <a:pathLst>
                <a:path w="345" h="213" extrusionOk="0">
                  <a:moveTo>
                    <a:pt x="167" y="1"/>
                  </a:moveTo>
                  <a:cubicBezTo>
                    <a:pt x="156" y="1"/>
                    <a:pt x="144" y="12"/>
                    <a:pt x="134" y="23"/>
                  </a:cubicBezTo>
                  <a:lnTo>
                    <a:pt x="134" y="45"/>
                  </a:lnTo>
                  <a:lnTo>
                    <a:pt x="122" y="45"/>
                  </a:lnTo>
                  <a:lnTo>
                    <a:pt x="122" y="57"/>
                  </a:lnTo>
                  <a:cubicBezTo>
                    <a:pt x="111" y="67"/>
                    <a:pt x="100" y="90"/>
                    <a:pt x="89" y="101"/>
                  </a:cubicBezTo>
                  <a:cubicBezTo>
                    <a:pt x="78" y="101"/>
                    <a:pt x="67" y="112"/>
                    <a:pt x="67" y="112"/>
                  </a:cubicBezTo>
                  <a:lnTo>
                    <a:pt x="67" y="123"/>
                  </a:lnTo>
                  <a:lnTo>
                    <a:pt x="55" y="123"/>
                  </a:lnTo>
                  <a:lnTo>
                    <a:pt x="55" y="134"/>
                  </a:lnTo>
                  <a:cubicBezTo>
                    <a:pt x="33" y="146"/>
                    <a:pt x="23" y="156"/>
                    <a:pt x="11" y="179"/>
                  </a:cubicBezTo>
                  <a:cubicBezTo>
                    <a:pt x="0" y="190"/>
                    <a:pt x="11" y="201"/>
                    <a:pt x="23" y="212"/>
                  </a:cubicBezTo>
                  <a:lnTo>
                    <a:pt x="67" y="212"/>
                  </a:lnTo>
                  <a:cubicBezTo>
                    <a:pt x="78" y="201"/>
                    <a:pt x="89" y="201"/>
                    <a:pt x="100" y="190"/>
                  </a:cubicBezTo>
                  <a:cubicBezTo>
                    <a:pt x="100" y="179"/>
                    <a:pt x="111" y="168"/>
                    <a:pt x="111" y="168"/>
                  </a:cubicBezTo>
                  <a:cubicBezTo>
                    <a:pt x="111" y="179"/>
                    <a:pt x="122" y="190"/>
                    <a:pt x="122" y="190"/>
                  </a:cubicBezTo>
                  <a:cubicBezTo>
                    <a:pt x="134" y="190"/>
                    <a:pt x="134" y="201"/>
                    <a:pt x="144" y="201"/>
                  </a:cubicBezTo>
                  <a:lnTo>
                    <a:pt x="178" y="201"/>
                  </a:lnTo>
                  <a:cubicBezTo>
                    <a:pt x="178" y="190"/>
                    <a:pt x="189" y="190"/>
                    <a:pt x="200" y="179"/>
                  </a:cubicBezTo>
                  <a:lnTo>
                    <a:pt x="211" y="168"/>
                  </a:lnTo>
                  <a:cubicBezTo>
                    <a:pt x="223" y="156"/>
                    <a:pt x="233" y="146"/>
                    <a:pt x="233" y="134"/>
                  </a:cubicBezTo>
                  <a:lnTo>
                    <a:pt x="245" y="134"/>
                  </a:lnTo>
                  <a:cubicBezTo>
                    <a:pt x="245" y="134"/>
                    <a:pt x="256" y="146"/>
                    <a:pt x="267" y="146"/>
                  </a:cubicBezTo>
                  <a:cubicBezTo>
                    <a:pt x="267" y="146"/>
                    <a:pt x="278" y="146"/>
                    <a:pt x="278" y="134"/>
                  </a:cubicBezTo>
                  <a:lnTo>
                    <a:pt x="300" y="134"/>
                  </a:lnTo>
                  <a:lnTo>
                    <a:pt x="312" y="123"/>
                  </a:lnTo>
                  <a:lnTo>
                    <a:pt x="322" y="123"/>
                  </a:lnTo>
                  <a:cubicBezTo>
                    <a:pt x="322" y="112"/>
                    <a:pt x="322" y="112"/>
                    <a:pt x="334" y="112"/>
                  </a:cubicBezTo>
                  <a:cubicBezTo>
                    <a:pt x="334" y="101"/>
                    <a:pt x="334" y="101"/>
                    <a:pt x="345" y="90"/>
                  </a:cubicBezTo>
                  <a:lnTo>
                    <a:pt x="345" y="79"/>
                  </a:lnTo>
                  <a:cubicBezTo>
                    <a:pt x="345" y="79"/>
                    <a:pt x="345" y="67"/>
                    <a:pt x="334" y="67"/>
                  </a:cubicBezTo>
                  <a:lnTo>
                    <a:pt x="334" y="57"/>
                  </a:lnTo>
                  <a:lnTo>
                    <a:pt x="312" y="57"/>
                  </a:lnTo>
                  <a:cubicBezTo>
                    <a:pt x="312" y="45"/>
                    <a:pt x="312" y="45"/>
                    <a:pt x="300" y="45"/>
                  </a:cubicBezTo>
                  <a:lnTo>
                    <a:pt x="289" y="45"/>
                  </a:lnTo>
                  <a:lnTo>
                    <a:pt x="278" y="57"/>
                  </a:lnTo>
                  <a:lnTo>
                    <a:pt x="267" y="57"/>
                  </a:lnTo>
                  <a:cubicBezTo>
                    <a:pt x="256" y="45"/>
                    <a:pt x="245" y="45"/>
                    <a:pt x="233" y="45"/>
                  </a:cubicBezTo>
                  <a:cubicBezTo>
                    <a:pt x="223" y="45"/>
                    <a:pt x="200" y="57"/>
                    <a:pt x="200" y="79"/>
                  </a:cubicBezTo>
                  <a:cubicBezTo>
                    <a:pt x="189" y="90"/>
                    <a:pt x="189" y="101"/>
                    <a:pt x="178" y="101"/>
                  </a:cubicBezTo>
                  <a:lnTo>
                    <a:pt x="156" y="123"/>
                  </a:lnTo>
                  <a:cubicBezTo>
                    <a:pt x="178" y="90"/>
                    <a:pt x="200" y="67"/>
                    <a:pt x="200" y="23"/>
                  </a:cubicBezTo>
                  <a:cubicBezTo>
                    <a:pt x="189" y="12"/>
                    <a:pt x="178" y="1"/>
                    <a:pt x="1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4" name="Google Shape;19534;p29"/>
            <p:cNvSpPr/>
            <p:nvPr/>
          </p:nvSpPr>
          <p:spPr>
            <a:xfrm>
              <a:off x="956939" y="2055524"/>
              <a:ext cx="8966" cy="6664"/>
            </a:xfrm>
            <a:custGeom>
              <a:avLst/>
              <a:gdLst/>
              <a:ahLst/>
              <a:cxnLst/>
              <a:rect l="l" t="t" r="r" b="b"/>
              <a:pathLst>
                <a:path w="257" h="191" extrusionOk="0">
                  <a:moveTo>
                    <a:pt x="112" y="0"/>
                  </a:moveTo>
                  <a:cubicBezTo>
                    <a:pt x="103" y="0"/>
                    <a:pt x="94" y="4"/>
                    <a:pt x="90" y="12"/>
                  </a:cubicBezTo>
                  <a:cubicBezTo>
                    <a:pt x="79" y="35"/>
                    <a:pt x="57" y="57"/>
                    <a:pt x="45" y="79"/>
                  </a:cubicBezTo>
                  <a:lnTo>
                    <a:pt x="34" y="113"/>
                  </a:lnTo>
                  <a:cubicBezTo>
                    <a:pt x="23" y="113"/>
                    <a:pt x="23" y="124"/>
                    <a:pt x="23" y="124"/>
                  </a:cubicBezTo>
                  <a:cubicBezTo>
                    <a:pt x="12" y="135"/>
                    <a:pt x="12" y="146"/>
                    <a:pt x="12" y="146"/>
                  </a:cubicBezTo>
                  <a:cubicBezTo>
                    <a:pt x="1" y="180"/>
                    <a:pt x="34" y="190"/>
                    <a:pt x="57" y="190"/>
                  </a:cubicBezTo>
                  <a:cubicBezTo>
                    <a:pt x="79" y="180"/>
                    <a:pt x="101" y="168"/>
                    <a:pt x="101" y="146"/>
                  </a:cubicBezTo>
                  <a:lnTo>
                    <a:pt x="101" y="135"/>
                  </a:lnTo>
                  <a:lnTo>
                    <a:pt x="101" y="113"/>
                  </a:lnTo>
                  <a:lnTo>
                    <a:pt x="123" y="135"/>
                  </a:lnTo>
                  <a:lnTo>
                    <a:pt x="156" y="135"/>
                  </a:lnTo>
                  <a:cubicBezTo>
                    <a:pt x="156" y="124"/>
                    <a:pt x="156" y="124"/>
                    <a:pt x="168" y="124"/>
                  </a:cubicBezTo>
                  <a:lnTo>
                    <a:pt x="179" y="135"/>
                  </a:lnTo>
                  <a:lnTo>
                    <a:pt x="190" y="135"/>
                  </a:lnTo>
                  <a:cubicBezTo>
                    <a:pt x="190" y="146"/>
                    <a:pt x="190" y="146"/>
                    <a:pt x="201" y="146"/>
                  </a:cubicBezTo>
                  <a:lnTo>
                    <a:pt x="223" y="146"/>
                  </a:lnTo>
                  <a:lnTo>
                    <a:pt x="235" y="135"/>
                  </a:lnTo>
                  <a:lnTo>
                    <a:pt x="245" y="135"/>
                  </a:lnTo>
                  <a:lnTo>
                    <a:pt x="245" y="124"/>
                  </a:lnTo>
                  <a:lnTo>
                    <a:pt x="257" y="113"/>
                  </a:lnTo>
                  <a:cubicBezTo>
                    <a:pt x="257" y="101"/>
                    <a:pt x="245" y="101"/>
                    <a:pt x="245" y="91"/>
                  </a:cubicBezTo>
                  <a:cubicBezTo>
                    <a:pt x="235" y="79"/>
                    <a:pt x="235" y="79"/>
                    <a:pt x="223" y="79"/>
                  </a:cubicBezTo>
                  <a:lnTo>
                    <a:pt x="223" y="68"/>
                  </a:lnTo>
                  <a:lnTo>
                    <a:pt x="223" y="57"/>
                  </a:lnTo>
                  <a:lnTo>
                    <a:pt x="212" y="46"/>
                  </a:lnTo>
                  <a:lnTo>
                    <a:pt x="201" y="46"/>
                  </a:lnTo>
                  <a:cubicBezTo>
                    <a:pt x="201" y="46"/>
                    <a:pt x="201" y="35"/>
                    <a:pt x="190" y="35"/>
                  </a:cubicBezTo>
                  <a:cubicBezTo>
                    <a:pt x="179" y="35"/>
                    <a:pt x="179" y="24"/>
                    <a:pt x="168" y="24"/>
                  </a:cubicBezTo>
                  <a:lnTo>
                    <a:pt x="134" y="24"/>
                  </a:lnTo>
                  <a:cubicBezTo>
                    <a:pt x="141" y="10"/>
                    <a:pt x="127" y="0"/>
                    <a:pt x="11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5" name="Google Shape;19535;p29"/>
            <p:cNvSpPr/>
            <p:nvPr/>
          </p:nvSpPr>
          <p:spPr>
            <a:xfrm>
              <a:off x="910363" y="2051372"/>
              <a:ext cx="22572" cy="19991"/>
            </a:xfrm>
            <a:custGeom>
              <a:avLst/>
              <a:gdLst/>
              <a:ahLst/>
              <a:cxnLst/>
              <a:rect l="l" t="t" r="r" b="b"/>
              <a:pathLst>
                <a:path w="647" h="573" extrusionOk="0">
                  <a:moveTo>
                    <a:pt x="66" y="0"/>
                  </a:moveTo>
                  <a:cubicBezTo>
                    <a:pt x="50" y="0"/>
                    <a:pt x="33" y="6"/>
                    <a:pt x="23" y="20"/>
                  </a:cubicBezTo>
                  <a:cubicBezTo>
                    <a:pt x="23" y="42"/>
                    <a:pt x="13" y="65"/>
                    <a:pt x="13" y="87"/>
                  </a:cubicBezTo>
                  <a:cubicBezTo>
                    <a:pt x="1" y="109"/>
                    <a:pt x="1" y="131"/>
                    <a:pt x="1" y="154"/>
                  </a:cubicBezTo>
                  <a:cubicBezTo>
                    <a:pt x="1" y="165"/>
                    <a:pt x="1" y="187"/>
                    <a:pt x="13" y="198"/>
                  </a:cubicBezTo>
                  <a:cubicBezTo>
                    <a:pt x="23" y="210"/>
                    <a:pt x="45" y="220"/>
                    <a:pt x="68" y="220"/>
                  </a:cubicBezTo>
                  <a:cubicBezTo>
                    <a:pt x="68" y="232"/>
                    <a:pt x="90" y="243"/>
                    <a:pt x="112" y="254"/>
                  </a:cubicBezTo>
                  <a:cubicBezTo>
                    <a:pt x="124" y="254"/>
                    <a:pt x="134" y="254"/>
                    <a:pt x="146" y="243"/>
                  </a:cubicBezTo>
                  <a:cubicBezTo>
                    <a:pt x="146" y="265"/>
                    <a:pt x="146" y="287"/>
                    <a:pt x="157" y="299"/>
                  </a:cubicBezTo>
                  <a:cubicBezTo>
                    <a:pt x="168" y="310"/>
                    <a:pt x="182" y="315"/>
                    <a:pt x="194" y="315"/>
                  </a:cubicBezTo>
                  <a:cubicBezTo>
                    <a:pt x="207" y="315"/>
                    <a:pt x="218" y="310"/>
                    <a:pt x="223" y="299"/>
                  </a:cubicBezTo>
                  <a:lnTo>
                    <a:pt x="235" y="299"/>
                  </a:lnTo>
                  <a:lnTo>
                    <a:pt x="235" y="287"/>
                  </a:lnTo>
                  <a:lnTo>
                    <a:pt x="246" y="287"/>
                  </a:lnTo>
                  <a:lnTo>
                    <a:pt x="246" y="321"/>
                  </a:lnTo>
                  <a:cubicBezTo>
                    <a:pt x="246" y="343"/>
                    <a:pt x="235" y="365"/>
                    <a:pt x="246" y="376"/>
                  </a:cubicBezTo>
                  <a:lnTo>
                    <a:pt x="246" y="388"/>
                  </a:lnTo>
                  <a:lnTo>
                    <a:pt x="257" y="388"/>
                  </a:lnTo>
                  <a:cubicBezTo>
                    <a:pt x="268" y="398"/>
                    <a:pt x="268" y="398"/>
                    <a:pt x="279" y="398"/>
                  </a:cubicBezTo>
                  <a:lnTo>
                    <a:pt x="302" y="398"/>
                  </a:lnTo>
                  <a:cubicBezTo>
                    <a:pt x="312" y="388"/>
                    <a:pt x="312" y="388"/>
                    <a:pt x="312" y="376"/>
                  </a:cubicBezTo>
                  <a:cubicBezTo>
                    <a:pt x="324" y="376"/>
                    <a:pt x="324" y="365"/>
                    <a:pt x="324" y="365"/>
                  </a:cubicBezTo>
                  <a:lnTo>
                    <a:pt x="324" y="354"/>
                  </a:lnTo>
                  <a:cubicBezTo>
                    <a:pt x="324" y="376"/>
                    <a:pt x="335" y="398"/>
                    <a:pt x="346" y="432"/>
                  </a:cubicBezTo>
                  <a:lnTo>
                    <a:pt x="357" y="443"/>
                  </a:lnTo>
                  <a:lnTo>
                    <a:pt x="357" y="454"/>
                  </a:lnTo>
                  <a:cubicBezTo>
                    <a:pt x="368" y="465"/>
                    <a:pt x="368" y="477"/>
                    <a:pt x="379" y="487"/>
                  </a:cubicBezTo>
                  <a:cubicBezTo>
                    <a:pt x="388" y="504"/>
                    <a:pt x="402" y="514"/>
                    <a:pt x="417" y="514"/>
                  </a:cubicBezTo>
                  <a:cubicBezTo>
                    <a:pt x="423" y="514"/>
                    <a:pt x="429" y="513"/>
                    <a:pt x="435" y="510"/>
                  </a:cubicBezTo>
                  <a:cubicBezTo>
                    <a:pt x="446" y="510"/>
                    <a:pt x="457" y="499"/>
                    <a:pt x="468" y="487"/>
                  </a:cubicBezTo>
                  <a:cubicBezTo>
                    <a:pt x="468" y="499"/>
                    <a:pt x="468" y="499"/>
                    <a:pt x="480" y="510"/>
                  </a:cubicBezTo>
                  <a:cubicBezTo>
                    <a:pt x="490" y="521"/>
                    <a:pt x="502" y="521"/>
                    <a:pt x="524" y="521"/>
                  </a:cubicBezTo>
                  <a:cubicBezTo>
                    <a:pt x="524" y="532"/>
                    <a:pt x="535" y="554"/>
                    <a:pt x="557" y="554"/>
                  </a:cubicBezTo>
                  <a:cubicBezTo>
                    <a:pt x="564" y="567"/>
                    <a:pt x="578" y="573"/>
                    <a:pt x="591" y="573"/>
                  </a:cubicBezTo>
                  <a:cubicBezTo>
                    <a:pt x="600" y="573"/>
                    <a:pt x="608" y="570"/>
                    <a:pt x="613" y="566"/>
                  </a:cubicBezTo>
                  <a:cubicBezTo>
                    <a:pt x="635" y="554"/>
                    <a:pt x="646" y="532"/>
                    <a:pt x="624" y="510"/>
                  </a:cubicBezTo>
                  <a:lnTo>
                    <a:pt x="624" y="499"/>
                  </a:lnTo>
                  <a:lnTo>
                    <a:pt x="613" y="499"/>
                  </a:lnTo>
                  <a:cubicBezTo>
                    <a:pt x="613" y="487"/>
                    <a:pt x="613" y="477"/>
                    <a:pt x="602" y="465"/>
                  </a:cubicBezTo>
                  <a:cubicBezTo>
                    <a:pt x="602" y="443"/>
                    <a:pt x="591" y="421"/>
                    <a:pt x="579" y="410"/>
                  </a:cubicBezTo>
                  <a:cubicBezTo>
                    <a:pt x="557" y="398"/>
                    <a:pt x="546" y="388"/>
                    <a:pt x="524" y="388"/>
                  </a:cubicBezTo>
                  <a:lnTo>
                    <a:pt x="513" y="398"/>
                  </a:lnTo>
                  <a:cubicBezTo>
                    <a:pt x="513" y="388"/>
                    <a:pt x="513" y="388"/>
                    <a:pt x="502" y="376"/>
                  </a:cubicBezTo>
                  <a:cubicBezTo>
                    <a:pt x="502" y="365"/>
                    <a:pt x="490" y="354"/>
                    <a:pt x="490" y="343"/>
                  </a:cubicBezTo>
                  <a:cubicBezTo>
                    <a:pt x="479" y="337"/>
                    <a:pt x="465" y="334"/>
                    <a:pt x="453" y="334"/>
                  </a:cubicBezTo>
                  <a:cubicBezTo>
                    <a:pt x="441" y="334"/>
                    <a:pt x="429" y="337"/>
                    <a:pt x="424" y="343"/>
                  </a:cubicBezTo>
                  <a:lnTo>
                    <a:pt x="424" y="354"/>
                  </a:lnTo>
                  <a:cubicBezTo>
                    <a:pt x="424" y="332"/>
                    <a:pt x="401" y="332"/>
                    <a:pt x="391" y="332"/>
                  </a:cubicBezTo>
                  <a:cubicBezTo>
                    <a:pt x="379" y="309"/>
                    <a:pt x="368" y="287"/>
                    <a:pt x="368" y="265"/>
                  </a:cubicBezTo>
                  <a:cubicBezTo>
                    <a:pt x="368" y="254"/>
                    <a:pt x="357" y="243"/>
                    <a:pt x="335" y="243"/>
                  </a:cubicBezTo>
                  <a:cubicBezTo>
                    <a:pt x="324" y="243"/>
                    <a:pt x="302" y="254"/>
                    <a:pt x="302" y="265"/>
                  </a:cubicBezTo>
                  <a:cubicBezTo>
                    <a:pt x="312" y="287"/>
                    <a:pt x="312" y="309"/>
                    <a:pt x="324" y="343"/>
                  </a:cubicBezTo>
                  <a:lnTo>
                    <a:pt x="312" y="332"/>
                  </a:lnTo>
                  <a:lnTo>
                    <a:pt x="312" y="321"/>
                  </a:lnTo>
                  <a:cubicBezTo>
                    <a:pt x="312" y="309"/>
                    <a:pt x="312" y="299"/>
                    <a:pt x="302" y="276"/>
                  </a:cubicBezTo>
                  <a:cubicBezTo>
                    <a:pt x="302" y="276"/>
                    <a:pt x="302" y="265"/>
                    <a:pt x="290" y="265"/>
                  </a:cubicBezTo>
                  <a:cubicBezTo>
                    <a:pt x="290" y="254"/>
                    <a:pt x="279" y="254"/>
                    <a:pt x="268" y="254"/>
                  </a:cubicBezTo>
                  <a:cubicBezTo>
                    <a:pt x="268" y="254"/>
                    <a:pt x="257" y="254"/>
                    <a:pt x="246" y="265"/>
                  </a:cubicBezTo>
                  <a:cubicBezTo>
                    <a:pt x="246" y="254"/>
                    <a:pt x="246" y="243"/>
                    <a:pt x="235" y="243"/>
                  </a:cubicBezTo>
                  <a:lnTo>
                    <a:pt x="235" y="210"/>
                  </a:lnTo>
                  <a:cubicBezTo>
                    <a:pt x="223" y="187"/>
                    <a:pt x="223" y="165"/>
                    <a:pt x="213" y="143"/>
                  </a:cubicBezTo>
                  <a:cubicBezTo>
                    <a:pt x="213" y="130"/>
                    <a:pt x="205" y="124"/>
                    <a:pt x="196" y="124"/>
                  </a:cubicBezTo>
                  <a:cubicBezTo>
                    <a:pt x="190" y="124"/>
                    <a:pt x="184" y="127"/>
                    <a:pt x="179" y="131"/>
                  </a:cubicBezTo>
                  <a:cubicBezTo>
                    <a:pt x="168" y="131"/>
                    <a:pt x="157" y="143"/>
                    <a:pt x="157" y="143"/>
                  </a:cubicBezTo>
                  <a:lnTo>
                    <a:pt x="157" y="87"/>
                  </a:lnTo>
                  <a:cubicBezTo>
                    <a:pt x="157" y="65"/>
                    <a:pt x="134" y="65"/>
                    <a:pt x="124" y="65"/>
                  </a:cubicBezTo>
                  <a:cubicBezTo>
                    <a:pt x="124" y="61"/>
                    <a:pt x="121" y="60"/>
                    <a:pt x="118" y="60"/>
                  </a:cubicBezTo>
                  <a:cubicBezTo>
                    <a:pt x="111" y="60"/>
                    <a:pt x="102" y="65"/>
                    <a:pt x="102" y="65"/>
                  </a:cubicBezTo>
                  <a:lnTo>
                    <a:pt x="102" y="54"/>
                  </a:lnTo>
                  <a:lnTo>
                    <a:pt x="102" y="32"/>
                  </a:lnTo>
                  <a:cubicBezTo>
                    <a:pt x="108" y="12"/>
                    <a:pt x="88" y="0"/>
                    <a:pt x="6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6" name="Google Shape;19536;p29"/>
            <p:cNvSpPr/>
            <p:nvPr/>
          </p:nvSpPr>
          <p:spPr>
            <a:xfrm>
              <a:off x="936006" y="2059641"/>
              <a:ext cx="15699" cy="9943"/>
            </a:xfrm>
            <a:custGeom>
              <a:avLst/>
              <a:gdLst/>
              <a:ahLst/>
              <a:cxnLst/>
              <a:rect l="l" t="t" r="r" b="b"/>
              <a:pathLst>
                <a:path w="450" h="285" extrusionOk="0">
                  <a:moveTo>
                    <a:pt x="400" y="1"/>
                  </a:moveTo>
                  <a:cubicBezTo>
                    <a:pt x="387" y="1"/>
                    <a:pt x="375" y="6"/>
                    <a:pt x="368" y="17"/>
                  </a:cubicBezTo>
                  <a:cubicBezTo>
                    <a:pt x="356" y="39"/>
                    <a:pt x="334" y="50"/>
                    <a:pt x="323" y="72"/>
                  </a:cubicBezTo>
                  <a:cubicBezTo>
                    <a:pt x="323" y="72"/>
                    <a:pt x="311" y="84"/>
                    <a:pt x="311" y="95"/>
                  </a:cubicBezTo>
                  <a:cubicBezTo>
                    <a:pt x="301" y="106"/>
                    <a:pt x="311" y="117"/>
                    <a:pt x="311" y="117"/>
                  </a:cubicBezTo>
                  <a:cubicBezTo>
                    <a:pt x="311" y="128"/>
                    <a:pt x="311" y="128"/>
                    <a:pt x="301" y="128"/>
                  </a:cubicBezTo>
                  <a:cubicBezTo>
                    <a:pt x="301" y="117"/>
                    <a:pt x="289" y="117"/>
                    <a:pt x="289" y="106"/>
                  </a:cubicBezTo>
                  <a:cubicBezTo>
                    <a:pt x="285" y="101"/>
                    <a:pt x="276" y="99"/>
                    <a:pt x="268" y="99"/>
                  </a:cubicBezTo>
                  <a:cubicBezTo>
                    <a:pt x="256" y="99"/>
                    <a:pt x="245" y="104"/>
                    <a:pt x="245" y="117"/>
                  </a:cubicBezTo>
                  <a:cubicBezTo>
                    <a:pt x="234" y="117"/>
                    <a:pt x="234" y="117"/>
                    <a:pt x="234" y="128"/>
                  </a:cubicBezTo>
                  <a:cubicBezTo>
                    <a:pt x="222" y="106"/>
                    <a:pt x="212" y="84"/>
                    <a:pt x="190" y="84"/>
                  </a:cubicBezTo>
                  <a:cubicBezTo>
                    <a:pt x="178" y="84"/>
                    <a:pt x="156" y="84"/>
                    <a:pt x="145" y="106"/>
                  </a:cubicBezTo>
                  <a:cubicBezTo>
                    <a:pt x="145" y="117"/>
                    <a:pt x="134" y="128"/>
                    <a:pt x="134" y="139"/>
                  </a:cubicBezTo>
                  <a:lnTo>
                    <a:pt x="123" y="139"/>
                  </a:lnTo>
                  <a:cubicBezTo>
                    <a:pt x="123" y="128"/>
                    <a:pt x="112" y="122"/>
                    <a:pt x="99" y="122"/>
                  </a:cubicBezTo>
                  <a:cubicBezTo>
                    <a:pt x="87" y="122"/>
                    <a:pt x="73" y="128"/>
                    <a:pt x="67" y="139"/>
                  </a:cubicBezTo>
                  <a:lnTo>
                    <a:pt x="56" y="151"/>
                  </a:lnTo>
                  <a:lnTo>
                    <a:pt x="56" y="161"/>
                  </a:lnTo>
                  <a:lnTo>
                    <a:pt x="45" y="161"/>
                  </a:lnTo>
                  <a:lnTo>
                    <a:pt x="45" y="173"/>
                  </a:lnTo>
                  <a:cubicBezTo>
                    <a:pt x="34" y="184"/>
                    <a:pt x="22" y="184"/>
                    <a:pt x="12" y="195"/>
                  </a:cubicBezTo>
                  <a:cubicBezTo>
                    <a:pt x="12" y="217"/>
                    <a:pt x="0" y="228"/>
                    <a:pt x="0" y="250"/>
                  </a:cubicBezTo>
                  <a:cubicBezTo>
                    <a:pt x="7" y="272"/>
                    <a:pt x="29" y="284"/>
                    <a:pt x="51" y="284"/>
                  </a:cubicBezTo>
                  <a:cubicBezTo>
                    <a:pt x="64" y="284"/>
                    <a:pt x="77" y="280"/>
                    <a:pt x="89" y="273"/>
                  </a:cubicBezTo>
                  <a:cubicBezTo>
                    <a:pt x="101" y="273"/>
                    <a:pt x="101" y="262"/>
                    <a:pt x="101" y="250"/>
                  </a:cubicBezTo>
                  <a:cubicBezTo>
                    <a:pt x="123" y="250"/>
                    <a:pt x="156" y="240"/>
                    <a:pt x="167" y="228"/>
                  </a:cubicBezTo>
                  <a:cubicBezTo>
                    <a:pt x="167" y="217"/>
                    <a:pt x="167" y="217"/>
                    <a:pt x="178" y="217"/>
                  </a:cubicBezTo>
                  <a:cubicBezTo>
                    <a:pt x="178" y="228"/>
                    <a:pt x="190" y="228"/>
                    <a:pt x="200" y="228"/>
                  </a:cubicBezTo>
                  <a:cubicBezTo>
                    <a:pt x="222" y="228"/>
                    <a:pt x="234" y="228"/>
                    <a:pt x="245" y="217"/>
                  </a:cubicBezTo>
                  <a:cubicBezTo>
                    <a:pt x="251" y="230"/>
                    <a:pt x="265" y="236"/>
                    <a:pt x="280" y="236"/>
                  </a:cubicBezTo>
                  <a:cubicBezTo>
                    <a:pt x="291" y="236"/>
                    <a:pt x="302" y="233"/>
                    <a:pt x="311" y="228"/>
                  </a:cubicBezTo>
                  <a:cubicBezTo>
                    <a:pt x="323" y="228"/>
                    <a:pt x="334" y="206"/>
                    <a:pt x="345" y="195"/>
                  </a:cubicBezTo>
                  <a:cubicBezTo>
                    <a:pt x="356" y="184"/>
                    <a:pt x="368" y="161"/>
                    <a:pt x="378" y="139"/>
                  </a:cubicBezTo>
                  <a:cubicBezTo>
                    <a:pt x="378" y="139"/>
                    <a:pt x="378" y="128"/>
                    <a:pt x="390" y="128"/>
                  </a:cubicBezTo>
                  <a:cubicBezTo>
                    <a:pt x="400" y="95"/>
                    <a:pt x="423" y="72"/>
                    <a:pt x="434" y="50"/>
                  </a:cubicBezTo>
                  <a:cubicBezTo>
                    <a:pt x="449" y="21"/>
                    <a:pt x="425" y="1"/>
                    <a:pt x="40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7" name="Google Shape;19537;p29"/>
            <p:cNvSpPr/>
            <p:nvPr/>
          </p:nvSpPr>
          <p:spPr>
            <a:xfrm>
              <a:off x="951496" y="2058664"/>
              <a:ext cx="11304" cy="5756"/>
            </a:xfrm>
            <a:custGeom>
              <a:avLst/>
              <a:gdLst/>
              <a:ahLst/>
              <a:cxnLst/>
              <a:rect l="l" t="t" r="r" b="b"/>
              <a:pathLst>
                <a:path w="324" h="165" extrusionOk="0">
                  <a:moveTo>
                    <a:pt x="124" y="1"/>
                  </a:moveTo>
                  <a:cubicBezTo>
                    <a:pt x="101" y="1"/>
                    <a:pt x="90" y="1"/>
                    <a:pt x="79" y="11"/>
                  </a:cubicBezTo>
                  <a:cubicBezTo>
                    <a:pt x="79" y="23"/>
                    <a:pt x="79" y="23"/>
                    <a:pt x="68" y="34"/>
                  </a:cubicBezTo>
                  <a:cubicBezTo>
                    <a:pt x="68" y="45"/>
                    <a:pt x="57" y="67"/>
                    <a:pt x="45" y="78"/>
                  </a:cubicBezTo>
                  <a:lnTo>
                    <a:pt x="23" y="100"/>
                  </a:lnTo>
                  <a:lnTo>
                    <a:pt x="12" y="112"/>
                  </a:lnTo>
                  <a:lnTo>
                    <a:pt x="12" y="123"/>
                  </a:lnTo>
                  <a:lnTo>
                    <a:pt x="1" y="123"/>
                  </a:lnTo>
                  <a:lnTo>
                    <a:pt x="1" y="145"/>
                  </a:lnTo>
                  <a:cubicBezTo>
                    <a:pt x="12" y="156"/>
                    <a:pt x="12" y="156"/>
                    <a:pt x="23" y="156"/>
                  </a:cubicBezTo>
                  <a:cubicBezTo>
                    <a:pt x="29" y="162"/>
                    <a:pt x="37" y="164"/>
                    <a:pt x="47" y="164"/>
                  </a:cubicBezTo>
                  <a:cubicBezTo>
                    <a:pt x="57" y="164"/>
                    <a:pt x="68" y="162"/>
                    <a:pt x="79" y="156"/>
                  </a:cubicBezTo>
                  <a:cubicBezTo>
                    <a:pt x="79" y="156"/>
                    <a:pt x="79" y="145"/>
                    <a:pt x="90" y="145"/>
                  </a:cubicBezTo>
                  <a:lnTo>
                    <a:pt x="90" y="156"/>
                  </a:lnTo>
                  <a:lnTo>
                    <a:pt x="146" y="156"/>
                  </a:lnTo>
                  <a:lnTo>
                    <a:pt x="146" y="145"/>
                  </a:lnTo>
                  <a:cubicBezTo>
                    <a:pt x="157" y="145"/>
                    <a:pt x="157" y="145"/>
                    <a:pt x="157" y="134"/>
                  </a:cubicBezTo>
                  <a:lnTo>
                    <a:pt x="168" y="134"/>
                  </a:lnTo>
                  <a:lnTo>
                    <a:pt x="168" y="123"/>
                  </a:lnTo>
                  <a:cubicBezTo>
                    <a:pt x="179" y="123"/>
                    <a:pt x="179" y="112"/>
                    <a:pt x="179" y="112"/>
                  </a:cubicBezTo>
                  <a:cubicBezTo>
                    <a:pt x="190" y="123"/>
                    <a:pt x="213" y="123"/>
                    <a:pt x="235" y="123"/>
                  </a:cubicBezTo>
                  <a:cubicBezTo>
                    <a:pt x="246" y="123"/>
                    <a:pt x="246" y="112"/>
                    <a:pt x="246" y="112"/>
                  </a:cubicBezTo>
                  <a:lnTo>
                    <a:pt x="279" y="112"/>
                  </a:lnTo>
                  <a:cubicBezTo>
                    <a:pt x="290" y="112"/>
                    <a:pt x="302" y="112"/>
                    <a:pt x="312" y="100"/>
                  </a:cubicBezTo>
                  <a:cubicBezTo>
                    <a:pt x="312" y="100"/>
                    <a:pt x="312" y="90"/>
                    <a:pt x="324" y="90"/>
                  </a:cubicBezTo>
                  <a:lnTo>
                    <a:pt x="324" y="78"/>
                  </a:lnTo>
                  <a:lnTo>
                    <a:pt x="324" y="67"/>
                  </a:lnTo>
                  <a:cubicBezTo>
                    <a:pt x="312" y="67"/>
                    <a:pt x="312" y="67"/>
                    <a:pt x="312" y="56"/>
                  </a:cubicBezTo>
                  <a:lnTo>
                    <a:pt x="302" y="56"/>
                  </a:lnTo>
                  <a:lnTo>
                    <a:pt x="290" y="45"/>
                  </a:lnTo>
                  <a:lnTo>
                    <a:pt x="246" y="45"/>
                  </a:lnTo>
                  <a:cubicBezTo>
                    <a:pt x="235" y="45"/>
                    <a:pt x="235" y="34"/>
                    <a:pt x="223" y="34"/>
                  </a:cubicBezTo>
                  <a:lnTo>
                    <a:pt x="213" y="34"/>
                  </a:lnTo>
                  <a:cubicBezTo>
                    <a:pt x="190" y="34"/>
                    <a:pt x="179" y="34"/>
                    <a:pt x="168" y="45"/>
                  </a:cubicBezTo>
                  <a:lnTo>
                    <a:pt x="168" y="56"/>
                  </a:lnTo>
                  <a:cubicBezTo>
                    <a:pt x="168" y="56"/>
                    <a:pt x="168" y="45"/>
                    <a:pt x="157" y="45"/>
                  </a:cubicBezTo>
                  <a:lnTo>
                    <a:pt x="146" y="45"/>
                  </a:lnTo>
                  <a:lnTo>
                    <a:pt x="146" y="34"/>
                  </a:lnTo>
                  <a:cubicBezTo>
                    <a:pt x="146" y="11"/>
                    <a:pt x="134" y="1"/>
                    <a:pt x="12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8" name="Google Shape;19538;p29"/>
            <p:cNvSpPr/>
            <p:nvPr/>
          </p:nvSpPr>
          <p:spPr>
            <a:xfrm>
              <a:off x="1518049" y="2113369"/>
              <a:ext cx="256528" cy="592146"/>
            </a:xfrm>
            <a:custGeom>
              <a:avLst/>
              <a:gdLst/>
              <a:ahLst/>
              <a:cxnLst/>
              <a:rect l="l" t="t" r="r" b="b"/>
              <a:pathLst>
                <a:path w="7353" h="16973" extrusionOk="0">
                  <a:moveTo>
                    <a:pt x="6740" y="0"/>
                  </a:moveTo>
                  <a:lnTo>
                    <a:pt x="6463" y="67"/>
                  </a:lnTo>
                  <a:cubicBezTo>
                    <a:pt x="6796" y="1424"/>
                    <a:pt x="6952" y="2837"/>
                    <a:pt x="7007" y="4238"/>
                  </a:cubicBezTo>
                  <a:cubicBezTo>
                    <a:pt x="7052" y="5651"/>
                    <a:pt x="6997" y="7052"/>
                    <a:pt x="6774" y="8443"/>
                  </a:cubicBezTo>
                  <a:cubicBezTo>
                    <a:pt x="6752" y="8621"/>
                    <a:pt x="6707" y="8787"/>
                    <a:pt x="6674" y="8965"/>
                  </a:cubicBezTo>
                  <a:cubicBezTo>
                    <a:pt x="6641" y="9132"/>
                    <a:pt x="6607" y="9310"/>
                    <a:pt x="6574" y="9477"/>
                  </a:cubicBezTo>
                  <a:cubicBezTo>
                    <a:pt x="6574" y="9488"/>
                    <a:pt x="6574" y="9488"/>
                    <a:pt x="6562" y="9499"/>
                  </a:cubicBezTo>
                  <a:cubicBezTo>
                    <a:pt x="6240" y="8987"/>
                    <a:pt x="5884" y="8498"/>
                    <a:pt x="5517" y="8020"/>
                  </a:cubicBezTo>
                  <a:cubicBezTo>
                    <a:pt x="5027" y="7408"/>
                    <a:pt x="4527" y="6819"/>
                    <a:pt x="3960" y="6273"/>
                  </a:cubicBezTo>
                  <a:cubicBezTo>
                    <a:pt x="3393" y="5740"/>
                    <a:pt x="2770" y="5262"/>
                    <a:pt x="2125" y="4839"/>
                  </a:cubicBezTo>
                  <a:cubicBezTo>
                    <a:pt x="1468" y="4416"/>
                    <a:pt x="790" y="4038"/>
                    <a:pt x="79" y="3715"/>
                  </a:cubicBezTo>
                  <a:lnTo>
                    <a:pt x="0" y="3905"/>
                  </a:lnTo>
                  <a:cubicBezTo>
                    <a:pt x="679" y="4227"/>
                    <a:pt x="1347" y="4617"/>
                    <a:pt x="1980" y="5050"/>
                  </a:cubicBezTo>
                  <a:cubicBezTo>
                    <a:pt x="2614" y="5484"/>
                    <a:pt x="3215" y="5951"/>
                    <a:pt x="3749" y="6485"/>
                  </a:cubicBezTo>
                  <a:cubicBezTo>
                    <a:pt x="4293" y="7019"/>
                    <a:pt x="4783" y="7608"/>
                    <a:pt x="5250" y="8220"/>
                  </a:cubicBezTo>
                  <a:cubicBezTo>
                    <a:pt x="5684" y="8799"/>
                    <a:pt x="6095" y="9410"/>
                    <a:pt x="6451" y="10022"/>
                  </a:cubicBezTo>
                  <a:cubicBezTo>
                    <a:pt x="6418" y="10188"/>
                    <a:pt x="6384" y="10344"/>
                    <a:pt x="6340" y="10511"/>
                  </a:cubicBezTo>
                  <a:cubicBezTo>
                    <a:pt x="6184" y="11189"/>
                    <a:pt x="5996" y="11868"/>
                    <a:pt x="5795" y="12546"/>
                  </a:cubicBezTo>
                  <a:cubicBezTo>
                    <a:pt x="5395" y="13893"/>
                    <a:pt x="4939" y="15227"/>
                    <a:pt x="4416" y="16528"/>
                  </a:cubicBezTo>
                  <a:lnTo>
                    <a:pt x="4761" y="16973"/>
                  </a:lnTo>
                  <a:cubicBezTo>
                    <a:pt x="5039" y="16317"/>
                    <a:pt x="5383" y="15383"/>
                    <a:pt x="5617" y="14716"/>
                  </a:cubicBezTo>
                  <a:cubicBezTo>
                    <a:pt x="5840" y="14037"/>
                    <a:pt x="6062" y="13359"/>
                    <a:pt x="6251" y="12680"/>
                  </a:cubicBezTo>
                  <a:cubicBezTo>
                    <a:pt x="6440" y="11990"/>
                    <a:pt x="6629" y="11301"/>
                    <a:pt x="6774" y="10600"/>
                  </a:cubicBezTo>
                  <a:cubicBezTo>
                    <a:pt x="6930" y="9911"/>
                    <a:pt x="7041" y="9199"/>
                    <a:pt x="7130" y="8498"/>
                  </a:cubicBezTo>
                  <a:cubicBezTo>
                    <a:pt x="7175" y="8142"/>
                    <a:pt x="7219" y="7786"/>
                    <a:pt x="7241" y="7430"/>
                  </a:cubicBezTo>
                  <a:cubicBezTo>
                    <a:pt x="7286" y="7074"/>
                    <a:pt x="7296" y="6718"/>
                    <a:pt x="7319" y="6362"/>
                  </a:cubicBezTo>
                  <a:cubicBezTo>
                    <a:pt x="7341" y="5651"/>
                    <a:pt x="7352" y="4939"/>
                    <a:pt x="7308" y="4227"/>
                  </a:cubicBezTo>
                  <a:cubicBezTo>
                    <a:pt x="7274" y="3515"/>
                    <a:pt x="7219" y="2803"/>
                    <a:pt x="7118" y="2103"/>
                  </a:cubicBezTo>
                  <a:cubicBezTo>
                    <a:pt x="7029" y="1391"/>
                    <a:pt x="6908" y="702"/>
                    <a:pt x="674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9" name="Google Shape;19539;p29"/>
            <p:cNvSpPr/>
            <p:nvPr/>
          </p:nvSpPr>
          <p:spPr>
            <a:xfrm>
              <a:off x="1564241" y="1960034"/>
              <a:ext cx="188218" cy="170530"/>
            </a:xfrm>
            <a:custGeom>
              <a:avLst/>
              <a:gdLst/>
              <a:ahLst/>
              <a:cxnLst/>
              <a:rect l="l" t="t" r="r" b="b"/>
              <a:pathLst>
                <a:path w="5395" h="4888" extrusionOk="0">
                  <a:moveTo>
                    <a:pt x="2140" y="0"/>
                  </a:moveTo>
                  <a:cubicBezTo>
                    <a:pt x="1975" y="0"/>
                    <a:pt x="2047" y="40"/>
                    <a:pt x="1835" y="214"/>
                  </a:cubicBezTo>
                  <a:cubicBezTo>
                    <a:pt x="1580" y="425"/>
                    <a:pt x="1468" y="814"/>
                    <a:pt x="1402" y="1070"/>
                  </a:cubicBezTo>
                  <a:cubicBezTo>
                    <a:pt x="1359" y="1211"/>
                    <a:pt x="1282" y="1240"/>
                    <a:pt x="1177" y="1240"/>
                  </a:cubicBezTo>
                  <a:cubicBezTo>
                    <a:pt x="1102" y="1240"/>
                    <a:pt x="1012" y="1225"/>
                    <a:pt x="909" y="1225"/>
                  </a:cubicBezTo>
                  <a:cubicBezTo>
                    <a:pt x="896" y="1225"/>
                    <a:pt x="882" y="1225"/>
                    <a:pt x="868" y="1226"/>
                  </a:cubicBezTo>
                  <a:cubicBezTo>
                    <a:pt x="843" y="1227"/>
                    <a:pt x="819" y="1228"/>
                    <a:pt x="795" y="1228"/>
                  </a:cubicBezTo>
                  <a:cubicBezTo>
                    <a:pt x="696" y="1228"/>
                    <a:pt x="605" y="1220"/>
                    <a:pt x="518" y="1220"/>
                  </a:cubicBezTo>
                  <a:cubicBezTo>
                    <a:pt x="411" y="1220"/>
                    <a:pt x="311" y="1231"/>
                    <a:pt x="211" y="1281"/>
                  </a:cubicBezTo>
                  <a:cubicBezTo>
                    <a:pt x="0" y="1370"/>
                    <a:pt x="45" y="1604"/>
                    <a:pt x="55" y="1827"/>
                  </a:cubicBezTo>
                  <a:cubicBezTo>
                    <a:pt x="78" y="2060"/>
                    <a:pt x="0" y="2160"/>
                    <a:pt x="23" y="2627"/>
                  </a:cubicBezTo>
                  <a:cubicBezTo>
                    <a:pt x="45" y="3095"/>
                    <a:pt x="245" y="3261"/>
                    <a:pt x="656" y="3728"/>
                  </a:cubicBezTo>
                  <a:cubicBezTo>
                    <a:pt x="1064" y="4179"/>
                    <a:pt x="2319" y="4888"/>
                    <a:pt x="3216" y="4888"/>
                  </a:cubicBezTo>
                  <a:cubicBezTo>
                    <a:pt x="3250" y="4888"/>
                    <a:pt x="3282" y="4887"/>
                    <a:pt x="3315" y="4885"/>
                  </a:cubicBezTo>
                  <a:cubicBezTo>
                    <a:pt x="4215" y="4830"/>
                    <a:pt x="5016" y="4395"/>
                    <a:pt x="5016" y="4395"/>
                  </a:cubicBezTo>
                  <a:lnTo>
                    <a:pt x="5394" y="3572"/>
                  </a:lnTo>
                  <a:cubicBezTo>
                    <a:pt x="5394" y="3572"/>
                    <a:pt x="5038" y="3372"/>
                    <a:pt x="4415" y="2494"/>
                  </a:cubicBezTo>
                  <a:cubicBezTo>
                    <a:pt x="3792" y="1615"/>
                    <a:pt x="3437" y="937"/>
                    <a:pt x="3325" y="525"/>
                  </a:cubicBezTo>
                  <a:cubicBezTo>
                    <a:pt x="3214" y="114"/>
                    <a:pt x="2925" y="236"/>
                    <a:pt x="2680" y="169"/>
                  </a:cubicBezTo>
                  <a:cubicBezTo>
                    <a:pt x="2425" y="114"/>
                    <a:pt x="2525" y="13"/>
                    <a:pt x="2235" y="3"/>
                  </a:cubicBezTo>
                  <a:cubicBezTo>
                    <a:pt x="2197" y="1"/>
                    <a:pt x="2166" y="0"/>
                    <a:pt x="2140"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0" name="Google Shape;19540;p29"/>
            <p:cNvSpPr/>
            <p:nvPr/>
          </p:nvSpPr>
          <p:spPr>
            <a:xfrm>
              <a:off x="1646857" y="1967466"/>
              <a:ext cx="105604" cy="158354"/>
            </a:xfrm>
            <a:custGeom>
              <a:avLst/>
              <a:gdLst/>
              <a:ahLst/>
              <a:cxnLst/>
              <a:rect l="l" t="t" r="r" b="b"/>
              <a:pathLst>
                <a:path w="3027" h="4539" extrusionOk="0">
                  <a:moveTo>
                    <a:pt x="668" y="1"/>
                  </a:moveTo>
                  <a:cubicBezTo>
                    <a:pt x="502" y="201"/>
                    <a:pt x="334" y="413"/>
                    <a:pt x="223" y="657"/>
                  </a:cubicBezTo>
                  <a:cubicBezTo>
                    <a:pt x="68" y="969"/>
                    <a:pt x="1" y="1325"/>
                    <a:pt x="124" y="1658"/>
                  </a:cubicBezTo>
                  <a:cubicBezTo>
                    <a:pt x="235" y="1992"/>
                    <a:pt x="535" y="2247"/>
                    <a:pt x="668" y="2570"/>
                  </a:cubicBezTo>
                  <a:cubicBezTo>
                    <a:pt x="779" y="2837"/>
                    <a:pt x="791" y="3126"/>
                    <a:pt x="846" y="3404"/>
                  </a:cubicBezTo>
                  <a:cubicBezTo>
                    <a:pt x="913" y="3682"/>
                    <a:pt x="1013" y="3960"/>
                    <a:pt x="1202" y="4182"/>
                  </a:cubicBezTo>
                  <a:cubicBezTo>
                    <a:pt x="1335" y="4338"/>
                    <a:pt x="1503" y="4472"/>
                    <a:pt x="1703" y="4538"/>
                  </a:cubicBezTo>
                  <a:cubicBezTo>
                    <a:pt x="2248" y="4394"/>
                    <a:pt x="2648" y="4182"/>
                    <a:pt x="2648" y="4182"/>
                  </a:cubicBezTo>
                  <a:lnTo>
                    <a:pt x="3026" y="3359"/>
                  </a:lnTo>
                  <a:cubicBezTo>
                    <a:pt x="3026" y="3359"/>
                    <a:pt x="2670" y="3159"/>
                    <a:pt x="2047" y="2281"/>
                  </a:cubicBezTo>
                  <a:cubicBezTo>
                    <a:pt x="1424" y="1402"/>
                    <a:pt x="1069" y="724"/>
                    <a:pt x="957" y="312"/>
                  </a:cubicBezTo>
                  <a:cubicBezTo>
                    <a:pt x="902" y="101"/>
                    <a:pt x="791" y="23"/>
                    <a:pt x="66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1" name="Google Shape;19541;p29"/>
            <p:cNvSpPr/>
            <p:nvPr/>
          </p:nvSpPr>
          <p:spPr>
            <a:xfrm>
              <a:off x="1623587" y="2083086"/>
              <a:ext cx="115652" cy="35376"/>
            </a:xfrm>
            <a:custGeom>
              <a:avLst/>
              <a:gdLst/>
              <a:ahLst/>
              <a:cxnLst/>
              <a:rect l="l" t="t" r="r" b="b"/>
              <a:pathLst>
                <a:path w="3315" h="1014" extrusionOk="0">
                  <a:moveTo>
                    <a:pt x="12" y="1"/>
                  </a:moveTo>
                  <a:lnTo>
                    <a:pt x="1" y="13"/>
                  </a:lnTo>
                  <a:cubicBezTo>
                    <a:pt x="190" y="257"/>
                    <a:pt x="457" y="435"/>
                    <a:pt x="712" y="579"/>
                  </a:cubicBezTo>
                  <a:cubicBezTo>
                    <a:pt x="846" y="658"/>
                    <a:pt x="979" y="724"/>
                    <a:pt x="1124" y="780"/>
                  </a:cubicBezTo>
                  <a:cubicBezTo>
                    <a:pt x="1258" y="836"/>
                    <a:pt x="1402" y="902"/>
                    <a:pt x="1547" y="947"/>
                  </a:cubicBezTo>
                  <a:cubicBezTo>
                    <a:pt x="1703" y="991"/>
                    <a:pt x="1858" y="1014"/>
                    <a:pt x="2025" y="1014"/>
                  </a:cubicBezTo>
                  <a:cubicBezTo>
                    <a:pt x="2180" y="1002"/>
                    <a:pt x="2325" y="969"/>
                    <a:pt x="2481" y="935"/>
                  </a:cubicBezTo>
                  <a:cubicBezTo>
                    <a:pt x="2770" y="836"/>
                    <a:pt x="3048" y="724"/>
                    <a:pt x="3315" y="579"/>
                  </a:cubicBezTo>
                  <a:lnTo>
                    <a:pt x="3304" y="557"/>
                  </a:lnTo>
                  <a:cubicBezTo>
                    <a:pt x="3026" y="668"/>
                    <a:pt x="2737" y="769"/>
                    <a:pt x="2447" y="824"/>
                  </a:cubicBezTo>
                  <a:cubicBezTo>
                    <a:pt x="2329" y="852"/>
                    <a:pt x="2211" y="872"/>
                    <a:pt x="2093" y="872"/>
                  </a:cubicBezTo>
                  <a:cubicBezTo>
                    <a:pt x="2067" y="872"/>
                    <a:pt x="2040" y="871"/>
                    <a:pt x="2014" y="868"/>
                  </a:cubicBezTo>
                  <a:cubicBezTo>
                    <a:pt x="1881" y="868"/>
                    <a:pt x="1736" y="836"/>
                    <a:pt x="1602" y="780"/>
                  </a:cubicBezTo>
                  <a:cubicBezTo>
                    <a:pt x="1469" y="735"/>
                    <a:pt x="1347" y="658"/>
                    <a:pt x="1213" y="591"/>
                  </a:cubicBezTo>
                  <a:lnTo>
                    <a:pt x="813" y="391"/>
                  </a:lnTo>
                  <a:cubicBezTo>
                    <a:pt x="546" y="268"/>
                    <a:pt x="279" y="146"/>
                    <a:pt x="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2" name="Google Shape;19542;p29"/>
            <p:cNvSpPr/>
            <p:nvPr/>
          </p:nvSpPr>
          <p:spPr>
            <a:xfrm>
              <a:off x="1631332" y="2058280"/>
              <a:ext cx="101348" cy="44307"/>
            </a:xfrm>
            <a:custGeom>
              <a:avLst/>
              <a:gdLst/>
              <a:ahLst/>
              <a:cxnLst/>
              <a:rect l="l" t="t" r="r" b="b"/>
              <a:pathLst>
                <a:path w="2905" h="1270" extrusionOk="0">
                  <a:moveTo>
                    <a:pt x="13" y="0"/>
                  </a:moveTo>
                  <a:lnTo>
                    <a:pt x="1" y="12"/>
                  </a:lnTo>
                  <a:cubicBezTo>
                    <a:pt x="168" y="234"/>
                    <a:pt x="346" y="434"/>
                    <a:pt x="557" y="623"/>
                  </a:cubicBezTo>
                  <a:cubicBezTo>
                    <a:pt x="769" y="812"/>
                    <a:pt x="1002" y="968"/>
                    <a:pt x="1258" y="1090"/>
                  </a:cubicBezTo>
                  <a:cubicBezTo>
                    <a:pt x="1494" y="1204"/>
                    <a:pt x="1760" y="1269"/>
                    <a:pt x="2019" y="1269"/>
                  </a:cubicBezTo>
                  <a:cubicBezTo>
                    <a:pt x="2040" y="1269"/>
                    <a:pt x="2060" y="1269"/>
                    <a:pt x="2081" y="1268"/>
                  </a:cubicBezTo>
                  <a:cubicBezTo>
                    <a:pt x="2359" y="1257"/>
                    <a:pt x="2626" y="1224"/>
                    <a:pt x="2904" y="1201"/>
                  </a:cubicBezTo>
                  <a:lnTo>
                    <a:pt x="2904" y="1179"/>
                  </a:lnTo>
                  <a:cubicBezTo>
                    <a:pt x="2680" y="1188"/>
                    <a:pt x="2457" y="1205"/>
                    <a:pt x="2240" y="1205"/>
                  </a:cubicBezTo>
                  <a:cubicBezTo>
                    <a:pt x="2187" y="1205"/>
                    <a:pt x="2134" y="1204"/>
                    <a:pt x="2081" y="1201"/>
                  </a:cubicBezTo>
                  <a:cubicBezTo>
                    <a:pt x="1803" y="1201"/>
                    <a:pt x="1547" y="1124"/>
                    <a:pt x="1303" y="1001"/>
                  </a:cubicBezTo>
                  <a:cubicBezTo>
                    <a:pt x="1069" y="868"/>
                    <a:pt x="858" y="701"/>
                    <a:pt x="646" y="534"/>
                  </a:cubicBezTo>
                  <a:cubicBezTo>
                    <a:pt x="424" y="356"/>
                    <a:pt x="223" y="167"/>
                    <a:pt x="1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3" name="Google Shape;19543;p29"/>
            <p:cNvSpPr/>
            <p:nvPr/>
          </p:nvSpPr>
          <p:spPr>
            <a:xfrm>
              <a:off x="1654254" y="2054791"/>
              <a:ext cx="76473" cy="39597"/>
            </a:xfrm>
            <a:custGeom>
              <a:avLst/>
              <a:gdLst/>
              <a:ahLst/>
              <a:cxnLst/>
              <a:rect l="l" t="t" r="r" b="b"/>
              <a:pathLst>
                <a:path w="2192" h="1135" extrusionOk="0">
                  <a:moveTo>
                    <a:pt x="11" y="0"/>
                  </a:moveTo>
                  <a:lnTo>
                    <a:pt x="1" y="11"/>
                  </a:lnTo>
                  <a:cubicBezTo>
                    <a:pt x="156" y="156"/>
                    <a:pt x="290" y="312"/>
                    <a:pt x="423" y="478"/>
                  </a:cubicBezTo>
                  <a:cubicBezTo>
                    <a:pt x="567" y="634"/>
                    <a:pt x="735" y="779"/>
                    <a:pt x="935" y="879"/>
                  </a:cubicBezTo>
                  <a:cubicBezTo>
                    <a:pt x="1035" y="935"/>
                    <a:pt x="1135" y="979"/>
                    <a:pt x="1246" y="1001"/>
                  </a:cubicBezTo>
                  <a:cubicBezTo>
                    <a:pt x="1358" y="1012"/>
                    <a:pt x="1457" y="1024"/>
                    <a:pt x="1568" y="1024"/>
                  </a:cubicBezTo>
                  <a:cubicBezTo>
                    <a:pt x="1780" y="1034"/>
                    <a:pt x="1991" y="1034"/>
                    <a:pt x="2181" y="1135"/>
                  </a:cubicBezTo>
                  <a:lnTo>
                    <a:pt x="2191" y="1123"/>
                  </a:lnTo>
                  <a:cubicBezTo>
                    <a:pt x="2003" y="1001"/>
                    <a:pt x="1780" y="979"/>
                    <a:pt x="1568" y="957"/>
                  </a:cubicBezTo>
                  <a:cubicBezTo>
                    <a:pt x="1368" y="935"/>
                    <a:pt x="1157" y="890"/>
                    <a:pt x="990" y="779"/>
                  </a:cubicBezTo>
                  <a:cubicBezTo>
                    <a:pt x="824" y="668"/>
                    <a:pt x="690" y="512"/>
                    <a:pt x="534" y="367"/>
                  </a:cubicBezTo>
                  <a:cubicBezTo>
                    <a:pt x="379" y="223"/>
                    <a:pt x="211" y="78"/>
                    <a:pt x="1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4" name="Google Shape;19544;p29"/>
            <p:cNvSpPr/>
            <p:nvPr/>
          </p:nvSpPr>
          <p:spPr>
            <a:xfrm>
              <a:off x="1678327" y="2057896"/>
              <a:ext cx="50482" cy="30282"/>
            </a:xfrm>
            <a:custGeom>
              <a:avLst/>
              <a:gdLst/>
              <a:ahLst/>
              <a:cxnLst/>
              <a:rect l="l" t="t" r="r" b="b"/>
              <a:pathLst>
                <a:path w="1447" h="868" extrusionOk="0">
                  <a:moveTo>
                    <a:pt x="11" y="0"/>
                  </a:moveTo>
                  <a:lnTo>
                    <a:pt x="0" y="11"/>
                  </a:lnTo>
                  <a:cubicBezTo>
                    <a:pt x="78" y="134"/>
                    <a:pt x="189" y="234"/>
                    <a:pt x="300" y="323"/>
                  </a:cubicBezTo>
                  <a:cubicBezTo>
                    <a:pt x="411" y="412"/>
                    <a:pt x="534" y="478"/>
                    <a:pt x="656" y="545"/>
                  </a:cubicBezTo>
                  <a:cubicBezTo>
                    <a:pt x="912" y="678"/>
                    <a:pt x="1179" y="790"/>
                    <a:pt x="1446" y="868"/>
                  </a:cubicBezTo>
                  <a:lnTo>
                    <a:pt x="1446" y="856"/>
                  </a:lnTo>
                  <a:cubicBezTo>
                    <a:pt x="1190" y="745"/>
                    <a:pt x="945" y="612"/>
                    <a:pt x="712" y="456"/>
                  </a:cubicBezTo>
                  <a:cubicBezTo>
                    <a:pt x="601" y="379"/>
                    <a:pt x="490" y="290"/>
                    <a:pt x="367" y="211"/>
                  </a:cubicBezTo>
                  <a:cubicBezTo>
                    <a:pt x="256" y="145"/>
                    <a:pt x="134" y="67"/>
                    <a:pt x="1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5" name="Google Shape;19545;p29"/>
            <p:cNvSpPr/>
            <p:nvPr/>
          </p:nvSpPr>
          <p:spPr>
            <a:xfrm>
              <a:off x="1747371" y="1946149"/>
              <a:ext cx="172693" cy="160099"/>
            </a:xfrm>
            <a:custGeom>
              <a:avLst/>
              <a:gdLst/>
              <a:ahLst/>
              <a:cxnLst/>
              <a:rect l="l" t="t" r="r" b="b"/>
              <a:pathLst>
                <a:path w="4950" h="4589" extrusionOk="0">
                  <a:moveTo>
                    <a:pt x="2925" y="0"/>
                  </a:moveTo>
                  <a:cubicBezTo>
                    <a:pt x="2878" y="0"/>
                    <a:pt x="2823" y="4"/>
                    <a:pt x="2759" y="11"/>
                  </a:cubicBezTo>
                  <a:cubicBezTo>
                    <a:pt x="2347" y="55"/>
                    <a:pt x="2092" y="289"/>
                    <a:pt x="1669" y="312"/>
                  </a:cubicBezTo>
                  <a:cubicBezTo>
                    <a:pt x="1247" y="334"/>
                    <a:pt x="1091" y="300"/>
                    <a:pt x="802" y="745"/>
                  </a:cubicBezTo>
                  <a:cubicBezTo>
                    <a:pt x="513" y="1201"/>
                    <a:pt x="134" y="1424"/>
                    <a:pt x="167" y="2146"/>
                  </a:cubicBezTo>
                  <a:cubicBezTo>
                    <a:pt x="190" y="2858"/>
                    <a:pt x="446" y="3292"/>
                    <a:pt x="290" y="3637"/>
                  </a:cubicBezTo>
                  <a:cubicBezTo>
                    <a:pt x="145" y="3970"/>
                    <a:pt x="1" y="3982"/>
                    <a:pt x="1" y="3982"/>
                  </a:cubicBezTo>
                  <a:lnTo>
                    <a:pt x="301" y="4382"/>
                  </a:lnTo>
                  <a:cubicBezTo>
                    <a:pt x="301" y="4382"/>
                    <a:pt x="855" y="4589"/>
                    <a:pt x="1264" y="4589"/>
                  </a:cubicBezTo>
                  <a:cubicBezTo>
                    <a:pt x="1330" y="4589"/>
                    <a:pt x="1391" y="4583"/>
                    <a:pt x="1447" y="4571"/>
                  </a:cubicBezTo>
                  <a:cubicBezTo>
                    <a:pt x="1836" y="4471"/>
                    <a:pt x="2181" y="4193"/>
                    <a:pt x="2414" y="3826"/>
                  </a:cubicBezTo>
                  <a:cubicBezTo>
                    <a:pt x="2636" y="3470"/>
                    <a:pt x="2659" y="3370"/>
                    <a:pt x="3015" y="3370"/>
                  </a:cubicBezTo>
                  <a:cubicBezTo>
                    <a:pt x="3022" y="3370"/>
                    <a:pt x="3030" y="3369"/>
                    <a:pt x="3038" y="3369"/>
                  </a:cubicBezTo>
                  <a:cubicBezTo>
                    <a:pt x="3191" y="3369"/>
                    <a:pt x="3369" y="3410"/>
                    <a:pt x="3551" y="3410"/>
                  </a:cubicBezTo>
                  <a:cubicBezTo>
                    <a:pt x="3792" y="3410"/>
                    <a:pt x="4039" y="3338"/>
                    <a:pt x="4238" y="3003"/>
                  </a:cubicBezTo>
                  <a:cubicBezTo>
                    <a:pt x="4583" y="2413"/>
                    <a:pt x="4594" y="1758"/>
                    <a:pt x="4772" y="1402"/>
                  </a:cubicBezTo>
                  <a:cubicBezTo>
                    <a:pt x="4950" y="1046"/>
                    <a:pt x="4638" y="445"/>
                    <a:pt x="4450" y="312"/>
                  </a:cubicBezTo>
                  <a:cubicBezTo>
                    <a:pt x="4398" y="277"/>
                    <a:pt x="4343" y="267"/>
                    <a:pt x="4283" y="267"/>
                  </a:cubicBezTo>
                  <a:cubicBezTo>
                    <a:pt x="4179" y="267"/>
                    <a:pt x="4059" y="299"/>
                    <a:pt x="3915" y="299"/>
                  </a:cubicBezTo>
                  <a:cubicBezTo>
                    <a:pt x="3816" y="299"/>
                    <a:pt x="3706" y="284"/>
                    <a:pt x="3582" y="233"/>
                  </a:cubicBezTo>
                  <a:cubicBezTo>
                    <a:pt x="3236" y="94"/>
                    <a:pt x="3173" y="0"/>
                    <a:pt x="2925"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6" name="Google Shape;19546;p29"/>
            <p:cNvSpPr/>
            <p:nvPr/>
          </p:nvSpPr>
          <p:spPr>
            <a:xfrm>
              <a:off x="1747371" y="1951556"/>
              <a:ext cx="102848" cy="154691"/>
            </a:xfrm>
            <a:custGeom>
              <a:avLst/>
              <a:gdLst/>
              <a:ahLst/>
              <a:cxnLst/>
              <a:rect l="l" t="t" r="r" b="b"/>
              <a:pathLst>
                <a:path w="2948" h="4434" extrusionOk="0">
                  <a:moveTo>
                    <a:pt x="2248" y="1"/>
                  </a:moveTo>
                  <a:cubicBezTo>
                    <a:pt x="2070" y="78"/>
                    <a:pt x="1892" y="145"/>
                    <a:pt x="1669" y="157"/>
                  </a:cubicBezTo>
                  <a:cubicBezTo>
                    <a:pt x="1247" y="179"/>
                    <a:pt x="1091" y="145"/>
                    <a:pt x="802" y="590"/>
                  </a:cubicBezTo>
                  <a:cubicBezTo>
                    <a:pt x="513" y="1046"/>
                    <a:pt x="134" y="1269"/>
                    <a:pt x="167" y="1991"/>
                  </a:cubicBezTo>
                  <a:cubicBezTo>
                    <a:pt x="190" y="2703"/>
                    <a:pt x="446" y="3137"/>
                    <a:pt x="290" y="3482"/>
                  </a:cubicBezTo>
                  <a:cubicBezTo>
                    <a:pt x="145" y="3815"/>
                    <a:pt x="1" y="3827"/>
                    <a:pt x="1" y="3827"/>
                  </a:cubicBezTo>
                  <a:lnTo>
                    <a:pt x="301" y="4227"/>
                  </a:lnTo>
                  <a:cubicBezTo>
                    <a:pt x="301" y="4227"/>
                    <a:pt x="855" y="4434"/>
                    <a:pt x="1264" y="4434"/>
                  </a:cubicBezTo>
                  <a:cubicBezTo>
                    <a:pt x="1330" y="4434"/>
                    <a:pt x="1391" y="4428"/>
                    <a:pt x="1447" y="4416"/>
                  </a:cubicBezTo>
                  <a:cubicBezTo>
                    <a:pt x="1791" y="4327"/>
                    <a:pt x="2092" y="4105"/>
                    <a:pt x="2314" y="3815"/>
                  </a:cubicBezTo>
                  <a:cubicBezTo>
                    <a:pt x="2347" y="3694"/>
                    <a:pt x="2359" y="3582"/>
                    <a:pt x="2369" y="3460"/>
                  </a:cubicBezTo>
                  <a:cubicBezTo>
                    <a:pt x="2392" y="3004"/>
                    <a:pt x="2258" y="2503"/>
                    <a:pt x="2481" y="2092"/>
                  </a:cubicBezTo>
                  <a:cubicBezTo>
                    <a:pt x="2581" y="1914"/>
                    <a:pt x="2748" y="1769"/>
                    <a:pt x="2814" y="1580"/>
                  </a:cubicBezTo>
                  <a:cubicBezTo>
                    <a:pt x="2948" y="1235"/>
                    <a:pt x="2770" y="857"/>
                    <a:pt x="2570" y="546"/>
                  </a:cubicBezTo>
                  <a:cubicBezTo>
                    <a:pt x="2448" y="368"/>
                    <a:pt x="2337" y="190"/>
                    <a:pt x="224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7" name="Google Shape;19547;p29"/>
            <p:cNvSpPr/>
            <p:nvPr/>
          </p:nvSpPr>
          <p:spPr>
            <a:xfrm>
              <a:off x="1770258" y="1982607"/>
              <a:ext cx="68345" cy="97057"/>
            </a:xfrm>
            <a:custGeom>
              <a:avLst/>
              <a:gdLst/>
              <a:ahLst/>
              <a:cxnLst/>
              <a:rect l="l" t="t" r="r" b="b"/>
              <a:pathLst>
                <a:path w="1959" h="2782" extrusionOk="0">
                  <a:moveTo>
                    <a:pt x="1948" y="1"/>
                  </a:moveTo>
                  <a:cubicBezTo>
                    <a:pt x="1836" y="112"/>
                    <a:pt x="1758" y="245"/>
                    <a:pt x="1703" y="379"/>
                  </a:cubicBezTo>
                  <a:cubicBezTo>
                    <a:pt x="1647" y="523"/>
                    <a:pt x="1614" y="668"/>
                    <a:pt x="1569" y="812"/>
                  </a:cubicBezTo>
                  <a:cubicBezTo>
                    <a:pt x="1536" y="957"/>
                    <a:pt x="1503" y="1091"/>
                    <a:pt x="1458" y="1224"/>
                  </a:cubicBezTo>
                  <a:cubicBezTo>
                    <a:pt x="1402" y="1358"/>
                    <a:pt x="1347" y="1480"/>
                    <a:pt x="1269" y="1602"/>
                  </a:cubicBezTo>
                  <a:cubicBezTo>
                    <a:pt x="1102" y="1847"/>
                    <a:pt x="902" y="2058"/>
                    <a:pt x="702" y="2270"/>
                  </a:cubicBezTo>
                  <a:cubicBezTo>
                    <a:pt x="490" y="2470"/>
                    <a:pt x="279" y="2681"/>
                    <a:pt x="1" y="2770"/>
                  </a:cubicBezTo>
                  <a:lnTo>
                    <a:pt x="1" y="2781"/>
                  </a:lnTo>
                  <a:cubicBezTo>
                    <a:pt x="290" y="2715"/>
                    <a:pt x="524" y="2514"/>
                    <a:pt x="746" y="2314"/>
                  </a:cubicBezTo>
                  <a:cubicBezTo>
                    <a:pt x="969" y="2125"/>
                    <a:pt x="1180" y="1914"/>
                    <a:pt x="1358" y="1669"/>
                  </a:cubicBezTo>
                  <a:cubicBezTo>
                    <a:pt x="1458" y="1546"/>
                    <a:pt x="1525" y="1424"/>
                    <a:pt x="1592" y="1279"/>
                  </a:cubicBezTo>
                  <a:cubicBezTo>
                    <a:pt x="1647" y="1135"/>
                    <a:pt x="1691" y="990"/>
                    <a:pt x="1713" y="846"/>
                  </a:cubicBezTo>
                  <a:cubicBezTo>
                    <a:pt x="1780" y="557"/>
                    <a:pt x="1814" y="268"/>
                    <a:pt x="1958" y="11"/>
                  </a:cubicBezTo>
                  <a:lnTo>
                    <a:pt x="1948"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8" name="Google Shape;19548;p29"/>
            <p:cNvSpPr/>
            <p:nvPr/>
          </p:nvSpPr>
          <p:spPr>
            <a:xfrm>
              <a:off x="1771025" y="1989969"/>
              <a:ext cx="93952" cy="100197"/>
            </a:xfrm>
            <a:custGeom>
              <a:avLst/>
              <a:gdLst/>
              <a:ahLst/>
              <a:cxnLst/>
              <a:rect l="l" t="t" r="r" b="b"/>
              <a:pathLst>
                <a:path w="2693" h="2872" extrusionOk="0">
                  <a:moveTo>
                    <a:pt x="2692" y="1"/>
                  </a:moveTo>
                  <a:cubicBezTo>
                    <a:pt x="2381" y="156"/>
                    <a:pt x="2159" y="435"/>
                    <a:pt x="1970" y="724"/>
                  </a:cubicBezTo>
                  <a:cubicBezTo>
                    <a:pt x="1792" y="1002"/>
                    <a:pt x="1659" y="1313"/>
                    <a:pt x="1458" y="1580"/>
                  </a:cubicBezTo>
                  <a:cubicBezTo>
                    <a:pt x="1269" y="1858"/>
                    <a:pt x="1046" y="2103"/>
                    <a:pt x="813" y="2336"/>
                  </a:cubicBezTo>
                  <a:cubicBezTo>
                    <a:pt x="690" y="2459"/>
                    <a:pt x="569" y="2570"/>
                    <a:pt x="446" y="2682"/>
                  </a:cubicBezTo>
                  <a:cubicBezTo>
                    <a:pt x="379" y="2737"/>
                    <a:pt x="312" y="2793"/>
                    <a:pt x="235" y="2815"/>
                  </a:cubicBezTo>
                  <a:cubicBezTo>
                    <a:pt x="187" y="2839"/>
                    <a:pt x="127" y="2857"/>
                    <a:pt x="68" y="2857"/>
                  </a:cubicBezTo>
                  <a:cubicBezTo>
                    <a:pt x="46" y="2857"/>
                    <a:pt x="23" y="2854"/>
                    <a:pt x="1" y="2848"/>
                  </a:cubicBezTo>
                  <a:lnTo>
                    <a:pt x="1" y="2859"/>
                  </a:lnTo>
                  <a:cubicBezTo>
                    <a:pt x="31" y="2868"/>
                    <a:pt x="62" y="2871"/>
                    <a:pt x="93" y="2871"/>
                  </a:cubicBezTo>
                  <a:cubicBezTo>
                    <a:pt x="145" y="2871"/>
                    <a:pt x="197" y="2862"/>
                    <a:pt x="246" y="2848"/>
                  </a:cubicBezTo>
                  <a:cubicBezTo>
                    <a:pt x="335" y="2815"/>
                    <a:pt x="401" y="2759"/>
                    <a:pt x="468" y="2714"/>
                  </a:cubicBezTo>
                  <a:cubicBezTo>
                    <a:pt x="602" y="2603"/>
                    <a:pt x="724" y="2504"/>
                    <a:pt x="858" y="2392"/>
                  </a:cubicBezTo>
                  <a:cubicBezTo>
                    <a:pt x="1102" y="2158"/>
                    <a:pt x="1347" y="1914"/>
                    <a:pt x="1547" y="1647"/>
                  </a:cubicBezTo>
                  <a:cubicBezTo>
                    <a:pt x="1758" y="1369"/>
                    <a:pt x="1914" y="1080"/>
                    <a:pt x="2081" y="791"/>
                  </a:cubicBezTo>
                  <a:cubicBezTo>
                    <a:pt x="2248" y="502"/>
                    <a:pt x="2437" y="223"/>
                    <a:pt x="2692" y="12"/>
                  </a:cubicBezTo>
                  <a:lnTo>
                    <a:pt x="2692"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9" name="Google Shape;19549;p29"/>
            <p:cNvSpPr/>
            <p:nvPr/>
          </p:nvSpPr>
          <p:spPr>
            <a:xfrm>
              <a:off x="1763699" y="2021403"/>
              <a:ext cx="109826" cy="76439"/>
            </a:xfrm>
            <a:custGeom>
              <a:avLst/>
              <a:gdLst/>
              <a:ahLst/>
              <a:cxnLst/>
              <a:rect l="l" t="t" r="r" b="b"/>
              <a:pathLst>
                <a:path w="3148" h="2191" extrusionOk="0">
                  <a:moveTo>
                    <a:pt x="3147" y="1"/>
                  </a:moveTo>
                  <a:cubicBezTo>
                    <a:pt x="3058" y="12"/>
                    <a:pt x="2981" y="34"/>
                    <a:pt x="2902" y="68"/>
                  </a:cubicBezTo>
                  <a:cubicBezTo>
                    <a:pt x="2814" y="101"/>
                    <a:pt x="2747" y="134"/>
                    <a:pt x="2669" y="179"/>
                  </a:cubicBezTo>
                  <a:cubicBezTo>
                    <a:pt x="2524" y="268"/>
                    <a:pt x="2402" y="390"/>
                    <a:pt x="2280" y="513"/>
                  </a:cubicBezTo>
                  <a:cubicBezTo>
                    <a:pt x="2047" y="757"/>
                    <a:pt x="1879" y="1057"/>
                    <a:pt x="1679" y="1324"/>
                  </a:cubicBezTo>
                  <a:cubicBezTo>
                    <a:pt x="1490" y="1580"/>
                    <a:pt x="1256" y="1825"/>
                    <a:pt x="957" y="1969"/>
                  </a:cubicBezTo>
                  <a:cubicBezTo>
                    <a:pt x="716" y="2099"/>
                    <a:pt x="444" y="2167"/>
                    <a:pt x="167" y="2167"/>
                  </a:cubicBezTo>
                  <a:cubicBezTo>
                    <a:pt x="111" y="2167"/>
                    <a:pt x="56" y="2164"/>
                    <a:pt x="0" y="2159"/>
                  </a:cubicBezTo>
                  <a:lnTo>
                    <a:pt x="0" y="2169"/>
                  </a:lnTo>
                  <a:cubicBezTo>
                    <a:pt x="86" y="2184"/>
                    <a:pt x="172" y="2191"/>
                    <a:pt x="259" y="2191"/>
                  </a:cubicBezTo>
                  <a:cubicBezTo>
                    <a:pt x="509" y="2191"/>
                    <a:pt x="758" y="2132"/>
                    <a:pt x="989" y="2025"/>
                  </a:cubicBezTo>
                  <a:cubicBezTo>
                    <a:pt x="1301" y="1892"/>
                    <a:pt x="1557" y="1647"/>
                    <a:pt x="1768" y="1380"/>
                  </a:cubicBezTo>
                  <a:cubicBezTo>
                    <a:pt x="1980" y="1124"/>
                    <a:pt x="2168" y="846"/>
                    <a:pt x="2380" y="602"/>
                  </a:cubicBezTo>
                  <a:cubicBezTo>
                    <a:pt x="2580" y="345"/>
                    <a:pt x="2836" y="123"/>
                    <a:pt x="3147" y="12"/>
                  </a:cubicBezTo>
                  <a:lnTo>
                    <a:pt x="3147"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0" name="Google Shape;19550;p29"/>
            <p:cNvSpPr/>
            <p:nvPr/>
          </p:nvSpPr>
          <p:spPr>
            <a:xfrm>
              <a:off x="1654254" y="1906725"/>
              <a:ext cx="175414" cy="184939"/>
            </a:xfrm>
            <a:custGeom>
              <a:avLst/>
              <a:gdLst/>
              <a:ahLst/>
              <a:cxnLst/>
              <a:rect l="l" t="t" r="r" b="b"/>
              <a:pathLst>
                <a:path w="5028" h="5301" extrusionOk="0">
                  <a:moveTo>
                    <a:pt x="2375" y="1"/>
                  </a:moveTo>
                  <a:cubicBezTo>
                    <a:pt x="2260" y="1"/>
                    <a:pt x="2214" y="109"/>
                    <a:pt x="2047" y="296"/>
                  </a:cubicBezTo>
                  <a:cubicBezTo>
                    <a:pt x="1858" y="496"/>
                    <a:pt x="1858" y="418"/>
                    <a:pt x="1657" y="474"/>
                  </a:cubicBezTo>
                  <a:cubicBezTo>
                    <a:pt x="1469" y="530"/>
                    <a:pt x="1291" y="708"/>
                    <a:pt x="712" y="1653"/>
                  </a:cubicBezTo>
                  <a:cubicBezTo>
                    <a:pt x="122" y="2598"/>
                    <a:pt x="1" y="3276"/>
                    <a:pt x="812" y="4277"/>
                  </a:cubicBezTo>
                  <a:cubicBezTo>
                    <a:pt x="1635" y="5268"/>
                    <a:pt x="2569" y="5301"/>
                    <a:pt x="2569" y="5301"/>
                  </a:cubicBezTo>
                  <a:lnTo>
                    <a:pt x="3026" y="5189"/>
                  </a:lnTo>
                  <a:cubicBezTo>
                    <a:pt x="3026" y="5189"/>
                    <a:pt x="3303" y="5023"/>
                    <a:pt x="3504" y="4823"/>
                  </a:cubicBezTo>
                  <a:cubicBezTo>
                    <a:pt x="3693" y="4633"/>
                    <a:pt x="4149" y="4211"/>
                    <a:pt x="4594" y="3243"/>
                  </a:cubicBezTo>
                  <a:cubicBezTo>
                    <a:pt x="5028" y="2275"/>
                    <a:pt x="4716" y="1931"/>
                    <a:pt x="4638" y="1664"/>
                  </a:cubicBezTo>
                  <a:cubicBezTo>
                    <a:pt x="4562" y="1400"/>
                    <a:pt x="4018" y="963"/>
                    <a:pt x="3855" y="963"/>
                  </a:cubicBezTo>
                  <a:cubicBezTo>
                    <a:pt x="3853" y="963"/>
                    <a:pt x="3851" y="963"/>
                    <a:pt x="3849" y="963"/>
                  </a:cubicBezTo>
                  <a:cubicBezTo>
                    <a:pt x="3815" y="963"/>
                    <a:pt x="3781" y="964"/>
                    <a:pt x="3745" y="964"/>
                  </a:cubicBezTo>
                  <a:cubicBezTo>
                    <a:pt x="3631" y="964"/>
                    <a:pt x="3505" y="951"/>
                    <a:pt x="3326" y="841"/>
                  </a:cubicBezTo>
                  <a:cubicBezTo>
                    <a:pt x="3093" y="708"/>
                    <a:pt x="2569" y="29"/>
                    <a:pt x="2425" y="6"/>
                  </a:cubicBezTo>
                  <a:cubicBezTo>
                    <a:pt x="2407" y="3"/>
                    <a:pt x="2391" y="1"/>
                    <a:pt x="2375"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1" name="Google Shape;19551;p29"/>
            <p:cNvSpPr/>
            <p:nvPr/>
          </p:nvSpPr>
          <p:spPr>
            <a:xfrm>
              <a:off x="1698492" y="1965547"/>
              <a:ext cx="50064" cy="124583"/>
            </a:xfrm>
            <a:custGeom>
              <a:avLst/>
              <a:gdLst/>
              <a:ahLst/>
              <a:cxnLst/>
              <a:rect l="l" t="t" r="r" b="b"/>
              <a:pathLst>
                <a:path w="1435" h="3571" extrusionOk="0">
                  <a:moveTo>
                    <a:pt x="367" y="0"/>
                  </a:moveTo>
                  <a:cubicBezTo>
                    <a:pt x="178" y="290"/>
                    <a:pt x="78" y="623"/>
                    <a:pt x="45" y="968"/>
                  </a:cubicBezTo>
                  <a:cubicBezTo>
                    <a:pt x="1" y="1313"/>
                    <a:pt x="67" y="1657"/>
                    <a:pt x="178" y="1980"/>
                  </a:cubicBezTo>
                  <a:cubicBezTo>
                    <a:pt x="300" y="2314"/>
                    <a:pt x="490" y="2603"/>
                    <a:pt x="701" y="2858"/>
                  </a:cubicBezTo>
                  <a:cubicBezTo>
                    <a:pt x="923" y="3115"/>
                    <a:pt x="1168" y="3348"/>
                    <a:pt x="1413" y="3570"/>
                  </a:cubicBezTo>
                  <a:lnTo>
                    <a:pt x="1435" y="3559"/>
                  </a:lnTo>
                  <a:cubicBezTo>
                    <a:pt x="1202" y="3315"/>
                    <a:pt x="979" y="3059"/>
                    <a:pt x="790" y="2792"/>
                  </a:cubicBezTo>
                  <a:cubicBezTo>
                    <a:pt x="590" y="2525"/>
                    <a:pt x="434" y="2247"/>
                    <a:pt x="345" y="1936"/>
                  </a:cubicBezTo>
                  <a:cubicBezTo>
                    <a:pt x="256" y="1624"/>
                    <a:pt x="245" y="1301"/>
                    <a:pt x="256" y="979"/>
                  </a:cubicBezTo>
                  <a:cubicBezTo>
                    <a:pt x="267" y="656"/>
                    <a:pt x="312" y="334"/>
                    <a:pt x="389" y="11"/>
                  </a:cubicBezTo>
                  <a:lnTo>
                    <a:pt x="367"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2" name="Google Shape;19552;p29"/>
            <p:cNvSpPr/>
            <p:nvPr/>
          </p:nvSpPr>
          <p:spPr>
            <a:xfrm>
              <a:off x="1747755" y="1985328"/>
              <a:ext cx="17897" cy="97790"/>
            </a:xfrm>
            <a:custGeom>
              <a:avLst/>
              <a:gdLst/>
              <a:ahLst/>
              <a:cxnLst/>
              <a:rect l="l" t="t" r="r" b="b"/>
              <a:pathLst>
                <a:path w="513" h="2803" extrusionOk="0">
                  <a:moveTo>
                    <a:pt x="12" y="0"/>
                  </a:moveTo>
                  <a:lnTo>
                    <a:pt x="1" y="22"/>
                  </a:lnTo>
                  <a:cubicBezTo>
                    <a:pt x="156" y="212"/>
                    <a:pt x="212" y="434"/>
                    <a:pt x="245" y="657"/>
                  </a:cubicBezTo>
                  <a:cubicBezTo>
                    <a:pt x="268" y="890"/>
                    <a:pt x="301" y="1124"/>
                    <a:pt x="290" y="1357"/>
                  </a:cubicBezTo>
                  <a:cubicBezTo>
                    <a:pt x="268" y="1602"/>
                    <a:pt x="223" y="1836"/>
                    <a:pt x="146" y="2058"/>
                  </a:cubicBezTo>
                  <a:cubicBezTo>
                    <a:pt x="112" y="2180"/>
                    <a:pt x="79" y="2303"/>
                    <a:pt x="57" y="2425"/>
                  </a:cubicBezTo>
                  <a:cubicBezTo>
                    <a:pt x="45" y="2548"/>
                    <a:pt x="57" y="2681"/>
                    <a:pt x="112" y="2803"/>
                  </a:cubicBezTo>
                  <a:lnTo>
                    <a:pt x="123" y="2792"/>
                  </a:lnTo>
                  <a:cubicBezTo>
                    <a:pt x="90" y="2681"/>
                    <a:pt x="101" y="2558"/>
                    <a:pt x="123" y="2436"/>
                  </a:cubicBezTo>
                  <a:cubicBezTo>
                    <a:pt x="156" y="2325"/>
                    <a:pt x="201" y="2214"/>
                    <a:pt x="245" y="2103"/>
                  </a:cubicBezTo>
                  <a:cubicBezTo>
                    <a:pt x="346" y="1869"/>
                    <a:pt x="423" y="1624"/>
                    <a:pt x="457" y="1379"/>
                  </a:cubicBezTo>
                  <a:cubicBezTo>
                    <a:pt x="490" y="1135"/>
                    <a:pt x="512" y="868"/>
                    <a:pt x="457" y="623"/>
                  </a:cubicBezTo>
                  <a:cubicBezTo>
                    <a:pt x="423" y="490"/>
                    <a:pt x="379" y="368"/>
                    <a:pt x="301" y="256"/>
                  </a:cubicBezTo>
                  <a:cubicBezTo>
                    <a:pt x="235" y="145"/>
                    <a:pt x="134" y="45"/>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3" name="Google Shape;19553;p29"/>
            <p:cNvSpPr/>
            <p:nvPr/>
          </p:nvSpPr>
          <p:spPr>
            <a:xfrm>
              <a:off x="1758256" y="1985712"/>
              <a:ext cx="35341" cy="92382"/>
            </a:xfrm>
            <a:custGeom>
              <a:avLst/>
              <a:gdLst/>
              <a:ahLst/>
              <a:cxnLst/>
              <a:rect l="l" t="t" r="r" b="b"/>
              <a:pathLst>
                <a:path w="1013" h="2648" extrusionOk="0">
                  <a:moveTo>
                    <a:pt x="879" y="1"/>
                  </a:moveTo>
                  <a:cubicBezTo>
                    <a:pt x="879" y="245"/>
                    <a:pt x="879" y="479"/>
                    <a:pt x="856" y="713"/>
                  </a:cubicBezTo>
                  <a:cubicBezTo>
                    <a:pt x="834" y="957"/>
                    <a:pt x="801" y="1190"/>
                    <a:pt x="734" y="1413"/>
                  </a:cubicBezTo>
                  <a:cubicBezTo>
                    <a:pt x="668" y="1647"/>
                    <a:pt x="567" y="1869"/>
                    <a:pt x="445" y="2069"/>
                  </a:cubicBezTo>
                  <a:cubicBezTo>
                    <a:pt x="322" y="2270"/>
                    <a:pt x="167" y="2470"/>
                    <a:pt x="0" y="2636"/>
                  </a:cubicBezTo>
                  <a:lnTo>
                    <a:pt x="11" y="2648"/>
                  </a:lnTo>
                  <a:cubicBezTo>
                    <a:pt x="201" y="2492"/>
                    <a:pt x="367" y="2314"/>
                    <a:pt x="512" y="2114"/>
                  </a:cubicBezTo>
                  <a:cubicBezTo>
                    <a:pt x="645" y="1902"/>
                    <a:pt x="767" y="1691"/>
                    <a:pt x="846" y="1457"/>
                  </a:cubicBezTo>
                  <a:cubicBezTo>
                    <a:pt x="935" y="1224"/>
                    <a:pt x="1001" y="979"/>
                    <a:pt x="1001" y="723"/>
                  </a:cubicBezTo>
                  <a:cubicBezTo>
                    <a:pt x="1012" y="479"/>
                    <a:pt x="979" y="223"/>
                    <a:pt x="89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4" name="Google Shape;19554;p29"/>
            <p:cNvSpPr/>
            <p:nvPr/>
          </p:nvSpPr>
          <p:spPr>
            <a:xfrm>
              <a:off x="1683734" y="2017530"/>
              <a:ext cx="53203" cy="67542"/>
            </a:xfrm>
            <a:custGeom>
              <a:avLst/>
              <a:gdLst/>
              <a:ahLst/>
              <a:cxnLst/>
              <a:rect l="l" t="t" r="r" b="b"/>
              <a:pathLst>
                <a:path w="1525" h="1936" extrusionOk="0">
                  <a:moveTo>
                    <a:pt x="1" y="1"/>
                  </a:moveTo>
                  <a:cubicBezTo>
                    <a:pt x="1" y="223"/>
                    <a:pt x="45" y="434"/>
                    <a:pt x="123" y="646"/>
                  </a:cubicBezTo>
                  <a:cubicBezTo>
                    <a:pt x="201" y="846"/>
                    <a:pt x="335" y="1024"/>
                    <a:pt x="468" y="1190"/>
                  </a:cubicBezTo>
                  <a:cubicBezTo>
                    <a:pt x="746" y="1536"/>
                    <a:pt x="1113" y="1791"/>
                    <a:pt x="1524" y="1936"/>
                  </a:cubicBezTo>
                  <a:lnTo>
                    <a:pt x="1524" y="1914"/>
                  </a:lnTo>
                  <a:cubicBezTo>
                    <a:pt x="1135" y="1746"/>
                    <a:pt x="802" y="1469"/>
                    <a:pt x="545" y="1135"/>
                  </a:cubicBezTo>
                  <a:cubicBezTo>
                    <a:pt x="424" y="968"/>
                    <a:pt x="335" y="779"/>
                    <a:pt x="246" y="590"/>
                  </a:cubicBezTo>
                  <a:cubicBezTo>
                    <a:pt x="157" y="401"/>
                    <a:pt x="78" y="201"/>
                    <a:pt x="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5" name="Google Shape;19555;p29"/>
            <p:cNvSpPr/>
            <p:nvPr/>
          </p:nvSpPr>
          <p:spPr>
            <a:xfrm>
              <a:off x="1726438" y="2013239"/>
              <a:ext cx="19014" cy="68345"/>
            </a:xfrm>
            <a:custGeom>
              <a:avLst/>
              <a:gdLst/>
              <a:ahLst/>
              <a:cxnLst/>
              <a:rect l="l" t="t" r="r" b="b"/>
              <a:pathLst>
                <a:path w="545" h="1959" extrusionOk="0">
                  <a:moveTo>
                    <a:pt x="144" y="1"/>
                  </a:moveTo>
                  <a:cubicBezTo>
                    <a:pt x="67" y="168"/>
                    <a:pt x="33" y="335"/>
                    <a:pt x="11" y="513"/>
                  </a:cubicBezTo>
                  <a:cubicBezTo>
                    <a:pt x="0" y="691"/>
                    <a:pt x="33" y="868"/>
                    <a:pt x="78" y="1036"/>
                  </a:cubicBezTo>
                  <a:cubicBezTo>
                    <a:pt x="112" y="1202"/>
                    <a:pt x="178" y="1369"/>
                    <a:pt x="256" y="1525"/>
                  </a:cubicBezTo>
                  <a:cubicBezTo>
                    <a:pt x="334" y="1681"/>
                    <a:pt x="423" y="1825"/>
                    <a:pt x="534" y="1958"/>
                  </a:cubicBezTo>
                  <a:lnTo>
                    <a:pt x="545" y="1948"/>
                  </a:lnTo>
                  <a:cubicBezTo>
                    <a:pt x="356" y="1669"/>
                    <a:pt x="233" y="1347"/>
                    <a:pt x="178" y="1014"/>
                  </a:cubicBezTo>
                  <a:cubicBezTo>
                    <a:pt x="144" y="846"/>
                    <a:pt x="144" y="680"/>
                    <a:pt x="144" y="513"/>
                  </a:cubicBezTo>
                  <a:cubicBezTo>
                    <a:pt x="144" y="346"/>
                    <a:pt x="144" y="179"/>
                    <a:pt x="156" y="13"/>
                  </a:cubicBezTo>
                  <a:lnTo>
                    <a:pt x="14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6" name="Google Shape;19556;p29"/>
            <p:cNvSpPr/>
            <p:nvPr/>
          </p:nvSpPr>
          <p:spPr>
            <a:xfrm>
              <a:off x="1719041" y="2090866"/>
              <a:ext cx="175414" cy="128560"/>
            </a:xfrm>
            <a:custGeom>
              <a:avLst/>
              <a:gdLst/>
              <a:ahLst/>
              <a:cxnLst/>
              <a:rect l="l" t="t" r="r" b="b"/>
              <a:pathLst>
                <a:path w="5028" h="3685" extrusionOk="0">
                  <a:moveTo>
                    <a:pt x="1614" y="0"/>
                  </a:moveTo>
                  <a:lnTo>
                    <a:pt x="668" y="445"/>
                  </a:lnTo>
                  <a:cubicBezTo>
                    <a:pt x="668" y="445"/>
                    <a:pt x="712" y="657"/>
                    <a:pt x="735" y="1001"/>
                  </a:cubicBezTo>
                  <a:cubicBezTo>
                    <a:pt x="757" y="1335"/>
                    <a:pt x="1" y="2603"/>
                    <a:pt x="23" y="2993"/>
                  </a:cubicBezTo>
                  <a:cubicBezTo>
                    <a:pt x="45" y="3393"/>
                    <a:pt x="445" y="3326"/>
                    <a:pt x="679" y="3393"/>
                  </a:cubicBezTo>
                  <a:cubicBezTo>
                    <a:pt x="902" y="3471"/>
                    <a:pt x="846" y="3559"/>
                    <a:pt x="1113" y="3660"/>
                  </a:cubicBezTo>
                  <a:cubicBezTo>
                    <a:pt x="1157" y="3677"/>
                    <a:pt x="1203" y="3684"/>
                    <a:pt x="1249" y="3684"/>
                  </a:cubicBezTo>
                  <a:cubicBezTo>
                    <a:pt x="1477" y="3684"/>
                    <a:pt x="1721" y="3502"/>
                    <a:pt x="1980" y="3382"/>
                  </a:cubicBezTo>
                  <a:cubicBezTo>
                    <a:pt x="2025" y="3361"/>
                    <a:pt x="2067" y="3352"/>
                    <a:pt x="2108" y="3352"/>
                  </a:cubicBezTo>
                  <a:cubicBezTo>
                    <a:pt x="2332" y="3352"/>
                    <a:pt x="2502" y="3620"/>
                    <a:pt x="2746" y="3620"/>
                  </a:cubicBezTo>
                  <a:cubicBezTo>
                    <a:pt x="2765" y="3620"/>
                    <a:pt x="2784" y="3619"/>
                    <a:pt x="2803" y="3616"/>
                  </a:cubicBezTo>
                  <a:cubicBezTo>
                    <a:pt x="3126" y="3559"/>
                    <a:pt x="3393" y="3181"/>
                    <a:pt x="3638" y="2825"/>
                  </a:cubicBezTo>
                  <a:cubicBezTo>
                    <a:pt x="3883" y="2470"/>
                    <a:pt x="4038" y="2570"/>
                    <a:pt x="4328" y="2292"/>
                  </a:cubicBezTo>
                  <a:cubicBezTo>
                    <a:pt x="4627" y="2025"/>
                    <a:pt x="4639" y="2036"/>
                    <a:pt x="4761" y="1735"/>
                  </a:cubicBezTo>
                  <a:cubicBezTo>
                    <a:pt x="4894" y="1424"/>
                    <a:pt x="5028" y="835"/>
                    <a:pt x="4995" y="668"/>
                  </a:cubicBezTo>
                  <a:cubicBezTo>
                    <a:pt x="4950" y="490"/>
                    <a:pt x="4850" y="479"/>
                    <a:pt x="4538" y="267"/>
                  </a:cubicBezTo>
                  <a:cubicBezTo>
                    <a:pt x="4378" y="155"/>
                    <a:pt x="4230" y="134"/>
                    <a:pt x="3983" y="134"/>
                  </a:cubicBezTo>
                  <a:cubicBezTo>
                    <a:pt x="3840" y="134"/>
                    <a:pt x="3663" y="141"/>
                    <a:pt x="3431" y="141"/>
                  </a:cubicBezTo>
                  <a:cubicBezTo>
                    <a:pt x="3315" y="141"/>
                    <a:pt x="3184" y="139"/>
                    <a:pt x="3037" y="134"/>
                  </a:cubicBezTo>
                  <a:cubicBezTo>
                    <a:pt x="2081" y="112"/>
                    <a:pt x="1614" y="0"/>
                    <a:pt x="161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7" name="Google Shape;19557;p29"/>
            <p:cNvSpPr/>
            <p:nvPr/>
          </p:nvSpPr>
          <p:spPr>
            <a:xfrm>
              <a:off x="1719041" y="2090866"/>
              <a:ext cx="111012" cy="128560"/>
            </a:xfrm>
            <a:custGeom>
              <a:avLst/>
              <a:gdLst/>
              <a:ahLst/>
              <a:cxnLst/>
              <a:rect l="l" t="t" r="r" b="b"/>
              <a:pathLst>
                <a:path w="3182" h="3685" extrusionOk="0">
                  <a:moveTo>
                    <a:pt x="1614" y="0"/>
                  </a:moveTo>
                  <a:lnTo>
                    <a:pt x="668" y="445"/>
                  </a:lnTo>
                  <a:cubicBezTo>
                    <a:pt x="668" y="445"/>
                    <a:pt x="712" y="657"/>
                    <a:pt x="735" y="1001"/>
                  </a:cubicBezTo>
                  <a:cubicBezTo>
                    <a:pt x="757" y="1335"/>
                    <a:pt x="1" y="2603"/>
                    <a:pt x="23" y="2993"/>
                  </a:cubicBezTo>
                  <a:cubicBezTo>
                    <a:pt x="45" y="3393"/>
                    <a:pt x="445" y="3326"/>
                    <a:pt x="679" y="3393"/>
                  </a:cubicBezTo>
                  <a:cubicBezTo>
                    <a:pt x="902" y="3471"/>
                    <a:pt x="846" y="3559"/>
                    <a:pt x="1113" y="3660"/>
                  </a:cubicBezTo>
                  <a:cubicBezTo>
                    <a:pt x="1157" y="3677"/>
                    <a:pt x="1203" y="3684"/>
                    <a:pt x="1249" y="3684"/>
                  </a:cubicBezTo>
                  <a:cubicBezTo>
                    <a:pt x="1477" y="3684"/>
                    <a:pt x="1721" y="3502"/>
                    <a:pt x="1980" y="3382"/>
                  </a:cubicBezTo>
                  <a:cubicBezTo>
                    <a:pt x="2014" y="3359"/>
                    <a:pt x="2036" y="3359"/>
                    <a:pt x="2069" y="3349"/>
                  </a:cubicBezTo>
                  <a:cubicBezTo>
                    <a:pt x="2114" y="2837"/>
                    <a:pt x="2047" y="2314"/>
                    <a:pt x="1792" y="1869"/>
                  </a:cubicBezTo>
                  <a:cubicBezTo>
                    <a:pt x="1703" y="1713"/>
                    <a:pt x="1580" y="1569"/>
                    <a:pt x="1558" y="1391"/>
                  </a:cubicBezTo>
                  <a:cubicBezTo>
                    <a:pt x="1525" y="1113"/>
                    <a:pt x="1758" y="868"/>
                    <a:pt x="2003" y="734"/>
                  </a:cubicBezTo>
                  <a:cubicBezTo>
                    <a:pt x="2259" y="601"/>
                    <a:pt x="2548" y="557"/>
                    <a:pt x="2793" y="435"/>
                  </a:cubicBezTo>
                  <a:cubicBezTo>
                    <a:pt x="2915" y="379"/>
                    <a:pt x="3082" y="279"/>
                    <a:pt x="3181" y="145"/>
                  </a:cubicBezTo>
                  <a:cubicBezTo>
                    <a:pt x="3137" y="145"/>
                    <a:pt x="3082" y="145"/>
                    <a:pt x="3037" y="134"/>
                  </a:cubicBezTo>
                  <a:cubicBezTo>
                    <a:pt x="2081" y="112"/>
                    <a:pt x="1614" y="0"/>
                    <a:pt x="161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8" name="Google Shape;19558;p29"/>
            <p:cNvSpPr/>
            <p:nvPr/>
          </p:nvSpPr>
          <p:spPr>
            <a:xfrm>
              <a:off x="1749708" y="2099413"/>
              <a:ext cx="45424" cy="76473"/>
            </a:xfrm>
            <a:custGeom>
              <a:avLst/>
              <a:gdLst/>
              <a:ahLst/>
              <a:cxnLst/>
              <a:rect l="l" t="t" r="r" b="b"/>
              <a:pathLst>
                <a:path w="1302" h="2192" extrusionOk="0">
                  <a:moveTo>
                    <a:pt x="23" y="0"/>
                  </a:moveTo>
                  <a:lnTo>
                    <a:pt x="1" y="12"/>
                  </a:lnTo>
                  <a:cubicBezTo>
                    <a:pt x="100" y="200"/>
                    <a:pt x="134" y="423"/>
                    <a:pt x="156" y="634"/>
                  </a:cubicBezTo>
                  <a:cubicBezTo>
                    <a:pt x="189" y="857"/>
                    <a:pt x="245" y="1079"/>
                    <a:pt x="334" y="1280"/>
                  </a:cubicBezTo>
                  <a:cubicBezTo>
                    <a:pt x="379" y="1391"/>
                    <a:pt x="434" y="1490"/>
                    <a:pt x="490" y="1591"/>
                  </a:cubicBezTo>
                  <a:cubicBezTo>
                    <a:pt x="545" y="1691"/>
                    <a:pt x="623" y="1780"/>
                    <a:pt x="701" y="1858"/>
                  </a:cubicBezTo>
                  <a:cubicBezTo>
                    <a:pt x="868" y="2014"/>
                    <a:pt x="1068" y="2136"/>
                    <a:pt x="1291" y="2192"/>
                  </a:cubicBezTo>
                  <a:lnTo>
                    <a:pt x="1301" y="2180"/>
                  </a:lnTo>
                  <a:lnTo>
                    <a:pt x="1068" y="1947"/>
                  </a:lnTo>
                  <a:cubicBezTo>
                    <a:pt x="1002" y="1869"/>
                    <a:pt x="923" y="1791"/>
                    <a:pt x="857" y="1713"/>
                  </a:cubicBezTo>
                  <a:cubicBezTo>
                    <a:pt x="735" y="1547"/>
                    <a:pt x="590" y="1391"/>
                    <a:pt x="490" y="1213"/>
                  </a:cubicBezTo>
                  <a:cubicBezTo>
                    <a:pt x="379" y="1023"/>
                    <a:pt x="312" y="823"/>
                    <a:pt x="268" y="612"/>
                  </a:cubicBezTo>
                  <a:cubicBezTo>
                    <a:pt x="212" y="400"/>
                    <a:pt x="156" y="178"/>
                    <a:pt x="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9" name="Google Shape;19559;p29"/>
            <p:cNvSpPr/>
            <p:nvPr/>
          </p:nvSpPr>
          <p:spPr>
            <a:xfrm>
              <a:off x="1753965" y="2093203"/>
              <a:ext cx="79613" cy="75706"/>
            </a:xfrm>
            <a:custGeom>
              <a:avLst/>
              <a:gdLst/>
              <a:ahLst/>
              <a:cxnLst/>
              <a:rect l="l" t="t" r="r" b="b"/>
              <a:pathLst>
                <a:path w="2282" h="2170" extrusionOk="0">
                  <a:moveTo>
                    <a:pt x="1" y="0"/>
                  </a:moveTo>
                  <a:lnTo>
                    <a:pt x="1" y="12"/>
                  </a:lnTo>
                  <a:cubicBezTo>
                    <a:pt x="201" y="178"/>
                    <a:pt x="390" y="356"/>
                    <a:pt x="568" y="556"/>
                  </a:cubicBezTo>
                  <a:cubicBezTo>
                    <a:pt x="735" y="756"/>
                    <a:pt x="902" y="957"/>
                    <a:pt x="1068" y="1168"/>
                  </a:cubicBezTo>
                  <a:cubicBezTo>
                    <a:pt x="1236" y="1369"/>
                    <a:pt x="1391" y="1579"/>
                    <a:pt x="1591" y="1757"/>
                  </a:cubicBezTo>
                  <a:cubicBezTo>
                    <a:pt x="1792" y="1947"/>
                    <a:pt x="2014" y="2113"/>
                    <a:pt x="2281" y="2169"/>
                  </a:cubicBezTo>
                  <a:lnTo>
                    <a:pt x="2281" y="2158"/>
                  </a:lnTo>
                  <a:cubicBezTo>
                    <a:pt x="2047" y="2036"/>
                    <a:pt x="1858" y="1858"/>
                    <a:pt x="1680" y="1668"/>
                  </a:cubicBezTo>
                  <a:lnTo>
                    <a:pt x="1147" y="1102"/>
                  </a:lnTo>
                  <a:cubicBezTo>
                    <a:pt x="969" y="901"/>
                    <a:pt x="801" y="701"/>
                    <a:pt x="613" y="512"/>
                  </a:cubicBezTo>
                  <a:cubicBezTo>
                    <a:pt x="423" y="323"/>
                    <a:pt x="223" y="145"/>
                    <a:pt x="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0" name="Google Shape;19560;p29"/>
            <p:cNvSpPr/>
            <p:nvPr/>
          </p:nvSpPr>
          <p:spPr>
            <a:xfrm>
              <a:off x="1757488" y="2090098"/>
              <a:ext cx="75287" cy="47901"/>
            </a:xfrm>
            <a:custGeom>
              <a:avLst/>
              <a:gdLst/>
              <a:ahLst/>
              <a:cxnLst/>
              <a:rect l="l" t="t" r="r" b="b"/>
              <a:pathLst>
                <a:path w="2158" h="1373" extrusionOk="0">
                  <a:moveTo>
                    <a:pt x="0" y="0"/>
                  </a:moveTo>
                  <a:lnTo>
                    <a:pt x="0" y="12"/>
                  </a:lnTo>
                  <a:cubicBezTo>
                    <a:pt x="322" y="301"/>
                    <a:pt x="645" y="579"/>
                    <a:pt x="979" y="845"/>
                  </a:cubicBezTo>
                  <a:cubicBezTo>
                    <a:pt x="1157" y="968"/>
                    <a:pt x="1323" y="1112"/>
                    <a:pt x="1513" y="1213"/>
                  </a:cubicBezTo>
                  <a:cubicBezTo>
                    <a:pt x="1690" y="1301"/>
                    <a:pt x="1884" y="1372"/>
                    <a:pt x="2080" y="1372"/>
                  </a:cubicBezTo>
                  <a:cubicBezTo>
                    <a:pt x="2106" y="1372"/>
                    <a:pt x="2132" y="1371"/>
                    <a:pt x="2158" y="1369"/>
                  </a:cubicBezTo>
                  <a:lnTo>
                    <a:pt x="2158" y="1357"/>
                  </a:lnTo>
                  <a:cubicBezTo>
                    <a:pt x="1946" y="1302"/>
                    <a:pt x="1757" y="1213"/>
                    <a:pt x="1579" y="1102"/>
                  </a:cubicBezTo>
                  <a:cubicBezTo>
                    <a:pt x="1401" y="990"/>
                    <a:pt x="1224" y="879"/>
                    <a:pt x="1046" y="756"/>
                  </a:cubicBezTo>
                  <a:cubicBezTo>
                    <a:pt x="868" y="635"/>
                    <a:pt x="690" y="512"/>
                    <a:pt x="522" y="390"/>
                  </a:cubicBezTo>
                  <a:lnTo>
                    <a:pt x="0"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1" name="Google Shape;19561;p29"/>
            <p:cNvSpPr/>
            <p:nvPr/>
          </p:nvSpPr>
          <p:spPr>
            <a:xfrm>
              <a:off x="1764047" y="2087761"/>
              <a:ext cx="64088" cy="22677"/>
            </a:xfrm>
            <a:custGeom>
              <a:avLst/>
              <a:gdLst/>
              <a:ahLst/>
              <a:cxnLst/>
              <a:rect l="l" t="t" r="r" b="b"/>
              <a:pathLst>
                <a:path w="1837" h="650" extrusionOk="0">
                  <a:moveTo>
                    <a:pt x="12" y="0"/>
                  </a:moveTo>
                  <a:lnTo>
                    <a:pt x="1" y="12"/>
                  </a:lnTo>
                  <a:cubicBezTo>
                    <a:pt x="124" y="123"/>
                    <a:pt x="257" y="223"/>
                    <a:pt x="401" y="312"/>
                  </a:cubicBezTo>
                  <a:cubicBezTo>
                    <a:pt x="535" y="401"/>
                    <a:pt x="690" y="468"/>
                    <a:pt x="846" y="524"/>
                  </a:cubicBezTo>
                  <a:cubicBezTo>
                    <a:pt x="1002" y="579"/>
                    <a:pt x="1169" y="635"/>
                    <a:pt x="1335" y="646"/>
                  </a:cubicBezTo>
                  <a:cubicBezTo>
                    <a:pt x="1373" y="648"/>
                    <a:pt x="1411" y="650"/>
                    <a:pt x="1449" y="650"/>
                  </a:cubicBezTo>
                  <a:cubicBezTo>
                    <a:pt x="1578" y="650"/>
                    <a:pt x="1707" y="633"/>
                    <a:pt x="1836" y="590"/>
                  </a:cubicBezTo>
                  <a:lnTo>
                    <a:pt x="1836" y="579"/>
                  </a:lnTo>
                  <a:cubicBezTo>
                    <a:pt x="1669" y="557"/>
                    <a:pt x="1503" y="546"/>
                    <a:pt x="1347" y="512"/>
                  </a:cubicBezTo>
                  <a:cubicBezTo>
                    <a:pt x="1191" y="490"/>
                    <a:pt x="1036" y="468"/>
                    <a:pt x="880" y="423"/>
                  </a:cubicBezTo>
                  <a:cubicBezTo>
                    <a:pt x="568" y="346"/>
                    <a:pt x="279" y="201"/>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2" name="Google Shape;19562;p29"/>
            <p:cNvSpPr/>
            <p:nvPr/>
          </p:nvSpPr>
          <p:spPr>
            <a:xfrm>
              <a:off x="1567695" y="2101507"/>
              <a:ext cx="188637" cy="136201"/>
            </a:xfrm>
            <a:custGeom>
              <a:avLst/>
              <a:gdLst/>
              <a:ahLst/>
              <a:cxnLst/>
              <a:rect l="l" t="t" r="r" b="b"/>
              <a:pathLst>
                <a:path w="5407" h="3904" extrusionOk="0">
                  <a:moveTo>
                    <a:pt x="513" y="1"/>
                  </a:moveTo>
                  <a:cubicBezTo>
                    <a:pt x="496" y="1"/>
                    <a:pt x="477" y="3"/>
                    <a:pt x="457" y="7"/>
                  </a:cubicBezTo>
                  <a:cubicBezTo>
                    <a:pt x="246" y="41"/>
                    <a:pt x="379" y="196"/>
                    <a:pt x="223" y="518"/>
                  </a:cubicBezTo>
                  <a:cubicBezTo>
                    <a:pt x="68" y="830"/>
                    <a:pt x="1" y="963"/>
                    <a:pt x="213" y="1608"/>
                  </a:cubicBezTo>
                  <a:cubicBezTo>
                    <a:pt x="413" y="2253"/>
                    <a:pt x="513" y="2399"/>
                    <a:pt x="813" y="2599"/>
                  </a:cubicBezTo>
                  <a:cubicBezTo>
                    <a:pt x="1023" y="2731"/>
                    <a:pt x="1130" y="2776"/>
                    <a:pt x="1305" y="2776"/>
                  </a:cubicBezTo>
                  <a:cubicBezTo>
                    <a:pt x="1380" y="2776"/>
                    <a:pt x="1467" y="2768"/>
                    <a:pt x="1580" y="2754"/>
                  </a:cubicBezTo>
                  <a:cubicBezTo>
                    <a:pt x="1800" y="2728"/>
                    <a:pt x="1912" y="2670"/>
                    <a:pt x="2009" y="2670"/>
                  </a:cubicBezTo>
                  <a:cubicBezTo>
                    <a:pt x="2075" y="2670"/>
                    <a:pt x="2134" y="2696"/>
                    <a:pt x="2215" y="2777"/>
                  </a:cubicBezTo>
                  <a:cubicBezTo>
                    <a:pt x="2403" y="2977"/>
                    <a:pt x="2526" y="3377"/>
                    <a:pt x="2759" y="3600"/>
                  </a:cubicBezTo>
                  <a:cubicBezTo>
                    <a:pt x="2982" y="3822"/>
                    <a:pt x="2926" y="3788"/>
                    <a:pt x="3238" y="3844"/>
                  </a:cubicBezTo>
                  <a:cubicBezTo>
                    <a:pt x="3388" y="3870"/>
                    <a:pt x="3497" y="3903"/>
                    <a:pt x="3609" y="3903"/>
                  </a:cubicBezTo>
                  <a:cubicBezTo>
                    <a:pt x="3737" y="3903"/>
                    <a:pt x="3869" y="3859"/>
                    <a:pt x="4072" y="3711"/>
                  </a:cubicBezTo>
                  <a:cubicBezTo>
                    <a:pt x="4450" y="3444"/>
                    <a:pt x="4939" y="3177"/>
                    <a:pt x="5095" y="2743"/>
                  </a:cubicBezTo>
                  <a:cubicBezTo>
                    <a:pt x="5251" y="2310"/>
                    <a:pt x="5406" y="1786"/>
                    <a:pt x="5384" y="1242"/>
                  </a:cubicBezTo>
                  <a:cubicBezTo>
                    <a:pt x="5351" y="696"/>
                    <a:pt x="5218" y="107"/>
                    <a:pt x="5218" y="107"/>
                  </a:cubicBezTo>
                  <a:lnTo>
                    <a:pt x="4839" y="140"/>
                  </a:lnTo>
                  <a:cubicBezTo>
                    <a:pt x="4839" y="140"/>
                    <a:pt x="4183" y="808"/>
                    <a:pt x="3216" y="830"/>
                  </a:cubicBezTo>
                  <a:cubicBezTo>
                    <a:pt x="3121" y="832"/>
                    <a:pt x="3026" y="834"/>
                    <a:pt x="2931" y="834"/>
                  </a:cubicBezTo>
                  <a:cubicBezTo>
                    <a:pt x="2194" y="834"/>
                    <a:pt x="1488" y="750"/>
                    <a:pt x="1113" y="474"/>
                  </a:cubicBezTo>
                  <a:cubicBezTo>
                    <a:pt x="739" y="201"/>
                    <a:pt x="687" y="1"/>
                    <a:pt x="513"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3" name="Google Shape;19563;p29"/>
            <p:cNvSpPr/>
            <p:nvPr/>
          </p:nvSpPr>
          <p:spPr>
            <a:xfrm>
              <a:off x="1696957" y="2105240"/>
              <a:ext cx="57041" cy="82369"/>
            </a:xfrm>
            <a:custGeom>
              <a:avLst/>
              <a:gdLst/>
              <a:ahLst/>
              <a:cxnLst/>
              <a:rect l="l" t="t" r="r" b="b"/>
              <a:pathLst>
                <a:path w="1635" h="2361" extrusionOk="0">
                  <a:moveTo>
                    <a:pt x="1513" y="0"/>
                  </a:moveTo>
                  <a:lnTo>
                    <a:pt x="1134" y="33"/>
                  </a:lnTo>
                  <a:cubicBezTo>
                    <a:pt x="1134" y="33"/>
                    <a:pt x="923" y="245"/>
                    <a:pt x="567" y="434"/>
                  </a:cubicBezTo>
                  <a:cubicBezTo>
                    <a:pt x="589" y="579"/>
                    <a:pt x="589" y="734"/>
                    <a:pt x="545" y="879"/>
                  </a:cubicBezTo>
                  <a:cubicBezTo>
                    <a:pt x="478" y="1090"/>
                    <a:pt x="311" y="1257"/>
                    <a:pt x="200" y="1446"/>
                  </a:cubicBezTo>
                  <a:cubicBezTo>
                    <a:pt x="89" y="1635"/>
                    <a:pt x="22" y="1847"/>
                    <a:pt x="0" y="2069"/>
                  </a:cubicBezTo>
                  <a:cubicBezTo>
                    <a:pt x="0" y="2180"/>
                    <a:pt x="33" y="2336"/>
                    <a:pt x="144" y="2358"/>
                  </a:cubicBezTo>
                  <a:cubicBezTo>
                    <a:pt x="153" y="2360"/>
                    <a:pt x="161" y="2360"/>
                    <a:pt x="169" y="2360"/>
                  </a:cubicBezTo>
                  <a:cubicBezTo>
                    <a:pt x="227" y="2360"/>
                    <a:pt x="283" y="2329"/>
                    <a:pt x="322" y="2280"/>
                  </a:cubicBezTo>
                  <a:cubicBezTo>
                    <a:pt x="367" y="2225"/>
                    <a:pt x="389" y="2169"/>
                    <a:pt x="411" y="2102"/>
                  </a:cubicBezTo>
                  <a:cubicBezTo>
                    <a:pt x="556" y="1802"/>
                    <a:pt x="779" y="1568"/>
                    <a:pt x="1012" y="1335"/>
                  </a:cubicBezTo>
                  <a:cubicBezTo>
                    <a:pt x="1212" y="1123"/>
                    <a:pt x="1424" y="901"/>
                    <a:pt x="1635" y="690"/>
                  </a:cubicBezTo>
                  <a:cubicBezTo>
                    <a:pt x="1590" y="312"/>
                    <a:pt x="1513" y="0"/>
                    <a:pt x="151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4" name="Google Shape;19564;p29"/>
            <p:cNvSpPr/>
            <p:nvPr/>
          </p:nvSpPr>
          <p:spPr>
            <a:xfrm>
              <a:off x="1731462" y="2099797"/>
              <a:ext cx="19432" cy="83451"/>
            </a:xfrm>
            <a:custGeom>
              <a:avLst/>
              <a:gdLst/>
              <a:ahLst/>
              <a:cxnLst/>
              <a:rect l="l" t="t" r="r" b="b"/>
              <a:pathLst>
                <a:path w="557" h="2392" extrusionOk="0">
                  <a:moveTo>
                    <a:pt x="401" y="1"/>
                  </a:moveTo>
                  <a:cubicBezTo>
                    <a:pt x="501" y="401"/>
                    <a:pt x="501" y="824"/>
                    <a:pt x="423" y="1224"/>
                  </a:cubicBezTo>
                  <a:cubicBezTo>
                    <a:pt x="379" y="1424"/>
                    <a:pt x="312" y="1624"/>
                    <a:pt x="245" y="1813"/>
                  </a:cubicBezTo>
                  <a:cubicBezTo>
                    <a:pt x="168" y="2003"/>
                    <a:pt x="89" y="2191"/>
                    <a:pt x="0" y="2381"/>
                  </a:cubicBezTo>
                  <a:lnTo>
                    <a:pt x="12" y="2391"/>
                  </a:lnTo>
                  <a:cubicBezTo>
                    <a:pt x="156" y="2236"/>
                    <a:pt x="267" y="2058"/>
                    <a:pt x="356" y="1858"/>
                  </a:cubicBezTo>
                  <a:cubicBezTo>
                    <a:pt x="445" y="1669"/>
                    <a:pt x="490" y="1457"/>
                    <a:pt x="524" y="1246"/>
                  </a:cubicBezTo>
                  <a:cubicBezTo>
                    <a:pt x="557" y="1035"/>
                    <a:pt x="557" y="824"/>
                    <a:pt x="546" y="612"/>
                  </a:cubicBezTo>
                  <a:cubicBezTo>
                    <a:pt x="524" y="401"/>
                    <a:pt x="479" y="201"/>
                    <a:pt x="4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5" name="Google Shape;19565;p29"/>
            <p:cNvSpPr/>
            <p:nvPr/>
          </p:nvSpPr>
          <p:spPr>
            <a:xfrm>
              <a:off x="1672465" y="2101716"/>
              <a:ext cx="69112" cy="89277"/>
            </a:xfrm>
            <a:custGeom>
              <a:avLst/>
              <a:gdLst/>
              <a:ahLst/>
              <a:cxnLst/>
              <a:rect l="l" t="t" r="r" b="b"/>
              <a:pathLst>
                <a:path w="1981" h="2559" extrusionOk="0">
                  <a:moveTo>
                    <a:pt x="1914" y="1"/>
                  </a:moveTo>
                  <a:cubicBezTo>
                    <a:pt x="1936" y="290"/>
                    <a:pt x="1903" y="579"/>
                    <a:pt x="1814" y="846"/>
                  </a:cubicBezTo>
                  <a:cubicBezTo>
                    <a:pt x="1725" y="1113"/>
                    <a:pt x="1580" y="1358"/>
                    <a:pt x="1392" y="1569"/>
                  </a:cubicBezTo>
                  <a:cubicBezTo>
                    <a:pt x="1202" y="1780"/>
                    <a:pt x="969" y="1936"/>
                    <a:pt x="735" y="2092"/>
                  </a:cubicBezTo>
                  <a:cubicBezTo>
                    <a:pt x="502" y="2259"/>
                    <a:pt x="246" y="2393"/>
                    <a:pt x="1" y="2548"/>
                  </a:cubicBezTo>
                  <a:lnTo>
                    <a:pt x="12" y="2559"/>
                  </a:lnTo>
                  <a:cubicBezTo>
                    <a:pt x="290" y="2482"/>
                    <a:pt x="557" y="2370"/>
                    <a:pt x="813" y="2225"/>
                  </a:cubicBezTo>
                  <a:cubicBezTo>
                    <a:pt x="1069" y="2081"/>
                    <a:pt x="1303" y="1881"/>
                    <a:pt x="1481" y="1647"/>
                  </a:cubicBezTo>
                  <a:cubicBezTo>
                    <a:pt x="1669" y="1414"/>
                    <a:pt x="1803" y="1147"/>
                    <a:pt x="1881" y="868"/>
                  </a:cubicBezTo>
                  <a:cubicBezTo>
                    <a:pt x="1958" y="579"/>
                    <a:pt x="1981" y="290"/>
                    <a:pt x="193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6" name="Google Shape;19566;p29"/>
            <p:cNvSpPr/>
            <p:nvPr/>
          </p:nvSpPr>
          <p:spPr>
            <a:xfrm>
              <a:off x="1682199" y="2109112"/>
              <a:ext cx="55122" cy="49715"/>
            </a:xfrm>
            <a:custGeom>
              <a:avLst/>
              <a:gdLst/>
              <a:ahLst/>
              <a:cxnLst/>
              <a:rect l="l" t="t" r="r" b="b"/>
              <a:pathLst>
                <a:path w="1580" h="1425" extrusionOk="0">
                  <a:moveTo>
                    <a:pt x="1535" y="1"/>
                  </a:moveTo>
                  <a:lnTo>
                    <a:pt x="1524" y="11"/>
                  </a:lnTo>
                  <a:cubicBezTo>
                    <a:pt x="1557" y="90"/>
                    <a:pt x="1546" y="189"/>
                    <a:pt x="1513" y="268"/>
                  </a:cubicBezTo>
                  <a:cubicBezTo>
                    <a:pt x="1479" y="356"/>
                    <a:pt x="1424" y="423"/>
                    <a:pt x="1357" y="490"/>
                  </a:cubicBezTo>
                  <a:cubicBezTo>
                    <a:pt x="1235" y="634"/>
                    <a:pt x="1101" y="745"/>
                    <a:pt x="957" y="857"/>
                  </a:cubicBezTo>
                  <a:cubicBezTo>
                    <a:pt x="801" y="957"/>
                    <a:pt x="634" y="1035"/>
                    <a:pt x="478" y="1135"/>
                  </a:cubicBezTo>
                  <a:cubicBezTo>
                    <a:pt x="322" y="1224"/>
                    <a:pt x="167" y="1313"/>
                    <a:pt x="0" y="1413"/>
                  </a:cubicBezTo>
                  <a:lnTo>
                    <a:pt x="11" y="1424"/>
                  </a:lnTo>
                  <a:cubicBezTo>
                    <a:pt x="189" y="1390"/>
                    <a:pt x="367" y="1324"/>
                    <a:pt x="545" y="1246"/>
                  </a:cubicBezTo>
                  <a:cubicBezTo>
                    <a:pt x="712" y="1168"/>
                    <a:pt x="868" y="1057"/>
                    <a:pt x="1012" y="935"/>
                  </a:cubicBezTo>
                  <a:cubicBezTo>
                    <a:pt x="1157" y="812"/>
                    <a:pt x="1301" y="679"/>
                    <a:pt x="1412" y="534"/>
                  </a:cubicBezTo>
                  <a:cubicBezTo>
                    <a:pt x="1469" y="456"/>
                    <a:pt x="1524" y="379"/>
                    <a:pt x="1546" y="290"/>
                  </a:cubicBezTo>
                  <a:cubicBezTo>
                    <a:pt x="1580" y="189"/>
                    <a:pt x="1580" y="90"/>
                    <a:pt x="153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7" name="Google Shape;19567;p29"/>
            <p:cNvSpPr/>
            <p:nvPr/>
          </p:nvSpPr>
          <p:spPr>
            <a:xfrm>
              <a:off x="1678327" y="2104472"/>
              <a:ext cx="57460" cy="39597"/>
            </a:xfrm>
            <a:custGeom>
              <a:avLst/>
              <a:gdLst/>
              <a:ahLst/>
              <a:cxnLst/>
              <a:rect l="l" t="t" r="r" b="b"/>
              <a:pathLst>
                <a:path w="1647" h="1135" extrusionOk="0">
                  <a:moveTo>
                    <a:pt x="1635" y="0"/>
                  </a:moveTo>
                  <a:cubicBezTo>
                    <a:pt x="1535" y="344"/>
                    <a:pt x="1290" y="634"/>
                    <a:pt x="990" y="779"/>
                  </a:cubicBezTo>
                  <a:cubicBezTo>
                    <a:pt x="823" y="856"/>
                    <a:pt x="668" y="878"/>
                    <a:pt x="490" y="901"/>
                  </a:cubicBezTo>
                  <a:cubicBezTo>
                    <a:pt x="401" y="912"/>
                    <a:pt x="312" y="923"/>
                    <a:pt x="223" y="957"/>
                  </a:cubicBezTo>
                  <a:cubicBezTo>
                    <a:pt x="134" y="990"/>
                    <a:pt x="45" y="1046"/>
                    <a:pt x="0" y="1123"/>
                  </a:cubicBezTo>
                  <a:lnTo>
                    <a:pt x="11" y="1135"/>
                  </a:lnTo>
                  <a:cubicBezTo>
                    <a:pt x="156" y="1023"/>
                    <a:pt x="322" y="1034"/>
                    <a:pt x="500" y="1023"/>
                  </a:cubicBezTo>
                  <a:cubicBezTo>
                    <a:pt x="678" y="1023"/>
                    <a:pt x="868" y="957"/>
                    <a:pt x="1034" y="868"/>
                  </a:cubicBezTo>
                  <a:cubicBezTo>
                    <a:pt x="1190" y="779"/>
                    <a:pt x="1335" y="656"/>
                    <a:pt x="1446" y="500"/>
                  </a:cubicBezTo>
                  <a:cubicBezTo>
                    <a:pt x="1546" y="356"/>
                    <a:pt x="1612" y="189"/>
                    <a:pt x="1646" y="11"/>
                  </a:cubicBezTo>
                  <a:lnTo>
                    <a:pt x="163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8" name="Google Shape;19568;p29"/>
            <p:cNvSpPr/>
            <p:nvPr/>
          </p:nvSpPr>
          <p:spPr>
            <a:xfrm>
              <a:off x="1723333" y="2054233"/>
              <a:ext cx="57843" cy="59169"/>
            </a:xfrm>
            <a:custGeom>
              <a:avLst/>
              <a:gdLst/>
              <a:ahLst/>
              <a:cxnLst/>
              <a:rect l="l" t="t" r="r" b="b"/>
              <a:pathLst>
                <a:path w="1658" h="1696" extrusionOk="0">
                  <a:moveTo>
                    <a:pt x="1090" y="339"/>
                  </a:moveTo>
                  <a:lnTo>
                    <a:pt x="1090" y="339"/>
                  </a:lnTo>
                  <a:cubicBezTo>
                    <a:pt x="1135" y="428"/>
                    <a:pt x="1157" y="528"/>
                    <a:pt x="1168" y="639"/>
                  </a:cubicBezTo>
                  <a:lnTo>
                    <a:pt x="1157" y="650"/>
                  </a:lnTo>
                  <a:cubicBezTo>
                    <a:pt x="1157" y="595"/>
                    <a:pt x="1145" y="539"/>
                    <a:pt x="1123" y="494"/>
                  </a:cubicBezTo>
                  <a:cubicBezTo>
                    <a:pt x="1113" y="439"/>
                    <a:pt x="1101" y="383"/>
                    <a:pt x="1090" y="339"/>
                  </a:cubicBezTo>
                  <a:close/>
                  <a:moveTo>
                    <a:pt x="300" y="706"/>
                  </a:moveTo>
                  <a:lnTo>
                    <a:pt x="300" y="706"/>
                  </a:lnTo>
                  <a:cubicBezTo>
                    <a:pt x="278" y="783"/>
                    <a:pt x="267" y="862"/>
                    <a:pt x="256" y="939"/>
                  </a:cubicBezTo>
                  <a:cubicBezTo>
                    <a:pt x="256" y="951"/>
                    <a:pt x="245" y="961"/>
                    <a:pt x="245" y="984"/>
                  </a:cubicBezTo>
                  <a:lnTo>
                    <a:pt x="223" y="984"/>
                  </a:lnTo>
                  <a:cubicBezTo>
                    <a:pt x="223" y="973"/>
                    <a:pt x="223" y="961"/>
                    <a:pt x="233" y="951"/>
                  </a:cubicBezTo>
                  <a:cubicBezTo>
                    <a:pt x="245" y="862"/>
                    <a:pt x="267" y="783"/>
                    <a:pt x="300" y="706"/>
                  </a:cubicBezTo>
                  <a:close/>
                  <a:moveTo>
                    <a:pt x="1277" y="1"/>
                  </a:moveTo>
                  <a:cubicBezTo>
                    <a:pt x="1253" y="1"/>
                    <a:pt x="1232" y="13"/>
                    <a:pt x="1224" y="39"/>
                  </a:cubicBezTo>
                  <a:cubicBezTo>
                    <a:pt x="1212" y="83"/>
                    <a:pt x="1224" y="128"/>
                    <a:pt x="1246" y="172"/>
                  </a:cubicBezTo>
                  <a:cubicBezTo>
                    <a:pt x="1257" y="217"/>
                    <a:pt x="1268" y="250"/>
                    <a:pt x="1279" y="294"/>
                  </a:cubicBezTo>
                  <a:cubicBezTo>
                    <a:pt x="1291" y="383"/>
                    <a:pt x="1301" y="461"/>
                    <a:pt x="1313" y="550"/>
                  </a:cubicBezTo>
                  <a:lnTo>
                    <a:pt x="1313" y="606"/>
                  </a:lnTo>
                  <a:cubicBezTo>
                    <a:pt x="1301" y="628"/>
                    <a:pt x="1301" y="650"/>
                    <a:pt x="1301" y="672"/>
                  </a:cubicBezTo>
                  <a:cubicBezTo>
                    <a:pt x="1301" y="650"/>
                    <a:pt x="1291" y="628"/>
                    <a:pt x="1291" y="595"/>
                  </a:cubicBezTo>
                  <a:cubicBezTo>
                    <a:pt x="1268" y="450"/>
                    <a:pt x="1212" y="306"/>
                    <a:pt x="1123" y="194"/>
                  </a:cubicBezTo>
                  <a:cubicBezTo>
                    <a:pt x="1115" y="183"/>
                    <a:pt x="1103" y="178"/>
                    <a:pt x="1091" y="178"/>
                  </a:cubicBezTo>
                  <a:cubicBezTo>
                    <a:pt x="1057" y="178"/>
                    <a:pt x="1021" y="217"/>
                    <a:pt x="1046" y="250"/>
                  </a:cubicBezTo>
                  <a:cubicBezTo>
                    <a:pt x="1046" y="261"/>
                    <a:pt x="1057" y="272"/>
                    <a:pt x="1057" y="283"/>
                  </a:cubicBezTo>
                  <a:lnTo>
                    <a:pt x="1034" y="283"/>
                  </a:lnTo>
                  <a:cubicBezTo>
                    <a:pt x="1024" y="272"/>
                    <a:pt x="1024" y="261"/>
                    <a:pt x="1024" y="239"/>
                  </a:cubicBezTo>
                  <a:cubicBezTo>
                    <a:pt x="1014" y="222"/>
                    <a:pt x="998" y="216"/>
                    <a:pt x="982" y="216"/>
                  </a:cubicBezTo>
                  <a:cubicBezTo>
                    <a:pt x="942" y="216"/>
                    <a:pt x="897" y="255"/>
                    <a:pt x="912" y="294"/>
                  </a:cubicBezTo>
                  <a:cubicBezTo>
                    <a:pt x="945" y="383"/>
                    <a:pt x="968" y="461"/>
                    <a:pt x="979" y="550"/>
                  </a:cubicBezTo>
                  <a:lnTo>
                    <a:pt x="979" y="639"/>
                  </a:lnTo>
                  <a:cubicBezTo>
                    <a:pt x="968" y="595"/>
                    <a:pt x="968" y="550"/>
                    <a:pt x="957" y="506"/>
                  </a:cubicBezTo>
                  <a:cubicBezTo>
                    <a:pt x="945" y="405"/>
                    <a:pt x="912" y="306"/>
                    <a:pt x="868" y="217"/>
                  </a:cubicBezTo>
                  <a:cubicBezTo>
                    <a:pt x="861" y="204"/>
                    <a:pt x="850" y="198"/>
                    <a:pt x="838" y="198"/>
                  </a:cubicBezTo>
                  <a:cubicBezTo>
                    <a:pt x="807" y="198"/>
                    <a:pt x="771" y="230"/>
                    <a:pt x="779" y="261"/>
                  </a:cubicBezTo>
                  <a:cubicBezTo>
                    <a:pt x="801" y="328"/>
                    <a:pt x="823" y="395"/>
                    <a:pt x="834" y="461"/>
                  </a:cubicBezTo>
                  <a:cubicBezTo>
                    <a:pt x="823" y="428"/>
                    <a:pt x="801" y="405"/>
                    <a:pt x="790" y="383"/>
                  </a:cubicBezTo>
                  <a:cubicBezTo>
                    <a:pt x="767" y="361"/>
                    <a:pt x="757" y="339"/>
                    <a:pt x="734" y="316"/>
                  </a:cubicBezTo>
                  <a:cubicBezTo>
                    <a:pt x="723" y="306"/>
                    <a:pt x="701" y="283"/>
                    <a:pt x="678" y="272"/>
                  </a:cubicBezTo>
                  <a:cubicBezTo>
                    <a:pt x="656" y="272"/>
                    <a:pt x="634" y="283"/>
                    <a:pt x="634" y="306"/>
                  </a:cubicBezTo>
                  <a:lnTo>
                    <a:pt x="634" y="316"/>
                  </a:lnTo>
                  <a:cubicBezTo>
                    <a:pt x="631" y="315"/>
                    <a:pt x="628" y="314"/>
                    <a:pt x="624" y="314"/>
                  </a:cubicBezTo>
                  <a:cubicBezTo>
                    <a:pt x="603" y="314"/>
                    <a:pt x="579" y="342"/>
                    <a:pt x="579" y="361"/>
                  </a:cubicBezTo>
                  <a:cubicBezTo>
                    <a:pt x="612" y="439"/>
                    <a:pt x="634" y="506"/>
                    <a:pt x="656" y="583"/>
                  </a:cubicBezTo>
                  <a:cubicBezTo>
                    <a:pt x="656" y="606"/>
                    <a:pt x="668" y="628"/>
                    <a:pt x="668" y="650"/>
                  </a:cubicBezTo>
                  <a:cubicBezTo>
                    <a:pt x="668" y="650"/>
                    <a:pt x="656" y="650"/>
                    <a:pt x="656" y="662"/>
                  </a:cubicBezTo>
                  <a:cubicBezTo>
                    <a:pt x="645" y="617"/>
                    <a:pt x="634" y="583"/>
                    <a:pt x="623" y="539"/>
                  </a:cubicBezTo>
                  <a:cubicBezTo>
                    <a:pt x="601" y="472"/>
                    <a:pt x="567" y="405"/>
                    <a:pt x="534" y="339"/>
                  </a:cubicBezTo>
                  <a:cubicBezTo>
                    <a:pt x="529" y="328"/>
                    <a:pt x="520" y="325"/>
                    <a:pt x="512" y="325"/>
                  </a:cubicBezTo>
                  <a:cubicBezTo>
                    <a:pt x="504" y="325"/>
                    <a:pt x="495" y="328"/>
                    <a:pt x="490" y="328"/>
                  </a:cubicBezTo>
                  <a:cubicBezTo>
                    <a:pt x="478" y="339"/>
                    <a:pt x="456" y="361"/>
                    <a:pt x="467" y="383"/>
                  </a:cubicBezTo>
                  <a:cubicBezTo>
                    <a:pt x="467" y="395"/>
                    <a:pt x="478" y="417"/>
                    <a:pt x="490" y="439"/>
                  </a:cubicBezTo>
                  <a:cubicBezTo>
                    <a:pt x="456" y="439"/>
                    <a:pt x="411" y="461"/>
                    <a:pt x="411" y="494"/>
                  </a:cubicBezTo>
                  <a:lnTo>
                    <a:pt x="411" y="694"/>
                  </a:lnTo>
                  <a:cubicBezTo>
                    <a:pt x="389" y="706"/>
                    <a:pt x="379" y="717"/>
                    <a:pt x="367" y="728"/>
                  </a:cubicBezTo>
                  <a:lnTo>
                    <a:pt x="367" y="728"/>
                  </a:lnTo>
                  <a:cubicBezTo>
                    <a:pt x="367" y="678"/>
                    <a:pt x="368" y="636"/>
                    <a:pt x="378" y="595"/>
                  </a:cubicBezTo>
                  <a:cubicBezTo>
                    <a:pt x="378" y="579"/>
                    <a:pt x="372" y="568"/>
                    <a:pt x="360" y="568"/>
                  </a:cubicBezTo>
                  <a:cubicBezTo>
                    <a:pt x="356" y="568"/>
                    <a:pt x="351" y="569"/>
                    <a:pt x="345" y="573"/>
                  </a:cubicBezTo>
                  <a:cubicBezTo>
                    <a:pt x="345" y="561"/>
                    <a:pt x="356" y="561"/>
                    <a:pt x="356" y="550"/>
                  </a:cubicBezTo>
                  <a:cubicBezTo>
                    <a:pt x="367" y="528"/>
                    <a:pt x="367" y="517"/>
                    <a:pt x="378" y="494"/>
                  </a:cubicBezTo>
                  <a:cubicBezTo>
                    <a:pt x="389" y="472"/>
                    <a:pt x="401" y="439"/>
                    <a:pt x="423" y="428"/>
                  </a:cubicBezTo>
                  <a:cubicBezTo>
                    <a:pt x="453" y="407"/>
                    <a:pt x="456" y="359"/>
                    <a:pt x="422" y="359"/>
                  </a:cubicBezTo>
                  <a:cubicBezTo>
                    <a:pt x="419" y="359"/>
                    <a:pt x="415" y="360"/>
                    <a:pt x="411" y="361"/>
                  </a:cubicBezTo>
                  <a:cubicBezTo>
                    <a:pt x="356" y="372"/>
                    <a:pt x="334" y="417"/>
                    <a:pt x="312" y="461"/>
                  </a:cubicBezTo>
                  <a:cubicBezTo>
                    <a:pt x="278" y="517"/>
                    <a:pt x="256" y="561"/>
                    <a:pt x="233" y="617"/>
                  </a:cubicBezTo>
                  <a:cubicBezTo>
                    <a:pt x="189" y="717"/>
                    <a:pt x="156" y="828"/>
                    <a:pt x="134" y="928"/>
                  </a:cubicBezTo>
                  <a:cubicBezTo>
                    <a:pt x="78" y="1106"/>
                    <a:pt x="0" y="1418"/>
                    <a:pt x="201" y="1529"/>
                  </a:cubicBezTo>
                  <a:lnTo>
                    <a:pt x="245" y="1529"/>
                  </a:lnTo>
                  <a:cubicBezTo>
                    <a:pt x="256" y="1551"/>
                    <a:pt x="278" y="1574"/>
                    <a:pt x="300" y="1584"/>
                  </a:cubicBezTo>
                  <a:cubicBezTo>
                    <a:pt x="300" y="1607"/>
                    <a:pt x="312" y="1618"/>
                    <a:pt x="334" y="1618"/>
                  </a:cubicBezTo>
                  <a:lnTo>
                    <a:pt x="345" y="1629"/>
                  </a:lnTo>
                  <a:cubicBezTo>
                    <a:pt x="356" y="1640"/>
                    <a:pt x="367" y="1651"/>
                    <a:pt x="378" y="1651"/>
                  </a:cubicBezTo>
                  <a:cubicBezTo>
                    <a:pt x="389" y="1651"/>
                    <a:pt x="389" y="1663"/>
                    <a:pt x="389" y="1663"/>
                  </a:cubicBezTo>
                  <a:cubicBezTo>
                    <a:pt x="389" y="1673"/>
                    <a:pt x="401" y="1685"/>
                    <a:pt x="411" y="1685"/>
                  </a:cubicBezTo>
                  <a:cubicBezTo>
                    <a:pt x="423" y="1695"/>
                    <a:pt x="434" y="1695"/>
                    <a:pt x="445" y="1695"/>
                  </a:cubicBezTo>
                  <a:cubicBezTo>
                    <a:pt x="701" y="1695"/>
                    <a:pt x="968" y="1663"/>
                    <a:pt x="1179" y="1495"/>
                  </a:cubicBezTo>
                  <a:cubicBezTo>
                    <a:pt x="1190" y="1485"/>
                    <a:pt x="1212" y="1462"/>
                    <a:pt x="1212" y="1429"/>
                  </a:cubicBezTo>
                  <a:lnTo>
                    <a:pt x="1224" y="1429"/>
                  </a:lnTo>
                  <a:cubicBezTo>
                    <a:pt x="1257" y="1418"/>
                    <a:pt x="1268" y="1396"/>
                    <a:pt x="1279" y="1373"/>
                  </a:cubicBezTo>
                  <a:cubicBezTo>
                    <a:pt x="1335" y="1317"/>
                    <a:pt x="1390" y="1251"/>
                    <a:pt x="1435" y="1195"/>
                  </a:cubicBezTo>
                  <a:cubicBezTo>
                    <a:pt x="1479" y="1117"/>
                    <a:pt x="1524" y="1040"/>
                    <a:pt x="1557" y="951"/>
                  </a:cubicBezTo>
                  <a:cubicBezTo>
                    <a:pt x="1624" y="783"/>
                    <a:pt x="1657" y="606"/>
                    <a:pt x="1646" y="428"/>
                  </a:cubicBezTo>
                  <a:cubicBezTo>
                    <a:pt x="1646" y="412"/>
                    <a:pt x="1637" y="406"/>
                    <a:pt x="1625" y="406"/>
                  </a:cubicBezTo>
                  <a:cubicBezTo>
                    <a:pt x="1602" y="406"/>
                    <a:pt x="1568" y="428"/>
                    <a:pt x="1568" y="450"/>
                  </a:cubicBezTo>
                  <a:cubicBezTo>
                    <a:pt x="1568" y="606"/>
                    <a:pt x="1535" y="751"/>
                    <a:pt x="1479" y="895"/>
                  </a:cubicBezTo>
                  <a:cubicBezTo>
                    <a:pt x="1501" y="795"/>
                    <a:pt x="1513" y="694"/>
                    <a:pt x="1513" y="595"/>
                  </a:cubicBezTo>
                  <a:cubicBezTo>
                    <a:pt x="1513" y="569"/>
                    <a:pt x="1500" y="557"/>
                    <a:pt x="1485" y="557"/>
                  </a:cubicBezTo>
                  <a:cubicBezTo>
                    <a:pt x="1479" y="557"/>
                    <a:pt x="1474" y="558"/>
                    <a:pt x="1468" y="561"/>
                  </a:cubicBezTo>
                  <a:cubicBezTo>
                    <a:pt x="1457" y="561"/>
                    <a:pt x="1446" y="573"/>
                    <a:pt x="1435" y="573"/>
                  </a:cubicBezTo>
                  <a:lnTo>
                    <a:pt x="1435" y="550"/>
                  </a:lnTo>
                  <a:lnTo>
                    <a:pt x="1435" y="517"/>
                  </a:lnTo>
                  <a:cubicBezTo>
                    <a:pt x="1435" y="428"/>
                    <a:pt x="1424" y="339"/>
                    <a:pt x="1402" y="250"/>
                  </a:cubicBezTo>
                  <a:lnTo>
                    <a:pt x="1368" y="116"/>
                  </a:lnTo>
                  <a:cubicBezTo>
                    <a:pt x="1357" y="72"/>
                    <a:pt x="1346" y="27"/>
                    <a:pt x="1301" y="5"/>
                  </a:cubicBezTo>
                  <a:cubicBezTo>
                    <a:pt x="1293" y="2"/>
                    <a:pt x="1285" y="1"/>
                    <a:pt x="127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9" name="Google Shape;19569;p29"/>
            <p:cNvSpPr/>
            <p:nvPr/>
          </p:nvSpPr>
          <p:spPr>
            <a:xfrm>
              <a:off x="1732648" y="2069026"/>
              <a:ext cx="39214" cy="40121"/>
            </a:xfrm>
            <a:custGeom>
              <a:avLst/>
              <a:gdLst/>
              <a:ahLst/>
              <a:cxnLst/>
              <a:rect l="l" t="t" r="r" b="b"/>
              <a:pathLst>
                <a:path w="1124" h="1150" extrusionOk="0">
                  <a:moveTo>
                    <a:pt x="653" y="0"/>
                  </a:moveTo>
                  <a:cubicBezTo>
                    <a:pt x="633" y="0"/>
                    <a:pt x="611" y="1"/>
                    <a:pt x="589" y="4"/>
                  </a:cubicBezTo>
                  <a:cubicBezTo>
                    <a:pt x="256" y="37"/>
                    <a:pt x="45" y="315"/>
                    <a:pt x="33" y="560"/>
                  </a:cubicBezTo>
                  <a:cubicBezTo>
                    <a:pt x="0" y="916"/>
                    <a:pt x="233" y="1150"/>
                    <a:pt x="233" y="1150"/>
                  </a:cubicBezTo>
                  <a:lnTo>
                    <a:pt x="878" y="1038"/>
                  </a:lnTo>
                  <a:cubicBezTo>
                    <a:pt x="878" y="1038"/>
                    <a:pt x="1123" y="771"/>
                    <a:pt x="1101" y="448"/>
                  </a:cubicBezTo>
                  <a:cubicBezTo>
                    <a:pt x="1091" y="219"/>
                    <a:pt x="954" y="0"/>
                    <a:pt x="653"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0" name="Google Shape;19570;p29"/>
            <p:cNvSpPr/>
            <p:nvPr/>
          </p:nvSpPr>
          <p:spPr>
            <a:xfrm>
              <a:off x="1722565" y="2067072"/>
              <a:ext cx="67124" cy="55750"/>
            </a:xfrm>
            <a:custGeom>
              <a:avLst/>
              <a:gdLst/>
              <a:ahLst/>
              <a:cxnLst/>
              <a:rect l="l" t="t" r="r" b="b"/>
              <a:pathLst>
                <a:path w="1924" h="1598" extrusionOk="0">
                  <a:moveTo>
                    <a:pt x="1239" y="0"/>
                  </a:moveTo>
                  <a:cubicBezTo>
                    <a:pt x="1204" y="0"/>
                    <a:pt x="1162" y="48"/>
                    <a:pt x="1179" y="82"/>
                  </a:cubicBezTo>
                  <a:cubicBezTo>
                    <a:pt x="1279" y="249"/>
                    <a:pt x="1301" y="449"/>
                    <a:pt x="1301" y="638"/>
                  </a:cubicBezTo>
                  <a:cubicBezTo>
                    <a:pt x="1301" y="705"/>
                    <a:pt x="1301" y="771"/>
                    <a:pt x="1290" y="838"/>
                  </a:cubicBezTo>
                  <a:lnTo>
                    <a:pt x="1268" y="838"/>
                  </a:lnTo>
                  <a:cubicBezTo>
                    <a:pt x="1246" y="660"/>
                    <a:pt x="1190" y="482"/>
                    <a:pt x="1101" y="326"/>
                  </a:cubicBezTo>
                  <a:cubicBezTo>
                    <a:pt x="1095" y="318"/>
                    <a:pt x="1087" y="315"/>
                    <a:pt x="1078" y="315"/>
                  </a:cubicBezTo>
                  <a:cubicBezTo>
                    <a:pt x="1051" y="315"/>
                    <a:pt x="1017" y="346"/>
                    <a:pt x="1034" y="371"/>
                  </a:cubicBezTo>
                  <a:cubicBezTo>
                    <a:pt x="1090" y="504"/>
                    <a:pt x="1123" y="638"/>
                    <a:pt x="1135" y="783"/>
                  </a:cubicBezTo>
                  <a:lnTo>
                    <a:pt x="1135" y="949"/>
                  </a:lnTo>
                  <a:cubicBezTo>
                    <a:pt x="1135" y="905"/>
                    <a:pt x="1123" y="860"/>
                    <a:pt x="1123" y="816"/>
                  </a:cubicBezTo>
                  <a:cubicBezTo>
                    <a:pt x="1090" y="616"/>
                    <a:pt x="1012" y="438"/>
                    <a:pt x="912" y="260"/>
                  </a:cubicBezTo>
                  <a:cubicBezTo>
                    <a:pt x="904" y="250"/>
                    <a:pt x="894" y="245"/>
                    <a:pt x="882" y="245"/>
                  </a:cubicBezTo>
                  <a:cubicBezTo>
                    <a:pt x="843" y="245"/>
                    <a:pt x="794" y="295"/>
                    <a:pt x="812" y="338"/>
                  </a:cubicBezTo>
                  <a:cubicBezTo>
                    <a:pt x="856" y="415"/>
                    <a:pt x="890" y="494"/>
                    <a:pt x="923" y="583"/>
                  </a:cubicBezTo>
                  <a:cubicBezTo>
                    <a:pt x="890" y="538"/>
                    <a:pt x="856" y="504"/>
                    <a:pt x="823" y="472"/>
                  </a:cubicBezTo>
                  <a:cubicBezTo>
                    <a:pt x="818" y="466"/>
                    <a:pt x="811" y="464"/>
                    <a:pt x="804" y="464"/>
                  </a:cubicBezTo>
                  <a:cubicBezTo>
                    <a:pt x="779" y="464"/>
                    <a:pt x="750" y="490"/>
                    <a:pt x="767" y="516"/>
                  </a:cubicBezTo>
                  <a:cubicBezTo>
                    <a:pt x="868" y="638"/>
                    <a:pt x="912" y="794"/>
                    <a:pt x="923" y="939"/>
                  </a:cubicBezTo>
                  <a:cubicBezTo>
                    <a:pt x="890" y="939"/>
                    <a:pt x="845" y="961"/>
                    <a:pt x="845" y="994"/>
                  </a:cubicBezTo>
                  <a:cubicBezTo>
                    <a:pt x="845" y="905"/>
                    <a:pt x="856" y="816"/>
                    <a:pt x="856" y="738"/>
                  </a:cubicBezTo>
                  <a:cubicBezTo>
                    <a:pt x="856" y="717"/>
                    <a:pt x="846" y="708"/>
                    <a:pt x="833" y="708"/>
                  </a:cubicBezTo>
                  <a:cubicBezTo>
                    <a:pt x="813" y="708"/>
                    <a:pt x="785" y="729"/>
                    <a:pt x="779" y="749"/>
                  </a:cubicBezTo>
                  <a:cubicBezTo>
                    <a:pt x="756" y="850"/>
                    <a:pt x="745" y="949"/>
                    <a:pt x="745" y="1061"/>
                  </a:cubicBezTo>
                  <a:lnTo>
                    <a:pt x="723" y="1061"/>
                  </a:lnTo>
                  <a:lnTo>
                    <a:pt x="723" y="1016"/>
                  </a:lnTo>
                  <a:cubicBezTo>
                    <a:pt x="712" y="894"/>
                    <a:pt x="734" y="771"/>
                    <a:pt x="745" y="638"/>
                  </a:cubicBezTo>
                  <a:cubicBezTo>
                    <a:pt x="750" y="614"/>
                    <a:pt x="736" y="604"/>
                    <a:pt x="717" y="604"/>
                  </a:cubicBezTo>
                  <a:cubicBezTo>
                    <a:pt x="693" y="604"/>
                    <a:pt x="662" y="619"/>
                    <a:pt x="656" y="638"/>
                  </a:cubicBezTo>
                  <a:cubicBezTo>
                    <a:pt x="589" y="761"/>
                    <a:pt x="578" y="916"/>
                    <a:pt x="589" y="1050"/>
                  </a:cubicBezTo>
                  <a:cubicBezTo>
                    <a:pt x="589" y="1061"/>
                    <a:pt x="601" y="1083"/>
                    <a:pt x="601" y="1094"/>
                  </a:cubicBezTo>
                  <a:cubicBezTo>
                    <a:pt x="578" y="1028"/>
                    <a:pt x="567" y="961"/>
                    <a:pt x="567" y="894"/>
                  </a:cubicBezTo>
                  <a:cubicBezTo>
                    <a:pt x="567" y="805"/>
                    <a:pt x="578" y="716"/>
                    <a:pt x="611" y="627"/>
                  </a:cubicBezTo>
                  <a:cubicBezTo>
                    <a:pt x="634" y="538"/>
                    <a:pt x="678" y="460"/>
                    <a:pt x="712" y="383"/>
                  </a:cubicBezTo>
                  <a:cubicBezTo>
                    <a:pt x="719" y="353"/>
                    <a:pt x="697" y="338"/>
                    <a:pt x="674" y="338"/>
                  </a:cubicBezTo>
                  <a:cubicBezTo>
                    <a:pt x="663" y="338"/>
                    <a:pt x="653" y="341"/>
                    <a:pt x="645" y="349"/>
                  </a:cubicBezTo>
                  <a:cubicBezTo>
                    <a:pt x="489" y="494"/>
                    <a:pt x="433" y="716"/>
                    <a:pt x="433" y="916"/>
                  </a:cubicBezTo>
                  <a:cubicBezTo>
                    <a:pt x="433" y="972"/>
                    <a:pt x="445" y="1038"/>
                    <a:pt x="456" y="1094"/>
                  </a:cubicBezTo>
                  <a:cubicBezTo>
                    <a:pt x="445" y="1094"/>
                    <a:pt x="445" y="1105"/>
                    <a:pt x="445" y="1105"/>
                  </a:cubicBezTo>
                  <a:cubicBezTo>
                    <a:pt x="423" y="1038"/>
                    <a:pt x="411" y="972"/>
                    <a:pt x="411" y="894"/>
                  </a:cubicBezTo>
                  <a:cubicBezTo>
                    <a:pt x="389" y="694"/>
                    <a:pt x="445" y="482"/>
                    <a:pt x="522" y="282"/>
                  </a:cubicBezTo>
                  <a:cubicBezTo>
                    <a:pt x="534" y="260"/>
                    <a:pt x="517" y="249"/>
                    <a:pt x="495" y="249"/>
                  </a:cubicBezTo>
                  <a:cubicBezTo>
                    <a:pt x="472" y="249"/>
                    <a:pt x="445" y="260"/>
                    <a:pt x="433" y="282"/>
                  </a:cubicBezTo>
                  <a:cubicBezTo>
                    <a:pt x="356" y="460"/>
                    <a:pt x="300" y="649"/>
                    <a:pt x="289" y="850"/>
                  </a:cubicBezTo>
                  <a:cubicBezTo>
                    <a:pt x="267" y="672"/>
                    <a:pt x="289" y="482"/>
                    <a:pt x="367" y="316"/>
                  </a:cubicBezTo>
                  <a:cubicBezTo>
                    <a:pt x="386" y="278"/>
                    <a:pt x="365" y="258"/>
                    <a:pt x="340" y="258"/>
                  </a:cubicBezTo>
                  <a:cubicBezTo>
                    <a:pt x="321" y="258"/>
                    <a:pt x="299" y="269"/>
                    <a:pt x="289" y="294"/>
                  </a:cubicBezTo>
                  <a:cubicBezTo>
                    <a:pt x="178" y="482"/>
                    <a:pt x="144" y="705"/>
                    <a:pt x="166" y="916"/>
                  </a:cubicBezTo>
                  <a:cubicBezTo>
                    <a:pt x="166" y="939"/>
                    <a:pt x="178" y="972"/>
                    <a:pt x="178" y="994"/>
                  </a:cubicBezTo>
                  <a:cubicBezTo>
                    <a:pt x="144" y="916"/>
                    <a:pt x="134" y="838"/>
                    <a:pt x="122" y="749"/>
                  </a:cubicBezTo>
                  <a:cubicBezTo>
                    <a:pt x="111" y="516"/>
                    <a:pt x="200" y="282"/>
                    <a:pt x="356" y="104"/>
                  </a:cubicBezTo>
                  <a:cubicBezTo>
                    <a:pt x="381" y="79"/>
                    <a:pt x="362" y="48"/>
                    <a:pt x="337" y="48"/>
                  </a:cubicBezTo>
                  <a:cubicBezTo>
                    <a:pt x="329" y="48"/>
                    <a:pt x="320" y="51"/>
                    <a:pt x="312" y="60"/>
                  </a:cubicBezTo>
                  <a:cubicBezTo>
                    <a:pt x="111" y="238"/>
                    <a:pt x="0" y="494"/>
                    <a:pt x="0" y="771"/>
                  </a:cubicBezTo>
                  <a:cubicBezTo>
                    <a:pt x="0" y="1028"/>
                    <a:pt x="122" y="1350"/>
                    <a:pt x="356" y="1483"/>
                  </a:cubicBezTo>
                  <a:cubicBezTo>
                    <a:pt x="363" y="1487"/>
                    <a:pt x="370" y="1488"/>
                    <a:pt x="375" y="1488"/>
                  </a:cubicBezTo>
                  <a:cubicBezTo>
                    <a:pt x="387" y="1488"/>
                    <a:pt x="396" y="1483"/>
                    <a:pt x="411" y="1483"/>
                  </a:cubicBezTo>
                  <a:cubicBezTo>
                    <a:pt x="445" y="1517"/>
                    <a:pt x="478" y="1539"/>
                    <a:pt x="522" y="1550"/>
                  </a:cubicBezTo>
                  <a:cubicBezTo>
                    <a:pt x="545" y="1561"/>
                    <a:pt x="567" y="1572"/>
                    <a:pt x="601" y="1584"/>
                  </a:cubicBezTo>
                  <a:cubicBezTo>
                    <a:pt x="623" y="1584"/>
                    <a:pt x="645" y="1561"/>
                    <a:pt x="656" y="1539"/>
                  </a:cubicBezTo>
                  <a:cubicBezTo>
                    <a:pt x="656" y="1539"/>
                    <a:pt x="667" y="1539"/>
                    <a:pt x="667" y="1528"/>
                  </a:cubicBezTo>
                  <a:cubicBezTo>
                    <a:pt x="678" y="1528"/>
                    <a:pt x="678" y="1539"/>
                    <a:pt x="678" y="1539"/>
                  </a:cubicBezTo>
                  <a:cubicBezTo>
                    <a:pt x="678" y="1539"/>
                    <a:pt x="690" y="1550"/>
                    <a:pt x="700" y="1550"/>
                  </a:cubicBezTo>
                  <a:lnTo>
                    <a:pt x="712" y="1550"/>
                  </a:lnTo>
                  <a:cubicBezTo>
                    <a:pt x="712" y="1561"/>
                    <a:pt x="723" y="1561"/>
                    <a:pt x="723" y="1572"/>
                  </a:cubicBezTo>
                  <a:cubicBezTo>
                    <a:pt x="734" y="1572"/>
                    <a:pt x="745" y="1584"/>
                    <a:pt x="745" y="1584"/>
                  </a:cubicBezTo>
                  <a:cubicBezTo>
                    <a:pt x="754" y="1588"/>
                    <a:pt x="765" y="1591"/>
                    <a:pt x="776" y="1591"/>
                  </a:cubicBezTo>
                  <a:cubicBezTo>
                    <a:pt x="793" y="1591"/>
                    <a:pt x="810" y="1585"/>
                    <a:pt x="823" y="1572"/>
                  </a:cubicBezTo>
                  <a:lnTo>
                    <a:pt x="834" y="1561"/>
                  </a:lnTo>
                  <a:cubicBezTo>
                    <a:pt x="834" y="1561"/>
                    <a:pt x="845" y="1572"/>
                    <a:pt x="845" y="1584"/>
                  </a:cubicBezTo>
                  <a:cubicBezTo>
                    <a:pt x="849" y="1593"/>
                    <a:pt x="856" y="1597"/>
                    <a:pt x="866" y="1597"/>
                  </a:cubicBezTo>
                  <a:cubicBezTo>
                    <a:pt x="888" y="1597"/>
                    <a:pt x="920" y="1574"/>
                    <a:pt x="912" y="1550"/>
                  </a:cubicBezTo>
                  <a:lnTo>
                    <a:pt x="912" y="1528"/>
                  </a:lnTo>
                  <a:cubicBezTo>
                    <a:pt x="923" y="1528"/>
                    <a:pt x="945" y="1517"/>
                    <a:pt x="957" y="1517"/>
                  </a:cubicBezTo>
                  <a:cubicBezTo>
                    <a:pt x="1034" y="1495"/>
                    <a:pt x="1112" y="1450"/>
                    <a:pt x="1167" y="1406"/>
                  </a:cubicBezTo>
                  <a:cubicBezTo>
                    <a:pt x="1167" y="1416"/>
                    <a:pt x="1167" y="1439"/>
                    <a:pt x="1190" y="1439"/>
                  </a:cubicBezTo>
                  <a:cubicBezTo>
                    <a:pt x="1194" y="1441"/>
                    <a:pt x="1199" y="1442"/>
                    <a:pt x="1203" y="1442"/>
                  </a:cubicBezTo>
                  <a:cubicBezTo>
                    <a:pt x="1224" y="1442"/>
                    <a:pt x="1248" y="1424"/>
                    <a:pt x="1256" y="1406"/>
                  </a:cubicBezTo>
                  <a:cubicBezTo>
                    <a:pt x="1256" y="1394"/>
                    <a:pt x="1268" y="1372"/>
                    <a:pt x="1279" y="1361"/>
                  </a:cubicBezTo>
                  <a:cubicBezTo>
                    <a:pt x="1285" y="1364"/>
                    <a:pt x="1291" y="1365"/>
                    <a:pt x="1296" y="1365"/>
                  </a:cubicBezTo>
                  <a:cubicBezTo>
                    <a:pt x="1313" y="1365"/>
                    <a:pt x="1329" y="1355"/>
                    <a:pt x="1345" y="1339"/>
                  </a:cubicBezTo>
                  <a:cubicBezTo>
                    <a:pt x="1368" y="1317"/>
                    <a:pt x="1390" y="1283"/>
                    <a:pt x="1412" y="1261"/>
                  </a:cubicBezTo>
                  <a:lnTo>
                    <a:pt x="1468" y="1261"/>
                  </a:lnTo>
                  <a:cubicBezTo>
                    <a:pt x="1523" y="1250"/>
                    <a:pt x="1557" y="1194"/>
                    <a:pt x="1590" y="1150"/>
                  </a:cubicBezTo>
                  <a:cubicBezTo>
                    <a:pt x="1657" y="1050"/>
                    <a:pt x="1713" y="949"/>
                    <a:pt x="1768" y="838"/>
                  </a:cubicBezTo>
                  <a:cubicBezTo>
                    <a:pt x="1857" y="649"/>
                    <a:pt x="1924" y="449"/>
                    <a:pt x="1891" y="238"/>
                  </a:cubicBezTo>
                  <a:cubicBezTo>
                    <a:pt x="1891" y="226"/>
                    <a:pt x="1883" y="221"/>
                    <a:pt x="1872" y="221"/>
                  </a:cubicBezTo>
                  <a:cubicBezTo>
                    <a:pt x="1853" y="221"/>
                    <a:pt x="1824" y="238"/>
                    <a:pt x="1824" y="260"/>
                  </a:cubicBezTo>
                  <a:cubicBezTo>
                    <a:pt x="1846" y="427"/>
                    <a:pt x="1813" y="583"/>
                    <a:pt x="1746" y="738"/>
                  </a:cubicBezTo>
                  <a:cubicBezTo>
                    <a:pt x="1740" y="738"/>
                    <a:pt x="1738" y="741"/>
                    <a:pt x="1736" y="744"/>
                  </a:cubicBezTo>
                  <a:lnTo>
                    <a:pt x="1736" y="744"/>
                  </a:lnTo>
                  <a:cubicBezTo>
                    <a:pt x="1779" y="567"/>
                    <a:pt x="1768" y="359"/>
                    <a:pt x="1735" y="182"/>
                  </a:cubicBezTo>
                  <a:cubicBezTo>
                    <a:pt x="1731" y="164"/>
                    <a:pt x="1717" y="156"/>
                    <a:pt x="1700" y="156"/>
                  </a:cubicBezTo>
                  <a:cubicBezTo>
                    <a:pt x="1664" y="156"/>
                    <a:pt x="1616" y="189"/>
                    <a:pt x="1624" y="227"/>
                  </a:cubicBezTo>
                  <a:cubicBezTo>
                    <a:pt x="1635" y="405"/>
                    <a:pt x="1657" y="571"/>
                    <a:pt x="1624" y="749"/>
                  </a:cubicBezTo>
                  <a:cubicBezTo>
                    <a:pt x="1612" y="771"/>
                    <a:pt x="1612" y="794"/>
                    <a:pt x="1602" y="816"/>
                  </a:cubicBezTo>
                  <a:cubicBezTo>
                    <a:pt x="1612" y="749"/>
                    <a:pt x="1612" y="672"/>
                    <a:pt x="1602" y="593"/>
                  </a:cubicBezTo>
                  <a:cubicBezTo>
                    <a:pt x="1635" y="405"/>
                    <a:pt x="1624" y="215"/>
                    <a:pt x="1568" y="37"/>
                  </a:cubicBezTo>
                  <a:cubicBezTo>
                    <a:pt x="1564" y="19"/>
                    <a:pt x="1553" y="12"/>
                    <a:pt x="1539" y="12"/>
                  </a:cubicBezTo>
                  <a:cubicBezTo>
                    <a:pt x="1510" y="12"/>
                    <a:pt x="1472" y="44"/>
                    <a:pt x="1479" y="82"/>
                  </a:cubicBezTo>
                  <a:cubicBezTo>
                    <a:pt x="1490" y="116"/>
                    <a:pt x="1490" y="149"/>
                    <a:pt x="1490" y="182"/>
                  </a:cubicBezTo>
                  <a:cubicBezTo>
                    <a:pt x="1490" y="171"/>
                    <a:pt x="1479" y="171"/>
                    <a:pt x="1468" y="171"/>
                  </a:cubicBezTo>
                  <a:lnTo>
                    <a:pt x="1468" y="160"/>
                  </a:lnTo>
                  <a:cubicBezTo>
                    <a:pt x="1461" y="145"/>
                    <a:pt x="1446" y="139"/>
                    <a:pt x="1430" y="139"/>
                  </a:cubicBezTo>
                  <a:cubicBezTo>
                    <a:pt x="1398" y="139"/>
                    <a:pt x="1361" y="163"/>
                    <a:pt x="1368" y="193"/>
                  </a:cubicBezTo>
                  <a:lnTo>
                    <a:pt x="1368" y="205"/>
                  </a:lnTo>
                  <a:cubicBezTo>
                    <a:pt x="1345" y="138"/>
                    <a:pt x="1313" y="71"/>
                    <a:pt x="1268" y="15"/>
                  </a:cubicBezTo>
                  <a:cubicBezTo>
                    <a:pt x="1260" y="5"/>
                    <a:pt x="1250" y="0"/>
                    <a:pt x="123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1" name="Google Shape;19571;p29"/>
            <p:cNvSpPr/>
            <p:nvPr/>
          </p:nvSpPr>
          <p:spPr>
            <a:xfrm>
              <a:off x="1730031" y="2084272"/>
              <a:ext cx="23200" cy="38376"/>
            </a:xfrm>
            <a:custGeom>
              <a:avLst/>
              <a:gdLst/>
              <a:ahLst/>
              <a:cxnLst/>
              <a:rect l="l" t="t" r="r" b="b"/>
              <a:pathLst>
                <a:path w="665" h="1100" extrusionOk="0">
                  <a:moveTo>
                    <a:pt x="186" y="1"/>
                  </a:moveTo>
                  <a:cubicBezTo>
                    <a:pt x="164" y="11"/>
                    <a:pt x="153" y="23"/>
                    <a:pt x="153" y="45"/>
                  </a:cubicBezTo>
                  <a:cubicBezTo>
                    <a:pt x="130" y="189"/>
                    <a:pt x="108" y="334"/>
                    <a:pt x="120" y="479"/>
                  </a:cubicBezTo>
                  <a:cubicBezTo>
                    <a:pt x="130" y="557"/>
                    <a:pt x="142" y="646"/>
                    <a:pt x="186" y="723"/>
                  </a:cubicBezTo>
                  <a:lnTo>
                    <a:pt x="175" y="713"/>
                  </a:lnTo>
                  <a:cubicBezTo>
                    <a:pt x="120" y="646"/>
                    <a:pt x="86" y="568"/>
                    <a:pt x="53" y="479"/>
                  </a:cubicBezTo>
                  <a:cubicBezTo>
                    <a:pt x="53" y="469"/>
                    <a:pt x="48" y="465"/>
                    <a:pt x="41" y="465"/>
                  </a:cubicBezTo>
                  <a:cubicBezTo>
                    <a:pt x="25" y="465"/>
                    <a:pt x="0" y="485"/>
                    <a:pt x="9" y="501"/>
                  </a:cubicBezTo>
                  <a:cubicBezTo>
                    <a:pt x="31" y="657"/>
                    <a:pt x="108" y="802"/>
                    <a:pt x="219" y="913"/>
                  </a:cubicBezTo>
                  <a:cubicBezTo>
                    <a:pt x="249" y="933"/>
                    <a:pt x="279" y="970"/>
                    <a:pt x="316" y="970"/>
                  </a:cubicBezTo>
                  <a:cubicBezTo>
                    <a:pt x="321" y="970"/>
                    <a:pt x="326" y="969"/>
                    <a:pt x="331" y="968"/>
                  </a:cubicBezTo>
                  <a:lnTo>
                    <a:pt x="342" y="957"/>
                  </a:lnTo>
                  <a:lnTo>
                    <a:pt x="442" y="1091"/>
                  </a:lnTo>
                  <a:cubicBezTo>
                    <a:pt x="448" y="1097"/>
                    <a:pt x="457" y="1100"/>
                    <a:pt x="466" y="1100"/>
                  </a:cubicBezTo>
                  <a:cubicBezTo>
                    <a:pt x="487" y="1100"/>
                    <a:pt x="512" y="1084"/>
                    <a:pt x="520" y="1068"/>
                  </a:cubicBezTo>
                  <a:lnTo>
                    <a:pt x="542" y="1068"/>
                  </a:lnTo>
                  <a:cubicBezTo>
                    <a:pt x="553" y="1068"/>
                    <a:pt x="553" y="1057"/>
                    <a:pt x="565" y="1057"/>
                  </a:cubicBezTo>
                  <a:cubicBezTo>
                    <a:pt x="576" y="1074"/>
                    <a:pt x="590" y="1082"/>
                    <a:pt x="605" y="1082"/>
                  </a:cubicBezTo>
                  <a:cubicBezTo>
                    <a:pt x="620" y="1082"/>
                    <a:pt x="637" y="1074"/>
                    <a:pt x="654" y="1057"/>
                  </a:cubicBezTo>
                  <a:cubicBezTo>
                    <a:pt x="664" y="1046"/>
                    <a:pt x="664" y="1035"/>
                    <a:pt x="654" y="1024"/>
                  </a:cubicBezTo>
                  <a:lnTo>
                    <a:pt x="654" y="1012"/>
                  </a:lnTo>
                  <a:lnTo>
                    <a:pt x="642" y="1002"/>
                  </a:lnTo>
                  <a:cubicBezTo>
                    <a:pt x="620" y="980"/>
                    <a:pt x="598" y="957"/>
                    <a:pt x="587" y="935"/>
                  </a:cubicBezTo>
                  <a:cubicBezTo>
                    <a:pt x="565" y="913"/>
                    <a:pt x="542" y="891"/>
                    <a:pt x="531" y="868"/>
                  </a:cubicBezTo>
                  <a:cubicBezTo>
                    <a:pt x="509" y="846"/>
                    <a:pt x="486" y="812"/>
                    <a:pt x="486" y="779"/>
                  </a:cubicBezTo>
                  <a:cubicBezTo>
                    <a:pt x="486" y="768"/>
                    <a:pt x="464" y="768"/>
                    <a:pt x="453" y="768"/>
                  </a:cubicBezTo>
                  <a:cubicBezTo>
                    <a:pt x="442" y="768"/>
                    <a:pt x="431" y="779"/>
                    <a:pt x="431" y="790"/>
                  </a:cubicBezTo>
                  <a:cubicBezTo>
                    <a:pt x="420" y="824"/>
                    <a:pt x="420" y="857"/>
                    <a:pt x="431" y="879"/>
                  </a:cubicBezTo>
                  <a:cubicBezTo>
                    <a:pt x="420" y="868"/>
                    <a:pt x="409" y="857"/>
                    <a:pt x="397" y="834"/>
                  </a:cubicBezTo>
                  <a:cubicBezTo>
                    <a:pt x="397" y="824"/>
                    <a:pt x="387" y="824"/>
                    <a:pt x="387" y="812"/>
                  </a:cubicBezTo>
                  <a:cubicBezTo>
                    <a:pt x="375" y="790"/>
                    <a:pt x="364" y="768"/>
                    <a:pt x="353" y="757"/>
                  </a:cubicBezTo>
                  <a:cubicBezTo>
                    <a:pt x="342" y="746"/>
                    <a:pt x="342" y="746"/>
                    <a:pt x="331" y="746"/>
                  </a:cubicBezTo>
                  <a:cubicBezTo>
                    <a:pt x="275" y="646"/>
                    <a:pt x="231" y="535"/>
                    <a:pt x="209" y="423"/>
                  </a:cubicBezTo>
                  <a:cubicBezTo>
                    <a:pt x="197" y="290"/>
                    <a:pt x="209" y="156"/>
                    <a:pt x="219" y="23"/>
                  </a:cubicBezTo>
                  <a:cubicBezTo>
                    <a:pt x="231" y="11"/>
                    <a:pt x="209" y="1"/>
                    <a:pt x="18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2" name="Google Shape;19572;p29"/>
            <p:cNvSpPr/>
            <p:nvPr/>
          </p:nvSpPr>
          <p:spPr>
            <a:xfrm>
              <a:off x="1760593" y="2101367"/>
              <a:ext cx="4675" cy="17479"/>
            </a:xfrm>
            <a:custGeom>
              <a:avLst/>
              <a:gdLst/>
              <a:ahLst/>
              <a:cxnLst/>
              <a:rect l="l" t="t" r="r" b="b"/>
              <a:pathLst>
                <a:path w="134" h="501" extrusionOk="0">
                  <a:moveTo>
                    <a:pt x="45" y="0"/>
                  </a:moveTo>
                  <a:cubicBezTo>
                    <a:pt x="22" y="11"/>
                    <a:pt x="11" y="22"/>
                    <a:pt x="11" y="45"/>
                  </a:cubicBezTo>
                  <a:cubicBezTo>
                    <a:pt x="11" y="122"/>
                    <a:pt x="22" y="189"/>
                    <a:pt x="33" y="267"/>
                  </a:cubicBezTo>
                  <a:lnTo>
                    <a:pt x="33" y="367"/>
                  </a:lnTo>
                  <a:cubicBezTo>
                    <a:pt x="33" y="401"/>
                    <a:pt x="33" y="423"/>
                    <a:pt x="11" y="445"/>
                  </a:cubicBezTo>
                  <a:cubicBezTo>
                    <a:pt x="0" y="467"/>
                    <a:pt x="11" y="490"/>
                    <a:pt x="22" y="500"/>
                  </a:cubicBezTo>
                  <a:cubicBezTo>
                    <a:pt x="45" y="500"/>
                    <a:pt x="67" y="490"/>
                    <a:pt x="77" y="478"/>
                  </a:cubicBezTo>
                  <a:cubicBezTo>
                    <a:pt x="134" y="411"/>
                    <a:pt x="134" y="322"/>
                    <a:pt x="134" y="245"/>
                  </a:cubicBezTo>
                  <a:cubicBezTo>
                    <a:pt x="134" y="200"/>
                    <a:pt x="134" y="167"/>
                    <a:pt x="122" y="122"/>
                  </a:cubicBezTo>
                  <a:cubicBezTo>
                    <a:pt x="122" y="78"/>
                    <a:pt x="100" y="45"/>
                    <a:pt x="77" y="11"/>
                  </a:cubicBezTo>
                  <a:cubicBezTo>
                    <a:pt x="77" y="0"/>
                    <a:pt x="55" y="0"/>
                    <a:pt x="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3" name="Google Shape;19573;p29"/>
            <p:cNvSpPr/>
            <p:nvPr/>
          </p:nvSpPr>
          <p:spPr>
            <a:xfrm>
              <a:off x="1765024" y="2092401"/>
              <a:ext cx="7989" cy="24945"/>
            </a:xfrm>
            <a:custGeom>
              <a:avLst/>
              <a:gdLst/>
              <a:ahLst/>
              <a:cxnLst/>
              <a:rect l="l" t="t" r="r" b="b"/>
              <a:pathLst>
                <a:path w="229" h="715" extrusionOk="0">
                  <a:moveTo>
                    <a:pt x="173" y="1"/>
                  </a:moveTo>
                  <a:cubicBezTo>
                    <a:pt x="151" y="12"/>
                    <a:pt x="140" y="23"/>
                    <a:pt x="140" y="45"/>
                  </a:cubicBezTo>
                  <a:cubicBezTo>
                    <a:pt x="140" y="157"/>
                    <a:pt x="128" y="268"/>
                    <a:pt x="106" y="368"/>
                  </a:cubicBezTo>
                  <a:cubicBezTo>
                    <a:pt x="96" y="480"/>
                    <a:pt x="62" y="579"/>
                    <a:pt x="7" y="680"/>
                  </a:cubicBezTo>
                  <a:cubicBezTo>
                    <a:pt x="0" y="704"/>
                    <a:pt x="13" y="715"/>
                    <a:pt x="29" y="715"/>
                  </a:cubicBezTo>
                  <a:cubicBezTo>
                    <a:pt x="42" y="715"/>
                    <a:pt x="57" y="706"/>
                    <a:pt x="62" y="690"/>
                  </a:cubicBezTo>
                  <a:cubicBezTo>
                    <a:pt x="128" y="591"/>
                    <a:pt x="173" y="480"/>
                    <a:pt x="195" y="368"/>
                  </a:cubicBezTo>
                  <a:lnTo>
                    <a:pt x="229" y="201"/>
                  </a:lnTo>
                  <a:cubicBezTo>
                    <a:pt x="229" y="134"/>
                    <a:pt x="229" y="79"/>
                    <a:pt x="217" y="23"/>
                  </a:cubicBezTo>
                  <a:cubicBezTo>
                    <a:pt x="217" y="1"/>
                    <a:pt x="184" y="1"/>
                    <a:pt x="17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4" name="Google Shape;19574;p29"/>
            <p:cNvSpPr/>
            <p:nvPr/>
          </p:nvSpPr>
          <p:spPr>
            <a:xfrm>
              <a:off x="1773781" y="2071537"/>
              <a:ext cx="4675" cy="32445"/>
            </a:xfrm>
            <a:custGeom>
              <a:avLst/>
              <a:gdLst/>
              <a:ahLst/>
              <a:cxnLst/>
              <a:rect l="l" t="t" r="r" b="b"/>
              <a:pathLst>
                <a:path w="134" h="930" extrusionOk="0">
                  <a:moveTo>
                    <a:pt x="54" y="0"/>
                  </a:moveTo>
                  <a:cubicBezTo>
                    <a:pt x="44" y="0"/>
                    <a:pt x="33" y="13"/>
                    <a:pt x="33" y="21"/>
                  </a:cubicBezTo>
                  <a:cubicBezTo>
                    <a:pt x="67" y="166"/>
                    <a:pt x="78" y="321"/>
                    <a:pt x="67" y="465"/>
                  </a:cubicBezTo>
                  <a:cubicBezTo>
                    <a:pt x="67" y="544"/>
                    <a:pt x="67" y="610"/>
                    <a:pt x="45" y="688"/>
                  </a:cubicBezTo>
                  <a:cubicBezTo>
                    <a:pt x="33" y="755"/>
                    <a:pt x="11" y="833"/>
                    <a:pt x="0" y="900"/>
                  </a:cubicBezTo>
                  <a:cubicBezTo>
                    <a:pt x="0" y="922"/>
                    <a:pt x="14" y="930"/>
                    <a:pt x="29" y="930"/>
                  </a:cubicBezTo>
                  <a:cubicBezTo>
                    <a:pt x="44" y="930"/>
                    <a:pt x="61" y="922"/>
                    <a:pt x="67" y="910"/>
                  </a:cubicBezTo>
                  <a:cubicBezTo>
                    <a:pt x="122" y="766"/>
                    <a:pt x="134" y="610"/>
                    <a:pt x="134" y="455"/>
                  </a:cubicBezTo>
                  <a:cubicBezTo>
                    <a:pt x="134" y="310"/>
                    <a:pt x="111" y="154"/>
                    <a:pt x="67" y="10"/>
                  </a:cubicBezTo>
                  <a:cubicBezTo>
                    <a:pt x="63" y="3"/>
                    <a:pt x="59" y="0"/>
                    <a:pt x="5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5" name="Google Shape;19575;p29"/>
            <p:cNvSpPr/>
            <p:nvPr/>
          </p:nvSpPr>
          <p:spPr>
            <a:xfrm>
              <a:off x="1772211" y="2090098"/>
              <a:ext cx="10920" cy="22188"/>
            </a:xfrm>
            <a:custGeom>
              <a:avLst/>
              <a:gdLst/>
              <a:ahLst/>
              <a:cxnLst/>
              <a:rect l="l" t="t" r="r" b="b"/>
              <a:pathLst>
                <a:path w="313" h="636" extrusionOk="0">
                  <a:moveTo>
                    <a:pt x="256" y="0"/>
                  </a:moveTo>
                  <a:cubicBezTo>
                    <a:pt x="245" y="0"/>
                    <a:pt x="223" y="22"/>
                    <a:pt x="223" y="45"/>
                  </a:cubicBezTo>
                  <a:cubicBezTo>
                    <a:pt x="234" y="123"/>
                    <a:pt x="212" y="190"/>
                    <a:pt x="189" y="267"/>
                  </a:cubicBezTo>
                  <a:cubicBezTo>
                    <a:pt x="179" y="312"/>
                    <a:pt x="156" y="345"/>
                    <a:pt x="145" y="390"/>
                  </a:cubicBezTo>
                  <a:cubicBezTo>
                    <a:pt x="134" y="412"/>
                    <a:pt x="123" y="434"/>
                    <a:pt x="112" y="445"/>
                  </a:cubicBezTo>
                  <a:cubicBezTo>
                    <a:pt x="112" y="467"/>
                    <a:pt x="100" y="479"/>
                    <a:pt x="100" y="501"/>
                  </a:cubicBezTo>
                  <a:lnTo>
                    <a:pt x="90" y="512"/>
                  </a:lnTo>
                  <a:lnTo>
                    <a:pt x="78" y="512"/>
                  </a:lnTo>
                  <a:lnTo>
                    <a:pt x="78" y="523"/>
                  </a:lnTo>
                  <a:cubicBezTo>
                    <a:pt x="67" y="523"/>
                    <a:pt x="67" y="534"/>
                    <a:pt x="56" y="534"/>
                  </a:cubicBezTo>
                  <a:cubicBezTo>
                    <a:pt x="56" y="534"/>
                    <a:pt x="56" y="546"/>
                    <a:pt x="45" y="546"/>
                  </a:cubicBezTo>
                  <a:cubicBezTo>
                    <a:pt x="34" y="556"/>
                    <a:pt x="23" y="556"/>
                    <a:pt x="11" y="579"/>
                  </a:cubicBezTo>
                  <a:cubicBezTo>
                    <a:pt x="11" y="590"/>
                    <a:pt x="1" y="601"/>
                    <a:pt x="11" y="612"/>
                  </a:cubicBezTo>
                  <a:cubicBezTo>
                    <a:pt x="19" y="626"/>
                    <a:pt x="30" y="635"/>
                    <a:pt x="42" y="635"/>
                  </a:cubicBezTo>
                  <a:cubicBezTo>
                    <a:pt x="50" y="635"/>
                    <a:pt x="59" y="632"/>
                    <a:pt x="67" y="623"/>
                  </a:cubicBezTo>
                  <a:cubicBezTo>
                    <a:pt x="112" y="601"/>
                    <a:pt x="145" y="579"/>
                    <a:pt x="179" y="546"/>
                  </a:cubicBezTo>
                  <a:cubicBezTo>
                    <a:pt x="212" y="501"/>
                    <a:pt x="234" y="467"/>
                    <a:pt x="245" y="423"/>
                  </a:cubicBezTo>
                  <a:cubicBezTo>
                    <a:pt x="245" y="412"/>
                    <a:pt x="245" y="401"/>
                    <a:pt x="234" y="390"/>
                  </a:cubicBezTo>
                  <a:cubicBezTo>
                    <a:pt x="234" y="390"/>
                    <a:pt x="223" y="390"/>
                    <a:pt x="223" y="378"/>
                  </a:cubicBezTo>
                  <a:cubicBezTo>
                    <a:pt x="234" y="345"/>
                    <a:pt x="256" y="301"/>
                    <a:pt x="268" y="267"/>
                  </a:cubicBezTo>
                  <a:cubicBezTo>
                    <a:pt x="290" y="178"/>
                    <a:pt x="312" y="101"/>
                    <a:pt x="301" y="12"/>
                  </a:cubicBezTo>
                  <a:cubicBezTo>
                    <a:pt x="290" y="0"/>
                    <a:pt x="268" y="0"/>
                    <a:pt x="2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6" name="Google Shape;19576;p29"/>
            <p:cNvSpPr/>
            <p:nvPr/>
          </p:nvSpPr>
          <p:spPr>
            <a:xfrm>
              <a:off x="1752046" y="2119195"/>
              <a:ext cx="35" cy="419"/>
            </a:xfrm>
            <a:custGeom>
              <a:avLst/>
              <a:gdLst/>
              <a:ahLst/>
              <a:cxnLst/>
              <a:rect l="l" t="t" r="r" b="b"/>
              <a:pathLst>
                <a:path w="1" h="12" extrusionOk="0">
                  <a:moveTo>
                    <a:pt x="0" y="1"/>
                  </a:moveTo>
                  <a:lnTo>
                    <a:pt x="0" y="1"/>
                  </a:lnTo>
                  <a:cubicBezTo>
                    <a:pt x="0" y="11"/>
                    <a:pt x="0" y="11"/>
                    <a:pt x="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7" name="Google Shape;19577;p29"/>
            <p:cNvSpPr/>
            <p:nvPr/>
          </p:nvSpPr>
          <p:spPr>
            <a:xfrm>
              <a:off x="1752046" y="2119195"/>
              <a:ext cx="35" cy="35"/>
            </a:xfrm>
            <a:custGeom>
              <a:avLst/>
              <a:gdLst/>
              <a:ahLst/>
              <a:cxnLst/>
              <a:rect l="l" t="t" r="r" b="b"/>
              <a:pathLst>
                <a:path w="1" h="1" extrusionOk="0">
                  <a:moveTo>
                    <a:pt x="0" y="1"/>
                  </a:moveTo>
                  <a:lnTo>
                    <a:pt x="0"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8" name="Google Shape;19578;p29"/>
            <p:cNvSpPr/>
            <p:nvPr/>
          </p:nvSpPr>
          <p:spPr>
            <a:xfrm>
              <a:off x="1752046" y="2106077"/>
              <a:ext cx="8164" cy="15490"/>
            </a:xfrm>
            <a:custGeom>
              <a:avLst/>
              <a:gdLst/>
              <a:ahLst/>
              <a:cxnLst/>
              <a:rect l="l" t="t" r="r" b="b"/>
              <a:pathLst>
                <a:path w="234" h="444" extrusionOk="0">
                  <a:moveTo>
                    <a:pt x="117" y="0"/>
                  </a:moveTo>
                  <a:cubicBezTo>
                    <a:pt x="101" y="0"/>
                    <a:pt x="81" y="16"/>
                    <a:pt x="89" y="32"/>
                  </a:cubicBezTo>
                  <a:cubicBezTo>
                    <a:pt x="112" y="88"/>
                    <a:pt x="134" y="143"/>
                    <a:pt x="134" y="199"/>
                  </a:cubicBezTo>
                  <a:cubicBezTo>
                    <a:pt x="145" y="221"/>
                    <a:pt x="145" y="254"/>
                    <a:pt x="145" y="276"/>
                  </a:cubicBezTo>
                  <a:lnTo>
                    <a:pt x="145" y="298"/>
                  </a:lnTo>
                  <a:lnTo>
                    <a:pt x="145" y="310"/>
                  </a:lnTo>
                  <a:lnTo>
                    <a:pt x="145" y="321"/>
                  </a:lnTo>
                  <a:lnTo>
                    <a:pt x="145" y="332"/>
                  </a:lnTo>
                  <a:cubicBezTo>
                    <a:pt x="134" y="310"/>
                    <a:pt x="122" y="288"/>
                    <a:pt x="100" y="266"/>
                  </a:cubicBezTo>
                  <a:cubicBezTo>
                    <a:pt x="95" y="260"/>
                    <a:pt x="86" y="257"/>
                    <a:pt x="78" y="257"/>
                  </a:cubicBezTo>
                  <a:cubicBezTo>
                    <a:pt x="70" y="257"/>
                    <a:pt x="61" y="260"/>
                    <a:pt x="56" y="266"/>
                  </a:cubicBezTo>
                  <a:cubicBezTo>
                    <a:pt x="45" y="276"/>
                    <a:pt x="45" y="276"/>
                    <a:pt x="45" y="288"/>
                  </a:cubicBezTo>
                  <a:cubicBezTo>
                    <a:pt x="33" y="298"/>
                    <a:pt x="33" y="310"/>
                    <a:pt x="45" y="310"/>
                  </a:cubicBezTo>
                  <a:lnTo>
                    <a:pt x="45" y="321"/>
                  </a:lnTo>
                  <a:cubicBezTo>
                    <a:pt x="42" y="318"/>
                    <a:pt x="38" y="316"/>
                    <a:pt x="35" y="316"/>
                  </a:cubicBezTo>
                  <a:cubicBezTo>
                    <a:pt x="27" y="316"/>
                    <a:pt x="19" y="324"/>
                    <a:pt x="11" y="332"/>
                  </a:cubicBezTo>
                  <a:lnTo>
                    <a:pt x="0" y="343"/>
                  </a:lnTo>
                  <a:lnTo>
                    <a:pt x="0" y="355"/>
                  </a:lnTo>
                  <a:lnTo>
                    <a:pt x="0" y="365"/>
                  </a:lnTo>
                  <a:lnTo>
                    <a:pt x="0" y="377"/>
                  </a:lnTo>
                  <a:cubicBezTo>
                    <a:pt x="0" y="387"/>
                    <a:pt x="0" y="387"/>
                    <a:pt x="11" y="399"/>
                  </a:cubicBezTo>
                  <a:lnTo>
                    <a:pt x="23" y="399"/>
                  </a:lnTo>
                  <a:cubicBezTo>
                    <a:pt x="33" y="399"/>
                    <a:pt x="33" y="410"/>
                    <a:pt x="33" y="410"/>
                  </a:cubicBezTo>
                  <a:cubicBezTo>
                    <a:pt x="33" y="410"/>
                    <a:pt x="45" y="421"/>
                    <a:pt x="56" y="421"/>
                  </a:cubicBezTo>
                  <a:cubicBezTo>
                    <a:pt x="56" y="432"/>
                    <a:pt x="67" y="432"/>
                    <a:pt x="67" y="432"/>
                  </a:cubicBezTo>
                  <a:cubicBezTo>
                    <a:pt x="78" y="432"/>
                    <a:pt x="78" y="432"/>
                    <a:pt x="78" y="421"/>
                  </a:cubicBezTo>
                  <a:cubicBezTo>
                    <a:pt x="78" y="432"/>
                    <a:pt x="89" y="432"/>
                    <a:pt x="89" y="443"/>
                  </a:cubicBezTo>
                  <a:lnTo>
                    <a:pt x="112" y="443"/>
                  </a:lnTo>
                  <a:cubicBezTo>
                    <a:pt x="122" y="443"/>
                    <a:pt x="134" y="432"/>
                    <a:pt x="145" y="432"/>
                  </a:cubicBezTo>
                  <a:cubicBezTo>
                    <a:pt x="156" y="421"/>
                    <a:pt x="167" y="399"/>
                    <a:pt x="167" y="377"/>
                  </a:cubicBezTo>
                  <a:lnTo>
                    <a:pt x="189" y="377"/>
                  </a:lnTo>
                  <a:cubicBezTo>
                    <a:pt x="211" y="365"/>
                    <a:pt x="234" y="343"/>
                    <a:pt x="234" y="321"/>
                  </a:cubicBezTo>
                  <a:lnTo>
                    <a:pt x="234" y="276"/>
                  </a:lnTo>
                  <a:cubicBezTo>
                    <a:pt x="234" y="243"/>
                    <a:pt x="223" y="209"/>
                    <a:pt x="211" y="177"/>
                  </a:cubicBezTo>
                  <a:cubicBezTo>
                    <a:pt x="189" y="121"/>
                    <a:pt x="167" y="65"/>
                    <a:pt x="134" y="9"/>
                  </a:cubicBezTo>
                  <a:cubicBezTo>
                    <a:pt x="130" y="3"/>
                    <a:pt x="124" y="0"/>
                    <a:pt x="11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9" name="Google Shape;19579;p29"/>
            <p:cNvSpPr/>
            <p:nvPr/>
          </p:nvSpPr>
          <p:spPr>
            <a:xfrm>
              <a:off x="1757070" y="2117241"/>
              <a:ext cx="35" cy="35"/>
            </a:xfrm>
            <a:custGeom>
              <a:avLst/>
              <a:gdLst/>
              <a:ahLst/>
              <a:cxnLst/>
              <a:rect l="l" t="t" r="r" b="b"/>
              <a:pathLst>
                <a:path w="1" h="1" extrusionOk="0">
                  <a:moveTo>
                    <a:pt x="1" y="1"/>
                  </a:move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0" name="Google Shape;19580;p29"/>
            <p:cNvSpPr/>
            <p:nvPr/>
          </p:nvSpPr>
          <p:spPr>
            <a:xfrm>
              <a:off x="1724100" y="2081585"/>
              <a:ext cx="8059" cy="29899"/>
            </a:xfrm>
            <a:custGeom>
              <a:avLst/>
              <a:gdLst/>
              <a:ahLst/>
              <a:cxnLst/>
              <a:rect l="l" t="t" r="r" b="b"/>
              <a:pathLst>
                <a:path w="231" h="857" extrusionOk="0">
                  <a:moveTo>
                    <a:pt x="64" y="1"/>
                  </a:moveTo>
                  <a:cubicBezTo>
                    <a:pt x="48" y="1"/>
                    <a:pt x="29" y="10"/>
                    <a:pt x="23" y="22"/>
                  </a:cubicBezTo>
                  <a:cubicBezTo>
                    <a:pt x="1" y="167"/>
                    <a:pt x="1" y="311"/>
                    <a:pt x="23" y="444"/>
                  </a:cubicBezTo>
                  <a:cubicBezTo>
                    <a:pt x="45" y="589"/>
                    <a:pt x="78" y="734"/>
                    <a:pt x="156" y="845"/>
                  </a:cubicBezTo>
                  <a:cubicBezTo>
                    <a:pt x="162" y="854"/>
                    <a:pt x="170" y="857"/>
                    <a:pt x="178" y="857"/>
                  </a:cubicBezTo>
                  <a:cubicBezTo>
                    <a:pt x="203" y="857"/>
                    <a:pt x="231" y="828"/>
                    <a:pt x="223" y="812"/>
                  </a:cubicBezTo>
                  <a:cubicBezTo>
                    <a:pt x="179" y="678"/>
                    <a:pt x="122" y="556"/>
                    <a:pt x="100" y="422"/>
                  </a:cubicBezTo>
                  <a:cubicBezTo>
                    <a:pt x="78" y="289"/>
                    <a:pt x="67" y="155"/>
                    <a:pt x="90" y="22"/>
                  </a:cubicBezTo>
                  <a:cubicBezTo>
                    <a:pt x="90" y="7"/>
                    <a:pt x="78" y="1"/>
                    <a:pt x="6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1" name="Google Shape;19581;p29"/>
            <p:cNvSpPr/>
            <p:nvPr/>
          </p:nvSpPr>
          <p:spPr>
            <a:xfrm>
              <a:off x="1765617" y="2072689"/>
              <a:ext cx="5442" cy="21316"/>
            </a:xfrm>
            <a:custGeom>
              <a:avLst/>
              <a:gdLst/>
              <a:ahLst/>
              <a:cxnLst/>
              <a:rect l="l" t="t" r="r" b="b"/>
              <a:pathLst>
                <a:path w="156" h="611" extrusionOk="0">
                  <a:moveTo>
                    <a:pt x="40" y="1"/>
                  </a:moveTo>
                  <a:cubicBezTo>
                    <a:pt x="22" y="1"/>
                    <a:pt x="0" y="16"/>
                    <a:pt x="0" y="32"/>
                  </a:cubicBezTo>
                  <a:cubicBezTo>
                    <a:pt x="56" y="222"/>
                    <a:pt x="67" y="399"/>
                    <a:pt x="45" y="588"/>
                  </a:cubicBezTo>
                  <a:cubicBezTo>
                    <a:pt x="34" y="600"/>
                    <a:pt x="56" y="610"/>
                    <a:pt x="67" y="610"/>
                  </a:cubicBezTo>
                  <a:cubicBezTo>
                    <a:pt x="89" y="610"/>
                    <a:pt x="101" y="600"/>
                    <a:pt x="101" y="577"/>
                  </a:cubicBezTo>
                  <a:cubicBezTo>
                    <a:pt x="156" y="388"/>
                    <a:pt x="134" y="188"/>
                    <a:pt x="56" y="10"/>
                  </a:cubicBezTo>
                  <a:cubicBezTo>
                    <a:pt x="53" y="3"/>
                    <a:pt x="47" y="1"/>
                    <a:pt x="4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2" name="Google Shape;19582;p29"/>
            <p:cNvSpPr/>
            <p:nvPr/>
          </p:nvSpPr>
          <p:spPr>
            <a:xfrm>
              <a:off x="1415338" y="2234745"/>
              <a:ext cx="36771" cy="27666"/>
            </a:xfrm>
            <a:custGeom>
              <a:avLst/>
              <a:gdLst/>
              <a:ahLst/>
              <a:cxnLst/>
              <a:rect l="l" t="t" r="r" b="b"/>
              <a:pathLst>
                <a:path w="1054" h="793" extrusionOk="0">
                  <a:moveTo>
                    <a:pt x="75" y="1"/>
                  </a:moveTo>
                  <a:cubicBezTo>
                    <a:pt x="47" y="1"/>
                    <a:pt x="0" y="30"/>
                    <a:pt x="20" y="58"/>
                  </a:cubicBezTo>
                  <a:cubicBezTo>
                    <a:pt x="53" y="147"/>
                    <a:pt x="131" y="214"/>
                    <a:pt x="208" y="259"/>
                  </a:cubicBezTo>
                  <a:cubicBezTo>
                    <a:pt x="220" y="270"/>
                    <a:pt x="230" y="270"/>
                    <a:pt x="242" y="281"/>
                  </a:cubicBezTo>
                  <a:cubicBezTo>
                    <a:pt x="186" y="281"/>
                    <a:pt x="119" y="359"/>
                    <a:pt x="175" y="392"/>
                  </a:cubicBezTo>
                  <a:cubicBezTo>
                    <a:pt x="253" y="436"/>
                    <a:pt x="342" y="481"/>
                    <a:pt x="420" y="525"/>
                  </a:cubicBezTo>
                  <a:cubicBezTo>
                    <a:pt x="420" y="537"/>
                    <a:pt x="408" y="537"/>
                    <a:pt x="408" y="548"/>
                  </a:cubicBezTo>
                  <a:cubicBezTo>
                    <a:pt x="398" y="614"/>
                    <a:pt x="442" y="637"/>
                    <a:pt x="487" y="659"/>
                  </a:cubicBezTo>
                  <a:cubicBezTo>
                    <a:pt x="531" y="693"/>
                    <a:pt x="576" y="715"/>
                    <a:pt x="631" y="726"/>
                  </a:cubicBezTo>
                  <a:cubicBezTo>
                    <a:pt x="720" y="770"/>
                    <a:pt x="831" y="782"/>
                    <a:pt x="932" y="792"/>
                  </a:cubicBezTo>
                  <a:cubicBezTo>
                    <a:pt x="987" y="792"/>
                    <a:pt x="1054" y="715"/>
                    <a:pt x="1009" y="671"/>
                  </a:cubicBezTo>
                  <a:cubicBezTo>
                    <a:pt x="1043" y="637"/>
                    <a:pt x="1054" y="592"/>
                    <a:pt x="998" y="570"/>
                  </a:cubicBezTo>
                  <a:cubicBezTo>
                    <a:pt x="920" y="537"/>
                    <a:pt x="853" y="515"/>
                    <a:pt x="764" y="503"/>
                  </a:cubicBezTo>
                  <a:cubicBezTo>
                    <a:pt x="675" y="481"/>
                    <a:pt x="586" y="448"/>
                    <a:pt x="509" y="404"/>
                  </a:cubicBezTo>
                  <a:lnTo>
                    <a:pt x="509" y="404"/>
                  </a:lnTo>
                  <a:cubicBezTo>
                    <a:pt x="576" y="436"/>
                    <a:pt x="653" y="459"/>
                    <a:pt x="731" y="470"/>
                  </a:cubicBezTo>
                  <a:cubicBezTo>
                    <a:pt x="748" y="473"/>
                    <a:pt x="766" y="474"/>
                    <a:pt x="786" y="474"/>
                  </a:cubicBezTo>
                  <a:cubicBezTo>
                    <a:pt x="858" y="474"/>
                    <a:pt x="943" y="456"/>
                    <a:pt x="987" y="404"/>
                  </a:cubicBezTo>
                  <a:cubicBezTo>
                    <a:pt x="1009" y="381"/>
                    <a:pt x="1021" y="337"/>
                    <a:pt x="976" y="325"/>
                  </a:cubicBezTo>
                  <a:cubicBezTo>
                    <a:pt x="966" y="322"/>
                    <a:pt x="957" y="321"/>
                    <a:pt x="947" y="321"/>
                  </a:cubicBezTo>
                  <a:cubicBezTo>
                    <a:pt x="923" y="321"/>
                    <a:pt x="900" y="329"/>
                    <a:pt x="876" y="337"/>
                  </a:cubicBezTo>
                  <a:cubicBezTo>
                    <a:pt x="831" y="337"/>
                    <a:pt x="798" y="337"/>
                    <a:pt x="764" y="325"/>
                  </a:cubicBezTo>
                  <a:cubicBezTo>
                    <a:pt x="687" y="325"/>
                    <a:pt x="609" y="292"/>
                    <a:pt x="542" y="270"/>
                  </a:cubicBezTo>
                  <a:cubicBezTo>
                    <a:pt x="464" y="248"/>
                    <a:pt x="386" y="214"/>
                    <a:pt x="309" y="170"/>
                  </a:cubicBezTo>
                  <a:cubicBezTo>
                    <a:pt x="264" y="147"/>
                    <a:pt x="230" y="125"/>
                    <a:pt x="198" y="92"/>
                  </a:cubicBezTo>
                  <a:cubicBezTo>
                    <a:pt x="153" y="70"/>
                    <a:pt x="119" y="36"/>
                    <a:pt x="86" y="3"/>
                  </a:cubicBezTo>
                  <a:cubicBezTo>
                    <a:pt x="83" y="2"/>
                    <a:pt x="79" y="1"/>
                    <a:pt x="7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3" name="Google Shape;19583;p29"/>
            <p:cNvSpPr/>
            <p:nvPr/>
          </p:nvSpPr>
          <p:spPr>
            <a:xfrm>
              <a:off x="1432293" y="2187053"/>
              <a:ext cx="49610" cy="21491"/>
            </a:xfrm>
            <a:custGeom>
              <a:avLst/>
              <a:gdLst/>
              <a:ahLst/>
              <a:cxnLst/>
              <a:rect l="l" t="t" r="r" b="b"/>
              <a:pathLst>
                <a:path w="1422" h="616" extrusionOk="0">
                  <a:moveTo>
                    <a:pt x="558" y="1"/>
                  </a:moveTo>
                  <a:cubicBezTo>
                    <a:pt x="519" y="1"/>
                    <a:pt x="493" y="59"/>
                    <a:pt x="523" y="68"/>
                  </a:cubicBezTo>
                  <a:cubicBezTo>
                    <a:pt x="590" y="102"/>
                    <a:pt x="656" y="124"/>
                    <a:pt x="723" y="157"/>
                  </a:cubicBezTo>
                  <a:cubicBezTo>
                    <a:pt x="723" y="157"/>
                    <a:pt x="735" y="157"/>
                    <a:pt x="735" y="169"/>
                  </a:cubicBezTo>
                  <a:cubicBezTo>
                    <a:pt x="723" y="157"/>
                    <a:pt x="713" y="157"/>
                    <a:pt x="690" y="157"/>
                  </a:cubicBezTo>
                  <a:cubicBezTo>
                    <a:pt x="684" y="154"/>
                    <a:pt x="677" y="153"/>
                    <a:pt x="671" y="153"/>
                  </a:cubicBezTo>
                  <a:cubicBezTo>
                    <a:pt x="656" y="153"/>
                    <a:pt x="642" y="161"/>
                    <a:pt x="634" y="169"/>
                  </a:cubicBezTo>
                  <a:cubicBezTo>
                    <a:pt x="579" y="157"/>
                    <a:pt x="523" y="147"/>
                    <a:pt x="479" y="135"/>
                  </a:cubicBezTo>
                  <a:cubicBezTo>
                    <a:pt x="473" y="133"/>
                    <a:pt x="467" y="132"/>
                    <a:pt x="461" y="132"/>
                  </a:cubicBezTo>
                  <a:cubicBezTo>
                    <a:pt x="434" y="132"/>
                    <a:pt x="410" y="151"/>
                    <a:pt x="401" y="169"/>
                  </a:cubicBezTo>
                  <a:cubicBezTo>
                    <a:pt x="390" y="179"/>
                    <a:pt x="381" y="217"/>
                    <a:pt x="396" y="232"/>
                  </a:cubicBezTo>
                  <a:lnTo>
                    <a:pt x="396" y="232"/>
                  </a:lnTo>
                  <a:cubicBezTo>
                    <a:pt x="303" y="212"/>
                    <a:pt x="218" y="201"/>
                    <a:pt x="123" y="180"/>
                  </a:cubicBezTo>
                  <a:cubicBezTo>
                    <a:pt x="67" y="180"/>
                    <a:pt x="1" y="291"/>
                    <a:pt x="78" y="302"/>
                  </a:cubicBezTo>
                  <a:cubicBezTo>
                    <a:pt x="234" y="325"/>
                    <a:pt x="390" y="358"/>
                    <a:pt x="535" y="424"/>
                  </a:cubicBezTo>
                  <a:cubicBezTo>
                    <a:pt x="612" y="447"/>
                    <a:pt x="679" y="480"/>
                    <a:pt x="745" y="513"/>
                  </a:cubicBezTo>
                  <a:cubicBezTo>
                    <a:pt x="824" y="547"/>
                    <a:pt x="890" y="592"/>
                    <a:pt x="979" y="614"/>
                  </a:cubicBezTo>
                  <a:cubicBezTo>
                    <a:pt x="982" y="615"/>
                    <a:pt x="986" y="615"/>
                    <a:pt x="989" y="615"/>
                  </a:cubicBezTo>
                  <a:cubicBezTo>
                    <a:pt x="1027" y="615"/>
                    <a:pt x="1098" y="566"/>
                    <a:pt x="1057" y="525"/>
                  </a:cubicBezTo>
                  <a:cubicBezTo>
                    <a:pt x="1035" y="503"/>
                    <a:pt x="1024" y="480"/>
                    <a:pt x="990" y="469"/>
                  </a:cubicBezTo>
                  <a:cubicBezTo>
                    <a:pt x="1002" y="458"/>
                    <a:pt x="1012" y="458"/>
                    <a:pt x="1012" y="458"/>
                  </a:cubicBezTo>
                  <a:lnTo>
                    <a:pt x="1024" y="458"/>
                  </a:lnTo>
                  <a:cubicBezTo>
                    <a:pt x="1036" y="467"/>
                    <a:pt x="1049" y="470"/>
                    <a:pt x="1061" y="470"/>
                  </a:cubicBezTo>
                  <a:cubicBezTo>
                    <a:pt x="1081" y="470"/>
                    <a:pt x="1099" y="460"/>
                    <a:pt x="1113" y="447"/>
                  </a:cubicBezTo>
                  <a:cubicBezTo>
                    <a:pt x="1124" y="424"/>
                    <a:pt x="1135" y="402"/>
                    <a:pt x="1135" y="380"/>
                  </a:cubicBezTo>
                  <a:cubicBezTo>
                    <a:pt x="1190" y="414"/>
                    <a:pt x="1246" y="447"/>
                    <a:pt x="1313" y="480"/>
                  </a:cubicBezTo>
                  <a:cubicBezTo>
                    <a:pt x="1316" y="481"/>
                    <a:pt x="1318" y="482"/>
                    <a:pt x="1321" y="482"/>
                  </a:cubicBezTo>
                  <a:cubicBezTo>
                    <a:pt x="1357" y="482"/>
                    <a:pt x="1422" y="421"/>
                    <a:pt x="1391" y="380"/>
                  </a:cubicBezTo>
                  <a:cubicBezTo>
                    <a:pt x="1291" y="280"/>
                    <a:pt x="1135" y="202"/>
                    <a:pt x="1002" y="147"/>
                  </a:cubicBezTo>
                  <a:cubicBezTo>
                    <a:pt x="868" y="80"/>
                    <a:pt x="723" y="24"/>
                    <a:pt x="568" y="2"/>
                  </a:cubicBezTo>
                  <a:cubicBezTo>
                    <a:pt x="564" y="1"/>
                    <a:pt x="561" y="1"/>
                    <a:pt x="55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4" name="Google Shape;19584;p29"/>
            <p:cNvSpPr/>
            <p:nvPr/>
          </p:nvSpPr>
          <p:spPr>
            <a:xfrm>
              <a:off x="1434875" y="2172260"/>
              <a:ext cx="45842" cy="23968"/>
            </a:xfrm>
            <a:custGeom>
              <a:avLst/>
              <a:gdLst/>
              <a:ahLst/>
              <a:cxnLst/>
              <a:rect l="l" t="t" r="r" b="b"/>
              <a:pathLst>
                <a:path w="1314" h="687" extrusionOk="0">
                  <a:moveTo>
                    <a:pt x="132" y="0"/>
                  </a:moveTo>
                  <a:cubicBezTo>
                    <a:pt x="69" y="0"/>
                    <a:pt x="1" y="104"/>
                    <a:pt x="82" y="114"/>
                  </a:cubicBezTo>
                  <a:cubicBezTo>
                    <a:pt x="283" y="170"/>
                    <a:pt x="494" y="237"/>
                    <a:pt x="683" y="326"/>
                  </a:cubicBezTo>
                  <a:cubicBezTo>
                    <a:pt x="772" y="371"/>
                    <a:pt x="861" y="426"/>
                    <a:pt x="938" y="482"/>
                  </a:cubicBezTo>
                  <a:cubicBezTo>
                    <a:pt x="1027" y="548"/>
                    <a:pt x="1094" y="626"/>
                    <a:pt x="1183" y="682"/>
                  </a:cubicBezTo>
                  <a:cubicBezTo>
                    <a:pt x="1190" y="685"/>
                    <a:pt x="1198" y="687"/>
                    <a:pt x="1206" y="687"/>
                  </a:cubicBezTo>
                  <a:cubicBezTo>
                    <a:pt x="1252" y="687"/>
                    <a:pt x="1313" y="640"/>
                    <a:pt x="1294" y="593"/>
                  </a:cubicBezTo>
                  <a:cubicBezTo>
                    <a:pt x="1250" y="492"/>
                    <a:pt x="1161" y="426"/>
                    <a:pt x="1072" y="371"/>
                  </a:cubicBezTo>
                  <a:cubicBezTo>
                    <a:pt x="983" y="304"/>
                    <a:pt x="894" y="248"/>
                    <a:pt x="794" y="203"/>
                  </a:cubicBezTo>
                  <a:cubicBezTo>
                    <a:pt x="582" y="114"/>
                    <a:pt x="360" y="48"/>
                    <a:pt x="149" y="3"/>
                  </a:cubicBezTo>
                  <a:cubicBezTo>
                    <a:pt x="144" y="1"/>
                    <a:pt x="138" y="0"/>
                    <a:pt x="13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5" name="Google Shape;19585;p29"/>
            <p:cNvSpPr/>
            <p:nvPr/>
          </p:nvSpPr>
          <p:spPr>
            <a:xfrm>
              <a:off x="1421548" y="2217336"/>
              <a:ext cx="41411" cy="17897"/>
            </a:xfrm>
            <a:custGeom>
              <a:avLst/>
              <a:gdLst/>
              <a:ahLst/>
              <a:cxnLst/>
              <a:rect l="l" t="t" r="r" b="b"/>
              <a:pathLst>
                <a:path w="1187" h="513" extrusionOk="0">
                  <a:moveTo>
                    <a:pt x="87" y="0"/>
                  </a:moveTo>
                  <a:cubicBezTo>
                    <a:pt x="45" y="0"/>
                    <a:pt x="1" y="59"/>
                    <a:pt x="42" y="80"/>
                  </a:cubicBezTo>
                  <a:cubicBezTo>
                    <a:pt x="52" y="102"/>
                    <a:pt x="75" y="112"/>
                    <a:pt x="97" y="124"/>
                  </a:cubicBezTo>
                  <a:cubicBezTo>
                    <a:pt x="97" y="135"/>
                    <a:pt x="109" y="135"/>
                    <a:pt x="109" y="135"/>
                  </a:cubicBezTo>
                  <a:cubicBezTo>
                    <a:pt x="141" y="157"/>
                    <a:pt x="164" y="169"/>
                    <a:pt x="186" y="191"/>
                  </a:cubicBezTo>
                  <a:cubicBezTo>
                    <a:pt x="175" y="201"/>
                    <a:pt x="186" y="224"/>
                    <a:pt x="208" y="246"/>
                  </a:cubicBezTo>
                  <a:cubicBezTo>
                    <a:pt x="408" y="379"/>
                    <a:pt x="653" y="491"/>
                    <a:pt x="909" y="513"/>
                  </a:cubicBezTo>
                  <a:cubicBezTo>
                    <a:pt x="932" y="513"/>
                    <a:pt x="942" y="502"/>
                    <a:pt x="964" y="491"/>
                  </a:cubicBezTo>
                  <a:lnTo>
                    <a:pt x="1065" y="491"/>
                  </a:lnTo>
                  <a:cubicBezTo>
                    <a:pt x="1110" y="491"/>
                    <a:pt x="1187" y="402"/>
                    <a:pt x="1110" y="369"/>
                  </a:cubicBezTo>
                  <a:cubicBezTo>
                    <a:pt x="976" y="324"/>
                    <a:pt x="831" y="313"/>
                    <a:pt x="698" y="280"/>
                  </a:cubicBezTo>
                  <a:cubicBezTo>
                    <a:pt x="653" y="268"/>
                    <a:pt x="598" y="246"/>
                    <a:pt x="542" y="235"/>
                  </a:cubicBezTo>
                  <a:cubicBezTo>
                    <a:pt x="531" y="224"/>
                    <a:pt x="520" y="224"/>
                    <a:pt x="509" y="213"/>
                  </a:cubicBezTo>
                  <a:cubicBezTo>
                    <a:pt x="442" y="179"/>
                    <a:pt x="364" y="146"/>
                    <a:pt x="297" y="112"/>
                  </a:cubicBezTo>
                  <a:cubicBezTo>
                    <a:pt x="230" y="68"/>
                    <a:pt x="164" y="35"/>
                    <a:pt x="97" y="1"/>
                  </a:cubicBezTo>
                  <a:cubicBezTo>
                    <a:pt x="94" y="0"/>
                    <a:pt x="90" y="0"/>
                    <a:pt x="8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6" name="Google Shape;19586;p29"/>
            <p:cNvSpPr/>
            <p:nvPr/>
          </p:nvSpPr>
          <p:spPr>
            <a:xfrm>
              <a:off x="1420850" y="2202439"/>
              <a:ext cx="44063" cy="25014"/>
            </a:xfrm>
            <a:custGeom>
              <a:avLst/>
              <a:gdLst/>
              <a:ahLst/>
              <a:cxnLst/>
              <a:rect l="l" t="t" r="r" b="b"/>
              <a:pathLst>
                <a:path w="1263" h="717" extrusionOk="0">
                  <a:moveTo>
                    <a:pt x="94" y="1"/>
                  </a:moveTo>
                  <a:cubicBezTo>
                    <a:pt x="51" y="1"/>
                    <a:pt x="0" y="46"/>
                    <a:pt x="28" y="84"/>
                  </a:cubicBezTo>
                  <a:cubicBezTo>
                    <a:pt x="72" y="161"/>
                    <a:pt x="161" y="217"/>
                    <a:pt x="240" y="262"/>
                  </a:cubicBezTo>
                  <a:cubicBezTo>
                    <a:pt x="317" y="317"/>
                    <a:pt x="406" y="361"/>
                    <a:pt x="495" y="395"/>
                  </a:cubicBezTo>
                  <a:cubicBezTo>
                    <a:pt x="651" y="462"/>
                    <a:pt x="829" y="507"/>
                    <a:pt x="996" y="562"/>
                  </a:cubicBezTo>
                  <a:cubicBezTo>
                    <a:pt x="929" y="551"/>
                    <a:pt x="873" y="529"/>
                    <a:pt x="807" y="507"/>
                  </a:cubicBezTo>
                  <a:cubicBezTo>
                    <a:pt x="651" y="462"/>
                    <a:pt x="495" y="406"/>
                    <a:pt x="339" y="351"/>
                  </a:cubicBezTo>
                  <a:cubicBezTo>
                    <a:pt x="334" y="349"/>
                    <a:pt x="328" y="348"/>
                    <a:pt x="323" y="348"/>
                  </a:cubicBezTo>
                  <a:cubicBezTo>
                    <a:pt x="270" y="348"/>
                    <a:pt x="214" y="432"/>
                    <a:pt x="284" y="462"/>
                  </a:cubicBezTo>
                  <a:cubicBezTo>
                    <a:pt x="440" y="529"/>
                    <a:pt x="596" y="596"/>
                    <a:pt x="751" y="651"/>
                  </a:cubicBezTo>
                  <a:cubicBezTo>
                    <a:pt x="818" y="673"/>
                    <a:pt x="885" y="695"/>
                    <a:pt x="962" y="707"/>
                  </a:cubicBezTo>
                  <a:cubicBezTo>
                    <a:pt x="997" y="712"/>
                    <a:pt x="1035" y="716"/>
                    <a:pt x="1072" y="716"/>
                  </a:cubicBezTo>
                  <a:cubicBezTo>
                    <a:pt x="1118" y="716"/>
                    <a:pt x="1164" y="709"/>
                    <a:pt x="1207" y="684"/>
                  </a:cubicBezTo>
                  <a:cubicBezTo>
                    <a:pt x="1229" y="662"/>
                    <a:pt x="1263" y="606"/>
                    <a:pt x="1218" y="584"/>
                  </a:cubicBezTo>
                  <a:cubicBezTo>
                    <a:pt x="1174" y="562"/>
                    <a:pt x="1118" y="573"/>
                    <a:pt x="1063" y="562"/>
                  </a:cubicBezTo>
                  <a:cubicBezTo>
                    <a:pt x="1118" y="551"/>
                    <a:pt x="1152" y="484"/>
                    <a:pt x="1096" y="462"/>
                  </a:cubicBezTo>
                  <a:cubicBezTo>
                    <a:pt x="918" y="406"/>
                    <a:pt x="751" y="351"/>
                    <a:pt x="584" y="284"/>
                  </a:cubicBezTo>
                  <a:cubicBezTo>
                    <a:pt x="507" y="240"/>
                    <a:pt x="418" y="206"/>
                    <a:pt x="351" y="161"/>
                  </a:cubicBezTo>
                  <a:cubicBezTo>
                    <a:pt x="273" y="106"/>
                    <a:pt x="195" y="50"/>
                    <a:pt x="117" y="6"/>
                  </a:cubicBezTo>
                  <a:cubicBezTo>
                    <a:pt x="110" y="2"/>
                    <a:pt x="102" y="1"/>
                    <a:pt x="9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7" name="Google Shape;19587;p29"/>
            <p:cNvSpPr/>
            <p:nvPr/>
          </p:nvSpPr>
          <p:spPr>
            <a:xfrm>
              <a:off x="1435782" y="2205962"/>
              <a:ext cx="12071" cy="6175"/>
            </a:xfrm>
            <a:custGeom>
              <a:avLst/>
              <a:gdLst/>
              <a:ahLst/>
              <a:cxnLst/>
              <a:rect l="l" t="t" r="r" b="b"/>
              <a:pathLst>
                <a:path w="346" h="177" extrusionOk="0">
                  <a:moveTo>
                    <a:pt x="107" y="0"/>
                  </a:moveTo>
                  <a:cubicBezTo>
                    <a:pt x="93" y="0"/>
                    <a:pt x="80" y="2"/>
                    <a:pt x="67" y="5"/>
                  </a:cubicBezTo>
                  <a:cubicBezTo>
                    <a:pt x="45" y="5"/>
                    <a:pt x="23" y="16"/>
                    <a:pt x="12" y="38"/>
                  </a:cubicBezTo>
                  <a:cubicBezTo>
                    <a:pt x="0" y="60"/>
                    <a:pt x="12" y="83"/>
                    <a:pt x="34" y="83"/>
                  </a:cubicBezTo>
                  <a:cubicBezTo>
                    <a:pt x="45" y="83"/>
                    <a:pt x="67" y="94"/>
                    <a:pt x="89" y="105"/>
                  </a:cubicBezTo>
                  <a:cubicBezTo>
                    <a:pt x="101" y="105"/>
                    <a:pt x="123" y="116"/>
                    <a:pt x="145" y="116"/>
                  </a:cubicBezTo>
                  <a:cubicBezTo>
                    <a:pt x="145" y="116"/>
                    <a:pt x="156" y="116"/>
                    <a:pt x="156" y="127"/>
                  </a:cubicBezTo>
                  <a:lnTo>
                    <a:pt x="178" y="127"/>
                  </a:lnTo>
                  <a:cubicBezTo>
                    <a:pt x="178" y="139"/>
                    <a:pt x="190" y="139"/>
                    <a:pt x="190" y="139"/>
                  </a:cubicBezTo>
                  <a:cubicBezTo>
                    <a:pt x="212" y="149"/>
                    <a:pt x="223" y="161"/>
                    <a:pt x="245" y="172"/>
                  </a:cubicBezTo>
                  <a:cubicBezTo>
                    <a:pt x="251" y="175"/>
                    <a:pt x="258" y="176"/>
                    <a:pt x="265" y="176"/>
                  </a:cubicBezTo>
                  <a:cubicBezTo>
                    <a:pt x="285" y="176"/>
                    <a:pt x="307" y="166"/>
                    <a:pt x="323" y="149"/>
                  </a:cubicBezTo>
                  <a:cubicBezTo>
                    <a:pt x="334" y="127"/>
                    <a:pt x="346" y="105"/>
                    <a:pt x="323" y="83"/>
                  </a:cubicBezTo>
                  <a:cubicBezTo>
                    <a:pt x="279" y="60"/>
                    <a:pt x="245" y="38"/>
                    <a:pt x="201" y="16"/>
                  </a:cubicBezTo>
                  <a:cubicBezTo>
                    <a:pt x="169" y="8"/>
                    <a:pt x="138" y="0"/>
                    <a:pt x="10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8" name="Google Shape;19588;p29"/>
            <p:cNvSpPr/>
            <p:nvPr/>
          </p:nvSpPr>
          <p:spPr>
            <a:xfrm>
              <a:off x="1420676" y="2186529"/>
              <a:ext cx="84986" cy="86730"/>
            </a:xfrm>
            <a:custGeom>
              <a:avLst/>
              <a:gdLst/>
              <a:ahLst/>
              <a:cxnLst/>
              <a:rect l="l" t="t" r="r" b="b"/>
              <a:pathLst>
                <a:path w="2436" h="2486" extrusionOk="0">
                  <a:moveTo>
                    <a:pt x="1930" y="1"/>
                  </a:moveTo>
                  <a:cubicBezTo>
                    <a:pt x="1582" y="1"/>
                    <a:pt x="1113" y="131"/>
                    <a:pt x="723" y="696"/>
                  </a:cubicBezTo>
                  <a:cubicBezTo>
                    <a:pt x="0" y="1741"/>
                    <a:pt x="1056" y="2486"/>
                    <a:pt x="1056" y="2486"/>
                  </a:cubicBezTo>
                  <a:lnTo>
                    <a:pt x="2113" y="1741"/>
                  </a:lnTo>
                  <a:lnTo>
                    <a:pt x="2380" y="1262"/>
                  </a:lnTo>
                  <a:lnTo>
                    <a:pt x="2435" y="95"/>
                  </a:lnTo>
                  <a:cubicBezTo>
                    <a:pt x="2435" y="95"/>
                    <a:pt x="2226" y="1"/>
                    <a:pt x="1930"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9" name="Google Shape;19589;p29"/>
            <p:cNvSpPr/>
            <p:nvPr/>
          </p:nvSpPr>
          <p:spPr>
            <a:xfrm>
              <a:off x="1410767" y="2171179"/>
              <a:ext cx="85963" cy="96150"/>
            </a:xfrm>
            <a:custGeom>
              <a:avLst/>
              <a:gdLst/>
              <a:ahLst/>
              <a:cxnLst/>
              <a:rect l="l" t="t" r="r" b="b"/>
              <a:pathLst>
                <a:path w="2464" h="2756" extrusionOk="0">
                  <a:moveTo>
                    <a:pt x="1286" y="0"/>
                  </a:moveTo>
                  <a:cubicBezTo>
                    <a:pt x="1234" y="0"/>
                    <a:pt x="1188" y="80"/>
                    <a:pt x="1241" y="101"/>
                  </a:cubicBezTo>
                  <a:cubicBezTo>
                    <a:pt x="1419" y="157"/>
                    <a:pt x="1585" y="201"/>
                    <a:pt x="1741" y="279"/>
                  </a:cubicBezTo>
                  <a:cubicBezTo>
                    <a:pt x="1730" y="290"/>
                    <a:pt x="1718" y="323"/>
                    <a:pt x="1741" y="335"/>
                  </a:cubicBezTo>
                  <a:cubicBezTo>
                    <a:pt x="1774" y="345"/>
                    <a:pt x="1807" y="368"/>
                    <a:pt x="1841" y="390"/>
                  </a:cubicBezTo>
                  <a:cubicBezTo>
                    <a:pt x="1819" y="379"/>
                    <a:pt x="1797" y="379"/>
                    <a:pt x="1774" y="379"/>
                  </a:cubicBezTo>
                  <a:cubicBezTo>
                    <a:pt x="1752" y="379"/>
                    <a:pt x="1730" y="402"/>
                    <a:pt x="1730" y="412"/>
                  </a:cubicBezTo>
                  <a:cubicBezTo>
                    <a:pt x="1652" y="379"/>
                    <a:pt x="1563" y="345"/>
                    <a:pt x="1485" y="313"/>
                  </a:cubicBezTo>
                  <a:cubicBezTo>
                    <a:pt x="1419" y="290"/>
                    <a:pt x="1352" y="279"/>
                    <a:pt x="1296" y="268"/>
                  </a:cubicBezTo>
                  <a:cubicBezTo>
                    <a:pt x="1229" y="246"/>
                    <a:pt x="1162" y="212"/>
                    <a:pt x="1096" y="201"/>
                  </a:cubicBezTo>
                  <a:cubicBezTo>
                    <a:pt x="1063" y="201"/>
                    <a:pt x="984" y="246"/>
                    <a:pt x="1018" y="279"/>
                  </a:cubicBezTo>
                  <a:cubicBezTo>
                    <a:pt x="1096" y="357"/>
                    <a:pt x="1241" y="379"/>
                    <a:pt x="1352" y="402"/>
                  </a:cubicBezTo>
                  <a:cubicBezTo>
                    <a:pt x="1474" y="446"/>
                    <a:pt x="1596" y="491"/>
                    <a:pt x="1718" y="557"/>
                  </a:cubicBezTo>
                  <a:cubicBezTo>
                    <a:pt x="1841" y="624"/>
                    <a:pt x="1952" y="691"/>
                    <a:pt x="2052" y="780"/>
                  </a:cubicBezTo>
                  <a:cubicBezTo>
                    <a:pt x="2108" y="824"/>
                    <a:pt x="2163" y="869"/>
                    <a:pt x="2208" y="924"/>
                  </a:cubicBezTo>
                  <a:cubicBezTo>
                    <a:pt x="2219" y="946"/>
                    <a:pt x="2242" y="958"/>
                    <a:pt x="2252" y="980"/>
                  </a:cubicBezTo>
                  <a:lnTo>
                    <a:pt x="2252" y="1002"/>
                  </a:lnTo>
                  <a:cubicBezTo>
                    <a:pt x="2230" y="980"/>
                    <a:pt x="2219" y="958"/>
                    <a:pt x="2208" y="935"/>
                  </a:cubicBezTo>
                  <a:cubicBezTo>
                    <a:pt x="2199" y="927"/>
                    <a:pt x="2189" y="923"/>
                    <a:pt x="2178" y="923"/>
                  </a:cubicBezTo>
                  <a:cubicBezTo>
                    <a:pt x="2162" y="923"/>
                    <a:pt x="2144" y="932"/>
                    <a:pt x="2130" y="946"/>
                  </a:cubicBezTo>
                  <a:cubicBezTo>
                    <a:pt x="2108" y="913"/>
                    <a:pt x="2074" y="891"/>
                    <a:pt x="2041" y="869"/>
                  </a:cubicBezTo>
                  <a:cubicBezTo>
                    <a:pt x="2008" y="846"/>
                    <a:pt x="1975" y="835"/>
                    <a:pt x="1930" y="824"/>
                  </a:cubicBezTo>
                  <a:cubicBezTo>
                    <a:pt x="1927" y="821"/>
                    <a:pt x="1923" y="820"/>
                    <a:pt x="1919" y="820"/>
                  </a:cubicBezTo>
                  <a:cubicBezTo>
                    <a:pt x="1907" y="820"/>
                    <a:pt x="1893" y="830"/>
                    <a:pt x="1886" y="846"/>
                  </a:cubicBezTo>
                  <a:cubicBezTo>
                    <a:pt x="1874" y="857"/>
                    <a:pt x="1863" y="879"/>
                    <a:pt x="1874" y="891"/>
                  </a:cubicBezTo>
                  <a:cubicBezTo>
                    <a:pt x="1908" y="913"/>
                    <a:pt x="1930" y="946"/>
                    <a:pt x="1952" y="968"/>
                  </a:cubicBezTo>
                  <a:cubicBezTo>
                    <a:pt x="1985" y="991"/>
                    <a:pt x="2008" y="1013"/>
                    <a:pt x="2030" y="1035"/>
                  </a:cubicBezTo>
                  <a:cubicBezTo>
                    <a:pt x="2064" y="1069"/>
                    <a:pt x="2086" y="1102"/>
                    <a:pt x="2119" y="1136"/>
                  </a:cubicBezTo>
                  <a:lnTo>
                    <a:pt x="2086" y="1169"/>
                  </a:lnTo>
                  <a:cubicBezTo>
                    <a:pt x="2052" y="1136"/>
                    <a:pt x="2019" y="1102"/>
                    <a:pt x="1975" y="1069"/>
                  </a:cubicBezTo>
                  <a:cubicBezTo>
                    <a:pt x="1896" y="1013"/>
                    <a:pt x="1797" y="958"/>
                    <a:pt x="1708" y="924"/>
                  </a:cubicBezTo>
                  <a:cubicBezTo>
                    <a:pt x="1703" y="921"/>
                    <a:pt x="1698" y="920"/>
                    <a:pt x="1692" y="920"/>
                  </a:cubicBezTo>
                  <a:cubicBezTo>
                    <a:pt x="1648" y="920"/>
                    <a:pt x="1591" y="993"/>
                    <a:pt x="1641" y="1013"/>
                  </a:cubicBezTo>
                  <a:cubicBezTo>
                    <a:pt x="1763" y="1080"/>
                    <a:pt x="1874" y="1158"/>
                    <a:pt x="1975" y="1247"/>
                  </a:cubicBezTo>
                  <a:cubicBezTo>
                    <a:pt x="1941" y="1235"/>
                    <a:pt x="1919" y="1213"/>
                    <a:pt x="1886" y="1202"/>
                  </a:cubicBezTo>
                  <a:cubicBezTo>
                    <a:pt x="1774" y="1146"/>
                    <a:pt x="1663" y="1091"/>
                    <a:pt x="1540" y="1047"/>
                  </a:cubicBezTo>
                  <a:cubicBezTo>
                    <a:pt x="1296" y="958"/>
                    <a:pt x="1051" y="891"/>
                    <a:pt x="796" y="857"/>
                  </a:cubicBezTo>
                  <a:cubicBezTo>
                    <a:pt x="751" y="857"/>
                    <a:pt x="695" y="924"/>
                    <a:pt x="751" y="935"/>
                  </a:cubicBezTo>
                  <a:cubicBezTo>
                    <a:pt x="996" y="980"/>
                    <a:pt x="1229" y="1047"/>
                    <a:pt x="1463" y="1146"/>
                  </a:cubicBezTo>
                  <a:cubicBezTo>
                    <a:pt x="1530" y="1169"/>
                    <a:pt x="1596" y="1202"/>
                    <a:pt x="1663" y="1235"/>
                  </a:cubicBezTo>
                  <a:cubicBezTo>
                    <a:pt x="1619" y="1225"/>
                    <a:pt x="1585" y="1213"/>
                    <a:pt x="1552" y="1202"/>
                  </a:cubicBezTo>
                  <a:cubicBezTo>
                    <a:pt x="1540" y="1191"/>
                    <a:pt x="1518" y="1191"/>
                    <a:pt x="1507" y="1191"/>
                  </a:cubicBezTo>
                  <a:cubicBezTo>
                    <a:pt x="1496" y="1180"/>
                    <a:pt x="1485" y="1180"/>
                    <a:pt x="1474" y="1169"/>
                  </a:cubicBezTo>
                  <a:cubicBezTo>
                    <a:pt x="1296" y="1091"/>
                    <a:pt x="1085" y="1080"/>
                    <a:pt x="895" y="1080"/>
                  </a:cubicBezTo>
                  <a:cubicBezTo>
                    <a:pt x="829" y="1091"/>
                    <a:pt x="773" y="1202"/>
                    <a:pt x="862" y="1202"/>
                  </a:cubicBezTo>
                  <a:cubicBezTo>
                    <a:pt x="1037" y="1213"/>
                    <a:pt x="1212" y="1246"/>
                    <a:pt x="1387" y="1299"/>
                  </a:cubicBezTo>
                  <a:lnTo>
                    <a:pt x="1387" y="1299"/>
                  </a:lnTo>
                  <a:cubicBezTo>
                    <a:pt x="1365" y="1293"/>
                    <a:pt x="1339" y="1286"/>
                    <a:pt x="1313" y="1286"/>
                  </a:cubicBezTo>
                  <a:cubicBezTo>
                    <a:pt x="1300" y="1286"/>
                    <a:pt x="1287" y="1288"/>
                    <a:pt x="1273" y="1291"/>
                  </a:cubicBezTo>
                  <a:cubicBezTo>
                    <a:pt x="1241" y="1302"/>
                    <a:pt x="1185" y="1369"/>
                    <a:pt x="1241" y="1391"/>
                  </a:cubicBezTo>
                  <a:cubicBezTo>
                    <a:pt x="1355" y="1423"/>
                    <a:pt x="1470" y="1464"/>
                    <a:pt x="1584" y="1514"/>
                  </a:cubicBezTo>
                  <a:lnTo>
                    <a:pt x="1584" y="1514"/>
                  </a:lnTo>
                  <a:cubicBezTo>
                    <a:pt x="1581" y="1514"/>
                    <a:pt x="1577" y="1514"/>
                    <a:pt x="1574" y="1514"/>
                  </a:cubicBezTo>
                  <a:cubicBezTo>
                    <a:pt x="1463" y="1480"/>
                    <a:pt x="1352" y="1458"/>
                    <a:pt x="1241" y="1435"/>
                  </a:cubicBezTo>
                  <a:cubicBezTo>
                    <a:pt x="1007" y="1391"/>
                    <a:pt x="784" y="1369"/>
                    <a:pt x="562" y="1291"/>
                  </a:cubicBezTo>
                  <a:cubicBezTo>
                    <a:pt x="559" y="1290"/>
                    <a:pt x="556" y="1290"/>
                    <a:pt x="552" y="1290"/>
                  </a:cubicBezTo>
                  <a:cubicBezTo>
                    <a:pt x="521" y="1290"/>
                    <a:pt x="488" y="1338"/>
                    <a:pt x="529" y="1358"/>
                  </a:cubicBezTo>
                  <a:cubicBezTo>
                    <a:pt x="740" y="1435"/>
                    <a:pt x="962" y="1480"/>
                    <a:pt x="1174" y="1536"/>
                  </a:cubicBezTo>
                  <a:cubicBezTo>
                    <a:pt x="1285" y="1558"/>
                    <a:pt x="1385" y="1580"/>
                    <a:pt x="1496" y="1613"/>
                  </a:cubicBezTo>
                  <a:cubicBezTo>
                    <a:pt x="1552" y="1625"/>
                    <a:pt x="1596" y="1647"/>
                    <a:pt x="1652" y="1669"/>
                  </a:cubicBezTo>
                  <a:cubicBezTo>
                    <a:pt x="1663" y="1680"/>
                    <a:pt x="1674" y="1680"/>
                    <a:pt x="1685" y="1692"/>
                  </a:cubicBezTo>
                  <a:lnTo>
                    <a:pt x="1696" y="1692"/>
                  </a:lnTo>
                  <a:lnTo>
                    <a:pt x="1708" y="1702"/>
                  </a:lnTo>
                  <a:lnTo>
                    <a:pt x="1708" y="1714"/>
                  </a:lnTo>
                  <a:cubicBezTo>
                    <a:pt x="1696" y="1702"/>
                    <a:pt x="1685" y="1702"/>
                    <a:pt x="1674" y="1702"/>
                  </a:cubicBezTo>
                  <a:cubicBezTo>
                    <a:pt x="1670" y="1700"/>
                    <a:pt x="1666" y="1700"/>
                    <a:pt x="1661" y="1700"/>
                  </a:cubicBezTo>
                  <a:cubicBezTo>
                    <a:pt x="1641" y="1700"/>
                    <a:pt x="1617" y="1718"/>
                    <a:pt x="1607" y="1736"/>
                  </a:cubicBezTo>
                  <a:cubicBezTo>
                    <a:pt x="1596" y="1758"/>
                    <a:pt x="1585" y="1791"/>
                    <a:pt x="1607" y="1803"/>
                  </a:cubicBezTo>
                  <a:lnTo>
                    <a:pt x="1607" y="1803"/>
                  </a:lnTo>
                  <a:cubicBezTo>
                    <a:pt x="1577" y="1803"/>
                    <a:pt x="1548" y="1802"/>
                    <a:pt x="1518" y="1791"/>
                  </a:cubicBezTo>
                  <a:cubicBezTo>
                    <a:pt x="1485" y="1791"/>
                    <a:pt x="1451" y="1803"/>
                    <a:pt x="1441" y="1825"/>
                  </a:cubicBezTo>
                  <a:cubicBezTo>
                    <a:pt x="1429" y="1858"/>
                    <a:pt x="1429" y="1892"/>
                    <a:pt x="1463" y="1892"/>
                  </a:cubicBezTo>
                  <a:cubicBezTo>
                    <a:pt x="1474" y="1903"/>
                    <a:pt x="1496" y="1903"/>
                    <a:pt x="1518" y="1914"/>
                  </a:cubicBezTo>
                  <a:cubicBezTo>
                    <a:pt x="1451" y="1903"/>
                    <a:pt x="1385" y="1892"/>
                    <a:pt x="1318" y="1870"/>
                  </a:cubicBezTo>
                  <a:cubicBezTo>
                    <a:pt x="1096" y="1825"/>
                    <a:pt x="873" y="1758"/>
                    <a:pt x="651" y="1702"/>
                  </a:cubicBezTo>
                  <a:cubicBezTo>
                    <a:pt x="649" y="1701"/>
                    <a:pt x="647" y="1701"/>
                    <a:pt x="644" y="1701"/>
                  </a:cubicBezTo>
                  <a:cubicBezTo>
                    <a:pt x="621" y="1701"/>
                    <a:pt x="587" y="1748"/>
                    <a:pt x="618" y="1758"/>
                  </a:cubicBezTo>
                  <a:cubicBezTo>
                    <a:pt x="862" y="1847"/>
                    <a:pt x="1096" y="1925"/>
                    <a:pt x="1340" y="1992"/>
                  </a:cubicBezTo>
                  <a:lnTo>
                    <a:pt x="1374" y="1992"/>
                  </a:lnTo>
                  <a:cubicBezTo>
                    <a:pt x="1362" y="2003"/>
                    <a:pt x="1352" y="2014"/>
                    <a:pt x="1352" y="2025"/>
                  </a:cubicBezTo>
                  <a:cubicBezTo>
                    <a:pt x="1307" y="2014"/>
                    <a:pt x="1251" y="2014"/>
                    <a:pt x="1196" y="2003"/>
                  </a:cubicBezTo>
                  <a:cubicBezTo>
                    <a:pt x="1185" y="2003"/>
                    <a:pt x="1162" y="2014"/>
                    <a:pt x="1152" y="2025"/>
                  </a:cubicBezTo>
                  <a:cubicBezTo>
                    <a:pt x="1140" y="2014"/>
                    <a:pt x="1118" y="2014"/>
                    <a:pt x="1096" y="2014"/>
                  </a:cubicBezTo>
                  <a:cubicBezTo>
                    <a:pt x="907" y="1959"/>
                    <a:pt x="717" y="1880"/>
                    <a:pt x="529" y="1803"/>
                  </a:cubicBezTo>
                  <a:cubicBezTo>
                    <a:pt x="525" y="1802"/>
                    <a:pt x="521" y="1801"/>
                    <a:pt x="517" y="1801"/>
                  </a:cubicBezTo>
                  <a:cubicBezTo>
                    <a:pt x="486" y="1801"/>
                    <a:pt x="454" y="1838"/>
                    <a:pt x="484" y="1858"/>
                  </a:cubicBezTo>
                  <a:cubicBezTo>
                    <a:pt x="673" y="1959"/>
                    <a:pt x="862" y="2036"/>
                    <a:pt x="1063" y="2103"/>
                  </a:cubicBezTo>
                  <a:cubicBezTo>
                    <a:pt x="1162" y="2137"/>
                    <a:pt x="1263" y="2170"/>
                    <a:pt x="1374" y="2192"/>
                  </a:cubicBezTo>
                  <a:cubicBezTo>
                    <a:pt x="1396" y="2203"/>
                    <a:pt x="1429" y="2214"/>
                    <a:pt x="1463" y="2214"/>
                  </a:cubicBezTo>
                  <a:cubicBezTo>
                    <a:pt x="1441" y="2214"/>
                    <a:pt x="1419" y="2214"/>
                    <a:pt x="1407" y="2226"/>
                  </a:cubicBezTo>
                  <a:cubicBezTo>
                    <a:pt x="1396" y="2226"/>
                    <a:pt x="1385" y="2236"/>
                    <a:pt x="1374" y="2248"/>
                  </a:cubicBezTo>
                  <a:cubicBezTo>
                    <a:pt x="1374" y="2248"/>
                    <a:pt x="1362" y="2248"/>
                    <a:pt x="1362" y="2258"/>
                  </a:cubicBezTo>
                  <a:cubicBezTo>
                    <a:pt x="1352" y="2248"/>
                    <a:pt x="1330" y="2248"/>
                    <a:pt x="1318" y="2248"/>
                  </a:cubicBezTo>
                  <a:cubicBezTo>
                    <a:pt x="1218" y="2226"/>
                    <a:pt x="1107" y="2192"/>
                    <a:pt x="1007" y="2159"/>
                  </a:cubicBezTo>
                  <a:lnTo>
                    <a:pt x="707" y="2058"/>
                  </a:lnTo>
                  <a:cubicBezTo>
                    <a:pt x="695" y="2058"/>
                    <a:pt x="673" y="2048"/>
                    <a:pt x="662" y="2048"/>
                  </a:cubicBezTo>
                  <a:cubicBezTo>
                    <a:pt x="573" y="2003"/>
                    <a:pt x="473" y="1947"/>
                    <a:pt x="373" y="1947"/>
                  </a:cubicBezTo>
                  <a:cubicBezTo>
                    <a:pt x="339" y="1947"/>
                    <a:pt x="317" y="1969"/>
                    <a:pt x="329" y="1992"/>
                  </a:cubicBezTo>
                  <a:cubicBezTo>
                    <a:pt x="395" y="2070"/>
                    <a:pt x="529" y="2114"/>
                    <a:pt x="618" y="2159"/>
                  </a:cubicBezTo>
                  <a:cubicBezTo>
                    <a:pt x="729" y="2203"/>
                    <a:pt x="840" y="2248"/>
                    <a:pt x="940" y="2281"/>
                  </a:cubicBezTo>
                  <a:cubicBezTo>
                    <a:pt x="1107" y="2337"/>
                    <a:pt x="1273" y="2381"/>
                    <a:pt x="1429" y="2426"/>
                  </a:cubicBezTo>
                  <a:cubicBezTo>
                    <a:pt x="1385" y="2436"/>
                    <a:pt x="1340" y="2436"/>
                    <a:pt x="1296" y="2436"/>
                  </a:cubicBezTo>
                  <a:cubicBezTo>
                    <a:pt x="1196" y="2426"/>
                    <a:pt x="1096" y="2414"/>
                    <a:pt x="1007" y="2392"/>
                  </a:cubicBezTo>
                  <a:cubicBezTo>
                    <a:pt x="796" y="2347"/>
                    <a:pt x="595" y="2270"/>
                    <a:pt x="384" y="2226"/>
                  </a:cubicBezTo>
                  <a:cubicBezTo>
                    <a:pt x="380" y="2225"/>
                    <a:pt x="377" y="2224"/>
                    <a:pt x="373" y="2224"/>
                  </a:cubicBezTo>
                  <a:cubicBezTo>
                    <a:pt x="333" y="2224"/>
                    <a:pt x="298" y="2282"/>
                    <a:pt x="339" y="2292"/>
                  </a:cubicBezTo>
                  <a:cubicBezTo>
                    <a:pt x="562" y="2347"/>
                    <a:pt x="762" y="2436"/>
                    <a:pt x="974" y="2493"/>
                  </a:cubicBezTo>
                  <a:cubicBezTo>
                    <a:pt x="1073" y="2525"/>
                    <a:pt x="1174" y="2537"/>
                    <a:pt x="1273" y="2548"/>
                  </a:cubicBezTo>
                  <a:lnTo>
                    <a:pt x="1396" y="2548"/>
                  </a:lnTo>
                  <a:cubicBezTo>
                    <a:pt x="1385" y="2548"/>
                    <a:pt x="1362" y="2559"/>
                    <a:pt x="1352" y="2570"/>
                  </a:cubicBezTo>
                  <a:cubicBezTo>
                    <a:pt x="1340" y="2581"/>
                    <a:pt x="1330" y="2592"/>
                    <a:pt x="1330" y="2614"/>
                  </a:cubicBezTo>
                  <a:cubicBezTo>
                    <a:pt x="1265" y="2629"/>
                    <a:pt x="1200" y="2635"/>
                    <a:pt x="1135" y="2635"/>
                  </a:cubicBezTo>
                  <a:cubicBezTo>
                    <a:pt x="1001" y="2635"/>
                    <a:pt x="868" y="2608"/>
                    <a:pt x="740" y="2570"/>
                  </a:cubicBezTo>
                  <a:cubicBezTo>
                    <a:pt x="484" y="2493"/>
                    <a:pt x="250" y="2370"/>
                    <a:pt x="84" y="2159"/>
                  </a:cubicBezTo>
                  <a:cubicBezTo>
                    <a:pt x="78" y="2151"/>
                    <a:pt x="70" y="2147"/>
                    <a:pt x="61" y="2147"/>
                  </a:cubicBezTo>
                  <a:cubicBezTo>
                    <a:pt x="34" y="2147"/>
                    <a:pt x="0" y="2180"/>
                    <a:pt x="17" y="2214"/>
                  </a:cubicBezTo>
                  <a:cubicBezTo>
                    <a:pt x="184" y="2448"/>
                    <a:pt x="440" y="2592"/>
                    <a:pt x="707" y="2681"/>
                  </a:cubicBezTo>
                  <a:cubicBezTo>
                    <a:pt x="832" y="2721"/>
                    <a:pt x="971" y="2755"/>
                    <a:pt x="1105" y="2755"/>
                  </a:cubicBezTo>
                  <a:cubicBezTo>
                    <a:pt x="1234" y="2755"/>
                    <a:pt x="1359" y="2724"/>
                    <a:pt x="1463" y="2637"/>
                  </a:cubicBezTo>
                  <a:cubicBezTo>
                    <a:pt x="1474" y="2626"/>
                    <a:pt x="1485" y="2614"/>
                    <a:pt x="1485" y="2604"/>
                  </a:cubicBezTo>
                  <a:cubicBezTo>
                    <a:pt x="1496" y="2592"/>
                    <a:pt x="1496" y="2581"/>
                    <a:pt x="1507" y="2570"/>
                  </a:cubicBezTo>
                  <a:lnTo>
                    <a:pt x="1518" y="2570"/>
                  </a:lnTo>
                  <a:cubicBezTo>
                    <a:pt x="1530" y="2570"/>
                    <a:pt x="1540" y="2559"/>
                    <a:pt x="1552" y="2548"/>
                  </a:cubicBezTo>
                  <a:cubicBezTo>
                    <a:pt x="1563" y="2537"/>
                    <a:pt x="1563" y="2515"/>
                    <a:pt x="1552" y="2503"/>
                  </a:cubicBezTo>
                  <a:cubicBezTo>
                    <a:pt x="1563" y="2503"/>
                    <a:pt x="1563" y="2493"/>
                    <a:pt x="1574" y="2493"/>
                  </a:cubicBezTo>
                  <a:cubicBezTo>
                    <a:pt x="1574" y="2493"/>
                    <a:pt x="1585" y="2481"/>
                    <a:pt x="1585" y="2459"/>
                  </a:cubicBezTo>
                  <a:cubicBezTo>
                    <a:pt x="1596" y="2470"/>
                    <a:pt x="1607" y="2470"/>
                    <a:pt x="1619" y="2470"/>
                  </a:cubicBezTo>
                  <a:cubicBezTo>
                    <a:pt x="1623" y="2472"/>
                    <a:pt x="1627" y="2473"/>
                    <a:pt x="1631" y="2473"/>
                  </a:cubicBezTo>
                  <a:cubicBezTo>
                    <a:pt x="1649" y="2473"/>
                    <a:pt x="1667" y="2457"/>
                    <a:pt x="1685" y="2448"/>
                  </a:cubicBezTo>
                  <a:cubicBezTo>
                    <a:pt x="1730" y="2414"/>
                    <a:pt x="1763" y="2359"/>
                    <a:pt x="1797" y="2303"/>
                  </a:cubicBezTo>
                  <a:lnTo>
                    <a:pt x="1807" y="2292"/>
                  </a:lnTo>
                  <a:cubicBezTo>
                    <a:pt x="1830" y="2281"/>
                    <a:pt x="1841" y="2258"/>
                    <a:pt x="1863" y="2236"/>
                  </a:cubicBezTo>
                  <a:cubicBezTo>
                    <a:pt x="1874" y="2226"/>
                    <a:pt x="1874" y="2192"/>
                    <a:pt x="1852" y="2181"/>
                  </a:cubicBezTo>
                  <a:cubicBezTo>
                    <a:pt x="1863" y="2170"/>
                    <a:pt x="1863" y="2159"/>
                    <a:pt x="1874" y="2147"/>
                  </a:cubicBezTo>
                  <a:lnTo>
                    <a:pt x="1874" y="2137"/>
                  </a:lnTo>
                  <a:lnTo>
                    <a:pt x="1886" y="2137"/>
                  </a:lnTo>
                  <a:cubicBezTo>
                    <a:pt x="1908" y="2137"/>
                    <a:pt x="1941" y="2114"/>
                    <a:pt x="1952" y="2092"/>
                  </a:cubicBezTo>
                  <a:lnTo>
                    <a:pt x="1952" y="2081"/>
                  </a:lnTo>
                  <a:cubicBezTo>
                    <a:pt x="1985" y="2081"/>
                    <a:pt x="2019" y="2070"/>
                    <a:pt x="2041" y="2048"/>
                  </a:cubicBezTo>
                  <a:cubicBezTo>
                    <a:pt x="2074" y="2025"/>
                    <a:pt x="2086" y="1992"/>
                    <a:pt x="2064" y="1959"/>
                  </a:cubicBezTo>
                  <a:cubicBezTo>
                    <a:pt x="2052" y="1936"/>
                    <a:pt x="2030" y="1925"/>
                    <a:pt x="2008" y="1914"/>
                  </a:cubicBezTo>
                  <a:cubicBezTo>
                    <a:pt x="2030" y="1880"/>
                    <a:pt x="2041" y="1847"/>
                    <a:pt x="2052" y="1814"/>
                  </a:cubicBezTo>
                  <a:cubicBezTo>
                    <a:pt x="2074" y="1814"/>
                    <a:pt x="2086" y="1814"/>
                    <a:pt x="2108" y="1803"/>
                  </a:cubicBezTo>
                  <a:cubicBezTo>
                    <a:pt x="2186" y="1725"/>
                    <a:pt x="2230" y="1636"/>
                    <a:pt x="2252" y="1524"/>
                  </a:cubicBezTo>
                  <a:cubicBezTo>
                    <a:pt x="2252" y="1492"/>
                    <a:pt x="2264" y="1458"/>
                    <a:pt x="2252" y="1413"/>
                  </a:cubicBezTo>
                  <a:cubicBezTo>
                    <a:pt x="2264" y="1413"/>
                    <a:pt x="2274" y="1403"/>
                    <a:pt x="2274" y="1403"/>
                  </a:cubicBezTo>
                  <a:cubicBezTo>
                    <a:pt x="2331" y="1336"/>
                    <a:pt x="2308" y="1269"/>
                    <a:pt x="2286" y="1202"/>
                  </a:cubicBezTo>
                  <a:cubicBezTo>
                    <a:pt x="2297" y="1191"/>
                    <a:pt x="2308" y="1169"/>
                    <a:pt x="2308" y="1158"/>
                  </a:cubicBezTo>
                  <a:cubicBezTo>
                    <a:pt x="2308" y="1158"/>
                    <a:pt x="2319" y="1146"/>
                    <a:pt x="2331" y="1146"/>
                  </a:cubicBezTo>
                  <a:cubicBezTo>
                    <a:pt x="2331" y="1136"/>
                    <a:pt x="2353" y="1124"/>
                    <a:pt x="2353" y="1113"/>
                  </a:cubicBezTo>
                  <a:lnTo>
                    <a:pt x="2353" y="1102"/>
                  </a:lnTo>
                  <a:lnTo>
                    <a:pt x="2363" y="1102"/>
                  </a:lnTo>
                  <a:cubicBezTo>
                    <a:pt x="2386" y="1091"/>
                    <a:pt x="2408" y="1069"/>
                    <a:pt x="2397" y="1047"/>
                  </a:cubicBezTo>
                  <a:cubicBezTo>
                    <a:pt x="2397" y="1002"/>
                    <a:pt x="2375" y="958"/>
                    <a:pt x="2353" y="924"/>
                  </a:cubicBezTo>
                  <a:lnTo>
                    <a:pt x="2386" y="891"/>
                  </a:lnTo>
                  <a:cubicBezTo>
                    <a:pt x="2386" y="857"/>
                    <a:pt x="2375" y="835"/>
                    <a:pt x="2353" y="813"/>
                  </a:cubicBezTo>
                  <a:cubicBezTo>
                    <a:pt x="2363" y="802"/>
                    <a:pt x="2375" y="780"/>
                    <a:pt x="2363" y="768"/>
                  </a:cubicBezTo>
                  <a:lnTo>
                    <a:pt x="2331" y="701"/>
                  </a:lnTo>
                  <a:lnTo>
                    <a:pt x="2331" y="701"/>
                  </a:lnTo>
                  <a:cubicBezTo>
                    <a:pt x="2338" y="706"/>
                    <a:pt x="2346" y="709"/>
                    <a:pt x="2353" y="709"/>
                  </a:cubicBezTo>
                  <a:cubicBezTo>
                    <a:pt x="2381" y="709"/>
                    <a:pt x="2408" y="681"/>
                    <a:pt x="2408" y="646"/>
                  </a:cubicBezTo>
                  <a:cubicBezTo>
                    <a:pt x="2397" y="624"/>
                    <a:pt x="2397" y="602"/>
                    <a:pt x="2386" y="590"/>
                  </a:cubicBezTo>
                  <a:lnTo>
                    <a:pt x="2397" y="590"/>
                  </a:lnTo>
                  <a:cubicBezTo>
                    <a:pt x="2408" y="590"/>
                    <a:pt x="2430" y="579"/>
                    <a:pt x="2430" y="579"/>
                  </a:cubicBezTo>
                  <a:cubicBezTo>
                    <a:pt x="2442" y="568"/>
                    <a:pt x="2452" y="557"/>
                    <a:pt x="2452" y="546"/>
                  </a:cubicBezTo>
                  <a:cubicBezTo>
                    <a:pt x="2464" y="535"/>
                    <a:pt x="2464" y="523"/>
                    <a:pt x="2452" y="513"/>
                  </a:cubicBezTo>
                  <a:cubicBezTo>
                    <a:pt x="2442" y="479"/>
                    <a:pt x="2420" y="457"/>
                    <a:pt x="2397" y="424"/>
                  </a:cubicBezTo>
                  <a:cubicBezTo>
                    <a:pt x="2375" y="402"/>
                    <a:pt x="2353" y="368"/>
                    <a:pt x="2331" y="345"/>
                  </a:cubicBezTo>
                  <a:cubicBezTo>
                    <a:pt x="2319" y="345"/>
                    <a:pt x="2319" y="335"/>
                    <a:pt x="2308" y="335"/>
                  </a:cubicBezTo>
                  <a:cubicBezTo>
                    <a:pt x="2297" y="335"/>
                    <a:pt x="2286" y="345"/>
                    <a:pt x="2274" y="345"/>
                  </a:cubicBezTo>
                  <a:cubicBezTo>
                    <a:pt x="2252" y="357"/>
                    <a:pt x="2242" y="390"/>
                    <a:pt x="2252" y="402"/>
                  </a:cubicBezTo>
                  <a:cubicBezTo>
                    <a:pt x="2274" y="434"/>
                    <a:pt x="2297" y="457"/>
                    <a:pt x="2319" y="491"/>
                  </a:cubicBezTo>
                  <a:cubicBezTo>
                    <a:pt x="2319" y="494"/>
                    <a:pt x="2319" y="497"/>
                    <a:pt x="2320" y="499"/>
                  </a:cubicBezTo>
                  <a:lnTo>
                    <a:pt x="2320" y="499"/>
                  </a:lnTo>
                  <a:cubicBezTo>
                    <a:pt x="2287" y="461"/>
                    <a:pt x="2248" y="432"/>
                    <a:pt x="2208" y="412"/>
                  </a:cubicBezTo>
                  <a:cubicBezTo>
                    <a:pt x="2130" y="335"/>
                    <a:pt x="2030" y="279"/>
                    <a:pt x="1930" y="234"/>
                  </a:cubicBezTo>
                  <a:cubicBezTo>
                    <a:pt x="1730" y="135"/>
                    <a:pt x="1507" y="68"/>
                    <a:pt x="1296" y="1"/>
                  </a:cubicBezTo>
                  <a:cubicBezTo>
                    <a:pt x="1292" y="0"/>
                    <a:pt x="1289" y="0"/>
                    <a:pt x="128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0" name="Google Shape;19590;p29"/>
            <p:cNvSpPr/>
            <p:nvPr/>
          </p:nvSpPr>
          <p:spPr>
            <a:xfrm>
              <a:off x="1458704" y="2183041"/>
              <a:ext cx="37434" cy="23270"/>
            </a:xfrm>
            <a:custGeom>
              <a:avLst/>
              <a:gdLst/>
              <a:ahLst/>
              <a:cxnLst/>
              <a:rect l="l" t="t" r="r" b="b"/>
              <a:pathLst>
                <a:path w="1073" h="667" extrusionOk="0">
                  <a:moveTo>
                    <a:pt x="489" y="255"/>
                  </a:moveTo>
                  <a:lnTo>
                    <a:pt x="489" y="255"/>
                  </a:lnTo>
                  <a:cubicBezTo>
                    <a:pt x="575" y="289"/>
                    <a:pt x="660" y="342"/>
                    <a:pt x="745" y="406"/>
                  </a:cubicBezTo>
                  <a:lnTo>
                    <a:pt x="812" y="473"/>
                  </a:lnTo>
                  <a:cubicBezTo>
                    <a:pt x="713" y="389"/>
                    <a:pt x="603" y="318"/>
                    <a:pt x="489" y="255"/>
                  </a:cubicBezTo>
                  <a:close/>
                  <a:moveTo>
                    <a:pt x="617" y="0"/>
                  </a:moveTo>
                  <a:cubicBezTo>
                    <a:pt x="585" y="0"/>
                    <a:pt x="548" y="44"/>
                    <a:pt x="567" y="72"/>
                  </a:cubicBezTo>
                  <a:cubicBezTo>
                    <a:pt x="623" y="139"/>
                    <a:pt x="667" y="206"/>
                    <a:pt x="723" y="284"/>
                  </a:cubicBezTo>
                  <a:cubicBezTo>
                    <a:pt x="656" y="239"/>
                    <a:pt x="578" y="206"/>
                    <a:pt x="512" y="183"/>
                  </a:cubicBezTo>
                  <a:cubicBezTo>
                    <a:pt x="509" y="183"/>
                    <a:pt x="506" y="182"/>
                    <a:pt x="503" y="182"/>
                  </a:cubicBezTo>
                  <a:cubicBezTo>
                    <a:pt x="475" y="182"/>
                    <a:pt x="445" y="219"/>
                    <a:pt x="467" y="242"/>
                  </a:cubicBezTo>
                  <a:lnTo>
                    <a:pt x="467" y="242"/>
                  </a:lnTo>
                  <a:cubicBezTo>
                    <a:pt x="331" y="168"/>
                    <a:pt x="190" y="103"/>
                    <a:pt x="55" y="39"/>
                  </a:cubicBezTo>
                  <a:cubicBezTo>
                    <a:pt x="33" y="39"/>
                    <a:pt x="0" y="62"/>
                    <a:pt x="22" y="72"/>
                  </a:cubicBezTo>
                  <a:cubicBezTo>
                    <a:pt x="334" y="228"/>
                    <a:pt x="634" y="395"/>
                    <a:pt x="900" y="628"/>
                  </a:cubicBezTo>
                  <a:cubicBezTo>
                    <a:pt x="906" y="634"/>
                    <a:pt x="912" y="637"/>
                    <a:pt x="917" y="637"/>
                  </a:cubicBezTo>
                  <a:cubicBezTo>
                    <a:pt x="923" y="637"/>
                    <a:pt x="929" y="634"/>
                    <a:pt x="934" y="628"/>
                  </a:cubicBezTo>
                  <a:cubicBezTo>
                    <a:pt x="934" y="640"/>
                    <a:pt x="945" y="640"/>
                    <a:pt x="945" y="651"/>
                  </a:cubicBezTo>
                  <a:cubicBezTo>
                    <a:pt x="956" y="662"/>
                    <a:pt x="971" y="667"/>
                    <a:pt x="985" y="667"/>
                  </a:cubicBezTo>
                  <a:cubicBezTo>
                    <a:pt x="1028" y="667"/>
                    <a:pt x="1073" y="626"/>
                    <a:pt x="1056" y="584"/>
                  </a:cubicBezTo>
                  <a:cubicBezTo>
                    <a:pt x="1056" y="584"/>
                    <a:pt x="1056" y="573"/>
                    <a:pt x="1046" y="573"/>
                  </a:cubicBezTo>
                  <a:cubicBezTo>
                    <a:pt x="1023" y="517"/>
                    <a:pt x="989" y="473"/>
                    <a:pt x="967" y="417"/>
                  </a:cubicBezTo>
                  <a:cubicBezTo>
                    <a:pt x="967" y="417"/>
                    <a:pt x="957" y="417"/>
                    <a:pt x="957" y="406"/>
                  </a:cubicBezTo>
                  <a:cubicBezTo>
                    <a:pt x="989" y="406"/>
                    <a:pt x="1046" y="361"/>
                    <a:pt x="1012" y="328"/>
                  </a:cubicBezTo>
                  <a:cubicBezTo>
                    <a:pt x="989" y="306"/>
                    <a:pt x="945" y="284"/>
                    <a:pt x="912" y="262"/>
                  </a:cubicBezTo>
                  <a:cubicBezTo>
                    <a:pt x="878" y="239"/>
                    <a:pt x="845" y="217"/>
                    <a:pt x="823" y="195"/>
                  </a:cubicBezTo>
                  <a:lnTo>
                    <a:pt x="812" y="183"/>
                  </a:lnTo>
                  <a:cubicBezTo>
                    <a:pt x="756" y="117"/>
                    <a:pt x="700" y="62"/>
                    <a:pt x="634" y="5"/>
                  </a:cubicBezTo>
                  <a:cubicBezTo>
                    <a:pt x="628" y="2"/>
                    <a:pt x="623" y="0"/>
                    <a:pt x="61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1" name="Google Shape;19591;p29"/>
            <p:cNvSpPr/>
            <p:nvPr/>
          </p:nvSpPr>
          <p:spPr>
            <a:xfrm>
              <a:off x="1486615" y="2184401"/>
              <a:ext cx="7047" cy="6524"/>
            </a:xfrm>
            <a:custGeom>
              <a:avLst/>
              <a:gdLst/>
              <a:ahLst/>
              <a:cxnLst/>
              <a:rect l="l" t="t" r="r" b="b"/>
              <a:pathLst>
                <a:path w="202" h="187" extrusionOk="0">
                  <a:moveTo>
                    <a:pt x="56" y="0"/>
                  </a:moveTo>
                  <a:cubicBezTo>
                    <a:pt x="56" y="0"/>
                    <a:pt x="45" y="11"/>
                    <a:pt x="34" y="11"/>
                  </a:cubicBezTo>
                  <a:cubicBezTo>
                    <a:pt x="23" y="23"/>
                    <a:pt x="1" y="45"/>
                    <a:pt x="23" y="67"/>
                  </a:cubicBezTo>
                  <a:cubicBezTo>
                    <a:pt x="34" y="78"/>
                    <a:pt x="45" y="100"/>
                    <a:pt x="68" y="122"/>
                  </a:cubicBezTo>
                  <a:cubicBezTo>
                    <a:pt x="78" y="134"/>
                    <a:pt x="90" y="156"/>
                    <a:pt x="112" y="178"/>
                  </a:cubicBezTo>
                  <a:cubicBezTo>
                    <a:pt x="117" y="184"/>
                    <a:pt x="129" y="186"/>
                    <a:pt x="140" y="186"/>
                  </a:cubicBezTo>
                  <a:cubicBezTo>
                    <a:pt x="151" y="186"/>
                    <a:pt x="162" y="184"/>
                    <a:pt x="167" y="178"/>
                  </a:cubicBezTo>
                  <a:cubicBezTo>
                    <a:pt x="179" y="167"/>
                    <a:pt x="201" y="134"/>
                    <a:pt x="189" y="122"/>
                  </a:cubicBezTo>
                  <a:cubicBezTo>
                    <a:pt x="167" y="100"/>
                    <a:pt x="157" y="78"/>
                    <a:pt x="134" y="67"/>
                  </a:cubicBezTo>
                  <a:cubicBezTo>
                    <a:pt x="123" y="45"/>
                    <a:pt x="100" y="33"/>
                    <a:pt x="90" y="11"/>
                  </a:cubicBezTo>
                  <a:cubicBezTo>
                    <a:pt x="78" y="0"/>
                    <a:pt x="68" y="0"/>
                    <a:pt x="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2" name="Google Shape;19592;p29"/>
            <p:cNvSpPr/>
            <p:nvPr/>
          </p:nvSpPr>
          <p:spPr>
            <a:xfrm>
              <a:off x="1448586" y="2222778"/>
              <a:ext cx="32794" cy="15769"/>
            </a:xfrm>
            <a:custGeom>
              <a:avLst/>
              <a:gdLst/>
              <a:ahLst/>
              <a:cxnLst/>
              <a:rect l="l" t="t" r="r" b="b"/>
              <a:pathLst>
                <a:path w="940" h="452" extrusionOk="0">
                  <a:moveTo>
                    <a:pt x="68" y="1"/>
                  </a:moveTo>
                  <a:cubicBezTo>
                    <a:pt x="34" y="1"/>
                    <a:pt x="1" y="45"/>
                    <a:pt x="34" y="57"/>
                  </a:cubicBezTo>
                  <a:cubicBezTo>
                    <a:pt x="179" y="90"/>
                    <a:pt x="323" y="146"/>
                    <a:pt x="456" y="213"/>
                  </a:cubicBezTo>
                  <a:cubicBezTo>
                    <a:pt x="523" y="246"/>
                    <a:pt x="590" y="279"/>
                    <a:pt x="646" y="312"/>
                  </a:cubicBezTo>
                  <a:cubicBezTo>
                    <a:pt x="713" y="357"/>
                    <a:pt x="768" y="413"/>
                    <a:pt x="835" y="446"/>
                  </a:cubicBezTo>
                  <a:cubicBezTo>
                    <a:pt x="841" y="450"/>
                    <a:pt x="848" y="452"/>
                    <a:pt x="857" y="452"/>
                  </a:cubicBezTo>
                  <a:cubicBezTo>
                    <a:pt x="893" y="452"/>
                    <a:pt x="940" y="415"/>
                    <a:pt x="913" y="379"/>
                  </a:cubicBezTo>
                  <a:lnTo>
                    <a:pt x="913" y="368"/>
                  </a:lnTo>
                  <a:lnTo>
                    <a:pt x="913" y="357"/>
                  </a:lnTo>
                  <a:cubicBezTo>
                    <a:pt x="924" y="357"/>
                    <a:pt x="924" y="346"/>
                    <a:pt x="913" y="346"/>
                  </a:cubicBezTo>
                  <a:lnTo>
                    <a:pt x="913" y="335"/>
                  </a:lnTo>
                  <a:lnTo>
                    <a:pt x="901" y="335"/>
                  </a:lnTo>
                  <a:cubicBezTo>
                    <a:pt x="901" y="324"/>
                    <a:pt x="891" y="324"/>
                    <a:pt x="891" y="324"/>
                  </a:cubicBezTo>
                  <a:lnTo>
                    <a:pt x="868" y="324"/>
                  </a:lnTo>
                  <a:lnTo>
                    <a:pt x="868" y="335"/>
                  </a:lnTo>
                  <a:lnTo>
                    <a:pt x="857" y="335"/>
                  </a:lnTo>
                  <a:cubicBezTo>
                    <a:pt x="824" y="290"/>
                    <a:pt x="768" y="268"/>
                    <a:pt x="723" y="246"/>
                  </a:cubicBezTo>
                  <a:cubicBezTo>
                    <a:pt x="657" y="201"/>
                    <a:pt x="590" y="168"/>
                    <a:pt x="523" y="134"/>
                  </a:cubicBezTo>
                  <a:cubicBezTo>
                    <a:pt x="379" y="68"/>
                    <a:pt x="223" y="23"/>
                    <a:pt x="6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3" name="Google Shape;19593;p29"/>
            <p:cNvSpPr/>
            <p:nvPr/>
          </p:nvSpPr>
          <p:spPr>
            <a:xfrm>
              <a:off x="1459192" y="2205648"/>
              <a:ext cx="30945" cy="28922"/>
            </a:xfrm>
            <a:custGeom>
              <a:avLst/>
              <a:gdLst/>
              <a:ahLst/>
              <a:cxnLst/>
              <a:rect l="l" t="t" r="r" b="b"/>
              <a:pathLst>
                <a:path w="887" h="829" extrusionOk="0">
                  <a:moveTo>
                    <a:pt x="653" y="581"/>
                  </a:moveTo>
                  <a:cubicBezTo>
                    <a:pt x="653" y="581"/>
                    <a:pt x="653" y="592"/>
                    <a:pt x="642" y="592"/>
                  </a:cubicBezTo>
                  <a:lnTo>
                    <a:pt x="642" y="615"/>
                  </a:lnTo>
                  <a:cubicBezTo>
                    <a:pt x="631" y="625"/>
                    <a:pt x="609" y="648"/>
                    <a:pt x="620" y="659"/>
                  </a:cubicBezTo>
                  <a:cubicBezTo>
                    <a:pt x="609" y="659"/>
                    <a:pt x="597" y="648"/>
                    <a:pt x="587" y="648"/>
                  </a:cubicBezTo>
                  <a:cubicBezTo>
                    <a:pt x="564" y="637"/>
                    <a:pt x="553" y="625"/>
                    <a:pt x="531" y="615"/>
                  </a:cubicBezTo>
                  <a:lnTo>
                    <a:pt x="575" y="615"/>
                  </a:lnTo>
                  <a:cubicBezTo>
                    <a:pt x="575" y="603"/>
                    <a:pt x="575" y="603"/>
                    <a:pt x="587" y="603"/>
                  </a:cubicBezTo>
                  <a:lnTo>
                    <a:pt x="587" y="592"/>
                  </a:lnTo>
                  <a:lnTo>
                    <a:pt x="631" y="592"/>
                  </a:lnTo>
                  <a:cubicBezTo>
                    <a:pt x="642" y="592"/>
                    <a:pt x="642" y="592"/>
                    <a:pt x="653" y="581"/>
                  </a:cubicBezTo>
                  <a:close/>
                  <a:moveTo>
                    <a:pt x="762" y="0"/>
                  </a:moveTo>
                  <a:cubicBezTo>
                    <a:pt x="737" y="0"/>
                    <a:pt x="709" y="27"/>
                    <a:pt x="709" y="59"/>
                  </a:cubicBezTo>
                  <a:cubicBezTo>
                    <a:pt x="720" y="103"/>
                    <a:pt x="731" y="158"/>
                    <a:pt x="753" y="214"/>
                  </a:cubicBezTo>
                  <a:cubicBezTo>
                    <a:pt x="753" y="237"/>
                    <a:pt x="765" y="259"/>
                    <a:pt x="775" y="281"/>
                  </a:cubicBezTo>
                  <a:lnTo>
                    <a:pt x="775" y="303"/>
                  </a:lnTo>
                  <a:cubicBezTo>
                    <a:pt x="753" y="314"/>
                    <a:pt x="731" y="336"/>
                    <a:pt x="731" y="358"/>
                  </a:cubicBezTo>
                  <a:lnTo>
                    <a:pt x="731" y="348"/>
                  </a:lnTo>
                  <a:cubicBezTo>
                    <a:pt x="698" y="348"/>
                    <a:pt x="631" y="403"/>
                    <a:pt x="676" y="425"/>
                  </a:cubicBezTo>
                  <a:cubicBezTo>
                    <a:pt x="686" y="425"/>
                    <a:pt x="686" y="437"/>
                    <a:pt x="698" y="447"/>
                  </a:cubicBezTo>
                  <a:cubicBezTo>
                    <a:pt x="694" y="444"/>
                    <a:pt x="690" y="443"/>
                    <a:pt x="686" y="443"/>
                  </a:cubicBezTo>
                  <a:cubicBezTo>
                    <a:pt x="674" y="443"/>
                    <a:pt x="661" y="451"/>
                    <a:pt x="653" y="459"/>
                  </a:cubicBezTo>
                  <a:cubicBezTo>
                    <a:pt x="631" y="437"/>
                    <a:pt x="597" y="425"/>
                    <a:pt x="575" y="425"/>
                  </a:cubicBezTo>
                  <a:cubicBezTo>
                    <a:pt x="571" y="424"/>
                    <a:pt x="567" y="424"/>
                    <a:pt x="564" y="424"/>
                  </a:cubicBezTo>
                  <a:cubicBezTo>
                    <a:pt x="524" y="424"/>
                    <a:pt x="490" y="472"/>
                    <a:pt x="531" y="492"/>
                  </a:cubicBezTo>
                  <a:lnTo>
                    <a:pt x="597" y="526"/>
                  </a:lnTo>
                  <a:lnTo>
                    <a:pt x="542" y="526"/>
                  </a:lnTo>
                  <a:cubicBezTo>
                    <a:pt x="531" y="526"/>
                    <a:pt x="520" y="526"/>
                    <a:pt x="508" y="536"/>
                  </a:cubicBezTo>
                  <a:cubicBezTo>
                    <a:pt x="508" y="536"/>
                    <a:pt x="498" y="536"/>
                    <a:pt x="498" y="548"/>
                  </a:cubicBezTo>
                  <a:cubicBezTo>
                    <a:pt x="486" y="548"/>
                    <a:pt x="486" y="548"/>
                    <a:pt x="475" y="559"/>
                  </a:cubicBezTo>
                  <a:lnTo>
                    <a:pt x="464" y="570"/>
                  </a:lnTo>
                  <a:lnTo>
                    <a:pt x="464" y="581"/>
                  </a:lnTo>
                  <a:cubicBezTo>
                    <a:pt x="453" y="581"/>
                    <a:pt x="431" y="570"/>
                    <a:pt x="419" y="570"/>
                  </a:cubicBezTo>
                  <a:cubicBezTo>
                    <a:pt x="308" y="526"/>
                    <a:pt x="197" y="492"/>
                    <a:pt x="75" y="459"/>
                  </a:cubicBezTo>
                  <a:cubicBezTo>
                    <a:pt x="72" y="458"/>
                    <a:pt x="70" y="458"/>
                    <a:pt x="67" y="458"/>
                  </a:cubicBezTo>
                  <a:cubicBezTo>
                    <a:pt x="35" y="458"/>
                    <a:pt x="0" y="515"/>
                    <a:pt x="41" y="526"/>
                  </a:cubicBezTo>
                  <a:cubicBezTo>
                    <a:pt x="164" y="559"/>
                    <a:pt x="286" y="615"/>
                    <a:pt x="409" y="670"/>
                  </a:cubicBezTo>
                  <a:lnTo>
                    <a:pt x="575" y="770"/>
                  </a:lnTo>
                  <a:cubicBezTo>
                    <a:pt x="609" y="781"/>
                    <a:pt x="631" y="815"/>
                    <a:pt x="664" y="826"/>
                  </a:cubicBezTo>
                  <a:cubicBezTo>
                    <a:pt x="670" y="828"/>
                    <a:pt x="676" y="829"/>
                    <a:pt x="683" y="829"/>
                  </a:cubicBezTo>
                  <a:cubicBezTo>
                    <a:pt x="712" y="829"/>
                    <a:pt x="744" y="807"/>
                    <a:pt x="753" y="770"/>
                  </a:cubicBezTo>
                  <a:cubicBezTo>
                    <a:pt x="753" y="770"/>
                    <a:pt x="753" y="748"/>
                    <a:pt x="742" y="737"/>
                  </a:cubicBezTo>
                  <a:lnTo>
                    <a:pt x="753" y="737"/>
                  </a:lnTo>
                  <a:cubicBezTo>
                    <a:pt x="753" y="726"/>
                    <a:pt x="765" y="714"/>
                    <a:pt x="765" y="704"/>
                  </a:cubicBezTo>
                  <a:lnTo>
                    <a:pt x="753" y="692"/>
                  </a:lnTo>
                  <a:cubicBezTo>
                    <a:pt x="765" y="681"/>
                    <a:pt x="775" y="670"/>
                    <a:pt x="775" y="659"/>
                  </a:cubicBezTo>
                  <a:cubicBezTo>
                    <a:pt x="787" y="648"/>
                    <a:pt x="787" y="637"/>
                    <a:pt x="787" y="625"/>
                  </a:cubicBezTo>
                  <a:lnTo>
                    <a:pt x="820" y="592"/>
                  </a:lnTo>
                  <a:lnTo>
                    <a:pt x="820" y="570"/>
                  </a:lnTo>
                  <a:cubicBezTo>
                    <a:pt x="854" y="570"/>
                    <a:pt x="876" y="548"/>
                    <a:pt x="876" y="504"/>
                  </a:cubicBezTo>
                  <a:cubicBezTo>
                    <a:pt x="864" y="492"/>
                    <a:pt x="864" y="470"/>
                    <a:pt x="854" y="459"/>
                  </a:cubicBezTo>
                  <a:cubicBezTo>
                    <a:pt x="876" y="437"/>
                    <a:pt x="886" y="425"/>
                    <a:pt x="876" y="403"/>
                  </a:cubicBezTo>
                  <a:cubicBezTo>
                    <a:pt x="864" y="381"/>
                    <a:pt x="854" y="358"/>
                    <a:pt x="831" y="336"/>
                  </a:cubicBezTo>
                  <a:cubicBezTo>
                    <a:pt x="854" y="314"/>
                    <a:pt x="864" y="269"/>
                    <a:pt x="854" y="237"/>
                  </a:cubicBezTo>
                  <a:cubicBezTo>
                    <a:pt x="831" y="158"/>
                    <a:pt x="809" y="92"/>
                    <a:pt x="787" y="14"/>
                  </a:cubicBezTo>
                  <a:cubicBezTo>
                    <a:pt x="781" y="5"/>
                    <a:pt x="771" y="0"/>
                    <a:pt x="76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4" name="Google Shape;19594;p29"/>
            <p:cNvSpPr/>
            <p:nvPr/>
          </p:nvSpPr>
          <p:spPr>
            <a:xfrm>
              <a:off x="1437457" y="2241409"/>
              <a:ext cx="37574" cy="11687"/>
            </a:xfrm>
            <a:custGeom>
              <a:avLst/>
              <a:gdLst/>
              <a:ahLst/>
              <a:cxnLst/>
              <a:rect l="l" t="t" r="r" b="b"/>
              <a:pathLst>
                <a:path w="1077" h="335" extrusionOk="0">
                  <a:moveTo>
                    <a:pt x="1032" y="1"/>
                  </a:moveTo>
                  <a:lnTo>
                    <a:pt x="1032" y="12"/>
                  </a:lnTo>
                  <a:lnTo>
                    <a:pt x="987" y="12"/>
                  </a:lnTo>
                  <a:cubicBezTo>
                    <a:pt x="980" y="9"/>
                    <a:pt x="974" y="7"/>
                    <a:pt x="968" y="7"/>
                  </a:cubicBezTo>
                  <a:cubicBezTo>
                    <a:pt x="957" y="7"/>
                    <a:pt x="950" y="12"/>
                    <a:pt x="943" y="12"/>
                  </a:cubicBezTo>
                  <a:lnTo>
                    <a:pt x="931" y="23"/>
                  </a:lnTo>
                  <a:cubicBezTo>
                    <a:pt x="920" y="23"/>
                    <a:pt x="920" y="35"/>
                    <a:pt x="920" y="35"/>
                  </a:cubicBezTo>
                  <a:cubicBezTo>
                    <a:pt x="909" y="45"/>
                    <a:pt x="909" y="57"/>
                    <a:pt x="909" y="68"/>
                  </a:cubicBezTo>
                  <a:cubicBezTo>
                    <a:pt x="920" y="79"/>
                    <a:pt x="920" y="90"/>
                    <a:pt x="931" y="90"/>
                  </a:cubicBezTo>
                  <a:cubicBezTo>
                    <a:pt x="943" y="90"/>
                    <a:pt x="953" y="101"/>
                    <a:pt x="965" y="101"/>
                  </a:cubicBezTo>
                  <a:lnTo>
                    <a:pt x="976" y="90"/>
                  </a:lnTo>
                  <a:lnTo>
                    <a:pt x="976" y="90"/>
                  </a:lnTo>
                  <a:cubicBezTo>
                    <a:pt x="965" y="101"/>
                    <a:pt x="965" y="112"/>
                    <a:pt x="965" y="112"/>
                  </a:cubicBezTo>
                  <a:lnTo>
                    <a:pt x="898" y="112"/>
                  </a:lnTo>
                  <a:cubicBezTo>
                    <a:pt x="876" y="112"/>
                    <a:pt x="864" y="112"/>
                    <a:pt x="842" y="101"/>
                  </a:cubicBezTo>
                  <a:cubicBezTo>
                    <a:pt x="836" y="99"/>
                    <a:pt x="830" y="98"/>
                    <a:pt x="824" y="98"/>
                  </a:cubicBezTo>
                  <a:cubicBezTo>
                    <a:pt x="797" y="98"/>
                    <a:pt x="773" y="116"/>
                    <a:pt x="765" y="134"/>
                  </a:cubicBezTo>
                  <a:cubicBezTo>
                    <a:pt x="753" y="157"/>
                    <a:pt x="765" y="190"/>
                    <a:pt x="787" y="190"/>
                  </a:cubicBezTo>
                  <a:cubicBezTo>
                    <a:pt x="809" y="201"/>
                    <a:pt x="831" y="213"/>
                    <a:pt x="854" y="213"/>
                  </a:cubicBezTo>
                  <a:cubicBezTo>
                    <a:pt x="809" y="213"/>
                    <a:pt x="775" y="223"/>
                    <a:pt x="731" y="223"/>
                  </a:cubicBezTo>
                  <a:cubicBezTo>
                    <a:pt x="664" y="223"/>
                    <a:pt x="597" y="213"/>
                    <a:pt x="531" y="201"/>
                  </a:cubicBezTo>
                  <a:cubicBezTo>
                    <a:pt x="375" y="168"/>
                    <a:pt x="231" y="124"/>
                    <a:pt x="75" y="79"/>
                  </a:cubicBezTo>
                  <a:cubicBezTo>
                    <a:pt x="72" y="78"/>
                    <a:pt x="69" y="78"/>
                    <a:pt x="66" y="78"/>
                  </a:cubicBezTo>
                  <a:cubicBezTo>
                    <a:pt x="34" y="78"/>
                    <a:pt x="1" y="126"/>
                    <a:pt x="41" y="146"/>
                  </a:cubicBezTo>
                  <a:cubicBezTo>
                    <a:pt x="209" y="201"/>
                    <a:pt x="387" y="268"/>
                    <a:pt x="565" y="302"/>
                  </a:cubicBezTo>
                  <a:cubicBezTo>
                    <a:pt x="654" y="324"/>
                    <a:pt x="742" y="334"/>
                    <a:pt x="831" y="334"/>
                  </a:cubicBezTo>
                  <a:cubicBezTo>
                    <a:pt x="898" y="334"/>
                    <a:pt x="1020" y="324"/>
                    <a:pt x="1032" y="245"/>
                  </a:cubicBezTo>
                  <a:cubicBezTo>
                    <a:pt x="1054" y="223"/>
                    <a:pt x="1076" y="190"/>
                    <a:pt x="1065" y="168"/>
                  </a:cubicBezTo>
                  <a:cubicBezTo>
                    <a:pt x="1065" y="157"/>
                    <a:pt x="1065" y="157"/>
                    <a:pt x="1054" y="157"/>
                  </a:cubicBezTo>
                  <a:lnTo>
                    <a:pt x="1054" y="134"/>
                  </a:lnTo>
                  <a:cubicBezTo>
                    <a:pt x="1054" y="124"/>
                    <a:pt x="1042" y="101"/>
                    <a:pt x="1032" y="90"/>
                  </a:cubicBezTo>
                  <a:lnTo>
                    <a:pt x="1020" y="90"/>
                  </a:lnTo>
                  <a:cubicBezTo>
                    <a:pt x="1020" y="79"/>
                    <a:pt x="1032" y="79"/>
                    <a:pt x="1032" y="79"/>
                  </a:cubicBezTo>
                  <a:cubicBezTo>
                    <a:pt x="1042" y="79"/>
                    <a:pt x="1042" y="68"/>
                    <a:pt x="1054" y="68"/>
                  </a:cubicBezTo>
                  <a:lnTo>
                    <a:pt x="1076" y="45"/>
                  </a:lnTo>
                  <a:lnTo>
                    <a:pt x="1076" y="23"/>
                  </a:lnTo>
                  <a:cubicBezTo>
                    <a:pt x="1076" y="12"/>
                    <a:pt x="1065" y="12"/>
                    <a:pt x="1065" y="12"/>
                  </a:cubicBezTo>
                  <a:cubicBezTo>
                    <a:pt x="1054" y="1"/>
                    <a:pt x="1042" y="1"/>
                    <a:pt x="103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5" name="Google Shape;19595;p29"/>
            <p:cNvSpPr/>
            <p:nvPr/>
          </p:nvSpPr>
          <p:spPr>
            <a:xfrm>
              <a:off x="1472973" y="2237815"/>
              <a:ext cx="4710" cy="3175"/>
            </a:xfrm>
            <a:custGeom>
              <a:avLst/>
              <a:gdLst/>
              <a:ahLst/>
              <a:cxnLst/>
              <a:rect l="l" t="t" r="r" b="b"/>
              <a:pathLst>
                <a:path w="135" h="91" extrusionOk="0">
                  <a:moveTo>
                    <a:pt x="73" y="0"/>
                  </a:moveTo>
                  <a:cubicBezTo>
                    <a:pt x="62" y="0"/>
                    <a:pt x="49" y="4"/>
                    <a:pt x="36" y="15"/>
                  </a:cubicBezTo>
                  <a:cubicBezTo>
                    <a:pt x="0" y="42"/>
                    <a:pt x="22" y="91"/>
                    <a:pt x="61" y="91"/>
                  </a:cubicBezTo>
                  <a:cubicBezTo>
                    <a:pt x="70" y="91"/>
                    <a:pt x="80" y="88"/>
                    <a:pt x="91" y="82"/>
                  </a:cubicBezTo>
                  <a:cubicBezTo>
                    <a:pt x="134" y="47"/>
                    <a:pt x="111" y="0"/>
                    <a:pt x="7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6" name="Google Shape;19596;p29"/>
            <p:cNvSpPr/>
            <p:nvPr/>
          </p:nvSpPr>
          <p:spPr>
            <a:xfrm>
              <a:off x="1460623" y="2182831"/>
              <a:ext cx="79195" cy="91615"/>
            </a:xfrm>
            <a:custGeom>
              <a:avLst/>
              <a:gdLst/>
              <a:ahLst/>
              <a:cxnLst/>
              <a:rect l="l" t="t" r="r" b="b"/>
              <a:pathLst>
                <a:path w="2270" h="2626" extrusionOk="0">
                  <a:moveTo>
                    <a:pt x="1669" y="1"/>
                  </a:moveTo>
                  <a:lnTo>
                    <a:pt x="1246" y="334"/>
                  </a:lnTo>
                  <a:cubicBezTo>
                    <a:pt x="1246" y="334"/>
                    <a:pt x="957" y="824"/>
                    <a:pt x="835" y="1213"/>
                  </a:cubicBezTo>
                  <a:cubicBezTo>
                    <a:pt x="712" y="1613"/>
                    <a:pt x="679" y="1769"/>
                    <a:pt x="401" y="1947"/>
                  </a:cubicBezTo>
                  <a:cubicBezTo>
                    <a:pt x="134" y="2114"/>
                    <a:pt x="22" y="2325"/>
                    <a:pt x="12" y="2436"/>
                  </a:cubicBezTo>
                  <a:cubicBezTo>
                    <a:pt x="0" y="2547"/>
                    <a:pt x="101" y="2626"/>
                    <a:pt x="101" y="2626"/>
                  </a:cubicBezTo>
                  <a:cubicBezTo>
                    <a:pt x="101" y="2626"/>
                    <a:pt x="178" y="2481"/>
                    <a:pt x="623" y="2414"/>
                  </a:cubicBezTo>
                  <a:cubicBezTo>
                    <a:pt x="1068" y="2347"/>
                    <a:pt x="1191" y="2369"/>
                    <a:pt x="1424" y="2347"/>
                  </a:cubicBezTo>
                  <a:cubicBezTo>
                    <a:pt x="1669" y="2314"/>
                    <a:pt x="1769" y="2303"/>
                    <a:pt x="1891" y="2159"/>
                  </a:cubicBezTo>
                  <a:cubicBezTo>
                    <a:pt x="2024" y="2013"/>
                    <a:pt x="2047" y="1958"/>
                    <a:pt x="2136" y="1847"/>
                  </a:cubicBezTo>
                  <a:cubicBezTo>
                    <a:pt x="2236" y="1747"/>
                    <a:pt x="2269" y="1858"/>
                    <a:pt x="2258" y="1658"/>
                  </a:cubicBezTo>
                  <a:cubicBezTo>
                    <a:pt x="2247" y="1457"/>
                    <a:pt x="2091" y="1424"/>
                    <a:pt x="1935" y="1113"/>
                  </a:cubicBezTo>
                  <a:cubicBezTo>
                    <a:pt x="1780" y="802"/>
                    <a:pt x="1680" y="601"/>
                    <a:pt x="1725" y="490"/>
                  </a:cubicBezTo>
                  <a:cubicBezTo>
                    <a:pt x="1769" y="379"/>
                    <a:pt x="1958" y="312"/>
                    <a:pt x="1958" y="312"/>
                  </a:cubicBezTo>
                  <a:lnTo>
                    <a:pt x="1669"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7" name="Google Shape;19597;p29"/>
            <p:cNvSpPr/>
            <p:nvPr/>
          </p:nvSpPr>
          <p:spPr>
            <a:xfrm>
              <a:off x="1460623" y="2182831"/>
              <a:ext cx="78811" cy="91615"/>
            </a:xfrm>
            <a:custGeom>
              <a:avLst/>
              <a:gdLst/>
              <a:ahLst/>
              <a:cxnLst/>
              <a:rect l="l" t="t" r="r" b="b"/>
              <a:pathLst>
                <a:path w="2259" h="2626" extrusionOk="0">
                  <a:moveTo>
                    <a:pt x="1669" y="1"/>
                  </a:moveTo>
                  <a:lnTo>
                    <a:pt x="1246" y="334"/>
                  </a:lnTo>
                  <a:cubicBezTo>
                    <a:pt x="1246" y="334"/>
                    <a:pt x="957" y="824"/>
                    <a:pt x="835" y="1213"/>
                  </a:cubicBezTo>
                  <a:cubicBezTo>
                    <a:pt x="712" y="1613"/>
                    <a:pt x="679" y="1769"/>
                    <a:pt x="401" y="1947"/>
                  </a:cubicBezTo>
                  <a:cubicBezTo>
                    <a:pt x="134" y="2114"/>
                    <a:pt x="22" y="2325"/>
                    <a:pt x="12" y="2436"/>
                  </a:cubicBezTo>
                  <a:cubicBezTo>
                    <a:pt x="0" y="2547"/>
                    <a:pt x="101" y="2626"/>
                    <a:pt x="101" y="2626"/>
                  </a:cubicBezTo>
                  <a:cubicBezTo>
                    <a:pt x="101" y="2626"/>
                    <a:pt x="178" y="2481"/>
                    <a:pt x="623" y="2414"/>
                  </a:cubicBezTo>
                  <a:lnTo>
                    <a:pt x="657" y="2414"/>
                  </a:lnTo>
                  <a:cubicBezTo>
                    <a:pt x="690" y="2381"/>
                    <a:pt x="712" y="2347"/>
                    <a:pt x="746" y="2314"/>
                  </a:cubicBezTo>
                  <a:cubicBezTo>
                    <a:pt x="924" y="2136"/>
                    <a:pt x="1146" y="2003"/>
                    <a:pt x="1391" y="1924"/>
                  </a:cubicBezTo>
                  <a:cubicBezTo>
                    <a:pt x="1591" y="1869"/>
                    <a:pt x="1814" y="1858"/>
                    <a:pt x="2024" y="1803"/>
                  </a:cubicBezTo>
                  <a:cubicBezTo>
                    <a:pt x="2103" y="1780"/>
                    <a:pt x="2180" y="1758"/>
                    <a:pt x="2258" y="1724"/>
                  </a:cubicBezTo>
                  <a:lnTo>
                    <a:pt x="2258" y="1658"/>
                  </a:lnTo>
                  <a:cubicBezTo>
                    <a:pt x="2247" y="1457"/>
                    <a:pt x="2091" y="1424"/>
                    <a:pt x="1935" y="1113"/>
                  </a:cubicBezTo>
                  <a:cubicBezTo>
                    <a:pt x="1780" y="802"/>
                    <a:pt x="1680" y="601"/>
                    <a:pt x="1725" y="490"/>
                  </a:cubicBezTo>
                  <a:cubicBezTo>
                    <a:pt x="1769" y="379"/>
                    <a:pt x="1958" y="312"/>
                    <a:pt x="1958" y="312"/>
                  </a:cubicBezTo>
                  <a:lnTo>
                    <a:pt x="1669"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8" name="Google Shape;19598;p29"/>
            <p:cNvSpPr/>
            <p:nvPr/>
          </p:nvSpPr>
          <p:spPr>
            <a:xfrm>
              <a:off x="1504478" y="2161235"/>
              <a:ext cx="63670" cy="49575"/>
            </a:xfrm>
            <a:custGeom>
              <a:avLst/>
              <a:gdLst/>
              <a:ahLst/>
              <a:cxnLst/>
              <a:rect l="l" t="t" r="r" b="b"/>
              <a:pathLst>
                <a:path w="1825" h="1421" extrusionOk="0">
                  <a:moveTo>
                    <a:pt x="992" y="1"/>
                  </a:moveTo>
                  <a:cubicBezTo>
                    <a:pt x="981" y="1"/>
                    <a:pt x="970" y="3"/>
                    <a:pt x="957" y="8"/>
                  </a:cubicBezTo>
                  <a:cubicBezTo>
                    <a:pt x="801" y="52"/>
                    <a:pt x="623" y="286"/>
                    <a:pt x="401" y="430"/>
                  </a:cubicBezTo>
                  <a:cubicBezTo>
                    <a:pt x="178" y="575"/>
                    <a:pt x="0" y="630"/>
                    <a:pt x="0" y="887"/>
                  </a:cubicBezTo>
                  <a:lnTo>
                    <a:pt x="345" y="1421"/>
                  </a:lnTo>
                  <a:cubicBezTo>
                    <a:pt x="345" y="1421"/>
                    <a:pt x="300" y="1109"/>
                    <a:pt x="512" y="998"/>
                  </a:cubicBezTo>
                  <a:cubicBezTo>
                    <a:pt x="560" y="975"/>
                    <a:pt x="600" y="967"/>
                    <a:pt x="637" y="967"/>
                  </a:cubicBezTo>
                  <a:cubicBezTo>
                    <a:pt x="752" y="967"/>
                    <a:pt x="840" y="1047"/>
                    <a:pt x="1034" y="1047"/>
                  </a:cubicBezTo>
                  <a:cubicBezTo>
                    <a:pt x="1059" y="1047"/>
                    <a:pt x="1085" y="1045"/>
                    <a:pt x="1113" y="1042"/>
                  </a:cubicBezTo>
                  <a:cubicBezTo>
                    <a:pt x="1435" y="1020"/>
                    <a:pt x="1413" y="1031"/>
                    <a:pt x="1613" y="842"/>
                  </a:cubicBezTo>
                  <a:cubicBezTo>
                    <a:pt x="1824" y="642"/>
                    <a:pt x="1635" y="653"/>
                    <a:pt x="1679" y="464"/>
                  </a:cubicBezTo>
                  <a:cubicBezTo>
                    <a:pt x="1707" y="345"/>
                    <a:pt x="1709" y="323"/>
                    <a:pt x="1706" y="323"/>
                  </a:cubicBezTo>
                  <a:cubicBezTo>
                    <a:pt x="1705" y="323"/>
                    <a:pt x="1702" y="331"/>
                    <a:pt x="1702" y="331"/>
                  </a:cubicBezTo>
                  <a:cubicBezTo>
                    <a:pt x="1702" y="331"/>
                    <a:pt x="1647" y="364"/>
                    <a:pt x="1535" y="442"/>
                  </a:cubicBezTo>
                  <a:cubicBezTo>
                    <a:pt x="1435" y="519"/>
                    <a:pt x="1435" y="630"/>
                    <a:pt x="1380" y="630"/>
                  </a:cubicBezTo>
                  <a:cubicBezTo>
                    <a:pt x="1313" y="630"/>
                    <a:pt x="1313" y="598"/>
                    <a:pt x="1224" y="420"/>
                  </a:cubicBezTo>
                  <a:cubicBezTo>
                    <a:pt x="1143" y="247"/>
                    <a:pt x="1107" y="1"/>
                    <a:pt x="99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9" name="Google Shape;19599;p29"/>
            <p:cNvSpPr/>
            <p:nvPr/>
          </p:nvSpPr>
          <p:spPr>
            <a:xfrm>
              <a:off x="1445865" y="2244095"/>
              <a:ext cx="52820" cy="71624"/>
            </a:xfrm>
            <a:custGeom>
              <a:avLst/>
              <a:gdLst/>
              <a:ahLst/>
              <a:cxnLst/>
              <a:rect l="l" t="t" r="r" b="b"/>
              <a:pathLst>
                <a:path w="1514" h="2053" extrusionOk="0">
                  <a:moveTo>
                    <a:pt x="984" y="0"/>
                  </a:moveTo>
                  <a:cubicBezTo>
                    <a:pt x="879" y="0"/>
                    <a:pt x="684" y="178"/>
                    <a:pt x="579" y="336"/>
                  </a:cubicBezTo>
                  <a:cubicBezTo>
                    <a:pt x="468" y="491"/>
                    <a:pt x="179" y="458"/>
                    <a:pt x="90" y="702"/>
                  </a:cubicBezTo>
                  <a:cubicBezTo>
                    <a:pt x="1" y="947"/>
                    <a:pt x="134" y="936"/>
                    <a:pt x="356" y="1181"/>
                  </a:cubicBezTo>
                  <a:cubicBezTo>
                    <a:pt x="579" y="1426"/>
                    <a:pt x="445" y="1470"/>
                    <a:pt x="568" y="1670"/>
                  </a:cubicBezTo>
                  <a:cubicBezTo>
                    <a:pt x="671" y="1866"/>
                    <a:pt x="870" y="2052"/>
                    <a:pt x="1005" y="2052"/>
                  </a:cubicBezTo>
                  <a:cubicBezTo>
                    <a:pt x="1015" y="2052"/>
                    <a:pt x="1026" y="2051"/>
                    <a:pt x="1035" y="2049"/>
                  </a:cubicBezTo>
                  <a:cubicBezTo>
                    <a:pt x="1180" y="2026"/>
                    <a:pt x="1513" y="1893"/>
                    <a:pt x="1513" y="1893"/>
                  </a:cubicBezTo>
                  <a:cubicBezTo>
                    <a:pt x="1513" y="1893"/>
                    <a:pt x="1446" y="1848"/>
                    <a:pt x="1313" y="1837"/>
                  </a:cubicBezTo>
                  <a:cubicBezTo>
                    <a:pt x="1305" y="1837"/>
                    <a:pt x="1297" y="1837"/>
                    <a:pt x="1289" y="1837"/>
                  </a:cubicBezTo>
                  <a:cubicBezTo>
                    <a:pt x="1161" y="1837"/>
                    <a:pt x="1017" y="1827"/>
                    <a:pt x="913" y="1481"/>
                  </a:cubicBezTo>
                  <a:cubicBezTo>
                    <a:pt x="801" y="1114"/>
                    <a:pt x="768" y="1226"/>
                    <a:pt x="913" y="669"/>
                  </a:cubicBezTo>
                  <a:cubicBezTo>
                    <a:pt x="1046" y="124"/>
                    <a:pt x="1213" y="69"/>
                    <a:pt x="1002" y="2"/>
                  </a:cubicBezTo>
                  <a:cubicBezTo>
                    <a:pt x="996" y="1"/>
                    <a:pt x="990" y="0"/>
                    <a:pt x="98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0" name="Google Shape;19600;p29"/>
            <p:cNvSpPr/>
            <p:nvPr/>
          </p:nvSpPr>
          <p:spPr>
            <a:xfrm>
              <a:off x="1461390" y="2182936"/>
              <a:ext cx="92801" cy="64542"/>
            </a:xfrm>
            <a:custGeom>
              <a:avLst/>
              <a:gdLst/>
              <a:ahLst/>
              <a:cxnLst/>
              <a:rect l="l" t="t" r="r" b="b"/>
              <a:pathLst>
                <a:path w="2660" h="1850" extrusionOk="0">
                  <a:moveTo>
                    <a:pt x="1123" y="0"/>
                  </a:moveTo>
                  <a:cubicBezTo>
                    <a:pt x="1093" y="0"/>
                    <a:pt x="1060" y="7"/>
                    <a:pt x="1024" y="20"/>
                  </a:cubicBezTo>
                  <a:cubicBezTo>
                    <a:pt x="768" y="109"/>
                    <a:pt x="801" y="42"/>
                    <a:pt x="724" y="354"/>
                  </a:cubicBezTo>
                  <a:cubicBezTo>
                    <a:pt x="646" y="665"/>
                    <a:pt x="779" y="631"/>
                    <a:pt x="579" y="932"/>
                  </a:cubicBezTo>
                  <a:cubicBezTo>
                    <a:pt x="379" y="1221"/>
                    <a:pt x="279" y="1254"/>
                    <a:pt x="145" y="1410"/>
                  </a:cubicBezTo>
                  <a:cubicBezTo>
                    <a:pt x="0" y="1566"/>
                    <a:pt x="56" y="1488"/>
                    <a:pt x="56" y="1610"/>
                  </a:cubicBezTo>
                  <a:cubicBezTo>
                    <a:pt x="72" y="1807"/>
                    <a:pt x="405" y="1849"/>
                    <a:pt x="722" y="1849"/>
                  </a:cubicBezTo>
                  <a:cubicBezTo>
                    <a:pt x="872" y="1849"/>
                    <a:pt x="1017" y="1840"/>
                    <a:pt x="1124" y="1833"/>
                  </a:cubicBezTo>
                  <a:cubicBezTo>
                    <a:pt x="1469" y="1810"/>
                    <a:pt x="1814" y="1632"/>
                    <a:pt x="2170" y="1543"/>
                  </a:cubicBezTo>
                  <a:cubicBezTo>
                    <a:pt x="2363" y="1491"/>
                    <a:pt x="2489" y="1478"/>
                    <a:pt x="2564" y="1478"/>
                  </a:cubicBezTo>
                  <a:cubicBezTo>
                    <a:pt x="2632" y="1478"/>
                    <a:pt x="2659" y="1488"/>
                    <a:pt x="2659" y="1488"/>
                  </a:cubicBezTo>
                  <a:cubicBezTo>
                    <a:pt x="2659" y="1488"/>
                    <a:pt x="2370" y="1254"/>
                    <a:pt x="2158" y="1155"/>
                  </a:cubicBezTo>
                  <a:cubicBezTo>
                    <a:pt x="1947" y="1043"/>
                    <a:pt x="1780" y="888"/>
                    <a:pt x="1558" y="520"/>
                  </a:cubicBezTo>
                  <a:cubicBezTo>
                    <a:pt x="1378" y="208"/>
                    <a:pt x="1295" y="0"/>
                    <a:pt x="1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1" name="Google Shape;19601;p29"/>
            <p:cNvSpPr/>
            <p:nvPr/>
          </p:nvSpPr>
          <p:spPr>
            <a:xfrm>
              <a:off x="1281750" y="2245421"/>
              <a:ext cx="452072" cy="389903"/>
            </a:xfrm>
            <a:custGeom>
              <a:avLst/>
              <a:gdLst/>
              <a:ahLst/>
              <a:cxnLst/>
              <a:rect l="l" t="t" r="r" b="b"/>
              <a:pathLst>
                <a:path w="12958" h="11176" extrusionOk="0">
                  <a:moveTo>
                    <a:pt x="39" y="0"/>
                  </a:moveTo>
                  <a:cubicBezTo>
                    <a:pt x="21" y="0"/>
                    <a:pt x="0" y="15"/>
                    <a:pt x="0" y="42"/>
                  </a:cubicBezTo>
                  <a:cubicBezTo>
                    <a:pt x="11" y="197"/>
                    <a:pt x="33" y="486"/>
                    <a:pt x="78" y="909"/>
                  </a:cubicBezTo>
                  <a:cubicBezTo>
                    <a:pt x="156" y="1576"/>
                    <a:pt x="334" y="2177"/>
                    <a:pt x="1113" y="3222"/>
                  </a:cubicBezTo>
                  <a:cubicBezTo>
                    <a:pt x="1891" y="4257"/>
                    <a:pt x="2425" y="4702"/>
                    <a:pt x="3481" y="5536"/>
                  </a:cubicBezTo>
                  <a:cubicBezTo>
                    <a:pt x="4538" y="6370"/>
                    <a:pt x="6318" y="7105"/>
                    <a:pt x="7774" y="7716"/>
                  </a:cubicBezTo>
                  <a:cubicBezTo>
                    <a:pt x="9242" y="8328"/>
                    <a:pt x="10599" y="8706"/>
                    <a:pt x="11122" y="9129"/>
                  </a:cubicBezTo>
                  <a:cubicBezTo>
                    <a:pt x="11656" y="9540"/>
                    <a:pt x="11656" y="9607"/>
                    <a:pt x="12012" y="10318"/>
                  </a:cubicBezTo>
                  <a:cubicBezTo>
                    <a:pt x="12379" y="11030"/>
                    <a:pt x="12957" y="11175"/>
                    <a:pt x="12957" y="11175"/>
                  </a:cubicBezTo>
                  <a:lnTo>
                    <a:pt x="12913" y="9129"/>
                  </a:lnTo>
                  <a:cubicBezTo>
                    <a:pt x="12913" y="9129"/>
                    <a:pt x="12858" y="8773"/>
                    <a:pt x="12746" y="8494"/>
                  </a:cubicBezTo>
                  <a:cubicBezTo>
                    <a:pt x="12635" y="8217"/>
                    <a:pt x="12334" y="7750"/>
                    <a:pt x="11923" y="7004"/>
                  </a:cubicBezTo>
                  <a:cubicBezTo>
                    <a:pt x="11511" y="6259"/>
                    <a:pt x="11634" y="6304"/>
                    <a:pt x="11289" y="5447"/>
                  </a:cubicBezTo>
                  <a:cubicBezTo>
                    <a:pt x="10945" y="4579"/>
                    <a:pt x="10466" y="4546"/>
                    <a:pt x="9532" y="3657"/>
                  </a:cubicBezTo>
                  <a:cubicBezTo>
                    <a:pt x="8597" y="2755"/>
                    <a:pt x="6573" y="2333"/>
                    <a:pt x="5639" y="2199"/>
                  </a:cubicBezTo>
                  <a:cubicBezTo>
                    <a:pt x="4705" y="2066"/>
                    <a:pt x="3526" y="1566"/>
                    <a:pt x="2825" y="1210"/>
                  </a:cubicBezTo>
                  <a:cubicBezTo>
                    <a:pt x="2124" y="865"/>
                    <a:pt x="1046" y="676"/>
                    <a:pt x="834" y="620"/>
                  </a:cubicBezTo>
                  <a:cubicBezTo>
                    <a:pt x="445" y="531"/>
                    <a:pt x="189" y="197"/>
                    <a:pt x="67" y="19"/>
                  </a:cubicBezTo>
                  <a:cubicBezTo>
                    <a:pt x="62" y="6"/>
                    <a:pt x="51" y="0"/>
                    <a:pt x="3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2" name="Google Shape;19602;p29"/>
            <p:cNvSpPr/>
            <p:nvPr/>
          </p:nvSpPr>
          <p:spPr>
            <a:xfrm>
              <a:off x="1494395" y="2489395"/>
              <a:ext cx="239433" cy="142062"/>
            </a:xfrm>
            <a:custGeom>
              <a:avLst/>
              <a:gdLst/>
              <a:ahLst/>
              <a:cxnLst/>
              <a:rect l="l" t="t" r="r" b="b"/>
              <a:pathLst>
                <a:path w="6863" h="4072" extrusionOk="0">
                  <a:moveTo>
                    <a:pt x="0" y="0"/>
                  </a:moveTo>
                  <a:lnTo>
                    <a:pt x="0" y="0"/>
                  </a:lnTo>
                  <a:cubicBezTo>
                    <a:pt x="78" y="33"/>
                    <a:pt x="156" y="78"/>
                    <a:pt x="233" y="112"/>
                  </a:cubicBezTo>
                  <a:cubicBezTo>
                    <a:pt x="445" y="134"/>
                    <a:pt x="656" y="144"/>
                    <a:pt x="868" y="144"/>
                  </a:cubicBezTo>
                  <a:cubicBezTo>
                    <a:pt x="1090" y="144"/>
                    <a:pt x="1323" y="144"/>
                    <a:pt x="1546" y="134"/>
                  </a:cubicBezTo>
                  <a:cubicBezTo>
                    <a:pt x="1673" y="127"/>
                    <a:pt x="1805" y="121"/>
                    <a:pt x="1936" y="121"/>
                  </a:cubicBezTo>
                  <a:cubicBezTo>
                    <a:pt x="2033" y="121"/>
                    <a:pt x="2130" y="124"/>
                    <a:pt x="2225" y="134"/>
                  </a:cubicBezTo>
                  <a:cubicBezTo>
                    <a:pt x="2458" y="156"/>
                    <a:pt x="2647" y="256"/>
                    <a:pt x="2848" y="367"/>
                  </a:cubicBezTo>
                  <a:lnTo>
                    <a:pt x="3414" y="701"/>
                  </a:lnTo>
                  <a:cubicBezTo>
                    <a:pt x="3792" y="935"/>
                    <a:pt x="4160" y="1179"/>
                    <a:pt x="4516" y="1446"/>
                  </a:cubicBezTo>
                  <a:cubicBezTo>
                    <a:pt x="4860" y="1691"/>
                    <a:pt x="5228" y="1958"/>
                    <a:pt x="5505" y="2280"/>
                  </a:cubicBezTo>
                  <a:cubicBezTo>
                    <a:pt x="5650" y="2447"/>
                    <a:pt x="5762" y="2636"/>
                    <a:pt x="5873" y="2825"/>
                  </a:cubicBezTo>
                  <a:cubicBezTo>
                    <a:pt x="5995" y="3014"/>
                    <a:pt x="6106" y="3204"/>
                    <a:pt x="6229" y="3392"/>
                  </a:cubicBezTo>
                  <a:cubicBezTo>
                    <a:pt x="6395" y="3659"/>
                    <a:pt x="6595" y="3915"/>
                    <a:pt x="6862" y="4071"/>
                  </a:cubicBezTo>
                  <a:lnTo>
                    <a:pt x="6862" y="4004"/>
                  </a:lnTo>
                  <a:cubicBezTo>
                    <a:pt x="6662" y="3882"/>
                    <a:pt x="6506" y="3693"/>
                    <a:pt x="6373" y="3503"/>
                  </a:cubicBezTo>
                  <a:cubicBezTo>
                    <a:pt x="6117" y="3147"/>
                    <a:pt x="5917" y="2759"/>
                    <a:pt x="5673" y="2403"/>
                  </a:cubicBezTo>
                  <a:cubicBezTo>
                    <a:pt x="5428" y="2047"/>
                    <a:pt x="5083" y="1791"/>
                    <a:pt x="4749" y="1535"/>
                  </a:cubicBezTo>
                  <a:cubicBezTo>
                    <a:pt x="4405" y="1268"/>
                    <a:pt x="4049" y="1012"/>
                    <a:pt x="3681" y="779"/>
                  </a:cubicBezTo>
                  <a:cubicBezTo>
                    <a:pt x="3503" y="668"/>
                    <a:pt x="3325" y="556"/>
                    <a:pt x="3137" y="445"/>
                  </a:cubicBezTo>
                  <a:cubicBezTo>
                    <a:pt x="2947" y="334"/>
                    <a:pt x="2769" y="223"/>
                    <a:pt x="2569" y="134"/>
                  </a:cubicBezTo>
                  <a:cubicBezTo>
                    <a:pt x="2369" y="45"/>
                    <a:pt x="2146" y="33"/>
                    <a:pt x="1936" y="33"/>
                  </a:cubicBezTo>
                  <a:cubicBezTo>
                    <a:pt x="1702" y="45"/>
                    <a:pt x="1479" y="55"/>
                    <a:pt x="1246" y="55"/>
                  </a:cubicBezTo>
                  <a:cubicBezTo>
                    <a:pt x="1125" y="59"/>
                    <a:pt x="1003" y="61"/>
                    <a:pt x="880" y="61"/>
                  </a:cubicBezTo>
                  <a:cubicBezTo>
                    <a:pt x="587" y="61"/>
                    <a:pt x="291" y="47"/>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3" name="Google Shape;19603;p29"/>
            <p:cNvSpPr/>
            <p:nvPr/>
          </p:nvSpPr>
          <p:spPr>
            <a:xfrm>
              <a:off x="1281750" y="2246468"/>
              <a:ext cx="440036" cy="286008"/>
            </a:xfrm>
            <a:custGeom>
              <a:avLst/>
              <a:gdLst/>
              <a:ahLst/>
              <a:cxnLst/>
              <a:rect l="l" t="t" r="r" b="b"/>
              <a:pathLst>
                <a:path w="12613" h="8198" extrusionOk="0">
                  <a:moveTo>
                    <a:pt x="0" y="1"/>
                  </a:moveTo>
                  <a:lnTo>
                    <a:pt x="0" y="12"/>
                  </a:lnTo>
                  <a:cubicBezTo>
                    <a:pt x="0" y="34"/>
                    <a:pt x="11" y="68"/>
                    <a:pt x="11" y="100"/>
                  </a:cubicBezTo>
                  <a:cubicBezTo>
                    <a:pt x="189" y="456"/>
                    <a:pt x="500" y="768"/>
                    <a:pt x="834" y="990"/>
                  </a:cubicBezTo>
                  <a:cubicBezTo>
                    <a:pt x="1346" y="1335"/>
                    <a:pt x="1936" y="1524"/>
                    <a:pt x="2525" y="1680"/>
                  </a:cubicBezTo>
                  <a:cubicBezTo>
                    <a:pt x="3170" y="1847"/>
                    <a:pt x="3826" y="2025"/>
                    <a:pt x="4460" y="2225"/>
                  </a:cubicBezTo>
                  <a:cubicBezTo>
                    <a:pt x="5117" y="2425"/>
                    <a:pt x="5762" y="2659"/>
                    <a:pt x="6407" y="2893"/>
                  </a:cubicBezTo>
                  <a:cubicBezTo>
                    <a:pt x="7040" y="3115"/>
                    <a:pt x="7685" y="3337"/>
                    <a:pt x="8308" y="3604"/>
                  </a:cubicBezTo>
                  <a:cubicBezTo>
                    <a:pt x="8920" y="3860"/>
                    <a:pt x="9465" y="4227"/>
                    <a:pt x="9976" y="4650"/>
                  </a:cubicBezTo>
                  <a:cubicBezTo>
                    <a:pt x="10221" y="4839"/>
                    <a:pt x="10477" y="5039"/>
                    <a:pt x="10688" y="5261"/>
                  </a:cubicBezTo>
                  <a:cubicBezTo>
                    <a:pt x="10900" y="5484"/>
                    <a:pt x="11034" y="5751"/>
                    <a:pt x="11145" y="6029"/>
                  </a:cubicBezTo>
                  <a:cubicBezTo>
                    <a:pt x="11256" y="6296"/>
                    <a:pt x="11345" y="6563"/>
                    <a:pt x="11467" y="6830"/>
                  </a:cubicBezTo>
                  <a:cubicBezTo>
                    <a:pt x="11567" y="7052"/>
                    <a:pt x="11701" y="7253"/>
                    <a:pt x="11857" y="7441"/>
                  </a:cubicBezTo>
                  <a:cubicBezTo>
                    <a:pt x="12090" y="7720"/>
                    <a:pt x="12346" y="7964"/>
                    <a:pt x="12613" y="8197"/>
                  </a:cubicBezTo>
                  <a:cubicBezTo>
                    <a:pt x="12591" y="8142"/>
                    <a:pt x="12557" y="8076"/>
                    <a:pt x="12512" y="8019"/>
                  </a:cubicBezTo>
                  <a:cubicBezTo>
                    <a:pt x="12401" y="7920"/>
                    <a:pt x="12290" y="7809"/>
                    <a:pt x="12190" y="7708"/>
                  </a:cubicBezTo>
                  <a:cubicBezTo>
                    <a:pt x="12012" y="7542"/>
                    <a:pt x="11857" y="7364"/>
                    <a:pt x="11723" y="7164"/>
                  </a:cubicBezTo>
                  <a:cubicBezTo>
                    <a:pt x="11567" y="6930"/>
                    <a:pt x="11456" y="6674"/>
                    <a:pt x="11356" y="6418"/>
                  </a:cubicBezTo>
                  <a:cubicBezTo>
                    <a:pt x="11256" y="6163"/>
                    <a:pt x="11155" y="5896"/>
                    <a:pt x="11034" y="5651"/>
                  </a:cubicBezTo>
                  <a:cubicBezTo>
                    <a:pt x="10888" y="5395"/>
                    <a:pt x="10700" y="5172"/>
                    <a:pt x="10466" y="4984"/>
                  </a:cubicBezTo>
                  <a:cubicBezTo>
                    <a:pt x="10221" y="4772"/>
                    <a:pt x="9966" y="4561"/>
                    <a:pt x="9710" y="4361"/>
                  </a:cubicBezTo>
                  <a:cubicBezTo>
                    <a:pt x="9465" y="4171"/>
                    <a:pt x="9209" y="3983"/>
                    <a:pt x="8931" y="3827"/>
                  </a:cubicBezTo>
                  <a:cubicBezTo>
                    <a:pt x="8353" y="3493"/>
                    <a:pt x="7708" y="3281"/>
                    <a:pt x="7085" y="3048"/>
                  </a:cubicBezTo>
                  <a:cubicBezTo>
                    <a:pt x="5795" y="2570"/>
                    <a:pt x="4494" y="2114"/>
                    <a:pt x="3159" y="1769"/>
                  </a:cubicBezTo>
                  <a:cubicBezTo>
                    <a:pt x="2035" y="1480"/>
                    <a:pt x="701" y="1224"/>
                    <a:pt x="67" y="123"/>
                  </a:cubicBezTo>
                  <a:cubicBezTo>
                    <a:pt x="45" y="90"/>
                    <a:pt x="23" y="45"/>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4" name="Google Shape;19604;p29"/>
            <p:cNvSpPr/>
            <p:nvPr/>
          </p:nvSpPr>
          <p:spPr>
            <a:xfrm>
              <a:off x="1373681" y="2414490"/>
              <a:ext cx="359760" cy="197917"/>
            </a:xfrm>
            <a:custGeom>
              <a:avLst/>
              <a:gdLst/>
              <a:ahLst/>
              <a:cxnLst/>
              <a:rect l="l" t="t" r="r" b="b"/>
              <a:pathLst>
                <a:path w="10312" h="5673" extrusionOk="0">
                  <a:moveTo>
                    <a:pt x="1" y="0"/>
                  </a:moveTo>
                  <a:lnTo>
                    <a:pt x="1" y="0"/>
                  </a:lnTo>
                  <a:cubicBezTo>
                    <a:pt x="57" y="56"/>
                    <a:pt x="112" y="101"/>
                    <a:pt x="179" y="156"/>
                  </a:cubicBezTo>
                  <a:cubicBezTo>
                    <a:pt x="624" y="356"/>
                    <a:pt x="1036" y="623"/>
                    <a:pt x="1481" y="823"/>
                  </a:cubicBezTo>
                  <a:cubicBezTo>
                    <a:pt x="1958" y="1035"/>
                    <a:pt x="2470" y="1179"/>
                    <a:pt x="2971" y="1290"/>
                  </a:cubicBezTo>
                  <a:cubicBezTo>
                    <a:pt x="3493" y="1413"/>
                    <a:pt x="4016" y="1491"/>
                    <a:pt x="4539" y="1569"/>
                  </a:cubicBezTo>
                  <a:cubicBezTo>
                    <a:pt x="4806" y="1613"/>
                    <a:pt x="5073" y="1658"/>
                    <a:pt x="5329" y="1691"/>
                  </a:cubicBezTo>
                  <a:cubicBezTo>
                    <a:pt x="5584" y="1735"/>
                    <a:pt x="5851" y="1780"/>
                    <a:pt x="6074" y="1903"/>
                  </a:cubicBezTo>
                  <a:cubicBezTo>
                    <a:pt x="6318" y="2025"/>
                    <a:pt x="6496" y="2214"/>
                    <a:pt x="6696" y="2392"/>
                  </a:cubicBezTo>
                  <a:cubicBezTo>
                    <a:pt x="6897" y="2570"/>
                    <a:pt x="7108" y="2726"/>
                    <a:pt x="7331" y="2870"/>
                  </a:cubicBezTo>
                  <a:cubicBezTo>
                    <a:pt x="7786" y="3181"/>
                    <a:pt x="8243" y="3482"/>
                    <a:pt x="8676" y="3816"/>
                  </a:cubicBezTo>
                  <a:cubicBezTo>
                    <a:pt x="8888" y="3982"/>
                    <a:pt x="9099" y="4149"/>
                    <a:pt x="9299" y="4327"/>
                  </a:cubicBezTo>
                  <a:cubicBezTo>
                    <a:pt x="9499" y="4505"/>
                    <a:pt x="9689" y="4683"/>
                    <a:pt x="9833" y="4906"/>
                  </a:cubicBezTo>
                  <a:cubicBezTo>
                    <a:pt x="9989" y="5150"/>
                    <a:pt x="10111" y="5450"/>
                    <a:pt x="10312" y="5673"/>
                  </a:cubicBezTo>
                  <a:lnTo>
                    <a:pt x="10312" y="5595"/>
                  </a:lnTo>
                  <a:cubicBezTo>
                    <a:pt x="10166" y="5428"/>
                    <a:pt x="10067" y="5217"/>
                    <a:pt x="9966" y="5028"/>
                  </a:cubicBezTo>
                  <a:cubicBezTo>
                    <a:pt x="9844" y="4805"/>
                    <a:pt x="9699" y="4616"/>
                    <a:pt x="9521" y="4438"/>
                  </a:cubicBezTo>
                  <a:cubicBezTo>
                    <a:pt x="9333" y="4249"/>
                    <a:pt x="9121" y="4083"/>
                    <a:pt x="8921" y="3915"/>
                  </a:cubicBezTo>
                  <a:cubicBezTo>
                    <a:pt x="8498" y="3582"/>
                    <a:pt x="8065" y="3260"/>
                    <a:pt x="7608" y="2959"/>
                  </a:cubicBezTo>
                  <a:cubicBezTo>
                    <a:pt x="7386" y="2815"/>
                    <a:pt x="7164" y="2670"/>
                    <a:pt x="6953" y="2503"/>
                  </a:cubicBezTo>
                  <a:cubicBezTo>
                    <a:pt x="6752" y="2348"/>
                    <a:pt x="6574" y="2158"/>
                    <a:pt x="6363" y="2002"/>
                  </a:cubicBezTo>
                  <a:cubicBezTo>
                    <a:pt x="6174" y="1847"/>
                    <a:pt x="5952" y="1747"/>
                    <a:pt x="5707" y="1680"/>
                  </a:cubicBezTo>
                  <a:cubicBezTo>
                    <a:pt x="5462" y="1624"/>
                    <a:pt x="5206" y="1591"/>
                    <a:pt x="4961" y="1557"/>
                  </a:cubicBezTo>
                  <a:cubicBezTo>
                    <a:pt x="4439" y="1480"/>
                    <a:pt x="3916" y="1413"/>
                    <a:pt x="3394" y="1313"/>
                  </a:cubicBezTo>
                  <a:cubicBezTo>
                    <a:pt x="2870" y="1213"/>
                    <a:pt x="2359" y="1090"/>
                    <a:pt x="1859" y="902"/>
                  </a:cubicBezTo>
                  <a:cubicBezTo>
                    <a:pt x="1347" y="724"/>
                    <a:pt x="902" y="445"/>
                    <a:pt x="423" y="200"/>
                  </a:cubicBezTo>
                  <a:cubicBezTo>
                    <a:pt x="279" y="123"/>
                    <a:pt x="146" y="67"/>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5" name="Google Shape;19605;p29"/>
            <p:cNvSpPr/>
            <p:nvPr/>
          </p:nvSpPr>
          <p:spPr>
            <a:xfrm>
              <a:off x="1283669" y="2269773"/>
              <a:ext cx="447432" cy="288310"/>
            </a:xfrm>
            <a:custGeom>
              <a:avLst/>
              <a:gdLst/>
              <a:ahLst/>
              <a:cxnLst/>
              <a:rect l="l" t="t" r="r" b="b"/>
              <a:pathLst>
                <a:path w="12825" h="8264" extrusionOk="0">
                  <a:moveTo>
                    <a:pt x="0" y="0"/>
                  </a:moveTo>
                  <a:lnTo>
                    <a:pt x="0" y="78"/>
                  </a:lnTo>
                  <a:cubicBezTo>
                    <a:pt x="512" y="678"/>
                    <a:pt x="1258" y="1056"/>
                    <a:pt x="1992" y="1335"/>
                  </a:cubicBezTo>
                  <a:cubicBezTo>
                    <a:pt x="3026" y="1746"/>
                    <a:pt x="4105" y="2057"/>
                    <a:pt x="5150" y="2413"/>
                  </a:cubicBezTo>
                  <a:cubicBezTo>
                    <a:pt x="6218" y="2781"/>
                    <a:pt x="7286" y="3203"/>
                    <a:pt x="8275" y="3748"/>
                  </a:cubicBezTo>
                  <a:cubicBezTo>
                    <a:pt x="8765" y="4037"/>
                    <a:pt x="9254" y="4348"/>
                    <a:pt x="9688" y="4716"/>
                  </a:cubicBezTo>
                  <a:cubicBezTo>
                    <a:pt x="9921" y="4916"/>
                    <a:pt x="10122" y="5149"/>
                    <a:pt x="10300" y="5394"/>
                  </a:cubicBezTo>
                  <a:cubicBezTo>
                    <a:pt x="10467" y="5639"/>
                    <a:pt x="10623" y="5883"/>
                    <a:pt x="10811" y="6106"/>
                  </a:cubicBezTo>
                  <a:cubicBezTo>
                    <a:pt x="11201" y="6562"/>
                    <a:pt x="11657" y="6951"/>
                    <a:pt x="12068" y="7385"/>
                  </a:cubicBezTo>
                  <a:cubicBezTo>
                    <a:pt x="12335" y="7674"/>
                    <a:pt x="12580" y="7964"/>
                    <a:pt x="12825" y="8264"/>
                  </a:cubicBezTo>
                  <a:cubicBezTo>
                    <a:pt x="12813" y="8219"/>
                    <a:pt x="12803" y="8152"/>
                    <a:pt x="12791" y="8097"/>
                  </a:cubicBezTo>
                  <a:cubicBezTo>
                    <a:pt x="12669" y="7952"/>
                    <a:pt x="12546" y="7808"/>
                    <a:pt x="12424" y="7674"/>
                  </a:cubicBezTo>
                  <a:cubicBezTo>
                    <a:pt x="12235" y="7452"/>
                    <a:pt x="12035" y="7230"/>
                    <a:pt x="11824" y="7029"/>
                  </a:cubicBezTo>
                  <a:cubicBezTo>
                    <a:pt x="11612" y="6807"/>
                    <a:pt x="11390" y="6595"/>
                    <a:pt x="11167" y="6384"/>
                  </a:cubicBezTo>
                  <a:cubicBezTo>
                    <a:pt x="10956" y="6173"/>
                    <a:pt x="10756" y="5939"/>
                    <a:pt x="10578" y="5695"/>
                  </a:cubicBezTo>
                  <a:cubicBezTo>
                    <a:pt x="10411" y="5450"/>
                    <a:pt x="10255" y="5194"/>
                    <a:pt x="10066" y="4971"/>
                  </a:cubicBezTo>
                  <a:cubicBezTo>
                    <a:pt x="9688" y="4549"/>
                    <a:pt x="9210" y="4227"/>
                    <a:pt x="8732" y="3926"/>
                  </a:cubicBezTo>
                  <a:cubicBezTo>
                    <a:pt x="7775" y="3337"/>
                    <a:pt x="6718" y="2892"/>
                    <a:pt x="5662" y="2524"/>
                  </a:cubicBezTo>
                  <a:cubicBezTo>
                    <a:pt x="4594" y="2146"/>
                    <a:pt x="3504" y="1813"/>
                    <a:pt x="2437" y="1434"/>
                  </a:cubicBezTo>
                  <a:cubicBezTo>
                    <a:pt x="1558" y="1123"/>
                    <a:pt x="613" y="734"/>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6" name="Google Shape;19606;p29"/>
            <p:cNvSpPr/>
            <p:nvPr/>
          </p:nvSpPr>
          <p:spPr>
            <a:xfrm>
              <a:off x="1286774" y="2291508"/>
              <a:ext cx="445897" cy="291799"/>
            </a:xfrm>
            <a:custGeom>
              <a:avLst/>
              <a:gdLst/>
              <a:ahLst/>
              <a:cxnLst/>
              <a:rect l="l" t="t" r="r" b="b"/>
              <a:pathLst>
                <a:path w="12781" h="8364" extrusionOk="0">
                  <a:moveTo>
                    <a:pt x="0" y="0"/>
                  </a:moveTo>
                  <a:cubicBezTo>
                    <a:pt x="0" y="33"/>
                    <a:pt x="12" y="77"/>
                    <a:pt x="23" y="111"/>
                  </a:cubicBezTo>
                  <a:cubicBezTo>
                    <a:pt x="290" y="267"/>
                    <a:pt x="579" y="411"/>
                    <a:pt x="857" y="534"/>
                  </a:cubicBezTo>
                  <a:cubicBezTo>
                    <a:pt x="1102" y="645"/>
                    <a:pt x="1357" y="756"/>
                    <a:pt x="1602" y="878"/>
                  </a:cubicBezTo>
                  <a:cubicBezTo>
                    <a:pt x="1891" y="1012"/>
                    <a:pt x="2158" y="1157"/>
                    <a:pt x="2437" y="1290"/>
                  </a:cubicBezTo>
                  <a:cubicBezTo>
                    <a:pt x="2726" y="1434"/>
                    <a:pt x="3026" y="1557"/>
                    <a:pt x="3326" y="1657"/>
                  </a:cubicBezTo>
                  <a:cubicBezTo>
                    <a:pt x="3626" y="1757"/>
                    <a:pt x="3938" y="1835"/>
                    <a:pt x="4238" y="1913"/>
                  </a:cubicBezTo>
                  <a:cubicBezTo>
                    <a:pt x="5395" y="2235"/>
                    <a:pt x="6530" y="2636"/>
                    <a:pt x="7553" y="3270"/>
                  </a:cubicBezTo>
                  <a:cubicBezTo>
                    <a:pt x="8087" y="3592"/>
                    <a:pt x="8565" y="3992"/>
                    <a:pt x="9043" y="4404"/>
                  </a:cubicBezTo>
                  <a:cubicBezTo>
                    <a:pt x="9499" y="4805"/>
                    <a:pt x="9955" y="5205"/>
                    <a:pt x="10389" y="5616"/>
                  </a:cubicBezTo>
                  <a:cubicBezTo>
                    <a:pt x="10623" y="5828"/>
                    <a:pt x="10845" y="6050"/>
                    <a:pt x="11056" y="6261"/>
                  </a:cubicBezTo>
                  <a:cubicBezTo>
                    <a:pt x="10611" y="5950"/>
                    <a:pt x="10122" y="5717"/>
                    <a:pt x="9688" y="5405"/>
                  </a:cubicBezTo>
                  <a:cubicBezTo>
                    <a:pt x="9210" y="5072"/>
                    <a:pt x="8787" y="4660"/>
                    <a:pt x="8309" y="4315"/>
                  </a:cubicBezTo>
                  <a:cubicBezTo>
                    <a:pt x="7853" y="3992"/>
                    <a:pt x="7363" y="3715"/>
                    <a:pt x="6852" y="3503"/>
                  </a:cubicBezTo>
                  <a:cubicBezTo>
                    <a:pt x="6318" y="3292"/>
                    <a:pt x="5762" y="3159"/>
                    <a:pt x="5206" y="3003"/>
                  </a:cubicBezTo>
                  <a:cubicBezTo>
                    <a:pt x="4928" y="2936"/>
                    <a:pt x="4650" y="2847"/>
                    <a:pt x="4383" y="2747"/>
                  </a:cubicBezTo>
                  <a:cubicBezTo>
                    <a:pt x="4116" y="2636"/>
                    <a:pt x="3860" y="2491"/>
                    <a:pt x="3604" y="2346"/>
                  </a:cubicBezTo>
                  <a:cubicBezTo>
                    <a:pt x="3359" y="2202"/>
                    <a:pt x="3104" y="2057"/>
                    <a:pt x="2837" y="1935"/>
                  </a:cubicBezTo>
                  <a:cubicBezTo>
                    <a:pt x="2581" y="1812"/>
                    <a:pt x="2314" y="1724"/>
                    <a:pt x="2047" y="1624"/>
                  </a:cubicBezTo>
                  <a:cubicBezTo>
                    <a:pt x="1780" y="1523"/>
                    <a:pt x="1513" y="1424"/>
                    <a:pt x="1258" y="1290"/>
                  </a:cubicBezTo>
                  <a:cubicBezTo>
                    <a:pt x="1001" y="1157"/>
                    <a:pt x="757" y="989"/>
                    <a:pt x="534" y="811"/>
                  </a:cubicBezTo>
                  <a:cubicBezTo>
                    <a:pt x="390" y="700"/>
                    <a:pt x="267" y="589"/>
                    <a:pt x="134" y="467"/>
                  </a:cubicBezTo>
                  <a:lnTo>
                    <a:pt x="134" y="467"/>
                  </a:lnTo>
                  <a:cubicBezTo>
                    <a:pt x="146" y="500"/>
                    <a:pt x="168" y="545"/>
                    <a:pt x="178" y="589"/>
                  </a:cubicBezTo>
                  <a:cubicBezTo>
                    <a:pt x="368" y="756"/>
                    <a:pt x="568" y="923"/>
                    <a:pt x="768" y="1068"/>
                  </a:cubicBezTo>
                  <a:cubicBezTo>
                    <a:pt x="1001" y="1223"/>
                    <a:pt x="1246" y="1357"/>
                    <a:pt x="1502" y="1468"/>
                  </a:cubicBezTo>
                  <a:cubicBezTo>
                    <a:pt x="2025" y="1701"/>
                    <a:pt x="2581" y="1857"/>
                    <a:pt x="3092" y="2124"/>
                  </a:cubicBezTo>
                  <a:cubicBezTo>
                    <a:pt x="3349" y="2269"/>
                    <a:pt x="3593" y="2425"/>
                    <a:pt x="3849" y="2569"/>
                  </a:cubicBezTo>
                  <a:cubicBezTo>
                    <a:pt x="4105" y="2702"/>
                    <a:pt x="4372" y="2825"/>
                    <a:pt x="4650" y="2914"/>
                  </a:cubicBezTo>
                  <a:cubicBezTo>
                    <a:pt x="5206" y="3103"/>
                    <a:pt x="5773" y="3214"/>
                    <a:pt x="6329" y="3392"/>
                  </a:cubicBezTo>
                  <a:cubicBezTo>
                    <a:pt x="6863" y="3570"/>
                    <a:pt x="7375" y="3814"/>
                    <a:pt x="7853" y="4104"/>
                  </a:cubicBezTo>
                  <a:cubicBezTo>
                    <a:pt x="8354" y="4415"/>
                    <a:pt x="8799" y="4805"/>
                    <a:pt x="9254" y="5171"/>
                  </a:cubicBezTo>
                  <a:cubicBezTo>
                    <a:pt x="9477" y="5349"/>
                    <a:pt x="9699" y="5517"/>
                    <a:pt x="9944" y="5672"/>
                  </a:cubicBezTo>
                  <a:cubicBezTo>
                    <a:pt x="10188" y="5816"/>
                    <a:pt x="10445" y="5962"/>
                    <a:pt x="10689" y="6106"/>
                  </a:cubicBezTo>
                  <a:cubicBezTo>
                    <a:pt x="10978" y="6284"/>
                    <a:pt x="11245" y="6484"/>
                    <a:pt x="11490" y="6706"/>
                  </a:cubicBezTo>
                  <a:cubicBezTo>
                    <a:pt x="11735" y="6973"/>
                    <a:pt x="11979" y="7240"/>
                    <a:pt x="12213" y="7519"/>
                  </a:cubicBezTo>
                  <a:cubicBezTo>
                    <a:pt x="12413" y="7786"/>
                    <a:pt x="12602" y="8075"/>
                    <a:pt x="12780" y="8364"/>
                  </a:cubicBezTo>
                  <a:lnTo>
                    <a:pt x="12780" y="8263"/>
                  </a:lnTo>
                  <a:cubicBezTo>
                    <a:pt x="12758" y="8219"/>
                    <a:pt x="12724" y="8174"/>
                    <a:pt x="12691" y="8119"/>
                  </a:cubicBezTo>
                  <a:lnTo>
                    <a:pt x="12691" y="8119"/>
                  </a:lnTo>
                  <a:cubicBezTo>
                    <a:pt x="12724" y="8164"/>
                    <a:pt x="12758" y="8197"/>
                    <a:pt x="12780" y="8241"/>
                  </a:cubicBezTo>
                  <a:lnTo>
                    <a:pt x="12780" y="8141"/>
                  </a:lnTo>
                  <a:cubicBezTo>
                    <a:pt x="12591" y="7885"/>
                    <a:pt x="12391" y="7618"/>
                    <a:pt x="12180" y="7374"/>
                  </a:cubicBezTo>
                  <a:cubicBezTo>
                    <a:pt x="11990" y="7118"/>
                    <a:pt x="11779" y="6874"/>
                    <a:pt x="11545" y="6662"/>
                  </a:cubicBezTo>
                  <a:cubicBezTo>
                    <a:pt x="11301" y="6406"/>
                    <a:pt x="11067" y="6162"/>
                    <a:pt x="10823" y="5928"/>
                  </a:cubicBezTo>
                  <a:cubicBezTo>
                    <a:pt x="10400" y="5517"/>
                    <a:pt x="9966" y="5116"/>
                    <a:pt x="9533" y="4726"/>
                  </a:cubicBezTo>
                  <a:cubicBezTo>
                    <a:pt x="9076" y="4326"/>
                    <a:pt x="8621" y="3915"/>
                    <a:pt x="8120" y="3548"/>
                  </a:cubicBezTo>
                  <a:cubicBezTo>
                    <a:pt x="7175" y="2858"/>
                    <a:pt x="6085" y="2391"/>
                    <a:pt x="4973" y="2035"/>
                  </a:cubicBezTo>
                  <a:cubicBezTo>
                    <a:pt x="4394" y="1857"/>
                    <a:pt x="3794" y="1724"/>
                    <a:pt x="3215" y="1523"/>
                  </a:cubicBezTo>
                  <a:cubicBezTo>
                    <a:pt x="2637" y="1323"/>
                    <a:pt x="2114" y="1012"/>
                    <a:pt x="1558" y="756"/>
                  </a:cubicBezTo>
                  <a:cubicBezTo>
                    <a:pt x="1068" y="522"/>
                    <a:pt x="568" y="322"/>
                    <a:pt x="101" y="67"/>
                  </a:cubicBezTo>
                  <a:lnTo>
                    <a:pt x="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7" name="Google Shape;19607;p29"/>
            <p:cNvSpPr/>
            <p:nvPr/>
          </p:nvSpPr>
          <p:spPr>
            <a:xfrm>
              <a:off x="1326756" y="2365576"/>
              <a:ext cx="406265" cy="227850"/>
            </a:xfrm>
            <a:custGeom>
              <a:avLst/>
              <a:gdLst/>
              <a:ahLst/>
              <a:cxnLst/>
              <a:rect l="l" t="t" r="r" b="b"/>
              <a:pathLst>
                <a:path w="11645" h="6531" extrusionOk="0">
                  <a:moveTo>
                    <a:pt x="0" y="1"/>
                  </a:moveTo>
                  <a:lnTo>
                    <a:pt x="134" y="168"/>
                  </a:lnTo>
                  <a:cubicBezTo>
                    <a:pt x="534" y="401"/>
                    <a:pt x="957" y="602"/>
                    <a:pt x="1380" y="802"/>
                  </a:cubicBezTo>
                  <a:cubicBezTo>
                    <a:pt x="1835" y="1013"/>
                    <a:pt x="2302" y="1236"/>
                    <a:pt x="2781" y="1425"/>
                  </a:cubicBezTo>
                  <a:cubicBezTo>
                    <a:pt x="3281" y="1614"/>
                    <a:pt x="3804" y="1703"/>
                    <a:pt x="4327" y="1825"/>
                  </a:cubicBezTo>
                  <a:cubicBezTo>
                    <a:pt x="4850" y="1948"/>
                    <a:pt x="5361" y="2136"/>
                    <a:pt x="5851" y="2337"/>
                  </a:cubicBezTo>
                  <a:cubicBezTo>
                    <a:pt x="6340" y="2537"/>
                    <a:pt x="6818" y="2737"/>
                    <a:pt x="7297" y="2971"/>
                  </a:cubicBezTo>
                  <a:cubicBezTo>
                    <a:pt x="7752" y="3204"/>
                    <a:pt x="8209" y="3449"/>
                    <a:pt x="8631" y="3738"/>
                  </a:cubicBezTo>
                  <a:cubicBezTo>
                    <a:pt x="9042" y="4016"/>
                    <a:pt x="9421" y="4328"/>
                    <a:pt x="9788" y="4650"/>
                  </a:cubicBezTo>
                  <a:cubicBezTo>
                    <a:pt x="10455" y="5228"/>
                    <a:pt x="11056" y="5873"/>
                    <a:pt x="11645" y="6530"/>
                  </a:cubicBezTo>
                  <a:lnTo>
                    <a:pt x="11645" y="6452"/>
                  </a:lnTo>
                  <a:cubicBezTo>
                    <a:pt x="11145" y="5896"/>
                    <a:pt x="10644" y="5351"/>
                    <a:pt x="10099" y="4839"/>
                  </a:cubicBezTo>
                  <a:cubicBezTo>
                    <a:pt x="9376" y="4161"/>
                    <a:pt x="8587" y="3560"/>
                    <a:pt x="7708" y="3093"/>
                  </a:cubicBezTo>
                  <a:cubicBezTo>
                    <a:pt x="7241" y="2848"/>
                    <a:pt x="6773" y="2637"/>
                    <a:pt x="6284" y="2437"/>
                  </a:cubicBezTo>
                  <a:cubicBezTo>
                    <a:pt x="5795" y="2225"/>
                    <a:pt x="5305" y="2025"/>
                    <a:pt x="4794" y="1869"/>
                  </a:cubicBezTo>
                  <a:cubicBezTo>
                    <a:pt x="4282" y="1714"/>
                    <a:pt x="3738" y="1647"/>
                    <a:pt x="3226" y="1491"/>
                  </a:cubicBezTo>
                  <a:cubicBezTo>
                    <a:pt x="2725" y="1347"/>
                    <a:pt x="2247" y="1125"/>
                    <a:pt x="1768" y="902"/>
                  </a:cubicBezTo>
                  <a:cubicBezTo>
                    <a:pt x="1168" y="624"/>
                    <a:pt x="567" y="335"/>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8" name="Google Shape;19608;p29"/>
            <p:cNvSpPr/>
            <p:nvPr/>
          </p:nvSpPr>
          <p:spPr>
            <a:xfrm>
              <a:off x="1374867" y="2285298"/>
              <a:ext cx="354283" cy="283287"/>
            </a:xfrm>
            <a:custGeom>
              <a:avLst/>
              <a:gdLst/>
              <a:ahLst/>
              <a:cxnLst/>
              <a:rect l="l" t="t" r="r" b="b"/>
              <a:pathLst>
                <a:path w="10155" h="8120" extrusionOk="0">
                  <a:moveTo>
                    <a:pt x="1" y="0"/>
                  </a:moveTo>
                  <a:cubicBezTo>
                    <a:pt x="123" y="278"/>
                    <a:pt x="334" y="667"/>
                    <a:pt x="656" y="1068"/>
                  </a:cubicBezTo>
                  <a:cubicBezTo>
                    <a:pt x="1291" y="1891"/>
                    <a:pt x="2047" y="1557"/>
                    <a:pt x="3170" y="1924"/>
                  </a:cubicBezTo>
                  <a:cubicBezTo>
                    <a:pt x="4282" y="2280"/>
                    <a:pt x="4549" y="2524"/>
                    <a:pt x="5461" y="2870"/>
                  </a:cubicBezTo>
                  <a:cubicBezTo>
                    <a:pt x="6373" y="3214"/>
                    <a:pt x="6785" y="3960"/>
                    <a:pt x="7319" y="4949"/>
                  </a:cubicBezTo>
                  <a:cubicBezTo>
                    <a:pt x="7853" y="5928"/>
                    <a:pt x="7530" y="5828"/>
                    <a:pt x="8153" y="6785"/>
                  </a:cubicBezTo>
                  <a:cubicBezTo>
                    <a:pt x="8776" y="7741"/>
                    <a:pt x="10122" y="8119"/>
                    <a:pt x="10122" y="8119"/>
                  </a:cubicBezTo>
                  <a:lnTo>
                    <a:pt x="10155" y="7563"/>
                  </a:lnTo>
                  <a:cubicBezTo>
                    <a:pt x="10132" y="7496"/>
                    <a:pt x="10110" y="7418"/>
                    <a:pt x="10077" y="7351"/>
                  </a:cubicBezTo>
                  <a:cubicBezTo>
                    <a:pt x="9966" y="7074"/>
                    <a:pt x="9665" y="6607"/>
                    <a:pt x="9254" y="5861"/>
                  </a:cubicBezTo>
                  <a:cubicBezTo>
                    <a:pt x="8842" y="5116"/>
                    <a:pt x="8965" y="5161"/>
                    <a:pt x="8620" y="4304"/>
                  </a:cubicBezTo>
                  <a:cubicBezTo>
                    <a:pt x="8276" y="3436"/>
                    <a:pt x="7797" y="3403"/>
                    <a:pt x="6863" y="2514"/>
                  </a:cubicBezTo>
                  <a:cubicBezTo>
                    <a:pt x="5928" y="1612"/>
                    <a:pt x="3904" y="1190"/>
                    <a:pt x="2970" y="1056"/>
                  </a:cubicBezTo>
                  <a:cubicBezTo>
                    <a:pt x="2036" y="923"/>
                    <a:pt x="857" y="423"/>
                    <a:pt x="156" y="67"/>
                  </a:cubicBezTo>
                  <a:cubicBezTo>
                    <a:pt x="100" y="45"/>
                    <a:pt x="56" y="2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9" name="Google Shape;19609;p29"/>
            <p:cNvSpPr/>
            <p:nvPr/>
          </p:nvSpPr>
          <p:spPr>
            <a:xfrm>
              <a:off x="1386520" y="2306615"/>
              <a:ext cx="335269" cy="225862"/>
            </a:xfrm>
            <a:custGeom>
              <a:avLst/>
              <a:gdLst/>
              <a:ahLst/>
              <a:cxnLst/>
              <a:rect l="l" t="t" r="r" b="b"/>
              <a:pathLst>
                <a:path w="9610" h="6474" extrusionOk="0">
                  <a:moveTo>
                    <a:pt x="0" y="0"/>
                  </a:moveTo>
                  <a:cubicBezTo>
                    <a:pt x="23" y="34"/>
                    <a:pt x="45" y="67"/>
                    <a:pt x="55" y="101"/>
                  </a:cubicBezTo>
                  <a:cubicBezTo>
                    <a:pt x="534" y="223"/>
                    <a:pt x="1001" y="356"/>
                    <a:pt x="1457" y="501"/>
                  </a:cubicBezTo>
                  <a:cubicBezTo>
                    <a:pt x="2114" y="701"/>
                    <a:pt x="2759" y="935"/>
                    <a:pt x="3404" y="1169"/>
                  </a:cubicBezTo>
                  <a:cubicBezTo>
                    <a:pt x="4037" y="1391"/>
                    <a:pt x="4682" y="1613"/>
                    <a:pt x="5305" y="1880"/>
                  </a:cubicBezTo>
                  <a:cubicBezTo>
                    <a:pt x="5917" y="2136"/>
                    <a:pt x="6462" y="2503"/>
                    <a:pt x="6973" y="2926"/>
                  </a:cubicBezTo>
                  <a:cubicBezTo>
                    <a:pt x="7218" y="3115"/>
                    <a:pt x="7474" y="3315"/>
                    <a:pt x="7685" y="3537"/>
                  </a:cubicBezTo>
                  <a:cubicBezTo>
                    <a:pt x="7897" y="3760"/>
                    <a:pt x="8031" y="4027"/>
                    <a:pt x="8142" y="4305"/>
                  </a:cubicBezTo>
                  <a:cubicBezTo>
                    <a:pt x="8253" y="4572"/>
                    <a:pt x="8342" y="4839"/>
                    <a:pt x="8464" y="5106"/>
                  </a:cubicBezTo>
                  <a:cubicBezTo>
                    <a:pt x="8564" y="5328"/>
                    <a:pt x="8698" y="5529"/>
                    <a:pt x="8854" y="5717"/>
                  </a:cubicBezTo>
                  <a:cubicBezTo>
                    <a:pt x="9087" y="5996"/>
                    <a:pt x="9343" y="6240"/>
                    <a:pt x="9610" y="6473"/>
                  </a:cubicBezTo>
                  <a:cubicBezTo>
                    <a:pt x="9598" y="6441"/>
                    <a:pt x="9588" y="6418"/>
                    <a:pt x="9565" y="6384"/>
                  </a:cubicBezTo>
                  <a:cubicBezTo>
                    <a:pt x="9554" y="6352"/>
                    <a:pt x="9532" y="6329"/>
                    <a:pt x="9509" y="6295"/>
                  </a:cubicBezTo>
                  <a:cubicBezTo>
                    <a:pt x="9398" y="6196"/>
                    <a:pt x="9287" y="6085"/>
                    <a:pt x="9187" y="5984"/>
                  </a:cubicBezTo>
                  <a:cubicBezTo>
                    <a:pt x="9009" y="5818"/>
                    <a:pt x="8854" y="5640"/>
                    <a:pt x="8720" y="5440"/>
                  </a:cubicBezTo>
                  <a:cubicBezTo>
                    <a:pt x="8564" y="5206"/>
                    <a:pt x="8453" y="4950"/>
                    <a:pt x="8353" y="4694"/>
                  </a:cubicBezTo>
                  <a:cubicBezTo>
                    <a:pt x="8253" y="4439"/>
                    <a:pt x="8152" y="4172"/>
                    <a:pt x="8031" y="3927"/>
                  </a:cubicBezTo>
                  <a:cubicBezTo>
                    <a:pt x="7885" y="3671"/>
                    <a:pt x="7697" y="3448"/>
                    <a:pt x="7463" y="3260"/>
                  </a:cubicBezTo>
                  <a:cubicBezTo>
                    <a:pt x="7218" y="3048"/>
                    <a:pt x="6963" y="2837"/>
                    <a:pt x="6707" y="2637"/>
                  </a:cubicBezTo>
                  <a:cubicBezTo>
                    <a:pt x="6462" y="2447"/>
                    <a:pt x="6206" y="2259"/>
                    <a:pt x="5928" y="2103"/>
                  </a:cubicBezTo>
                  <a:cubicBezTo>
                    <a:pt x="5350" y="1769"/>
                    <a:pt x="4705" y="1557"/>
                    <a:pt x="4082" y="1324"/>
                  </a:cubicBezTo>
                  <a:cubicBezTo>
                    <a:pt x="2792" y="846"/>
                    <a:pt x="1491" y="390"/>
                    <a:pt x="156" y="45"/>
                  </a:cubicBezTo>
                  <a:cubicBezTo>
                    <a:pt x="100" y="34"/>
                    <a:pt x="55" y="12"/>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0" name="Google Shape;19610;p29"/>
            <p:cNvSpPr/>
            <p:nvPr/>
          </p:nvSpPr>
          <p:spPr>
            <a:xfrm>
              <a:off x="1652718" y="2511479"/>
              <a:ext cx="50447" cy="47028"/>
            </a:xfrm>
            <a:custGeom>
              <a:avLst/>
              <a:gdLst/>
              <a:ahLst/>
              <a:cxnLst/>
              <a:rect l="l" t="t" r="r" b="b"/>
              <a:pathLst>
                <a:path w="1446" h="1348" extrusionOk="0">
                  <a:moveTo>
                    <a:pt x="0" y="1"/>
                  </a:moveTo>
                  <a:lnTo>
                    <a:pt x="0" y="1"/>
                  </a:lnTo>
                  <a:cubicBezTo>
                    <a:pt x="33" y="57"/>
                    <a:pt x="67" y="112"/>
                    <a:pt x="111" y="179"/>
                  </a:cubicBezTo>
                  <a:cubicBezTo>
                    <a:pt x="223" y="268"/>
                    <a:pt x="334" y="368"/>
                    <a:pt x="445" y="468"/>
                  </a:cubicBezTo>
                  <a:cubicBezTo>
                    <a:pt x="734" y="724"/>
                    <a:pt x="1012" y="980"/>
                    <a:pt x="1279" y="1258"/>
                  </a:cubicBezTo>
                  <a:cubicBezTo>
                    <a:pt x="1335" y="1291"/>
                    <a:pt x="1390" y="1313"/>
                    <a:pt x="1446" y="1347"/>
                  </a:cubicBezTo>
                  <a:cubicBezTo>
                    <a:pt x="1224" y="1113"/>
                    <a:pt x="1001" y="880"/>
                    <a:pt x="756" y="657"/>
                  </a:cubicBezTo>
                  <a:cubicBezTo>
                    <a:pt x="512" y="435"/>
                    <a:pt x="267" y="213"/>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1" name="Google Shape;19611;p29"/>
            <p:cNvSpPr/>
            <p:nvPr/>
          </p:nvSpPr>
          <p:spPr>
            <a:xfrm>
              <a:off x="1637961" y="2473451"/>
              <a:ext cx="88858" cy="94720"/>
            </a:xfrm>
            <a:custGeom>
              <a:avLst/>
              <a:gdLst/>
              <a:ahLst/>
              <a:cxnLst/>
              <a:rect l="l" t="t" r="r" b="b"/>
              <a:pathLst>
                <a:path w="2547" h="2715" extrusionOk="0">
                  <a:moveTo>
                    <a:pt x="0" y="1"/>
                  </a:moveTo>
                  <a:lnTo>
                    <a:pt x="67" y="168"/>
                  </a:lnTo>
                  <a:cubicBezTo>
                    <a:pt x="156" y="246"/>
                    <a:pt x="245" y="324"/>
                    <a:pt x="323" y="401"/>
                  </a:cubicBezTo>
                  <a:cubicBezTo>
                    <a:pt x="557" y="613"/>
                    <a:pt x="779" y="835"/>
                    <a:pt x="990" y="1046"/>
                  </a:cubicBezTo>
                  <a:cubicBezTo>
                    <a:pt x="735" y="868"/>
                    <a:pt x="456" y="702"/>
                    <a:pt x="178" y="546"/>
                  </a:cubicBezTo>
                  <a:lnTo>
                    <a:pt x="178" y="546"/>
                  </a:lnTo>
                  <a:cubicBezTo>
                    <a:pt x="189" y="579"/>
                    <a:pt x="201" y="613"/>
                    <a:pt x="211" y="658"/>
                  </a:cubicBezTo>
                  <a:cubicBezTo>
                    <a:pt x="356" y="735"/>
                    <a:pt x="490" y="813"/>
                    <a:pt x="623" y="891"/>
                  </a:cubicBezTo>
                  <a:cubicBezTo>
                    <a:pt x="912" y="1069"/>
                    <a:pt x="1179" y="1269"/>
                    <a:pt x="1424" y="1491"/>
                  </a:cubicBezTo>
                  <a:cubicBezTo>
                    <a:pt x="1669" y="1758"/>
                    <a:pt x="1913" y="2025"/>
                    <a:pt x="2147" y="2304"/>
                  </a:cubicBezTo>
                  <a:cubicBezTo>
                    <a:pt x="2236" y="2415"/>
                    <a:pt x="2314" y="2537"/>
                    <a:pt x="2403" y="2660"/>
                  </a:cubicBezTo>
                  <a:cubicBezTo>
                    <a:pt x="2470" y="2682"/>
                    <a:pt x="2525" y="2704"/>
                    <a:pt x="2547" y="2715"/>
                  </a:cubicBezTo>
                  <a:cubicBezTo>
                    <a:pt x="2414" y="2526"/>
                    <a:pt x="2269" y="2337"/>
                    <a:pt x="2114" y="2159"/>
                  </a:cubicBezTo>
                  <a:cubicBezTo>
                    <a:pt x="1924" y="1903"/>
                    <a:pt x="1713" y="1659"/>
                    <a:pt x="1479" y="1447"/>
                  </a:cubicBezTo>
                  <a:cubicBezTo>
                    <a:pt x="1235" y="1191"/>
                    <a:pt x="1001" y="947"/>
                    <a:pt x="757" y="713"/>
                  </a:cubicBezTo>
                  <a:cubicBezTo>
                    <a:pt x="501" y="468"/>
                    <a:pt x="256" y="23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2" name="Google Shape;19612;p29"/>
            <p:cNvSpPr/>
            <p:nvPr/>
          </p:nvSpPr>
          <p:spPr>
            <a:xfrm>
              <a:off x="1408255" y="2333409"/>
              <a:ext cx="33387" cy="10885"/>
            </a:xfrm>
            <a:custGeom>
              <a:avLst/>
              <a:gdLst/>
              <a:ahLst/>
              <a:cxnLst/>
              <a:rect l="l" t="t" r="r" b="b"/>
              <a:pathLst>
                <a:path w="957" h="312" extrusionOk="0">
                  <a:moveTo>
                    <a:pt x="0" y="0"/>
                  </a:moveTo>
                  <a:lnTo>
                    <a:pt x="0" y="0"/>
                  </a:lnTo>
                  <a:cubicBezTo>
                    <a:pt x="289" y="211"/>
                    <a:pt x="601" y="267"/>
                    <a:pt x="957" y="312"/>
                  </a:cubicBezTo>
                  <a:cubicBezTo>
                    <a:pt x="634" y="211"/>
                    <a:pt x="322" y="100"/>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3" name="Google Shape;19613;p29"/>
            <p:cNvSpPr/>
            <p:nvPr/>
          </p:nvSpPr>
          <p:spPr>
            <a:xfrm>
              <a:off x="1607678" y="2419549"/>
              <a:ext cx="121129" cy="135433"/>
            </a:xfrm>
            <a:custGeom>
              <a:avLst/>
              <a:gdLst/>
              <a:ahLst/>
              <a:cxnLst/>
              <a:rect l="l" t="t" r="r" b="b"/>
              <a:pathLst>
                <a:path w="3472" h="3882" extrusionOk="0">
                  <a:moveTo>
                    <a:pt x="1" y="0"/>
                  </a:moveTo>
                  <a:cubicBezTo>
                    <a:pt x="45" y="67"/>
                    <a:pt x="101" y="144"/>
                    <a:pt x="145" y="223"/>
                  </a:cubicBezTo>
                  <a:cubicBezTo>
                    <a:pt x="234" y="290"/>
                    <a:pt x="312" y="356"/>
                    <a:pt x="401" y="423"/>
                  </a:cubicBezTo>
                  <a:cubicBezTo>
                    <a:pt x="634" y="623"/>
                    <a:pt x="835" y="856"/>
                    <a:pt x="1013" y="1101"/>
                  </a:cubicBezTo>
                  <a:cubicBezTo>
                    <a:pt x="1180" y="1346"/>
                    <a:pt x="1336" y="1590"/>
                    <a:pt x="1524" y="1813"/>
                  </a:cubicBezTo>
                  <a:cubicBezTo>
                    <a:pt x="1914" y="2269"/>
                    <a:pt x="2370" y="2658"/>
                    <a:pt x="2781" y="3092"/>
                  </a:cubicBezTo>
                  <a:cubicBezTo>
                    <a:pt x="3015" y="3348"/>
                    <a:pt x="3249" y="3615"/>
                    <a:pt x="3471" y="3882"/>
                  </a:cubicBezTo>
                  <a:lnTo>
                    <a:pt x="3471" y="3770"/>
                  </a:lnTo>
                  <a:cubicBezTo>
                    <a:pt x="3360" y="3637"/>
                    <a:pt x="3249" y="3503"/>
                    <a:pt x="3137" y="3381"/>
                  </a:cubicBezTo>
                  <a:cubicBezTo>
                    <a:pt x="2948" y="3159"/>
                    <a:pt x="2748" y="2937"/>
                    <a:pt x="2537" y="2736"/>
                  </a:cubicBezTo>
                  <a:cubicBezTo>
                    <a:pt x="2325" y="2514"/>
                    <a:pt x="2103" y="2302"/>
                    <a:pt x="1880" y="2091"/>
                  </a:cubicBezTo>
                  <a:cubicBezTo>
                    <a:pt x="1669" y="1880"/>
                    <a:pt x="1469" y="1646"/>
                    <a:pt x="1291" y="1402"/>
                  </a:cubicBezTo>
                  <a:cubicBezTo>
                    <a:pt x="1124" y="1157"/>
                    <a:pt x="968" y="901"/>
                    <a:pt x="779" y="678"/>
                  </a:cubicBezTo>
                  <a:cubicBezTo>
                    <a:pt x="545" y="423"/>
                    <a:pt x="279" y="201"/>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4" name="Google Shape;19614;p29"/>
            <p:cNvSpPr/>
            <p:nvPr/>
          </p:nvSpPr>
          <p:spPr>
            <a:xfrm>
              <a:off x="449033" y="2399069"/>
              <a:ext cx="533186" cy="164111"/>
            </a:xfrm>
            <a:custGeom>
              <a:avLst/>
              <a:gdLst/>
              <a:ahLst/>
              <a:cxnLst/>
              <a:rect l="l" t="t" r="r" b="b"/>
              <a:pathLst>
                <a:path w="15283" h="4704" extrusionOk="0">
                  <a:moveTo>
                    <a:pt x="8630" y="1"/>
                  </a:moveTo>
                  <a:cubicBezTo>
                    <a:pt x="8166" y="1"/>
                    <a:pt x="7554" y="135"/>
                    <a:pt x="6140" y="398"/>
                  </a:cubicBezTo>
                  <a:cubicBezTo>
                    <a:pt x="3103" y="965"/>
                    <a:pt x="856" y="2879"/>
                    <a:pt x="856" y="2879"/>
                  </a:cubicBezTo>
                  <a:lnTo>
                    <a:pt x="0" y="3635"/>
                  </a:lnTo>
                  <a:lnTo>
                    <a:pt x="623" y="4179"/>
                  </a:lnTo>
                  <a:lnTo>
                    <a:pt x="2347" y="4424"/>
                  </a:lnTo>
                  <a:cubicBezTo>
                    <a:pt x="2347" y="4424"/>
                    <a:pt x="2691" y="4394"/>
                    <a:pt x="3229" y="4394"/>
                  </a:cubicBezTo>
                  <a:cubicBezTo>
                    <a:pt x="3871" y="4394"/>
                    <a:pt x="4790" y="4437"/>
                    <a:pt x="5728" y="4624"/>
                  </a:cubicBezTo>
                  <a:cubicBezTo>
                    <a:pt x="6009" y="4679"/>
                    <a:pt x="6265" y="4703"/>
                    <a:pt x="6507" y="4703"/>
                  </a:cubicBezTo>
                  <a:cubicBezTo>
                    <a:pt x="7748" y="4703"/>
                    <a:pt x="8617" y="4056"/>
                    <a:pt x="10599" y="3479"/>
                  </a:cubicBezTo>
                  <a:cubicBezTo>
                    <a:pt x="12957" y="2800"/>
                    <a:pt x="15282" y="1132"/>
                    <a:pt x="15282" y="1132"/>
                  </a:cubicBezTo>
                  <a:lnTo>
                    <a:pt x="15282" y="1132"/>
                  </a:lnTo>
                  <a:cubicBezTo>
                    <a:pt x="15282" y="1132"/>
                    <a:pt x="14726" y="1199"/>
                    <a:pt x="13591" y="1277"/>
                  </a:cubicBezTo>
                  <a:cubicBezTo>
                    <a:pt x="13417" y="1287"/>
                    <a:pt x="13278" y="1293"/>
                    <a:pt x="13160" y="1293"/>
                  </a:cubicBezTo>
                  <a:cubicBezTo>
                    <a:pt x="12504" y="1293"/>
                    <a:pt x="12472" y="1117"/>
                    <a:pt x="10655" y="543"/>
                  </a:cubicBezTo>
                  <a:cubicBezTo>
                    <a:pt x="9505" y="179"/>
                    <a:pt x="9166" y="1"/>
                    <a:pt x="863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5" name="Google Shape;19615;p29"/>
            <p:cNvSpPr/>
            <p:nvPr/>
          </p:nvSpPr>
          <p:spPr>
            <a:xfrm>
              <a:off x="486259" y="2414769"/>
              <a:ext cx="405916" cy="78916"/>
            </a:xfrm>
            <a:custGeom>
              <a:avLst/>
              <a:gdLst/>
              <a:ahLst/>
              <a:cxnLst/>
              <a:rect l="l" t="t" r="r" b="b"/>
              <a:pathLst>
                <a:path w="11635" h="2262" extrusionOk="0">
                  <a:moveTo>
                    <a:pt x="7099" y="0"/>
                  </a:moveTo>
                  <a:cubicBezTo>
                    <a:pt x="6753" y="0"/>
                    <a:pt x="6388" y="52"/>
                    <a:pt x="5995" y="160"/>
                  </a:cubicBezTo>
                  <a:cubicBezTo>
                    <a:pt x="5406" y="315"/>
                    <a:pt x="4794" y="571"/>
                    <a:pt x="4183" y="793"/>
                  </a:cubicBezTo>
                  <a:cubicBezTo>
                    <a:pt x="3037" y="1216"/>
                    <a:pt x="1925" y="1483"/>
                    <a:pt x="790" y="1839"/>
                  </a:cubicBezTo>
                  <a:cubicBezTo>
                    <a:pt x="668" y="1872"/>
                    <a:pt x="545" y="1905"/>
                    <a:pt x="434" y="1950"/>
                  </a:cubicBezTo>
                  <a:cubicBezTo>
                    <a:pt x="246" y="2073"/>
                    <a:pt x="101" y="2184"/>
                    <a:pt x="1" y="2261"/>
                  </a:cubicBezTo>
                  <a:cubicBezTo>
                    <a:pt x="123" y="2217"/>
                    <a:pt x="256" y="2172"/>
                    <a:pt x="379" y="2139"/>
                  </a:cubicBezTo>
                  <a:cubicBezTo>
                    <a:pt x="1502" y="1772"/>
                    <a:pt x="2614" y="1505"/>
                    <a:pt x="3738" y="1116"/>
                  </a:cubicBezTo>
                  <a:cubicBezTo>
                    <a:pt x="4349" y="904"/>
                    <a:pt x="4961" y="649"/>
                    <a:pt x="5562" y="449"/>
                  </a:cubicBezTo>
                  <a:cubicBezTo>
                    <a:pt x="6068" y="283"/>
                    <a:pt x="6551" y="178"/>
                    <a:pt x="6999" y="178"/>
                  </a:cubicBezTo>
                  <a:cubicBezTo>
                    <a:pt x="7092" y="178"/>
                    <a:pt x="7184" y="183"/>
                    <a:pt x="7275" y="192"/>
                  </a:cubicBezTo>
                  <a:cubicBezTo>
                    <a:pt x="7809" y="249"/>
                    <a:pt x="8276" y="427"/>
                    <a:pt x="8743" y="582"/>
                  </a:cubicBezTo>
                  <a:cubicBezTo>
                    <a:pt x="9198" y="726"/>
                    <a:pt x="9677" y="838"/>
                    <a:pt x="10199" y="871"/>
                  </a:cubicBezTo>
                  <a:cubicBezTo>
                    <a:pt x="10310" y="877"/>
                    <a:pt x="10422" y="880"/>
                    <a:pt x="10535" y="880"/>
                  </a:cubicBezTo>
                  <a:cubicBezTo>
                    <a:pt x="10889" y="880"/>
                    <a:pt x="11255" y="852"/>
                    <a:pt x="11635" y="793"/>
                  </a:cubicBezTo>
                  <a:cubicBezTo>
                    <a:pt x="11546" y="771"/>
                    <a:pt x="11445" y="749"/>
                    <a:pt x="11334" y="704"/>
                  </a:cubicBezTo>
                  <a:cubicBezTo>
                    <a:pt x="11079" y="726"/>
                    <a:pt x="10822" y="738"/>
                    <a:pt x="10567" y="738"/>
                  </a:cubicBezTo>
                  <a:cubicBezTo>
                    <a:pt x="10044" y="716"/>
                    <a:pt x="9554" y="637"/>
                    <a:pt x="9099" y="493"/>
                  </a:cubicBezTo>
                  <a:cubicBezTo>
                    <a:pt x="8620" y="338"/>
                    <a:pt x="8165" y="148"/>
                    <a:pt x="7664" y="48"/>
                  </a:cubicBezTo>
                  <a:cubicBezTo>
                    <a:pt x="7480" y="16"/>
                    <a:pt x="7293" y="0"/>
                    <a:pt x="709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6" name="Google Shape;19616;p29"/>
            <p:cNvSpPr/>
            <p:nvPr/>
          </p:nvSpPr>
          <p:spPr>
            <a:xfrm>
              <a:off x="490166" y="2438528"/>
              <a:ext cx="492053" cy="110663"/>
            </a:xfrm>
            <a:custGeom>
              <a:avLst/>
              <a:gdLst/>
              <a:ahLst/>
              <a:cxnLst/>
              <a:rect l="l" t="t" r="r" b="b"/>
              <a:pathLst>
                <a:path w="14104" h="3172" extrusionOk="0">
                  <a:moveTo>
                    <a:pt x="14103" y="1"/>
                  </a:moveTo>
                  <a:cubicBezTo>
                    <a:pt x="14103" y="1"/>
                    <a:pt x="14025" y="12"/>
                    <a:pt x="13881" y="35"/>
                  </a:cubicBezTo>
                  <a:cubicBezTo>
                    <a:pt x="12924" y="446"/>
                    <a:pt x="11978" y="747"/>
                    <a:pt x="11088" y="913"/>
                  </a:cubicBezTo>
                  <a:cubicBezTo>
                    <a:pt x="10532" y="1013"/>
                    <a:pt x="9998" y="1058"/>
                    <a:pt x="9487" y="1058"/>
                  </a:cubicBezTo>
                  <a:cubicBezTo>
                    <a:pt x="8909" y="1046"/>
                    <a:pt x="8375" y="969"/>
                    <a:pt x="7819" y="924"/>
                  </a:cubicBezTo>
                  <a:cubicBezTo>
                    <a:pt x="7536" y="895"/>
                    <a:pt x="7245" y="875"/>
                    <a:pt x="6944" y="875"/>
                  </a:cubicBezTo>
                  <a:cubicBezTo>
                    <a:pt x="6202" y="875"/>
                    <a:pt x="5403" y="1000"/>
                    <a:pt x="4549" y="1436"/>
                  </a:cubicBezTo>
                  <a:cubicBezTo>
                    <a:pt x="3982" y="1725"/>
                    <a:pt x="3392" y="2237"/>
                    <a:pt x="2814" y="2415"/>
                  </a:cubicBezTo>
                  <a:cubicBezTo>
                    <a:pt x="2269" y="2571"/>
                    <a:pt x="1802" y="2470"/>
                    <a:pt x="1268" y="2603"/>
                  </a:cubicBezTo>
                  <a:cubicBezTo>
                    <a:pt x="845" y="2704"/>
                    <a:pt x="423" y="2893"/>
                    <a:pt x="0" y="3137"/>
                  </a:cubicBezTo>
                  <a:lnTo>
                    <a:pt x="245" y="3171"/>
                  </a:lnTo>
                  <a:cubicBezTo>
                    <a:pt x="456" y="3060"/>
                    <a:pt x="667" y="2971"/>
                    <a:pt x="878" y="2893"/>
                  </a:cubicBezTo>
                  <a:cubicBezTo>
                    <a:pt x="1145" y="2804"/>
                    <a:pt x="1402" y="2759"/>
                    <a:pt x="1646" y="2737"/>
                  </a:cubicBezTo>
                  <a:cubicBezTo>
                    <a:pt x="1913" y="2715"/>
                    <a:pt x="2158" y="2726"/>
                    <a:pt x="2435" y="2682"/>
                  </a:cubicBezTo>
                  <a:cubicBezTo>
                    <a:pt x="2702" y="2648"/>
                    <a:pt x="2969" y="2548"/>
                    <a:pt x="3258" y="2393"/>
                  </a:cubicBezTo>
                  <a:cubicBezTo>
                    <a:pt x="3548" y="2225"/>
                    <a:pt x="3826" y="2025"/>
                    <a:pt x="4115" y="1847"/>
                  </a:cubicBezTo>
                  <a:cubicBezTo>
                    <a:pt x="5069" y="1253"/>
                    <a:pt x="5986" y="1089"/>
                    <a:pt x="6820" y="1089"/>
                  </a:cubicBezTo>
                  <a:cubicBezTo>
                    <a:pt x="7017" y="1089"/>
                    <a:pt x="7209" y="1098"/>
                    <a:pt x="7396" y="1113"/>
                  </a:cubicBezTo>
                  <a:cubicBezTo>
                    <a:pt x="7974" y="1147"/>
                    <a:pt x="8520" y="1236"/>
                    <a:pt x="9109" y="1247"/>
                  </a:cubicBezTo>
                  <a:cubicBezTo>
                    <a:pt x="9210" y="1251"/>
                    <a:pt x="9311" y="1253"/>
                    <a:pt x="9414" y="1253"/>
                  </a:cubicBezTo>
                  <a:cubicBezTo>
                    <a:pt x="9820" y="1253"/>
                    <a:pt x="10239" y="1218"/>
                    <a:pt x="10666" y="1147"/>
                  </a:cubicBezTo>
                  <a:cubicBezTo>
                    <a:pt x="11734" y="980"/>
                    <a:pt x="12857" y="624"/>
                    <a:pt x="13992" y="90"/>
                  </a:cubicBezTo>
                  <a:cubicBezTo>
                    <a:pt x="14059" y="35"/>
                    <a:pt x="14103" y="1"/>
                    <a:pt x="1410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7" name="Google Shape;19617;p29"/>
            <p:cNvSpPr/>
            <p:nvPr/>
          </p:nvSpPr>
          <p:spPr>
            <a:xfrm>
              <a:off x="450184" y="2443203"/>
              <a:ext cx="478482" cy="88126"/>
            </a:xfrm>
            <a:custGeom>
              <a:avLst/>
              <a:gdLst/>
              <a:ahLst/>
              <a:cxnLst/>
              <a:rect l="l" t="t" r="r" b="b"/>
              <a:pathLst>
                <a:path w="13715" h="2526" extrusionOk="0">
                  <a:moveTo>
                    <a:pt x="13714" y="0"/>
                  </a:moveTo>
                  <a:cubicBezTo>
                    <a:pt x="13670" y="0"/>
                    <a:pt x="13614" y="12"/>
                    <a:pt x="13558" y="12"/>
                  </a:cubicBezTo>
                  <a:cubicBezTo>
                    <a:pt x="13492" y="12"/>
                    <a:pt x="13436" y="12"/>
                    <a:pt x="13380" y="23"/>
                  </a:cubicBezTo>
                  <a:cubicBezTo>
                    <a:pt x="12590" y="257"/>
                    <a:pt x="11801" y="457"/>
                    <a:pt x="11067" y="512"/>
                  </a:cubicBezTo>
                  <a:cubicBezTo>
                    <a:pt x="10924" y="524"/>
                    <a:pt x="10783" y="529"/>
                    <a:pt x="10645" y="529"/>
                  </a:cubicBezTo>
                  <a:cubicBezTo>
                    <a:pt x="10260" y="529"/>
                    <a:pt x="9896" y="486"/>
                    <a:pt x="9543" y="412"/>
                  </a:cubicBezTo>
                  <a:cubicBezTo>
                    <a:pt x="9065" y="312"/>
                    <a:pt x="8609" y="156"/>
                    <a:pt x="8097" y="101"/>
                  </a:cubicBezTo>
                  <a:cubicBezTo>
                    <a:pt x="7953" y="83"/>
                    <a:pt x="7805" y="73"/>
                    <a:pt x="7653" y="73"/>
                  </a:cubicBezTo>
                  <a:cubicBezTo>
                    <a:pt x="7322" y="73"/>
                    <a:pt x="6972" y="120"/>
                    <a:pt x="6607" y="234"/>
                  </a:cubicBezTo>
                  <a:cubicBezTo>
                    <a:pt x="6028" y="423"/>
                    <a:pt x="5450" y="823"/>
                    <a:pt x="4861" y="1135"/>
                  </a:cubicBezTo>
                  <a:cubicBezTo>
                    <a:pt x="3749" y="1735"/>
                    <a:pt x="2692" y="1858"/>
                    <a:pt x="1658" y="2025"/>
                  </a:cubicBezTo>
                  <a:cubicBezTo>
                    <a:pt x="1124" y="2103"/>
                    <a:pt x="568" y="2214"/>
                    <a:pt x="0" y="2403"/>
                  </a:cubicBezTo>
                  <a:lnTo>
                    <a:pt x="145" y="2526"/>
                  </a:lnTo>
                  <a:cubicBezTo>
                    <a:pt x="534" y="2414"/>
                    <a:pt x="912" y="2325"/>
                    <a:pt x="1290" y="2269"/>
                  </a:cubicBezTo>
                  <a:cubicBezTo>
                    <a:pt x="2314" y="2091"/>
                    <a:pt x="3326" y="2002"/>
                    <a:pt x="4427" y="1513"/>
                  </a:cubicBezTo>
                  <a:cubicBezTo>
                    <a:pt x="5005" y="1246"/>
                    <a:pt x="5583" y="835"/>
                    <a:pt x="6173" y="568"/>
                  </a:cubicBezTo>
                  <a:cubicBezTo>
                    <a:pt x="6654" y="342"/>
                    <a:pt x="7126" y="263"/>
                    <a:pt x="7552" y="263"/>
                  </a:cubicBezTo>
                  <a:cubicBezTo>
                    <a:pt x="7608" y="263"/>
                    <a:pt x="7664" y="265"/>
                    <a:pt x="7719" y="267"/>
                  </a:cubicBezTo>
                  <a:cubicBezTo>
                    <a:pt x="8230" y="301"/>
                    <a:pt x="8687" y="423"/>
                    <a:pt x="9154" y="534"/>
                  </a:cubicBezTo>
                  <a:cubicBezTo>
                    <a:pt x="9567" y="633"/>
                    <a:pt x="9989" y="705"/>
                    <a:pt x="10451" y="705"/>
                  </a:cubicBezTo>
                  <a:cubicBezTo>
                    <a:pt x="10511" y="705"/>
                    <a:pt x="10571" y="704"/>
                    <a:pt x="10633" y="701"/>
                  </a:cubicBezTo>
                  <a:cubicBezTo>
                    <a:pt x="11601" y="657"/>
                    <a:pt x="12657" y="346"/>
                    <a:pt x="1371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8" name="Google Shape;19618;p29"/>
            <p:cNvSpPr/>
            <p:nvPr/>
          </p:nvSpPr>
          <p:spPr>
            <a:xfrm>
              <a:off x="534405" y="2454856"/>
              <a:ext cx="423325" cy="98592"/>
            </a:xfrm>
            <a:custGeom>
              <a:avLst/>
              <a:gdLst/>
              <a:ahLst/>
              <a:cxnLst/>
              <a:rect l="l" t="t" r="r" b="b"/>
              <a:pathLst>
                <a:path w="12134" h="2826" extrusionOk="0">
                  <a:moveTo>
                    <a:pt x="11167" y="479"/>
                  </a:moveTo>
                  <a:lnTo>
                    <a:pt x="11167" y="479"/>
                  </a:lnTo>
                  <a:cubicBezTo>
                    <a:pt x="10855" y="601"/>
                    <a:pt x="10532" y="723"/>
                    <a:pt x="10232" y="823"/>
                  </a:cubicBezTo>
                  <a:cubicBezTo>
                    <a:pt x="9098" y="1223"/>
                    <a:pt x="7941" y="1646"/>
                    <a:pt x="6840" y="1880"/>
                  </a:cubicBezTo>
                  <a:cubicBezTo>
                    <a:pt x="6273" y="2002"/>
                    <a:pt x="5728" y="2080"/>
                    <a:pt x="5183" y="2147"/>
                  </a:cubicBezTo>
                  <a:cubicBezTo>
                    <a:pt x="4627" y="2214"/>
                    <a:pt x="4071" y="2280"/>
                    <a:pt x="3525" y="2325"/>
                  </a:cubicBezTo>
                  <a:cubicBezTo>
                    <a:pt x="2880" y="2369"/>
                    <a:pt x="2247" y="2392"/>
                    <a:pt x="1590" y="2481"/>
                  </a:cubicBezTo>
                  <a:cubicBezTo>
                    <a:pt x="2536" y="2103"/>
                    <a:pt x="3492" y="1658"/>
                    <a:pt x="4371" y="1457"/>
                  </a:cubicBezTo>
                  <a:cubicBezTo>
                    <a:pt x="5372" y="1246"/>
                    <a:pt x="6261" y="1346"/>
                    <a:pt x="7196" y="1290"/>
                  </a:cubicBezTo>
                  <a:cubicBezTo>
                    <a:pt x="8097" y="1235"/>
                    <a:pt x="9031" y="1079"/>
                    <a:pt x="9998" y="835"/>
                  </a:cubicBezTo>
                  <a:cubicBezTo>
                    <a:pt x="10377" y="734"/>
                    <a:pt x="10766" y="612"/>
                    <a:pt x="11167" y="479"/>
                  </a:cubicBezTo>
                  <a:close/>
                  <a:moveTo>
                    <a:pt x="12134" y="0"/>
                  </a:moveTo>
                  <a:lnTo>
                    <a:pt x="12134" y="0"/>
                  </a:lnTo>
                  <a:cubicBezTo>
                    <a:pt x="12045" y="34"/>
                    <a:pt x="11945" y="78"/>
                    <a:pt x="11856" y="111"/>
                  </a:cubicBezTo>
                  <a:cubicBezTo>
                    <a:pt x="11367" y="289"/>
                    <a:pt x="10866" y="456"/>
                    <a:pt x="10377" y="590"/>
                  </a:cubicBezTo>
                  <a:cubicBezTo>
                    <a:pt x="9432" y="857"/>
                    <a:pt x="8486" y="1035"/>
                    <a:pt x="7596" y="1112"/>
                  </a:cubicBezTo>
                  <a:cubicBezTo>
                    <a:pt x="6662" y="1191"/>
                    <a:pt x="5794" y="1102"/>
                    <a:pt x="4827" y="1246"/>
                  </a:cubicBezTo>
                  <a:cubicBezTo>
                    <a:pt x="3871" y="1391"/>
                    <a:pt x="2836" y="1858"/>
                    <a:pt x="1824" y="2280"/>
                  </a:cubicBezTo>
                  <a:cubicBezTo>
                    <a:pt x="1579" y="2369"/>
                    <a:pt x="1335" y="2469"/>
                    <a:pt x="1090" y="2558"/>
                  </a:cubicBezTo>
                  <a:cubicBezTo>
                    <a:pt x="868" y="2592"/>
                    <a:pt x="634" y="2647"/>
                    <a:pt x="411" y="2703"/>
                  </a:cubicBezTo>
                  <a:cubicBezTo>
                    <a:pt x="278" y="2736"/>
                    <a:pt x="134" y="2781"/>
                    <a:pt x="0" y="2825"/>
                  </a:cubicBezTo>
                  <a:cubicBezTo>
                    <a:pt x="144" y="2814"/>
                    <a:pt x="423" y="2803"/>
                    <a:pt x="789" y="2792"/>
                  </a:cubicBezTo>
                  <a:cubicBezTo>
                    <a:pt x="1624" y="2636"/>
                    <a:pt x="2435" y="2580"/>
                    <a:pt x="3203" y="2525"/>
                  </a:cubicBezTo>
                  <a:cubicBezTo>
                    <a:pt x="3748" y="2491"/>
                    <a:pt x="4293" y="2436"/>
                    <a:pt x="4838" y="2369"/>
                  </a:cubicBezTo>
                  <a:cubicBezTo>
                    <a:pt x="5394" y="2291"/>
                    <a:pt x="5950" y="2224"/>
                    <a:pt x="6506" y="2113"/>
                  </a:cubicBezTo>
                  <a:cubicBezTo>
                    <a:pt x="7596" y="1902"/>
                    <a:pt x="8730" y="1490"/>
                    <a:pt x="9854" y="1090"/>
                  </a:cubicBezTo>
                  <a:cubicBezTo>
                    <a:pt x="10243" y="946"/>
                    <a:pt x="10655" y="801"/>
                    <a:pt x="11055" y="634"/>
                  </a:cubicBezTo>
                  <a:cubicBezTo>
                    <a:pt x="11478" y="412"/>
                    <a:pt x="11845" y="190"/>
                    <a:pt x="121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9" name="Google Shape;19619;p29"/>
            <p:cNvSpPr/>
            <p:nvPr/>
          </p:nvSpPr>
          <p:spPr>
            <a:xfrm>
              <a:off x="449033" y="2399069"/>
              <a:ext cx="450119" cy="159017"/>
            </a:xfrm>
            <a:custGeom>
              <a:avLst/>
              <a:gdLst/>
              <a:ahLst/>
              <a:cxnLst/>
              <a:rect l="l" t="t" r="r" b="b"/>
              <a:pathLst>
                <a:path w="12902" h="4558" extrusionOk="0">
                  <a:moveTo>
                    <a:pt x="8630" y="1"/>
                  </a:moveTo>
                  <a:cubicBezTo>
                    <a:pt x="8166" y="1"/>
                    <a:pt x="7554" y="135"/>
                    <a:pt x="6140" y="398"/>
                  </a:cubicBezTo>
                  <a:cubicBezTo>
                    <a:pt x="3103" y="965"/>
                    <a:pt x="856" y="2879"/>
                    <a:pt x="856" y="2879"/>
                  </a:cubicBezTo>
                  <a:lnTo>
                    <a:pt x="0" y="3635"/>
                  </a:lnTo>
                  <a:lnTo>
                    <a:pt x="623" y="4179"/>
                  </a:lnTo>
                  <a:lnTo>
                    <a:pt x="2347" y="4424"/>
                  </a:lnTo>
                  <a:cubicBezTo>
                    <a:pt x="2347" y="4424"/>
                    <a:pt x="2689" y="4395"/>
                    <a:pt x="3224" y="4395"/>
                  </a:cubicBezTo>
                  <a:cubicBezTo>
                    <a:pt x="3785" y="4395"/>
                    <a:pt x="4558" y="4427"/>
                    <a:pt x="5372" y="4558"/>
                  </a:cubicBezTo>
                  <a:cubicBezTo>
                    <a:pt x="5583" y="4446"/>
                    <a:pt x="5784" y="4324"/>
                    <a:pt x="5984" y="4191"/>
                  </a:cubicBezTo>
                  <a:cubicBezTo>
                    <a:pt x="6340" y="3957"/>
                    <a:pt x="6673" y="3668"/>
                    <a:pt x="7018" y="3390"/>
                  </a:cubicBezTo>
                  <a:cubicBezTo>
                    <a:pt x="7351" y="3123"/>
                    <a:pt x="7697" y="2867"/>
                    <a:pt x="8053" y="2711"/>
                  </a:cubicBezTo>
                  <a:cubicBezTo>
                    <a:pt x="8342" y="2578"/>
                    <a:pt x="8631" y="2500"/>
                    <a:pt x="8898" y="2467"/>
                  </a:cubicBezTo>
                  <a:cubicBezTo>
                    <a:pt x="9454" y="2389"/>
                    <a:pt x="9966" y="2434"/>
                    <a:pt x="10510" y="2367"/>
                  </a:cubicBezTo>
                  <a:cubicBezTo>
                    <a:pt x="10777" y="2333"/>
                    <a:pt x="11056" y="2266"/>
                    <a:pt x="11345" y="2155"/>
                  </a:cubicBezTo>
                  <a:cubicBezTo>
                    <a:pt x="11634" y="2044"/>
                    <a:pt x="11923" y="1888"/>
                    <a:pt x="12212" y="1710"/>
                  </a:cubicBezTo>
                  <a:cubicBezTo>
                    <a:pt x="12435" y="1577"/>
                    <a:pt x="12668" y="1421"/>
                    <a:pt x="12902" y="1277"/>
                  </a:cubicBezTo>
                  <a:cubicBezTo>
                    <a:pt x="12457" y="1232"/>
                    <a:pt x="12190" y="1032"/>
                    <a:pt x="10655" y="543"/>
                  </a:cubicBezTo>
                  <a:cubicBezTo>
                    <a:pt x="9505" y="179"/>
                    <a:pt x="9166" y="1"/>
                    <a:pt x="863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0" name="Google Shape;19620;p29"/>
            <p:cNvSpPr/>
            <p:nvPr/>
          </p:nvSpPr>
          <p:spPr>
            <a:xfrm>
              <a:off x="534405" y="2495954"/>
              <a:ext cx="190137" cy="57495"/>
            </a:xfrm>
            <a:custGeom>
              <a:avLst/>
              <a:gdLst/>
              <a:ahLst/>
              <a:cxnLst/>
              <a:rect l="l" t="t" r="r" b="b"/>
              <a:pathLst>
                <a:path w="5450" h="1648" extrusionOk="0">
                  <a:moveTo>
                    <a:pt x="5450" y="1"/>
                  </a:moveTo>
                  <a:lnTo>
                    <a:pt x="5450" y="1"/>
                  </a:lnTo>
                  <a:cubicBezTo>
                    <a:pt x="5250" y="13"/>
                    <a:pt x="5038" y="35"/>
                    <a:pt x="4827" y="68"/>
                  </a:cubicBezTo>
                  <a:cubicBezTo>
                    <a:pt x="3871" y="213"/>
                    <a:pt x="2836" y="680"/>
                    <a:pt x="1824" y="1102"/>
                  </a:cubicBezTo>
                  <a:cubicBezTo>
                    <a:pt x="1579" y="1191"/>
                    <a:pt x="1335" y="1291"/>
                    <a:pt x="1090" y="1380"/>
                  </a:cubicBezTo>
                  <a:cubicBezTo>
                    <a:pt x="868" y="1414"/>
                    <a:pt x="634" y="1469"/>
                    <a:pt x="411" y="1525"/>
                  </a:cubicBezTo>
                  <a:cubicBezTo>
                    <a:pt x="278" y="1558"/>
                    <a:pt x="134" y="1603"/>
                    <a:pt x="0" y="1647"/>
                  </a:cubicBezTo>
                  <a:cubicBezTo>
                    <a:pt x="11" y="1647"/>
                    <a:pt x="33" y="1647"/>
                    <a:pt x="45" y="1636"/>
                  </a:cubicBezTo>
                  <a:lnTo>
                    <a:pt x="222" y="1636"/>
                  </a:lnTo>
                  <a:cubicBezTo>
                    <a:pt x="245" y="1636"/>
                    <a:pt x="267" y="1625"/>
                    <a:pt x="300" y="1625"/>
                  </a:cubicBezTo>
                  <a:lnTo>
                    <a:pt x="667" y="1625"/>
                  </a:lnTo>
                  <a:cubicBezTo>
                    <a:pt x="700" y="1625"/>
                    <a:pt x="734" y="1614"/>
                    <a:pt x="767" y="1614"/>
                  </a:cubicBezTo>
                  <a:lnTo>
                    <a:pt x="789" y="1614"/>
                  </a:lnTo>
                  <a:cubicBezTo>
                    <a:pt x="1624" y="1458"/>
                    <a:pt x="2435" y="1402"/>
                    <a:pt x="3203" y="1347"/>
                  </a:cubicBezTo>
                  <a:cubicBezTo>
                    <a:pt x="3370" y="1336"/>
                    <a:pt x="3525" y="1325"/>
                    <a:pt x="3693" y="1313"/>
                  </a:cubicBezTo>
                  <a:cubicBezTo>
                    <a:pt x="3782" y="1247"/>
                    <a:pt x="3871" y="1180"/>
                    <a:pt x="3960" y="1102"/>
                  </a:cubicBezTo>
                  <a:lnTo>
                    <a:pt x="3960" y="1102"/>
                  </a:lnTo>
                  <a:cubicBezTo>
                    <a:pt x="3815" y="1125"/>
                    <a:pt x="3670" y="1135"/>
                    <a:pt x="3525" y="1147"/>
                  </a:cubicBezTo>
                  <a:cubicBezTo>
                    <a:pt x="2880" y="1191"/>
                    <a:pt x="2247" y="1214"/>
                    <a:pt x="1590" y="1303"/>
                  </a:cubicBezTo>
                  <a:cubicBezTo>
                    <a:pt x="2536" y="925"/>
                    <a:pt x="3492" y="480"/>
                    <a:pt x="4371" y="279"/>
                  </a:cubicBezTo>
                  <a:cubicBezTo>
                    <a:pt x="4649" y="223"/>
                    <a:pt x="4916" y="190"/>
                    <a:pt x="5183" y="168"/>
                  </a:cubicBezTo>
                  <a:lnTo>
                    <a:pt x="5450"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1" name="Google Shape;19621;p29"/>
            <p:cNvSpPr/>
            <p:nvPr/>
          </p:nvSpPr>
          <p:spPr>
            <a:xfrm>
              <a:off x="490166" y="2469020"/>
              <a:ext cx="354666" cy="80171"/>
            </a:xfrm>
            <a:custGeom>
              <a:avLst/>
              <a:gdLst/>
              <a:ahLst/>
              <a:cxnLst/>
              <a:rect l="l" t="t" r="r" b="b"/>
              <a:pathLst>
                <a:path w="10166" h="2298" extrusionOk="0">
                  <a:moveTo>
                    <a:pt x="6944" y="1"/>
                  </a:moveTo>
                  <a:cubicBezTo>
                    <a:pt x="6202" y="1"/>
                    <a:pt x="5403" y="126"/>
                    <a:pt x="4549" y="562"/>
                  </a:cubicBezTo>
                  <a:cubicBezTo>
                    <a:pt x="3982" y="851"/>
                    <a:pt x="3392" y="1363"/>
                    <a:pt x="2814" y="1541"/>
                  </a:cubicBezTo>
                  <a:cubicBezTo>
                    <a:pt x="2269" y="1697"/>
                    <a:pt x="1802" y="1596"/>
                    <a:pt x="1268" y="1729"/>
                  </a:cubicBezTo>
                  <a:cubicBezTo>
                    <a:pt x="845" y="1830"/>
                    <a:pt x="423" y="2019"/>
                    <a:pt x="0" y="2263"/>
                  </a:cubicBezTo>
                  <a:lnTo>
                    <a:pt x="245" y="2297"/>
                  </a:lnTo>
                  <a:cubicBezTo>
                    <a:pt x="456" y="2186"/>
                    <a:pt x="667" y="2097"/>
                    <a:pt x="878" y="2019"/>
                  </a:cubicBezTo>
                  <a:cubicBezTo>
                    <a:pt x="1145" y="1930"/>
                    <a:pt x="1402" y="1885"/>
                    <a:pt x="1646" y="1863"/>
                  </a:cubicBezTo>
                  <a:cubicBezTo>
                    <a:pt x="1913" y="1841"/>
                    <a:pt x="2158" y="1852"/>
                    <a:pt x="2435" y="1808"/>
                  </a:cubicBezTo>
                  <a:cubicBezTo>
                    <a:pt x="2702" y="1774"/>
                    <a:pt x="2969" y="1674"/>
                    <a:pt x="3258" y="1519"/>
                  </a:cubicBezTo>
                  <a:cubicBezTo>
                    <a:pt x="3548" y="1351"/>
                    <a:pt x="3826" y="1151"/>
                    <a:pt x="4115" y="973"/>
                  </a:cubicBezTo>
                  <a:cubicBezTo>
                    <a:pt x="5069" y="379"/>
                    <a:pt x="5986" y="215"/>
                    <a:pt x="6820" y="215"/>
                  </a:cubicBezTo>
                  <a:cubicBezTo>
                    <a:pt x="7017" y="215"/>
                    <a:pt x="7209" y="224"/>
                    <a:pt x="7396" y="239"/>
                  </a:cubicBezTo>
                  <a:cubicBezTo>
                    <a:pt x="7974" y="273"/>
                    <a:pt x="8520" y="362"/>
                    <a:pt x="9109" y="373"/>
                  </a:cubicBezTo>
                  <a:lnTo>
                    <a:pt x="9175" y="373"/>
                  </a:lnTo>
                  <a:cubicBezTo>
                    <a:pt x="9232" y="373"/>
                    <a:pt x="9276" y="373"/>
                    <a:pt x="9331" y="362"/>
                  </a:cubicBezTo>
                  <a:cubicBezTo>
                    <a:pt x="9598" y="328"/>
                    <a:pt x="9877" y="261"/>
                    <a:pt x="10166" y="150"/>
                  </a:cubicBezTo>
                  <a:lnTo>
                    <a:pt x="10166" y="150"/>
                  </a:lnTo>
                  <a:cubicBezTo>
                    <a:pt x="9932" y="172"/>
                    <a:pt x="9709" y="184"/>
                    <a:pt x="9487" y="184"/>
                  </a:cubicBezTo>
                  <a:cubicBezTo>
                    <a:pt x="8909" y="172"/>
                    <a:pt x="8375" y="95"/>
                    <a:pt x="7819" y="50"/>
                  </a:cubicBezTo>
                  <a:cubicBezTo>
                    <a:pt x="7536" y="21"/>
                    <a:pt x="7245" y="1"/>
                    <a:pt x="694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2" name="Google Shape;19622;p29"/>
            <p:cNvSpPr/>
            <p:nvPr/>
          </p:nvSpPr>
          <p:spPr>
            <a:xfrm>
              <a:off x="486259" y="2414769"/>
              <a:ext cx="405916" cy="78916"/>
            </a:xfrm>
            <a:custGeom>
              <a:avLst/>
              <a:gdLst/>
              <a:ahLst/>
              <a:cxnLst/>
              <a:rect l="l" t="t" r="r" b="b"/>
              <a:pathLst>
                <a:path w="11635" h="2262" extrusionOk="0">
                  <a:moveTo>
                    <a:pt x="7099" y="0"/>
                  </a:moveTo>
                  <a:cubicBezTo>
                    <a:pt x="6753" y="0"/>
                    <a:pt x="6388" y="52"/>
                    <a:pt x="5995" y="160"/>
                  </a:cubicBezTo>
                  <a:cubicBezTo>
                    <a:pt x="5406" y="315"/>
                    <a:pt x="4794" y="571"/>
                    <a:pt x="4183" y="793"/>
                  </a:cubicBezTo>
                  <a:cubicBezTo>
                    <a:pt x="3037" y="1216"/>
                    <a:pt x="1925" y="1483"/>
                    <a:pt x="790" y="1839"/>
                  </a:cubicBezTo>
                  <a:cubicBezTo>
                    <a:pt x="668" y="1872"/>
                    <a:pt x="545" y="1905"/>
                    <a:pt x="434" y="1950"/>
                  </a:cubicBezTo>
                  <a:cubicBezTo>
                    <a:pt x="246" y="2073"/>
                    <a:pt x="101" y="2184"/>
                    <a:pt x="1" y="2261"/>
                  </a:cubicBezTo>
                  <a:cubicBezTo>
                    <a:pt x="123" y="2217"/>
                    <a:pt x="256" y="2172"/>
                    <a:pt x="379" y="2139"/>
                  </a:cubicBezTo>
                  <a:cubicBezTo>
                    <a:pt x="1502" y="1772"/>
                    <a:pt x="2614" y="1505"/>
                    <a:pt x="3738" y="1116"/>
                  </a:cubicBezTo>
                  <a:cubicBezTo>
                    <a:pt x="4349" y="904"/>
                    <a:pt x="4961" y="649"/>
                    <a:pt x="5562" y="449"/>
                  </a:cubicBezTo>
                  <a:cubicBezTo>
                    <a:pt x="6068" y="283"/>
                    <a:pt x="6551" y="178"/>
                    <a:pt x="6999" y="178"/>
                  </a:cubicBezTo>
                  <a:cubicBezTo>
                    <a:pt x="7092" y="178"/>
                    <a:pt x="7184" y="183"/>
                    <a:pt x="7275" y="192"/>
                  </a:cubicBezTo>
                  <a:cubicBezTo>
                    <a:pt x="7809" y="249"/>
                    <a:pt x="8276" y="427"/>
                    <a:pt x="8743" y="582"/>
                  </a:cubicBezTo>
                  <a:cubicBezTo>
                    <a:pt x="9198" y="726"/>
                    <a:pt x="9677" y="838"/>
                    <a:pt x="10199" y="871"/>
                  </a:cubicBezTo>
                  <a:cubicBezTo>
                    <a:pt x="10310" y="877"/>
                    <a:pt x="10422" y="880"/>
                    <a:pt x="10535" y="880"/>
                  </a:cubicBezTo>
                  <a:cubicBezTo>
                    <a:pt x="10889" y="880"/>
                    <a:pt x="11255" y="852"/>
                    <a:pt x="11635" y="793"/>
                  </a:cubicBezTo>
                  <a:cubicBezTo>
                    <a:pt x="11612" y="793"/>
                    <a:pt x="11590" y="782"/>
                    <a:pt x="11568" y="782"/>
                  </a:cubicBezTo>
                  <a:lnTo>
                    <a:pt x="11556" y="782"/>
                  </a:lnTo>
                  <a:cubicBezTo>
                    <a:pt x="11534" y="771"/>
                    <a:pt x="11512" y="760"/>
                    <a:pt x="11501" y="760"/>
                  </a:cubicBezTo>
                  <a:lnTo>
                    <a:pt x="11490" y="760"/>
                  </a:lnTo>
                  <a:cubicBezTo>
                    <a:pt x="11467" y="749"/>
                    <a:pt x="11445" y="738"/>
                    <a:pt x="11423" y="738"/>
                  </a:cubicBezTo>
                  <a:cubicBezTo>
                    <a:pt x="11412" y="738"/>
                    <a:pt x="11412" y="726"/>
                    <a:pt x="11412" y="726"/>
                  </a:cubicBezTo>
                  <a:cubicBezTo>
                    <a:pt x="11390" y="726"/>
                    <a:pt x="11368" y="716"/>
                    <a:pt x="11346" y="704"/>
                  </a:cubicBezTo>
                  <a:lnTo>
                    <a:pt x="11334" y="704"/>
                  </a:lnTo>
                  <a:cubicBezTo>
                    <a:pt x="11079" y="726"/>
                    <a:pt x="10822" y="738"/>
                    <a:pt x="10567" y="738"/>
                  </a:cubicBezTo>
                  <a:cubicBezTo>
                    <a:pt x="10044" y="716"/>
                    <a:pt x="9554" y="637"/>
                    <a:pt x="9099" y="493"/>
                  </a:cubicBezTo>
                  <a:cubicBezTo>
                    <a:pt x="8620" y="338"/>
                    <a:pt x="8165" y="148"/>
                    <a:pt x="7664" y="48"/>
                  </a:cubicBezTo>
                  <a:cubicBezTo>
                    <a:pt x="7480" y="16"/>
                    <a:pt x="7293" y="0"/>
                    <a:pt x="709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3" name="Google Shape;19623;p29"/>
            <p:cNvSpPr/>
            <p:nvPr/>
          </p:nvSpPr>
          <p:spPr>
            <a:xfrm>
              <a:off x="450184" y="2445750"/>
              <a:ext cx="435012" cy="85579"/>
            </a:xfrm>
            <a:custGeom>
              <a:avLst/>
              <a:gdLst/>
              <a:ahLst/>
              <a:cxnLst/>
              <a:rect l="l" t="t" r="r" b="b"/>
              <a:pathLst>
                <a:path w="12469" h="2453" extrusionOk="0">
                  <a:moveTo>
                    <a:pt x="7653" y="0"/>
                  </a:moveTo>
                  <a:cubicBezTo>
                    <a:pt x="7322" y="0"/>
                    <a:pt x="6972" y="47"/>
                    <a:pt x="6607" y="161"/>
                  </a:cubicBezTo>
                  <a:cubicBezTo>
                    <a:pt x="6028" y="350"/>
                    <a:pt x="5450" y="750"/>
                    <a:pt x="4861" y="1062"/>
                  </a:cubicBezTo>
                  <a:cubicBezTo>
                    <a:pt x="3749" y="1662"/>
                    <a:pt x="2692" y="1785"/>
                    <a:pt x="1658" y="1952"/>
                  </a:cubicBezTo>
                  <a:cubicBezTo>
                    <a:pt x="1124" y="2030"/>
                    <a:pt x="568" y="2141"/>
                    <a:pt x="0" y="2330"/>
                  </a:cubicBezTo>
                  <a:lnTo>
                    <a:pt x="145" y="2453"/>
                  </a:lnTo>
                  <a:cubicBezTo>
                    <a:pt x="534" y="2341"/>
                    <a:pt x="912" y="2252"/>
                    <a:pt x="1290" y="2196"/>
                  </a:cubicBezTo>
                  <a:cubicBezTo>
                    <a:pt x="2314" y="2018"/>
                    <a:pt x="3326" y="1929"/>
                    <a:pt x="4427" y="1440"/>
                  </a:cubicBezTo>
                  <a:cubicBezTo>
                    <a:pt x="5005" y="1173"/>
                    <a:pt x="5583" y="762"/>
                    <a:pt x="6173" y="495"/>
                  </a:cubicBezTo>
                  <a:cubicBezTo>
                    <a:pt x="6654" y="269"/>
                    <a:pt x="7126" y="190"/>
                    <a:pt x="7552" y="190"/>
                  </a:cubicBezTo>
                  <a:cubicBezTo>
                    <a:pt x="7608" y="190"/>
                    <a:pt x="7664" y="192"/>
                    <a:pt x="7719" y="194"/>
                  </a:cubicBezTo>
                  <a:cubicBezTo>
                    <a:pt x="8230" y="228"/>
                    <a:pt x="8687" y="350"/>
                    <a:pt x="9154" y="461"/>
                  </a:cubicBezTo>
                  <a:cubicBezTo>
                    <a:pt x="9567" y="560"/>
                    <a:pt x="9989" y="632"/>
                    <a:pt x="10451" y="632"/>
                  </a:cubicBezTo>
                  <a:cubicBezTo>
                    <a:pt x="10511" y="632"/>
                    <a:pt x="10571" y="631"/>
                    <a:pt x="10633" y="628"/>
                  </a:cubicBezTo>
                  <a:cubicBezTo>
                    <a:pt x="11122" y="606"/>
                    <a:pt x="11634" y="506"/>
                    <a:pt x="12168" y="384"/>
                  </a:cubicBezTo>
                  <a:cubicBezTo>
                    <a:pt x="12168" y="384"/>
                    <a:pt x="12168" y="372"/>
                    <a:pt x="12179" y="372"/>
                  </a:cubicBezTo>
                  <a:cubicBezTo>
                    <a:pt x="12268" y="317"/>
                    <a:pt x="12368" y="261"/>
                    <a:pt x="12468" y="194"/>
                  </a:cubicBezTo>
                  <a:lnTo>
                    <a:pt x="12468" y="194"/>
                  </a:lnTo>
                  <a:cubicBezTo>
                    <a:pt x="11990" y="317"/>
                    <a:pt x="11512" y="406"/>
                    <a:pt x="11067" y="439"/>
                  </a:cubicBezTo>
                  <a:cubicBezTo>
                    <a:pt x="10924" y="451"/>
                    <a:pt x="10783" y="456"/>
                    <a:pt x="10645" y="456"/>
                  </a:cubicBezTo>
                  <a:cubicBezTo>
                    <a:pt x="10260" y="456"/>
                    <a:pt x="9896" y="413"/>
                    <a:pt x="9543" y="339"/>
                  </a:cubicBezTo>
                  <a:cubicBezTo>
                    <a:pt x="9065" y="239"/>
                    <a:pt x="8609" y="83"/>
                    <a:pt x="8097" y="28"/>
                  </a:cubicBezTo>
                  <a:cubicBezTo>
                    <a:pt x="7953" y="10"/>
                    <a:pt x="7805" y="0"/>
                    <a:pt x="765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4" name="Google Shape;19624;p29"/>
            <p:cNvSpPr/>
            <p:nvPr/>
          </p:nvSpPr>
          <p:spPr>
            <a:xfrm>
              <a:off x="402038" y="2276437"/>
              <a:ext cx="518079" cy="296788"/>
            </a:xfrm>
            <a:custGeom>
              <a:avLst/>
              <a:gdLst/>
              <a:ahLst/>
              <a:cxnLst/>
              <a:rect l="l" t="t" r="r" b="b"/>
              <a:pathLst>
                <a:path w="14850" h="8507" extrusionOk="0">
                  <a:moveTo>
                    <a:pt x="14805" y="0"/>
                  </a:moveTo>
                  <a:cubicBezTo>
                    <a:pt x="14797" y="0"/>
                    <a:pt x="14789" y="3"/>
                    <a:pt x="14783" y="9"/>
                  </a:cubicBezTo>
                  <a:cubicBezTo>
                    <a:pt x="14638" y="176"/>
                    <a:pt x="14326" y="443"/>
                    <a:pt x="13915" y="465"/>
                  </a:cubicBezTo>
                  <a:cubicBezTo>
                    <a:pt x="13703" y="476"/>
                    <a:pt x="12603" y="454"/>
                    <a:pt x="11846" y="665"/>
                  </a:cubicBezTo>
                  <a:cubicBezTo>
                    <a:pt x="11157" y="861"/>
                    <a:pt x="10029" y="1104"/>
                    <a:pt x="9116" y="1104"/>
                  </a:cubicBezTo>
                  <a:cubicBezTo>
                    <a:pt x="9042" y="1104"/>
                    <a:pt x="8969" y="1103"/>
                    <a:pt x="8899" y="1099"/>
                  </a:cubicBezTo>
                  <a:cubicBezTo>
                    <a:pt x="8729" y="1091"/>
                    <a:pt x="8521" y="1085"/>
                    <a:pt x="8288" y="1085"/>
                  </a:cubicBezTo>
                  <a:cubicBezTo>
                    <a:pt x="7241" y="1085"/>
                    <a:pt x="5689" y="1204"/>
                    <a:pt x="4806" y="1777"/>
                  </a:cubicBezTo>
                  <a:cubicBezTo>
                    <a:pt x="3716" y="2467"/>
                    <a:pt x="3238" y="2412"/>
                    <a:pt x="2737" y="3201"/>
                  </a:cubicBezTo>
                  <a:cubicBezTo>
                    <a:pt x="2237" y="3980"/>
                    <a:pt x="2359" y="3957"/>
                    <a:pt x="1814" y="4614"/>
                  </a:cubicBezTo>
                  <a:cubicBezTo>
                    <a:pt x="1269" y="5259"/>
                    <a:pt x="880" y="5670"/>
                    <a:pt x="724" y="5915"/>
                  </a:cubicBezTo>
                  <a:cubicBezTo>
                    <a:pt x="557" y="6171"/>
                    <a:pt x="435" y="6505"/>
                    <a:pt x="435" y="6505"/>
                  </a:cubicBezTo>
                  <a:lnTo>
                    <a:pt x="1" y="8507"/>
                  </a:lnTo>
                  <a:cubicBezTo>
                    <a:pt x="1" y="8507"/>
                    <a:pt x="602" y="8473"/>
                    <a:pt x="1091" y="7839"/>
                  </a:cubicBezTo>
                  <a:cubicBezTo>
                    <a:pt x="1580" y="7217"/>
                    <a:pt x="1592" y="7150"/>
                    <a:pt x="2192" y="6838"/>
                  </a:cubicBezTo>
                  <a:cubicBezTo>
                    <a:pt x="2793" y="6538"/>
                    <a:pt x="4194" y="6416"/>
                    <a:pt x="5752" y="6104"/>
                  </a:cubicBezTo>
                  <a:cubicBezTo>
                    <a:pt x="7297" y="5781"/>
                    <a:pt x="9188" y="5403"/>
                    <a:pt x="10378" y="4780"/>
                  </a:cubicBezTo>
                  <a:cubicBezTo>
                    <a:pt x="11580" y="4169"/>
                    <a:pt x="12191" y="3824"/>
                    <a:pt x="13147" y="2956"/>
                  </a:cubicBezTo>
                  <a:cubicBezTo>
                    <a:pt x="14104" y="2089"/>
                    <a:pt x="14405" y="1533"/>
                    <a:pt x="14605" y="888"/>
                  </a:cubicBezTo>
                  <a:cubicBezTo>
                    <a:pt x="14738" y="487"/>
                    <a:pt x="14805" y="198"/>
                    <a:pt x="14849" y="42"/>
                  </a:cubicBezTo>
                  <a:cubicBezTo>
                    <a:pt x="14849" y="19"/>
                    <a:pt x="14826" y="0"/>
                    <a:pt x="1480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5" name="Google Shape;19625;p29"/>
            <p:cNvSpPr/>
            <p:nvPr/>
          </p:nvSpPr>
          <p:spPr>
            <a:xfrm>
              <a:off x="402841" y="2462357"/>
              <a:ext cx="262319" cy="107384"/>
            </a:xfrm>
            <a:custGeom>
              <a:avLst/>
              <a:gdLst/>
              <a:ahLst/>
              <a:cxnLst/>
              <a:rect l="l" t="t" r="r" b="b"/>
              <a:pathLst>
                <a:path w="7519" h="3078" extrusionOk="0">
                  <a:moveTo>
                    <a:pt x="5210" y="1"/>
                  </a:moveTo>
                  <a:cubicBezTo>
                    <a:pt x="5130" y="1"/>
                    <a:pt x="5051" y="9"/>
                    <a:pt x="4972" y="30"/>
                  </a:cubicBezTo>
                  <a:cubicBezTo>
                    <a:pt x="4760" y="64"/>
                    <a:pt x="4550" y="152"/>
                    <a:pt x="4349" y="219"/>
                  </a:cubicBezTo>
                  <a:cubicBezTo>
                    <a:pt x="4149" y="286"/>
                    <a:pt x="3949" y="363"/>
                    <a:pt x="3749" y="442"/>
                  </a:cubicBezTo>
                  <a:cubicBezTo>
                    <a:pt x="3348" y="608"/>
                    <a:pt x="2948" y="786"/>
                    <a:pt x="2558" y="976"/>
                  </a:cubicBezTo>
                  <a:cubicBezTo>
                    <a:pt x="2180" y="1164"/>
                    <a:pt x="1802" y="1354"/>
                    <a:pt x="1491" y="1654"/>
                  </a:cubicBezTo>
                  <a:cubicBezTo>
                    <a:pt x="1179" y="1954"/>
                    <a:pt x="902" y="2299"/>
                    <a:pt x="590" y="2610"/>
                  </a:cubicBezTo>
                  <a:cubicBezTo>
                    <a:pt x="423" y="2766"/>
                    <a:pt x="234" y="2921"/>
                    <a:pt x="12" y="3000"/>
                  </a:cubicBezTo>
                  <a:lnTo>
                    <a:pt x="0" y="3077"/>
                  </a:lnTo>
                  <a:cubicBezTo>
                    <a:pt x="289" y="2966"/>
                    <a:pt x="534" y="2744"/>
                    <a:pt x="746" y="2533"/>
                  </a:cubicBezTo>
                  <a:lnTo>
                    <a:pt x="1213" y="2032"/>
                  </a:lnTo>
                  <a:cubicBezTo>
                    <a:pt x="1357" y="1876"/>
                    <a:pt x="1502" y="1710"/>
                    <a:pt x="1669" y="1576"/>
                  </a:cubicBezTo>
                  <a:cubicBezTo>
                    <a:pt x="2002" y="1298"/>
                    <a:pt x="2414" y="1120"/>
                    <a:pt x="2803" y="931"/>
                  </a:cubicBezTo>
                  <a:cubicBezTo>
                    <a:pt x="3203" y="742"/>
                    <a:pt x="3615" y="575"/>
                    <a:pt x="4026" y="419"/>
                  </a:cubicBezTo>
                  <a:cubicBezTo>
                    <a:pt x="4238" y="341"/>
                    <a:pt x="4438" y="264"/>
                    <a:pt x="4649" y="197"/>
                  </a:cubicBezTo>
                  <a:cubicBezTo>
                    <a:pt x="4842" y="136"/>
                    <a:pt x="5034" y="84"/>
                    <a:pt x="5244" y="84"/>
                  </a:cubicBezTo>
                  <a:cubicBezTo>
                    <a:pt x="5265" y="84"/>
                    <a:pt x="5285" y="85"/>
                    <a:pt x="5306" y="86"/>
                  </a:cubicBezTo>
                  <a:cubicBezTo>
                    <a:pt x="5528" y="108"/>
                    <a:pt x="5751" y="175"/>
                    <a:pt x="5973" y="219"/>
                  </a:cubicBezTo>
                  <a:cubicBezTo>
                    <a:pt x="6196" y="274"/>
                    <a:pt x="6418" y="319"/>
                    <a:pt x="6641" y="363"/>
                  </a:cubicBezTo>
                  <a:cubicBezTo>
                    <a:pt x="6851" y="397"/>
                    <a:pt x="7052" y="430"/>
                    <a:pt x="7263" y="442"/>
                  </a:cubicBezTo>
                  <a:cubicBezTo>
                    <a:pt x="7352" y="430"/>
                    <a:pt x="7430" y="408"/>
                    <a:pt x="7519" y="386"/>
                  </a:cubicBezTo>
                  <a:cubicBezTo>
                    <a:pt x="7096" y="363"/>
                    <a:pt x="6685" y="297"/>
                    <a:pt x="6273" y="208"/>
                  </a:cubicBezTo>
                  <a:cubicBezTo>
                    <a:pt x="6051" y="152"/>
                    <a:pt x="5840" y="96"/>
                    <a:pt x="5617" y="52"/>
                  </a:cubicBezTo>
                  <a:cubicBezTo>
                    <a:pt x="5478" y="24"/>
                    <a:pt x="5343" y="1"/>
                    <a:pt x="521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6" name="Google Shape;19626;p29"/>
            <p:cNvSpPr/>
            <p:nvPr/>
          </p:nvSpPr>
          <p:spPr>
            <a:xfrm>
              <a:off x="433508" y="2277902"/>
              <a:ext cx="486611" cy="196382"/>
            </a:xfrm>
            <a:custGeom>
              <a:avLst/>
              <a:gdLst/>
              <a:ahLst/>
              <a:cxnLst/>
              <a:rect l="l" t="t" r="r" b="b"/>
              <a:pathLst>
                <a:path w="13948" h="5629" extrusionOk="0">
                  <a:moveTo>
                    <a:pt x="13947" y="0"/>
                  </a:moveTo>
                  <a:lnTo>
                    <a:pt x="13947" y="0"/>
                  </a:lnTo>
                  <a:cubicBezTo>
                    <a:pt x="13914" y="34"/>
                    <a:pt x="13881" y="79"/>
                    <a:pt x="13858" y="112"/>
                  </a:cubicBezTo>
                  <a:cubicBezTo>
                    <a:pt x="13024" y="1057"/>
                    <a:pt x="11667" y="1057"/>
                    <a:pt x="10510" y="1135"/>
                  </a:cubicBezTo>
                  <a:cubicBezTo>
                    <a:pt x="9131" y="1213"/>
                    <a:pt x="7774" y="1413"/>
                    <a:pt x="6417" y="1636"/>
                  </a:cubicBezTo>
                  <a:cubicBezTo>
                    <a:pt x="5762" y="1747"/>
                    <a:pt x="5083" y="1824"/>
                    <a:pt x="4449" y="2047"/>
                  </a:cubicBezTo>
                  <a:cubicBezTo>
                    <a:pt x="4148" y="2147"/>
                    <a:pt x="3859" y="2281"/>
                    <a:pt x="3582" y="2425"/>
                  </a:cubicBezTo>
                  <a:cubicBezTo>
                    <a:pt x="3292" y="2581"/>
                    <a:pt x="3003" y="2726"/>
                    <a:pt x="2725" y="2881"/>
                  </a:cubicBezTo>
                  <a:cubicBezTo>
                    <a:pt x="2458" y="3037"/>
                    <a:pt x="2235" y="3215"/>
                    <a:pt x="2047" y="3437"/>
                  </a:cubicBezTo>
                  <a:cubicBezTo>
                    <a:pt x="1869" y="3660"/>
                    <a:pt x="1724" y="3893"/>
                    <a:pt x="1580" y="4127"/>
                  </a:cubicBezTo>
                  <a:cubicBezTo>
                    <a:pt x="1424" y="4360"/>
                    <a:pt x="1268" y="4594"/>
                    <a:pt x="1079" y="4794"/>
                  </a:cubicBezTo>
                  <a:cubicBezTo>
                    <a:pt x="901" y="4961"/>
                    <a:pt x="712" y="5106"/>
                    <a:pt x="512" y="5239"/>
                  </a:cubicBezTo>
                  <a:cubicBezTo>
                    <a:pt x="389" y="5317"/>
                    <a:pt x="256" y="5395"/>
                    <a:pt x="134" y="5472"/>
                  </a:cubicBezTo>
                  <a:cubicBezTo>
                    <a:pt x="78" y="5528"/>
                    <a:pt x="45" y="5584"/>
                    <a:pt x="0" y="5628"/>
                  </a:cubicBezTo>
                  <a:cubicBezTo>
                    <a:pt x="312" y="5450"/>
                    <a:pt x="612" y="5272"/>
                    <a:pt x="890" y="5039"/>
                  </a:cubicBezTo>
                  <a:cubicBezTo>
                    <a:pt x="1079" y="4883"/>
                    <a:pt x="1246" y="4705"/>
                    <a:pt x="1390" y="4505"/>
                  </a:cubicBezTo>
                  <a:cubicBezTo>
                    <a:pt x="1557" y="4283"/>
                    <a:pt x="1702" y="4027"/>
                    <a:pt x="1857" y="3782"/>
                  </a:cubicBezTo>
                  <a:cubicBezTo>
                    <a:pt x="2025" y="3537"/>
                    <a:pt x="2202" y="3304"/>
                    <a:pt x="2447" y="3126"/>
                  </a:cubicBezTo>
                  <a:cubicBezTo>
                    <a:pt x="2703" y="2937"/>
                    <a:pt x="2992" y="2803"/>
                    <a:pt x="3259" y="2647"/>
                  </a:cubicBezTo>
                  <a:cubicBezTo>
                    <a:pt x="3849" y="2348"/>
                    <a:pt x="4460" y="2091"/>
                    <a:pt x="5105" y="1947"/>
                  </a:cubicBezTo>
                  <a:cubicBezTo>
                    <a:pt x="5772" y="1802"/>
                    <a:pt x="6440" y="1713"/>
                    <a:pt x="7107" y="1613"/>
                  </a:cubicBezTo>
                  <a:cubicBezTo>
                    <a:pt x="7786" y="1502"/>
                    <a:pt x="8464" y="1402"/>
                    <a:pt x="9143" y="1324"/>
                  </a:cubicBezTo>
                  <a:cubicBezTo>
                    <a:pt x="9810" y="1246"/>
                    <a:pt x="10477" y="1213"/>
                    <a:pt x="11145" y="1169"/>
                  </a:cubicBezTo>
                  <a:cubicBezTo>
                    <a:pt x="11756" y="1124"/>
                    <a:pt x="12379" y="1057"/>
                    <a:pt x="12946" y="813"/>
                  </a:cubicBezTo>
                  <a:cubicBezTo>
                    <a:pt x="13313" y="657"/>
                    <a:pt x="13669" y="412"/>
                    <a:pt x="13925" y="89"/>
                  </a:cubicBezTo>
                  <a:cubicBezTo>
                    <a:pt x="13925" y="56"/>
                    <a:pt x="13936" y="34"/>
                    <a:pt x="139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7" name="Google Shape;19627;p29"/>
            <p:cNvSpPr/>
            <p:nvPr/>
          </p:nvSpPr>
          <p:spPr>
            <a:xfrm>
              <a:off x="406713" y="2425340"/>
              <a:ext cx="391159" cy="125386"/>
            </a:xfrm>
            <a:custGeom>
              <a:avLst/>
              <a:gdLst/>
              <a:ahLst/>
              <a:cxnLst/>
              <a:rect l="l" t="t" r="r" b="b"/>
              <a:pathLst>
                <a:path w="11212" h="3594" extrusionOk="0">
                  <a:moveTo>
                    <a:pt x="11212" y="1"/>
                  </a:moveTo>
                  <a:cubicBezTo>
                    <a:pt x="11056" y="35"/>
                    <a:pt x="10912" y="67"/>
                    <a:pt x="10767" y="112"/>
                  </a:cubicBezTo>
                  <a:cubicBezTo>
                    <a:pt x="10244" y="257"/>
                    <a:pt x="9743" y="446"/>
                    <a:pt x="9210" y="535"/>
                  </a:cubicBezTo>
                  <a:cubicBezTo>
                    <a:pt x="8766" y="610"/>
                    <a:pt x="8314" y="638"/>
                    <a:pt x="7867" y="638"/>
                  </a:cubicBezTo>
                  <a:cubicBezTo>
                    <a:pt x="7788" y="638"/>
                    <a:pt x="7709" y="637"/>
                    <a:pt x="7630" y="635"/>
                  </a:cubicBezTo>
                  <a:cubicBezTo>
                    <a:pt x="7096" y="635"/>
                    <a:pt x="6562" y="601"/>
                    <a:pt x="6040" y="579"/>
                  </a:cubicBezTo>
                  <a:cubicBezTo>
                    <a:pt x="5841" y="570"/>
                    <a:pt x="5634" y="554"/>
                    <a:pt x="5432" y="554"/>
                  </a:cubicBezTo>
                  <a:cubicBezTo>
                    <a:pt x="5386" y="554"/>
                    <a:pt x="5340" y="555"/>
                    <a:pt x="5295" y="557"/>
                  </a:cubicBezTo>
                  <a:cubicBezTo>
                    <a:pt x="5039" y="568"/>
                    <a:pt x="4805" y="624"/>
                    <a:pt x="4583" y="746"/>
                  </a:cubicBezTo>
                  <a:cubicBezTo>
                    <a:pt x="4350" y="858"/>
                    <a:pt x="4138" y="1013"/>
                    <a:pt x="3905" y="1125"/>
                  </a:cubicBezTo>
                  <a:cubicBezTo>
                    <a:pt x="3660" y="1246"/>
                    <a:pt x="3415" y="1347"/>
                    <a:pt x="3171" y="1447"/>
                  </a:cubicBezTo>
                  <a:cubicBezTo>
                    <a:pt x="2670" y="1658"/>
                    <a:pt x="2180" y="1881"/>
                    <a:pt x="1703" y="2136"/>
                  </a:cubicBezTo>
                  <a:cubicBezTo>
                    <a:pt x="1469" y="2270"/>
                    <a:pt x="1235" y="2392"/>
                    <a:pt x="1024" y="2537"/>
                  </a:cubicBezTo>
                  <a:cubicBezTo>
                    <a:pt x="813" y="2670"/>
                    <a:pt x="635" y="2837"/>
                    <a:pt x="468" y="3026"/>
                  </a:cubicBezTo>
                  <a:cubicBezTo>
                    <a:pt x="323" y="3193"/>
                    <a:pt x="190" y="3382"/>
                    <a:pt x="23" y="3515"/>
                  </a:cubicBezTo>
                  <a:lnTo>
                    <a:pt x="0" y="3594"/>
                  </a:lnTo>
                  <a:cubicBezTo>
                    <a:pt x="245" y="3416"/>
                    <a:pt x="423" y="3149"/>
                    <a:pt x="623" y="2937"/>
                  </a:cubicBezTo>
                  <a:cubicBezTo>
                    <a:pt x="801" y="2748"/>
                    <a:pt x="1024" y="2603"/>
                    <a:pt x="1258" y="2470"/>
                  </a:cubicBezTo>
                  <a:cubicBezTo>
                    <a:pt x="1491" y="2336"/>
                    <a:pt x="1725" y="2203"/>
                    <a:pt x="1969" y="2081"/>
                  </a:cubicBezTo>
                  <a:cubicBezTo>
                    <a:pt x="2459" y="1836"/>
                    <a:pt x="2959" y="1625"/>
                    <a:pt x="3460" y="1414"/>
                  </a:cubicBezTo>
                  <a:cubicBezTo>
                    <a:pt x="3705" y="1313"/>
                    <a:pt x="3949" y="1202"/>
                    <a:pt x="4182" y="1068"/>
                  </a:cubicBezTo>
                  <a:cubicBezTo>
                    <a:pt x="4405" y="935"/>
                    <a:pt x="4627" y="779"/>
                    <a:pt x="4883" y="702"/>
                  </a:cubicBezTo>
                  <a:cubicBezTo>
                    <a:pt x="5058" y="654"/>
                    <a:pt x="5244" y="641"/>
                    <a:pt x="5430" y="641"/>
                  </a:cubicBezTo>
                  <a:cubicBezTo>
                    <a:pt x="5504" y="641"/>
                    <a:pt x="5578" y="643"/>
                    <a:pt x="5650" y="646"/>
                  </a:cubicBezTo>
                  <a:cubicBezTo>
                    <a:pt x="5917" y="646"/>
                    <a:pt x="6184" y="657"/>
                    <a:pt x="6451" y="668"/>
                  </a:cubicBezTo>
                  <a:cubicBezTo>
                    <a:pt x="6890" y="686"/>
                    <a:pt x="7322" y="705"/>
                    <a:pt x="7758" y="705"/>
                  </a:cubicBezTo>
                  <a:cubicBezTo>
                    <a:pt x="7852" y="705"/>
                    <a:pt x="7947" y="704"/>
                    <a:pt x="8042" y="702"/>
                  </a:cubicBezTo>
                  <a:cubicBezTo>
                    <a:pt x="8564" y="690"/>
                    <a:pt x="9088" y="635"/>
                    <a:pt x="9599" y="524"/>
                  </a:cubicBezTo>
                  <a:cubicBezTo>
                    <a:pt x="10077" y="413"/>
                    <a:pt x="10534" y="235"/>
                    <a:pt x="11011" y="112"/>
                  </a:cubicBezTo>
                  <a:cubicBezTo>
                    <a:pt x="11078" y="79"/>
                    <a:pt x="11145" y="35"/>
                    <a:pt x="11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8" name="Google Shape;19628;p29"/>
            <p:cNvSpPr/>
            <p:nvPr/>
          </p:nvSpPr>
          <p:spPr>
            <a:xfrm>
              <a:off x="419517" y="2300405"/>
              <a:ext cx="494391" cy="197533"/>
            </a:xfrm>
            <a:custGeom>
              <a:avLst/>
              <a:gdLst/>
              <a:ahLst/>
              <a:cxnLst/>
              <a:rect l="l" t="t" r="r" b="b"/>
              <a:pathLst>
                <a:path w="14171" h="5662" extrusionOk="0">
                  <a:moveTo>
                    <a:pt x="14171" y="0"/>
                  </a:moveTo>
                  <a:cubicBezTo>
                    <a:pt x="13425" y="601"/>
                    <a:pt x="12424" y="801"/>
                    <a:pt x="11501" y="935"/>
                  </a:cubicBezTo>
                  <a:cubicBezTo>
                    <a:pt x="10377" y="1113"/>
                    <a:pt x="9255" y="1224"/>
                    <a:pt x="8131" y="1391"/>
                  </a:cubicBezTo>
                  <a:cubicBezTo>
                    <a:pt x="7019" y="1557"/>
                    <a:pt x="5906" y="1791"/>
                    <a:pt x="4850" y="2192"/>
                  </a:cubicBezTo>
                  <a:cubicBezTo>
                    <a:pt x="4327" y="2392"/>
                    <a:pt x="3782" y="2615"/>
                    <a:pt x="3338" y="2959"/>
                  </a:cubicBezTo>
                  <a:cubicBezTo>
                    <a:pt x="3104" y="3137"/>
                    <a:pt x="2903" y="3359"/>
                    <a:pt x="2692" y="3559"/>
                  </a:cubicBezTo>
                  <a:cubicBezTo>
                    <a:pt x="2470" y="3771"/>
                    <a:pt x="2236" y="3960"/>
                    <a:pt x="1981" y="4138"/>
                  </a:cubicBezTo>
                  <a:cubicBezTo>
                    <a:pt x="1736" y="4305"/>
                    <a:pt x="1469" y="4461"/>
                    <a:pt x="1224" y="4639"/>
                  </a:cubicBezTo>
                  <a:cubicBezTo>
                    <a:pt x="980" y="4805"/>
                    <a:pt x="735" y="4972"/>
                    <a:pt x="501" y="5150"/>
                  </a:cubicBezTo>
                  <a:cubicBezTo>
                    <a:pt x="357" y="5272"/>
                    <a:pt x="212" y="5384"/>
                    <a:pt x="68" y="5506"/>
                  </a:cubicBezTo>
                  <a:cubicBezTo>
                    <a:pt x="45" y="5561"/>
                    <a:pt x="23" y="5618"/>
                    <a:pt x="1" y="5662"/>
                  </a:cubicBezTo>
                  <a:cubicBezTo>
                    <a:pt x="290" y="5417"/>
                    <a:pt x="601" y="5173"/>
                    <a:pt x="913" y="4950"/>
                  </a:cubicBezTo>
                  <a:cubicBezTo>
                    <a:pt x="1391" y="4594"/>
                    <a:pt x="1925" y="4294"/>
                    <a:pt x="2392" y="3927"/>
                  </a:cubicBezTo>
                  <a:cubicBezTo>
                    <a:pt x="2614" y="3749"/>
                    <a:pt x="2826" y="3537"/>
                    <a:pt x="3037" y="3326"/>
                  </a:cubicBezTo>
                  <a:cubicBezTo>
                    <a:pt x="3249" y="3115"/>
                    <a:pt x="3493" y="2937"/>
                    <a:pt x="3760" y="2781"/>
                  </a:cubicBezTo>
                  <a:cubicBezTo>
                    <a:pt x="4250" y="2503"/>
                    <a:pt x="4794" y="2281"/>
                    <a:pt x="5328" y="2103"/>
                  </a:cubicBezTo>
                  <a:cubicBezTo>
                    <a:pt x="6407" y="1747"/>
                    <a:pt x="7530" y="1547"/>
                    <a:pt x="8642" y="1391"/>
                  </a:cubicBezTo>
                  <a:cubicBezTo>
                    <a:pt x="9755" y="1235"/>
                    <a:pt x="10867" y="1135"/>
                    <a:pt x="11957" y="935"/>
                  </a:cubicBezTo>
                  <a:cubicBezTo>
                    <a:pt x="12725" y="790"/>
                    <a:pt x="13536" y="568"/>
                    <a:pt x="14148" y="67"/>
                  </a:cubicBezTo>
                  <a:cubicBezTo>
                    <a:pt x="14159" y="45"/>
                    <a:pt x="14159" y="23"/>
                    <a:pt x="1417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9" name="Google Shape;19629;p29"/>
            <p:cNvSpPr/>
            <p:nvPr/>
          </p:nvSpPr>
          <p:spPr>
            <a:xfrm>
              <a:off x="412923" y="2320989"/>
              <a:ext cx="493588" cy="201406"/>
            </a:xfrm>
            <a:custGeom>
              <a:avLst/>
              <a:gdLst/>
              <a:ahLst/>
              <a:cxnLst/>
              <a:rect l="l" t="t" r="r" b="b"/>
              <a:pathLst>
                <a:path w="14148" h="5773" extrusionOk="0">
                  <a:moveTo>
                    <a:pt x="14148" y="0"/>
                  </a:moveTo>
                  <a:lnTo>
                    <a:pt x="14148" y="0"/>
                  </a:lnTo>
                  <a:cubicBezTo>
                    <a:pt x="14115" y="23"/>
                    <a:pt x="14070" y="33"/>
                    <a:pt x="14037" y="45"/>
                  </a:cubicBezTo>
                  <a:cubicBezTo>
                    <a:pt x="13525" y="211"/>
                    <a:pt x="13003" y="312"/>
                    <a:pt x="12479" y="445"/>
                  </a:cubicBezTo>
                  <a:cubicBezTo>
                    <a:pt x="11890" y="589"/>
                    <a:pt x="11312" y="801"/>
                    <a:pt x="10700" y="890"/>
                  </a:cubicBezTo>
                  <a:cubicBezTo>
                    <a:pt x="10099" y="979"/>
                    <a:pt x="9488" y="990"/>
                    <a:pt x="8876" y="1056"/>
                  </a:cubicBezTo>
                  <a:cubicBezTo>
                    <a:pt x="7719" y="1179"/>
                    <a:pt x="6562" y="1435"/>
                    <a:pt x="5506" y="1936"/>
                  </a:cubicBezTo>
                  <a:cubicBezTo>
                    <a:pt x="4950" y="2191"/>
                    <a:pt x="4416" y="2514"/>
                    <a:pt x="3893" y="2825"/>
                  </a:cubicBezTo>
                  <a:cubicBezTo>
                    <a:pt x="3393" y="3125"/>
                    <a:pt x="2892" y="3437"/>
                    <a:pt x="2403" y="3748"/>
                  </a:cubicBezTo>
                  <a:cubicBezTo>
                    <a:pt x="2114" y="3938"/>
                    <a:pt x="1824" y="4138"/>
                    <a:pt x="1547" y="4338"/>
                  </a:cubicBezTo>
                  <a:cubicBezTo>
                    <a:pt x="1280" y="4504"/>
                    <a:pt x="1024" y="4705"/>
                    <a:pt x="790" y="4916"/>
                  </a:cubicBezTo>
                  <a:cubicBezTo>
                    <a:pt x="534" y="5117"/>
                    <a:pt x="290" y="5339"/>
                    <a:pt x="45" y="5561"/>
                  </a:cubicBezTo>
                  <a:lnTo>
                    <a:pt x="34" y="5650"/>
                  </a:lnTo>
                  <a:lnTo>
                    <a:pt x="34" y="5650"/>
                  </a:lnTo>
                  <a:lnTo>
                    <a:pt x="134" y="5550"/>
                  </a:lnTo>
                  <a:lnTo>
                    <a:pt x="134" y="5550"/>
                  </a:lnTo>
                  <a:cubicBezTo>
                    <a:pt x="101" y="5594"/>
                    <a:pt x="67" y="5639"/>
                    <a:pt x="23" y="5673"/>
                  </a:cubicBezTo>
                  <a:lnTo>
                    <a:pt x="0" y="5772"/>
                  </a:lnTo>
                  <a:cubicBezTo>
                    <a:pt x="234" y="5528"/>
                    <a:pt x="479" y="5283"/>
                    <a:pt x="734" y="5050"/>
                  </a:cubicBezTo>
                  <a:cubicBezTo>
                    <a:pt x="1013" y="4827"/>
                    <a:pt x="1302" y="4605"/>
                    <a:pt x="1591" y="4393"/>
                  </a:cubicBezTo>
                  <a:cubicBezTo>
                    <a:pt x="1869" y="4227"/>
                    <a:pt x="2170" y="4082"/>
                    <a:pt x="2492" y="3960"/>
                  </a:cubicBezTo>
                  <a:cubicBezTo>
                    <a:pt x="2759" y="3859"/>
                    <a:pt x="3037" y="3770"/>
                    <a:pt x="3304" y="3671"/>
                  </a:cubicBezTo>
                  <a:cubicBezTo>
                    <a:pt x="3571" y="3570"/>
                    <a:pt x="3826" y="3448"/>
                    <a:pt x="4083" y="3315"/>
                  </a:cubicBezTo>
                  <a:cubicBezTo>
                    <a:pt x="4605" y="3036"/>
                    <a:pt x="5106" y="2736"/>
                    <a:pt x="5650" y="2536"/>
                  </a:cubicBezTo>
                  <a:cubicBezTo>
                    <a:pt x="6184" y="2336"/>
                    <a:pt x="6730" y="2202"/>
                    <a:pt x="7286" y="2124"/>
                  </a:cubicBezTo>
                  <a:cubicBezTo>
                    <a:pt x="7864" y="2057"/>
                    <a:pt x="8453" y="2057"/>
                    <a:pt x="9032" y="1980"/>
                  </a:cubicBezTo>
                  <a:cubicBezTo>
                    <a:pt x="9321" y="1936"/>
                    <a:pt x="9599" y="1880"/>
                    <a:pt x="9877" y="1791"/>
                  </a:cubicBezTo>
                  <a:cubicBezTo>
                    <a:pt x="10155" y="1702"/>
                    <a:pt x="10422" y="1590"/>
                    <a:pt x="10711" y="1501"/>
                  </a:cubicBezTo>
                  <a:cubicBezTo>
                    <a:pt x="11256" y="1335"/>
                    <a:pt x="11834" y="1290"/>
                    <a:pt x="12402" y="1157"/>
                  </a:cubicBezTo>
                  <a:cubicBezTo>
                    <a:pt x="12669" y="1101"/>
                    <a:pt x="12936" y="1012"/>
                    <a:pt x="13191" y="901"/>
                  </a:cubicBezTo>
                  <a:cubicBezTo>
                    <a:pt x="13425" y="801"/>
                    <a:pt x="13648" y="678"/>
                    <a:pt x="13859" y="545"/>
                  </a:cubicBezTo>
                  <a:cubicBezTo>
                    <a:pt x="13881" y="512"/>
                    <a:pt x="13903" y="467"/>
                    <a:pt x="13925" y="434"/>
                  </a:cubicBezTo>
                  <a:lnTo>
                    <a:pt x="13925" y="434"/>
                  </a:lnTo>
                  <a:cubicBezTo>
                    <a:pt x="13781" y="523"/>
                    <a:pt x="13625" y="612"/>
                    <a:pt x="13470" y="701"/>
                  </a:cubicBezTo>
                  <a:cubicBezTo>
                    <a:pt x="13213" y="834"/>
                    <a:pt x="12947" y="945"/>
                    <a:pt x="12669" y="1034"/>
                  </a:cubicBezTo>
                  <a:cubicBezTo>
                    <a:pt x="12390" y="1113"/>
                    <a:pt x="12113" y="1157"/>
                    <a:pt x="11834" y="1201"/>
                  </a:cubicBezTo>
                  <a:cubicBezTo>
                    <a:pt x="11557" y="1246"/>
                    <a:pt x="11268" y="1290"/>
                    <a:pt x="10989" y="1357"/>
                  </a:cubicBezTo>
                  <a:cubicBezTo>
                    <a:pt x="10711" y="1424"/>
                    <a:pt x="10433" y="1524"/>
                    <a:pt x="10166" y="1624"/>
                  </a:cubicBezTo>
                  <a:cubicBezTo>
                    <a:pt x="9888" y="1713"/>
                    <a:pt x="9610" y="1802"/>
                    <a:pt x="9321" y="1857"/>
                  </a:cubicBezTo>
                  <a:cubicBezTo>
                    <a:pt x="9043" y="1913"/>
                    <a:pt x="8754" y="1936"/>
                    <a:pt x="8465" y="1958"/>
                  </a:cubicBezTo>
                  <a:cubicBezTo>
                    <a:pt x="7886" y="2002"/>
                    <a:pt x="7319" y="2025"/>
                    <a:pt x="6752" y="2136"/>
                  </a:cubicBezTo>
                  <a:cubicBezTo>
                    <a:pt x="6207" y="2247"/>
                    <a:pt x="5673" y="2425"/>
                    <a:pt x="5173" y="2658"/>
                  </a:cubicBezTo>
                  <a:cubicBezTo>
                    <a:pt x="4639" y="2892"/>
                    <a:pt x="4149" y="3214"/>
                    <a:pt x="3616" y="3459"/>
                  </a:cubicBezTo>
                  <a:cubicBezTo>
                    <a:pt x="3115" y="3681"/>
                    <a:pt x="2592" y="3815"/>
                    <a:pt x="2103" y="4037"/>
                  </a:cubicBezTo>
                  <a:lnTo>
                    <a:pt x="2870" y="3537"/>
                  </a:lnTo>
                  <a:cubicBezTo>
                    <a:pt x="3393" y="3214"/>
                    <a:pt x="3915" y="2903"/>
                    <a:pt x="4439" y="2603"/>
                  </a:cubicBezTo>
                  <a:cubicBezTo>
                    <a:pt x="4972" y="2291"/>
                    <a:pt x="5529" y="1991"/>
                    <a:pt x="6118" y="1768"/>
                  </a:cubicBezTo>
                  <a:cubicBezTo>
                    <a:pt x="7230" y="1346"/>
                    <a:pt x="8431" y="1168"/>
                    <a:pt x="9621" y="1079"/>
                  </a:cubicBezTo>
                  <a:cubicBezTo>
                    <a:pt x="9933" y="1056"/>
                    <a:pt x="10255" y="1034"/>
                    <a:pt x="10566" y="1001"/>
                  </a:cubicBezTo>
                  <a:cubicBezTo>
                    <a:pt x="10889" y="957"/>
                    <a:pt x="11201" y="890"/>
                    <a:pt x="11501" y="812"/>
                  </a:cubicBezTo>
                  <a:cubicBezTo>
                    <a:pt x="11812" y="723"/>
                    <a:pt x="12101" y="634"/>
                    <a:pt x="12413" y="556"/>
                  </a:cubicBezTo>
                  <a:cubicBezTo>
                    <a:pt x="12669" y="490"/>
                    <a:pt x="12936" y="434"/>
                    <a:pt x="13203" y="367"/>
                  </a:cubicBezTo>
                  <a:cubicBezTo>
                    <a:pt x="13514" y="289"/>
                    <a:pt x="13814" y="211"/>
                    <a:pt x="14103" y="112"/>
                  </a:cubicBezTo>
                  <a:cubicBezTo>
                    <a:pt x="14126" y="78"/>
                    <a:pt x="14137" y="33"/>
                    <a:pt x="1414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0" name="Google Shape;19630;p29"/>
            <p:cNvSpPr/>
            <p:nvPr/>
          </p:nvSpPr>
          <p:spPr>
            <a:xfrm>
              <a:off x="411004" y="2386544"/>
              <a:ext cx="441955" cy="145934"/>
            </a:xfrm>
            <a:custGeom>
              <a:avLst/>
              <a:gdLst/>
              <a:ahLst/>
              <a:cxnLst/>
              <a:rect l="l" t="t" r="r" b="b"/>
              <a:pathLst>
                <a:path w="12668" h="4183" extrusionOk="0">
                  <a:moveTo>
                    <a:pt x="12668" y="1"/>
                  </a:moveTo>
                  <a:cubicBezTo>
                    <a:pt x="12045" y="212"/>
                    <a:pt x="11412" y="379"/>
                    <a:pt x="10766" y="534"/>
                  </a:cubicBezTo>
                  <a:cubicBezTo>
                    <a:pt x="10255" y="657"/>
                    <a:pt x="9743" y="791"/>
                    <a:pt x="9220" y="835"/>
                  </a:cubicBezTo>
                  <a:cubicBezTo>
                    <a:pt x="8686" y="890"/>
                    <a:pt x="8152" y="857"/>
                    <a:pt x="7608" y="913"/>
                  </a:cubicBezTo>
                  <a:cubicBezTo>
                    <a:pt x="7085" y="969"/>
                    <a:pt x="6562" y="1068"/>
                    <a:pt x="6039" y="1179"/>
                  </a:cubicBezTo>
                  <a:cubicBezTo>
                    <a:pt x="5527" y="1291"/>
                    <a:pt x="5016" y="1402"/>
                    <a:pt x="4516" y="1558"/>
                  </a:cubicBezTo>
                  <a:cubicBezTo>
                    <a:pt x="3559" y="1847"/>
                    <a:pt x="2670" y="2281"/>
                    <a:pt x="1835" y="2815"/>
                  </a:cubicBezTo>
                  <a:cubicBezTo>
                    <a:pt x="1201" y="3215"/>
                    <a:pt x="601" y="3649"/>
                    <a:pt x="11" y="4093"/>
                  </a:cubicBezTo>
                  <a:lnTo>
                    <a:pt x="0" y="4182"/>
                  </a:lnTo>
                  <a:cubicBezTo>
                    <a:pt x="700" y="3649"/>
                    <a:pt x="1412" y="3126"/>
                    <a:pt x="2180" y="2681"/>
                  </a:cubicBezTo>
                  <a:cubicBezTo>
                    <a:pt x="2603" y="2437"/>
                    <a:pt x="3036" y="2203"/>
                    <a:pt x="3481" y="2014"/>
                  </a:cubicBezTo>
                  <a:cubicBezTo>
                    <a:pt x="3960" y="1814"/>
                    <a:pt x="4449" y="1647"/>
                    <a:pt x="4949" y="1513"/>
                  </a:cubicBezTo>
                  <a:cubicBezTo>
                    <a:pt x="5461" y="1380"/>
                    <a:pt x="5972" y="1268"/>
                    <a:pt x="6484" y="1169"/>
                  </a:cubicBezTo>
                  <a:cubicBezTo>
                    <a:pt x="7007" y="1068"/>
                    <a:pt x="7541" y="979"/>
                    <a:pt x="8075" y="957"/>
                  </a:cubicBezTo>
                  <a:cubicBezTo>
                    <a:pt x="8609" y="935"/>
                    <a:pt x="9143" y="946"/>
                    <a:pt x="9676" y="857"/>
                  </a:cubicBezTo>
                  <a:cubicBezTo>
                    <a:pt x="10177" y="768"/>
                    <a:pt x="10677" y="635"/>
                    <a:pt x="11178" y="512"/>
                  </a:cubicBezTo>
                  <a:cubicBezTo>
                    <a:pt x="11622" y="401"/>
                    <a:pt x="12079" y="279"/>
                    <a:pt x="12512" y="134"/>
                  </a:cubicBezTo>
                  <a:cubicBezTo>
                    <a:pt x="12568" y="89"/>
                    <a:pt x="12623" y="45"/>
                    <a:pt x="1266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1" name="Google Shape;19631;p29"/>
            <p:cNvSpPr/>
            <p:nvPr/>
          </p:nvSpPr>
          <p:spPr>
            <a:xfrm>
              <a:off x="420320" y="2298067"/>
              <a:ext cx="401241" cy="210755"/>
            </a:xfrm>
            <a:custGeom>
              <a:avLst/>
              <a:gdLst/>
              <a:ahLst/>
              <a:cxnLst/>
              <a:rect l="l" t="t" r="r" b="b"/>
              <a:pathLst>
                <a:path w="11501" h="6041" extrusionOk="0">
                  <a:moveTo>
                    <a:pt x="11500" y="1"/>
                  </a:moveTo>
                  <a:cubicBezTo>
                    <a:pt x="11434" y="12"/>
                    <a:pt x="11378" y="23"/>
                    <a:pt x="11322" y="45"/>
                  </a:cubicBezTo>
                  <a:cubicBezTo>
                    <a:pt x="10633" y="241"/>
                    <a:pt x="9505" y="484"/>
                    <a:pt x="8592" y="484"/>
                  </a:cubicBezTo>
                  <a:cubicBezTo>
                    <a:pt x="8518" y="484"/>
                    <a:pt x="8445" y="483"/>
                    <a:pt x="8375" y="479"/>
                  </a:cubicBezTo>
                  <a:cubicBezTo>
                    <a:pt x="8205" y="471"/>
                    <a:pt x="7997" y="465"/>
                    <a:pt x="7764" y="465"/>
                  </a:cubicBezTo>
                  <a:cubicBezTo>
                    <a:pt x="6717" y="465"/>
                    <a:pt x="5165" y="584"/>
                    <a:pt x="4282" y="1157"/>
                  </a:cubicBezTo>
                  <a:cubicBezTo>
                    <a:pt x="3192" y="1847"/>
                    <a:pt x="2714" y="1792"/>
                    <a:pt x="2213" y="2581"/>
                  </a:cubicBezTo>
                  <a:cubicBezTo>
                    <a:pt x="1713" y="3360"/>
                    <a:pt x="1835" y="3337"/>
                    <a:pt x="1290" y="3994"/>
                  </a:cubicBezTo>
                  <a:cubicBezTo>
                    <a:pt x="745" y="4639"/>
                    <a:pt x="356" y="5050"/>
                    <a:pt x="200" y="5295"/>
                  </a:cubicBezTo>
                  <a:cubicBezTo>
                    <a:pt x="156" y="5362"/>
                    <a:pt x="122" y="5428"/>
                    <a:pt x="89" y="5495"/>
                  </a:cubicBezTo>
                  <a:lnTo>
                    <a:pt x="0" y="6040"/>
                  </a:lnTo>
                  <a:cubicBezTo>
                    <a:pt x="0" y="6040"/>
                    <a:pt x="1402" y="5929"/>
                    <a:pt x="2202" y="5106"/>
                  </a:cubicBezTo>
                  <a:cubicBezTo>
                    <a:pt x="2992" y="4283"/>
                    <a:pt x="2647" y="4328"/>
                    <a:pt x="3359" y="3460"/>
                  </a:cubicBezTo>
                  <a:cubicBezTo>
                    <a:pt x="4071" y="2593"/>
                    <a:pt x="4615" y="1947"/>
                    <a:pt x="5583" y="1780"/>
                  </a:cubicBezTo>
                  <a:cubicBezTo>
                    <a:pt x="6551" y="1614"/>
                    <a:pt x="6851" y="1424"/>
                    <a:pt x="8019" y="1280"/>
                  </a:cubicBezTo>
                  <a:cubicBezTo>
                    <a:pt x="8193" y="1261"/>
                    <a:pt x="8355" y="1254"/>
                    <a:pt x="8507" y="1254"/>
                  </a:cubicBezTo>
                  <a:cubicBezTo>
                    <a:pt x="8716" y="1254"/>
                    <a:pt x="8907" y="1267"/>
                    <a:pt x="9086" y="1280"/>
                  </a:cubicBezTo>
                  <a:cubicBezTo>
                    <a:pt x="9261" y="1294"/>
                    <a:pt x="9425" y="1307"/>
                    <a:pt x="9584" y="1307"/>
                  </a:cubicBezTo>
                  <a:cubicBezTo>
                    <a:pt x="9951" y="1307"/>
                    <a:pt x="10286" y="1235"/>
                    <a:pt x="10644" y="924"/>
                  </a:cubicBezTo>
                  <a:cubicBezTo>
                    <a:pt x="11033" y="591"/>
                    <a:pt x="11311" y="257"/>
                    <a:pt x="115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2" name="Google Shape;19632;p29"/>
            <p:cNvSpPr/>
            <p:nvPr/>
          </p:nvSpPr>
          <p:spPr>
            <a:xfrm>
              <a:off x="433508" y="2317116"/>
              <a:ext cx="372529" cy="157168"/>
            </a:xfrm>
            <a:custGeom>
              <a:avLst/>
              <a:gdLst/>
              <a:ahLst/>
              <a:cxnLst/>
              <a:rect l="l" t="t" r="r" b="b"/>
              <a:pathLst>
                <a:path w="10678" h="4505" extrusionOk="0">
                  <a:moveTo>
                    <a:pt x="10678" y="0"/>
                  </a:moveTo>
                  <a:cubicBezTo>
                    <a:pt x="10622" y="0"/>
                    <a:pt x="10566" y="0"/>
                    <a:pt x="10510" y="11"/>
                  </a:cubicBezTo>
                  <a:cubicBezTo>
                    <a:pt x="9131" y="89"/>
                    <a:pt x="7774" y="289"/>
                    <a:pt x="6417" y="512"/>
                  </a:cubicBezTo>
                  <a:cubicBezTo>
                    <a:pt x="5762" y="623"/>
                    <a:pt x="5083" y="700"/>
                    <a:pt x="4449" y="923"/>
                  </a:cubicBezTo>
                  <a:cubicBezTo>
                    <a:pt x="4148" y="1023"/>
                    <a:pt x="3859" y="1157"/>
                    <a:pt x="3582" y="1301"/>
                  </a:cubicBezTo>
                  <a:cubicBezTo>
                    <a:pt x="3292" y="1457"/>
                    <a:pt x="3003" y="1602"/>
                    <a:pt x="2725" y="1757"/>
                  </a:cubicBezTo>
                  <a:cubicBezTo>
                    <a:pt x="2458" y="1913"/>
                    <a:pt x="2235" y="2091"/>
                    <a:pt x="2047" y="2313"/>
                  </a:cubicBezTo>
                  <a:cubicBezTo>
                    <a:pt x="1869" y="2536"/>
                    <a:pt x="1724" y="2769"/>
                    <a:pt x="1580" y="3003"/>
                  </a:cubicBezTo>
                  <a:cubicBezTo>
                    <a:pt x="1424" y="3236"/>
                    <a:pt x="1268" y="3470"/>
                    <a:pt x="1079" y="3670"/>
                  </a:cubicBezTo>
                  <a:cubicBezTo>
                    <a:pt x="901" y="3837"/>
                    <a:pt x="712" y="3982"/>
                    <a:pt x="512" y="4115"/>
                  </a:cubicBezTo>
                  <a:cubicBezTo>
                    <a:pt x="389" y="4193"/>
                    <a:pt x="256" y="4271"/>
                    <a:pt x="134" y="4348"/>
                  </a:cubicBezTo>
                  <a:cubicBezTo>
                    <a:pt x="112" y="4382"/>
                    <a:pt x="89" y="4404"/>
                    <a:pt x="67" y="4437"/>
                  </a:cubicBezTo>
                  <a:lnTo>
                    <a:pt x="55" y="4437"/>
                  </a:lnTo>
                  <a:cubicBezTo>
                    <a:pt x="45" y="4460"/>
                    <a:pt x="23" y="4482"/>
                    <a:pt x="0" y="4504"/>
                  </a:cubicBezTo>
                  <a:cubicBezTo>
                    <a:pt x="312" y="4326"/>
                    <a:pt x="612" y="4148"/>
                    <a:pt x="890" y="3915"/>
                  </a:cubicBezTo>
                  <a:cubicBezTo>
                    <a:pt x="1079" y="3759"/>
                    <a:pt x="1246" y="3581"/>
                    <a:pt x="1390" y="3381"/>
                  </a:cubicBezTo>
                  <a:cubicBezTo>
                    <a:pt x="1557" y="3159"/>
                    <a:pt x="1702" y="2903"/>
                    <a:pt x="1857" y="2658"/>
                  </a:cubicBezTo>
                  <a:cubicBezTo>
                    <a:pt x="2025" y="2413"/>
                    <a:pt x="2202" y="2180"/>
                    <a:pt x="2447" y="2002"/>
                  </a:cubicBezTo>
                  <a:cubicBezTo>
                    <a:pt x="2703" y="1813"/>
                    <a:pt x="2992" y="1679"/>
                    <a:pt x="3259" y="1523"/>
                  </a:cubicBezTo>
                  <a:cubicBezTo>
                    <a:pt x="3849" y="1224"/>
                    <a:pt x="4460" y="967"/>
                    <a:pt x="5105" y="823"/>
                  </a:cubicBezTo>
                  <a:cubicBezTo>
                    <a:pt x="5772" y="678"/>
                    <a:pt x="6440" y="589"/>
                    <a:pt x="7107" y="489"/>
                  </a:cubicBezTo>
                  <a:cubicBezTo>
                    <a:pt x="7786" y="378"/>
                    <a:pt x="8464" y="278"/>
                    <a:pt x="9143" y="200"/>
                  </a:cubicBezTo>
                  <a:cubicBezTo>
                    <a:pt x="9621" y="144"/>
                    <a:pt x="10110" y="111"/>
                    <a:pt x="10589" y="77"/>
                  </a:cubicBezTo>
                  <a:cubicBezTo>
                    <a:pt x="10622" y="55"/>
                    <a:pt x="10644" y="22"/>
                    <a:pt x="1067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3" name="Google Shape;19633;p29"/>
            <p:cNvSpPr/>
            <p:nvPr/>
          </p:nvSpPr>
          <p:spPr>
            <a:xfrm>
              <a:off x="446695" y="2467241"/>
              <a:ext cx="58611" cy="36527"/>
            </a:xfrm>
            <a:custGeom>
              <a:avLst/>
              <a:gdLst/>
              <a:ahLst/>
              <a:cxnLst/>
              <a:rect l="l" t="t" r="r" b="b"/>
              <a:pathLst>
                <a:path w="1680" h="1047" extrusionOk="0">
                  <a:moveTo>
                    <a:pt x="1679" y="1"/>
                  </a:moveTo>
                  <a:cubicBezTo>
                    <a:pt x="1380" y="157"/>
                    <a:pt x="1090" y="324"/>
                    <a:pt x="812" y="502"/>
                  </a:cubicBezTo>
                  <a:cubicBezTo>
                    <a:pt x="534" y="680"/>
                    <a:pt x="267" y="858"/>
                    <a:pt x="0" y="1046"/>
                  </a:cubicBezTo>
                  <a:cubicBezTo>
                    <a:pt x="67" y="1024"/>
                    <a:pt x="122" y="1002"/>
                    <a:pt x="189" y="991"/>
                  </a:cubicBezTo>
                  <a:cubicBezTo>
                    <a:pt x="500" y="769"/>
                    <a:pt x="823" y="569"/>
                    <a:pt x="1157" y="368"/>
                  </a:cubicBezTo>
                  <a:cubicBezTo>
                    <a:pt x="1279" y="290"/>
                    <a:pt x="1413" y="223"/>
                    <a:pt x="1546" y="146"/>
                  </a:cubicBezTo>
                  <a:cubicBezTo>
                    <a:pt x="1590" y="101"/>
                    <a:pt x="1635" y="45"/>
                    <a:pt x="167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4" name="Google Shape;19634;p29"/>
            <p:cNvSpPr/>
            <p:nvPr/>
          </p:nvSpPr>
          <p:spPr>
            <a:xfrm>
              <a:off x="421471" y="2432318"/>
              <a:ext cx="105953" cy="76090"/>
            </a:xfrm>
            <a:custGeom>
              <a:avLst/>
              <a:gdLst/>
              <a:ahLst/>
              <a:cxnLst/>
              <a:rect l="l" t="t" r="r" b="b"/>
              <a:pathLst>
                <a:path w="3037" h="2181" extrusionOk="0">
                  <a:moveTo>
                    <a:pt x="3037" y="1"/>
                  </a:moveTo>
                  <a:lnTo>
                    <a:pt x="3037" y="1"/>
                  </a:lnTo>
                  <a:cubicBezTo>
                    <a:pt x="2736" y="190"/>
                    <a:pt x="2447" y="368"/>
                    <a:pt x="2158" y="557"/>
                  </a:cubicBezTo>
                  <a:cubicBezTo>
                    <a:pt x="1869" y="747"/>
                    <a:pt x="1579" y="947"/>
                    <a:pt x="1302" y="1147"/>
                  </a:cubicBezTo>
                  <a:cubicBezTo>
                    <a:pt x="1035" y="1313"/>
                    <a:pt x="779" y="1514"/>
                    <a:pt x="545" y="1725"/>
                  </a:cubicBezTo>
                  <a:cubicBezTo>
                    <a:pt x="356" y="1869"/>
                    <a:pt x="178" y="2025"/>
                    <a:pt x="0" y="2181"/>
                  </a:cubicBezTo>
                  <a:cubicBezTo>
                    <a:pt x="34" y="2181"/>
                    <a:pt x="89" y="2170"/>
                    <a:pt x="167" y="2170"/>
                  </a:cubicBezTo>
                  <a:cubicBezTo>
                    <a:pt x="267" y="2059"/>
                    <a:pt x="378" y="1958"/>
                    <a:pt x="489" y="1859"/>
                  </a:cubicBezTo>
                  <a:cubicBezTo>
                    <a:pt x="768" y="1636"/>
                    <a:pt x="1057" y="1414"/>
                    <a:pt x="1346" y="1202"/>
                  </a:cubicBezTo>
                  <a:cubicBezTo>
                    <a:pt x="1624" y="1036"/>
                    <a:pt x="1925" y="891"/>
                    <a:pt x="2247" y="769"/>
                  </a:cubicBezTo>
                  <a:cubicBezTo>
                    <a:pt x="2392" y="713"/>
                    <a:pt x="2547" y="658"/>
                    <a:pt x="2692" y="613"/>
                  </a:cubicBezTo>
                  <a:cubicBezTo>
                    <a:pt x="2714" y="579"/>
                    <a:pt x="2736" y="546"/>
                    <a:pt x="2748" y="513"/>
                  </a:cubicBezTo>
                  <a:lnTo>
                    <a:pt x="2748" y="513"/>
                  </a:lnTo>
                  <a:cubicBezTo>
                    <a:pt x="2447" y="613"/>
                    <a:pt x="2147" y="724"/>
                    <a:pt x="1858" y="846"/>
                  </a:cubicBezTo>
                  <a:lnTo>
                    <a:pt x="2625" y="346"/>
                  </a:lnTo>
                  <a:cubicBezTo>
                    <a:pt x="2736" y="279"/>
                    <a:pt x="2837" y="223"/>
                    <a:pt x="2936" y="157"/>
                  </a:cubicBezTo>
                  <a:cubicBezTo>
                    <a:pt x="2959" y="112"/>
                    <a:pt x="2992" y="57"/>
                    <a:pt x="303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5" name="Google Shape;19635;p29"/>
            <p:cNvSpPr/>
            <p:nvPr/>
          </p:nvSpPr>
          <p:spPr>
            <a:xfrm>
              <a:off x="744294" y="2338817"/>
              <a:ext cx="34957" cy="5059"/>
            </a:xfrm>
            <a:custGeom>
              <a:avLst/>
              <a:gdLst/>
              <a:ahLst/>
              <a:cxnLst/>
              <a:rect l="l" t="t" r="r" b="b"/>
              <a:pathLst>
                <a:path w="1002" h="145" extrusionOk="0">
                  <a:moveTo>
                    <a:pt x="1002" y="1"/>
                  </a:moveTo>
                  <a:lnTo>
                    <a:pt x="1" y="134"/>
                  </a:lnTo>
                  <a:cubicBezTo>
                    <a:pt x="101" y="140"/>
                    <a:pt x="198" y="145"/>
                    <a:pt x="292" y="145"/>
                  </a:cubicBezTo>
                  <a:cubicBezTo>
                    <a:pt x="540" y="145"/>
                    <a:pt x="768" y="114"/>
                    <a:pt x="100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6" name="Google Shape;19636;p29"/>
            <p:cNvSpPr/>
            <p:nvPr/>
          </p:nvSpPr>
          <p:spPr>
            <a:xfrm>
              <a:off x="422239" y="2385393"/>
              <a:ext cx="145132" cy="110244"/>
            </a:xfrm>
            <a:custGeom>
              <a:avLst/>
              <a:gdLst/>
              <a:ahLst/>
              <a:cxnLst/>
              <a:rect l="l" t="t" r="r" b="b"/>
              <a:pathLst>
                <a:path w="4160" h="3160" extrusionOk="0">
                  <a:moveTo>
                    <a:pt x="4160" y="1"/>
                  </a:moveTo>
                  <a:cubicBezTo>
                    <a:pt x="3838" y="145"/>
                    <a:pt x="3537" y="312"/>
                    <a:pt x="3260" y="523"/>
                  </a:cubicBezTo>
                  <a:cubicBezTo>
                    <a:pt x="3026" y="701"/>
                    <a:pt x="2825" y="923"/>
                    <a:pt x="2614" y="1123"/>
                  </a:cubicBezTo>
                  <a:cubicBezTo>
                    <a:pt x="2392" y="1335"/>
                    <a:pt x="2158" y="1524"/>
                    <a:pt x="1903" y="1702"/>
                  </a:cubicBezTo>
                  <a:cubicBezTo>
                    <a:pt x="1658" y="1869"/>
                    <a:pt x="1391" y="2025"/>
                    <a:pt x="1146" y="2203"/>
                  </a:cubicBezTo>
                  <a:cubicBezTo>
                    <a:pt x="902" y="2369"/>
                    <a:pt x="657" y="2536"/>
                    <a:pt x="423" y="2714"/>
                  </a:cubicBezTo>
                  <a:lnTo>
                    <a:pt x="23" y="3048"/>
                  </a:lnTo>
                  <a:lnTo>
                    <a:pt x="0" y="3159"/>
                  </a:lnTo>
                  <a:cubicBezTo>
                    <a:pt x="279" y="2937"/>
                    <a:pt x="546" y="2714"/>
                    <a:pt x="835" y="2514"/>
                  </a:cubicBezTo>
                  <a:cubicBezTo>
                    <a:pt x="1313" y="2158"/>
                    <a:pt x="1847" y="1858"/>
                    <a:pt x="2314" y="1491"/>
                  </a:cubicBezTo>
                  <a:cubicBezTo>
                    <a:pt x="2536" y="1313"/>
                    <a:pt x="2748" y="1101"/>
                    <a:pt x="2959" y="890"/>
                  </a:cubicBezTo>
                  <a:cubicBezTo>
                    <a:pt x="3171" y="679"/>
                    <a:pt x="3415" y="501"/>
                    <a:pt x="3682" y="345"/>
                  </a:cubicBezTo>
                  <a:cubicBezTo>
                    <a:pt x="3771" y="290"/>
                    <a:pt x="3871" y="234"/>
                    <a:pt x="3971" y="189"/>
                  </a:cubicBezTo>
                  <a:cubicBezTo>
                    <a:pt x="4027" y="122"/>
                    <a:pt x="4093" y="67"/>
                    <a:pt x="416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7" name="Google Shape;19637;p29"/>
            <p:cNvSpPr/>
            <p:nvPr/>
          </p:nvSpPr>
          <p:spPr>
            <a:xfrm>
              <a:off x="321725" y="1999284"/>
              <a:ext cx="165367" cy="546373"/>
            </a:xfrm>
            <a:custGeom>
              <a:avLst/>
              <a:gdLst/>
              <a:ahLst/>
              <a:cxnLst/>
              <a:rect l="l" t="t" r="r" b="b"/>
              <a:pathLst>
                <a:path w="4740" h="15661" extrusionOk="0">
                  <a:moveTo>
                    <a:pt x="2003" y="1"/>
                  </a:moveTo>
                  <a:cubicBezTo>
                    <a:pt x="2003" y="1"/>
                    <a:pt x="2003" y="579"/>
                    <a:pt x="1936" y="1792"/>
                  </a:cubicBezTo>
                  <a:cubicBezTo>
                    <a:pt x="1870" y="2993"/>
                    <a:pt x="1791" y="2670"/>
                    <a:pt x="891" y="5272"/>
                  </a:cubicBezTo>
                  <a:cubicBezTo>
                    <a:pt x="0" y="7875"/>
                    <a:pt x="45" y="7141"/>
                    <a:pt x="234" y="10233"/>
                  </a:cubicBezTo>
                  <a:cubicBezTo>
                    <a:pt x="424" y="13325"/>
                    <a:pt x="1981" y="15027"/>
                    <a:pt x="1981" y="15027"/>
                  </a:cubicBezTo>
                  <a:lnTo>
                    <a:pt x="2604" y="15661"/>
                  </a:lnTo>
                  <a:lnTo>
                    <a:pt x="3204" y="14771"/>
                  </a:lnTo>
                  <a:lnTo>
                    <a:pt x="3638" y="12803"/>
                  </a:lnTo>
                  <a:cubicBezTo>
                    <a:pt x="3638" y="12803"/>
                    <a:pt x="3694" y="11045"/>
                    <a:pt x="4216" y="9043"/>
                  </a:cubicBezTo>
                  <a:cubicBezTo>
                    <a:pt x="4739" y="7041"/>
                    <a:pt x="4072" y="6496"/>
                    <a:pt x="3694" y="4194"/>
                  </a:cubicBezTo>
                  <a:cubicBezTo>
                    <a:pt x="3326" y="1881"/>
                    <a:pt x="2003" y="1"/>
                    <a:pt x="200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8" name="Google Shape;19638;p29"/>
            <p:cNvSpPr/>
            <p:nvPr/>
          </p:nvSpPr>
          <p:spPr>
            <a:xfrm>
              <a:off x="337634" y="2095924"/>
              <a:ext cx="48563" cy="421790"/>
            </a:xfrm>
            <a:custGeom>
              <a:avLst/>
              <a:gdLst/>
              <a:ahLst/>
              <a:cxnLst/>
              <a:rect l="l" t="t" r="r" b="b"/>
              <a:pathLst>
                <a:path w="1392" h="12090" extrusionOk="0">
                  <a:moveTo>
                    <a:pt x="1347" y="0"/>
                  </a:moveTo>
                  <a:lnTo>
                    <a:pt x="1347" y="0"/>
                  </a:lnTo>
                  <a:cubicBezTo>
                    <a:pt x="1325" y="112"/>
                    <a:pt x="1280" y="223"/>
                    <a:pt x="1236" y="356"/>
                  </a:cubicBezTo>
                  <a:cubicBezTo>
                    <a:pt x="1224" y="634"/>
                    <a:pt x="1202" y="912"/>
                    <a:pt x="1169" y="1179"/>
                  </a:cubicBezTo>
                  <a:cubicBezTo>
                    <a:pt x="1091" y="1758"/>
                    <a:pt x="957" y="2325"/>
                    <a:pt x="769" y="2881"/>
                  </a:cubicBezTo>
                  <a:cubicBezTo>
                    <a:pt x="568" y="3459"/>
                    <a:pt x="324" y="4027"/>
                    <a:pt x="179" y="4616"/>
                  </a:cubicBezTo>
                  <a:cubicBezTo>
                    <a:pt x="23" y="5194"/>
                    <a:pt x="1" y="5784"/>
                    <a:pt x="79" y="6373"/>
                  </a:cubicBezTo>
                  <a:cubicBezTo>
                    <a:pt x="168" y="6963"/>
                    <a:pt x="346" y="7530"/>
                    <a:pt x="479" y="8097"/>
                  </a:cubicBezTo>
                  <a:cubicBezTo>
                    <a:pt x="746" y="9187"/>
                    <a:pt x="880" y="10300"/>
                    <a:pt x="1080" y="11390"/>
                  </a:cubicBezTo>
                  <a:cubicBezTo>
                    <a:pt x="1102" y="11511"/>
                    <a:pt x="1124" y="11623"/>
                    <a:pt x="1147" y="11745"/>
                  </a:cubicBezTo>
                  <a:cubicBezTo>
                    <a:pt x="1246" y="11890"/>
                    <a:pt x="1325" y="12001"/>
                    <a:pt x="1391" y="12090"/>
                  </a:cubicBezTo>
                  <a:cubicBezTo>
                    <a:pt x="1369" y="11968"/>
                    <a:pt x="1347" y="11845"/>
                    <a:pt x="1313" y="11723"/>
                  </a:cubicBezTo>
                  <a:cubicBezTo>
                    <a:pt x="1102" y="10644"/>
                    <a:pt x="969" y="9543"/>
                    <a:pt x="735" y="8464"/>
                  </a:cubicBezTo>
                  <a:cubicBezTo>
                    <a:pt x="613" y="7886"/>
                    <a:pt x="435" y="7319"/>
                    <a:pt x="312" y="6740"/>
                  </a:cubicBezTo>
                  <a:cubicBezTo>
                    <a:pt x="190" y="6151"/>
                    <a:pt x="156" y="5562"/>
                    <a:pt x="268" y="4972"/>
                  </a:cubicBezTo>
                  <a:cubicBezTo>
                    <a:pt x="379" y="4371"/>
                    <a:pt x="613" y="3804"/>
                    <a:pt x="813" y="3226"/>
                  </a:cubicBezTo>
                  <a:cubicBezTo>
                    <a:pt x="1002" y="2670"/>
                    <a:pt x="1169" y="2114"/>
                    <a:pt x="1258" y="1535"/>
                  </a:cubicBezTo>
                  <a:cubicBezTo>
                    <a:pt x="1335" y="1024"/>
                    <a:pt x="1369" y="512"/>
                    <a:pt x="13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9" name="Google Shape;19639;p29"/>
            <p:cNvSpPr/>
            <p:nvPr/>
          </p:nvSpPr>
          <p:spPr>
            <a:xfrm>
              <a:off x="384978" y="1999284"/>
              <a:ext cx="55541" cy="492821"/>
            </a:xfrm>
            <a:custGeom>
              <a:avLst/>
              <a:gdLst/>
              <a:ahLst/>
              <a:cxnLst/>
              <a:rect l="l" t="t" r="r" b="b"/>
              <a:pathLst>
                <a:path w="1592" h="14126" extrusionOk="0">
                  <a:moveTo>
                    <a:pt x="190" y="1"/>
                  </a:moveTo>
                  <a:lnTo>
                    <a:pt x="190" y="235"/>
                  </a:lnTo>
                  <a:cubicBezTo>
                    <a:pt x="479" y="1113"/>
                    <a:pt x="646" y="2025"/>
                    <a:pt x="702" y="2937"/>
                  </a:cubicBezTo>
                  <a:cubicBezTo>
                    <a:pt x="735" y="3504"/>
                    <a:pt x="712" y="4061"/>
                    <a:pt x="657" y="4617"/>
                  </a:cubicBezTo>
                  <a:cubicBezTo>
                    <a:pt x="579" y="5250"/>
                    <a:pt x="445" y="5862"/>
                    <a:pt x="334" y="6485"/>
                  </a:cubicBezTo>
                  <a:cubicBezTo>
                    <a:pt x="134" y="7586"/>
                    <a:pt x="1" y="8776"/>
                    <a:pt x="445" y="9844"/>
                  </a:cubicBezTo>
                  <a:cubicBezTo>
                    <a:pt x="657" y="10356"/>
                    <a:pt x="1080" y="10789"/>
                    <a:pt x="1169" y="11345"/>
                  </a:cubicBezTo>
                  <a:cubicBezTo>
                    <a:pt x="1258" y="11879"/>
                    <a:pt x="1102" y="12424"/>
                    <a:pt x="1169" y="12969"/>
                  </a:cubicBezTo>
                  <a:cubicBezTo>
                    <a:pt x="1224" y="13369"/>
                    <a:pt x="1357" y="13759"/>
                    <a:pt x="1535" y="14126"/>
                  </a:cubicBezTo>
                  <a:lnTo>
                    <a:pt x="1591" y="13848"/>
                  </a:lnTo>
                  <a:cubicBezTo>
                    <a:pt x="1513" y="13659"/>
                    <a:pt x="1446" y="13470"/>
                    <a:pt x="1414" y="13270"/>
                  </a:cubicBezTo>
                  <a:cubicBezTo>
                    <a:pt x="1357" y="13014"/>
                    <a:pt x="1335" y="12747"/>
                    <a:pt x="1347" y="12491"/>
                  </a:cubicBezTo>
                  <a:cubicBezTo>
                    <a:pt x="1357" y="12213"/>
                    <a:pt x="1402" y="11935"/>
                    <a:pt x="1391" y="11657"/>
                  </a:cubicBezTo>
                  <a:cubicBezTo>
                    <a:pt x="1380" y="11390"/>
                    <a:pt x="1313" y="11123"/>
                    <a:pt x="1202" y="10878"/>
                  </a:cubicBezTo>
                  <a:cubicBezTo>
                    <a:pt x="1080" y="10623"/>
                    <a:pt x="924" y="10400"/>
                    <a:pt x="779" y="10156"/>
                  </a:cubicBezTo>
                  <a:cubicBezTo>
                    <a:pt x="223" y="9155"/>
                    <a:pt x="279" y="7964"/>
                    <a:pt x="468" y="6863"/>
                  </a:cubicBezTo>
                  <a:cubicBezTo>
                    <a:pt x="568" y="6229"/>
                    <a:pt x="712" y="5595"/>
                    <a:pt x="801" y="4961"/>
                  </a:cubicBezTo>
                  <a:cubicBezTo>
                    <a:pt x="868" y="4405"/>
                    <a:pt x="902" y="3849"/>
                    <a:pt x="880" y="3293"/>
                  </a:cubicBezTo>
                  <a:cubicBezTo>
                    <a:pt x="846" y="2203"/>
                    <a:pt x="635" y="1124"/>
                    <a:pt x="257" y="101"/>
                  </a:cubicBezTo>
                  <a:lnTo>
                    <a:pt x="19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0" name="Google Shape;19640;p29"/>
            <p:cNvSpPr/>
            <p:nvPr/>
          </p:nvSpPr>
          <p:spPr>
            <a:xfrm>
              <a:off x="365196" y="2055942"/>
              <a:ext cx="53203" cy="487797"/>
            </a:xfrm>
            <a:custGeom>
              <a:avLst/>
              <a:gdLst/>
              <a:ahLst/>
              <a:cxnLst/>
              <a:rect l="l" t="t" r="r" b="b"/>
              <a:pathLst>
                <a:path w="1525" h="13982" extrusionOk="0">
                  <a:moveTo>
                    <a:pt x="701" y="0"/>
                  </a:moveTo>
                  <a:cubicBezTo>
                    <a:pt x="701" y="56"/>
                    <a:pt x="701" y="101"/>
                    <a:pt x="690" y="168"/>
                  </a:cubicBezTo>
                  <a:cubicBezTo>
                    <a:pt x="690" y="234"/>
                    <a:pt x="690" y="301"/>
                    <a:pt x="679" y="356"/>
                  </a:cubicBezTo>
                  <a:cubicBezTo>
                    <a:pt x="812" y="1124"/>
                    <a:pt x="913" y="1903"/>
                    <a:pt x="879" y="2681"/>
                  </a:cubicBezTo>
                  <a:cubicBezTo>
                    <a:pt x="868" y="3260"/>
                    <a:pt x="768" y="3816"/>
                    <a:pt x="612" y="4372"/>
                  </a:cubicBezTo>
                  <a:cubicBezTo>
                    <a:pt x="456" y="4939"/>
                    <a:pt x="256" y="5495"/>
                    <a:pt x="145" y="6073"/>
                  </a:cubicBezTo>
                  <a:cubicBezTo>
                    <a:pt x="45" y="6585"/>
                    <a:pt x="1" y="7119"/>
                    <a:pt x="100" y="7642"/>
                  </a:cubicBezTo>
                  <a:cubicBezTo>
                    <a:pt x="212" y="8198"/>
                    <a:pt x="523" y="8665"/>
                    <a:pt x="757" y="9187"/>
                  </a:cubicBezTo>
                  <a:cubicBezTo>
                    <a:pt x="1190" y="10178"/>
                    <a:pt x="1190" y="11278"/>
                    <a:pt x="1224" y="12335"/>
                  </a:cubicBezTo>
                  <a:cubicBezTo>
                    <a:pt x="1246" y="12880"/>
                    <a:pt x="1279" y="13436"/>
                    <a:pt x="1391" y="13981"/>
                  </a:cubicBezTo>
                  <a:lnTo>
                    <a:pt x="1524" y="13781"/>
                  </a:lnTo>
                  <a:cubicBezTo>
                    <a:pt x="1469" y="13403"/>
                    <a:pt x="1435" y="13013"/>
                    <a:pt x="1413" y="12635"/>
                  </a:cubicBezTo>
                  <a:cubicBezTo>
                    <a:pt x="1368" y="11590"/>
                    <a:pt x="1402" y="10522"/>
                    <a:pt x="1057" y="9521"/>
                  </a:cubicBezTo>
                  <a:cubicBezTo>
                    <a:pt x="879" y="8987"/>
                    <a:pt x="545" y="8520"/>
                    <a:pt x="367" y="7986"/>
                  </a:cubicBezTo>
                  <a:cubicBezTo>
                    <a:pt x="189" y="7486"/>
                    <a:pt x="189" y="6941"/>
                    <a:pt x="268" y="6407"/>
                  </a:cubicBezTo>
                  <a:cubicBezTo>
                    <a:pt x="345" y="5840"/>
                    <a:pt x="523" y="5295"/>
                    <a:pt x="679" y="4750"/>
                  </a:cubicBezTo>
                  <a:cubicBezTo>
                    <a:pt x="835" y="4205"/>
                    <a:pt x="968" y="3648"/>
                    <a:pt x="1012" y="3082"/>
                  </a:cubicBezTo>
                  <a:cubicBezTo>
                    <a:pt x="1079" y="2047"/>
                    <a:pt x="913" y="1013"/>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1" name="Google Shape;19641;p29"/>
            <p:cNvSpPr/>
            <p:nvPr/>
          </p:nvSpPr>
          <p:spPr>
            <a:xfrm>
              <a:off x="404376" y="2019868"/>
              <a:ext cx="48947" cy="422209"/>
            </a:xfrm>
            <a:custGeom>
              <a:avLst/>
              <a:gdLst/>
              <a:ahLst/>
              <a:cxnLst/>
              <a:rect l="l" t="t" r="r" b="b"/>
              <a:pathLst>
                <a:path w="1403" h="12102" extrusionOk="0">
                  <a:moveTo>
                    <a:pt x="346" y="868"/>
                  </a:moveTo>
                  <a:lnTo>
                    <a:pt x="346" y="868"/>
                  </a:lnTo>
                  <a:cubicBezTo>
                    <a:pt x="423" y="1157"/>
                    <a:pt x="490" y="1457"/>
                    <a:pt x="568" y="1746"/>
                  </a:cubicBezTo>
                  <a:cubicBezTo>
                    <a:pt x="813" y="2826"/>
                    <a:pt x="1080" y="3915"/>
                    <a:pt x="1169" y="5028"/>
                  </a:cubicBezTo>
                  <a:cubicBezTo>
                    <a:pt x="1224" y="5594"/>
                    <a:pt x="1224" y="6162"/>
                    <a:pt x="1236" y="6729"/>
                  </a:cubicBezTo>
                  <a:cubicBezTo>
                    <a:pt x="1236" y="7307"/>
                    <a:pt x="1236" y="7886"/>
                    <a:pt x="1202" y="8464"/>
                  </a:cubicBezTo>
                  <a:cubicBezTo>
                    <a:pt x="1180" y="9143"/>
                    <a:pt x="1124" y="9821"/>
                    <a:pt x="1135" y="10500"/>
                  </a:cubicBezTo>
                  <a:cubicBezTo>
                    <a:pt x="890" y="9621"/>
                    <a:pt x="568" y="8753"/>
                    <a:pt x="490" y="7875"/>
                  </a:cubicBezTo>
                  <a:cubicBezTo>
                    <a:pt x="390" y="6862"/>
                    <a:pt x="591" y="5861"/>
                    <a:pt x="646" y="4860"/>
                  </a:cubicBezTo>
                  <a:cubicBezTo>
                    <a:pt x="702" y="3904"/>
                    <a:pt x="668" y="2947"/>
                    <a:pt x="535" y="2002"/>
                  </a:cubicBezTo>
                  <a:cubicBezTo>
                    <a:pt x="490" y="1624"/>
                    <a:pt x="423" y="1246"/>
                    <a:pt x="346" y="868"/>
                  </a:cubicBezTo>
                  <a:close/>
                  <a:moveTo>
                    <a:pt x="1" y="0"/>
                  </a:moveTo>
                  <a:lnTo>
                    <a:pt x="1" y="0"/>
                  </a:lnTo>
                  <a:cubicBezTo>
                    <a:pt x="23" y="78"/>
                    <a:pt x="45" y="167"/>
                    <a:pt x="67" y="256"/>
                  </a:cubicBezTo>
                  <a:cubicBezTo>
                    <a:pt x="190" y="723"/>
                    <a:pt x="279" y="1190"/>
                    <a:pt x="357" y="1669"/>
                  </a:cubicBezTo>
                  <a:cubicBezTo>
                    <a:pt x="502" y="2603"/>
                    <a:pt x="557" y="3560"/>
                    <a:pt x="535" y="4505"/>
                  </a:cubicBezTo>
                  <a:cubicBezTo>
                    <a:pt x="502" y="5483"/>
                    <a:pt x="312" y="6474"/>
                    <a:pt x="334" y="7463"/>
                  </a:cubicBezTo>
                  <a:cubicBezTo>
                    <a:pt x="357" y="8453"/>
                    <a:pt x="690" y="9388"/>
                    <a:pt x="969" y="10333"/>
                  </a:cubicBezTo>
                  <a:cubicBezTo>
                    <a:pt x="1035" y="10555"/>
                    <a:pt x="1091" y="10789"/>
                    <a:pt x="1147" y="11022"/>
                  </a:cubicBezTo>
                  <a:cubicBezTo>
                    <a:pt x="1157" y="11245"/>
                    <a:pt x="1180" y="11479"/>
                    <a:pt x="1213" y="11701"/>
                  </a:cubicBezTo>
                  <a:cubicBezTo>
                    <a:pt x="1224" y="11834"/>
                    <a:pt x="1246" y="11968"/>
                    <a:pt x="1269" y="12101"/>
                  </a:cubicBezTo>
                  <a:cubicBezTo>
                    <a:pt x="1280" y="11956"/>
                    <a:pt x="1302" y="11657"/>
                    <a:pt x="1347" y="11256"/>
                  </a:cubicBezTo>
                  <a:cubicBezTo>
                    <a:pt x="1280" y="10411"/>
                    <a:pt x="1325" y="9543"/>
                    <a:pt x="1369" y="8731"/>
                  </a:cubicBezTo>
                  <a:cubicBezTo>
                    <a:pt x="1391" y="8153"/>
                    <a:pt x="1402" y="7586"/>
                    <a:pt x="1402" y="7007"/>
                  </a:cubicBezTo>
                  <a:cubicBezTo>
                    <a:pt x="1402" y="6440"/>
                    <a:pt x="1391" y="5861"/>
                    <a:pt x="1358" y="5295"/>
                  </a:cubicBezTo>
                  <a:cubicBezTo>
                    <a:pt x="1280" y="4205"/>
                    <a:pt x="1024" y="3125"/>
                    <a:pt x="769" y="2058"/>
                  </a:cubicBezTo>
                  <a:cubicBezTo>
                    <a:pt x="680" y="1679"/>
                    <a:pt x="579" y="1301"/>
                    <a:pt x="479" y="923"/>
                  </a:cubicBezTo>
                  <a:cubicBezTo>
                    <a:pt x="301" y="557"/>
                    <a:pt x="134" y="2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2" name="Google Shape;19642;p29"/>
            <p:cNvSpPr/>
            <p:nvPr/>
          </p:nvSpPr>
          <p:spPr>
            <a:xfrm>
              <a:off x="321725" y="2088144"/>
              <a:ext cx="143632" cy="457515"/>
            </a:xfrm>
            <a:custGeom>
              <a:avLst/>
              <a:gdLst/>
              <a:ahLst/>
              <a:cxnLst/>
              <a:rect l="l" t="t" r="r" b="b"/>
              <a:pathLst>
                <a:path w="4117" h="13114" extrusionOk="0">
                  <a:moveTo>
                    <a:pt x="1858" y="1"/>
                  </a:moveTo>
                  <a:cubicBezTo>
                    <a:pt x="1769" y="501"/>
                    <a:pt x="1547" y="857"/>
                    <a:pt x="891" y="2725"/>
                  </a:cubicBezTo>
                  <a:cubicBezTo>
                    <a:pt x="0" y="5328"/>
                    <a:pt x="45" y="4594"/>
                    <a:pt x="234" y="7686"/>
                  </a:cubicBezTo>
                  <a:cubicBezTo>
                    <a:pt x="424" y="10778"/>
                    <a:pt x="1981" y="12480"/>
                    <a:pt x="1981" y="12480"/>
                  </a:cubicBezTo>
                  <a:lnTo>
                    <a:pt x="2604" y="13114"/>
                  </a:lnTo>
                  <a:lnTo>
                    <a:pt x="3204" y="12224"/>
                  </a:lnTo>
                  <a:lnTo>
                    <a:pt x="3638" y="10256"/>
                  </a:lnTo>
                  <a:cubicBezTo>
                    <a:pt x="3638" y="10256"/>
                    <a:pt x="3682" y="8731"/>
                    <a:pt x="4116" y="6907"/>
                  </a:cubicBezTo>
                  <a:cubicBezTo>
                    <a:pt x="4038" y="6729"/>
                    <a:pt x="3949" y="6552"/>
                    <a:pt x="3838" y="6385"/>
                  </a:cubicBezTo>
                  <a:cubicBezTo>
                    <a:pt x="3649" y="6084"/>
                    <a:pt x="3415" y="5829"/>
                    <a:pt x="3193" y="5573"/>
                  </a:cubicBezTo>
                  <a:cubicBezTo>
                    <a:pt x="2970" y="5306"/>
                    <a:pt x="2770" y="5039"/>
                    <a:pt x="2659" y="4717"/>
                  </a:cubicBezTo>
                  <a:cubicBezTo>
                    <a:pt x="2570" y="4450"/>
                    <a:pt x="2537" y="4161"/>
                    <a:pt x="2525" y="3882"/>
                  </a:cubicBezTo>
                  <a:cubicBezTo>
                    <a:pt x="2525" y="3304"/>
                    <a:pt x="2626" y="2737"/>
                    <a:pt x="2626" y="2169"/>
                  </a:cubicBezTo>
                  <a:cubicBezTo>
                    <a:pt x="2626" y="1892"/>
                    <a:pt x="2592" y="1613"/>
                    <a:pt x="2525" y="1346"/>
                  </a:cubicBezTo>
                  <a:cubicBezTo>
                    <a:pt x="2448" y="1069"/>
                    <a:pt x="2325" y="824"/>
                    <a:pt x="2192" y="579"/>
                  </a:cubicBezTo>
                  <a:cubicBezTo>
                    <a:pt x="2092" y="379"/>
                    <a:pt x="1981" y="190"/>
                    <a:pt x="185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3" name="Google Shape;19643;p29"/>
            <p:cNvSpPr/>
            <p:nvPr/>
          </p:nvSpPr>
          <p:spPr>
            <a:xfrm>
              <a:off x="415645" y="2257353"/>
              <a:ext cx="37295" cy="184729"/>
            </a:xfrm>
            <a:custGeom>
              <a:avLst/>
              <a:gdLst/>
              <a:ahLst/>
              <a:cxnLst/>
              <a:rect l="l" t="t" r="r" b="b"/>
              <a:pathLst>
                <a:path w="1069" h="5295" extrusionOk="0">
                  <a:moveTo>
                    <a:pt x="23" y="0"/>
                  </a:moveTo>
                  <a:cubicBezTo>
                    <a:pt x="11" y="211"/>
                    <a:pt x="1" y="434"/>
                    <a:pt x="11" y="656"/>
                  </a:cubicBezTo>
                  <a:cubicBezTo>
                    <a:pt x="34" y="1646"/>
                    <a:pt x="367" y="2581"/>
                    <a:pt x="646" y="3526"/>
                  </a:cubicBezTo>
                  <a:cubicBezTo>
                    <a:pt x="712" y="3748"/>
                    <a:pt x="768" y="3982"/>
                    <a:pt x="824" y="4215"/>
                  </a:cubicBezTo>
                  <a:cubicBezTo>
                    <a:pt x="834" y="4438"/>
                    <a:pt x="857" y="4672"/>
                    <a:pt x="890" y="4894"/>
                  </a:cubicBezTo>
                  <a:cubicBezTo>
                    <a:pt x="901" y="5027"/>
                    <a:pt x="923" y="5161"/>
                    <a:pt x="946" y="5294"/>
                  </a:cubicBezTo>
                  <a:cubicBezTo>
                    <a:pt x="957" y="5283"/>
                    <a:pt x="957" y="5261"/>
                    <a:pt x="957" y="5238"/>
                  </a:cubicBezTo>
                  <a:lnTo>
                    <a:pt x="957" y="5216"/>
                  </a:lnTo>
                  <a:lnTo>
                    <a:pt x="957" y="5172"/>
                  </a:lnTo>
                  <a:lnTo>
                    <a:pt x="957" y="5149"/>
                  </a:lnTo>
                  <a:cubicBezTo>
                    <a:pt x="957" y="5127"/>
                    <a:pt x="968" y="5094"/>
                    <a:pt x="968" y="5072"/>
                  </a:cubicBezTo>
                  <a:lnTo>
                    <a:pt x="968" y="5060"/>
                  </a:lnTo>
                  <a:lnTo>
                    <a:pt x="968" y="4971"/>
                  </a:lnTo>
                  <a:lnTo>
                    <a:pt x="968" y="4949"/>
                  </a:lnTo>
                  <a:cubicBezTo>
                    <a:pt x="979" y="4927"/>
                    <a:pt x="979" y="4894"/>
                    <a:pt x="979" y="4872"/>
                  </a:cubicBezTo>
                  <a:lnTo>
                    <a:pt x="979" y="4850"/>
                  </a:lnTo>
                  <a:cubicBezTo>
                    <a:pt x="990" y="4805"/>
                    <a:pt x="990" y="4771"/>
                    <a:pt x="990" y="4727"/>
                  </a:cubicBezTo>
                  <a:cubicBezTo>
                    <a:pt x="990" y="4682"/>
                    <a:pt x="1002" y="4649"/>
                    <a:pt x="1002" y="4605"/>
                  </a:cubicBezTo>
                  <a:lnTo>
                    <a:pt x="1002" y="4571"/>
                  </a:lnTo>
                  <a:cubicBezTo>
                    <a:pt x="1012" y="4538"/>
                    <a:pt x="1012" y="4504"/>
                    <a:pt x="1012" y="4471"/>
                  </a:cubicBezTo>
                  <a:cubicBezTo>
                    <a:pt x="1012" y="4460"/>
                    <a:pt x="1024" y="4460"/>
                    <a:pt x="1024" y="4449"/>
                  </a:cubicBezTo>
                  <a:cubicBezTo>
                    <a:pt x="957" y="3604"/>
                    <a:pt x="1002" y="2736"/>
                    <a:pt x="1046" y="1924"/>
                  </a:cubicBezTo>
                  <a:cubicBezTo>
                    <a:pt x="1057" y="1746"/>
                    <a:pt x="1057" y="1580"/>
                    <a:pt x="1068" y="1412"/>
                  </a:cubicBezTo>
                  <a:cubicBezTo>
                    <a:pt x="1012" y="1335"/>
                    <a:pt x="957" y="1257"/>
                    <a:pt x="901" y="1190"/>
                  </a:cubicBezTo>
                  <a:cubicBezTo>
                    <a:pt x="890" y="1346"/>
                    <a:pt x="890" y="1501"/>
                    <a:pt x="879" y="1657"/>
                  </a:cubicBezTo>
                  <a:cubicBezTo>
                    <a:pt x="857" y="2336"/>
                    <a:pt x="801" y="3014"/>
                    <a:pt x="812" y="3693"/>
                  </a:cubicBezTo>
                  <a:cubicBezTo>
                    <a:pt x="567" y="2814"/>
                    <a:pt x="245" y="1946"/>
                    <a:pt x="167" y="1068"/>
                  </a:cubicBezTo>
                  <a:cubicBezTo>
                    <a:pt x="134" y="789"/>
                    <a:pt x="134" y="512"/>
                    <a:pt x="145" y="233"/>
                  </a:cubicBezTo>
                  <a:cubicBezTo>
                    <a:pt x="100" y="156"/>
                    <a:pt x="56" y="78"/>
                    <a:pt x="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4" name="Google Shape;19644;p29"/>
            <p:cNvSpPr/>
            <p:nvPr/>
          </p:nvSpPr>
          <p:spPr>
            <a:xfrm>
              <a:off x="384978" y="2134720"/>
              <a:ext cx="55541" cy="357388"/>
            </a:xfrm>
            <a:custGeom>
              <a:avLst/>
              <a:gdLst/>
              <a:ahLst/>
              <a:cxnLst/>
              <a:rect l="l" t="t" r="r" b="b"/>
              <a:pathLst>
                <a:path w="1592" h="10244" extrusionOk="0">
                  <a:moveTo>
                    <a:pt x="712" y="1"/>
                  </a:moveTo>
                  <a:cubicBezTo>
                    <a:pt x="702" y="256"/>
                    <a:pt x="679" y="501"/>
                    <a:pt x="657" y="735"/>
                  </a:cubicBezTo>
                  <a:cubicBezTo>
                    <a:pt x="579" y="1368"/>
                    <a:pt x="445" y="1980"/>
                    <a:pt x="334" y="2603"/>
                  </a:cubicBezTo>
                  <a:cubicBezTo>
                    <a:pt x="134" y="3704"/>
                    <a:pt x="1" y="4894"/>
                    <a:pt x="445" y="5962"/>
                  </a:cubicBezTo>
                  <a:cubicBezTo>
                    <a:pt x="657" y="6474"/>
                    <a:pt x="1080" y="6907"/>
                    <a:pt x="1169" y="7463"/>
                  </a:cubicBezTo>
                  <a:cubicBezTo>
                    <a:pt x="1258" y="7997"/>
                    <a:pt x="1102" y="8542"/>
                    <a:pt x="1169" y="9087"/>
                  </a:cubicBezTo>
                  <a:cubicBezTo>
                    <a:pt x="1224" y="9487"/>
                    <a:pt x="1357" y="9877"/>
                    <a:pt x="1535" y="10244"/>
                  </a:cubicBezTo>
                  <a:lnTo>
                    <a:pt x="1591" y="9966"/>
                  </a:lnTo>
                  <a:cubicBezTo>
                    <a:pt x="1513" y="9777"/>
                    <a:pt x="1446" y="9588"/>
                    <a:pt x="1414" y="9388"/>
                  </a:cubicBezTo>
                  <a:cubicBezTo>
                    <a:pt x="1357" y="9132"/>
                    <a:pt x="1335" y="8865"/>
                    <a:pt x="1347" y="8609"/>
                  </a:cubicBezTo>
                  <a:cubicBezTo>
                    <a:pt x="1357" y="8331"/>
                    <a:pt x="1402" y="8053"/>
                    <a:pt x="1391" y="7775"/>
                  </a:cubicBezTo>
                  <a:cubicBezTo>
                    <a:pt x="1380" y="7508"/>
                    <a:pt x="1313" y="7241"/>
                    <a:pt x="1202" y="6996"/>
                  </a:cubicBezTo>
                  <a:cubicBezTo>
                    <a:pt x="1080" y="6741"/>
                    <a:pt x="924" y="6518"/>
                    <a:pt x="779" y="6274"/>
                  </a:cubicBezTo>
                  <a:cubicBezTo>
                    <a:pt x="223" y="5273"/>
                    <a:pt x="279" y="4082"/>
                    <a:pt x="468" y="2981"/>
                  </a:cubicBezTo>
                  <a:cubicBezTo>
                    <a:pt x="568" y="2347"/>
                    <a:pt x="712" y="1713"/>
                    <a:pt x="801" y="1079"/>
                  </a:cubicBezTo>
                  <a:lnTo>
                    <a:pt x="801" y="1002"/>
                  </a:lnTo>
                  <a:cubicBezTo>
                    <a:pt x="813" y="946"/>
                    <a:pt x="813" y="890"/>
                    <a:pt x="813" y="834"/>
                  </a:cubicBezTo>
                  <a:cubicBezTo>
                    <a:pt x="813" y="557"/>
                    <a:pt x="779" y="278"/>
                    <a:pt x="712" y="11"/>
                  </a:cubicBezTo>
                  <a:lnTo>
                    <a:pt x="712"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5" name="Google Shape;19645;p29"/>
            <p:cNvSpPr/>
            <p:nvPr/>
          </p:nvSpPr>
          <p:spPr>
            <a:xfrm>
              <a:off x="337634" y="2095924"/>
              <a:ext cx="48563" cy="421790"/>
            </a:xfrm>
            <a:custGeom>
              <a:avLst/>
              <a:gdLst/>
              <a:ahLst/>
              <a:cxnLst/>
              <a:rect l="l" t="t" r="r" b="b"/>
              <a:pathLst>
                <a:path w="1392" h="12090" extrusionOk="0">
                  <a:moveTo>
                    <a:pt x="1347" y="0"/>
                  </a:moveTo>
                  <a:cubicBezTo>
                    <a:pt x="1347" y="33"/>
                    <a:pt x="1335" y="56"/>
                    <a:pt x="1325" y="78"/>
                  </a:cubicBezTo>
                  <a:lnTo>
                    <a:pt x="1325" y="89"/>
                  </a:lnTo>
                  <a:cubicBezTo>
                    <a:pt x="1313" y="112"/>
                    <a:pt x="1313" y="134"/>
                    <a:pt x="1302" y="167"/>
                  </a:cubicBezTo>
                  <a:cubicBezTo>
                    <a:pt x="1302" y="167"/>
                    <a:pt x="1302" y="178"/>
                    <a:pt x="1291" y="178"/>
                  </a:cubicBezTo>
                  <a:cubicBezTo>
                    <a:pt x="1291" y="201"/>
                    <a:pt x="1280" y="234"/>
                    <a:pt x="1269" y="256"/>
                  </a:cubicBezTo>
                  <a:lnTo>
                    <a:pt x="1269" y="267"/>
                  </a:lnTo>
                  <a:cubicBezTo>
                    <a:pt x="1258" y="290"/>
                    <a:pt x="1246" y="323"/>
                    <a:pt x="1236" y="345"/>
                  </a:cubicBezTo>
                  <a:lnTo>
                    <a:pt x="1236" y="356"/>
                  </a:lnTo>
                  <a:cubicBezTo>
                    <a:pt x="1224" y="634"/>
                    <a:pt x="1202" y="912"/>
                    <a:pt x="1169" y="1179"/>
                  </a:cubicBezTo>
                  <a:cubicBezTo>
                    <a:pt x="1091" y="1758"/>
                    <a:pt x="957" y="2325"/>
                    <a:pt x="769" y="2881"/>
                  </a:cubicBezTo>
                  <a:cubicBezTo>
                    <a:pt x="568" y="3459"/>
                    <a:pt x="324" y="4027"/>
                    <a:pt x="179" y="4616"/>
                  </a:cubicBezTo>
                  <a:cubicBezTo>
                    <a:pt x="23" y="5194"/>
                    <a:pt x="1" y="5784"/>
                    <a:pt x="79" y="6373"/>
                  </a:cubicBezTo>
                  <a:cubicBezTo>
                    <a:pt x="168" y="6963"/>
                    <a:pt x="346" y="7530"/>
                    <a:pt x="479" y="8097"/>
                  </a:cubicBezTo>
                  <a:cubicBezTo>
                    <a:pt x="746" y="9187"/>
                    <a:pt x="880" y="10300"/>
                    <a:pt x="1080" y="11390"/>
                  </a:cubicBezTo>
                  <a:cubicBezTo>
                    <a:pt x="1102" y="11511"/>
                    <a:pt x="1124" y="11623"/>
                    <a:pt x="1147" y="11745"/>
                  </a:cubicBezTo>
                  <a:cubicBezTo>
                    <a:pt x="1246" y="11890"/>
                    <a:pt x="1325" y="12001"/>
                    <a:pt x="1391" y="12090"/>
                  </a:cubicBezTo>
                  <a:cubicBezTo>
                    <a:pt x="1369" y="11968"/>
                    <a:pt x="1347" y="11845"/>
                    <a:pt x="1313" y="11723"/>
                  </a:cubicBezTo>
                  <a:cubicBezTo>
                    <a:pt x="1102" y="10644"/>
                    <a:pt x="969" y="9543"/>
                    <a:pt x="735" y="8464"/>
                  </a:cubicBezTo>
                  <a:cubicBezTo>
                    <a:pt x="613" y="7886"/>
                    <a:pt x="435" y="7319"/>
                    <a:pt x="312" y="6740"/>
                  </a:cubicBezTo>
                  <a:cubicBezTo>
                    <a:pt x="190" y="6151"/>
                    <a:pt x="156" y="5562"/>
                    <a:pt x="268" y="4972"/>
                  </a:cubicBezTo>
                  <a:cubicBezTo>
                    <a:pt x="379" y="4371"/>
                    <a:pt x="613" y="3804"/>
                    <a:pt x="813" y="3226"/>
                  </a:cubicBezTo>
                  <a:cubicBezTo>
                    <a:pt x="1002" y="2670"/>
                    <a:pt x="1169" y="2114"/>
                    <a:pt x="1258" y="1535"/>
                  </a:cubicBezTo>
                  <a:cubicBezTo>
                    <a:pt x="1335" y="1024"/>
                    <a:pt x="1369" y="512"/>
                    <a:pt x="134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6" name="Google Shape;19646;p29"/>
            <p:cNvSpPr/>
            <p:nvPr/>
          </p:nvSpPr>
          <p:spPr>
            <a:xfrm>
              <a:off x="365196" y="2099797"/>
              <a:ext cx="53203" cy="443943"/>
            </a:xfrm>
            <a:custGeom>
              <a:avLst/>
              <a:gdLst/>
              <a:ahLst/>
              <a:cxnLst/>
              <a:rect l="l" t="t" r="r" b="b"/>
              <a:pathLst>
                <a:path w="1525" h="12725" extrusionOk="0">
                  <a:moveTo>
                    <a:pt x="812" y="1"/>
                  </a:moveTo>
                  <a:lnTo>
                    <a:pt x="812" y="1"/>
                  </a:lnTo>
                  <a:cubicBezTo>
                    <a:pt x="868" y="468"/>
                    <a:pt x="901" y="946"/>
                    <a:pt x="879" y="1424"/>
                  </a:cubicBezTo>
                  <a:cubicBezTo>
                    <a:pt x="868" y="2003"/>
                    <a:pt x="768" y="2559"/>
                    <a:pt x="612" y="3115"/>
                  </a:cubicBezTo>
                  <a:cubicBezTo>
                    <a:pt x="456" y="3682"/>
                    <a:pt x="256" y="4238"/>
                    <a:pt x="145" y="4816"/>
                  </a:cubicBezTo>
                  <a:cubicBezTo>
                    <a:pt x="45" y="5328"/>
                    <a:pt x="1" y="5862"/>
                    <a:pt x="100" y="6385"/>
                  </a:cubicBezTo>
                  <a:cubicBezTo>
                    <a:pt x="212" y="6941"/>
                    <a:pt x="523" y="7408"/>
                    <a:pt x="757" y="7930"/>
                  </a:cubicBezTo>
                  <a:cubicBezTo>
                    <a:pt x="1190" y="8921"/>
                    <a:pt x="1190" y="10021"/>
                    <a:pt x="1224" y="11078"/>
                  </a:cubicBezTo>
                  <a:cubicBezTo>
                    <a:pt x="1246" y="11623"/>
                    <a:pt x="1279" y="12179"/>
                    <a:pt x="1391" y="12724"/>
                  </a:cubicBezTo>
                  <a:lnTo>
                    <a:pt x="1524" y="12524"/>
                  </a:lnTo>
                  <a:cubicBezTo>
                    <a:pt x="1469" y="12146"/>
                    <a:pt x="1435" y="11756"/>
                    <a:pt x="1413" y="11378"/>
                  </a:cubicBezTo>
                  <a:cubicBezTo>
                    <a:pt x="1368" y="10333"/>
                    <a:pt x="1402" y="9265"/>
                    <a:pt x="1057" y="8264"/>
                  </a:cubicBezTo>
                  <a:cubicBezTo>
                    <a:pt x="879" y="7730"/>
                    <a:pt x="545" y="7263"/>
                    <a:pt x="367" y="6729"/>
                  </a:cubicBezTo>
                  <a:cubicBezTo>
                    <a:pt x="189" y="6229"/>
                    <a:pt x="189" y="5684"/>
                    <a:pt x="268" y="5150"/>
                  </a:cubicBezTo>
                  <a:cubicBezTo>
                    <a:pt x="345" y="4583"/>
                    <a:pt x="523" y="4038"/>
                    <a:pt x="679" y="3493"/>
                  </a:cubicBezTo>
                  <a:cubicBezTo>
                    <a:pt x="835" y="2948"/>
                    <a:pt x="968" y="2391"/>
                    <a:pt x="1012" y="1825"/>
                  </a:cubicBezTo>
                  <a:cubicBezTo>
                    <a:pt x="1046" y="1302"/>
                    <a:pt x="1012" y="779"/>
                    <a:pt x="957" y="256"/>
                  </a:cubicBezTo>
                  <a:cubicBezTo>
                    <a:pt x="957" y="245"/>
                    <a:pt x="957" y="245"/>
                    <a:pt x="946" y="245"/>
                  </a:cubicBezTo>
                  <a:cubicBezTo>
                    <a:pt x="913" y="156"/>
                    <a:pt x="857" y="78"/>
                    <a:pt x="8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7" name="Google Shape;19647;p29"/>
            <p:cNvSpPr/>
            <p:nvPr/>
          </p:nvSpPr>
          <p:spPr>
            <a:xfrm>
              <a:off x="373325" y="2189041"/>
              <a:ext cx="363632" cy="388437"/>
            </a:xfrm>
            <a:custGeom>
              <a:avLst/>
              <a:gdLst/>
              <a:ahLst/>
              <a:cxnLst/>
              <a:rect l="l" t="t" r="r" b="b"/>
              <a:pathLst>
                <a:path w="10423" h="11134" extrusionOk="0">
                  <a:moveTo>
                    <a:pt x="10289" y="1"/>
                  </a:moveTo>
                  <a:cubicBezTo>
                    <a:pt x="10245" y="1"/>
                    <a:pt x="10200" y="1"/>
                    <a:pt x="10156" y="11"/>
                  </a:cubicBezTo>
                  <a:cubicBezTo>
                    <a:pt x="10067" y="23"/>
                    <a:pt x="9989" y="34"/>
                    <a:pt x="9911" y="45"/>
                  </a:cubicBezTo>
                  <a:cubicBezTo>
                    <a:pt x="9822" y="67"/>
                    <a:pt x="9744" y="78"/>
                    <a:pt x="9667" y="100"/>
                  </a:cubicBezTo>
                  <a:lnTo>
                    <a:pt x="9422" y="156"/>
                  </a:lnTo>
                  <a:cubicBezTo>
                    <a:pt x="9099" y="256"/>
                    <a:pt x="8799" y="367"/>
                    <a:pt x="8488" y="501"/>
                  </a:cubicBezTo>
                  <a:cubicBezTo>
                    <a:pt x="7887" y="757"/>
                    <a:pt x="7309" y="1068"/>
                    <a:pt x="6763" y="1424"/>
                  </a:cubicBezTo>
                  <a:cubicBezTo>
                    <a:pt x="6619" y="1513"/>
                    <a:pt x="6486" y="1602"/>
                    <a:pt x="6352" y="1691"/>
                  </a:cubicBezTo>
                  <a:cubicBezTo>
                    <a:pt x="6219" y="1780"/>
                    <a:pt x="6085" y="1869"/>
                    <a:pt x="5952" y="1969"/>
                  </a:cubicBezTo>
                  <a:lnTo>
                    <a:pt x="5562" y="2258"/>
                  </a:lnTo>
                  <a:cubicBezTo>
                    <a:pt x="5429" y="2359"/>
                    <a:pt x="5295" y="2458"/>
                    <a:pt x="5162" y="2570"/>
                  </a:cubicBezTo>
                  <a:cubicBezTo>
                    <a:pt x="4662" y="3004"/>
                    <a:pt x="4205" y="3482"/>
                    <a:pt x="3794" y="3993"/>
                  </a:cubicBezTo>
                  <a:cubicBezTo>
                    <a:pt x="2971" y="5016"/>
                    <a:pt x="2270" y="6129"/>
                    <a:pt x="1659" y="7275"/>
                  </a:cubicBezTo>
                  <a:cubicBezTo>
                    <a:pt x="1347" y="7853"/>
                    <a:pt x="1046" y="8431"/>
                    <a:pt x="779" y="9020"/>
                  </a:cubicBezTo>
                  <a:cubicBezTo>
                    <a:pt x="502" y="9610"/>
                    <a:pt x="246" y="10211"/>
                    <a:pt x="1" y="10822"/>
                  </a:cubicBezTo>
                  <a:lnTo>
                    <a:pt x="846" y="11134"/>
                  </a:lnTo>
                  <a:cubicBezTo>
                    <a:pt x="1046" y="10545"/>
                    <a:pt x="1291" y="9944"/>
                    <a:pt x="1536" y="9354"/>
                  </a:cubicBezTo>
                  <a:cubicBezTo>
                    <a:pt x="1780" y="8776"/>
                    <a:pt x="2037" y="8197"/>
                    <a:pt x="2326" y="7619"/>
                  </a:cubicBezTo>
                  <a:cubicBezTo>
                    <a:pt x="2882" y="6485"/>
                    <a:pt x="3516" y="5384"/>
                    <a:pt x="4272" y="4371"/>
                  </a:cubicBezTo>
                  <a:cubicBezTo>
                    <a:pt x="4650" y="3860"/>
                    <a:pt x="5062" y="3393"/>
                    <a:pt x="5517" y="2959"/>
                  </a:cubicBezTo>
                  <a:cubicBezTo>
                    <a:pt x="5629" y="2859"/>
                    <a:pt x="5752" y="2759"/>
                    <a:pt x="5873" y="2659"/>
                  </a:cubicBezTo>
                  <a:lnTo>
                    <a:pt x="6241" y="2369"/>
                  </a:lnTo>
                  <a:cubicBezTo>
                    <a:pt x="6363" y="2270"/>
                    <a:pt x="6496" y="2169"/>
                    <a:pt x="6630" y="2080"/>
                  </a:cubicBezTo>
                  <a:cubicBezTo>
                    <a:pt x="6753" y="1991"/>
                    <a:pt x="6874" y="1892"/>
                    <a:pt x="7008" y="1803"/>
                  </a:cubicBezTo>
                  <a:cubicBezTo>
                    <a:pt x="7531" y="1447"/>
                    <a:pt x="8076" y="1113"/>
                    <a:pt x="8643" y="846"/>
                  </a:cubicBezTo>
                  <a:cubicBezTo>
                    <a:pt x="8932" y="713"/>
                    <a:pt x="9222" y="579"/>
                    <a:pt x="9521" y="490"/>
                  </a:cubicBezTo>
                  <a:lnTo>
                    <a:pt x="9744" y="423"/>
                  </a:lnTo>
                  <a:cubicBezTo>
                    <a:pt x="9822" y="401"/>
                    <a:pt x="9889" y="379"/>
                    <a:pt x="9966" y="367"/>
                  </a:cubicBezTo>
                  <a:cubicBezTo>
                    <a:pt x="10045" y="345"/>
                    <a:pt x="10122" y="334"/>
                    <a:pt x="10200" y="323"/>
                  </a:cubicBezTo>
                  <a:cubicBezTo>
                    <a:pt x="10233" y="312"/>
                    <a:pt x="10267" y="312"/>
                    <a:pt x="10312" y="312"/>
                  </a:cubicBezTo>
                  <a:cubicBezTo>
                    <a:pt x="10345" y="301"/>
                    <a:pt x="10378" y="301"/>
                    <a:pt x="10411" y="301"/>
                  </a:cubicBezTo>
                  <a:lnTo>
                    <a:pt x="10423"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8" name="Google Shape;19648;p29"/>
            <p:cNvSpPr/>
            <p:nvPr/>
          </p:nvSpPr>
          <p:spPr>
            <a:xfrm>
              <a:off x="721791" y="2051023"/>
              <a:ext cx="261970" cy="219163"/>
            </a:xfrm>
            <a:custGeom>
              <a:avLst/>
              <a:gdLst/>
              <a:ahLst/>
              <a:cxnLst/>
              <a:rect l="l" t="t" r="r" b="b"/>
              <a:pathLst>
                <a:path w="7509" h="6282" extrusionOk="0">
                  <a:moveTo>
                    <a:pt x="4042" y="0"/>
                  </a:moveTo>
                  <a:cubicBezTo>
                    <a:pt x="3388" y="0"/>
                    <a:pt x="3082" y="108"/>
                    <a:pt x="3082" y="108"/>
                  </a:cubicBezTo>
                  <a:lnTo>
                    <a:pt x="1" y="2644"/>
                  </a:lnTo>
                  <a:lnTo>
                    <a:pt x="190" y="5358"/>
                  </a:lnTo>
                  <a:cubicBezTo>
                    <a:pt x="190" y="5358"/>
                    <a:pt x="857" y="6048"/>
                    <a:pt x="1669" y="6159"/>
                  </a:cubicBezTo>
                  <a:cubicBezTo>
                    <a:pt x="2000" y="6204"/>
                    <a:pt x="2121" y="6232"/>
                    <a:pt x="2216" y="6232"/>
                  </a:cubicBezTo>
                  <a:cubicBezTo>
                    <a:pt x="2358" y="6232"/>
                    <a:pt x="2444" y="6169"/>
                    <a:pt x="3082" y="6003"/>
                  </a:cubicBezTo>
                  <a:cubicBezTo>
                    <a:pt x="3293" y="5947"/>
                    <a:pt x="3475" y="5925"/>
                    <a:pt x="3637" y="5925"/>
                  </a:cubicBezTo>
                  <a:cubicBezTo>
                    <a:pt x="3959" y="5925"/>
                    <a:pt x="4202" y="6014"/>
                    <a:pt x="4439" y="6103"/>
                  </a:cubicBezTo>
                  <a:cubicBezTo>
                    <a:pt x="4670" y="6187"/>
                    <a:pt x="4902" y="6282"/>
                    <a:pt x="5200" y="6282"/>
                  </a:cubicBezTo>
                  <a:cubicBezTo>
                    <a:pt x="5216" y="6282"/>
                    <a:pt x="5233" y="6281"/>
                    <a:pt x="5250" y="6281"/>
                  </a:cubicBezTo>
                  <a:cubicBezTo>
                    <a:pt x="6040" y="6270"/>
                    <a:pt x="6096" y="6036"/>
                    <a:pt x="6374" y="5636"/>
                  </a:cubicBezTo>
                  <a:cubicBezTo>
                    <a:pt x="6641" y="5235"/>
                    <a:pt x="6708" y="5258"/>
                    <a:pt x="7108" y="4758"/>
                  </a:cubicBezTo>
                  <a:cubicBezTo>
                    <a:pt x="7509" y="4257"/>
                    <a:pt x="7375" y="4446"/>
                    <a:pt x="7319" y="4046"/>
                  </a:cubicBezTo>
                  <a:cubicBezTo>
                    <a:pt x="7274" y="3645"/>
                    <a:pt x="6841" y="3389"/>
                    <a:pt x="6708" y="3111"/>
                  </a:cubicBezTo>
                  <a:cubicBezTo>
                    <a:pt x="6574" y="2833"/>
                    <a:pt x="6540" y="2544"/>
                    <a:pt x="6807" y="1910"/>
                  </a:cubicBezTo>
                  <a:cubicBezTo>
                    <a:pt x="7119" y="1132"/>
                    <a:pt x="6985" y="665"/>
                    <a:pt x="6874" y="576"/>
                  </a:cubicBezTo>
                  <a:cubicBezTo>
                    <a:pt x="6752" y="475"/>
                    <a:pt x="6619" y="153"/>
                    <a:pt x="6340" y="108"/>
                  </a:cubicBezTo>
                  <a:cubicBezTo>
                    <a:pt x="6285" y="103"/>
                    <a:pt x="6243" y="100"/>
                    <a:pt x="6201" y="100"/>
                  </a:cubicBezTo>
                  <a:cubicBezTo>
                    <a:pt x="6160" y="100"/>
                    <a:pt x="6118" y="103"/>
                    <a:pt x="6063" y="108"/>
                  </a:cubicBezTo>
                  <a:cubicBezTo>
                    <a:pt x="6002" y="117"/>
                    <a:pt x="5925" y="124"/>
                    <a:pt x="5809" y="124"/>
                  </a:cubicBezTo>
                  <a:cubicBezTo>
                    <a:pt x="5626" y="124"/>
                    <a:pt x="5346" y="107"/>
                    <a:pt x="4884" y="52"/>
                  </a:cubicBezTo>
                  <a:cubicBezTo>
                    <a:pt x="4557" y="14"/>
                    <a:pt x="4277" y="0"/>
                    <a:pt x="404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9" name="Google Shape;19649;p29"/>
            <p:cNvSpPr/>
            <p:nvPr/>
          </p:nvSpPr>
          <p:spPr>
            <a:xfrm>
              <a:off x="721791" y="2088528"/>
              <a:ext cx="243724" cy="168472"/>
            </a:xfrm>
            <a:custGeom>
              <a:avLst/>
              <a:gdLst/>
              <a:ahLst/>
              <a:cxnLst/>
              <a:rect l="l" t="t" r="r" b="b"/>
              <a:pathLst>
                <a:path w="6986" h="4829" extrusionOk="0">
                  <a:moveTo>
                    <a:pt x="1914" y="1"/>
                  </a:moveTo>
                  <a:lnTo>
                    <a:pt x="1" y="1569"/>
                  </a:lnTo>
                  <a:lnTo>
                    <a:pt x="156" y="3794"/>
                  </a:lnTo>
                  <a:cubicBezTo>
                    <a:pt x="179" y="3849"/>
                    <a:pt x="201" y="3905"/>
                    <a:pt x="223" y="3949"/>
                  </a:cubicBezTo>
                  <a:cubicBezTo>
                    <a:pt x="257" y="4027"/>
                    <a:pt x="279" y="4094"/>
                    <a:pt x="346" y="4150"/>
                  </a:cubicBezTo>
                  <a:cubicBezTo>
                    <a:pt x="404" y="4196"/>
                    <a:pt x="477" y="4212"/>
                    <a:pt x="554" y="4212"/>
                  </a:cubicBezTo>
                  <a:cubicBezTo>
                    <a:pt x="625" y="4212"/>
                    <a:pt x="699" y="4199"/>
                    <a:pt x="768" y="4183"/>
                  </a:cubicBezTo>
                  <a:cubicBezTo>
                    <a:pt x="944" y="4156"/>
                    <a:pt x="1122" y="4145"/>
                    <a:pt x="1300" y="4145"/>
                  </a:cubicBezTo>
                  <a:cubicBezTo>
                    <a:pt x="1562" y="4145"/>
                    <a:pt x="1827" y="4168"/>
                    <a:pt x="2092" y="4194"/>
                  </a:cubicBezTo>
                  <a:cubicBezTo>
                    <a:pt x="2659" y="4239"/>
                    <a:pt x="3226" y="4283"/>
                    <a:pt x="3782" y="4427"/>
                  </a:cubicBezTo>
                  <a:cubicBezTo>
                    <a:pt x="4205" y="4539"/>
                    <a:pt x="4627" y="4694"/>
                    <a:pt x="5062" y="4783"/>
                  </a:cubicBezTo>
                  <a:cubicBezTo>
                    <a:pt x="5215" y="4812"/>
                    <a:pt x="5372" y="4828"/>
                    <a:pt x="5527" y="4828"/>
                  </a:cubicBezTo>
                  <a:cubicBezTo>
                    <a:pt x="5799" y="4828"/>
                    <a:pt x="6066" y="4777"/>
                    <a:pt x="6307" y="4650"/>
                  </a:cubicBezTo>
                  <a:cubicBezTo>
                    <a:pt x="6330" y="4617"/>
                    <a:pt x="6352" y="4595"/>
                    <a:pt x="6374" y="4561"/>
                  </a:cubicBezTo>
                  <a:cubicBezTo>
                    <a:pt x="6463" y="4417"/>
                    <a:pt x="6530" y="4328"/>
                    <a:pt x="6596" y="4249"/>
                  </a:cubicBezTo>
                  <a:cubicBezTo>
                    <a:pt x="6607" y="4194"/>
                    <a:pt x="6607" y="4138"/>
                    <a:pt x="6629" y="4094"/>
                  </a:cubicBezTo>
                  <a:cubicBezTo>
                    <a:pt x="6696" y="3960"/>
                    <a:pt x="6919" y="3949"/>
                    <a:pt x="6975" y="3804"/>
                  </a:cubicBezTo>
                  <a:cubicBezTo>
                    <a:pt x="6985" y="3760"/>
                    <a:pt x="6975" y="3715"/>
                    <a:pt x="6963" y="3671"/>
                  </a:cubicBezTo>
                  <a:cubicBezTo>
                    <a:pt x="6886" y="3315"/>
                    <a:pt x="6596" y="3060"/>
                    <a:pt x="6429" y="2737"/>
                  </a:cubicBezTo>
                  <a:cubicBezTo>
                    <a:pt x="6229" y="2326"/>
                    <a:pt x="6241" y="1847"/>
                    <a:pt x="6018" y="1458"/>
                  </a:cubicBezTo>
                  <a:cubicBezTo>
                    <a:pt x="5907" y="1269"/>
                    <a:pt x="5751" y="1113"/>
                    <a:pt x="5584" y="979"/>
                  </a:cubicBezTo>
                  <a:cubicBezTo>
                    <a:pt x="5353" y="781"/>
                    <a:pt x="5083" y="611"/>
                    <a:pt x="4783" y="611"/>
                  </a:cubicBezTo>
                  <a:cubicBezTo>
                    <a:pt x="4765" y="611"/>
                    <a:pt x="4746" y="612"/>
                    <a:pt x="4728" y="613"/>
                  </a:cubicBezTo>
                  <a:cubicBezTo>
                    <a:pt x="4506" y="624"/>
                    <a:pt x="4305" y="746"/>
                    <a:pt x="4094" y="801"/>
                  </a:cubicBezTo>
                  <a:cubicBezTo>
                    <a:pt x="4009" y="821"/>
                    <a:pt x="3923" y="830"/>
                    <a:pt x="3837" y="830"/>
                  </a:cubicBezTo>
                  <a:cubicBezTo>
                    <a:pt x="3430" y="830"/>
                    <a:pt x="3021" y="627"/>
                    <a:pt x="2681" y="379"/>
                  </a:cubicBezTo>
                  <a:cubicBezTo>
                    <a:pt x="2504" y="245"/>
                    <a:pt x="2314" y="90"/>
                    <a:pt x="2103" y="23"/>
                  </a:cubicBezTo>
                  <a:cubicBezTo>
                    <a:pt x="2036" y="12"/>
                    <a:pt x="1970" y="1"/>
                    <a:pt x="1914"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0" name="Google Shape;19650;p29"/>
            <p:cNvSpPr/>
            <p:nvPr/>
          </p:nvSpPr>
          <p:spPr>
            <a:xfrm>
              <a:off x="790311" y="2071293"/>
              <a:ext cx="121164" cy="49645"/>
            </a:xfrm>
            <a:custGeom>
              <a:avLst/>
              <a:gdLst/>
              <a:ahLst/>
              <a:cxnLst/>
              <a:rect l="l" t="t" r="r" b="b"/>
              <a:pathLst>
                <a:path w="3473" h="1423" extrusionOk="0">
                  <a:moveTo>
                    <a:pt x="3454" y="1"/>
                  </a:moveTo>
                  <a:cubicBezTo>
                    <a:pt x="3450" y="1"/>
                    <a:pt x="3445" y="2"/>
                    <a:pt x="3442" y="5"/>
                  </a:cubicBezTo>
                  <a:cubicBezTo>
                    <a:pt x="3242" y="173"/>
                    <a:pt x="3053" y="328"/>
                    <a:pt x="2786" y="383"/>
                  </a:cubicBezTo>
                  <a:cubicBezTo>
                    <a:pt x="2542" y="428"/>
                    <a:pt x="2297" y="439"/>
                    <a:pt x="2052" y="484"/>
                  </a:cubicBezTo>
                  <a:cubicBezTo>
                    <a:pt x="1585" y="573"/>
                    <a:pt x="1129" y="739"/>
                    <a:pt x="706" y="962"/>
                  </a:cubicBezTo>
                  <a:cubicBezTo>
                    <a:pt x="461" y="1085"/>
                    <a:pt x="239" y="1229"/>
                    <a:pt x="16" y="1396"/>
                  </a:cubicBezTo>
                  <a:cubicBezTo>
                    <a:pt x="0" y="1412"/>
                    <a:pt x="20" y="1422"/>
                    <a:pt x="36" y="1422"/>
                  </a:cubicBezTo>
                  <a:cubicBezTo>
                    <a:pt x="42" y="1422"/>
                    <a:pt x="47" y="1421"/>
                    <a:pt x="50" y="1418"/>
                  </a:cubicBezTo>
                  <a:cubicBezTo>
                    <a:pt x="451" y="1129"/>
                    <a:pt x="884" y="895"/>
                    <a:pt x="1351" y="729"/>
                  </a:cubicBezTo>
                  <a:cubicBezTo>
                    <a:pt x="1585" y="640"/>
                    <a:pt x="1818" y="573"/>
                    <a:pt x="2063" y="528"/>
                  </a:cubicBezTo>
                  <a:cubicBezTo>
                    <a:pt x="2308" y="484"/>
                    <a:pt x="2552" y="472"/>
                    <a:pt x="2797" y="417"/>
                  </a:cubicBezTo>
                  <a:cubicBezTo>
                    <a:pt x="3064" y="361"/>
                    <a:pt x="3264" y="205"/>
                    <a:pt x="3464" y="17"/>
                  </a:cubicBezTo>
                  <a:cubicBezTo>
                    <a:pt x="3472" y="9"/>
                    <a:pt x="3464" y="1"/>
                    <a:pt x="3454"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1" name="Google Shape;19651;p29"/>
            <p:cNvSpPr/>
            <p:nvPr/>
          </p:nvSpPr>
          <p:spPr>
            <a:xfrm>
              <a:off x="779880" y="2097564"/>
              <a:ext cx="170111" cy="45598"/>
            </a:xfrm>
            <a:custGeom>
              <a:avLst/>
              <a:gdLst/>
              <a:ahLst/>
              <a:cxnLst/>
              <a:rect l="l" t="t" r="r" b="b"/>
              <a:pathLst>
                <a:path w="4876" h="1307" extrusionOk="0">
                  <a:moveTo>
                    <a:pt x="4436" y="1"/>
                  </a:moveTo>
                  <a:cubicBezTo>
                    <a:pt x="4223" y="1"/>
                    <a:pt x="4009" y="34"/>
                    <a:pt x="3808" y="75"/>
                  </a:cubicBezTo>
                  <a:cubicBezTo>
                    <a:pt x="3474" y="142"/>
                    <a:pt x="3152" y="243"/>
                    <a:pt x="2841" y="365"/>
                  </a:cubicBezTo>
                  <a:cubicBezTo>
                    <a:pt x="2518" y="476"/>
                    <a:pt x="2206" y="587"/>
                    <a:pt x="1872" y="676"/>
                  </a:cubicBezTo>
                  <a:cubicBezTo>
                    <a:pt x="1573" y="754"/>
                    <a:pt x="1261" y="809"/>
                    <a:pt x="960" y="888"/>
                  </a:cubicBezTo>
                  <a:cubicBezTo>
                    <a:pt x="627" y="965"/>
                    <a:pt x="315" y="1088"/>
                    <a:pt x="26" y="1266"/>
                  </a:cubicBezTo>
                  <a:cubicBezTo>
                    <a:pt x="1" y="1283"/>
                    <a:pt x="27" y="1306"/>
                    <a:pt x="51" y="1306"/>
                  </a:cubicBezTo>
                  <a:cubicBezTo>
                    <a:pt x="58" y="1306"/>
                    <a:pt x="65" y="1304"/>
                    <a:pt x="71" y="1299"/>
                  </a:cubicBezTo>
                  <a:cubicBezTo>
                    <a:pt x="605" y="987"/>
                    <a:pt x="1217" y="910"/>
                    <a:pt x="1806" y="776"/>
                  </a:cubicBezTo>
                  <a:cubicBezTo>
                    <a:pt x="2440" y="631"/>
                    <a:pt x="3041" y="342"/>
                    <a:pt x="3674" y="187"/>
                  </a:cubicBezTo>
                  <a:cubicBezTo>
                    <a:pt x="3919" y="127"/>
                    <a:pt x="4164" y="98"/>
                    <a:pt x="4415" y="98"/>
                  </a:cubicBezTo>
                  <a:cubicBezTo>
                    <a:pt x="4541" y="98"/>
                    <a:pt x="4668" y="105"/>
                    <a:pt x="4798" y="120"/>
                  </a:cubicBezTo>
                  <a:cubicBezTo>
                    <a:pt x="4843" y="120"/>
                    <a:pt x="4875" y="65"/>
                    <a:pt x="4820" y="42"/>
                  </a:cubicBezTo>
                  <a:cubicBezTo>
                    <a:pt x="4694" y="13"/>
                    <a:pt x="4565" y="1"/>
                    <a:pt x="4436"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2" name="Google Shape;19652;p29"/>
            <p:cNvSpPr/>
            <p:nvPr/>
          </p:nvSpPr>
          <p:spPr>
            <a:xfrm>
              <a:off x="807930" y="2122614"/>
              <a:ext cx="106616" cy="19502"/>
            </a:xfrm>
            <a:custGeom>
              <a:avLst/>
              <a:gdLst/>
              <a:ahLst/>
              <a:cxnLst/>
              <a:rect l="l" t="t" r="r" b="b"/>
              <a:pathLst>
                <a:path w="3056" h="559" extrusionOk="0">
                  <a:moveTo>
                    <a:pt x="3003" y="0"/>
                  </a:moveTo>
                  <a:cubicBezTo>
                    <a:pt x="2999" y="0"/>
                    <a:pt x="2996" y="1"/>
                    <a:pt x="2993" y="2"/>
                  </a:cubicBezTo>
                  <a:cubicBezTo>
                    <a:pt x="2648" y="192"/>
                    <a:pt x="2270" y="225"/>
                    <a:pt x="1891" y="247"/>
                  </a:cubicBezTo>
                  <a:cubicBezTo>
                    <a:pt x="1491" y="259"/>
                    <a:pt x="1091" y="269"/>
                    <a:pt x="690" y="358"/>
                  </a:cubicBezTo>
                  <a:cubicBezTo>
                    <a:pt x="468" y="403"/>
                    <a:pt x="245" y="459"/>
                    <a:pt x="23" y="536"/>
                  </a:cubicBezTo>
                  <a:cubicBezTo>
                    <a:pt x="1" y="536"/>
                    <a:pt x="23" y="559"/>
                    <a:pt x="35" y="559"/>
                  </a:cubicBezTo>
                  <a:cubicBezTo>
                    <a:pt x="457" y="425"/>
                    <a:pt x="880" y="336"/>
                    <a:pt x="1313" y="314"/>
                  </a:cubicBezTo>
                  <a:cubicBezTo>
                    <a:pt x="1691" y="281"/>
                    <a:pt x="2081" y="303"/>
                    <a:pt x="2459" y="247"/>
                  </a:cubicBezTo>
                  <a:cubicBezTo>
                    <a:pt x="2659" y="214"/>
                    <a:pt x="2860" y="147"/>
                    <a:pt x="3026" y="47"/>
                  </a:cubicBezTo>
                  <a:cubicBezTo>
                    <a:pt x="3055" y="28"/>
                    <a:pt x="3026" y="0"/>
                    <a:pt x="300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3" name="Google Shape;19653;p29"/>
            <p:cNvSpPr/>
            <p:nvPr/>
          </p:nvSpPr>
          <p:spPr>
            <a:xfrm>
              <a:off x="817385" y="2136848"/>
              <a:ext cx="110977" cy="23235"/>
            </a:xfrm>
            <a:custGeom>
              <a:avLst/>
              <a:gdLst/>
              <a:ahLst/>
              <a:cxnLst/>
              <a:rect l="l" t="t" r="r" b="b"/>
              <a:pathLst>
                <a:path w="3181" h="666" extrusionOk="0">
                  <a:moveTo>
                    <a:pt x="3131" y="0"/>
                  </a:moveTo>
                  <a:cubicBezTo>
                    <a:pt x="3124" y="0"/>
                    <a:pt x="3117" y="2"/>
                    <a:pt x="3111" y="6"/>
                  </a:cubicBezTo>
                  <a:cubicBezTo>
                    <a:pt x="2710" y="195"/>
                    <a:pt x="2299" y="318"/>
                    <a:pt x="1855" y="362"/>
                  </a:cubicBezTo>
                  <a:cubicBezTo>
                    <a:pt x="1454" y="417"/>
                    <a:pt x="1031" y="373"/>
                    <a:pt x="619" y="429"/>
                  </a:cubicBezTo>
                  <a:cubicBezTo>
                    <a:pt x="409" y="451"/>
                    <a:pt x="208" y="518"/>
                    <a:pt x="19" y="629"/>
                  </a:cubicBezTo>
                  <a:cubicBezTo>
                    <a:pt x="1" y="647"/>
                    <a:pt x="27" y="665"/>
                    <a:pt x="49" y="665"/>
                  </a:cubicBezTo>
                  <a:cubicBezTo>
                    <a:pt x="54" y="665"/>
                    <a:pt x="59" y="664"/>
                    <a:pt x="63" y="662"/>
                  </a:cubicBezTo>
                  <a:cubicBezTo>
                    <a:pt x="386" y="451"/>
                    <a:pt x="787" y="451"/>
                    <a:pt x="1165" y="451"/>
                  </a:cubicBezTo>
                  <a:lnTo>
                    <a:pt x="1242" y="451"/>
                  </a:lnTo>
                  <a:cubicBezTo>
                    <a:pt x="1654" y="451"/>
                    <a:pt x="2077" y="417"/>
                    <a:pt x="2488" y="306"/>
                  </a:cubicBezTo>
                  <a:cubicBezTo>
                    <a:pt x="2710" y="251"/>
                    <a:pt x="2944" y="162"/>
                    <a:pt x="3145" y="51"/>
                  </a:cubicBezTo>
                  <a:cubicBezTo>
                    <a:pt x="3181" y="33"/>
                    <a:pt x="3158" y="0"/>
                    <a:pt x="3131"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4" name="Google Shape;19654;p29"/>
            <p:cNvSpPr/>
            <p:nvPr/>
          </p:nvSpPr>
          <p:spPr>
            <a:xfrm>
              <a:off x="797080" y="2175051"/>
              <a:ext cx="161459" cy="44307"/>
            </a:xfrm>
            <a:custGeom>
              <a:avLst/>
              <a:gdLst/>
              <a:ahLst/>
              <a:cxnLst/>
              <a:rect l="l" t="t" r="r" b="b"/>
              <a:pathLst>
                <a:path w="4628" h="1270" extrusionOk="0">
                  <a:moveTo>
                    <a:pt x="1232" y="0"/>
                  </a:moveTo>
                  <a:cubicBezTo>
                    <a:pt x="1199" y="0"/>
                    <a:pt x="1167" y="1"/>
                    <a:pt x="1135" y="1"/>
                  </a:cubicBezTo>
                  <a:cubicBezTo>
                    <a:pt x="768" y="12"/>
                    <a:pt x="401" y="57"/>
                    <a:pt x="45" y="123"/>
                  </a:cubicBezTo>
                  <a:cubicBezTo>
                    <a:pt x="0" y="135"/>
                    <a:pt x="23" y="190"/>
                    <a:pt x="67" y="190"/>
                  </a:cubicBezTo>
                  <a:cubicBezTo>
                    <a:pt x="484" y="132"/>
                    <a:pt x="901" y="80"/>
                    <a:pt x="1318" y="80"/>
                  </a:cubicBezTo>
                  <a:cubicBezTo>
                    <a:pt x="1546" y="80"/>
                    <a:pt x="1774" y="96"/>
                    <a:pt x="2002" y="135"/>
                  </a:cubicBezTo>
                  <a:cubicBezTo>
                    <a:pt x="2314" y="190"/>
                    <a:pt x="2603" y="291"/>
                    <a:pt x="2892" y="424"/>
                  </a:cubicBezTo>
                  <a:cubicBezTo>
                    <a:pt x="3159" y="557"/>
                    <a:pt x="3415" y="713"/>
                    <a:pt x="3671" y="857"/>
                  </a:cubicBezTo>
                  <a:cubicBezTo>
                    <a:pt x="3960" y="1025"/>
                    <a:pt x="4249" y="1180"/>
                    <a:pt x="4572" y="1269"/>
                  </a:cubicBezTo>
                  <a:cubicBezTo>
                    <a:pt x="4594" y="1269"/>
                    <a:pt x="4627" y="1235"/>
                    <a:pt x="4594" y="1225"/>
                  </a:cubicBezTo>
                  <a:cubicBezTo>
                    <a:pt x="4016" y="1025"/>
                    <a:pt x="3526" y="646"/>
                    <a:pt x="2981" y="368"/>
                  </a:cubicBezTo>
                  <a:cubicBezTo>
                    <a:pt x="2432" y="104"/>
                    <a:pt x="1833" y="0"/>
                    <a:pt x="1232"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5" name="Google Shape;19655;p29"/>
            <p:cNvSpPr/>
            <p:nvPr/>
          </p:nvSpPr>
          <p:spPr>
            <a:xfrm>
              <a:off x="811977" y="2162003"/>
              <a:ext cx="123920" cy="21316"/>
            </a:xfrm>
            <a:custGeom>
              <a:avLst/>
              <a:gdLst/>
              <a:ahLst/>
              <a:cxnLst/>
              <a:rect l="l" t="t" r="r" b="b"/>
              <a:pathLst>
                <a:path w="3552" h="611" extrusionOk="0">
                  <a:moveTo>
                    <a:pt x="1223" y="1"/>
                  </a:moveTo>
                  <a:cubicBezTo>
                    <a:pt x="1137" y="1"/>
                    <a:pt x="1050" y="4"/>
                    <a:pt x="964" y="8"/>
                  </a:cubicBezTo>
                  <a:lnTo>
                    <a:pt x="663" y="42"/>
                  </a:lnTo>
                  <a:cubicBezTo>
                    <a:pt x="452" y="42"/>
                    <a:pt x="241" y="64"/>
                    <a:pt x="40" y="108"/>
                  </a:cubicBezTo>
                  <a:cubicBezTo>
                    <a:pt x="1" y="118"/>
                    <a:pt x="14" y="155"/>
                    <a:pt x="49" y="155"/>
                  </a:cubicBezTo>
                  <a:cubicBezTo>
                    <a:pt x="54" y="155"/>
                    <a:pt x="58" y="154"/>
                    <a:pt x="63" y="153"/>
                  </a:cubicBezTo>
                  <a:cubicBezTo>
                    <a:pt x="275" y="122"/>
                    <a:pt x="491" y="105"/>
                    <a:pt x="708" y="105"/>
                  </a:cubicBezTo>
                  <a:cubicBezTo>
                    <a:pt x="958" y="105"/>
                    <a:pt x="1209" y="127"/>
                    <a:pt x="1453" y="175"/>
                  </a:cubicBezTo>
                  <a:cubicBezTo>
                    <a:pt x="1687" y="220"/>
                    <a:pt x="1909" y="286"/>
                    <a:pt x="2131" y="375"/>
                  </a:cubicBezTo>
                  <a:cubicBezTo>
                    <a:pt x="2343" y="442"/>
                    <a:pt x="2554" y="531"/>
                    <a:pt x="2788" y="576"/>
                  </a:cubicBezTo>
                  <a:cubicBezTo>
                    <a:pt x="2899" y="597"/>
                    <a:pt x="3015" y="610"/>
                    <a:pt x="3133" y="610"/>
                  </a:cubicBezTo>
                  <a:cubicBezTo>
                    <a:pt x="3263" y="610"/>
                    <a:pt x="3394" y="594"/>
                    <a:pt x="3522" y="553"/>
                  </a:cubicBezTo>
                  <a:cubicBezTo>
                    <a:pt x="3551" y="543"/>
                    <a:pt x="3537" y="507"/>
                    <a:pt x="3511" y="507"/>
                  </a:cubicBezTo>
                  <a:cubicBezTo>
                    <a:pt x="3507" y="507"/>
                    <a:pt x="3504" y="508"/>
                    <a:pt x="3500" y="509"/>
                  </a:cubicBezTo>
                  <a:cubicBezTo>
                    <a:pt x="3391" y="537"/>
                    <a:pt x="3283" y="549"/>
                    <a:pt x="3175" y="549"/>
                  </a:cubicBezTo>
                  <a:cubicBezTo>
                    <a:pt x="2818" y="549"/>
                    <a:pt x="2465" y="417"/>
                    <a:pt x="2131" y="297"/>
                  </a:cubicBezTo>
                  <a:cubicBezTo>
                    <a:pt x="1787" y="175"/>
                    <a:pt x="1420" y="86"/>
                    <a:pt x="1053" y="52"/>
                  </a:cubicBezTo>
                  <a:cubicBezTo>
                    <a:pt x="1105" y="49"/>
                    <a:pt x="1156" y="48"/>
                    <a:pt x="1208" y="48"/>
                  </a:cubicBezTo>
                  <a:cubicBezTo>
                    <a:pt x="1334" y="48"/>
                    <a:pt x="1461" y="56"/>
                    <a:pt x="1587" y="64"/>
                  </a:cubicBezTo>
                  <a:cubicBezTo>
                    <a:pt x="2010" y="108"/>
                    <a:pt x="2410" y="275"/>
                    <a:pt x="2833" y="319"/>
                  </a:cubicBezTo>
                  <a:cubicBezTo>
                    <a:pt x="2910" y="327"/>
                    <a:pt x="2990" y="333"/>
                    <a:pt x="3071" y="333"/>
                  </a:cubicBezTo>
                  <a:cubicBezTo>
                    <a:pt x="3212" y="333"/>
                    <a:pt x="3355" y="317"/>
                    <a:pt x="3488" y="275"/>
                  </a:cubicBezTo>
                  <a:cubicBezTo>
                    <a:pt x="3528" y="255"/>
                    <a:pt x="3506" y="218"/>
                    <a:pt x="3477" y="218"/>
                  </a:cubicBezTo>
                  <a:cubicBezTo>
                    <a:pt x="3474" y="218"/>
                    <a:pt x="3470" y="218"/>
                    <a:pt x="3466" y="220"/>
                  </a:cubicBezTo>
                  <a:cubicBezTo>
                    <a:pt x="3326" y="249"/>
                    <a:pt x="3186" y="264"/>
                    <a:pt x="3046" y="264"/>
                  </a:cubicBezTo>
                  <a:cubicBezTo>
                    <a:pt x="2974" y="264"/>
                    <a:pt x="2903" y="260"/>
                    <a:pt x="2833" y="253"/>
                  </a:cubicBezTo>
                  <a:cubicBezTo>
                    <a:pt x="2621" y="230"/>
                    <a:pt x="2421" y="186"/>
                    <a:pt x="2220" y="131"/>
                  </a:cubicBezTo>
                  <a:cubicBezTo>
                    <a:pt x="2020" y="86"/>
                    <a:pt x="1809" y="42"/>
                    <a:pt x="1598" y="19"/>
                  </a:cubicBezTo>
                  <a:cubicBezTo>
                    <a:pt x="1473" y="6"/>
                    <a:pt x="1348" y="1"/>
                    <a:pt x="122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6" name="Google Shape;19656;p29"/>
            <p:cNvSpPr/>
            <p:nvPr/>
          </p:nvSpPr>
          <p:spPr>
            <a:xfrm>
              <a:off x="822095" y="2192879"/>
              <a:ext cx="110454" cy="29585"/>
            </a:xfrm>
            <a:custGeom>
              <a:avLst/>
              <a:gdLst/>
              <a:ahLst/>
              <a:cxnLst/>
              <a:rect l="l" t="t" r="r" b="b"/>
              <a:pathLst>
                <a:path w="3166" h="848" extrusionOk="0">
                  <a:moveTo>
                    <a:pt x="48" y="0"/>
                  </a:moveTo>
                  <a:cubicBezTo>
                    <a:pt x="13" y="0"/>
                    <a:pt x="0" y="36"/>
                    <a:pt x="40" y="46"/>
                  </a:cubicBezTo>
                  <a:cubicBezTo>
                    <a:pt x="474" y="113"/>
                    <a:pt x="919" y="102"/>
                    <a:pt x="1341" y="168"/>
                  </a:cubicBezTo>
                  <a:cubicBezTo>
                    <a:pt x="1552" y="202"/>
                    <a:pt x="1764" y="257"/>
                    <a:pt x="1953" y="346"/>
                  </a:cubicBezTo>
                  <a:cubicBezTo>
                    <a:pt x="2142" y="425"/>
                    <a:pt x="2309" y="536"/>
                    <a:pt x="2486" y="625"/>
                  </a:cubicBezTo>
                  <a:cubicBezTo>
                    <a:pt x="2676" y="724"/>
                    <a:pt x="2887" y="836"/>
                    <a:pt x="3099" y="847"/>
                  </a:cubicBezTo>
                  <a:cubicBezTo>
                    <a:pt x="3154" y="847"/>
                    <a:pt x="3165" y="781"/>
                    <a:pt x="3109" y="769"/>
                  </a:cubicBezTo>
                  <a:cubicBezTo>
                    <a:pt x="3020" y="747"/>
                    <a:pt x="2921" y="724"/>
                    <a:pt x="2832" y="692"/>
                  </a:cubicBezTo>
                  <a:cubicBezTo>
                    <a:pt x="2743" y="658"/>
                    <a:pt x="2654" y="613"/>
                    <a:pt x="2565" y="569"/>
                  </a:cubicBezTo>
                  <a:cubicBezTo>
                    <a:pt x="2387" y="480"/>
                    <a:pt x="2220" y="369"/>
                    <a:pt x="2042" y="291"/>
                  </a:cubicBezTo>
                  <a:cubicBezTo>
                    <a:pt x="1653" y="113"/>
                    <a:pt x="1230" y="69"/>
                    <a:pt x="807" y="46"/>
                  </a:cubicBezTo>
                  <a:cubicBezTo>
                    <a:pt x="551" y="35"/>
                    <a:pt x="307" y="35"/>
                    <a:pt x="62" y="2"/>
                  </a:cubicBezTo>
                  <a:cubicBezTo>
                    <a:pt x="57" y="1"/>
                    <a:pt x="52" y="0"/>
                    <a:pt x="48"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7" name="Google Shape;19657;p29"/>
            <p:cNvSpPr/>
            <p:nvPr/>
          </p:nvSpPr>
          <p:spPr>
            <a:xfrm>
              <a:off x="784485" y="2070595"/>
              <a:ext cx="111745" cy="50343"/>
            </a:xfrm>
            <a:custGeom>
              <a:avLst/>
              <a:gdLst/>
              <a:ahLst/>
              <a:cxnLst/>
              <a:rect l="l" t="t" r="r" b="b"/>
              <a:pathLst>
                <a:path w="3203" h="1443" extrusionOk="0">
                  <a:moveTo>
                    <a:pt x="3162" y="0"/>
                  </a:moveTo>
                  <a:cubicBezTo>
                    <a:pt x="3159" y="0"/>
                    <a:pt x="3155" y="1"/>
                    <a:pt x="3153" y="3"/>
                  </a:cubicBezTo>
                  <a:cubicBezTo>
                    <a:pt x="2753" y="215"/>
                    <a:pt x="2319" y="292"/>
                    <a:pt x="1885" y="415"/>
                  </a:cubicBezTo>
                  <a:cubicBezTo>
                    <a:pt x="1441" y="526"/>
                    <a:pt x="1040" y="737"/>
                    <a:pt x="650" y="971"/>
                  </a:cubicBezTo>
                  <a:cubicBezTo>
                    <a:pt x="428" y="1105"/>
                    <a:pt x="217" y="1249"/>
                    <a:pt x="17" y="1416"/>
                  </a:cubicBezTo>
                  <a:cubicBezTo>
                    <a:pt x="1" y="1432"/>
                    <a:pt x="14" y="1442"/>
                    <a:pt x="31" y="1442"/>
                  </a:cubicBezTo>
                  <a:cubicBezTo>
                    <a:pt x="37" y="1442"/>
                    <a:pt x="44" y="1441"/>
                    <a:pt x="50" y="1438"/>
                  </a:cubicBezTo>
                  <a:cubicBezTo>
                    <a:pt x="395" y="1138"/>
                    <a:pt x="818" y="904"/>
                    <a:pt x="1240" y="693"/>
                  </a:cubicBezTo>
                  <a:cubicBezTo>
                    <a:pt x="1451" y="593"/>
                    <a:pt x="1663" y="515"/>
                    <a:pt x="1885" y="448"/>
                  </a:cubicBezTo>
                  <a:cubicBezTo>
                    <a:pt x="2096" y="393"/>
                    <a:pt x="2319" y="348"/>
                    <a:pt x="2519" y="292"/>
                  </a:cubicBezTo>
                  <a:cubicBezTo>
                    <a:pt x="2753" y="237"/>
                    <a:pt x="2975" y="159"/>
                    <a:pt x="3176" y="25"/>
                  </a:cubicBezTo>
                  <a:cubicBezTo>
                    <a:pt x="3202" y="17"/>
                    <a:pt x="3178" y="0"/>
                    <a:pt x="3162"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8" name="Google Shape;19658;p29"/>
            <p:cNvSpPr/>
            <p:nvPr/>
          </p:nvSpPr>
          <p:spPr>
            <a:xfrm>
              <a:off x="859949" y="2079073"/>
              <a:ext cx="70438" cy="20374"/>
            </a:xfrm>
            <a:custGeom>
              <a:avLst/>
              <a:gdLst/>
              <a:ahLst/>
              <a:cxnLst/>
              <a:rect l="l" t="t" r="r" b="b"/>
              <a:pathLst>
                <a:path w="2019" h="584" extrusionOk="0">
                  <a:moveTo>
                    <a:pt x="1983" y="1"/>
                  </a:moveTo>
                  <a:cubicBezTo>
                    <a:pt x="1977" y="1"/>
                    <a:pt x="1972" y="2"/>
                    <a:pt x="1969" y="5"/>
                  </a:cubicBezTo>
                  <a:cubicBezTo>
                    <a:pt x="1379" y="361"/>
                    <a:pt x="667" y="328"/>
                    <a:pt x="34" y="550"/>
                  </a:cubicBezTo>
                  <a:cubicBezTo>
                    <a:pt x="0" y="561"/>
                    <a:pt x="34" y="583"/>
                    <a:pt x="56" y="583"/>
                  </a:cubicBezTo>
                  <a:cubicBezTo>
                    <a:pt x="690" y="361"/>
                    <a:pt x="1435" y="427"/>
                    <a:pt x="2002" y="27"/>
                  </a:cubicBezTo>
                  <a:cubicBezTo>
                    <a:pt x="2018" y="11"/>
                    <a:pt x="1999" y="1"/>
                    <a:pt x="198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9" name="Google Shape;19659;p29"/>
            <p:cNvSpPr/>
            <p:nvPr/>
          </p:nvSpPr>
          <p:spPr>
            <a:xfrm>
              <a:off x="719104" y="2205334"/>
              <a:ext cx="259214" cy="177717"/>
            </a:xfrm>
            <a:custGeom>
              <a:avLst/>
              <a:gdLst/>
              <a:ahLst/>
              <a:cxnLst/>
              <a:rect l="l" t="t" r="r" b="b"/>
              <a:pathLst>
                <a:path w="7430" h="5094" extrusionOk="0">
                  <a:moveTo>
                    <a:pt x="2880" y="1"/>
                  </a:moveTo>
                  <a:lnTo>
                    <a:pt x="0" y="2537"/>
                  </a:lnTo>
                  <a:cubicBezTo>
                    <a:pt x="0" y="2537"/>
                    <a:pt x="267" y="3093"/>
                    <a:pt x="1157" y="3827"/>
                  </a:cubicBezTo>
                  <a:cubicBezTo>
                    <a:pt x="1677" y="4253"/>
                    <a:pt x="1844" y="4308"/>
                    <a:pt x="2019" y="4308"/>
                  </a:cubicBezTo>
                  <a:cubicBezTo>
                    <a:pt x="2049" y="4308"/>
                    <a:pt x="2080" y="4306"/>
                    <a:pt x="2113" y="4305"/>
                  </a:cubicBezTo>
                  <a:cubicBezTo>
                    <a:pt x="2146" y="4305"/>
                    <a:pt x="2179" y="4304"/>
                    <a:pt x="2217" y="4304"/>
                  </a:cubicBezTo>
                  <a:cubicBezTo>
                    <a:pt x="2295" y="4304"/>
                    <a:pt x="2389" y="4308"/>
                    <a:pt x="2524" y="4339"/>
                  </a:cubicBezTo>
                  <a:cubicBezTo>
                    <a:pt x="3147" y="4483"/>
                    <a:pt x="2870" y="4583"/>
                    <a:pt x="3348" y="4883"/>
                  </a:cubicBezTo>
                  <a:cubicBezTo>
                    <a:pt x="3590" y="5035"/>
                    <a:pt x="3772" y="5093"/>
                    <a:pt x="3974" y="5093"/>
                  </a:cubicBezTo>
                  <a:cubicBezTo>
                    <a:pt x="4171" y="5093"/>
                    <a:pt x="4386" y="5038"/>
                    <a:pt x="4694" y="4961"/>
                  </a:cubicBezTo>
                  <a:cubicBezTo>
                    <a:pt x="5305" y="4816"/>
                    <a:pt x="5194" y="4628"/>
                    <a:pt x="5205" y="4149"/>
                  </a:cubicBezTo>
                  <a:cubicBezTo>
                    <a:pt x="5228" y="3660"/>
                    <a:pt x="5461" y="3515"/>
                    <a:pt x="5962" y="3338"/>
                  </a:cubicBezTo>
                  <a:cubicBezTo>
                    <a:pt x="6462" y="3170"/>
                    <a:pt x="6996" y="3115"/>
                    <a:pt x="7218" y="2781"/>
                  </a:cubicBezTo>
                  <a:cubicBezTo>
                    <a:pt x="7430" y="2458"/>
                    <a:pt x="7252" y="1892"/>
                    <a:pt x="6896" y="1591"/>
                  </a:cubicBezTo>
                  <a:cubicBezTo>
                    <a:pt x="6807" y="1514"/>
                    <a:pt x="6684" y="1391"/>
                    <a:pt x="6540" y="1247"/>
                  </a:cubicBezTo>
                  <a:cubicBezTo>
                    <a:pt x="5883" y="557"/>
                    <a:pt x="4994" y="145"/>
                    <a:pt x="4037" y="78"/>
                  </a:cubicBezTo>
                  <a:lnTo>
                    <a:pt x="2880"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0" name="Google Shape;19660;p29"/>
            <p:cNvSpPr/>
            <p:nvPr/>
          </p:nvSpPr>
          <p:spPr>
            <a:xfrm>
              <a:off x="764110" y="2234850"/>
              <a:ext cx="158354" cy="92766"/>
            </a:xfrm>
            <a:custGeom>
              <a:avLst/>
              <a:gdLst/>
              <a:ahLst/>
              <a:cxnLst/>
              <a:rect l="l" t="t" r="r" b="b"/>
              <a:pathLst>
                <a:path w="4539" h="2659" extrusionOk="0">
                  <a:moveTo>
                    <a:pt x="3214" y="0"/>
                  </a:moveTo>
                  <a:cubicBezTo>
                    <a:pt x="3036" y="0"/>
                    <a:pt x="2858" y="11"/>
                    <a:pt x="2680" y="33"/>
                  </a:cubicBezTo>
                  <a:cubicBezTo>
                    <a:pt x="2525" y="45"/>
                    <a:pt x="2369" y="67"/>
                    <a:pt x="2203" y="67"/>
                  </a:cubicBezTo>
                  <a:cubicBezTo>
                    <a:pt x="2058" y="67"/>
                    <a:pt x="1910" y="50"/>
                    <a:pt x="1762" y="50"/>
                  </a:cubicBezTo>
                  <a:cubicBezTo>
                    <a:pt x="1671" y="50"/>
                    <a:pt x="1580" y="56"/>
                    <a:pt x="1491" y="78"/>
                  </a:cubicBezTo>
                  <a:cubicBezTo>
                    <a:pt x="1313" y="122"/>
                    <a:pt x="1146" y="211"/>
                    <a:pt x="990" y="300"/>
                  </a:cubicBezTo>
                  <a:cubicBezTo>
                    <a:pt x="801" y="411"/>
                    <a:pt x="623" y="512"/>
                    <a:pt x="467" y="668"/>
                  </a:cubicBezTo>
                  <a:cubicBezTo>
                    <a:pt x="322" y="812"/>
                    <a:pt x="201" y="1012"/>
                    <a:pt x="189" y="1224"/>
                  </a:cubicBezTo>
                  <a:cubicBezTo>
                    <a:pt x="189" y="1301"/>
                    <a:pt x="201" y="1368"/>
                    <a:pt x="167" y="1446"/>
                  </a:cubicBezTo>
                  <a:cubicBezTo>
                    <a:pt x="134" y="1501"/>
                    <a:pt x="78" y="1546"/>
                    <a:pt x="45" y="1612"/>
                  </a:cubicBezTo>
                  <a:cubicBezTo>
                    <a:pt x="0" y="1724"/>
                    <a:pt x="67" y="1846"/>
                    <a:pt x="122" y="1958"/>
                  </a:cubicBezTo>
                  <a:cubicBezTo>
                    <a:pt x="245" y="2202"/>
                    <a:pt x="467" y="2403"/>
                    <a:pt x="734" y="2502"/>
                  </a:cubicBezTo>
                  <a:cubicBezTo>
                    <a:pt x="935" y="2569"/>
                    <a:pt x="1135" y="2569"/>
                    <a:pt x="1346" y="2581"/>
                  </a:cubicBezTo>
                  <a:cubicBezTo>
                    <a:pt x="1802" y="2603"/>
                    <a:pt x="2247" y="2636"/>
                    <a:pt x="2703" y="2658"/>
                  </a:cubicBezTo>
                  <a:cubicBezTo>
                    <a:pt x="2746" y="2658"/>
                    <a:pt x="2789" y="2659"/>
                    <a:pt x="2832" y="2659"/>
                  </a:cubicBezTo>
                  <a:cubicBezTo>
                    <a:pt x="2977" y="2659"/>
                    <a:pt x="3119" y="2652"/>
                    <a:pt x="3248" y="2591"/>
                  </a:cubicBezTo>
                  <a:cubicBezTo>
                    <a:pt x="3359" y="2536"/>
                    <a:pt x="3448" y="2447"/>
                    <a:pt x="3548" y="2380"/>
                  </a:cubicBezTo>
                  <a:cubicBezTo>
                    <a:pt x="3737" y="2291"/>
                    <a:pt x="3960" y="2291"/>
                    <a:pt x="4126" y="2180"/>
                  </a:cubicBezTo>
                  <a:cubicBezTo>
                    <a:pt x="4249" y="2091"/>
                    <a:pt x="4326" y="1958"/>
                    <a:pt x="4405" y="1835"/>
                  </a:cubicBezTo>
                  <a:cubicBezTo>
                    <a:pt x="4438" y="1768"/>
                    <a:pt x="4471" y="1713"/>
                    <a:pt x="4482" y="1646"/>
                  </a:cubicBezTo>
                  <a:cubicBezTo>
                    <a:pt x="4538" y="1346"/>
                    <a:pt x="4126" y="1101"/>
                    <a:pt x="4148" y="789"/>
                  </a:cubicBezTo>
                  <a:cubicBezTo>
                    <a:pt x="4160" y="723"/>
                    <a:pt x="4182" y="645"/>
                    <a:pt x="4182" y="579"/>
                  </a:cubicBezTo>
                  <a:cubicBezTo>
                    <a:pt x="4182" y="512"/>
                    <a:pt x="4148" y="456"/>
                    <a:pt x="4104" y="401"/>
                  </a:cubicBezTo>
                  <a:cubicBezTo>
                    <a:pt x="3915" y="122"/>
                    <a:pt x="3548" y="11"/>
                    <a:pt x="3214"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1" name="Google Shape;19661;p29"/>
            <p:cNvSpPr/>
            <p:nvPr/>
          </p:nvSpPr>
          <p:spPr>
            <a:xfrm>
              <a:off x="752702" y="2228326"/>
              <a:ext cx="89242" cy="124199"/>
            </a:xfrm>
            <a:custGeom>
              <a:avLst/>
              <a:gdLst/>
              <a:ahLst/>
              <a:cxnLst/>
              <a:rect l="l" t="t" r="r" b="b"/>
              <a:pathLst>
                <a:path w="2558" h="3560" extrusionOk="0">
                  <a:moveTo>
                    <a:pt x="37" y="0"/>
                  </a:moveTo>
                  <a:cubicBezTo>
                    <a:pt x="18" y="0"/>
                    <a:pt x="0" y="16"/>
                    <a:pt x="16" y="31"/>
                  </a:cubicBezTo>
                  <a:cubicBezTo>
                    <a:pt x="483" y="398"/>
                    <a:pt x="961" y="776"/>
                    <a:pt x="1239" y="1299"/>
                  </a:cubicBezTo>
                  <a:cubicBezTo>
                    <a:pt x="1529" y="1811"/>
                    <a:pt x="1618" y="2400"/>
                    <a:pt x="1907" y="2912"/>
                  </a:cubicBezTo>
                  <a:cubicBezTo>
                    <a:pt x="2040" y="3179"/>
                    <a:pt x="2229" y="3413"/>
                    <a:pt x="2496" y="3557"/>
                  </a:cubicBezTo>
                  <a:cubicBezTo>
                    <a:pt x="2499" y="3558"/>
                    <a:pt x="2503" y="3559"/>
                    <a:pt x="2506" y="3559"/>
                  </a:cubicBezTo>
                  <a:cubicBezTo>
                    <a:pt x="2529" y="3559"/>
                    <a:pt x="2558" y="3533"/>
                    <a:pt x="2530" y="3524"/>
                  </a:cubicBezTo>
                  <a:cubicBezTo>
                    <a:pt x="2062" y="3179"/>
                    <a:pt x="1851" y="2656"/>
                    <a:pt x="1662" y="2133"/>
                  </a:cubicBezTo>
                  <a:cubicBezTo>
                    <a:pt x="1561" y="1844"/>
                    <a:pt x="1462" y="1566"/>
                    <a:pt x="1317" y="1299"/>
                  </a:cubicBezTo>
                  <a:cubicBezTo>
                    <a:pt x="1183" y="1043"/>
                    <a:pt x="1005" y="821"/>
                    <a:pt x="794" y="620"/>
                  </a:cubicBezTo>
                  <a:cubicBezTo>
                    <a:pt x="572" y="398"/>
                    <a:pt x="316" y="198"/>
                    <a:pt x="60" y="9"/>
                  </a:cubicBezTo>
                  <a:cubicBezTo>
                    <a:pt x="54" y="3"/>
                    <a:pt x="45" y="0"/>
                    <a:pt x="37"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2" name="Google Shape;19662;p29"/>
            <p:cNvSpPr/>
            <p:nvPr/>
          </p:nvSpPr>
          <p:spPr>
            <a:xfrm>
              <a:off x="768122" y="2226197"/>
              <a:ext cx="98139" cy="137527"/>
            </a:xfrm>
            <a:custGeom>
              <a:avLst/>
              <a:gdLst/>
              <a:ahLst/>
              <a:cxnLst/>
              <a:rect l="l" t="t" r="r" b="b"/>
              <a:pathLst>
                <a:path w="2813" h="3942" extrusionOk="0">
                  <a:moveTo>
                    <a:pt x="38" y="0"/>
                  </a:moveTo>
                  <a:cubicBezTo>
                    <a:pt x="19" y="0"/>
                    <a:pt x="1" y="16"/>
                    <a:pt x="19" y="26"/>
                  </a:cubicBezTo>
                  <a:cubicBezTo>
                    <a:pt x="108" y="92"/>
                    <a:pt x="197" y="148"/>
                    <a:pt x="286" y="214"/>
                  </a:cubicBezTo>
                  <a:cubicBezTo>
                    <a:pt x="274" y="214"/>
                    <a:pt x="274" y="226"/>
                    <a:pt x="274" y="226"/>
                  </a:cubicBezTo>
                  <a:cubicBezTo>
                    <a:pt x="264" y="281"/>
                    <a:pt x="296" y="337"/>
                    <a:pt x="341" y="370"/>
                  </a:cubicBezTo>
                  <a:cubicBezTo>
                    <a:pt x="385" y="437"/>
                    <a:pt x="441" y="493"/>
                    <a:pt x="497" y="548"/>
                  </a:cubicBezTo>
                  <a:cubicBezTo>
                    <a:pt x="608" y="659"/>
                    <a:pt x="708" y="770"/>
                    <a:pt x="820" y="893"/>
                  </a:cubicBezTo>
                  <a:cubicBezTo>
                    <a:pt x="1031" y="1116"/>
                    <a:pt x="1242" y="1349"/>
                    <a:pt x="1409" y="1605"/>
                  </a:cubicBezTo>
                  <a:cubicBezTo>
                    <a:pt x="1732" y="2094"/>
                    <a:pt x="1932" y="2639"/>
                    <a:pt x="2187" y="3140"/>
                  </a:cubicBezTo>
                  <a:cubicBezTo>
                    <a:pt x="2332" y="3418"/>
                    <a:pt x="2499" y="3707"/>
                    <a:pt x="2721" y="3929"/>
                  </a:cubicBezTo>
                  <a:cubicBezTo>
                    <a:pt x="2726" y="3938"/>
                    <a:pt x="2735" y="3941"/>
                    <a:pt x="2744" y="3941"/>
                  </a:cubicBezTo>
                  <a:cubicBezTo>
                    <a:pt x="2759" y="3941"/>
                    <a:pt x="2773" y="3932"/>
                    <a:pt x="2766" y="3918"/>
                  </a:cubicBezTo>
                  <a:cubicBezTo>
                    <a:pt x="2599" y="3684"/>
                    <a:pt x="2443" y="3451"/>
                    <a:pt x="2310" y="3207"/>
                  </a:cubicBezTo>
                  <a:cubicBezTo>
                    <a:pt x="2177" y="2962"/>
                    <a:pt x="2065" y="2706"/>
                    <a:pt x="1943" y="2450"/>
                  </a:cubicBezTo>
                  <a:cubicBezTo>
                    <a:pt x="1821" y="2206"/>
                    <a:pt x="1698" y="1949"/>
                    <a:pt x="1554" y="1716"/>
                  </a:cubicBezTo>
                  <a:cubicBezTo>
                    <a:pt x="1398" y="1460"/>
                    <a:pt x="1208" y="1227"/>
                    <a:pt x="1008" y="1004"/>
                  </a:cubicBezTo>
                  <a:lnTo>
                    <a:pt x="642" y="637"/>
                  </a:lnTo>
                  <a:cubicBezTo>
                    <a:pt x="586" y="570"/>
                    <a:pt x="519" y="504"/>
                    <a:pt x="452" y="437"/>
                  </a:cubicBezTo>
                  <a:cubicBezTo>
                    <a:pt x="408" y="392"/>
                    <a:pt x="319" y="326"/>
                    <a:pt x="319" y="248"/>
                  </a:cubicBezTo>
                  <a:lnTo>
                    <a:pt x="319" y="248"/>
                  </a:lnTo>
                  <a:cubicBezTo>
                    <a:pt x="675" y="515"/>
                    <a:pt x="1031" y="793"/>
                    <a:pt x="1342" y="1126"/>
                  </a:cubicBezTo>
                  <a:cubicBezTo>
                    <a:pt x="1720" y="1549"/>
                    <a:pt x="1943" y="2050"/>
                    <a:pt x="2209" y="2539"/>
                  </a:cubicBezTo>
                  <a:cubicBezTo>
                    <a:pt x="2354" y="2806"/>
                    <a:pt x="2510" y="3073"/>
                    <a:pt x="2733" y="3296"/>
                  </a:cubicBezTo>
                  <a:cubicBezTo>
                    <a:pt x="2739" y="3302"/>
                    <a:pt x="2748" y="3305"/>
                    <a:pt x="2758" y="3305"/>
                  </a:cubicBezTo>
                  <a:cubicBezTo>
                    <a:pt x="2784" y="3305"/>
                    <a:pt x="2812" y="3286"/>
                    <a:pt x="2788" y="3262"/>
                  </a:cubicBezTo>
                  <a:cubicBezTo>
                    <a:pt x="2443" y="2829"/>
                    <a:pt x="2209" y="2339"/>
                    <a:pt x="1932" y="1850"/>
                  </a:cubicBezTo>
                  <a:cubicBezTo>
                    <a:pt x="1787" y="1605"/>
                    <a:pt x="1631" y="1371"/>
                    <a:pt x="1453" y="1160"/>
                  </a:cubicBezTo>
                  <a:cubicBezTo>
                    <a:pt x="1265" y="948"/>
                    <a:pt x="1053" y="760"/>
                    <a:pt x="830" y="582"/>
                  </a:cubicBezTo>
                  <a:cubicBezTo>
                    <a:pt x="575" y="370"/>
                    <a:pt x="319" y="192"/>
                    <a:pt x="52" y="3"/>
                  </a:cubicBezTo>
                  <a:cubicBezTo>
                    <a:pt x="47" y="1"/>
                    <a:pt x="43" y="0"/>
                    <a:pt x="38"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3" name="Google Shape;19663;p29"/>
            <p:cNvSpPr/>
            <p:nvPr/>
          </p:nvSpPr>
          <p:spPr>
            <a:xfrm>
              <a:off x="795649" y="2231221"/>
              <a:ext cx="97929" cy="89486"/>
            </a:xfrm>
            <a:custGeom>
              <a:avLst/>
              <a:gdLst/>
              <a:ahLst/>
              <a:cxnLst/>
              <a:rect l="l" t="t" r="r" b="b"/>
              <a:pathLst>
                <a:path w="2807" h="2565" extrusionOk="0">
                  <a:moveTo>
                    <a:pt x="33" y="1"/>
                  </a:moveTo>
                  <a:cubicBezTo>
                    <a:pt x="20" y="1"/>
                    <a:pt x="1" y="17"/>
                    <a:pt x="19" y="26"/>
                  </a:cubicBezTo>
                  <a:cubicBezTo>
                    <a:pt x="442" y="271"/>
                    <a:pt x="831" y="582"/>
                    <a:pt x="1165" y="938"/>
                  </a:cubicBezTo>
                  <a:cubicBezTo>
                    <a:pt x="1509" y="1316"/>
                    <a:pt x="1776" y="1750"/>
                    <a:pt x="2132" y="2117"/>
                  </a:cubicBezTo>
                  <a:cubicBezTo>
                    <a:pt x="2310" y="2306"/>
                    <a:pt x="2510" y="2484"/>
                    <a:pt x="2755" y="2562"/>
                  </a:cubicBezTo>
                  <a:cubicBezTo>
                    <a:pt x="2759" y="2564"/>
                    <a:pt x="2764" y="2565"/>
                    <a:pt x="2768" y="2565"/>
                  </a:cubicBezTo>
                  <a:cubicBezTo>
                    <a:pt x="2788" y="2565"/>
                    <a:pt x="2807" y="2547"/>
                    <a:pt x="2789" y="2529"/>
                  </a:cubicBezTo>
                  <a:cubicBezTo>
                    <a:pt x="2577" y="2418"/>
                    <a:pt x="2389" y="2284"/>
                    <a:pt x="2221" y="2117"/>
                  </a:cubicBezTo>
                  <a:cubicBezTo>
                    <a:pt x="2043" y="1939"/>
                    <a:pt x="1888" y="1739"/>
                    <a:pt x="1732" y="1538"/>
                  </a:cubicBezTo>
                  <a:cubicBezTo>
                    <a:pt x="1565" y="1338"/>
                    <a:pt x="1410" y="1127"/>
                    <a:pt x="1232" y="938"/>
                  </a:cubicBezTo>
                  <a:cubicBezTo>
                    <a:pt x="1076" y="772"/>
                    <a:pt x="898" y="604"/>
                    <a:pt x="709" y="460"/>
                  </a:cubicBezTo>
                  <a:cubicBezTo>
                    <a:pt x="498" y="293"/>
                    <a:pt x="275" y="137"/>
                    <a:pt x="41" y="4"/>
                  </a:cubicBezTo>
                  <a:cubicBezTo>
                    <a:pt x="39" y="2"/>
                    <a:pt x="37" y="1"/>
                    <a:pt x="3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4" name="Google Shape;19664;p29"/>
            <p:cNvSpPr/>
            <p:nvPr/>
          </p:nvSpPr>
          <p:spPr>
            <a:xfrm>
              <a:off x="860228" y="2279437"/>
              <a:ext cx="48424" cy="35829"/>
            </a:xfrm>
            <a:custGeom>
              <a:avLst/>
              <a:gdLst/>
              <a:ahLst/>
              <a:cxnLst/>
              <a:rect l="l" t="t" r="r" b="b"/>
              <a:pathLst>
                <a:path w="1388" h="1027" extrusionOk="0">
                  <a:moveTo>
                    <a:pt x="39" y="1"/>
                  </a:moveTo>
                  <a:cubicBezTo>
                    <a:pt x="18" y="1"/>
                    <a:pt x="0" y="13"/>
                    <a:pt x="14" y="35"/>
                  </a:cubicBezTo>
                  <a:cubicBezTo>
                    <a:pt x="170" y="268"/>
                    <a:pt x="370" y="468"/>
                    <a:pt x="593" y="646"/>
                  </a:cubicBezTo>
                  <a:cubicBezTo>
                    <a:pt x="804" y="813"/>
                    <a:pt x="1060" y="969"/>
                    <a:pt x="1327" y="1024"/>
                  </a:cubicBezTo>
                  <a:cubicBezTo>
                    <a:pt x="1331" y="1026"/>
                    <a:pt x="1336" y="1026"/>
                    <a:pt x="1341" y="1026"/>
                  </a:cubicBezTo>
                  <a:cubicBezTo>
                    <a:pt x="1368" y="1026"/>
                    <a:pt x="1387" y="999"/>
                    <a:pt x="1349" y="980"/>
                  </a:cubicBezTo>
                  <a:cubicBezTo>
                    <a:pt x="1104" y="868"/>
                    <a:pt x="860" y="757"/>
                    <a:pt x="637" y="591"/>
                  </a:cubicBezTo>
                  <a:cubicBezTo>
                    <a:pt x="415" y="435"/>
                    <a:pt x="226" y="235"/>
                    <a:pt x="70" y="12"/>
                  </a:cubicBezTo>
                  <a:cubicBezTo>
                    <a:pt x="62" y="4"/>
                    <a:pt x="50" y="1"/>
                    <a:pt x="39"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5" name="Google Shape;19665;p29"/>
            <p:cNvSpPr/>
            <p:nvPr/>
          </p:nvSpPr>
          <p:spPr>
            <a:xfrm>
              <a:off x="799627" y="2215277"/>
              <a:ext cx="143771" cy="89731"/>
            </a:xfrm>
            <a:custGeom>
              <a:avLst/>
              <a:gdLst/>
              <a:ahLst/>
              <a:cxnLst/>
              <a:rect l="l" t="t" r="r" b="b"/>
              <a:pathLst>
                <a:path w="4121" h="2572" extrusionOk="0">
                  <a:moveTo>
                    <a:pt x="45" y="1"/>
                  </a:moveTo>
                  <a:cubicBezTo>
                    <a:pt x="26" y="1"/>
                    <a:pt x="0" y="11"/>
                    <a:pt x="16" y="27"/>
                  </a:cubicBezTo>
                  <a:cubicBezTo>
                    <a:pt x="95" y="139"/>
                    <a:pt x="228" y="171"/>
                    <a:pt x="350" y="205"/>
                  </a:cubicBezTo>
                  <a:cubicBezTo>
                    <a:pt x="506" y="238"/>
                    <a:pt x="673" y="272"/>
                    <a:pt x="829" y="305"/>
                  </a:cubicBezTo>
                  <a:cubicBezTo>
                    <a:pt x="1151" y="383"/>
                    <a:pt x="1474" y="494"/>
                    <a:pt x="1763" y="672"/>
                  </a:cubicBezTo>
                  <a:cubicBezTo>
                    <a:pt x="2041" y="850"/>
                    <a:pt x="2263" y="1073"/>
                    <a:pt x="2508" y="1284"/>
                  </a:cubicBezTo>
                  <a:cubicBezTo>
                    <a:pt x="2630" y="1384"/>
                    <a:pt x="2752" y="1484"/>
                    <a:pt x="2886" y="1573"/>
                  </a:cubicBezTo>
                  <a:cubicBezTo>
                    <a:pt x="3031" y="1662"/>
                    <a:pt x="3187" y="1740"/>
                    <a:pt x="3331" y="1829"/>
                  </a:cubicBezTo>
                  <a:cubicBezTo>
                    <a:pt x="3486" y="1918"/>
                    <a:pt x="3631" y="2018"/>
                    <a:pt x="3753" y="2141"/>
                  </a:cubicBezTo>
                  <a:cubicBezTo>
                    <a:pt x="3809" y="2196"/>
                    <a:pt x="3865" y="2252"/>
                    <a:pt x="3909" y="2329"/>
                  </a:cubicBezTo>
                  <a:cubicBezTo>
                    <a:pt x="3954" y="2396"/>
                    <a:pt x="3987" y="2474"/>
                    <a:pt x="4032" y="2552"/>
                  </a:cubicBezTo>
                  <a:cubicBezTo>
                    <a:pt x="4041" y="2566"/>
                    <a:pt x="4058" y="2572"/>
                    <a:pt x="4075" y="2572"/>
                  </a:cubicBezTo>
                  <a:cubicBezTo>
                    <a:pt x="4098" y="2572"/>
                    <a:pt x="4121" y="2560"/>
                    <a:pt x="4121" y="2541"/>
                  </a:cubicBezTo>
                  <a:cubicBezTo>
                    <a:pt x="4109" y="2396"/>
                    <a:pt x="4020" y="2262"/>
                    <a:pt x="3931" y="2151"/>
                  </a:cubicBezTo>
                  <a:cubicBezTo>
                    <a:pt x="3832" y="2040"/>
                    <a:pt x="3720" y="1940"/>
                    <a:pt x="3598" y="1862"/>
                  </a:cubicBezTo>
                  <a:cubicBezTo>
                    <a:pt x="3308" y="1673"/>
                    <a:pt x="2997" y="1540"/>
                    <a:pt x="2730" y="1328"/>
                  </a:cubicBezTo>
                  <a:cubicBezTo>
                    <a:pt x="2475" y="1128"/>
                    <a:pt x="2252" y="895"/>
                    <a:pt x="1985" y="705"/>
                  </a:cubicBezTo>
                  <a:cubicBezTo>
                    <a:pt x="1718" y="517"/>
                    <a:pt x="1418" y="394"/>
                    <a:pt x="1106" y="305"/>
                  </a:cubicBezTo>
                  <a:cubicBezTo>
                    <a:pt x="928" y="250"/>
                    <a:pt x="740" y="205"/>
                    <a:pt x="550" y="171"/>
                  </a:cubicBezTo>
                  <a:cubicBezTo>
                    <a:pt x="384" y="139"/>
                    <a:pt x="184" y="139"/>
                    <a:pt x="61" y="5"/>
                  </a:cubicBezTo>
                  <a:cubicBezTo>
                    <a:pt x="58" y="2"/>
                    <a:pt x="52" y="1"/>
                    <a:pt x="45"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6" name="Google Shape;19666;p29"/>
            <p:cNvSpPr/>
            <p:nvPr/>
          </p:nvSpPr>
          <p:spPr>
            <a:xfrm>
              <a:off x="830224" y="2212905"/>
              <a:ext cx="90394" cy="61960"/>
            </a:xfrm>
            <a:custGeom>
              <a:avLst/>
              <a:gdLst/>
              <a:ahLst/>
              <a:cxnLst/>
              <a:rect l="l" t="t" r="r" b="b"/>
              <a:pathLst>
                <a:path w="2591" h="1776" extrusionOk="0">
                  <a:moveTo>
                    <a:pt x="61" y="0"/>
                  </a:moveTo>
                  <a:cubicBezTo>
                    <a:pt x="27" y="0"/>
                    <a:pt x="0" y="37"/>
                    <a:pt x="18" y="73"/>
                  </a:cubicBezTo>
                  <a:cubicBezTo>
                    <a:pt x="41" y="106"/>
                    <a:pt x="85" y="118"/>
                    <a:pt x="118" y="140"/>
                  </a:cubicBezTo>
                  <a:cubicBezTo>
                    <a:pt x="163" y="162"/>
                    <a:pt x="219" y="184"/>
                    <a:pt x="274" y="217"/>
                  </a:cubicBezTo>
                  <a:cubicBezTo>
                    <a:pt x="474" y="306"/>
                    <a:pt x="674" y="384"/>
                    <a:pt x="886" y="473"/>
                  </a:cubicBezTo>
                  <a:cubicBezTo>
                    <a:pt x="1086" y="562"/>
                    <a:pt x="1286" y="662"/>
                    <a:pt x="1487" y="773"/>
                  </a:cubicBezTo>
                  <a:cubicBezTo>
                    <a:pt x="1675" y="896"/>
                    <a:pt x="1853" y="1040"/>
                    <a:pt x="2020" y="1208"/>
                  </a:cubicBezTo>
                  <a:cubicBezTo>
                    <a:pt x="2209" y="1385"/>
                    <a:pt x="2365" y="1586"/>
                    <a:pt x="2543" y="1764"/>
                  </a:cubicBezTo>
                  <a:cubicBezTo>
                    <a:pt x="2547" y="1772"/>
                    <a:pt x="2556" y="1776"/>
                    <a:pt x="2564" y="1776"/>
                  </a:cubicBezTo>
                  <a:cubicBezTo>
                    <a:pt x="2578" y="1776"/>
                    <a:pt x="2590" y="1766"/>
                    <a:pt x="2576" y="1752"/>
                  </a:cubicBezTo>
                  <a:cubicBezTo>
                    <a:pt x="2342" y="1441"/>
                    <a:pt x="2065" y="1141"/>
                    <a:pt x="1753" y="896"/>
                  </a:cubicBezTo>
                  <a:cubicBezTo>
                    <a:pt x="1430" y="651"/>
                    <a:pt x="1064" y="496"/>
                    <a:pt x="696" y="340"/>
                  </a:cubicBezTo>
                  <a:cubicBezTo>
                    <a:pt x="597" y="306"/>
                    <a:pt x="496" y="262"/>
                    <a:pt x="385" y="217"/>
                  </a:cubicBezTo>
                  <a:cubicBezTo>
                    <a:pt x="340" y="195"/>
                    <a:pt x="285" y="173"/>
                    <a:pt x="229" y="150"/>
                  </a:cubicBezTo>
                  <a:cubicBezTo>
                    <a:pt x="207" y="140"/>
                    <a:pt x="185" y="118"/>
                    <a:pt x="163" y="106"/>
                  </a:cubicBezTo>
                  <a:cubicBezTo>
                    <a:pt x="152" y="106"/>
                    <a:pt x="140" y="106"/>
                    <a:pt x="130" y="95"/>
                  </a:cubicBezTo>
                  <a:cubicBezTo>
                    <a:pt x="118" y="95"/>
                    <a:pt x="107" y="84"/>
                    <a:pt x="96" y="84"/>
                  </a:cubicBezTo>
                  <a:cubicBezTo>
                    <a:pt x="74" y="73"/>
                    <a:pt x="63" y="61"/>
                    <a:pt x="63" y="29"/>
                  </a:cubicBezTo>
                  <a:lnTo>
                    <a:pt x="63" y="29"/>
                  </a:lnTo>
                  <a:cubicBezTo>
                    <a:pt x="65" y="31"/>
                    <a:pt x="68" y="31"/>
                    <a:pt x="71" y="31"/>
                  </a:cubicBezTo>
                  <a:cubicBezTo>
                    <a:pt x="84" y="31"/>
                    <a:pt x="103" y="15"/>
                    <a:pt x="85" y="6"/>
                  </a:cubicBezTo>
                  <a:cubicBezTo>
                    <a:pt x="77" y="2"/>
                    <a:pt x="69" y="0"/>
                    <a:pt x="61"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7" name="Google Shape;19667;p29"/>
            <p:cNvSpPr/>
            <p:nvPr/>
          </p:nvSpPr>
          <p:spPr>
            <a:xfrm>
              <a:off x="851157" y="2217266"/>
              <a:ext cx="97092" cy="58053"/>
            </a:xfrm>
            <a:custGeom>
              <a:avLst/>
              <a:gdLst/>
              <a:ahLst/>
              <a:cxnLst/>
              <a:rect l="l" t="t" r="r" b="b"/>
              <a:pathLst>
                <a:path w="2783" h="1664" extrusionOk="0">
                  <a:moveTo>
                    <a:pt x="23" y="0"/>
                  </a:moveTo>
                  <a:cubicBezTo>
                    <a:pt x="12" y="0"/>
                    <a:pt x="1" y="17"/>
                    <a:pt x="19" y="25"/>
                  </a:cubicBezTo>
                  <a:cubicBezTo>
                    <a:pt x="408" y="159"/>
                    <a:pt x="808" y="304"/>
                    <a:pt x="1164" y="526"/>
                  </a:cubicBezTo>
                  <a:cubicBezTo>
                    <a:pt x="1509" y="749"/>
                    <a:pt x="1787" y="1038"/>
                    <a:pt x="2121" y="1283"/>
                  </a:cubicBezTo>
                  <a:cubicBezTo>
                    <a:pt x="2221" y="1349"/>
                    <a:pt x="2310" y="1416"/>
                    <a:pt x="2410" y="1483"/>
                  </a:cubicBezTo>
                  <a:cubicBezTo>
                    <a:pt x="2510" y="1550"/>
                    <a:pt x="2610" y="1627"/>
                    <a:pt x="2721" y="1661"/>
                  </a:cubicBezTo>
                  <a:cubicBezTo>
                    <a:pt x="2725" y="1663"/>
                    <a:pt x="2730" y="1664"/>
                    <a:pt x="2735" y="1664"/>
                  </a:cubicBezTo>
                  <a:cubicBezTo>
                    <a:pt x="2757" y="1664"/>
                    <a:pt x="2782" y="1645"/>
                    <a:pt x="2755" y="1627"/>
                  </a:cubicBezTo>
                  <a:cubicBezTo>
                    <a:pt x="2688" y="1550"/>
                    <a:pt x="2577" y="1505"/>
                    <a:pt x="2488" y="1449"/>
                  </a:cubicBezTo>
                  <a:cubicBezTo>
                    <a:pt x="2399" y="1394"/>
                    <a:pt x="2310" y="1338"/>
                    <a:pt x="2232" y="1283"/>
                  </a:cubicBezTo>
                  <a:cubicBezTo>
                    <a:pt x="2054" y="1160"/>
                    <a:pt x="1898" y="1038"/>
                    <a:pt x="1732" y="905"/>
                  </a:cubicBezTo>
                  <a:cubicBezTo>
                    <a:pt x="1565" y="771"/>
                    <a:pt x="1409" y="638"/>
                    <a:pt x="1231" y="526"/>
                  </a:cubicBezTo>
                  <a:cubicBezTo>
                    <a:pt x="1064" y="415"/>
                    <a:pt x="887" y="326"/>
                    <a:pt x="697" y="248"/>
                  </a:cubicBezTo>
                  <a:cubicBezTo>
                    <a:pt x="486" y="159"/>
                    <a:pt x="252" y="82"/>
                    <a:pt x="30" y="3"/>
                  </a:cubicBezTo>
                  <a:cubicBezTo>
                    <a:pt x="28" y="1"/>
                    <a:pt x="25" y="0"/>
                    <a:pt x="2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8" name="Google Shape;19668;p29"/>
            <p:cNvSpPr/>
            <p:nvPr/>
          </p:nvSpPr>
          <p:spPr>
            <a:xfrm>
              <a:off x="939739" y="2259062"/>
              <a:ext cx="19851" cy="16083"/>
            </a:xfrm>
            <a:custGeom>
              <a:avLst/>
              <a:gdLst/>
              <a:ahLst/>
              <a:cxnLst/>
              <a:rect l="l" t="t" r="r" b="b"/>
              <a:pathLst>
                <a:path w="569" h="461" extrusionOk="0">
                  <a:moveTo>
                    <a:pt x="45" y="0"/>
                  </a:moveTo>
                  <a:cubicBezTo>
                    <a:pt x="24" y="0"/>
                    <a:pt x="0" y="31"/>
                    <a:pt x="27" y="40"/>
                  </a:cubicBezTo>
                  <a:cubicBezTo>
                    <a:pt x="216" y="151"/>
                    <a:pt x="360" y="296"/>
                    <a:pt x="505" y="451"/>
                  </a:cubicBezTo>
                  <a:cubicBezTo>
                    <a:pt x="512" y="458"/>
                    <a:pt x="520" y="461"/>
                    <a:pt x="529" y="461"/>
                  </a:cubicBezTo>
                  <a:cubicBezTo>
                    <a:pt x="549" y="461"/>
                    <a:pt x="569" y="445"/>
                    <a:pt x="560" y="429"/>
                  </a:cubicBezTo>
                  <a:cubicBezTo>
                    <a:pt x="438" y="251"/>
                    <a:pt x="249" y="107"/>
                    <a:pt x="60" y="6"/>
                  </a:cubicBezTo>
                  <a:cubicBezTo>
                    <a:pt x="56" y="2"/>
                    <a:pt x="51" y="0"/>
                    <a:pt x="4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9" name="Google Shape;19669;p29"/>
            <p:cNvSpPr/>
            <p:nvPr/>
          </p:nvSpPr>
          <p:spPr>
            <a:xfrm>
              <a:off x="611229" y="2194065"/>
              <a:ext cx="224676" cy="201440"/>
            </a:xfrm>
            <a:custGeom>
              <a:avLst/>
              <a:gdLst/>
              <a:ahLst/>
              <a:cxnLst/>
              <a:rect l="l" t="t" r="r" b="b"/>
              <a:pathLst>
                <a:path w="6440" h="5774" extrusionOk="0">
                  <a:moveTo>
                    <a:pt x="890" y="1"/>
                  </a:moveTo>
                  <a:cubicBezTo>
                    <a:pt x="890" y="1"/>
                    <a:pt x="33" y="457"/>
                    <a:pt x="11" y="1414"/>
                  </a:cubicBezTo>
                  <a:cubicBezTo>
                    <a:pt x="0" y="2370"/>
                    <a:pt x="100" y="3360"/>
                    <a:pt x="789" y="4027"/>
                  </a:cubicBezTo>
                  <a:cubicBezTo>
                    <a:pt x="1468" y="4706"/>
                    <a:pt x="1758" y="5006"/>
                    <a:pt x="2169" y="5307"/>
                  </a:cubicBezTo>
                  <a:cubicBezTo>
                    <a:pt x="2514" y="5551"/>
                    <a:pt x="2851" y="5723"/>
                    <a:pt x="3158" y="5723"/>
                  </a:cubicBezTo>
                  <a:cubicBezTo>
                    <a:pt x="3226" y="5723"/>
                    <a:pt x="3294" y="5714"/>
                    <a:pt x="3359" y="5695"/>
                  </a:cubicBezTo>
                  <a:cubicBezTo>
                    <a:pt x="3651" y="5611"/>
                    <a:pt x="4119" y="5270"/>
                    <a:pt x="4614" y="5270"/>
                  </a:cubicBezTo>
                  <a:cubicBezTo>
                    <a:pt x="4703" y="5270"/>
                    <a:pt x="4793" y="5281"/>
                    <a:pt x="4882" y="5307"/>
                  </a:cubicBezTo>
                  <a:cubicBezTo>
                    <a:pt x="5441" y="5461"/>
                    <a:pt x="5548" y="5722"/>
                    <a:pt x="5783" y="5722"/>
                  </a:cubicBezTo>
                  <a:cubicBezTo>
                    <a:pt x="5801" y="5722"/>
                    <a:pt x="5819" y="5721"/>
                    <a:pt x="5839" y="5718"/>
                  </a:cubicBezTo>
                  <a:cubicBezTo>
                    <a:pt x="6117" y="5673"/>
                    <a:pt x="6140" y="5774"/>
                    <a:pt x="6140" y="5362"/>
                  </a:cubicBezTo>
                  <a:cubicBezTo>
                    <a:pt x="6128" y="4939"/>
                    <a:pt x="6229" y="5017"/>
                    <a:pt x="6140" y="4605"/>
                  </a:cubicBezTo>
                  <a:cubicBezTo>
                    <a:pt x="6051" y="4183"/>
                    <a:pt x="5828" y="4161"/>
                    <a:pt x="5839" y="3927"/>
                  </a:cubicBezTo>
                  <a:cubicBezTo>
                    <a:pt x="5850" y="3683"/>
                    <a:pt x="6061" y="3772"/>
                    <a:pt x="6251" y="3438"/>
                  </a:cubicBezTo>
                  <a:cubicBezTo>
                    <a:pt x="6440" y="3104"/>
                    <a:pt x="6440" y="3015"/>
                    <a:pt x="6051" y="2581"/>
                  </a:cubicBezTo>
                  <a:cubicBezTo>
                    <a:pt x="5661" y="2148"/>
                    <a:pt x="4527" y="1847"/>
                    <a:pt x="4527" y="1847"/>
                  </a:cubicBezTo>
                  <a:lnTo>
                    <a:pt x="2291" y="401"/>
                  </a:lnTo>
                  <a:lnTo>
                    <a:pt x="890"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0" name="Google Shape;19670;p29"/>
            <p:cNvSpPr/>
            <p:nvPr/>
          </p:nvSpPr>
          <p:spPr>
            <a:xfrm>
              <a:off x="625185" y="2194065"/>
              <a:ext cx="210721" cy="167495"/>
            </a:xfrm>
            <a:custGeom>
              <a:avLst/>
              <a:gdLst/>
              <a:ahLst/>
              <a:cxnLst/>
              <a:rect l="l" t="t" r="r" b="b"/>
              <a:pathLst>
                <a:path w="6040" h="4801" extrusionOk="0">
                  <a:moveTo>
                    <a:pt x="490" y="1"/>
                  </a:moveTo>
                  <a:cubicBezTo>
                    <a:pt x="490" y="1"/>
                    <a:pt x="245" y="134"/>
                    <a:pt x="11" y="401"/>
                  </a:cubicBezTo>
                  <a:cubicBezTo>
                    <a:pt x="1" y="502"/>
                    <a:pt x="1" y="601"/>
                    <a:pt x="11" y="713"/>
                  </a:cubicBezTo>
                  <a:cubicBezTo>
                    <a:pt x="56" y="991"/>
                    <a:pt x="189" y="1247"/>
                    <a:pt x="367" y="1458"/>
                  </a:cubicBezTo>
                  <a:cubicBezTo>
                    <a:pt x="468" y="1570"/>
                    <a:pt x="567" y="1669"/>
                    <a:pt x="634" y="1803"/>
                  </a:cubicBezTo>
                  <a:cubicBezTo>
                    <a:pt x="701" y="1925"/>
                    <a:pt x="735" y="2059"/>
                    <a:pt x="779" y="2192"/>
                  </a:cubicBezTo>
                  <a:cubicBezTo>
                    <a:pt x="957" y="2648"/>
                    <a:pt x="1324" y="3026"/>
                    <a:pt x="1780" y="3193"/>
                  </a:cubicBezTo>
                  <a:cubicBezTo>
                    <a:pt x="1980" y="3271"/>
                    <a:pt x="2203" y="3305"/>
                    <a:pt x="2381" y="3416"/>
                  </a:cubicBezTo>
                  <a:cubicBezTo>
                    <a:pt x="2725" y="3638"/>
                    <a:pt x="2892" y="4116"/>
                    <a:pt x="3293" y="4183"/>
                  </a:cubicBezTo>
                  <a:cubicBezTo>
                    <a:pt x="3344" y="4194"/>
                    <a:pt x="3397" y="4197"/>
                    <a:pt x="3453" y="4197"/>
                  </a:cubicBezTo>
                  <a:cubicBezTo>
                    <a:pt x="3506" y="4197"/>
                    <a:pt x="3560" y="4194"/>
                    <a:pt x="3615" y="4194"/>
                  </a:cubicBezTo>
                  <a:cubicBezTo>
                    <a:pt x="3693" y="4187"/>
                    <a:pt x="3772" y="4183"/>
                    <a:pt x="3851" y="4183"/>
                  </a:cubicBezTo>
                  <a:cubicBezTo>
                    <a:pt x="4121" y="4183"/>
                    <a:pt x="4394" y="4225"/>
                    <a:pt x="4660" y="4294"/>
                  </a:cubicBezTo>
                  <a:cubicBezTo>
                    <a:pt x="4683" y="4306"/>
                    <a:pt x="4716" y="4316"/>
                    <a:pt x="4739" y="4328"/>
                  </a:cubicBezTo>
                  <a:cubicBezTo>
                    <a:pt x="4761" y="4361"/>
                    <a:pt x="4772" y="4395"/>
                    <a:pt x="4794" y="4428"/>
                  </a:cubicBezTo>
                  <a:cubicBezTo>
                    <a:pt x="4850" y="4539"/>
                    <a:pt x="5016" y="4539"/>
                    <a:pt x="5105" y="4628"/>
                  </a:cubicBezTo>
                  <a:cubicBezTo>
                    <a:pt x="5150" y="4672"/>
                    <a:pt x="5172" y="4728"/>
                    <a:pt x="5206" y="4761"/>
                  </a:cubicBezTo>
                  <a:cubicBezTo>
                    <a:pt x="5231" y="4786"/>
                    <a:pt x="5266" y="4801"/>
                    <a:pt x="5299" y="4801"/>
                  </a:cubicBezTo>
                  <a:cubicBezTo>
                    <a:pt x="5324" y="4801"/>
                    <a:pt x="5347" y="4792"/>
                    <a:pt x="5362" y="4773"/>
                  </a:cubicBezTo>
                  <a:cubicBezTo>
                    <a:pt x="5328" y="4573"/>
                    <a:pt x="5350" y="4350"/>
                    <a:pt x="5428" y="4161"/>
                  </a:cubicBezTo>
                  <a:cubicBezTo>
                    <a:pt x="5439" y="4138"/>
                    <a:pt x="5461" y="4105"/>
                    <a:pt x="5473" y="4083"/>
                  </a:cubicBezTo>
                  <a:cubicBezTo>
                    <a:pt x="5450" y="4039"/>
                    <a:pt x="5439" y="3983"/>
                    <a:pt x="5439" y="3927"/>
                  </a:cubicBezTo>
                  <a:cubicBezTo>
                    <a:pt x="5450" y="3683"/>
                    <a:pt x="5661" y="3772"/>
                    <a:pt x="5851" y="3438"/>
                  </a:cubicBezTo>
                  <a:cubicBezTo>
                    <a:pt x="6040" y="3104"/>
                    <a:pt x="6040" y="3015"/>
                    <a:pt x="5651" y="2581"/>
                  </a:cubicBezTo>
                  <a:cubicBezTo>
                    <a:pt x="5261" y="2148"/>
                    <a:pt x="4127" y="1847"/>
                    <a:pt x="4127" y="1847"/>
                  </a:cubicBezTo>
                  <a:lnTo>
                    <a:pt x="1891" y="401"/>
                  </a:lnTo>
                  <a:lnTo>
                    <a:pt x="490" y="1"/>
                  </a:ln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1" name="Google Shape;19671;p29"/>
            <p:cNvSpPr/>
            <p:nvPr/>
          </p:nvSpPr>
          <p:spPr>
            <a:xfrm>
              <a:off x="636837" y="2188867"/>
              <a:ext cx="67752" cy="163378"/>
            </a:xfrm>
            <a:custGeom>
              <a:avLst/>
              <a:gdLst/>
              <a:ahLst/>
              <a:cxnLst/>
              <a:rect l="l" t="t" r="r" b="b"/>
              <a:pathLst>
                <a:path w="1942" h="4683" extrusionOk="0">
                  <a:moveTo>
                    <a:pt x="438" y="1"/>
                  </a:moveTo>
                  <a:cubicBezTo>
                    <a:pt x="423" y="1"/>
                    <a:pt x="408" y="6"/>
                    <a:pt x="401" y="16"/>
                  </a:cubicBezTo>
                  <a:cubicBezTo>
                    <a:pt x="45" y="639"/>
                    <a:pt x="0" y="1407"/>
                    <a:pt x="267" y="2063"/>
                  </a:cubicBezTo>
                  <a:cubicBezTo>
                    <a:pt x="500" y="2675"/>
                    <a:pt x="935" y="3175"/>
                    <a:pt x="1313" y="3698"/>
                  </a:cubicBezTo>
                  <a:cubicBezTo>
                    <a:pt x="1524" y="3998"/>
                    <a:pt x="1713" y="4321"/>
                    <a:pt x="1847" y="4655"/>
                  </a:cubicBezTo>
                  <a:cubicBezTo>
                    <a:pt x="1856" y="4674"/>
                    <a:pt x="1876" y="4683"/>
                    <a:pt x="1895" y="4683"/>
                  </a:cubicBezTo>
                  <a:cubicBezTo>
                    <a:pt x="1920" y="4683"/>
                    <a:pt x="1942" y="4668"/>
                    <a:pt x="1936" y="4643"/>
                  </a:cubicBezTo>
                  <a:cubicBezTo>
                    <a:pt x="1847" y="4343"/>
                    <a:pt x="1691" y="4065"/>
                    <a:pt x="1524" y="3798"/>
                  </a:cubicBezTo>
                  <a:cubicBezTo>
                    <a:pt x="1346" y="3531"/>
                    <a:pt x="1145" y="3276"/>
                    <a:pt x="957" y="3009"/>
                  </a:cubicBezTo>
                  <a:cubicBezTo>
                    <a:pt x="567" y="2475"/>
                    <a:pt x="223" y="1897"/>
                    <a:pt x="211" y="1218"/>
                  </a:cubicBezTo>
                  <a:cubicBezTo>
                    <a:pt x="200" y="817"/>
                    <a:pt x="300" y="406"/>
                    <a:pt x="490" y="50"/>
                  </a:cubicBezTo>
                  <a:cubicBezTo>
                    <a:pt x="505" y="20"/>
                    <a:pt x="470" y="1"/>
                    <a:pt x="43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2" name="Google Shape;19672;p29"/>
            <p:cNvSpPr/>
            <p:nvPr/>
          </p:nvSpPr>
          <p:spPr>
            <a:xfrm>
              <a:off x="652537" y="2223616"/>
              <a:ext cx="76264" cy="145934"/>
            </a:xfrm>
            <a:custGeom>
              <a:avLst/>
              <a:gdLst/>
              <a:ahLst/>
              <a:cxnLst/>
              <a:rect l="l" t="t" r="r" b="b"/>
              <a:pathLst>
                <a:path w="2186" h="4183" extrusionOk="0">
                  <a:moveTo>
                    <a:pt x="36" y="1"/>
                  </a:moveTo>
                  <a:cubicBezTo>
                    <a:pt x="17" y="1"/>
                    <a:pt x="0" y="9"/>
                    <a:pt x="6" y="21"/>
                  </a:cubicBezTo>
                  <a:cubicBezTo>
                    <a:pt x="184" y="1279"/>
                    <a:pt x="1041" y="2235"/>
                    <a:pt x="1674" y="3281"/>
                  </a:cubicBezTo>
                  <a:cubicBezTo>
                    <a:pt x="1752" y="3425"/>
                    <a:pt x="1841" y="3570"/>
                    <a:pt x="1919" y="3714"/>
                  </a:cubicBezTo>
                  <a:cubicBezTo>
                    <a:pt x="1953" y="3792"/>
                    <a:pt x="1997" y="3870"/>
                    <a:pt x="2030" y="3948"/>
                  </a:cubicBezTo>
                  <a:cubicBezTo>
                    <a:pt x="2064" y="4025"/>
                    <a:pt x="2097" y="4104"/>
                    <a:pt x="2141" y="4170"/>
                  </a:cubicBezTo>
                  <a:cubicBezTo>
                    <a:pt x="2141" y="4179"/>
                    <a:pt x="2148" y="4182"/>
                    <a:pt x="2156" y="4182"/>
                  </a:cubicBezTo>
                  <a:cubicBezTo>
                    <a:pt x="2169" y="4182"/>
                    <a:pt x="2186" y="4173"/>
                    <a:pt x="2186" y="4159"/>
                  </a:cubicBezTo>
                  <a:cubicBezTo>
                    <a:pt x="2164" y="4025"/>
                    <a:pt x="2086" y="3881"/>
                    <a:pt x="2030" y="3758"/>
                  </a:cubicBezTo>
                  <a:cubicBezTo>
                    <a:pt x="1975" y="3625"/>
                    <a:pt x="1908" y="3492"/>
                    <a:pt x="1841" y="3370"/>
                  </a:cubicBezTo>
                  <a:cubicBezTo>
                    <a:pt x="1696" y="3103"/>
                    <a:pt x="1541" y="2858"/>
                    <a:pt x="1374" y="2613"/>
                  </a:cubicBezTo>
                  <a:cubicBezTo>
                    <a:pt x="1041" y="2112"/>
                    <a:pt x="695" y="1623"/>
                    <a:pt x="429" y="1078"/>
                  </a:cubicBezTo>
                  <a:cubicBezTo>
                    <a:pt x="273" y="745"/>
                    <a:pt x="139" y="389"/>
                    <a:pt x="73" y="21"/>
                  </a:cubicBezTo>
                  <a:cubicBezTo>
                    <a:pt x="68" y="7"/>
                    <a:pt x="51" y="1"/>
                    <a:pt x="36"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3" name="Google Shape;19673;p29"/>
            <p:cNvSpPr/>
            <p:nvPr/>
          </p:nvSpPr>
          <p:spPr>
            <a:xfrm>
              <a:off x="690984" y="2286903"/>
              <a:ext cx="32410" cy="52506"/>
            </a:xfrm>
            <a:custGeom>
              <a:avLst/>
              <a:gdLst/>
              <a:ahLst/>
              <a:cxnLst/>
              <a:rect l="l" t="t" r="r" b="b"/>
              <a:pathLst>
                <a:path w="929" h="1505" extrusionOk="0">
                  <a:moveTo>
                    <a:pt x="43" y="0"/>
                  </a:moveTo>
                  <a:cubicBezTo>
                    <a:pt x="24" y="0"/>
                    <a:pt x="0" y="16"/>
                    <a:pt x="16" y="31"/>
                  </a:cubicBezTo>
                  <a:cubicBezTo>
                    <a:pt x="161" y="288"/>
                    <a:pt x="305" y="532"/>
                    <a:pt x="461" y="777"/>
                  </a:cubicBezTo>
                  <a:cubicBezTo>
                    <a:pt x="528" y="899"/>
                    <a:pt x="606" y="1010"/>
                    <a:pt x="673" y="1133"/>
                  </a:cubicBezTo>
                  <a:cubicBezTo>
                    <a:pt x="717" y="1188"/>
                    <a:pt x="750" y="1255"/>
                    <a:pt x="784" y="1322"/>
                  </a:cubicBezTo>
                  <a:cubicBezTo>
                    <a:pt x="806" y="1378"/>
                    <a:pt x="828" y="1433"/>
                    <a:pt x="873" y="1489"/>
                  </a:cubicBezTo>
                  <a:cubicBezTo>
                    <a:pt x="878" y="1499"/>
                    <a:pt x="889" y="1504"/>
                    <a:pt x="901" y="1504"/>
                  </a:cubicBezTo>
                  <a:cubicBezTo>
                    <a:pt x="915" y="1504"/>
                    <a:pt x="928" y="1496"/>
                    <a:pt x="928" y="1477"/>
                  </a:cubicBezTo>
                  <a:cubicBezTo>
                    <a:pt x="928" y="1355"/>
                    <a:pt x="839" y="1233"/>
                    <a:pt x="772" y="1133"/>
                  </a:cubicBezTo>
                  <a:lnTo>
                    <a:pt x="539" y="766"/>
                  </a:lnTo>
                  <a:cubicBezTo>
                    <a:pt x="384" y="510"/>
                    <a:pt x="216" y="265"/>
                    <a:pt x="61" y="9"/>
                  </a:cubicBezTo>
                  <a:cubicBezTo>
                    <a:pt x="57" y="3"/>
                    <a:pt x="50" y="0"/>
                    <a:pt x="4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4" name="Google Shape;19674;p29"/>
            <p:cNvSpPr/>
            <p:nvPr/>
          </p:nvSpPr>
          <p:spPr>
            <a:xfrm>
              <a:off x="622463" y="2194903"/>
              <a:ext cx="28189" cy="118827"/>
            </a:xfrm>
            <a:custGeom>
              <a:avLst/>
              <a:gdLst/>
              <a:ahLst/>
              <a:cxnLst/>
              <a:rect l="l" t="t" r="r" b="b"/>
              <a:pathLst>
                <a:path w="808" h="3406" extrusionOk="0">
                  <a:moveTo>
                    <a:pt x="558" y="1"/>
                  </a:moveTo>
                  <a:cubicBezTo>
                    <a:pt x="541" y="1"/>
                    <a:pt x="523" y="7"/>
                    <a:pt x="512" y="21"/>
                  </a:cubicBezTo>
                  <a:cubicBezTo>
                    <a:pt x="257" y="422"/>
                    <a:pt x="34" y="878"/>
                    <a:pt x="23" y="1368"/>
                  </a:cubicBezTo>
                  <a:cubicBezTo>
                    <a:pt x="0" y="1823"/>
                    <a:pt x="201" y="2246"/>
                    <a:pt x="378" y="2646"/>
                  </a:cubicBezTo>
                  <a:cubicBezTo>
                    <a:pt x="490" y="2880"/>
                    <a:pt x="579" y="3125"/>
                    <a:pt x="668" y="3370"/>
                  </a:cubicBezTo>
                  <a:cubicBezTo>
                    <a:pt x="678" y="3394"/>
                    <a:pt x="708" y="3406"/>
                    <a:pt x="737" y="3406"/>
                  </a:cubicBezTo>
                  <a:cubicBezTo>
                    <a:pt x="773" y="3406"/>
                    <a:pt x="807" y="3389"/>
                    <a:pt x="801" y="3358"/>
                  </a:cubicBezTo>
                  <a:cubicBezTo>
                    <a:pt x="768" y="3136"/>
                    <a:pt x="679" y="2935"/>
                    <a:pt x="590" y="2735"/>
                  </a:cubicBezTo>
                  <a:cubicBezTo>
                    <a:pt x="501" y="2535"/>
                    <a:pt x="401" y="2335"/>
                    <a:pt x="323" y="2124"/>
                  </a:cubicBezTo>
                  <a:cubicBezTo>
                    <a:pt x="245" y="1924"/>
                    <a:pt x="178" y="1712"/>
                    <a:pt x="168" y="1490"/>
                  </a:cubicBezTo>
                  <a:cubicBezTo>
                    <a:pt x="156" y="1256"/>
                    <a:pt x="190" y="1022"/>
                    <a:pt x="267" y="800"/>
                  </a:cubicBezTo>
                  <a:cubicBezTo>
                    <a:pt x="346" y="545"/>
                    <a:pt x="467" y="300"/>
                    <a:pt x="612" y="66"/>
                  </a:cubicBezTo>
                  <a:cubicBezTo>
                    <a:pt x="635" y="28"/>
                    <a:pt x="596" y="1"/>
                    <a:pt x="55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5" name="Google Shape;19675;p29"/>
            <p:cNvSpPr/>
            <p:nvPr/>
          </p:nvSpPr>
          <p:spPr>
            <a:xfrm>
              <a:off x="687984" y="2247375"/>
              <a:ext cx="78846" cy="103162"/>
            </a:xfrm>
            <a:custGeom>
              <a:avLst/>
              <a:gdLst/>
              <a:ahLst/>
              <a:cxnLst/>
              <a:rect l="l" t="t" r="r" b="b"/>
              <a:pathLst>
                <a:path w="2260" h="2957" extrusionOk="0">
                  <a:moveTo>
                    <a:pt x="65" y="1"/>
                  </a:moveTo>
                  <a:cubicBezTo>
                    <a:pt x="33" y="1"/>
                    <a:pt x="1" y="27"/>
                    <a:pt x="35" y="52"/>
                  </a:cubicBezTo>
                  <a:cubicBezTo>
                    <a:pt x="413" y="364"/>
                    <a:pt x="769" y="697"/>
                    <a:pt x="1092" y="1065"/>
                  </a:cubicBezTo>
                  <a:cubicBezTo>
                    <a:pt x="1404" y="1409"/>
                    <a:pt x="1715" y="1777"/>
                    <a:pt x="1915" y="2210"/>
                  </a:cubicBezTo>
                  <a:cubicBezTo>
                    <a:pt x="1971" y="2321"/>
                    <a:pt x="2027" y="2432"/>
                    <a:pt x="2060" y="2555"/>
                  </a:cubicBezTo>
                  <a:cubicBezTo>
                    <a:pt x="2093" y="2677"/>
                    <a:pt x="2116" y="2811"/>
                    <a:pt x="2160" y="2933"/>
                  </a:cubicBezTo>
                  <a:cubicBezTo>
                    <a:pt x="2165" y="2949"/>
                    <a:pt x="2180" y="2957"/>
                    <a:pt x="2195" y="2957"/>
                  </a:cubicBezTo>
                  <a:cubicBezTo>
                    <a:pt x="2213" y="2957"/>
                    <a:pt x="2232" y="2946"/>
                    <a:pt x="2238" y="2922"/>
                  </a:cubicBezTo>
                  <a:cubicBezTo>
                    <a:pt x="2260" y="2699"/>
                    <a:pt x="2171" y="2466"/>
                    <a:pt x="2082" y="2266"/>
                  </a:cubicBezTo>
                  <a:cubicBezTo>
                    <a:pt x="1982" y="2044"/>
                    <a:pt x="1871" y="1843"/>
                    <a:pt x="1726" y="1654"/>
                  </a:cubicBezTo>
                  <a:cubicBezTo>
                    <a:pt x="1448" y="1265"/>
                    <a:pt x="1103" y="898"/>
                    <a:pt x="747" y="564"/>
                  </a:cubicBezTo>
                  <a:cubicBezTo>
                    <a:pt x="536" y="364"/>
                    <a:pt x="325" y="175"/>
                    <a:pt x="91" y="8"/>
                  </a:cubicBezTo>
                  <a:cubicBezTo>
                    <a:pt x="84" y="3"/>
                    <a:pt x="75" y="1"/>
                    <a:pt x="65"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6" name="Google Shape;19676;p29"/>
            <p:cNvSpPr/>
            <p:nvPr/>
          </p:nvSpPr>
          <p:spPr>
            <a:xfrm>
              <a:off x="712092" y="2284531"/>
              <a:ext cx="46819" cy="73403"/>
            </a:xfrm>
            <a:custGeom>
              <a:avLst/>
              <a:gdLst/>
              <a:ahLst/>
              <a:cxnLst/>
              <a:rect l="l" t="t" r="r" b="b"/>
              <a:pathLst>
                <a:path w="1342" h="2104" extrusionOk="0">
                  <a:moveTo>
                    <a:pt x="66" y="1"/>
                  </a:moveTo>
                  <a:cubicBezTo>
                    <a:pt x="33" y="1"/>
                    <a:pt x="1" y="25"/>
                    <a:pt x="23" y="55"/>
                  </a:cubicBezTo>
                  <a:cubicBezTo>
                    <a:pt x="290" y="344"/>
                    <a:pt x="535" y="667"/>
                    <a:pt x="735" y="1001"/>
                  </a:cubicBezTo>
                  <a:cubicBezTo>
                    <a:pt x="935" y="1345"/>
                    <a:pt x="1091" y="1713"/>
                    <a:pt x="1247" y="2079"/>
                  </a:cubicBezTo>
                  <a:cubicBezTo>
                    <a:pt x="1252" y="2095"/>
                    <a:pt x="1274" y="2103"/>
                    <a:pt x="1295" y="2103"/>
                  </a:cubicBezTo>
                  <a:cubicBezTo>
                    <a:pt x="1319" y="2103"/>
                    <a:pt x="1341" y="2092"/>
                    <a:pt x="1336" y="2069"/>
                  </a:cubicBezTo>
                  <a:cubicBezTo>
                    <a:pt x="1224" y="1679"/>
                    <a:pt x="1046" y="1312"/>
                    <a:pt x="846" y="979"/>
                  </a:cubicBezTo>
                  <a:cubicBezTo>
                    <a:pt x="635" y="633"/>
                    <a:pt x="390" y="311"/>
                    <a:pt x="112" y="22"/>
                  </a:cubicBezTo>
                  <a:cubicBezTo>
                    <a:pt x="101" y="7"/>
                    <a:pt x="83" y="1"/>
                    <a:pt x="66"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7" name="Google Shape;19677;p29"/>
            <p:cNvSpPr/>
            <p:nvPr/>
          </p:nvSpPr>
          <p:spPr>
            <a:xfrm>
              <a:off x="672912" y="2242107"/>
              <a:ext cx="32376" cy="57355"/>
            </a:xfrm>
            <a:custGeom>
              <a:avLst/>
              <a:gdLst/>
              <a:ahLst/>
              <a:cxnLst/>
              <a:rect l="l" t="t" r="r" b="b"/>
              <a:pathLst>
                <a:path w="928" h="1644" extrusionOk="0">
                  <a:moveTo>
                    <a:pt x="64" y="1"/>
                  </a:moveTo>
                  <a:cubicBezTo>
                    <a:pt x="48" y="1"/>
                    <a:pt x="28" y="9"/>
                    <a:pt x="22" y="25"/>
                  </a:cubicBezTo>
                  <a:cubicBezTo>
                    <a:pt x="0" y="159"/>
                    <a:pt x="67" y="270"/>
                    <a:pt x="134" y="381"/>
                  </a:cubicBezTo>
                  <a:cubicBezTo>
                    <a:pt x="200" y="526"/>
                    <a:pt x="289" y="670"/>
                    <a:pt x="368" y="804"/>
                  </a:cubicBezTo>
                  <a:cubicBezTo>
                    <a:pt x="512" y="1082"/>
                    <a:pt x="668" y="1360"/>
                    <a:pt x="835" y="1627"/>
                  </a:cubicBezTo>
                  <a:cubicBezTo>
                    <a:pt x="838" y="1638"/>
                    <a:pt x="851" y="1643"/>
                    <a:pt x="865" y="1643"/>
                  </a:cubicBezTo>
                  <a:cubicBezTo>
                    <a:pt x="893" y="1643"/>
                    <a:pt x="927" y="1624"/>
                    <a:pt x="912" y="1594"/>
                  </a:cubicBezTo>
                  <a:cubicBezTo>
                    <a:pt x="779" y="1338"/>
                    <a:pt x="623" y="1082"/>
                    <a:pt x="467" y="815"/>
                  </a:cubicBezTo>
                  <a:cubicBezTo>
                    <a:pt x="401" y="693"/>
                    <a:pt x="323" y="559"/>
                    <a:pt x="245" y="437"/>
                  </a:cubicBezTo>
                  <a:cubicBezTo>
                    <a:pt x="178" y="314"/>
                    <a:pt x="67" y="181"/>
                    <a:pt x="89" y="25"/>
                  </a:cubicBezTo>
                  <a:cubicBezTo>
                    <a:pt x="95" y="9"/>
                    <a:pt x="81" y="1"/>
                    <a:pt x="64"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8" name="Google Shape;19678;p29"/>
            <p:cNvSpPr/>
            <p:nvPr/>
          </p:nvSpPr>
          <p:spPr>
            <a:xfrm>
              <a:off x="773181" y="2332398"/>
              <a:ext cx="16676" cy="30003"/>
            </a:xfrm>
            <a:custGeom>
              <a:avLst/>
              <a:gdLst/>
              <a:ahLst/>
              <a:cxnLst/>
              <a:rect l="l" t="t" r="r" b="b"/>
              <a:pathLst>
                <a:path w="478" h="860" extrusionOk="0">
                  <a:moveTo>
                    <a:pt x="467" y="828"/>
                  </a:moveTo>
                  <a:cubicBezTo>
                    <a:pt x="473" y="841"/>
                    <a:pt x="477" y="848"/>
                    <a:pt x="477" y="848"/>
                  </a:cubicBezTo>
                  <a:cubicBezTo>
                    <a:pt x="477" y="848"/>
                    <a:pt x="477" y="846"/>
                    <a:pt x="474" y="841"/>
                  </a:cubicBezTo>
                  <a:cubicBezTo>
                    <a:pt x="472" y="835"/>
                    <a:pt x="470" y="831"/>
                    <a:pt x="467" y="828"/>
                  </a:cubicBezTo>
                  <a:close/>
                  <a:moveTo>
                    <a:pt x="45" y="1"/>
                  </a:moveTo>
                  <a:cubicBezTo>
                    <a:pt x="22" y="1"/>
                    <a:pt x="1" y="15"/>
                    <a:pt x="7" y="40"/>
                  </a:cubicBezTo>
                  <a:cubicBezTo>
                    <a:pt x="129" y="307"/>
                    <a:pt x="240" y="585"/>
                    <a:pt x="385" y="852"/>
                  </a:cubicBezTo>
                  <a:cubicBezTo>
                    <a:pt x="389" y="857"/>
                    <a:pt x="393" y="859"/>
                    <a:pt x="397" y="859"/>
                  </a:cubicBezTo>
                  <a:cubicBezTo>
                    <a:pt x="414" y="859"/>
                    <a:pt x="438" y="824"/>
                    <a:pt x="457" y="824"/>
                  </a:cubicBezTo>
                  <a:cubicBezTo>
                    <a:pt x="460" y="824"/>
                    <a:pt x="464" y="825"/>
                    <a:pt x="467" y="828"/>
                  </a:cubicBezTo>
                  <a:lnTo>
                    <a:pt x="467" y="828"/>
                  </a:lnTo>
                  <a:cubicBezTo>
                    <a:pt x="419" y="731"/>
                    <a:pt x="214" y="296"/>
                    <a:pt x="85" y="29"/>
                  </a:cubicBezTo>
                  <a:cubicBezTo>
                    <a:pt x="80" y="10"/>
                    <a:pt x="62" y="1"/>
                    <a:pt x="45"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9" name="Google Shape;19679;p29"/>
            <p:cNvSpPr/>
            <p:nvPr/>
          </p:nvSpPr>
          <p:spPr>
            <a:xfrm>
              <a:off x="741049" y="2278181"/>
              <a:ext cx="72985" cy="84288"/>
            </a:xfrm>
            <a:custGeom>
              <a:avLst/>
              <a:gdLst/>
              <a:ahLst/>
              <a:cxnLst/>
              <a:rect l="l" t="t" r="r" b="b"/>
              <a:pathLst>
                <a:path w="2092" h="2416" extrusionOk="0">
                  <a:moveTo>
                    <a:pt x="53" y="1"/>
                  </a:moveTo>
                  <a:cubicBezTo>
                    <a:pt x="25" y="1"/>
                    <a:pt x="0" y="21"/>
                    <a:pt x="27" y="48"/>
                  </a:cubicBezTo>
                  <a:cubicBezTo>
                    <a:pt x="694" y="504"/>
                    <a:pt x="1329" y="1049"/>
                    <a:pt x="1718" y="1772"/>
                  </a:cubicBezTo>
                  <a:cubicBezTo>
                    <a:pt x="1829" y="1972"/>
                    <a:pt x="1895" y="2172"/>
                    <a:pt x="1974" y="2384"/>
                  </a:cubicBezTo>
                  <a:cubicBezTo>
                    <a:pt x="1983" y="2406"/>
                    <a:pt x="2004" y="2416"/>
                    <a:pt x="2026" y="2416"/>
                  </a:cubicBezTo>
                  <a:cubicBezTo>
                    <a:pt x="2058" y="2416"/>
                    <a:pt x="2091" y="2395"/>
                    <a:pt x="2085" y="2362"/>
                  </a:cubicBezTo>
                  <a:cubicBezTo>
                    <a:pt x="1996" y="1984"/>
                    <a:pt x="1774" y="1616"/>
                    <a:pt x="1551" y="1305"/>
                  </a:cubicBezTo>
                  <a:cubicBezTo>
                    <a:pt x="1295" y="983"/>
                    <a:pt x="995" y="693"/>
                    <a:pt x="672" y="437"/>
                  </a:cubicBezTo>
                  <a:cubicBezTo>
                    <a:pt x="472" y="281"/>
                    <a:pt x="272" y="148"/>
                    <a:pt x="71" y="4"/>
                  </a:cubicBezTo>
                  <a:cubicBezTo>
                    <a:pt x="65" y="2"/>
                    <a:pt x="59" y="1"/>
                    <a:pt x="5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0" name="Google Shape;19680;p29"/>
            <p:cNvSpPr/>
            <p:nvPr/>
          </p:nvSpPr>
          <p:spPr>
            <a:xfrm>
              <a:off x="670574" y="1931147"/>
              <a:ext cx="179287" cy="227257"/>
            </a:xfrm>
            <a:custGeom>
              <a:avLst/>
              <a:gdLst/>
              <a:ahLst/>
              <a:cxnLst/>
              <a:rect l="l" t="t" r="r" b="b"/>
              <a:pathLst>
                <a:path w="5139" h="6514" extrusionOk="0">
                  <a:moveTo>
                    <a:pt x="3818" y="0"/>
                  </a:moveTo>
                  <a:cubicBezTo>
                    <a:pt x="3566" y="0"/>
                    <a:pt x="3150" y="221"/>
                    <a:pt x="2826" y="341"/>
                  </a:cubicBezTo>
                  <a:cubicBezTo>
                    <a:pt x="2437" y="485"/>
                    <a:pt x="1825" y="419"/>
                    <a:pt x="1691" y="597"/>
                  </a:cubicBezTo>
                  <a:cubicBezTo>
                    <a:pt x="1558" y="786"/>
                    <a:pt x="1058" y="1164"/>
                    <a:pt x="668" y="1664"/>
                  </a:cubicBezTo>
                  <a:cubicBezTo>
                    <a:pt x="290" y="2176"/>
                    <a:pt x="89" y="2855"/>
                    <a:pt x="89" y="3488"/>
                  </a:cubicBezTo>
                  <a:cubicBezTo>
                    <a:pt x="89" y="4134"/>
                    <a:pt x="0" y="5635"/>
                    <a:pt x="0" y="5635"/>
                  </a:cubicBezTo>
                  <a:lnTo>
                    <a:pt x="2548" y="6514"/>
                  </a:lnTo>
                  <a:cubicBezTo>
                    <a:pt x="2548" y="6514"/>
                    <a:pt x="2870" y="6091"/>
                    <a:pt x="3270" y="5557"/>
                  </a:cubicBezTo>
                  <a:cubicBezTo>
                    <a:pt x="3682" y="5023"/>
                    <a:pt x="4683" y="4845"/>
                    <a:pt x="4906" y="4345"/>
                  </a:cubicBezTo>
                  <a:cubicBezTo>
                    <a:pt x="5139" y="3844"/>
                    <a:pt x="5017" y="3666"/>
                    <a:pt x="4928" y="3211"/>
                  </a:cubicBezTo>
                  <a:cubicBezTo>
                    <a:pt x="4839" y="2754"/>
                    <a:pt x="5094" y="2866"/>
                    <a:pt x="5094" y="2343"/>
                  </a:cubicBezTo>
                  <a:cubicBezTo>
                    <a:pt x="5094" y="1820"/>
                    <a:pt x="4694" y="1687"/>
                    <a:pt x="4538" y="1464"/>
                  </a:cubicBezTo>
                  <a:cubicBezTo>
                    <a:pt x="4383" y="1242"/>
                    <a:pt x="4483" y="964"/>
                    <a:pt x="4372" y="586"/>
                  </a:cubicBezTo>
                  <a:cubicBezTo>
                    <a:pt x="4271" y="196"/>
                    <a:pt x="4160" y="141"/>
                    <a:pt x="3949" y="30"/>
                  </a:cubicBezTo>
                  <a:cubicBezTo>
                    <a:pt x="3914" y="9"/>
                    <a:pt x="3869" y="0"/>
                    <a:pt x="381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1" name="Google Shape;19681;p29"/>
            <p:cNvSpPr/>
            <p:nvPr/>
          </p:nvSpPr>
          <p:spPr>
            <a:xfrm>
              <a:off x="670574" y="1996597"/>
              <a:ext cx="179287" cy="161808"/>
            </a:xfrm>
            <a:custGeom>
              <a:avLst/>
              <a:gdLst/>
              <a:ahLst/>
              <a:cxnLst/>
              <a:rect l="l" t="t" r="r" b="b"/>
              <a:pathLst>
                <a:path w="5139" h="4638" extrusionOk="0">
                  <a:moveTo>
                    <a:pt x="3842" y="1"/>
                  </a:moveTo>
                  <a:cubicBezTo>
                    <a:pt x="3754" y="1"/>
                    <a:pt x="3667" y="12"/>
                    <a:pt x="3582" y="33"/>
                  </a:cubicBezTo>
                  <a:cubicBezTo>
                    <a:pt x="3359" y="78"/>
                    <a:pt x="3159" y="189"/>
                    <a:pt x="2959" y="300"/>
                  </a:cubicBezTo>
                  <a:cubicBezTo>
                    <a:pt x="2859" y="367"/>
                    <a:pt x="2759" y="423"/>
                    <a:pt x="2637" y="445"/>
                  </a:cubicBezTo>
                  <a:cubicBezTo>
                    <a:pt x="2570" y="445"/>
                    <a:pt x="2492" y="433"/>
                    <a:pt x="2414" y="433"/>
                  </a:cubicBezTo>
                  <a:cubicBezTo>
                    <a:pt x="2386" y="431"/>
                    <a:pt x="2357" y="430"/>
                    <a:pt x="2328" y="430"/>
                  </a:cubicBezTo>
                  <a:cubicBezTo>
                    <a:pt x="2099" y="430"/>
                    <a:pt x="1868" y="507"/>
                    <a:pt x="1680" y="645"/>
                  </a:cubicBezTo>
                  <a:cubicBezTo>
                    <a:pt x="1380" y="878"/>
                    <a:pt x="1213" y="1268"/>
                    <a:pt x="890" y="1479"/>
                  </a:cubicBezTo>
                  <a:cubicBezTo>
                    <a:pt x="712" y="1612"/>
                    <a:pt x="501" y="1679"/>
                    <a:pt x="290" y="1768"/>
                  </a:cubicBezTo>
                  <a:cubicBezTo>
                    <a:pt x="234" y="1802"/>
                    <a:pt x="156" y="1846"/>
                    <a:pt x="79" y="1891"/>
                  </a:cubicBezTo>
                  <a:cubicBezTo>
                    <a:pt x="67" y="2613"/>
                    <a:pt x="0" y="3759"/>
                    <a:pt x="0" y="3759"/>
                  </a:cubicBezTo>
                  <a:lnTo>
                    <a:pt x="2548" y="4638"/>
                  </a:lnTo>
                  <a:cubicBezTo>
                    <a:pt x="2548" y="4638"/>
                    <a:pt x="2870" y="4215"/>
                    <a:pt x="3270" y="3681"/>
                  </a:cubicBezTo>
                  <a:cubicBezTo>
                    <a:pt x="3682" y="3147"/>
                    <a:pt x="4683" y="2969"/>
                    <a:pt x="4906" y="2469"/>
                  </a:cubicBezTo>
                  <a:cubicBezTo>
                    <a:pt x="5139" y="1968"/>
                    <a:pt x="5017" y="1790"/>
                    <a:pt x="4928" y="1335"/>
                  </a:cubicBezTo>
                  <a:cubicBezTo>
                    <a:pt x="4839" y="901"/>
                    <a:pt x="5072" y="979"/>
                    <a:pt x="5094" y="545"/>
                  </a:cubicBezTo>
                  <a:cubicBezTo>
                    <a:pt x="4961" y="522"/>
                    <a:pt x="4827" y="500"/>
                    <a:pt x="4706" y="433"/>
                  </a:cubicBezTo>
                  <a:cubicBezTo>
                    <a:pt x="4538" y="344"/>
                    <a:pt x="4416" y="189"/>
                    <a:pt x="4249" y="100"/>
                  </a:cubicBezTo>
                  <a:cubicBezTo>
                    <a:pt x="4125" y="31"/>
                    <a:pt x="3984" y="1"/>
                    <a:pt x="3842"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2" name="Google Shape;19682;p29"/>
            <p:cNvSpPr/>
            <p:nvPr/>
          </p:nvSpPr>
          <p:spPr>
            <a:xfrm>
              <a:off x="684530" y="1973641"/>
              <a:ext cx="38690" cy="147051"/>
            </a:xfrm>
            <a:custGeom>
              <a:avLst/>
              <a:gdLst/>
              <a:ahLst/>
              <a:cxnLst/>
              <a:rect l="l" t="t" r="r" b="b"/>
              <a:pathLst>
                <a:path w="1109" h="4215" extrusionOk="0">
                  <a:moveTo>
                    <a:pt x="1080" y="1"/>
                  </a:moveTo>
                  <a:cubicBezTo>
                    <a:pt x="1071" y="1"/>
                    <a:pt x="1062" y="4"/>
                    <a:pt x="1058" y="13"/>
                  </a:cubicBezTo>
                  <a:cubicBezTo>
                    <a:pt x="913" y="258"/>
                    <a:pt x="947" y="547"/>
                    <a:pt x="924" y="814"/>
                  </a:cubicBezTo>
                  <a:cubicBezTo>
                    <a:pt x="902" y="1125"/>
                    <a:pt x="769" y="1392"/>
                    <a:pt x="635" y="1659"/>
                  </a:cubicBezTo>
                  <a:cubicBezTo>
                    <a:pt x="368" y="2193"/>
                    <a:pt x="168" y="2804"/>
                    <a:pt x="190" y="3405"/>
                  </a:cubicBezTo>
                  <a:lnTo>
                    <a:pt x="190" y="3505"/>
                  </a:lnTo>
                  <a:cubicBezTo>
                    <a:pt x="124" y="3271"/>
                    <a:pt x="101" y="3027"/>
                    <a:pt x="90" y="2782"/>
                  </a:cubicBezTo>
                  <a:cubicBezTo>
                    <a:pt x="79" y="2393"/>
                    <a:pt x="134" y="1993"/>
                    <a:pt x="223" y="1615"/>
                  </a:cubicBezTo>
                  <a:cubicBezTo>
                    <a:pt x="257" y="1503"/>
                    <a:pt x="279" y="1392"/>
                    <a:pt x="312" y="1292"/>
                  </a:cubicBezTo>
                  <a:cubicBezTo>
                    <a:pt x="346" y="1180"/>
                    <a:pt x="391" y="1069"/>
                    <a:pt x="424" y="970"/>
                  </a:cubicBezTo>
                  <a:cubicBezTo>
                    <a:pt x="424" y="956"/>
                    <a:pt x="411" y="946"/>
                    <a:pt x="398" y="946"/>
                  </a:cubicBezTo>
                  <a:cubicBezTo>
                    <a:pt x="391" y="946"/>
                    <a:pt x="383" y="950"/>
                    <a:pt x="379" y="958"/>
                  </a:cubicBezTo>
                  <a:cubicBezTo>
                    <a:pt x="290" y="1136"/>
                    <a:pt x="235" y="1336"/>
                    <a:pt x="190" y="1536"/>
                  </a:cubicBezTo>
                  <a:cubicBezTo>
                    <a:pt x="134" y="1726"/>
                    <a:pt x="90" y="1926"/>
                    <a:pt x="57" y="2126"/>
                  </a:cubicBezTo>
                  <a:cubicBezTo>
                    <a:pt x="1" y="2527"/>
                    <a:pt x="1" y="2927"/>
                    <a:pt x="79" y="3316"/>
                  </a:cubicBezTo>
                  <a:cubicBezTo>
                    <a:pt x="112" y="3494"/>
                    <a:pt x="157" y="3683"/>
                    <a:pt x="257" y="3850"/>
                  </a:cubicBezTo>
                  <a:cubicBezTo>
                    <a:pt x="302" y="3983"/>
                    <a:pt x="368" y="4106"/>
                    <a:pt x="468" y="4206"/>
                  </a:cubicBezTo>
                  <a:cubicBezTo>
                    <a:pt x="474" y="4212"/>
                    <a:pt x="484" y="4215"/>
                    <a:pt x="494" y="4215"/>
                  </a:cubicBezTo>
                  <a:cubicBezTo>
                    <a:pt x="521" y="4215"/>
                    <a:pt x="551" y="4196"/>
                    <a:pt x="535" y="4173"/>
                  </a:cubicBezTo>
                  <a:cubicBezTo>
                    <a:pt x="468" y="4062"/>
                    <a:pt x="401" y="3950"/>
                    <a:pt x="368" y="3817"/>
                  </a:cubicBezTo>
                  <a:cubicBezTo>
                    <a:pt x="335" y="3694"/>
                    <a:pt x="312" y="3572"/>
                    <a:pt x="312" y="3439"/>
                  </a:cubicBezTo>
                  <a:cubicBezTo>
                    <a:pt x="302" y="3150"/>
                    <a:pt x="335" y="2860"/>
                    <a:pt x="401" y="2582"/>
                  </a:cubicBezTo>
                  <a:cubicBezTo>
                    <a:pt x="468" y="2293"/>
                    <a:pt x="579" y="2015"/>
                    <a:pt x="702" y="1737"/>
                  </a:cubicBezTo>
                  <a:cubicBezTo>
                    <a:pt x="824" y="1492"/>
                    <a:pt x="957" y="1237"/>
                    <a:pt x="991" y="947"/>
                  </a:cubicBezTo>
                  <a:cubicBezTo>
                    <a:pt x="1024" y="636"/>
                    <a:pt x="947" y="302"/>
                    <a:pt x="1102" y="24"/>
                  </a:cubicBezTo>
                  <a:cubicBezTo>
                    <a:pt x="1109" y="10"/>
                    <a:pt x="1095" y="1"/>
                    <a:pt x="1080"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3" name="Google Shape;19683;p29"/>
            <p:cNvSpPr/>
            <p:nvPr/>
          </p:nvSpPr>
          <p:spPr>
            <a:xfrm>
              <a:off x="714429" y="1982816"/>
              <a:ext cx="26794" cy="124583"/>
            </a:xfrm>
            <a:custGeom>
              <a:avLst/>
              <a:gdLst/>
              <a:ahLst/>
              <a:cxnLst/>
              <a:rect l="l" t="t" r="r" b="b"/>
              <a:pathLst>
                <a:path w="768" h="3571" extrusionOk="0">
                  <a:moveTo>
                    <a:pt x="714" y="1"/>
                  </a:moveTo>
                  <a:cubicBezTo>
                    <a:pt x="700" y="1"/>
                    <a:pt x="686" y="6"/>
                    <a:pt x="679" y="17"/>
                  </a:cubicBezTo>
                  <a:cubicBezTo>
                    <a:pt x="390" y="351"/>
                    <a:pt x="189" y="762"/>
                    <a:pt x="100" y="1196"/>
                  </a:cubicBezTo>
                  <a:cubicBezTo>
                    <a:pt x="1" y="1685"/>
                    <a:pt x="45" y="2185"/>
                    <a:pt x="56" y="2675"/>
                  </a:cubicBezTo>
                  <a:cubicBezTo>
                    <a:pt x="56" y="2964"/>
                    <a:pt x="56" y="3265"/>
                    <a:pt x="45" y="3554"/>
                  </a:cubicBezTo>
                  <a:cubicBezTo>
                    <a:pt x="45" y="3565"/>
                    <a:pt x="59" y="3571"/>
                    <a:pt x="73" y="3571"/>
                  </a:cubicBezTo>
                  <a:cubicBezTo>
                    <a:pt x="87" y="3571"/>
                    <a:pt x="100" y="3565"/>
                    <a:pt x="100" y="3554"/>
                  </a:cubicBezTo>
                  <a:cubicBezTo>
                    <a:pt x="123" y="3298"/>
                    <a:pt x="145" y="3042"/>
                    <a:pt x="156" y="2798"/>
                  </a:cubicBezTo>
                  <a:cubicBezTo>
                    <a:pt x="156" y="2541"/>
                    <a:pt x="145" y="2286"/>
                    <a:pt x="134" y="2030"/>
                  </a:cubicBezTo>
                  <a:cubicBezTo>
                    <a:pt x="134" y="1574"/>
                    <a:pt x="189" y="1118"/>
                    <a:pt x="379" y="695"/>
                  </a:cubicBezTo>
                  <a:cubicBezTo>
                    <a:pt x="479" y="462"/>
                    <a:pt x="601" y="250"/>
                    <a:pt x="745" y="50"/>
                  </a:cubicBezTo>
                  <a:cubicBezTo>
                    <a:pt x="768" y="20"/>
                    <a:pt x="741" y="1"/>
                    <a:pt x="714"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4" name="Google Shape;19684;p29"/>
            <p:cNvSpPr/>
            <p:nvPr/>
          </p:nvSpPr>
          <p:spPr>
            <a:xfrm>
              <a:off x="733443" y="2001831"/>
              <a:ext cx="27945" cy="84114"/>
            </a:xfrm>
            <a:custGeom>
              <a:avLst/>
              <a:gdLst/>
              <a:ahLst/>
              <a:cxnLst/>
              <a:rect l="l" t="t" r="r" b="b"/>
              <a:pathLst>
                <a:path w="801" h="2411" extrusionOk="0">
                  <a:moveTo>
                    <a:pt x="757" y="0"/>
                  </a:moveTo>
                  <a:cubicBezTo>
                    <a:pt x="744" y="0"/>
                    <a:pt x="731" y="5"/>
                    <a:pt x="724" y="17"/>
                  </a:cubicBezTo>
                  <a:cubicBezTo>
                    <a:pt x="289" y="517"/>
                    <a:pt x="45" y="1163"/>
                    <a:pt x="0" y="1818"/>
                  </a:cubicBezTo>
                  <a:cubicBezTo>
                    <a:pt x="0" y="2008"/>
                    <a:pt x="0" y="2196"/>
                    <a:pt x="34" y="2386"/>
                  </a:cubicBezTo>
                  <a:cubicBezTo>
                    <a:pt x="34" y="2402"/>
                    <a:pt x="51" y="2411"/>
                    <a:pt x="67" y="2411"/>
                  </a:cubicBezTo>
                  <a:cubicBezTo>
                    <a:pt x="84" y="2411"/>
                    <a:pt x="101" y="2402"/>
                    <a:pt x="101" y="2386"/>
                  </a:cubicBezTo>
                  <a:cubicBezTo>
                    <a:pt x="23" y="1551"/>
                    <a:pt x="267" y="706"/>
                    <a:pt x="779" y="39"/>
                  </a:cubicBezTo>
                  <a:cubicBezTo>
                    <a:pt x="801" y="17"/>
                    <a:pt x="780" y="0"/>
                    <a:pt x="757"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5" name="Google Shape;19685;p29"/>
            <p:cNvSpPr/>
            <p:nvPr/>
          </p:nvSpPr>
          <p:spPr>
            <a:xfrm>
              <a:off x="743526" y="2001621"/>
              <a:ext cx="40714" cy="87882"/>
            </a:xfrm>
            <a:custGeom>
              <a:avLst/>
              <a:gdLst/>
              <a:ahLst/>
              <a:cxnLst/>
              <a:rect l="l" t="t" r="r" b="b"/>
              <a:pathLst>
                <a:path w="1167" h="2519" extrusionOk="0">
                  <a:moveTo>
                    <a:pt x="1074" y="0"/>
                  </a:moveTo>
                  <a:cubicBezTo>
                    <a:pt x="1060" y="0"/>
                    <a:pt x="1046" y="4"/>
                    <a:pt x="1035" y="12"/>
                  </a:cubicBezTo>
                  <a:cubicBezTo>
                    <a:pt x="468" y="457"/>
                    <a:pt x="112" y="1146"/>
                    <a:pt x="23" y="1858"/>
                  </a:cubicBezTo>
                  <a:cubicBezTo>
                    <a:pt x="0" y="2069"/>
                    <a:pt x="0" y="2269"/>
                    <a:pt x="34" y="2481"/>
                  </a:cubicBezTo>
                  <a:cubicBezTo>
                    <a:pt x="40" y="2504"/>
                    <a:pt x="70" y="2518"/>
                    <a:pt x="98" y="2518"/>
                  </a:cubicBezTo>
                  <a:cubicBezTo>
                    <a:pt x="123" y="2518"/>
                    <a:pt x="145" y="2507"/>
                    <a:pt x="145" y="2481"/>
                  </a:cubicBezTo>
                  <a:cubicBezTo>
                    <a:pt x="134" y="2125"/>
                    <a:pt x="168" y="1780"/>
                    <a:pt x="257" y="1446"/>
                  </a:cubicBezTo>
                  <a:cubicBezTo>
                    <a:pt x="356" y="1102"/>
                    <a:pt x="512" y="790"/>
                    <a:pt x="724" y="512"/>
                  </a:cubicBezTo>
                  <a:cubicBezTo>
                    <a:pt x="846" y="356"/>
                    <a:pt x="979" y="200"/>
                    <a:pt x="1124" y="79"/>
                  </a:cubicBezTo>
                  <a:cubicBezTo>
                    <a:pt x="1166" y="36"/>
                    <a:pt x="1119" y="0"/>
                    <a:pt x="1074"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6" name="Google Shape;19686;p29"/>
            <p:cNvSpPr/>
            <p:nvPr/>
          </p:nvSpPr>
          <p:spPr>
            <a:xfrm>
              <a:off x="770669" y="1989375"/>
              <a:ext cx="33841" cy="82230"/>
            </a:xfrm>
            <a:custGeom>
              <a:avLst/>
              <a:gdLst/>
              <a:ahLst/>
              <a:cxnLst/>
              <a:rect l="l" t="t" r="r" b="b"/>
              <a:pathLst>
                <a:path w="970" h="2357" extrusionOk="0">
                  <a:moveTo>
                    <a:pt x="930" y="1"/>
                  </a:moveTo>
                  <a:cubicBezTo>
                    <a:pt x="921" y="1"/>
                    <a:pt x="913" y="7"/>
                    <a:pt x="913" y="18"/>
                  </a:cubicBezTo>
                  <a:cubicBezTo>
                    <a:pt x="935" y="474"/>
                    <a:pt x="579" y="818"/>
                    <a:pt x="346" y="1174"/>
                  </a:cubicBezTo>
                  <a:cubicBezTo>
                    <a:pt x="124" y="1520"/>
                    <a:pt x="1" y="1931"/>
                    <a:pt x="45" y="2331"/>
                  </a:cubicBezTo>
                  <a:cubicBezTo>
                    <a:pt x="45" y="2348"/>
                    <a:pt x="57" y="2356"/>
                    <a:pt x="68" y="2356"/>
                  </a:cubicBezTo>
                  <a:cubicBezTo>
                    <a:pt x="79" y="2356"/>
                    <a:pt x="90" y="2348"/>
                    <a:pt x="90" y="2331"/>
                  </a:cubicBezTo>
                  <a:cubicBezTo>
                    <a:pt x="90" y="2120"/>
                    <a:pt x="112" y="1908"/>
                    <a:pt x="168" y="1708"/>
                  </a:cubicBezTo>
                  <a:cubicBezTo>
                    <a:pt x="223" y="1497"/>
                    <a:pt x="324" y="1308"/>
                    <a:pt x="446" y="1119"/>
                  </a:cubicBezTo>
                  <a:cubicBezTo>
                    <a:pt x="668" y="786"/>
                    <a:pt x="969" y="452"/>
                    <a:pt x="947" y="18"/>
                  </a:cubicBezTo>
                  <a:cubicBezTo>
                    <a:pt x="947" y="7"/>
                    <a:pt x="938" y="1"/>
                    <a:pt x="930"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7" name="Google Shape;19687;p29"/>
            <p:cNvSpPr/>
            <p:nvPr/>
          </p:nvSpPr>
          <p:spPr>
            <a:xfrm>
              <a:off x="807372" y="1963837"/>
              <a:ext cx="9141" cy="49156"/>
            </a:xfrm>
            <a:custGeom>
              <a:avLst/>
              <a:gdLst/>
              <a:ahLst/>
              <a:cxnLst/>
              <a:rect l="l" t="t" r="r" b="b"/>
              <a:pathLst>
                <a:path w="262" h="1409" extrusionOk="0">
                  <a:moveTo>
                    <a:pt x="119" y="0"/>
                  </a:moveTo>
                  <a:cubicBezTo>
                    <a:pt x="103" y="0"/>
                    <a:pt x="89" y="8"/>
                    <a:pt x="95" y="27"/>
                  </a:cubicBezTo>
                  <a:cubicBezTo>
                    <a:pt x="150" y="250"/>
                    <a:pt x="184" y="483"/>
                    <a:pt x="162" y="717"/>
                  </a:cubicBezTo>
                  <a:cubicBezTo>
                    <a:pt x="150" y="828"/>
                    <a:pt x="128" y="950"/>
                    <a:pt x="83" y="1061"/>
                  </a:cubicBezTo>
                  <a:cubicBezTo>
                    <a:pt x="51" y="1162"/>
                    <a:pt x="6" y="1273"/>
                    <a:pt x="6" y="1384"/>
                  </a:cubicBezTo>
                  <a:cubicBezTo>
                    <a:pt x="0" y="1400"/>
                    <a:pt x="17" y="1409"/>
                    <a:pt x="35" y="1409"/>
                  </a:cubicBezTo>
                  <a:cubicBezTo>
                    <a:pt x="53" y="1409"/>
                    <a:pt x="73" y="1400"/>
                    <a:pt x="73" y="1384"/>
                  </a:cubicBezTo>
                  <a:cubicBezTo>
                    <a:pt x="73" y="1261"/>
                    <a:pt x="150" y="1139"/>
                    <a:pt x="184" y="1028"/>
                  </a:cubicBezTo>
                  <a:cubicBezTo>
                    <a:pt x="206" y="917"/>
                    <a:pt x="228" y="806"/>
                    <a:pt x="239" y="694"/>
                  </a:cubicBezTo>
                  <a:cubicBezTo>
                    <a:pt x="261" y="460"/>
                    <a:pt x="228" y="227"/>
                    <a:pt x="150" y="16"/>
                  </a:cubicBezTo>
                  <a:cubicBezTo>
                    <a:pt x="145" y="6"/>
                    <a:pt x="132" y="0"/>
                    <a:pt x="119"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8" name="Google Shape;19688;p29"/>
            <p:cNvSpPr/>
            <p:nvPr/>
          </p:nvSpPr>
          <p:spPr>
            <a:xfrm>
              <a:off x="797464" y="2010832"/>
              <a:ext cx="21002" cy="48842"/>
            </a:xfrm>
            <a:custGeom>
              <a:avLst/>
              <a:gdLst/>
              <a:ahLst/>
              <a:cxnLst/>
              <a:rect l="l" t="t" r="r" b="b"/>
              <a:pathLst>
                <a:path w="602" h="1400" extrusionOk="0">
                  <a:moveTo>
                    <a:pt x="568" y="1"/>
                  </a:moveTo>
                  <a:cubicBezTo>
                    <a:pt x="551" y="1"/>
                    <a:pt x="535" y="9"/>
                    <a:pt x="535" y="25"/>
                  </a:cubicBezTo>
                  <a:cubicBezTo>
                    <a:pt x="501" y="270"/>
                    <a:pt x="367" y="493"/>
                    <a:pt x="246" y="704"/>
                  </a:cubicBezTo>
                  <a:cubicBezTo>
                    <a:pt x="134" y="905"/>
                    <a:pt x="1" y="1138"/>
                    <a:pt x="34" y="1382"/>
                  </a:cubicBezTo>
                  <a:cubicBezTo>
                    <a:pt x="34" y="1393"/>
                    <a:pt x="45" y="1399"/>
                    <a:pt x="56" y="1399"/>
                  </a:cubicBezTo>
                  <a:cubicBezTo>
                    <a:pt x="67" y="1399"/>
                    <a:pt x="78" y="1393"/>
                    <a:pt x="78" y="1382"/>
                  </a:cubicBezTo>
                  <a:cubicBezTo>
                    <a:pt x="101" y="1260"/>
                    <a:pt x="134" y="1149"/>
                    <a:pt x="179" y="1038"/>
                  </a:cubicBezTo>
                  <a:cubicBezTo>
                    <a:pt x="223" y="915"/>
                    <a:pt x="278" y="816"/>
                    <a:pt x="335" y="704"/>
                  </a:cubicBezTo>
                  <a:cubicBezTo>
                    <a:pt x="456" y="482"/>
                    <a:pt x="568" y="270"/>
                    <a:pt x="601" y="25"/>
                  </a:cubicBezTo>
                  <a:cubicBezTo>
                    <a:pt x="601" y="9"/>
                    <a:pt x="585" y="1"/>
                    <a:pt x="56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9" name="Google Shape;19689;p29"/>
            <p:cNvSpPr/>
            <p:nvPr/>
          </p:nvSpPr>
          <p:spPr>
            <a:xfrm>
              <a:off x="699288" y="1997330"/>
              <a:ext cx="7640" cy="27805"/>
            </a:xfrm>
            <a:custGeom>
              <a:avLst/>
              <a:gdLst/>
              <a:ahLst/>
              <a:cxnLst/>
              <a:rect l="l" t="t" r="r" b="b"/>
              <a:pathLst>
                <a:path w="219" h="797" extrusionOk="0">
                  <a:moveTo>
                    <a:pt x="185" y="0"/>
                  </a:moveTo>
                  <a:cubicBezTo>
                    <a:pt x="176" y="0"/>
                    <a:pt x="168" y="4"/>
                    <a:pt x="168" y="12"/>
                  </a:cubicBezTo>
                  <a:lnTo>
                    <a:pt x="1" y="780"/>
                  </a:lnTo>
                  <a:cubicBezTo>
                    <a:pt x="1" y="791"/>
                    <a:pt x="12" y="797"/>
                    <a:pt x="23" y="797"/>
                  </a:cubicBezTo>
                  <a:cubicBezTo>
                    <a:pt x="34" y="797"/>
                    <a:pt x="45" y="791"/>
                    <a:pt x="45" y="780"/>
                  </a:cubicBezTo>
                  <a:cubicBezTo>
                    <a:pt x="101" y="535"/>
                    <a:pt x="156" y="279"/>
                    <a:pt x="212" y="24"/>
                  </a:cubicBezTo>
                  <a:cubicBezTo>
                    <a:pt x="219" y="10"/>
                    <a:pt x="200" y="0"/>
                    <a:pt x="18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0" name="Google Shape;19690;p29"/>
            <p:cNvSpPr/>
            <p:nvPr/>
          </p:nvSpPr>
          <p:spPr>
            <a:xfrm>
              <a:off x="803290" y="1991887"/>
              <a:ext cx="25259" cy="81637"/>
            </a:xfrm>
            <a:custGeom>
              <a:avLst/>
              <a:gdLst/>
              <a:ahLst/>
              <a:cxnLst/>
              <a:rect l="l" t="t" r="r" b="b"/>
              <a:pathLst>
                <a:path w="724" h="2340" extrusionOk="0">
                  <a:moveTo>
                    <a:pt x="656" y="0"/>
                  </a:moveTo>
                  <a:cubicBezTo>
                    <a:pt x="640" y="0"/>
                    <a:pt x="623" y="10"/>
                    <a:pt x="623" y="24"/>
                  </a:cubicBezTo>
                  <a:cubicBezTo>
                    <a:pt x="657" y="235"/>
                    <a:pt x="645" y="457"/>
                    <a:pt x="601" y="669"/>
                  </a:cubicBezTo>
                  <a:cubicBezTo>
                    <a:pt x="568" y="869"/>
                    <a:pt x="490" y="1058"/>
                    <a:pt x="412" y="1236"/>
                  </a:cubicBezTo>
                  <a:cubicBezTo>
                    <a:pt x="323" y="1414"/>
                    <a:pt x="234" y="1592"/>
                    <a:pt x="156" y="1770"/>
                  </a:cubicBezTo>
                  <a:cubicBezTo>
                    <a:pt x="89" y="1937"/>
                    <a:pt x="0" y="2126"/>
                    <a:pt x="0" y="2315"/>
                  </a:cubicBezTo>
                  <a:cubicBezTo>
                    <a:pt x="0" y="2332"/>
                    <a:pt x="14" y="2340"/>
                    <a:pt x="30" y="2340"/>
                  </a:cubicBezTo>
                  <a:cubicBezTo>
                    <a:pt x="45" y="2340"/>
                    <a:pt x="62" y="2332"/>
                    <a:pt x="67" y="2315"/>
                  </a:cubicBezTo>
                  <a:cubicBezTo>
                    <a:pt x="101" y="2226"/>
                    <a:pt x="123" y="2126"/>
                    <a:pt x="156" y="2037"/>
                  </a:cubicBezTo>
                  <a:cubicBezTo>
                    <a:pt x="190" y="1937"/>
                    <a:pt x="223" y="1848"/>
                    <a:pt x="267" y="1759"/>
                  </a:cubicBezTo>
                  <a:cubicBezTo>
                    <a:pt x="345" y="1581"/>
                    <a:pt x="434" y="1403"/>
                    <a:pt x="512" y="1225"/>
                  </a:cubicBezTo>
                  <a:cubicBezTo>
                    <a:pt x="590" y="1036"/>
                    <a:pt x="657" y="858"/>
                    <a:pt x="690" y="657"/>
                  </a:cubicBezTo>
                  <a:cubicBezTo>
                    <a:pt x="724" y="447"/>
                    <a:pt x="724" y="224"/>
                    <a:pt x="679" y="12"/>
                  </a:cubicBezTo>
                  <a:cubicBezTo>
                    <a:pt x="675" y="4"/>
                    <a:pt x="666" y="0"/>
                    <a:pt x="65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1" name="Google Shape;19691;p29"/>
            <p:cNvSpPr/>
            <p:nvPr/>
          </p:nvSpPr>
          <p:spPr>
            <a:xfrm>
              <a:off x="679122" y="2027404"/>
              <a:ext cx="237898" cy="238491"/>
            </a:xfrm>
            <a:custGeom>
              <a:avLst/>
              <a:gdLst/>
              <a:ahLst/>
              <a:cxnLst/>
              <a:rect l="l" t="t" r="r" b="b"/>
              <a:pathLst>
                <a:path w="6819" h="6836" extrusionOk="0">
                  <a:moveTo>
                    <a:pt x="3775" y="0"/>
                  </a:moveTo>
                  <a:cubicBezTo>
                    <a:pt x="3656" y="0"/>
                    <a:pt x="3510" y="32"/>
                    <a:pt x="3315" y="107"/>
                  </a:cubicBezTo>
                  <a:cubicBezTo>
                    <a:pt x="2669" y="351"/>
                    <a:pt x="2592" y="418"/>
                    <a:pt x="2225" y="897"/>
                  </a:cubicBezTo>
                  <a:cubicBezTo>
                    <a:pt x="1858" y="1386"/>
                    <a:pt x="890" y="2331"/>
                    <a:pt x="890" y="2331"/>
                  </a:cubicBezTo>
                  <a:lnTo>
                    <a:pt x="0" y="4367"/>
                  </a:lnTo>
                  <a:lnTo>
                    <a:pt x="1636" y="6313"/>
                  </a:lnTo>
                  <a:lnTo>
                    <a:pt x="3226" y="6836"/>
                  </a:lnTo>
                  <a:lnTo>
                    <a:pt x="4661" y="5724"/>
                  </a:lnTo>
                  <a:cubicBezTo>
                    <a:pt x="4661" y="5724"/>
                    <a:pt x="5484" y="5435"/>
                    <a:pt x="5784" y="5101"/>
                  </a:cubicBezTo>
                  <a:cubicBezTo>
                    <a:pt x="6084" y="4767"/>
                    <a:pt x="6362" y="4889"/>
                    <a:pt x="6552" y="4745"/>
                  </a:cubicBezTo>
                  <a:cubicBezTo>
                    <a:pt x="6752" y="4600"/>
                    <a:pt x="6818" y="4689"/>
                    <a:pt x="6785" y="4311"/>
                  </a:cubicBezTo>
                  <a:cubicBezTo>
                    <a:pt x="6740" y="3933"/>
                    <a:pt x="6584" y="3332"/>
                    <a:pt x="6285" y="3121"/>
                  </a:cubicBezTo>
                  <a:cubicBezTo>
                    <a:pt x="5984" y="2899"/>
                    <a:pt x="5795" y="2976"/>
                    <a:pt x="5606" y="2676"/>
                  </a:cubicBezTo>
                  <a:cubicBezTo>
                    <a:pt x="5417" y="2387"/>
                    <a:pt x="5383" y="2231"/>
                    <a:pt x="5495" y="1964"/>
                  </a:cubicBezTo>
                  <a:cubicBezTo>
                    <a:pt x="5606" y="1697"/>
                    <a:pt x="5929" y="1219"/>
                    <a:pt x="5729" y="941"/>
                  </a:cubicBezTo>
                  <a:cubicBezTo>
                    <a:pt x="5665" y="849"/>
                    <a:pt x="5614" y="824"/>
                    <a:pt x="5566" y="824"/>
                  </a:cubicBezTo>
                  <a:cubicBezTo>
                    <a:pt x="5539" y="824"/>
                    <a:pt x="5512" y="833"/>
                    <a:pt x="5484" y="841"/>
                  </a:cubicBezTo>
                  <a:cubicBezTo>
                    <a:pt x="5451" y="849"/>
                    <a:pt x="5417" y="857"/>
                    <a:pt x="5378" y="857"/>
                  </a:cubicBezTo>
                  <a:cubicBezTo>
                    <a:pt x="5311" y="857"/>
                    <a:pt x="5229" y="832"/>
                    <a:pt x="5116" y="741"/>
                  </a:cubicBezTo>
                  <a:cubicBezTo>
                    <a:pt x="4760" y="474"/>
                    <a:pt x="4760" y="719"/>
                    <a:pt x="4416" y="396"/>
                  </a:cubicBezTo>
                  <a:cubicBezTo>
                    <a:pt x="4175" y="171"/>
                    <a:pt x="4048" y="0"/>
                    <a:pt x="377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2" name="Google Shape;19692;p29"/>
            <p:cNvSpPr/>
            <p:nvPr/>
          </p:nvSpPr>
          <p:spPr>
            <a:xfrm>
              <a:off x="679122" y="2053361"/>
              <a:ext cx="189788" cy="201685"/>
            </a:xfrm>
            <a:custGeom>
              <a:avLst/>
              <a:gdLst/>
              <a:ahLst/>
              <a:cxnLst/>
              <a:rect l="l" t="t" r="r" b="b"/>
              <a:pathLst>
                <a:path w="5440" h="5781" extrusionOk="0">
                  <a:moveTo>
                    <a:pt x="3018" y="1"/>
                  </a:moveTo>
                  <a:cubicBezTo>
                    <a:pt x="2997" y="1"/>
                    <a:pt x="2977" y="3"/>
                    <a:pt x="2959" y="8"/>
                  </a:cubicBezTo>
                  <a:cubicBezTo>
                    <a:pt x="2692" y="30"/>
                    <a:pt x="2447" y="86"/>
                    <a:pt x="2214" y="186"/>
                  </a:cubicBezTo>
                  <a:cubicBezTo>
                    <a:pt x="1824" y="675"/>
                    <a:pt x="890" y="1587"/>
                    <a:pt x="890" y="1587"/>
                  </a:cubicBezTo>
                  <a:lnTo>
                    <a:pt x="0" y="3623"/>
                  </a:lnTo>
                  <a:lnTo>
                    <a:pt x="1636" y="5569"/>
                  </a:lnTo>
                  <a:lnTo>
                    <a:pt x="2281" y="5781"/>
                  </a:lnTo>
                  <a:cubicBezTo>
                    <a:pt x="2614" y="5580"/>
                    <a:pt x="2992" y="5491"/>
                    <a:pt x="3371" y="5413"/>
                  </a:cubicBezTo>
                  <a:cubicBezTo>
                    <a:pt x="3737" y="5346"/>
                    <a:pt x="4105" y="5280"/>
                    <a:pt x="4449" y="5146"/>
                  </a:cubicBezTo>
                  <a:lnTo>
                    <a:pt x="4661" y="4980"/>
                  </a:lnTo>
                  <a:cubicBezTo>
                    <a:pt x="4661" y="4980"/>
                    <a:pt x="4772" y="4946"/>
                    <a:pt x="4916" y="4879"/>
                  </a:cubicBezTo>
                  <a:cubicBezTo>
                    <a:pt x="5228" y="4634"/>
                    <a:pt x="5439" y="4279"/>
                    <a:pt x="5417" y="3890"/>
                  </a:cubicBezTo>
                  <a:cubicBezTo>
                    <a:pt x="5406" y="3801"/>
                    <a:pt x="5383" y="3712"/>
                    <a:pt x="5317" y="3645"/>
                  </a:cubicBezTo>
                  <a:cubicBezTo>
                    <a:pt x="5284" y="3601"/>
                    <a:pt x="5239" y="3578"/>
                    <a:pt x="5217" y="3534"/>
                  </a:cubicBezTo>
                  <a:cubicBezTo>
                    <a:pt x="5205" y="3500"/>
                    <a:pt x="5195" y="3456"/>
                    <a:pt x="5195" y="3411"/>
                  </a:cubicBezTo>
                  <a:cubicBezTo>
                    <a:pt x="5195" y="3178"/>
                    <a:pt x="5195" y="2933"/>
                    <a:pt x="5183" y="2699"/>
                  </a:cubicBezTo>
                  <a:cubicBezTo>
                    <a:pt x="5183" y="2499"/>
                    <a:pt x="5161" y="2254"/>
                    <a:pt x="4983" y="2155"/>
                  </a:cubicBezTo>
                  <a:cubicBezTo>
                    <a:pt x="4894" y="2099"/>
                    <a:pt x="4760" y="2088"/>
                    <a:pt x="4694" y="1999"/>
                  </a:cubicBezTo>
                  <a:cubicBezTo>
                    <a:pt x="4649" y="1932"/>
                    <a:pt x="4649" y="1866"/>
                    <a:pt x="4649" y="1787"/>
                  </a:cubicBezTo>
                  <a:cubicBezTo>
                    <a:pt x="4661" y="1576"/>
                    <a:pt x="4728" y="1376"/>
                    <a:pt x="4728" y="1164"/>
                  </a:cubicBezTo>
                  <a:cubicBezTo>
                    <a:pt x="4717" y="693"/>
                    <a:pt x="4280" y="270"/>
                    <a:pt x="3811" y="270"/>
                  </a:cubicBezTo>
                  <a:cubicBezTo>
                    <a:pt x="3783" y="270"/>
                    <a:pt x="3755" y="271"/>
                    <a:pt x="3727" y="275"/>
                  </a:cubicBezTo>
                  <a:cubicBezTo>
                    <a:pt x="3643" y="280"/>
                    <a:pt x="3551" y="297"/>
                    <a:pt x="3466" y="297"/>
                  </a:cubicBezTo>
                  <a:cubicBezTo>
                    <a:pt x="3381" y="297"/>
                    <a:pt x="3303" y="280"/>
                    <a:pt x="3248" y="219"/>
                  </a:cubicBezTo>
                  <a:cubicBezTo>
                    <a:pt x="3193" y="153"/>
                    <a:pt x="3170" y="64"/>
                    <a:pt x="3104" y="19"/>
                  </a:cubicBezTo>
                  <a:cubicBezTo>
                    <a:pt x="3077" y="6"/>
                    <a:pt x="3047" y="1"/>
                    <a:pt x="301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3" name="Google Shape;19693;p29"/>
            <p:cNvSpPr/>
            <p:nvPr/>
          </p:nvSpPr>
          <p:spPr>
            <a:xfrm>
              <a:off x="759819" y="2080399"/>
              <a:ext cx="66391" cy="79195"/>
            </a:xfrm>
            <a:custGeom>
              <a:avLst/>
              <a:gdLst/>
              <a:ahLst/>
              <a:cxnLst/>
              <a:rect l="l" t="t" r="r" b="b"/>
              <a:pathLst>
                <a:path w="1903" h="2270" extrusionOk="0">
                  <a:moveTo>
                    <a:pt x="1836" y="1"/>
                  </a:moveTo>
                  <a:cubicBezTo>
                    <a:pt x="1836" y="1"/>
                    <a:pt x="1825" y="1"/>
                    <a:pt x="1825" y="11"/>
                  </a:cubicBezTo>
                  <a:cubicBezTo>
                    <a:pt x="1124" y="401"/>
                    <a:pt x="546" y="1046"/>
                    <a:pt x="201" y="1769"/>
                  </a:cubicBezTo>
                  <a:cubicBezTo>
                    <a:pt x="190" y="1791"/>
                    <a:pt x="179" y="1825"/>
                    <a:pt x="168" y="1847"/>
                  </a:cubicBezTo>
                  <a:cubicBezTo>
                    <a:pt x="190" y="1835"/>
                    <a:pt x="223" y="1825"/>
                    <a:pt x="257" y="1825"/>
                  </a:cubicBezTo>
                  <a:cubicBezTo>
                    <a:pt x="512" y="1301"/>
                    <a:pt x="880" y="824"/>
                    <a:pt x="1325" y="445"/>
                  </a:cubicBezTo>
                  <a:cubicBezTo>
                    <a:pt x="1491" y="300"/>
                    <a:pt x="1680" y="178"/>
                    <a:pt x="1869" y="56"/>
                  </a:cubicBezTo>
                  <a:cubicBezTo>
                    <a:pt x="1903" y="33"/>
                    <a:pt x="1869" y="1"/>
                    <a:pt x="1836" y="1"/>
                  </a:cubicBezTo>
                  <a:close/>
                  <a:moveTo>
                    <a:pt x="212" y="1914"/>
                  </a:moveTo>
                  <a:lnTo>
                    <a:pt x="212" y="1914"/>
                  </a:lnTo>
                  <a:cubicBezTo>
                    <a:pt x="179" y="1924"/>
                    <a:pt x="146" y="1936"/>
                    <a:pt x="112" y="1958"/>
                  </a:cubicBezTo>
                  <a:cubicBezTo>
                    <a:pt x="67" y="2058"/>
                    <a:pt x="34" y="2158"/>
                    <a:pt x="1" y="2269"/>
                  </a:cubicBezTo>
                  <a:cubicBezTo>
                    <a:pt x="12" y="2258"/>
                    <a:pt x="34" y="2258"/>
                    <a:pt x="45" y="2258"/>
                  </a:cubicBezTo>
                  <a:cubicBezTo>
                    <a:pt x="57" y="2247"/>
                    <a:pt x="67" y="2247"/>
                    <a:pt x="67" y="2247"/>
                  </a:cubicBezTo>
                  <a:cubicBezTo>
                    <a:pt x="112" y="2136"/>
                    <a:pt x="156" y="2025"/>
                    <a:pt x="212" y="1914"/>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4" name="Google Shape;19694;p29"/>
            <p:cNvSpPr/>
            <p:nvPr/>
          </p:nvSpPr>
          <p:spPr>
            <a:xfrm>
              <a:off x="838981" y="2075759"/>
              <a:ext cx="6664" cy="5059"/>
            </a:xfrm>
            <a:custGeom>
              <a:avLst/>
              <a:gdLst/>
              <a:ahLst/>
              <a:cxnLst/>
              <a:rect l="l" t="t" r="r" b="b"/>
              <a:pathLst>
                <a:path w="191" h="145" extrusionOk="0">
                  <a:moveTo>
                    <a:pt x="101" y="0"/>
                  </a:moveTo>
                  <a:cubicBezTo>
                    <a:pt x="89" y="0"/>
                    <a:pt x="79" y="0"/>
                    <a:pt x="67" y="11"/>
                  </a:cubicBezTo>
                  <a:cubicBezTo>
                    <a:pt x="45" y="22"/>
                    <a:pt x="23" y="45"/>
                    <a:pt x="0" y="67"/>
                  </a:cubicBezTo>
                  <a:cubicBezTo>
                    <a:pt x="12" y="89"/>
                    <a:pt x="34" y="122"/>
                    <a:pt x="45" y="144"/>
                  </a:cubicBezTo>
                  <a:cubicBezTo>
                    <a:pt x="79" y="122"/>
                    <a:pt x="112" y="89"/>
                    <a:pt x="146" y="67"/>
                  </a:cubicBezTo>
                  <a:cubicBezTo>
                    <a:pt x="190" y="33"/>
                    <a:pt x="146" y="0"/>
                    <a:pt x="101"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5" name="Google Shape;19695;p29"/>
            <p:cNvSpPr/>
            <p:nvPr/>
          </p:nvSpPr>
          <p:spPr>
            <a:xfrm>
              <a:off x="768367" y="2078062"/>
              <a:ext cx="72182" cy="79578"/>
            </a:xfrm>
            <a:custGeom>
              <a:avLst/>
              <a:gdLst/>
              <a:ahLst/>
              <a:cxnLst/>
              <a:rect l="l" t="t" r="r" b="b"/>
              <a:pathLst>
                <a:path w="2069" h="2281" extrusionOk="0">
                  <a:moveTo>
                    <a:pt x="2024" y="1"/>
                  </a:moveTo>
                  <a:cubicBezTo>
                    <a:pt x="1369" y="490"/>
                    <a:pt x="813" y="1101"/>
                    <a:pt x="334" y="1758"/>
                  </a:cubicBezTo>
                  <a:cubicBezTo>
                    <a:pt x="223" y="1925"/>
                    <a:pt x="111" y="2092"/>
                    <a:pt x="0" y="2270"/>
                  </a:cubicBezTo>
                  <a:cubicBezTo>
                    <a:pt x="12" y="2270"/>
                    <a:pt x="12" y="2280"/>
                    <a:pt x="23" y="2280"/>
                  </a:cubicBezTo>
                  <a:lnTo>
                    <a:pt x="79" y="2280"/>
                  </a:lnTo>
                  <a:cubicBezTo>
                    <a:pt x="89" y="2280"/>
                    <a:pt x="101" y="2270"/>
                    <a:pt x="101" y="2270"/>
                  </a:cubicBezTo>
                  <a:cubicBezTo>
                    <a:pt x="534" y="1613"/>
                    <a:pt x="1046" y="1002"/>
                    <a:pt x="1624" y="468"/>
                  </a:cubicBezTo>
                  <a:cubicBezTo>
                    <a:pt x="1769" y="334"/>
                    <a:pt x="1925" y="212"/>
                    <a:pt x="2069" y="78"/>
                  </a:cubicBezTo>
                  <a:cubicBezTo>
                    <a:pt x="2058" y="56"/>
                    <a:pt x="2036" y="23"/>
                    <a:pt x="2024"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6" name="Google Shape;19696;p29"/>
            <p:cNvSpPr/>
            <p:nvPr/>
          </p:nvSpPr>
          <p:spPr>
            <a:xfrm>
              <a:off x="841318" y="2109496"/>
              <a:ext cx="9734" cy="5861"/>
            </a:xfrm>
            <a:custGeom>
              <a:avLst/>
              <a:gdLst/>
              <a:ahLst/>
              <a:cxnLst/>
              <a:rect l="l" t="t" r="r" b="b"/>
              <a:pathLst>
                <a:path w="279" h="168" extrusionOk="0">
                  <a:moveTo>
                    <a:pt x="190" y="0"/>
                  </a:moveTo>
                  <a:cubicBezTo>
                    <a:pt x="134" y="23"/>
                    <a:pt x="67" y="45"/>
                    <a:pt x="12" y="67"/>
                  </a:cubicBezTo>
                  <a:cubicBezTo>
                    <a:pt x="12" y="101"/>
                    <a:pt x="0" y="134"/>
                    <a:pt x="0" y="168"/>
                  </a:cubicBezTo>
                  <a:cubicBezTo>
                    <a:pt x="79" y="134"/>
                    <a:pt x="156" y="101"/>
                    <a:pt x="234" y="79"/>
                  </a:cubicBezTo>
                  <a:cubicBezTo>
                    <a:pt x="279" y="56"/>
                    <a:pt x="245" y="0"/>
                    <a:pt x="20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7" name="Google Shape;19697;p29"/>
            <p:cNvSpPr/>
            <p:nvPr/>
          </p:nvSpPr>
          <p:spPr>
            <a:xfrm>
              <a:off x="794742" y="2111799"/>
              <a:ext cx="46993" cy="57111"/>
            </a:xfrm>
            <a:custGeom>
              <a:avLst/>
              <a:gdLst/>
              <a:ahLst/>
              <a:cxnLst/>
              <a:rect l="l" t="t" r="r" b="b"/>
              <a:pathLst>
                <a:path w="1347" h="1637" extrusionOk="0">
                  <a:moveTo>
                    <a:pt x="1347" y="1"/>
                  </a:moveTo>
                  <a:lnTo>
                    <a:pt x="1347" y="1"/>
                  </a:lnTo>
                  <a:cubicBezTo>
                    <a:pt x="735" y="257"/>
                    <a:pt x="301" y="802"/>
                    <a:pt x="1" y="1392"/>
                  </a:cubicBezTo>
                  <a:lnTo>
                    <a:pt x="134" y="1458"/>
                  </a:lnTo>
                  <a:cubicBezTo>
                    <a:pt x="179" y="1358"/>
                    <a:pt x="223" y="1258"/>
                    <a:pt x="279" y="1158"/>
                  </a:cubicBezTo>
                  <a:cubicBezTo>
                    <a:pt x="479" y="836"/>
                    <a:pt x="712" y="535"/>
                    <a:pt x="1024" y="302"/>
                  </a:cubicBezTo>
                  <a:cubicBezTo>
                    <a:pt x="1124" y="223"/>
                    <a:pt x="1224" y="157"/>
                    <a:pt x="1335" y="102"/>
                  </a:cubicBezTo>
                  <a:cubicBezTo>
                    <a:pt x="1335" y="68"/>
                    <a:pt x="1347" y="35"/>
                    <a:pt x="1347" y="1"/>
                  </a:cubicBezTo>
                  <a:close/>
                  <a:moveTo>
                    <a:pt x="1102" y="546"/>
                  </a:moveTo>
                  <a:cubicBezTo>
                    <a:pt x="1091" y="546"/>
                    <a:pt x="1068" y="546"/>
                    <a:pt x="1058" y="569"/>
                  </a:cubicBezTo>
                  <a:cubicBezTo>
                    <a:pt x="890" y="802"/>
                    <a:pt x="712" y="1046"/>
                    <a:pt x="524" y="1269"/>
                  </a:cubicBezTo>
                  <a:cubicBezTo>
                    <a:pt x="445" y="1369"/>
                    <a:pt x="356" y="1458"/>
                    <a:pt x="279" y="1558"/>
                  </a:cubicBezTo>
                  <a:cubicBezTo>
                    <a:pt x="312" y="1580"/>
                    <a:pt x="334" y="1614"/>
                    <a:pt x="368" y="1636"/>
                  </a:cubicBezTo>
                  <a:cubicBezTo>
                    <a:pt x="457" y="1536"/>
                    <a:pt x="546" y="1436"/>
                    <a:pt x="623" y="1325"/>
                  </a:cubicBezTo>
                  <a:cubicBezTo>
                    <a:pt x="813" y="1091"/>
                    <a:pt x="991" y="858"/>
                    <a:pt x="1147" y="602"/>
                  </a:cubicBezTo>
                  <a:cubicBezTo>
                    <a:pt x="1169" y="569"/>
                    <a:pt x="1135" y="546"/>
                    <a:pt x="1102" y="546"/>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8" name="Google Shape;19698;p29"/>
            <p:cNvSpPr/>
            <p:nvPr/>
          </p:nvSpPr>
          <p:spPr>
            <a:xfrm>
              <a:off x="785427" y="2125789"/>
              <a:ext cx="21386" cy="32620"/>
            </a:xfrm>
            <a:custGeom>
              <a:avLst/>
              <a:gdLst/>
              <a:ahLst/>
              <a:cxnLst/>
              <a:rect l="l" t="t" r="r" b="b"/>
              <a:pathLst>
                <a:path w="613" h="935" extrusionOk="0">
                  <a:moveTo>
                    <a:pt x="557" y="0"/>
                  </a:moveTo>
                  <a:cubicBezTo>
                    <a:pt x="546" y="0"/>
                    <a:pt x="535" y="0"/>
                    <a:pt x="524" y="12"/>
                  </a:cubicBezTo>
                  <a:cubicBezTo>
                    <a:pt x="279" y="257"/>
                    <a:pt x="101" y="579"/>
                    <a:pt x="1" y="924"/>
                  </a:cubicBezTo>
                  <a:cubicBezTo>
                    <a:pt x="23" y="924"/>
                    <a:pt x="45" y="935"/>
                    <a:pt x="67" y="935"/>
                  </a:cubicBezTo>
                  <a:cubicBezTo>
                    <a:pt x="179" y="601"/>
                    <a:pt x="357" y="301"/>
                    <a:pt x="591" y="34"/>
                  </a:cubicBezTo>
                  <a:cubicBezTo>
                    <a:pt x="613" y="12"/>
                    <a:pt x="591" y="0"/>
                    <a:pt x="557"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9" name="Google Shape;19699;p29"/>
            <p:cNvSpPr/>
            <p:nvPr/>
          </p:nvSpPr>
          <p:spPr>
            <a:xfrm>
              <a:off x="751690" y="2065641"/>
              <a:ext cx="41551" cy="95487"/>
            </a:xfrm>
            <a:custGeom>
              <a:avLst/>
              <a:gdLst/>
              <a:ahLst/>
              <a:cxnLst/>
              <a:rect l="l" t="t" r="r" b="b"/>
              <a:pathLst>
                <a:path w="1191" h="2737" extrusionOk="0">
                  <a:moveTo>
                    <a:pt x="1135" y="1"/>
                  </a:moveTo>
                  <a:cubicBezTo>
                    <a:pt x="1113" y="1"/>
                    <a:pt x="1101" y="1"/>
                    <a:pt x="1090" y="12"/>
                  </a:cubicBezTo>
                  <a:cubicBezTo>
                    <a:pt x="912" y="345"/>
                    <a:pt x="846" y="735"/>
                    <a:pt x="678" y="1069"/>
                  </a:cubicBezTo>
                  <a:cubicBezTo>
                    <a:pt x="589" y="1247"/>
                    <a:pt x="468" y="1402"/>
                    <a:pt x="367" y="1569"/>
                  </a:cubicBezTo>
                  <a:cubicBezTo>
                    <a:pt x="267" y="1724"/>
                    <a:pt x="189" y="1902"/>
                    <a:pt x="134" y="2080"/>
                  </a:cubicBezTo>
                  <a:cubicBezTo>
                    <a:pt x="100" y="2214"/>
                    <a:pt x="67" y="2337"/>
                    <a:pt x="45" y="2470"/>
                  </a:cubicBezTo>
                  <a:cubicBezTo>
                    <a:pt x="56" y="2458"/>
                    <a:pt x="67" y="2448"/>
                    <a:pt x="78" y="2448"/>
                  </a:cubicBezTo>
                  <a:cubicBezTo>
                    <a:pt x="100" y="2436"/>
                    <a:pt x="112" y="2426"/>
                    <a:pt x="134" y="2414"/>
                  </a:cubicBezTo>
                  <a:cubicBezTo>
                    <a:pt x="201" y="2136"/>
                    <a:pt x="278" y="1869"/>
                    <a:pt x="434" y="1635"/>
                  </a:cubicBezTo>
                  <a:cubicBezTo>
                    <a:pt x="534" y="1469"/>
                    <a:pt x="656" y="1324"/>
                    <a:pt x="745" y="1158"/>
                  </a:cubicBezTo>
                  <a:cubicBezTo>
                    <a:pt x="834" y="990"/>
                    <a:pt x="901" y="824"/>
                    <a:pt x="957" y="646"/>
                  </a:cubicBezTo>
                  <a:cubicBezTo>
                    <a:pt x="1024" y="446"/>
                    <a:pt x="1090" y="234"/>
                    <a:pt x="1179" y="45"/>
                  </a:cubicBezTo>
                  <a:cubicBezTo>
                    <a:pt x="1190" y="12"/>
                    <a:pt x="1157" y="1"/>
                    <a:pt x="1135" y="1"/>
                  </a:cubicBezTo>
                  <a:close/>
                  <a:moveTo>
                    <a:pt x="100" y="2559"/>
                  </a:moveTo>
                  <a:lnTo>
                    <a:pt x="100" y="2559"/>
                  </a:lnTo>
                  <a:cubicBezTo>
                    <a:pt x="67" y="2581"/>
                    <a:pt x="45" y="2592"/>
                    <a:pt x="23" y="2614"/>
                  </a:cubicBezTo>
                  <a:cubicBezTo>
                    <a:pt x="23" y="2648"/>
                    <a:pt x="11" y="2681"/>
                    <a:pt x="11" y="2725"/>
                  </a:cubicBezTo>
                  <a:cubicBezTo>
                    <a:pt x="0" y="2737"/>
                    <a:pt x="23" y="2737"/>
                    <a:pt x="33" y="2737"/>
                  </a:cubicBezTo>
                  <a:cubicBezTo>
                    <a:pt x="45" y="2737"/>
                    <a:pt x="56" y="2737"/>
                    <a:pt x="56" y="2725"/>
                  </a:cubicBezTo>
                  <a:cubicBezTo>
                    <a:pt x="67" y="2670"/>
                    <a:pt x="78" y="2614"/>
                    <a:pt x="100" y="2559"/>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0" name="Google Shape;19700;p29"/>
            <p:cNvSpPr/>
            <p:nvPr/>
          </p:nvSpPr>
          <p:spPr>
            <a:xfrm>
              <a:off x="860333" y="2157223"/>
              <a:ext cx="8966" cy="4291"/>
            </a:xfrm>
            <a:custGeom>
              <a:avLst/>
              <a:gdLst/>
              <a:ahLst/>
              <a:cxnLst/>
              <a:rect l="l" t="t" r="r" b="b"/>
              <a:pathLst>
                <a:path w="257" h="123" extrusionOk="0">
                  <a:moveTo>
                    <a:pt x="189" y="1"/>
                  </a:moveTo>
                  <a:cubicBezTo>
                    <a:pt x="123" y="23"/>
                    <a:pt x="56" y="34"/>
                    <a:pt x="1" y="56"/>
                  </a:cubicBezTo>
                  <a:lnTo>
                    <a:pt x="1" y="123"/>
                  </a:lnTo>
                  <a:cubicBezTo>
                    <a:pt x="67" y="100"/>
                    <a:pt x="145" y="78"/>
                    <a:pt x="212" y="56"/>
                  </a:cubicBezTo>
                  <a:cubicBezTo>
                    <a:pt x="256" y="34"/>
                    <a:pt x="223" y="1"/>
                    <a:pt x="201"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1" name="Google Shape;19701;p29"/>
            <p:cNvSpPr/>
            <p:nvPr/>
          </p:nvSpPr>
          <p:spPr>
            <a:xfrm>
              <a:off x="814140" y="2159142"/>
              <a:ext cx="46226" cy="20235"/>
            </a:xfrm>
            <a:custGeom>
              <a:avLst/>
              <a:gdLst/>
              <a:ahLst/>
              <a:cxnLst/>
              <a:rect l="l" t="t" r="r" b="b"/>
              <a:pathLst>
                <a:path w="1325" h="580" extrusionOk="0">
                  <a:moveTo>
                    <a:pt x="1325" y="1"/>
                  </a:moveTo>
                  <a:cubicBezTo>
                    <a:pt x="1024" y="90"/>
                    <a:pt x="724" y="190"/>
                    <a:pt x="435" y="312"/>
                  </a:cubicBezTo>
                  <a:cubicBezTo>
                    <a:pt x="290" y="379"/>
                    <a:pt x="146" y="446"/>
                    <a:pt x="1" y="524"/>
                  </a:cubicBezTo>
                  <a:cubicBezTo>
                    <a:pt x="12" y="535"/>
                    <a:pt x="23" y="557"/>
                    <a:pt x="34" y="579"/>
                  </a:cubicBezTo>
                  <a:cubicBezTo>
                    <a:pt x="34" y="579"/>
                    <a:pt x="34" y="569"/>
                    <a:pt x="45" y="569"/>
                  </a:cubicBezTo>
                  <a:cubicBezTo>
                    <a:pt x="201" y="490"/>
                    <a:pt x="357" y="413"/>
                    <a:pt x="524" y="346"/>
                  </a:cubicBezTo>
                  <a:cubicBezTo>
                    <a:pt x="779" y="246"/>
                    <a:pt x="1058" y="157"/>
                    <a:pt x="1325" y="68"/>
                  </a:cubicBezTo>
                  <a:lnTo>
                    <a:pt x="1325" y="1"/>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2" name="Google Shape;19702;p29"/>
            <p:cNvSpPr/>
            <p:nvPr/>
          </p:nvSpPr>
          <p:spPr>
            <a:xfrm>
              <a:off x="865008" y="2176621"/>
              <a:ext cx="20584" cy="29131"/>
            </a:xfrm>
            <a:custGeom>
              <a:avLst/>
              <a:gdLst/>
              <a:ahLst/>
              <a:cxnLst/>
              <a:rect l="l" t="t" r="r" b="b"/>
              <a:pathLst>
                <a:path w="590" h="835" extrusionOk="0">
                  <a:moveTo>
                    <a:pt x="545" y="1"/>
                  </a:moveTo>
                  <a:cubicBezTo>
                    <a:pt x="534" y="1"/>
                    <a:pt x="512" y="12"/>
                    <a:pt x="512" y="12"/>
                  </a:cubicBezTo>
                  <a:cubicBezTo>
                    <a:pt x="401" y="145"/>
                    <a:pt x="322" y="301"/>
                    <a:pt x="223" y="434"/>
                  </a:cubicBezTo>
                  <a:cubicBezTo>
                    <a:pt x="178" y="490"/>
                    <a:pt x="122" y="557"/>
                    <a:pt x="67" y="612"/>
                  </a:cubicBezTo>
                  <a:cubicBezTo>
                    <a:pt x="55" y="690"/>
                    <a:pt x="33" y="757"/>
                    <a:pt x="0" y="835"/>
                  </a:cubicBezTo>
                  <a:cubicBezTo>
                    <a:pt x="100" y="746"/>
                    <a:pt x="189" y="646"/>
                    <a:pt x="267" y="545"/>
                  </a:cubicBezTo>
                  <a:cubicBezTo>
                    <a:pt x="322" y="468"/>
                    <a:pt x="389" y="390"/>
                    <a:pt x="445" y="301"/>
                  </a:cubicBezTo>
                  <a:cubicBezTo>
                    <a:pt x="490" y="223"/>
                    <a:pt x="545" y="134"/>
                    <a:pt x="578" y="34"/>
                  </a:cubicBezTo>
                  <a:cubicBezTo>
                    <a:pt x="589" y="12"/>
                    <a:pt x="567" y="1"/>
                    <a:pt x="54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3" name="Google Shape;19703;p29"/>
            <p:cNvSpPr/>
            <p:nvPr/>
          </p:nvSpPr>
          <p:spPr>
            <a:xfrm>
              <a:off x="816094" y="2197973"/>
              <a:ext cx="51250" cy="24072"/>
            </a:xfrm>
            <a:custGeom>
              <a:avLst/>
              <a:gdLst/>
              <a:ahLst/>
              <a:cxnLst/>
              <a:rect l="l" t="t" r="r" b="b"/>
              <a:pathLst>
                <a:path w="1469" h="690" extrusionOk="0">
                  <a:moveTo>
                    <a:pt x="1469" y="0"/>
                  </a:moveTo>
                  <a:lnTo>
                    <a:pt x="1469" y="0"/>
                  </a:lnTo>
                  <a:cubicBezTo>
                    <a:pt x="1413" y="67"/>
                    <a:pt x="1346" y="134"/>
                    <a:pt x="1279" y="200"/>
                  </a:cubicBezTo>
                  <a:cubicBezTo>
                    <a:pt x="1146" y="301"/>
                    <a:pt x="1002" y="401"/>
                    <a:pt x="857" y="457"/>
                  </a:cubicBezTo>
                  <a:cubicBezTo>
                    <a:pt x="668" y="534"/>
                    <a:pt x="479" y="568"/>
                    <a:pt x="278" y="590"/>
                  </a:cubicBezTo>
                  <a:lnTo>
                    <a:pt x="45" y="623"/>
                  </a:lnTo>
                  <a:cubicBezTo>
                    <a:pt x="34" y="645"/>
                    <a:pt x="23" y="667"/>
                    <a:pt x="1" y="690"/>
                  </a:cubicBezTo>
                  <a:lnTo>
                    <a:pt x="23" y="690"/>
                  </a:lnTo>
                  <a:cubicBezTo>
                    <a:pt x="45" y="679"/>
                    <a:pt x="56" y="667"/>
                    <a:pt x="67" y="657"/>
                  </a:cubicBezTo>
                  <a:cubicBezTo>
                    <a:pt x="78" y="645"/>
                    <a:pt x="90" y="645"/>
                    <a:pt x="112" y="645"/>
                  </a:cubicBezTo>
                  <a:cubicBezTo>
                    <a:pt x="145" y="645"/>
                    <a:pt x="179" y="657"/>
                    <a:pt x="179" y="679"/>
                  </a:cubicBezTo>
                  <a:cubicBezTo>
                    <a:pt x="401" y="667"/>
                    <a:pt x="624" y="635"/>
                    <a:pt x="824" y="568"/>
                  </a:cubicBezTo>
                  <a:cubicBezTo>
                    <a:pt x="1046" y="489"/>
                    <a:pt x="1235" y="368"/>
                    <a:pt x="1402" y="223"/>
                  </a:cubicBezTo>
                  <a:cubicBezTo>
                    <a:pt x="1435" y="145"/>
                    <a:pt x="1457" y="78"/>
                    <a:pt x="1469"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4" name="Google Shape;19704;p29"/>
            <p:cNvSpPr/>
            <p:nvPr/>
          </p:nvSpPr>
          <p:spPr>
            <a:xfrm>
              <a:off x="866543" y="2175086"/>
              <a:ext cx="8931" cy="10885"/>
            </a:xfrm>
            <a:custGeom>
              <a:avLst/>
              <a:gdLst/>
              <a:ahLst/>
              <a:cxnLst/>
              <a:rect l="l" t="t" r="r" b="b"/>
              <a:pathLst>
                <a:path w="256" h="312" extrusionOk="0">
                  <a:moveTo>
                    <a:pt x="211" y="0"/>
                  </a:moveTo>
                  <a:cubicBezTo>
                    <a:pt x="201" y="0"/>
                    <a:pt x="189" y="11"/>
                    <a:pt x="189" y="11"/>
                  </a:cubicBezTo>
                  <a:cubicBezTo>
                    <a:pt x="134" y="89"/>
                    <a:pt x="67" y="167"/>
                    <a:pt x="1" y="233"/>
                  </a:cubicBezTo>
                  <a:cubicBezTo>
                    <a:pt x="11" y="256"/>
                    <a:pt x="23" y="290"/>
                    <a:pt x="23" y="312"/>
                  </a:cubicBezTo>
                  <a:cubicBezTo>
                    <a:pt x="100" y="223"/>
                    <a:pt x="179" y="134"/>
                    <a:pt x="234" y="33"/>
                  </a:cubicBezTo>
                  <a:cubicBezTo>
                    <a:pt x="256" y="23"/>
                    <a:pt x="234" y="0"/>
                    <a:pt x="211"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5" name="Google Shape;19705;p29"/>
            <p:cNvSpPr/>
            <p:nvPr/>
          </p:nvSpPr>
          <p:spPr>
            <a:xfrm>
              <a:off x="821920" y="2183215"/>
              <a:ext cx="45424" cy="27596"/>
            </a:xfrm>
            <a:custGeom>
              <a:avLst/>
              <a:gdLst/>
              <a:ahLst/>
              <a:cxnLst/>
              <a:rect l="l" t="t" r="r" b="b"/>
              <a:pathLst>
                <a:path w="1302" h="791" extrusionOk="0">
                  <a:moveTo>
                    <a:pt x="1280" y="0"/>
                  </a:moveTo>
                  <a:cubicBezTo>
                    <a:pt x="1102" y="201"/>
                    <a:pt x="890" y="379"/>
                    <a:pt x="657" y="501"/>
                  </a:cubicBezTo>
                  <a:cubicBezTo>
                    <a:pt x="501" y="590"/>
                    <a:pt x="323" y="657"/>
                    <a:pt x="156" y="712"/>
                  </a:cubicBezTo>
                  <a:cubicBezTo>
                    <a:pt x="101" y="724"/>
                    <a:pt x="56" y="735"/>
                    <a:pt x="12" y="746"/>
                  </a:cubicBezTo>
                  <a:cubicBezTo>
                    <a:pt x="12" y="757"/>
                    <a:pt x="0" y="779"/>
                    <a:pt x="0" y="791"/>
                  </a:cubicBezTo>
                  <a:cubicBezTo>
                    <a:pt x="45" y="779"/>
                    <a:pt x="89" y="768"/>
                    <a:pt x="134" y="768"/>
                  </a:cubicBezTo>
                  <a:cubicBezTo>
                    <a:pt x="312" y="712"/>
                    <a:pt x="501" y="646"/>
                    <a:pt x="667" y="557"/>
                  </a:cubicBezTo>
                  <a:cubicBezTo>
                    <a:pt x="901" y="435"/>
                    <a:pt x="1124" y="279"/>
                    <a:pt x="1302" y="79"/>
                  </a:cubicBezTo>
                  <a:cubicBezTo>
                    <a:pt x="1302" y="57"/>
                    <a:pt x="1290" y="23"/>
                    <a:pt x="1280"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6" name="Google Shape;19706;p29"/>
            <p:cNvSpPr/>
            <p:nvPr/>
          </p:nvSpPr>
          <p:spPr>
            <a:xfrm>
              <a:off x="861903" y="2167690"/>
              <a:ext cx="11269" cy="12071"/>
            </a:xfrm>
            <a:custGeom>
              <a:avLst/>
              <a:gdLst/>
              <a:ahLst/>
              <a:cxnLst/>
              <a:rect l="l" t="t" r="r" b="b"/>
              <a:pathLst>
                <a:path w="323" h="346" extrusionOk="0">
                  <a:moveTo>
                    <a:pt x="267" y="1"/>
                  </a:moveTo>
                  <a:cubicBezTo>
                    <a:pt x="256" y="1"/>
                    <a:pt x="245" y="12"/>
                    <a:pt x="233" y="23"/>
                  </a:cubicBezTo>
                  <a:cubicBezTo>
                    <a:pt x="167" y="123"/>
                    <a:pt x="89" y="212"/>
                    <a:pt x="0" y="279"/>
                  </a:cubicBezTo>
                  <a:cubicBezTo>
                    <a:pt x="11" y="301"/>
                    <a:pt x="33" y="324"/>
                    <a:pt x="55" y="346"/>
                  </a:cubicBezTo>
                  <a:cubicBezTo>
                    <a:pt x="156" y="257"/>
                    <a:pt x="245" y="168"/>
                    <a:pt x="312" y="57"/>
                  </a:cubicBezTo>
                  <a:cubicBezTo>
                    <a:pt x="322" y="23"/>
                    <a:pt x="300" y="1"/>
                    <a:pt x="267"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7" name="Google Shape;19707;p29"/>
            <p:cNvSpPr/>
            <p:nvPr/>
          </p:nvSpPr>
          <p:spPr>
            <a:xfrm>
              <a:off x="822688" y="2177424"/>
              <a:ext cx="41167" cy="23305"/>
            </a:xfrm>
            <a:custGeom>
              <a:avLst/>
              <a:gdLst/>
              <a:ahLst/>
              <a:cxnLst/>
              <a:rect l="l" t="t" r="r" b="b"/>
              <a:pathLst>
                <a:path w="1180" h="668" extrusionOk="0">
                  <a:moveTo>
                    <a:pt x="1124" y="0"/>
                  </a:moveTo>
                  <a:cubicBezTo>
                    <a:pt x="968" y="134"/>
                    <a:pt x="790" y="233"/>
                    <a:pt x="623" y="322"/>
                  </a:cubicBezTo>
                  <a:cubicBezTo>
                    <a:pt x="467" y="400"/>
                    <a:pt x="312" y="467"/>
                    <a:pt x="156" y="522"/>
                  </a:cubicBezTo>
                  <a:cubicBezTo>
                    <a:pt x="101" y="545"/>
                    <a:pt x="56" y="567"/>
                    <a:pt x="0" y="578"/>
                  </a:cubicBezTo>
                  <a:cubicBezTo>
                    <a:pt x="0" y="611"/>
                    <a:pt x="12" y="634"/>
                    <a:pt x="12" y="667"/>
                  </a:cubicBezTo>
                  <a:cubicBezTo>
                    <a:pt x="56" y="656"/>
                    <a:pt x="89" y="634"/>
                    <a:pt x="134" y="623"/>
                  </a:cubicBezTo>
                  <a:cubicBezTo>
                    <a:pt x="312" y="556"/>
                    <a:pt x="479" y="478"/>
                    <a:pt x="645" y="400"/>
                  </a:cubicBezTo>
                  <a:cubicBezTo>
                    <a:pt x="835" y="300"/>
                    <a:pt x="1024" y="200"/>
                    <a:pt x="1179" y="67"/>
                  </a:cubicBezTo>
                  <a:cubicBezTo>
                    <a:pt x="1157" y="45"/>
                    <a:pt x="1135" y="22"/>
                    <a:pt x="1124"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8" name="Google Shape;19708;p29"/>
            <p:cNvSpPr/>
            <p:nvPr/>
          </p:nvSpPr>
          <p:spPr>
            <a:xfrm>
              <a:off x="819967" y="2177005"/>
              <a:ext cx="29550" cy="15176"/>
            </a:xfrm>
            <a:custGeom>
              <a:avLst/>
              <a:gdLst/>
              <a:ahLst/>
              <a:cxnLst/>
              <a:rect l="l" t="t" r="r" b="b"/>
              <a:pathLst>
                <a:path w="847" h="435" extrusionOk="0">
                  <a:moveTo>
                    <a:pt x="790" y="1"/>
                  </a:moveTo>
                  <a:cubicBezTo>
                    <a:pt x="780" y="1"/>
                    <a:pt x="768" y="12"/>
                    <a:pt x="768" y="12"/>
                  </a:cubicBezTo>
                  <a:cubicBezTo>
                    <a:pt x="535" y="178"/>
                    <a:pt x="268" y="267"/>
                    <a:pt x="1" y="346"/>
                  </a:cubicBezTo>
                  <a:cubicBezTo>
                    <a:pt x="12" y="368"/>
                    <a:pt x="23" y="401"/>
                    <a:pt x="34" y="435"/>
                  </a:cubicBezTo>
                  <a:cubicBezTo>
                    <a:pt x="312" y="346"/>
                    <a:pt x="590" y="245"/>
                    <a:pt x="812" y="57"/>
                  </a:cubicBezTo>
                  <a:cubicBezTo>
                    <a:pt x="846" y="23"/>
                    <a:pt x="812" y="1"/>
                    <a:pt x="790"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9" name="Google Shape;19709;p29"/>
            <p:cNvSpPr/>
            <p:nvPr/>
          </p:nvSpPr>
          <p:spPr>
            <a:xfrm>
              <a:off x="721791" y="2210777"/>
              <a:ext cx="218500" cy="114710"/>
            </a:xfrm>
            <a:custGeom>
              <a:avLst/>
              <a:gdLst/>
              <a:ahLst/>
              <a:cxnLst/>
              <a:rect l="l" t="t" r="r" b="b"/>
              <a:pathLst>
                <a:path w="6263" h="3288" extrusionOk="0">
                  <a:moveTo>
                    <a:pt x="1558" y="1"/>
                  </a:moveTo>
                  <a:lnTo>
                    <a:pt x="1" y="1758"/>
                  </a:lnTo>
                  <a:cubicBezTo>
                    <a:pt x="1" y="1758"/>
                    <a:pt x="423" y="2592"/>
                    <a:pt x="890" y="2870"/>
                  </a:cubicBezTo>
                  <a:cubicBezTo>
                    <a:pt x="1250" y="3076"/>
                    <a:pt x="1750" y="3288"/>
                    <a:pt x="2138" y="3288"/>
                  </a:cubicBezTo>
                  <a:cubicBezTo>
                    <a:pt x="2253" y="3288"/>
                    <a:pt x="2358" y="3269"/>
                    <a:pt x="2447" y="3226"/>
                  </a:cubicBezTo>
                  <a:cubicBezTo>
                    <a:pt x="2826" y="3037"/>
                    <a:pt x="2815" y="2970"/>
                    <a:pt x="3359" y="2559"/>
                  </a:cubicBezTo>
                  <a:cubicBezTo>
                    <a:pt x="3905" y="2147"/>
                    <a:pt x="3771" y="2124"/>
                    <a:pt x="4538" y="2092"/>
                  </a:cubicBezTo>
                  <a:cubicBezTo>
                    <a:pt x="4642" y="2083"/>
                    <a:pt x="4735" y="2079"/>
                    <a:pt x="4819" y="2079"/>
                  </a:cubicBezTo>
                  <a:cubicBezTo>
                    <a:pt x="4953" y="2079"/>
                    <a:pt x="5066" y="2089"/>
                    <a:pt x="5161" y="2102"/>
                  </a:cubicBezTo>
                  <a:cubicBezTo>
                    <a:pt x="5268" y="2110"/>
                    <a:pt x="5354" y="2118"/>
                    <a:pt x="5431" y="2118"/>
                  </a:cubicBezTo>
                  <a:cubicBezTo>
                    <a:pt x="5571" y="2118"/>
                    <a:pt x="5677" y="2092"/>
                    <a:pt x="5806" y="1991"/>
                  </a:cubicBezTo>
                  <a:cubicBezTo>
                    <a:pt x="6107" y="1769"/>
                    <a:pt x="6263" y="1802"/>
                    <a:pt x="6096" y="1457"/>
                  </a:cubicBezTo>
                  <a:cubicBezTo>
                    <a:pt x="5929" y="1101"/>
                    <a:pt x="6152" y="890"/>
                    <a:pt x="5784" y="656"/>
                  </a:cubicBezTo>
                  <a:cubicBezTo>
                    <a:pt x="5428" y="412"/>
                    <a:pt x="5084" y="557"/>
                    <a:pt x="4439" y="389"/>
                  </a:cubicBezTo>
                  <a:cubicBezTo>
                    <a:pt x="4146" y="307"/>
                    <a:pt x="3884" y="275"/>
                    <a:pt x="3652" y="275"/>
                  </a:cubicBezTo>
                  <a:cubicBezTo>
                    <a:pt x="3381" y="275"/>
                    <a:pt x="3151" y="319"/>
                    <a:pt x="2959" y="379"/>
                  </a:cubicBezTo>
                  <a:cubicBezTo>
                    <a:pt x="2764" y="442"/>
                    <a:pt x="2561" y="498"/>
                    <a:pt x="2385" y="498"/>
                  </a:cubicBezTo>
                  <a:cubicBezTo>
                    <a:pt x="2252" y="498"/>
                    <a:pt x="2134" y="465"/>
                    <a:pt x="2047" y="379"/>
                  </a:cubicBezTo>
                  <a:cubicBezTo>
                    <a:pt x="1847" y="179"/>
                    <a:pt x="1558" y="1"/>
                    <a:pt x="155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0" name="Google Shape;19710;p29"/>
            <p:cNvSpPr/>
            <p:nvPr/>
          </p:nvSpPr>
          <p:spPr>
            <a:xfrm>
              <a:off x="721791" y="2210777"/>
              <a:ext cx="192509" cy="72601"/>
            </a:xfrm>
            <a:custGeom>
              <a:avLst/>
              <a:gdLst/>
              <a:ahLst/>
              <a:cxnLst/>
              <a:rect l="l" t="t" r="r" b="b"/>
              <a:pathLst>
                <a:path w="5518" h="2081" extrusionOk="0">
                  <a:moveTo>
                    <a:pt x="1558" y="1"/>
                  </a:moveTo>
                  <a:lnTo>
                    <a:pt x="1" y="1758"/>
                  </a:lnTo>
                  <a:cubicBezTo>
                    <a:pt x="1" y="1758"/>
                    <a:pt x="45" y="1847"/>
                    <a:pt x="123" y="1980"/>
                  </a:cubicBezTo>
                  <a:cubicBezTo>
                    <a:pt x="261" y="2040"/>
                    <a:pt x="412" y="2080"/>
                    <a:pt x="555" y="2080"/>
                  </a:cubicBezTo>
                  <a:cubicBezTo>
                    <a:pt x="597" y="2080"/>
                    <a:pt x="639" y="2077"/>
                    <a:pt x="680" y="2069"/>
                  </a:cubicBezTo>
                  <a:cubicBezTo>
                    <a:pt x="1113" y="1991"/>
                    <a:pt x="1424" y="1558"/>
                    <a:pt x="1858" y="1513"/>
                  </a:cubicBezTo>
                  <a:cubicBezTo>
                    <a:pt x="1888" y="1509"/>
                    <a:pt x="1916" y="1508"/>
                    <a:pt x="1944" y="1508"/>
                  </a:cubicBezTo>
                  <a:cubicBezTo>
                    <a:pt x="1999" y="1508"/>
                    <a:pt x="2051" y="1513"/>
                    <a:pt x="2103" y="1513"/>
                  </a:cubicBezTo>
                  <a:cubicBezTo>
                    <a:pt x="2170" y="1524"/>
                    <a:pt x="2237" y="1524"/>
                    <a:pt x="2314" y="1524"/>
                  </a:cubicBezTo>
                  <a:cubicBezTo>
                    <a:pt x="2648" y="1502"/>
                    <a:pt x="2937" y="1269"/>
                    <a:pt x="3260" y="1157"/>
                  </a:cubicBezTo>
                  <a:cubicBezTo>
                    <a:pt x="3682" y="1012"/>
                    <a:pt x="4160" y="1079"/>
                    <a:pt x="4595" y="946"/>
                  </a:cubicBezTo>
                  <a:cubicBezTo>
                    <a:pt x="4917" y="857"/>
                    <a:pt x="5206" y="646"/>
                    <a:pt x="5517" y="534"/>
                  </a:cubicBezTo>
                  <a:cubicBezTo>
                    <a:pt x="5240" y="468"/>
                    <a:pt x="4917" y="512"/>
                    <a:pt x="4439" y="389"/>
                  </a:cubicBezTo>
                  <a:cubicBezTo>
                    <a:pt x="4146" y="307"/>
                    <a:pt x="3884" y="275"/>
                    <a:pt x="3652" y="275"/>
                  </a:cubicBezTo>
                  <a:cubicBezTo>
                    <a:pt x="3381" y="275"/>
                    <a:pt x="3151" y="319"/>
                    <a:pt x="2959" y="379"/>
                  </a:cubicBezTo>
                  <a:cubicBezTo>
                    <a:pt x="2764" y="442"/>
                    <a:pt x="2561" y="498"/>
                    <a:pt x="2385" y="498"/>
                  </a:cubicBezTo>
                  <a:cubicBezTo>
                    <a:pt x="2252" y="498"/>
                    <a:pt x="2134" y="465"/>
                    <a:pt x="2047" y="379"/>
                  </a:cubicBezTo>
                  <a:cubicBezTo>
                    <a:pt x="1847" y="179"/>
                    <a:pt x="1558" y="1"/>
                    <a:pt x="155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1" name="Google Shape;19711;p29"/>
            <p:cNvSpPr/>
            <p:nvPr/>
          </p:nvSpPr>
          <p:spPr>
            <a:xfrm>
              <a:off x="861484" y="2246851"/>
              <a:ext cx="6245" cy="2372"/>
            </a:xfrm>
            <a:custGeom>
              <a:avLst/>
              <a:gdLst/>
              <a:ahLst/>
              <a:cxnLst/>
              <a:rect l="l" t="t" r="r" b="b"/>
              <a:pathLst>
                <a:path w="179" h="68" extrusionOk="0">
                  <a:moveTo>
                    <a:pt x="123" y="1"/>
                  </a:moveTo>
                  <a:cubicBezTo>
                    <a:pt x="79" y="1"/>
                    <a:pt x="45" y="1"/>
                    <a:pt x="1" y="12"/>
                  </a:cubicBezTo>
                  <a:cubicBezTo>
                    <a:pt x="34" y="23"/>
                    <a:pt x="57" y="45"/>
                    <a:pt x="90" y="57"/>
                  </a:cubicBezTo>
                  <a:cubicBezTo>
                    <a:pt x="101" y="67"/>
                    <a:pt x="101" y="67"/>
                    <a:pt x="112" y="67"/>
                  </a:cubicBezTo>
                  <a:cubicBezTo>
                    <a:pt x="146" y="67"/>
                    <a:pt x="179" y="45"/>
                    <a:pt x="146" y="12"/>
                  </a:cubicBezTo>
                  <a:cubicBezTo>
                    <a:pt x="134" y="12"/>
                    <a:pt x="134" y="1"/>
                    <a:pt x="123"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2" name="Google Shape;19712;p29"/>
            <p:cNvSpPr/>
            <p:nvPr/>
          </p:nvSpPr>
          <p:spPr>
            <a:xfrm>
              <a:off x="805244" y="2232512"/>
              <a:ext cx="60565" cy="14792"/>
            </a:xfrm>
            <a:custGeom>
              <a:avLst/>
              <a:gdLst/>
              <a:ahLst/>
              <a:cxnLst/>
              <a:rect l="l" t="t" r="r" b="b"/>
              <a:pathLst>
                <a:path w="1736" h="424" extrusionOk="0">
                  <a:moveTo>
                    <a:pt x="545" y="0"/>
                  </a:moveTo>
                  <a:cubicBezTo>
                    <a:pt x="434" y="11"/>
                    <a:pt x="322" y="33"/>
                    <a:pt x="211" y="56"/>
                  </a:cubicBezTo>
                  <a:cubicBezTo>
                    <a:pt x="178" y="56"/>
                    <a:pt x="144" y="67"/>
                    <a:pt x="100" y="67"/>
                  </a:cubicBezTo>
                  <a:lnTo>
                    <a:pt x="0" y="134"/>
                  </a:lnTo>
                  <a:cubicBezTo>
                    <a:pt x="112" y="134"/>
                    <a:pt x="223" y="122"/>
                    <a:pt x="334" y="100"/>
                  </a:cubicBezTo>
                  <a:cubicBezTo>
                    <a:pt x="434" y="78"/>
                    <a:pt x="534" y="67"/>
                    <a:pt x="634" y="67"/>
                  </a:cubicBezTo>
                  <a:lnTo>
                    <a:pt x="678" y="67"/>
                  </a:lnTo>
                  <a:cubicBezTo>
                    <a:pt x="790" y="67"/>
                    <a:pt x="912" y="100"/>
                    <a:pt x="1012" y="145"/>
                  </a:cubicBezTo>
                  <a:cubicBezTo>
                    <a:pt x="1224" y="211"/>
                    <a:pt x="1424" y="312"/>
                    <a:pt x="1613" y="423"/>
                  </a:cubicBezTo>
                  <a:cubicBezTo>
                    <a:pt x="1657" y="412"/>
                    <a:pt x="1691" y="412"/>
                    <a:pt x="1735" y="412"/>
                  </a:cubicBezTo>
                  <a:cubicBezTo>
                    <a:pt x="1568" y="290"/>
                    <a:pt x="1379" y="201"/>
                    <a:pt x="1179" y="122"/>
                  </a:cubicBezTo>
                  <a:cubicBezTo>
                    <a:pt x="1001" y="56"/>
                    <a:pt x="812" y="0"/>
                    <a:pt x="623"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3" name="Google Shape;19713;p29"/>
            <p:cNvSpPr/>
            <p:nvPr/>
          </p:nvSpPr>
          <p:spPr>
            <a:xfrm>
              <a:off x="835876" y="2249573"/>
              <a:ext cx="27980" cy="12455"/>
            </a:xfrm>
            <a:custGeom>
              <a:avLst/>
              <a:gdLst/>
              <a:ahLst/>
              <a:cxnLst/>
              <a:rect l="l" t="t" r="r" b="b"/>
              <a:pathLst>
                <a:path w="802" h="357" extrusionOk="0">
                  <a:moveTo>
                    <a:pt x="156" y="1"/>
                  </a:moveTo>
                  <a:cubicBezTo>
                    <a:pt x="101" y="11"/>
                    <a:pt x="57" y="23"/>
                    <a:pt x="1" y="45"/>
                  </a:cubicBezTo>
                  <a:cubicBezTo>
                    <a:pt x="45" y="56"/>
                    <a:pt x="79" y="78"/>
                    <a:pt x="123" y="100"/>
                  </a:cubicBezTo>
                  <a:cubicBezTo>
                    <a:pt x="312" y="201"/>
                    <a:pt x="501" y="345"/>
                    <a:pt x="735" y="357"/>
                  </a:cubicBezTo>
                  <a:cubicBezTo>
                    <a:pt x="768" y="357"/>
                    <a:pt x="801" y="312"/>
                    <a:pt x="757" y="301"/>
                  </a:cubicBezTo>
                  <a:cubicBezTo>
                    <a:pt x="568" y="223"/>
                    <a:pt x="401" y="134"/>
                    <a:pt x="223" y="34"/>
                  </a:cubicBezTo>
                  <a:lnTo>
                    <a:pt x="156" y="1"/>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4" name="Google Shape;19714;p29"/>
            <p:cNvSpPr/>
            <p:nvPr/>
          </p:nvSpPr>
          <p:spPr>
            <a:xfrm>
              <a:off x="789300" y="2241827"/>
              <a:ext cx="52052" cy="9350"/>
            </a:xfrm>
            <a:custGeom>
              <a:avLst/>
              <a:gdLst/>
              <a:ahLst/>
              <a:cxnLst/>
              <a:rect l="l" t="t" r="r" b="b"/>
              <a:pathLst>
                <a:path w="1492" h="268" extrusionOk="0">
                  <a:moveTo>
                    <a:pt x="157" y="0"/>
                  </a:moveTo>
                  <a:cubicBezTo>
                    <a:pt x="101" y="23"/>
                    <a:pt x="57" y="33"/>
                    <a:pt x="1" y="45"/>
                  </a:cubicBezTo>
                  <a:cubicBezTo>
                    <a:pt x="45" y="56"/>
                    <a:pt x="101" y="67"/>
                    <a:pt x="146" y="67"/>
                  </a:cubicBezTo>
                  <a:cubicBezTo>
                    <a:pt x="546" y="122"/>
                    <a:pt x="969" y="100"/>
                    <a:pt x="1336" y="267"/>
                  </a:cubicBezTo>
                  <a:cubicBezTo>
                    <a:pt x="1392" y="245"/>
                    <a:pt x="1436" y="233"/>
                    <a:pt x="1491" y="223"/>
                  </a:cubicBezTo>
                  <a:cubicBezTo>
                    <a:pt x="1325" y="145"/>
                    <a:pt x="1158" y="89"/>
                    <a:pt x="969" y="67"/>
                  </a:cubicBezTo>
                  <a:cubicBezTo>
                    <a:pt x="746" y="33"/>
                    <a:pt x="512" y="33"/>
                    <a:pt x="290" y="11"/>
                  </a:cubicBezTo>
                  <a:cubicBezTo>
                    <a:pt x="246" y="11"/>
                    <a:pt x="201" y="11"/>
                    <a:pt x="157"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5" name="Google Shape;19715;p29"/>
            <p:cNvSpPr/>
            <p:nvPr/>
          </p:nvSpPr>
          <p:spPr>
            <a:xfrm>
              <a:off x="752841" y="2281007"/>
              <a:ext cx="32236" cy="27177"/>
            </a:xfrm>
            <a:custGeom>
              <a:avLst/>
              <a:gdLst/>
              <a:ahLst/>
              <a:cxnLst/>
              <a:rect l="l" t="t" r="r" b="b"/>
              <a:pathLst>
                <a:path w="924" h="779" extrusionOk="0">
                  <a:moveTo>
                    <a:pt x="89" y="0"/>
                  </a:moveTo>
                  <a:cubicBezTo>
                    <a:pt x="67" y="12"/>
                    <a:pt x="34" y="34"/>
                    <a:pt x="0" y="45"/>
                  </a:cubicBezTo>
                  <a:cubicBezTo>
                    <a:pt x="178" y="156"/>
                    <a:pt x="346" y="279"/>
                    <a:pt x="512" y="412"/>
                  </a:cubicBezTo>
                  <a:cubicBezTo>
                    <a:pt x="635" y="512"/>
                    <a:pt x="746" y="635"/>
                    <a:pt x="846" y="768"/>
                  </a:cubicBezTo>
                  <a:cubicBezTo>
                    <a:pt x="857" y="779"/>
                    <a:pt x="868" y="779"/>
                    <a:pt x="879" y="779"/>
                  </a:cubicBezTo>
                  <a:cubicBezTo>
                    <a:pt x="902" y="779"/>
                    <a:pt x="924" y="768"/>
                    <a:pt x="912" y="746"/>
                  </a:cubicBezTo>
                  <a:cubicBezTo>
                    <a:pt x="790" y="490"/>
                    <a:pt x="556" y="312"/>
                    <a:pt x="323" y="156"/>
                  </a:cubicBezTo>
                  <a:cubicBezTo>
                    <a:pt x="245" y="101"/>
                    <a:pt x="168" y="56"/>
                    <a:pt x="89"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6" name="Google Shape;19716;p29"/>
            <p:cNvSpPr/>
            <p:nvPr/>
          </p:nvSpPr>
          <p:spPr>
            <a:xfrm>
              <a:off x="766797" y="2274413"/>
              <a:ext cx="44691" cy="34190"/>
            </a:xfrm>
            <a:custGeom>
              <a:avLst/>
              <a:gdLst/>
              <a:ahLst/>
              <a:cxnLst/>
              <a:rect l="l" t="t" r="r" b="b"/>
              <a:pathLst>
                <a:path w="1281" h="980" extrusionOk="0">
                  <a:moveTo>
                    <a:pt x="68" y="1"/>
                  </a:moveTo>
                  <a:cubicBezTo>
                    <a:pt x="45" y="23"/>
                    <a:pt x="23" y="34"/>
                    <a:pt x="1" y="45"/>
                  </a:cubicBezTo>
                  <a:cubicBezTo>
                    <a:pt x="257" y="179"/>
                    <a:pt x="502" y="323"/>
                    <a:pt x="724" y="501"/>
                  </a:cubicBezTo>
                  <a:cubicBezTo>
                    <a:pt x="902" y="646"/>
                    <a:pt x="1058" y="812"/>
                    <a:pt x="1214" y="968"/>
                  </a:cubicBezTo>
                  <a:cubicBezTo>
                    <a:pt x="1224" y="979"/>
                    <a:pt x="1224" y="979"/>
                    <a:pt x="1236" y="979"/>
                  </a:cubicBezTo>
                  <a:cubicBezTo>
                    <a:pt x="1258" y="979"/>
                    <a:pt x="1280" y="968"/>
                    <a:pt x="1269" y="946"/>
                  </a:cubicBezTo>
                  <a:cubicBezTo>
                    <a:pt x="1046" y="646"/>
                    <a:pt x="735" y="401"/>
                    <a:pt x="423" y="201"/>
                  </a:cubicBezTo>
                  <a:cubicBezTo>
                    <a:pt x="312" y="123"/>
                    <a:pt x="190" y="56"/>
                    <a:pt x="68"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7" name="Google Shape;19717;p29"/>
            <p:cNvSpPr/>
            <p:nvPr/>
          </p:nvSpPr>
          <p:spPr>
            <a:xfrm>
              <a:off x="785427" y="2263563"/>
              <a:ext cx="26828" cy="25642"/>
            </a:xfrm>
            <a:custGeom>
              <a:avLst/>
              <a:gdLst/>
              <a:ahLst/>
              <a:cxnLst/>
              <a:rect l="l" t="t" r="r" b="b"/>
              <a:pathLst>
                <a:path w="769" h="735" extrusionOk="0">
                  <a:moveTo>
                    <a:pt x="1" y="0"/>
                  </a:moveTo>
                  <a:cubicBezTo>
                    <a:pt x="123" y="89"/>
                    <a:pt x="245" y="189"/>
                    <a:pt x="357" y="300"/>
                  </a:cubicBezTo>
                  <a:cubicBezTo>
                    <a:pt x="479" y="434"/>
                    <a:pt x="579" y="579"/>
                    <a:pt x="690" y="723"/>
                  </a:cubicBezTo>
                  <a:cubicBezTo>
                    <a:pt x="690" y="723"/>
                    <a:pt x="702" y="734"/>
                    <a:pt x="712" y="734"/>
                  </a:cubicBezTo>
                  <a:cubicBezTo>
                    <a:pt x="735" y="734"/>
                    <a:pt x="769" y="723"/>
                    <a:pt x="757" y="700"/>
                  </a:cubicBezTo>
                  <a:cubicBezTo>
                    <a:pt x="680" y="534"/>
                    <a:pt x="546" y="389"/>
                    <a:pt x="423" y="267"/>
                  </a:cubicBezTo>
                  <a:cubicBezTo>
                    <a:pt x="324" y="167"/>
                    <a:pt x="212" y="78"/>
                    <a:pt x="9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8" name="Google Shape;19718;p29"/>
            <p:cNvSpPr/>
            <p:nvPr/>
          </p:nvSpPr>
          <p:spPr>
            <a:xfrm>
              <a:off x="782741" y="2260807"/>
              <a:ext cx="5826" cy="2791"/>
            </a:xfrm>
            <a:custGeom>
              <a:avLst/>
              <a:gdLst/>
              <a:ahLst/>
              <a:cxnLst/>
              <a:rect l="l" t="t" r="r" b="b"/>
              <a:pathLst>
                <a:path w="167" h="80" extrusionOk="0">
                  <a:moveTo>
                    <a:pt x="33" y="1"/>
                  </a:moveTo>
                  <a:cubicBezTo>
                    <a:pt x="33" y="1"/>
                    <a:pt x="22" y="1"/>
                    <a:pt x="11" y="12"/>
                  </a:cubicBezTo>
                  <a:cubicBezTo>
                    <a:pt x="0" y="12"/>
                    <a:pt x="0" y="35"/>
                    <a:pt x="11" y="45"/>
                  </a:cubicBezTo>
                  <a:lnTo>
                    <a:pt x="78" y="79"/>
                  </a:lnTo>
                  <a:lnTo>
                    <a:pt x="167" y="79"/>
                  </a:lnTo>
                  <a:cubicBezTo>
                    <a:pt x="134" y="57"/>
                    <a:pt x="100" y="23"/>
                    <a:pt x="67" y="12"/>
                  </a:cubicBezTo>
                  <a:cubicBezTo>
                    <a:pt x="55" y="1"/>
                    <a:pt x="45" y="1"/>
                    <a:pt x="33"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9" name="Google Shape;19719;p29"/>
            <p:cNvSpPr/>
            <p:nvPr/>
          </p:nvSpPr>
          <p:spPr>
            <a:xfrm>
              <a:off x="793975" y="2257353"/>
              <a:ext cx="48912" cy="27980"/>
            </a:xfrm>
            <a:custGeom>
              <a:avLst/>
              <a:gdLst/>
              <a:ahLst/>
              <a:cxnLst/>
              <a:rect l="l" t="t" r="r" b="b"/>
              <a:pathLst>
                <a:path w="1402" h="802" extrusionOk="0">
                  <a:moveTo>
                    <a:pt x="790" y="0"/>
                  </a:moveTo>
                  <a:lnTo>
                    <a:pt x="657" y="67"/>
                  </a:lnTo>
                  <a:cubicBezTo>
                    <a:pt x="746" y="100"/>
                    <a:pt x="823" y="144"/>
                    <a:pt x="890" y="200"/>
                  </a:cubicBezTo>
                  <a:cubicBezTo>
                    <a:pt x="1035" y="312"/>
                    <a:pt x="1124" y="478"/>
                    <a:pt x="1324" y="500"/>
                  </a:cubicBezTo>
                  <a:cubicBezTo>
                    <a:pt x="1369" y="500"/>
                    <a:pt x="1402" y="445"/>
                    <a:pt x="1347" y="423"/>
                  </a:cubicBezTo>
                  <a:cubicBezTo>
                    <a:pt x="1202" y="345"/>
                    <a:pt x="1124" y="223"/>
                    <a:pt x="1001" y="122"/>
                  </a:cubicBezTo>
                  <a:cubicBezTo>
                    <a:pt x="935" y="78"/>
                    <a:pt x="868" y="33"/>
                    <a:pt x="790" y="0"/>
                  </a:cubicBezTo>
                  <a:close/>
                  <a:moveTo>
                    <a:pt x="0" y="178"/>
                  </a:moveTo>
                  <a:cubicBezTo>
                    <a:pt x="178" y="322"/>
                    <a:pt x="346" y="490"/>
                    <a:pt x="512" y="645"/>
                  </a:cubicBezTo>
                  <a:cubicBezTo>
                    <a:pt x="512" y="656"/>
                    <a:pt x="524" y="656"/>
                    <a:pt x="534" y="656"/>
                  </a:cubicBezTo>
                  <a:cubicBezTo>
                    <a:pt x="556" y="656"/>
                    <a:pt x="601" y="634"/>
                    <a:pt x="579" y="612"/>
                  </a:cubicBezTo>
                  <a:cubicBezTo>
                    <a:pt x="435" y="467"/>
                    <a:pt x="290" y="322"/>
                    <a:pt x="145" y="189"/>
                  </a:cubicBezTo>
                  <a:cubicBezTo>
                    <a:pt x="101" y="189"/>
                    <a:pt x="67" y="178"/>
                    <a:pt x="34" y="178"/>
                  </a:cubicBezTo>
                  <a:close/>
                  <a:moveTo>
                    <a:pt x="401" y="156"/>
                  </a:moveTo>
                  <a:cubicBezTo>
                    <a:pt x="368" y="167"/>
                    <a:pt x="334" y="178"/>
                    <a:pt x="290" y="178"/>
                  </a:cubicBezTo>
                  <a:cubicBezTo>
                    <a:pt x="323" y="200"/>
                    <a:pt x="346" y="223"/>
                    <a:pt x="368" y="233"/>
                  </a:cubicBezTo>
                  <a:cubicBezTo>
                    <a:pt x="556" y="401"/>
                    <a:pt x="701" y="612"/>
                    <a:pt x="879" y="789"/>
                  </a:cubicBezTo>
                  <a:cubicBezTo>
                    <a:pt x="890" y="789"/>
                    <a:pt x="902" y="801"/>
                    <a:pt x="924" y="801"/>
                  </a:cubicBezTo>
                  <a:cubicBezTo>
                    <a:pt x="946" y="801"/>
                    <a:pt x="968" y="779"/>
                    <a:pt x="957" y="757"/>
                  </a:cubicBezTo>
                  <a:cubicBezTo>
                    <a:pt x="823" y="567"/>
                    <a:pt x="668" y="401"/>
                    <a:pt x="501" y="245"/>
                  </a:cubicBezTo>
                  <a:cubicBezTo>
                    <a:pt x="467" y="211"/>
                    <a:pt x="435" y="189"/>
                    <a:pt x="401" y="156"/>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0" name="Google Shape;19720;p29"/>
            <p:cNvSpPr/>
            <p:nvPr/>
          </p:nvSpPr>
          <p:spPr>
            <a:xfrm>
              <a:off x="784660" y="2247270"/>
              <a:ext cx="36911" cy="16676"/>
            </a:xfrm>
            <a:custGeom>
              <a:avLst/>
              <a:gdLst/>
              <a:ahLst/>
              <a:cxnLst/>
              <a:rect l="l" t="t" r="r" b="b"/>
              <a:pathLst>
                <a:path w="1058" h="478" extrusionOk="0">
                  <a:moveTo>
                    <a:pt x="123" y="0"/>
                  </a:moveTo>
                  <a:cubicBezTo>
                    <a:pt x="123" y="33"/>
                    <a:pt x="112" y="67"/>
                    <a:pt x="101" y="100"/>
                  </a:cubicBezTo>
                  <a:cubicBezTo>
                    <a:pt x="112" y="100"/>
                    <a:pt x="123" y="111"/>
                    <a:pt x="145" y="111"/>
                  </a:cubicBezTo>
                  <a:cubicBezTo>
                    <a:pt x="134" y="111"/>
                    <a:pt x="134" y="122"/>
                    <a:pt x="123" y="122"/>
                  </a:cubicBezTo>
                  <a:cubicBezTo>
                    <a:pt x="101" y="156"/>
                    <a:pt x="134" y="189"/>
                    <a:pt x="168" y="200"/>
                  </a:cubicBezTo>
                  <a:cubicBezTo>
                    <a:pt x="212" y="245"/>
                    <a:pt x="267" y="278"/>
                    <a:pt x="323" y="312"/>
                  </a:cubicBezTo>
                  <a:cubicBezTo>
                    <a:pt x="401" y="356"/>
                    <a:pt x="490" y="411"/>
                    <a:pt x="557" y="467"/>
                  </a:cubicBezTo>
                  <a:cubicBezTo>
                    <a:pt x="601" y="467"/>
                    <a:pt x="635" y="456"/>
                    <a:pt x="668" y="445"/>
                  </a:cubicBezTo>
                  <a:cubicBezTo>
                    <a:pt x="623" y="411"/>
                    <a:pt x="568" y="367"/>
                    <a:pt x="501" y="334"/>
                  </a:cubicBezTo>
                  <a:cubicBezTo>
                    <a:pt x="479" y="312"/>
                    <a:pt x="212" y="178"/>
                    <a:pt x="190" y="144"/>
                  </a:cubicBezTo>
                  <a:lnTo>
                    <a:pt x="190" y="122"/>
                  </a:lnTo>
                  <a:cubicBezTo>
                    <a:pt x="334" y="178"/>
                    <a:pt x="490" y="223"/>
                    <a:pt x="635" y="267"/>
                  </a:cubicBezTo>
                  <a:cubicBezTo>
                    <a:pt x="734" y="300"/>
                    <a:pt x="823" y="322"/>
                    <a:pt x="924" y="356"/>
                  </a:cubicBezTo>
                  <a:lnTo>
                    <a:pt x="1057" y="289"/>
                  </a:lnTo>
                  <a:lnTo>
                    <a:pt x="757" y="189"/>
                  </a:lnTo>
                  <a:cubicBezTo>
                    <a:pt x="546" y="134"/>
                    <a:pt x="334" y="67"/>
                    <a:pt x="123" y="0"/>
                  </a:cubicBezTo>
                  <a:close/>
                  <a:moveTo>
                    <a:pt x="45" y="200"/>
                  </a:moveTo>
                  <a:cubicBezTo>
                    <a:pt x="34" y="223"/>
                    <a:pt x="23" y="245"/>
                    <a:pt x="0" y="267"/>
                  </a:cubicBezTo>
                  <a:cubicBezTo>
                    <a:pt x="101" y="322"/>
                    <a:pt x="190" y="400"/>
                    <a:pt x="267" y="467"/>
                  </a:cubicBezTo>
                  <a:lnTo>
                    <a:pt x="301" y="467"/>
                  </a:lnTo>
                  <a:cubicBezTo>
                    <a:pt x="334" y="467"/>
                    <a:pt x="368" y="478"/>
                    <a:pt x="412" y="478"/>
                  </a:cubicBezTo>
                  <a:cubicBezTo>
                    <a:pt x="290" y="378"/>
                    <a:pt x="168" y="278"/>
                    <a:pt x="45" y="20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1" name="Google Shape;19721;p29"/>
            <p:cNvSpPr/>
            <p:nvPr/>
          </p:nvSpPr>
          <p:spPr>
            <a:xfrm>
              <a:off x="784660" y="2140930"/>
              <a:ext cx="35" cy="35"/>
            </a:xfrm>
            <a:custGeom>
              <a:avLst/>
              <a:gdLst/>
              <a:ahLst/>
              <a:cxnLst/>
              <a:rect l="l" t="t" r="r" b="b"/>
              <a:pathLst>
                <a:path w="1" h="1" extrusionOk="0">
                  <a:moveTo>
                    <a:pt x="0" y="1"/>
                  </a:moveTo>
                  <a:lnTo>
                    <a:pt x="0" y="1"/>
                  </a:ln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2" name="Google Shape;19722;p29"/>
            <p:cNvSpPr/>
            <p:nvPr/>
          </p:nvSpPr>
          <p:spPr>
            <a:xfrm>
              <a:off x="784276" y="2140930"/>
              <a:ext cx="419" cy="35"/>
            </a:xfrm>
            <a:custGeom>
              <a:avLst/>
              <a:gdLst/>
              <a:ahLst/>
              <a:cxnLst/>
              <a:rect l="l" t="t" r="r" b="b"/>
              <a:pathLst>
                <a:path w="12" h="1" extrusionOk="0">
                  <a:moveTo>
                    <a:pt x="11" y="1"/>
                  </a:moveTo>
                  <a:lnTo>
                    <a:pt x="11" y="1"/>
                  </a:lnTo>
                  <a:cubicBezTo>
                    <a:pt x="1" y="1"/>
                    <a:pt x="1" y="1"/>
                    <a:pt x="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3" name="Google Shape;19723;p29"/>
            <p:cNvSpPr/>
            <p:nvPr/>
          </p:nvSpPr>
          <p:spPr>
            <a:xfrm>
              <a:off x="735397" y="2140756"/>
              <a:ext cx="109442" cy="93499"/>
            </a:xfrm>
            <a:custGeom>
              <a:avLst/>
              <a:gdLst/>
              <a:ahLst/>
              <a:cxnLst/>
              <a:rect l="l" t="t" r="r" b="b"/>
              <a:pathLst>
                <a:path w="3137" h="2680" extrusionOk="0">
                  <a:moveTo>
                    <a:pt x="1202" y="0"/>
                  </a:moveTo>
                  <a:cubicBezTo>
                    <a:pt x="1188" y="0"/>
                    <a:pt x="1175" y="6"/>
                    <a:pt x="1168" y="6"/>
                  </a:cubicBezTo>
                  <a:cubicBezTo>
                    <a:pt x="1157" y="16"/>
                    <a:pt x="1135" y="28"/>
                    <a:pt x="1135" y="39"/>
                  </a:cubicBezTo>
                  <a:cubicBezTo>
                    <a:pt x="1123" y="72"/>
                    <a:pt x="1157" y="95"/>
                    <a:pt x="1179" y="105"/>
                  </a:cubicBezTo>
                  <a:cubicBezTo>
                    <a:pt x="1001" y="150"/>
                    <a:pt x="812" y="228"/>
                    <a:pt x="645" y="328"/>
                  </a:cubicBezTo>
                  <a:cubicBezTo>
                    <a:pt x="545" y="384"/>
                    <a:pt x="445" y="450"/>
                    <a:pt x="356" y="517"/>
                  </a:cubicBezTo>
                  <a:cubicBezTo>
                    <a:pt x="312" y="550"/>
                    <a:pt x="267" y="595"/>
                    <a:pt x="233" y="639"/>
                  </a:cubicBezTo>
                  <a:cubicBezTo>
                    <a:pt x="178" y="684"/>
                    <a:pt x="134" y="740"/>
                    <a:pt x="89" y="795"/>
                  </a:cubicBezTo>
                  <a:cubicBezTo>
                    <a:pt x="78" y="829"/>
                    <a:pt x="89" y="851"/>
                    <a:pt x="112" y="862"/>
                  </a:cubicBezTo>
                  <a:cubicBezTo>
                    <a:pt x="89" y="895"/>
                    <a:pt x="55" y="940"/>
                    <a:pt x="33" y="973"/>
                  </a:cubicBezTo>
                  <a:cubicBezTo>
                    <a:pt x="1" y="1022"/>
                    <a:pt x="58" y="1053"/>
                    <a:pt x="108" y="1053"/>
                  </a:cubicBezTo>
                  <a:cubicBezTo>
                    <a:pt x="127" y="1053"/>
                    <a:pt x="144" y="1049"/>
                    <a:pt x="156" y="1040"/>
                  </a:cubicBezTo>
                  <a:cubicBezTo>
                    <a:pt x="290" y="918"/>
                    <a:pt x="423" y="795"/>
                    <a:pt x="579" y="695"/>
                  </a:cubicBezTo>
                  <a:cubicBezTo>
                    <a:pt x="595" y="712"/>
                    <a:pt x="623" y="722"/>
                    <a:pt x="650" y="722"/>
                  </a:cubicBezTo>
                  <a:cubicBezTo>
                    <a:pt x="660" y="722"/>
                    <a:pt x="670" y="720"/>
                    <a:pt x="678" y="717"/>
                  </a:cubicBezTo>
                  <a:cubicBezTo>
                    <a:pt x="745" y="684"/>
                    <a:pt x="812" y="651"/>
                    <a:pt x="890" y="617"/>
                  </a:cubicBezTo>
                  <a:cubicBezTo>
                    <a:pt x="890" y="652"/>
                    <a:pt x="931" y="680"/>
                    <a:pt x="970" y="680"/>
                  </a:cubicBezTo>
                  <a:cubicBezTo>
                    <a:pt x="981" y="680"/>
                    <a:pt x="992" y="678"/>
                    <a:pt x="1001" y="673"/>
                  </a:cubicBezTo>
                  <a:cubicBezTo>
                    <a:pt x="1123" y="617"/>
                    <a:pt x="1246" y="562"/>
                    <a:pt x="1368" y="517"/>
                  </a:cubicBezTo>
                  <a:lnTo>
                    <a:pt x="1368" y="528"/>
                  </a:lnTo>
                  <a:cubicBezTo>
                    <a:pt x="1357" y="528"/>
                    <a:pt x="1335" y="539"/>
                    <a:pt x="1313" y="550"/>
                  </a:cubicBezTo>
                  <a:cubicBezTo>
                    <a:pt x="1290" y="562"/>
                    <a:pt x="1268" y="572"/>
                    <a:pt x="1257" y="584"/>
                  </a:cubicBezTo>
                  <a:cubicBezTo>
                    <a:pt x="1246" y="606"/>
                    <a:pt x="1246" y="628"/>
                    <a:pt x="1268" y="651"/>
                  </a:cubicBezTo>
                  <a:cubicBezTo>
                    <a:pt x="1276" y="658"/>
                    <a:pt x="1289" y="666"/>
                    <a:pt x="1300" y="666"/>
                  </a:cubicBezTo>
                  <a:cubicBezTo>
                    <a:pt x="1305" y="666"/>
                    <a:pt x="1309" y="665"/>
                    <a:pt x="1313" y="661"/>
                  </a:cubicBezTo>
                  <a:cubicBezTo>
                    <a:pt x="1335" y="661"/>
                    <a:pt x="1357" y="661"/>
                    <a:pt x="1357" y="639"/>
                  </a:cubicBezTo>
                  <a:lnTo>
                    <a:pt x="1357" y="651"/>
                  </a:lnTo>
                  <a:cubicBezTo>
                    <a:pt x="1357" y="639"/>
                    <a:pt x="1368" y="639"/>
                    <a:pt x="1368" y="639"/>
                  </a:cubicBezTo>
                  <a:cubicBezTo>
                    <a:pt x="1357" y="639"/>
                    <a:pt x="1368" y="639"/>
                    <a:pt x="1368" y="628"/>
                  </a:cubicBezTo>
                  <a:lnTo>
                    <a:pt x="1379" y="628"/>
                  </a:lnTo>
                  <a:cubicBezTo>
                    <a:pt x="1390" y="639"/>
                    <a:pt x="1412" y="639"/>
                    <a:pt x="1435" y="639"/>
                  </a:cubicBezTo>
                  <a:cubicBezTo>
                    <a:pt x="1446" y="639"/>
                    <a:pt x="1457" y="651"/>
                    <a:pt x="1479" y="651"/>
                  </a:cubicBezTo>
                  <a:cubicBezTo>
                    <a:pt x="1468" y="661"/>
                    <a:pt x="1468" y="673"/>
                    <a:pt x="1468" y="684"/>
                  </a:cubicBezTo>
                  <a:cubicBezTo>
                    <a:pt x="1468" y="719"/>
                    <a:pt x="1507" y="736"/>
                    <a:pt x="1542" y="736"/>
                  </a:cubicBezTo>
                  <a:cubicBezTo>
                    <a:pt x="1563" y="736"/>
                    <a:pt x="1582" y="730"/>
                    <a:pt x="1590" y="717"/>
                  </a:cubicBezTo>
                  <a:cubicBezTo>
                    <a:pt x="1602" y="706"/>
                    <a:pt x="1602" y="695"/>
                    <a:pt x="1613" y="695"/>
                  </a:cubicBezTo>
                  <a:lnTo>
                    <a:pt x="1669" y="695"/>
                  </a:lnTo>
                  <a:cubicBezTo>
                    <a:pt x="1646" y="706"/>
                    <a:pt x="1635" y="717"/>
                    <a:pt x="1624" y="728"/>
                  </a:cubicBezTo>
                  <a:cubicBezTo>
                    <a:pt x="1613" y="740"/>
                    <a:pt x="1613" y="762"/>
                    <a:pt x="1624" y="773"/>
                  </a:cubicBezTo>
                  <a:cubicBezTo>
                    <a:pt x="1635" y="784"/>
                    <a:pt x="1646" y="784"/>
                    <a:pt x="1646" y="784"/>
                  </a:cubicBezTo>
                  <a:cubicBezTo>
                    <a:pt x="1635" y="806"/>
                    <a:pt x="1635" y="817"/>
                    <a:pt x="1646" y="839"/>
                  </a:cubicBezTo>
                  <a:cubicBezTo>
                    <a:pt x="1663" y="856"/>
                    <a:pt x="1685" y="866"/>
                    <a:pt x="1704" y="866"/>
                  </a:cubicBezTo>
                  <a:cubicBezTo>
                    <a:pt x="1711" y="866"/>
                    <a:pt x="1718" y="865"/>
                    <a:pt x="1724" y="862"/>
                  </a:cubicBezTo>
                  <a:cubicBezTo>
                    <a:pt x="1765" y="862"/>
                    <a:pt x="1806" y="843"/>
                    <a:pt x="1846" y="831"/>
                  </a:cubicBezTo>
                  <a:lnTo>
                    <a:pt x="1846" y="831"/>
                  </a:lnTo>
                  <a:cubicBezTo>
                    <a:pt x="1845" y="841"/>
                    <a:pt x="1834" y="852"/>
                    <a:pt x="1824" y="862"/>
                  </a:cubicBezTo>
                  <a:cubicBezTo>
                    <a:pt x="1824" y="884"/>
                    <a:pt x="1835" y="906"/>
                    <a:pt x="1869" y="918"/>
                  </a:cubicBezTo>
                  <a:lnTo>
                    <a:pt x="1847" y="918"/>
                  </a:lnTo>
                  <a:cubicBezTo>
                    <a:pt x="1802" y="940"/>
                    <a:pt x="1746" y="940"/>
                    <a:pt x="1702" y="973"/>
                  </a:cubicBezTo>
                  <a:cubicBezTo>
                    <a:pt x="1657" y="995"/>
                    <a:pt x="1691" y="1051"/>
                    <a:pt x="1724" y="1051"/>
                  </a:cubicBezTo>
                  <a:cubicBezTo>
                    <a:pt x="1740" y="1054"/>
                    <a:pt x="1757" y="1055"/>
                    <a:pt x="1775" y="1055"/>
                  </a:cubicBezTo>
                  <a:cubicBezTo>
                    <a:pt x="1818" y="1055"/>
                    <a:pt x="1863" y="1048"/>
                    <a:pt x="1902" y="1040"/>
                  </a:cubicBezTo>
                  <a:cubicBezTo>
                    <a:pt x="1902" y="1059"/>
                    <a:pt x="1935" y="1086"/>
                    <a:pt x="1972" y="1086"/>
                  </a:cubicBezTo>
                  <a:cubicBezTo>
                    <a:pt x="1978" y="1086"/>
                    <a:pt x="1985" y="1086"/>
                    <a:pt x="1991" y="1084"/>
                  </a:cubicBezTo>
                  <a:cubicBezTo>
                    <a:pt x="2002" y="1084"/>
                    <a:pt x="2025" y="1073"/>
                    <a:pt x="2047" y="1073"/>
                  </a:cubicBezTo>
                  <a:cubicBezTo>
                    <a:pt x="2047" y="1096"/>
                    <a:pt x="2057" y="1106"/>
                    <a:pt x="2080" y="1118"/>
                  </a:cubicBezTo>
                  <a:cubicBezTo>
                    <a:pt x="2002" y="1151"/>
                    <a:pt x="1924" y="1173"/>
                    <a:pt x="1857" y="1207"/>
                  </a:cubicBezTo>
                  <a:cubicBezTo>
                    <a:pt x="1774" y="1248"/>
                    <a:pt x="1837" y="1319"/>
                    <a:pt x="1901" y="1319"/>
                  </a:cubicBezTo>
                  <a:cubicBezTo>
                    <a:pt x="1905" y="1319"/>
                    <a:pt x="1909" y="1319"/>
                    <a:pt x="1913" y="1318"/>
                  </a:cubicBezTo>
                  <a:cubicBezTo>
                    <a:pt x="1969" y="1306"/>
                    <a:pt x="2025" y="1284"/>
                    <a:pt x="2080" y="1262"/>
                  </a:cubicBezTo>
                  <a:cubicBezTo>
                    <a:pt x="2080" y="1274"/>
                    <a:pt x="2080" y="1284"/>
                    <a:pt x="2091" y="1296"/>
                  </a:cubicBezTo>
                  <a:lnTo>
                    <a:pt x="2102" y="1306"/>
                  </a:lnTo>
                  <a:lnTo>
                    <a:pt x="2080" y="1329"/>
                  </a:lnTo>
                  <a:lnTo>
                    <a:pt x="2069" y="1329"/>
                  </a:lnTo>
                  <a:cubicBezTo>
                    <a:pt x="2057" y="1340"/>
                    <a:pt x="2057" y="1351"/>
                    <a:pt x="2057" y="1363"/>
                  </a:cubicBezTo>
                  <a:cubicBezTo>
                    <a:pt x="2035" y="1385"/>
                    <a:pt x="2047" y="1407"/>
                    <a:pt x="2057" y="1418"/>
                  </a:cubicBezTo>
                  <a:cubicBezTo>
                    <a:pt x="2080" y="1429"/>
                    <a:pt x="2091" y="1429"/>
                    <a:pt x="2114" y="1440"/>
                  </a:cubicBezTo>
                  <a:cubicBezTo>
                    <a:pt x="2069" y="1462"/>
                    <a:pt x="2025" y="1496"/>
                    <a:pt x="1991" y="1529"/>
                  </a:cubicBezTo>
                  <a:cubicBezTo>
                    <a:pt x="1958" y="1573"/>
                    <a:pt x="2013" y="1607"/>
                    <a:pt x="2047" y="1607"/>
                  </a:cubicBezTo>
                  <a:lnTo>
                    <a:pt x="2069" y="1607"/>
                  </a:lnTo>
                  <a:lnTo>
                    <a:pt x="2069" y="1629"/>
                  </a:lnTo>
                  <a:cubicBezTo>
                    <a:pt x="2069" y="1640"/>
                    <a:pt x="2080" y="1652"/>
                    <a:pt x="2091" y="1652"/>
                  </a:cubicBezTo>
                  <a:lnTo>
                    <a:pt x="2025" y="1685"/>
                  </a:lnTo>
                  <a:cubicBezTo>
                    <a:pt x="1991" y="1696"/>
                    <a:pt x="1980" y="1729"/>
                    <a:pt x="1991" y="1751"/>
                  </a:cubicBezTo>
                  <a:cubicBezTo>
                    <a:pt x="1969" y="1785"/>
                    <a:pt x="1991" y="1818"/>
                    <a:pt x="2025" y="1840"/>
                  </a:cubicBezTo>
                  <a:cubicBezTo>
                    <a:pt x="2035" y="1840"/>
                    <a:pt x="2035" y="1852"/>
                    <a:pt x="2035" y="1863"/>
                  </a:cubicBezTo>
                  <a:lnTo>
                    <a:pt x="2047" y="1863"/>
                  </a:lnTo>
                  <a:cubicBezTo>
                    <a:pt x="2013" y="1885"/>
                    <a:pt x="1980" y="1907"/>
                    <a:pt x="1958" y="1952"/>
                  </a:cubicBezTo>
                  <a:cubicBezTo>
                    <a:pt x="1931" y="1986"/>
                    <a:pt x="1974" y="2015"/>
                    <a:pt x="2009" y="2015"/>
                  </a:cubicBezTo>
                  <a:cubicBezTo>
                    <a:pt x="2019" y="2015"/>
                    <a:pt x="2028" y="2012"/>
                    <a:pt x="2035" y="2008"/>
                  </a:cubicBezTo>
                  <a:cubicBezTo>
                    <a:pt x="2057" y="2008"/>
                    <a:pt x="2057" y="1996"/>
                    <a:pt x="2069" y="1996"/>
                  </a:cubicBezTo>
                  <a:lnTo>
                    <a:pt x="2080" y="1996"/>
                  </a:lnTo>
                  <a:cubicBezTo>
                    <a:pt x="2091" y="2008"/>
                    <a:pt x="2114" y="2008"/>
                    <a:pt x="2124" y="2008"/>
                  </a:cubicBezTo>
                  <a:cubicBezTo>
                    <a:pt x="2114" y="2018"/>
                    <a:pt x="2102" y="2018"/>
                    <a:pt x="2091" y="2030"/>
                  </a:cubicBezTo>
                  <a:cubicBezTo>
                    <a:pt x="2057" y="2041"/>
                    <a:pt x="2035" y="2085"/>
                    <a:pt x="2057" y="2119"/>
                  </a:cubicBezTo>
                  <a:cubicBezTo>
                    <a:pt x="2069" y="2129"/>
                    <a:pt x="2091" y="2141"/>
                    <a:pt x="2102" y="2141"/>
                  </a:cubicBezTo>
                  <a:lnTo>
                    <a:pt x="2091" y="2152"/>
                  </a:lnTo>
                  <a:cubicBezTo>
                    <a:pt x="2080" y="2163"/>
                    <a:pt x="2069" y="2174"/>
                    <a:pt x="2069" y="2186"/>
                  </a:cubicBezTo>
                  <a:cubicBezTo>
                    <a:pt x="2069" y="2208"/>
                    <a:pt x="2080" y="2218"/>
                    <a:pt x="2091" y="2230"/>
                  </a:cubicBezTo>
                  <a:cubicBezTo>
                    <a:pt x="2080" y="2241"/>
                    <a:pt x="2080" y="2252"/>
                    <a:pt x="2091" y="2263"/>
                  </a:cubicBezTo>
                  <a:lnTo>
                    <a:pt x="2114" y="2285"/>
                  </a:lnTo>
                  <a:cubicBezTo>
                    <a:pt x="2102" y="2297"/>
                    <a:pt x="2091" y="2307"/>
                    <a:pt x="2080" y="2307"/>
                  </a:cubicBezTo>
                  <a:lnTo>
                    <a:pt x="2035" y="2352"/>
                  </a:lnTo>
                  <a:cubicBezTo>
                    <a:pt x="2025" y="2352"/>
                    <a:pt x="2013" y="2364"/>
                    <a:pt x="2002" y="2364"/>
                  </a:cubicBezTo>
                  <a:lnTo>
                    <a:pt x="1991" y="2374"/>
                  </a:lnTo>
                  <a:lnTo>
                    <a:pt x="1980" y="2374"/>
                  </a:lnTo>
                  <a:cubicBezTo>
                    <a:pt x="1958" y="2386"/>
                    <a:pt x="1946" y="2396"/>
                    <a:pt x="1924" y="2408"/>
                  </a:cubicBezTo>
                  <a:cubicBezTo>
                    <a:pt x="1902" y="2419"/>
                    <a:pt x="1869" y="2430"/>
                    <a:pt x="1857" y="2463"/>
                  </a:cubicBezTo>
                  <a:cubicBezTo>
                    <a:pt x="1835" y="2475"/>
                    <a:pt x="1813" y="2485"/>
                    <a:pt x="1802" y="2508"/>
                  </a:cubicBezTo>
                  <a:cubicBezTo>
                    <a:pt x="1791" y="2541"/>
                    <a:pt x="1802" y="2552"/>
                    <a:pt x="1835" y="2564"/>
                  </a:cubicBezTo>
                  <a:cubicBezTo>
                    <a:pt x="1802" y="2569"/>
                    <a:pt x="1768" y="2572"/>
                    <a:pt x="1735" y="2572"/>
                  </a:cubicBezTo>
                  <a:cubicBezTo>
                    <a:pt x="1702" y="2572"/>
                    <a:pt x="1668" y="2569"/>
                    <a:pt x="1635" y="2564"/>
                  </a:cubicBezTo>
                  <a:cubicBezTo>
                    <a:pt x="1613" y="2564"/>
                    <a:pt x="1580" y="2574"/>
                    <a:pt x="1580" y="2608"/>
                  </a:cubicBezTo>
                  <a:cubicBezTo>
                    <a:pt x="1568" y="2630"/>
                    <a:pt x="1580" y="2653"/>
                    <a:pt x="1602" y="2653"/>
                  </a:cubicBezTo>
                  <a:cubicBezTo>
                    <a:pt x="1656" y="2671"/>
                    <a:pt x="1714" y="2679"/>
                    <a:pt x="1772" y="2679"/>
                  </a:cubicBezTo>
                  <a:cubicBezTo>
                    <a:pt x="1928" y="2679"/>
                    <a:pt x="2089" y="2619"/>
                    <a:pt x="2203" y="2530"/>
                  </a:cubicBezTo>
                  <a:cubicBezTo>
                    <a:pt x="2213" y="2519"/>
                    <a:pt x="2225" y="2508"/>
                    <a:pt x="2225" y="2497"/>
                  </a:cubicBezTo>
                  <a:cubicBezTo>
                    <a:pt x="2547" y="2396"/>
                    <a:pt x="2848" y="2208"/>
                    <a:pt x="3036" y="1929"/>
                  </a:cubicBezTo>
                  <a:cubicBezTo>
                    <a:pt x="3073" y="1878"/>
                    <a:pt x="3023" y="1846"/>
                    <a:pt x="2972" y="1846"/>
                  </a:cubicBezTo>
                  <a:cubicBezTo>
                    <a:pt x="2945" y="1846"/>
                    <a:pt x="2918" y="1855"/>
                    <a:pt x="2903" y="1874"/>
                  </a:cubicBezTo>
                  <a:cubicBezTo>
                    <a:pt x="2792" y="2008"/>
                    <a:pt x="2658" y="2119"/>
                    <a:pt x="2514" y="2218"/>
                  </a:cubicBezTo>
                  <a:cubicBezTo>
                    <a:pt x="2514" y="2208"/>
                    <a:pt x="2514" y="2196"/>
                    <a:pt x="2502" y="2186"/>
                  </a:cubicBezTo>
                  <a:cubicBezTo>
                    <a:pt x="2492" y="2174"/>
                    <a:pt x="2480" y="2174"/>
                    <a:pt x="2469" y="2174"/>
                  </a:cubicBezTo>
                  <a:cubicBezTo>
                    <a:pt x="2492" y="2152"/>
                    <a:pt x="2525" y="2141"/>
                    <a:pt x="2558" y="2119"/>
                  </a:cubicBezTo>
                  <a:cubicBezTo>
                    <a:pt x="2680" y="2052"/>
                    <a:pt x="2792" y="1974"/>
                    <a:pt x="2881" y="1874"/>
                  </a:cubicBezTo>
                  <a:cubicBezTo>
                    <a:pt x="2892" y="1852"/>
                    <a:pt x="2881" y="1818"/>
                    <a:pt x="2858" y="1807"/>
                  </a:cubicBezTo>
                  <a:cubicBezTo>
                    <a:pt x="2847" y="1802"/>
                    <a:pt x="2836" y="1799"/>
                    <a:pt x="2825" y="1799"/>
                  </a:cubicBezTo>
                  <a:cubicBezTo>
                    <a:pt x="2814" y="1799"/>
                    <a:pt x="2803" y="1802"/>
                    <a:pt x="2792" y="1807"/>
                  </a:cubicBezTo>
                  <a:lnTo>
                    <a:pt x="2759" y="1774"/>
                  </a:lnTo>
                  <a:cubicBezTo>
                    <a:pt x="2759" y="1774"/>
                    <a:pt x="2769" y="1774"/>
                    <a:pt x="2781" y="1763"/>
                  </a:cubicBezTo>
                  <a:cubicBezTo>
                    <a:pt x="2803" y="1741"/>
                    <a:pt x="2803" y="1707"/>
                    <a:pt x="2781" y="1696"/>
                  </a:cubicBezTo>
                  <a:cubicBezTo>
                    <a:pt x="2764" y="1685"/>
                    <a:pt x="2747" y="1679"/>
                    <a:pt x="2732" y="1679"/>
                  </a:cubicBezTo>
                  <a:cubicBezTo>
                    <a:pt x="2717" y="1679"/>
                    <a:pt x="2703" y="1685"/>
                    <a:pt x="2692" y="1696"/>
                  </a:cubicBezTo>
                  <a:cubicBezTo>
                    <a:pt x="2615" y="1744"/>
                    <a:pt x="2529" y="1784"/>
                    <a:pt x="2449" y="1830"/>
                  </a:cubicBezTo>
                  <a:lnTo>
                    <a:pt x="2449" y="1830"/>
                  </a:lnTo>
                  <a:cubicBezTo>
                    <a:pt x="2493" y="1804"/>
                    <a:pt x="2537" y="1776"/>
                    <a:pt x="2581" y="1741"/>
                  </a:cubicBezTo>
                  <a:cubicBezTo>
                    <a:pt x="2714" y="1652"/>
                    <a:pt x="2848" y="1551"/>
                    <a:pt x="2981" y="1451"/>
                  </a:cubicBezTo>
                  <a:cubicBezTo>
                    <a:pt x="3003" y="1440"/>
                    <a:pt x="3003" y="1407"/>
                    <a:pt x="2981" y="1395"/>
                  </a:cubicBezTo>
                  <a:cubicBezTo>
                    <a:pt x="2970" y="1384"/>
                    <a:pt x="2953" y="1379"/>
                    <a:pt x="2937" y="1379"/>
                  </a:cubicBezTo>
                  <a:cubicBezTo>
                    <a:pt x="2920" y="1379"/>
                    <a:pt x="2903" y="1384"/>
                    <a:pt x="2892" y="1395"/>
                  </a:cubicBezTo>
                  <a:lnTo>
                    <a:pt x="2492" y="1662"/>
                  </a:lnTo>
                  <a:cubicBezTo>
                    <a:pt x="2480" y="1662"/>
                    <a:pt x="2480" y="1674"/>
                    <a:pt x="2469" y="1674"/>
                  </a:cubicBezTo>
                  <a:cubicBezTo>
                    <a:pt x="2480" y="1662"/>
                    <a:pt x="2480" y="1652"/>
                    <a:pt x="2469" y="1652"/>
                  </a:cubicBezTo>
                  <a:cubicBezTo>
                    <a:pt x="2469" y="1640"/>
                    <a:pt x="2469" y="1640"/>
                    <a:pt x="2458" y="1640"/>
                  </a:cubicBezTo>
                  <a:cubicBezTo>
                    <a:pt x="2502" y="1618"/>
                    <a:pt x="2547" y="1585"/>
                    <a:pt x="2581" y="1563"/>
                  </a:cubicBezTo>
                  <a:cubicBezTo>
                    <a:pt x="2736" y="1462"/>
                    <a:pt x="2881" y="1351"/>
                    <a:pt x="3003" y="1217"/>
                  </a:cubicBezTo>
                  <a:cubicBezTo>
                    <a:pt x="3026" y="1195"/>
                    <a:pt x="3003" y="1162"/>
                    <a:pt x="2981" y="1151"/>
                  </a:cubicBezTo>
                  <a:lnTo>
                    <a:pt x="2959" y="1151"/>
                  </a:lnTo>
                  <a:cubicBezTo>
                    <a:pt x="2981" y="1118"/>
                    <a:pt x="3003" y="1084"/>
                    <a:pt x="3026" y="1040"/>
                  </a:cubicBezTo>
                  <a:cubicBezTo>
                    <a:pt x="3036" y="1051"/>
                    <a:pt x="3048" y="1051"/>
                    <a:pt x="3058" y="1051"/>
                  </a:cubicBezTo>
                  <a:lnTo>
                    <a:pt x="3081" y="1051"/>
                  </a:lnTo>
                  <a:lnTo>
                    <a:pt x="3092" y="1040"/>
                  </a:lnTo>
                  <a:lnTo>
                    <a:pt x="3103" y="1040"/>
                  </a:lnTo>
                  <a:cubicBezTo>
                    <a:pt x="3103" y="1040"/>
                    <a:pt x="3115" y="1040"/>
                    <a:pt x="3115" y="1029"/>
                  </a:cubicBezTo>
                  <a:cubicBezTo>
                    <a:pt x="3125" y="1029"/>
                    <a:pt x="3137" y="1017"/>
                    <a:pt x="3137" y="1007"/>
                  </a:cubicBezTo>
                  <a:lnTo>
                    <a:pt x="3137" y="973"/>
                  </a:lnTo>
                  <a:lnTo>
                    <a:pt x="3125" y="973"/>
                  </a:lnTo>
                  <a:cubicBezTo>
                    <a:pt x="3125" y="962"/>
                    <a:pt x="3125" y="962"/>
                    <a:pt x="3115" y="951"/>
                  </a:cubicBezTo>
                  <a:cubicBezTo>
                    <a:pt x="3115" y="951"/>
                    <a:pt x="3115" y="940"/>
                    <a:pt x="3103" y="940"/>
                  </a:cubicBezTo>
                  <a:lnTo>
                    <a:pt x="3092" y="928"/>
                  </a:lnTo>
                  <a:lnTo>
                    <a:pt x="3048" y="928"/>
                  </a:lnTo>
                  <a:cubicBezTo>
                    <a:pt x="3033" y="918"/>
                    <a:pt x="3013" y="913"/>
                    <a:pt x="2994" y="913"/>
                  </a:cubicBezTo>
                  <a:cubicBezTo>
                    <a:pt x="2971" y="913"/>
                    <a:pt x="2949" y="921"/>
                    <a:pt x="2937" y="940"/>
                  </a:cubicBezTo>
                  <a:cubicBezTo>
                    <a:pt x="2803" y="1173"/>
                    <a:pt x="2591" y="1340"/>
                    <a:pt x="2358" y="1474"/>
                  </a:cubicBezTo>
                  <a:cubicBezTo>
                    <a:pt x="2358" y="1474"/>
                    <a:pt x="2358" y="1462"/>
                    <a:pt x="2347" y="1462"/>
                  </a:cubicBezTo>
                  <a:lnTo>
                    <a:pt x="2336" y="1462"/>
                  </a:lnTo>
                  <a:cubicBezTo>
                    <a:pt x="2413" y="1418"/>
                    <a:pt x="2492" y="1373"/>
                    <a:pt x="2558" y="1318"/>
                  </a:cubicBezTo>
                  <a:cubicBezTo>
                    <a:pt x="2614" y="1274"/>
                    <a:pt x="2670" y="1229"/>
                    <a:pt x="2714" y="1185"/>
                  </a:cubicBezTo>
                  <a:cubicBezTo>
                    <a:pt x="2759" y="1140"/>
                    <a:pt x="2803" y="1084"/>
                    <a:pt x="2825" y="1029"/>
                  </a:cubicBezTo>
                  <a:cubicBezTo>
                    <a:pt x="2833" y="999"/>
                    <a:pt x="2805" y="984"/>
                    <a:pt x="2779" y="984"/>
                  </a:cubicBezTo>
                  <a:cubicBezTo>
                    <a:pt x="2767" y="984"/>
                    <a:pt x="2754" y="988"/>
                    <a:pt x="2747" y="995"/>
                  </a:cubicBezTo>
                  <a:cubicBezTo>
                    <a:pt x="2736" y="995"/>
                    <a:pt x="2725" y="1007"/>
                    <a:pt x="2714" y="1017"/>
                  </a:cubicBezTo>
                  <a:cubicBezTo>
                    <a:pt x="2707" y="996"/>
                    <a:pt x="2675" y="979"/>
                    <a:pt x="2646" y="979"/>
                  </a:cubicBezTo>
                  <a:cubicBezTo>
                    <a:pt x="2630" y="979"/>
                    <a:pt x="2614" y="984"/>
                    <a:pt x="2603" y="995"/>
                  </a:cubicBezTo>
                  <a:cubicBezTo>
                    <a:pt x="2569" y="1029"/>
                    <a:pt x="2525" y="1062"/>
                    <a:pt x="2480" y="1096"/>
                  </a:cubicBezTo>
                  <a:cubicBezTo>
                    <a:pt x="2480" y="1084"/>
                    <a:pt x="2480" y="1073"/>
                    <a:pt x="2469" y="1073"/>
                  </a:cubicBezTo>
                  <a:cubicBezTo>
                    <a:pt x="2458" y="1062"/>
                    <a:pt x="2447" y="1062"/>
                    <a:pt x="2436" y="1062"/>
                  </a:cubicBezTo>
                  <a:lnTo>
                    <a:pt x="2469" y="1029"/>
                  </a:lnTo>
                  <a:cubicBezTo>
                    <a:pt x="2547" y="973"/>
                    <a:pt x="2625" y="906"/>
                    <a:pt x="2703" y="839"/>
                  </a:cubicBezTo>
                  <a:cubicBezTo>
                    <a:pt x="2725" y="806"/>
                    <a:pt x="2747" y="784"/>
                    <a:pt x="2769" y="750"/>
                  </a:cubicBezTo>
                  <a:lnTo>
                    <a:pt x="2870" y="684"/>
                  </a:lnTo>
                  <a:cubicBezTo>
                    <a:pt x="2892" y="673"/>
                    <a:pt x="2892" y="639"/>
                    <a:pt x="2870" y="617"/>
                  </a:cubicBezTo>
                  <a:lnTo>
                    <a:pt x="2870" y="595"/>
                  </a:lnTo>
                  <a:cubicBezTo>
                    <a:pt x="2864" y="567"/>
                    <a:pt x="2836" y="553"/>
                    <a:pt x="2810" y="553"/>
                  </a:cubicBezTo>
                  <a:cubicBezTo>
                    <a:pt x="2784" y="553"/>
                    <a:pt x="2759" y="567"/>
                    <a:pt x="2759" y="595"/>
                  </a:cubicBezTo>
                  <a:cubicBezTo>
                    <a:pt x="2759" y="617"/>
                    <a:pt x="2747" y="628"/>
                    <a:pt x="2725" y="651"/>
                  </a:cubicBezTo>
                  <a:cubicBezTo>
                    <a:pt x="2603" y="728"/>
                    <a:pt x="2480" y="784"/>
                    <a:pt x="2358" y="839"/>
                  </a:cubicBezTo>
                  <a:cubicBezTo>
                    <a:pt x="2558" y="728"/>
                    <a:pt x="2725" y="584"/>
                    <a:pt x="2870" y="417"/>
                  </a:cubicBezTo>
                  <a:cubicBezTo>
                    <a:pt x="2905" y="382"/>
                    <a:pt x="2865" y="354"/>
                    <a:pt x="2824" y="354"/>
                  </a:cubicBezTo>
                  <a:cubicBezTo>
                    <a:pt x="2813" y="354"/>
                    <a:pt x="2801" y="357"/>
                    <a:pt x="2792" y="362"/>
                  </a:cubicBezTo>
                  <a:lnTo>
                    <a:pt x="2792" y="350"/>
                  </a:lnTo>
                  <a:lnTo>
                    <a:pt x="2781" y="350"/>
                  </a:lnTo>
                  <a:lnTo>
                    <a:pt x="2781" y="339"/>
                  </a:lnTo>
                  <a:lnTo>
                    <a:pt x="2769" y="328"/>
                  </a:lnTo>
                  <a:lnTo>
                    <a:pt x="2759" y="328"/>
                  </a:lnTo>
                  <a:cubicBezTo>
                    <a:pt x="2759" y="317"/>
                    <a:pt x="2759" y="317"/>
                    <a:pt x="2747" y="317"/>
                  </a:cubicBezTo>
                  <a:cubicBezTo>
                    <a:pt x="2736" y="305"/>
                    <a:pt x="2714" y="305"/>
                    <a:pt x="2703" y="305"/>
                  </a:cubicBezTo>
                  <a:lnTo>
                    <a:pt x="2680" y="305"/>
                  </a:lnTo>
                  <a:cubicBezTo>
                    <a:pt x="2670" y="317"/>
                    <a:pt x="2658" y="317"/>
                    <a:pt x="2647" y="317"/>
                  </a:cubicBezTo>
                  <a:cubicBezTo>
                    <a:pt x="2647" y="328"/>
                    <a:pt x="2636" y="339"/>
                    <a:pt x="2636" y="350"/>
                  </a:cubicBezTo>
                  <a:lnTo>
                    <a:pt x="2636" y="362"/>
                  </a:lnTo>
                  <a:cubicBezTo>
                    <a:pt x="2636" y="362"/>
                    <a:pt x="2636" y="362"/>
                    <a:pt x="2636" y="362"/>
                  </a:cubicBezTo>
                  <a:lnTo>
                    <a:pt x="2636" y="362"/>
                  </a:lnTo>
                  <a:cubicBezTo>
                    <a:pt x="2636" y="362"/>
                    <a:pt x="2625" y="362"/>
                    <a:pt x="2625" y="372"/>
                  </a:cubicBezTo>
                  <a:lnTo>
                    <a:pt x="2636" y="362"/>
                  </a:lnTo>
                  <a:lnTo>
                    <a:pt x="2636" y="362"/>
                  </a:lnTo>
                  <a:cubicBezTo>
                    <a:pt x="2625" y="372"/>
                    <a:pt x="2625" y="372"/>
                    <a:pt x="2625" y="384"/>
                  </a:cubicBezTo>
                  <a:lnTo>
                    <a:pt x="2625" y="406"/>
                  </a:lnTo>
                  <a:cubicBezTo>
                    <a:pt x="2625" y="406"/>
                    <a:pt x="2636" y="406"/>
                    <a:pt x="2636" y="417"/>
                  </a:cubicBezTo>
                  <a:lnTo>
                    <a:pt x="2647" y="428"/>
                  </a:lnTo>
                  <a:cubicBezTo>
                    <a:pt x="2658" y="428"/>
                    <a:pt x="2658" y="439"/>
                    <a:pt x="2670" y="439"/>
                  </a:cubicBezTo>
                  <a:lnTo>
                    <a:pt x="2703" y="439"/>
                  </a:lnTo>
                  <a:cubicBezTo>
                    <a:pt x="2647" y="495"/>
                    <a:pt x="2591" y="539"/>
                    <a:pt x="2536" y="584"/>
                  </a:cubicBezTo>
                  <a:lnTo>
                    <a:pt x="2514" y="562"/>
                  </a:lnTo>
                  <a:cubicBezTo>
                    <a:pt x="2505" y="557"/>
                    <a:pt x="2495" y="554"/>
                    <a:pt x="2486" y="554"/>
                  </a:cubicBezTo>
                  <a:cubicBezTo>
                    <a:pt x="2473" y="554"/>
                    <a:pt x="2460" y="559"/>
                    <a:pt x="2447" y="572"/>
                  </a:cubicBezTo>
                  <a:cubicBezTo>
                    <a:pt x="2403" y="595"/>
                    <a:pt x="2347" y="639"/>
                    <a:pt x="2291" y="661"/>
                  </a:cubicBezTo>
                  <a:cubicBezTo>
                    <a:pt x="2280" y="673"/>
                    <a:pt x="2269" y="673"/>
                    <a:pt x="2258" y="684"/>
                  </a:cubicBezTo>
                  <a:cubicBezTo>
                    <a:pt x="2250" y="676"/>
                    <a:pt x="2237" y="668"/>
                    <a:pt x="2222" y="668"/>
                  </a:cubicBezTo>
                  <a:cubicBezTo>
                    <a:pt x="2216" y="668"/>
                    <a:pt x="2209" y="670"/>
                    <a:pt x="2203" y="673"/>
                  </a:cubicBezTo>
                  <a:cubicBezTo>
                    <a:pt x="2180" y="673"/>
                    <a:pt x="2158" y="684"/>
                    <a:pt x="2146" y="684"/>
                  </a:cubicBezTo>
                  <a:cubicBezTo>
                    <a:pt x="2158" y="684"/>
                    <a:pt x="2158" y="673"/>
                    <a:pt x="2169" y="673"/>
                  </a:cubicBezTo>
                  <a:cubicBezTo>
                    <a:pt x="2314" y="595"/>
                    <a:pt x="2436" y="495"/>
                    <a:pt x="2547" y="372"/>
                  </a:cubicBezTo>
                  <a:cubicBezTo>
                    <a:pt x="2558" y="350"/>
                    <a:pt x="2547" y="328"/>
                    <a:pt x="2525" y="317"/>
                  </a:cubicBezTo>
                  <a:cubicBezTo>
                    <a:pt x="2512" y="308"/>
                    <a:pt x="2499" y="305"/>
                    <a:pt x="2487" y="305"/>
                  </a:cubicBezTo>
                  <a:cubicBezTo>
                    <a:pt x="2467" y="305"/>
                    <a:pt x="2449" y="314"/>
                    <a:pt x="2436" y="328"/>
                  </a:cubicBezTo>
                  <a:cubicBezTo>
                    <a:pt x="2336" y="428"/>
                    <a:pt x="2213" y="517"/>
                    <a:pt x="2091" y="584"/>
                  </a:cubicBezTo>
                  <a:cubicBezTo>
                    <a:pt x="2091" y="556"/>
                    <a:pt x="2069" y="536"/>
                    <a:pt x="2036" y="536"/>
                  </a:cubicBezTo>
                  <a:cubicBezTo>
                    <a:pt x="2029" y="536"/>
                    <a:pt x="2021" y="537"/>
                    <a:pt x="2013" y="539"/>
                  </a:cubicBezTo>
                  <a:cubicBezTo>
                    <a:pt x="1991" y="539"/>
                    <a:pt x="1969" y="550"/>
                    <a:pt x="1946" y="550"/>
                  </a:cubicBezTo>
                  <a:cubicBezTo>
                    <a:pt x="1931" y="543"/>
                    <a:pt x="1915" y="535"/>
                    <a:pt x="1899" y="535"/>
                  </a:cubicBezTo>
                  <a:cubicBezTo>
                    <a:pt x="1893" y="535"/>
                    <a:pt x="1886" y="536"/>
                    <a:pt x="1880" y="539"/>
                  </a:cubicBezTo>
                  <a:lnTo>
                    <a:pt x="1869" y="539"/>
                  </a:lnTo>
                  <a:cubicBezTo>
                    <a:pt x="1847" y="550"/>
                    <a:pt x="1824" y="562"/>
                    <a:pt x="1802" y="562"/>
                  </a:cubicBezTo>
                  <a:cubicBezTo>
                    <a:pt x="1802" y="562"/>
                    <a:pt x="1813" y="562"/>
                    <a:pt x="1813" y="550"/>
                  </a:cubicBezTo>
                  <a:cubicBezTo>
                    <a:pt x="1824" y="550"/>
                    <a:pt x="1824" y="539"/>
                    <a:pt x="1824" y="539"/>
                  </a:cubicBezTo>
                  <a:cubicBezTo>
                    <a:pt x="1847" y="528"/>
                    <a:pt x="1857" y="528"/>
                    <a:pt x="1880" y="528"/>
                  </a:cubicBezTo>
                  <a:cubicBezTo>
                    <a:pt x="1946" y="506"/>
                    <a:pt x="2025" y="483"/>
                    <a:pt x="2091" y="473"/>
                  </a:cubicBezTo>
                  <a:cubicBezTo>
                    <a:pt x="2169" y="461"/>
                    <a:pt x="2247" y="450"/>
                    <a:pt x="2302" y="406"/>
                  </a:cubicBezTo>
                  <a:cubicBezTo>
                    <a:pt x="2347" y="384"/>
                    <a:pt x="2314" y="350"/>
                    <a:pt x="2280" y="339"/>
                  </a:cubicBezTo>
                  <a:cubicBezTo>
                    <a:pt x="2267" y="337"/>
                    <a:pt x="2254" y="336"/>
                    <a:pt x="2241" y="336"/>
                  </a:cubicBezTo>
                  <a:cubicBezTo>
                    <a:pt x="2187" y="336"/>
                    <a:pt x="2131" y="352"/>
                    <a:pt x="2069" y="362"/>
                  </a:cubicBezTo>
                  <a:cubicBezTo>
                    <a:pt x="2102" y="350"/>
                    <a:pt x="2136" y="328"/>
                    <a:pt x="2169" y="317"/>
                  </a:cubicBezTo>
                  <a:cubicBezTo>
                    <a:pt x="2203" y="305"/>
                    <a:pt x="2213" y="273"/>
                    <a:pt x="2203" y="250"/>
                  </a:cubicBezTo>
                  <a:cubicBezTo>
                    <a:pt x="2213" y="250"/>
                    <a:pt x="2225" y="250"/>
                    <a:pt x="2225" y="239"/>
                  </a:cubicBezTo>
                  <a:lnTo>
                    <a:pt x="2247" y="239"/>
                  </a:lnTo>
                  <a:cubicBezTo>
                    <a:pt x="2247" y="228"/>
                    <a:pt x="2258" y="228"/>
                    <a:pt x="2258" y="216"/>
                  </a:cubicBezTo>
                  <a:lnTo>
                    <a:pt x="2269" y="206"/>
                  </a:lnTo>
                  <a:cubicBezTo>
                    <a:pt x="2269" y="194"/>
                    <a:pt x="2269" y="194"/>
                    <a:pt x="2258" y="184"/>
                  </a:cubicBezTo>
                  <a:cubicBezTo>
                    <a:pt x="2258" y="172"/>
                    <a:pt x="2247" y="150"/>
                    <a:pt x="2225" y="150"/>
                  </a:cubicBezTo>
                  <a:cubicBezTo>
                    <a:pt x="2213" y="139"/>
                    <a:pt x="2191" y="139"/>
                    <a:pt x="2169" y="128"/>
                  </a:cubicBezTo>
                  <a:cubicBezTo>
                    <a:pt x="2146" y="128"/>
                    <a:pt x="2136" y="117"/>
                    <a:pt x="2114" y="117"/>
                  </a:cubicBezTo>
                  <a:lnTo>
                    <a:pt x="2080" y="117"/>
                  </a:lnTo>
                  <a:cubicBezTo>
                    <a:pt x="2080" y="117"/>
                    <a:pt x="2069" y="117"/>
                    <a:pt x="2057" y="128"/>
                  </a:cubicBezTo>
                  <a:cubicBezTo>
                    <a:pt x="2047" y="128"/>
                    <a:pt x="2047" y="128"/>
                    <a:pt x="2035" y="139"/>
                  </a:cubicBezTo>
                  <a:cubicBezTo>
                    <a:pt x="2035" y="139"/>
                    <a:pt x="2025" y="150"/>
                    <a:pt x="2025" y="161"/>
                  </a:cubicBezTo>
                  <a:cubicBezTo>
                    <a:pt x="2025" y="172"/>
                    <a:pt x="2025" y="184"/>
                    <a:pt x="2035" y="194"/>
                  </a:cubicBezTo>
                  <a:cubicBezTo>
                    <a:pt x="2047" y="216"/>
                    <a:pt x="2057" y="216"/>
                    <a:pt x="2080" y="228"/>
                  </a:cubicBezTo>
                  <a:lnTo>
                    <a:pt x="2091" y="228"/>
                  </a:lnTo>
                  <a:cubicBezTo>
                    <a:pt x="2013" y="261"/>
                    <a:pt x="1936" y="305"/>
                    <a:pt x="1857" y="339"/>
                  </a:cubicBezTo>
                  <a:cubicBezTo>
                    <a:pt x="1813" y="339"/>
                    <a:pt x="1758" y="350"/>
                    <a:pt x="1702" y="362"/>
                  </a:cubicBezTo>
                  <a:lnTo>
                    <a:pt x="1802" y="328"/>
                  </a:lnTo>
                  <a:cubicBezTo>
                    <a:pt x="1847" y="317"/>
                    <a:pt x="1857" y="283"/>
                    <a:pt x="1847" y="250"/>
                  </a:cubicBezTo>
                  <a:lnTo>
                    <a:pt x="1847" y="239"/>
                  </a:lnTo>
                  <a:lnTo>
                    <a:pt x="1847" y="228"/>
                  </a:lnTo>
                  <a:cubicBezTo>
                    <a:pt x="1847" y="216"/>
                    <a:pt x="1835" y="216"/>
                    <a:pt x="1835" y="206"/>
                  </a:cubicBezTo>
                  <a:lnTo>
                    <a:pt x="1824" y="194"/>
                  </a:lnTo>
                  <a:cubicBezTo>
                    <a:pt x="1813" y="194"/>
                    <a:pt x="1802" y="184"/>
                    <a:pt x="1791" y="184"/>
                  </a:cubicBezTo>
                  <a:lnTo>
                    <a:pt x="1691" y="184"/>
                  </a:lnTo>
                  <a:cubicBezTo>
                    <a:pt x="1679" y="194"/>
                    <a:pt x="1679" y="194"/>
                    <a:pt x="1669" y="194"/>
                  </a:cubicBezTo>
                  <a:cubicBezTo>
                    <a:pt x="1669" y="206"/>
                    <a:pt x="1657" y="206"/>
                    <a:pt x="1657" y="216"/>
                  </a:cubicBezTo>
                  <a:cubicBezTo>
                    <a:pt x="1646" y="194"/>
                    <a:pt x="1624" y="172"/>
                    <a:pt x="1590" y="172"/>
                  </a:cubicBezTo>
                  <a:lnTo>
                    <a:pt x="1568" y="172"/>
                  </a:lnTo>
                  <a:cubicBezTo>
                    <a:pt x="1479" y="184"/>
                    <a:pt x="1390" y="206"/>
                    <a:pt x="1290" y="228"/>
                  </a:cubicBezTo>
                  <a:cubicBezTo>
                    <a:pt x="1285" y="222"/>
                    <a:pt x="1282" y="219"/>
                    <a:pt x="1279" y="219"/>
                  </a:cubicBezTo>
                  <a:cubicBezTo>
                    <a:pt x="1276" y="219"/>
                    <a:pt x="1274" y="222"/>
                    <a:pt x="1268" y="228"/>
                  </a:cubicBezTo>
                  <a:cubicBezTo>
                    <a:pt x="1202" y="239"/>
                    <a:pt x="1145" y="250"/>
                    <a:pt x="1090" y="273"/>
                  </a:cubicBezTo>
                  <a:lnTo>
                    <a:pt x="990" y="305"/>
                  </a:lnTo>
                  <a:cubicBezTo>
                    <a:pt x="1079" y="261"/>
                    <a:pt x="1168" y="228"/>
                    <a:pt x="1268" y="194"/>
                  </a:cubicBezTo>
                  <a:cubicBezTo>
                    <a:pt x="1279" y="184"/>
                    <a:pt x="1279" y="172"/>
                    <a:pt x="1279" y="172"/>
                  </a:cubicBezTo>
                  <a:cubicBezTo>
                    <a:pt x="1301" y="161"/>
                    <a:pt x="1313" y="161"/>
                    <a:pt x="1335" y="150"/>
                  </a:cubicBezTo>
                  <a:cubicBezTo>
                    <a:pt x="1357" y="150"/>
                    <a:pt x="1368" y="128"/>
                    <a:pt x="1368" y="117"/>
                  </a:cubicBezTo>
                  <a:cubicBezTo>
                    <a:pt x="1368" y="105"/>
                    <a:pt x="1379" y="105"/>
                    <a:pt x="1379" y="105"/>
                  </a:cubicBezTo>
                  <a:cubicBezTo>
                    <a:pt x="1402" y="105"/>
                    <a:pt x="1424" y="95"/>
                    <a:pt x="1446" y="83"/>
                  </a:cubicBezTo>
                  <a:cubicBezTo>
                    <a:pt x="1468" y="72"/>
                    <a:pt x="1468" y="50"/>
                    <a:pt x="1468" y="39"/>
                  </a:cubicBezTo>
                  <a:cubicBezTo>
                    <a:pt x="1457" y="16"/>
                    <a:pt x="1435" y="6"/>
                    <a:pt x="1412" y="6"/>
                  </a:cubicBezTo>
                  <a:lnTo>
                    <a:pt x="1224" y="6"/>
                  </a:lnTo>
                  <a:cubicBezTo>
                    <a:pt x="1216" y="2"/>
                    <a:pt x="1209" y="0"/>
                    <a:pt x="12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4" name="Google Shape;19724;p29"/>
            <p:cNvSpPr/>
            <p:nvPr/>
          </p:nvSpPr>
          <p:spPr>
            <a:xfrm>
              <a:off x="840167" y="2192914"/>
              <a:ext cx="5059" cy="3942"/>
            </a:xfrm>
            <a:custGeom>
              <a:avLst/>
              <a:gdLst/>
              <a:ahLst/>
              <a:cxnLst/>
              <a:rect l="l" t="t" r="r" b="b"/>
              <a:pathLst>
                <a:path w="145" h="113" extrusionOk="0">
                  <a:moveTo>
                    <a:pt x="78" y="1"/>
                  </a:moveTo>
                  <a:cubicBezTo>
                    <a:pt x="67" y="1"/>
                    <a:pt x="55" y="1"/>
                    <a:pt x="45" y="12"/>
                  </a:cubicBezTo>
                  <a:lnTo>
                    <a:pt x="33" y="12"/>
                  </a:lnTo>
                  <a:lnTo>
                    <a:pt x="11" y="34"/>
                  </a:lnTo>
                  <a:cubicBezTo>
                    <a:pt x="11" y="45"/>
                    <a:pt x="11" y="45"/>
                    <a:pt x="0" y="56"/>
                  </a:cubicBezTo>
                  <a:lnTo>
                    <a:pt x="0" y="68"/>
                  </a:lnTo>
                  <a:cubicBezTo>
                    <a:pt x="0" y="78"/>
                    <a:pt x="11" y="90"/>
                    <a:pt x="11" y="90"/>
                  </a:cubicBezTo>
                  <a:cubicBezTo>
                    <a:pt x="23" y="101"/>
                    <a:pt x="23" y="101"/>
                    <a:pt x="33" y="101"/>
                  </a:cubicBezTo>
                  <a:cubicBezTo>
                    <a:pt x="33" y="112"/>
                    <a:pt x="45" y="112"/>
                    <a:pt x="55" y="112"/>
                  </a:cubicBezTo>
                  <a:lnTo>
                    <a:pt x="100" y="112"/>
                  </a:lnTo>
                  <a:cubicBezTo>
                    <a:pt x="112" y="112"/>
                    <a:pt x="112" y="101"/>
                    <a:pt x="122" y="101"/>
                  </a:cubicBezTo>
                  <a:cubicBezTo>
                    <a:pt x="122" y="101"/>
                    <a:pt x="134" y="90"/>
                    <a:pt x="134" y="78"/>
                  </a:cubicBezTo>
                  <a:lnTo>
                    <a:pt x="144" y="68"/>
                  </a:lnTo>
                  <a:lnTo>
                    <a:pt x="144" y="45"/>
                  </a:lnTo>
                  <a:cubicBezTo>
                    <a:pt x="144" y="34"/>
                    <a:pt x="144" y="34"/>
                    <a:pt x="134" y="23"/>
                  </a:cubicBezTo>
                  <a:lnTo>
                    <a:pt x="122" y="12"/>
                  </a:lnTo>
                  <a:cubicBezTo>
                    <a:pt x="112" y="12"/>
                    <a:pt x="100" y="1"/>
                    <a:pt x="1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5" name="Google Shape;19725;p29"/>
            <p:cNvSpPr/>
            <p:nvPr/>
          </p:nvSpPr>
          <p:spPr>
            <a:xfrm>
              <a:off x="770565" y="2145117"/>
              <a:ext cx="29515" cy="13467"/>
            </a:xfrm>
            <a:custGeom>
              <a:avLst/>
              <a:gdLst/>
              <a:ahLst/>
              <a:cxnLst/>
              <a:rect l="l" t="t" r="r" b="b"/>
              <a:pathLst>
                <a:path w="846" h="386" extrusionOk="0">
                  <a:moveTo>
                    <a:pt x="782" y="1"/>
                  </a:moveTo>
                  <a:cubicBezTo>
                    <a:pt x="779" y="1"/>
                    <a:pt x="775" y="1"/>
                    <a:pt x="772" y="3"/>
                  </a:cubicBezTo>
                  <a:cubicBezTo>
                    <a:pt x="705" y="14"/>
                    <a:pt x="649" y="36"/>
                    <a:pt x="594" y="59"/>
                  </a:cubicBezTo>
                  <a:cubicBezTo>
                    <a:pt x="538" y="91"/>
                    <a:pt x="483" y="114"/>
                    <a:pt x="427" y="136"/>
                  </a:cubicBezTo>
                  <a:cubicBezTo>
                    <a:pt x="371" y="158"/>
                    <a:pt x="305" y="180"/>
                    <a:pt x="249" y="192"/>
                  </a:cubicBezTo>
                  <a:cubicBezTo>
                    <a:pt x="226" y="203"/>
                    <a:pt x="194" y="214"/>
                    <a:pt x="171" y="225"/>
                  </a:cubicBezTo>
                  <a:cubicBezTo>
                    <a:pt x="149" y="225"/>
                    <a:pt x="137" y="237"/>
                    <a:pt x="127" y="237"/>
                  </a:cubicBezTo>
                  <a:lnTo>
                    <a:pt x="115" y="237"/>
                  </a:lnTo>
                  <a:cubicBezTo>
                    <a:pt x="109" y="235"/>
                    <a:pt x="103" y="234"/>
                    <a:pt x="96" y="234"/>
                  </a:cubicBezTo>
                  <a:cubicBezTo>
                    <a:pt x="52" y="234"/>
                    <a:pt x="1" y="265"/>
                    <a:pt x="48" y="303"/>
                  </a:cubicBezTo>
                  <a:cubicBezTo>
                    <a:pt x="67" y="322"/>
                    <a:pt x="92" y="329"/>
                    <a:pt x="119" y="329"/>
                  </a:cubicBezTo>
                  <a:cubicBezTo>
                    <a:pt x="155" y="329"/>
                    <a:pt x="195" y="316"/>
                    <a:pt x="226" y="303"/>
                  </a:cubicBezTo>
                  <a:cubicBezTo>
                    <a:pt x="238" y="303"/>
                    <a:pt x="249" y="303"/>
                    <a:pt x="260" y="292"/>
                  </a:cubicBezTo>
                  <a:cubicBezTo>
                    <a:pt x="260" y="303"/>
                    <a:pt x="260" y="314"/>
                    <a:pt x="271" y="325"/>
                  </a:cubicBezTo>
                  <a:cubicBezTo>
                    <a:pt x="271" y="336"/>
                    <a:pt x="271" y="336"/>
                    <a:pt x="282" y="336"/>
                  </a:cubicBezTo>
                  <a:cubicBezTo>
                    <a:pt x="271" y="348"/>
                    <a:pt x="271" y="348"/>
                    <a:pt x="282" y="358"/>
                  </a:cubicBezTo>
                  <a:cubicBezTo>
                    <a:pt x="290" y="375"/>
                    <a:pt x="310" y="385"/>
                    <a:pt x="329" y="385"/>
                  </a:cubicBezTo>
                  <a:cubicBezTo>
                    <a:pt x="336" y="385"/>
                    <a:pt x="343" y="384"/>
                    <a:pt x="349" y="381"/>
                  </a:cubicBezTo>
                  <a:cubicBezTo>
                    <a:pt x="371" y="381"/>
                    <a:pt x="404" y="370"/>
                    <a:pt x="427" y="358"/>
                  </a:cubicBezTo>
                  <a:cubicBezTo>
                    <a:pt x="449" y="370"/>
                    <a:pt x="460" y="381"/>
                    <a:pt x="471" y="381"/>
                  </a:cubicBezTo>
                  <a:cubicBezTo>
                    <a:pt x="549" y="381"/>
                    <a:pt x="616" y="358"/>
                    <a:pt x="683" y="314"/>
                  </a:cubicBezTo>
                  <a:cubicBezTo>
                    <a:pt x="694" y="303"/>
                    <a:pt x="694" y="281"/>
                    <a:pt x="683" y="269"/>
                  </a:cubicBezTo>
                  <a:cubicBezTo>
                    <a:pt x="705" y="259"/>
                    <a:pt x="705" y="237"/>
                    <a:pt x="694" y="214"/>
                  </a:cubicBezTo>
                  <a:lnTo>
                    <a:pt x="683" y="214"/>
                  </a:lnTo>
                  <a:cubicBezTo>
                    <a:pt x="705" y="203"/>
                    <a:pt x="705" y="180"/>
                    <a:pt x="705" y="170"/>
                  </a:cubicBezTo>
                  <a:cubicBezTo>
                    <a:pt x="694" y="158"/>
                    <a:pt x="694" y="148"/>
                    <a:pt x="683" y="148"/>
                  </a:cubicBezTo>
                  <a:cubicBezTo>
                    <a:pt x="727" y="125"/>
                    <a:pt x="772" y="103"/>
                    <a:pt x="816" y="69"/>
                  </a:cubicBezTo>
                  <a:cubicBezTo>
                    <a:pt x="846" y="40"/>
                    <a:pt x="813" y="1"/>
                    <a:pt x="782"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6" name="Google Shape;19726;p29"/>
            <p:cNvSpPr/>
            <p:nvPr/>
          </p:nvSpPr>
          <p:spPr>
            <a:xfrm>
              <a:off x="791637" y="2157607"/>
              <a:ext cx="9769" cy="5617"/>
            </a:xfrm>
            <a:custGeom>
              <a:avLst/>
              <a:gdLst/>
              <a:ahLst/>
              <a:cxnLst/>
              <a:rect l="l" t="t" r="r" b="b"/>
              <a:pathLst>
                <a:path w="280" h="161" extrusionOk="0">
                  <a:moveTo>
                    <a:pt x="212" y="0"/>
                  </a:moveTo>
                  <a:cubicBezTo>
                    <a:pt x="190" y="0"/>
                    <a:pt x="179" y="12"/>
                    <a:pt x="156" y="12"/>
                  </a:cubicBezTo>
                  <a:cubicBezTo>
                    <a:pt x="146" y="23"/>
                    <a:pt x="134" y="23"/>
                    <a:pt x="112" y="34"/>
                  </a:cubicBezTo>
                  <a:cubicBezTo>
                    <a:pt x="90" y="45"/>
                    <a:pt x="57" y="56"/>
                    <a:pt x="34" y="67"/>
                  </a:cubicBezTo>
                  <a:cubicBezTo>
                    <a:pt x="23" y="79"/>
                    <a:pt x="12" y="89"/>
                    <a:pt x="12" y="101"/>
                  </a:cubicBezTo>
                  <a:cubicBezTo>
                    <a:pt x="1" y="112"/>
                    <a:pt x="1" y="123"/>
                    <a:pt x="12" y="134"/>
                  </a:cubicBezTo>
                  <a:cubicBezTo>
                    <a:pt x="28" y="150"/>
                    <a:pt x="50" y="161"/>
                    <a:pt x="74" y="161"/>
                  </a:cubicBezTo>
                  <a:cubicBezTo>
                    <a:pt x="83" y="161"/>
                    <a:pt x="92" y="159"/>
                    <a:pt x="101" y="156"/>
                  </a:cubicBezTo>
                  <a:lnTo>
                    <a:pt x="179" y="112"/>
                  </a:lnTo>
                  <a:cubicBezTo>
                    <a:pt x="190" y="101"/>
                    <a:pt x="212" y="101"/>
                    <a:pt x="223" y="89"/>
                  </a:cubicBezTo>
                  <a:cubicBezTo>
                    <a:pt x="235" y="79"/>
                    <a:pt x="245" y="67"/>
                    <a:pt x="257" y="67"/>
                  </a:cubicBezTo>
                  <a:cubicBezTo>
                    <a:pt x="268" y="56"/>
                    <a:pt x="279" y="34"/>
                    <a:pt x="268" y="23"/>
                  </a:cubicBezTo>
                  <a:cubicBezTo>
                    <a:pt x="257" y="0"/>
                    <a:pt x="235" y="0"/>
                    <a:pt x="212"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7" name="Google Shape;19727;p29"/>
            <p:cNvSpPr/>
            <p:nvPr/>
          </p:nvSpPr>
          <p:spPr>
            <a:xfrm>
              <a:off x="733443" y="2148606"/>
              <a:ext cx="38062" cy="28503"/>
            </a:xfrm>
            <a:custGeom>
              <a:avLst/>
              <a:gdLst/>
              <a:ahLst/>
              <a:cxnLst/>
              <a:rect l="l" t="t" r="r" b="b"/>
              <a:pathLst>
                <a:path w="1091" h="817" extrusionOk="0">
                  <a:moveTo>
                    <a:pt x="1041" y="0"/>
                  </a:moveTo>
                  <a:cubicBezTo>
                    <a:pt x="1030" y="0"/>
                    <a:pt x="1018" y="3"/>
                    <a:pt x="1013" y="3"/>
                  </a:cubicBezTo>
                  <a:cubicBezTo>
                    <a:pt x="968" y="14"/>
                    <a:pt x="935" y="36"/>
                    <a:pt x="902" y="48"/>
                  </a:cubicBezTo>
                  <a:cubicBezTo>
                    <a:pt x="896" y="42"/>
                    <a:pt x="887" y="39"/>
                    <a:pt x="879" y="39"/>
                  </a:cubicBezTo>
                  <a:cubicBezTo>
                    <a:pt x="871" y="39"/>
                    <a:pt x="862" y="42"/>
                    <a:pt x="857" y="48"/>
                  </a:cubicBezTo>
                  <a:cubicBezTo>
                    <a:pt x="768" y="103"/>
                    <a:pt x="679" y="147"/>
                    <a:pt x="590" y="203"/>
                  </a:cubicBezTo>
                  <a:cubicBezTo>
                    <a:pt x="568" y="214"/>
                    <a:pt x="556" y="225"/>
                    <a:pt x="534" y="236"/>
                  </a:cubicBezTo>
                  <a:cubicBezTo>
                    <a:pt x="467" y="248"/>
                    <a:pt x="412" y="281"/>
                    <a:pt x="368" y="325"/>
                  </a:cubicBezTo>
                  <a:lnTo>
                    <a:pt x="200" y="459"/>
                  </a:lnTo>
                  <a:cubicBezTo>
                    <a:pt x="156" y="515"/>
                    <a:pt x="111" y="559"/>
                    <a:pt x="67" y="614"/>
                  </a:cubicBezTo>
                  <a:cubicBezTo>
                    <a:pt x="45" y="637"/>
                    <a:pt x="23" y="670"/>
                    <a:pt x="12" y="693"/>
                  </a:cubicBezTo>
                  <a:cubicBezTo>
                    <a:pt x="0" y="737"/>
                    <a:pt x="12" y="770"/>
                    <a:pt x="23" y="792"/>
                  </a:cubicBezTo>
                  <a:cubicBezTo>
                    <a:pt x="33" y="808"/>
                    <a:pt x="58" y="816"/>
                    <a:pt x="80" y="816"/>
                  </a:cubicBezTo>
                  <a:cubicBezTo>
                    <a:pt x="106" y="816"/>
                    <a:pt x="129" y="805"/>
                    <a:pt x="123" y="782"/>
                  </a:cubicBezTo>
                  <a:cubicBezTo>
                    <a:pt x="111" y="726"/>
                    <a:pt x="145" y="681"/>
                    <a:pt x="178" y="637"/>
                  </a:cubicBezTo>
                  <a:cubicBezTo>
                    <a:pt x="212" y="592"/>
                    <a:pt x="257" y="548"/>
                    <a:pt x="301" y="503"/>
                  </a:cubicBezTo>
                  <a:cubicBezTo>
                    <a:pt x="323" y="470"/>
                    <a:pt x="346" y="448"/>
                    <a:pt x="378" y="426"/>
                  </a:cubicBezTo>
                  <a:cubicBezTo>
                    <a:pt x="384" y="431"/>
                    <a:pt x="390" y="434"/>
                    <a:pt x="397" y="434"/>
                  </a:cubicBezTo>
                  <a:cubicBezTo>
                    <a:pt x="404" y="434"/>
                    <a:pt x="412" y="431"/>
                    <a:pt x="423" y="426"/>
                  </a:cubicBezTo>
                  <a:lnTo>
                    <a:pt x="434" y="426"/>
                  </a:lnTo>
                  <a:cubicBezTo>
                    <a:pt x="423" y="459"/>
                    <a:pt x="434" y="470"/>
                    <a:pt x="457" y="481"/>
                  </a:cubicBezTo>
                  <a:cubicBezTo>
                    <a:pt x="412" y="515"/>
                    <a:pt x="368" y="548"/>
                    <a:pt x="334" y="592"/>
                  </a:cubicBezTo>
                  <a:cubicBezTo>
                    <a:pt x="309" y="642"/>
                    <a:pt x="359" y="667"/>
                    <a:pt x="404" y="667"/>
                  </a:cubicBezTo>
                  <a:cubicBezTo>
                    <a:pt x="419" y="667"/>
                    <a:pt x="434" y="664"/>
                    <a:pt x="445" y="659"/>
                  </a:cubicBezTo>
                  <a:cubicBezTo>
                    <a:pt x="490" y="626"/>
                    <a:pt x="523" y="581"/>
                    <a:pt x="568" y="548"/>
                  </a:cubicBezTo>
                  <a:cubicBezTo>
                    <a:pt x="612" y="515"/>
                    <a:pt x="657" y="492"/>
                    <a:pt x="701" y="459"/>
                  </a:cubicBezTo>
                  <a:cubicBezTo>
                    <a:pt x="801" y="403"/>
                    <a:pt x="890" y="347"/>
                    <a:pt x="979" y="281"/>
                  </a:cubicBezTo>
                  <a:cubicBezTo>
                    <a:pt x="1001" y="258"/>
                    <a:pt x="1001" y="236"/>
                    <a:pt x="979" y="214"/>
                  </a:cubicBezTo>
                  <a:cubicBezTo>
                    <a:pt x="979" y="203"/>
                    <a:pt x="979" y="203"/>
                    <a:pt x="968" y="203"/>
                  </a:cubicBezTo>
                  <a:cubicBezTo>
                    <a:pt x="991" y="192"/>
                    <a:pt x="1001" y="169"/>
                    <a:pt x="979" y="147"/>
                  </a:cubicBezTo>
                  <a:cubicBezTo>
                    <a:pt x="968" y="125"/>
                    <a:pt x="957" y="125"/>
                    <a:pt x="935" y="114"/>
                  </a:cubicBezTo>
                  <a:cubicBezTo>
                    <a:pt x="968" y="103"/>
                    <a:pt x="1013" y="80"/>
                    <a:pt x="1057" y="70"/>
                  </a:cubicBezTo>
                  <a:cubicBezTo>
                    <a:pt x="1080" y="58"/>
                    <a:pt x="1090" y="36"/>
                    <a:pt x="1068" y="14"/>
                  </a:cubicBezTo>
                  <a:cubicBezTo>
                    <a:pt x="1063" y="3"/>
                    <a:pt x="1052" y="0"/>
                    <a:pt x="1041"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8" name="Google Shape;19728;p29"/>
            <p:cNvSpPr/>
            <p:nvPr/>
          </p:nvSpPr>
          <p:spPr>
            <a:xfrm>
              <a:off x="776531" y="2140163"/>
              <a:ext cx="10501" cy="3907"/>
            </a:xfrm>
            <a:custGeom>
              <a:avLst/>
              <a:gdLst/>
              <a:ahLst/>
              <a:cxnLst/>
              <a:rect l="l" t="t" r="r" b="b"/>
              <a:pathLst>
                <a:path w="301" h="112" extrusionOk="0">
                  <a:moveTo>
                    <a:pt x="156" y="0"/>
                  </a:moveTo>
                  <a:cubicBezTo>
                    <a:pt x="122" y="11"/>
                    <a:pt x="100" y="11"/>
                    <a:pt x="67" y="11"/>
                  </a:cubicBezTo>
                  <a:cubicBezTo>
                    <a:pt x="55" y="11"/>
                    <a:pt x="33" y="11"/>
                    <a:pt x="23" y="23"/>
                  </a:cubicBezTo>
                  <a:cubicBezTo>
                    <a:pt x="11" y="33"/>
                    <a:pt x="0" y="45"/>
                    <a:pt x="0" y="56"/>
                  </a:cubicBezTo>
                  <a:cubicBezTo>
                    <a:pt x="11" y="89"/>
                    <a:pt x="45" y="112"/>
                    <a:pt x="67" y="112"/>
                  </a:cubicBezTo>
                  <a:lnTo>
                    <a:pt x="156" y="112"/>
                  </a:lnTo>
                  <a:cubicBezTo>
                    <a:pt x="167" y="112"/>
                    <a:pt x="178" y="100"/>
                    <a:pt x="200" y="100"/>
                  </a:cubicBezTo>
                  <a:lnTo>
                    <a:pt x="256" y="100"/>
                  </a:lnTo>
                  <a:cubicBezTo>
                    <a:pt x="256" y="89"/>
                    <a:pt x="256" y="89"/>
                    <a:pt x="267" y="89"/>
                  </a:cubicBezTo>
                  <a:cubicBezTo>
                    <a:pt x="267" y="89"/>
                    <a:pt x="278" y="78"/>
                    <a:pt x="289" y="78"/>
                  </a:cubicBezTo>
                  <a:cubicBezTo>
                    <a:pt x="289" y="67"/>
                    <a:pt x="300" y="56"/>
                    <a:pt x="289" y="45"/>
                  </a:cubicBezTo>
                  <a:cubicBezTo>
                    <a:pt x="289" y="23"/>
                    <a:pt x="267" y="11"/>
                    <a:pt x="245"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9" name="Google Shape;19729;p29"/>
            <p:cNvSpPr/>
            <p:nvPr/>
          </p:nvSpPr>
          <p:spPr>
            <a:xfrm>
              <a:off x="807163" y="2146373"/>
              <a:ext cx="8582" cy="4291"/>
            </a:xfrm>
            <a:custGeom>
              <a:avLst/>
              <a:gdLst/>
              <a:ahLst/>
              <a:cxnLst/>
              <a:rect l="l" t="t" r="r" b="b"/>
              <a:pathLst>
                <a:path w="246" h="123" extrusionOk="0">
                  <a:moveTo>
                    <a:pt x="34" y="0"/>
                  </a:moveTo>
                  <a:cubicBezTo>
                    <a:pt x="23" y="11"/>
                    <a:pt x="0" y="23"/>
                    <a:pt x="0" y="33"/>
                  </a:cubicBezTo>
                  <a:cubicBezTo>
                    <a:pt x="0" y="55"/>
                    <a:pt x="0" y="67"/>
                    <a:pt x="12" y="78"/>
                  </a:cubicBezTo>
                  <a:cubicBezTo>
                    <a:pt x="23" y="89"/>
                    <a:pt x="34" y="100"/>
                    <a:pt x="57" y="100"/>
                  </a:cubicBezTo>
                  <a:cubicBezTo>
                    <a:pt x="67" y="112"/>
                    <a:pt x="89" y="112"/>
                    <a:pt x="112" y="112"/>
                  </a:cubicBezTo>
                  <a:cubicBezTo>
                    <a:pt x="123" y="122"/>
                    <a:pt x="146" y="122"/>
                    <a:pt x="156" y="122"/>
                  </a:cubicBezTo>
                  <a:lnTo>
                    <a:pt x="190" y="122"/>
                  </a:lnTo>
                  <a:cubicBezTo>
                    <a:pt x="201" y="122"/>
                    <a:pt x="212" y="122"/>
                    <a:pt x="223" y="112"/>
                  </a:cubicBezTo>
                  <a:cubicBezTo>
                    <a:pt x="234" y="112"/>
                    <a:pt x="245" y="100"/>
                    <a:pt x="245" y="89"/>
                  </a:cubicBezTo>
                  <a:lnTo>
                    <a:pt x="245" y="67"/>
                  </a:lnTo>
                  <a:cubicBezTo>
                    <a:pt x="245" y="55"/>
                    <a:pt x="234" y="45"/>
                    <a:pt x="223" y="33"/>
                  </a:cubicBezTo>
                  <a:cubicBezTo>
                    <a:pt x="212" y="33"/>
                    <a:pt x="201" y="33"/>
                    <a:pt x="190" y="23"/>
                  </a:cubicBezTo>
                  <a:cubicBezTo>
                    <a:pt x="178" y="23"/>
                    <a:pt x="168" y="11"/>
                    <a:pt x="146" y="11"/>
                  </a:cubicBezTo>
                  <a:cubicBezTo>
                    <a:pt x="134" y="11"/>
                    <a:pt x="112" y="0"/>
                    <a:pt x="89"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0" name="Google Shape;19730;p29"/>
            <p:cNvSpPr/>
            <p:nvPr/>
          </p:nvSpPr>
          <p:spPr>
            <a:xfrm>
              <a:off x="837446" y="2193437"/>
              <a:ext cx="8966" cy="4954"/>
            </a:xfrm>
            <a:custGeom>
              <a:avLst/>
              <a:gdLst/>
              <a:ahLst/>
              <a:cxnLst/>
              <a:rect l="l" t="t" r="r" b="b"/>
              <a:pathLst>
                <a:path w="257" h="142" extrusionOk="0">
                  <a:moveTo>
                    <a:pt x="188" y="1"/>
                  </a:moveTo>
                  <a:cubicBezTo>
                    <a:pt x="176" y="1"/>
                    <a:pt x="165" y="3"/>
                    <a:pt x="156" y="8"/>
                  </a:cubicBezTo>
                  <a:cubicBezTo>
                    <a:pt x="145" y="8"/>
                    <a:pt x="145" y="8"/>
                    <a:pt x="133" y="19"/>
                  </a:cubicBezTo>
                  <a:cubicBezTo>
                    <a:pt x="111" y="19"/>
                    <a:pt x="101" y="30"/>
                    <a:pt x="89" y="30"/>
                  </a:cubicBezTo>
                  <a:cubicBezTo>
                    <a:pt x="78" y="41"/>
                    <a:pt x="56" y="41"/>
                    <a:pt x="44" y="41"/>
                  </a:cubicBezTo>
                  <a:cubicBezTo>
                    <a:pt x="34" y="53"/>
                    <a:pt x="22" y="53"/>
                    <a:pt x="12" y="63"/>
                  </a:cubicBezTo>
                  <a:cubicBezTo>
                    <a:pt x="0" y="75"/>
                    <a:pt x="0" y="86"/>
                    <a:pt x="0" y="97"/>
                  </a:cubicBezTo>
                  <a:cubicBezTo>
                    <a:pt x="0" y="97"/>
                    <a:pt x="0" y="108"/>
                    <a:pt x="12" y="119"/>
                  </a:cubicBezTo>
                  <a:cubicBezTo>
                    <a:pt x="12" y="130"/>
                    <a:pt x="34" y="142"/>
                    <a:pt x="44" y="142"/>
                  </a:cubicBezTo>
                  <a:lnTo>
                    <a:pt x="145" y="142"/>
                  </a:lnTo>
                  <a:cubicBezTo>
                    <a:pt x="167" y="142"/>
                    <a:pt x="200" y="130"/>
                    <a:pt x="222" y="119"/>
                  </a:cubicBezTo>
                  <a:lnTo>
                    <a:pt x="256" y="86"/>
                  </a:lnTo>
                  <a:cubicBezTo>
                    <a:pt x="256" y="75"/>
                    <a:pt x="256" y="63"/>
                    <a:pt x="245" y="53"/>
                  </a:cubicBezTo>
                  <a:lnTo>
                    <a:pt x="245" y="41"/>
                  </a:lnTo>
                  <a:cubicBezTo>
                    <a:pt x="245" y="30"/>
                    <a:pt x="245" y="30"/>
                    <a:pt x="234" y="19"/>
                  </a:cubicBezTo>
                  <a:cubicBezTo>
                    <a:pt x="221" y="6"/>
                    <a:pt x="204" y="1"/>
                    <a:pt x="18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1" name="Google Shape;19731;p29"/>
            <p:cNvSpPr/>
            <p:nvPr/>
          </p:nvSpPr>
          <p:spPr>
            <a:xfrm>
              <a:off x="829282" y="2197589"/>
              <a:ext cx="8199" cy="8582"/>
            </a:xfrm>
            <a:custGeom>
              <a:avLst/>
              <a:gdLst/>
              <a:ahLst/>
              <a:cxnLst/>
              <a:rect l="l" t="t" r="r" b="b"/>
              <a:pathLst>
                <a:path w="235" h="246" extrusionOk="0">
                  <a:moveTo>
                    <a:pt x="101" y="0"/>
                  </a:moveTo>
                  <a:lnTo>
                    <a:pt x="101" y="11"/>
                  </a:lnTo>
                  <a:lnTo>
                    <a:pt x="56" y="11"/>
                  </a:lnTo>
                  <a:cubicBezTo>
                    <a:pt x="45" y="23"/>
                    <a:pt x="34" y="23"/>
                    <a:pt x="34" y="23"/>
                  </a:cubicBezTo>
                  <a:cubicBezTo>
                    <a:pt x="23" y="33"/>
                    <a:pt x="12" y="33"/>
                    <a:pt x="12" y="45"/>
                  </a:cubicBezTo>
                  <a:lnTo>
                    <a:pt x="1" y="56"/>
                  </a:lnTo>
                  <a:lnTo>
                    <a:pt x="1" y="78"/>
                  </a:lnTo>
                  <a:cubicBezTo>
                    <a:pt x="1" y="78"/>
                    <a:pt x="1" y="89"/>
                    <a:pt x="12" y="89"/>
                  </a:cubicBezTo>
                  <a:cubicBezTo>
                    <a:pt x="12" y="100"/>
                    <a:pt x="12" y="100"/>
                    <a:pt x="23" y="112"/>
                  </a:cubicBezTo>
                  <a:lnTo>
                    <a:pt x="34" y="112"/>
                  </a:lnTo>
                  <a:cubicBezTo>
                    <a:pt x="45" y="122"/>
                    <a:pt x="56" y="122"/>
                    <a:pt x="68" y="122"/>
                  </a:cubicBezTo>
                  <a:cubicBezTo>
                    <a:pt x="45" y="122"/>
                    <a:pt x="23" y="134"/>
                    <a:pt x="12" y="167"/>
                  </a:cubicBezTo>
                  <a:cubicBezTo>
                    <a:pt x="12" y="167"/>
                    <a:pt x="1" y="189"/>
                    <a:pt x="12" y="201"/>
                  </a:cubicBezTo>
                  <a:lnTo>
                    <a:pt x="45" y="234"/>
                  </a:lnTo>
                  <a:cubicBezTo>
                    <a:pt x="68" y="245"/>
                    <a:pt x="78" y="245"/>
                    <a:pt x="101" y="245"/>
                  </a:cubicBezTo>
                  <a:cubicBezTo>
                    <a:pt x="123" y="245"/>
                    <a:pt x="145" y="245"/>
                    <a:pt x="167" y="234"/>
                  </a:cubicBezTo>
                  <a:cubicBezTo>
                    <a:pt x="179" y="223"/>
                    <a:pt x="201" y="223"/>
                    <a:pt x="212" y="211"/>
                  </a:cubicBezTo>
                  <a:cubicBezTo>
                    <a:pt x="212" y="201"/>
                    <a:pt x="212" y="201"/>
                    <a:pt x="223" y="201"/>
                  </a:cubicBezTo>
                  <a:lnTo>
                    <a:pt x="223" y="178"/>
                  </a:lnTo>
                  <a:cubicBezTo>
                    <a:pt x="234" y="178"/>
                    <a:pt x="234" y="167"/>
                    <a:pt x="223" y="167"/>
                  </a:cubicBezTo>
                  <a:lnTo>
                    <a:pt x="223" y="145"/>
                  </a:lnTo>
                  <a:cubicBezTo>
                    <a:pt x="212" y="134"/>
                    <a:pt x="190" y="122"/>
                    <a:pt x="179" y="122"/>
                  </a:cubicBezTo>
                  <a:cubicBezTo>
                    <a:pt x="167" y="112"/>
                    <a:pt x="157" y="112"/>
                    <a:pt x="157" y="112"/>
                  </a:cubicBezTo>
                  <a:cubicBezTo>
                    <a:pt x="145" y="112"/>
                    <a:pt x="134" y="112"/>
                    <a:pt x="123" y="122"/>
                  </a:cubicBezTo>
                  <a:lnTo>
                    <a:pt x="90" y="122"/>
                  </a:lnTo>
                  <a:cubicBezTo>
                    <a:pt x="101" y="122"/>
                    <a:pt x="123" y="112"/>
                    <a:pt x="134" y="112"/>
                  </a:cubicBezTo>
                  <a:cubicBezTo>
                    <a:pt x="145" y="112"/>
                    <a:pt x="157" y="100"/>
                    <a:pt x="167" y="100"/>
                  </a:cubicBezTo>
                  <a:cubicBezTo>
                    <a:pt x="190" y="89"/>
                    <a:pt x="190" y="89"/>
                    <a:pt x="201" y="78"/>
                  </a:cubicBezTo>
                  <a:cubicBezTo>
                    <a:pt x="201" y="67"/>
                    <a:pt x="212" y="67"/>
                    <a:pt x="212" y="67"/>
                  </a:cubicBezTo>
                  <a:lnTo>
                    <a:pt x="212" y="56"/>
                  </a:lnTo>
                  <a:lnTo>
                    <a:pt x="223" y="45"/>
                  </a:lnTo>
                  <a:cubicBezTo>
                    <a:pt x="223" y="33"/>
                    <a:pt x="212" y="33"/>
                    <a:pt x="212" y="33"/>
                  </a:cubicBezTo>
                  <a:cubicBezTo>
                    <a:pt x="212" y="23"/>
                    <a:pt x="212" y="23"/>
                    <a:pt x="201" y="11"/>
                  </a:cubicBezTo>
                  <a:lnTo>
                    <a:pt x="190" y="11"/>
                  </a:lnTo>
                  <a:cubicBezTo>
                    <a:pt x="190" y="0"/>
                    <a:pt x="190" y="0"/>
                    <a:pt x="179"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2" name="Google Shape;19732;p29"/>
            <p:cNvSpPr/>
            <p:nvPr/>
          </p:nvSpPr>
          <p:spPr>
            <a:xfrm>
              <a:off x="835876" y="2187506"/>
              <a:ext cx="6664" cy="3907"/>
            </a:xfrm>
            <a:custGeom>
              <a:avLst/>
              <a:gdLst/>
              <a:ahLst/>
              <a:cxnLst/>
              <a:rect l="l" t="t" r="r" b="b"/>
              <a:pathLst>
                <a:path w="191" h="112" extrusionOk="0">
                  <a:moveTo>
                    <a:pt x="123" y="0"/>
                  </a:moveTo>
                  <a:cubicBezTo>
                    <a:pt x="112" y="0"/>
                    <a:pt x="112" y="0"/>
                    <a:pt x="101" y="11"/>
                  </a:cubicBezTo>
                  <a:lnTo>
                    <a:pt x="67" y="11"/>
                  </a:lnTo>
                  <a:cubicBezTo>
                    <a:pt x="57" y="11"/>
                    <a:pt x="45" y="11"/>
                    <a:pt x="45" y="23"/>
                  </a:cubicBezTo>
                  <a:cubicBezTo>
                    <a:pt x="34" y="23"/>
                    <a:pt x="23" y="23"/>
                    <a:pt x="23" y="33"/>
                  </a:cubicBezTo>
                  <a:cubicBezTo>
                    <a:pt x="12" y="33"/>
                    <a:pt x="12" y="33"/>
                    <a:pt x="1" y="45"/>
                  </a:cubicBezTo>
                  <a:lnTo>
                    <a:pt x="1" y="67"/>
                  </a:lnTo>
                  <a:lnTo>
                    <a:pt x="1" y="78"/>
                  </a:lnTo>
                  <a:cubicBezTo>
                    <a:pt x="1" y="89"/>
                    <a:pt x="12" y="89"/>
                    <a:pt x="23" y="100"/>
                  </a:cubicBezTo>
                  <a:lnTo>
                    <a:pt x="34" y="111"/>
                  </a:lnTo>
                  <a:lnTo>
                    <a:pt x="67" y="111"/>
                  </a:lnTo>
                  <a:cubicBezTo>
                    <a:pt x="89" y="111"/>
                    <a:pt x="112" y="111"/>
                    <a:pt x="134" y="100"/>
                  </a:cubicBezTo>
                  <a:lnTo>
                    <a:pt x="156" y="100"/>
                  </a:lnTo>
                  <a:lnTo>
                    <a:pt x="168" y="89"/>
                  </a:lnTo>
                  <a:lnTo>
                    <a:pt x="178" y="78"/>
                  </a:lnTo>
                  <a:cubicBezTo>
                    <a:pt x="190" y="67"/>
                    <a:pt x="190" y="67"/>
                    <a:pt x="190" y="55"/>
                  </a:cubicBezTo>
                  <a:lnTo>
                    <a:pt x="190" y="45"/>
                  </a:lnTo>
                  <a:lnTo>
                    <a:pt x="178" y="33"/>
                  </a:lnTo>
                  <a:cubicBezTo>
                    <a:pt x="178" y="23"/>
                    <a:pt x="168" y="23"/>
                    <a:pt x="168" y="23"/>
                  </a:cubicBezTo>
                  <a:cubicBezTo>
                    <a:pt x="156" y="11"/>
                    <a:pt x="156" y="11"/>
                    <a:pt x="146" y="11"/>
                  </a:cubicBezTo>
                  <a:cubicBezTo>
                    <a:pt x="134" y="11"/>
                    <a:pt x="134" y="0"/>
                    <a:pt x="123"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3" name="Google Shape;19733;p29"/>
            <p:cNvSpPr/>
            <p:nvPr/>
          </p:nvSpPr>
          <p:spPr>
            <a:xfrm>
              <a:off x="805593" y="2172888"/>
              <a:ext cx="27631" cy="18909"/>
            </a:xfrm>
            <a:custGeom>
              <a:avLst/>
              <a:gdLst/>
              <a:ahLst/>
              <a:cxnLst/>
              <a:rect l="l" t="t" r="r" b="b"/>
              <a:pathLst>
                <a:path w="792" h="542" extrusionOk="0">
                  <a:moveTo>
                    <a:pt x="716" y="0"/>
                  </a:moveTo>
                  <a:cubicBezTo>
                    <a:pt x="701" y="0"/>
                    <a:pt x="686" y="6"/>
                    <a:pt x="680" y="19"/>
                  </a:cubicBezTo>
                  <a:cubicBezTo>
                    <a:pt x="624" y="74"/>
                    <a:pt x="569" y="130"/>
                    <a:pt x="513" y="175"/>
                  </a:cubicBezTo>
                  <a:cubicBezTo>
                    <a:pt x="513" y="163"/>
                    <a:pt x="502" y="141"/>
                    <a:pt x="490" y="141"/>
                  </a:cubicBezTo>
                  <a:cubicBezTo>
                    <a:pt x="477" y="135"/>
                    <a:pt x="461" y="128"/>
                    <a:pt x="445" y="128"/>
                  </a:cubicBezTo>
                  <a:cubicBezTo>
                    <a:pt x="433" y="128"/>
                    <a:pt x="422" y="131"/>
                    <a:pt x="413" y="141"/>
                  </a:cubicBezTo>
                  <a:cubicBezTo>
                    <a:pt x="379" y="175"/>
                    <a:pt x="335" y="207"/>
                    <a:pt x="290" y="241"/>
                  </a:cubicBezTo>
                  <a:lnTo>
                    <a:pt x="268" y="241"/>
                  </a:lnTo>
                  <a:cubicBezTo>
                    <a:pt x="246" y="252"/>
                    <a:pt x="213" y="252"/>
                    <a:pt x="191" y="264"/>
                  </a:cubicBezTo>
                  <a:lnTo>
                    <a:pt x="157" y="274"/>
                  </a:lnTo>
                  <a:lnTo>
                    <a:pt x="134" y="274"/>
                  </a:lnTo>
                  <a:cubicBezTo>
                    <a:pt x="124" y="286"/>
                    <a:pt x="112" y="286"/>
                    <a:pt x="102" y="286"/>
                  </a:cubicBezTo>
                  <a:cubicBezTo>
                    <a:pt x="102" y="296"/>
                    <a:pt x="102" y="296"/>
                    <a:pt x="90" y="308"/>
                  </a:cubicBezTo>
                  <a:cubicBezTo>
                    <a:pt x="79" y="319"/>
                    <a:pt x="79" y="330"/>
                    <a:pt x="90" y="341"/>
                  </a:cubicBezTo>
                  <a:lnTo>
                    <a:pt x="102" y="353"/>
                  </a:lnTo>
                  <a:cubicBezTo>
                    <a:pt x="79" y="353"/>
                    <a:pt x="68" y="363"/>
                    <a:pt x="57" y="375"/>
                  </a:cubicBezTo>
                  <a:cubicBezTo>
                    <a:pt x="45" y="397"/>
                    <a:pt x="35" y="408"/>
                    <a:pt x="45" y="430"/>
                  </a:cubicBezTo>
                  <a:cubicBezTo>
                    <a:pt x="35" y="442"/>
                    <a:pt x="23" y="442"/>
                    <a:pt x="13" y="452"/>
                  </a:cubicBezTo>
                  <a:cubicBezTo>
                    <a:pt x="1" y="486"/>
                    <a:pt x="13" y="508"/>
                    <a:pt x="45" y="519"/>
                  </a:cubicBezTo>
                  <a:cubicBezTo>
                    <a:pt x="79" y="519"/>
                    <a:pt x="102" y="519"/>
                    <a:pt x="134" y="508"/>
                  </a:cubicBezTo>
                  <a:cubicBezTo>
                    <a:pt x="146" y="530"/>
                    <a:pt x="168" y="530"/>
                    <a:pt x="191" y="541"/>
                  </a:cubicBezTo>
                  <a:cubicBezTo>
                    <a:pt x="235" y="541"/>
                    <a:pt x="279" y="519"/>
                    <a:pt x="324" y="508"/>
                  </a:cubicBezTo>
                  <a:cubicBezTo>
                    <a:pt x="357" y="497"/>
                    <a:pt x="391" y="474"/>
                    <a:pt x="424" y="464"/>
                  </a:cubicBezTo>
                  <a:cubicBezTo>
                    <a:pt x="490" y="419"/>
                    <a:pt x="546" y="375"/>
                    <a:pt x="602" y="330"/>
                  </a:cubicBezTo>
                  <a:cubicBezTo>
                    <a:pt x="624" y="308"/>
                    <a:pt x="624" y="286"/>
                    <a:pt x="602" y="274"/>
                  </a:cubicBezTo>
                  <a:cubicBezTo>
                    <a:pt x="591" y="264"/>
                    <a:pt x="579" y="264"/>
                    <a:pt x="557" y="264"/>
                  </a:cubicBezTo>
                  <a:cubicBezTo>
                    <a:pt x="635" y="197"/>
                    <a:pt x="702" y="130"/>
                    <a:pt x="769" y="63"/>
                  </a:cubicBezTo>
                  <a:cubicBezTo>
                    <a:pt x="791" y="41"/>
                    <a:pt x="769" y="19"/>
                    <a:pt x="747" y="7"/>
                  </a:cubicBezTo>
                  <a:cubicBezTo>
                    <a:pt x="738" y="3"/>
                    <a:pt x="726" y="0"/>
                    <a:pt x="716"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4" name="Google Shape;19734;p29"/>
            <p:cNvSpPr/>
            <p:nvPr/>
          </p:nvSpPr>
          <p:spPr>
            <a:xfrm>
              <a:off x="790870" y="2166922"/>
              <a:ext cx="32236" cy="19851"/>
            </a:xfrm>
            <a:custGeom>
              <a:avLst/>
              <a:gdLst/>
              <a:ahLst/>
              <a:cxnLst/>
              <a:rect l="l" t="t" r="r" b="b"/>
              <a:pathLst>
                <a:path w="924" h="569" extrusionOk="0">
                  <a:moveTo>
                    <a:pt x="401" y="0"/>
                  </a:moveTo>
                  <a:cubicBezTo>
                    <a:pt x="356" y="12"/>
                    <a:pt x="301" y="23"/>
                    <a:pt x="257" y="45"/>
                  </a:cubicBezTo>
                  <a:cubicBezTo>
                    <a:pt x="201" y="56"/>
                    <a:pt x="145" y="67"/>
                    <a:pt x="101" y="101"/>
                  </a:cubicBezTo>
                  <a:cubicBezTo>
                    <a:pt x="56" y="134"/>
                    <a:pt x="101" y="178"/>
                    <a:pt x="134" y="178"/>
                  </a:cubicBezTo>
                  <a:cubicBezTo>
                    <a:pt x="178" y="168"/>
                    <a:pt x="212" y="156"/>
                    <a:pt x="245" y="145"/>
                  </a:cubicBezTo>
                  <a:cubicBezTo>
                    <a:pt x="257" y="156"/>
                    <a:pt x="267" y="168"/>
                    <a:pt x="279" y="168"/>
                  </a:cubicBezTo>
                  <a:cubicBezTo>
                    <a:pt x="279" y="178"/>
                    <a:pt x="279" y="190"/>
                    <a:pt x="290" y="201"/>
                  </a:cubicBezTo>
                  <a:cubicBezTo>
                    <a:pt x="298" y="217"/>
                    <a:pt x="318" y="227"/>
                    <a:pt x="337" y="227"/>
                  </a:cubicBezTo>
                  <a:cubicBezTo>
                    <a:pt x="343" y="227"/>
                    <a:pt x="350" y="226"/>
                    <a:pt x="356" y="223"/>
                  </a:cubicBezTo>
                  <a:lnTo>
                    <a:pt x="379" y="223"/>
                  </a:lnTo>
                  <a:cubicBezTo>
                    <a:pt x="368" y="234"/>
                    <a:pt x="368" y="257"/>
                    <a:pt x="379" y="267"/>
                  </a:cubicBezTo>
                  <a:cubicBezTo>
                    <a:pt x="368" y="279"/>
                    <a:pt x="346" y="290"/>
                    <a:pt x="346" y="301"/>
                  </a:cubicBezTo>
                  <a:lnTo>
                    <a:pt x="346" y="312"/>
                  </a:lnTo>
                  <a:cubicBezTo>
                    <a:pt x="323" y="312"/>
                    <a:pt x="312" y="323"/>
                    <a:pt x="290" y="323"/>
                  </a:cubicBezTo>
                  <a:cubicBezTo>
                    <a:pt x="279" y="334"/>
                    <a:pt x="267" y="334"/>
                    <a:pt x="257" y="346"/>
                  </a:cubicBezTo>
                  <a:lnTo>
                    <a:pt x="234" y="368"/>
                  </a:lnTo>
                  <a:cubicBezTo>
                    <a:pt x="223" y="378"/>
                    <a:pt x="223" y="401"/>
                    <a:pt x="234" y="412"/>
                  </a:cubicBezTo>
                  <a:cubicBezTo>
                    <a:pt x="212" y="423"/>
                    <a:pt x="201" y="435"/>
                    <a:pt x="178" y="435"/>
                  </a:cubicBezTo>
                  <a:cubicBezTo>
                    <a:pt x="134" y="457"/>
                    <a:pt x="79" y="457"/>
                    <a:pt x="45" y="490"/>
                  </a:cubicBezTo>
                  <a:cubicBezTo>
                    <a:pt x="0" y="524"/>
                    <a:pt x="45" y="556"/>
                    <a:pt x="79" y="568"/>
                  </a:cubicBezTo>
                  <a:cubicBezTo>
                    <a:pt x="134" y="568"/>
                    <a:pt x="190" y="534"/>
                    <a:pt x="234" y="524"/>
                  </a:cubicBezTo>
                  <a:cubicBezTo>
                    <a:pt x="279" y="501"/>
                    <a:pt x="323" y="479"/>
                    <a:pt x="368" y="467"/>
                  </a:cubicBezTo>
                  <a:cubicBezTo>
                    <a:pt x="467" y="423"/>
                    <a:pt x="546" y="378"/>
                    <a:pt x="635" y="323"/>
                  </a:cubicBezTo>
                  <a:cubicBezTo>
                    <a:pt x="668" y="312"/>
                    <a:pt x="668" y="290"/>
                    <a:pt x="645" y="279"/>
                  </a:cubicBezTo>
                  <a:lnTo>
                    <a:pt x="657" y="267"/>
                  </a:lnTo>
                  <a:cubicBezTo>
                    <a:pt x="746" y="223"/>
                    <a:pt x="835" y="168"/>
                    <a:pt x="902" y="112"/>
                  </a:cubicBezTo>
                  <a:cubicBezTo>
                    <a:pt x="924" y="89"/>
                    <a:pt x="924" y="67"/>
                    <a:pt x="902" y="56"/>
                  </a:cubicBezTo>
                  <a:cubicBezTo>
                    <a:pt x="891" y="45"/>
                    <a:pt x="877" y="40"/>
                    <a:pt x="863" y="40"/>
                  </a:cubicBezTo>
                  <a:cubicBezTo>
                    <a:pt x="849" y="40"/>
                    <a:pt x="835" y="45"/>
                    <a:pt x="823" y="56"/>
                  </a:cubicBezTo>
                  <a:cubicBezTo>
                    <a:pt x="768" y="89"/>
                    <a:pt x="712" y="134"/>
                    <a:pt x="645" y="168"/>
                  </a:cubicBezTo>
                  <a:lnTo>
                    <a:pt x="668" y="145"/>
                  </a:lnTo>
                  <a:cubicBezTo>
                    <a:pt x="690" y="134"/>
                    <a:pt x="690" y="101"/>
                    <a:pt x="679" y="79"/>
                  </a:cubicBezTo>
                  <a:cubicBezTo>
                    <a:pt x="663" y="70"/>
                    <a:pt x="642" y="63"/>
                    <a:pt x="619" y="63"/>
                  </a:cubicBezTo>
                  <a:cubicBezTo>
                    <a:pt x="609" y="63"/>
                    <a:pt x="600" y="64"/>
                    <a:pt x="590" y="67"/>
                  </a:cubicBezTo>
                  <a:cubicBezTo>
                    <a:pt x="579" y="67"/>
                    <a:pt x="556" y="79"/>
                    <a:pt x="534" y="79"/>
                  </a:cubicBezTo>
                  <a:cubicBezTo>
                    <a:pt x="524" y="67"/>
                    <a:pt x="512" y="67"/>
                    <a:pt x="490" y="67"/>
                  </a:cubicBezTo>
                  <a:lnTo>
                    <a:pt x="457" y="67"/>
                  </a:lnTo>
                  <a:lnTo>
                    <a:pt x="457" y="56"/>
                  </a:lnTo>
                  <a:cubicBezTo>
                    <a:pt x="467" y="45"/>
                    <a:pt x="479" y="34"/>
                    <a:pt x="467" y="23"/>
                  </a:cubicBezTo>
                  <a:cubicBezTo>
                    <a:pt x="457" y="0"/>
                    <a:pt x="423" y="0"/>
                    <a:pt x="401"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5" name="Google Shape;19735;p29"/>
            <p:cNvSpPr/>
            <p:nvPr/>
          </p:nvSpPr>
          <p:spPr>
            <a:xfrm>
              <a:off x="788148" y="2160468"/>
              <a:ext cx="19049" cy="10676"/>
            </a:xfrm>
            <a:custGeom>
              <a:avLst/>
              <a:gdLst/>
              <a:ahLst/>
              <a:cxnLst/>
              <a:rect l="l" t="t" r="r" b="b"/>
              <a:pathLst>
                <a:path w="546" h="306" extrusionOk="0">
                  <a:moveTo>
                    <a:pt x="480" y="0"/>
                  </a:moveTo>
                  <a:cubicBezTo>
                    <a:pt x="468" y="0"/>
                    <a:pt x="455" y="3"/>
                    <a:pt x="446" y="7"/>
                  </a:cubicBezTo>
                  <a:cubicBezTo>
                    <a:pt x="368" y="41"/>
                    <a:pt x="290" y="63"/>
                    <a:pt x="223" y="108"/>
                  </a:cubicBezTo>
                  <a:cubicBezTo>
                    <a:pt x="190" y="130"/>
                    <a:pt x="145" y="141"/>
                    <a:pt x="112" y="163"/>
                  </a:cubicBezTo>
                  <a:cubicBezTo>
                    <a:pt x="101" y="175"/>
                    <a:pt x="78" y="185"/>
                    <a:pt x="68" y="197"/>
                  </a:cubicBezTo>
                  <a:cubicBezTo>
                    <a:pt x="45" y="208"/>
                    <a:pt x="34" y="230"/>
                    <a:pt x="12" y="241"/>
                  </a:cubicBezTo>
                  <a:cubicBezTo>
                    <a:pt x="1" y="252"/>
                    <a:pt x="12" y="286"/>
                    <a:pt x="23" y="297"/>
                  </a:cubicBezTo>
                  <a:cubicBezTo>
                    <a:pt x="34" y="302"/>
                    <a:pt x="45" y="305"/>
                    <a:pt x="57" y="305"/>
                  </a:cubicBezTo>
                  <a:cubicBezTo>
                    <a:pt x="68" y="305"/>
                    <a:pt x="79" y="302"/>
                    <a:pt x="90" y="297"/>
                  </a:cubicBezTo>
                  <a:cubicBezTo>
                    <a:pt x="167" y="264"/>
                    <a:pt x="223" y="219"/>
                    <a:pt x="301" y="185"/>
                  </a:cubicBezTo>
                  <a:lnTo>
                    <a:pt x="501" y="86"/>
                  </a:lnTo>
                  <a:cubicBezTo>
                    <a:pt x="535" y="74"/>
                    <a:pt x="545" y="41"/>
                    <a:pt x="523" y="19"/>
                  </a:cubicBezTo>
                  <a:cubicBezTo>
                    <a:pt x="517" y="6"/>
                    <a:pt x="499" y="0"/>
                    <a:pt x="480"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6" name="Google Shape;19736;p29"/>
            <p:cNvSpPr/>
            <p:nvPr/>
          </p:nvSpPr>
          <p:spPr>
            <a:xfrm>
              <a:off x="814908" y="2197415"/>
              <a:ext cx="14409" cy="6803"/>
            </a:xfrm>
            <a:custGeom>
              <a:avLst/>
              <a:gdLst/>
              <a:ahLst/>
              <a:cxnLst/>
              <a:rect l="l" t="t" r="r" b="b"/>
              <a:pathLst>
                <a:path w="413" h="195" extrusionOk="0">
                  <a:moveTo>
                    <a:pt x="245" y="1"/>
                  </a:moveTo>
                  <a:cubicBezTo>
                    <a:pt x="237" y="1"/>
                    <a:pt x="229" y="2"/>
                    <a:pt x="223" y="5"/>
                  </a:cubicBezTo>
                  <a:cubicBezTo>
                    <a:pt x="179" y="16"/>
                    <a:pt x="146" y="38"/>
                    <a:pt x="112" y="50"/>
                  </a:cubicBezTo>
                  <a:cubicBezTo>
                    <a:pt x="90" y="61"/>
                    <a:pt x="68" y="72"/>
                    <a:pt x="57" y="83"/>
                  </a:cubicBezTo>
                  <a:cubicBezTo>
                    <a:pt x="35" y="105"/>
                    <a:pt x="1" y="117"/>
                    <a:pt x="1" y="150"/>
                  </a:cubicBezTo>
                  <a:cubicBezTo>
                    <a:pt x="1" y="161"/>
                    <a:pt x="12" y="172"/>
                    <a:pt x="23" y="183"/>
                  </a:cubicBezTo>
                  <a:cubicBezTo>
                    <a:pt x="35" y="194"/>
                    <a:pt x="45" y="194"/>
                    <a:pt x="57" y="194"/>
                  </a:cubicBezTo>
                  <a:cubicBezTo>
                    <a:pt x="90" y="194"/>
                    <a:pt x="124" y="172"/>
                    <a:pt x="146" y="161"/>
                  </a:cubicBezTo>
                  <a:lnTo>
                    <a:pt x="157" y="150"/>
                  </a:lnTo>
                  <a:cubicBezTo>
                    <a:pt x="168" y="150"/>
                    <a:pt x="179" y="139"/>
                    <a:pt x="179" y="139"/>
                  </a:cubicBezTo>
                  <a:cubicBezTo>
                    <a:pt x="190" y="127"/>
                    <a:pt x="213" y="127"/>
                    <a:pt x="223" y="117"/>
                  </a:cubicBezTo>
                  <a:lnTo>
                    <a:pt x="223" y="127"/>
                  </a:lnTo>
                  <a:lnTo>
                    <a:pt x="223" y="139"/>
                  </a:lnTo>
                  <a:lnTo>
                    <a:pt x="223" y="150"/>
                  </a:lnTo>
                  <a:cubicBezTo>
                    <a:pt x="223" y="150"/>
                    <a:pt x="223" y="161"/>
                    <a:pt x="235" y="161"/>
                  </a:cubicBezTo>
                  <a:lnTo>
                    <a:pt x="246" y="172"/>
                  </a:lnTo>
                  <a:lnTo>
                    <a:pt x="279" y="172"/>
                  </a:lnTo>
                  <a:cubicBezTo>
                    <a:pt x="290" y="172"/>
                    <a:pt x="290" y="172"/>
                    <a:pt x="302" y="161"/>
                  </a:cubicBezTo>
                  <a:lnTo>
                    <a:pt x="312" y="161"/>
                  </a:lnTo>
                  <a:cubicBezTo>
                    <a:pt x="312" y="172"/>
                    <a:pt x="335" y="194"/>
                    <a:pt x="357" y="194"/>
                  </a:cubicBezTo>
                  <a:cubicBezTo>
                    <a:pt x="413" y="194"/>
                    <a:pt x="413" y="117"/>
                    <a:pt x="357" y="117"/>
                  </a:cubicBezTo>
                  <a:lnTo>
                    <a:pt x="346" y="127"/>
                  </a:lnTo>
                  <a:lnTo>
                    <a:pt x="346" y="117"/>
                  </a:lnTo>
                  <a:cubicBezTo>
                    <a:pt x="357" y="117"/>
                    <a:pt x="357" y="105"/>
                    <a:pt x="357" y="105"/>
                  </a:cubicBezTo>
                  <a:lnTo>
                    <a:pt x="357" y="83"/>
                  </a:lnTo>
                  <a:lnTo>
                    <a:pt x="346" y="72"/>
                  </a:lnTo>
                  <a:cubicBezTo>
                    <a:pt x="346" y="61"/>
                    <a:pt x="335" y="61"/>
                    <a:pt x="324" y="61"/>
                  </a:cubicBezTo>
                  <a:lnTo>
                    <a:pt x="312" y="61"/>
                  </a:lnTo>
                  <a:cubicBezTo>
                    <a:pt x="312" y="50"/>
                    <a:pt x="312" y="38"/>
                    <a:pt x="302" y="28"/>
                  </a:cubicBezTo>
                  <a:cubicBezTo>
                    <a:pt x="293" y="11"/>
                    <a:pt x="267" y="1"/>
                    <a:pt x="245"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7" name="Google Shape;19737;p29"/>
            <p:cNvSpPr/>
            <p:nvPr/>
          </p:nvSpPr>
          <p:spPr>
            <a:xfrm>
              <a:off x="732292" y="2157433"/>
              <a:ext cx="96255" cy="85963"/>
            </a:xfrm>
            <a:custGeom>
              <a:avLst/>
              <a:gdLst/>
              <a:ahLst/>
              <a:cxnLst/>
              <a:rect l="l" t="t" r="r" b="b"/>
              <a:pathLst>
                <a:path w="2759" h="2464" extrusionOk="0">
                  <a:moveTo>
                    <a:pt x="1258" y="0"/>
                  </a:moveTo>
                  <a:cubicBezTo>
                    <a:pt x="1211" y="0"/>
                    <a:pt x="1163" y="2"/>
                    <a:pt x="1113" y="5"/>
                  </a:cubicBezTo>
                  <a:cubicBezTo>
                    <a:pt x="423" y="50"/>
                    <a:pt x="0" y="517"/>
                    <a:pt x="0" y="1162"/>
                  </a:cubicBezTo>
                  <a:cubicBezTo>
                    <a:pt x="0" y="1819"/>
                    <a:pt x="601" y="2464"/>
                    <a:pt x="1301" y="2464"/>
                  </a:cubicBezTo>
                  <a:cubicBezTo>
                    <a:pt x="2002" y="2464"/>
                    <a:pt x="2759" y="1718"/>
                    <a:pt x="2581" y="1095"/>
                  </a:cubicBezTo>
                  <a:cubicBezTo>
                    <a:pt x="2372" y="386"/>
                    <a:pt x="1968" y="0"/>
                    <a:pt x="1258"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8" name="Google Shape;19738;p29"/>
            <p:cNvSpPr/>
            <p:nvPr/>
          </p:nvSpPr>
          <p:spPr>
            <a:xfrm>
              <a:off x="723361" y="2143652"/>
              <a:ext cx="99708" cy="103232"/>
            </a:xfrm>
            <a:custGeom>
              <a:avLst/>
              <a:gdLst/>
              <a:ahLst/>
              <a:cxnLst/>
              <a:rect l="l" t="t" r="r" b="b"/>
              <a:pathLst>
                <a:path w="2858" h="2959" extrusionOk="0">
                  <a:moveTo>
                    <a:pt x="489" y="1724"/>
                  </a:moveTo>
                  <a:lnTo>
                    <a:pt x="467" y="1747"/>
                  </a:lnTo>
                  <a:cubicBezTo>
                    <a:pt x="467" y="1735"/>
                    <a:pt x="479" y="1735"/>
                    <a:pt x="489" y="1724"/>
                  </a:cubicBezTo>
                  <a:close/>
                  <a:moveTo>
                    <a:pt x="2192" y="2313"/>
                  </a:moveTo>
                  <a:cubicBezTo>
                    <a:pt x="2080" y="2458"/>
                    <a:pt x="1947" y="2580"/>
                    <a:pt x="1780" y="2669"/>
                  </a:cubicBezTo>
                  <a:cubicBezTo>
                    <a:pt x="1646" y="2748"/>
                    <a:pt x="1490" y="2803"/>
                    <a:pt x="1346" y="2837"/>
                  </a:cubicBezTo>
                  <a:lnTo>
                    <a:pt x="1313" y="2837"/>
                  </a:lnTo>
                  <a:cubicBezTo>
                    <a:pt x="1346" y="2825"/>
                    <a:pt x="1369" y="2814"/>
                    <a:pt x="1391" y="2803"/>
                  </a:cubicBezTo>
                  <a:cubicBezTo>
                    <a:pt x="1513" y="2758"/>
                    <a:pt x="1635" y="2703"/>
                    <a:pt x="1747" y="2636"/>
                  </a:cubicBezTo>
                  <a:cubicBezTo>
                    <a:pt x="1902" y="2547"/>
                    <a:pt x="2058" y="2436"/>
                    <a:pt x="2192" y="2313"/>
                  </a:cubicBezTo>
                  <a:close/>
                  <a:moveTo>
                    <a:pt x="1357" y="0"/>
                  </a:moveTo>
                  <a:cubicBezTo>
                    <a:pt x="1191" y="12"/>
                    <a:pt x="1023" y="111"/>
                    <a:pt x="890" y="212"/>
                  </a:cubicBezTo>
                  <a:cubicBezTo>
                    <a:pt x="756" y="301"/>
                    <a:pt x="635" y="423"/>
                    <a:pt x="512" y="534"/>
                  </a:cubicBezTo>
                  <a:cubicBezTo>
                    <a:pt x="400" y="667"/>
                    <a:pt x="289" y="801"/>
                    <a:pt x="200" y="934"/>
                  </a:cubicBezTo>
                  <a:cubicBezTo>
                    <a:pt x="156" y="1013"/>
                    <a:pt x="111" y="1079"/>
                    <a:pt x="78" y="1157"/>
                  </a:cubicBezTo>
                  <a:cubicBezTo>
                    <a:pt x="45" y="1223"/>
                    <a:pt x="0" y="1312"/>
                    <a:pt x="45" y="1391"/>
                  </a:cubicBezTo>
                  <a:cubicBezTo>
                    <a:pt x="56" y="1391"/>
                    <a:pt x="56" y="1391"/>
                    <a:pt x="56" y="1401"/>
                  </a:cubicBezTo>
                  <a:lnTo>
                    <a:pt x="56" y="1413"/>
                  </a:lnTo>
                  <a:cubicBezTo>
                    <a:pt x="45" y="1435"/>
                    <a:pt x="45" y="1446"/>
                    <a:pt x="34" y="1468"/>
                  </a:cubicBezTo>
                  <a:cubicBezTo>
                    <a:pt x="22" y="1490"/>
                    <a:pt x="34" y="1513"/>
                    <a:pt x="56" y="1513"/>
                  </a:cubicBezTo>
                  <a:cubicBezTo>
                    <a:pt x="56" y="1591"/>
                    <a:pt x="67" y="1658"/>
                    <a:pt x="89" y="1724"/>
                  </a:cubicBezTo>
                  <a:cubicBezTo>
                    <a:pt x="67" y="1747"/>
                    <a:pt x="45" y="1780"/>
                    <a:pt x="67" y="1813"/>
                  </a:cubicBezTo>
                  <a:cubicBezTo>
                    <a:pt x="74" y="1834"/>
                    <a:pt x="90" y="1842"/>
                    <a:pt x="107" y="1842"/>
                  </a:cubicBezTo>
                  <a:cubicBezTo>
                    <a:pt x="116" y="1842"/>
                    <a:pt x="125" y="1839"/>
                    <a:pt x="134" y="1836"/>
                  </a:cubicBezTo>
                  <a:lnTo>
                    <a:pt x="145" y="1836"/>
                  </a:lnTo>
                  <a:cubicBezTo>
                    <a:pt x="145" y="1836"/>
                    <a:pt x="156" y="1836"/>
                    <a:pt x="156" y="1846"/>
                  </a:cubicBezTo>
                  <a:cubicBezTo>
                    <a:pt x="156" y="1846"/>
                    <a:pt x="167" y="1858"/>
                    <a:pt x="178" y="1858"/>
                  </a:cubicBezTo>
                  <a:lnTo>
                    <a:pt x="156" y="1880"/>
                  </a:lnTo>
                  <a:cubicBezTo>
                    <a:pt x="156" y="1902"/>
                    <a:pt x="156" y="1925"/>
                    <a:pt x="178" y="1935"/>
                  </a:cubicBezTo>
                  <a:cubicBezTo>
                    <a:pt x="167" y="1947"/>
                    <a:pt x="167" y="1958"/>
                    <a:pt x="156" y="1958"/>
                  </a:cubicBezTo>
                  <a:cubicBezTo>
                    <a:pt x="145" y="1980"/>
                    <a:pt x="123" y="2002"/>
                    <a:pt x="123" y="2024"/>
                  </a:cubicBezTo>
                  <a:cubicBezTo>
                    <a:pt x="123" y="2046"/>
                    <a:pt x="145" y="2058"/>
                    <a:pt x="156" y="2069"/>
                  </a:cubicBezTo>
                  <a:cubicBezTo>
                    <a:pt x="145" y="2091"/>
                    <a:pt x="134" y="2113"/>
                    <a:pt x="134" y="2135"/>
                  </a:cubicBezTo>
                  <a:cubicBezTo>
                    <a:pt x="134" y="2165"/>
                    <a:pt x="159" y="2180"/>
                    <a:pt x="182" y="2180"/>
                  </a:cubicBezTo>
                  <a:cubicBezTo>
                    <a:pt x="193" y="2180"/>
                    <a:pt x="205" y="2177"/>
                    <a:pt x="212" y="2169"/>
                  </a:cubicBezTo>
                  <a:cubicBezTo>
                    <a:pt x="223" y="2169"/>
                    <a:pt x="223" y="2169"/>
                    <a:pt x="234" y="2158"/>
                  </a:cubicBezTo>
                  <a:lnTo>
                    <a:pt x="234" y="2169"/>
                  </a:lnTo>
                  <a:cubicBezTo>
                    <a:pt x="200" y="2180"/>
                    <a:pt x="167" y="2202"/>
                    <a:pt x="134" y="2224"/>
                  </a:cubicBezTo>
                  <a:cubicBezTo>
                    <a:pt x="76" y="2263"/>
                    <a:pt x="134" y="2318"/>
                    <a:pt x="180" y="2318"/>
                  </a:cubicBezTo>
                  <a:cubicBezTo>
                    <a:pt x="187" y="2318"/>
                    <a:pt x="194" y="2316"/>
                    <a:pt x="200" y="2313"/>
                  </a:cubicBezTo>
                  <a:cubicBezTo>
                    <a:pt x="234" y="2313"/>
                    <a:pt x="256" y="2303"/>
                    <a:pt x="279" y="2291"/>
                  </a:cubicBezTo>
                  <a:cubicBezTo>
                    <a:pt x="297" y="2309"/>
                    <a:pt x="322" y="2328"/>
                    <a:pt x="350" y="2328"/>
                  </a:cubicBezTo>
                  <a:cubicBezTo>
                    <a:pt x="356" y="2328"/>
                    <a:pt x="362" y="2327"/>
                    <a:pt x="368" y="2325"/>
                  </a:cubicBezTo>
                  <a:cubicBezTo>
                    <a:pt x="368" y="2325"/>
                    <a:pt x="378" y="2313"/>
                    <a:pt x="390" y="2313"/>
                  </a:cubicBezTo>
                  <a:cubicBezTo>
                    <a:pt x="400" y="2313"/>
                    <a:pt x="400" y="2313"/>
                    <a:pt x="412" y="2303"/>
                  </a:cubicBezTo>
                  <a:cubicBezTo>
                    <a:pt x="412" y="2313"/>
                    <a:pt x="423" y="2313"/>
                    <a:pt x="423" y="2313"/>
                  </a:cubicBezTo>
                  <a:cubicBezTo>
                    <a:pt x="434" y="2319"/>
                    <a:pt x="445" y="2322"/>
                    <a:pt x="456" y="2322"/>
                  </a:cubicBezTo>
                  <a:cubicBezTo>
                    <a:pt x="459" y="2322"/>
                    <a:pt x="463" y="2322"/>
                    <a:pt x="466" y="2321"/>
                  </a:cubicBezTo>
                  <a:lnTo>
                    <a:pt x="466" y="2321"/>
                  </a:lnTo>
                  <a:cubicBezTo>
                    <a:pt x="424" y="2344"/>
                    <a:pt x="432" y="2402"/>
                    <a:pt x="489" y="2402"/>
                  </a:cubicBezTo>
                  <a:lnTo>
                    <a:pt x="489" y="2436"/>
                  </a:lnTo>
                  <a:cubicBezTo>
                    <a:pt x="501" y="2436"/>
                    <a:pt x="501" y="2436"/>
                    <a:pt x="512" y="2447"/>
                  </a:cubicBezTo>
                  <a:lnTo>
                    <a:pt x="467" y="2447"/>
                  </a:lnTo>
                  <a:cubicBezTo>
                    <a:pt x="423" y="2458"/>
                    <a:pt x="412" y="2491"/>
                    <a:pt x="457" y="2514"/>
                  </a:cubicBezTo>
                  <a:lnTo>
                    <a:pt x="501" y="2514"/>
                  </a:lnTo>
                  <a:cubicBezTo>
                    <a:pt x="489" y="2547"/>
                    <a:pt x="501" y="2580"/>
                    <a:pt x="546" y="2592"/>
                  </a:cubicBezTo>
                  <a:cubicBezTo>
                    <a:pt x="612" y="2603"/>
                    <a:pt x="679" y="2603"/>
                    <a:pt x="746" y="2603"/>
                  </a:cubicBezTo>
                  <a:cubicBezTo>
                    <a:pt x="746" y="2637"/>
                    <a:pt x="791" y="2651"/>
                    <a:pt x="827" y="2651"/>
                  </a:cubicBezTo>
                  <a:cubicBezTo>
                    <a:pt x="838" y="2651"/>
                    <a:pt x="849" y="2650"/>
                    <a:pt x="857" y="2647"/>
                  </a:cubicBezTo>
                  <a:cubicBezTo>
                    <a:pt x="879" y="2636"/>
                    <a:pt x="890" y="2625"/>
                    <a:pt x="912" y="2625"/>
                  </a:cubicBezTo>
                  <a:lnTo>
                    <a:pt x="845" y="2659"/>
                  </a:lnTo>
                  <a:cubicBezTo>
                    <a:pt x="823" y="2669"/>
                    <a:pt x="801" y="2681"/>
                    <a:pt x="768" y="2692"/>
                  </a:cubicBezTo>
                  <a:cubicBezTo>
                    <a:pt x="734" y="2714"/>
                    <a:pt x="734" y="2725"/>
                    <a:pt x="734" y="2748"/>
                  </a:cubicBezTo>
                  <a:cubicBezTo>
                    <a:pt x="712" y="2758"/>
                    <a:pt x="701" y="2781"/>
                    <a:pt x="712" y="2814"/>
                  </a:cubicBezTo>
                  <a:cubicBezTo>
                    <a:pt x="729" y="2881"/>
                    <a:pt x="782" y="2903"/>
                    <a:pt x="846" y="2903"/>
                  </a:cubicBezTo>
                  <a:cubicBezTo>
                    <a:pt x="910" y="2903"/>
                    <a:pt x="985" y="2881"/>
                    <a:pt x="1046" y="2859"/>
                  </a:cubicBezTo>
                  <a:cubicBezTo>
                    <a:pt x="1079" y="2870"/>
                    <a:pt x="1102" y="2881"/>
                    <a:pt x="1135" y="2881"/>
                  </a:cubicBezTo>
                  <a:cubicBezTo>
                    <a:pt x="1135" y="2881"/>
                    <a:pt x="1146" y="2892"/>
                    <a:pt x="1157" y="2892"/>
                  </a:cubicBezTo>
                  <a:lnTo>
                    <a:pt x="1168" y="2903"/>
                  </a:lnTo>
                  <a:cubicBezTo>
                    <a:pt x="1157" y="2903"/>
                    <a:pt x="1157" y="2914"/>
                    <a:pt x="1157" y="2926"/>
                  </a:cubicBezTo>
                  <a:cubicBezTo>
                    <a:pt x="1168" y="2959"/>
                    <a:pt x="1201" y="2959"/>
                    <a:pt x="1235" y="2959"/>
                  </a:cubicBezTo>
                  <a:cubicBezTo>
                    <a:pt x="1268" y="2959"/>
                    <a:pt x="1302" y="2948"/>
                    <a:pt x="1335" y="2936"/>
                  </a:cubicBezTo>
                  <a:cubicBezTo>
                    <a:pt x="1355" y="2939"/>
                    <a:pt x="1374" y="2940"/>
                    <a:pt x="1394" y="2940"/>
                  </a:cubicBezTo>
                  <a:cubicBezTo>
                    <a:pt x="1474" y="2940"/>
                    <a:pt x="1550" y="2923"/>
                    <a:pt x="1613" y="2914"/>
                  </a:cubicBezTo>
                  <a:cubicBezTo>
                    <a:pt x="1769" y="2903"/>
                    <a:pt x="1925" y="2859"/>
                    <a:pt x="2069" y="2803"/>
                  </a:cubicBezTo>
                  <a:cubicBezTo>
                    <a:pt x="2358" y="2692"/>
                    <a:pt x="2647" y="2514"/>
                    <a:pt x="2825" y="2269"/>
                  </a:cubicBezTo>
                  <a:cubicBezTo>
                    <a:pt x="2857" y="2229"/>
                    <a:pt x="2808" y="2200"/>
                    <a:pt x="2766" y="2200"/>
                  </a:cubicBezTo>
                  <a:cubicBezTo>
                    <a:pt x="2750" y="2200"/>
                    <a:pt x="2735" y="2204"/>
                    <a:pt x="2725" y="2214"/>
                  </a:cubicBezTo>
                  <a:cubicBezTo>
                    <a:pt x="2580" y="2336"/>
                    <a:pt x="2436" y="2458"/>
                    <a:pt x="2281" y="2558"/>
                  </a:cubicBezTo>
                  <a:cubicBezTo>
                    <a:pt x="2291" y="2547"/>
                    <a:pt x="2303" y="2536"/>
                    <a:pt x="2303" y="2525"/>
                  </a:cubicBezTo>
                  <a:cubicBezTo>
                    <a:pt x="2414" y="2436"/>
                    <a:pt x="2503" y="2336"/>
                    <a:pt x="2592" y="2224"/>
                  </a:cubicBezTo>
                  <a:cubicBezTo>
                    <a:pt x="2636" y="2180"/>
                    <a:pt x="2681" y="2125"/>
                    <a:pt x="2714" y="2069"/>
                  </a:cubicBezTo>
                  <a:cubicBezTo>
                    <a:pt x="2758" y="2014"/>
                    <a:pt x="2803" y="1958"/>
                    <a:pt x="2825" y="1880"/>
                  </a:cubicBezTo>
                  <a:cubicBezTo>
                    <a:pt x="2840" y="1850"/>
                    <a:pt x="2805" y="1831"/>
                    <a:pt x="2771" y="1831"/>
                  </a:cubicBezTo>
                  <a:cubicBezTo>
                    <a:pt x="2753" y="1831"/>
                    <a:pt x="2736" y="1835"/>
                    <a:pt x="2725" y="1846"/>
                  </a:cubicBezTo>
                  <a:cubicBezTo>
                    <a:pt x="2636" y="1925"/>
                    <a:pt x="2570" y="2036"/>
                    <a:pt x="2491" y="2135"/>
                  </a:cubicBezTo>
                  <a:cubicBezTo>
                    <a:pt x="2440" y="2209"/>
                    <a:pt x="2367" y="2282"/>
                    <a:pt x="2303" y="2346"/>
                  </a:cubicBezTo>
                  <a:lnTo>
                    <a:pt x="2303" y="2346"/>
                  </a:lnTo>
                  <a:cubicBezTo>
                    <a:pt x="2319" y="2303"/>
                    <a:pt x="2276" y="2287"/>
                    <a:pt x="2235" y="2287"/>
                  </a:cubicBezTo>
                  <a:cubicBezTo>
                    <a:pt x="2224" y="2287"/>
                    <a:pt x="2212" y="2289"/>
                    <a:pt x="2202" y="2291"/>
                  </a:cubicBezTo>
                  <a:cubicBezTo>
                    <a:pt x="2258" y="2258"/>
                    <a:pt x="2291" y="2202"/>
                    <a:pt x="2336" y="2158"/>
                  </a:cubicBezTo>
                  <a:cubicBezTo>
                    <a:pt x="2368" y="2118"/>
                    <a:pt x="2319" y="2089"/>
                    <a:pt x="2276" y="2089"/>
                  </a:cubicBezTo>
                  <a:cubicBezTo>
                    <a:pt x="2260" y="2089"/>
                    <a:pt x="2245" y="2093"/>
                    <a:pt x="2236" y="2103"/>
                  </a:cubicBezTo>
                  <a:cubicBezTo>
                    <a:pt x="2069" y="2247"/>
                    <a:pt x="1902" y="2402"/>
                    <a:pt x="1713" y="2514"/>
                  </a:cubicBezTo>
                  <a:cubicBezTo>
                    <a:pt x="1668" y="2547"/>
                    <a:pt x="1624" y="2570"/>
                    <a:pt x="1579" y="2603"/>
                  </a:cubicBezTo>
                  <a:cubicBezTo>
                    <a:pt x="1591" y="2592"/>
                    <a:pt x="1579" y="2580"/>
                    <a:pt x="1579" y="2570"/>
                  </a:cubicBezTo>
                  <a:cubicBezTo>
                    <a:pt x="1591" y="2558"/>
                    <a:pt x="1602" y="2558"/>
                    <a:pt x="1602" y="2547"/>
                  </a:cubicBezTo>
                  <a:cubicBezTo>
                    <a:pt x="1902" y="2347"/>
                    <a:pt x="2158" y="2091"/>
                    <a:pt x="2347" y="1791"/>
                  </a:cubicBezTo>
                  <a:cubicBezTo>
                    <a:pt x="2377" y="1753"/>
                    <a:pt x="2336" y="1726"/>
                    <a:pt x="2296" y="1726"/>
                  </a:cubicBezTo>
                  <a:cubicBezTo>
                    <a:pt x="2277" y="1726"/>
                    <a:pt x="2258" y="1732"/>
                    <a:pt x="2247" y="1747"/>
                  </a:cubicBezTo>
                  <a:cubicBezTo>
                    <a:pt x="2169" y="1858"/>
                    <a:pt x="2080" y="1958"/>
                    <a:pt x="1980" y="2058"/>
                  </a:cubicBezTo>
                  <a:cubicBezTo>
                    <a:pt x="2024" y="2002"/>
                    <a:pt x="2069" y="1935"/>
                    <a:pt x="2113" y="1880"/>
                  </a:cubicBezTo>
                  <a:cubicBezTo>
                    <a:pt x="2147" y="1824"/>
                    <a:pt x="2091" y="1802"/>
                    <a:pt x="2047" y="1802"/>
                  </a:cubicBezTo>
                  <a:cubicBezTo>
                    <a:pt x="2069" y="1757"/>
                    <a:pt x="2103" y="1713"/>
                    <a:pt x="2125" y="1668"/>
                  </a:cubicBezTo>
                  <a:cubicBezTo>
                    <a:pt x="2140" y="1639"/>
                    <a:pt x="2100" y="1619"/>
                    <a:pt x="2066" y="1619"/>
                  </a:cubicBezTo>
                  <a:cubicBezTo>
                    <a:pt x="2048" y="1619"/>
                    <a:pt x="2032" y="1624"/>
                    <a:pt x="2024" y="1635"/>
                  </a:cubicBezTo>
                  <a:cubicBezTo>
                    <a:pt x="1902" y="1846"/>
                    <a:pt x="1757" y="2024"/>
                    <a:pt x="1579" y="2180"/>
                  </a:cubicBezTo>
                  <a:cubicBezTo>
                    <a:pt x="1547" y="2192"/>
                    <a:pt x="1502" y="2214"/>
                    <a:pt x="1458" y="2236"/>
                  </a:cubicBezTo>
                  <a:cubicBezTo>
                    <a:pt x="1468" y="2202"/>
                    <a:pt x="1446" y="2169"/>
                    <a:pt x="1401" y="2158"/>
                  </a:cubicBezTo>
                  <a:lnTo>
                    <a:pt x="1424" y="2158"/>
                  </a:lnTo>
                  <a:cubicBezTo>
                    <a:pt x="1446" y="2135"/>
                    <a:pt x="1446" y="2103"/>
                    <a:pt x="1424" y="2091"/>
                  </a:cubicBezTo>
                  <a:cubicBezTo>
                    <a:pt x="1413" y="2080"/>
                    <a:pt x="1401" y="2069"/>
                    <a:pt x="1391" y="2069"/>
                  </a:cubicBezTo>
                  <a:cubicBezTo>
                    <a:pt x="1468" y="2024"/>
                    <a:pt x="1535" y="1980"/>
                    <a:pt x="1613" y="1925"/>
                  </a:cubicBezTo>
                  <a:cubicBezTo>
                    <a:pt x="1724" y="1846"/>
                    <a:pt x="1836" y="1757"/>
                    <a:pt x="1925" y="1658"/>
                  </a:cubicBezTo>
                  <a:cubicBezTo>
                    <a:pt x="1949" y="1616"/>
                    <a:pt x="1906" y="1593"/>
                    <a:pt x="1869" y="1593"/>
                  </a:cubicBezTo>
                  <a:cubicBezTo>
                    <a:pt x="1856" y="1593"/>
                    <a:pt x="1844" y="1596"/>
                    <a:pt x="1836" y="1602"/>
                  </a:cubicBezTo>
                  <a:lnTo>
                    <a:pt x="1535" y="1836"/>
                  </a:lnTo>
                  <a:cubicBezTo>
                    <a:pt x="1435" y="1913"/>
                    <a:pt x="1324" y="1980"/>
                    <a:pt x="1213" y="2046"/>
                  </a:cubicBezTo>
                  <a:lnTo>
                    <a:pt x="1079" y="2113"/>
                  </a:lnTo>
                  <a:lnTo>
                    <a:pt x="1057" y="2113"/>
                  </a:lnTo>
                  <a:lnTo>
                    <a:pt x="1068" y="2103"/>
                  </a:lnTo>
                  <a:cubicBezTo>
                    <a:pt x="1102" y="2091"/>
                    <a:pt x="1124" y="2058"/>
                    <a:pt x="1102" y="2036"/>
                  </a:cubicBezTo>
                  <a:cubicBezTo>
                    <a:pt x="1079" y="2014"/>
                    <a:pt x="1057" y="2002"/>
                    <a:pt x="1035" y="2002"/>
                  </a:cubicBezTo>
                  <a:cubicBezTo>
                    <a:pt x="1057" y="1991"/>
                    <a:pt x="1079" y="1980"/>
                    <a:pt x="1090" y="1969"/>
                  </a:cubicBezTo>
                  <a:lnTo>
                    <a:pt x="1112" y="1947"/>
                  </a:lnTo>
                  <a:cubicBezTo>
                    <a:pt x="1235" y="1858"/>
                    <a:pt x="1369" y="1769"/>
                    <a:pt x="1490" y="1658"/>
                  </a:cubicBezTo>
                  <a:cubicBezTo>
                    <a:pt x="1524" y="1624"/>
                    <a:pt x="1481" y="1590"/>
                    <a:pt x="1444" y="1590"/>
                  </a:cubicBezTo>
                  <a:cubicBezTo>
                    <a:pt x="1432" y="1590"/>
                    <a:pt x="1421" y="1594"/>
                    <a:pt x="1413" y="1602"/>
                  </a:cubicBezTo>
                  <a:cubicBezTo>
                    <a:pt x="1290" y="1702"/>
                    <a:pt x="1168" y="1780"/>
                    <a:pt x="1046" y="1869"/>
                  </a:cubicBezTo>
                  <a:cubicBezTo>
                    <a:pt x="1031" y="1866"/>
                    <a:pt x="1017" y="1864"/>
                    <a:pt x="1004" y="1864"/>
                  </a:cubicBezTo>
                  <a:cubicBezTo>
                    <a:pt x="967" y="1864"/>
                    <a:pt x="934" y="1874"/>
                    <a:pt x="901" y="1891"/>
                  </a:cubicBezTo>
                  <a:cubicBezTo>
                    <a:pt x="979" y="1824"/>
                    <a:pt x="1046" y="1757"/>
                    <a:pt x="1112" y="1668"/>
                  </a:cubicBezTo>
                  <a:lnTo>
                    <a:pt x="1112" y="1658"/>
                  </a:lnTo>
                  <a:cubicBezTo>
                    <a:pt x="1179" y="1613"/>
                    <a:pt x="1246" y="1579"/>
                    <a:pt x="1313" y="1546"/>
                  </a:cubicBezTo>
                  <a:cubicBezTo>
                    <a:pt x="1369" y="1513"/>
                    <a:pt x="1424" y="1490"/>
                    <a:pt x="1480" y="1468"/>
                  </a:cubicBezTo>
                  <a:cubicBezTo>
                    <a:pt x="1524" y="1446"/>
                    <a:pt x="1591" y="1424"/>
                    <a:pt x="1635" y="1379"/>
                  </a:cubicBezTo>
                  <a:cubicBezTo>
                    <a:pt x="1658" y="1346"/>
                    <a:pt x="1613" y="1312"/>
                    <a:pt x="1579" y="1312"/>
                  </a:cubicBezTo>
                  <a:cubicBezTo>
                    <a:pt x="1524" y="1312"/>
                    <a:pt x="1468" y="1346"/>
                    <a:pt x="1413" y="1368"/>
                  </a:cubicBezTo>
                  <a:cubicBezTo>
                    <a:pt x="1346" y="1391"/>
                    <a:pt x="1290" y="1424"/>
                    <a:pt x="1235" y="1446"/>
                  </a:cubicBezTo>
                  <a:cubicBezTo>
                    <a:pt x="1124" y="1502"/>
                    <a:pt x="1013" y="1569"/>
                    <a:pt x="901" y="1635"/>
                  </a:cubicBezTo>
                  <a:cubicBezTo>
                    <a:pt x="790" y="1702"/>
                    <a:pt x="690" y="1769"/>
                    <a:pt x="590" y="1846"/>
                  </a:cubicBezTo>
                  <a:cubicBezTo>
                    <a:pt x="578" y="1858"/>
                    <a:pt x="556" y="1869"/>
                    <a:pt x="534" y="1891"/>
                  </a:cubicBezTo>
                  <a:cubicBezTo>
                    <a:pt x="534" y="1880"/>
                    <a:pt x="534" y="1869"/>
                    <a:pt x="523" y="1869"/>
                  </a:cubicBezTo>
                  <a:lnTo>
                    <a:pt x="512" y="1869"/>
                  </a:lnTo>
                  <a:cubicBezTo>
                    <a:pt x="546" y="1846"/>
                    <a:pt x="568" y="1824"/>
                    <a:pt x="590" y="1802"/>
                  </a:cubicBezTo>
                  <a:cubicBezTo>
                    <a:pt x="723" y="1691"/>
                    <a:pt x="879" y="1602"/>
                    <a:pt x="1046" y="1546"/>
                  </a:cubicBezTo>
                  <a:cubicBezTo>
                    <a:pt x="1068" y="1535"/>
                    <a:pt x="1079" y="1502"/>
                    <a:pt x="1057" y="1480"/>
                  </a:cubicBezTo>
                  <a:cubicBezTo>
                    <a:pt x="1050" y="1467"/>
                    <a:pt x="1032" y="1461"/>
                    <a:pt x="1014" y="1461"/>
                  </a:cubicBezTo>
                  <a:cubicBezTo>
                    <a:pt x="1001" y="1461"/>
                    <a:pt x="988" y="1464"/>
                    <a:pt x="979" y="1468"/>
                  </a:cubicBezTo>
                  <a:cubicBezTo>
                    <a:pt x="801" y="1524"/>
                    <a:pt x="635" y="1613"/>
                    <a:pt x="489" y="1724"/>
                  </a:cubicBezTo>
                  <a:cubicBezTo>
                    <a:pt x="501" y="1702"/>
                    <a:pt x="489" y="1691"/>
                    <a:pt x="479" y="1680"/>
                  </a:cubicBezTo>
                  <a:cubicBezTo>
                    <a:pt x="546" y="1613"/>
                    <a:pt x="601" y="1557"/>
                    <a:pt x="679" y="1502"/>
                  </a:cubicBezTo>
                  <a:cubicBezTo>
                    <a:pt x="879" y="1413"/>
                    <a:pt x="1090" y="1368"/>
                    <a:pt x="1280" y="1268"/>
                  </a:cubicBezTo>
                  <a:cubicBezTo>
                    <a:pt x="1346" y="1223"/>
                    <a:pt x="1290" y="1168"/>
                    <a:pt x="1224" y="1168"/>
                  </a:cubicBezTo>
                  <a:cubicBezTo>
                    <a:pt x="1035" y="1201"/>
                    <a:pt x="857" y="1268"/>
                    <a:pt x="701" y="1368"/>
                  </a:cubicBezTo>
                  <a:cubicBezTo>
                    <a:pt x="701" y="1350"/>
                    <a:pt x="678" y="1332"/>
                    <a:pt x="658" y="1332"/>
                  </a:cubicBezTo>
                  <a:cubicBezTo>
                    <a:pt x="653" y="1332"/>
                    <a:pt x="649" y="1333"/>
                    <a:pt x="645" y="1335"/>
                  </a:cubicBezTo>
                  <a:cubicBezTo>
                    <a:pt x="523" y="1368"/>
                    <a:pt x="423" y="1413"/>
                    <a:pt x="323" y="1480"/>
                  </a:cubicBezTo>
                  <a:cubicBezTo>
                    <a:pt x="390" y="1424"/>
                    <a:pt x="457" y="1368"/>
                    <a:pt x="534" y="1324"/>
                  </a:cubicBezTo>
                  <a:cubicBezTo>
                    <a:pt x="546" y="1312"/>
                    <a:pt x="546" y="1302"/>
                    <a:pt x="546" y="1302"/>
                  </a:cubicBezTo>
                  <a:cubicBezTo>
                    <a:pt x="723" y="1191"/>
                    <a:pt x="912" y="1102"/>
                    <a:pt x="1102" y="1013"/>
                  </a:cubicBezTo>
                  <a:cubicBezTo>
                    <a:pt x="1162" y="992"/>
                    <a:pt x="1122" y="944"/>
                    <a:pt x="1080" y="944"/>
                  </a:cubicBezTo>
                  <a:cubicBezTo>
                    <a:pt x="1076" y="944"/>
                    <a:pt x="1072" y="945"/>
                    <a:pt x="1068" y="946"/>
                  </a:cubicBezTo>
                  <a:cubicBezTo>
                    <a:pt x="901" y="990"/>
                    <a:pt x="746" y="1057"/>
                    <a:pt x="601" y="1134"/>
                  </a:cubicBezTo>
                  <a:cubicBezTo>
                    <a:pt x="701" y="1057"/>
                    <a:pt x="801" y="990"/>
                    <a:pt x="890" y="912"/>
                  </a:cubicBezTo>
                  <a:cubicBezTo>
                    <a:pt x="942" y="877"/>
                    <a:pt x="892" y="835"/>
                    <a:pt x="846" y="835"/>
                  </a:cubicBezTo>
                  <a:cubicBezTo>
                    <a:pt x="834" y="835"/>
                    <a:pt x="822" y="838"/>
                    <a:pt x="812" y="845"/>
                  </a:cubicBezTo>
                  <a:cubicBezTo>
                    <a:pt x="657" y="946"/>
                    <a:pt x="512" y="1045"/>
                    <a:pt x="368" y="1157"/>
                  </a:cubicBezTo>
                  <a:cubicBezTo>
                    <a:pt x="345" y="1168"/>
                    <a:pt x="323" y="1179"/>
                    <a:pt x="312" y="1191"/>
                  </a:cubicBezTo>
                  <a:cubicBezTo>
                    <a:pt x="568" y="879"/>
                    <a:pt x="979" y="712"/>
                    <a:pt x="1313" y="467"/>
                  </a:cubicBezTo>
                  <a:cubicBezTo>
                    <a:pt x="1335" y="456"/>
                    <a:pt x="1335" y="423"/>
                    <a:pt x="1313" y="400"/>
                  </a:cubicBezTo>
                  <a:cubicBezTo>
                    <a:pt x="1300" y="387"/>
                    <a:pt x="1283" y="382"/>
                    <a:pt x="1265" y="382"/>
                  </a:cubicBezTo>
                  <a:cubicBezTo>
                    <a:pt x="1252" y="382"/>
                    <a:pt x="1238" y="385"/>
                    <a:pt x="1224" y="390"/>
                  </a:cubicBezTo>
                  <a:cubicBezTo>
                    <a:pt x="1079" y="445"/>
                    <a:pt x="934" y="501"/>
                    <a:pt x="801" y="578"/>
                  </a:cubicBezTo>
                  <a:cubicBezTo>
                    <a:pt x="723" y="612"/>
                    <a:pt x="645" y="657"/>
                    <a:pt x="578" y="690"/>
                  </a:cubicBezTo>
                  <a:cubicBezTo>
                    <a:pt x="556" y="712"/>
                    <a:pt x="534" y="723"/>
                    <a:pt x="512" y="734"/>
                  </a:cubicBezTo>
                  <a:cubicBezTo>
                    <a:pt x="546" y="690"/>
                    <a:pt x="578" y="645"/>
                    <a:pt x="623" y="601"/>
                  </a:cubicBezTo>
                  <a:cubicBezTo>
                    <a:pt x="723" y="479"/>
                    <a:pt x="835" y="378"/>
                    <a:pt x="957" y="279"/>
                  </a:cubicBezTo>
                  <a:cubicBezTo>
                    <a:pt x="1023" y="234"/>
                    <a:pt x="1079" y="190"/>
                    <a:pt x="1146" y="145"/>
                  </a:cubicBezTo>
                  <a:cubicBezTo>
                    <a:pt x="1224" y="111"/>
                    <a:pt x="1302" y="89"/>
                    <a:pt x="1369" y="56"/>
                  </a:cubicBezTo>
                  <a:cubicBezTo>
                    <a:pt x="1401" y="45"/>
                    <a:pt x="1379" y="0"/>
                    <a:pt x="13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9" name="Google Shape;19739;p29"/>
            <p:cNvSpPr/>
            <p:nvPr/>
          </p:nvSpPr>
          <p:spPr>
            <a:xfrm>
              <a:off x="745061" y="2173132"/>
              <a:ext cx="1989" cy="1570"/>
            </a:xfrm>
            <a:custGeom>
              <a:avLst/>
              <a:gdLst/>
              <a:ahLst/>
              <a:cxnLst/>
              <a:rect l="l" t="t" r="r" b="b"/>
              <a:pathLst>
                <a:path w="57" h="45" extrusionOk="0">
                  <a:moveTo>
                    <a:pt x="57" y="0"/>
                  </a:moveTo>
                  <a:cubicBezTo>
                    <a:pt x="35" y="12"/>
                    <a:pt x="13" y="34"/>
                    <a:pt x="1" y="45"/>
                  </a:cubicBezTo>
                  <a:cubicBezTo>
                    <a:pt x="23" y="34"/>
                    <a:pt x="35" y="23"/>
                    <a:pt x="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0" name="Google Shape;19740;p29"/>
            <p:cNvSpPr/>
            <p:nvPr/>
          </p:nvSpPr>
          <p:spPr>
            <a:xfrm>
              <a:off x="721791" y="2166294"/>
              <a:ext cx="31678" cy="27910"/>
            </a:xfrm>
            <a:custGeom>
              <a:avLst/>
              <a:gdLst/>
              <a:ahLst/>
              <a:cxnLst/>
              <a:rect l="l" t="t" r="r" b="b"/>
              <a:pathLst>
                <a:path w="908" h="800" extrusionOk="0">
                  <a:moveTo>
                    <a:pt x="864" y="0"/>
                  </a:moveTo>
                  <a:cubicBezTo>
                    <a:pt x="858" y="0"/>
                    <a:pt x="851" y="2"/>
                    <a:pt x="846" y="8"/>
                  </a:cubicBezTo>
                  <a:cubicBezTo>
                    <a:pt x="668" y="119"/>
                    <a:pt x="502" y="241"/>
                    <a:pt x="346" y="374"/>
                  </a:cubicBezTo>
                  <a:cubicBezTo>
                    <a:pt x="268" y="441"/>
                    <a:pt x="190" y="497"/>
                    <a:pt x="112" y="564"/>
                  </a:cubicBezTo>
                  <a:cubicBezTo>
                    <a:pt x="57" y="631"/>
                    <a:pt x="1" y="686"/>
                    <a:pt x="1" y="775"/>
                  </a:cubicBezTo>
                  <a:cubicBezTo>
                    <a:pt x="1" y="792"/>
                    <a:pt x="15" y="800"/>
                    <a:pt x="30" y="800"/>
                  </a:cubicBezTo>
                  <a:cubicBezTo>
                    <a:pt x="45" y="800"/>
                    <a:pt x="62" y="792"/>
                    <a:pt x="67" y="775"/>
                  </a:cubicBezTo>
                  <a:cubicBezTo>
                    <a:pt x="90" y="708"/>
                    <a:pt x="146" y="641"/>
                    <a:pt x="201" y="586"/>
                  </a:cubicBezTo>
                  <a:cubicBezTo>
                    <a:pt x="279" y="519"/>
                    <a:pt x="357" y="463"/>
                    <a:pt x="423" y="396"/>
                  </a:cubicBezTo>
                  <a:cubicBezTo>
                    <a:pt x="579" y="275"/>
                    <a:pt x="724" y="152"/>
                    <a:pt x="890" y="41"/>
                  </a:cubicBezTo>
                  <a:cubicBezTo>
                    <a:pt x="907" y="24"/>
                    <a:pt x="885" y="0"/>
                    <a:pt x="86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1" name="Google Shape;19741;p29"/>
            <p:cNvSpPr/>
            <p:nvPr/>
          </p:nvSpPr>
          <p:spPr>
            <a:xfrm>
              <a:off x="722558" y="2181017"/>
              <a:ext cx="40400" cy="34678"/>
            </a:xfrm>
            <a:custGeom>
              <a:avLst/>
              <a:gdLst/>
              <a:ahLst/>
              <a:cxnLst/>
              <a:rect l="l" t="t" r="r" b="b"/>
              <a:pathLst>
                <a:path w="1158" h="994" extrusionOk="0">
                  <a:moveTo>
                    <a:pt x="502" y="1"/>
                  </a:moveTo>
                  <a:cubicBezTo>
                    <a:pt x="495" y="1"/>
                    <a:pt x="487" y="3"/>
                    <a:pt x="480" y="8"/>
                  </a:cubicBezTo>
                  <a:cubicBezTo>
                    <a:pt x="290" y="97"/>
                    <a:pt x="124" y="253"/>
                    <a:pt x="12" y="442"/>
                  </a:cubicBezTo>
                  <a:cubicBezTo>
                    <a:pt x="1" y="464"/>
                    <a:pt x="12" y="486"/>
                    <a:pt x="35" y="486"/>
                  </a:cubicBezTo>
                  <a:lnTo>
                    <a:pt x="35" y="498"/>
                  </a:lnTo>
                  <a:cubicBezTo>
                    <a:pt x="15" y="526"/>
                    <a:pt x="37" y="555"/>
                    <a:pt x="65" y="555"/>
                  </a:cubicBezTo>
                  <a:cubicBezTo>
                    <a:pt x="70" y="555"/>
                    <a:pt x="75" y="554"/>
                    <a:pt x="79" y="553"/>
                  </a:cubicBezTo>
                  <a:cubicBezTo>
                    <a:pt x="101" y="553"/>
                    <a:pt x="134" y="542"/>
                    <a:pt x="157" y="542"/>
                  </a:cubicBezTo>
                  <a:cubicBezTo>
                    <a:pt x="134" y="553"/>
                    <a:pt x="124" y="575"/>
                    <a:pt x="112" y="609"/>
                  </a:cubicBezTo>
                  <a:cubicBezTo>
                    <a:pt x="101" y="631"/>
                    <a:pt x="124" y="653"/>
                    <a:pt x="146" y="653"/>
                  </a:cubicBezTo>
                  <a:cubicBezTo>
                    <a:pt x="146" y="653"/>
                    <a:pt x="146" y="664"/>
                    <a:pt x="134" y="664"/>
                  </a:cubicBezTo>
                  <a:cubicBezTo>
                    <a:pt x="124" y="686"/>
                    <a:pt x="157" y="709"/>
                    <a:pt x="179" y="709"/>
                  </a:cubicBezTo>
                  <a:cubicBezTo>
                    <a:pt x="179" y="720"/>
                    <a:pt x="168" y="720"/>
                    <a:pt x="168" y="720"/>
                  </a:cubicBezTo>
                  <a:cubicBezTo>
                    <a:pt x="157" y="731"/>
                    <a:pt x="146" y="753"/>
                    <a:pt x="157" y="765"/>
                  </a:cubicBezTo>
                  <a:cubicBezTo>
                    <a:pt x="179" y="787"/>
                    <a:pt x="201" y="798"/>
                    <a:pt x="235" y="798"/>
                  </a:cubicBezTo>
                  <a:cubicBezTo>
                    <a:pt x="257" y="798"/>
                    <a:pt x="279" y="765"/>
                    <a:pt x="268" y="753"/>
                  </a:cubicBezTo>
                  <a:cubicBezTo>
                    <a:pt x="290" y="731"/>
                    <a:pt x="312" y="720"/>
                    <a:pt x="335" y="698"/>
                  </a:cubicBezTo>
                  <a:lnTo>
                    <a:pt x="335" y="698"/>
                  </a:lnTo>
                  <a:cubicBezTo>
                    <a:pt x="324" y="720"/>
                    <a:pt x="312" y="753"/>
                    <a:pt x="302" y="775"/>
                  </a:cubicBezTo>
                  <a:cubicBezTo>
                    <a:pt x="302" y="809"/>
                    <a:pt x="324" y="820"/>
                    <a:pt x="357" y="820"/>
                  </a:cubicBezTo>
                  <a:cubicBezTo>
                    <a:pt x="302" y="854"/>
                    <a:pt x="257" y="887"/>
                    <a:pt x="223" y="931"/>
                  </a:cubicBezTo>
                  <a:cubicBezTo>
                    <a:pt x="201" y="943"/>
                    <a:pt x="213" y="965"/>
                    <a:pt x="235" y="975"/>
                  </a:cubicBezTo>
                  <a:cubicBezTo>
                    <a:pt x="241" y="989"/>
                    <a:pt x="256" y="994"/>
                    <a:pt x="271" y="994"/>
                  </a:cubicBezTo>
                  <a:cubicBezTo>
                    <a:pt x="281" y="994"/>
                    <a:pt x="292" y="991"/>
                    <a:pt x="302" y="987"/>
                  </a:cubicBezTo>
                  <a:cubicBezTo>
                    <a:pt x="413" y="931"/>
                    <a:pt x="502" y="842"/>
                    <a:pt x="613" y="775"/>
                  </a:cubicBezTo>
                  <a:cubicBezTo>
                    <a:pt x="713" y="709"/>
                    <a:pt x="813" y="642"/>
                    <a:pt x="924" y="587"/>
                  </a:cubicBezTo>
                  <a:cubicBezTo>
                    <a:pt x="969" y="559"/>
                    <a:pt x="934" y="511"/>
                    <a:pt x="896" y="511"/>
                  </a:cubicBezTo>
                  <a:cubicBezTo>
                    <a:pt x="886" y="511"/>
                    <a:pt x="877" y="513"/>
                    <a:pt x="868" y="520"/>
                  </a:cubicBezTo>
                  <a:cubicBezTo>
                    <a:pt x="746" y="575"/>
                    <a:pt x="635" y="642"/>
                    <a:pt x="535" y="709"/>
                  </a:cubicBezTo>
                  <a:cubicBezTo>
                    <a:pt x="490" y="731"/>
                    <a:pt x="446" y="765"/>
                    <a:pt x="401" y="787"/>
                  </a:cubicBezTo>
                  <a:cubicBezTo>
                    <a:pt x="480" y="664"/>
                    <a:pt x="557" y="564"/>
                    <a:pt x="680" y="475"/>
                  </a:cubicBezTo>
                  <a:cubicBezTo>
                    <a:pt x="813" y="375"/>
                    <a:pt x="969" y="320"/>
                    <a:pt x="1125" y="253"/>
                  </a:cubicBezTo>
                  <a:cubicBezTo>
                    <a:pt x="1147" y="241"/>
                    <a:pt x="1158" y="219"/>
                    <a:pt x="1147" y="209"/>
                  </a:cubicBezTo>
                  <a:cubicBezTo>
                    <a:pt x="1140" y="195"/>
                    <a:pt x="1126" y="190"/>
                    <a:pt x="1111" y="190"/>
                  </a:cubicBezTo>
                  <a:cubicBezTo>
                    <a:pt x="1100" y="190"/>
                    <a:pt x="1089" y="193"/>
                    <a:pt x="1080" y="197"/>
                  </a:cubicBezTo>
                  <a:cubicBezTo>
                    <a:pt x="913" y="253"/>
                    <a:pt x="746" y="320"/>
                    <a:pt x="591" y="419"/>
                  </a:cubicBezTo>
                  <a:cubicBezTo>
                    <a:pt x="535" y="464"/>
                    <a:pt x="490" y="508"/>
                    <a:pt x="435" y="553"/>
                  </a:cubicBezTo>
                  <a:cubicBezTo>
                    <a:pt x="426" y="548"/>
                    <a:pt x="417" y="546"/>
                    <a:pt x="408" y="546"/>
                  </a:cubicBezTo>
                  <a:cubicBezTo>
                    <a:pt x="395" y="546"/>
                    <a:pt x="381" y="551"/>
                    <a:pt x="368" y="564"/>
                  </a:cubicBezTo>
                  <a:cubicBezTo>
                    <a:pt x="357" y="564"/>
                    <a:pt x="346" y="575"/>
                    <a:pt x="324" y="587"/>
                  </a:cubicBezTo>
                  <a:cubicBezTo>
                    <a:pt x="324" y="568"/>
                    <a:pt x="309" y="550"/>
                    <a:pt x="285" y="550"/>
                  </a:cubicBezTo>
                  <a:cubicBezTo>
                    <a:pt x="279" y="550"/>
                    <a:pt x="274" y="551"/>
                    <a:pt x="268" y="553"/>
                  </a:cubicBezTo>
                  <a:lnTo>
                    <a:pt x="246" y="553"/>
                  </a:lnTo>
                  <a:cubicBezTo>
                    <a:pt x="302" y="498"/>
                    <a:pt x="368" y="453"/>
                    <a:pt x="401" y="375"/>
                  </a:cubicBezTo>
                  <a:cubicBezTo>
                    <a:pt x="413" y="353"/>
                    <a:pt x="379" y="342"/>
                    <a:pt x="357" y="342"/>
                  </a:cubicBezTo>
                  <a:cubicBezTo>
                    <a:pt x="312" y="353"/>
                    <a:pt x="279" y="375"/>
                    <a:pt x="235" y="397"/>
                  </a:cubicBezTo>
                  <a:cubicBezTo>
                    <a:pt x="246" y="386"/>
                    <a:pt x="268" y="375"/>
                    <a:pt x="279" y="364"/>
                  </a:cubicBezTo>
                  <a:lnTo>
                    <a:pt x="457" y="186"/>
                  </a:lnTo>
                  <a:cubicBezTo>
                    <a:pt x="483" y="160"/>
                    <a:pt x="442" y="135"/>
                    <a:pt x="407" y="135"/>
                  </a:cubicBezTo>
                  <a:cubicBezTo>
                    <a:pt x="397" y="135"/>
                    <a:pt x="387" y="137"/>
                    <a:pt x="379" y="142"/>
                  </a:cubicBezTo>
                  <a:cubicBezTo>
                    <a:pt x="335" y="186"/>
                    <a:pt x="290" y="219"/>
                    <a:pt x="246" y="264"/>
                  </a:cubicBezTo>
                  <a:cubicBezTo>
                    <a:pt x="324" y="175"/>
                    <a:pt x="413" y="97"/>
                    <a:pt x="512" y="41"/>
                  </a:cubicBezTo>
                  <a:cubicBezTo>
                    <a:pt x="538" y="24"/>
                    <a:pt x="525" y="1"/>
                    <a:pt x="50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2" name="Google Shape;19742;p29"/>
            <p:cNvSpPr/>
            <p:nvPr/>
          </p:nvSpPr>
          <p:spPr>
            <a:xfrm>
              <a:off x="755179" y="2205299"/>
              <a:ext cx="38516" cy="30352"/>
            </a:xfrm>
            <a:custGeom>
              <a:avLst/>
              <a:gdLst/>
              <a:ahLst/>
              <a:cxnLst/>
              <a:rect l="l" t="t" r="r" b="b"/>
              <a:pathLst>
                <a:path w="1104" h="870" extrusionOk="0">
                  <a:moveTo>
                    <a:pt x="1068" y="1"/>
                  </a:moveTo>
                  <a:cubicBezTo>
                    <a:pt x="1056" y="1"/>
                    <a:pt x="1043" y="4"/>
                    <a:pt x="1035" y="13"/>
                  </a:cubicBezTo>
                  <a:cubicBezTo>
                    <a:pt x="901" y="158"/>
                    <a:pt x="768" y="291"/>
                    <a:pt x="623" y="435"/>
                  </a:cubicBezTo>
                  <a:cubicBezTo>
                    <a:pt x="568" y="502"/>
                    <a:pt x="501" y="569"/>
                    <a:pt x="445" y="625"/>
                  </a:cubicBezTo>
                  <a:lnTo>
                    <a:pt x="345" y="691"/>
                  </a:lnTo>
                  <a:cubicBezTo>
                    <a:pt x="323" y="702"/>
                    <a:pt x="301" y="702"/>
                    <a:pt x="289" y="714"/>
                  </a:cubicBezTo>
                  <a:lnTo>
                    <a:pt x="256" y="714"/>
                  </a:lnTo>
                  <a:cubicBezTo>
                    <a:pt x="250" y="707"/>
                    <a:pt x="236" y="701"/>
                    <a:pt x="223" y="701"/>
                  </a:cubicBezTo>
                  <a:cubicBezTo>
                    <a:pt x="214" y="701"/>
                    <a:pt x="205" y="704"/>
                    <a:pt x="200" y="714"/>
                  </a:cubicBezTo>
                  <a:cubicBezTo>
                    <a:pt x="190" y="724"/>
                    <a:pt x="190" y="736"/>
                    <a:pt x="190" y="736"/>
                  </a:cubicBezTo>
                  <a:cubicBezTo>
                    <a:pt x="178" y="736"/>
                    <a:pt x="167" y="736"/>
                    <a:pt x="167" y="747"/>
                  </a:cubicBezTo>
                  <a:cubicBezTo>
                    <a:pt x="145" y="747"/>
                    <a:pt x="123" y="758"/>
                    <a:pt x="89" y="769"/>
                  </a:cubicBezTo>
                  <a:cubicBezTo>
                    <a:pt x="78" y="780"/>
                    <a:pt x="67" y="780"/>
                    <a:pt x="56" y="791"/>
                  </a:cubicBezTo>
                  <a:cubicBezTo>
                    <a:pt x="45" y="791"/>
                    <a:pt x="45" y="791"/>
                    <a:pt x="34" y="803"/>
                  </a:cubicBezTo>
                  <a:cubicBezTo>
                    <a:pt x="22" y="803"/>
                    <a:pt x="22" y="803"/>
                    <a:pt x="22" y="813"/>
                  </a:cubicBezTo>
                  <a:cubicBezTo>
                    <a:pt x="0" y="825"/>
                    <a:pt x="0" y="836"/>
                    <a:pt x="12" y="847"/>
                  </a:cubicBezTo>
                  <a:cubicBezTo>
                    <a:pt x="22" y="869"/>
                    <a:pt x="45" y="869"/>
                    <a:pt x="67" y="869"/>
                  </a:cubicBezTo>
                  <a:lnTo>
                    <a:pt x="78" y="869"/>
                  </a:lnTo>
                  <a:cubicBezTo>
                    <a:pt x="89" y="858"/>
                    <a:pt x="101" y="858"/>
                    <a:pt x="111" y="858"/>
                  </a:cubicBezTo>
                  <a:cubicBezTo>
                    <a:pt x="123" y="847"/>
                    <a:pt x="134" y="847"/>
                    <a:pt x="145" y="836"/>
                  </a:cubicBezTo>
                  <a:cubicBezTo>
                    <a:pt x="167" y="825"/>
                    <a:pt x="190" y="813"/>
                    <a:pt x="223" y="813"/>
                  </a:cubicBezTo>
                  <a:cubicBezTo>
                    <a:pt x="223" y="803"/>
                    <a:pt x="234" y="803"/>
                    <a:pt x="234" y="791"/>
                  </a:cubicBezTo>
                  <a:lnTo>
                    <a:pt x="245" y="791"/>
                  </a:lnTo>
                  <a:cubicBezTo>
                    <a:pt x="257" y="794"/>
                    <a:pt x="269" y="796"/>
                    <a:pt x="281" y="796"/>
                  </a:cubicBezTo>
                  <a:cubicBezTo>
                    <a:pt x="313" y="796"/>
                    <a:pt x="346" y="785"/>
                    <a:pt x="378" y="769"/>
                  </a:cubicBezTo>
                  <a:cubicBezTo>
                    <a:pt x="467" y="724"/>
                    <a:pt x="534" y="658"/>
                    <a:pt x="601" y="580"/>
                  </a:cubicBezTo>
                  <a:cubicBezTo>
                    <a:pt x="768" y="402"/>
                    <a:pt x="924" y="213"/>
                    <a:pt x="1090" y="24"/>
                  </a:cubicBezTo>
                  <a:cubicBezTo>
                    <a:pt x="1104" y="10"/>
                    <a:pt x="1088" y="1"/>
                    <a:pt x="106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3" name="Google Shape;19743;p29"/>
            <p:cNvSpPr/>
            <p:nvPr/>
          </p:nvSpPr>
          <p:spPr>
            <a:xfrm>
              <a:off x="770669" y="2233454"/>
              <a:ext cx="36562" cy="14199"/>
            </a:xfrm>
            <a:custGeom>
              <a:avLst/>
              <a:gdLst/>
              <a:ahLst/>
              <a:cxnLst/>
              <a:rect l="l" t="t" r="r" b="b"/>
              <a:pathLst>
                <a:path w="1048" h="407" extrusionOk="0">
                  <a:moveTo>
                    <a:pt x="963" y="0"/>
                  </a:moveTo>
                  <a:cubicBezTo>
                    <a:pt x="953" y="0"/>
                    <a:pt x="944" y="2"/>
                    <a:pt x="935" y="6"/>
                  </a:cubicBezTo>
                  <a:lnTo>
                    <a:pt x="902" y="6"/>
                  </a:lnTo>
                  <a:cubicBezTo>
                    <a:pt x="902" y="6"/>
                    <a:pt x="891" y="6"/>
                    <a:pt x="891" y="18"/>
                  </a:cubicBezTo>
                  <a:lnTo>
                    <a:pt x="880" y="18"/>
                  </a:lnTo>
                  <a:lnTo>
                    <a:pt x="869" y="29"/>
                  </a:lnTo>
                  <a:lnTo>
                    <a:pt x="858" y="40"/>
                  </a:lnTo>
                  <a:cubicBezTo>
                    <a:pt x="858" y="51"/>
                    <a:pt x="846" y="51"/>
                    <a:pt x="846" y="51"/>
                  </a:cubicBezTo>
                  <a:lnTo>
                    <a:pt x="846" y="62"/>
                  </a:lnTo>
                  <a:cubicBezTo>
                    <a:pt x="602" y="207"/>
                    <a:pt x="335" y="307"/>
                    <a:pt x="57" y="329"/>
                  </a:cubicBezTo>
                  <a:cubicBezTo>
                    <a:pt x="1" y="340"/>
                    <a:pt x="1" y="407"/>
                    <a:pt x="57" y="407"/>
                  </a:cubicBezTo>
                  <a:cubicBezTo>
                    <a:pt x="401" y="385"/>
                    <a:pt x="735" y="273"/>
                    <a:pt x="1002" y="62"/>
                  </a:cubicBezTo>
                  <a:cubicBezTo>
                    <a:pt x="1048" y="35"/>
                    <a:pt x="1004" y="0"/>
                    <a:pt x="96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4" name="Google Shape;19744;p29"/>
            <p:cNvSpPr/>
            <p:nvPr/>
          </p:nvSpPr>
          <p:spPr>
            <a:xfrm>
              <a:off x="764494" y="2154607"/>
              <a:ext cx="13606" cy="4221"/>
            </a:xfrm>
            <a:custGeom>
              <a:avLst/>
              <a:gdLst/>
              <a:ahLst/>
              <a:cxnLst/>
              <a:rect l="l" t="t" r="r" b="b"/>
              <a:pathLst>
                <a:path w="390" h="121" extrusionOk="0">
                  <a:moveTo>
                    <a:pt x="56" y="0"/>
                  </a:moveTo>
                  <a:cubicBezTo>
                    <a:pt x="47" y="0"/>
                    <a:pt x="39" y="3"/>
                    <a:pt x="34" y="9"/>
                  </a:cubicBezTo>
                  <a:cubicBezTo>
                    <a:pt x="22" y="9"/>
                    <a:pt x="12" y="20"/>
                    <a:pt x="0" y="42"/>
                  </a:cubicBezTo>
                  <a:cubicBezTo>
                    <a:pt x="0" y="64"/>
                    <a:pt x="22" y="86"/>
                    <a:pt x="45" y="98"/>
                  </a:cubicBezTo>
                  <a:cubicBezTo>
                    <a:pt x="101" y="109"/>
                    <a:pt x="145" y="109"/>
                    <a:pt x="200" y="120"/>
                  </a:cubicBezTo>
                  <a:cubicBezTo>
                    <a:pt x="245" y="120"/>
                    <a:pt x="311" y="120"/>
                    <a:pt x="356" y="98"/>
                  </a:cubicBezTo>
                  <a:cubicBezTo>
                    <a:pt x="368" y="98"/>
                    <a:pt x="390" y="76"/>
                    <a:pt x="378" y="53"/>
                  </a:cubicBezTo>
                  <a:cubicBezTo>
                    <a:pt x="378" y="42"/>
                    <a:pt x="356" y="20"/>
                    <a:pt x="345" y="20"/>
                  </a:cubicBezTo>
                  <a:cubicBezTo>
                    <a:pt x="327" y="16"/>
                    <a:pt x="309" y="15"/>
                    <a:pt x="293" y="15"/>
                  </a:cubicBezTo>
                  <a:cubicBezTo>
                    <a:pt x="260" y="15"/>
                    <a:pt x="230" y="20"/>
                    <a:pt x="200" y="20"/>
                  </a:cubicBezTo>
                  <a:cubicBezTo>
                    <a:pt x="178" y="20"/>
                    <a:pt x="156" y="9"/>
                    <a:pt x="134" y="9"/>
                  </a:cubicBezTo>
                  <a:lnTo>
                    <a:pt x="78" y="9"/>
                  </a:lnTo>
                  <a:cubicBezTo>
                    <a:pt x="73" y="3"/>
                    <a:pt x="64" y="0"/>
                    <a:pt x="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5" name="Google Shape;19745;p29"/>
            <p:cNvSpPr/>
            <p:nvPr/>
          </p:nvSpPr>
          <p:spPr>
            <a:xfrm>
              <a:off x="763692" y="2143268"/>
              <a:ext cx="7431" cy="5059"/>
            </a:xfrm>
            <a:custGeom>
              <a:avLst/>
              <a:gdLst/>
              <a:ahLst/>
              <a:cxnLst/>
              <a:rect l="l" t="t" r="r" b="b"/>
              <a:pathLst>
                <a:path w="213" h="145" extrusionOk="0">
                  <a:moveTo>
                    <a:pt x="90" y="0"/>
                  </a:moveTo>
                  <a:cubicBezTo>
                    <a:pt x="79" y="0"/>
                    <a:pt x="68" y="0"/>
                    <a:pt x="57" y="11"/>
                  </a:cubicBezTo>
                  <a:cubicBezTo>
                    <a:pt x="45" y="11"/>
                    <a:pt x="35" y="23"/>
                    <a:pt x="35" y="23"/>
                  </a:cubicBezTo>
                  <a:cubicBezTo>
                    <a:pt x="23" y="23"/>
                    <a:pt x="23" y="33"/>
                    <a:pt x="23" y="33"/>
                  </a:cubicBezTo>
                  <a:cubicBezTo>
                    <a:pt x="12" y="33"/>
                    <a:pt x="12" y="45"/>
                    <a:pt x="12" y="45"/>
                  </a:cubicBezTo>
                  <a:cubicBezTo>
                    <a:pt x="12" y="45"/>
                    <a:pt x="1" y="56"/>
                    <a:pt x="1" y="67"/>
                  </a:cubicBezTo>
                  <a:lnTo>
                    <a:pt x="1" y="78"/>
                  </a:lnTo>
                  <a:lnTo>
                    <a:pt x="1" y="89"/>
                  </a:lnTo>
                  <a:cubicBezTo>
                    <a:pt x="1" y="100"/>
                    <a:pt x="1" y="100"/>
                    <a:pt x="12" y="100"/>
                  </a:cubicBezTo>
                  <a:lnTo>
                    <a:pt x="12" y="112"/>
                  </a:lnTo>
                  <a:lnTo>
                    <a:pt x="12" y="122"/>
                  </a:lnTo>
                  <a:lnTo>
                    <a:pt x="23" y="122"/>
                  </a:lnTo>
                  <a:lnTo>
                    <a:pt x="23" y="134"/>
                  </a:lnTo>
                  <a:lnTo>
                    <a:pt x="45" y="134"/>
                  </a:lnTo>
                  <a:lnTo>
                    <a:pt x="45" y="144"/>
                  </a:lnTo>
                  <a:lnTo>
                    <a:pt x="168" y="144"/>
                  </a:lnTo>
                  <a:lnTo>
                    <a:pt x="190" y="122"/>
                  </a:lnTo>
                  <a:lnTo>
                    <a:pt x="201" y="112"/>
                  </a:lnTo>
                  <a:lnTo>
                    <a:pt x="201" y="100"/>
                  </a:lnTo>
                  <a:cubicBezTo>
                    <a:pt x="213" y="89"/>
                    <a:pt x="213" y="78"/>
                    <a:pt x="213" y="78"/>
                  </a:cubicBezTo>
                  <a:cubicBezTo>
                    <a:pt x="213" y="67"/>
                    <a:pt x="201" y="45"/>
                    <a:pt x="201" y="33"/>
                  </a:cubicBezTo>
                  <a:cubicBezTo>
                    <a:pt x="190" y="33"/>
                    <a:pt x="190" y="23"/>
                    <a:pt x="190" y="23"/>
                  </a:cubicBezTo>
                  <a:cubicBezTo>
                    <a:pt x="190" y="23"/>
                    <a:pt x="179" y="23"/>
                    <a:pt x="179" y="11"/>
                  </a:cubicBezTo>
                  <a:lnTo>
                    <a:pt x="157" y="11"/>
                  </a:lnTo>
                  <a:cubicBezTo>
                    <a:pt x="157" y="0"/>
                    <a:pt x="146" y="0"/>
                    <a:pt x="1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6" name="Google Shape;19746;p29"/>
            <p:cNvSpPr/>
            <p:nvPr/>
          </p:nvSpPr>
          <p:spPr>
            <a:xfrm>
              <a:off x="759435" y="2175470"/>
              <a:ext cx="6245" cy="4675"/>
            </a:xfrm>
            <a:custGeom>
              <a:avLst/>
              <a:gdLst/>
              <a:ahLst/>
              <a:cxnLst/>
              <a:rect l="l" t="t" r="r" b="b"/>
              <a:pathLst>
                <a:path w="179" h="134" extrusionOk="0">
                  <a:moveTo>
                    <a:pt x="68" y="0"/>
                  </a:moveTo>
                  <a:cubicBezTo>
                    <a:pt x="68" y="0"/>
                    <a:pt x="56" y="0"/>
                    <a:pt x="56" y="12"/>
                  </a:cubicBezTo>
                  <a:lnTo>
                    <a:pt x="45" y="12"/>
                  </a:lnTo>
                  <a:cubicBezTo>
                    <a:pt x="45" y="12"/>
                    <a:pt x="34" y="12"/>
                    <a:pt x="34" y="22"/>
                  </a:cubicBezTo>
                  <a:lnTo>
                    <a:pt x="23" y="22"/>
                  </a:lnTo>
                  <a:lnTo>
                    <a:pt x="23" y="34"/>
                  </a:lnTo>
                  <a:lnTo>
                    <a:pt x="12" y="45"/>
                  </a:lnTo>
                  <a:lnTo>
                    <a:pt x="12" y="56"/>
                  </a:lnTo>
                  <a:lnTo>
                    <a:pt x="1" y="67"/>
                  </a:lnTo>
                  <a:lnTo>
                    <a:pt x="1" y="89"/>
                  </a:lnTo>
                  <a:lnTo>
                    <a:pt x="12" y="89"/>
                  </a:lnTo>
                  <a:lnTo>
                    <a:pt x="12" y="101"/>
                  </a:lnTo>
                  <a:cubicBezTo>
                    <a:pt x="23" y="111"/>
                    <a:pt x="23" y="111"/>
                    <a:pt x="23" y="123"/>
                  </a:cubicBezTo>
                  <a:lnTo>
                    <a:pt x="34" y="123"/>
                  </a:lnTo>
                  <a:cubicBezTo>
                    <a:pt x="34" y="123"/>
                    <a:pt x="45" y="123"/>
                    <a:pt x="45" y="133"/>
                  </a:cubicBezTo>
                  <a:lnTo>
                    <a:pt x="134" y="133"/>
                  </a:lnTo>
                  <a:lnTo>
                    <a:pt x="145" y="123"/>
                  </a:lnTo>
                  <a:lnTo>
                    <a:pt x="157" y="123"/>
                  </a:lnTo>
                  <a:cubicBezTo>
                    <a:pt x="157" y="111"/>
                    <a:pt x="157" y="111"/>
                    <a:pt x="167" y="111"/>
                  </a:cubicBezTo>
                  <a:lnTo>
                    <a:pt x="167" y="101"/>
                  </a:lnTo>
                  <a:cubicBezTo>
                    <a:pt x="167" y="101"/>
                    <a:pt x="167" y="89"/>
                    <a:pt x="179" y="89"/>
                  </a:cubicBezTo>
                  <a:lnTo>
                    <a:pt x="179" y="78"/>
                  </a:lnTo>
                  <a:lnTo>
                    <a:pt x="179" y="67"/>
                  </a:lnTo>
                  <a:lnTo>
                    <a:pt x="179" y="45"/>
                  </a:lnTo>
                  <a:cubicBezTo>
                    <a:pt x="179" y="45"/>
                    <a:pt x="167" y="45"/>
                    <a:pt x="167" y="34"/>
                  </a:cubicBezTo>
                  <a:lnTo>
                    <a:pt x="157" y="22"/>
                  </a:lnTo>
                  <a:lnTo>
                    <a:pt x="145" y="12"/>
                  </a:lnTo>
                  <a:lnTo>
                    <a:pt x="134" y="12"/>
                  </a:lnTo>
                  <a:cubicBezTo>
                    <a:pt x="134" y="0"/>
                    <a:pt x="123" y="0"/>
                    <a:pt x="11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7" name="Google Shape;19747;p29"/>
            <p:cNvSpPr/>
            <p:nvPr/>
          </p:nvSpPr>
          <p:spPr>
            <a:xfrm>
              <a:off x="766797" y="2179726"/>
              <a:ext cx="7815" cy="4082"/>
            </a:xfrm>
            <a:custGeom>
              <a:avLst/>
              <a:gdLst/>
              <a:ahLst/>
              <a:cxnLst/>
              <a:rect l="l" t="t" r="r" b="b"/>
              <a:pathLst>
                <a:path w="224" h="117" extrusionOk="0">
                  <a:moveTo>
                    <a:pt x="156" y="1"/>
                  </a:moveTo>
                  <a:cubicBezTo>
                    <a:pt x="134" y="1"/>
                    <a:pt x="112" y="1"/>
                    <a:pt x="90" y="11"/>
                  </a:cubicBezTo>
                  <a:cubicBezTo>
                    <a:pt x="79" y="11"/>
                    <a:pt x="68" y="11"/>
                    <a:pt x="57" y="23"/>
                  </a:cubicBezTo>
                  <a:cubicBezTo>
                    <a:pt x="45" y="23"/>
                    <a:pt x="35" y="23"/>
                    <a:pt x="23" y="34"/>
                  </a:cubicBezTo>
                  <a:cubicBezTo>
                    <a:pt x="23" y="45"/>
                    <a:pt x="23" y="45"/>
                    <a:pt x="12" y="45"/>
                  </a:cubicBezTo>
                  <a:lnTo>
                    <a:pt x="12" y="68"/>
                  </a:lnTo>
                  <a:cubicBezTo>
                    <a:pt x="1" y="68"/>
                    <a:pt x="1" y="68"/>
                    <a:pt x="12" y="78"/>
                  </a:cubicBezTo>
                  <a:lnTo>
                    <a:pt x="12" y="90"/>
                  </a:lnTo>
                  <a:cubicBezTo>
                    <a:pt x="29" y="106"/>
                    <a:pt x="45" y="116"/>
                    <a:pt x="66" y="116"/>
                  </a:cubicBezTo>
                  <a:cubicBezTo>
                    <a:pt x="73" y="116"/>
                    <a:pt x="81" y="115"/>
                    <a:pt x="90" y="112"/>
                  </a:cubicBezTo>
                  <a:cubicBezTo>
                    <a:pt x="101" y="112"/>
                    <a:pt x="112" y="112"/>
                    <a:pt x="124" y="100"/>
                  </a:cubicBezTo>
                  <a:cubicBezTo>
                    <a:pt x="146" y="100"/>
                    <a:pt x="156" y="100"/>
                    <a:pt x="168" y="90"/>
                  </a:cubicBezTo>
                  <a:lnTo>
                    <a:pt x="168" y="100"/>
                  </a:lnTo>
                  <a:cubicBezTo>
                    <a:pt x="179" y="90"/>
                    <a:pt x="190" y="90"/>
                    <a:pt x="201" y="78"/>
                  </a:cubicBezTo>
                  <a:cubicBezTo>
                    <a:pt x="213" y="78"/>
                    <a:pt x="223" y="56"/>
                    <a:pt x="223" y="45"/>
                  </a:cubicBezTo>
                  <a:cubicBezTo>
                    <a:pt x="223" y="34"/>
                    <a:pt x="213" y="23"/>
                    <a:pt x="201" y="11"/>
                  </a:cubicBezTo>
                  <a:cubicBezTo>
                    <a:pt x="190" y="1"/>
                    <a:pt x="179" y="1"/>
                    <a:pt x="15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8" name="Google Shape;19748;p29"/>
            <p:cNvSpPr/>
            <p:nvPr/>
          </p:nvSpPr>
          <p:spPr>
            <a:xfrm>
              <a:off x="773774" y="2172365"/>
              <a:ext cx="6245" cy="5442"/>
            </a:xfrm>
            <a:custGeom>
              <a:avLst/>
              <a:gdLst/>
              <a:ahLst/>
              <a:cxnLst/>
              <a:rect l="l" t="t" r="r" b="b"/>
              <a:pathLst>
                <a:path w="179" h="156" extrusionOk="0">
                  <a:moveTo>
                    <a:pt x="79" y="0"/>
                  </a:moveTo>
                  <a:cubicBezTo>
                    <a:pt x="68" y="0"/>
                    <a:pt x="57" y="12"/>
                    <a:pt x="45" y="22"/>
                  </a:cubicBezTo>
                  <a:cubicBezTo>
                    <a:pt x="35" y="22"/>
                    <a:pt x="23" y="34"/>
                    <a:pt x="13" y="45"/>
                  </a:cubicBezTo>
                  <a:lnTo>
                    <a:pt x="13" y="56"/>
                  </a:lnTo>
                  <a:lnTo>
                    <a:pt x="13" y="67"/>
                  </a:lnTo>
                  <a:lnTo>
                    <a:pt x="13" y="78"/>
                  </a:lnTo>
                  <a:lnTo>
                    <a:pt x="13" y="89"/>
                  </a:lnTo>
                  <a:lnTo>
                    <a:pt x="13" y="101"/>
                  </a:lnTo>
                  <a:cubicBezTo>
                    <a:pt x="1" y="101"/>
                    <a:pt x="1" y="111"/>
                    <a:pt x="13" y="123"/>
                  </a:cubicBezTo>
                  <a:lnTo>
                    <a:pt x="13" y="134"/>
                  </a:lnTo>
                  <a:cubicBezTo>
                    <a:pt x="23" y="134"/>
                    <a:pt x="23" y="145"/>
                    <a:pt x="35" y="145"/>
                  </a:cubicBezTo>
                  <a:cubicBezTo>
                    <a:pt x="45" y="156"/>
                    <a:pt x="45" y="156"/>
                    <a:pt x="57" y="156"/>
                  </a:cubicBezTo>
                  <a:lnTo>
                    <a:pt x="102" y="156"/>
                  </a:lnTo>
                  <a:cubicBezTo>
                    <a:pt x="112" y="156"/>
                    <a:pt x="124" y="156"/>
                    <a:pt x="134" y="145"/>
                  </a:cubicBezTo>
                  <a:lnTo>
                    <a:pt x="146" y="134"/>
                  </a:lnTo>
                  <a:cubicBezTo>
                    <a:pt x="146" y="123"/>
                    <a:pt x="157" y="111"/>
                    <a:pt x="157" y="111"/>
                  </a:cubicBezTo>
                  <a:lnTo>
                    <a:pt x="157" y="101"/>
                  </a:lnTo>
                  <a:cubicBezTo>
                    <a:pt x="168" y="101"/>
                    <a:pt x="168" y="89"/>
                    <a:pt x="179" y="89"/>
                  </a:cubicBezTo>
                  <a:lnTo>
                    <a:pt x="179" y="67"/>
                  </a:lnTo>
                  <a:lnTo>
                    <a:pt x="179" y="56"/>
                  </a:lnTo>
                  <a:cubicBezTo>
                    <a:pt x="179" y="45"/>
                    <a:pt x="179" y="34"/>
                    <a:pt x="168" y="22"/>
                  </a:cubicBezTo>
                  <a:lnTo>
                    <a:pt x="157" y="12"/>
                  </a:lnTo>
                  <a:cubicBezTo>
                    <a:pt x="146" y="0"/>
                    <a:pt x="134" y="0"/>
                    <a:pt x="12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9" name="Google Shape;19749;p29"/>
            <p:cNvSpPr/>
            <p:nvPr/>
          </p:nvSpPr>
          <p:spPr>
            <a:xfrm>
              <a:off x="779984" y="2174319"/>
              <a:ext cx="35" cy="802"/>
            </a:xfrm>
            <a:custGeom>
              <a:avLst/>
              <a:gdLst/>
              <a:ahLst/>
              <a:cxnLst/>
              <a:rect l="l" t="t" r="r" b="b"/>
              <a:pathLst>
                <a:path w="1" h="23" extrusionOk="0">
                  <a:moveTo>
                    <a:pt x="1" y="22"/>
                  </a:moveTo>
                  <a:lnTo>
                    <a:pt x="1" y="0"/>
                  </a:lnTo>
                  <a:lnTo>
                    <a:pt x="1" y="1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0" name="Google Shape;19750;p29"/>
            <p:cNvSpPr/>
            <p:nvPr/>
          </p:nvSpPr>
          <p:spPr>
            <a:xfrm>
              <a:off x="764494" y="2183843"/>
              <a:ext cx="12839" cy="4849"/>
            </a:xfrm>
            <a:custGeom>
              <a:avLst/>
              <a:gdLst/>
              <a:ahLst/>
              <a:cxnLst/>
              <a:rect l="l" t="t" r="r" b="b"/>
              <a:pathLst>
                <a:path w="368" h="139" extrusionOk="0">
                  <a:moveTo>
                    <a:pt x="74" y="0"/>
                  </a:moveTo>
                  <a:cubicBezTo>
                    <a:pt x="54" y="0"/>
                    <a:pt x="38" y="8"/>
                    <a:pt x="22" y="16"/>
                  </a:cubicBezTo>
                  <a:cubicBezTo>
                    <a:pt x="12" y="39"/>
                    <a:pt x="0" y="61"/>
                    <a:pt x="22" y="83"/>
                  </a:cubicBezTo>
                  <a:cubicBezTo>
                    <a:pt x="22" y="94"/>
                    <a:pt x="34" y="94"/>
                    <a:pt x="45" y="105"/>
                  </a:cubicBezTo>
                  <a:cubicBezTo>
                    <a:pt x="56" y="116"/>
                    <a:pt x="78" y="128"/>
                    <a:pt x="101" y="128"/>
                  </a:cubicBezTo>
                  <a:lnTo>
                    <a:pt x="111" y="128"/>
                  </a:lnTo>
                  <a:cubicBezTo>
                    <a:pt x="122" y="133"/>
                    <a:pt x="131" y="136"/>
                    <a:pt x="139" y="136"/>
                  </a:cubicBezTo>
                  <a:cubicBezTo>
                    <a:pt x="148" y="136"/>
                    <a:pt x="156" y="133"/>
                    <a:pt x="167" y="128"/>
                  </a:cubicBezTo>
                  <a:cubicBezTo>
                    <a:pt x="178" y="128"/>
                    <a:pt x="190" y="138"/>
                    <a:pt x="200" y="138"/>
                  </a:cubicBezTo>
                  <a:cubicBezTo>
                    <a:pt x="234" y="138"/>
                    <a:pt x="267" y="128"/>
                    <a:pt x="301" y="128"/>
                  </a:cubicBezTo>
                  <a:cubicBezTo>
                    <a:pt x="323" y="128"/>
                    <a:pt x="356" y="116"/>
                    <a:pt x="368" y="83"/>
                  </a:cubicBezTo>
                  <a:cubicBezTo>
                    <a:pt x="368" y="61"/>
                    <a:pt x="345" y="39"/>
                    <a:pt x="323" y="39"/>
                  </a:cubicBezTo>
                  <a:cubicBezTo>
                    <a:pt x="279" y="27"/>
                    <a:pt x="245" y="16"/>
                    <a:pt x="212" y="16"/>
                  </a:cubicBezTo>
                  <a:cubicBezTo>
                    <a:pt x="167" y="16"/>
                    <a:pt x="134" y="5"/>
                    <a:pt x="101" y="5"/>
                  </a:cubicBezTo>
                  <a:cubicBezTo>
                    <a:pt x="91" y="2"/>
                    <a:pt x="82" y="0"/>
                    <a:pt x="7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1" name="Google Shape;19751;p29"/>
            <p:cNvSpPr/>
            <p:nvPr/>
          </p:nvSpPr>
          <p:spPr>
            <a:xfrm>
              <a:off x="776112" y="2190193"/>
              <a:ext cx="7431" cy="4710"/>
            </a:xfrm>
            <a:custGeom>
              <a:avLst/>
              <a:gdLst/>
              <a:ahLst/>
              <a:cxnLst/>
              <a:rect l="l" t="t" r="r" b="b"/>
              <a:pathLst>
                <a:path w="213" h="135" extrusionOk="0">
                  <a:moveTo>
                    <a:pt x="57" y="1"/>
                  </a:moveTo>
                  <a:cubicBezTo>
                    <a:pt x="57" y="12"/>
                    <a:pt x="45" y="12"/>
                    <a:pt x="45" y="12"/>
                  </a:cubicBezTo>
                  <a:cubicBezTo>
                    <a:pt x="35" y="12"/>
                    <a:pt x="23" y="23"/>
                    <a:pt x="12" y="34"/>
                  </a:cubicBezTo>
                  <a:cubicBezTo>
                    <a:pt x="12" y="34"/>
                    <a:pt x="1" y="57"/>
                    <a:pt x="1" y="67"/>
                  </a:cubicBezTo>
                  <a:lnTo>
                    <a:pt x="1" y="79"/>
                  </a:lnTo>
                  <a:cubicBezTo>
                    <a:pt x="12" y="90"/>
                    <a:pt x="12" y="101"/>
                    <a:pt x="23" y="101"/>
                  </a:cubicBezTo>
                  <a:cubicBezTo>
                    <a:pt x="35" y="112"/>
                    <a:pt x="35" y="112"/>
                    <a:pt x="45" y="112"/>
                  </a:cubicBezTo>
                  <a:cubicBezTo>
                    <a:pt x="57" y="123"/>
                    <a:pt x="57" y="123"/>
                    <a:pt x="67" y="123"/>
                  </a:cubicBezTo>
                  <a:cubicBezTo>
                    <a:pt x="79" y="123"/>
                    <a:pt x="79" y="123"/>
                    <a:pt x="90" y="112"/>
                  </a:cubicBezTo>
                  <a:lnTo>
                    <a:pt x="90" y="123"/>
                  </a:lnTo>
                  <a:cubicBezTo>
                    <a:pt x="112" y="134"/>
                    <a:pt x="123" y="134"/>
                    <a:pt x="146" y="134"/>
                  </a:cubicBezTo>
                  <a:lnTo>
                    <a:pt x="156" y="134"/>
                  </a:lnTo>
                  <a:cubicBezTo>
                    <a:pt x="168" y="134"/>
                    <a:pt x="179" y="134"/>
                    <a:pt x="190" y="123"/>
                  </a:cubicBezTo>
                  <a:cubicBezTo>
                    <a:pt x="201" y="123"/>
                    <a:pt x="212" y="112"/>
                    <a:pt x="212" y="90"/>
                  </a:cubicBezTo>
                  <a:lnTo>
                    <a:pt x="212" y="79"/>
                  </a:lnTo>
                  <a:lnTo>
                    <a:pt x="201" y="67"/>
                  </a:lnTo>
                  <a:cubicBezTo>
                    <a:pt x="201" y="67"/>
                    <a:pt x="201" y="57"/>
                    <a:pt x="190" y="57"/>
                  </a:cubicBezTo>
                  <a:lnTo>
                    <a:pt x="168" y="45"/>
                  </a:lnTo>
                  <a:cubicBezTo>
                    <a:pt x="156" y="34"/>
                    <a:pt x="146" y="23"/>
                    <a:pt x="123" y="12"/>
                  </a:cubicBezTo>
                  <a:cubicBezTo>
                    <a:pt x="101" y="1"/>
                    <a:pt x="79" y="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2" name="Google Shape;19752;p29"/>
            <p:cNvSpPr/>
            <p:nvPr/>
          </p:nvSpPr>
          <p:spPr>
            <a:xfrm>
              <a:off x="791253" y="2196821"/>
              <a:ext cx="10152" cy="5059"/>
            </a:xfrm>
            <a:custGeom>
              <a:avLst/>
              <a:gdLst/>
              <a:ahLst/>
              <a:cxnLst/>
              <a:rect l="l" t="t" r="r" b="b"/>
              <a:pathLst>
                <a:path w="291" h="145" extrusionOk="0">
                  <a:moveTo>
                    <a:pt x="78" y="0"/>
                  </a:moveTo>
                  <a:cubicBezTo>
                    <a:pt x="56" y="0"/>
                    <a:pt x="34" y="0"/>
                    <a:pt x="23" y="11"/>
                  </a:cubicBezTo>
                  <a:cubicBezTo>
                    <a:pt x="12" y="22"/>
                    <a:pt x="1" y="33"/>
                    <a:pt x="1" y="55"/>
                  </a:cubicBezTo>
                  <a:cubicBezTo>
                    <a:pt x="1" y="67"/>
                    <a:pt x="12" y="78"/>
                    <a:pt x="23" y="89"/>
                  </a:cubicBezTo>
                  <a:cubicBezTo>
                    <a:pt x="56" y="111"/>
                    <a:pt x="90" y="122"/>
                    <a:pt x="123" y="134"/>
                  </a:cubicBezTo>
                  <a:cubicBezTo>
                    <a:pt x="145" y="144"/>
                    <a:pt x="167" y="144"/>
                    <a:pt x="179" y="144"/>
                  </a:cubicBezTo>
                  <a:lnTo>
                    <a:pt x="212" y="144"/>
                  </a:lnTo>
                  <a:cubicBezTo>
                    <a:pt x="223" y="134"/>
                    <a:pt x="223" y="134"/>
                    <a:pt x="234" y="134"/>
                  </a:cubicBezTo>
                  <a:cubicBezTo>
                    <a:pt x="246" y="134"/>
                    <a:pt x="246" y="134"/>
                    <a:pt x="256" y="122"/>
                  </a:cubicBezTo>
                  <a:cubicBezTo>
                    <a:pt x="268" y="122"/>
                    <a:pt x="268" y="111"/>
                    <a:pt x="279" y="100"/>
                  </a:cubicBezTo>
                  <a:cubicBezTo>
                    <a:pt x="290" y="89"/>
                    <a:pt x="290" y="78"/>
                    <a:pt x="279" y="67"/>
                  </a:cubicBezTo>
                  <a:cubicBezTo>
                    <a:pt x="268" y="45"/>
                    <a:pt x="246" y="33"/>
                    <a:pt x="223" y="33"/>
                  </a:cubicBezTo>
                  <a:lnTo>
                    <a:pt x="179" y="33"/>
                  </a:lnTo>
                  <a:cubicBezTo>
                    <a:pt x="167" y="33"/>
                    <a:pt x="157" y="22"/>
                    <a:pt x="157" y="22"/>
                  </a:cubicBezTo>
                  <a:cubicBezTo>
                    <a:pt x="145" y="22"/>
                    <a:pt x="134" y="22"/>
                    <a:pt x="134" y="11"/>
                  </a:cubicBezTo>
                  <a:lnTo>
                    <a:pt x="123" y="11"/>
                  </a:lnTo>
                  <a:cubicBezTo>
                    <a:pt x="112" y="0"/>
                    <a:pt x="90" y="0"/>
                    <a:pt x="7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3" name="Google Shape;19753;p29"/>
            <p:cNvSpPr/>
            <p:nvPr/>
          </p:nvSpPr>
          <p:spPr>
            <a:xfrm>
              <a:off x="800185" y="2202229"/>
              <a:ext cx="7431" cy="4466"/>
            </a:xfrm>
            <a:custGeom>
              <a:avLst/>
              <a:gdLst/>
              <a:ahLst/>
              <a:cxnLst/>
              <a:rect l="l" t="t" r="r" b="b"/>
              <a:pathLst>
                <a:path w="213" h="128" extrusionOk="0">
                  <a:moveTo>
                    <a:pt x="123" y="1"/>
                  </a:moveTo>
                  <a:cubicBezTo>
                    <a:pt x="101" y="1"/>
                    <a:pt x="79" y="12"/>
                    <a:pt x="67" y="34"/>
                  </a:cubicBezTo>
                  <a:lnTo>
                    <a:pt x="67" y="45"/>
                  </a:lnTo>
                  <a:lnTo>
                    <a:pt x="45" y="45"/>
                  </a:lnTo>
                  <a:cubicBezTo>
                    <a:pt x="34" y="45"/>
                    <a:pt x="23" y="56"/>
                    <a:pt x="12" y="56"/>
                  </a:cubicBezTo>
                  <a:cubicBezTo>
                    <a:pt x="12" y="68"/>
                    <a:pt x="0" y="78"/>
                    <a:pt x="12" y="90"/>
                  </a:cubicBezTo>
                  <a:cubicBezTo>
                    <a:pt x="12" y="101"/>
                    <a:pt x="23" y="112"/>
                    <a:pt x="34" y="112"/>
                  </a:cubicBezTo>
                  <a:cubicBezTo>
                    <a:pt x="51" y="122"/>
                    <a:pt x="71" y="127"/>
                    <a:pt x="92" y="127"/>
                  </a:cubicBezTo>
                  <a:cubicBezTo>
                    <a:pt x="139" y="127"/>
                    <a:pt x="189" y="102"/>
                    <a:pt x="212" y="56"/>
                  </a:cubicBezTo>
                  <a:cubicBezTo>
                    <a:pt x="212" y="45"/>
                    <a:pt x="212" y="34"/>
                    <a:pt x="200" y="23"/>
                  </a:cubicBezTo>
                  <a:cubicBezTo>
                    <a:pt x="190" y="12"/>
                    <a:pt x="178" y="1"/>
                    <a:pt x="16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4" name="Google Shape;19754;p29"/>
            <p:cNvSpPr/>
            <p:nvPr/>
          </p:nvSpPr>
          <p:spPr>
            <a:xfrm>
              <a:off x="803290" y="2194310"/>
              <a:ext cx="5094" cy="4082"/>
            </a:xfrm>
            <a:custGeom>
              <a:avLst/>
              <a:gdLst/>
              <a:ahLst/>
              <a:cxnLst/>
              <a:rect l="l" t="t" r="r" b="b"/>
              <a:pathLst>
                <a:path w="146" h="117" extrusionOk="0">
                  <a:moveTo>
                    <a:pt x="67" y="0"/>
                  </a:moveTo>
                  <a:cubicBezTo>
                    <a:pt x="64" y="0"/>
                    <a:pt x="60" y="2"/>
                    <a:pt x="56" y="5"/>
                  </a:cubicBezTo>
                  <a:lnTo>
                    <a:pt x="34" y="5"/>
                  </a:lnTo>
                  <a:lnTo>
                    <a:pt x="23" y="16"/>
                  </a:lnTo>
                  <a:cubicBezTo>
                    <a:pt x="12" y="16"/>
                    <a:pt x="12" y="28"/>
                    <a:pt x="12" y="38"/>
                  </a:cubicBezTo>
                  <a:cubicBezTo>
                    <a:pt x="12" y="38"/>
                    <a:pt x="0" y="38"/>
                    <a:pt x="0" y="50"/>
                  </a:cubicBezTo>
                  <a:cubicBezTo>
                    <a:pt x="0" y="50"/>
                    <a:pt x="12" y="61"/>
                    <a:pt x="12" y="72"/>
                  </a:cubicBezTo>
                  <a:lnTo>
                    <a:pt x="23" y="72"/>
                  </a:lnTo>
                  <a:lnTo>
                    <a:pt x="23" y="83"/>
                  </a:lnTo>
                  <a:lnTo>
                    <a:pt x="34" y="83"/>
                  </a:lnTo>
                  <a:lnTo>
                    <a:pt x="34" y="94"/>
                  </a:lnTo>
                  <a:lnTo>
                    <a:pt x="45" y="94"/>
                  </a:lnTo>
                  <a:cubicBezTo>
                    <a:pt x="45" y="94"/>
                    <a:pt x="56" y="105"/>
                    <a:pt x="67" y="105"/>
                  </a:cubicBezTo>
                  <a:lnTo>
                    <a:pt x="79" y="105"/>
                  </a:lnTo>
                  <a:cubicBezTo>
                    <a:pt x="79" y="117"/>
                    <a:pt x="89" y="117"/>
                    <a:pt x="89" y="117"/>
                  </a:cubicBezTo>
                  <a:cubicBezTo>
                    <a:pt x="101" y="117"/>
                    <a:pt x="101" y="117"/>
                    <a:pt x="101" y="105"/>
                  </a:cubicBezTo>
                  <a:lnTo>
                    <a:pt x="123" y="105"/>
                  </a:lnTo>
                  <a:lnTo>
                    <a:pt x="134" y="94"/>
                  </a:lnTo>
                  <a:cubicBezTo>
                    <a:pt x="134" y="94"/>
                    <a:pt x="145" y="94"/>
                    <a:pt x="145" y="83"/>
                  </a:cubicBezTo>
                  <a:lnTo>
                    <a:pt x="145" y="72"/>
                  </a:lnTo>
                  <a:lnTo>
                    <a:pt x="145" y="61"/>
                  </a:lnTo>
                  <a:cubicBezTo>
                    <a:pt x="145" y="50"/>
                    <a:pt x="134" y="50"/>
                    <a:pt x="134" y="38"/>
                  </a:cubicBezTo>
                  <a:cubicBezTo>
                    <a:pt x="123" y="38"/>
                    <a:pt x="123" y="28"/>
                    <a:pt x="123" y="28"/>
                  </a:cubicBezTo>
                  <a:lnTo>
                    <a:pt x="101" y="5"/>
                  </a:lnTo>
                  <a:lnTo>
                    <a:pt x="79" y="5"/>
                  </a:lnTo>
                  <a:cubicBezTo>
                    <a:pt x="79" y="5"/>
                    <a:pt x="73" y="0"/>
                    <a:pt x="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5" name="Google Shape;19755;p29"/>
            <p:cNvSpPr/>
            <p:nvPr/>
          </p:nvSpPr>
          <p:spPr>
            <a:xfrm>
              <a:off x="817664" y="2205055"/>
              <a:ext cx="7780" cy="5756"/>
            </a:xfrm>
            <a:custGeom>
              <a:avLst/>
              <a:gdLst/>
              <a:ahLst/>
              <a:cxnLst/>
              <a:rect l="l" t="t" r="r" b="b"/>
              <a:pathLst>
                <a:path w="223" h="165" extrusionOk="0">
                  <a:moveTo>
                    <a:pt x="89" y="0"/>
                  </a:moveTo>
                  <a:cubicBezTo>
                    <a:pt x="81" y="0"/>
                    <a:pt x="72" y="3"/>
                    <a:pt x="67" y="9"/>
                  </a:cubicBezTo>
                  <a:lnTo>
                    <a:pt x="55" y="9"/>
                  </a:lnTo>
                  <a:cubicBezTo>
                    <a:pt x="33" y="9"/>
                    <a:pt x="22" y="20"/>
                    <a:pt x="11" y="31"/>
                  </a:cubicBezTo>
                  <a:cubicBezTo>
                    <a:pt x="0" y="42"/>
                    <a:pt x="0" y="53"/>
                    <a:pt x="0" y="64"/>
                  </a:cubicBezTo>
                  <a:lnTo>
                    <a:pt x="11" y="76"/>
                  </a:lnTo>
                  <a:cubicBezTo>
                    <a:pt x="11" y="86"/>
                    <a:pt x="11" y="86"/>
                    <a:pt x="22" y="98"/>
                  </a:cubicBezTo>
                  <a:cubicBezTo>
                    <a:pt x="22" y="109"/>
                    <a:pt x="33" y="120"/>
                    <a:pt x="45" y="120"/>
                  </a:cubicBezTo>
                  <a:cubicBezTo>
                    <a:pt x="45" y="131"/>
                    <a:pt x="55" y="131"/>
                    <a:pt x="55" y="131"/>
                  </a:cubicBezTo>
                  <a:cubicBezTo>
                    <a:pt x="78" y="153"/>
                    <a:pt x="100" y="165"/>
                    <a:pt x="134" y="165"/>
                  </a:cubicBezTo>
                  <a:cubicBezTo>
                    <a:pt x="156" y="165"/>
                    <a:pt x="178" y="165"/>
                    <a:pt x="200" y="153"/>
                  </a:cubicBezTo>
                  <a:cubicBezTo>
                    <a:pt x="211" y="142"/>
                    <a:pt x="211" y="142"/>
                    <a:pt x="211" y="131"/>
                  </a:cubicBezTo>
                  <a:cubicBezTo>
                    <a:pt x="223" y="120"/>
                    <a:pt x="223" y="109"/>
                    <a:pt x="211" y="109"/>
                  </a:cubicBezTo>
                  <a:lnTo>
                    <a:pt x="211" y="86"/>
                  </a:lnTo>
                  <a:cubicBezTo>
                    <a:pt x="200" y="76"/>
                    <a:pt x="200" y="64"/>
                    <a:pt x="189" y="64"/>
                  </a:cubicBezTo>
                  <a:cubicBezTo>
                    <a:pt x="178" y="42"/>
                    <a:pt x="167" y="31"/>
                    <a:pt x="144" y="20"/>
                  </a:cubicBezTo>
                  <a:cubicBezTo>
                    <a:pt x="134" y="20"/>
                    <a:pt x="134" y="9"/>
                    <a:pt x="122" y="9"/>
                  </a:cubicBezTo>
                  <a:lnTo>
                    <a:pt x="111" y="9"/>
                  </a:lnTo>
                  <a:cubicBezTo>
                    <a:pt x="106" y="3"/>
                    <a:pt x="97" y="0"/>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6" name="Google Shape;19756;p29"/>
            <p:cNvSpPr/>
            <p:nvPr/>
          </p:nvSpPr>
          <p:spPr>
            <a:xfrm>
              <a:off x="816478" y="2219324"/>
              <a:ext cx="5094" cy="4675"/>
            </a:xfrm>
            <a:custGeom>
              <a:avLst/>
              <a:gdLst/>
              <a:ahLst/>
              <a:cxnLst/>
              <a:rect l="l" t="t" r="r" b="b"/>
              <a:pathLst>
                <a:path w="146" h="134" extrusionOk="0">
                  <a:moveTo>
                    <a:pt x="56" y="0"/>
                  </a:moveTo>
                  <a:cubicBezTo>
                    <a:pt x="45" y="0"/>
                    <a:pt x="34" y="11"/>
                    <a:pt x="34" y="11"/>
                  </a:cubicBezTo>
                  <a:cubicBezTo>
                    <a:pt x="23" y="11"/>
                    <a:pt x="12" y="23"/>
                    <a:pt x="0" y="33"/>
                  </a:cubicBezTo>
                  <a:lnTo>
                    <a:pt x="0" y="45"/>
                  </a:lnTo>
                  <a:cubicBezTo>
                    <a:pt x="0" y="55"/>
                    <a:pt x="0" y="67"/>
                    <a:pt x="12" y="67"/>
                  </a:cubicBezTo>
                  <a:cubicBezTo>
                    <a:pt x="12" y="78"/>
                    <a:pt x="23" y="89"/>
                    <a:pt x="23" y="89"/>
                  </a:cubicBezTo>
                  <a:lnTo>
                    <a:pt x="34" y="100"/>
                  </a:lnTo>
                  <a:cubicBezTo>
                    <a:pt x="34" y="112"/>
                    <a:pt x="45" y="112"/>
                    <a:pt x="45" y="122"/>
                  </a:cubicBezTo>
                  <a:cubicBezTo>
                    <a:pt x="56" y="122"/>
                    <a:pt x="67" y="134"/>
                    <a:pt x="79" y="134"/>
                  </a:cubicBezTo>
                  <a:lnTo>
                    <a:pt x="123" y="134"/>
                  </a:lnTo>
                  <a:cubicBezTo>
                    <a:pt x="123" y="122"/>
                    <a:pt x="123" y="122"/>
                    <a:pt x="134" y="122"/>
                  </a:cubicBezTo>
                  <a:cubicBezTo>
                    <a:pt x="134" y="122"/>
                    <a:pt x="145" y="112"/>
                    <a:pt x="145" y="100"/>
                  </a:cubicBezTo>
                  <a:lnTo>
                    <a:pt x="145" y="78"/>
                  </a:lnTo>
                  <a:cubicBezTo>
                    <a:pt x="145" y="67"/>
                    <a:pt x="134" y="67"/>
                    <a:pt x="134" y="67"/>
                  </a:cubicBezTo>
                  <a:cubicBezTo>
                    <a:pt x="134" y="55"/>
                    <a:pt x="134" y="55"/>
                    <a:pt x="123" y="45"/>
                  </a:cubicBezTo>
                  <a:cubicBezTo>
                    <a:pt x="123" y="45"/>
                    <a:pt x="123" y="33"/>
                    <a:pt x="112" y="23"/>
                  </a:cubicBezTo>
                  <a:lnTo>
                    <a:pt x="101" y="11"/>
                  </a:lnTo>
                  <a:cubicBezTo>
                    <a:pt x="89" y="11"/>
                    <a:pt x="89" y="11"/>
                    <a:pt x="7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7" name="Google Shape;19757;p29"/>
            <p:cNvSpPr/>
            <p:nvPr/>
          </p:nvSpPr>
          <p:spPr>
            <a:xfrm>
              <a:off x="757481" y="2216429"/>
              <a:ext cx="49715" cy="30631"/>
            </a:xfrm>
            <a:custGeom>
              <a:avLst/>
              <a:gdLst/>
              <a:ahLst/>
              <a:cxnLst/>
              <a:rect l="l" t="t" r="r" b="b"/>
              <a:pathLst>
                <a:path w="1425" h="878" extrusionOk="0">
                  <a:moveTo>
                    <a:pt x="870" y="0"/>
                  </a:moveTo>
                  <a:cubicBezTo>
                    <a:pt x="857" y="0"/>
                    <a:pt x="843" y="5"/>
                    <a:pt x="835" y="17"/>
                  </a:cubicBezTo>
                  <a:cubicBezTo>
                    <a:pt x="624" y="227"/>
                    <a:pt x="423" y="450"/>
                    <a:pt x="168" y="606"/>
                  </a:cubicBezTo>
                  <a:lnTo>
                    <a:pt x="134" y="606"/>
                  </a:lnTo>
                  <a:cubicBezTo>
                    <a:pt x="101" y="617"/>
                    <a:pt x="68" y="650"/>
                    <a:pt x="68" y="684"/>
                  </a:cubicBezTo>
                  <a:cubicBezTo>
                    <a:pt x="68" y="718"/>
                    <a:pt x="100" y="732"/>
                    <a:pt x="131" y="732"/>
                  </a:cubicBezTo>
                  <a:cubicBezTo>
                    <a:pt x="140" y="732"/>
                    <a:pt x="149" y="731"/>
                    <a:pt x="157" y="728"/>
                  </a:cubicBezTo>
                  <a:lnTo>
                    <a:pt x="157" y="728"/>
                  </a:lnTo>
                  <a:lnTo>
                    <a:pt x="57" y="795"/>
                  </a:lnTo>
                  <a:cubicBezTo>
                    <a:pt x="1" y="833"/>
                    <a:pt x="63" y="878"/>
                    <a:pt x="110" y="878"/>
                  </a:cubicBezTo>
                  <a:cubicBezTo>
                    <a:pt x="119" y="878"/>
                    <a:pt x="127" y="876"/>
                    <a:pt x="134" y="873"/>
                  </a:cubicBezTo>
                  <a:cubicBezTo>
                    <a:pt x="190" y="850"/>
                    <a:pt x="257" y="817"/>
                    <a:pt x="312" y="795"/>
                  </a:cubicBezTo>
                  <a:lnTo>
                    <a:pt x="357" y="795"/>
                  </a:lnTo>
                  <a:cubicBezTo>
                    <a:pt x="401" y="784"/>
                    <a:pt x="457" y="773"/>
                    <a:pt x="502" y="751"/>
                  </a:cubicBezTo>
                  <a:lnTo>
                    <a:pt x="535" y="751"/>
                  </a:lnTo>
                  <a:cubicBezTo>
                    <a:pt x="813" y="672"/>
                    <a:pt x="1080" y="517"/>
                    <a:pt x="1280" y="316"/>
                  </a:cubicBezTo>
                  <a:cubicBezTo>
                    <a:pt x="1291" y="316"/>
                    <a:pt x="1291" y="306"/>
                    <a:pt x="1291" y="306"/>
                  </a:cubicBezTo>
                  <a:lnTo>
                    <a:pt x="1380" y="306"/>
                  </a:lnTo>
                  <a:cubicBezTo>
                    <a:pt x="1392" y="294"/>
                    <a:pt x="1402" y="294"/>
                    <a:pt x="1402" y="283"/>
                  </a:cubicBezTo>
                  <a:lnTo>
                    <a:pt x="1414" y="272"/>
                  </a:lnTo>
                  <a:cubicBezTo>
                    <a:pt x="1424" y="272"/>
                    <a:pt x="1424" y="261"/>
                    <a:pt x="1424" y="250"/>
                  </a:cubicBezTo>
                  <a:lnTo>
                    <a:pt x="1424" y="239"/>
                  </a:lnTo>
                  <a:cubicBezTo>
                    <a:pt x="1424" y="227"/>
                    <a:pt x="1424" y="217"/>
                    <a:pt x="1414" y="217"/>
                  </a:cubicBezTo>
                  <a:lnTo>
                    <a:pt x="1402" y="205"/>
                  </a:lnTo>
                  <a:cubicBezTo>
                    <a:pt x="1392" y="195"/>
                    <a:pt x="1380" y="195"/>
                    <a:pt x="1369" y="183"/>
                  </a:cubicBezTo>
                  <a:lnTo>
                    <a:pt x="1336" y="183"/>
                  </a:lnTo>
                  <a:cubicBezTo>
                    <a:pt x="1325" y="172"/>
                    <a:pt x="1313" y="161"/>
                    <a:pt x="1303" y="161"/>
                  </a:cubicBezTo>
                  <a:lnTo>
                    <a:pt x="1291" y="161"/>
                  </a:lnTo>
                  <a:cubicBezTo>
                    <a:pt x="1269" y="150"/>
                    <a:pt x="1258" y="150"/>
                    <a:pt x="1247" y="150"/>
                  </a:cubicBezTo>
                  <a:cubicBezTo>
                    <a:pt x="1236" y="150"/>
                    <a:pt x="1236" y="150"/>
                    <a:pt x="1224" y="161"/>
                  </a:cubicBezTo>
                  <a:cubicBezTo>
                    <a:pt x="1214" y="161"/>
                    <a:pt x="1202" y="161"/>
                    <a:pt x="1202" y="172"/>
                  </a:cubicBezTo>
                  <a:cubicBezTo>
                    <a:pt x="1191" y="172"/>
                    <a:pt x="1180" y="183"/>
                    <a:pt x="1180" y="195"/>
                  </a:cubicBezTo>
                  <a:lnTo>
                    <a:pt x="1169" y="195"/>
                  </a:lnTo>
                  <a:cubicBezTo>
                    <a:pt x="1158" y="217"/>
                    <a:pt x="1147" y="227"/>
                    <a:pt x="1158" y="239"/>
                  </a:cubicBezTo>
                  <a:cubicBezTo>
                    <a:pt x="1158" y="261"/>
                    <a:pt x="1180" y="272"/>
                    <a:pt x="1191" y="272"/>
                  </a:cubicBezTo>
                  <a:cubicBezTo>
                    <a:pt x="1191" y="283"/>
                    <a:pt x="1202" y="283"/>
                    <a:pt x="1202" y="283"/>
                  </a:cubicBezTo>
                  <a:cubicBezTo>
                    <a:pt x="1091" y="361"/>
                    <a:pt x="980" y="439"/>
                    <a:pt x="858" y="494"/>
                  </a:cubicBezTo>
                  <a:cubicBezTo>
                    <a:pt x="824" y="517"/>
                    <a:pt x="791" y="539"/>
                    <a:pt x="757" y="550"/>
                  </a:cubicBezTo>
                  <a:cubicBezTo>
                    <a:pt x="774" y="524"/>
                    <a:pt x="738" y="499"/>
                    <a:pt x="706" y="499"/>
                  </a:cubicBezTo>
                  <a:cubicBezTo>
                    <a:pt x="696" y="499"/>
                    <a:pt x="687" y="501"/>
                    <a:pt x="680" y="506"/>
                  </a:cubicBezTo>
                  <a:cubicBezTo>
                    <a:pt x="624" y="517"/>
                    <a:pt x="579" y="539"/>
                    <a:pt x="535" y="561"/>
                  </a:cubicBezTo>
                  <a:cubicBezTo>
                    <a:pt x="635" y="484"/>
                    <a:pt x="724" y="395"/>
                    <a:pt x="824" y="306"/>
                  </a:cubicBezTo>
                  <a:cubicBezTo>
                    <a:pt x="848" y="281"/>
                    <a:pt x="820" y="263"/>
                    <a:pt x="795" y="263"/>
                  </a:cubicBezTo>
                  <a:cubicBezTo>
                    <a:pt x="785" y="263"/>
                    <a:pt x="775" y="266"/>
                    <a:pt x="769" y="272"/>
                  </a:cubicBezTo>
                  <a:cubicBezTo>
                    <a:pt x="680" y="339"/>
                    <a:pt x="591" y="405"/>
                    <a:pt x="502" y="484"/>
                  </a:cubicBezTo>
                  <a:cubicBezTo>
                    <a:pt x="646" y="350"/>
                    <a:pt x="779" y="195"/>
                    <a:pt x="902" y="49"/>
                  </a:cubicBezTo>
                  <a:cubicBezTo>
                    <a:pt x="924" y="20"/>
                    <a:pt x="897" y="0"/>
                    <a:pt x="87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8" name="Google Shape;19758;p29"/>
            <p:cNvSpPr/>
            <p:nvPr/>
          </p:nvSpPr>
          <p:spPr>
            <a:xfrm>
              <a:off x="495958" y="1971338"/>
              <a:ext cx="200254" cy="251923"/>
            </a:xfrm>
            <a:custGeom>
              <a:avLst/>
              <a:gdLst/>
              <a:ahLst/>
              <a:cxnLst/>
              <a:rect l="l" t="t" r="r" b="b"/>
              <a:pathLst>
                <a:path w="5740" h="7221" extrusionOk="0">
                  <a:moveTo>
                    <a:pt x="2370" y="1"/>
                  </a:moveTo>
                  <a:cubicBezTo>
                    <a:pt x="1925" y="1"/>
                    <a:pt x="1580" y="913"/>
                    <a:pt x="1313" y="1369"/>
                  </a:cubicBezTo>
                  <a:cubicBezTo>
                    <a:pt x="1046" y="1814"/>
                    <a:pt x="468" y="2114"/>
                    <a:pt x="235" y="2437"/>
                  </a:cubicBezTo>
                  <a:cubicBezTo>
                    <a:pt x="1" y="2748"/>
                    <a:pt x="101" y="2971"/>
                    <a:pt x="79" y="3304"/>
                  </a:cubicBezTo>
                  <a:cubicBezTo>
                    <a:pt x="67" y="3638"/>
                    <a:pt x="67" y="4261"/>
                    <a:pt x="168" y="4595"/>
                  </a:cubicBezTo>
                  <a:cubicBezTo>
                    <a:pt x="267" y="4928"/>
                    <a:pt x="1002" y="6073"/>
                    <a:pt x="1480" y="6508"/>
                  </a:cubicBezTo>
                  <a:cubicBezTo>
                    <a:pt x="1970" y="6941"/>
                    <a:pt x="2603" y="7208"/>
                    <a:pt x="2981" y="7220"/>
                  </a:cubicBezTo>
                  <a:cubicBezTo>
                    <a:pt x="2998" y="7220"/>
                    <a:pt x="3016" y="7220"/>
                    <a:pt x="3035" y="7220"/>
                  </a:cubicBezTo>
                  <a:cubicBezTo>
                    <a:pt x="3478" y="7220"/>
                    <a:pt x="4672" y="7108"/>
                    <a:pt x="4672" y="7108"/>
                  </a:cubicBezTo>
                  <a:lnTo>
                    <a:pt x="5740" y="5072"/>
                  </a:lnTo>
                  <a:cubicBezTo>
                    <a:pt x="5740" y="5072"/>
                    <a:pt x="5673" y="4672"/>
                    <a:pt x="5250" y="3871"/>
                  </a:cubicBezTo>
                  <a:cubicBezTo>
                    <a:pt x="4828" y="3070"/>
                    <a:pt x="4772" y="3238"/>
                    <a:pt x="4372" y="2504"/>
                  </a:cubicBezTo>
                  <a:cubicBezTo>
                    <a:pt x="3972" y="1780"/>
                    <a:pt x="3938" y="1280"/>
                    <a:pt x="3671" y="769"/>
                  </a:cubicBezTo>
                  <a:cubicBezTo>
                    <a:pt x="3404" y="257"/>
                    <a:pt x="2815" y="12"/>
                    <a:pt x="237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9" name="Google Shape;19759;p29"/>
            <p:cNvSpPr/>
            <p:nvPr/>
          </p:nvSpPr>
          <p:spPr>
            <a:xfrm>
              <a:off x="542918" y="2073317"/>
              <a:ext cx="153296" cy="144469"/>
            </a:xfrm>
            <a:custGeom>
              <a:avLst/>
              <a:gdLst/>
              <a:ahLst/>
              <a:cxnLst/>
              <a:rect l="l" t="t" r="r" b="b"/>
              <a:pathLst>
                <a:path w="4394" h="4141" extrusionOk="0">
                  <a:moveTo>
                    <a:pt x="993" y="0"/>
                  </a:moveTo>
                  <a:cubicBezTo>
                    <a:pt x="829" y="0"/>
                    <a:pt x="665" y="56"/>
                    <a:pt x="545" y="170"/>
                  </a:cubicBezTo>
                  <a:cubicBezTo>
                    <a:pt x="456" y="248"/>
                    <a:pt x="401" y="359"/>
                    <a:pt x="345" y="470"/>
                  </a:cubicBezTo>
                  <a:cubicBezTo>
                    <a:pt x="134" y="904"/>
                    <a:pt x="1" y="1438"/>
                    <a:pt x="201" y="1883"/>
                  </a:cubicBezTo>
                  <a:cubicBezTo>
                    <a:pt x="278" y="2072"/>
                    <a:pt x="412" y="2238"/>
                    <a:pt x="434" y="2428"/>
                  </a:cubicBezTo>
                  <a:cubicBezTo>
                    <a:pt x="446" y="2528"/>
                    <a:pt x="434" y="2628"/>
                    <a:pt x="446" y="2728"/>
                  </a:cubicBezTo>
                  <a:cubicBezTo>
                    <a:pt x="468" y="2817"/>
                    <a:pt x="501" y="2895"/>
                    <a:pt x="545" y="2962"/>
                  </a:cubicBezTo>
                  <a:cubicBezTo>
                    <a:pt x="679" y="3195"/>
                    <a:pt x="857" y="3395"/>
                    <a:pt x="1068" y="3551"/>
                  </a:cubicBezTo>
                  <a:cubicBezTo>
                    <a:pt x="1257" y="3684"/>
                    <a:pt x="1457" y="3785"/>
                    <a:pt x="1680" y="3862"/>
                  </a:cubicBezTo>
                  <a:cubicBezTo>
                    <a:pt x="2069" y="3996"/>
                    <a:pt x="2458" y="4018"/>
                    <a:pt x="2859" y="4074"/>
                  </a:cubicBezTo>
                  <a:cubicBezTo>
                    <a:pt x="3004" y="4085"/>
                    <a:pt x="3137" y="4141"/>
                    <a:pt x="3281" y="4141"/>
                  </a:cubicBezTo>
                  <a:cubicBezTo>
                    <a:pt x="3304" y="4141"/>
                    <a:pt x="3337" y="4129"/>
                    <a:pt x="3360" y="4129"/>
                  </a:cubicBezTo>
                  <a:lnTo>
                    <a:pt x="4394" y="2149"/>
                  </a:lnTo>
                  <a:cubicBezTo>
                    <a:pt x="4394" y="2149"/>
                    <a:pt x="4327" y="1749"/>
                    <a:pt x="3904" y="948"/>
                  </a:cubicBezTo>
                  <a:cubicBezTo>
                    <a:pt x="3793" y="748"/>
                    <a:pt x="3716" y="615"/>
                    <a:pt x="3649" y="503"/>
                  </a:cubicBezTo>
                  <a:cubicBezTo>
                    <a:pt x="3503" y="469"/>
                    <a:pt x="3354" y="435"/>
                    <a:pt x="3208" y="435"/>
                  </a:cubicBezTo>
                  <a:cubicBezTo>
                    <a:pt x="3119" y="435"/>
                    <a:pt x="3032" y="447"/>
                    <a:pt x="2948" y="481"/>
                  </a:cubicBezTo>
                  <a:cubicBezTo>
                    <a:pt x="2793" y="543"/>
                    <a:pt x="2647" y="673"/>
                    <a:pt x="2485" y="673"/>
                  </a:cubicBezTo>
                  <a:cubicBezTo>
                    <a:pt x="2472" y="673"/>
                    <a:pt x="2460" y="672"/>
                    <a:pt x="2448" y="671"/>
                  </a:cubicBezTo>
                  <a:cubicBezTo>
                    <a:pt x="2236" y="637"/>
                    <a:pt x="2125" y="404"/>
                    <a:pt x="1924" y="348"/>
                  </a:cubicBezTo>
                  <a:cubicBezTo>
                    <a:pt x="1835" y="325"/>
                    <a:pt x="1736" y="337"/>
                    <a:pt x="1647" y="315"/>
                  </a:cubicBezTo>
                  <a:cubicBezTo>
                    <a:pt x="1558" y="281"/>
                    <a:pt x="1502" y="204"/>
                    <a:pt x="1424" y="147"/>
                  </a:cubicBezTo>
                  <a:cubicBezTo>
                    <a:pt x="1305" y="50"/>
                    <a:pt x="1149" y="0"/>
                    <a:pt x="99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0" name="Google Shape;19760;p29"/>
            <p:cNvSpPr/>
            <p:nvPr/>
          </p:nvSpPr>
          <p:spPr>
            <a:xfrm>
              <a:off x="520903" y="2130289"/>
              <a:ext cx="133794" cy="80451"/>
            </a:xfrm>
            <a:custGeom>
              <a:avLst/>
              <a:gdLst/>
              <a:ahLst/>
              <a:cxnLst/>
              <a:rect l="l" t="t" r="r" b="b"/>
              <a:pathLst>
                <a:path w="3835" h="2306" extrusionOk="0">
                  <a:moveTo>
                    <a:pt x="39" y="1"/>
                  </a:moveTo>
                  <a:cubicBezTo>
                    <a:pt x="22" y="1"/>
                    <a:pt x="0" y="11"/>
                    <a:pt x="9" y="27"/>
                  </a:cubicBezTo>
                  <a:cubicBezTo>
                    <a:pt x="632" y="1050"/>
                    <a:pt x="1544" y="1940"/>
                    <a:pt x="2733" y="2219"/>
                  </a:cubicBezTo>
                  <a:cubicBezTo>
                    <a:pt x="2901" y="2263"/>
                    <a:pt x="3067" y="2285"/>
                    <a:pt x="3234" y="2296"/>
                  </a:cubicBezTo>
                  <a:cubicBezTo>
                    <a:pt x="3307" y="2301"/>
                    <a:pt x="3381" y="2305"/>
                    <a:pt x="3456" y="2305"/>
                  </a:cubicBezTo>
                  <a:cubicBezTo>
                    <a:pt x="3563" y="2305"/>
                    <a:pt x="3669" y="2296"/>
                    <a:pt x="3768" y="2263"/>
                  </a:cubicBezTo>
                  <a:cubicBezTo>
                    <a:pt x="3835" y="2229"/>
                    <a:pt x="3779" y="2163"/>
                    <a:pt x="3724" y="2163"/>
                  </a:cubicBezTo>
                  <a:lnTo>
                    <a:pt x="3556" y="2163"/>
                  </a:lnTo>
                  <a:cubicBezTo>
                    <a:pt x="2622" y="1907"/>
                    <a:pt x="1755" y="1418"/>
                    <a:pt x="1077" y="717"/>
                  </a:cubicBezTo>
                  <a:cubicBezTo>
                    <a:pt x="876" y="516"/>
                    <a:pt x="687" y="294"/>
                    <a:pt x="521" y="61"/>
                  </a:cubicBezTo>
                  <a:cubicBezTo>
                    <a:pt x="516" y="53"/>
                    <a:pt x="508" y="49"/>
                    <a:pt x="500" y="49"/>
                  </a:cubicBezTo>
                  <a:cubicBezTo>
                    <a:pt x="484" y="49"/>
                    <a:pt x="469" y="61"/>
                    <a:pt x="476" y="83"/>
                  </a:cubicBezTo>
                  <a:cubicBezTo>
                    <a:pt x="1021" y="939"/>
                    <a:pt x="1877" y="1606"/>
                    <a:pt x="2822" y="1996"/>
                  </a:cubicBezTo>
                  <a:cubicBezTo>
                    <a:pt x="2990" y="2063"/>
                    <a:pt x="3156" y="2118"/>
                    <a:pt x="3334" y="2174"/>
                  </a:cubicBezTo>
                  <a:lnTo>
                    <a:pt x="3279" y="2174"/>
                  </a:lnTo>
                  <a:cubicBezTo>
                    <a:pt x="3134" y="2163"/>
                    <a:pt x="3000" y="2152"/>
                    <a:pt x="2856" y="2130"/>
                  </a:cubicBezTo>
                  <a:cubicBezTo>
                    <a:pt x="2567" y="2085"/>
                    <a:pt x="2278" y="1996"/>
                    <a:pt x="2011" y="1863"/>
                  </a:cubicBezTo>
                  <a:cubicBezTo>
                    <a:pt x="1477" y="1606"/>
                    <a:pt x="1021" y="1228"/>
                    <a:pt x="642" y="795"/>
                  </a:cubicBezTo>
                  <a:cubicBezTo>
                    <a:pt x="432" y="550"/>
                    <a:pt x="231" y="283"/>
                    <a:pt x="53" y="5"/>
                  </a:cubicBezTo>
                  <a:cubicBezTo>
                    <a:pt x="50" y="2"/>
                    <a:pt x="45" y="1"/>
                    <a:pt x="39"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1" name="Google Shape;19761;p29"/>
            <p:cNvSpPr/>
            <p:nvPr/>
          </p:nvSpPr>
          <p:spPr>
            <a:xfrm>
              <a:off x="565909" y="2090552"/>
              <a:ext cx="82021" cy="96255"/>
            </a:xfrm>
            <a:custGeom>
              <a:avLst/>
              <a:gdLst/>
              <a:ahLst/>
              <a:cxnLst/>
              <a:rect l="l" t="t" r="r" b="b"/>
              <a:pathLst>
                <a:path w="2351" h="2759" extrusionOk="0">
                  <a:moveTo>
                    <a:pt x="41" y="0"/>
                  </a:moveTo>
                  <a:cubicBezTo>
                    <a:pt x="21" y="0"/>
                    <a:pt x="1" y="16"/>
                    <a:pt x="9" y="32"/>
                  </a:cubicBezTo>
                  <a:cubicBezTo>
                    <a:pt x="521" y="832"/>
                    <a:pt x="877" y="1778"/>
                    <a:pt x="1633" y="2390"/>
                  </a:cubicBezTo>
                  <a:cubicBezTo>
                    <a:pt x="1822" y="2545"/>
                    <a:pt x="2033" y="2679"/>
                    <a:pt x="2266" y="2757"/>
                  </a:cubicBezTo>
                  <a:cubicBezTo>
                    <a:pt x="2270" y="2758"/>
                    <a:pt x="2274" y="2759"/>
                    <a:pt x="2278" y="2759"/>
                  </a:cubicBezTo>
                  <a:cubicBezTo>
                    <a:pt x="2311" y="2759"/>
                    <a:pt x="2351" y="2722"/>
                    <a:pt x="2311" y="2713"/>
                  </a:cubicBezTo>
                  <a:cubicBezTo>
                    <a:pt x="1443" y="2345"/>
                    <a:pt x="966" y="1500"/>
                    <a:pt x="521" y="721"/>
                  </a:cubicBezTo>
                  <a:cubicBezTo>
                    <a:pt x="376" y="477"/>
                    <a:pt x="232" y="243"/>
                    <a:pt x="64" y="9"/>
                  </a:cubicBezTo>
                  <a:cubicBezTo>
                    <a:pt x="58" y="3"/>
                    <a:pt x="49" y="0"/>
                    <a:pt x="41"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2" name="Google Shape;19762;p29"/>
            <p:cNvSpPr/>
            <p:nvPr/>
          </p:nvSpPr>
          <p:spPr>
            <a:xfrm>
              <a:off x="587017" y="2068746"/>
              <a:ext cx="75845" cy="99743"/>
            </a:xfrm>
            <a:custGeom>
              <a:avLst/>
              <a:gdLst/>
              <a:ahLst/>
              <a:cxnLst/>
              <a:rect l="l" t="t" r="r" b="b"/>
              <a:pathLst>
                <a:path w="2174" h="2859" extrusionOk="0">
                  <a:moveTo>
                    <a:pt x="45" y="0"/>
                  </a:moveTo>
                  <a:cubicBezTo>
                    <a:pt x="24" y="0"/>
                    <a:pt x="1" y="12"/>
                    <a:pt x="15" y="34"/>
                  </a:cubicBezTo>
                  <a:cubicBezTo>
                    <a:pt x="249" y="501"/>
                    <a:pt x="494" y="980"/>
                    <a:pt x="727" y="1447"/>
                  </a:cubicBezTo>
                  <a:cubicBezTo>
                    <a:pt x="838" y="1669"/>
                    <a:pt x="950" y="1902"/>
                    <a:pt x="1072" y="2114"/>
                  </a:cubicBezTo>
                  <a:cubicBezTo>
                    <a:pt x="1184" y="2314"/>
                    <a:pt x="1306" y="2492"/>
                    <a:pt x="1483" y="2636"/>
                  </a:cubicBezTo>
                  <a:cubicBezTo>
                    <a:pt x="1634" y="2759"/>
                    <a:pt x="1826" y="2858"/>
                    <a:pt x="2022" y="2858"/>
                  </a:cubicBezTo>
                  <a:cubicBezTo>
                    <a:pt x="2058" y="2858"/>
                    <a:pt x="2093" y="2855"/>
                    <a:pt x="2129" y="2848"/>
                  </a:cubicBezTo>
                  <a:cubicBezTo>
                    <a:pt x="2173" y="2848"/>
                    <a:pt x="2162" y="2804"/>
                    <a:pt x="2118" y="2792"/>
                  </a:cubicBezTo>
                  <a:cubicBezTo>
                    <a:pt x="1906" y="2781"/>
                    <a:pt x="1717" y="2703"/>
                    <a:pt x="1550" y="2570"/>
                  </a:cubicBezTo>
                  <a:cubicBezTo>
                    <a:pt x="1384" y="2436"/>
                    <a:pt x="1261" y="2258"/>
                    <a:pt x="1161" y="2070"/>
                  </a:cubicBezTo>
                  <a:cubicBezTo>
                    <a:pt x="917" y="1647"/>
                    <a:pt x="694" y="1202"/>
                    <a:pt x="472" y="768"/>
                  </a:cubicBezTo>
                  <a:cubicBezTo>
                    <a:pt x="338" y="523"/>
                    <a:pt x="205" y="268"/>
                    <a:pt x="71" y="12"/>
                  </a:cubicBezTo>
                  <a:cubicBezTo>
                    <a:pt x="67" y="4"/>
                    <a:pt x="56" y="0"/>
                    <a:pt x="4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3" name="Google Shape;19763;p29"/>
            <p:cNvSpPr/>
            <p:nvPr/>
          </p:nvSpPr>
          <p:spPr>
            <a:xfrm>
              <a:off x="543860" y="2096064"/>
              <a:ext cx="114745" cy="98801"/>
            </a:xfrm>
            <a:custGeom>
              <a:avLst/>
              <a:gdLst/>
              <a:ahLst/>
              <a:cxnLst/>
              <a:rect l="l" t="t" r="r" b="b"/>
              <a:pathLst>
                <a:path w="3289" h="2832" extrusionOk="0">
                  <a:moveTo>
                    <a:pt x="25" y="0"/>
                  </a:moveTo>
                  <a:cubicBezTo>
                    <a:pt x="13" y="0"/>
                    <a:pt x="0" y="6"/>
                    <a:pt x="7" y="19"/>
                  </a:cubicBezTo>
                  <a:cubicBezTo>
                    <a:pt x="7" y="52"/>
                    <a:pt x="185" y="308"/>
                    <a:pt x="241" y="408"/>
                  </a:cubicBezTo>
                  <a:lnTo>
                    <a:pt x="508" y="775"/>
                  </a:lnTo>
                  <a:cubicBezTo>
                    <a:pt x="686" y="1020"/>
                    <a:pt x="874" y="1264"/>
                    <a:pt x="1074" y="1487"/>
                  </a:cubicBezTo>
                  <a:cubicBezTo>
                    <a:pt x="1275" y="1720"/>
                    <a:pt x="1486" y="1942"/>
                    <a:pt x="1697" y="2165"/>
                  </a:cubicBezTo>
                  <a:cubicBezTo>
                    <a:pt x="1897" y="2365"/>
                    <a:pt x="2109" y="2565"/>
                    <a:pt x="2365" y="2699"/>
                  </a:cubicBezTo>
                  <a:cubicBezTo>
                    <a:pt x="2519" y="2776"/>
                    <a:pt x="2708" y="2831"/>
                    <a:pt x="2891" y="2831"/>
                  </a:cubicBezTo>
                  <a:cubicBezTo>
                    <a:pt x="3024" y="2831"/>
                    <a:pt x="3154" y="2802"/>
                    <a:pt x="3266" y="2732"/>
                  </a:cubicBezTo>
                  <a:cubicBezTo>
                    <a:pt x="3288" y="2721"/>
                    <a:pt x="3288" y="2688"/>
                    <a:pt x="3266" y="2676"/>
                  </a:cubicBezTo>
                  <a:cubicBezTo>
                    <a:pt x="3259" y="2664"/>
                    <a:pt x="3245" y="2658"/>
                    <a:pt x="3228" y="2658"/>
                  </a:cubicBezTo>
                  <a:cubicBezTo>
                    <a:pt x="3216" y="2658"/>
                    <a:pt x="3202" y="2661"/>
                    <a:pt x="3188" y="2666"/>
                  </a:cubicBezTo>
                  <a:cubicBezTo>
                    <a:pt x="3081" y="2705"/>
                    <a:pt x="2974" y="2735"/>
                    <a:pt x="2853" y="2735"/>
                  </a:cubicBezTo>
                  <a:cubicBezTo>
                    <a:pt x="2835" y="2735"/>
                    <a:pt x="2817" y="2734"/>
                    <a:pt x="2799" y="2732"/>
                  </a:cubicBezTo>
                  <a:cubicBezTo>
                    <a:pt x="2665" y="2721"/>
                    <a:pt x="2532" y="2676"/>
                    <a:pt x="2409" y="2610"/>
                  </a:cubicBezTo>
                  <a:cubicBezTo>
                    <a:pt x="2164" y="2488"/>
                    <a:pt x="1953" y="2288"/>
                    <a:pt x="1753" y="2087"/>
                  </a:cubicBezTo>
                  <a:cubicBezTo>
                    <a:pt x="1341" y="1687"/>
                    <a:pt x="963" y="1253"/>
                    <a:pt x="619" y="797"/>
                  </a:cubicBezTo>
                  <a:cubicBezTo>
                    <a:pt x="518" y="674"/>
                    <a:pt x="429" y="541"/>
                    <a:pt x="330" y="419"/>
                  </a:cubicBezTo>
                  <a:cubicBezTo>
                    <a:pt x="241" y="286"/>
                    <a:pt x="152" y="141"/>
                    <a:pt x="40" y="7"/>
                  </a:cubicBezTo>
                  <a:cubicBezTo>
                    <a:pt x="40" y="3"/>
                    <a:pt x="33" y="0"/>
                    <a:pt x="2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4" name="Google Shape;19764;p29"/>
            <p:cNvSpPr/>
            <p:nvPr/>
          </p:nvSpPr>
          <p:spPr>
            <a:xfrm>
              <a:off x="610985" y="2084830"/>
              <a:ext cx="35899" cy="62972"/>
            </a:xfrm>
            <a:custGeom>
              <a:avLst/>
              <a:gdLst/>
              <a:ahLst/>
              <a:cxnLst/>
              <a:rect l="l" t="t" r="r" b="b"/>
              <a:pathLst>
                <a:path w="1029" h="1805" extrusionOk="0">
                  <a:moveTo>
                    <a:pt x="53" y="1"/>
                  </a:moveTo>
                  <a:cubicBezTo>
                    <a:pt x="26" y="1"/>
                    <a:pt x="1" y="15"/>
                    <a:pt x="7" y="40"/>
                  </a:cubicBezTo>
                  <a:cubicBezTo>
                    <a:pt x="107" y="385"/>
                    <a:pt x="240" y="707"/>
                    <a:pt x="396" y="1030"/>
                  </a:cubicBezTo>
                  <a:cubicBezTo>
                    <a:pt x="463" y="1174"/>
                    <a:pt x="541" y="1330"/>
                    <a:pt x="630" y="1475"/>
                  </a:cubicBezTo>
                  <a:cubicBezTo>
                    <a:pt x="707" y="1597"/>
                    <a:pt x="796" y="1720"/>
                    <a:pt x="919" y="1797"/>
                  </a:cubicBezTo>
                  <a:cubicBezTo>
                    <a:pt x="929" y="1802"/>
                    <a:pt x="941" y="1804"/>
                    <a:pt x="953" y="1804"/>
                  </a:cubicBezTo>
                  <a:cubicBezTo>
                    <a:pt x="992" y="1804"/>
                    <a:pt x="1029" y="1779"/>
                    <a:pt x="986" y="1753"/>
                  </a:cubicBezTo>
                  <a:cubicBezTo>
                    <a:pt x="863" y="1664"/>
                    <a:pt x="786" y="1542"/>
                    <a:pt x="707" y="1419"/>
                  </a:cubicBezTo>
                  <a:cubicBezTo>
                    <a:pt x="630" y="1275"/>
                    <a:pt x="552" y="1119"/>
                    <a:pt x="474" y="964"/>
                  </a:cubicBezTo>
                  <a:cubicBezTo>
                    <a:pt x="341" y="663"/>
                    <a:pt x="218" y="341"/>
                    <a:pt x="107" y="29"/>
                  </a:cubicBezTo>
                  <a:cubicBezTo>
                    <a:pt x="97" y="10"/>
                    <a:pt x="74" y="1"/>
                    <a:pt x="5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5" name="Google Shape;19765;p29"/>
            <p:cNvSpPr/>
            <p:nvPr/>
          </p:nvSpPr>
          <p:spPr>
            <a:xfrm>
              <a:off x="607601" y="2055524"/>
              <a:ext cx="26375" cy="43574"/>
            </a:xfrm>
            <a:custGeom>
              <a:avLst/>
              <a:gdLst/>
              <a:ahLst/>
              <a:cxnLst/>
              <a:rect l="l" t="t" r="r" b="b"/>
              <a:pathLst>
                <a:path w="756" h="1249" extrusionOk="0">
                  <a:moveTo>
                    <a:pt x="37" y="1"/>
                  </a:moveTo>
                  <a:cubicBezTo>
                    <a:pt x="19" y="1"/>
                    <a:pt x="1" y="13"/>
                    <a:pt x="15" y="35"/>
                  </a:cubicBezTo>
                  <a:cubicBezTo>
                    <a:pt x="293" y="402"/>
                    <a:pt x="515" y="803"/>
                    <a:pt x="693" y="1236"/>
                  </a:cubicBezTo>
                  <a:cubicBezTo>
                    <a:pt x="698" y="1244"/>
                    <a:pt x="709" y="1248"/>
                    <a:pt x="720" y="1248"/>
                  </a:cubicBezTo>
                  <a:cubicBezTo>
                    <a:pt x="738" y="1248"/>
                    <a:pt x="756" y="1239"/>
                    <a:pt x="749" y="1225"/>
                  </a:cubicBezTo>
                  <a:cubicBezTo>
                    <a:pt x="604" y="780"/>
                    <a:pt x="360" y="368"/>
                    <a:pt x="60" y="12"/>
                  </a:cubicBezTo>
                  <a:cubicBezTo>
                    <a:pt x="56" y="5"/>
                    <a:pt x="46" y="1"/>
                    <a:pt x="37"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6" name="Google Shape;19766;p29"/>
            <p:cNvSpPr/>
            <p:nvPr/>
          </p:nvSpPr>
          <p:spPr>
            <a:xfrm>
              <a:off x="625289" y="2054477"/>
              <a:ext cx="55401" cy="88719"/>
            </a:xfrm>
            <a:custGeom>
              <a:avLst/>
              <a:gdLst/>
              <a:ahLst/>
              <a:cxnLst/>
              <a:rect l="l" t="t" r="r" b="b"/>
              <a:pathLst>
                <a:path w="1588" h="2543" extrusionOk="0">
                  <a:moveTo>
                    <a:pt x="46" y="0"/>
                  </a:moveTo>
                  <a:cubicBezTo>
                    <a:pt x="26" y="0"/>
                    <a:pt x="1" y="16"/>
                    <a:pt x="8" y="32"/>
                  </a:cubicBezTo>
                  <a:cubicBezTo>
                    <a:pt x="220" y="410"/>
                    <a:pt x="386" y="821"/>
                    <a:pt x="520" y="1233"/>
                  </a:cubicBezTo>
                  <a:cubicBezTo>
                    <a:pt x="643" y="1611"/>
                    <a:pt x="709" y="2034"/>
                    <a:pt x="1009" y="2323"/>
                  </a:cubicBezTo>
                  <a:cubicBezTo>
                    <a:pt x="1125" y="2428"/>
                    <a:pt x="1299" y="2543"/>
                    <a:pt x="1466" y="2543"/>
                  </a:cubicBezTo>
                  <a:cubicBezTo>
                    <a:pt x="1492" y="2543"/>
                    <a:pt x="1518" y="2540"/>
                    <a:pt x="1543" y="2534"/>
                  </a:cubicBezTo>
                  <a:cubicBezTo>
                    <a:pt x="1588" y="2523"/>
                    <a:pt x="1588" y="2467"/>
                    <a:pt x="1543" y="2456"/>
                  </a:cubicBezTo>
                  <a:cubicBezTo>
                    <a:pt x="1466" y="2445"/>
                    <a:pt x="1387" y="2434"/>
                    <a:pt x="1310" y="2400"/>
                  </a:cubicBezTo>
                  <a:cubicBezTo>
                    <a:pt x="1232" y="2367"/>
                    <a:pt x="1154" y="2311"/>
                    <a:pt x="1098" y="2256"/>
                  </a:cubicBezTo>
                  <a:cubicBezTo>
                    <a:pt x="954" y="2123"/>
                    <a:pt x="865" y="1945"/>
                    <a:pt x="798" y="1767"/>
                  </a:cubicBezTo>
                  <a:cubicBezTo>
                    <a:pt x="732" y="1589"/>
                    <a:pt x="676" y="1389"/>
                    <a:pt x="609" y="1199"/>
                  </a:cubicBezTo>
                  <a:cubicBezTo>
                    <a:pt x="542" y="1010"/>
                    <a:pt x="465" y="821"/>
                    <a:pt x="386" y="632"/>
                  </a:cubicBezTo>
                  <a:cubicBezTo>
                    <a:pt x="287" y="421"/>
                    <a:pt x="176" y="210"/>
                    <a:pt x="64" y="9"/>
                  </a:cubicBezTo>
                  <a:cubicBezTo>
                    <a:pt x="61" y="3"/>
                    <a:pt x="54" y="0"/>
                    <a:pt x="4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7" name="Google Shape;19767;p29"/>
            <p:cNvSpPr/>
            <p:nvPr/>
          </p:nvSpPr>
          <p:spPr>
            <a:xfrm>
              <a:off x="649781" y="2094564"/>
              <a:ext cx="22119" cy="32271"/>
            </a:xfrm>
            <a:custGeom>
              <a:avLst/>
              <a:gdLst/>
              <a:ahLst/>
              <a:cxnLst/>
              <a:rect l="l" t="t" r="r" b="b"/>
              <a:pathLst>
                <a:path w="634" h="925" extrusionOk="0">
                  <a:moveTo>
                    <a:pt x="62" y="1"/>
                  </a:moveTo>
                  <a:cubicBezTo>
                    <a:pt x="32" y="1"/>
                    <a:pt x="1" y="18"/>
                    <a:pt x="7" y="50"/>
                  </a:cubicBezTo>
                  <a:cubicBezTo>
                    <a:pt x="96" y="373"/>
                    <a:pt x="274" y="695"/>
                    <a:pt x="530" y="918"/>
                  </a:cubicBezTo>
                  <a:cubicBezTo>
                    <a:pt x="537" y="923"/>
                    <a:pt x="547" y="925"/>
                    <a:pt x="558" y="925"/>
                  </a:cubicBezTo>
                  <a:cubicBezTo>
                    <a:pt x="593" y="925"/>
                    <a:pt x="633" y="899"/>
                    <a:pt x="608" y="873"/>
                  </a:cubicBezTo>
                  <a:cubicBezTo>
                    <a:pt x="497" y="751"/>
                    <a:pt x="396" y="628"/>
                    <a:pt x="307" y="484"/>
                  </a:cubicBezTo>
                  <a:cubicBezTo>
                    <a:pt x="218" y="339"/>
                    <a:pt x="152" y="195"/>
                    <a:pt x="107" y="28"/>
                  </a:cubicBezTo>
                  <a:cubicBezTo>
                    <a:pt x="103" y="9"/>
                    <a:pt x="83" y="1"/>
                    <a:pt x="62"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8" name="Google Shape;19768;p29"/>
            <p:cNvSpPr/>
            <p:nvPr/>
          </p:nvSpPr>
          <p:spPr>
            <a:xfrm>
              <a:off x="612276" y="2142779"/>
              <a:ext cx="42284" cy="37051"/>
            </a:xfrm>
            <a:custGeom>
              <a:avLst/>
              <a:gdLst/>
              <a:ahLst/>
              <a:cxnLst/>
              <a:rect l="l" t="t" r="r" b="b"/>
              <a:pathLst>
                <a:path w="1212" h="1062" extrusionOk="0">
                  <a:moveTo>
                    <a:pt x="66" y="1"/>
                  </a:moveTo>
                  <a:cubicBezTo>
                    <a:pt x="34" y="1"/>
                    <a:pt x="1" y="20"/>
                    <a:pt x="15" y="47"/>
                  </a:cubicBezTo>
                  <a:cubicBezTo>
                    <a:pt x="203" y="514"/>
                    <a:pt x="626" y="937"/>
                    <a:pt x="1127" y="1060"/>
                  </a:cubicBezTo>
                  <a:cubicBezTo>
                    <a:pt x="1131" y="1061"/>
                    <a:pt x="1135" y="1061"/>
                    <a:pt x="1138" y="1061"/>
                  </a:cubicBezTo>
                  <a:cubicBezTo>
                    <a:pt x="1178" y="1061"/>
                    <a:pt x="1211" y="1012"/>
                    <a:pt x="1160" y="982"/>
                  </a:cubicBezTo>
                  <a:cubicBezTo>
                    <a:pt x="937" y="893"/>
                    <a:pt x="727" y="781"/>
                    <a:pt x="537" y="615"/>
                  </a:cubicBezTo>
                  <a:cubicBezTo>
                    <a:pt x="359" y="459"/>
                    <a:pt x="215" y="259"/>
                    <a:pt x="114" y="25"/>
                  </a:cubicBezTo>
                  <a:cubicBezTo>
                    <a:pt x="106" y="8"/>
                    <a:pt x="86" y="1"/>
                    <a:pt x="66"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9" name="Google Shape;19769;p29"/>
            <p:cNvSpPr/>
            <p:nvPr/>
          </p:nvSpPr>
          <p:spPr>
            <a:xfrm>
              <a:off x="623231" y="2041254"/>
              <a:ext cx="171542" cy="247352"/>
            </a:xfrm>
            <a:custGeom>
              <a:avLst/>
              <a:gdLst/>
              <a:ahLst/>
              <a:cxnLst/>
              <a:rect l="l" t="t" r="r" b="b"/>
              <a:pathLst>
                <a:path w="4917" h="7090" extrusionOk="0">
                  <a:moveTo>
                    <a:pt x="3243" y="0"/>
                  </a:moveTo>
                  <a:cubicBezTo>
                    <a:pt x="3194" y="0"/>
                    <a:pt x="3133" y="13"/>
                    <a:pt x="3048" y="33"/>
                  </a:cubicBezTo>
                  <a:cubicBezTo>
                    <a:pt x="2759" y="99"/>
                    <a:pt x="2637" y="666"/>
                    <a:pt x="2470" y="911"/>
                  </a:cubicBezTo>
                  <a:cubicBezTo>
                    <a:pt x="2303" y="1145"/>
                    <a:pt x="2292" y="1145"/>
                    <a:pt x="1769" y="1434"/>
                  </a:cubicBezTo>
                  <a:cubicBezTo>
                    <a:pt x="1246" y="1723"/>
                    <a:pt x="1102" y="1845"/>
                    <a:pt x="546" y="2702"/>
                  </a:cubicBezTo>
                  <a:cubicBezTo>
                    <a:pt x="1" y="3569"/>
                    <a:pt x="146" y="4348"/>
                    <a:pt x="946" y="5616"/>
                  </a:cubicBezTo>
                  <a:cubicBezTo>
                    <a:pt x="1046" y="5760"/>
                    <a:pt x="935" y="5716"/>
                    <a:pt x="1224" y="5916"/>
                  </a:cubicBezTo>
                  <a:cubicBezTo>
                    <a:pt x="1513" y="6105"/>
                    <a:pt x="2092" y="6472"/>
                    <a:pt x="2481" y="6828"/>
                  </a:cubicBezTo>
                  <a:cubicBezTo>
                    <a:pt x="2689" y="7013"/>
                    <a:pt x="2870" y="7089"/>
                    <a:pt x="3069" y="7089"/>
                  </a:cubicBezTo>
                  <a:cubicBezTo>
                    <a:pt x="3253" y="7089"/>
                    <a:pt x="3453" y="7024"/>
                    <a:pt x="3705" y="6917"/>
                  </a:cubicBezTo>
                  <a:cubicBezTo>
                    <a:pt x="4227" y="6706"/>
                    <a:pt x="4239" y="6684"/>
                    <a:pt x="4583" y="6239"/>
                  </a:cubicBezTo>
                  <a:cubicBezTo>
                    <a:pt x="4917" y="5782"/>
                    <a:pt x="4672" y="5849"/>
                    <a:pt x="4583" y="5449"/>
                  </a:cubicBezTo>
                  <a:cubicBezTo>
                    <a:pt x="4505" y="5060"/>
                    <a:pt x="4316" y="5349"/>
                    <a:pt x="3905" y="4937"/>
                  </a:cubicBezTo>
                  <a:cubicBezTo>
                    <a:pt x="3493" y="4526"/>
                    <a:pt x="3771" y="4704"/>
                    <a:pt x="3471" y="4069"/>
                  </a:cubicBezTo>
                  <a:cubicBezTo>
                    <a:pt x="3171" y="3447"/>
                    <a:pt x="3560" y="2824"/>
                    <a:pt x="3638" y="2290"/>
                  </a:cubicBezTo>
                  <a:cubicBezTo>
                    <a:pt x="3715" y="1768"/>
                    <a:pt x="3849" y="1400"/>
                    <a:pt x="3883" y="945"/>
                  </a:cubicBezTo>
                  <a:cubicBezTo>
                    <a:pt x="3916" y="500"/>
                    <a:pt x="3760" y="633"/>
                    <a:pt x="3549" y="310"/>
                  </a:cubicBezTo>
                  <a:cubicBezTo>
                    <a:pt x="3408" y="75"/>
                    <a:pt x="3360" y="0"/>
                    <a:pt x="324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0" name="Google Shape;19770;p29"/>
            <p:cNvSpPr/>
            <p:nvPr/>
          </p:nvSpPr>
          <p:spPr>
            <a:xfrm>
              <a:off x="623231" y="2068363"/>
              <a:ext cx="116838" cy="220070"/>
            </a:xfrm>
            <a:custGeom>
              <a:avLst/>
              <a:gdLst/>
              <a:ahLst/>
              <a:cxnLst/>
              <a:rect l="l" t="t" r="r" b="b"/>
              <a:pathLst>
                <a:path w="3349" h="6308" extrusionOk="0">
                  <a:moveTo>
                    <a:pt x="2548" y="0"/>
                  </a:moveTo>
                  <a:cubicBezTo>
                    <a:pt x="2526" y="45"/>
                    <a:pt x="2492" y="89"/>
                    <a:pt x="2470" y="134"/>
                  </a:cubicBezTo>
                  <a:cubicBezTo>
                    <a:pt x="2303" y="368"/>
                    <a:pt x="2292" y="368"/>
                    <a:pt x="1769" y="657"/>
                  </a:cubicBezTo>
                  <a:cubicBezTo>
                    <a:pt x="1246" y="946"/>
                    <a:pt x="1102" y="1068"/>
                    <a:pt x="546" y="1925"/>
                  </a:cubicBezTo>
                  <a:cubicBezTo>
                    <a:pt x="1" y="2792"/>
                    <a:pt x="146" y="3571"/>
                    <a:pt x="946" y="4839"/>
                  </a:cubicBezTo>
                  <a:cubicBezTo>
                    <a:pt x="1046" y="4983"/>
                    <a:pt x="935" y="4939"/>
                    <a:pt x="1224" y="5139"/>
                  </a:cubicBezTo>
                  <a:cubicBezTo>
                    <a:pt x="1513" y="5328"/>
                    <a:pt x="2092" y="5695"/>
                    <a:pt x="2481" y="6051"/>
                  </a:cubicBezTo>
                  <a:cubicBezTo>
                    <a:pt x="2659" y="6206"/>
                    <a:pt x="2815" y="6285"/>
                    <a:pt x="2981" y="6307"/>
                  </a:cubicBezTo>
                  <a:cubicBezTo>
                    <a:pt x="3070" y="6240"/>
                    <a:pt x="3149" y="6151"/>
                    <a:pt x="3215" y="6062"/>
                  </a:cubicBezTo>
                  <a:cubicBezTo>
                    <a:pt x="3282" y="5984"/>
                    <a:pt x="3349" y="5862"/>
                    <a:pt x="3293" y="5773"/>
                  </a:cubicBezTo>
                  <a:cubicBezTo>
                    <a:pt x="3270" y="5739"/>
                    <a:pt x="3238" y="5717"/>
                    <a:pt x="3204" y="5695"/>
                  </a:cubicBezTo>
                  <a:cubicBezTo>
                    <a:pt x="2815" y="5417"/>
                    <a:pt x="2615" y="4950"/>
                    <a:pt x="2281" y="4627"/>
                  </a:cubicBezTo>
                  <a:cubicBezTo>
                    <a:pt x="2214" y="4560"/>
                    <a:pt x="2148" y="4505"/>
                    <a:pt x="2103" y="4427"/>
                  </a:cubicBezTo>
                  <a:cubicBezTo>
                    <a:pt x="2047" y="4360"/>
                    <a:pt x="2025" y="4271"/>
                    <a:pt x="2003" y="4182"/>
                  </a:cubicBezTo>
                  <a:cubicBezTo>
                    <a:pt x="1947" y="3994"/>
                    <a:pt x="1891" y="3804"/>
                    <a:pt x="1847" y="3604"/>
                  </a:cubicBezTo>
                  <a:cubicBezTo>
                    <a:pt x="1814" y="3493"/>
                    <a:pt x="1780" y="3371"/>
                    <a:pt x="1780" y="3248"/>
                  </a:cubicBezTo>
                  <a:cubicBezTo>
                    <a:pt x="1780" y="3126"/>
                    <a:pt x="1802" y="3003"/>
                    <a:pt x="1847" y="2881"/>
                  </a:cubicBezTo>
                  <a:cubicBezTo>
                    <a:pt x="1914" y="2681"/>
                    <a:pt x="2014" y="2492"/>
                    <a:pt x="2125" y="2314"/>
                  </a:cubicBezTo>
                  <a:cubicBezTo>
                    <a:pt x="2214" y="2192"/>
                    <a:pt x="2303" y="2081"/>
                    <a:pt x="2358" y="1947"/>
                  </a:cubicBezTo>
                  <a:cubicBezTo>
                    <a:pt x="2492" y="1602"/>
                    <a:pt x="2348" y="1213"/>
                    <a:pt x="2459" y="857"/>
                  </a:cubicBezTo>
                  <a:cubicBezTo>
                    <a:pt x="2514" y="701"/>
                    <a:pt x="2615" y="556"/>
                    <a:pt x="2648" y="390"/>
                  </a:cubicBezTo>
                  <a:cubicBezTo>
                    <a:pt x="2681" y="267"/>
                    <a:pt x="2670" y="89"/>
                    <a:pt x="2559" y="12"/>
                  </a:cubicBezTo>
                  <a:cubicBezTo>
                    <a:pt x="2559" y="0"/>
                    <a:pt x="2548" y="0"/>
                    <a:pt x="25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1" name="Google Shape;19771;p29"/>
            <p:cNvSpPr/>
            <p:nvPr/>
          </p:nvSpPr>
          <p:spPr>
            <a:xfrm>
              <a:off x="709021" y="2062153"/>
              <a:ext cx="25991" cy="36143"/>
            </a:xfrm>
            <a:custGeom>
              <a:avLst/>
              <a:gdLst/>
              <a:ahLst/>
              <a:cxnLst/>
              <a:rect l="l" t="t" r="r" b="b"/>
              <a:pathLst>
                <a:path w="745" h="1036" extrusionOk="0">
                  <a:moveTo>
                    <a:pt x="712" y="0"/>
                  </a:moveTo>
                  <a:cubicBezTo>
                    <a:pt x="534" y="45"/>
                    <a:pt x="400" y="201"/>
                    <a:pt x="289" y="346"/>
                  </a:cubicBezTo>
                  <a:cubicBezTo>
                    <a:pt x="267" y="379"/>
                    <a:pt x="233" y="423"/>
                    <a:pt x="211" y="457"/>
                  </a:cubicBezTo>
                  <a:cubicBezTo>
                    <a:pt x="211" y="501"/>
                    <a:pt x="200" y="534"/>
                    <a:pt x="189" y="568"/>
                  </a:cubicBezTo>
                  <a:cubicBezTo>
                    <a:pt x="189" y="577"/>
                    <a:pt x="189" y="592"/>
                    <a:pt x="183" y="604"/>
                  </a:cubicBezTo>
                  <a:lnTo>
                    <a:pt x="183" y="604"/>
                  </a:lnTo>
                  <a:cubicBezTo>
                    <a:pt x="204" y="572"/>
                    <a:pt x="225" y="532"/>
                    <a:pt x="255" y="501"/>
                  </a:cubicBezTo>
                  <a:cubicBezTo>
                    <a:pt x="311" y="412"/>
                    <a:pt x="367" y="323"/>
                    <a:pt x="433" y="245"/>
                  </a:cubicBezTo>
                  <a:cubicBezTo>
                    <a:pt x="512" y="156"/>
                    <a:pt x="601" y="67"/>
                    <a:pt x="723" y="34"/>
                  </a:cubicBezTo>
                  <a:cubicBezTo>
                    <a:pt x="745" y="23"/>
                    <a:pt x="734" y="0"/>
                    <a:pt x="712" y="0"/>
                  </a:cubicBezTo>
                  <a:close/>
                  <a:moveTo>
                    <a:pt x="183" y="604"/>
                  </a:moveTo>
                  <a:cubicBezTo>
                    <a:pt x="182" y="607"/>
                    <a:pt x="180" y="610"/>
                    <a:pt x="178" y="613"/>
                  </a:cubicBezTo>
                  <a:cubicBezTo>
                    <a:pt x="180" y="610"/>
                    <a:pt x="182" y="607"/>
                    <a:pt x="183" y="604"/>
                  </a:cubicBezTo>
                  <a:close/>
                  <a:moveTo>
                    <a:pt x="22" y="968"/>
                  </a:moveTo>
                  <a:cubicBezTo>
                    <a:pt x="11" y="991"/>
                    <a:pt x="11" y="1013"/>
                    <a:pt x="0" y="1035"/>
                  </a:cubicBezTo>
                  <a:cubicBezTo>
                    <a:pt x="11" y="1035"/>
                    <a:pt x="22" y="1024"/>
                    <a:pt x="33" y="1013"/>
                  </a:cubicBezTo>
                  <a:cubicBezTo>
                    <a:pt x="45" y="991"/>
                    <a:pt x="45" y="979"/>
                    <a:pt x="22" y="968"/>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2" name="Google Shape;19772;p29"/>
            <p:cNvSpPr/>
            <p:nvPr/>
          </p:nvSpPr>
          <p:spPr>
            <a:xfrm>
              <a:off x="656235" y="2237152"/>
              <a:ext cx="419" cy="419"/>
            </a:xfrm>
            <a:custGeom>
              <a:avLst/>
              <a:gdLst/>
              <a:ahLst/>
              <a:cxnLst/>
              <a:rect l="l" t="t" r="r" b="b"/>
              <a:pathLst>
                <a:path w="12" h="12" extrusionOk="0">
                  <a:moveTo>
                    <a:pt x="0" y="1"/>
                  </a:moveTo>
                  <a:cubicBezTo>
                    <a:pt x="0" y="1"/>
                    <a:pt x="0" y="12"/>
                    <a:pt x="11" y="12"/>
                  </a:cubicBezTo>
                  <a:cubicBezTo>
                    <a:pt x="0" y="12"/>
                    <a:pt x="0" y="1"/>
                    <a:pt x="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3" name="Google Shape;19773;p29"/>
            <p:cNvSpPr/>
            <p:nvPr/>
          </p:nvSpPr>
          <p:spPr>
            <a:xfrm>
              <a:off x="656619" y="2237536"/>
              <a:ext cx="35" cy="454"/>
            </a:xfrm>
            <a:custGeom>
              <a:avLst/>
              <a:gdLst/>
              <a:ahLst/>
              <a:cxnLst/>
              <a:rect l="l" t="t" r="r" b="b"/>
              <a:pathLst>
                <a:path w="1" h="13" extrusionOk="0">
                  <a:moveTo>
                    <a:pt x="0" y="1"/>
                  </a:moveTo>
                  <a:lnTo>
                    <a:pt x="0" y="12"/>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4" name="Google Shape;19774;p29"/>
            <p:cNvSpPr/>
            <p:nvPr/>
          </p:nvSpPr>
          <p:spPr>
            <a:xfrm>
              <a:off x="657003" y="2237955"/>
              <a:ext cx="35" cy="35"/>
            </a:xfrm>
            <a:custGeom>
              <a:avLst/>
              <a:gdLst/>
              <a:ahLst/>
              <a:cxnLst/>
              <a:rect l="l" t="t" r="r" b="b"/>
              <a:pathLst>
                <a:path w="1" h="1" extrusionOk="0">
                  <a:moveTo>
                    <a:pt x="1" y="0"/>
                  </a:moveTo>
                  <a:lnTo>
                    <a:pt x="1" y="0"/>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5" name="Google Shape;19775;p29"/>
            <p:cNvSpPr/>
            <p:nvPr/>
          </p:nvSpPr>
          <p:spPr>
            <a:xfrm>
              <a:off x="646920" y="2078062"/>
              <a:ext cx="69461" cy="165716"/>
            </a:xfrm>
            <a:custGeom>
              <a:avLst/>
              <a:gdLst/>
              <a:ahLst/>
              <a:cxnLst/>
              <a:rect l="l" t="t" r="r" b="b"/>
              <a:pathLst>
                <a:path w="1991" h="4750" extrusionOk="0">
                  <a:moveTo>
                    <a:pt x="367" y="2581"/>
                  </a:moveTo>
                  <a:cubicBezTo>
                    <a:pt x="234" y="2925"/>
                    <a:pt x="156" y="3293"/>
                    <a:pt x="134" y="3660"/>
                  </a:cubicBezTo>
                  <a:cubicBezTo>
                    <a:pt x="122" y="3459"/>
                    <a:pt x="134" y="3259"/>
                    <a:pt x="189" y="3048"/>
                  </a:cubicBezTo>
                  <a:cubicBezTo>
                    <a:pt x="234" y="2893"/>
                    <a:pt x="290" y="2737"/>
                    <a:pt x="367" y="2581"/>
                  </a:cubicBezTo>
                  <a:close/>
                  <a:moveTo>
                    <a:pt x="1991" y="1"/>
                  </a:moveTo>
                  <a:cubicBezTo>
                    <a:pt x="1902" y="123"/>
                    <a:pt x="1825" y="256"/>
                    <a:pt x="1758" y="390"/>
                  </a:cubicBezTo>
                  <a:cubicBezTo>
                    <a:pt x="1713" y="456"/>
                    <a:pt x="1669" y="523"/>
                    <a:pt x="1635" y="590"/>
                  </a:cubicBezTo>
                  <a:cubicBezTo>
                    <a:pt x="1424" y="768"/>
                    <a:pt x="1257" y="1002"/>
                    <a:pt x="1101" y="1224"/>
                  </a:cubicBezTo>
                  <a:cubicBezTo>
                    <a:pt x="912" y="1480"/>
                    <a:pt x="735" y="1758"/>
                    <a:pt x="557" y="2025"/>
                  </a:cubicBezTo>
                  <a:cubicBezTo>
                    <a:pt x="389" y="2303"/>
                    <a:pt x="223" y="2592"/>
                    <a:pt x="122" y="2915"/>
                  </a:cubicBezTo>
                  <a:cubicBezTo>
                    <a:pt x="23" y="3226"/>
                    <a:pt x="0" y="3548"/>
                    <a:pt x="67" y="3871"/>
                  </a:cubicBezTo>
                  <a:cubicBezTo>
                    <a:pt x="100" y="4072"/>
                    <a:pt x="167" y="4272"/>
                    <a:pt x="223" y="4472"/>
                  </a:cubicBezTo>
                  <a:lnTo>
                    <a:pt x="223" y="4494"/>
                  </a:lnTo>
                  <a:cubicBezTo>
                    <a:pt x="245" y="4516"/>
                    <a:pt x="256" y="4539"/>
                    <a:pt x="267" y="4561"/>
                  </a:cubicBezTo>
                  <a:cubicBezTo>
                    <a:pt x="267" y="4561"/>
                    <a:pt x="267" y="4572"/>
                    <a:pt x="278" y="4572"/>
                  </a:cubicBezTo>
                  <a:lnTo>
                    <a:pt x="278" y="4583"/>
                  </a:lnTo>
                  <a:lnTo>
                    <a:pt x="290" y="4583"/>
                  </a:lnTo>
                  <a:cubicBezTo>
                    <a:pt x="334" y="4672"/>
                    <a:pt x="300" y="4683"/>
                    <a:pt x="401" y="4750"/>
                  </a:cubicBezTo>
                  <a:cubicBezTo>
                    <a:pt x="367" y="4616"/>
                    <a:pt x="323" y="4472"/>
                    <a:pt x="290" y="4338"/>
                  </a:cubicBezTo>
                  <a:cubicBezTo>
                    <a:pt x="256" y="4193"/>
                    <a:pt x="234" y="4060"/>
                    <a:pt x="234" y="3916"/>
                  </a:cubicBezTo>
                  <a:cubicBezTo>
                    <a:pt x="211" y="3504"/>
                    <a:pt x="278" y="3093"/>
                    <a:pt x="412" y="2715"/>
                  </a:cubicBezTo>
                  <a:cubicBezTo>
                    <a:pt x="545" y="2314"/>
                    <a:pt x="735" y="1936"/>
                    <a:pt x="979" y="1580"/>
                  </a:cubicBezTo>
                  <a:cubicBezTo>
                    <a:pt x="1101" y="1402"/>
                    <a:pt x="1246" y="1246"/>
                    <a:pt x="1380" y="1079"/>
                  </a:cubicBezTo>
                  <a:cubicBezTo>
                    <a:pt x="1479" y="968"/>
                    <a:pt x="1558" y="857"/>
                    <a:pt x="1635" y="735"/>
                  </a:cubicBezTo>
                  <a:cubicBezTo>
                    <a:pt x="1679" y="679"/>
                    <a:pt x="1736" y="634"/>
                    <a:pt x="1780" y="579"/>
                  </a:cubicBezTo>
                  <a:cubicBezTo>
                    <a:pt x="1791" y="557"/>
                    <a:pt x="1791" y="535"/>
                    <a:pt x="1802" y="512"/>
                  </a:cubicBezTo>
                  <a:cubicBezTo>
                    <a:pt x="1791" y="512"/>
                    <a:pt x="1780" y="501"/>
                    <a:pt x="1768" y="501"/>
                  </a:cubicBezTo>
                  <a:cubicBezTo>
                    <a:pt x="1835" y="390"/>
                    <a:pt x="1891" y="268"/>
                    <a:pt x="1958" y="157"/>
                  </a:cubicBezTo>
                  <a:cubicBezTo>
                    <a:pt x="1969" y="145"/>
                    <a:pt x="1969" y="123"/>
                    <a:pt x="1969" y="112"/>
                  </a:cubicBezTo>
                  <a:cubicBezTo>
                    <a:pt x="1980" y="78"/>
                    <a:pt x="1991" y="45"/>
                    <a:pt x="1991"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6" name="Google Shape;19776;p29"/>
            <p:cNvSpPr/>
            <p:nvPr/>
          </p:nvSpPr>
          <p:spPr>
            <a:xfrm>
              <a:off x="702009" y="2203381"/>
              <a:ext cx="36876" cy="43923"/>
            </a:xfrm>
            <a:custGeom>
              <a:avLst/>
              <a:gdLst/>
              <a:ahLst/>
              <a:cxnLst/>
              <a:rect l="l" t="t" r="r" b="b"/>
              <a:pathLst>
                <a:path w="1057" h="1259" extrusionOk="0">
                  <a:moveTo>
                    <a:pt x="246" y="223"/>
                  </a:moveTo>
                  <a:cubicBezTo>
                    <a:pt x="223" y="223"/>
                    <a:pt x="201" y="235"/>
                    <a:pt x="189" y="257"/>
                  </a:cubicBezTo>
                  <a:cubicBezTo>
                    <a:pt x="157" y="423"/>
                    <a:pt x="78" y="579"/>
                    <a:pt x="1" y="746"/>
                  </a:cubicBezTo>
                  <a:cubicBezTo>
                    <a:pt x="11" y="746"/>
                    <a:pt x="11" y="746"/>
                    <a:pt x="23" y="757"/>
                  </a:cubicBezTo>
                  <a:lnTo>
                    <a:pt x="100" y="835"/>
                  </a:lnTo>
                  <a:cubicBezTo>
                    <a:pt x="189" y="657"/>
                    <a:pt x="268" y="468"/>
                    <a:pt x="312" y="279"/>
                  </a:cubicBezTo>
                  <a:cubicBezTo>
                    <a:pt x="323" y="246"/>
                    <a:pt x="278" y="223"/>
                    <a:pt x="246" y="223"/>
                  </a:cubicBezTo>
                  <a:close/>
                  <a:moveTo>
                    <a:pt x="590" y="1"/>
                  </a:moveTo>
                  <a:cubicBezTo>
                    <a:pt x="579" y="1"/>
                    <a:pt x="557" y="1"/>
                    <a:pt x="557" y="23"/>
                  </a:cubicBezTo>
                  <a:cubicBezTo>
                    <a:pt x="557" y="368"/>
                    <a:pt x="434" y="713"/>
                    <a:pt x="223" y="980"/>
                  </a:cubicBezTo>
                  <a:cubicBezTo>
                    <a:pt x="246" y="1002"/>
                    <a:pt x="268" y="1036"/>
                    <a:pt x="278" y="1058"/>
                  </a:cubicBezTo>
                  <a:cubicBezTo>
                    <a:pt x="523" y="769"/>
                    <a:pt x="646" y="401"/>
                    <a:pt x="634" y="23"/>
                  </a:cubicBezTo>
                  <a:cubicBezTo>
                    <a:pt x="634" y="1"/>
                    <a:pt x="612" y="1"/>
                    <a:pt x="590" y="1"/>
                  </a:cubicBezTo>
                  <a:close/>
                  <a:moveTo>
                    <a:pt x="924" y="79"/>
                  </a:moveTo>
                  <a:cubicBezTo>
                    <a:pt x="913" y="79"/>
                    <a:pt x="891" y="90"/>
                    <a:pt x="901" y="101"/>
                  </a:cubicBezTo>
                  <a:cubicBezTo>
                    <a:pt x="980" y="535"/>
                    <a:pt x="668" y="902"/>
                    <a:pt x="379" y="1180"/>
                  </a:cubicBezTo>
                  <a:cubicBezTo>
                    <a:pt x="390" y="1214"/>
                    <a:pt x="412" y="1236"/>
                    <a:pt x="434" y="1258"/>
                  </a:cubicBezTo>
                  <a:cubicBezTo>
                    <a:pt x="446" y="1247"/>
                    <a:pt x="468" y="1224"/>
                    <a:pt x="490" y="1214"/>
                  </a:cubicBezTo>
                  <a:cubicBezTo>
                    <a:pt x="779" y="913"/>
                    <a:pt x="1057" y="535"/>
                    <a:pt x="957" y="90"/>
                  </a:cubicBezTo>
                  <a:cubicBezTo>
                    <a:pt x="957" y="79"/>
                    <a:pt x="935" y="79"/>
                    <a:pt x="924" y="79"/>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7" name="Google Shape;19777;p29"/>
            <p:cNvSpPr/>
            <p:nvPr/>
          </p:nvSpPr>
          <p:spPr>
            <a:xfrm>
              <a:off x="686484" y="2261225"/>
              <a:ext cx="7047" cy="5059"/>
            </a:xfrm>
            <a:custGeom>
              <a:avLst/>
              <a:gdLst/>
              <a:ahLst/>
              <a:cxnLst/>
              <a:rect l="l" t="t" r="r" b="b"/>
              <a:pathLst>
                <a:path w="202" h="145" extrusionOk="0">
                  <a:moveTo>
                    <a:pt x="1" y="0"/>
                  </a:moveTo>
                  <a:lnTo>
                    <a:pt x="1" y="0"/>
                  </a:lnTo>
                  <a:cubicBezTo>
                    <a:pt x="68" y="45"/>
                    <a:pt x="134" y="100"/>
                    <a:pt x="201" y="145"/>
                  </a:cubicBezTo>
                  <a:lnTo>
                    <a:pt x="201" y="145"/>
                  </a:lnTo>
                  <a:cubicBezTo>
                    <a:pt x="134" y="100"/>
                    <a:pt x="68" y="45"/>
                    <a:pt x="1"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8" name="Google Shape;19778;p29"/>
            <p:cNvSpPr/>
            <p:nvPr/>
          </p:nvSpPr>
          <p:spPr>
            <a:xfrm>
              <a:off x="686484" y="2229407"/>
              <a:ext cx="30701" cy="36876"/>
            </a:xfrm>
            <a:custGeom>
              <a:avLst/>
              <a:gdLst/>
              <a:ahLst/>
              <a:cxnLst/>
              <a:rect l="l" t="t" r="r" b="b"/>
              <a:pathLst>
                <a:path w="880" h="1057" extrusionOk="0">
                  <a:moveTo>
                    <a:pt x="446" y="0"/>
                  </a:moveTo>
                  <a:cubicBezTo>
                    <a:pt x="379" y="145"/>
                    <a:pt x="290" y="300"/>
                    <a:pt x="212" y="445"/>
                  </a:cubicBezTo>
                  <a:cubicBezTo>
                    <a:pt x="123" y="601"/>
                    <a:pt x="56" y="757"/>
                    <a:pt x="1" y="912"/>
                  </a:cubicBezTo>
                  <a:cubicBezTo>
                    <a:pt x="68" y="957"/>
                    <a:pt x="134" y="1012"/>
                    <a:pt x="201" y="1057"/>
                  </a:cubicBezTo>
                  <a:cubicBezTo>
                    <a:pt x="290" y="1001"/>
                    <a:pt x="368" y="945"/>
                    <a:pt x="446" y="890"/>
                  </a:cubicBezTo>
                  <a:cubicBezTo>
                    <a:pt x="602" y="767"/>
                    <a:pt x="746" y="646"/>
                    <a:pt x="879" y="512"/>
                  </a:cubicBezTo>
                  <a:cubicBezTo>
                    <a:pt x="857" y="490"/>
                    <a:pt x="835" y="468"/>
                    <a:pt x="824" y="434"/>
                  </a:cubicBezTo>
                  <a:lnTo>
                    <a:pt x="812" y="445"/>
                  </a:lnTo>
                  <a:cubicBezTo>
                    <a:pt x="668" y="589"/>
                    <a:pt x="513" y="712"/>
                    <a:pt x="345" y="834"/>
                  </a:cubicBezTo>
                  <a:lnTo>
                    <a:pt x="145" y="968"/>
                  </a:lnTo>
                  <a:cubicBezTo>
                    <a:pt x="179" y="901"/>
                    <a:pt x="212" y="846"/>
                    <a:pt x="256" y="801"/>
                  </a:cubicBezTo>
                  <a:cubicBezTo>
                    <a:pt x="390" y="634"/>
                    <a:pt x="557" y="512"/>
                    <a:pt x="701" y="345"/>
                  </a:cubicBezTo>
                  <a:cubicBezTo>
                    <a:pt x="713" y="334"/>
                    <a:pt x="723" y="323"/>
                    <a:pt x="723" y="312"/>
                  </a:cubicBezTo>
                  <a:cubicBezTo>
                    <a:pt x="713" y="290"/>
                    <a:pt x="691" y="256"/>
                    <a:pt x="668" y="234"/>
                  </a:cubicBezTo>
                  <a:cubicBezTo>
                    <a:pt x="624" y="278"/>
                    <a:pt x="579" y="334"/>
                    <a:pt x="535" y="379"/>
                  </a:cubicBezTo>
                  <a:cubicBezTo>
                    <a:pt x="456" y="456"/>
                    <a:pt x="357" y="534"/>
                    <a:pt x="279" y="623"/>
                  </a:cubicBezTo>
                  <a:cubicBezTo>
                    <a:pt x="312" y="545"/>
                    <a:pt x="345" y="468"/>
                    <a:pt x="390" y="401"/>
                  </a:cubicBezTo>
                  <a:cubicBezTo>
                    <a:pt x="434" y="290"/>
                    <a:pt x="490" y="189"/>
                    <a:pt x="545" y="89"/>
                  </a:cubicBezTo>
                  <a:lnTo>
                    <a:pt x="468" y="11"/>
                  </a:lnTo>
                  <a:cubicBezTo>
                    <a:pt x="456" y="0"/>
                    <a:pt x="456" y="0"/>
                    <a:pt x="446"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9" name="Google Shape;19779;p29"/>
            <p:cNvSpPr/>
            <p:nvPr/>
          </p:nvSpPr>
          <p:spPr>
            <a:xfrm>
              <a:off x="725314" y="2232512"/>
              <a:ext cx="41516" cy="38446"/>
            </a:xfrm>
            <a:custGeom>
              <a:avLst/>
              <a:gdLst/>
              <a:ahLst/>
              <a:cxnLst/>
              <a:rect l="l" t="t" r="r" b="b"/>
              <a:pathLst>
                <a:path w="1190" h="1102" extrusionOk="0">
                  <a:moveTo>
                    <a:pt x="723" y="0"/>
                  </a:moveTo>
                  <a:cubicBezTo>
                    <a:pt x="712" y="0"/>
                    <a:pt x="700" y="0"/>
                    <a:pt x="700" y="11"/>
                  </a:cubicBezTo>
                  <a:cubicBezTo>
                    <a:pt x="667" y="189"/>
                    <a:pt x="545" y="334"/>
                    <a:pt x="411" y="456"/>
                  </a:cubicBezTo>
                  <a:cubicBezTo>
                    <a:pt x="278" y="557"/>
                    <a:pt x="144" y="656"/>
                    <a:pt x="0" y="735"/>
                  </a:cubicBezTo>
                  <a:lnTo>
                    <a:pt x="45" y="779"/>
                  </a:lnTo>
                  <a:cubicBezTo>
                    <a:pt x="211" y="678"/>
                    <a:pt x="367" y="567"/>
                    <a:pt x="512" y="434"/>
                  </a:cubicBezTo>
                  <a:cubicBezTo>
                    <a:pt x="623" y="323"/>
                    <a:pt x="723" y="178"/>
                    <a:pt x="734" y="11"/>
                  </a:cubicBezTo>
                  <a:cubicBezTo>
                    <a:pt x="745" y="0"/>
                    <a:pt x="734" y="0"/>
                    <a:pt x="723" y="0"/>
                  </a:cubicBezTo>
                  <a:close/>
                  <a:moveTo>
                    <a:pt x="1101" y="412"/>
                  </a:moveTo>
                  <a:cubicBezTo>
                    <a:pt x="1090" y="412"/>
                    <a:pt x="1079" y="412"/>
                    <a:pt x="1068" y="423"/>
                  </a:cubicBezTo>
                  <a:cubicBezTo>
                    <a:pt x="878" y="545"/>
                    <a:pt x="700" y="701"/>
                    <a:pt x="522" y="834"/>
                  </a:cubicBezTo>
                  <a:cubicBezTo>
                    <a:pt x="456" y="890"/>
                    <a:pt x="389" y="957"/>
                    <a:pt x="312" y="1012"/>
                  </a:cubicBezTo>
                  <a:cubicBezTo>
                    <a:pt x="334" y="1034"/>
                    <a:pt x="356" y="1046"/>
                    <a:pt x="367" y="1068"/>
                  </a:cubicBezTo>
                  <a:cubicBezTo>
                    <a:pt x="378" y="1079"/>
                    <a:pt x="378" y="1090"/>
                    <a:pt x="378" y="1101"/>
                  </a:cubicBezTo>
                  <a:cubicBezTo>
                    <a:pt x="456" y="1046"/>
                    <a:pt x="534" y="979"/>
                    <a:pt x="601" y="923"/>
                  </a:cubicBezTo>
                  <a:cubicBezTo>
                    <a:pt x="789" y="779"/>
                    <a:pt x="979" y="646"/>
                    <a:pt x="1145" y="478"/>
                  </a:cubicBezTo>
                  <a:cubicBezTo>
                    <a:pt x="1190" y="445"/>
                    <a:pt x="1145" y="412"/>
                    <a:pt x="1101" y="412"/>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0" name="Google Shape;19780;p29"/>
            <p:cNvSpPr/>
            <p:nvPr/>
          </p:nvSpPr>
          <p:spPr>
            <a:xfrm>
              <a:off x="697787" y="2269389"/>
              <a:ext cx="5059" cy="3873"/>
            </a:xfrm>
            <a:custGeom>
              <a:avLst/>
              <a:gdLst/>
              <a:ahLst/>
              <a:cxnLst/>
              <a:rect l="l" t="t" r="r" b="b"/>
              <a:pathLst>
                <a:path w="145" h="111" extrusionOk="0">
                  <a:moveTo>
                    <a:pt x="0" y="1"/>
                  </a:moveTo>
                  <a:cubicBezTo>
                    <a:pt x="44" y="45"/>
                    <a:pt x="100" y="78"/>
                    <a:pt x="132" y="111"/>
                  </a:cubicBezTo>
                  <a:lnTo>
                    <a:pt x="144" y="111"/>
                  </a:lnTo>
                  <a:cubicBezTo>
                    <a:pt x="100" y="78"/>
                    <a:pt x="44" y="45"/>
                    <a:pt x="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1" name="Google Shape;19781;p29"/>
            <p:cNvSpPr/>
            <p:nvPr/>
          </p:nvSpPr>
          <p:spPr>
            <a:xfrm>
              <a:off x="697752" y="2258120"/>
              <a:ext cx="40783" cy="17897"/>
            </a:xfrm>
            <a:custGeom>
              <a:avLst/>
              <a:gdLst/>
              <a:ahLst/>
              <a:cxnLst/>
              <a:rect l="l" t="t" r="r" b="b"/>
              <a:pathLst>
                <a:path w="1169" h="513" extrusionOk="0">
                  <a:moveTo>
                    <a:pt x="790" y="1"/>
                  </a:moveTo>
                  <a:cubicBezTo>
                    <a:pt x="779" y="11"/>
                    <a:pt x="768" y="11"/>
                    <a:pt x="756" y="23"/>
                  </a:cubicBezTo>
                  <a:cubicBezTo>
                    <a:pt x="523" y="156"/>
                    <a:pt x="267" y="256"/>
                    <a:pt x="0" y="323"/>
                  </a:cubicBezTo>
                  <a:cubicBezTo>
                    <a:pt x="45" y="367"/>
                    <a:pt x="101" y="401"/>
                    <a:pt x="145" y="434"/>
                  </a:cubicBezTo>
                  <a:cubicBezTo>
                    <a:pt x="178" y="423"/>
                    <a:pt x="212" y="423"/>
                    <a:pt x="245" y="423"/>
                  </a:cubicBezTo>
                  <a:lnTo>
                    <a:pt x="279" y="423"/>
                  </a:lnTo>
                  <a:cubicBezTo>
                    <a:pt x="368" y="423"/>
                    <a:pt x="445" y="445"/>
                    <a:pt x="534" y="468"/>
                  </a:cubicBezTo>
                  <a:cubicBezTo>
                    <a:pt x="623" y="490"/>
                    <a:pt x="712" y="512"/>
                    <a:pt x="801" y="512"/>
                  </a:cubicBezTo>
                  <a:cubicBezTo>
                    <a:pt x="823" y="512"/>
                    <a:pt x="845" y="512"/>
                    <a:pt x="868" y="501"/>
                  </a:cubicBezTo>
                  <a:cubicBezTo>
                    <a:pt x="979" y="490"/>
                    <a:pt x="1079" y="434"/>
                    <a:pt x="1168" y="367"/>
                  </a:cubicBezTo>
                  <a:cubicBezTo>
                    <a:pt x="1168" y="356"/>
                    <a:pt x="1168" y="345"/>
                    <a:pt x="1157" y="334"/>
                  </a:cubicBezTo>
                  <a:cubicBezTo>
                    <a:pt x="1146" y="312"/>
                    <a:pt x="1124" y="300"/>
                    <a:pt x="1102" y="278"/>
                  </a:cubicBezTo>
                  <a:cubicBezTo>
                    <a:pt x="1013" y="345"/>
                    <a:pt x="912" y="401"/>
                    <a:pt x="801" y="412"/>
                  </a:cubicBezTo>
                  <a:lnTo>
                    <a:pt x="790" y="412"/>
                  </a:lnTo>
                  <a:cubicBezTo>
                    <a:pt x="690" y="412"/>
                    <a:pt x="601" y="379"/>
                    <a:pt x="512" y="356"/>
                  </a:cubicBezTo>
                  <a:cubicBezTo>
                    <a:pt x="434" y="334"/>
                    <a:pt x="356" y="323"/>
                    <a:pt x="279" y="323"/>
                  </a:cubicBezTo>
                  <a:lnTo>
                    <a:pt x="267" y="323"/>
                  </a:lnTo>
                  <a:cubicBezTo>
                    <a:pt x="467" y="245"/>
                    <a:pt x="657" y="156"/>
                    <a:pt x="835" y="45"/>
                  </a:cubicBezTo>
                  <a:lnTo>
                    <a:pt x="790" y="1"/>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2" name="Google Shape;19782;p29"/>
            <p:cNvSpPr/>
            <p:nvPr/>
          </p:nvSpPr>
          <p:spPr>
            <a:xfrm>
              <a:off x="659724" y="2117660"/>
              <a:ext cx="41167" cy="131177"/>
            </a:xfrm>
            <a:custGeom>
              <a:avLst/>
              <a:gdLst/>
              <a:ahLst/>
              <a:cxnLst/>
              <a:rect l="l" t="t" r="r" b="b"/>
              <a:pathLst>
                <a:path w="1180" h="3760" extrusionOk="0">
                  <a:moveTo>
                    <a:pt x="1112" y="0"/>
                  </a:moveTo>
                  <a:cubicBezTo>
                    <a:pt x="657" y="423"/>
                    <a:pt x="400" y="1024"/>
                    <a:pt x="234" y="1602"/>
                  </a:cubicBezTo>
                  <a:cubicBezTo>
                    <a:pt x="56" y="2213"/>
                    <a:pt x="0" y="2848"/>
                    <a:pt x="56" y="3481"/>
                  </a:cubicBezTo>
                  <a:cubicBezTo>
                    <a:pt x="67" y="3537"/>
                    <a:pt x="78" y="3592"/>
                    <a:pt x="78" y="3659"/>
                  </a:cubicBezTo>
                  <a:cubicBezTo>
                    <a:pt x="111" y="3671"/>
                    <a:pt x="134" y="3693"/>
                    <a:pt x="178" y="3726"/>
                  </a:cubicBezTo>
                  <a:lnTo>
                    <a:pt x="245" y="3760"/>
                  </a:lnTo>
                  <a:cubicBezTo>
                    <a:pt x="234" y="3704"/>
                    <a:pt x="223" y="3637"/>
                    <a:pt x="212" y="3582"/>
                  </a:cubicBezTo>
                  <a:cubicBezTo>
                    <a:pt x="178" y="3281"/>
                    <a:pt x="167" y="2969"/>
                    <a:pt x="178" y="2670"/>
                  </a:cubicBezTo>
                  <a:cubicBezTo>
                    <a:pt x="212" y="2047"/>
                    <a:pt x="356" y="1446"/>
                    <a:pt x="601" y="878"/>
                  </a:cubicBezTo>
                  <a:cubicBezTo>
                    <a:pt x="746" y="567"/>
                    <a:pt x="912" y="278"/>
                    <a:pt x="1157" y="33"/>
                  </a:cubicBezTo>
                  <a:cubicBezTo>
                    <a:pt x="1179" y="23"/>
                    <a:pt x="1146" y="0"/>
                    <a:pt x="1124"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3" name="Google Shape;19783;p29"/>
            <p:cNvSpPr/>
            <p:nvPr/>
          </p:nvSpPr>
          <p:spPr>
            <a:xfrm>
              <a:off x="636070" y="2089714"/>
              <a:ext cx="64437" cy="117606"/>
            </a:xfrm>
            <a:custGeom>
              <a:avLst/>
              <a:gdLst/>
              <a:ahLst/>
              <a:cxnLst/>
              <a:rect l="l" t="t" r="r" b="b"/>
              <a:pathLst>
                <a:path w="1847" h="3371" extrusionOk="0">
                  <a:moveTo>
                    <a:pt x="1790" y="0"/>
                  </a:moveTo>
                  <a:cubicBezTo>
                    <a:pt x="1780" y="0"/>
                    <a:pt x="1768" y="0"/>
                    <a:pt x="1768" y="11"/>
                  </a:cubicBezTo>
                  <a:cubicBezTo>
                    <a:pt x="1301" y="423"/>
                    <a:pt x="845" y="868"/>
                    <a:pt x="534" y="1424"/>
                  </a:cubicBezTo>
                  <a:cubicBezTo>
                    <a:pt x="245" y="1936"/>
                    <a:pt x="89" y="2514"/>
                    <a:pt x="0" y="3103"/>
                  </a:cubicBezTo>
                  <a:cubicBezTo>
                    <a:pt x="33" y="3192"/>
                    <a:pt x="67" y="3281"/>
                    <a:pt x="111" y="3370"/>
                  </a:cubicBezTo>
                  <a:cubicBezTo>
                    <a:pt x="111" y="3326"/>
                    <a:pt x="111" y="3281"/>
                    <a:pt x="122" y="3237"/>
                  </a:cubicBezTo>
                  <a:cubicBezTo>
                    <a:pt x="156" y="2937"/>
                    <a:pt x="200" y="2648"/>
                    <a:pt x="289" y="2358"/>
                  </a:cubicBezTo>
                  <a:cubicBezTo>
                    <a:pt x="367" y="2080"/>
                    <a:pt x="467" y="1802"/>
                    <a:pt x="601" y="1546"/>
                  </a:cubicBezTo>
                  <a:cubicBezTo>
                    <a:pt x="734" y="1279"/>
                    <a:pt x="912" y="1024"/>
                    <a:pt x="1112" y="801"/>
                  </a:cubicBezTo>
                  <a:cubicBezTo>
                    <a:pt x="1335" y="534"/>
                    <a:pt x="1579" y="290"/>
                    <a:pt x="1824" y="45"/>
                  </a:cubicBezTo>
                  <a:cubicBezTo>
                    <a:pt x="1846" y="23"/>
                    <a:pt x="1813" y="0"/>
                    <a:pt x="1790"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4" name="Google Shape;19784;p29"/>
            <p:cNvSpPr/>
            <p:nvPr/>
          </p:nvSpPr>
          <p:spPr>
            <a:xfrm>
              <a:off x="672109" y="2251492"/>
              <a:ext cx="4710" cy="3140"/>
            </a:xfrm>
            <a:custGeom>
              <a:avLst/>
              <a:gdLst/>
              <a:ahLst/>
              <a:cxnLst/>
              <a:rect l="l" t="t" r="r" b="b"/>
              <a:pathLst>
                <a:path w="135" h="90" extrusionOk="0">
                  <a:moveTo>
                    <a:pt x="1" y="1"/>
                  </a:moveTo>
                  <a:cubicBezTo>
                    <a:pt x="45" y="35"/>
                    <a:pt x="90" y="57"/>
                    <a:pt x="134" y="90"/>
                  </a:cubicBezTo>
                  <a:lnTo>
                    <a:pt x="134" y="90"/>
                  </a:lnTo>
                  <a:cubicBezTo>
                    <a:pt x="90" y="57"/>
                    <a:pt x="45" y="35"/>
                    <a:pt x="1"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5" name="Google Shape;19785;p29"/>
            <p:cNvSpPr/>
            <p:nvPr/>
          </p:nvSpPr>
          <p:spPr>
            <a:xfrm>
              <a:off x="676785" y="2254597"/>
              <a:ext cx="802" cy="454"/>
            </a:xfrm>
            <a:custGeom>
              <a:avLst/>
              <a:gdLst/>
              <a:ahLst/>
              <a:cxnLst/>
              <a:rect l="l" t="t" r="r" b="b"/>
              <a:pathLst>
                <a:path w="23" h="13" extrusionOk="0">
                  <a:moveTo>
                    <a:pt x="0" y="1"/>
                  </a:moveTo>
                  <a:lnTo>
                    <a:pt x="0" y="1"/>
                  </a:lnTo>
                  <a:cubicBezTo>
                    <a:pt x="12" y="13"/>
                    <a:pt x="12" y="13"/>
                    <a:pt x="23" y="13"/>
                  </a:cubicBezTo>
                  <a:lnTo>
                    <a:pt x="23" y="13"/>
                  </a:lnTo>
                  <a:cubicBezTo>
                    <a:pt x="12" y="13"/>
                    <a:pt x="12" y="13"/>
                    <a:pt x="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6" name="Google Shape;19786;p29"/>
            <p:cNvSpPr/>
            <p:nvPr/>
          </p:nvSpPr>
          <p:spPr>
            <a:xfrm>
              <a:off x="685332" y="2154502"/>
              <a:ext cx="13990" cy="35341"/>
            </a:xfrm>
            <a:custGeom>
              <a:avLst/>
              <a:gdLst/>
              <a:ahLst/>
              <a:cxnLst/>
              <a:rect l="l" t="t" r="r" b="b"/>
              <a:pathLst>
                <a:path w="401" h="1013" extrusionOk="0">
                  <a:moveTo>
                    <a:pt x="323" y="0"/>
                  </a:moveTo>
                  <a:cubicBezTo>
                    <a:pt x="301" y="0"/>
                    <a:pt x="289" y="12"/>
                    <a:pt x="289" y="34"/>
                  </a:cubicBezTo>
                  <a:cubicBezTo>
                    <a:pt x="301" y="257"/>
                    <a:pt x="178" y="468"/>
                    <a:pt x="67" y="657"/>
                  </a:cubicBezTo>
                  <a:lnTo>
                    <a:pt x="0" y="791"/>
                  </a:lnTo>
                  <a:cubicBezTo>
                    <a:pt x="0" y="857"/>
                    <a:pt x="12" y="935"/>
                    <a:pt x="34" y="1013"/>
                  </a:cubicBezTo>
                  <a:cubicBezTo>
                    <a:pt x="78" y="902"/>
                    <a:pt x="123" y="801"/>
                    <a:pt x="178" y="702"/>
                  </a:cubicBezTo>
                  <a:cubicBezTo>
                    <a:pt x="289" y="490"/>
                    <a:pt x="401" y="267"/>
                    <a:pt x="356" y="34"/>
                  </a:cubicBezTo>
                  <a:cubicBezTo>
                    <a:pt x="356" y="12"/>
                    <a:pt x="334" y="0"/>
                    <a:pt x="323"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7" name="Google Shape;19787;p29"/>
            <p:cNvSpPr/>
            <p:nvPr/>
          </p:nvSpPr>
          <p:spPr>
            <a:xfrm>
              <a:off x="671342" y="2182064"/>
              <a:ext cx="15176" cy="72985"/>
            </a:xfrm>
            <a:custGeom>
              <a:avLst/>
              <a:gdLst/>
              <a:ahLst/>
              <a:cxnLst/>
              <a:rect l="l" t="t" r="r" b="b"/>
              <a:pathLst>
                <a:path w="435" h="2092" extrusionOk="0">
                  <a:moveTo>
                    <a:pt x="401" y="1"/>
                  </a:moveTo>
                  <a:cubicBezTo>
                    <a:pt x="324" y="145"/>
                    <a:pt x="245" y="300"/>
                    <a:pt x="190" y="468"/>
                  </a:cubicBezTo>
                  <a:cubicBezTo>
                    <a:pt x="57" y="890"/>
                    <a:pt x="1" y="1357"/>
                    <a:pt x="1" y="1802"/>
                  </a:cubicBezTo>
                  <a:lnTo>
                    <a:pt x="1" y="1980"/>
                  </a:lnTo>
                  <a:cubicBezTo>
                    <a:pt x="12" y="1980"/>
                    <a:pt x="12" y="1991"/>
                    <a:pt x="23" y="1991"/>
                  </a:cubicBezTo>
                  <a:cubicBezTo>
                    <a:pt x="67" y="2025"/>
                    <a:pt x="124" y="2058"/>
                    <a:pt x="179" y="2092"/>
                  </a:cubicBezTo>
                  <a:cubicBezTo>
                    <a:pt x="134" y="1791"/>
                    <a:pt x="156" y="1469"/>
                    <a:pt x="190" y="1168"/>
                  </a:cubicBezTo>
                  <a:cubicBezTo>
                    <a:pt x="235" y="846"/>
                    <a:pt x="312" y="523"/>
                    <a:pt x="435" y="223"/>
                  </a:cubicBezTo>
                  <a:cubicBezTo>
                    <a:pt x="413" y="145"/>
                    <a:pt x="401" y="67"/>
                    <a:pt x="401"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8" name="Google Shape;19788;p29"/>
            <p:cNvSpPr/>
            <p:nvPr/>
          </p:nvSpPr>
          <p:spPr>
            <a:xfrm>
              <a:off x="682227" y="2258120"/>
              <a:ext cx="802" cy="802"/>
            </a:xfrm>
            <a:custGeom>
              <a:avLst/>
              <a:gdLst/>
              <a:ahLst/>
              <a:cxnLst/>
              <a:rect l="l" t="t" r="r" b="b"/>
              <a:pathLst>
                <a:path w="23" h="23" extrusionOk="0">
                  <a:moveTo>
                    <a:pt x="0" y="1"/>
                  </a:moveTo>
                  <a:lnTo>
                    <a:pt x="0" y="1"/>
                  </a:lnTo>
                  <a:cubicBezTo>
                    <a:pt x="0" y="11"/>
                    <a:pt x="12" y="11"/>
                    <a:pt x="22" y="23"/>
                  </a:cubicBezTo>
                  <a:lnTo>
                    <a:pt x="22" y="23"/>
                  </a:lnTo>
                  <a:cubicBezTo>
                    <a:pt x="12" y="11"/>
                    <a:pt x="0" y="11"/>
                    <a:pt x="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9" name="Google Shape;19789;p29"/>
            <p:cNvSpPr/>
            <p:nvPr/>
          </p:nvSpPr>
          <p:spPr>
            <a:xfrm>
              <a:off x="679890" y="2256585"/>
              <a:ext cx="2372" cy="1570"/>
            </a:xfrm>
            <a:custGeom>
              <a:avLst/>
              <a:gdLst/>
              <a:ahLst/>
              <a:cxnLst/>
              <a:rect l="l" t="t" r="r" b="b"/>
              <a:pathLst>
                <a:path w="68" h="45" extrusionOk="0">
                  <a:moveTo>
                    <a:pt x="0" y="0"/>
                  </a:moveTo>
                  <a:lnTo>
                    <a:pt x="0" y="0"/>
                  </a:lnTo>
                  <a:cubicBezTo>
                    <a:pt x="23" y="11"/>
                    <a:pt x="45" y="33"/>
                    <a:pt x="67" y="45"/>
                  </a:cubicBezTo>
                  <a:lnTo>
                    <a:pt x="67" y="45"/>
                  </a:lnTo>
                  <a:cubicBezTo>
                    <a:pt x="45" y="33"/>
                    <a:pt x="23" y="11"/>
                    <a:pt x="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0" name="Google Shape;19790;p29"/>
            <p:cNvSpPr/>
            <p:nvPr/>
          </p:nvSpPr>
          <p:spPr>
            <a:xfrm>
              <a:off x="696182" y="2205718"/>
              <a:ext cx="11687" cy="20200"/>
            </a:xfrm>
            <a:custGeom>
              <a:avLst/>
              <a:gdLst/>
              <a:ahLst/>
              <a:cxnLst/>
              <a:rect l="l" t="t" r="r" b="b"/>
              <a:pathLst>
                <a:path w="335" h="579" extrusionOk="0">
                  <a:moveTo>
                    <a:pt x="279" y="1"/>
                  </a:moveTo>
                  <a:cubicBezTo>
                    <a:pt x="257" y="1"/>
                    <a:pt x="235" y="12"/>
                    <a:pt x="223" y="23"/>
                  </a:cubicBezTo>
                  <a:cubicBezTo>
                    <a:pt x="156" y="179"/>
                    <a:pt x="79" y="334"/>
                    <a:pt x="1" y="479"/>
                  </a:cubicBezTo>
                  <a:cubicBezTo>
                    <a:pt x="1" y="490"/>
                    <a:pt x="1" y="490"/>
                    <a:pt x="12" y="490"/>
                  </a:cubicBezTo>
                  <a:cubicBezTo>
                    <a:pt x="23" y="524"/>
                    <a:pt x="45" y="557"/>
                    <a:pt x="67" y="579"/>
                  </a:cubicBezTo>
                  <a:cubicBezTo>
                    <a:pt x="168" y="413"/>
                    <a:pt x="267" y="235"/>
                    <a:pt x="324" y="45"/>
                  </a:cubicBezTo>
                  <a:cubicBezTo>
                    <a:pt x="334" y="12"/>
                    <a:pt x="301" y="1"/>
                    <a:pt x="279"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1" name="Google Shape;19791;p29"/>
            <p:cNvSpPr/>
            <p:nvPr/>
          </p:nvSpPr>
          <p:spPr>
            <a:xfrm>
              <a:off x="679890" y="2222430"/>
              <a:ext cx="18665" cy="36492"/>
            </a:xfrm>
            <a:custGeom>
              <a:avLst/>
              <a:gdLst/>
              <a:ahLst/>
              <a:cxnLst/>
              <a:rect l="l" t="t" r="r" b="b"/>
              <a:pathLst>
                <a:path w="535" h="1046" extrusionOk="0">
                  <a:moveTo>
                    <a:pt x="468" y="0"/>
                  </a:moveTo>
                  <a:cubicBezTo>
                    <a:pt x="390" y="144"/>
                    <a:pt x="301" y="278"/>
                    <a:pt x="223" y="423"/>
                  </a:cubicBezTo>
                  <a:cubicBezTo>
                    <a:pt x="145" y="567"/>
                    <a:pt x="79" y="712"/>
                    <a:pt x="34" y="878"/>
                  </a:cubicBezTo>
                  <a:lnTo>
                    <a:pt x="0" y="979"/>
                  </a:lnTo>
                  <a:cubicBezTo>
                    <a:pt x="34" y="1001"/>
                    <a:pt x="56" y="1024"/>
                    <a:pt x="89" y="1046"/>
                  </a:cubicBezTo>
                  <a:cubicBezTo>
                    <a:pt x="112" y="979"/>
                    <a:pt x="123" y="923"/>
                    <a:pt x="145" y="868"/>
                  </a:cubicBezTo>
                  <a:cubicBezTo>
                    <a:pt x="201" y="712"/>
                    <a:pt x="267" y="567"/>
                    <a:pt x="346" y="423"/>
                  </a:cubicBezTo>
                  <a:cubicBezTo>
                    <a:pt x="412" y="312"/>
                    <a:pt x="479" y="211"/>
                    <a:pt x="534" y="100"/>
                  </a:cubicBezTo>
                  <a:cubicBezTo>
                    <a:pt x="512" y="78"/>
                    <a:pt x="490" y="45"/>
                    <a:pt x="479" y="11"/>
                  </a:cubicBezTo>
                  <a:cubicBezTo>
                    <a:pt x="468" y="11"/>
                    <a:pt x="468" y="11"/>
                    <a:pt x="468"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2" name="Google Shape;19792;p29"/>
            <p:cNvSpPr/>
            <p:nvPr/>
          </p:nvSpPr>
          <p:spPr>
            <a:xfrm>
              <a:off x="692694" y="2275564"/>
              <a:ext cx="19049" cy="5477"/>
            </a:xfrm>
            <a:custGeom>
              <a:avLst/>
              <a:gdLst/>
              <a:ahLst/>
              <a:cxnLst/>
              <a:rect l="l" t="t" r="r" b="b"/>
              <a:pathLst>
                <a:path w="546" h="157" extrusionOk="0">
                  <a:moveTo>
                    <a:pt x="34" y="1"/>
                  </a:moveTo>
                  <a:cubicBezTo>
                    <a:pt x="23" y="1"/>
                    <a:pt x="1" y="12"/>
                    <a:pt x="1" y="12"/>
                  </a:cubicBezTo>
                  <a:cubicBezTo>
                    <a:pt x="12" y="45"/>
                    <a:pt x="23" y="67"/>
                    <a:pt x="45" y="101"/>
                  </a:cubicBezTo>
                  <a:cubicBezTo>
                    <a:pt x="179" y="146"/>
                    <a:pt x="323" y="156"/>
                    <a:pt x="456" y="156"/>
                  </a:cubicBezTo>
                  <a:lnTo>
                    <a:pt x="545" y="156"/>
                  </a:lnTo>
                  <a:cubicBezTo>
                    <a:pt x="535" y="146"/>
                    <a:pt x="513" y="134"/>
                    <a:pt x="501" y="123"/>
                  </a:cubicBezTo>
                  <a:lnTo>
                    <a:pt x="501" y="112"/>
                  </a:lnTo>
                  <a:lnTo>
                    <a:pt x="490" y="112"/>
                  </a:lnTo>
                  <a:cubicBezTo>
                    <a:pt x="479" y="90"/>
                    <a:pt x="456" y="79"/>
                    <a:pt x="434" y="57"/>
                  </a:cubicBezTo>
                  <a:cubicBezTo>
                    <a:pt x="301" y="45"/>
                    <a:pt x="167" y="23"/>
                    <a:pt x="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3" name="Google Shape;19793;p29"/>
            <p:cNvSpPr/>
            <p:nvPr/>
          </p:nvSpPr>
          <p:spPr>
            <a:xfrm>
              <a:off x="690740" y="2275983"/>
              <a:ext cx="3559" cy="3140"/>
            </a:xfrm>
            <a:custGeom>
              <a:avLst/>
              <a:gdLst/>
              <a:ahLst/>
              <a:cxnLst/>
              <a:rect l="l" t="t" r="r" b="b"/>
              <a:pathLst>
                <a:path w="102" h="90" extrusionOk="0">
                  <a:moveTo>
                    <a:pt x="57" y="0"/>
                  </a:moveTo>
                  <a:cubicBezTo>
                    <a:pt x="23" y="22"/>
                    <a:pt x="1" y="55"/>
                    <a:pt x="45" y="67"/>
                  </a:cubicBezTo>
                  <a:cubicBezTo>
                    <a:pt x="68" y="78"/>
                    <a:pt x="79" y="78"/>
                    <a:pt x="101" y="89"/>
                  </a:cubicBezTo>
                  <a:cubicBezTo>
                    <a:pt x="79" y="55"/>
                    <a:pt x="68" y="33"/>
                    <a:pt x="57"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4" name="Google Shape;19794;p29"/>
            <p:cNvSpPr/>
            <p:nvPr/>
          </p:nvSpPr>
          <p:spPr>
            <a:xfrm>
              <a:off x="737735" y="2254597"/>
              <a:ext cx="32969" cy="22188"/>
            </a:xfrm>
            <a:custGeom>
              <a:avLst/>
              <a:gdLst/>
              <a:ahLst/>
              <a:cxnLst/>
              <a:rect l="l" t="t" r="r" b="b"/>
              <a:pathLst>
                <a:path w="945" h="636" extrusionOk="0">
                  <a:moveTo>
                    <a:pt x="890" y="1"/>
                  </a:moveTo>
                  <a:cubicBezTo>
                    <a:pt x="878" y="1"/>
                    <a:pt x="868" y="13"/>
                    <a:pt x="856" y="13"/>
                  </a:cubicBezTo>
                  <a:cubicBezTo>
                    <a:pt x="623" y="246"/>
                    <a:pt x="344" y="424"/>
                    <a:pt x="33" y="535"/>
                  </a:cubicBezTo>
                  <a:cubicBezTo>
                    <a:pt x="33" y="569"/>
                    <a:pt x="11" y="602"/>
                    <a:pt x="0" y="635"/>
                  </a:cubicBezTo>
                  <a:cubicBezTo>
                    <a:pt x="178" y="579"/>
                    <a:pt x="356" y="490"/>
                    <a:pt x="522" y="391"/>
                  </a:cubicBezTo>
                  <a:cubicBezTo>
                    <a:pt x="667" y="290"/>
                    <a:pt x="801" y="179"/>
                    <a:pt x="923" y="45"/>
                  </a:cubicBezTo>
                  <a:cubicBezTo>
                    <a:pt x="945" y="23"/>
                    <a:pt x="923" y="1"/>
                    <a:pt x="89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5" name="Google Shape;19795;p29"/>
            <p:cNvSpPr/>
            <p:nvPr/>
          </p:nvSpPr>
          <p:spPr>
            <a:xfrm>
              <a:off x="707835" y="2273227"/>
              <a:ext cx="31050" cy="7815"/>
            </a:xfrm>
            <a:custGeom>
              <a:avLst/>
              <a:gdLst/>
              <a:ahLst/>
              <a:cxnLst/>
              <a:rect l="l" t="t" r="r" b="b"/>
              <a:pathLst>
                <a:path w="890" h="224" extrusionOk="0">
                  <a:moveTo>
                    <a:pt x="890" y="1"/>
                  </a:moveTo>
                  <a:lnTo>
                    <a:pt x="890" y="1"/>
                  </a:lnTo>
                  <a:cubicBezTo>
                    <a:pt x="835" y="23"/>
                    <a:pt x="779" y="35"/>
                    <a:pt x="724" y="57"/>
                  </a:cubicBezTo>
                  <a:cubicBezTo>
                    <a:pt x="546" y="101"/>
                    <a:pt x="356" y="134"/>
                    <a:pt x="167" y="134"/>
                  </a:cubicBezTo>
                  <a:lnTo>
                    <a:pt x="156" y="134"/>
                  </a:lnTo>
                  <a:cubicBezTo>
                    <a:pt x="101" y="134"/>
                    <a:pt x="45" y="134"/>
                    <a:pt x="0" y="124"/>
                  </a:cubicBezTo>
                  <a:lnTo>
                    <a:pt x="0" y="124"/>
                  </a:lnTo>
                  <a:cubicBezTo>
                    <a:pt x="22" y="146"/>
                    <a:pt x="45" y="157"/>
                    <a:pt x="56" y="179"/>
                  </a:cubicBezTo>
                  <a:lnTo>
                    <a:pt x="67" y="179"/>
                  </a:lnTo>
                  <a:lnTo>
                    <a:pt x="67" y="190"/>
                  </a:lnTo>
                  <a:cubicBezTo>
                    <a:pt x="79" y="201"/>
                    <a:pt x="101" y="213"/>
                    <a:pt x="111" y="223"/>
                  </a:cubicBezTo>
                  <a:cubicBezTo>
                    <a:pt x="245" y="223"/>
                    <a:pt x="378" y="213"/>
                    <a:pt x="501" y="190"/>
                  </a:cubicBezTo>
                  <a:cubicBezTo>
                    <a:pt x="623" y="168"/>
                    <a:pt x="734" y="146"/>
                    <a:pt x="857" y="101"/>
                  </a:cubicBezTo>
                  <a:cubicBezTo>
                    <a:pt x="868" y="68"/>
                    <a:pt x="890" y="35"/>
                    <a:pt x="890"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6" name="Google Shape;19796;p29"/>
            <p:cNvSpPr/>
            <p:nvPr/>
          </p:nvSpPr>
          <p:spPr>
            <a:xfrm>
              <a:off x="1260782" y="2412920"/>
              <a:ext cx="47761" cy="234409"/>
            </a:xfrm>
            <a:custGeom>
              <a:avLst/>
              <a:gdLst/>
              <a:ahLst/>
              <a:cxnLst/>
              <a:rect l="l" t="t" r="r" b="b"/>
              <a:pathLst>
                <a:path w="1369" h="6719" extrusionOk="0">
                  <a:moveTo>
                    <a:pt x="278" y="1"/>
                  </a:moveTo>
                  <a:lnTo>
                    <a:pt x="1" y="112"/>
                  </a:lnTo>
                  <a:cubicBezTo>
                    <a:pt x="167" y="635"/>
                    <a:pt x="312" y="1180"/>
                    <a:pt x="434" y="1725"/>
                  </a:cubicBezTo>
                  <a:cubicBezTo>
                    <a:pt x="557" y="2270"/>
                    <a:pt x="646" y="2815"/>
                    <a:pt x="701" y="3360"/>
                  </a:cubicBezTo>
                  <a:cubicBezTo>
                    <a:pt x="713" y="3505"/>
                    <a:pt x="723" y="3638"/>
                    <a:pt x="735" y="3772"/>
                  </a:cubicBezTo>
                  <a:lnTo>
                    <a:pt x="735" y="4183"/>
                  </a:lnTo>
                  <a:lnTo>
                    <a:pt x="723" y="5028"/>
                  </a:lnTo>
                  <a:lnTo>
                    <a:pt x="713" y="6719"/>
                  </a:lnTo>
                  <a:lnTo>
                    <a:pt x="1368" y="6708"/>
                  </a:lnTo>
                  <a:lnTo>
                    <a:pt x="1302" y="5017"/>
                  </a:lnTo>
                  <a:lnTo>
                    <a:pt x="1269" y="4172"/>
                  </a:lnTo>
                  <a:lnTo>
                    <a:pt x="1235" y="3738"/>
                  </a:lnTo>
                  <a:cubicBezTo>
                    <a:pt x="1213" y="3594"/>
                    <a:pt x="1202" y="3449"/>
                    <a:pt x="1180" y="3305"/>
                  </a:cubicBezTo>
                  <a:cubicBezTo>
                    <a:pt x="1091" y="2737"/>
                    <a:pt x="968" y="2181"/>
                    <a:pt x="812" y="1625"/>
                  </a:cubicBezTo>
                  <a:cubicBezTo>
                    <a:pt x="656" y="1080"/>
                    <a:pt x="490" y="535"/>
                    <a:pt x="2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7" name="Google Shape;19797;p29"/>
            <p:cNvSpPr/>
            <p:nvPr/>
          </p:nvSpPr>
          <p:spPr>
            <a:xfrm>
              <a:off x="991478" y="2341259"/>
              <a:ext cx="226664" cy="140492"/>
            </a:xfrm>
            <a:custGeom>
              <a:avLst/>
              <a:gdLst/>
              <a:ahLst/>
              <a:cxnLst/>
              <a:rect l="l" t="t" r="r" b="b"/>
              <a:pathLst>
                <a:path w="6497" h="4027" extrusionOk="0">
                  <a:moveTo>
                    <a:pt x="1346" y="1"/>
                  </a:moveTo>
                  <a:cubicBezTo>
                    <a:pt x="1264" y="1"/>
                    <a:pt x="1160" y="18"/>
                    <a:pt x="1002" y="53"/>
                  </a:cubicBezTo>
                  <a:cubicBezTo>
                    <a:pt x="457" y="176"/>
                    <a:pt x="412" y="342"/>
                    <a:pt x="212" y="376"/>
                  </a:cubicBezTo>
                  <a:cubicBezTo>
                    <a:pt x="1" y="420"/>
                    <a:pt x="145" y="665"/>
                    <a:pt x="424" y="987"/>
                  </a:cubicBezTo>
                  <a:cubicBezTo>
                    <a:pt x="701" y="1310"/>
                    <a:pt x="701" y="1444"/>
                    <a:pt x="780" y="1755"/>
                  </a:cubicBezTo>
                  <a:cubicBezTo>
                    <a:pt x="857" y="2066"/>
                    <a:pt x="646" y="2500"/>
                    <a:pt x="1013" y="2856"/>
                  </a:cubicBezTo>
                  <a:cubicBezTo>
                    <a:pt x="1380" y="3212"/>
                    <a:pt x="1502" y="3357"/>
                    <a:pt x="1580" y="3612"/>
                  </a:cubicBezTo>
                  <a:cubicBezTo>
                    <a:pt x="1651" y="3823"/>
                    <a:pt x="2151" y="4027"/>
                    <a:pt x="2681" y="4027"/>
                  </a:cubicBezTo>
                  <a:cubicBezTo>
                    <a:pt x="2822" y="4027"/>
                    <a:pt x="2965" y="4012"/>
                    <a:pt x="3104" y="3979"/>
                  </a:cubicBezTo>
                  <a:cubicBezTo>
                    <a:pt x="3660" y="3854"/>
                    <a:pt x="4092" y="3432"/>
                    <a:pt x="4707" y="3432"/>
                  </a:cubicBezTo>
                  <a:cubicBezTo>
                    <a:pt x="4805" y="3432"/>
                    <a:pt x="4908" y="3443"/>
                    <a:pt x="5017" y="3468"/>
                  </a:cubicBezTo>
                  <a:cubicBezTo>
                    <a:pt x="5223" y="3514"/>
                    <a:pt x="5421" y="3531"/>
                    <a:pt x="5602" y="3531"/>
                  </a:cubicBezTo>
                  <a:cubicBezTo>
                    <a:pt x="6122" y="3531"/>
                    <a:pt x="6496" y="3389"/>
                    <a:pt x="6496" y="3389"/>
                  </a:cubicBezTo>
                  <a:lnTo>
                    <a:pt x="5384" y="1721"/>
                  </a:lnTo>
                  <a:cubicBezTo>
                    <a:pt x="5384" y="1721"/>
                    <a:pt x="3960" y="910"/>
                    <a:pt x="3204" y="576"/>
                  </a:cubicBezTo>
                  <a:cubicBezTo>
                    <a:pt x="2436" y="253"/>
                    <a:pt x="2525" y="520"/>
                    <a:pt x="1991" y="275"/>
                  </a:cubicBezTo>
                  <a:cubicBezTo>
                    <a:pt x="1612" y="101"/>
                    <a:pt x="1547" y="1"/>
                    <a:pt x="134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8" name="Google Shape;19798;p29"/>
            <p:cNvSpPr/>
            <p:nvPr/>
          </p:nvSpPr>
          <p:spPr>
            <a:xfrm>
              <a:off x="1019808" y="2341120"/>
              <a:ext cx="198335" cy="128491"/>
            </a:xfrm>
            <a:custGeom>
              <a:avLst/>
              <a:gdLst/>
              <a:ahLst/>
              <a:cxnLst/>
              <a:rect l="l" t="t" r="r" b="b"/>
              <a:pathLst>
                <a:path w="5685" h="3683" extrusionOk="0">
                  <a:moveTo>
                    <a:pt x="525" y="1"/>
                  </a:moveTo>
                  <a:cubicBezTo>
                    <a:pt x="514" y="1"/>
                    <a:pt x="502" y="1"/>
                    <a:pt x="490" y="2"/>
                  </a:cubicBezTo>
                  <a:cubicBezTo>
                    <a:pt x="423" y="135"/>
                    <a:pt x="412" y="302"/>
                    <a:pt x="445" y="457"/>
                  </a:cubicBezTo>
                  <a:cubicBezTo>
                    <a:pt x="479" y="613"/>
                    <a:pt x="524" y="758"/>
                    <a:pt x="524" y="914"/>
                  </a:cubicBezTo>
                  <a:cubicBezTo>
                    <a:pt x="524" y="1414"/>
                    <a:pt x="0" y="1870"/>
                    <a:pt x="145" y="2348"/>
                  </a:cubicBezTo>
                  <a:cubicBezTo>
                    <a:pt x="245" y="2659"/>
                    <a:pt x="590" y="2827"/>
                    <a:pt x="902" y="2904"/>
                  </a:cubicBezTo>
                  <a:cubicBezTo>
                    <a:pt x="1213" y="2993"/>
                    <a:pt x="1558" y="3060"/>
                    <a:pt x="1780" y="3304"/>
                  </a:cubicBezTo>
                  <a:cubicBezTo>
                    <a:pt x="1847" y="3361"/>
                    <a:pt x="1891" y="3438"/>
                    <a:pt x="1969" y="3482"/>
                  </a:cubicBezTo>
                  <a:cubicBezTo>
                    <a:pt x="2058" y="3549"/>
                    <a:pt x="2180" y="3561"/>
                    <a:pt x="2303" y="3571"/>
                  </a:cubicBezTo>
                  <a:cubicBezTo>
                    <a:pt x="2548" y="3594"/>
                    <a:pt x="2781" y="3638"/>
                    <a:pt x="3026" y="3683"/>
                  </a:cubicBezTo>
                  <a:cubicBezTo>
                    <a:pt x="3292" y="3554"/>
                    <a:pt x="3571" y="3439"/>
                    <a:pt x="3899" y="3439"/>
                  </a:cubicBezTo>
                  <a:cubicBezTo>
                    <a:pt x="3996" y="3439"/>
                    <a:pt x="4098" y="3449"/>
                    <a:pt x="4205" y="3472"/>
                  </a:cubicBezTo>
                  <a:cubicBezTo>
                    <a:pt x="4411" y="3518"/>
                    <a:pt x="4609" y="3535"/>
                    <a:pt x="4790" y="3535"/>
                  </a:cubicBezTo>
                  <a:cubicBezTo>
                    <a:pt x="5310" y="3535"/>
                    <a:pt x="5684" y="3393"/>
                    <a:pt x="5684" y="3393"/>
                  </a:cubicBezTo>
                  <a:lnTo>
                    <a:pt x="4572" y="1725"/>
                  </a:lnTo>
                  <a:cubicBezTo>
                    <a:pt x="4572" y="1725"/>
                    <a:pt x="3148" y="914"/>
                    <a:pt x="2392" y="580"/>
                  </a:cubicBezTo>
                  <a:cubicBezTo>
                    <a:pt x="1624" y="257"/>
                    <a:pt x="1713" y="524"/>
                    <a:pt x="1179" y="279"/>
                  </a:cubicBezTo>
                  <a:cubicBezTo>
                    <a:pt x="790" y="100"/>
                    <a:pt x="729" y="1"/>
                    <a:pt x="52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9" name="Google Shape;19799;p29"/>
            <p:cNvSpPr/>
            <p:nvPr/>
          </p:nvSpPr>
          <p:spPr>
            <a:xfrm>
              <a:off x="1021517" y="2372345"/>
              <a:ext cx="95976" cy="14688"/>
            </a:xfrm>
            <a:custGeom>
              <a:avLst/>
              <a:gdLst/>
              <a:ahLst/>
              <a:cxnLst/>
              <a:rect l="l" t="t" r="r" b="b"/>
              <a:pathLst>
                <a:path w="2751" h="421" extrusionOk="0">
                  <a:moveTo>
                    <a:pt x="611" y="1"/>
                  </a:moveTo>
                  <a:cubicBezTo>
                    <a:pt x="421" y="1"/>
                    <a:pt x="233" y="20"/>
                    <a:pt x="52" y="74"/>
                  </a:cubicBezTo>
                  <a:cubicBezTo>
                    <a:pt x="0" y="94"/>
                    <a:pt x="44" y="153"/>
                    <a:pt x="95" y="153"/>
                  </a:cubicBezTo>
                  <a:cubicBezTo>
                    <a:pt x="99" y="153"/>
                    <a:pt x="103" y="153"/>
                    <a:pt x="107" y="152"/>
                  </a:cubicBezTo>
                  <a:cubicBezTo>
                    <a:pt x="273" y="112"/>
                    <a:pt x="442" y="97"/>
                    <a:pt x="612" y="97"/>
                  </a:cubicBezTo>
                  <a:cubicBezTo>
                    <a:pt x="864" y="97"/>
                    <a:pt x="1118" y="130"/>
                    <a:pt x="1364" y="163"/>
                  </a:cubicBezTo>
                  <a:cubicBezTo>
                    <a:pt x="1587" y="197"/>
                    <a:pt x="1809" y="241"/>
                    <a:pt x="2032" y="286"/>
                  </a:cubicBezTo>
                  <a:cubicBezTo>
                    <a:pt x="2131" y="308"/>
                    <a:pt x="2243" y="330"/>
                    <a:pt x="2343" y="352"/>
                  </a:cubicBezTo>
                  <a:cubicBezTo>
                    <a:pt x="2465" y="375"/>
                    <a:pt x="2576" y="408"/>
                    <a:pt x="2687" y="419"/>
                  </a:cubicBezTo>
                  <a:cubicBezTo>
                    <a:pt x="2692" y="420"/>
                    <a:pt x="2695" y="420"/>
                    <a:pt x="2699" y="420"/>
                  </a:cubicBezTo>
                  <a:cubicBezTo>
                    <a:pt x="2745" y="420"/>
                    <a:pt x="2750" y="361"/>
                    <a:pt x="2699" y="341"/>
                  </a:cubicBezTo>
                  <a:cubicBezTo>
                    <a:pt x="2598" y="296"/>
                    <a:pt x="2487" y="286"/>
                    <a:pt x="2376" y="252"/>
                  </a:cubicBezTo>
                  <a:cubicBezTo>
                    <a:pt x="2254" y="230"/>
                    <a:pt x="2143" y="207"/>
                    <a:pt x="2032" y="185"/>
                  </a:cubicBezTo>
                  <a:cubicBezTo>
                    <a:pt x="1798" y="141"/>
                    <a:pt x="1565" y="96"/>
                    <a:pt x="1331" y="63"/>
                  </a:cubicBezTo>
                  <a:cubicBezTo>
                    <a:pt x="1094" y="32"/>
                    <a:pt x="851" y="1"/>
                    <a:pt x="6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0" name="Google Shape;19800;p29"/>
            <p:cNvSpPr/>
            <p:nvPr/>
          </p:nvSpPr>
          <p:spPr>
            <a:xfrm>
              <a:off x="1051033" y="2406431"/>
              <a:ext cx="78218" cy="8861"/>
            </a:xfrm>
            <a:custGeom>
              <a:avLst/>
              <a:gdLst/>
              <a:ahLst/>
              <a:cxnLst/>
              <a:rect l="l" t="t" r="r" b="b"/>
              <a:pathLst>
                <a:path w="2242" h="254" extrusionOk="0">
                  <a:moveTo>
                    <a:pt x="293" y="0"/>
                  </a:moveTo>
                  <a:cubicBezTo>
                    <a:pt x="191" y="0"/>
                    <a:pt x="90" y="18"/>
                    <a:pt x="17" y="98"/>
                  </a:cubicBezTo>
                  <a:cubicBezTo>
                    <a:pt x="1" y="123"/>
                    <a:pt x="34" y="154"/>
                    <a:pt x="66" y="154"/>
                  </a:cubicBezTo>
                  <a:cubicBezTo>
                    <a:pt x="77" y="154"/>
                    <a:pt x="87" y="151"/>
                    <a:pt x="96" y="142"/>
                  </a:cubicBezTo>
                  <a:cubicBezTo>
                    <a:pt x="151" y="87"/>
                    <a:pt x="240" y="87"/>
                    <a:pt x="318" y="87"/>
                  </a:cubicBezTo>
                  <a:cubicBezTo>
                    <a:pt x="418" y="87"/>
                    <a:pt x="518" y="98"/>
                    <a:pt x="607" y="120"/>
                  </a:cubicBezTo>
                  <a:cubicBezTo>
                    <a:pt x="808" y="142"/>
                    <a:pt x="996" y="187"/>
                    <a:pt x="1196" y="221"/>
                  </a:cubicBezTo>
                  <a:cubicBezTo>
                    <a:pt x="1364" y="243"/>
                    <a:pt x="1542" y="254"/>
                    <a:pt x="1708" y="254"/>
                  </a:cubicBezTo>
                  <a:cubicBezTo>
                    <a:pt x="1864" y="243"/>
                    <a:pt x="2075" y="231"/>
                    <a:pt x="2209" y="132"/>
                  </a:cubicBezTo>
                  <a:cubicBezTo>
                    <a:pt x="2242" y="109"/>
                    <a:pt x="2197" y="65"/>
                    <a:pt x="2164" y="65"/>
                  </a:cubicBezTo>
                  <a:cubicBezTo>
                    <a:pt x="2075" y="76"/>
                    <a:pt x="1987" y="109"/>
                    <a:pt x="1898" y="120"/>
                  </a:cubicBezTo>
                  <a:cubicBezTo>
                    <a:pt x="1809" y="132"/>
                    <a:pt x="1720" y="142"/>
                    <a:pt x="1619" y="142"/>
                  </a:cubicBezTo>
                  <a:cubicBezTo>
                    <a:pt x="1593" y="144"/>
                    <a:pt x="1566" y="145"/>
                    <a:pt x="1540" y="145"/>
                  </a:cubicBezTo>
                  <a:cubicBezTo>
                    <a:pt x="1377" y="145"/>
                    <a:pt x="1215" y="117"/>
                    <a:pt x="1052" y="98"/>
                  </a:cubicBezTo>
                  <a:cubicBezTo>
                    <a:pt x="852" y="65"/>
                    <a:pt x="652" y="31"/>
                    <a:pt x="452" y="9"/>
                  </a:cubicBezTo>
                  <a:cubicBezTo>
                    <a:pt x="401" y="5"/>
                    <a:pt x="347" y="0"/>
                    <a:pt x="29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1" name="Google Shape;19801;p29"/>
            <p:cNvSpPr/>
            <p:nvPr/>
          </p:nvSpPr>
          <p:spPr>
            <a:xfrm>
              <a:off x="1052044" y="2386823"/>
              <a:ext cx="83835" cy="17618"/>
            </a:xfrm>
            <a:custGeom>
              <a:avLst/>
              <a:gdLst/>
              <a:ahLst/>
              <a:cxnLst/>
              <a:rect l="l" t="t" r="r" b="b"/>
              <a:pathLst>
                <a:path w="2403" h="505" extrusionOk="0">
                  <a:moveTo>
                    <a:pt x="197" y="1"/>
                  </a:moveTo>
                  <a:cubicBezTo>
                    <a:pt x="157" y="1"/>
                    <a:pt x="117" y="2"/>
                    <a:pt x="77" y="4"/>
                  </a:cubicBezTo>
                  <a:cubicBezTo>
                    <a:pt x="0" y="4"/>
                    <a:pt x="33" y="93"/>
                    <a:pt x="89" y="104"/>
                  </a:cubicBezTo>
                  <a:cubicBezTo>
                    <a:pt x="467" y="126"/>
                    <a:pt x="845" y="204"/>
                    <a:pt x="1212" y="304"/>
                  </a:cubicBezTo>
                  <a:cubicBezTo>
                    <a:pt x="1579" y="393"/>
                    <a:pt x="1946" y="504"/>
                    <a:pt x="2324" y="504"/>
                  </a:cubicBezTo>
                  <a:cubicBezTo>
                    <a:pt x="2402" y="504"/>
                    <a:pt x="2369" y="415"/>
                    <a:pt x="2313" y="404"/>
                  </a:cubicBezTo>
                  <a:cubicBezTo>
                    <a:pt x="1935" y="338"/>
                    <a:pt x="1568" y="249"/>
                    <a:pt x="1190" y="160"/>
                  </a:cubicBezTo>
                  <a:cubicBezTo>
                    <a:pt x="862" y="80"/>
                    <a:pt x="533" y="1"/>
                    <a:pt x="19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2" name="Google Shape;19802;p29"/>
            <p:cNvSpPr/>
            <p:nvPr/>
          </p:nvSpPr>
          <p:spPr>
            <a:xfrm>
              <a:off x="1042764" y="2358180"/>
              <a:ext cx="63460" cy="17583"/>
            </a:xfrm>
            <a:custGeom>
              <a:avLst/>
              <a:gdLst/>
              <a:ahLst/>
              <a:cxnLst/>
              <a:rect l="l" t="t" r="r" b="b"/>
              <a:pathLst>
                <a:path w="1819" h="504" extrusionOk="0">
                  <a:moveTo>
                    <a:pt x="42" y="1"/>
                  </a:moveTo>
                  <a:cubicBezTo>
                    <a:pt x="1" y="1"/>
                    <a:pt x="13" y="58"/>
                    <a:pt x="54" y="69"/>
                  </a:cubicBezTo>
                  <a:cubicBezTo>
                    <a:pt x="633" y="158"/>
                    <a:pt x="1211" y="313"/>
                    <a:pt x="1767" y="502"/>
                  </a:cubicBezTo>
                  <a:cubicBezTo>
                    <a:pt x="1771" y="503"/>
                    <a:pt x="1775" y="504"/>
                    <a:pt x="1778" y="504"/>
                  </a:cubicBezTo>
                  <a:cubicBezTo>
                    <a:pt x="1805" y="504"/>
                    <a:pt x="1818" y="468"/>
                    <a:pt x="1779" y="458"/>
                  </a:cubicBezTo>
                  <a:cubicBezTo>
                    <a:pt x="1223" y="235"/>
                    <a:pt x="644" y="91"/>
                    <a:pt x="54" y="2"/>
                  </a:cubicBezTo>
                  <a:cubicBezTo>
                    <a:pt x="50" y="1"/>
                    <a:pt x="46" y="1"/>
                    <a:pt x="4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3" name="Google Shape;19803;p29"/>
            <p:cNvSpPr/>
            <p:nvPr/>
          </p:nvSpPr>
          <p:spPr>
            <a:xfrm>
              <a:off x="1042485" y="2415502"/>
              <a:ext cx="34399" cy="5268"/>
            </a:xfrm>
            <a:custGeom>
              <a:avLst/>
              <a:gdLst/>
              <a:ahLst/>
              <a:cxnLst/>
              <a:rect l="l" t="t" r="r" b="b"/>
              <a:pathLst>
                <a:path w="986" h="151" extrusionOk="0">
                  <a:moveTo>
                    <a:pt x="602" y="1"/>
                  </a:moveTo>
                  <a:cubicBezTo>
                    <a:pt x="563" y="1"/>
                    <a:pt x="524" y="2"/>
                    <a:pt x="485" y="5"/>
                  </a:cubicBezTo>
                  <a:cubicBezTo>
                    <a:pt x="341" y="5"/>
                    <a:pt x="196" y="16"/>
                    <a:pt x="62" y="60"/>
                  </a:cubicBezTo>
                  <a:cubicBezTo>
                    <a:pt x="0" y="81"/>
                    <a:pt x="54" y="150"/>
                    <a:pt x="107" y="150"/>
                  </a:cubicBezTo>
                  <a:cubicBezTo>
                    <a:pt x="111" y="150"/>
                    <a:pt x="114" y="150"/>
                    <a:pt x="118" y="149"/>
                  </a:cubicBezTo>
                  <a:cubicBezTo>
                    <a:pt x="240" y="105"/>
                    <a:pt x="374" y="94"/>
                    <a:pt x="507" y="94"/>
                  </a:cubicBezTo>
                  <a:cubicBezTo>
                    <a:pt x="574" y="88"/>
                    <a:pt x="643" y="85"/>
                    <a:pt x="713" y="85"/>
                  </a:cubicBezTo>
                  <a:cubicBezTo>
                    <a:pt x="783" y="85"/>
                    <a:pt x="852" y="88"/>
                    <a:pt x="919" y="94"/>
                  </a:cubicBezTo>
                  <a:cubicBezTo>
                    <a:pt x="986" y="94"/>
                    <a:pt x="974" y="27"/>
                    <a:pt x="919" y="27"/>
                  </a:cubicBezTo>
                  <a:cubicBezTo>
                    <a:pt x="813" y="11"/>
                    <a:pt x="708" y="1"/>
                    <a:pt x="60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4" name="Google Shape;19804;p29"/>
            <p:cNvSpPr/>
            <p:nvPr/>
          </p:nvSpPr>
          <p:spPr>
            <a:xfrm>
              <a:off x="1066523" y="2421014"/>
              <a:ext cx="75811" cy="7605"/>
            </a:xfrm>
            <a:custGeom>
              <a:avLst/>
              <a:gdLst/>
              <a:ahLst/>
              <a:cxnLst/>
              <a:rect l="l" t="t" r="r" b="b"/>
              <a:pathLst>
                <a:path w="2173" h="218" extrusionOk="0">
                  <a:moveTo>
                    <a:pt x="2107" y="1"/>
                  </a:moveTo>
                  <a:cubicBezTo>
                    <a:pt x="2104" y="1"/>
                    <a:pt x="2101" y="2"/>
                    <a:pt x="2099" y="3"/>
                  </a:cubicBezTo>
                  <a:cubicBezTo>
                    <a:pt x="1813" y="101"/>
                    <a:pt x="1529" y="138"/>
                    <a:pt x="1237" y="138"/>
                  </a:cubicBezTo>
                  <a:cubicBezTo>
                    <a:pt x="1198" y="138"/>
                    <a:pt x="1159" y="138"/>
                    <a:pt x="1120" y="136"/>
                  </a:cubicBezTo>
                  <a:cubicBezTo>
                    <a:pt x="854" y="120"/>
                    <a:pt x="589" y="91"/>
                    <a:pt x="324" y="91"/>
                  </a:cubicBezTo>
                  <a:cubicBezTo>
                    <a:pt x="233" y="91"/>
                    <a:pt x="143" y="94"/>
                    <a:pt x="52" y="102"/>
                  </a:cubicBezTo>
                  <a:cubicBezTo>
                    <a:pt x="1" y="113"/>
                    <a:pt x="25" y="171"/>
                    <a:pt x="64" y="171"/>
                  </a:cubicBezTo>
                  <a:cubicBezTo>
                    <a:pt x="67" y="171"/>
                    <a:pt x="71" y="170"/>
                    <a:pt x="74" y="169"/>
                  </a:cubicBezTo>
                  <a:cubicBezTo>
                    <a:pt x="134" y="166"/>
                    <a:pt x="194" y="164"/>
                    <a:pt x="254" y="164"/>
                  </a:cubicBezTo>
                  <a:cubicBezTo>
                    <a:pt x="561" y="164"/>
                    <a:pt x="868" y="205"/>
                    <a:pt x="1175" y="214"/>
                  </a:cubicBezTo>
                  <a:cubicBezTo>
                    <a:pt x="1242" y="216"/>
                    <a:pt x="1311" y="218"/>
                    <a:pt x="1380" y="218"/>
                  </a:cubicBezTo>
                  <a:cubicBezTo>
                    <a:pt x="1643" y="218"/>
                    <a:pt x="1914" y="190"/>
                    <a:pt x="2143" y="58"/>
                  </a:cubicBezTo>
                  <a:cubicBezTo>
                    <a:pt x="2172" y="38"/>
                    <a:pt x="2132" y="1"/>
                    <a:pt x="210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5" name="Google Shape;19805;p29"/>
            <p:cNvSpPr/>
            <p:nvPr/>
          </p:nvSpPr>
          <p:spPr>
            <a:xfrm>
              <a:off x="1010109" y="2429806"/>
              <a:ext cx="284438" cy="161913"/>
            </a:xfrm>
            <a:custGeom>
              <a:avLst/>
              <a:gdLst/>
              <a:ahLst/>
              <a:cxnLst/>
              <a:rect l="l" t="t" r="r" b="b"/>
              <a:pathLst>
                <a:path w="8153" h="4641" extrusionOk="0">
                  <a:moveTo>
                    <a:pt x="3370" y="0"/>
                  </a:moveTo>
                  <a:cubicBezTo>
                    <a:pt x="3188" y="0"/>
                    <a:pt x="3035" y="77"/>
                    <a:pt x="2636" y="162"/>
                  </a:cubicBezTo>
                  <a:cubicBezTo>
                    <a:pt x="1947" y="295"/>
                    <a:pt x="1391" y="117"/>
                    <a:pt x="891" y="496"/>
                  </a:cubicBezTo>
                  <a:cubicBezTo>
                    <a:pt x="379" y="885"/>
                    <a:pt x="1" y="908"/>
                    <a:pt x="34" y="1263"/>
                  </a:cubicBezTo>
                  <a:cubicBezTo>
                    <a:pt x="56" y="1619"/>
                    <a:pt x="123" y="1919"/>
                    <a:pt x="713" y="2164"/>
                  </a:cubicBezTo>
                  <a:cubicBezTo>
                    <a:pt x="1302" y="2420"/>
                    <a:pt x="2191" y="2487"/>
                    <a:pt x="2614" y="2987"/>
                  </a:cubicBezTo>
                  <a:cubicBezTo>
                    <a:pt x="3026" y="3499"/>
                    <a:pt x="2826" y="4177"/>
                    <a:pt x="3182" y="4378"/>
                  </a:cubicBezTo>
                  <a:cubicBezTo>
                    <a:pt x="3360" y="4475"/>
                    <a:pt x="3480" y="4499"/>
                    <a:pt x="3619" y="4499"/>
                  </a:cubicBezTo>
                  <a:cubicBezTo>
                    <a:pt x="3753" y="4499"/>
                    <a:pt x="3904" y="4477"/>
                    <a:pt x="4140" y="4477"/>
                  </a:cubicBezTo>
                  <a:cubicBezTo>
                    <a:pt x="4165" y="4477"/>
                    <a:pt x="4190" y="4477"/>
                    <a:pt x="4216" y="4477"/>
                  </a:cubicBezTo>
                  <a:cubicBezTo>
                    <a:pt x="4556" y="4485"/>
                    <a:pt x="4743" y="4641"/>
                    <a:pt x="5017" y="4641"/>
                  </a:cubicBezTo>
                  <a:cubicBezTo>
                    <a:pt x="5174" y="4641"/>
                    <a:pt x="5359" y="4590"/>
                    <a:pt x="5617" y="4433"/>
                  </a:cubicBezTo>
                  <a:cubicBezTo>
                    <a:pt x="6340" y="3999"/>
                    <a:pt x="6229" y="4188"/>
                    <a:pt x="6830" y="3888"/>
                  </a:cubicBezTo>
                  <a:cubicBezTo>
                    <a:pt x="7430" y="3588"/>
                    <a:pt x="7619" y="4055"/>
                    <a:pt x="7886" y="3054"/>
                  </a:cubicBezTo>
                  <a:cubicBezTo>
                    <a:pt x="8153" y="2053"/>
                    <a:pt x="8042" y="1319"/>
                    <a:pt x="8042" y="1319"/>
                  </a:cubicBezTo>
                  <a:lnTo>
                    <a:pt x="6251" y="552"/>
                  </a:lnTo>
                  <a:cubicBezTo>
                    <a:pt x="6251" y="552"/>
                    <a:pt x="4516" y="384"/>
                    <a:pt x="3894" y="140"/>
                  </a:cubicBezTo>
                  <a:cubicBezTo>
                    <a:pt x="3640" y="38"/>
                    <a:pt x="3498" y="0"/>
                    <a:pt x="3370"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6" name="Google Shape;19806;p29"/>
            <p:cNvSpPr/>
            <p:nvPr/>
          </p:nvSpPr>
          <p:spPr>
            <a:xfrm>
              <a:off x="1111773" y="2429806"/>
              <a:ext cx="182008" cy="106721"/>
            </a:xfrm>
            <a:custGeom>
              <a:avLst/>
              <a:gdLst/>
              <a:ahLst/>
              <a:cxnLst/>
              <a:rect l="l" t="t" r="r" b="b"/>
              <a:pathLst>
                <a:path w="5217" h="3059" extrusionOk="0">
                  <a:moveTo>
                    <a:pt x="459" y="1"/>
                  </a:moveTo>
                  <a:cubicBezTo>
                    <a:pt x="331" y="1"/>
                    <a:pt x="217" y="40"/>
                    <a:pt x="23" y="95"/>
                  </a:cubicBezTo>
                  <a:cubicBezTo>
                    <a:pt x="1" y="173"/>
                    <a:pt x="23" y="251"/>
                    <a:pt x="90" y="273"/>
                  </a:cubicBezTo>
                  <a:cubicBezTo>
                    <a:pt x="189" y="429"/>
                    <a:pt x="367" y="507"/>
                    <a:pt x="523" y="585"/>
                  </a:cubicBezTo>
                  <a:cubicBezTo>
                    <a:pt x="746" y="685"/>
                    <a:pt x="946" y="807"/>
                    <a:pt x="1146" y="940"/>
                  </a:cubicBezTo>
                  <a:cubicBezTo>
                    <a:pt x="1380" y="1118"/>
                    <a:pt x="1625" y="1352"/>
                    <a:pt x="1613" y="1652"/>
                  </a:cubicBezTo>
                  <a:cubicBezTo>
                    <a:pt x="1602" y="1763"/>
                    <a:pt x="1558" y="1875"/>
                    <a:pt x="1546" y="1986"/>
                  </a:cubicBezTo>
                  <a:cubicBezTo>
                    <a:pt x="1536" y="2253"/>
                    <a:pt x="1747" y="2487"/>
                    <a:pt x="1991" y="2609"/>
                  </a:cubicBezTo>
                  <a:cubicBezTo>
                    <a:pt x="2225" y="2732"/>
                    <a:pt x="2503" y="2764"/>
                    <a:pt x="2759" y="2843"/>
                  </a:cubicBezTo>
                  <a:cubicBezTo>
                    <a:pt x="3014" y="2910"/>
                    <a:pt x="3259" y="3031"/>
                    <a:pt x="3526" y="3054"/>
                  </a:cubicBezTo>
                  <a:cubicBezTo>
                    <a:pt x="3561" y="3057"/>
                    <a:pt x="3596" y="3058"/>
                    <a:pt x="3631" y="3058"/>
                  </a:cubicBezTo>
                  <a:cubicBezTo>
                    <a:pt x="4105" y="3058"/>
                    <a:pt x="4562" y="2794"/>
                    <a:pt x="5039" y="2732"/>
                  </a:cubicBezTo>
                  <a:lnTo>
                    <a:pt x="5050" y="2732"/>
                  </a:lnTo>
                  <a:cubicBezTo>
                    <a:pt x="5217" y="1897"/>
                    <a:pt x="5128" y="1319"/>
                    <a:pt x="5128" y="1319"/>
                  </a:cubicBezTo>
                  <a:lnTo>
                    <a:pt x="3337" y="552"/>
                  </a:lnTo>
                  <a:cubicBezTo>
                    <a:pt x="3337" y="552"/>
                    <a:pt x="1602" y="384"/>
                    <a:pt x="980" y="140"/>
                  </a:cubicBezTo>
                  <a:cubicBezTo>
                    <a:pt x="729" y="40"/>
                    <a:pt x="587" y="1"/>
                    <a:pt x="45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7" name="Google Shape;19807;p29"/>
            <p:cNvSpPr/>
            <p:nvPr/>
          </p:nvSpPr>
          <p:spPr>
            <a:xfrm>
              <a:off x="1105703" y="2471672"/>
              <a:ext cx="82160" cy="25991"/>
            </a:xfrm>
            <a:custGeom>
              <a:avLst/>
              <a:gdLst/>
              <a:ahLst/>
              <a:cxnLst/>
              <a:rect l="l" t="t" r="r" b="b"/>
              <a:pathLst>
                <a:path w="2355" h="745" extrusionOk="0">
                  <a:moveTo>
                    <a:pt x="2147" y="0"/>
                  </a:moveTo>
                  <a:cubicBezTo>
                    <a:pt x="2086" y="0"/>
                    <a:pt x="2022" y="7"/>
                    <a:pt x="1965" y="7"/>
                  </a:cubicBezTo>
                  <a:cubicBezTo>
                    <a:pt x="1865" y="7"/>
                    <a:pt x="1754" y="19"/>
                    <a:pt x="1643" y="30"/>
                  </a:cubicBezTo>
                  <a:cubicBezTo>
                    <a:pt x="1431" y="41"/>
                    <a:pt x="1220" y="74"/>
                    <a:pt x="1020" y="141"/>
                  </a:cubicBezTo>
                  <a:cubicBezTo>
                    <a:pt x="831" y="185"/>
                    <a:pt x="653" y="264"/>
                    <a:pt x="486" y="353"/>
                  </a:cubicBezTo>
                  <a:cubicBezTo>
                    <a:pt x="397" y="408"/>
                    <a:pt x="319" y="452"/>
                    <a:pt x="230" y="519"/>
                  </a:cubicBezTo>
                  <a:cubicBezTo>
                    <a:pt x="163" y="563"/>
                    <a:pt x="64" y="630"/>
                    <a:pt x="19" y="697"/>
                  </a:cubicBezTo>
                  <a:cubicBezTo>
                    <a:pt x="1" y="725"/>
                    <a:pt x="27" y="745"/>
                    <a:pt x="50" y="745"/>
                  </a:cubicBezTo>
                  <a:cubicBezTo>
                    <a:pt x="55" y="745"/>
                    <a:pt x="60" y="744"/>
                    <a:pt x="64" y="741"/>
                  </a:cubicBezTo>
                  <a:cubicBezTo>
                    <a:pt x="153" y="697"/>
                    <a:pt x="230" y="630"/>
                    <a:pt x="308" y="575"/>
                  </a:cubicBezTo>
                  <a:cubicBezTo>
                    <a:pt x="386" y="531"/>
                    <a:pt x="464" y="475"/>
                    <a:pt x="553" y="442"/>
                  </a:cubicBezTo>
                  <a:cubicBezTo>
                    <a:pt x="719" y="341"/>
                    <a:pt x="897" y="274"/>
                    <a:pt x="1087" y="230"/>
                  </a:cubicBezTo>
                  <a:cubicBezTo>
                    <a:pt x="1287" y="175"/>
                    <a:pt x="1498" y="141"/>
                    <a:pt x="1698" y="130"/>
                  </a:cubicBezTo>
                  <a:cubicBezTo>
                    <a:pt x="1799" y="130"/>
                    <a:pt x="1898" y="119"/>
                    <a:pt x="1999" y="119"/>
                  </a:cubicBezTo>
                  <a:lnTo>
                    <a:pt x="2165" y="119"/>
                  </a:lnTo>
                  <a:cubicBezTo>
                    <a:pt x="2194" y="119"/>
                    <a:pt x="2219" y="122"/>
                    <a:pt x="2243" y="122"/>
                  </a:cubicBezTo>
                  <a:cubicBezTo>
                    <a:pt x="2267" y="122"/>
                    <a:pt x="2288" y="119"/>
                    <a:pt x="2310" y="108"/>
                  </a:cubicBezTo>
                  <a:cubicBezTo>
                    <a:pt x="2355" y="86"/>
                    <a:pt x="2310" y="30"/>
                    <a:pt x="2276" y="19"/>
                  </a:cubicBezTo>
                  <a:cubicBezTo>
                    <a:pt x="2238" y="4"/>
                    <a:pt x="2193" y="0"/>
                    <a:pt x="214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8" name="Google Shape;19808;p29"/>
            <p:cNvSpPr/>
            <p:nvPr/>
          </p:nvSpPr>
          <p:spPr>
            <a:xfrm>
              <a:off x="1161210" y="2466787"/>
              <a:ext cx="47621" cy="37434"/>
            </a:xfrm>
            <a:custGeom>
              <a:avLst/>
              <a:gdLst/>
              <a:ahLst/>
              <a:cxnLst/>
              <a:rect l="l" t="t" r="r" b="b"/>
              <a:pathLst>
                <a:path w="1365" h="1073" extrusionOk="0">
                  <a:moveTo>
                    <a:pt x="1290" y="0"/>
                  </a:moveTo>
                  <a:cubicBezTo>
                    <a:pt x="1280" y="0"/>
                    <a:pt x="1270" y="4"/>
                    <a:pt x="1264" y="14"/>
                  </a:cubicBezTo>
                  <a:cubicBezTo>
                    <a:pt x="1231" y="58"/>
                    <a:pt x="1209" y="114"/>
                    <a:pt x="1175" y="170"/>
                  </a:cubicBezTo>
                  <a:cubicBezTo>
                    <a:pt x="1142" y="226"/>
                    <a:pt x="1108" y="292"/>
                    <a:pt x="1064" y="337"/>
                  </a:cubicBezTo>
                  <a:cubicBezTo>
                    <a:pt x="975" y="448"/>
                    <a:pt x="863" y="526"/>
                    <a:pt x="752" y="615"/>
                  </a:cubicBezTo>
                  <a:cubicBezTo>
                    <a:pt x="530" y="770"/>
                    <a:pt x="297" y="893"/>
                    <a:pt x="52" y="1004"/>
                  </a:cubicBezTo>
                  <a:cubicBezTo>
                    <a:pt x="1" y="1025"/>
                    <a:pt x="43" y="1072"/>
                    <a:pt x="85" y="1072"/>
                  </a:cubicBezTo>
                  <a:cubicBezTo>
                    <a:pt x="89" y="1072"/>
                    <a:pt x="93" y="1072"/>
                    <a:pt x="96" y="1071"/>
                  </a:cubicBezTo>
                  <a:cubicBezTo>
                    <a:pt x="363" y="982"/>
                    <a:pt x="619" y="849"/>
                    <a:pt x="863" y="681"/>
                  </a:cubicBezTo>
                  <a:cubicBezTo>
                    <a:pt x="975" y="604"/>
                    <a:pt x="1086" y="515"/>
                    <a:pt x="1175" y="414"/>
                  </a:cubicBezTo>
                  <a:cubicBezTo>
                    <a:pt x="1264" y="325"/>
                    <a:pt x="1364" y="181"/>
                    <a:pt x="1353" y="48"/>
                  </a:cubicBezTo>
                  <a:cubicBezTo>
                    <a:pt x="1345" y="24"/>
                    <a:pt x="1315" y="0"/>
                    <a:pt x="129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9" name="Google Shape;19809;p29"/>
            <p:cNvSpPr/>
            <p:nvPr/>
          </p:nvSpPr>
          <p:spPr>
            <a:xfrm>
              <a:off x="1180015" y="2470904"/>
              <a:ext cx="45493" cy="43574"/>
            </a:xfrm>
            <a:custGeom>
              <a:avLst/>
              <a:gdLst/>
              <a:ahLst/>
              <a:cxnLst/>
              <a:rect l="l" t="t" r="r" b="b"/>
              <a:pathLst>
                <a:path w="1304" h="1249" extrusionOk="0">
                  <a:moveTo>
                    <a:pt x="1229" y="0"/>
                  </a:moveTo>
                  <a:cubicBezTo>
                    <a:pt x="1211" y="0"/>
                    <a:pt x="1196" y="9"/>
                    <a:pt x="1192" y="29"/>
                  </a:cubicBezTo>
                  <a:cubicBezTo>
                    <a:pt x="1115" y="319"/>
                    <a:pt x="892" y="508"/>
                    <a:pt x="636" y="664"/>
                  </a:cubicBezTo>
                  <a:cubicBezTo>
                    <a:pt x="413" y="808"/>
                    <a:pt x="158" y="941"/>
                    <a:pt x="25" y="1175"/>
                  </a:cubicBezTo>
                  <a:cubicBezTo>
                    <a:pt x="0" y="1215"/>
                    <a:pt x="39" y="1249"/>
                    <a:pt x="75" y="1249"/>
                  </a:cubicBezTo>
                  <a:cubicBezTo>
                    <a:pt x="90" y="1249"/>
                    <a:pt x="104" y="1243"/>
                    <a:pt x="114" y="1231"/>
                  </a:cubicBezTo>
                  <a:cubicBezTo>
                    <a:pt x="269" y="986"/>
                    <a:pt x="547" y="864"/>
                    <a:pt x="792" y="708"/>
                  </a:cubicBezTo>
                  <a:cubicBezTo>
                    <a:pt x="1014" y="575"/>
                    <a:pt x="1303" y="352"/>
                    <a:pt x="1292" y="52"/>
                  </a:cubicBezTo>
                  <a:cubicBezTo>
                    <a:pt x="1292" y="24"/>
                    <a:pt x="1258" y="0"/>
                    <a:pt x="122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0" name="Google Shape;19810;p29"/>
            <p:cNvSpPr/>
            <p:nvPr/>
          </p:nvSpPr>
          <p:spPr>
            <a:xfrm>
              <a:off x="1196936" y="2464590"/>
              <a:ext cx="37085" cy="49331"/>
            </a:xfrm>
            <a:custGeom>
              <a:avLst/>
              <a:gdLst/>
              <a:ahLst/>
              <a:cxnLst/>
              <a:rect l="l" t="t" r="r" b="b"/>
              <a:pathLst>
                <a:path w="1063" h="1414" extrusionOk="0">
                  <a:moveTo>
                    <a:pt x="989" y="0"/>
                  </a:moveTo>
                  <a:cubicBezTo>
                    <a:pt x="977" y="0"/>
                    <a:pt x="967" y="6"/>
                    <a:pt x="963" y="22"/>
                  </a:cubicBezTo>
                  <a:cubicBezTo>
                    <a:pt x="919" y="155"/>
                    <a:pt x="885" y="289"/>
                    <a:pt x="840" y="422"/>
                  </a:cubicBezTo>
                  <a:cubicBezTo>
                    <a:pt x="796" y="544"/>
                    <a:pt x="729" y="678"/>
                    <a:pt x="652" y="789"/>
                  </a:cubicBezTo>
                  <a:cubicBezTo>
                    <a:pt x="496" y="1023"/>
                    <a:pt x="284" y="1211"/>
                    <a:pt x="40" y="1345"/>
                  </a:cubicBezTo>
                  <a:cubicBezTo>
                    <a:pt x="0" y="1375"/>
                    <a:pt x="48" y="1413"/>
                    <a:pt x="91" y="1413"/>
                  </a:cubicBezTo>
                  <a:cubicBezTo>
                    <a:pt x="96" y="1413"/>
                    <a:pt x="101" y="1413"/>
                    <a:pt x="106" y="1412"/>
                  </a:cubicBezTo>
                  <a:cubicBezTo>
                    <a:pt x="373" y="1278"/>
                    <a:pt x="596" y="1089"/>
                    <a:pt x="763" y="845"/>
                  </a:cubicBezTo>
                  <a:cubicBezTo>
                    <a:pt x="919" y="622"/>
                    <a:pt x="1063" y="322"/>
                    <a:pt x="1041" y="44"/>
                  </a:cubicBezTo>
                  <a:cubicBezTo>
                    <a:pt x="1041" y="22"/>
                    <a:pt x="1012" y="0"/>
                    <a:pt x="9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1" name="Google Shape;19811;p29"/>
            <p:cNvSpPr/>
            <p:nvPr/>
          </p:nvSpPr>
          <p:spPr>
            <a:xfrm>
              <a:off x="1214799" y="2462392"/>
              <a:ext cx="54564" cy="80102"/>
            </a:xfrm>
            <a:custGeom>
              <a:avLst/>
              <a:gdLst/>
              <a:ahLst/>
              <a:cxnLst/>
              <a:rect l="l" t="t" r="r" b="b"/>
              <a:pathLst>
                <a:path w="1564" h="2296" extrusionOk="0">
                  <a:moveTo>
                    <a:pt x="1451" y="1"/>
                  </a:moveTo>
                  <a:cubicBezTo>
                    <a:pt x="1443" y="1"/>
                    <a:pt x="1436" y="2"/>
                    <a:pt x="1430" y="6"/>
                  </a:cubicBezTo>
                  <a:cubicBezTo>
                    <a:pt x="1363" y="40"/>
                    <a:pt x="1418" y="162"/>
                    <a:pt x="1430" y="218"/>
                  </a:cubicBezTo>
                  <a:cubicBezTo>
                    <a:pt x="1474" y="418"/>
                    <a:pt x="1463" y="629"/>
                    <a:pt x="1374" y="807"/>
                  </a:cubicBezTo>
                  <a:cubicBezTo>
                    <a:pt x="1274" y="985"/>
                    <a:pt x="1096" y="1130"/>
                    <a:pt x="951" y="1264"/>
                  </a:cubicBezTo>
                  <a:cubicBezTo>
                    <a:pt x="785" y="1408"/>
                    <a:pt x="629" y="1553"/>
                    <a:pt x="473" y="1709"/>
                  </a:cubicBezTo>
                  <a:cubicBezTo>
                    <a:pt x="395" y="1798"/>
                    <a:pt x="306" y="1875"/>
                    <a:pt x="229" y="1964"/>
                  </a:cubicBezTo>
                  <a:cubicBezTo>
                    <a:pt x="150" y="2053"/>
                    <a:pt x="61" y="2142"/>
                    <a:pt x="17" y="2253"/>
                  </a:cubicBezTo>
                  <a:cubicBezTo>
                    <a:pt x="1" y="2278"/>
                    <a:pt x="37" y="2296"/>
                    <a:pt x="67" y="2296"/>
                  </a:cubicBezTo>
                  <a:cubicBezTo>
                    <a:pt x="79" y="2296"/>
                    <a:pt x="89" y="2293"/>
                    <a:pt x="95" y="2287"/>
                  </a:cubicBezTo>
                  <a:cubicBezTo>
                    <a:pt x="184" y="2209"/>
                    <a:pt x="273" y="2097"/>
                    <a:pt x="351" y="2008"/>
                  </a:cubicBezTo>
                  <a:cubicBezTo>
                    <a:pt x="429" y="1919"/>
                    <a:pt x="518" y="1830"/>
                    <a:pt x="607" y="1742"/>
                  </a:cubicBezTo>
                  <a:cubicBezTo>
                    <a:pt x="773" y="1575"/>
                    <a:pt x="951" y="1408"/>
                    <a:pt x="1129" y="1241"/>
                  </a:cubicBezTo>
                  <a:cubicBezTo>
                    <a:pt x="1296" y="1096"/>
                    <a:pt x="1474" y="930"/>
                    <a:pt x="1530" y="708"/>
                  </a:cubicBezTo>
                  <a:cubicBezTo>
                    <a:pt x="1563" y="607"/>
                    <a:pt x="1563" y="496"/>
                    <a:pt x="1563" y="396"/>
                  </a:cubicBezTo>
                  <a:cubicBezTo>
                    <a:pt x="1552" y="362"/>
                    <a:pt x="1530" y="140"/>
                    <a:pt x="1497" y="85"/>
                  </a:cubicBezTo>
                  <a:cubicBezTo>
                    <a:pt x="1497" y="85"/>
                    <a:pt x="1507" y="85"/>
                    <a:pt x="1507" y="73"/>
                  </a:cubicBezTo>
                  <a:cubicBezTo>
                    <a:pt x="1526" y="37"/>
                    <a:pt x="1484" y="1"/>
                    <a:pt x="145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2" name="Google Shape;19812;p29"/>
            <p:cNvSpPr/>
            <p:nvPr/>
          </p:nvSpPr>
          <p:spPr>
            <a:xfrm>
              <a:off x="1209287" y="2477428"/>
              <a:ext cx="67438" cy="89766"/>
            </a:xfrm>
            <a:custGeom>
              <a:avLst/>
              <a:gdLst/>
              <a:ahLst/>
              <a:cxnLst/>
              <a:rect l="l" t="t" r="r" b="b"/>
              <a:pathLst>
                <a:path w="1933" h="2573" extrusionOk="0">
                  <a:moveTo>
                    <a:pt x="1891" y="0"/>
                  </a:moveTo>
                  <a:cubicBezTo>
                    <a:pt x="1877" y="0"/>
                    <a:pt x="1866" y="7"/>
                    <a:pt x="1866" y="20"/>
                  </a:cubicBezTo>
                  <a:cubicBezTo>
                    <a:pt x="1799" y="443"/>
                    <a:pt x="1588" y="833"/>
                    <a:pt x="1309" y="1155"/>
                  </a:cubicBezTo>
                  <a:cubicBezTo>
                    <a:pt x="1043" y="1466"/>
                    <a:pt x="698" y="1700"/>
                    <a:pt x="397" y="1989"/>
                  </a:cubicBezTo>
                  <a:cubicBezTo>
                    <a:pt x="242" y="2145"/>
                    <a:pt x="86" y="2323"/>
                    <a:pt x="9" y="2523"/>
                  </a:cubicBezTo>
                  <a:cubicBezTo>
                    <a:pt x="1" y="2553"/>
                    <a:pt x="28" y="2573"/>
                    <a:pt x="53" y="2573"/>
                  </a:cubicBezTo>
                  <a:cubicBezTo>
                    <a:pt x="66" y="2573"/>
                    <a:pt x="79" y="2568"/>
                    <a:pt x="86" y="2556"/>
                  </a:cubicBezTo>
                  <a:cubicBezTo>
                    <a:pt x="187" y="2378"/>
                    <a:pt x="308" y="2212"/>
                    <a:pt x="464" y="2067"/>
                  </a:cubicBezTo>
                  <a:cubicBezTo>
                    <a:pt x="609" y="1923"/>
                    <a:pt x="765" y="1789"/>
                    <a:pt x="921" y="1656"/>
                  </a:cubicBezTo>
                  <a:cubicBezTo>
                    <a:pt x="1243" y="1389"/>
                    <a:pt x="1532" y="1066"/>
                    <a:pt x="1721" y="699"/>
                  </a:cubicBezTo>
                  <a:cubicBezTo>
                    <a:pt x="1833" y="487"/>
                    <a:pt x="1899" y="265"/>
                    <a:pt x="1932" y="32"/>
                  </a:cubicBezTo>
                  <a:cubicBezTo>
                    <a:pt x="1932" y="12"/>
                    <a:pt x="1910" y="0"/>
                    <a:pt x="189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3" name="Google Shape;19813;p29"/>
            <p:cNvSpPr/>
            <p:nvPr/>
          </p:nvSpPr>
          <p:spPr>
            <a:xfrm>
              <a:off x="1219265" y="2513922"/>
              <a:ext cx="7012" cy="4605"/>
            </a:xfrm>
            <a:custGeom>
              <a:avLst/>
              <a:gdLst/>
              <a:ahLst/>
              <a:cxnLst/>
              <a:rect l="l" t="t" r="r" b="b"/>
              <a:pathLst>
                <a:path w="201" h="132" extrusionOk="0">
                  <a:moveTo>
                    <a:pt x="167" y="0"/>
                  </a:moveTo>
                  <a:cubicBezTo>
                    <a:pt x="159" y="0"/>
                    <a:pt x="151" y="3"/>
                    <a:pt x="145" y="9"/>
                  </a:cubicBezTo>
                  <a:cubicBezTo>
                    <a:pt x="111" y="31"/>
                    <a:pt x="79" y="42"/>
                    <a:pt x="45" y="64"/>
                  </a:cubicBezTo>
                  <a:lnTo>
                    <a:pt x="34" y="64"/>
                  </a:lnTo>
                  <a:cubicBezTo>
                    <a:pt x="22" y="64"/>
                    <a:pt x="22" y="64"/>
                    <a:pt x="12" y="76"/>
                  </a:cubicBezTo>
                  <a:cubicBezTo>
                    <a:pt x="0" y="76"/>
                    <a:pt x="0" y="87"/>
                    <a:pt x="0" y="98"/>
                  </a:cubicBezTo>
                  <a:cubicBezTo>
                    <a:pt x="0" y="98"/>
                    <a:pt x="0" y="109"/>
                    <a:pt x="12" y="120"/>
                  </a:cubicBezTo>
                  <a:cubicBezTo>
                    <a:pt x="22" y="131"/>
                    <a:pt x="45" y="131"/>
                    <a:pt x="67" y="131"/>
                  </a:cubicBezTo>
                  <a:cubicBezTo>
                    <a:pt x="67" y="131"/>
                    <a:pt x="79" y="131"/>
                    <a:pt x="89" y="120"/>
                  </a:cubicBezTo>
                  <a:lnTo>
                    <a:pt x="101" y="120"/>
                  </a:lnTo>
                  <a:cubicBezTo>
                    <a:pt x="111" y="109"/>
                    <a:pt x="123" y="109"/>
                    <a:pt x="134" y="98"/>
                  </a:cubicBezTo>
                  <a:cubicBezTo>
                    <a:pt x="156" y="87"/>
                    <a:pt x="178" y="76"/>
                    <a:pt x="190" y="54"/>
                  </a:cubicBezTo>
                  <a:cubicBezTo>
                    <a:pt x="200" y="54"/>
                    <a:pt x="200" y="42"/>
                    <a:pt x="200" y="42"/>
                  </a:cubicBezTo>
                  <a:cubicBezTo>
                    <a:pt x="200" y="31"/>
                    <a:pt x="200" y="20"/>
                    <a:pt x="190" y="9"/>
                  </a:cubicBezTo>
                  <a:cubicBezTo>
                    <a:pt x="184" y="3"/>
                    <a:pt x="175" y="0"/>
                    <a:pt x="16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4" name="Google Shape;19814;p29"/>
            <p:cNvSpPr/>
            <p:nvPr/>
          </p:nvSpPr>
          <p:spPr>
            <a:xfrm>
              <a:off x="1066593" y="2432736"/>
              <a:ext cx="89835" cy="29585"/>
            </a:xfrm>
            <a:custGeom>
              <a:avLst/>
              <a:gdLst/>
              <a:ahLst/>
              <a:cxnLst/>
              <a:rect l="l" t="t" r="r" b="b"/>
              <a:pathLst>
                <a:path w="2575" h="848" extrusionOk="0">
                  <a:moveTo>
                    <a:pt x="2519" y="0"/>
                  </a:moveTo>
                  <a:cubicBezTo>
                    <a:pt x="2275" y="11"/>
                    <a:pt x="2030" y="33"/>
                    <a:pt x="1785" y="67"/>
                  </a:cubicBezTo>
                  <a:cubicBezTo>
                    <a:pt x="1551" y="89"/>
                    <a:pt x="1306" y="122"/>
                    <a:pt x="1073" y="189"/>
                  </a:cubicBezTo>
                  <a:cubicBezTo>
                    <a:pt x="684" y="290"/>
                    <a:pt x="261" y="456"/>
                    <a:pt x="16" y="790"/>
                  </a:cubicBezTo>
                  <a:cubicBezTo>
                    <a:pt x="0" y="822"/>
                    <a:pt x="30" y="848"/>
                    <a:pt x="61" y="848"/>
                  </a:cubicBezTo>
                  <a:cubicBezTo>
                    <a:pt x="73" y="848"/>
                    <a:pt x="85" y="844"/>
                    <a:pt x="95" y="834"/>
                  </a:cubicBezTo>
                  <a:cubicBezTo>
                    <a:pt x="362" y="512"/>
                    <a:pt x="740" y="345"/>
                    <a:pt x="1140" y="245"/>
                  </a:cubicBezTo>
                  <a:cubicBezTo>
                    <a:pt x="1373" y="189"/>
                    <a:pt x="1596" y="156"/>
                    <a:pt x="1830" y="122"/>
                  </a:cubicBezTo>
                  <a:cubicBezTo>
                    <a:pt x="2063" y="100"/>
                    <a:pt x="2297" y="89"/>
                    <a:pt x="2530" y="56"/>
                  </a:cubicBezTo>
                  <a:cubicBezTo>
                    <a:pt x="2574" y="56"/>
                    <a:pt x="2552" y="0"/>
                    <a:pt x="251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5" name="Google Shape;19815;p29"/>
            <p:cNvSpPr/>
            <p:nvPr/>
          </p:nvSpPr>
          <p:spPr>
            <a:xfrm>
              <a:off x="1062302" y="2442575"/>
              <a:ext cx="146388" cy="32341"/>
            </a:xfrm>
            <a:custGeom>
              <a:avLst/>
              <a:gdLst/>
              <a:ahLst/>
              <a:cxnLst/>
              <a:rect l="l" t="t" r="r" b="b"/>
              <a:pathLst>
                <a:path w="4196" h="927" extrusionOk="0">
                  <a:moveTo>
                    <a:pt x="2718" y="1"/>
                  </a:moveTo>
                  <a:cubicBezTo>
                    <a:pt x="2611" y="1"/>
                    <a:pt x="2504" y="3"/>
                    <a:pt x="2398" y="8"/>
                  </a:cubicBezTo>
                  <a:cubicBezTo>
                    <a:pt x="1841" y="18"/>
                    <a:pt x="1252" y="97"/>
                    <a:pt x="751" y="352"/>
                  </a:cubicBezTo>
                  <a:cubicBezTo>
                    <a:pt x="485" y="485"/>
                    <a:pt x="240" y="663"/>
                    <a:pt x="17" y="875"/>
                  </a:cubicBezTo>
                  <a:cubicBezTo>
                    <a:pt x="0" y="901"/>
                    <a:pt x="36" y="927"/>
                    <a:pt x="69" y="927"/>
                  </a:cubicBezTo>
                  <a:cubicBezTo>
                    <a:pt x="78" y="927"/>
                    <a:pt x="87" y="925"/>
                    <a:pt x="95" y="920"/>
                  </a:cubicBezTo>
                  <a:cubicBezTo>
                    <a:pt x="295" y="742"/>
                    <a:pt x="507" y="586"/>
                    <a:pt x="740" y="453"/>
                  </a:cubicBezTo>
                  <a:cubicBezTo>
                    <a:pt x="985" y="330"/>
                    <a:pt x="1241" y="241"/>
                    <a:pt x="1508" y="186"/>
                  </a:cubicBezTo>
                  <a:cubicBezTo>
                    <a:pt x="1855" y="121"/>
                    <a:pt x="2212" y="94"/>
                    <a:pt x="2569" y="94"/>
                  </a:cubicBezTo>
                  <a:cubicBezTo>
                    <a:pt x="2772" y="94"/>
                    <a:pt x="2975" y="103"/>
                    <a:pt x="3176" y="119"/>
                  </a:cubicBezTo>
                  <a:cubicBezTo>
                    <a:pt x="3488" y="152"/>
                    <a:pt x="3799" y="219"/>
                    <a:pt x="4110" y="263"/>
                  </a:cubicBezTo>
                  <a:cubicBezTo>
                    <a:pt x="4114" y="264"/>
                    <a:pt x="4118" y="264"/>
                    <a:pt x="4122" y="264"/>
                  </a:cubicBezTo>
                  <a:cubicBezTo>
                    <a:pt x="4179" y="264"/>
                    <a:pt x="4195" y="185"/>
                    <a:pt x="4133" y="174"/>
                  </a:cubicBezTo>
                  <a:cubicBezTo>
                    <a:pt x="3854" y="85"/>
                    <a:pt x="3554" y="52"/>
                    <a:pt x="3265" y="30"/>
                  </a:cubicBezTo>
                  <a:cubicBezTo>
                    <a:pt x="3083" y="9"/>
                    <a:pt x="2900" y="1"/>
                    <a:pt x="271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6" name="Google Shape;19816;p29"/>
            <p:cNvSpPr/>
            <p:nvPr/>
          </p:nvSpPr>
          <p:spPr>
            <a:xfrm>
              <a:off x="1084840" y="2451088"/>
              <a:ext cx="130200" cy="26131"/>
            </a:xfrm>
            <a:custGeom>
              <a:avLst/>
              <a:gdLst/>
              <a:ahLst/>
              <a:cxnLst/>
              <a:rect l="l" t="t" r="r" b="b"/>
              <a:pathLst>
                <a:path w="3732" h="749" extrusionOk="0">
                  <a:moveTo>
                    <a:pt x="3586" y="1"/>
                  </a:moveTo>
                  <a:cubicBezTo>
                    <a:pt x="3561" y="1"/>
                    <a:pt x="3535" y="6"/>
                    <a:pt x="3509" y="19"/>
                  </a:cubicBezTo>
                  <a:cubicBezTo>
                    <a:pt x="3475" y="31"/>
                    <a:pt x="3464" y="64"/>
                    <a:pt x="3475" y="86"/>
                  </a:cubicBezTo>
                  <a:cubicBezTo>
                    <a:pt x="3019" y="164"/>
                    <a:pt x="2541" y="219"/>
                    <a:pt x="2074" y="241"/>
                  </a:cubicBezTo>
                  <a:cubicBezTo>
                    <a:pt x="1596" y="275"/>
                    <a:pt x="1095" y="241"/>
                    <a:pt x="628" y="364"/>
                  </a:cubicBezTo>
                  <a:cubicBezTo>
                    <a:pt x="405" y="419"/>
                    <a:pt x="194" y="520"/>
                    <a:pt x="27" y="698"/>
                  </a:cubicBezTo>
                  <a:cubicBezTo>
                    <a:pt x="1" y="716"/>
                    <a:pt x="39" y="748"/>
                    <a:pt x="72" y="748"/>
                  </a:cubicBezTo>
                  <a:cubicBezTo>
                    <a:pt x="80" y="748"/>
                    <a:pt x="88" y="747"/>
                    <a:pt x="94" y="742"/>
                  </a:cubicBezTo>
                  <a:cubicBezTo>
                    <a:pt x="461" y="419"/>
                    <a:pt x="973" y="387"/>
                    <a:pt x="1429" y="375"/>
                  </a:cubicBezTo>
                  <a:cubicBezTo>
                    <a:pt x="1952" y="375"/>
                    <a:pt x="2463" y="342"/>
                    <a:pt x="2975" y="286"/>
                  </a:cubicBezTo>
                  <a:cubicBezTo>
                    <a:pt x="3119" y="264"/>
                    <a:pt x="3264" y="253"/>
                    <a:pt x="3408" y="231"/>
                  </a:cubicBezTo>
                  <a:lnTo>
                    <a:pt x="3609" y="197"/>
                  </a:lnTo>
                  <a:cubicBezTo>
                    <a:pt x="3675" y="197"/>
                    <a:pt x="3731" y="175"/>
                    <a:pt x="3731" y="97"/>
                  </a:cubicBezTo>
                  <a:cubicBezTo>
                    <a:pt x="3720" y="41"/>
                    <a:pt x="3687" y="19"/>
                    <a:pt x="3642" y="8"/>
                  </a:cubicBezTo>
                  <a:cubicBezTo>
                    <a:pt x="3624" y="4"/>
                    <a:pt x="3605" y="1"/>
                    <a:pt x="358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7" name="Google Shape;19817;p29"/>
            <p:cNvSpPr/>
            <p:nvPr/>
          </p:nvSpPr>
          <p:spPr>
            <a:xfrm>
              <a:off x="1290646" y="2318338"/>
              <a:ext cx="199487" cy="138503"/>
            </a:xfrm>
            <a:custGeom>
              <a:avLst/>
              <a:gdLst/>
              <a:ahLst/>
              <a:cxnLst/>
              <a:rect l="l" t="t" r="r" b="b"/>
              <a:pathLst>
                <a:path w="5718" h="3970" extrusionOk="0">
                  <a:moveTo>
                    <a:pt x="3564" y="0"/>
                  </a:moveTo>
                  <a:cubicBezTo>
                    <a:pt x="3430" y="0"/>
                    <a:pt x="3297" y="39"/>
                    <a:pt x="3115" y="154"/>
                  </a:cubicBezTo>
                  <a:cubicBezTo>
                    <a:pt x="2726" y="388"/>
                    <a:pt x="2926" y="588"/>
                    <a:pt x="2125" y="977"/>
                  </a:cubicBezTo>
                  <a:cubicBezTo>
                    <a:pt x="1313" y="1366"/>
                    <a:pt x="1135" y="1132"/>
                    <a:pt x="624" y="1700"/>
                  </a:cubicBezTo>
                  <a:cubicBezTo>
                    <a:pt x="123" y="2256"/>
                    <a:pt x="1" y="2512"/>
                    <a:pt x="1" y="2512"/>
                  </a:cubicBezTo>
                  <a:lnTo>
                    <a:pt x="735" y="3969"/>
                  </a:lnTo>
                  <a:lnTo>
                    <a:pt x="5273" y="3569"/>
                  </a:lnTo>
                  <a:cubicBezTo>
                    <a:pt x="5273" y="3569"/>
                    <a:pt x="5473" y="3079"/>
                    <a:pt x="5517" y="2746"/>
                  </a:cubicBezTo>
                  <a:cubicBezTo>
                    <a:pt x="5573" y="2400"/>
                    <a:pt x="5717" y="2400"/>
                    <a:pt x="5551" y="2190"/>
                  </a:cubicBezTo>
                  <a:cubicBezTo>
                    <a:pt x="5384" y="1989"/>
                    <a:pt x="5062" y="1856"/>
                    <a:pt x="5117" y="1433"/>
                  </a:cubicBezTo>
                  <a:cubicBezTo>
                    <a:pt x="5173" y="1021"/>
                    <a:pt x="5317" y="532"/>
                    <a:pt x="5072" y="343"/>
                  </a:cubicBezTo>
                  <a:cubicBezTo>
                    <a:pt x="4828" y="143"/>
                    <a:pt x="4528" y="188"/>
                    <a:pt x="4094" y="99"/>
                  </a:cubicBezTo>
                  <a:cubicBezTo>
                    <a:pt x="3868" y="51"/>
                    <a:pt x="3716" y="0"/>
                    <a:pt x="356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8" name="Google Shape;19818;p29"/>
            <p:cNvSpPr/>
            <p:nvPr/>
          </p:nvSpPr>
          <p:spPr>
            <a:xfrm>
              <a:off x="1291065" y="2318338"/>
              <a:ext cx="175414" cy="138503"/>
            </a:xfrm>
            <a:custGeom>
              <a:avLst/>
              <a:gdLst/>
              <a:ahLst/>
              <a:cxnLst/>
              <a:rect l="l" t="t" r="r" b="b"/>
              <a:pathLst>
                <a:path w="5028" h="3970" extrusionOk="0">
                  <a:moveTo>
                    <a:pt x="3552" y="0"/>
                  </a:moveTo>
                  <a:cubicBezTo>
                    <a:pt x="3418" y="0"/>
                    <a:pt x="3285" y="39"/>
                    <a:pt x="3103" y="154"/>
                  </a:cubicBezTo>
                  <a:cubicBezTo>
                    <a:pt x="2714" y="388"/>
                    <a:pt x="2914" y="588"/>
                    <a:pt x="2113" y="977"/>
                  </a:cubicBezTo>
                  <a:cubicBezTo>
                    <a:pt x="1301" y="1366"/>
                    <a:pt x="1123" y="1132"/>
                    <a:pt x="612" y="1700"/>
                  </a:cubicBezTo>
                  <a:cubicBezTo>
                    <a:pt x="378" y="1967"/>
                    <a:pt x="223" y="2167"/>
                    <a:pt x="122" y="2301"/>
                  </a:cubicBezTo>
                  <a:lnTo>
                    <a:pt x="89" y="2400"/>
                  </a:lnTo>
                  <a:cubicBezTo>
                    <a:pt x="67" y="2445"/>
                    <a:pt x="33" y="2501"/>
                    <a:pt x="0" y="2545"/>
                  </a:cubicBezTo>
                  <a:lnTo>
                    <a:pt x="723" y="3969"/>
                  </a:lnTo>
                  <a:lnTo>
                    <a:pt x="3938" y="3680"/>
                  </a:lnTo>
                  <a:cubicBezTo>
                    <a:pt x="3948" y="3658"/>
                    <a:pt x="3970" y="3635"/>
                    <a:pt x="3993" y="3613"/>
                  </a:cubicBezTo>
                  <a:cubicBezTo>
                    <a:pt x="4115" y="3535"/>
                    <a:pt x="4293" y="3513"/>
                    <a:pt x="4415" y="3435"/>
                  </a:cubicBezTo>
                  <a:cubicBezTo>
                    <a:pt x="4560" y="3346"/>
                    <a:pt x="4682" y="3246"/>
                    <a:pt x="4805" y="3134"/>
                  </a:cubicBezTo>
                  <a:cubicBezTo>
                    <a:pt x="4894" y="3057"/>
                    <a:pt x="4971" y="2956"/>
                    <a:pt x="5005" y="2845"/>
                  </a:cubicBezTo>
                  <a:cubicBezTo>
                    <a:pt x="5027" y="2756"/>
                    <a:pt x="5016" y="2667"/>
                    <a:pt x="5005" y="2578"/>
                  </a:cubicBezTo>
                  <a:cubicBezTo>
                    <a:pt x="4961" y="2222"/>
                    <a:pt x="4905" y="1867"/>
                    <a:pt x="4827" y="1511"/>
                  </a:cubicBezTo>
                  <a:cubicBezTo>
                    <a:pt x="4816" y="1478"/>
                    <a:pt x="4805" y="1433"/>
                    <a:pt x="4783" y="1411"/>
                  </a:cubicBezTo>
                  <a:cubicBezTo>
                    <a:pt x="4749" y="1377"/>
                    <a:pt x="4694" y="1377"/>
                    <a:pt x="4649" y="1366"/>
                  </a:cubicBezTo>
                  <a:cubicBezTo>
                    <a:pt x="4504" y="1333"/>
                    <a:pt x="4438" y="1166"/>
                    <a:pt x="4449" y="1021"/>
                  </a:cubicBezTo>
                  <a:cubicBezTo>
                    <a:pt x="4460" y="877"/>
                    <a:pt x="4538" y="754"/>
                    <a:pt x="4605" y="621"/>
                  </a:cubicBezTo>
                  <a:cubicBezTo>
                    <a:pt x="4672" y="499"/>
                    <a:pt x="4727" y="354"/>
                    <a:pt x="4694" y="210"/>
                  </a:cubicBezTo>
                  <a:lnTo>
                    <a:pt x="4694" y="188"/>
                  </a:lnTo>
                  <a:cubicBezTo>
                    <a:pt x="4516" y="154"/>
                    <a:pt x="4326" y="143"/>
                    <a:pt x="4082" y="99"/>
                  </a:cubicBezTo>
                  <a:cubicBezTo>
                    <a:pt x="3856" y="51"/>
                    <a:pt x="3704" y="0"/>
                    <a:pt x="355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9" name="Google Shape;19819;p29"/>
            <p:cNvSpPr/>
            <p:nvPr/>
          </p:nvSpPr>
          <p:spPr>
            <a:xfrm>
              <a:off x="1387392" y="2331839"/>
              <a:ext cx="48354" cy="42807"/>
            </a:xfrm>
            <a:custGeom>
              <a:avLst/>
              <a:gdLst/>
              <a:ahLst/>
              <a:cxnLst/>
              <a:rect l="l" t="t" r="r" b="b"/>
              <a:pathLst>
                <a:path w="1386" h="1227" extrusionOk="0">
                  <a:moveTo>
                    <a:pt x="1222" y="0"/>
                  </a:moveTo>
                  <a:cubicBezTo>
                    <a:pt x="1112" y="0"/>
                    <a:pt x="1004" y="41"/>
                    <a:pt x="910" y="100"/>
                  </a:cubicBezTo>
                  <a:cubicBezTo>
                    <a:pt x="765" y="167"/>
                    <a:pt x="643" y="268"/>
                    <a:pt x="520" y="379"/>
                  </a:cubicBezTo>
                  <a:cubicBezTo>
                    <a:pt x="409" y="479"/>
                    <a:pt x="297" y="601"/>
                    <a:pt x="208" y="735"/>
                  </a:cubicBezTo>
                  <a:cubicBezTo>
                    <a:pt x="119" y="868"/>
                    <a:pt x="42" y="1012"/>
                    <a:pt x="8" y="1180"/>
                  </a:cubicBezTo>
                  <a:cubicBezTo>
                    <a:pt x="1" y="1203"/>
                    <a:pt x="32" y="1227"/>
                    <a:pt x="59" y="1227"/>
                  </a:cubicBezTo>
                  <a:cubicBezTo>
                    <a:pt x="70" y="1227"/>
                    <a:pt x="80" y="1223"/>
                    <a:pt x="87" y="1213"/>
                  </a:cubicBezTo>
                  <a:cubicBezTo>
                    <a:pt x="164" y="1091"/>
                    <a:pt x="220" y="957"/>
                    <a:pt x="297" y="834"/>
                  </a:cubicBezTo>
                  <a:cubicBezTo>
                    <a:pt x="376" y="713"/>
                    <a:pt x="465" y="601"/>
                    <a:pt x="576" y="490"/>
                  </a:cubicBezTo>
                  <a:cubicBezTo>
                    <a:pt x="676" y="390"/>
                    <a:pt x="787" y="301"/>
                    <a:pt x="910" y="223"/>
                  </a:cubicBezTo>
                  <a:cubicBezTo>
                    <a:pt x="1012" y="158"/>
                    <a:pt x="1130" y="93"/>
                    <a:pt x="1251" y="93"/>
                  </a:cubicBezTo>
                  <a:cubicBezTo>
                    <a:pt x="1274" y="93"/>
                    <a:pt x="1297" y="95"/>
                    <a:pt x="1321" y="100"/>
                  </a:cubicBezTo>
                  <a:cubicBezTo>
                    <a:pt x="1325" y="101"/>
                    <a:pt x="1328" y="101"/>
                    <a:pt x="1332" y="101"/>
                  </a:cubicBezTo>
                  <a:cubicBezTo>
                    <a:pt x="1386" y="101"/>
                    <a:pt x="1373" y="22"/>
                    <a:pt x="1321" y="11"/>
                  </a:cubicBezTo>
                  <a:cubicBezTo>
                    <a:pt x="1288" y="4"/>
                    <a:pt x="1255" y="0"/>
                    <a:pt x="122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0" name="Google Shape;19820;p29"/>
            <p:cNvSpPr/>
            <p:nvPr/>
          </p:nvSpPr>
          <p:spPr>
            <a:xfrm>
              <a:off x="1373541" y="2346144"/>
              <a:ext cx="56343" cy="50587"/>
            </a:xfrm>
            <a:custGeom>
              <a:avLst/>
              <a:gdLst/>
              <a:ahLst/>
              <a:cxnLst/>
              <a:rect l="l" t="t" r="r" b="b"/>
              <a:pathLst>
                <a:path w="1615" h="1450" extrusionOk="0">
                  <a:moveTo>
                    <a:pt x="1549" y="0"/>
                  </a:moveTo>
                  <a:cubicBezTo>
                    <a:pt x="1546" y="0"/>
                    <a:pt x="1543" y="1"/>
                    <a:pt x="1540" y="2"/>
                  </a:cubicBezTo>
                  <a:cubicBezTo>
                    <a:pt x="1396" y="24"/>
                    <a:pt x="1273" y="180"/>
                    <a:pt x="1184" y="291"/>
                  </a:cubicBezTo>
                  <a:cubicBezTo>
                    <a:pt x="1062" y="436"/>
                    <a:pt x="961" y="592"/>
                    <a:pt x="850" y="736"/>
                  </a:cubicBezTo>
                  <a:cubicBezTo>
                    <a:pt x="739" y="869"/>
                    <a:pt x="617" y="992"/>
                    <a:pt x="484" y="1103"/>
                  </a:cubicBezTo>
                  <a:cubicBezTo>
                    <a:pt x="350" y="1215"/>
                    <a:pt x="194" y="1281"/>
                    <a:pt x="49" y="1381"/>
                  </a:cubicBezTo>
                  <a:cubicBezTo>
                    <a:pt x="0" y="1411"/>
                    <a:pt x="56" y="1450"/>
                    <a:pt x="93" y="1450"/>
                  </a:cubicBezTo>
                  <a:cubicBezTo>
                    <a:pt x="97" y="1450"/>
                    <a:pt x="102" y="1449"/>
                    <a:pt x="105" y="1448"/>
                  </a:cubicBezTo>
                  <a:cubicBezTo>
                    <a:pt x="261" y="1403"/>
                    <a:pt x="405" y="1304"/>
                    <a:pt x="528" y="1215"/>
                  </a:cubicBezTo>
                  <a:cubicBezTo>
                    <a:pt x="661" y="1103"/>
                    <a:pt x="783" y="992"/>
                    <a:pt x="884" y="859"/>
                  </a:cubicBezTo>
                  <a:cubicBezTo>
                    <a:pt x="995" y="714"/>
                    <a:pt x="1095" y="569"/>
                    <a:pt x="1206" y="424"/>
                  </a:cubicBezTo>
                  <a:cubicBezTo>
                    <a:pt x="1262" y="347"/>
                    <a:pt x="1317" y="280"/>
                    <a:pt x="1373" y="214"/>
                  </a:cubicBezTo>
                  <a:cubicBezTo>
                    <a:pt x="1428" y="147"/>
                    <a:pt x="1485" y="69"/>
                    <a:pt x="1574" y="58"/>
                  </a:cubicBezTo>
                  <a:cubicBezTo>
                    <a:pt x="1614" y="47"/>
                    <a:pt x="1581" y="0"/>
                    <a:pt x="154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1" name="Google Shape;19821;p29"/>
            <p:cNvSpPr/>
            <p:nvPr/>
          </p:nvSpPr>
          <p:spPr>
            <a:xfrm>
              <a:off x="1385194" y="2345830"/>
              <a:ext cx="67682" cy="54111"/>
            </a:xfrm>
            <a:custGeom>
              <a:avLst/>
              <a:gdLst/>
              <a:ahLst/>
              <a:cxnLst/>
              <a:rect l="l" t="t" r="r" b="b"/>
              <a:pathLst>
                <a:path w="1940" h="1551" extrusionOk="0">
                  <a:moveTo>
                    <a:pt x="1862" y="0"/>
                  </a:moveTo>
                  <a:cubicBezTo>
                    <a:pt x="1473" y="45"/>
                    <a:pt x="1173" y="312"/>
                    <a:pt x="928" y="601"/>
                  </a:cubicBezTo>
                  <a:cubicBezTo>
                    <a:pt x="661" y="912"/>
                    <a:pt x="416" y="1279"/>
                    <a:pt x="38" y="1479"/>
                  </a:cubicBezTo>
                  <a:cubicBezTo>
                    <a:pt x="1" y="1507"/>
                    <a:pt x="50" y="1551"/>
                    <a:pt x="86" y="1551"/>
                  </a:cubicBezTo>
                  <a:cubicBezTo>
                    <a:pt x="93" y="1551"/>
                    <a:pt x="100" y="1549"/>
                    <a:pt x="105" y="1546"/>
                  </a:cubicBezTo>
                  <a:cubicBezTo>
                    <a:pt x="805" y="1190"/>
                    <a:pt x="1072" y="223"/>
                    <a:pt x="1895" y="55"/>
                  </a:cubicBezTo>
                  <a:cubicBezTo>
                    <a:pt x="1940" y="55"/>
                    <a:pt x="1895" y="0"/>
                    <a:pt x="186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2" name="Google Shape;19822;p29"/>
            <p:cNvSpPr/>
            <p:nvPr/>
          </p:nvSpPr>
          <p:spPr>
            <a:xfrm>
              <a:off x="1403476" y="2388010"/>
              <a:ext cx="41900" cy="26340"/>
            </a:xfrm>
            <a:custGeom>
              <a:avLst/>
              <a:gdLst/>
              <a:ahLst/>
              <a:cxnLst/>
              <a:rect l="l" t="t" r="r" b="b"/>
              <a:pathLst>
                <a:path w="1201" h="755" extrusionOk="0">
                  <a:moveTo>
                    <a:pt x="1137" y="1"/>
                  </a:moveTo>
                  <a:cubicBezTo>
                    <a:pt x="1133" y="1"/>
                    <a:pt x="1130" y="2"/>
                    <a:pt x="1127" y="3"/>
                  </a:cubicBezTo>
                  <a:cubicBezTo>
                    <a:pt x="760" y="225"/>
                    <a:pt x="393" y="459"/>
                    <a:pt x="37" y="693"/>
                  </a:cubicBezTo>
                  <a:cubicBezTo>
                    <a:pt x="0" y="720"/>
                    <a:pt x="38" y="755"/>
                    <a:pt x="71" y="755"/>
                  </a:cubicBezTo>
                  <a:cubicBezTo>
                    <a:pt x="79" y="755"/>
                    <a:pt x="86" y="753"/>
                    <a:pt x="93" y="749"/>
                  </a:cubicBezTo>
                  <a:cubicBezTo>
                    <a:pt x="459" y="526"/>
                    <a:pt x="815" y="292"/>
                    <a:pt x="1171" y="47"/>
                  </a:cubicBezTo>
                  <a:cubicBezTo>
                    <a:pt x="1200" y="28"/>
                    <a:pt x="1162" y="1"/>
                    <a:pt x="113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3" name="Google Shape;19823;p29"/>
            <p:cNvSpPr/>
            <p:nvPr/>
          </p:nvSpPr>
          <p:spPr>
            <a:xfrm>
              <a:off x="1420676" y="2400325"/>
              <a:ext cx="38830" cy="12071"/>
            </a:xfrm>
            <a:custGeom>
              <a:avLst/>
              <a:gdLst/>
              <a:ahLst/>
              <a:cxnLst/>
              <a:rect l="l" t="t" r="r" b="b"/>
              <a:pathLst>
                <a:path w="1113" h="346" extrusionOk="0">
                  <a:moveTo>
                    <a:pt x="793" y="0"/>
                  </a:moveTo>
                  <a:cubicBezTo>
                    <a:pt x="684" y="0"/>
                    <a:pt x="574" y="15"/>
                    <a:pt x="467" y="40"/>
                  </a:cubicBezTo>
                  <a:cubicBezTo>
                    <a:pt x="300" y="73"/>
                    <a:pt x="144" y="151"/>
                    <a:pt x="22" y="273"/>
                  </a:cubicBezTo>
                  <a:cubicBezTo>
                    <a:pt x="0" y="295"/>
                    <a:pt x="22" y="317"/>
                    <a:pt x="33" y="329"/>
                  </a:cubicBezTo>
                  <a:cubicBezTo>
                    <a:pt x="44" y="340"/>
                    <a:pt x="58" y="346"/>
                    <a:pt x="72" y="346"/>
                  </a:cubicBezTo>
                  <a:cubicBezTo>
                    <a:pt x="86" y="346"/>
                    <a:pt x="100" y="340"/>
                    <a:pt x="111" y="329"/>
                  </a:cubicBezTo>
                  <a:cubicBezTo>
                    <a:pt x="233" y="228"/>
                    <a:pt x="389" y="162"/>
                    <a:pt x="534" y="129"/>
                  </a:cubicBezTo>
                  <a:cubicBezTo>
                    <a:pt x="623" y="112"/>
                    <a:pt x="709" y="109"/>
                    <a:pt x="795" y="109"/>
                  </a:cubicBezTo>
                  <a:cubicBezTo>
                    <a:pt x="840" y="109"/>
                    <a:pt x="885" y="110"/>
                    <a:pt x="930" y="110"/>
                  </a:cubicBezTo>
                  <a:cubicBezTo>
                    <a:pt x="971" y="110"/>
                    <a:pt x="1014" y="109"/>
                    <a:pt x="1056" y="106"/>
                  </a:cubicBezTo>
                  <a:cubicBezTo>
                    <a:pt x="1112" y="95"/>
                    <a:pt x="1090" y="40"/>
                    <a:pt x="1046" y="28"/>
                  </a:cubicBezTo>
                  <a:cubicBezTo>
                    <a:pt x="963" y="9"/>
                    <a:pt x="878" y="0"/>
                    <a:pt x="79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4" name="Google Shape;19824;p29"/>
            <p:cNvSpPr/>
            <p:nvPr/>
          </p:nvSpPr>
          <p:spPr>
            <a:xfrm>
              <a:off x="1428316" y="2411594"/>
              <a:ext cx="31957" cy="5059"/>
            </a:xfrm>
            <a:custGeom>
              <a:avLst/>
              <a:gdLst/>
              <a:ahLst/>
              <a:cxnLst/>
              <a:rect l="l" t="t" r="r" b="b"/>
              <a:pathLst>
                <a:path w="916" h="145" extrusionOk="0">
                  <a:moveTo>
                    <a:pt x="259" y="1"/>
                  </a:moveTo>
                  <a:cubicBezTo>
                    <a:pt x="233" y="1"/>
                    <a:pt x="207" y="2"/>
                    <a:pt x="181" y="6"/>
                  </a:cubicBezTo>
                  <a:cubicBezTo>
                    <a:pt x="125" y="6"/>
                    <a:pt x="59" y="17"/>
                    <a:pt x="26" y="73"/>
                  </a:cubicBezTo>
                  <a:cubicBezTo>
                    <a:pt x="1" y="106"/>
                    <a:pt x="43" y="144"/>
                    <a:pt x="80" y="144"/>
                  </a:cubicBezTo>
                  <a:cubicBezTo>
                    <a:pt x="93" y="144"/>
                    <a:pt x="106" y="139"/>
                    <a:pt x="115" y="128"/>
                  </a:cubicBezTo>
                  <a:cubicBezTo>
                    <a:pt x="136" y="99"/>
                    <a:pt x="168" y="94"/>
                    <a:pt x="200" y="94"/>
                  </a:cubicBezTo>
                  <a:cubicBezTo>
                    <a:pt x="216" y="94"/>
                    <a:pt x="233" y="95"/>
                    <a:pt x="248" y="95"/>
                  </a:cubicBezTo>
                  <a:lnTo>
                    <a:pt x="459" y="95"/>
                  </a:lnTo>
                  <a:cubicBezTo>
                    <a:pt x="604" y="106"/>
                    <a:pt x="738" y="128"/>
                    <a:pt x="882" y="139"/>
                  </a:cubicBezTo>
                  <a:cubicBezTo>
                    <a:pt x="916" y="139"/>
                    <a:pt x="904" y="95"/>
                    <a:pt x="882" y="83"/>
                  </a:cubicBezTo>
                  <a:cubicBezTo>
                    <a:pt x="726" y="28"/>
                    <a:pt x="560" y="17"/>
                    <a:pt x="404" y="6"/>
                  </a:cubicBezTo>
                  <a:cubicBezTo>
                    <a:pt x="359" y="6"/>
                    <a:pt x="310" y="1"/>
                    <a:pt x="25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5" name="Google Shape;19825;p29"/>
            <p:cNvSpPr/>
            <p:nvPr/>
          </p:nvSpPr>
          <p:spPr>
            <a:xfrm>
              <a:off x="1289879" y="2419967"/>
              <a:ext cx="247980" cy="168576"/>
            </a:xfrm>
            <a:custGeom>
              <a:avLst/>
              <a:gdLst/>
              <a:ahLst/>
              <a:cxnLst/>
              <a:rect l="l" t="t" r="r" b="b"/>
              <a:pathLst>
                <a:path w="7108" h="4832" extrusionOk="0">
                  <a:moveTo>
                    <a:pt x="4431" y="1"/>
                  </a:moveTo>
                  <a:cubicBezTo>
                    <a:pt x="4091" y="1"/>
                    <a:pt x="3895" y="131"/>
                    <a:pt x="3226" y="244"/>
                  </a:cubicBezTo>
                  <a:cubicBezTo>
                    <a:pt x="3068" y="270"/>
                    <a:pt x="2919" y="281"/>
                    <a:pt x="2779" y="281"/>
                  </a:cubicBezTo>
                  <a:cubicBezTo>
                    <a:pt x="2102" y="281"/>
                    <a:pt x="1658" y="21"/>
                    <a:pt x="1658" y="21"/>
                  </a:cubicBezTo>
                  <a:lnTo>
                    <a:pt x="546" y="1089"/>
                  </a:lnTo>
                  <a:cubicBezTo>
                    <a:pt x="546" y="1089"/>
                    <a:pt x="245" y="1779"/>
                    <a:pt x="156" y="2124"/>
                  </a:cubicBezTo>
                  <a:cubicBezTo>
                    <a:pt x="57" y="2468"/>
                    <a:pt x="0" y="2713"/>
                    <a:pt x="468" y="3481"/>
                  </a:cubicBezTo>
                  <a:cubicBezTo>
                    <a:pt x="946" y="4237"/>
                    <a:pt x="1135" y="4304"/>
                    <a:pt x="1992" y="4615"/>
                  </a:cubicBezTo>
                  <a:cubicBezTo>
                    <a:pt x="2432" y="4781"/>
                    <a:pt x="2663" y="4832"/>
                    <a:pt x="2875" y="4832"/>
                  </a:cubicBezTo>
                  <a:cubicBezTo>
                    <a:pt x="3075" y="4832"/>
                    <a:pt x="3258" y="4786"/>
                    <a:pt x="3582" y="4749"/>
                  </a:cubicBezTo>
                  <a:cubicBezTo>
                    <a:pt x="4249" y="4670"/>
                    <a:pt x="4327" y="4081"/>
                    <a:pt x="4461" y="3803"/>
                  </a:cubicBezTo>
                  <a:cubicBezTo>
                    <a:pt x="4594" y="3514"/>
                    <a:pt x="4995" y="3236"/>
                    <a:pt x="5495" y="2969"/>
                  </a:cubicBezTo>
                  <a:cubicBezTo>
                    <a:pt x="5687" y="2868"/>
                    <a:pt x="5908" y="2840"/>
                    <a:pt x="6115" y="2840"/>
                  </a:cubicBezTo>
                  <a:cubicBezTo>
                    <a:pt x="6380" y="2840"/>
                    <a:pt x="6625" y="2886"/>
                    <a:pt x="6761" y="2886"/>
                  </a:cubicBezTo>
                  <a:cubicBezTo>
                    <a:pt x="6788" y="2886"/>
                    <a:pt x="6811" y="2885"/>
                    <a:pt x="6829" y="2880"/>
                  </a:cubicBezTo>
                  <a:cubicBezTo>
                    <a:pt x="6997" y="2824"/>
                    <a:pt x="6997" y="2791"/>
                    <a:pt x="7052" y="2435"/>
                  </a:cubicBezTo>
                  <a:cubicBezTo>
                    <a:pt x="7108" y="2079"/>
                    <a:pt x="6974" y="1601"/>
                    <a:pt x="6696" y="1078"/>
                  </a:cubicBezTo>
                  <a:cubicBezTo>
                    <a:pt x="6418" y="567"/>
                    <a:pt x="5662" y="233"/>
                    <a:pt x="4916" y="66"/>
                  </a:cubicBezTo>
                  <a:cubicBezTo>
                    <a:pt x="4711" y="20"/>
                    <a:pt x="4560" y="1"/>
                    <a:pt x="4431"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6" name="Google Shape;19826;p29"/>
            <p:cNvSpPr/>
            <p:nvPr/>
          </p:nvSpPr>
          <p:spPr>
            <a:xfrm>
              <a:off x="1293751" y="2420700"/>
              <a:ext cx="136619" cy="79578"/>
            </a:xfrm>
            <a:custGeom>
              <a:avLst/>
              <a:gdLst/>
              <a:ahLst/>
              <a:cxnLst/>
              <a:rect l="l" t="t" r="r" b="b"/>
              <a:pathLst>
                <a:path w="3916" h="2281" extrusionOk="0">
                  <a:moveTo>
                    <a:pt x="1547" y="0"/>
                  </a:moveTo>
                  <a:lnTo>
                    <a:pt x="435" y="1068"/>
                  </a:lnTo>
                  <a:cubicBezTo>
                    <a:pt x="435" y="1068"/>
                    <a:pt x="134" y="1758"/>
                    <a:pt x="45" y="2103"/>
                  </a:cubicBezTo>
                  <a:cubicBezTo>
                    <a:pt x="23" y="2147"/>
                    <a:pt x="12" y="2192"/>
                    <a:pt x="1" y="2236"/>
                  </a:cubicBezTo>
                  <a:cubicBezTo>
                    <a:pt x="133" y="2267"/>
                    <a:pt x="272" y="2281"/>
                    <a:pt x="415" y="2281"/>
                  </a:cubicBezTo>
                  <a:cubicBezTo>
                    <a:pt x="526" y="2281"/>
                    <a:pt x="641" y="2273"/>
                    <a:pt x="757" y="2259"/>
                  </a:cubicBezTo>
                  <a:cubicBezTo>
                    <a:pt x="1035" y="2214"/>
                    <a:pt x="1313" y="2103"/>
                    <a:pt x="1525" y="1903"/>
                  </a:cubicBezTo>
                  <a:cubicBezTo>
                    <a:pt x="1758" y="1669"/>
                    <a:pt x="1903" y="1313"/>
                    <a:pt x="2214" y="1235"/>
                  </a:cubicBezTo>
                  <a:cubicBezTo>
                    <a:pt x="2271" y="1222"/>
                    <a:pt x="2328" y="1217"/>
                    <a:pt x="2385" y="1217"/>
                  </a:cubicBezTo>
                  <a:cubicBezTo>
                    <a:pt x="2473" y="1217"/>
                    <a:pt x="2560" y="1228"/>
                    <a:pt x="2648" y="1235"/>
                  </a:cubicBezTo>
                  <a:cubicBezTo>
                    <a:pt x="2948" y="1235"/>
                    <a:pt x="3260" y="1135"/>
                    <a:pt x="3493" y="946"/>
                  </a:cubicBezTo>
                  <a:cubicBezTo>
                    <a:pt x="3715" y="757"/>
                    <a:pt x="3871" y="467"/>
                    <a:pt x="3905" y="168"/>
                  </a:cubicBezTo>
                  <a:cubicBezTo>
                    <a:pt x="3905" y="123"/>
                    <a:pt x="3916" y="79"/>
                    <a:pt x="3916" y="34"/>
                  </a:cubicBezTo>
                  <a:lnTo>
                    <a:pt x="3916" y="34"/>
                  </a:lnTo>
                  <a:cubicBezTo>
                    <a:pt x="3727" y="89"/>
                    <a:pt x="3505" y="156"/>
                    <a:pt x="3115" y="223"/>
                  </a:cubicBezTo>
                  <a:cubicBezTo>
                    <a:pt x="2957" y="249"/>
                    <a:pt x="2808" y="260"/>
                    <a:pt x="2668" y="260"/>
                  </a:cubicBezTo>
                  <a:cubicBezTo>
                    <a:pt x="1991" y="260"/>
                    <a:pt x="1547" y="0"/>
                    <a:pt x="154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7" name="Google Shape;19827;p29"/>
            <p:cNvSpPr/>
            <p:nvPr/>
          </p:nvSpPr>
          <p:spPr>
            <a:xfrm>
              <a:off x="1306939" y="2457437"/>
              <a:ext cx="30945" cy="66286"/>
            </a:xfrm>
            <a:custGeom>
              <a:avLst/>
              <a:gdLst/>
              <a:ahLst/>
              <a:cxnLst/>
              <a:rect l="l" t="t" r="r" b="b"/>
              <a:pathLst>
                <a:path w="887" h="1900" extrusionOk="0">
                  <a:moveTo>
                    <a:pt x="32" y="1"/>
                  </a:moveTo>
                  <a:cubicBezTo>
                    <a:pt x="18" y="1"/>
                    <a:pt x="6" y="8"/>
                    <a:pt x="1" y="27"/>
                  </a:cubicBezTo>
                  <a:cubicBezTo>
                    <a:pt x="1" y="104"/>
                    <a:pt x="23" y="193"/>
                    <a:pt x="35" y="271"/>
                  </a:cubicBezTo>
                  <a:cubicBezTo>
                    <a:pt x="57" y="360"/>
                    <a:pt x="79" y="438"/>
                    <a:pt x="101" y="527"/>
                  </a:cubicBezTo>
                  <a:cubicBezTo>
                    <a:pt x="146" y="694"/>
                    <a:pt x="213" y="850"/>
                    <a:pt x="279" y="1005"/>
                  </a:cubicBezTo>
                  <a:cubicBezTo>
                    <a:pt x="423" y="1327"/>
                    <a:pt x="601" y="1617"/>
                    <a:pt x="813" y="1884"/>
                  </a:cubicBezTo>
                  <a:cubicBezTo>
                    <a:pt x="823" y="1894"/>
                    <a:pt x="842" y="1899"/>
                    <a:pt x="857" y="1899"/>
                  </a:cubicBezTo>
                  <a:cubicBezTo>
                    <a:pt x="875" y="1899"/>
                    <a:pt x="887" y="1891"/>
                    <a:pt x="868" y="1873"/>
                  </a:cubicBezTo>
                  <a:cubicBezTo>
                    <a:pt x="668" y="1606"/>
                    <a:pt x="502" y="1305"/>
                    <a:pt x="368" y="994"/>
                  </a:cubicBezTo>
                  <a:cubicBezTo>
                    <a:pt x="302" y="838"/>
                    <a:pt x="246" y="682"/>
                    <a:pt x="201" y="516"/>
                  </a:cubicBezTo>
                  <a:lnTo>
                    <a:pt x="134" y="282"/>
                  </a:lnTo>
                  <a:cubicBezTo>
                    <a:pt x="124" y="205"/>
                    <a:pt x="112" y="116"/>
                    <a:pt x="79" y="27"/>
                  </a:cubicBezTo>
                  <a:cubicBezTo>
                    <a:pt x="72" y="14"/>
                    <a:pt x="51" y="1"/>
                    <a:pt x="3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8" name="Google Shape;19828;p29"/>
            <p:cNvSpPr/>
            <p:nvPr/>
          </p:nvSpPr>
          <p:spPr>
            <a:xfrm>
              <a:off x="1297275" y="2442366"/>
              <a:ext cx="69496" cy="84567"/>
            </a:xfrm>
            <a:custGeom>
              <a:avLst/>
              <a:gdLst/>
              <a:ahLst/>
              <a:cxnLst/>
              <a:rect l="l" t="t" r="r" b="b"/>
              <a:pathLst>
                <a:path w="1992" h="2424" extrusionOk="0">
                  <a:moveTo>
                    <a:pt x="84" y="0"/>
                  </a:moveTo>
                  <a:cubicBezTo>
                    <a:pt x="45" y="0"/>
                    <a:pt x="1" y="29"/>
                    <a:pt x="33" y="69"/>
                  </a:cubicBezTo>
                  <a:cubicBezTo>
                    <a:pt x="111" y="169"/>
                    <a:pt x="211" y="258"/>
                    <a:pt x="300" y="347"/>
                  </a:cubicBezTo>
                  <a:lnTo>
                    <a:pt x="601" y="614"/>
                  </a:lnTo>
                  <a:cubicBezTo>
                    <a:pt x="789" y="781"/>
                    <a:pt x="990" y="936"/>
                    <a:pt x="1190" y="1092"/>
                  </a:cubicBezTo>
                  <a:cubicBezTo>
                    <a:pt x="1379" y="1248"/>
                    <a:pt x="1524" y="1426"/>
                    <a:pt x="1624" y="1660"/>
                  </a:cubicBezTo>
                  <a:cubicBezTo>
                    <a:pt x="1724" y="1893"/>
                    <a:pt x="1802" y="2138"/>
                    <a:pt x="1869" y="2382"/>
                  </a:cubicBezTo>
                  <a:cubicBezTo>
                    <a:pt x="1879" y="2409"/>
                    <a:pt x="1910" y="2423"/>
                    <a:pt x="1937" y="2423"/>
                  </a:cubicBezTo>
                  <a:cubicBezTo>
                    <a:pt x="1967" y="2423"/>
                    <a:pt x="1992" y="2406"/>
                    <a:pt x="1980" y="2372"/>
                  </a:cubicBezTo>
                  <a:cubicBezTo>
                    <a:pt x="1935" y="2171"/>
                    <a:pt x="1879" y="1982"/>
                    <a:pt x="1813" y="1793"/>
                  </a:cubicBezTo>
                  <a:cubicBezTo>
                    <a:pt x="1746" y="1604"/>
                    <a:pt x="1669" y="1426"/>
                    <a:pt x="1546" y="1282"/>
                  </a:cubicBezTo>
                  <a:cubicBezTo>
                    <a:pt x="1435" y="1137"/>
                    <a:pt x="1290" y="1015"/>
                    <a:pt x="1145" y="903"/>
                  </a:cubicBezTo>
                  <a:cubicBezTo>
                    <a:pt x="979" y="770"/>
                    <a:pt x="823" y="637"/>
                    <a:pt x="668" y="503"/>
                  </a:cubicBezTo>
                  <a:cubicBezTo>
                    <a:pt x="490" y="336"/>
                    <a:pt x="322" y="147"/>
                    <a:pt x="122" y="14"/>
                  </a:cubicBezTo>
                  <a:cubicBezTo>
                    <a:pt x="113" y="4"/>
                    <a:pt x="99" y="0"/>
                    <a:pt x="8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9" name="Google Shape;19829;p29"/>
            <p:cNvSpPr/>
            <p:nvPr/>
          </p:nvSpPr>
          <p:spPr>
            <a:xfrm>
              <a:off x="1318208" y="2436888"/>
              <a:ext cx="58227" cy="84149"/>
            </a:xfrm>
            <a:custGeom>
              <a:avLst/>
              <a:gdLst/>
              <a:ahLst/>
              <a:cxnLst/>
              <a:rect l="l" t="t" r="r" b="b"/>
              <a:pathLst>
                <a:path w="1669" h="2412" extrusionOk="0">
                  <a:moveTo>
                    <a:pt x="33" y="1"/>
                  </a:moveTo>
                  <a:cubicBezTo>
                    <a:pt x="15" y="1"/>
                    <a:pt x="1" y="8"/>
                    <a:pt x="1" y="26"/>
                  </a:cubicBezTo>
                  <a:cubicBezTo>
                    <a:pt x="11" y="193"/>
                    <a:pt x="145" y="315"/>
                    <a:pt x="256" y="415"/>
                  </a:cubicBezTo>
                  <a:cubicBezTo>
                    <a:pt x="401" y="549"/>
                    <a:pt x="557" y="671"/>
                    <a:pt x="690" y="804"/>
                  </a:cubicBezTo>
                  <a:cubicBezTo>
                    <a:pt x="968" y="1083"/>
                    <a:pt x="1180" y="1416"/>
                    <a:pt x="1335" y="1772"/>
                  </a:cubicBezTo>
                  <a:cubicBezTo>
                    <a:pt x="1424" y="1972"/>
                    <a:pt x="1502" y="2183"/>
                    <a:pt x="1580" y="2384"/>
                  </a:cubicBezTo>
                  <a:cubicBezTo>
                    <a:pt x="1585" y="2400"/>
                    <a:pt x="1610" y="2412"/>
                    <a:pt x="1631" y="2412"/>
                  </a:cubicBezTo>
                  <a:cubicBezTo>
                    <a:pt x="1652" y="2412"/>
                    <a:pt x="1669" y="2400"/>
                    <a:pt x="1658" y="2373"/>
                  </a:cubicBezTo>
                  <a:cubicBezTo>
                    <a:pt x="1546" y="2028"/>
                    <a:pt x="1424" y="1672"/>
                    <a:pt x="1235" y="1350"/>
                  </a:cubicBezTo>
                  <a:cubicBezTo>
                    <a:pt x="1046" y="1016"/>
                    <a:pt x="779" y="737"/>
                    <a:pt x="490" y="493"/>
                  </a:cubicBezTo>
                  <a:cubicBezTo>
                    <a:pt x="334" y="349"/>
                    <a:pt x="179" y="226"/>
                    <a:pt x="100" y="37"/>
                  </a:cubicBezTo>
                  <a:cubicBezTo>
                    <a:pt x="94" y="17"/>
                    <a:pt x="59" y="1"/>
                    <a:pt x="3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0" name="Google Shape;19830;p29"/>
            <p:cNvSpPr/>
            <p:nvPr/>
          </p:nvSpPr>
          <p:spPr>
            <a:xfrm>
              <a:off x="1319778" y="2418537"/>
              <a:ext cx="104453" cy="106372"/>
            </a:xfrm>
            <a:custGeom>
              <a:avLst/>
              <a:gdLst/>
              <a:ahLst/>
              <a:cxnLst/>
              <a:rect l="l" t="t" r="r" b="b"/>
              <a:pathLst>
                <a:path w="2994" h="3049" extrusionOk="0">
                  <a:moveTo>
                    <a:pt x="221" y="1"/>
                  </a:moveTo>
                  <a:cubicBezTo>
                    <a:pt x="203" y="1"/>
                    <a:pt x="186" y="9"/>
                    <a:pt x="178" y="29"/>
                  </a:cubicBezTo>
                  <a:cubicBezTo>
                    <a:pt x="89" y="163"/>
                    <a:pt x="211" y="274"/>
                    <a:pt x="345" y="351"/>
                  </a:cubicBezTo>
                  <a:cubicBezTo>
                    <a:pt x="287" y="330"/>
                    <a:pt x="228" y="313"/>
                    <a:pt x="167" y="313"/>
                  </a:cubicBezTo>
                  <a:cubicBezTo>
                    <a:pt x="135" y="313"/>
                    <a:pt x="102" y="318"/>
                    <a:pt x="67" y="329"/>
                  </a:cubicBezTo>
                  <a:cubicBezTo>
                    <a:pt x="0" y="341"/>
                    <a:pt x="45" y="418"/>
                    <a:pt x="100" y="418"/>
                  </a:cubicBezTo>
                  <a:cubicBezTo>
                    <a:pt x="211" y="430"/>
                    <a:pt x="312" y="463"/>
                    <a:pt x="401" y="519"/>
                  </a:cubicBezTo>
                  <a:cubicBezTo>
                    <a:pt x="478" y="563"/>
                    <a:pt x="545" y="618"/>
                    <a:pt x="612" y="663"/>
                  </a:cubicBezTo>
                  <a:cubicBezTo>
                    <a:pt x="534" y="618"/>
                    <a:pt x="456" y="585"/>
                    <a:pt x="378" y="552"/>
                  </a:cubicBezTo>
                  <a:cubicBezTo>
                    <a:pt x="371" y="548"/>
                    <a:pt x="364" y="547"/>
                    <a:pt x="358" y="547"/>
                  </a:cubicBezTo>
                  <a:cubicBezTo>
                    <a:pt x="325" y="547"/>
                    <a:pt x="307" y="589"/>
                    <a:pt x="345" y="608"/>
                  </a:cubicBezTo>
                  <a:cubicBezTo>
                    <a:pt x="579" y="752"/>
                    <a:pt x="812" y="885"/>
                    <a:pt x="1001" y="1097"/>
                  </a:cubicBezTo>
                  <a:cubicBezTo>
                    <a:pt x="1168" y="1286"/>
                    <a:pt x="1290" y="1508"/>
                    <a:pt x="1335" y="1742"/>
                  </a:cubicBezTo>
                  <a:cubicBezTo>
                    <a:pt x="1341" y="1766"/>
                    <a:pt x="1365" y="1780"/>
                    <a:pt x="1387" y="1780"/>
                  </a:cubicBezTo>
                  <a:cubicBezTo>
                    <a:pt x="1406" y="1780"/>
                    <a:pt x="1424" y="1768"/>
                    <a:pt x="1424" y="1742"/>
                  </a:cubicBezTo>
                  <a:cubicBezTo>
                    <a:pt x="1368" y="1431"/>
                    <a:pt x="1190" y="1152"/>
                    <a:pt x="957" y="930"/>
                  </a:cubicBezTo>
                  <a:lnTo>
                    <a:pt x="957" y="930"/>
                  </a:lnTo>
                  <a:cubicBezTo>
                    <a:pt x="1068" y="997"/>
                    <a:pt x="1168" y="1075"/>
                    <a:pt x="1279" y="1164"/>
                  </a:cubicBezTo>
                  <a:cubicBezTo>
                    <a:pt x="1635" y="1453"/>
                    <a:pt x="1879" y="1853"/>
                    <a:pt x="2080" y="2264"/>
                  </a:cubicBezTo>
                  <a:cubicBezTo>
                    <a:pt x="2202" y="2509"/>
                    <a:pt x="2291" y="2765"/>
                    <a:pt x="2380" y="3021"/>
                  </a:cubicBezTo>
                  <a:cubicBezTo>
                    <a:pt x="2386" y="3038"/>
                    <a:pt x="2408" y="3049"/>
                    <a:pt x="2427" y="3049"/>
                  </a:cubicBezTo>
                  <a:cubicBezTo>
                    <a:pt x="2447" y="3049"/>
                    <a:pt x="2464" y="3038"/>
                    <a:pt x="2458" y="3010"/>
                  </a:cubicBezTo>
                  <a:cubicBezTo>
                    <a:pt x="2358" y="2531"/>
                    <a:pt x="2146" y="2064"/>
                    <a:pt x="1869" y="1664"/>
                  </a:cubicBezTo>
                  <a:cubicBezTo>
                    <a:pt x="1735" y="1464"/>
                    <a:pt x="1580" y="1275"/>
                    <a:pt x="1390" y="1119"/>
                  </a:cubicBezTo>
                  <a:cubicBezTo>
                    <a:pt x="1190" y="952"/>
                    <a:pt x="967" y="808"/>
                    <a:pt x="767" y="641"/>
                  </a:cubicBezTo>
                  <a:cubicBezTo>
                    <a:pt x="678" y="574"/>
                    <a:pt x="589" y="496"/>
                    <a:pt x="490" y="430"/>
                  </a:cubicBezTo>
                  <a:lnTo>
                    <a:pt x="490" y="430"/>
                  </a:lnTo>
                  <a:lnTo>
                    <a:pt x="556" y="463"/>
                  </a:lnTo>
                  <a:cubicBezTo>
                    <a:pt x="790" y="585"/>
                    <a:pt x="1024" y="719"/>
                    <a:pt x="1268" y="830"/>
                  </a:cubicBezTo>
                  <a:cubicBezTo>
                    <a:pt x="1501" y="952"/>
                    <a:pt x="1746" y="1041"/>
                    <a:pt x="1980" y="1164"/>
                  </a:cubicBezTo>
                  <a:cubicBezTo>
                    <a:pt x="2202" y="1275"/>
                    <a:pt x="2369" y="1431"/>
                    <a:pt x="2514" y="1619"/>
                  </a:cubicBezTo>
                  <a:cubicBezTo>
                    <a:pt x="2658" y="1831"/>
                    <a:pt x="2781" y="2064"/>
                    <a:pt x="2892" y="2298"/>
                  </a:cubicBezTo>
                  <a:cubicBezTo>
                    <a:pt x="2897" y="2313"/>
                    <a:pt x="2918" y="2321"/>
                    <a:pt x="2940" y="2321"/>
                  </a:cubicBezTo>
                  <a:cubicBezTo>
                    <a:pt x="2967" y="2321"/>
                    <a:pt x="2994" y="2307"/>
                    <a:pt x="2981" y="2276"/>
                  </a:cubicBezTo>
                  <a:cubicBezTo>
                    <a:pt x="2814" y="1886"/>
                    <a:pt x="2614" y="1497"/>
                    <a:pt x="2280" y="1231"/>
                  </a:cubicBezTo>
                  <a:cubicBezTo>
                    <a:pt x="2080" y="1075"/>
                    <a:pt x="1835" y="997"/>
                    <a:pt x="1613" y="897"/>
                  </a:cubicBezTo>
                  <a:cubicBezTo>
                    <a:pt x="1379" y="786"/>
                    <a:pt x="1145" y="652"/>
                    <a:pt x="923" y="529"/>
                  </a:cubicBezTo>
                  <a:cubicBezTo>
                    <a:pt x="790" y="463"/>
                    <a:pt x="668" y="396"/>
                    <a:pt x="545" y="329"/>
                  </a:cubicBezTo>
                  <a:cubicBezTo>
                    <a:pt x="445" y="274"/>
                    <a:pt x="256" y="207"/>
                    <a:pt x="278" y="62"/>
                  </a:cubicBezTo>
                  <a:cubicBezTo>
                    <a:pt x="285" y="27"/>
                    <a:pt x="252" y="1"/>
                    <a:pt x="22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1" name="Google Shape;19831;p29"/>
            <p:cNvSpPr/>
            <p:nvPr/>
          </p:nvSpPr>
          <p:spPr>
            <a:xfrm>
              <a:off x="1354283" y="2430434"/>
              <a:ext cx="116001" cy="31189"/>
            </a:xfrm>
            <a:custGeom>
              <a:avLst/>
              <a:gdLst/>
              <a:ahLst/>
              <a:cxnLst/>
              <a:rect l="l" t="t" r="r" b="b"/>
              <a:pathLst>
                <a:path w="3325" h="894" extrusionOk="0">
                  <a:moveTo>
                    <a:pt x="309" y="1"/>
                  </a:moveTo>
                  <a:cubicBezTo>
                    <a:pt x="262" y="1"/>
                    <a:pt x="214" y="4"/>
                    <a:pt x="168" y="10"/>
                  </a:cubicBezTo>
                  <a:cubicBezTo>
                    <a:pt x="146" y="22"/>
                    <a:pt x="146" y="33"/>
                    <a:pt x="146" y="33"/>
                  </a:cubicBezTo>
                  <a:lnTo>
                    <a:pt x="45" y="66"/>
                  </a:lnTo>
                  <a:cubicBezTo>
                    <a:pt x="1" y="89"/>
                    <a:pt x="57" y="133"/>
                    <a:pt x="90" y="133"/>
                  </a:cubicBezTo>
                  <a:cubicBezTo>
                    <a:pt x="223" y="133"/>
                    <a:pt x="346" y="144"/>
                    <a:pt x="479" y="200"/>
                  </a:cubicBezTo>
                  <a:cubicBezTo>
                    <a:pt x="613" y="267"/>
                    <a:pt x="746" y="344"/>
                    <a:pt x="890" y="411"/>
                  </a:cubicBezTo>
                  <a:cubicBezTo>
                    <a:pt x="1157" y="522"/>
                    <a:pt x="1458" y="623"/>
                    <a:pt x="1625" y="878"/>
                  </a:cubicBezTo>
                  <a:cubicBezTo>
                    <a:pt x="1635" y="888"/>
                    <a:pt x="1652" y="894"/>
                    <a:pt x="1665" y="894"/>
                  </a:cubicBezTo>
                  <a:cubicBezTo>
                    <a:pt x="1681" y="894"/>
                    <a:pt x="1693" y="885"/>
                    <a:pt x="1681" y="867"/>
                  </a:cubicBezTo>
                  <a:cubicBezTo>
                    <a:pt x="1513" y="578"/>
                    <a:pt x="1202" y="467"/>
                    <a:pt x="924" y="333"/>
                  </a:cubicBezTo>
                  <a:cubicBezTo>
                    <a:pt x="769" y="267"/>
                    <a:pt x="635" y="178"/>
                    <a:pt x="490" y="111"/>
                  </a:cubicBezTo>
                  <a:cubicBezTo>
                    <a:pt x="512" y="111"/>
                    <a:pt x="535" y="122"/>
                    <a:pt x="557" y="122"/>
                  </a:cubicBezTo>
                  <a:cubicBezTo>
                    <a:pt x="680" y="144"/>
                    <a:pt x="791" y="166"/>
                    <a:pt x="902" y="211"/>
                  </a:cubicBezTo>
                  <a:cubicBezTo>
                    <a:pt x="1147" y="277"/>
                    <a:pt x="1380" y="356"/>
                    <a:pt x="1625" y="433"/>
                  </a:cubicBezTo>
                  <a:cubicBezTo>
                    <a:pt x="2103" y="589"/>
                    <a:pt x="2593" y="756"/>
                    <a:pt x="3082" y="878"/>
                  </a:cubicBezTo>
                  <a:cubicBezTo>
                    <a:pt x="3088" y="881"/>
                    <a:pt x="3094" y="882"/>
                    <a:pt x="3099" y="882"/>
                  </a:cubicBezTo>
                  <a:cubicBezTo>
                    <a:pt x="3128" y="882"/>
                    <a:pt x="3131" y="832"/>
                    <a:pt x="3093" y="823"/>
                  </a:cubicBezTo>
                  <a:cubicBezTo>
                    <a:pt x="2593" y="633"/>
                    <a:pt x="2081" y="489"/>
                    <a:pt x="1580" y="322"/>
                  </a:cubicBezTo>
                  <a:cubicBezTo>
                    <a:pt x="1414" y="277"/>
                    <a:pt x="1258" y="222"/>
                    <a:pt x="1091" y="166"/>
                  </a:cubicBezTo>
                  <a:lnTo>
                    <a:pt x="1091" y="166"/>
                  </a:lnTo>
                  <a:cubicBezTo>
                    <a:pt x="1246" y="188"/>
                    <a:pt x="1414" y="188"/>
                    <a:pt x="1569" y="200"/>
                  </a:cubicBezTo>
                  <a:cubicBezTo>
                    <a:pt x="1758" y="222"/>
                    <a:pt x="1948" y="244"/>
                    <a:pt x="2136" y="289"/>
                  </a:cubicBezTo>
                  <a:cubicBezTo>
                    <a:pt x="2326" y="333"/>
                    <a:pt x="2514" y="389"/>
                    <a:pt x="2692" y="455"/>
                  </a:cubicBezTo>
                  <a:cubicBezTo>
                    <a:pt x="2870" y="522"/>
                    <a:pt x="3060" y="600"/>
                    <a:pt x="3248" y="633"/>
                  </a:cubicBezTo>
                  <a:cubicBezTo>
                    <a:pt x="3254" y="634"/>
                    <a:pt x="3259" y="634"/>
                    <a:pt x="3263" y="634"/>
                  </a:cubicBezTo>
                  <a:cubicBezTo>
                    <a:pt x="3325" y="634"/>
                    <a:pt x="3311" y="566"/>
                    <a:pt x="3260" y="556"/>
                  </a:cubicBezTo>
                  <a:cubicBezTo>
                    <a:pt x="3060" y="511"/>
                    <a:pt x="2860" y="433"/>
                    <a:pt x="2670" y="366"/>
                  </a:cubicBezTo>
                  <a:cubicBezTo>
                    <a:pt x="2492" y="300"/>
                    <a:pt x="2314" y="255"/>
                    <a:pt x="2126" y="211"/>
                  </a:cubicBezTo>
                  <a:cubicBezTo>
                    <a:pt x="1936" y="178"/>
                    <a:pt x="1747" y="144"/>
                    <a:pt x="1558" y="122"/>
                  </a:cubicBezTo>
                  <a:cubicBezTo>
                    <a:pt x="1394" y="102"/>
                    <a:pt x="1222" y="75"/>
                    <a:pt x="1056" y="75"/>
                  </a:cubicBezTo>
                  <a:cubicBezTo>
                    <a:pt x="1030" y="75"/>
                    <a:pt x="1005" y="76"/>
                    <a:pt x="979" y="77"/>
                  </a:cubicBezTo>
                  <a:cubicBezTo>
                    <a:pt x="947" y="77"/>
                    <a:pt x="947" y="111"/>
                    <a:pt x="957" y="133"/>
                  </a:cubicBezTo>
                  <a:cubicBezTo>
                    <a:pt x="924" y="122"/>
                    <a:pt x="880" y="99"/>
                    <a:pt x="846" y="89"/>
                  </a:cubicBezTo>
                  <a:cubicBezTo>
                    <a:pt x="679" y="44"/>
                    <a:pt x="491" y="1"/>
                    <a:pt x="30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2" name="Google Shape;19832;p29"/>
            <p:cNvSpPr/>
            <p:nvPr/>
          </p:nvSpPr>
          <p:spPr>
            <a:xfrm>
              <a:off x="1407453" y="2429213"/>
              <a:ext cx="72985" cy="5931"/>
            </a:xfrm>
            <a:custGeom>
              <a:avLst/>
              <a:gdLst/>
              <a:ahLst/>
              <a:cxnLst/>
              <a:rect l="l" t="t" r="r" b="b"/>
              <a:pathLst>
                <a:path w="2092" h="170" extrusionOk="0">
                  <a:moveTo>
                    <a:pt x="45" y="1"/>
                  </a:moveTo>
                  <a:cubicBezTo>
                    <a:pt x="1" y="1"/>
                    <a:pt x="12" y="45"/>
                    <a:pt x="45" y="45"/>
                  </a:cubicBezTo>
                  <a:cubicBezTo>
                    <a:pt x="246" y="87"/>
                    <a:pt x="455" y="99"/>
                    <a:pt x="666" y="99"/>
                  </a:cubicBezTo>
                  <a:cubicBezTo>
                    <a:pt x="793" y="99"/>
                    <a:pt x="920" y="94"/>
                    <a:pt x="1046" y="90"/>
                  </a:cubicBezTo>
                  <a:cubicBezTo>
                    <a:pt x="1117" y="88"/>
                    <a:pt x="1187" y="86"/>
                    <a:pt x="1257" y="86"/>
                  </a:cubicBezTo>
                  <a:cubicBezTo>
                    <a:pt x="1527" y="86"/>
                    <a:pt x="1793" y="106"/>
                    <a:pt x="2058" y="168"/>
                  </a:cubicBezTo>
                  <a:cubicBezTo>
                    <a:pt x="2062" y="169"/>
                    <a:pt x="2065" y="170"/>
                    <a:pt x="2068" y="170"/>
                  </a:cubicBezTo>
                  <a:cubicBezTo>
                    <a:pt x="2092" y="170"/>
                    <a:pt x="2090" y="133"/>
                    <a:pt x="2070" y="124"/>
                  </a:cubicBezTo>
                  <a:cubicBezTo>
                    <a:pt x="1828" y="49"/>
                    <a:pt x="1581" y="30"/>
                    <a:pt x="1333" y="30"/>
                  </a:cubicBezTo>
                  <a:cubicBezTo>
                    <a:pt x="1248" y="30"/>
                    <a:pt x="1164" y="32"/>
                    <a:pt x="1079" y="35"/>
                  </a:cubicBezTo>
                  <a:cubicBezTo>
                    <a:pt x="927" y="35"/>
                    <a:pt x="774" y="39"/>
                    <a:pt x="622" y="39"/>
                  </a:cubicBezTo>
                  <a:cubicBezTo>
                    <a:pt x="430" y="39"/>
                    <a:pt x="237" y="32"/>
                    <a:pt x="4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3" name="Google Shape;19833;p29"/>
            <p:cNvSpPr/>
            <p:nvPr/>
          </p:nvSpPr>
          <p:spPr>
            <a:xfrm>
              <a:off x="1072977" y="2247584"/>
              <a:ext cx="294939" cy="196103"/>
            </a:xfrm>
            <a:custGeom>
              <a:avLst/>
              <a:gdLst/>
              <a:ahLst/>
              <a:cxnLst/>
              <a:rect l="l" t="t" r="r" b="b"/>
              <a:pathLst>
                <a:path w="8454" h="5621" extrusionOk="0">
                  <a:moveTo>
                    <a:pt x="2289" y="1"/>
                  </a:moveTo>
                  <a:cubicBezTo>
                    <a:pt x="2161" y="1"/>
                    <a:pt x="2068" y="18"/>
                    <a:pt x="1825" y="36"/>
                  </a:cubicBezTo>
                  <a:cubicBezTo>
                    <a:pt x="1346" y="58"/>
                    <a:pt x="946" y="191"/>
                    <a:pt x="735" y="847"/>
                  </a:cubicBezTo>
                  <a:cubicBezTo>
                    <a:pt x="512" y="1514"/>
                    <a:pt x="1" y="1481"/>
                    <a:pt x="123" y="2004"/>
                  </a:cubicBezTo>
                  <a:cubicBezTo>
                    <a:pt x="245" y="2527"/>
                    <a:pt x="512" y="3350"/>
                    <a:pt x="1269" y="3817"/>
                  </a:cubicBezTo>
                  <a:cubicBezTo>
                    <a:pt x="2036" y="4284"/>
                    <a:pt x="2759" y="4484"/>
                    <a:pt x="3192" y="4984"/>
                  </a:cubicBezTo>
                  <a:cubicBezTo>
                    <a:pt x="3615" y="5485"/>
                    <a:pt x="4094" y="5597"/>
                    <a:pt x="4705" y="5619"/>
                  </a:cubicBezTo>
                  <a:cubicBezTo>
                    <a:pt x="4725" y="5620"/>
                    <a:pt x="4747" y="5621"/>
                    <a:pt x="4769" y="5621"/>
                  </a:cubicBezTo>
                  <a:cubicBezTo>
                    <a:pt x="5395" y="5621"/>
                    <a:pt x="6506" y="5176"/>
                    <a:pt x="6785" y="4918"/>
                  </a:cubicBezTo>
                  <a:cubicBezTo>
                    <a:pt x="6785" y="4918"/>
                    <a:pt x="7452" y="4384"/>
                    <a:pt x="7953" y="3417"/>
                  </a:cubicBezTo>
                  <a:cubicBezTo>
                    <a:pt x="8453" y="2449"/>
                    <a:pt x="8264" y="1314"/>
                    <a:pt x="7997" y="1003"/>
                  </a:cubicBezTo>
                  <a:cubicBezTo>
                    <a:pt x="7742" y="703"/>
                    <a:pt x="7040" y="558"/>
                    <a:pt x="6741" y="358"/>
                  </a:cubicBezTo>
                  <a:cubicBezTo>
                    <a:pt x="6575" y="254"/>
                    <a:pt x="6501" y="204"/>
                    <a:pt x="6419" y="204"/>
                  </a:cubicBezTo>
                  <a:cubicBezTo>
                    <a:pt x="6352" y="204"/>
                    <a:pt x="6281" y="237"/>
                    <a:pt x="6151" y="303"/>
                  </a:cubicBezTo>
                  <a:cubicBezTo>
                    <a:pt x="5893" y="431"/>
                    <a:pt x="5520" y="844"/>
                    <a:pt x="5095" y="844"/>
                  </a:cubicBezTo>
                  <a:cubicBezTo>
                    <a:pt x="5043" y="844"/>
                    <a:pt x="4991" y="838"/>
                    <a:pt x="4939" y="825"/>
                  </a:cubicBezTo>
                  <a:cubicBezTo>
                    <a:pt x="4449" y="691"/>
                    <a:pt x="3548" y="147"/>
                    <a:pt x="2881" y="58"/>
                  </a:cubicBezTo>
                  <a:cubicBezTo>
                    <a:pt x="2556" y="15"/>
                    <a:pt x="2407" y="1"/>
                    <a:pt x="2289"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4" name="Google Shape;19834;p29"/>
            <p:cNvSpPr/>
            <p:nvPr/>
          </p:nvSpPr>
          <p:spPr>
            <a:xfrm>
              <a:off x="1073745" y="2277134"/>
              <a:ext cx="294171" cy="166553"/>
            </a:xfrm>
            <a:custGeom>
              <a:avLst/>
              <a:gdLst/>
              <a:ahLst/>
              <a:cxnLst/>
              <a:rect l="l" t="t" r="r" b="b"/>
              <a:pathLst>
                <a:path w="8432" h="4774" extrusionOk="0">
                  <a:moveTo>
                    <a:pt x="7786" y="0"/>
                  </a:moveTo>
                  <a:cubicBezTo>
                    <a:pt x="7542" y="45"/>
                    <a:pt x="7308" y="167"/>
                    <a:pt x="7130" y="345"/>
                  </a:cubicBezTo>
                  <a:cubicBezTo>
                    <a:pt x="6986" y="501"/>
                    <a:pt x="6885" y="690"/>
                    <a:pt x="6741" y="857"/>
                  </a:cubicBezTo>
                  <a:cubicBezTo>
                    <a:pt x="6607" y="1023"/>
                    <a:pt x="6429" y="1168"/>
                    <a:pt x="6218" y="1191"/>
                  </a:cubicBezTo>
                  <a:cubicBezTo>
                    <a:pt x="6062" y="1191"/>
                    <a:pt x="5918" y="1135"/>
                    <a:pt x="5784" y="1090"/>
                  </a:cubicBezTo>
                  <a:cubicBezTo>
                    <a:pt x="5555" y="1011"/>
                    <a:pt x="5309" y="938"/>
                    <a:pt x="5066" y="938"/>
                  </a:cubicBezTo>
                  <a:cubicBezTo>
                    <a:pt x="4967" y="938"/>
                    <a:pt x="4868" y="950"/>
                    <a:pt x="4772" y="979"/>
                  </a:cubicBezTo>
                  <a:cubicBezTo>
                    <a:pt x="4554" y="1038"/>
                    <a:pt x="4336" y="1186"/>
                    <a:pt x="4110" y="1186"/>
                  </a:cubicBezTo>
                  <a:cubicBezTo>
                    <a:pt x="4083" y="1186"/>
                    <a:pt x="4055" y="1184"/>
                    <a:pt x="4027" y="1179"/>
                  </a:cubicBezTo>
                  <a:cubicBezTo>
                    <a:pt x="3827" y="1146"/>
                    <a:pt x="3671" y="979"/>
                    <a:pt x="3504" y="835"/>
                  </a:cubicBezTo>
                  <a:cubicBezTo>
                    <a:pt x="2995" y="369"/>
                    <a:pt x="2305" y="127"/>
                    <a:pt x="1615" y="127"/>
                  </a:cubicBezTo>
                  <a:cubicBezTo>
                    <a:pt x="1250" y="127"/>
                    <a:pt x="884" y="195"/>
                    <a:pt x="545" y="334"/>
                  </a:cubicBezTo>
                  <a:cubicBezTo>
                    <a:pt x="312" y="679"/>
                    <a:pt x="1" y="746"/>
                    <a:pt x="101" y="1157"/>
                  </a:cubicBezTo>
                  <a:cubicBezTo>
                    <a:pt x="223" y="1680"/>
                    <a:pt x="490" y="2503"/>
                    <a:pt x="1247" y="2970"/>
                  </a:cubicBezTo>
                  <a:cubicBezTo>
                    <a:pt x="2014" y="3437"/>
                    <a:pt x="2737" y="3637"/>
                    <a:pt x="3170" y="4137"/>
                  </a:cubicBezTo>
                  <a:cubicBezTo>
                    <a:pt x="3593" y="4638"/>
                    <a:pt x="4072" y="4750"/>
                    <a:pt x="4683" y="4772"/>
                  </a:cubicBezTo>
                  <a:cubicBezTo>
                    <a:pt x="4703" y="4773"/>
                    <a:pt x="4725" y="4774"/>
                    <a:pt x="4747" y="4774"/>
                  </a:cubicBezTo>
                  <a:cubicBezTo>
                    <a:pt x="5373" y="4774"/>
                    <a:pt x="6484" y="4329"/>
                    <a:pt x="6763" y="4071"/>
                  </a:cubicBezTo>
                  <a:cubicBezTo>
                    <a:pt x="6763" y="4071"/>
                    <a:pt x="7430" y="3537"/>
                    <a:pt x="7931" y="2570"/>
                  </a:cubicBezTo>
                  <a:cubicBezTo>
                    <a:pt x="8431" y="1602"/>
                    <a:pt x="8242" y="467"/>
                    <a:pt x="7975" y="156"/>
                  </a:cubicBezTo>
                  <a:cubicBezTo>
                    <a:pt x="7931" y="101"/>
                    <a:pt x="7864" y="45"/>
                    <a:pt x="778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5" name="Google Shape;19835;p29"/>
            <p:cNvSpPr/>
            <p:nvPr/>
          </p:nvSpPr>
          <p:spPr>
            <a:xfrm>
              <a:off x="1115855" y="2306336"/>
              <a:ext cx="66182" cy="117955"/>
            </a:xfrm>
            <a:custGeom>
              <a:avLst/>
              <a:gdLst/>
              <a:ahLst/>
              <a:cxnLst/>
              <a:rect l="l" t="t" r="r" b="b"/>
              <a:pathLst>
                <a:path w="1897" h="3381" extrusionOk="0">
                  <a:moveTo>
                    <a:pt x="29" y="0"/>
                  </a:moveTo>
                  <a:cubicBezTo>
                    <a:pt x="14" y="0"/>
                    <a:pt x="0" y="8"/>
                    <a:pt x="6" y="31"/>
                  </a:cubicBezTo>
                  <a:cubicBezTo>
                    <a:pt x="117" y="498"/>
                    <a:pt x="273" y="965"/>
                    <a:pt x="507" y="1387"/>
                  </a:cubicBezTo>
                  <a:cubicBezTo>
                    <a:pt x="629" y="1610"/>
                    <a:pt x="774" y="1822"/>
                    <a:pt x="929" y="2022"/>
                  </a:cubicBezTo>
                  <a:cubicBezTo>
                    <a:pt x="1096" y="2222"/>
                    <a:pt x="1274" y="2411"/>
                    <a:pt x="1429" y="2611"/>
                  </a:cubicBezTo>
                  <a:cubicBezTo>
                    <a:pt x="1597" y="2823"/>
                    <a:pt x="1785" y="3056"/>
                    <a:pt x="1819" y="3334"/>
                  </a:cubicBezTo>
                  <a:cubicBezTo>
                    <a:pt x="1819" y="3362"/>
                    <a:pt x="1849" y="3381"/>
                    <a:pt x="1871" y="3381"/>
                  </a:cubicBezTo>
                  <a:cubicBezTo>
                    <a:pt x="1885" y="3381"/>
                    <a:pt x="1896" y="3374"/>
                    <a:pt x="1896" y="3357"/>
                  </a:cubicBezTo>
                  <a:cubicBezTo>
                    <a:pt x="1886" y="3123"/>
                    <a:pt x="1763" y="2922"/>
                    <a:pt x="1641" y="2734"/>
                  </a:cubicBezTo>
                  <a:cubicBezTo>
                    <a:pt x="1485" y="2522"/>
                    <a:pt x="1318" y="2333"/>
                    <a:pt x="1152" y="2133"/>
                  </a:cubicBezTo>
                  <a:cubicBezTo>
                    <a:pt x="974" y="1933"/>
                    <a:pt x="818" y="1733"/>
                    <a:pt x="685" y="1510"/>
                  </a:cubicBezTo>
                  <a:cubicBezTo>
                    <a:pt x="562" y="1288"/>
                    <a:pt x="451" y="1065"/>
                    <a:pt x="351" y="831"/>
                  </a:cubicBezTo>
                  <a:cubicBezTo>
                    <a:pt x="250" y="564"/>
                    <a:pt x="161" y="298"/>
                    <a:pt x="62" y="20"/>
                  </a:cubicBezTo>
                  <a:cubicBezTo>
                    <a:pt x="62" y="9"/>
                    <a:pt x="45" y="0"/>
                    <a:pt x="2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6" name="Google Shape;19836;p29"/>
            <p:cNvSpPr/>
            <p:nvPr/>
          </p:nvSpPr>
          <p:spPr>
            <a:xfrm>
              <a:off x="1139719" y="2306929"/>
              <a:ext cx="49087" cy="109023"/>
            </a:xfrm>
            <a:custGeom>
              <a:avLst/>
              <a:gdLst/>
              <a:ahLst/>
              <a:cxnLst/>
              <a:rect l="l" t="t" r="r" b="b"/>
              <a:pathLst>
                <a:path w="1407" h="3125" extrusionOk="0">
                  <a:moveTo>
                    <a:pt x="27" y="1"/>
                  </a:moveTo>
                  <a:cubicBezTo>
                    <a:pt x="12" y="1"/>
                    <a:pt x="1" y="8"/>
                    <a:pt x="1" y="25"/>
                  </a:cubicBezTo>
                  <a:cubicBezTo>
                    <a:pt x="11" y="448"/>
                    <a:pt x="112" y="859"/>
                    <a:pt x="290" y="1237"/>
                  </a:cubicBezTo>
                  <a:cubicBezTo>
                    <a:pt x="478" y="1649"/>
                    <a:pt x="768" y="2005"/>
                    <a:pt x="990" y="2394"/>
                  </a:cubicBezTo>
                  <a:cubicBezTo>
                    <a:pt x="1124" y="2616"/>
                    <a:pt x="1235" y="2850"/>
                    <a:pt x="1324" y="3095"/>
                  </a:cubicBezTo>
                  <a:cubicBezTo>
                    <a:pt x="1336" y="3113"/>
                    <a:pt x="1360" y="3124"/>
                    <a:pt x="1379" y="3124"/>
                  </a:cubicBezTo>
                  <a:cubicBezTo>
                    <a:pt x="1395" y="3124"/>
                    <a:pt x="1407" y="3115"/>
                    <a:pt x="1402" y="3095"/>
                  </a:cubicBezTo>
                  <a:cubicBezTo>
                    <a:pt x="1335" y="2883"/>
                    <a:pt x="1246" y="2683"/>
                    <a:pt x="1146" y="2483"/>
                  </a:cubicBezTo>
                  <a:cubicBezTo>
                    <a:pt x="1046" y="2294"/>
                    <a:pt x="923" y="2105"/>
                    <a:pt x="801" y="1916"/>
                  </a:cubicBezTo>
                  <a:cubicBezTo>
                    <a:pt x="557" y="1548"/>
                    <a:pt x="334" y="1182"/>
                    <a:pt x="211" y="759"/>
                  </a:cubicBezTo>
                  <a:cubicBezTo>
                    <a:pt x="145" y="525"/>
                    <a:pt x="100" y="281"/>
                    <a:pt x="90" y="47"/>
                  </a:cubicBezTo>
                  <a:cubicBezTo>
                    <a:pt x="82" y="20"/>
                    <a:pt x="50" y="1"/>
                    <a:pt x="2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7" name="Google Shape;19837;p29"/>
            <p:cNvSpPr/>
            <p:nvPr/>
          </p:nvSpPr>
          <p:spPr>
            <a:xfrm>
              <a:off x="1142405" y="2269982"/>
              <a:ext cx="17897" cy="58471"/>
            </a:xfrm>
            <a:custGeom>
              <a:avLst/>
              <a:gdLst/>
              <a:ahLst/>
              <a:cxnLst/>
              <a:rect l="l" t="t" r="r" b="b"/>
              <a:pathLst>
                <a:path w="513" h="1676" extrusionOk="0">
                  <a:moveTo>
                    <a:pt x="32" y="1"/>
                  </a:moveTo>
                  <a:cubicBezTo>
                    <a:pt x="15" y="1"/>
                    <a:pt x="0" y="9"/>
                    <a:pt x="13" y="27"/>
                  </a:cubicBezTo>
                  <a:cubicBezTo>
                    <a:pt x="335" y="506"/>
                    <a:pt x="369" y="1084"/>
                    <a:pt x="435" y="1640"/>
                  </a:cubicBezTo>
                  <a:cubicBezTo>
                    <a:pt x="435" y="1660"/>
                    <a:pt x="463" y="1676"/>
                    <a:pt x="485" y="1676"/>
                  </a:cubicBezTo>
                  <a:cubicBezTo>
                    <a:pt x="500" y="1676"/>
                    <a:pt x="513" y="1669"/>
                    <a:pt x="513" y="1651"/>
                  </a:cubicBezTo>
                  <a:cubicBezTo>
                    <a:pt x="480" y="1084"/>
                    <a:pt x="401" y="484"/>
                    <a:pt x="68" y="16"/>
                  </a:cubicBezTo>
                  <a:cubicBezTo>
                    <a:pt x="63" y="6"/>
                    <a:pt x="47" y="1"/>
                    <a:pt x="3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8" name="Google Shape;19838;p29"/>
            <p:cNvSpPr/>
            <p:nvPr/>
          </p:nvSpPr>
          <p:spPr>
            <a:xfrm>
              <a:off x="1095934" y="2302463"/>
              <a:ext cx="57355" cy="92905"/>
            </a:xfrm>
            <a:custGeom>
              <a:avLst/>
              <a:gdLst/>
              <a:ahLst/>
              <a:cxnLst/>
              <a:rect l="l" t="t" r="r" b="b"/>
              <a:pathLst>
                <a:path w="1644" h="2663" extrusionOk="0">
                  <a:moveTo>
                    <a:pt x="46" y="0"/>
                  </a:moveTo>
                  <a:cubicBezTo>
                    <a:pt x="21" y="0"/>
                    <a:pt x="1" y="15"/>
                    <a:pt x="21" y="42"/>
                  </a:cubicBezTo>
                  <a:cubicBezTo>
                    <a:pt x="143" y="208"/>
                    <a:pt x="199" y="420"/>
                    <a:pt x="265" y="620"/>
                  </a:cubicBezTo>
                  <a:cubicBezTo>
                    <a:pt x="321" y="809"/>
                    <a:pt x="388" y="998"/>
                    <a:pt x="465" y="1187"/>
                  </a:cubicBezTo>
                  <a:cubicBezTo>
                    <a:pt x="611" y="1555"/>
                    <a:pt x="799" y="1899"/>
                    <a:pt x="1044" y="2210"/>
                  </a:cubicBezTo>
                  <a:cubicBezTo>
                    <a:pt x="1189" y="2378"/>
                    <a:pt x="1355" y="2533"/>
                    <a:pt x="1545" y="2655"/>
                  </a:cubicBezTo>
                  <a:cubicBezTo>
                    <a:pt x="1552" y="2660"/>
                    <a:pt x="1562" y="2662"/>
                    <a:pt x="1571" y="2662"/>
                  </a:cubicBezTo>
                  <a:cubicBezTo>
                    <a:pt x="1606" y="2662"/>
                    <a:pt x="1644" y="2635"/>
                    <a:pt x="1600" y="2600"/>
                  </a:cubicBezTo>
                  <a:cubicBezTo>
                    <a:pt x="1300" y="2355"/>
                    <a:pt x="1044" y="2066"/>
                    <a:pt x="844" y="1732"/>
                  </a:cubicBezTo>
                  <a:cubicBezTo>
                    <a:pt x="633" y="1387"/>
                    <a:pt x="499" y="1021"/>
                    <a:pt x="377" y="643"/>
                  </a:cubicBezTo>
                  <a:cubicBezTo>
                    <a:pt x="299" y="420"/>
                    <a:pt x="232" y="208"/>
                    <a:pt x="87" y="20"/>
                  </a:cubicBezTo>
                  <a:cubicBezTo>
                    <a:pt x="79" y="6"/>
                    <a:pt x="61" y="0"/>
                    <a:pt x="4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9" name="Google Shape;19839;p29"/>
            <p:cNvSpPr/>
            <p:nvPr/>
          </p:nvSpPr>
          <p:spPr>
            <a:xfrm>
              <a:off x="1266224" y="2283379"/>
              <a:ext cx="13606" cy="117676"/>
            </a:xfrm>
            <a:custGeom>
              <a:avLst/>
              <a:gdLst/>
              <a:ahLst/>
              <a:cxnLst/>
              <a:rect l="l" t="t" r="r" b="b"/>
              <a:pathLst>
                <a:path w="390" h="3373" extrusionOk="0">
                  <a:moveTo>
                    <a:pt x="208" y="0"/>
                  </a:moveTo>
                  <a:cubicBezTo>
                    <a:pt x="194" y="0"/>
                    <a:pt x="182" y="6"/>
                    <a:pt x="178" y="21"/>
                  </a:cubicBezTo>
                  <a:cubicBezTo>
                    <a:pt x="112" y="244"/>
                    <a:pt x="67" y="478"/>
                    <a:pt x="56" y="700"/>
                  </a:cubicBezTo>
                  <a:cubicBezTo>
                    <a:pt x="33" y="923"/>
                    <a:pt x="67" y="1133"/>
                    <a:pt x="100" y="1345"/>
                  </a:cubicBezTo>
                  <a:cubicBezTo>
                    <a:pt x="178" y="1756"/>
                    <a:pt x="290" y="2168"/>
                    <a:pt x="178" y="2579"/>
                  </a:cubicBezTo>
                  <a:cubicBezTo>
                    <a:pt x="145" y="2713"/>
                    <a:pt x="100" y="2824"/>
                    <a:pt x="67" y="2947"/>
                  </a:cubicBezTo>
                  <a:cubicBezTo>
                    <a:pt x="33" y="3080"/>
                    <a:pt x="0" y="3202"/>
                    <a:pt x="33" y="3336"/>
                  </a:cubicBezTo>
                  <a:cubicBezTo>
                    <a:pt x="40" y="3356"/>
                    <a:pt x="71" y="3372"/>
                    <a:pt x="97" y="3372"/>
                  </a:cubicBezTo>
                  <a:cubicBezTo>
                    <a:pt x="114" y="3372"/>
                    <a:pt x="129" y="3365"/>
                    <a:pt x="134" y="3347"/>
                  </a:cubicBezTo>
                  <a:cubicBezTo>
                    <a:pt x="167" y="3236"/>
                    <a:pt x="189" y="3125"/>
                    <a:pt x="211" y="3024"/>
                  </a:cubicBezTo>
                  <a:cubicBezTo>
                    <a:pt x="245" y="2902"/>
                    <a:pt x="290" y="2802"/>
                    <a:pt x="323" y="2691"/>
                  </a:cubicBezTo>
                  <a:cubicBezTo>
                    <a:pt x="379" y="2490"/>
                    <a:pt x="389" y="2290"/>
                    <a:pt x="367" y="2079"/>
                  </a:cubicBezTo>
                  <a:cubicBezTo>
                    <a:pt x="334" y="1667"/>
                    <a:pt x="189" y="1278"/>
                    <a:pt x="167" y="867"/>
                  </a:cubicBezTo>
                  <a:cubicBezTo>
                    <a:pt x="156" y="589"/>
                    <a:pt x="201" y="322"/>
                    <a:pt x="267" y="55"/>
                  </a:cubicBezTo>
                  <a:cubicBezTo>
                    <a:pt x="275" y="25"/>
                    <a:pt x="237" y="0"/>
                    <a:pt x="20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0" name="Google Shape;19840;p29"/>
            <p:cNvSpPr/>
            <p:nvPr/>
          </p:nvSpPr>
          <p:spPr>
            <a:xfrm>
              <a:off x="1280180" y="2270924"/>
              <a:ext cx="9106" cy="34818"/>
            </a:xfrm>
            <a:custGeom>
              <a:avLst/>
              <a:gdLst/>
              <a:ahLst/>
              <a:cxnLst/>
              <a:rect l="l" t="t" r="r" b="b"/>
              <a:pathLst>
                <a:path w="261" h="998" extrusionOk="0">
                  <a:moveTo>
                    <a:pt x="207" y="1"/>
                  </a:moveTo>
                  <a:cubicBezTo>
                    <a:pt x="194" y="1"/>
                    <a:pt x="182" y="7"/>
                    <a:pt x="179" y="22"/>
                  </a:cubicBezTo>
                  <a:cubicBezTo>
                    <a:pt x="45" y="312"/>
                    <a:pt x="1" y="645"/>
                    <a:pt x="45" y="968"/>
                  </a:cubicBezTo>
                  <a:cubicBezTo>
                    <a:pt x="51" y="986"/>
                    <a:pt x="79" y="997"/>
                    <a:pt x="103" y="997"/>
                  </a:cubicBezTo>
                  <a:cubicBezTo>
                    <a:pt x="123" y="997"/>
                    <a:pt x="139" y="989"/>
                    <a:pt x="134" y="968"/>
                  </a:cubicBezTo>
                  <a:cubicBezTo>
                    <a:pt x="100" y="657"/>
                    <a:pt x="134" y="345"/>
                    <a:pt x="246" y="45"/>
                  </a:cubicBezTo>
                  <a:cubicBezTo>
                    <a:pt x="260" y="23"/>
                    <a:pt x="231" y="1"/>
                    <a:pt x="20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1" name="Google Shape;19841;p29"/>
            <p:cNvSpPr/>
            <p:nvPr/>
          </p:nvSpPr>
          <p:spPr>
            <a:xfrm>
              <a:off x="1295845" y="2276541"/>
              <a:ext cx="12315" cy="123816"/>
            </a:xfrm>
            <a:custGeom>
              <a:avLst/>
              <a:gdLst/>
              <a:ahLst/>
              <a:cxnLst/>
              <a:rect l="l" t="t" r="r" b="b"/>
              <a:pathLst>
                <a:path w="353" h="3549" extrusionOk="0">
                  <a:moveTo>
                    <a:pt x="253" y="1"/>
                  </a:moveTo>
                  <a:cubicBezTo>
                    <a:pt x="243" y="1"/>
                    <a:pt x="234" y="6"/>
                    <a:pt x="230" y="17"/>
                  </a:cubicBezTo>
                  <a:cubicBezTo>
                    <a:pt x="108" y="451"/>
                    <a:pt x="119" y="929"/>
                    <a:pt x="119" y="1374"/>
                  </a:cubicBezTo>
                  <a:cubicBezTo>
                    <a:pt x="130" y="1830"/>
                    <a:pt x="141" y="2286"/>
                    <a:pt x="119" y="2742"/>
                  </a:cubicBezTo>
                  <a:cubicBezTo>
                    <a:pt x="96" y="2998"/>
                    <a:pt x="63" y="3254"/>
                    <a:pt x="7" y="3509"/>
                  </a:cubicBezTo>
                  <a:cubicBezTo>
                    <a:pt x="0" y="3531"/>
                    <a:pt x="21" y="3548"/>
                    <a:pt x="40" y="3548"/>
                  </a:cubicBezTo>
                  <a:cubicBezTo>
                    <a:pt x="50" y="3548"/>
                    <a:pt x="59" y="3543"/>
                    <a:pt x="63" y="3532"/>
                  </a:cubicBezTo>
                  <a:cubicBezTo>
                    <a:pt x="353" y="2676"/>
                    <a:pt x="230" y="1741"/>
                    <a:pt x="230" y="862"/>
                  </a:cubicBezTo>
                  <a:cubicBezTo>
                    <a:pt x="230" y="585"/>
                    <a:pt x="230" y="306"/>
                    <a:pt x="286" y="39"/>
                  </a:cubicBezTo>
                  <a:cubicBezTo>
                    <a:pt x="293" y="18"/>
                    <a:pt x="272" y="1"/>
                    <a:pt x="25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2" name="Google Shape;19842;p29"/>
            <p:cNvSpPr/>
            <p:nvPr/>
          </p:nvSpPr>
          <p:spPr>
            <a:xfrm>
              <a:off x="1303485" y="2288299"/>
              <a:ext cx="11652" cy="99534"/>
            </a:xfrm>
            <a:custGeom>
              <a:avLst/>
              <a:gdLst/>
              <a:ahLst/>
              <a:cxnLst/>
              <a:rect l="l" t="t" r="r" b="b"/>
              <a:pathLst>
                <a:path w="334" h="2853" extrusionOk="0">
                  <a:moveTo>
                    <a:pt x="167" y="0"/>
                  </a:moveTo>
                  <a:cubicBezTo>
                    <a:pt x="157" y="0"/>
                    <a:pt x="148" y="4"/>
                    <a:pt x="144" y="14"/>
                  </a:cubicBezTo>
                  <a:cubicBezTo>
                    <a:pt x="0" y="459"/>
                    <a:pt x="67" y="937"/>
                    <a:pt x="122" y="1393"/>
                  </a:cubicBezTo>
                  <a:cubicBezTo>
                    <a:pt x="189" y="1849"/>
                    <a:pt x="245" y="2361"/>
                    <a:pt x="67" y="2806"/>
                  </a:cubicBezTo>
                  <a:cubicBezTo>
                    <a:pt x="59" y="2829"/>
                    <a:pt x="90" y="2853"/>
                    <a:pt x="116" y="2853"/>
                  </a:cubicBezTo>
                  <a:cubicBezTo>
                    <a:pt x="127" y="2853"/>
                    <a:pt x="138" y="2849"/>
                    <a:pt x="144" y="2839"/>
                  </a:cubicBezTo>
                  <a:cubicBezTo>
                    <a:pt x="334" y="2394"/>
                    <a:pt x="300" y="1916"/>
                    <a:pt x="245" y="1449"/>
                  </a:cubicBezTo>
                  <a:cubicBezTo>
                    <a:pt x="189" y="982"/>
                    <a:pt x="122" y="515"/>
                    <a:pt x="223" y="48"/>
                  </a:cubicBezTo>
                  <a:cubicBezTo>
                    <a:pt x="230" y="24"/>
                    <a:pt x="194" y="0"/>
                    <a:pt x="16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3" name="Google Shape;19843;p29"/>
            <p:cNvSpPr/>
            <p:nvPr/>
          </p:nvSpPr>
          <p:spPr>
            <a:xfrm>
              <a:off x="1315487" y="2283240"/>
              <a:ext cx="9768" cy="33457"/>
            </a:xfrm>
            <a:custGeom>
              <a:avLst/>
              <a:gdLst/>
              <a:ahLst/>
              <a:cxnLst/>
              <a:rect l="l" t="t" r="r" b="b"/>
              <a:pathLst>
                <a:path w="280" h="959" extrusionOk="0">
                  <a:moveTo>
                    <a:pt x="218" y="1"/>
                  </a:moveTo>
                  <a:cubicBezTo>
                    <a:pt x="207" y="1"/>
                    <a:pt x="197" y="5"/>
                    <a:pt x="190" y="15"/>
                  </a:cubicBezTo>
                  <a:cubicBezTo>
                    <a:pt x="101" y="314"/>
                    <a:pt x="45" y="604"/>
                    <a:pt x="1" y="904"/>
                  </a:cubicBezTo>
                  <a:cubicBezTo>
                    <a:pt x="1" y="937"/>
                    <a:pt x="32" y="958"/>
                    <a:pt x="60" y="958"/>
                  </a:cubicBezTo>
                  <a:cubicBezTo>
                    <a:pt x="79" y="958"/>
                    <a:pt x="96" y="949"/>
                    <a:pt x="101" y="927"/>
                  </a:cubicBezTo>
                  <a:cubicBezTo>
                    <a:pt x="146" y="626"/>
                    <a:pt x="212" y="337"/>
                    <a:pt x="279" y="47"/>
                  </a:cubicBezTo>
                  <a:cubicBezTo>
                    <a:pt x="279" y="24"/>
                    <a:pt x="246" y="1"/>
                    <a:pt x="21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4" name="Google Shape;19844;p29"/>
            <p:cNvSpPr/>
            <p:nvPr/>
          </p:nvSpPr>
          <p:spPr>
            <a:xfrm>
              <a:off x="1164420" y="2278286"/>
              <a:ext cx="45075" cy="117641"/>
            </a:xfrm>
            <a:custGeom>
              <a:avLst/>
              <a:gdLst/>
              <a:ahLst/>
              <a:cxnLst/>
              <a:rect l="l" t="t" r="r" b="b"/>
              <a:pathLst>
                <a:path w="1292" h="3372" extrusionOk="0">
                  <a:moveTo>
                    <a:pt x="40" y="0"/>
                  </a:moveTo>
                  <a:cubicBezTo>
                    <a:pt x="19" y="0"/>
                    <a:pt x="1" y="12"/>
                    <a:pt x="15" y="34"/>
                  </a:cubicBezTo>
                  <a:cubicBezTo>
                    <a:pt x="327" y="423"/>
                    <a:pt x="338" y="935"/>
                    <a:pt x="338" y="1402"/>
                  </a:cubicBezTo>
                  <a:cubicBezTo>
                    <a:pt x="338" y="1892"/>
                    <a:pt x="349" y="2403"/>
                    <a:pt x="627" y="2826"/>
                  </a:cubicBezTo>
                  <a:cubicBezTo>
                    <a:pt x="771" y="3048"/>
                    <a:pt x="961" y="3237"/>
                    <a:pt x="1194" y="3360"/>
                  </a:cubicBezTo>
                  <a:cubicBezTo>
                    <a:pt x="1208" y="3368"/>
                    <a:pt x="1221" y="3371"/>
                    <a:pt x="1233" y="3371"/>
                  </a:cubicBezTo>
                  <a:cubicBezTo>
                    <a:pt x="1270" y="3371"/>
                    <a:pt x="1292" y="3337"/>
                    <a:pt x="1250" y="3304"/>
                  </a:cubicBezTo>
                  <a:cubicBezTo>
                    <a:pt x="850" y="3026"/>
                    <a:pt x="583" y="2626"/>
                    <a:pt x="504" y="2147"/>
                  </a:cubicBezTo>
                  <a:cubicBezTo>
                    <a:pt x="416" y="1658"/>
                    <a:pt x="482" y="1168"/>
                    <a:pt x="383" y="690"/>
                  </a:cubicBezTo>
                  <a:cubicBezTo>
                    <a:pt x="327" y="446"/>
                    <a:pt x="227" y="201"/>
                    <a:pt x="71" y="12"/>
                  </a:cubicBezTo>
                  <a:cubicBezTo>
                    <a:pt x="63" y="4"/>
                    <a:pt x="51" y="0"/>
                    <a:pt x="4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5" name="Google Shape;19845;p29"/>
            <p:cNvSpPr/>
            <p:nvPr/>
          </p:nvSpPr>
          <p:spPr>
            <a:xfrm>
              <a:off x="1187621" y="2317954"/>
              <a:ext cx="49017" cy="88475"/>
            </a:xfrm>
            <a:custGeom>
              <a:avLst/>
              <a:gdLst/>
              <a:ahLst/>
              <a:cxnLst/>
              <a:rect l="l" t="t" r="r" b="b"/>
              <a:pathLst>
                <a:path w="1405" h="2536" extrusionOk="0">
                  <a:moveTo>
                    <a:pt x="48" y="1"/>
                  </a:moveTo>
                  <a:cubicBezTo>
                    <a:pt x="23" y="1"/>
                    <a:pt x="1" y="15"/>
                    <a:pt x="7" y="43"/>
                  </a:cubicBezTo>
                  <a:cubicBezTo>
                    <a:pt x="185" y="799"/>
                    <a:pt x="173" y="1677"/>
                    <a:pt x="796" y="2245"/>
                  </a:cubicBezTo>
                  <a:cubicBezTo>
                    <a:pt x="941" y="2378"/>
                    <a:pt x="1130" y="2490"/>
                    <a:pt x="1330" y="2534"/>
                  </a:cubicBezTo>
                  <a:cubicBezTo>
                    <a:pt x="1334" y="2535"/>
                    <a:pt x="1338" y="2535"/>
                    <a:pt x="1342" y="2535"/>
                  </a:cubicBezTo>
                  <a:cubicBezTo>
                    <a:pt x="1398" y="2535"/>
                    <a:pt x="1405" y="2466"/>
                    <a:pt x="1352" y="2445"/>
                  </a:cubicBezTo>
                  <a:cubicBezTo>
                    <a:pt x="1008" y="2322"/>
                    <a:pt x="752" y="2078"/>
                    <a:pt x="585" y="1766"/>
                  </a:cubicBezTo>
                  <a:cubicBezTo>
                    <a:pt x="396" y="1433"/>
                    <a:pt x="318" y="1054"/>
                    <a:pt x="240" y="688"/>
                  </a:cubicBezTo>
                  <a:cubicBezTo>
                    <a:pt x="207" y="465"/>
                    <a:pt x="162" y="254"/>
                    <a:pt x="106" y="43"/>
                  </a:cubicBezTo>
                  <a:cubicBezTo>
                    <a:pt x="101" y="15"/>
                    <a:pt x="73" y="1"/>
                    <a:pt x="4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6" name="Google Shape;19846;p29"/>
            <p:cNvSpPr/>
            <p:nvPr/>
          </p:nvSpPr>
          <p:spPr>
            <a:xfrm>
              <a:off x="1190307" y="2284252"/>
              <a:ext cx="18525" cy="64019"/>
            </a:xfrm>
            <a:custGeom>
              <a:avLst/>
              <a:gdLst/>
              <a:ahLst/>
              <a:cxnLst/>
              <a:rect l="l" t="t" r="r" b="b"/>
              <a:pathLst>
                <a:path w="531" h="1835" extrusionOk="0">
                  <a:moveTo>
                    <a:pt x="20" y="0"/>
                  </a:moveTo>
                  <a:cubicBezTo>
                    <a:pt x="9" y="0"/>
                    <a:pt x="1" y="6"/>
                    <a:pt x="7" y="18"/>
                  </a:cubicBezTo>
                  <a:cubicBezTo>
                    <a:pt x="185" y="252"/>
                    <a:pt x="296" y="542"/>
                    <a:pt x="352" y="831"/>
                  </a:cubicBezTo>
                  <a:cubicBezTo>
                    <a:pt x="419" y="1142"/>
                    <a:pt x="430" y="1464"/>
                    <a:pt x="452" y="1798"/>
                  </a:cubicBezTo>
                  <a:cubicBezTo>
                    <a:pt x="452" y="1818"/>
                    <a:pt x="480" y="1834"/>
                    <a:pt x="503" y="1834"/>
                  </a:cubicBezTo>
                  <a:cubicBezTo>
                    <a:pt x="518" y="1834"/>
                    <a:pt x="530" y="1827"/>
                    <a:pt x="530" y="1810"/>
                  </a:cubicBezTo>
                  <a:cubicBezTo>
                    <a:pt x="530" y="1187"/>
                    <a:pt x="430" y="508"/>
                    <a:pt x="41" y="8"/>
                  </a:cubicBezTo>
                  <a:cubicBezTo>
                    <a:pt x="36" y="3"/>
                    <a:pt x="28" y="0"/>
                    <a:pt x="2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7" name="Google Shape;19847;p29"/>
            <p:cNvSpPr/>
            <p:nvPr/>
          </p:nvSpPr>
          <p:spPr>
            <a:xfrm>
              <a:off x="1209496" y="2281251"/>
              <a:ext cx="30282" cy="119594"/>
            </a:xfrm>
            <a:custGeom>
              <a:avLst/>
              <a:gdLst/>
              <a:ahLst/>
              <a:cxnLst/>
              <a:rect l="l" t="t" r="r" b="b"/>
              <a:pathLst>
                <a:path w="868" h="3428" extrusionOk="0">
                  <a:moveTo>
                    <a:pt x="27" y="0"/>
                  </a:moveTo>
                  <a:cubicBezTo>
                    <a:pt x="13" y="0"/>
                    <a:pt x="1" y="8"/>
                    <a:pt x="13" y="27"/>
                  </a:cubicBezTo>
                  <a:cubicBezTo>
                    <a:pt x="458" y="850"/>
                    <a:pt x="270" y="1840"/>
                    <a:pt x="480" y="2719"/>
                  </a:cubicBezTo>
                  <a:cubicBezTo>
                    <a:pt x="547" y="2963"/>
                    <a:pt x="636" y="3196"/>
                    <a:pt x="781" y="3408"/>
                  </a:cubicBezTo>
                  <a:cubicBezTo>
                    <a:pt x="790" y="3421"/>
                    <a:pt x="807" y="3427"/>
                    <a:pt x="823" y="3427"/>
                  </a:cubicBezTo>
                  <a:cubicBezTo>
                    <a:pt x="847" y="3427"/>
                    <a:pt x="868" y="3413"/>
                    <a:pt x="848" y="3386"/>
                  </a:cubicBezTo>
                  <a:cubicBezTo>
                    <a:pt x="391" y="2574"/>
                    <a:pt x="536" y="1606"/>
                    <a:pt x="336" y="727"/>
                  </a:cubicBezTo>
                  <a:cubicBezTo>
                    <a:pt x="280" y="472"/>
                    <a:pt x="191" y="238"/>
                    <a:pt x="58" y="16"/>
                  </a:cubicBezTo>
                  <a:cubicBezTo>
                    <a:pt x="53" y="6"/>
                    <a:pt x="39" y="0"/>
                    <a:pt x="2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8" name="Google Shape;19848;p29"/>
            <p:cNvSpPr/>
            <p:nvPr/>
          </p:nvSpPr>
          <p:spPr>
            <a:xfrm>
              <a:off x="1226452" y="2292834"/>
              <a:ext cx="20793" cy="101313"/>
            </a:xfrm>
            <a:custGeom>
              <a:avLst/>
              <a:gdLst/>
              <a:ahLst/>
              <a:cxnLst/>
              <a:rect l="l" t="t" r="r" b="b"/>
              <a:pathLst>
                <a:path w="596" h="2904" extrusionOk="0">
                  <a:moveTo>
                    <a:pt x="36" y="1"/>
                  </a:moveTo>
                  <a:cubicBezTo>
                    <a:pt x="17" y="1"/>
                    <a:pt x="0" y="12"/>
                    <a:pt x="6" y="39"/>
                  </a:cubicBezTo>
                  <a:cubicBezTo>
                    <a:pt x="162" y="763"/>
                    <a:pt x="184" y="1519"/>
                    <a:pt x="340" y="2253"/>
                  </a:cubicBezTo>
                  <a:cubicBezTo>
                    <a:pt x="384" y="2464"/>
                    <a:pt x="439" y="2676"/>
                    <a:pt x="506" y="2876"/>
                  </a:cubicBezTo>
                  <a:cubicBezTo>
                    <a:pt x="517" y="2892"/>
                    <a:pt x="542" y="2904"/>
                    <a:pt x="562" y="2904"/>
                  </a:cubicBezTo>
                  <a:cubicBezTo>
                    <a:pt x="581" y="2904"/>
                    <a:pt x="595" y="2892"/>
                    <a:pt x="584" y="2864"/>
                  </a:cubicBezTo>
                  <a:cubicBezTo>
                    <a:pt x="362" y="2153"/>
                    <a:pt x="340" y="1396"/>
                    <a:pt x="228" y="662"/>
                  </a:cubicBezTo>
                  <a:cubicBezTo>
                    <a:pt x="195" y="451"/>
                    <a:pt x="150" y="240"/>
                    <a:pt x="83" y="29"/>
                  </a:cubicBezTo>
                  <a:cubicBezTo>
                    <a:pt x="78" y="12"/>
                    <a:pt x="56" y="1"/>
                    <a:pt x="3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9" name="Google Shape;19849;p29"/>
            <p:cNvSpPr/>
            <p:nvPr/>
          </p:nvSpPr>
          <p:spPr>
            <a:xfrm>
              <a:off x="1238104" y="2296288"/>
              <a:ext cx="7187" cy="34504"/>
            </a:xfrm>
            <a:custGeom>
              <a:avLst/>
              <a:gdLst/>
              <a:ahLst/>
              <a:cxnLst/>
              <a:rect l="l" t="t" r="r" b="b"/>
              <a:pathLst>
                <a:path w="206" h="989" extrusionOk="0">
                  <a:moveTo>
                    <a:pt x="32" y="0"/>
                  </a:moveTo>
                  <a:cubicBezTo>
                    <a:pt x="14" y="0"/>
                    <a:pt x="0" y="9"/>
                    <a:pt x="6" y="29"/>
                  </a:cubicBezTo>
                  <a:cubicBezTo>
                    <a:pt x="61" y="330"/>
                    <a:pt x="83" y="642"/>
                    <a:pt x="105" y="953"/>
                  </a:cubicBezTo>
                  <a:cubicBezTo>
                    <a:pt x="105" y="973"/>
                    <a:pt x="137" y="989"/>
                    <a:pt x="163" y="989"/>
                  </a:cubicBezTo>
                  <a:cubicBezTo>
                    <a:pt x="180" y="989"/>
                    <a:pt x="194" y="981"/>
                    <a:pt x="194" y="964"/>
                  </a:cubicBezTo>
                  <a:cubicBezTo>
                    <a:pt x="206" y="652"/>
                    <a:pt x="161" y="330"/>
                    <a:pt x="83" y="29"/>
                  </a:cubicBezTo>
                  <a:cubicBezTo>
                    <a:pt x="77" y="12"/>
                    <a:pt x="52" y="0"/>
                    <a:pt x="3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0" name="Google Shape;19850;p29"/>
            <p:cNvSpPr/>
            <p:nvPr/>
          </p:nvSpPr>
          <p:spPr>
            <a:xfrm>
              <a:off x="1218462" y="2361320"/>
              <a:ext cx="79997" cy="66007"/>
            </a:xfrm>
            <a:custGeom>
              <a:avLst/>
              <a:gdLst/>
              <a:ahLst/>
              <a:cxnLst/>
              <a:rect l="l" t="t" r="r" b="b"/>
              <a:pathLst>
                <a:path w="2293" h="1892" extrusionOk="0">
                  <a:moveTo>
                    <a:pt x="665" y="0"/>
                  </a:moveTo>
                  <a:cubicBezTo>
                    <a:pt x="654" y="0"/>
                    <a:pt x="643" y="4"/>
                    <a:pt x="635" y="12"/>
                  </a:cubicBezTo>
                  <a:cubicBezTo>
                    <a:pt x="524" y="157"/>
                    <a:pt x="457" y="335"/>
                    <a:pt x="468" y="513"/>
                  </a:cubicBezTo>
                  <a:cubicBezTo>
                    <a:pt x="457" y="535"/>
                    <a:pt x="446" y="546"/>
                    <a:pt x="435" y="568"/>
                  </a:cubicBezTo>
                  <a:cubicBezTo>
                    <a:pt x="423" y="564"/>
                    <a:pt x="411" y="562"/>
                    <a:pt x="400" y="562"/>
                  </a:cubicBezTo>
                  <a:cubicBezTo>
                    <a:pt x="348" y="562"/>
                    <a:pt x="304" y="598"/>
                    <a:pt x="268" y="635"/>
                  </a:cubicBezTo>
                  <a:cubicBezTo>
                    <a:pt x="213" y="691"/>
                    <a:pt x="168" y="757"/>
                    <a:pt x="124" y="824"/>
                  </a:cubicBezTo>
                  <a:cubicBezTo>
                    <a:pt x="45" y="958"/>
                    <a:pt x="1" y="1113"/>
                    <a:pt x="13" y="1269"/>
                  </a:cubicBezTo>
                  <a:cubicBezTo>
                    <a:pt x="35" y="1547"/>
                    <a:pt x="235" y="1813"/>
                    <a:pt x="524" y="1847"/>
                  </a:cubicBezTo>
                  <a:cubicBezTo>
                    <a:pt x="528" y="1851"/>
                    <a:pt x="533" y="1852"/>
                    <a:pt x="538" y="1852"/>
                  </a:cubicBezTo>
                  <a:cubicBezTo>
                    <a:pt x="548" y="1852"/>
                    <a:pt x="561" y="1847"/>
                    <a:pt x="569" y="1847"/>
                  </a:cubicBezTo>
                  <a:cubicBezTo>
                    <a:pt x="579" y="1836"/>
                    <a:pt x="579" y="1836"/>
                    <a:pt x="591" y="1836"/>
                  </a:cubicBezTo>
                  <a:cubicBezTo>
                    <a:pt x="635" y="1858"/>
                    <a:pt x="691" y="1880"/>
                    <a:pt x="747" y="1892"/>
                  </a:cubicBezTo>
                  <a:cubicBezTo>
                    <a:pt x="791" y="1892"/>
                    <a:pt x="802" y="1858"/>
                    <a:pt x="791" y="1836"/>
                  </a:cubicBezTo>
                  <a:cubicBezTo>
                    <a:pt x="813" y="1836"/>
                    <a:pt x="824" y="1813"/>
                    <a:pt x="824" y="1803"/>
                  </a:cubicBezTo>
                  <a:cubicBezTo>
                    <a:pt x="824" y="1803"/>
                    <a:pt x="836" y="1803"/>
                    <a:pt x="836" y="1813"/>
                  </a:cubicBezTo>
                  <a:cubicBezTo>
                    <a:pt x="843" y="1816"/>
                    <a:pt x="852" y="1818"/>
                    <a:pt x="862" y="1818"/>
                  </a:cubicBezTo>
                  <a:cubicBezTo>
                    <a:pt x="895" y="1818"/>
                    <a:pt x="933" y="1801"/>
                    <a:pt x="925" y="1758"/>
                  </a:cubicBezTo>
                  <a:lnTo>
                    <a:pt x="925" y="1758"/>
                  </a:lnTo>
                  <a:cubicBezTo>
                    <a:pt x="943" y="1770"/>
                    <a:pt x="964" y="1779"/>
                    <a:pt x="983" y="1779"/>
                  </a:cubicBezTo>
                  <a:cubicBezTo>
                    <a:pt x="999" y="1779"/>
                    <a:pt x="1014" y="1773"/>
                    <a:pt x="1024" y="1758"/>
                  </a:cubicBezTo>
                  <a:cubicBezTo>
                    <a:pt x="1046" y="1724"/>
                    <a:pt x="1069" y="1680"/>
                    <a:pt x="1080" y="1647"/>
                  </a:cubicBezTo>
                  <a:cubicBezTo>
                    <a:pt x="1091" y="1658"/>
                    <a:pt x="1103" y="1680"/>
                    <a:pt x="1113" y="1702"/>
                  </a:cubicBezTo>
                  <a:cubicBezTo>
                    <a:pt x="1121" y="1732"/>
                    <a:pt x="1163" y="1757"/>
                    <a:pt x="1200" y="1757"/>
                  </a:cubicBezTo>
                  <a:cubicBezTo>
                    <a:pt x="1219" y="1757"/>
                    <a:pt x="1236" y="1751"/>
                    <a:pt x="1247" y="1736"/>
                  </a:cubicBezTo>
                  <a:cubicBezTo>
                    <a:pt x="1269" y="1736"/>
                    <a:pt x="1291" y="1736"/>
                    <a:pt x="1313" y="1702"/>
                  </a:cubicBezTo>
                  <a:cubicBezTo>
                    <a:pt x="1331" y="1726"/>
                    <a:pt x="1358" y="1740"/>
                    <a:pt x="1383" y="1740"/>
                  </a:cubicBezTo>
                  <a:cubicBezTo>
                    <a:pt x="1405" y="1740"/>
                    <a:pt x="1426" y="1729"/>
                    <a:pt x="1436" y="1702"/>
                  </a:cubicBezTo>
                  <a:lnTo>
                    <a:pt x="1469" y="1636"/>
                  </a:lnTo>
                  <a:cubicBezTo>
                    <a:pt x="1474" y="1640"/>
                    <a:pt x="1481" y="1643"/>
                    <a:pt x="1488" y="1643"/>
                  </a:cubicBezTo>
                  <a:cubicBezTo>
                    <a:pt x="1499" y="1643"/>
                    <a:pt x="1512" y="1638"/>
                    <a:pt x="1525" y="1625"/>
                  </a:cubicBezTo>
                  <a:cubicBezTo>
                    <a:pt x="1538" y="1633"/>
                    <a:pt x="1552" y="1637"/>
                    <a:pt x="1565" y="1637"/>
                  </a:cubicBezTo>
                  <a:cubicBezTo>
                    <a:pt x="1587" y="1637"/>
                    <a:pt x="1607" y="1627"/>
                    <a:pt x="1614" y="1613"/>
                  </a:cubicBezTo>
                  <a:cubicBezTo>
                    <a:pt x="1625" y="1603"/>
                    <a:pt x="1625" y="1591"/>
                    <a:pt x="1625" y="1591"/>
                  </a:cubicBezTo>
                  <a:cubicBezTo>
                    <a:pt x="1643" y="1609"/>
                    <a:pt x="1673" y="1621"/>
                    <a:pt x="1700" y="1621"/>
                  </a:cubicBezTo>
                  <a:cubicBezTo>
                    <a:pt x="1722" y="1621"/>
                    <a:pt x="1742" y="1612"/>
                    <a:pt x="1748" y="1591"/>
                  </a:cubicBezTo>
                  <a:cubicBezTo>
                    <a:pt x="1758" y="1580"/>
                    <a:pt x="1758" y="1569"/>
                    <a:pt x="1770" y="1547"/>
                  </a:cubicBezTo>
                  <a:cubicBezTo>
                    <a:pt x="1781" y="1552"/>
                    <a:pt x="1792" y="1555"/>
                    <a:pt x="1802" y="1555"/>
                  </a:cubicBezTo>
                  <a:cubicBezTo>
                    <a:pt x="1811" y="1555"/>
                    <a:pt x="1820" y="1552"/>
                    <a:pt x="1825" y="1547"/>
                  </a:cubicBezTo>
                  <a:cubicBezTo>
                    <a:pt x="1837" y="1558"/>
                    <a:pt x="1837" y="1558"/>
                    <a:pt x="1837" y="1569"/>
                  </a:cubicBezTo>
                  <a:cubicBezTo>
                    <a:pt x="1850" y="1595"/>
                    <a:pt x="1890" y="1618"/>
                    <a:pt x="1926" y="1618"/>
                  </a:cubicBezTo>
                  <a:cubicBezTo>
                    <a:pt x="1950" y="1618"/>
                    <a:pt x="1972" y="1607"/>
                    <a:pt x="1981" y="1580"/>
                  </a:cubicBezTo>
                  <a:cubicBezTo>
                    <a:pt x="1981" y="1569"/>
                    <a:pt x="1981" y="1558"/>
                    <a:pt x="1992" y="1547"/>
                  </a:cubicBezTo>
                  <a:cubicBezTo>
                    <a:pt x="1992" y="1536"/>
                    <a:pt x="2003" y="1536"/>
                    <a:pt x="2003" y="1524"/>
                  </a:cubicBezTo>
                  <a:cubicBezTo>
                    <a:pt x="2015" y="1524"/>
                    <a:pt x="2015" y="1524"/>
                    <a:pt x="2025" y="1514"/>
                  </a:cubicBezTo>
                  <a:cubicBezTo>
                    <a:pt x="2025" y="1536"/>
                    <a:pt x="2025" y="1547"/>
                    <a:pt x="2037" y="1558"/>
                  </a:cubicBezTo>
                  <a:cubicBezTo>
                    <a:pt x="2037" y="1569"/>
                    <a:pt x="2047" y="1569"/>
                    <a:pt x="2047" y="1569"/>
                  </a:cubicBezTo>
                  <a:cubicBezTo>
                    <a:pt x="2059" y="1580"/>
                    <a:pt x="2070" y="1580"/>
                    <a:pt x="2081" y="1580"/>
                  </a:cubicBezTo>
                  <a:cubicBezTo>
                    <a:pt x="2086" y="1581"/>
                    <a:pt x="2090" y="1582"/>
                    <a:pt x="2094" y="1582"/>
                  </a:cubicBezTo>
                  <a:cubicBezTo>
                    <a:pt x="2128" y="1582"/>
                    <a:pt x="2138" y="1542"/>
                    <a:pt x="2148" y="1502"/>
                  </a:cubicBezTo>
                  <a:cubicBezTo>
                    <a:pt x="2170" y="1469"/>
                    <a:pt x="2170" y="1425"/>
                    <a:pt x="2181" y="1380"/>
                  </a:cubicBezTo>
                  <a:cubicBezTo>
                    <a:pt x="2195" y="1389"/>
                    <a:pt x="2213" y="1395"/>
                    <a:pt x="2228" y="1395"/>
                  </a:cubicBezTo>
                  <a:cubicBezTo>
                    <a:pt x="2251" y="1395"/>
                    <a:pt x="2270" y="1384"/>
                    <a:pt x="2270" y="1358"/>
                  </a:cubicBezTo>
                  <a:cubicBezTo>
                    <a:pt x="2292" y="1235"/>
                    <a:pt x="2270" y="1102"/>
                    <a:pt x="2248" y="990"/>
                  </a:cubicBezTo>
                  <a:cubicBezTo>
                    <a:pt x="2225" y="869"/>
                    <a:pt x="2215" y="735"/>
                    <a:pt x="2159" y="624"/>
                  </a:cubicBezTo>
                  <a:cubicBezTo>
                    <a:pt x="2070" y="390"/>
                    <a:pt x="1837" y="323"/>
                    <a:pt x="1614" y="268"/>
                  </a:cubicBezTo>
                  <a:cubicBezTo>
                    <a:pt x="1603" y="268"/>
                    <a:pt x="1592" y="268"/>
                    <a:pt x="1580" y="279"/>
                  </a:cubicBezTo>
                  <a:cubicBezTo>
                    <a:pt x="1570" y="268"/>
                    <a:pt x="1570" y="268"/>
                    <a:pt x="1558" y="268"/>
                  </a:cubicBezTo>
                  <a:cubicBezTo>
                    <a:pt x="1491" y="246"/>
                    <a:pt x="1414" y="234"/>
                    <a:pt x="1336" y="223"/>
                  </a:cubicBezTo>
                  <a:cubicBezTo>
                    <a:pt x="1302" y="218"/>
                    <a:pt x="1261" y="212"/>
                    <a:pt x="1219" y="212"/>
                  </a:cubicBezTo>
                  <a:cubicBezTo>
                    <a:pt x="1177" y="212"/>
                    <a:pt x="1136" y="218"/>
                    <a:pt x="1103" y="234"/>
                  </a:cubicBezTo>
                  <a:cubicBezTo>
                    <a:pt x="1080" y="246"/>
                    <a:pt x="1091" y="279"/>
                    <a:pt x="1103" y="301"/>
                  </a:cubicBezTo>
                  <a:cubicBezTo>
                    <a:pt x="1080" y="301"/>
                    <a:pt x="1069" y="323"/>
                    <a:pt x="1058" y="335"/>
                  </a:cubicBezTo>
                  <a:cubicBezTo>
                    <a:pt x="1046" y="312"/>
                    <a:pt x="1036" y="279"/>
                    <a:pt x="1036" y="256"/>
                  </a:cubicBezTo>
                  <a:cubicBezTo>
                    <a:pt x="1024" y="223"/>
                    <a:pt x="991" y="212"/>
                    <a:pt x="957" y="212"/>
                  </a:cubicBezTo>
                  <a:cubicBezTo>
                    <a:pt x="935" y="212"/>
                    <a:pt x="913" y="234"/>
                    <a:pt x="925" y="256"/>
                  </a:cubicBezTo>
                  <a:cubicBezTo>
                    <a:pt x="925" y="323"/>
                    <a:pt x="947" y="379"/>
                    <a:pt x="957" y="434"/>
                  </a:cubicBezTo>
                  <a:lnTo>
                    <a:pt x="957" y="457"/>
                  </a:lnTo>
                  <a:cubicBezTo>
                    <a:pt x="957" y="468"/>
                    <a:pt x="947" y="490"/>
                    <a:pt x="947" y="501"/>
                  </a:cubicBezTo>
                  <a:lnTo>
                    <a:pt x="947" y="513"/>
                  </a:lnTo>
                  <a:lnTo>
                    <a:pt x="947" y="523"/>
                  </a:lnTo>
                  <a:lnTo>
                    <a:pt x="913" y="390"/>
                  </a:lnTo>
                  <a:cubicBezTo>
                    <a:pt x="902" y="345"/>
                    <a:pt x="902" y="290"/>
                    <a:pt x="891" y="246"/>
                  </a:cubicBezTo>
                  <a:lnTo>
                    <a:pt x="891" y="223"/>
                  </a:lnTo>
                  <a:cubicBezTo>
                    <a:pt x="885" y="199"/>
                    <a:pt x="849" y="181"/>
                    <a:pt x="817" y="181"/>
                  </a:cubicBezTo>
                  <a:cubicBezTo>
                    <a:pt x="792" y="181"/>
                    <a:pt x="769" y="193"/>
                    <a:pt x="769" y="223"/>
                  </a:cubicBezTo>
                  <a:cubicBezTo>
                    <a:pt x="769" y="268"/>
                    <a:pt x="780" y="323"/>
                    <a:pt x="780" y="379"/>
                  </a:cubicBezTo>
                  <a:cubicBezTo>
                    <a:pt x="757" y="368"/>
                    <a:pt x="735" y="368"/>
                    <a:pt x="713" y="368"/>
                  </a:cubicBezTo>
                  <a:cubicBezTo>
                    <a:pt x="713" y="340"/>
                    <a:pt x="682" y="316"/>
                    <a:pt x="657" y="316"/>
                  </a:cubicBezTo>
                  <a:cubicBezTo>
                    <a:pt x="642" y="316"/>
                    <a:pt x="628" y="325"/>
                    <a:pt x="624" y="345"/>
                  </a:cubicBezTo>
                  <a:cubicBezTo>
                    <a:pt x="613" y="357"/>
                    <a:pt x="613" y="379"/>
                    <a:pt x="602" y="390"/>
                  </a:cubicBezTo>
                  <a:lnTo>
                    <a:pt x="579" y="390"/>
                  </a:lnTo>
                  <a:cubicBezTo>
                    <a:pt x="602" y="279"/>
                    <a:pt x="646" y="167"/>
                    <a:pt x="713" y="68"/>
                  </a:cubicBezTo>
                  <a:cubicBezTo>
                    <a:pt x="738" y="34"/>
                    <a:pt x="700" y="0"/>
                    <a:pt x="66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1" name="Google Shape;19851;p29"/>
            <p:cNvSpPr/>
            <p:nvPr/>
          </p:nvSpPr>
          <p:spPr>
            <a:xfrm>
              <a:off x="1264655" y="2360413"/>
              <a:ext cx="17130" cy="16537"/>
            </a:xfrm>
            <a:custGeom>
              <a:avLst/>
              <a:gdLst/>
              <a:ahLst/>
              <a:cxnLst/>
              <a:rect l="l" t="t" r="r" b="b"/>
              <a:pathLst>
                <a:path w="491" h="474" extrusionOk="0">
                  <a:moveTo>
                    <a:pt x="61" y="0"/>
                  </a:moveTo>
                  <a:cubicBezTo>
                    <a:pt x="52" y="0"/>
                    <a:pt x="43" y="2"/>
                    <a:pt x="34" y="5"/>
                  </a:cubicBezTo>
                  <a:cubicBezTo>
                    <a:pt x="12" y="15"/>
                    <a:pt x="1" y="38"/>
                    <a:pt x="12" y="60"/>
                  </a:cubicBezTo>
                  <a:cubicBezTo>
                    <a:pt x="12" y="74"/>
                    <a:pt x="29" y="83"/>
                    <a:pt x="45" y="83"/>
                  </a:cubicBezTo>
                  <a:cubicBezTo>
                    <a:pt x="54" y="83"/>
                    <a:pt x="63" y="80"/>
                    <a:pt x="68" y="71"/>
                  </a:cubicBezTo>
                  <a:cubicBezTo>
                    <a:pt x="68" y="60"/>
                    <a:pt x="68" y="60"/>
                    <a:pt x="78" y="60"/>
                  </a:cubicBezTo>
                  <a:cubicBezTo>
                    <a:pt x="90" y="71"/>
                    <a:pt x="90" y="82"/>
                    <a:pt x="101" y="82"/>
                  </a:cubicBezTo>
                  <a:cubicBezTo>
                    <a:pt x="123" y="94"/>
                    <a:pt x="134" y="116"/>
                    <a:pt x="157" y="127"/>
                  </a:cubicBezTo>
                  <a:cubicBezTo>
                    <a:pt x="190" y="160"/>
                    <a:pt x="223" y="183"/>
                    <a:pt x="246" y="216"/>
                  </a:cubicBezTo>
                  <a:cubicBezTo>
                    <a:pt x="312" y="294"/>
                    <a:pt x="357" y="371"/>
                    <a:pt x="390" y="450"/>
                  </a:cubicBezTo>
                  <a:cubicBezTo>
                    <a:pt x="400" y="465"/>
                    <a:pt x="425" y="473"/>
                    <a:pt x="446" y="473"/>
                  </a:cubicBezTo>
                  <a:cubicBezTo>
                    <a:pt x="471" y="473"/>
                    <a:pt x="491" y="462"/>
                    <a:pt x="479" y="438"/>
                  </a:cubicBezTo>
                  <a:cubicBezTo>
                    <a:pt x="434" y="316"/>
                    <a:pt x="368" y="216"/>
                    <a:pt x="279" y="138"/>
                  </a:cubicBezTo>
                  <a:cubicBezTo>
                    <a:pt x="234" y="94"/>
                    <a:pt x="190" y="49"/>
                    <a:pt x="134" y="27"/>
                  </a:cubicBezTo>
                  <a:cubicBezTo>
                    <a:pt x="110" y="11"/>
                    <a:pt x="85" y="0"/>
                    <a:pt x="61"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2" name="Google Shape;19852;p29"/>
            <p:cNvSpPr/>
            <p:nvPr/>
          </p:nvSpPr>
          <p:spPr>
            <a:xfrm>
              <a:off x="1217346" y="2362018"/>
              <a:ext cx="79543" cy="66565"/>
            </a:xfrm>
            <a:custGeom>
              <a:avLst/>
              <a:gdLst/>
              <a:ahLst/>
              <a:cxnLst/>
              <a:rect l="l" t="t" r="r" b="b"/>
              <a:pathLst>
                <a:path w="2280" h="1908" extrusionOk="0">
                  <a:moveTo>
                    <a:pt x="912" y="681"/>
                  </a:moveTo>
                  <a:lnTo>
                    <a:pt x="912" y="681"/>
                  </a:lnTo>
                  <a:cubicBezTo>
                    <a:pt x="945" y="782"/>
                    <a:pt x="979" y="871"/>
                    <a:pt x="1012" y="970"/>
                  </a:cubicBezTo>
                  <a:cubicBezTo>
                    <a:pt x="1034" y="1026"/>
                    <a:pt x="1056" y="1093"/>
                    <a:pt x="1078" y="1148"/>
                  </a:cubicBezTo>
                  <a:cubicBezTo>
                    <a:pt x="1090" y="1182"/>
                    <a:pt x="1101" y="1215"/>
                    <a:pt x="1112" y="1237"/>
                  </a:cubicBezTo>
                  <a:cubicBezTo>
                    <a:pt x="1123" y="1271"/>
                    <a:pt x="1135" y="1293"/>
                    <a:pt x="1145" y="1304"/>
                  </a:cubicBezTo>
                  <a:cubicBezTo>
                    <a:pt x="1132" y="1296"/>
                    <a:pt x="1116" y="1290"/>
                    <a:pt x="1101" y="1290"/>
                  </a:cubicBezTo>
                  <a:cubicBezTo>
                    <a:pt x="1077" y="1290"/>
                    <a:pt x="1056" y="1304"/>
                    <a:pt x="1056" y="1338"/>
                  </a:cubicBezTo>
                  <a:cubicBezTo>
                    <a:pt x="1056" y="1360"/>
                    <a:pt x="1056" y="1405"/>
                    <a:pt x="1068" y="1438"/>
                  </a:cubicBezTo>
                  <a:cubicBezTo>
                    <a:pt x="1023" y="1371"/>
                    <a:pt x="989" y="1304"/>
                    <a:pt x="967" y="1237"/>
                  </a:cubicBezTo>
                  <a:cubicBezTo>
                    <a:pt x="945" y="1148"/>
                    <a:pt x="923" y="1049"/>
                    <a:pt x="912" y="960"/>
                  </a:cubicBezTo>
                  <a:cubicBezTo>
                    <a:pt x="912" y="871"/>
                    <a:pt x="923" y="770"/>
                    <a:pt x="912" y="681"/>
                  </a:cubicBezTo>
                  <a:close/>
                  <a:moveTo>
                    <a:pt x="1179" y="1338"/>
                  </a:moveTo>
                  <a:cubicBezTo>
                    <a:pt x="1186" y="1338"/>
                    <a:pt x="1198" y="1343"/>
                    <a:pt x="1209" y="1343"/>
                  </a:cubicBezTo>
                  <a:cubicBezTo>
                    <a:pt x="1215" y="1343"/>
                    <a:pt x="1220" y="1341"/>
                    <a:pt x="1223" y="1338"/>
                  </a:cubicBezTo>
                  <a:lnTo>
                    <a:pt x="1223" y="1338"/>
                  </a:lnTo>
                  <a:cubicBezTo>
                    <a:pt x="1223" y="1382"/>
                    <a:pt x="1212" y="1438"/>
                    <a:pt x="1201" y="1482"/>
                  </a:cubicBezTo>
                  <a:lnTo>
                    <a:pt x="1201" y="1471"/>
                  </a:lnTo>
                  <a:cubicBezTo>
                    <a:pt x="1201" y="1427"/>
                    <a:pt x="1190" y="1382"/>
                    <a:pt x="1179" y="1338"/>
                  </a:cubicBezTo>
                  <a:close/>
                  <a:moveTo>
                    <a:pt x="245" y="637"/>
                  </a:moveTo>
                  <a:cubicBezTo>
                    <a:pt x="222" y="726"/>
                    <a:pt x="233" y="826"/>
                    <a:pt x="255" y="926"/>
                  </a:cubicBezTo>
                  <a:cubicBezTo>
                    <a:pt x="245" y="1037"/>
                    <a:pt x="267" y="1148"/>
                    <a:pt x="300" y="1249"/>
                  </a:cubicBezTo>
                  <a:cubicBezTo>
                    <a:pt x="300" y="1260"/>
                    <a:pt x="300" y="1271"/>
                    <a:pt x="311" y="1282"/>
                  </a:cubicBezTo>
                  <a:cubicBezTo>
                    <a:pt x="297" y="1271"/>
                    <a:pt x="279" y="1266"/>
                    <a:pt x="261" y="1266"/>
                  </a:cubicBezTo>
                  <a:cubicBezTo>
                    <a:pt x="223" y="1266"/>
                    <a:pt x="189" y="1289"/>
                    <a:pt x="211" y="1326"/>
                  </a:cubicBezTo>
                  <a:cubicBezTo>
                    <a:pt x="245" y="1382"/>
                    <a:pt x="267" y="1427"/>
                    <a:pt x="311" y="1471"/>
                  </a:cubicBezTo>
                  <a:cubicBezTo>
                    <a:pt x="300" y="1494"/>
                    <a:pt x="300" y="1504"/>
                    <a:pt x="322" y="1527"/>
                  </a:cubicBezTo>
                  <a:lnTo>
                    <a:pt x="356" y="1560"/>
                  </a:lnTo>
                  <a:cubicBezTo>
                    <a:pt x="344" y="1571"/>
                    <a:pt x="344" y="1583"/>
                    <a:pt x="356" y="1593"/>
                  </a:cubicBezTo>
                  <a:cubicBezTo>
                    <a:pt x="341" y="1593"/>
                    <a:pt x="331" y="1589"/>
                    <a:pt x="319" y="1589"/>
                  </a:cubicBezTo>
                  <a:cubicBezTo>
                    <a:pt x="314" y="1589"/>
                    <a:pt x="307" y="1590"/>
                    <a:pt x="300" y="1593"/>
                  </a:cubicBezTo>
                  <a:cubicBezTo>
                    <a:pt x="211" y="1471"/>
                    <a:pt x="166" y="1316"/>
                    <a:pt x="156" y="1171"/>
                  </a:cubicBezTo>
                  <a:cubicBezTo>
                    <a:pt x="134" y="993"/>
                    <a:pt x="122" y="782"/>
                    <a:pt x="245" y="637"/>
                  </a:cubicBezTo>
                  <a:close/>
                  <a:moveTo>
                    <a:pt x="1828" y="1"/>
                  </a:moveTo>
                  <a:cubicBezTo>
                    <a:pt x="1795" y="1"/>
                    <a:pt x="1770" y="27"/>
                    <a:pt x="1802" y="58"/>
                  </a:cubicBezTo>
                  <a:cubicBezTo>
                    <a:pt x="1869" y="125"/>
                    <a:pt x="1913" y="214"/>
                    <a:pt x="1958" y="315"/>
                  </a:cubicBezTo>
                  <a:cubicBezTo>
                    <a:pt x="1990" y="404"/>
                    <a:pt x="2013" y="493"/>
                    <a:pt x="2035" y="592"/>
                  </a:cubicBezTo>
                  <a:cubicBezTo>
                    <a:pt x="2069" y="748"/>
                    <a:pt x="2069" y="904"/>
                    <a:pt x="2069" y="1059"/>
                  </a:cubicBezTo>
                  <a:cubicBezTo>
                    <a:pt x="2058" y="1054"/>
                    <a:pt x="2047" y="1051"/>
                    <a:pt x="2037" y="1051"/>
                  </a:cubicBezTo>
                  <a:cubicBezTo>
                    <a:pt x="2027" y="1051"/>
                    <a:pt x="2018" y="1054"/>
                    <a:pt x="2013" y="1059"/>
                  </a:cubicBezTo>
                  <a:lnTo>
                    <a:pt x="2013" y="1071"/>
                  </a:lnTo>
                  <a:cubicBezTo>
                    <a:pt x="2013" y="982"/>
                    <a:pt x="2002" y="893"/>
                    <a:pt x="1968" y="804"/>
                  </a:cubicBezTo>
                  <a:cubicBezTo>
                    <a:pt x="1946" y="715"/>
                    <a:pt x="1891" y="592"/>
                    <a:pt x="1813" y="503"/>
                  </a:cubicBezTo>
                  <a:cubicBezTo>
                    <a:pt x="1713" y="337"/>
                    <a:pt x="1557" y="214"/>
                    <a:pt x="1379" y="125"/>
                  </a:cubicBezTo>
                  <a:cubicBezTo>
                    <a:pt x="1368" y="125"/>
                    <a:pt x="1335" y="125"/>
                    <a:pt x="1323" y="147"/>
                  </a:cubicBezTo>
                  <a:cubicBezTo>
                    <a:pt x="1312" y="170"/>
                    <a:pt x="1323" y="192"/>
                    <a:pt x="1345" y="203"/>
                  </a:cubicBezTo>
                  <a:cubicBezTo>
                    <a:pt x="1424" y="236"/>
                    <a:pt x="1490" y="292"/>
                    <a:pt x="1557" y="348"/>
                  </a:cubicBezTo>
                  <a:cubicBezTo>
                    <a:pt x="1579" y="359"/>
                    <a:pt x="1590" y="381"/>
                    <a:pt x="1602" y="392"/>
                  </a:cubicBezTo>
                  <a:lnTo>
                    <a:pt x="1590" y="392"/>
                  </a:lnTo>
                  <a:cubicBezTo>
                    <a:pt x="1546" y="404"/>
                    <a:pt x="1568" y="448"/>
                    <a:pt x="1602" y="448"/>
                  </a:cubicBezTo>
                  <a:cubicBezTo>
                    <a:pt x="1624" y="448"/>
                    <a:pt x="1646" y="459"/>
                    <a:pt x="1668" y="459"/>
                  </a:cubicBezTo>
                  <a:cubicBezTo>
                    <a:pt x="1691" y="493"/>
                    <a:pt x="1713" y="515"/>
                    <a:pt x="1735" y="548"/>
                  </a:cubicBezTo>
                  <a:cubicBezTo>
                    <a:pt x="1746" y="559"/>
                    <a:pt x="1757" y="559"/>
                    <a:pt x="1768" y="570"/>
                  </a:cubicBezTo>
                  <a:cubicBezTo>
                    <a:pt x="1780" y="582"/>
                    <a:pt x="1780" y="604"/>
                    <a:pt x="1790" y="615"/>
                  </a:cubicBezTo>
                  <a:cubicBezTo>
                    <a:pt x="1824" y="693"/>
                    <a:pt x="1857" y="770"/>
                    <a:pt x="1869" y="859"/>
                  </a:cubicBezTo>
                  <a:cubicBezTo>
                    <a:pt x="1879" y="904"/>
                    <a:pt x="1879" y="938"/>
                    <a:pt x="1879" y="982"/>
                  </a:cubicBezTo>
                  <a:cubicBezTo>
                    <a:pt x="1835" y="826"/>
                    <a:pt x="1757" y="681"/>
                    <a:pt x="1679" y="537"/>
                  </a:cubicBezTo>
                  <a:cubicBezTo>
                    <a:pt x="1670" y="519"/>
                    <a:pt x="1649" y="510"/>
                    <a:pt x="1628" y="510"/>
                  </a:cubicBezTo>
                  <a:cubicBezTo>
                    <a:pt x="1598" y="510"/>
                    <a:pt x="1570" y="530"/>
                    <a:pt x="1590" y="570"/>
                  </a:cubicBezTo>
                  <a:lnTo>
                    <a:pt x="1624" y="637"/>
                  </a:lnTo>
                  <a:cubicBezTo>
                    <a:pt x="1579" y="570"/>
                    <a:pt x="1513" y="503"/>
                    <a:pt x="1434" y="493"/>
                  </a:cubicBezTo>
                  <a:cubicBezTo>
                    <a:pt x="1424" y="493"/>
                    <a:pt x="1424" y="493"/>
                    <a:pt x="1412" y="503"/>
                  </a:cubicBezTo>
                  <a:lnTo>
                    <a:pt x="1412" y="481"/>
                  </a:lnTo>
                  <a:cubicBezTo>
                    <a:pt x="1357" y="392"/>
                    <a:pt x="1301" y="303"/>
                    <a:pt x="1234" y="214"/>
                  </a:cubicBezTo>
                  <a:cubicBezTo>
                    <a:pt x="1230" y="210"/>
                    <a:pt x="1218" y="207"/>
                    <a:pt x="1205" y="207"/>
                  </a:cubicBezTo>
                  <a:cubicBezTo>
                    <a:pt x="1187" y="207"/>
                    <a:pt x="1167" y="213"/>
                    <a:pt x="1167" y="226"/>
                  </a:cubicBezTo>
                  <a:cubicBezTo>
                    <a:pt x="1167" y="248"/>
                    <a:pt x="1179" y="270"/>
                    <a:pt x="1167" y="292"/>
                  </a:cubicBezTo>
                  <a:cubicBezTo>
                    <a:pt x="1167" y="315"/>
                    <a:pt x="1201" y="325"/>
                    <a:pt x="1223" y="325"/>
                  </a:cubicBezTo>
                  <a:cubicBezTo>
                    <a:pt x="1256" y="381"/>
                    <a:pt x="1290" y="437"/>
                    <a:pt x="1323" y="503"/>
                  </a:cubicBezTo>
                  <a:cubicBezTo>
                    <a:pt x="1368" y="592"/>
                    <a:pt x="1412" y="693"/>
                    <a:pt x="1457" y="782"/>
                  </a:cubicBezTo>
                  <a:cubicBezTo>
                    <a:pt x="1462" y="792"/>
                    <a:pt x="1478" y="797"/>
                    <a:pt x="1493" y="797"/>
                  </a:cubicBezTo>
                  <a:cubicBezTo>
                    <a:pt x="1512" y="797"/>
                    <a:pt x="1530" y="789"/>
                    <a:pt x="1523" y="770"/>
                  </a:cubicBezTo>
                  <a:cubicBezTo>
                    <a:pt x="1513" y="715"/>
                    <a:pt x="1501" y="659"/>
                    <a:pt x="1479" y="615"/>
                  </a:cubicBezTo>
                  <a:lnTo>
                    <a:pt x="1479" y="615"/>
                  </a:lnTo>
                  <a:cubicBezTo>
                    <a:pt x="1490" y="637"/>
                    <a:pt x="1501" y="659"/>
                    <a:pt x="1513" y="671"/>
                  </a:cubicBezTo>
                  <a:cubicBezTo>
                    <a:pt x="1535" y="704"/>
                    <a:pt x="1568" y="748"/>
                    <a:pt x="1590" y="782"/>
                  </a:cubicBezTo>
                  <a:lnTo>
                    <a:pt x="1691" y="1015"/>
                  </a:lnTo>
                  <a:cubicBezTo>
                    <a:pt x="1713" y="1115"/>
                    <a:pt x="1724" y="1227"/>
                    <a:pt x="1713" y="1338"/>
                  </a:cubicBezTo>
                  <a:cubicBezTo>
                    <a:pt x="1701" y="1338"/>
                    <a:pt x="1679" y="1338"/>
                    <a:pt x="1668" y="1349"/>
                  </a:cubicBezTo>
                  <a:lnTo>
                    <a:pt x="1668" y="1316"/>
                  </a:lnTo>
                  <a:cubicBezTo>
                    <a:pt x="1668" y="1304"/>
                    <a:pt x="1657" y="1293"/>
                    <a:pt x="1646" y="1293"/>
                  </a:cubicBezTo>
                  <a:cubicBezTo>
                    <a:pt x="1646" y="1282"/>
                    <a:pt x="1646" y="1282"/>
                    <a:pt x="1635" y="1271"/>
                  </a:cubicBezTo>
                  <a:cubicBezTo>
                    <a:pt x="1624" y="1260"/>
                    <a:pt x="1612" y="1260"/>
                    <a:pt x="1602" y="1249"/>
                  </a:cubicBezTo>
                  <a:cubicBezTo>
                    <a:pt x="1579" y="1249"/>
                    <a:pt x="1568" y="1249"/>
                    <a:pt x="1557" y="1260"/>
                  </a:cubicBezTo>
                  <a:cubicBezTo>
                    <a:pt x="1546" y="1260"/>
                    <a:pt x="1535" y="1271"/>
                    <a:pt x="1546" y="1282"/>
                  </a:cubicBezTo>
                  <a:lnTo>
                    <a:pt x="1546" y="1326"/>
                  </a:lnTo>
                  <a:cubicBezTo>
                    <a:pt x="1535" y="1293"/>
                    <a:pt x="1523" y="1271"/>
                    <a:pt x="1513" y="1249"/>
                  </a:cubicBezTo>
                  <a:cubicBezTo>
                    <a:pt x="1501" y="1237"/>
                    <a:pt x="1490" y="1227"/>
                    <a:pt x="1468" y="1227"/>
                  </a:cubicBezTo>
                  <a:cubicBezTo>
                    <a:pt x="1457" y="1227"/>
                    <a:pt x="1446" y="1237"/>
                    <a:pt x="1446" y="1249"/>
                  </a:cubicBezTo>
                  <a:cubicBezTo>
                    <a:pt x="1446" y="1293"/>
                    <a:pt x="1446" y="1326"/>
                    <a:pt x="1434" y="1360"/>
                  </a:cubicBezTo>
                  <a:cubicBezTo>
                    <a:pt x="1424" y="1304"/>
                    <a:pt x="1412" y="1249"/>
                    <a:pt x="1390" y="1193"/>
                  </a:cubicBezTo>
                  <a:lnTo>
                    <a:pt x="1412" y="1193"/>
                  </a:lnTo>
                  <a:cubicBezTo>
                    <a:pt x="1434" y="1193"/>
                    <a:pt x="1468" y="1182"/>
                    <a:pt x="1468" y="1160"/>
                  </a:cubicBezTo>
                  <a:cubicBezTo>
                    <a:pt x="1446" y="893"/>
                    <a:pt x="1335" y="637"/>
                    <a:pt x="1157" y="437"/>
                  </a:cubicBezTo>
                  <a:cubicBezTo>
                    <a:pt x="1147" y="427"/>
                    <a:pt x="1134" y="423"/>
                    <a:pt x="1121" y="423"/>
                  </a:cubicBezTo>
                  <a:cubicBezTo>
                    <a:pt x="1089" y="423"/>
                    <a:pt x="1058" y="449"/>
                    <a:pt x="1090" y="481"/>
                  </a:cubicBezTo>
                  <a:cubicBezTo>
                    <a:pt x="1246" y="659"/>
                    <a:pt x="1335" y="893"/>
                    <a:pt x="1345" y="1138"/>
                  </a:cubicBezTo>
                  <a:lnTo>
                    <a:pt x="1357" y="1148"/>
                  </a:lnTo>
                  <a:cubicBezTo>
                    <a:pt x="1350" y="1145"/>
                    <a:pt x="1343" y="1144"/>
                    <a:pt x="1338" y="1144"/>
                  </a:cubicBezTo>
                  <a:cubicBezTo>
                    <a:pt x="1327" y="1144"/>
                    <a:pt x="1320" y="1148"/>
                    <a:pt x="1312" y="1148"/>
                  </a:cubicBezTo>
                  <a:cubicBezTo>
                    <a:pt x="1301" y="1104"/>
                    <a:pt x="1290" y="1049"/>
                    <a:pt x="1268" y="993"/>
                  </a:cubicBezTo>
                  <a:cubicBezTo>
                    <a:pt x="1256" y="970"/>
                    <a:pt x="1234" y="960"/>
                    <a:pt x="1201" y="960"/>
                  </a:cubicBezTo>
                  <a:cubicBezTo>
                    <a:pt x="1190" y="960"/>
                    <a:pt x="1167" y="982"/>
                    <a:pt x="1167" y="1004"/>
                  </a:cubicBezTo>
                  <a:cubicBezTo>
                    <a:pt x="1190" y="1059"/>
                    <a:pt x="1212" y="1126"/>
                    <a:pt x="1212" y="1193"/>
                  </a:cubicBezTo>
                  <a:cubicBezTo>
                    <a:pt x="1212" y="1171"/>
                    <a:pt x="1201" y="1160"/>
                    <a:pt x="1190" y="1138"/>
                  </a:cubicBezTo>
                  <a:cubicBezTo>
                    <a:pt x="1167" y="1082"/>
                    <a:pt x="1145" y="1015"/>
                    <a:pt x="1123" y="960"/>
                  </a:cubicBezTo>
                  <a:cubicBezTo>
                    <a:pt x="1068" y="837"/>
                    <a:pt x="1023" y="715"/>
                    <a:pt x="967" y="592"/>
                  </a:cubicBezTo>
                  <a:cubicBezTo>
                    <a:pt x="957" y="570"/>
                    <a:pt x="934" y="559"/>
                    <a:pt x="912" y="559"/>
                  </a:cubicBezTo>
                  <a:cubicBezTo>
                    <a:pt x="900" y="559"/>
                    <a:pt x="878" y="570"/>
                    <a:pt x="890" y="592"/>
                  </a:cubicBezTo>
                  <a:cubicBezTo>
                    <a:pt x="890" y="615"/>
                    <a:pt x="890" y="626"/>
                    <a:pt x="900" y="637"/>
                  </a:cubicBezTo>
                  <a:cubicBezTo>
                    <a:pt x="887" y="623"/>
                    <a:pt x="865" y="614"/>
                    <a:pt x="847" y="614"/>
                  </a:cubicBezTo>
                  <a:cubicBezTo>
                    <a:pt x="836" y="614"/>
                    <a:pt x="827" y="618"/>
                    <a:pt x="823" y="626"/>
                  </a:cubicBezTo>
                  <a:cubicBezTo>
                    <a:pt x="779" y="704"/>
                    <a:pt x="767" y="804"/>
                    <a:pt x="767" y="893"/>
                  </a:cubicBezTo>
                  <a:cubicBezTo>
                    <a:pt x="767" y="993"/>
                    <a:pt x="789" y="1082"/>
                    <a:pt x="812" y="1171"/>
                  </a:cubicBezTo>
                  <a:cubicBezTo>
                    <a:pt x="823" y="1215"/>
                    <a:pt x="834" y="1249"/>
                    <a:pt x="845" y="1282"/>
                  </a:cubicBezTo>
                  <a:cubicBezTo>
                    <a:pt x="812" y="1204"/>
                    <a:pt x="779" y="1126"/>
                    <a:pt x="756" y="1049"/>
                  </a:cubicBezTo>
                  <a:cubicBezTo>
                    <a:pt x="750" y="1025"/>
                    <a:pt x="720" y="1011"/>
                    <a:pt x="695" y="1011"/>
                  </a:cubicBezTo>
                  <a:cubicBezTo>
                    <a:pt x="674" y="1011"/>
                    <a:pt x="657" y="1022"/>
                    <a:pt x="667" y="1049"/>
                  </a:cubicBezTo>
                  <a:cubicBezTo>
                    <a:pt x="690" y="1193"/>
                    <a:pt x="745" y="1316"/>
                    <a:pt x="801" y="1438"/>
                  </a:cubicBezTo>
                  <a:cubicBezTo>
                    <a:pt x="789" y="1449"/>
                    <a:pt x="779" y="1449"/>
                    <a:pt x="767" y="1460"/>
                  </a:cubicBezTo>
                  <a:cubicBezTo>
                    <a:pt x="756" y="1449"/>
                    <a:pt x="745" y="1449"/>
                    <a:pt x="734" y="1438"/>
                  </a:cubicBezTo>
                  <a:cubicBezTo>
                    <a:pt x="690" y="1382"/>
                    <a:pt x="656" y="1304"/>
                    <a:pt x="634" y="1237"/>
                  </a:cubicBezTo>
                  <a:cubicBezTo>
                    <a:pt x="634" y="1215"/>
                    <a:pt x="601" y="1193"/>
                    <a:pt x="578" y="1193"/>
                  </a:cubicBezTo>
                  <a:cubicBezTo>
                    <a:pt x="578" y="1193"/>
                    <a:pt x="556" y="1204"/>
                    <a:pt x="545" y="1204"/>
                  </a:cubicBezTo>
                  <a:cubicBezTo>
                    <a:pt x="534" y="1104"/>
                    <a:pt x="534" y="1015"/>
                    <a:pt x="522" y="915"/>
                  </a:cubicBezTo>
                  <a:cubicBezTo>
                    <a:pt x="522" y="876"/>
                    <a:pt x="480" y="848"/>
                    <a:pt x="442" y="848"/>
                  </a:cubicBezTo>
                  <a:cubicBezTo>
                    <a:pt x="417" y="848"/>
                    <a:pt x="394" y="861"/>
                    <a:pt x="389" y="893"/>
                  </a:cubicBezTo>
                  <a:lnTo>
                    <a:pt x="389" y="982"/>
                  </a:lnTo>
                  <a:cubicBezTo>
                    <a:pt x="344" y="770"/>
                    <a:pt x="367" y="548"/>
                    <a:pt x="467" y="359"/>
                  </a:cubicBezTo>
                  <a:cubicBezTo>
                    <a:pt x="489" y="325"/>
                    <a:pt x="456" y="292"/>
                    <a:pt x="433" y="292"/>
                  </a:cubicBezTo>
                  <a:cubicBezTo>
                    <a:pt x="421" y="288"/>
                    <a:pt x="409" y="285"/>
                    <a:pt x="398" y="285"/>
                  </a:cubicBezTo>
                  <a:cubicBezTo>
                    <a:pt x="379" y="285"/>
                    <a:pt x="363" y="293"/>
                    <a:pt x="356" y="315"/>
                  </a:cubicBezTo>
                  <a:cubicBezTo>
                    <a:pt x="311" y="381"/>
                    <a:pt x="278" y="470"/>
                    <a:pt x="255" y="559"/>
                  </a:cubicBezTo>
                  <a:cubicBezTo>
                    <a:pt x="242" y="546"/>
                    <a:pt x="219" y="536"/>
                    <a:pt x="196" y="536"/>
                  </a:cubicBezTo>
                  <a:cubicBezTo>
                    <a:pt x="182" y="536"/>
                    <a:pt x="168" y="539"/>
                    <a:pt x="156" y="548"/>
                  </a:cubicBezTo>
                  <a:cubicBezTo>
                    <a:pt x="0" y="704"/>
                    <a:pt x="0" y="960"/>
                    <a:pt x="22" y="1160"/>
                  </a:cubicBezTo>
                  <a:cubicBezTo>
                    <a:pt x="45" y="1360"/>
                    <a:pt x="100" y="1571"/>
                    <a:pt x="255" y="1694"/>
                  </a:cubicBezTo>
                  <a:cubicBezTo>
                    <a:pt x="269" y="1707"/>
                    <a:pt x="287" y="1717"/>
                    <a:pt x="304" y="1717"/>
                  </a:cubicBezTo>
                  <a:cubicBezTo>
                    <a:pt x="315" y="1717"/>
                    <a:pt x="325" y="1713"/>
                    <a:pt x="334" y="1704"/>
                  </a:cubicBezTo>
                  <a:cubicBezTo>
                    <a:pt x="378" y="1738"/>
                    <a:pt x="423" y="1761"/>
                    <a:pt x="456" y="1783"/>
                  </a:cubicBezTo>
                  <a:cubicBezTo>
                    <a:pt x="522" y="1816"/>
                    <a:pt x="589" y="1850"/>
                    <a:pt x="656" y="1872"/>
                  </a:cubicBezTo>
                  <a:cubicBezTo>
                    <a:pt x="664" y="1876"/>
                    <a:pt x="675" y="1878"/>
                    <a:pt x="686" y="1878"/>
                  </a:cubicBezTo>
                  <a:cubicBezTo>
                    <a:pt x="706" y="1878"/>
                    <a:pt x="727" y="1871"/>
                    <a:pt x="734" y="1850"/>
                  </a:cubicBezTo>
                  <a:cubicBezTo>
                    <a:pt x="745" y="1827"/>
                    <a:pt x="734" y="1805"/>
                    <a:pt x="723" y="1793"/>
                  </a:cubicBezTo>
                  <a:lnTo>
                    <a:pt x="756" y="1793"/>
                  </a:lnTo>
                  <a:cubicBezTo>
                    <a:pt x="767" y="1816"/>
                    <a:pt x="779" y="1827"/>
                    <a:pt x="801" y="1838"/>
                  </a:cubicBezTo>
                  <a:cubicBezTo>
                    <a:pt x="812" y="1838"/>
                    <a:pt x="812" y="1850"/>
                    <a:pt x="823" y="1850"/>
                  </a:cubicBezTo>
                  <a:cubicBezTo>
                    <a:pt x="842" y="1878"/>
                    <a:pt x="878" y="1907"/>
                    <a:pt x="916" y="1907"/>
                  </a:cubicBezTo>
                  <a:cubicBezTo>
                    <a:pt x="922" y="1907"/>
                    <a:pt x="928" y="1906"/>
                    <a:pt x="934" y="1905"/>
                  </a:cubicBezTo>
                  <a:cubicBezTo>
                    <a:pt x="1078" y="1872"/>
                    <a:pt x="1223" y="1827"/>
                    <a:pt x="1357" y="1771"/>
                  </a:cubicBezTo>
                  <a:cubicBezTo>
                    <a:pt x="1362" y="1777"/>
                    <a:pt x="1368" y="1780"/>
                    <a:pt x="1373" y="1780"/>
                  </a:cubicBezTo>
                  <a:cubicBezTo>
                    <a:pt x="1379" y="1780"/>
                    <a:pt x="1385" y="1777"/>
                    <a:pt x="1390" y="1771"/>
                  </a:cubicBezTo>
                  <a:cubicBezTo>
                    <a:pt x="1535" y="1727"/>
                    <a:pt x="1679" y="1682"/>
                    <a:pt x="1813" y="1627"/>
                  </a:cubicBezTo>
                  <a:cubicBezTo>
                    <a:pt x="1935" y="1583"/>
                    <a:pt x="2057" y="1549"/>
                    <a:pt x="2180" y="1504"/>
                  </a:cubicBezTo>
                  <a:cubicBezTo>
                    <a:pt x="2198" y="1514"/>
                    <a:pt x="2219" y="1519"/>
                    <a:pt x="2236" y="1519"/>
                  </a:cubicBezTo>
                  <a:cubicBezTo>
                    <a:pt x="2261" y="1519"/>
                    <a:pt x="2280" y="1508"/>
                    <a:pt x="2280" y="1482"/>
                  </a:cubicBezTo>
                  <a:lnTo>
                    <a:pt x="2280" y="1282"/>
                  </a:lnTo>
                  <a:lnTo>
                    <a:pt x="2280" y="1182"/>
                  </a:lnTo>
                  <a:cubicBezTo>
                    <a:pt x="2280" y="1148"/>
                    <a:pt x="2269" y="1115"/>
                    <a:pt x="2235" y="1104"/>
                  </a:cubicBezTo>
                  <a:cubicBezTo>
                    <a:pt x="2235" y="1071"/>
                    <a:pt x="2235" y="1037"/>
                    <a:pt x="2224" y="1004"/>
                  </a:cubicBezTo>
                  <a:cubicBezTo>
                    <a:pt x="2224" y="982"/>
                    <a:pt x="2202" y="970"/>
                    <a:pt x="2180" y="970"/>
                  </a:cubicBezTo>
                  <a:cubicBezTo>
                    <a:pt x="2180" y="837"/>
                    <a:pt x="2168" y="704"/>
                    <a:pt x="2146" y="582"/>
                  </a:cubicBezTo>
                  <a:cubicBezTo>
                    <a:pt x="2113" y="481"/>
                    <a:pt x="2091" y="381"/>
                    <a:pt x="2047" y="281"/>
                  </a:cubicBezTo>
                  <a:cubicBezTo>
                    <a:pt x="2002" y="181"/>
                    <a:pt x="1946" y="92"/>
                    <a:pt x="1869" y="14"/>
                  </a:cubicBezTo>
                  <a:cubicBezTo>
                    <a:pt x="1856" y="5"/>
                    <a:pt x="1842" y="1"/>
                    <a:pt x="182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3" name="Google Shape;19853;p29"/>
            <p:cNvSpPr/>
            <p:nvPr/>
          </p:nvSpPr>
          <p:spPr>
            <a:xfrm>
              <a:off x="1259840" y="2364495"/>
              <a:ext cx="20200" cy="27177"/>
            </a:xfrm>
            <a:custGeom>
              <a:avLst/>
              <a:gdLst/>
              <a:ahLst/>
              <a:cxnLst/>
              <a:rect l="l" t="t" r="r" b="b"/>
              <a:pathLst>
                <a:path w="579" h="779" extrusionOk="0">
                  <a:moveTo>
                    <a:pt x="39" y="1"/>
                  </a:moveTo>
                  <a:cubicBezTo>
                    <a:pt x="19" y="1"/>
                    <a:pt x="0" y="19"/>
                    <a:pt x="16" y="43"/>
                  </a:cubicBezTo>
                  <a:cubicBezTo>
                    <a:pt x="216" y="254"/>
                    <a:pt x="372" y="499"/>
                    <a:pt x="495" y="755"/>
                  </a:cubicBezTo>
                  <a:cubicBezTo>
                    <a:pt x="500" y="771"/>
                    <a:pt x="519" y="779"/>
                    <a:pt x="537" y="779"/>
                  </a:cubicBezTo>
                  <a:cubicBezTo>
                    <a:pt x="559" y="779"/>
                    <a:pt x="578" y="768"/>
                    <a:pt x="572" y="744"/>
                  </a:cubicBezTo>
                  <a:cubicBezTo>
                    <a:pt x="461" y="466"/>
                    <a:pt x="272" y="221"/>
                    <a:pt x="61" y="10"/>
                  </a:cubicBezTo>
                  <a:cubicBezTo>
                    <a:pt x="54" y="3"/>
                    <a:pt x="47" y="1"/>
                    <a:pt x="3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4" name="Google Shape;19854;p29"/>
            <p:cNvSpPr/>
            <p:nvPr/>
          </p:nvSpPr>
          <p:spPr>
            <a:xfrm>
              <a:off x="1267376" y="2365646"/>
              <a:ext cx="17304" cy="22921"/>
            </a:xfrm>
            <a:custGeom>
              <a:avLst/>
              <a:gdLst/>
              <a:ahLst/>
              <a:cxnLst/>
              <a:rect l="l" t="t" r="r" b="b"/>
              <a:pathLst>
                <a:path w="496" h="657" extrusionOk="0">
                  <a:moveTo>
                    <a:pt x="54" y="0"/>
                  </a:moveTo>
                  <a:cubicBezTo>
                    <a:pt x="23" y="0"/>
                    <a:pt x="1" y="25"/>
                    <a:pt x="23" y="55"/>
                  </a:cubicBezTo>
                  <a:cubicBezTo>
                    <a:pt x="101" y="144"/>
                    <a:pt x="178" y="233"/>
                    <a:pt x="234" y="333"/>
                  </a:cubicBezTo>
                  <a:cubicBezTo>
                    <a:pt x="290" y="422"/>
                    <a:pt x="346" y="533"/>
                    <a:pt x="401" y="633"/>
                  </a:cubicBezTo>
                  <a:cubicBezTo>
                    <a:pt x="406" y="649"/>
                    <a:pt x="428" y="657"/>
                    <a:pt x="449" y="657"/>
                  </a:cubicBezTo>
                  <a:cubicBezTo>
                    <a:pt x="473" y="657"/>
                    <a:pt x="496" y="646"/>
                    <a:pt x="490" y="622"/>
                  </a:cubicBezTo>
                  <a:cubicBezTo>
                    <a:pt x="457" y="500"/>
                    <a:pt x="390" y="399"/>
                    <a:pt x="323" y="300"/>
                  </a:cubicBezTo>
                  <a:cubicBezTo>
                    <a:pt x="257" y="199"/>
                    <a:pt x="178" y="99"/>
                    <a:pt x="101" y="21"/>
                  </a:cubicBezTo>
                  <a:cubicBezTo>
                    <a:pt x="86" y="6"/>
                    <a:pt x="69" y="0"/>
                    <a:pt x="5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5" name="Google Shape;19855;p29"/>
            <p:cNvSpPr/>
            <p:nvPr/>
          </p:nvSpPr>
          <p:spPr>
            <a:xfrm>
              <a:off x="1271772" y="2354970"/>
              <a:ext cx="16223" cy="27177"/>
            </a:xfrm>
            <a:custGeom>
              <a:avLst/>
              <a:gdLst/>
              <a:ahLst/>
              <a:cxnLst/>
              <a:rect l="l" t="t" r="r" b="b"/>
              <a:pathLst>
                <a:path w="465" h="779" extrusionOk="0">
                  <a:moveTo>
                    <a:pt x="38" y="0"/>
                  </a:moveTo>
                  <a:cubicBezTo>
                    <a:pt x="22" y="0"/>
                    <a:pt x="0" y="11"/>
                    <a:pt x="8" y="27"/>
                  </a:cubicBezTo>
                  <a:cubicBezTo>
                    <a:pt x="30" y="50"/>
                    <a:pt x="42" y="60"/>
                    <a:pt x="52" y="82"/>
                  </a:cubicBezTo>
                  <a:cubicBezTo>
                    <a:pt x="52" y="94"/>
                    <a:pt x="42" y="105"/>
                    <a:pt x="52" y="105"/>
                  </a:cubicBezTo>
                  <a:cubicBezTo>
                    <a:pt x="108" y="205"/>
                    <a:pt x="164" y="305"/>
                    <a:pt x="220" y="394"/>
                  </a:cubicBezTo>
                  <a:cubicBezTo>
                    <a:pt x="230" y="405"/>
                    <a:pt x="253" y="416"/>
                    <a:pt x="264" y="416"/>
                  </a:cubicBezTo>
                  <a:cubicBezTo>
                    <a:pt x="309" y="517"/>
                    <a:pt x="341" y="628"/>
                    <a:pt x="341" y="739"/>
                  </a:cubicBezTo>
                  <a:cubicBezTo>
                    <a:pt x="341" y="764"/>
                    <a:pt x="366" y="778"/>
                    <a:pt x="389" y="778"/>
                  </a:cubicBezTo>
                  <a:cubicBezTo>
                    <a:pt x="408" y="778"/>
                    <a:pt x="426" y="769"/>
                    <a:pt x="430" y="750"/>
                  </a:cubicBezTo>
                  <a:cubicBezTo>
                    <a:pt x="464" y="461"/>
                    <a:pt x="230" y="205"/>
                    <a:pt x="52" y="5"/>
                  </a:cubicBezTo>
                  <a:cubicBezTo>
                    <a:pt x="49" y="2"/>
                    <a:pt x="44" y="0"/>
                    <a:pt x="3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6" name="Google Shape;19856;p29"/>
            <p:cNvSpPr/>
            <p:nvPr/>
          </p:nvSpPr>
          <p:spPr>
            <a:xfrm>
              <a:off x="1233639" y="2388917"/>
              <a:ext cx="8547" cy="18874"/>
            </a:xfrm>
            <a:custGeom>
              <a:avLst/>
              <a:gdLst/>
              <a:ahLst/>
              <a:cxnLst/>
              <a:rect l="l" t="t" r="r" b="b"/>
              <a:pathLst>
                <a:path w="245" h="541" extrusionOk="0">
                  <a:moveTo>
                    <a:pt x="55" y="1"/>
                  </a:moveTo>
                  <a:cubicBezTo>
                    <a:pt x="35" y="1"/>
                    <a:pt x="16" y="10"/>
                    <a:pt x="11" y="33"/>
                  </a:cubicBezTo>
                  <a:cubicBezTo>
                    <a:pt x="0" y="122"/>
                    <a:pt x="0" y="211"/>
                    <a:pt x="22" y="288"/>
                  </a:cubicBezTo>
                  <a:cubicBezTo>
                    <a:pt x="33" y="333"/>
                    <a:pt x="55" y="377"/>
                    <a:pt x="78" y="411"/>
                  </a:cubicBezTo>
                  <a:cubicBezTo>
                    <a:pt x="89" y="456"/>
                    <a:pt x="122" y="489"/>
                    <a:pt x="156" y="522"/>
                  </a:cubicBezTo>
                  <a:cubicBezTo>
                    <a:pt x="162" y="535"/>
                    <a:pt x="176" y="541"/>
                    <a:pt x="191" y="541"/>
                  </a:cubicBezTo>
                  <a:cubicBezTo>
                    <a:pt x="202" y="541"/>
                    <a:pt x="213" y="538"/>
                    <a:pt x="223" y="533"/>
                  </a:cubicBezTo>
                  <a:cubicBezTo>
                    <a:pt x="233" y="533"/>
                    <a:pt x="245" y="511"/>
                    <a:pt x="233" y="489"/>
                  </a:cubicBezTo>
                  <a:cubicBezTo>
                    <a:pt x="156" y="355"/>
                    <a:pt x="100" y="211"/>
                    <a:pt x="111" y="55"/>
                  </a:cubicBezTo>
                  <a:cubicBezTo>
                    <a:pt x="118" y="22"/>
                    <a:pt x="85" y="1"/>
                    <a:pt x="5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7" name="Google Shape;19857;p29"/>
            <p:cNvSpPr/>
            <p:nvPr/>
          </p:nvSpPr>
          <p:spPr>
            <a:xfrm>
              <a:off x="1249513" y="2395476"/>
              <a:ext cx="7012" cy="12455"/>
            </a:xfrm>
            <a:custGeom>
              <a:avLst/>
              <a:gdLst/>
              <a:ahLst/>
              <a:cxnLst/>
              <a:rect l="l" t="t" r="r" b="b"/>
              <a:pathLst>
                <a:path w="201" h="357" extrusionOk="0">
                  <a:moveTo>
                    <a:pt x="67" y="1"/>
                  </a:moveTo>
                  <a:cubicBezTo>
                    <a:pt x="45" y="1"/>
                    <a:pt x="35" y="1"/>
                    <a:pt x="23" y="11"/>
                  </a:cubicBezTo>
                  <a:cubicBezTo>
                    <a:pt x="12" y="23"/>
                    <a:pt x="1" y="34"/>
                    <a:pt x="1" y="45"/>
                  </a:cubicBezTo>
                  <a:cubicBezTo>
                    <a:pt x="12" y="90"/>
                    <a:pt x="12" y="145"/>
                    <a:pt x="35" y="189"/>
                  </a:cubicBezTo>
                  <a:cubicBezTo>
                    <a:pt x="35" y="212"/>
                    <a:pt x="45" y="234"/>
                    <a:pt x="57" y="256"/>
                  </a:cubicBezTo>
                  <a:cubicBezTo>
                    <a:pt x="67" y="278"/>
                    <a:pt x="79" y="301"/>
                    <a:pt x="101" y="323"/>
                  </a:cubicBezTo>
                  <a:cubicBezTo>
                    <a:pt x="112" y="345"/>
                    <a:pt x="134" y="357"/>
                    <a:pt x="156" y="357"/>
                  </a:cubicBezTo>
                  <a:cubicBezTo>
                    <a:pt x="179" y="357"/>
                    <a:pt x="201" y="334"/>
                    <a:pt x="190" y="312"/>
                  </a:cubicBezTo>
                  <a:cubicBezTo>
                    <a:pt x="179" y="290"/>
                    <a:pt x="179" y="268"/>
                    <a:pt x="168" y="256"/>
                  </a:cubicBezTo>
                  <a:cubicBezTo>
                    <a:pt x="168" y="234"/>
                    <a:pt x="156" y="212"/>
                    <a:pt x="156" y="189"/>
                  </a:cubicBezTo>
                  <a:cubicBezTo>
                    <a:pt x="146" y="167"/>
                    <a:pt x="134" y="145"/>
                    <a:pt x="134" y="123"/>
                  </a:cubicBezTo>
                  <a:cubicBezTo>
                    <a:pt x="134" y="112"/>
                    <a:pt x="134" y="100"/>
                    <a:pt x="124" y="90"/>
                  </a:cubicBezTo>
                  <a:lnTo>
                    <a:pt x="124" y="78"/>
                  </a:lnTo>
                  <a:lnTo>
                    <a:pt x="124" y="67"/>
                  </a:lnTo>
                  <a:cubicBezTo>
                    <a:pt x="124" y="45"/>
                    <a:pt x="112" y="34"/>
                    <a:pt x="112" y="23"/>
                  </a:cubicBezTo>
                  <a:cubicBezTo>
                    <a:pt x="101" y="11"/>
                    <a:pt x="79" y="1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8" name="Google Shape;19858;p29"/>
            <p:cNvSpPr/>
            <p:nvPr/>
          </p:nvSpPr>
          <p:spPr>
            <a:xfrm>
              <a:off x="1259247" y="2412920"/>
              <a:ext cx="4291" cy="3140"/>
            </a:xfrm>
            <a:custGeom>
              <a:avLst/>
              <a:gdLst/>
              <a:ahLst/>
              <a:cxnLst/>
              <a:rect l="l" t="t" r="r" b="b"/>
              <a:pathLst>
                <a:path w="123" h="90" extrusionOk="0">
                  <a:moveTo>
                    <a:pt x="22" y="1"/>
                  </a:moveTo>
                  <a:lnTo>
                    <a:pt x="11" y="12"/>
                  </a:lnTo>
                  <a:lnTo>
                    <a:pt x="0" y="23"/>
                  </a:lnTo>
                  <a:lnTo>
                    <a:pt x="0" y="35"/>
                  </a:lnTo>
                  <a:lnTo>
                    <a:pt x="0" y="45"/>
                  </a:lnTo>
                  <a:cubicBezTo>
                    <a:pt x="11" y="45"/>
                    <a:pt x="11" y="57"/>
                    <a:pt x="11" y="57"/>
                  </a:cubicBezTo>
                  <a:cubicBezTo>
                    <a:pt x="11" y="57"/>
                    <a:pt x="11" y="68"/>
                    <a:pt x="22" y="68"/>
                  </a:cubicBezTo>
                  <a:cubicBezTo>
                    <a:pt x="22" y="68"/>
                    <a:pt x="22" y="79"/>
                    <a:pt x="33" y="79"/>
                  </a:cubicBezTo>
                  <a:cubicBezTo>
                    <a:pt x="33" y="79"/>
                    <a:pt x="45" y="90"/>
                    <a:pt x="55" y="90"/>
                  </a:cubicBezTo>
                  <a:lnTo>
                    <a:pt x="100" y="90"/>
                  </a:lnTo>
                  <a:cubicBezTo>
                    <a:pt x="100" y="79"/>
                    <a:pt x="100" y="79"/>
                    <a:pt x="111" y="79"/>
                  </a:cubicBezTo>
                  <a:cubicBezTo>
                    <a:pt x="111" y="79"/>
                    <a:pt x="111" y="68"/>
                    <a:pt x="122" y="68"/>
                  </a:cubicBezTo>
                  <a:lnTo>
                    <a:pt x="122" y="57"/>
                  </a:lnTo>
                  <a:cubicBezTo>
                    <a:pt x="122" y="45"/>
                    <a:pt x="122" y="45"/>
                    <a:pt x="111" y="35"/>
                  </a:cubicBezTo>
                  <a:cubicBezTo>
                    <a:pt x="111" y="23"/>
                    <a:pt x="100" y="23"/>
                    <a:pt x="100" y="23"/>
                  </a:cubicBezTo>
                  <a:cubicBezTo>
                    <a:pt x="100" y="12"/>
                    <a:pt x="89" y="12"/>
                    <a:pt x="89" y="12"/>
                  </a:cubicBezTo>
                  <a:cubicBezTo>
                    <a:pt x="78" y="1"/>
                    <a:pt x="78" y="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9" name="Google Shape;19859;p29"/>
            <p:cNvSpPr/>
            <p:nvPr/>
          </p:nvSpPr>
          <p:spPr>
            <a:xfrm>
              <a:off x="1263119" y="2408280"/>
              <a:ext cx="5477" cy="6629"/>
            </a:xfrm>
            <a:custGeom>
              <a:avLst/>
              <a:gdLst/>
              <a:ahLst/>
              <a:cxnLst/>
              <a:rect l="l" t="t" r="r" b="b"/>
              <a:pathLst>
                <a:path w="157" h="190" extrusionOk="0">
                  <a:moveTo>
                    <a:pt x="56" y="0"/>
                  </a:moveTo>
                  <a:cubicBezTo>
                    <a:pt x="45" y="12"/>
                    <a:pt x="45" y="23"/>
                    <a:pt x="45" y="34"/>
                  </a:cubicBezTo>
                  <a:cubicBezTo>
                    <a:pt x="45" y="56"/>
                    <a:pt x="45" y="79"/>
                    <a:pt x="56" y="89"/>
                  </a:cubicBezTo>
                  <a:lnTo>
                    <a:pt x="33" y="89"/>
                  </a:lnTo>
                  <a:lnTo>
                    <a:pt x="23" y="101"/>
                  </a:lnTo>
                  <a:cubicBezTo>
                    <a:pt x="11" y="101"/>
                    <a:pt x="11" y="101"/>
                    <a:pt x="0" y="112"/>
                  </a:cubicBezTo>
                  <a:lnTo>
                    <a:pt x="0" y="134"/>
                  </a:lnTo>
                  <a:lnTo>
                    <a:pt x="0" y="145"/>
                  </a:lnTo>
                  <a:cubicBezTo>
                    <a:pt x="0" y="145"/>
                    <a:pt x="0" y="156"/>
                    <a:pt x="11" y="156"/>
                  </a:cubicBezTo>
                  <a:cubicBezTo>
                    <a:pt x="11" y="168"/>
                    <a:pt x="11" y="168"/>
                    <a:pt x="23" y="168"/>
                  </a:cubicBezTo>
                  <a:cubicBezTo>
                    <a:pt x="23" y="178"/>
                    <a:pt x="33" y="178"/>
                    <a:pt x="33" y="178"/>
                  </a:cubicBezTo>
                  <a:cubicBezTo>
                    <a:pt x="45" y="178"/>
                    <a:pt x="45" y="190"/>
                    <a:pt x="45" y="190"/>
                  </a:cubicBezTo>
                  <a:lnTo>
                    <a:pt x="89" y="190"/>
                  </a:lnTo>
                  <a:cubicBezTo>
                    <a:pt x="100" y="190"/>
                    <a:pt x="100" y="190"/>
                    <a:pt x="112" y="178"/>
                  </a:cubicBezTo>
                  <a:lnTo>
                    <a:pt x="122" y="168"/>
                  </a:lnTo>
                  <a:lnTo>
                    <a:pt x="134" y="168"/>
                  </a:lnTo>
                  <a:cubicBezTo>
                    <a:pt x="145" y="168"/>
                    <a:pt x="145" y="168"/>
                    <a:pt x="145" y="156"/>
                  </a:cubicBezTo>
                  <a:cubicBezTo>
                    <a:pt x="156" y="156"/>
                    <a:pt x="156" y="145"/>
                    <a:pt x="156" y="134"/>
                  </a:cubicBezTo>
                  <a:cubicBezTo>
                    <a:pt x="145" y="123"/>
                    <a:pt x="145" y="112"/>
                    <a:pt x="145" y="101"/>
                  </a:cubicBezTo>
                  <a:lnTo>
                    <a:pt x="145" y="89"/>
                  </a:lnTo>
                  <a:lnTo>
                    <a:pt x="145" y="79"/>
                  </a:lnTo>
                  <a:cubicBezTo>
                    <a:pt x="134" y="67"/>
                    <a:pt x="134" y="56"/>
                    <a:pt x="134" y="45"/>
                  </a:cubicBezTo>
                  <a:cubicBezTo>
                    <a:pt x="145" y="34"/>
                    <a:pt x="134" y="23"/>
                    <a:pt x="122" y="23"/>
                  </a:cubicBezTo>
                  <a:cubicBezTo>
                    <a:pt x="122" y="12"/>
                    <a:pt x="100" y="0"/>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0" name="Google Shape;19860;p29"/>
            <p:cNvSpPr/>
            <p:nvPr/>
          </p:nvSpPr>
          <p:spPr>
            <a:xfrm>
              <a:off x="1269888" y="2395266"/>
              <a:ext cx="6838" cy="19851"/>
            </a:xfrm>
            <a:custGeom>
              <a:avLst/>
              <a:gdLst/>
              <a:ahLst/>
              <a:cxnLst/>
              <a:rect l="l" t="t" r="r" b="b"/>
              <a:pathLst>
                <a:path w="196" h="569" extrusionOk="0">
                  <a:moveTo>
                    <a:pt x="42" y="1"/>
                  </a:moveTo>
                  <a:cubicBezTo>
                    <a:pt x="20" y="1"/>
                    <a:pt x="1" y="12"/>
                    <a:pt x="7" y="40"/>
                  </a:cubicBezTo>
                  <a:cubicBezTo>
                    <a:pt x="29" y="118"/>
                    <a:pt x="51" y="195"/>
                    <a:pt x="62" y="284"/>
                  </a:cubicBezTo>
                  <a:cubicBezTo>
                    <a:pt x="73" y="363"/>
                    <a:pt x="84" y="452"/>
                    <a:pt x="106" y="529"/>
                  </a:cubicBezTo>
                  <a:cubicBezTo>
                    <a:pt x="106" y="554"/>
                    <a:pt x="135" y="569"/>
                    <a:pt x="159" y="569"/>
                  </a:cubicBezTo>
                  <a:cubicBezTo>
                    <a:pt x="178" y="569"/>
                    <a:pt x="195" y="560"/>
                    <a:pt x="195" y="541"/>
                  </a:cubicBezTo>
                  <a:cubicBezTo>
                    <a:pt x="195" y="452"/>
                    <a:pt x="173" y="363"/>
                    <a:pt x="162" y="284"/>
                  </a:cubicBezTo>
                  <a:cubicBezTo>
                    <a:pt x="140" y="195"/>
                    <a:pt x="118" y="118"/>
                    <a:pt x="96" y="29"/>
                  </a:cubicBezTo>
                  <a:cubicBezTo>
                    <a:pt x="90" y="12"/>
                    <a:pt x="65" y="1"/>
                    <a:pt x="4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1" name="Google Shape;19861;p29"/>
            <p:cNvSpPr/>
            <p:nvPr/>
          </p:nvSpPr>
          <p:spPr>
            <a:xfrm>
              <a:off x="1128869" y="2381102"/>
              <a:ext cx="116803" cy="94336"/>
            </a:xfrm>
            <a:custGeom>
              <a:avLst/>
              <a:gdLst/>
              <a:ahLst/>
              <a:cxnLst/>
              <a:rect l="l" t="t" r="r" b="b"/>
              <a:pathLst>
                <a:path w="3348" h="2704" extrusionOk="0">
                  <a:moveTo>
                    <a:pt x="89" y="1"/>
                  </a:moveTo>
                  <a:cubicBezTo>
                    <a:pt x="89" y="1"/>
                    <a:pt x="0" y="502"/>
                    <a:pt x="223" y="991"/>
                  </a:cubicBezTo>
                  <a:cubicBezTo>
                    <a:pt x="445" y="1480"/>
                    <a:pt x="500" y="1480"/>
                    <a:pt x="1379" y="2014"/>
                  </a:cubicBezTo>
                  <a:cubicBezTo>
                    <a:pt x="2247" y="2548"/>
                    <a:pt x="3325" y="2704"/>
                    <a:pt x="3325" y="2704"/>
                  </a:cubicBezTo>
                  <a:lnTo>
                    <a:pt x="3348" y="1970"/>
                  </a:lnTo>
                  <a:cubicBezTo>
                    <a:pt x="3348" y="1970"/>
                    <a:pt x="3125" y="1747"/>
                    <a:pt x="2903" y="1625"/>
                  </a:cubicBezTo>
                  <a:cubicBezTo>
                    <a:pt x="2680" y="1513"/>
                    <a:pt x="2702" y="1458"/>
                    <a:pt x="2113" y="1224"/>
                  </a:cubicBezTo>
                  <a:cubicBezTo>
                    <a:pt x="1523" y="1002"/>
                    <a:pt x="1724" y="846"/>
                    <a:pt x="1157" y="502"/>
                  </a:cubicBezTo>
                  <a:cubicBezTo>
                    <a:pt x="589" y="146"/>
                    <a:pt x="89" y="1"/>
                    <a:pt x="8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2" name="Google Shape;19862;p29"/>
            <p:cNvSpPr/>
            <p:nvPr/>
          </p:nvSpPr>
          <p:spPr>
            <a:xfrm>
              <a:off x="1299194" y="2257143"/>
              <a:ext cx="147469" cy="202382"/>
            </a:xfrm>
            <a:custGeom>
              <a:avLst/>
              <a:gdLst/>
              <a:ahLst/>
              <a:cxnLst/>
              <a:rect l="l" t="t" r="r" b="b"/>
              <a:pathLst>
                <a:path w="4227" h="5801" extrusionOk="0">
                  <a:moveTo>
                    <a:pt x="2399" y="0"/>
                  </a:moveTo>
                  <a:cubicBezTo>
                    <a:pt x="2175" y="0"/>
                    <a:pt x="1877" y="201"/>
                    <a:pt x="1513" y="729"/>
                  </a:cubicBezTo>
                  <a:cubicBezTo>
                    <a:pt x="1080" y="1385"/>
                    <a:pt x="1057" y="2575"/>
                    <a:pt x="823" y="3376"/>
                  </a:cubicBezTo>
                  <a:cubicBezTo>
                    <a:pt x="579" y="4188"/>
                    <a:pt x="0" y="4888"/>
                    <a:pt x="0" y="4888"/>
                  </a:cubicBezTo>
                  <a:lnTo>
                    <a:pt x="712" y="5800"/>
                  </a:lnTo>
                  <a:cubicBezTo>
                    <a:pt x="712" y="5800"/>
                    <a:pt x="1171" y="5477"/>
                    <a:pt x="1787" y="5477"/>
                  </a:cubicBezTo>
                  <a:cubicBezTo>
                    <a:pt x="1806" y="5477"/>
                    <a:pt x="1826" y="5478"/>
                    <a:pt x="1847" y="5478"/>
                  </a:cubicBezTo>
                  <a:cubicBezTo>
                    <a:pt x="2150" y="5489"/>
                    <a:pt x="2260" y="5509"/>
                    <a:pt x="2364" y="5509"/>
                  </a:cubicBezTo>
                  <a:cubicBezTo>
                    <a:pt x="2482" y="5509"/>
                    <a:pt x="2594" y="5484"/>
                    <a:pt x="2970" y="5389"/>
                  </a:cubicBezTo>
                  <a:cubicBezTo>
                    <a:pt x="3682" y="5211"/>
                    <a:pt x="4093" y="4666"/>
                    <a:pt x="4160" y="4166"/>
                  </a:cubicBezTo>
                  <a:cubicBezTo>
                    <a:pt x="4227" y="3654"/>
                    <a:pt x="3905" y="3532"/>
                    <a:pt x="3582" y="3220"/>
                  </a:cubicBezTo>
                  <a:cubicBezTo>
                    <a:pt x="3248" y="2920"/>
                    <a:pt x="2948" y="2409"/>
                    <a:pt x="2815" y="2086"/>
                  </a:cubicBezTo>
                  <a:cubicBezTo>
                    <a:pt x="2681" y="1764"/>
                    <a:pt x="2848" y="1474"/>
                    <a:pt x="2959" y="1141"/>
                  </a:cubicBezTo>
                  <a:cubicBezTo>
                    <a:pt x="3070" y="807"/>
                    <a:pt x="3092" y="684"/>
                    <a:pt x="2959" y="551"/>
                  </a:cubicBezTo>
                  <a:cubicBezTo>
                    <a:pt x="2837" y="417"/>
                    <a:pt x="2759" y="128"/>
                    <a:pt x="2536" y="29"/>
                  </a:cubicBezTo>
                  <a:cubicBezTo>
                    <a:pt x="2494" y="10"/>
                    <a:pt x="2448" y="0"/>
                    <a:pt x="2399"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3" name="Google Shape;19863;p29"/>
            <p:cNvSpPr/>
            <p:nvPr/>
          </p:nvSpPr>
          <p:spPr>
            <a:xfrm>
              <a:off x="1299194" y="2308813"/>
              <a:ext cx="86591" cy="150714"/>
            </a:xfrm>
            <a:custGeom>
              <a:avLst/>
              <a:gdLst/>
              <a:ahLst/>
              <a:cxnLst/>
              <a:rect l="l" t="t" r="r" b="b"/>
              <a:pathLst>
                <a:path w="2482" h="4320" extrusionOk="0">
                  <a:moveTo>
                    <a:pt x="1609" y="1"/>
                  </a:moveTo>
                  <a:cubicBezTo>
                    <a:pt x="1525" y="1"/>
                    <a:pt x="1437" y="33"/>
                    <a:pt x="1369" y="82"/>
                  </a:cubicBezTo>
                  <a:cubicBezTo>
                    <a:pt x="1280" y="149"/>
                    <a:pt x="1213" y="271"/>
                    <a:pt x="1124" y="349"/>
                  </a:cubicBezTo>
                  <a:cubicBezTo>
                    <a:pt x="1024" y="883"/>
                    <a:pt x="957" y="1450"/>
                    <a:pt x="823" y="1895"/>
                  </a:cubicBezTo>
                  <a:cubicBezTo>
                    <a:pt x="579" y="2707"/>
                    <a:pt x="0" y="3407"/>
                    <a:pt x="0" y="3407"/>
                  </a:cubicBezTo>
                  <a:lnTo>
                    <a:pt x="712" y="4319"/>
                  </a:lnTo>
                  <a:cubicBezTo>
                    <a:pt x="712" y="4319"/>
                    <a:pt x="1171" y="3996"/>
                    <a:pt x="1787" y="3996"/>
                  </a:cubicBezTo>
                  <a:cubicBezTo>
                    <a:pt x="1806" y="3996"/>
                    <a:pt x="1826" y="3997"/>
                    <a:pt x="1847" y="3997"/>
                  </a:cubicBezTo>
                  <a:cubicBezTo>
                    <a:pt x="2025" y="3997"/>
                    <a:pt x="2136" y="4008"/>
                    <a:pt x="2214" y="4020"/>
                  </a:cubicBezTo>
                  <a:cubicBezTo>
                    <a:pt x="2325" y="3842"/>
                    <a:pt x="2358" y="3619"/>
                    <a:pt x="2392" y="3407"/>
                  </a:cubicBezTo>
                  <a:cubicBezTo>
                    <a:pt x="2459" y="2918"/>
                    <a:pt x="2481" y="2418"/>
                    <a:pt x="2481" y="1917"/>
                  </a:cubicBezTo>
                  <a:cubicBezTo>
                    <a:pt x="2481" y="1706"/>
                    <a:pt x="2459" y="1450"/>
                    <a:pt x="2269" y="1339"/>
                  </a:cubicBezTo>
                  <a:cubicBezTo>
                    <a:pt x="2192" y="1284"/>
                    <a:pt x="2081" y="1261"/>
                    <a:pt x="2002" y="1205"/>
                  </a:cubicBezTo>
                  <a:cubicBezTo>
                    <a:pt x="1869" y="1106"/>
                    <a:pt x="1836" y="928"/>
                    <a:pt x="1847" y="772"/>
                  </a:cubicBezTo>
                  <a:cubicBezTo>
                    <a:pt x="1847" y="605"/>
                    <a:pt x="1891" y="449"/>
                    <a:pt x="1880" y="283"/>
                  </a:cubicBezTo>
                  <a:cubicBezTo>
                    <a:pt x="1869" y="204"/>
                    <a:pt x="1847" y="127"/>
                    <a:pt x="1791" y="71"/>
                  </a:cubicBezTo>
                  <a:cubicBezTo>
                    <a:pt x="1742" y="21"/>
                    <a:pt x="1677" y="1"/>
                    <a:pt x="160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4" name="Google Shape;19864;p29"/>
            <p:cNvSpPr/>
            <p:nvPr/>
          </p:nvSpPr>
          <p:spPr>
            <a:xfrm>
              <a:off x="1302788" y="2279542"/>
              <a:ext cx="72008" cy="141120"/>
            </a:xfrm>
            <a:custGeom>
              <a:avLst/>
              <a:gdLst/>
              <a:ahLst/>
              <a:cxnLst/>
              <a:rect l="l" t="t" r="r" b="b"/>
              <a:pathLst>
                <a:path w="2064" h="4045" extrusionOk="0">
                  <a:moveTo>
                    <a:pt x="2022" y="0"/>
                  </a:moveTo>
                  <a:cubicBezTo>
                    <a:pt x="2014" y="0"/>
                    <a:pt x="2006" y="3"/>
                    <a:pt x="2000" y="9"/>
                  </a:cubicBezTo>
                  <a:cubicBezTo>
                    <a:pt x="1677" y="499"/>
                    <a:pt x="1477" y="1043"/>
                    <a:pt x="1266" y="1577"/>
                  </a:cubicBezTo>
                  <a:cubicBezTo>
                    <a:pt x="1066" y="2133"/>
                    <a:pt x="843" y="2667"/>
                    <a:pt x="542" y="3179"/>
                  </a:cubicBezTo>
                  <a:cubicBezTo>
                    <a:pt x="465" y="3324"/>
                    <a:pt x="376" y="3468"/>
                    <a:pt x="276" y="3613"/>
                  </a:cubicBezTo>
                  <a:cubicBezTo>
                    <a:pt x="187" y="3746"/>
                    <a:pt x="87" y="3868"/>
                    <a:pt x="9" y="4002"/>
                  </a:cubicBezTo>
                  <a:cubicBezTo>
                    <a:pt x="1" y="4026"/>
                    <a:pt x="27" y="4045"/>
                    <a:pt x="51" y="4045"/>
                  </a:cubicBezTo>
                  <a:cubicBezTo>
                    <a:pt x="60" y="4045"/>
                    <a:pt x="69" y="4042"/>
                    <a:pt x="75" y="4036"/>
                  </a:cubicBezTo>
                  <a:cubicBezTo>
                    <a:pt x="176" y="3935"/>
                    <a:pt x="253" y="3802"/>
                    <a:pt x="342" y="3680"/>
                  </a:cubicBezTo>
                  <a:cubicBezTo>
                    <a:pt x="421" y="3568"/>
                    <a:pt x="498" y="3446"/>
                    <a:pt x="565" y="3324"/>
                  </a:cubicBezTo>
                  <a:cubicBezTo>
                    <a:pt x="710" y="3079"/>
                    <a:pt x="843" y="2823"/>
                    <a:pt x="965" y="2567"/>
                  </a:cubicBezTo>
                  <a:cubicBezTo>
                    <a:pt x="1221" y="2034"/>
                    <a:pt x="1388" y="1477"/>
                    <a:pt x="1610" y="944"/>
                  </a:cubicBezTo>
                  <a:cubicBezTo>
                    <a:pt x="1733" y="632"/>
                    <a:pt x="1877" y="321"/>
                    <a:pt x="2055" y="42"/>
                  </a:cubicBezTo>
                  <a:cubicBezTo>
                    <a:pt x="2063" y="19"/>
                    <a:pt x="2043" y="0"/>
                    <a:pt x="202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5" name="Google Shape;19865;p29"/>
            <p:cNvSpPr/>
            <p:nvPr/>
          </p:nvSpPr>
          <p:spPr>
            <a:xfrm>
              <a:off x="1311126" y="2311011"/>
              <a:ext cx="66984" cy="105674"/>
            </a:xfrm>
            <a:custGeom>
              <a:avLst/>
              <a:gdLst/>
              <a:ahLst/>
              <a:cxnLst/>
              <a:rect l="l" t="t" r="r" b="b"/>
              <a:pathLst>
                <a:path w="1920" h="3029" extrusionOk="0">
                  <a:moveTo>
                    <a:pt x="1844" y="1"/>
                  </a:moveTo>
                  <a:cubicBezTo>
                    <a:pt x="1833" y="1"/>
                    <a:pt x="1824" y="3"/>
                    <a:pt x="1816" y="8"/>
                  </a:cubicBezTo>
                  <a:cubicBezTo>
                    <a:pt x="1171" y="653"/>
                    <a:pt x="960" y="1576"/>
                    <a:pt x="515" y="2355"/>
                  </a:cubicBezTo>
                  <a:cubicBezTo>
                    <a:pt x="392" y="2577"/>
                    <a:pt x="237" y="2800"/>
                    <a:pt x="37" y="2966"/>
                  </a:cubicBezTo>
                  <a:cubicBezTo>
                    <a:pt x="0" y="2994"/>
                    <a:pt x="38" y="3028"/>
                    <a:pt x="65" y="3028"/>
                  </a:cubicBezTo>
                  <a:cubicBezTo>
                    <a:pt x="71" y="3028"/>
                    <a:pt x="77" y="3027"/>
                    <a:pt x="81" y="3022"/>
                  </a:cubicBezTo>
                  <a:cubicBezTo>
                    <a:pt x="437" y="2744"/>
                    <a:pt x="659" y="2321"/>
                    <a:pt x="849" y="1932"/>
                  </a:cubicBezTo>
                  <a:cubicBezTo>
                    <a:pt x="1038" y="1510"/>
                    <a:pt x="1205" y="1076"/>
                    <a:pt x="1438" y="687"/>
                  </a:cubicBezTo>
                  <a:cubicBezTo>
                    <a:pt x="1561" y="453"/>
                    <a:pt x="1716" y="242"/>
                    <a:pt x="1894" y="52"/>
                  </a:cubicBezTo>
                  <a:cubicBezTo>
                    <a:pt x="1920" y="27"/>
                    <a:pt x="1879" y="1"/>
                    <a:pt x="184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6" name="Google Shape;19866;p29"/>
            <p:cNvSpPr/>
            <p:nvPr/>
          </p:nvSpPr>
          <p:spPr>
            <a:xfrm>
              <a:off x="1329442" y="2342829"/>
              <a:ext cx="46749" cy="65868"/>
            </a:xfrm>
            <a:custGeom>
              <a:avLst/>
              <a:gdLst/>
              <a:ahLst/>
              <a:cxnLst/>
              <a:rect l="l" t="t" r="r" b="b"/>
              <a:pathLst>
                <a:path w="1340" h="1888" extrusionOk="0">
                  <a:moveTo>
                    <a:pt x="1273" y="1"/>
                  </a:moveTo>
                  <a:cubicBezTo>
                    <a:pt x="1263" y="1"/>
                    <a:pt x="1254" y="3"/>
                    <a:pt x="1247" y="8"/>
                  </a:cubicBezTo>
                  <a:cubicBezTo>
                    <a:pt x="980" y="264"/>
                    <a:pt x="769" y="575"/>
                    <a:pt x="579" y="898"/>
                  </a:cubicBezTo>
                  <a:cubicBezTo>
                    <a:pt x="480" y="1065"/>
                    <a:pt x="391" y="1221"/>
                    <a:pt x="312" y="1387"/>
                  </a:cubicBezTo>
                  <a:cubicBezTo>
                    <a:pt x="268" y="1476"/>
                    <a:pt x="223" y="1554"/>
                    <a:pt x="190" y="1632"/>
                  </a:cubicBezTo>
                  <a:cubicBezTo>
                    <a:pt x="157" y="1698"/>
                    <a:pt x="124" y="1821"/>
                    <a:pt x="45" y="1832"/>
                  </a:cubicBezTo>
                  <a:cubicBezTo>
                    <a:pt x="1" y="1843"/>
                    <a:pt x="45" y="1888"/>
                    <a:pt x="68" y="1888"/>
                  </a:cubicBezTo>
                  <a:cubicBezTo>
                    <a:pt x="134" y="1888"/>
                    <a:pt x="179" y="1843"/>
                    <a:pt x="213" y="1787"/>
                  </a:cubicBezTo>
                  <a:cubicBezTo>
                    <a:pt x="257" y="1710"/>
                    <a:pt x="302" y="1632"/>
                    <a:pt x="335" y="1554"/>
                  </a:cubicBezTo>
                  <a:cubicBezTo>
                    <a:pt x="435" y="1376"/>
                    <a:pt x="524" y="1198"/>
                    <a:pt x="624" y="1031"/>
                  </a:cubicBezTo>
                  <a:cubicBezTo>
                    <a:pt x="824" y="675"/>
                    <a:pt x="1046" y="353"/>
                    <a:pt x="1313" y="52"/>
                  </a:cubicBezTo>
                  <a:cubicBezTo>
                    <a:pt x="1340" y="27"/>
                    <a:pt x="1305" y="1"/>
                    <a:pt x="127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7" name="Google Shape;19867;p29"/>
            <p:cNvSpPr/>
            <p:nvPr/>
          </p:nvSpPr>
          <p:spPr>
            <a:xfrm>
              <a:off x="1315278" y="2370217"/>
              <a:ext cx="79648" cy="63739"/>
            </a:xfrm>
            <a:custGeom>
              <a:avLst/>
              <a:gdLst/>
              <a:ahLst/>
              <a:cxnLst/>
              <a:rect l="l" t="t" r="r" b="b"/>
              <a:pathLst>
                <a:path w="2283" h="1827" extrusionOk="0">
                  <a:moveTo>
                    <a:pt x="2198" y="0"/>
                  </a:moveTo>
                  <a:cubicBezTo>
                    <a:pt x="2194" y="0"/>
                    <a:pt x="2190" y="0"/>
                    <a:pt x="2186" y="1"/>
                  </a:cubicBezTo>
                  <a:cubicBezTo>
                    <a:pt x="1842" y="90"/>
                    <a:pt x="1531" y="280"/>
                    <a:pt x="1274" y="513"/>
                  </a:cubicBezTo>
                  <a:cubicBezTo>
                    <a:pt x="985" y="769"/>
                    <a:pt x="797" y="1103"/>
                    <a:pt x="552" y="1392"/>
                  </a:cubicBezTo>
                  <a:cubicBezTo>
                    <a:pt x="429" y="1548"/>
                    <a:pt x="263" y="1726"/>
                    <a:pt x="63" y="1759"/>
                  </a:cubicBezTo>
                  <a:cubicBezTo>
                    <a:pt x="0" y="1759"/>
                    <a:pt x="25" y="1827"/>
                    <a:pt x="74" y="1827"/>
                  </a:cubicBezTo>
                  <a:cubicBezTo>
                    <a:pt x="77" y="1827"/>
                    <a:pt x="81" y="1826"/>
                    <a:pt x="85" y="1825"/>
                  </a:cubicBezTo>
                  <a:cubicBezTo>
                    <a:pt x="174" y="1815"/>
                    <a:pt x="263" y="1792"/>
                    <a:pt x="340" y="1736"/>
                  </a:cubicBezTo>
                  <a:cubicBezTo>
                    <a:pt x="663" y="1714"/>
                    <a:pt x="985" y="1548"/>
                    <a:pt x="1252" y="1358"/>
                  </a:cubicBezTo>
                  <a:cubicBezTo>
                    <a:pt x="1408" y="1247"/>
                    <a:pt x="1564" y="1125"/>
                    <a:pt x="1709" y="1002"/>
                  </a:cubicBezTo>
                  <a:cubicBezTo>
                    <a:pt x="1853" y="891"/>
                    <a:pt x="1998" y="747"/>
                    <a:pt x="2176" y="691"/>
                  </a:cubicBezTo>
                  <a:cubicBezTo>
                    <a:pt x="2205" y="681"/>
                    <a:pt x="2182" y="645"/>
                    <a:pt x="2153" y="645"/>
                  </a:cubicBezTo>
                  <a:cubicBezTo>
                    <a:pt x="2149" y="645"/>
                    <a:pt x="2146" y="645"/>
                    <a:pt x="2142" y="646"/>
                  </a:cubicBezTo>
                  <a:cubicBezTo>
                    <a:pt x="1976" y="691"/>
                    <a:pt x="1842" y="814"/>
                    <a:pt x="1709" y="913"/>
                  </a:cubicBezTo>
                  <a:cubicBezTo>
                    <a:pt x="1553" y="1036"/>
                    <a:pt x="1397" y="1147"/>
                    <a:pt x="1242" y="1259"/>
                  </a:cubicBezTo>
                  <a:cubicBezTo>
                    <a:pt x="1096" y="1358"/>
                    <a:pt x="952" y="1459"/>
                    <a:pt x="785" y="1526"/>
                  </a:cubicBezTo>
                  <a:cubicBezTo>
                    <a:pt x="685" y="1570"/>
                    <a:pt x="585" y="1615"/>
                    <a:pt x="474" y="1637"/>
                  </a:cubicBezTo>
                  <a:cubicBezTo>
                    <a:pt x="641" y="1503"/>
                    <a:pt x="774" y="1303"/>
                    <a:pt x="886" y="1147"/>
                  </a:cubicBezTo>
                  <a:cubicBezTo>
                    <a:pt x="1108" y="836"/>
                    <a:pt x="1353" y="557"/>
                    <a:pt x="1675" y="347"/>
                  </a:cubicBezTo>
                  <a:cubicBezTo>
                    <a:pt x="1842" y="235"/>
                    <a:pt x="2031" y="146"/>
                    <a:pt x="2231" y="68"/>
                  </a:cubicBezTo>
                  <a:cubicBezTo>
                    <a:pt x="2282" y="48"/>
                    <a:pt x="2240" y="0"/>
                    <a:pt x="219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8" name="Google Shape;19868;p29"/>
            <p:cNvSpPr/>
            <p:nvPr/>
          </p:nvSpPr>
          <p:spPr>
            <a:xfrm>
              <a:off x="1375844" y="2377229"/>
              <a:ext cx="32794" cy="16432"/>
            </a:xfrm>
            <a:custGeom>
              <a:avLst/>
              <a:gdLst/>
              <a:ahLst/>
              <a:cxnLst/>
              <a:rect l="l" t="t" r="r" b="b"/>
              <a:pathLst>
                <a:path w="940" h="471" extrusionOk="0">
                  <a:moveTo>
                    <a:pt x="895" y="1"/>
                  </a:moveTo>
                  <a:cubicBezTo>
                    <a:pt x="573" y="45"/>
                    <a:pt x="250" y="190"/>
                    <a:pt x="28" y="423"/>
                  </a:cubicBezTo>
                  <a:cubicBezTo>
                    <a:pt x="1" y="451"/>
                    <a:pt x="33" y="471"/>
                    <a:pt x="58" y="471"/>
                  </a:cubicBezTo>
                  <a:cubicBezTo>
                    <a:pt x="63" y="471"/>
                    <a:pt x="68" y="470"/>
                    <a:pt x="72" y="468"/>
                  </a:cubicBezTo>
                  <a:cubicBezTo>
                    <a:pt x="317" y="245"/>
                    <a:pt x="595" y="90"/>
                    <a:pt x="907" y="45"/>
                  </a:cubicBezTo>
                  <a:cubicBezTo>
                    <a:pt x="940" y="34"/>
                    <a:pt x="918" y="1"/>
                    <a:pt x="89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9" name="Google Shape;19869;p29"/>
            <p:cNvSpPr/>
            <p:nvPr/>
          </p:nvSpPr>
          <p:spPr>
            <a:xfrm>
              <a:off x="1337222" y="2399313"/>
              <a:ext cx="68554" cy="37923"/>
            </a:xfrm>
            <a:custGeom>
              <a:avLst/>
              <a:gdLst/>
              <a:ahLst/>
              <a:cxnLst/>
              <a:rect l="l" t="t" r="r" b="b"/>
              <a:pathLst>
                <a:path w="1965" h="1087" extrusionOk="0">
                  <a:moveTo>
                    <a:pt x="1903" y="0"/>
                  </a:moveTo>
                  <a:cubicBezTo>
                    <a:pt x="1899" y="0"/>
                    <a:pt x="1895" y="1"/>
                    <a:pt x="1891" y="2"/>
                  </a:cubicBezTo>
                  <a:cubicBezTo>
                    <a:pt x="1547" y="69"/>
                    <a:pt x="1258" y="269"/>
                    <a:pt x="979" y="480"/>
                  </a:cubicBezTo>
                  <a:cubicBezTo>
                    <a:pt x="846" y="580"/>
                    <a:pt x="701" y="692"/>
                    <a:pt x="556" y="791"/>
                  </a:cubicBezTo>
                  <a:cubicBezTo>
                    <a:pt x="490" y="847"/>
                    <a:pt x="412" y="892"/>
                    <a:pt x="346" y="936"/>
                  </a:cubicBezTo>
                  <a:cubicBezTo>
                    <a:pt x="270" y="983"/>
                    <a:pt x="187" y="1030"/>
                    <a:pt x="95" y="1030"/>
                  </a:cubicBezTo>
                  <a:cubicBezTo>
                    <a:pt x="79" y="1030"/>
                    <a:pt x="62" y="1029"/>
                    <a:pt x="45" y="1025"/>
                  </a:cubicBezTo>
                  <a:cubicBezTo>
                    <a:pt x="41" y="1024"/>
                    <a:pt x="37" y="1024"/>
                    <a:pt x="34" y="1024"/>
                  </a:cubicBezTo>
                  <a:cubicBezTo>
                    <a:pt x="1" y="1024"/>
                    <a:pt x="4" y="1071"/>
                    <a:pt x="45" y="1080"/>
                  </a:cubicBezTo>
                  <a:cubicBezTo>
                    <a:pt x="67" y="1085"/>
                    <a:pt x="89" y="1087"/>
                    <a:pt x="111" y="1087"/>
                  </a:cubicBezTo>
                  <a:cubicBezTo>
                    <a:pt x="264" y="1087"/>
                    <a:pt x="408" y="992"/>
                    <a:pt x="534" y="914"/>
                  </a:cubicBezTo>
                  <a:cubicBezTo>
                    <a:pt x="690" y="813"/>
                    <a:pt x="835" y="692"/>
                    <a:pt x="979" y="580"/>
                  </a:cubicBezTo>
                  <a:cubicBezTo>
                    <a:pt x="1268" y="369"/>
                    <a:pt x="1569" y="146"/>
                    <a:pt x="1925" y="46"/>
                  </a:cubicBezTo>
                  <a:cubicBezTo>
                    <a:pt x="1964" y="36"/>
                    <a:pt x="1934" y="0"/>
                    <a:pt x="190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0" name="Google Shape;19870;p29"/>
            <p:cNvSpPr/>
            <p:nvPr/>
          </p:nvSpPr>
          <p:spPr>
            <a:xfrm>
              <a:off x="1340886" y="2413513"/>
              <a:ext cx="65902" cy="31957"/>
            </a:xfrm>
            <a:custGeom>
              <a:avLst/>
              <a:gdLst/>
              <a:ahLst/>
              <a:cxnLst/>
              <a:rect l="l" t="t" r="r" b="b"/>
              <a:pathLst>
                <a:path w="1889" h="916" extrusionOk="0">
                  <a:moveTo>
                    <a:pt x="1798" y="1"/>
                  </a:moveTo>
                  <a:cubicBezTo>
                    <a:pt x="1790" y="1"/>
                    <a:pt x="1782" y="3"/>
                    <a:pt x="1775" y="6"/>
                  </a:cubicBezTo>
                  <a:cubicBezTo>
                    <a:pt x="1497" y="162"/>
                    <a:pt x="1230" y="329"/>
                    <a:pt x="952" y="473"/>
                  </a:cubicBezTo>
                  <a:cubicBezTo>
                    <a:pt x="819" y="551"/>
                    <a:pt x="674" y="618"/>
                    <a:pt x="540" y="685"/>
                  </a:cubicBezTo>
                  <a:cubicBezTo>
                    <a:pt x="463" y="718"/>
                    <a:pt x="396" y="752"/>
                    <a:pt x="318" y="785"/>
                  </a:cubicBezTo>
                  <a:cubicBezTo>
                    <a:pt x="281" y="800"/>
                    <a:pt x="207" y="846"/>
                    <a:pt x="150" y="846"/>
                  </a:cubicBezTo>
                  <a:cubicBezTo>
                    <a:pt x="123" y="846"/>
                    <a:pt x="99" y="835"/>
                    <a:pt x="85" y="807"/>
                  </a:cubicBezTo>
                  <a:cubicBezTo>
                    <a:pt x="80" y="793"/>
                    <a:pt x="64" y="787"/>
                    <a:pt x="47" y="787"/>
                  </a:cubicBezTo>
                  <a:cubicBezTo>
                    <a:pt x="24" y="787"/>
                    <a:pt x="0" y="799"/>
                    <a:pt x="7" y="818"/>
                  </a:cubicBezTo>
                  <a:cubicBezTo>
                    <a:pt x="44" y="892"/>
                    <a:pt x="100" y="916"/>
                    <a:pt x="163" y="916"/>
                  </a:cubicBezTo>
                  <a:cubicBezTo>
                    <a:pt x="233" y="916"/>
                    <a:pt x="309" y="886"/>
                    <a:pt x="374" y="863"/>
                  </a:cubicBezTo>
                  <a:cubicBezTo>
                    <a:pt x="540" y="785"/>
                    <a:pt x="708" y="718"/>
                    <a:pt x="863" y="629"/>
                  </a:cubicBezTo>
                  <a:cubicBezTo>
                    <a:pt x="1208" y="473"/>
                    <a:pt x="1541" y="285"/>
                    <a:pt x="1842" y="73"/>
                  </a:cubicBezTo>
                  <a:cubicBezTo>
                    <a:pt x="1889" y="45"/>
                    <a:pt x="1841" y="1"/>
                    <a:pt x="179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1" name="Google Shape;19871;p29"/>
            <p:cNvSpPr/>
            <p:nvPr/>
          </p:nvSpPr>
          <p:spPr>
            <a:xfrm>
              <a:off x="1348980" y="2343283"/>
              <a:ext cx="45877" cy="47901"/>
            </a:xfrm>
            <a:custGeom>
              <a:avLst/>
              <a:gdLst/>
              <a:ahLst/>
              <a:cxnLst/>
              <a:rect l="l" t="t" r="r" b="b"/>
              <a:pathLst>
                <a:path w="1315" h="1373" extrusionOk="0">
                  <a:moveTo>
                    <a:pt x="1258" y="0"/>
                  </a:moveTo>
                  <a:cubicBezTo>
                    <a:pt x="1252" y="0"/>
                    <a:pt x="1247" y="2"/>
                    <a:pt x="1243" y="6"/>
                  </a:cubicBezTo>
                  <a:cubicBezTo>
                    <a:pt x="743" y="340"/>
                    <a:pt x="276" y="785"/>
                    <a:pt x="9" y="1329"/>
                  </a:cubicBezTo>
                  <a:cubicBezTo>
                    <a:pt x="0" y="1354"/>
                    <a:pt x="27" y="1372"/>
                    <a:pt x="51" y="1372"/>
                  </a:cubicBezTo>
                  <a:cubicBezTo>
                    <a:pt x="60" y="1372"/>
                    <a:pt x="69" y="1369"/>
                    <a:pt x="75" y="1363"/>
                  </a:cubicBezTo>
                  <a:cubicBezTo>
                    <a:pt x="242" y="1119"/>
                    <a:pt x="409" y="874"/>
                    <a:pt x="609" y="651"/>
                  </a:cubicBezTo>
                  <a:cubicBezTo>
                    <a:pt x="809" y="429"/>
                    <a:pt x="1042" y="229"/>
                    <a:pt x="1287" y="51"/>
                  </a:cubicBezTo>
                  <a:cubicBezTo>
                    <a:pt x="1315" y="33"/>
                    <a:pt x="1283" y="0"/>
                    <a:pt x="125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2" name="Google Shape;19872;p29"/>
            <p:cNvSpPr/>
            <p:nvPr/>
          </p:nvSpPr>
          <p:spPr>
            <a:xfrm>
              <a:off x="1061709" y="2325734"/>
              <a:ext cx="182043" cy="156122"/>
            </a:xfrm>
            <a:custGeom>
              <a:avLst/>
              <a:gdLst/>
              <a:ahLst/>
              <a:cxnLst/>
              <a:rect l="l" t="t" r="r" b="b"/>
              <a:pathLst>
                <a:path w="5218" h="4475" extrusionOk="0">
                  <a:moveTo>
                    <a:pt x="342" y="1"/>
                  </a:moveTo>
                  <a:cubicBezTo>
                    <a:pt x="307" y="1"/>
                    <a:pt x="274" y="3"/>
                    <a:pt x="245" y="8"/>
                  </a:cubicBezTo>
                  <a:cubicBezTo>
                    <a:pt x="1" y="53"/>
                    <a:pt x="146" y="75"/>
                    <a:pt x="235" y="409"/>
                  </a:cubicBezTo>
                  <a:cubicBezTo>
                    <a:pt x="334" y="743"/>
                    <a:pt x="134" y="687"/>
                    <a:pt x="134" y="1098"/>
                  </a:cubicBezTo>
                  <a:cubicBezTo>
                    <a:pt x="134" y="1510"/>
                    <a:pt x="635" y="2366"/>
                    <a:pt x="1369" y="2989"/>
                  </a:cubicBezTo>
                  <a:cubicBezTo>
                    <a:pt x="2092" y="3601"/>
                    <a:pt x="2136" y="3535"/>
                    <a:pt x="2748" y="4046"/>
                  </a:cubicBezTo>
                  <a:cubicBezTo>
                    <a:pt x="3202" y="4426"/>
                    <a:pt x="4182" y="4475"/>
                    <a:pt x="4658" y="4475"/>
                  </a:cubicBezTo>
                  <a:cubicBezTo>
                    <a:pt x="4824" y="4475"/>
                    <a:pt x="4928" y="4469"/>
                    <a:pt x="4928" y="4469"/>
                  </a:cubicBezTo>
                  <a:lnTo>
                    <a:pt x="5217" y="3468"/>
                  </a:lnTo>
                  <a:cubicBezTo>
                    <a:pt x="5217" y="3468"/>
                    <a:pt x="4961" y="3268"/>
                    <a:pt x="4627" y="3189"/>
                  </a:cubicBezTo>
                  <a:cubicBezTo>
                    <a:pt x="4305" y="3123"/>
                    <a:pt x="4183" y="3234"/>
                    <a:pt x="3527" y="2922"/>
                  </a:cubicBezTo>
                  <a:cubicBezTo>
                    <a:pt x="2859" y="2623"/>
                    <a:pt x="3137" y="2422"/>
                    <a:pt x="2892" y="1921"/>
                  </a:cubicBezTo>
                  <a:cubicBezTo>
                    <a:pt x="2637" y="1421"/>
                    <a:pt x="2447" y="1477"/>
                    <a:pt x="2003" y="1254"/>
                  </a:cubicBezTo>
                  <a:cubicBezTo>
                    <a:pt x="1547" y="1032"/>
                    <a:pt x="1525" y="776"/>
                    <a:pt x="1269" y="443"/>
                  </a:cubicBezTo>
                  <a:cubicBezTo>
                    <a:pt x="1043" y="148"/>
                    <a:pt x="609" y="1"/>
                    <a:pt x="342"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3" name="Google Shape;19873;p29"/>
            <p:cNvSpPr/>
            <p:nvPr/>
          </p:nvSpPr>
          <p:spPr>
            <a:xfrm>
              <a:off x="1101063" y="2364948"/>
              <a:ext cx="33632" cy="84498"/>
            </a:xfrm>
            <a:custGeom>
              <a:avLst/>
              <a:gdLst/>
              <a:ahLst/>
              <a:cxnLst/>
              <a:rect l="l" t="t" r="r" b="b"/>
              <a:pathLst>
                <a:path w="964" h="2422" extrusionOk="0">
                  <a:moveTo>
                    <a:pt x="20" y="1"/>
                  </a:moveTo>
                  <a:cubicBezTo>
                    <a:pt x="9" y="1"/>
                    <a:pt x="1" y="6"/>
                    <a:pt x="7" y="19"/>
                  </a:cubicBezTo>
                  <a:cubicBezTo>
                    <a:pt x="263" y="397"/>
                    <a:pt x="441" y="809"/>
                    <a:pt x="541" y="1242"/>
                  </a:cubicBezTo>
                  <a:cubicBezTo>
                    <a:pt x="630" y="1598"/>
                    <a:pt x="686" y="1976"/>
                    <a:pt x="819" y="2322"/>
                  </a:cubicBezTo>
                  <a:cubicBezTo>
                    <a:pt x="875" y="2355"/>
                    <a:pt x="919" y="2388"/>
                    <a:pt x="964" y="2421"/>
                  </a:cubicBezTo>
                  <a:cubicBezTo>
                    <a:pt x="886" y="2266"/>
                    <a:pt x="830" y="2088"/>
                    <a:pt x="786" y="1910"/>
                  </a:cubicBezTo>
                  <a:cubicBezTo>
                    <a:pt x="674" y="1476"/>
                    <a:pt x="585" y="1042"/>
                    <a:pt x="407" y="631"/>
                  </a:cubicBezTo>
                  <a:cubicBezTo>
                    <a:pt x="308" y="419"/>
                    <a:pt x="185" y="208"/>
                    <a:pt x="41" y="8"/>
                  </a:cubicBezTo>
                  <a:cubicBezTo>
                    <a:pt x="36" y="3"/>
                    <a:pt x="27" y="1"/>
                    <a:pt x="2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4" name="Google Shape;19874;p29"/>
            <p:cNvSpPr/>
            <p:nvPr/>
          </p:nvSpPr>
          <p:spPr>
            <a:xfrm>
              <a:off x="1080513" y="2343736"/>
              <a:ext cx="40609" cy="95627"/>
            </a:xfrm>
            <a:custGeom>
              <a:avLst/>
              <a:gdLst/>
              <a:ahLst/>
              <a:cxnLst/>
              <a:rect l="l" t="t" r="r" b="b"/>
              <a:pathLst>
                <a:path w="1164" h="2741" extrusionOk="0">
                  <a:moveTo>
                    <a:pt x="30" y="0"/>
                  </a:moveTo>
                  <a:cubicBezTo>
                    <a:pt x="15" y="0"/>
                    <a:pt x="1" y="8"/>
                    <a:pt x="7" y="26"/>
                  </a:cubicBezTo>
                  <a:cubicBezTo>
                    <a:pt x="374" y="849"/>
                    <a:pt x="519" y="1795"/>
                    <a:pt x="964" y="2584"/>
                  </a:cubicBezTo>
                  <a:cubicBezTo>
                    <a:pt x="1041" y="2640"/>
                    <a:pt x="1108" y="2696"/>
                    <a:pt x="1164" y="2740"/>
                  </a:cubicBezTo>
                  <a:cubicBezTo>
                    <a:pt x="1097" y="2640"/>
                    <a:pt x="1030" y="2529"/>
                    <a:pt x="964" y="2406"/>
                  </a:cubicBezTo>
                  <a:cubicBezTo>
                    <a:pt x="719" y="1929"/>
                    <a:pt x="563" y="1395"/>
                    <a:pt x="396" y="883"/>
                  </a:cubicBezTo>
                  <a:cubicBezTo>
                    <a:pt x="296" y="582"/>
                    <a:pt x="185" y="293"/>
                    <a:pt x="62" y="16"/>
                  </a:cubicBezTo>
                  <a:cubicBezTo>
                    <a:pt x="57" y="6"/>
                    <a:pt x="43" y="0"/>
                    <a:pt x="3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5" name="Google Shape;19875;p29"/>
            <p:cNvSpPr/>
            <p:nvPr/>
          </p:nvSpPr>
          <p:spPr>
            <a:xfrm>
              <a:off x="1079188" y="2378869"/>
              <a:ext cx="13222" cy="34085"/>
            </a:xfrm>
            <a:custGeom>
              <a:avLst/>
              <a:gdLst/>
              <a:ahLst/>
              <a:cxnLst/>
              <a:rect l="l" t="t" r="r" b="b"/>
              <a:pathLst>
                <a:path w="379" h="977" extrusionOk="0">
                  <a:moveTo>
                    <a:pt x="30" y="0"/>
                  </a:moveTo>
                  <a:cubicBezTo>
                    <a:pt x="14" y="0"/>
                    <a:pt x="1" y="7"/>
                    <a:pt x="1" y="20"/>
                  </a:cubicBezTo>
                  <a:cubicBezTo>
                    <a:pt x="33" y="265"/>
                    <a:pt x="90" y="499"/>
                    <a:pt x="179" y="732"/>
                  </a:cubicBezTo>
                  <a:cubicBezTo>
                    <a:pt x="234" y="810"/>
                    <a:pt x="300" y="899"/>
                    <a:pt x="379" y="977"/>
                  </a:cubicBezTo>
                  <a:lnTo>
                    <a:pt x="312" y="810"/>
                  </a:lnTo>
                  <a:cubicBezTo>
                    <a:pt x="211" y="554"/>
                    <a:pt x="145" y="299"/>
                    <a:pt x="78" y="32"/>
                  </a:cubicBezTo>
                  <a:cubicBezTo>
                    <a:pt x="78" y="12"/>
                    <a:pt x="52" y="0"/>
                    <a:pt x="3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6" name="Google Shape;19876;p29"/>
            <p:cNvSpPr/>
            <p:nvPr/>
          </p:nvSpPr>
          <p:spPr>
            <a:xfrm>
              <a:off x="1132776" y="2388393"/>
              <a:ext cx="26828" cy="61856"/>
            </a:xfrm>
            <a:custGeom>
              <a:avLst/>
              <a:gdLst/>
              <a:ahLst/>
              <a:cxnLst/>
              <a:rect l="l" t="t" r="r" b="b"/>
              <a:pathLst>
                <a:path w="769" h="1773" extrusionOk="0">
                  <a:moveTo>
                    <a:pt x="54" y="1"/>
                  </a:moveTo>
                  <a:cubicBezTo>
                    <a:pt x="25" y="1"/>
                    <a:pt x="1" y="24"/>
                    <a:pt x="32" y="48"/>
                  </a:cubicBezTo>
                  <a:cubicBezTo>
                    <a:pt x="499" y="493"/>
                    <a:pt x="388" y="1205"/>
                    <a:pt x="667" y="1749"/>
                  </a:cubicBezTo>
                  <a:cubicBezTo>
                    <a:pt x="671" y="1764"/>
                    <a:pt x="693" y="1772"/>
                    <a:pt x="715" y="1772"/>
                  </a:cubicBezTo>
                  <a:cubicBezTo>
                    <a:pt x="742" y="1772"/>
                    <a:pt x="768" y="1759"/>
                    <a:pt x="756" y="1727"/>
                  </a:cubicBezTo>
                  <a:cubicBezTo>
                    <a:pt x="711" y="1571"/>
                    <a:pt x="655" y="1416"/>
                    <a:pt x="622" y="1260"/>
                  </a:cubicBezTo>
                  <a:cubicBezTo>
                    <a:pt x="588" y="1094"/>
                    <a:pt x="556" y="938"/>
                    <a:pt x="511" y="782"/>
                  </a:cubicBezTo>
                  <a:cubicBezTo>
                    <a:pt x="433" y="493"/>
                    <a:pt x="311" y="214"/>
                    <a:pt x="88" y="14"/>
                  </a:cubicBezTo>
                  <a:cubicBezTo>
                    <a:pt x="79" y="5"/>
                    <a:pt x="66" y="1"/>
                    <a:pt x="5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7" name="Google Shape;19877;p29"/>
            <p:cNvSpPr/>
            <p:nvPr/>
          </p:nvSpPr>
          <p:spPr>
            <a:xfrm>
              <a:off x="1161838" y="2431480"/>
              <a:ext cx="16711" cy="45528"/>
            </a:xfrm>
            <a:custGeom>
              <a:avLst/>
              <a:gdLst/>
              <a:ahLst/>
              <a:cxnLst/>
              <a:rect l="l" t="t" r="r" b="b"/>
              <a:pathLst>
                <a:path w="479" h="1305" extrusionOk="0">
                  <a:moveTo>
                    <a:pt x="33" y="1"/>
                  </a:moveTo>
                  <a:cubicBezTo>
                    <a:pt x="15" y="1"/>
                    <a:pt x="0" y="8"/>
                    <a:pt x="0" y="25"/>
                  </a:cubicBezTo>
                  <a:cubicBezTo>
                    <a:pt x="0" y="437"/>
                    <a:pt x="78" y="892"/>
                    <a:pt x="312" y="1248"/>
                  </a:cubicBezTo>
                  <a:cubicBezTo>
                    <a:pt x="368" y="1260"/>
                    <a:pt x="423" y="1282"/>
                    <a:pt x="479" y="1304"/>
                  </a:cubicBezTo>
                  <a:cubicBezTo>
                    <a:pt x="390" y="1171"/>
                    <a:pt x="301" y="1037"/>
                    <a:pt x="245" y="882"/>
                  </a:cubicBezTo>
                  <a:cubicBezTo>
                    <a:pt x="145" y="615"/>
                    <a:pt x="101" y="336"/>
                    <a:pt x="101" y="47"/>
                  </a:cubicBezTo>
                  <a:cubicBezTo>
                    <a:pt x="101" y="20"/>
                    <a:pt x="62" y="1"/>
                    <a:pt x="3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8" name="Google Shape;19878;p29"/>
            <p:cNvSpPr/>
            <p:nvPr/>
          </p:nvSpPr>
          <p:spPr>
            <a:xfrm>
              <a:off x="1134486" y="2409047"/>
              <a:ext cx="30875" cy="62902"/>
            </a:xfrm>
            <a:custGeom>
              <a:avLst/>
              <a:gdLst/>
              <a:ahLst/>
              <a:cxnLst/>
              <a:rect l="l" t="t" r="r" b="b"/>
              <a:pathLst>
                <a:path w="885" h="1803" extrusionOk="0">
                  <a:moveTo>
                    <a:pt x="18" y="1"/>
                  </a:moveTo>
                  <a:cubicBezTo>
                    <a:pt x="9" y="1"/>
                    <a:pt x="0" y="6"/>
                    <a:pt x="6" y="23"/>
                  </a:cubicBezTo>
                  <a:cubicBezTo>
                    <a:pt x="217" y="546"/>
                    <a:pt x="339" y="1191"/>
                    <a:pt x="684" y="1669"/>
                  </a:cubicBezTo>
                  <a:cubicBezTo>
                    <a:pt x="740" y="1713"/>
                    <a:pt x="806" y="1758"/>
                    <a:pt x="885" y="1802"/>
                  </a:cubicBezTo>
                  <a:cubicBezTo>
                    <a:pt x="450" y="1302"/>
                    <a:pt x="317" y="623"/>
                    <a:pt x="39" y="12"/>
                  </a:cubicBezTo>
                  <a:cubicBezTo>
                    <a:pt x="39" y="6"/>
                    <a:pt x="28" y="1"/>
                    <a:pt x="1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9" name="Google Shape;19879;p29"/>
            <p:cNvSpPr/>
            <p:nvPr/>
          </p:nvSpPr>
          <p:spPr>
            <a:xfrm>
              <a:off x="1170002" y="2367739"/>
              <a:ext cx="194812" cy="134212"/>
            </a:xfrm>
            <a:custGeom>
              <a:avLst/>
              <a:gdLst/>
              <a:ahLst/>
              <a:cxnLst/>
              <a:rect l="l" t="t" r="r" b="b"/>
              <a:pathLst>
                <a:path w="5584" h="3847" extrusionOk="0">
                  <a:moveTo>
                    <a:pt x="4774" y="1"/>
                  </a:moveTo>
                  <a:cubicBezTo>
                    <a:pt x="4431" y="1"/>
                    <a:pt x="4016" y="73"/>
                    <a:pt x="3770" y="273"/>
                  </a:cubicBezTo>
                  <a:cubicBezTo>
                    <a:pt x="3414" y="562"/>
                    <a:pt x="2880" y="1307"/>
                    <a:pt x="2558" y="1318"/>
                  </a:cubicBezTo>
                  <a:cubicBezTo>
                    <a:pt x="2552" y="1318"/>
                    <a:pt x="2545" y="1318"/>
                    <a:pt x="2538" y="1318"/>
                  </a:cubicBezTo>
                  <a:cubicBezTo>
                    <a:pt x="2226" y="1318"/>
                    <a:pt x="1738" y="1063"/>
                    <a:pt x="1357" y="1063"/>
                  </a:cubicBezTo>
                  <a:cubicBezTo>
                    <a:pt x="967" y="1063"/>
                    <a:pt x="745" y="951"/>
                    <a:pt x="601" y="873"/>
                  </a:cubicBezTo>
                  <a:cubicBezTo>
                    <a:pt x="539" y="832"/>
                    <a:pt x="484" y="808"/>
                    <a:pt x="438" y="808"/>
                  </a:cubicBezTo>
                  <a:cubicBezTo>
                    <a:pt x="384" y="808"/>
                    <a:pt x="341" y="840"/>
                    <a:pt x="312" y="918"/>
                  </a:cubicBezTo>
                  <a:cubicBezTo>
                    <a:pt x="256" y="1063"/>
                    <a:pt x="256" y="1241"/>
                    <a:pt x="134" y="1552"/>
                  </a:cubicBezTo>
                  <a:cubicBezTo>
                    <a:pt x="0" y="1874"/>
                    <a:pt x="0" y="1963"/>
                    <a:pt x="200" y="2397"/>
                  </a:cubicBezTo>
                  <a:cubicBezTo>
                    <a:pt x="389" y="2831"/>
                    <a:pt x="411" y="3243"/>
                    <a:pt x="801" y="3354"/>
                  </a:cubicBezTo>
                  <a:cubicBezTo>
                    <a:pt x="1201" y="3454"/>
                    <a:pt x="2124" y="3554"/>
                    <a:pt x="2458" y="3732"/>
                  </a:cubicBezTo>
                  <a:cubicBezTo>
                    <a:pt x="2607" y="3814"/>
                    <a:pt x="2784" y="3846"/>
                    <a:pt x="2949" y="3846"/>
                  </a:cubicBezTo>
                  <a:cubicBezTo>
                    <a:pt x="3142" y="3846"/>
                    <a:pt x="3318" y="3803"/>
                    <a:pt x="3414" y="3743"/>
                  </a:cubicBezTo>
                  <a:cubicBezTo>
                    <a:pt x="3960" y="3365"/>
                    <a:pt x="4227" y="3631"/>
                    <a:pt x="4704" y="2986"/>
                  </a:cubicBezTo>
                  <a:cubicBezTo>
                    <a:pt x="5172" y="2331"/>
                    <a:pt x="5461" y="1919"/>
                    <a:pt x="5517" y="1474"/>
                  </a:cubicBezTo>
                  <a:cubicBezTo>
                    <a:pt x="5583" y="1029"/>
                    <a:pt x="5349" y="606"/>
                    <a:pt x="5349" y="339"/>
                  </a:cubicBezTo>
                  <a:cubicBezTo>
                    <a:pt x="5349" y="62"/>
                    <a:pt x="5505" y="106"/>
                    <a:pt x="5172" y="39"/>
                  </a:cubicBezTo>
                  <a:cubicBezTo>
                    <a:pt x="5068" y="15"/>
                    <a:pt x="4928" y="1"/>
                    <a:pt x="4774"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0" name="Google Shape;19880;p29"/>
            <p:cNvSpPr/>
            <p:nvPr/>
          </p:nvSpPr>
          <p:spPr>
            <a:xfrm>
              <a:off x="1204123" y="2406675"/>
              <a:ext cx="159122" cy="95278"/>
            </a:xfrm>
            <a:custGeom>
              <a:avLst/>
              <a:gdLst/>
              <a:ahLst/>
              <a:cxnLst/>
              <a:rect l="l" t="t" r="r" b="b"/>
              <a:pathLst>
                <a:path w="4561" h="2731" extrusionOk="0">
                  <a:moveTo>
                    <a:pt x="4183" y="0"/>
                  </a:moveTo>
                  <a:cubicBezTo>
                    <a:pt x="4111" y="0"/>
                    <a:pt x="4041" y="8"/>
                    <a:pt x="3971" y="24"/>
                  </a:cubicBezTo>
                  <a:cubicBezTo>
                    <a:pt x="3701" y="79"/>
                    <a:pt x="3441" y="269"/>
                    <a:pt x="3162" y="269"/>
                  </a:cubicBezTo>
                  <a:cubicBezTo>
                    <a:pt x="3154" y="269"/>
                    <a:pt x="3145" y="269"/>
                    <a:pt x="3137" y="269"/>
                  </a:cubicBezTo>
                  <a:cubicBezTo>
                    <a:pt x="3075" y="269"/>
                    <a:pt x="3014" y="255"/>
                    <a:pt x="2957" y="255"/>
                  </a:cubicBezTo>
                  <a:cubicBezTo>
                    <a:pt x="2943" y="255"/>
                    <a:pt x="2929" y="256"/>
                    <a:pt x="2915" y="258"/>
                  </a:cubicBezTo>
                  <a:cubicBezTo>
                    <a:pt x="2848" y="269"/>
                    <a:pt x="2781" y="291"/>
                    <a:pt x="2715" y="325"/>
                  </a:cubicBezTo>
                  <a:cubicBezTo>
                    <a:pt x="2570" y="402"/>
                    <a:pt x="2426" y="513"/>
                    <a:pt x="2325" y="659"/>
                  </a:cubicBezTo>
                  <a:cubicBezTo>
                    <a:pt x="2248" y="758"/>
                    <a:pt x="2192" y="869"/>
                    <a:pt x="2092" y="936"/>
                  </a:cubicBezTo>
                  <a:cubicBezTo>
                    <a:pt x="1986" y="1019"/>
                    <a:pt x="1860" y="1037"/>
                    <a:pt x="1726" y="1037"/>
                  </a:cubicBezTo>
                  <a:cubicBezTo>
                    <a:pt x="1620" y="1037"/>
                    <a:pt x="1509" y="1025"/>
                    <a:pt x="1400" y="1025"/>
                  </a:cubicBezTo>
                  <a:cubicBezTo>
                    <a:pt x="1313" y="1025"/>
                    <a:pt x="1227" y="1033"/>
                    <a:pt x="1146" y="1059"/>
                  </a:cubicBezTo>
                  <a:cubicBezTo>
                    <a:pt x="1002" y="1114"/>
                    <a:pt x="879" y="1215"/>
                    <a:pt x="768" y="1326"/>
                  </a:cubicBezTo>
                  <a:cubicBezTo>
                    <a:pt x="700" y="1385"/>
                    <a:pt x="623" y="1452"/>
                    <a:pt x="529" y="1452"/>
                  </a:cubicBezTo>
                  <a:cubicBezTo>
                    <a:pt x="517" y="1452"/>
                    <a:pt x="504" y="1450"/>
                    <a:pt x="490" y="1448"/>
                  </a:cubicBezTo>
                  <a:cubicBezTo>
                    <a:pt x="424" y="1437"/>
                    <a:pt x="379" y="1381"/>
                    <a:pt x="312" y="1359"/>
                  </a:cubicBezTo>
                  <a:cubicBezTo>
                    <a:pt x="297" y="1355"/>
                    <a:pt x="281" y="1353"/>
                    <a:pt x="265" y="1353"/>
                  </a:cubicBezTo>
                  <a:cubicBezTo>
                    <a:pt x="187" y="1353"/>
                    <a:pt x="104" y="1396"/>
                    <a:pt x="68" y="1470"/>
                  </a:cubicBezTo>
                  <a:cubicBezTo>
                    <a:pt x="12" y="1548"/>
                    <a:pt x="1" y="1648"/>
                    <a:pt x="1" y="1748"/>
                  </a:cubicBezTo>
                  <a:cubicBezTo>
                    <a:pt x="12" y="1959"/>
                    <a:pt x="90" y="2160"/>
                    <a:pt x="234" y="2315"/>
                  </a:cubicBezTo>
                  <a:cubicBezTo>
                    <a:pt x="668" y="2394"/>
                    <a:pt x="1235" y="2483"/>
                    <a:pt x="1480" y="2616"/>
                  </a:cubicBezTo>
                  <a:cubicBezTo>
                    <a:pt x="1629" y="2698"/>
                    <a:pt x="1806" y="2730"/>
                    <a:pt x="1971" y="2730"/>
                  </a:cubicBezTo>
                  <a:cubicBezTo>
                    <a:pt x="2164" y="2730"/>
                    <a:pt x="2340" y="2687"/>
                    <a:pt x="2436" y="2627"/>
                  </a:cubicBezTo>
                  <a:cubicBezTo>
                    <a:pt x="2982" y="2249"/>
                    <a:pt x="3249" y="2515"/>
                    <a:pt x="3726" y="1870"/>
                  </a:cubicBezTo>
                  <a:cubicBezTo>
                    <a:pt x="4194" y="1215"/>
                    <a:pt x="4483" y="803"/>
                    <a:pt x="4539" y="358"/>
                  </a:cubicBezTo>
                  <a:cubicBezTo>
                    <a:pt x="4561" y="258"/>
                    <a:pt x="4561" y="147"/>
                    <a:pt x="4549" y="58"/>
                  </a:cubicBezTo>
                  <a:cubicBezTo>
                    <a:pt x="4430" y="22"/>
                    <a:pt x="4306" y="0"/>
                    <a:pt x="418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1" name="Google Shape;19881;p29"/>
            <p:cNvSpPr/>
            <p:nvPr/>
          </p:nvSpPr>
          <p:spPr>
            <a:xfrm>
              <a:off x="1206461" y="2425026"/>
              <a:ext cx="29899" cy="67089"/>
            </a:xfrm>
            <a:custGeom>
              <a:avLst/>
              <a:gdLst/>
              <a:ahLst/>
              <a:cxnLst/>
              <a:rect l="l" t="t" r="r" b="b"/>
              <a:pathLst>
                <a:path w="857" h="1923" extrusionOk="0">
                  <a:moveTo>
                    <a:pt x="21" y="0"/>
                  </a:moveTo>
                  <a:cubicBezTo>
                    <a:pt x="10" y="0"/>
                    <a:pt x="1" y="6"/>
                    <a:pt x="1" y="21"/>
                  </a:cubicBezTo>
                  <a:cubicBezTo>
                    <a:pt x="11" y="432"/>
                    <a:pt x="34" y="867"/>
                    <a:pt x="223" y="1245"/>
                  </a:cubicBezTo>
                  <a:cubicBezTo>
                    <a:pt x="345" y="1489"/>
                    <a:pt x="557" y="1678"/>
                    <a:pt x="712" y="1890"/>
                  </a:cubicBezTo>
                  <a:cubicBezTo>
                    <a:pt x="757" y="1900"/>
                    <a:pt x="812" y="1912"/>
                    <a:pt x="857" y="1923"/>
                  </a:cubicBezTo>
                  <a:cubicBezTo>
                    <a:pt x="701" y="1690"/>
                    <a:pt x="468" y="1500"/>
                    <a:pt x="334" y="1278"/>
                  </a:cubicBezTo>
                  <a:cubicBezTo>
                    <a:pt x="112" y="899"/>
                    <a:pt x="78" y="455"/>
                    <a:pt x="56" y="21"/>
                  </a:cubicBezTo>
                  <a:cubicBezTo>
                    <a:pt x="50" y="9"/>
                    <a:pt x="34" y="0"/>
                    <a:pt x="2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2" name="Google Shape;19882;p29"/>
            <p:cNvSpPr/>
            <p:nvPr/>
          </p:nvSpPr>
          <p:spPr>
            <a:xfrm>
              <a:off x="1192087" y="2434586"/>
              <a:ext cx="27596" cy="54424"/>
            </a:xfrm>
            <a:custGeom>
              <a:avLst/>
              <a:gdLst/>
              <a:ahLst/>
              <a:cxnLst/>
              <a:rect l="l" t="t" r="r" b="b"/>
              <a:pathLst>
                <a:path w="791" h="1560" extrusionOk="0">
                  <a:moveTo>
                    <a:pt x="79" y="1"/>
                  </a:moveTo>
                  <a:cubicBezTo>
                    <a:pt x="64" y="1"/>
                    <a:pt x="50" y="8"/>
                    <a:pt x="45" y="25"/>
                  </a:cubicBezTo>
                  <a:cubicBezTo>
                    <a:pt x="1" y="403"/>
                    <a:pt x="134" y="771"/>
                    <a:pt x="324" y="1093"/>
                  </a:cubicBezTo>
                  <a:cubicBezTo>
                    <a:pt x="413" y="1248"/>
                    <a:pt x="524" y="1393"/>
                    <a:pt x="635" y="1527"/>
                  </a:cubicBezTo>
                  <a:cubicBezTo>
                    <a:pt x="690" y="1538"/>
                    <a:pt x="746" y="1549"/>
                    <a:pt x="791" y="1560"/>
                  </a:cubicBezTo>
                  <a:cubicBezTo>
                    <a:pt x="680" y="1416"/>
                    <a:pt x="557" y="1271"/>
                    <a:pt x="457" y="1115"/>
                  </a:cubicBezTo>
                  <a:cubicBezTo>
                    <a:pt x="257" y="793"/>
                    <a:pt x="134" y="425"/>
                    <a:pt x="134" y="47"/>
                  </a:cubicBezTo>
                  <a:cubicBezTo>
                    <a:pt x="134" y="20"/>
                    <a:pt x="105" y="1"/>
                    <a:pt x="7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3" name="Google Shape;19883;p29"/>
            <p:cNvSpPr/>
            <p:nvPr/>
          </p:nvSpPr>
          <p:spPr>
            <a:xfrm>
              <a:off x="1296089" y="2387416"/>
              <a:ext cx="46993" cy="106651"/>
            </a:xfrm>
            <a:custGeom>
              <a:avLst/>
              <a:gdLst/>
              <a:ahLst/>
              <a:cxnLst/>
              <a:rect l="l" t="t" r="r" b="b"/>
              <a:pathLst>
                <a:path w="1347" h="3057" extrusionOk="0">
                  <a:moveTo>
                    <a:pt x="1305" y="0"/>
                  </a:moveTo>
                  <a:cubicBezTo>
                    <a:pt x="1292" y="0"/>
                    <a:pt x="1280" y="6"/>
                    <a:pt x="1280" y="20"/>
                  </a:cubicBezTo>
                  <a:cubicBezTo>
                    <a:pt x="1258" y="554"/>
                    <a:pt x="1246" y="1099"/>
                    <a:pt x="1102" y="1611"/>
                  </a:cubicBezTo>
                  <a:cubicBezTo>
                    <a:pt x="1024" y="1856"/>
                    <a:pt x="924" y="2089"/>
                    <a:pt x="768" y="2300"/>
                  </a:cubicBezTo>
                  <a:cubicBezTo>
                    <a:pt x="623" y="2489"/>
                    <a:pt x="445" y="2645"/>
                    <a:pt x="279" y="2812"/>
                  </a:cubicBezTo>
                  <a:cubicBezTo>
                    <a:pt x="269" y="2821"/>
                    <a:pt x="250" y="2832"/>
                    <a:pt x="239" y="2849"/>
                  </a:cubicBezTo>
                  <a:lnTo>
                    <a:pt x="239" y="2849"/>
                  </a:lnTo>
                  <a:cubicBezTo>
                    <a:pt x="503" y="2384"/>
                    <a:pt x="646" y="1841"/>
                    <a:pt x="668" y="1310"/>
                  </a:cubicBezTo>
                  <a:cubicBezTo>
                    <a:pt x="668" y="1304"/>
                    <a:pt x="657" y="1297"/>
                    <a:pt x="647" y="1297"/>
                  </a:cubicBezTo>
                  <a:cubicBezTo>
                    <a:pt x="641" y="1297"/>
                    <a:pt x="635" y="1301"/>
                    <a:pt x="635" y="1310"/>
                  </a:cubicBezTo>
                  <a:cubicBezTo>
                    <a:pt x="601" y="1666"/>
                    <a:pt x="524" y="2011"/>
                    <a:pt x="390" y="2345"/>
                  </a:cubicBezTo>
                  <a:cubicBezTo>
                    <a:pt x="290" y="2600"/>
                    <a:pt x="156" y="2834"/>
                    <a:pt x="0" y="3057"/>
                  </a:cubicBezTo>
                  <a:cubicBezTo>
                    <a:pt x="101" y="3012"/>
                    <a:pt x="201" y="2978"/>
                    <a:pt x="290" y="2956"/>
                  </a:cubicBezTo>
                  <a:cubicBezTo>
                    <a:pt x="301" y="2934"/>
                    <a:pt x="323" y="2923"/>
                    <a:pt x="334" y="2912"/>
                  </a:cubicBezTo>
                  <a:cubicBezTo>
                    <a:pt x="501" y="2745"/>
                    <a:pt x="679" y="2578"/>
                    <a:pt x="835" y="2389"/>
                  </a:cubicBezTo>
                  <a:cubicBezTo>
                    <a:pt x="1157" y="1977"/>
                    <a:pt x="1268" y="1455"/>
                    <a:pt x="1313" y="944"/>
                  </a:cubicBezTo>
                  <a:cubicBezTo>
                    <a:pt x="1335" y="643"/>
                    <a:pt x="1335" y="331"/>
                    <a:pt x="1347" y="32"/>
                  </a:cubicBezTo>
                  <a:cubicBezTo>
                    <a:pt x="1347" y="12"/>
                    <a:pt x="1324" y="0"/>
                    <a:pt x="130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4" name="Google Shape;19884;p29"/>
            <p:cNvSpPr/>
            <p:nvPr/>
          </p:nvSpPr>
          <p:spPr>
            <a:xfrm>
              <a:off x="1230534" y="2419723"/>
              <a:ext cx="28329" cy="79369"/>
            </a:xfrm>
            <a:custGeom>
              <a:avLst/>
              <a:gdLst/>
              <a:ahLst/>
              <a:cxnLst/>
              <a:rect l="l" t="t" r="r" b="b"/>
              <a:pathLst>
                <a:path w="812" h="2275" extrusionOk="0">
                  <a:moveTo>
                    <a:pt x="104" y="1"/>
                  </a:moveTo>
                  <a:cubicBezTo>
                    <a:pt x="92" y="1"/>
                    <a:pt x="82" y="6"/>
                    <a:pt x="78" y="18"/>
                  </a:cubicBezTo>
                  <a:cubicBezTo>
                    <a:pt x="0" y="228"/>
                    <a:pt x="67" y="473"/>
                    <a:pt x="144" y="673"/>
                  </a:cubicBezTo>
                  <a:cubicBezTo>
                    <a:pt x="223" y="885"/>
                    <a:pt x="334" y="1074"/>
                    <a:pt x="423" y="1274"/>
                  </a:cubicBezTo>
                  <a:cubicBezTo>
                    <a:pt x="579" y="1575"/>
                    <a:pt x="700" y="1897"/>
                    <a:pt x="690" y="2220"/>
                  </a:cubicBezTo>
                  <a:cubicBezTo>
                    <a:pt x="700" y="2230"/>
                    <a:pt x="712" y="2230"/>
                    <a:pt x="723" y="2242"/>
                  </a:cubicBezTo>
                  <a:lnTo>
                    <a:pt x="789" y="2275"/>
                  </a:lnTo>
                  <a:cubicBezTo>
                    <a:pt x="812" y="1964"/>
                    <a:pt x="700" y="1641"/>
                    <a:pt x="567" y="1374"/>
                  </a:cubicBezTo>
                  <a:cubicBezTo>
                    <a:pt x="467" y="1163"/>
                    <a:pt x="345" y="963"/>
                    <a:pt x="256" y="752"/>
                  </a:cubicBezTo>
                  <a:cubicBezTo>
                    <a:pt x="167" y="540"/>
                    <a:pt x="55" y="273"/>
                    <a:pt x="144" y="40"/>
                  </a:cubicBezTo>
                  <a:cubicBezTo>
                    <a:pt x="152" y="18"/>
                    <a:pt x="126" y="1"/>
                    <a:pt x="10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5" name="Google Shape;19885;p29"/>
            <p:cNvSpPr/>
            <p:nvPr/>
          </p:nvSpPr>
          <p:spPr>
            <a:xfrm>
              <a:off x="1225091" y="2460263"/>
              <a:ext cx="17897" cy="33422"/>
            </a:xfrm>
            <a:custGeom>
              <a:avLst/>
              <a:gdLst/>
              <a:ahLst/>
              <a:cxnLst/>
              <a:rect l="l" t="t" r="r" b="b"/>
              <a:pathLst>
                <a:path w="513" h="958" extrusionOk="0">
                  <a:moveTo>
                    <a:pt x="23" y="1"/>
                  </a:moveTo>
                  <a:cubicBezTo>
                    <a:pt x="11" y="12"/>
                    <a:pt x="0" y="35"/>
                    <a:pt x="11" y="45"/>
                  </a:cubicBezTo>
                  <a:cubicBezTo>
                    <a:pt x="134" y="212"/>
                    <a:pt x="234" y="401"/>
                    <a:pt x="312" y="591"/>
                  </a:cubicBezTo>
                  <a:lnTo>
                    <a:pt x="412" y="924"/>
                  </a:lnTo>
                  <a:lnTo>
                    <a:pt x="512" y="957"/>
                  </a:lnTo>
                  <a:cubicBezTo>
                    <a:pt x="456" y="613"/>
                    <a:pt x="290" y="290"/>
                    <a:pt x="78" y="23"/>
                  </a:cubicBezTo>
                  <a:cubicBezTo>
                    <a:pt x="67" y="12"/>
                    <a:pt x="45" y="1"/>
                    <a:pt x="2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6" name="Google Shape;19886;p29"/>
            <p:cNvSpPr/>
            <p:nvPr/>
          </p:nvSpPr>
          <p:spPr>
            <a:xfrm>
              <a:off x="1268911" y="2417909"/>
              <a:ext cx="5477" cy="24805"/>
            </a:xfrm>
            <a:custGeom>
              <a:avLst/>
              <a:gdLst/>
              <a:ahLst/>
              <a:cxnLst/>
              <a:rect l="l" t="t" r="r" b="b"/>
              <a:pathLst>
                <a:path w="157" h="711" extrusionOk="0">
                  <a:moveTo>
                    <a:pt x="86" y="1"/>
                  </a:moveTo>
                  <a:cubicBezTo>
                    <a:pt x="70" y="1"/>
                    <a:pt x="57" y="8"/>
                    <a:pt x="57" y="25"/>
                  </a:cubicBezTo>
                  <a:cubicBezTo>
                    <a:pt x="23" y="236"/>
                    <a:pt x="1" y="470"/>
                    <a:pt x="68" y="681"/>
                  </a:cubicBezTo>
                  <a:cubicBezTo>
                    <a:pt x="74" y="699"/>
                    <a:pt x="99" y="710"/>
                    <a:pt x="121" y="710"/>
                  </a:cubicBezTo>
                  <a:cubicBezTo>
                    <a:pt x="140" y="710"/>
                    <a:pt x="157" y="702"/>
                    <a:pt x="157" y="681"/>
                  </a:cubicBezTo>
                  <a:cubicBezTo>
                    <a:pt x="146" y="581"/>
                    <a:pt x="134" y="470"/>
                    <a:pt x="124" y="369"/>
                  </a:cubicBezTo>
                  <a:cubicBezTo>
                    <a:pt x="124" y="258"/>
                    <a:pt x="124" y="147"/>
                    <a:pt x="146" y="47"/>
                  </a:cubicBezTo>
                  <a:cubicBezTo>
                    <a:pt x="146" y="20"/>
                    <a:pt x="112" y="1"/>
                    <a:pt x="8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7" name="Google Shape;19887;p29"/>
            <p:cNvSpPr/>
            <p:nvPr/>
          </p:nvSpPr>
          <p:spPr>
            <a:xfrm>
              <a:off x="1350166" y="2406814"/>
              <a:ext cx="4570" cy="18002"/>
            </a:xfrm>
            <a:custGeom>
              <a:avLst/>
              <a:gdLst/>
              <a:ahLst/>
              <a:cxnLst/>
              <a:rect l="l" t="t" r="r" b="b"/>
              <a:pathLst>
                <a:path w="131" h="516" extrusionOk="0">
                  <a:moveTo>
                    <a:pt x="89" y="0"/>
                  </a:moveTo>
                  <a:cubicBezTo>
                    <a:pt x="75" y="0"/>
                    <a:pt x="64" y="6"/>
                    <a:pt x="64" y="20"/>
                  </a:cubicBezTo>
                  <a:cubicBezTo>
                    <a:pt x="52" y="176"/>
                    <a:pt x="30" y="332"/>
                    <a:pt x="8" y="487"/>
                  </a:cubicBezTo>
                  <a:cubicBezTo>
                    <a:pt x="1" y="501"/>
                    <a:pt x="20" y="515"/>
                    <a:pt x="39" y="515"/>
                  </a:cubicBezTo>
                  <a:cubicBezTo>
                    <a:pt x="49" y="515"/>
                    <a:pt x="59" y="511"/>
                    <a:pt x="64" y="499"/>
                  </a:cubicBezTo>
                  <a:cubicBezTo>
                    <a:pt x="96" y="354"/>
                    <a:pt x="119" y="187"/>
                    <a:pt x="130" y="32"/>
                  </a:cubicBezTo>
                  <a:cubicBezTo>
                    <a:pt x="130" y="12"/>
                    <a:pt x="108" y="0"/>
                    <a:pt x="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8" name="Google Shape;19888;p29"/>
            <p:cNvSpPr/>
            <p:nvPr/>
          </p:nvSpPr>
          <p:spPr>
            <a:xfrm>
              <a:off x="1256142" y="2428341"/>
              <a:ext cx="9699" cy="72706"/>
            </a:xfrm>
            <a:custGeom>
              <a:avLst/>
              <a:gdLst/>
              <a:ahLst/>
              <a:cxnLst/>
              <a:rect l="l" t="t" r="r" b="b"/>
              <a:pathLst>
                <a:path w="278" h="2084" extrusionOk="0">
                  <a:moveTo>
                    <a:pt x="58" y="1"/>
                  </a:moveTo>
                  <a:cubicBezTo>
                    <a:pt x="46" y="1"/>
                    <a:pt x="37" y="5"/>
                    <a:pt x="33" y="15"/>
                  </a:cubicBezTo>
                  <a:cubicBezTo>
                    <a:pt x="0" y="204"/>
                    <a:pt x="23" y="393"/>
                    <a:pt x="33" y="582"/>
                  </a:cubicBezTo>
                  <a:cubicBezTo>
                    <a:pt x="55" y="760"/>
                    <a:pt x="78" y="950"/>
                    <a:pt x="100" y="1127"/>
                  </a:cubicBezTo>
                  <a:cubicBezTo>
                    <a:pt x="134" y="1439"/>
                    <a:pt x="156" y="1750"/>
                    <a:pt x="122" y="2050"/>
                  </a:cubicBezTo>
                  <a:cubicBezTo>
                    <a:pt x="167" y="2062"/>
                    <a:pt x="200" y="2072"/>
                    <a:pt x="245" y="2084"/>
                  </a:cubicBezTo>
                  <a:cubicBezTo>
                    <a:pt x="278" y="1783"/>
                    <a:pt x="267" y="1483"/>
                    <a:pt x="233" y="1183"/>
                  </a:cubicBezTo>
                  <a:lnTo>
                    <a:pt x="167" y="616"/>
                  </a:lnTo>
                  <a:cubicBezTo>
                    <a:pt x="144" y="426"/>
                    <a:pt x="144" y="238"/>
                    <a:pt x="122" y="38"/>
                  </a:cubicBezTo>
                  <a:cubicBezTo>
                    <a:pt x="122" y="22"/>
                    <a:pt x="85" y="1"/>
                    <a:pt x="5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9" name="Google Shape;19889;p29"/>
            <p:cNvSpPr/>
            <p:nvPr/>
          </p:nvSpPr>
          <p:spPr>
            <a:xfrm>
              <a:off x="1321837" y="2385219"/>
              <a:ext cx="9210" cy="59204"/>
            </a:xfrm>
            <a:custGeom>
              <a:avLst/>
              <a:gdLst/>
              <a:ahLst/>
              <a:cxnLst/>
              <a:rect l="l" t="t" r="r" b="b"/>
              <a:pathLst>
                <a:path w="264" h="1697" extrusionOk="0">
                  <a:moveTo>
                    <a:pt x="103" y="1"/>
                  </a:moveTo>
                  <a:cubicBezTo>
                    <a:pt x="90" y="1"/>
                    <a:pt x="80" y="9"/>
                    <a:pt x="85" y="28"/>
                  </a:cubicBezTo>
                  <a:cubicBezTo>
                    <a:pt x="197" y="572"/>
                    <a:pt x="152" y="1128"/>
                    <a:pt x="8" y="1662"/>
                  </a:cubicBezTo>
                  <a:cubicBezTo>
                    <a:pt x="1" y="1684"/>
                    <a:pt x="16" y="1696"/>
                    <a:pt x="32" y="1696"/>
                  </a:cubicBezTo>
                  <a:cubicBezTo>
                    <a:pt x="40" y="1696"/>
                    <a:pt x="48" y="1693"/>
                    <a:pt x="53" y="1685"/>
                  </a:cubicBezTo>
                  <a:cubicBezTo>
                    <a:pt x="253" y="1162"/>
                    <a:pt x="263" y="562"/>
                    <a:pt x="130" y="16"/>
                  </a:cubicBezTo>
                  <a:cubicBezTo>
                    <a:pt x="125" y="6"/>
                    <a:pt x="114" y="1"/>
                    <a:pt x="10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0" name="Google Shape;19890;p29"/>
            <p:cNvSpPr/>
            <p:nvPr/>
          </p:nvSpPr>
          <p:spPr>
            <a:xfrm>
              <a:off x="1279796" y="2409082"/>
              <a:ext cx="32620" cy="92347"/>
            </a:xfrm>
            <a:custGeom>
              <a:avLst/>
              <a:gdLst/>
              <a:ahLst/>
              <a:cxnLst/>
              <a:rect l="l" t="t" r="r" b="b"/>
              <a:pathLst>
                <a:path w="935" h="2647" extrusionOk="0">
                  <a:moveTo>
                    <a:pt x="847" y="0"/>
                  </a:moveTo>
                  <a:cubicBezTo>
                    <a:pt x="828" y="0"/>
                    <a:pt x="813" y="10"/>
                    <a:pt x="813" y="33"/>
                  </a:cubicBezTo>
                  <a:cubicBezTo>
                    <a:pt x="779" y="523"/>
                    <a:pt x="690" y="990"/>
                    <a:pt x="523" y="1457"/>
                  </a:cubicBezTo>
                  <a:cubicBezTo>
                    <a:pt x="378" y="1857"/>
                    <a:pt x="190" y="2258"/>
                    <a:pt x="0" y="2647"/>
                  </a:cubicBezTo>
                  <a:cubicBezTo>
                    <a:pt x="56" y="2636"/>
                    <a:pt x="101" y="2624"/>
                    <a:pt x="145" y="2614"/>
                  </a:cubicBezTo>
                  <a:cubicBezTo>
                    <a:pt x="334" y="2246"/>
                    <a:pt x="512" y="1868"/>
                    <a:pt x="645" y="1479"/>
                  </a:cubicBezTo>
                  <a:cubicBezTo>
                    <a:pt x="813" y="1023"/>
                    <a:pt x="935" y="533"/>
                    <a:pt x="902" y="44"/>
                  </a:cubicBezTo>
                  <a:cubicBezTo>
                    <a:pt x="902" y="18"/>
                    <a:pt x="872" y="0"/>
                    <a:pt x="84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1" name="Google Shape;19891;p29"/>
            <p:cNvSpPr/>
            <p:nvPr/>
          </p:nvSpPr>
          <p:spPr>
            <a:xfrm>
              <a:off x="1272818" y="2427643"/>
              <a:ext cx="19049" cy="74206"/>
            </a:xfrm>
            <a:custGeom>
              <a:avLst/>
              <a:gdLst/>
              <a:ahLst/>
              <a:cxnLst/>
              <a:rect l="l" t="t" r="r" b="b"/>
              <a:pathLst>
                <a:path w="546" h="2127" extrusionOk="0">
                  <a:moveTo>
                    <a:pt x="508" y="1"/>
                  </a:moveTo>
                  <a:cubicBezTo>
                    <a:pt x="498" y="1"/>
                    <a:pt x="489" y="4"/>
                    <a:pt x="489" y="13"/>
                  </a:cubicBezTo>
                  <a:cubicBezTo>
                    <a:pt x="479" y="402"/>
                    <a:pt x="423" y="792"/>
                    <a:pt x="334" y="1170"/>
                  </a:cubicBezTo>
                  <a:cubicBezTo>
                    <a:pt x="245" y="1492"/>
                    <a:pt x="134" y="1815"/>
                    <a:pt x="0" y="2126"/>
                  </a:cubicBezTo>
                  <a:lnTo>
                    <a:pt x="123" y="2126"/>
                  </a:lnTo>
                  <a:cubicBezTo>
                    <a:pt x="256" y="1825"/>
                    <a:pt x="345" y="1492"/>
                    <a:pt x="423" y="1170"/>
                  </a:cubicBezTo>
                  <a:cubicBezTo>
                    <a:pt x="501" y="792"/>
                    <a:pt x="546" y="413"/>
                    <a:pt x="546" y="24"/>
                  </a:cubicBezTo>
                  <a:cubicBezTo>
                    <a:pt x="546" y="10"/>
                    <a:pt x="524" y="1"/>
                    <a:pt x="50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2" name="Google Shape;19892;p29"/>
            <p:cNvSpPr/>
            <p:nvPr/>
          </p:nvSpPr>
          <p:spPr>
            <a:xfrm>
              <a:off x="1570800" y="2145605"/>
              <a:ext cx="298044" cy="410556"/>
            </a:xfrm>
            <a:custGeom>
              <a:avLst/>
              <a:gdLst/>
              <a:ahLst/>
              <a:cxnLst/>
              <a:rect l="l" t="t" r="r" b="b"/>
              <a:pathLst>
                <a:path w="8543" h="11768" extrusionOk="0">
                  <a:moveTo>
                    <a:pt x="1" y="0"/>
                  </a:moveTo>
                  <a:cubicBezTo>
                    <a:pt x="1" y="0"/>
                    <a:pt x="290" y="445"/>
                    <a:pt x="868" y="1412"/>
                  </a:cubicBezTo>
                  <a:cubicBezTo>
                    <a:pt x="1436" y="2369"/>
                    <a:pt x="1214" y="2168"/>
                    <a:pt x="1859" y="4638"/>
                  </a:cubicBezTo>
                  <a:cubicBezTo>
                    <a:pt x="2514" y="7107"/>
                    <a:pt x="2170" y="6518"/>
                    <a:pt x="3916" y="8809"/>
                  </a:cubicBezTo>
                  <a:cubicBezTo>
                    <a:pt x="5651" y="11088"/>
                    <a:pt x="7742" y="11589"/>
                    <a:pt x="7742" y="11589"/>
                  </a:cubicBezTo>
                  <a:lnTo>
                    <a:pt x="8543" y="11767"/>
                  </a:lnTo>
                  <a:lnTo>
                    <a:pt x="8543" y="10766"/>
                  </a:lnTo>
                  <a:lnTo>
                    <a:pt x="7865" y="9020"/>
                  </a:lnTo>
                  <a:cubicBezTo>
                    <a:pt x="7865" y="9020"/>
                    <a:pt x="6997" y="7652"/>
                    <a:pt x="6374" y="5828"/>
                  </a:cubicBezTo>
                  <a:cubicBezTo>
                    <a:pt x="5740" y="4015"/>
                    <a:pt x="4951" y="3937"/>
                    <a:pt x="3471" y="2358"/>
                  </a:cubicBezTo>
                  <a:cubicBezTo>
                    <a:pt x="1981" y="767"/>
                    <a:pt x="1" y="0"/>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3" name="Google Shape;19893;p29"/>
            <p:cNvSpPr/>
            <p:nvPr/>
          </p:nvSpPr>
          <p:spPr>
            <a:xfrm>
              <a:off x="1615458" y="2223581"/>
              <a:ext cx="218884" cy="324419"/>
            </a:xfrm>
            <a:custGeom>
              <a:avLst/>
              <a:gdLst/>
              <a:ahLst/>
              <a:cxnLst/>
              <a:rect l="l" t="t" r="r" b="b"/>
              <a:pathLst>
                <a:path w="6274" h="9299" extrusionOk="0">
                  <a:moveTo>
                    <a:pt x="0" y="0"/>
                  </a:moveTo>
                  <a:cubicBezTo>
                    <a:pt x="23" y="101"/>
                    <a:pt x="56" y="212"/>
                    <a:pt x="89" y="334"/>
                  </a:cubicBezTo>
                  <a:cubicBezTo>
                    <a:pt x="223" y="556"/>
                    <a:pt x="345" y="779"/>
                    <a:pt x="468" y="1013"/>
                  </a:cubicBezTo>
                  <a:cubicBezTo>
                    <a:pt x="701" y="1491"/>
                    <a:pt x="890" y="2002"/>
                    <a:pt x="1034" y="2525"/>
                  </a:cubicBezTo>
                  <a:cubicBezTo>
                    <a:pt x="1179" y="3070"/>
                    <a:pt x="1279" y="3626"/>
                    <a:pt x="1469" y="4171"/>
                  </a:cubicBezTo>
                  <a:cubicBezTo>
                    <a:pt x="1657" y="4694"/>
                    <a:pt x="1936" y="5161"/>
                    <a:pt x="2314" y="5573"/>
                  </a:cubicBezTo>
                  <a:cubicBezTo>
                    <a:pt x="2680" y="5973"/>
                    <a:pt x="3103" y="6329"/>
                    <a:pt x="3503" y="6696"/>
                  </a:cubicBezTo>
                  <a:cubicBezTo>
                    <a:pt x="4271" y="7397"/>
                    <a:pt x="4949" y="8186"/>
                    <a:pt x="5673" y="8932"/>
                  </a:cubicBezTo>
                  <a:cubicBezTo>
                    <a:pt x="5750" y="9009"/>
                    <a:pt x="5817" y="9087"/>
                    <a:pt x="5895" y="9165"/>
                  </a:cubicBezTo>
                  <a:cubicBezTo>
                    <a:pt x="6051" y="9221"/>
                    <a:pt x="6173" y="9265"/>
                    <a:pt x="6273" y="9298"/>
                  </a:cubicBezTo>
                  <a:cubicBezTo>
                    <a:pt x="6184" y="9221"/>
                    <a:pt x="6106" y="9143"/>
                    <a:pt x="6029" y="9054"/>
                  </a:cubicBezTo>
                  <a:cubicBezTo>
                    <a:pt x="5295" y="8331"/>
                    <a:pt x="4627" y="7553"/>
                    <a:pt x="3893" y="6841"/>
                  </a:cubicBezTo>
                  <a:cubicBezTo>
                    <a:pt x="3493" y="6463"/>
                    <a:pt x="3070" y="6117"/>
                    <a:pt x="2680" y="5739"/>
                  </a:cubicBezTo>
                  <a:cubicBezTo>
                    <a:pt x="2280" y="5339"/>
                    <a:pt x="1946" y="4906"/>
                    <a:pt x="1724" y="4394"/>
                  </a:cubicBezTo>
                  <a:cubicBezTo>
                    <a:pt x="1501" y="3871"/>
                    <a:pt x="1380" y="3315"/>
                    <a:pt x="1246" y="2770"/>
                  </a:cubicBezTo>
                  <a:cubicBezTo>
                    <a:pt x="1113" y="2236"/>
                    <a:pt x="945" y="1725"/>
                    <a:pt x="712" y="1235"/>
                  </a:cubicBezTo>
                  <a:cubicBezTo>
                    <a:pt x="512" y="801"/>
                    <a:pt x="267" y="39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4" name="Google Shape;19894;p29"/>
            <p:cNvSpPr/>
            <p:nvPr/>
          </p:nvSpPr>
          <p:spPr>
            <a:xfrm>
              <a:off x="1570800" y="2145605"/>
              <a:ext cx="290683" cy="355818"/>
            </a:xfrm>
            <a:custGeom>
              <a:avLst/>
              <a:gdLst/>
              <a:ahLst/>
              <a:cxnLst/>
              <a:rect l="l" t="t" r="r" b="b"/>
              <a:pathLst>
                <a:path w="8332" h="10199" extrusionOk="0">
                  <a:moveTo>
                    <a:pt x="1" y="0"/>
                  </a:moveTo>
                  <a:cubicBezTo>
                    <a:pt x="1" y="0"/>
                    <a:pt x="35" y="67"/>
                    <a:pt x="112" y="189"/>
                  </a:cubicBezTo>
                  <a:cubicBezTo>
                    <a:pt x="791" y="712"/>
                    <a:pt x="1392" y="1323"/>
                    <a:pt x="1903" y="2002"/>
                  </a:cubicBezTo>
                  <a:cubicBezTo>
                    <a:pt x="2215" y="2413"/>
                    <a:pt x="2504" y="2858"/>
                    <a:pt x="2737" y="3325"/>
                  </a:cubicBezTo>
                  <a:cubicBezTo>
                    <a:pt x="3004" y="3848"/>
                    <a:pt x="3216" y="4393"/>
                    <a:pt x="3449" y="4927"/>
                  </a:cubicBezTo>
                  <a:cubicBezTo>
                    <a:pt x="3861" y="5883"/>
                    <a:pt x="4383" y="6862"/>
                    <a:pt x="5273" y="7452"/>
                  </a:cubicBezTo>
                  <a:cubicBezTo>
                    <a:pt x="5695" y="7741"/>
                    <a:pt x="6252" y="7863"/>
                    <a:pt x="6607" y="8241"/>
                  </a:cubicBezTo>
                  <a:cubicBezTo>
                    <a:pt x="6963" y="8609"/>
                    <a:pt x="7119" y="9109"/>
                    <a:pt x="7453" y="9487"/>
                  </a:cubicBezTo>
                  <a:cubicBezTo>
                    <a:pt x="7697" y="9776"/>
                    <a:pt x="7998" y="10010"/>
                    <a:pt x="8332" y="10199"/>
                  </a:cubicBezTo>
                  <a:lnTo>
                    <a:pt x="8231" y="9954"/>
                  </a:lnTo>
                  <a:cubicBezTo>
                    <a:pt x="8076" y="9854"/>
                    <a:pt x="7920" y="9732"/>
                    <a:pt x="7786" y="9598"/>
                  </a:cubicBezTo>
                  <a:cubicBezTo>
                    <a:pt x="7608" y="9432"/>
                    <a:pt x="7464" y="9242"/>
                    <a:pt x="7342" y="9031"/>
                  </a:cubicBezTo>
                  <a:cubicBezTo>
                    <a:pt x="7208" y="8809"/>
                    <a:pt x="7086" y="8575"/>
                    <a:pt x="6941" y="8364"/>
                  </a:cubicBezTo>
                  <a:cubicBezTo>
                    <a:pt x="6797" y="8164"/>
                    <a:pt x="6607" y="7996"/>
                    <a:pt x="6397" y="7863"/>
                  </a:cubicBezTo>
                  <a:cubicBezTo>
                    <a:pt x="6163" y="7730"/>
                    <a:pt x="5929" y="7641"/>
                    <a:pt x="5695" y="7519"/>
                  </a:cubicBezTo>
                  <a:cubicBezTo>
                    <a:pt x="4750" y="7040"/>
                    <a:pt x="4172" y="6083"/>
                    <a:pt x="3750" y="5149"/>
                  </a:cubicBezTo>
                  <a:cubicBezTo>
                    <a:pt x="3505" y="4605"/>
                    <a:pt x="3293" y="4049"/>
                    <a:pt x="3026" y="3503"/>
                  </a:cubicBezTo>
                  <a:cubicBezTo>
                    <a:pt x="2793" y="3048"/>
                    <a:pt x="2526" y="2603"/>
                    <a:pt x="2225" y="2180"/>
                  </a:cubicBezTo>
                  <a:cubicBezTo>
                    <a:pt x="1636" y="1357"/>
                    <a:pt x="913" y="634"/>
                    <a:pt x="90" y="45"/>
                  </a:cubicBezTo>
                  <a:cubicBezTo>
                    <a:pt x="35" y="11"/>
                    <a:pt x="1" y="0"/>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5" name="Google Shape;19895;p29"/>
            <p:cNvSpPr/>
            <p:nvPr/>
          </p:nvSpPr>
          <p:spPr>
            <a:xfrm>
              <a:off x="1598397" y="2190193"/>
              <a:ext cx="270448" cy="363632"/>
            </a:xfrm>
            <a:custGeom>
              <a:avLst/>
              <a:gdLst/>
              <a:ahLst/>
              <a:cxnLst/>
              <a:rect l="l" t="t" r="r" b="b"/>
              <a:pathLst>
                <a:path w="7752" h="10423" extrusionOk="0">
                  <a:moveTo>
                    <a:pt x="0" y="1"/>
                  </a:moveTo>
                  <a:lnTo>
                    <a:pt x="0" y="1"/>
                  </a:lnTo>
                  <a:cubicBezTo>
                    <a:pt x="22" y="45"/>
                    <a:pt x="55" y="90"/>
                    <a:pt x="77" y="134"/>
                  </a:cubicBezTo>
                  <a:cubicBezTo>
                    <a:pt x="111" y="190"/>
                    <a:pt x="144" y="235"/>
                    <a:pt x="166" y="290"/>
                  </a:cubicBezTo>
                  <a:cubicBezTo>
                    <a:pt x="667" y="813"/>
                    <a:pt x="1145" y="1358"/>
                    <a:pt x="1523" y="1980"/>
                  </a:cubicBezTo>
                  <a:cubicBezTo>
                    <a:pt x="1812" y="2425"/>
                    <a:pt x="2024" y="2915"/>
                    <a:pt x="2191" y="3426"/>
                  </a:cubicBezTo>
                  <a:cubicBezTo>
                    <a:pt x="2358" y="3938"/>
                    <a:pt x="2502" y="4472"/>
                    <a:pt x="2702" y="4973"/>
                  </a:cubicBezTo>
                  <a:cubicBezTo>
                    <a:pt x="2892" y="5428"/>
                    <a:pt x="3136" y="5863"/>
                    <a:pt x="3481" y="6207"/>
                  </a:cubicBezTo>
                  <a:cubicBezTo>
                    <a:pt x="3859" y="6574"/>
                    <a:pt x="4348" y="6775"/>
                    <a:pt x="4783" y="7052"/>
                  </a:cubicBezTo>
                  <a:cubicBezTo>
                    <a:pt x="5628" y="7598"/>
                    <a:pt x="6195" y="8443"/>
                    <a:pt x="6773" y="9244"/>
                  </a:cubicBezTo>
                  <a:cubicBezTo>
                    <a:pt x="7074" y="9655"/>
                    <a:pt x="7385" y="10067"/>
                    <a:pt x="7752" y="10423"/>
                  </a:cubicBezTo>
                  <a:lnTo>
                    <a:pt x="7752" y="10200"/>
                  </a:lnTo>
                  <a:cubicBezTo>
                    <a:pt x="7507" y="9944"/>
                    <a:pt x="7285" y="9655"/>
                    <a:pt x="7074" y="9377"/>
                  </a:cubicBezTo>
                  <a:cubicBezTo>
                    <a:pt x="6495" y="8599"/>
                    <a:pt x="5972" y="7753"/>
                    <a:pt x="5194" y="7153"/>
                  </a:cubicBezTo>
                  <a:cubicBezTo>
                    <a:pt x="4771" y="6841"/>
                    <a:pt x="4282" y="6652"/>
                    <a:pt x="3871" y="6330"/>
                  </a:cubicBezTo>
                  <a:cubicBezTo>
                    <a:pt x="3470" y="6040"/>
                    <a:pt x="3181" y="5618"/>
                    <a:pt x="2969" y="5173"/>
                  </a:cubicBezTo>
                  <a:cubicBezTo>
                    <a:pt x="2747" y="4694"/>
                    <a:pt x="2591" y="4183"/>
                    <a:pt x="2435" y="3683"/>
                  </a:cubicBezTo>
                  <a:cubicBezTo>
                    <a:pt x="2280" y="3171"/>
                    <a:pt x="2091" y="2682"/>
                    <a:pt x="1824" y="2225"/>
                  </a:cubicBezTo>
                  <a:cubicBezTo>
                    <a:pt x="1345" y="1380"/>
                    <a:pt x="678" y="68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6" name="Google Shape;19896;p29"/>
            <p:cNvSpPr/>
            <p:nvPr/>
          </p:nvSpPr>
          <p:spPr>
            <a:xfrm>
              <a:off x="1591001" y="2154921"/>
              <a:ext cx="252237" cy="302684"/>
            </a:xfrm>
            <a:custGeom>
              <a:avLst/>
              <a:gdLst/>
              <a:ahLst/>
              <a:cxnLst/>
              <a:rect l="l" t="t" r="r" b="b"/>
              <a:pathLst>
                <a:path w="7230" h="8676" extrusionOk="0">
                  <a:moveTo>
                    <a:pt x="712" y="489"/>
                  </a:moveTo>
                  <a:lnTo>
                    <a:pt x="712" y="489"/>
                  </a:lnTo>
                  <a:cubicBezTo>
                    <a:pt x="924" y="678"/>
                    <a:pt x="1135" y="868"/>
                    <a:pt x="1335" y="1056"/>
                  </a:cubicBezTo>
                  <a:cubicBezTo>
                    <a:pt x="2091" y="1757"/>
                    <a:pt x="2859" y="2469"/>
                    <a:pt x="3504" y="3270"/>
                  </a:cubicBezTo>
                  <a:cubicBezTo>
                    <a:pt x="3838" y="3681"/>
                    <a:pt x="4127" y="4115"/>
                    <a:pt x="4427" y="4549"/>
                  </a:cubicBezTo>
                  <a:cubicBezTo>
                    <a:pt x="4728" y="4993"/>
                    <a:pt x="5027" y="5438"/>
                    <a:pt x="5306" y="5895"/>
                  </a:cubicBezTo>
                  <a:cubicBezTo>
                    <a:pt x="5628" y="6439"/>
                    <a:pt x="5951" y="6985"/>
                    <a:pt x="6295" y="7507"/>
                  </a:cubicBezTo>
                  <a:cubicBezTo>
                    <a:pt x="5662" y="6962"/>
                    <a:pt x="4961" y="6451"/>
                    <a:pt x="4438" y="5816"/>
                  </a:cubicBezTo>
                  <a:cubicBezTo>
                    <a:pt x="3849" y="5094"/>
                    <a:pt x="3493" y="4215"/>
                    <a:pt x="3015" y="3414"/>
                  </a:cubicBezTo>
                  <a:cubicBezTo>
                    <a:pt x="2570" y="2647"/>
                    <a:pt x="2036" y="1924"/>
                    <a:pt x="1458" y="1268"/>
                  </a:cubicBezTo>
                  <a:cubicBezTo>
                    <a:pt x="1213" y="1001"/>
                    <a:pt x="968" y="734"/>
                    <a:pt x="712" y="489"/>
                  </a:cubicBezTo>
                  <a:close/>
                  <a:moveTo>
                    <a:pt x="0" y="0"/>
                  </a:moveTo>
                  <a:lnTo>
                    <a:pt x="0" y="0"/>
                  </a:lnTo>
                  <a:cubicBezTo>
                    <a:pt x="56" y="55"/>
                    <a:pt x="123" y="100"/>
                    <a:pt x="190" y="156"/>
                  </a:cubicBezTo>
                  <a:cubicBezTo>
                    <a:pt x="523" y="456"/>
                    <a:pt x="835" y="779"/>
                    <a:pt x="1146" y="1101"/>
                  </a:cubicBezTo>
                  <a:cubicBezTo>
                    <a:pt x="1735" y="1746"/>
                    <a:pt x="2269" y="2447"/>
                    <a:pt x="2736" y="3192"/>
                  </a:cubicBezTo>
                  <a:cubicBezTo>
                    <a:pt x="3226" y="3970"/>
                    <a:pt x="3582" y="4827"/>
                    <a:pt x="4115" y="5572"/>
                  </a:cubicBezTo>
                  <a:cubicBezTo>
                    <a:pt x="4639" y="6328"/>
                    <a:pt x="5383" y="6874"/>
                    <a:pt x="6085" y="7463"/>
                  </a:cubicBezTo>
                  <a:cubicBezTo>
                    <a:pt x="6251" y="7608"/>
                    <a:pt x="6418" y="7752"/>
                    <a:pt x="6574" y="7907"/>
                  </a:cubicBezTo>
                  <a:cubicBezTo>
                    <a:pt x="6707" y="8075"/>
                    <a:pt x="6841" y="8241"/>
                    <a:pt x="6974" y="8397"/>
                  </a:cubicBezTo>
                  <a:cubicBezTo>
                    <a:pt x="7063" y="8486"/>
                    <a:pt x="7152" y="8586"/>
                    <a:pt x="7230" y="8675"/>
                  </a:cubicBezTo>
                  <a:cubicBezTo>
                    <a:pt x="7163" y="8553"/>
                    <a:pt x="7019" y="8308"/>
                    <a:pt x="6851" y="7986"/>
                  </a:cubicBezTo>
                  <a:cubicBezTo>
                    <a:pt x="6362" y="7363"/>
                    <a:pt x="5951" y="6673"/>
                    <a:pt x="5561" y="6017"/>
                  </a:cubicBezTo>
                  <a:cubicBezTo>
                    <a:pt x="5294" y="5561"/>
                    <a:pt x="5005" y="5116"/>
                    <a:pt x="4705" y="4682"/>
                  </a:cubicBezTo>
                  <a:cubicBezTo>
                    <a:pt x="4405" y="4237"/>
                    <a:pt x="4105" y="3804"/>
                    <a:pt x="3782" y="3381"/>
                  </a:cubicBezTo>
                  <a:cubicBezTo>
                    <a:pt x="3159" y="2580"/>
                    <a:pt x="2403" y="1879"/>
                    <a:pt x="1658" y="1190"/>
                  </a:cubicBezTo>
                  <a:cubicBezTo>
                    <a:pt x="1391" y="945"/>
                    <a:pt x="1124" y="700"/>
                    <a:pt x="846" y="467"/>
                  </a:cubicBezTo>
                  <a:cubicBezTo>
                    <a:pt x="523" y="267"/>
                    <a:pt x="234" y="1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7" name="Google Shape;19897;p29"/>
            <p:cNvSpPr/>
            <p:nvPr/>
          </p:nvSpPr>
          <p:spPr>
            <a:xfrm>
              <a:off x="1612736" y="2216568"/>
              <a:ext cx="256109" cy="339595"/>
            </a:xfrm>
            <a:custGeom>
              <a:avLst/>
              <a:gdLst/>
              <a:ahLst/>
              <a:cxnLst/>
              <a:rect l="l" t="t" r="r" b="b"/>
              <a:pathLst>
                <a:path w="7341" h="9734" extrusionOk="0">
                  <a:moveTo>
                    <a:pt x="0" y="1"/>
                  </a:moveTo>
                  <a:cubicBezTo>
                    <a:pt x="178" y="435"/>
                    <a:pt x="200" y="824"/>
                    <a:pt x="657" y="2604"/>
                  </a:cubicBezTo>
                  <a:cubicBezTo>
                    <a:pt x="1312" y="5073"/>
                    <a:pt x="968" y="4484"/>
                    <a:pt x="2714" y="6775"/>
                  </a:cubicBezTo>
                  <a:cubicBezTo>
                    <a:pt x="4449" y="9054"/>
                    <a:pt x="6540" y="9555"/>
                    <a:pt x="6540" y="9555"/>
                  </a:cubicBezTo>
                  <a:lnTo>
                    <a:pt x="7341" y="9733"/>
                  </a:lnTo>
                  <a:lnTo>
                    <a:pt x="7341" y="8732"/>
                  </a:lnTo>
                  <a:lnTo>
                    <a:pt x="6663" y="6986"/>
                  </a:lnTo>
                  <a:cubicBezTo>
                    <a:pt x="6663" y="6986"/>
                    <a:pt x="5917" y="5796"/>
                    <a:pt x="5306" y="4161"/>
                  </a:cubicBezTo>
                  <a:cubicBezTo>
                    <a:pt x="5150" y="4061"/>
                    <a:pt x="4983" y="3972"/>
                    <a:pt x="4816" y="3905"/>
                  </a:cubicBezTo>
                  <a:cubicBezTo>
                    <a:pt x="4527" y="3772"/>
                    <a:pt x="4216" y="3694"/>
                    <a:pt x="3904" y="3605"/>
                  </a:cubicBezTo>
                  <a:cubicBezTo>
                    <a:pt x="3604" y="3516"/>
                    <a:pt x="3304" y="3416"/>
                    <a:pt x="3048" y="3226"/>
                  </a:cubicBezTo>
                  <a:cubicBezTo>
                    <a:pt x="2837" y="3060"/>
                    <a:pt x="2669" y="2860"/>
                    <a:pt x="2514" y="2648"/>
                  </a:cubicBezTo>
                  <a:cubicBezTo>
                    <a:pt x="2214" y="2215"/>
                    <a:pt x="2002" y="1725"/>
                    <a:pt x="1702" y="1280"/>
                  </a:cubicBezTo>
                  <a:cubicBezTo>
                    <a:pt x="1557" y="1069"/>
                    <a:pt x="1401" y="869"/>
                    <a:pt x="1201" y="702"/>
                  </a:cubicBezTo>
                  <a:cubicBezTo>
                    <a:pt x="1001" y="524"/>
                    <a:pt x="779" y="391"/>
                    <a:pt x="556" y="268"/>
                  </a:cubicBezTo>
                  <a:cubicBezTo>
                    <a:pt x="368" y="179"/>
                    <a:pt x="190"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8" name="Google Shape;19898;p29"/>
            <p:cNvSpPr/>
            <p:nvPr/>
          </p:nvSpPr>
          <p:spPr>
            <a:xfrm>
              <a:off x="1722914" y="2331456"/>
              <a:ext cx="120327" cy="126153"/>
            </a:xfrm>
            <a:custGeom>
              <a:avLst/>
              <a:gdLst/>
              <a:ahLst/>
              <a:cxnLst/>
              <a:rect l="l" t="t" r="r" b="b"/>
              <a:pathLst>
                <a:path w="3449" h="3616" extrusionOk="0">
                  <a:moveTo>
                    <a:pt x="1" y="0"/>
                  </a:moveTo>
                  <a:cubicBezTo>
                    <a:pt x="101" y="178"/>
                    <a:pt x="213" y="356"/>
                    <a:pt x="334" y="512"/>
                  </a:cubicBezTo>
                  <a:cubicBezTo>
                    <a:pt x="858" y="1268"/>
                    <a:pt x="1602" y="1814"/>
                    <a:pt x="2304" y="2403"/>
                  </a:cubicBezTo>
                  <a:cubicBezTo>
                    <a:pt x="2470" y="2548"/>
                    <a:pt x="2637" y="2692"/>
                    <a:pt x="2793" y="2847"/>
                  </a:cubicBezTo>
                  <a:cubicBezTo>
                    <a:pt x="2926" y="3015"/>
                    <a:pt x="3060" y="3181"/>
                    <a:pt x="3193" y="3337"/>
                  </a:cubicBezTo>
                  <a:cubicBezTo>
                    <a:pt x="3282" y="3426"/>
                    <a:pt x="3371" y="3526"/>
                    <a:pt x="3449" y="3615"/>
                  </a:cubicBezTo>
                  <a:cubicBezTo>
                    <a:pt x="3449" y="3593"/>
                    <a:pt x="3438" y="3581"/>
                    <a:pt x="3426" y="3571"/>
                  </a:cubicBezTo>
                  <a:cubicBezTo>
                    <a:pt x="3426" y="3559"/>
                    <a:pt x="3426" y="3559"/>
                    <a:pt x="3416" y="3549"/>
                  </a:cubicBezTo>
                  <a:cubicBezTo>
                    <a:pt x="3416" y="3537"/>
                    <a:pt x="3404" y="3526"/>
                    <a:pt x="3393" y="3515"/>
                  </a:cubicBezTo>
                  <a:cubicBezTo>
                    <a:pt x="3393" y="3504"/>
                    <a:pt x="3393" y="3504"/>
                    <a:pt x="3382" y="3493"/>
                  </a:cubicBezTo>
                  <a:lnTo>
                    <a:pt x="3349" y="3426"/>
                  </a:lnTo>
                  <a:lnTo>
                    <a:pt x="3337" y="3426"/>
                  </a:lnTo>
                  <a:lnTo>
                    <a:pt x="3305" y="3359"/>
                  </a:lnTo>
                  <a:cubicBezTo>
                    <a:pt x="3305" y="3348"/>
                    <a:pt x="3293" y="3337"/>
                    <a:pt x="3293" y="3337"/>
                  </a:cubicBezTo>
                  <a:lnTo>
                    <a:pt x="3260" y="3270"/>
                  </a:lnTo>
                  <a:cubicBezTo>
                    <a:pt x="3248" y="3259"/>
                    <a:pt x="3248" y="3259"/>
                    <a:pt x="3248" y="3248"/>
                  </a:cubicBezTo>
                  <a:cubicBezTo>
                    <a:pt x="3226" y="3215"/>
                    <a:pt x="3216" y="3181"/>
                    <a:pt x="3193" y="3148"/>
                  </a:cubicBezTo>
                  <a:cubicBezTo>
                    <a:pt x="3171" y="3114"/>
                    <a:pt x="3159" y="3081"/>
                    <a:pt x="3137" y="3059"/>
                  </a:cubicBezTo>
                  <a:cubicBezTo>
                    <a:pt x="3137" y="3048"/>
                    <a:pt x="3127" y="3037"/>
                    <a:pt x="3127" y="3025"/>
                  </a:cubicBezTo>
                  <a:cubicBezTo>
                    <a:pt x="3104" y="3003"/>
                    <a:pt x="3093" y="2970"/>
                    <a:pt x="3082" y="2948"/>
                  </a:cubicBezTo>
                  <a:cubicBezTo>
                    <a:pt x="3082" y="2936"/>
                    <a:pt x="3070" y="2926"/>
                    <a:pt x="3070" y="2926"/>
                  </a:cubicBezTo>
                  <a:cubicBezTo>
                    <a:pt x="2581" y="2303"/>
                    <a:pt x="2170" y="1613"/>
                    <a:pt x="1780" y="957"/>
                  </a:cubicBezTo>
                  <a:cubicBezTo>
                    <a:pt x="1703" y="823"/>
                    <a:pt x="1614" y="690"/>
                    <a:pt x="1536" y="556"/>
                  </a:cubicBezTo>
                  <a:cubicBezTo>
                    <a:pt x="1458" y="523"/>
                    <a:pt x="1380" y="501"/>
                    <a:pt x="1291" y="467"/>
                  </a:cubicBezTo>
                  <a:lnTo>
                    <a:pt x="1291" y="467"/>
                  </a:lnTo>
                  <a:lnTo>
                    <a:pt x="1525" y="835"/>
                  </a:lnTo>
                  <a:cubicBezTo>
                    <a:pt x="1847" y="1379"/>
                    <a:pt x="2170" y="1925"/>
                    <a:pt x="2514" y="2447"/>
                  </a:cubicBezTo>
                  <a:cubicBezTo>
                    <a:pt x="1881" y="1902"/>
                    <a:pt x="1180" y="1391"/>
                    <a:pt x="657" y="756"/>
                  </a:cubicBezTo>
                  <a:cubicBezTo>
                    <a:pt x="502" y="556"/>
                    <a:pt x="357" y="345"/>
                    <a:pt x="213" y="123"/>
                  </a:cubicBezTo>
                  <a:cubicBezTo>
                    <a:pt x="146" y="89"/>
                    <a:pt x="68" y="45"/>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9" name="Google Shape;19899;p29"/>
            <p:cNvSpPr/>
            <p:nvPr/>
          </p:nvSpPr>
          <p:spPr>
            <a:xfrm>
              <a:off x="1654637" y="2240641"/>
              <a:ext cx="206848" cy="260784"/>
            </a:xfrm>
            <a:custGeom>
              <a:avLst/>
              <a:gdLst/>
              <a:ahLst/>
              <a:cxnLst/>
              <a:rect l="l" t="t" r="r" b="b"/>
              <a:pathLst>
                <a:path w="5929" h="7475" extrusionOk="0">
                  <a:moveTo>
                    <a:pt x="0" y="1"/>
                  </a:moveTo>
                  <a:lnTo>
                    <a:pt x="0" y="12"/>
                  </a:lnTo>
                  <a:cubicBezTo>
                    <a:pt x="5" y="16"/>
                    <a:pt x="10" y="20"/>
                    <a:pt x="15" y="24"/>
                  </a:cubicBezTo>
                  <a:lnTo>
                    <a:pt x="15" y="24"/>
                  </a:lnTo>
                  <a:cubicBezTo>
                    <a:pt x="10" y="16"/>
                    <a:pt x="5" y="8"/>
                    <a:pt x="0" y="1"/>
                  </a:cubicBezTo>
                  <a:close/>
                  <a:moveTo>
                    <a:pt x="15" y="24"/>
                  </a:moveTo>
                  <a:cubicBezTo>
                    <a:pt x="132" y="217"/>
                    <a:pt x="238" y="409"/>
                    <a:pt x="334" y="601"/>
                  </a:cubicBezTo>
                  <a:cubicBezTo>
                    <a:pt x="601" y="1124"/>
                    <a:pt x="813" y="1669"/>
                    <a:pt x="1046" y="2203"/>
                  </a:cubicBezTo>
                  <a:cubicBezTo>
                    <a:pt x="1458" y="3159"/>
                    <a:pt x="1980" y="4138"/>
                    <a:pt x="2870" y="4728"/>
                  </a:cubicBezTo>
                  <a:cubicBezTo>
                    <a:pt x="3292" y="5017"/>
                    <a:pt x="3849" y="5139"/>
                    <a:pt x="4204" y="5517"/>
                  </a:cubicBezTo>
                  <a:cubicBezTo>
                    <a:pt x="4560" y="5885"/>
                    <a:pt x="4716" y="6385"/>
                    <a:pt x="5050" y="6763"/>
                  </a:cubicBezTo>
                  <a:cubicBezTo>
                    <a:pt x="5294" y="7052"/>
                    <a:pt x="5595" y="7286"/>
                    <a:pt x="5929" y="7475"/>
                  </a:cubicBezTo>
                  <a:lnTo>
                    <a:pt x="5828" y="7230"/>
                  </a:lnTo>
                  <a:cubicBezTo>
                    <a:pt x="5673" y="7130"/>
                    <a:pt x="5517" y="7008"/>
                    <a:pt x="5383" y="6874"/>
                  </a:cubicBezTo>
                  <a:cubicBezTo>
                    <a:pt x="5205" y="6708"/>
                    <a:pt x="5061" y="6518"/>
                    <a:pt x="4939" y="6307"/>
                  </a:cubicBezTo>
                  <a:cubicBezTo>
                    <a:pt x="4805" y="6085"/>
                    <a:pt x="4683" y="5851"/>
                    <a:pt x="4538" y="5640"/>
                  </a:cubicBezTo>
                  <a:cubicBezTo>
                    <a:pt x="4394" y="5440"/>
                    <a:pt x="4204" y="5272"/>
                    <a:pt x="3994" y="5139"/>
                  </a:cubicBezTo>
                  <a:cubicBezTo>
                    <a:pt x="3760" y="5006"/>
                    <a:pt x="3526" y="4917"/>
                    <a:pt x="3292" y="4795"/>
                  </a:cubicBezTo>
                  <a:cubicBezTo>
                    <a:pt x="2347" y="4316"/>
                    <a:pt x="1769" y="3359"/>
                    <a:pt x="1347" y="2425"/>
                  </a:cubicBezTo>
                  <a:cubicBezTo>
                    <a:pt x="1102" y="1881"/>
                    <a:pt x="890" y="1325"/>
                    <a:pt x="623" y="779"/>
                  </a:cubicBezTo>
                  <a:cubicBezTo>
                    <a:pt x="612" y="768"/>
                    <a:pt x="601" y="746"/>
                    <a:pt x="590" y="724"/>
                  </a:cubicBezTo>
                  <a:cubicBezTo>
                    <a:pt x="556" y="679"/>
                    <a:pt x="534" y="635"/>
                    <a:pt x="501" y="590"/>
                  </a:cubicBezTo>
                  <a:cubicBezTo>
                    <a:pt x="360" y="384"/>
                    <a:pt x="208" y="188"/>
                    <a:pt x="15" y="24"/>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0" name="Google Shape;19900;p29"/>
            <p:cNvSpPr/>
            <p:nvPr/>
          </p:nvSpPr>
          <p:spPr>
            <a:xfrm>
              <a:off x="1615458" y="2223581"/>
              <a:ext cx="218884" cy="324419"/>
            </a:xfrm>
            <a:custGeom>
              <a:avLst/>
              <a:gdLst/>
              <a:ahLst/>
              <a:cxnLst/>
              <a:rect l="l" t="t" r="r" b="b"/>
              <a:pathLst>
                <a:path w="6274" h="9299" extrusionOk="0">
                  <a:moveTo>
                    <a:pt x="0" y="0"/>
                  </a:moveTo>
                  <a:cubicBezTo>
                    <a:pt x="0" y="22"/>
                    <a:pt x="11" y="56"/>
                    <a:pt x="23" y="78"/>
                  </a:cubicBezTo>
                  <a:cubicBezTo>
                    <a:pt x="23" y="111"/>
                    <a:pt x="33" y="134"/>
                    <a:pt x="45" y="156"/>
                  </a:cubicBezTo>
                  <a:lnTo>
                    <a:pt x="45" y="167"/>
                  </a:lnTo>
                  <a:cubicBezTo>
                    <a:pt x="45" y="190"/>
                    <a:pt x="56" y="212"/>
                    <a:pt x="67" y="245"/>
                  </a:cubicBezTo>
                  <a:lnTo>
                    <a:pt x="67" y="256"/>
                  </a:lnTo>
                  <a:cubicBezTo>
                    <a:pt x="67" y="279"/>
                    <a:pt x="78" y="301"/>
                    <a:pt x="78" y="323"/>
                  </a:cubicBezTo>
                  <a:lnTo>
                    <a:pt x="89" y="334"/>
                  </a:lnTo>
                  <a:cubicBezTo>
                    <a:pt x="223" y="556"/>
                    <a:pt x="345" y="779"/>
                    <a:pt x="468" y="1013"/>
                  </a:cubicBezTo>
                  <a:cubicBezTo>
                    <a:pt x="701" y="1491"/>
                    <a:pt x="890" y="2002"/>
                    <a:pt x="1034" y="2525"/>
                  </a:cubicBezTo>
                  <a:cubicBezTo>
                    <a:pt x="1179" y="3070"/>
                    <a:pt x="1279" y="3626"/>
                    <a:pt x="1469" y="4171"/>
                  </a:cubicBezTo>
                  <a:cubicBezTo>
                    <a:pt x="1657" y="4694"/>
                    <a:pt x="1936" y="5161"/>
                    <a:pt x="2314" y="5573"/>
                  </a:cubicBezTo>
                  <a:cubicBezTo>
                    <a:pt x="2680" y="5973"/>
                    <a:pt x="3103" y="6329"/>
                    <a:pt x="3503" y="6696"/>
                  </a:cubicBezTo>
                  <a:cubicBezTo>
                    <a:pt x="4271" y="7397"/>
                    <a:pt x="4949" y="8186"/>
                    <a:pt x="5673" y="8932"/>
                  </a:cubicBezTo>
                  <a:cubicBezTo>
                    <a:pt x="5750" y="9009"/>
                    <a:pt x="5817" y="9087"/>
                    <a:pt x="5895" y="9165"/>
                  </a:cubicBezTo>
                  <a:cubicBezTo>
                    <a:pt x="6051" y="9221"/>
                    <a:pt x="6173" y="9265"/>
                    <a:pt x="6273" y="9298"/>
                  </a:cubicBezTo>
                  <a:cubicBezTo>
                    <a:pt x="6184" y="9221"/>
                    <a:pt x="6106" y="9143"/>
                    <a:pt x="6029" y="9054"/>
                  </a:cubicBezTo>
                  <a:cubicBezTo>
                    <a:pt x="5295" y="8331"/>
                    <a:pt x="4627" y="7553"/>
                    <a:pt x="3893" y="6841"/>
                  </a:cubicBezTo>
                  <a:cubicBezTo>
                    <a:pt x="3493" y="6463"/>
                    <a:pt x="3070" y="6117"/>
                    <a:pt x="2680" y="5739"/>
                  </a:cubicBezTo>
                  <a:cubicBezTo>
                    <a:pt x="2280" y="5339"/>
                    <a:pt x="1946" y="4906"/>
                    <a:pt x="1724" y="4394"/>
                  </a:cubicBezTo>
                  <a:cubicBezTo>
                    <a:pt x="1501" y="3871"/>
                    <a:pt x="1380" y="3315"/>
                    <a:pt x="1246" y="2770"/>
                  </a:cubicBezTo>
                  <a:cubicBezTo>
                    <a:pt x="1113" y="2236"/>
                    <a:pt x="945" y="1725"/>
                    <a:pt x="712" y="1235"/>
                  </a:cubicBezTo>
                  <a:cubicBezTo>
                    <a:pt x="512" y="801"/>
                    <a:pt x="267" y="390"/>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1" name="Google Shape;19901;p29"/>
            <p:cNvSpPr/>
            <p:nvPr/>
          </p:nvSpPr>
          <p:spPr>
            <a:xfrm>
              <a:off x="1624005" y="2222011"/>
              <a:ext cx="244840" cy="331815"/>
            </a:xfrm>
            <a:custGeom>
              <a:avLst/>
              <a:gdLst/>
              <a:ahLst/>
              <a:cxnLst/>
              <a:rect l="l" t="t" r="r" b="b"/>
              <a:pathLst>
                <a:path w="7018" h="9511" extrusionOk="0">
                  <a:moveTo>
                    <a:pt x="0" y="1"/>
                  </a:moveTo>
                  <a:lnTo>
                    <a:pt x="0" y="1"/>
                  </a:lnTo>
                  <a:cubicBezTo>
                    <a:pt x="289" y="334"/>
                    <a:pt x="556" y="690"/>
                    <a:pt x="789" y="1068"/>
                  </a:cubicBezTo>
                  <a:cubicBezTo>
                    <a:pt x="1078" y="1513"/>
                    <a:pt x="1290" y="2003"/>
                    <a:pt x="1457" y="2514"/>
                  </a:cubicBezTo>
                  <a:cubicBezTo>
                    <a:pt x="1624" y="3026"/>
                    <a:pt x="1768" y="3560"/>
                    <a:pt x="1968" y="4061"/>
                  </a:cubicBezTo>
                  <a:cubicBezTo>
                    <a:pt x="2158" y="4516"/>
                    <a:pt x="2402" y="4951"/>
                    <a:pt x="2747" y="5295"/>
                  </a:cubicBezTo>
                  <a:cubicBezTo>
                    <a:pt x="3125" y="5662"/>
                    <a:pt x="3614" y="5863"/>
                    <a:pt x="4049" y="6140"/>
                  </a:cubicBezTo>
                  <a:cubicBezTo>
                    <a:pt x="4894" y="6686"/>
                    <a:pt x="5461" y="7531"/>
                    <a:pt x="6039" y="8332"/>
                  </a:cubicBezTo>
                  <a:cubicBezTo>
                    <a:pt x="6340" y="8743"/>
                    <a:pt x="6651" y="9155"/>
                    <a:pt x="7018" y="9511"/>
                  </a:cubicBezTo>
                  <a:lnTo>
                    <a:pt x="7018" y="9288"/>
                  </a:lnTo>
                  <a:cubicBezTo>
                    <a:pt x="6773" y="9032"/>
                    <a:pt x="6551" y="8743"/>
                    <a:pt x="6340" y="8465"/>
                  </a:cubicBezTo>
                  <a:cubicBezTo>
                    <a:pt x="5761" y="7687"/>
                    <a:pt x="5238" y="6841"/>
                    <a:pt x="4460" y="6241"/>
                  </a:cubicBezTo>
                  <a:cubicBezTo>
                    <a:pt x="4037" y="5929"/>
                    <a:pt x="3548" y="5740"/>
                    <a:pt x="3137" y="5418"/>
                  </a:cubicBezTo>
                  <a:cubicBezTo>
                    <a:pt x="2736" y="5128"/>
                    <a:pt x="2447" y="4706"/>
                    <a:pt x="2235" y="4261"/>
                  </a:cubicBezTo>
                  <a:cubicBezTo>
                    <a:pt x="2013" y="3782"/>
                    <a:pt x="1857" y="3271"/>
                    <a:pt x="1701" y="2771"/>
                  </a:cubicBezTo>
                  <a:cubicBezTo>
                    <a:pt x="1546" y="2259"/>
                    <a:pt x="1357" y="1770"/>
                    <a:pt x="1090" y="1313"/>
                  </a:cubicBezTo>
                  <a:cubicBezTo>
                    <a:pt x="845" y="880"/>
                    <a:pt x="556" y="490"/>
                    <a:pt x="245" y="123"/>
                  </a:cubicBezTo>
                  <a:cubicBezTo>
                    <a:pt x="233" y="123"/>
                    <a:pt x="233" y="123"/>
                    <a:pt x="233" y="112"/>
                  </a:cubicBezTo>
                  <a:cubicBezTo>
                    <a:pt x="156" y="79"/>
                    <a:pt x="77" y="3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2" name="Google Shape;19902;p29"/>
            <p:cNvSpPr/>
            <p:nvPr/>
          </p:nvSpPr>
          <p:spPr>
            <a:xfrm>
              <a:off x="1630215" y="2247026"/>
              <a:ext cx="227013" cy="247108"/>
            </a:xfrm>
            <a:custGeom>
              <a:avLst/>
              <a:gdLst/>
              <a:ahLst/>
              <a:cxnLst/>
              <a:rect l="l" t="t" r="r" b="b"/>
              <a:pathLst>
                <a:path w="6507" h="7083" extrusionOk="0">
                  <a:moveTo>
                    <a:pt x="3514" y="1"/>
                  </a:moveTo>
                  <a:cubicBezTo>
                    <a:pt x="3439" y="1"/>
                    <a:pt x="3363" y="14"/>
                    <a:pt x="3292" y="29"/>
                  </a:cubicBezTo>
                  <a:cubicBezTo>
                    <a:pt x="3225" y="40"/>
                    <a:pt x="3159" y="52"/>
                    <a:pt x="3103" y="52"/>
                  </a:cubicBezTo>
                  <a:cubicBezTo>
                    <a:pt x="3099" y="51"/>
                    <a:pt x="3096" y="51"/>
                    <a:pt x="3092" y="51"/>
                  </a:cubicBezTo>
                  <a:cubicBezTo>
                    <a:pt x="2949" y="51"/>
                    <a:pt x="2562" y="269"/>
                    <a:pt x="2291" y="941"/>
                  </a:cubicBezTo>
                  <a:cubicBezTo>
                    <a:pt x="2057" y="1497"/>
                    <a:pt x="1857" y="1664"/>
                    <a:pt x="1579" y="1764"/>
                  </a:cubicBezTo>
                  <a:cubicBezTo>
                    <a:pt x="1312" y="1864"/>
                    <a:pt x="845" y="1764"/>
                    <a:pt x="556" y="1987"/>
                  </a:cubicBezTo>
                  <a:cubicBezTo>
                    <a:pt x="267" y="2220"/>
                    <a:pt x="289" y="2009"/>
                    <a:pt x="245" y="2576"/>
                  </a:cubicBezTo>
                  <a:cubicBezTo>
                    <a:pt x="189" y="3132"/>
                    <a:pt x="255" y="3154"/>
                    <a:pt x="189" y="3566"/>
                  </a:cubicBezTo>
                  <a:cubicBezTo>
                    <a:pt x="111" y="3989"/>
                    <a:pt x="0" y="4167"/>
                    <a:pt x="534" y="4645"/>
                  </a:cubicBezTo>
                  <a:cubicBezTo>
                    <a:pt x="1068" y="5134"/>
                    <a:pt x="1657" y="4945"/>
                    <a:pt x="2213" y="5757"/>
                  </a:cubicBezTo>
                  <a:cubicBezTo>
                    <a:pt x="2769" y="6580"/>
                    <a:pt x="2447" y="6280"/>
                    <a:pt x="3080" y="6703"/>
                  </a:cubicBezTo>
                  <a:cubicBezTo>
                    <a:pt x="3604" y="7052"/>
                    <a:pt x="4318" y="7082"/>
                    <a:pt x="4550" y="7082"/>
                  </a:cubicBezTo>
                  <a:cubicBezTo>
                    <a:pt x="4599" y="7082"/>
                    <a:pt x="4627" y="7081"/>
                    <a:pt x="4627" y="7081"/>
                  </a:cubicBezTo>
                  <a:lnTo>
                    <a:pt x="6506" y="5457"/>
                  </a:lnTo>
                  <a:lnTo>
                    <a:pt x="6017" y="2009"/>
                  </a:lnTo>
                  <a:cubicBezTo>
                    <a:pt x="6017" y="2009"/>
                    <a:pt x="5761" y="1542"/>
                    <a:pt x="4815" y="897"/>
                  </a:cubicBezTo>
                  <a:cubicBezTo>
                    <a:pt x="3859" y="262"/>
                    <a:pt x="3992" y="207"/>
                    <a:pt x="3770" y="74"/>
                  </a:cubicBezTo>
                  <a:cubicBezTo>
                    <a:pt x="3692" y="19"/>
                    <a:pt x="3604" y="1"/>
                    <a:pt x="3514"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3" name="Google Shape;19903;p29"/>
            <p:cNvSpPr/>
            <p:nvPr/>
          </p:nvSpPr>
          <p:spPr>
            <a:xfrm>
              <a:off x="1636007" y="2308011"/>
              <a:ext cx="221222" cy="179845"/>
            </a:xfrm>
            <a:custGeom>
              <a:avLst/>
              <a:gdLst/>
              <a:ahLst/>
              <a:cxnLst/>
              <a:rect l="l" t="t" r="r" b="b"/>
              <a:pathLst>
                <a:path w="6341" h="5155" extrusionOk="0">
                  <a:moveTo>
                    <a:pt x="2728" y="1"/>
                  </a:moveTo>
                  <a:cubicBezTo>
                    <a:pt x="2572" y="1"/>
                    <a:pt x="2415" y="15"/>
                    <a:pt x="2269" y="49"/>
                  </a:cubicBezTo>
                  <a:cubicBezTo>
                    <a:pt x="1858" y="172"/>
                    <a:pt x="1547" y="484"/>
                    <a:pt x="1157" y="617"/>
                  </a:cubicBezTo>
                  <a:cubicBezTo>
                    <a:pt x="835" y="728"/>
                    <a:pt x="457" y="717"/>
                    <a:pt x="178" y="895"/>
                  </a:cubicBezTo>
                  <a:cubicBezTo>
                    <a:pt x="145" y="917"/>
                    <a:pt x="112" y="951"/>
                    <a:pt x="89" y="984"/>
                  </a:cubicBezTo>
                  <a:cubicBezTo>
                    <a:pt x="34" y="1106"/>
                    <a:pt x="178" y="1240"/>
                    <a:pt x="145" y="1373"/>
                  </a:cubicBezTo>
                  <a:cubicBezTo>
                    <a:pt x="123" y="1418"/>
                    <a:pt x="89" y="1451"/>
                    <a:pt x="56" y="1485"/>
                  </a:cubicBezTo>
                  <a:cubicBezTo>
                    <a:pt x="56" y="1573"/>
                    <a:pt x="45" y="1673"/>
                    <a:pt x="23" y="1818"/>
                  </a:cubicBezTo>
                  <a:cubicBezTo>
                    <a:pt x="12" y="1851"/>
                    <a:pt x="12" y="1885"/>
                    <a:pt x="0" y="1918"/>
                  </a:cubicBezTo>
                  <a:cubicBezTo>
                    <a:pt x="134" y="2263"/>
                    <a:pt x="435" y="2541"/>
                    <a:pt x="779" y="2741"/>
                  </a:cubicBezTo>
                  <a:cubicBezTo>
                    <a:pt x="1135" y="2953"/>
                    <a:pt x="1525" y="3097"/>
                    <a:pt x="1891" y="3286"/>
                  </a:cubicBezTo>
                  <a:cubicBezTo>
                    <a:pt x="2358" y="3519"/>
                    <a:pt x="2781" y="3831"/>
                    <a:pt x="3204" y="4142"/>
                  </a:cubicBezTo>
                  <a:cubicBezTo>
                    <a:pt x="3537" y="4376"/>
                    <a:pt x="3860" y="4621"/>
                    <a:pt x="4127" y="4921"/>
                  </a:cubicBezTo>
                  <a:cubicBezTo>
                    <a:pt x="4205" y="5021"/>
                    <a:pt x="4305" y="5143"/>
                    <a:pt x="4439" y="5155"/>
                  </a:cubicBezTo>
                  <a:cubicBezTo>
                    <a:pt x="4516" y="5155"/>
                    <a:pt x="4583" y="5133"/>
                    <a:pt x="4649" y="5099"/>
                  </a:cubicBezTo>
                  <a:cubicBezTo>
                    <a:pt x="4706" y="5077"/>
                    <a:pt x="4750" y="5066"/>
                    <a:pt x="4795" y="5044"/>
                  </a:cubicBezTo>
                  <a:lnTo>
                    <a:pt x="6340" y="3709"/>
                  </a:lnTo>
                  <a:lnTo>
                    <a:pt x="6040" y="1573"/>
                  </a:lnTo>
                  <a:cubicBezTo>
                    <a:pt x="5996" y="1540"/>
                    <a:pt x="5940" y="1507"/>
                    <a:pt x="5884" y="1485"/>
                  </a:cubicBezTo>
                  <a:cubicBezTo>
                    <a:pt x="5695" y="1384"/>
                    <a:pt x="5473" y="1373"/>
                    <a:pt x="5262" y="1351"/>
                  </a:cubicBezTo>
                  <a:cubicBezTo>
                    <a:pt x="4783" y="1307"/>
                    <a:pt x="4283" y="1151"/>
                    <a:pt x="4016" y="783"/>
                  </a:cubicBezTo>
                  <a:cubicBezTo>
                    <a:pt x="3893" y="617"/>
                    <a:pt x="3838" y="427"/>
                    <a:pt x="3693" y="283"/>
                  </a:cubicBezTo>
                  <a:cubicBezTo>
                    <a:pt x="3493" y="83"/>
                    <a:pt x="3171" y="27"/>
                    <a:pt x="2870" y="5"/>
                  </a:cubicBezTo>
                  <a:cubicBezTo>
                    <a:pt x="2823" y="2"/>
                    <a:pt x="2776" y="1"/>
                    <a:pt x="2728"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4" name="Google Shape;19904;p29"/>
            <p:cNvSpPr/>
            <p:nvPr/>
          </p:nvSpPr>
          <p:spPr>
            <a:xfrm>
              <a:off x="1772595" y="2278670"/>
              <a:ext cx="15560" cy="32620"/>
            </a:xfrm>
            <a:custGeom>
              <a:avLst/>
              <a:gdLst/>
              <a:ahLst/>
              <a:cxnLst/>
              <a:rect l="l" t="t" r="r" b="b"/>
              <a:pathLst>
                <a:path w="446" h="935" extrusionOk="0">
                  <a:moveTo>
                    <a:pt x="12" y="1"/>
                  </a:moveTo>
                  <a:cubicBezTo>
                    <a:pt x="0" y="1"/>
                    <a:pt x="0" y="12"/>
                    <a:pt x="0" y="12"/>
                  </a:cubicBezTo>
                  <a:cubicBezTo>
                    <a:pt x="23" y="257"/>
                    <a:pt x="56" y="479"/>
                    <a:pt x="201" y="679"/>
                  </a:cubicBezTo>
                  <a:cubicBezTo>
                    <a:pt x="279" y="768"/>
                    <a:pt x="346" y="846"/>
                    <a:pt x="423" y="935"/>
                  </a:cubicBezTo>
                  <a:cubicBezTo>
                    <a:pt x="435" y="924"/>
                    <a:pt x="435" y="902"/>
                    <a:pt x="445" y="890"/>
                  </a:cubicBezTo>
                  <a:cubicBezTo>
                    <a:pt x="368" y="813"/>
                    <a:pt x="301" y="735"/>
                    <a:pt x="234" y="646"/>
                  </a:cubicBezTo>
                  <a:cubicBezTo>
                    <a:pt x="89" y="457"/>
                    <a:pt x="56" y="245"/>
                    <a:pt x="34" y="23"/>
                  </a:cubicBezTo>
                  <a:cubicBezTo>
                    <a:pt x="34" y="12"/>
                    <a:pt x="23" y="1"/>
                    <a:pt x="12"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5" name="Google Shape;19905;p29"/>
            <p:cNvSpPr/>
            <p:nvPr/>
          </p:nvSpPr>
          <p:spPr>
            <a:xfrm>
              <a:off x="1727589" y="2274413"/>
              <a:ext cx="46575" cy="55925"/>
            </a:xfrm>
            <a:custGeom>
              <a:avLst/>
              <a:gdLst/>
              <a:ahLst/>
              <a:cxnLst/>
              <a:rect l="l" t="t" r="r" b="b"/>
              <a:pathLst>
                <a:path w="1335" h="1603" extrusionOk="0">
                  <a:moveTo>
                    <a:pt x="34" y="1"/>
                  </a:moveTo>
                  <a:cubicBezTo>
                    <a:pt x="0" y="1"/>
                    <a:pt x="0" y="45"/>
                    <a:pt x="34" y="67"/>
                  </a:cubicBezTo>
                  <a:cubicBezTo>
                    <a:pt x="323" y="268"/>
                    <a:pt x="556" y="501"/>
                    <a:pt x="757" y="790"/>
                  </a:cubicBezTo>
                  <a:cubicBezTo>
                    <a:pt x="857" y="923"/>
                    <a:pt x="946" y="1068"/>
                    <a:pt x="1023" y="1213"/>
                  </a:cubicBezTo>
                  <a:cubicBezTo>
                    <a:pt x="1046" y="1224"/>
                    <a:pt x="1057" y="1235"/>
                    <a:pt x="1068" y="1246"/>
                  </a:cubicBezTo>
                  <a:cubicBezTo>
                    <a:pt x="1169" y="1346"/>
                    <a:pt x="1235" y="1479"/>
                    <a:pt x="1302" y="1602"/>
                  </a:cubicBezTo>
                  <a:cubicBezTo>
                    <a:pt x="1313" y="1602"/>
                    <a:pt x="1324" y="1591"/>
                    <a:pt x="1335" y="1591"/>
                  </a:cubicBezTo>
                  <a:cubicBezTo>
                    <a:pt x="1302" y="1524"/>
                    <a:pt x="1257" y="1457"/>
                    <a:pt x="1224" y="1390"/>
                  </a:cubicBezTo>
                  <a:cubicBezTo>
                    <a:pt x="1080" y="1124"/>
                    <a:pt x="924" y="868"/>
                    <a:pt x="746" y="623"/>
                  </a:cubicBezTo>
                  <a:cubicBezTo>
                    <a:pt x="556" y="389"/>
                    <a:pt x="334" y="156"/>
                    <a:pt x="56" y="11"/>
                  </a:cubicBezTo>
                  <a:cubicBezTo>
                    <a:pt x="45" y="1"/>
                    <a:pt x="45" y="1"/>
                    <a:pt x="34"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6" name="Google Shape;19906;p29"/>
            <p:cNvSpPr/>
            <p:nvPr/>
          </p:nvSpPr>
          <p:spPr>
            <a:xfrm>
              <a:off x="1763280" y="2316698"/>
              <a:ext cx="9734" cy="13990"/>
            </a:xfrm>
            <a:custGeom>
              <a:avLst/>
              <a:gdLst/>
              <a:ahLst/>
              <a:cxnLst/>
              <a:rect l="l" t="t" r="r" b="b"/>
              <a:pathLst>
                <a:path w="279" h="401" extrusionOk="0">
                  <a:moveTo>
                    <a:pt x="0" y="1"/>
                  </a:moveTo>
                  <a:lnTo>
                    <a:pt x="0" y="1"/>
                  </a:lnTo>
                  <a:cubicBezTo>
                    <a:pt x="89" y="134"/>
                    <a:pt x="156" y="267"/>
                    <a:pt x="234" y="401"/>
                  </a:cubicBezTo>
                  <a:cubicBezTo>
                    <a:pt x="257" y="401"/>
                    <a:pt x="267" y="390"/>
                    <a:pt x="279" y="390"/>
                  </a:cubicBezTo>
                  <a:cubicBezTo>
                    <a:pt x="212" y="267"/>
                    <a:pt x="146" y="134"/>
                    <a:pt x="45" y="34"/>
                  </a:cubicBezTo>
                  <a:cubicBezTo>
                    <a:pt x="34" y="23"/>
                    <a:pt x="23" y="12"/>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7" name="Google Shape;19907;p29"/>
            <p:cNvSpPr/>
            <p:nvPr/>
          </p:nvSpPr>
          <p:spPr>
            <a:xfrm>
              <a:off x="1736904" y="2310488"/>
              <a:ext cx="15176" cy="20619"/>
            </a:xfrm>
            <a:custGeom>
              <a:avLst/>
              <a:gdLst/>
              <a:ahLst/>
              <a:cxnLst/>
              <a:rect l="l" t="t" r="r" b="b"/>
              <a:pathLst>
                <a:path w="435" h="591" extrusionOk="0">
                  <a:moveTo>
                    <a:pt x="22" y="1"/>
                  </a:moveTo>
                  <a:cubicBezTo>
                    <a:pt x="12" y="1"/>
                    <a:pt x="0" y="1"/>
                    <a:pt x="12" y="12"/>
                  </a:cubicBezTo>
                  <a:cubicBezTo>
                    <a:pt x="56" y="190"/>
                    <a:pt x="156" y="346"/>
                    <a:pt x="279" y="490"/>
                  </a:cubicBezTo>
                  <a:cubicBezTo>
                    <a:pt x="301" y="512"/>
                    <a:pt x="323" y="534"/>
                    <a:pt x="334" y="557"/>
                  </a:cubicBezTo>
                  <a:lnTo>
                    <a:pt x="434" y="590"/>
                  </a:lnTo>
                  <a:cubicBezTo>
                    <a:pt x="279" y="423"/>
                    <a:pt x="145" y="235"/>
                    <a:pt x="56" y="12"/>
                  </a:cubicBezTo>
                  <a:cubicBezTo>
                    <a:pt x="56" y="1"/>
                    <a:pt x="34" y="1"/>
                    <a:pt x="2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8" name="Google Shape;19908;p29"/>
            <p:cNvSpPr/>
            <p:nvPr/>
          </p:nvSpPr>
          <p:spPr>
            <a:xfrm>
              <a:off x="1718274" y="2311255"/>
              <a:ext cx="10885" cy="18281"/>
            </a:xfrm>
            <a:custGeom>
              <a:avLst/>
              <a:gdLst/>
              <a:ahLst/>
              <a:cxnLst/>
              <a:rect l="l" t="t" r="r" b="b"/>
              <a:pathLst>
                <a:path w="312" h="524" extrusionOk="0">
                  <a:moveTo>
                    <a:pt x="34" y="1"/>
                  </a:moveTo>
                  <a:cubicBezTo>
                    <a:pt x="12" y="1"/>
                    <a:pt x="0" y="1"/>
                    <a:pt x="12" y="23"/>
                  </a:cubicBezTo>
                  <a:cubicBezTo>
                    <a:pt x="67" y="201"/>
                    <a:pt x="156" y="368"/>
                    <a:pt x="257" y="524"/>
                  </a:cubicBezTo>
                  <a:cubicBezTo>
                    <a:pt x="279" y="524"/>
                    <a:pt x="301" y="512"/>
                    <a:pt x="312" y="512"/>
                  </a:cubicBezTo>
                  <a:cubicBezTo>
                    <a:pt x="223" y="357"/>
                    <a:pt x="134" y="190"/>
                    <a:pt x="67" y="23"/>
                  </a:cubicBezTo>
                  <a:cubicBezTo>
                    <a:pt x="56" y="1"/>
                    <a:pt x="45" y="1"/>
                    <a:pt x="34"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9" name="Google Shape;19909;p29"/>
            <p:cNvSpPr/>
            <p:nvPr/>
          </p:nvSpPr>
          <p:spPr>
            <a:xfrm>
              <a:off x="1645706" y="2344643"/>
              <a:ext cx="51633" cy="15560"/>
            </a:xfrm>
            <a:custGeom>
              <a:avLst/>
              <a:gdLst/>
              <a:ahLst/>
              <a:cxnLst/>
              <a:rect l="l" t="t" r="r" b="b"/>
              <a:pathLst>
                <a:path w="1480" h="446" extrusionOk="0">
                  <a:moveTo>
                    <a:pt x="23" y="0"/>
                  </a:moveTo>
                  <a:cubicBezTo>
                    <a:pt x="1" y="0"/>
                    <a:pt x="1" y="34"/>
                    <a:pt x="23" y="45"/>
                  </a:cubicBezTo>
                  <a:cubicBezTo>
                    <a:pt x="290" y="178"/>
                    <a:pt x="590" y="257"/>
                    <a:pt x="901" y="323"/>
                  </a:cubicBezTo>
                  <a:cubicBezTo>
                    <a:pt x="1091" y="356"/>
                    <a:pt x="1291" y="401"/>
                    <a:pt x="1480" y="445"/>
                  </a:cubicBezTo>
                  <a:cubicBezTo>
                    <a:pt x="1480" y="423"/>
                    <a:pt x="1469" y="412"/>
                    <a:pt x="1469" y="390"/>
                  </a:cubicBezTo>
                  <a:cubicBezTo>
                    <a:pt x="1469" y="378"/>
                    <a:pt x="1457" y="368"/>
                    <a:pt x="1457" y="356"/>
                  </a:cubicBezTo>
                  <a:cubicBezTo>
                    <a:pt x="980" y="245"/>
                    <a:pt x="490" y="190"/>
                    <a:pt x="34"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0" name="Google Shape;19910;p29"/>
            <p:cNvSpPr/>
            <p:nvPr/>
          </p:nvSpPr>
          <p:spPr>
            <a:xfrm>
              <a:off x="1685304" y="2327967"/>
              <a:ext cx="20967" cy="19049"/>
            </a:xfrm>
            <a:custGeom>
              <a:avLst/>
              <a:gdLst/>
              <a:ahLst/>
              <a:cxnLst/>
              <a:rect l="l" t="t" r="r" b="b"/>
              <a:pathLst>
                <a:path w="601" h="546" extrusionOk="0">
                  <a:moveTo>
                    <a:pt x="233" y="0"/>
                  </a:moveTo>
                  <a:cubicBezTo>
                    <a:pt x="223" y="0"/>
                    <a:pt x="201" y="11"/>
                    <a:pt x="211" y="33"/>
                  </a:cubicBezTo>
                  <a:cubicBezTo>
                    <a:pt x="300" y="178"/>
                    <a:pt x="411" y="290"/>
                    <a:pt x="545" y="389"/>
                  </a:cubicBezTo>
                  <a:cubicBezTo>
                    <a:pt x="567" y="379"/>
                    <a:pt x="579" y="367"/>
                    <a:pt x="601" y="356"/>
                  </a:cubicBezTo>
                  <a:cubicBezTo>
                    <a:pt x="468" y="256"/>
                    <a:pt x="367" y="145"/>
                    <a:pt x="267" y="23"/>
                  </a:cubicBezTo>
                  <a:cubicBezTo>
                    <a:pt x="267" y="11"/>
                    <a:pt x="245" y="0"/>
                    <a:pt x="233" y="0"/>
                  </a:cubicBezTo>
                  <a:close/>
                  <a:moveTo>
                    <a:pt x="33" y="167"/>
                  </a:moveTo>
                  <a:cubicBezTo>
                    <a:pt x="11" y="167"/>
                    <a:pt x="0" y="178"/>
                    <a:pt x="11" y="201"/>
                  </a:cubicBezTo>
                  <a:cubicBezTo>
                    <a:pt x="100" y="334"/>
                    <a:pt x="223" y="445"/>
                    <a:pt x="356" y="545"/>
                  </a:cubicBezTo>
                  <a:cubicBezTo>
                    <a:pt x="367" y="534"/>
                    <a:pt x="379" y="523"/>
                    <a:pt x="401" y="512"/>
                  </a:cubicBezTo>
                  <a:cubicBezTo>
                    <a:pt x="267" y="423"/>
                    <a:pt x="145" y="312"/>
                    <a:pt x="56" y="178"/>
                  </a:cubicBezTo>
                  <a:cubicBezTo>
                    <a:pt x="45" y="167"/>
                    <a:pt x="33" y="167"/>
                    <a:pt x="33" y="167"/>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1" name="Google Shape;19911;p29"/>
            <p:cNvSpPr/>
            <p:nvPr/>
          </p:nvSpPr>
          <p:spPr>
            <a:xfrm>
              <a:off x="1661231" y="2361704"/>
              <a:ext cx="46191" cy="17130"/>
            </a:xfrm>
            <a:custGeom>
              <a:avLst/>
              <a:gdLst/>
              <a:ahLst/>
              <a:cxnLst/>
              <a:rect l="l" t="t" r="r" b="b"/>
              <a:pathLst>
                <a:path w="1324" h="491" extrusionOk="0">
                  <a:moveTo>
                    <a:pt x="45" y="1"/>
                  </a:moveTo>
                  <a:cubicBezTo>
                    <a:pt x="23" y="1"/>
                    <a:pt x="1" y="34"/>
                    <a:pt x="34" y="57"/>
                  </a:cubicBezTo>
                  <a:cubicBezTo>
                    <a:pt x="189" y="179"/>
                    <a:pt x="401" y="245"/>
                    <a:pt x="601" y="290"/>
                  </a:cubicBezTo>
                  <a:cubicBezTo>
                    <a:pt x="779" y="334"/>
                    <a:pt x="968" y="368"/>
                    <a:pt x="1146" y="423"/>
                  </a:cubicBezTo>
                  <a:cubicBezTo>
                    <a:pt x="1202" y="446"/>
                    <a:pt x="1269" y="457"/>
                    <a:pt x="1324" y="490"/>
                  </a:cubicBezTo>
                  <a:cubicBezTo>
                    <a:pt x="1324" y="457"/>
                    <a:pt x="1313" y="423"/>
                    <a:pt x="1313" y="401"/>
                  </a:cubicBezTo>
                  <a:cubicBezTo>
                    <a:pt x="1246" y="379"/>
                    <a:pt x="1190" y="357"/>
                    <a:pt x="1124" y="334"/>
                  </a:cubicBezTo>
                  <a:cubicBezTo>
                    <a:pt x="946" y="279"/>
                    <a:pt x="757" y="245"/>
                    <a:pt x="579" y="201"/>
                  </a:cubicBezTo>
                  <a:cubicBezTo>
                    <a:pt x="490" y="179"/>
                    <a:pt x="401" y="156"/>
                    <a:pt x="323" y="123"/>
                  </a:cubicBezTo>
                  <a:cubicBezTo>
                    <a:pt x="234" y="90"/>
                    <a:pt x="157" y="45"/>
                    <a:pt x="78"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2" name="Google Shape;19912;p29"/>
            <p:cNvSpPr/>
            <p:nvPr/>
          </p:nvSpPr>
          <p:spPr>
            <a:xfrm>
              <a:off x="1783445" y="2287985"/>
              <a:ext cx="7815" cy="15176"/>
            </a:xfrm>
            <a:custGeom>
              <a:avLst/>
              <a:gdLst/>
              <a:ahLst/>
              <a:cxnLst/>
              <a:rect l="l" t="t" r="r" b="b"/>
              <a:pathLst>
                <a:path w="224" h="435" extrusionOk="0">
                  <a:moveTo>
                    <a:pt x="23" y="0"/>
                  </a:moveTo>
                  <a:cubicBezTo>
                    <a:pt x="12" y="0"/>
                    <a:pt x="1" y="0"/>
                    <a:pt x="12" y="12"/>
                  </a:cubicBezTo>
                  <a:cubicBezTo>
                    <a:pt x="45" y="168"/>
                    <a:pt x="124" y="301"/>
                    <a:pt x="201" y="435"/>
                  </a:cubicBezTo>
                  <a:cubicBezTo>
                    <a:pt x="213" y="423"/>
                    <a:pt x="213" y="401"/>
                    <a:pt x="223" y="390"/>
                  </a:cubicBezTo>
                  <a:cubicBezTo>
                    <a:pt x="157" y="267"/>
                    <a:pt x="90" y="145"/>
                    <a:pt x="45" y="12"/>
                  </a:cubicBezTo>
                  <a:cubicBezTo>
                    <a:pt x="45" y="0"/>
                    <a:pt x="35" y="0"/>
                    <a:pt x="23"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3" name="Google Shape;19913;p29"/>
            <p:cNvSpPr/>
            <p:nvPr/>
          </p:nvSpPr>
          <p:spPr>
            <a:xfrm>
              <a:off x="1754732" y="2272878"/>
              <a:ext cx="30317" cy="46575"/>
            </a:xfrm>
            <a:custGeom>
              <a:avLst/>
              <a:gdLst/>
              <a:ahLst/>
              <a:cxnLst/>
              <a:rect l="l" t="t" r="r" b="b"/>
              <a:pathLst>
                <a:path w="869" h="1335" extrusionOk="0">
                  <a:moveTo>
                    <a:pt x="12" y="0"/>
                  </a:moveTo>
                  <a:cubicBezTo>
                    <a:pt x="1" y="0"/>
                    <a:pt x="1" y="0"/>
                    <a:pt x="1" y="11"/>
                  </a:cubicBezTo>
                  <a:cubicBezTo>
                    <a:pt x="112" y="534"/>
                    <a:pt x="546" y="901"/>
                    <a:pt x="858" y="1335"/>
                  </a:cubicBezTo>
                  <a:cubicBezTo>
                    <a:pt x="858" y="1323"/>
                    <a:pt x="868" y="1313"/>
                    <a:pt x="868" y="1313"/>
                  </a:cubicBezTo>
                  <a:lnTo>
                    <a:pt x="868" y="1290"/>
                  </a:lnTo>
                  <a:cubicBezTo>
                    <a:pt x="579" y="878"/>
                    <a:pt x="179" y="512"/>
                    <a:pt x="35" y="22"/>
                  </a:cubicBezTo>
                  <a:cubicBezTo>
                    <a:pt x="35" y="11"/>
                    <a:pt x="23" y="0"/>
                    <a:pt x="12"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4" name="Google Shape;19914;p29"/>
            <p:cNvSpPr/>
            <p:nvPr/>
          </p:nvSpPr>
          <p:spPr>
            <a:xfrm>
              <a:off x="1580534" y="2370077"/>
              <a:ext cx="181206" cy="170251"/>
            </a:xfrm>
            <a:custGeom>
              <a:avLst/>
              <a:gdLst/>
              <a:ahLst/>
              <a:cxnLst/>
              <a:rect l="l" t="t" r="r" b="b"/>
              <a:pathLst>
                <a:path w="5194" h="4880" extrusionOk="0">
                  <a:moveTo>
                    <a:pt x="1709" y="1"/>
                  </a:moveTo>
                  <a:cubicBezTo>
                    <a:pt x="1647" y="1"/>
                    <a:pt x="1585" y="2"/>
                    <a:pt x="1524" y="5"/>
                  </a:cubicBezTo>
                  <a:cubicBezTo>
                    <a:pt x="1390" y="14"/>
                    <a:pt x="1261" y="21"/>
                    <a:pt x="1162" y="21"/>
                  </a:cubicBezTo>
                  <a:cubicBezTo>
                    <a:pt x="1121" y="21"/>
                    <a:pt x="1086" y="20"/>
                    <a:pt x="1057" y="17"/>
                  </a:cubicBezTo>
                  <a:cubicBezTo>
                    <a:pt x="1046" y="17"/>
                    <a:pt x="1036" y="17"/>
                    <a:pt x="1026" y="17"/>
                  </a:cubicBezTo>
                  <a:cubicBezTo>
                    <a:pt x="590" y="17"/>
                    <a:pt x="121" y="258"/>
                    <a:pt x="67" y="584"/>
                  </a:cubicBezTo>
                  <a:cubicBezTo>
                    <a:pt x="0" y="929"/>
                    <a:pt x="334" y="1285"/>
                    <a:pt x="567" y="1685"/>
                  </a:cubicBezTo>
                  <a:cubicBezTo>
                    <a:pt x="801" y="2096"/>
                    <a:pt x="868" y="2330"/>
                    <a:pt x="567" y="2652"/>
                  </a:cubicBezTo>
                  <a:cubicBezTo>
                    <a:pt x="267" y="2975"/>
                    <a:pt x="67" y="3020"/>
                    <a:pt x="401" y="3487"/>
                  </a:cubicBezTo>
                  <a:cubicBezTo>
                    <a:pt x="723" y="3943"/>
                    <a:pt x="856" y="4143"/>
                    <a:pt x="1380" y="4232"/>
                  </a:cubicBezTo>
                  <a:cubicBezTo>
                    <a:pt x="1480" y="4249"/>
                    <a:pt x="1555" y="4254"/>
                    <a:pt x="1616" y="4254"/>
                  </a:cubicBezTo>
                  <a:cubicBezTo>
                    <a:pt x="1677" y="4254"/>
                    <a:pt x="1724" y="4249"/>
                    <a:pt x="1768" y="4243"/>
                  </a:cubicBezTo>
                  <a:cubicBezTo>
                    <a:pt x="1813" y="4236"/>
                    <a:pt x="1851" y="4229"/>
                    <a:pt x="1894" y="4229"/>
                  </a:cubicBezTo>
                  <a:cubicBezTo>
                    <a:pt x="1980" y="4229"/>
                    <a:pt x="2084" y="4258"/>
                    <a:pt x="2292" y="4377"/>
                  </a:cubicBezTo>
                  <a:cubicBezTo>
                    <a:pt x="2814" y="4654"/>
                    <a:pt x="2480" y="4799"/>
                    <a:pt x="3570" y="4866"/>
                  </a:cubicBezTo>
                  <a:cubicBezTo>
                    <a:pt x="3726" y="4876"/>
                    <a:pt x="3870" y="4880"/>
                    <a:pt x="4003" y="4880"/>
                  </a:cubicBezTo>
                  <a:cubicBezTo>
                    <a:pt x="4802" y="4880"/>
                    <a:pt x="5194" y="4733"/>
                    <a:pt x="5194" y="4733"/>
                  </a:cubicBezTo>
                  <a:lnTo>
                    <a:pt x="4850" y="1396"/>
                  </a:lnTo>
                  <a:lnTo>
                    <a:pt x="3993" y="762"/>
                  </a:lnTo>
                  <a:cubicBezTo>
                    <a:pt x="3351" y="276"/>
                    <a:pt x="2536" y="1"/>
                    <a:pt x="1709"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5" name="Google Shape;19915;p29"/>
            <p:cNvSpPr/>
            <p:nvPr/>
          </p:nvSpPr>
          <p:spPr>
            <a:xfrm>
              <a:off x="1619330" y="2393522"/>
              <a:ext cx="123816" cy="120118"/>
            </a:xfrm>
            <a:custGeom>
              <a:avLst/>
              <a:gdLst/>
              <a:ahLst/>
              <a:cxnLst/>
              <a:rect l="l" t="t" r="r" b="b"/>
              <a:pathLst>
                <a:path w="3549" h="3443" extrusionOk="0">
                  <a:moveTo>
                    <a:pt x="1339" y="0"/>
                  </a:moveTo>
                  <a:cubicBezTo>
                    <a:pt x="1294" y="0"/>
                    <a:pt x="1248" y="4"/>
                    <a:pt x="1202" y="12"/>
                  </a:cubicBezTo>
                  <a:cubicBezTo>
                    <a:pt x="1135" y="23"/>
                    <a:pt x="1079" y="45"/>
                    <a:pt x="1035" y="90"/>
                  </a:cubicBezTo>
                  <a:cubicBezTo>
                    <a:pt x="979" y="134"/>
                    <a:pt x="957" y="190"/>
                    <a:pt x="913" y="245"/>
                  </a:cubicBezTo>
                  <a:cubicBezTo>
                    <a:pt x="723" y="457"/>
                    <a:pt x="290" y="357"/>
                    <a:pt x="134" y="591"/>
                  </a:cubicBezTo>
                  <a:cubicBezTo>
                    <a:pt x="100" y="635"/>
                    <a:pt x="90" y="702"/>
                    <a:pt x="67" y="757"/>
                  </a:cubicBezTo>
                  <a:cubicBezTo>
                    <a:pt x="34" y="880"/>
                    <a:pt x="1" y="1013"/>
                    <a:pt x="34" y="1147"/>
                  </a:cubicBezTo>
                  <a:cubicBezTo>
                    <a:pt x="78" y="1313"/>
                    <a:pt x="234" y="1447"/>
                    <a:pt x="300" y="1614"/>
                  </a:cubicBezTo>
                  <a:cubicBezTo>
                    <a:pt x="334" y="1714"/>
                    <a:pt x="345" y="1825"/>
                    <a:pt x="379" y="1925"/>
                  </a:cubicBezTo>
                  <a:cubicBezTo>
                    <a:pt x="434" y="2081"/>
                    <a:pt x="579" y="2181"/>
                    <a:pt x="712" y="2292"/>
                  </a:cubicBezTo>
                  <a:cubicBezTo>
                    <a:pt x="1035" y="2548"/>
                    <a:pt x="1368" y="2803"/>
                    <a:pt x="1702" y="3060"/>
                  </a:cubicBezTo>
                  <a:cubicBezTo>
                    <a:pt x="1847" y="3171"/>
                    <a:pt x="1991" y="3293"/>
                    <a:pt x="2169" y="3360"/>
                  </a:cubicBezTo>
                  <a:cubicBezTo>
                    <a:pt x="2302" y="3414"/>
                    <a:pt x="2448" y="3442"/>
                    <a:pt x="2593" y="3442"/>
                  </a:cubicBezTo>
                  <a:cubicBezTo>
                    <a:pt x="2715" y="3442"/>
                    <a:pt x="2836" y="3422"/>
                    <a:pt x="2948" y="3382"/>
                  </a:cubicBezTo>
                  <a:cubicBezTo>
                    <a:pt x="3048" y="3349"/>
                    <a:pt x="3170" y="3315"/>
                    <a:pt x="3214" y="3204"/>
                  </a:cubicBezTo>
                  <a:cubicBezTo>
                    <a:pt x="3237" y="3149"/>
                    <a:pt x="3226" y="3093"/>
                    <a:pt x="3248" y="3038"/>
                  </a:cubicBezTo>
                  <a:cubicBezTo>
                    <a:pt x="3271" y="2971"/>
                    <a:pt x="3315" y="2926"/>
                    <a:pt x="3370" y="2882"/>
                  </a:cubicBezTo>
                  <a:cubicBezTo>
                    <a:pt x="3493" y="2737"/>
                    <a:pt x="3548" y="2548"/>
                    <a:pt x="3537" y="2359"/>
                  </a:cubicBezTo>
                  <a:cubicBezTo>
                    <a:pt x="3526" y="2170"/>
                    <a:pt x="3471" y="1992"/>
                    <a:pt x="3415" y="1814"/>
                  </a:cubicBezTo>
                  <a:cubicBezTo>
                    <a:pt x="3359" y="1658"/>
                    <a:pt x="3303" y="1513"/>
                    <a:pt x="3214" y="1380"/>
                  </a:cubicBezTo>
                  <a:cubicBezTo>
                    <a:pt x="3081" y="1202"/>
                    <a:pt x="2892" y="1080"/>
                    <a:pt x="2725" y="935"/>
                  </a:cubicBezTo>
                  <a:cubicBezTo>
                    <a:pt x="2492" y="735"/>
                    <a:pt x="2302" y="490"/>
                    <a:pt x="2069" y="301"/>
                  </a:cubicBezTo>
                  <a:cubicBezTo>
                    <a:pt x="1861" y="131"/>
                    <a:pt x="1603" y="0"/>
                    <a:pt x="133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6" name="Google Shape;19916;p29"/>
            <p:cNvSpPr/>
            <p:nvPr/>
          </p:nvSpPr>
          <p:spPr>
            <a:xfrm>
              <a:off x="1639880" y="2495187"/>
              <a:ext cx="33806" cy="6245"/>
            </a:xfrm>
            <a:custGeom>
              <a:avLst/>
              <a:gdLst/>
              <a:ahLst/>
              <a:cxnLst/>
              <a:rect l="l" t="t" r="r" b="b"/>
              <a:pathLst>
                <a:path w="969" h="179" extrusionOk="0">
                  <a:moveTo>
                    <a:pt x="913" y="1"/>
                  </a:moveTo>
                  <a:cubicBezTo>
                    <a:pt x="690" y="67"/>
                    <a:pt x="468" y="124"/>
                    <a:pt x="235" y="124"/>
                  </a:cubicBezTo>
                  <a:cubicBezTo>
                    <a:pt x="168" y="124"/>
                    <a:pt x="101" y="112"/>
                    <a:pt x="34" y="112"/>
                  </a:cubicBezTo>
                  <a:lnTo>
                    <a:pt x="23" y="112"/>
                  </a:lnTo>
                  <a:cubicBezTo>
                    <a:pt x="1" y="112"/>
                    <a:pt x="12" y="146"/>
                    <a:pt x="34" y="156"/>
                  </a:cubicBezTo>
                  <a:cubicBezTo>
                    <a:pt x="123" y="179"/>
                    <a:pt x="223" y="179"/>
                    <a:pt x="312" y="179"/>
                  </a:cubicBezTo>
                  <a:cubicBezTo>
                    <a:pt x="502" y="179"/>
                    <a:pt x="680" y="146"/>
                    <a:pt x="857" y="101"/>
                  </a:cubicBezTo>
                  <a:cubicBezTo>
                    <a:pt x="890" y="90"/>
                    <a:pt x="935" y="67"/>
                    <a:pt x="969" y="57"/>
                  </a:cubicBezTo>
                  <a:lnTo>
                    <a:pt x="969" y="45"/>
                  </a:lnTo>
                  <a:cubicBezTo>
                    <a:pt x="957" y="23"/>
                    <a:pt x="935" y="12"/>
                    <a:pt x="913"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7" name="Google Shape;19917;p29"/>
            <p:cNvSpPr/>
            <p:nvPr/>
          </p:nvSpPr>
          <p:spPr>
            <a:xfrm>
              <a:off x="1671698" y="2494419"/>
              <a:ext cx="1989" cy="2372"/>
            </a:xfrm>
            <a:custGeom>
              <a:avLst/>
              <a:gdLst/>
              <a:ahLst/>
              <a:cxnLst/>
              <a:rect l="l" t="t" r="r" b="b"/>
              <a:pathLst>
                <a:path w="57" h="68" extrusionOk="0">
                  <a:moveTo>
                    <a:pt x="45" y="0"/>
                  </a:moveTo>
                  <a:cubicBezTo>
                    <a:pt x="34" y="12"/>
                    <a:pt x="23" y="12"/>
                    <a:pt x="1" y="23"/>
                  </a:cubicBezTo>
                  <a:cubicBezTo>
                    <a:pt x="23" y="34"/>
                    <a:pt x="45" y="45"/>
                    <a:pt x="57" y="67"/>
                  </a:cubicBezTo>
                  <a:cubicBezTo>
                    <a:pt x="57" y="45"/>
                    <a:pt x="57" y="23"/>
                    <a:pt x="4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8" name="Google Shape;19918;p29"/>
            <p:cNvSpPr/>
            <p:nvPr/>
          </p:nvSpPr>
          <p:spPr>
            <a:xfrm>
              <a:off x="1629797" y="2474637"/>
              <a:ext cx="18665" cy="4710"/>
            </a:xfrm>
            <a:custGeom>
              <a:avLst/>
              <a:gdLst/>
              <a:ahLst/>
              <a:cxnLst/>
              <a:rect l="l" t="t" r="r" b="b"/>
              <a:pathLst>
                <a:path w="535" h="135" extrusionOk="0">
                  <a:moveTo>
                    <a:pt x="457" y="1"/>
                  </a:moveTo>
                  <a:cubicBezTo>
                    <a:pt x="323" y="34"/>
                    <a:pt x="178" y="56"/>
                    <a:pt x="34" y="78"/>
                  </a:cubicBezTo>
                  <a:cubicBezTo>
                    <a:pt x="0" y="78"/>
                    <a:pt x="34" y="134"/>
                    <a:pt x="57" y="134"/>
                  </a:cubicBezTo>
                  <a:lnTo>
                    <a:pt x="67" y="134"/>
                  </a:lnTo>
                  <a:cubicBezTo>
                    <a:pt x="223" y="123"/>
                    <a:pt x="379" y="100"/>
                    <a:pt x="534" y="67"/>
                  </a:cubicBezTo>
                  <a:cubicBezTo>
                    <a:pt x="512" y="45"/>
                    <a:pt x="479" y="23"/>
                    <a:pt x="457"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9" name="Google Shape;19919;p29"/>
            <p:cNvSpPr/>
            <p:nvPr/>
          </p:nvSpPr>
          <p:spPr>
            <a:xfrm>
              <a:off x="1645706" y="2466473"/>
              <a:ext cx="29899" cy="10536"/>
            </a:xfrm>
            <a:custGeom>
              <a:avLst/>
              <a:gdLst/>
              <a:ahLst/>
              <a:cxnLst/>
              <a:rect l="l" t="t" r="r" b="b"/>
              <a:pathLst>
                <a:path w="857" h="302" extrusionOk="0">
                  <a:moveTo>
                    <a:pt x="846" y="1"/>
                  </a:moveTo>
                  <a:cubicBezTo>
                    <a:pt x="568" y="79"/>
                    <a:pt x="290" y="168"/>
                    <a:pt x="1" y="235"/>
                  </a:cubicBezTo>
                  <a:cubicBezTo>
                    <a:pt x="23" y="257"/>
                    <a:pt x="56" y="279"/>
                    <a:pt x="78" y="301"/>
                  </a:cubicBezTo>
                  <a:cubicBezTo>
                    <a:pt x="201" y="268"/>
                    <a:pt x="323" y="235"/>
                    <a:pt x="446" y="190"/>
                  </a:cubicBezTo>
                  <a:cubicBezTo>
                    <a:pt x="590" y="156"/>
                    <a:pt x="723" y="112"/>
                    <a:pt x="857" y="67"/>
                  </a:cubicBezTo>
                  <a:cubicBezTo>
                    <a:pt x="857" y="57"/>
                    <a:pt x="846" y="45"/>
                    <a:pt x="846" y="34"/>
                  </a:cubicBezTo>
                  <a:lnTo>
                    <a:pt x="846"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0" name="Google Shape;19920;p29"/>
            <p:cNvSpPr/>
            <p:nvPr/>
          </p:nvSpPr>
          <p:spPr>
            <a:xfrm>
              <a:off x="1616225" y="2482417"/>
              <a:ext cx="41551" cy="11269"/>
            </a:xfrm>
            <a:custGeom>
              <a:avLst/>
              <a:gdLst/>
              <a:ahLst/>
              <a:cxnLst/>
              <a:rect l="l" t="t" r="r" b="b"/>
              <a:pathLst>
                <a:path w="1191" h="323" extrusionOk="0">
                  <a:moveTo>
                    <a:pt x="1124" y="0"/>
                  </a:moveTo>
                  <a:cubicBezTo>
                    <a:pt x="1012" y="33"/>
                    <a:pt x="913" y="67"/>
                    <a:pt x="801" y="100"/>
                  </a:cubicBezTo>
                  <a:cubicBezTo>
                    <a:pt x="545" y="189"/>
                    <a:pt x="290" y="233"/>
                    <a:pt x="34" y="289"/>
                  </a:cubicBezTo>
                  <a:cubicBezTo>
                    <a:pt x="1" y="289"/>
                    <a:pt x="23" y="322"/>
                    <a:pt x="45" y="322"/>
                  </a:cubicBezTo>
                  <a:cubicBezTo>
                    <a:pt x="345" y="312"/>
                    <a:pt x="646" y="223"/>
                    <a:pt x="923" y="134"/>
                  </a:cubicBezTo>
                  <a:cubicBezTo>
                    <a:pt x="1012" y="111"/>
                    <a:pt x="1101" y="78"/>
                    <a:pt x="1190" y="45"/>
                  </a:cubicBezTo>
                  <a:cubicBezTo>
                    <a:pt x="1168" y="22"/>
                    <a:pt x="1146" y="11"/>
                    <a:pt x="1124"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1" name="Google Shape;19921;p29"/>
            <p:cNvSpPr/>
            <p:nvPr/>
          </p:nvSpPr>
          <p:spPr>
            <a:xfrm>
              <a:off x="1655405" y="2475021"/>
              <a:ext cx="20200" cy="8966"/>
            </a:xfrm>
            <a:custGeom>
              <a:avLst/>
              <a:gdLst/>
              <a:ahLst/>
              <a:cxnLst/>
              <a:rect l="l" t="t" r="r" b="b"/>
              <a:pathLst>
                <a:path w="579" h="257" extrusionOk="0">
                  <a:moveTo>
                    <a:pt x="579" y="0"/>
                  </a:moveTo>
                  <a:lnTo>
                    <a:pt x="579" y="0"/>
                  </a:lnTo>
                  <a:cubicBezTo>
                    <a:pt x="524" y="12"/>
                    <a:pt x="468" y="34"/>
                    <a:pt x="412" y="56"/>
                  </a:cubicBezTo>
                  <a:cubicBezTo>
                    <a:pt x="279" y="101"/>
                    <a:pt x="134" y="156"/>
                    <a:pt x="1" y="212"/>
                  </a:cubicBezTo>
                  <a:cubicBezTo>
                    <a:pt x="23" y="223"/>
                    <a:pt x="45" y="234"/>
                    <a:pt x="67" y="257"/>
                  </a:cubicBezTo>
                  <a:cubicBezTo>
                    <a:pt x="223" y="201"/>
                    <a:pt x="379" y="134"/>
                    <a:pt x="546" y="79"/>
                  </a:cubicBezTo>
                  <a:cubicBezTo>
                    <a:pt x="557" y="45"/>
                    <a:pt x="568" y="23"/>
                    <a:pt x="57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2" name="Google Shape;19922;p29"/>
            <p:cNvSpPr/>
            <p:nvPr/>
          </p:nvSpPr>
          <p:spPr>
            <a:xfrm>
              <a:off x="1624354" y="2447843"/>
              <a:ext cx="5896" cy="3140"/>
            </a:xfrm>
            <a:custGeom>
              <a:avLst/>
              <a:gdLst/>
              <a:ahLst/>
              <a:cxnLst/>
              <a:rect l="l" t="t" r="r" b="b"/>
              <a:pathLst>
                <a:path w="169" h="90" extrusionOk="0">
                  <a:moveTo>
                    <a:pt x="23" y="1"/>
                  </a:moveTo>
                  <a:cubicBezTo>
                    <a:pt x="1" y="1"/>
                    <a:pt x="23" y="35"/>
                    <a:pt x="35" y="45"/>
                  </a:cubicBezTo>
                  <a:cubicBezTo>
                    <a:pt x="79" y="57"/>
                    <a:pt x="124" y="79"/>
                    <a:pt x="168" y="90"/>
                  </a:cubicBezTo>
                  <a:cubicBezTo>
                    <a:pt x="168" y="79"/>
                    <a:pt x="156" y="68"/>
                    <a:pt x="156" y="57"/>
                  </a:cubicBezTo>
                  <a:cubicBezTo>
                    <a:pt x="156" y="45"/>
                    <a:pt x="146" y="35"/>
                    <a:pt x="146" y="23"/>
                  </a:cubicBezTo>
                  <a:cubicBezTo>
                    <a:pt x="101" y="23"/>
                    <a:pt x="67" y="12"/>
                    <a:pt x="35"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3" name="Google Shape;19923;p29"/>
            <p:cNvSpPr/>
            <p:nvPr/>
          </p:nvSpPr>
          <p:spPr>
            <a:xfrm>
              <a:off x="1629413" y="2448262"/>
              <a:ext cx="42737" cy="4291"/>
            </a:xfrm>
            <a:custGeom>
              <a:avLst/>
              <a:gdLst/>
              <a:ahLst/>
              <a:cxnLst/>
              <a:rect l="l" t="t" r="r" b="b"/>
              <a:pathLst>
                <a:path w="1225" h="123" extrusionOk="0">
                  <a:moveTo>
                    <a:pt x="1202" y="0"/>
                  </a:moveTo>
                  <a:cubicBezTo>
                    <a:pt x="980" y="33"/>
                    <a:pt x="768" y="56"/>
                    <a:pt x="545" y="67"/>
                  </a:cubicBezTo>
                  <a:lnTo>
                    <a:pt x="512" y="67"/>
                  </a:lnTo>
                  <a:cubicBezTo>
                    <a:pt x="334" y="67"/>
                    <a:pt x="167" y="45"/>
                    <a:pt x="1" y="11"/>
                  </a:cubicBezTo>
                  <a:lnTo>
                    <a:pt x="1" y="11"/>
                  </a:lnTo>
                  <a:cubicBezTo>
                    <a:pt x="1" y="23"/>
                    <a:pt x="11" y="33"/>
                    <a:pt x="11" y="45"/>
                  </a:cubicBezTo>
                  <a:cubicBezTo>
                    <a:pt x="11" y="56"/>
                    <a:pt x="23" y="67"/>
                    <a:pt x="23" y="78"/>
                  </a:cubicBezTo>
                  <a:cubicBezTo>
                    <a:pt x="167" y="112"/>
                    <a:pt x="312" y="122"/>
                    <a:pt x="468" y="122"/>
                  </a:cubicBezTo>
                  <a:lnTo>
                    <a:pt x="601" y="122"/>
                  </a:lnTo>
                  <a:cubicBezTo>
                    <a:pt x="812" y="112"/>
                    <a:pt x="1012" y="78"/>
                    <a:pt x="1224" y="56"/>
                  </a:cubicBezTo>
                  <a:cubicBezTo>
                    <a:pt x="1213" y="33"/>
                    <a:pt x="1213" y="11"/>
                    <a:pt x="120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4" name="Google Shape;19924;p29"/>
            <p:cNvSpPr/>
            <p:nvPr/>
          </p:nvSpPr>
          <p:spPr>
            <a:xfrm>
              <a:off x="1617795" y="2435423"/>
              <a:ext cx="5442" cy="3559"/>
            </a:xfrm>
            <a:custGeom>
              <a:avLst/>
              <a:gdLst/>
              <a:ahLst/>
              <a:cxnLst/>
              <a:rect l="l" t="t" r="r" b="b"/>
              <a:pathLst>
                <a:path w="156" h="102" extrusionOk="0">
                  <a:moveTo>
                    <a:pt x="33" y="1"/>
                  </a:moveTo>
                  <a:cubicBezTo>
                    <a:pt x="0" y="1"/>
                    <a:pt x="11" y="35"/>
                    <a:pt x="33" y="45"/>
                  </a:cubicBezTo>
                  <a:cubicBezTo>
                    <a:pt x="67" y="68"/>
                    <a:pt x="111" y="90"/>
                    <a:pt x="156" y="101"/>
                  </a:cubicBezTo>
                  <a:cubicBezTo>
                    <a:pt x="144" y="79"/>
                    <a:pt x="122" y="57"/>
                    <a:pt x="111" y="23"/>
                  </a:cubicBezTo>
                  <a:cubicBezTo>
                    <a:pt x="89" y="23"/>
                    <a:pt x="67" y="12"/>
                    <a:pt x="45"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5" name="Google Shape;19925;p29"/>
            <p:cNvSpPr/>
            <p:nvPr/>
          </p:nvSpPr>
          <p:spPr>
            <a:xfrm>
              <a:off x="1621668" y="2436225"/>
              <a:ext cx="46191" cy="8199"/>
            </a:xfrm>
            <a:custGeom>
              <a:avLst/>
              <a:gdLst/>
              <a:ahLst/>
              <a:cxnLst/>
              <a:rect l="l" t="t" r="r" b="b"/>
              <a:pathLst>
                <a:path w="1324" h="235" extrusionOk="0">
                  <a:moveTo>
                    <a:pt x="0" y="0"/>
                  </a:moveTo>
                  <a:cubicBezTo>
                    <a:pt x="11" y="34"/>
                    <a:pt x="33" y="56"/>
                    <a:pt x="45" y="78"/>
                  </a:cubicBezTo>
                  <a:cubicBezTo>
                    <a:pt x="245" y="156"/>
                    <a:pt x="467" y="200"/>
                    <a:pt x="678" y="223"/>
                  </a:cubicBezTo>
                  <a:cubicBezTo>
                    <a:pt x="757" y="223"/>
                    <a:pt x="834" y="234"/>
                    <a:pt x="912" y="234"/>
                  </a:cubicBezTo>
                  <a:cubicBezTo>
                    <a:pt x="1046" y="234"/>
                    <a:pt x="1190" y="223"/>
                    <a:pt x="1323" y="200"/>
                  </a:cubicBezTo>
                  <a:cubicBezTo>
                    <a:pt x="1313" y="178"/>
                    <a:pt x="1301" y="167"/>
                    <a:pt x="1279" y="156"/>
                  </a:cubicBezTo>
                  <a:cubicBezTo>
                    <a:pt x="1179" y="167"/>
                    <a:pt x="1068" y="167"/>
                    <a:pt x="957" y="167"/>
                  </a:cubicBezTo>
                  <a:cubicBezTo>
                    <a:pt x="868" y="167"/>
                    <a:pt x="767" y="167"/>
                    <a:pt x="668" y="156"/>
                  </a:cubicBezTo>
                  <a:cubicBezTo>
                    <a:pt x="445" y="134"/>
                    <a:pt x="223" y="67"/>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6" name="Google Shape;19926;p29"/>
            <p:cNvSpPr/>
            <p:nvPr/>
          </p:nvSpPr>
          <p:spPr>
            <a:xfrm>
              <a:off x="1600316" y="2402837"/>
              <a:ext cx="29515" cy="7012"/>
            </a:xfrm>
            <a:custGeom>
              <a:avLst/>
              <a:gdLst/>
              <a:ahLst/>
              <a:cxnLst/>
              <a:rect l="l" t="t" r="r" b="b"/>
              <a:pathLst>
                <a:path w="846" h="201" extrusionOk="0">
                  <a:moveTo>
                    <a:pt x="534" y="1"/>
                  </a:moveTo>
                  <a:cubicBezTo>
                    <a:pt x="490" y="1"/>
                    <a:pt x="434" y="1"/>
                    <a:pt x="390" y="12"/>
                  </a:cubicBezTo>
                  <a:cubicBezTo>
                    <a:pt x="267" y="23"/>
                    <a:pt x="111" y="57"/>
                    <a:pt x="22" y="146"/>
                  </a:cubicBezTo>
                  <a:cubicBezTo>
                    <a:pt x="0" y="168"/>
                    <a:pt x="34" y="201"/>
                    <a:pt x="56" y="201"/>
                  </a:cubicBezTo>
                  <a:lnTo>
                    <a:pt x="67" y="201"/>
                  </a:lnTo>
                  <a:cubicBezTo>
                    <a:pt x="145" y="179"/>
                    <a:pt x="223" y="146"/>
                    <a:pt x="301" y="134"/>
                  </a:cubicBezTo>
                  <a:cubicBezTo>
                    <a:pt x="368" y="112"/>
                    <a:pt x="445" y="112"/>
                    <a:pt x="523" y="101"/>
                  </a:cubicBezTo>
                  <a:lnTo>
                    <a:pt x="568" y="101"/>
                  </a:lnTo>
                  <a:cubicBezTo>
                    <a:pt x="657" y="101"/>
                    <a:pt x="756" y="112"/>
                    <a:pt x="845" y="134"/>
                  </a:cubicBezTo>
                  <a:cubicBezTo>
                    <a:pt x="835" y="101"/>
                    <a:pt x="835" y="67"/>
                    <a:pt x="823" y="45"/>
                  </a:cubicBezTo>
                  <a:lnTo>
                    <a:pt x="823" y="23"/>
                  </a:lnTo>
                  <a:lnTo>
                    <a:pt x="813" y="23"/>
                  </a:lnTo>
                  <a:cubicBezTo>
                    <a:pt x="724" y="12"/>
                    <a:pt x="635" y="1"/>
                    <a:pt x="534"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7" name="Google Shape;19927;p29"/>
            <p:cNvSpPr/>
            <p:nvPr/>
          </p:nvSpPr>
          <p:spPr>
            <a:xfrm>
              <a:off x="1616225" y="2386161"/>
              <a:ext cx="97406" cy="19432"/>
            </a:xfrm>
            <a:custGeom>
              <a:avLst/>
              <a:gdLst/>
              <a:ahLst/>
              <a:cxnLst/>
              <a:rect l="l" t="t" r="r" b="b"/>
              <a:pathLst>
                <a:path w="2792" h="557" extrusionOk="0">
                  <a:moveTo>
                    <a:pt x="34" y="1"/>
                  </a:moveTo>
                  <a:cubicBezTo>
                    <a:pt x="1" y="12"/>
                    <a:pt x="11" y="45"/>
                    <a:pt x="34" y="45"/>
                  </a:cubicBezTo>
                  <a:cubicBezTo>
                    <a:pt x="123" y="90"/>
                    <a:pt x="223" y="100"/>
                    <a:pt x="312" y="112"/>
                  </a:cubicBezTo>
                  <a:cubicBezTo>
                    <a:pt x="323" y="100"/>
                    <a:pt x="345" y="78"/>
                    <a:pt x="367" y="68"/>
                  </a:cubicBezTo>
                  <a:cubicBezTo>
                    <a:pt x="357" y="56"/>
                    <a:pt x="345" y="56"/>
                    <a:pt x="323" y="56"/>
                  </a:cubicBezTo>
                  <a:cubicBezTo>
                    <a:pt x="234" y="34"/>
                    <a:pt x="134" y="1"/>
                    <a:pt x="34" y="1"/>
                  </a:cubicBezTo>
                  <a:close/>
                  <a:moveTo>
                    <a:pt x="2625" y="456"/>
                  </a:moveTo>
                  <a:cubicBezTo>
                    <a:pt x="2670" y="490"/>
                    <a:pt x="2703" y="512"/>
                    <a:pt x="2747" y="535"/>
                  </a:cubicBezTo>
                  <a:cubicBezTo>
                    <a:pt x="2759" y="545"/>
                    <a:pt x="2781" y="545"/>
                    <a:pt x="2792" y="557"/>
                  </a:cubicBezTo>
                  <a:cubicBezTo>
                    <a:pt x="2792" y="545"/>
                    <a:pt x="2781" y="535"/>
                    <a:pt x="2781" y="523"/>
                  </a:cubicBezTo>
                  <a:cubicBezTo>
                    <a:pt x="2725" y="501"/>
                    <a:pt x="2681" y="479"/>
                    <a:pt x="2625" y="456"/>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8" name="Google Shape;19928;p29"/>
            <p:cNvSpPr/>
            <p:nvPr/>
          </p:nvSpPr>
          <p:spPr>
            <a:xfrm>
              <a:off x="1608061" y="2378415"/>
              <a:ext cx="23724" cy="3524"/>
            </a:xfrm>
            <a:custGeom>
              <a:avLst/>
              <a:gdLst/>
              <a:ahLst/>
              <a:cxnLst/>
              <a:rect l="l" t="t" r="r" b="b"/>
              <a:pathLst>
                <a:path w="680" h="101" extrusionOk="0">
                  <a:moveTo>
                    <a:pt x="257" y="0"/>
                  </a:moveTo>
                  <a:cubicBezTo>
                    <a:pt x="179" y="0"/>
                    <a:pt x="112" y="11"/>
                    <a:pt x="34" y="23"/>
                  </a:cubicBezTo>
                  <a:cubicBezTo>
                    <a:pt x="1" y="33"/>
                    <a:pt x="23" y="67"/>
                    <a:pt x="45" y="67"/>
                  </a:cubicBezTo>
                  <a:lnTo>
                    <a:pt x="279" y="67"/>
                  </a:lnTo>
                  <a:cubicBezTo>
                    <a:pt x="401" y="67"/>
                    <a:pt x="524" y="67"/>
                    <a:pt x="646" y="100"/>
                  </a:cubicBezTo>
                  <a:cubicBezTo>
                    <a:pt x="680" y="100"/>
                    <a:pt x="680" y="56"/>
                    <a:pt x="646" y="56"/>
                  </a:cubicBezTo>
                  <a:cubicBezTo>
                    <a:pt x="524" y="23"/>
                    <a:pt x="390" y="0"/>
                    <a:pt x="257"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9" name="Google Shape;19929;p29"/>
            <p:cNvSpPr/>
            <p:nvPr/>
          </p:nvSpPr>
          <p:spPr>
            <a:xfrm>
              <a:off x="1622819" y="2467171"/>
              <a:ext cx="266610" cy="142620"/>
            </a:xfrm>
            <a:custGeom>
              <a:avLst/>
              <a:gdLst/>
              <a:ahLst/>
              <a:cxnLst/>
              <a:rect l="l" t="t" r="r" b="b"/>
              <a:pathLst>
                <a:path w="7642" h="4088" extrusionOk="0">
                  <a:moveTo>
                    <a:pt x="2198" y="0"/>
                  </a:moveTo>
                  <a:cubicBezTo>
                    <a:pt x="2173" y="0"/>
                    <a:pt x="2149" y="1"/>
                    <a:pt x="2125" y="3"/>
                  </a:cubicBezTo>
                  <a:cubicBezTo>
                    <a:pt x="1580" y="47"/>
                    <a:pt x="1524" y="103"/>
                    <a:pt x="1435" y="437"/>
                  </a:cubicBezTo>
                  <a:cubicBezTo>
                    <a:pt x="1357" y="759"/>
                    <a:pt x="1557" y="838"/>
                    <a:pt x="1402" y="993"/>
                  </a:cubicBezTo>
                  <a:cubicBezTo>
                    <a:pt x="1258" y="1149"/>
                    <a:pt x="1090" y="1038"/>
                    <a:pt x="768" y="1249"/>
                  </a:cubicBezTo>
                  <a:cubicBezTo>
                    <a:pt x="434" y="1460"/>
                    <a:pt x="556" y="1460"/>
                    <a:pt x="279" y="1727"/>
                  </a:cubicBezTo>
                  <a:cubicBezTo>
                    <a:pt x="0" y="1983"/>
                    <a:pt x="89" y="1938"/>
                    <a:pt x="245" y="2128"/>
                  </a:cubicBezTo>
                  <a:cubicBezTo>
                    <a:pt x="412" y="2328"/>
                    <a:pt x="657" y="2194"/>
                    <a:pt x="1169" y="2439"/>
                  </a:cubicBezTo>
                  <a:cubicBezTo>
                    <a:pt x="1691" y="2684"/>
                    <a:pt x="1802" y="3317"/>
                    <a:pt x="1980" y="3596"/>
                  </a:cubicBezTo>
                  <a:cubicBezTo>
                    <a:pt x="2158" y="3863"/>
                    <a:pt x="2558" y="3996"/>
                    <a:pt x="3048" y="4051"/>
                  </a:cubicBezTo>
                  <a:cubicBezTo>
                    <a:pt x="3287" y="4079"/>
                    <a:pt x="3504" y="4088"/>
                    <a:pt x="3775" y="4088"/>
                  </a:cubicBezTo>
                  <a:cubicBezTo>
                    <a:pt x="4046" y="4088"/>
                    <a:pt x="4371" y="4079"/>
                    <a:pt x="4827" y="4074"/>
                  </a:cubicBezTo>
                  <a:cubicBezTo>
                    <a:pt x="5729" y="4051"/>
                    <a:pt x="6440" y="3473"/>
                    <a:pt x="7041" y="2862"/>
                  </a:cubicBezTo>
                  <a:cubicBezTo>
                    <a:pt x="7642" y="2239"/>
                    <a:pt x="7352" y="1438"/>
                    <a:pt x="7352" y="1438"/>
                  </a:cubicBezTo>
                  <a:lnTo>
                    <a:pt x="6129" y="860"/>
                  </a:lnTo>
                  <a:lnTo>
                    <a:pt x="3660" y="448"/>
                  </a:lnTo>
                  <a:cubicBezTo>
                    <a:pt x="3660" y="448"/>
                    <a:pt x="2754" y="0"/>
                    <a:pt x="2198"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0" name="Google Shape;19930;p29"/>
            <p:cNvSpPr/>
            <p:nvPr/>
          </p:nvSpPr>
          <p:spPr>
            <a:xfrm>
              <a:off x="1654637" y="2467171"/>
              <a:ext cx="227397" cy="98173"/>
            </a:xfrm>
            <a:custGeom>
              <a:avLst/>
              <a:gdLst/>
              <a:ahLst/>
              <a:cxnLst/>
              <a:rect l="l" t="t" r="r" b="b"/>
              <a:pathLst>
                <a:path w="6518" h="2814" extrusionOk="0">
                  <a:moveTo>
                    <a:pt x="1286" y="0"/>
                  </a:moveTo>
                  <a:cubicBezTo>
                    <a:pt x="1261" y="0"/>
                    <a:pt x="1237" y="1"/>
                    <a:pt x="1213" y="3"/>
                  </a:cubicBezTo>
                  <a:cubicBezTo>
                    <a:pt x="668" y="47"/>
                    <a:pt x="612" y="103"/>
                    <a:pt x="523" y="437"/>
                  </a:cubicBezTo>
                  <a:cubicBezTo>
                    <a:pt x="445" y="759"/>
                    <a:pt x="645" y="838"/>
                    <a:pt x="490" y="993"/>
                  </a:cubicBezTo>
                  <a:cubicBezTo>
                    <a:pt x="457" y="1026"/>
                    <a:pt x="412" y="1048"/>
                    <a:pt x="368" y="1071"/>
                  </a:cubicBezTo>
                  <a:cubicBezTo>
                    <a:pt x="368" y="1093"/>
                    <a:pt x="356" y="1115"/>
                    <a:pt x="346" y="1149"/>
                  </a:cubicBezTo>
                  <a:cubicBezTo>
                    <a:pt x="279" y="1305"/>
                    <a:pt x="156" y="1471"/>
                    <a:pt x="0" y="1572"/>
                  </a:cubicBezTo>
                  <a:cubicBezTo>
                    <a:pt x="0" y="1627"/>
                    <a:pt x="56" y="1661"/>
                    <a:pt x="111" y="1661"/>
                  </a:cubicBezTo>
                  <a:cubicBezTo>
                    <a:pt x="168" y="1661"/>
                    <a:pt x="212" y="1638"/>
                    <a:pt x="267" y="1638"/>
                  </a:cubicBezTo>
                  <a:cubicBezTo>
                    <a:pt x="323" y="1638"/>
                    <a:pt x="368" y="1649"/>
                    <a:pt x="423" y="1671"/>
                  </a:cubicBezTo>
                  <a:cubicBezTo>
                    <a:pt x="470" y="1687"/>
                    <a:pt x="512" y="1703"/>
                    <a:pt x="556" y="1703"/>
                  </a:cubicBezTo>
                  <a:cubicBezTo>
                    <a:pt x="574" y="1703"/>
                    <a:pt x="593" y="1700"/>
                    <a:pt x="612" y="1693"/>
                  </a:cubicBezTo>
                  <a:cubicBezTo>
                    <a:pt x="645" y="1693"/>
                    <a:pt x="679" y="1671"/>
                    <a:pt x="712" y="1671"/>
                  </a:cubicBezTo>
                  <a:cubicBezTo>
                    <a:pt x="746" y="1671"/>
                    <a:pt x="768" y="1683"/>
                    <a:pt x="790" y="1693"/>
                  </a:cubicBezTo>
                  <a:cubicBezTo>
                    <a:pt x="1090" y="1839"/>
                    <a:pt x="1357" y="2016"/>
                    <a:pt x="1580" y="2250"/>
                  </a:cubicBezTo>
                  <a:cubicBezTo>
                    <a:pt x="1658" y="2316"/>
                    <a:pt x="1725" y="2383"/>
                    <a:pt x="1802" y="2439"/>
                  </a:cubicBezTo>
                  <a:cubicBezTo>
                    <a:pt x="1914" y="2501"/>
                    <a:pt x="2033" y="2522"/>
                    <a:pt x="2157" y="2522"/>
                  </a:cubicBezTo>
                  <a:cubicBezTo>
                    <a:pt x="2255" y="2522"/>
                    <a:pt x="2356" y="2509"/>
                    <a:pt x="2459" y="2494"/>
                  </a:cubicBezTo>
                  <a:cubicBezTo>
                    <a:pt x="2566" y="2487"/>
                    <a:pt x="2678" y="2474"/>
                    <a:pt x="2785" y="2474"/>
                  </a:cubicBezTo>
                  <a:cubicBezTo>
                    <a:pt x="2834" y="2474"/>
                    <a:pt x="2881" y="2477"/>
                    <a:pt x="2926" y="2484"/>
                  </a:cubicBezTo>
                  <a:cubicBezTo>
                    <a:pt x="3126" y="2517"/>
                    <a:pt x="3304" y="2628"/>
                    <a:pt x="3482" y="2706"/>
                  </a:cubicBezTo>
                  <a:cubicBezTo>
                    <a:pt x="3681" y="2778"/>
                    <a:pt x="3894" y="2814"/>
                    <a:pt x="4107" y="2814"/>
                  </a:cubicBezTo>
                  <a:cubicBezTo>
                    <a:pt x="4356" y="2814"/>
                    <a:pt x="4605" y="2764"/>
                    <a:pt x="4827" y="2662"/>
                  </a:cubicBezTo>
                  <a:cubicBezTo>
                    <a:pt x="4939" y="2606"/>
                    <a:pt x="5050" y="2539"/>
                    <a:pt x="5183" y="2494"/>
                  </a:cubicBezTo>
                  <a:cubicBezTo>
                    <a:pt x="5306" y="2461"/>
                    <a:pt x="5439" y="2450"/>
                    <a:pt x="5573" y="2439"/>
                  </a:cubicBezTo>
                  <a:cubicBezTo>
                    <a:pt x="5840" y="2405"/>
                    <a:pt x="6107" y="2328"/>
                    <a:pt x="6307" y="2172"/>
                  </a:cubicBezTo>
                  <a:cubicBezTo>
                    <a:pt x="6384" y="2116"/>
                    <a:pt x="6451" y="2049"/>
                    <a:pt x="6507" y="1972"/>
                  </a:cubicBezTo>
                  <a:cubicBezTo>
                    <a:pt x="6518" y="1671"/>
                    <a:pt x="6440" y="1438"/>
                    <a:pt x="6440" y="1438"/>
                  </a:cubicBezTo>
                  <a:lnTo>
                    <a:pt x="5217" y="860"/>
                  </a:lnTo>
                  <a:lnTo>
                    <a:pt x="2748" y="448"/>
                  </a:lnTo>
                  <a:cubicBezTo>
                    <a:pt x="2748" y="448"/>
                    <a:pt x="1842" y="0"/>
                    <a:pt x="1286"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1" name="Google Shape;19931;p29"/>
            <p:cNvSpPr/>
            <p:nvPr/>
          </p:nvSpPr>
          <p:spPr>
            <a:xfrm>
              <a:off x="1734183" y="2553031"/>
              <a:ext cx="108675" cy="29515"/>
            </a:xfrm>
            <a:custGeom>
              <a:avLst/>
              <a:gdLst/>
              <a:ahLst/>
              <a:cxnLst/>
              <a:rect l="l" t="t" r="r" b="b"/>
              <a:pathLst>
                <a:path w="3115" h="846" extrusionOk="0">
                  <a:moveTo>
                    <a:pt x="3115" y="0"/>
                  </a:moveTo>
                  <a:cubicBezTo>
                    <a:pt x="3048" y="0"/>
                    <a:pt x="2970" y="11"/>
                    <a:pt x="2903" y="33"/>
                  </a:cubicBezTo>
                  <a:cubicBezTo>
                    <a:pt x="2770" y="78"/>
                    <a:pt x="2659" y="145"/>
                    <a:pt x="2547" y="201"/>
                  </a:cubicBezTo>
                  <a:cubicBezTo>
                    <a:pt x="2325" y="300"/>
                    <a:pt x="2069" y="356"/>
                    <a:pt x="1825" y="356"/>
                  </a:cubicBezTo>
                  <a:cubicBezTo>
                    <a:pt x="1769" y="356"/>
                    <a:pt x="1702" y="345"/>
                    <a:pt x="1647" y="345"/>
                  </a:cubicBezTo>
                  <a:cubicBezTo>
                    <a:pt x="1391" y="389"/>
                    <a:pt x="1124" y="434"/>
                    <a:pt x="868" y="490"/>
                  </a:cubicBezTo>
                  <a:cubicBezTo>
                    <a:pt x="579" y="556"/>
                    <a:pt x="290" y="634"/>
                    <a:pt x="34" y="779"/>
                  </a:cubicBezTo>
                  <a:cubicBezTo>
                    <a:pt x="1" y="801"/>
                    <a:pt x="34" y="846"/>
                    <a:pt x="67" y="846"/>
                  </a:cubicBezTo>
                  <a:cubicBezTo>
                    <a:pt x="78" y="846"/>
                    <a:pt x="78" y="846"/>
                    <a:pt x="78" y="834"/>
                  </a:cubicBezTo>
                  <a:cubicBezTo>
                    <a:pt x="401" y="712"/>
                    <a:pt x="735" y="612"/>
                    <a:pt x="1068" y="545"/>
                  </a:cubicBezTo>
                  <a:cubicBezTo>
                    <a:pt x="1669" y="434"/>
                    <a:pt x="2292" y="379"/>
                    <a:pt x="2848" y="134"/>
                  </a:cubicBezTo>
                  <a:cubicBezTo>
                    <a:pt x="2937" y="100"/>
                    <a:pt x="3026" y="45"/>
                    <a:pt x="3115"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2" name="Google Shape;19932;p29"/>
            <p:cNvSpPr/>
            <p:nvPr/>
          </p:nvSpPr>
          <p:spPr>
            <a:xfrm>
              <a:off x="1791609" y="2532866"/>
              <a:ext cx="71450" cy="32620"/>
            </a:xfrm>
            <a:custGeom>
              <a:avLst/>
              <a:gdLst/>
              <a:ahLst/>
              <a:cxnLst/>
              <a:rect l="l" t="t" r="r" b="b"/>
              <a:pathLst>
                <a:path w="2048" h="935" extrusionOk="0">
                  <a:moveTo>
                    <a:pt x="1969" y="0"/>
                  </a:moveTo>
                  <a:cubicBezTo>
                    <a:pt x="1914" y="67"/>
                    <a:pt x="1847" y="144"/>
                    <a:pt x="1780" y="200"/>
                  </a:cubicBezTo>
                  <a:cubicBezTo>
                    <a:pt x="1336" y="623"/>
                    <a:pt x="723" y="789"/>
                    <a:pt x="112" y="900"/>
                  </a:cubicBezTo>
                  <a:cubicBezTo>
                    <a:pt x="78" y="912"/>
                    <a:pt x="34" y="912"/>
                    <a:pt x="1" y="923"/>
                  </a:cubicBezTo>
                  <a:cubicBezTo>
                    <a:pt x="56" y="923"/>
                    <a:pt x="123" y="934"/>
                    <a:pt x="179" y="934"/>
                  </a:cubicBezTo>
                  <a:cubicBezTo>
                    <a:pt x="423" y="934"/>
                    <a:pt x="679" y="878"/>
                    <a:pt x="901" y="779"/>
                  </a:cubicBezTo>
                  <a:cubicBezTo>
                    <a:pt x="1013" y="723"/>
                    <a:pt x="1124" y="656"/>
                    <a:pt x="1257" y="611"/>
                  </a:cubicBezTo>
                  <a:cubicBezTo>
                    <a:pt x="1324" y="589"/>
                    <a:pt x="1402" y="578"/>
                    <a:pt x="1469" y="578"/>
                  </a:cubicBezTo>
                  <a:cubicBezTo>
                    <a:pt x="1691" y="445"/>
                    <a:pt x="1892" y="267"/>
                    <a:pt x="2047" y="77"/>
                  </a:cubicBezTo>
                  <a:cubicBezTo>
                    <a:pt x="2025" y="44"/>
                    <a:pt x="2003" y="22"/>
                    <a:pt x="196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3" name="Google Shape;19933;p29"/>
            <p:cNvSpPr/>
            <p:nvPr/>
          </p:nvSpPr>
          <p:spPr>
            <a:xfrm>
              <a:off x="1706237" y="2558055"/>
              <a:ext cx="67577" cy="20200"/>
            </a:xfrm>
            <a:custGeom>
              <a:avLst/>
              <a:gdLst/>
              <a:ahLst/>
              <a:cxnLst/>
              <a:rect l="l" t="t" r="r" b="b"/>
              <a:pathLst>
                <a:path w="1937" h="579" extrusionOk="0">
                  <a:moveTo>
                    <a:pt x="1791" y="1"/>
                  </a:moveTo>
                  <a:cubicBezTo>
                    <a:pt x="1714" y="12"/>
                    <a:pt x="1647" y="34"/>
                    <a:pt x="1580" y="45"/>
                  </a:cubicBezTo>
                  <a:cubicBezTo>
                    <a:pt x="1302" y="101"/>
                    <a:pt x="1035" y="168"/>
                    <a:pt x="768" y="245"/>
                  </a:cubicBezTo>
                  <a:cubicBezTo>
                    <a:pt x="646" y="279"/>
                    <a:pt x="513" y="323"/>
                    <a:pt x="390" y="379"/>
                  </a:cubicBezTo>
                  <a:cubicBezTo>
                    <a:pt x="268" y="423"/>
                    <a:pt x="123" y="468"/>
                    <a:pt x="23" y="546"/>
                  </a:cubicBezTo>
                  <a:cubicBezTo>
                    <a:pt x="1" y="557"/>
                    <a:pt x="23" y="579"/>
                    <a:pt x="45" y="579"/>
                  </a:cubicBezTo>
                  <a:cubicBezTo>
                    <a:pt x="123" y="568"/>
                    <a:pt x="190" y="534"/>
                    <a:pt x="256" y="501"/>
                  </a:cubicBezTo>
                  <a:cubicBezTo>
                    <a:pt x="335" y="479"/>
                    <a:pt x="412" y="445"/>
                    <a:pt x="490" y="423"/>
                  </a:cubicBezTo>
                  <a:cubicBezTo>
                    <a:pt x="634" y="379"/>
                    <a:pt x="790" y="334"/>
                    <a:pt x="946" y="290"/>
                  </a:cubicBezTo>
                  <a:cubicBezTo>
                    <a:pt x="1269" y="201"/>
                    <a:pt x="1603" y="134"/>
                    <a:pt x="1936" y="67"/>
                  </a:cubicBezTo>
                  <a:cubicBezTo>
                    <a:pt x="1880" y="45"/>
                    <a:pt x="1836" y="23"/>
                    <a:pt x="1791"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4" name="Google Shape;19934;p29"/>
            <p:cNvSpPr/>
            <p:nvPr/>
          </p:nvSpPr>
          <p:spPr>
            <a:xfrm>
              <a:off x="1768722" y="2535552"/>
              <a:ext cx="76090" cy="24875"/>
            </a:xfrm>
            <a:custGeom>
              <a:avLst/>
              <a:gdLst/>
              <a:ahLst/>
              <a:cxnLst/>
              <a:rect l="l" t="t" r="r" b="b"/>
              <a:pathLst>
                <a:path w="2181" h="713" extrusionOk="0">
                  <a:moveTo>
                    <a:pt x="2180" y="0"/>
                  </a:moveTo>
                  <a:cubicBezTo>
                    <a:pt x="2147" y="12"/>
                    <a:pt x="2125" y="23"/>
                    <a:pt x="2091" y="23"/>
                  </a:cubicBezTo>
                  <a:cubicBezTo>
                    <a:pt x="2080" y="23"/>
                    <a:pt x="2080" y="23"/>
                    <a:pt x="2080" y="34"/>
                  </a:cubicBezTo>
                  <a:lnTo>
                    <a:pt x="2069" y="34"/>
                  </a:lnTo>
                  <a:cubicBezTo>
                    <a:pt x="1992" y="56"/>
                    <a:pt x="1992" y="79"/>
                    <a:pt x="1925" y="79"/>
                  </a:cubicBezTo>
                  <a:lnTo>
                    <a:pt x="1903" y="79"/>
                  </a:lnTo>
                  <a:cubicBezTo>
                    <a:pt x="1747" y="145"/>
                    <a:pt x="1591" y="212"/>
                    <a:pt x="1424" y="267"/>
                  </a:cubicBezTo>
                  <a:cubicBezTo>
                    <a:pt x="968" y="435"/>
                    <a:pt x="479" y="546"/>
                    <a:pt x="0" y="646"/>
                  </a:cubicBezTo>
                  <a:cubicBezTo>
                    <a:pt x="45" y="668"/>
                    <a:pt x="89" y="690"/>
                    <a:pt x="145" y="712"/>
                  </a:cubicBezTo>
                  <a:cubicBezTo>
                    <a:pt x="857" y="557"/>
                    <a:pt x="1569" y="379"/>
                    <a:pt x="218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5" name="Google Shape;19935;p29"/>
            <p:cNvSpPr/>
            <p:nvPr/>
          </p:nvSpPr>
          <p:spPr>
            <a:xfrm>
              <a:off x="1729543" y="2553799"/>
              <a:ext cx="29899" cy="8931"/>
            </a:xfrm>
            <a:custGeom>
              <a:avLst/>
              <a:gdLst/>
              <a:ahLst/>
              <a:cxnLst/>
              <a:rect l="l" t="t" r="r" b="b"/>
              <a:pathLst>
                <a:path w="857" h="256" extrusionOk="0">
                  <a:moveTo>
                    <a:pt x="690" y="1"/>
                  </a:moveTo>
                  <a:cubicBezTo>
                    <a:pt x="579" y="23"/>
                    <a:pt x="467" y="45"/>
                    <a:pt x="345" y="78"/>
                  </a:cubicBezTo>
                  <a:cubicBezTo>
                    <a:pt x="233" y="112"/>
                    <a:pt x="100" y="134"/>
                    <a:pt x="23" y="211"/>
                  </a:cubicBezTo>
                  <a:cubicBezTo>
                    <a:pt x="0" y="223"/>
                    <a:pt x="33" y="256"/>
                    <a:pt x="45" y="256"/>
                  </a:cubicBezTo>
                  <a:lnTo>
                    <a:pt x="55" y="256"/>
                  </a:lnTo>
                  <a:lnTo>
                    <a:pt x="223" y="189"/>
                  </a:lnTo>
                  <a:cubicBezTo>
                    <a:pt x="289" y="167"/>
                    <a:pt x="356" y="156"/>
                    <a:pt x="423" y="134"/>
                  </a:cubicBezTo>
                  <a:lnTo>
                    <a:pt x="790" y="34"/>
                  </a:lnTo>
                  <a:cubicBezTo>
                    <a:pt x="812" y="34"/>
                    <a:pt x="834" y="34"/>
                    <a:pt x="856" y="23"/>
                  </a:cubicBezTo>
                  <a:cubicBezTo>
                    <a:pt x="834" y="11"/>
                    <a:pt x="801" y="11"/>
                    <a:pt x="779"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6" name="Google Shape;19936;p29"/>
            <p:cNvSpPr/>
            <p:nvPr/>
          </p:nvSpPr>
          <p:spPr>
            <a:xfrm>
              <a:off x="1753581" y="2546403"/>
              <a:ext cx="32236" cy="8199"/>
            </a:xfrm>
            <a:custGeom>
              <a:avLst/>
              <a:gdLst/>
              <a:ahLst/>
              <a:cxnLst/>
              <a:rect l="l" t="t" r="r" b="b"/>
              <a:pathLst>
                <a:path w="924" h="235" extrusionOk="0">
                  <a:moveTo>
                    <a:pt x="868" y="1"/>
                  </a:moveTo>
                  <a:cubicBezTo>
                    <a:pt x="601" y="68"/>
                    <a:pt x="323" y="134"/>
                    <a:pt x="56" y="190"/>
                  </a:cubicBezTo>
                  <a:cubicBezTo>
                    <a:pt x="34" y="201"/>
                    <a:pt x="23" y="201"/>
                    <a:pt x="1" y="213"/>
                  </a:cubicBezTo>
                  <a:lnTo>
                    <a:pt x="90" y="213"/>
                  </a:lnTo>
                  <a:cubicBezTo>
                    <a:pt x="112" y="223"/>
                    <a:pt x="145" y="223"/>
                    <a:pt x="167" y="235"/>
                  </a:cubicBezTo>
                  <a:cubicBezTo>
                    <a:pt x="412" y="168"/>
                    <a:pt x="657" y="112"/>
                    <a:pt x="891" y="45"/>
                  </a:cubicBezTo>
                  <a:cubicBezTo>
                    <a:pt x="924" y="35"/>
                    <a:pt x="901" y="1"/>
                    <a:pt x="8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7" name="Google Shape;19937;p29"/>
            <p:cNvSpPr/>
            <p:nvPr/>
          </p:nvSpPr>
          <p:spPr>
            <a:xfrm>
              <a:off x="1796284" y="2545635"/>
              <a:ext cx="74903" cy="45040"/>
            </a:xfrm>
            <a:custGeom>
              <a:avLst/>
              <a:gdLst/>
              <a:ahLst/>
              <a:cxnLst/>
              <a:rect l="l" t="t" r="r" b="b"/>
              <a:pathLst>
                <a:path w="2147" h="1291" extrusionOk="0">
                  <a:moveTo>
                    <a:pt x="2146" y="1"/>
                  </a:moveTo>
                  <a:lnTo>
                    <a:pt x="2146" y="1"/>
                  </a:lnTo>
                  <a:cubicBezTo>
                    <a:pt x="2080" y="34"/>
                    <a:pt x="2013" y="67"/>
                    <a:pt x="1946" y="90"/>
                  </a:cubicBezTo>
                  <a:cubicBezTo>
                    <a:pt x="1869" y="201"/>
                    <a:pt x="1780" y="301"/>
                    <a:pt x="1679" y="390"/>
                  </a:cubicBezTo>
                  <a:cubicBezTo>
                    <a:pt x="1535" y="524"/>
                    <a:pt x="1357" y="623"/>
                    <a:pt x="1168" y="702"/>
                  </a:cubicBezTo>
                  <a:cubicBezTo>
                    <a:pt x="979" y="791"/>
                    <a:pt x="779" y="857"/>
                    <a:pt x="589" y="935"/>
                  </a:cubicBezTo>
                  <a:cubicBezTo>
                    <a:pt x="401" y="1013"/>
                    <a:pt x="201" y="1080"/>
                    <a:pt x="45" y="1202"/>
                  </a:cubicBezTo>
                  <a:cubicBezTo>
                    <a:pt x="0" y="1236"/>
                    <a:pt x="55" y="1291"/>
                    <a:pt x="100" y="1291"/>
                  </a:cubicBezTo>
                  <a:lnTo>
                    <a:pt x="122" y="1291"/>
                  </a:lnTo>
                  <a:cubicBezTo>
                    <a:pt x="345" y="1191"/>
                    <a:pt x="556" y="1091"/>
                    <a:pt x="790" y="1002"/>
                  </a:cubicBezTo>
                  <a:cubicBezTo>
                    <a:pt x="1179" y="857"/>
                    <a:pt x="1580" y="702"/>
                    <a:pt x="1857" y="401"/>
                  </a:cubicBezTo>
                  <a:cubicBezTo>
                    <a:pt x="1980" y="279"/>
                    <a:pt x="2069" y="146"/>
                    <a:pt x="2146"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8" name="Google Shape;19938;p29"/>
            <p:cNvSpPr/>
            <p:nvPr/>
          </p:nvSpPr>
          <p:spPr>
            <a:xfrm>
              <a:off x="1864177" y="2540995"/>
              <a:ext cx="7431" cy="7780"/>
            </a:xfrm>
            <a:custGeom>
              <a:avLst/>
              <a:gdLst/>
              <a:ahLst/>
              <a:cxnLst/>
              <a:rect l="l" t="t" r="r" b="b"/>
              <a:pathLst>
                <a:path w="213" h="223" extrusionOk="0">
                  <a:moveTo>
                    <a:pt x="123" y="0"/>
                  </a:moveTo>
                  <a:cubicBezTo>
                    <a:pt x="123" y="12"/>
                    <a:pt x="111" y="22"/>
                    <a:pt x="111" y="34"/>
                  </a:cubicBezTo>
                  <a:cubicBezTo>
                    <a:pt x="79" y="101"/>
                    <a:pt x="34" y="156"/>
                    <a:pt x="0" y="223"/>
                  </a:cubicBezTo>
                  <a:cubicBezTo>
                    <a:pt x="67" y="200"/>
                    <a:pt x="134" y="167"/>
                    <a:pt x="200" y="134"/>
                  </a:cubicBezTo>
                  <a:cubicBezTo>
                    <a:pt x="200" y="123"/>
                    <a:pt x="212" y="101"/>
                    <a:pt x="212" y="89"/>
                  </a:cubicBezTo>
                  <a:cubicBezTo>
                    <a:pt x="190" y="56"/>
                    <a:pt x="156" y="34"/>
                    <a:pt x="123"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9" name="Google Shape;19939;p29"/>
            <p:cNvSpPr/>
            <p:nvPr/>
          </p:nvSpPr>
          <p:spPr>
            <a:xfrm>
              <a:off x="1693050" y="2537087"/>
              <a:ext cx="10501" cy="7431"/>
            </a:xfrm>
            <a:custGeom>
              <a:avLst/>
              <a:gdLst/>
              <a:ahLst/>
              <a:cxnLst/>
              <a:rect l="l" t="t" r="r" b="b"/>
              <a:pathLst>
                <a:path w="301" h="213" extrusionOk="0">
                  <a:moveTo>
                    <a:pt x="201" y="1"/>
                  </a:moveTo>
                  <a:cubicBezTo>
                    <a:pt x="134" y="45"/>
                    <a:pt x="68" y="101"/>
                    <a:pt x="23" y="157"/>
                  </a:cubicBezTo>
                  <a:cubicBezTo>
                    <a:pt x="1" y="179"/>
                    <a:pt x="34" y="213"/>
                    <a:pt x="56" y="213"/>
                  </a:cubicBezTo>
                  <a:lnTo>
                    <a:pt x="68" y="213"/>
                  </a:lnTo>
                  <a:lnTo>
                    <a:pt x="301" y="79"/>
                  </a:lnTo>
                  <a:cubicBezTo>
                    <a:pt x="268" y="45"/>
                    <a:pt x="234" y="23"/>
                    <a:pt x="201"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0" name="Google Shape;19940;p29"/>
            <p:cNvSpPr/>
            <p:nvPr/>
          </p:nvSpPr>
          <p:spPr>
            <a:xfrm>
              <a:off x="1700062" y="2524318"/>
              <a:ext cx="57809" cy="15560"/>
            </a:xfrm>
            <a:custGeom>
              <a:avLst/>
              <a:gdLst/>
              <a:ahLst/>
              <a:cxnLst/>
              <a:rect l="l" t="t" r="r" b="b"/>
              <a:pathLst>
                <a:path w="1657" h="446" extrusionOk="0">
                  <a:moveTo>
                    <a:pt x="1624" y="0"/>
                  </a:moveTo>
                  <a:cubicBezTo>
                    <a:pt x="1434" y="33"/>
                    <a:pt x="1234" y="67"/>
                    <a:pt x="1045" y="67"/>
                  </a:cubicBezTo>
                  <a:cubicBezTo>
                    <a:pt x="979" y="67"/>
                    <a:pt x="900" y="55"/>
                    <a:pt x="834" y="45"/>
                  </a:cubicBezTo>
                  <a:cubicBezTo>
                    <a:pt x="678" y="89"/>
                    <a:pt x="512" y="134"/>
                    <a:pt x="356" y="189"/>
                  </a:cubicBezTo>
                  <a:cubicBezTo>
                    <a:pt x="233" y="245"/>
                    <a:pt x="111" y="289"/>
                    <a:pt x="0" y="367"/>
                  </a:cubicBezTo>
                  <a:cubicBezTo>
                    <a:pt x="33" y="389"/>
                    <a:pt x="67" y="411"/>
                    <a:pt x="100" y="445"/>
                  </a:cubicBezTo>
                  <a:cubicBezTo>
                    <a:pt x="122" y="423"/>
                    <a:pt x="144" y="411"/>
                    <a:pt x="178" y="389"/>
                  </a:cubicBezTo>
                  <a:cubicBezTo>
                    <a:pt x="278" y="345"/>
                    <a:pt x="389" y="289"/>
                    <a:pt x="500" y="256"/>
                  </a:cubicBezTo>
                  <a:cubicBezTo>
                    <a:pt x="868" y="122"/>
                    <a:pt x="1256" y="67"/>
                    <a:pt x="1657" y="23"/>
                  </a:cubicBezTo>
                  <a:cubicBezTo>
                    <a:pt x="1646" y="23"/>
                    <a:pt x="1635" y="11"/>
                    <a:pt x="1624"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1" name="Google Shape;19941;p29"/>
            <p:cNvSpPr/>
            <p:nvPr/>
          </p:nvSpPr>
          <p:spPr>
            <a:xfrm>
              <a:off x="1693050" y="2544484"/>
              <a:ext cx="18665" cy="9350"/>
            </a:xfrm>
            <a:custGeom>
              <a:avLst/>
              <a:gdLst/>
              <a:ahLst/>
              <a:cxnLst/>
              <a:rect l="l" t="t" r="r" b="b"/>
              <a:pathLst>
                <a:path w="535" h="268" extrusionOk="0">
                  <a:moveTo>
                    <a:pt x="456" y="1"/>
                  </a:moveTo>
                  <a:cubicBezTo>
                    <a:pt x="312" y="56"/>
                    <a:pt x="167" y="123"/>
                    <a:pt x="34" y="201"/>
                  </a:cubicBezTo>
                  <a:cubicBezTo>
                    <a:pt x="1" y="223"/>
                    <a:pt x="34" y="268"/>
                    <a:pt x="68" y="268"/>
                  </a:cubicBezTo>
                  <a:lnTo>
                    <a:pt x="78" y="268"/>
                  </a:lnTo>
                  <a:cubicBezTo>
                    <a:pt x="234" y="201"/>
                    <a:pt x="379" y="134"/>
                    <a:pt x="535" y="78"/>
                  </a:cubicBezTo>
                  <a:cubicBezTo>
                    <a:pt x="512" y="67"/>
                    <a:pt x="501" y="45"/>
                    <a:pt x="479" y="34"/>
                  </a:cubicBezTo>
                  <a:cubicBezTo>
                    <a:pt x="479" y="23"/>
                    <a:pt x="468" y="11"/>
                    <a:pt x="456"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2" name="Google Shape;19942;p29"/>
            <p:cNvSpPr/>
            <p:nvPr/>
          </p:nvSpPr>
          <p:spPr>
            <a:xfrm>
              <a:off x="1708959" y="2531296"/>
              <a:ext cx="63670" cy="15944"/>
            </a:xfrm>
            <a:custGeom>
              <a:avLst/>
              <a:gdLst/>
              <a:ahLst/>
              <a:cxnLst/>
              <a:rect l="l" t="t" r="r" b="b"/>
              <a:pathLst>
                <a:path w="1825" h="457" extrusionOk="0">
                  <a:moveTo>
                    <a:pt x="1735" y="1"/>
                  </a:moveTo>
                  <a:cubicBezTo>
                    <a:pt x="1357" y="23"/>
                    <a:pt x="991" y="78"/>
                    <a:pt x="623" y="178"/>
                  </a:cubicBezTo>
                  <a:cubicBezTo>
                    <a:pt x="412" y="234"/>
                    <a:pt x="201" y="300"/>
                    <a:pt x="0" y="379"/>
                  </a:cubicBezTo>
                  <a:cubicBezTo>
                    <a:pt x="12" y="389"/>
                    <a:pt x="23" y="401"/>
                    <a:pt x="23" y="412"/>
                  </a:cubicBezTo>
                  <a:cubicBezTo>
                    <a:pt x="45" y="423"/>
                    <a:pt x="56" y="445"/>
                    <a:pt x="79" y="456"/>
                  </a:cubicBezTo>
                  <a:cubicBezTo>
                    <a:pt x="279" y="379"/>
                    <a:pt x="468" y="312"/>
                    <a:pt x="679" y="256"/>
                  </a:cubicBezTo>
                  <a:cubicBezTo>
                    <a:pt x="1035" y="167"/>
                    <a:pt x="1402" y="100"/>
                    <a:pt x="1780" y="78"/>
                  </a:cubicBezTo>
                  <a:cubicBezTo>
                    <a:pt x="1824" y="78"/>
                    <a:pt x="1791" y="1"/>
                    <a:pt x="1747"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3" name="Google Shape;19943;p29"/>
            <p:cNvSpPr/>
            <p:nvPr/>
          </p:nvSpPr>
          <p:spPr>
            <a:xfrm>
              <a:off x="1767920" y="2534401"/>
              <a:ext cx="48180" cy="13990"/>
            </a:xfrm>
            <a:custGeom>
              <a:avLst/>
              <a:gdLst/>
              <a:ahLst/>
              <a:cxnLst/>
              <a:rect l="l" t="t" r="r" b="b"/>
              <a:pathLst>
                <a:path w="1381" h="401" extrusionOk="0">
                  <a:moveTo>
                    <a:pt x="1224" y="0"/>
                  </a:moveTo>
                  <a:cubicBezTo>
                    <a:pt x="1091" y="33"/>
                    <a:pt x="969" y="67"/>
                    <a:pt x="846" y="100"/>
                  </a:cubicBezTo>
                  <a:cubicBezTo>
                    <a:pt x="791" y="122"/>
                    <a:pt x="735" y="134"/>
                    <a:pt x="680" y="145"/>
                  </a:cubicBezTo>
                  <a:cubicBezTo>
                    <a:pt x="691" y="167"/>
                    <a:pt x="691" y="201"/>
                    <a:pt x="658" y="201"/>
                  </a:cubicBezTo>
                  <a:cubicBezTo>
                    <a:pt x="658" y="201"/>
                    <a:pt x="646" y="189"/>
                    <a:pt x="635" y="189"/>
                  </a:cubicBezTo>
                  <a:cubicBezTo>
                    <a:pt x="624" y="189"/>
                    <a:pt x="613" y="178"/>
                    <a:pt x="591" y="178"/>
                  </a:cubicBezTo>
                  <a:cubicBezTo>
                    <a:pt x="413" y="223"/>
                    <a:pt x="223" y="278"/>
                    <a:pt x="35" y="334"/>
                  </a:cubicBezTo>
                  <a:cubicBezTo>
                    <a:pt x="1" y="345"/>
                    <a:pt x="35" y="401"/>
                    <a:pt x="68" y="401"/>
                  </a:cubicBezTo>
                  <a:lnTo>
                    <a:pt x="79" y="401"/>
                  </a:lnTo>
                  <a:cubicBezTo>
                    <a:pt x="368" y="334"/>
                    <a:pt x="646" y="245"/>
                    <a:pt x="925" y="167"/>
                  </a:cubicBezTo>
                  <a:lnTo>
                    <a:pt x="1358" y="33"/>
                  </a:lnTo>
                  <a:cubicBezTo>
                    <a:pt x="1369" y="33"/>
                    <a:pt x="1380" y="33"/>
                    <a:pt x="1380" y="23"/>
                  </a:cubicBezTo>
                  <a:lnTo>
                    <a:pt x="1369" y="23"/>
                  </a:lnTo>
                  <a:cubicBezTo>
                    <a:pt x="1347" y="23"/>
                    <a:pt x="1313" y="11"/>
                    <a:pt x="1291" y="11"/>
                  </a:cubicBezTo>
                  <a:cubicBezTo>
                    <a:pt x="1269" y="11"/>
                    <a:pt x="1247" y="0"/>
                    <a:pt x="1224"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4" name="Google Shape;19944;p29"/>
            <p:cNvSpPr/>
            <p:nvPr/>
          </p:nvSpPr>
          <p:spPr>
            <a:xfrm>
              <a:off x="1669360" y="2529342"/>
              <a:ext cx="21770" cy="9350"/>
            </a:xfrm>
            <a:custGeom>
              <a:avLst/>
              <a:gdLst/>
              <a:ahLst/>
              <a:cxnLst/>
              <a:rect l="l" t="t" r="r" b="b"/>
              <a:pathLst>
                <a:path w="624" h="268" extrusionOk="0">
                  <a:moveTo>
                    <a:pt x="12" y="190"/>
                  </a:moveTo>
                  <a:lnTo>
                    <a:pt x="12" y="197"/>
                  </a:lnTo>
                  <a:lnTo>
                    <a:pt x="12" y="197"/>
                  </a:lnTo>
                  <a:cubicBezTo>
                    <a:pt x="16" y="195"/>
                    <a:pt x="19" y="194"/>
                    <a:pt x="23" y="193"/>
                  </a:cubicBezTo>
                  <a:lnTo>
                    <a:pt x="23" y="193"/>
                  </a:lnTo>
                  <a:cubicBezTo>
                    <a:pt x="21" y="191"/>
                    <a:pt x="17" y="190"/>
                    <a:pt x="12" y="190"/>
                  </a:cubicBezTo>
                  <a:close/>
                  <a:moveTo>
                    <a:pt x="12" y="197"/>
                  </a:moveTo>
                  <a:cubicBezTo>
                    <a:pt x="5" y="199"/>
                    <a:pt x="1" y="201"/>
                    <a:pt x="1" y="201"/>
                  </a:cubicBezTo>
                  <a:lnTo>
                    <a:pt x="12" y="201"/>
                  </a:lnTo>
                  <a:lnTo>
                    <a:pt x="12" y="197"/>
                  </a:lnTo>
                  <a:close/>
                  <a:moveTo>
                    <a:pt x="546" y="0"/>
                  </a:moveTo>
                  <a:cubicBezTo>
                    <a:pt x="325" y="84"/>
                    <a:pt x="95" y="167"/>
                    <a:pt x="23" y="193"/>
                  </a:cubicBezTo>
                  <a:lnTo>
                    <a:pt x="23" y="193"/>
                  </a:lnTo>
                  <a:cubicBezTo>
                    <a:pt x="35" y="199"/>
                    <a:pt x="35" y="217"/>
                    <a:pt x="35" y="234"/>
                  </a:cubicBezTo>
                  <a:cubicBezTo>
                    <a:pt x="35" y="245"/>
                    <a:pt x="35" y="267"/>
                    <a:pt x="45" y="267"/>
                  </a:cubicBezTo>
                  <a:cubicBezTo>
                    <a:pt x="57" y="267"/>
                    <a:pt x="57" y="267"/>
                    <a:pt x="57" y="257"/>
                  </a:cubicBezTo>
                  <a:cubicBezTo>
                    <a:pt x="246" y="201"/>
                    <a:pt x="435" y="123"/>
                    <a:pt x="624" y="45"/>
                  </a:cubicBezTo>
                  <a:cubicBezTo>
                    <a:pt x="602" y="34"/>
                    <a:pt x="569" y="12"/>
                    <a:pt x="546"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5" name="Google Shape;19945;p29"/>
            <p:cNvSpPr/>
            <p:nvPr/>
          </p:nvSpPr>
          <p:spPr>
            <a:xfrm>
              <a:off x="1688409" y="2526237"/>
              <a:ext cx="11269" cy="4675"/>
            </a:xfrm>
            <a:custGeom>
              <a:avLst/>
              <a:gdLst/>
              <a:ahLst/>
              <a:cxnLst/>
              <a:rect l="l" t="t" r="r" b="b"/>
              <a:pathLst>
                <a:path w="323" h="134" extrusionOk="0">
                  <a:moveTo>
                    <a:pt x="256" y="0"/>
                  </a:moveTo>
                  <a:cubicBezTo>
                    <a:pt x="178" y="23"/>
                    <a:pt x="89" y="57"/>
                    <a:pt x="0" y="89"/>
                  </a:cubicBezTo>
                  <a:cubicBezTo>
                    <a:pt x="23" y="101"/>
                    <a:pt x="56" y="123"/>
                    <a:pt x="78" y="134"/>
                  </a:cubicBezTo>
                  <a:cubicBezTo>
                    <a:pt x="156" y="112"/>
                    <a:pt x="223" y="79"/>
                    <a:pt x="290" y="57"/>
                  </a:cubicBezTo>
                  <a:cubicBezTo>
                    <a:pt x="322" y="45"/>
                    <a:pt x="290" y="0"/>
                    <a:pt x="25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6" name="Google Shape;19946;p29"/>
            <p:cNvSpPr/>
            <p:nvPr/>
          </p:nvSpPr>
          <p:spPr>
            <a:xfrm>
              <a:off x="1652300" y="2518108"/>
              <a:ext cx="7012" cy="6245"/>
            </a:xfrm>
            <a:custGeom>
              <a:avLst/>
              <a:gdLst/>
              <a:ahLst/>
              <a:cxnLst/>
              <a:rect l="l" t="t" r="r" b="b"/>
              <a:pathLst>
                <a:path w="201" h="179" extrusionOk="0">
                  <a:moveTo>
                    <a:pt x="201" y="0"/>
                  </a:moveTo>
                  <a:cubicBezTo>
                    <a:pt x="146" y="33"/>
                    <a:pt x="90" y="56"/>
                    <a:pt x="34" y="89"/>
                  </a:cubicBezTo>
                  <a:cubicBezTo>
                    <a:pt x="1" y="122"/>
                    <a:pt x="45" y="178"/>
                    <a:pt x="79" y="178"/>
                  </a:cubicBezTo>
                  <a:cubicBezTo>
                    <a:pt x="90" y="178"/>
                    <a:pt x="90" y="178"/>
                    <a:pt x="90" y="167"/>
                  </a:cubicBezTo>
                  <a:cubicBezTo>
                    <a:pt x="79" y="156"/>
                    <a:pt x="67" y="134"/>
                    <a:pt x="67" y="112"/>
                  </a:cubicBezTo>
                  <a:cubicBezTo>
                    <a:pt x="123" y="78"/>
                    <a:pt x="168" y="45"/>
                    <a:pt x="201"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7" name="Google Shape;19947;p29"/>
            <p:cNvSpPr/>
            <p:nvPr/>
          </p:nvSpPr>
          <p:spPr>
            <a:xfrm>
              <a:off x="1654637" y="2509177"/>
              <a:ext cx="37260" cy="14757"/>
            </a:xfrm>
            <a:custGeom>
              <a:avLst/>
              <a:gdLst/>
              <a:ahLst/>
              <a:cxnLst/>
              <a:rect l="l" t="t" r="r" b="b"/>
              <a:pathLst>
                <a:path w="1068" h="423" extrusionOk="0">
                  <a:moveTo>
                    <a:pt x="968" y="0"/>
                  </a:moveTo>
                  <a:cubicBezTo>
                    <a:pt x="690" y="56"/>
                    <a:pt x="390" y="134"/>
                    <a:pt x="134" y="256"/>
                  </a:cubicBezTo>
                  <a:cubicBezTo>
                    <a:pt x="101" y="301"/>
                    <a:pt x="56" y="334"/>
                    <a:pt x="0" y="368"/>
                  </a:cubicBezTo>
                  <a:cubicBezTo>
                    <a:pt x="0" y="390"/>
                    <a:pt x="12" y="412"/>
                    <a:pt x="23" y="423"/>
                  </a:cubicBezTo>
                  <a:lnTo>
                    <a:pt x="34" y="423"/>
                  </a:lnTo>
                  <a:cubicBezTo>
                    <a:pt x="223" y="334"/>
                    <a:pt x="401" y="245"/>
                    <a:pt x="601" y="190"/>
                  </a:cubicBezTo>
                  <a:cubicBezTo>
                    <a:pt x="757" y="145"/>
                    <a:pt x="902" y="101"/>
                    <a:pt x="1068" y="78"/>
                  </a:cubicBezTo>
                  <a:cubicBezTo>
                    <a:pt x="1024" y="56"/>
                    <a:pt x="1001" y="34"/>
                    <a:pt x="968"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8" name="Google Shape;19948;p29"/>
            <p:cNvSpPr/>
            <p:nvPr/>
          </p:nvSpPr>
          <p:spPr>
            <a:xfrm>
              <a:off x="1807902" y="2249991"/>
              <a:ext cx="170007" cy="207964"/>
            </a:xfrm>
            <a:custGeom>
              <a:avLst/>
              <a:gdLst/>
              <a:ahLst/>
              <a:cxnLst/>
              <a:rect l="l" t="t" r="r" b="b"/>
              <a:pathLst>
                <a:path w="4873" h="5961" extrusionOk="0">
                  <a:moveTo>
                    <a:pt x="3359" y="1"/>
                  </a:moveTo>
                  <a:cubicBezTo>
                    <a:pt x="3256" y="1"/>
                    <a:pt x="3144" y="36"/>
                    <a:pt x="2959" y="145"/>
                  </a:cubicBezTo>
                  <a:cubicBezTo>
                    <a:pt x="2636" y="322"/>
                    <a:pt x="2525" y="556"/>
                    <a:pt x="2270" y="600"/>
                  </a:cubicBezTo>
                  <a:cubicBezTo>
                    <a:pt x="2203" y="612"/>
                    <a:pt x="2114" y="612"/>
                    <a:pt x="2025" y="612"/>
                  </a:cubicBezTo>
                  <a:cubicBezTo>
                    <a:pt x="1987" y="610"/>
                    <a:pt x="1947" y="608"/>
                    <a:pt x="1906" y="608"/>
                  </a:cubicBezTo>
                  <a:cubicBezTo>
                    <a:pt x="1721" y="608"/>
                    <a:pt x="1516" y="643"/>
                    <a:pt x="1324" y="834"/>
                  </a:cubicBezTo>
                  <a:cubicBezTo>
                    <a:pt x="980" y="1168"/>
                    <a:pt x="1235" y="1245"/>
                    <a:pt x="879" y="1490"/>
                  </a:cubicBezTo>
                  <a:cubicBezTo>
                    <a:pt x="523" y="1724"/>
                    <a:pt x="323" y="1757"/>
                    <a:pt x="167" y="2213"/>
                  </a:cubicBezTo>
                  <a:cubicBezTo>
                    <a:pt x="1" y="2669"/>
                    <a:pt x="568" y="3381"/>
                    <a:pt x="501" y="3971"/>
                  </a:cubicBezTo>
                  <a:cubicBezTo>
                    <a:pt x="446" y="4549"/>
                    <a:pt x="390" y="5016"/>
                    <a:pt x="390" y="5016"/>
                  </a:cubicBezTo>
                  <a:lnTo>
                    <a:pt x="2715" y="5961"/>
                  </a:lnTo>
                  <a:cubicBezTo>
                    <a:pt x="2715" y="5961"/>
                    <a:pt x="3627" y="4960"/>
                    <a:pt x="4038" y="4549"/>
                  </a:cubicBezTo>
                  <a:cubicBezTo>
                    <a:pt x="4450" y="4149"/>
                    <a:pt x="4750" y="3592"/>
                    <a:pt x="4806" y="3047"/>
                  </a:cubicBezTo>
                  <a:cubicBezTo>
                    <a:pt x="4872" y="2491"/>
                    <a:pt x="4772" y="1946"/>
                    <a:pt x="4794" y="1746"/>
                  </a:cubicBezTo>
                  <a:cubicBezTo>
                    <a:pt x="4828" y="1557"/>
                    <a:pt x="4349" y="1234"/>
                    <a:pt x="4183" y="912"/>
                  </a:cubicBezTo>
                  <a:cubicBezTo>
                    <a:pt x="4005" y="589"/>
                    <a:pt x="3827" y="88"/>
                    <a:pt x="3605" y="44"/>
                  </a:cubicBezTo>
                  <a:cubicBezTo>
                    <a:pt x="3509" y="20"/>
                    <a:pt x="3437" y="1"/>
                    <a:pt x="3359"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9" name="Google Shape;19949;p29"/>
            <p:cNvSpPr/>
            <p:nvPr/>
          </p:nvSpPr>
          <p:spPr>
            <a:xfrm>
              <a:off x="1807902" y="2280623"/>
              <a:ext cx="134666" cy="177333"/>
            </a:xfrm>
            <a:custGeom>
              <a:avLst/>
              <a:gdLst/>
              <a:ahLst/>
              <a:cxnLst/>
              <a:rect l="l" t="t" r="r" b="b"/>
              <a:pathLst>
                <a:path w="3860" h="5083" extrusionOk="0">
                  <a:moveTo>
                    <a:pt x="1280" y="1"/>
                  </a:moveTo>
                  <a:cubicBezTo>
                    <a:pt x="1002" y="300"/>
                    <a:pt x="1224" y="379"/>
                    <a:pt x="879" y="612"/>
                  </a:cubicBezTo>
                  <a:cubicBezTo>
                    <a:pt x="523" y="846"/>
                    <a:pt x="323" y="879"/>
                    <a:pt x="167" y="1335"/>
                  </a:cubicBezTo>
                  <a:cubicBezTo>
                    <a:pt x="1" y="1791"/>
                    <a:pt x="568" y="2503"/>
                    <a:pt x="501" y="3093"/>
                  </a:cubicBezTo>
                  <a:cubicBezTo>
                    <a:pt x="446" y="3671"/>
                    <a:pt x="390" y="4138"/>
                    <a:pt x="390" y="4138"/>
                  </a:cubicBezTo>
                  <a:lnTo>
                    <a:pt x="2715" y="5083"/>
                  </a:lnTo>
                  <a:cubicBezTo>
                    <a:pt x="2715" y="5083"/>
                    <a:pt x="3415" y="4316"/>
                    <a:pt x="3860" y="3849"/>
                  </a:cubicBezTo>
                  <a:cubicBezTo>
                    <a:pt x="3838" y="3771"/>
                    <a:pt x="3815" y="3704"/>
                    <a:pt x="3793" y="3649"/>
                  </a:cubicBezTo>
                  <a:cubicBezTo>
                    <a:pt x="3716" y="3471"/>
                    <a:pt x="3605" y="3293"/>
                    <a:pt x="3560" y="3103"/>
                  </a:cubicBezTo>
                  <a:cubicBezTo>
                    <a:pt x="3493" y="2781"/>
                    <a:pt x="3615" y="2436"/>
                    <a:pt x="3560" y="2114"/>
                  </a:cubicBezTo>
                  <a:cubicBezTo>
                    <a:pt x="3516" y="1880"/>
                    <a:pt x="3382" y="1669"/>
                    <a:pt x="3193" y="1524"/>
                  </a:cubicBezTo>
                  <a:cubicBezTo>
                    <a:pt x="3137" y="1491"/>
                    <a:pt x="3081" y="1457"/>
                    <a:pt x="3037" y="1402"/>
                  </a:cubicBezTo>
                  <a:cubicBezTo>
                    <a:pt x="2959" y="1324"/>
                    <a:pt x="2937" y="1224"/>
                    <a:pt x="2903" y="1123"/>
                  </a:cubicBezTo>
                  <a:cubicBezTo>
                    <a:pt x="2837" y="935"/>
                    <a:pt x="2770" y="745"/>
                    <a:pt x="2648" y="579"/>
                  </a:cubicBezTo>
                  <a:cubicBezTo>
                    <a:pt x="2525" y="423"/>
                    <a:pt x="2347" y="278"/>
                    <a:pt x="2147" y="234"/>
                  </a:cubicBezTo>
                  <a:cubicBezTo>
                    <a:pt x="1969" y="189"/>
                    <a:pt x="1791" y="201"/>
                    <a:pt x="1613" y="167"/>
                  </a:cubicBezTo>
                  <a:cubicBezTo>
                    <a:pt x="1491" y="134"/>
                    <a:pt x="1380" y="78"/>
                    <a:pt x="1280"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0" name="Google Shape;19950;p29"/>
            <p:cNvSpPr/>
            <p:nvPr/>
          </p:nvSpPr>
          <p:spPr>
            <a:xfrm>
              <a:off x="1931686" y="2329118"/>
              <a:ext cx="35376" cy="74520"/>
            </a:xfrm>
            <a:custGeom>
              <a:avLst/>
              <a:gdLst/>
              <a:ahLst/>
              <a:cxnLst/>
              <a:rect l="l" t="t" r="r" b="b"/>
              <a:pathLst>
                <a:path w="1014" h="2136" extrusionOk="0">
                  <a:moveTo>
                    <a:pt x="969" y="0"/>
                  </a:moveTo>
                  <a:cubicBezTo>
                    <a:pt x="890" y="279"/>
                    <a:pt x="623" y="445"/>
                    <a:pt x="445" y="657"/>
                  </a:cubicBezTo>
                  <a:cubicBezTo>
                    <a:pt x="279" y="857"/>
                    <a:pt x="212" y="1102"/>
                    <a:pt x="123" y="1335"/>
                  </a:cubicBezTo>
                  <a:cubicBezTo>
                    <a:pt x="89" y="1446"/>
                    <a:pt x="45" y="1547"/>
                    <a:pt x="1" y="1658"/>
                  </a:cubicBezTo>
                  <a:cubicBezTo>
                    <a:pt x="12" y="1680"/>
                    <a:pt x="12" y="1691"/>
                    <a:pt x="12" y="1713"/>
                  </a:cubicBezTo>
                  <a:lnTo>
                    <a:pt x="45" y="1814"/>
                  </a:lnTo>
                  <a:cubicBezTo>
                    <a:pt x="112" y="1658"/>
                    <a:pt x="178" y="1491"/>
                    <a:pt x="235" y="1335"/>
                  </a:cubicBezTo>
                  <a:cubicBezTo>
                    <a:pt x="312" y="1080"/>
                    <a:pt x="390" y="823"/>
                    <a:pt x="579" y="613"/>
                  </a:cubicBezTo>
                  <a:cubicBezTo>
                    <a:pt x="735" y="435"/>
                    <a:pt x="946" y="267"/>
                    <a:pt x="1001" y="23"/>
                  </a:cubicBezTo>
                  <a:cubicBezTo>
                    <a:pt x="1013" y="12"/>
                    <a:pt x="991" y="0"/>
                    <a:pt x="979" y="0"/>
                  </a:cubicBezTo>
                  <a:close/>
                  <a:moveTo>
                    <a:pt x="835" y="1001"/>
                  </a:moveTo>
                  <a:cubicBezTo>
                    <a:pt x="835" y="1001"/>
                    <a:pt x="824" y="1001"/>
                    <a:pt x="824" y="1013"/>
                  </a:cubicBezTo>
                  <a:lnTo>
                    <a:pt x="690" y="1280"/>
                  </a:lnTo>
                  <a:cubicBezTo>
                    <a:pt x="646" y="1369"/>
                    <a:pt x="590" y="1458"/>
                    <a:pt x="546" y="1535"/>
                  </a:cubicBezTo>
                  <a:cubicBezTo>
                    <a:pt x="435" y="1725"/>
                    <a:pt x="301" y="1913"/>
                    <a:pt x="156" y="2081"/>
                  </a:cubicBezTo>
                  <a:cubicBezTo>
                    <a:pt x="168" y="2103"/>
                    <a:pt x="178" y="2114"/>
                    <a:pt x="190" y="2136"/>
                  </a:cubicBezTo>
                  <a:lnTo>
                    <a:pt x="323" y="1969"/>
                  </a:lnTo>
                  <a:cubicBezTo>
                    <a:pt x="435" y="1824"/>
                    <a:pt x="534" y="1669"/>
                    <a:pt x="623" y="1513"/>
                  </a:cubicBezTo>
                  <a:cubicBezTo>
                    <a:pt x="712" y="1357"/>
                    <a:pt x="801" y="1202"/>
                    <a:pt x="857" y="1024"/>
                  </a:cubicBezTo>
                  <a:cubicBezTo>
                    <a:pt x="857" y="1013"/>
                    <a:pt x="846" y="1001"/>
                    <a:pt x="835" y="100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1" name="Google Shape;19951;p29"/>
            <p:cNvSpPr/>
            <p:nvPr/>
          </p:nvSpPr>
          <p:spPr>
            <a:xfrm>
              <a:off x="1912672" y="2386963"/>
              <a:ext cx="25677" cy="37260"/>
            </a:xfrm>
            <a:custGeom>
              <a:avLst/>
              <a:gdLst/>
              <a:ahLst/>
              <a:cxnLst/>
              <a:rect l="l" t="t" r="r" b="b"/>
              <a:pathLst>
                <a:path w="736" h="1068" extrusionOk="0">
                  <a:moveTo>
                    <a:pt x="546" y="0"/>
                  </a:moveTo>
                  <a:cubicBezTo>
                    <a:pt x="490" y="134"/>
                    <a:pt x="424" y="267"/>
                    <a:pt x="345" y="389"/>
                  </a:cubicBezTo>
                  <a:cubicBezTo>
                    <a:pt x="246" y="556"/>
                    <a:pt x="134" y="712"/>
                    <a:pt x="1" y="845"/>
                  </a:cubicBezTo>
                  <a:cubicBezTo>
                    <a:pt x="12" y="878"/>
                    <a:pt x="23" y="923"/>
                    <a:pt x="45" y="967"/>
                  </a:cubicBezTo>
                  <a:cubicBezTo>
                    <a:pt x="268" y="723"/>
                    <a:pt x="446" y="445"/>
                    <a:pt x="590" y="156"/>
                  </a:cubicBezTo>
                  <a:lnTo>
                    <a:pt x="557" y="55"/>
                  </a:lnTo>
                  <a:cubicBezTo>
                    <a:pt x="557" y="33"/>
                    <a:pt x="557" y="22"/>
                    <a:pt x="546" y="0"/>
                  </a:cubicBezTo>
                  <a:close/>
                  <a:moveTo>
                    <a:pt x="701" y="423"/>
                  </a:moveTo>
                  <a:cubicBezTo>
                    <a:pt x="612" y="522"/>
                    <a:pt x="523" y="623"/>
                    <a:pt x="424" y="712"/>
                  </a:cubicBezTo>
                  <a:cubicBezTo>
                    <a:pt x="312" y="823"/>
                    <a:pt x="190" y="923"/>
                    <a:pt x="56" y="1001"/>
                  </a:cubicBezTo>
                  <a:cubicBezTo>
                    <a:pt x="68" y="1023"/>
                    <a:pt x="68" y="1046"/>
                    <a:pt x="78" y="1068"/>
                  </a:cubicBezTo>
                  <a:cubicBezTo>
                    <a:pt x="78" y="1068"/>
                    <a:pt x="90" y="1068"/>
                    <a:pt x="90" y="1056"/>
                  </a:cubicBezTo>
                  <a:cubicBezTo>
                    <a:pt x="335" y="890"/>
                    <a:pt x="546" y="700"/>
                    <a:pt x="735" y="478"/>
                  </a:cubicBezTo>
                  <a:cubicBezTo>
                    <a:pt x="723" y="456"/>
                    <a:pt x="713" y="445"/>
                    <a:pt x="701" y="423"/>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2" name="Google Shape;19952;p29"/>
            <p:cNvSpPr/>
            <p:nvPr/>
          </p:nvSpPr>
          <p:spPr>
            <a:xfrm>
              <a:off x="1932105" y="2324443"/>
              <a:ext cx="17095" cy="45842"/>
            </a:xfrm>
            <a:custGeom>
              <a:avLst/>
              <a:gdLst/>
              <a:ahLst/>
              <a:cxnLst/>
              <a:rect l="l" t="t" r="r" b="b"/>
              <a:pathLst>
                <a:path w="490" h="1314" extrusionOk="0">
                  <a:moveTo>
                    <a:pt x="445" y="1"/>
                  </a:moveTo>
                  <a:cubicBezTo>
                    <a:pt x="433" y="1"/>
                    <a:pt x="423" y="1"/>
                    <a:pt x="423" y="23"/>
                  </a:cubicBezTo>
                  <a:cubicBezTo>
                    <a:pt x="389" y="235"/>
                    <a:pt x="344" y="446"/>
                    <a:pt x="255" y="658"/>
                  </a:cubicBezTo>
                  <a:cubicBezTo>
                    <a:pt x="200" y="824"/>
                    <a:pt x="111" y="969"/>
                    <a:pt x="11" y="1113"/>
                  </a:cubicBezTo>
                  <a:cubicBezTo>
                    <a:pt x="11" y="1180"/>
                    <a:pt x="11" y="1247"/>
                    <a:pt x="0" y="1313"/>
                  </a:cubicBezTo>
                  <a:cubicBezTo>
                    <a:pt x="45" y="1258"/>
                    <a:pt x="89" y="1202"/>
                    <a:pt x="122" y="1147"/>
                  </a:cubicBezTo>
                  <a:cubicBezTo>
                    <a:pt x="334" y="813"/>
                    <a:pt x="467" y="435"/>
                    <a:pt x="489" y="45"/>
                  </a:cubicBezTo>
                  <a:cubicBezTo>
                    <a:pt x="489" y="23"/>
                    <a:pt x="467" y="1"/>
                    <a:pt x="445"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3" name="Google Shape;19953;p29"/>
            <p:cNvSpPr/>
            <p:nvPr/>
          </p:nvSpPr>
          <p:spPr>
            <a:xfrm>
              <a:off x="1915010" y="2363274"/>
              <a:ext cx="17479" cy="24840"/>
            </a:xfrm>
            <a:custGeom>
              <a:avLst/>
              <a:gdLst/>
              <a:ahLst/>
              <a:cxnLst/>
              <a:rect l="l" t="t" r="r" b="b"/>
              <a:pathLst>
                <a:path w="501" h="712" extrusionOk="0">
                  <a:moveTo>
                    <a:pt x="501" y="0"/>
                  </a:moveTo>
                  <a:cubicBezTo>
                    <a:pt x="379" y="190"/>
                    <a:pt x="234" y="356"/>
                    <a:pt x="67" y="512"/>
                  </a:cubicBezTo>
                  <a:cubicBezTo>
                    <a:pt x="56" y="579"/>
                    <a:pt x="34" y="645"/>
                    <a:pt x="1" y="712"/>
                  </a:cubicBezTo>
                  <a:cubicBezTo>
                    <a:pt x="179" y="546"/>
                    <a:pt x="345" y="378"/>
                    <a:pt x="490" y="200"/>
                  </a:cubicBezTo>
                  <a:cubicBezTo>
                    <a:pt x="501" y="134"/>
                    <a:pt x="501" y="67"/>
                    <a:pt x="50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4" name="Google Shape;19954;p29"/>
            <p:cNvSpPr/>
            <p:nvPr/>
          </p:nvSpPr>
          <p:spPr>
            <a:xfrm>
              <a:off x="1919266" y="2324443"/>
              <a:ext cx="3559" cy="11304"/>
            </a:xfrm>
            <a:custGeom>
              <a:avLst/>
              <a:gdLst/>
              <a:ahLst/>
              <a:cxnLst/>
              <a:rect l="l" t="t" r="r" b="b"/>
              <a:pathLst>
                <a:path w="102" h="324" extrusionOk="0">
                  <a:moveTo>
                    <a:pt x="57" y="1"/>
                  </a:moveTo>
                  <a:cubicBezTo>
                    <a:pt x="45" y="1"/>
                    <a:pt x="45" y="13"/>
                    <a:pt x="45" y="23"/>
                  </a:cubicBezTo>
                  <a:cubicBezTo>
                    <a:pt x="34" y="101"/>
                    <a:pt x="23" y="190"/>
                    <a:pt x="1" y="279"/>
                  </a:cubicBezTo>
                  <a:cubicBezTo>
                    <a:pt x="23" y="290"/>
                    <a:pt x="45" y="312"/>
                    <a:pt x="67" y="324"/>
                  </a:cubicBezTo>
                  <a:cubicBezTo>
                    <a:pt x="90" y="235"/>
                    <a:pt x="101" y="134"/>
                    <a:pt x="101" y="45"/>
                  </a:cubicBezTo>
                  <a:cubicBezTo>
                    <a:pt x="101" y="23"/>
                    <a:pt x="79" y="1"/>
                    <a:pt x="57"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5" name="Google Shape;19955;p29"/>
            <p:cNvSpPr/>
            <p:nvPr/>
          </p:nvSpPr>
          <p:spPr>
            <a:xfrm>
              <a:off x="1908800" y="2334177"/>
              <a:ext cx="12839" cy="29131"/>
            </a:xfrm>
            <a:custGeom>
              <a:avLst/>
              <a:gdLst/>
              <a:ahLst/>
              <a:cxnLst/>
              <a:rect l="l" t="t" r="r" b="b"/>
              <a:pathLst>
                <a:path w="368" h="835" extrusionOk="0">
                  <a:moveTo>
                    <a:pt x="301" y="0"/>
                  </a:moveTo>
                  <a:cubicBezTo>
                    <a:pt x="245" y="278"/>
                    <a:pt x="145" y="557"/>
                    <a:pt x="1" y="812"/>
                  </a:cubicBezTo>
                  <a:cubicBezTo>
                    <a:pt x="34" y="812"/>
                    <a:pt x="67" y="812"/>
                    <a:pt x="90" y="834"/>
                  </a:cubicBezTo>
                  <a:cubicBezTo>
                    <a:pt x="223" y="589"/>
                    <a:pt x="323" y="323"/>
                    <a:pt x="367" y="45"/>
                  </a:cubicBezTo>
                  <a:cubicBezTo>
                    <a:pt x="345" y="33"/>
                    <a:pt x="323" y="11"/>
                    <a:pt x="30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6" name="Google Shape;19956;p29"/>
            <p:cNvSpPr/>
            <p:nvPr/>
          </p:nvSpPr>
          <p:spPr>
            <a:xfrm>
              <a:off x="1906078" y="2311255"/>
              <a:ext cx="3140" cy="9001"/>
            </a:xfrm>
            <a:custGeom>
              <a:avLst/>
              <a:gdLst/>
              <a:ahLst/>
              <a:cxnLst/>
              <a:rect l="l" t="t" r="r" b="b"/>
              <a:pathLst>
                <a:path w="90" h="258" extrusionOk="0">
                  <a:moveTo>
                    <a:pt x="0" y="1"/>
                  </a:moveTo>
                  <a:cubicBezTo>
                    <a:pt x="34" y="79"/>
                    <a:pt x="67" y="168"/>
                    <a:pt x="89" y="245"/>
                  </a:cubicBezTo>
                  <a:lnTo>
                    <a:pt x="89" y="245"/>
                  </a:lnTo>
                  <a:cubicBezTo>
                    <a:pt x="88" y="182"/>
                    <a:pt x="78" y="119"/>
                    <a:pt x="67" y="45"/>
                  </a:cubicBezTo>
                  <a:cubicBezTo>
                    <a:pt x="67" y="23"/>
                    <a:pt x="23" y="1"/>
                    <a:pt x="0" y="1"/>
                  </a:cubicBezTo>
                  <a:close/>
                  <a:moveTo>
                    <a:pt x="89" y="245"/>
                  </a:moveTo>
                  <a:cubicBezTo>
                    <a:pt x="89" y="249"/>
                    <a:pt x="89" y="253"/>
                    <a:pt x="89" y="257"/>
                  </a:cubicBezTo>
                  <a:lnTo>
                    <a:pt x="89" y="245"/>
                  </a:lnTo>
                  <a:cubicBezTo>
                    <a:pt x="89" y="245"/>
                    <a:pt x="89" y="245"/>
                    <a:pt x="89" y="245"/>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7" name="Google Shape;19957;p29"/>
            <p:cNvSpPr/>
            <p:nvPr/>
          </p:nvSpPr>
          <p:spPr>
            <a:xfrm>
              <a:off x="1892507" y="2311255"/>
              <a:ext cx="17897" cy="54006"/>
            </a:xfrm>
            <a:custGeom>
              <a:avLst/>
              <a:gdLst/>
              <a:ahLst/>
              <a:cxnLst/>
              <a:rect l="l" t="t" r="r" b="b"/>
              <a:pathLst>
                <a:path w="513" h="1548" extrusionOk="0">
                  <a:moveTo>
                    <a:pt x="389" y="1"/>
                  </a:moveTo>
                  <a:cubicBezTo>
                    <a:pt x="367" y="1"/>
                    <a:pt x="357" y="12"/>
                    <a:pt x="357" y="45"/>
                  </a:cubicBezTo>
                  <a:cubicBezTo>
                    <a:pt x="367" y="213"/>
                    <a:pt x="367" y="391"/>
                    <a:pt x="345" y="557"/>
                  </a:cubicBezTo>
                  <a:cubicBezTo>
                    <a:pt x="312" y="858"/>
                    <a:pt x="211" y="1158"/>
                    <a:pt x="67" y="1424"/>
                  </a:cubicBezTo>
                  <a:cubicBezTo>
                    <a:pt x="45" y="1469"/>
                    <a:pt x="23" y="1503"/>
                    <a:pt x="1" y="1547"/>
                  </a:cubicBezTo>
                  <a:cubicBezTo>
                    <a:pt x="45" y="1547"/>
                    <a:pt x="100" y="1536"/>
                    <a:pt x="167" y="1525"/>
                  </a:cubicBezTo>
                  <a:cubicBezTo>
                    <a:pt x="389" y="1135"/>
                    <a:pt x="512" y="690"/>
                    <a:pt x="478" y="257"/>
                  </a:cubicBezTo>
                  <a:lnTo>
                    <a:pt x="478" y="245"/>
                  </a:lnTo>
                  <a:cubicBezTo>
                    <a:pt x="456" y="168"/>
                    <a:pt x="423" y="79"/>
                    <a:pt x="38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8" name="Google Shape;19958;p29"/>
            <p:cNvSpPr/>
            <p:nvPr/>
          </p:nvSpPr>
          <p:spPr>
            <a:xfrm>
              <a:off x="1895612" y="2291090"/>
              <a:ext cx="5059" cy="5477"/>
            </a:xfrm>
            <a:custGeom>
              <a:avLst/>
              <a:gdLst/>
              <a:ahLst/>
              <a:cxnLst/>
              <a:rect l="l" t="t" r="r" b="b"/>
              <a:pathLst>
                <a:path w="145" h="157" extrusionOk="0">
                  <a:moveTo>
                    <a:pt x="122" y="0"/>
                  </a:moveTo>
                  <a:cubicBezTo>
                    <a:pt x="67" y="34"/>
                    <a:pt x="34" y="79"/>
                    <a:pt x="1" y="134"/>
                  </a:cubicBezTo>
                  <a:lnTo>
                    <a:pt x="23" y="156"/>
                  </a:lnTo>
                  <a:cubicBezTo>
                    <a:pt x="56" y="101"/>
                    <a:pt x="90" y="56"/>
                    <a:pt x="134" y="12"/>
                  </a:cubicBezTo>
                  <a:cubicBezTo>
                    <a:pt x="145" y="12"/>
                    <a:pt x="134" y="0"/>
                    <a:pt x="122"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9" name="Google Shape;19959;p29"/>
            <p:cNvSpPr/>
            <p:nvPr/>
          </p:nvSpPr>
          <p:spPr>
            <a:xfrm>
              <a:off x="1884761" y="2295730"/>
              <a:ext cx="11652" cy="41167"/>
            </a:xfrm>
            <a:custGeom>
              <a:avLst/>
              <a:gdLst/>
              <a:ahLst/>
              <a:cxnLst/>
              <a:rect l="l" t="t" r="r" b="b"/>
              <a:pathLst>
                <a:path w="334" h="1180" extrusionOk="0">
                  <a:moveTo>
                    <a:pt x="312" y="1"/>
                  </a:moveTo>
                  <a:cubicBezTo>
                    <a:pt x="122" y="246"/>
                    <a:pt x="111" y="579"/>
                    <a:pt x="55" y="868"/>
                  </a:cubicBezTo>
                  <a:cubicBezTo>
                    <a:pt x="45" y="947"/>
                    <a:pt x="33" y="1024"/>
                    <a:pt x="0" y="1102"/>
                  </a:cubicBezTo>
                  <a:cubicBezTo>
                    <a:pt x="22" y="1125"/>
                    <a:pt x="22" y="1147"/>
                    <a:pt x="33" y="1180"/>
                  </a:cubicBezTo>
                  <a:cubicBezTo>
                    <a:pt x="55" y="1102"/>
                    <a:pt x="78" y="1036"/>
                    <a:pt x="89" y="957"/>
                  </a:cubicBezTo>
                  <a:cubicBezTo>
                    <a:pt x="156" y="646"/>
                    <a:pt x="144" y="290"/>
                    <a:pt x="334" y="23"/>
                  </a:cubicBezTo>
                  <a:lnTo>
                    <a:pt x="3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0" name="Google Shape;19960;p29"/>
            <p:cNvSpPr/>
            <p:nvPr/>
          </p:nvSpPr>
          <p:spPr>
            <a:xfrm>
              <a:off x="1887064" y="2269354"/>
              <a:ext cx="24875" cy="21770"/>
            </a:xfrm>
            <a:custGeom>
              <a:avLst/>
              <a:gdLst/>
              <a:ahLst/>
              <a:cxnLst/>
              <a:rect l="l" t="t" r="r" b="b"/>
              <a:pathLst>
                <a:path w="713" h="624" extrusionOk="0">
                  <a:moveTo>
                    <a:pt x="657" y="1"/>
                  </a:moveTo>
                  <a:cubicBezTo>
                    <a:pt x="468" y="90"/>
                    <a:pt x="290" y="223"/>
                    <a:pt x="157" y="379"/>
                  </a:cubicBezTo>
                  <a:cubicBezTo>
                    <a:pt x="101" y="445"/>
                    <a:pt x="45" y="524"/>
                    <a:pt x="1" y="601"/>
                  </a:cubicBezTo>
                  <a:cubicBezTo>
                    <a:pt x="23" y="601"/>
                    <a:pt x="45" y="613"/>
                    <a:pt x="68" y="623"/>
                  </a:cubicBezTo>
                  <a:cubicBezTo>
                    <a:pt x="112" y="568"/>
                    <a:pt x="157" y="502"/>
                    <a:pt x="201" y="445"/>
                  </a:cubicBezTo>
                  <a:cubicBezTo>
                    <a:pt x="335" y="279"/>
                    <a:pt x="501" y="156"/>
                    <a:pt x="690" y="45"/>
                  </a:cubicBezTo>
                  <a:cubicBezTo>
                    <a:pt x="713" y="34"/>
                    <a:pt x="690" y="1"/>
                    <a:pt x="668"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1" name="Google Shape;19961;p29"/>
            <p:cNvSpPr/>
            <p:nvPr/>
          </p:nvSpPr>
          <p:spPr>
            <a:xfrm>
              <a:off x="1880470" y="2290322"/>
              <a:ext cx="8966" cy="12839"/>
            </a:xfrm>
            <a:custGeom>
              <a:avLst/>
              <a:gdLst/>
              <a:ahLst/>
              <a:cxnLst/>
              <a:rect l="l" t="t" r="r" b="b"/>
              <a:pathLst>
                <a:path w="257" h="368" extrusionOk="0">
                  <a:moveTo>
                    <a:pt x="190" y="0"/>
                  </a:moveTo>
                  <a:cubicBezTo>
                    <a:pt x="190" y="12"/>
                    <a:pt x="178" y="22"/>
                    <a:pt x="178" y="34"/>
                  </a:cubicBezTo>
                  <a:cubicBezTo>
                    <a:pt x="123" y="123"/>
                    <a:pt x="101" y="234"/>
                    <a:pt x="23" y="323"/>
                  </a:cubicBezTo>
                  <a:cubicBezTo>
                    <a:pt x="0" y="334"/>
                    <a:pt x="34" y="368"/>
                    <a:pt x="56" y="368"/>
                  </a:cubicBezTo>
                  <a:cubicBezTo>
                    <a:pt x="56" y="368"/>
                    <a:pt x="67" y="368"/>
                    <a:pt x="67" y="356"/>
                  </a:cubicBezTo>
                  <a:cubicBezTo>
                    <a:pt x="145" y="289"/>
                    <a:pt x="168" y="190"/>
                    <a:pt x="212" y="101"/>
                  </a:cubicBezTo>
                  <a:cubicBezTo>
                    <a:pt x="234" y="78"/>
                    <a:pt x="245" y="56"/>
                    <a:pt x="257" y="22"/>
                  </a:cubicBezTo>
                  <a:cubicBezTo>
                    <a:pt x="234" y="12"/>
                    <a:pt x="212" y="0"/>
                    <a:pt x="19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2" name="Google Shape;19962;p29"/>
            <p:cNvSpPr/>
            <p:nvPr/>
          </p:nvSpPr>
          <p:spPr>
            <a:xfrm>
              <a:off x="1868817" y="2295730"/>
              <a:ext cx="8966" cy="15211"/>
            </a:xfrm>
            <a:custGeom>
              <a:avLst/>
              <a:gdLst/>
              <a:ahLst/>
              <a:cxnLst/>
              <a:rect l="l" t="t" r="r" b="b"/>
              <a:pathLst>
                <a:path w="257" h="436" extrusionOk="0">
                  <a:moveTo>
                    <a:pt x="212" y="1"/>
                  </a:moveTo>
                  <a:cubicBezTo>
                    <a:pt x="201" y="1"/>
                    <a:pt x="201" y="12"/>
                    <a:pt x="190" y="12"/>
                  </a:cubicBezTo>
                  <a:cubicBezTo>
                    <a:pt x="101" y="124"/>
                    <a:pt x="45" y="257"/>
                    <a:pt x="1" y="391"/>
                  </a:cubicBezTo>
                  <a:cubicBezTo>
                    <a:pt x="12" y="401"/>
                    <a:pt x="35" y="413"/>
                    <a:pt x="57" y="435"/>
                  </a:cubicBezTo>
                  <a:cubicBezTo>
                    <a:pt x="101" y="302"/>
                    <a:pt x="146" y="168"/>
                    <a:pt x="235" y="57"/>
                  </a:cubicBezTo>
                  <a:cubicBezTo>
                    <a:pt x="257" y="35"/>
                    <a:pt x="223" y="1"/>
                    <a:pt x="2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3" name="Google Shape;19963;p29"/>
            <p:cNvSpPr/>
            <p:nvPr/>
          </p:nvSpPr>
          <p:spPr>
            <a:xfrm>
              <a:off x="1947595" y="2353959"/>
              <a:ext cx="15176" cy="21386"/>
            </a:xfrm>
            <a:custGeom>
              <a:avLst/>
              <a:gdLst/>
              <a:ahLst/>
              <a:cxnLst/>
              <a:rect l="l" t="t" r="r" b="b"/>
              <a:pathLst>
                <a:path w="435" h="613" extrusionOk="0">
                  <a:moveTo>
                    <a:pt x="390" y="0"/>
                  </a:moveTo>
                  <a:cubicBezTo>
                    <a:pt x="268" y="200"/>
                    <a:pt x="134" y="390"/>
                    <a:pt x="12" y="590"/>
                  </a:cubicBezTo>
                  <a:cubicBezTo>
                    <a:pt x="1" y="601"/>
                    <a:pt x="23" y="612"/>
                    <a:pt x="34" y="612"/>
                  </a:cubicBezTo>
                  <a:lnTo>
                    <a:pt x="56" y="612"/>
                  </a:lnTo>
                  <a:cubicBezTo>
                    <a:pt x="179" y="412"/>
                    <a:pt x="301" y="223"/>
                    <a:pt x="424" y="22"/>
                  </a:cubicBezTo>
                  <a:cubicBezTo>
                    <a:pt x="434" y="12"/>
                    <a:pt x="424" y="0"/>
                    <a:pt x="401"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4" name="Google Shape;19964;p29"/>
            <p:cNvSpPr/>
            <p:nvPr/>
          </p:nvSpPr>
          <p:spPr>
            <a:xfrm>
              <a:off x="1871922" y="2278670"/>
              <a:ext cx="11687" cy="8966"/>
            </a:xfrm>
            <a:custGeom>
              <a:avLst/>
              <a:gdLst/>
              <a:ahLst/>
              <a:cxnLst/>
              <a:rect l="l" t="t" r="r" b="b"/>
              <a:pathLst>
                <a:path w="335" h="257" extrusionOk="0">
                  <a:moveTo>
                    <a:pt x="290" y="1"/>
                  </a:moveTo>
                  <a:cubicBezTo>
                    <a:pt x="179" y="79"/>
                    <a:pt x="90" y="156"/>
                    <a:pt x="1" y="245"/>
                  </a:cubicBezTo>
                  <a:cubicBezTo>
                    <a:pt x="23" y="257"/>
                    <a:pt x="57" y="257"/>
                    <a:pt x="79" y="257"/>
                  </a:cubicBezTo>
                  <a:cubicBezTo>
                    <a:pt x="156" y="178"/>
                    <a:pt x="235" y="101"/>
                    <a:pt x="324" y="34"/>
                  </a:cubicBezTo>
                  <a:cubicBezTo>
                    <a:pt x="334" y="23"/>
                    <a:pt x="312" y="1"/>
                    <a:pt x="301"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5" name="Google Shape;19965;p29"/>
            <p:cNvSpPr/>
            <p:nvPr/>
          </p:nvSpPr>
          <p:spPr>
            <a:xfrm>
              <a:off x="1859921" y="2287217"/>
              <a:ext cx="14757" cy="19432"/>
            </a:xfrm>
            <a:custGeom>
              <a:avLst/>
              <a:gdLst/>
              <a:ahLst/>
              <a:cxnLst/>
              <a:rect l="l" t="t" r="r" b="b"/>
              <a:pathLst>
                <a:path w="423" h="557" extrusionOk="0">
                  <a:moveTo>
                    <a:pt x="345" y="0"/>
                  </a:moveTo>
                  <a:cubicBezTo>
                    <a:pt x="290" y="56"/>
                    <a:pt x="245" y="111"/>
                    <a:pt x="211" y="167"/>
                  </a:cubicBezTo>
                  <a:cubicBezTo>
                    <a:pt x="122" y="279"/>
                    <a:pt x="56" y="412"/>
                    <a:pt x="0" y="546"/>
                  </a:cubicBezTo>
                  <a:cubicBezTo>
                    <a:pt x="33" y="546"/>
                    <a:pt x="56" y="556"/>
                    <a:pt x="89" y="556"/>
                  </a:cubicBezTo>
                  <a:cubicBezTo>
                    <a:pt x="134" y="445"/>
                    <a:pt x="189" y="323"/>
                    <a:pt x="256" y="223"/>
                  </a:cubicBezTo>
                  <a:cubicBezTo>
                    <a:pt x="312" y="145"/>
                    <a:pt x="367" y="79"/>
                    <a:pt x="423" y="12"/>
                  </a:cubicBezTo>
                  <a:cubicBezTo>
                    <a:pt x="401" y="12"/>
                    <a:pt x="367" y="12"/>
                    <a:pt x="34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6" name="Google Shape;19966;p29"/>
            <p:cNvSpPr/>
            <p:nvPr/>
          </p:nvSpPr>
          <p:spPr>
            <a:xfrm>
              <a:off x="1691514" y="2290462"/>
              <a:ext cx="197917" cy="204755"/>
            </a:xfrm>
            <a:custGeom>
              <a:avLst/>
              <a:gdLst/>
              <a:ahLst/>
              <a:cxnLst/>
              <a:rect l="l" t="t" r="r" b="b"/>
              <a:pathLst>
                <a:path w="5673" h="5869" extrusionOk="0">
                  <a:moveTo>
                    <a:pt x="3260" y="0"/>
                  </a:moveTo>
                  <a:cubicBezTo>
                    <a:pt x="3237" y="0"/>
                    <a:pt x="3212" y="2"/>
                    <a:pt x="3181" y="8"/>
                  </a:cubicBezTo>
                  <a:cubicBezTo>
                    <a:pt x="2858" y="74"/>
                    <a:pt x="2781" y="575"/>
                    <a:pt x="2680" y="809"/>
                  </a:cubicBezTo>
                  <a:cubicBezTo>
                    <a:pt x="2581" y="1042"/>
                    <a:pt x="2469" y="1120"/>
                    <a:pt x="2146" y="1197"/>
                  </a:cubicBezTo>
                  <a:cubicBezTo>
                    <a:pt x="2084" y="1212"/>
                    <a:pt x="2031" y="1218"/>
                    <a:pt x="1983" y="1218"/>
                  </a:cubicBezTo>
                  <a:cubicBezTo>
                    <a:pt x="1775" y="1218"/>
                    <a:pt x="1671" y="1102"/>
                    <a:pt x="1390" y="1075"/>
                  </a:cubicBezTo>
                  <a:cubicBezTo>
                    <a:pt x="1366" y="1072"/>
                    <a:pt x="1341" y="1071"/>
                    <a:pt x="1316" y="1071"/>
                  </a:cubicBezTo>
                  <a:cubicBezTo>
                    <a:pt x="977" y="1071"/>
                    <a:pt x="526" y="1335"/>
                    <a:pt x="278" y="1531"/>
                  </a:cubicBezTo>
                  <a:cubicBezTo>
                    <a:pt x="0" y="1754"/>
                    <a:pt x="112" y="1743"/>
                    <a:pt x="156" y="1943"/>
                  </a:cubicBezTo>
                  <a:cubicBezTo>
                    <a:pt x="201" y="2154"/>
                    <a:pt x="467" y="2243"/>
                    <a:pt x="456" y="2633"/>
                  </a:cubicBezTo>
                  <a:cubicBezTo>
                    <a:pt x="456" y="3033"/>
                    <a:pt x="823" y="3700"/>
                    <a:pt x="823" y="3700"/>
                  </a:cubicBezTo>
                  <a:lnTo>
                    <a:pt x="1101" y="5257"/>
                  </a:lnTo>
                  <a:lnTo>
                    <a:pt x="2536" y="5869"/>
                  </a:lnTo>
                  <a:lnTo>
                    <a:pt x="4916" y="5613"/>
                  </a:lnTo>
                  <a:lnTo>
                    <a:pt x="5617" y="3789"/>
                  </a:lnTo>
                  <a:cubicBezTo>
                    <a:pt x="5617" y="3789"/>
                    <a:pt x="5561" y="2599"/>
                    <a:pt x="5617" y="2076"/>
                  </a:cubicBezTo>
                  <a:cubicBezTo>
                    <a:pt x="5673" y="1543"/>
                    <a:pt x="5661" y="1464"/>
                    <a:pt x="5383" y="920"/>
                  </a:cubicBezTo>
                  <a:cubicBezTo>
                    <a:pt x="5162" y="505"/>
                    <a:pt x="4974" y="450"/>
                    <a:pt x="4697" y="450"/>
                  </a:cubicBezTo>
                  <a:cubicBezTo>
                    <a:pt x="4654" y="450"/>
                    <a:pt x="4608" y="451"/>
                    <a:pt x="4560" y="453"/>
                  </a:cubicBezTo>
                  <a:lnTo>
                    <a:pt x="4438" y="453"/>
                  </a:lnTo>
                  <a:cubicBezTo>
                    <a:pt x="3993" y="441"/>
                    <a:pt x="4148" y="297"/>
                    <a:pt x="3726" y="252"/>
                  </a:cubicBezTo>
                  <a:cubicBezTo>
                    <a:pt x="3343" y="222"/>
                    <a:pt x="3471" y="0"/>
                    <a:pt x="3260"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7" name="Google Shape;19967;p29"/>
            <p:cNvSpPr/>
            <p:nvPr/>
          </p:nvSpPr>
          <p:spPr>
            <a:xfrm>
              <a:off x="1714785" y="2325315"/>
              <a:ext cx="172693" cy="169902"/>
            </a:xfrm>
            <a:custGeom>
              <a:avLst/>
              <a:gdLst/>
              <a:ahLst/>
              <a:cxnLst/>
              <a:rect l="l" t="t" r="r" b="b"/>
              <a:pathLst>
                <a:path w="4950" h="4870" extrusionOk="0">
                  <a:moveTo>
                    <a:pt x="3193" y="1"/>
                  </a:moveTo>
                  <a:cubicBezTo>
                    <a:pt x="2968" y="1"/>
                    <a:pt x="2742" y="76"/>
                    <a:pt x="2581" y="232"/>
                  </a:cubicBezTo>
                  <a:cubicBezTo>
                    <a:pt x="2436" y="366"/>
                    <a:pt x="2359" y="532"/>
                    <a:pt x="2225" y="677"/>
                  </a:cubicBezTo>
                  <a:cubicBezTo>
                    <a:pt x="2181" y="722"/>
                    <a:pt x="2136" y="766"/>
                    <a:pt x="2069" y="777"/>
                  </a:cubicBezTo>
                  <a:cubicBezTo>
                    <a:pt x="2056" y="779"/>
                    <a:pt x="2042" y="781"/>
                    <a:pt x="2029" y="781"/>
                  </a:cubicBezTo>
                  <a:cubicBezTo>
                    <a:pt x="1936" y="781"/>
                    <a:pt x="1855" y="719"/>
                    <a:pt x="1758" y="699"/>
                  </a:cubicBezTo>
                  <a:cubicBezTo>
                    <a:pt x="1739" y="696"/>
                    <a:pt x="1720" y="694"/>
                    <a:pt x="1702" y="694"/>
                  </a:cubicBezTo>
                  <a:cubicBezTo>
                    <a:pt x="1535" y="694"/>
                    <a:pt x="1389" y="823"/>
                    <a:pt x="1269" y="932"/>
                  </a:cubicBezTo>
                  <a:cubicBezTo>
                    <a:pt x="1113" y="1088"/>
                    <a:pt x="957" y="1233"/>
                    <a:pt x="801" y="1389"/>
                  </a:cubicBezTo>
                  <a:cubicBezTo>
                    <a:pt x="779" y="1411"/>
                    <a:pt x="745" y="1433"/>
                    <a:pt x="712" y="1444"/>
                  </a:cubicBezTo>
                  <a:cubicBezTo>
                    <a:pt x="679" y="1456"/>
                    <a:pt x="646" y="1456"/>
                    <a:pt x="623" y="1456"/>
                  </a:cubicBezTo>
                  <a:lnTo>
                    <a:pt x="567" y="1456"/>
                  </a:lnTo>
                  <a:cubicBezTo>
                    <a:pt x="478" y="1456"/>
                    <a:pt x="412" y="1511"/>
                    <a:pt x="345" y="1555"/>
                  </a:cubicBezTo>
                  <a:cubicBezTo>
                    <a:pt x="78" y="1789"/>
                    <a:pt x="1" y="2145"/>
                    <a:pt x="45" y="2479"/>
                  </a:cubicBezTo>
                  <a:lnTo>
                    <a:pt x="156" y="2701"/>
                  </a:lnTo>
                  <a:lnTo>
                    <a:pt x="201" y="2924"/>
                  </a:lnTo>
                  <a:cubicBezTo>
                    <a:pt x="345" y="3224"/>
                    <a:pt x="567" y="3480"/>
                    <a:pt x="768" y="3747"/>
                  </a:cubicBezTo>
                  <a:cubicBezTo>
                    <a:pt x="979" y="4014"/>
                    <a:pt x="1190" y="4303"/>
                    <a:pt x="1291" y="4625"/>
                  </a:cubicBezTo>
                  <a:lnTo>
                    <a:pt x="1869" y="4870"/>
                  </a:lnTo>
                  <a:lnTo>
                    <a:pt x="4249" y="4614"/>
                  </a:lnTo>
                  <a:lnTo>
                    <a:pt x="4950" y="2790"/>
                  </a:lnTo>
                  <a:cubicBezTo>
                    <a:pt x="4950" y="2790"/>
                    <a:pt x="4894" y="1644"/>
                    <a:pt x="4950" y="1100"/>
                  </a:cubicBezTo>
                  <a:cubicBezTo>
                    <a:pt x="4838" y="900"/>
                    <a:pt x="4716" y="710"/>
                    <a:pt x="4549" y="544"/>
                  </a:cubicBezTo>
                  <a:cubicBezTo>
                    <a:pt x="4516" y="510"/>
                    <a:pt x="4482" y="477"/>
                    <a:pt x="4427" y="465"/>
                  </a:cubicBezTo>
                  <a:cubicBezTo>
                    <a:pt x="4420" y="464"/>
                    <a:pt x="4413" y="464"/>
                    <a:pt x="4406" y="464"/>
                  </a:cubicBezTo>
                  <a:cubicBezTo>
                    <a:pt x="4344" y="464"/>
                    <a:pt x="4274" y="500"/>
                    <a:pt x="4205" y="510"/>
                  </a:cubicBezTo>
                  <a:cubicBezTo>
                    <a:pt x="4199" y="510"/>
                    <a:pt x="4194" y="510"/>
                    <a:pt x="4189" y="510"/>
                  </a:cubicBezTo>
                  <a:cubicBezTo>
                    <a:pt x="4042" y="510"/>
                    <a:pt x="3945" y="362"/>
                    <a:pt x="3837" y="254"/>
                  </a:cubicBezTo>
                  <a:cubicBezTo>
                    <a:pt x="3676" y="87"/>
                    <a:pt x="3435" y="1"/>
                    <a:pt x="319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8" name="Google Shape;19968;p29"/>
            <p:cNvSpPr/>
            <p:nvPr/>
          </p:nvSpPr>
          <p:spPr>
            <a:xfrm>
              <a:off x="1819171" y="2336514"/>
              <a:ext cx="16327" cy="88858"/>
            </a:xfrm>
            <a:custGeom>
              <a:avLst/>
              <a:gdLst/>
              <a:ahLst/>
              <a:cxnLst/>
              <a:rect l="l" t="t" r="r" b="b"/>
              <a:pathLst>
                <a:path w="468" h="2547" extrusionOk="0">
                  <a:moveTo>
                    <a:pt x="200" y="0"/>
                  </a:moveTo>
                  <a:cubicBezTo>
                    <a:pt x="190" y="0"/>
                    <a:pt x="178" y="0"/>
                    <a:pt x="178" y="22"/>
                  </a:cubicBezTo>
                  <a:cubicBezTo>
                    <a:pt x="234" y="211"/>
                    <a:pt x="267" y="401"/>
                    <a:pt x="301" y="601"/>
                  </a:cubicBezTo>
                  <a:cubicBezTo>
                    <a:pt x="356" y="1101"/>
                    <a:pt x="311" y="1624"/>
                    <a:pt x="145" y="2113"/>
                  </a:cubicBezTo>
                  <a:cubicBezTo>
                    <a:pt x="167" y="2136"/>
                    <a:pt x="178" y="2158"/>
                    <a:pt x="200" y="2180"/>
                  </a:cubicBezTo>
                  <a:cubicBezTo>
                    <a:pt x="200" y="2158"/>
                    <a:pt x="212" y="2136"/>
                    <a:pt x="223" y="2102"/>
                  </a:cubicBezTo>
                  <a:cubicBezTo>
                    <a:pt x="445" y="1435"/>
                    <a:pt x="467" y="690"/>
                    <a:pt x="245" y="22"/>
                  </a:cubicBezTo>
                  <a:cubicBezTo>
                    <a:pt x="234" y="0"/>
                    <a:pt x="212" y="0"/>
                    <a:pt x="200" y="0"/>
                  </a:cubicBezTo>
                  <a:close/>
                  <a:moveTo>
                    <a:pt x="123" y="2191"/>
                  </a:moveTo>
                  <a:cubicBezTo>
                    <a:pt x="89" y="2291"/>
                    <a:pt x="45" y="2391"/>
                    <a:pt x="0" y="2480"/>
                  </a:cubicBezTo>
                  <a:cubicBezTo>
                    <a:pt x="12" y="2492"/>
                    <a:pt x="12" y="2502"/>
                    <a:pt x="12" y="2502"/>
                  </a:cubicBezTo>
                  <a:cubicBezTo>
                    <a:pt x="22" y="2524"/>
                    <a:pt x="34" y="2536"/>
                    <a:pt x="34" y="2547"/>
                  </a:cubicBezTo>
                  <a:cubicBezTo>
                    <a:pt x="78" y="2458"/>
                    <a:pt x="123" y="2369"/>
                    <a:pt x="156" y="2280"/>
                  </a:cubicBezTo>
                  <a:cubicBezTo>
                    <a:pt x="145" y="2247"/>
                    <a:pt x="134" y="2225"/>
                    <a:pt x="123" y="219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9" name="Google Shape;19969;p29"/>
            <p:cNvSpPr/>
            <p:nvPr/>
          </p:nvSpPr>
          <p:spPr>
            <a:xfrm>
              <a:off x="1814915" y="2321757"/>
              <a:ext cx="3907" cy="5477"/>
            </a:xfrm>
            <a:custGeom>
              <a:avLst/>
              <a:gdLst/>
              <a:ahLst/>
              <a:cxnLst/>
              <a:rect l="l" t="t" r="r" b="b"/>
              <a:pathLst>
                <a:path w="112" h="157" extrusionOk="0">
                  <a:moveTo>
                    <a:pt x="33" y="1"/>
                  </a:moveTo>
                  <a:cubicBezTo>
                    <a:pt x="11" y="1"/>
                    <a:pt x="0" y="11"/>
                    <a:pt x="0" y="45"/>
                  </a:cubicBezTo>
                  <a:cubicBezTo>
                    <a:pt x="11" y="78"/>
                    <a:pt x="11" y="112"/>
                    <a:pt x="22" y="156"/>
                  </a:cubicBezTo>
                  <a:cubicBezTo>
                    <a:pt x="45" y="145"/>
                    <a:pt x="78" y="134"/>
                    <a:pt x="111" y="122"/>
                  </a:cubicBezTo>
                  <a:cubicBezTo>
                    <a:pt x="100" y="100"/>
                    <a:pt x="100" y="78"/>
                    <a:pt x="89" y="45"/>
                  </a:cubicBezTo>
                  <a:cubicBezTo>
                    <a:pt x="89" y="23"/>
                    <a:pt x="55" y="1"/>
                    <a:pt x="33"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0" name="Google Shape;19970;p29"/>
            <p:cNvSpPr/>
            <p:nvPr/>
          </p:nvSpPr>
          <p:spPr>
            <a:xfrm>
              <a:off x="1813345" y="2326013"/>
              <a:ext cx="9734" cy="92801"/>
            </a:xfrm>
            <a:custGeom>
              <a:avLst/>
              <a:gdLst/>
              <a:ahLst/>
              <a:cxnLst/>
              <a:rect l="l" t="t" r="r" b="b"/>
              <a:pathLst>
                <a:path w="279" h="2660" extrusionOk="0">
                  <a:moveTo>
                    <a:pt x="156" y="0"/>
                  </a:moveTo>
                  <a:cubicBezTo>
                    <a:pt x="123" y="12"/>
                    <a:pt x="90" y="23"/>
                    <a:pt x="67" y="34"/>
                  </a:cubicBezTo>
                  <a:cubicBezTo>
                    <a:pt x="90" y="201"/>
                    <a:pt x="100" y="368"/>
                    <a:pt x="123" y="534"/>
                  </a:cubicBezTo>
                  <a:cubicBezTo>
                    <a:pt x="179" y="1224"/>
                    <a:pt x="134" y="1925"/>
                    <a:pt x="1" y="2603"/>
                  </a:cubicBezTo>
                  <a:cubicBezTo>
                    <a:pt x="11" y="2603"/>
                    <a:pt x="11" y="2603"/>
                    <a:pt x="23" y="2615"/>
                  </a:cubicBezTo>
                  <a:lnTo>
                    <a:pt x="56" y="2648"/>
                  </a:lnTo>
                  <a:cubicBezTo>
                    <a:pt x="67" y="2648"/>
                    <a:pt x="67" y="2648"/>
                    <a:pt x="78" y="2659"/>
                  </a:cubicBezTo>
                  <a:lnTo>
                    <a:pt x="179" y="2125"/>
                  </a:lnTo>
                  <a:cubicBezTo>
                    <a:pt x="278" y="1424"/>
                    <a:pt x="278" y="702"/>
                    <a:pt x="15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1" name="Google Shape;19971;p29"/>
            <p:cNvSpPr/>
            <p:nvPr/>
          </p:nvSpPr>
          <p:spPr>
            <a:xfrm>
              <a:off x="1788888" y="2340387"/>
              <a:ext cx="5861" cy="8164"/>
            </a:xfrm>
            <a:custGeom>
              <a:avLst/>
              <a:gdLst/>
              <a:ahLst/>
              <a:cxnLst/>
              <a:rect l="l" t="t" r="r" b="b"/>
              <a:pathLst>
                <a:path w="168" h="234" extrusionOk="0">
                  <a:moveTo>
                    <a:pt x="45" y="0"/>
                  </a:moveTo>
                  <a:cubicBezTo>
                    <a:pt x="23" y="0"/>
                    <a:pt x="1" y="11"/>
                    <a:pt x="12" y="33"/>
                  </a:cubicBezTo>
                  <a:lnTo>
                    <a:pt x="112" y="234"/>
                  </a:lnTo>
                  <a:cubicBezTo>
                    <a:pt x="134" y="211"/>
                    <a:pt x="146" y="189"/>
                    <a:pt x="168" y="167"/>
                  </a:cubicBezTo>
                  <a:cubicBezTo>
                    <a:pt x="146" y="112"/>
                    <a:pt x="112" y="67"/>
                    <a:pt x="90" y="11"/>
                  </a:cubicBezTo>
                  <a:cubicBezTo>
                    <a:pt x="79" y="0"/>
                    <a:pt x="57" y="0"/>
                    <a:pt x="45"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2" name="Google Shape;19972;p29"/>
            <p:cNvSpPr/>
            <p:nvPr/>
          </p:nvSpPr>
          <p:spPr>
            <a:xfrm>
              <a:off x="1781527" y="2346178"/>
              <a:ext cx="22154" cy="59030"/>
            </a:xfrm>
            <a:custGeom>
              <a:avLst/>
              <a:gdLst/>
              <a:ahLst/>
              <a:cxnLst/>
              <a:rect l="l" t="t" r="r" b="b"/>
              <a:pathLst>
                <a:path w="635" h="1692" extrusionOk="0">
                  <a:moveTo>
                    <a:pt x="156" y="468"/>
                  </a:moveTo>
                  <a:cubicBezTo>
                    <a:pt x="145" y="468"/>
                    <a:pt x="134" y="479"/>
                    <a:pt x="123" y="502"/>
                  </a:cubicBezTo>
                  <a:cubicBezTo>
                    <a:pt x="78" y="757"/>
                    <a:pt x="45" y="1013"/>
                    <a:pt x="23" y="1269"/>
                  </a:cubicBezTo>
                  <a:cubicBezTo>
                    <a:pt x="11" y="1392"/>
                    <a:pt x="1" y="1503"/>
                    <a:pt x="1" y="1625"/>
                  </a:cubicBezTo>
                  <a:lnTo>
                    <a:pt x="112" y="1625"/>
                  </a:lnTo>
                  <a:cubicBezTo>
                    <a:pt x="123" y="1513"/>
                    <a:pt x="123" y="1402"/>
                    <a:pt x="134" y="1303"/>
                  </a:cubicBezTo>
                  <a:cubicBezTo>
                    <a:pt x="145" y="1036"/>
                    <a:pt x="179" y="779"/>
                    <a:pt x="212" y="524"/>
                  </a:cubicBezTo>
                  <a:cubicBezTo>
                    <a:pt x="223" y="502"/>
                    <a:pt x="189" y="468"/>
                    <a:pt x="156" y="468"/>
                  </a:cubicBezTo>
                  <a:close/>
                  <a:moveTo>
                    <a:pt x="379" y="1"/>
                  </a:moveTo>
                  <a:cubicBezTo>
                    <a:pt x="357" y="23"/>
                    <a:pt x="345" y="45"/>
                    <a:pt x="323" y="68"/>
                  </a:cubicBezTo>
                  <a:cubicBezTo>
                    <a:pt x="357" y="168"/>
                    <a:pt x="389" y="279"/>
                    <a:pt x="412" y="379"/>
                  </a:cubicBezTo>
                  <a:cubicBezTo>
                    <a:pt x="478" y="713"/>
                    <a:pt x="446" y="1046"/>
                    <a:pt x="367" y="1369"/>
                  </a:cubicBezTo>
                  <a:cubicBezTo>
                    <a:pt x="345" y="1469"/>
                    <a:pt x="312" y="1558"/>
                    <a:pt x="278" y="1647"/>
                  </a:cubicBezTo>
                  <a:cubicBezTo>
                    <a:pt x="323" y="1658"/>
                    <a:pt x="367" y="1669"/>
                    <a:pt x="412" y="1691"/>
                  </a:cubicBezTo>
                  <a:cubicBezTo>
                    <a:pt x="590" y="1135"/>
                    <a:pt x="634" y="535"/>
                    <a:pt x="3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3" name="Google Shape;19973;p29"/>
            <p:cNvSpPr/>
            <p:nvPr/>
          </p:nvSpPr>
          <p:spPr>
            <a:xfrm>
              <a:off x="1801727" y="2376462"/>
              <a:ext cx="10466" cy="32620"/>
            </a:xfrm>
            <a:custGeom>
              <a:avLst/>
              <a:gdLst/>
              <a:ahLst/>
              <a:cxnLst/>
              <a:rect l="l" t="t" r="r" b="b"/>
              <a:pathLst>
                <a:path w="300" h="935" extrusionOk="0">
                  <a:moveTo>
                    <a:pt x="245" y="0"/>
                  </a:moveTo>
                  <a:cubicBezTo>
                    <a:pt x="233" y="0"/>
                    <a:pt x="222" y="0"/>
                    <a:pt x="222" y="12"/>
                  </a:cubicBezTo>
                  <a:cubicBezTo>
                    <a:pt x="222" y="323"/>
                    <a:pt x="144" y="623"/>
                    <a:pt x="0" y="902"/>
                  </a:cubicBezTo>
                  <a:lnTo>
                    <a:pt x="67" y="935"/>
                  </a:lnTo>
                  <a:cubicBezTo>
                    <a:pt x="211" y="657"/>
                    <a:pt x="300" y="346"/>
                    <a:pt x="289" y="34"/>
                  </a:cubicBezTo>
                  <a:cubicBezTo>
                    <a:pt x="289" y="12"/>
                    <a:pt x="255" y="0"/>
                    <a:pt x="24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4" name="Google Shape;19974;p29"/>
            <p:cNvSpPr/>
            <p:nvPr/>
          </p:nvSpPr>
          <p:spPr>
            <a:xfrm>
              <a:off x="1823428" y="2346178"/>
              <a:ext cx="36911" cy="84637"/>
            </a:xfrm>
            <a:custGeom>
              <a:avLst/>
              <a:gdLst/>
              <a:ahLst/>
              <a:cxnLst/>
              <a:rect l="l" t="t" r="r" b="b"/>
              <a:pathLst>
                <a:path w="1058" h="2426" extrusionOk="0">
                  <a:moveTo>
                    <a:pt x="1002" y="1"/>
                  </a:moveTo>
                  <a:cubicBezTo>
                    <a:pt x="990" y="1"/>
                    <a:pt x="980" y="1"/>
                    <a:pt x="980" y="12"/>
                  </a:cubicBezTo>
                  <a:cubicBezTo>
                    <a:pt x="913" y="190"/>
                    <a:pt x="812" y="357"/>
                    <a:pt x="735" y="535"/>
                  </a:cubicBezTo>
                  <a:cubicBezTo>
                    <a:pt x="657" y="680"/>
                    <a:pt x="590" y="824"/>
                    <a:pt x="557" y="980"/>
                  </a:cubicBezTo>
                  <a:cubicBezTo>
                    <a:pt x="512" y="1147"/>
                    <a:pt x="501" y="1313"/>
                    <a:pt x="468" y="1480"/>
                  </a:cubicBezTo>
                  <a:cubicBezTo>
                    <a:pt x="412" y="1714"/>
                    <a:pt x="301" y="1936"/>
                    <a:pt x="167" y="2148"/>
                  </a:cubicBezTo>
                  <a:cubicBezTo>
                    <a:pt x="179" y="2170"/>
                    <a:pt x="179" y="2181"/>
                    <a:pt x="179" y="2203"/>
                  </a:cubicBezTo>
                  <a:cubicBezTo>
                    <a:pt x="179" y="2215"/>
                    <a:pt x="189" y="2225"/>
                    <a:pt x="189" y="2237"/>
                  </a:cubicBezTo>
                  <a:cubicBezTo>
                    <a:pt x="256" y="2136"/>
                    <a:pt x="323" y="2037"/>
                    <a:pt x="379" y="1936"/>
                  </a:cubicBezTo>
                  <a:cubicBezTo>
                    <a:pt x="456" y="1792"/>
                    <a:pt x="512" y="1636"/>
                    <a:pt x="557" y="1469"/>
                  </a:cubicBezTo>
                  <a:cubicBezTo>
                    <a:pt x="590" y="1303"/>
                    <a:pt x="601" y="1135"/>
                    <a:pt x="657" y="969"/>
                  </a:cubicBezTo>
                  <a:cubicBezTo>
                    <a:pt x="757" y="646"/>
                    <a:pt x="968" y="368"/>
                    <a:pt x="1046" y="45"/>
                  </a:cubicBezTo>
                  <a:cubicBezTo>
                    <a:pt x="1057" y="23"/>
                    <a:pt x="1024" y="1"/>
                    <a:pt x="1002" y="1"/>
                  </a:cubicBezTo>
                  <a:close/>
                  <a:moveTo>
                    <a:pt x="101" y="2259"/>
                  </a:moveTo>
                  <a:cubicBezTo>
                    <a:pt x="68" y="2304"/>
                    <a:pt x="45" y="2348"/>
                    <a:pt x="12" y="2393"/>
                  </a:cubicBezTo>
                  <a:cubicBezTo>
                    <a:pt x="1" y="2403"/>
                    <a:pt x="23" y="2425"/>
                    <a:pt x="45" y="2425"/>
                  </a:cubicBezTo>
                  <a:lnTo>
                    <a:pt x="56" y="2425"/>
                  </a:lnTo>
                  <a:cubicBezTo>
                    <a:pt x="68" y="2393"/>
                    <a:pt x="90" y="2370"/>
                    <a:pt x="112" y="2348"/>
                  </a:cubicBezTo>
                  <a:cubicBezTo>
                    <a:pt x="101" y="2314"/>
                    <a:pt x="101" y="2292"/>
                    <a:pt x="101" y="2259"/>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5" name="Google Shape;19975;p29"/>
            <p:cNvSpPr/>
            <p:nvPr/>
          </p:nvSpPr>
          <p:spPr>
            <a:xfrm>
              <a:off x="1745836" y="2359366"/>
              <a:ext cx="5826" cy="7431"/>
            </a:xfrm>
            <a:custGeom>
              <a:avLst/>
              <a:gdLst/>
              <a:ahLst/>
              <a:cxnLst/>
              <a:rect l="l" t="t" r="r" b="b"/>
              <a:pathLst>
                <a:path w="167" h="213" extrusionOk="0">
                  <a:moveTo>
                    <a:pt x="33" y="1"/>
                  </a:moveTo>
                  <a:cubicBezTo>
                    <a:pt x="23" y="1"/>
                    <a:pt x="0" y="13"/>
                    <a:pt x="11" y="35"/>
                  </a:cubicBezTo>
                  <a:cubicBezTo>
                    <a:pt x="45" y="90"/>
                    <a:pt x="78" y="146"/>
                    <a:pt x="122" y="213"/>
                  </a:cubicBezTo>
                  <a:cubicBezTo>
                    <a:pt x="134" y="190"/>
                    <a:pt x="145" y="179"/>
                    <a:pt x="167" y="168"/>
                  </a:cubicBezTo>
                  <a:cubicBezTo>
                    <a:pt x="134" y="112"/>
                    <a:pt x="100" y="68"/>
                    <a:pt x="67" y="23"/>
                  </a:cubicBezTo>
                  <a:cubicBezTo>
                    <a:pt x="56" y="13"/>
                    <a:pt x="45" y="1"/>
                    <a:pt x="33"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6" name="Google Shape;19976;p29"/>
            <p:cNvSpPr/>
            <p:nvPr/>
          </p:nvSpPr>
          <p:spPr>
            <a:xfrm>
              <a:off x="1750092" y="2365228"/>
              <a:ext cx="21386" cy="39597"/>
            </a:xfrm>
            <a:custGeom>
              <a:avLst/>
              <a:gdLst/>
              <a:ahLst/>
              <a:cxnLst/>
              <a:rect l="l" t="t" r="r" b="b"/>
              <a:pathLst>
                <a:path w="613" h="1135" extrusionOk="0">
                  <a:moveTo>
                    <a:pt x="45" y="0"/>
                  </a:moveTo>
                  <a:cubicBezTo>
                    <a:pt x="23" y="11"/>
                    <a:pt x="12" y="22"/>
                    <a:pt x="0" y="45"/>
                  </a:cubicBezTo>
                  <a:cubicBezTo>
                    <a:pt x="123" y="256"/>
                    <a:pt x="257" y="467"/>
                    <a:pt x="368" y="700"/>
                  </a:cubicBezTo>
                  <a:cubicBezTo>
                    <a:pt x="435" y="834"/>
                    <a:pt x="501" y="979"/>
                    <a:pt x="556" y="1123"/>
                  </a:cubicBezTo>
                  <a:lnTo>
                    <a:pt x="556" y="1135"/>
                  </a:lnTo>
                  <a:cubicBezTo>
                    <a:pt x="579" y="1123"/>
                    <a:pt x="590" y="1123"/>
                    <a:pt x="612" y="1112"/>
                  </a:cubicBezTo>
                  <a:cubicBezTo>
                    <a:pt x="568" y="990"/>
                    <a:pt x="512" y="856"/>
                    <a:pt x="457" y="734"/>
                  </a:cubicBezTo>
                  <a:cubicBezTo>
                    <a:pt x="334" y="478"/>
                    <a:pt x="190" y="233"/>
                    <a:pt x="4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7" name="Google Shape;19977;p29"/>
            <p:cNvSpPr/>
            <p:nvPr/>
          </p:nvSpPr>
          <p:spPr>
            <a:xfrm>
              <a:off x="1717890" y="2361704"/>
              <a:ext cx="6629" cy="30317"/>
            </a:xfrm>
            <a:custGeom>
              <a:avLst/>
              <a:gdLst/>
              <a:ahLst/>
              <a:cxnLst/>
              <a:rect l="l" t="t" r="r" b="b"/>
              <a:pathLst>
                <a:path w="190" h="869" extrusionOk="0">
                  <a:moveTo>
                    <a:pt x="145" y="1"/>
                  </a:moveTo>
                  <a:cubicBezTo>
                    <a:pt x="134" y="1"/>
                    <a:pt x="123" y="12"/>
                    <a:pt x="123" y="12"/>
                  </a:cubicBezTo>
                  <a:cubicBezTo>
                    <a:pt x="78" y="90"/>
                    <a:pt x="67" y="190"/>
                    <a:pt x="45" y="268"/>
                  </a:cubicBezTo>
                  <a:cubicBezTo>
                    <a:pt x="34" y="357"/>
                    <a:pt x="11" y="446"/>
                    <a:pt x="11" y="535"/>
                  </a:cubicBezTo>
                  <a:cubicBezTo>
                    <a:pt x="1" y="646"/>
                    <a:pt x="1" y="757"/>
                    <a:pt x="11" y="868"/>
                  </a:cubicBezTo>
                  <a:cubicBezTo>
                    <a:pt x="34" y="801"/>
                    <a:pt x="67" y="746"/>
                    <a:pt x="100" y="690"/>
                  </a:cubicBezTo>
                  <a:cubicBezTo>
                    <a:pt x="100" y="624"/>
                    <a:pt x="112" y="546"/>
                    <a:pt x="112" y="479"/>
                  </a:cubicBezTo>
                  <a:cubicBezTo>
                    <a:pt x="134" y="334"/>
                    <a:pt x="179" y="190"/>
                    <a:pt x="179" y="45"/>
                  </a:cubicBezTo>
                  <a:cubicBezTo>
                    <a:pt x="189" y="23"/>
                    <a:pt x="156" y="1"/>
                    <a:pt x="14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8" name="Google Shape;19978;p29"/>
            <p:cNvSpPr/>
            <p:nvPr/>
          </p:nvSpPr>
          <p:spPr>
            <a:xfrm>
              <a:off x="1718274" y="2385777"/>
              <a:ext cx="23305" cy="45807"/>
            </a:xfrm>
            <a:custGeom>
              <a:avLst/>
              <a:gdLst/>
              <a:ahLst/>
              <a:cxnLst/>
              <a:rect l="l" t="t" r="r" b="b"/>
              <a:pathLst>
                <a:path w="668" h="1313" extrusionOk="0">
                  <a:moveTo>
                    <a:pt x="89" y="0"/>
                  </a:moveTo>
                  <a:cubicBezTo>
                    <a:pt x="56" y="56"/>
                    <a:pt x="23" y="111"/>
                    <a:pt x="0" y="178"/>
                  </a:cubicBezTo>
                  <a:cubicBezTo>
                    <a:pt x="23" y="368"/>
                    <a:pt x="67" y="568"/>
                    <a:pt x="178" y="734"/>
                  </a:cubicBezTo>
                  <a:cubicBezTo>
                    <a:pt x="267" y="912"/>
                    <a:pt x="401" y="1057"/>
                    <a:pt x="546" y="1201"/>
                  </a:cubicBezTo>
                  <a:cubicBezTo>
                    <a:pt x="546" y="1201"/>
                    <a:pt x="556" y="1191"/>
                    <a:pt x="568" y="1191"/>
                  </a:cubicBezTo>
                  <a:cubicBezTo>
                    <a:pt x="601" y="1191"/>
                    <a:pt x="635" y="1224"/>
                    <a:pt x="635" y="1246"/>
                  </a:cubicBezTo>
                  <a:cubicBezTo>
                    <a:pt x="635" y="1268"/>
                    <a:pt x="645" y="1280"/>
                    <a:pt x="645" y="1302"/>
                  </a:cubicBezTo>
                  <a:lnTo>
                    <a:pt x="657" y="1313"/>
                  </a:lnTo>
                  <a:cubicBezTo>
                    <a:pt x="668" y="1290"/>
                    <a:pt x="668" y="1268"/>
                    <a:pt x="668" y="1235"/>
                  </a:cubicBezTo>
                  <a:cubicBezTo>
                    <a:pt x="623" y="1191"/>
                    <a:pt x="579" y="1135"/>
                    <a:pt x="534" y="1080"/>
                  </a:cubicBezTo>
                  <a:cubicBezTo>
                    <a:pt x="412" y="957"/>
                    <a:pt x="301" y="813"/>
                    <a:pt x="223" y="657"/>
                  </a:cubicBezTo>
                  <a:cubicBezTo>
                    <a:pt x="156" y="523"/>
                    <a:pt x="123" y="378"/>
                    <a:pt x="101" y="234"/>
                  </a:cubicBezTo>
                  <a:cubicBezTo>
                    <a:pt x="89" y="156"/>
                    <a:pt x="89" y="79"/>
                    <a:pt x="8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9" name="Google Shape;19979;p29"/>
            <p:cNvSpPr/>
            <p:nvPr/>
          </p:nvSpPr>
          <p:spPr>
            <a:xfrm>
              <a:off x="1729124" y="2366763"/>
              <a:ext cx="3140" cy="11269"/>
            </a:xfrm>
            <a:custGeom>
              <a:avLst/>
              <a:gdLst/>
              <a:ahLst/>
              <a:cxnLst/>
              <a:rect l="l" t="t" r="r" b="b"/>
              <a:pathLst>
                <a:path w="90" h="323" extrusionOk="0">
                  <a:moveTo>
                    <a:pt x="45" y="1"/>
                  </a:moveTo>
                  <a:cubicBezTo>
                    <a:pt x="45" y="1"/>
                    <a:pt x="35" y="11"/>
                    <a:pt x="35" y="23"/>
                  </a:cubicBezTo>
                  <a:cubicBezTo>
                    <a:pt x="12" y="123"/>
                    <a:pt x="1" y="223"/>
                    <a:pt x="1" y="323"/>
                  </a:cubicBezTo>
                  <a:lnTo>
                    <a:pt x="67" y="290"/>
                  </a:lnTo>
                  <a:cubicBezTo>
                    <a:pt x="67" y="201"/>
                    <a:pt x="67" y="123"/>
                    <a:pt x="79" y="34"/>
                  </a:cubicBezTo>
                  <a:cubicBezTo>
                    <a:pt x="90" y="23"/>
                    <a:pt x="67" y="1"/>
                    <a:pt x="4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0" name="Google Shape;19980;p29"/>
            <p:cNvSpPr/>
            <p:nvPr/>
          </p:nvSpPr>
          <p:spPr>
            <a:xfrm>
              <a:off x="1729124" y="2376845"/>
              <a:ext cx="16327" cy="44272"/>
            </a:xfrm>
            <a:custGeom>
              <a:avLst/>
              <a:gdLst/>
              <a:ahLst/>
              <a:cxnLst/>
              <a:rect l="l" t="t" r="r" b="b"/>
              <a:pathLst>
                <a:path w="468" h="1269" extrusionOk="0">
                  <a:moveTo>
                    <a:pt x="67" y="1"/>
                  </a:moveTo>
                  <a:lnTo>
                    <a:pt x="1" y="34"/>
                  </a:lnTo>
                  <a:cubicBezTo>
                    <a:pt x="1" y="268"/>
                    <a:pt x="45" y="501"/>
                    <a:pt x="134" y="723"/>
                  </a:cubicBezTo>
                  <a:cubicBezTo>
                    <a:pt x="190" y="879"/>
                    <a:pt x="268" y="1024"/>
                    <a:pt x="368" y="1168"/>
                  </a:cubicBezTo>
                  <a:cubicBezTo>
                    <a:pt x="390" y="1202"/>
                    <a:pt x="413" y="1235"/>
                    <a:pt x="446" y="1269"/>
                  </a:cubicBezTo>
                  <a:cubicBezTo>
                    <a:pt x="446" y="1257"/>
                    <a:pt x="457" y="1247"/>
                    <a:pt x="468" y="1224"/>
                  </a:cubicBezTo>
                  <a:cubicBezTo>
                    <a:pt x="435" y="1191"/>
                    <a:pt x="413" y="1158"/>
                    <a:pt x="390" y="1124"/>
                  </a:cubicBezTo>
                  <a:cubicBezTo>
                    <a:pt x="301" y="990"/>
                    <a:pt x="235" y="846"/>
                    <a:pt x="179" y="690"/>
                  </a:cubicBezTo>
                  <a:cubicBezTo>
                    <a:pt x="101" y="468"/>
                    <a:pt x="67" y="234"/>
                    <a:pt x="67"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1" name="Google Shape;19981;p29"/>
            <p:cNvSpPr/>
            <p:nvPr/>
          </p:nvSpPr>
          <p:spPr>
            <a:xfrm>
              <a:off x="1735334" y="2363658"/>
              <a:ext cx="3559" cy="12455"/>
            </a:xfrm>
            <a:custGeom>
              <a:avLst/>
              <a:gdLst/>
              <a:ahLst/>
              <a:cxnLst/>
              <a:rect l="l" t="t" r="r" b="b"/>
              <a:pathLst>
                <a:path w="102" h="357" extrusionOk="0">
                  <a:moveTo>
                    <a:pt x="57" y="1"/>
                  </a:moveTo>
                  <a:cubicBezTo>
                    <a:pt x="45" y="1"/>
                    <a:pt x="34" y="11"/>
                    <a:pt x="23" y="23"/>
                  </a:cubicBezTo>
                  <a:cubicBezTo>
                    <a:pt x="1" y="134"/>
                    <a:pt x="1" y="245"/>
                    <a:pt x="12" y="357"/>
                  </a:cubicBezTo>
                  <a:lnTo>
                    <a:pt x="90" y="357"/>
                  </a:lnTo>
                  <a:cubicBezTo>
                    <a:pt x="79" y="256"/>
                    <a:pt x="79" y="145"/>
                    <a:pt x="101" y="45"/>
                  </a:cubicBezTo>
                  <a:cubicBezTo>
                    <a:pt x="101" y="23"/>
                    <a:pt x="79" y="1"/>
                    <a:pt x="57"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2" name="Google Shape;19982;p29"/>
            <p:cNvSpPr/>
            <p:nvPr/>
          </p:nvSpPr>
          <p:spPr>
            <a:xfrm>
              <a:off x="1735753" y="2376078"/>
              <a:ext cx="16711" cy="37678"/>
            </a:xfrm>
            <a:custGeom>
              <a:avLst/>
              <a:gdLst/>
              <a:ahLst/>
              <a:cxnLst/>
              <a:rect l="l" t="t" r="r" b="b"/>
              <a:pathLst>
                <a:path w="479" h="1080" extrusionOk="0">
                  <a:moveTo>
                    <a:pt x="0" y="1"/>
                  </a:moveTo>
                  <a:cubicBezTo>
                    <a:pt x="22" y="179"/>
                    <a:pt x="89" y="357"/>
                    <a:pt x="156" y="523"/>
                  </a:cubicBezTo>
                  <a:cubicBezTo>
                    <a:pt x="211" y="679"/>
                    <a:pt x="278" y="834"/>
                    <a:pt x="367" y="979"/>
                  </a:cubicBezTo>
                  <a:cubicBezTo>
                    <a:pt x="378" y="1012"/>
                    <a:pt x="401" y="1046"/>
                    <a:pt x="423" y="1079"/>
                  </a:cubicBezTo>
                  <a:cubicBezTo>
                    <a:pt x="445" y="1057"/>
                    <a:pt x="456" y="1046"/>
                    <a:pt x="478" y="1035"/>
                  </a:cubicBezTo>
                  <a:cubicBezTo>
                    <a:pt x="456" y="990"/>
                    <a:pt x="434" y="946"/>
                    <a:pt x="411" y="913"/>
                  </a:cubicBezTo>
                  <a:cubicBezTo>
                    <a:pt x="345" y="779"/>
                    <a:pt x="278" y="634"/>
                    <a:pt x="223" y="501"/>
                  </a:cubicBezTo>
                  <a:cubicBezTo>
                    <a:pt x="156" y="334"/>
                    <a:pt x="100" y="167"/>
                    <a:pt x="78"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3" name="Google Shape;19983;p29"/>
            <p:cNvSpPr/>
            <p:nvPr/>
          </p:nvSpPr>
          <p:spPr>
            <a:xfrm>
              <a:off x="1746987" y="2383858"/>
              <a:ext cx="13222" cy="25642"/>
            </a:xfrm>
            <a:custGeom>
              <a:avLst/>
              <a:gdLst/>
              <a:ahLst/>
              <a:cxnLst/>
              <a:rect l="l" t="t" r="r" b="b"/>
              <a:pathLst>
                <a:path w="379" h="735" extrusionOk="0">
                  <a:moveTo>
                    <a:pt x="23" y="0"/>
                  </a:moveTo>
                  <a:cubicBezTo>
                    <a:pt x="0" y="0"/>
                    <a:pt x="0" y="11"/>
                    <a:pt x="0" y="22"/>
                  </a:cubicBezTo>
                  <a:cubicBezTo>
                    <a:pt x="23" y="289"/>
                    <a:pt x="156" y="512"/>
                    <a:pt x="290" y="734"/>
                  </a:cubicBezTo>
                  <a:cubicBezTo>
                    <a:pt x="323" y="723"/>
                    <a:pt x="346" y="712"/>
                    <a:pt x="379" y="700"/>
                  </a:cubicBezTo>
                  <a:cubicBezTo>
                    <a:pt x="245" y="489"/>
                    <a:pt x="112" y="267"/>
                    <a:pt x="56" y="33"/>
                  </a:cubicBezTo>
                  <a:cubicBezTo>
                    <a:pt x="56" y="11"/>
                    <a:pt x="34" y="0"/>
                    <a:pt x="23"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4" name="Google Shape;19984;p29"/>
            <p:cNvSpPr/>
            <p:nvPr/>
          </p:nvSpPr>
          <p:spPr>
            <a:xfrm>
              <a:off x="1622435" y="2374264"/>
              <a:ext cx="153679" cy="152389"/>
            </a:xfrm>
            <a:custGeom>
              <a:avLst/>
              <a:gdLst/>
              <a:ahLst/>
              <a:cxnLst/>
              <a:rect l="l" t="t" r="r" b="b"/>
              <a:pathLst>
                <a:path w="4405" h="4368" extrusionOk="0">
                  <a:moveTo>
                    <a:pt x="967" y="1"/>
                  </a:moveTo>
                  <a:cubicBezTo>
                    <a:pt x="667" y="1"/>
                    <a:pt x="647" y="230"/>
                    <a:pt x="334" y="342"/>
                  </a:cubicBezTo>
                  <a:cubicBezTo>
                    <a:pt x="1" y="464"/>
                    <a:pt x="134" y="542"/>
                    <a:pt x="189" y="864"/>
                  </a:cubicBezTo>
                  <a:cubicBezTo>
                    <a:pt x="256" y="1187"/>
                    <a:pt x="501" y="1187"/>
                    <a:pt x="1002" y="1676"/>
                  </a:cubicBezTo>
                  <a:cubicBezTo>
                    <a:pt x="1513" y="2154"/>
                    <a:pt x="1402" y="2088"/>
                    <a:pt x="1513" y="2677"/>
                  </a:cubicBezTo>
                  <a:cubicBezTo>
                    <a:pt x="1635" y="3267"/>
                    <a:pt x="1580" y="3300"/>
                    <a:pt x="1713" y="3645"/>
                  </a:cubicBezTo>
                  <a:cubicBezTo>
                    <a:pt x="1858" y="3990"/>
                    <a:pt x="2514" y="4235"/>
                    <a:pt x="3014" y="4346"/>
                  </a:cubicBezTo>
                  <a:cubicBezTo>
                    <a:pt x="3090" y="4361"/>
                    <a:pt x="3174" y="4367"/>
                    <a:pt x="3262" y="4367"/>
                  </a:cubicBezTo>
                  <a:cubicBezTo>
                    <a:pt x="3750" y="4367"/>
                    <a:pt x="4349" y="4168"/>
                    <a:pt x="4349" y="4168"/>
                  </a:cubicBezTo>
                  <a:lnTo>
                    <a:pt x="4405" y="2121"/>
                  </a:lnTo>
                  <a:cubicBezTo>
                    <a:pt x="4405" y="2121"/>
                    <a:pt x="4138" y="2064"/>
                    <a:pt x="3887" y="2064"/>
                  </a:cubicBezTo>
                  <a:cubicBezTo>
                    <a:pt x="3866" y="2064"/>
                    <a:pt x="3846" y="2065"/>
                    <a:pt x="3827" y="2065"/>
                  </a:cubicBezTo>
                  <a:cubicBezTo>
                    <a:pt x="3821" y="2066"/>
                    <a:pt x="3816" y="2066"/>
                    <a:pt x="3811" y="2066"/>
                  </a:cubicBezTo>
                  <a:cubicBezTo>
                    <a:pt x="3552" y="2066"/>
                    <a:pt x="3367" y="1793"/>
                    <a:pt x="3192" y="1521"/>
                  </a:cubicBezTo>
                  <a:cubicBezTo>
                    <a:pt x="3026" y="1242"/>
                    <a:pt x="2714" y="920"/>
                    <a:pt x="2169" y="642"/>
                  </a:cubicBezTo>
                  <a:cubicBezTo>
                    <a:pt x="1624" y="375"/>
                    <a:pt x="1469" y="75"/>
                    <a:pt x="1068" y="8"/>
                  </a:cubicBezTo>
                  <a:cubicBezTo>
                    <a:pt x="1031" y="3"/>
                    <a:pt x="997" y="1"/>
                    <a:pt x="967"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5" name="Google Shape;19985;p29"/>
            <p:cNvSpPr/>
            <p:nvPr/>
          </p:nvSpPr>
          <p:spPr>
            <a:xfrm>
              <a:off x="1669011" y="2377648"/>
              <a:ext cx="107105" cy="144364"/>
            </a:xfrm>
            <a:custGeom>
              <a:avLst/>
              <a:gdLst/>
              <a:ahLst/>
              <a:cxnLst/>
              <a:rect l="l" t="t" r="r" b="b"/>
              <a:pathLst>
                <a:path w="3070" h="4138" extrusionOk="0">
                  <a:moveTo>
                    <a:pt x="0" y="0"/>
                  </a:moveTo>
                  <a:lnTo>
                    <a:pt x="0" y="0"/>
                  </a:lnTo>
                  <a:cubicBezTo>
                    <a:pt x="144" y="256"/>
                    <a:pt x="211" y="567"/>
                    <a:pt x="367" y="823"/>
                  </a:cubicBezTo>
                  <a:cubicBezTo>
                    <a:pt x="579" y="1157"/>
                    <a:pt x="957" y="1402"/>
                    <a:pt x="1157" y="1746"/>
                  </a:cubicBezTo>
                  <a:cubicBezTo>
                    <a:pt x="1301" y="2013"/>
                    <a:pt x="1357" y="2324"/>
                    <a:pt x="1568" y="2547"/>
                  </a:cubicBezTo>
                  <a:cubicBezTo>
                    <a:pt x="1669" y="2636"/>
                    <a:pt x="1790" y="2702"/>
                    <a:pt x="1891" y="2803"/>
                  </a:cubicBezTo>
                  <a:cubicBezTo>
                    <a:pt x="2158" y="3092"/>
                    <a:pt x="2091" y="3559"/>
                    <a:pt x="2347" y="3859"/>
                  </a:cubicBezTo>
                  <a:cubicBezTo>
                    <a:pt x="2447" y="3993"/>
                    <a:pt x="2603" y="4082"/>
                    <a:pt x="2781" y="4138"/>
                  </a:cubicBezTo>
                  <a:cubicBezTo>
                    <a:pt x="2925" y="4104"/>
                    <a:pt x="3014" y="4071"/>
                    <a:pt x="3014" y="4071"/>
                  </a:cubicBezTo>
                  <a:lnTo>
                    <a:pt x="3070" y="2024"/>
                  </a:lnTo>
                  <a:cubicBezTo>
                    <a:pt x="3070" y="2024"/>
                    <a:pt x="2803" y="1967"/>
                    <a:pt x="2552" y="1967"/>
                  </a:cubicBezTo>
                  <a:cubicBezTo>
                    <a:pt x="2531" y="1967"/>
                    <a:pt x="2511" y="1968"/>
                    <a:pt x="2492" y="1968"/>
                  </a:cubicBezTo>
                  <a:cubicBezTo>
                    <a:pt x="2486" y="1969"/>
                    <a:pt x="2481" y="1969"/>
                    <a:pt x="2476" y="1969"/>
                  </a:cubicBezTo>
                  <a:cubicBezTo>
                    <a:pt x="2217" y="1969"/>
                    <a:pt x="2032" y="1696"/>
                    <a:pt x="1857" y="1424"/>
                  </a:cubicBezTo>
                  <a:cubicBezTo>
                    <a:pt x="1691" y="1145"/>
                    <a:pt x="1379" y="823"/>
                    <a:pt x="834" y="545"/>
                  </a:cubicBezTo>
                  <a:cubicBezTo>
                    <a:pt x="423" y="344"/>
                    <a:pt x="233" y="122"/>
                    <a:pt x="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6" name="Google Shape;19986;p29"/>
            <p:cNvSpPr/>
            <p:nvPr/>
          </p:nvSpPr>
          <p:spPr>
            <a:xfrm>
              <a:off x="1688409" y="2417595"/>
              <a:ext cx="5477" cy="2756"/>
            </a:xfrm>
            <a:custGeom>
              <a:avLst/>
              <a:gdLst/>
              <a:ahLst/>
              <a:cxnLst/>
              <a:rect l="l" t="t" r="r" b="b"/>
              <a:pathLst>
                <a:path w="157" h="79" extrusionOk="0">
                  <a:moveTo>
                    <a:pt x="45" y="0"/>
                  </a:moveTo>
                  <a:cubicBezTo>
                    <a:pt x="0" y="0"/>
                    <a:pt x="33" y="56"/>
                    <a:pt x="56" y="67"/>
                  </a:cubicBezTo>
                  <a:cubicBezTo>
                    <a:pt x="89" y="67"/>
                    <a:pt x="122" y="79"/>
                    <a:pt x="156" y="79"/>
                  </a:cubicBezTo>
                  <a:cubicBezTo>
                    <a:pt x="134" y="56"/>
                    <a:pt x="100" y="34"/>
                    <a:pt x="78"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7" name="Google Shape;19987;p29"/>
            <p:cNvSpPr/>
            <p:nvPr/>
          </p:nvSpPr>
          <p:spPr>
            <a:xfrm>
              <a:off x="1691096" y="2417595"/>
              <a:ext cx="48145" cy="30282"/>
            </a:xfrm>
            <a:custGeom>
              <a:avLst/>
              <a:gdLst/>
              <a:ahLst/>
              <a:cxnLst/>
              <a:rect l="l" t="t" r="r" b="b"/>
              <a:pathLst>
                <a:path w="1380" h="868" extrusionOk="0">
                  <a:moveTo>
                    <a:pt x="1" y="0"/>
                  </a:moveTo>
                  <a:cubicBezTo>
                    <a:pt x="23" y="34"/>
                    <a:pt x="57" y="56"/>
                    <a:pt x="79" y="79"/>
                  </a:cubicBezTo>
                  <a:cubicBezTo>
                    <a:pt x="279" y="123"/>
                    <a:pt x="479" y="178"/>
                    <a:pt x="668" y="257"/>
                  </a:cubicBezTo>
                  <a:cubicBezTo>
                    <a:pt x="769" y="301"/>
                    <a:pt x="868" y="346"/>
                    <a:pt x="947" y="412"/>
                  </a:cubicBezTo>
                  <a:cubicBezTo>
                    <a:pt x="1036" y="479"/>
                    <a:pt x="1102" y="556"/>
                    <a:pt x="1169" y="635"/>
                  </a:cubicBezTo>
                  <a:cubicBezTo>
                    <a:pt x="1236" y="724"/>
                    <a:pt x="1302" y="790"/>
                    <a:pt x="1380" y="868"/>
                  </a:cubicBezTo>
                  <a:cubicBezTo>
                    <a:pt x="1369" y="823"/>
                    <a:pt x="1358" y="790"/>
                    <a:pt x="1347" y="757"/>
                  </a:cubicBezTo>
                  <a:cubicBezTo>
                    <a:pt x="1325" y="734"/>
                    <a:pt x="1302" y="712"/>
                    <a:pt x="1280" y="679"/>
                  </a:cubicBezTo>
                  <a:cubicBezTo>
                    <a:pt x="1214" y="612"/>
                    <a:pt x="1157" y="523"/>
                    <a:pt x="1080" y="445"/>
                  </a:cubicBezTo>
                  <a:cubicBezTo>
                    <a:pt x="947" y="312"/>
                    <a:pt x="757" y="223"/>
                    <a:pt x="568" y="156"/>
                  </a:cubicBezTo>
                  <a:cubicBezTo>
                    <a:pt x="379" y="89"/>
                    <a:pt x="190" y="34"/>
                    <a:pt x="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8" name="Google Shape;19988;p29"/>
            <p:cNvSpPr/>
            <p:nvPr/>
          </p:nvSpPr>
          <p:spPr>
            <a:xfrm>
              <a:off x="1683351" y="2428096"/>
              <a:ext cx="25642" cy="10117"/>
            </a:xfrm>
            <a:custGeom>
              <a:avLst/>
              <a:gdLst/>
              <a:ahLst/>
              <a:cxnLst/>
              <a:rect l="l" t="t" r="r" b="b"/>
              <a:pathLst>
                <a:path w="735" h="290" extrusionOk="0">
                  <a:moveTo>
                    <a:pt x="34" y="0"/>
                  </a:moveTo>
                  <a:cubicBezTo>
                    <a:pt x="12" y="0"/>
                    <a:pt x="0" y="45"/>
                    <a:pt x="23" y="55"/>
                  </a:cubicBezTo>
                  <a:cubicBezTo>
                    <a:pt x="190" y="189"/>
                    <a:pt x="412" y="211"/>
                    <a:pt x="623" y="255"/>
                  </a:cubicBezTo>
                  <a:cubicBezTo>
                    <a:pt x="657" y="267"/>
                    <a:pt x="701" y="278"/>
                    <a:pt x="734" y="289"/>
                  </a:cubicBezTo>
                  <a:cubicBezTo>
                    <a:pt x="712" y="245"/>
                    <a:pt x="679" y="211"/>
                    <a:pt x="657" y="166"/>
                  </a:cubicBezTo>
                  <a:cubicBezTo>
                    <a:pt x="635" y="166"/>
                    <a:pt x="612" y="156"/>
                    <a:pt x="579" y="156"/>
                  </a:cubicBezTo>
                  <a:cubicBezTo>
                    <a:pt x="401" y="111"/>
                    <a:pt x="223" y="67"/>
                    <a:pt x="56"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9" name="Google Shape;19989;p29"/>
            <p:cNvSpPr/>
            <p:nvPr/>
          </p:nvSpPr>
          <p:spPr>
            <a:xfrm>
              <a:off x="1706237" y="2433888"/>
              <a:ext cx="39632" cy="27177"/>
            </a:xfrm>
            <a:custGeom>
              <a:avLst/>
              <a:gdLst/>
              <a:ahLst/>
              <a:cxnLst/>
              <a:rect l="l" t="t" r="r" b="b"/>
              <a:pathLst>
                <a:path w="1136" h="779" extrusionOk="0">
                  <a:moveTo>
                    <a:pt x="1" y="0"/>
                  </a:moveTo>
                  <a:cubicBezTo>
                    <a:pt x="23" y="45"/>
                    <a:pt x="56" y="79"/>
                    <a:pt x="78" y="123"/>
                  </a:cubicBezTo>
                  <a:cubicBezTo>
                    <a:pt x="434" y="245"/>
                    <a:pt x="713" y="512"/>
                    <a:pt x="1024" y="712"/>
                  </a:cubicBezTo>
                  <a:cubicBezTo>
                    <a:pt x="1057" y="734"/>
                    <a:pt x="1102" y="757"/>
                    <a:pt x="1135" y="779"/>
                  </a:cubicBezTo>
                  <a:cubicBezTo>
                    <a:pt x="1113" y="746"/>
                    <a:pt x="1091" y="702"/>
                    <a:pt x="1069" y="668"/>
                  </a:cubicBezTo>
                  <a:cubicBezTo>
                    <a:pt x="1035" y="635"/>
                    <a:pt x="990" y="613"/>
                    <a:pt x="957" y="590"/>
                  </a:cubicBezTo>
                  <a:cubicBezTo>
                    <a:pt x="790" y="468"/>
                    <a:pt x="634" y="334"/>
                    <a:pt x="457" y="223"/>
                  </a:cubicBezTo>
                  <a:cubicBezTo>
                    <a:pt x="312" y="123"/>
                    <a:pt x="167" y="56"/>
                    <a:pt x="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0" name="Google Shape;19990;p29"/>
            <p:cNvSpPr/>
            <p:nvPr/>
          </p:nvSpPr>
          <p:spPr>
            <a:xfrm>
              <a:off x="1707040" y="2502583"/>
              <a:ext cx="38830" cy="5059"/>
            </a:xfrm>
            <a:custGeom>
              <a:avLst/>
              <a:gdLst/>
              <a:ahLst/>
              <a:cxnLst/>
              <a:rect l="l" t="t" r="r" b="b"/>
              <a:pathLst>
                <a:path w="1113" h="145" extrusionOk="0">
                  <a:moveTo>
                    <a:pt x="423" y="0"/>
                  </a:moveTo>
                  <a:cubicBezTo>
                    <a:pt x="289" y="0"/>
                    <a:pt x="156" y="11"/>
                    <a:pt x="33" y="56"/>
                  </a:cubicBezTo>
                  <a:cubicBezTo>
                    <a:pt x="0" y="67"/>
                    <a:pt x="33" y="112"/>
                    <a:pt x="67" y="112"/>
                  </a:cubicBezTo>
                  <a:cubicBezTo>
                    <a:pt x="189" y="89"/>
                    <a:pt x="322" y="78"/>
                    <a:pt x="445" y="78"/>
                  </a:cubicBezTo>
                  <a:lnTo>
                    <a:pt x="534" y="78"/>
                  </a:lnTo>
                  <a:cubicBezTo>
                    <a:pt x="723" y="89"/>
                    <a:pt x="923" y="122"/>
                    <a:pt x="1112" y="145"/>
                  </a:cubicBezTo>
                  <a:cubicBezTo>
                    <a:pt x="1101" y="122"/>
                    <a:pt x="1090" y="89"/>
                    <a:pt x="1079" y="67"/>
                  </a:cubicBezTo>
                  <a:cubicBezTo>
                    <a:pt x="990" y="56"/>
                    <a:pt x="912" y="45"/>
                    <a:pt x="823" y="33"/>
                  </a:cubicBezTo>
                  <a:cubicBezTo>
                    <a:pt x="690" y="11"/>
                    <a:pt x="556" y="0"/>
                    <a:pt x="423"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1" name="Google Shape;19991;p29"/>
            <p:cNvSpPr/>
            <p:nvPr/>
          </p:nvSpPr>
          <p:spPr>
            <a:xfrm>
              <a:off x="1688409" y="2487825"/>
              <a:ext cx="52017" cy="7396"/>
            </a:xfrm>
            <a:custGeom>
              <a:avLst/>
              <a:gdLst/>
              <a:ahLst/>
              <a:cxnLst/>
              <a:rect l="l" t="t" r="r" b="b"/>
              <a:pathLst>
                <a:path w="1491" h="212" extrusionOk="0">
                  <a:moveTo>
                    <a:pt x="478" y="1"/>
                  </a:moveTo>
                  <a:cubicBezTo>
                    <a:pt x="322" y="1"/>
                    <a:pt x="178" y="12"/>
                    <a:pt x="33" y="34"/>
                  </a:cubicBezTo>
                  <a:cubicBezTo>
                    <a:pt x="0" y="45"/>
                    <a:pt x="33" y="78"/>
                    <a:pt x="56" y="78"/>
                  </a:cubicBezTo>
                  <a:cubicBezTo>
                    <a:pt x="201" y="78"/>
                    <a:pt x="345" y="68"/>
                    <a:pt x="478" y="68"/>
                  </a:cubicBezTo>
                  <a:cubicBezTo>
                    <a:pt x="556" y="68"/>
                    <a:pt x="623" y="68"/>
                    <a:pt x="701" y="78"/>
                  </a:cubicBezTo>
                  <a:cubicBezTo>
                    <a:pt x="968" y="90"/>
                    <a:pt x="1234" y="145"/>
                    <a:pt x="1491" y="212"/>
                  </a:cubicBezTo>
                  <a:cubicBezTo>
                    <a:pt x="1479" y="189"/>
                    <a:pt x="1479" y="167"/>
                    <a:pt x="1479" y="145"/>
                  </a:cubicBezTo>
                  <a:cubicBezTo>
                    <a:pt x="1357" y="112"/>
                    <a:pt x="1234" y="78"/>
                    <a:pt x="1101" y="56"/>
                  </a:cubicBezTo>
                  <a:cubicBezTo>
                    <a:pt x="901" y="23"/>
                    <a:pt x="690" y="1"/>
                    <a:pt x="478"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2" name="Google Shape;19992;p29"/>
            <p:cNvSpPr/>
            <p:nvPr/>
          </p:nvSpPr>
          <p:spPr>
            <a:xfrm>
              <a:off x="1700830" y="2473451"/>
              <a:ext cx="34957" cy="4710"/>
            </a:xfrm>
            <a:custGeom>
              <a:avLst/>
              <a:gdLst/>
              <a:ahLst/>
              <a:cxnLst/>
              <a:rect l="l" t="t" r="r" b="b"/>
              <a:pathLst>
                <a:path w="1002" h="135" extrusionOk="0">
                  <a:moveTo>
                    <a:pt x="534" y="1"/>
                  </a:moveTo>
                  <a:cubicBezTo>
                    <a:pt x="367" y="1"/>
                    <a:pt x="189" y="23"/>
                    <a:pt x="33" y="79"/>
                  </a:cubicBezTo>
                  <a:cubicBezTo>
                    <a:pt x="0" y="90"/>
                    <a:pt x="33" y="134"/>
                    <a:pt x="55" y="134"/>
                  </a:cubicBezTo>
                  <a:lnTo>
                    <a:pt x="67" y="134"/>
                  </a:lnTo>
                  <a:cubicBezTo>
                    <a:pt x="233" y="101"/>
                    <a:pt x="389" y="68"/>
                    <a:pt x="567" y="68"/>
                  </a:cubicBezTo>
                  <a:cubicBezTo>
                    <a:pt x="589" y="57"/>
                    <a:pt x="623" y="57"/>
                    <a:pt x="656" y="57"/>
                  </a:cubicBezTo>
                  <a:cubicBezTo>
                    <a:pt x="767" y="57"/>
                    <a:pt x="890" y="68"/>
                    <a:pt x="1001" y="90"/>
                  </a:cubicBezTo>
                  <a:cubicBezTo>
                    <a:pt x="990" y="79"/>
                    <a:pt x="979" y="68"/>
                    <a:pt x="979" y="57"/>
                  </a:cubicBezTo>
                  <a:cubicBezTo>
                    <a:pt x="967" y="45"/>
                    <a:pt x="945" y="35"/>
                    <a:pt x="935" y="23"/>
                  </a:cubicBezTo>
                  <a:cubicBezTo>
                    <a:pt x="823" y="1"/>
                    <a:pt x="712" y="1"/>
                    <a:pt x="60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3" name="Google Shape;19993;p29"/>
            <p:cNvSpPr/>
            <p:nvPr/>
          </p:nvSpPr>
          <p:spPr>
            <a:xfrm>
              <a:off x="1733415" y="2474254"/>
              <a:ext cx="5477" cy="2756"/>
            </a:xfrm>
            <a:custGeom>
              <a:avLst/>
              <a:gdLst/>
              <a:ahLst/>
              <a:cxnLst/>
              <a:rect l="l" t="t" r="r" b="b"/>
              <a:pathLst>
                <a:path w="157" h="79" extrusionOk="0">
                  <a:moveTo>
                    <a:pt x="1" y="0"/>
                  </a:moveTo>
                  <a:cubicBezTo>
                    <a:pt x="11" y="12"/>
                    <a:pt x="33" y="22"/>
                    <a:pt x="45" y="34"/>
                  </a:cubicBezTo>
                  <a:cubicBezTo>
                    <a:pt x="45" y="45"/>
                    <a:pt x="56" y="56"/>
                    <a:pt x="67" y="67"/>
                  </a:cubicBezTo>
                  <a:cubicBezTo>
                    <a:pt x="89" y="67"/>
                    <a:pt x="112" y="67"/>
                    <a:pt x="134" y="78"/>
                  </a:cubicBezTo>
                  <a:cubicBezTo>
                    <a:pt x="156" y="78"/>
                    <a:pt x="156" y="67"/>
                    <a:pt x="156" y="56"/>
                  </a:cubicBezTo>
                  <a:cubicBezTo>
                    <a:pt x="156" y="34"/>
                    <a:pt x="134" y="22"/>
                    <a:pt x="122" y="22"/>
                  </a:cubicBezTo>
                  <a:cubicBezTo>
                    <a:pt x="78" y="12"/>
                    <a:pt x="45" y="0"/>
                    <a:pt x="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4" name="Google Shape;19994;p29"/>
            <p:cNvSpPr/>
            <p:nvPr/>
          </p:nvSpPr>
          <p:spPr>
            <a:xfrm>
              <a:off x="1689561" y="2448262"/>
              <a:ext cx="33038" cy="18246"/>
            </a:xfrm>
            <a:custGeom>
              <a:avLst/>
              <a:gdLst/>
              <a:ahLst/>
              <a:cxnLst/>
              <a:rect l="l" t="t" r="r" b="b"/>
              <a:pathLst>
                <a:path w="947" h="523" extrusionOk="0">
                  <a:moveTo>
                    <a:pt x="56" y="0"/>
                  </a:moveTo>
                  <a:cubicBezTo>
                    <a:pt x="12" y="0"/>
                    <a:pt x="0" y="56"/>
                    <a:pt x="34" y="78"/>
                  </a:cubicBezTo>
                  <a:cubicBezTo>
                    <a:pt x="111" y="134"/>
                    <a:pt x="200" y="145"/>
                    <a:pt x="289" y="145"/>
                  </a:cubicBezTo>
                  <a:cubicBezTo>
                    <a:pt x="323" y="145"/>
                    <a:pt x="346" y="145"/>
                    <a:pt x="378" y="134"/>
                  </a:cubicBezTo>
                  <a:lnTo>
                    <a:pt x="523" y="134"/>
                  </a:lnTo>
                  <a:cubicBezTo>
                    <a:pt x="612" y="145"/>
                    <a:pt x="690" y="167"/>
                    <a:pt x="779" y="201"/>
                  </a:cubicBezTo>
                  <a:cubicBezTo>
                    <a:pt x="757" y="156"/>
                    <a:pt x="734" y="122"/>
                    <a:pt x="724" y="78"/>
                  </a:cubicBezTo>
                  <a:cubicBezTo>
                    <a:pt x="645" y="56"/>
                    <a:pt x="579" y="33"/>
                    <a:pt x="501" y="23"/>
                  </a:cubicBezTo>
                  <a:lnTo>
                    <a:pt x="346" y="23"/>
                  </a:lnTo>
                  <a:cubicBezTo>
                    <a:pt x="312" y="23"/>
                    <a:pt x="279" y="33"/>
                    <a:pt x="257" y="33"/>
                  </a:cubicBezTo>
                  <a:cubicBezTo>
                    <a:pt x="190" y="33"/>
                    <a:pt x="134" y="23"/>
                    <a:pt x="67" y="11"/>
                  </a:cubicBezTo>
                  <a:cubicBezTo>
                    <a:pt x="67" y="0"/>
                    <a:pt x="56" y="0"/>
                    <a:pt x="56" y="0"/>
                  </a:cubicBezTo>
                  <a:close/>
                  <a:moveTo>
                    <a:pt x="712" y="401"/>
                  </a:moveTo>
                  <a:cubicBezTo>
                    <a:pt x="523" y="401"/>
                    <a:pt x="323" y="411"/>
                    <a:pt x="123" y="456"/>
                  </a:cubicBezTo>
                  <a:cubicBezTo>
                    <a:pt x="79" y="468"/>
                    <a:pt x="123" y="523"/>
                    <a:pt x="156" y="523"/>
                  </a:cubicBezTo>
                  <a:cubicBezTo>
                    <a:pt x="368" y="512"/>
                    <a:pt x="579" y="478"/>
                    <a:pt x="790" y="478"/>
                  </a:cubicBezTo>
                  <a:lnTo>
                    <a:pt x="946" y="478"/>
                  </a:lnTo>
                  <a:cubicBezTo>
                    <a:pt x="924" y="456"/>
                    <a:pt x="902" y="434"/>
                    <a:pt x="890" y="40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5" name="Google Shape;19995;p29"/>
            <p:cNvSpPr/>
            <p:nvPr/>
          </p:nvSpPr>
          <p:spPr>
            <a:xfrm>
              <a:off x="1714785" y="2450948"/>
              <a:ext cx="29131" cy="16746"/>
            </a:xfrm>
            <a:custGeom>
              <a:avLst/>
              <a:gdLst/>
              <a:ahLst/>
              <a:cxnLst/>
              <a:rect l="l" t="t" r="r" b="b"/>
              <a:pathLst>
                <a:path w="835" h="480" extrusionOk="0">
                  <a:moveTo>
                    <a:pt x="1" y="1"/>
                  </a:moveTo>
                  <a:lnTo>
                    <a:pt x="1" y="1"/>
                  </a:lnTo>
                  <a:cubicBezTo>
                    <a:pt x="11" y="45"/>
                    <a:pt x="34" y="79"/>
                    <a:pt x="56" y="124"/>
                  </a:cubicBezTo>
                  <a:cubicBezTo>
                    <a:pt x="134" y="156"/>
                    <a:pt x="223" y="201"/>
                    <a:pt x="301" y="235"/>
                  </a:cubicBezTo>
                  <a:cubicBezTo>
                    <a:pt x="434" y="290"/>
                    <a:pt x="567" y="357"/>
                    <a:pt x="701" y="413"/>
                  </a:cubicBezTo>
                  <a:cubicBezTo>
                    <a:pt x="701" y="413"/>
                    <a:pt x="690" y="413"/>
                    <a:pt x="690" y="423"/>
                  </a:cubicBezTo>
                  <a:cubicBezTo>
                    <a:pt x="634" y="423"/>
                    <a:pt x="389" y="357"/>
                    <a:pt x="357" y="357"/>
                  </a:cubicBezTo>
                  <a:cubicBezTo>
                    <a:pt x="290" y="334"/>
                    <a:pt x="234" y="334"/>
                    <a:pt x="167" y="324"/>
                  </a:cubicBezTo>
                  <a:lnTo>
                    <a:pt x="167" y="324"/>
                  </a:lnTo>
                  <a:cubicBezTo>
                    <a:pt x="179" y="357"/>
                    <a:pt x="201" y="379"/>
                    <a:pt x="223" y="401"/>
                  </a:cubicBezTo>
                  <a:cubicBezTo>
                    <a:pt x="312" y="413"/>
                    <a:pt x="401" y="423"/>
                    <a:pt x="490" y="446"/>
                  </a:cubicBezTo>
                  <a:cubicBezTo>
                    <a:pt x="557" y="457"/>
                    <a:pt x="612" y="468"/>
                    <a:pt x="668" y="479"/>
                  </a:cubicBezTo>
                  <a:lnTo>
                    <a:pt x="701" y="479"/>
                  </a:lnTo>
                  <a:cubicBezTo>
                    <a:pt x="723" y="479"/>
                    <a:pt x="745" y="468"/>
                    <a:pt x="745" y="446"/>
                  </a:cubicBezTo>
                  <a:lnTo>
                    <a:pt x="745" y="435"/>
                  </a:lnTo>
                  <a:cubicBezTo>
                    <a:pt x="757" y="435"/>
                    <a:pt x="768" y="446"/>
                    <a:pt x="790" y="446"/>
                  </a:cubicBezTo>
                  <a:cubicBezTo>
                    <a:pt x="801" y="413"/>
                    <a:pt x="812" y="391"/>
                    <a:pt x="834" y="368"/>
                  </a:cubicBezTo>
                  <a:cubicBezTo>
                    <a:pt x="646" y="279"/>
                    <a:pt x="456" y="201"/>
                    <a:pt x="268" y="112"/>
                  </a:cubicBezTo>
                  <a:cubicBezTo>
                    <a:pt x="179" y="79"/>
                    <a:pt x="90" y="35"/>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6" name="Google Shape;19996;p29"/>
            <p:cNvSpPr/>
            <p:nvPr/>
          </p:nvSpPr>
          <p:spPr>
            <a:xfrm>
              <a:off x="1704702" y="2468427"/>
              <a:ext cx="25224" cy="2756"/>
            </a:xfrm>
            <a:custGeom>
              <a:avLst/>
              <a:gdLst/>
              <a:ahLst/>
              <a:cxnLst/>
              <a:rect l="l" t="t" r="r" b="b"/>
              <a:pathLst>
                <a:path w="723" h="79" extrusionOk="0">
                  <a:moveTo>
                    <a:pt x="468" y="1"/>
                  </a:moveTo>
                  <a:cubicBezTo>
                    <a:pt x="323" y="1"/>
                    <a:pt x="189" y="1"/>
                    <a:pt x="45" y="11"/>
                  </a:cubicBezTo>
                  <a:cubicBezTo>
                    <a:pt x="0" y="23"/>
                    <a:pt x="33" y="78"/>
                    <a:pt x="67" y="78"/>
                  </a:cubicBezTo>
                  <a:lnTo>
                    <a:pt x="723" y="78"/>
                  </a:lnTo>
                  <a:cubicBezTo>
                    <a:pt x="690" y="56"/>
                    <a:pt x="646" y="23"/>
                    <a:pt x="623"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7" name="Google Shape;19997;p29"/>
            <p:cNvSpPr/>
            <p:nvPr/>
          </p:nvSpPr>
          <p:spPr>
            <a:xfrm>
              <a:off x="1726438" y="2468427"/>
              <a:ext cx="14757" cy="3907"/>
            </a:xfrm>
            <a:custGeom>
              <a:avLst/>
              <a:gdLst/>
              <a:ahLst/>
              <a:cxnLst/>
              <a:rect l="l" t="t" r="r" b="b"/>
              <a:pathLst>
                <a:path w="423" h="112" extrusionOk="0">
                  <a:moveTo>
                    <a:pt x="0" y="1"/>
                  </a:moveTo>
                  <a:lnTo>
                    <a:pt x="0" y="1"/>
                  </a:lnTo>
                  <a:cubicBezTo>
                    <a:pt x="23" y="23"/>
                    <a:pt x="67" y="56"/>
                    <a:pt x="100" y="78"/>
                  </a:cubicBezTo>
                  <a:cubicBezTo>
                    <a:pt x="201" y="78"/>
                    <a:pt x="312" y="90"/>
                    <a:pt x="411" y="112"/>
                  </a:cubicBezTo>
                  <a:cubicBezTo>
                    <a:pt x="411" y="90"/>
                    <a:pt x="423" y="67"/>
                    <a:pt x="423" y="45"/>
                  </a:cubicBezTo>
                  <a:cubicBezTo>
                    <a:pt x="278" y="23"/>
                    <a:pt x="134" y="11"/>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8" name="Google Shape;19998;p29"/>
            <p:cNvSpPr/>
            <p:nvPr/>
          </p:nvSpPr>
          <p:spPr>
            <a:xfrm>
              <a:off x="1815264" y="2398581"/>
              <a:ext cx="35" cy="35"/>
            </a:xfrm>
            <a:custGeom>
              <a:avLst/>
              <a:gdLst/>
              <a:ahLst/>
              <a:cxnLst/>
              <a:rect l="l" t="t" r="r" b="b"/>
              <a:pathLst>
                <a:path w="1" h="1" extrusionOk="0">
                  <a:moveTo>
                    <a:pt x="1" y="1"/>
                  </a:moveTo>
                  <a:lnTo>
                    <a:pt x="1" y="1"/>
                  </a:lnTo>
                  <a:lnTo>
                    <a:pt x="1"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9" name="Google Shape;19999;p29"/>
            <p:cNvSpPr/>
            <p:nvPr/>
          </p:nvSpPr>
          <p:spPr>
            <a:xfrm>
              <a:off x="1815264" y="2398581"/>
              <a:ext cx="419" cy="209"/>
            </a:xfrm>
            <a:custGeom>
              <a:avLst/>
              <a:gdLst/>
              <a:ahLst/>
              <a:cxnLst/>
              <a:rect l="l" t="t" r="r" b="b"/>
              <a:pathLst>
                <a:path w="12" h="6" extrusionOk="0">
                  <a:moveTo>
                    <a:pt x="1" y="1"/>
                  </a:moveTo>
                  <a:cubicBezTo>
                    <a:pt x="5" y="4"/>
                    <a:pt x="7" y="5"/>
                    <a:pt x="9" y="5"/>
                  </a:cubicBezTo>
                  <a:cubicBezTo>
                    <a:pt x="11" y="5"/>
                    <a:pt x="9" y="1"/>
                    <a:pt x="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0" name="Google Shape;20000;p29"/>
            <p:cNvSpPr/>
            <p:nvPr/>
          </p:nvSpPr>
          <p:spPr>
            <a:xfrm>
              <a:off x="1731078" y="2376392"/>
              <a:ext cx="98592" cy="77346"/>
            </a:xfrm>
            <a:custGeom>
              <a:avLst/>
              <a:gdLst/>
              <a:ahLst/>
              <a:cxnLst/>
              <a:rect l="l" t="t" r="r" b="b"/>
              <a:pathLst>
                <a:path w="2826" h="2217" extrusionOk="0">
                  <a:moveTo>
                    <a:pt x="1169" y="0"/>
                  </a:moveTo>
                  <a:cubicBezTo>
                    <a:pt x="1156" y="0"/>
                    <a:pt x="1146" y="8"/>
                    <a:pt x="1146" y="25"/>
                  </a:cubicBezTo>
                  <a:cubicBezTo>
                    <a:pt x="1135" y="225"/>
                    <a:pt x="1157" y="414"/>
                    <a:pt x="1224" y="603"/>
                  </a:cubicBezTo>
                  <a:lnTo>
                    <a:pt x="1224" y="614"/>
                  </a:lnTo>
                  <a:cubicBezTo>
                    <a:pt x="1168" y="503"/>
                    <a:pt x="1135" y="380"/>
                    <a:pt x="1091" y="269"/>
                  </a:cubicBezTo>
                  <a:cubicBezTo>
                    <a:pt x="1091" y="247"/>
                    <a:pt x="1091" y="225"/>
                    <a:pt x="1101" y="214"/>
                  </a:cubicBezTo>
                  <a:cubicBezTo>
                    <a:pt x="1137" y="187"/>
                    <a:pt x="1094" y="138"/>
                    <a:pt x="1058" y="138"/>
                  </a:cubicBezTo>
                  <a:cubicBezTo>
                    <a:pt x="1049" y="138"/>
                    <a:pt x="1041" y="141"/>
                    <a:pt x="1035" y="147"/>
                  </a:cubicBezTo>
                  <a:cubicBezTo>
                    <a:pt x="1024" y="147"/>
                    <a:pt x="1024" y="158"/>
                    <a:pt x="1012" y="158"/>
                  </a:cubicBezTo>
                  <a:cubicBezTo>
                    <a:pt x="990" y="158"/>
                    <a:pt x="968" y="180"/>
                    <a:pt x="968" y="203"/>
                  </a:cubicBezTo>
                  <a:cubicBezTo>
                    <a:pt x="980" y="236"/>
                    <a:pt x="990" y="269"/>
                    <a:pt x="990" y="303"/>
                  </a:cubicBezTo>
                  <a:lnTo>
                    <a:pt x="990" y="403"/>
                  </a:lnTo>
                  <a:cubicBezTo>
                    <a:pt x="1002" y="492"/>
                    <a:pt x="1002" y="581"/>
                    <a:pt x="1024" y="659"/>
                  </a:cubicBezTo>
                  <a:cubicBezTo>
                    <a:pt x="1024" y="681"/>
                    <a:pt x="1035" y="692"/>
                    <a:pt x="1035" y="703"/>
                  </a:cubicBezTo>
                  <a:cubicBezTo>
                    <a:pt x="1024" y="692"/>
                    <a:pt x="1012" y="692"/>
                    <a:pt x="1002" y="681"/>
                  </a:cubicBezTo>
                  <a:cubicBezTo>
                    <a:pt x="990" y="681"/>
                    <a:pt x="980" y="692"/>
                    <a:pt x="980" y="692"/>
                  </a:cubicBezTo>
                  <a:cubicBezTo>
                    <a:pt x="968" y="647"/>
                    <a:pt x="968" y="603"/>
                    <a:pt x="957" y="558"/>
                  </a:cubicBezTo>
                  <a:cubicBezTo>
                    <a:pt x="957" y="522"/>
                    <a:pt x="919" y="500"/>
                    <a:pt x="887" y="500"/>
                  </a:cubicBezTo>
                  <a:cubicBezTo>
                    <a:pt x="881" y="500"/>
                    <a:pt x="874" y="501"/>
                    <a:pt x="868" y="503"/>
                  </a:cubicBezTo>
                  <a:cubicBezTo>
                    <a:pt x="868" y="492"/>
                    <a:pt x="868" y="481"/>
                    <a:pt x="857" y="469"/>
                  </a:cubicBezTo>
                  <a:cubicBezTo>
                    <a:pt x="857" y="454"/>
                    <a:pt x="830" y="428"/>
                    <a:pt x="807" y="428"/>
                  </a:cubicBezTo>
                  <a:cubicBezTo>
                    <a:pt x="796" y="428"/>
                    <a:pt x="786" y="433"/>
                    <a:pt x="779" y="447"/>
                  </a:cubicBezTo>
                  <a:cubicBezTo>
                    <a:pt x="757" y="492"/>
                    <a:pt x="757" y="558"/>
                    <a:pt x="757" y="614"/>
                  </a:cubicBezTo>
                  <a:cubicBezTo>
                    <a:pt x="757" y="670"/>
                    <a:pt x="768" y="726"/>
                    <a:pt x="779" y="781"/>
                  </a:cubicBezTo>
                  <a:cubicBezTo>
                    <a:pt x="789" y="855"/>
                    <a:pt x="810" y="929"/>
                    <a:pt x="831" y="1003"/>
                  </a:cubicBezTo>
                  <a:lnTo>
                    <a:pt x="812" y="1003"/>
                  </a:lnTo>
                  <a:cubicBezTo>
                    <a:pt x="746" y="781"/>
                    <a:pt x="701" y="558"/>
                    <a:pt x="768" y="325"/>
                  </a:cubicBezTo>
                  <a:cubicBezTo>
                    <a:pt x="768" y="292"/>
                    <a:pt x="735" y="259"/>
                    <a:pt x="701" y="247"/>
                  </a:cubicBezTo>
                  <a:cubicBezTo>
                    <a:pt x="690" y="247"/>
                    <a:pt x="679" y="236"/>
                    <a:pt x="679" y="236"/>
                  </a:cubicBezTo>
                  <a:cubicBezTo>
                    <a:pt x="668" y="236"/>
                    <a:pt x="668" y="225"/>
                    <a:pt x="657" y="225"/>
                  </a:cubicBezTo>
                  <a:lnTo>
                    <a:pt x="601" y="225"/>
                  </a:lnTo>
                  <a:lnTo>
                    <a:pt x="579" y="247"/>
                  </a:lnTo>
                  <a:lnTo>
                    <a:pt x="579" y="281"/>
                  </a:lnTo>
                  <a:lnTo>
                    <a:pt x="579" y="292"/>
                  </a:lnTo>
                  <a:lnTo>
                    <a:pt x="590" y="292"/>
                  </a:lnTo>
                  <a:lnTo>
                    <a:pt x="590" y="303"/>
                  </a:lnTo>
                  <a:cubicBezTo>
                    <a:pt x="601" y="314"/>
                    <a:pt x="601" y="314"/>
                    <a:pt x="601" y="325"/>
                  </a:cubicBezTo>
                  <a:cubicBezTo>
                    <a:pt x="612" y="325"/>
                    <a:pt x="624" y="336"/>
                    <a:pt x="634" y="336"/>
                  </a:cubicBezTo>
                  <a:cubicBezTo>
                    <a:pt x="624" y="370"/>
                    <a:pt x="612" y="403"/>
                    <a:pt x="612" y="447"/>
                  </a:cubicBezTo>
                  <a:cubicBezTo>
                    <a:pt x="601" y="437"/>
                    <a:pt x="601" y="437"/>
                    <a:pt x="590" y="437"/>
                  </a:cubicBezTo>
                  <a:cubicBezTo>
                    <a:pt x="584" y="433"/>
                    <a:pt x="577" y="432"/>
                    <a:pt x="570" y="432"/>
                  </a:cubicBezTo>
                  <a:cubicBezTo>
                    <a:pt x="552" y="432"/>
                    <a:pt x="535" y="443"/>
                    <a:pt x="535" y="459"/>
                  </a:cubicBezTo>
                  <a:cubicBezTo>
                    <a:pt x="535" y="614"/>
                    <a:pt x="557" y="781"/>
                    <a:pt x="601" y="937"/>
                  </a:cubicBezTo>
                  <a:cubicBezTo>
                    <a:pt x="612" y="970"/>
                    <a:pt x="624" y="1015"/>
                    <a:pt x="634" y="1048"/>
                  </a:cubicBezTo>
                  <a:lnTo>
                    <a:pt x="624" y="1048"/>
                  </a:lnTo>
                  <a:cubicBezTo>
                    <a:pt x="624" y="1059"/>
                    <a:pt x="612" y="1059"/>
                    <a:pt x="612" y="1070"/>
                  </a:cubicBezTo>
                  <a:cubicBezTo>
                    <a:pt x="612" y="1059"/>
                    <a:pt x="601" y="1059"/>
                    <a:pt x="601" y="1048"/>
                  </a:cubicBezTo>
                  <a:cubicBezTo>
                    <a:pt x="568" y="914"/>
                    <a:pt x="535" y="781"/>
                    <a:pt x="501" y="637"/>
                  </a:cubicBezTo>
                  <a:cubicBezTo>
                    <a:pt x="490" y="614"/>
                    <a:pt x="468" y="592"/>
                    <a:pt x="446" y="592"/>
                  </a:cubicBezTo>
                  <a:cubicBezTo>
                    <a:pt x="412" y="592"/>
                    <a:pt x="401" y="603"/>
                    <a:pt x="401" y="625"/>
                  </a:cubicBezTo>
                  <a:cubicBezTo>
                    <a:pt x="423" y="770"/>
                    <a:pt x="456" y="904"/>
                    <a:pt x="490" y="1048"/>
                  </a:cubicBezTo>
                  <a:cubicBezTo>
                    <a:pt x="499" y="1094"/>
                    <a:pt x="509" y="1140"/>
                    <a:pt x="524" y="1187"/>
                  </a:cubicBezTo>
                  <a:lnTo>
                    <a:pt x="524" y="1187"/>
                  </a:lnTo>
                  <a:cubicBezTo>
                    <a:pt x="496" y="1107"/>
                    <a:pt x="475" y="1028"/>
                    <a:pt x="446" y="948"/>
                  </a:cubicBezTo>
                  <a:cubicBezTo>
                    <a:pt x="434" y="926"/>
                    <a:pt x="412" y="904"/>
                    <a:pt x="379" y="892"/>
                  </a:cubicBezTo>
                  <a:cubicBezTo>
                    <a:pt x="357" y="892"/>
                    <a:pt x="334" y="914"/>
                    <a:pt x="334" y="937"/>
                  </a:cubicBezTo>
                  <a:cubicBezTo>
                    <a:pt x="345" y="948"/>
                    <a:pt x="345" y="959"/>
                    <a:pt x="345" y="970"/>
                  </a:cubicBezTo>
                  <a:cubicBezTo>
                    <a:pt x="340" y="965"/>
                    <a:pt x="332" y="962"/>
                    <a:pt x="323" y="962"/>
                  </a:cubicBezTo>
                  <a:cubicBezTo>
                    <a:pt x="315" y="962"/>
                    <a:pt x="306" y="965"/>
                    <a:pt x="301" y="970"/>
                  </a:cubicBezTo>
                  <a:cubicBezTo>
                    <a:pt x="290" y="948"/>
                    <a:pt x="278" y="926"/>
                    <a:pt x="256" y="926"/>
                  </a:cubicBezTo>
                  <a:cubicBezTo>
                    <a:pt x="251" y="923"/>
                    <a:pt x="244" y="922"/>
                    <a:pt x="238" y="922"/>
                  </a:cubicBezTo>
                  <a:cubicBezTo>
                    <a:pt x="219" y="922"/>
                    <a:pt x="201" y="934"/>
                    <a:pt x="201" y="959"/>
                  </a:cubicBezTo>
                  <a:cubicBezTo>
                    <a:pt x="189" y="1070"/>
                    <a:pt x="223" y="1193"/>
                    <a:pt x="256" y="1304"/>
                  </a:cubicBezTo>
                  <a:cubicBezTo>
                    <a:pt x="268" y="1326"/>
                    <a:pt x="278" y="1359"/>
                    <a:pt x="290" y="1393"/>
                  </a:cubicBezTo>
                  <a:cubicBezTo>
                    <a:pt x="278" y="1381"/>
                    <a:pt x="268" y="1371"/>
                    <a:pt x="256" y="1371"/>
                  </a:cubicBezTo>
                  <a:cubicBezTo>
                    <a:pt x="245" y="1371"/>
                    <a:pt x="234" y="1381"/>
                    <a:pt x="234" y="1381"/>
                  </a:cubicBezTo>
                  <a:cubicBezTo>
                    <a:pt x="189" y="1237"/>
                    <a:pt x="179" y="1092"/>
                    <a:pt x="189" y="937"/>
                  </a:cubicBezTo>
                  <a:cubicBezTo>
                    <a:pt x="189" y="899"/>
                    <a:pt x="134" y="857"/>
                    <a:pt x="94" y="857"/>
                  </a:cubicBezTo>
                  <a:cubicBezTo>
                    <a:pt x="75" y="857"/>
                    <a:pt x="60" y="867"/>
                    <a:pt x="56" y="892"/>
                  </a:cubicBezTo>
                  <a:cubicBezTo>
                    <a:pt x="1" y="1181"/>
                    <a:pt x="90" y="1493"/>
                    <a:pt x="245" y="1737"/>
                  </a:cubicBezTo>
                  <a:lnTo>
                    <a:pt x="245" y="1771"/>
                  </a:lnTo>
                  <a:cubicBezTo>
                    <a:pt x="268" y="1949"/>
                    <a:pt x="390" y="2138"/>
                    <a:pt x="568" y="2216"/>
                  </a:cubicBezTo>
                  <a:cubicBezTo>
                    <a:pt x="590" y="2216"/>
                    <a:pt x="624" y="2216"/>
                    <a:pt x="624" y="2194"/>
                  </a:cubicBezTo>
                  <a:cubicBezTo>
                    <a:pt x="634" y="2172"/>
                    <a:pt x="624" y="2149"/>
                    <a:pt x="612" y="2138"/>
                  </a:cubicBezTo>
                  <a:cubicBezTo>
                    <a:pt x="557" y="2093"/>
                    <a:pt x="512" y="2060"/>
                    <a:pt x="479" y="2016"/>
                  </a:cubicBezTo>
                  <a:lnTo>
                    <a:pt x="479" y="2016"/>
                  </a:lnTo>
                  <a:cubicBezTo>
                    <a:pt x="488" y="2020"/>
                    <a:pt x="497" y="2023"/>
                    <a:pt x="505" y="2023"/>
                  </a:cubicBezTo>
                  <a:cubicBezTo>
                    <a:pt x="517" y="2023"/>
                    <a:pt x="528" y="2017"/>
                    <a:pt x="535" y="2004"/>
                  </a:cubicBezTo>
                  <a:cubicBezTo>
                    <a:pt x="535" y="1982"/>
                    <a:pt x="535" y="1960"/>
                    <a:pt x="523" y="1938"/>
                  </a:cubicBezTo>
                  <a:cubicBezTo>
                    <a:pt x="535" y="1915"/>
                    <a:pt x="523" y="1882"/>
                    <a:pt x="512" y="1860"/>
                  </a:cubicBezTo>
                  <a:cubicBezTo>
                    <a:pt x="501" y="1849"/>
                    <a:pt x="501" y="1826"/>
                    <a:pt x="490" y="1804"/>
                  </a:cubicBezTo>
                  <a:lnTo>
                    <a:pt x="490" y="1793"/>
                  </a:lnTo>
                  <a:cubicBezTo>
                    <a:pt x="479" y="1782"/>
                    <a:pt x="479" y="1771"/>
                    <a:pt x="479" y="1760"/>
                  </a:cubicBezTo>
                  <a:cubicBezTo>
                    <a:pt x="479" y="1737"/>
                    <a:pt x="468" y="1727"/>
                    <a:pt x="468" y="1704"/>
                  </a:cubicBezTo>
                  <a:cubicBezTo>
                    <a:pt x="456" y="1693"/>
                    <a:pt x="456" y="1682"/>
                    <a:pt x="456" y="1671"/>
                  </a:cubicBezTo>
                  <a:lnTo>
                    <a:pt x="490" y="1671"/>
                  </a:lnTo>
                  <a:cubicBezTo>
                    <a:pt x="501" y="1671"/>
                    <a:pt x="512" y="1660"/>
                    <a:pt x="523" y="1648"/>
                  </a:cubicBezTo>
                  <a:cubicBezTo>
                    <a:pt x="535" y="1648"/>
                    <a:pt x="545" y="1648"/>
                    <a:pt x="557" y="1638"/>
                  </a:cubicBezTo>
                  <a:cubicBezTo>
                    <a:pt x="568" y="1626"/>
                    <a:pt x="568" y="1615"/>
                    <a:pt x="568" y="1604"/>
                  </a:cubicBezTo>
                  <a:lnTo>
                    <a:pt x="568" y="1593"/>
                  </a:lnTo>
                  <a:cubicBezTo>
                    <a:pt x="568" y="1593"/>
                    <a:pt x="557" y="1593"/>
                    <a:pt x="557" y="1582"/>
                  </a:cubicBezTo>
                  <a:lnTo>
                    <a:pt x="557" y="1582"/>
                  </a:lnTo>
                  <a:cubicBezTo>
                    <a:pt x="579" y="1593"/>
                    <a:pt x="590" y="1593"/>
                    <a:pt x="612" y="1593"/>
                  </a:cubicBezTo>
                  <a:cubicBezTo>
                    <a:pt x="646" y="1582"/>
                    <a:pt x="657" y="1549"/>
                    <a:pt x="646" y="1515"/>
                  </a:cubicBezTo>
                  <a:cubicBezTo>
                    <a:pt x="634" y="1515"/>
                    <a:pt x="634" y="1504"/>
                    <a:pt x="634" y="1493"/>
                  </a:cubicBezTo>
                  <a:lnTo>
                    <a:pt x="634" y="1493"/>
                  </a:lnTo>
                  <a:cubicBezTo>
                    <a:pt x="646" y="1504"/>
                    <a:pt x="657" y="1504"/>
                    <a:pt x="679" y="1504"/>
                  </a:cubicBezTo>
                  <a:cubicBezTo>
                    <a:pt x="679" y="1515"/>
                    <a:pt x="679" y="1527"/>
                    <a:pt x="690" y="1537"/>
                  </a:cubicBezTo>
                  <a:cubicBezTo>
                    <a:pt x="697" y="1563"/>
                    <a:pt x="726" y="1581"/>
                    <a:pt x="751" y="1581"/>
                  </a:cubicBezTo>
                  <a:cubicBezTo>
                    <a:pt x="769" y="1581"/>
                    <a:pt x="786" y="1572"/>
                    <a:pt x="790" y="1549"/>
                  </a:cubicBezTo>
                  <a:cubicBezTo>
                    <a:pt x="802" y="1515"/>
                    <a:pt x="790" y="1482"/>
                    <a:pt x="779" y="1448"/>
                  </a:cubicBezTo>
                  <a:lnTo>
                    <a:pt x="790" y="1448"/>
                  </a:lnTo>
                  <a:cubicBezTo>
                    <a:pt x="802" y="1448"/>
                    <a:pt x="802" y="1438"/>
                    <a:pt x="812" y="1438"/>
                  </a:cubicBezTo>
                  <a:cubicBezTo>
                    <a:pt x="821" y="1440"/>
                    <a:pt x="830" y="1442"/>
                    <a:pt x="838" y="1442"/>
                  </a:cubicBezTo>
                  <a:cubicBezTo>
                    <a:pt x="865" y="1442"/>
                    <a:pt x="891" y="1429"/>
                    <a:pt x="891" y="1404"/>
                  </a:cubicBezTo>
                  <a:cubicBezTo>
                    <a:pt x="913" y="1393"/>
                    <a:pt x="923" y="1371"/>
                    <a:pt x="913" y="1349"/>
                  </a:cubicBezTo>
                  <a:cubicBezTo>
                    <a:pt x="901" y="1326"/>
                    <a:pt x="901" y="1304"/>
                    <a:pt x="891" y="1282"/>
                  </a:cubicBezTo>
                  <a:lnTo>
                    <a:pt x="913" y="1282"/>
                  </a:lnTo>
                  <a:cubicBezTo>
                    <a:pt x="923" y="1282"/>
                    <a:pt x="923" y="1270"/>
                    <a:pt x="935" y="1270"/>
                  </a:cubicBezTo>
                  <a:lnTo>
                    <a:pt x="946" y="1282"/>
                  </a:lnTo>
                  <a:cubicBezTo>
                    <a:pt x="958" y="1288"/>
                    <a:pt x="983" y="1297"/>
                    <a:pt x="1004" y="1297"/>
                  </a:cubicBezTo>
                  <a:cubicBezTo>
                    <a:pt x="1021" y="1297"/>
                    <a:pt x="1035" y="1290"/>
                    <a:pt x="1035" y="1270"/>
                  </a:cubicBezTo>
                  <a:cubicBezTo>
                    <a:pt x="1035" y="1226"/>
                    <a:pt x="1024" y="1181"/>
                    <a:pt x="1012" y="1137"/>
                  </a:cubicBezTo>
                  <a:cubicBezTo>
                    <a:pt x="1024" y="1137"/>
                    <a:pt x="1035" y="1148"/>
                    <a:pt x="1057" y="1148"/>
                  </a:cubicBezTo>
                  <a:cubicBezTo>
                    <a:pt x="1061" y="1150"/>
                    <a:pt x="1065" y="1151"/>
                    <a:pt x="1069" y="1151"/>
                  </a:cubicBezTo>
                  <a:cubicBezTo>
                    <a:pt x="1086" y="1151"/>
                    <a:pt x="1101" y="1133"/>
                    <a:pt x="1101" y="1115"/>
                  </a:cubicBezTo>
                  <a:cubicBezTo>
                    <a:pt x="1101" y="1104"/>
                    <a:pt x="1113" y="1092"/>
                    <a:pt x="1101" y="1082"/>
                  </a:cubicBezTo>
                  <a:lnTo>
                    <a:pt x="1101" y="1059"/>
                  </a:lnTo>
                  <a:lnTo>
                    <a:pt x="1113" y="1059"/>
                  </a:lnTo>
                  <a:cubicBezTo>
                    <a:pt x="1135" y="1059"/>
                    <a:pt x="1146" y="1048"/>
                    <a:pt x="1146" y="1037"/>
                  </a:cubicBezTo>
                  <a:cubicBezTo>
                    <a:pt x="1168" y="1082"/>
                    <a:pt x="1202" y="1137"/>
                    <a:pt x="1224" y="1171"/>
                  </a:cubicBezTo>
                  <a:cubicBezTo>
                    <a:pt x="1243" y="1194"/>
                    <a:pt x="1273" y="1206"/>
                    <a:pt x="1298" y="1206"/>
                  </a:cubicBezTo>
                  <a:cubicBezTo>
                    <a:pt x="1330" y="1206"/>
                    <a:pt x="1354" y="1186"/>
                    <a:pt x="1335" y="1148"/>
                  </a:cubicBezTo>
                  <a:cubicBezTo>
                    <a:pt x="1302" y="1070"/>
                    <a:pt x="1269" y="1015"/>
                    <a:pt x="1235" y="948"/>
                  </a:cubicBezTo>
                  <a:cubicBezTo>
                    <a:pt x="1257" y="948"/>
                    <a:pt x="1279" y="948"/>
                    <a:pt x="1291" y="937"/>
                  </a:cubicBezTo>
                  <a:cubicBezTo>
                    <a:pt x="1302" y="948"/>
                    <a:pt x="1313" y="970"/>
                    <a:pt x="1324" y="981"/>
                  </a:cubicBezTo>
                  <a:cubicBezTo>
                    <a:pt x="1338" y="1002"/>
                    <a:pt x="1361" y="1010"/>
                    <a:pt x="1381" y="1010"/>
                  </a:cubicBezTo>
                  <a:cubicBezTo>
                    <a:pt x="1393" y="1010"/>
                    <a:pt x="1405" y="1008"/>
                    <a:pt x="1413" y="1003"/>
                  </a:cubicBezTo>
                  <a:cubicBezTo>
                    <a:pt x="1447" y="1048"/>
                    <a:pt x="1480" y="1092"/>
                    <a:pt x="1524" y="1115"/>
                  </a:cubicBezTo>
                  <a:cubicBezTo>
                    <a:pt x="1535" y="1122"/>
                    <a:pt x="1548" y="1126"/>
                    <a:pt x="1559" y="1126"/>
                  </a:cubicBezTo>
                  <a:cubicBezTo>
                    <a:pt x="1581" y="1126"/>
                    <a:pt x="1598" y="1111"/>
                    <a:pt x="1591" y="1082"/>
                  </a:cubicBezTo>
                  <a:cubicBezTo>
                    <a:pt x="1580" y="1037"/>
                    <a:pt x="1546" y="1003"/>
                    <a:pt x="1524" y="959"/>
                  </a:cubicBezTo>
                  <a:cubicBezTo>
                    <a:pt x="1524" y="959"/>
                    <a:pt x="1524" y="954"/>
                    <a:pt x="1521" y="951"/>
                  </a:cubicBezTo>
                  <a:lnTo>
                    <a:pt x="1521" y="951"/>
                  </a:lnTo>
                  <a:cubicBezTo>
                    <a:pt x="1528" y="954"/>
                    <a:pt x="1536" y="955"/>
                    <a:pt x="1544" y="955"/>
                  </a:cubicBezTo>
                  <a:cubicBezTo>
                    <a:pt x="1559" y="955"/>
                    <a:pt x="1573" y="950"/>
                    <a:pt x="1580" y="937"/>
                  </a:cubicBezTo>
                  <a:lnTo>
                    <a:pt x="1580" y="904"/>
                  </a:lnTo>
                  <a:lnTo>
                    <a:pt x="1580" y="892"/>
                  </a:lnTo>
                  <a:cubicBezTo>
                    <a:pt x="1602" y="926"/>
                    <a:pt x="1625" y="970"/>
                    <a:pt x="1647" y="993"/>
                  </a:cubicBezTo>
                  <a:cubicBezTo>
                    <a:pt x="1658" y="1015"/>
                    <a:pt x="1691" y="1026"/>
                    <a:pt x="1714" y="1026"/>
                  </a:cubicBezTo>
                  <a:cubicBezTo>
                    <a:pt x="1736" y="1026"/>
                    <a:pt x="1747" y="1015"/>
                    <a:pt x="1747" y="993"/>
                  </a:cubicBezTo>
                  <a:cubicBezTo>
                    <a:pt x="1758" y="993"/>
                    <a:pt x="1758" y="1003"/>
                    <a:pt x="1769" y="1003"/>
                  </a:cubicBezTo>
                  <a:cubicBezTo>
                    <a:pt x="1791" y="1003"/>
                    <a:pt x="1803" y="993"/>
                    <a:pt x="1803" y="970"/>
                  </a:cubicBezTo>
                  <a:lnTo>
                    <a:pt x="1803" y="926"/>
                  </a:lnTo>
                  <a:cubicBezTo>
                    <a:pt x="1803" y="937"/>
                    <a:pt x="1813" y="937"/>
                    <a:pt x="1813" y="948"/>
                  </a:cubicBezTo>
                  <a:cubicBezTo>
                    <a:pt x="1825" y="948"/>
                    <a:pt x="1835" y="959"/>
                    <a:pt x="1835" y="959"/>
                  </a:cubicBezTo>
                  <a:lnTo>
                    <a:pt x="1835" y="981"/>
                  </a:lnTo>
                  <a:cubicBezTo>
                    <a:pt x="1827" y="1007"/>
                    <a:pt x="1871" y="1052"/>
                    <a:pt x="1907" y="1052"/>
                  </a:cubicBezTo>
                  <a:cubicBezTo>
                    <a:pt x="1918" y="1052"/>
                    <a:pt x="1928" y="1048"/>
                    <a:pt x="1936" y="1037"/>
                  </a:cubicBezTo>
                  <a:cubicBezTo>
                    <a:pt x="1947" y="1026"/>
                    <a:pt x="1947" y="1015"/>
                    <a:pt x="1958" y="1003"/>
                  </a:cubicBezTo>
                  <a:cubicBezTo>
                    <a:pt x="1969" y="1015"/>
                    <a:pt x="1981" y="1026"/>
                    <a:pt x="1991" y="1026"/>
                  </a:cubicBezTo>
                  <a:cubicBezTo>
                    <a:pt x="2003" y="1037"/>
                    <a:pt x="2025" y="1048"/>
                    <a:pt x="2036" y="1048"/>
                  </a:cubicBezTo>
                  <a:lnTo>
                    <a:pt x="2036" y="1059"/>
                  </a:lnTo>
                  <a:cubicBezTo>
                    <a:pt x="2036" y="1070"/>
                    <a:pt x="2047" y="1070"/>
                    <a:pt x="2047" y="1070"/>
                  </a:cubicBezTo>
                  <a:cubicBezTo>
                    <a:pt x="2037" y="1070"/>
                    <a:pt x="2036" y="1070"/>
                    <a:pt x="2043" y="1077"/>
                  </a:cubicBezTo>
                  <a:lnTo>
                    <a:pt x="2043" y="1077"/>
                  </a:lnTo>
                  <a:cubicBezTo>
                    <a:pt x="2040" y="1089"/>
                    <a:pt x="2049" y="1106"/>
                    <a:pt x="2058" y="1115"/>
                  </a:cubicBezTo>
                  <a:cubicBezTo>
                    <a:pt x="2070" y="1126"/>
                    <a:pt x="2080" y="1137"/>
                    <a:pt x="2102" y="1137"/>
                  </a:cubicBezTo>
                  <a:cubicBezTo>
                    <a:pt x="2125" y="1137"/>
                    <a:pt x="2147" y="1115"/>
                    <a:pt x="2147" y="1104"/>
                  </a:cubicBezTo>
                  <a:cubicBezTo>
                    <a:pt x="2147" y="1082"/>
                    <a:pt x="2136" y="1059"/>
                    <a:pt x="2136" y="1048"/>
                  </a:cubicBezTo>
                  <a:cubicBezTo>
                    <a:pt x="2125" y="1026"/>
                    <a:pt x="2114" y="1015"/>
                    <a:pt x="2114" y="993"/>
                  </a:cubicBezTo>
                  <a:lnTo>
                    <a:pt x="2114" y="993"/>
                  </a:lnTo>
                  <a:cubicBezTo>
                    <a:pt x="2169" y="1092"/>
                    <a:pt x="2225" y="1204"/>
                    <a:pt x="2270" y="1304"/>
                  </a:cubicBezTo>
                  <a:cubicBezTo>
                    <a:pt x="2288" y="1331"/>
                    <a:pt x="2337" y="1351"/>
                    <a:pt x="2366" y="1351"/>
                  </a:cubicBezTo>
                  <a:cubicBezTo>
                    <a:pt x="2372" y="1351"/>
                    <a:pt x="2377" y="1350"/>
                    <a:pt x="2381" y="1349"/>
                  </a:cubicBezTo>
                  <a:cubicBezTo>
                    <a:pt x="2414" y="1404"/>
                    <a:pt x="2436" y="1470"/>
                    <a:pt x="2470" y="1527"/>
                  </a:cubicBezTo>
                  <a:cubicBezTo>
                    <a:pt x="2481" y="1549"/>
                    <a:pt x="2525" y="1571"/>
                    <a:pt x="2547" y="1571"/>
                  </a:cubicBezTo>
                  <a:cubicBezTo>
                    <a:pt x="2581" y="1727"/>
                    <a:pt x="2603" y="1893"/>
                    <a:pt x="2614" y="2049"/>
                  </a:cubicBezTo>
                  <a:cubicBezTo>
                    <a:pt x="2621" y="2077"/>
                    <a:pt x="2664" y="2105"/>
                    <a:pt x="2697" y="2105"/>
                  </a:cubicBezTo>
                  <a:cubicBezTo>
                    <a:pt x="2716" y="2105"/>
                    <a:pt x="2733" y="2096"/>
                    <a:pt x="2737" y="2071"/>
                  </a:cubicBezTo>
                  <a:cubicBezTo>
                    <a:pt x="2748" y="2038"/>
                    <a:pt x="2748" y="1994"/>
                    <a:pt x="2759" y="1960"/>
                  </a:cubicBezTo>
                  <a:cubicBezTo>
                    <a:pt x="2781" y="1960"/>
                    <a:pt x="2804" y="1960"/>
                    <a:pt x="2814" y="1927"/>
                  </a:cubicBezTo>
                  <a:cubicBezTo>
                    <a:pt x="2826" y="1871"/>
                    <a:pt x="2826" y="1804"/>
                    <a:pt x="2814" y="1749"/>
                  </a:cubicBezTo>
                  <a:cubicBezTo>
                    <a:pt x="2826" y="1693"/>
                    <a:pt x="2826" y="1638"/>
                    <a:pt x="2814" y="1593"/>
                  </a:cubicBezTo>
                  <a:cubicBezTo>
                    <a:pt x="2792" y="1493"/>
                    <a:pt x="2770" y="1393"/>
                    <a:pt x="2737" y="1304"/>
                  </a:cubicBezTo>
                  <a:cubicBezTo>
                    <a:pt x="2681" y="1137"/>
                    <a:pt x="2603" y="981"/>
                    <a:pt x="2514" y="837"/>
                  </a:cubicBezTo>
                  <a:lnTo>
                    <a:pt x="2514" y="837"/>
                  </a:lnTo>
                  <a:cubicBezTo>
                    <a:pt x="2524" y="841"/>
                    <a:pt x="2534" y="844"/>
                    <a:pt x="2545" y="844"/>
                  </a:cubicBezTo>
                  <a:cubicBezTo>
                    <a:pt x="2560" y="844"/>
                    <a:pt x="2574" y="839"/>
                    <a:pt x="2581" y="825"/>
                  </a:cubicBezTo>
                  <a:cubicBezTo>
                    <a:pt x="2592" y="815"/>
                    <a:pt x="2592" y="792"/>
                    <a:pt x="2581" y="781"/>
                  </a:cubicBezTo>
                  <a:cubicBezTo>
                    <a:pt x="2581" y="770"/>
                    <a:pt x="2570" y="759"/>
                    <a:pt x="2547" y="748"/>
                  </a:cubicBezTo>
                  <a:cubicBezTo>
                    <a:pt x="2547" y="748"/>
                    <a:pt x="2537" y="736"/>
                    <a:pt x="2525" y="736"/>
                  </a:cubicBezTo>
                  <a:cubicBezTo>
                    <a:pt x="2514" y="726"/>
                    <a:pt x="2492" y="714"/>
                    <a:pt x="2481" y="703"/>
                  </a:cubicBezTo>
                  <a:cubicBezTo>
                    <a:pt x="2481" y="692"/>
                    <a:pt x="2470" y="692"/>
                    <a:pt x="2470" y="681"/>
                  </a:cubicBezTo>
                  <a:cubicBezTo>
                    <a:pt x="2458" y="681"/>
                    <a:pt x="2458" y="670"/>
                    <a:pt x="2448" y="670"/>
                  </a:cubicBezTo>
                  <a:cubicBezTo>
                    <a:pt x="2448" y="659"/>
                    <a:pt x="2448" y="659"/>
                    <a:pt x="2436" y="659"/>
                  </a:cubicBezTo>
                  <a:cubicBezTo>
                    <a:pt x="2436" y="647"/>
                    <a:pt x="2425" y="647"/>
                    <a:pt x="2425" y="647"/>
                  </a:cubicBezTo>
                  <a:cubicBezTo>
                    <a:pt x="2425" y="647"/>
                    <a:pt x="2425" y="637"/>
                    <a:pt x="2414" y="637"/>
                  </a:cubicBezTo>
                  <a:cubicBezTo>
                    <a:pt x="2406" y="629"/>
                    <a:pt x="2393" y="621"/>
                    <a:pt x="2378" y="621"/>
                  </a:cubicBezTo>
                  <a:cubicBezTo>
                    <a:pt x="2372" y="621"/>
                    <a:pt x="2365" y="622"/>
                    <a:pt x="2359" y="625"/>
                  </a:cubicBezTo>
                  <a:cubicBezTo>
                    <a:pt x="2347" y="625"/>
                    <a:pt x="2336" y="647"/>
                    <a:pt x="2336" y="659"/>
                  </a:cubicBezTo>
                  <a:lnTo>
                    <a:pt x="2369" y="726"/>
                  </a:lnTo>
                  <a:lnTo>
                    <a:pt x="2381" y="726"/>
                  </a:lnTo>
                  <a:cubicBezTo>
                    <a:pt x="2369" y="736"/>
                    <a:pt x="2359" y="759"/>
                    <a:pt x="2381" y="781"/>
                  </a:cubicBezTo>
                  <a:cubicBezTo>
                    <a:pt x="2381" y="792"/>
                    <a:pt x="2392" y="803"/>
                    <a:pt x="2403" y="815"/>
                  </a:cubicBezTo>
                  <a:cubicBezTo>
                    <a:pt x="2392" y="825"/>
                    <a:pt x="2392" y="837"/>
                    <a:pt x="2403" y="848"/>
                  </a:cubicBezTo>
                  <a:cubicBezTo>
                    <a:pt x="2436" y="914"/>
                    <a:pt x="2481" y="993"/>
                    <a:pt x="2514" y="1070"/>
                  </a:cubicBezTo>
                  <a:cubicBezTo>
                    <a:pt x="2503" y="1048"/>
                    <a:pt x="2481" y="1026"/>
                    <a:pt x="2470" y="1003"/>
                  </a:cubicBezTo>
                  <a:cubicBezTo>
                    <a:pt x="2436" y="948"/>
                    <a:pt x="2403" y="904"/>
                    <a:pt x="2381" y="859"/>
                  </a:cubicBezTo>
                  <a:cubicBezTo>
                    <a:pt x="2369" y="859"/>
                    <a:pt x="2369" y="848"/>
                    <a:pt x="2359" y="848"/>
                  </a:cubicBezTo>
                  <a:cubicBezTo>
                    <a:pt x="2303" y="781"/>
                    <a:pt x="2258" y="714"/>
                    <a:pt x="2191" y="647"/>
                  </a:cubicBezTo>
                  <a:cubicBezTo>
                    <a:pt x="2191" y="647"/>
                    <a:pt x="2191" y="637"/>
                    <a:pt x="2181" y="637"/>
                  </a:cubicBezTo>
                  <a:cubicBezTo>
                    <a:pt x="2168" y="624"/>
                    <a:pt x="2154" y="618"/>
                    <a:pt x="2141" y="618"/>
                  </a:cubicBezTo>
                  <a:cubicBezTo>
                    <a:pt x="2132" y="618"/>
                    <a:pt x="2123" y="621"/>
                    <a:pt x="2114" y="625"/>
                  </a:cubicBezTo>
                  <a:lnTo>
                    <a:pt x="2114" y="603"/>
                  </a:lnTo>
                  <a:cubicBezTo>
                    <a:pt x="2114" y="603"/>
                    <a:pt x="2114" y="592"/>
                    <a:pt x="2102" y="592"/>
                  </a:cubicBezTo>
                  <a:cubicBezTo>
                    <a:pt x="2102" y="581"/>
                    <a:pt x="2092" y="570"/>
                    <a:pt x="2092" y="570"/>
                  </a:cubicBezTo>
                  <a:cubicBezTo>
                    <a:pt x="2080" y="558"/>
                    <a:pt x="2080" y="558"/>
                    <a:pt x="2070" y="558"/>
                  </a:cubicBezTo>
                  <a:lnTo>
                    <a:pt x="2058" y="548"/>
                  </a:lnTo>
                  <a:cubicBezTo>
                    <a:pt x="2058" y="536"/>
                    <a:pt x="2058" y="536"/>
                    <a:pt x="2047" y="536"/>
                  </a:cubicBezTo>
                  <a:cubicBezTo>
                    <a:pt x="2047" y="536"/>
                    <a:pt x="2047" y="526"/>
                    <a:pt x="2036" y="526"/>
                  </a:cubicBezTo>
                  <a:cubicBezTo>
                    <a:pt x="2025" y="526"/>
                    <a:pt x="2025" y="514"/>
                    <a:pt x="2013" y="514"/>
                  </a:cubicBezTo>
                  <a:lnTo>
                    <a:pt x="1981" y="514"/>
                  </a:lnTo>
                  <a:lnTo>
                    <a:pt x="1969" y="526"/>
                  </a:lnTo>
                  <a:cubicBezTo>
                    <a:pt x="1958" y="526"/>
                    <a:pt x="1958" y="536"/>
                    <a:pt x="1958" y="536"/>
                  </a:cubicBezTo>
                  <a:cubicBezTo>
                    <a:pt x="1936" y="548"/>
                    <a:pt x="1914" y="570"/>
                    <a:pt x="1936" y="614"/>
                  </a:cubicBezTo>
                  <a:cubicBezTo>
                    <a:pt x="1958" y="636"/>
                    <a:pt x="1969" y="658"/>
                    <a:pt x="1990" y="680"/>
                  </a:cubicBezTo>
                  <a:lnTo>
                    <a:pt x="1990" y="680"/>
                  </a:lnTo>
                  <a:lnTo>
                    <a:pt x="1892" y="581"/>
                  </a:lnTo>
                  <a:cubicBezTo>
                    <a:pt x="1869" y="514"/>
                    <a:pt x="1835" y="447"/>
                    <a:pt x="1803" y="370"/>
                  </a:cubicBezTo>
                  <a:lnTo>
                    <a:pt x="1803" y="370"/>
                  </a:lnTo>
                  <a:lnTo>
                    <a:pt x="1813" y="380"/>
                  </a:lnTo>
                  <a:cubicBezTo>
                    <a:pt x="1835" y="392"/>
                    <a:pt x="1847" y="392"/>
                    <a:pt x="1869" y="392"/>
                  </a:cubicBezTo>
                  <a:cubicBezTo>
                    <a:pt x="1880" y="392"/>
                    <a:pt x="1892" y="380"/>
                    <a:pt x="1902" y="370"/>
                  </a:cubicBezTo>
                  <a:lnTo>
                    <a:pt x="1902" y="348"/>
                  </a:lnTo>
                  <a:cubicBezTo>
                    <a:pt x="1902" y="336"/>
                    <a:pt x="1902" y="336"/>
                    <a:pt x="1892" y="325"/>
                  </a:cubicBezTo>
                  <a:cubicBezTo>
                    <a:pt x="1892" y="314"/>
                    <a:pt x="1892" y="314"/>
                    <a:pt x="1880" y="303"/>
                  </a:cubicBezTo>
                  <a:cubicBezTo>
                    <a:pt x="1880" y="303"/>
                    <a:pt x="1869" y="292"/>
                    <a:pt x="1858" y="292"/>
                  </a:cubicBezTo>
                  <a:cubicBezTo>
                    <a:pt x="1847" y="281"/>
                    <a:pt x="1835" y="281"/>
                    <a:pt x="1813" y="269"/>
                  </a:cubicBezTo>
                  <a:cubicBezTo>
                    <a:pt x="1803" y="259"/>
                    <a:pt x="1780" y="247"/>
                    <a:pt x="1758" y="236"/>
                  </a:cubicBezTo>
                  <a:cubicBezTo>
                    <a:pt x="1747" y="236"/>
                    <a:pt x="1724" y="236"/>
                    <a:pt x="1714" y="247"/>
                  </a:cubicBezTo>
                  <a:cubicBezTo>
                    <a:pt x="1714" y="247"/>
                    <a:pt x="1702" y="247"/>
                    <a:pt x="1702" y="259"/>
                  </a:cubicBezTo>
                  <a:cubicBezTo>
                    <a:pt x="1691" y="259"/>
                    <a:pt x="1691" y="259"/>
                    <a:pt x="1691" y="269"/>
                  </a:cubicBezTo>
                  <a:lnTo>
                    <a:pt x="1691" y="292"/>
                  </a:lnTo>
                  <a:lnTo>
                    <a:pt x="1702" y="303"/>
                  </a:lnTo>
                  <a:cubicBezTo>
                    <a:pt x="1702" y="314"/>
                    <a:pt x="1702" y="314"/>
                    <a:pt x="1714" y="325"/>
                  </a:cubicBezTo>
                  <a:cubicBezTo>
                    <a:pt x="1691" y="336"/>
                    <a:pt x="1680" y="358"/>
                    <a:pt x="1691" y="380"/>
                  </a:cubicBezTo>
                  <a:cubicBezTo>
                    <a:pt x="1702" y="414"/>
                    <a:pt x="1714" y="437"/>
                    <a:pt x="1736" y="469"/>
                  </a:cubicBezTo>
                  <a:cubicBezTo>
                    <a:pt x="1691" y="425"/>
                    <a:pt x="1658" y="370"/>
                    <a:pt x="1602" y="336"/>
                  </a:cubicBezTo>
                  <a:cubicBezTo>
                    <a:pt x="1590" y="328"/>
                    <a:pt x="1577" y="325"/>
                    <a:pt x="1566" y="325"/>
                  </a:cubicBezTo>
                  <a:cubicBezTo>
                    <a:pt x="1544" y="325"/>
                    <a:pt x="1528" y="337"/>
                    <a:pt x="1536" y="358"/>
                  </a:cubicBezTo>
                  <a:cubicBezTo>
                    <a:pt x="1558" y="425"/>
                    <a:pt x="1602" y="481"/>
                    <a:pt x="1647" y="526"/>
                  </a:cubicBezTo>
                  <a:cubicBezTo>
                    <a:pt x="1680" y="581"/>
                    <a:pt x="1724" y="637"/>
                    <a:pt x="1758" y="692"/>
                  </a:cubicBezTo>
                  <a:lnTo>
                    <a:pt x="1791" y="726"/>
                  </a:lnTo>
                  <a:cubicBezTo>
                    <a:pt x="1791" y="736"/>
                    <a:pt x="1780" y="736"/>
                    <a:pt x="1780" y="748"/>
                  </a:cubicBezTo>
                  <a:cubicBezTo>
                    <a:pt x="1780" y="748"/>
                    <a:pt x="1780" y="750"/>
                    <a:pt x="1781" y="752"/>
                  </a:cubicBezTo>
                  <a:lnTo>
                    <a:pt x="1781" y="752"/>
                  </a:lnTo>
                  <a:cubicBezTo>
                    <a:pt x="1768" y="740"/>
                    <a:pt x="1767" y="722"/>
                    <a:pt x="1758" y="703"/>
                  </a:cubicBezTo>
                  <a:cubicBezTo>
                    <a:pt x="1747" y="703"/>
                    <a:pt x="1747" y="703"/>
                    <a:pt x="1747" y="692"/>
                  </a:cubicBezTo>
                  <a:cubicBezTo>
                    <a:pt x="1736" y="681"/>
                    <a:pt x="1714" y="670"/>
                    <a:pt x="1691" y="670"/>
                  </a:cubicBezTo>
                  <a:cubicBezTo>
                    <a:pt x="1680" y="647"/>
                    <a:pt x="1669" y="637"/>
                    <a:pt x="1658" y="614"/>
                  </a:cubicBezTo>
                  <a:cubicBezTo>
                    <a:pt x="1645" y="596"/>
                    <a:pt x="1630" y="587"/>
                    <a:pt x="1615" y="587"/>
                  </a:cubicBezTo>
                  <a:cubicBezTo>
                    <a:pt x="1602" y="587"/>
                    <a:pt x="1590" y="593"/>
                    <a:pt x="1580" y="603"/>
                  </a:cubicBezTo>
                  <a:cubicBezTo>
                    <a:pt x="1536" y="481"/>
                    <a:pt x="1502" y="358"/>
                    <a:pt x="1502" y="236"/>
                  </a:cubicBezTo>
                  <a:cubicBezTo>
                    <a:pt x="1502" y="203"/>
                    <a:pt x="1480" y="180"/>
                    <a:pt x="1457" y="170"/>
                  </a:cubicBezTo>
                  <a:cubicBezTo>
                    <a:pt x="1435" y="170"/>
                    <a:pt x="1402" y="170"/>
                    <a:pt x="1391" y="203"/>
                  </a:cubicBezTo>
                  <a:cubicBezTo>
                    <a:pt x="1391" y="336"/>
                    <a:pt x="1413" y="481"/>
                    <a:pt x="1457" y="603"/>
                  </a:cubicBezTo>
                  <a:cubicBezTo>
                    <a:pt x="1469" y="614"/>
                    <a:pt x="1469" y="625"/>
                    <a:pt x="1469" y="637"/>
                  </a:cubicBezTo>
                  <a:cubicBezTo>
                    <a:pt x="1457" y="625"/>
                    <a:pt x="1457" y="603"/>
                    <a:pt x="1447" y="592"/>
                  </a:cubicBezTo>
                  <a:cubicBezTo>
                    <a:pt x="1435" y="570"/>
                    <a:pt x="1413" y="570"/>
                    <a:pt x="1391" y="558"/>
                  </a:cubicBezTo>
                  <a:cubicBezTo>
                    <a:pt x="1391" y="548"/>
                    <a:pt x="1391" y="536"/>
                    <a:pt x="1380" y="526"/>
                  </a:cubicBezTo>
                  <a:cubicBezTo>
                    <a:pt x="1368" y="481"/>
                    <a:pt x="1346" y="425"/>
                    <a:pt x="1335" y="380"/>
                  </a:cubicBezTo>
                  <a:cubicBezTo>
                    <a:pt x="1324" y="358"/>
                    <a:pt x="1313" y="336"/>
                    <a:pt x="1291" y="336"/>
                  </a:cubicBezTo>
                  <a:lnTo>
                    <a:pt x="1269" y="336"/>
                  </a:lnTo>
                  <a:cubicBezTo>
                    <a:pt x="1257" y="269"/>
                    <a:pt x="1246" y="214"/>
                    <a:pt x="1246" y="147"/>
                  </a:cubicBezTo>
                  <a:lnTo>
                    <a:pt x="1246" y="147"/>
                  </a:lnTo>
                  <a:cubicBezTo>
                    <a:pt x="1257" y="158"/>
                    <a:pt x="1269" y="158"/>
                    <a:pt x="1269" y="158"/>
                  </a:cubicBezTo>
                  <a:cubicBezTo>
                    <a:pt x="1279" y="170"/>
                    <a:pt x="1279" y="170"/>
                    <a:pt x="1291" y="170"/>
                  </a:cubicBezTo>
                  <a:lnTo>
                    <a:pt x="1324" y="170"/>
                  </a:lnTo>
                  <a:cubicBezTo>
                    <a:pt x="1335" y="158"/>
                    <a:pt x="1335" y="158"/>
                    <a:pt x="1335" y="147"/>
                  </a:cubicBezTo>
                  <a:cubicBezTo>
                    <a:pt x="1346" y="147"/>
                    <a:pt x="1346" y="147"/>
                    <a:pt x="1346" y="136"/>
                  </a:cubicBezTo>
                  <a:lnTo>
                    <a:pt x="1358" y="125"/>
                  </a:lnTo>
                  <a:lnTo>
                    <a:pt x="1358" y="103"/>
                  </a:lnTo>
                  <a:cubicBezTo>
                    <a:pt x="1358" y="91"/>
                    <a:pt x="1358" y="81"/>
                    <a:pt x="1346" y="81"/>
                  </a:cubicBezTo>
                  <a:cubicBezTo>
                    <a:pt x="1346" y="69"/>
                    <a:pt x="1335" y="58"/>
                    <a:pt x="1335" y="58"/>
                  </a:cubicBezTo>
                  <a:cubicBezTo>
                    <a:pt x="1324" y="47"/>
                    <a:pt x="1313" y="47"/>
                    <a:pt x="1302" y="36"/>
                  </a:cubicBezTo>
                  <a:lnTo>
                    <a:pt x="1235" y="36"/>
                  </a:lnTo>
                  <a:lnTo>
                    <a:pt x="1235" y="47"/>
                  </a:lnTo>
                  <a:cubicBezTo>
                    <a:pt x="1221" y="19"/>
                    <a:pt x="1190" y="0"/>
                    <a:pt x="116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1" name="Google Shape;20001;p29"/>
            <p:cNvSpPr/>
            <p:nvPr/>
          </p:nvSpPr>
          <p:spPr>
            <a:xfrm>
              <a:off x="1738439" y="2396278"/>
              <a:ext cx="4326" cy="4256"/>
            </a:xfrm>
            <a:custGeom>
              <a:avLst/>
              <a:gdLst/>
              <a:ahLst/>
              <a:cxnLst/>
              <a:rect l="l" t="t" r="r" b="b"/>
              <a:pathLst>
                <a:path w="124" h="122" extrusionOk="0">
                  <a:moveTo>
                    <a:pt x="34" y="0"/>
                  </a:moveTo>
                  <a:cubicBezTo>
                    <a:pt x="23" y="0"/>
                    <a:pt x="23" y="11"/>
                    <a:pt x="12" y="11"/>
                  </a:cubicBezTo>
                  <a:cubicBezTo>
                    <a:pt x="12" y="11"/>
                    <a:pt x="12" y="22"/>
                    <a:pt x="1" y="22"/>
                  </a:cubicBezTo>
                  <a:lnTo>
                    <a:pt x="1" y="33"/>
                  </a:lnTo>
                  <a:lnTo>
                    <a:pt x="1" y="67"/>
                  </a:lnTo>
                  <a:lnTo>
                    <a:pt x="1" y="77"/>
                  </a:lnTo>
                  <a:lnTo>
                    <a:pt x="23" y="100"/>
                  </a:lnTo>
                  <a:lnTo>
                    <a:pt x="34" y="111"/>
                  </a:lnTo>
                  <a:cubicBezTo>
                    <a:pt x="45" y="111"/>
                    <a:pt x="45" y="111"/>
                    <a:pt x="57" y="122"/>
                  </a:cubicBezTo>
                  <a:lnTo>
                    <a:pt x="79" y="122"/>
                  </a:lnTo>
                  <a:cubicBezTo>
                    <a:pt x="90" y="122"/>
                    <a:pt x="90" y="111"/>
                    <a:pt x="101" y="111"/>
                  </a:cubicBezTo>
                  <a:lnTo>
                    <a:pt x="112" y="100"/>
                  </a:lnTo>
                  <a:lnTo>
                    <a:pt x="112" y="89"/>
                  </a:lnTo>
                  <a:cubicBezTo>
                    <a:pt x="112" y="77"/>
                    <a:pt x="123" y="67"/>
                    <a:pt x="112" y="55"/>
                  </a:cubicBezTo>
                  <a:lnTo>
                    <a:pt x="112" y="44"/>
                  </a:lnTo>
                  <a:cubicBezTo>
                    <a:pt x="112" y="33"/>
                    <a:pt x="101" y="33"/>
                    <a:pt x="90" y="22"/>
                  </a:cubicBezTo>
                  <a:lnTo>
                    <a:pt x="79" y="11"/>
                  </a:lnTo>
                  <a:cubicBezTo>
                    <a:pt x="67" y="11"/>
                    <a:pt x="67" y="11"/>
                    <a:pt x="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2" name="Google Shape;20002;p29"/>
            <p:cNvSpPr/>
            <p:nvPr/>
          </p:nvSpPr>
          <p:spPr>
            <a:xfrm>
              <a:off x="1798971" y="2393103"/>
              <a:ext cx="17514" cy="22607"/>
            </a:xfrm>
            <a:custGeom>
              <a:avLst/>
              <a:gdLst/>
              <a:ahLst/>
              <a:cxnLst/>
              <a:rect l="l" t="t" r="r" b="b"/>
              <a:pathLst>
                <a:path w="502" h="648" extrusionOk="0">
                  <a:moveTo>
                    <a:pt x="102" y="0"/>
                  </a:moveTo>
                  <a:cubicBezTo>
                    <a:pt x="83" y="0"/>
                    <a:pt x="67" y="11"/>
                    <a:pt x="67" y="35"/>
                  </a:cubicBezTo>
                  <a:cubicBezTo>
                    <a:pt x="67" y="79"/>
                    <a:pt x="90" y="124"/>
                    <a:pt x="112" y="158"/>
                  </a:cubicBezTo>
                  <a:cubicBezTo>
                    <a:pt x="101" y="158"/>
                    <a:pt x="90" y="158"/>
                    <a:pt x="79" y="168"/>
                  </a:cubicBezTo>
                  <a:cubicBezTo>
                    <a:pt x="67" y="168"/>
                    <a:pt x="57" y="180"/>
                    <a:pt x="57" y="202"/>
                  </a:cubicBezTo>
                  <a:cubicBezTo>
                    <a:pt x="35" y="202"/>
                    <a:pt x="23" y="224"/>
                    <a:pt x="23" y="235"/>
                  </a:cubicBezTo>
                  <a:cubicBezTo>
                    <a:pt x="12" y="235"/>
                    <a:pt x="1" y="257"/>
                    <a:pt x="1" y="269"/>
                  </a:cubicBezTo>
                  <a:cubicBezTo>
                    <a:pt x="12" y="336"/>
                    <a:pt x="45" y="391"/>
                    <a:pt x="101" y="435"/>
                  </a:cubicBezTo>
                  <a:cubicBezTo>
                    <a:pt x="112" y="447"/>
                    <a:pt x="124" y="447"/>
                    <a:pt x="134" y="447"/>
                  </a:cubicBezTo>
                  <a:lnTo>
                    <a:pt x="146" y="447"/>
                  </a:lnTo>
                  <a:cubicBezTo>
                    <a:pt x="156" y="469"/>
                    <a:pt x="168" y="491"/>
                    <a:pt x="190" y="514"/>
                  </a:cubicBezTo>
                  <a:cubicBezTo>
                    <a:pt x="199" y="522"/>
                    <a:pt x="215" y="539"/>
                    <a:pt x="233" y="539"/>
                  </a:cubicBezTo>
                  <a:cubicBezTo>
                    <a:pt x="237" y="539"/>
                    <a:pt x="241" y="538"/>
                    <a:pt x="245" y="536"/>
                  </a:cubicBezTo>
                  <a:cubicBezTo>
                    <a:pt x="257" y="536"/>
                    <a:pt x="257" y="524"/>
                    <a:pt x="268" y="524"/>
                  </a:cubicBezTo>
                  <a:lnTo>
                    <a:pt x="279" y="524"/>
                  </a:lnTo>
                  <a:cubicBezTo>
                    <a:pt x="290" y="524"/>
                    <a:pt x="290" y="514"/>
                    <a:pt x="301" y="502"/>
                  </a:cubicBezTo>
                  <a:cubicBezTo>
                    <a:pt x="301" y="514"/>
                    <a:pt x="312" y="524"/>
                    <a:pt x="312" y="536"/>
                  </a:cubicBezTo>
                  <a:cubicBezTo>
                    <a:pt x="346" y="580"/>
                    <a:pt x="379" y="647"/>
                    <a:pt x="446" y="647"/>
                  </a:cubicBezTo>
                  <a:cubicBezTo>
                    <a:pt x="502" y="647"/>
                    <a:pt x="479" y="580"/>
                    <a:pt x="435" y="558"/>
                  </a:cubicBezTo>
                  <a:lnTo>
                    <a:pt x="435" y="547"/>
                  </a:lnTo>
                  <a:cubicBezTo>
                    <a:pt x="423" y="536"/>
                    <a:pt x="423" y="524"/>
                    <a:pt x="413" y="514"/>
                  </a:cubicBezTo>
                  <a:cubicBezTo>
                    <a:pt x="401" y="491"/>
                    <a:pt x="390" y="469"/>
                    <a:pt x="368" y="447"/>
                  </a:cubicBezTo>
                  <a:cubicBezTo>
                    <a:pt x="346" y="402"/>
                    <a:pt x="324" y="358"/>
                    <a:pt x="290" y="313"/>
                  </a:cubicBezTo>
                  <a:cubicBezTo>
                    <a:pt x="268" y="257"/>
                    <a:pt x="245" y="213"/>
                    <a:pt x="223" y="168"/>
                  </a:cubicBezTo>
                  <a:cubicBezTo>
                    <a:pt x="201" y="113"/>
                    <a:pt x="179" y="69"/>
                    <a:pt x="146" y="24"/>
                  </a:cubicBezTo>
                  <a:cubicBezTo>
                    <a:pt x="135" y="9"/>
                    <a:pt x="118" y="0"/>
                    <a:pt x="102"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3" name="Google Shape;20003;p29"/>
            <p:cNvSpPr/>
            <p:nvPr/>
          </p:nvSpPr>
          <p:spPr>
            <a:xfrm>
              <a:off x="1791993" y="2399732"/>
              <a:ext cx="5477" cy="8199"/>
            </a:xfrm>
            <a:custGeom>
              <a:avLst/>
              <a:gdLst/>
              <a:ahLst/>
              <a:cxnLst/>
              <a:rect l="l" t="t" r="r" b="b"/>
              <a:pathLst>
                <a:path w="157" h="235" extrusionOk="0">
                  <a:moveTo>
                    <a:pt x="23" y="1"/>
                  </a:moveTo>
                  <a:cubicBezTo>
                    <a:pt x="12" y="12"/>
                    <a:pt x="1" y="23"/>
                    <a:pt x="1" y="34"/>
                  </a:cubicBezTo>
                  <a:cubicBezTo>
                    <a:pt x="12" y="57"/>
                    <a:pt x="12" y="67"/>
                    <a:pt x="12" y="79"/>
                  </a:cubicBezTo>
                  <a:cubicBezTo>
                    <a:pt x="23" y="90"/>
                    <a:pt x="23" y="101"/>
                    <a:pt x="34" y="123"/>
                  </a:cubicBezTo>
                  <a:lnTo>
                    <a:pt x="57" y="190"/>
                  </a:lnTo>
                  <a:cubicBezTo>
                    <a:pt x="67" y="212"/>
                    <a:pt x="101" y="235"/>
                    <a:pt x="123" y="235"/>
                  </a:cubicBezTo>
                  <a:cubicBezTo>
                    <a:pt x="134" y="235"/>
                    <a:pt x="146" y="223"/>
                    <a:pt x="156" y="212"/>
                  </a:cubicBezTo>
                  <a:lnTo>
                    <a:pt x="156" y="179"/>
                  </a:lnTo>
                  <a:cubicBezTo>
                    <a:pt x="146" y="156"/>
                    <a:pt x="134" y="134"/>
                    <a:pt x="123" y="101"/>
                  </a:cubicBezTo>
                  <a:cubicBezTo>
                    <a:pt x="112" y="90"/>
                    <a:pt x="112" y="79"/>
                    <a:pt x="101" y="67"/>
                  </a:cubicBezTo>
                  <a:cubicBezTo>
                    <a:pt x="89" y="57"/>
                    <a:pt x="89" y="45"/>
                    <a:pt x="79" y="23"/>
                  </a:cubicBezTo>
                  <a:cubicBezTo>
                    <a:pt x="67" y="12"/>
                    <a:pt x="45" y="1"/>
                    <a:pt x="23"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4" name="Google Shape;20004;p29"/>
            <p:cNvSpPr/>
            <p:nvPr/>
          </p:nvSpPr>
          <p:spPr>
            <a:xfrm>
              <a:off x="1815682" y="2412048"/>
              <a:ext cx="14792" cy="39353"/>
            </a:xfrm>
            <a:custGeom>
              <a:avLst/>
              <a:gdLst/>
              <a:ahLst/>
              <a:cxnLst/>
              <a:rect l="l" t="t" r="r" b="b"/>
              <a:pathLst>
                <a:path w="424" h="1128" extrusionOk="0">
                  <a:moveTo>
                    <a:pt x="123" y="1"/>
                  </a:moveTo>
                  <a:cubicBezTo>
                    <a:pt x="120" y="1"/>
                    <a:pt x="116" y="2"/>
                    <a:pt x="112" y="4"/>
                  </a:cubicBezTo>
                  <a:cubicBezTo>
                    <a:pt x="89" y="4"/>
                    <a:pt x="78" y="26"/>
                    <a:pt x="89" y="48"/>
                  </a:cubicBezTo>
                  <a:cubicBezTo>
                    <a:pt x="112" y="82"/>
                    <a:pt x="122" y="115"/>
                    <a:pt x="145" y="149"/>
                  </a:cubicBezTo>
                  <a:cubicBezTo>
                    <a:pt x="122" y="137"/>
                    <a:pt x="112" y="137"/>
                    <a:pt x="89" y="137"/>
                  </a:cubicBezTo>
                  <a:cubicBezTo>
                    <a:pt x="67" y="149"/>
                    <a:pt x="56" y="159"/>
                    <a:pt x="56" y="182"/>
                  </a:cubicBezTo>
                  <a:lnTo>
                    <a:pt x="45" y="182"/>
                  </a:lnTo>
                  <a:cubicBezTo>
                    <a:pt x="11" y="182"/>
                    <a:pt x="0" y="204"/>
                    <a:pt x="0" y="226"/>
                  </a:cubicBezTo>
                  <a:cubicBezTo>
                    <a:pt x="23" y="327"/>
                    <a:pt x="45" y="416"/>
                    <a:pt x="78" y="505"/>
                  </a:cubicBezTo>
                  <a:lnTo>
                    <a:pt x="112" y="638"/>
                  </a:lnTo>
                  <a:cubicBezTo>
                    <a:pt x="122" y="693"/>
                    <a:pt x="122" y="738"/>
                    <a:pt x="134" y="782"/>
                  </a:cubicBezTo>
                  <a:cubicBezTo>
                    <a:pt x="141" y="810"/>
                    <a:pt x="179" y="838"/>
                    <a:pt x="209" y="838"/>
                  </a:cubicBezTo>
                  <a:cubicBezTo>
                    <a:pt x="226" y="838"/>
                    <a:pt x="241" y="829"/>
                    <a:pt x="245" y="804"/>
                  </a:cubicBezTo>
                  <a:cubicBezTo>
                    <a:pt x="256" y="760"/>
                    <a:pt x="245" y="715"/>
                    <a:pt x="234" y="671"/>
                  </a:cubicBezTo>
                  <a:cubicBezTo>
                    <a:pt x="256" y="671"/>
                    <a:pt x="278" y="671"/>
                    <a:pt x="290" y="649"/>
                  </a:cubicBezTo>
                  <a:lnTo>
                    <a:pt x="300" y="649"/>
                  </a:lnTo>
                  <a:cubicBezTo>
                    <a:pt x="300" y="671"/>
                    <a:pt x="312" y="671"/>
                    <a:pt x="334" y="682"/>
                  </a:cubicBezTo>
                  <a:lnTo>
                    <a:pt x="334" y="771"/>
                  </a:lnTo>
                  <a:cubicBezTo>
                    <a:pt x="334" y="827"/>
                    <a:pt x="334" y="883"/>
                    <a:pt x="323" y="927"/>
                  </a:cubicBezTo>
                  <a:cubicBezTo>
                    <a:pt x="323" y="972"/>
                    <a:pt x="312" y="1027"/>
                    <a:pt x="278" y="1049"/>
                  </a:cubicBezTo>
                  <a:cubicBezTo>
                    <a:pt x="245" y="1071"/>
                    <a:pt x="300" y="1127"/>
                    <a:pt x="323" y="1127"/>
                  </a:cubicBezTo>
                  <a:cubicBezTo>
                    <a:pt x="367" y="1116"/>
                    <a:pt x="389" y="1094"/>
                    <a:pt x="401" y="1071"/>
                  </a:cubicBezTo>
                  <a:cubicBezTo>
                    <a:pt x="411" y="1038"/>
                    <a:pt x="423" y="1016"/>
                    <a:pt x="423" y="982"/>
                  </a:cubicBezTo>
                  <a:lnTo>
                    <a:pt x="423" y="804"/>
                  </a:lnTo>
                  <a:cubicBezTo>
                    <a:pt x="423" y="738"/>
                    <a:pt x="411" y="682"/>
                    <a:pt x="401" y="616"/>
                  </a:cubicBezTo>
                  <a:cubicBezTo>
                    <a:pt x="389" y="560"/>
                    <a:pt x="379" y="505"/>
                    <a:pt x="345" y="460"/>
                  </a:cubicBezTo>
                  <a:cubicBezTo>
                    <a:pt x="334" y="438"/>
                    <a:pt x="334" y="426"/>
                    <a:pt x="323" y="404"/>
                  </a:cubicBezTo>
                  <a:cubicBezTo>
                    <a:pt x="300" y="327"/>
                    <a:pt x="267" y="238"/>
                    <a:pt x="245" y="149"/>
                  </a:cubicBezTo>
                  <a:cubicBezTo>
                    <a:pt x="234" y="137"/>
                    <a:pt x="223" y="126"/>
                    <a:pt x="211" y="126"/>
                  </a:cubicBezTo>
                  <a:cubicBezTo>
                    <a:pt x="201" y="93"/>
                    <a:pt x="178" y="60"/>
                    <a:pt x="167" y="37"/>
                  </a:cubicBezTo>
                  <a:cubicBezTo>
                    <a:pt x="158" y="19"/>
                    <a:pt x="141" y="1"/>
                    <a:pt x="123"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5" name="Google Shape;20005;p29"/>
            <p:cNvSpPr/>
            <p:nvPr/>
          </p:nvSpPr>
          <p:spPr>
            <a:xfrm>
              <a:off x="1812961" y="2397499"/>
              <a:ext cx="7396" cy="7012"/>
            </a:xfrm>
            <a:custGeom>
              <a:avLst/>
              <a:gdLst/>
              <a:ahLst/>
              <a:cxnLst/>
              <a:rect l="l" t="t" r="r" b="b"/>
              <a:pathLst>
                <a:path w="212" h="201" extrusionOk="0">
                  <a:moveTo>
                    <a:pt x="44" y="1"/>
                  </a:moveTo>
                  <a:cubicBezTo>
                    <a:pt x="34" y="1"/>
                    <a:pt x="23" y="4"/>
                    <a:pt x="12" y="9"/>
                  </a:cubicBezTo>
                  <a:cubicBezTo>
                    <a:pt x="0" y="20"/>
                    <a:pt x="0" y="20"/>
                    <a:pt x="0" y="32"/>
                  </a:cubicBezTo>
                  <a:lnTo>
                    <a:pt x="0" y="54"/>
                  </a:lnTo>
                  <a:cubicBezTo>
                    <a:pt x="0" y="65"/>
                    <a:pt x="12" y="65"/>
                    <a:pt x="12" y="65"/>
                  </a:cubicBezTo>
                  <a:cubicBezTo>
                    <a:pt x="12" y="76"/>
                    <a:pt x="22" y="87"/>
                    <a:pt x="34" y="98"/>
                  </a:cubicBezTo>
                  <a:lnTo>
                    <a:pt x="45" y="109"/>
                  </a:lnTo>
                  <a:lnTo>
                    <a:pt x="67" y="131"/>
                  </a:lnTo>
                  <a:lnTo>
                    <a:pt x="123" y="187"/>
                  </a:lnTo>
                  <a:cubicBezTo>
                    <a:pt x="136" y="194"/>
                    <a:pt x="152" y="200"/>
                    <a:pt x="168" y="200"/>
                  </a:cubicBezTo>
                  <a:cubicBezTo>
                    <a:pt x="180" y="200"/>
                    <a:pt x="191" y="197"/>
                    <a:pt x="200" y="187"/>
                  </a:cubicBezTo>
                  <a:cubicBezTo>
                    <a:pt x="212" y="187"/>
                    <a:pt x="212" y="165"/>
                    <a:pt x="212" y="154"/>
                  </a:cubicBezTo>
                  <a:cubicBezTo>
                    <a:pt x="212" y="143"/>
                    <a:pt x="200" y="131"/>
                    <a:pt x="190" y="121"/>
                  </a:cubicBezTo>
                  <a:lnTo>
                    <a:pt x="134" y="65"/>
                  </a:lnTo>
                  <a:cubicBezTo>
                    <a:pt x="123" y="65"/>
                    <a:pt x="123" y="54"/>
                    <a:pt x="111" y="42"/>
                  </a:cubicBezTo>
                  <a:cubicBezTo>
                    <a:pt x="101" y="42"/>
                    <a:pt x="101" y="32"/>
                    <a:pt x="101" y="32"/>
                  </a:cubicBezTo>
                  <a:cubicBezTo>
                    <a:pt x="89" y="20"/>
                    <a:pt x="78" y="20"/>
                    <a:pt x="67" y="9"/>
                  </a:cubicBezTo>
                  <a:cubicBezTo>
                    <a:pt x="62" y="4"/>
                    <a:pt x="53" y="1"/>
                    <a:pt x="44"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6" name="Google Shape;20006;p29"/>
            <p:cNvSpPr/>
            <p:nvPr/>
          </p:nvSpPr>
          <p:spPr>
            <a:xfrm>
              <a:off x="1788120" y="2384730"/>
              <a:ext cx="7431" cy="5512"/>
            </a:xfrm>
            <a:custGeom>
              <a:avLst/>
              <a:gdLst/>
              <a:ahLst/>
              <a:cxnLst/>
              <a:rect l="l" t="t" r="r" b="b"/>
              <a:pathLst>
                <a:path w="213" h="158" extrusionOk="0">
                  <a:moveTo>
                    <a:pt x="44" y="0"/>
                  </a:moveTo>
                  <a:cubicBezTo>
                    <a:pt x="37" y="0"/>
                    <a:pt x="28" y="3"/>
                    <a:pt x="23" y="8"/>
                  </a:cubicBezTo>
                  <a:lnTo>
                    <a:pt x="12" y="20"/>
                  </a:lnTo>
                  <a:cubicBezTo>
                    <a:pt x="0" y="30"/>
                    <a:pt x="0" y="42"/>
                    <a:pt x="12" y="53"/>
                  </a:cubicBezTo>
                  <a:cubicBezTo>
                    <a:pt x="12" y="64"/>
                    <a:pt x="23" y="75"/>
                    <a:pt x="23" y="75"/>
                  </a:cubicBezTo>
                  <a:cubicBezTo>
                    <a:pt x="34" y="86"/>
                    <a:pt x="45" y="86"/>
                    <a:pt x="45" y="97"/>
                  </a:cubicBezTo>
                  <a:cubicBezTo>
                    <a:pt x="56" y="109"/>
                    <a:pt x="67" y="109"/>
                    <a:pt x="89" y="119"/>
                  </a:cubicBezTo>
                  <a:cubicBezTo>
                    <a:pt x="101" y="131"/>
                    <a:pt x="112" y="141"/>
                    <a:pt x="134" y="153"/>
                  </a:cubicBezTo>
                  <a:cubicBezTo>
                    <a:pt x="141" y="153"/>
                    <a:pt x="154" y="158"/>
                    <a:pt x="165" y="158"/>
                  </a:cubicBezTo>
                  <a:cubicBezTo>
                    <a:pt x="170" y="158"/>
                    <a:pt x="175" y="157"/>
                    <a:pt x="178" y="153"/>
                  </a:cubicBezTo>
                  <a:cubicBezTo>
                    <a:pt x="190" y="153"/>
                    <a:pt x="200" y="141"/>
                    <a:pt x="212" y="131"/>
                  </a:cubicBezTo>
                  <a:lnTo>
                    <a:pt x="212" y="97"/>
                  </a:lnTo>
                  <a:cubicBezTo>
                    <a:pt x="200" y="75"/>
                    <a:pt x="190" y="64"/>
                    <a:pt x="178" y="64"/>
                  </a:cubicBezTo>
                  <a:cubicBezTo>
                    <a:pt x="156" y="53"/>
                    <a:pt x="145" y="42"/>
                    <a:pt x="123" y="30"/>
                  </a:cubicBezTo>
                  <a:cubicBezTo>
                    <a:pt x="112" y="20"/>
                    <a:pt x="101" y="20"/>
                    <a:pt x="89" y="8"/>
                  </a:cubicBezTo>
                  <a:lnTo>
                    <a:pt x="56" y="8"/>
                  </a:lnTo>
                  <a:cubicBezTo>
                    <a:pt x="56" y="3"/>
                    <a:pt x="51" y="0"/>
                    <a:pt x="44"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7" name="Google Shape;20007;p29"/>
            <p:cNvSpPr/>
            <p:nvPr/>
          </p:nvSpPr>
          <p:spPr>
            <a:xfrm>
              <a:off x="1736904" y="2396278"/>
              <a:ext cx="6629" cy="7012"/>
            </a:xfrm>
            <a:custGeom>
              <a:avLst/>
              <a:gdLst/>
              <a:ahLst/>
              <a:cxnLst/>
              <a:rect l="l" t="t" r="r" b="b"/>
              <a:pathLst>
                <a:path w="190" h="201" extrusionOk="0">
                  <a:moveTo>
                    <a:pt x="34" y="0"/>
                  </a:moveTo>
                  <a:lnTo>
                    <a:pt x="34" y="11"/>
                  </a:lnTo>
                  <a:cubicBezTo>
                    <a:pt x="22" y="11"/>
                    <a:pt x="12" y="22"/>
                    <a:pt x="12" y="22"/>
                  </a:cubicBezTo>
                  <a:cubicBezTo>
                    <a:pt x="0" y="33"/>
                    <a:pt x="0" y="55"/>
                    <a:pt x="0" y="67"/>
                  </a:cubicBezTo>
                  <a:cubicBezTo>
                    <a:pt x="12" y="89"/>
                    <a:pt x="34" y="111"/>
                    <a:pt x="45" y="122"/>
                  </a:cubicBezTo>
                  <a:lnTo>
                    <a:pt x="78" y="156"/>
                  </a:lnTo>
                  <a:lnTo>
                    <a:pt x="111" y="189"/>
                  </a:lnTo>
                  <a:cubicBezTo>
                    <a:pt x="123" y="189"/>
                    <a:pt x="145" y="200"/>
                    <a:pt x="156" y="200"/>
                  </a:cubicBezTo>
                  <a:cubicBezTo>
                    <a:pt x="167" y="189"/>
                    <a:pt x="167" y="189"/>
                    <a:pt x="178" y="189"/>
                  </a:cubicBezTo>
                  <a:cubicBezTo>
                    <a:pt x="178" y="178"/>
                    <a:pt x="190" y="166"/>
                    <a:pt x="190" y="156"/>
                  </a:cubicBezTo>
                  <a:cubicBezTo>
                    <a:pt x="190" y="144"/>
                    <a:pt x="178" y="133"/>
                    <a:pt x="178" y="122"/>
                  </a:cubicBezTo>
                  <a:cubicBezTo>
                    <a:pt x="167" y="111"/>
                    <a:pt x="156" y="100"/>
                    <a:pt x="156" y="89"/>
                  </a:cubicBezTo>
                  <a:cubicBezTo>
                    <a:pt x="145" y="77"/>
                    <a:pt x="145" y="67"/>
                    <a:pt x="134" y="55"/>
                  </a:cubicBezTo>
                  <a:cubicBezTo>
                    <a:pt x="134" y="44"/>
                    <a:pt x="123" y="44"/>
                    <a:pt x="123" y="33"/>
                  </a:cubicBezTo>
                  <a:cubicBezTo>
                    <a:pt x="111" y="11"/>
                    <a:pt x="89" y="0"/>
                    <a:pt x="56"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8" name="Google Shape;20008;p29"/>
            <p:cNvSpPr/>
            <p:nvPr/>
          </p:nvSpPr>
          <p:spPr>
            <a:xfrm>
              <a:off x="1738439" y="2404023"/>
              <a:ext cx="8582" cy="8478"/>
            </a:xfrm>
            <a:custGeom>
              <a:avLst/>
              <a:gdLst/>
              <a:ahLst/>
              <a:cxnLst/>
              <a:rect l="l" t="t" r="r" b="b"/>
              <a:pathLst>
                <a:path w="246" h="243" extrusionOk="0">
                  <a:moveTo>
                    <a:pt x="123" y="0"/>
                  </a:moveTo>
                  <a:cubicBezTo>
                    <a:pt x="123" y="0"/>
                    <a:pt x="112" y="0"/>
                    <a:pt x="112" y="11"/>
                  </a:cubicBezTo>
                  <a:lnTo>
                    <a:pt x="101" y="11"/>
                  </a:lnTo>
                  <a:lnTo>
                    <a:pt x="90" y="23"/>
                  </a:lnTo>
                  <a:lnTo>
                    <a:pt x="90" y="33"/>
                  </a:lnTo>
                  <a:lnTo>
                    <a:pt x="90" y="45"/>
                  </a:lnTo>
                  <a:lnTo>
                    <a:pt x="90" y="78"/>
                  </a:lnTo>
                  <a:cubicBezTo>
                    <a:pt x="101" y="89"/>
                    <a:pt x="101" y="100"/>
                    <a:pt x="112" y="112"/>
                  </a:cubicBezTo>
                  <a:cubicBezTo>
                    <a:pt x="120" y="119"/>
                    <a:pt x="122" y="127"/>
                    <a:pt x="126" y="134"/>
                  </a:cubicBezTo>
                  <a:lnTo>
                    <a:pt x="126" y="134"/>
                  </a:lnTo>
                  <a:cubicBezTo>
                    <a:pt x="126" y="134"/>
                    <a:pt x="125" y="134"/>
                    <a:pt x="123" y="134"/>
                  </a:cubicBezTo>
                  <a:lnTo>
                    <a:pt x="112" y="122"/>
                  </a:lnTo>
                  <a:lnTo>
                    <a:pt x="112" y="112"/>
                  </a:lnTo>
                  <a:lnTo>
                    <a:pt x="101" y="100"/>
                  </a:lnTo>
                  <a:cubicBezTo>
                    <a:pt x="90" y="100"/>
                    <a:pt x="90" y="89"/>
                    <a:pt x="79" y="89"/>
                  </a:cubicBezTo>
                  <a:cubicBezTo>
                    <a:pt x="67" y="78"/>
                    <a:pt x="45" y="78"/>
                    <a:pt x="34" y="78"/>
                  </a:cubicBezTo>
                  <a:cubicBezTo>
                    <a:pt x="23" y="78"/>
                    <a:pt x="12" y="78"/>
                    <a:pt x="12" y="89"/>
                  </a:cubicBezTo>
                  <a:lnTo>
                    <a:pt x="1" y="89"/>
                  </a:lnTo>
                  <a:lnTo>
                    <a:pt x="1" y="112"/>
                  </a:lnTo>
                  <a:lnTo>
                    <a:pt x="1" y="122"/>
                  </a:lnTo>
                  <a:cubicBezTo>
                    <a:pt x="1" y="145"/>
                    <a:pt x="1" y="156"/>
                    <a:pt x="12" y="167"/>
                  </a:cubicBezTo>
                  <a:cubicBezTo>
                    <a:pt x="23" y="189"/>
                    <a:pt x="34" y="201"/>
                    <a:pt x="45" y="211"/>
                  </a:cubicBezTo>
                  <a:cubicBezTo>
                    <a:pt x="67" y="223"/>
                    <a:pt x="79" y="234"/>
                    <a:pt x="90" y="234"/>
                  </a:cubicBezTo>
                  <a:cubicBezTo>
                    <a:pt x="95" y="239"/>
                    <a:pt x="104" y="242"/>
                    <a:pt x="114" y="242"/>
                  </a:cubicBezTo>
                  <a:cubicBezTo>
                    <a:pt x="123" y="242"/>
                    <a:pt x="135" y="239"/>
                    <a:pt x="146" y="234"/>
                  </a:cubicBezTo>
                  <a:lnTo>
                    <a:pt x="168" y="211"/>
                  </a:lnTo>
                  <a:cubicBezTo>
                    <a:pt x="168" y="189"/>
                    <a:pt x="168" y="178"/>
                    <a:pt x="156" y="156"/>
                  </a:cubicBezTo>
                  <a:lnTo>
                    <a:pt x="156" y="156"/>
                  </a:lnTo>
                  <a:cubicBezTo>
                    <a:pt x="156" y="156"/>
                    <a:pt x="168" y="167"/>
                    <a:pt x="179" y="167"/>
                  </a:cubicBezTo>
                  <a:lnTo>
                    <a:pt x="190" y="167"/>
                  </a:lnTo>
                  <a:cubicBezTo>
                    <a:pt x="196" y="173"/>
                    <a:pt x="198" y="176"/>
                    <a:pt x="201" y="176"/>
                  </a:cubicBezTo>
                  <a:cubicBezTo>
                    <a:pt x="204" y="176"/>
                    <a:pt x="207" y="173"/>
                    <a:pt x="212" y="167"/>
                  </a:cubicBezTo>
                  <a:lnTo>
                    <a:pt x="223" y="167"/>
                  </a:lnTo>
                  <a:cubicBezTo>
                    <a:pt x="235" y="156"/>
                    <a:pt x="235" y="156"/>
                    <a:pt x="235" y="145"/>
                  </a:cubicBezTo>
                  <a:lnTo>
                    <a:pt x="245" y="134"/>
                  </a:lnTo>
                  <a:cubicBezTo>
                    <a:pt x="245" y="134"/>
                    <a:pt x="245" y="122"/>
                    <a:pt x="235" y="122"/>
                  </a:cubicBezTo>
                  <a:cubicBezTo>
                    <a:pt x="235" y="112"/>
                    <a:pt x="235" y="100"/>
                    <a:pt x="223" y="100"/>
                  </a:cubicBezTo>
                  <a:cubicBezTo>
                    <a:pt x="223" y="89"/>
                    <a:pt x="212" y="78"/>
                    <a:pt x="201" y="67"/>
                  </a:cubicBezTo>
                  <a:lnTo>
                    <a:pt x="201" y="56"/>
                  </a:lnTo>
                  <a:cubicBezTo>
                    <a:pt x="190" y="45"/>
                    <a:pt x="190" y="45"/>
                    <a:pt x="190" y="33"/>
                  </a:cubicBezTo>
                  <a:lnTo>
                    <a:pt x="179" y="33"/>
                  </a:lnTo>
                  <a:cubicBezTo>
                    <a:pt x="179" y="23"/>
                    <a:pt x="168" y="23"/>
                    <a:pt x="168" y="23"/>
                  </a:cubicBezTo>
                  <a:lnTo>
                    <a:pt x="156" y="11"/>
                  </a:lnTo>
                  <a:lnTo>
                    <a:pt x="134" y="11"/>
                  </a:lnTo>
                  <a:cubicBezTo>
                    <a:pt x="134" y="0"/>
                    <a:pt x="134" y="0"/>
                    <a:pt x="123"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9" name="Google Shape;20009;p29"/>
            <p:cNvSpPr/>
            <p:nvPr/>
          </p:nvSpPr>
          <p:spPr>
            <a:xfrm>
              <a:off x="1743882" y="2394708"/>
              <a:ext cx="5094" cy="5059"/>
            </a:xfrm>
            <a:custGeom>
              <a:avLst/>
              <a:gdLst/>
              <a:ahLst/>
              <a:cxnLst/>
              <a:rect l="l" t="t" r="r" b="b"/>
              <a:pathLst>
                <a:path w="146" h="145" extrusionOk="0">
                  <a:moveTo>
                    <a:pt x="23" y="1"/>
                  </a:moveTo>
                  <a:cubicBezTo>
                    <a:pt x="23" y="11"/>
                    <a:pt x="12" y="11"/>
                    <a:pt x="12" y="11"/>
                  </a:cubicBezTo>
                  <a:lnTo>
                    <a:pt x="0" y="23"/>
                  </a:lnTo>
                  <a:lnTo>
                    <a:pt x="0" y="33"/>
                  </a:lnTo>
                  <a:lnTo>
                    <a:pt x="0" y="56"/>
                  </a:lnTo>
                  <a:lnTo>
                    <a:pt x="12" y="67"/>
                  </a:lnTo>
                  <a:cubicBezTo>
                    <a:pt x="23" y="89"/>
                    <a:pt x="45" y="100"/>
                    <a:pt x="56" y="122"/>
                  </a:cubicBezTo>
                  <a:cubicBezTo>
                    <a:pt x="67" y="134"/>
                    <a:pt x="67" y="134"/>
                    <a:pt x="79" y="134"/>
                  </a:cubicBezTo>
                  <a:cubicBezTo>
                    <a:pt x="89" y="134"/>
                    <a:pt x="89" y="134"/>
                    <a:pt x="101" y="145"/>
                  </a:cubicBezTo>
                  <a:cubicBezTo>
                    <a:pt x="112" y="145"/>
                    <a:pt x="112" y="145"/>
                    <a:pt x="123" y="134"/>
                  </a:cubicBezTo>
                  <a:lnTo>
                    <a:pt x="134" y="134"/>
                  </a:lnTo>
                  <a:cubicBezTo>
                    <a:pt x="134" y="122"/>
                    <a:pt x="145" y="122"/>
                    <a:pt x="145" y="112"/>
                  </a:cubicBezTo>
                  <a:lnTo>
                    <a:pt x="145" y="89"/>
                  </a:lnTo>
                  <a:lnTo>
                    <a:pt x="134" y="78"/>
                  </a:lnTo>
                  <a:cubicBezTo>
                    <a:pt x="134" y="67"/>
                    <a:pt x="123" y="67"/>
                    <a:pt x="123" y="56"/>
                  </a:cubicBezTo>
                  <a:lnTo>
                    <a:pt x="123" y="67"/>
                  </a:lnTo>
                  <a:cubicBezTo>
                    <a:pt x="123" y="56"/>
                    <a:pt x="112" y="56"/>
                    <a:pt x="112" y="45"/>
                  </a:cubicBezTo>
                  <a:lnTo>
                    <a:pt x="101" y="33"/>
                  </a:lnTo>
                  <a:cubicBezTo>
                    <a:pt x="101" y="23"/>
                    <a:pt x="89" y="23"/>
                    <a:pt x="89" y="23"/>
                  </a:cubicBezTo>
                  <a:cubicBezTo>
                    <a:pt x="79" y="11"/>
                    <a:pt x="79" y="11"/>
                    <a:pt x="67" y="11"/>
                  </a:cubicBezTo>
                  <a:cubicBezTo>
                    <a:pt x="67" y="1"/>
                    <a:pt x="56" y="1"/>
                    <a:pt x="45"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0" name="Google Shape;20010;p29"/>
            <p:cNvSpPr/>
            <p:nvPr/>
          </p:nvSpPr>
          <p:spPr>
            <a:xfrm>
              <a:off x="1758256" y="2390836"/>
              <a:ext cx="12804" cy="26445"/>
            </a:xfrm>
            <a:custGeom>
              <a:avLst/>
              <a:gdLst/>
              <a:ahLst/>
              <a:cxnLst/>
              <a:rect l="l" t="t" r="r" b="b"/>
              <a:pathLst>
                <a:path w="367" h="758" extrusionOk="0">
                  <a:moveTo>
                    <a:pt x="112" y="0"/>
                  </a:moveTo>
                  <a:cubicBezTo>
                    <a:pt x="89" y="0"/>
                    <a:pt x="67" y="0"/>
                    <a:pt x="67" y="23"/>
                  </a:cubicBezTo>
                  <a:cubicBezTo>
                    <a:pt x="56" y="112"/>
                    <a:pt x="67" y="200"/>
                    <a:pt x="78" y="278"/>
                  </a:cubicBezTo>
                  <a:cubicBezTo>
                    <a:pt x="67" y="267"/>
                    <a:pt x="56" y="267"/>
                    <a:pt x="45" y="267"/>
                  </a:cubicBezTo>
                  <a:cubicBezTo>
                    <a:pt x="38" y="265"/>
                    <a:pt x="33" y="264"/>
                    <a:pt x="28" y="264"/>
                  </a:cubicBezTo>
                  <a:cubicBezTo>
                    <a:pt x="7" y="264"/>
                    <a:pt x="0" y="282"/>
                    <a:pt x="0" y="300"/>
                  </a:cubicBezTo>
                  <a:cubicBezTo>
                    <a:pt x="11" y="367"/>
                    <a:pt x="23" y="434"/>
                    <a:pt x="45" y="490"/>
                  </a:cubicBezTo>
                  <a:cubicBezTo>
                    <a:pt x="56" y="523"/>
                    <a:pt x="67" y="556"/>
                    <a:pt x="89" y="579"/>
                  </a:cubicBezTo>
                  <a:cubicBezTo>
                    <a:pt x="100" y="612"/>
                    <a:pt x="122" y="656"/>
                    <a:pt x="156" y="678"/>
                  </a:cubicBezTo>
                  <a:cubicBezTo>
                    <a:pt x="164" y="687"/>
                    <a:pt x="177" y="694"/>
                    <a:pt x="192" y="694"/>
                  </a:cubicBezTo>
                  <a:cubicBezTo>
                    <a:pt x="198" y="694"/>
                    <a:pt x="205" y="693"/>
                    <a:pt x="211" y="690"/>
                  </a:cubicBezTo>
                  <a:cubicBezTo>
                    <a:pt x="223" y="712"/>
                    <a:pt x="245" y="734"/>
                    <a:pt x="267" y="745"/>
                  </a:cubicBezTo>
                  <a:cubicBezTo>
                    <a:pt x="276" y="754"/>
                    <a:pt x="286" y="757"/>
                    <a:pt x="295" y="757"/>
                  </a:cubicBezTo>
                  <a:cubicBezTo>
                    <a:pt x="310" y="757"/>
                    <a:pt x="322" y="748"/>
                    <a:pt x="322" y="734"/>
                  </a:cubicBezTo>
                  <a:cubicBezTo>
                    <a:pt x="334" y="723"/>
                    <a:pt x="334" y="712"/>
                    <a:pt x="322" y="701"/>
                  </a:cubicBezTo>
                  <a:cubicBezTo>
                    <a:pt x="345" y="690"/>
                    <a:pt x="356" y="678"/>
                    <a:pt x="345" y="656"/>
                  </a:cubicBezTo>
                  <a:lnTo>
                    <a:pt x="345" y="612"/>
                  </a:lnTo>
                  <a:cubicBezTo>
                    <a:pt x="367" y="612"/>
                    <a:pt x="367" y="601"/>
                    <a:pt x="367" y="589"/>
                  </a:cubicBezTo>
                  <a:lnTo>
                    <a:pt x="367" y="567"/>
                  </a:lnTo>
                  <a:cubicBezTo>
                    <a:pt x="367" y="556"/>
                    <a:pt x="367" y="556"/>
                    <a:pt x="356" y="545"/>
                  </a:cubicBezTo>
                  <a:cubicBezTo>
                    <a:pt x="356" y="545"/>
                    <a:pt x="356" y="534"/>
                    <a:pt x="345" y="534"/>
                  </a:cubicBezTo>
                  <a:lnTo>
                    <a:pt x="334" y="500"/>
                  </a:lnTo>
                  <a:cubicBezTo>
                    <a:pt x="322" y="478"/>
                    <a:pt x="300" y="467"/>
                    <a:pt x="290" y="445"/>
                  </a:cubicBezTo>
                  <a:cubicBezTo>
                    <a:pt x="290" y="434"/>
                    <a:pt x="278" y="434"/>
                    <a:pt x="278" y="434"/>
                  </a:cubicBezTo>
                  <a:cubicBezTo>
                    <a:pt x="267" y="378"/>
                    <a:pt x="256" y="334"/>
                    <a:pt x="256" y="289"/>
                  </a:cubicBezTo>
                  <a:cubicBezTo>
                    <a:pt x="256" y="267"/>
                    <a:pt x="233" y="256"/>
                    <a:pt x="211" y="245"/>
                  </a:cubicBezTo>
                  <a:cubicBezTo>
                    <a:pt x="201" y="245"/>
                    <a:pt x="178" y="245"/>
                    <a:pt x="167" y="256"/>
                  </a:cubicBezTo>
                  <a:cubicBezTo>
                    <a:pt x="156" y="189"/>
                    <a:pt x="156" y="122"/>
                    <a:pt x="156" y="55"/>
                  </a:cubicBezTo>
                  <a:cubicBezTo>
                    <a:pt x="156" y="33"/>
                    <a:pt x="134" y="11"/>
                    <a:pt x="112"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1" name="Google Shape;20011;p29"/>
            <p:cNvSpPr/>
            <p:nvPr/>
          </p:nvSpPr>
          <p:spPr>
            <a:xfrm>
              <a:off x="1769909" y="2393836"/>
              <a:ext cx="20025" cy="28957"/>
            </a:xfrm>
            <a:custGeom>
              <a:avLst/>
              <a:gdLst/>
              <a:ahLst/>
              <a:cxnLst/>
              <a:rect l="l" t="t" r="r" b="b"/>
              <a:pathLst>
                <a:path w="574" h="830" extrusionOk="0">
                  <a:moveTo>
                    <a:pt x="32" y="0"/>
                  </a:moveTo>
                  <a:cubicBezTo>
                    <a:pt x="15" y="0"/>
                    <a:pt x="0" y="18"/>
                    <a:pt x="0" y="36"/>
                  </a:cubicBezTo>
                  <a:cubicBezTo>
                    <a:pt x="22" y="125"/>
                    <a:pt x="44" y="203"/>
                    <a:pt x="67" y="281"/>
                  </a:cubicBezTo>
                  <a:cubicBezTo>
                    <a:pt x="77" y="281"/>
                    <a:pt x="77" y="292"/>
                    <a:pt x="77" y="292"/>
                  </a:cubicBezTo>
                  <a:cubicBezTo>
                    <a:pt x="55" y="292"/>
                    <a:pt x="44" y="303"/>
                    <a:pt x="55" y="337"/>
                  </a:cubicBezTo>
                  <a:cubicBezTo>
                    <a:pt x="77" y="414"/>
                    <a:pt x="111" y="503"/>
                    <a:pt x="144" y="582"/>
                  </a:cubicBezTo>
                  <a:cubicBezTo>
                    <a:pt x="166" y="615"/>
                    <a:pt x="178" y="659"/>
                    <a:pt x="200" y="693"/>
                  </a:cubicBezTo>
                  <a:cubicBezTo>
                    <a:pt x="222" y="737"/>
                    <a:pt x="245" y="782"/>
                    <a:pt x="278" y="815"/>
                  </a:cubicBezTo>
                  <a:cubicBezTo>
                    <a:pt x="292" y="824"/>
                    <a:pt x="307" y="829"/>
                    <a:pt x="321" y="829"/>
                  </a:cubicBezTo>
                  <a:cubicBezTo>
                    <a:pt x="341" y="829"/>
                    <a:pt x="356" y="819"/>
                    <a:pt x="356" y="792"/>
                  </a:cubicBezTo>
                  <a:cubicBezTo>
                    <a:pt x="344" y="748"/>
                    <a:pt x="311" y="715"/>
                    <a:pt x="300" y="671"/>
                  </a:cubicBezTo>
                  <a:cubicBezTo>
                    <a:pt x="289" y="659"/>
                    <a:pt x="278" y="648"/>
                    <a:pt x="267" y="626"/>
                  </a:cubicBezTo>
                  <a:cubicBezTo>
                    <a:pt x="289" y="626"/>
                    <a:pt x="300" y="615"/>
                    <a:pt x="300" y="604"/>
                  </a:cubicBezTo>
                  <a:lnTo>
                    <a:pt x="300" y="570"/>
                  </a:lnTo>
                  <a:cubicBezTo>
                    <a:pt x="300" y="559"/>
                    <a:pt x="289" y="548"/>
                    <a:pt x="289" y="537"/>
                  </a:cubicBezTo>
                  <a:cubicBezTo>
                    <a:pt x="278" y="526"/>
                    <a:pt x="278" y="515"/>
                    <a:pt x="267" y="503"/>
                  </a:cubicBezTo>
                  <a:lnTo>
                    <a:pt x="267" y="493"/>
                  </a:lnTo>
                  <a:cubicBezTo>
                    <a:pt x="278" y="481"/>
                    <a:pt x="267" y="470"/>
                    <a:pt x="267" y="448"/>
                  </a:cubicBezTo>
                  <a:cubicBezTo>
                    <a:pt x="278" y="448"/>
                    <a:pt x="300" y="437"/>
                    <a:pt x="300" y="414"/>
                  </a:cubicBezTo>
                  <a:cubicBezTo>
                    <a:pt x="300" y="426"/>
                    <a:pt x="300" y="426"/>
                    <a:pt x="311" y="437"/>
                  </a:cubicBezTo>
                  <a:cubicBezTo>
                    <a:pt x="319" y="453"/>
                    <a:pt x="339" y="463"/>
                    <a:pt x="358" y="463"/>
                  </a:cubicBezTo>
                  <a:cubicBezTo>
                    <a:pt x="365" y="463"/>
                    <a:pt x="372" y="462"/>
                    <a:pt x="378" y="459"/>
                  </a:cubicBezTo>
                  <a:cubicBezTo>
                    <a:pt x="389" y="459"/>
                    <a:pt x="389" y="448"/>
                    <a:pt x="400" y="448"/>
                  </a:cubicBezTo>
                  <a:cubicBezTo>
                    <a:pt x="408" y="448"/>
                    <a:pt x="415" y="453"/>
                    <a:pt x="422" y="453"/>
                  </a:cubicBezTo>
                  <a:cubicBezTo>
                    <a:pt x="426" y="453"/>
                    <a:pt x="430" y="452"/>
                    <a:pt x="433" y="448"/>
                  </a:cubicBezTo>
                  <a:cubicBezTo>
                    <a:pt x="456" y="481"/>
                    <a:pt x="467" y="515"/>
                    <a:pt x="489" y="537"/>
                  </a:cubicBezTo>
                  <a:cubicBezTo>
                    <a:pt x="503" y="546"/>
                    <a:pt x="521" y="552"/>
                    <a:pt x="536" y="552"/>
                  </a:cubicBezTo>
                  <a:cubicBezTo>
                    <a:pt x="557" y="552"/>
                    <a:pt x="574" y="541"/>
                    <a:pt x="567" y="515"/>
                  </a:cubicBezTo>
                  <a:cubicBezTo>
                    <a:pt x="556" y="470"/>
                    <a:pt x="522" y="426"/>
                    <a:pt x="500" y="381"/>
                  </a:cubicBezTo>
                  <a:cubicBezTo>
                    <a:pt x="478" y="348"/>
                    <a:pt x="445" y="303"/>
                    <a:pt x="423" y="270"/>
                  </a:cubicBezTo>
                  <a:cubicBezTo>
                    <a:pt x="414" y="254"/>
                    <a:pt x="400" y="243"/>
                    <a:pt x="384" y="243"/>
                  </a:cubicBezTo>
                  <a:cubicBezTo>
                    <a:pt x="379" y="243"/>
                    <a:pt x="373" y="245"/>
                    <a:pt x="367" y="248"/>
                  </a:cubicBezTo>
                  <a:cubicBezTo>
                    <a:pt x="344" y="248"/>
                    <a:pt x="344" y="259"/>
                    <a:pt x="344" y="270"/>
                  </a:cubicBezTo>
                  <a:cubicBezTo>
                    <a:pt x="334" y="259"/>
                    <a:pt x="322" y="259"/>
                    <a:pt x="322" y="248"/>
                  </a:cubicBezTo>
                  <a:cubicBezTo>
                    <a:pt x="311" y="248"/>
                    <a:pt x="289" y="236"/>
                    <a:pt x="278" y="236"/>
                  </a:cubicBezTo>
                  <a:cubicBezTo>
                    <a:pt x="267" y="226"/>
                    <a:pt x="255" y="214"/>
                    <a:pt x="245" y="192"/>
                  </a:cubicBezTo>
                  <a:cubicBezTo>
                    <a:pt x="233" y="170"/>
                    <a:pt x="211" y="159"/>
                    <a:pt x="178" y="159"/>
                  </a:cubicBezTo>
                  <a:cubicBezTo>
                    <a:pt x="156" y="159"/>
                    <a:pt x="133" y="181"/>
                    <a:pt x="144" y="203"/>
                  </a:cubicBezTo>
                  <a:lnTo>
                    <a:pt x="144" y="226"/>
                  </a:lnTo>
                  <a:cubicBezTo>
                    <a:pt x="122" y="170"/>
                    <a:pt x="111" y="103"/>
                    <a:pt x="100" y="48"/>
                  </a:cubicBezTo>
                  <a:cubicBezTo>
                    <a:pt x="89" y="26"/>
                    <a:pt x="67" y="3"/>
                    <a:pt x="44" y="3"/>
                  </a:cubicBezTo>
                  <a:cubicBezTo>
                    <a:pt x="40" y="1"/>
                    <a:pt x="36" y="0"/>
                    <a:pt x="32"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2" name="Google Shape;20012;p29"/>
            <p:cNvSpPr/>
            <p:nvPr/>
          </p:nvSpPr>
          <p:spPr>
            <a:xfrm>
              <a:off x="1785783" y="2398476"/>
              <a:ext cx="8966" cy="16432"/>
            </a:xfrm>
            <a:custGeom>
              <a:avLst/>
              <a:gdLst/>
              <a:ahLst/>
              <a:cxnLst/>
              <a:rect l="l" t="t" r="r" b="b"/>
              <a:pathLst>
                <a:path w="257" h="471" extrusionOk="0">
                  <a:moveTo>
                    <a:pt x="53" y="1"/>
                  </a:moveTo>
                  <a:cubicBezTo>
                    <a:pt x="47" y="1"/>
                    <a:pt x="41" y="2"/>
                    <a:pt x="34" y="4"/>
                  </a:cubicBezTo>
                  <a:cubicBezTo>
                    <a:pt x="12" y="4"/>
                    <a:pt x="1" y="37"/>
                    <a:pt x="12" y="59"/>
                  </a:cubicBezTo>
                  <a:cubicBezTo>
                    <a:pt x="45" y="115"/>
                    <a:pt x="67" y="182"/>
                    <a:pt x="90" y="248"/>
                  </a:cubicBezTo>
                  <a:cubicBezTo>
                    <a:pt x="112" y="304"/>
                    <a:pt x="134" y="370"/>
                    <a:pt x="156" y="437"/>
                  </a:cubicBezTo>
                  <a:cubicBezTo>
                    <a:pt x="168" y="459"/>
                    <a:pt x="190" y="471"/>
                    <a:pt x="212" y="471"/>
                  </a:cubicBezTo>
                  <a:cubicBezTo>
                    <a:pt x="235" y="471"/>
                    <a:pt x="257" y="459"/>
                    <a:pt x="257" y="449"/>
                  </a:cubicBezTo>
                  <a:cubicBezTo>
                    <a:pt x="245" y="426"/>
                    <a:pt x="245" y="404"/>
                    <a:pt x="245" y="393"/>
                  </a:cubicBezTo>
                  <a:cubicBezTo>
                    <a:pt x="245" y="370"/>
                    <a:pt x="235" y="360"/>
                    <a:pt x="235" y="337"/>
                  </a:cubicBezTo>
                  <a:cubicBezTo>
                    <a:pt x="223" y="304"/>
                    <a:pt x="212" y="271"/>
                    <a:pt x="190" y="237"/>
                  </a:cubicBezTo>
                  <a:cubicBezTo>
                    <a:pt x="168" y="170"/>
                    <a:pt x="146" y="103"/>
                    <a:pt x="112" y="37"/>
                  </a:cubicBezTo>
                  <a:cubicBezTo>
                    <a:pt x="103" y="19"/>
                    <a:pt x="79" y="1"/>
                    <a:pt x="53"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3" name="Google Shape;20013;p29"/>
            <p:cNvSpPr/>
            <p:nvPr/>
          </p:nvSpPr>
          <p:spPr>
            <a:xfrm>
              <a:off x="1743882" y="2410617"/>
              <a:ext cx="11687" cy="9734"/>
            </a:xfrm>
            <a:custGeom>
              <a:avLst/>
              <a:gdLst/>
              <a:ahLst/>
              <a:cxnLst/>
              <a:rect l="l" t="t" r="r" b="b"/>
              <a:pathLst>
                <a:path w="335" h="279" extrusionOk="0">
                  <a:moveTo>
                    <a:pt x="178" y="0"/>
                  </a:moveTo>
                  <a:cubicBezTo>
                    <a:pt x="168" y="0"/>
                    <a:pt x="156" y="12"/>
                    <a:pt x="156" y="22"/>
                  </a:cubicBezTo>
                  <a:lnTo>
                    <a:pt x="145" y="12"/>
                  </a:lnTo>
                  <a:lnTo>
                    <a:pt x="112" y="12"/>
                  </a:lnTo>
                  <a:cubicBezTo>
                    <a:pt x="101" y="12"/>
                    <a:pt x="101" y="22"/>
                    <a:pt x="89" y="22"/>
                  </a:cubicBezTo>
                  <a:lnTo>
                    <a:pt x="89" y="34"/>
                  </a:lnTo>
                  <a:lnTo>
                    <a:pt x="89" y="45"/>
                  </a:lnTo>
                  <a:cubicBezTo>
                    <a:pt x="89" y="45"/>
                    <a:pt x="89" y="34"/>
                    <a:pt x="79" y="34"/>
                  </a:cubicBezTo>
                  <a:cubicBezTo>
                    <a:pt x="70" y="25"/>
                    <a:pt x="60" y="22"/>
                    <a:pt x="51" y="22"/>
                  </a:cubicBezTo>
                  <a:cubicBezTo>
                    <a:pt x="23" y="22"/>
                    <a:pt x="1" y="53"/>
                    <a:pt x="34" y="78"/>
                  </a:cubicBezTo>
                  <a:cubicBezTo>
                    <a:pt x="44" y="88"/>
                    <a:pt x="53" y="91"/>
                    <a:pt x="61" y="91"/>
                  </a:cubicBezTo>
                  <a:cubicBezTo>
                    <a:pt x="73" y="91"/>
                    <a:pt x="83" y="85"/>
                    <a:pt x="89" y="78"/>
                  </a:cubicBezTo>
                  <a:lnTo>
                    <a:pt x="89" y="89"/>
                  </a:lnTo>
                  <a:lnTo>
                    <a:pt x="89" y="101"/>
                  </a:lnTo>
                  <a:cubicBezTo>
                    <a:pt x="101" y="101"/>
                    <a:pt x="101" y="111"/>
                    <a:pt x="101" y="111"/>
                  </a:cubicBezTo>
                  <a:cubicBezTo>
                    <a:pt x="112" y="123"/>
                    <a:pt x="123" y="134"/>
                    <a:pt x="134" y="134"/>
                  </a:cubicBezTo>
                  <a:lnTo>
                    <a:pt x="156" y="134"/>
                  </a:lnTo>
                  <a:cubicBezTo>
                    <a:pt x="168" y="134"/>
                    <a:pt x="168" y="123"/>
                    <a:pt x="168" y="123"/>
                  </a:cubicBezTo>
                  <a:lnTo>
                    <a:pt x="178" y="123"/>
                  </a:lnTo>
                  <a:lnTo>
                    <a:pt x="178" y="111"/>
                  </a:lnTo>
                  <a:cubicBezTo>
                    <a:pt x="178" y="123"/>
                    <a:pt x="190" y="134"/>
                    <a:pt x="190" y="145"/>
                  </a:cubicBezTo>
                  <a:cubicBezTo>
                    <a:pt x="190" y="156"/>
                    <a:pt x="201" y="167"/>
                    <a:pt x="201" y="178"/>
                  </a:cubicBezTo>
                  <a:lnTo>
                    <a:pt x="201" y="190"/>
                  </a:lnTo>
                  <a:cubicBezTo>
                    <a:pt x="212" y="212"/>
                    <a:pt x="212" y="245"/>
                    <a:pt x="245" y="256"/>
                  </a:cubicBezTo>
                  <a:cubicBezTo>
                    <a:pt x="257" y="267"/>
                    <a:pt x="267" y="267"/>
                    <a:pt x="279" y="279"/>
                  </a:cubicBezTo>
                  <a:cubicBezTo>
                    <a:pt x="290" y="279"/>
                    <a:pt x="301" y="267"/>
                    <a:pt x="312" y="267"/>
                  </a:cubicBezTo>
                  <a:cubicBezTo>
                    <a:pt x="334" y="245"/>
                    <a:pt x="323" y="223"/>
                    <a:pt x="312" y="200"/>
                  </a:cubicBezTo>
                  <a:cubicBezTo>
                    <a:pt x="312" y="178"/>
                    <a:pt x="301" y="156"/>
                    <a:pt x="290" y="134"/>
                  </a:cubicBezTo>
                  <a:cubicBezTo>
                    <a:pt x="279" y="111"/>
                    <a:pt x="267" y="78"/>
                    <a:pt x="257" y="45"/>
                  </a:cubicBezTo>
                  <a:cubicBezTo>
                    <a:pt x="234" y="22"/>
                    <a:pt x="212" y="0"/>
                    <a:pt x="178"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4" name="Google Shape;20014;p29"/>
            <p:cNvSpPr/>
            <p:nvPr/>
          </p:nvSpPr>
          <p:spPr>
            <a:xfrm>
              <a:off x="1735753" y="2402767"/>
              <a:ext cx="93917" cy="75148"/>
            </a:xfrm>
            <a:custGeom>
              <a:avLst/>
              <a:gdLst/>
              <a:ahLst/>
              <a:cxnLst/>
              <a:rect l="l" t="t" r="r" b="b"/>
              <a:pathLst>
                <a:path w="2692" h="2154" extrusionOk="0">
                  <a:moveTo>
                    <a:pt x="1340" y="0"/>
                  </a:moveTo>
                  <a:cubicBezTo>
                    <a:pt x="1084" y="0"/>
                    <a:pt x="816" y="83"/>
                    <a:pt x="534" y="237"/>
                  </a:cubicBezTo>
                  <a:cubicBezTo>
                    <a:pt x="0" y="526"/>
                    <a:pt x="45" y="1449"/>
                    <a:pt x="523" y="1871"/>
                  </a:cubicBezTo>
                  <a:cubicBezTo>
                    <a:pt x="751" y="2063"/>
                    <a:pt x="1052" y="2154"/>
                    <a:pt x="1351" y="2154"/>
                  </a:cubicBezTo>
                  <a:cubicBezTo>
                    <a:pt x="1693" y="2154"/>
                    <a:pt x="2032" y="2035"/>
                    <a:pt x="2258" y="1816"/>
                  </a:cubicBezTo>
                  <a:cubicBezTo>
                    <a:pt x="2680" y="1404"/>
                    <a:pt x="2692" y="859"/>
                    <a:pt x="2247" y="415"/>
                  </a:cubicBezTo>
                  <a:cubicBezTo>
                    <a:pt x="1963" y="130"/>
                    <a:pt x="1661" y="0"/>
                    <a:pt x="1340"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5" name="Google Shape;20015;p29"/>
            <p:cNvSpPr/>
            <p:nvPr/>
          </p:nvSpPr>
          <p:spPr>
            <a:xfrm>
              <a:off x="1735753" y="2408524"/>
              <a:ext cx="95487" cy="76753"/>
            </a:xfrm>
            <a:custGeom>
              <a:avLst/>
              <a:gdLst/>
              <a:ahLst/>
              <a:cxnLst/>
              <a:rect l="l" t="t" r="r" b="b"/>
              <a:pathLst>
                <a:path w="2737" h="2200" extrusionOk="0">
                  <a:moveTo>
                    <a:pt x="445" y="984"/>
                  </a:moveTo>
                  <a:cubicBezTo>
                    <a:pt x="456" y="1139"/>
                    <a:pt x="490" y="1295"/>
                    <a:pt x="534" y="1451"/>
                  </a:cubicBezTo>
                  <a:cubicBezTo>
                    <a:pt x="579" y="1562"/>
                    <a:pt x="612" y="1673"/>
                    <a:pt x="668" y="1773"/>
                  </a:cubicBezTo>
                  <a:lnTo>
                    <a:pt x="689" y="1816"/>
                  </a:lnTo>
                  <a:lnTo>
                    <a:pt x="689" y="1816"/>
                  </a:lnTo>
                  <a:cubicBezTo>
                    <a:pt x="611" y="1705"/>
                    <a:pt x="534" y="1584"/>
                    <a:pt x="490" y="1451"/>
                  </a:cubicBezTo>
                  <a:cubicBezTo>
                    <a:pt x="434" y="1306"/>
                    <a:pt x="423" y="1139"/>
                    <a:pt x="445" y="984"/>
                  </a:cubicBezTo>
                  <a:close/>
                  <a:moveTo>
                    <a:pt x="690" y="1818"/>
                  </a:moveTo>
                  <a:lnTo>
                    <a:pt x="695" y="1829"/>
                  </a:lnTo>
                  <a:lnTo>
                    <a:pt x="695" y="1829"/>
                  </a:lnTo>
                  <a:cubicBezTo>
                    <a:pt x="693" y="1826"/>
                    <a:pt x="690" y="1823"/>
                    <a:pt x="690" y="1818"/>
                  </a:cubicBezTo>
                  <a:close/>
                  <a:moveTo>
                    <a:pt x="2493" y="0"/>
                  </a:moveTo>
                  <a:cubicBezTo>
                    <a:pt x="2472" y="0"/>
                    <a:pt x="2450" y="11"/>
                    <a:pt x="2458" y="27"/>
                  </a:cubicBezTo>
                  <a:cubicBezTo>
                    <a:pt x="2492" y="94"/>
                    <a:pt x="2525" y="149"/>
                    <a:pt x="2558" y="227"/>
                  </a:cubicBezTo>
                  <a:cubicBezTo>
                    <a:pt x="2581" y="283"/>
                    <a:pt x="2591" y="349"/>
                    <a:pt x="2603" y="416"/>
                  </a:cubicBezTo>
                  <a:cubicBezTo>
                    <a:pt x="2625" y="549"/>
                    <a:pt x="2636" y="683"/>
                    <a:pt x="2636" y="816"/>
                  </a:cubicBezTo>
                  <a:cubicBezTo>
                    <a:pt x="2625" y="872"/>
                    <a:pt x="2625" y="928"/>
                    <a:pt x="2625" y="984"/>
                  </a:cubicBezTo>
                  <a:cubicBezTo>
                    <a:pt x="2614" y="961"/>
                    <a:pt x="2603" y="928"/>
                    <a:pt x="2603" y="917"/>
                  </a:cubicBezTo>
                  <a:cubicBezTo>
                    <a:pt x="2581" y="839"/>
                    <a:pt x="2547" y="772"/>
                    <a:pt x="2514" y="705"/>
                  </a:cubicBezTo>
                  <a:cubicBezTo>
                    <a:pt x="2469" y="572"/>
                    <a:pt x="2413" y="450"/>
                    <a:pt x="2347" y="327"/>
                  </a:cubicBezTo>
                  <a:cubicBezTo>
                    <a:pt x="2324" y="305"/>
                    <a:pt x="2302" y="283"/>
                    <a:pt x="2280" y="283"/>
                  </a:cubicBezTo>
                  <a:cubicBezTo>
                    <a:pt x="2247" y="283"/>
                    <a:pt x="2235" y="305"/>
                    <a:pt x="2235" y="327"/>
                  </a:cubicBezTo>
                  <a:cubicBezTo>
                    <a:pt x="2314" y="683"/>
                    <a:pt x="2492" y="1028"/>
                    <a:pt x="2458" y="1384"/>
                  </a:cubicBezTo>
                  <a:cubicBezTo>
                    <a:pt x="2458" y="1372"/>
                    <a:pt x="2447" y="1350"/>
                    <a:pt x="2447" y="1328"/>
                  </a:cubicBezTo>
                  <a:cubicBezTo>
                    <a:pt x="2413" y="1184"/>
                    <a:pt x="2380" y="1028"/>
                    <a:pt x="2336" y="872"/>
                  </a:cubicBezTo>
                  <a:cubicBezTo>
                    <a:pt x="2329" y="841"/>
                    <a:pt x="2294" y="820"/>
                    <a:pt x="2267" y="820"/>
                  </a:cubicBezTo>
                  <a:cubicBezTo>
                    <a:pt x="2247" y="820"/>
                    <a:pt x="2231" y="832"/>
                    <a:pt x="2235" y="861"/>
                  </a:cubicBezTo>
                  <a:cubicBezTo>
                    <a:pt x="2258" y="961"/>
                    <a:pt x="2280" y="1073"/>
                    <a:pt x="2291" y="1184"/>
                  </a:cubicBezTo>
                  <a:cubicBezTo>
                    <a:pt x="2247" y="1039"/>
                    <a:pt x="2180" y="905"/>
                    <a:pt x="2102" y="783"/>
                  </a:cubicBezTo>
                  <a:cubicBezTo>
                    <a:pt x="2093" y="765"/>
                    <a:pt x="2074" y="756"/>
                    <a:pt x="2056" y="756"/>
                  </a:cubicBezTo>
                  <a:cubicBezTo>
                    <a:pt x="2032" y="756"/>
                    <a:pt x="2012" y="773"/>
                    <a:pt x="2024" y="806"/>
                  </a:cubicBezTo>
                  <a:cubicBezTo>
                    <a:pt x="2113" y="972"/>
                    <a:pt x="2180" y="1139"/>
                    <a:pt x="2235" y="1317"/>
                  </a:cubicBezTo>
                  <a:cubicBezTo>
                    <a:pt x="2225" y="1317"/>
                    <a:pt x="2225" y="1328"/>
                    <a:pt x="2225" y="1340"/>
                  </a:cubicBezTo>
                  <a:cubicBezTo>
                    <a:pt x="2247" y="1406"/>
                    <a:pt x="2258" y="1484"/>
                    <a:pt x="2258" y="1562"/>
                  </a:cubicBezTo>
                  <a:cubicBezTo>
                    <a:pt x="2235" y="1461"/>
                    <a:pt x="2202" y="1362"/>
                    <a:pt x="2146" y="1284"/>
                  </a:cubicBezTo>
                  <a:cubicBezTo>
                    <a:pt x="2140" y="1270"/>
                    <a:pt x="2121" y="1261"/>
                    <a:pt x="2104" y="1261"/>
                  </a:cubicBezTo>
                  <a:cubicBezTo>
                    <a:pt x="2093" y="1261"/>
                    <a:pt x="2084" y="1264"/>
                    <a:pt x="2080" y="1273"/>
                  </a:cubicBezTo>
                  <a:cubicBezTo>
                    <a:pt x="2035" y="1106"/>
                    <a:pt x="1958" y="961"/>
                    <a:pt x="1847" y="828"/>
                  </a:cubicBezTo>
                  <a:cubicBezTo>
                    <a:pt x="1829" y="810"/>
                    <a:pt x="1805" y="801"/>
                    <a:pt x="1785" y="801"/>
                  </a:cubicBezTo>
                  <a:cubicBezTo>
                    <a:pt x="1755" y="801"/>
                    <a:pt x="1733" y="821"/>
                    <a:pt x="1746" y="861"/>
                  </a:cubicBezTo>
                  <a:cubicBezTo>
                    <a:pt x="1813" y="1039"/>
                    <a:pt x="1924" y="1195"/>
                    <a:pt x="2002" y="1362"/>
                  </a:cubicBezTo>
                  <a:lnTo>
                    <a:pt x="2002" y="1372"/>
                  </a:lnTo>
                  <a:cubicBezTo>
                    <a:pt x="2024" y="1439"/>
                    <a:pt x="2035" y="1518"/>
                    <a:pt x="2035" y="1595"/>
                  </a:cubicBezTo>
                  <a:cubicBezTo>
                    <a:pt x="2013" y="1595"/>
                    <a:pt x="1991" y="1595"/>
                    <a:pt x="1991" y="1617"/>
                  </a:cubicBezTo>
                  <a:cubicBezTo>
                    <a:pt x="1958" y="1461"/>
                    <a:pt x="1902" y="1306"/>
                    <a:pt x="1824" y="1162"/>
                  </a:cubicBezTo>
                  <a:cubicBezTo>
                    <a:pt x="1815" y="1143"/>
                    <a:pt x="1791" y="1125"/>
                    <a:pt x="1770" y="1125"/>
                  </a:cubicBezTo>
                  <a:cubicBezTo>
                    <a:pt x="1766" y="1125"/>
                    <a:pt x="1762" y="1126"/>
                    <a:pt x="1758" y="1128"/>
                  </a:cubicBezTo>
                  <a:cubicBezTo>
                    <a:pt x="1735" y="1128"/>
                    <a:pt x="1724" y="1150"/>
                    <a:pt x="1735" y="1172"/>
                  </a:cubicBezTo>
                  <a:cubicBezTo>
                    <a:pt x="1802" y="1317"/>
                    <a:pt x="1847" y="1461"/>
                    <a:pt x="1879" y="1607"/>
                  </a:cubicBezTo>
                  <a:lnTo>
                    <a:pt x="1879" y="1695"/>
                  </a:lnTo>
                  <a:lnTo>
                    <a:pt x="1857" y="1695"/>
                  </a:lnTo>
                  <a:cubicBezTo>
                    <a:pt x="1847" y="1673"/>
                    <a:pt x="1847" y="1651"/>
                    <a:pt x="1847" y="1639"/>
                  </a:cubicBezTo>
                  <a:cubicBezTo>
                    <a:pt x="1824" y="1528"/>
                    <a:pt x="1802" y="1417"/>
                    <a:pt x="1768" y="1317"/>
                  </a:cubicBezTo>
                  <a:cubicBezTo>
                    <a:pt x="1735" y="1206"/>
                    <a:pt x="1701" y="1106"/>
                    <a:pt x="1657" y="1006"/>
                  </a:cubicBezTo>
                  <a:lnTo>
                    <a:pt x="1590" y="839"/>
                  </a:lnTo>
                  <a:cubicBezTo>
                    <a:pt x="1568" y="794"/>
                    <a:pt x="1546" y="739"/>
                    <a:pt x="1501" y="705"/>
                  </a:cubicBezTo>
                  <a:cubicBezTo>
                    <a:pt x="1490" y="700"/>
                    <a:pt x="1473" y="694"/>
                    <a:pt x="1458" y="694"/>
                  </a:cubicBezTo>
                  <a:cubicBezTo>
                    <a:pt x="1443" y="694"/>
                    <a:pt x="1429" y="700"/>
                    <a:pt x="1424" y="717"/>
                  </a:cubicBezTo>
                  <a:cubicBezTo>
                    <a:pt x="1424" y="772"/>
                    <a:pt x="1457" y="828"/>
                    <a:pt x="1479" y="872"/>
                  </a:cubicBezTo>
                  <a:cubicBezTo>
                    <a:pt x="1501" y="917"/>
                    <a:pt x="1524" y="961"/>
                    <a:pt x="1535" y="1006"/>
                  </a:cubicBezTo>
                  <a:cubicBezTo>
                    <a:pt x="1568" y="1073"/>
                    <a:pt x="1590" y="1139"/>
                    <a:pt x="1613" y="1206"/>
                  </a:cubicBezTo>
                  <a:cubicBezTo>
                    <a:pt x="1602" y="1206"/>
                    <a:pt x="1602" y="1206"/>
                    <a:pt x="1602" y="1217"/>
                  </a:cubicBezTo>
                  <a:cubicBezTo>
                    <a:pt x="1590" y="1306"/>
                    <a:pt x="1590" y="1395"/>
                    <a:pt x="1602" y="1484"/>
                  </a:cubicBezTo>
                  <a:cubicBezTo>
                    <a:pt x="1590" y="1439"/>
                    <a:pt x="1568" y="1406"/>
                    <a:pt x="1524" y="1384"/>
                  </a:cubicBezTo>
                  <a:cubicBezTo>
                    <a:pt x="1491" y="1251"/>
                    <a:pt x="1457" y="1128"/>
                    <a:pt x="1435" y="994"/>
                  </a:cubicBezTo>
                  <a:cubicBezTo>
                    <a:pt x="1435" y="969"/>
                    <a:pt x="1401" y="950"/>
                    <a:pt x="1375" y="950"/>
                  </a:cubicBezTo>
                  <a:cubicBezTo>
                    <a:pt x="1356" y="950"/>
                    <a:pt x="1341" y="960"/>
                    <a:pt x="1346" y="984"/>
                  </a:cubicBezTo>
                  <a:cubicBezTo>
                    <a:pt x="1357" y="1128"/>
                    <a:pt x="1390" y="1261"/>
                    <a:pt x="1424" y="1395"/>
                  </a:cubicBezTo>
                  <a:lnTo>
                    <a:pt x="1424" y="1417"/>
                  </a:lnTo>
                  <a:cubicBezTo>
                    <a:pt x="1424" y="1429"/>
                    <a:pt x="1435" y="1451"/>
                    <a:pt x="1435" y="1473"/>
                  </a:cubicBezTo>
                  <a:cubicBezTo>
                    <a:pt x="1424" y="1461"/>
                    <a:pt x="1402" y="1451"/>
                    <a:pt x="1379" y="1451"/>
                  </a:cubicBezTo>
                  <a:cubicBezTo>
                    <a:pt x="1346" y="1461"/>
                    <a:pt x="1335" y="1484"/>
                    <a:pt x="1346" y="1518"/>
                  </a:cubicBezTo>
                  <a:lnTo>
                    <a:pt x="1357" y="1528"/>
                  </a:lnTo>
                  <a:cubicBezTo>
                    <a:pt x="1346" y="1518"/>
                    <a:pt x="1335" y="1518"/>
                    <a:pt x="1335" y="1518"/>
                  </a:cubicBezTo>
                  <a:cubicBezTo>
                    <a:pt x="1313" y="1473"/>
                    <a:pt x="1301" y="1439"/>
                    <a:pt x="1290" y="1395"/>
                  </a:cubicBezTo>
                  <a:cubicBezTo>
                    <a:pt x="1246" y="1284"/>
                    <a:pt x="1224" y="1172"/>
                    <a:pt x="1201" y="1061"/>
                  </a:cubicBezTo>
                  <a:cubicBezTo>
                    <a:pt x="1179" y="961"/>
                    <a:pt x="1168" y="850"/>
                    <a:pt x="1145" y="739"/>
                  </a:cubicBezTo>
                  <a:cubicBezTo>
                    <a:pt x="1138" y="717"/>
                    <a:pt x="1103" y="695"/>
                    <a:pt x="1079" y="695"/>
                  </a:cubicBezTo>
                  <a:cubicBezTo>
                    <a:pt x="1066" y="695"/>
                    <a:pt x="1056" y="701"/>
                    <a:pt x="1056" y="717"/>
                  </a:cubicBezTo>
                  <a:cubicBezTo>
                    <a:pt x="1046" y="839"/>
                    <a:pt x="1068" y="961"/>
                    <a:pt x="1090" y="1083"/>
                  </a:cubicBezTo>
                  <a:cubicBezTo>
                    <a:pt x="1101" y="1150"/>
                    <a:pt x="1123" y="1228"/>
                    <a:pt x="1145" y="1306"/>
                  </a:cubicBezTo>
                  <a:cubicBezTo>
                    <a:pt x="1135" y="1295"/>
                    <a:pt x="1123" y="1295"/>
                    <a:pt x="1112" y="1295"/>
                  </a:cubicBezTo>
                  <a:cubicBezTo>
                    <a:pt x="1090" y="1295"/>
                    <a:pt x="1068" y="1317"/>
                    <a:pt x="1079" y="1340"/>
                  </a:cubicBezTo>
                  <a:lnTo>
                    <a:pt x="1079" y="1350"/>
                  </a:lnTo>
                  <a:cubicBezTo>
                    <a:pt x="1065" y="1346"/>
                    <a:pt x="1052" y="1343"/>
                    <a:pt x="1039" y="1343"/>
                  </a:cubicBezTo>
                  <a:cubicBezTo>
                    <a:pt x="1020" y="1343"/>
                    <a:pt x="1003" y="1349"/>
                    <a:pt x="990" y="1362"/>
                  </a:cubicBezTo>
                  <a:cubicBezTo>
                    <a:pt x="979" y="1328"/>
                    <a:pt x="967" y="1295"/>
                    <a:pt x="945" y="1261"/>
                  </a:cubicBezTo>
                  <a:cubicBezTo>
                    <a:pt x="935" y="1050"/>
                    <a:pt x="935" y="850"/>
                    <a:pt x="990" y="650"/>
                  </a:cubicBezTo>
                  <a:cubicBezTo>
                    <a:pt x="998" y="626"/>
                    <a:pt x="957" y="597"/>
                    <a:pt x="927" y="597"/>
                  </a:cubicBezTo>
                  <a:cubicBezTo>
                    <a:pt x="915" y="597"/>
                    <a:pt x="904" y="603"/>
                    <a:pt x="901" y="616"/>
                  </a:cubicBezTo>
                  <a:lnTo>
                    <a:pt x="868" y="750"/>
                  </a:lnTo>
                  <a:cubicBezTo>
                    <a:pt x="856" y="732"/>
                    <a:pt x="834" y="720"/>
                    <a:pt x="815" y="720"/>
                  </a:cubicBezTo>
                  <a:cubicBezTo>
                    <a:pt x="798" y="720"/>
                    <a:pt x="784" y="729"/>
                    <a:pt x="779" y="750"/>
                  </a:cubicBezTo>
                  <a:cubicBezTo>
                    <a:pt x="757" y="816"/>
                    <a:pt x="757" y="872"/>
                    <a:pt x="757" y="939"/>
                  </a:cubicBezTo>
                  <a:cubicBezTo>
                    <a:pt x="745" y="828"/>
                    <a:pt x="757" y="705"/>
                    <a:pt x="767" y="583"/>
                  </a:cubicBezTo>
                  <a:cubicBezTo>
                    <a:pt x="767" y="554"/>
                    <a:pt x="728" y="524"/>
                    <a:pt x="698" y="524"/>
                  </a:cubicBezTo>
                  <a:cubicBezTo>
                    <a:pt x="683" y="524"/>
                    <a:pt x="671" y="531"/>
                    <a:pt x="668" y="549"/>
                  </a:cubicBezTo>
                  <a:cubicBezTo>
                    <a:pt x="612" y="861"/>
                    <a:pt x="612" y="1172"/>
                    <a:pt x="690" y="1484"/>
                  </a:cubicBezTo>
                  <a:cubicBezTo>
                    <a:pt x="690" y="1495"/>
                    <a:pt x="701" y="1495"/>
                    <a:pt x="701" y="1506"/>
                  </a:cubicBezTo>
                  <a:cubicBezTo>
                    <a:pt x="690" y="1506"/>
                    <a:pt x="678" y="1518"/>
                    <a:pt x="678" y="1528"/>
                  </a:cubicBezTo>
                  <a:cubicBezTo>
                    <a:pt x="656" y="1484"/>
                    <a:pt x="645" y="1439"/>
                    <a:pt x="634" y="1395"/>
                  </a:cubicBezTo>
                  <a:cubicBezTo>
                    <a:pt x="579" y="1206"/>
                    <a:pt x="567" y="1006"/>
                    <a:pt x="545" y="816"/>
                  </a:cubicBezTo>
                  <a:cubicBezTo>
                    <a:pt x="545" y="789"/>
                    <a:pt x="506" y="765"/>
                    <a:pt x="477" y="765"/>
                  </a:cubicBezTo>
                  <a:cubicBezTo>
                    <a:pt x="459" y="765"/>
                    <a:pt x="445" y="774"/>
                    <a:pt x="445" y="794"/>
                  </a:cubicBezTo>
                  <a:cubicBezTo>
                    <a:pt x="434" y="850"/>
                    <a:pt x="434" y="905"/>
                    <a:pt x="445" y="961"/>
                  </a:cubicBezTo>
                  <a:cubicBezTo>
                    <a:pt x="431" y="939"/>
                    <a:pt x="397" y="918"/>
                    <a:pt x="372" y="918"/>
                  </a:cubicBezTo>
                  <a:cubicBezTo>
                    <a:pt x="359" y="918"/>
                    <a:pt x="349" y="924"/>
                    <a:pt x="345" y="939"/>
                  </a:cubicBezTo>
                  <a:lnTo>
                    <a:pt x="345" y="950"/>
                  </a:lnTo>
                  <a:cubicBezTo>
                    <a:pt x="334" y="861"/>
                    <a:pt x="345" y="772"/>
                    <a:pt x="345" y="683"/>
                  </a:cubicBezTo>
                  <a:cubicBezTo>
                    <a:pt x="356" y="583"/>
                    <a:pt x="378" y="472"/>
                    <a:pt x="378" y="361"/>
                  </a:cubicBezTo>
                  <a:cubicBezTo>
                    <a:pt x="370" y="337"/>
                    <a:pt x="335" y="308"/>
                    <a:pt x="307" y="308"/>
                  </a:cubicBezTo>
                  <a:cubicBezTo>
                    <a:pt x="295" y="308"/>
                    <a:pt x="285" y="314"/>
                    <a:pt x="278" y="327"/>
                  </a:cubicBezTo>
                  <a:cubicBezTo>
                    <a:pt x="245" y="383"/>
                    <a:pt x="245" y="450"/>
                    <a:pt x="233" y="517"/>
                  </a:cubicBezTo>
                  <a:cubicBezTo>
                    <a:pt x="223" y="572"/>
                    <a:pt x="223" y="628"/>
                    <a:pt x="223" y="683"/>
                  </a:cubicBezTo>
                  <a:cubicBezTo>
                    <a:pt x="211" y="806"/>
                    <a:pt x="211" y="928"/>
                    <a:pt x="223" y="1050"/>
                  </a:cubicBezTo>
                  <a:lnTo>
                    <a:pt x="223" y="1083"/>
                  </a:lnTo>
                  <a:cubicBezTo>
                    <a:pt x="178" y="928"/>
                    <a:pt x="156" y="761"/>
                    <a:pt x="134" y="594"/>
                  </a:cubicBezTo>
                  <a:cubicBezTo>
                    <a:pt x="134" y="566"/>
                    <a:pt x="94" y="543"/>
                    <a:pt x="65" y="543"/>
                  </a:cubicBezTo>
                  <a:cubicBezTo>
                    <a:pt x="47" y="543"/>
                    <a:pt x="33" y="551"/>
                    <a:pt x="33" y="572"/>
                  </a:cubicBezTo>
                  <a:cubicBezTo>
                    <a:pt x="0" y="839"/>
                    <a:pt x="78" y="1128"/>
                    <a:pt x="211" y="1362"/>
                  </a:cubicBezTo>
                  <a:cubicBezTo>
                    <a:pt x="267" y="1484"/>
                    <a:pt x="356" y="1607"/>
                    <a:pt x="445" y="1706"/>
                  </a:cubicBezTo>
                  <a:cubicBezTo>
                    <a:pt x="500" y="1773"/>
                    <a:pt x="556" y="1829"/>
                    <a:pt x="623" y="1884"/>
                  </a:cubicBezTo>
                  <a:cubicBezTo>
                    <a:pt x="645" y="1918"/>
                    <a:pt x="668" y="1940"/>
                    <a:pt x="690" y="1962"/>
                  </a:cubicBezTo>
                  <a:cubicBezTo>
                    <a:pt x="697" y="1978"/>
                    <a:pt x="716" y="1994"/>
                    <a:pt x="735" y="1994"/>
                  </a:cubicBezTo>
                  <a:cubicBezTo>
                    <a:pt x="743" y="1994"/>
                    <a:pt x="750" y="1991"/>
                    <a:pt x="757" y="1985"/>
                  </a:cubicBezTo>
                  <a:cubicBezTo>
                    <a:pt x="767" y="1985"/>
                    <a:pt x="767" y="1973"/>
                    <a:pt x="767" y="1962"/>
                  </a:cubicBezTo>
                  <a:cubicBezTo>
                    <a:pt x="779" y="1962"/>
                    <a:pt x="779" y="1973"/>
                    <a:pt x="779" y="1973"/>
                  </a:cubicBezTo>
                  <a:lnTo>
                    <a:pt x="801" y="1973"/>
                  </a:lnTo>
                  <a:cubicBezTo>
                    <a:pt x="823" y="1985"/>
                    <a:pt x="846" y="1995"/>
                    <a:pt x="878" y="2007"/>
                  </a:cubicBezTo>
                  <a:lnTo>
                    <a:pt x="890" y="2007"/>
                  </a:lnTo>
                  <a:cubicBezTo>
                    <a:pt x="927" y="2099"/>
                    <a:pt x="994" y="2199"/>
                    <a:pt x="1086" y="2199"/>
                  </a:cubicBezTo>
                  <a:cubicBezTo>
                    <a:pt x="1105" y="2199"/>
                    <a:pt x="1125" y="2194"/>
                    <a:pt x="1145" y="2185"/>
                  </a:cubicBezTo>
                  <a:cubicBezTo>
                    <a:pt x="1168" y="2163"/>
                    <a:pt x="1168" y="2140"/>
                    <a:pt x="1157" y="2129"/>
                  </a:cubicBezTo>
                  <a:cubicBezTo>
                    <a:pt x="1179" y="2118"/>
                    <a:pt x="1190" y="2096"/>
                    <a:pt x="1179" y="2074"/>
                  </a:cubicBezTo>
                  <a:cubicBezTo>
                    <a:pt x="1168" y="2051"/>
                    <a:pt x="1157" y="2018"/>
                    <a:pt x="1145" y="1995"/>
                  </a:cubicBezTo>
                  <a:cubicBezTo>
                    <a:pt x="1135" y="1973"/>
                    <a:pt x="1135" y="1962"/>
                    <a:pt x="1123" y="1940"/>
                  </a:cubicBezTo>
                  <a:lnTo>
                    <a:pt x="1123" y="1940"/>
                  </a:lnTo>
                  <a:cubicBezTo>
                    <a:pt x="1135" y="1951"/>
                    <a:pt x="1145" y="1973"/>
                    <a:pt x="1145" y="1985"/>
                  </a:cubicBezTo>
                  <a:cubicBezTo>
                    <a:pt x="1154" y="2010"/>
                    <a:pt x="1197" y="2036"/>
                    <a:pt x="1225" y="2036"/>
                  </a:cubicBezTo>
                  <a:cubicBezTo>
                    <a:pt x="1234" y="2036"/>
                    <a:pt x="1241" y="2034"/>
                    <a:pt x="1246" y="2029"/>
                  </a:cubicBezTo>
                  <a:cubicBezTo>
                    <a:pt x="1290" y="2074"/>
                    <a:pt x="1346" y="2107"/>
                    <a:pt x="1390" y="2140"/>
                  </a:cubicBezTo>
                  <a:cubicBezTo>
                    <a:pt x="1403" y="2147"/>
                    <a:pt x="1415" y="2150"/>
                    <a:pt x="1426" y="2150"/>
                  </a:cubicBezTo>
                  <a:cubicBezTo>
                    <a:pt x="1452" y="2150"/>
                    <a:pt x="1472" y="2134"/>
                    <a:pt x="1479" y="2118"/>
                  </a:cubicBezTo>
                  <a:cubicBezTo>
                    <a:pt x="1491" y="2129"/>
                    <a:pt x="1501" y="2129"/>
                    <a:pt x="1513" y="2140"/>
                  </a:cubicBezTo>
                  <a:cubicBezTo>
                    <a:pt x="1519" y="2145"/>
                    <a:pt x="1525" y="2146"/>
                    <a:pt x="1530" y="2146"/>
                  </a:cubicBezTo>
                  <a:cubicBezTo>
                    <a:pt x="1553" y="2146"/>
                    <a:pt x="1564" y="2114"/>
                    <a:pt x="1546" y="2096"/>
                  </a:cubicBezTo>
                  <a:lnTo>
                    <a:pt x="1521" y="2070"/>
                  </a:lnTo>
                  <a:lnTo>
                    <a:pt x="1521" y="2070"/>
                  </a:lnTo>
                  <a:cubicBezTo>
                    <a:pt x="1525" y="2074"/>
                    <a:pt x="1527" y="2074"/>
                    <a:pt x="1535" y="2074"/>
                  </a:cubicBezTo>
                  <a:cubicBezTo>
                    <a:pt x="1546" y="2062"/>
                    <a:pt x="1546" y="2062"/>
                    <a:pt x="1557" y="2062"/>
                  </a:cubicBezTo>
                  <a:cubicBezTo>
                    <a:pt x="1567" y="2069"/>
                    <a:pt x="1577" y="2072"/>
                    <a:pt x="1586" y="2072"/>
                  </a:cubicBezTo>
                  <a:cubicBezTo>
                    <a:pt x="1614" y="2072"/>
                    <a:pt x="1636" y="2046"/>
                    <a:pt x="1627" y="2018"/>
                  </a:cubicBezTo>
                  <a:lnTo>
                    <a:pt x="1627" y="2018"/>
                  </a:lnTo>
                  <a:cubicBezTo>
                    <a:pt x="1635" y="2027"/>
                    <a:pt x="1644" y="2033"/>
                    <a:pt x="1657" y="2040"/>
                  </a:cubicBezTo>
                  <a:lnTo>
                    <a:pt x="1669" y="2040"/>
                  </a:lnTo>
                  <a:cubicBezTo>
                    <a:pt x="1679" y="2040"/>
                    <a:pt x="1679" y="2051"/>
                    <a:pt x="1679" y="2051"/>
                  </a:cubicBezTo>
                  <a:lnTo>
                    <a:pt x="1679" y="2062"/>
                  </a:lnTo>
                  <a:cubicBezTo>
                    <a:pt x="1691" y="2062"/>
                    <a:pt x="1691" y="2074"/>
                    <a:pt x="1691" y="2074"/>
                  </a:cubicBezTo>
                  <a:cubicBezTo>
                    <a:pt x="1713" y="2096"/>
                    <a:pt x="1746" y="2107"/>
                    <a:pt x="1768" y="2107"/>
                  </a:cubicBezTo>
                  <a:lnTo>
                    <a:pt x="1802" y="2173"/>
                  </a:lnTo>
                  <a:cubicBezTo>
                    <a:pt x="1818" y="2189"/>
                    <a:pt x="1848" y="2200"/>
                    <a:pt x="1874" y="2200"/>
                  </a:cubicBezTo>
                  <a:cubicBezTo>
                    <a:pt x="1902" y="2200"/>
                    <a:pt x="1925" y="2186"/>
                    <a:pt x="1913" y="2151"/>
                  </a:cubicBezTo>
                  <a:cubicBezTo>
                    <a:pt x="1905" y="2127"/>
                    <a:pt x="1897" y="2102"/>
                    <a:pt x="1893" y="2077"/>
                  </a:cubicBezTo>
                  <a:lnTo>
                    <a:pt x="1893" y="2077"/>
                  </a:lnTo>
                  <a:cubicBezTo>
                    <a:pt x="1902" y="2092"/>
                    <a:pt x="1925" y="2105"/>
                    <a:pt x="1949" y="2105"/>
                  </a:cubicBezTo>
                  <a:cubicBezTo>
                    <a:pt x="1959" y="2105"/>
                    <a:pt x="1970" y="2102"/>
                    <a:pt x="1980" y="2096"/>
                  </a:cubicBezTo>
                  <a:cubicBezTo>
                    <a:pt x="1991" y="2084"/>
                    <a:pt x="2002" y="2062"/>
                    <a:pt x="2002" y="2040"/>
                  </a:cubicBezTo>
                  <a:cubicBezTo>
                    <a:pt x="2024" y="2040"/>
                    <a:pt x="2035" y="2040"/>
                    <a:pt x="2047" y="2029"/>
                  </a:cubicBezTo>
                  <a:cubicBezTo>
                    <a:pt x="2069" y="2018"/>
                    <a:pt x="2069" y="1995"/>
                    <a:pt x="2069" y="1973"/>
                  </a:cubicBezTo>
                  <a:lnTo>
                    <a:pt x="2069" y="1940"/>
                  </a:lnTo>
                  <a:cubicBezTo>
                    <a:pt x="2091" y="1940"/>
                    <a:pt x="2113" y="1940"/>
                    <a:pt x="2113" y="1918"/>
                  </a:cubicBezTo>
                  <a:cubicBezTo>
                    <a:pt x="2124" y="1906"/>
                    <a:pt x="2124" y="1896"/>
                    <a:pt x="2124" y="1896"/>
                  </a:cubicBezTo>
                  <a:lnTo>
                    <a:pt x="2158" y="1896"/>
                  </a:lnTo>
                  <a:lnTo>
                    <a:pt x="2169" y="1906"/>
                  </a:lnTo>
                  <a:cubicBezTo>
                    <a:pt x="2177" y="1923"/>
                    <a:pt x="2191" y="1933"/>
                    <a:pt x="2207" y="1933"/>
                  </a:cubicBezTo>
                  <a:cubicBezTo>
                    <a:pt x="2213" y="1933"/>
                    <a:pt x="2219" y="1932"/>
                    <a:pt x="2225" y="1929"/>
                  </a:cubicBezTo>
                  <a:cubicBezTo>
                    <a:pt x="2258" y="1918"/>
                    <a:pt x="2269" y="1884"/>
                    <a:pt x="2269" y="1862"/>
                  </a:cubicBezTo>
                  <a:cubicBezTo>
                    <a:pt x="2324" y="1829"/>
                    <a:pt x="2380" y="1784"/>
                    <a:pt x="2425" y="1740"/>
                  </a:cubicBezTo>
                  <a:cubicBezTo>
                    <a:pt x="2434" y="1744"/>
                    <a:pt x="2443" y="1747"/>
                    <a:pt x="2451" y="1747"/>
                  </a:cubicBezTo>
                  <a:cubicBezTo>
                    <a:pt x="2463" y="1747"/>
                    <a:pt x="2474" y="1742"/>
                    <a:pt x="2480" y="1728"/>
                  </a:cubicBezTo>
                  <a:cubicBezTo>
                    <a:pt x="2480" y="1718"/>
                    <a:pt x="2492" y="1695"/>
                    <a:pt x="2492" y="1684"/>
                  </a:cubicBezTo>
                  <a:lnTo>
                    <a:pt x="2502" y="1673"/>
                  </a:lnTo>
                  <a:lnTo>
                    <a:pt x="2514" y="1673"/>
                  </a:lnTo>
                  <a:cubicBezTo>
                    <a:pt x="2591" y="1651"/>
                    <a:pt x="2625" y="1573"/>
                    <a:pt x="2647" y="1506"/>
                  </a:cubicBezTo>
                  <a:cubicBezTo>
                    <a:pt x="2670" y="1439"/>
                    <a:pt x="2680" y="1362"/>
                    <a:pt x="2702" y="1295"/>
                  </a:cubicBezTo>
                  <a:cubicBezTo>
                    <a:pt x="2725" y="1139"/>
                    <a:pt x="2736" y="994"/>
                    <a:pt x="2736" y="850"/>
                  </a:cubicBezTo>
                  <a:cubicBezTo>
                    <a:pt x="2736" y="705"/>
                    <a:pt x="2725" y="549"/>
                    <a:pt x="2692" y="416"/>
                  </a:cubicBezTo>
                  <a:cubicBezTo>
                    <a:pt x="2670" y="272"/>
                    <a:pt x="2614" y="116"/>
                    <a:pt x="2514" y="5"/>
                  </a:cubicBezTo>
                  <a:cubicBezTo>
                    <a:pt x="2508" y="2"/>
                    <a:pt x="2500" y="0"/>
                    <a:pt x="249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6" name="Google Shape;20016;p29"/>
            <p:cNvSpPr/>
            <p:nvPr/>
          </p:nvSpPr>
          <p:spPr>
            <a:xfrm>
              <a:off x="1820322" y="2441633"/>
              <a:ext cx="837" cy="2268"/>
            </a:xfrm>
            <a:custGeom>
              <a:avLst/>
              <a:gdLst/>
              <a:ahLst/>
              <a:cxnLst/>
              <a:rect l="l" t="t" r="r" b="b"/>
              <a:pathLst>
                <a:path w="24" h="65" extrusionOk="0">
                  <a:moveTo>
                    <a:pt x="1" y="1"/>
                  </a:moveTo>
                  <a:cubicBezTo>
                    <a:pt x="12" y="23"/>
                    <a:pt x="12" y="45"/>
                    <a:pt x="12" y="57"/>
                  </a:cubicBezTo>
                  <a:cubicBezTo>
                    <a:pt x="12" y="62"/>
                    <a:pt x="14" y="65"/>
                    <a:pt x="17" y="65"/>
                  </a:cubicBezTo>
                  <a:cubicBezTo>
                    <a:pt x="20" y="65"/>
                    <a:pt x="23" y="62"/>
                    <a:pt x="23" y="57"/>
                  </a:cubicBezTo>
                  <a:cubicBezTo>
                    <a:pt x="12" y="45"/>
                    <a:pt x="12" y="23"/>
                    <a:pt x="1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7" name="Google Shape;20017;p29"/>
            <p:cNvSpPr/>
            <p:nvPr/>
          </p:nvSpPr>
          <p:spPr>
            <a:xfrm>
              <a:off x="1820148" y="2433923"/>
              <a:ext cx="6803" cy="35585"/>
            </a:xfrm>
            <a:custGeom>
              <a:avLst/>
              <a:gdLst/>
              <a:ahLst/>
              <a:cxnLst/>
              <a:rect l="l" t="t" r="r" b="b"/>
              <a:pathLst>
                <a:path w="195" h="1020" extrusionOk="0">
                  <a:moveTo>
                    <a:pt x="20" y="1"/>
                  </a:moveTo>
                  <a:cubicBezTo>
                    <a:pt x="9" y="1"/>
                    <a:pt x="1" y="7"/>
                    <a:pt x="6" y="22"/>
                  </a:cubicBezTo>
                  <a:cubicBezTo>
                    <a:pt x="39" y="189"/>
                    <a:pt x="61" y="355"/>
                    <a:pt x="83" y="523"/>
                  </a:cubicBezTo>
                  <a:cubicBezTo>
                    <a:pt x="95" y="612"/>
                    <a:pt x="106" y="689"/>
                    <a:pt x="117" y="778"/>
                  </a:cubicBezTo>
                  <a:cubicBezTo>
                    <a:pt x="117" y="845"/>
                    <a:pt x="117" y="923"/>
                    <a:pt x="83" y="978"/>
                  </a:cubicBezTo>
                  <a:cubicBezTo>
                    <a:pt x="75" y="995"/>
                    <a:pt x="100" y="1019"/>
                    <a:pt x="121" y="1019"/>
                  </a:cubicBezTo>
                  <a:cubicBezTo>
                    <a:pt x="128" y="1019"/>
                    <a:pt x="134" y="1017"/>
                    <a:pt x="139" y="1012"/>
                  </a:cubicBezTo>
                  <a:cubicBezTo>
                    <a:pt x="195" y="967"/>
                    <a:pt x="195" y="889"/>
                    <a:pt x="195" y="822"/>
                  </a:cubicBezTo>
                  <a:cubicBezTo>
                    <a:pt x="184" y="733"/>
                    <a:pt x="172" y="644"/>
                    <a:pt x="162" y="567"/>
                  </a:cubicBezTo>
                  <a:cubicBezTo>
                    <a:pt x="128" y="378"/>
                    <a:pt x="95" y="200"/>
                    <a:pt x="50" y="22"/>
                  </a:cubicBezTo>
                  <a:cubicBezTo>
                    <a:pt x="50" y="9"/>
                    <a:pt x="34" y="1"/>
                    <a:pt x="2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8" name="Google Shape;20018;p29"/>
            <p:cNvSpPr/>
            <p:nvPr/>
          </p:nvSpPr>
          <p:spPr>
            <a:xfrm>
              <a:off x="1796633" y="2441947"/>
              <a:ext cx="27212" cy="36213"/>
            </a:xfrm>
            <a:custGeom>
              <a:avLst/>
              <a:gdLst/>
              <a:ahLst/>
              <a:cxnLst/>
              <a:rect l="l" t="t" r="r" b="b"/>
              <a:pathLst>
                <a:path w="780" h="1038" extrusionOk="0">
                  <a:moveTo>
                    <a:pt x="115" y="0"/>
                  </a:moveTo>
                  <a:cubicBezTo>
                    <a:pt x="110" y="0"/>
                    <a:pt x="106" y="1"/>
                    <a:pt x="102" y="3"/>
                  </a:cubicBezTo>
                  <a:cubicBezTo>
                    <a:pt x="79" y="3"/>
                    <a:pt x="79" y="26"/>
                    <a:pt x="79" y="36"/>
                  </a:cubicBezTo>
                  <a:cubicBezTo>
                    <a:pt x="146" y="170"/>
                    <a:pt x="213" y="303"/>
                    <a:pt x="246" y="448"/>
                  </a:cubicBezTo>
                  <a:cubicBezTo>
                    <a:pt x="279" y="570"/>
                    <a:pt x="268" y="693"/>
                    <a:pt x="235" y="815"/>
                  </a:cubicBezTo>
                  <a:lnTo>
                    <a:pt x="201" y="681"/>
                  </a:lnTo>
                  <a:cubicBezTo>
                    <a:pt x="168" y="582"/>
                    <a:pt x="134" y="471"/>
                    <a:pt x="90" y="370"/>
                  </a:cubicBezTo>
                  <a:cubicBezTo>
                    <a:pt x="85" y="344"/>
                    <a:pt x="62" y="330"/>
                    <a:pt x="42" y="330"/>
                  </a:cubicBezTo>
                  <a:cubicBezTo>
                    <a:pt x="20" y="330"/>
                    <a:pt x="1" y="347"/>
                    <a:pt x="13" y="382"/>
                  </a:cubicBezTo>
                  <a:cubicBezTo>
                    <a:pt x="45" y="481"/>
                    <a:pt x="79" y="582"/>
                    <a:pt x="102" y="681"/>
                  </a:cubicBezTo>
                  <a:cubicBezTo>
                    <a:pt x="134" y="793"/>
                    <a:pt x="146" y="893"/>
                    <a:pt x="179" y="1004"/>
                  </a:cubicBezTo>
                  <a:cubicBezTo>
                    <a:pt x="191" y="1015"/>
                    <a:pt x="213" y="1037"/>
                    <a:pt x="235" y="1037"/>
                  </a:cubicBezTo>
                  <a:cubicBezTo>
                    <a:pt x="246" y="1037"/>
                    <a:pt x="268" y="1027"/>
                    <a:pt x="268" y="1004"/>
                  </a:cubicBezTo>
                  <a:cubicBezTo>
                    <a:pt x="268" y="960"/>
                    <a:pt x="257" y="915"/>
                    <a:pt x="246" y="859"/>
                  </a:cubicBezTo>
                  <a:lnTo>
                    <a:pt x="246" y="859"/>
                  </a:lnTo>
                  <a:cubicBezTo>
                    <a:pt x="257" y="871"/>
                    <a:pt x="271" y="876"/>
                    <a:pt x="283" y="876"/>
                  </a:cubicBezTo>
                  <a:cubicBezTo>
                    <a:pt x="296" y="876"/>
                    <a:pt x="307" y="871"/>
                    <a:pt x="312" y="859"/>
                  </a:cubicBezTo>
                  <a:lnTo>
                    <a:pt x="346" y="793"/>
                  </a:lnTo>
                  <a:cubicBezTo>
                    <a:pt x="346" y="815"/>
                    <a:pt x="346" y="849"/>
                    <a:pt x="357" y="871"/>
                  </a:cubicBezTo>
                  <a:cubicBezTo>
                    <a:pt x="335" y="871"/>
                    <a:pt x="335" y="904"/>
                    <a:pt x="346" y="926"/>
                  </a:cubicBezTo>
                  <a:cubicBezTo>
                    <a:pt x="368" y="938"/>
                    <a:pt x="391" y="948"/>
                    <a:pt x="424" y="948"/>
                  </a:cubicBezTo>
                  <a:cubicBezTo>
                    <a:pt x="435" y="938"/>
                    <a:pt x="446" y="926"/>
                    <a:pt x="446" y="915"/>
                  </a:cubicBezTo>
                  <a:cubicBezTo>
                    <a:pt x="446" y="904"/>
                    <a:pt x="446" y="904"/>
                    <a:pt x="435" y="893"/>
                  </a:cubicBezTo>
                  <a:lnTo>
                    <a:pt x="435" y="893"/>
                  </a:lnTo>
                  <a:cubicBezTo>
                    <a:pt x="446" y="904"/>
                    <a:pt x="460" y="910"/>
                    <a:pt x="473" y="910"/>
                  </a:cubicBezTo>
                  <a:cubicBezTo>
                    <a:pt x="485" y="910"/>
                    <a:pt x="496" y="904"/>
                    <a:pt x="502" y="893"/>
                  </a:cubicBezTo>
                  <a:lnTo>
                    <a:pt x="502" y="882"/>
                  </a:lnTo>
                  <a:cubicBezTo>
                    <a:pt x="511" y="886"/>
                    <a:pt x="521" y="889"/>
                    <a:pt x="529" y="889"/>
                  </a:cubicBezTo>
                  <a:cubicBezTo>
                    <a:pt x="541" y="889"/>
                    <a:pt x="551" y="884"/>
                    <a:pt x="557" y="871"/>
                  </a:cubicBezTo>
                  <a:cubicBezTo>
                    <a:pt x="569" y="849"/>
                    <a:pt x="569" y="826"/>
                    <a:pt x="569" y="804"/>
                  </a:cubicBezTo>
                  <a:cubicBezTo>
                    <a:pt x="579" y="815"/>
                    <a:pt x="591" y="837"/>
                    <a:pt x="613" y="859"/>
                  </a:cubicBezTo>
                  <a:cubicBezTo>
                    <a:pt x="623" y="869"/>
                    <a:pt x="635" y="875"/>
                    <a:pt x="647" y="875"/>
                  </a:cubicBezTo>
                  <a:cubicBezTo>
                    <a:pt x="661" y="875"/>
                    <a:pt x="674" y="867"/>
                    <a:pt x="680" y="849"/>
                  </a:cubicBezTo>
                  <a:lnTo>
                    <a:pt x="680" y="837"/>
                  </a:lnTo>
                  <a:cubicBezTo>
                    <a:pt x="689" y="842"/>
                    <a:pt x="699" y="845"/>
                    <a:pt x="706" y="845"/>
                  </a:cubicBezTo>
                  <a:cubicBezTo>
                    <a:pt x="717" y="845"/>
                    <a:pt x="724" y="839"/>
                    <a:pt x="724" y="826"/>
                  </a:cubicBezTo>
                  <a:cubicBezTo>
                    <a:pt x="780" y="637"/>
                    <a:pt x="757" y="448"/>
                    <a:pt x="691" y="270"/>
                  </a:cubicBezTo>
                  <a:cubicBezTo>
                    <a:pt x="685" y="253"/>
                    <a:pt x="671" y="245"/>
                    <a:pt x="660" y="245"/>
                  </a:cubicBezTo>
                  <a:cubicBezTo>
                    <a:pt x="649" y="245"/>
                    <a:pt x="641" y="253"/>
                    <a:pt x="646" y="270"/>
                  </a:cubicBezTo>
                  <a:cubicBezTo>
                    <a:pt x="680" y="370"/>
                    <a:pt x="691" y="471"/>
                    <a:pt x="680" y="570"/>
                  </a:cubicBezTo>
                  <a:cubicBezTo>
                    <a:pt x="680" y="515"/>
                    <a:pt x="668" y="471"/>
                    <a:pt x="668" y="414"/>
                  </a:cubicBezTo>
                  <a:cubicBezTo>
                    <a:pt x="662" y="395"/>
                    <a:pt x="635" y="379"/>
                    <a:pt x="615" y="379"/>
                  </a:cubicBezTo>
                  <a:cubicBezTo>
                    <a:pt x="602" y="379"/>
                    <a:pt x="591" y="386"/>
                    <a:pt x="591" y="404"/>
                  </a:cubicBezTo>
                  <a:cubicBezTo>
                    <a:pt x="591" y="471"/>
                    <a:pt x="591" y="548"/>
                    <a:pt x="602" y="615"/>
                  </a:cubicBezTo>
                  <a:lnTo>
                    <a:pt x="602" y="671"/>
                  </a:lnTo>
                  <a:cubicBezTo>
                    <a:pt x="591" y="626"/>
                    <a:pt x="579" y="592"/>
                    <a:pt x="557" y="560"/>
                  </a:cubicBezTo>
                  <a:cubicBezTo>
                    <a:pt x="550" y="546"/>
                    <a:pt x="535" y="536"/>
                    <a:pt x="521" y="536"/>
                  </a:cubicBezTo>
                  <a:cubicBezTo>
                    <a:pt x="513" y="536"/>
                    <a:pt x="506" y="540"/>
                    <a:pt x="502" y="548"/>
                  </a:cubicBezTo>
                  <a:cubicBezTo>
                    <a:pt x="480" y="614"/>
                    <a:pt x="490" y="691"/>
                    <a:pt x="490" y="757"/>
                  </a:cubicBezTo>
                  <a:lnTo>
                    <a:pt x="490" y="757"/>
                  </a:lnTo>
                  <a:cubicBezTo>
                    <a:pt x="490" y="748"/>
                    <a:pt x="490" y="747"/>
                    <a:pt x="480" y="737"/>
                  </a:cubicBezTo>
                  <a:cubicBezTo>
                    <a:pt x="471" y="729"/>
                    <a:pt x="453" y="722"/>
                    <a:pt x="438" y="722"/>
                  </a:cubicBezTo>
                  <a:cubicBezTo>
                    <a:pt x="432" y="722"/>
                    <a:pt x="427" y="723"/>
                    <a:pt x="424" y="726"/>
                  </a:cubicBezTo>
                  <a:cubicBezTo>
                    <a:pt x="413" y="715"/>
                    <a:pt x="413" y="704"/>
                    <a:pt x="413" y="681"/>
                  </a:cubicBezTo>
                  <a:cubicBezTo>
                    <a:pt x="401" y="671"/>
                    <a:pt x="379" y="649"/>
                    <a:pt x="368" y="649"/>
                  </a:cubicBezTo>
                  <a:cubicBezTo>
                    <a:pt x="357" y="582"/>
                    <a:pt x="357" y="526"/>
                    <a:pt x="335" y="471"/>
                  </a:cubicBezTo>
                  <a:cubicBezTo>
                    <a:pt x="302" y="315"/>
                    <a:pt x="223" y="170"/>
                    <a:pt x="157" y="26"/>
                  </a:cubicBezTo>
                  <a:cubicBezTo>
                    <a:pt x="148" y="16"/>
                    <a:pt x="132" y="0"/>
                    <a:pt x="11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9" name="Google Shape;20019;p29"/>
            <p:cNvSpPr/>
            <p:nvPr/>
          </p:nvSpPr>
          <p:spPr>
            <a:xfrm>
              <a:off x="1766385" y="2434760"/>
              <a:ext cx="9350" cy="41063"/>
            </a:xfrm>
            <a:custGeom>
              <a:avLst/>
              <a:gdLst/>
              <a:ahLst/>
              <a:cxnLst/>
              <a:rect l="l" t="t" r="r" b="b"/>
              <a:pathLst>
                <a:path w="268" h="1177" extrusionOk="0">
                  <a:moveTo>
                    <a:pt x="43" y="0"/>
                  </a:moveTo>
                  <a:cubicBezTo>
                    <a:pt x="38" y="0"/>
                    <a:pt x="34" y="3"/>
                    <a:pt x="34" y="9"/>
                  </a:cubicBezTo>
                  <a:cubicBezTo>
                    <a:pt x="23" y="232"/>
                    <a:pt x="12" y="443"/>
                    <a:pt x="0" y="654"/>
                  </a:cubicBezTo>
                  <a:cubicBezTo>
                    <a:pt x="0" y="743"/>
                    <a:pt x="0" y="832"/>
                    <a:pt x="34" y="910"/>
                  </a:cubicBezTo>
                  <a:cubicBezTo>
                    <a:pt x="57" y="943"/>
                    <a:pt x="79" y="988"/>
                    <a:pt x="123" y="1010"/>
                  </a:cubicBezTo>
                  <a:lnTo>
                    <a:pt x="123" y="1032"/>
                  </a:lnTo>
                  <a:cubicBezTo>
                    <a:pt x="134" y="1055"/>
                    <a:pt x="145" y="1065"/>
                    <a:pt x="156" y="1088"/>
                  </a:cubicBezTo>
                  <a:cubicBezTo>
                    <a:pt x="156" y="1099"/>
                    <a:pt x="168" y="1110"/>
                    <a:pt x="168" y="1121"/>
                  </a:cubicBezTo>
                  <a:cubicBezTo>
                    <a:pt x="178" y="1132"/>
                    <a:pt x="178" y="1144"/>
                    <a:pt x="178" y="1144"/>
                  </a:cubicBezTo>
                  <a:lnTo>
                    <a:pt x="190" y="1154"/>
                  </a:lnTo>
                  <a:cubicBezTo>
                    <a:pt x="201" y="1177"/>
                    <a:pt x="223" y="1177"/>
                    <a:pt x="245" y="1177"/>
                  </a:cubicBezTo>
                  <a:cubicBezTo>
                    <a:pt x="257" y="1177"/>
                    <a:pt x="267" y="1166"/>
                    <a:pt x="267" y="1144"/>
                  </a:cubicBezTo>
                  <a:cubicBezTo>
                    <a:pt x="257" y="1144"/>
                    <a:pt x="257" y="1144"/>
                    <a:pt x="257" y="1132"/>
                  </a:cubicBezTo>
                  <a:cubicBezTo>
                    <a:pt x="257" y="1121"/>
                    <a:pt x="257" y="1121"/>
                    <a:pt x="245" y="1110"/>
                  </a:cubicBezTo>
                  <a:cubicBezTo>
                    <a:pt x="245" y="1099"/>
                    <a:pt x="245" y="1088"/>
                    <a:pt x="234" y="1077"/>
                  </a:cubicBezTo>
                  <a:cubicBezTo>
                    <a:pt x="223" y="1055"/>
                    <a:pt x="212" y="1032"/>
                    <a:pt x="201" y="1021"/>
                  </a:cubicBezTo>
                  <a:cubicBezTo>
                    <a:pt x="201" y="1010"/>
                    <a:pt x="201" y="1010"/>
                    <a:pt x="190" y="999"/>
                  </a:cubicBezTo>
                  <a:cubicBezTo>
                    <a:pt x="201" y="999"/>
                    <a:pt x="201" y="988"/>
                    <a:pt x="201" y="988"/>
                  </a:cubicBezTo>
                  <a:cubicBezTo>
                    <a:pt x="201" y="966"/>
                    <a:pt x="178" y="943"/>
                    <a:pt x="156" y="943"/>
                  </a:cubicBezTo>
                  <a:lnTo>
                    <a:pt x="145" y="932"/>
                  </a:lnTo>
                  <a:lnTo>
                    <a:pt x="145" y="921"/>
                  </a:lnTo>
                  <a:cubicBezTo>
                    <a:pt x="134" y="910"/>
                    <a:pt x="123" y="899"/>
                    <a:pt x="112" y="877"/>
                  </a:cubicBezTo>
                  <a:cubicBezTo>
                    <a:pt x="101" y="843"/>
                    <a:pt x="101" y="810"/>
                    <a:pt x="89" y="776"/>
                  </a:cubicBezTo>
                  <a:cubicBezTo>
                    <a:pt x="79" y="699"/>
                    <a:pt x="89" y="620"/>
                    <a:pt x="79" y="554"/>
                  </a:cubicBezTo>
                  <a:lnTo>
                    <a:pt x="79" y="31"/>
                  </a:lnTo>
                  <a:cubicBezTo>
                    <a:pt x="79" y="16"/>
                    <a:pt x="57" y="0"/>
                    <a:pt x="4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0" name="Google Shape;20020;p29"/>
            <p:cNvSpPr/>
            <p:nvPr/>
          </p:nvSpPr>
          <p:spPr>
            <a:xfrm>
              <a:off x="1739451" y="2445157"/>
              <a:ext cx="17967" cy="28992"/>
            </a:xfrm>
            <a:custGeom>
              <a:avLst/>
              <a:gdLst/>
              <a:ahLst/>
              <a:cxnLst/>
              <a:rect l="l" t="t" r="r" b="b"/>
              <a:pathLst>
                <a:path w="515" h="831" extrusionOk="0">
                  <a:moveTo>
                    <a:pt x="28" y="1"/>
                  </a:moveTo>
                  <a:cubicBezTo>
                    <a:pt x="12" y="1"/>
                    <a:pt x="1" y="10"/>
                    <a:pt x="5" y="33"/>
                  </a:cubicBezTo>
                  <a:cubicBezTo>
                    <a:pt x="61" y="334"/>
                    <a:pt x="216" y="601"/>
                    <a:pt x="439" y="812"/>
                  </a:cubicBezTo>
                  <a:cubicBezTo>
                    <a:pt x="452" y="825"/>
                    <a:pt x="465" y="830"/>
                    <a:pt x="476" y="830"/>
                  </a:cubicBezTo>
                  <a:cubicBezTo>
                    <a:pt x="502" y="830"/>
                    <a:pt x="515" y="799"/>
                    <a:pt x="483" y="767"/>
                  </a:cubicBezTo>
                  <a:cubicBezTo>
                    <a:pt x="305" y="589"/>
                    <a:pt x="194" y="367"/>
                    <a:pt x="117" y="134"/>
                  </a:cubicBezTo>
                  <a:cubicBezTo>
                    <a:pt x="117" y="134"/>
                    <a:pt x="117" y="122"/>
                    <a:pt x="127" y="122"/>
                  </a:cubicBezTo>
                  <a:lnTo>
                    <a:pt x="127" y="112"/>
                  </a:lnTo>
                  <a:lnTo>
                    <a:pt x="127" y="100"/>
                  </a:lnTo>
                  <a:lnTo>
                    <a:pt x="127" y="89"/>
                  </a:lnTo>
                  <a:cubicBezTo>
                    <a:pt x="127" y="78"/>
                    <a:pt x="117" y="78"/>
                    <a:pt x="117" y="78"/>
                  </a:cubicBezTo>
                  <a:lnTo>
                    <a:pt x="117" y="56"/>
                  </a:lnTo>
                  <a:lnTo>
                    <a:pt x="105" y="56"/>
                  </a:lnTo>
                  <a:lnTo>
                    <a:pt x="105" y="45"/>
                  </a:lnTo>
                  <a:lnTo>
                    <a:pt x="94" y="45"/>
                  </a:lnTo>
                  <a:cubicBezTo>
                    <a:pt x="82" y="19"/>
                    <a:pt x="50" y="1"/>
                    <a:pt x="2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1" name="Google Shape;20021;p29"/>
            <p:cNvSpPr/>
            <p:nvPr/>
          </p:nvSpPr>
          <p:spPr>
            <a:xfrm>
              <a:off x="1809472" y="2412362"/>
              <a:ext cx="10117" cy="8373"/>
            </a:xfrm>
            <a:custGeom>
              <a:avLst/>
              <a:gdLst/>
              <a:ahLst/>
              <a:cxnLst/>
              <a:rect l="l" t="t" r="r" b="b"/>
              <a:pathLst>
                <a:path w="290" h="240" extrusionOk="0">
                  <a:moveTo>
                    <a:pt x="33" y="1"/>
                  </a:moveTo>
                  <a:cubicBezTo>
                    <a:pt x="26" y="1"/>
                    <a:pt x="19" y="2"/>
                    <a:pt x="11" y="6"/>
                  </a:cubicBezTo>
                  <a:cubicBezTo>
                    <a:pt x="0" y="17"/>
                    <a:pt x="0" y="39"/>
                    <a:pt x="0" y="51"/>
                  </a:cubicBezTo>
                  <a:cubicBezTo>
                    <a:pt x="23" y="95"/>
                    <a:pt x="67" y="128"/>
                    <a:pt x="100" y="162"/>
                  </a:cubicBezTo>
                  <a:cubicBezTo>
                    <a:pt x="145" y="184"/>
                    <a:pt x="178" y="206"/>
                    <a:pt x="223" y="229"/>
                  </a:cubicBezTo>
                  <a:cubicBezTo>
                    <a:pt x="234" y="234"/>
                    <a:pt x="248" y="239"/>
                    <a:pt x="260" y="239"/>
                  </a:cubicBezTo>
                  <a:cubicBezTo>
                    <a:pt x="273" y="239"/>
                    <a:pt x="284" y="234"/>
                    <a:pt x="290" y="217"/>
                  </a:cubicBezTo>
                  <a:lnTo>
                    <a:pt x="290" y="184"/>
                  </a:lnTo>
                  <a:lnTo>
                    <a:pt x="256" y="150"/>
                  </a:lnTo>
                  <a:cubicBezTo>
                    <a:pt x="245" y="150"/>
                    <a:pt x="234" y="140"/>
                    <a:pt x="223" y="140"/>
                  </a:cubicBezTo>
                  <a:cubicBezTo>
                    <a:pt x="223" y="140"/>
                    <a:pt x="223" y="128"/>
                    <a:pt x="211" y="128"/>
                  </a:cubicBezTo>
                  <a:cubicBezTo>
                    <a:pt x="201" y="117"/>
                    <a:pt x="178" y="106"/>
                    <a:pt x="167" y="95"/>
                  </a:cubicBezTo>
                  <a:cubicBezTo>
                    <a:pt x="134" y="61"/>
                    <a:pt x="100" y="28"/>
                    <a:pt x="67" y="6"/>
                  </a:cubicBezTo>
                  <a:cubicBezTo>
                    <a:pt x="59" y="6"/>
                    <a:pt x="47" y="1"/>
                    <a:pt x="3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2" name="Google Shape;20022;p29"/>
            <p:cNvSpPr/>
            <p:nvPr/>
          </p:nvSpPr>
          <p:spPr>
            <a:xfrm>
              <a:off x="1821125" y="2409047"/>
              <a:ext cx="5826" cy="5861"/>
            </a:xfrm>
            <a:custGeom>
              <a:avLst/>
              <a:gdLst/>
              <a:ahLst/>
              <a:cxnLst/>
              <a:rect l="l" t="t" r="r" b="b"/>
              <a:pathLst>
                <a:path w="167" h="168" extrusionOk="0">
                  <a:moveTo>
                    <a:pt x="67" y="1"/>
                  </a:moveTo>
                  <a:cubicBezTo>
                    <a:pt x="55" y="1"/>
                    <a:pt x="55" y="1"/>
                    <a:pt x="45" y="12"/>
                  </a:cubicBezTo>
                  <a:cubicBezTo>
                    <a:pt x="33" y="12"/>
                    <a:pt x="22" y="12"/>
                    <a:pt x="11" y="23"/>
                  </a:cubicBezTo>
                  <a:cubicBezTo>
                    <a:pt x="11" y="34"/>
                    <a:pt x="0" y="34"/>
                    <a:pt x="0" y="34"/>
                  </a:cubicBezTo>
                  <a:lnTo>
                    <a:pt x="0" y="45"/>
                  </a:lnTo>
                  <a:lnTo>
                    <a:pt x="0" y="57"/>
                  </a:lnTo>
                  <a:lnTo>
                    <a:pt x="0" y="67"/>
                  </a:lnTo>
                  <a:lnTo>
                    <a:pt x="0" y="90"/>
                  </a:lnTo>
                  <a:cubicBezTo>
                    <a:pt x="11" y="101"/>
                    <a:pt x="11" y="101"/>
                    <a:pt x="11" y="112"/>
                  </a:cubicBezTo>
                  <a:lnTo>
                    <a:pt x="22" y="123"/>
                  </a:lnTo>
                  <a:cubicBezTo>
                    <a:pt x="33" y="123"/>
                    <a:pt x="33" y="134"/>
                    <a:pt x="45" y="134"/>
                  </a:cubicBezTo>
                  <a:cubicBezTo>
                    <a:pt x="45" y="146"/>
                    <a:pt x="55" y="146"/>
                    <a:pt x="67" y="156"/>
                  </a:cubicBezTo>
                  <a:cubicBezTo>
                    <a:pt x="78" y="156"/>
                    <a:pt x="78" y="156"/>
                    <a:pt x="89" y="168"/>
                  </a:cubicBezTo>
                  <a:lnTo>
                    <a:pt x="122" y="168"/>
                  </a:lnTo>
                  <a:cubicBezTo>
                    <a:pt x="122" y="168"/>
                    <a:pt x="134" y="168"/>
                    <a:pt x="134" y="156"/>
                  </a:cubicBezTo>
                  <a:lnTo>
                    <a:pt x="144" y="156"/>
                  </a:lnTo>
                  <a:cubicBezTo>
                    <a:pt x="144" y="156"/>
                    <a:pt x="156" y="156"/>
                    <a:pt x="156" y="146"/>
                  </a:cubicBezTo>
                  <a:cubicBezTo>
                    <a:pt x="156" y="146"/>
                    <a:pt x="167" y="146"/>
                    <a:pt x="167" y="134"/>
                  </a:cubicBezTo>
                  <a:lnTo>
                    <a:pt x="167" y="123"/>
                  </a:lnTo>
                  <a:lnTo>
                    <a:pt x="167" y="112"/>
                  </a:lnTo>
                  <a:lnTo>
                    <a:pt x="167" y="101"/>
                  </a:lnTo>
                  <a:lnTo>
                    <a:pt x="167" y="79"/>
                  </a:lnTo>
                  <a:cubicBezTo>
                    <a:pt x="167" y="79"/>
                    <a:pt x="156" y="79"/>
                    <a:pt x="156" y="67"/>
                  </a:cubicBezTo>
                  <a:cubicBezTo>
                    <a:pt x="156" y="67"/>
                    <a:pt x="156" y="57"/>
                    <a:pt x="144" y="45"/>
                  </a:cubicBezTo>
                  <a:lnTo>
                    <a:pt x="134" y="34"/>
                  </a:lnTo>
                  <a:cubicBezTo>
                    <a:pt x="122" y="23"/>
                    <a:pt x="122" y="23"/>
                    <a:pt x="111" y="23"/>
                  </a:cubicBezTo>
                  <a:cubicBezTo>
                    <a:pt x="100" y="12"/>
                    <a:pt x="100" y="12"/>
                    <a:pt x="89" y="12"/>
                  </a:cubicBezTo>
                  <a:cubicBezTo>
                    <a:pt x="89" y="12"/>
                    <a:pt x="78" y="12"/>
                    <a:pt x="7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3" name="Google Shape;20023;p29"/>
            <p:cNvSpPr/>
            <p:nvPr/>
          </p:nvSpPr>
          <p:spPr>
            <a:xfrm>
              <a:off x="1804030" y="2432736"/>
              <a:ext cx="5059" cy="5059"/>
            </a:xfrm>
            <a:custGeom>
              <a:avLst/>
              <a:gdLst/>
              <a:ahLst/>
              <a:cxnLst/>
              <a:rect l="l" t="t" r="r" b="b"/>
              <a:pathLst>
                <a:path w="145" h="145" extrusionOk="0">
                  <a:moveTo>
                    <a:pt x="56" y="0"/>
                  </a:moveTo>
                  <a:cubicBezTo>
                    <a:pt x="45" y="0"/>
                    <a:pt x="45" y="11"/>
                    <a:pt x="45" y="11"/>
                  </a:cubicBezTo>
                  <a:lnTo>
                    <a:pt x="34" y="11"/>
                  </a:lnTo>
                  <a:cubicBezTo>
                    <a:pt x="34" y="11"/>
                    <a:pt x="23" y="11"/>
                    <a:pt x="23" y="23"/>
                  </a:cubicBezTo>
                  <a:lnTo>
                    <a:pt x="11" y="23"/>
                  </a:lnTo>
                  <a:lnTo>
                    <a:pt x="11" y="33"/>
                  </a:lnTo>
                  <a:lnTo>
                    <a:pt x="1" y="45"/>
                  </a:lnTo>
                  <a:lnTo>
                    <a:pt x="1" y="56"/>
                  </a:lnTo>
                  <a:lnTo>
                    <a:pt x="1" y="67"/>
                  </a:lnTo>
                  <a:lnTo>
                    <a:pt x="1" y="78"/>
                  </a:lnTo>
                  <a:cubicBezTo>
                    <a:pt x="1" y="78"/>
                    <a:pt x="11" y="78"/>
                    <a:pt x="11" y="89"/>
                  </a:cubicBezTo>
                  <a:lnTo>
                    <a:pt x="11" y="100"/>
                  </a:lnTo>
                  <a:lnTo>
                    <a:pt x="23" y="100"/>
                  </a:lnTo>
                  <a:cubicBezTo>
                    <a:pt x="23" y="112"/>
                    <a:pt x="23" y="112"/>
                    <a:pt x="34" y="122"/>
                  </a:cubicBezTo>
                  <a:lnTo>
                    <a:pt x="45" y="122"/>
                  </a:lnTo>
                  <a:lnTo>
                    <a:pt x="45" y="134"/>
                  </a:lnTo>
                  <a:lnTo>
                    <a:pt x="67" y="134"/>
                  </a:lnTo>
                  <a:cubicBezTo>
                    <a:pt x="78" y="134"/>
                    <a:pt x="78" y="145"/>
                    <a:pt x="78" y="145"/>
                  </a:cubicBezTo>
                  <a:lnTo>
                    <a:pt x="112" y="145"/>
                  </a:lnTo>
                  <a:cubicBezTo>
                    <a:pt x="112" y="145"/>
                    <a:pt x="112" y="134"/>
                    <a:pt x="123" y="134"/>
                  </a:cubicBezTo>
                  <a:cubicBezTo>
                    <a:pt x="134" y="134"/>
                    <a:pt x="134" y="122"/>
                    <a:pt x="145" y="122"/>
                  </a:cubicBezTo>
                  <a:lnTo>
                    <a:pt x="145" y="112"/>
                  </a:lnTo>
                  <a:lnTo>
                    <a:pt x="145" y="100"/>
                  </a:lnTo>
                  <a:lnTo>
                    <a:pt x="145" y="89"/>
                  </a:lnTo>
                  <a:lnTo>
                    <a:pt x="145" y="78"/>
                  </a:lnTo>
                  <a:lnTo>
                    <a:pt x="145" y="67"/>
                  </a:lnTo>
                  <a:lnTo>
                    <a:pt x="145" y="56"/>
                  </a:lnTo>
                  <a:cubicBezTo>
                    <a:pt x="145" y="45"/>
                    <a:pt x="134" y="45"/>
                    <a:pt x="134" y="45"/>
                  </a:cubicBezTo>
                  <a:cubicBezTo>
                    <a:pt x="134" y="33"/>
                    <a:pt x="134" y="33"/>
                    <a:pt x="123" y="33"/>
                  </a:cubicBezTo>
                  <a:lnTo>
                    <a:pt x="123" y="23"/>
                  </a:lnTo>
                  <a:cubicBezTo>
                    <a:pt x="112" y="23"/>
                    <a:pt x="112" y="23"/>
                    <a:pt x="100" y="11"/>
                  </a:cubicBezTo>
                  <a:lnTo>
                    <a:pt x="90" y="11"/>
                  </a:lnTo>
                  <a:cubicBezTo>
                    <a:pt x="78" y="11"/>
                    <a:pt x="78" y="0"/>
                    <a:pt x="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4" name="Google Shape;20024;p29"/>
            <p:cNvSpPr/>
            <p:nvPr/>
          </p:nvSpPr>
          <p:spPr>
            <a:xfrm>
              <a:off x="1795866" y="2430015"/>
              <a:ext cx="5477" cy="5861"/>
            </a:xfrm>
            <a:custGeom>
              <a:avLst/>
              <a:gdLst/>
              <a:ahLst/>
              <a:cxnLst/>
              <a:rect l="l" t="t" r="r" b="b"/>
              <a:pathLst>
                <a:path w="157" h="168" extrusionOk="0">
                  <a:moveTo>
                    <a:pt x="45" y="0"/>
                  </a:moveTo>
                  <a:cubicBezTo>
                    <a:pt x="35" y="0"/>
                    <a:pt x="23" y="0"/>
                    <a:pt x="12" y="12"/>
                  </a:cubicBezTo>
                  <a:cubicBezTo>
                    <a:pt x="1" y="22"/>
                    <a:pt x="1" y="34"/>
                    <a:pt x="1" y="45"/>
                  </a:cubicBezTo>
                  <a:cubicBezTo>
                    <a:pt x="1" y="56"/>
                    <a:pt x="12" y="67"/>
                    <a:pt x="23" y="78"/>
                  </a:cubicBezTo>
                  <a:cubicBezTo>
                    <a:pt x="23" y="78"/>
                    <a:pt x="35" y="89"/>
                    <a:pt x="35" y="101"/>
                  </a:cubicBezTo>
                  <a:cubicBezTo>
                    <a:pt x="45" y="111"/>
                    <a:pt x="57" y="123"/>
                    <a:pt x="57" y="134"/>
                  </a:cubicBezTo>
                  <a:cubicBezTo>
                    <a:pt x="67" y="156"/>
                    <a:pt x="101" y="167"/>
                    <a:pt x="124" y="167"/>
                  </a:cubicBezTo>
                  <a:cubicBezTo>
                    <a:pt x="134" y="167"/>
                    <a:pt x="134" y="167"/>
                    <a:pt x="146" y="156"/>
                  </a:cubicBezTo>
                  <a:lnTo>
                    <a:pt x="146" y="145"/>
                  </a:lnTo>
                  <a:cubicBezTo>
                    <a:pt x="156" y="145"/>
                    <a:pt x="156" y="145"/>
                    <a:pt x="156" y="134"/>
                  </a:cubicBezTo>
                  <a:lnTo>
                    <a:pt x="156" y="123"/>
                  </a:lnTo>
                  <a:cubicBezTo>
                    <a:pt x="156" y="111"/>
                    <a:pt x="146" y="101"/>
                    <a:pt x="146" y="89"/>
                  </a:cubicBezTo>
                  <a:cubicBezTo>
                    <a:pt x="134" y="78"/>
                    <a:pt x="134" y="67"/>
                    <a:pt x="124" y="56"/>
                  </a:cubicBezTo>
                  <a:lnTo>
                    <a:pt x="90" y="22"/>
                  </a:lnTo>
                  <a:cubicBezTo>
                    <a:pt x="79" y="12"/>
                    <a:pt x="57" y="0"/>
                    <a:pt x="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5" name="Google Shape;20025;p29"/>
            <p:cNvSpPr/>
            <p:nvPr/>
          </p:nvSpPr>
          <p:spPr>
            <a:xfrm>
              <a:off x="1796284" y="2422061"/>
              <a:ext cx="5059" cy="5652"/>
            </a:xfrm>
            <a:custGeom>
              <a:avLst/>
              <a:gdLst/>
              <a:ahLst/>
              <a:cxnLst/>
              <a:rect l="l" t="t" r="r" b="b"/>
              <a:pathLst>
                <a:path w="145" h="162" extrusionOk="0">
                  <a:moveTo>
                    <a:pt x="53" y="1"/>
                  </a:moveTo>
                  <a:cubicBezTo>
                    <a:pt x="51" y="1"/>
                    <a:pt x="48" y="2"/>
                    <a:pt x="45" y="6"/>
                  </a:cubicBezTo>
                  <a:cubicBezTo>
                    <a:pt x="33" y="6"/>
                    <a:pt x="23" y="6"/>
                    <a:pt x="23" y="17"/>
                  </a:cubicBezTo>
                  <a:lnTo>
                    <a:pt x="11" y="17"/>
                  </a:lnTo>
                  <a:cubicBezTo>
                    <a:pt x="11" y="28"/>
                    <a:pt x="11" y="28"/>
                    <a:pt x="0" y="40"/>
                  </a:cubicBezTo>
                  <a:cubicBezTo>
                    <a:pt x="0" y="40"/>
                    <a:pt x="0" y="50"/>
                    <a:pt x="11" y="50"/>
                  </a:cubicBezTo>
                  <a:lnTo>
                    <a:pt x="0" y="62"/>
                  </a:lnTo>
                  <a:lnTo>
                    <a:pt x="0" y="84"/>
                  </a:lnTo>
                  <a:lnTo>
                    <a:pt x="0" y="106"/>
                  </a:lnTo>
                  <a:cubicBezTo>
                    <a:pt x="0" y="106"/>
                    <a:pt x="0" y="117"/>
                    <a:pt x="11" y="129"/>
                  </a:cubicBezTo>
                  <a:lnTo>
                    <a:pt x="23" y="139"/>
                  </a:lnTo>
                  <a:cubicBezTo>
                    <a:pt x="33" y="151"/>
                    <a:pt x="33" y="151"/>
                    <a:pt x="45" y="151"/>
                  </a:cubicBezTo>
                  <a:cubicBezTo>
                    <a:pt x="45" y="161"/>
                    <a:pt x="55" y="161"/>
                    <a:pt x="55" y="161"/>
                  </a:cubicBezTo>
                  <a:lnTo>
                    <a:pt x="100" y="161"/>
                  </a:lnTo>
                  <a:cubicBezTo>
                    <a:pt x="100" y="151"/>
                    <a:pt x="112" y="151"/>
                    <a:pt x="112" y="151"/>
                  </a:cubicBezTo>
                  <a:cubicBezTo>
                    <a:pt x="112" y="139"/>
                    <a:pt x="112" y="139"/>
                    <a:pt x="122" y="139"/>
                  </a:cubicBezTo>
                  <a:lnTo>
                    <a:pt x="122" y="129"/>
                  </a:lnTo>
                  <a:lnTo>
                    <a:pt x="134" y="117"/>
                  </a:lnTo>
                  <a:lnTo>
                    <a:pt x="134" y="106"/>
                  </a:lnTo>
                  <a:cubicBezTo>
                    <a:pt x="144" y="95"/>
                    <a:pt x="144" y="84"/>
                    <a:pt x="144" y="72"/>
                  </a:cubicBezTo>
                  <a:cubicBezTo>
                    <a:pt x="134" y="62"/>
                    <a:pt x="134" y="50"/>
                    <a:pt x="122" y="40"/>
                  </a:cubicBezTo>
                  <a:cubicBezTo>
                    <a:pt x="112" y="28"/>
                    <a:pt x="112" y="17"/>
                    <a:pt x="89" y="17"/>
                  </a:cubicBezTo>
                  <a:cubicBezTo>
                    <a:pt x="89" y="6"/>
                    <a:pt x="78" y="6"/>
                    <a:pt x="67" y="6"/>
                  </a:cubicBezTo>
                  <a:cubicBezTo>
                    <a:pt x="59" y="6"/>
                    <a:pt x="57" y="1"/>
                    <a:pt x="5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6" name="Google Shape;20026;p29"/>
            <p:cNvSpPr/>
            <p:nvPr/>
          </p:nvSpPr>
          <p:spPr>
            <a:xfrm>
              <a:off x="1796633" y="2422654"/>
              <a:ext cx="35" cy="384"/>
            </a:xfrm>
            <a:custGeom>
              <a:avLst/>
              <a:gdLst/>
              <a:ahLst/>
              <a:cxnLst/>
              <a:rect l="l" t="t" r="r" b="b"/>
              <a:pathLst>
                <a:path w="1" h="11" extrusionOk="0">
                  <a:moveTo>
                    <a:pt x="1" y="11"/>
                  </a:moveTo>
                  <a:lnTo>
                    <a:pt x="1" y="0"/>
                  </a:lnTo>
                  <a:lnTo>
                    <a:pt x="1"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7" name="Google Shape;20027;p29"/>
            <p:cNvSpPr/>
            <p:nvPr/>
          </p:nvSpPr>
          <p:spPr>
            <a:xfrm>
              <a:off x="1790074" y="2431690"/>
              <a:ext cx="10501" cy="7675"/>
            </a:xfrm>
            <a:custGeom>
              <a:avLst/>
              <a:gdLst/>
              <a:ahLst/>
              <a:cxnLst/>
              <a:rect l="l" t="t" r="r" b="b"/>
              <a:pathLst>
                <a:path w="301" h="220" extrusionOk="0">
                  <a:moveTo>
                    <a:pt x="58" y="1"/>
                  </a:moveTo>
                  <a:cubicBezTo>
                    <a:pt x="43" y="1"/>
                    <a:pt x="29" y="6"/>
                    <a:pt x="23" y="19"/>
                  </a:cubicBezTo>
                  <a:cubicBezTo>
                    <a:pt x="0" y="41"/>
                    <a:pt x="23" y="63"/>
                    <a:pt x="33" y="86"/>
                  </a:cubicBezTo>
                  <a:cubicBezTo>
                    <a:pt x="56" y="108"/>
                    <a:pt x="78" y="130"/>
                    <a:pt x="100" y="142"/>
                  </a:cubicBezTo>
                  <a:cubicBezTo>
                    <a:pt x="112" y="152"/>
                    <a:pt x="122" y="164"/>
                    <a:pt x="134" y="164"/>
                  </a:cubicBezTo>
                  <a:lnTo>
                    <a:pt x="167" y="197"/>
                  </a:lnTo>
                  <a:cubicBezTo>
                    <a:pt x="167" y="197"/>
                    <a:pt x="178" y="197"/>
                    <a:pt x="178" y="208"/>
                  </a:cubicBezTo>
                  <a:cubicBezTo>
                    <a:pt x="189" y="219"/>
                    <a:pt x="211" y="219"/>
                    <a:pt x="233" y="219"/>
                  </a:cubicBezTo>
                  <a:lnTo>
                    <a:pt x="267" y="219"/>
                  </a:lnTo>
                  <a:cubicBezTo>
                    <a:pt x="290" y="219"/>
                    <a:pt x="300" y="197"/>
                    <a:pt x="300" y="175"/>
                  </a:cubicBezTo>
                  <a:cubicBezTo>
                    <a:pt x="300" y="152"/>
                    <a:pt x="278" y="130"/>
                    <a:pt x="267" y="119"/>
                  </a:cubicBezTo>
                  <a:cubicBezTo>
                    <a:pt x="233" y="108"/>
                    <a:pt x="201" y="86"/>
                    <a:pt x="178" y="63"/>
                  </a:cubicBezTo>
                  <a:cubicBezTo>
                    <a:pt x="144" y="53"/>
                    <a:pt x="122" y="30"/>
                    <a:pt x="89" y="8"/>
                  </a:cubicBezTo>
                  <a:cubicBezTo>
                    <a:pt x="80" y="3"/>
                    <a:pt x="69" y="1"/>
                    <a:pt x="5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8" name="Google Shape;20028;p29"/>
            <p:cNvSpPr/>
            <p:nvPr/>
          </p:nvSpPr>
          <p:spPr>
            <a:xfrm>
              <a:off x="1781910" y="2432318"/>
              <a:ext cx="6629" cy="4710"/>
            </a:xfrm>
            <a:custGeom>
              <a:avLst/>
              <a:gdLst/>
              <a:ahLst/>
              <a:cxnLst/>
              <a:rect l="l" t="t" r="r" b="b"/>
              <a:pathLst>
                <a:path w="190" h="135" extrusionOk="0">
                  <a:moveTo>
                    <a:pt x="34" y="1"/>
                  </a:moveTo>
                  <a:cubicBezTo>
                    <a:pt x="34" y="1"/>
                    <a:pt x="23" y="1"/>
                    <a:pt x="23" y="12"/>
                  </a:cubicBezTo>
                  <a:lnTo>
                    <a:pt x="12" y="12"/>
                  </a:lnTo>
                  <a:cubicBezTo>
                    <a:pt x="0" y="23"/>
                    <a:pt x="0" y="35"/>
                    <a:pt x="0" y="45"/>
                  </a:cubicBezTo>
                  <a:cubicBezTo>
                    <a:pt x="0" y="57"/>
                    <a:pt x="12" y="68"/>
                    <a:pt x="23" y="79"/>
                  </a:cubicBezTo>
                  <a:lnTo>
                    <a:pt x="34" y="79"/>
                  </a:lnTo>
                  <a:cubicBezTo>
                    <a:pt x="45" y="90"/>
                    <a:pt x="56" y="101"/>
                    <a:pt x="79" y="101"/>
                  </a:cubicBezTo>
                  <a:lnTo>
                    <a:pt x="89" y="112"/>
                  </a:lnTo>
                  <a:cubicBezTo>
                    <a:pt x="101" y="124"/>
                    <a:pt x="101" y="124"/>
                    <a:pt x="112" y="124"/>
                  </a:cubicBezTo>
                  <a:cubicBezTo>
                    <a:pt x="123" y="134"/>
                    <a:pt x="123" y="134"/>
                    <a:pt x="134" y="134"/>
                  </a:cubicBezTo>
                  <a:cubicBezTo>
                    <a:pt x="145" y="134"/>
                    <a:pt x="156" y="134"/>
                    <a:pt x="168" y="124"/>
                  </a:cubicBezTo>
                  <a:lnTo>
                    <a:pt x="178" y="124"/>
                  </a:lnTo>
                  <a:cubicBezTo>
                    <a:pt x="178" y="112"/>
                    <a:pt x="190" y="101"/>
                    <a:pt x="190" y="90"/>
                  </a:cubicBezTo>
                  <a:cubicBezTo>
                    <a:pt x="190" y="79"/>
                    <a:pt x="190" y="68"/>
                    <a:pt x="178" y="57"/>
                  </a:cubicBezTo>
                  <a:lnTo>
                    <a:pt x="178" y="45"/>
                  </a:lnTo>
                  <a:lnTo>
                    <a:pt x="168" y="45"/>
                  </a:lnTo>
                  <a:cubicBezTo>
                    <a:pt x="156" y="35"/>
                    <a:pt x="145" y="23"/>
                    <a:pt x="123" y="12"/>
                  </a:cubicBezTo>
                  <a:cubicBezTo>
                    <a:pt x="112" y="12"/>
                    <a:pt x="89" y="1"/>
                    <a:pt x="7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9" name="Google Shape;20029;p29"/>
            <p:cNvSpPr/>
            <p:nvPr/>
          </p:nvSpPr>
          <p:spPr>
            <a:xfrm>
              <a:off x="1765617" y="2425968"/>
              <a:ext cx="8199" cy="5617"/>
            </a:xfrm>
            <a:custGeom>
              <a:avLst/>
              <a:gdLst/>
              <a:ahLst/>
              <a:cxnLst/>
              <a:rect l="l" t="t" r="r" b="b"/>
              <a:pathLst>
                <a:path w="235" h="161" extrusionOk="0">
                  <a:moveTo>
                    <a:pt x="42" y="1"/>
                  </a:moveTo>
                  <a:cubicBezTo>
                    <a:pt x="35" y="1"/>
                    <a:pt x="29" y="2"/>
                    <a:pt x="22" y="5"/>
                  </a:cubicBezTo>
                  <a:cubicBezTo>
                    <a:pt x="12" y="5"/>
                    <a:pt x="12" y="17"/>
                    <a:pt x="0" y="27"/>
                  </a:cubicBezTo>
                  <a:cubicBezTo>
                    <a:pt x="0" y="39"/>
                    <a:pt x="0" y="39"/>
                    <a:pt x="12" y="49"/>
                  </a:cubicBezTo>
                  <a:lnTo>
                    <a:pt x="12" y="72"/>
                  </a:lnTo>
                  <a:cubicBezTo>
                    <a:pt x="22" y="72"/>
                    <a:pt x="22" y="83"/>
                    <a:pt x="22" y="83"/>
                  </a:cubicBezTo>
                  <a:cubicBezTo>
                    <a:pt x="34" y="94"/>
                    <a:pt x="34" y="94"/>
                    <a:pt x="34" y="106"/>
                  </a:cubicBezTo>
                  <a:lnTo>
                    <a:pt x="45" y="106"/>
                  </a:lnTo>
                  <a:cubicBezTo>
                    <a:pt x="56" y="116"/>
                    <a:pt x="79" y="128"/>
                    <a:pt x="89" y="138"/>
                  </a:cubicBezTo>
                  <a:cubicBezTo>
                    <a:pt x="123" y="150"/>
                    <a:pt x="156" y="161"/>
                    <a:pt x="190" y="161"/>
                  </a:cubicBezTo>
                  <a:cubicBezTo>
                    <a:pt x="200" y="161"/>
                    <a:pt x="212" y="161"/>
                    <a:pt x="223" y="150"/>
                  </a:cubicBezTo>
                  <a:cubicBezTo>
                    <a:pt x="234" y="138"/>
                    <a:pt x="234" y="128"/>
                    <a:pt x="234" y="116"/>
                  </a:cubicBezTo>
                  <a:cubicBezTo>
                    <a:pt x="234" y="106"/>
                    <a:pt x="223" y="83"/>
                    <a:pt x="212" y="83"/>
                  </a:cubicBezTo>
                  <a:cubicBezTo>
                    <a:pt x="200" y="72"/>
                    <a:pt x="190" y="61"/>
                    <a:pt x="167" y="61"/>
                  </a:cubicBezTo>
                  <a:cubicBezTo>
                    <a:pt x="156" y="49"/>
                    <a:pt x="145" y="49"/>
                    <a:pt x="145" y="49"/>
                  </a:cubicBezTo>
                  <a:cubicBezTo>
                    <a:pt x="134" y="49"/>
                    <a:pt x="134" y="39"/>
                    <a:pt x="123" y="39"/>
                  </a:cubicBezTo>
                  <a:lnTo>
                    <a:pt x="111" y="39"/>
                  </a:lnTo>
                  <a:lnTo>
                    <a:pt x="89" y="17"/>
                  </a:lnTo>
                  <a:cubicBezTo>
                    <a:pt x="73" y="8"/>
                    <a:pt x="58" y="1"/>
                    <a:pt x="4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0" name="Google Shape;20030;p29"/>
            <p:cNvSpPr/>
            <p:nvPr/>
          </p:nvSpPr>
          <p:spPr>
            <a:xfrm>
              <a:off x="1757837" y="2424573"/>
              <a:ext cx="5477" cy="5861"/>
            </a:xfrm>
            <a:custGeom>
              <a:avLst/>
              <a:gdLst/>
              <a:ahLst/>
              <a:cxnLst/>
              <a:rect l="l" t="t" r="r" b="b"/>
              <a:pathLst>
                <a:path w="157" h="168" extrusionOk="0">
                  <a:moveTo>
                    <a:pt x="57" y="0"/>
                  </a:moveTo>
                  <a:cubicBezTo>
                    <a:pt x="45" y="0"/>
                    <a:pt x="35" y="12"/>
                    <a:pt x="35" y="23"/>
                  </a:cubicBezTo>
                  <a:cubicBezTo>
                    <a:pt x="1" y="79"/>
                    <a:pt x="45" y="146"/>
                    <a:pt x="112" y="168"/>
                  </a:cubicBezTo>
                  <a:lnTo>
                    <a:pt x="146" y="168"/>
                  </a:lnTo>
                  <a:cubicBezTo>
                    <a:pt x="156" y="156"/>
                    <a:pt x="156" y="146"/>
                    <a:pt x="156" y="146"/>
                  </a:cubicBezTo>
                  <a:cubicBezTo>
                    <a:pt x="156" y="134"/>
                    <a:pt x="156" y="123"/>
                    <a:pt x="146" y="112"/>
                  </a:cubicBezTo>
                  <a:cubicBezTo>
                    <a:pt x="146" y="101"/>
                    <a:pt x="134" y="101"/>
                    <a:pt x="134" y="89"/>
                  </a:cubicBezTo>
                  <a:cubicBezTo>
                    <a:pt x="146" y="67"/>
                    <a:pt x="134" y="45"/>
                    <a:pt x="124" y="34"/>
                  </a:cubicBezTo>
                  <a:cubicBezTo>
                    <a:pt x="112" y="23"/>
                    <a:pt x="112" y="12"/>
                    <a:pt x="101" y="12"/>
                  </a:cubicBezTo>
                  <a:cubicBezTo>
                    <a:pt x="79" y="0"/>
                    <a:pt x="68" y="0"/>
                    <a:pt x="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1" name="Google Shape;20031;p29"/>
            <p:cNvSpPr/>
            <p:nvPr/>
          </p:nvSpPr>
          <p:spPr>
            <a:xfrm>
              <a:off x="1762512" y="2419549"/>
              <a:ext cx="4675" cy="3140"/>
            </a:xfrm>
            <a:custGeom>
              <a:avLst/>
              <a:gdLst/>
              <a:ahLst/>
              <a:cxnLst/>
              <a:rect l="l" t="t" r="r" b="b"/>
              <a:pathLst>
                <a:path w="134" h="90" extrusionOk="0">
                  <a:moveTo>
                    <a:pt x="45" y="0"/>
                  </a:moveTo>
                  <a:cubicBezTo>
                    <a:pt x="34" y="0"/>
                    <a:pt x="22" y="11"/>
                    <a:pt x="22" y="11"/>
                  </a:cubicBezTo>
                  <a:cubicBezTo>
                    <a:pt x="22" y="11"/>
                    <a:pt x="12" y="11"/>
                    <a:pt x="12" y="23"/>
                  </a:cubicBezTo>
                  <a:lnTo>
                    <a:pt x="0" y="33"/>
                  </a:lnTo>
                  <a:cubicBezTo>
                    <a:pt x="0" y="45"/>
                    <a:pt x="12" y="45"/>
                    <a:pt x="12" y="45"/>
                  </a:cubicBezTo>
                  <a:lnTo>
                    <a:pt x="12" y="67"/>
                  </a:lnTo>
                  <a:cubicBezTo>
                    <a:pt x="22" y="67"/>
                    <a:pt x="22" y="67"/>
                    <a:pt x="22" y="78"/>
                  </a:cubicBezTo>
                  <a:lnTo>
                    <a:pt x="34" y="78"/>
                  </a:lnTo>
                  <a:lnTo>
                    <a:pt x="45" y="89"/>
                  </a:lnTo>
                  <a:lnTo>
                    <a:pt x="111" y="89"/>
                  </a:lnTo>
                  <a:cubicBezTo>
                    <a:pt x="111" y="89"/>
                    <a:pt x="123" y="89"/>
                    <a:pt x="123" y="78"/>
                  </a:cubicBezTo>
                  <a:lnTo>
                    <a:pt x="134" y="78"/>
                  </a:lnTo>
                  <a:lnTo>
                    <a:pt x="134" y="55"/>
                  </a:lnTo>
                  <a:lnTo>
                    <a:pt x="134" y="45"/>
                  </a:lnTo>
                  <a:cubicBezTo>
                    <a:pt x="134" y="33"/>
                    <a:pt x="123" y="23"/>
                    <a:pt x="123" y="23"/>
                  </a:cubicBezTo>
                  <a:cubicBezTo>
                    <a:pt x="111" y="23"/>
                    <a:pt x="111" y="11"/>
                    <a:pt x="101" y="11"/>
                  </a:cubicBezTo>
                  <a:cubicBezTo>
                    <a:pt x="101" y="0"/>
                    <a:pt x="89" y="0"/>
                    <a:pt x="7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2" name="Google Shape;20032;p29"/>
            <p:cNvSpPr/>
            <p:nvPr/>
          </p:nvSpPr>
          <p:spPr>
            <a:xfrm>
              <a:off x="1743114" y="2417037"/>
              <a:ext cx="7396" cy="4640"/>
            </a:xfrm>
            <a:custGeom>
              <a:avLst/>
              <a:gdLst/>
              <a:ahLst/>
              <a:cxnLst/>
              <a:rect l="l" t="t" r="r" b="b"/>
              <a:pathLst>
                <a:path w="212" h="133" extrusionOk="0">
                  <a:moveTo>
                    <a:pt x="78" y="0"/>
                  </a:moveTo>
                  <a:cubicBezTo>
                    <a:pt x="71" y="0"/>
                    <a:pt x="64" y="2"/>
                    <a:pt x="56" y="6"/>
                  </a:cubicBezTo>
                  <a:lnTo>
                    <a:pt x="34" y="6"/>
                  </a:lnTo>
                  <a:cubicBezTo>
                    <a:pt x="22" y="6"/>
                    <a:pt x="22" y="16"/>
                    <a:pt x="22" y="16"/>
                  </a:cubicBezTo>
                  <a:cubicBezTo>
                    <a:pt x="12" y="16"/>
                    <a:pt x="0" y="28"/>
                    <a:pt x="0" y="39"/>
                  </a:cubicBezTo>
                  <a:lnTo>
                    <a:pt x="0" y="61"/>
                  </a:lnTo>
                  <a:cubicBezTo>
                    <a:pt x="0" y="83"/>
                    <a:pt x="22" y="95"/>
                    <a:pt x="34" y="105"/>
                  </a:cubicBezTo>
                  <a:cubicBezTo>
                    <a:pt x="56" y="117"/>
                    <a:pt x="89" y="127"/>
                    <a:pt x="111" y="127"/>
                  </a:cubicBezTo>
                  <a:lnTo>
                    <a:pt x="123" y="127"/>
                  </a:lnTo>
                  <a:cubicBezTo>
                    <a:pt x="130" y="127"/>
                    <a:pt x="138" y="133"/>
                    <a:pt x="145" y="133"/>
                  </a:cubicBezTo>
                  <a:cubicBezTo>
                    <a:pt x="149" y="133"/>
                    <a:pt x="152" y="131"/>
                    <a:pt x="156" y="127"/>
                  </a:cubicBezTo>
                  <a:lnTo>
                    <a:pt x="178" y="127"/>
                  </a:lnTo>
                  <a:cubicBezTo>
                    <a:pt x="178" y="117"/>
                    <a:pt x="178" y="117"/>
                    <a:pt x="190" y="117"/>
                  </a:cubicBezTo>
                  <a:cubicBezTo>
                    <a:pt x="200" y="117"/>
                    <a:pt x="200" y="105"/>
                    <a:pt x="200" y="95"/>
                  </a:cubicBezTo>
                  <a:cubicBezTo>
                    <a:pt x="212" y="83"/>
                    <a:pt x="200" y="61"/>
                    <a:pt x="190" y="50"/>
                  </a:cubicBezTo>
                  <a:lnTo>
                    <a:pt x="190" y="39"/>
                  </a:lnTo>
                  <a:cubicBezTo>
                    <a:pt x="178" y="39"/>
                    <a:pt x="167" y="28"/>
                    <a:pt x="156" y="16"/>
                  </a:cubicBezTo>
                  <a:cubicBezTo>
                    <a:pt x="145" y="16"/>
                    <a:pt x="145" y="16"/>
                    <a:pt x="134" y="6"/>
                  </a:cubicBezTo>
                  <a:lnTo>
                    <a:pt x="123" y="6"/>
                  </a:lnTo>
                  <a:cubicBezTo>
                    <a:pt x="108" y="6"/>
                    <a:pt x="93" y="0"/>
                    <a:pt x="7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3" name="Google Shape;20033;p29"/>
            <p:cNvSpPr/>
            <p:nvPr/>
          </p:nvSpPr>
          <p:spPr>
            <a:xfrm>
              <a:off x="1736904" y="2427678"/>
              <a:ext cx="5094" cy="3524"/>
            </a:xfrm>
            <a:custGeom>
              <a:avLst/>
              <a:gdLst/>
              <a:ahLst/>
              <a:cxnLst/>
              <a:rect l="l" t="t" r="r" b="b"/>
              <a:pathLst>
                <a:path w="146" h="101" extrusionOk="0">
                  <a:moveTo>
                    <a:pt x="78" y="0"/>
                  </a:moveTo>
                  <a:cubicBezTo>
                    <a:pt x="67" y="0"/>
                    <a:pt x="56" y="12"/>
                    <a:pt x="56" y="12"/>
                  </a:cubicBezTo>
                  <a:lnTo>
                    <a:pt x="34" y="12"/>
                  </a:lnTo>
                  <a:cubicBezTo>
                    <a:pt x="34" y="12"/>
                    <a:pt x="22" y="12"/>
                    <a:pt x="22" y="23"/>
                  </a:cubicBezTo>
                  <a:cubicBezTo>
                    <a:pt x="12" y="23"/>
                    <a:pt x="12" y="23"/>
                    <a:pt x="0" y="34"/>
                  </a:cubicBezTo>
                  <a:lnTo>
                    <a:pt x="0" y="57"/>
                  </a:lnTo>
                  <a:cubicBezTo>
                    <a:pt x="0" y="57"/>
                    <a:pt x="0" y="67"/>
                    <a:pt x="12" y="67"/>
                  </a:cubicBezTo>
                  <a:lnTo>
                    <a:pt x="12" y="79"/>
                  </a:lnTo>
                  <a:cubicBezTo>
                    <a:pt x="22" y="89"/>
                    <a:pt x="22" y="89"/>
                    <a:pt x="34" y="89"/>
                  </a:cubicBezTo>
                  <a:cubicBezTo>
                    <a:pt x="45" y="101"/>
                    <a:pt x="56" y="101"/>
                    <a:pt x="56" y="101"/>
                  </a:cubicBezTo>
                  <a:lnTo>
                    <a:pt x="89" y="101"/>
                  </a:lnTo>
                  <a:cubicBezTo>
                    <a:pt x="101" y="101"/>
                    <a:pt x="111" y="89"/>
                    <a:pt x="123" y="89"/>
                  </a:cubicBezTo>
                  <a:cubicBezTo>
                    <a:pt x="123" y="89"/>
                    <a:pt x="134" y="89"/>
                    <a:pt x="134" y="79"/>
                  </a:cubicBezTo>
                  <a:lnTo>
                    <a:pt x="145" y="79"/>
                  </a:lnTo>
                  <a:lnTo>
                    <a:pt x="145" y="45"/>
                  </a:lnTo>
                  <a:cubicBezTo>
                    <a:pt x="145" y="34"/>
                    <a:pt x="134" y="34"/>
                    <a:pt x="134" y="23"/>
                  </a:cubicBezTo>
                  <a:cubicBezTo>
                    <a:pt x="123" y="23"/>
                    <a:pt x="123" y="12"/>
                    <a:pt x="111" y="12"/>
                  </a:cubicBezTo>
                  <a:cubicBezTo>
                    <a:pt x="111" y="12"/>
                    <a:pt x="101" y="0"/>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4" name="Google Shape;20034;p29"/>
            <p:cNvSpPr/>
            <p:nvPr/>
          </p:nvSpPr>
          <p:spPr>
            <a:xfrm>
              <a:off x="1745068" y="2438179"/>
              <a:ext cx="24456" cy="42981"/>
            </a:xfrm>
            <a:custGeom>
              <a:avLst/>
              <a:gdLst/>
              <a:ahLst/>
              <a:cxnLst/>
              <a:rect l="l" t="t" r="r" b="b"/>
              <a:pathLst>
                <a:path w="701" h="1232" extrusionOk="0">
                  <a:moveTo>
                    <a:pt x="45" y="0"/>
                  </a:moveTo>
                  <a:cubicBezTo>
                    <a:pt x="33" y="0"/>
                    <a:pt x="22" y="0"/>
                    <a:pt x="22" y="11"/>
                  </a:cubicBezTo>
                  <a:cubicBezTo>
                    <a:pt x="11" y="11"/>
                    <a:pt x="11" y="11"/>
                    <a:pt x="11" y="22"/>
                  </a:cubicBezTo>
                  <a:cubicBezTo>
                    <a:pt x="0" y="22"/>
                    <a:pt x="0" y="33"/>
                    <a:pt x="0" y="45"/>
                  </a:cubicBezTo>
                  <a:lnTo>
                    <a:pt x="0" y="55"/>
                  </a:lnTo>
                  <a:cubicBezTo>
                    <a:pt x="0" y="67"/>
                    <a:pt x="11" y="67"/>
                    <a:pt x="11" y="78"/>
                  </a:cubicBezTo>
                  <a:cubicBezTo>
                    <a:pt x="11" y="89"/>
                    <a:pt x="22" y="89"/>
                    <a:pt x="33" y="100"/>
                  </a:cubicBezTo>
                  <a:lnTo>
                    <a:pt x="67" y="134"/>
                  </a:lnTo>
                  <a:lnTo>
                    <a:pt x="67" y="144"/>
                  </a:lnTo>
                  <a:cubicBezTo>
                    <a:pt x="78" y="401"/>
                    <a:pt x="167" y="656"/>
                    <a:pt x="300" y="868"/>
                  </a:cubicBezTo>
                  <a:lnTo>
                    <a:pt x="322" y="890"/>
                  </a:lnTo>
                  <a:cubicBezTo>
                    <a:pt x="345" y="934"/>
                    <a:pt x="367" y="967"/>
                    <a:pt x="401" y="1001"/>
                  </a:cubicBezTo>
                  <a:lnTo>
                    <a:pt x="434" y="1034"/>
                  </a:lnTo>
                  <a:cubicBezTo>
                    <a:pt x="456" y="1079"/>
                    <a:pt x="478" y="1135"/>
                    <a:pt x="500" y="1190"/>
                  </a:cubicBezTo>
                  <a:cubicBezTo>
                    <a:pt x="507" y="1214"/>
                    <a:pt x="543" y="1232"/>
                    <a:pt x="571" y="1232"/>
                  </a:cubicBezTo>
                  <a:cubicBezTo>
                    <a:pt x="594" y="1232"/>
                    <a:pt x="611" y="1220"/>
                    <a:pt x="601" y="1190"/>
                  </a:cubicBezTo>
                  <a:cubicBezTo>
                    <a:pt x="589" y="1157"/>
                    <a:pt x="589" y="1123"/>
                    <a:pt x="579" y="1090"/>
                  </a:cubicBezTo>
                  <a:lnTo>
                    <a:pt x="579" y="1090"/>
                  </a:lnTo>
                  <a:cubicBezTo>
                    <a:pt x="586" y="1106"/>
                    <a:pt x="616" y="1122"/>
                    <a:pt x="641" y="1122"/>
                  </a:cubicBezTo>
                  <a:cubicBezTo>
                    <a:pt x="652" y="1122"/>
                    <a:pt x="661" y="1119"/>
                    <a:pt x="668" y="1112"/>
                  </a:cubicBezTo>
                  <a:cubicBezTo>
                    <a:pt x="700" y="1079"/>
                    <a:pt x="690" y="1046"/>
                    <a:pt x="668" y="1012"/>
                  </a:cubicBezTo>
                  <a:lnTo>
                    <a:pt x="656" y="1001"/>
                  </a:lnTo>
                  <a:cubicBezTo>
                    <a:pt x="579" y="745"/>
                    <a:pt x="579" y="478"/>
                    <a:pt x="579" y="223"/>
                  </a:cubicBezTo>
                  <a:cubicBezTo>
                    <a:pt x="579" y="201"/>
                    <a:pt x="545" y="179"/>
                    <a:pt x="522" y="179"/>
                  </a:cubicBezTo>
                  <a:cubicBezTo>
                    <a:pt x="510" y="179"/>
                    <a:pt x="500" y="185"/>
                    <a:pt x="500" y="200"/>
                  </a:cubicBezTo>
                  <a:cubicBezTo>
                    <a:pt x="490" y="367"/>
                    <a:pt x="490" y="545"/>
                    <a:pt x="500" y="712"/>
                  </a:cubicBezTo>
                  <a:cubicBezTo>
                    <a:pt x="490" y="623"/>
                    <a:pt x="467" y="522"/>
                    <a:pt x="456" y="423"/>
                  </a:cubicBezTo>
                  <a:cubicBezTo>
                    <a:pt x="450" y="405"/>
                    <a:pt x="431" y="393"/>
                    <a:pt x="415" y="393"/>
                  </a:cubicBezTo>
                  <a:cubicBezTo>
                    <a:pt x="401" y="393"/>
                    <a:pt x="389" y="402"/>
                    <a:pt x="389" y="423"/>
                  </a:cubicBezTo>
                  <a:cubicBezTo>
                    <a:pt x="401" y="522"/>
                    <a:pt x="411" y="634"/>
                    <a:pt x="423" y="745"/>
                  </a:cubicBezTo>
                  <a:cubicBezTo>
                    <a:pt x="411" y="700"/>
                    <a:pt x="389" y="668"/>
                    <a:pt x="367" y="623"/>
                  </a:cubicBezTo>
                  <a:cubicBezTo>
                    <a:pt x="360" y="609"/>
                    <a:pt x="331" y="595"/>
                    <a:pt x="307" y="595"/>
                  </a:cubicBezTo>
                  <a:cubicBezTo>
                    <a:pt x="294" y="595"/>
                    <a:pt x="282" y="599"/>
                    <a:pt x="278" y="611"/>
                  </a:cubicBezTo>
                  <a:lnTo>
                    <a:pt x="245" y="512"/>
                  </a:lnTo>
                  <a:cubicBezTo>
                    <a:pt x="200" y="401"/>
                    <a:pt x="167" y="289"/>
                    <a:pt x="144" y="167"/>
                  </a:cubicBezTo>
                  <a:lnTo>
                    <a:pt x="144" y="167"/>
                  </a:lnTo>
                  <a:lnTo>
                    <a:pt x="156" y="178"/>
                  </a:lnTo>
                  <a:lnTo>
                    <a:pt x="200" y="178"/>
                  </a:lnTo>
                  <a:cubicBezTo>
                    <a:pt x="211" y="167"/>
                    <a:pt x="223" y="156"/>
                    <a:pt x="223" y="144"/>
                  </a:cubicBezTo>
                  <a:lnTo>
                    <a:pt x="223" y="134"/>
                  </a:lnTo>
                  <a:lnTo>
                    <a:pt x="223" y="100"/>
                  </a:lnTo>
                  <a:cubicBezTo>
                    <a:pt x="223" y="89"/>
                    <a:pt x="211" y="89"/>
                    <a:pt x="211" y="78"/>
                  </a:cubicBezTo>
                  <a:cubicBezTo>
                    <a:pt x="200" y="78"/>
                    <a:pt x="200" y="67"/>
                    <a:pt x="200" y="67"/>
                  </a:cubicBezTo>
                  <a:cubicBezTo>
                    <a:pt x="189" y="55"/>
                    <a:pt x="178" y="45"/>
                    <a:pt x="167" y="45"/>
                  </a:cubicBezTo>
                  <a:lnTo>
                    <a:pt x="156" y="33"/>
                  </a:lnTo>
                  <a:cubicBezTo>
                    <a:pt x="144" y="33"/>
                    <a:pt x="134" y="22"/>
                    <a:pt x="122" y="22"/>
                  </a:cubicBezTo>
                  <a:cubicBezTo>
                    <a:pt x="111" y="22"/>
                    <a:pt x="100" y="11"/>
                    <a:pt x="89" y="11"/>
                  </a:cubicBezTo>
                  <a:cubicBezTo>
                    <a:pt x="78" y="11"/>
                    <a:pt x="67" y="0"/>
                    <a:pt x="5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5" name="Google Shape;20035;p29"/>
            <p:cNvSpPr/>
            <p:nvPr/>
          </p:nvSpPr>
          <p:spPr>
            <a:xfrm>
              <a:off x="1851373" y="2401093"/>
              <a:ext cx="226245" cy="175624"/>
            </a:xfrm>
            <a:custGeom>
              <a:avLst/>
              <a:gdLst/>
              <a:ahLst/>
              <a:cxnLst/>
              <a:rect l="l" t="t" r="r" b="b"/>
              <a:pathLst>
                <a:path w="6485" h="5034" extrusionOk="0">
                  <a:moveTo>
                    <a:pt x="5180" y="1"/>
                  </a:moveTo>
                  <a:cubicBezTo>
                    <a:pt x="5048" y="1"/>
                    <a:pt x="4914" y="20"/>
                    <a:pt x="4783" y="62"/>
                  </a:cubicBezTo>
                  <a:cubicBezTo>
                    <a:pt x="4272" y="229"/>
                    <a:pt x="3926" y="529"/>
                    <a:pt x="3182" y="752"/>
                  </a:cubicBezTo>
                  <a:cubicBezTo>
                    <a:pt x="2436" y="985"/>
                    <a:pt x="2503" y="841"/>
                    <a:pt x="1691" y="1108"/>
                  </a:cubicBezTo>
                  <a:cubicBezTo>
                    <a:pt x="879" y="1363"/>
                    <a:pt x="579" y="1575"/>
                    <a:pt x="579" y="1575"/>
                  </a:cubicBezTo>
                  <a:lnTo>
                    <a:pt x="1" y="3510"/>
                  </a:lnTo>
                  <a:cubicBezTo>
                    <a:pt x="1" y="3510"/>
                    <a:pt x="824" y="4366"/>
                    <a:pt x="1091" y="4588"/>
                  </a:cubicBezTo>
                  <a:cubicBezTo>
                    <a:pt x="1368" y="4811"/>
                    <a:pt x="1980" y="5011"/>
                    <a:pt x="2592" y="5033"/>
                  </a:cubicBezTo>
                  <a:cubicBezTo>
                    <a:pt x="2603" y="5034"/>
                    <a:pt x="2615" y="5034"/>
                    <a:pt x="2627" y="5034"/>
                  </a:cubicBezTo>
                  <a:cubicBezTo>
                    <a:pt x="3250" y="5034"/>
                    <a:pt x="4455" y="4741"/>
                    <a:pt x="4739" y="4588"/>
                  </a:cubicBezTo>
                  <a:cubicBezTo>
                    <a:pt x="5028" y="4433"/>
                    <a:pt x="5428" y="4044"/>
                    <a:pt x="5628" y="3821"/>
                  </a:cubicBezTo>
                  <a:cubicBezTo>
                    <a:pt x="5829" y="3599"/>
                    <a:pt x="6040" y="3521"/>
                    <a:pt x="6084" y="3176"/>
                  </a:cubicBezTo>
                  <a:cubicBezTo>
                    <a:pt x="6129" y="2843"/>
                    <a:pt x="5918" y="2297"/>
                    <a:pt x="6017" y="1852"/>
                  </a:cubicBezTo>
                  <a:cubicBezTo>
                    <a:pt x="6129" y="1408"/>
                    <a:pt x="6484" y="618"/>
                    <a:pt x="6173" y="351"/>
                  </a:cubicBezTo>
                  <a:cubicBezTo>
                    <a:pt x="5941" y="161"/>
                    <a:pt x="5567" y="1"/>
                    <a:pt x="5180"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6" name="Google Shape;20036;p29"/>
            <p:cNvSpPr/>
            <p:nvPr/>
          </p:nvSpPr>
          <p:spPr>
            <a:xfrm>
              <a:off x="1851757" y="2435074"/>
              <a:ext cx="157203" cy="121618"/>
            </a:xfrm>
            <a:custGeom>
              <a:avLst/>
              <a:gdLst/>
              <a:ahLst/>
              <a:cxnLst/>
              <a:rect l="l" t="t" r="r" b="b"/>
              <a:pathLst>
                <a:path w="4506" h="3486" extrusionOk="0">
                  <a:moveTo>
                    <a:pt x="2147" y="0"/>
                  </a:moveTo>
                  <a:cubicBezTo>
                    <a:pt x="2025" y="22"/>
                    <a:pt x="1880" y="67"/>
                    <a:pt x="1680" y="134"/>
                  </a:cubicBezTo>
                  <a:cubicBezTo>
                    <a:pt x="868" y="389"/>
                    <a:pt x="568" y="601"/>
                    <a:pt x="568" y="601"/>
                  </a:cubicBezTo>
                  <a:lnTo>
                    <a:pt x="0" y="2480"/>
                  </a:lnTo>
                  <a:cubicBezTo>
                    <a:pt x="23" y="2502"/>
                    <a:pt x="34" y="2514"/>
                    <a:pt x="56" y="2525"/>
                  </a:cubicBezTo>
                  <a:cubicBezTo>
                    <a:pt x="156" y="2613"/>
                    <a:pt x="279" y="2658"/>
                    <a:pt x="390" y="2736"/>
                  </a:cubicBezTo>
                  <a:cubicBezTo>
                    <a:pt x="690" y="2947"/>
                    <a:pt x="991" y="3159"/>
                    <a:pt x="1335" y="3303"/>
                  </a:cubicBezTo>
                  <a:cubicBezTo>
                    <a:pt x="1535" y="3392"/>
                    <a:pt x="1747" y="3448"/>
                    <a:pt x="1958" y="3470"/>
                  </a:cubicBezTo>
                  <a:cubicBezTo>
                    <a:pt x="2033" y="3480"/>
                    <a:pt x="2109" y="3485"/>
                    <a:pt x="2186" y="3485"/>
                  </a:cubicBezTo>
                  <a:cubicBezTo>
                    <a:pt x="2358" y="3485"/>
                    <a:pt x="2530" y="3460"/>
                    <a:pt x="2692" y="3414"/>
                  </a:cubicBezTo>
                  <a:cubicBezTo>
                    <a:pt x="2770" y="3392"/>
                    <a:pt x="2848" y="3370"/>
                    <a:pt x="2914" y="3325"/>
                  </a:cubicBezTo>
                  <a:cubicBezTo>
                    <a:pt x="2993" y="3270"/>
                    <a:pt x="3048" y="3192"/>
                    <a:pt x="3115" y="3137"/>
                  </a:cubicBezTo>
                  <a:cubicBezTo>
                    <a:pt x="3260" y="3025"/>
                    <a:pt x="3460" y="3003"/>
                    <a:pt x="3638" y="2936"/>
                  </a:cubicBezTo>
                  <a:cubicBezTo>
                    <a:pt x="4060" y="2769"/>
                    <a:pt x="4305" y="2347"/>
                    <a:pt x="4439" y="1935"/>
                  </a:cubicBezTo>
                  <a:cubicBezTo>
                    <a:pt x="4471" y="1835"/>
                    <a:pt x="4505" y="1735"/>
                    <a:pt x="4505" y="1624"/>
                  </a:cubicBezTo>
                  <a:cubicBezTo>
                    <a:pt x="4483" y="1346"/>
                    <a:pt x="4205" y="1112"/>
                    <a:pt x="3905" y="1090"/>
                  </a:cubicBezTo>
                  <a:cubicBezTo>
                    <a:pt x="3874" y="1090"/>
                    <a:pt x="3840" y="1092"/>
                    <a:pt x="3805" y="1092"/>
                  </a:cubicBezTo>
                  <a:cubicBezTo>
                    <a:pt x="3751" y="1092"/>
                    <a:pt x="3696" y="1088"/>
                    <a:pt x="3648" y="1068"/>
                  </a:cubicBezTo>
                  <a:cubicBezTo>
                    <a:pt x="3571" y="1034"/>
                    <a:pt x="3515" y="967"/>
                    <a:pt x="3438" y="923"/>
                  </a:cubicBezTo>
                  <a:cubicBezTo>
                    <a:pt x="3270" y="846"/>
                    <a:pt x="3026" y="923"/>
                    <a:pt x="2870" y="823"/>
                  </a:cubicBezTo>
                  <a:cubicBezTo>
                    <a:pt x="2726" y="723"/>
                    <a:pt x="2714" y="545"/>
                    <a:pt x="2647" y="401"/>
                  </a:cubicBezTo>
                  <a:cubicBezTo>
                    <a:pt x="2548" y="211"/>
                    <a:pt x="2348" y="100"/>
                    <a:pt x="2147"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7" name="Google Shape;20037;p29"/>
            <p:cNvSpPr/>
            <p:nvPr/>
          </p:nvSpPr>
          <p:spPr>
            <a:xfrm>
              <a:off x="1938664" y="2539425"/>
              <a:ext cx="65623" cy="16746"/>
            </a:xfrm>
            <a:custGeom>
              <a:avLst/>
              <a:gdLst/>
              <a:ahLst/>
              <a:cxnLst/>
              <a:rect l="l" t="t" r="r" b="b"/>
              <a:pathLst>
                <a:path w="1881" h="480" extrusionOk="0">
                  <a:moveTo>
                    <a:pt x="1480" y="1"/>
                  </a:moveTo>
                  <a:cubicBezTo>
                    <a:pt x="1236" y="45"/>
                    <a:pt x="979" y="79"/>
                    <a:pt x="724" y="90"/>
                  </a:cubicBezTo>
                  <a:cubicBezTo>
                    <a:pt x="690" y="112"/>
                    <a:pt x="657" y="123"/>
                    <a:pt x="624" y="146"/>
                  </a:cubicBezTo>
                  <a:cubicBezTo>
                    <a:pt x="624" y="156"/>
                    <a:pt x="613" y="156"/>
                    <a:pt x="613" y="168"/>
                  </a:cubicBezTo>
                  <a:cubicBezTo>
                    <a:pt x="913" y="146"/>
                    <a:pt x="1213" y="112"/>
                    <a:pt x="1503" y="45"/>
                  </a:cubicBezTo>
                  <a:cubicBezTo>
                    <a:pt x="1525" y="34"/>
                    <a:pt x="1503" y="1"/>
                    <a:pt x="1480" y="1"/>
                  </a:cubicBezTo>
                  <a:close/>
                  <a:moveTo>
                    <a:pt x="1836" y="245"/>
                  </a:moveTo>
                  <a:cubicBezTo>
                    <a:pt x="1536" y="324"/>
                    <a:pt x="1236" y="368"/>
                    <a:pt x="924" y="401"/>
                  </a:cubicBezTo>
                  <a:cubicBezTo>
                    <a:pt x="769" y="413"/>
                    <a:pt x="601" y="423"/>
                    <a:pt x="446" y="423"/>
                  </a:cubicBezTo>
                  <a:cubicBezTo>
                    <a:pt x="368" y="423"/>
                    <a:pt x="301" y="423"/>
                    <a:pt x="235" y="413"/>
                  </a:cubicBezTo>
                  <a:cubicBezTo>
                    <a:pt x="223" y="423"/>
                    <a:pt x="212" y="423"/>
                    <a:pt x="201" y="423"/>
                  </a:cubicBezTo>
                  <a:cubicBezTo>
                    <a:pt x="134" y="446"/>
                    <a:pt x="67" y="457"/>
                    <a:pt x="1" y="468"/>
                  </a:cubicBezTo>
                  <a:cubicBezTo>
                    <a:pt x="123" y="479"/>
                    <a:pt x="257" y="479"/>
                    <a:pt x="379" y="479"/>
                  </a:cubicBezTo>
                  <a:cubicBezTo>
                    <a:pt x="880" y="479"/>
                    <a:pt x="1380" y="413"/>
                    <a:pt x="1859" y="290"/>
                  </a:cubicBezTo>
                  <a:cubicBezTo>
                    <a:pt x="1881" y="279"/>
                    <a:pt x="1859" y="245"/>
                    <a:pt x="1836" y="245"/>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8" name="Google Shape;20038;p29"/>
            <p:cNvSpPr/>
            <p:nvPr/>
          </p:nvSpPr>
          <p:spPr>
            <a:xfrm>
              <a:off x="1869236" y="2525853"/>
              <a:ext cx="94720" cy="29899"/>
            </a:xfrm>
            <a:custGeom>
              <a:avLst/>
              <a:gdLst/>
              <a:ahLst/>
              <a:cxnLst/>
              <a:rect l="l" t="t" r="r" b="b"/>
              <a:pathLst>
                <a:path w="2715" h="857" extrusionOk="0">
                  <a:moveTo>
                    <a:pt x="189" y="1"/>
                  </a:moveTo>
                  <a:cubicBezTo>
                    <a:pt x="122" y="23"/>
                    <a:pt x="67" y="45"/>
                    <a:pt x="0" y="78"/>
                  </a:cubicBezTo>
                  <a:cubicBezTo>
                    <a:pt x="45" y="123"/>
                    <a:pt x="100" y="157"/>
                    <a:pt x="156" y="201"/>
                  </a:cubicBezTo>
                  <a:cubicBezTo>
                    <a:pt x="278" y="290"/>
                    <a:pt x="411" y="379"/>
                    <a:pt x="545" y="446"/>
                  </a:cubicBezTo>
                  <a:cubicBezTo>
                    <a:pt x="1001" y="690"/>
                    <a:pt x="1491" y="812"/>
                    <a:pt x="1991" y="857"/>
                  </a:cubicBezTo>
                  <a:cubicBezTo>
                    <a:pt x="2057" y="846"/>
                    <a:pt x="2124" y="835"/>
                    <a:pt x="2191" y="812"/>
                  </a:cubicBezTo>
                  <a:cubicBezTo>
                    <a:pt x="2202" y="812"/>
                    <a:pt x="2213" y="812"/>
                    <a:pt x="2225" y="802"/>
                  </a:cubicBezTo>
                  <a:cubicBezTo>
                    <a:pt x="1902" y="790"/>
                    <a:pt x="1590" y="746"/>
                    <a:pt x="1279" y="657"/>
                  </a:cubicBezTo>
                  <a:cubicBezTo>
                    <a:pt x="1012" y="579"/>
                    <a:pt x="757" y="468"/>
                    <a:pt x="523" y="323"/>
                  </a:cubicBezTo>
                  <a:cubicBezTo>
                    <a:pt x="411" y="256"/>
                    <a:pt x="300" y="179"/>
                    <a:pt x="200" y="90"/>
                  </a:cubicBezTo>
                  <a:lnTo>
                    <a:pt x="167" y="56"/>
                  </a:lnTo>
                  <a:lnTo>
                    <a:pt x="167" y="56"/>
                  </a:lnTo>
                  <a:cubicBezTo>
                    <a:pt x="322" y="134"/>
                    <a:pt x="478" y="201"/>
                    <a:pt x="634" y="256"/>
                  </a:cubicBezTo>
                  <a:cubicBezTo>
                    <a:pt x="1190" y="446"/>
                    <a:pt x="1791" y="557"/>
                    <a:pt x="2391" y="557"/>
                  </a:cubicBezTo>
                  <a:lnTo>
                    <a:pt x="2603" y="557"/>
                  </a:lnTo>
                  <a:cubicBezTo>
                    <a:pt x="2603" y="545"/>
                    <a:pt x="2614" y="545"/>
                    <a:pt x="2614" y="535"/>
                  </a:cubicBezTo>
                  <a:cubicBezTo>
                    <a:pt x="2647" y="512"/>
                    <a:pt x="2680" y="501"/>
                    <a:pt x="2714" y="479"/>
                  </a:cubicBezTo>
                  <a:lnTo>
                    <a:pt x="2670" y="479"/>
                  </a:lnTo>
                  <a:cubicBezTo>
                    <a:pt x="2591" y="490"/>
                    <a:pt x="2514" y="490"/>
                    <a:pt x="2447" y="490"/>
                  </a:cubicBezTo>
                  <a:cubicBezTo>
                    <a:pt x="1669" y="490"/>
                    <a:pt x="890" y="312"/>
                    <a:pt x="18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9" name="Google Shape;20039;p29"/>
            <p:cNvSpPr/>
            <p:nvPr/>
          </p:nvSpPr>
          <p:spPr>
            <a:xfrm>
              <a:off x="1895612" y="2495954"/>
              <a:ext cx="103267" cy="20235"/>
            </a:xfrm>
            <a:custGeom>
              <a:avLst/>
              <a:gdLst/>
              <a:ahLst/>
              <a:cxnLst/>
              <a:rect l="l" t="t" r="r" b="b"/>
              <a:pathLst>
                <a:path w="2960" h="580" extrusionOk="0">
                  <a:moveTo>
                    <a:pt x="2903" y="1"/>
                  </a:moveTo>
                  <a:cubicBezTo>
                    <a:pt x="2648" y="45"/>
                    <a:pt x="2391" y="112"/>
                    <a:pt x="2136" y="179"/>
                  </a:cubicBezTo>
                  <a:cubicBezTo>
                    <a:pt x="1580" y="335"/>
                    <a:pt x="990" y="502"/>
                    <a:pt x="412" y="502"/>
                  </a:cubicBezTo>
                  <a:cubicBezTo>
                    <a:pt x="300" y="502"/>
                    <a:pt x="189" y="502"/>
                    <a:pt x="78" y="480"/>
                  </a:cubicBezTo>
                  <a:cubicBezTo>
                    <a:pt x="56" y="502"/>
                    <a:pt x="23" y="524"/>
                    <a:pt x="1" y="546"/>
                  </a:cubicBezTo>
                  <a:cubicBezTo>
                    <a:pt x="90" y="557"/>
                    <a:pt x="189" y="569"/>
                    <a:pt x="278" y="579"/>
                  </a:cubicBezTo>
                  <a:lnTo>
                    <a:pt x="468" y="579"/>
                  </a:lnTo>
                  <a:cubicBezTo>
                    <a:pt x="1313" y="579"/>
                    <a:pt x="2114" y="235"/>
                    <a:pt x="2925" y="45"/>
                  </a:cubicBezTo>
                  <a:cubicBezTo>
                    <a:pt x="2959" y="35"/>
                    <a:pt x="2937" y="1"/>
                    <a:pt x="290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0" name="Google Shape;20040;p29"/>
            <p:cNvSpPr/>
            <p:nvPr/>
          </p:nvSpPr>
          <p:spPr>
            <a:xfrm>
              <a:off x="1984473" y="2469195"/>
              <a:ext cx="13606" cy="4291"/>
            </a:xfrm>
            <a:custGeom>
              <a:avLst/>
              <a:gdLst/>
              <a:ahLst/>
              <a:cxnLst/>
              <a:rect l="l" t="t" r="r" b="b"/>
              <a:pathLst>
                <a:path w="390" h="123" extrusionOk="0">
                  <a:moveTo>
                    <a:pt x="334" y="1"/>
                  </a:moveTo>
                  <a:cubicBezTo>
                    <a:pt x="223" y="34"/>
                    <a:pt x="111" y="78"/>
                    <a:pt x="0" y="112"/>
                  </a:cubicBezTo>
                  <a:lnTo>
                    <a:pt x="101" y="112"/>
                  </a:lnTo>
                  <a:cubicBezTo>
                    <a:pt x="123" y="112"/>
                    <a:pt x="134" y="112"/>
                    <a:pt x="145" y="123"/>
                  </a:cubicBezTo>
                  <a:cubicBezTo>
                    <a:pt x="223" y="90"/>
                    <a:pt x="289" y="68"/>
                    <a:pt x="368" y="45"/>
                  </a:cubicBezTo>
                  <a:cubicBezTo>
                    <a:pt x="390" y="34"/>
                    <a:pt x="368" y="1"/>
                    <a:pt x="345"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1" name="Google Shape;20041;p29"/>
            <p:cNvSpPr/>
            <p:nvPr/>
          </p:nvSpPr>
          <p:spPr>
            <a:xfrm>
              <a:off x="1910370" y="2473102"/>
              <a:ext cx="79195" cy="24840"/>
            </a:xfrm>
            <a:custGeom>
              <a:avLst/>
              <a:gdLst/>
              <a:ahLst/>
              <a:cxnLst/>
              <a:rect l="l" t="t" r="r" b="b"/>
              <a:pathLst>
                <a:path w="2270" h="712" extrusionOk="0">
                  <a:moveTo>
                    <a:pt x="2124" y="0"/>
                  </a:moveTo>
                  <a:cubicBezTo>
                    <a:pt x="1980" y="45"/>
                    <a:pt x="1835" y="89"/>
                    <a:pt x="1701" y="134"/>
                  </a:cubicBezTo>
                  <a:cubicBezTo>
                    <a:pt x="1257" y="278"/>
                    <a:pt x="823" y="423"/>
                    <a:pt x="389" y="556"/>
                  </a:cubicBezTo>
                  <a:cubicBezTo>
                    <a:pt x="278" y="579"/>
                    <a:pt x="167" y="611"/>
                    <a:pt x="55" y="623"/>
                  </a:cubicBezTo>
                  <a:cubicBezTo>
                    <a:pt x="33" y="656"/>
                    <a:pt x="22" y="690"/>
                    <a:pt x="0" y="712"/>
                  </a:cubicBezTo>
                  <a:cubicBezTo>
                    <a:pt x="144" y="700"/>
                    <a:pt x="278" y="668"/>
                    <a:pt x="411" y="634"/>
                  </a:cubicBezTo>
                  <a:cubicBezTo>
                    <a:pt x="634" y="567"/>
                    <a:pt x="856" y="490"/>
                    <a:pt x="1079" y="411"/>
                  </a:cubicBezTo>
                  <a:cubicBezTo>
                    <a:pt x="1479" y="278"/>
                    <a:pt x="1879" y="144"/>
                    <a:pt x="2269" y="11"/>
                  </a:cubicBezTo>
                  <a:cubicBezTo>
                    <a:pt x="2258" y="0"/>
                    <a:pt x="2247" y="0"/>
                    <a:pt x="222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2" name="Google Shape;20042;p29"/>
            <p:cNvSpPr/>
            <p:nvPr/>
          </p:nvSpPr>
          <p:spPr>
            <a:xfrm>
              <a:off x="2000765" y="2512666"/>
              <a:ext cx="9734" cy="3524"/>
            </a:xfrm>
            <a:custGeom>
              <a:avLst/>
              <a:gdLst/>
              <a:ahLst/>
              <a:cxnLst/>
              <a:rect l="l" t="t" r="r" b="b"/>
              <a:pathLst>
                <a:path w="279" h="101" extrusionOk="0">
                  <a:moveTo>
                    <a:pt x="234" y="1"/>
                  </a:moveTo>
                  <a:lnTo>
                    <a:pt x="34" y="34"/>
                  </a:lnTo>
                  <a:lnTo>
                    <a:pt x="0" y="100"/>
                  </a:lnTo>
                  <a:cubicBezTo>
                    <a:pt x="123" y="78"/>
                    <a:pt x="245" y="45"/>
                    <a:pt x="267" y="34"/>
                  </a:cubicBezTo>
                  <a:cubicBezTo>
                    <a:pt x="279" y="23"/>
                    <a:pt x="256" y="1"/>
                    <a:pt x="245"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3" name="Google Shape;20043;p29"/>
            <p:cNvSpPr/>
            <p:nvPr/>
          </p:nvSpPr>
          <p:spPr>
            <a:xfrm>
              <a:off x="1885110" y="2513817"/>
              <a:ext cx="116873" cy="12455"/>
            </a:xfrm>
            <a:custGeom>
              <a:avLst/>
              <a:gdLst/>
              <a:ahLst/>
              <a:cxnLst/>
              <a:rect l="l" t="t" r="r" b="b"/>
              <a:pathLst>
                <a:path w="3350" h="357" extrusionOk="0">
                  <a:moveTo>
                    <a:pt x="3349" y="1"/>
                  </a:moveTo>
                  <a:cubicBezTo>
                    <a:pt x="3271" y="23"/>
                    <a:pt x="3182" y="45"/>
                    <a:pt x="3093" y="57"/>
                  </a:cubicBezTo>
                  <a:cubicBezTo>
                    <a:pt x="2949" y="90"/>
                    <a:pt x="2804" y="112"/>
                    <a:pt x="2648" y="134"/>
                  </a:cubicBezTo>
                  <a:cubicBezTo>
                    <a:pt x="2114" y="212"/>
                    <a:pt x="1570" y="268"/>
                    <a:pt x="1036" y="279"/>
                  </a:cubicBezTo>
                  <a:lnTo>
                    <a:pt x="813" y="279"/>
                  </a:lnTo>
                  <a:cubicBezTo>
                    <a:pt x="613" y="279"/>
                    <a:pt x="423" y="268"/>
                    <a:pt x="246" y="223"/>
                  </a:cubicBezTo>
                  <a:cubicBezTo>
                    <a:pt x="190" y="212"/>
                    <a:pt x="146" y="190"/>
                    <a:pt x="90" y="168"/>
                  </a:cubicBezTo>
                  <a:cubicBezTo>
                    <a:pt x="57" y="190"/>
                    <a:pt x="35" y="201"/>
                    <a:pt x="1" y="223"/>
                  </a:cubicBezTo>
                  <a:cubicBezTo>
                    <a:pt x="68" y="257"/>
                    <a:pt x="146" y="279"/>
                    <a:pt x="213" y="301"/>
                  </a:cubicBezTo>
                  <a:cubicBezTo>
                    <a:pt x="401" y="346"/>
                    <a:pt x="601" y="356"/>
                    <a:pt x="802" y="356"/>
                  </a:cubicBezTo>
                  <a:lnTo>
                    <a:pt x="1024" y="356"/>
                  </a:lnTo>
                  <a:cubicBezTo>
                    <a:pt x="1313" y="346"/>
                    <a:pt x="1602" y="334"/>
                    <a:pt x="1892" y="301"/>
                  </a:cubicBezTo>
                  <a:cubicBezTo>
                    <a:pt x="2170" y="279"/>
                    <a:pt x="2459" y="235"/>
                    <a:pt x="2737" y="190"/>
                  </a:cubicBezTo>
                  <a:cubicBezTo>
                    <a:pt x="2882" y="168"/>
                    <a:pt x="3015" y="134"/>
                    <a:pt x="3160" y="101"/>
                  </a:cubicBezTo>
                  <a:cubicBezTo>
                    <a:pt x="3193" y="101"/>
                    <a:pt x="3260" y="90"/>
                    <a:pt x="3315" y="67"/>
                  </a:cubicBezTo>
                  <a:lnTo>
                    <a:pt x="3349"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4" name="Google Shape;20044;p29"/>
            <p:cNvSpPr/>
            <p:nvPr/>
          </p:nvSpPr>
          <p:spPr>
            <a:xfrm>
              <a:off x="1965842" y="2464555"/>
              <a:ext cx="5094" cy="2372"/>
            </a:xfrm>
            <a:custGeom>
              <a:avLst/>
              <a:gdLst/>
              <a:ahLst/>
              <a:cxnLst/>
              <a:rect l="l" t="t" r="r" b="b"/>
              <a:pathLst>
                <a:path w="146" h="68" extrusionOk="0">
                  <a:moveTo>
                    <a:pt x="89" y="1"/>
                  </a:moveTo>
                  <a:cubicBezTo>
                    <a:pt x="79" y="1"/>
                    <a:pt x="79" y="1"/>
                    <a:pt x="67" y="11"/>
                  </a:cubicBezTo>
                  <a:lnTo>
                    <a:pt x="0" y="45"/>
                  </a:lnTo>
                  <a:cubicBezTo>
                    <a:pt x="45" y="45"/>
                    <a:pt x="89" y="56"/>
                    <a:pt x="134" y="67"/>
                  </a:cubicBezTo>
                  <a:cubicBezTo>
                    <a:pt x="145" y="45"/>
                    <a:pt x="111" y="1"/>
                    <a:pt x="89"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5" name="Google Shape;20045;p29"/>
            <p:cNvSpPr/>
            <p:nvPr/>
          </p:nvSpPr>
          <p:spPr>
            <a:xfrm>
              <a:off x="1915010" y="2466090"/>
              <a:ext cx="55506" cy="21386"/>
            </a:xfrm>
            <a:custGeom>
              <a:avLst/>
              <a:gdLst/>
              <a:ahLst/>
              <a:cxnLst/>
              <a:rect l="l" t="t" r="r" b="b"/>
              <a:pathLst>
                <a:path w="1591" h="613" extrusionOk="0">
                  <a:moveTo>
                    <a:pt x="1457" y="1"/>
                  </a:moveTo>
                  <a:cubicBezTo>
                    <a:pt x="1202" y="123"/>
                    <a:pt x="935" y="234"/>
                    <a:pt x="656" y="335"/>
                  </a:cubicBezTo>
                  <a:cubicBezTo>
                    <a:pt x="512" y="390"/>
                    <a:pt x="367" y="446"/>
                    <a:pt x="212" y="490"/>
                  </a:cubicBezTo>
                  <a:cubicBezTo>
                    <a:pt x="156" y="501"/>
                    <a:pt x="90" y="523"/>
                    <a:pt x="23" y="535"/>
                  </a:cubicBezTo>
                  <a:cubicBezTo>
                    <a:pt x="23" y="557"/>
                    <a:pt x="11" y="579"/>
                    <a:pt x="1" y="612"/>
                  </a:cubicBezTo>
                  <a:cubicBezTo>
                    <a:pt x="78" y="602"/>
                    <a:pt x="156" y="590"/>
                    <a:pt x="234" y="568"/>
                  </a:cubicBezTo>
                  <a:cubicBezTo>
                    <a:pt x="379" y="535"/>
                    <a:pt x="535" y="479"/>
                    <a:pt x="679" y="424"/>
                  </a:cubicBezTo>
                  <a:cubicBezTo>
                    <a:pt x="990" y="312"/>
                    <a:pt x="1291" y="190"/>
                    <a:pt x="1580" y="34"/>
                  </a:cubicBezTo>
                  <a:cubicBezTo>
                    <a:pt x="1580" y="23"/>
                    <a:pt x="1580" y="23"/>
                    <a:pt x="1591" y="23"/>
                  </a:cubicBezTo>
                  <a:cubicBezTo>
                    <a:pt x="1546" y="12"/>
                    <a:pt x="1502" y="1"/>
                    <a:pt x="1457"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6" name="Google Shape;20046;p29"/>
            <p:cNvSpPr/>
            <p:nvPr/>
          </p:nvSpPr>
          <p:spPr>
            <a:xfrm>
              <a:off x="1948747" y="2448646"/>
              <a:ext cx="43923" cy="13606"/>
            </a:xfrm>
            <a:custGeom>
              <a:avLst/>
              <a:gdLst/>
              <a:ahLst/>
              <a:cxnLst/>
              <a:rect l="l" t="t" r="r" b="b"/>
              <a:pathLst>
                <a:path w="1259" h="390" extrusionOk="0">
                  <a:moveTo>
                    <a:pt x="1202" y="0"/>
                  </a:moveTo>
                  <a:cubicBezTo>
                    <a:pt x="791" y="56"/>
                    <a:pt x="379" y="156"/>
                    <a:pt x="1" y="345"/>
                  </a:cubicBezTo>
                  <a:cubicBezTo>
                    <a:pt x="12" y="356"/>
                    <a:pt x="23" y="368"/>
                    <a:pt x="35" y="390"/>
                  </a:cubicBezTo>
                  <a:cubicBezTo>
                    <a:pt x="413" y="222"/>
                    <a:pt x="813" y="101"/>
                    <a:pt x="1224" y="45"/>
                  </a:cubicBezTo>
                  <a:cubicBezTo>
                    <a:pt x="1258" y="45"/>
                    <a:pt x="1236" y="0"/>
                    <a:pt x="1214"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7" name="Google Shape;20047;p29"/>
            <p:cNvSpPr/>
            <p:nvPr/>
          </p:nvSpPr>
          <p:spPr>
            <a:xfrm>
              <a:off x="1946444" y="2460682"/>
              <a:ext cx="3524" cy="2372"/>
            </a:xfrm>
            <a:custGeom>
              <a:avLst/>
              <a:gdLst/>
              <a:ahLst/>
              <a:cxnLst/>
              <a:rect l="l" t="t" r="r" b="b"/>
              <a:pathLst>
                <a:path w="101" h="68" extrusionOk="0">
                  <a:moveTo>
                    <a:pt x="67" y="0"/>
                  </a:moveTo>
                  <a:cubicBezTo>
                    <a:pt x="56" y="0"/>
                    <a:pt x="34" y="11"/>
                    <a:pt x="22" y="23"/>
                  </a:cubicBezTo>
                  <a:cubicBezTo>
                    <a:pt x="0" y="33"/>
                    <a:pt x="22" y="67"/>
                    <a:pt x="45" y="67"/>
                  </a:cubicBezTo>
                  <a:lnTo>
                    <a:pt x="56" y="55"/>
                  </a:lnTo>
                  <a:cubicBezTo>
                    <a:pt x="67" y="55"/>
                    <a:pt x="89" y="45"/>
                    <a:pt x="101" y="45"/>
                  </a:cubicBezTo>
                  <a:cubicBezTo>
                    <a:pt x="89" y="23"/>
                    <a:pt x="78" y="11"/>
                    <a:pt x="67"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8" name="Google Shape;20048;p29"/>
            <p:cNvSpPr/>
            <p:nvPr/>
          </p:nvSpPr>
          <p:spPr>
            <a:xfrm>
              <a:off x="1944490" y="2437377"/>
              <a:ext cx="36527" cy="15176"/>
            </a:xfrm>
            <a:custGeom>
              <a:avLst/>
              <a:gdLst/>
              <a:ahLst/>
              <a:cxnLst/>
              <a:rect l="l" t="t" r="r" b="b"/>
              <a:pathLst>
                <a:path w="1047" h="435" extrusionOk="0">
                  <a:moveTo>
                    <a:pt x="990" y="1"/>
                  </a:moveTo>
                  <a:cubicBezTo>
                    <a:pt x="790" y="56"/>
                    <a:pt x="579" y="123"/>
                    <a:pt x="379" y="201"/>
                  </a:cubicBezTo>
                  <a:cubicBezTo>
                    <a:pt x="246" y="256"/>
                    <a:pt x="123" y="301"/>
                    <a:pt x="1" y="368"/>
                  </a:cubicBezTo>
                  <a:lnTo>
                    <a:pt x="34" y="434"/>
                  </a:lnTo>
                  <a:cubicBezTo>
                    <a:pt x="345" y="279"/>
                    <a:pt x="679" y="157"/>
                    <a:pt x="1024" y="45"/>
                  </a:cubicBezTo>
                  <a:cubicBezTo>
                    <a:pt x="1046" y="34"/>
                    <a:pt x="1024" y="1"/>
                    <a:pt x="1002"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9" name="Google Shape;20049;p29"/>
            <p:cNvSpPr/>
            <p:nvPr/>
          </p:nvSpPr>
          <p:spPr>
            <a:xfrm>
              <a:off x="1919685" y="2450181"/>
              <a:ext cx="25991" cy="15560"/>
            </a:xfrm>
            <a:custGeom>
              <a:avLst/>
              <a:gdLst/>
              <a:ahLst/>
              <a:cxnLst/>
              <a:rect l="l" t="t" r="r" b="b"/>
              <a:pathLst>
                <a:path w="745" h="446" extrusionOk="0">
                  <a:moveTo>
                    <a:pt x="712" y="1"/>
                  </a:moveTo>
                  <a:cubicBezTo>
                    <a:pt x="656" y="23"/>
                    <a:pt x="611" y="45"/>
                    <a:pt x="556" y="67"/>
                  </a:cubicBezTo>
                  <a:cubicBezTo>
                    <a:pt x="389" y="146"/>
                    <a:pt x="233" y="235"/>
                    <a:pt x="67" y="312"/>
                  </a:cubicBezTo>
                  <a:cubicBezTo>
                    <a:pt x="45" y="324"/>
                    <a:pt x="33" y="334"/>
                    <a:pt x="11" y="334"/>
                  </a:cubicBezTo>
                  <a:cubicBezTo>
                    <a:pt x="11" y="379"/>
                    <a:pt x="0" y="413"/>
                    <a:pt x="0" y="445"/>
                  </a:cubicBezTo>
                  <a:cubicBezTo>
                    <a:pt x="211" y="368"/>
                    <a:pt x="401" y="245"/>
                    <a:pt x="601" y="146"/>
                  </a:cubicBezTo>
                  <a:cubicBezTo>
                    <a:pt x="645" y="112"/>
                    <a:pt x="690" y="90"/>
                    <a:pt x="745" y="67"/>
                  </a:cubicBezTo>
                  <a:lnTo>
                    <a:pt x="7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0" name="Google Shape;20050;p29"/>
            <p:cNvSpPr/>
            <p:nvPr/>
          </p:nvSpPr>
          <p:spPr>
            <a:xfrm>
              <a:off x="1920836" y="2447843"/>
              <a:ext cx="17514" cy="9350"/>
            </a:xfrm>
            <a:custGeom>
              <a:avLst/>
              <a:gdLst/>
              <a:ahLst/>
              <a:cxnLst/>
              <a:rect l="l" t="t" r="r" b="b"/>
              <a:pathLst>
                <a:path w="502" h="268" extrusionOk="0">
                  <a:moveTo>
                    <a:pt x="400" y="1"/>
                  </a:moveTo>
                  <a:cubicBezTo>
                    <a:pt x="279" y="68"/>
                    <a:pt x="145" y="124"/>
                    <a:pt x="0" y="168"/>
                  </a:cubicBezTo>
                  <a:lnTo>
                    <a:pt x="0" y="268"/>
                  </a:lnTo>
                  <a:cubicBezTo>
                    <a:pt x="167" y="223"/>
                    <a:pt x="323" y="157"/>
                    <a:pt x="457" y="68"/>
                  </a:cubicBezTo>
                  <a:cubicBezTo>
                    <a:pt x="501" y="45"/>
                    <a:pt x="457" y="1"/>
                    <a:pt x="4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1" name="Google Shape;20051;p29"/>
            <p:cNvSpPr/>
            <p:nvPr/>
          </p:nvSpPr>
          <p:spPr>
            <a:xfrm>
              <a:off x="1902973" y="2500629"/>
              <a:ext cx="30282" cy="7780"/>
            </a:xfrm>
            <a:custGeom>
              <a:avLst/>
              <a:gdLst/>
              <a:ahLst/>
              <a:cxnLst/>
              <a:rect l="l" t="t" r="r" b="b"/>
              <a:pathLst>
                <a:path w="868" h="223" extrusionOk="0">
                  <a:moveTo>
                    <a:pt x="779" y="0"/>
                  </a:moveTo>
                  <a:cubicBezTo>
                    <a:pt x="779" y="0"/>
                    <a:pt x="768" y="0"/>
                    <a:pt x="768" y="12"/>
                  </a:cubicBezTo>
                  <a:cubicBezTo>
                    <a:pt x="568" y="89"/>
                    <a:pt x="346" y="123"/>
                    <a:pt x="134" y="123"/>
                  </a:cubicBezTo>
                  <a:lnTo>
                    <a:pt x="79" y="123"/>
                  </a:lnTo>
                  <a:cubicBezTo>
                    <a:pt x="57" y="156"/>
                    <a:pt x="34" y="190"/>
                    <a:pt x="0" y="212"/>
                  </a:cubicBezTo>
                  <a:cubicBezTo>
                    <a:pt x="45" y="223"/>
                    <a:pt x="79" y="223"/>
                    <a:pt x="112" y="223"/>
                  </a:cubicBezTo>
                  <a:cubicBezTo>
                    <a:pt x="356" y="223"/>
                    <a:pt x="613" y="168"/>
                    <a:pt x="824" y="79"/>
                  </a:cubicBezTo>
                  <a:cubicBezTo>
                    <a:pt x="868" y="67"/>
                    <a:pt x="824" y="0"/>
                    <a:pt x="77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2" name="Google Shape;20052;p29"/>
            <p:cNvSpPr/>
            <p:nvPr/>
          </p:nvSpPr>
          <p:spPr>
            <a:xfrm>
              <a:off x="1738439" y="2362367"/>
              <a:ext cx="184729" cy="175798"/>
            </a:xfrm>
            <a:custGeom>
              <a:avLst/>
              <a:gdLst/>
              <a:ahLst/>
              <a:cxnLst/>
              <a:rect l="l" t="t" r="r" b="b"/>
              <a:pathLst>
                <a:path w="5295" h="5039" extrusionOk="0">
                  <a:moveTo>
                    <a:pt x="4886" y="0"/>
                  </a:moveTo>
                  <a:cubicBezTo>
                    <a:pt x="4822" y="0"/>
                    <a:pt x="4735" y="24"/>
                    <a:pt x="4595" y="60"/>
                  </a:cubicBezTo>
                  <a:cubicBezTo>
                    <a:pt x="4472" y="82"/>
                    <a:pt x="4383" y="82"/>
                    <a:pt x="4316" y="82"/>
                  </a:cubicBezTo>
                  <a:cubicBezTo>
                    <a:pt x="4292" y="80"/>
                    <a:pt x="4271" y="78"/>
                    <a:pt x="4250" y="78"/>
                  </a:cubicBezTo>
                  <a:cubicBezTo>
                    <a:pt x="4164" y="78"/>
                    <a:pt x="4093" y="109"/>
                    <a:pt x="3949" y="271"/>
                  </a:cubicBezTo>
                  <a:cubicBezTo>
                    <a:pt x="3683" y="572"/>
                    <a:pt x="3538" y="894"/>
                    <a:pt x="3248" y="1272"/>
                  </a:cubicBezTo>
                  <a:cubicBezTo>
                    <a:pt x="2959" y="1650"/>
                    <a:pt x="2837" y="2284"/>
                    <a:pt x="2214" y="2507"/>
                  </a:cubicBezTo>
                  <a:cubicBezTo>
                    <a:pt x="1602" y="2718"/>
                    <a:pt x="1914" y="2784"/>
                    <a:pt x="1358" y="2796"/>
                  </a:cubicBezTo>
                  <a:cubicBezTo>
                    <a:pt x="1336" y="2797"/>
                    <a:pt x="1315" y="2798"/>
                    <a:pt x="1296" y="2798"/>
                  </a:cubicBezTo>
                  <a:cubicBezTo>
                    <a:pt x="1122" y="2798"/>
                    <a:pt x="1015" y="2758"/>
                    <a:pt x="935" y="2718"/>
                  </a:cubicBezTo>
                  <a:cubicBezTo>
                    <a:pt x="857" y="2685"/>
                    <a:pt x="805" y="2649"/>
                    <a:pt x="738" y="2649"/>
                  </a:cubicBezTo>
                  <a:cubicBezTo>
                    <a:pt x="691" y="2649"/>
                    <a:pt x="635" y="2667"/>
                    <a:pt x="557" y="2718"/>
                  </a:cubicBezTo>
                  <a:cubicBezTo>
                    <a:pt x="245" y="2918"/>
                    <a:pt x="112" y="2729"/>
                    <a:pt x="57" y="3219"/>
                  </a:cubicBezTo>
                  <a:cubicBezTo>
                    <a:pt x="1" y="3708"/>
                    <a:pt x="1" y="3730"/>
                    <a:pt x="223" y="4175"/>
                  </a:cubicBezTo>
                  <a:cubicBezTo>
                    <a:pt x="446" y="4631"/>
                    <a:pt x="613" y="4843"/>
                    <a:pt x="1124" y="4843"/>
                  </a:cubicBezTo>
                  <a:cubicBezTo>
                    <a:pt x="1624" y="4853"/>
                    <a:pt x="2259" y="4964"/>
                    <a:pt x="2581" y="5009"/>
                  </a:cubicBezTo>
                  <a:cubicBezTo>
                    <a:pt x="2702" y="5030"/>
                    <a:pt x="2763" y="5038"/>
                    <a:pt x="2801" y="5038"/>
                  </a:cubicBezTo>
                  <a:cubicBezTo>
                    <a:pt x="2865" y="5038"/>
                    <a:pt x="2862" y="5015"/>
                    <a:pt x="2959" y="4987"/>
                  </a:cubicBezTo>
                  <a:cubicBezTo>
                    <a:pt x="4328" y="4653"/>
                    <a:pt x="4939" y="4253"/>
                    <a:pt x="5117" y="3374"/>
                  </a:cubicBezTo>
                  <a:cubicBezTo>
                    <a:pt x="5295" y="2495"/>
                    <a:pt x="5273" y="2340"/>
                    <a:pt x="5095" y="1840"/>
                  </a:cubicBezTo>
                  <a:cubicBezTo>
                    <a:pt x="4917" y="1339"/>
                    <a:pt x="4906" y="1339"/>
                    <a:pt x="4950" y="1083"/>
                  </a:cubicBezTo>
                  <a:cubicBezTo>
                    <a:pt x="4995" y="827"/>
                    <a:pt x="5273" y="394"/>
                    <a:pt x="5117" y="182"/>
                  </a:cubicBezTo>
                  <a:cubicBezTo>
                    <a:pt x="5025" y="50"/>
                    <a:pt x="4979" y="0"/>
                    <a:pt x="4886"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3" name="Google Shape;20053;p29"/>
            <p:cNvSpPr/>
            <p:nvPr/>
          </p:nvSpPr>
          <p:spPr>
            <a:xfrm>
              <a:off x="1759407" y="2395441"/>
              <a:ext cx="163762" cy="142725"/>
            </a:xfrm>
            <a:custGeom>
              <a:avLst/>
              <a:gdLst/>
              <a:ahLst/>
              <a:cxnLst/>
              <a:rect l="l" t="t" r="r" b="b"/>
              <a:pathLst>
                <a:path w="4694" h="4091" extrusionOk="0">
                  <a:moveTo>
                    <a:pt x="4351" y="1"/>
                  </a:moveTo>
                  <a:cubicBezTo>
                    <a:pt x="4225" y="1"/>
                    <a:pt x="4113" y="96"/>
                    <a:pt x="4060" y="190"/>
                  </a:cubicBezTo>
                  <a:cubicBezTo>
                    <a:pt x="3982" y="324"/>
                    <a:pt x="3960" y="469"/>
                    <a:pt x="3882" y="602"/>
                  </a:cubicBezTo>
                  <a:cubicBezTo>
                    <a:pt x="3737" y="892"/>
                    <a:pt x="3381" y="1058"/>
                    <a:pt x="3259" y="1359"/>
                  </a:cubicBezTo>
                  <a:cubicBezTo>
                    <a:pt x="3203" y="1481"/>
                    <a:pt x="3193" y="1603"/>
                    <a:pt x="3181" y="1725"/>
                  </a:cubicBezTo>
                  <a:cubicBezTo>
                    <a:pt x="3148" y="1915"/>
                    <a:pt x="3092" y="2093"/>
                    <a:pt x="3003" y="2259"/>
                  </a:cubicBezTo>
                  <a:cubicBezTo>
                    <a:pt x="2959" y="2360"/>
                    <a:pt x="2892" y="2459"/>
                    <a:pt x="2815" y="2538"/>
                  </a:cubicBezTo>
                  <a:cubicBezTo>
                    <a:pt x="2736" y="2615"/>
                    <a:pt x="2637" y="2671"/>
                    <a:pt x="2536" y="2726"/>
                  </a:cubicBezTo>
                  <a:cubicBezTo>
                    <a:pt x="2380" y="2815"/>
                    <a:pt x="2225" y="2904"/>
                    <a:pt x="2058" y="2993"/>
                  </a:cubicBezTo>
                  <a:cubicBezTo>
                    <a:pt x="1992" y="3038"/>
                    <a:pt x="1913" y="3082"/>
                    <a:pt x="1836" y="3094"/>
                  </a:cubicBezTo>
                  <a:cubicBezTo>
                    <a:pt x="1747" y="3116"/>
                    <a:pt x="1669" y="3116"/>
                    <a:pt x="1580" y="3116"/>
                  </a:cubicBezTo>
                  <a:cubicBezTo>
                    <a:pt x="1195" y="3116"/>
                    <a:pt x="820" y="3249"/>
                    <a:pt x="438" y="3249"/>
                  </a:cubicBezTo>
                  <a:cubicBezTo>
                    <a:pt x="377" y="3249"/>
                    <a:pt x="317" y="3245"/>
                    <a:pt x="257" y="3238"/>
                  </a:cubicBezTo>
                  <a:cubicBezTo>
                    <a:pt x="234" y="3238"/>
                    <a:pt x="207" y="3233"/>
                    <a:pt x="181" y="3233"/>
                  </a:cubicBezTo>
                  <a:cubicBezTo>
                    <a:pt x="169" y="3233"/>
                    <a:pt x="156" y="3234"/>
                    <a:pt x="145" y="3238"/>
                  </a:cubicBezTo>
                  <a:cubicBezTo>
                    <a:pt x="45" y="3260"/>
                    <a:pt x="12" y="3383"/>
                    <a:pt x="0" y="3472"/>
                  </a:cubicBezTo>
                  <a:cubicBezTo>
                    <a:pt x="0" y="3572"/>
                    <a:pt x="0" y="3672"/>
                    <a:pt x="12" y="3772"/>
                  </a:cubicBezTo>
                  <a:cubicBezTo>
                    <a:pt x="134" y="3850"/>
                    <a:pt x="301" y="3895"/>
                    <a:pt x="523" y="3895"/>
                  </a:cubicBezTo>
                  <a:cubicBezTo>
                    <a:pt x="1023" y="3905"/>
                    <a:pt x="1658" y="4016"/>
                    <a:pt x="1980" y="4061"/>
                  </a:cubicBezTo>
                  <a:cubicBezTo>
                    <a:pt x="2101" y="4082"/>
                    <a:pt x="2162" y="4090"/>
                    <a:pt x="2200" y="4090"/>
                  </a:cubicBezTo>
                  <a:cubicBezTo>
                    <a:pt x="2264" y="4090"/>
                    <a:pt x="2261" y="4067"/>
                    <a:pt x="2358" y="4039"/>
                  </a:cubicBezTo>
                  <a:cubicBezTo>
                    <a:pt x="3727" y="3705"/>
                    <a:pt x="4338" y="3305"/>
                    <a:pt x="4516" y="2426"/>
                  </a:cubicBezTo>
                  <a:cubicBezTo>
                    <a:pt x="4694" y="1547"/>
                    <a:pt x="4672" y="1392"/>
                    <a:pt x="4494" y="892"/>
                  </a:cubicBezTo>
                  <a:cubicBezTo>
                    <a:pt x="4316" y="391"/>
                    <a:pt x="4305" y="391"/>
                    <a:pt x="4349" y="135"/>
                  </a:cubicBezTo>
                  <a:lnTo>
                    <a:pt x="4382" y="2"/>
                  </a:lnTo>
                  <a:lnTo>
                    <a:pt x="4372" y="2"/>
                  </a:lnTo>
                  <a:cubicBezTo>
                    <a:pt x="4365" y="1"/>
                    <a:pt x="4358" y="1"/>
                    <a:pt x="435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4" name="Google Shape;20054;p29"/>
            <p:cNvSpPr/>
            <p:nvPr/>
          </p:nvSpPr>
          <p:spPr>
            <a:xfrm>
              <a:off x="1894844" y="2378415"/>
              <a:ext cx="9699" cy="38062"/>
            </a:xfrm>
            <a:custGeom>
              <a:avLst/>
              <a:gdLst/>
              <a:ahLst/>
              <a:cxnLst/>
              <a:rect l="l" t="t" r="r" b="b"/>
              <a:pathLst>
                <a:path w="278" h="1091" extrusionOk="0">
                  <a:moveTo>
                    <a:pt x="167" y="0"/>
                  </a:moveTo>
                  <a:cubicBezTo>
                    <a:pt x="156" y="0"/>
                    <a:pt x="144" y="11"/>
                    <a:pt x="156" y="23"/>
                  </a:cubicBezTo>
                  <a:cubicBezTo>
                    <a:pt x="211" y="122"/>
                    <a:pt x="211" y="223"/>
                    <a:pt x="211" y="334"/>
                  </a:cubicBezTo>
                  <a:cubicBezTo>
                    <a:pt x="211" y="423"/>
                    <a:pt x="201" y="512"/>
                    <a:pt x="178" y="601"/>
                  </a:cubicBezTo>
                  <a:cubicBezTo>
                    <a:pt x="168" y="630"/>
                    <a:pt x="167" y="669"/>
                    <a:pt x="159" y="701"/>
                  </a:cubicBezTo>
                  <a:lnTo>
                    <a:pt x="159" y="701"/>
                  </a:lnTo>
                  <a:cubicBezTo>
                    <a:pt x="163" y="694"/>
                    <a:pt x="170" y="686"/>
                    <a:pt x="178" y="678"/>
                  </a:cubicBezTo>
                  <a:cubicBezTo>
                    <a:pt x="189" y="656"/>
                    <a:pt x="211" y="623"/>
                    <a:pt x="233" y="601"/>
                  </a:cubicBezTo>
                  <a:cubicBezTo>
                    <a:pt x="245" y="556"/>
                    <a:pt x="245" y="512"/>
                    <a:pt x="256" y="478"/>
                  </a:cubicBezTo>
                  <a:cubicBezTo>
                    <a:pt x="267" y="322"/>
                    <a:pt x="278" y="145"/>
                    <a:pt x="189" y="11"/>
                  </a:cubicBezTo>
                  <a:cubicBezTo>
                    <a:pt x="178" y="0"/>
                    <a:pt x="178" y="0"/>
                    <a:pt x="167" y="0"/>
                  </a:cubicBezTo>
                  <a:close/>
                  <a:moveTo>
                    <a:pt x="159" y="701"/>
                  </a:moveTo>
                  <a:cubicBezTo>
                    <a:pt x="157" y="705"/>
                    <a:pt x="156" y="708"/>
                    <a:pt x="156" y="712"/>
                  </a:cubicBezTo>
                  <a:cubicBezTo>
                    <a:pt x="157" y="709"/>
                    <a:pt x="158" y="705"/>
                    <a:pt x="159" y="701"/>
                  </a:cubicBezTo>
                  <a:close/>
                  <a:moveTo>
                    <a:pt x="23" y="1034"/>
                  </a:moveTo>
                  <a:cubicBezTo>
                    <a:pt x="11" y="1034"/>
                    <a:pt x="0" y="1046"/>
                    <a:pt x="0" y="1057"/>
                  </a:cubicBezTo>
                  <a:lnTo>
                    <a:pt x="0" y="1090"/>
                  </a:lnTo>
                  <a:cubicBezTo>
                    <a:pt x="11" y="1068"/>
                    <a:pt x="23" y="1057"/>
                    <a:pt x="33" y="1034"/>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5" name="Google Shape;20055;p29"/>
            <p:cNvSpPr/>
            <p:nvPr/>
          </p:nvSpPr>
          <p:spPr>
            <a:xfrm>
              <a:off x="1841290" y="2536320"/>
              <a:ext cx="419" cy="454"/>
            </a:xfrm>
            <a:custGeom>
              <a:avLst/>
              <a:gdLst/>
              <a:ahLst/>
              <a:cxnLst/>
              <a:rect l="l" t="t" r="r" b="b"/>
              <a:pathLst>
                <a:path w="12" h="13" extrusionOk="0">
                  <a:moveTo>
                    <a:pt x="0" y="1"/>
                  </a:moveTo>
                  <a:lnTo>
                    <a:pt x="0" y="12"/>
                  </a:lnTo>
                  <a:cubicBezTo>
                    <a:pt x="0" y="1"/>
                    <a:pt x="0" y="1"/>
                    <a:pt x="11" y="1"/>
                  </a:cubicBez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6" name="Google Shape;20056;p29"/>
            <p:cNvSpPr/>
            <p:nvPr/>
          </p:nvSpPr>
          <p:spPr>
            <a:xfrm>
              <a:off x="1841290" y="2536320"/>
              <a:ext cx="419" cy="454"/>
            </a:xfrm>
            <a:custGeom>
              <a:avLst/>
              <a:gdLst/>
              <a:ahLst/>
              <a:cxnLst/>
              <a:rect l="l" t="t" r="r" b="b"/>
              <a:pathLst>
                <a:path w="12" h="13" extrusionOk="0">
                  <a:moveTo>
                    <a:pt x="0" y="1"/>
                  </a:moveTo>
                  <a:lnTo>
                    <a:pt x="0" y="12"/>
                  </a:lnTo>
                  <a:lnTo>
                    <a:pt x="0" y="12"/>
                  </a:lnTo>
                  <a:lnTo>
                    <a:pt x="0" y="12"/>
                  </a:lnTo>
                  <a:lnTo>
                    <a:pt x="0" y="1"/>
                  </a:lnTo>
                  <a:close/>
                  <a:moveTo>
                    <a:pt x="11" y="1"/>
                  </a:moveTo>
                  <a:lnTo>
                    <a:pt x="11" y="1"/>
                  </a:lnTo>
                  <a:lnTo>
                    <a:pt x="11"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7" name="Google Shape;20057;p29"/>
            <p:cNvSpPr/>
            <p:nvPr/>
          </p:nvSpPr>
          <p:spPr>
            <a:xfrm>
              <a:off x="1834313" y="2399348"/>
              <a:ext cx="68693" cy="138957"/>
            </a:xfrm>
            <a:custGeom>
              <a:avLst/>
              <a:gdLst/>
              <a:ahLst/>
              <a:cxnLst/>
              <a:rect l="l" t="t" r="r" b="b"/>
              <a:pathLst>
                <a:path w="1969" h="3983" extrusionOk="0">
                  <a:moveTo>
                    <a:pt x="1424" y="2614"/>
                  </a:moveTo>
                  <a:lnTo>
                    <a:pt x="1424" y="2614"/>
                  </a:lnTo>
                  <a:cubicBezTo>
                    <a:pt x="1379" y="2748"/>
                    <a:pt x="1323" y="2881"/>
                    <a:pt x="1246" y="3015"/>
                  </a:cubicBezTo>
                  <a:cubicBezTo>
                    <a:pt x="1145" y="3182"/>
                    <a:pt x="1024" y="3315"/>
                    <a:pt x="878" y="3437"/>
                  </a:cubicBezTo>
                  <a:cubicBezTo>
                    <a:pt x="1112" y="3193"/>
                    <a:pt x="1290" y="2903"/>
                    <a:pt x="1424" y="2614"/>
                  </a:cubicBezTo>
                  <a:close/>
                  <a:moveTo>
                    <a:pt x="1968" y="1"/>
                  </a:moveTo>
                  <a:lnTo>
                    <a:pt x="1968" y="1"/>
                  </a:lnTo>
                  <a:cubicBezTo>
                    <a:pt x="1946" y="23"/>
                    <a:pt x="1924" y="56"/>
                    <a:pt x="1913" y="78"/>
                  </a:cubicBezTo>
                  <a:cubicBezTo>
                    <a:pt x="1902" y="90"/>
                    <a:pt x="1891" y="101"/>
                    <a:pt x="1891" y="112"/>
                  </a:cubicBezTo>
                  <a:cubicBezTo>
                    <a:pt x="1857" y="234"/>
                    <a:pt x="1824" y="345"/>
                    <a:pt x="1802" y="457"/>
                  </a:cubicBezTo>
                  <a:cubicBezTo>
                    <a:pt x="1791" y="446"/>
                    <a:pt x="1780" y="434"/>
                    <a:pt x="1768" y="434"/>
                  </a:cubicBezTo>
                  <a:cubicBezTo>
                    <a:pt x="1758" y="457"/>
                    <a:pt x="1746" y="468"/>
                    <a:pt x="1735" y="490"/>
                  </a:cubicBezTo>
                  <a:cubicBezTo>
                    <a:pt x="1735" y="557"/>
                    <a:pt x="1746" y="612"/>
                    <a:pt x="1746" y="679"/>
                  </a:cubicBezTo>
                  <a:cubicBezTo>
                    <a:pt x="1713" y="802"/>
                    <a:pt x="1702" y="924"/>
                    <a:pt x="1691" y="1046"/>
                  </a:cubicBezTo>
                  <a:cubicBezTo>
                    <a:pt x="1679" y="1235"/>
                    <a:pt x="1679" y="1425"/>
                    <a:pt x="1646" y="1613"/>
                  </a:cubicBezTo>
                  <a:cubicBezTo>
                    <a:pt x="1590" y="1981"/>
                    <a:pt x="1479" y="2337"/>
                    <a:pt x="1313" y="2670"/>
                  </a:cubicBezTo>
                  <a:cubicBezTo>
                    <a:pt x="1145" y="2992"/>
                    <a:pt x="935" y="3293"/>
                    <a:pt x="656" y="3538"/>
                  </a:cubicBezTo>
                  <a:cubicBezTo>
                    <a:pt x="567" y="3627"/>
                    <a:pt x="456" y="3704"/>
                    <a:pt x="345" y="3771"/>
                  </a:cubicBezTo>
                  <a:cubicBezTo>
                    <a:pt x="233" y="3838"/>
                    <a:pt x="112" y="3904"/>
                    <a:pt x="0" y="3971"/>
                  </a:cubicBezTo>
                  <a:cubicBezTo>
                    <a:pt x="23" y="3983"/>
                    <a:pt x="33" y="3983"/>
                    <a:pt x="45" y="3983"/>
                  </a:cubicBezTo>
                  <a:cubicBezTo>
                    <a:pt x="112" y="3983"/>
                    <a:pt x="112" y="3960"/>
                    <a:pt x="200" y="3938"/>
                  </a:cubicBezTo>
                  <a:lnTo>
                    <a:pt x="200" y="3927"/>
                  </a:lnTo>
                  <a:lnTo>
                    <a:pt x="211" y="3927"/>
                  </a:lnTo>
                  <a:cubicBezTo>
                    <a:pt x="233" y="3927"/>
                    <a:pt x="267" y="3916"/>
                    <a:pt x="289" y="3916"/>
                  </a:cubicBezTo>
                  <a:cubicBezTo>
                    <a:pt x="289" y="3904"/>
                    <a:pt x="300" y="3904"/>
                    <a:pt x="312" y="3894"/>
                  </a:cubicBezTo>
                  <a:cubicBezTo>
                    <a:pt x="478" y="3805"/>
                    <a:pt x="645" y="3716"/>
                    <a:pt x="801" y="3615"/>
                  </a:cubicBezTo>
                  <a:cubicBezTo>
                    <a:pt x="1056" y="3449"/>
                    <a:pt x="1246" y="3226"/>
                    <a:pt x="1379" y="2959"/>
                  </a:cubicBezTo>
                  <a:cubicBezTo>
                    <a:pt x="1513" y="2703"/>
                    <a:pt x="1590" y="2426"/>
                    <a:pt x="1646" y="2147"/>
                  </a:cubicBezTo>
                  <a:cubicBezTo>
                    <a:pt x="1702" y="1870"/>
                    <a:pt x="1758" y="1591"/>
                    <a:pt x="1802" y="1302"/>
                  </a:cubicBezTo>
                  <a:cubicBezTo>
                    <a:pt x="1835" y="1069"/>
                    <a:pt x="1857" y="824"/>
                    <a:pt x="1835" y="590"/>
                  </a:cubicBezTo>
                  <a:cubicBezTo>
                    <a:pt x="1847" y="523"/>
                    <a:pt x="1869" y="457"/>
                    <a:pt x="1879" y="390"/>
                  </a:cubicBezTo>
                  <a:cubicBezTo>
                    <a:pt x="1913" y="256"/>
                    <a:pt x="1946" y="134"/>
                    <a:pt x="1968"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8" name="Google Shape;20058;p29"/>
            <p:cNvSpPr/>
            <p:nvPr/>
          </p:nvSpPr>
          <p:spPr>
            <a:xfrm>
              <a:off x="1797436" y="2532866"/>
              <a:ext cx="7780" cy="802"/>
            </a:xfrm>
            <a:custGeom>
              <a:avLst/>
              <a:gdLst/>
              <a:ahLst/>
              <a:cxnLst/>
              <a:rect l="l" t="t" r="r" b="b"/>
              <a:pathLst>
                <a:path w="223" h="23" extrusionOk="0">
                  <a:moveTo>
                    <a:pt x="0" y="0"/>
                  </a:moveTo>
                  <a:lnTo>
                    <a:pt x="0" y="0"/>
                  </a:lnTo>
                  <a:cubicBezTo>
                    <a:pt x="79" y="11"/>
                    <a:pt x="156" y="11"/>
                    <a:pt x="223" y="22"/>
                  </a:cubicBezTo>
                  <a:lnTo>
                    <a:pt x="223" y="22"/>
                  </a:lnTo>
                  <a:cubicBezTo>
                    <a:pt x="156" y="11"/>
                    <a:pt x="79" y="11"/>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9" name="Google Shape;20059;p29"/>
            <p:cNvSpPr/>
            <p:nvPr/>
          </p:nvSpPr>
          <p:spPr>
            <a:xfrm>
              <a:off x="1792761" y="2469997"/>
              <a:ext cx="29550" cy="36876"/>
            </a:xfrm>
            <a:custGeom>
              <a:avLst/>
              <a:gdLst/>
              <a:ahLst/>
              <a:cxnLst/>
              <a:rect l="l" t="t" r="r" b="b"/>
              <a:pathLst>
                <a:path w="847" h="1057" extrusionOk="0">
                  <a:moveTo>
                    <a:pt x="769" y="478"/>
                  </a:moveTo>
                  <a:cubicBezTo>
                    <a:pt x="757" y="478"/>
                    <a:pt x="746" y="490"/>
                    <a:pt x="735" y="500"/>
                  </a:cubicBezTo>
                  <a:cubicBezTo>
                    <a:pt x="635" y="645"/>
                    <a:pt x="579" y="812"/>
                    <a:pt x="524" y="979"/>
                  </a:cubicBezTo>
                  <a:lnTo>
                    <a:pt x="646" y="979"/>
                  </a:lnTo>
                  <a:cubicBezTo>
                    <a:pt x="690" y="834"/>
                    <a:pt x="746" y="690"/>
                    <a:pt x="824" y="556"/>
                  </a:cubicBezTo>
                  <a:cubicBezTo>
                    <a:pt x="846" y="523"/>
                    <a:pt x="802" y="478"/>
                    <a:pt x="769" y="478"/>
                  </a:cubicBezTo>
                  <a:close/>
                  <a:moveTo>
                    <a:pt x="690" y="134"/>
                  </a:moveTo>
                  <a:lnTo>
                    <a:pt x="680" y="144"/>
                  </a:lnTo>
                  <a:cubicBezTo>
                    <a:pt x="423" y="378"/>
                    <a:pt x="268" y="690"/>
                    <a:pt x="245" y="1012"/>
                  </a:cubicBezTo>
                  <a:cubicBezTo>
                    <a:pt x="279" y="1012"/>
                    <a:pt x="312" y="1001"/>
                    <a:pt x="346" y="1001"/>
                  </a:cubicBezTo>
                  <a:cubicBezTo>
                    <a:pt x="368" y="700"/>
                    <a:pt x="502" y="411"/>
                    <a:pt x="724" y="189"/>
                  </a:cubicBezTo>
                  <a:cubicBezTo>
                    <a:pt x="746" y="167"/>
                    <a:pt x="713" y="134"/>
                    <a:pt x="690" y="134"/>
                  </a:cubicBezTo>
                  <a:close/>
                  <a:moveTo>
                    <a:pt x="413" y="0"/>
                  </a:moveTo>
                  <a:cubicBezTo>
                    <a:pt x="57" y="223"/>
                    <a:pt x="1" y="623"/>
                    <a:pt x="12" y="990"/>
                  </a:cubicBezTo>
                  <a:lnTo>
                    <a:pt x="12" y="1056"/>
                  </a:lnTo>
                  <a:cubicBezTo>
                    <a:pt x="45" y="1046"/>
                    <a:pt x="79" y="1046"/>
                    <a:pt x="101" y="1034"/>
                  </a:cubicBezTo>
                  <a:cubicBezTo>
                    <a:pt x="90" y="690"/>
                    <a:pt x="112" y="267"/>
                    <a:pt x="446" y="33"/>
                  </a:cubicBezTo>
                  <a:cubicBezTo>
                    <a:pt x="457" y="22"/>
                    <a:pt x="435" y="0"/>
                    <a:pt x="413"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0" name="Google Shape;20060;p29"/>
            <p:cNvSpPr/>
            <p:nvPr/>
          </p:nvSpPr>
          <p:spPr>
            <a:xfrm>
              <a:off x="1793179" y="2504118"/>
              <a:ext cx="22119" cy="29550"/>
            </a:xfrm>
            <a:custGeom>
              <a:avLst/>
              <a:gdLst/>
              <a:ahLst/>
              <a:cxnLst/>
              <a:rect l="l" t="t" r="r" b="b"/>
              <a:pathLst>
                <a:path w="634" h="847" extrusionOk="0">
                  <a:moveTo>
                    <a:pt x="512" y="1"/>
                  </a:moveTo>
                  <a:cubicBezTo>
                    <a:pt x="478" y="101"/>
                    <a:pt x="445" y="190"/>
                    <a:pt x="423" y="290"/>
                  </a:cubicBezTo>
                  <a:cubicBezTo>
                    <a:pt x="401" y="357"/>
                    <a:pt x="378" y="434"/>
                    <a:pt x="345" y="501"/>
                  </a:cubicBezTo>
                  <a:cubicBezTo>
                    <a:pt x="345" y="390"/>
                    <a:pt x="334" y="290"/>
                    <a:pt x="334" y="190"/>
                  </a:cubicBezTo>
                  <a:cubicBezTo>
                    <a:pt x="322" y="134"/>
                    <a:pt x="322" y="78"/>
                    <a:pt x="334" y="23"/>
                  </a:cubicBezTo>
                  <a:cubicBezTo>
                    <a:pt x="300" y="23"/>
                    <a:pt x="267" y="34"/>
                    <a:pt x="233" y="34"/>
                  </a:cubicBezTo>
                  <a:lnTo>
                    <a:pt x="233" y="78"/>
                  </a:lnTo>
                  <a:cubicBezTo>
                    <a:pt x="223" y="256"/>
                    <a:pt x="267" y="446"/>
                    <a:pt x="256" y="624"/>
                  </a:cubicBezTo>
                  <a:cubicBezTo>
                    <a:pt x="245" y="679"/>
                    <a:pt x="233" y="746"/>
                    <a:pt x="211" y="802"/>
                  </a:cubicBezTo>
                  <a:cubicBezTo>
                    <a:pt x="201" y="735"/>
                    <a:pt x="178" y="668"/>
                    <a:pt x="167" y="602"/>
                  </a:cubicBezTo>
                  <a:cubicBezTo>
                    <a:pt x="134" y="424"/>
                    <a:pt x="100" y="246"/>
                    <a:pt x="89" y="68"/>
                  </a:cubicBezTo>
                  <a:lnTo>
                    <a:pt x="89" y="56"/>
                  </a:lnTo>
                  <a:cubicBezTo>
                    <a:pt x="67" y="68"/>
                    <a:pt x="33" y="68"/>
                    <a:pt x="0" y="78"/>
                  </a:cubicBezTo>
                  <a:cubicBezTo>
                    <a:pt x="11" y="246"/>
                    <a:pt x="33" y="401"/>
                    <a:pt x="67" y="568"/>
                  </a:cubicBezTo>
                  <a:cubicBezTo>
                    <a:pt x="78" y="657"/>
                    <a:pt x="100" y="735"/>
                    <a:pt x="122" y="824"/>
                  </a:cubicBezTo>
                  <a:cubicBezTo>
                    <a:pt x="201" y="835"/>
                    <a:pt x="278" y="835"/>
                    <a:pt x="345" y="846"/>
                  </a:cubicBezTo>
                  <a:cubicBezTo>
                    <a:pt x="423" y="713"/>
                    <a:pt x="467" y="568"/>
                    <a:pt x="512" y="434"/>
                  </a:cubicBezTo>
                  <a:cubicBezTo>
                    <a:pt x="556" y="290"/>
                    <a:pt x="589" y="145"/>
                    <a:pt x="634"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1" name="Google Shape;20061;p29"/>
            <p:cNvSpPr/>
            <p:nvPr/>
          </p:nvSpPr>
          <p:spPr>
            <a:xfrm>
              <a:off x="1786550" y="2531680"/>
              <a:ext cx="5896" cy="419"/>
            </a:xfrm>
            <a:custGeom>
              <a:avLst/>
              <a:gdLst/>
              <a:ahLst/>
              <a:cxnLst/>
              <a:rect l="l" t="t" r="r" b="b"/>
              <a:pathLst>
                <a:path w="169" h="12" extrusionOk="0">
                  <a:moveTo>
                    <a:pt x="1" y="0"/>
                  </a:moveTo>
                  <a:lnTo>
                    <a:pt x="1" y="0"/>
                  </a:lnTo>
                  <a:cubicBezTo>
                    <a:pt x="57" y="12"/>
                    <a:pt x="112" y="12"/>
                    <a:pt x="168" y="12"/>
                  </a:cubicBezTo>
                  <a:lnTo>
                    <a:pt x="168" y="12"/>
                  </a:lnTo>
                  <a:cubicBezTo>
                    <a:pt x="112" y="12"/>
                    <a:pt x="57" y="12"/>
                    <a:pt x="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2" name="Google Shape;20062;p29"/>
            <p:cNvSpPr/>
            <p:nvPr/>
          </p:nvSpPr>
          <p:spPr>
            <a:xfrm>
              <a:off x="1758640" y="2476975"/>
              <a:ext cx="21735" cy="31852"/>
            </a:xfrm>
            <a:custGeom>
              <a:avLst/>
              <a:gdLst/>
              <a:ahLst/>
              <a:cxnLst/>
              <a:rect l="l" t="t" r="r" b="b"/>
              <a:pathLst>
                <a:path w="623" h="913" extrusionOk="0">
                  <a:moveTo>
                    <a:pt x="34" y="23"/>
                  </a:moveTo>
                  <a:cubicBezTo>
                    <a:pt x="12" y="23"/>
                    <a:pt x="0" y="33"/>
                    <a:pt x="0" y="56"/>
                  </a:cubicBezTo>
                  <a:cubicBezTo>
                    <a:pt x="22" y="267"/>
                    <a:pt x="56" y="468"/>
                    <a:pt x="89" y="668"/>
                  </a:cubicBezTo>
                  <a:cubicBezTo>
                    <a:pt x="101" y="745"/>
                    <a:pt x="111" y="834"/>
                    <a:pt x="133" y="912"/>
                  </a:cubicBezTo>
                  <a:cubicBezTo>
                    <a:pt x="145" y="912"/>
                    <a:pt x="156" y="901"/>
                    <a:pt x="167" y="901"/>
                  </a:cubicBezTo>
                  <a:lnTo>
                    <a:pt x="234" y="901"/>
                  </a:lnTo>
                  <a:cubicBezTo>
                    <a:pt x="222" y="823"/>
                    <a:pt x="222" y="734"/>
                    <a:pt x="200" y="668"/>
                  </a:cubicBezTo>
                  <a:cubicBezTo>
                    <a:pt x="178" y="468"/>
                    <a:pt x="145" y="267"/>
                    <a:pt x="101" y="67"/>
                  </a:cubicBezTo>
                  <a:cubicBezTo>
                    <a:pt x="89" y="45"/>
                    <a:pt x="56" y="23"/>
                    <a:pt x="34" y="23"/>
                  </a:cubicBezTo>
                  <a:close/>
                  <a:moveTo>
                    <a:pt x="601" y="0"/>
                  </a:moveTo>
                  <a:cubicBezTo>
                    <a:pt x="590" y="0"/>
                    <a:pt x="590" y="0"/>
                    <a:pt x="590" y="11"/>
                  </a:cubicBezTo>
                  <a:cubicBezTo>
                    <a:pt x="489" y="122"/>
                    <a:pt x="467" y="267"/>
                    <a:pt x="479" y="411"/>
                  </a:cubicBezTo>
                  <a:cubicBezTo>
                    <a:pt x="489" y="579"/>
                    <a:pt x="523" y="745"/>
                    <a:pt x="568" y="912"/>
                  </a:cubicBezTo>
                  <a:lnTo>
                    <a:pt x="623" y="912"/>
                  </a:lnTo>
                  <a:cubicBezTo>
                    <a:pt x="578" y="767"/>
                    <a:pt x="556" y="623"/>
                    <a:pt x="534" y="490"/>
                  </a:cubicBezTo>
                  <a:cubicBezTo>
                    <a:pt x="512" y="334"/>
                    <a:pt x="523" y="167"/>
                    <a:pt x="623" y="33"/>
                  </a:cubicBezTo>
                  <a:cubicBezTo>
                    <a:pt x="623" y="23"/>
                    <a:pt x="612" y="0"/>
                    <a:pt x="60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3" name="Google Shape;20063;p29"/>
            <p:cNvSpPr/>
            <p:nvPr/>
          </p:nvSpPr>
          <p:spPr>
            <a:xfrm>
              <a:off x="1763280" y="2508374"/>
              <a:ext cx="29166" cy="23724"/>
            </a:xfrm>
            <a:custGeom>
              <a:avLst/>
              <a:gdLst/>
              <a:ahLst/>
              <a:cxnLst/>
              <a:rect l="l" t="t" r="r" b="b"/>
              <a:pathLst>
                <a:path w="836" h="680" extrusionOk="0">
                  <a:moveTo>
                    <a:pt x="34" y="1"/>
                  </a:moveTo>
                  <a:cubicBezTo>
                    <a:pt x="23" y="1"/>
                    <a:pt x="12" y="12"/>
                    <a:pt x="0" y="12"/>
                  </a:cubicBezTo>
                  <a:cubicBezTo>
                    <a:pt x="23" y="112"/>
                    <a:pt x="57" y="213"/>
                    <a:pt x="123" y="290"/>
                  </a:cubicBezTo>
                  <a:cubicBezTo>
                    <a:pt x="245" y="435"/>
                    <a:pt x="457" y="468"/>
                    <a:pt x="601" y="601"/>
                  </a:cubicBezTo>
                  <a:lnTo>
                    <a:pt x="668" y="668"/>
                  </a:lnTo>
                  <a:cubicBezTo>
                    <a:pt x="724" y="680"/>
                    <a:pt x="779" y="680"/>
                    <a:pt x="835" y="680"/>
                  </a:cubicBezTo>
                  <a:cubicBezTo>
                    <a:pt x="690" y="480"/>
                    <a:pt x="579" y="268"/>
                    <a:pt x="501" y="45"/>
                  </a:cubicBezTo>
                  <a:cubicBezTo>
                    <a:pt x="501" y="35"/>
                    <a:pt x="501" y="23"/>
                    <a:pt x="490" y="12"/>
                  </a:cubicBezTo>
                  <a:lnTo>
                    <a:pt x="435" y="12"/>
                  </a:lnTo>
                  <a:cubicBezTo>
                    <a:pt x="490" y="190"/>
                    <a:pt x="568" y="357"/>
                    <a:pt x="657" y="524"/>
                  </a:cubicBezTo>
                  <a:cubicBezTo>
                    <a:pt x="601" y="468"/>
                    <a:pt x="534" y="435"/>
                    <a:pt x="457" y="391"/>
                  </a:cubicBezTo>
                  <a:cubicBezTo>
                    <a:pt x="379" y="357"/>
                    <a:pt x="290" y="324"/>
                    <a:pt x="223" y="257"/>
                  </a:cubicBezTo>
                  <a:cubicBezTo>
                    <a:pt x="156" y="190"/>
                    <a:pt x="123" y="101"/>
                    <a:pt x="10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4" name="Google Shape;20064;p29"/>
            <p:cNvSpPr/>
            <p:nvPr/>
          </p:nvSpPr>
          <p:spPr>
            <a:xfrm>
              <a:off x="1828486" y="2537087"/>
              <a:ext cx="419" cy="35"/>
            </a:xfrm>
            <a:custGeom>
              <a:avLst/>
              <a:gdLst/>
              <a:ahLst/>
              <a:cxnLst/>
              <a:rect l="l" t="t" r="r" b="b"/>
              <a:pathLst>
                <a:path w="12" h="1" extrusionOk="0">
                  <a:moveTo>
                    <a:pt x="12" y="1"/>
                  </a:moveTo>
                  <a:lnTo>
                    <a:pt x="12" y="1"/>
                  </a:lnTo>
                  <a:lnTo>
                    <a:pt x="12" y="1"/>
                  </a:lnTo>
                  <a:close/>
                  <a:moveTo>
                    <a:pt x="0" y="1"/>
                  </a:moveTo>
                  <a:lnTo>
                    <a:pt x="12" y="1"/>
                  </a:lnTo>
                  <a:lnTo>
                    <a:pt x="0" y="1"/>
                  </a:lnTo>
                  <a:close/>
                  <a:moveTo>
                    <a:pt x="0" y="1"/>
                  </a:moveTo>
                  <a:lnTo>
                    <a:pt x="0" y="1"/>
                  </a:lnTo>
                  <a:lnTo>
                    <a:pt x="0" y="1"/>
                  </a:lnTo>
                  <a:lnTo>
                    <a:pt x="0" y="1"/>
                  </a:lnTo>
                  <a:close/>
                  <a:moveTo>
                    <a:pt x="0" y="1"/>
                  </a:moveTo>
                  <a:lnTo>
                    <a:pt x="0"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5" name="Google Shape;20065;p29"/>
            <p:cNvSpPr/>
            <p:nvPr/>
          </p:nvSpPr>
          <p:spPr>
            <a:xfrm>
              <a:off x="1828486" y="2537087"/>
              <a:ext cx="419" cy="35"/>
            </a:xfrm>
            <a:custGeom>
              <a:avLst/>
              <a:gdLst/>
              <a:ahLst/>
              <a:cxnLst/>
              <a:rect l="l" t="t" r="r" b="b"/>
              <a:pathLst>
                <a:path w="12" h="1" extrusionOk="0">
                  <a:moveTo>
                    <a:pt x="0" y="1"/>
                  </a:moveTo>
                  <a:lnTo>
                    <a:pt x="0" y="1"/>
                  </a:lnTo>
                  <a:lnTo>
                    <a:pt x="12" y="1"/>
                  </a:lnTo>
                  <a:lnTo>
                    <a:pt x="12" y="1"/>
                  </a:lnTo>
                  <a:lnTo>
                    <a:pt x="12" y="1"/>
                  </a:lnTo>
                  <a:lnTo>
                    <a:pt x="12" y="1"/>
                  </a:lnTo>
                  <a:lnTo>
                    <a:pt x="0" y="1"/>
                  </a:lnTo>
                  <a:close/>
                  <a:moveTo>
                    <a:pt x="0" y="1"/>
                  </a:moveTo>
                  <a:lnTo>
                    <a:pt x="0" y="1"/>
                  </a:lnTo>
                  <a:lnTo>
                    <a:pt x="0"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6" name="Google Shape;20066;p29"/>
            <p:cNvSpPr/>
            <p:nvPr/>
          </p:nvSpPr>
          <p:spPr>
            <a:xfrm>
              <a:off x="1826149" y="2434272"/>
              <a:ext cx="65205" cy="103651"/>
            </a:xfrm>
            <a:custGeom>
              <a:avLst/>
              <a:gdLst/>
              <a:ahLst/>
              <a:cxnLst/>
              <a:rect l="l" t="t" r="r" b="b"/>
              <a:pathLst>
                <a:path w="1869" h="2971" extrusionOk="0">
                  <a:moveTo>
                    <a:pt x="1780" y="1"/>
                  </a:moveTo>
                  <a:cubicBezTo>
                    <a:pt x="1780" y="1"/>
                    <a:pt x="1769" y="12"/>
                    <a:pt x="1769" y="23"/>
                  </a:cubicBezTo>
                  <a:cubicBezTo>
                    <a:pt x="1780" y="312"/>
                    <a:pt x="1713" y="612"/>
                    <a:pt x="1602" y="891"/>
                  </a:cubicBezTo>
                  <a:cubicBezTo>
                    <a:pt x="1413" y="1391"/>
                    <a:pt x="1124" y="1870"/>
                    <a:pt x="746" y="2281"/>
                  </a:cubicBezTo>
                  <a:cubicBezTo>
                    <a:pt x="556" y="2481"/>
                    <a:pt x="356" y="2670"/>
                    <a:pt x="134" y="2848"/>
                  </a:cubicBezTo>
                  <a:cubicBezTo>
                    <a:pt x="89" y="2881"/>
                    <a:pt x="45" y="2903"/>
                    <a:pt x="0" y="2937"/>
                  </a:cubicBezTo>
                  <a:cubicBezTo>
                    <a:pt x="23" y="2948"/>
                    <a:pt x="45" y="2948"/>
                    <a:pt x="67" y="2948"/>
                  </a:cubicBezTo>
                  <a:lnTo>
                    <a:pt x="79" y="2948"/>
                  </a:lnTo>
                  <a:cubicBezTo>
                    <a:pt x="111" y="2959"/>
                    <a:pt x="145" y="2959"/>
                    <a:pt x="178" y="2970"/>
                  </a:cubicBezTo>
                  <a:cubicBezTo>
                    <a:pt x="223" y="2937"/>
                    <a:pt x="267" y="2903"/>
                    <a:pt x="301" y="2870"/>
                  </a:cubicBezTo>
                  <a:cubicBezTo>
                    <a:pt x="757" y="2503"/>
                    <a:pt x="1124" y="2058"/>
                    <a:pt x="1402" y="1569"/>
                  </a:cubicBezTo>
                  <a:cubicBezTo>
                    <a:pt x="1658" y="1102"/>
                    <a:pt x="1869" y="568"/>
                    <a:pt x="1824" y="34"/>
                  </a:cubicBezTo>
                  <a:cubicBezTo>
                    <a:pt x="1824" y="12"/>
                    <a:pt x="1802" y="1"/>
                    <a:pt x="178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7" name="Google Shape;20067;p29"/>
            <p:cNvSpPr/>
            <p:nvPr/>
          </p:nvSpPr>
          <p:spPr>
            <a:xfrm>
              <a:off x="1872341" y="2416827"/>
              <a:ext cx="38411" cy="110210"/>
            </a:xfrm>
            <a:custGeom>
              <a:avLst/>
              <a:gdLst/>
              <a:ahLst/>
              <a:cxnLst/>
              <a:rect l="l" t="t" r="r" b="b"/>
              <a:pathLst>
                <a:path w="1101" h="3159" extrusionOk="0">
                  <a:moveTo>
                    <a:pt x="979" y="0"/>
                  </a:moveTo>
                  <a:cubicBezTo>
                    <a:pt x="967" y="0"/>
                    <a:pt x="967" y="12"/>
                    <a:pt x="967" y="22"/>
                  </a:cubicBezTo>
                  <a:cubicBezTo>
                    <a:pt x="967" y="323"/>
                    <a:pt x="990" y="623"/>
                    <a:pt x="967" y="924"/>
                  </a:cubicBezTo>
                  <a:cubicBezTo>
                    <a:pt x="957" y="1191"/>
                    <a:pt x="923" y="1457"/>
                    <a:pt x="846" y="1713"/>
                  </a:cubicBezTo>
                  <a:cubicBezTo>
                    <a:pt x="767" y="1958"/>
                    <a:pt x="668" y="2192"/>
                    <a:pt x="534" y="2414"/>
                  </a:cubicBezTo>
                  <a:cubicBezTo>
                    <a:pt x="401" y="2647"/>
                    <a:pt x="256" y="2859"/>
                    <a:pt x="78" y="3070"/>
                  </a:cubicBezTo>
                  <a:cubicBezTo>
                    <a:pt x="55" y="3104"/>
                    <a:pt x="33" y="3136"/>
                    <a:pt x="0" y="3159"/>
                  </a:cubicBezTo>
                  <a:cubicBezTo>
                    <a:pt x="89" y="3126"/>
                    <a:pt x="167" y="3092"/>
                    <a:pt x="245" y="3059"/>
                  </a:cubicBezTo>
                  <a:cubicBezTo>
                    <a:pt x="567" y="2636"/>
                    <a:pt x="834" y="2169"/>
                    <a:pt x="967" y="1668"/>
                  </a:cubicBezTo>
                  <a:cubicBezTo>
                    <a:pt x="1101" y="1134"/>
                    <a:pt x="1079" y="578"/>
                    <a:pt x="1034" y="34"/>
                  </a:cubicBezTo>
                  <a:cubicBezTo>
                    <a:pt x="1023" y="12"/>
                    <a:pt x="1001" y="0"/>
                    <a:pt x="97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8" name="Google Shape;20068;p29"/>
            <p:cNvSpPr/>
            <p:nvPr/>
          </p:nvSpPr>
          <p:spPr>
            <a:xfrm>
              <a:off x="1816066" y="2535169"/>
              <a:ext cx="6245" cy="1186"/>
            </a:xfrm>
            <a:custGeom>
              <a:avLst/>
              <a:gdLst/>
              <a:ahLst/>
              <a:cxnLst/>
              <a:rect l="l" t="t" r="r" b="b"/>
              <a:pathLst>
                <a:path w="179" h="34" extrusionOk="0">
                  <a:moveTo>
                    <a:pt x="0" y="1"/>
                  </a:moveTo>
                  <a:lnTo>
                    <a:pt x="0" y="1"/>
                  </a:lnTo>
                  <a:cubicBezTo>
                    <a:pt x="67" y="11"/>
                    <a:pt x="123" y="23"/>
                    <a:pt x="178" y="34"/>
                  </a:cubicBezTo>
                  <a:lnTo>
                    <a:pt x="178" y="34"/>
                  </a:lnTo>
                  <a:cubicBezTo>
                    <a:pt x="123" y="23"/>
                    <a:pt x="67" y="11"/>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9" name="Google Shape;20069;p29"/>
            <p:cNvSpPr/>
            <p:nvPr/>
          </p:nvSpPr>
          <p:spPr>
            <a:xfrm>
              <a:off x="1815682" y="2535169"/>
              <a:ext cx="419" cy="35"/>
            </a:xfrm>
            <a:custGeom>
              <a:avLst/>
              <a:gdLst/>
              <a:ahLst/>
              <a:cxnLst/>
              <a:rect l="l" t="t" r="r" b="b"/>
              <a:pathLst>
                <a:path w="12" h="1" extrusionOk="0">
                  <a:moveTo>
                    <a:pt x="0" y="1"/>
                  </a:moveTo>
                  <a:lnTo>
                    <a:pt x="0" y="1"/>
                  </a:lnTo>
                  <a:lnTo>
                    <a:pt x="11" y="1"/>
                  </a:lnTo>
                  <a:lnTo>
                    <a:pt x="11" y="1"/>
                  </a:ln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0" name="Google Shape;20070;p29"/>
            <p:cNvSpPr/>
            <p:nvPr/>
          </p:nvSpPr>
          <p:spPr>
            <a:xfrm>
              <a:off x="1851373" y="2459496"/>
              <a:ext cx="16711" cy="28747"/>
            </a:xfrm>
            <a:custGeom>
              <a:avLst/>
              <a:gdLst/>
              <a:ahLst/>
              <a:cxnLst/>
              <a:rect l="l" t="t" r="r" b="b"/>
              <a:pathLst>
                <a:path w="479" h="824" extrusionOk="0">
                  <a:moveTo>
                    <a:pt x="434" y="0"/>
                  </a:moveTo>
                  <a:cubicBezTo>
                    <a:pt x="423" y="0"/>
                    <a:pt x="423" y="0"/>
                    <a:pt x="412" y="12"/>
                  </a:cubicBezTo>
                  <a:cubicBezTo>
                    <a:pt x="234" y="134"/>
                    <a:pt x="167" y="346"/>
                    <a:pt x="112" y="534"/>
                  </a:cubicBezTo>
                  <a:cubicBezTo>
                    <a:pt x="78" y="635"/>
                    <a:pt x="45" y="735"/>
                    <a:pt x="1" y="824"/>
                  </a:cubicBezTo>
                  <a:cubicBezTo>
                    <a:pt x="67" y="791"/>
                    <a:pt x="123" y="746"/>
                    <a:pt x="179" y="702"/>
                  </a:cubicBezTo>
                  <a:lnTo>
                    <a:pt x="212" y="568"/>
                  </a:lnTo>
                  <a:cubicBezTo>
                    <a:pt x="256" y="390"/>
                    <a:pt x="301" y="190"/>
                    <a:pt x="468" y="45"/>
                  </a:cubicBezTo>
                  <a:cubicBezTo>
                    <a:pt x="478" y="34"/>
                    <a:pt x="456" y="0"/>
                    <a:pt x="434"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1" name="Google Shape;20071;p29"/>
            <p:cNvSpPr/>
            <p:nvPr/>
          </p:nvSpPr>
          <p:spPr>
            <a:xfrm>
              <a:off x="1815682" y="2483953"/>
              <a:ext cx="41935" cy="52401"/>
            </a:xfrm>
            <a:custGeom>
              <a:avLst/>
              <a:gdLst/>
              <a:ahLst/>
              <a:cxnLst/>
              <a:rect l="l" t="t" r="r" b="b"/>
              <a:pathLst>
                <a:path w="1202" h="1502" extrusionOk="0">
                  <a:moveTo>
                    <a:pt x="1202" y="1"/>
                  </a:moveTo>
                  <a:lnTo>
                    <a:pt x="1202" y="1"/>
                  </a:lnTo>
                  <a:cubicBezTo>
                    <a:pt x="1146" y="45"/>
                    <a:pt x="1090" y="90"/>
                    <a:pt x="1024" y="123"/>
                  </a:cubicBezTo>
                  <a:cubicBezTo>
                    <a:pt x="912" y="389"/>
                    <a:pt x="767" y="634"/>
                    <a:pt x="579" y="868"/>
                  </a:cubicBezTo>
                  <a:cubicBezTo>
                    <a:pt x="411" y="1091"/>
                    <a:pt x="223" y="1301"/>
                    <a:pt x="0" y="1469"/>
                  </a:cubicBezTo>
                  <a:cubicBezTo>
                    <a:pt x="67" y="1479"/>
                    <a:pt x="134" y="1491"/>
                    <a:pt x="189" y="1502"/>
                  </a:cubicBezTo>
                  <a:cubicBezTo>
                    <a:pt x="234" y="1469"/>
                    <a:pt x="267" y="1424"/>
                    <a:pt x="312" y="1390"/>
                  </a:cubicBezTo>
                  <a:cubicBezTo>
                    <a:pt x="589" y="1113"/>
                    <a:pt x="856" y="779"/>
                    <a:pt x="1034" y="423"/>
                  </a:cubicBezTo>
                  <a:cubicBezTo>
                    <a:pt x="1101" y="290"/>
                    <a:pt x="1157" y="145"/>
                    <a:pt x="120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2" name="Google Shape;20072;p29"/>
            <p:cNvSpPr/>
            <p:nvPr/>
          </p:nvSpPr>
          <p:spPr>
            <a:xfrm>
              <a:off x="1809472" y="2534401"/>
              <a:ext cx="1186" cy="35"/>
            </a:xfrm>
            <a:custGeom>
              <a:avLst/>
              <a:gdLst/>
              <a:ahLst/>
              <a:cxnLst/>
              <a:rect l="l" t="t" r="r" b="b"/>
              <a:pathLst>
                <a:path w="34" h="1" extrusionOk="0">
                  <a:moveTo>
                    <a:pt x="0" y="0"/>
                  </a:moveTo>
                  <a:lnTo>
                    <a:pt x="0" y="0"/>
                  </a:lnTo>
                  <a:lnTo>
                    <a:pt x="33" y="0"/>
                  </a:lnTo>
                  <a:lnTo>
                    <a:pt x="33"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3" name="Google Shape;20073;p29"/>
            <p:cNvSpPr/>
            <p:nvPr/>
          </p:nvSpPr>
          <p:spPr>
            <a:xfrm>
              <a:off x="1810623" y="2534401"/>
              <a:ext cx="2372" cy="419"/>
            </a:xfrm>
            <a:custGeom>
              <a:avLst/>
              <a:gdLst/>
              <a:ahLst/>
              <a:cxnLst/>
              <a:rect l="l" t="t" r="r" b="b"/>
              <a:pathLst>
                <a:path w="68" h="12" extrusionOk="0">
                  <a:moveTo>
                    <a:pt x="0" y="0"/>
                  </a:moveTo>
                  <a:lnTo>
                    <a:pt x="0" y="0"/>
                  </a:lnTo>
                  <a:cubicBezTo>
                    <a:pt x="23" y="0"/>
                    <a:pt x="45" y="11"/>
                    <a:pt x="67" y="11"/>
                  </a:cubicBezTo>
                  <a:lnTo>
                    <a:pt x="67" y="11"/>
                  </a:lnTo>
                  <a:cubicBezTo>
                    <a:pt x="45" y="11"/>
                    <a:pt x="23" y="0"/>
                    <a:pt x="0" y="0"/>
                  </a:cubicBez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4" name="Google Shape;20074;p29"/>
            <p:cNvSpPr/>
            <p:nvPr/>
          </p:nvSpPr>
          <p:spPr>
            <a:xfrm>
              <a:off x="1819939" y="2486290"/>
              <a:ext cx="8966" cy="17862"/>
            </a:xfrm>
            <a:custGeom>
              <a:avLst/>
              <a:gdLst/>
              <a:ahLst/>
              <a:cxnLst/>
              <a:rect l="l" t="t" r="r" b="b"/>
              <a:pathLst>
                <a:path w="257" h="512" extrusionOk="0">
                  <a:moveTo>
                    <a:pt x="201" y="0"/>
                  </a:moveTo>
                  <a:cubicBezTo>
                    <a:pt x="190" y="0"/>
                    <a:pt x="178" y="11"/>
                    <a:pt x="168" y="23"/>
                  </a:cubicBezTo>
                  <a:cubicBezTo>
                    <a:pt x="89" y="178"/>
                    <a:pt x="34" y="334"/>
                    <a:pt x="0" y="512"/>
                  </a:cubicBezTo>
                  <a:cubicBezTo>
                    <a:pt x="34" y="500"/>
                    <a:pt x="67" y="500"/>
                    <a:pt x="101" y="490"/>
                  </a:cubicBezTo>
                  <a:lnTo>
                    <a:pt x="112" y="490"/>
                  </a:lnTo>
                  <a:cubicBezTo>
                    <a:pt x="145" y="345"/>
                    <a:pt x="190" y="201"/>
                    <a:pt x="245" y="67"/>
                  </a:cubicBezTo>
                  <a:cubicBezTo>
                    <a:pt x="257" y="33"/>
                    <a:pt x="223" y="0"/>
                    <a:pt x="20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5" name="Google Shape;20075;p29"/>
            <p:cNvSpPr/>
            <p:nvPr/>
          </p:nvSpPr>
          <p:spPr>
            <a:xfrm>
              <a:off x="1809472" y="2503350"/>
              <a:ext cx="14374" cy="31469"/>
            </a:xfrm>
            <a:custGeom>
              <a:avLst/>
              <a:gdLst/>
              <a:ahLst/>
              <a:cxnLst/>
              <a:rect l="l" t="t" r="r" b="b"/>
              <a:pathLst>
                <a:path w="412" h="902" extrusionOk="0">
                  <a:moveTo>
                    <a:pt x="401" y="1"/>
                  </a:moveTo>
                  <a:cubicBezTo>
                    <a:pt x="367" y="11"/>
                    <a:pt x="334" y="11"/>
                    <a:pt x="300" y="23"/>
                  </a:cubicBezTo>
                  <a:cubicBezTo>
                    <a:pt x="267" y="123"/>
                    <a:pt x="245" y="234"/>
                    <a:pt x="223" y="334"/>
                  </a:cubicBezTo>
                  <a:cubicBezTo>
                    <a:pt x="178" y="479"/>
                    <a:pt x="134" y="612"/>
                    <a:pt x="78" y="745"/>
                  </a:cubicBezTo>
                  <a:cubicBezTo>
                    <a:pt x="56" y="790"/>
                    <a:pt x="23" y="834"/>
                    <a:pt x="0" y="890"/>
                  </a:cubicBezTo>
                  <a:cubicBezTo>
                    <a:pt x="33" y="890"/>
                    <a:pt x="67" y="901"/>
                    <a:pt x="100" y="901"/>
                  </a:cubicBezTo>
                  <a:cubicBezTo>
                    <a:pt x="122" y="868"/>
                    <a:pt x="134" y="846"/>
                    <a:pt x="145" y="812"/>
                  </a:cubicBezTo>
                  <a:cubicBezTo>
                    <a:pt x="223" y="690"/>
                    <a:pt x="267" y="545"/>
                    <a:pt x="312" y="412"/>
                  </a:cubicBezTo>
                  <a:cubicBezTo>
                    <a:pt x="345" y="268"/>
                    <a:pt x="379" y="134"/>
                    <a:pt x="4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6" name="Google Shape;20076;p29"/>
            <p:cNvSpPr/>
            <p:nvPr/>
          </p:nvSpPr>
          <p:spPr>
            <a:xfrm>
              <a:off x="1775316" y="2531296"/>
              <a:ext cx="16327" cy="9350"/>
            </a:xfrm>
            <a:custGeom>
              <a:avLst/>
              <a:gdLst/>
              <a:ahLst/>
              <a:cxnLst/>
              <a:rect l="l" t="t" r="r" b="b"/>
              <a:pathLst>
                <a:path w="468" h="268" extrusionOk="0">
                  <a:moveTo>
                    <a:pt x="1" y="1"/>
                  </a:moveTo>
                  <a:cubicBezTo>
                    <a:pt x="11" y="23"/>
                    <a:pt x="34" y="33"/>
                    <a:pt x="56" y="56"/>
                  </a:cubicBezTo>
                  <a:cubicBezTo>
                    <a:pt x="156" y="134"/>
                    <a:pt x="268" y="211"/>
                    <a:pt x="379" y="267"/>
                  </a:cubicBezTo>
                  <a:cubicBezTo>
                    <a:pt x="412" y="256"/>
                    <a:pt x="446" y="245"/>
                    <a:pt x="468" y="234"/>
                  </a:cubicBezTo>
                  <a:cubicBezTo>
                    <a:pt x="468" y="223"/>
                    <a:pt x="456" y="211"/>
                    <a:pt x="446" y="211"/>
                  </a:cubicBezTo>
                  <a:cubicBezTo>
                    <a:pt x="345" y="134"/>
                    <a:pt x="245" y="78"/>
                    <a:pt x="145" y="11"/>
                  </a:cubicBezTo>
                  <a:cubicBezTo>
                    <a:pt x="112" y="1"/>
                    <a:pt x="90" y="1"/>
                    <a:pt x="67"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7" name="Google Shape;20077;p29"/>
            <p:cNvSpPr/>
            <p:nvPr/>
          </p:nvSpPr>
          <p:spPr>
            <a:xfrm>
              <a:off x="1788504" y="2539425"/>
              <a:ext cx="3524" cy="1989"/>
            </a:xfrm>
            <a:custGeom>
              <a:avLst/>
              <a:gdLst/>
              <a:ahLst/>
              <a:cxnLst/>
              <a:rect l="l" t="t" r="r" b="b"/>
              <a:pathLst>
                <a:path w="101" h="57" extrusionOk="0">
                  <a:moveTo>
                    <a:pt x="90" y="1"/>
                  </a:moveTo>
                  <a:cubicBezTo>
                    <a:pt x="68" y="12"/>
                    <a:pt x="34" y="23"/>
                    <a:pt x="1" y="34"/>
                  </a:cubicBezTo>
                  <a:cubicBezTo>
                    <a:pt x="23" y="34"/>
                    <a:pt x="34" y="45"/>
                    <a:pt x="45" y="45"/>
                  </a:cubicBezTo>
                  <a:cubicBezTo>
                    <a:pt x="56" y="45"/>
                    <a:pt x="68" y="57"/>
                    <a:pt x="68" y="57"/>
                  </a:cubicBezTo>
                  <a:cubicBezTo>
                    <a:pt x="101" y="57"/>
                    <a:pt x="101" y="23"/>
                    <a:pt x="90" y="1"/>
                  </a:cubicBez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8" name="Google Shape;20078;p29"/>
            <p:cNvSpPr/>
            <p:nvPr/>
          </p:nvSpPr>
          <p:spPr>
            <a:xfrm>
              <a:off x="1750860" y="2480080"/>
              <a:ext cx="10885" cy="33004"/>
            </a:xfrm>
            <a:custGeom>
              <a:avLst/>
              <a:gdLst/>
              <a:ahLst/>
              <a:cxnLst/>
              <a:rect l="l" t="t" r="r" b="b"/>
              <a:pathLst>
                <a:path w="312" h="946" extrusionOk="0">
                  <a:moveTo>
                    <a:pt x="23" y="0"/>
                  </a:moveTo>
                  <a:cubicBezTo>
                    <a:pt x="12" y="0"/>
                    <a:pt x="1" y="11"/>
                    <a:pt x="1" y="23"/>
                  </a:cubicBezTo>
                  <a:cubicBezTo>
                    <a:pt x="1" y="178"/>
                    <a:pt x="23" y="334"/>
                    <a:pt x="67" y="478"/>
                  </a:cubicBezTo>
                  <a:cubicBezTo>
                    <a:pt x="112" y="645"/>
                    <a:pt x="179" y="801"/>
                    <a:pt x="268" y="945"/>
                  </a:cubicBezTo>
                  <a:cubicBezTo>
                    <a:pt x="279" y="923"/>
                    <a:pt x="290" y="890"/>
                    <a:pt x="312" y="868"/>
                  </a:cubicBezTo>
                  <a:cubicBezTo>
                    <a:pt x="168" y="612"/>
                    <a:pt x="79" y="334"/>
                    <a:pt x="79" y="45"/>
                  </a:cubicBezTo>
                  <a:cubicBezTo>
                    <a:pt x="79" y="23"/>
                    <a:pt x="45" y="0"/>
                    <a:pt x="23"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9" name="Google Shape;20079;p29"/>
            <p:cNvSpPr/>
            <p:nvPr/>
          </p:nvSpPr>
          <p:spPr>
            <a:xfrm>
              <a:off x="1760175" y="2510328"/>
              <a:ext cx="20200" cy="21386"/>
            </a:xfrm>
            <a:custGeom>
              <a:avLst/>
              <a:gdLst/>
              <a:ahLst/>
              <a:cxnLst/>
              <a:rect l="l" t="t" r="r" b="b"/>
              <a:pathLst>
                <a:path w="579" h="613" extrusionOk="0">
                  <a:moveTo>
                    <a:pt x="45" y="1"/>
                  </a:moveTo>
                  <a:cubicBezTo>
                    <a:pt x="23" y="23"/>
                    <a:pt x="12" y="56"/>
                    <a:pt x="1" y="78"/>
                  </a:cubicBezTo>
                  <a:cubicBezTo>
                    <a:pt x="57" y="179"/>
                    <a:pt x="112" y="268"/>
                    <a:pt x="178" y="357"/>
                  </a:cubicBezTo>
                  <a:cubicBezTo>
                    <a:pt x="257" y="446"/>
                    <a:pt x="346" y="523"/>
                    <a:pt x="435" y="602"/>
                  </a:cubicBezTo>
                  <a:lnTo>
                    <a:pt x="501" y="602"/>
                  </a:lnTo>
                  <a:cubicBezTo>
                    <a:pt x="524" y="602"/>
                    <a:pt x="546" y="602"/>
                    <a:pt x="579" y="612"/>
                  </a:cubicBezTo>
                  <a:cubicBezTo>
                    <a:pt x="534" y="579"/>
                    <a:pt x="490" y="545"/>
                    <a:pt x="457" y="513"/>
                  </a:cubicBezTo>
                  <a:cubicBezTo>
                    <a:pt x="323" y="401"/>
                    <a:pt x="212" y="268"/>
                    <a:pt x="123" y="123"/>
                  </a:cubicBezTo>
                  <a:cubicBezTo>
                    <a:pt x="89" y="90"/>
                    <a:pt x="67" y="45"/>
                    <a:pt x="45"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0" name="Google Shape;20080;p29"/>
            <p:cNvSpPr/>
            <p:nvPr/>
          </p:nvSpPr>
          <p:spPr>
            <a:xfrm>
              <a:off x="2135016" y="2094738"/>
              <a:ext cx="209569" cy="545606"/>
            </a:xfrm>
            <a:custGeom>
              <a:avLst/>
              <a:gdLst/>
              <a:ahLst/>
              <a:cxnLst/>
              <a:rect l="l" t="t" r="r" b="b"/>
              <a:pathLst>
                <a:path w="6007" h="15639" extrusionOk="0">
                  <a:moveTo>
                    <a:pt x="1" y="1"/>
                  </a:moveTo>
                  <a:cubicBezTo>
                    <a:pt x="1" y="1"/>
                    <a:pt x="190" y="591"/>
                    <a:pt x="512" y="1825"/>
                  </a:cubicBezTo>
                  <a:cubicBezTo>
                    <a:pt x="835" y="3070"/>
                    <a:pt x="657" y="2770"/>
                    <a:pt x="590" y="5695"/>
                  </a:cubicBezTo>
                  <a:cubicBezTo>
                    <a:pt x="524" y="8609"/>
                    <a:pt x="334" y="7864"/>
                    <a:pt x="1535" y="10923"/>
                  </a:cubicBezTo>
                  <a:cubicBezTo>
                    <a:pt x="2726" y="13982"/>
                    <a:pt x="4861" y="15194"/>
                    <a:pt x="4861" y="15194"/>
                  </a:cubicBezTo>
                  <a:lnTo>
                    <a:pt x="5695" y="15638"/>
                  </a:lnTo>
                  <a:lnTo>
                    <a:pt x="6006" y="14538"/>
                  </a:lnTo>
                  <a:lnTo>
                    <a:pt x="5806" y="12413"/>
                  </a:lnTo>
                  <a:cubicBezTo>
                    <a:pt x="5806" y="12413"/>
                    <a:pt x="5295" y="10623"/>
                    <a:pt x="5173" y="8421"/>
                  </a:cubicBezTo>
                  <a:cubicBezTo>
                    <a:pt x="5050" y="6229"/>
                    <a:pt x="4205" y="5895"/>
                    <a:pt x="3070" y="3693"/>
                  </a:cubicBezTo>
                  <a:cubicBezTo>
                    <a:pt x="1936" y="1480"/>
                    <a:pt x="1" y="1"/>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1" name="Google Shape;20081;p29"/>
            <p:cNvSpPr/>
            <p:nvPr/>
          </p:nvSpPr>
          <p:spPr>
            <a:xfrm>
              <a:off x="2159089" y="2194868"/>
              <a:ext cx="138922" cy="425697"/>
            </a:xfrm>
            <a:custGeom>
              <a:avLst/>
              <a:gdLst/>
              <a:ahLst/>
              <a:cxnLst/>
              <a:rect l="l" t="t" r="r" b="b"/>
              <a:pathLst>
                <a:path w="3982" h="12202" extrusionOk="0">
                  <a:moveTo>
                    <a:pt x="12" y="0"/>
                  </a:moveTo>
                  <a:cubicBezTo>
                    <a:pt x="12" y="111"/>
                    <a:pt x="12" y="245"/>
                    <a:pt x="0" y="390"/>
                  </a:cubicBezTo>
                  <a:cubicBezTo>
                    <a:pt x="89" y="679"/>
                    <a:pt x="156" y="957"/>
                    <a:pt x="212" y="1246"/>
                  </a:cubicBezTo>
                  <a:cubicBezTo>
                    <a:pt x="323" y="1858"/>
                    <a:pt x="368" y="2481"/>
                    <a:pt x="356" y="3092"/>
                  </a:cubicBezTo>
                  <a:cubicBezTo>
                    <a:pt x="334" y="3749"/>
                    <a:pt x="279" y="4394"/>
                    <a:pt x="323" y="5039"/>
                  </a:cubicBezTo>
                  <a:cubicBezTo>
                    <a:pt x="356" y="5684"/>
                    <a:pt x="523" y="6285"/>
                    <a:pt x="801" y="6851"/>
                  </a:cubicBezTo>
                  <a:cubicBezTo>
                    <a:pt x="1079" y="7419"/>
                    <a:pt x="1435" y="7931"/>
                    <a:pt x="1757" y="8465"/>
                  </a:cubicBezTo>
                  <a:cubicBezTo>
                    <a:pt x="2380" y="9476"/>
                    <a:pt x="2881" y="10556"/>
                    <a:pt x="3437" y="11601"/>
                  </a:cubicBezTo>
                  <a:cubicBezTo>
                    <a:pt x="3492" y="11712"/>
                    <a:pt x="3559" y="11823"/>
                    <a:pt x="3615" y="11935"/>
                  </a:cubicBezTo>
                  <a:cubicBezTo>
                    <a:pt x="3759" y="12057"/>
                    <a:pt x="3893" y="12146"/>
                    <a:pt x="3982" y="12202"/>
                  </a:cubicBezTo>
                  <a:cubicBezTo>
                    <a:pt x="3915" y="12090"/>
                    <a:pt x="3848" y="11979"/>
                    <a:pt x="3782" y="11856"/>
                  </a:cubicBezTo>
                  <a:cubicBezTo>
                    <a:pt x="3215" y="10833"/>
                    <a:pt x="2725" y="9765"/>
                    <a:pt x="2136" y="8754"/>
                  </a:cubicBezTo>
                  <a:cubicBezTo>
                    <a:pt x="1824" y="8208"/>
                    <a:pt x="1458" y="7697"/>
                    <a:pt x="1157" y="7152"/>
                  </a:cubicBezTo>
                  <a:cubicBezTo>
                    <a:pt x="835" y="6596"/>
                    <a:pt x="612" y="6006"/>
                    <a:pt x="534" y="5373"/>
                  </a:cubicBezTo>
                  <a:cubicBezTo>
                    <a:pt x="445" y="4728"/>
                    <a:pt x="489" y="4082"/>
                    <a:pt x="512" y="3426"/>
                  </a:cubicBezTo>
                  <a:cubicBezTo>
                    <a:pt x="534" y="2803"/>
                    <a:pt x="512" y="2192"/>
                    <a:pt x="412" y="1569"/>
                  </a:cubicBezTo>
                  <a:cubicBezTo>
                    <a:pt x="323" y="1035"/>
                    <a:pt x="190" y="512"/>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2" name="Google Shape;20082;p29"/>
            <p:cNvSpPr/>
            <p:nvPr/>
          </p:nvSpPr>
          <p:spPr>
            <a:xfrm>
              <a:off x="2135016" y="2094738"/>
              <a:ext cx="207650" cy="483157"/>
            </a:xfrm>
            <a:custGeom>
              <a:avLst/>
              <a:gdLst/>
              <a:ahLst/>
              <a:cxnLst/>
              <a:rect l="l" t="t" r="r" b="b"/>
              <a:pathLst>
                <a:path w="5952" h="13849" extrusionOk="0">
                  <a:moveTo>
                    <a:pt x="1" y="1"/>
                  </a:moveTo>
                  <a:cubicBezTo>
                    <a:pt x="1" y="1"/>
                    <a:pt x="23" y="79"/>
                    <a:pt x="67" y="245"/>
                  </a:cubicBezTo>
                  <a:cubicBezTo>
                    <a:pt x="646" y="1024"/>
                    <a:pt x="1124" y="1891"/>
                    <a:pt x="1469" y="2803"/>
                  </a:cubicBezTo>
                  <a:cubicBezTo>
                    <a:pt x="1680" y="3360"/>
                    <a:pt x="1847" y="3938"/>
                    <a:pt x="1970" y="4528"/>
                  </a:cubicBezTo>
                  <a:cubicBezTo>
                    <a:pt x="2103" y="5184"/>
                    <a:pt x="2158" y="5851"/>
                    <a:pt x="2247" y="6508"/>
                  </a:cubicBezTo>
                  <a:cubicBezTo>
                    <a:pt x="2403" y="7686"/>
                    <a:pt x="2659" y="8932"/>
                    <a:pt x="3448" y="9866"/>
                  </a:cubicBezTo>
                  <a:cubicBezTo>
                    <a:pt x="3827" y="10311"/>
                    <a:pt x="4394" y="10623"/>
                    <a:pt x="4672" y="11157"/>
                  </a:cubicBezTo>
                  <a:cubicBezTo>
                    <a:pt x="4939" y="11668"/>
                    <a:pt x="4961" y="12269"/>
                    <a:pt x="5206" y="12791"/>
                  </a:cubicBezTo>
                  <a:cubicBezTo>
                    <a:pt x="5384" y="13192"/>
                    <a:pt x="5651" y="13537"/>
                    <a:pt x="5951" y="13848"/>
                  </a:cubicBezTo>
                  <a:lnTo>
                    <a:pt x="5918" y="13547"/>
                  </a:lnTo>
                  <a:cubicBezTo>
                    <a:pt x="5773" y="13381"/>
                    <a:pt x="5651" y="13214"/>
                    <a:pt x="5539" y="13025"/>
                  </a:cubicBezTo>
                  <a:cubicBezTo>
                    <a:pt x="5406" y="12780"/>
                    <a:pt x="5295" y="12524"/>
                    <a:pt x="5228" y="12257"/>
                  </a:cubicBezTo>
                  <a:cubicBezTo>
                    <a:pt x="5151" y="11968"/>
                    <a:pt x="5094" y="11679"/>
                    <a:pt x="4995" y="11401"/>
                  </a:cubicBezTo>
                  <a:cubicBezTo>
                    <a:pt x="4906" y="11123"/>
                    <a:pt x="4750" y="10878"/>
                    <a:pt x="4550" y="10678"/>
                  </a:cubicBezTo>
                  <a:cubicBezTo>
                    <a:pt x="4350" y="10455"/>
                    <a:pt x="4116" y="10278"/>
                    <a:pt x="3893" y="10077"/>
                  </a:cubicBezTo>
                  <a:cubicBezTo>
                    <a:pt x="3003" y="9244"/>
                    <a:pt x="2681" y="8020"/>
                    <a:pt x="2503" y="6852"/>
                  </a:cubicBezTo>
                  <a:cubicBezTo>
                    <a:pt x="2403" y="6174"/>
                    <a:pt x="2348" y="5495"/>
                    <a:pt x="2225" y="4817"/>
                  </a:cubicBezTo>
                  <a:cubicBezTo>
                    <a:pt x="2114" y="4239"/>
                    <a:pt x="1970" y="3660"/>
                    <a:pt x="1769" y="3104"/>
                  </a:cubicBezTo>
                  <a:cubicBezTo>
                    <a:pt x="1380" y="2014"/>
                    <a:pt x="813" y="991"/>
                    <a:pt x="89" y="79"/>
                  </a:cubicBezTo>
                  <a:cubicBezTo>
                    <a:pt x="34" y="23"/>
                    <a:pt x="1" y="1"/>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3" name="Google Shape;20083;p29"/>
            <p:cNvSpPr/>
            <p:nvPr/>
          </p:nvSpPr>
          <p:spPr>
            <a:xfrm>
              <a:off x="2151309" y="2152583"/>
              <a:ext cx="185532" cy="485425"/>
            </a:xfrm>
            <a:custGeom>
              <a:avLst/>
              <a:gdLst/>
              <a:ahLst/>
              <a:cxnLst/>
              <a:rect l="l" t="t" r="r" b="b"/>
              <a:pathLst>
                <a:path w="5318" h="13914" extrusionOk="0">
                  <a:moveTo>
                    <a:pt x="1" y="0"/>
                  </a:moveTo>
                  <a:cubicBezTo>
                    <a:pt x="12" y="55"/>
                    <a:pt x="34" y="111"/>
                    <a:pt x="45" y="167"/>
                  </a:cubicBezTo>
                  <a:cubicBezTo>
                    <a:pt x="67" y="245"/>
                    <a:pt x="79" y="312"/>
                    <a:pt x="101" y="367"/>
                  </a:cubicBezTo>
                  <a:cubicBezTo>
                    <a:pt x="479" y="1101"/>
                    <a:pt x="835" y="1857"/>
                    <a:pt x="1058" y="2658"/>
                  </a:cubicBezTo>
                  <a:cubicBezTo>
                    <a:pt x="1224" y="3248"/>
                    <a:pt x="1302" y="3849"/>
                    <a:pt x="1335" y="4460"/>
                  </a:cubicBezTo>
                  <a:cubicBezTo>
                    <a:pt x="1358" y="5083"/>
                    <a:pt x="1335" y="5706"/>
                    <a:pt x="1414" y="6328"/>
                  </a:cubicBezTo>
                  <a:cubicBezTo>
                    <a:pt x="1469" y="6884"/>
                    <a:pt x="1602" y="7441"/>
                    <a:pt x="1881" y="7919"/>
                  </a:cubicBezTo>
                  <a:cubicBezTo>
                    <a:pt x="2170" y="8453"/>
                    <a:pt x="2648" y="8820"/>
                    <a:pt x="3037" y="9276"/>
                  </a:cubicBezTo>
                  <a:cubicBezTo>
                    <a:pt x="3804" y="10132"/>
                    <a:pt x="4160" y="11244"/>
                    <a:pt x="4538" y="12301"/>
                  </a:cubicBezTo>
                  <a:cubicBezTo>
                    <a:pt x="4739" y="12846"/>
                    <a:pt x="4961" y="13402"/>
                    <a:pt x="5250" y="13914"/>
                  </a:cubicBezTo>
                  <a:lnTo>
                    <a:pt x="5317" y="13669"/>
                  </a:lnTo>
                  <a:cubicBezTo>
                    <a:pt x="5128" y="13302"/>
                    <a:pt x="4973" y="12924"/>
                    <a:pt x="4828" y="12546"/>
                  </a:cubicBezTo>
                  <a:cubicBezTo>
                    <a:pt x="4439" y="11511"/>
                    <a:pt x="4127" y="10411"/>
                    <a:pt x="3460" y="9509"/>
                  </a:cubicBezTo>
                  <a:cubicBezTo>
                    <a:pt x="3104" y="9031"/>
                    <a:pt x="2615" y="8664"/>
                    <a:pt x="2259" y="8186"/>
                  </a:cubicBezTo>
                  <a:cubicBezTo>
                    <a:pt x="1914" y="7730"/>
                    <a:pt x="1736" y="7185"/>
                    <a:pt x="1647" y="6629"/>
                  </a:cubicBezTo>
                  <a:cubicBezTo>
                    <a:pt x="1547" y="6028"/>
                    <a:pt x="1536" y="5416"/>
                    <a:pt x="1525" y="4816"/>
                  </a:cubicBezTo>
                  <a:cubicBezTo>
                    <a:pt x="1503" y="4204"/>
                    <a:pt x="1458" y="3615"/>
                    <a:pt x="1313" y="3014"/>
                  </a:cubicBezTo>
                  <a:cubicBezTo>
                    <a:pt x="1046" y="1946"/>
                    <a:pt x="535" y="957"/>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4" name="Google Shape;20084;p29"/>
            <p:cNvSpPr/>
            <p:nvPr/>
          </p:nvSpPr>
          <p:spPr>
            <a:xfrm>
              <a:off x="2154414" y="2111450"/>
              <a:ext cx="182427" cy="412475"/>
            </a:xfrm>
            <a:custGeom>
              <a:avLst/>
              <a:gdLst/>
              <a:ahLst/>
              <a:cxnLst/>
              <a:rect l="l" t="t" r="r" b="b"/>
              <a:pathLst>
                <a:path w="5229" h="11823" extrusionOk="0">
                  <a:moveTo>
                    <a:pt x="623" y="767"/>
                  </a:moveTo>
                  <a:cubicBezTo>
                    <a:pt x="801" y="1034"/>
                    <a:pt x="979" y="1313"/>
                    <a:pt x="1135" y="1590"/>
                  </a:cubicBezTo>
                  <a:cubicBezTo>
                    <a:pt x="1736" y="2591"/>
                    <a:pt x="2370" y="3615"/>
                    <a:pt x="2826" y="4694"/>
                  </a:cubicBezTo>
                  <a:cubicBezTo>
                    <a:pt x="3060" y="5261"/>
                    <a:pt x="3248" y="5828"/>
                    <a:pt x="3438" y="6407"/>
                  </a:cubicBezTo>
                  <a:cubicBezTo>
                    <a:pt x="3626" y="6985"/>
                    <a:pt x="3816" y="7574"/>
                    <a:pt x="3972" y="8164"/>
                  </a:cubicBezTo>
                  <a:cubicBezTo>
                    <a:pt x="4160" y="8854"/>
                    <a:pt x="4338" y="9565"/>
                    <a:pt x="4561" y="10255"/>
                  </a:cubicBezTo>
                  <a:cubicBezTo>
                    <a:pt x="4027" y="9443"/>
                    <a:pt x="3416" y="8664"/>
                    <a:pt x="3048" y="7797"/>
                  </a:cubicBezTo>
                  <a:cubicBezTo>
                    <a:pt x="2637" y="6818"/>
                    <a:pt x="2504" y="5739"/>
                    <a:pt x="2237" y="4705"/>
                  </a:cubicBezTo>
                  <a:cubicBezTo>
                    <a:pt x="1980" y="3726"/>
                    <a:pt x="1636" y="2769"/>
                    <a:pt x="1202" y="1847"/>
                  </a:cubicBezTo>
                  <a:cubicBezTo>
                    <a:pt x="1024" y="1479"/>
                    <a:pt x="835" y="1123"/>
                    <a:pt x="623" y="767"/>
                  </a:cubicBezTo>
                  <a:close/>
                  <a:moveTo>
                    <a:pt x="1" y="0"/>
                  </a:moveTo>
                  <a:lnTo>
                    <a:pt x="1" y="0"/>
                  </a:lnTo>
                  <a:cubicBezTo>
                    <a:pt x="45" y="78"/>
                    <a:pt x="101" y="156"/>
                    <a:pt x="156" y="233"/>
                  </a:cubicBezTo>
                  <a:cubicBezTo>
                    <a:pt x="423" y="668"/>
                    <a:pt x="680" y="1113"/>
                    <a:pt x="902" y="1568"/>
                  </a:cubicBezTo>
                  <a:cubicBezTo>
                    <a:pt x="1358" y="2469"/>
                    <a:pt x="1725" y="3414"/>
                    <a:pt x="2003" y="4382"/>
                  </a:cubicBezTo>
                  <a:cubicBezTo>
                    <a:pt x="2292" y="5383"/>
                    <a:pt x="2415" y="6440"/>
                    <a:pt x="2759" y="7430"/>
                  </a:cubicBezTo>
                  <a:cubicBezTo>
                    <a:pt x="3115" y="8431"/>
                    <a:pt x="3749" y="9265"/>
                    <a:pt x="4338" y="10132"/>
                  </a:cubicBezTo>
                  <a:cubicBezTo>
                    <a:pt x="4472" y="10332"/>
                    <a:pt x="4617" y="10555"/>
                    <a:pt x="4750" y="10767"/>
                  </a:cubicBezTo>
                  <a:cubicBezTo>
                    <a:pt x="4828" y="11000"/>
                    <a:pt x="4928" y="11222"/>
                    <a:pt x="5028" y="11445"/>
                  </a:cubicBezTo>
                  <a:cubicBezTo>
                    <a:pt x="5084" y="11567"/>
                    <a:pt x="5151" y="11701"/>
                    <a:pt x="5228" y="11823"/>
                  </a:cubicBezTo>
                  <a:cubicBezTo>
                    <a:pt x="5184" y="11667"/>
                    <a:pt x="5106" y="11356"/>
                    <a:pt x="5017" y="10945"/>
                  </a:cubicBezTo>
                  <a:cubicBezTo>
                    <a:pt x="4683" y="10110"/>
                    <a:pt x="4449" y="9220"/>
                    <a:pt x="4216" y="8375"/>
                  </a:cubicBezTo>
                  <a:cubicBezTo>
                    <a:pt x="4061" y="7797"/>
                    <a:pt x="3893" y="7207"/>
                    <a:pt x="3693" y="6629"/>
                  </a:cubicBezTo>
                  <a:cubicBezTo>
                    <a:pt x="3505" y="6051"/>
                    <a:pt x="3315" y="5483"/>
                    <a:pt x="3093" y="4916"/>
                  </a:cubicBezTo>
                  <a:cubicBezTo>
                    <a:pt x="2659" y="3826"/>
                    <a:pt x="2047" y="2825"/>
                    <a:pt x="1447" y="1824"/>
                  </a:cubicBezTo>
                  <a:cubicBezTo>
                    <a:pt x="1236" y="1479"/>
                    <a:pt x="1013" y="1123"/>
                    <a:pt x="791" y="779"/>
                  </a:cubicBezTo>
                  <a:cubicBezTo>
                    <a:pt x="490" y="467"/>
                    <a:pt x="223" y="201"/>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5" name="Google Shape;20085;p29"/>
            <p:cNvSpPr/>
            <p:nvPr/>
          </p:nvSpPr>
          <p:spPr>
            <a:xfrm>
              <a:off x="2146669" y="2185936"/>
              <a:ext cx="197917" cy="454410"/>
            </a:xfrm>
            <a:custGeom>
              <a:avLst/>
              <a:gdLst/>
              <a:ahLst/>
              <a:cxnLst/>
              <a:rect l="l" t="t" r="r" b="b"/>
              <a:pathLst>
                <a:path w="5673" h="13025" extrusionOk="0">
                  <a:moveTo>
                    <a:pt x="345" y="1"/>
                  </a:moveTo>
                  <a:cubicBezTo>
                    <a:pt x="412" y="545"/>
                    <a:pt x="301" y="980"/>
                    <a:pt x="256" y="3081"/>
                  </a:cubicBezTo>
                  <a:cubicBezTo>
                    <a:pt x="190" y="5995"/>
                    <a:pt x="0" y="5250"/>
                    <a:pt x="1201" y="8309"/>
                  </a:cubicBezTo>
                  <a:cubicBezTo>
                    <a:pt x="2392" y="11368"/>
                    <a:pt x="4527" y="12580"/>
                    <a:pt x="4527" y="12580"/>
                  </a:cubicBezTo>
                  <a:lnTo>
                    <a:pt x="5361" y="13024"/>
                  </a:lnTo>
                  <a:lnTo>
                    <a:pt x="5672" y="11924"/>
                  </a:lnTo>
                  <a:lnTo>
                    <a:pt x="5472" y="9799"/>
                  </a:lnTo>
                  <a:cubicBezTo>
                    <a:pt x="5472" y="9799"/>
                    <a:pt x="5027" y="8253"/>
                    <a:pt x="4872" y="6262"/>
                  </a:cubicBezTo>
                  <a:cubicBezTo>
                    <a:pt x="4728" y="6096"/>
                    <a:pt x="4583" y="5951"/>
                    <a:pt x="4416" y="5817"/>
                  </a:cubicBezTo>
                  <a:cubicBezTo>
                    <a:pt x="4138" y="5584"/>
                    <a:pt x="3816" y="5406"/>
                    <a:pt x="3504" y="5206"/>
                  </a:cubicBezTo>
                  <a:cubicBezTo>
                    <a:pt x="3203" y="5016"/>
                    <a:pt x="2904" y="4806"/>
                    <a:pt x="2692" y="4516"/>
                  </a:cubicBezTo>
                  <a:cubicBezTo>
                    <a:pt x="2503" y="4272"/>
                    <a:pt x="2380" y="3993"/>
                    <a:pt x="2281" y="3716"/>
                  </a:cubicBezTo>
                  <a:cubicBezTo>
                    <a:pt x="2091" y="3137"/>
                    <a:pt x="2002" y="2525"/>
                    <a:pt x="1824" y="1947"/>
                  </a:cubicBezTo>
                  <a:cubicBezTo>
                    <a:pt x="1725" y="1669"/>
                    <a:pt x="1613" y="1402"/>
                    <a:pt x="1446" y="1146"/>
                  </a:cubicBezTo>
                  <a:cubicBezTo>
                    <a:pt x="1290" y="901"/>
                    <a:pt x="1090" y="690"/>
                    <a:pt x="868" y="479"/>
                  </a:cubicBezTo>
                  <a:cubicBezTo>
                    <a:pt x="701" y="312"/>
                    <a:pt x="523" y="156"/>
                    <a:pt x="3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6" name="Google Shape;20086;p29"/>
            <p:cNvSpPr/>
            <p:nvPr/>
          </p:nvSpPr>
          <p:spPr>
            <a:xfrm>
              <a:off x="2243659" y="2347365"/>
              <a:ext cx="93185" cy="176566"/>
            </a:xfrm>
            <a:custGeom>
              <a:avLst/>
              <a:gdLst/>
              <a:ahLst/>
              <a:cxnLst/>
              <a:rect l="l" t="t" r="r" b="b"/>
              <a:pathLst>
                <a:path w="2671" h="5061" extrusionOk="0">
                  <a:moveTo>
                    <a:pt x="1" y="1"/>
                  </a:moveTo>
                  <a:lnTo>
                    <a:pt x="1" y="1"/>
                  </a:lnTo>
                  <a:cubicBezTo>
                    <a:pt x="67" y="234"/>
                    <a:pt x="134" y="456"/>
                    <a:pt x="201" y="668"/>
                  </a:cubicBezTo>
                  <a:cubicBezTo>
                    <a:pt x="557" y="1669"/>
                    <a:pt x="1191" y="2503"/>
                    <a:pt x="1780" y="3370"/>
                  </a:cubicBezTo>
                  <a:cubicBezTo>
                    <a:pt x="1914" y="3570"/>
                    <a:pt x="2059" y="3793"/>
                    <a:pt x="2192" y="4005"/>
                  </a:cubicBezTo>
                  <a:cubicBezTo>
                    <a:pt x="2270" y="4238"/>
                    <a:pt x="2370" y="4460"/>
                    <a:pt x="2470" y="4683"/>
                  </a:cubicBezTo>
                  <a:cubicBezTo>
                    <a:pt x="2526" y="4805"/>
                    <a:pt x="2593" y="4939"/>
                    <a:pt x="2670" y="5061"/>
                  </a:cubicBezTo>
                  <a:cubicBezTo>
                    <a:pt x="2659" y="5039"/>
                    <a:pt x="2659" y="5028"/>
                    <a:pt x="2648" y="5006"/>
                  </a:cubicBezTo>
                  <a:lnTo>
                    <a:pt x="2648" y="4983"/>
                  </a:lnTo>
                  <a:cubicBezTo>
                    <a:pt x="2637" y="4961"/>
                    <a:pt x="2637" y="4950"/>
                    <a:pt x="2637" y="4927"/>
                  </a:cubicBezTo>
                  <a:cubicBezTo>
                    <a:pt x="2626" y="4927"/>
                    <a:pt x="2626" y="4917"/>
                    <a:pt x="2626" y="4905"/>
                  </a:cubicBezTo>
                  <a:cubicBezTo>
                    <a:pt x="2626" y="4883"/>
                    <a:pt x="2615" y="4850"/>
                    <a:pt x="2603" y="4828"/>
                  </a:cubicBezTo>
                  <a:lnTo>
                    <a:pt x="2603" y="4816"/>
                  </a:lnTo>
                  <a:cubicBezTo>
                    <a:pt x="2593" y="4794"/>
                    <a:pt x="2593" y="4761"/>
                    <a:pt x="2581" y="4727"/>
                  </a:cubicBezTo>
                  <a:lnTo>
                    <a:pt x="2581" y="4705"/>
                  </a:lnTo>
                  <a:cubicBezTo>
                    <a:pt x="2570" y="4672"/>
                    <a:pt x="2559" y="4650"/>
                    <a:pt x="2559" y="4616"/>
                  </a:cubicBezTo>
                  <a:cubicBezTo>
                    <a:pt x="2559" y="4605"/>
                    <a:pt x="2548" y="4605"/>
                    <a:pt x="2548" y="4594"/>
                  </a:cubicBezTo>
                  <a:cubicBezTo>
                    <a:pt x="2537" y="4561"/>
                    <a:pt x="2537" y="4516"/>
                    <a:pt x="2526" y="4472"/>
                  </a:cubicBezTo>
                  <a:cubicBezTo>
                    <a:pt x="2514" y="4427"/>
                    <a:pt x="2504" y="4393"/>
                    <a:pt x="2492" y="4349"/>
                  </a:cubicBezTo>
                  <a:lnTo>
                    <a:pt x="2492" y="4316"/>
                  </a:lnTo>
                  <a:cubicBezTo>
                    <a:pt x="2481" y="4282"/>
                    <a:pt x="2470" y="4238"/>
                    <a:pt x="2470" y="4205"/>
                  </a:cubicBezTo>
                  <a:cubicBezTo>
                    <a:pt x="2459" y="4193"/>
                    <a:pt x="2459" y="4193"/>
                    <a:pt x="2459" y="4183"/>
                  </a:cubicBezTo>
                  <a:cubicBezTo>
                    <a:pt x="2125" y="3348"/>
                    <a:pt x="1891" y="2458"/>
                    <a:pt x="1658" y="1613"/>
                  </a:cubicBezTo>
                  <a:cubicBezTo>
                    <a:pt x="1614" y="1446"/>
                    <a:pt x="1569" y="1269"/>
                    <a:pt x="1513" y="1091"/>
                  </a:cubicBezTo>
                  <a:lnTo>
                    <a:pt x="1280" y="923"/>
                  </a:lnTo>
                  <a:lnTo>
                    <a:pt x="1280" y="923"/>
                  </a:lnTo>
                  <a:cubicBezTo>
                    <a:pt x="1325" y="1079"/>
                    <a:pt x="1369" y="1246"/>
                    <a:pt x="1414" y="1402"/>
                  </a:cubicBezTo>
                  <a:cubicBezTo>
                    <a:pt x="1602" y="2092"/>
                    <a:pt x="1780" y="2803"/>
                    <a:pt x="2003" y="3493"/>
                  </a:cubicBezTo>
                  <a:cubicBezTo>
                    <a:pt x="1469" y="2681"/>
                    <a:pt x="858" y="1902"/>
                    <a:pt x="490" y="1035"/>
                  </a:cubicBezTo>
                  <a:cubicBezTo>
                    <a:pt x="379" y="768"/>
                    <a:pt x="279" y="490"/>
                    <a:pt x="201" y="201"/>
                  </a:cubicBezTo>
                  <a:cubicBezTo>
                    <a:pt x="134" y="145"/>
                    <a:pt x="67" y="78"/>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7" name="Google Shape;20087;p29"/>
            <p:cNvSpPr/>
            <p:nvPr/>
          </p:nvSpPr>
          <p:spPr>
            <a:xfrm>
              <a:off x="2197117" y="2225883"/>
              <a:ext cx="145551" cy="352015"/>
            </a:xfrm>
            <a:custGeom>
              <a:avLst/>
              <a:gdLst/>
              <a:ahLst/>
              <a:cxnLst/>
              <a:rect l="l" t="t" r="r" b="b"/>
              <a:pathLst>
                <a:path w="4172" h="10090" extrusionOk="0">
                  <a:moveTo>
                    <a:pt x="0" y="1"/>
                  </a:moveTo>
                  <a:cubicBezTo>
                    <a:pt x="78" y="257"/>
                    <a:pt x="134" y="513"/>
                    <a:pt x="190" y="769"/>
                  </a:cubicBezTo>
                  <a:cubicBezTo>
                    <a:pt x="323" y="1425"/>
                    <a:pt x="378" y="2092"/>
                    <a:pt x="467" y="2749"/>
                  </a:cubicBezTo>
                  <a:cubicBezTo>
                    <a:pt x="623" y="3927"/>
                    <a:pt x="879" y="5173"/>
                    <a:pt x="1668" y="6107"/>
                  </a:cubicBezTo>
                  <a:cubicBezTo>
                    <a:pt x="2047" y="6552"/>
                    <a:pt x="2614" y="6864"/>
                    <a:pt x="2892" y="7398"/>
                  </a:cubicBezTo>
                  <a:cubicBezTo>
                    <a:pt x="3159" y="7909"/>
                    <a:pt x="3181" y="8510"/>
                    <a:pt x="3426" y="9032"/>
                  </a:cubicBezTo>
                  <a:cubicBezTo>
                    <a:pt x="3604" y="9433"/>
                    <a:pt x="3871" y="9778"/>
                    <a:pt x="4171" y="10089"/>
                  </a:cubicBezTo>
                  <a:lnTo>
                    <a:pt x="4138" y="9788"/>
                  </a:lnTo>
                  <a:cubicBezTo>
                    <a:pt x="3993" y="9622"/>
                    <a:pt x="3871" y="9455"/>
                    <a:pt x="3759" y="9266"/>
                  </a:cubicBezTo>
                  <a:cubicBezTo>
                    <a:pt x="3626" y="9021"/>
                    <a:pt x="3515" y="8765"/>
                    <a:pt x="3448" y="8498"/>
                  </a:cubicBezTo>
                  <a:cubicBezTo>
                    <a:pt x="3371" y="8209"/>
                    <a:pt x="3314" y="7920"/>
                    <a:pt x="3215" y="7642"/>
                  </a:cubicBezTo>
                  <a:cubicBezTo>
                    <a:pt x="3126" y="7364"/>
                    <a:pt x="2970" y="7119"/>
                    <a:pt x="2770" y="6919"/>
                  </a:cubicBezTo>
                  <a:cubicBezTo>
                    <a:pt x="2570" y="6696"/>
                    <a:pt x="2336" y="6519"/>
                    <a:pt x="2113" y="6318"/>
                  </a:cubicBezTo>
                  <a:cubicBezTo>
                    <a:pt x="1223" y="5485"/>
                    <a:pt x="901" y="4261"/>
                    <a:pt x="723" y="3093"/>
                  </a:cubicBezTo>
                  <a:cubicBezTo>
                    <a:pt x="623" y="2415"/>
                    <a:pt x="568" y="1736"/>
                    <a:pt x="445" y="1058"/>
                  </a:cubicBezTo>
                  <a:cubicBezTo>
                    <a:pt x="434" y="1036"/>
                    <a:pt x="434" y="1002"/>
                    <a:pt x="423" y="980"/>
                  </a:cubicBezTo>
                  <a:cubicBezTo>
                    <a:pt x="412" y="925"/>
                    <a:pt x="390" y="858"/>
                    <a:pt x="378" y="802"/>
                  </a:cubicBezTo>
                  <a:cubicBezTo>
                    <a:pt x="279" y="524"/>
                    <a:pt x="167" y="257"/>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8" name="Google Shape;20088;p29"/>
            <p:cNvSpPr/>
            <p:nvPr/>
          </p:nvSpPr>
          <p:spPr>
            <a:xfrm>
              <a:off x="2159089" y="2194868"/>
              <a:ext cx="138922" cy="425697"/>
            </a:xfrm>
            <a:custGeom>
              <a:avLst/>
              <a:gdLst/>
              <a:ahLst/>
              <a:cxnLst/>
              <a:rect l="l" t="t" r="r" b="b"/>
              <a:pathLst>
                <a:path w="3982" h="12202" extrusionOk="0">
                  <a:moveTo>
                    <a:pt x="12" y="0"/>
                  </a:moveTo>
                  <a:lnTo>
                    <a:pt x="12" y="78"/>
                  </a:lnTo>
                  <a:lnTo>
                    <a:pt x="12" y="89"/>
                  </a:lnTo>
                  <a:lnTo>
                    <a:pt x="12" y="178"/>
                  </a:lnTo>
                  <a:lnTo>
                    <a:pt x="12" y="190"/>
                  </a:lnTo>
                  <a:lnTo>
                    <a:pt x="12" y="279"/>
                  </a:lnTo>
                  <a:lnTo>
                    <a:pt x="12" y="289"/>
                  </a:lnTo>
                  <a:cubicBezTo>
                    <a:pt x="12" y="323"/>
                    <a:pt x="0" y="356"/>
                    <a:pt x="0" y="378"/>
                  </a:cubicBezTo>
                  <a:lnTo>
                    <a:pt x="0" y="390"/>
                  </a:lnTo>
                  <a:cubicBezTo>
                    <a:pt x="89" y="679"/>
                    <a:pt x="156" y="957"/>
                    <a:pt x="212" y="1246"/>
                  </a:cubicBezTo>
                  <a:cubicBezTo>
                    <a:pt x="323" y="1858"/>
                    <a:pt x="368" y="2481"/>
                    <a:pt x="356" y="3092"/>
                  </a:cubicBezTo>
                  <a:cubicBezTo>
                    <a:pt x="334" y="3749"/>
                    <a:pt x="279" y="4394"/>
                    <a:pt x="323" y="5039"/>
                  </a:cubicBezTo>
                  <a:cubicBezTo>
                    <a:pt x="356" y="5684"/>
                    <a:pt x="523" y="6285"/>
                    <a:pt x="801" y="6851"/>
                  </a:cubicBezTo>
                  <a:cubicBezTo>
                    <a:pt x="1079" y="7419"/>
                    <a:pt x="1435" y="7931"/>
                    <a:pt x="1757" y="8465"/>
                  </a:cubicBezTo>
                  <a:cubicBezTo>
                    <a:pt x="2380" y="9476"/>
                    <a:pt x="2881" y="10556"/>
                    <a:pt x="3437" y="11601"/>
                  </a:cubicBezTo>
                  <a:cubicBezTo>
                    <a:pt x="3492" y="11712"/>
                    <a:pt x="3559" y="11823"/>
                    <a:pt x="3615" y="11935"/>
                  </a:cubicBezTo>
                  <a:cubicBezTo>
                    <a:pt x="3759" y="12046"/>
                    <a:pt x="3893" y="12146"/>
                    <a:pt x="3982" y="12202"/>
                  </a:cubicBezTo>
                  <a:cubicBezTo>
                    <a:pt x="3915" y="12090"/>
                    <a:pt x="3848" y="11979"/>
                    <a:pt x="3782" y="11856"/>
                  </a:cubicBezTo>
                  <a:cubicBezTo>
                    <a:pt x="3215" y="10833"/>
                    <a:pt x="2725" y="9765"/>
                    <a:pt x="2136" y="8754"/>
                  </a:cubicBezTo>
                  <a:cubicBezTo>
                    <a:pt x="1824" y="8208"/>
                    <a:pt x="1458" y="7697"/>
                    <a:pt x="1157" y="7152"/>
                  </a:cubicBezTo>
                  <a:cubicBezTo>
                    <a:pt x="835" y="6596"/>
                    <a:pt x="612" y="6006"/>
                    <a:pt x="534" y="5373"/>
                  </a:cubicBezTo>
                  <a:cubicBezTo>
                    <a:pt x="445" y="4728"/>
                    <a:pt x="489" y="4082"/>
                    <a:pt x="512" y="3426"/>
                  </a:cubicBezTo>
                  <a:cubicBezTo>
                    <a:pt x="534" y="2803"/>
                    <a:pt x="512" y="2192"/>
                    <a:pt x="412" y="1569"/>
                  </a:cubicBezTo>
                  <a:cubicBezTo>
                    <a:pt x="323" y="1035"/>
                    <a:pt x="190" y="512"/>
                    <a:pt x="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9" name="Google Shape;20089;p29"/>
            <p:cNvSpPr/>
            <p:nvPr/>
          </p:nvSpPr>
          <p:spPr>
            <a:xfrm>
              <a:off x="2169556" y="2195635"/>
              <a:ext cx="167286" cy="442374"/>
            </a:xfrm>
            <a:custGeom>
              <a:avLst/>
              <a:gdLst/>
              <a:ahLst/>
              <a:cxnLst/>
              <a:rect l="l" t="t" r="r" b="b"/>
              <a:pathLst>
                <a:path w="4795" h="12680" extrusionOk="0">
                  <a:moveTo>
                    <a:pt x="1" y="0"/>
                  </a:moveTo>
                  <a:lnTo>
                    <a:pt x="1" y="0"/>
                  </a:lnTo>
                  <a:cubicBezTo>
                    <a:pt x="212" y="468"/>
                    <a:pt x="401" y="935"/>
                    <a:pt x="535" y="1424"/>
                  </a:cubicBezTo>
                  <a:cubicBezTo>
                    <a:pt x="701" y="2014"/>
                    <a:pt x="779" y="2615"/>
                    <a:pt x="812" y="3226"/>
                  </a:cubicBezTo>
                  <a:cubicBezTo>
                    <a:pt x="835" y="3849"/>
                    <a:pt x="812" y="4472"/>
                    <a:pt x="891" y="5094"/>
                  </a:cubicBezTo>
                  <a:cubicBezTo>
                    <a:pt x="946" y="5650"/>
                    <a:pt x="1079" y="6207"/>
                    <a:pt x="1358" y="6685"/>
                  </a:cubicBezTo>
                  <a:cubicBezTo>
                    <a:pt x="1647" y="7219"/>
                    <a:pt x="2125" y="7586"/>
                    <a:pt x="2514" y="8042"/>
                  </a:cubicBezTo>
                  <a:cubicBezTo>
                    <a:pt x="3281" y="8898"/>
                    <a:pt x="3637" y="10010"/>
                    <a:pt x="4015" y="11067"/>
                  </a:cubicBezTo>
                  <a:cubicBezTo>
                    <a:pt x="4216" y="11612"/>
                    <a:pt x="4438" y="12168"/>
                    <a:pt x="4727" y="12680"/>
                  </a:cubicBezTo>
                  <a:lnTo>
                    <a:pt x="4794" y="12435"/>
                  </a:lnTo>
                  <a:cubicBezTo>
                    <a:pt x="4605" y="12068"/>
                    <a:pt x="4450" y="11690"/>
                    <a:pt x="4305" y="11312"/>
                  </a:cubicBezTo>
                  <a:cubicBezTo>
                    <a:pt x="3916" y="10277"/>
                    <a:pt x="3604" y="9177"/>
                    <a:pt x="2937" y="8275"/>
                  </a:cubicBezTo>
                  <a:cubicBezTo>
                    <a:pt x="2581" y="7797"/>
                    <a:pt x="2092" y="7430"/>
                    <a:pt x="1736" y="6952"/>
                  </a:cubicBezTo>
                  <a:cubicBezTo>
                    <a:pt x="1391" y="6496"/>
                    <a:pt x="1213" y="5951"/>
                    <a:pt x="1124" y="5395"/>
                  </a:cubicBezTo>
                  <a:cubicBezTo>
                    <a:pt x="1024" y="4794"/>
                    <a:pt x="1013" y="4182"/>
                    <a:pt x="1002" y="3582"/>
                  </a:cubicBezTo>
                  <a:cubicBezTo>
                    <a:pt x="980" y="2970"/>
                    <a:pt x="935" y="2381"/>
                    <a:pt x="790" y="1780"/>
                  </a:cubicBezTo>
                  <a:cubicBezTo>
                    <a:pt x="657" y="1246"/>
                    <a:pt x="456" y="724"/>
                    <a:pt x="223" y="212"/>
                  </a:cubicBezTo>
                  <a:cubicBezTo>
                    <a:pt x="223" y="212"/>
                    <a:pt x="223" y="201"/>
                    <a:pt x="212" y="201"/>
                  </a:cubicBezTo>
                  <a:cubicBezTo>
                    <a:pt x="145" y="134"/>
                    <a:pt x="78" y="67"/>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0" name="Google Shape;20090;p29"/>
            <p:cNvSpPr/>
            <p:nvPr/>
          </p:nvSpPr>
          <p:spPr>
            <a:xfrm>
              <a:off x="2238635" y="2245316"/>
              <a:ext cx="95487" cy="393880"/>
            </a:xfrm>
            <a:custGeom>
              <a:avLst/>
              <a:gdLst/>
              <a:ahLst/>
              <a:cxnLst/>
              <a:rect l="l" t="t" r="r" b="b"/>
              <a:pathLst>
                <a:path w="2737" h="11290" extrusionOk="0">
                  <a:moveTo>
                    <a:pt x="223" y="0"/>
                  </a:moveTo>
                  <a:lnTo>
                    <a:pt x="1" y="212"/>
                  </a:lnTo>
                  <a:cubicBezTo>
                    <a:pt x="167" y="378"/>
                    <a:pt x="323" y="568"/>
                    <a:pt x="468" y="768"/>
                  </a:cubicBezTo>
                  <a:cubicBezTo>
                    <a:pt x="612" y="957"/>
                    <a:pt x="745" y="1157"/>
                    <a:pt x="879" y="1357"/>
                  </a:cubicBezTo>
                  <a:cubicBezTo>
                    <a:pt x="1146" y="1757"/>
                    <a:pt x="1380" y="2180"/>
                    <a:pt x="1558" y="2614"/>
                  </a:cubicBezTo>
                  <a:cubicBezTo>
                    <a:pt x="1746" y="3059"/>
                    <a:pt x="1880" y="3504"/>
                    <a:pt x="1936" y="3971"/>
                  </a:cubicBezTo>
                  <a:cubicBezTo>
                    <a:pt x="2003" y="4438"/>
                    <a:pt x="2025" y="4928"/>
                    <a:pt x="2047" y="5405"/>
                  </a:cubicBezTo>
                  <a:cubicBezTo>
                    <a:pt x="2080" y="6384"/>
                    <a:pt x="2069" y="7363"/>
                    <a:pt x="2047" y="8331"/>
                  </a:cubicBezTo>
                  <a:cubicBezTo>
                    <a:pt x="2025" y="9310"/>
                    <a:pt x="1991" y="10288"/>
                    <a:pt x="1947" y="11267"/>
                  </a:cubicBezTo>
                  <a:lnTo>
                    <a:pt x="2725" y="11289"/>
                  </a:lnTo>
                  <a:cubicBezTo>
                    <a:pt x="2737" y="10299"/>
                    <a:pt x="2725" y="9320"/>
                    <a:pt x="2714" y="8331"/>
                  </a:cubicBezTo>
                  <a:cubicBezTo>
                    <a:pt x="2692" y="7352"/>
                    <a:pt x="2658" y="6362"/>
                    <a:pt x="2592" y="5383"/>
                  </a:cubicBezTo>
                  <a:cubicBezTo>
                    <a:pt x="2547" y="4883"/>
                    <a:pt x="2503" y="4394"/>
                    <a:pt x="2414" y="3893"/>
                  </a:cubicBezTo>
                  <a:cubicBezTo>
                    <a:pt x="2336" y="3393"/>
                    <a:pt x="2158" y="2892"/>
                    <a:pt x="1947" y="2447"/>
                  </a:cubicBezTo>
                  <a:cubicBezTo>
                    <a:pt x="1736" y="1991"/>
                    <a:pt x="1469" y="1557"/>
                    <a:pt x="1180" y="1146"/>
                  </a:cubicBezTo>
                  <a:cubicBezTo>
                    <a:pt x="1034" y="946"/>
                    <a:pt x="879" y="746"/>
                    <a:pt x="723" y="556"/>
                  </a:cubicBezTo>
                  <a:cubicBezTo>
                    <a:pt x="567" y="368"/>
                    <a:pt x="401" y="178"/>
                    <a:pt x="2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1" name="Google Shape;20091;p29"/>
            <p:cNvSpPr/>
            <p:nvPr/>
          </p:nvSpPr>
          <p:spPr>
            <a:xfrm>
              <a:off x="1974006" y="2268796"/>
              <a:ext cx="242538" cy="120676"/>
            </a:xfrm>
            <a:custGeom>
              <a:avLst/>
              <a:gdLst/>
              <a:ahLst/>
              <a:cxnLst/>
              <a:rect l="l" t="t" r="r" b="b"/>
              <a:pathLst>
                <a:path w="6952" h="3459" extrusionOk="0">
                  <a:moveTo>
                    <a:pt x="2772" y="0"/>
                  </a:moveTo>
                  <a:cubicBezTo>
                    <a:pt x="2513" y="0"/>
                    <a:pt x="2389" y="36"/>
                    <a:pt x="2280" y="73"/>
                  </a:cubicBezTo>
                  <a:cubicBezTo>
                    <a:pt x="2180" y="109"/>
                    <a:pt x="2095" y="145"/>
                    <a:pt x="1910" y="145"/>
                  </a:cubicBezTo>
                  <a:cubicBezTo>
                    <a:pt x="1868" y="145"/>
                    <a:pt x="1821" y="143"/>
                    <a:pt x="1768" y="139"/>
                  </a:cubicBezTo>
                  <a:cubicBezTo>
                    <a:pt x="1489" y="123"/>
                    <a:pt x="1358" y="86"/>
                    <a:pt x="1245" y="86"/>
                  </a:cubicBezTo>
                  <a:cubicBezTo>
                    <a:pt x="1125" y="86"/>
                    <a:pt x="1026" y="128"/>
                    <a:pt x="789" y="284"/>
                  </a:cubicBezTo>
                  <a:cubicBezTo>
                    <a:pt x="334" y="584"/>
                    <a:pt x="356" y="751"/>
                    <a:pt x="178" y="862"/>
                  </a:cubicBezTo>
                  <a:cubicBezTo>
                    <a:pt x="0" y="962"/>
                    <a:pt x="223" y="1140"/>
                    <a:pt x="589" y="1341"/>
                  </a:cubicBezTo>
                  <a:cubicBezTo>
                    <a:pt x="945" y="1541"/>
                    <a:pt x="1001" y="1652"/>
                    <a:pt x="1168" y="1907"/>
                  </a:cubicBezTo>
                  <a:cubicBezTo>
                    <a:pt x="1346" y="2164"/>
                    <a:pt x="1313" y="2641"/>
                    <a:pt x="1768" y="2831"/>
                  </a:cubicBezTo>
                  <a:cubicBezTo>
                    <a:pt x="2225" y="3031"/>
                    <a:pt x="2391" y="3120"/>
                    <a:pt x="2558" y="3331"/>
                  </a:cubicBezTo>
                  <a:cubicBezTo>
                    <a:pt x="2620" y="3415"/>
                    <a:pt x="2785" y="3459"/>
                    <a:pt x="2994" y="3459"/>
                  </a:cubicBezTo>
                  <a:cubicBezTo>
                    <a:pt x="3314" y="3459"/>
                    <a:pt x="3737" y="3357"/>
                    <a:pt x="4059" y="3142"/>
                  </a:cubicBezTo>
                  <a:cubicBezTo>
                    <a:pt x="4605" y="2775"/>
                    <a:pt x="4850" y="2119"/>
                    <a:pt x="5628" y="2008"/>
                  </a:cubicBezTo>
                  <a:cubicBezTo>
                    <a:pt x="6417" y="1885"/>
                    <a:pt x="6951" y="1418"/>
                    <a:pt x="6951" y="1418"/>
                  </a:cubicBezTo>
                  <a:lnTo>
                    <a:pt x="5361" y="284"/>
                  </a:lnTo>
                  <a:cubicBezTo>
                    <a:pt x="5361" y="284"/>
                    <a:pt x="3782" y="39"/>
                    <a:pt x="2969" y="6"/>
                  </a:cubicBezTo>
                  <a:cubicBezTo>
                    <a:pt x="2896" y="2"/>
                    <a:pt x="2831" y="0"/>
                    <a:pt x="277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2" name="Google Shape;20092;p29"/>
            <p:cNvSpPr/>
            <p:nvPr/>
          </p:nvSpPr>
          <p:spPr>
            <a:xfrm>
              <a:off x="2009697" y="2268796"/>
              <a:ext cx="206848" cy="97859"/>
            </a:xfrm>
            <a:custGeom>
              <a:avLst/>
              <a:gdLst/>
              <a:ahLst/>
              <a:cxnLst/>
              <a:rect l="l" t="t" r="r" b="b"/>
              <a:pathLst>
                <a:path w="5929" h="2805" extrusionOk="0">
                  <a:moveTo>
                    <a:pt x="1749" y="0"/>
                  </a:moveTo>
                  <a:cubicBezTo>
                    <a:pt x="1490" y="0"/>
                    <a:pt x="1366" y="36"/>
                    <a:pt x="1257" y="73"/>
                  </a:cubicBezTo>
                  <a:cubicBezTo>
                    <a:pt x="1157" y="109"/>
                    <a:pt x="1072" y="145"/>
                    <a:pt x="887" y="145"/>
                  </a:cubicBezTo>
                  <a:cubicBezTo>
                    <a:pt x="845" y="145"/>
                    <a:pt x="798" y="143"/>
                    <a:pt x="745" y="139"/>
                  </a:cubicBezTo>
                  <a:cubicBezTo>
                    <a:pt x="473" y="125"/>
                    <a:pt x="341" y="89"/>
                    <a:pt x="228" y="89"/>
                  </a:cubicBezTo>
                  <a:cubicBezTo>
                    <a:pt x="161" y="89"/>
                    <a:pt x="101" y="102"/>
                    <a:pt x="23" y="139"/>
                  </a:cubicBezTo>
                  <a:cubicBezTo>
                    <a:pt x="0" y="273"/>
                    <a:pt x="56" y="429"/>
                    <a:pt x="134" y="562"/>
                  </a:cubicBezTo>
                  <a:cubicBezTo>
                    <a:pt x="223" y="684"/>
                    <a:pt x="312" y="807"/>
                    <a:pt x="367" y="951"/>
                  </a:cubicBezTo>
                  <a:cubicBezTo>
                    <a:pt x="534" y="1407"/>
                    <a:pt x="223" y="1996"/>
                    <a:pt x="523" y="2386"/>
                  </a:cubicBezTo>
                  <a:cubicBezTo>
                    <a:pt x="687" y="2595"/>
                    <a:pt x="955" y="2648"/>
                    <a:pt x="1225" y="2648"/>
                  </a:cubicBezTo>
                  <a:cubicBezTo>
                    <a:pt x="1284" y="2648"/>
                    <a:pt x="1344" y="2645"/>
                    <a:pt x="1402" y="2641"/>
                  </a:cubicBezTo>
                  <a:cubicBezTo>
                    <a:pt x="1563" y="2624"/>
                    <a:pt x="1733" y="2601"/>
                    <a:pt x="1898" y="2601"/>
                  </a:cubicBezTo>
                  <a:cubicBezTo>
                    <a:pt x="2052" y="2601"/>
                    <a:pt x="2202" y="2621"/>
                    <a:pt x="2336" y="2686"/>
                  </a:cubicBezTo>
                  <a:cubicBezTo>
                    <a:pt x="2414" y="2720"/>
                    <a:pt x="2492" y="2775"/>
                    <a:pt x="2569" y="2797"/>
                  </a:cubicBezTo>
                  <a:cubicBezTo>
                    <a:pt x="2595" y="2802"/>
                    <a:pt x="2620" y="2804"/>
                    <a:pt x="2645" y="2804"/>
                  </a:cubicBezTo>
                  <a:cubicBezTo>
                    <a:pt x="2731" y="2804"/>
                    <a:pt x="2817" y="2779"/>
                    <a:pt x="2903" y="2753"/>
                  </a:cubicBezTo>
                  <a:cubicBezTo>
                    <a:pt x="3137" y="2697"/>
                    <a:pt x="3370" y="2641"/>
                    <a:pt x="3604" y="2609"/>
                  </a:cubicBezTo>
                  <a:cubicBezTo>
                    <a:pt x="3859" y="2330"/>
                    <a:pt x="4138" y="2075"/>
                    <a:pt x="4605" y="2008"/>
                  </a:cubicBezTo>
                  <a:cubicBezTo>
                    <a:pt x="5394" y="1885"/>
                    <a:pt x="5928" y="1418"/>
                    <a:pt x="5928" y="1418"/>
                  </a:cubicBezTo>
                  <a:lnTo>
                    <a:pt x="4338" y="284"/>
                  </a:lnTo>
                  <a:cubicBezTo>
                    <a:pt x="4338" y="284"/>
                    <a:pt x="2759" y="39"/>
                    <a:pt x="1946" y="6"/>
                  </a:cubicBezTo>
                  <a:cubicBezTo>
                    <a:pt x="1873" y="2"/>
                    <a:pt x="1808" y="0"/>
                    <a:pt x="1749"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3" name="Google Shape;20093;p29"/>
            <p:cNvSpPr/>
            <p:nvPr/>
          </p:nvSpPr>
          <p:spPr>
            <a:xfrm>
              <a:off x="2008546" y="2285298"/>
              <a:ext cx="91196" cy="25642"/>
            </a:xfrm>
            <a:custGeom>
              <a:avLst/>
              <a:gdLst/>
              <a:ahLst/>
              <a:cxnLst/>
              <a:rect l="l" t="t" r="r" b="b"/>
              <a:pathLst>
                <a:path w="2614" h="735" extrusionOk="0">
                  <a:moveTo>
                    <a:pt x="2547" y="0"/>
                  </a:moveTo>
                  <a:cubicBezTo>
                    <a:pt x="2436" y="0"/>
                    <a:pt x="2325" y="22"/>
                    <a:pt x="2213" y="33"/>
                  </a:cubicBezTo>
                  <a:cubicBezTo>
                    <a:pt x="2102" y="55"/>
                    <a:pt x="1991" y="67"/>
                    <a:pt x="1868" y="89"/>
                  </a:cubicBezTo>
                  <a:cubicBezTo>
                    <a:pt x="1646" y="122"/>
                    <a:pt x="1413" y="166"/>
                    <a:pt x="1190" y="222"/>
                  </a:cubicBezTo>
                  <a:cubicBezTo>
                    <a:pt x="790" y="311"/>
                    <a:pt x="367" y="423"/>
                    <a:pt x="33" y="678"/>
                  </a:cubicBezTo>
                  <a:cubicBezTo>
                    <a:pt x="0" y="703"/>
                    <a:pt x="35" y="735"/>
                    <a:pt x="73" y="735"/>
                  </a:cubicBezTo>
                  <a:cubicBezTo>
                    <a:pt x="86" y="735"/>
                    <a:pt x="100" y="731"/>
                    <a:pt x="111" y="723"/>
                  </a:cubicBezTo>
                  <a:cubicBezTo>
                    <a:pt x="445" y="489"/>
                    <a:pt x="857" y="389"/>
                    <a:pt x="1257" y="300"/>
                  </a:cubicBezTo>
                  <a:cubicBezTo>
                    <a:pt x="1468" y="255"/>
                    <a:pt x="1690" y="211"/>
                    <a:pt x="1902" y="178"/>
                  </a:cubicBezTo>
                  <a:cubicBezTo>
                    <a:pt x="2013" y="166"/>
                    <a:pt x="2113" y="144"/>
                    <a:pt x="2224" y="134"/>
                  </a:cubicBezTo>
                  <a:cubicBezTo>
                    <a:pt x="2335" y="122"/>
                    <a:pt x="2447" y="111"/>
                    <a:pt x="2558" y="77"/>
                  </a:cubicBezTo>
                  <a:cubicBezTo>
                    <a:pt x="2614" y="55"/>
                    <a:pt x="2592" y="0"/>
                    <a:pt x="2547"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4" name="Google Shape;20094;p29"/>
            <p:cNvSpPr/>
            <p:nvPr/>
          </p:nvSpPr>
          <p:spPr>
            <a:xfrm>
              <a:off x="2047481" y="2303650"/>
              <a:ext cx="70717" cy="28503"/>
            </a:xfrm>
            <a:custGeom>
              <a:avLst/>
              <a:gdLst/>
              <a:ahLst/>
              <a:cxnLst/>
              <a:rect l="l" t="t" r="r" b="b"/>
              <a:pathLst>
                <a:path w="2027" h="817" extrusionOk="0">
                  <a:moveTo>
                    <a:pt x="1968" y="1"/>
                  </a:moveTo>
                  <a:cubicBezTo>
                    <a:pt x="1959" y="1"/>
                    <a:pt x="1950" y="3"/>
                    <a:pt x="1943" y="8"/>
                  </a:cubicBezTo>
                  <a:cubicBezTo>
                    <a:pt x="1864" y="52"/>
                    <a:pt x="1798" y="108"/>
                    <a:pt x="1720" y="152"/>
                  </a:cubicBezTo>
                  <a:cubicBezTo>
                    <a:pt x="1642" y="197"/>
                    <a:pt x="1565" y="230"/>
                    <a:pt x="1486" y="263"/>
                  </a:cubicBezTo>
                  <a:cubicBezTo>
                    <a:pt x="1308" y="330"/>
                    <a:pt x="1130" y="375"/>
                    <a:pt x="942" y="419"/>
                  </a:cubicBezTo>
                  <a:cubicBezTo>
                    <a:pt x="752" y="463"/>
                    <a:pt x="552" y="497"/>
                    <a:pt x="363" y="552"/>
                  </a:cubicBezTo>
                  <a:cubicBezTo>
                    <a:pt x="230" y="586"/>
                    <a:pt x="63" y="631"/>
                    <a:pt x="7" y="775"/>
                  </a:cubicBezTo>
                  <a:cubicBezTo>
                    <a:pt x="0" y="802"/>
                    <a:pt x="26" y="817"/>
                    <a:pt x="50" y="817"/>
                  </a:cubicBezTo>
                  <a:cubicBezTo>
                    <a:pt x="66" y="817"/>
                    <a:pt x="81" y="810"/>
                    <a:pt x="85" y="797"/>
                  </a:cubicBezTo>
                  <a:cubicBezTo>
                    <a:pt x="129" y="720"/>
                    <a:pt x="208" y="686"/>
                    <a:pt x="274" y="664"/>
                  </a:cubicBezTo>
                  <a:cubicBezTo>
                    <a:pt x="363" y="631"/>
                    <a:pt x="452" y="609"/>
                    <a:pt x="541" y="586"/>
                  </a:cubicBezTo>
                  <a:cubicBezTo>
                    <a:pt x="730" y="552"/>
                    <a:pt x="930" y="520"/>
                    <a:pt x="1120" y="475"/>
                  </a:cubicBezTo>
                  <a:cubicBezTo>
                    <a:pt x="1275" y="441"/>
                    <a:pt x="1442" y="397"/>
                    <a:pt x="1597" y="330"/>
                  </a:cubicBezTo>
                  <a:cubicBezTo>
                    <a:pt x="1743" y="275"/>
                    <a:pt x="1920" y="186"/>
                    <a:pt x="2009" y="52"/>
                  </a:cubicBezTo>
                  <a:cubicBezTo>
                    <a:pt x="2027" y="26"/>
                    <a:pt x="1997" y="1"/>
                    <a:pt x="196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5" name="Google Shape;20095;p29"/>
            <p:cNvSpPr/>
            <p:nvPr/>
          </p:nvSpPr>
          <p:spPr>
            <a:xfrm>
              <a:off x="2040259" y="2294544"/>
              <a:ext cx="82160" cy="17304"/>
            </a:xfrm>
            <a:custGeom>
              <a:avLst/>
              <a:gdLst/>
              <a:ahLst/>
              <a:cxnLst/>
              <a:rect l="l" t="t" r="r" b="b"/>
              <a:pathLst>
                <a:path w="2355" h="496" extrusionOk="0">
                  <a:moveTo>
                    <a:pt x="2252" y="1"/>
                  </a:moveTo>
                  <a:cubicBezTo>
                    <a:pt x="2247" y="1"/>
                    <a:pt x="2243" y="1"/>
                    <a:pt x="2239" y="2"/>
                  </a:cubicBezTo>
                  <a:cubicBezTo>
                    <a:pt x="1871" y="69"/>
                    <a:pt x="1505" y="124"/>
                    <a:pt x="1137" y="168"/>
                  </a:cubicBezTo>
                  <a:cubicBezTo>
                    <a:pt x="771" y="213"/>
                    <a:pt x="403" y="257"/>
                    <a:pt x="59" y="413"/>
                  </a:cubicBezTo>
                  <a:cubicBezTo>
                    <a:pt x="0" y="433"/>
                    <a:pt x="44" y="495"/>
                    <a:pt x="93" y="495"/>
                  </a:cubicBezTo>
                  <a:cubicBezTo>
                    <a:pt x="100" y="495"/>
                    <a:pt x="107" y="494"/>
                    <a:pt x="114" y="491"/>
                  </a:cubicBezTo>
                  <a:cubicBezTo>
                    <a:pt x="470" y="380"/>
                    <a:pt x="837" y="324"/>
                    <a:pt x="1204" y="291"/>
                  </a:cubicBezTo>
                  <a:cubicBezTo>
                    <a:pt x="1560" y="247"/>
                    <a:pt x="1938" y="224"/>
                    <a:pt x="2283" y="91"/>
                  </a:cubicBezTo>
                  <a:cubicBezTo>
                    <a:pt x="2355" y="60"/>
                    <a:pt x="2303" y="1"/>
                    <a:pt x="2252"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6" name="Google Shape;20096;p29"/>
            <p:cNvSpPr/>
            <p:nvPr/>
          </p:nvSpPr>
          <p:spPr>
            <a:xfrm>
              <a:off x="2021838" y="2279821"/>
              <a:ext cx="63181" cy="8652"/>
            </a:xfrm>
            <a:custGeom>
              <a:avLst/>
              <a:gdLst/>
              <a:ahLst/>
              <a:cxnLst/>
              <a:rect l="l" t="t" r="r" b="b"/>
              <a:pathLst>
                <a:path w="1811" h="248" extrusionOk="0">
                  <a:moveTo>
                    <a:pt x="1645" y="0"/>
                  </a:moveTo>
                  <a:cubicBezTo>
                    <a:pt x="1101" y="0"/>
                    <a:pt x="567" y="66"/>
                    <a:pt x="41" y="179"/>
                  </a:cubicBezTo>
                  <a:cubicBezTo>
                    <a:pt x="0" y="189"/>
                    <a:pt x="16" y="247"/>
                    <a:pt x="54" y="247"/>
                  </a:cubicBezTo>
                  <a:cubicBezTo>
                    <a:pt x="57" y="247"/>
                    <a:pt x="60" y="247"/>
                    <a:pt x="64" y="246"/>
                  </a:cubicBezTo>
                  <a:cubicBezTo>
                    <a:pt x="631" y="123"/>
                    <a:pt x="1198" y="68"/>
                    <a:pt x="1776" y="46"/>
                  </a:cubicBezTo>
                  <a:cubicBezTo>
                    <a:pt x="1810" y="46"/>
                    <a:pt x="1810" y="1"/>
                    <a:pt x="1776" y="1"/>
                  </a:cubicBezTo>
                  <a:cubicBezTo>
                    <a:pt x="1732" y="0"/>
                    <a:pt x="1688" y="0"/>
                    <a:pt x="164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7" name="Google Shape;20097;p29"/>
            <p:cNvSpPr/>
            <p:nvPr/>
          </p:nvSpPr>
          <p:spPr>
            <a:xfrm>
              <a:off x="2042666" y="2328699"/>
              <a:ext cx="30910" cy="14060"/>
            </a:xfrm>
            <a:custGeom>
              <a:avLst/>
              <a:gdLst/>
              <a:ahLst/>
              <a:cxnLst/>
              <a:rect l="l" t="t" r="r" b="b"/>
              <a:pathLst>
                <a:path w="886" h="403" extrusionOk="0">
                  <a:moveTo>
                    <a:pt x="816" y="0"/>
                  </a:moveTo>
                  <a:cubicBezTo>
                    <a:pt x="811" y="0"/>
                    <a:pt x="806" y="1"/>
                    <a:pt x="801" y="2"/>
                  </a:cubicBezTo>
                  <a:cubicBezTo>
                    <a:pt x="668" y="35"/>
                    <a:pt x="534" y="79"/>
                    <a:pt x="401" y="135"/>
                  </a:cubicBezTo>
                  <a:cubicBezTo>
                    <a:pt x="267" y="190"/>
                    <a:pt x="145" y="246"/>
                    <a:pt x="34" y="335"/>
                  </a:cubicBezTo>
                  <a:cubicBezTo>
                    <a:pt x="1" y="369"/>
                    <a:pt x="43" y="402"/>
                    <a:pt x="80" y="402"/>
                  </a:cubicBezTo>
                  <a:cubicBezTo>
                    <a:pt x="92" y="402"/>
                    <a:pt x="104" y="399"/>
                    <a:pt x="112" y="391"/>
                  </a:cubicBezTo>
                  <a:cubicBezTo>
                    <a:pt x="212" y="302"/>
                    <a:pt x="334" y="257"/>
                    <a:pt x="457" y="202"/>
                  </a:cubicBezTo>
                  <a:cubicBezTo>
                    <a:pt x="579" y="157"/>
                    <a:pt x="702" y="101"/>
                    <a:pt x="835" y="68"/>
                  </a:cubicBezTo>
                  <a:cubicBezTo>
                    <a:pt x="885" y="48"/>
                    <a:pt x="863" y="0"/>
                    <a:pt x="81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8" name="Google Shape;20098;p29"/>
            <p:cNvSpPr/>
            <p:nvPr/>
          </p:nvSpPr>
          <p:spPr>
            <a:xfrm>
              <a:off x="2066600" y="2310348"/>
              <a:ext cx="67786" cy="30247"/>
            </a:xfrm>
            <a:custGeom>
              <a:avLst/>
              <a:gdLst/>
              <a:ahLst/>
              <a:cxnLst/>
              <a:rect l="l" t="t" r="r" b="b"/>
              <a:pathLst>
                <a:path w="1943" h="867" extrusionOk="0">
                  <a:moveTo>
                    <a:pt x="1884" y="1"/>
                  </a:moveTo>
                  <a:cubicBezTo>
                    <a:pt x="1876" y="1"/>
                    <a:pt x="1867" y="2"/>
                    <a:pt x="1862" y="5"/>
                  </a:cubicBezTo>
                  <a:cubicBezTo>
                    <a:pt x="1606" y="216"/>
                    <a:pt x="1328" y="360"/>
                    <a:pt x="1017" y="461"/>
                  </a:cubicBezTo>
                  <a:cubicBezTo>
                    <a:pt x="694" y="572"/>
                    <a:pt x="349" y="650"/>
                    <a:pt x="38" y="805"/>
                  </a:cubicBezTo>
                  <a:cubicBezTo>
                    <a:pt x="0" y="824"/>
                    <a:pt x="33" y="867"/>
                    <a:pt x="65" y="867"/>
                  </a:cubicBezTo>
                  <a:cubicBezTo>
                    <a:pt x="71" y="867"/>
                    <a:pt x="77" y="865"/>
                    <a:pt x="82" y="861"/>
                  </a:cubicBezTo>
                  <a:cubicBezTo>
                    <a:pt x="404" y="706"/>
                    <a:pt x="760" y="627"/>
                    <a:pt x="1106" y="516"/>
                  </a:cubicBezTo>
                  <a:cubicBezTo>
                    <a:pt x="1395" y="417"/>
                    <a:pt x="1717" y="294"/>
                    <a:pt x="1917" y="38"/>
                  </a:cubicBezTo>
                  <a:cubicBezTo>
                    <a:pt x="1942" y="13"/>
                    <a:pt x="1911" y="1"/>
                    <a:pt x="1884"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9" name="Google Shape;20099;p29"/>
            <p:cNvSpPr/>
            <p:nvPr/>
          </p:nvSpPr>
          <p:spPr>
            <a:xfrm>
              <a:off x="2027560" y="2305045"/>
              <a:ext cx="280530" cy="159541"/>
            </a:xfrm>
            <a:custGeom>
              <a:avLst/>
              <a:gdLst/>
              <a:ahLst/>
              <a:cxnLst/>
              <a:rect l="l" t="t" r="r" b="b"/>
              <a:pathLst>
                <a:path w="8041" h="4573" extrusionOk="0">
                  <a:moveTo>
                    <a:pt x="5572" y="1"/>
                  </a:moveTo>
                  <a:cubicBezTo>
                    <a:pt x="5572" y="1"/>
                    <a:pt x="3967" y="446"/>
                    <a:pt x="3317" y="446"/>
                  </a:cubicBezTo>
                  <a:cubicBezTo>
                    <a:pt x="3308" y="446"/>
                    <a:pt x="3300" y="446"/>
                    <a:pt x="3292" y="446"/>
                  </a:cubicBezTo>
                  <a:cubicBezTo>
                    <a:pt x="3265" y="445"/>
                    <a:pt x="3238" y="445"/>
                    <a:pt x="3213" y="445"/>
                  </a:cubicBezTo>
                  <a:cubicBezTo>
                    <a:pt x="2652" y="445"/>
                    <a:pt x="2689" y="562"/>
                    <a:pt x="2136" y="902"/>
                  </a:cubicBezTo>
                  <a:cubicBezTo>
                    <a:pt x="1568" y="1269"/>
                    <a:pt x="990" y="1291"/>
                    <a:pt x="667" y="1825"/>
                  </a:cubicBezTo>
                  <a:cubicBezTo>
                    <a:pt x="334" y="2348"/>
                    <a:pt x="0" y="2504"/>
                    <a:pt x="156" y="2815"/>
                  </a:cubicBezTo>
                  <a:cubicBezTo>
                    <a:pt x="300" y="3127"/>
                    <a:pt x="467" y="3371"/>
                    <a:pt x="1090" y="3404"/>
                  </a:cubicBezTo>
                  <a:cubicBezTo>
                    <a:pt x="1290" y="3404"/>
                    <a:pt x="1513" y="3382"/>
                    <a:pt x="1746" y="3360"/>
                  </a:cubicBezTo>
                  <a:cubicBezTo>
                    <a:pt x="1936" y="3347"/>
                    <a:pt x="2129" y="3332"/>
                    <a:pt x="2317" y="3332"/>
                  </a:cubicBezTo>
                  <a:cubicBezTo>
                    <a:pt x="2603" y="3332"/>
                    <a:pt x="2875" y="3366"/>
                    <a:pt x="3103" y="3493"/>
                  </a:cubicBezTo>
                  <a:cubicBezTo>
                    <a:pt x="3648" y="3805"/>
                    <a:pt x="3703" y="4494"/>
                    <a:pt x="4104" y="4561"/>
                  </a:cubicBezTo>
                  <a:cubicBezTo>
                    <a:pt x="4160" y="4569"/>
                    <a:pt x="4210" y="4573"/>
                    <a:pt x="4256" y="4573"/>
                  </a:cubicBezTo>
                  <a:cubicBezTo>
                    <a:pt x="4534" y="4573"/>
                    <a:pt x="4652" y="4436"/>
                    <a:pt x="5072" y="4283"/>
                  </a:cubicBezTo>
                  <a:cubicBezTo>
                    <a:pt x="5572" y="4116"/>
                    <a:pt x="5839" y="4405"/>
                    <a:pt x="6340" y="3760"/>
                  </a:cubicBezTo>
                  <a:cubicBezTo>
                    <a:pt x="6840" y="3115"/>
                    <a:pt x="6807" y="3327"/>
                    <a:pt x="7252" y="2848"/>
                  </a:cubicBezTo>
                  <a:cubicBezTo>
                    <a:pt x="7697" y="2370"/>
                    <a:pt x="8041" y="2737"/>
                    <a:pt x="7930" y="1725"/>
                  </a:cubicBezTo>
                  <a:cubicBezTo>
                    <a:pt x="7830" y="724"/>
                    <a:pt x="7474" y="90"/>
                    <a:pt x="7474" y="90"/>
                  </a:cubicBezTo>
                  <a:lnTo>
                    <a:pt x="5572"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0" name="Google Shape;20100;p29"/>
            <p:cNvSpPr/>
            <p:nvPr/>
          </p:nvSpPr>
          <p:spPr>
            <a:xfrm>
              <a:off x="2110943" y="2305045"/>
              <a:ext cx="191742" cy="82265"/>
            </a:xfrm>
            <a:custGeom>
              <a:avLst/>
              <a:gdLst/>
              <a:ahLst/>
              <a:cxnLst/>
              <a:rect l="l" t="t" r="r" b="b"/>
              <a:pathLst>
                <a:path w="5496" h="2358" extrusionOk="0">
                  <a:moveTo>
                    <a:pt x="3182" y="1"/>
                  </a:moveTo>
                  <a:cubicBezTo>
                    <a:pt x="3182" y="1"/>
                    <a:pt x="1577" y="446"/>
                    <a:pt x="927" y="446"/>
                  </a:cubicBezTo>
                  <a:cubicBezTo>
                    <a:pt x="918" y="446"/>
                    <a:pt x="910" y="446"/>
                    <a:pt x="902" y="446"/>
                  </a:cubicBezTo>
                  <a:cubicBezTo>
                    <a:pt x="368" y="446"/>
                    <a:pt x="324" y="512"/>
                    <a:pt x="1" y="735"/>
                  </a:cubicBezTo>
                  <a:cubicBezTo>
                    <a:pt x="23" y="824"/>
                    <a:pt x="57" y="891"/>
                    <a:pt x="124" y="891"/>
                  </a:cubicBezTo>
                  <a:cubicBezTo>
                    <a:pt x="268" y="991"/>
                    <a:pt x="457" y="991"/>
                    <a:pt x="635" y="1013"/>
                  </a:cubicBezTo>
                  <a:cubicBezTo>
                    <a:pt x="868" y="1036"/>
                    <a:pt x="1102" y="1069"/>
                    <a:pt x="1325" y="1125"/>
                  </a:cubicBezTo>
                  <a:cubicBezTo>
                    <a:pt x="1603" y="1202"/>
                    <a:pt x="1903" y="1336"/>
                    <a:pt x="1992" y="1614"/>
                  </a:cubicBezTo>
                  <a:cubicBezTo>
                    <a:pt x="2025" y="1714"/>
                    <a:pt x="2014" y="1825"/>
                    <a:pt x="2047" y="1936"/>
                  </a:cubicBezTo>
                  <a:cubicBezTo>
                    <a:pt x="2126" y="2181"/>
                    <a:pt x="2403" y="2326"/>
                    <a:pt x="2670" y="2348"/>
                  </a:cubicBezTo>
                  <a:cubicBezTo>
                    <a:pt x="2719" y="2354"/>
                    <a:pt x="2769" y="2357"/>
                    <a:pt x="2819" y="2357"/>
                  </a:cubicBezTo>
                  <a:cubicBezTo>
                    <a:pt x="3028" y="2357"/>
                    <a:pt x="3242" y="2310"/>
                    <a:pt x="3449" y="2292"/>
                  </a:cubicBezTo>
                  <a:cubicBezTo>
                    <a:pt x="3705" y="2270"/>
                    <a:pt x="3972" y="2292"/>
                    <a:pt x="4217" y="2225"/>
                  </a:cubicBezTo>
                  <a:cubicBezTo>
                    <a:pt x="4706" y="2092"/>
                    <a:pt x="5040" y="1647"/>
                    <a:pt x="5495" y="1402"/>
                  </a:cubicBezTo>
                  <a:cubicBezTo>
                    <a:pt x="5362" y="591"/>
                    <a:pt x="5084" y="90"/>
                    <a:pt x="5084" y="90"/>
                  </a:cubicBezTo>
                  <a:lnTo>
                    <a:pt x="3182" y="1"/>
                  </a:ln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1" name="Google Shape;20101;p29"/>
            <p:cNvSpPr/>
            <p:nvPr/>
          </p:nvSpPr>
          <p:spPr>
            <a:xfrm>
              <a:off x="2127027" y="2341155"/>
              <a:ext cx="67019" cy="50482"/>
            </a:xfrm>
            <a:custGeom>
              <a:avLst/>
              <a:gdLst/>
              <a:ahLst/>
              <a:cxnLst/>
              <a:rect l="l" t="t" r="r" b="b"/>
              <a:pathLst>
                <a:path w="1921" h="1447" extrusionOk="0">
                  <a:moveTo>
                    <a:pt x="1831" y="1"/>
                  </a:moveTo>
                  <a:cubicBezTo>
                    <a:pt x="1742" y="1"/>
                    <a:pt x="1631" y="67"/>
                    <a:pt x="1542" y="100"/>
                  </a:cubicBezTo>
                  <a:cubicBezTo>
                    <a:pt x="1442" y="145"/>
                    <a:pt x="1353" y="189"/>
                    <a:pt x="1253" y="234"/>
                  </a:cubicBezTo>
                  <a:cubicBezTo>
                    <a:pt x="1075" y="323"/>
                    <a:pt x="886" y="423"/>
                    <a:pt x="719" y="557"/>
                  </a:cubicBezTo>
                  <a:cubicBezTo>
                    <a:pt x="575" y="668"/>
                    <a:pt x="430" y="801"/>
                    <a:pt x="308" y="946"/>
                  </a:cubicBezTo>
                  <a:cubicBezTo>
                    <a:pt x="252" y="1012"/>
                    <a:pt x="197" y="1091"/>
                    <a:pt x="141" y="1168"/>
                  </a:cubicBezTo>
                  <a:cubicBezTo>
                    <a:pt x="85" y="1246"/>
                    <a:pt x="29" y="1335"/>
                    <a:pt x="7" y="1413"/>
                  </a:cubicBezTo>
                  <a:cubicBezTo>
                    <a:pt x="0" y="1434"/>
                    <a:pt x="21" y="1447"/>
                    <a:pt x="39" y="1447"/>
                  </a:cubicBezTo>
                  <a:cubicBezTo>
                    <a:pt x="49" y="1447"/>
                    <a:pt x="59" y="1443"/>
                    <a:pt x="63" y="1435"/>
                  </a:cubicBezTo>
                  <a:cubicBezTo>
                    <a:pt x="130" y="1368"/>
                    <a:pt x="174" y="1279"/>
                    <a:pt x="230" y="1202"/>
                  </a:cubicBezTo>
                  <a:cubicBezTo>
                    <a:pt x="286" y="1124"/>
                    <a:pt x="341" y="1057"/>
                    <a:pt x="397" y="990"/>
                  </a:cubicBezTo>
                  <a:cubicBezTo>
                    <a:pt x="519" y="846"/>
                    <a:pt x="664" y="723"/>
                    <a:pt x="819" y="612"/>
                  </a:cubicBezTo>
                  <a:cubicBezTo>
                    <a:pt x="986" y="490"/>
                    <a:pt x="1164" y="389"/>
                    <a:pt x="1342" y="312"/>
                  </a:cubicBezTo>
                  <a:cubicBezTo>
                    <a:pt x="1431" y="268"/>
                    <a:pt x="1520" y="234"/>
                    <a:pt x="1620" y="201"/>
                  </a:cubicBezTo>
                  <a:cubicBezTo>
                    <a:pt x="1665" y="179"/>
                    <a:pt x="1709" y="156"/>
                    <a:pt x="1764" y="145"/>
                  </a:cubicBezTo>
                  <a:cubicBezTo>
                    <a:pt x="1809" y="123"/>
                    <a:pt x="1853" y="112"/>
                    <a:pt x="1887" y="78"/>
                  </a:cubicBezTo>
                  <a:cubicBezTo>
                    <a:pt x="1920" y="45"/>
                    <a:pt x="1865" y="11"/>
                    <a:pt x="1831"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2" name="Google Shape;20102;p29"/>
            <p:cNvSpPr/>
            <p:nvPr/>
          </p:nvSpPr>
          <p:spPr>
            <a:xfrm>
              <a:off x="2179638" y="2328874"/>
              <a:ext cx="33004" cy="49191"/>
            </a:xfrm>
            <a:custGeom>
              <a:avLst/>
              <a:gdLst/>
              <a:ahLst/>
              <a:cxnLst/>
              <a:rect l="l" t="t" r="r" b="b"/>
              <a:pathLst>
                <a:path w="946" h="1410" extrusionOk="0">
                  <a:moveTo>
                    <a:pt x="838" y="0"/>
                  </a:moveTo>
                  <a:cubicBezTo>
                    <a:pt x="821" y="0"/>
                    <a:pt x="807" y="9"/>
                    <a:pt x="802" y="30"/>
                  </a:cubicBezTo>
                  <a:cubicBezTo>
                    <a:pt x="780" y="86"/>
                    <a:pt x="780" y="141"/>
                    <a:pt x="780" y="197"/>
                  </a:cubicBezTo>
                  <a:cubicBezTo>
                    <a:pt x="768" y="264"/>
                    <a:pt x="746" y="330"/>
                    <a:pt x="724" y="397"/>
                  </a:cubicBezTo>
                  <a:cubicBezTo>
                    <a:pt x="679" y="519"/>
                    <a:pt x="612" y="642"/>
                    <a:pt x="535" y="753"/>
                  </a:cubicBezTo>
                  <a:cubicBezTo>
                    <a:pt x="390" y="964"/>
                    <a:pt x="223" y="1164"/>
                    <a:pt x="34" y="1354"/>
                  </a:cubicBezTo>
                  <a:cubicBezTo>
                    <a:pt x="0" y="1378"/>
                    <a:pt x="36" y="1410"/>
                    <a:pt x="70" y="1410"/>
                  </a:cubicBezTo>
                  <a:cubicBezTo>
                    <a:pt x="82" y="1410"/>
                    <a:pt x="92" y="1406"/>
                    <a:pt x="101" y="1398"/>
                  </a:cubicBezTo>
                  <a:cubicBezTo>
                    <a:pt x="312" y="1220"/>
                    <a:pt x="501" y="1008"/>
                    <a:pt x="657" y="775"/>
                  </a:cubicBezTo>
                  <a:cubicBezTo>
                    <a:pt x="735" y="664"/>
                    <a:pt x="812" y="553"/>
                    <a:pt x="857" y="430"/>
                  </a:cubicBezTo>
                  <a:cubicBezTo>
                    <a:pt x="901" y="308"/>
                    <a:pt x="946" y="141"/>
                    <a:pt x="891" y="30"/>
                  </a:cubicBezTo>
                  <a:cubicBezTo>
                    <a:pt x="879" y="12"/>
                    <a:pt x="857" y="0"/>
                    <a:pt x="838"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3" name="Google Shape;20103;p29"/>
            <p:cNvSpPr/>
            <p:nvPr/>
          </p:nvSpPr>
          <p:spPr>
            <a:xfrm>
              <a:off x="2200362" y="2327129"/>
              <a:ext cx="30910" cy="53831"/>
            </a:xfrm>
            <a:custGeom>
              <a:avLst/>
              <a:gdLst/>
              <a:ahLst/>
              <a:cxnLst/>
              <a:rect l="l" t="t" r="r" b="b"/>
              <a:pathLst>
                <a:path w="886" h="1543" extrusionOk="0">
                  <a:moveTo>
                    <a:pt x="726" y="0"/>
                  </a:moveTo>
                  <a:cubicBezTo>
                    <a:pt x="700" y="0"/>
                    <a:pt x="675" y="11"/>
                    <a:pt x="675" y="35"/>
                  </a:cubicBezTo>
                  <a:cubicBezTo>
                    <a:pt x="708" y="336"/>
                    <a:pt x="564" y="581"/>
                    <a:pt x="386" y="814"/>
                  </a:cubicBezTo>
                  <a:cubicBezTo>
                    <a:pt x="230" y="1014"/>
                    <a:pt x="52" y="1226"/>
                    <a:pt x="8" y="1493"/>
                  </a:cubicBezTo>
                  <a:cubicBezTo>
                    <a:pt x="1" y="1525"/>
                    <a:pt x="32" y="1542"/>
                    <a:pt x="62" y="1542"/>
                  </a:cubicBezTo>
                  <a:cubicBezTo>
                    <a:pt x="83" y="1542"/>
                    <a:pt x="103" y="1533"/>
                    <a:pt x="107" y="1515"/>
                  </a:cubicBezTo>
                  <a:cubicBezTo>
                    <a:pt x="163" y="1226"/>
                    <a:pt x="374" y="1025"/>
                    <a:pt x="541" y="803"/>
                  </a:cubicBezTo>
                  <a:cubicBezTo>
                    <a:pt x="708" y="591"/>
                    <a:pt x="886" y="291"/>
                    <a:pt x="775" y="24"/>
                  </a:cubicBezTo>
                  <a:cubicBezTo>
                    <a:pt x="770" y="9"/>
                    <a:pt x="748" y="0"/>
                    <a:pt x="72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4" name="Google Shape;20104;p29"/>
            <p:cNvSpPr/>
            <p:nvPr/>
          </p:nvSpPr>
          <p:spPr>
            <a:xfrm>
              <a:off x="2215748" y="2318198"/>
              <a:ext cx="20967" cy="56134"/>
            </a:xfrm>
            <a:custGeom>
              <a:avLst/>
              <a:gdLst/>
              <a:ahLst/>
              <a:cxnLst/>
              <a:rect l="l" t="t" r="r" b="b"/>
              <a:pathLst>
                <a:path w="601" h="1609" extrusionOk="0">
                  <a:moveTo>
                    <a:pt x="441" y="1"/>
                  </a:moveTo>
                  <a:cubicBezTo>
                    <a:pt x="420" y="1"/>
                    <a:pt x="400" y="12"/>
                    <a:pt x="400" y="36"/>
                  </a:cubicBezTo>
                  <a:cubicBezTo>
                    <a:pt x="400" y="169"/>
                    <a:pt x="434" y="303"/>
                    <a:pt x="434" y="436"/>
                  </a:cubicBezTo>
                  <a:cubicBezTo>
                    <a:pt x="434" y="570"/>
                    <a:pt x="412" y="714"/>
                    <a:pt x="378" y="847"/>
                  </a:cubicBezTo>
                  <a:cubicBezTo>
                    <a:pt x="323" y="1104"/>
                    <a:pt x="200" y="1359"/>
                    <a:pt x="22" y="1559"/>
                  </a:cubicBezTo>
                  <a:cubicBezTo>
                    <a:pt x="0" y="1589"/>
                    <a:pt x="27" y="1609"/>
                    <a:pt x="58" y="1609"/>
                  </a:cubicBezTo>
                  <a:cubicBezTo>
                    <a:pt x="73" y="1609"/>
                    <a:pt x="89" y="1604"/>
                    <a:pt x="100" y="1593"/>
                  </a:cubicBezTo>
                  <a:cubicBezTo>
                    <a:pt x="301" y="1393"/>
                    <a:pt x="434" y="1136"/>
                    <a:pt x="512" y="859"/>
                  </a:cubicBezTo>
                  <a:cubicBezTo>
                    <a:pt x="578" y="603"/>
                    <a:pt x="601" y="269"/>
                    <a:pt x="489" y="24"/>
                  </a:cubicBezTo>
                  <a:cubicBezTo>
                    <a:pt x="479" y="9"/>
                    <a:pt x="459" y="1"/>
                    <a:pt x="441"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5" name="Google Shape;20105;p29"/>
            <p:cNvSpPr/>
            <p:nvPr/>
          </p:nvSpPr>
          <p:spPr>
            <a:xfrm>
              <a:off x="2242124" y="2304522"/>
              <a:ext cx="30282" cy="90114"/>
            </a:xfrm>
            <a:custGeom>
              <a:avLst/>
              <a:gdLst/>
              <a:ahLst/>
              <a:cxnLst/>
              <a:rect l="l" t="t" r="r" b="b"/>
              <a:pathLst>
                <a:path w="868" h="2583" extrusionOk="0">
                  <a:moveTo>
                    <a:pt x="547" y="0"/>
                  </a:moveTo>
                  <a:cubicBezTo>
                    <a:pt x="533" y="0"/>
                    <a:pt x="519" y="5"/>
                    <a:pt x="512" y="16"/>
                  </a:cubicBezTo>
                  <a:cubicBezTo>
                    <a:pt x="457" y="72"/>
                    <a:pt x="556" y="172"/>
                    <a:pt x="590" y="205"/>
                  </a:cubicBezTo>
                  <a:cubicBezTo>
                    <a:pt x="690" y="372"/>
                    <a:pt x="757" y="572"/>
                    <a:pt x="734" y="772"/>
                  </a:cubicBezTo>
                  <a:cubicBezTo>
                    <a:pt x="701" y="972"/>
                    <a:pt x="601" y="1150"/>
                    <a:pt x="512" y="1328"/>
                  </a:cubicBezTo>
                  <a:cubicBezTo>
                    <a:pt x="412" y="1518"/>
                    <a:pt x="323" y="1706"/>
                    <a:pt x="234" y="1896"/>
                  </a:cubicBezTo>
                  <a:cubicBezTo>
                    <a:pt x="178" y="2007"/>
                    <a:pt x="134" y="2107"/>
                    <a:pt x="89" y="2218"/>
                  </a:cubicBezTo>
                  <a:cubicBezTo>
                    <a:pt x="56" y="2329"/>
                    <a:pt x="12" y="2440"/>
                    <a:pt x="0" y="2552"/>
                  </a:cubicBezTo>
                  <a:cubicBezTo>
                    <a:pt x="0" y="2574"/>
                    <a:pt x="17" y="2583"/>
                    <a:pt x="35" y="2583"/>
                  </a:cubicBezTo>
                  <a:cubicBezTo>
                    <a:pt x="53" y="2583"/>
                    <a:pt x="73" y="2574"/>
                    <a:pt x="79" y="2563"/>
                  </a:cubicBezTo>
                  <a:cubicBezTo>
                    <a:pt x="145" y="2452"/>
                    <a:pt x="178" y="2329"/>
                    <a:pt x="223" y="2207"/>
                  </a:cubicBezTo>
                  <a:cubicBezTo>
                    <a:pt x="267" y="2107"/>
                    <a:pt x="312" y="1996"/>
                    <a:pt x="356" y="1884"/>
                  </a:cubicBezTo>
                  <a:cubicBezTo>
                    <a:pt x="457" y="1673"/>
                    <a:pt x="568" y="1462"/>
                    <a:pt x="668" y="1251"/>
                  </a:cubicBezTo>
                  <a:cubicBezTo>
                    <a:pt x="768" y="1051"/>
                    <a:pt x="868" y="839"/>
                    <a:pt x="846" y="616"/>
                  </a:cubicBezTo>
                  <a:cubicBezTo>
                    <a:pt x="835" y="517"/>
                    <a:pt x="813" y="416"/>
                    <a:pt x="768" y="327"/>
                  </a:cubicBezTo>
                  <a:cubicBezTo>
                    <a:pt x="746" y="294"/>
                    <a:pt x="657" y="105"/>
                    <a:pt x="601" y="72"/>
                  </a:cubicBezTo>
                  <a:lnTo>
                    <a:pt x="601" y="50"/>
                  </a:lnTo>
                  <a:cubicBezTo>
                    <a:pt x="609" y="20"/>
                    <a:pt x="576" y="0"/>
                    <a:pt x="547"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6" name="Google Shape;20106;p29"/>
            <p:cNvSpPr/>
            <p:nvPr/>
          </p:nvSpPr>
          <p:spPr>
            <a:xfrm>
              <a:off x="2245612" y="2314849"/>
              <a:ext cx="33004" cy="104209"/>
            </a:xfrm>
            <a:custGeom>
              <a:avLst/>
              <a:gdLst/>
              <a:ahLst/>
              <a:cxnLst/>
              <a:rect l="l" t="t" r="r" b="b"/>
              <a:pathLst>
                <a:path w="946" h="2987" extrusionOk="0">
                  <a:moveTo>
                    <a:pt x="846" y="0"/>
                  </a:moveTo>
                  <a:cubicBezTo>
                    <a:pt x="826" y="0"/>
                    <a:pt x="806" y="12"/>
                    <a:pt x="812" y="31"/>
                  </a:cubicBezTo>
                  <a:cubicBezTo>
                    <a:pt x="901" y="443"/>
                    <a:pt x="846" y="866"/>
                    <a:pt x="701" y="1255"/>
                  </a:cubicBezTo>
                  <a:cubicBezTo>
                    <a:pt x="568" y="1633"/>
                    <a:pt x="345" y="1967"/>
                    <a:pt x="167" y="2334"/>
                  </a:cubicBezTo>
                  <a:cubicBezTo>
                    <a:pt x="78" y="2523"/>
                    <a:pt x="1" y="2734"/>
                    <a:pt x="1" y="2957"/>
                  </a:cubicBezTo>
                  <a:cubicBezTo>
                    <a:pt x="1" y="2977"/>
                    <a:pt x="15" y="2986"/>
                    <a:pt x="32" y="2986"/>
                  </a:cubicBezTo>
                  <a:cubicBezTo>
                    <a:pt x="51" y="2986"/>
                    <a:pt x="72" y="2975"/>
                    <a:pt x="78" y="2957"/>
                  </a:cubicBezTo>
                  <a:cubicBezTo>
                    <a:pt x="100" y="2757"/>
                    <a:pt x="156" y="2567"/>
                    <a:pt x="245" y="2378"/>
                  </a:cubicBezTo>
                  <a:cubicBezTo>
                    <a:pt x="323" y="2201"/>
                    <a:pt x="434" y="2023"/>
                    <a:pt x="523" y="1845"/>
                  </a:cubicBezTo>
                  <a:cubicBezTo>
                    <a:pt x="723" y="1489"/>
                    <a:pt x="879" y="1099"/>
                    <a:pt x="923" y="699"/>
                  </a:cubicBezTo>
                  <a:cubicBezTo>
                    <a:pt x="946" y="465"/>
                    <a:pt x="935" y="243"/>
                    <a:pt x="879" y="21"/>
                  </a:cubicBezTo>
                  <a:cubicBezTo>
                    <a:pt x="875" y="6"/>
                    <a:pt x="860" y="0"/>
                    <a:pt x="84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7" name="Google Shape;20107;p29"/>
            <p:cNvSpPr/>
            <p:nvPr/>
          </p:nvSpPr>
          <p:spPr>
            <a:xfrm>
              <a:off x="2237449" y="2365576"/>
              <a:ext cx="5896" cy="5791"/>
            </a:xfrm>
            <a:custGeom>
              <a:avLst/>
              <a:gdLst/>
              <a:ahLst/>
              <a:cxnLst/>
              <a:rect l="l" t="t" r="r" b="b"/>
              <a:pathLst>
                <a:path w="169" h="166" extrusionOk="0">
                  <a:moveTo>
                    <a:pt x="146" y="1"/>
                  </a:moveTo>
                  <a:cubicBezTo>
                    <a:pt x="134" y="1"/>
                    <a:pt x="112" y="1"/>
                    <a:pt x="101" y="12"/>
                  </a:cubicBezTo>
                  <a:cubicBezTo>
                    <a:pt x="79" y="45"/>
                    <a:pt x="57" y="68"/>
                    <a:pt x="23" y="101"/>
                  </a:cubicBezTo>
                  <a:lnTo>
                    <a:pt x="1" y="124"/>
                  </a:lnTo>
                  <a:lnTo>
                    <a:pt x="1" y="146"/>
                  </a:lnTo>
                  <a:lnTo>
                    <a:pt x="12" y="157"/>
                  </a:lnTo>
                  <a:cubicBezTo>
                    <a:pt x="23" y="162"/>
                    <a:pt x="35" y="165"/>
                    <a:pt x="44" y="165"/>
                  </a:cubicBezTo>
                  <a:cubicBezTo>
                    <a:pt x="54" y="165"/>
                    <a:pt x="62" y="162"/>
                    <a:pt x="67" y="157"/>
                  </a:cubicBezTo>
                  <a:cubicBezTo>
                    <a:pt x="79" y="157"/>
                    <a:pt x="79" y="146"/>
                    <a:pt x="90" y="146"/>
                  </a:cubicBezTo>
                  <a:cubicBezTo>
                    <a:pt x="90" y="134"/>
                    <a:pt x="101" y="134"/>
                    <a:pt x="101" y="124"/>
                  </a:cubicBezTo>
                  <a:cubicBezTo>
                    <a:pt x="112" y="124"/>
                    <a:pt x="112" y="112"/>
                    <a:pt x="124" y="101"/>
                  </a:cubicBezTo>
                  <a:cubicBezTo>
                    <a:pt x="134" y="79"/>
                    <a:pt x="156" y="68"/>
                    <a:pt x="168" y="45"/>
                  </a:cubicBezTo>
                  <a:lnTo>
                    <a:pt x="168" y="23"/>
                  </a:lnTo>
                  <a:cubicBezTo>
                    <a:pt x="168" y="12"/>
                    <a:pt x="156" y="1"/>
                    <a:pt x="146"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8" name="Google Shape;20108;p29"/>
            <p:cNvSpPr/>
            <p:nvPr/>
          </p:nvSpPr>
          <p:spPr>
            <a:xfrm>
              <a:off x="2078915" y="2316244"/>
              <a:ext cx="72601" cy="56657"/>
            </a:xfrm>
            <a:custGeom>
              <a:avLst/>
              <a:gdLst/>
              <a:ahLst/>
              <a:cxnLst/>
              <a:rect l="l" t="t" r="r" b="b"/>
              <a:pathLst>
                <a:path w="2081" h="1624" extrusionOk="0">
                  <a:moveTo>
                    <a:pt x="2031" y="0"/>
                  </a:moveTo>
                  <a:cubicBezTo>
                    <a:pt x="2027" y="0"/>
                    <a:pt x="2024" y="1"/>
                    <a:pt x="2020" y="3"/>
                  </a:cubicBezTo>
                  <a:cubicBezTo>
                    <a:pt x="1798" y="92"/>
                    <a:pt x="1576" y="191"/>
                    <a:pt x="1364" y="303"/>
                  </a:cubicBezTo>
                  <a:cubicBezTo>
                    <a:pt x="1164" y="414"/>
                    <a:pt x="953" y="525"/>
                    <a:pt x="763" y="659"/>
                  </a:cubicBezTo>
                  <a:cubicBezTo>
                    <a:pt x="441" y="893"/>
                    <a:pt x="118" y="1192"/>
                    <a:pt x="7" y="1582"/>
                  </a:cubicBezTo>
                  <a:cubicBezTo>
                    <a:pt x="0" y="1609"/>
                    <a:pt x="26" y="1624"/>
                    <a:pt x="53" y="1624"/>
                  </a:cubicBezTo>
                  <a:cubicBezTo>
                    <a:pt x="70" y="1624"/>
                    <a:pt x="87" y="1617"/>
                    <a:pt x="96" y="1604"/>
                  </a:cubicBezTo>
                  <a:cubicBezTo>
                    <a:pt x="229" y="1215"/>
                    <a:pt x="519" y="926"/>
                    <a:pt x="852" y="703"/>
                  </a:cubicBezTo>
                  <a:cubicBezTo>
                    <a:pt x="1030" y="570"/>
                    <a:pt x="1230" y="458"/>
                    <a:pt x="1431" y="347"/>
                  </a:cubicBezTo>
                  <a:cubicBezTo>
                    <a:pt x="1631" y="236"/>
                    <a:pt x="1843" y="147"/>
                    <a:pt x="2043" y="36"/>
                  </a:cubicBezTo>
                  <a:cubicBezTo>
                    <a:pt x="2081" y="27"/>
                    <a:pt x="2054" y="0"/>
                    <a:pt x="2031"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9" name="Google Shape;20109;p29"/>
            <p:cNvSpPr/>
            <p:nvPr/>
          </p:nvSpPr>
          <p:spPr>
            <a:xfrm>
              <a:off x="2079474" y="2312407"/>
              <a:ext cx="125281" cy="73334"/>
            </a:xfrm>
            <a:custGeom>
              <a:avLst/>
              <a:gdLst/>
              <a:ahLst/>
              <a:cxnLst/>
              <a:rect l="l" t="t" r="r" b="b"/>
              <a:pathLst>
                <a:path w="3591" h="2102" extrusionOk="0">
                  <a:moveTo>
                    <a:pt x="3527" y="1"/>
                  </a:moveTo>
                  <a:cubicBezTo>
                    <a:pt x="3524" y="1"/>
                    <a:pt x="3520" y="1"/>
                    <a:pt x="3517" y="2"/>
                  </a:cubicBezTo>
                  <a:cubicBezTo>
                    <a:pt x="3228" y="24"/>
                    <a:pt x="2949" y="91"/>
                    <a:pt x="2672" y="168"/>
                  </a:cubicBezTo>
                  <a:cubicBezTo>
                    <a:pt x="2405" y="246"/>
                    <a:pt x="2138" y="335"/>
                    <a:pt x="1871" y="446"/>
                  </a:cubicBezTo>
                  <a:cubicBezTo>
                    <a:pt x="1370" y="657"/>
                    <a:pt x="858" y="924"/>
                    <a:pt x="492" y="1336"/>
                  </a:cubicBezTo>
                  <a:cubicBezTo>
                    <a:pt x="292" y="1547"/>
                    <a:pt x="136" y="1803"/>
                    <a:pt x="13" y="2070"/>
                  </a:cubicBezTo>
                  <a:cubicBezTo>
                    <a:pt x="0" y="2089"/>
                    <a:pt x="21" y="2101"/>
                    <a:pt x="45" y="2101"/>
                  </a:cubicBezTo>
                  <a:cubicBezTo>
                    <a:pt x="63" y="2101"/>
                    <a:pt x="82" y="2095"/>
                    <a:pt x="91" y="2081"/>
                  </a:cubicBezTo>
                  <a:cubicBezTo>
                    <a:pt x="213" y="1859"/>
                    <a:pt x="358" y="1636"/>
                    <a:pt x="525" y="1436"/>
                  </a:cubicBezTo>
                  <a:cubicBezTo>
                    <a:pt x="692" y="1236"/>
                    <a:pt x="903" y="1069"/>
                    <a:pt x="1125" y="924"/>
                  </a:cubicBezTo>
                  <a:cubicBezTo>
                    <a:pt x="1582" y="647"/>
                    <a:pt x="2104" y="435"/>
                    <a:pt x="2627" y="291"/>
                  </a:cubicBezTo>
                  <a:cubicBezTo>
                    <a:pt x="2916" y="202"/>
                    <a:pt x="3228" y="157"/>
                    <a:pt x="3528" y="91"/>
                  </a:cubicBezTo>
                  <a:cubicBezTo>
                    <a:pt x="3590" y="80"/>
                    <a:pt x="3575" y="1"/>
                    <a:pt x="3527"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0" name="Google Shape;20110;p29"/>
            <p:cNvSpPr/>
            <p:nvPr/>
          </p:nvSpPr>
          <p:spPr>
            <a:xfrm>
              <a:off x="2100825" y="2313209"/>
              <a:ext cx="111814" cy="66705"/>
            </a:xfrm>
            <a:custGeom>
              <a:avLst/>
              <a:gdLst/>
              <a:ahLst/>
              <a:cxnLst/>
              <a:rect l="l" t="t" r="r" b="b"/>
              <a:pathLst>
                <a:path w="3205" h="1912" extrusionOk="0">
                  <a:moveTo>
                    <a:pt x="3071" y="1"/>
                  </a:moveTo>
                  <a:cubicBezTo>
                    <a:pt x="3027" y="12"/>
                    <a:pt x="2983" y="23"/>
                    <a:pt x="2950" y="56"/>
                  </a:cubicBezTo>
                  <a:cubicBezTo>
                    <a:pt x="2927" y="78"/>
                    <a:pt x="2927" y="101"/>
                    <a:pt x="2950" y="123"/>
                  </a:cubicBezTo>
                  <a:cubicBezTo>
                    <a:pt x="2549" y="357"/>
                    <a:pt x="2137" y="568"/>
                    <a:pt x="1726" y="757"/>
                  </a:cubicBezTo>
                  <a:cubicBezTo>
                    <a:pt x="1303" y="957"/>
                    <a:pt x="836" y="1091"/>
                    <a:pt x="447" y="1358"/>
                  </a:cubicBezTo>
                  <a:cubicBezTo>
                    <a:pt x="258" y="1491"/>
                    <a:pt x="113" y="1658"/>
                    <a:pt x="13" y="1880"/>
                  </a:cubicBezTo>
                  <a:cubicBezTo>
                    <a:pt x="0" y="1900"/>
                    <a:pt x="21" y="1912"/>
                    <a:pt x="45" y="1912"/>
                  </a:cubicBezTo>
                  <a:cubicBezTo>
                    <a:pt x="62" y="1912"/>
                    <a:pt x="81" y="1905"/>
                    <a:pt x="91" y="1892"/>
                  </a:cubicBezTo>
                  <a:cubicBezTo>
                    <a:pt x="313" y="1480"/>
                    <a:pt x="770" y="1269"/>
                    <a:pt x="1181" y="1102"/>
                  </a:cubicBezTo>
                  <a:cubicBezTo>
                    <a:pt x="1648" y="913"/>
                    <a:pt x="2104" y="713"/>
                    <a:pt x="2560" y="479"/>
                  </a:cubicBezTo>
                  <a:cubicBezTo>
                    <a:pt x="2683" y="423"/>
                    <a:pt x="2805" y="357"/>
                    <a:pt x="2927" y="278"/>
                  </a:cubicBezTo>
                  <a:cubicBezTo>
                    <a:pt x="2994" y="246"/>
                    <a:pt x="3049" y="223"/>
                    <a:pt x="3105" y="189"/>
                  </a:cubicBezTo>
                  <a:cubicBezTo>
                    <a:pt x="3160" y="157"/>
                    <a:pt x="3205" y="112"/>
                    <a:pt x="3183" y="45"/>
                  </a:cubicBezTo>
                  <a:cubicBezTo>
                    <a:pt x="3160" y="12"/>
                    <a:pt x="3116" y="1"/>
                    <a:pt x="3071"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1" name="Google Shape;20111;p29"/>
            <p:cNvSpPr/>
            <p:nvPr/>
          </p:nvSpPr>
          <p:spPr>
            <a:xfrm>
              <a:off x="2263859" y="2113124"/>
              <a:ext cx="180822" cy="168681"/>
            </a:xfrm>
            <a:custGeom>
              <a:avLst/>
              <a:gdLst/>
              <a:ahLst/>
              <a:cxnLst/>
              <a:rect l="l" t="t" r="r" b="b"/>
              <a:pathLst>
                <a:path w="5183" h="4835" extrusionOk="0">
                  <a:moveTo>
                    <a:pt x="3670" y="0"/>
                  </a:moveTo>
                  <a:cubicBezTo>
                    <a:pt x="3453" y="0"/>
                    <a:pt x="3227" y="93"/>
                    <a:pt x="2903" y="153"/>
                  </a:cubicBezTo>
                  <a:cubicBezTo>
                    <a:pt x="2481" y="219"/>
                    <a:pt x="2291" y="185"/>
                    <a:pt x="2024" y="531"/>
                  </a:cubicBezTo>
                  <a:cubicBezTo>
                    <a:pt x="1757" y="887"/>
                    <a:pt x="2002" y="998"/>
                    <a:pt x="1401" y="1631"/>
                  </a:cubicBezTo>
                  <a:cubicBezTo>
                    <a:pt x="812" y="2266"/>
                    <a:pt x="556" y="2121"/>
                    <a:pt x="289" y="2810"/>
                  </a:cubicBezTo>
                  <a:cubicBezTo>
                    <a:pt x="34" y="3489"/>
                    <a:pt x="0" y="3767"/>
                    <a:pt x="0" y="3767"/>
                  </a:cubicBezTo>
                  <a:lnTo>
                    <a:pt x="1179" y="4835"/>
                  </a:lnTo>
                  <a:lnTo>
                    <a:pt x="5172" y="2899"/>
                  </a:lnTo>
                  <a:cubicBezTo>
                    <a:pt x="5172" y="2899"/>
                    <a:pt x="5183" y="2399"/>
                    <a:pt x="5116" y="2066"/>
                  </a:cubicBezTo>
                  <a:cubicBezTo>
                    <a:pt x="5039" y="1743"/>
                    <a:pt x="5172" y="1676"/>
                    <a:pt x="4950" y="1554"/>
                  </a:cubicBezTo>
                  <a:cubicBezTo>
                    <a:pt x="4727" y="1420"/>
                    <a:pt x="4394" y="1409"/>
                    <a:pt x="4293" y="1020"/>
                  </a:cubicBezTo>
                  <a:cubicBezTo>
                    <a:pt x="4204" y="620"/>
                    <a:pt x="4171" y="130"/>
                    <a:pt x="3871" y="30"/>
                  </a:cubicBezTo>
                  <a:cubicBezTo>
                    <a:pt x="3803" y="9"/>
                    <a:pt x="3737" y="0"/>
                    <a:pt x="367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2" name="Google Shape;20112;p29"/>
            <p:cNvSpPr/>
            <p:nvPr/>
          </p:nvSpPr>
          <p:spPr>
            <a:xfrm>
              <a:off x="2265010" y="2113787"/>
              <a:ext cx="163029" cy="168018"/>
            </a:xfrm>
            <a:custGeom>
              <a:avLst/>
              <a:gdLst/>
              <a:ahLst/>
              <a:cxnLst/>
              <a:rect l="l" t="t" r="r" b="b"/>
              <a:pathLst>
                <a:path w="4673" h="4816" extrusionOk="0">
                  <a:moveTo>
                    <a:pt x="3449" y="0"/>
                  </a:moveTo>
                  <a:cubicBezTo>
                    <a:pt x="3281" y="33"/>
                    <a:pt x="3104" y="89"/>
                    <a:pt x="2870" y="134"/>
                  </a:cubicBezTo>
                  <a:cubicBezTo>
                    <a:pt x="2448" y="200"/>
                    <a:pt x="2258" y="166"/>
                    <a:pt x="1991" y="512"/>
                  </a:cubicBezTo>
                  <a:cubicBezTo>
                    <a:pt x="1724" y="868"/>
                    <a:pt x="1969" y="979"/>
                    <a:pt x="1368" y="1612"/>
                  </a:cubicBezTo>
                  <a:cubicBezTo>
                    <a:pt x="779" y="2247"/>
                    <a:pt x="523" y="2102"/>
                    <a:pt x="256" y="2791"/>
                  </a:cubicBezTo>
                  <a:cubicBezTo>
                    <a:pt x="134" y="3114"/>
                    <a:pt x="56" y="3347"/>
                    <a:pt x="23" y="3503"/>
                  </a:cubicBezTo>
                  <a:lnTo>
                    <a:pt x="23" y="3614"/>
                  </a:lnTo>
                  <a:cubicBezTo>
                    <a:pt x="23" y="3670"/>
                    <a:pt x="12" y="3726"/>
                    <a:pt x="1" y="3770"/>
                  </a:cubicBezTo>
                  <a:lnTo>
                    <a:pt x="1146" y="4816"/>
                  </a:lnTo>
                  <a:lnTo>
                    <a:pt x="3983" y="3448"/>
                  </a:lnTo>
                  <a:cubicBezTo>
                    <a:pt x="3983" y="3426"/>
                    <a:pt x="3993" y="3392"/>
                    <a:pt x="4005" y="3370"/>
                  </a:cubicBezTo>
                  <a:cubicBezTo>
                    <a:pt x="4082" y="3248"/>
                    <a:pt x="4238" y="3169"/>
                    <a:pt x="4327" y="3058"/>
                  </a:cubicBezTo>
                  <a:cubicBezTo>
                    <a:pt x="4427" y="2925"/>
                    <a:pt x="4505" y="2791"/>
                    <a:pt x="4572" y="2647"/>
                  </a:cubicBezTo>
                  <a:cubicBezTo>
                    <a:pt x="4628" y="2547"/>
                    <a:pt x="4672" y="2425"/>
                    <a:pt x="4661" y="2313"/>
                  </a:cubicBezTo>
                  <a:cubicBezTo>
                    <a:pt x="4650" y="2224"/>
                    <a:pt x="4605" y="2146"/>
                    <a:pt x="4572" y="2069"/>
                  </a:cubicBezTo>
                  <a:cubicBezTo>
                    <a:pt x="4405" y="1757"/>
                    <a:pt x="4227" y="1457"/>
                    <a:pt x="4038" y="1157"/>
                  </a:cubicBezTo>
                  <a:cubicBezTo>
                    <a:pt x="4016" y="1135"/>
                    <a:pt x="3993" y="1101"/>
                    <a:pt x="3960" y="1090"/>
                  </a:cubicBezTo>
                  <a:cubicBezTo>
                    <a:pt x="3946" y="1083"/>
                    <a:pt x="3929" y="1080"/>
                    <a:pt x="3913" y="1080"/>
                  </a:cubicBezTo>
                  <a:cubicBezTo>
                    <a:pt x="3880" y="1080"/>
                    <a:pt x="3845" y="1090"/>
                    <a:pt x="3815" y="1090"/>
                  </a:cubicBezTo>
                  <a:cubicBezTo>
                    <a:pt x="3805" y="1092"/>
                    <a:pt x="3796" y="1092"/>
                    <a:pt x="3786" y="1092"/>
                  </a:cubicBezTo>
                  <a:cubicBezTo>
                    <a:pt x="3664" y="1092"/>
                    <a:pt x="3557" y="969"/>
                    <a:pt x="3515" y="845"/>
                  </a:cubicBezTo>
                  <a:cubicBezTo>
                    <a:pt x="3482" y="712"/>
                    <a:pt x="3504" y="567"/>
                    <a:pt x="3526" y="423"/>
                  </a:cubicBezTo>
                  <a:cubicBezTo>
                    <a:pt x="3538" y="289"/>
                    <a:pt x="3538" y="134"/>
                    <a:pt x="3459" y="22"/>
                  </a:cubicBezTo>
                  <a:cubicBezTo>
                    <a:pt x="3459" y="11"/>
                    <a:pt x="3459" y="11"/>
                    <a:pt x="3449"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3" name="Google Shape;20113;p29"/>
            <p:cNvSpPr/>
            <p:nvPr/>
          </p:nvSpPr>
          <p:spPr>
            <a:xfrm>
              <a:off x="2339916" y="2127743"/>
              <a:ext cx="32236" cy="54215"/>
            </a:xfrm>
            <a:custGeom>
              <a:avLst/>
              <a:gdLst/>
              <a:ahLst/>
              <a:cxnLst/>
              <a:rect l="l" t="t" r="r" b="b"/>
              <a:pathLst>
                <a:path w="924" h="1554" extrusionOk="0">
                  <a:moveTo>
                    <a:pt x="823" y="0"/>
                  </a:moveTo>
                  <a:cubicBezTo>
                    <a:pt x="679" y="23"/>
                    <a:pt x="568" y="122"/>
                    <a:pt x="467" y="223"/>
                  </a:cubicBezTo>
                  <a:cubicBezTo>
                    <a:pt x="378" y="345"/>
                    <a:pt x="289" y="478"/>
                    <a:pt x="222" y="612"/>
                  </a:cubicBezTo>
                  <a:cubicBezTo>
                    <a:pt x="156" y="757"/>
                    <a:pt x="101" y="901"/>
                    <a:pt x="67" y="1046"/>
                  </a:cubicBezTo>
                  <a:cubicBezTo>
                    <a:pt x="22" y="1202"/>
                    <a:pt x="0" y="1368"/>
                    <a:pt x="22" y="1524"/>
                  </a:cubicBezTo>
                  <a:cubicBezTo>
                    <a:pt x="28" y="1542"/>
                    <a:pt x="50" y="1553"/>
                    <a:pt x="71" y="1553"/>
                  </a:cubicBezTo>
                  <a:cubicBezTo>
                    <a:pt x="89" y="1553"/>
                    <a:pt x="106" y="1544"/>
                    <a:pt x="111" y="1524"/>
                  </a:cubicBezTo>
                  <a:cubicBezTo>
                    <a:pt x="133" y="1390"/>
                    <a:pt x="145" y="1246"/>
                    <a:pt x="178" y="1113"/>
                  </a:cubicBezTo>
                  <a:cubicBezTo>
                    <a:pt x="200" y="968"/>
                    <a:pt x="245" y="834"/>
                    <a:pt x="311" y="701"/>
                  </a:cubicBezTo>
                  <a:cubicBezTo>
                    <a:pt x="367" y="567"/>
                    <a:pt x="434" y="445"/>
                    <a:pt x="523" y="334"/>
                  </a:cubicBezTo>
                  <a:cubicBezTo>
                    <a:pt x="601" y="223"/>
                    <a:pt x="701" y="112"/>
                    <a:pt x="857" y="89"/>
                  </a:cubicBezTo>
                  <a:cubicBezTo>
                    <a:pt x="924" y="78"/>
                    <a:pt x="879" y="0"/>
                    <a:pt x="82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4" name="Google Shape;20114;p29"/>
            <p:cNvSpPr/>
            <p:nvPr/>
          </p:nvSpPr>
          <p:spPr>
            <a:xfrm>
              <a:off x="2335939" y="2142396"/>
              <a:ext cx="34888" cy="64053"/>
            </a:xfrm>
            <a:custGeom>
              <a:avLst/>
              <a:gdLst/>
              <a:ahLst/>
              <a:cxnLst/>
              <a:rect l="l" t="t" r="r" b="b"/>
              <a:pathLst>
                <a:path w="1000" h="1836" extrusionOk="0">
                  <a:moveTo>
                    <a:pt x="930" y="1"/>
                  </a:moveTo>
                  <a:cubicBezTo>
                    <a:pt x="925" y="1"/>
                    <a:pt x="920" y="1"/>
                    <a:pt x="915" y="3"/>
                  </a:cubicBezTo>
                  <a:cubicBezTo>
                    <a:pt x="781" y="81"/>
                    <a:pt x="737" y="270"/>
                    <a:pt x="692" y="403"/>
                  </a:cubicBezTo>
                  <a:cubicBezTo>
                    <a:pt x="637" y="570"/>
                    <a:pt x="593" y="748"/>
                    <a:pt x="537" y="915"/>
                  </a:cubicBezTo>
                  <a:cubicBezTo>
                    <a:pt x="481" y="1081"/>
                    <a:pt x="415" y="1237"/>
                    <a:pt x="326" y="1382"/>
                  </a:cubicBezTo>
                  <a:cubicBezTo>
                    <a:pt x="247" y="1526"/>
                    <a:pt x="126" y="1649"/>
                    <a:pt x="25" y="1783"/>
                  </a:cubicBezTo>
                  <a:cubicBezTo>
                    <a:pt x="1" y="1815"/>
                    <a:pt x="42" y="1836"/>
                    <a:pt x="75" y="1836"/>
                  </a:cubicBezTo>
                  <a:cubicBezTo>
                    <a:pt x="87" y="1836"/>
                    <a:pt x="97" y="1833"/>
                    <a:pt x="103" y="1827"/>
                  </a:cubicBezTo>
                  <a:cubicBezTo>
                    <a:pt x="237" y="1727"/>
                    <a:pt x="326" y="1593"/>
                    <a:pt x="403" y="1460"/>
                  </a:cubicBezTo>
                  <a:cubicBezTo>
                    <a:pt x="492" y="1326"/>
                    <a:pt x="559" y="1170"/>
                    <a:pt x="615" y="1015"/>
                  </a:cubicBezTo>
                  <a:cubicBezTo>
                    <a:pt x="670" y="848"/>
                    <a:pt x="704" y="681"/>
                    <a:pt x="748" y="503"/>
                  </a:cubicBezTo>
                  <a:cubicBezTo>
                    <a:pt x="771" y="426"/>
                    <a:pt x="804" y="337"/>
                    <a:pt x="826" y="258"/>
                  </a:cubicBezTo>
                  <a:cubicBezTo>
                    <a:pt x="860" y="181"/>
                    <a:pt x="893" y="92"/>
                    <a:pt x="971" y="48"/>
                  </a:cubicBezTo>
                  <a:cubicBezTo>
                    <a:pt x="999" y="28"/>
                    <a:pt x="962" y="1"/>
                    <a:pt x="930"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5" name="Google Shape;20115;p29"/>
            <p:cNvSpPr/>
            <p:nvPr/>
          </p:nvSpPr>
          <p:spPr>
            <a:xfrm>
              <a:off x="2347591" y="2134267"/>
              <a:ext cx="43819" cy="71031"/>
            </a:xfrm>
            <a:custGeom>
              <a:avLst/>
              <a:gdLst/>
              <a:ahLst/>
              <a:cxnLst/>
              <a:rect l="l" t="t" r="r" b="b"/>
              <a:pathLst>
                <a:path w="1256" h="2036" extrusionOk="0">
                  <a:moveTo>
                    <a:pt x="1192" y="0"/>
                  </a:moveTo>
                  <a:cubicBezTo>
                    <a:pt x="1188" y="0"/>
                    <a:pt x="1184" y="1"/>
                    <a:pt x="1181" y="2"/>
                  </a:cubicBezTo>
                  <a:cubicBezTo>
                    <a:pt x="837" y="180"/>
                    <a:pt x="659" y="525"/>
                    <a:pt x="526" y="870"/>
                  </a:cubicBezTo>
                  <a:cubicBezTo>
                    <a:pt x="392" y="1259"/>
                    <a:pt x="303" y="1670"/>
                    <a:pt x="25" y="1993"/>
                  </a:cubicBezTo>
                  <a:cubicBezTo>
                    <a:pt x="1" y="2017"/>
                    <a:pt x="41" y="2035"/>
                    <a:pt x="73" y="2035"/>
                  </a:cubicBezTo>
                  <a:cubicBezTo>
                    <a:pt x="85" y="2035"/>
                    <a:pt x="97" y="2033"/>
                    <a:pt x="103" y="2026"/>
                  </a:cubicBezTo>
                  <a:cubicBezTo>
                    <a:pt x="625" y="1460"/>
                    <a:pt x="526" y="481"/>
                    <a:pt x="1226" y="47"/>
                  </a:cubicBezTo>
                  <a:cubicBezTo>
                    <a:pt x="1255" y="27"/>
                    <a:pt x="1217" y="0"/>
                    <a:pt x="1192"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6" name="Google Shape;20116;p29"/>
            <p:cNvSpPr/>
            <p:nvPr/>
          </p:nvSpPr>
          <p:spPr>
            <a:xfrm>
              <a:off x="2369327" y="2175156"/>
              <a:ext cx="29759" cy="37120"/>
            </a:xfrm>
            <a:custGeom>
              <a:avLst/>
              <a:gdLst/>
              <a:ahLst/>
              <a:cxnLst/>
              <a:rect l="l" t="t" r="r" b="b"/>
              <a:pathLst>
                <a:path w="853" h="1064" extrusionOk="0">
                  <a:moveTo>
                    <a:pt x="800" y="0"/>
                  </a:moveTo>
                  <a:cubicBezTo>
                    <a:pt x="792" y="0"/>
                    <a:pt x="784" y="3"/>
                    <a:pt x="781" y="9"/>
                  </a:cubicBezTo>
                  <a:cubicBezTo>
                    <a:pt x="514" y="343"/>
                    <a:pt x="269" y="688"/>
                    <a:pt x="25" y="1022"/>
                  </a:cubicBezTo>
                  <a:cubicBezTo>
                    <a:pt x="1" y="1045"/>
                    <a:pt x="34" y="1063"/>
                    <a:pt x="63" y="1063"/>
                  </a:cubicBezTo>
                  <a:cubicBezTo>
                    <a:pt x="75" y="1063"/>
                    <a:pt x="85" y="1061"/>
                    <a:pt x="91" y="1055"/>
                  </a:cubicBezTo>
                  <a:cubicBezTo>
                    <a:pt x="348" y="721"/>
                    <a:pt x="603" y="387"/>
                    <a:pt x="837" y="43"/>
                  </a:cubicBezTo>
                  <a:cubicBezTo>
                    <a:pt x="853" y="18"/>
                    <a:pt x="823" y="0"/>
                    <a:pt x="800"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7" name="Google Shape;20117;p29"/>
            <p:cNvSpPr/>
            <p:nvPr/>
          </p:nvSpPr>
          <p:spPr>
            <a:xfrm>
              <a:off x="2384119" y="2182448"/>
              <a:ext cx="33038" cy="22154"/>
            </a:xfrm>
            <a:custGeom>
              <a:avLst/>
              <a:gdLst/>
              <a:ahLst/>
              <a:cxnLst/>
              <a:rect l="l" t="t" r="r" b="b"/>
              <a:pathLst>
                <a:path w="947" h="635" extrusionOk="0">
                  <a:moveTo>
                    <a:pt x="858" y="0"/>
                  </a:moveTo>
                  <a:cubicBezTo>
                    <a:pt x="668" y="34"/>
                    <a:pt x="490" y="111"/>
                    <a:pt x="335" y="212"/>
                  </a:cubicBezTo>
                  <a:cubicBezTo>
                    <a:pt x="201" y="312"/>
                    <a:pt x="79" y="434"/>
                    <a:pt x="13" y="579"/>
                  </a:cubicBezTo>
                  <a:cubicBezTo>
                    <a:pt x="1" y="601"/>
                    <a:pt x="23" y="623"/>
                    <a:pt x="45" y="635"/>
                  </a:cubicBezTo>
                  <a:cubicBezTo>
                    <a:pt x="68" y="635"/>
                    <a:pt x="101" y="623"/>
                    <a:pt x="112" y="601"/>
                  </a:cubicBezTo>
                  <a:cubicBezTo>
                    <a:pt x="190" y="467"/>
                    <a:pt x="302" y="356"/>
                    <a:pt x="435" y="279"/>
                  </a:cubicBezTo>
                  <a:cubicBezTo>
                    <a:pt x="579" y="190"/>
                    <a:pt x="735" y="145"/>
                    <a:pt x="891" y="67"/>
                  </a:cubicBezTo>
                  <a:cubicBezTo>
                    <a:pt x="947" y="45"/>
                    <a:pt x="902" y="0"/>
                    <a:pt x="858"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8" name="Google Shape;20118;p29"/>
            <p:cNvSpPr/>
            <p:nvPr/>
          </p:nvSpPr>
          <p:spPr>
            <a:xfrm>
              <a:off x="2392842" y="2193716"/>
              <a:ext cx="29340" cy="12001"/>
            </a:xfrm>
            <a:custGeom>
              <a:avLst/>
              <a:gdLst/>
              <a:ahLst/>
              <a:cxnLst/>
              <a:rect l="l" t="t" r="r" b="b"/>
              <a:pathLst>
                <a:path w="841" h="344" extrusionOk="0">
                  <a:moveTo>
                    <a:pt x="786" y="0"/>
                  </a:moveTo>
                  <a:cubicBezTo>
                    <a:pt x="630" y="11"/>
                    <a:pt x="474" y="55"/>
                    <a:pt x="329" y="100"/>
                  </a:cubicBezTo>
                  <a:cubicBezTo>
                    <a:pt x="263" y="122"/>
                    <a:pt x="196" y="144"/>
                    <a:pt x="129" y="178"/>
                  </a:cubicBezTo>
                  <a:cubicBezTo>
                    <a:pt x="74" y="200"/>
                    <a:pt x="18" y="233"/>
                    <a:pt x="7" y="289"/>
                  </a:cubicBezTo>
                  <a:cubicBezTo>
                    <a:pt x="0" y="322"/>
                    <a:pt x="33" y="344"/>
                    <a:pt x="63" y="344"/>
                  </a:cubicBezTo>
                  <a:cubicBezTo>
                    <a:pt x="84" y="344"/>
                    <a:pt x="103" y="334"/>
                    <a:pt x="107" y="312"/>
                  </a:cubicBezTo>
                  <a:cubicBezTo>
                    <a:pt x="118" y="267"/>
                    <a:pt x="174" y="245"/>
                    <a:pt x="218" y="233"/>
                  </a:cubicBezTo>
                  <a:lnTo>
                    <a:pt x="418" y="167"/>
                  </a:lnTo>
                  <a:cubicBezTo>
                    <a:pt x="541" y="134"/>
                    <a:pt x="675" y="100"/>
                    <a:pt x="808" y="55"/>
                  </a:cubicBezTo>
                  <a:cubicBezTo>
                    <a:pt x="841" y="45"/>
                    <a:pt x="819" y="0"/>
                    <a:pt x="78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9" name="Google Shape;20119;p29"/>
            <p:cNvSpPr/>
            <p:nvPr/>
          </p:nvSpPr>
          <p:spPr>
            <a:xfrm>
              <a:off x="2297212" y="2198601"/>
              <a:ext cx="227432" cy="181869"/>
            </a:xfrm>
            <a:custGeom>
              <a:avLst/>
              <a:gdLst/>
              <a:ahLst/>
              <a:cxnLst/>
              <a:rect l="l" t="t" r="r" b="b"/>
              <a:pathLst>
                <a:path w="6519" h="5213" extrusionOk="0">
                  <a:moveTo>
                    <a:pt x="4343" y="1"/>
                  </a:moveTo>
                  <a:cubicBezTo>
                    <a:pt x="4121" y="1"/>
                    <a:pt x="3893" y="19"/>
                    <a:pt x="3671" y="49"/>
                  </a:cubicBezTo>
                  <a:cubicBezTo>
                    <a:pt x="2926" y="160"/>
                    <a:pt x="2981" y="327"/>
                    <a:pt x="2192" y="794"/>
                  </a:cubicBezTo>
                  <a:cubicBezTo>
                    <a:pt x="1682" y="1101"/>
                    <a:pt x="1191" y="1153"/>
                    <a:pt x="913" y="1153"/>
                  </a:cubicBezTo>
                  <a:cubicBezTo>
                    <a:pt x="767" y="1153"/>
                    <a:pt x="679" y="1139"/>
                    <a:pt x="679" y="1139"/>
                  </a:cubicBezTo>
                  <a:lnTo>
                    <a:pt x="34" y="2496"/>
                  </a:lnTo>
                  <a:cubicBezTo>
                    <a:pt x="34" y="2496"/>
                    <a:pt x="1" y="3219"/>
                    <a:pt x="34" y="3575"/>
                  </a:cubicBezTo>
                  <a:cubicBezTo>
                    <a:pt x="79" y="3919"/>
                    <a:pt x="101" y="4164"/>
                    <a:pt x="801" y="4698"/>
                  </a:cubicBezTo>
                  <a:cubicBezTo>
                    <a:pt x="1402" y="5153"/>
                    <a:pt x="1631" y="5212"/>
                    <a:pt x="2267" y="5212"/>
                  </a:cubicBezTo>
                  <a:cubicBezTo>
                    <a:pt x="2362" y="5212"/>
                    <a:pt x="2466" y="5211"/>
                    <a:pt x="2581" y="5210"/>
                  </a:cubicBezTo>
                  <a:cubicBezTo>
                    <a:pt x="3471" y="5199"/>
                    <a:pt x="3493" y="5076"/>
                    <a:pt x="4071" y="4776"/>
                  </a:cubicBezTo>
                  <a:cubicBezTo>
                    <a:pt x="4661" y="4475"/>
                    <a:pt x="4516" y="3909"/>
                    <a:pt x="4538" y="3608"/>
                  </a:cubicBezTo>
                  <a:cubicBezTo>
                    <a:pt x="4572" y="3308"/>
                    <a:pt x="4839" y="2908"/>
                    <a:pt x="5195" y="2496"/>
                  </a:cubicBezTo>
                  <a:cubicBezTo>
                    <a:pt x="5562" y="2085"/>
                    <a:pt x="6241" y="2051"/>
                    <a:pt x="6385" y="1951"/>
                  </a:cubicBezTo>
                  <a:cubicBezTo>
                    <a:pt x="6518" y="1840"/>
                    <a:pt x="6507" y="1806"/>
                    <a:pt x="6441" y="1462"/>
                  </a:cubicBezTo>
                  <a:cubicBezTo>
                    <a:pt x="6362" y="1128"/>
                    <a:pt x="6073" y="728"/>
                    <a:pt x="5640" y="360"/>
                  </a:cubicBezTo>
                  <a:cubicBezTo>
                    <a:pt x="5337" y="96"/>
                    <a:pt x="4856" y="1"/>
                    <a:pt x="434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0" name="Google Shape;20120;p29"/>
            <p:cNvSpPr/>
            <p:nvPr/>
          </p:nvSpPr>
          <p:spPr>
            <a:xfrm>
              <a:off x="2297212" y="2210777"/>
              <a:ext cx="103651" cy="116803"/>
            </a:xfrm>
            <a:custGeom>
              <a:avLst/>
              <a:gdLst/>
              <a:ahLst/>
              <a:cxnLst/>
              <a:rect l="l" t="t" r="r" b="b"/>
              <a:pathLst>
                <a:path w="2971" h="3348" extrusionOk="0">
                  <a:moveTo>
                    <a:pt x="2859" y="1"/>
                  </a:moveTo>
                  <a:cubicBezTo>
                    <a:pt x="2704" y="112"/>
                    <a:pt x="2526" y="256"/>
                    <a:pt x="2192" y="445"/>
                  </a:cubicBezTo>
                  <a:cubicBezTo>
                    <a:pt x="1682" y="752"/>
                    <a:pt x="1191" y="804"/>
                    <a:pt x="913" y="804"/>
                  </a:cubicBezTo>
                  <a:cubicBezTo>
                    <a:pt x="767" y="804"/>
                    <a:pt x="679" y="790"/>
                    <a:pt x="679" y="790"/>
                  </a:cubicBezTo>
                  <a:lnTo>
                    <a:pt x="34" y="2147"/>
                  </a:lnTo>
                  <a:cubicBezTo>
                    <a:pt x="34" y="2147"/>
                    <a:pt x="1" y="2870"/>
                    <a:pt x="34" y="3226"/>
                  </a:cubicBezTo>
                  <a:cubicBezTo>
                    <a:pt x="45" y="3271"/>
                    <a:pt x="45" y="3315"/>
                    <a:pt x="57" y="3348"/>
                  </a:cubicBezTo>
                  <a:cubicBezTo>
                    <a:pt x="279" y="3337"/>
                    <a:pt x="512" y="3237"/>
                    <a:pt x="746" y="3115"/>
                  </a:cubicBezTo>
                  <a:cubicBezTo>
                    <a:pt x="991" y="2981"/>
                    <a:pt x="1202" y="2781"/>
                    <a:pt x="1325" y="2525"/>
                  </a:cubicBezTo>
                  <a:cubicBezTo>
                    <a:pt x="1446" y="2236"/>
                    <a:pt x="1458" y="1858"/>
                    <a:pt x="1725" y="1680"/>
                  </a:cubicBezTo>
                  <a:cubicBezTo>
                    <a:pt x="1836" y="1591"/>
                    <a:pt x="1980" y="1568"/>
                    <a:pt x="2114" y="1524"/>
                  </a:cubicBezTo>
                  <a:cubicBezTo>
                    <a:pt x="2392" y="1424"/>
                    <a:pt x="2637" y="1235"/>
                    <a:pt x="2781" y="979"/>
                  </a:cubicBezTo>
                  <a:cubicBezTo>
                    <a:pt x="2926" y="723"/>
                    <a:pt x="2971" y="412"/>
                    <a:pt x="2892" y="122"/>
                  </a:cubicBezTo>
                  <a:cubicBezTo>
                    <a:pt x="2882" y="90"/>
                    <a:pt x="2870" y="45"/>
                    <a:pt x="2859"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1" name="Google Shape;20121;p29"/>
            <p:cNvSpPr/>
            <p:nvPr/>
          </p:nvSpPr>
          <p:spPr>
            <a:xfrm>
              <a:off x="2296968" y="2285263"/>
              <a:ext cx="50866" cy="50761"/>
            </a:xfrm>
            <a:custGeom>
              <a:avLst/>
              <a:gdLst/>
              <a:ahLst/>
              <a:cxnLst/>
              <a:rect l="l" t="t" r="r" b="b"/>
              <a:pathLst>
                <a:path w="1458" h="1455" extrusionOk="0">
                  <a:moveTo>
                    <a:pt x="43" y="0"/>
                  </a:moveTo>
                  <a:cubicBezTo>
                    <a:pt x="21" y="0"/>
                    <a:pt x="1" y="13"/>
                    <a:pt x="8" y="34"/>
                  </a:cubicBezTo>
                  <a:cubicBezTo>
                    <a:pt x="30" y="112"/>
                    <a:pt x="74" y="179"/>
                    <a:pt x="119" y="246"/>
                  </a:cubicBezTo>
                  <a:cubicBezTo>
                    <a:pt x="163" y="323"/>
                    <a:pt x="208" y="390"/>
                    <a:pt x="264" y="457"/>
                  </a:cubicBezTo>
                  <a:cubicBezTo>
                    <a:pt x="363" y="590"/>
                    <a:pt x="475" y="713"/>
                    <a:pt x="597" y="835"/>
                  </a:cubicBezTo>
                  <a:cubicBezTo>
                    <a:pt x="831" y="1079"/>
                    <a:pt x="1098" y="1280"/>
                    <a:pt x="1387" y="1447"/>
                  </a:cubicBezTo>
                  <a:cubicBezTo>
                    <a:pt x="1392" y="1452"/>
                    <a:pt x="1399" y="1454"/>
                    <a:pt x="1406" y="1454"/>
                  </a:cubicBezTo>
                  <a:cubicBezTo>
                    <a:pt x="1430" y="1454"/>
                    <a:pt x="1457" y="1430"/>
                    <a:pt x="1431" y="1413"/>
                  </a:cubicBezTo>
                  <a:cubicBezTo>
                    <a:pt x="1154" y="1247"/>
                    <a:pt x="897" y="1035"/>
                    <a:pt x="664" y="790"/>
                  </a:cubicBezTo>
                  <a:cubicBezTo>
                    <a:pt x="553" y="679"/>
                    <a:pt x="452" y="546"/>
                    <a:pt x="353" y="424"/>
                  </a:cubicBezTo>
                  <a:lnTo>
                    <a:pt x="219" y="223"/>
                  </a:lnTo>
                  <a:cubicBezTo>
                    <a:pt x="175" y="157"/>
                    <a:pt x="130" y="78"/>
                    <a:pt x="74" y="12"/>
                  </a:cubicBezTo>
                  <a:cubicBezTo>
                    <a:pt x="66" y="4"/>
                    <a:pt x="55" y="0"/>
                    <a:pt x="4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2" name="Google Shape;20122;p29"/>
            <p:cNvSpPr/>
            <p:nvPr/>
          </p:nvSpPr>
          <p:spPr>
            <a:xfrm>
              <a:off x="2282629" y="2273960"/>
              <a:ext cx="92626" cy="55122"/>
            </a:xfrm>
            <a:custGeom>
              <a:avLst/>
              <a:gdLst/>
              <a:ahLst/>
              <a:cxnLst/>
              <a:rect l="l" t="t" r="r" b="b"/>
              <a:pathLst>
                <a:path w="2655" h="1580" extrusionOk="0">
                  <a:moveTo>
                    <a:pt x="107" y="1"/>
                  </a:moveTo>
                  <a:cubicBezTo>
                    <a:pt x="62" y="1"/>
                    <a:pt x="1" y="50"/>
                    <a:pt x="52" y="91"/>
                  </a:cubicBezTo>
                  <a:cubicBezTo>
                    <a:pt x="163" y="158"/>
                    <a:pt x="274" y="202"/>
                    <a:pt x="396" y="247"/>
                  </a:cubicBezTo>
                  <a:cubicBezTo>
                    <a:pt x="519" y="303"/>
                    <a:pt x="630" y="347"/>
                    <a:pt x="752" y="392"/>
                  </a:cubicBezTo>
                  <a:cubicBezTo>
                    <a:pt x="986" y="481"/>
                    <a:pt x="1219" y="547"/>
                    <a:pt x="1453" y="625"/>
                  </a:cubicBezTo>
                  <a:cubicBezTo>
                    <a:pt x="1687" y="703"/>
                    <a:pt x="1887" y="814"/>
                    <a:pt x="2054" y="992"/>
                  </a:cubicBezTo>
                  <a:cubicBezTo>
                    <a:pt x="2220" y="1170"/>
                    <a:pt x="2376" y="1371"/>
                    <a:pt x="2532" y="1559"/>
                  </a:cubicBezTo>
                  <a:cubicBezTo>
                    <a:pt x="2543" y="1574"/>
                    <a:pt x="2561" y="1580"/>
                    <a:pt x="2579" y="1580"/>
                  </a:cubicBezTo>
                  <a:cubicBezTo>
                    <a:pt x="2616" y="1580"/>
                    <a:pt x="2655" y="1553"/>
                    <a:pt x="2632" y="1515"/>
                  </a:cubicBezTo>
                  <a:cubicBezTo>
                    <a:pt x="2510" y="1359"/>
                    <a:pt x="2398" y="1193"/>
                    <a:pt x="2265" y="1048"/>
                  </a:cubicBezTo>
                  <a:cubicBezTo>
                    <a:pt x="2143" y="903"/>
                    <a:pt x="2020" y="770"/>
                    <a:pt x="1854" y="669"/>
                  </a:cubicBezTo>
                  <a:cubicBezTo>
                    <a:pt x="1698" y="580"/>
                    <a:pt x="1520" y="525"/>
                    <a:pt x="1353" y="469"/>
                  </a:cubicBezTo>
                  <a:cubicBezTo>
                    <a:pt x="1164" y="402"/>
                    <a:pt x="964" y="336"/>
                    <a:pt x="786" y="269"/>
                  </a:cubicBezTo>
                  <a:cubicBezTo>
                    <a:pt x="564" y="180"/>
                    <a:pt x="341" y="69"/>
                    <a:pt x="119" y="2"/>
                  </a:cubicBezTo>
                  <a:cubicBezTo>
                    <a:pt x="115" y="1"/>
                    <a:pt x="111" y="1"/>
                    <a:pt x="107"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3" name="Google Shape;20123;p29"/>
            <p:cNvSpPr/>
            <p:nvPr/>
          </p:nvSpPr>
          <p:spPr>
            <a:xfrm>
              <a:off x="2299864" y="2262481"/>
              <a:ext cx="82160" cy="57669"/>
            </a:xfrm>
            <a:custGeom>
              <a:avLst/>
              <a:gdLst/>
              <a:ahLst/>
              <a:cxnLst/>
              <a:rect l="l" t="t" r="r" b="b"/>
              <a:pathLst>
                <a:path w="2355" h="1653" extrusionOk="0">
                  <a:moveTo>
                    <a:pt x="56" y="0"/>
                  </a:moveTo>
                  <a:cubicBezTo>
                    <a:pt x="27" y="0"/>
                    <a:pt x="0" y="15"/>
                    <a:pt x="14" y="42"/>
                  </a:cubicBezTo>
                  <a:cubicBezTo>
                    <a:pt x="80" y="187"/>
                    <a:pt x="236" y="254"/>
                    <a:pt x="381" y="309"/>
                  </a:cubicBezTo>
                  <a:cubicBezTo>
                    <a:pt x="559" y="376"/>
                    <a:pt x="737" y="442"/>
                    <a:pt x="903" y="521"/>
                  </a:cubicBezTo>
                  <a:cubicBezTo>
                    <a:pt x="1259" y="676"/>
                    <a:pt x="1560" y="899"/>
                    <a:pt x="1827" y="1176"/>
                  </a:cubicBezTo>
                  <a:cubicBezTo>
                    <a:pt x="1983" y="1321"/>
                    <a:pt x="2116" y="1488"/>
                    <a:pt x="2260" y="1643"/>
                  </a:cubicBezTo>
                  <a:cubicBezTo>
                    <a:pt x="2266" y="1650"/>
                    <a:pt x="2277" y="1652"/>
                    <a:pt x="2289" y="1652"/>
                  </a:cubicBezTo>
                  <a:cubicBezTo>
                    <a:pt x="2318" y="1652"/>
                    <a:pt x="2355" y="1634"/>
                    <a:pt x="2339" y="1611"/>
                  </a:cubicBezTo>
                  <a:cubicBezTo>
                    <a:pt x="2116" y="1321"/>
                    <a:pt x="1871" y="1054"/>
                    <a:pt x="1593" y="820"/>
                  </a:cubicBezTo>
                  <a:cubicBezTo>
                    <a:pt x="1304" y="576"/>
                    <a:pt x="959" y="432"/>
                    <a:pt x="614" y="298"/>
                  </a:cubicBezTo>
                  <a:cubicBezTo>
                    <a:pt x="426" y="220"/>
                    <a:pt x="248" y="165"/>
                    <a:pt x="103" y="20"/>
                  </a:cubicBezTo>
                  <a:cubicBezTo>
                    <a:pt x="94" y="7"/>
                    <a:pt x="75" y="0"/>
                    <a:pt x="5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4" name="Google Shape;20124;p29"/>
            <p:cNvSpPr/>
            <p:nvPr/>
          </p:nvSpPr>
          <p:spPr>
            <a:xfrm>
              <a:off x="2298922" y="2243083"/>
              <a:ext cx="119350" cy="70543"/>
            </a:xfrm>
            <a:custGeom>
              <a:avLst/>
              <a:gdLst/>
              <a:ahLst/>
              <a:cxnLst/>
              <a:rect l="l" t="t" r="r" b="b"/>
              <a:pathLst>
                <a:path w="3421" h="2022" extrusionOk="0">
                  <a:moveTo>
                    <a:pt x="107" y="0"/>
                  </a:moveTo>
                  <a:cubicBezTo>
                    <a:pt x="82" y="0"/>
                    <a:pt x="57" y="14"/>
                    <a:pt x="52" y="42"/>
                  </a:cubicBezTo>
                  <a:cubicBezTo>
                    <a:pt x="30" y="197"/>
                    <a:pt x="174" y="254"/>
                    <a:pt x="319" y="286"/>
                  </a:cubicBezTo>
                  <a:cubicBezTo>
                    <a:pt x="230" y="286"/>
                    <a:pt x="141" y="298"/>
                    <a:pt x="52" y="353"/>
                  </a:cubicBezTo>
                  <a:cubicBezTo>
                    <a:pt x="1" y="384"/>
                    <a:pt x="62" y="433"/>
                    <a:pt x="107" y="433"/>
                  </a:cubicBezTo>
                  <a:cubicBezTo>
                    <a:pt x="111" y="433"/>
                    <a:pt x="115" y="432"/>
                    <a:pt x="119" y="432"/>
                  </a:cubicBezTo>
                  <a:cubicBezTo>
                    <a:pt x="200" y="415"/>
                    <a:pt x="269" y="405"/>
                    <a:pt x="344" y="405"/>
                  </a:cubicBezTo>
                  <a:cubicBezTo>
                    <a:pt x="372" y="405"/>
                    <a:pt x="400" y="406"/>
                    <a:pt x="430" y="409"/>
                  </a:cubicBezTo>
                  <a:lnTo>
                    <a:pt x="663" y="476"/>
                  </a:lnTo>
                  <a:cubicBezTo>
                    <a:pt x="586" y="464"/>
                    <a:pt x="508" y="454"/>
                    <a:pt x="419" y="454"/>
                  </a:cubicBezTo>
                  <a:cubicBezTo>
                    <a:pt x="374" y="454"/>
                    <a:pt x="364" y="509"/>
                    <a:pt x="408" y="520"/>
                  </a:cubicBezTo>
                  <a:cubicBezTo>
                    <a:pt x="675" y="565"/>
                    <a:pt x="930" y="609"/>
                    <a:pt x="1187" y="731"/>
                  </a:cubicBezTo>
                  <a:cubicBezTo>
                    <a:pt x="1397" y="843"/>
                    <a:pt x="1575" y="998"/>
                    <a:pt x="1709" y="1210"/>
                  </a:cubicBezTo>
                  <a:cubicBezTo>
                    <a:pt x="1716" y="1221"/>
                    <a:pt x="1730" y="1226"/>
                    <a:pt x="1744" y="1226"/>
                  </a:cubicBezTo>
                  <a:cubicBezTo>
                    <a:pt x="1772" y="1226"/>
                    <a:pt x="1802" y="1206"/>
                    <a:pt x="1787" y="1176"/>
                  </a:cubicBezTo>
                  <a:cubicBezTo>
                    <a:pt x="1631" y="909"/>
                    <a:pt x="1365" y="709"/>
                    <a:pt x="1075" y="598"/>
                  </a:cubicBezTo>
                  <a:lnTo>
                    <a:pt x="1075" y="598"/>
                  </a:lnTo>
                  <a:cubicBezTo>
                    <a:pt x="1197" y="620"/>
                    <a:pt x="1331" y="654"/>
                    <a:pt x="1454" y="698"/>
                  </a:cubicBezTo>
                  <a:cubicBezTo>
                    <a:pt x="1876" y="843"/>
                    <a:pt x="2243" y="1121"/>
                    <a:pt x="2566" y="1432"/>
                  </a:cubicBezTo>
                  <a:cubicBezTo>
                    <a:pt x="2754" y="1610"/>
                    <a:pt x="2932" y="1799"/>
                    <a:pt x="3100" y="2011"/>
                  </a:cubicBezTo>
                  <a:cubicBezTo>
                    <a:pt x="3107" y="2018"/>
                    <a:pt x="3120" y="2022"/>
                    <a:pt x="3134" y="2022"/>
                  </a:cubicBezTo>
                  <a:cubicBezTo>
                    <a:pt x="3162" y="2022"/>
                    <a:pt x="3192" y="2007"/>
                    <a:pt x="3177" y="1977"/>
                  </a:cubicBezTo>
                  <a:cubicBezTo>
                    <a:pt x="2910" y="1577"/>
                    <a:pt x="2554" y="1221"/>
                    <a:pt x="2165" y="943"/>
                  </a:cubicBezTo>
                  <a:cubicBezTo>
                    <a:pt x="1976" y="810"/>
                    <a:pt x="1765" y="698"/>
                    <a:pt x="1542" y="620"/>
                  </a:cubicBezTo>
                  <a:cubicBezTo>
                    <a:pt x="1298" y="531"/>
                    <a:pt x="1053" y="487"/>
                    <a:pt x="808" y="398"/>
                  </a:cubicBezTo>
                  <a:cubicBezTo>
                    <a:pt x="713" y="377"/>
                    <a:pt x="609" y="336"/>
                    <a:pt x="495" y="304"/>
                  </a:cubicBezTo>
                  <a:lnTo>
                    <a:pt x="495" y="304"/>
                  </a:lnTo>
                  <a:cubicBezTo>
                    <a:pt x="517" y="309"/>
                    <a:pt x="535" y="309"/>
                    <a:pt x="552" y="309"/>
                  </a:cubicBezTo>
                  <a:cubicBezTo>
                    <a:pt x="808" y="343"/>
                    <a:pt x="1064" y="375"/>
                    <a:pt x="1320" y="398"/>
                  </a:cubicBezTo>
                  <a:cubicBezTo>
                    <a:pt x="1575" y="432"/>
                    <a:pt x="1842" y="420"/>
                    <a:pt x="2099" y="454"/>
                  </a:cubicBezTo>
                  <a:cubicBezTo>
                    <a:pt x="2332" y="476"/>
                    <a:pt x="2543" y="565"/>
                    <a:pt x="2732" y="687"/>
                  </a:cubicBezTo>
                  <a:cubicBezTo>
                    <a:pt x="2944" y="832"/>
                    <a:pt x="3133" y="998"/>
                    <a:pt x="3310" y="1166"/>
                  </a:cubicBezTo>
                  <a:cubicBezTo>
                    <a:pt x="3320" y="1175"/>
                    <a:pt x="3334" y="1179"/>
                    <a:pt x="3348" y="1179"/>
                  </a:cubicBezTo>
                  <a:cubicBezTo>
                    <a:pt x="3384" y="1179"/>
                    <a:pt x="3421" y="1153"/>
                    <a:pt x="3389" y="1121"/>
                  </a:cubicBezTo>
                  <a:cubicBezTo>
                    <a:pt x="3100" y="832"/>
                    <a:pt x="2788" y="543"/>
                    <a:pt x="2388" y="409"/>
                  </a:cubicBezTo>
                  <a:cubicBezTo>
                    <a:pt x="2154" y="343"/>
                    <a:pt x="1909" y="353"/>
                    <a:pt x="1664" y="331"/>
                  </a:cubicBezTo>
                  <a:cubicBezTo>
                    <a:pt x="1409" y="320"/>
                    <a:pt x="1153" y="286"/>
                    <a:pt x="908" y="242"/>
                  </a:cubicBezTo>
                  <a:cubicBezTo>
                    <a:pt x="764" y="231"/>
                    <a:pt x="630" y="209"/>
                    <a:pt x="485" y="187"/>
                  </a:cubicBezTo>
                  <a:cubicBezTo>
                    <a:pt x="386" y="175"/>
                    <a:pt x="186" y="175"/>
                    <a:pt x="163" y="42"/>
                  </a:cubicBezTo>
                  <a:cubicBezTo>
                    <a:pt x="158" y="14"/>
                    <a:pt x="132" y="0"/>
                    <a:pt x="107"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5" name="Google Shape;20125;p29"/>
            <p:cNvSpPr/>
            <p:nvPr/>
          </p:nvSpPr>
          <p:spPr>
            <a:xfrm>
              <a:off x="2331577" y="2223162"/>
              <a:ext cx="112163" cy="30038"/>
            </a:xfrm>
            <a:custGeom>
              <a:avLst/>
              <a:gdLst/>
              <a:ahLst/>
              <a:cxnLst/>
              <a:rect l="l" t="t" r="r" b="b"/>
              <a:pathLst>
                <a:path w="3215" h="861" extrusionOk="0">
                  <a:moveTo>
                    <a:pt x="3133" y="0"/>
                  </a:moveTo>
                  <a:cubicBezTo>
                    <a:pt x="3129" y="0"/>
                    <a:pt x="3124" y="1"/>
                    <a:pt x="3120" y="2"/>
                  </a:cubicBezTo>
                  <a:cubicBezTo>
                    <a:pt x="2931" y="24"/>
                    <a:pt x="2730" y="24"/>
                    <a:pt x="2530" y="24"/>
                  </a:cubicBezTo>
                  <a:cubicBezTo>
                    <a:pt x="2342" y="34"/>
                    <a:pt x="2164" y="46"/>
                    <a:pt x="1974" y="79"/>
                  </a:cubicBezTo>
                  <a:cubicBezTo>
                    <a:pt x="1796" y="113"/>
                    <a:pt x="1607" y="146"/>
                    <a:pt x="1430" y="190"/>
                  </a:cubicBezTo>
                  <a:cubicBezTo>
                    <a:pt x="1252" y="235"/>
                    <a:pt x="1062" y="268"/>
                    <a:pt x="896" y="346"/>
                  </a:cubicBezTo>
                  <a:cubicBezTo>
                    <a:pt x="862" y="368"/>
                    <a:pt x="862" y="390"/>
                    <a:pt x="884" y="402"/>
                  </a:cubicBezTo>
                  <a:cubicBezTo>
                    <a:pt x="851" y="402"/>
                    <a:pt x="807" y="413"/>
                    <a:pt x="773" y="413"/>
                  </a:cubicBezTo>
                  <a:cubicBezTo>
                    <a:pt x="550" y="435"/>
                    <a:pt x="317" y="457"/>
                    <a:pt x="128" y="580"/>
                  </a:cubicBezTo>
                  <a:cubicBezTo>
                    <a:pt x="117" y="580"/>
                    <a:pt x="106" y="591"/>
                    <a:pt x="117" y="602"/>
                  </a:cubicBezTo>
                  <a:cubicBezTo>
                    <a:pt x="83" y="624"/>
                    <a:pt x="50" y="635"/>
                    <a:pt x="28" y="669"/>
                  </a:cubicBezTo>
                  <a:cubicBezTo>
                    <a:pt x="0" y="696"/>
                    <a:pt x="49" y="716"/>
                    <a:pt x="79" y="716"/>
                  </a:cubicBezTo>
                  <a:cubicBezTo>
                    <a:pt x="86" y="716"/>
                    <a:pt x="91" y="715"/>
                    <a:pt x="95" y="713"/>
                  </a:cubicBezTo>
                  <a:cubicBezTo>
                    <a:pt x="217" y="657"/>
                    <a:pt x="328" y="635"/>
                    <a:pt x="473" y="635"/>
                  </a:cubicBezTo>
                  <a:cubicBezTo>
                    <a:pt x="617" y="647"/>
                    <a:pt x="773" y="680"/>
                    <a:pt x="918" y="680"/>
                  </a:cubicBezTo>
                  <a:cubicBezTo>
                    <a:pt x="1207" y="691"/>
                    <a:pt x="1519" y="680"/>
                    <a:pt x="1752" y="857"/>
                  </a:cubicBezTo>
                  <a:cubicBezTo>
                    <a:pt x="1756" y="860"/>
                    <a:pt x="1761" y="861"/>
                    <a:pt x="1767" y="861"/>
                  </a:cubicBezTo>
                  <a:cubicBezTo>
                    <a:pt x="1792" y="861"/>
                    <a:pt x="1824" y="843"/>
                    <a:pt x="1796" y="825"/>
                  </a:cubicBezTo>
                  <a:cubicBezTo>
                    <a:pt x="1551" y="624"/>
                    <a:pt x="1218" y="624"/>
                    <a:pt x="918" y="602"/>
                  </a:cubicBezTo>
                  <a:cubicBezTo>
                    <a:pt x="762" y="591"/>
                    <a:pt x="606" y="558"/>
                    <a:pt x="451" y="558"/>
                  </a:cubicBezTo>
                  <a:cubicBezTo>
                    <a:pt x="473" y="546"/>
                    <a:pt x="495" y="546"/>
                    <a:pt x="518" y="535"/>
                  </a:cubicBezTo>
                  <a:cubicBezTo>
                    <a:pt x="629" y="513"/>
                    <a:pt x="751" y="502"/>
                    <a:pt x="862" y="491"/>
                  </a:cubicBezTo>
                  <a:lnTo>
                    <a:pt x="1596" y="457"/>
                  </a:lnTo>
                  <a:cubicBezTo>
                    <a:pt x="2085" y="424"/>
                    <a:pt x="2586" y="413"/>
                    <a:pt x="3076" y="357"/>
                  </a:cubicBezTo>
                  <a:cubicBezTo>
                    <a:pt x="3131" y="357"/>
                    <a:pt x="3109" y="301"/>
                    <a:pt x="3064" y="301"/>
                  </a:cubicBezTo>
                  <a:cubicBezTo>
                    <a:pt x="2552" y="301"/>
                    <a:pt x="2030" y="335"/>
                    <a:pt x="1519" y="368"/>
                  </a:cubicBezTo>
                  <a:cubicBezTo>
                    <a:pt x="1351" y="380"/>
                    <a:pt x="1185" y="390"/>
                    <a:pt x="1018" y="390"/>
                  </a:cubicBezTo>
                  <a:cubicBezTo>
                    <a:pt x="1173" y="357"/>
                    <a:pt x="1318" y="301"/>
                    <a:pt x="1474" y="257"/>
                  </a:cubicBezTo>
                  <a:cubicBezTo>
                    <a:pt x="1652" y="212"/>
                    <a:pt x="1830" y="168"/>
                    <a:pt x="2019" y="146"/>
                  </a:cubicBezTo>
                  <a:cubicBezTo>
                    <a:pt x="2197" y="113"/>
                    <a:pt x="2386" y="101"/>
                    <a:pt x="2575" y="101"/>
                  </a:cubicBezTo>
                  <a:cubicBezTo>
                    <a:pt x="2775" y="101"/>
                    <a:pt x="2964" y="101"/>
                    <a:pt x="3153" y="68"/>
                  </a:cubicBezTo>
                  <a:cubicBezTo>
                    <a:pt x="3214" y="58"/>
                    <a:pt x="3182" y="0"/>
                    <a:pt x="313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6" name="Google Shape;20126;p29"/>
            <p:cNvSpPr/>
            <p:nvPr/>
          </p:nvSpPr>
          <p:spPr>
            <a:xfrm>
              <a:off x="2378712" y="2204183"/>
              <a:ext cx="68310" cy="22154"/>
            </a:xfrm>
            <a:custGeom>
              <a:avLst/>
              <a:gdLst/>
              <a:ahLst/>
              <a:cxnLst/>
              <a:rect l="l" t="t" r="r" b="b"/>
              <a:pathLst>
                <a:path w="1958" h="635" extrusionOk="0">
                  <a:moveTo>
                    <a:pt x="1925" y="0"/>
                  </a:moveTo>
                  <a:cubicBezTo>
                    <a:pt x="1591" y="22"/>
                    <a:pt x="1290" y="134"/>
                    <a:pt x="991" y="256"/>
                  </a:cubicBezTo>
                  <a:cubicBezTo>
                    <a:pt x="679" y="390"/>
                    <a:pt x="368" y="523"/>
                    <a:pt x="34" y="590"/>
                  </a:cubicBezTo>
                  <a:cubicBezTo>
                    <a:pt x="0" y="601"/>
                    <a:pt x="12" y="634"/>
                    <a:pt x="45" y="634"/>
                  </a:cubicBezTo>
                  <a:cubicBezTo>
                    <a:pt x="368" y="578"/>
                    <a:pt x="679" y="445"/>
                    <a:pt x="979" y="323"/>
                  </a:cubicBezTo>
                  <a:cubicBezTo>
                    <a:pt x="1280" y="200"/>
                    <a:pt x="1591" y="89"/>
                    <a:pt x="1925" y="45"/>
                  </a:cubicBezTo>
                  <a:cubicBezTo>
                    <a:pt x="1958" y="45"/>
                    <a:pt x="1947" y="0"/>
                    <a:pt x="192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7" name="Google Shape;20127;p29"/>
            <p:cNvSpPr/>
            <p:nvPr/>
          </p:nvSpPr>
          <p:spPr>
            <a:xfrm>
              <a:off x="2028711" y="2104158"/>
              <a:ext cx="280565" cy="198754"/>
            </a:xfrm>
            <a:custGeom>
              <a:avLst/>
              <a:gdLst/>
              <a:ahLst/>
              <a:cxnLst/>
              <a:rect l="l" t="t" r="r" b="b"/>
              <a:pathLst>
                <a:path w="8042" h="5697" extrusionOk="0">
                  <a:moveTo>
                    <a:pt x="5490" y="0"/>
                  </a:moveTo>
                  <a:cubicBezTo>
                    <a:pt x="5381" y="0"/>
                    <a:pt x="5328" y="50"/>
                    <a:pt x="5195" y="198"/>
                  </a:cubicBezTo>
                  <a:cubicBezTo>
                    <a:pt x="4983" y="432"/>
                    <a:pt x="4760" y="1021"/>
                    <a:pt x="4271" y="1088"/>
                  </a:cubicBezTo>
                  <a:cubicBezTo>
                    <a:pt x="4209" y="1094"/>
                    <a:pt x="4137" y="1097"/>
                    <a:pt x="4058" y="1097"/>
                  </a:cubicBezTo>
                  <a:cubicBezTo>
                    <a:pt x="3882" y="1097"/>
                    <a:pt x="3670" y="1084"/>
                    <a:pt x="3448" y="1077"/>
                  </a:cubicBezTo>
                  <a:cubicBezTo>
                    <a:pt x="3235" y="1061"/>
                    <a:pt x="3010" y="1047"/>
                    <a:pt x="2793" y="1047"/>
                  </a:cubicBezTo>
                  <a:cubicBezTo>
                    <a:pt x="2555" y="1047"/>
                    <a:pt x="2327" y="1063"/>
                    <a:pt x="2135" y="1110"/>
                  </a:cubicBezTo>
                  <a:cubicBezTo>
                    <a:pt x="1490" y="1255"/>
                    <a:pt x="1579" y="1255"/>
                    <a:pt x="1157" y="1443"/>
                  </a:cubicBezTo>
                  <a:cubicBezTo>
                    <a:pt x="734" y="1633"/>
                    <a:pt x="412" y="1888"/>
                    <a:pt x="445" y="2567"/>
                  </a:cubicBezTo>
                  <a:cubicBezTo>
                    <a:pt x="479" y="3245"/>
                    <a:pt x="0" y="3401"/>
                    <a:pt x="289" y="3835"/>
                  </a:cubicBezTo>
                  <a:cubicBezTo>
                    <a:pt x="590" y="4268"/>
                    <a:pt x="1112" y="4925"/>
                    <a:pt x="1969" y="5081"/>
                  </a:cubicBezTo>
                  <a:cubicBezTo>
                    <a:pt x="2825" y="5247"/>
                    <a:pt x="3559" y="5180"/>
                    <a:pt x="4115" y="5481"/>
                  </a:cubicBezTo>
                  <a:cubicBezTo>
                    <a:pt x="4396" y="5635"/>
                    <a:pt x="4652" y="5697"/>
                    <a:pt x="4907" y="5697"/>
                  </a:cubicBezTo>
                  <a:cubicBezTo>
                    <a:pt x="5169" y="5697"/>
                    <a:pt x="5430" y="5632"/>
                    <a:pt x="5717" y="5536"/>
                  </a:cubicBezTo>
                  <a:cubicBezTo>
                    <a:pt x="6285" y="5358"/>
                    <a:pt x="7197" y="4525"/>
                    <a:pt x="7374" y="4169"/>
                  </a:cubicBezTo>
                  <a:cubicBezTo>
                    <a:pt x="7374" y="4169"/>
                    <a:pt x="7797" y="3457"/>
                    <a:pt x="7919" y="2412"/>
                  </a:cubicBezTo>
                  <a:cubicBezTo>
                    <a:pt x="8042" y="1354"/>
                    <a:pt x="7463" y="387"/>
                    <a:pt x="7130" y="198"/>
                  </a:cubicBezTo>
                  <a:cubicBezTo>
                    <a:pt x="6785" y="9"/>
                    <a:pt x="6095" y="109"/>
                    <a:pt x="5761" y="42"/>
                  </a:cubicBezTo>
                  <a:cubicBezTo>
                    <a:pt x="5635" y="17"/>
                    <a:pt x="5553" y="0"/>
                    <a:pt x="5490"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8" name="Google Shape;20128;p29"/>
            <p:cNvSpPr/>
            <p:nvPr/>
          </p:nvSpPr>
          <p:spPr>
            <a:xfrm>
              <a:off x="2030665" y="2108345"/>
              <a:ext cx="278612" cy="194568"/>
            </a:xfrm>
            <a:custGeom>
              <a:avLst/>
              <a:gdLst/>
              <a:ahLst/>
              <a:cxnLst/>
              <a:rect l="l" t="t" r="r" b="b"/>
              <a:pathLst>
                <a:path w="7986" h="5577" extrusionOk="0">
                  <a:moveTo>
                    <a:pt x="6840" y="0"/>
                  </a:moveTo>
                  <a:cubicBezTo>
                    <a:pt x="6629" y="122"/>
                    <a:pt x="6462" y="312"/>
                    <a:pt x="6362" y="534"/>
                  </a:cubicBezTo>
                  <a:cubicBezTo>
                    <a:pt x="6284" y="723"/>
                    <a:pt x="6251" y="935"/>
                    <a:pt x="6184" y="1135"/>
                  </a:cubicBezTo>
                  <a:cubicBezTo>
                    <a:pt x="6117" y="1335"/>
                    <a:pt x="6006" y="1535"/>
                    <a:pt x="5817" y="1624"/>
                  </a:cubicBezTo>
                  <a:cubicBezTo>
                    <a:pt x="5683" y="1679"/>
                    <a:pt x="5539" y="1679"/>
                    <a:pt x="5383" y="1679"/>
                  </a:cubicBezTo>
                  <a:cubicBezTo>
                    <a:pt x="5050" y="1691"/>
                    <a:pt x="4704" y="1724"/>
                    <a:pt x="4437" y="1924"/>
                  </a:cubicBezTo>
                  <a:cubicBezTo>
                    <a:pt x="4227" y="2080"/>
                    <a:pt x="4071" y="2324"/>
                    <a:pt x="3826" y="2369"/>
                  </a:cubicBezTo>
                  <a:cubicBezTo>
                    <a:pt x="3792" y="2377"/>
                    <a:pt x="3758" y="2380"/>
                    <a:pt x="3723" y="2380"/>
                  </a:cubicBezTo>
                  <a:cubicBezTo>
                    <a:pt x="3558" y="2380"/>
                    <a:pt x="3393" y="2300"/>
                    <a:pt x="3236" y="2235"/>
                  </a:cubicBezTo>
                  <a:cubicBezTo>
                    <a:pt x="2930" y="2116"/>
                    <a:pt x="2604" y="2058"/>
                    <a:pt x="2278" y="2058"/>
                  </a:cubicBezTo>
                  <a:cubicBezTo>
                    <a:pt x="1576" y="2058"/>
                    <a:pt x="873" y="2324"/>
                    <a:pt x="356" y="2803"/>
                  </a:cubicBezTo>
                  <a:cubicBezTo>
                    <a:pt x="267" y="3204"/>
                    <a:pt x="0" y="3370"/>
                    <a:pt x="233" y="3715"/>
                  </a:cubicBezTo>
                  <a:cubicBezTo>
                    <a:pt x="534" y="4148"/>
                    <a:pt x="1056" y="4805"/>
                    <a:pt x="1913" y="4961"/>
                  </a:cubicBezTo>
                  <a:cubicBezTo>
                    <a:pt x="2769" y="5127"/>
                    <a:pt x="3503" y="5060"/>
                    <a:pt x="4059" y="5361"/>
                  </a:cubicBezTo>
                  <a:cubicBezTo>
                    <a:pt x="4340" y="5515"/>
                    <a:pt x="4596" y="5577"/>
                    <a:pt x="4851" y="5577"/>
                  </a:cubicBezTo>
                  <a:cubicBezTo>
                    <a:pt x="5113" y="5577"/>
                    <a:pt x="5374" y="5512"/>
                    <a:pt x="5661" y="5416"/>
                  </a:cubicBezTo>
                  <a:cubicBezTo>
                    <a:pt x="6229" y="5238"/>
                    <a:pt x="7141" y="4405"/>
                    <a:pt x="7318" y="4049"/>
                  </a:cubicBezTo>
                  <a:cubicBezTo>
                    <a:pt x="7318" y="4049"/>
                    <a:pt x="7741" y="3337"/>
                    <a:pt x="7863" y="2292"/>
                  </a:cubicBezTo>
                  <a:cubicBezTo>
                    <a:pt x="7986" y="1234"/>
                    <a:pt x="7407" y="267"/>
                    <a:pt x="7074" y="78"/>
                  </a:cubicBezTo>
                  <a:cubicBezTo>
                    <a:pt x="7007" y="33"/>
                    <a:pt x="6929" y="11"/>
                    <a:pt x="684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9" name="Google Shape;20129;p29"/>
            <p:cNvSpPr/>
            <p:nvPr/>
          </p:nvSpPr>
          <p:spPr>
            <a:xfrm>
              <a:off x="2070228" y="2213882"/>
              <a:ext cx="83451" cy="66391"/>
            </a:xfrm>
            <a:custGeom>
              <a:avLst/>
              <a:gdLst/>
              <a:ahLst/>
              <a:cxnLst/>
              <a:rect l="l" t="t" r="r" b="b"/>
              <a:pathLst>
                <a:path w="2392" h="1903" extrusionOk="0">
                  <a:moveTo>
                    <a:pt x="45" y="1"/>
                  </a:moveTo>
                  <a:cubicBezTo>
                    <a:pt x="23" y="1"/>
                    <a:pt x="1" y="11"/>
                    <a:pt x="11" y="33"/>
                  </a:cubicBezTo>
                  <a:cubicBezTo>
                    <a:pt x="278" y="423"/>
                    <a:pt x="590" y="790"/>
                    <a:pt x="945" y="1101"/>
                  </a:cubicBezTo>
                  <a:cubicBezTo>
                    <a:pt x="1135" y="1257"/>
                    <a:pt x="1335" y="1402"/>
                    <a:pt x="1546" y="1524"/>
                  </a:cubicBezTo>
                  <a:lnTo>
                    <a:pt x="1558" y="1524"/>
                  </a:lnTo>
                  <a:cubicBezTo>
                    <a:pt x="1713" y="1546"/>
                    <a:pt x="1858" y="1602"/>
                    <a:pt x="2080" y="1802"/>
                  </a:cubicBezTo>
                  <a:cubicBezTo>
                    <a:pt x="2092" y="1813"/>
                    <a:pt x="2102" y="1835"/>
                    <a:pt x="2124" y="1847"/>
                  </a:cubicBezTo>
                  <a:cubicBezTo>
                    <a:pt x="2124" y="1847"/>
                    <a:pt x="2136" y="1858"/>
                    <a:pt x="2147" y="1858"/>
                  </a:cubicBezTo>
                  <a:lnTo>
                    <a:pt x="2314" y="1891"/>
                  </a:lnTo>
                  <a:cubicBezTo>
                    <a:pt x="2336" y="1891"/>
                    <a:pt x="2369" y="1902"/>
                    <a:pt x="2391" y="1902"/>
                  </a:cubicBezTo>
                  <a:cubicBezTo>
                    <a:pt x="2191" y="1780"/>
                    <a:pt x="1991" y="1669"/>
                    <a:pt x="1780" y="1558"/>
                  </a:cubicBezTo>
                  <a:cubicBezTo>
                    <a:pt x="1558" y="1435"/>
                    <a:pt x="1346" y="1301"/>
                    <a:pt x="1146" y="1146"/>
                  </a:cubicBezTo>
                  <a:cubicBezTo>
                    <a:pt x="957" y="990"/>
                    <a:pt x="779" y="824"/>
                    <a:pt x="612" y="646"/>
                  </a:cubicBezTo>
                  <a:cubicBezTo>
                    <a:pt x="423" y="434"/>
                    <a:pt x="245" y="223"/>
                    <a:pt x="67" y="11"/>
                  </a:cubicBezTo>
                  <a:cubicBezTo>
                    <a:pt x="67" y="1"/>
                    <a:pt x="56" y="1"/>
                    <a:pt x="45"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0" name="Google Shape;20130;p29"/>
            <p:cNvSpPr/>
            <p:nvPr/>
          </p:nvSpPr>
          <p:spPr>
            <a:xfrm>
              <a:off x="2092348" y="2206137"/>
              <a:ext cx="69880" cy="72566"/>
            </a:xfrm>
            <a:custGeom>
              <a:avLst/>
              <a:gdLst/>
              <a:ahLst/>
              <a:cxnLst/>
              <a:rect l="l" t="t" r="r" b="b"/>
              <a:pathLst>
                <a:path w="2003" h="2080" extrusionOk="0">
                  <a:moveTo>
                    <a:pt x="45" y="0"/>
                  </a:moveTo>
                  <a:cubicBezTo>
                    <a:pt x="22" y="0"/>
                    <a:pt x="0" y="11"/>
                    <a:pt x="12" y="33"/>
                  </a:cubicBezTo>
                  <a:cubicBezTo>
                    <a:pt x="167" y="411"/>
                    <a:pt x="400" y="756"/>
                    <a:pt x="690" y="1034"/>
                  </a:cubicBezTo>
                  <a:cubicBezTo>
                    <a:pt x="1001" y="1345"/>
                    <a:pt x="1391" y="1568"/>
                    <a:pt x="1724" y="1846"/>
                  </a:cubicBezTo>
                  <a:cubicBezTo>
                    <a:pt x="1813" y="1924"/>
                    <a:pt x="1913" y="2002"/>
                    <a:pt x="1991" y="2080"/>
                  </a:cubicBezTo>
                  <a:lnTo>
                    <a:pt x="1991" y="2024"/>
                  </a:lnTo>
                  <a:cubicBezTo>
                    <a:pt x="1991" y="2002"/>
                    <a:pt x="1991" y="1980"/>
                    <a:pt x="2002" y="1968"/>
                  </a:cubicBezTo>
                  <a:cubicBezTo>
                    <a:pt x="1969" y="1935"/>
                    <a:pt x="1935" y="1913"/>
                    <a:pt x="1902" y="1879"/>
                  </a:cubicBezTo>
                  <a:cubicBezTo>
                    <a:pt x="1747" y="1735"/>
                    <a:pt x="1569" y="1612"/>
                    <a:pt x="1391" y="1479"/>
                  </a:cubicBezTo>
                  <a:cubicBezTo>
                    <a:pt x="1046" y="1234"/>
                    <a:pt x="712" y="967"/>
                    <a:pt x="457" y="623"/>
                  </a:cubicBezTo>
                  <a:cubicBezTo>
                    <a:pt x="311" y="433"/>
                    <a:pt x="190" y="233"/>
                    <a:pt x="89" y="22"/>
                  </a:cubicBezTo>
                  <a:cubicBezTo>
                    <a:pt x="78" y="11"/>
                    <a:pt x="67" y="0"/>
                    <a:pt x="45"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1" name="Google Shape;20131;p29"/>
            <p:cNvSpPr/>
            <p:nvPr/>
          </p:nvSpPr>
          <p:spPr>
            <a:xfrm>
              <a:off x="2081881" y="2171213"/>
              <a:ext cx="13606" cy="10466"/>
            </a:xfrm>
            <a:custGeom>
              <a:avLst/>
              <a:gdLst/>
              <a:ahLst/>
              <a:cxnLst/>
              <a:rect l="l" t="t" r="r" b="b"/>
              <a:pathLst>
                <a:path w="390" h="300" extrusionOk="0">
                  <a:moveTo>
                    <a:pt x="45" y="0"/>
                  </a:moveTo>
                  <a:cubicBezTo>
                    <a:pt x="22" y="0"/>
                    <a:pt x="0" y="22"/>
                    <a:pt x="22" y="45"/>
                  </a:cubicBezTo>
                  <a:cubicBezTo>
                    <a:pt x="134" y="122"/>
                    <a:pt x="223" y="211"/>
                    <a:pt x="312" y="300"/>
                  </a:cubicBezTo>
                  <a:cubicBezTo>
                    <a:pt x="345" y="300"/>
                    <a:pt x="367" y="300"/>
                    <a:pt x="389" y="289"/>
                  </a:cubicBezTo>
                  <a:cubicBezTo>
                    <a:pt x="300" y="189"/>
                    <a:pt x="189" y="89"/>
                    <a:pt x="67" y="11"/>
                  </a:cubicBezTo>
                  <a:cubicBezTo>
                    <a:pt x="67" y="11"/>
                    <a:pt x="55" y="0"/>
                    <a:pt x="4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2" name="Google Shape;20132;p29"/>
            <p:cNvSpPr/>
            <p:nvPr/>
          </p:nvSpPr>
          <p:spPr>
            <a:xfrm>
              <a:off x="2092731" y="2181296"/>
              <a:ext cx="25642" cy="38062"/>
            </a:xfrm>
            <a:custGeom>
              <a:avLst/>
              <a:gdLst/>
              <a:ahLst/>
              <a:cxnLst/>
              <a:rect l="l" t="t" r="r" b="b"/>
              <a:pathLst>
                <a:path w="735" h="1091" extrusionOk="0">
                  <a:moveTo>
                    <a:pt x="78" y="0"/>
                  </a:moveTo>
                  <a:cubicBezTo>
                    <a:pt x="56" y="11"/>
                    <a:pt x="34" y="11"/>
                    <a:pt x="1" y="11"/>
                  </a:cubicBezTo>
                  <a:cubicBezTo>
                    <a:pt x="278" y="322"/>
                    <a:pt x="456" y="712"/>
                    <a:pt x="646" y="1068"/>
                  </a:cubicBezTo>
                  <a:cubicBezTo>
                    <a:pt x="656" y="1090"/>
                    <a:pt x="668" y="1090"/>
                    <a:pt x="690" y="1090"/>
                  </a:cubicBezTo>
                  <a:cubicBezTo>
                    <a:pt x="712" y="1090"/>
                    <a:pt x="735" y="1079"/>
                    <a:pt x="723" y="1056"/>
                  </a:cubicBezTo>
                  <a:cubicBezTo>
                    <a:pt x="557" y="690"/>
                    <a:pt x="367" y="300"/>
                    <a:pt x="78"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3" name="Google Shape;20133;p29"/>
            <p:cNvSpPr/>
            <p:nvPr/>
          </p:nvSpPr>
          <p:spPr>
            <a:xfrm>
              <a:off x="2050830" y="2216987"/>
              <a:ext cx="52401" cy="49296"/>
            </a:xfrm>
            <a:custGeom>
              <a:avLst/>
              <a:gdLst/>
              <a:ahLst/>
              <a:cxnLst/>
              <a:rect l="l" t="t" r="r" b="b"/>
              <a:pathLst>
                <a:path w="1502" h="1413" extrusionOk="0">
                  <a:moveTo>
                    <a:pt x="67" y="1"/>
                  </a:moveTo>
                  <a:cubicBezTo>
                    <a:pt x="33" y="1"/>
                    <a:pt x="0" y="23"/>
                    <a:pt x="33" y="45"/>
                  </a:cubicBezTo>
                  <a:cubicBezTo>
                    <a:pt x="201" y="167"/>
                    <a:pt x="323" y="323"/>
                    <a:pt x="456" y="490"/>
                  </a:cubicBezTo>
                  <a:cubicBezTo>
                    <a:pt x="567" y="646"/>
                    <a:pt x="701" y="801"/>
                    <a:pt x="834" y="945"/>
                  </a:cubicBezTo>
                  <a:cubicBezTo>
                    <a:pt x="957" y="1079"/>
                    <a:pt x="1101" y="1212"/>
                    <a:pt x="1246" y="1335"/>
                  </a:cubicBezTo>
                  <a:cubicBezTo>
                    <a:pt x="1313" y="1368"/>
                    <a:pt x="1402" y="1390"/>
                    <a:pt x="1501" y="1413"/>
                  </a:cubicBezTo>
                  <a:cubicBezTo>
                    <a:pt x="1457" y="1380"/>
                    <a:pt x="1413" y="1335"/>
                    <a:pt x="1357" y="1301"/>
                  </a:cubicBezTo>
                  <a:cubicBezTo>
                    <a:pt x="1057" y="1057"/>
                    <a:pt x="801" y="779"/>
                    <a:pt x="557" y="478"/>
                  </a:cubicBezTo>
                  <a:cubicBezTo>
                    <a:pt x="423" y="300"/>
                    <a:pt x="278" y="122"/>
                    <a:pt x="89"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4" name="Google Shape;20134;p29"/>
            <p:cNvSpPr/>
            <p:nvPr/>
          </p:nvSpPr>
          <p:spPr>
            <a:xfrm>
              <a:off x="2205281" y="2138593"/>
              <a:ext cx="10117" cy="28747"/>
            </a:xfrm>
            <a:custGeom>
              <a:avLst/>
              <a:gdLst/>
              <a:ahLst/>
              <a:cxnLst/>
              <a:rect l="l" t="t" r="r" b="b"/>
              <a:pathLst>
                <a:path w="290" h="824" extrusionOk="0">
                  <a:moveTo>
                    <a:pt x="45" y="1"/>
                  </a:moveTo>
                  <a:cubicBezTo>
                    <a:pt x="22" y="1"/>
                    <a:pt x="0" y="12"/>
                    <a:pt x="0" y="34"/>
                  </a:cubicBezTo>
                  <a:cubicBezTo>
                    <a:pt x="11" y="268"/>
                    <a:pt x="45" y="490"/>
                    <a:pt x="122" y="701"/>
                  </a:cubicBezTo>
                  <a:cubicBezTo>
                    <a:pt x="134" y="746"/>
                    <a:pt x="144" y="790"/>
                    <a:pt x="166" y="824"/>
                  </a:cubicBezTo>
                  <a:lnTo>
                    <a:pt x="289" y="824"/>
                  </a:lnTo>
                  <a:cubicBezTo>
                    <a:pt x="289" y="812"/>
                    <a:pt x="289" y="812"/>
                    <a:pt x="278" y="802"/>
                  </a:cubicBezTo>
                  <a:cubicBezTo>
                    <a:pt x="178" y="557"/>
                    <a:pt x="122" y="301"/>
                    <a:pt x="89" y="34"/>
                  </a:cubicBezTo>
                  <a:cubicBezTo>
                    <a:pt x="89" y="12"/>
                    <a:pt x="67" y="1"/>
                    <a:pt x="4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5" name="Google Shape;20135;p29"/>
            <p:cNvSpPr/>
            <p:nvPr/>
          </p:nvSpPr>
          <p:spPr>
            <a:xfrm>
              <a:off x="2211073" y="2167306"/>
              <a:ext cx="29933" cy="51285"/>
            </a:xfrm>
            <a:custGeom>
              <a:avLst/>
              <a:gdLst/>
              <a:ahLst/>
              <a:cxnLst/>
              <a:rect l="l" t="t" r="r" b="b"/>
              <a:pathLst>
                <a:path w="858" h="1470" extrusionOk="0">
                  <a:moveTo>
                    <a:pt x="0" y="1"/>
                  </a:moveTo>
                  <a:cubicBezTo>
                    <a:pt x="57" y="157"/>
                    <a:pt x="134" y="301"/>
                    <a:pt x="223" y="446"/>
                  </a:cubicBezTo>
                  <a:cubicBezTo>
                    <a:pt x="412" y="768"/>
                    <a:pt x="646" y="1091"/>
                    <a:pt x="712" y="1469"/>
                  </a:cubicBezTo>
                  <a:lnTo>
                    <a:pt x="724" y="1469"/>
                  </a:lnTo>
                  <a:cubicBezTo>
                    <a:pt x="724" y="1457"/>
                    <a:pt x="735" y="1447"/>
                    <a:pt x="757" y="1447"/>
                  </a:cubicBezTo>
                  <a:cubicBezTo>
                    <a:pt x="791" y="1447"/>
                    <a:pt x="823" y="1435"/>
                    <a:pt x="857" y="1435"/>
                  </a:cubicBezTo>
                  <a:cubicBezTo>
                    <a:pt x="835" y="1291"/>
                    <a:pt x="779" y="1158"/>
                    <a:pt x="724" y="1024"/>
                  </a:cubicBezTo>
                  <a:cubicBezTo>
                    <a:pt x="546" y="668"/>
                    <a:pt x="279" y="357"/>
                    <a:pt x="123"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6" name="Google Shape;20136;p29"/>
            <p:cNvSpPr/>
            <p:nvPr/>
          </p:nvSpPr>
          <p:spPr>
            <a:xfrm>
              <a:off x="2213027" y="2122684"/>
              <a:ext cx="11269" cy="33038"/>
            </a:xfrm>
            <a:custGeom>
              <a:avLst/>
              <a:gdLst/>
              <a:ahLst/>
              <a:cxnLst/>
              <a:rect l="l" t="t" r="r" b="b"/>
              <a:pathLst>
                <a:path w="323" h="947" extrusionOk="0">
                  <a:moveTo>
                    <a:pt x="56" y="0"/>
                  </a:moveTo>
                  <a:cubicBezTo>
                    <a:pt x="33" y="0"/>
                    <a:pt x="11" y="12"/>
                    <a:pt x="11" y="23"/>
                  </a:cubicBezTo>
                  <a:cubicBezTo>
                    <a:pt x="1" y="346"/>
                    <a:pt x="67" y="657"/>
                    <a:pt x="223" y="935"/>
                  </a:cubicBezTo>
                  <a:cubicBezTo>
                    <a:pt x="234" y="946"/>
                    <a:pt x="245" y="946"/>
                    <a:pt x="267" y="946"/>
                  </a:cubicBezTo>
                  <a:cubicBezTo>
                    <a:pt x="290" y="946"/>
                    <a:pt x="323" y="935"/>
                    <a:pt x="312" y="902"/>
                  </a:cubicBezTo>
                  <a:cubicBezTo>
                    <a:pt x="167" y="635"/>
                    <a:pt x="89" y="334"/>
                    <a:pt x="89" y="23"/>
                  </a:cubicBezTo>
                  <a:cubicBezTo>
                    <a:pt x="89" y="12"/>
                    <a:pt x="78" y="0"/>
                    <a:pt x="56"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7" name="Google Shape;20137;p29"/>
            <p:cNvSpPr/>
            <p:nvPr/>
          </p:nvSpPr>
          <p:spPr>
            <a:xfrm>
              <a:off x="2231238" y="2121532"/>
              <a:ext cx="12455" cy="37295"/>
            </a:xfrm>
            <a:custGeom>
              <a:avLst/>
              <a:gdLst/>
              <a:ahLst/>
              <a:cxnLst/>
              <a:rect l="l" t="t" r="r" b="b"/>
              <a:pathLst>
                <a:path w="357" h="1069" extrusionOk="0">
                  <a:moveTo>
                    <a:pt x="35" y="0"/>
                  </a:moveTo>
                  <a:cubicBezTo>
                    <a:pt x="12" y="0"/>
                    <a:pt x="1" y="11"/>
                    <a:pt x="1" y="23"/>
                  </a:cubicBezTo>
                  <a:cubicBezTo>
                    <a:pt x="35" y="379"/>
                    <a:pt x="157" y="723"/>
                    <a:pt x="279" y="1068"/>
                  </a:cubicBezTo>
                  <a:cubicBezTo>
                    <a:pt x="312" y="1024"/>
                    <a:pt x="334" y="990"/>
                    <a:pt x="357" y="957"/>
                  </a:cubicBezTo>
                  <a:cubicBezTo>
                    <a:pt x="334" y="901"/>
                    <a:pt x="312" y="846"/>
                    <a:pt x="290" y="801"/>
                  </a:cubicBezTo>
                  <a:cubicBezTo>
                    <a:pt x="201" y="545"/>
                    <a:pt x="101" y="290"/>
                    <a:pt x="68" y="23"/>
                  </a:cubicBezTo>
                  <a:cubicBezTo>
                    <a:pt x="68" y="11"/>
                    <a:pt x="45" y="0"/>
                    <a:pt x="3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8" name="Google Shape;20138;p29"/>
            <p:cNvSpPr/>
            <p:nvPr/>
          </p:nvSpPr>
          <p:spPr>
            <a:xfrm>
              <a:off x="2240972" y="2154921"/>
              <a:ext cx="24072" cy="62100"/>
            </a:xfrm>
            <a:custGeom>
              <a:avLst/>
              <a:gdLst/>
              <a:ahLst/>
              <a:cxnLst/>
              <a:rect l="l" t="t" r="r" b="b"/>
              <a:pathLst>
                <a:path w="690" h="1780" extrusionOk="0">
                  <a:moveTo>
                    <a:pt x="78" y="0"/>
                  </a:moveTo>
                  <a:cubicBezTo>
                    <a:pt x="55" y="33"/>
                    <a:pt x="33" y="67"/>
                    <a:pt x="0" y="111"/>
                  </a:cubicBezTo>
                  <a:cubicBezTo>
                    <a:pt x="33" y="189"/>
                    <a:pt x="67" y="267"/>
                    <a:pt x="100" y="356"/>
                  </a:cubicBezTo>
                  <a:cubicBezTo>
                    <a:pt x="267" y="767"/>
                    <a:pt x="434" y="1167"/>
                    <a:pt x="567" y="1590"/>
                  </a:cubicBezTo>
                  <a:cubicBezTo>
                    <a:pt x="589" y="1657"/>
                    <a:pt x="601" y="1713"/>
                    <a:pt x="623" y="1780"/>
                  </a:cubicBezTo>
                  <a:cubicBezTo>
                    <a:pt x="634" y="1746"/>
                    <a:pt x="645" y="1723"/>
                    <a:pt x="656" y="1701"/>
                  </a:cubicBezTo>
                  <a:cubicBezTo>
                    <a:pt x="668" y="1691"/>
                    <a:pt x="678" y="1668"/>
                    <a:pt x="690" y="1646"/>
                  </a:cubicBezTo>
                  <a:cubicBezTo>
                    <a:pt x="545" y="1078"/>
                    <a:pt x="289" y="534"/>
                    <a:pt x="78"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9" name="Google Shape;20139;p29"/>
            <p:cNvSpPr/>
            <p:nvPr/>
          </p:nvSpPr>
          <p:spPr>
            <a:xfrm>
              <a:off x="2239786" y="2130848"/>
              <a:ext cx="7012" cy="21770"/>
            </a:xfrm>
            <a:custGeom>
              <a:avLst/>
              <a:gdLst/>
              <a:ahLst/>
              <a:cxnLst/>
              <a:rect l="l" t="t" r="r" b="b"/>
              <a:pathLst>
                <a:path w="201" h="624" extrusionOk="0">
                  <a:moveTo>
                    <a:pt x="34" y="0"/>
                  </a:moveTo>
                  <a:cubicBezTo>
                    <a:pt x="23" y="0"/>
                    <a:pt x="0" y="0"/>
                    <a:pt x="0" y="23"/>
                  </a:cubicBezTo>
                  <a:cubicBezTo>
                    <a:pt x="12" y="234"/>
                    <a:pt x="67" y="434"/>
                    <a:pt x="134" y="623"/>
                  </a:cubicBezTo>
                  <a:cubicBezTo>
                    <a:pt x="156" y="579"/>
                    <a:pt x="178" y="534"/>
                    <a:pt x="190" y="490"/>
                  </a:cubicBezTo>
                  <a:cubicBezTo>
                    <a:pt x="190" y="490"/>
                    <a:pt x="201" y="478"/>
                    <a:pt x="201" y="468"/>
                  </a:cubicBezTo>
                  <a:cubicBezTo>
                    <a:pt x="146" y="323"/>
                    <a:pt x="101" y="178"/>
                    <a:pt x="79" y="23"/>
                  </a:cubicBezTo>
                  <a:cubicBezTo>
                    <a:pt x="79" y="0"/>
                    <a:pt x="57" y="0"/>
                    <a:pt x="34"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0" name="Google Shape;20140;p29"/>
            <p:cNvSpPr/>
            <p:nvPr/>
          </p:nvSpPr>
          <p:spPr>
            <a:xfrm>
              <a:off x="2244426" y="2147141"/>
              <a:ext cx="27631" cy="60565"/>
            </a:xfrm>
            <a:custGeom>
              <a:avLst/>
              <a:gdLst/>
              <a:ahLst/>
              <a:cxnLst/>
              <a:rect l="l" t="t" r="r" b="b"/>
              <a:pathLst>
                <a:path w="792" h="1736" extrusionOk="0">
                  <a:moveTo>
                    <a:pt x="68" y="1"/>
                  </a:moveTo>
                  <a:cubicBezTo>
                    <a:pt x="68" y="11"/>
                    <a:pt x="57" y="23"/>
                    <a:pt x="57" y="23"/>
                  </a:cubicBezTo>
                  <a:cubicBezTo>
                    <a:pt x="45" y="67"/>
                    <a:pt x="23" y="112"/>
                    <a:pt x="1" y="156"/>
                  </a:cubicBezTo>
                  <a:cubicBezTo>
                    <a:pt x="90" y="389"/>
                    <a:pt x="213" y="601"/>
                    <a:pt x="324" y="812"/>
                  </a:cubicBezTo>
                  <a:cubicBezTo>
                    <a:pt x="480" y="1101"/>
                    <a:pt x="635" y="1413"/>
                    <a:pt x="713" y="1736"/>
                  </a:cubicBezTo>
                  <a:lnTo>
                    <a:pt x="791" y="1657"/>
                  </a:lnTo>
                  <a:cubicBezTo>
                    <a:pt x="724" y="1368"/>
                    <a:pt x="602" y="1101"/>
                    <a:pt x="457" y="824"/>
                  </a:cubicBezTo>
                  <a:cubicBezTo>
                    <a:pt x="312" y="557"/>
                    <a:pt x="168" y="290"/>
                    <a:pt x="68"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1" name="Google Shape;20141;p29"/>
            <p:cNvSpPr/>
            <p:nvPr/>
          </p:nvSpPr>
          <p:spPr>
            <a:xfrm>
              <a:off x="2250636" y="2121114"/>
              <a:ext cx="3140" cy="9769"/>
            </a:xfrm>
            <a:custGeom>
              <a:avLst/>
              <a:gdLst/>
              <a:ahLst/>
              <a:cxnLst/>
              <a:rect l="l" t="t" r="r" b="b"/>
              <a:pathLst>
                <a:path w="90" h="280" extrusionOk="0">
                  <a:moveTo>
                    <a:pt x="35" y="1"/>
                  </a:moveTo>
                  <a:cubicBezTo>
                    <a:pt x="12" y="1"/>
                    <a:pt x="1" y="12"/>
                    <a:pt x="1" y="35"/>
                  </a:cubicBezTo>
                  <a:cubicBezTo>
                    <a:pt x="1" y="112"/>
                    <a:pt x="12" y="190"/>
                    <a:pt x="23" y="279"/>
                  </a:cubicBezTo>
                  <a:cubicBezTo>
                    <a:pt x="35" y="235"/>
                    <a:pt x="45" y="201"/>
                    <a:pt x="57" y="168"/>
                  </a:cubicBezTo>
                  <a:lnTo>
                    <a:pt x="90" y="101"/>
                  </a:lnTo>
                  <a:cubicBezTo>
                    <a:pt x="90" y="79"/>
                    <a:pt x="90" y="57"/>
                    <a:pt x="79" y="35"/>
                  </a:cubicBezTo>
                  <a:cubicBezTo>
                    <a:pt x="79" y="12"/>
                    <a:pt x="57" y="1"/>
                    <a:pt x="3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2" name="Google Shape;20142;p29"/>
            <p:cNvSpPr/>
            <p:nvPr/>
          </p:nvSpPr>
          <p:spPr>
            <a:xfrm>
              <a:off x="2251439" y="2124638"/>
              <a:ext cx="7396" cy="29131"/>
            </a:xfrm>
            <a:custGeom>
              <a:avLst/>
              <a:gdLst/>
              <a:ahLst/>
              <a:cxnLst/>
              <a:rect l="l" t="t" r="r" b="b"/>
              <a:pathLst>
                <a:path w="212" h="835" extrusionOk="0">
                  <a:moveTo>
                    <a:pt x="67" y="0"/>
                  </a:moveTo>
                  <a:lnTo>
                    <a:pt x="34" y="67"/>
                  </a:lnTo>
                  <a:cubicBezTo>
                    <a:pt x="22" y="100"/>
                    <a:pt x="12" y="134"/>
                    <a:pt x="0" y="178"/>
                  </a:cubicBezTo>
                  <a:cubicBezTo>
                    <a:pt x="22" y="389"/>
                    <a:pt x="67" y="601"/>
                    <a:pt x="111" y="812"/>
                  </a:cubicBezTo>
                  <a:cubicBezTo>
                    <a:pt x="111" y="834"/>
                    <a:pt x="134" y="834"/>
                    <a:pt x="156" y="834"/>
                  </a:cubicBezTo>
                  <a:cubicBezTo>
                    <a:pt x="178" y="834"/>
                    <a:pt x="212" y="824"/>
                    <a:pt x="200" y="790"/>
                  </a:cubicBezTo>
                  <a:cubicBezTo>
                    <a:pt x="145" y="534"/>
                    <a:pt x="111" y="267"/>
                    <a:pt x="67"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3" name="Google Shape;20143;p29"/>
            <p:cNvSpPr/>
            <p:nvPr/>
          </p:nvSpPr>
          <p:spPr>
            <a:xfrm>
              <a:off x="2104733" y="2171213"/>
              <a:ext cx="14025" cy="9350"/>
            </a:xfrm>
            <a:custGeom>
              <a:avLst/>
              <a:gdLst/>
              <a:ahLst/>
              <a:cxnLst/>
              <a:rect l="l" t="t" r="r" b="b"/>
              <a:pathLst>
                <a:path w="402" h="268" extrusionOk="0">
                  <a:moveTo>
                    <a:pt x="57" y="0"/>
                  </a:moveTo>
                  <a:cubicBezTo>
                    <a:pt x="35" y="0"/>
                    <a:pt x="1" y="33"/>
                    <a:pt x="35" y="45"/>
                  </a:cubicBezTo>
                  <a:cubicBezTo>
                    <a:pt x="134" y="100"/>
                    <a:pt x="223" y="178"/>
                    <a:pt x="302" y="267"/>
                  </a:cubicBezTo>
                  <a:lnTo>
                    <a:pt x="401" y="267"/>
                  </a:lnTo>
                  <a:cubicBezTo>
                    <a:pt x="302" y="167"/>
                    <a:pt x="191" y="78"/>
                    <a:pt x="68" y="11"/>
                  </a:cubicBezTo>
                  <a:cubicBezTo>
                    <a:pt x="68" y="0"/>
                    <a:pt x="57" y="0"/>
                    <a:pt x="57"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4" name="Google Shape;20144;p29"/>
            <p:cNvSpPr/>
            <p:nvPr/>
          </p:nvSpPr>
          <p:spPr>
            <a:xfrm>
              <a:off x="2115234" y="2180529"/>
              <a:ext cx="71450" cy="83835"/>
            </a:xfrm>
            <a:custGeom>
              <a:avLst/>
              <a:gdLst/>
              <a:ahLst/>
              <a:cxnLst/>
              <a:rect l="l" t="t" r="r" b="b"/>
              <a:pathLst>
                <a:path w="2048" h="2403" extrusionOk="0">
                  <a:moveTo>
                    <a:pt x="1" y="0"/>
                  </a:moveTo>
                  <a:cubicBezTo>
                    <a:pt x="234" y="255"/>
                    <a:pt x="367" y="589"/>
                    <a:pt x="490" y="912"/>
                  </a:cubicBezTo>
                  <a:cubicBezTo>
                    <a:pt x="668" y="1368"/>
                    <a:pt x="846" y="1813"/>
                    <a:pt x="1246" y="2113"/>
                  </a:cubicBezTo>
                  <a:cubicBezTo>
                    <a:pt x="1457" y="2269"/>
                    <a:pt x="1691" y="2369"/>
                    <a:pt x="1958" y="2402"/>
                  </a:cubicBezTo>
                  <a:cubicBezTo>
                    <a:pt x="2013" y="2402"/>
                    <a:pt x="2047" y="2346"/>
                    <a:pt x="1980" y="2336"/>
                  </a:cubicBezTo>
                  <a:cubicBezTo>
                    <a:pt x="1524" y="2213"/>
                    <a:pt x="1135" y="1946"/>
                    <a:pt x="901" y="1535"/>
                  </a:cubicBezTo>
                  <a:cubicBezTo>
                    <a:pt x="656" y="1123"/>
                    <a:pt x="545" y="645"/>
                    <a:pt x="278" y="245"/>
                  </a:cubicBezTo>
                  <a:cubicBezTo>
                    <a:pt x="223" y="156"/>
                    <a:pt x="167" y="77"/>
                    <a:pt x="100"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5" name="Google Shape;20145;p29"/>
            <p:cNvSpPr/>
            <p:nvPr/>
          </p:nvSpPr>
          <p:spPr>
            <a:xfrm>
              <a:off x="2139656" y="2199124"/>
              <a:ext cx="55541" cy="63670"/>
            </a:xfrm>
            <a:custGeom>
              <a:avLst/>
              <a:gdLst/>
              <a:ahLst/>
              <a:cxnLst/>
              <a:rect l="l" t="t" r="r" b="b"/>
              <a:pathLst>
                <a:path w="1592" h="1825" extrusionOk="0">
                  <a:moveTo>
                    <a:pt x="68" y="1"/>
                  </a:moveTo>
                  <a:cubicBezTo>
                    <a:pt x="35" y="1"/>
                    <a:pt x="1" y="34"/>
                    <a:pt x="23" y="68"/>
                  </a:cubicBezTo>
                  <a:cubicBezTo>
                    <a:pt x="435" y="691"/>
                    <a:pt x="747" y="1491"/>
                    <a:pt x="1503" y="1791"/>
                  </a:cubicBezTo>
                  <a:cubicBezTo>
                    <a:pt x="1525" y="1803"/>
                    <a:pt x="1558" y="1813"/>
                    <a:pt x="1592" y="1825"/>
                  </a:cubicBezTo>
                  <a:cubicBezTo>
                    <a:pt x="1570" y="1780"/>
                    <a:pt x="1547" y="1724"/>
                    <a:pt x="1536" y="1680"/>
                  </a:cubicBezTo>
                  <a:cubicBezTo>
                    <a:pt x="1392" y="1613"/>
                    <a:pt x="1269" y="1536"/>
                    <a:pt x="1147" y="1435"/>
                  </a:cubicBezTo>
                  <a:cubicBezTo>
                    <a:pt x="858" y="1191"/>
                    <a:pt x="658" y="879"/>
                    <a:pt x="457" y="568"/>
                  </a:cubicBezTo>
                  <a:cubicBezTo>
                    <a:pt x="346" y="379"/>
                    <a:pt x="235" y="201"/>
                    <a:pt x="112" y="23"/>
                  </a:cubicBezTo>
                  <a:cubicBezTo>
                    <a:pt x="102" y="12"/>
                    <a:pt x="90" y="1"/>
                    <a:pt x="68"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6" name="Google Shape;20146;p29"/>
            <p:cNvSpPr/>
            <p:nvPr/>
          </p:nvSpPr>
          <p:spPr>
            <a:xfrm>
              <a:off x="2130376" y="2168108"/>
              <a:ext cx="24491" cy="22537"/>
            </a:xfrm>
            <a:custGeom>
              <a:avLst/>
              <a:gdLst/>
              <a:ahLst/>
              <a:cxnLst/>
              <a:rect l="l" t="t" r="r" b="b"/>
              <a:pathLst>
                <a:path w="702" h="646" extrusionOk="0">
                  <a:moveTo>
                    <a:pt x="34" y="0"/>
                  </a:moveTo>
                  <a:cubicBezTo>
                    <a:pt x="12" y="0"/>
                    <a:pt x="0" y="11"/>
                    <a:pt x="12" y="22"/>
                  </a:cubicBezTo>
                  <a:cubicBezTo>
                    <a:pt x="256" y="178"/>
                    <a:pt x="445" y="378"/>
                    <a:pt x="601" y="611"/>
                  </a:cubicBezTo>
                  <a:lnTo>
                    <a:pt x="701" y="645"/>
                  </a:lnTo>
                  <a:cubicBezTo>
                    <a:pt x="523" y="389"/>
                    <a:pt x="301" y="167"/>
                    <a:pt x="34"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7" name="Google Shape;20147;p29"/>
            <p:cNvSpPr/>
            <p:nvPr/>
          </p:nvSpPr>
          <p:spPr>
            <a:xfrm>
              <a:off x="2151309" y="2189425"/>
              <a:ext cx="18281" cy="31085"/>
            </a:xfrm>
            <a:custGeom>
              <a:avLst/>
              <a:gdLst/>
              <a:ahLst/>
              <a:cxnLst/>
              <a:rect l="l" t="t" r="r" b="b"/>
              <a:pathLst>
                <a:path w="524" h="891" extrusionOk="0">
                  <a:moveTo>
                    <a:pt x="1" y="0"/>
                  </a:moveTo>
                  <a:cubicBezTo>
                    <a:pt x="1" y="12"/>
                    <a:pt x="12" y="23"/>
                    <a:pt x="12" y="23"/>
                  </a:cubicBezTo>
                  <a:cubicBezTo>
                    <a:pt x="179" y="290"/>
                    <a:pt x="301" y="590"/>
                    <a:pt x="435" y="880"/>
                  </a:cubicBezTo>
                  <a:cubicBezTo>
                    <a:pt x="435" y="890"/>
                    <a:pt x="457" y="890"/>
                    <a:pt x="468" y="890"/>
                  </a:cubicBezTo>
                  <a:cubicBezTo>
                    <a:pt x="502" y="890"/>
                    <a:pt x="524" y="880"/>
                    <a:pt x="512" y="857"/>
                  </a:cubicBezTo>
                  <a:cubicBezTo>
                    <a:pt x="401" y="579"/>
                    <a:pt x="268" y="290"/>
                    <a:pt x="101" y="34"/>
                  </a:cubicBezTo>
                  <a:lnTo>
                    <a:pt x="1" y="0"/>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8" name="Google Shape;20148;p29"/>
            <p:cNvSpPr/>
            <p:nvPr/>
          </p:nvSpPr>
          <p:spPr>
            <a:xfrm>
              <a:off x="2147053" y="2158375"/>
              <a:ext cx="24875" cy="30701"/>
            </a:xfrm>
            <a:custGeom>
              <a:avLst/>
              <a:gdLst/>
              <a:ahLst/>
              <a:cxnLst/>
              <a:rect l="l" t="t" r="r" b="b"/>
              <a:pathLst>
                <a:path w="713" h="880" extrusionOk="0">
                  <a:moveTo>
                    <a:pt x="34" y="1"/>
                  </a:moveTo>
                  <a:cubicBezTo>
                    <a:pt x="11" y="1"/>
                    <a:pt x="1" y="23"/>
                    <a:pt x="11" y="34"/>
                  </a:cubicBezTo>
                  <a:cubicBezTo>
                    <a:pt x="290" y="279"/>
                    <a:pt x="479" y="568"/>
                    <a:pt x="646" y="880"/>
                  </a:cubicBezTo>
                  <a:cubicBezTo>
                    <a:pt x="668" y="868"/>
                    <a:pt x="690" y="846"/>
                    <a:pt x="713" y="835"/>
                  </a:cubicBezTo>
                  <a:cubicBezTo>
                    <a:pt x="668" y="735"/>
                    <a:pt x="612" y="646"/>
                    <a:pt x="545" y="568"/>
                  </a:cubicBezTo>
                  <a:cubicBezTo>
                    <a:pt x="412" y="357"/>
                    <a:pt x="245" y="168"/>
                    <a:pt x="56" y="12"/>
                  </a:cubicBezTo>
                  <a:cubicBezTo>
                    <a:pt x="45" y="1"/>
                    <a:pt x="45" y="1"/>
                    <a:pt x="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9" name="Google Shape;20149;p29"/>
            <p:cNvSpPr/>
            <p:nvPr/>
          </p:nvSpPr>
          <p:spPr>
            <a:xfrm>
              <a:off x="2169556" y="2187506"/>
              <a:ext cx="31852" cy="54738"/>
            </a:xfrm>
            <a:custGeom>
              <a:avLst/>
              <a:gdLst/>
              <a:ahLst/>
              <a:cxnLst/>
              <a:rect l="l" t="t" r="r" b="b"/>
              <a:pathLst>
                <a:path w="913" h="1569" extrusionOk="0">
                  <a:moveTo>
                    <a:pt x="68" y="0"/>
                  </a:moveTo>
                  <a:cubicBezTo>
                    <a:pt x="45" y="11"/>
                    <a:pt x="23" y="33"/>
                    <a:pt x="1" y="45"/>
                  </a:cubicBezTo>
                  <a:cubicBezTo>
                    <a:pt x="246" y="523"/>
                    <a:pt x="423" y="1056"/>
                    <a:pt x="735" y="1491"/>
                  </a:cubicBezTo>
                  <a:lnTo>
                    <a:pt x="768" y="1557"/>
                  </a:lnTo>
                  <a:cubicBezTo>
                    <a:pt x="768" y="1491"/>
                    <a:pt x="768" y="1435"/>
                    <a:pt x="779" y="1379"/>
                  </a:cubicBezTo>
                  <a:cubicBezTo>
                    <a:pt x="512" y="945"/>
                    <a:pt x="323" y="445"/>
                    <a:pt x="68" y="0"/>
                  </a:cubicBezTo>
                  <a:close/>
                  <a:moveTo>
                    <a:pt x="901" y="1557"/>
                  </a:moveTo>
                  <a:lnTo>
                    <a:pt x="901" y="1568"/>
                  </a:lnTo>
                  <a:lnTo>
                    <a:pt x="913" y="1568"/>
                  </a:lnTo>
                  <a:cubicBezTo>
                    <a:pt x="913" y="1557"/>
                    <a:pt x="913" y="1557"/>
                    <a:pt x="901" y="1557"/>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0" name="Google Shape;20150;p29"/>
            <p:cNvSpPr/>
            <p:nvPr/>
          </p:nvSpPr>
          <p:spPr>
            <a:xfrm>
              <a:off x="2166451" y="2163050"/>
              <a:ext cx="14025" cy="19432"/>
            </a:xfrm>
            <a:custGeom>
              <a:avLst/>
              <a:gdLst/>
              <a:ahLst/>
              <a:cxnLst/>
              <a:rect l="l" t="t" r="r" b="b"/>
              <a:pathLst>
                <a:path w="402" h="557" extrusionOk="0">
                  <a:moveTo>
                    <a:pt x="56" y="0"/>
                  </a:moveTo>
                  <a:cubicBezTo>
                    <a:pt x="23" y="0"/>
                    <a:pt x="1" y="22"/>
                    <a:pt x="12" y="45"/>
                  </a:cubicBezTo>
                  <a:cubicBezTo>
                    <a:pt x="123" y="212"/>
                    <a:pt x="223" y="390"/>
                    <a:pt x="312" y="556"/>
                  </a:cubicBezTo>
                  <a:cubicBezTo>
                    <a:pt x="345" y="534"/>
                    <a:pt x="367" y="512"/>
                    <a:pt x="401" y="479"/>
                  </a:cubicBezTo>
                  <a:cubicBezTo>
                    <a:pt x="301" y="323"/>
                    <a:pt x="201" y="167"/>
                    <a:pt x="90" y="22"/>
                  </a:cubicBezTo>
                  <a:cubicBezTo>
                    <a:pt x="78" y="12"/>
                    <a:pt x="68" y="0"/>
                    <a:pt x="56"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1" name="Google Shape;20151;p29"/>
            <p:cNvSpPr/>
            <p:nvPr/>
          </p:nvSpPr>
          <p:spPr>
            <a:xfrm>
              <a:off x="2177336" y="2179726"/>
              <a:ext cx="30666" cy="54738"/>
            </a:xfrm>
            <a:custGeom>
              <a:avLst/>
              <a:gdLst/>
              <a:ahLst/>
              <a:cxnLst/>
              <a:rect l="l" t="t" r="r" b="b"/>
              <a:pathLst>
                <a:path w="879" h="1569" extrusionOk="0">
                  <a:moveTo>
                    <a:pt x="89" y="1"/>
                  </a:moveTo>
                  <a:cubicBezTo>
                    <a:pt x="55" y="34"/>
                    <a:pt x="33" y="56"/>
                    <a:pt x="0" y="78"/>
                  </a:cubicBezTo>
                  <a:cubicBezTo>
                    <a:pt x="245" y="512"/>
                    <a:pt x="445" y="957"/>
                    <a:pt x="701" y="1368"/>
                  </a:cubicBezTo>
                  <a:cubicBezTo>
                    <a:pt x="712" y="1313"/>
                    <a:pt x="723" y="1269"/>
                    <a:pt x="734" y="1213"/>
                  </a:cubicBezTo>
                  <a:cubicBezTo>
                    <a:pt x="523" y="835"/>
                    <a:pt x="334" y="446"/>
                    <a:pt x="122" y="68"/>
                  </a:cubicBezTo>
                  <a:lnTo>
                    <a:pt x="89" y="1"/>
                  </a:lnTo>
                  <a:close/>
                  <a:moveTo>
                    <a:pt x="812" y="1346"/>
                  </a:moveTo>
                  <a:lnTo>
                    <a:pt x="812" y="1346"/>
                  </a:lnTo>
                  <a:cubicBezTo>
                    <a:pt x="801" y="1424"/>
                    <a:pt x="812" y="1491"/>
                    <a:pt x="823" y="1558"/>
                  </a:cubicBezTo>
                  <a:lnTo>
                    <a:pt x="823" y="1569"/>
                  </a:lnTo>
                  <a:cubicBezTo>
                    <a:pt x="834" y="1558"/>
                    <a:pt x="834" y="1558"/>
                    <a:pt x="846" y="1558"/>
                  </a:cubicBezTo>
                  <a:cubicBezTo>
                    <a:pt x="846" y="1536"/>
                    <a:pt x="846" y="1524"/>
                    <a:pt x="834" y="1502"/>
                  </a:cubicBezTo>
                  <a:cubicBezTo>
                    <a:pt x="834" y="1480"/>
                    <a:pt x="856" y="1469"/>
                    <a:pt x="878" y="1469"/>
                  </a:cubicBezTo>
                  <a:cubicBezTo>
                    <a:pt x="856" y="1424"/>
                    <a:pt x="834" y="1391"/>
                    <a:pt x="812" y="1346"/>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2" name="Google Shape;20152;p29"/>
            <p:cNvSpPr/>
            <p:nvPr/>
          </p:nvSpPr>
          <p:spPr>
            <a:xfrm>
              <a:off x="2178103" y="2162247"/>
              <a:ext cx="10117" cy="13257"/>
            </a:xfrm>
            <a:custGeom>
              <a:avLst/>
              <a:gdLst/>
              <a:ahLst/>
              <a:cxnLst/>
              <a:rect l="l" t="t" r="r" b="b"/>
              <a:pathLst>
                <a:path w="290" h="380" extrusionOk="0">
                  <a:moveTo>
                    <a:pt x="56" y="1"/>
                  </a:moveTo>
                  <a:cubicBezTo>
                    <a:pt x="23" y="1"/>
                    <a:pt x="1" y="12"/>
                    <a:pt x="11" y="45"/>
                  </a:cubicBezTo>
                  <a:cubicBezTo>
                    <a:pt x="89" y="157"/>
                    <a:pt x="145" y="268"/>
                    <a:pt x="211" y="379"/>
                  </a:cubicBezTo>
                  <a:cubicBezTo>
                    <a:pt x="234" y="357"/>
                    <a:pt x="256" y="346"/>
                    <a:pt x="290" y="324"/>
                  </a:cubicBezTo>
                  <a:cubicBezTo>
                    <a:pt x="223" y="223"/>
                    <a:pt x="156" y="112"/>
                    <a:pt x="78" y="12"/>
                  </a:cubicBezTo>
                  <a:cubicBezTo>
                    <a:pt x="78" y="1"/>
                    <a:pt x="67" y="1"/>
                    <a:pt x="56"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3" name="Google Shape;20153;p29"/>
            <p:cNvSpPr/>
            <p:nvPr/>
          </p:nvSpPr>
          <p:spPr>
            <a:xfrm>
              <a:off x="2185465" y="2173516"/>
              <a:ext cx="10885" cy="19049"/>
            </a:xfrm>
            <a:custGeom>
              <a:avLst/>
              <a:gdLst/>
              <a:ahLst/>
              <a:cxnLst/>
              <a:rect l="l" t="t" r="r" b="b"/>
              <a:pathLst>
                <a:path w="312" h="546" extrusionOk="0">
                  <a:moveTo>
                    <a:pt x="79" y="1"/>
                  </a:moveTo>
                  <a:cubicBezTo>
                    <a:pt x="45" y="23"/>
                    <a:pt x="23" y="34"/>
                    <a:pt x="0" y="56"/>
                  </a:cubicBezTo>
                  <a:cubicBezTo>
                    <a:pt x="79" y="212"/>
                    <a:pt x="145" y="367"/>
                    <a:pt x="212" y="523"/>
                  </a:cubicBezTo>
                  <a:cubicBezTo>
                    <a:pt x="223" y="535"/>
                    <a:pt x="245" y="545"/>
                    <a:pt x="257" y="545"/>
                  </a:cubicBezTo>
                  <a:cubicBezTo>
                    <a:pt x="290" y="545"/>
                    <a:pt x="312" y="535"/>
                    <a:pt x="301" y="501"/>
                  </a:cubicBezTo>
                  <a:cubicBezTo>
                    <a:pt x="245" y="335"/>
                    <a:pt x="168" y="167"/>
                    <a:pt x="79"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4" name="Google Shape;20154;p29"/>
            <p:cNvSpPr/>
            <p:nvPr/>
          </p:nvSpPr>
          <p:spPr>
            <a:xfrm>
              <a:off x="2195966" y="2217161"/>
              <a:ext cx="75566" cy="64786"/>
            </a:xfrm>
            <a:custGeom>
              <a:avLst/>
              <a:gdLst/>
              <a:ahLst/>
              <a:cxnLst/>
              <a:rect l="l" t="t" r="r" b="b"/>
              <a:pathLst>
                <a:path w="2166" h="1857" extrusionOk="0">
                  <a:moveTo>
                    <a:pt x="1395" y="0"/>
                  </a:moveTo>
                  <a:cubicBezTo>
                    <a:pt x="1328" y="0"/>
                    <a:pt x="1259" y="7"/>
                    <a:pt x="1190" y="18"/>
                  </a:cubicBezTo>
                  <a:cubicBezTo>
                    <a:pt x="1168" y="18"/>
                    <a:pt x="1157" y="28"/>
                    <a:pt x="1157" y="40"/>
                  </a:cubicBezTo>
                  <a:lnTo>
                    <a:pt x="1135" y="40"/>
                  </a:lnTo>
                  <a:cubicBezTo>
                    <a:pt x="1068" y="40"/>
                    <a:pt x="990" y="51"/>
                    <a:pt x="923" y="73"/>
                  </a:cubicBezTo>
                  <a:cubicBezTo>
                    <a:pt x="856" y="95"/>
                    <a:pt x="756" y="107"/>
                    <a:pt x="712" y="162"/>
                  </a:cubicBezTo>
                  <a:cubicBezTo>
                    <a:pt x="690" y="196"/>
                    <a:pt x="712" y="218"/>
                    <a:pt x="734" y="229"/>
                  </a:cubicBezTo>
                  <a:cubicBezTo>
                    <a:pt x="712" y="240"/>
                    <a:pt x="700" y="251"/>
                    <a:pt x="700" y="273"/>
                  </a:cubicBezTo>
                  <a:cubicBezTo>
                    <a:pt x="678" y="251"/>
                    <a:pt x="667" y="229"/>
                    <a:pt x="656" y="206"/>
                  </a:cubicBezTo>
                  <a:cubicBezTo>
                    <a:pt x="643" y="194"/>
                    <a:pt x="626" y="188"/>
                    <a:pt x="608" y="188"/>
                  </a:cubicBezTo>
                  <a:cubicBezTo>
                    <a:pt x="595" y="188"/>
                    <a:pt x="581" y="191"/>
                    <a:pt x="567" y="196"/>
                  </a:cubicBezTo>
                  <a:cubicBezTo>
                    <a:pt x="545" y="206"/>
                    <a:pt x="534" y="229"/>
                    <a:pt x="545" y="251"/>
                  </a:cubicBezTo>
                  <a:cubicBezTo>
                    <a:pt x="578" y="307"/>
                    <a:pt x="611" y="351"/>
                    <a:pt x="645" y="396"/>
                  </a:cubicBezTo>
                  <a:lnTo>
                    <a:pt x="656" y="407"/>
                  </a:lnTo>
                  <a:cubicBezTo>
                    <a:pt x="645" y="407"/>
                    <a:pt x="645" y="418"/>
                    <a:pt x="645" y="418"/>
                  </a:cubicBezTo>
                  <a:cubicBezTo>
                    <a:pt x="656" y="440"/>
                    <a:pt x="656" y="451"/>
                    <a:pt x="667" y="463"/>
                  </a:cubicBezTo>
                  <a:lnTo>
                    <a:pt x="667" y="473"/>
                  </a:lnTo>
                  <a:lnTo>
                    <a:pt x="667" y="485"/>
                  </a:lnTo>
                  <a:cubicBezTo>
                    <a:pt x="634" y="451"/>
                    <a:pt x="611" y="418"/>
                    <a:pt x="589" y="374"/>
                  </a:cubicBezTo>
                  <a:cubicBezTo>
                    <a:pt x="567" y="329"/>
                    <a:pt x="545" y="295"/>
                    <a:pt x="522" y="251"/>
                  </a:cubicBezTo>
                  <a:lnTo>
                    <a:pt x="522" y="240"/>
                  </a:lnTo>
                  <a:cubicBezTo>
                    <a:pt x="512" y="240"/>
                    <a:pt x="512" y="240"/>
                    <a:pt x="512" y="229"/>
                  </a:cubicBezTo>
                  <a:cubicBezTo>
                    <a:pt x="504" y="217"/>
                    <a:pt x="484" y="211"/>
                    <a:pt x="464" y="211"/>
                  </a:cubicBezTo>
                  <a:cubicBezTo>
                    <a:pt x="427" y="211"/>
                    <a:pt x="386" y="230"/>
                    <a:pt x="401" y="273"/>
                  </a:cubicBezTo>
                  <a:cubicBezTo>
                    <a:pt x="411" y="318"/>
                    <a:pt x="445" y="362"/>
                    <a:pt x="467" y="407"/>
                  </a:cubicBezTo>
                  <a:lnTo>
                    <a:pt x="456" y="407"/>
                  </a:lnTo>
                  <a:cubicBezTo>
                    <a:pt x="433" y="407"/>
                    <a:pt x="423" y="418"/>
                    <a:pt x="401" y="418"/>
                  </a:cubicBezTo>
                  <a:cubicBezTo>
                    <a:pt x="395" y="402"/>
                    <a:pt x="373" y="394"/>
                    <a:pt x="351" y="394"/>
                  </a:cubicBezTo>
                  <a:cubicBezTo>
                    <a:pt x="325" y="394"/>
                    <a:pt x="300" y="405"/>
                    <a:pt x="300" y="429"/>
                  </a:cubicBezTo>
                  <a:cubicBezTo>
                    <a:pt x="312" y="451"/>
                    <a:pt x="312" y="463"/>
                    <a:pt x="312" y="485"/>
                  </a:cubicBezTo>
                  <a:cubicBezTo>
                    <a:pt x="300" y="485"/>
                    <a:pt x="300" y="485"/>
                    <a:pt x="289" y="496"/>
                  </a:cubicBezTo>
                  <a:cubicBezTo>
                    <a:pt x="267" y="384"/>
                    <a:pt x="267" y="262"/>
                    <a:pt x="300" y="151"/>
                  </a:cubicBezTo>
                  <a:cubicBezTo>
                    <a:pt x="307" y="119"/>
                    <a:pt x="279" y="101"/>
                    <a:pt x="253" y="101"/>
                  </a:cubicBezTo>
                  <a:cubicBezTo>
                    <a:pt x="234" y="101"/>
                    <a:pt x="216" y="110"/>
                    <a:pt x="211" y="129"/>
                  </a:cubicBezTo>
                  <a:cubicBezTo>
                    <a:pt x="144" y="295"/>
                    <a:pt x="156" y="485"/>
                    <a:pt x="223" y="641"/>
                  </a:cubicBezTo>
                  <a:cubicBezTo>
                    <a:pt x="223" y="663"/>
                    <a:pt x="211" y="685"/>
                    <a:pt x="211" y="696"/>
                  </a:cubicBezTo>
                  <a:cubicBezTo>
                    <a:pt x="144" y="696"/>
                    <a:pt x="111" y="763"/>
                    <a:pt x="89" y="819"/>
                  </a:cubicBezTo>
                  <a:cubicBezTo>
                    <a:pt x="55" y="885"/>
                    <a:pt x="33" y="963"/>
                    <a:pt x="22" y="1041"/>
                  </a:cubicBezTo>
                  <a:cubicBezTo>
                    <a:pt x="0" y="1197"/>
                    <a:pt x="11" y="1352"/>
                    <a:pt x="67" y="1486"/>
                  </a:cubicBezTo>
                  <a:cubicBezTo>
                    <a:pt x="171" y="1703"/>
                    <a:pt x="387" y="1857"/>
                    <a:pt x="614" y="1857"/>
                  </a:cubicBezTo>
                  <a:cubicBezTo>
                    <a:pt x="654" y="1857"/>
                    <a:pt x="694" y="1852"/>
                    <a:pt x="734" y="1842"/>
                  </a:cubicBezTo>
                  <a:cubicBezTo>
                    <a:pt x="756" y="1842"/>
                    <a:pt x="767" y="1830"/>
                    <a:pt x="779" y="1820"/>
                  </a:cubicBezTo>
                  <a:cubicBezTo>
                    <a:pt x="779" y="1808"/>
                    <a:pt x="789" y="1808"/>
                    <a:pt x="789" y="1808"/>
                  </a:cubicBezTo>
                  <a:cubicBezTo>
                    <a:pt x="845" y="1808"/>
                    <a:pt x="901" y="1808"/>
                    <a:pt x="957" y="1797"/>
                  </a:cubicBezTo>
                  <a:cubicBezTo>
                    <a:pt x="990" y="1786"/>
                    <a:pt x="1001" y="1753"/>
                    <a:pt x="979" y="1731"/>
                  </a:cubicBezTo>
                  <a:cubicBezTo>
                    <a:pt x="990" y="1719"/>
                    <a:pt x="1001" y="1708"/>
                    <a:pt x="990" y="1697"/>
                  </a:cubicBezTo>
                  <a:lnTo>
                    <a:pt x="1012" y="1697"/>
                  </a:lnTo>
                  <a:cubicBezTo>
                    <a:pt x="1046" y="1686"/>
                    <a:pt x="1101" y="1664"/>
                    <a:pt x="1068" y="1619"/>
                  </a:cubicBezTo>
                  <a:lnTo>
                    <a:pt x="1079" y="1619"/>
                  </a:lnTo>
                  <a:cubicBezTo>
                    <a:pt x="1087" y="1622"/>
                    <a:pt x="1096" y="1623"/>
                    <a:pt x="1105" y="1623"/>
                  </a:cubicBezTo>
                  <a:cubicBezTo>
                    <a:pt x="1132" y="1623"/>
                    <a:pt x="1159" y="1611"/>
                    <a:pt x="1168" y="1586"/>
                  </a:cubicBezTo>
                  <a:cubicBezTo>
                    <a:pt x="1179" y="1541"/>
                    <a:pt x="1179" y="1497"/>
                    <a:pt x="1179" y="1452"/>
                  </a:cubicBezTo>
                  <a:cubicBezTo>
                    <a:pt x="1190" y="1474"/>
                    <a:pt x="1212" y="1486"/>
                    <a:pt x="1224" y="1497"/>
                  </a:cubicBezTo>
                  <a:cubicBezTo>
                    <a:pt x="1240" y="1514"/>
                    <a:pt x="1271" y="1525"/>
                    <a:pt x="1298" y="1525"/>
                  </a:cubicBezTo>
                  <a:cubicBezTo>
                    <a:pt x="1326" y="1525"/>
                    <a:pt x="1351" y="1514"/>
                    <a:pt x="1357" y="1486"/>
                  </a:cubicBezTo>
                  <a:cubicBezTo>
                    <a:pt x="1379" y="1474"/>
                    <a:pt x="1402" y="1464"/>
                    <a:pt x="1412" y="1441"/>
                  </a:cubicBezTo>
                  <a:cubicBezTo>
                    <a:pt x="1420" y="1444"/>
                    <a:pt x="1430" y="1445"/>
                    <a:pt x="1440" y="1445"/>
                  </a:cubicBezTo>
                  <a:cubicBezTo>
                    <a:pt x="1474" y="1445"/>
                    <a:pt x="1515" y="1431"/>
                    <a:pt x="1523" y="1397"/>
                  </a:cubicBezTo>
                  <a:lnTo>
                    <a:pt x="1523" y="1319"/>
                  </a:lnTo>
                  <a:cubicBezTo>
                    <a:pt x="1546" y="1319"/>
                    <a:pt x="1568" y="1308"/>
                    <a:pt x="1568" y="1296"/>
                  </a:cubicBezTo>
                  <a:cubicBezTo>
                    <a:pt x="1612" y="1296"/>
                    <a:pt x="1646" y="1274"/>
                    <a:pt x="1657" y="1241"/>
                  </a:cubicBezTo>
                  <a:lnTo>
                    <a:pt x="1657" y="1219"/>
                  </a:lnTo>
                  <a:cubicBezTo>
                    <a:pt x="1668" y="1226"/>
                    <a:pt x="1682" y="1230"/>
                    <a:pt x="1698" y="1230"/>
                  </a:cubicBezTo>
                  <a:cubicBezTo>
                    <a:pt x="1732" y="1230"/>
                    <a:pt x="1768" y="1212"/>
                    <a:pt x="1768" y="1175"/>
                  </a:cubicBezTo>
                  <a:lnTo>
                    <a:pt x="1768" y="1141"/>
                  </a:lnTo>
                  <a:cubicBezTo>
                    <a:pt x="1790" y="1130"/>
                    <a:pt x="1813" y="1130"/>
                    <a:pt x="1824" y="1118"/>
                  </a:cubicBezTo>
                  <a:lnTo>
                    <a:pt x="1835" y="1118"/>
                  </a:lnTo>
                  <a:cubicBezTo>
                    <a:pt x="1853" y="1137"/>
                    <a:pt x="1882" y="1146"/>
                    <a:pt x="1908" y="1146"/>
                  </a:cubicBezTo>
                  <a:cubicBezTo>
                    <a:pt x="1944" y="1146"/>
                    <a:pt x="1975" y="1129"/>
                    <a:pt x="1968" y="1096"/>
                  </a:cubicBezTo>
                  <a:lnTo>
                    <a:pt x="1968" y="1052"/>
                  </a:lnTo>
                  <a:cubicBezTo>
                    <a:pt x="1968" y="1052"/>
                    <a:pt x="1980" y="1041"/>
                    <a:pt x="1980" y="1029"/>
                  </a:cubicBezTo>
                  <a:lnTo>
                    <a:pt x="1991" y="1019"/>
                  </a:lnTo>
                  <a:cubicBezTo>
                    <a:pt x="1991" y="1029"/>
                    <a:pt x="2002" y="1041"/>
                    <a:pt x="2013" y="1052"/>
                  </a:cubicBezTo>
                  <a:lnTo>
                    <a:pt x="2035" y="1052"/>
                  </a:lnTo>
                  <a:cubicBezTo>
                    <a:pt x="2041" y="1057"/>
                    <a:pt x="2046" y="1060"/>
                    <a:pt x="2052" y="1060"/>
                  </a:cubicBezTo>
                  <a:cubicBezTo>
                    <a:pt x="2058" y="1060"/>
                    <a:pt x="2063" y="1057"/>
                    <a:pt x="2069" y="1052"/>
                  </a:cubicBezTo>
                  <a:cubicBezTo>
                    <a:pt x="2102" y="1041"/>
                    <a:pt x="2102" y="997"/>
                    <a:pt x="2102" y="963"/>
                  </a:cubicBezTo>
                  <a:cubicBezTo>
                    <a:pt x="2102" y="918"/>
                    <a:pt x="2091" y="874"/>
                    <a:pt x="2091" y="841"/>
                  </a:cubicBezTo>
                  <a:cubicBezTo>
                    <a:pt x="2091" y="841"/>
                    <a:pt x="2080" y="841"/>
                    <a:pt x="2080" y="829"/>
                  </a:cubicBezTo>
                  <a:lnTo>
                    <a:pt x="2080" y="829"/>
                  </a:lnTo>
                  <a:cubicBezTo>
                    <a:pt x="2090" y="832"/>
                    <a:pt x="2101" y="833"/>
                    <a:pt x="2111" y="833"/>
                  </a:cubicBezTo>
                  <a:cubicBezTo>
                    <a:pt x="2142" y="833"/>
                    <a:pt x="2166" y="819"/>
                    <a:pt x="2158" y="785"/>
                  </a:cubicBezTo>
                  <a:cubicBezTo>
                    <a:pt x="2136" y="663"/>
                    <a:pt x="2069" y="562"/>
                    <a:pt x="2013" y="451"/>
                  </a:cubicBezTo>
                  <a:cubicBezTo>
                    <a:pt x="1958" y="351"/>
                    <a:pt x="1891" y="240"/>
                    <a:pt x="1813" y="151"/>
                  </a:cubicBezTo>
                  <a:cubicBezTo>
                    <a:pt x="1690" y="36"/>
                    <a:pt x="1546" y="0"/>
                    <a:pt x="139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5" name="Google Shape;20155;p29"/>
            <p:cNvSpPr/>
            <p:nvPr/>
          </p:nvSpPr>
          <p:spPr>
            <a:xfrm>
              <a:off x="2225028" y="2210916"/>
              <a:ext cx="20758" cy="11024"/>
            </a:xfrm>
            <a:custGeom>
              <a:avLst/>
              <a:gdLst/>
              <a:ahLst/>
              <a:cxnLst/>
              <a:rect l="l" t="t" r="r" b="b"/>
              <a:pathLst>
                <a:path w="595" h="316" extrusionOk="0">
                  <a:moveTo>
                    <a:pt x="77" y="0"/>
                  </a:moveTo>
                  <a:cubicBezTo>
                    <a:pt x="57" y="0"/>
                    <a:pt x="36" y="6"/>
                    <a:pt x="23" y="19"/>
                  </a:cubicBezTo>
                  <a:cubicBezTo>
                    <a:pt x="1" y="41"/>
                    <a:pt x="1" y="63"/>
                    <a:pt x="12" y="86"/>
                  </a:cubicBezTo>
                  <a:cubicBezTo>
                    <a:pt x="17" y="90"/>
                    <a:pt x="27" y="93"/>
                    <a:pt x="37" y="93"/>
                  </a:cubicBezTo>
                  <a:cubicBezTo>
                    <a:pt x="52" y="93"/>
                    <a:pt x="68" y="87"/>
                    <a:pt x="68" y="74"/>
                  </a:cubicBezTo>
                  <a:cubicBezTo>
                    <a:pt x="68" y="63"/>
                    <a:pt x="68" y="63"/>
                    <a:pt x="79" y="63"/>
                  </a:cubicBezTo>
                  <a:cubicBezTo>
                    <a:pt x="90" y="63"/>
                    <a:pt x="101" y="74"/>
                    <a:pt x="112" y="74"/>
                  </a:cubicBezTo>
                  <a:cubicBezTo>
                    <a:pt x="134" y="74"/>
                    <a:pt x="146" y="86"/>
                    <a:pt x="168" y="96"/>
                  </a:cubicBezTo>
                  <a:cubicBezTo>
                    <a:pt x="213" y="108"/>
                    <a:pt x="257" y="130"/>
                    <a:pt x="290" y="152"/>
                  </a:cubicBezTo>
                  <a:cubicBezTo>
                    <a:pt x="368" y="185"/>
                    <a:pt x="435" y="241"/>
                    <a:pt x="502" y="308"/>
                  </a:cubicBezTo>
                  <a:cubicBezTo>
                    <a:pt x="507" y="313"/>
                    <a:pt x="515" y="315"/>
                    <a:pt x="523" y="315"/>
                  </a:cubicBezTo>
                  <a:cubicBezTo>
                    <a:pt x="553" y="315"/>
                    <a:pt x="594" y="289"/>
                    <a:pt x="569" y="264"/>
                  </a:cubicBezTo>
                  <a:cubicBezTo>
                    <a:pt x="490" y="175"/>
                    <a:pt x="401" y="108"/>
                    <a:pt x="290" y="52"/>
                  </a:cubicBezTo>
                  <a:cubicBezTo>
                    <a:pt x="235" y="30"/>
                    <a:pt x="179" y="19"/>
                    <a:pt x="112" y="7"/>
                  </a:cubicBezTo>
                  <a:cubicBezTo>
                    <a:pt x="103" y="3"/>
                    <a:pt x="90" y="0"/>
                    <a:pt x="7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6" name="Google Shape;20156;p29"/>
            <p:cNvSpPr/>
            <p:nvPr/>
          </p:nvSpPr>
          <p:spPr>
            <a:xfrm>
              <a:off x="2190524" y="2207637"/>
              <a:ext cx="82230" cy="73962"/>
            </a:xfrm>
            <a:custGeom>
              <a:avLst/>
              <a:gdLst/>
              <a:ahLst/>
              <a:cxnLst/>
              <a:rect l="l" t="t" r="r" b="b"/>
              <a:pathLst>
                <a:path w="2357" h="2120" extrusionOk="0">
                  <a:moveTo>
                    <a:pt x="1335" y="1436"/>
                  </a:moveTo>
                  <a:lnTo>
                    <a:pt x="1368" y="1569"/>
                  </a:lnTo>
                  <a:lnTo>
                    <a:pt x="1357" y="1569"/>
                  </a:lnTo>
                  <a:cubicBezTo>
                    <a:pt x="1346" y="1525"/>
                    <a:pt x="1324" y="1480"/>
                    <a:pt x="1291" y="1448"/>
                  </a:cubicBezTo>
                  <a:cubicBezTo>
                    <a:pt x="1301" y="1448"/>
                    <a:pt x="1324" y="1448"/>
                    <a:pt x="1335" y="1436"/>
                  </a:cubicBezTo>
                  <a:close/>
                  <a:moveTo>
                    <a:pt x="823" y="936"/>
                  </a:moveTo>
                  <a:lnTo>
                    <a:pt x="823" y="936"/>
                  </a:lnTo>
                  <a:cubicBezTo>
                    <a:pt x="890" y="1013"/>
                    <a:pt x="957" y="1092"/>
                    <a:pt x="1012" y="1169"/>
                  </a:cubicBezTo>
                  <a:cubicBezTo>
                    <a:pt x="1057" y="1213"/>
                    <a:pt x="1101" y="1258"/>
                    <a:pt x="1146" y="1314"/>
                  </a:cubicBezTo>
                  <a:cubicBezTo>
                    <a:pt x="1157" y="1336"/>
                    <a:pt x="1179" y="1359"/>
                    <a:pt x="1202" y="1381"/>
                  </a:cubicBezTo>
                  <a:cubicBezTo>
                    <a:pt x="1212" y="1403"/>
                    <a:pt x="1235" y="1414"/>
                    <a:pt x="1257" y="1436"/>
                  </a:cubicBezTo>
                  <a:cubicBezTo>
                    <a:pt x="1249" y="1434"/>
                    <a:pt x="1242" y="1433"/>
                    <a:pt x="1234" y="1433"/>
                  </a:cubicBezTo>
                  <a:cubicBezTo>
                    <a:pt x="1196" y="1433"/>
                    <a:pt x="1161" y="1455"/>
                    <a:pt x="1179" y="1492"/>
                  </a:cubicBezTo>
                  <a:cubicBezTo>
                    <a:pt x="1190" y="1514"/>
                    <a:pt x="1202" y="1547"/>
                    <a:pt x="1224" y="1581"/>
                  </a:cubicBezTo>
                  <a:cubicBezTo>
                    <a:pt x="1168" y="1536"/>
                    <a:pt x="1113" y="1480"/>
                    <a:pt x="1068" y="1425"/>
                  </a:cubicBezTo>
                  <a:cubicBezTo>
                    <a:pt x="1012" y="1359"/>
                    <a:pt x="957" y="1280"/>
                    <a:pt x="923" y="1191"/>
                  </a:cubicBezTo>
                  <a:cubicBezTo>
                    <a:pt x="879" y="1114"/>
                    <a:pt x="868" y="1025"/>
                    <a:pt x="823" y="936"/>
                  </a:cubicBezTo>
                  <a:close/>
                  <a:moveTo>
                    <a:pt x="189" y="1136"/>
                  </a:moveTo>
                  <a:cubicBezTo>
                    <a:pt x="211" y="1225"/>
                    <a:pt x="256" y="1314"/>
                    <a:pt x="300" y="1391"/>
                  </a:cubicBezTo>
                  <a:cubicBezTo>
                    <a:pt x="345" y="1492"/>
                    <a:pt x="389" y="1592"/>
                    <a:pt x="456" y="1670"/>
                  </a:cubicBezTo>
                  <a:cubicBezTo>
                    <a:pt x="466" y="1679"/>
                    <a:pt x="467" y="1688"/>
                    <a:pt x="473" y="1691"/>
                  </a:cubicBezTo>
                  <a:lnTo>
                    <a:pt x="473" y="1691"/>
                  </a:lnTo>
                  <a:cubicBezTo>
                    <a:pt x="470" y="1691"/>
                    <a:pt x="467" y="1690"/>
                    <a:pt x="463" y="1690"/>
                  </a:cubicBezTo>
                  <a:cubicBezTo>
                    <a:pt x="419" y="1690"/>
                    <a:pt x="362" y="1731"/>
                    <a:pt x="412" y="1781"/>
                  </a:cubicBezTo>
                  <a:lnTo>
                    <a:pt x="545" y="1881"/>
                  </a:lnTo>
                  <a:cubicBezTo>
                    <a:pt x="545" y="1892"/>
                    <a:pt x="557" y="1903"/>
                    <a:pt x="579" y="1915"/>
                  </a:cubicBezTo>
                  <a:cubicBezTo>
                    <a:pt x="589" y="1915"/>
                    <a:pt x="601" y="1925"/>
                    <a:pt x="612" y="1937"/>
                  </a:cubicBezTo>
                  <a:cubicBezTo>
                    <a:pt x="612" y="1948"/>
                    <a:pt x="623" y="1959"/>
                    <a:pt x="634" y="1970"/>
                  </a:cubicBezTo>
                  <a:cubicBezTo>
                    <a:pt x="612" y="1970"/>
                    <a:pt x="589" y="1970"/>
                    <a:pt x="579" y="1981"/>
                  </a:cubicBezTo>
                  <a:cubicBezTo>
                    <a:pt x="456" y="1903"/>
                    <a:pt x="367" y="1781"/>
                    <a:pt x="300" y="1648"/>
                  </a:cubicBezTo>
                  <a:cubicBezTo>
                    <a:pt x="223" y="1503"/>
                    <a:pt x="134" y="1302"/>
                    <a:pt x="189" y="1136"/>
                  </a:cubicBezTo>
                  <a:close/>
                  <a:moveTo>
                    <a:pt x="1445" y="0"/>
                  </a:moveTo>
                  <a:cubicBezTo>
                    <a:pt x="1403" y="0"/>
                    <a:pt x="1362" y="48"/>
                    <a:pt x="1412" y="68"/>
                  </a:cubicBezTo>
                  <a:cubicBezTo>
                    <a:pt x="1501" y="101"/>
                    <a:pt x="1580" y="168"/>
                    <a:pt x="1647" y="246"/>
                  </a:cubicBezTo>
                  <a:cubicBezTo>
                    <a:pt x="1702" y="313"/>
                    <a:pt x="1768" y="390"/>
                    <a:pt x="1813" y="469"/>
                  </a:cubicBezTo>
                  <a:cubicBezTo>
                    <a:pt x="1902" y="602"/>
                    <a:pt x="1958" y="746"/>
                    <a:pt x="2002" y="891"/>
                  </a:cubicBezTo>
                  <a:cubicBezTo>
                    <a:pt x="1991" y="891"/>
                    <a:pt x="1969" y="891"/>
                    <a:pt x="1958" y="914"/>
                  </a:cubicBezTo>
                  <a:cubicBezTo>
                    <a:pt x="1924" y="835"/>
                    <a:pt x="1880" y="758"/>
                    <a:pt x="1835" y="691"/>
                  </a:cubicBezTo>
                  <a:cubicBezTo>
                    <a:pt x="1780" y="613"/>
                    <a:pt x="1679" y="513"/>
                    <a:pt x="1580" y="469"/>
                  </a:cubicBezTo>
                  <a:cubicBezTo>
                    <a:pt x="1435" y="346"/>
                    <a:pt x="1246" y="291"/>
                    <a:pt x="1057" y="279"/>
                  </a:cubicBezTo>
                  <a:cubicBezTo>
                    <a:pt x="1034" y="279"/>
                    <a:pt x="1012" y="291"/>
                    <a:pt x="1012" y="313"/>
                  </a:cubicBezTo>
                  <a:cubicBezTo>
                    <a:pt x="1001" y="335"/>
                    <a:pt x="1024" y="358"/>
                    <a:pt x="1046" y="358"/>
                  </a:cubicBezTo>
                  <a:cubicBezTo>
                    <a:pt x="1135" y="368"/>
                    <a:pt x="1212" y="380"/>
                    <a:pt x="1301" y="413"/>
                  </a:cubicBezTo>
                  <a:cubicBezTo>
                    <a:pt x="1313" y="424"/>
                    <a:pt x="1335" y="435"/>
                    <a:pt x="1357" y="447"/>
                  </a:cubicBezTo>
                  <a:lnTo>
                    <a:pt x="1335" y="447"/>
                  </a:lnTo>
                  <a:cubicBezTo>
                    <a:pt x="1306" y="466"/>
                    <a:pt x="1335" y="493"/>
                    <a:pt x="1358" y="493"/>
                  </a:cubicBezTo>
                  <a:cubicBezTo>
                    <a:pt x="1362" y="493"/>
                    <a:pt x="1365" y="492"/>
                    <a:pt x="1368" y="491"/>
                  </a:cubicBezTo>
                  <a:cubicBezTo>
                    <a:pt x="1390" y="479"/>
                    <a:pt x="1412" y="479"/>
                    <a:pt x="1435" y="479"/>
                  </a:cubicBezTo>
                  <a:cubicBezTo>
                    <a:pt x="1469" y="502"/>
                    <a:pt x="1501" y="513"/>
                    <a:pt x="1524" y="535"/>
                  </a:cubicBezTo>
                  <a:cubicBezTo>
                    <a:pt x="1535" y="535"/>
                    <a:pt x="1546" y="546"/>
                    <a:pt x="1558" y="546"/>
                  </a:cubicBezTo>
                  <a:cubicBezTo>
                    <a:pt x="1580" y="558"/>
                    <a:pt x="1590" y="568"/>
                    <a:pt x="1602" y="580"/>
                  </a:cubicBezTo>
                  <a:cubicBezTo>
                    <a:pt x="1657" y="635"/>
                    <a:pt x="1713" y="702"/>
                    <a:pt x="1758" y="780"/>
                  </a:cubicBezTo>
                  <a:cubicBezTo>
                    <a:pt x="1780" y="813"/>
                    <a:pt x="1791" y="847"/>
                    <a:pt x="1813" y="880"/>
                  </a:cubicBezTo>
                  <a:cubicBezTo>
                    <a:pt x="1713" y="758"/>
                    <a:pt x="1590" y="647"/>
                    <a:pt x="1469" y="546"/>
                  </a:cubicBezTo>
                  <a:cubicBezTo>
                    <a:pt x="1460" y="538"/>
                    <a:pt x="1449" y="535"/>
                    <a:pt x="1437" y="535"/>
                  </a:cubicBezTo>
                  <a:cubicBezTo>
                    <a:pt x="1400" y="535"/>
                    <a:pt x="1359" y="568"/>
                    <a:pt x="1402" y="602"/>
                  </a:cubicBezTo>
                  <a:cubicBezTo>
                    <a:pt x="1412" y="624"/>
                    <a:pt x="1435" y="635"/>
                    <a:pt x="1457" y="657"/>
                  </a:cubicBezTo>
                  <a:cubicBezTo>
                    <a:pt x="1402" y="621"/>
                    <a:pt x="1341" y="585"/>
                    <a:pt x="1277" y="585"/>
                  </a:cubicBezTo>
                  <a:cubicBezTo>
                    <a:pt x="1263" y="585"/>
                    <a:pt x="1249" y="587"/>
                    <a:pt x="1235" y="591"/>
                  </a:cubicBezTo>
                  <a:cubicBezTo>
                    <a:pt x="1224" y="591"/>
                    <a:pt x="1224" y="602"/>
                    <a:pt x="1224" y="602"/>
                  </a:cubicBezTo>
                  <a:cubicBezTo>
                    <a:pt x="1212" y="591"/>
                    <a:pt x="1212" y="591"/>
                    <a:pt x="1202" y="591"/>
                  </a:cubicBezTo>
                  <a:cubicBezTo>
                    <a:pt x="1123" y="524"/>
                    <a:pt x="1046" y="457"/>
                    <a:pt x="957" y="413"/>
                  </a:cubicBezTo>
                  <a:cubicBezTo>
                    <a:pt x="951" y="410"/>
                    <a:pt x="945" y="409"/>
                    <a:pt x="938" y="409"/>
                  </a:cubicBezTo>
                  <a:cubicBezTo>
                    <a:pt x="916" y="409"/>
                    <a:pt x="893" y="421"/>
                    <a:pt x="901" y="447"/>
                  </a:cubicBezTo>
                  <a:cubicBezTo>
                    <a:pt x="912" y="457"/>
                    <a:pt x="923" y="479"/>
                    <a:pt x="923" y="502"/>
                  </a:cubicBezTo>
                  <a:cubicBezTo>
                    <a:pt x="930" y="515"/>
                    <a:pt x="944" y="520"/>
                    <a:pt x="957" y="520"/>
                  </a:cubicBezTo>
                  <a:cubicBezTo>
                    <a:pt x="966" y="520"/>
                    <a:pt x="974" y="518"/>
                    <a:pt x="979" y="513"/>
                  </a:cubicBezTo>
                  <a:cubicBezTo>
                    <a:pt x="1034" y="546"/>
                    <a:pt x="1090" y="591"/>
                    <a:pt x="1135" y="635"/>
                  </a:cubicBezTo>
                  <a:cubicBezTo>
                    <a:pt x="1212" y="702"/>
                    <a:pt x="1279" y="780"/>
                    <a:pt x="1346" y="847"/>
                  </a:cubicBezTo>
                  <a:cubicBezTo>
                    <a:pt x="1352" y="853"/>
                    <a:pt x="1361" y="856"/>
                    <a:pt x="1371" y="856"/>
                  </a:cubicBezTo>
                  <a:cubicBezTo>
                    <a:pt x="1397" y="856"/>
                    <a:pt x="1429" y="835"/>
                    <a:pt x="1412" y="802"/>
                  </a:cubicBezTo>
                  <a:cubicBezTo>
                    <a:pt x="1380" y="769"/>
                    <a:pt x="1346" y="724"/>
                    <a:pt x="1313" y="691"/>
                  </a:cubicBezTo>
                  <a:lnTo>
                    <a:pt x="1313" y="691"/>
                  </a:lnTo>
                  <a:cubicBezTo>
                    <a:pt x="1335" y="702"/>
                    <a:pt x="1357" y="713"/>
                    <a:pt x="1368" y="724"/>
                  </a:cubicBezTo>
                  <a:cubicBezTo>
                    <a:pt x="1402" y="746"/>
                    <a:pt x="1435" y="780"/>
                    <a:pt x="1469" y="802"/>
                  </a:cubicBezTo>
                  <a:cubicBezTo>
                    <a:pt x="1535" y="858"/>
                    <a:pt x="1590" y="914"/>
                    <a:pt x="1647" y="980"/>
                  </a:cubicBezTo>
                  <a:cubicBezTo>
                    <a:pt x="1713" y="1058"/>
                    <a:pt x="1746" y="1158"/>
                    <a:pt x="1780" y="1258"/>
                  </a:cubicBezTo>
                  <a:cubicBezTo>
                    <a:pt x="1768" y="1270"/>
                    <a:pt x="1758" y="1280"/>
                    <a:pt x="1746" y="1280"/>
                  </a:cubicBezTo>
                  <a:lnTo>
                    <a:pt x="1724" y="1258"/>
                  </a:lnTo>
                  <a:cubicBezTo>
                    <a:pt x="1724" y="1247"/>
                    <a:pt x="1713" y="1247"/>
                    <a:pt x="1702" y="1236"/>
                  </a:cubicBezTo>
                  <a:cubicBezTo>
                    <a:pt x="1702" y="1236"/>
                    <a:pt x="1691" y="1236"/>
                    <a:pt x="1691" y="1225"/>
                  </a:cubicBezTo>
                  <a:lnTo>
                    <a:pt x="1647" y="1225"/>
                  </a:lnTo>
                  <a:cubicBezTo>
                    <a:pt x="1635" y="1225"/>
                    <a:pt x="1613" y="1236"/>
                    <a:pt x="1613" y="1247"/>
                  </a:cubicBezTo>
                  <a:cubicBezTo>
                    <a:pt x="1602" y="1258"/>
                    <a:pt x="1602" y="1270"/>
                    <a:pt x="1602" y="1280"/>
                  </a:cubicBezTo>
                  <a:lnTo>
                    <a:pt x="1624" y="1302"/>
                  </a:lnTo>
                  <a:lnTo>
                    <a:pt x="1624" y="1302"/>
                  </a:lnTo>
                  <a:lnTo>
                    <a:pt x="1568" y="1247"/>
                  </a:lnTo>
                  <a:cubicBezTo>
                    <a:pt x="1563" y="1242"/>
                    <a:pt x="1555" y="1239"/>
                    <a:pt x="1546" y="1239"/>
                  </a:cubicBezTo>
                  <a:cubicBezTo>
                    <a:pt x="1538" y="1239"/>
                    <a:pt x="1529" y="1242"/>
                    <a:pt x="1524" y="1247"/>
                  </a:cubicBezTo>
                  <a:cubicBezTo>
                    <a:pt x="1513" y="1247"/>
                    <a:pt x="1501" y="1258"/>
                    <a:pt x="1501" y="1280"/>
                  </a:cubicBezTo>
                  <a:cubicBezTo>
                    <a:pt x="1524" y="1314"/>
                    <a:pt x="1524" y="1347"/>
                    <a:pt x="1535" y="1381"/>
                  </a:cubicBezTo>
                  <a:cubicBezTo>
                    <a:pt x="1501" y="1336"/>
                    <a:pt x="1469" y="1280"/>
                    <a:pt x="1435" y="1236"/>
                  </a:cubicBezTo>
                  <a:lnTo>
                    <a:pt x="1457" y="1236"/>
                  </a:lnTo>
                  <a:cubicBezTo>
                    <a:pt x="1479" y="1236"/>
                    <a:pt x="1501" y="1213"/>
                    <a:pt x="1491" y="1181"/>
                  </a:cubicBezTo>
                  <a:cubicBezTo>
                    <a:pt x="1380" y="947"/>
                    <a:pt x="1190" y="758"/>
                    <a:pt x="957" y="635"/>
                  </a:cubicBezTo>
                  <a:cubicBezTo>
                    <a:pt x="950" y="632"/>
                    <a:pt x="943" y="630"/>
                    <a:pt x="935" y="630"/>
                  </a:cubicBezTo>
                  <a:cubicBezTo>
                    <a:pt x="898" y="630"/>
                    <a:pt x="865" y="674"/>
                    <a:pt x="912" y="702"/>
                  </a:cubicBezTo>
                  <a:cubicBezTo>
                    <a:pt x="1123" y="813"/>
                    <a:pt x="1279" y="991"/>
                    <a:pt x="1380" y="1203"/>
                  </a:cubicBezTo>
                  <a:cubicBezTo>
                    <a:pt x="1380" y="1213"/>
                    <a:pt x="1380" y="1213"/>
                    <a:pt x="1390" y="1213"/>
                  </a:cubicBezTo>
                  <a:cubicBezTo>
                    <a:pt x="1368" y="1213"/>
                    <a:pt x="1357" y="1225"/>
                    <a:pt x="1357" y="1236"/>
                  </a:cubicBezTo>
                  <a:lnTo>
                    <a:pt x="1257" y="1102"/>
                  </a:lnTo>
                  <a:cubicBezTo>
                    <a:pt x="1241" y="1095"/>
                    <a:pt x="1225" y="1087"/>
                    <a:pt x="1210" y="1087"/>
                  </a:cubicBezTo>
                  <a:cubicBezTo>
                    <a:pt x="1203" y="1087"/>
                    <a:pt x="1197" y="1088"/>
                    <a:pt x="1190" y="1092"/>
                  </a:cubicBezTo>
                  <a:cubicBezTo>
                    <a:pt x="1168" y="1102"/>
                    <a:pt x="1157" y="1125"/>
                    <a:pt x="1168" y="1147"/>
                  </a:cubicBezTo>
                  <a:cubicBezTo>
                    <a:pt x="1212" y="1191"/>
                    <a:pt x="1246" y="1247"/>
                    <a:pt x="1279" y="1302"/>
                  </a:cubicBezTo>
                  <a:lnTo>
                    <a:pt x="1235" y="1258"/>
                  </a:lnTo>
                  <a:lnTo>
                    <a:pt x="1101" y="1125"/>
                  </a:lnTo>
                  <a:cubicBezTo>
                    <a:pt x="1024" y="1025"/>
                    <a:pt x="935" y="936"/>
                    <a:pt x="846" y="835"/>
                  </a:cubicBezTo>
                  <a:cubicBezTo>
                    <a:pt x="830" y="828"/>
                    <a:pt x="814" y="820"/>
                    <a:pt x="799" y="820"/>
                  </a:cubicBezTo>
                  <a:cubicBezTo>
                    <a:pt x="792" y="820"/>
                    <a:pt x="786" y="821"/>
                    <a:pt x="779" y="825"/>
                  </a:cubicBezTo>
                  <a:cubicBezTo>
                    <a:pt x="767" y="835"/>
                    <a:pt x="757" y="858"/>
                    <a:pt x="767" y="869"/>
                  </a:cubicBezTo>
                  <a:cubicBezTo>
                    <a:pt x="779" y="880"/>
                    <a:pt x="790" y="891"/>
                    <a:pt x="801" y="914"/>
                  </a:cubicBezTo>
                  <a:cubicBezTo>
                    <a:pt x="786" y="904"/>
                    <a:pt x="769" y="898"/>
                    <a:pt x="754" y="898"/>
                  </a:cubicBezTo>
                  <a:cubicBezTo>
                    <a:pt x="736" y="898"/>
                    <a:pt x="723" y="906"/>
                    <a:pt x="723" y="924"/>
                  </a:cubicBezTo>
                  <a:cubicBezTo>
                    <a:pt x="701" y="1013"/>
                    <a:pt x="734" y="1102"/>
                    <a:pt x="767" y="1191"/>
                  </a:cubicBezTo>
                  <a:cubicBezTo>
                    <a:pt x="801" y="1270"/>
                    <a:pt x="846" y="1359"/>
                    <a:pt x="901" y="1425"/>
                  </a:cubicBezTo>
                  <a:cubicBezTo>
                    <a:pt x="923" y="1458"/>
                    <a:pt x="945" y="1480"/>
                    <a:pt x="968" y="1514"/>
                  </a:cubicBezTo>
                  <a:cubicBezTo>
                    <a:pt x="912" y="1458"/>
                    <a:pt x="856" y="1391"/>
                    <a:pt x="812" y="1325"/>
                  </a:cubicBezTo>
                  <a:cubicBezTo>
                    <a:pt x="801" y="1314"/>
                    <a:pt x="785" y="1309"/>
                    <a:pt x="769" y="1309"/>
                  </a:cubicBezTo>
                  <a:cubicBezTo>
                    <a:pt x="735" y="1309"/>
                    <a:pt x="700" y="1332"/>
                    <a:pt x="723" y="1369"/>
                  </a:cubicBezTo>
                  <a:cubicBezTo>
                    <a:pt x="801" y="1480"/>
                    <a:pt x="890" y="1581"/>
                    <a:pt x="990" y="1670"/>
                  </a:cubicBezTo>
                  <a:lnTo>
                    <a:pt x="957" y="1703"/>
                  </a:lnTo>
                  <a:cubicBezTo>
                    <a:pt x="945" y="1703"/>
                    <a:pt x="935" y="1692"/>
                    <a:pt x="923" y="1692"/>
                  </a:cubicBezTo>
                  <a:cubicBezTo>
                    <a:pt x="856" y="1658"/>
                    <a:pt x="801" y="1603"/>
                    <a:pt x="767" y="1536"/>
                  </a:cubicBezTo>
                  <a:cubicBezTo>
                    <a:pt x="760" y="1528"/>
                    <a:pt x="741" y="1521"/>
                    <a:pt x="722" y="1521"/>
                  </a:cubicBezTo>
                  <a:cubicBezTo>
                    <a:pt x="715" y="1521"/>
                    <a:pt x="707" y="1522"/>
                    <a:pt x="701" y="1525"/>
                  </a:cubicBezTo>
                  <a:cubicBezTo>
                    <a:pt x="690" y="1525"/>
                    <a:pt x="678" y="1536"/>
                    <a:pt x="678" y="1547"/>
                  </a:cubicBezTo>
                  <a:cubicBezTo>
                    <a:pt x="634" y="1458"/>
                    <a:pt x="589" y="1381"/>
                    <a:pt x="545" y="1292"/>
                  </a:cubicBezTo>
                  <a:cubicBezTo>
                    <a:pt x="535" y="1268"/>
                    <a:pt x="507" y="1256"/>
                    <a:pt x="480" y="1256"/>
                  </a:cubicBezTo>
                  <a:cubicBezTo>
                    <a:pt x="444" y="1256"/>
                    <a:pt x="410" y="1276"/>
                    <a:pt x="423" y="1314"/>
                  </a:cubicBezTo>
                  <a:cubicBezTo>
                    <a:pt x="434" y="1347"/>
                    <a:pt x="445" y="1369"/>
                    <a:pt x="456" y="1403"/>
                  </a:cubicBezTo>
                  <a:cubicBezTo>
                    <a:pt x="334" y="1213"/>
                    <a:pt x="278" y="1013"/>
                    <a:pt x="312" y="802"/>
                  </a:cubicBezTo>
                  <a:cubicBezTo>
                    <a:pt x="312" y="769"/>
                    <a:pt x="267" y="746"/>
                    <a:pt x="245" y="746"/>
                  </a:cubicBezTo>
                  <a:cubicBezTo>
                    <a:pt x="211" y="746"/>
                    <a:pt x="189" y="769"/>
                    <a:pt x="178" y="802"/>
                  </a:cubicBezTo>
                  <a:cubicBezTo>
                    <a:pt x="167" y="880"/>
                    <a:pt x="167" y="969"/>
                    <a:pt x="178" y="1058"/>
                  </a:cubicBezTo>
                  <a:cubicBezTo>
                    <a:pt x="166" y="1054"/>
                    <a:pt x="152" y="1051"/>
                    <a:pt x="139" y="1051"/>
                  </a:cubicBezTo>
                  <a:cubicBezTo>
                    <a:pt x="117" y="1051"/>
                    <a:pt x="96" y="1059"/>
                    <a:pt x="89" y="1080"/>
                  </a:cubicBezTo>
                  <a:cubicBezTo>
                    <a:pt x="0" y="1270"/>
                    <a:pt x="89" y="1514"/>
                    <a:pt x="178" y="1692"/>
                  </a:cubicBezTo>
                  <a:cubicBezTo>
                    <a:pt x="267" y="1859"/>
                    <a:pt x="389" y="2026"/>
                    <a:pt x="579" y="2093"/>
                  </a:cubicBezTo>
                  <a:cubicBezTo>
                    <a:pt x="588" y="2097"/>
                    <a:pt x="599" y="2100"/>
                    <a:pt x="610" y="2100"/>
                  </a:cubicBezTo>
                  <a:cubicBezTo>
                    <a:pt x="626" y="2100"/>
                    <a:pt x="643" y="2094"/>
                    <a:pt x="656" y="2081"/>
                  </a:cubicBezTo>
                  <a:cubicBezTo>
                    <a:pt x="701" y="2093"/>
                    <a:pt x="745" y="2103"/>
                    <a:pt x="790" y="2103"/>
                  </a:cubicBezTo>
                  <a:cubicBezTo>
                    <a:pt x="837" y="2111"/>
                    <a:pt x="890" y="2119"/>
                    <a:pt x="941" y="2119"/>
                  </a:cubicBezTo>
                  <a:cubicBezTo>
                    <a:pt x="962" y="2119"/>
                    <a:pt x="982" y="2118"/>
                    <a:pt x="1001" y="2115"/>
                  </a:cubicBezTo>
                  <a:cubicBezTo>
                    <a:pt x="1024" y="2115"/>
                    <a:pt x="1068" y="2103"/>
                    <a:pt x="1068" y="2070"/>
                  </a:cubicBezTo>
                  <a:cubicBezTo>
                    <a:pt x="1068" y="2048"/>
                    <a:pt x="1046" y="2026"/>
                    <a:pt x="1034" y="2026"/>
                  </a:cubicBezTo>
                  <a:cubicBezTo>
                    <a:pt x="1046" y="2014"/>
                    <a:pt x="1057" y="2014"/>
                    <a:pt x="1068" y="2014"/>
                  </a:cubicBezTo>
                  <a:cubicBezTo>
                    <a:pt x="1079" y="2026"/>
                    <a:pt x="1101" y="2026"/>
                    <a:pt x="1123" y="2026"/>
                  </a:cubicBezTo>
                  <a:cubicBezTo>
                    <a:pt x="1135" y="2037"/>
                    <a:pt x="1135" y="2037"/>
                    <a:pt x="1146" y="2037"/>
                  </a:cubicBezTo>
                  <a:cubicBezTo>
                    <a:pt x="1167" y="2050"/>
                    <a:pt x="1196" y="2060"/>
                    <a:pt x="1223" y="2060"/>
                  </a:cubicBezTo>
                  <a:cubicBezTo>
                    <a:pt x="1240" y="2060"/>
                    <a:pt x="1256" y="2057"/>
                    <a:pt x="1268" y="2048"/>
                  </a:cubicBezTo>
                  <a:cubicBezTo>
                    <a:pt x="1390" y="1970"/>
                    <a:pt x="1501" y="1881"/>
                    <a:pt x="1613" y="1781"/>
                  </a:cubicBezTo>
                  <a:cubicBezTo>
                    <a:pt x="1624" y="1781"/>
                    <a:pt x="1624" y="1781"/>
                    <a:pt x="1635" y="1770"/>
                  </a:cubicBezTo>
                  <a:cubicBezTo>
                    <a:pt x="1746" y="1681"/>
                    <a:pt x="1857" y="1581"/>
                    <a:pt x="1969" y="1492"/>
                  </a:cubicBezTo>
                  <a:lnTo>
                    <a:pt x="2269" y="1258"/>
                  </a:lnTo>
                  <a:lnTo>
                    <a:pt x="2269" y="1247"/>
                  </a:lnTo>
                  <a:cubicBezTo>
                    <a:pt x="2275" y="1249"/>
                    <a:pt x="2281" y="1250"/>
                    <a:pt x="2287" y="1250"/>
                  </a:cubicBezTo>
                  <a:cubicBezTo>
                    <a:pt x="2319" y="1250"/>
                    <a:pt x="2356" y="1228"/>
                    <a:pt x="2347" y="1191"/>
                  </a:cubicBezTo>
                  <a:cubicBezTo>
                    <a:pt x="2325" y="1136"/>
                    <a:pt x="2302" y="1069"/>
                    <a:pt x="2280" y="1013"/>
                  </a:cubicBezTo>
                  <a:cubicBezTo>
                    <a:pt x="2269" y="980"/>
                    <a:pt x="2258" y="958"/>
                    <a:pt x="2247" y="924"/>
                  </a:cubicBezTo>
                  <a:cubicBezTo>
                    <a:pt x="2236" y="891"/>
                    <a:pt x="2213" y="869"/>
                    <a:pt x="2180" y="869"/>
                  </a:cubicBezTo>
                  <a:cubicBezTo>
                    <a:pt x="2158" y="835"/>
                    <a:pt x="2147" y="813"/>
                    <a:pt x="2136" y="780"/>
                  </a:cubicBezTo>
                  <a:cubicBezTo>
                    <a:pt x="2128" y="772"/>
                    <a:pt x="2109" y="764"/>
                    <a:pt x="2094" y="764"/>
                  </a:cubicBezTo>
                  <a:cubicBezTo>
                    <a:pt x="2088" y="764"/>
                    <a:pt x="2083" y="766"/>
                    <a:pt x="2080" y="769"/>
                  </a:cubicBezTo>
                  <a:cubicBezTo>
                    <a:pt x="2035" y="647"/>
                    <a:pt x="1980" y="524"/>
                    <a:pt x="1902" y="424"/>
                  </a:cubicBezTo>
                  <a:cubicBezTo>
                    <a:pt x="1847" y="335"/>
                    <a:pt x="1791" y="257"/>
                    <a:pt x="1713" y="190"/>
                  </a:cubicBezTo>
                  <a:cubicBezTo>
                    <a:pt x="1635" y="113"/>
                    <a:pt x="1558" y="46"/>
                    <a:pt x="1457" y="2"/>
                  </a:cubicBezTo>
                  <a:cubicBezTo>
                    <a:pt x="1453" y="1"/>
                    <a:pt x="1449" y="0"/>
                    <a:pt x="14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7" name="Google Shape;20157;p29"/>
            <p:cNvSpPr/>
            <p:nvPr/>
          </p:nvSpPr>
          <p:spPr>
            <a:xfrm>
              <a:off x="2221365" y="2216917"/>
              <a:ext cx="28015" cy="18979"/>
            </a:xfrm>
            <a:custGeom>
              <a:avLst/>
              <a:gdLst/>
              <a:ahLst/>
              <a:cxnLst/>
              <a:rect l="l" t="t" r="r" b="b"/>
              <a:pathLst>
                <a:path w="803" h="544" extrusionOk="0">
                  <a:moveTo>
                    <a:pt x="58" y="0"/>
                  </a:moveTo>
                  <a:cubicBezTo>
                    <a:pt x="28" y="0"/>
                    <a:pt x="1" y="28"/>
                    <a:pt x="39" y="47"/>
                  </a:cubicBezTo>
                  <a:cubicBezTo>
                    <a:pt x="295" y="169"/>
                    <a:pt x="518" y="336"/>
                    <a:pt x="718" y="536"/>
                  </a:cubicBezTo>
                  <a:cubicBezTo>
                    <a:pt x="723" y="541"/>
                    <a:pt x="730" y="544"/>
                    <a:pt x="738" y="544"/>
                  </a:cubicBezTo>
                  <a:cubicBezTo>
                    <a:pt x="766" y="544"/>
                    <a:pt x="802" y="517"/>
                    <a:pt x="785" y="492"/>
                  </a:cubicBezTo>
                  <a:cubicBezTo>
                    <a:pt x="585" y="280"/>
                    <a:pt x="340" y="124"/>
                    <a:pt x="73" y="3"/>
                  </a:cubicBezTo>
                  <a:cubicBezTo>
                    <a:pt x="68" y="1"/>
                    <a:pt x="63" y="0"/>
                    <a:pt x="5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8" name="Google Shape;20158;p29"/>
            <p:cNvSpPr/>
            <p:nvPr/>
          </p:nvSpPr>
          <p:spPr>
            <a:xfrm>
              <a:off x="2228761" y="2214963"/>
              <a:ext cx="24003" cy="16641"/>
            </a:xfrm>
            <a:custGeom>
              <a:avLst/>
              <a:gdLst/>
              <a:ahLst/>
              <a:cxnLst/>
              <a:rect l="l" t="t" r="r" b="b"/>
              <a:pathLst>
                <a:path w="688" h="477" extrusionOk="0">
                  <a:moveTo>
                    <a:pt x="80" y="1"/>
                  </a:moveTo>
                  <a:cubicBezTo>
                    <a:pt x="39" y="1"/>
                    <a:pt x="0" y="40"/>
                    <a:pt x="50" y="69"/>
                  </a:cubicBezTo>
                  <a:cubicBezTo>
                    <a:pt x="150" y="114"/>
                    <a:pt x="239" y="180"/>
                    <a:pt x="328" y="247"/>
                  </a:cubicBezTo>
                  <a:cubicBezTo>
                    <a:pt x="417" y="314"/>
                    <a:pt x="494" y="392"/>
                    <a:pt x="583" y="470"/>
                  </a:cubicBezTo>
                  <a:cubicBezTo>
                    <a:pt x="588" y="475"/>
                    <a:pt x="597" y="477"/>
                    <a:pt x="607" y="477"/>
                  </a:cubicBezTo>
                  <a:cubicBezTo>
                    <a:pt x="640" y="477"/>
                    <a:pt x="687" y="451"/>
                    <a:pt x="662" y="425"/>
                  </a:cubicBezTo>
                  <a:cubicBezTo>
                    <a:pt x="583" y="325"/>
                    <a:pt x="494" y="247"/>
                    <a:pt x="395" y="180"/>
                  </a:cubicBezTo>
                  <a:cubicBezTo>
                    <a:pt x="306" y="114"/>
                    <a:pt x="205" y="59"/>
                    <a:pt x="94" y="2"/>
                  </a:cubicBezTo>
                  <a:cubicBezTo>
                    <a:pt x="89" y="1"/>
                    <a:pt x="85" y="1"/>
                    <a:pt x="8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9" name="Google Shape;20159;p29"/>
            <p:cNvSpPr/>
            <p:nvPr/>
          </p:nvSpPr>
          <p:spPr>
            <a:xfrm>
              <a:off x="2229075" y="2204078"/>
              <a:ext cx="23026" cy="20584"/>
            </a:xfrm>
            <a:custGeom>
              <a:avLst/>
              <a:gdLst/>
              <a:ahLst/>
              <a:cxnLst/>
              <a:rect l="l" t="t" r="r" b="b"/>
              <a:pathLst>
                <a:path w="660" h="590" extrusionOk="0">
                  <a:moveTo>
                    <a:pt x="40" y="0"/>
                  </a:moveTo>
                  <a:cubicBezTo>
                    <a:pt x="20" y="0"/>
                    <a:pt x="0" y="19"/>
                    <a:pt x="18" y="37"/>
                  </a:cubicBezTo>
                  <a:lnTo>
                    <a:pt x="85" y="70"/>
                  </a:lnTo>
                  <a:cubicBezTo>
                    <a:pt x="74" y="81"/>
                    <a:pt x="74" y="92"/>
                    <a:pt x="85" y="92"/>
                  </a:cubicBezTo>
                  <a:cubicBezTo>
                    <a:pt x="174" y="159"/>
                    <a:pt x="252" y="237"/>
                    <a:pt x="341" y="292"/>
                  </a:cubicBezTo>
                  <a:cubicBezTo>
                    <a:pt x="352" y="304"/>
                    <a:pt x="374" y="304"/>
                    <a:pt x="386" y="304"/>
                  </a:cubicBezTo>
                  <a:cubicBezTo>
                    <a:pt x="463" y="371"/>
                    <a:pt x="530" y="470"/>
                    <a:pt x="574" y="571"/>
                  </a:cubicBezTo>
                  <a:cubicBezTo>
                    <a:pt x="579" y="584"/>
                    <a:pt x="594" y="590"/>
                    <a:pt x="609" y="590"/>
                  </a:cubicBezTo>
                  <a:cubicBezTo>
                    <a:pt x="633" y="590"/>
                    <a:pt x="659" y="575"/>
                    <a:pt x="653" y="549"/>
                  </a:cubicBezTo>
                  <a:cubicBezTo>
                    <a:pt x="586" y="270"/>
                    <a:pt x="285" y="126"/>
                    <a:pt x="52" y="3"/>
                  </a:cubicBezTo>
                  <a:cubicBezTo>
                    <a:pt x="48" y="1"/>
                    <a:pt x="44" y="0"/>
                    <a:pt x="4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0" name="Google Shape;20160;p29"/>
            <p:cNvSpPr/>
            <p:nvPr/>
          </p:nvSpPr>
          <p:spPr>
            <a:xfrm>
              <a:off x="2206572" y="2247828"/>
              <a:ext cx="13467" cy="15909"/>
            </a:xfrm>
            <a:custGeom>
              <a:avLst/>
              <a:gdLst/>
              <a:ahLst/>
              <a:cxnLst/>
              <a:rect l="l" t="t" r="r" b="b"/>
              <a:pathLst>
                <a:path w="386" h="456" extrusionOk="0">
                  <a:moveTo>
                    <a:pt x="61" y="1"/>
                  </a:moveTo>
                  <a:cubicBezTo>
                    <a:pt x="32" y="1"/>
                    <a:pt x="1" y="18"/>
                    <a:pt x="8" y="51"/>
                  </a:cubicBezTo>
                  <a:cubicBezTo>
                    <a:pt x="30" y="140"/>
                    <a:pt x="63" y="217"/>
                    <a:pt x="119" y="284"/>
                  </a:cubicBezTo>
                  <a:cubicBezTo>
                    <a:pt x="141" y="318"/>
                    <a:pt x="163" y="351"/>
                    <a:pt x="196" y="373"/>
                  </a:cubicBezTo>
                  <a:cubicBezTo>
                    <a:pt x="230" y="407"/>
                    <a:pt x="263" y="429"/>
                    <a:pt x="307" y="451"/>
                  </a:cubicBezTo>
                  <a:cubicBezTo>
                    <a:pt x="314" y="454"/>
                    <a:pt x="320" y="456"/>
                    <a:pt x="327" y="456"/>
                  </a:cubicBezTo>
                  <a:cubicBezTo>
                    <a:pt x="343" y="456"/>
                    <a:pt x="358" y="448"/>
                    <a:pt x="374" y="440"/>
                  </a:cubicBezTo>
                  <a:cubicBezTo>
                    <a:pt x="386" y="429"/>
                    <a:pt x="386" y="407"/>
                    <a:pt x="363" y="395"/>
                  </a:cubicBezTo>
                  <a:cubicBezTo>
                    <a:pt x="252" y="296"/>
                    <a:pt x="152" y="184"/>
                    <a:pt x="107" y="29"/>
                  </a:cubicBezTo>
                  <a:cubicBezTo>
                    <a:pt x="103" y="10"/>
                    <a:pt x="83" y="1"/>
                    <a:pt x="6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1" name="Google Shape;20161;p29"/>
            <p:cNvSpPr/>
            <p:nvPr/>
          </p:nvSpPr>
          <p:spPr>
            <a:xfrm>
              <a:off x="2223109" y="2248421"/>
              <a:ext cx="10117" cy="10396"/>
            </a:xfrm>
            <a:custGeom>
              <a:avLst/>
              <a:gdLst/>
              <a:ahLst/>
              <a:cxnLst/>
              <a:rect l="l" t="t" r="r" b="b"/>
              <a:pathLst>
                <a:path w="290" h="298" extrusionOk="0">
                  <a:moveTo>
                    <a:pt x="56" y="0"/>
                  </a:moveTo>
                  <a:cubicBezTo>
                    <a:pt x="34" y="12"/>
                    <a:pt x="23" y="12"/>
                    <a:pt x="11" y="22"/>
                  </a:cubicBezTo>
                  <a:cubicBezTo>
                    <a:pt x="11" y="34"/>
                    <a:pt x="1" y="56"/>
                    <a:pt x="11" y="67"/>
                  </a:cubicBezTo>
                  <a:cubicBezTo>
                    <a:pt x="34" y="101"/>
                    <a:pt x="56" y="145"/>
                    <a:pt x="90" y="190"/>
                  </a:cubicBezTo>
                  <a:cubicBezTo>
                    <a:pt x="100" y="200"/>
                    <a:pt x="112" y="222"/>
                    <a:pt x="134" y="234"/>
                  </a:cubicBezTo>
                  <a:cubicBezTo>
                    <a:pt x="156" y="256"/>
                    <a:pt x="179" y="267"/>
                    <a:pt x="201" y="289"/>
                  </a:cubicBezTo>
                  <a:cubicBezTo>
                    <a:pt x="206" y="295"/>
                    <a:pt x="217" y="298"/>
                    <a:pt x="230" y="298"/>
                  </a:cubicBezTo>
                  <a:cubicBezTo>
                    <a:pt x="242" y="298"/>
                    <a:pt x="256" y="295"/>
                    <a:pt x="268" y="289"/>
                  </a:cubicBezTo>
                  <a:cubicBezTo>
                    <a:pt x="278" y="279"/>
                    <a:pt x="290" y="256"/>
                    <a:pt x="278" y="245"/>
                  </a:cubicBezTo>
                  <a:cubicBezTo>
                    <a:pt x="268" y="222"/>
                    <a:pt x="256" y="212"/>
                    <a:pt x="234" y="190"/>
                  </a:cubicBezTo>
                  <a:cubicBezTo>
                    <a:pt x="223" y="178"/>
                    <a:pt x="212" y="156"/>
                    <a:pt x="201" y="145"/>
                  </a:cubicBezTo>
                  <a:cubicBezTo>
                    <a:pt x="179" y="123"/>
                    <a:pt x="167" y="111"/>
                    <a:pt x="156" y="89"/>
                  </a:cubicBezTo>
                  <a:cubicBezTo>
                    <a:pt x="156" y="78"/>
                    <a:pt x="145" y="67"/>
                    <a:pt x="145" y="56"/>
                  </a:cubicBezTo>
                  <a:cubicBezTo>
                    <a:pt x="134" y="56"/>
                    <a:pt x="134" y="56"/>
                    <a:pt x="134" y="44"/>
                  </a:cubicBezTo>
                  <a:cubicBezTo>
                    <a:pt x="134" y="44"/>
                    <a:pt x="134" y="34"/>
                    <a:pt x="123" y="34"/>
                  </a:cubicBezTo>
                  <a:cubicBezTo>
                    <a:pt x="123" y="22"/>
                    <a:pt x="112" y="12"/>
                    <a:pt x="100" y="12"/>
                  </a:cubicBezTo>
                  <a:cubicBezTo>
                    <a:pt x="90" y="0"/>
                    <a:pt x="67" y="0"/>
                    <a:pt x="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2" name="Google Shape;20162;p29"/>
            <p:cNvSpPr/>
            <p:nvPr/>
          </p:nvSpPr>
          <p:spPr>
            <a:xfrm>
              <a:off x="2238251" y="2260807"/>
              <a:ext cx="4291" cy="3140"/>
            </a:xfrm>
            <a:custGeom>
              <a:avLst/>
              <a:gdLst/>
              <a:ahLst/>
              <a:cxnLst/>
              <a:rect l="l" t="t" r="r" b="b"/>
              <a:pathLst>
                <a:path w="123" h="90" extrusionOk="0">
                  <a:moveTo>
                    <a:pt x="44" y="1"/>
                  </a:moveTo>
                  <a:cubicBezTo>
                    <a:pt x="44" y="1"/>
                    <a:pt x="34" y="1"/>
                    <a:pt x="34" y="12"/>
                  </a:cubicBezTo>
                  <a:lnTo>
                    <a:pt x="22" y="12"/>
                  </a:lnTo>
                  <a:cubicBezTo>
                    <a:pt x="22" y="12"/>
                    <a:pt x="12" y="12"/>
                    <a:pt x="12" y="23"/>
                  </a:cubicBezTo>
                  <a:lnTo>
                    <a:pt x="0" y="35"/>
                  </a:lnTo>
                  <a:lnTo>
                    <a:pt x="0" y="45"/>
                  </a:lnTo>
                  <a:lnTo>
                    <a:pt x="0" y="57"/>
                  </a:lnTo>
                  <a:cubicBezTo>
                    <a:pt x="0" y="57"/>
                    <a:pt x="0" y="68"/>
                    <a:pt x="12" y="68"/>
                  </a:cubicBezTo>
                  <a:lnTo>
                    <a:pt x="12" y="79"/>
                  </a:lnTo>
                  <a:lnTo>
                    <a:pt x="22" y="79"/>
                  </a:lnTo>
                  <a:cubicBezTo>
                    <a:pt x="34" y="79"/>
                    <a:pt x="34" y="90"/>
                    <a:pt x="44" y="90"/>
                  </a:cubicBezTo>
                  <a:lnTo>
                    <a:pt x="67" y="90"/>
                  </a:lnTo>
                  <a:cubicBezTo>
                    <a:pt x="67" y="90"/>
                    <a:pt x="78" y="90"/>
                    <a:pt x="78" y="79"/>
                  </a:cubicBezTo>
                  <a:lnTo>
                    <a:pt x="101" y="79"/>
                  </a:lnTo>
                  <a:lnTo>
                    <a:pt x="101" y="68"/>
                  </a:lnTo>
                  <a:cubicBezTo>
                    <a:pt x="111" y="68"/>
                    <a:pt x="111" y="68"/>
                    <a:pt x="111" y="57"/>
                  </a:cubicBezTo>
                  <a:lnTo>
                    <a:pt x="123" y="45"/>
                  </a:lnTo>
                  <a:cubicBezTo>
                    <a:pt x="111" y="45"/>
                    <a:pt x="111" y="35"/>
                    <a:pt x="111" y="35"/>
                  </a:cubicBezTo>
                  <a:cubicBezTo>
                    <a:pt x="111" y="35"/>
                    <a:pt x="111" y="23"/>
                    <a:pt x="101" y="23"/>
                  </a:cubicBezTo>
                  <a:lnTo>
                    <a:pt x="101" y="12"/>
                  </a:lnTo>
                  <a:lnTo>
                    <a:pt x="89" y="12"/>
                  </a:lnTo>
                  <a:cubicBezTo>
                    <a:pt x="78" y="12"/>
                    <a:pt x="78" y="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3" name="Google Shape;20163;p29"/>
            <p:cNvSpPr/>
            <p:nvPr/>
          </p:nvSpPr>
          <p:spPr>
            <a:xfrm>
              <a:off x="2240972" y="2255015"/>
              <a:ext cx="5477" cy="6629"/>
            </a:xfrm>
            <a:custGeom>
              <a:avLst/>
              <a:gdLst/>
              <a:ahLst/>
              <a:cxnLst/>
              <a:rect l="l" t="t" r="r" b="b"/>
              <a:pathLst>
                <a:path w="157" h="190" extrusionOk="0">
                  <a:moveTo>
                    <a:pt x="45" y="1"/>
                  </a:moveTo>
                  <a:cubicBezTo>
                    <a:pt x="33" y="1"/>
                    <a:pt x="23" y="11"/>
                    <a:pt x="23" y="23"/>
                  </a:cubicBezTo>
                  <a:cubicBezTo>
                    <a:pt x="11" y="23"/>
                    <a:pt x="11" y="33"/>
                    <a:pt x="11" y="45"/>
                  </a:cubicBezTo>
                  <a:cubicBezTo>
                    <a:pt x="23" y="67"/>
                    <a:pt x="33" y="78"/>
                    <a:pt x="45" y="100"/>
                  </a:cubicBezTo>
                  <a:cubicBezTo>
                    <a:pt x="33" y="100"/>
                    <a:pt x="33" y="100"/>
                    <a:pt x="23" y="112"/>
                  </a:cubicBezTo>
                  <a:lnTo>
                    <a:pt x="11" y="112"/>
                  </a:lnTo>
                  <a:lnTo>
                    <a:pt x="11" y="134"/>
                  </a:lnTo>
                  <a:cubicBezTo>
                    <a:pt x="0" y="134"/>
                    <a:pt x="0" y="145"/>
                    <a:pt x="11" y="156"/>
                  </a:cubicBezTo>
                  <a:lnTo>
                    <a:pt x="11" y="167"/>
                  </a:lnTo>
                  <a:lnTo>
                    <a:pt x="23" y="178"/>
                  </a:lnTo>
                  <a:lnTo>
                    <a:pt x="45" y="178"/>
                  </a:lnTo>
                  <a:cubicBezTo>
                    <a:pt x="45" y="189"/>
                    <a:pt x="55" y="189"/>
                    <a:pt x="67" y="189"/>
                  </a:cubicBezTo>
                  <a:cubicBezTo>
                    <a:pt x="78" y="189"/>
                    <a:pt x="89" y="189"/>
                    <a:pt x="100" y="178"/>
                  </a:cubicBezTo>
                  <a:lnTo>
                    <a:pt x="112" y="178"/>
                  </a:lnTo>
                  <a:cubicBezTo>
                    <a:pt x="122" y="167"/>
                    <a:pt x="122" y="167"/>
                    <a:pt x="122" y="156"/>
                  </a:cubicBezTo>
                  <a:cubicBezTo>
                    <a:pt x="134" y="156"/>
                    <a:pt x="134" y="145"/>
                    <a:pt x="134" y="145"/>
                  </a:cubicBezTo>
                  <a:cubicBezTo>
                    <a:pt x="134" y="145"/>
                    <a:pt x="144" y="145"/>
                    <a:pt x="144" y="134"/>
                  </a:cubicBezTo>
                  <a:cubicBezTo>
                    <a:pt x="144" y="134"/>
                    <a:pt x="156" y="134"/>
                    <a:pt x="156" y="122"/>
                  </a:cubicBezTo>
                  <a:lnTo>
                    <a:pt x="156" y="100"/>
                  </a:lnTo>
                  <a:cubicBezTo>
                    <a:pt x="144" y="100"/>
                    <a:pt x="134" y="90"/>
                    <a:pt x="134" y="78"/>
                  </a:cubicBezTo>
                  <a:lnTo>
                    <a:pt x="122" y="67"/>
                  </a:lnTo>
                  <a:lnTo>
                    <a:pt x="122" y="56"/>
                  </a:lnTo>
                  <a:cubicBezTo>
                    <a:pt x="112" y="45"/>
                    <a:pt x="112" y="33"/>
                    <a:pt x="112" y="23"/>
                  </a:cubicBezTo>
                  <a:cubicBezTo>
                    <a:pt x="100" y="23"/>
                    <a:pt x="89" y="11"/>
                    <a:pt x="8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4" name="Google Shape;20164;p29"/>
            <p:cNvSpPr/>
            <p:nvPr/>
          </p:nvSpPr>
          <p:spPr>
            <a:xfrm>
              <a:off x="2241600" y="2241234"/>
              <a:ext cx="12699" cy="16920"/>
            </a:xfrm>
            <a:custGeom>
              <a:avLst/>
              <a:gdLst/>
              <a:ahLst/>
              <a:cxnLst/>
              <a:rect l="l" t="t" r="r" b="b"/>
              <a:pathLst>
                <a:path w="364" h="485" extrusionOk="0">
                  <a:moveTo>
                    <a:pt x="58" y="1"/>
                  </a:moveTo>
                  <a:cubicBezTo>
                    <a:pt x="30" y="1"/>
                    <a:pt x="0" y="21"/>
                    <a:pt x="15" y="50"/>
                  </a:cubicBezTo>
                  <a:cubicBezTo>
                    <a:pt x="60" y="117"/>
                    <a:pt x="104" y="184"/>
                    <a:pt x="149" y="262"/>
                  </a:cubicBezTo>
                  <a:cubicBezTo>
                    <a:pt x="193" y="329"/>
                    <a:pt x="227" y="406"/>
                    <a:pt x="271" y="473"/>
                  </a:cubicBezTo>
                  <a:cubicBezTo>
                    <a:pt x="279" y="481"/>
                    <a:pt x="294" y="485"/>
                    <a:pt x="309" y="485"/>
                  </a:cubicBezTo>
                  <a:cubicBezTo>
                    <a:pt x="336" y="485"/>
                    <a:pt x="363" y="472"/>
                    <a:pt x="349" y="451"/>
                  </a:cubicBezTo>
                  <a:cubicBezTo>
                    <a:pt x="327" y="362"/>
                    <a:pt x="282" y="295"/>
                    <a:pt x="238" y="228"/>
                  </a:cubicBezTo>
                  <a:cubicBezTo>
                    <a:pt x="193" y="151"/>
                    <a:pt x="138" y="84"/>
                    <a:pt x="94" y="17"/>
                  </a:cubicBezTo>
                  <a:cubicBezTo>
                    <a:pt x="86" y="6"/>
                    <a:pt x="72" y="1"/>
                    <a:pt x="5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5" name="Google Shape;20165;p29"/>
            <p:cNvSpPr/>
            <p:nvPr/>
          </p:nvSpPr>
          <p:spPr>
            <a:xfrm>
              <a:off x="2110943" y="2276611"/>
              <a:ext cx="135503" cy="51250"/>
            </a:xfrm>
            <a:custGeom>
              <a:avLst/>
              <a:gdLst/>
              <a:ahLst/>
              <a:cxnLst/>
              <a:rect l="l" t="t" r="r" b="b"/>
              <a:pathLst>
                <a:path w="3884" h="1469" extrusionOk="0">
                  <a:moveTo>
                    <a:pt x="174" y="0"/>
                  </a:moveTo>
                  <a:cubicBezTo>
                    <a:pt x="64" y="0"/>
                    <a:pt x="1" y="4"/>
                    <a:pt x="1" y="4"/>
                  </a:cubicBezTo>
                  <a:cubicBezTo>
                    <a:pt x="1" y="4"/>
                    <a:pt x="90" y="494"/>
                    <a:pt x="468" y="860"/>
                  </a:cubicBezTo>
                  <a:cubicBezTo>
                    <a:pt x="836" y="1228"/>
                    <a:pt x="891" y="1206"/>
                    <a:pt x="1869" y="1394"/>
                  </a:cubicBezTo>
                  <a:cubicBezTo>
                    <a:pt x="2152" y="1449"/>
                    <a:pt x="2438" y="1468"/>
                    <a:pt x="2704" y="1468"/>
                  </a:cubicBezTo>
                  <a:cubicBezTo>
                    <a:pt x="3359" y="1468"/>
                    <a:pt x="3883" y="1350"/>
                    <a:pt x="3883" y="1350"/>
                  </a:cubicBezTo>
                  <a:lnTo>
                    <a:pt x="3649" y="672"/>
                  </a:lnTo>
                  <a:cubicBezTo>
                    <a:pt x="3649" y="672"/>
                    <a:pt x="3360" y="538"/>
                    <a:pt x="3127" y="516"/>
                  </a:cubicBezTo>
                  <a:cubicBezTo>
                    <a:pt x="2882" y="482"/>
                    <a:pt x="2882" y="427"/>
                    <a:pt x="2270" y="427"/>
                  </a:cubicBezTo>
                  <a:cubicBezTo>
                    <a:pt x="1647" y="415"/>
                    <a:pt x="1780" y="205"/>
                    <a:pt x="1147" y="93"/>
                  </a:cubicBezTo>
                  <a:cubicBezTo>
                    <a:pt x="731" y="14"/>
                    <a:pt x="375" y="0"/>
                    <a:pt x="17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6" name="Google Shape;20166;p29"/>
            <p:cNvSpPr/>
            <p:nvPr/>
          </p:nvSpPr>
          <p:spPr>
            <a:xfrm>
              <a:off x="2271221" y="2076108"/>
              <a:ext cx="135468" cy="205697"/>
            </a:xfrm>
            <a:custGeom>
              <a:avLst/>
              <a:gdLst/>
              <a:ahLst/>
              <a:cxnLst/>
              <a:rect l="l" t="t" r="r" b="b"/>
              <a:pathLst>
                <a:path w="3883" h="5896" extrusionOk="0">
                  <a:moveTo>
                    <a:pt x="842" y="0"/>
                  </a:moveTo>
                  <a:cubicBezTo>
                    <a:pt x="602" y="0"/>
                    <a:pt x="353" y="260"/>
                    <a:pt x="179" y="1002"/>
                  </a:cubicBezTo>
                  <a:cubicBezTo>
                    <a:pt x="1" y="1747"/>
                    <a:pt x="401" y="2837"/>
                    <a:pt x="456" y="3649"/>
                  </a:cubicBezTo>
                  <a:cubicBezTo>
                    <a:pt x="512" y="4472"/>
                    <a:pt x="234" y="5317"/>
                    <a:pt x="234" y="5317"/>
                  </a:cubicBezTo>
                  <a:lnTo>
                    <a:pt x="1190" y="5896"/>
                  </a:lnTo>
                  <a:cubicBezTo>
                    <a:pt x="1190" y="5896"/>
                    <a:pt x="1524" y="5406"/>
                    <a:pt x="2114" y="5206"/>
                  </a:cubicBezTo>
                  <a:cubicBezTo>
                    <a:pt x="2715" y="4995"/>
                    <a:pt x="2525" y="5139"/>
                    <a:pt x="3115" y="4739"/>
                  </a:cubicBezTo>
                  <a:cubicBezTo>
                    <a:pt x="3693" y="4328"/>
                    <a:pt x="3882" y="3693"/>
                    <a:pt x="3771" y="3216"/>
                  </a:cubicBezTo>
                  <a:cubicBezTo>
                    <a:pt x="3649" y="2726"/>
                    <a:pt x="3326" y="2715"/>
                    <a:pt x="2915" y="2559"/>
                  </a:cubicBezTo>
                  <a:cubicBezTo>
                    <a:pt x="2503" y="2392"/>
                    <a:pt x="2058" y="2025"/>
                    <a:pt x="1825" y="1780"/>
                  </a:cubicBezTo>
                  <a:cubicBezTo>
                    <a:pt x="1591" y="1536"/>
                    <a:pt x="1635" y="1214"/>
                    <a:pt x="1625" y="868"/>
                  </a:cubicBezTo>
                  <a:cubicBezTo>
                    <a:pt x="1613" y="535"/>
                    <a:pt x="1591" y="413"/>
                    <a:pt x="1424" y="334"/>
                  </a:cubicBezTo>
                  <a:cubicBezTo>
                    <a:pt x="1269" y="245"/>
                    <a:pt x="1101" y="12"/>
                    <a:pt x="857" y="1"/>
                  </a:cubicBezTo>
                  <a:cubicBezTo>
                    <a:pt x="852" y="1"/>
                    <a:pt x="847" y="0"/>
                    <a:pt x="842"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7" name="Google Shape;20167;p29"/>
            <p:cNvSpPr/>
            <p:nvPr/>
          </p:nvSpPr>
          <p:spPr>
            <a:xfrm>
              <a:off x="2278233" y="2133011"/>
              <a:ext cx="80311" cy="148795"/>
            </a:xfrm>
            <a:custGeom>
              <a:avLst/>
              <a:gdLst/>
              <a:ahLst/>
              <a:cxnLst/>
              <a:rect l="l" t="t" r="r" b="b"/>
              <a:pathLst>
                <a:path w="2302" h="4265" extrusionOk="0">
                  <a:moveTo>
                    <a:pt x="420" y="0"/>
                  </a:moveTo>
                  <a:cubicBezTo>
                    <a:pt x="309" y="0"/>
                    <a:pt x="194" y="84"/>
                    <a:pt x="122" y="183"/>
                  </a:cubicBezTo>
                  <a:cubicBezTo>
                    <a:pt x="67" y="261"/>
                    <a:pt x="45" y="406"/>
                    <a:pt x="0" y="505"/>
                  </a:cubicBezTo>
                  <a:cubicBezTo>
                    <a:pt x="89" y="1017"/>
                    <a:pt x="222" y="1562"/>
                    <a:pt x="255" y="2018"/>
                  </a:cubicBezTo>
                  <a:cubicBezTo>
                    <a:pt x="311" y="2841"/>
                    <a:pt x="33" y="3686"/>
                    <a:pt x="33" y="3686"/>
                  </a:cubicBezTo>
                  <a:lnTo>
                    <a:pt x="989" y="4265"/>
                  </a:lnTo>
                  <a:cubicBezTo>
                    <a:pt x="989" y="4265"/>
                    <a:pt x="1323" y="3775"/>
                    <a:pt x="1913" y="3575"/>
                  </a:cubicBezTo>
                  <a:cubicBezTo>
                    <a:pt x="2079" y="3520"/>
                    <a:pt x="2180" y="3486"/>
                    <a:pt x="2257" y="3464"/>
                  </a:cubicBezTo>
                  <a:cubicBezTo>
                    <a:pt x="2302" y="3264"/>
                    <a:pt x="2257" y="3053"/>
                    <a:pt x="2213" y="2852"/>
                  </a:cubicBezTo>
                  <a:cubicBezTo>
                    <a:pt x="2091" y="2385"/>
                    <a:pt x="1946" y="1918"/>
                    <a:pt x="1780" y="1462"/>
                  </a:cubicBezTo>
                  <a:cubicBezTo>
                    <a:pt x="1701" y="1262"/>
                    <a:pt x="1590" y="1051"/>
                    <a:pt x="1390" y="1006"/>
                  </a:cubicBezTo>
                  <a:cubicBezTo>
                    <a:pt x="1340" y="995"/>
                    <a:pt x="1290" y="995"/>
                    <a:pt x="1240" y="995"/>
                  </a:cubicBezTo>
                  <a:cubicBezTo>
                    <a:pt x="1190" y="995"/>
                    <a:pt x="1140" y="995"/>
                    <a:pt x="1090" y="984"/>
                  </a:cubicBezTo>
                  <a:cubicBezTo>
                    <a:pt x="934" y="939"/>
                    <a:pt x="845" y="784"/>
                    <a:pt x="789" y="639"/>
                  </a:cubicBezTo>
                  <a:cubicBezTo>
                    <a:pt x="745" y="483"/>
                    <a:pt x="734" y="327"/>
                    <a:pt x="656" y="183"/>
                  </a:cubicBezTo>
                  <a:cubicBezTo>
                    <a:pt x="623" y="116"/>
                    <a:pt x="578" y="50"/>
                    <a:pt x="500" y="16"/>
                  </a:cubicBezTo>
                  <a:cubicBezTo>
                    <a:pt x="474" y="5"/>
                    <a:pt x="447" y="0"/>
                    <a:pt x="42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8" name="Google Shape;20168;p29"/>
            <p:cNvSpPr/>
            <p:nvPr/>
          </p:nvSpPr>
          <p:spPr>
            <a:xfrm>
              <a:off x="2291002" y="2100565"/>
              <a:ext cx="6245" cy="32655"/>
            </a:xfrm>
            <a:custGeom>
              <a:avLst/>
              <a:gdLst/>
              <a:ahLst/>
              <a:cxnLst/>
              <a:rect l="l" t="t" r="r" b="b"/>
              <a:pathLst>
                <a:path w="179" h="936" extrusionOk="0">
                  <a:moveTo>
                    <a:pt x="146" y="1"/>
                  </a:moveTo>
                  <a:cubicBezTo>
                    <a:pt x="134" y="1"/>
                    <a:pt x="123" y="12"/>
                    <a:pt x="112" y="23"/>
                  </a:cubicBezTo>
                  <a:cubicBezTo>
                    <a:pt x="45" y="323"/>
                    <a:pt x="12" y="624"/>
                    <a:pt x="1" y="935"/>
                  </a:cubicBezTo>
                  <a:lnTo>
                    <a:pt x="79" y="935"/>
                  </a:lnTo>
                  <a:cubicBezTo>
                    <a:pt x="90" y="634"/>
                    <a:pt x="112" y="323"/>
                    <a:pt x="168" y="34"/>
                  </a:cubicBezTo>
                  <a:cubicBezTo>
                    <a:pt x="179" y="12"/>
                    <a:pt x="156" y="1"/>
                    <a:pt x="146"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9" name="Google Shape;20169;p29"/>
            <p:cNvSpPr/>
            <p:nvPr/>
          </p:nvSpPr>
          <p:spPr>
            <a:xfrm>
              <a:off x="2289851" y="2133185"/>
              <a:ext cx="4710" cy="61716"/>
            </a:xfrm>
            <a:custGeom>
              <a:avLst/>
              <a:gdLst/>
              <a:ahLst/>
              <a:cxnLst/>
              <a:rect l="l" t="t" r="r" b="b"/>
              <a:pathLst>
                <a:path w="135" h="1769" extrusionOk="0">
                  <a:moveTo>
                    <a:pt x="34" y="0"/>
                  </a:moveTo>
                  <a:cubicBezTo>
                    <a:pt x="23" y="256"/>
                    <a:pt x="23" y="512"/>
                    <a:pt x="23" y="767"/>
                  </a:cubicBezTo>
                  <a:cubicBezTo>
                    <a:pt x="23" y="1101"/>
                    <a:pt x="23" y="1434"/>
                    <a:pt x="1" y="1768"/>
                  </a:cubicBezTo>
                  <a:cubicBezTo>
                    <a:pt x="34" y="1757"/>
                    <a:pt x="67" y="1735"/>
                    <a:pt x="90" y="1724"/>
                  </a:cubicBezTo>
                  <a:cubicBezTo>
                    <a:pt x="134" y="1179"/>
                    <a:pt x="100" y="623"/>
                    <a:pt x="112" y="67"/>
                  </a:cubicBezTo>
                  <a:lnTo>
                    <a:pt x="112" y="0"/>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0" name="Google Shape;20170;p29"/>
            <p:cNvSpPr/>
            <p:nvPr/>
          </p:nvSpPr>
          <p:spPr>
            <a:xfrm>
              <a:off x="2302655" y="2128510"/>
              <a:ext cx="8547" cy="21351"/>
            </a:xfrm>
            <a:custGeom>
              <a:avLst/>
              <a:gdLst/>
              <a:ahLst/>
              <a:cxnLst/>
              <a:rect l="l" t="t" r="r" b="b"/>
              <a:pathLst>
                <a:path w="245" h="612" extrusionOk="0">
                  <a:moveTo>
                    <a:pt x="190" y="1"/>
                  </a:moveTo>
                  <a:cubicBezTo>
                    <a:pt x="168" y="1"/>
                    <a:pt x="156" y="11"/>
                    <a:pt x="145" y="23"/>
                  </a:cubicBezTo>
                  <a:cubicBezTo>
                    <a:pt x="89" y="156"/>
                    <a:pt x="45" y="290"/>
                    <a:pt x="0" y="423"/>
                  </a:cubicBezTo>
                  <a:cubicBezTo>
                    <a:pt x="23" y="479"/>
                    <a:pt x="45" y="545"/>
                    <a:pt x="56" y="612"/>
                  </a:cubicBezTo>
                  <a:cubicBezTo>
                    <a:pt x="101" y="423"/>
                    <a:pt x="156" y="223"/>
                    <a:pt x="234" y="34"/>
                  </a:cubicBezTo>
                  <a:cubicBezTo>
                    <a:pt x="245" y="11"/>
                    <a:pt x="212" y="1"/>
                    <a:pt x="19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1" name="Google Shape;20171;p29"/>
            <p:cNvSpPr/>
            <p:nvPr/>
          </p:nvSpPr>
          <p:spPr>
            <a:xfrm>
              <a:off x="2297212" y="2143268"/>
              <a:ext cx="7431" cy="48912"/>
            </a:xfrm>
            <a:custGeom>
              <a:avLst/>
              <a:gdLst/>
              <a:ahLst/>
              <a:cxnLst/>
              <a:rect l="l" t="t" r="r" b="b"/>
              <a:pathLst>
                <a:path w="213" h="1402" extrusionOk="0">
                  <a:moveTo>
                    <a:pt x="156" y="0"/>
                  </a:moveTo>
                  <a:cubicBezTo>
                    <a:pt x="34" y="456"/>
                    <a:pt x="23" y="923"/>
                    <a:pt x="1" y="1402"/>
                  </a:cubicBezTo>
                  <a:lnTo>
                    <a:pt x="101" y="1368"/>
                  </a:lnTo>
                  <a:cubicBezTo>
                    <a:pt x="112" y="1024"/>
                    <a:pt x="134" y="678"/>
                    <a:pt x="190" y="345"/>
                  </a:cubicBezTo>
                  <a:cubicBezTo>
                    <a:pt x="190" y="290"/>
                    <a:pt x="201" y="245"/>
                    <a:pt x="212" y="189"/>
                  </a:cubicBezTo>
                  <a:cubicBezTo>
                    <a:pt x="201" y="122"/>
                    <a:pt x="179" y="56"/>
                    <a:pt x="156"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2" name="Google Shape;20172;p29"/>
            <p:cNvSpPr/>
            <p:nvPr/>
          </p:nvSpPr>
          <p:spPr>
            <a:xfrm>
              <a:off x="2313924" y="2157991"/>
              <a:ext cx="6594" cy="9350"/>
            </a:xfrm>
            <a:custGeom>
              <a:avLst/>
              <a:gdLst/>
              <a:ahLst/>
              <a:cxnLst/>
              <a:rect l="l" t="t" r="r" b="b"/>
              <a:pathLst>
                <a:path w="189" h="268" extrusionOk="0">
                  <a:moveTo>
                    <a:pt x="134" y="1"/>
                  </a:moveTo>
                  <a:cubicBezTo>
                    <a:pt x="122" y="1"/>
                    <a:pt x="100" y="12"/>
                    <a:pt x="89" y="23"/>
                  </a:cubicBezTo>
                  <a:cubicBezTo>
                    <a:pt x="67" y="90"/>
                    <a:pt x="33" y="167"/>
                    <a:pt x="0" y="234"/>
                  </a:cubicBezTo>
                  <a:lnTo>
                    <a:pt x="67" y="268"/>
                  </a:lnTo>
                  <a:lnTo>
                    <a:pt x="100" y="268"/>
                  </a:lnTo>
                  <a:cubicBezTo>
                    <a:pt x="122" y="190"/>
                    <a:pt x="144" y="112"/>
                    <a:pt x="178" y="45"/>
                  </a:cubicBezTo>
                  <a:cubicBezTo>
                    <a:pt x="189" y="12"/>
                    <a:pt x="167" y="1"/>
                    <a:pt x="1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3" name="Google Shape;20173;p29"/>
            <p:cNvSpPr/>
            <p:nvPr/>
          </p:nvSpPr>
          <p:spPr>
            <a:xfrm>
              <a:off x="2307714" y="2166155"/>
              <a:ext cx="9699" cy="23689"/>
            </a:xfrm>
            <a:custGeom>
              <a:avLst/>
              <a:gdLst/>
              <a:ahLst/>
              <a:cxnLst/>
              <a:rect l="l" t="t" r="r" b="b"/>
              <a:pathLst>
                <a:path w="278" h="679" extrusionOk="0">
                  <a:moveTo>
                    <a:pt x="178" y="0"/>
                  </a:moveTo>
                  <a:cubicBezTo>
                    <a:pt x="100" y="223"/>
                    <a:pt x="45" y="445"/>
                    <a:pt x="0" y="679"/>
                  </a:cubicBezTo>
                  <a:cubicBezTo>
                    <a:pt x="45" y="667"/>
                    <a:pt x="78" y="667"/>
                    <a:pt x="112" y="667"/>
                  </a:cubicBezTo>
                  <a:cubicBezTo>
                    <a:pt x="144" y="457"/>
                    <a:pt x="201" y="245"/>
                    <a:pt x="278" y="34"/>
                  </a:cubicBezTo>
                  <a:lnTo>
                    <a:pt x="245" y="34"/>
                  </a:lnTo>
                  <a:lnTo>
                    <a:pt x="178" y="0"/>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4" name="Google Shape;20174;p29"/>
            <p:cNvSpPr/>
            <p:nvPr/>
          </p:nvSpPr>
          <p:spPr>
            <a:xfrm>
              <a:off x="2338765" y="2176621"/>
              <a:ext cx="13571" cy="27212"/>
            </a:xfrm>
            <a:custGeom>
              <a:avLst/>
              <a:gdLst/>
              <a:ahLst/>
              <a:cxnLst/>
              <a:rect l="l" t="t" r="r" b="b"/>
              <a:pathLst>
                <a:path w="389" h="780" extrusionOk="0">
                  <a:moveTo>
                    <a:pt x="166" y="1"/>
                  </a:moveTo>
                  <a:cubicBezTo>
                    <a:pt x="156" y="1"/>
                    <a:pt x="144" y="1"/>
                    <a:pt x="134" y="12"/>
                  </a:cubicBezTo>
                  <a:cubicBezTo>
                    <a:pt x="89" y="45"/>
                    <a:pt x="45" y="78"/>
                    <a:pt x="0" y="123"/>
                  </a:cubicBezTo>
                  <a:cubicBezTo>
                    <a:pt x="11" y="145"/>
                    <a:pt x="33" y="179"/>
                    <a:pt x="45" y="212"/>
                  </a:cubicBezTo>
                  <a:cubicBezTo>
                    <a:pt x="89" y="157"/>
                    <a:pt x="144" y="112"/>
                    <a:pt x="200" y="56"/>
                  </a:cubicBezTo>
                  <a:cubicBezTo>
                    <a:pt x="233" y="34"/>
                    <a:pt x="200" y="1"/>
                    <a:pt x="166" y="1"/>
                  </a:cubicBezTo>
                  <a:close/>
                  <a:moveTo>
                    <a:pt x="322" y="612"/>
                  </a:moveTo>
                  <a:cubicBezTo>
                    <a:pt x="289" y="646"/>
                    <a:pt x="255" y="668"/>
                    <a:pt x="223" y="713"/>
                  </a:cubicBezTo>
                  <a:cubicBezTo>
                    <a:pt x="223" y="735"/>
                    <a:pt x="233" y="757"/>
                    <a:pt x="245" y="779"/>
                  </a:cubicBezTo>
                  <a:cubicBezTo>
                    <a:pt x="278" y="723"/>
                    <a:pt x="322" y="679"/>
                    <a:pt x="367" y="646"/>
                  </a:cubicBezTo>
                  <a:cubicBezTo>
                    <a:pt x="389" y="624"/>
                    <a:pt x="367" y="612"/>
                    <a:pt x="344" y="612"/>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5" name="Google Shape;20175;p29"/>
            <p:cNvSpPr/>
            <p:nvPr/>
          </p:nvSpPr>
          <p:spPr>
            <a:xfrm>
              <a:off x="2319715" y="2180878"/>
              <a:ext cx="27596" cy="46610"/>
            </a:xfrm>
            <a:custGeom>
              <a:avLst/>
              <a:gdLst/>
              <a:ahLst/>
              <a:cxnLst/>
              <a:rect l="l" t="t" r="r" b="b"/>
              <a:pathLst>
                <a:path w="791" h="1336" extrusionOk="0">
                  <a:moveTo>
                    <a:pt x="546" y="1"/>
                  </a:moveTo>
                  <a:cubicBezTo>
                    <a:pt x="334" y="190"/>
                    <a:pt x="156" y="423"/>
                    <a:pt x="23" y="680"/>
                  </a:cubicBezTo>
                  <a:cubicBezTo>
                    <a:pt x="23" y="690"/>
                    <a:pt x="12" y="702"/>
                    <a:pt x="1" y="713"/>
                  </a:cubicBezTo>
                  <a:cubicBezTo>
                    <a:pt x="34" y="757"/>
                    <a:pt x="57" y="791"/>
                    <a:pt x="90" y="824"/>
                  </a:cubicBezTo>
                  <a:cubicBezTo>
                    <a:pt x="156" y="668"/>
                    <a:pt x="235" y="524"/>
                    <a:pt x="334" y="390"/>
                  </a:cubicBezTo>
                  <a:cubicBezTo>
                    <a:pt x="413" y="279"/>
                    <a:pt x="502" y="179"/>
                    <a:pt x="591" y="90"/>
                  </a:cubicBezTo>
                  <a:cubicBezTo>
                    <a:pt x="579" y="57"/>
                    <a:pt x="557" y="23"/>
                    <a:pt x="546" y="1"/>
                  </a:cubicBezTo>
                  <a:close/>
                  <a:moveTo>
                    <a:pt x="769" y="591"/>
                  </a:moveTo>
                  <a:cubicBezTo>
                    <a:pt x="680" y="680"/>
                    <a:pt x="624" y="791"/>
                    <a:pt x="557" y="891"/>
                  </a:cubicBezTo>
                  <a:cubicBezTo>
                    <a:pt x="490" y="1002"/>
                    <a:pt x="413" y="1125"/>
                    <a:pt x="346" y="1236"/>
                  </a:cubicBezTo>
                  <a:lnTo>
                    <a:pt x="379" y="1335"/>
                  </a:lnTo>
                  <a:cubicBezTo>
                    <a:pt x="457" y="1214"/>
                    <a:pt x="524" y="1091"/>
                    <a:pt x="601" y="969"/>
                  </a:cubicBezTo>
                  <a:cubicBezTo>
                    <a:pt x="657" y="868"/>
                    <a:pt x="712" y="746"/>
                    <a:pt x="791" y="657"/>
                  </a:cubicBezTo>
                  <a:cubicBezTo>
                    <a:pt x="779" y="635"/>
                    <a:pt x="769" y="613"/>
                    <a:pt x="769" y="59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6" name="Google Shape;20176;p29"/>
            <p:cNvSpPr/>
            <p:nvPr/>
          </p:nvSpPr>
          <p:spPr>
            <a:xfrm>
              <a:off x="2343405" y="2178191"/>
              <a:ext cx="18246" cy="16711"/>
            </a:xfrm>
            <a:custGeom>
              <a:avLst/>
              <a:gdLst/>
              <a:ahLst/>
              <a:cxnLst/>
              <a:rect l="l" t="t" r="r" b="b"/>
              <a:pathLst>
                <a:path w="523" h="479" extrusionOk="0">
                  <a:moveTo>
                    <a:pt x="478" y="0"/>
                  </a:moveTo>
                  <a:cubicBezTo>
                    <a:pt x="300" y="100"/>
                    <a:pt x="122" y="233"/>
                    <a:pt x="1" y="401"/>
                  </a:cubicBezTo>
                  <a:cubicBezTo>
                    <a:pt x="11" y="434"/>
                    <a:pt x="11" y="456"/>
                    <a:pt x="23" y="478"/>
                  </a:cubicBezTo>
                  <a:cubicBezTo>
                    <a:pt x="145" y="300"/>
                    <a:pt x="312" y="144"/>
                    <a:pt x="501" y="33"/>
                  </a:cubicBezTo>
                  <a:cubicBezTo>
                    <a:pt x="523" y="11"/>
                    <a:pt x="512" y="0"/>
                    <a:pt x="49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7" name="Google Shape;20177;p29"/>
            <p:cNvSpPr/>
            <p:nvPr/>
          </p:nvSpPr>
          <p:spPr>
            <a:xfrm>
              <a:off x="2337195" y="2192146"/>
              <a:ext cx="7012" cy="10920"/>
            </a:xfrm>
            <a:custGeom>
              <a:avLst/>
              <a:gdLst/>
              <a:ahLst/>
              <a:cxnLst/>
              <a:rect l="l" t="t" r="r" b="b"/>
              <a:pathLst>
                <a:path w="201" h="313" extrusionOk="0">
                  <a:moveTo>
                    <a:pt x="179" y="1"/>
                  </a:moveTo>
                  <a:cubicBezTo>
                    <a:pt x="112" y="90"/>
                    <a:pt x="56" y="189"/>
                    <a:pt x="11" y="290"/>
                  </a:cubicBezTo>
                  <a:cubicBezTo>
                    <a:pt x="1" y="312"/>
                    <a:pt x="23" y="312"/>
                    <a:pt x="34" y="312"/>
                  </a:cubicBezTo>
                  <a:cubicBezTo>
                    <a:pt x="56" y="312"/>
                    <a:pt x="67" y="312"/>
                    <a:pt x="67" y="301"/>
                  </a:cubicBezTo>
                  <a:cubicBezTo>
                    <a:pt x="112" y="223"/>
                    <a:pt x="156" y="156"/>
                    <a:pt x="201" y="78"/>
                  </a:cubicBezTo>
                  <a:cubicBezTo>
                    <a:pt x="189" y="56"/>
                    <a:pt x="189" y="34"/>
                    <a:pt x="179"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8" name="Google Shape;20178;p29"/>
            <p:cNvSpPr/>
            <p:nvPr/>
          </p:nvSpPr>
          <p:spPr>
            <a:xfrm>
              <a:off x="2349999" y="2199124"/>
              <a:ext cx="16711" cy="17130"/>
            </a:xfrm>
            <a:custGeom>
              <a:avLst/>
              <a:gdLst/>
              <a:ahLst/>
              <a:cxnLst/>
              <a:rect l="l" t="t" r="r" b="b"/>
              <a:pathLst>
                <a:path w="479" h="491" extrusionOk="0">
                  <a:moveTo>
                    <a:pt x="434" y="1"/>
                  </a:moveTo>
                  <a:cubicBezTo>
                    <a:pt x="423" y="1"/>
                    <a:pt x="412" y="1"/>
                    <a:pt x="412" y="12"/>
                  </a:cubicBezTo>
                  <a:cubicBezTo>
                    <a:pt x="245" y="112"/>
                    <a:pt x="111" y="234"/>
                    <a:pt x="0" y="390"/>
                  </a:cubicBezTo>
                  <a:lnTo>
                    <a:pt x="34" y="490"/>
                  </a:lnTo>
                  <a:cubicBezTo>
                    <a:pt x="156" y="323"/>
                    <a:pt x="289" y="167"/>
                    <a:pt x="457" y="45"/>
                  </a:cubicBezTo>
                  <a:cubicBezTo>
                    <a:pt x="479" y="23"/>
                    <a:pt x="457" y="1"/>
                    <a:pt x="4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9" name="Google Shape;20179;p29"/>
            <p:cNvSpPr/>
            <p:nvPr/>
          </p:nvSpPr>
          <p:spPr>
            <a:xfrm>
              <a:off x="2334857" y="2212696"/>
              <a:ext cx="16327" cy="27596"/>
            </a:xfrm>
            <a:custGeom>
              <a:avLst/>
              <a:gdLst/>
              <a:ahLst/>
              <a:cxnLst/>
              <a:rect l="l" t="t" r="r" b="b"/>
              <a:pathLst>
                <a:path w="468" h="791" extrusionOk="0">
                  <a:moveTo>
                    <a:pt x="434" y="1"/>
                  </a:moveTo>
                  <a:cubicBezTo>
                    <a:pt x="345" y="112"/>
                    <a:pt x="256" y="245"/>
                    <a:pt x="179" y="368"/>
                  </a:cubicBezTo>
                  <a:cubicBezTo>
                    <a:pt x="123" y="468"/>
                    <a:pt x="56" y="568"/>
                    <a:pt x="1" y="657"/>
                  </a:cubicBezTo>
                  <a:cubicBezTo>
                    <a:pt x="1" y="702"/>
                    <a:pt x="12" y="746"/>
                    <a:pt x="12" y="791"/>
                  </a:cubicBezTo>
                  <a:cubicBezTo>
                    <a:pt x="78" y="680"/>
                    <a:pt x="145" y="579"/>
                    <a:pt x="212" y="468"/>
                  </a:cubicBezTo>
                  <a:cubicBezTo>
                    <a:pt x="290" y="346"/>
                    <a:pt x="379" y="213"/>
                    <a:pt x="468" y="101"/>
                  </a:cubicBezTo>
                  <a:lnTo>
                    <a:pt x="434" y="1"/>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0" name="Google Shape;20180;p29"/>
            <p:cNvSpPr/>
            <p:nvPr/>
          </p:nvSpPr>
          <p:spPr>
            <a:xfrm>
              <a:off x="2354639" y="2211928"/>
              <a:ext cx="17897" cy="22537"/>
            </a:xfrm>
            <a:custGeom>
              <a:avLst/>
              <a:gdLst/>
              <a:ahLst/>
              <a:cxnLst/>
              <a:rect l="l" t="t" r="r" b="b"/>
              <a:pathLst>
                <a:path w="513" h="646" extrusionOk="0">
                  <a:moveTo>
                    <a:pt x="446" y="1"/>
                  </a:moveTo>
                  <a:cubicBezTo>
                    <a:pt x="435" y="1"/>
                    <a:pt x="413" y="12"/>
                    <a:pt x="413" y="23"/>
                  </a:cubicBezTo>
                  <a:cubicBezTo>
                    <a:pt x="268" y="190"/>
                    <a:pt x="134" y="356"/>
                    <a:pt x="1" y="524"/>
                  </a:cubicBezTo>
                  <a:cubicBezTo>
                    <a:pt x="12" y="546"/>
                    <a:pt x="12" y="568"/>
                    <a:pt x="23" y="590"/>
                  </a:cubicBezTo>
                  <a:cubicBezTo>
                    <a:pt x="23" y="613"/>
                    <a:pt x="23" y="635"/>
                    <a:pt x="34" y="646"/>
                  </a:cubicBezTo>
                  <a:cubicBezTo>
                    <a:pt x="201" y="468"/>
                    <a:pt x="357" y="267"/>
                    <a:pt x="490" y="57"/>
                  </a:cubicBezTo>
                  <a:cubicBezTo>
                    <a:pt x="512" y="23"/>
                    <a:pt x="479" y="1"/>
                    <a:pt x="446"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1" name="Google Shape;20181;p29"/>
            <p:cNvSpPr/>
            <p:nvPr/>
          </p:nvSpPr>
          <p:spPr>
            <a:xfrm>
              <a:off x="2334089" y="2230175"/>
              <a:ext cx="21770" cy="27212"/>
            </a:xfrm>
            <a:custGeom>
              <a:avLst/>
              <a:gdLst/>
              <a:ahLst/>
              <a:cxnLst/>
              <a:rect l="l" t="t" r="r" b="b"/>
              <a:pathLst>
                <a:path w="624" h="780" extrusionOk="0">
                  <a:moveTo>
                    <a:pt x="590" y="1"/>
                  </a:moveTo>
                  <a:cubicBezTo>
                    <a:pt x="534" y="67"/>
                    <a:pt x="468" y="145"/>
                    <a:pt x="412" y="212"/>
                  </a:cubicBezTo>
                  <a:cubicBezTo>
                    <a:pt x="312" y="323"/>
                    <a:pt x="212" y="434"/>
                    <a:pt x="100" y="545"/>
                  </a:cubicBezTo>
                  <a:cubicBezTo>
                    <a:pt x="78" y="579"/>
                    <a:pt x="45" y="601"/>
                    <a:pt x="23" y="634"/>
                  </a:cubicBezTo>
                  <a:cubicBezTo>
                    <a:pt x="11" y="679"/>
                    <a:pt x="1" y="723"/>
                    <a:pt x="1" y="779"/>
                  </a:cubicBezTo>
                  <a:cubicBezTo>
                    <a:pt x="1" y="768"/>
                    <a:pt x="11" y="768"/>
                    <a:pt x="11" y="768"/>
                  </a:cubicBezTo>
                  <a:cubicBezTo>
                    <a:pt x="145" y="646"/>
                    <a:pt x="268" y="512"/>
                    <a:pt x="389" y="390"/>
                  </a:cubicBezTo>
                  <a:lnTo>
                    <a:pt x="623" y="123"/>
                  </a:lnTo>
                  <a:cubicBezTo>
                    <a:pt x="612" y="112"/>
                    <a:pt x="612" y="90"/>
                    <a:pt x="612" y="67"/>
                  </a:cubicBezTo>
                  <a:cubicBezTo>
                    <a:pt x="601" y="45"/>
                    <a:pt x="601" y="23"/>
                    <a:pt x="590"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2" name="Google Shape;20182;p29"/>
            <p:cNvSpPr/>
            <p:nvPr/>
          </p:nvSpPr>
          <p:spPr>
            <a:xfrm>
              <a:off x="2325158" y="2151816"/>
              <a:ext cx="12455" cy="16676"/>
            </a:xfrm>
            <a:custGeom>
              <a:avLst/>
              <a:gdLst/>
              <a:ahLst/>
              <a:cxnLst/>
              <a:rect l="l" t="t" r="r" b="b"/>
              <a:pathLst>
                <a:path w="357" h="478" extrusionOk="0">
                  <a:moveTo>
                    <a:pt x="312" y="0"/>
                  </a:moveTo>
                  <a:cubicBezTo>
                    <a:pt x="301" y="0"/>
                    <a:pt x="290" y="11"/>
                    <a:pt x="279" y="22"/>
                  </a:cubicBezTo>
                  <a:cubicBezTo>
                    <a:pt x="178" y="156"/>
                    <a:pt x="89" y="300"/>
                    <a:pt x="0" y="456"/>
                  </a:cubicBezTo>
                  <a:cubicBezTo>
                    <a:pt x="12" y="456"/>
                    <a:pt x="23" y="456"/>
                    <a:pt x="45" y="467"/>
                  </a:cubicBezTo>
                  <a:cubicBezTo>
                    <a:pt x="56" y="467"/>
                    <a:pt x="67" y="467"/>
                    <a:pt x="79" y="478"/>
                  </a:cubicBezTo>
                  <a:cubicBezTo>
                    <a:pt x="156" y="322"/>
                    <a:pt x="245" y="178"/>
                    <a:pt x="334" y="45"/>
                  </a:cubicBezTo>
                  <a:cubicBezTo>
                    <a:pt x="356" y="22"/>
                    <a:pt x="334" y="0"/>
                    <a:pt x="312"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3" name="Google Shape;20183;p29"/>
            <p:cNvSpPr/>
            <p:nvPr/>
          </p:nvSpPr>
          <p:spPr>
            <a:xfrm>
              <a:off x="2314273" y="2167690"/>
              <a:ext cx="13641" cy="33038"/>
            </a:xfrm>
            <a:custGeom>
              <a:avLst/>
              <a:gdLst/>
              <a:ahLst/>
              <a:cxnLst/>
              <a:rect l="l" t="t" r="r" b="b"/>
              <a:pathLst>
                <a:path w="391" h="947" extrusionOk="0">
                  <a:moveTo>
                    <a:pt x="312" y="1"/>
                  </a:moveTo>
                  <a:cubicBezTo>
                    <a:pt x="179" y="257"/>
                    <a:pt x="68" y="524"/>
                    <a:pt x="1" y="801"/>
                  </a:cubicBezTo>
                  <a:cubicBezTo>
                    <a:pt x="1" y="813"/>
                    <a:pt x="13" y="835"/>
                    <a:pt x="13" y="857"/>
                  </a:cubicBezTo>
                  <a:cubicBezTo>
                    <a:pt x="23" y="880"/>
                    <a:pt x="45" y="913"/>
                    <a:pt x="57" y="946"/>
                  </a:cubicBezTo>
                  <a:cubicBezTo>
                    <a:pt x="112" y="746"/>
                    <a:pt x="168" y="557"/>
                    <a:pt x="246" y="368"/>
                  </a:cubicBezTo>
                  <a:cubicBezTo>
                    <a:pt x="290" y="245"/>
                    <a:pt x="335" y="134"/>
                    <a:pt x="391" y="23"/>
                  </a:cubicBezTo>
                  <a:cubicBezTo>
                    <a:pt x="379" y="12"/>
                    <a:pt x="368" y="12"/>
                    <a:pt x="357" y="12"/>
                  </a:cubicBezTo>
                  <a:cubicBezTo>
                    <a:pt x="335" y="1"/>
                    <a:pt x="324" y="1"/>
                    <a:pt x="312"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4" name="Google Shape;20184;p29"/>
            <p:cNvSpPr/>
            <p:nvPr/>
          </p:nvSpPr>
          <p:spPr>
            <a:xfrm>
              <a:off x="2028327" y="2244305"/>
              <a:ext cx="209918" cy="104035"/>
            </a:xfrm>
            <a:custGeom>
              <a:avLst/>
              <a:gdLst/>
              <a:ahLst/>
              <a:cxnLst/>
              <a:rect l="l" t="t" r="r" b="b"/>
              <a:pathLst>
                <a:path w="6017" h="2982" extrusionOk="0">
                  <a:moveTo>
                    <a:pt x="683" y="0"/>
                  </a:moveTo>
                  <a:cubicBezTo>
                    <a:pt x="487" y="0"/>
                    <a:pt x="310" y="42"/>
                    <a:pt x="211" y="107"/>
                  </a:cubicBezTo>
                  <a:cubicBezTo>
                    <a:pt x="0" y="229"/>
                    <a:pt x="145" y="207"/>
                    <a:pt x="345" y="474"/>
                  </a:cubicBezTo>
                  <a:cubicBezTo>
                    <a:pt x="534" y="752"/>
                    <a:pt x="345" y="763"/>
                    <a:pt x="478" y="1141"/>
                  </a:cubicBezTo>
                  <a:cubicBezTo>
                    <a:pt x="623" y="1509"/>
                    <a:pt x="1380" y="2120"/>
                    <a:pt x="2258" y="2431"/>
                  </a:cubicBezTo>
                  <a:cubicBezTo>
                    <a:pt x="3137" y="2743"/>
                    <a:pt x="3147" y="2665"/>
                    <a:pt x="3882" y="2921"/>
                  </a:cubicBezTo>
                  <a:cubicBezTo>
                    <a:pt x="4007" y="2964"/>
                    <a:pt x="4150" y="2982"/>
                    <a:pt x="4302" y="2982"/>
                  </a:cubicBezTo>
                  <a:cubicBezTo>
                    <a:pt x="5055" y="2982"/>
                    <a:pt x="6017" y="2543"/>
                    <a:pt x="6017" y="2543"/>
                  </a:cubicBezTo>
                  <a:lnTo>
                    <a:pt x="5940" y="1542"/>
                  </a:lnTo>
                  <a:cubicBezTo>
                    <a:pt x="5940" y="1542"/>
                    <a:pt x="5731" y="1475"/>
                    <a:pt x="5479" y="1475"/>
                  </a:cubicBezTo>
                  <a:cubicBezTo>
                    <a:pt x="5423" y="1475"/>
                    <a:pt x="5364" y="1478"/>
                    <a:pt x="5305" y="1486"/>
                  </a:cubicBezTo>
                  <a:cubicBezTo>
                    <a:pt x="5025" y="1525"/>
                    <a:pt x="4938" y="1639"/>
                    <a:pt x="4453" y="1639"/>
                  </a:cubicBezTo>
                  <a:cubicBezTo>
                    <a:pt x="4380" y="1639"/>
                    <a:pt x="4298" y="1636"/>
                    <a:pt x="4205" y="1631"/>
                  </a:cubicBezTo>
                  <a:cubicBezTo>
                    <a:pt x="3493" y="1575"/>
                    <a:pt x="3671" y="1297"/>
                    <a:pt x="3281" y="930"/>
                  </a:cubicBezTo>
                  <a:cubicBezTo>
                    <a:pt x="2881" y="563"/>
                    <a:pt x="2725" y="686"/>
                    <a:pt x="2235" y="641"/>
                  </a:cubicBezTo>
                  <a:cubicBezTo>
                    <a:pt x="1746" y="585"/>
                    <a:pt x="1635" y="363"/>
                    <a:pt x="1291" y="152"/>
                  </a:cubicBezTo>
                  <a:cubicBezTo>
                    <a:pt x="1110" y="44"/>
                    <a:pt x="886" y="0"/>
                    <a:pt x="68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5" name="Google Shape;20185;p29"/>
            <p:cNvSpPr/>
            <p:nvPr/>
          </p:nvSpPr>
          <p:spPr>
            <a:xfrm>
              <a:off x="2077206" y="2272459"/>
              <a:ext cx="60181" cy="65623"/>
            </a:xfrm>
            <a:custGeom>
              <a:avLst/>
              <a:gdLst/>
              <a:ahLst/>
              <a:cxnLst/>
              <a:rect l="l" t="t" r="r" b="b"/>
              <a:pathLst>
                <a:path w="1725" h="1881" extrusionOk="0">
                  <a:moveTo>
                    <a:pt x="34" y="1"/>
                  </a:moveTo>
                  <a:cubicBezTo>
                    <a:pt x="11" y="1"/>
                    <a:pt x="1" y="12"/>
                    <a:pt x="11" y="23"/>
                  </a:cubicBezTo>
                  <a:cubicBezTo>
                    <a:pt x="367" y="279"/>
                    <a:pt x="679" y="590"/>
                    <a:pt x="923" y="946"/>
                  </a:cubicBezTo>
                  <a:cubicBezTo>
                    <a:pt x="1124" y="1246"/>
                    <a:pt x="1302" y="1569"/>
                    <a:pt x="1546" y="1836"/>
                  </a:cubicBezTo>
                  <a:cubicBezTo>
                    <a:pt x="1602" y="1858"/>
                    <a:pt x="1669" y="1869"/>
                    <a:pt x="1724" y="1881"/>
                  </a:cubicBezTo>
                  <a:cubicBezTo>
                    <a:pt x="1591" y="1758"/>
                    <a:pt x="1480" y="1624"/>
                    <a:pt x="1368" y="1480"/>
                  </a:cubicBezTo>
                  <a:cubicBezTo>
                    <a:pt x="1113" y="1124"/>
                    <a:pt x="891" y="757"/>
                    <a:pt x="579" y="445"/>
                  </a:cubicBezTo>
                  <a:cubicBezTo>
                    <a:pt x="412" y="279"/>
                    <a:pt x="234" y="134"/>
                    <a:pt x="4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6" name="Google Shape;20186;p29"/>
            <p:cNvSpPr/>
            <p:nvPr/>
          </p:nvSpPr>
          <p:spPr>
            <a:xfrm>
              <a:off x="2050830" y="2260039"/>
              <a:ext cx="70263" cy="73752"/>
            </a:xfrm>
            <a:custGeom>
              <a:avLst/>
              <a:gdLst/>
              <a:ahLst/>
              <a:cxnLst/>
              <a:rect l="l" t="t" r="r" b="b"/>
              <a:pathLst>
                <a:path w="2014" h="2114" extrusionOk="0">
                  <a:moveTo>
                    <a:pt x="45" y="1"/>
                  </a:moveTo>
                  <a:cubicBezTo>
                    <a:pt x="23" y="1"/>
                    <a:pt x="0" y="23"/>
                    <a:pt x="23" y="34"/>
                  </a:cubicBezTo>
                  <a:cubicBezTo>
                    <a:pt x="646" y="657"/>
                    <a:pt x="1101" y="1469"/>
                    <a:pt x="1780" y="2036"/>
                  </a:cubicBezTo>
                  <a:cubicBezTo>
                    <a:pt x="1869" y="2069"/>
                    <a:pt x="1946" y="2092"/>
                    <a:pt x="2013" y="2114"/>
                  </a:cubicBezTo>
                  <a:cubicBezTo>
                    <a:pt x="1913" y="2036"/>
                    <a:pt x="1813" y="1958"/>
                    <a:pt x="1724" y="1881"/>
                  </a:cubicBezTo>
                  <a:cubicBezTo>
                    <a:pt x="1324" y="1525"/>
                    <a:pt x="1001" y="1091"/>
                    <a:pt x="668" y="680"/>
                  </a:cubicBezTo>
                  <a:cubicBezTo>
                    <a:pt x="478" y="446"/>
                    <a:pt x="278" y="223"/>
                    <a:pt x="67" y="12"/>
                  </a:cubicBezTo>
                  <a:cubicBezTo>
                    <a:pt x="56" y="1"/>
                    <a:pt x="56" y="1"/>
                    <a:pt x="4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7" name="Google Shape;20187;p29"/>
            <p:cNvSpPr/>
            <p:nvPr/>
          </p:nvSpPr>
          <p:spPr>
            <a:xfrm>
              <a:off x="2062064" y="2292625"/>
              <a:ext cx="23724" cy="27212"/>
            </a:xfrm>
            <a:custGeom>
              <a:avLst/>
              <a:gdLst/>
              <a:ahLst/>
              <a:cxnLst/>
              <a:rect l="l" t="t" r="r" b="b"/>
              <a:pathLst>
                <a:path w="680" h="780" extrusionOk="0">
                  <a:moveTo>
                    <a:pt x="45" y="1"/>
                  </a:moveTo>
                  <a:cubicBezTo>
                    <a:pt x="23" y="1"/>
                    <a:pt x="1" y="12"/>
                    <a:pt x="12" y="35"/>
                  </a:cubicBezTo>
                  <a:cubicBezTo>
                    <a:pt x="123" y="235"/>
                    <a:pt x="257" y="435"/>
                    <a:pt x="413" y="613"/>
                  </a:cubicBezTo>
                  <a:cubicBezTo>
                    <a:pt x="490" y="668"/>
                    <a:pt x="590" y="724"/>
                    <a:pt x="679" y="779"/>
                  </a:cubicBezTo>
                  <a:cubicBezTo>
                    <a:pt x="635" y="735"/>
                    <a:pt x="601" y="691"/>
                    <a:pt x="557" y="635"/>
                  </a:cubicBezTo>
                  <a:cubicBezTo>
                    <a:pt x="379" y="446"/>
                    <a:pt x="223" y="235"/>
                    <a:pt x="79" y="12"/>
                  </a:cubicBezTo>
                  <a:cubicBezTo>
                    <a:pt x="79" y="1"/>
                    <a:pt x="67" y="1"/>
                    <a:pt x="4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8" name="Google Shape;20188;p29"/>
            <p:cNvSpPr/>
            <p:nvPr/>
          </p:nvSpPr>
          <p:spPr>
            <a:xfrm>
              <a:off x="2114048" y="2282542"/>
              <a:ext cx="46226" cy="48563"/>
            </a:xfrm>
            <a:custGeom>
              <a:avLst/>
              <a:gdLst/>
              <a:ahLst/>
              <a:cxnLst/>
              <a:rect l="l" t="t" r="r" b="b"/>
              <a:pathLst>
                <a:path w="1325" h="1392" extrusionOk="0">
                  <a:moveTo>
                    <a:pt x="68" y="1"/>
                  </a:moveTo>
                  <a:cubicBezTo>
                    <a:pt x="35" y="1"/>
                    <a:pt x="1" y="35"/>
                    <a:pt x="45" y="57"/>
                  </a:cubicBezTo>
                  <a:cubicBezTo>
                    <a:pt x="635" y="290"/>
                    <a:pt x="769" y="980"/>
                    <a:pt x="1214" y="1380"/>
                  </a:cubicBezTo>
                  <a:cubicBezTo>
                    <a:pt x="1214" y="1380"/>
                    <a:pt x="1224" y="1391"/>
                    <a:pt x="1247" y="1391"/>
                  </a:cubicBezTo>
                  <a:cubicBezTo>
                    <a:pt x="1280" y="1391"/>
                    <a:pt x="1325" y="1358"/>
                    <a:pt x="1291" y="1325"/>
                  </a:cubicBezTo>
                  <a:cubicBezTo>
                    <a:pt x="1191" y="1202"/>
                    <a:pt x="1091" y="1080"/>
                    <a:pt x="1002" y="947"/>
                  </a:cubicBezTo>
                  <a:cubicBezTo>
                    <a:pt x="913" y="813"/>
                    <a:pt x="836" y="680"/>
                    <a:pt x="735" y="546"/>
                  </a:cubicBezTo>
                  <a:cubicBezTo>
                    <a:pt x="569" y="312"/>
                    <a:pt x="357" y="101"/>
                    <a:pt x="9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9" name="Google Shape;20189;p29"/>
            <p:cNvSpPr/>
            <p:nvPr/>
          </p:nvSpPr>
          <p:spPr>
            <a:xfrm>
              <a:off x="2155600" y="2311674"/>
              <a:ext cx="31085" cy="36492"/>
            </a:xfrm>
            <a:custGeom>
              <a:avLst/>
              <a:gdLst/>
              <a:ahLst/>
              <a:cxnLst/>
              <a:rect l="l" t="t" r="r" b="b"/>
              <a:pathLst>
                <a:path w="891" h="1046" extrusionOk="0">
                  <a:moveTo>
                    <a:pt x="56" y="0"/>
                  </a:moveTo>
                  <a:cubicBezTo>
                    <a:pt x="23" y="0"/>
                    <a:pt x="0" y="23"/>
                    <a:pt x="11" y="45"/>
                  </a:cubicBezTo>
                  <a:cubicBezTo>
                    <a:pt x="145" y="423"/>
                    <a:pt x="379" y="812"/>
                    <a:pt x="712" y="1046"/>
                  </a:cubicBezTo>
                  <a:cubicBezTo>
                    <a:pt x="767" y="1046"/>
                    <a:pt x="823" y="1046"/>
                    <a:pt x="890" y="1034"/>
                  </a:cubicBezTo>
                  <a:cubicBezTo>
                    <a:pt x="757" y="957"/>
                    <a:pt x="634" y="856"/>
                    <a:pt x="523" y="745"/>
                  </a:cubicBezTo>
                  <a:cubicBezTo>
                    <a:pt x="334" y="534"/>
                    <a:pt x="201" y="290"/>
                    <a:pt x="100" y="23"/>
                  </a:cubicBezTo>
                  <a:cubicBezTo>
                    <a:pt x="89" y="11"/>
                    <a:pt x="67" y="0"/>
                    <a:pt x="56"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0" name="Google Shape;20190;p29"/>
            <p:cNvSpPr/>
            <p:nvPr/>
          </p:nvSpPr>
          <p:spPr>
            <a:xfrm>
              <a:off x="2122596" y="2301173"/>
              <a:ext cx="50098" cy="46610"/>
            </a:xfrm>
            <a:custGeom>
              <a:avLst/>
              <a:gdLst/>
              <a:ahLst/>
              <a:cxnLst/>
              <a:rect l="l" t="t" r="r" b="b"/>
              <a:pathLst>
                <a:path w="1436" h="1336" extrusionOk="0">
                  <a:moveTo>
                    <a:pt x="34" y="1"/>
                  </a:moveTo>
                  <a:cubicBezTo>
                    <a:pt x="23" y="1"/>
                    <a:pt x="1" y="12"/>
                    <a:pt x="12" y="23"/>
                  </a:cubicBezTo>
                  <a:cubicBezTo>
                    <a:pt x="390" y="423"/>
                    <a:pt x="724" y="979"/>
                    <a:pt x="1202" y="1291"/>
                  </a:cubicBezTo>
                  <a:cubicBezTo>
                    <a:pt x="1280" y="1313"/>
                    <a:pt x="1358" y="1335"/>
                    <a:pt x="1436" y="1335"/>
                  </a:cubicBezTo>
                  <a:cubicBezTo>
                    <a:pt x="868" y="1035"/>
                    <a:pt x="502" y="457"/>
                    <a:pt x="57" y="12"/>
                  </a:cubicBezTo>
                  <a:cubicBezTo>
                    <a:pt x="45" y="1"/>
                    <a:pt x="45" y="1"/>
                    <a:pt x="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1" name="Google Shape;20191;p29"/>
            <p:cNvSpPr/>
            <p:nvPr/>
          </p:nvSpPr>
          <p:spPr>
            <a:xfrm>
              <a:off x="2161810" y="2189495"/>
              <a:ext cx="175414" cy="158808"/>
            </a:xfrm>
            <a:custGeom>
              <a:avLst/>
              <a:gdLst/>
              <a:ahLst/>
              <a:cxnLst/>
              <a:rect l="l" t="t" r="r" b="b"/>
              <a:pathLst>
                <a:path w="5028" h="4552" extrusionOk="0">
                  <a:moveTo>
                    <a:pt x="4296" y="0"/>
                  </a:moveTo>
                  <a:cubicBezTo>
                    <a:pt x="4263" y="0"/>
                    <a:pt x="4208" y="8"/>
                    <a:pt x="4116" y="21"/>
                  </a:cubicBezTo>
                  <a:cubicBezTo>
                    <a:pt x="3793" y="65"/>
                    <a:pt x="3148" y="332"/>
                    <a:pt x="2925" y="710"/>
                  </a:cubicBezTo>
                  <a:cubicBezTo>
                    <a:pt x="2703" y="1100"/>
                    <a:pt x="2470" y="1968"/>
                    <a:pt x="2191" y="2089"/>
                  </a:cubicBezTo>
                  <a:cubicBezTo>
                    <a:pt x="1913" y="2212"/>
                    <a:pt x="1357" y="2145"/>
                    <a:pt x="1001" y="2267"/>
                  </a:cubicBezTo>
                  <a:cubicBezTo>
                    <a:pt x="780" y="2350"/>
                    <a:pt x="606" y="2373"/>
                    <a:pt x="468" y="2373"/>
                  </a:cubicBezTo>
                  <a:cubicBezTo>
                    <a:pt x="385" y="2373"/>
                    <a:pt x="315" y="2365"/>
                    <a:pt x="256" y="2356"/>
                  </a:cubicBezTo>
                  <a:cubicBezTo>
                    <a:pt x="216" y="2351"/>
                    <a:pt x="181" y="2348"/>
                    <a:pt x="151" y="2348"/>
                  </a:cubicBezTo>
                  <a:cubicBezTo>
                    <a:pt x="52" y="2348"/>
                    <a:pt x="0" y="2383"/>
                    <a:pt x="0" y="2501"/>
                  </a:cubicBezTo>
                  <a:cubicBezTo>
                    <a:pt x="0" y="2657"/>
                    <a:pt x="56" y="2813"/>
                    <a:pt x="56" y="3146"/>
                  </a:cubicBezTo>
                  <a:cubicBezTo>
                    <a:pt x="45" y="3480"/>
                    <a:pt x="78" y="3569"/>
                    <a:pt x="411" y="3891"/>
                  </a:cubicBezTo>
                  <a:cubicBezTo>
                    <a:pt x="717" y="4197"/>
                    <a:pt x="882" y="4551"/>
                    <a:pt x="1229" y="4551"/>
                  </a:cubicBezTo>
                  <a:cubicBezTo>
                    <a:pt x="1249" y="4551"/>
                    <a:pt x="1269" y="4550"/>
                    <a:pt x="1291" y="4548"/>
                  </a:cubicBezTo>
                  <a:cubicBezTo>
                    <a:pt x="1656" y="4517"/>
                    <a:pt x="2412" y="4320"/>
                    <a:pt x="2819" y="4320"/>
                  </a:cubicBezTo>
                  <a:cubicBezTo>
                    <a:pt x="2858" y="4320"/>
                    <a:pt x="2893" y="4322"/>
                    <a:pt x="2925" y="4325"/>
                  </a:cubicBezTo>
                  <a:cubicBezTo>
                    <a:pt x="2960" y="4330"/>
                    <a:pt x="2996" y="4332"/>
                    <a:pt x="3031" y="4332"/>
                  </a:cubicBezTo>
                  <a:cubicBezTo>
                    <a:pt x="3365" y="4332"/>
                    <a:pt x="3693" y="4154"/>
                    <a:pt x="3804" y="4002"/>
                  </a:cubicBezTo>
                  <a:cubicBezTo>
                    <a:pt x="4171" y="3480"/>
                    <a:pt x="4504" y="3624"/>
                    <a:pt x="4716" y="2868"/>
                  </a:cubicBezTo>
                  <a:cubicBezTo>
                    <a:pt x="4927" y="2112"/>
                    <a:pt x="5028" y="1634"/>
                    <a:pt x="4939" y="1200"/>
                  </a:cubicBezTo>
                  <a:cubicBezTo>
                    <a:pt x="4850" y="777"/>
                    <a:pt x="4482" y="477"/>
                    <a:pt x="4383" y="232"/>
                  </a:cubicBezTo>
                  <a:cubicBezTo>
                    <a:pt x="4318" y="55"/>
                    <a:pt x="4382" y="0"/>
                    <a:pt x="429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2" name="Google Shape;20192;p29"/>
            <p:cNvSpPr/>
            <p:nvPr/>
          </p:nvSpPr>
          <p:spPr>
            <a:xfrm>
              <a:off x="2204479" y="2222011"/>
              <a:ext cx="132747" cy="123851"/>
            </a:xfrm>
            <a:custGeom>
              <a:avLst/>
              <a:gdLst/>
              <a:ahLst/>
              <a:cxnLst/>
              <a:rect l="l" t="t" r="r" b="b"/>
              <a:pathLst>
                <a:path w="3805" h="3550" extrusionOk="0">
                  <a:moveTo>
                    <a:pt x="3615" y="1"/>
                  </a:moveTo>
                  <a:cubicBezTo>
                    <a:pt x="3426" y="23"/>
                    <a:pt x="3237" y="67"/>
                    <a:pt x="3081" y="168"/>
                  </a:cubicBezTo>
                  <a:cubicBezTo>
                    <a:pt x="2837" y="324"/>
                    <a:pt x="2681" y="591"/>
                    <a:pt x="2403" y="680"/>
                  </a:cubicBezTo>
                  <a:cubicBezTo>
                    <a:pt x="2336" y="713"/>
                    <a:pt x="2258" y="713"/>
                    <a:pt x="2191" y="746"/>
                  </a:cubicBezTo>
                  <a:cubicBezTo>
                    <a:pt x="2136" y="779"/>
                    <a:pt x="2080" y="824"/>
                    <a:pt x="2047" y="868"/>
                  </a:cubicBezTo>
                  <a:cubicBezTo>
                    <a:pt x="1925" y="1002"/>
                    <a:pt x="1847" y="1147"/>
                    <a:pt x="1803" y="1313"/>
                  </a:cubicBezTo>
                  <a:cubicBezTo>
                    <a:pt x="1769" y="1424"/>
                    <a:pt x="1747" y="1558"/>
                    <a:pt x="1691" y="1658"/>
                  </a:cubicBezTo>
                  <a:cubicBezTo>
                    <a:pt x="1513" y="1914"/>
                    <a:pt x="1113" y="1891"/>
                    <a:pt x="868" y="2092"/>
                  </a:cubicBezTo>
                  <a:cubicBezTo>
                    <a:pt x="757" y="2192"/>
                    <a:pt x="679" y="2326"/>
                    <a:pt x="612" y="2459"/>
                  </a:cubicBezTo>
                  <a:cubicBezTo>
                    <a:pt x="568" y="2559"/>
                    <a:pt x="512" y="2659"/>
                    <a:pt x="401" y="2670"/>
                  </a:cubicBezTo>
                  <a:cubicBezTo>
                    <a:pt x="390" y="2674"/>
                    <a:pt x="379" y="2675"/>
                    <a:pt x="368" y="2675"/>
                  </a:cubicBezTo>
                  <a:cubicBezTo>
                    <a:pt x="345" y="2675"/>
                    <a:pt x="323" y="2670"/>
                    <a:pt x="301" y="2670"/>
                  </a:cubicBezTo>
                  <a:cubicBezTo>
                    <a:pt x="277" y="2662"/>
                    <a:pt x="260" y="2655"/>
                    <a:pt x="239" y="2655"/>
                  </a:cubicBezTo>
                  <a:cubicBezTo>
                    <a:pt x="231" y="2655"/>
                    <a:pt x="222" y="2656"/>
                    <a:pt x="212" y="2659"/>
                  </a:cubicBezTo>
                  <a:cubicBezTo>
                    <a:pt x="112" y="2659"/>
                    <a:pt x="45" y="2748"/>
                    <a:pt x="23" y="2837"/>
                  </a:cubicBezTo>
                  <a:cubicBezTo>
                    <a:pt x="1" y="2926"/>
                    <a:pt x="23" y="3026"/>
                    <a:pt x="56" y="3115"/>
                  </a:cubicBezTo>
                  <a:cubicBezTo>
                    <a:pt x="134" y="3304"/>
                    <a:pt x="290" y="3460"/>
                    <a:pt x="468" y="3549"/>
                  </a:cubicBezTo>
                  <a:cubicBezTo>
                    <a:pt x="837" y="3481"/>
                    <a:pt x="1299" y="3387"/>
                    <a:pt x="1588" y="3387"/>
                  </a:cubicBezTo>
                  <a:cubicBezTo>
                    <a:pt x="1630" y="3387"/>
                    <a:pt x="1668" y="3389"/>
                    <a:pt x="1702" y="3393"/>
                  </a:cubicBezTo>
                  <a:cubicBezTo>
                    <a:pt x="1737" y="3398"/>
                    <a:pt x="1773" y="3400"/>
                    <a:pt x="1808" y="3400"/>
                  </a:cubicBezTo>
                  <a:cubicBezTo>
                    <a:pt x="2142" y="3400"/>
                    <a:pt x="2470" y="3222"/>
                    <a:pt x="2581" y="3070"/>
                  </a:cubicBezTo>
                  <a:cubicBezTo>
                    <a:pt x="2948" y="2548"/>
                    <a:pt x="3281" y="2692"/>
                    <a:pt x="3493" y="1936"/>
                  </a:cubicBezTo>
                  <a:cubicBezTo>
                    <a:pt x="3704" y="1180"/>
                    <a:pt x="3805" y="702"/>
                    <a:pt x="3716" y="268"/>
                  </a:cubicBezTo>
                  <a:cubicBezTo>
                    <a:pt x="3693" y="179"/>
                    <a:pt x="3660" y="79"/>
                    <a:pt x="361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3" name="Google Shape;20193;p29"/>
            <p:cNvSpPr/>
            <p:nvPr/>
          </p:nvSpPr>
          <p:spPr>
            <a:xfrm>
              <a:off x="2194012" y="2290706"/>
              <a:ext cx="14757" cy="26445"/>
            </a:xfrm>
            <a:custGeom>
              <a:avLst/>
              <a:gdLst/>
              <a:ahLst/>
              <a:cxnLst/>
              <a:rect l="l" t="t" r="r" b="b"/>
              <a:pathLst>
                <a:path w="423" h="758" extrusionOk="0">
                  <a:moveTo>
                    <a:pt x="22" y="1"/>
                  </a:moveTo>
                  <a:cubicBezTo>
                    <a:pt x="12" y="1"/>
                    <a:pt x="0" y="11"/>
                    <a:pt x="0" y="23"/>
                  </a:cubicBezTo>
                  <a:cubicBezTo>
                    <a:pt x="111" y="278"/>
                    <a:pt x="223" y="535"/>
                    <a:pt x="368" y="757"/>
                  </a:cubicBezTo>
                  <a:cubicBezTo>
                    <a:pt x="390" y="746"/>
                    <a:pt x="412" y="723"/>
                    <a:pt x="423" y="713"/>
                  </a:cubicBezTo>
                  <a:cubicBezTo>
                    <a:pt x="279" y="501"/>
                    <a:pt x="156" y="256"/>
                    <a:pt x="56" y="11"/>
                  </a:cubicBezTo>
                  <a:cubicBezTo>
                    <a:pt x="45" y="1"/>
                    <a:pt x="34" y="1"/>
                    <a:pt x="22"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4" name="Google Shape;20194;p29"/>
            <p:cNvSpPr/>
            <p:nvPr/>
          </p:nvSpPr>
          <p:spPr>
            <a:xfrm>
              <a:off x="2239402" y="2341538"/>
              <a:ext cx="4710" cy="1221"/>
            </a:xfrm>
            <a:custGeom>
              <a:avLst/>
              <a:gdLst/>
              <a:ahLst/>
              <a:cxnLst/>
              <a:rect l="l" t="t" r="r" b="b"/>
              <a:pathLst>
                <a:path w="135" h="35" extrusionOk="0">
                  <a:moveTo>
                    <a:pt x="134" y="0"/>
                  </a:moveTo>
                  <a:lnTo>
                    <a:pt x="1" y="34"/>
                  </a:lnTo>
                  <a:lnTo>
                    <a:pt x="1" y="34"/>
                  </a:lnTo>
                  <a:lnTo>
                    <a:pt x="134" y="0"/>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5" name="Google Shape;20195;p29"/>
            <p:cNvSpPr/>
            <p:nvPr/>
          </p:nvSpPr>
          <p:spPr>
            <a:xfrm>
              <a:off x="2239402" y="2341538"/>
              <a:ext cx="4710" cy="1221"/>
            </a:xfrm>
            <a:custGeom>
              <a:avLst/>
              <a:gdLst/>
              <a:ahLst/>
              <a:cxnLst/>
              <a:rect l="l" t="t" r="r" b="b"/>
              <a:pathLst>
                <a:path w="135" h="35" extrusionOk="0">
                  <a:moveTo>
                    <a:pt x="134" y="0"/>
                  </a:moveTo>
                  <a:lnTo>
                    <a:pt x="1" y="34"/>
                  </a:lnTo>
                  <a:lnTo>
                    <a:pt x="1" y="34"/>
                  </a:lnTo>
                  <a:lnTo>
                    <a:pt x="134" y="0"/>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6" name="Google Shape;20196;p29"/>
            <p:cNvSpPr/>
            <p:nvPr/>
          </p:nvSpPr>
          <p:spPr>
            <a:xfrm>
              <a:off x="2206816" y="2315547"/>
              <a:ext cx="37295" cy="27212"/>
            </a:xfrm>
            <a:custGeom>
              <a:avLst/>
              <a:gdLst/>
              <a:ahLst/>
              <a:cxnLst/>
              <a:rect l="l" t="t" r="r" b="b"/>
              <a:pathLst>
                <a:path w="1069" h="780" extrusionOk="0">
                  <a:moveTo>
                    <a:pt x="56" y="1"/>
                  </a:moveTo>
                  <a:cubicBezTo>
                    <a:pt x="45" y="11"/>
                    <a:pt x="23" y="34"/>
                    <a:pt x="1" y="45"/>
                  </a:cubicBezTo>
                  <a:cubicBezTo>
                    <a:pt x="78" y="156"/>
                    <a:pt x="167" y="256"/>
                    <a:pt x="256" y="356"/>
                  </a:cubicBezTo>
                  <a:cubicBezTo>
                    <a:pt x="456" y="534"/>
                    <a:pt x="712" y="634"/>
                    <a:pt x="935" y="779"/>
                  </a:cubicBezTo>
                  <a:lnTo>
                    <a:pt x="1068" y="745"/>
                  </a:lnTo>
                  <a:cubicBezTo>
                    <a:pt x="857" y="601"/>
                    <a:pt x="567" y="501"/>
                    <a:pt x="379" y="345"/>
                  </a:cubicBezTo>
                  <a:cubicBezTo>
                    <a:pt x="256" y="245"/>
                    <a:pt x="145" y="134"/>
                    <a:pt x="56"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7" name="Google Shape;20197;p29"/>
            <p:cNvSpPr/>
            <p:nvPr/>
          </p:nvSpPr>
          <p:spPr>
            <a:xfrm>
              <a:off x="2185465" y="2303510"/>
              <a:ext cx="26061" cy="34957"/>
            </a:xfrm>
            <a:custGeom>
              <a:avLst/>
              <a:gdLst/>
              <a:ahLst/>
              <a:cxnLst/>
              <a:rect l="l" t="t" r="r" b="b"/>
              <a:pathLst>
                <a:path w="747" h="1002" extrusionOk="0">
                  <a:moveTo>
                    <a:pt x="56" y="0"/>
                  </a:moveTo>
                  <a:cubicBezTo>
                    <a:pt x="34" y="0"/>
                    <a:pt x="0" y="23"/>
                    <a:pt x="12" y="45"/>
                  </a:cubicBezTo>
                  <a:cubicBezTo>
                    <a:pt x="101" y="401"/>
                    <a:pt x="346" y="690"/>
                    <a:pt x="635" y="924"/>
                  </a:cubicBezTo>
                  <a:cubicBezTo>
                    <a:pt x="668" y="946"/>
                    <a:pt x="702" y="979"/>
                    <a:pt x="746" y="1001"/>
                  </a:cubicBezTo>
                  <a:cubicBezTo>
                    <a:pt x="690" y="935"/>
                    <a:pt x="635" y="857"/>
                    <a:pt x="601" y="779"/>
                  </a:cubicBezTo>
                  <a:cubicBezTo>
                    <a:pt x="601" y="768"/>
                    <a:pt x="590" y="757"/>
                    <a:pt x="590" y="746"/>
                  </a:cubicBezTo>
                  <a:cubicBezTo>
                    <a:pt x="379" y="546"/>
                    <a:pt x="201" y="312"/>
                    <a:pt x="89" y="34"/>
                  </a:cubicBezTo>
                  <a:cubicBezTo>
                    <a:pt x="89" y="12"/>
                    <a:pt x="67" y="0"/>
                    <a:pt x="56"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8" name="Google Shape;20198;p29"/>
            <p:cNvSpPr/>
            <p:nvPr/>
          </p:nvSpPr>
          <p:spPr>
            <a:xfrm>
              <a:off x="2226598" y="2344643"/>
              <a:ext cx="1570" cy="419"/>
            </a:xfrm>
            <a:custGeom>
              <a:avLst/>
              <a:gdLst/>
              <a:ahLst/>
              <a:cxnLst/>
              <a:rect l="l" t="t" r="r" b="b"/>
              <a:pathLst>
                <a:path w="45" h="12" extrusionOk="0">
                  <a:moveTo>
                    <a:pt x="45" y="0"/>
                  </a:moveTo>
                  <a:cubicBezTo>
                    <a:pt x="34" y="0"/>
                    <a:pt x="12" y="0"/>
                    <a:pt x="0" y="12"/>
                  </a:cubicBezTo>
                  <a:cubicBezTo>
                    <a:pt x="12" y="0"/>
                    <a:pt x="34" y="0"/>
                    <a:pt x="4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9" name="Google Shape;20199;p29"/>
            <p:cNvSpPr/>
            <p:nvPr/>
          </p:nvSpPr>
          <p:spPr>
            <a:xfrm>
              <a:off x="2222726" y="2344643"/>
              <a:ext cx="5442" cy="802"/>
            </a:xfrm>
            <a:custGeom>
              <a:avLst/>
              <a:gdLst/>
              <a:ahLst/>
              <a:cxnLst/>
              <a:rect l="l" t="t" r="r" b="b"/>
              <a:pathLst>
                <a:path w="156" h="23" extrusionOk="0">
                  <a:moveTo>
                    <a:pt x="156" y="0"/>
                  </a:moveTo>
                  <a:cubicBezTo>
                    <a:pt x="146" y="0"/>
                    <a:pt x="127" y="0"/>
                    <a:pt x="115" y="9"/>
                  </a:cubicBezTo>
                  <a:lnTo>
                    <a:pt x="115" y="9"/>
                  </a:lnTo>
                  <a:cubicBezTo>
                    <a:pt x="128" y="6"/>
                    <a:pt x="142" y="3"/>
                    <a:pt x="156" y="0"/>
                  </a:cubicBezTo>
                  <a:close/>
                  <a:moveTo>
                    <a:pt x="115" y="9"/>
                  </a:moveTo>
                  <a:cubicBezTo>
                    <a:pt x="109" y="10"/>
                    <a:pt x="103" y="11"/>
                    <a:pt x="97" y="12"/>
                  </a:cubicBezTo>
                  <a:lnTo>
                    <a:pt x="97" y="12"/>
                  </a:lnTo>
                  <a:cubicBezTo>
                    <a:pt x="102" y="12"/>
                    <a:pt x="106" y="12"/>
                    <a:pt x="111" y="12"/>
                  </a:cubicBezTo>
                  <a:cubicBezTo>
                    <a:pt x="112" y="11"/>
                    <a:pt x="114" y="10"/>
                    <a:pt x="115" y="9"/>
                  </a:cubicBezTo>
                  <a:close/>
                  <a:moveTo>
                    <a:pt x="97" y="12"/>
                  </a:moveTo>
                  <a:cubicBezTo>
                    <a:pt x="68" y="15"/>
                    <a:pt x="38" y="23"/>
                    <a:pt x="0" y="23"/>
                  </a:cubicBezTo>
                  <a:cubicBezTo>
                    <a:pt x="35" y="23"/>
                    <a:pt x="65" y="18"/>
                    <a:pt x="97" y="12"/>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0" name="Google Shape;20200;p29"/>
            <p:cNvSpPr/>
            <p:nvPr/>
          </p:nvSpPr>
          <p:spPr>
            <a:xfrm>
              <a:off x="2206049" y="2329502"/>
              <a:ext cx="22119" cy="15944"/>
            </a:xfrm>
            <a:custGeom>
              <a:avLst/>
              <a:gdLst/>
              <a:ahLst/>
              <a:cxnLst/>
              <a:rect l="l" t="t" r="r" b="b"/>
              <a:pathLst>
                <a:path w="634" h="457" extrusionOk="0">
                  <a:moveTo>
                    <a:pt x="0" y="1"/>
                  </a:moveTo>
                  <a:cubicBezTo>
                    <a:pt x="0" y="12"/>
                    <a:pt x="11" y="23"/>
                    <a:pt x="11" y="34"/>
                  </a:cubicBezTo>
                  <a:cubicBezTo>
                    <a:pt x="45" y="112"/>
                    <a:pt x="100" y="190"/>
                    <a:pt x="156" y="256"/>
                  </a:cubicBezTo>
                  <a:cubicBezTo>
                    <a:pt x="256" y="335"/>
                    <a:pt x="367" y="401"/>
                    <a:pt x="478" y="457"/>
                  </a:cubicBezTo>
                  <a:cubicBezTo>
                    <a:pt x="534" y="457"/>
                    <a:pt x="579" y="446"/>
                    <a:pt x="634" y="434"/>
                  </a:cubicBezTo>
                  <a:cubicBezTo>
                    <a:pt x="478" y="345"/>
                    <a:pt x="312" y="256"/>
                    <a:pt x="167" y="145"/>
                  </a:cubicBezTo>
                  <a:cubicBezTo>
                    <a:pt x="112" y="101"/>
                    <a:pt x="55" y="56"/>
                    <a:pt x="0"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1" name="Google Shape;20201;p29"/>
            <p:cNvSpPr/>
            <p:nvPr/>
          </p:nvSpPr>
          <p:spPr>
            <a:xfrm>
              <a:off x="2303039" y="2210009"/>
              <a:ext cx="8966" cy="19432"/>
            </a:xfrm>
            <a:custGeom>
              <a:avLst/>
              <a:gdLst/>
              <a:ahLst/>
              <a:cxnLst/>
              <a:rect l="l" t="t" r="r" b="b"/>
              <a:pathLst>
                <a:path w="257" h="557" extrusionOk="0">
                  <a:moveTo>
                    <a:pt x="45" y="0"/>
                  </a:moveTo>
                  <a:cubicBezTo>
                    <a:pt x="23" y="0"/>
                    <a:pt x="1" y="11"/>
                    <a:pt x="12" y="23"/>
                  </a:cubicBezTo>
                  <a:cubicBezTo>
                    <a:pt x="68" y="201"/>
                    <a:pt x="134" y="379"/>
                    <a:pt x="189" y="556"/>
                  </a:cubicBezTo>
                  <a:cubicBezTo>
                    <a:pt x="212" y="545"/>
                    <a:pt x="234" y="534"/>
                    <a:pt x="256" y="512"/>
                  </a:cubicBezTo>
                  <a:cubicBezTo>
                    <a:pt x="201" y="345"/>
                    <a:pt x="134" y="178"/>
                    <a:pt x="78" y="11"/>
                  </a:cubicBezTo>
                  <a:cubicBezTo>
                    <a:pt x="68" y="0"/>
                    <a:pt x="56" y="0"/>
                    <a:pt x="4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2" name="Google Shape;20202;p29"/>
            <p:cNvSpPr/>
            <p:nvPr/>
          </p:nvSpPr>
          <p:spPr>
            <a:xfrm>
              <a:off x="2299550" y="2315930"/>
              <a:ext cx="7780" cy="7012"/>
            </a:xfrm>
            <a:custGeom>
              <a:avLst/>
              <a:gdLst/>
              <a:ahLst/>
              <a:cxnLst/>
              <a:rect l="l" t="t" r="r" b="b"/>
              <a:pathLst>
                <a:path w="223" h="201" extrusionOk="0">
                  <a:moveTo>
                    <a:pt x="223" y="0"/>
                  </a:moveTo>
                  <a:lnTo>
                    <a:pt x="223" y="0"/>
                  </a:lnTo>
                  <a:cubicBezTo>
                    <a:pt x="184" y="33"/>
                    <a:pt x="142" y="69"/>
                    <a:pt x="98" y="108"/>
                  </a:cubicBezTo>
                  <a:lnTo>
                    <a:pt x="98" y="108"/>
                  </a:lnTo>
                  <a:cubicBezTo>
                    <a:pt x="106" y="102"/>
                    <a:pt x="115" y="96"/>
                    <a:pt x="123" y="89"/>
                  </a:cubicBezTo>
                  <a:cubicBezTo>
                    <a:pt x="156" y="56"/>
                    <a:pt x="190" y="34"/>
                    <a:pt x="223" y="0"/>
                  </a:cubicBezTo>
                  <a:close/>
                  <a:moveTo>
                    <a:pt x="98" y="108"/>
                  </a:moveTo>
                  <a:cubicBezTo>
                    <a:pt x="62" y="136"/>
                    <a:pt x="28" y="164"/>
                    <a:pt x="0" y="200"/>
                  </a:cubicBezTo>
                  <a:cubicBezTo>
                    <a:pt x="33" y="168"/>
                    <a:pt x="66" y="137"/>
                    <a:pt x="98" y="108"/>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3" name="Google Shape;20203;p29"/>
            <p:cNvSpPr/>
            <p:nvPr/>
          </p:nvSpPr>
          <p:spPr>
            <a:xfrm>
              <a:off x="2299550" y="2319035"/>
              <a:ext cx="4326" cy="3907"/>
            </a:xfrm>
            <a:custGeom>
              <a:avLst/>
              <a:gdLst/>
              <a:ahLst/>
              <a:cxnLst/>
              <a:rect l="l" t="t" r="r" b="b"/>
              <a:pathLst>
                <a:path w="124" h="112" extrusionOk="0">
                  <a:moveTo>
                    <a:pt x="123" y="0"/>
                  </a:moveTo>
                  <a:cubicBezTo>
                    <a:pt x="79" y="34"/>
                    <a:pt x="34" y="67"/>
                    <a:pt x="0" y="111"/>
                  </a:cubicBezTo>
                  <a:lnTo>
                    <a:pt x="0" y="111"/>
                  </a:lnTo>
                  <a:cubicBezTo>
                    <a:pt x="34" y="67"/>
                    <a:pt x="79" y="34"/>
                    <a:pt x="123"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4" name="Google Shape;20204;p29"/>
            <p:cNvSpPr/>
            <p:nvPr/>
          </p:nvSpPr>
          <p:spPr>
            <a:xfrm>
              <a:off x="2298399" y="2227837"/>
              <a:ext cx="24875" cy="95103"/>
            </a:xfrm>
            <a:custGeom>
              <a:avLst/>
              <a:gdLst/>
              <a:ahLst/>
              <a:cxnLst/>
              <a:rect l="l" t="t" r="r" b="b"/>
              <a:pathLst>
                <a:path w="713" h="2726" extrusionOk="0">
                  <a:moveTo>
                    <a:pt x="389" y="1"/>
                  </a:moveTo>
                  <a:cubicBezTo>
                    <a:pt x="367" y="23"/>
                    <a:pt x="345" y="34"/>
                    <a:pt x="322" y="45"/>
                  </a:cubicBezTo>
                  <a:cubicBezTo>
                    <a:pt x="423" y="368"/>
                    <a:pt x="500" y="691"/>
                    <a:pt x="534" y="1024"/>
                  </a:cubicBezTo>
                  <a:cubicBezTo>
                    <a:pt x="556" y="1280"/>
                    <a:pt x="534" y="1524"/>
                    <a:pt x="468" y="1769"/>
                  </a:cubicBezTo>
                  <a:cubicBezTo>
                    <a:pt x="401" y="1991"/>
                    <a:pt x="300" y="2203"/>
                    <a:pt x="201" y="2403"/>
                  </a:cubicBezTo>
                  <a:cubicBezTo>
                    <a:pt x="192" y="2419"/>
                    <a:pt x="185" y="2429"/>
                    <a:pt x="181" y="2441"/>
                  </a:cubicBezTo>
                  <a:lnTo>
                    <a:pt x="181" y="2441"/>
                  </a:lnTo>
                  <a:cubicBezTo>
                    <a:pt x="255" y="1925"/>
                    <a:pt x="199" y="1397"/>
                    <a:pt x="33" y="901"/>
                  </a:cubicBezTo>
                  <a:cubicBezTo>
                    <a:pt x="33" y="901"/>
                    <a:pt x="23" y="891"/>
                    <a:pt x="11" y="891"/>
                  </a:cubicBezTo>
                  <a:cubicBezTo>
                    <a:pt x="0" y="891"/>
                    <a:pt x="0" y="901"/>
                    <a:pt x="0" y="913"/>
                  </a:cubicBezTo>
                  <a:cubicBezTo>
                    <a:pt x="100" y="1247"/>
                    <a:pt x="145" y="1591"/>
                    <a:pt x="134" y="1936"/>
                  </a:cubicBezTo>
                  <a:cubicBezTo>
                    <a:pt x="134" y="2203"/>
                    <a:pt x="89" y="2470"/>
                    <a:pt x="33" y="2725"/>
                  </a:cubicBezTo>
                  <a:cubicBezTo>
                    <a:pt x="67" y="2681"/>
                    <a:pt x="112" y="2648"/>
                    <a:pt x="156" y="2614"/>
                  </a:cubicBezTo>
                  <a:cubicBezTo>
                    <a:pt x="189" y="2581"/>
                    <a:pt x="223" y="2559"/>
                    <a:pt x="256" y="2525"/>
                  </a:cubicBezTo>
                  <a:cubicBezTo>
                    <a:pt x="267" y="2515"/>
                    <a:pt x="278" y="2492"/>
                    <a:pt x="290" y="2481"/>
                  </a:cubicBezTo>
                  <a:cubicBezTo>
                    <a:pt x="379" y="2270"/>
                    <a:pt x="490" y="2058"/>
                    <a:pt x="556" y="1825"/>
                  </a:cubicBezTo>
                  <a:cubicBezTo>
                    <a:pt x="712" y="1336"/>
                    <a:pt x="623" y="824"/>
                    <a:pt x="490" y="345"/>
                  </a:cubicBezTo>
                  <a:cubicBezTo>
                    <a:pt x="456" y="234"/>
                    <a:pt x="423" y="112"/>
                    <a:pt x="389"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5" name="Google Shape;20205;p29"/>
            <p:cNvSpPr/>
            <p:nvPr/>
          </p:nvSpPr>
          <p:spPr>
            <a:xfrm>
              <a:off x="2262708" y="2340387"/>
              <a:ext cx="1570" cy="35"/>
            </a:xfrm>
            <a:custGeom>
              <a:avLst/>
              <a:gdLst/>
              <a:ahLst/>
              <a:cxnLst/>
              <a:rect l="l" t="t" r="r" b="b"/>
              <a:pathLst>
                <a:path w="45" h="1" extrusionOk="0">
                  <a:moveTo>
                    <a:pt x="33" y="0"/>
                  </a:moveTo>
                  <a:lnTo>
                    <a:pt x="45" y="0"/>
                  </a:lnTo>
                  <a:lnTo>
                    <a:pt x="33" y="0"/>
                  </a:lnTo>
                  <a:close/>
                  <a:moveTo>
                    <a:pt x="33" y="0"/>
                  </a:moveTo>
                  <a:lnTo>
                    <a:pt x="33" y="0"/>
                  </a:lnTo>
                  <a:lnTo>
                    <a:pt x="33" y="0"/>
                  </a:lnTo>
                  <a:close/>
                  <a:moveTo>
                    <a:pt x="0" y="0"/>
                  </a:moveTo>
                  <a:lnTo>
                    <a:pt x="0" y="0"/>
                  </a:lnTo>
                  <a:lnTo>
                    <a:pt x="33" y="0"/>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6" name="Google Shape;20206;p29"/>
            <p:cNvSpPr/>
            <p:nvPr/>
          </p:nvSpPr>
          <p:spPr>
            <a:xfrm>
              <a:off x="2216515" y="2276751"/>
              <a:ext cx="14757" cy="24072"/>
            </a:xfrm>
            <a:custGeom>
              <a:avLst/>
              <a:gdLst/>
              <a:ahLst/>
              <a:cxnLst/>
              <a:rect l="l" t="t" r="r" b="b"/>
              <a:pathLst>
                <a:path w="423" h="690" extrusionOk="0">
                  <a:moveTo>
                    <a:pt x="45" y="0"/>
                  </a:moveTo>
                  <a:cubicBezTo>
                    <a:pt x="22" y="0"/>
                    <a:pt x="12" y="0"/>
                    <a:pt x="12" y="23"/>
                  </a:cubicBezTo>
                  <a:cubicBezTo>
                    <a:pt x="0" y="245"/>
                    <a:pt x="156" y="434"/>
                    <a:pt x="289" y="589"/>
                  </a:cubicBezTo>
                  <a:cubicBezTo>
                    <a:pt x="323" y="623"/>
                    <a:pt x="345" y="656"/>
                    <a:pt x="378" y="690"/>
                  </a:cubicBezTo>
                  <a:cubicBezTo>
                    <a:pt x="390" y="668"/>
                    <a:pt x="412" y="645"/>
                    <a:pt x="423" y="623"/>
                  </a:cubicBezTo>
                  <a:cubicBezTo>
                    <a:pt x="267" y="467"/>
                    <a:pt x="78" y="256"/>
                    <a:pt x="78" y="23"/>
                  </a:cubicBezTo>
                  <a:cubicBezTo>
                    <a:pt x="78" y="0"/>
                    <a:pt x="56" y="0"/>
                    <a:pt x="4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7" name="Google Shape;20207;p29"/>
            <p:cNvSpPr/>
            <p:nvPr/>
          </p:nvSpPr>
          <p:spPr>
            <a:xfrm>
              <a:off x="2229703" y="2298486"/>
              <a:ext cx="36911" cy="41935"/>
            </a:xfrm>
            <a:custGeom>
              <a:avLst/>
              <a:gdLst/>
              <a:ahLst/>
              <a:cxnLst/>
              <a:rect l="l" t="t" r="r" b="b"/>
              <a:pathLst>
                <a:path w="1058" h="1202" extrusionOk="0">
                  <a:moveTo>
                    <a:pt x="45" y="0"/>
                  </a:moveTo>
                  <a:cubicBezTo>
                    <a:pt x="34" y="22"/>
                    <a:pt x="12" y="45"/>
                    <a:pt x="0" y="67"/>
                  </a:cubicBezTo>
                  <a:cubicBezTo>
                    <a:pt x="123" y="189"/>
                    <a:pt x="257" y="312"/>
                    <a:pt x="378" y="423"/>
                  </a:cubicBezTo>
                  <a:cubicBezTo>
                    <a:pt x="623" y="645"/>
                    <a:pt x="846" y="890"/>
                    <a:pt x="946" y="1201"/>
                  </a:cubicBezTo>
                  <a:lnTo>
                    <a:pt x="1057" y="1201"/>
                  </a:lnTo>
                  <a:cubicBezTo>
                    <a:pt x="968" y="912"/>
                    <a:pt x="757" y="656"/>
                    <a:pt x="546" y="456"/>
                  </a:cubicBezTo>
                  <a:cubicBezTo>
                    <a:pt x="378" y="312"/>
                    <a:pt x="201" y="167"/>
                    <a:pt x="45"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8" name="Google Shape;20208;p29"/>
            <p:cNvSpPr/>
            <p:nvPr/>
          </p:nvSpPr>
          <p:spPr>
            <a:xfrm>
              <a:off x="2247182" y="2340771"/>
              <a:ext cx="3489" cy="419"/>
            </a:xfrm>
            <a:custGeom>
              <a:avLst/>
              <a:gdLst/>
              <a:ahLst/>
              <a:cxnLst/>
              <a:rect l="l" t="t" r="r" b="b"/>
              <a:pathLst>
                <a:path w="100" h="12" extrusionOk="0">
                  <a:moveTo>
                    <a:pt x="100" y="0"/>
                  </a:moveTo>
                  <a:cubicBezTo>
                    <a:pt x="67" y="0"/>
                    <a:pt x="33" y="12"/>
                    <a:pt x="0" y="12"/>
                  </a:cubicBezTo>
                  <a:lnTo>
                    <a:pt x="0" y="12"/>
                  </a:lnTo>
                  <a:cubicBezTo>
                    <a:pt x="33" y="12"/>
                    <a:pt x="67" y="0"/>
                    <a:pt x="10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9" name="Google Shape;20209;p29"/>
            <p:cNvSpPr/>
            <p:nvPr/>
          </p:nvSpPr>
          <p:spPr>
            <a:xfrm>
              <a:off x="2247182" y="2340771"/>
              <a:ext cx="3489" cy="419"/>
            </a:xfrm>
            <a:custGeom>
              <a:avLst/>
              <a:gdLst/>
              <a:ahLst/>
              <a:cxnLst/>
              <a:rect l="l" t="t" r="r" b="b"/>
              <a:pathLst>
                <a:path w="100" h="12" extrusionOk="0">
                  <a:moveTo>
                    <a:pt x="100" y="0"/>
                  </a:moveTo>
                  <a:cubicBezTo>
                    <a:pt x="67" y="0"/>
                    <a:pt x="33" y="12"/>
                    <a:pt x="0" y="12"/>
                  </a:cubicBezTo>
                  <a:lnTo>
                    <a:pt x="0" y="12"/>
                  </a:lnTo>
                  <a:cubicBezTo>
                    <a:pt x="33" y="12"/>
                    <a:pt x="67" y="0"/>
                    <a:pt x="10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0" name="Google Shape;20210;p29"/>
            <p:cNvSpPr/>
            <p:nvPr/>
          </p:nvSpPr>
          <p:spPr>
            <a:xfrm>
              <a:off x="2223493" y="2316314"/>
              <a:ext cx="27177" cy="24875"/>
            </a:xfrm>
            <a:custGeom>
              <a:avLst/>
              <a:gdLst/>
              <a:ahLst/>
              <a:cxnLst/>
              <a:rect l="l" t="t" r="r" b="b"/>
              <a:pathLst>
                <a:path w="779" h="713" extrusionOk="0">
                  <a:moveTo>
                    <a:pt x="45" y="1"/>
                  </a:moveTo>
                  <a:cubicBezTo>
                    <a:pt x="34" y="1"/>
                    <a:pt x="23" y="1"/>
                    <a:pt x="12" y="12"/>
                  </a:cubicBezTo>
                  <a:cubicBezTo>
                    <a:pt x="0" y="23"/>
                    <a:pt x="0" y="34"/>
                    <a:pt x="12" y="45"/>
                  </a:cubicBezTo>
                  <a:cubicBezTo>
                    <a:pt x="190" y="157"/>
                    <a:pt x="334" y="290"/>
                    <a:pt x="479" y="446"/>
                  </a:cubicBezTo>
                  <a:cubicBezTo>
                    <a:pt x="546" y="523"/>
                    <a:pt x="623" y="624"/>
                    <a:pt x="679" y="713"/>
                  </a:cubicBezTo>
                  <a:cubicBezTo>
                    <a:pt x="712" y="713"/>
                    <a:pt x="746" y="701"/>
                    <a:pt x="779" y="701"/>
                  </a:cubicBezTo>
                  <a:cubicBezTo>
                    <a:pt x="613" y="412"/>
                    <a:pt x="356" y="179"/>
                    <a:pt x="67" y="12"/>
                  </a:cubicBezTo>
                  <a:cubicBezTo>
                    <a:pt x="67" y="1"/>
                    <a:pt x="56" y="1"/>
                    <a:pt x="45"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1" name="Google Shape;20211;p29"/>
            <p:cNvSpPr/>
            <p:nvPr/>
          </p:nvSpPr>
          <p:spPr>
            <a:xfrm>
              <a:off x="2250287" y="2261609"/>
              <a:ext cx="10885" cy="22537"/>
            </a:xfrm>
            <a:custGeom>
              <a:avLst/>
              <a:gdLst/>
              <a:ahLst/>
              <a:cxnLst/>
              <a:rect l="l" t="t" r="r" b="b"/>
              <a:pathLst>
                <a:path w="312" h="646" extrusionOk="0">
                  <a:moveTo>
                    <a:pt x="45" y="0"/>
                  </a:moveTo>
                  <a:cubicBezTo>
                    <a:pt x="22" y="0"/>
                    <a:pt x="0" y="22"/>
                    <a:pt x="0" y="45"/>
                  </a:cubicBezTo>
                  <a:cubicBezTo>
                    <a:pt x="45" y="245"/>
                    <a:pt x="111" y="467"/>
                    <a:pt x="245" y="635"/>
                  </a:cubicBezTo>
                  <a:lnTo>
                    <a:pt x="256" y="645"/>
                  </a:lnTo>
                  <a:cubicBezTo>
                    <a:pt x="278" y="623"/>
                    <a:pt x="300" y="612"/>
                    <a:pt x="312" y="590"/>
                  </a:cubicBezTo>
                  <a:cubicBezTo>
                    <a:pt x="267" y="501"/>
                    <a:pt x="223" y="412"/>
                    <a:pt x="189" y="323"/>
                  </a:cubicBezTo>
                  <a:cubicBezTo>
                    <a:pt x="144" y="234"/>
                    <a:pt x="111" y="134"/>
                    <a:pt x="89" y="22"/>
                  </a:cubicBezTo>
                  <a:cubicBezTo>
                    <a:pt x="78" y="12"/>
                    <a:pt x="67" y="0"/>
                    <a:pt x="4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2" name="Google Shape;20212;p29"/>
            <p:cNvSpPr/>
            <p:nvPr/>
          </p:nvSpPr>
          <p:spPr>
            <a:xfrm>
              <a:off x="2259184" y="2282193"/>
              <a:ext cx="2756" cy="1954"/>
            </a:xfrm>
            <a:custGeom>
              <a:avLst/>
              <a:gdLst/>
              <a:ahLst/>
              <a:cxnLst/>
              <a:rect l="l" t="t" r="r" b="b"/>
              <a:pathLst>
                <a:path w="79" h="56" extrusionOk="0">
                  <a:moveTo>
                    <a:pt x="57" y="0"/>
                  </a:moveTo>
                  <a:cubicBezTo>
                    <a:pt x="45" y="22"/>
                    <a:pt x="23" y="33"/>
                    <a:pt x="1" y="55"/>
                  </a:cubicBezTo>
                  <a:lnTo>
                    <a:pt x="23" y="55"/>
                  </a:lnTo>
                  <a:cubicBezTo>
                    <a:pt x="45" y="55"/>
                    <a:pt x="79" y="45"/>
                    <a:pt x="67" y="22"/>
                  </a:cubicBezTo>
                  <a:cubicBezTo>
                    <a:pt x="57" y="11"/>
                    <a:pt x="57" y="11"/>
                    <a:pt x="57"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3" name="Google Shape;20213;p29"/>
            <p:cNvSpPr/>
            <p:nvPr/>
          </p:nvSpPr>
          <p:spPr>
            <a:xfrm>
              <a:off x="2321285" y="2223581"/>
              <a:ext cx="419" cy="35"/>
            </a:xfrm>
            <a:custGeom>
              <a:avLst/>
              <a:gdLst/>
              <a:ahLst/>
              <a:cxnLst/>
              <a:rect l="l" t="t" r="r" b="b"/>
              <a:pathLst>
                <a:path w="12" h="1" extrusionOk="0">
                  <a:moveTo>
                    <a:pt x="12" y="0"/>
                  </a:moveTo>
                  <a:lnTo>
                    <a:pt x="0" y="0"/>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4" name="Google Shape;20214;p29"/>
            <p:cNvSpPr/>
            <p:nvPr/>
          </p:nvSpPr>
          <p:spPr>
            <a:xfrm>
              <a:off x="2320483" y="2223581"/>
              <a:ext cx="6245" cy="17095"/>
            </a:xfrm>
            <a:custGeom>
              <a:avLst/>
              <a:gdLst/>
              <a:ahLst/>
              <a:cxnLst/>
              <a:rect l="l" t="t" r="r" b="b"/>
              <a:pathLst>
                <a:path w="179" h="490" extrusionOk="0">
                  <a:moveTo>
                    <a:pt x="23" y="0"/>
                  </a:moveTo>
                  <a:cubicBezTo>
                    <a:pt x="12" y="12"/>
                    <a:pt x="1" y="22"/>
                    <a:pt x="12" y="34"/>
                  </a:cubicBezTo>
                  <a:cubicBezTo>
                    <a:pt x="57" y="178"/>
                    <a:pt x="90" y="323"/>
                    <a:pt x="112" y="479"/>
                  </a:cubicBezTo>
                  <a:cubicBezTo>
                    <a:pt x="112" y="490"/>
                    <a:pt x="134" y="490"/>
                    <a:pt x="146" y="490"/>
                  </a:cubicBezTo>
                  <a:cubicBezTo>
                    <a:pt x="157" y="490"/>
                    <a:pt x="179" y="490"/>
                    <a:pt x="179" y="467"/>
                  </a:cubicBezTo>
                  <a:cubicBezTo>
                    <a:pt x="146" y="312"/>
                    <a:pt x="112" y="167"/>
                    <a:pt x="68" y="22"/>
                  </a:cubicBezTo>
                  <a:cubicBezTo>
                    <a:pt x="68" y="12"/>
                    <a:pt x="57" y="0"/>
                    <a:pt x="45"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5" name="Google Shape;20215;p29"/>
            <p:cNvSpPr/>
            <p:nvPr/>
          </p:nvSpPr>
          <p:spPr>
            <a:xfrm>
              <a:off x="2241740" y="2275983"/>
              <a:ext cx="8164" cy="13571"/>
            </a:xfrm>
            <a:custGeom>
              <a:avLst/>
              <a:gdLst/>
              <a:ahLst/>
              <a:cxnLst/>
              <a:rect l="l" t="t" r="r" b="b"/>
              <a:pathLst>
                <a:path w="234" h="389" extrusionOk="0">
                  <a:moveTo>
                    <a:pt x="33" y="0"/>
                  </a:moveTo>
                  <a:cubicBezTo>
                    <a:pt x="11" y="0"/>
                    <a:pt x="1" y="11"/>
                    <a:pt x="1" y="33"/>
                  </a:cubicBezTo>
                  <a:cubicBezTo>
                    <a:pt x="23" y="156"/>
                    <a:pt x="67" y="278"/>
                    <a:pt x="122" y="389"/>
                  </a:cubicBezTo>
                  <a:cubicBezTo>
                    <a:pt x="156" y="378"/>
                    <a:pt x="201" y="367"/>
                    <a:pt x="234" y="356"/>
                  </a:cubicBezTo>
                  <a:cubicBezTo>
                    <a:pt x="189" y="245"/>
                    <a:pt x="145" y="134"/>
                    <a:pt x="90" y="22"/>
                  </a:cubicBezTo>
                  <a:cubicBezTo>
                    <a:pt x="78" y="11"/>
                    <a:pt x="56" y="0"/>
                    <a:pt x="33"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6" name="Google Shape;20216;p29"/>
            <p:cNvSpPr/>
            <p:nvPr/>
          </p:nvSpPr>
          <p:spPr>
            <a:xfrm>
              <a:off x="2245996" y="2288403"/>
              <a:ext cx="27177" cy="52017"/>
            </a:xfrm>
            <a:custGeom>
              <a:avLst/>
              <a:gdLst/>
              <a:ahLst/>
              <a:cxnLst/>
              <a:rect l="l" t="t" r="r" b="b"/>
              <a:pathLst>
                <a:path w="779" h="1491" extrusionOk="0">
                  <a:moveTo>
                    <a:pt x="112" y="0"/>
                  </a:moveTo>
                  <a:cubicBezTo>
                    <a:pt x="79" y="11"/>
                    <a:pt x="34" y="22"/>
                    <a:pt x="0" y="33"/>
                  </a:cubicBezTo>
                  <a:cubicBezTo>
                    <a:pt x="23" y="89"/>
                    <a:pt x="45" y="133"/>
                    <a:pt x="67" y="178"/>
                  </a:cubicBezTo>
                  <a:cubicBezTo>
                    <a:pt x="145" y="344"/>
                    <a:pt x="234" y="500"/>
                    <a:pt x="323" y="667"/>
                  </a:cubicBezTo>
                  <a:cubicBezTo>
                    <a:pt x="457" y="934"/>
                    <a:pt x="590" y="1201"/>
                    <a:pt x="657" y="1490"/>
                  </a:cubicBezTo>
                  <a:cubicBezTo>
                    <a:pt x="702" y="1490"/>
                    <a:pt x="746" y="1490"/>
                    <a:pt x="779" y="1479"/>
                  </a:cubicBezTo>
                  <a:cubicBezTo>
                    <a:pt x="712" y="1201"/>
                    <a:pt x="590" y="934"/>
                    <a:pt x="457" y="667"/>
                  </a:cubicBezTo>
                  <a:cubicBezTo>
                    <a:pt x="379" y="500"/>
                    <a:pt x="290" y="344"/>
                    <a:pt x="201" y="178"/>
                  </a:cubicBezTo>
                  <a:cubicBezTo>
                    <a:pt x="168" y="122"/>
                    <a:pt x="145" y="55"/>
                    <a:pt x="112"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7" name="Google Shape;20217;p29"/>
            <p:cNvSpPr/>
            <p:nvPr/>
          </p:nvSpPr>
          <p:spPr>
            <a:xfrm>
              <a:off x="2287513" y="2213498"/>
              <a:ext cx="14025" cy="25259"/>
            </a:xfrm>
            <a:custGeom>
              <a:avLst/>
              <a:gdLst/>
              <a:ahLst/>
              <a:cxnLst/>
              <a:rect l="l" t="t" r="r" b="b"/>
              <a:pathLst>
                <a:path w="402" h="724" extrusionOk="0">
                  <a:moveTo>
                    <a:pt x="34" y="0"/>
                  </a:moveTo>
                  <a:cubicBezTo>
                    <a:pt x="23" y="0"/>
                    <a:pt x="1" y="12"/>
                    <a:pt x="12" y="34"/>
                  </a:cubicBezTo>
                  <a:cubicBezTo>
                    <a:pt x="157" y="245"/>
                    <a:pt x="268" y="479"/>
                    <a:pt x="345" y="723"/>
                  </a:cubicBezTo>
                  <a:lnTo>
                    <a:pt x="401" y="667"/>
                  </a:lnTo>
                  <a:cubicBezTo>
                    <a:pt x="312" y="434"/>
                    <a:pt x="201" y="212"/>
                    <a:pt x="56" y="12"/>
                  </a:cubicBezTo>
                  <a:cubicBezTo>
                    <a:pt x="56" y="12"/>
                    <a:pt x="45" y="0"/>
                    <a:pt x="34"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8" name="Google Shape;20218;p29"/>
            <p:cNvSpPr/>
            <p:nvPr/>
          </p:nvSpPr>
          <p:spPr>
            <a:xfrm>
              <a:off x="2299550" y="2236769"/>
              <a:ext cx="7780" cy="31469"/>
            </a:xfrm>
            <a:custGeom>
              <a:avLst/>
              <a:gdLst/>
              <a:ahLst/>
              <a:cxnLst/>
              <a:rect l="l" t="t" r="r" b="b"/>
              <a:pathLst>
                <a:path w="223" h="902" extrusionOk="0">
                  <a:moveTo>
                    <a:pt x="56" y="0"/>
                  </a:moveTo>
                  <a:lnTo>
                    <a:pt x="0" y="56"/>
                  </a:lnTo>
                  <a:cubicBezTo>
                    <a:pt x="89" y="323"/>
                    <a:pt x="145" y="601"/>
                    <a:pt x="168" y="890"/>
                  </a:cubicBezTo>
                  <a:cubicBezTo>
                    <a:pt x="168" y="902"/>
                    <a:pt x="190" y="902"/>
                    <a:pt x="201" y="902"/>
                  </a:cubicBezTo>
                  <a:cubicBezTo>
                    <a:pt x="212" y="902"/>
                    <a:pt x="223" y="902"/>
                    <a:pt x="223" y="890"/>
                  </a:cubicBezTo>
                  <a:cubicBezTo>
                    <a:pt x="223" y="590"/>
                    <a:pt x="168" y="290"/>
                    <a:pt x="56"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9" name="Google Shape;20219;p29"/>
            <p:cNvSpPr/>
            <p:nvPr/>
          </p:nvSpPr>
          <p:spPr>
            <a:xfrm>
              <a:off x="2280919" y="2241060"/>
              <a:ext cx="5477" cy="6594"/>
            </a:xfrm>
            <a:custGeom>
              <a:avLst/>
              <a:gdLst/>
              <a:ahLst/>
              <a:cxnLst/>
              <a:rect l="l" t="t" r="r" b="b"/>
              <a:pathLst>
                <a:path w="157" h="189" extrusionOk="0">
                  <a:moveTo>
                    <a:pt x="56" y="0"/>
                  </a:moveTo>
                  <a:cubicBezTo>
                    <a:pt x="23" y="0"/>
                    <a:pt x="0" y="11"/>
                    <a:pt x="12" y="45"/>
                  </a:cubicBezTo>
                  <a:cubicBezTo>
                    <a:pt x="23" y="89"/>
                    <a:pt x="45" y="134"/>
                    <a:pt x="56" y="189"/>
                  </a:cubicBezTo>
                  <a:lnTo>
                    <a:pt x="156" y="156"/>
                  </a:lnTo>
                  <a:cubicBezTo>
                    <a:pt x="134" y="111"/>
                    <a:pt x="123" y="67"/>
                    <a:pt x="101" y="22"/>
                  </a:cubicBezTo>
                  <a:cubicBezTo>
                    <a:pt x="89" y="0"/>
                    <a:pt x="67" y="0"/>
                    <a:pt x="56"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0" name="Google Shape;20220;p29"/>
            <p:cNvSpPr/>
            <p:nvPr/>
          </p:nvSpPr>
          <p:spPr>
            <a:xfrm>
              <a:off x="2282873" y="2246468"/>
              <a:ext cx="11269" cy="88893"/>
            </a:xfrm>
            <a:custGeom>
              <a:avLst/>
              <a:gdLst/>
              <a:ahLst/>
              <a:cxnLst/>
              <a:rect l="l" t="t" r="r" b="b"/>
              <a:pathLst>
                <a:path w="323" h="2548" extrusionOk="0">
                  <a:moveTo>
                    <a:pt x="100" y="1"/>
                  </a:moveTo>
                  <a:lnTo>
                    <a:pt x="0" y="34"/>
                  </a:lnTo>
                  <a:cubicBezTo>
                    <a:pt x="112" y="434"/>
                    <a:pt x="178" y="846"/>
                    <a:pt x="189" y="1279"/>
                  </a:cubicBezTo>
                  <a:cubicBezTo>
                    <a:pt x="189" y="1702"/>
                    <a:pt x="156" y="2125"/>
                    <a:pt x="122" y="2547"/>
                  </a:cubicBezTo>
                  <a:cubicBezTo>
                    <a:pt x="167" y="2514"/>
                    <a:pt x="211" y="2492"/>
                    <a:pt x="245" y="2458"/>
                  </a:cubicBezTo>
                  <a:cubicBezTo>
                    <a:pt x="290" y="2058"/>
                    <a:pt x="323" y="1658"/>
                    <a:pt x="312" y="1257"/>
                  </a:cubicBezTo>
                  <a:cubicBezTo>
                    <a:pt x="300" y="835"/>
                    <a:pt x="256" y="401"/>
                    <a:pt x="100"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1" name="Google Shape;20221;p29"/>
            <p:cNvSpPr/>
            <p:nvPr/>
          </p:nvSpPr>
          <p:spPr>
            <a:xfrm>
              <a:off x="2270837" y="2263912"/>
              <a:ext cx="14409" cy="74171"/>
            </a:xfrm>
            <a:custGeom>
              <a:avLst/>
              <a:gdLst/>
              <a:ahLst/>
              <a:cxnLst/>
              <a:rect l="l" t="t" r="r" b="b"/>
              <a:pathLst>
                <a:path w="413" h="2126" extrusionOk="0">
                  <a:moveTo>
                    <a:pt x="34" y="1"/>
                  </a:moveTo>
                  <a:cubicBezTo>
                    <a:pt x="23" y="1"/>
                    <a:pt x="0" y="12"/>
                    <a:pt x="12" y="35"/>
                  </a:cubicBezTo>
                  <a:cubicBezTo>
                    <a:pt x="134" y="391"/>
                    <a:pt x="212" y="757"/>
                    <a:pt x="257" y="1135"/>
                  </a:cubicBezTo>
                  <a:cubicBezTo>
                    <a:pt x="301" y="1469"/>
                    <a:pt x="301" y="1792"/>
                    <a:pt x="289" y="2126"/>
                  </a:cubicBezTo>
                  <a:cubicBezTo>
                    <a:pt x="334" y="2114"/>
                    <a:pt x="368" y="2092"/>
                    <a:pt x="401" y="2081"/>
                  </a:cubicBezTo>
                  <a:cubicBezTo>
                    <a:pt x="412" y="1758"/>
                    <a:pt x="390" y="1425"/>
                    <a:pt x="345" y="1113"/>
                  </a:cubicBezTo>
                  <a:cubicBezTo>
                    <a:pt x="289" y="735"/>
                    <a:pt x="190" y="379"/>
                    <a:pt x="67" y="23"/>
                  </a:cubicBezTo>
                  <a:cubicBezTo>
                    <a:pt x="56" y="12"/>
                    <a:pt x="45" y="1"/>
                    <a:pt x="34"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6" name="Picture 5">
            <a:extLst>
              <a:ext uri="{FF2B5EF4-FFF2-40B4-BE49-F238E27FC236}">
                <a16:creationId xmlns:a16="http://schemas.microsoft.com/office/drawing/2014/main" id="{1708BB24-3899-4554-A62D-9DF02F06DE08}"/>
              </a:ext>
            </a:extLst>
          </p:cNvPr>
          <p:cNvPicPr>
            <a:picLocks noChangeAspect="1"/>
          </p:cNvPicPr>
          <p:nvPr/>
        </p:nvPicPr>
        <p:blipFill>
          <a:blip r:embed="rId3"/>
          <a:stretch>
            <a:fillRect/>
          </a:stretch>
        </p:blipFill>
        <p:spPr>
          <a:xfrm>
            <a:off x="699144" y="1045580"/>
            <a:ext cx="7346317" cy="3218967"/>
          </a:xfrm>
          <a:prstGeom prst="rect">
            <a:avLst/>
          </a:prstGeom>
        </p:spPr>
      </p:pic>
    </p:spTree>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50783CB8-085F-46D6-8459-8D16B429C9C9}"/>
              </a:ext>
            </a:extLst>
          </p:cNvPr>
          <p:cNvSpPr>
            <a:spLocks noGrp="1"/>
          </p:cNvSpPr>
          <p:nvPr>
            <p:ph type="title"/>
          </p:nvPr>
        </p:nvSpPr>
        <p:spPr/>
        <p:txBody>
          <a:bodyPr/>
          <a:lstStyle/>
          <a:p>
            <a:r>
              <a:rPr lang="en-US" sz="2400" dirty="0">
                <a:latin typeface="Cambria" panose="02040503050406030204" pitchFamily="18" charset="0"/>
                <a:ea typeface="Cambria" panose="02040503050406030204" pitchFamily="18" charset="0"/>
              </a:rPr>
              <a:t>1. </a:t>
            </a:r>
            <a:r>
              <a:rPr lang="en-US" sz="2400" dirty="0" err="1">
                <a:latin typeface="Cambria" panose="02040503050406030204" pitchFamily="18" charset="0"/>
                <a:ea typeface="Cambria" panose="02040503050406030204" pitchFamily="18" charset="0"/>
              </a:rPr>
              <a:t>Tình</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yêu</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của</a:t>
            </a:r>
            <a:r>
              <a:rPr lang="en-US" sz="2400" dirty="0">
                <a:latin typeface="Cambria" panose="02040503050406030204" pitchFamily="18" charset="0"/>
                <a:ea typeface="Cambria" panose="02040503050406030204" pitchFamily="18" charset="0"/>
              </a:rPr>
              <a:t> con </a:t>
            </a:r>
            <a:r>
              <a:rPr lang="en-US" sz="2400" dirty="0" err="1">
                <a:latin typeface="Cambria" panose="02040503050406030204" pitchFamily="18" charset="0"/>
                <a:ea typeface="Cambria" panose="02040503050406030204" pitchFamily="18" charset="0"/>
              </a:rPr>
              <a:t>người</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với</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mùa</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xuân</a:t>
            </a:r>
            <a:endParaRPr lang="en-US" sz="2400" dirty="0">
              <a:latin typeface="Cambria" panose="02040503050406030204" pitchFamily="18" charset="0"/>
              <a:ea typeface="Cambria" panose="02040503050406030204" pitchFamily="18" charset="0"/>
            </a:endParaRPr>
          </a:p>
        </p:txBody>
      </p:sp>
      <p:sp>
        <p:nvSpPr>
          <p:cNvPr id="5" name="Rectangle 4">
            <a:extLst>
              <a:ext uri="{FF2B5EF4-FFF2-40B4-BE49-F238E27FC236}">
                <a16:creationId xmlns:a16="http://schemas.microsoft.com/office/drawing/2014/main" id="{2BF33261-FB67-41D5-8074-18A61D414C26}"/>
              </a:ext>
            </a:extLst>
          </p:cNvPr>
          <p:cNvSpPr/>
          <p:nvPr/>
        </p:nvSpPr>
        <p:spPr>
          <a:xfrm>
            <a:off x="1843668" y="1672684"/>
            <a:ext cx="1694985" cy="646770"/>
          </a:xfrm>
          <a:prstGeom prst="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1800" i="1" dirty="0">
                <a:solidFill>
                  <a:schemeClr val="tx1"/>
                </a:solidFill>
                <a:latin typeface="Cambria" panose="02040503050406030204" pitchFamily="18" charset="0"/>
                <a:ea typeface="Cambria" panose="02040503050406030204" pitchFamily="18" charset="0"/>
              </a:rPr>
              <a:t>Ai </a:t>
            </a:r>
            <a:r>
              <a:rPr lang="en-US" sz="1800" i="1" dirty="0" err="1">
                <a:solidFill>
                  <a:schemeClr val="tx1"/>
                </a:solidFill>
                <a:latin typeface="Cambria" panose="02040503050406030204" pitchFamily="18" charset="0"/>
                <a:ea typeface="Cambria" panose="02040503050406030204" pitchFamily="18" charset="0"/>
              </a:rPr>
              <a:t>bảo</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được</a:t>
            </a:r>
            <a:endParaRPr lang="en-US" sz="1800" i="1" dirty="0">
              <a:solidFill>
                <a:schemeClr val="tx1"/>
              </a:solidFill>
              <a:latin typeface="Cambria" panose="02040503050406030204" pitchFamily="18" charset="0"/>
              <a:ea typeface="Cambria" panose="02040503050406030204" pitchFamily="18" charset="0"/>
            </a:endParaRPr>
          </a:p>
        </p:txBody>
      </p:sp>
      <p:sp>
        <p:nvSpPr>
          <p:cNvPr id="8" name="Rectangle 7">
            <a:extLst>
              <a:ext uri="{FF2B5EF4-FFF2-40B4-BE49-F238E27FC236}">
                <a16:creationId xmlns:a16="http://schemas.microsoft.com/office/drawing/2014/main" id="{926FAA60-094D-4434-A524-E088C715A08D}"/>
              </a:ext>
            </a:extLst>
          </p:cNvPr>
          <p:cNvSpPr/>
          <p:nvPr/>
        </p:nvSpPr>
        <p:spPr>
          <a:xfrm>
            <a:off x="1843668" y="2452805"/>
            <a:ext cx="1694985" cy="646770"/>
          </a:xfrm>
          <a:prstGeom prst="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1800" i="1" dirty="0">
                <a:solidFill>
                  <a:schemeClr val="tx1"/>
                </a:solidFill>
                <a:latin typeface="Cambria" panose="02040503050406030204" pitchFamily="18" charset="0"/>
                <a:ea typeface="Cambria" panose="02040503050406030204" pitchFamily="18" charset="0"/>
              </a:rPr>
              <a:t>Ai </a:t>
            </a:r>
            <a:r>
              <a:rPr lang="en-US" sz="1800" i="1" dirty="0" err="1">
                <a:solidFill>
                  <a:schemeClr val="tx1"/>
                </a:solidFill>
                <a:latin typeface="Cambria" panose="02040503050406030204" pitchFamily="18" charset="0"/>
                <a:ea typeface="Cambria" panose="02040503050406030204" pitchFamily="18" charset="0"/>
              </a:rPr>
              <a:t>cấm</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được</a:t>
            </a:r>
            <a:endParaRPr lang="en-US" sz="1800" i="1" dirty="0">
              <a:solidFill>
                <a:schemeClr val="tx1"/>
              </a:solidFill>
              <a:latin typeface="Cambria" panose="02040503050406030204" pitchFamily="18" charset="0"/>
              <a:ea typeface="Cambria" panose="02040503050406030204" pitchFamily="18" charset="0"/>
            </a:endParaRPr>
          </a:p>
        </p:txBody>
      </p:sp>
      <p:sp>
        <p:nvSpPr>
          <p:cNvPr id="9" name="Rectangle 8">
            <a:extLst>
              <a:ext uri="{FF2B5EF4-FFF2-40B4-BE49-F238E27FC236}">
                <a16:creationId xmlns:a16="http://schemas.microsoft.com/office/drawing/2014/main" id="{9BCBD869-6B68-4EDD-89CC-387CB1C801B4}"/>
              </a:ext>
            </a:extLst>
          </p:cNvPr>
          <p:cNvSpPr/>
          <p:nvPr/>
        </p:nvSpPr>
        <p:spPr>
          <a:xfrm>
            <a:off x="1843668" y="3232926"/>
            <a:ext cx="1694985" cy="646770"/>
          </a:xfrm>
          <a:prstGeom prst="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1800" i="1" dirty="0" err="1">
                <a:solidFill>
                  <a:schemeClr val="tx1"/>
                </a:solidFill>
                <a:latin typeface="Cambria" panose="02040503050406030204" pitchFamily="18" charset="0"/>
                <a:ea typeface="Cambria" panose="02040503050406030204" pitchFamily="18" charset="0"/>
              </a:rPr>
              <a:t>Đừng</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thương</a:t>
            </a:r>
            <a:endParaRPr lang="en-US" sz="1800" i="1" dirty="0">
              <a:solidFill>
                <a:schemeClr val="tx1"/>
              </a:solidFill>
              <a:latin typeface="Cambria" panose="02040503050406030204" pitchFamily="18" charset="0"/>
              <a:ea typeface="Cambria" panose="02040503050406030204" pitchFamily="18" charset="0"/>
            </a:endParaRPr>
          </a:p>
        </p:txBody>
      </p:sp>
      <p:sp>
        <p:nvSpPr>
          <p:cNvPr id="2" name="Right Brace 1">
            <a:extLst>
              <a:ext uri="{FF2B5EF4-FFF2-40B4-BE49-F238E27FC236}">
                <a16:creationId xmlns:a16="http://schemas.microsoft.com/office/drawing/2014/main" id="{317AEA47-BE5C-45E2-83A7-FEAC697D1320}"/>
              </a:ext>
            </a:extLst>
          </p:cNvPr>
          <p:cNvSpPr/>
          <p:nvPr/>
        </p:nvSpPr>
        <p:spPr>
          <a:xfrm>
            <a:off x="3702205" y="1539333"/>
            <a:ext cx="200722" cy="2400765"/>
          </a:xfrm>
          <a:prstGeom prst="rightBrace">
            <a:avLst/>
          </a:prstGeom>
          <a:ln>
            <a:solidFill>
              <a:schemeClr val="accent1">
                <a:lumMod val="1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latin typeface="Cambria" panose="02040503050406030204" pitchFamily="18" charset="0"/>
              <a:ea typeface="Cambria" panose="02040503050406030204" pitchFamily="18" charset="0"/>
            </a:endParaRPr>
          </a:p>
        </p:txBody>
      </p:sp>
      <p:sp>
        <p:nvSpPr>
          <p:cNvPr id="10" name="Rectangle 9">
            <a:extLst>
              <a:ext uri="{FF2B5EF4-FFF2-40B4-BE49-F238E27FC236}">
                <a16:creationId xmlns:a16="http://schemas.microsoft.com/office/drawing/2014/main" id="{A7208245-932F-48AA-ABD8-8715F16A5C9F}"/>
              </a:ext>
            </a:extLst>
          </p:cNvPr>
          <p:cNvSpPr/>
          <p:nvPr/>
        </p:nvSpPr>
        <p:spPr>
          <a:xfrm>
            <a:off x="4083206" y="2476545"/>
            <a:ext cx="1655955" cy="646770"/>
          </a:xfrm>
          <a:prstGeom prst="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00" dirty="0" err="1">
                <a:solidFill>
                  <a:schemeClr val="tx1"/>
                </a:solidFill>
                <a:latin typeface="Cambria" panose="02040503050406030204" pitchFamily="18" charset="0"/>
                <a:ea typeface="Cambria" panose="02040503050406030204" pitchFamily="18" charset="0"/>
              </a:rPr>
              <a:t>Điệp</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ngữ</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điệp</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cấu</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trúc</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câu</a:t>
            </a:r>
            <a:endParaRPr lang="en-US" sz="1800" dirty="0">
              <a:solidFill>
                <a:schemeClr val="tx1"/>
              </a:solidFill>
              <a:latin typeface="Cambria" panose="02040503050406030204" pitchFamily="18" charset="0"/>
              <a:ea typeface="Cambria" panose="02040503050406030204" pitchFamily="18" charset="0"/>
            </a:endParaRPr>
          </a:p>
        </p:txBody>
      </p:sp>
      <p:sp>
        <p:nvSpPr>
          <p:cNvPr id="11" name="Rectangle 10">
            <a:extLst>
              <a:ext uri="{FF2B5EF4-FFF2-40B4-BE49-F238E27FC236}">
                <a16:creationId xmlns:a16="http://schemas.microsoft.com/office/drawing/2014/main" id="{112EC246-1E2F-4D96-BF95-88E4E7838F77}"/>
              </a:ext>
            </a:extLst>
          </p:cNvPr>
          <p:cNvSpPr/>
          <p:nvPr/>
        </p:nvSpPr>
        <p:spPr>
          <a:xfrm>
            <a:off x="6503020" y="1423322"/>
            <a:ext cx="2308419" cy="2790471"/>
          </a:xfrm>
          <a:prstGeom prst="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1800" dirty="0" err="1">
                <a:solidFill>
                  <a:schemeClr val="tx1"/>
                </a:solidFill>
                <a:latin typeface="Cambria" panose="02040503050406030204" pitchFamily="18" charset="0"/>
                <a:ea typeface="Cambria" panose="02040503050406030204" pitchFamily="18" charset="0"/>
              </a:rPr>
              <a:t>Khẳng</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định</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tình</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yêu</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tình</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cảm</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của</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mọi</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người</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dành</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cho</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mùa</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xuân</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không</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gì</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ngăn</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cách</a:t>
            </a:r>
            <a:r>
              <a:rPr lang="en-US" sz="1800" dirty="0">
                <a:solidFill>
                  <a:schemeClr val="tx1"/>
                </a:solidFill>
                <a:latin typeface="Cambria" panose="02040503050406030204" pitchFamily="18" charset="0"/>
                <a:ea typeface="Cambria" panose="02040503050406030204" pitchFamily="18" charset="0"/>
              </a:rPr>
              <a:t>.</a:t>
            </a:r>
          </a:p>
        </p:txBody>
      </p:sp>
      <p:sp>
        <p:nvSpPr>
          <p:cNvPr id="12" name="Arrow: Right 11">
            <a:extLst>
              <a:ext uri="{FF2B5EF4-FFF2-40B4-BE49-F238E27FC236}">
                <a16:creationId xmlns:a16="http://schemas.microsoft.com/office/drawing/2014/main" id="{455CF9B5-394A-41A2-AC48-835831F31214}"/>
              </a:ext>
            </a:extLst>
          </p:cNvPr>
          <p:cNvSpPr/>
          <p:nvPr/>
        </p:nvSpPr>
        <p:spPr>
          <a:xfrm>
            <a:off x="5919440" y="2504843"/>
            <a:ext cx="453483" cy="594732"/>
          </a:xfrm>
          <a:prstGeom prst="rightArrow">
            <a:avLst/>
          </a:prstGeom>
          <a:solidFill>
            <a:schemeClr val="accent1">
              <a:lumMod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194" name="Picture 2">
            <a:extLst>
              <a:ext uri="{FF2B5EF4-FFF2-40B4-BE49-F238E27FC236}">
                <a16:creationId xmlns:a16="http://schemas.microsoft.com/office/drawing/2014/main" id="{3F203EA0-19E0-4827-BD49-BFBDA72026F3}"/>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8540" b="89728" l="7979" r="95390">
                        <a14:foregroundMark x1="51241" y1="8663" x2="51241" y2="8663"/>
                        <a14:foregroundMark x1="91135" y1="55074" x2="91135" y2="59530"/>
                        <a14:foregroundMark x1="8156" y1="71782" x2="8156" y2="71782"/>
                        <a14:foregroundMark x1="95390" y1="57426" x2="95390" y2="57426"/>
                      </a14:backgroundRemoval>
                    </a14:imgEffect>
                  </a14:imgLayer>
                </a14:imgProps>
              </a:ext>
              <a:ext uri="{28A0092B-C50C-407E-A947-70E740481C1C}">
                <a14:useLocalDpi xmlns:a14="http://schemas.microsoft.com/office/drawing/2010/main" val="0"/>
              </a:ext>
            </a:extLst>
          </a:blip>
          <a:srcRect/>
          <a:stretch>
            <a:fillRect/>
          </a:stretch>
        </p:blipFill>
        <p:spPr bwMode="auto">
          <a:xfrm>
            <a:off x="-74401" y="1249909"/>
            <a:ext cx="2308419" cy="330648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71679288"/>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50783CB8-085F-46D6-8459-8D16B429C9C9}"/>
              </a:ext>
            </a:extLst>
          </p:cNvPr>
          <p:cNvSpPr>
            <a:spLocks noGrp="1"/>
          </p:cNvSpPr>
          <p:nvPr>
            <p:ph type="title"/>
          </p:nvPr>
        </p:nvSpPr>
        <p:spPr/>
        <p:txBody>
          <a:bodyPr/>
          <a:lstStyle/>
          <a:p>
            <a:r>
              <a:rPr lang="en-US" sz="2400" dirty="0">
                <a:latin typeface="Cambria" panose="02040503050406030204" pitchFamily="18" charset="0"/>
                <a:ea typeface="Cambria" panose="02040503050406030204" pitchFamily="18" charset="0"/>
              </a:rPr>
              <a:t>1. </a:t>
            </a:r>
            <a:r>
              <a:rPr lang="en-US" sz="2400" dirty="0" err="1">
                <a:latin typeface="Cambria" panose="02040503050406030204" pitchFamily="18" charset="0"/>
                <a:ea typeface="Cambria" panose="02040503050406030204" pitchFamily="18" charset="0"/>
              </a:rPr>
              <a:t>Tình</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yêu</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của</a:t>
            </a:r>
            <a:r>
              <a:rPr lang="en-US" sz="2400" dirty="0">
                <a:latin typeface="Cambria" panose="02040503050406030204" pitchFamily="18" charset="0"/>
                <a:ea typeface="Cambria" panose="02040503050406030204" pitchFamily="18" charset="0"/>
              </a:rPr>
              <a:t> con </a:t>
            </a:r>
            <a:r>
              <a:rPr lang="en-US" sz="2400" dirty="0" err="1">
                <a:latin typeface="Cambria" panose="02040503050406030204" pitchFamily="18" charset="0"/>
                <a:ea typeface="Cambria" panose="02040503050406030204" pitchFamily="18" charset="0"/>
              </a:rPr>
              <a:t>người</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với</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mùa</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xuân</a:t>
            </a:r>
            <a:endParaRPr lang="en-US" sz="2400" dirty="0">
              <a:latin typeface="Cambria" panose="02040503050406030204" pitchFamily="18" charset="0"/>
              <a:ea typeface="Cambria" panose="02040503050406030204" pitchFamily="18" charset="0"/>
            </a:endParaRPr>
          </a:p>
        </p:txBody>
      </p:sp>
      <p:sp>
        <p:nvSpPr>
          <p:cNvPr id="5" name="Rectangle 4">
            <a:extLst>
              <a:ext uri="{FF2B5EF4-FFF2-40B4-BE49-F238E27FC236}">
                <a16:creationId xmlns:a16="http://schemas.microsoft.com/office/drawing/2014/main" id="{2BF33261-FB67-41D5-8074-18A61D414C26}"/>
              </a:ext>
            </a:extLst>
          </p:cNvPr>
          <p:cNvSpPr/>
          <p:nvPr/>
        </p:nvSpPr>
        <p:spPr>
          <a:xfrm>
            <a:off x="1359520" y="1322990"/>
            <a:ext cx="1702237" cy="780585"/>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err="1">
                <a:solidFill>
                  <a:schemeClr val="tx1"/>
                </a:solidFill>
                <a:latin typeface="Cambria" panose="02040503050406030204" pitchFamily="18" charset="0"/>
                <a:ea typeface="Cambria" panose="02040503050406030204" pitchFamily="18" charset="0"/>
              </a:rPr>
              <a:t>Người</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em</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gái</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xóa</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tóc</a:t>
            </a:r>
            <a:endParaRPr lang="en-US" sz="1600" dirty="0">
              <a:solidFill>
                <a:schemeClr val="tx1"/>
              </a:solidFill>
              <a:latin typeface="Cambria" panose="02040503050406030204" pitchFamily="18" charset="0"/>
              <a:ea typeface="Cambria" panose="02040503050406030204" pitchFamily="18" charset="0"/>
            </a:endParaRPr>
          </a:p>
        </p:txBody>
      </p:sp>
      <p:sp>
        <p:nvSpPr>
          <p:cNvPr id="12" name="Rectangle 11">
            <a:extLst>
              <a:ext uri="{FF2B5EF4-FFF2-40B4-BE49-F238E27FC236}">
                <a16:creationId xmlns:a16="http://schemas.microsoft.com/office/drawing/2014/main" id="{629447C8-B0E6-4A2A-BB8B-16F17E14289B}"/>
              </a:ext>
            </a:extLst>
          </p:cNvPr>
          <p:cNvSpPr/>
          <p:nvPr/>
        </p:nvSpPr>
        <p:spPr>
          <a:xfrm>
            <a:off x="1338329" y="2674014"/>
            <a:ext cx="1702237" cy="780585"/>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err="1">
                <a:solidFill>
                  <a:schemeClr val="tx1"/>
                </a:solidFill>
                <a:latin typeface="Cambria" panose="02040503050406030204" pitchFamily="18" charset="0"/>
                <a:ea typeface="Cambria" panose="02040503050406030204" pitchFamily="18" charset="0"/>
              </a:rPr>
              <a:t>Chàng</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trai</a:t>
            </a:r>
            <a:endParaRPr lang="en-US" sz="1600" dirty="0">
              <a:solidFill>
                <a:schemeClr val="tx1"/>
              </a:solidFill>
              <a:latin typeface="Cambria" panose="02040503050406030204" pitchFamily="18" charset="0"/>
              <a:ea typeface="Cambria" panose="02040503050406030204" pitchFamily="18" charset="0"/>
            </a:endParaRPr>
          </a:p>
        </p:txBody>
      </p:sp>
      <p:sp>
        <p:nvSpPr>
          <p:cNvPr id="13" name="Rectangle 12">
            <a:extLst>
              <a:ext uri="{FF2B5EF4-FFF2-40B4-BE49-F238E27FC236}">
                <a16:creationId xmlns:a16="http://schemas.microsoft.com/office/drawing/2014/main" id="{FC14CFC3-7B82-4E9F-BA77-8AC36DC909E4}"/>
              </a:ext>
            </a:extLst>
          </p:cNvPr>
          <p:cNvSpPr/>
          <p:nvPr/>
        </p:nvSpPr>
        <p:spPr>
          <a:xfrm>
            <a:off x="1338329" y="3896129"/>
            <a:ext cx="1702237" cy="780585"/>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err="1">
                <a:solidFill>
                  <a:schemeClr val="tx1"/>
                </a:solidFill>
                <a:latin typeface="Cambria" panose="02040503050406030204" pitchFamily="18" charset="0"/>
                <a:ea typeface="Cambria" panose="02040503050406030204" pitchFamily="18" charset="0"/>
              </a:rPr>
              <a:t>Người</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thiếu</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phụ</a:t>
            </a:r>
            <a:r>
              <a:rPr lang="en-US" sz="1600" dirty="0">
                <a:solidFill>
                  <a:schemeClr val="tx1"/>
                </a:solidFill>
                <a:latin typeface="Cambria" panose="02040503050406030204" pitchFamily="18" charset="0"/>
                <a:ea typeface="Cambria" panose="02040503050406030204" pitchFamily="18" charset="0"/>
              </a:rPr>
              <a:t> ở </a:t>
            </a:r>
            <a:r>
              <a:rPr lang="en-US" sz="1600" dirty="0" err="1">
                <a:solidFill>
                  <a:schemeClr val="tx1"/>
                </a:solidFill>
                <a:latin typeface="Cambria" panose="02040503050406030204" pitchFamily="18" charset="0"/>
                <a:ea typeface="Cambria" panose="02040503050406030204" pitchFamily="18" charset="0"/>
              </a:rPr>
              <a:t>chân</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trời</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góc</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biển</a:t>
            </a:r>
            <a:endParaRPr lang="en-US" sz="1600" dirty="0">
              <a:solidFill>
                <a:schemeClr val="tx1"/>
              </a:solidFill>
              <a:latin typeface="Cambria" panose="02040503050406030204" pitchFamily="18" charset="0"/>
              <a:ea typeface="Cambria" panose="02040503050406030204" pitchFamily="18" charset="0"/>
            </a:endParaRPr>
          </a:p>
        </p:txBody>
      </p:sp>
      <p:pic>
        <p:nvPicPr>
          <p:cNvPr id="4098" name="Picture 2">
            <a:extLst>
              <a:ext uri="{FF2B5EF4-FFF2-40B4-BE49-F238E27FC236}">
                <a16:creationId xmlns:a16="http://schemas.microsoft.com/office/drawing/2014/main" id="{5E0A6113-99B8-4DBD-B92C-338996F9C80B}"/>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10000" b="90000" l="10000" r="90000">
                        <a14:foregroundMark x1="42274" y1="50706" x2="52575" y2="72214"/>
                      </a14:backgroundRemoval>
                    </a14:imgEffect>
                  </a14:imgLayer>
                </a14:imgProps>
              </a:ext>
              <a:ext uri="{28A0092B-C50C-407E-A947-70E740481C1C}">
                <a14:useLocalDpi xmlns:a14="http://schemas.microsoft.com/office/drawing/2010/main" val="0"/>
              </a:ext>
            </a:extLst>
          </a:blip>
          <a:srcRect/>
          <a:stretch>
            <a:fillRect/>
          </a:stretch>
        </p:blipFill>
        <p:spPr bwMode="auto">
          <a:xfrm>
            <a:off x="200723" y="3405030"/>
            <a:ext cx="1540962" cy="1743268"/>
          </a:xfrm>
          <a:prstGeom prst="rect">
            <a:avLst/>
          </a:prstGeom>
          <a:noFill/>
          <a:extLst>
            <a:ext uri="{909E8E84-426E-40DD-AFC4-6F175D3DCCD1}">
              <a14:hiddenFill xmlns:a14="http://schemas.microsoft.com/office/drawing/2010/main">
                <a:solidFill>
                  <a:srgbClr val="FFFFFF"/>
                </a:solidFill>
              </a14:hiddenFill>
            </a:ext>
          </a:extLst>
        </p:spPr>
      </p:pic>
      <p:pic>
        <p:nvPicPr>
          <p:cNvPr id="4102" name="Picture 6">
            <a:extLst>
              <a:ext uri="{FF2B5EF4-FFF2-40B4-BE49-F238E27FC236}">
                <a16:creationId xmlns:a16="http://schemas.microsoft.com/office/drawing/2014/main" id="{126EB9E4-FE95-4151-B33F-37D121F90F1A}"/>
              </a:ext>
            </a:extLst>
          </p:cNvPr>
          <p:cNvPicPr>
            <a:picLocks noChangeAspect="1" noChangeArrowheads="1"/>
          </p:cNvPicPr>
          <p:nvPr/>
        </p:nvPicPr>
        <p:blipFill>
          <a:blip r:embed="rId4">
            <a:extLst>
              <a:ext uri="{BEBA8EAE-BF5A-486C-A8C5-ECC9F3942E4B}">
                <a14:imgProps xmlns:a14="http://schemas.microsoft.com/office/drawing/2010/main">
                  <a14:imgLayer r:embed="rId5">
                    <a14:imgEffect>
                      <a14:backgroundRemoval t="7257" b="97968" l="2309" r="99290">
                        <a14:foregroundMark x1="30551" y1="42816" x2="36767" y2="52104"/>
                        <a14:foregroundMark x1="52575" y1="10885" x2="52575" y2="10885"/>
                        <a14:foregroundMark x1="52398" y1="8273" x2="47247" y2="15094"/>
                        <a14:foregroundMark x1="55417" y1="7837" x2="67851" y2="10450"/>
                        <a14:foregroundMark x1="71581" y1="12046" x2="77442" y2="34833"/>
                        <a14:foregroundMark x1="82416" y1="42235" x2="88632" y2="58200"/>
                        <a14:foregroundMark x1="92185" y1="67199" x2="92362" y2="85631"/>
                        <a14:foregroundMark x1="96803" y1="69231" x2="99290" y2="82874"/>
                        <a14:foregroundMark x1="90053" y1="91727" x2="55417" y2="98403"/>
                        <a14:foregroundMark x1="55417" y1="98403" x2="55417" y2="98403"/>
                        <a14:foregroundMark x1="30195" y1="28882" x2="36767" y2="50363"/>
                        <a14:foregroundMark x1="9236" y1="42671" x2="39076" y2="44267"/>
                        <a14:foregroundMark x1="34991" y1="30479" x2="16696" y2="33962"/>
                        <a14:foregroundMark x1="7993" y1="36284" x2="11545" y2="38607"/>
                        <a14:foregroundMark x1="2309" y1="41364" x2="10302" y2="44702"/>
                        <a14:foregroundMark x1="7282" y1="48476" x2="11190" y2="50073"/>
                        <a14:foregroundMark x1="10835" y1="55298" x2="16519" y2="54136"/>
                        <a14:foregroundMark x1="9059" y1="22206" x2="14565" y2="37010"/>
                        <a14:foregroundMark x1="19538" y1="11901" x2="27176" y2="31930"/>
                        <a14:foregroundMark x1="30728" y1="22642" x2="30728" y2="28882"/>
                      </a14:backgroundRemoval>
                    </a14:imgEffect>
                  </a14:imgLayer>
                </a14:imgProps>
              </a:ext>
              <a:ext uri="{28A0092B-C50C-407E-A947-70E740481C1C}">
                <a14:useLocalDpi xmlns:a14="http://schemas.microsoft.com/office/drawing/2010/main" val="0"/>
              </a:ext>
            </a:extLst>
          </a:blip>
          <a:srcRect/>
          <a:stretch>
            <a:fillRect/>
          </a:stretch>
        </p:blipFill>
        <p:spPr bwMode="auto">
          <a:xfrm>
            <a:off x="327257" y="866836"/>
            <a:ext cx="1011072" cy="1237579"/>
          </a:xfrm>
          <a:prstGeom prst="rect">
            <a:avLst/>
          </a:prstGeom>
          <a:noFill/>
          <a:extLst>
            <a:ext uri="{909E8E84-426E-40DD-AFC4-6F175D3DCCD1}">
              <a14:hiddenFill xmlns:a14="http://schemas.microsoft.com/office/drawing/2010/main">
                <a:solidFill>
                  <a:srgbClr val="FFFFFF"/>
                </a:solidFill>
              </a14:hiddenFill>
            </a:ext>
          </a:extLst>
        </p:spPr>
      </p:pic>
      <p:pic>
        <p:nvPicPr>
          <p:cNvPr id="4106" name="Picture 10">
            <a:extLst>
              <a:ext uri="{FF2B5EF4-FFF2-40B4-BE49-F238E27FC236}">
                <a16:creationId xmlns:a16="http://schemas.microsoft.com/office/drawing/2014/main" id="{8DE13674-7E86-45B3-87A0-7DCD2E8367AC}"/>
              </a:ext>
            </a:extLst>
          </p:cNvPr>
          <p:cNvPicPr>
            <a:picLocks noChangeAspect="1" noChangeArrowheads="1"/>
          </p:cNvPicPr>
          <p:nvPr/>
        </p:nvPicPr>
        <p:blipFill rotWithShape="1">
          <a:blip r:embed="rId6">
            <a:extLst>
              <a:ext uri="{BEBA8EAE-BF5A-486C-A8C5-ECC9F3942E4B}">
                <a14:imgProps xmlns:a14="http://schemas.microsoft.com/office/drawing/2010/main">
                  <a14:imgLayer r:embed="rId7">
                    <a14:imgEffect>
                      <a14:backgroundRemoval t="5658" b="89958" l="7979" r="89894">
                        <a14:foregroundMark x1="34752" y1="7638" x2="37057" y2="7638"/>
                        <a14:foregroundMark x1="40426" y1="5799" x2="40426" y2="5799"/>
                        <a14:foregroundMark x1="7979" y1="61952" x2="7979" y2="61952"/>
                      </a14:backgroundRemoval>
                    </a14:imgEffect>
                  </a14:imgLayer>
                </a14:imgProps>
              </a:ext>
              <a:ext uri="{28A0092B-C50C-407E-A947-70E740481C1C}">
                <a14:useLocalDpi xmlns:a14="http://schemas.microsoft.com/office/drawing/2010/main" val="0"/>
              </a:ext>
            </a:extLst>
          </a:blip>
          <a:srcRect r="23192" b="44209"/>
          <a:stretch/>
        </p:blipFill>
        <p:spPr bwMode="auto">
          <a:xfrm>
            <a:off x="179534" y="2051693"/>
            <a:ext cx="1540961" cy="1402906"/>
          </a:xfrm>
          <a:prstGeom prst="rect">
            <a:avLst/>
          </a:prstGeom>
          <a:noFill/>
          <a:extLst>
            <a:ext uri="{909E8E84-426E-40DD-AFC4-6F175D3DCCD1}">
              <a14:hiddenFill xmlns:a14="http://schemas.microsoft.com/office/drawing/2010/main">
                <a:solidFill>
                  <a:srgbClr val="FFFFFF"/>
                </a:solidFill>
              </a14:hiddenFill>
            </a:ext>
          </a:extLst>
        </p:spPr>
      </p:pic>
      <p:sp>
        <p:nvSpPr>
          <p:cNvPr id="16" name="Rectangle 15">
            <a:extLst>
              <a:ext uri="{FF2B5EF4-FFF2-40B4-BE49-F238E27FC236}">
                <a16:creationId xmlns:a16="http://schemas.microsoft.com/office/drawing/2014/main" id="{E58243DD-F3F8-4FE1-A4C0-13EDF9220586}"/>
              </a:ext>
            </a:extLst>
          </p:cNvPr>
          <p:cNvSpPr/>
          <p:nvPr/>
        </p:nvSpPr>
        <p:spPr>
          <a:xfrm>
            <a:off x="3363021" y="1322990"/>
            <a:ext cx="4896315" cy="780585"/>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600" dirty="0">
                <a:solidFill>
                  <a:schemeClr val="tx1"/>
                </a:solidFill>
                <a:latin typeface="Cambria" panose="02040503050406030204" pitchFamily="18" charset="0"/>
                <a:ea typeface="Cambria" panose="02040503050406030204" pitchFamily="18" charset="0"/>
              </a:rPr>
              <a:t>Nghe </a:t>
            </a:r>
            <a:r>
              <a:rPr lang="en-US" sz="1600" dirty="0" err="1">
                <a:solidFill>
                  <a:schemeClr val="tx1"/>
                </a:solidFill>
                <a:latin typeface="Cambria" panose="02040503050406030204" pitchFamily="18" charset="0"/>
                <a:ea typeface="Cambria" panose="02040503050406030204" pitchFamily="18" charset="0"/>
              </a:rPr>
              <a:t>rạo</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rực</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nhựa</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sống</a:t>
            </a:r>
            <a:endParaRPr lang="en-US" sz="1600" dirty="0">
              <a:solidFill>
                <a:schemeClr val="tx1"/>
              </a:solidFill>
              <a:latin typeface="Cambria" panose="02040503050406030204" pitchFamily="18" charset="0"/>
              <a:ea typeface="Cambria" panose="02040503050406030204" pitchFamily="18" charset="0"/>
            </a:endParaRPr>
          </a:p>
        </p:txBody>
      </p:sp>
      <p:sp>
        <p:nvSpPr>
          <p:cNvPr id="17" name="Rectangle 16">
            <a:extLst>
              <a:ext uri="{FF2B5EF4-FFF2-40B4-BE49-F238E27FC236}">
                <a16:creationId xmlns:a16="http://schemas.microsoft.com/office/drawing/2014/main" id="{AC3967B4-347D-4EF7-BEF7-32075AD32AC9}"/>
              </a:ext>
            </a:extLst>
          </p:cNvPr>
          <p:cNvSpPr/>
          <p:nvPr/>
        </p:nvSpPr>
        <p:spPr>
          <a:xfrm>
            <a:off x="3363021" y="2688594"/>
            <a:ext cx="4896315" cy="780585"/>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600" dirty="0">
                <a:solidFill>
                  <a:schemeClr val="tx1"/>
                </a:solidFill>
                <a:latin typeface="Cambria" panose="02040503050406030204" pitchFamily="18" charset="0"/>
                <a:ea typeface="Cambria" panose="02040503050406030204" pitchFamily="18" charset="0"/>
              </a:rPr>
              <a:t>Nghe </a:t>
            </a:r>
            <a:r>
              <a:rPr lang="en-US" sz="1600" dirty="0" err="1">
                <a:solidFill>
                  <a:schemeClr val="tx1"/>
                </a:solidFill>
                <a:latin typeface="Cambria" panose="02040503050406030204" pitchFamily="18" charset="0"/>
                <a:ea typeface="Cambria" panose="02040503050406030204" pitchFamily="18" charset="0"/>
              </a:rPr>
              <a:t>núi</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đồi</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chuyển</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mình</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sông</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hồ</a:t>
            </a:r>
            <a:r>
              <a:rPr lang="en-US" sz="1600" dirty="0">
                <a:solidFill>
                  <a:schemeClr val="tx1"/>
                </a:solidFill>
                <a:latin typeface="Cambria" panose="02040503050406030204" pitchFamily="18" charset="0"/>
                <a:ea typeface="Cambria" panose="02040503050406030204" pitchFamily="18" charset="0"/>
              </a:rPr>
              <a:t> rung </a:t>
            </a:r>
            <a:r>
              <a:rPr lang="en-US" sz="1600" dirty="0" err="1">
                <a:solidFill>
                  <a:schemeClr val="tx1"/>
                </a:solidFill>
                <a:latin typeface="Cambria" panose="02040503050406030204" pitchFamily="18" charset="0"/>
                <a:ea typeface="Cambria" panose="02040503050406030204" pitchFamily="18" charset="0"/>
              </a:rPr>
              <a:t>động</a:t>
            </a:r>
            <a:r>
              <a:rPr lang="en-US" sz="1600" dirty="0">
                <a:solidFill>
                  <a:schemeClr val="tx1"/>
                </a:solidFill>
                <a:latin typeface="Cambria" panose="02040503050406030204" pitchFamily="18" charset="0"/>
                <a:ea typeface="Cambria" panose="02040503050406030204" pitchFamily="18" charset="0"/>
              </a:rPr>
              <a:t>…</a:t>
            </a:r>
          </a:p>
        </p:txBody>
      </p:sp>
      <p:sp>
        <p:nvSpPr>
          <p:cNvPr id="18" name="Rectangle 17">
            <a:extLst>
              <a:ext uri="{FF2B5EF4-FFF2-40B4-BE49-F238E27FC236}">
                <a16:creationId xmlns:a16="http://schemas.microsoft.com/office/drawing/2014/main" id="{FC40021E-D09A-4041-85B9-CFB8C591D4C8}"/>
              </a:ext>
            </a:extLst>
          </p:cNvPr>
          <p:cNvSpPr/>
          <p:nvPr/>
        </p:nvSpPr>
        <p:spPr>
          <a:xfrm>
            <a:off x="3415060" y="3896129"/>
            <a:ext cx="4896315" cy="780585"/>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600" dirty="0" err="1">
                <a:solidFill>
                  <a:schemeClr val="tx1"/>
                </a:solidFill>
                <a:latin typeface="Cambria" panose="02040503050406030204" pitchFamily="18" charset="0"/>
                <a:ea typeface="Cambria" panose="02040503050406030204" pitchFamily="18" charset="0"/>
              </a:rPr>
              <a:t>Mùa</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xanh</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lên</a:t>
            </a:r>
            <a:r>
              <a:rPr lang="en-US" sz="1600" dirty="0">
                <a:solidFill>
                  <a:schemeClr val="tx1"/>
                </a:solidFill>
                <a:latin typeface="Cambria" panose="02040503050406030204" pitchFamily="18" charset="0"/>
                <a:ea typeface="Cambria" panose="02040503050406030204" pitchFamily="18" charset="0"/>
              </a:rPr>
              <a:t> hi </a:t>
            </a:r>
            <a:r>
              <a:rPr lang="en-US" sz="1600" dirty="0" err="1">
                <a:solidFill>
                  <a:schemeClr val="tx1"/>
                </a:solidFill>
                <a:latin typeface="Cambria" panose="02040503050406030204" pitchFamily="18" charset="0"/>
                <a:ea typeface="Cambria" panose="02040503050406030204" pitchFamily="18" charset="0"/>
              </a:rPr>
              <a:t>vọng</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được</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trở</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về</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đoàn</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viên</a:t>
            </a:r>
            <a:r>
              <a:rPr lang="en-US" sz="1600" dirty="0">
                <a:solidFill>
                  <a:schemeClr val="tx1"/>
                </a:solidFill>
                <a:latin typeface="Cambria" panose="02040503050406030204" pitchFamily="18" charset="0"/>
                <a:ea typeface="Cambria" panose="02040503050406030204" pitchFamily="18" charset="0"/>
              </a:rPr>
              <a:t>…</a:t>
            </a:r>
          </a:p>
        </p:txBody>
      </p:sp>
    </p:spTree>
    <p:extLst>
      <p:ext uri="{BB962C8B-B14F-4D97-AF65-F5344CB8AC3E}">
        <p14:creationId xmlns:p14="http://schemas.microsoft.com/office/powerpoint/2010/main" val="2535421211"/>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50783CB8-085F-46D6-8459-8D16B429C9C9}"/>
              </a:ext>
            </a:extLst>
          </p:cNvPr>
          <p:cNvSpPr>
            <a:spLocks noGrp="1"/>
          </p:cNvSpPr>
          <p:nvPr>
            <p:ph type="title"/>
          </p:nvPr>
        </p:nvSpPr>
        <p:spPr/>
        <p:txBody>
          <a:bodyPr/>
          <a:lstStyle/>
          <a:p>
            <a:r>
              <a:rPr lang="en-US" sz="2400" dirty="0">
                <a:latin typeface="Cambria" panose="02040503050406030204" pitchFamily="18" charset="0"/>
                <a:ea typeface="Cambria" panose="02040503050406030204" pitchFamily="18" charset="0"/>
              </a:rPr>
              <a:t>1. </a:t>
            </a:r>
            <a:r>
              <a:rPr lang="en-US" sz="2400" dirty="0" err="1">
                <a:latin typeface="Cambria" panose="02040503050406030204" pitchFamily="18" charset="0"/>
                <a:ea typeface="Cambria" panose="02040503050406030204" pitchFamily="18" charset="0"/>
              </a:rPr>
              <a:t>Tình</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yêu</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của</a:t>
            </a:r>
            <a:r>
              <a:rPr lang="en-US" sz="2400" dirty="0">
                <a:latin typeface="Cambria" panose="02040503050406030204" pitchFamily="18" charset="0"/>
                <a:ea typeface="Cambria" panose="02040503050406030204" pitchFamily="18" charset="0"/>
              </a:rPr>
              <a:t> con </a:t>
            </a:r>
            <a:r>
              <a:rPr lang="en-US" sz="2400" dirty="0" err="1">
                <a:latin typeface="Cambria" panose="02040503050406030204" pitchFamily="18" charset="0"/>
                <a:ea typeface="Cambria" panose="02040503050406030204" pitchFamily="18" charset="0"/>
              </a:rPr>
              <a:t>người</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với</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mùa</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xuân</a:t>
            </a:r>
            <a:endParaRPr lang="en-US" sz="2400" dirty="0">
              <a:latin typeface="Cambria" panose="02040503050406030204" pitchFamily="18" charset="0"/>
              <a:ea typeface="Cambria" panose="02040503050406030204" pitchFamily="18" charset="0"/>
            </a:endParaRPr>
          </a:p>
        </p:txBody>
      </p:sp>
      <p:sp>
        <p:nvSpPr>
          <p:cNvPr id="5" name="Rectangle 4">
            <a:extLst>
              <a:ext uri="{FF2B5EF4-FFF2-40B4-BE49-F238E27FC236}">
                <a16:creationId xmlns:a16="http://schemas.microsoft.com/office/drawing/2014/main" id="{2BF33261-FB67-41D5-8074-18A61D414C26}"/>
              </a:ext>
            </a:extLst>
          </p:cNvPr>
          <p:cNvSpPr/>
          <p:nvPr/>
        </p:nvSpPr>
        <p:spPr>
          <a:xfrm>
            <a:off x="1338329" y="1447782"/>
            <a:ext cx="1702237" cy="780585"/>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err="1">
                <a:solidFill>
                  <a:schemeClr val="tx1"/>
                </a:solidFill>
                <a:latin typeface="Cambria" panose="02040503050406030204" pitchFamily="18" charset="0"/>
                <a:ea typeface="Cambria" panose="02040503050406030204" pitchFamily="18" charset="0"/>
              </a:rPr>
              <a:t>Người</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em</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gái</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xóa</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tóc</a:t>
            </a:r>
            <a:endParaRPr lang="en-US" sz="1600" dirty="0">
              <a:solidFill>
                <a:schemeClr val="tx1"/>
              </a:solidFill>
              <a:latin typeface="Cambria" panose="02040503050406030204" pitchFamily="18" charset="0"/>
              <a:ea typeface="Cambria" panose="02040503050406030204" pitchFamily="18" charset="0"/>
            </a:endParaRPr>
          </a:p>
        </p:txBody>
      </p:sp>
      <p:sp>
        <p:nvSpPr>
          <p:cNvPr id="12" name="Rectangle 11">
            <a:extLst>
              <a:ext uri="{FF2B5EF4-FFF2-40B4-BE49-F238E27FC236}">
                <a16:creationId xmlns:a16="http://schemas.microsoft.com/office/drawing/2014/main" id="{629447C8-B0E6-4A2A-BB8B-16F17E14289B}"/>
              </a:ext>
            </a:extLst>
          </p:cNvPr>
          <p:cNvSpPr/>
          <p:nvPr/>
        </p:nvSpPr>
        <p:spPr>
          <a:xfrm>
            <a:off x="4014622" y="1481876"/>
            <a:ext cx="1702237" cy="780585"/>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err="1">
                <a:solidFill>
                  <a:schemeClr val="tx1"/>
                </a:solidFill>
                <a:latin typeface="Cambria" panose="02040503050406030204" pitchFamily="18" charset="0"/>
                <a:ea typeface="Cambria" panose="02040503050406030204" pitchFamily="18" charset="0"/>
              </a:rPr>
              <a:t>Chàng</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trai</a:t>
            </a:r>
            <a:endParaRPr lang="en-US" sz="1600" dirty="0">
              <a:solidFill>
                <a:schemeClr val="tx1"/>
              </a:solidFill>
              <a:latin typeface="Cambria" panose="02040503050406030204" pitchFamily="18" charset="0"/>
              <a:ea typeface="Cambria" panose="02040503050406030204" pitchFamily="18" charset="0"/>
            </a:endParaRPr>
          </a:p>
        </p:txBody>
      </p:sp>
      <p:sp>
        <p:nvSpPr>
          <p:cNvPr id="13" name="Rectangle 12">
            <a:extLst>
              <a:ext uri="{FF2B5EF4-FFF2-40B4-BE49-F238E27FC236}">
                <a16:creationId xmlns:a16="http://schemas.microsoft.com/office/drawing/2014/main" id="{FC14CFC3-7B82-4E9F-BA77-8AC36DC909E4}"/>
              </a:ext>
            </a:extLst>
          </p:cNvPr>
          <p:cNvSpPr/>
          <p:nvPr/>
        </p:nvSpPr>
        <p:spPr>
          <a:xfrm>
            <a:off x="6693189" y="1447782"/>
            <a:ext cx="1702237" cy="780585"/>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err="1">
                <a:solidFill>
                  <a:schemeClr val="tx1"/>
                </a:solidFill>
                <a:latin typeface="Cambria" panose="02040503050406030204" pitchFamily="18" charset="0"/>
                <a:ea typeface="Cambria" panose="02040503050406030204" pitchFamily="18" charset="0"/>
              </a:rPr>
              <a:t>Người</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thiếu</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phụ</a:t>
            </a:r>
            <a:r>
              <a:rPr lang="en-US" sz="1600" dirty="0">
                <a:solidFill>
                  <a:schemeClr val="tx1"/>
                </a:solidFill>
                <a:latin typeface="Cambria" panose="02040503050406030204" pitchFamily="18" charset="0"/>
                <a:ea typeface="Cambria" panose="02040503050406030204" pitchFamily="18" charset="0"/>
              </a:rPr>
              <a:t> ở </a:t>
            </a:r>
            <a:r>
              <a:rPr lang="en-US" sz="1600" dirty="0" err="1">
                <a:solidFill>
                  <a:schemeClr val="tx1"/>
                </a:solidFill>
                <a:latin typeface="Cambria" panose="02040503050406030204" pitchFamily="18" charset="0"/>
                <a:ea typeface="Cambria" panose="02040503050406030204" pitchFamily="18" charset="0"/>
              </a:rPr>
              <a:t>chân</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trời</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góc</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biển</a:t>
            </a:r>
            <a:endParaRPr lang="en-US" sz="1600" dirty="0">
              <a:solidFill>
                <a:schemeClr val="tx1"/>
              </a:solidFill>
              <a:latin typeface="Cambria" panose="02040503050406030204" pitchFamily="18" charset="0"/>
              <a:ea typeface="Cambria" panose="02040503050406030204" pitchFamily="18" charset="0"/>
            </a:endParaRPr>
          </a:p>
        </p:txBody>
      </p:sp>
      <p:pic>
        <p:nvPicPr>
          <p:cNvPr id="4098" name="Picture 2">
            <a:extLst>
              <a:ext uri="{FF2B5EF4-FFF2-40B4-BE49-F238E27FC236}">
                <a16:creationId xmlns:a16="http://schemas.microsoft.com/office/drawing/2014/main" id="{5E0A6113-99B8-4DBD-B92C-338996F9C80B}"/>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10000" b="90000" l="10000" r="90000">
                        <a14:foregroundMark x1="42274" y1="50706" x2="52575" y2="72214"/>
                      </a14:backgroundRemoval>
                    </a14:imgEffect>
                  </a14:imgLayer>
                </a14:imgProps>
              </a:ext>
              <a:ext uri="{28A0092B-C50C-407E-A947-70E740481C1C}">
                <a14:useLocalDpi xmlns:a14="http://schemas.microsoft.com/office/drawing/2010/main" val="0"/>
              </a:ext>
            </a:extLst>
          </a:blip>
          <a:srcRect/>
          <a:stretch>
            <a:fillRect/>
          </a:stretch>
        </p:blipFill>
        <p:spPr bwMode="auto">
          <a:xfrm>
            <a:off x="5555583" y="956683"/>
            <a:ext cx="1540962" cy="1743268"/>
          </a:xfrm>
          <a:prstGeom prst="rect">
            <a:avLst/>
          </a:prstGeom>
          <a:noFill/>
          <a:extLst>
            <a:ext uri="{909E8E84-426E-40DD-AFC4-6F175D3DCCD1}">
              <a14:hiddenFill xmlns:a14="http://schemas.microsoft.com/office/drawing/2010/main">
                <a:solidFill>
                  <a:srgbClr val="FFFFFF"/>
                </a:solidFill>
              </a14:hiddenFill>
            </a:ext>
          </a:extLst>
        </p:spPr>
      </p:pic>
      <p:pic>
        <p:nvPicPr>
          <p:cNvPr id="4102" name="Picture 6">
            <a:extLst>
              <a:ext uri="{FF2B5EF4-FFF2-40B4-BE49-F238E27FC236}">
                <a16:creationId xmlns:a16="http://schemas.microsoft.com/office/drawing/2014/main" id="{126EB9E4-FE95-4151-B33F-37D121F90F1A}"/>
              </a:ext>
            </a:extLst>
          </p:cNvPr>
          <p:cNvPicPr>
            <a:picLocks noChangeAspect="1" noChangeArrowheads="1"/>
          </p:cNvPicPr>
          <p:nvPr/>
        </p:nvPicPr>
        <p:blipFill>
          <a:blip r:embed="rId4">
            <a:extLst>
              <a:ext uri="{BEBA8EAE-BF5A-486C-A8C5-ECC9F3942E4B}">
                <a14:imgProps xmlns:a14="http://schemas.microsoft.com/office/drawing/2010/main">
                  <a14:imgLayer r:embed="rId5">
                    <a14:imgEffect>
                      <a14:backgroundRemoval t="7257" b="97968" l="2309" r="99290">
                        <a14:foregroundMark x1="30551" y1="42816" x2="36767" y2="52104"/>
                        <a14:foregroundMark x1="52575" y1="10885" x2="52575" y2="10885"/>
                        <a14:foregroundMark x1="52398" y1="8273" x2="47247" y2="15094"/>
                        <a14:foregroundMark x1="55417" y1="7837" x2="67851" y2="10450"/>
                        <a14:foregroundMark x1="71581" y1="12046" x2="77442" y2="34833"/>
                        <a14:foregroundMark x1="82416" y1="42235" x2="88632" y2="58200"/>
                        <a14:foregroundMark x1="92185" y1="67199" x2="92362" y2="85631"/>
                        <a14:foregroundMark x1="96803" y1="69231" x2="99290" y2="82874"/>
                        <a14:foregroundMark x1="90053" y1="91727" x2="55417" y2="98403"/>
                        <a14:foregroundMark x1="55417" y1="98403" x2="55417" y2="98403"/>
                        <a14:foregroundMark x1="30195" y1="28882" x2="36767" y2="50363"/>
                        <a14:foregroundMark x1="9236" y1="42671" x2="39076" y2="44267"/>
                        <a14:foregroundMark x1="34991" y1="30479" x2="16696" y2="33962"/>
                        <a14:foregroundMark x1="7993" y1="36284" x2="11545" y2="38607"/>
                        <a14:foregroundMark x1="2309" y1="41364" x2="10302" y2="44702"/>
                        <a14:foregroundMark x1="7282" y1="48476" x2="11190" y2="50073"/>
                        <a14:foregroundMark x1="10835" y1="55298" x2="16519" y2="54136"/>
                        <a14:foregroundMark x1="9059" y1="22206" x2="14565" y2="37010"/>
                        <a14:foregroundMark x1="19538" y1="11901" x2="27176" y2="31930"/>
                        <a14:foregroundMark x1="30728" y1="22642" x2="30728" y2="28882"/>
                      </a14:backgroundRemoval>
                    </a14:imgEffect>
                  </a14:imgLayer>
                </a14:imgProps>
              </a:ext>
              <a:ext uri="{28A0092B-C50C-407E-A947-70E740481C1C}">
                <a14:useLocalDpi xmlns:a14="http://schemas.microsoft.com/office/drawing/2010/main" val="0"/>
              </a:ext>
            </a:extLst>
          </a:blip>
          <a:srcRect/>
          <a:stretch>
            <a:fillRect/>
          </a:stretch>
        </p:blipFill>
        <p:spPr bwMode="auto">
          <a:xfrm>
            <a:off x="306066" y="991628"/>
            <a:ext cx="1011072" cy="1237579"/>
          </a:xfrm>
          <a:prstGeom prst="rect">
            <a:avLst/>
          </a:prstGeom>
          <a:noFill/>
          <a:extLst>
            <a:ext uri="{909E8E84-426E-40DD-AFC4-6F175D3DCCD1}">
              <a14:hiddenFill xmlns:a14="http://schemas.microsoft.com/office/drawing/2010/main">
                <a:solidFill>
                  <a:srgbClr val="FFFFFF"/>
                </a:solidFill>
              </a14:hiddenFill>
            </a:ext>
          </a:extLst>
        </p:spPr>
      </p:pic>
      <p:pic>
        <p:nvPicPr>
          <p:cNvPr id="4106" name="Picture 10">
            <a:extLst>
              <a:ext uri="{FF2B5EF4-FFF2-40B4-BE49-F238E27FC236}">
                <a16:creationId xmlns:a16="http://schemas.microsoft.com/office/drawing/2014/main" id="{8DE13674-7E86-45B3-87A0-7DCD2E8367AC}"/>
              </a:ext>
            </a:extLst>
          </p:cNvPr>
          <p:cNvPicPr>
            <a:picLocks noChangeAspect="1" noChangeArrowheads="1"/>
          </p:cNvPicPr>
          <p:nvPr/>
        </p:nvPicPr>
        <p:blipFill rotWithShape="1">
          <a:blip r:embed="rId6">
            <a:extLst>
              <a:ext uri="{BEBA8EAE-BF5A-486C-A8C5-ECC9F3942E4B}">
                <a14:imgProps xmlns:a14="http://schemas.microsoft.com/office/drawing/2010/main">
                  <a14:imgLayer r:embed="rId7">
                    <a14:imgEffect>
                      <a14:backgroundRemoval t="5658" b="89958" l="7979" r="89894">
                        <a14:foregroundMark x1="34752" y1="7638" x2="37057" y2="7638"/>
                        <a14:foregroundMark x1="40426" y1="5799" x2="40426" y2="5799"/>
                        <a14:foregroundMark x1="7979" y1="61952" x2="7979" y2="61952"/>
                      </a14:backgroundRemoval>
                    </a14:imgEffect>
                  </a14:imgLayer>
                </a14:imgProps>
              </a:ext>
              <a:ext uri="{28A0092B-C50C-407E-A947-70E740481C1C}">
                <a14:useLocalDpi xmlns:a14="http://schemas.microsoft.com/office/drawing/2010/main" val="0"/>
              </a:ext>
            </a:extLst>
          </a:blip>
          <a:srcRect r="23192" b="44209"/>
          <a:stretch/>
        </p:blipFill>
        <p:spPr bwMode="auto">
          <a:xfrm>
            <a:off x="2855827" y="859555"/>
            <a:ext cx="1540961" cy="1402906"/>
          </a:xfrm>
          <a:prstGeom prst="rect">
            <a:avLst/>
          </a:prstGeom>
          <a:noFill/>
          <a:extLst>
            <a:ext uri="{909E8E84-426E-40DD-AFC4-6F175D3DCCD1}">
              <a14:hiddenFill xmlns:a14="http://schemas.microsoft.com/office/drawing/2010/main">
                <a:solidFill>
                  <a:srgbClr val="FFFFFF"/>
                </a:solidFill>
              </a14:hiddenFill>
            </a:ext>
          </a:extLst>
        </p:spPr>
      </p:pic>
      <p:sp>
        <p:nvSpPr>
          <p:cNvPr id="14" name="Rectangle 13">
            <a:extLst>
              <a:ext uri="{FF2B5EF4-FFF2-40B4-BE49-F238E27FC236}">
                <a16:creationId xmlns:a16="http://schemas.microsoft.com/office/drawing/2014/main" id="{4340282D-22E6-4569-A54E-51321D8C9856}"/>
              </a:ext>
            </a:extLst>
          </p:cNvPr>
          <p:cNvSpPr/>
          <p:nvPr/>
        </p:nvSpPr>
        <p:spPr>
          <a:xfrm>
            <a:off x="339051" y="2864096"/>
            <a:ext cx="2701515" cy="1856587"/>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1600" b="1" dirty="0" err="1">
                <a:solidFill>
                  <a:schemeClr val="tx1"/>
                </a:solidFill>
                <a:latin typeface="Cambria" panose="02040503050406030204" pitchFamily="18" charset="0"/>
                <a:ea typeface="Cambria" panose="02040503050406030204" pitchFamily="18" charset="0"/>
              </a:rPr>
              <a:t>Nghệ</a:t>
            </a:r>
            <a:r>
              <a:rPr lang="en-US" sz="1600" b="1" dirty="0">
                <a:solidFill>
                  <a:schemeClr val="tx1"/>
                </a:solidFill>
                <a:latin typeface="Cambria" panose="02040503050406030204" pitchFamily="18" charset="0"/>
                <a:ea typeface="Cambria" panose="02040503050406030204" pitchFamily="18" charset="0"/>
              </a:rPr>
              <a:t> </a:t>
            </a:r>
            <a:r>
              <a:rPr lang="en-US" sz="1600" b="1" dirty="0" err="1">
                <a:solidFill>
                  <a:schemeClr val="tx1"/>
                </a:solidFill>
                <a:latin typeface="Cambria" panose="02040503050406030204" pitchFamily="18" charset="0"/>
                <a:ea typeface="Cambria" panose="02040503050406030204" pitchFamily="18" charset="0"/>
              </a:rPr>
              <a:t>thuật</a:t>
            </a:r>
            <a:r>
              <a:rPr lang="en-US" sz="1600" b="1" dirty="0">
                <a:solidFill>
                  <a:schemeClr val="tx1"/>
                </a:solidFill>
                <a:latin typeface="Cambria" panose="02040503050406030204" pitchFamily="18" charset="0"/>
                <a:ea typeface="Cambria" panose="02040503050406030204" pitchFamily="18" charset="0"/>
              </a:rPr>
              <a:t>: </a:t>
            </a:r>
          </a:p>
          <a:p>
            <a:pPr algn="ctr">
              <a:lnSpc>
                <a:spcPct val="150000"/>
              </a:lnSpc>
            </a:pPr>
            <a:r>
              <a:rPr lang="en-US" sz="1600" dirty="0">
                <a:solidFill>
                  <a:schemeClr val="tx1"/>
                </a:solidFill>
                <a:latin typeface="Cambria" panose="02040503050406030204" pitchFamily="18" charset="0"/>
                <a:ea typeface="Cambria" panose="02040503050406030204" pitchFamily="18" charset="0"/>
              </a:rPr>
              <a:t>So </a:t>
            </a:r>
            <a:r>
              <a:rPr lang="en-US" sz="1600" dirty="0" err="1">
                <a:solidFill>
                  <a:schemeClr val="tx1"/>
                </a:solidFill>
                <a:latin typeface="Cambria" panose="02040503050406030204" pitchFamily="18" charset="0"/>
                <a:ea typeface="Cambria" panose="02040503050406030204" pitchFamily="18" charset="0"/>
              </a:rPr>
              <a:t>sánh</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nhân</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hóa</a:t>
            </a:r>
            <a:endParaRPr lang="en-US" sz="1600" dirty="0">
              <a:solidFill>
                <a:schemeClr val="tx1"/>
              </a:solidFill>
              <a:latin typeface="Cambria" panose="02040503050406030204" pitchFamily="18" charset="0"/>
              <a:ea typeface="Cambria" panose="02040503050406030204" pitchFamily="18" charset="0"/>
            </a:endParaRPr>
          </a:p>
          <a:p>
            <a:pPr algn="ctr">
              <a:lnSpc>
                <a:spcPct val="150000"/>
              </a:lnSpc>
            </a:pPr>
            <a:r>
              <a:rPr lang="en-US" sz="1600" dirty="0" err="1">
                <a:solidFill>
                  <a:schemeClr val="tx1"/>
                </a:solidFill>
                <a:latin typeface="Cambria" panose="02040503050406030204" pitchFamily="18" charset="0"/>
                <a:ea typeface="Cambria" panose="02040503050406030204" pitchFamily="18" charset="0"/>
              </a:rPr>
              <a:t>Giọng</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văn</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giàu</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chất</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thơ</a:t>
            </a:r>
            <a:endParaRPr lang="en-US" sz="1600" dirty="0">
              <a:solidFill>
                <a:schemeClr val="tx1"/>
              </a:solidFill>
              <a:latin typeface="Cambria" panose="02040503050406030204" pitchFamily="18" charset="0"/>
              <a:ea typeface="Cambria" panose="02040503050406030204" pitchFamily="18" charset="0"/>
            </a:endParaRPr>
          </a:p>
        </p:txBody>
      </p:sp>
      <p:sp>
        <p:nvSpPr>
          <p:cNvPr id="15" name="Rectangle 14">
            <a:extLst>
              <a:ext uri="{FF2B5EF4-FFF2-40B4-BE49-F238E27FC236}">
                <a16:creationId xmlns:a16="http://schemas.microsoft.com/office/drawing/2014/main" id="{CCB8B376-6700-4F1F-ABAA-818A7B57801F}"/>
              </a:ext>
            </a:extLst>
          </p:cNvPr>
          <p:cNvSpPr/>
          <p:nvPr/>
        </p:nvSpPr>
        <p:spPr>
          <a:xfrm>
            <a:off x="4204825" y="2858425"/>
            <a:ext cx="4463390" cy="1856587"/>
          </a:xfrm>
          <a:prstGeom prst="rect">
            <a:avLst/>
          </a:prstGeom>
          <a:solidFill>
            <a:schemeClr val="accent3">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err="1">
                <a:solidFill>
                  <a:schemeClr val="tx1"/>
                </a:solidFill>
                <a:latin typeface="Cambria" panose="02040503050406030204" pitchFamily="18" charset="0"/>
                <a:ea typeface="Cambria" panose="02040503050406030204" pitchFamily="18" charset="0"/>
              </a:rPr>
              <a:t>Mỗi</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người</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lại</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có</a:t>
            </a:r>
            <a:r>
              <a:rPr lang="en-US" sz="1600" dirty="0">
                <a:solidFill>
                  <a:schemeClr val="tx1"/>
                </a:solidFill>
                <a:latin typeface="Cambria" panose="02040503050406030204" pitchFamily="18" charset="0"/>
                <a:ea typeface="Cambria" panose="02040503050406030204" pitchFamily="18" charset="0"/>
              </a:rPr>
              <a:t> 1 </a:t>
            </a:r>
            <a:r>
              <a:rPr lang="en-US" sz="1600" dirty="0" err="1">
                <a:solidFill>
                  <a:schemeClr val="tx1"/>
                </a:solidFill>
                <a:latin typeface="Cambria" panose="02040503050406030204" pitchFamily="18" charset="0"/>
                <a:ea typeface="Cambria" panose="02040503050406030204" pitchFamily="18" charset="0"/>
              </a:rPr>
              <a:t>cảm</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nhận</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khác</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nhau</a:t>
            </a:r>
            <a:r>
              <a:rPr lang="en-US" sz="1600" dirty="0">
                <a:solidFill>
                  <a:schemeClr val="tx1"/>
                </a:solidFill>
                <a:latin typeface="Cambria" panose="02040503050406030204" pitchFamily="18" charset="0"/>
                <a:ea typeface="Cambria" panose="02040503050406030204" pitchFamily="18" charset="0"/>
              </a:rPr>
              <a:t>, 1 </a:t>
            </a:r>
            <a:r>
              <a:rPr lang="en-US" sz="1600" dirty="0" err="1">
                <a:solidFill>
                  <a:schemeClr val="tx1"/>
                </a:solidFill>
                <a:latin typeface="Cambria" panose="02040503050406030204" pitchFamily="18" charset="0"/>
                <a:ea typeface="Cambria" panose="02040503050406030204" pitchFamily="18" charset="0"/>
              </a:rPr>
              <a:t>lí</a:t>
            </a:r>
            <a:r>
              <a:rPr lang="en-US" sz="1600" dirty="0">
                <a:solidFill>
                  <a:schemeClr val="tx1"/>
                </a:solidFill>
                <a:latin typeface="Cambria" panose="02040503050406030204" pitchFamily="18" charset="0"/>
                <a:ea typeface="Cambria" panose="02040503050406030204" pitchFamily="18" charset="0"/>
              </a:rPr>
              <a:t> do </a:t>
            </a:r>
            <a:r>
              <a:rPr lang="en-US" sz="1600" dirty="0" err="1">
                <a:solidFill>
                  <a:schemeClr val="tx1"/>
                </a:solidFill>
                <a:latin typeface="Cambria" panose="02040503050406030204" pitchFamily="18" charset="0"/>
                <a:ea typeface="Cambria" panose="02040503050406030204" pitchFamily="18" charset="0"/>
              </a:rPr>
              <a:t>khác</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nhau</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để</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yêu</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và</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trìu</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mến</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mùa</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xuân</a:t>
            </a:r>
            <a:r>
              <a:rPr lang="en-US" sz="1600" dirty="0">
                <a:solidFill>
                  <a:schemeClr val="tx1"/>
                </a:solidFill>
                <a:latin typeface="Cambria" panose="02040503050406030204" pitchFamily="18" charset="0"/>
                <a:ea typeface="Cambria" panose="02040503050406030204" pitchFamily="18" charset="0"/>
              </a:rPr>
              <a:t>.</a:t>
            </a:r>
          </a:p>
        </p:txBody>
      </p:sp>
      <p:sp>
        <p:nvSpPr>
          <p:cNvPr id="3" name="Arrow: Right 2">
            <a:extLst>
              <a:ext uri="{FF2B5EF4-FFF2-40B4-BE49-F238E27FC236}">
                <a16:creationId xmlns:a16="http://schemas.microsoft.com/office/drawing/2014/main" id="{C830FA2A-FD37-4C0D-9C91-B52A31D07CBD}"/>
              </a:ext>
            </a:extLst>
          </p:cNvPr>
          <p:cNvSpPr/>
          <p:nvPr/>
        </p:nvSpPr>
        <p:spPr>
          <a:xfrm>
            <a:off x="3360234" y="3419707"/>
            <a:ext cx="453483" cy="594732"/>
          </a:xfrm>
          <a:prstGeom prst="rightArrow">
            <a:avLst/>
          </a:prstGeom>
          <a:solidFill>
            <a:schemeClr val="accent1">
              <a:lumMod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674213136"/>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50783CB8-085F-46D6-8459-8D16B429C9C9}"/>
              </a:ext>
            </a:extLst>
          </p:cNvPr>
          <p:cNvSpPr>
            <a:spLocks noGrp="1"/>
          </p:cNvSpPr>
          <p:nvPr>
            <p:ph type="title"/>
          </p:nvPr>
        </p:nvSpPr>
        <p:spPr/>
        <p:txBody>
          <a:bodyPr/>
          <a:lstStyle/>
          <a:p>
            <a:r>
              <a:rPr lang="en-US" sz="2400" dirty="0">
                <a:latin typeface="Cambria" panose="02040503050406030204" pitchFamily="18" charset="0"/>
                <a:ea typeface="Cambria" panose="02040503050406030204" pitchFamily="18" charset="0"/>
              </a:rPr>
              <a:t>1. </a:t>
            </a:r>
            <a:r>
              <a:rPr lang="en-US" sz="2400" dirty="0" err="1">
                <a:latin typeface="Cambria" panose="02040503050406030204" pitchFamily="18" charset="0"/>
                <a:ea typeface="Cambria" panose="02040503050406030204" pitchFamily="18" charset="0"/>
              </a:rPr>
              <a:t>Tình</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yêu</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của</a:t>
            </a:r>
            <a:r>
              <a:rPr lang="en-US" sz="2400" dirty="0">
                <a:latin typeface="Cambria" panose="02040503050406030204" pitchFamily="18" charset="0"/>
                <a:ea typeface="Cambria" panose="02040503050406030204" pitchFamily="18" charset="0"/>
              </a:rPr>
              <a:t> con </a:t>
            </a:r>
            <a:r>
              <a:rPr lang="en-US" sz="2400" dirty="0" err="1">
                <a:latin typeface="Cambria" panose="02040503050406030204" pitchFamily="18" charset="0"/>
                <a:ea typeface="Cambria" panose="02040503050406030204" pitchFamily="18" charset="0"/>
              </a:rPr>
              <a:t>người</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với</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mùa</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xuân</a:t>
            </a:r>
            <a:endParaRPr lang="en-US" sz="2400" dirty="0">
              <a:latin typeface="Cambria" panose="02040503050406030204" pitchFamily="18" charset="0"/>
              <a:ea typeface="Cambria" panose="02040503050406030204" pitchFamily="18" charset="0"/>
            </a:endParaRPr>
          </a:p>
        </p:txBody>
      </p:sp>
      <p:sp>
        <p:nvSpPr>
          <p:cNvPr id="5" name="Rectangle 4">
            <a:extLst>
              <a:ext uri="{FF2B5EF4-FFF2-40B4-BE49-F238E27FC236}">
                <a16:creationId xmlns:a16="http://schemas.microsoft.com/office/drawing/2014/main" id="{2BF33261-FB67-41D5-8074-18A61D414C26}"/>
              </a:ext>
            </a:extLst>
          </p:cNvPr>
          <p:cNvSpPr/>
          <p:nvPr/>
        </p:nvSpPr>
        <p:spPr>
          <a:xfrm>
            <a:off x="1220496" y="1142983"/>
            <a:ext cx="6942198" cy="5966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err="1">
                <a:solidFill>
                  <a:schemeClr val="tx1"/>
                </a:solidFill>
                <a:latin typeface="Cambria" panose="02040503050406030204" pitchFamily="18" charset="0"/>
                <a:ea typeface="Cambria" panose="02040503050406030204" pitchFamily="18" charset="0"/>
              </a:rPr>
              <a:t>Tình</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yêu</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của</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tôi</a:t>
            </a:r>
            <a:endParaRPr lang="en-US" sz="1600" dirty="0">
              <a:solidFill>
                <a:schemeClr val="tx1"/>
              </a:solidFill>
              <a:latin typeface="Cambria" panose="02040503050406030204" pitchFamily="18" charset="0"/>
              <a:ea typeface="Cambria" panose="02040503050406030204" pitchFamily="18" charset="0"/>
            </a:endParaRPr>
          </a:p>
        </p:txBody>
      </p:sp>
      <p:sp>
        <p:nvSpPr>
          <p:cNvPr id="16" name="Rectangle 15">
            <a:extLst>
              <a:ext uri="{FF2B5EF4-FFF2-40B4-BE49-F238E27FC236}">
                <a16:creationId xmlns:a16="http://schemas.microsoft.com/office/drawing/2014/main" id="{AD84B228-BD7A-482D-9173-B2E02F0AAB29}"/>
              </a:ext>
            </a:extLst>
          </p:cNvPr>
          <p:cNvSpPr/>
          <p:nvPr/>
        </p:nvSpPr>
        <p:spPr>
          <a:xfrm>
            <a:off x="1220496" y="1936569"/>
            <a:ext cx="3994558" cy="596608"/>
          </a:xfrm>
          <a:prstGeom prst="rect">
            <a:avLst/>
          </a:prstGeom>
          <a:noFill/>
          <a:ln>
            <a:solidFill>
              <a:schemeClr val="accent1">
                <a:lumMod val="2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err="1">
                <a:solidFill>
                  <a:schemeClr val="tx1"/>
                </a:solidFill>
                <a:latin typeface="Cambria" panose="02040503050406030204" pitchFamily="18" charset="0"/>
                <a:ea typeface="Cambria" panose="02040503050406030204" pitchFamily="18" charset="0"/>
              </a:rPr>
              <a:t>Sông</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xanh</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núi</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tím</a:t>
            </a:r>
            <a:endParaRPr lang="en-US" sz="1600" dirty="0">
              <a:solidFill>
                <a:schemeClr val="tx1"/>
              </a:solidFill>
              <a:latin typeface="Cambria" panose="02040503050406030204" pitchFamily="18" charset="0"/>
              <a:ea typeface="Cambria" panose="02040503050406030204" pitchFamily="18" charset="0"/>
            </a:endParaRPr>
          </a:p>
        </p:txBody>
      </p:sp>
      <p:sp>
        <p:nvSpPr>
          <p:cNvPr id="17" name="Rectangle 16">
            <a:extLst>
              <a:ext uri="{FF2B5EF4-FFF2-40B4-BE49-F238E27FC236}">
                <a16:creationId xmlns:a16="http://schemas.microsoft.com/office/drawing/2014/main" id="{579491A2-B552-474D-AE29-E3250F380E5E}"/>
              </a:ext>
            </a:extLst>
          </p:cNvPr>
          <p:cNvSpPr/>
          <p:nvPr/>
        </p:nvSpPr>
        <p:spPr>
          <a:xfrm>
            <a:off x="1220496" y="2772910"/>
            <a:ext cx="3994558" cy="596608"/>
          </a:xfrm>
          <a:prstGeom prst="rect">
            <a:avLst/>
          </a:prstGeom>
          <a:noFill/>
          <a:ln>
            <a:solidFill>
              <a:schemeClr val="accent1">
                <a:lumMod val="2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err="1">
                <a:solidFill>
                  <a:schemeClr val="tx1"/>
                </a:solidFill>
                <a:latin typeface="Cambria" panose="02040503050406030204" pitchFamily="18" charset="0"/>
                <a:ea typeface="Cambria" panose="02040503050406030204" pitchFamily="18" charset="0"/>
              </a:rPr>
              <a:t>Đôi</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mày</a:t>
            </a:r>
            <a:r>
              <a:rPr lang="en-US" sz="1600" dirty="0">
                <a:solidFill>
                  <a:schemeClr val="tx1"/>
                </a:solidFill>
                <a:latin typeface="Cambria" panose="02040503050406030204" pitchFamily="18" charset="0"/>
                <a:ea typeface="Cambria" panose="02040503050406030204" pitchFamily="18" charset="0"/>
              </a:rPr>
              <a:t> ai </a:t>
            </a:r>
            <a:r>
              <a:rPr lang="en-US" sz="1600" dirty="0" err="1">
                <a:solidFill>
                  <a:schemeClr val="tx1"/>
                </a:solidFill>
                <a:latin typeface="Cambria" panose="02040503050406030204" pitchFamily="18" charset="0"/>
                <a:ea typeface="Cambria" panose="02040503050406030204" pitchFamily="18" charset="0"/>
              </a:rPr>
              <a:t>như</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trăng</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mới</a:t>
            </a:r>
            <a:r>
              <a:rPr lang="en-US" sz="1600" dirty="0">
                <a:solidFill>
                  <a:schemeClr val="tx1"/>
                </a:solidFill>
                <a:latin typeface="Cambria" panose="02040503050406030204" pitchFamily="18" charset="0"/>
                <a:ea typeface="Cambria" panose="02040503050406030204" pitchFamily="18" charset="0"/>
              </a:rPr>
              <a:t> in </a:t>
            </a:r>
            <a:r>
              <a:rPr lang="en-US" sz="1600" dirty="0" err="1">
                <a:solidFill>
                  <a:schemeClr val="tx1"/>
                </a:solidFill>
                <a:latin typeface="Cambria" panose="02040503050406030204" pitchFamily="18" charset="0"/>
                <a:ea typeface="Cambria" panose="02040503050406030204" pitchFamily="18" charset="0"/>
              </a:rPr>
              <a:t>ngần</a:t>
            </a:r>
            <a:endParaRPr lang="en-US" sz="1600" dirty="0">
              <a:solidFill>
                <a:schemeClr val="tx1"/>
              </a:solidFill>
              <a:latin typeface="Cambria" panose="02040503050406030204" pitchFamily="18" charset="0"/>
              <a:ea typeface="Cambria" panose="02040503050406030204" pitchFamily="18" charset="0"/>
            </a:endParaRPr>
          </a:p>
        </p:txBody>
      </p:sp>
      <p:sp>
        <p:nvSpPr>
          <p:cNvPr id="18" name="Rectangle 17">
            <a:extLst>
              <a:ext uri="{FF2B5EF4-FFF2-40B4-BE49-F238E27FC236}">
                <a16:creationId xmlns:a16="http://schemas.microsoft.com/office/drawing/2014/main" id="{846E7A92-2F5A-4CA1-B8F8-0DAD9E3E7A1F}"/>
              </a:ext>
            </a:extLst>
          </p:cNvPr>
          <p:cNvSpPr/>
          <p:nvPr/>
        </p:nvSpPr>
        <p:spPr>
          <a:xfrm>
            <a:off x="1220496" y="3609251"/>
            <a:ext cx="3994558" cy="596608"/>
          </a:xfrm>
          <a:prstGeom prst="rect">
            <a:avLst/>
          </a:prstGeom>
          <a:noFill/>
          <a:ln>
            <a:solidFill>
              <a:schemeClr val="accent1">
                <a:lumMod val="2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err="1">
                <a:solidFill>
                  <a:schemeClr val="tx1"/>
                </a:solidFill>
                <a:latin typeface="Cambria" panose="02040503050406030204" pitchFamily="18" charset="0"/>
                <a:ea typeface="Cambria" panose="02040503050406030204" pitchFamily="18" charset="0"/>
              </a:rPr>
              <a:t>Xây</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mộng</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ước</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mơ</a:t>
            </a:r>
            <a:endParaRPr lang="en-US" sz="1600" dirty="0">
              <a:solidFill>
                <a:schemeClr val="tx1"/>
              </a:solidFill>
              <a:latin typeface="Cambria" panose="02040503050406030204" pitchFamily="18" charset="0"/>
              <a:ea typeface="Cambria" panose="02040503050406030204" pitchFamily="18" charset="0"/>
            </a:endParaRPr>
          </a:p>
        </p:txBody>
      </p:sp>
      <p:pic>
        <p:nvPicPr>
          <p:cNvPr id="5122" name="Picture 2" descr="Spring on Behance">
            <a:extLst>
              <a:ext uri="{FF2B5EF4-FFF2-40B4-BE49-F238E27FC236}">
                <a16:creationId xmlns:a16="http://schemas.microsoft.com/office/drawing/2014/main" id="{69BD7703-2589-4047-8CE6-0C449B81E91C}"/>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9965" b="95548" l="3200" r="96600">
                        <a14:foregroundMark x1="49000" y1="57102" x2="61500" y2="59081"/>
                        <a14:foregroundMark x1="91100" y1="55477" x2="91100" y2="55477"/>
                        <a14:foregroundMark x1="85200" y1="70247" x2="90100" y2="88622"/>
                        <a14:foregroundMark x1="87600" y1="93498" x2="87600" y2="93498"/>
                        <a14:foregroundMark x1="75800" y1="93640" x2="74700" y2="93498"/>
                        <a14:foregroundMark x1="44100" y1="95689" x2="34300" y2="95265"/>
                        <a14:foregroundMark x1="3200" y1="85018" x2="3200" y2="85018"/>
                        <a14:foregroundMark x1="74900" y1="34558" x2="74900" y2="34558"/>
                        <a14:foregroundMark x1="78400" y1="37739" x2="78400" y2="37739"/>
                        <a14:foregroundMark x1="78400" y1="42615" x2="78400" y2="42615"/>
                        <a14:foregroundMark x1="96600" y1="69541" x2="96600" y2="69541"/>
                      </a14:backgroundRemoval>
                    </a14:imgEffect>
                  </a14:imgLayer>
                </a14:imgProps>
              </a:ext>
              <a:ext uri="{28A0092B-C50C-407E-A947-70E740481C1C}">
                <a14:useLocalDpi xmlns:a14="http://schemas.microsoft.com/office/drawing/2010/main" val="0"/>
              </a:ext>
            </a:extLst>
          </a:blip>
          <a:srcRect/>
          <a:stretch>
            <a:fillRect/>
          </a:stretch>
        </p:blipFill>
        <p:spPr bwMode="auto">
          <a:xfrm>
            <a:off x="5117780" y="691358"/>
            <a:ext cx="3044914" cy="430808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95701842"/>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50783CB8-085F-46D6-8459-8D16B429C9C9}"/>
              </a:ext>
            </a:extLst>
          </p:cNvPr>
          <p:cNvSpPr>
            <a:spLocks noGrp="1"/>
          </p:cNvSpPr>
          <p:nvPr>
            <p:ph type="title"/>
          </p:nvPr>
        </p:nvSpPr>
        <p:spPr/>
        <p:txBody>
          <a:bodyPr/>
          <a:lstStyle/>
          <a:p>
            <a:r>
              <a:rPr lang="en-US" sz="2400" dirty="0">
                <a:latin typeface="Cambria" panose="02040503050406030204" pitchFamily="18" charset="0"/>
                <a:ea typeface="Cambria" panose="02040503050406030204" pitchFamily="18" charset="0"/>
              </a:rPr>
              <a:t>1. </a:t>
            </a:r>
            <a:r>
              <a:rPr lang="en-US" sz="2400" dirty="0" err="1">
                <a:latin typeface="Cambria" panose="02040503050406030204" pitchFamily="18" charset="0"/>
                <a:ea typeface="Cambria" panose="02040503050406030204" pitchFamily="18" charset="0"/>
              </a:rPr>
              <a:t>Tình</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yêu</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của</a:t>
            </a:r>
            <a:r>
              <a:rPr lang="en-US" sz="2400" dirty="0">
                <a:latin typeface="Cambria" panose="02040503050406030204" pitchFamily="18" charset="0"/>
                <a:ea typeface="Cambria" panose="02040503050406030204" pitchFamily="18" charset="0"/>
              </a:rPr>
              <a:t> con </a:t>
            </a:r>
            <a:r>
              <a:rPr lang="en-US" sz="2400" dirty="0" err="1">
                <a:latin typeface="Cambria" panose="02040503050406030204" pitchFamily="18" charset="0"/>
                <a:ea typeface="Cambria" panose="02040503050406030204" pitchFamily="18" charset="0"/>
              </a:rPr>
              <a:t>người</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với</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mùa</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xuân</a:t>
            </a:r>
            <a:endParaRPr lang="en-US" sz="2400" dirty="0">
              <a:latin typeface="Cambria" panose="02040503050406030204" pitchFamily="18" charset="0"/>
              <a:ea typeface="Cambria" panose="02040503050406030204" pitchFamily="18" charset="0"/>
            </a:endParaRPr>
          </a:p>
        </p:txBody>
      </p:sp>
      <p:sp>
        <p:nvSpPr>
          <p:cNvPr id="5" name="Rectangle 4">
            <a:extLst>
              <a:ext uri="{FF2B5EF4-FFF2-40B4-BE49-F238E27FC236}">
                <a16:creationId xmlns:a16="http://schemas.microsoft.com/office/drawing/2014/main" id="{2BF33261-FB67-41D5-8074-18A61D414C26}"/>
              </a:ext>
            </a:extLst>
          </p:cNvPr>
          <p:cNvSpPr/>
          <p:nvPr/>
        </p:nvSpPr>
        <p:spPr>
          <a:xfrm>
            <a:off x="251242" y="1345324"/>
            <a:ext cx="5835805" cy="3012927"/>
          </a:xfrm>
          <a:prstGeom prst="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vi-VN" sz="1800" dirty="0" smtClean="0">
                <a:solidFill>
                  <a:schemeClr val="tx1"/>
                </a:solidFill>
                <a:latin typeface="Cambria" panose="02040503050406030204" pitchFamily="18" charset="0"/>
                <a:ea typeface="Cambria" panose="02040503050406030204" pitchFamily="18" charset="0"/>
                <a:sym typeface="Wingdings" panose="05000000000000000000" pitchFamily="2" charset="2"/>
              </a:rPr>
              <a:t></a:t>
            </a:r>
            <a:r>
              <a:rPr lang="en-US" sz="1800" dirty="0" err="1" smtClean="0">
                <a:solidFill>
                  <a:schemeClr val="tx1"/>
                </a:solidFill>
                <a:latin typeface="Cambria" panose="02040503050406030204" pitchFamily="18" charset="0"/>
                <a:ea typeface="Cambria" panose="02040503050406030204" pitchFamily="18" charset="0"/>
              </a:rPr>
              <a:t>Mọi</a:t>
            </a:r>
            <a:r>
              <a:rPr lang="en-US" sz="1800" dirty="0" smtClean="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người</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yêu</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mến</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mùa</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xuân</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theo</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những</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cách</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khác</a:t>
            </a:r>
            <a:r>
              <a:rPr lang="en-US" sz="1800" dirty="0">
                <a:solidFill>
                  <a:schemeClr val="tx1"/>
                </a:solidFill>
                <a:latin typeface="Cambria" panose="02040503050406030204" pitchFamily="18" charset="0"/>
                <a:ea typeface="Cambria" panose="02040503050406030204" pitchFamily="18" charset="0"/>
              </a:rPr>
              <a:t> </a:t>
            </a:r>
            <a:r>
              <a:rPr lang="en-US" sz="1800" dirty="0" err="1" smtClean="0">
                <a:solidFill>
                  <a:schemeClr val="tx1"/>
                </a:solidFill>
                <a:latin typeface="Cambria" panose="02040503050406030204" pitchFamily="18" charset="0"/>
                <a:ea typeface="Cambria" panose="02040503050406030204" pitchFamily="18" charset="0"/>
              </a:rPr>
              <a:t>nhau</a:t>
            </a:r>
            <a:r>
              <a:rPr lang="en-US" sz="1800" dirty="0" smtClean="0">
                <a:solidFill>
                  <a:schemeClr val="tx1"/>
                </a:solidFill>
                <a:latin typeface="Cambria" panose="02040503050406030204" pitchFamily="18" charset="0"/>
                <a:ea typeface="Cambria" panose="02040503050406030204" pitchFamily="18" charset="0"/>
              </a:rPr>
              <a:t>.</a:t>
            </a:r>
            <a:endParaRPr lang="vi-VN" sz="1800" dirty="0" smtClean="0">
              <a:solidFill>
                <a:schemeClr val="tx1"/>
              </a:solidFill>
              <a:latin typeface="Cambria" panose="02040503050406030204" pitchFamily="18" charset="0"/>
              <a:ea typeface="Cambria" panose="02040503050406030204" pitchFamily="18" charset="0"/>
            </a:endParaRPr>
          </a:p>
          <a:p>
            <a:pPr>
              <a:lnSpc>
                <a:spcPct val="150000"/>
              </a:lnSpc>
            </a:pPr>
            <a:r>
              <a:rPr lang="vi-VN" sz="1800" dirty="0" smtClean="0">
                <a:solidFill>
                  <a:schemeClr val="tx1"/>
                </a:solidFill>
                <a:latin typeface="Cambria" panose="02040503050406030204" pitchFamily="18" charset="0"/>
                <a:ea typeface="Cambria" panose="02040503050406030204" pitchFamily="18" charset="0"/>
                <a:sym typeface="Wingdings" panose="05000000000000000000" pitchFamily="2" charset="2"/>
              </a:rPr>
              <a:t></a:t>
            </a:r>
            <a:r>
              <a:rPr lang="en-US" sz="1800" dirty="0" err="1" smtClean="0">
                <a:solidFill>
                  <a:schemeClr val="tx1"/>
                </a:solidFill>
                <a:latin typeface="Cambria" panose="02040503050406030204" pitchFamily="18" charset="0"/>
                <a:ea typeface="Cambria" panose="02040503050406030204" pitchFamily="18" charset="0"/>
              </a:rPr>
              <a:t>Tình</a:t>
            </a:r>
            <a:r>
              <a:rPr lang="en-US" sz="1800" dirty="0" smtClean="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yêu</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với</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mùa</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xuân</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là</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tình</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cảm</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tất</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yếu</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nhẹ</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nhàng</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nhưng</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sâu</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sắc</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mỗi</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người</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mỗi</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vẻ</a:t>
            </a:r>
            <a:r>
              <a:rPr lang="en-US" sz="1800" dirty="0">
                <a:solidFill>
                  <a:schemeClr val="tx1"/>
                </a:solidFill>
                <a:latin typeface="Cambria" panose="02040503050406030204" pitchFamily="18" charset="0"/>
                <a:ea typeface="Cambria" panose="02040503050406030204" pitchFamily="18" charset="0"/>
              </a:rPr>
              <a:t>.</a:t>
            </a:r>
          </a:p>
        </p:txBody>
      </p:sp>
      <p:pic>
        <p:nvPicPr>
          <p:cNvPr id="5122" name="Picture 2" descr="Spring on Behance">
            <a:extLst>
              <a:ext uri="{FF2B5EF4-FFF2-40B4-BE49-F238E27FC236}">
                <a16:creationId xmlns:a16="http://schemas.microsoft.com/office/drawing/2014/main" id="{69BD7703-2589-4047-8CE6-0C449B81E91C}"/>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9965" b="95548" l="3200" r="96600">
                        <a14:foregroundMark x1="49000" y1="57102" x2="61500" y2="59081"/>
                        <a14:foregroundMark x1="91100" y1="55477" x2="91100" y2="55477"/>
                        <a14:foregroundMark x1="85200" y1="70247" x2="90100" y2="88622"/>
                        <a14:foregroundMark x1="87600" y1="93498" x2="87600" y2="93498"/>
                        <a14:foregroundMark x1="75800" y1="93640" x2="74700" y2="93498"/>
                        <a14:foregroundMark x1="44100" y1="95689" x2="34300" y2="95265"/>
                        <a14:foregroundMark x1="3200" y1="85018" x2="3200" y2="85018"/>
                        <a14:foregroundMark x1="74900" y1="34558" x2="74900" y2="34558"/>
                        <a14:foregroundMark x1="78400" y1="37739" x2="78400" y2="37739"/>
                        <a14:foregroundMark x1="78400" y1="42615" x2="78400" y2="42615"/>
                        <a14:foregroundMark x1="96600" y1="69541" x2="96600" y2="69541"/>
                      </a14:backgroundRemoval>
                    </a14:imgEffect>
                  </a14:imgLayer>
                </a14:imgProps>
              </a:ext>
              <a:ext uri="{28A0092B-C50C-407E-A947-70E740481C1C}">
                <a14:useLocalDpi xmlns:a14="http://schemas.microsoft.com/office/drawing/2010/main" val="0"/>
              </a:ext>
            </a:extLst>
          </a:blip>
          <a:srcRect/>
          <a:stretch>
            <a:fillRect/>
          </a:stretch>
        </p:blipFill>
        <p:spPr bwMode="auto">
          <a:xfrm>
            <a:off x="5737234" y="624452"/>
            <a:ext cx="3044914" cy="430808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71898840"/>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50783CB8-085F-46D6-8459-8D16B429C9C9}"/>
              </a:ext>
            </a:extLst>
          </p:cNvPr>
          <p:cNvSpPr>
            <a:spLocks noGrp="1"/>
          </p:cNvSpPr>
          <p:nvPr>
            <p:ph type="title"/>
          </p:nvPr>
        </p:nvSpPr>
        <p:spPr>
          <a:solidFill>
            <a:srgbClr val="F6F3EE"/>
          </a:solidFill>
        </p:spPr>
        <p:txBody>
          <a:bodyPr/>
          <a:lstStyle/>
          <a:p>
            <a:r>
              <a:rPr lang="en-US" sz="2400" dirty="0">
                <a:latin typeface="Cambria" panose="02040503050406030204" pitchFamily="18" charset="0"/>
                <a:ea typeface="Cambria" panose="02040503050406030204" pitchFamily="18" charset="0"/>
              </a:rPr>
              <a:t>2. </a:t>
            </a:r>
            <a:r>
              <a:rPr lang="en-US" sz="2400" dirty="0" err="1">
                <a:latin typeface="Cambria" panose="02040503050406030204" pitchFamily="18" charset="0"/>
                <a:ea typeface="Cambria" panose="02040503050406030204" pitchFamily="18" charset="0"/>
              </a:rPr>
              <a:t>Không</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gian</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đặc</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trưng</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của</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mùa</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xuân</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miền</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Bắc</a:t>
            </a:r>
            <a:endParaRPr lang="en-US" sz="2400" dirty="0">
              <a:latin typeface="Cambria" panose="02040503050406030204" pitchFamily="18" charset="0"/>
              <a:ea typeface="Cambria" panose="02040503050406030204" pitchFamily="18" charset="0"/>
            </a:endParaRPr>
          </a:p>
        </p:txBody>
      </p:sp>
      <p:sp>
        <p:nvSpPr>
          <p:cNvPr id="2" name="Rectangle 1">
            <a:extLst>
              <a:ext uri="{FF2B5EF4-FFF2-40B4-BE49-F238E27FC236}">
                <a16:creationId xmlns:a16="http://schemas.microsoft.com/office/drawing/2014/main" id="{3E9231E8-5413-4885-B8D2-A08E7E085631}"/>
              </a:ext>
            </a:extLst>
          </p:cNvPr>
          <p:cNvSpPr/>
          <p:nvPr/>
        </p:nvSpPr>
        <p:spPr>
          <a:xfrm>
            <a:off x="542692" y="981565"/>
            <a:ext cx="7881308" cy="67320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00" b="1" i="1" dirty="0" err="1">
                <a:solidFill>
                  <a:schemeClr val="tx1"/>
                </a:solidFill>
                <a:latin typeface="Cambria" panose="02040503050406030204" pitchFamily="18" charset="0"/>
                <a:ea typeface="Cambria" panose="02040503050406030204" pitchFamily="18" charset="0"/>
              </a:rPr>
              <a:t>Mùa</a:t>
            </a:r>
            <a:r>
              <a:rPr lang="en-US" sz="1800" b="1" i="1" dirty="0">
                <a:solidFill>
                  <a:schemeClr val="tx1"/>
                </a:solidFill>
                <a:latin typeface="Cambria" panose="02040503050406030204" pitchFamily="18" charset="0"/>
                <a:ea typeface="Cambria" panose="02040503050406030204" pitchFamily="18" charset="0"/>
              </a:rPr>
              <a:t> </a:t>
            </a:r>
            <a:r>
              <a:rPr lang="en-US" sz="1800" b="1" i="1" dirty="0" err="1">
                <a:solidFill>
                  <a:schemeClr val="tx1"/>
                </a:solidFill>
                <a:latin typeface="Cambria" panose="02040503050406030204" pitchFamily="18" charset="0"/>
                <a:ea typeface="Cambria" panose="02040503050406030204" pitchFamily="18" charset="0"/>
              </a:rPr>
              <a:t>xuân</a:t>
            </a:r>
            <a:r>
              <a:rPr lang="en-US" sz="1800" b="1" i="1" dirty="0">
                <a:solidFill>
                  <a:schemeClr val="tx1"/>
                </a:solidFill>
                <a:latin typeface="Cambria" panose="02040503050406030204" pitchFamily="18" charset="0"/>
                <a:ea typeface="Cambria" panose="02040503050406030204" pitchFamily="18" charset="0"/>
              </a:rPr>
              <a:t> </a:t>
            </a:r>
            <a:r>
              <a:rPr lang="en-US" sz="1800" b="1" i="1" dirty="0" err="1">
                <a:solidFill>
                  <a:schemeClr val="tx1"/>
                </a:solidFill>
                <a:latin typeface="Cambria" panose="02040503050406030204" pitchFamily="18" charset="0"/>
                <a:ea typeface="Cambria" panose="02040503050406030204" pitchFamily="18" charset="0"/>
              </a:rPr>
              <a:t>Bắc</a:t>
            </a:r>
            <a:r>
              <a:rPr lang="en-US" sz="1800" b="1" i="1" dirty="0">
                <a:solidFill>
                  <a:schemeClr val="tx1"/>
                </a:solidFill>
                <a:latin typeface="Cambria" panose="02040503050406030204" pitchFamily="18" charset="0"/>
                <a:ea typeface="Cambria" panose="02040503050406030204" pitchFamily="18" charset="0"/>
              </a:rPr>
              <a:t> </a:t>
            </a:r>
            <a:r>
              <a:rPr lang="en-US" sz="1800" b="1" i="1" dirty="0" err="1">
                <a:solidFill>
                  <a:schemeClr val="tx1"/>
                </a:solidFill>
                <a:latin typeface="Cambria" panose="02040503050406030204" pitchFamily="18" charset="0"/>
                <a:ea typeface="Cambria" panose="02040503050406030204" pitchFamily="18" charset="0"/>
              </a:rPr>
              <a:t>Việt</a:t>
            </a:r>
            <a:endParaRPr lang="en-US" sz="1800" b="1" i="1" dirty="0">
              <a:solidFill>
                <a:schemeClr val="tx1"/>
              </a:solidFill>
              <a:latin typeface="Cambria" panose="02040503050406030204" pitchFamily="18" charset="0"/>
              <a:ea typeface="Cambria" panose="02040503050406030204" pitchFamily="18" charset="0"/>
            </a:endParaRPr>
          </a:p>
          <a:p>
            <a:pPr algn="ctr"/>
            <a:r>
              <a:rPr lang="en-US" sz="1800" b="1" i="1" dirty="0" err="1">
                <a:solidFill>
                  <a:schemeClr val="tx1"/>
                </a:solidFill>
                <a:latin typeface="Cambria" panose="02040503050406030204" pitchFamily="18" charset="0"/>
                <a:ea typeface="Cambria" panose="02040503050406030204" pitchFamily="18" charset="0"/>
              </a:rPr>
              <a:t>Mùa</a:t>
            </a:r>
            <a:r>
              <a:rPr lang="en-US" sz="1800" b="1" i="1" dirty="0">
                <a:solidFill>
                  <a:schemeClr val="tx1"/>
                </a:solidFill>
                <a:latin typeface="Cambria" panose="02040503050406030204" pitchFamily="18" charset="0"/>
                <a:ea typeface="Cambria" panose="02040503050406030204" pitchFamily="18" charset="0"/>
              </a:rPr>
              <a:t> </a:t>
            </a:r>
            <a:r>
              <a:rPr lang="en-US" sz="1800" b="1" i="1" dirty="0" err="1">
                <a:solidFill>
                  <a:schemeClr val="tx1"/>
                </a:solidFill>
                <a:latin typeface="Cambria" panose="02040503050406030204" pitchFamily="18" charset="0"/>
                <a:ea typeface="Cambria" panose="02040503050406030204" pitchFamily="18" charset="0"/>
              </a:rPr>
              <a:t>xuân</a:t>
            </a:r>
            <a:r>
              <a:rPr lang="en-US" sz="1800" b="1" i="1" dirty="0">
                <a:solidFill>
                  <a:schemeClr val="tx1"/>
                </a:solidFill>
                <a:latin typeface="Cambria" panose="02040503050406030204" pitchFamily="18" charset="0"/>
                <a:ea typeface="Cambria" panose="02040503050406030204" pitchFamily="18" charset="0"/>
              </a:rPr>
              <a:t> </a:t>
            </a:r>
            <a:r>
              <a:rPr lang="en-US" sz="1800" b="1" i="1" dirty="0" err="1">
                <a:solidFill>
                  <a:schemeClr val="tx1"/>
                </a:solidFill>
                <a:latin typeface="Cambria" panose="02040503050406030204" pitchFamily="18" charset="0"/>
                <a:ea typeface="Cambria" panose="02040503050406030204" pitchFamily="18" charset="0"/>
              </a:rPr>
              <a:t>của</a:t>
            </a:r>
            <a:r>
              <a:rPr lang="en-US" sz="1800" b="1" i="1" dirty="0">
                <a:solidFill>
                  <a:schemeClr val="tx1"/>
                </a:solidFill>
                <a:latin typeface="Cambria" panose="02040503050406030204" pitchFamily="18" charset="0"/>
                <a:ea typeface="Cambria" panose="02040503050406030204" pitchFamily="18" charset="0"/>
              </a:rPr>
              <a:t> </a:t>
            </a:r>
            <a:r>
              <a:rPr lang="en-US" sz="1800" b="1" i="1" dirty="0" err="1">
                <a:solidFill>
                  <a:schemeClr val="tx1"/>
                </a:solidFill>
                <a:latin typeface="Cambria" panose="02040503050406030204" pitchFamily="18" charset="0"/>
                <a:ea typeface="Cambria" panose="02040503050406030204" pitchFamily="18" charset="0"/>
              </a:rPr>
              <a:t>Hà</a:t>
            </a:r>
            <a:r>
              <a:rPr lang="en-US" sz="1800" b="1" i="1" dirty="0">
                <a:solidFill>
                  <a:schemeClr val="tx1"/>
                </a:solidFill>
                <a:latin typeface="Cambria" panose="02040503050406030204" pitchFamily="18" charset="0"/>
                <a:ea typeface="Cambria" panose="02040503050406030204" pitchFamily="18" charset="0"/>
              </a:rPr>
              <a:t> </a:t>
            </a:r>
            <a:r>
              <a:rPr lang="en-US" sz="1800" b="1" i="1" dirty="0" err="1">
                <a:solidFill>
                  <a:schemeClr val="tx1"/>
                </a:solidFill>
                <a:latin typeface="Cambria" panose="02040503050406030204" pitchFamily="18" charset="0"/>
                <a:ea typeface="Cambria" panose="02040503050406030204" pitchFamily="18" charset="0"/>
              </a:rPr>
              <a:t>Nội</a:t>
            </a:r>
            <a:endParaRPr lang="en-US" sz="1800" b="1" i="1" dirty="0">
              <a:solidFill>
                <a:schemeClr val="tx1"/>
              </a:solidFill>
              <a:latin typeface="Cambria" panose="02040503050406030204" pitchFamily="18" charset="0"/>
              <a:ea typeface="Cambria" panose="02040503050406030204" pitchFamily="18" charset="0"/>
            </a:endParaRPr>
          </a:p>
        </p:txBody>
      </p:sp>
      <p:sp>
        <p:nvSpPr>
          <p:cNvPr id="6" name="Rectangle 5">
            <a:extLst>
              <a:ext uri="{FF2B5EF4-FFF2-40B4-BE49-F238E27FC236}">
                <a16:creationId xmlns:a16="http://schemas.microsoft.com/office/drawing/2014/main" id="{90D00C2C-A276-4BE0-A0ED-519183A418E5}"/>
              </a:ext>
            </a:extLst>
          </p:cNvPr>
          <p:cNvSpPr/>
          <p:nvPr/>
        </p:nvSpPr>
        <p:spPr>
          <a:xfrm>
            <a:off x="542692" y="1847486"/>
            <a:ext cx="1776761" cy="897468"/>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1800" dirty="0" err="1">
                <a:solidFill>
                  <a:schemeClr val="tx1"/>
                </a:solidFill>
                <a:latin typeface="Cambria" panose="02040503050406030204" pitchFamily="18" charset="0"/>
                <a:ea typeface="Cambria" panose="02040503050406030204" pitchFamily="18" charset="0"/>
              </a:rPr>
              <a:t>Mưa</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riêu</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riêu</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gió</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lành</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lạnh</a:t>
            </a:r>
            <a:endParaRPr lang="en-US" sz="1800" dirty="0">
              <a:solidFill>
                <a:schemeClr val="tx1"/>
              </a:solidFill>
              <a:latin typeface="Cambria" panose="02040503050406030204" pitchFamily="18" charset="0"/>
              <a:ea typeface="Cambria" panose="02040503050406030204" pitchFamily="18" charset="0"/>
            </a:endParaRPr>
          </a:p>
        </p:txBody>
      </p:sp>
      <p:sp>
        <p:nvSpPr>
          <p:cNvPr id="7" name="Rectangle 6">
            <a:extLst>
              <a:ext uri="{FF2B5EF4-FFF2-40B4-BE49-F238E27FC236}">
                <a16:creationId xmlns:a16="http://schemas.microsoft.com/office/drawing/2014/main" id="{D9A7E597-FA48-47F4-B45F-A8BE18715DB7}"/>
              </a:ext>
            </a:extLst>
          </p:cNvPr>
          <p:cNvSpPr/>
          <p:nvPr/>
        </p:nvSpPr>
        <p:spPr>
          <a:xfrm>
            <a:off x="2512967" y="1844652"/>
            <a:ext cx="1776762" cy="897468"/>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1800" dirty="0" err="1">
                <a:solidFill>
                  <a:schemeClr val="tx1"/>
                </a:solidFill>
                <a:latin typeface="Cambria" panose="02040503050406030204" pitchFamily="18" charset="0"/>
                <a:ea typeface="Cambria" panose="02040503050406030204" pitchFamily="18" charset="0"/>
              </a:rPr>
              <a:t>Tiếng</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nhạn</a:t>
            </a:r>
            <a:endParaRPr lang="en-US" sz="1800" dirty="0">
              <a:solidFill>
                <a:schemeClr val="tx1"/>
              </a:solidFill>
              <a:latin typeface="Cambria" panose="02040503050406030204" pitchFamily="18" charset="0"/>
              <a:ea typeface="Cambria" panose="02040503050406030204" pitchFamily="18" charset="0"/>
            </a:endParaRPr>
          </a:p>
        </p:txBody>
      </p:sp>
      <p:sp>
        <p:nvSpPr>
          <p:cNvPr id="8" name="Rectangle 7">
            <a:extLst>
              <a:ext uri="{FF2B5EF4-FFF2-40B4-BE49-F238E27FC236}">
                <a16:creationId xmlns:a16="http://schemas.microsoft.com/office/drawing/2014/main" id="{29FA0133-C6A4-496F-A329-364486796BCB}"/>
              </a:ext>
            </a:extLst>
          </p:cNvPr>
          <p:cNvSpPr/>
          <p:nvPr/>
        </p:nvSpPr>
        <p:spPr>
          <a:xfrm>
            <a:off x="4483244" y="1832827"/>
            <a:ext cx="1858084" cy="909294"/>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en-US" sz="1800" dirty="0" err="1">
                <a:solidFill>
                  <a:schemeClr val="tx1"/>
                </a:solidFill>
                <a:latin typeface="Cambria" panose="02040503050406030204" pitchFamily="18" charset="0"/>
                <a:ea typeface="Cambria" panose="02040503050406030204" pitchFamily="18" charset="0"/>
              </a:rPr>
              <a:t>Tiếng</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trống</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chèo</a:t>
            </a:r>
            <a:endParaRPr lang="en-US" sz="1800" dirty="0">
              <a:solidFill>
                <a:schemeClr val="tx1"/>
              </a:solidFill>
              <a:latin typeface="Cambria" panose="02040503050406030204" pitchFamily="18" charset="0"/>
              <a:ea typeface="Cambria" panose="02040503050406030204" pitchFamily="18" charset="0"/>
            </a:endParaRPr>
          </a:p>
        </p:txBody>
      </p:sp>
      <p:sp>
        <p:nvSpPr>
          <p:cNvPr id="9" name="Rectangle 8">
            <a:extLst>
              <a:ext uri="{FF2B5EF4-FFF2-40B4-BE49-F238E27FC236}">
                <a16:creationId xmlns:a16="http://schemas.microsoft.com/office/drawing/2014/main" id="{B195921D-62C2-4BEA-AE55-2E27F3C9E439}"/>
              </a:ext>
            </a:extLst>
          </p:cNvPr>
          <p:cNvSpPr/>
          <p:nvPr/>
        </p:nvSpPr>
        <p:spPr>
          <a:xfrm>
            <a:off x="6579590" y="1832826"/>
            <a:ext cx="1858084" cy="909293"/>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1800" dirty="0" err="1">
                <a:solidFill>
                  <a:schemeClr val="tx1"/>
                </a:solidFill>
                <a:latin typeface="Cambria" panose="02040503050406030204" pitchFamily="18" charset="0"/>
                <a:ea typeface="Cambria" panose="02040503050406030204" pitchFamily="18" charset="0"/>
              </a:rPr>
              <a:t>Câu</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hát</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của</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cô</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gái</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đẹp</a:t>
            </a:r>
            <a:endParaRPr lang="en-US" sz="1800" dirty="0">
              <a:solidFill>
                <a:schemeClr val="tx1"/>
              </a:solidFill>
              <a:latin typeface="Cambria" panose="02040503050406030204" pitchFamily="18" charset="0"/>
              <a:ea typeface="Cambria" panose="02040503050406030204" pitchFamily="18" charset="0"/>
            </a:endParaRPr>
          </a:p>
        </p:txBody>
      </p:sp>
      <p:pic>
        <p:nvPicPr>
          <p:cNvPr id="6146" name="Picture 2" descr="Cute Clouds Raining Clipart, Rain, Clouds, Blue PNG Transparent Clipart  Image and PSD File for Free Download | Rain clipart, Clip art, Free clip art">
            <a:extLst>
              <a:ext uri="{FF2B5EF4-FFF2-40B4-BE49-F238E27FC236}">
                <a16:creationId xmlns:a16="http://schemas.microsoft.com/office/drawing/2014/main" id="{7E3A0F18-D013-4DD1-B5EE-01103984D51C}"/>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10000" b="90000" l="10000" r="90000">
                        <a14:foregroundMark x1="19444" y1="53333" x2="19444" y2="53333"/>
                        <a14:foregroundMark x1="32222" y1="57500" x2="32222" y2="57500"/>
                        <a14:foregroundMark x1="38056" y1="62222" x2="38056" y2="62222"/>
                        <a14:foregroundMark x1="50556" y1="56111" x2="50556" y2="56111"/>
                        <a14:foregroundMark x1="58333" y1="55278" x2="58333" y2="55278"/>
                        <a14:foregroundMark x1="68611" y1="48611" x2="68611" y2="48611"/>
                        <a14:foregroundMark x1="79167" y1="42778" x2="79167" y2="42778"/>
                        <a14:foregroundMark x1="70278" y1="57500" x2="70278" y2="57500"/>
                        <a14:foregroundMark x1="69167" y1="70278" x2="69167" y2="70278"/>
                        <a14:foregroundMark x1="64167" y1="63889" x2="64167" y2="63889"/>
                        <a14:foregroundMark x1="49444" y1="70278" x2="49444" y2="70278"/>
                        <a14:foregroundMark x1="40000" y1="79444" x2="40000" y2="79444"/>
                        <a14:foregroundMark x1="26667" y1="76111" x2="26667" y2="76111"/>
                        <a14:foregroundMark x1="21944" y1="65833" x2="21944" y2="65833"/>
                      </a14:backgroundRemoval>
                    </a14:imgEffect>
                  </a14:imgLayer>
                </a14:imgProps>
              </a:ext>
              <a:ext uri="{28A0092B-C50C-407E-A947-70E740481C1C}">
                <a14:useLocalDpi xmlns:a14="http://schemas.microsoft.com/office/drawing/2010/main" val="0"/>
              </a:ext>
            </a:extLst>
          </a:blip>
          <a:srcRect/>
          <a:stretch>
            <a:fillRect/>
          </a:stretch>
        </p:blipFill>
        <p:spPr bwMode="auto">
          <a:xfrm>
            <a:off x="560581" y="2397513"/>
            <a:ext cx="1290289" cy="1290289"/>
          </a:xfrm>
          <a:prstGeom prst="rect">
            <a:avLst/>
          </a:prstGeom>
          <a:noFill/>
          <a:extLst>
            <a:ext uri="{909E8E84-426E-40DD-AFC4-6F175D3DCCD1}">
              <a14:hiddenFill xmlns:a14="http://schemas.microsoft.com/office/drawing/2010/main">
                <a:solidFill>
                  <a:srgbClr val="FFFFFF"/>
                </a:solidFill>
              </a14:hiddenFill>
            </a:ext>
          </a:extLst>
        </p:spPr>
      </p:pic>
      <p:pic>
        <p:nvPicPr>
          <p:cNvPr id="6148" name="Picture 4" descr="Tải 10+ mẫu chim én vector đẹp file AI, PDF, PSD, EPS">
            <a:extLst>
              <a:ext uri="{FF2B5EF4-FFF2-40B4-BE49-F238E27FC236}">
                <a16:creationId xmlns:a16="http://schemas.microsoft.com/office/drawing/2014/main" id="{8AA1C82C-B9B5-4EA6-960B-225469511A65}"/>
              </a:ext>
            </a:extLst>
          </p:cNvPr>
          <p:cNvPicPr>
            <a:picLocks noChangeAspect="1" noChangeArrowheads="1"/>
          </p:cNvPicPr>
          <p:nvPr/>
        </p:nvPicPr>
        <p:blipFill>
          <a:blip r:embed="rId4">
            <a:extLst>
              <a:ext uri="{BEBA8EAE-BF5A-486C-A8C5-ECC9F3942E4B}">
                <a14:imgProps xmlns:a14="http://schemas.microsoft.com/office/drawing/2010/main">
                  <a14:imgLayer r:embed="rId5">
                    <a14:imgEffect>
                      <a14:backgroundRemoval t="10000" b="90000" l="10000" r="90000"/>
                    </a14:imgEffect>
                  </a14:imgLayer>
                </a14:imgProps>
              </a:ext>
              <a:ext uri="{28A0092B-C50C-407E-A947-70E740481C1C}">
                <a14:useLocalDpi xmlns:a14="http://schemas.microsoft.com/office/drawing/2010/main" val="0"/>
              </a:ext>
            </a:extLst>
          </a:blip>
          <a:srcRect/>
          <a:stretch>
            <a:fillRect/>
          </a:stretch>
        </p:blipFill>
        <p:spPr bwMode="auto">
          <a:xfrm>
            <a:off x="2512967" y="2287472"/>
            <a:ext cx="2131570" cy="1370295"/>
          </a:xfrm>
          <a:prstGeom prst="rect">
            <a:avLst/>
          </a:prstGeom>
          <a:noFill/>
          <a:extLst>
            <a:ext uri="{909E8E84-426E-40DD-AFC4-6F175D3DCCD1}">
              <a14:hiddenFill xmlns:a14="http://schemas.microsoft.com/office/drawing/2010/main">
                <a:solidFill>
                  <a:srgbClr val="FFFFFF"/>
                </a:solidFill>
              </a14:hiddenFill>
            </a:ext>
          </a:extLst>
        </p:spPr>
      </p:pic>
      <p:pic>
        <p:nvPicPr>
          <p:cNvPr id="6150" name="Picture 6" descr="Hình ảnh Trống Vàng Trống đỏ Trống Phong Cách Trung Quốc Trống Minh Họa  Phim Hoạt Hình PNG , Trống Clipart, Vẽ Tay Minh Họa Bass, Nhẫn Vàng PNG  miễn phí tải">
            <a:extLst>
              <a:ext uri="{FF2B5EF4-FFF2-40B4-BE49-F238E27FC236}">
                <a16:creationId xmlns:a16="http://schemas.microsoft.com/office/drawing/2014/main" id="{73155C99-FFA3-48B0-95F9-9ACC6253A428}"/>
              </a:ext>
            </a:extLst>
          </p:cNvPr>
          <p:cNvPicPr>
            <a:picLocks noChangeAspect="1" noChangeArrowheads="1"/>
          </p:cNvPicPr>
          <p:nvPr/>
        </p:nvPicPr>
        <p:blipFill>
          <a:blip r:embed="rId6">
            <a:extLst>
              <a:ext uri="{BEBA8EAE-BF5A-486C-A8C5-ECC9F3942E4B}">
                <a14:imgProps xmlns:a14="http://schemas.microsoft.com/office/drawing/2010/main">
                  <a14:imgLayer r:embed="rId7">
                    <a14:imgEffect>
                      <a14:backgroundRemoval t="10000" b="90000" l="10000" r="90000"/>
                    </a14:imgEffect>
                  </a14:imgLayer>
                </a14:imgProps>
              </a:ext>
              <a:ext uri="{28A0092B-C50C-407E-A947-70E740481C1C}">
                <a14:useLocalDpi xmlns:a14="http://schemas.microsoft.com/office/drawing/2010/main" val="0"/>
              </a:ext>
            </a:extLst>
          </a:blip>
          <a:srcRect/>
          <a:stretch>
            <a:fillRect/>
          </a:stretch>
        </p:blipFill>
        <p:spPr bwMode="auto">
          <a:xfrm>
            <a:off x="4609870" y="2221086"/>
            <a:ext cx="1523068" cy="1523068"/>
          </a:xfrm>
          <a:prstGeom prst="rect">
            <a:avLst/>
          </a:prstGeom>
          <a:noFill/>
          <a:extLst>
            <a:ext uri="{909E8E84-426E-40DD-AFC4-6F175D3DCCD1}">
              <a14:hiddenFill xmlns:a14="http://schemas.microsoft.com/office/drawing/2010/main">
                <a:solidFill>
                  <a:srgbClr val="FFFFFF"/>
                </a:solidFill>
              </a14:hiddenFill>
            </a:ext>
          </a:extLst>
        </p:spPr>
      </p:pic>
      <p:pic>
        <p:nvPicPr>
          <p:cNvPr id="6152" name="Picture 8">
            <a:extLst>
              <a:ext uri="{FF2B5EF4-FFF2-40B4-BE49-F238E27FC236}">
                <a16:creationId xmlns:a16="http://schemas.microsoft.com/office/drawing/2014/main" id="{4AFE290F-78A8-4BC1-8271-13ADF3F9C8A8}"/>
              </a:ext>
            </a:extLst>
          </p:cNvPr>
          <p:cNvPicPr>
            <a:picLocks noChangeAspect="1" noChangeArrowheads="1"/>
          </p:cNvPicPr>
          <p:nvPr/>
        </p:nvPicPr>
        <p:blipFill rotWithShape="1">
          <a:blip r:embed="rId8">
            <a:extLst>
              <a:ext uri="{BEBA8EAE-BF5A-486C-A8C5-ECC9F3942E4B}">
                <a14:imgProps xmlns:a14="http://schemas.microsoft.com/office/drawing/2010/main">
                  <a14:imgLayer r:embed="rId9">
                    <a14:imgEffect>
                      <a14:backgroundRemoval t="10000" b="90000" l="10000" r="90000"/>
                    </a14:imgEffect>
                  </a14:imgLayer>
                </a14:imgProps>
              </a:ext>
              <a:ext uri="{28A0092B-C50C-407E-A947-70E740481C1C}">
                <a14:useLocalDpi xmlns:a14="http://schemas.microsoft.com/office/drawing/2010/main" val="0"/>
              </a:ext>
            </a:extLst>
          </a:blip>
          <a:srcRect l="35937" t="8355" r="10292" b="11881"/>
          <a:stretch/>
        </p:blipFill>
        <p:spPr bwMode="auto">
          <a:xfrm>
            <a:off x="7590725" y="2068808"/>
            <a:ext cx="1441759" cy="1717044"/>
          </a:xfrm>
          <a:prstGeom prst="rect">
            <a:avLst/>
          </a:prstGeom>
          <a:noFill/>
          <a:extLst>
            <a:ext uri="{909E8E84-426E-40DD-AFC4-6F175D3DCCD1}">
              <a14:hiddenFill xmlns:a14="http://schemas.microsoft.com/office/drawing/2010/main">
                <a:solidFill>
                  <a:srgbClr val="FFFFFF"/>
                </a:solidFill>
              </a14:hiddenFill>
            </a:ext>
          </a:extLst>
        </p:spPr>
      </p:pic>
      <p:sp>
        <p:nvSpPr>
          <p:cNvPr id="14" name="Rectangle 13">
            <a:extLst>
              <a:ext uri="{FF2B5EF4-FFF2-40B4-BE49-F238E27FC236}">
                <a16:creationId xmlns:a16="http://schemas.microsoft.com/office/drawing/2014/main" id="{BBB13676-F64B-4A0F-915D-31CDA5111372}"/>
              </a:ext>
            </a:extLst>
          </p:cNvPr>
          <p:cNvSpPr/>
          <p:nvPr/>
        </p:nvSpPr>
        <p:spPr>
          <a:xfrm>
            <a:off x="542693" y="3674805"/>
            <a:ext cx="2386362" cy="105139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00" b="1" dirty="0" err="1">
                <a:solidFill>
                  <a:schemeClr val="tx1"/>
                </a:solidFill>
                <a:latin typeface="Cambria" panose="02040503050406030204" pitchFamily="18" charset="0"/>
                <a:ea typeface="Cambria" panose="02040503050406030204" pitchFamily="18" charset="0"/>
              </a:rPr>
              <a:t>Nghệ</a:t>
            </a:r>
            <a:r>
              <a:rPr lang="en-US" sz="1800" b="1" dirty="0">
                <a:solidFill>
                  <a:schemeClr val="tx1"/>
                </a:solidFill>
                <a:latin typeface="Cambria" panose="02040503050406030204" pitchFamily="18" charset="0"/>
                <a:ea typeface="Cambria" panose="02040503050406030204" pitchFamily="18" charset="0"/>
              </a:rPr>
              <a:t> </a:t>
            </a:r>
            <a:r>
              <a:rPr lang="en-US" sz="1800" b="1" dirty="0" err="1">
                <a:solidFill>
                  <a:schemeClr val="tx1"/>
                </a:solidFill>
                <a:latin typeface="Cambria" panose="02040503050406030204" pitchFamily="18" charset="0"/>
                <a:ea typeface="Cambria" panose="02040503050406030204" pitchFamily="18" charset="0"/>
              </a:rPr>
              <a:t>thuật</a:t>
            </a:r>
            <a:endParaRPr lang="en-US" sz="1800" b="1" dirty="0">
              <a:solidFill>
                <a:schemeClr val="tx1"/>
              </a:solidFill>
              <a:latin typeface="Cambria" panose="02040503050406030204" pitchFamily="18" charset="0"/>
              <a:ea typeface="Cambria" panose="02040503050406030204" pitchFamily="18" charset="0"/>
            </a:endParaRPr>
          </a:p>
          <a:p>
            <a:pPr algn="ctr"/>
            <a:r>
              <a:rPr lang="en-US" sz="1800" dirty="0" err="1">
                <a:solidFill>
                  <a:schemeClr val="tx1"/>
                </a:solidFill>
                <a:latin typeface="Cambria" panose="02040503050406030204" pitchFamily="18" charset="0"/>
                <a:ea typeface="Cambria" panose="02040503050406030204" pitchFamily="18" charset="0"/>
              </a:rPr>
              <a:t>Điệp</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từ</a:t>
            </a:r>
            <a:endParaRPr lang="en-US" sz="1800" dirty="0">
              <a:solidFill>
                <a:schemeClr val="tx1"/>
              </a:solidFill>
              <a:latin typeface="Cambria" panose="02040503050406030204" pitchFamily="18" charset="0"/>
              <a:ea typeface="Cambria" panose="02040503050406030204" pitchFamily="18" charset="0"/>
            </a:endParaRPr>
          </a:p>
          <a:p>
            <a:pPr algn="ctr"/>
            <a:r>
              <a:rPr lang="en-US" sz="1800" dirty="0" err="1">
                <a:solidFill>
                  <a:schemeClr val="tx1"/>
                </a:solidFill>
                <a:latin typeface="Cambria" panose="02040503050406030204" pitchFamily="18" charset="0"/>
                <a:ea typeface="Cambria" panose="02040503050406030204" pitchFamily="18" charset="0"/>
              </a:rPr>
              <a:t>Liệt</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kê</a:t>
            </a:r>
            <a:endParaRPr lang="en-US" sz="1800" dirty="0">
              <a:solidFill>
                <a:schemeClr val="tx1"/>
              </a:solidFill>
              <a:latin typeface="Cambria" panose="02040503050406030204" pitchFamily="18" charset="0"/>
              <a:ea typeface="Cambria" panose="02040503050406030204" pitchFamily="18" charset="0"/>
            </a:endParaRPr>
          </a:p>
        </p:txBody>
      </p:sp>
      <p:sp>
        <p:nvSpPr>
          <p:cNvPr id="15" name="Rectangle 14">
            <a:extLst>
              <a:ext uri="{FF2B5EF4-FFF2-40B4-BE49-F238E27FC236}">
                <a16:creationId xmlns:a16="http://schemas.microsoft.com/office/drawing/2014/main" id="{4C2AD6FA-436B-4D1E-BB1C-37ED5A6D0026}"/>
              </a:ext>
            </a:extLst>
          </p:cNvPr>
          <p:cNvSpPr/>
          <p:nvPr/>
        </p:nvSpPr>
        <p:spPr>
          <a:xfrm>
            <a:off x="3905347" y="3687802"/>
            <a:ext cx="4695961" cy="105139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00" dirty="0" err="1">
                <a:solidFill>
                  <a:schemeClr val="tx1"/>
                </a:solidFill>
                <a:latin typeface="Cambria" panose="02040503050406030204" pitchFamily="18" charset="0"/>
                <a:ea typeface="Cambria" panose="02040503050406030204" pitchFamily="18" charset="0"/>
              </a:rPr>
              <a:t>Mùa</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xuân</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đặc</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trưng</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của</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Miền</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Bắc</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thể</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hiện</a:t>
            </a:r>
            <a:r>
              <a:rPr lang="en-US" sz="1800" dirty="0">
                <a:solidFill>
                  <a:schemeClr val="tx1"/>
                </a:solidFill>
                <a:latin typeface="Cambria" panose="02040503050406030204" pitchFamily="18" charset="0"/>
                <a:ea typeface="Cambria" panose="02040503050406030204" pitchFamily="18" charset="0"/>
              </a:rPr>
              <a:t> qua </a:t>
            </a:r>
            <a:r>
              <a:rPr lang="en-US" sz="1800" dirty="0" err="1">
                <a:solidFill>
                  <a:schemeClr val="tx1"/>
                </a:solidFill>
                <a:latin typeface="Cambria" panose="02040503050406030204" pitchFamily="18" charset="0"/>
                <a:ea typeface="Cambria" panose="02040503050406030204" pitchFamily="18" charset="0"/>
              </a:rPr>
              <a:t>không</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khí</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thiên</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nhiên</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và</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nếp</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sinh</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hoạt</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của</a:t>
            </a:r>
            <a:r>
              <a:rPr lang="en-US" sz="1800" dirty="0">
                <a:solidFill>
                  <a:schemeClr val="tx1"/>
                </a:solidFill>
                <a:latin typeface="Cambria" panose="02040503050406030204" pitchFamily="18" charset="0"/>
                <a:ea typeface="Cambria" panose="02040503050406030204" pitchFamily="18" charset="0"/>
              </a:rPr>
              <a:t> con </a:t>
            </a:r>
            <a:r>
              <a:rPr lang="en-US" sz="1800" dirty="0" err="1">
                <a:solidFill>
                  <a:schemeClr val="tx1"/>
                </a:solidFill>
                <a:latin typeface="Cambria" panose="02040503050406030204" pitchFamily="18" charset="0"/>
                <a:ea typeface="Cambria" panose="02040503050406030204" pitchFamily="18" charset="0"/>
              </a:rPr>
              <a:t>người</a:t>
            </a:r>
            <a:r>
              <a:rPr lang="en-US" sz="1800" dirty="0">
                <a:solidFill>
                  <a:schemeClr val="tx1"/>
                </a:solidFill>
                <a:latin typeface="Cambria" panose="02040503050406030204" pitchFamily="18" charset="0"/>
                <a:ea typeface="Cambria" panose="02040503050406030204" pitchFamily="18" charset="0"/>
              </a:rPr>
              <a:t>.</a:t>
            </a:r>
          </a:p>
        </p:txBody>
      </p:sp>
      <p:sp>
        <p:nvSpPr>
          <p:cNvPr id="3" name="Arrow: Right 2">
            <a:extLst>
              <a:ext uri="{FF2B5EF4-FFF2-40B4-BE49-F238E27FC236}">
                <a16:creationId xmlns:a16="http://schemas.microsoft.com/office/drawing/2014/main" id="{4164FDE9-35D9-460A-B05F-A41539D19D56}"/>
              </a:ext>
            </a:extLst>
          </p:cNvPr>
          <p:cNvSpPr/>
          <p:nvPr/>
        </p:nvSpPr>
        <p:spPr>
          <a:xfrm>
            <a:off x="3256664" y="3954966"/>
            <a:ext cx="322088" cy="542693"/>
          </a:xfrm>
          <a:prstGeom prst="rightArrow">
            <a:avLst/>
          </a:prstGeom>
          <a:solidFill>
            <a:schemeClr val="accent1">
              <a:lumMod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474908648"/>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50783CB8-085F-46D6-8459-8D16B429C9C9}"/>
              </a:ext>
            </a:extLst>
          </p:cNvPr>
          <p:cNvSpPr>
            <a:spLocks noGrp="1"/>
          </p:cNvSpPr>
          <p:nvPr>
            <p:ph type="title"/>
          </p:nvPr>
        </p:nvSpPr>
        <p:spPr>
          <a:solidFill>
            <a:srgbClr val="F6F3EE"/>
          </a:solidFill>
        </p:spPr>
        <p:txBody>
          <a:bodyPr/>
          <a:lstStyle/>
          <a:p>
            <a:r>
              <a:rPr lang="en-US" sz="2400" dirty="0">
                <a:latin typeface="Cambria" panose="02040503050406030204" pitchFamily="18" charset="0"/>
                <a:ea typeface="Cambria" panose="02040503050406030204" pitchFamily="18" charset="0"/>
              </a:rPr>
              <a:t>2. </a:t>
            </a:r>
            <a:r>
              <a:rPr lang="en-US" sz="2400" dirty="0" err="1">
                <a:latin typeface="Cambria" panose="02040503050406030204" pitchFamily="18" charset="0"/>
                <a:ea typeface="Cambria" panose="02040503050406030204" pitchFamily="18" charset="0"/>
              </a:rPr>
              <a:t>Không</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gian</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đặc</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trưng</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của</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mùa</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xuân</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miền</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Bắc</a:t>
            </a:r>
            <a:endParaRPr lang="en-US" sz="2400" dirty="0">
              <a:latin typeface="Cambria" panose="02040503050406030204" pitchFamily="18" charset="0"/>
              <a:ea typeface="Cambria" panose="02040503050406030204" pitchFamily="18" charset="0"/>
            </a:endParaRPr>
          </a:p>
        </p:txBody>
      </p:sp>
      <p:sp>
        <p:nvSpPr>
          <p:cNvPr id="2" name="Rectangle 1">
            <a:extLst>
              <a:ext uri="{FF2B5EF4-FFF2-40B4-BE49-F238E27FC236}">
                <a16:creationId xmlns:a16="http://schemas.microsoft.com/office/drawing/2014/main" id="{3E9231E8-5413-4885-B8D2-A08E7E085631}"/>
              </a:ext>
            </a:extLst>
          </p:cNvPr>
          <p:cNvSpPr/>
          <p:nvPr/>
        </p:nvSpPr>
        <p:spPr>
          <a:xfrm>
            <a:off x="542692" y="981565"/>
            <a:ext cx="7881308" cy="67320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00" b="1" i="1" dirty="0" err="1">
                <a:solidFill>
                  <a:schemeClr val="tx1"/>
                </a:solidFill>
                <a:latin typeface="Cambria" panose="02040503050406030204" pitchFamily="18" charset="0"/>
                <a:ea typeface="Cambria" panose="02040503050406030204" pitchFamily="18" charset="0"/>
              </a:rPr>
              <a:t>Cảm</a:t>
            </a:r>
            <a:r>
              <a:rPr lang="en-US" sz="1800" b="1" i="1" dirty="0">
                <a:solidFill>
                  <a:schemeClr val="tx1"/>
                </a:solidFill>
                <a:latin typeface="Cambria" panose="02040503050406030204" pitchFamily="18" charset="0"/>
                <a:ea typeface="Cambria" panose="02040503050406030204" pitchFamily="18" charset="0"/>
              </a:rPr>
              <a:t> </a:t>
            </a:r>
            <a:r>
              <a:rPr lang="en-US" sz="1800" b="1" i="1" dirty="0" err="1">
                <a:solidFill>
                  <a:schemeClr val="tx1"/>
                </a:solidFill>
                <a:latin typeface="Cambria" panose="02040503050406030204" pitchFamily="18" charset="0"/>
                <a:ea typeface="Cambria" panose="02040503050406030204" pitchFamily="18" charset="0"/>
              </a:rPr>
              <a:t>nhận</a:t>
            </a:r>
            <a:r>
              <a:rPr lang="en-US" sz="1800" b="1" i="1" dirty="0">
                <a:solidFill>
                  <a:schemeClr val="tx1"/>
                </a:solidFill>
                <a:latin typeface="Cambria" panose="02040503050406030204" pitchFamily="18" charset="0"/>
                <a:ea typeface="Cambria" panose="02040503050406030204" pitchFamily="18" charset="0"/>
              </a:rPr>
              <a:t> </a:t>
            </a:r>
            <a:r>
              <a:rPr lang="en-US" sz="1800" b="1" i="1" dirty="0" err="1">
                <a:solidFill>
                  <a:schemeClr val="tx1"/>
                </a:solidFill>
                <a:latin typeface="Cambria" panose="02040503050406030204" pitchFamily="18" charset="0"/>
                <a:ea typeface="Cambria" panose="02040503050406030204" pitchFamily="18" charset="0"/>
              </a:rPr>
              <a:t>của</a:t>
            </a:r>
            <a:r>
              <a:rPr lang="en-US" sz="1800" b="1" i="1" dirty="0">
                <a:solidFill>
                  <a:schemeClr val="tx1"/>
                </a:solidFill>
                <a:latin typeface="Cambria" panose="02040503050406030204" pitchFamily="18" charset="0"/>
                <a:ea typeface="Cambria" panose="02040503050406030204" pitchFamily="18" charset="0"/>
              </a:rPr>
              <a:t> </a:t>
            </a:r>
            <a:r>
              <a:rPr lang="en-US" sz="1800" b="1" i="1" dirty="0" err="1">
                <a:solidFill>
                  <a:schemeClr val="tx1"/>
                </a:solidFill>
                <a:latin typeface="Cambria" panose="02040503050406030204" pitchFamily="18" charset="0"/>
                <a:ea typeface="Cambria" panose="02040503050406030204" pitchFamily="18" charset="0"/>
              </a:rPr>
              <a:t>tác</a:t>
            </a:r>
            <a:r>
              <a:rPr lang="en-US" sz="1800" b="1" i="1" dirty="0">
                <a:solidFill>
                  <a:schemeClr val="tx1"/>
                </a:solidFill>
                <a:latin typeface="Cambria" panose="02040503050406030204" pitchFamily="18" charset="0"/>
                <a:ea typeface="Cambria" panose="02040503050406030204" pitchFamily="18" charset="0"/>
              </a:rPr>
              <a:t> </a:t>
            </a:r>
            <a:r>
              <a:rPr lang="en-US" sz="1800" b="1" i="1" dirty="0" err="1">
                <a:solidFill>
                  <a:schemeClr val="tx1"/>
                </a:solidFill>
                <a:latin typeface="Cambria" panose="02040503050406030204" pitchFamily="18" charset="0"/>
                <a:ea typeface="Cambria" panose="02040503050406030204" pitchFamily="18" charset="0"/>
              </a:rPr>
              <a:t>giả</a:t>
            </a:r>
            <a:endParaRPr lang="en-US" sz="1800" b="1" i="1" dirty="0">
              <a:solidFill>
                <a:schemeClr val="tx1"/>
              </a:solidFill>
              <a:latin typeface="Cambria" panose="02040503050406030204" pitchFamily="18" charset="0"/>
              <a:ea typeface="Cambria" panose="02040503050406030204" pitchFamily="18" charset="0"/>
            </a:endParaRPr>
          </a:p>
        </p:txBody>
      </p:sp>
      <p:sp>
        <p:nvSpPr>
          <p:cNvPr id="6" name="Rectangle 5">
            <a:extLst>
              <a:ext uri="{FF2B5EF4-FFF2-40B4-BE49-F238E27FC236}">
                <a16:creationId xmlns:a16="http://schemas.microsoft.com/office/drawing/2014/main" id="{90D00C2C-A276-4BE0-A0ED-519183A418E5}"/>
              </a:ext>
            </a:extLst>
          </p:cNvPr>
          <p:cNvSpPr/>
          <p:nvPr/>
        </p:nvSpPr>
        <p:spPr>
          <a:xfrm>
            <a:off x="542692" y="1647305"/>
            <a:ext cx="1776761" cy="581773"/>
          </a:xfrm>
          <a:prstGeom prst="rect">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i="1" dirty="0" err="1">
                <a:solidFill>
                  <a:schemeClr val="tx1"/>
                </a:solidFill>
                <a:latin typeface="Cambria" panose="02040503050406030204" pitchFamily="18" charset="0"/>
                <a:ea typeface="Cambria" panose="02040503050406030204" pitchFamily="18" charset="0"/>
              </a:rPr>
              <a:t>Thú</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giang</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hồ</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êm</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ái</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như</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nhung</a:t>
            </a:r>
            <a:endParaRPr lang="en-US" sz="1600" i="1" dirty="0">
              <a:solidFill>
                <a:schemeClr val="tx1"/>
              </a:solidFill>
              <a:latin typeface="Cambria" panose="02040503050406030204" pitchFamily="18" charset="0"/>
              <a:ea typeface="Cambria" panose="02040503050406030204" pitchFamily="18" charset="0"/>
            </a:endParaRPr>
          </a:p>
        </p:txBody>
      </p:sp>
      <p:sp>
        <p:nvSpPr>
          <p:cNvPr id="7" name="Rectangle 6">
            <a:extLst>
              <a:ext uri="{FF2B5EF4-FFF2-40B4-BE49-F238E27FC236}">
                <a16:creationId xmlns:a16="http://schemas.microsoft.com/office/drawing/2014/main" id="{D9A7E597-FA48-47F4-B45F-A8BE18715DB7}"/>
              </a:ext>
            </a:extLst>
          </p:cNvPr>
          <p:cNvSpPr/>
          <p:nvPr/>
        </p:nvSpPr>
        <p:spPr>
          <a:xfrm>
            <a:off x="1278671" y="2495732"/>
            <a:ext cx="1776762" cy="581773"/>
          </a:xfrm>
          <a:prstGeom prst="rect">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i="1" dirty="0">
                <a:solidFill>
                  <a:schemeClr val="tx1"/>
                </a:solidFill>
                <a:latin typeface="Cambria" panose="02040503050406030204" pitchFamily="18" charset="0"/>
                <a:ea typeface="Cambria" panose="02040503050406030204" pitchFamily="18" charset="0"/>
              </a:rPr>
              <a:t>Say </a:t>
            </a:r>
            <a:r>
              <a:rPr lang="en-US" sz="1600" i="1" dirty="0" err="1">
                <a:solidFill>
                  <a:schemeClr val="tx1"/>
                </a:solidFill>
                <a:latin typeface="Cambria" panose="02040503050406030204" pitchFamily="18" charset="0"/>
                <a:ea typeface="Cambria" panose="02040503050406030204" pitchFamily="18" charset="0"/>
              </a:rPr>
              <a:t>sưa</a:t>
            </a:r>
            <a:r>
              <a:rPr lang="en-US" sz="1600" i="1" dirty="0">
                <a:solidFill>
                  <a:schemeClr val="tx1"/>
                </a:solidFill>
                <a:latin typeface="Cambria" panose="02040503050406030204" pitchFamily="18" charset="0"/>
                <a:ea typeface="Cambria" panose="02040503050406030204" pitchFamily="18" charset="0"/>
              </a:rPr>
              <a:t> – </a:t>
            </a:r>
            <a:r>
              <a:rPr lang="en-US" sz="1600" i="1" dirty="0" err="1">
                <a:solidFill>
                  <a:schemeClr val="tx1"/>
                </a:solidFill>
                <a:latin typeface="Cambria" panose="02040503050406030204" pitchFamily="18" charset="0"/>
                <a:ea typeface="Cambria" panose="02040503050406030204" pitchFamily="18" charset="0"/>
              </a:rPr>
              <a:t>sự</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sống</a:t>
            </a:r>
            <a:endParaRPr lang="en-US" sz="1600" i="1" dirty="0">
              <a:solidFill>
                <a:schemeClr val="tx1"/>
              </a:solidFill>
              <a:latin typeface="Cambria" panose="02040503050406030204" pitchFamily="18" charset="0"/>
              <a:ea typeface="Cambria" panose="02040503050406030204" pitchFamily="18" charset="0"/>
            </a:endParaRPr>
          </a:p>
        </p:txBody>
      </p:sp>
      <p:sp>
        <p:nvSpPr>
          <p:cNvPr id="8" name="Rectangle 7">
            <a:extLst>
              <a:ext uri="{FF2B5EF4-FFF2-40B4-BE49-F238E27FC236}">
                <a16:creationId xmlns:a16="http://schemas.microsoft.com/office/drawing/2014/main" id="{29FA0133-C6A4-496F-A329-364486796BCB}"/>
              </a:ext>
            </a:extLst>
          </p:cNvPr>
          <p:cNvSpPr/>
          <p:nvPr/>
        </p:nvSpPr>
        <p:spPr>
          <a:xfrm>
            <a:off x="2625262" y="1632645"/>
            <a:ext cx="1858084" cy="589440"/>
          </a:xfrm>
          <a:prstGeom prst="rect">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i="1" dirty="0" err="1">
                <a:solidFill>
                  <a:schemeClr val="tx1"/>
                </a:solidFill>
                <a:latin typeface="Cambria" panose="02040503050406030204" pitchFamily="18" charset="0"/>
                <a:ea typeface="Cambria" panose="02040503050406030204" pitchFamily="18" charset="0"/>
              </a:rPr>
              <a:t>Muốn</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phát</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điên</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lên</a:t>
            </a:r>
            <a:endParaRPr lang="en-US" sz="1600" i="1" dirty="0">
              <a:solidFill>
                <a:schemeClr val="tx1"/>
              </a:solidFill>
              <a:latin typeface="Cambria" panose="02040503050406030204" pitchFamily="18" charset="0"/>
              <a:ea typeface="Cambria" panose="02040503050406030204" pitchFamily="18" charset="0"/>
            </a:endParaRPr>
          </a:p>
        </p:txBody>
      </p:sp>
      <p:sp>
        <p:nvSpPr>
          <p:cNvPr id="9" name="Rectangle 8">
            <a:extLst>
              <a:ext uri="{FF2B5EF4-FFF2-40B4-BE49-F238E27FC236}">
                <a16:creationId xmlns:a16="http://schemas.microsoft.com/office/drawing/2014/main" id="{B195921D-62C2-4BEA-AE55-2E27F3C9E439}"/>
              </a:ext>
            </a:extLst>
          </p:cNvPr>
          <p:cNvSpPr/>
          <p:nvPr/>
        </p:nvSpPr>
        <p:spPr>
          <a:xfrm>
            <a:off x="4789155" y="1632645"/>
            <a:ext cx="1858084" cy="589439"/>
          </a:xfrm>
          <a:prstGeom prst="rect">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i="1" dirty="0" err="1">
                <a:solidFill>
                  <a:schemeClr val="tx1"/>
                </a:solidFill>
                <a:latin typeface="Cambria" panose="02040503050406030204" pitchFamily="18" charset="0"/>
                <a:ea typeface="Cambria" panose="02040503050406030204" pitchFamily="18" charset="0"/>
              </a:rPr>
              <a:t>Nhựa</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sống</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căng</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lên</a:t>
            </a:r>
            <a:endParaRPr lang="en-US" sz="1600" i="1" dirty="0">
              <a:solidFill>
                <a:schemeClr val="tx1"/>
              </a:solidFill>
              <a:latin typeface="Cambria" panose="02040503050406030204" pitchFamily="18" charset="0"/>
              <a:ea typeface="Cambria" panose="02040503050406030204" pitchFamily="18" charset="0"/>
            </a:endParaRPr>
          </a:p>
        </p:txBody>
      </p:sp>
      <p:sp>
        <p:nvSpPr>
          <p:cNvPr id="16" name="Rectangle 15">
            <a:extLst>
              <a:ext uri="{FF2B5EF4-FFF2-40B4-BE49-F238E27FC236}">
                <a16:creationId xmlns:a16="http://schemas.microsoft.com/office/drawing/2014/main" id="{A312FCAC-6C18-420B-BEBB-F420EDB05588}"/>
              </a:ext>
            </a:extLst>
          </p:cNvPr>
          <p:cNvSpPr/>
          <p:nvPr/>
        </p:nvSpPr>
        <p:spPr>
          <a:xfrm>
            <a:off x="3361242" y="2483906"/>
            <a:ext cx="1858084" cy="589440"/>
          </a:xfrm>
          <a:prstGeom prst="rect">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i="1" dirty="0" err="1">
                <a:solidFill>
                  <a:schemeClr val="tx1"/>
                </a:solidFill>
                <a:latin typeface="Cambria" panose="02040503050406030204" pitchFamily="18" charset="0"/>
                <a:ea typeface="Cambria" panose="02040503050406030204" pitchFamily="18" charset="0"/>
              </a:rPr>
              <a:t>Ngồi</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yên</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không</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chịu</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được</a:t>
            </a:r>
            <a:endParaRPr lang="en-US" sz="1600" i="1" dirty="0">
              <a:solidFill>
                <a:schemeClr val="tx1"/>
              </a:solidFill>
              <a:latin typeface="Cambria" panose="02040503050406030204" pitchFamily="18" charset="0"/>
              <a:ea typeface="Cambria" panose="02040503050406030204" pitchFamily="18" charset="0"/>
            </a:endParaRPr>
          </a:p>
        </p:txBody>
      </p:sp>
      <p:sp>
        <p:nvSpPr>
          <p:cNvPr id="17" name="Rectangle 16">
            <a:extLst>
              <a:ext uri="{FF2B5EF4-FFF2-40B4-BE49-F238E27FC236}">
                <a16:creationId xmlns:a16="http://schemas.microsoft.com/office/drawing/2014/main" id="{9522B8E6-F9CE-497C-AC3D-712B7A69C78E}"/>
              </a:ext>
            </a:extLst>
          </p:cNvPr>
          <p:cNvSpPr/>
          <p:nvPr/>
        </p:nvSpPr>
        <p:spPr>
          <a:xfrm>
            <a:off x="5525135" y="2495732"/>
            <a:ext cx="1858084" cy="589439"/>
          </a:xfrm>
          <a:prstGeom prst="rect">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i="1" dirty="0" err="1">
                <a:solidFill>
                  <a:schemeClr val="tx1"/>
                </a:solidFill>
                <a:latin typeface="Cambria" panose="02040503050406030204" pitchFamily="18" charset="0"/>
                <a:ea typeface="Cambria" panose="02040503050406030204" pitchFamily="18" charset="0"/>
              </a:rPr>
              <a:t>Trái</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tim</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trẻ</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hơn</a:t>
            </a:r>
            <a:r>
              <a:rPr lang="en-US" sz="1600" i="1" dirty="0">
                <a:solidFill>
                  <a:schemeClr val="tx1"/>
                </a:solidFill>
                <a:latin typeface="Cambria" panose="02040503050406030204" pitchFamily="18" charset="0"/>
                <a:ea typeface="Cambria" panose="02040503050406030204" pitchFamily="18" charset="0"/>
              </a:rPr>
              <a:t> ra, </a:t>
            </a:r>
            <a:r>
              <a:rPr lang="en-US" sz="1600" i="1" dirty="0" err="1">
                <a:solidFill>
                  <a:schemeClr val="tx1"/>
                </a:solidFill>
                <a:latin typeface="Cambria" panose="02040503050406030204" pitchFamily="18" charset="0"/>
                <a:ea typeface="Cambria" panose="02040503050406030204" pitchFamily="18" charset="0"/>
              </a:rPr>
              <a:t>đập</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mạnh</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hơn</a:t>
            </a:r>
            <a:endParaRPr lang="en-US" sz="1600" i="1" dirty="0">
              <a:solidFill>
                <a:schemeClr val="tx1"/>
              </a:solidFill>
              <a:latin typeface="Cambria" panose="02040503050406030204" pitchFamily="18" charset="0"/>
              <a:ea typeface="Cambria" panose="02040503050406030204" pitchFamily="18" charset="0"/>
            </a:endParaRPr>
          </a:p>
        </p:txBody>
      </p:sp>
      <p:sp>
        <p:nvSpPr>
          <p:cNvPr id="18" name="Rectangle 17">
            <a:extLst>
              <a:ext uri="{FF2B5EF4-FFF2-40B4-BE49-F238E27FC236}">
                <a16:creationId xmlns:a16="http://schemas.microsoft.com/office/drawing/2014/main" id="{101E8DF3-A1CF-454A-92B0-930C2DA1D90A}"/>
              </a:ext>
            </a:extLst>
          </p:cNvPr>
          <p:cNvSpPr/>
          <p:nvPr/>
        </p:nvSpPr>
        <p:spPr>
          <a:xfrm>
            <a:off x="6953048" y="1647305"/>
            <a:ext cx="1858084" cy="589439"/>
          </a:xfrm>
          <a:prstGeom prst="rect">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i="1" dirty="0" err="1">
                <a:solidFill>
                  <a:schemeClr val="tx1"/>
                </a:solidFill>
                <a:latin typeface="Cambria" panose="02040503050406030204" pitchFamily="18" charset="0"/>
                <a:ea typeface="Cambria" panose="02040503050406030204" pitchFamily="18" charset="0"/>
              </a:rPr>
              <a:t>Thèm</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khát</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yêu</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thương</a:t>
            </a:r>
            <a:endParaRPr lang="en-US" sz="1600" i="1" dirty="0">
              <a:solidFill>
                <a:schemeClr val="tx1"/>
              </a:solidFill>
              <a:latin typeface="Cambria" panose="02040503050406030204" pitchFamily="18" charset="0"/>
              <a:ea typeface="Cambria" panose="02040503050406030204" pitchFamily="18" charset="0"/>
            </a:endParaRPr>
          </a:p>
        </p:txBody>
      </p:sp>
      <p:sp>
        <p:nvSpPr>
          <p:cNvPr id="5" name="Arrow: Right 4">
            <a:extLst>
              <a:ext uri="{FF2B5EF4-FFF2-40B4-BE49-F238E27FC236}">
                <a16:creationId xmlns:a16="http://schemas.microsoft.com/office/drawing/2014/main" id="{15BF1D09-1F83-4EC1-943C-CD4FCB39774D}"/>
              </a:ext>
            </a:extLst>
          </p:cNvPr>
          <p:cNvSpPr/>
          <p:nvPr/>
        </p:nvSpPr>
        <p:spPr>
          <a:xfrm>
            <a:off x="602165" y="3861516"/>
            <a:ext cx="386576" cy="664448"/>
          </a:xfrm>
          <a:prstGeom prst="right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i="1" dirty="0"/>
          </a:p>
        </p:txBody>
      </p:sp>
      <p:sp>
        <p:nvSpPr>
          <p:cNvPr id="20" name="Rectangle 19">
            <a:extLst>
              <a:ext uri="{FF2B5EF4-FFF2-40B4-BE49-F238E27FC236}">
                <a16:creationId xmlns:a16="http://schemas.microsoft.com/office/drawing/2014/main" id="{0E0083DB-DE48-4978-83D7-636562A82278}"/>
              </a:ext>
            </a:extLst>
          </p:cNvPr>
          <p:cNvSpPr/>
          <p:nvPr/>
        </p:nvSpPr>
        <p:spPr>
          <a:xfrm>
            <a:off x="1174596" y="3783980"/>
            <a:ext cx="7636536" cy="8195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600" dirty="0" err="1">
                <a:solidFill>
                  <a:schemeClr val="tx1"/>
                </a:solidFill>
                <a:latin typeface="Cambria" panose="02040503050406030204" pitchFamily="18" charset="0"/>
                <a:ea typeface="Cambria" panose="02040503050406030204" pitchFamily="18" charset="0"/>
              </a:rPr>
              <a:t>Động</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từ</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mạnh</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liên</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tiếp</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đặt</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cạnh</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nhau</a:t>
            </a:r>
            <a:r>
              <a:rPr lang="en-US" sz="1600" dirty="0">
                <a:solidFill>
                  <a:schemeClr val="tx1"/>
                </a:solidFill>
                <a:latin typeface="Cambria" panose="02040503050406030204" pitchFamily="18" charset="0"/>
                <a:ea typeface="Cambria" panose="02040503050406030204" pitchFamily="18" charset="0"/>
              </a:rPr>
              <a:t>.</a:t>
            </a:r>
          </a:p>
          <a:p>
            <a:r>
              <a:rPr lang="en-US" sz="1600" dirty="0">
                <a:solidFill>
                  <a:schemeClr val="tx1"/>
                </a:solidFill>
                <a:latin typeface="Cambria" panose="02040503050406030204" pitchFamily="18" charset="0"/>
                <a:ea typeface="Cambria" panose="02040503050406030204" pitchFamily="18" charset="0"/>
              </a:rPr>
              <a:t>So </a:t>
            </a:r>
            <a:r>
              <a:rPr lang="en-US" sz="1600" dirty="0" err="1">
                <a:solidFill>
                  <a:schemeClr val="tx1"/>
                </a:solidFill>
                <a:latin typeface="Cambria" panose="02040503050406030204" pitchFamily="18" charset="0"/>
                <a:ea typeface="Cambria" panose="02040503050406030204" pitchFamily="18" charset="0"/>
              </a:rPr>
              <a:t>sánh</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sáng</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tạo</a:t>
            </a:r>
            <a:r>
              <a:rPr lang="en-US" sz="1600" dirty="0">
                <a:solidFill>
                  <a:schemeClr val="tx1"/>
                </a:solidFill>
                <a:latin typeface="Cambria" panose="02040503050406030204" pitchFamily="18" charset="0"/>
                <a:ea typeface="Cambria" panose="02040503050406030204" pitchFamily="18" charset="0"/>
              </a:rPr>
              <a:t>.</a:t>
            </a:r>
          </a:p>
          <a:p>
            <a:r>
              <a:rPr lang="en-US" sz="1600" dirty="0" err="1">
                <a:solidFill>
                  <a:schemeClr val="tx1"/>
                </a:solidFill>
                <a:latin typeface="Cambria" panose="02040503050406030204" pitchFamily="18" charset="0"/>
                <a:ea typeface="Cambria" panose="02040503050406030204" pitchFamily="18" charset="0"/>
              </a:rPr>
              <a:t>Nhân</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hóa</a:t>
            </a:r>
            <a:r>
              <a:rPr lang="en-US" sz="1600" dirty="0">
                <a:solidFill>
                  <a:schemeClr val="tx1"/>
                </a:solidFill>
                <a:latin typeface="Cambria" panose="02040503050406030204" pitchFamily="18" charset="0"/>
                <a:ea typeface="Cambria" panose="02040503050406030204" pitchFamily="18" charset="0"/>
              </a:rPr>
              <a:t>.</a:t>
            </a:r>
          </a:p>
        </p:txBody>
      </p:sp>
    </p:spTree>
    <p:extLst>
      <p:ext uri="{BB962C8B-B14F-4D97-AF65-F5344CB8AC3E}">
        <p14:creationId xmlns:p14="http://schemas.microsoft.com/office/powerpoint/2010/main" val="2740819489"/>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50783CB8-085F-46D6-8459-8D16B429C9C9}"/>
              </a:ext>
            </a:extLst>
          </p:cNvPr>
          <p:cNvSpPr>
            <a:spLocks noGrp="1"/>
          </p:cNvSpPr>
          <p:nvPr>
            <p:ph type="title"/>
          </p:nvPr>
        </p:nvSpPr>
        <p:spPr>
          <a:solidFill>
            <a:srgbClr val="F6F3EE"/>
          </a:solidFill>
        </p:spPr>
        <p:txBody>
          <a:bodyPr/>
          <a:lstStyle/>
          <a:p>
            <a:r>
              <a:rPr lang="en-US" sz="2400" dirty="0">
                <a:latin typeface="Cambria" panose="02040503050406030204" pitchFamily="18" charset="0"/>
                <a:ea typeface="Cambria" panose="02040503050406030204" pitchFamily="18" charset="0"/>
              </a:rPr>
              <a:t>2. </a:t>
            </a:r>
            <a:r>
              <a:rPr lang="en-US" sz="2400" dirty="0" err="1">
                <a:latin typeface="Cambria" panose="02040503050406030204" pitchFamily="18" charset="0"/>
                <a:ea typeface="Cambria" panose="02040503050406030204" pitchFamily="18" charset="0"/>
              </a:rPr>
              <a:t>Không</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gian</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đặc</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trưng</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của</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mùa</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xuân</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miền</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Bắc</a:t>
            </a:r>
            <a:endParaRPr lang="en-US" sz="2400" dirty="0">
              <a:latin typeface="Cambria" panose="02040503050406030204" pitchFamily="18" charset="0"/>
              <a:ea typeface="Cambria" panose="02040503050406030204" pitchFamily="18" charset="0"/>
            </a:endParaRPr>
          </a:p>
        </p:txBody>
      </p:sp>
      <p:sp>
        <p:nvSpPr>
          <p:cNvPr id="2" name="Rectangle 1">
            <a:extLst>
              <a:ext uri="{FF2B5EF4-FFF2-40B4-BE49-F238E27FC236}">
                <a16:creationId xmlns:a16="http://schemas.microsoft.com/office/drawing/2014/main" id="{3E9231E8-5413-4885-B8D2-A08E7E085631}"/>
              </a:ext>
            </a:extLst>
          </p:cNvPr>
          <p:cNvSpPr/>
          <p:nvPr/>
        </p:nvSpPr>
        <p:spPr>
          <a:xfrm>
            <a:off x="542692" y="833990"/>
            <a:ext cx="7881308" cy="67320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1800" b="1" i="1" dirty="0" smtClean="0">
                <a:solidFill>
                  <a:schemeClr val="tx1"/>
                </a:solidFill>
                <a:latin typeface="Cambria" panose="02040503050406030204" pitchFamily="18" charset="0"/>
                <a:ea typeface="Cambria" panose="02040503050406030204" pitchFamily="18" charset="0"/>
              </a:rPr>
              <a:t>* </a:t>
            </a:r>
            <a:r>
              <a:rPr lang="en-US" sz="1800" b="1" i="1" dirty="0" err="1" smtClean="0">
                <a:solidFill>
                  <a:schemeClr val="tx1"/>
                </a:solidFill>
                <a:latin typeface="Cambria" panose="02040503050406030204" pitchFamily="18" charset="0"/>
                <a:ea typeface="Cambria" panose="02040503050406030204" pitchFamily="18" charset="0"/>
              </a:rPr>
              <a:t>Cảm</a:t>
            </a:r>
            <a:r>
              <a:rPr lang="en-US" sz="1800" b="1" i="1" dirty="0" smtClean="0">
                <a:solidFill>
                  <a:schemeClr val="tx1"/>
                </a:solidFill>
                <a:latin typeface="Cambria" panose="02040503050406030204" pitchFamily="18" charset="0"/>
                <a:ea typeface="Cambria" panose="02040503050406030204" pitchFamily="18" charset="0"/>
              </a:rPr>
              <a:t> </a:t>
            </a:r>
            <a:r>
              <a:rPr lang="en-US" sz="1800" b="1" i="1" dirty="0" err="1">
                <a:solidFill>
                  <a:schemeClr val="tx1"/>
                </a:solidFill>
                <a:latin typeface="Cambria" panose="02040503050406030204" pitchFamily="18" charset="0"/>
                <a:ea typeface="Cambria" panose="02040503050406030204" pitchFamily="18" charset="0"/>
              </a:rPr>
              <a:t>nhận</a:t>
            </a:r>
            <a:r>
              <a:rPr lang="en-US" sz="1800" b="1" i="1" dirty="0">
                <a:solidFill>
                  <a:schemeClr val="tx1"/>
                </a:solidFill>
                <a:latin typeface="Cambria" panose="02040503050406030204" pitchFamily="18" charset="0"/>
                <a:ea typeface="Cambria" panose="02040503050406030204" pitchFamily="18" charset="0"/>
              </a:rPr>
              <a:t> </a:t>
            </a:r>
            <a:r>
              <a:rPr lang="en-US" sz="1800" b="1" i="1" dirty="0" err="1">
                <a:solidFill>
                  <a:schemeClr val="tx1"/>
                </a:solidFill>
                <a:latin typeface="Cambria" panose="02040503050406030204" pitchFamily="18" charset="0"/>
                <a:ea typeface="Cambria" panose="02040503050406030204" pitchFamily="18" charset="0"/>
              </a:rPr>
              <a:t>của</a:t>
            </a:r>
            <a:r>
              <a:rPr lang="en-US" sz="1800" b="1" i="1" dirty="0">
                <a:solidFill>
                  <a:schemeClr val="tx1"/>
                </a:solidFill>
                <a:latin typeface="Cambria" panose="02040503050406030204" pitchFamily="18" charset="0"/>
                <a:ea typeface="Cambria" panose="02040503050406030204" pitchFamily="18" charset="0"/>
              </a:rPr>
              <a:t> </a:t>
            </a:r>
            <a:r>
              <a:rPr lang="en-US" sz="1800" b="1" i="1" dirty="0" err="1">
                <a:solidFill>
                  <a:schemeClr val="tx1"/>
                </a:solidFill>
                <a:latin typeface="Cambria" panose="02040503050406030204" pitchFamily="18" charset="0"/>
                <a:ea typeface="Cambria" panose="02040503050406030204" pitchFamily="18" charset="0"/>
              </a:rPr>
              <a:t>tác</a:t>
            </a:r>
            <a:r>
              <a:rPr lang="en-US" sz="1800" b="1" i="1" dirty="0">
                <a:solidFill>
                  <a:schemeClr val="tx1"/>
                </a:solidFill>
                <a:latin typeface="Cambria" panose="02040503050406030204" pitchFamily="18" charset="0"/>
                <a:ea typeface="Cambria" panose="02040503050406030204" pitchFamily="18" charset="0"/>
              </a:rPr>
              <a:t> </a:t>
            </a:r>
            <a:r>
              <a:rPr lang="en-US" sz="1800" b="1" i="1" dirty="0" err="1">
                <a:solidFill>
                  <a:schemeClr val="tx1"/>
                </a:solidFill>
                <a:latin typeface="Cambria" panose="02040503050406030204" pitchFamily="18" charset="0"/>
                <a:ea typeface="Cambria" panose="02040503050406030204" pitchFamily="18" charset="0"/>
              </a:rPr>
              <a:t>giả</a:t>
            </a:r>
            <a:endParaRPr lang="en-US" sz="1800" b="1" i="1" dirty="0">
              <a:solidFill>
                <a:schemeClr val="tx1"/>
              </a:solidFill>
              <a:latin typeface="Cambria" panose="02040503050406030204" pitchFamily="18" charset="0"/>
              <a:ea typeface="Cambria" panose="02040503050406030204" pitchFamily="18" charset="0"/>
            </a:endParaRPr>
          </a:p>
        </p:txBody>
      </p:sp>
      <p:sp>
        <p:nvSpPr>
          <p:cNvPr id="5" name="Arrow: Right 4">
            <a:extLst>
              <a:ext uri="{FF2B5EF4-FFF2-40B4-BE49-F238E27FC236}">
                <a16:creationId xmlns:a16="http://schemas.microsoft.com/office/drawing/2014/main" id="{15BF1D09-1F83-4EC1-943C-CD4FCB39774D}"/>
              </a:ext>
            </a:extLst>
          </p:cNvPr>
          <p:cNvSpPr/>
          <p:nvPr/>
        </p:nvSpPr>
        <p:spPr>
          <a:xfrm>
            <a:off x="353124" y="3983297"/>
            <a:ext cx="386576" cy="664448"/>
          </a:xfrm>
          <a:prstGeom prst="right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0E0083DB-DE48-4978-83D7-636562A82278}"/>
              </a:ext>
            </a:extLst>
          </p:cNvPr>
          <p:cNvSpPr/>
          <p:nvPr/>
        </p:nvSpPr>
        <p:spPr>
          <a:xfrm>
            <a:off x="883551" y="3584661"/>
            <a:ext cx="7881307" cy="106308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vi-VN" sz="1600" dirty="0" smtClean="0">
                <a:solidFill>
                  <a:schemeClr val="tx1"/>
                </a:solidFill>
                <a:latin typeface="Cambria" panose="02040503050406030204" pitchFamily="18" charset="0"/>
                <a:ea typeface="Cambria" panose="02040503050406030204" pitchFamily="18" charset="0"/>
              </a:rPr>
              <a:t>- </a:t>
            </a:r>
            <a:r>
              <a:rPr lang="en-US" sz="1600" dirty="0" err="1" smtClean="0">
                <a:solidFill>
                  <a:schemeClr val="tx1"/>
                </a:solidFill>
                <a:latin typeface="Cambria" panose="02040503050406030204" pitchFamily="18" charset="0"/>
                <a:ea typeface="Cambria" panose="02040503050406030204" pitchFamily="18" charset="0"/>
              </a:rPr>
              <a:t>Tình</a:t>
            </a:r>
            <a:r>
              <a:rPr lang="en-US" sz="1600" dirty="0" smtClean="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yêu</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sự</a:t>
            </a:r>
            <a:r>
              <a:rPr lang="en-US" sz="1600" dirty="0">
                <a:solidFill>
                  <a:schemeClr val="tx1"/>
                </a:solidFill>
                <a:latin typeface="Cambria" panose="02040503050406030204" pitchFamily="18" charset="0"/>
                <a:ea typeface="Cambria" panose="02040503050406030204" pitchFamily="18" charset="0"/>
              </a:rPr>
              <a:t> say </a:t>
            </a:r>
            <a:r>
              <a:rPr lang="en-US" sz="1600" dirty="0" err="1">
                <a:solidFill>
                  <a:schemeClr val="tx1"/>
                </a:solidFill>
                <a:latin typeface="Cambria" panose="02040503050406030204" pitchFamily="18" charset="0"/>
                <a:ea typeface="Cambria" panose="02040503050406030204" pitchFamily="18" charset="0"/>
              </a:rPr>
              <a:t>mê</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của</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tác</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giả</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đối</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với</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mùa</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xuân</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Mùa</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xuân</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đem</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lại</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sự</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sống</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cho</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vạn</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vật</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cho</a:t>
            </a:r>
            <a:r>
              <a:rPr lang="en-US" sz="1600" dirty="0">
                <a:solidFill>
                  <a:schemeClr val="tx1"/>
                </a:solidFill>
                <a:latin typeface="Cambria" panose="02040503050406030204" pitchFamily="18" charset="0"/>
                <a:ea typeface="Cambria" panose="02040503050406030204" pitchFamily="18" charset="0"/>
              </a:rPr>
              <a:t> con </a:t>
            </a:r>
            <a:r>
              <a:rPr lang="en-US" sz="1600" dirty="0" err="1">
                <a:solidFill>
                  <a:schemeClr val="tx1"/>
                </a:solidFill>
                <a:latin typeface="Cambria" panose="02040503050406030204" pitchFamily="18" charset="0"/>
                <a:ea typeface="Cambria" panose="02040503050406030204" pitchFamily="18" charset="0"/>
              </a:rPr>
              <a:t>người</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và</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cho</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chính</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trái</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tim</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tâm</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hồn</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người</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nghệ</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sĩ</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xa</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quê</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hương</a:t>
            </a:r>
            <a:r>
              <a:rPr lang="en-US" sz="1600" dirty="0">
                <a:solidFill>
                  <a:schemeClr val="tx1"/>
                </a:solidFill>
                <a:latin typeface="Cambria" panose="02040503050406030204" pitchFamily="18" charset="0"/>
                <a:ea typeface="Cambria" panose="02040503050406030204" pitchFamily="18" charset="0"/>
              </a:rPr>
              <a:t>.</a:t>
            </a:r>
          </a:p>
          <a:p>
            <a:pPr>
              <a:lnSpc>
                <a:spcPct val="150000"/>
              </a:lnSpc>
            </a:pPr>
            <a:r>
              <a:rPr lang="vi-VN" sz="1600" dirty="0" smtClean="0">
                <a:solidFill>
                  <a:schemeClr val="tx1"/>
                </a:solidFill>
                <a:latin typeface="Cambria" panose="02040503050406030204" pitchFamily="18" charset="0"/>
                <a:ea typeface="Cambria" panose="02040503050406030204" pitchFamily="18" charset="0"/>
              </a:rPr>
              <a:t>- </a:t>
            </a:r>
            <a:r>
              <a:rPr lang="en-US" sz="1600" dirty="0" err="1" smtClean="0">
                <a:solidFill>
                  <a:schemeClr val="tx1"/>
                </a:solidFill>
                <a:latin typeface="Cambria" panose="02040503050406030204" pitchFamily="18" charset="0"/>
                <a:ea typeface="Cambria" panose="02040503050406030204" pitchFamily="18" charset="0"/>
              </a:rPr>
              <a:t>Mùa</a:t>
            </a:r>
            <a:r>
              <a:rPr lang="en-US" sz="1600" dirty="0" smtClean="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xuân</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cũng</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là</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mùa</a:t>
            </a:r>
            <a:r>
              <a:rPr lang="en-US" sz="1600" dirty="0">
                <a:solidFill>
                  <a:schemeClr val="tx1"/>
                </a:solidFill>
                <a:latin typeface="Cambria" panose="02040503050406030204" pitchFamily="18" charset="0"/>
                <a:ea typeface="Cambria" panose="02040503050406030204" pitchFamily="18" charset="0"/>
              </a:rPr>
              <a:t> sum </a:t>
            </a:r>
            <a:r>
              <a:rPr lang="en-US" sz="1600" dirty="0" err="1">
                <a:solidFill>
                  <a:schemeClr val="tx1"/>
                </a:solidFill>
                <a:latin typeface="Cambria" panose="02040503050406030204" pitchFamily="18" charset="0"/>
                <a:ea typeface="Cambria" panose="02040503050406030204" pitchFamily="18" charset="0"/>
              </a:rPr>
              <a:t>họp</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gia</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đình</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đoàn</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tụ</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ấm</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áp</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và</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hạnh</a:t>
            </a:r>
            <a:r>
              <a:rPr lang="en-US" sz="1600" dirty="0">
                <a:solidFill>
                  <a:schemeClr val="tx1"/>
                </a:solidFill>
                <a:latin typeface="Cambria" panose="02040503050406030204" pitchFamily="18" charset="0"/>
                <a:ea typeface="Cambria" panose="02040503050406030204" pitchFamily="18" charset="0"/>
              </a:rPr>
              <a:t> </a:t>
            </a:r>
            <a:r>
              <a:rPr lang="en-US" sz="1600" dirty="0" err="1">
                <a:solidFill>
                  <a:schemeClr val="tx1"/>
                </a:solidFill>
                <a:latin typeface="Cambria" panose="02040503050406030204" pitchFamily="18" charset="0"/>
                <a:ea typeface="Cambria" panose="02040503050406030204" pitchFamily="18" charset="0"/>
              </a:rPr>
              <a:t>phúc</a:t>
            </a:r>
            <a:r>
              <a:rPr lang="en-US" sz="1600" dirty="0">
                <a:solidFill>
                  <a:schemeClr val="tx1"/>
                </a:solidFill>
                <a:latin typeface="Cambria" panose="02040503050406030204" pitchFamily="18" charset="0"/>
                <a:ea typeface="Cambria" panose="02040503050406030204" pitchFamily="18" charset="0"/>
              </a:rPr>
              <a:t>.</a:t>
            </a:r>
          </a:p>
        </p:txBody>
      </p:sp>
      <p:sp>
        <p:nvSpPr>
          <p:cNvPr id="14" name="Rectangle 13">
            <a:extLst>
              <a:ext uri="{FF2B5EF4-FFF2-40B4-BE49-F238E27FC236}">
                <a16:creationId xmlns:a16="http://schemas.microsoft.com/office/drawing/2014/main" id="{57D70AF9-ADC5-4764-AD5E-954924007105}"/>
              </a:ext>
            </a:extLst>
          </p:cNvPr>
          <p:cNvSpPr/>
          <p:nvPr/>
        </p:nvSpPr>
        <p:spPr>
          <a:xfrm>
            <a:off x="542692" y="1672356"/>
            <a:ext cx="3360234" cy="1588879"/>
          </a:xfrm>
          <a:prstGeom prst="rect">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vi-VN" sz="1600" i="1" dirty="0" smtClean="0">
                <a:solidFill>
                  <a:schemeClr val="tx1"/>
                </a:solidFill>
                <a:latin typeface="Cambria" panose="02040503050406030204" pitchFamily="18" charset="0"/>
                <a:ea typeface="Cambria" panose="02040503050406030204" pitchFamily="18" charset="0"/>
              </a:rPr>
              <a:t>- </a:t>
            </a:r>
            <a:r>
              <a:rPr lang="en-US" sz="1600" i="1" dirty="0" err="1" smtClean="0">
                <a:solidFill>
                  <a:schemeClr val="tx1"/>
                </a:solidFill>
                <a:latin typeface="Cambria" panose="02040503050406030204" pitchFamily="18" charset="0"/>
                <a:ea typeface="Cambria" panose="02040503050406030204" pitchFamily="18" charset="0"/>
              </a:rPr>
              <a:t>Nhang</a:t>
            </a:r>
            <a:r>
              <a:rPr lang="en-US" sz="1600" i="1" dirty="0" smtClean="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trầm</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đèn</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nến</a:t>
            </a:r>
            <a:r>
              <a:rPr lang="en-US" sz="1600" i="1" dirty="0">
                <a:solidFill>
                  <a:schemeClr val="tx1"/>
                </a:solidFill>
                <a:latin typeface="Cambria" panose="02040503050406030204" pitchFamily="18" charset="0"/>
                <a:ea typeface="Cambria" panose="02040503050406030204" pitchFamily="18" charset="0"/>
              </a:rPr>
              <a:t>.</a:t>
            </a:r>
          </a:p>
          <a:p>
            <a:pPr>
              <a:lnSpc>
                <a:spcPct val="150000"/>
              </a:lnSpc>
            </a:pPr>
            <a:r>
              <a:rPr lang="vi-VN" sz="1600" i="1" dirty="0" smtClean="0">
                <a:solidFill>
                  <a:schemeClr val="tx1"/>
                </a:solidFill>
                <a:latin typeface="Cambria" panose="02040503050406030204" pitchFamily="18" charset="0"/>
                <a:ea typeface="Cambria" panose="02040503050406030204" pitchFamily="18" charset="0"/>
              </a:rPr>
              <a:t>- </a:t>
            </a:r>
            <a:r>
              <a:rPr lang="en-US" sz="1600" i="1" dirty="0" err="1" smtClean="0">
                <a:solidFill>
                  <a:schemeClr val="tx1"/>
                </a:solidFill>
                <a:latin typeface="Cambria" panose="02040503050406030204" pitchFamily="18" charset="0"/>
                <a:ea typeface="Cambria" panose="02040503050406030204" pitchFamily="18" charset="0"/>
              </a:rPr>
              <a:t>Bầu</a:t>
            </a:r>
            <a:r>
              <a:rPr lang="en-US" sz="1600" i="1" dirty="0" smtClean="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không</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khí</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gia</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đình</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đoàn</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tụ</a:t>
            </a:r>
            <a:endParaRPr lang="en-US" sz="1600" i="1" dirty="0">
              <a:solidFill>
                <a:schemeClr val="tx1"/>
              </a:solidFill>
              <a:latin typeface="Cambria" panose="02040503050406030204" pitchFamily="18" charset="0"/>
              <a:ea typeface="Cambria" panose="02040503050406030204" pitchFamily="18" charset="0"/>
            </a:endParaRPr>
          </a:p>
          <a:p>
            <a:pPr>
              <a:lnSpc>
                <a:spcPct val="150000"/>
              </a:lnSpc>
            </a:pPr>
            <a:r>
              <a:rPr lang="vi-VN" sz="1600" i="1" dirty="0" smtClean="0">
                <a:solidFill>
                  <a:schemeClr val="tx1"/>
                </a:solidFill>
                <a:latin typeface="Cambria" panose="02040503050406030204" pitchFamily="18" charset="0"/>
                <a:ea typeface="Cambria" panose="02040503050406030204" pitchFamily="18" charset="0"/>
              </a:rPr>
              <a:t>- </a:t>
            </a:r>
            <a:r>
              <a:rPr lang="en-US" sz="1600" i="1" dirty="0" smtClean="0">
                <a:solidFill>
                  <a:schemeClr val="tx1"/>
                </a:solidFill>
                <a:latin typeface="Cambria" panose="02040503050406030204" pitchFamily="18" charset="0"/>
                <a:ea typeface="Cambria" panose="02040503050406030204" pitchFamily="18" charset="0"/>
              </a:rPr>
              <a:t>Ban </a:t>
            </a:r>
            <a:r>
              <a:rPr lang="en-US" sz="1600" i="1" dirty="0" err="1">
                <a:solidFill>
                  <a:schemeClr val="tx1"/>
                </a:solidFill>
                <a:latin typeface="Cambria" panose="02040503050406030204" pitchFamily="18" charset="0"/>
                <a:ea typeface="Cambria" panose="02040503050406030204" pitchFamily="18" charset="0"/>
              </a:rPr>
              <a:t>thờ</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ngày</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Tết</a:t>
            </a:r>
            <a:endParaRPr lang="en-US" sz="1600" i="1" dirty="0">
              <a:solidFill>
                <a:schemeClr val="tx1"/>
              </a:solidFill>
              <a:latin typeface="Cambria" panose="02040503050406030204" pitchFamily="18" charset="0"/>
              <a:ea typeface="Cambria" panose="02040503050406030204" pitchFamily="18" charset="0"/>
            </a:endParaRPr>
          </a:p>
        </p:txBody>
      </p:sp>
      <p:sp>
        <p:nvSpPr>
          <p:cNvPr id="15" name="Rectangle 14">
            <a:extLst>
              <a:ext uri="{FF2B5EF4-FFF2-40B4-BE49-F238E27FC236}">
                <a16:creationId xmlns:a16="http://schemas.microsoft.com/office/drawing/2014/main" id="{D2A2E737-9A2E-4A77-BFCE-DD42D9A82764}"/>
              </a:ext>
            </a:extLst>
          </p:cNvPr>
          <p:cNvSpPr/>
          <p:nvPr/>
        </p:nvSpPr>
        <p:spPr>
          <a:xfrm>
            <a:off x="5765181" y="1672355"/>
            <a:ext cx="2999677" cy="1588879"/>
          </a:xfrm>
          <a:prstGeom prst="rect">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vi-VN" sz="1600" i="1" dirty="0" smtClean="0">
                <a:solidFill>
                  <a:schemeClr val="tx1"/>
                </a:solidFill>
                <a:latin typeface="Cambria" panose="02040503050406030204" pitchFamily="18" charset="0"/>
                <a:ea typeface="Cambria" panose="02040503050406030204" pitchFamily="18" charset="0"/>
              </a:rPr>
              <a:t>- </a:t>
            </a:r>
            <a:r>
              <a:rPr lang="en-US" sz="1600" i="1" dirty="0" err="1" smtClean="0">
                <a:solidFill>
                  <a:schemeClr val="tx1"/>
                </a:solidFill>
                <a:latin typeface="Cambria" panose="02040503050406030204" pitchFamily="18" charset="0"/>
                <a:ea typeface="Cambria" panose="02040503050406030204" pitchFamily="18" charset="0"/>
              </a:rPr>
              <a:t>Sự</a:t>
            </a:r>
            <a:r>
              <a:rPr lang="en-US" sz="1600" i="1" dirty="0" smtClean="0">
                <a:solidFill>
                  <a:schemeClr val="tx1"/>
                </a:solidFill>
                <a:latin typeface="Cambria" panose="02040503050406030204" pitchFamily="18" charset="0"/>
                <a:ea typeface="Cambria" panose="02040503050406030204" pitchFamily="18" charset="0"/>
              </a:rPr>
              <a:t> </a:t>
            </a:r>
            <a:r>
              <a:rPr lang="en-US" sz="1600" i="1" dirty="0">
                <a:solidFill>
                  <a:schemeClr val="tx1"/>
                </a:solidFill>
                <a:latin typeface="Cambria" panose="02040503050406030204" pitchFamily="18" charset="0"/>
                <a:ea typeface="Cambria" panose="02040503050406030204" pitchFamily="18" charset="0"/>
              </a:rPr>
              <a:t>sum </a:t>
            </a:r>
            <a:r>
              <a:rPr lang="en-US" sz="1600" i="1" dirty="0" err="1">
                <a:solidFill>
                  <a:schemeClr val="tx1"/>
                </a:solidFill>
                <a:latin typeface="Cambria" panose="02040503050406030204" pitchFamily="18" charset="0"/>
                <a:ea typeface="Cambria" panose="02040503050406030204" pitchFamily="18" charset="0"/>
              </a:rPr>
              <a:t>họp</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đoàn</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viên</a:t>
            </a:r>
            <a:r>
              <a:rPr lang="en-US" sz="1600" i="1" dirty="0">
                <a:solidFill>
                  <a:schemeClr val="tx1"/>
                </a:solidFill>
                <a:latin typeface="Cambria" panose="02040503050406030204" pitchFamily="18" charset="0"/>
                <a:ea typeface="Cambria" panose="02040503050406030204" pitchFamily="18" charset="0"/>
              </a:rPr>
              <a:t>.</a:t>
            </a:r>
          </a:p>
          <a:p>
            <a:pPr>
              <a:lnSpc>
                <a:spcPct val="150000"/>
              </a:lnSpc>
            </a:pPr>
            <a:r>
              <a:rPr lang="vi-VN" sz="1600" i="1" dirty="0" smtClean="0">
                <a:solidFill>
                  <a:schemeClr val="tx1"/>
                </a:solidFill>
                <a:latin typeface="Cambria" panose="02040503050406030204" pitchFamily="18" charset="0"/>
                <a:ea typeface="Cambria" panose="02040503050406030204" pitchFamily="18" charset="0"/>
              </a:rPr>
              <a:t>- </a:t>
            </a:r>
            <a:r>
              <a:rPr lang="en-US" sz="1600" i="1" dirty="0" err="1" smtClean="0">
                <a:solidFill>
                  <a:schemeClr val="tx1"/>
                </a:solidFill>
                <a:latin typeface="Cambria" panose="02040503050406030204" pitchFamily="18" charset="0"/>
                <a:ea typeface="Cambria" panose="02040503050406030204" pitchFamily="18" charset="0"/>
              </a:rPr>
              <a:t>Gia</a:t>
            </a:r>
            <a:r>
              <a:rPr lang="en-US" sz="1600" i="1" dirty="0" smtClean="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đình</a:t>
            </a:r>
            <a:r>
              <a:rPr lang="en-US" sz="1600" i="1" dirty="0">
                <a:solidFill>
                  <a:schemeClr val="tx1"/>
                </a:solidFill>
                <a:latin typeface="Cambria" panose="02040503050406030204" pitchFamily="18" charset="0"/>
                <a:ea typeface="Cambria" panose="02040503050406030204" pitchFamily="18" charset="0"/>
              </a:rPr>
              <a:t> quay </a:t>
            </a:r>
            <a:r>
              <a:rPr lang="en-US" sz="1600" i="1" dirty="0" err="1">
                <a:solidFill>
                  <a:schemeClr val="tx1"/>
                </a:solidFill>
                <a:latin typeface="Cambria" panose="02040503050406030204" pitchFamily="18" charset="0"/>
                <a:ea typeface="Cambria" panose="02040503050406030204" pitchFamily="18" charset="0"/>
              </a:rPr>
              <a:t>quần</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bên</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nhau</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vào</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ngày</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Tết</a:t>
            </a:r>
            <a:endParaRPr lang="en-US" sz="1600" i="1" dirty="0">
              <a:solidFill>
                <a:schemeClr val="tx1"/>
              </a:solidFill>
              <a:latin typeface="Cambria" panose="02040503050406030204" pitchFamily="18" charset="0"/>
              <a:ea typeface="Cambria" panose="02040503050406030204" pitchFamily="18" charset="0"/>
            </a:endParaRPr>
          </a:p>
        </p:txBody>
      </p:sp>
      <p:pic>
        <p:nvPicPr>
          <p:cNvPr id="7170" name="Picture 2" descr="Tết Việt | Behance">
            <a:extLst>
              <a:ext uri="{FF2B5EF4-FFF2-40B4-BE49-F238E27FC236}">
                <a16:creationId xmlns:a16="http://schemas.microsoft.com/office/drawing/2014/main" id="{89E65A8C-BF2B-41C7-AC83-591A8DF8B0C6}"/>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8073" b="90000" l="10000" r="90000">
                        <a14:foregroundMark x1="70365" y1="82813" x2="70365" y2="82813"/>
                        <a14:foregroundMark x1="71250" y1="87448" x2="71250" y2="87448"/>
                        <a14:foregroundMark x1="60417" y1="87448" x2="60417" y2="87448"/>
                        <a14:foregroundMark x1="19635" y1="50729" x2="19635" y2="50729"/>
                        <a14:foregroundMark x1="32500" y1="17500" x2="31198" y2="17656"/>
                        <a14:foregroundMark x1="51615" y1="8073" x2="51615" y2="8073"/>
                        <a14:foregroundMark x1="58698" y1="21979" x2="45104" y2="24583"/>
                        <a14:foregroundMark x1="56094" y1="17344" x2="49010" y2="20365"/>
                        <a14:foregroundMark x1="45104" y1="20365" x2="49115" y2="24740"/>
                        <a14:foregroundMark x1="71667" y1="76875" x2="71667" y2="76875"/>
                        <a14:foregroundMark x1="16302" y1="36406" x2="13854" y2="46406"/>
                        <a14:foregroundMark x1="20208" y1="34375" x2="20781" y2="34271"/>
                        <a14:foregroundMark x1="85990" y1="51458" x2="84688" y2="53750"/>
                        <a14:foregroundMark x1="88750" y1="52344" x2="85990" y2="55052"/>
                        <a14:foregroundMark x1="87448" y1="51042" x2="89583" y2="50313"/>
                      </a14:backgroundRemoval>
                    </a14:imgEffect>
                  </a14:imgLayer>
                </a14:imgProps>
              </a:ext>
              <a:ext uri="{28A0092B-C50C-407E-A947-70E740481C1C}">
                <a14:useLocalDpi xmlns:a14="http://schemas.microsoft.com/office/drawing/2010/main" val="0"/>
              </a:ext>
            </a:extLst>
          </a:blip>
          <a:srcRect/>
          <a:stretch>
            <a:fillRect/>
          </a:stretch>
        </p:blipFill>
        <p:spPr bwMode="auto">
          <a:xfrm>
            <a:off x="3188047" y="1170591"/>
            <a:ext cx="2767906" cy="276790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66519303"/>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50783CB8-085F-46D6-8459-8D16B429C9C9}"/>
              </a:ext>
            </a:extLst>
          </p:cNvPr>
          <p:cNvSpPr>
            <a:spLocks noGrp="1"/>
          </p:cNvSpPr>
          <p:nvPr>
            <p:ph type="title"/>
          </p:nvPr>
        </p:nvSpPr>
        <p:spPr>
          <a:solidFill>
            <a:srgbClr val="F6F3EE"/>
          </a:solidFill>
        </p:spPr>
        <p:txBody>
          <a:bodyPr/>
          <a:lstStyle/>
          <a:p>
            <a:r>
              <a:rPr lang="en-US" sz="2400" dirty="0">
                <a:latin typeface="Cambria" panose="02040503050406030204" pitchFamily="18" charset="0"/>
                <a:ea typeface="Cambria" panose="02040503050406030204" pitchFamily="18" charset="0"/>
              </a:rPr>
              <a:t>3. </a:t>
            </a:r>
            <a:r>
              <a:rPr lang="en-US" sz="2400" dirty="0" err="1">
                <a:latin typeface="Cambria" panose="02040503050406030204" pitchFamily="18" charset="0"/>
                <a:ea typeface="Cambria" panose="02040503050406030204" pitchFamily="18" charset="0"/>
              </a:rPr>
              <a:t>Cảnh</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sắc</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mùa</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xuân</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sau</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rằm</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tháng</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Giêng</a:t>
            </a:r>
            <a:endParaRPr lang="en-US" sz="2400" dirty="0">
              <a:latin typeface="Cambria" panose="02040503050406030204" pitchFamily="18" charset="0"/>
              <a:ea typeface="Cambria" panose="02040503050406030204" pitchFamily="18" charset="0"/>
            </a:endParaRPr>
          </a:p>
        </p:txBody>
      </p:sp>
      <p:sp>
        <p:nvSpPr>
          <p:cNvPr id="14" name="Rectangle 13">
            <a:extLst>
              <a:ext uri="{FF2B5EF4-FFF2-40B4-BE49-F238E27FC236}">
                <a16:creationId xmlns:a16="http://schemas.microsoft.com/office/drawing/2014/main" id="{57D70AF9-ADC5-4764-AD5E-954924007105}"/>
              </a:ext>
            </a:extLst>
          </p:cNvPr>
          <p:cNvSpPr/>
          <p:nvPr/>
        </p:nvSpPr>
        <p:spPr>
          <a:xfrm>
            <a:off x="542694" y="1899853"/>
            <a:ext cx="3360234" cy="2820831"/>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buFontTx/>
              <a:buChar char="-"/>
            </a:pPr>
            <a:r>
              <a:rPr lang="en-US" sz="1600" i="1" dirty="0" err="1">
                <a:solidFill>
                  <a:schemeClr val="tx1"/>
                </a:solidFill>
                <a:latin typeface="Cambria" panose="02040503050406030204" pitchFamily="18" charset="0"/>
                <a:ea typeface="Cambria" panose="02040503050406030204" pitchFamily="18" charset="0"/>
              </a:rPr>
              <a:t>Đào</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tươi</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nhụy</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phơi</a:t>
            </a:r>
            <a:endParaRPr lang="en-US" sz="1600" i="1" dirty="0">
              <a:solidFill>
                <a:schemeClr val="tx1"/>
              </a:solidFill>
              <a:latin typeface="Cambria" panose="02040503050406030204" pitchFamily="18" charset="0"/>
              <a:ea typeface="Cambria" panose="02040503050406030204" pitchFamily="18" charset="0"/>
            </a:endParaRPr>
          </a:p>
          <a:p>
            <a:pPr marL="285750" indent="-285750">
              <a:buFontTx/>
              <a:buChar char="-"/>
            </a:pPr>
            <a:r>
              <a:rPr lang="en-US" sz="1600" i="1" dirty="0" err="1">
                <a:solidFill>
                  <a:schemeClr val="tx1"/>
                </a:solidFill>
                <a:latin typeface="Cambria" panose="02040503050406030204" pitchFamily="18" charset="0"/>
                <a:ea typeface="Cambria" panose="02040503050406030204" pitchFamily="18" charset="0"/>
              </a:rPr>
              <a:t>Cỏ</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mướt</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xanh</a:t>
            </a:r>
            <a:endParaRPr lang="en-US" sz="1600" i="1" dirty="0">
              <a:solidFill>
                <a:schemeClr val="tx1"/>
              </a:solidFill>
              <a:latin typeface="Cambria" panose="02040503050406030204" pitchFamily="18" charset="0"/>
              <a:ea typeface="Cambria" panose="02040503050406030204" pitchFamily="18" charset="0"/>
            </a:endParaRPr>
          </a:p>
          <a:p>
            <a:pPr marL="285750" indent="-285750">
              <a:buFontTx/>
              <a:buChar char="-"/>
            </a:pPr>
            <a:r>
              <a:rPr lang="en-US" sz="1600" i="1" dirty="0" err="1">
                <a:solidFill>
                  <a:schemeClr val="tx1"/>
                </a:solidFill>
                <a:latin typeface="Cambria" panose="02040503050406030204" pitchFamily="18" charset="0"/>
                <a:ea typeface="Cambria" panose="02040503050406030204" pitchFamily="18" charset="0"/>
              </a:rPr>
              <a:t>Trời</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nồm</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mưa</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phùn</a:t>
            </a:r>
            <a:r>
              <a:rPr lang="en-US" sz="1600" i="1" dirty="0">
                <a:solidFill>
                  <a:schemeClr val="tx1"/>
                </a:solidFill>
                <a:latin typeface="Cambria" panose="02040503050406030204" pitchFamily="18" charset="0"/>
                <a:ea typeface="Cambria" panose="02040503050406030204" pitchFamily="18" charset="0"/>
              </a:rPr>
              <a:t>.</a:t>
            </a:r>
          </a:p>
          <a:p>
            <a:pPr marL="285750" indent="-285750">
              <a:buFontTx/>
              <a:buChar char="-"/>
            </a:pPr>
            <a:r>
              <a:rPr lang="en-US" sz="1600" i="1" dirty="0" err="1">
                <a:solidFill>
                  <a:schemeClr val="tx1"/>
                </a:solidFill>
                <a:latin typeface="Cambria" panose="02040503050406030204" pitchFamily="18" charset="0"/>
                <a:ea typeface="Cambria" panose="02040503050406030204" pitchFamily="18" charset="0"/>
              </a:rPr>
              <a:t>Nền</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trời</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đùng</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đục</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như</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pha</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lê</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mờ</a:t>
            </a:r>
            <a:r>
              <a:rPr lang="en-US" sz="1600" i="1" dirty="0">
                <a:solidFill>
                  <a:schemeClr val="tx1"/>
                </a:solidFill>
                <a:latin typeface="Cambria" panose="02040503050406030204" pitchFamily="18" charset="0"/>
                <a:ea typeface="Cambria" panose="02040503050406030204" pitchFamily="18" charset="0"/>
              </a:rPr>
              <a:t>.</a:t>
            </a:r>
          </a:p>
          <a:p>
            <a:pPr marL="285750" indent="-285750">
              <a:buFontTx/>
              <a:buChar char="-"/>
            </a:pPr>
            <a:r>
              <a:rPr lang="en-US" sz="1600" i="1" dirty="0" err="1">
                <a:solidFill>
                  <a:schemeClr val="tx1"/>
                </a:solidFill>
                <a:latin typeface="Cambria" panose="02040503050406030204" pitchFamily="18" charset="0"/>
                <a:ea typeface="Cambria" panose="02040503050406030204" pitchFamily="18" charset="0"/>
              </a:rPr>
              <a:t>Thịt</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mỡ</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dưa</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hành</a:t>
            </a:r>
            <a:r>
              <a:rPr lang="en-US" sz="1600" i="1" dirty="0">
                <a:solidFill>
                  <a:schemeClr val="tx1"/>
                </a:solidFill>
                <a:latin typeface="Cambria" panose="02040503050406030204" pitchFamily="18" charset="0"/>
                <a:ea typeface="Cambria" panose="02040503050406030204" pitchFamily="18" charset="0"/>
              </a:rPr>
              <a:t>.</a:t>
            </a:r>
          </a:p>
          <a:p>
            <a:pPr marL="285750" indent="-285750">
              <a:buFontTx/>
              <a:buChar char="-"/>
            </a:pPr>
            <a:r>
              <a:rPr lang="en-US" sz="1600" i="1" dirty="0" err="1">
                <a:solidFill>
                  <a:schemeClr val="tx1"/>
                </a:solidFill>
                <a:latin typeface="Cambria" panose="02040503050406030204" pitchFamily="18" charset="0"/>
                <a:ea typeface="Cambria" panose="02040503050406030204" pitchFamily="18" charset="0"/>
              </a:rPr>
              <a:t>Màn</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điều</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vẫn</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treo</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trước</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bàn</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thờ</a:t>
            </a:r>
            <a:r>
              <a:rPr lang="en-US" sz="1600" i="1" dirty="0">
                <a:solidFill>
                  <a:schemeClr val="tx1"/>
                </a:solidFill>
                <a:latin typeface="Cambria" panose="02040503050406030204" pitchFamily="18" charset="0"/>
                <a:ea typeface="Cambria" panose="02040503050406030204" pitchFamily="18" charset="0"/>
              </a:rPr>
              <a:t>.</a:t>
            </a:r>
          </a:p>
          <a:p>
            <a:pPr marL="285750" indent="-285750">
              <a:buFontTx/>
              <a:buChar char="-"/>
            </a:pPr>
            <a:r>
              <a:rPr lang="en-US" sz="1600" i="1" dirty="0" err="1">
                <a:solidFill>
                  <a:schemeClr val="tx1"/>
                </a:solidFill>
                <a:latin typeface="Cambria" panose="02040503050406030204" pitchFamily="18" charset="0"/>
                <a:ea typeface="Cambria" panose="02040503050406030204" pitchFamily="18" charset="0"/>
              </a:rPr>
              <a:t>Trời</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rét</a:t>
            </a:r>
            <a:r>
              <a:rPr lang="en-US" sz="1600" i="1" dirty="0">
                <a:solidFill>
                  <a:schemeClr val="tx1"/>
                </a:solidFill>
                <a:latin typeface="Cambria" panose="02040503050406030204" pitchFamily="18" charset="0"/>
                <a:ea typeface="Cambria" panose="02040503050406030204" pitchFamily="18" charset="0"/>
              </a:rPr>
              <a:t> ban </a:t>
            </a:r>
            <a:r>
              <a:rPr lang="en-US" sz="1600" i="1" dirty="0" err="1">
                <a:solidFill>
                  <a:schemeClr val="tx1"/>
                </a:solidFill>
                <a:latin typeface="Cambria" panose="02040503050406030204" pitchFamily="18" charset="0"/>
                <a:ea typeface="Cambria" panose="02040503050406030204" pitchFamily="18" charset="0"/>
              </a:rPr>
              <a:t>ngày</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và</a:t>
            </a:r>
            <a:r>
              <a:rPr lang="en-US" sz="1600" i="1" dirty="0">
                <a:solidFill>
                  <a:schemeClr val="tx1"/>
                </a:solidFill>
                <a:latin typeface="Cambria" panose="02040503050406030204" pitchFamily="18" charset="0"/>
                <a:ea typeface="Cambria" panose="02040503050406030204" pitchFamily="18" charset="0"/>
              </a:rPr>
              <a:t> ban </a:t>
            </a:r>
            <a:r>
              <a:rPr lang="en-US" sz="1600" i="1" dirty="0" err="1">
                <a:solidFill>
                  <a:schemeClr val="tx1"/>
                </a:solidFill>
                <a:latin typeface="Cambria" panose="02040503050406030204" pitchFamily="18" charset="0"/>
                <a:ea typeface="Cambria" panose="02040503050406030204" pitchFamily="18" charset="0"/>
              </a:rPr>
              <a:t>tối</a:t>
            </a:r>
            <a:endParaRPr lang="en-US" sz="1600" i="1" dirty="0">
              <a:solidFill>
                <a:schemeClr val="tx1"/>
              </a:solidFill>
              <a:latin typeface="Cambria" panose="02040503050406030204" pitchFamily="18" charset="0"/>
              <a:ea typeface="Cambria" panose="02040503050406030204" pitchFamily="18" charset="0"/>
            </a:endParaRPr>
          </a:p>
          <a:p>
            <a:endParaRPr lang="en-US" sz="1600" i="1" dirty="0">
              <a:solidFill>
                <a:schemeClr val="tx1"/>
              </a:solidFill>
              <a:latin typeface="Cambria" panose="02040503050406030204" pitchFamily="18" charset="0"/>
              <a:ea typeface="Cambria" panose="02040503050406030204" pitchFamily="18" charset="0"/>
            </a:endParaRPr>
          </a:p>
        </p:txBody>
      </p:sp>
      <p:sp>
        <p:nvSpPr>
          <p:cNvPr id="15" name="Rectangle 14">
            <a:extLst>
              <a:ext uri="{FF2B5EF4-FFF2-40B4-BE49-F238E27FC236}">
                <a16:creationId xmlns:a16="http://schemas.microsoft.com/office/drawing/2014/main" id="{D2A2E737-9A2E-4A77-BFCE-DD42D9A82764}"/>
              </a:ext>
            </a:extLst>
          </p:cNvPr>
          <p:cNvSpPr/>
          <p:nvPr/>
        </p:nvSpPr>
        <p:spPr>
          <a:xfrm>
            <a:off x="5241074" y="1899852"/>
            <a:ext cx="3360231" cy="2820831"/>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buFontTx/>
              <a:buChar char="-"/>
            </a:pPr>
            <a:r>
              <a:rPr lang="en-US" sz="1600" i="1" dirty="0" err="1">
                <a:solidFill>
                  <a:schemeClr val="tx1"/>
                </a:solidFill>
                <a:latin typeface="Cambria" panose="02040503050406030204" pitchFamily="18" charset="0"/>
                <a:ea typeface="Cambria" panose="02040503050406030204" pitchFamily="18" charset="0"/>
              </a:rPr>
              <a:t>Đào</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hơi</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phai</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nhụy</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còn</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phong</a:t>
            </a:r>
            <a:endParaRPr lang="en-US" sz="1600" i="1" dirty="0">
              <a:solidFill>
                <a:schemeClr val="tx1"/>
              </a:solidFill>
              <a:latin typeface="Cambria" panose="02040503050406030204" pitchFamily="18" charset="0"/>
              <a:ea typeface="Cambria" panose="02040503050406030204" pitchFamily="18" charset="0"/>
            </a:endParaRPr>
          </a:p>
          <a:p>
            <a:pPr marL="285750" indent="-285750">
              <a:buFontTx/>
              <a:buChar char="-"/>
            </a:pPr>
            <a:r>
              <a:rPr lang="en-US" sz="1600" i="1" dirty="0" err="1">
                <a:solidFill>
                  <a:schemeClr val="tx1"/>
                </a:solidFill>
                <a:latin typeface="Cambria" panose="02040503050406030204" pitchFamily="18" charset="0"/>
                <a:ea typeface="Cambria" panose="02040503050406030204" pitchFamily="18" charset="0"/>
              </a:rPr>
              <a:t>Nức</a:t>
            </a:r>
            <a:r>
              <a:rPr lang="en-US" sz="1600" i="1" dirty="0">
                <a:solidFill>
                  <a:schemeClr val="tx1"/>
                </a:solidFill>
                <a:latin typeface="Cambria" panose="02040503050406030204" pitchFamily="18" charset="0"/>
                <a:ea typeface="Cambria" panose="02040503050406030204" pitchFamily="18" charset="0"/>
              </a:rPr>
              <a:t> 1 </a:t>
            </a:r>
            <a:r>
              <a:rPr lang="en-US" sz="1600" i="1" dirty="0" err="1">
                <a:solidFill>
                  <a:schemeClr val="tx1"/>
                </a:solidFill>
                <a:latin typeface="Cambria" panose="02040503050406030204" pitchFamily="18" charset="0"/>
                <a:ea typeface="Cambria" panose="02040503050406030204" pitchFamily="18" charset="0"/>
              </a:rPr>
              <a:t>mùi</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hương</a:t>
            </a:r>
            <a:r>
              <a:rPr lang="en-US" sz="1600" i="1" dirty="0">
                <a:solidFill>
                  <a:schemeClr val="tx1"/>
                </a:solidFill>
                <a:latin typeface="Cambria" panose="02040503050406030204" pitchFamily="18" charset="0"/>
                <a:ea typeface="Cambria" panose="02040503050406030204" pitchFamily="18" charset="0"/>
              </a:rPr>
              <a:t> man </a:t>
            </a:r>
            <a:r>
              <a:rPr lang="en-US" sz="1600" i="1" dirty="0" err="1">
                <a:solidFill>
                  <a:schemeClr val="tx1"/>
                </a:solidFill>
                <a:latin typeface="Cambria" panose="02040503050406030204" pitchFamily="18" charset="0"/>
                <a:ea typeface="Cambria" panose="02040503050406030204" pitchFamily="18" charset="0"/>
              </a:rPr>
              <a:t>mác</a:t>
            </a:r>
            <a:r>
              <a:rPr lang="en-US" sz="1600" i="1" dirty="0">
                <a:solidFill>
                  <a:schemeClr val="tx1"/>
                </a:solidFill>
                <a:latin typeface="Cambria" panose="02040503050406030204" pitchFamily="18" charset="0"/>
                <a:ea typeface="Cambria" panose="02040503050406030204" pitchFamily="18" charset="0"/>
              </a:rPr>
              <a:t>.</a:t>
            </a:r>
          </a:p>
          <a:p>
            <a:pPr marL="285750" indent="-285750">
              <a:buFontTx/>
              <a:buChar char="-"/>
            </a:pPr>
            <a:r>
              <a:rPr lang="en-US" sz="1600" i="1" dirty="0" err="1">
                <a:solidFill>
                  <a:schemeClr val="tx1"/>
                </a:solidFill>
                <a:latin typeface="Cambria" panose="02040503050406030204" pitchFamily="18" charset="0"/>
                <a:ea typeface="Cambria" panose="02040503050406030204" pitchFamily="18" charset="0"/>
              </a:rPr>
              <a:t>Hết</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nồm</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mưa</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xuân</a:t>
            </a:r>
            <a:r>
              <a:rPr lang="en-US" sz="1600" i="1" dirty="0">
                <a:solidFill>
                  <a:schemeClr val="tx1"/>
                </a:solidFill>
                <a:latin typeface="Cambria" panose="02040503050406030204" pitchFamily="18" charset="0"/>
                <a:ea typeface="Cambria" panose="02040503050406030204" pitchFamily="18" charset="0"/>
              </a:rPr>
              <a:t>.</a:t>
            </a:r>
          </a:p>
          <a:p>
            <a:pPr marL="285750" indent="-285750">
              <a:buFontTx/>
              <a:buChar char="-"/>
            </a:pPr>
            <a:r>
              <a:rPr lang="en-US" sz="1600" i="1" dirty="0" err="1">
                <a:solidFill>
                  <a:schemeClr val="tx1"/>
                </a:solidFill>
                <a:latin typeface="Cambria" panose="02040503050406030204" pitchFamily="18" charset="0"/>
                <a:ea typeface="Cambria" panose="02040503050406030204" pitchFamily="18" charset="0"/>
              </a:rPr>
              <a:t>Trời</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trong</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làn</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sáng</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hồng</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hồng</a:t>
            </a:r>
            <a:r>
              <a:rPr lang="en-US" sz="1600" i="1" dirty="0">
                <a:solidFill>
                  <a:schemeClr val="tx1"/>
                </a:solidFill>
                <a:latin typeface="Cambria" panose="02040503050406030204" pitchFamily="18" charset="0"/>
                <a:ea typeface="Cambria" panose="02040503050406030204" pitchFamily="18" charset="0"/>
              </a:rPr>
              <a:t>.</a:t>
            </a:r>
          </a:p>
          <a:p>
            <a:pPr marL="285750" indent="-285750">
              <a:buFontTx/>
              <a:buChar char="-"/>
            </a:pPr>
            <a:r>
              <a:rPr lang="en-US" sz="1600" i="1" dirty="0" err="1">
                <a:solidFill>
                  <a:schemeClr val="tx1"/>
                </a:solidFill>
                <a:latin typeface="Cambria" panose="02040503050406030204" pitchFamily="18" charset="0"/>
                <a:ea typeface="Cambria" panose="02040503050406030204" pitchFamily="18" charset="0"/>
              </a:rPr>
              <a:t>Bữa</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cơm</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giản</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dị</a:t>
            </a:r>
            <a:r>
              <a:rPr lang="en-US" sz="1600" i="1" dirty="0">
                <a:solidFill>
                  <a:schemeClr val="tx1"/>
                </a:solidFill>
                <a:latin typeface="Cambria" panose="02040503050406030204" pitchFamily="18" charset="0"/>
                <a:ea typeface="Cambria" panose="02040503050406030204" pitchFamily="18" charset="0"/>
              </a:rPr>
              <a:t>.</a:t>
            </a:r>
          </a:p>
          <a:p>
            <a:pPr marL="285750" indent="-285750">
              <a:buFontTx/>
              <a:buChar char="-"/>
            </a:pPr>
            <a:r>
              <a:rPr lang="en-US" sz="1600" i="1" dirty="0" err="1">
                <a:solidFill>
                  <a:schemeClr val="tx1"/>
                </a:solidFill>
                <a:latin typeface="Cambria" panose="02040503050406030204" pitchFamily="18" charset="0"/>
                <a:ea typeface="Cambria" panose="02040503050406030204" pitchFamily="18" charset="0"/>
              </a:rPr>
              <a:t>Màn</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điều</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đã</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cất</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những</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trò</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vui</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ngày</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Tết</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cũng</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tạm</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kết</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thúc</a:t>
            </a:r>
            <a:endParaRPr lang="en-US" sz="1600" i="1" dirty="0">
              <a:solidFill>
                <a:schemeClr val="tx1"/>
              </a:solidFill>
              <a:latin typeface="Cambria" panose="02040503050406030204" pitchFamily="18" charset="0"/>
              <a:ea typeface="Cambria" panose="02040503050406030204" pitchFamily="18" charset="0"/>
            </a:endParaRPr>
          </a:p>
          <a:p>
            <a:pPr marL="285750" indent="-285750">
              <a:buFontTx/>
              <a:buChar char="-"/>
            </a:pPr>
            <a:r>
              <a:rPr lang="en-US" sz="1600" i="1" dirty="0" err="1">
                <a:solidFill>
                  <a:schemeClr val="tx1"/>
                </a:solidFill>
                <a:latin typeface="Cambria" panose="02040503050406030204" pitchFamily="18" charset="0"/>
                <a:ea typeface="Cambria" panose="02040503050406030204" pitchFamily="18" charset="0"/>
              </a:rPr>
              <a:t>Không</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cần</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mặc</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áo</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ấm</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vào</a:t>
            </a:r>
            <a:r>
              <a:rPr lang="en-US" sz="1600" i="1" dirty="0">
                <a:solidFill>
                  <a:schemeClr val="tx1"/>
                </a:solidFill>
                <a:latin typeface="Cambria" panose="02040503050406030204" pitchFamily="18" charset="0"/>
                <a:ea typeface="Cambria" panose="02040503050406030204" pitchFamily="18" charset="0"/>
              </a:rPr>
              <a:t> ban </a:t>
            </a:r>
            <a:r>
              <a:rPr lang="en-US" sz="1600" i="1" dirty="0" err="1">
                <a:solidFill>
                  <a:schemeClr val="tx1"/>
                </a:solidFill>
                <a:latin typeface="Cambria" panose="02040503050406030204" pitchFamily="18" charset="0"/>
                <a:ea typeface="Cambria" panose="02040503050406030204" pitchFamily="18" charset="0"/>
              </a:rPr>
              <a:t>ngày</a:t>
            </a:r>
            <a:r>
              <a:rPr lang="en-US" sz="1600" i="1" dirty="0">
                <a:solidFill>
                  <a:schemeClr val="tx1"/>
                </a:solidFill>
                <a:latin typeface="Cambria" panose="02040503050406030204" pitchFamily="18" charset="0"/>
                <a:ea typeface="Cambria" panose="02040503050406030204" pitchFamily="18" charset="0"/>
              </a:rPr>
              <a:t>.</a:t>
            </a:r>
          </a:p>
          <a:p>
            <a:endParaRPr lang="en-US" sz="1600" i="1" dirty="0">
              <a:solidFill>
                <a:schemeClr val="tx1"/>
              </a:solidFill>
              <a:latin typeface="Cambria" panose="02040503050406030204" pitchFamily="18" charset="0"/>
              <a:ea typeface="Cambria" panose="02040503050406030204" pitchFamily="18" charset="0"/>
            </a:endParaRPr>
          </a:p>
        </p:txBody>
      </p:sp>
      <p:sp>
        <p:nvSpPr>
          <p:cNvPr id="3" name="Rectangle 2">
            <a:extLst>
              <a:ext uri="{FF2B5EF4-FFF2-40B4-BE49-F238E27FC236}">
                <a16:creationId xmlns:a16="http://schemas.microsoft.com/office/drawing/2014/main" id="{25519407-C7C8-4269-931B-EB29CF0182A4}"/>
              </a:ext>
            </a:extLst>
          </p:cNvPr>
          <p:cNvSpPr/>
          <p:nvPr/>
        </p:nvSpPr>
        <p:spPr>
          <a:xfrm>
            <a:off x="542694" y="1234068"/>
            <a:ext cx="3360234" cy="477600"/>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00" b="1" dirty="0" err="1">
                <a:solidFill>
                  <a:schemeClr val="tx1"/>
                </a:solidFill>
                <a:latin typeface="Cambria" panose="02040503050406030204" pitchFamily="18" charset="0"/>
                <a:ea typeface="Cambria" panose="02040503050406030204" pitchFamily="18" charset="0"/>
              </a:rPr>
              <a:t>Trước</a:t>
            </a:r>
            <a:r>
              <a:rPr lang="en-US" sz="1800" b="1" dirty="0">
                <a:solidFill>
                  <a:schemeClr val="tx1"/>
                </a:solidFill>
                <a:latin typeface="Cambria" panose="02040503050406030204" pitchFamily="18" charset="0"/>
                <a:ea typeface="Cambria" panose="02040503050406030204" pitchFamily="18" charset="0"/>
              </a:rPr>
              <a:t> </a:t>
            </a:r>
            <a:r>
              <a:rPr lang="en-US" sz="1800" b="1" dirty="0" err="1">
                <a:solidFill>
                  <a:schemeClr val="tx1"/>
                </a:solidFill>
                <a:latin typeface="Cambria" panose="02040503050406030204" pitchFamily="18" charset="0"/>
                <a:ea typeface="Cambria" panose="02040503050406030204" pitchFamily="18" charset="0"/>
              </a:rPr>
              <a:t>Rằm</a:t>
            </a:r>
            <a:r>
              <a:rPr lang="en-US" sz="1800" b="1" dirty="0">
                <a:solidFill>
                  <a:schemeClr val="tx1"/>
                </a:solidFill>
                <a:latin typeface="Cambria" panose="02040503050406030204" pitchFamily="18" charset="0"/>
                <a:ea typeface="Cambria" panose="02040503050406030204" pitchFamily="18" charset="0"/>
              </a:rPr>
              <a:t> </a:t>
            </a:r>
            <a:r>
              <a:rPr lang="en-US" sz="1800" b="1" dirty="0" err="1">
                <a:solidFill>
                  <a:schemeClr val="tx1"/>
                </a:solidFill>
                <a:latin typeface="Cambria" panose="02040503050406030204" pitchFamily="18" charset="0"/>
                <a:ea typeface="Cambria" panose="02040503050406030204" pitchFamily="18" charset="0"/>
              </a:rPr>
              <a:t>tháng</a:t>
            </a:r>
            <a:r>
              <a:rPr lang="en-US" sz="1800" b="1" dirty="0">
                <a:solidFill>
                  <a:schemeClr val="tx1"/>
                </a:solidFill>
                <a:latin typeface="Cambria" panose="02040503050406030204" pitchFamily="18" charset="0"/>
                <a:ea typeface="Cambria" panose="02040503050406030204" pitchFamily="18" charset="0"/>
              </a:rPr>
              <a:t> </a:t>
            </a:r>
            <a:r>
              <a:rPr lang="en-US" sz="1800" b="1" dirty="0" err="1">
                <a:solidFill>
                  <a:schemeClr val="tx1"/>
                </a:solidFill>
                <a:latin typeface="Cambria" panose="02040503050406030204" pitchFamily="18" charset="0"/>
                <a:ea typeface="Cambria" panose="02040503050406030204" pitchFamily="18" charset="0"/>
              </a:rPr>
              <a:t>Giêng</a:t>
            </a:r>
            <a:endParaRPr lang="en-US" sz="1800" b="1" dirty="0">
              <a:solidFill>
                <a:schemeClr val="tx1"/>
              </a:solidFill>
              <a:latin typeface="Cambria" panose="02040503050406030204" pitchFamily="18" charset="0"/>
              <a:ea typeface="Cambria" panose="02040503050406030204" pitchFamily="18" charset="0"/>
            </a:endParaRPr>
          </a:p>
        </p:txBody>
      </p:sp>
      <p:sp>
        <p:nvSpPr>
          <p:cNvPr id="10" name="Rectangle 9">
            <a:extLst>
              <a:ext uri="{FF2B5EF4-FFF2-40B4-BE49-F238E27FC236}">
                <a16:creationId xmlns:a16="http://schemas.microsoft.com/office/drawing/2014/main" id="{CF005BF1-EE72-4E5B-890D-6D81895B9128}"/>
              </a:ext>
            </a:extLst>
          </p:cNvPr>
          <p:cNvSpPr/>
          <p:nvPr/>
        </p:nvSpPr>
        <p:spPr>
          <a:xfrm>
            <a:off x="5241074" y="1234068"/>
            <a:ext cx="3360234" cy="477600"/>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00" b="1" dirty="0">
                <a:solidFill>
                  <a:schemeClr val="tx1"/>
                </a:solidFill>
                <a:latin typeface="Cambria" panose="02040503050406030204" pitchFamily="18" charset="0"/>
                <a:ea typeface="Cambria" panose="02040503050406030204" pitchFamily="18" charset="0"/>
              </a:rPr>
              <a:t>Sau </a:t>
            </a:r>
            <a:r>
              <a:rPr lang="en-US" sz="1800" b="1" dirty="0" err="1">
                <a:solidFill>
                  <a:schemeClr val="tx1"/>
                </a:solidFill>
                <a:latin typeface="Cambria" panose="02040503050406030204" pitchFamily="18" charset="0"/>
                <a:ea typeface="Cambria" panose="02040503050406030204" pitchFamily="18" charset="0"/>
              </a:rPr>
              <a:t>Rằm</a:t>
            </a:r>
            <a:r>
              <a:rPr lang="en-US" sz="1800" b="1" dirty="0">
                <a:solidFill>
                  <a:schemeClr val="tx1"/>
                </a:solidFill>
                <a:latin typeface="Cambria" panose="02040503050406030204" pitchFamily="18" charset="0"/>
                <a:ea typeface="Cambria" panose="02040503050406030204" pitchFamily="18" charset="0"/>
              </a:rPr>
              <a:t> </a:t>
            </a:r>
            <a:r>
              <a:rPr lang="en-US" sz="1800" b="1" dirty="0" err="1">
                <a:solidFill>
                  <a:schemeClr val="tx1"/>
                </a:solidFill>
                <a:latin typeface="Cambria" panose="02040503050406030204" pitchFamily="18" charset="0"/>
                <a:ea typeface="Cambria" panose="02040503050406030204" pitchFamily="18" charset="0"/>
              </a:rPr>
              <a:t>tháng</a:t>
            </a:r>
            <a:r>
              <a:rPr lang="en-US" sz="1800" b="1" dirty="0">
                <a:solidFill>
                  <a:schemeClr val="tx1"/>
                </a:solidFill>
                <a:latin typeface="Cambria" panose="02040503050406030204" pitchFamily="18" charset="0"/>
                <a:ea typeface="Cambria" panose="02040503050406030204" pitchFamily="18" charset="0"/>
              </a:rPr>
              <a:t> </a:t>
            </a:r>
            <a:r>
              <a:rPr lang="en-US" sz="1800" b="1" dirty="0" err="1">
                <a:solidFill>
                  <a:schemeClr val="tx1"/>
                </a:solidFill>
                <a:latin typeface="Cambria" panose="02040503050406030204" pitchFamily="18" charset="0"/>
                <a:ea typeface="Cambria" panose="02040503050406030204" pitchFamily="18" charset="0"/>
              </a:rPr>
              <a:t>Giêng</a:t>
            </a:r>
            <a:endParaRPr lang="en-US" sz="1800" b="1" dirty="0">
              <a:solidFill>
                <a:schemeClr val="tx1"/>
              </a:solidFill>
              <a:latin typeface="Cambria" panose="02040503050406030204" pitchFamily="18" charset="0"/>
              <a:ea typeface="Cambria" panose="02040503050406030204" pitchFamily="18" charset="0"/>
            </a:endParaRPr>
          </a:p>
        </p:txBody>
      </p:sp>
      <p:pic>
        <p:nvPicPr>
          <p:cNvPr id="2052" name="Picture 4">
            <a:extLst>
              <a:ext uri="{FF2B5EF4-FFF2-40B4-BE49-F238E27FC236}">
                <a16:creationId xmlns:a16="http://schemas.microsoft.com/office/drawing/2014/main" id="{0242360F-5442-4233-BE94-770457C5D047}"/>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3061" b="98639" l="2487" r="97869">
                        <a14:foregroundMark x1="74600" y1="86735" x2="84014" y2="76190"/>
                        <a14:foregroundMark x1="88277" y1="61565" x2="88632" y2="73469"/>
                        <a14:foregroundMark x1="98046" y1="31633" x2="86856" y2="35374"/>
                        <a14:foregroundMark x1="4085" y1="36735" x2="2664" y2="36054"/>
                        <a14:foregroundMark x1="35524" y1="6463" x2="35524" y2="6463"/>
                        <a14:foregroundMark x1="67140" y1="3401" x2="67140" y2="3401"/>
                        <a14:foregroundMark x1="67496" y1="87415" x2="67496" y2="87415"/>
                        <a14:foregroundMark x1="34103" y1="98639" x2="34103" y2="98639"/>
                      </a14:backgroundRemoval>
                    </a14:imgEffect>
                  </a14:imgLayer>
                </a14:imgProps>
              </a:ext>
              <a:ext uri="{28A0092B-C50C-407E-A947-70E740481C1C}">
                <a14:useLocalDpi xmlns:a14="http://schemas.microsoft.com/office/drawing/2010/main" val="0"/>
              </a:ext>
            </a:extLst>
          </a:blip>
          <a:srcRect/>
          <a:stretch>
            <a:fillRect/>
          </a:stretch>
        </p:blipFill>
        <p:spPr bwMode="auto">
          <a:xfrm>
            <a:off x="3541985" y="1165846"/>
            <a:ext cx="2270297" cy="127982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14458468"/>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50783CB8-085F-46D6-8459-8D16B429C9C9}"/>
              </a:ext>
            </a:extLst>
          </p:cNvPr>
          <p:cNvSpPr>
            <a:spLocks noGrp="1"/>
          </p:cNvSpPr>
          <p:nvPr>
            <p:ph type="title"/>
          </p:nvPr>
        </p:nvSpPr>
        <p:spPr>
          <a:solidFill>
            <a:srgbClr val="F6F3EE"/>
          </a:solidFill>
        </p:spPr>
        <p:txBody>
          <a:bodyPr/>
          <a:lstStyle/>
          <a:p>
            <a:r>
              <a:rPr lang="en-US" sz="2400" dirty="0">
                <a:latin typeface="Cambria" panose="02040503050406030204" pitchFamily="18" charset="0"/>
                <a:ea typeface="Cambria" panose="02040503050406030204" pitchFamily="18" charset="0"/>
              </a:rPr>
              <a:t>3. </a:t>
            </a:r>
            <a:r>
              <a:rPr lang="en-US" sz="2400" dirty="0" err="1">
                <a:latin typeface="Cambria" panose="02040503050406030204" pitchFamily="18" charset="0"/>
                <a:ea typeface="Cambria" panose="02040503050406030204" pitchFamily="18" charset="0"/>
              </a:rPr>
              <a:t>Cảnh</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sắc</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mùa</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xuân</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sau</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rằm</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tháng</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Giêng</a:t>
            </a:r>
            <a:endParaRPr lang="en-US" sz="2400" dirty="0">
              <a:latin typeface="Cambria" panose="02040503050406030204" pitchFamily="18" charset="0"/>
              <a:ea typeface="Cambria" panose="02040503050406030204" pitchFamily="18" charset="0"/>
            </a:endParaRPr>
          </a:p>
        </p:txBody>
      </p:sp>
      <p:sp>
        <p:nvSpPr>
          <p:cNvPr id="3" name="Rectangle 2">
            <a:extLst>
              <a:ext uri="{FF2B5EF4-FFF2-40B4-BE49-F238E27FC236}">
                <a16:creationId xmlns:a16="http://schemas.microsoft.com/office/drawing/2014/main" id="{25519407-C7C8-4269-931B-EB29CF0182A4}"/>
              </a:ext>
            </a:extLst>
          </p:cNvPr>
          <p:cNvSpPr/>
          <p:nvPr/>
        </p:nvSpPr>
        <p:spPr>
          <a:xfrm>
            <a:off x="468352" y="1747116"/>
            <a:ext cx="2921619" cy="4776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00" i="1" dirty="0" err="1">
                <a:solidFill>
                  <a:schemeClr val="tx1"/>
                </a:solidFill>
                <a:latin typeface="Cambria" panose="02040503050406030204" pitchFamily="18" charset="0"/>
                <a:ea typeface="Cambria" panose="02040503050406030204" pitchFamily="18" charset="0"/>
              </a:rPr>
              <a:t>Trước</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Rằm</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tháng</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Giêng</a:t>
            </a:r>
            <a:endParaRPr lang="en-US" sz="1800" i="1" dirty="0">
              <a:solidFill>
                <a:schemeClr val="tx1"/>
              </a:solidFill>
              <a:latin typeface="Cambria" panose="02040503050406030204" pitchFamily="18" charset="0"/>
              <a:ea typeface="Cambria" panose="02040503050406030204" pitchFamily="18" charset="0"/>
            </a:endParaRPr>
          </a:p>
        </p:txBody>
      </p:sp>
      <p:sp>
        <p:nvSpPr>
          <p:cNvPr id="10" name="Rectangle 9">
            <a:extLst>
              <a:ext uri="{FF2B5EF4-FFF2-40B4-BE49-F238E27FC236}">
                <a16:creationId xmlns:a16="http://schemas.microsoft.com/office/drawing/2014/main" id="{CF005BF1-EE72-4E5B-890D-6D81895B9128}"/>
              </a:ext>
            </a:extLst>
          </p:cNvPr>
          <p:cNvSpPr/>
          <p:nvPr/>
        </p:nvSpPr>
        <p:spPr>
          <a:xfrm>
            <a:off x="468352" y="2571750"/>
            <a:ext cx="2921619" cy="4776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00" i="1" dirty="0">
                <a:solidFill>
                  <a:schemeClr val="tx1"/>
                </a:solidFill>
                <a:latin typeface="Cambria" panose="02040503050406030204" pitchFamily="18" charset="0"/>
                <a:ea typeface="Cambria" panose="02040503050406030204" pitchFamily="18" charset="0"/>
              </a:rPr>
              <a:t>Sau </a:t>
            </a:r>
            <a:r>
              <a:rPr lang="en-US" sz="1800" i="1" dirty="0" err="1">
                <a:solidFill>
                  <a:schemeClr val="tx1"/>
                </a:solidFill>
                <a:latin typeface="Cambria" panose="02040503050406030204" pitchFamily="18" charset="0"/>
                <a:ea typeface="Cambria" panose="02040503050406030204" pitchFamily="18" charset="0"/>
              </a:rPr>
              <a:t>Rằm</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tháng</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Giêng</a:t>
            </a:r>
            <a:endParaRPr lang="en-US" sz="1800" i="1" dirty="0">
              <a:solidFill>
                <a:schemeClr val="tx1"/>
              </a:solidFill>
              <a:latin typeface="Cambria" panose="02040503050406030204" pitchFamily="18" charset="0"/>
              <a:ea typeface="Cambria" panose="02040503050406030204" pitchFamily="18" charset="0"/>
            </a:endParaRPr>
          </a:p>
        </p:txBody>
      </p:sp>
      <p:sp>
        <p:nvSpPr>
          <p:cNvPr id="2" name="Right Brace 1">
            <a:extLst>
              <a:ext uri="{FF2B5EF4-FFF2-40B4-BE49-F238E27FC236}">
                <a16:creationId xmlns:a16="http://schemas.microsoft.com/office/drawing/2014/main" id="{6181C332-3A99-4E8A-A940-B9B5908F1C3F}"/>
              </a:ext>
            </a:extLst>
          </p:cNvPr>
          <p:cNvSpPr/>
          <p:nvPr/>
        </p:nvSpPr>
        <p:spPr>
          <a:xfrm>
            <a:off x="3285893" y="1353015"/>
            <a:ext cx="386575" cy="1918009"/>
          </a:xfrm>
          <a:prstGeom prst="rightBrace">
            <a:avLst/>
          </a:prstGeom>
          <a:ln w="19050">
            <a:solidFill>
              <a:schemeClr val="bg2">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Rectangle 7">
            <a:extLst>
              <a:ext uri="{FF2B5EF4-FFF2-40B4-BE49-F238E27FC236}">
                <a16:creationId xmlns:a16="http://schemas.microsoft.com/office/drawing/2014/main" id="{91E6E7F9-D579-465D-B3F5-CD636C660B8F}"/>
              </a:ext>
            </a:extLst>
          </p:cNvPr>
          <p:cNvSpPr/>
          <p:nvPr/>
        </p:nvSpPr>
        <p:spPr>
          <a:xfrm>
            <a:off x="3824869" y="1234068"/>
            <a:ext cx="4523677" cy="1918009"/>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1800" i="1" dirty="0" err="1">
                <a:solidFill>
                  <a:schemeClr val="tx1"/>
                </a:solidFill>
                <a:latin typeface="Cambria" panose="02040503050406030204" pitchFamily="18" charset="0"/>
                <a:ea typeface="Cambria" panose="02040503050406030204" pitchFamily="18" charset="0"/>
              </a:rPr>
              <a:t>Sự</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thay</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đổi</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lớn</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trên</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tất</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cả</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mọi</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phương</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diện</a:t>
            </a:r>
            <a:r>
              <a:rPr lang="en-US" sz="1800" i="1" dirty="0">
                <a:solidFill>
                  <a:schemeClr val="tx1"/>
                </a:solidFill>
                <a:latin typeface="Cambria" panose="02040503050406030204" pitchFamily="18" charset="0"/>
                <a:ea typeface="Cambria" panose="02040503050406030204" pitchFamily="18" charset="0"/>
              </a:rPr>
              <a:t>:</a:t>
            </a:r>
          </a:p>
          <a:p>
            <a:pPr marL="285750" indent="-285750" algn="ctr">
              <a:lnSpc>
                <a:spcPct val="150000"/>
              </a:lnSpc>
              <a:buFontTx/>
              <a:buChar char="-"/>
            </a:pPr>
            <a:r>
              <a:rPr lang="en-US" sz="1800" i="1" dirty="0" err="1">
                <a:solidFill>
                  <a:schemeClr val="tx1"/>
                </a:solidFill>
                <a:latin typeface="Cambria" panose="02040503050406030204" pitchFamily="18" charset="0"/>
                <a:ea typeface="Cambria" panose="02040503050406030204" pitchFamily="18" charset="0"/>
              </a:rPr>
              <a:t>Thiên</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nhiên</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cảnh</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sắc</a:t>
            </a:r>
            <a:r>
              <a:rPr lang="en-US" sz="1800" i="1" dirty="0">
                <a:solidFill>
                  <a:schemeClr val="tx1"/>
                </a:solidFill>
                <a:latin typeface="Cambria" panose="02040503050406030204" pitchFamily="18" charset="0"/>
                <a:ea typeface="Cambria" panose="02040503050406030204" pitchFamily="18" charset="0"/>
              </a:rPr>
              <a:t>.</a:t>
            </a:r>
          </a:p>
          <a:p>
            <a:pPr marL="285750" indent="-285750" algn="ctr">
              <a:lnSpc>
                <a:spcPct val="150000"/>
              </a:lnSpc>
              <a:buFontTx/>
              <a:buChar char="-"/>
            </a:pPr>
            <a:r>
              <a:rPr lang="en-US" sz="1800" i="1" dirty="0" err="1">
                <a:solidFill>
                  <a:schemeClr val="tx1"/>
                </a:solidFill>
                <a:latin typeface="Cambria" panose="02040503050406030204" pitchFamily="18" charset="0"/>
                <a:ea typeface="Cambria" panose="02040503050406030204" pitchFamily="18" charset="0"/>
              </a:rPr>
              <a:t>Thời</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tiết</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không</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gian</a:t>
            </a:r>
            <a:r>
              <a:rPr lang="en-US" sz="1800" i="1" dirty="0">
                <a:solidFill>
                  <a:schemeClr val="tx1"/>
                </a:solidFill>
                <a:latin typeface="Cambria" panose="02040503050406030204" pitchFamily="18" charset="0"/>
                <a:ea typeface="Cambria" panose="02040503050406030204" pitchFamily="18" charset="0"/>
              </a:rPr>
              <a:t>.</a:t>
            </a:r>
          </a:p>
          <a:p>
            <a:pPr marL="285750" indent="-285750" algn="ctr">
              <a:lnSpc>
                <a:spcPct val="150000"/>
              </a:lnSpc>
              <a:buFontTx/>
              <a:buChar char="-"/>
            </a:pPr>
            <a:r>
              <a:rPr lang="en-US" sz="1800" i="1" dirty="0" err="1">
                <a:solidFill>
                  <a:schemeClr val="tx1"/>
                </a:solidFill>
                <a:latin typeface="Cambria" panose="02040503050406030204" pitchFamily="18" charset="0"/>
                <a:ea typeface="Cambria" panose="02040503050406030204" pitchFamily="18" charset="0"/>
              </a:rPr>
              <a:t>Nếp</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sống</a:t>
            </a:r>
            <a:r>
              <a:rPr lang="en-US" sz="1800" i="1" dirty="0">
                <a:solidFill>
                  <a:schemeClr val="tx1"/>
                </a:solidFill>
                <a:latin typeface="Cambria" panose="02040503050406030204" pitchFamily="18" charset="0"/>
                <a:ea typeface="Cambria" panose="02040503050406030204" pitchFamily="18" charset="0"/>
              </a:rPr>
              <a:t> con </a:t>
            </a:r>
            <a:r>
              <a:rPr lang="en-US" sz="1800" i="1" dirty="0" err="1">
                <a:solidFill>
                  <a:schemeClr val="tx1"/>
                </a:solidFill>
                <a:latin typeface="Cambria" panose="02040503050406030204" pitchFamily="18" charset="0"/>
                <a:ea typeface="Cambria" panose="02040503050406030204" pitchFamily="18" charset="0"/>
              </a:rPr>
              <a:t>người</a:t>
            </a:r>
            <a:r>
              <a:rPr lang="en-US" sz="1800" i="1" dirty="0" smtClean="0">
                <a:solidFill>
                  <a:schemeClr val="tx1"/>
                </a:solidFill>
                <a:latin typeface="Cambria" panose="02040503050406030204" pitchFamily="18" charset="0"/>
                <a:ea typeface="Cambria" panose="02040503050406030204" pitchFamily="18" charset="0"/>
              </a:rPr>
              <a:t>.</a:t>
            </a:r>
            <a:endParaRPr lang="en-US" sz="1800" i="1" dirty="0">
              <a:solidFill>
                <a:schemeClr val="tx1"/>
              </a:solidFill>
              <a:latin typeface="Cambria" panose="02040503050406030204" pitchFamily="18" charset="0"/>
              <a:ea typeface="Cambria" panose="02040503050406030204" pitchFamily="18" charset="0"/>
            </a:endParaRPr>
          </a:p>
        </p:txBody>
      </p:sp>
      <p:sp>
        <p:nvSpPr>
          <p:cNvPr id="9" name="Rectangle 8">
            <a:extLst>
              <a:ext uri="{FF2B5EF4-FFF2-40B4-BE49-F238E27FC236}">
                <a16:creationId xmlns:a16="http://schemas.microsoft.com/office/drawing/2014/main" id="{0E08B67E-D12C-43FD-92F2-76E62E36862C}"/>
              </a:ext>
            </a:extLst>
          </p:cNvPr>
          <p:cNvSpPr/>
          <p:nvPr/>
        </p:nvSpPr>
        <p:spPr>
          <a:xfrm>
            <a:off x="390292" y="3481871"/>
            <a:ext cx="6177775" cy="131575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buFont typeface="Wingdings" panose="05000000000000000000" pitchFamily="2" charset="2"/>
              <a:buChar char="à"/>
            </a:pPr>
            <a:r>
              <a:rPr lang="en-US" sz="1800" i="1" dirty="0" err="1" smtClean="0">
                <a:solidFill>
                  <a:schemeClr val="tx1"/>
                </a:solidFill>
                <a:latin typeface="Cambria" panose="02040503050406030204" pitchFamily="18" charset="0"/>
                <a:ea typeface="Cambria" panose="02040503050406030204" pitchFamily="18" charset="0"/>
              </a:rPr>
              <a:t>Sự</a:t>
            </a:r>
            <a:r>
              <a:rPr lang="en-US" sz="1800" i="1" dirty="0" smtClean="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cảm</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nhận</a:t>
            </a:r>
            <a:r>
              <a:rPr lang="en-US" sz="1800" i="1" dirty="0">
                <a:solidFill>
                  <a:schemeClr val="tx1"/>
                </a:solidFill>
                <a:latin typeface="Cambria" panose="02040503050406030204" pitchFamily="18" charset="0"/>
                <a:ea typeface="Cambria" panose="02040503050406030204" pitchFamily="18" charset="0"/>
              </a:rPr>
              <a:t>, so </a:t>
            </a:r>
            <a:r>
              <a:rPr lang="en-US" sz="1800" i="1" dirty="0" err="1">
                <a:solidFill>
                  <a:schemeClr val="tx1"/>
                </a:solidFill>
                <a:latin typeface="Cambria" panose="02040503050406030204" pitchFamily="18" charset="0"/>
                <a:ea typeface="Cambria" panose="02040503050406030204" pitchFamily="18" charset="0"/>
              </a:rPr>
              <a:t>sánh</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tinh</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tế</a:t>
            </a:r>
            <a:r>
              <a:rPr lang="en-US" sz="1800" i="1" dirty="0">
                <a:solidFill>
                  <a:schemeClr val="tx1"/>
                </a:solidFill>
                <a:latin typeface="Cambria" panose="02040503050406030204" pitchFamily="18" charset="0"/>
                <a:ea typeface="Cambria" panose="02040503050406030204" pitchFamily="18" charset="0"/>
              </a:rPr>
              <a:t>, am </a:t>
            </a:r>
            <a:r>
              <a:rPr lang="en-US" sz="1800" i="1" dirty="0" err="1">
                <a:solidFill>
                  <a:schemeClr val="tx1"/>
                </a:solidFill>
                <a:latin typeface="Cambria" panose="02040503050406030204" pitchFamily="18" charset="0"/>
                <a:ea typeface="Cambria" panose="02040503050406030204" pitchFamily="18" charset="0"/>
              </a:rPr>
              <a:t>hiểu</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từng</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bước</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đi</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của</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thời</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gian</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và</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thiên</a:t>
            </a:r>
            <a:r>
              <a:rPr lang="en-US" sz="1800" i="1" dirty="0">
                <a:solidFill>
                  <a:schemeClr val="tx1"/>
                </a:solidFill>
                <a:latin typeface="Cambria" panose="02040503050406030204" pitchFamily="18" charset="0"/>
                <a:ea typeface="Cambria" panose="02040503050406030204" pitchFamily="18" charset="0"/>
              </a:rPr>
              <a:t> </a:t>
            </a:r>
            <a:r>
              <a:rPr lang="en-US" sz="1800" i="1" dirty="0" err="1" smtClean="0">
                <a:solidFill>
                  <a:schemeClr val="tx1"/>
                </a:solidFill>
                <a:latin typeface="Cambria" panose="02040503050406030204" pitchFamily="18" charset="0"/>
                <a:ea typeface="Cambria" panose="02040503050406030204" pitchFamily="18" charset="0"/>
              </a:rPr>
              <a:t>nhiên</a:t>
            </a:r>
            <a:r>
              <a:rPr lang="en-US" sz="1800" i="1" dirty="0" smtClean="0">
                <a:solidFill>
                  <a:schemeClr val="tx1"/>
                </a:solidFill>
                <a:latin typeface="Cambria" panose="02040503050406030204" pitchFamily="18" charset="0"/>
                <a:ea typeface="Cambria" panose="02040503050406030204" pitchFamily="18" charset="0"/>
              </a:rPr>
              <a:t>.</a:t>
            </a:r>
            <a:endParaRPr lang="vi-VN" sz="1800" i="1" dirty="0" smtClean="0">
              <a:solidFill>
                <a:schemeClr val="tx1"/>
              </a:solidFill>
              <a:latin typeface="Cambria" panose="02040503050406030204" pitchFamily="18" charset="0"/>
              <a:ea typeface="Cambria" panose="02040503050406030204" pitchFamily="18" charset="0"/>
            </a:endParaRPr>
          </a:p>
          <a:p>
            <a:pPr marL="285750" indent="-285750">
              <a:buFont typeface="Wingdings" panose="05000000000000000000" pitchFamily="2" charset="2"/>
              <a:buChar char="à"/>
            </a:pPr>
            <a:r>
              <a:rPr lang="en-US" sz="1800" i="1" dirty="0" err="1" smtClean="0">
                <a:solidFill>
                  <a:schemeClr val="tx1"/>
                </a:solidFill>
                <a:latin typeface="Cambria" panose="02040503050406030204" pitchFamily="18" charset="0"/>
                <a:ea typeface="Cambria" panose="02040503050406030204" pitchFamily="18" charset="0"/>
              </a:rPr>
              <a:t>Một</a:t>
            </a:r>
            <a:r>
              <a:rPr lang="en-US" sz="1800" i="1" dirty="0" smtClean="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thái</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độ</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sống</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tận</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hưởng</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và</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trân</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trọng</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từng</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khoảnh</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khắc</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của</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cuộc</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đời</a:t>
            </a:r>
            <a:r>
              <a:rPr lang="en-US" sz="1800" i="1" dirty="0">
                <a:solidFill>
                  <a:schemeClr val="tx1"/>
                </a:solidFill>
                <a:latin typeface="Cambria" panose="02040503050406030204" pitchFamily="18" charset="0"/>
                <a:ea typeface="Cambria" panose="02040503050406030204" pitchFamily="18" charset="0"/>
              </a:rPr>
              <a:t>.</a:t>
            </a:r>
          </a:p>
        </p:txBody>
      </p:sp>
      <p:pic>
        <p:nvPicPr>
          <p:cNvPr id="3074" name="Picture 2">
            <a:extLst>
              <a:ext uri="{FF2B5EF4-FFF2-40B4-BE49-F238E27FC236}">
                <a16:creationId xmlns:a16="http://schemas.microsoft.com/office/drawing/2014/main" id="{19BCB8BD-0A7C-4E9E-96B5-50B4391F8F7C}"/>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9752" b="89894" l="9043" r="91312">
                        <a14:foregroundMark x1="91489" y1="52660" x2="91489" y2="52660"/>
                        <a14:foregroundMark x1="9043" y1="61348" x2="9043" y2="61348"/>
                      </a14:backgroundRemoval>
                    </a14:imgEffect>
                  </a14:imgLayer>
                </a14:imgProps>
              </a:ext>
              <a:ext uri="{28A0092B-C50C-407E-A947-70E740481C1C}">
                <a14:useLocalDpi xmlns:a14="http://schemas.microsoft.com/office/drawing/2010/main" val="0"/>
              </a:ext>
            </a:extLst>
          </a:blip>
          <a:srcRect/>
          <a:stretch>
            <a:fillRect/>
          </a:stretch>
        </p:blipFill>
        <p:spPr bwMode="auto">
          <a:xfrm>
            <a:off x="6093210" y="2312019"/>
            <a:ext cx="3292398" cy="329239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15093664"/>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0256"/>
        <p:cNvGrpSpPr/>
        <p:nvPr/>
      </p:nvGrpSpPr>
      <p:grpSpPr>
        <a:xfrm>
          <a:off x="0" y="0"/>
          <a:ext cx="0" cy="0"/>
          <a:chOff x="0" y="0"/>
          <a:chExt cx="0" cy="0"/>
        </a:xfrm>
      </p:grpSpPr>
      <p:grpSp>
        <p:nvGrpSpPr>
          <p:cNvPr id="20270" name="Google Shape;20270;p32"/>
          <p:cNvGrpSpPr/>
          <p:nvPr/>
        </p:nvGrpSpPr>
        <p:grpSpPr>
          <a:xfrm rot="5400000">
            <a:off x="-2354474" y="1132311"/>
            <a:ext cx="6638610" cy="2908206"/>
            <a:chOff x="321725" y="1582438"/>
            <a:chExt cx="2563764" cy="1123076"/>
          </a:xfrm>
        </p:grpSpPr>
        <p:sp>
          <p:nvSpPr>
            <p:cNvPr id="20271" name="Google Shape;20271;p32"/>
            <p:cNvSpPr/>
            <p:nvPr/>
          </p:nvSpPr>
          <p:spPr>
            <a:xfrm>
              <a:off x="2627431" y="2307278"/>
              <a:ext cx="122664" cy="94406"/>
            </a:xfrm>
            <a:custGeom>
              <a:avLst/>
              <a:gdLst/>
              <a:ahLst/>
              <a:cxnLst/>
              <a:rect l="l" t="t" r="r" b="b"/>
              <a:pathLst>
                <a:path w="3516" h="2706" extrusionOk="0">
                  <a:moveTo>
                    <a:pt x="1845" y="1"/>
                  </a:moveTo>
                  <a:cubicBezTo>
                    <a:pt x="1488" y="1"/>
                    <a:pt x="1131" y="81"/>
                    <a:pt x="824" y="282"/>
                  </a:cubicBezTo>
                  <a:cubicBezTo>
                    <a:pt x="279" y="638"/>
                    <a:pt x="157" y="838"/>
                    <a:pt x="157" y="838"/>
                  </a:cubicBezTo>
                  <a:lnTo>
                    <a:pt x="279" y="883"/>
                  </a:lnTo>
                  <a:cubicBezTo>
                    <a:pt x="279" y="883"/>
                    <a:pt x="1" y="1605"/>
                    <a:pt x="312" y="2139"/>
                  </a:cubicBezTo>
                  <a:cubicBezTo>
                    <a:pt x="543" y="2526"/>
                    <a:pt x="925" y="2706"/>
                    <a:pt x="1392" y="2706"/>
                  </a:cubicBezTo>
                  <a:cubicBezTo>
                    <a:pt x="1556" y="2706"/>
                    <a:pt x="1731" y="2683"/>
                    <a:pt x="1914" y="2640"/>
                  </a:cubicBezTo>
                  <a:cubicBezTo>
                    <a:pt x="2614" y="2473"/>
                    <a:pt x="3170" y="1894"/>
                    <a:pt x="3338" y="1449"/>
                  </a:cubicBezTo>
                  <a:cubicBezTo>
                    <a:pt x="3516" y="994"/>
                    <a:pt x="3237" y="315"/>
                    <a:pt x="2648" y="126"/>
                  </a:cubicBezTo>
                  <a:cubicBezTo>
                    <a:pt x="2396" y="49"/>
                    <a:pt x="2121" y="1"/>
                    <a:pt x="18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272" name="Google Shape;20272;p32"/>
            <p:cNvSpPr/>
            <p:nvPr/>
          </p:nvSpPr>
          <p:spPr>
            <a:xfrm>
              <a:off x="2688347" y="2307348"/>
              <a:ext cx="61751" cy="65658"/>
            </a:xfrm>
            <a:custGeom>
              <a:avLst/>
              <a:gdLst/>
              <a:ahLst/>
              <a:cxnLst/>
              <a:rect l="l" t="t" r="r" b="b"/>
              <a:pathLst>
                <a:path w="1770" h="1882" extrusionOk="0">
                  <a:moveTo>
                    <a:pt x="89" y="0"/>
                  </a:moveTo>
                  <a:cubicBezTo>
                    <a:pt x="60" y="0"/>
                    <a:pt x="30" y="1"/>
                    <a:pt x="1" y="2"/>
                  </a:cubicBezTo>
                  <a:cubicBezTo>
                    <a:pt x="12" y="58"/>
                    <a:pt x="23" y="102"/>
                    <a:pt x="35" y="157"/>
                  </a:cubicBezTo>
                  <a:cubicBezTo>
                    <a:pt x="67" y="325"/>
                    <a:pt x="112" y="503"/>
                    <a:pt x="156" y="669"/>
                  </a:cubicBezTo>
                  <a:cubicBezTo>
                    <a:pt x="235" y="992"/>
                    <a:pt x="368" y="1303"/>
                    <a:pt x="591" y="1548"/>
                  </a:cubicBezTo>
                  <a:cubicBezTo>
                    <a:pt x="791" y="1748"/>
                    <a:pt x="1058" y="1870"/>
                    <a:pt x="1335" y="1882"/>
                  </a:cubicBezTo>
                  <a:cubicBezTo>
                    <a:pt x="1458" y="1737"/>
                    <a:pt x="1536" y="1581"/>
                    <a:pt x="1592" y="1447"/>
                  </a:cubicBezTo>
                  <a:cubicBezTo>
                    <a:pt x="1770" y="992"/>
                    <a:pt x="1491" y="313"/>
                    <a:pt x="902" y="124"/>
                  </a:cubicBezTo>
                  <a:cubicBezTo>
                    <a:pt x="651" y="44"/>
                    <a:pt x="364" y="0"/>
                    <a:pt x="8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273" name="Google Shape;20273;p32"/>
            <p:cNvSpPr/>
            <p:nvPr/>
          </p:nvSpPr>
          <p:spPr>
            <a:xfrm>
              <a:off x="2728329" y="2153944"/>
              <a:ext cx="121095" cy="95627"/>
            </a:xfrm>
            <a:custGeom>
              <a:avLst/>
              <a:gdLst/>
              <a:ahLst/>
              <a:cxnLst/>
              <a:rect l="l" t="t" r="r" b="b"/>
              <a:pathLst>
                <a:path w="3471" h="2741" extrusionOk="0">
                  <a:moveTo>
                    <a:pt x="2702" y="0"/>
                  </a:moveTo>
                  <a:cubicBezTo>
                    <a:pt x="2206" y="0"/>
                    <a:pt x="1345" y="205"/>
                    <a:pt x="679" y="762"/>
                  </a:cubicBezTo>
                  <a:cubicBezTo>
                    <a:pt x="156" y="1195"/>
                    <a:pt x="1" y="1640"/>
                    <a:pt x="1" y="1640"/>
                  </a:cubicBezTo>
                  <a:lnTo>
                    <a:pt x="100" y="1607"/>
                  </a:lnTo>
                  <a:lnTo>
                    <a:pt x="100" y="1607"/>
                  </a:lnTo>
                  <a:cubicBezTo>
                    <a:pt x="100" y="1607"/>
                    <a:pt x="90" y="1907"/>
                    <a:pt x="646" y="2341"/>
                  </a:cubicBezTo>
                  <a:cubicBezTo>
                    <a:pt x="955" y="2582"/>
                    <a:pt x="1243" y="2741"/>
                    <a:pt x="1564" y="2741"/>
                  </a:cubicBezTo>
                  <a:cubicBezTo>
                    <a:pt x="1821" y="2741"/>
                    <a:pt x="2099" y="2639"/>
                    <a:pt x="2425" y="2397"/>
                  </a:cubicBezTo>
                  <a:cubicBezTo>
                    <a:pt x="3159" y="1852"/>
                    <a:pt x="3471" y="1129"/>
                    <a:pt x="3459" y="706"/>
                  </a:cubicBezTo>
                  <a:cubicBezTo>
                    <a:pt x="3437" y="295"/>
                    <a:pt x="3293" y="105"/>
                    <a:pt x="2970" y="28"/>
                  </a:cubicBezTo>
                  <a:cubicBezTo>
                    <a:pt x="2902" y="10"/>
                    <a:pt x="2811" y="0"/>
                    <a:pt x="270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274" name="Google Shape;20274;p32"/>
            <p:cNvSpPr/>
            <p:nvPr/>
          </p:nvSpPr>
          <p:spPr>
            <a:xfrm>
              <a:off x="2759379" y="2153979"/>
              <a:ext cx="90045" cy="69635"/>
            </a:xfrm>
            <a:custGeom>
              <a:avLst/>
              <a:gdLst/>
              <a:ahLst/>
              <a:cxnLst/>
              <a:rect l="l" t="t" r="r" b="b"/>
              <a:pathLst>
                <a:path w="2581" h="1996" extrusionOk="0">
                  <a:moveTo>
                    <a:pt x="1819" y="1"/>
                  </a:moveTo>
                  <a:cubicBezTo>
                    <a:pt x="1374" y="1"/>
                    <a:pt x="629" y="165"/>
                    <a:pt x="1" y="605"/>
                  </a:cubicBezTo>
                  <a:cubicBezTo>
                    <a:pt x="412" y="828"/>
                    <a:pt x="1012" y="683"/>
                    <a:pt x="1380" y="1028"/>
                  </a:cubicBezTo>
                  <a:cubicBezTo>
                    <a:pt x="1558" y="1217"/>
                    <a:pt x="1580" y="1484"/>
                    <a:pt x="1691" y="1706"/>
                  </a:cubicBezTo>
                  <a:cubicBezTo>
                    <a:pt x="1758" y="1839"/>
                    <a:pt x="1857" y="1940"/>
                    <a:pt x="1980" y="1995"/>
                  </a:cubicBezTo>
                  <a:cubicBezTo>
                    <a:pt x="2391" y="1528"/>
                    <a:pt x="2581" y="1028"/>
                    <a:pt x="2569" y="705"/>
                  </a:cubicBezTo>
                  <a:cubicBezTo>
                    <a:pt x="2547" y="294"/>
                    <a:pt x="2403" y="104"/>
                    <a:pt x="2080" y="27"/>
                  </a:cubicBezTo>
                  <a:cubicBezTo>
                    <a:pt x="2014" y="10"/>
                    <a:pt x="1925" y="1"/>
                    <a:pt x="181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275" name="Google Shape;20275;p32"/>
            <p:cNvSpPr/>
            <p:nvPr/>
          </p:nvSpPr>
          <p:spPr>
            <a:xfrm>
              <a:off x="2448558" y="2398337"/>
              <a:ext cx="103232" cy="95034"/>
            </a:xfrm>
            <a:custGeom>
              <a:avLst/>
              <a:gdLst/>
              <a:ahLst/>
              <a:cxnLst/>
              <a:rect l="l" t="t" r="r" b="b"/>
              <a:pathLst>
                <a:path w="2959" h="2724" extrusionOk="0">
                  <a:moveTo>
                    <a:pt x="2450" y="0"/>
                  </a:moveTo>
                  <a:cubicBezTo>
                    <a:pt x="2123" y="0"/>
                    <a:pt x="1345" y="230"/>
                    <a:pt x="857" y="575"/>
                  </a:cubicBezTo>
                  <a:cubicBezTo>
                    <a:pt x="289" y="964"/>
                    <a:pt x="79" y="1353"/>
                    <a:pt x="34" y="1464"/>
                  </a:cubicBezTo>
                  <a:cubicBezTo>
                    <a:pt x="0" y="1576"/>
                    <a:pt x="0" y="1676"/>
                    <a:pt x="0" y="1676"/>
                  </a:cubicBezTo>
                  <a:cubicBezTo>
                    <a:pt x="0" y="1676"/>
                    <a:pt x="12" y="1909"/>
                    <a:pt x="390" y="2310"/>
                  </a:cubicBezTo>
                  <a:cubicBezTo>
                    <a:pt x="619" y="2560"/>
                    <a:pt x="989" y="2724"/>
                    <a:pt x="1372" y="2724"/>
                  </a:cubicBezTo>
                  <a:cubicBezTo>
                    <a:pt x="1601" y="2724"/>
                    <a:pt x="1835" y="2665"/>
                    <a:pt x="2047" y="2532"/>
                  </a:cubicBezTo>
                  <a:cubicBezTo>
                    <a:pt x="2625" y="2188"/>
                    <a:pt x="2959" y="1598"/>
                    <a:pt x="2948" y="964"/>
                  </a:cubicBezTo>
                  <a:cubicBezTo>
                    <a:pt x="2926" y="330"/>
                    <a:pt x="2748" y="107"/>
                    <a:pt x="2570" y="18"/>
                  </a:cubicBezTo>
                  <a:cubicBezTo>
                    <a:pt x="2544" y="6"/>
                    <a:pt x="2503" y="0"/>
                    <a:pt x="245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276" name="Google Shape;20276;p32"/>
            <p:cNvSpPr/>
            <p:nvPr/>
          </p:nvSpPr>
          <p:spPr>
            <a:xfrm>
              <a:off x="2469910" y="2398337"/>
              <a:ext cx="81113" cy="35829"/>
            </a:xfrm>
            <a:custGeom>
              <a:avLst/>
              <a:gdLst/>
              <a:ahLst/>
              <a:cxnLst/>
              <a:rect l="l" t="t" r="r" b="b"/>
              <a:pathLst>
                <a:path w="2325" h="1027" extrusionOk="0">
                  <a:moveTo>
                    <a:pt x="1838" y="0"/>
                  </a:moveTo>
                  <a:cubicBezTo>
                    <a:pt x="1511" y="0"/>
                    <a:pt x="733" y="230"/>
                    <a:pt x="245" y="575"/>
                  </a:cubicBezTo>
                  <a:cubicBezTo>
                    <a:pt x="156" y="631"/>
                    <a:pt x="78" y="697"/>
                    <a:pt x="0" y="764"/>
                  </a:cubicBezTo>
                  <a:cubicBezTo>
                    <a:pt x="384" y="939"/>
                    <a:pt x="805" y="1027"/>
                    <a:pt x="1226" y="1027"/>
                  </a:cubicBezTo>
                  <a:cubicBezTo>
                    <a:pt x="1367" y="1027"/>
                    <a:pt x="1507" y="1017"/>
                    <a:pt x="1646" y="997"/>
                  </a:cubicBezTo>
                  <a:cubicBezTo>
                    <a:pt x="1880" y="964"/>
                    <a:pt x="2102" y="886"/>
                    <a:pt x="2324" y="797"/>
                  </a:cubicBezTo>
                  <a:cubicBezTo>
                    <a:pt x="2280" y="297"/>
                    <a:pt x="2124" y="107"/>
                    <a:pt x="1958" y="18"/>
                  </a:cubicBezTo>
                  <a:cubicBezTo>
                    <a:pt x="1932" y="6"/>
                    <a:pt x="1891" y="0"/>
                    <a:pt x="183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277" name="Google Shape;20277;p32"/>
            <p:cNvSpPr/>
            <p:nvPr/>
          </p:nvSpPr>
          <p:spPr>
            <a:xfrm>
              <a:off x="2301887" y="2388289"/>
              <a:ext cx="77625" cy="109058"/>
            </a:xfrm>
            <a:custGeom>
              <a:avLst/>
              <a:gdLst/>
              <a:ahLst/>
              <a:cxnLst/>
              <a:rect l="l" t="t" r="r" b="b"/>
              <a:pathLst>
                <a:path w="2225" h="3126" extrusionOk="0">
                  <a:moveTo>
                    <a:pt x="1046" y="0"/>
                  </a:moveTo>
                  <a:cubicBezTo>
                    <a:pt x="1003" y="0"/>
                    <a:pt x="958" y="6"/>
                    <a:pt x="912" y="17"/>
                  </a:cubicBezTo>
                  <a:cubicBezTo>
                    <a:pt x="234" y="185"/>
                    <a:pt x="0" y="1052"/>
                    <a:pt x="67" y="1386"/>
                  </a:cubicBezTo>
                  <a:cubicBezTo>
                    <a:pt x="123" y="1708"/>
                    <a:pt x="345" y="2342"/>
                    <a:pt x="1013" y="2820"/>
                  </a:cubicBezTo>
                  <a:cubicBezTo>
                    <a:pt x="1346" y="3065"/>
                    <a:pt x="1549" y="3126"/>
                    <a:pt x="1669" y="3126"/>
                  </a:cubicBezTo>
                  <a:cubicBezTo>
                    <a:pt x="1788" y="3126"/>
                    <a:pt x="1824" y="3065"/>
                    <a:pt x="1824" y="3065"/>
                  </a:cubicBezTo>
                  <a:lnTo>
                    <a:pt x="1802" y="2976"/>
                  </a:lnTo>
                  <a:cubicBezTo>
                    <a:pt x="1802" y="2976"/>
                    <a:pt x="2047" y="2832"/>
                    <a:pt x="2147" y="2509"/>
                  </a:cubicBezTo>
                  <a:cubicBezTo>
                    <a:pt x="2224" y="2219"/>
                    <a:pt x="2214" y="2019"/>
                    <a:pt x="2135" y="1485"/>
                  </a:cubicBezTo>
                  <a:cubicBezTo>
                    <a:pt x="2053" y="999"/>
                    <a:pt x="1642" y="0"/>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278" name="Google Shape;20278;p32"/>
            <p:cNvSpPr/>
            <p:nvPr/>
          </p:nvSpPr>
          <p:spPr>
            <a:xfrm>
              <a:off x="2301887" y="2388498"/>
              <a:ext cx="38062" cy="92766"/>
            </a:xfrm>
            <a:custGeom>
              <a:avLst/>
              <a:gdLst/>
              <a:ahLst/>
              <a:cxnLst/>
              <a:rect l="l" t="t" r="r" b="b"/>
              <a:pathLst>
                <a:path w="1091" h="2659" extrusionOk="0">
                  <a:moveTo>
                    <a:pt x="990" y="1"/>
                  </a:moveTo>
                  <a:cubicBezTo>
                    <a:pt x="957" y="1"/>
                    <a:pt x="934" y="11"/>
                    <a:pt x="912" y="11"/>
                  </a:cubicBezTo>
                  <a:cubicBezTo>
                    <a:pt x="234" y="179"/>
                    <a:pt x="0" y="1046"/>
                    <a:pt x="67" y="1380"/>
                  </a:cubicBezTo>
                  <a:cubicBezTo>
                    <a:pt x="123" y="1669"/>
                    <a:pt x="301" y="2203"/>
                    <a:pt x="812" y="2658"/>
                  </a:cubicBezTo>
                  <a:cubicBezTo>
                    <a:pt x="890" y="2503"/>
                    <a:pt x="934" y="2325"/>
                    <a:pt x="968" y="2181"/>
                  </a:cubicBezTo>
                  <a:cubicBezTo>
                    <a:pt x="1068" y="1780"/>
                    <a:pt x="1090" y="1368"/>
                    <a:pt x="1068" y="968"/>
                  </a:cubicBezTo>
                  <a:cubicBezTo>
                    <a:pt x="1057" y="757"/>
                    <a:pt x="1035" y="557"/>
                    <a:pt x="1013" y="345"/>
                  </a:cubicBezTo>
                  <a:cubicBezTo>
                    <a:pt x="990" y="234"/>
                    <a:pt x="990" y="112"/>
                    <a:pt x="99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279" name="Google Shape;20279;p32"/>
            <p:cNvSpPr/>
            <p:nvPr/>
          </p:nvSpPr>
          <p:spPr>
            <a:xfrm>
              <a:off x="2493948" y="2185518"/>
              <a:ext cx="80765" cy="93219"/>
            </a:xfrm>
            <a:custGeom>
              <a:avLst/>
              <a:gdLst/>
              <a:ahLst/>
              <a:cxnLst/>
              <a:rect l="l" t="t" r="r" b="b"/>
              <a:pathLst>
                <a:path w="2315" h="2672" extrusionOk="0">
                  <a:moveTo>
                    <a:pt x="1472" y="1"/>
                  </a:moveTo>
                  <a:cubicBezTo>
                    <a:pt x="1080" y="1"/>
                    <a:pt x="685" y="364"/>
                    <a:pt x="446" y="713"/>
                  </a:cubicBezTo>
                  <a:cubicBezTo>
                    <a:pt x="134" y="1169"/>
                    <a:pt x="1" y="1681"/>
                    <a:pt x="23" y="1881"/>
                  </a:cubicBezTo>
                  <a:cubicBezTo>
                    <a:pt x="45" y="2082"/>
                    <a:pt x="45" y="2148"/>
                    <a:pt x="45" y="2148"/>
                  </a:cubicBezTo>
                  <a:lnTo>
                    <a:pt x="134" y="2015"/>
                  </a:lnTo>
                  <a:cubicBezTo>
                    <a:pt x="134" y="2015"/>
                    <a:pt x="424" y="2315"/>
                    <a:pt x="657" y="2504"/>
                  </a:cubicBezTo>
                  <a:cubicBezTo>
                    <a:pt x="769" y="2586"/>
                    <a:pt x="946" y="2672"/>
                    <a:pt x="1143" y="2672"/>
                  </a:cubicBezTo>
                  <a:cubicBezTo>
                    <a:pt x="1376" y="2672"/>
                    <a:pt x="1636" y="2551"/>
                    <a:pt x="1847" y="2159"/>
                  </a:cubicBezTo>
                  <a:cubicBezTo>
                    <a:pt x="2236" y="1436"/>
                    <a:pt x="2314" y="446"/>
                    <a:pt x="1825" y="112"/>
                  </a:cubicBezTo>
                  <a:cubicBezTo>
                    <a:pt x="1711" y="35"/>
                    <a:pt x="1592" y="1"/>
                    <a:pt x="147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280" name="Google Shape;20280;p32"/>
            <p:cNvSpPr/>
            <p:nvPr/>
          </p:nvSpPr>
          <p:spPr>
            <a:xfrm>
              <a:off x="2497437" y="2185518"/>
              <a:ext cx="71066" cy="49784"/>
            </a:xfrm>
            <a:custGeom>
              <a:avLst/>
              <a:gdLst/>
              <a:ahLst/>
              <a:cxnLst/>
              <a:rect l="l" t="t" r="r" b="b"/>
              <a:pathLst>
                <a:path w="2037" h="1427" extrusionOk="0">
                  <a:moveTo>
                    <a:pt x="1372" y="1"/>
                  </a:moveTo>
                  <a:cubicBezTo>
                    <a:pt x="980" y="1"/>
                    <a:pt x="585" y="364"/>
                    <a:pt x="346" y="713"/>
                  </a:cubicBezTo>
                  <a:cubicBezTo>
                    <a:pt x="190" y="947"/>
                    <a:pt x="79" y="1192"/>
                    <a:pt x="1" y="1403"/>
                  </a:cubicBezTo>
                  <a:cubicBezTo>
                    <a:pt x="45" y="1414"/>
                    <a:pt x="90" y="1425"/>
                    <a:pt x="134" y="1425"/>
                  </a:cubicBezTo>
                  <a:cubicBezTo>
                    <a:pt x="149" y="1426"/>
                    <a:pt x="163" y="1427"/>
                    <a:pt x="177" y="1427"/>
                  </a:cubicBezTo>
                  <a:cubicBezTo>
                    <a:pt x="414" y="1427"/>
                    <a:pt x="608" y="1257"/>
                    <a:pt x="712" y="1047"/>
                  </a:cubicBezTo>
                  <a:cubicBezTo>
                    <a:pt x="746" y="992"/>
                    <a:pt x="768" y="913"/>
                    <a:pt x="824" y="869"/>
                  </a:cubicBezTo>
                  <a:cubicBezTo>
                    <a:pt x="863" y="830"/>
                    <a:pt x="917" y="819"/>
                    <a:pt x="973" y="819"/>
                  </a:cubicBezTo>
                  <a:cubicBezTo>
                    <a:pt x="998" y="819"/>
                    <a:pt x="1022" y="821"/>
                    <a:pt x="1046" y="824"/>
                  </a:cubicBezTo>
                  <a:cubicBezTo>
                    <a:pt x="1168" y="855"/>
                    <a:pt x="1281" y="904"/>
                    <a:pt x="1410" y="904"/>
                  </a:cubicBezTo>
                  <a:cubicBezTo>
                    <a:pt x="1422" y="904"/>
                    <a:pt x="1434" y="903"/>
                    <a:pt x="1446" y="903"/>
                  </a:cubicBezTo>
                  <a:cubicBezTo>
                    <a:pt x="1669" y="880"/>
                    <a:pt x="1847" y="735"/>
                    <a:pt x="2036" y="613"/>
                  </a:cubicBezTo>
                  <a:cubicBezTo>
                    <a:pt x="1980" y="391"/>
                    <a:pt x="1881" y="213"/>
                    <a:pt x="1725" y="112"/>
                  </a:cubicBezTo>
                  <a:cubicBezTo>
                    <a:pt x="1611" y="35"/>
                    <a:pt x="1492" y="1"/>
                    <a:pt x="137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281" name="Google Shape;20281;p32"/>
            <p:cNvSpPr/>
            <p:nvPr/>
          </p:nvSpPr>
          <p:spPr>
            <a:xfrm>
              <a:off x="2378712" y="2159317"/>
              <a:ext cx="85021" cy="94231"/>
            </a:xfrm>
            <a:custGeom>
              <a:avLst/>
              <a:gdLst/>
              <a:ahLst/>
              <a:cxnLst/>
              <a:rect l="l" t="t" r="r" b="b"/>
              <a:pathLst>
                <a:path w="2437" h="2701" extrusionOk="0">
                  <a:moveTo>
                    <a:pt x="930" y="1"/>
                  </a:moveTo>
                  <a:cubicBezTo>
                    <a:pt x="663" y="1"/>
                    <a:pt x="429" y="56"/>
                    <a:pt x="334" y="141"/>
                  </a:cubicBezTo>
                  <a:cubicBezTo>
                    <a:pt x="123" y="341"/>
                    <a:pt x="0" y="730"/>
                    <a:pt x="45" y="1097"/>
                  </a:cubicBezTo>
                  <a:cubicBezTo>
                    <a:pt x="89" y="1476"/>
                    <a:pt x="279" y="2321"/>
                    <a:pt x="912" y="2598"/>
                  </a:cubicBezTo>
                  <a:cubicBezTo>
                    <a:pt x="1083" y="2673"/>
                    <a:pt x="1229" y="2701"/>
                    <a:pt x="1352" y="2701"/>
                  </a:cubicBezTo>
                  <a:cubicBezTo>
                    <a:pt x="1686" y="2701"/>
                    <a:pt x="1847" y="2499"/>
                    <a:pt x="1847" y="2499"/>
                  </a:cubicBezTo>
                  <a:cubicBezTo>
                    <a:pt x="1847" y="2499"/>
                    <a:pt x="2202" y="2232"/>
                    <a:pt x="2325" y="1887"/>
                  </a:cubicBezTo>
                  <a:cubicBezTo>
                    <a:pt x="2436" y="1531"/>
                    <a:pt x="2281" y="708"/>
                    <a:pt x="1869" y="307"/>
                  </a:cubicBezTo>
                  <a:cubicBezTo>
                    <a:pt x="1641" y="86"/>
                    <a:pt x="1261" y="1"/>
                    <a:pt x="93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282" name="Google Shape;20282;p32"/>
            <p:cNvSpPr/>
            <p:nvPr/>
          </p:nvSpPr>
          <p:spPr>
            <a:xfrm>
              <a:off x="2378712" y="2159491"/>
              <a:ext cx="43121" cy="94022"/>
            </a:xfrm>
            <a:custGeom>
              <a:avLst/>
              <a:gdLst/>
              <a:ahLst/>
              <a:cxnLst/>
              <a:rect l="l" t="t" r="r" b="b"/>
              <a:pathLst>
                <a:path w="1236" h="2695" extrusionOk="0">
                  <a:moveTo>
                    <a:pt x="877" y="1"/>
                  </a:moveTo>
                  <a:cubicBezTo>
                    <a:pt x="637" y="1"/>
                    <a:pt x="426" y="55"/>
                    <a:pt x="334" y="136"/>
                  </a:cubicBezTo>
                  <a:cubicBezTo>
                    <a:pt x="123" y="336"/>
                    <a:pt x="0" y="725"/>
                    <a:pt x="45" y="1092"/>
                  </a:cubicBezTo>
                  <a:cubicBezTo>
                    <a:pt x="89" y="1471"/>
                    <a:pt x="279" y="2316"/>
                    <a:pt x="912" y="2593"/>
                  </a:cubicBezTo>
                  <a:cubicBezTo>
                    <a:pt x="1023" y="2650"/>
                    <a:pt x="1135" y="2682"/>
                    <a:pt x="1235" y="2694"/>
                  </a:cubicBezTo>
                  <a:cubicBezTo>
                    <a:pt x="1201" y="2494"/>
                    <a:pt x="1124" y="2304"/>
                    <a:pt x="1035" y="2126"/>
                  </a:cubicBezTo>
                  <a:cubicBezTo>
                    <a:pt x="979" y="2027"/>
                    <a:pt x="924" y="1926"/>
                    <a:pt x="857" y="1837"/>
                  </a:cubicBezTo>
                  <a:cubicBezTo>
                    <a:pt x="801" y="1748"/>
                    <a:pt x="734" y="1671"/>
                    <a:pt x="712" y="1570"/>
                  </a:cubicBezTo>
                  <a:cubicBezTo>
                    <a:pt x="679" y="1459"/>
                    <a:pt x="746" y="1359"/>
                    <a:pt x="801" y="1270"/>
                  </a:cubicBezTo>
                  <a:cubicBezTo>
                    <a:pt x="846" y="1181"/>
                    <a:pt x="879" y="1092"/>
                    <a:pt x="912" y="1003"/>
                  </a:cubicBezTo>
                  <a:cubicBezTo>
                    <a:pt x="979" y="814"/>
                    <a:pt x="1001" y="614"/>
                    <a:pt x="1001" y="414"/>
                  </a:cubicBezTo>
                  <a:cubicBezTo>
                    <a:pt x="1001" y="280"/>
                    <a:pt x="979" y="136"/>
                    <a:pt x="946" y="2"/>
                  </a:cubicBezTo>
                  <a:cubicBezTo>
                    <a:pt x="923" y="1"/>
                    <a:pt x="900" y="1"/>
                    <a:pt x="87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283" name="Google Shape;20283;p32"/>
            <p:cNvSpPr/>
            <p:nvPr/>
          </p:nvSpPr>
          <p:spPr>
            <a:xfrm>
              <a:off x="2450861" y="2038917"/>
              <a:ext cx="99011" cy="126886"/>
            </a:xfrm>
            <a:custGeom>
              <a:avLst/>
              <a:gdLst/>
              <a:ahLst/>
              <a:cxnLst/>
              <a:rect l="l" t="t" r="r" b="b"/>
              <a:pathLst>
                <a:path w="2838" h="3637" extrusionOk="0">
                  <a:moveTo>
                    <a:pt x="1176" y="0"/>
                  </a:moveTo>
                  <a:cubicBezTo>
                    <a:pt x="1070" y="0"/>
                    <a:pt x="966" y="30"/>
                    <a:pt x="868" y="100"/>
                  </a:cubicBezTo>
                  <a:cubicBezTo>
                    <a:pt x="312" y="488"/>
                    <a:pt x="1" y="1445"/>
                    <a:pt x="146" y="2368"/>
                  </a:cubicBezTo>
                  <a:cubicBezTo>
                    <a:pt x="290" y="3291"/>
                    <a:pt x="802" y="3636"/>
                    <a:pt x="802" y="3636"/>
                  </a:cubicBezTo>
                  <a:cubicBezTo>
                    <a:pt x="802" y="3636"/>
                    <a:pt x="902" y="3614"/>
                    <a:pt x="1280" y="3481"/>
                  </a:cubicBezTo>
                  <a:cubicBezTo>
                    <a:pt x="1659" y="3336"/>
                    <a:pt x="2337" y="2780"/>
                    <a:pt x="2593" y="2246"/>
                  </a:cubicBezTo>
                  <a:cubicBezTo>
                    <a:pt x="2838" y="1712"/>
                    <a:pt x="2448" y="1012"/>
                    <a:pt x="2292" y="789"/>
                  </a:cubicBezTo>
                  <a:cubicBezTo>
                    <a:pt x="2174" y="615"/>
                    <a:pt x="1658" y="0"/>
                    <a:pt x="117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284" name="Google Shape;20284;p32"/>
            <p:cNvSpPr/>
            <p:nvPr/>
          </p:nvSpPr>
          <p:spPr>
            <a:xfrm>
              <a:off x="2450861" y="2038777"/>
              <a:ext cx="67577" cy="103755"/>
            </a:xfrm>
            <a:custGeom>
              <a:avLst/>
              <a:gdLst/>
              <a:ahLst/>
              <a:cxnLst/>
              <a:rect l="l" t="t" r="r" b="b"/>
              <a:pathLst>
                <a:path w="1937" h="2974" extrusionOk="0">
                  <a:moveTo>
                    <a:pt x="1177" y="0"/>
                  </a:moveTo>
                  <a:cubicBezTo>
                    <a:pt x="1071" y="0"/>
                    <a:pt x="967" y="31"/>
                    <a:pt x="868" y="104"/>
                  </a:cubicBezTo>
                  <a:cubicBezTo>
                    <a:pt x="312" y="492"/>
                    <a:pt x="1" y="1449"/>
                    <a:pt x="146" y="2372"/>
                  </a:cubicBezTo>
                  <a:cubicBezTo>
                    <a:pt x="179" y="2606"/>
                    <a:pt x="235" y="2806"/>
                    <a:pt x="312" y="2973"/>
                  </a:cubicBezTo>
                  <a:cubicBezTo>
                    <a:pt x="324" y="2951"/>
                    <a:pt x="346" y="2939"/>
                    <a:pt x="357" y="2929"/>
                  </a:cubicBezTo>
                  <a:cubicBezTo>
                    <a:pt x="490" y="2784"/>
                    <a:pt x="569" y="2595"/>
                    <a:pt x="635" y="2417"/>
                  </a:cubicBezTo>
                  <a:cubicBezTo>
                    <a:pt x="780" y="2039"/>
                    <a:pt x="858" y="1627"/>
                    <a:pt x="1113" y="1315"/>
                  </a:cubicBezTo>
                  <a:cubicBezTo>
                    <a:pt x="1236" y="1149"/>
                    <a:pt x="1414" y="1026"/>
                    <a:pt x="1580" y="904"/>
                  </a:cubicBezTo>
                  <a:cubicBezTo>
                    <a:pt x="1736" y="771"/>
                    <a:pt x="1859" y="626"/>
                    <a:pt x="1926" y="437"/>
                  </a:cubicBezTo>
                  <a:cubicBezTo>
                    <a:pt x="1926" y="426"/>
                    <a:pt x="1936" y="403"/>
                    <a:pt x="1936" y="393"/>
                  </a:cubicBezTo>
                  <a:cubicBezTo>
                    <a:pt x="1722" y="193"/>
                    <a:pt x="1444" y="0"/>
                    <a:pt x="117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285" name="Google Shape;20285;p32"/>
            <p:cNvSpPr/>
            <p:nvPr/>
          </p:nvSpPr>
          <p:spPr>
            <a:xfrm>
              <a:off x="2582809" y="2069374"/>
              <a:ext cx="99778" cy="95313"/>
            </a:xfrm>
            <a:custGeom>
              <a:avLst/>
              <a:gdLst/>
              <a:ahLst/>
              <a:cxnLst/>
              <a:rect l="l" t="t" r="r" b="b"/>
              <a:pathLst>
                <a:path w="2860" h="2732" extrusionOk="0">
                  <a:moveTo>
                    <a:pt x="925" y="0"/>
                  </a:moveTo>
                  <a:cubicBezTo>
                    <a:pt x="617" y="0"/>
                    <a:pt x="359" y="80"/>
                    <a:pt x="257" y="228"/>
                  </a:cubicBezTo>
                  <a:cubicBezTo>
                    <a:pt x="0" y="594"/>
                    <a:pt x="23" y="917"/>
                    <a:pt x="134" y="1217"/>
                  </a:cubicBezTo>
                  <a:cubicBezTo>
                    <a:pt x="245" y="1518"/>
                    <a:pt x="913" y="2641"/>
                    <a:pt x="1513" y="2719"/>
                  </a:cubicBezTo>
                  <a:cubicBezTo>
                    <a:pt x="1578" y="2727"/>
                    <a:pt x="1639" y="2731"/>
                    <a:pt x="1696" y="2731"/>
                  </a:cubicBezTo>
                  <a:cubicBezTo>
                    <a:pt x="2152" y="2731"/>
                    <a:pt x="2336" y="2485"/>
                    <a:pt x="2336" y="2485"/>
                  </a:cubicBezTo>
                  <a:cubicBezTo>
                    <a:pt x="2336" y="2485"/>
                    <a:pt x="2459" y="2385"/>
                    <a:pt x="2592" y="2151"/>
                  </a:cubicBezTo>
                  <a:cubicBezTo>
                    <a:pt x="2726" y="1918"/>
                    <a:pt x="2859" y="1195"/>
                    <a:pt x="2292" y="561"/>
                  </a:cubicBezTo>
                  <a:cubicBezTo>
                    <a:pt x="1953" y="176"/>
                    <a:pt x="1383" y="0"/>
                    <a:pt x="92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286" name="Google Shape;20286;p32"/>
            <p:cNvSpPr/>
            <p:nvPr/>
          </p:nvSpPr>
          <p:spPr>
            <a:xfrm>
              <a:off x="2585147" y="2069374"/>
              <a:ext cx="91998" cy="60774"/>
            </a:xfrm>
            <a:custGeom>
              <a:avLst/>
              <a:gdLst/>
              <a:ahLst/>
              <a:cxnLst/>
              <a:rect l="l" t="t" r="r" b="b"/>
              <a:pathLst>
                <a:path w="2637" h="1742" extrusionOk="0">
                  <a:moveTo>
                    <a:pt x="858" y="0"/>
                  </a:moveTo>
                  <a:cubicBezTo>
                    <a:pt x="550" y="0"/>
                    <a:pt x="292" y="80"/>
                    <a:pt x="190" y="228"/>
                  </a:cubicBezTo>
                  <a:cubicBezTo>
                    <a:pt x="79" y="394"/>
                    <a:pt x="22" y="539"/>
                    <a:pt x="0" y="683"/>
                  </a:cubicBezTo>
                  <a:cubicBezTo>
                    <a:pt x="123" y="806"/>
                    <a:pt x="245" y="928"/>
                    <a:pt x="368" y="1039"/>
                  </a:cubicBezTo>
                  <a:cubicBezTo>
                    <a:pt x="623" y="1251"/>
                    <a:pt x="890" y="1451"/>
                    <a:pt x="1191" y="1584"/>
                  </a:cubicBezTo>
                  <a:cubicBezTo>
                    <a:pt x="1421" y="1683"/>
                    <a:pt x="1671" y="1741"/>
                    <a:pt x="1917" y="1741"/>
                  </a:cubicBezTo>
                  <a:cubicBezTo>
                    <a:pt x="2169" y="1741"/>
                    <a:pt x="2417" y="1680"/>
                    <a:pt x="2637" y="1540"/>
                  </a:cubicBezTo>
                  <a:cubicBezTo>
                    <a:pt x="2625" y="1251"/>
                    <a:pt x="2514" y="895"/>
                    <a:pt x="2225" y="561"/>
                  </a:cubicBezTo>
                  <a:cubicBezTo>
                    <a:pt x="1886" y="176"/>
                    <a:pt x="1316" y="0"/>
                    <a:pt x="85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287" name="Google Shape;20287;p32"/>
            <p:cNvSpPr/>
            <p:nvPr/>
          </p:nvSpPr>
          <p:spPr>
            <a:xfrm>
              <a:off x="2639852" y="1902887"/>
              <a:ext cx="97441" cy="117536"/>
            </a:xfrm>
            <a:custGeom>
              <a:avLst/>
              <a:gdLst/>
              <a:ahLst/>
              <a:cxnLst/>
              <a:rect l="l" t="t" r="r" b="b"/>
              <a:pathLst>
                <a:path w="2793" h="3369" extrusionOk="0">
                  <a:moveTo>
                    <a:pt x="871" y="1"/>
                  </a:moveTo>
                  <a:cubicBezTo>
                    <a:pt x="808" y="1"/>
                    <a:pt x="750" y="16"/>
                    <a:pt x="701" y="50"/>
                  </a:cubicBezTo>
                  <a:cubicBezTo>
                    <a:pt x="268" y="339"/>
                    <a:pt x="145" y="1151"/>
                    <a:pt x="90" y="1552"/>
                  </a:cubicBezTo>
                  <a:cubicBezTo>
                    <a:pt x="1" y="2296"/>
                    <a:pt x="278" y="2975"/>
                    <a:pt x="946" y="3253"/>
                  </a:cubicBezTo>
                  <a:cubicBezTo>
                    <a:pt x="1143" y="3338"/>
                    <a:pt x="1333" y="3369"/>
                    <a:pt x="1502" y="3369"/>
                  </a:cubicBezTo>
                  <a:cubicBezTo>
                    <a:pt x="1905" y="3369"/>
                    <a:pt x="2192" y="3198"/>
                    <a:pt x="2192" y="3198"/>
                  </a:cubicBezTo>
                  <a:cubicBezTo>
                    <a:pt x="2236" y="3176"/>
                    <a:pt x="2359" y="3164"/>
                    <a:pt x="2570" y="2697"/>
                  </a:cubicBezTo>
                  <a:cubicBezTo>
                    <a:pt x="2792" y="2241"/>
                    <a:pt x="2626" y="1629"/>
                    <a:pt x="2381" y="1229"/>
                  </a:cubicBezTo>
                  <a:cubicBezTo>
                    <a:pt x="2165" y="875"/>
                    <a:pt x="1350" y="1"/>
                    <a:pt x="87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288" name="Google Shape;20288;p32"/>
            <p:cNvSpPr/>
            <p:nvPr/>
          </p:nvSpPr>
          <p:spPr>
            <a:xfrm>
              <a:off x="2640235" y="1902817"/>
              <a:ext cx="47377" cy="108151"/>
            </a:xfrm>
            <a:custGeom>
              <a:avLst/>
              <a:gdLst/>
              <a:ahLst/>
              <a:cxnLst/>
              <a:rect l="l" t="t" r="r" b="b"/>
              <a:pathLst>
                <a:path w="1358" h="3100" extrusionOk="0">
                  <a:moveTo>
                    <a:pt x="863" y="1"/>
                  </a:moveTo>
                  <a:cubicBezTo>
                    <a:pt x="799" y="1"/>
                    <a:pt x="741" y="17"/>
                    <a:pt x="690" y="52"/>
                  </a:cubicBezTo>
                  <a:cubicBezTo>
                    <a:pt x="257" y="341"/>
                    <a:pt x="134" y="1153"/>
                    <a:pt x="79" y="1554"/>
                  </a:cubicBezTo>
                  <a:cubicBezTo>
                    <a:pt x="1" y="2177"/>
                    <a:pt x="190" y="2766"/>
                    <a:pt x="657" y="3099"/>
                  </a:cubicBezTo>
                  <a:cubicBezTo>
                    <a:pt x="746" y="3077"/>
                    <a:pt x="835" y="3032"/>
                    <a:pt x="913" y="2977"/>
                  </a:cubicBezTo>
                  <a:cubicBezTo>
                    <a:pt x="1213" y="2777"/>
                    <a:pt x="1357" y="2432"/>
                    <a:pt x="1347" y="2076"/>
                  </a:cubicBezTo>
                  <a:cubicBezTo>
                    <a:pt x="1335" y="1898"/>
                    <a:pt x="1291" y="1732"/>
                    <a:pt x="1258" y="1554"/>
                  </a:cubicBezTo>
                  <a:cubicBezTo>
                    <a:pt x="1224" y="1364"/>
                    <a:pt x="1213" y="1176"/>
                    <a:pt x="1213" y="986"/>
                  </a:cubicBezTo>
                  <a:cubicBezTo>
                    <a:pt x="1224" y="697"/>
                    <a:pt x="1258" y="419"/>
                    <a:pt x="1258" y="141"/>
                  </a:cubicBezTo>
                  <a:cubicBezTo>
                    <a:pt x="1114" y="54"/>
                    <a:pt x="979" y="1"/>
                    <a:pt x="86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289" name="Google Shape;20289;p32"/>
            <p:cNvSpPr/>
            <p:nvPr/>
          </p:nvSpPr>
          <p:spPr>
            <a:xfrm>
              <a:off x="2699232" y="1778301"/>
              <a:ext cx="124583" cy="143039"/>
            </a:xfrm>
            <a:custGeom>
              <a:avLst/>
              <a:gdLst/>
              <a:ahLst/>
              <a:cxnLst/>
              <a:rect l="l" t="t" r="r" b="b"/>
              <a:pathLst>
                <a:path w="3571" h="4100" extrusionOk="0">
                  <a:moveTo>
                    <a:pt x="1251" y="0"/>
                  </a:moveTo>
                  <a:cubicBezTo>
                    <a:pt x="1229" y="0"/>
                    <a:pt x="1209" y="2"/>
                    <a:pt x="1191" y="6"/>
                  </a:cubicBezTo>
                  <a:cubicBezTo>
                    <a:pt x="979" y="51"/>
                    <a:pt x="289" y="885"/>
                    <a:pt x="145" y="1685"/>
                  </a:cubicBezTo>
                  <a:cubicBezTo>
                    <a:pt x="0" y="2486"/>
                    <a:pt x="323" y="3265"/>
                    <a:pt x="746" y="3632"/>
                  </a:cubicBezTo>
                  <a:cubicBezTo>
                    <a:pt x="1157" y="4010"/>
                    <a:pt x="1691" y="4099"/>
                    <a:pt x="1691" y="4099"/>
                  </a:cubicBezTo>
                  <a:cubicBezTo>
                    <a:pt x="1691" y="4099"/>
                    <a:pt x="2080" y="3521"/>
                    <a:pt x="2236" y="3365"/>
                  </a:cubicBezTo>
                  <a:cubicBezTo>
                    <a:pt x="2392" y="3210"/>
                    <a:pt x="3081" y="2809"/>
                    <a:pt x="3326" y="2453"/>
                  </a:cubicBezTo>
                  <a:cubicBezTo>
                    <a:pt x="3571" y="2108"/>
                    <a:pt x="3426" y="1597"/>
                    <a:pt x="3248" y="1307"/>
                  </a:cubicBezTo>
                  <a:cubicBezTo>
                    <a:pt x="3081" y="1030"/>
                    <a:pt x="2091" y="373"/>
                    <a:pt x="1913" y="273"/>
                  </a:cubicBezTo>
                  <a:cubicBezTo>
                    <a:pt x="1762" y="182"/>
                    <a:pt x="1456" y="0"/>
                    <a:pt x="125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290" name="Google Shape;20290;p32"/>
            <p:cNvSpPr/>
            <p:nvPr/>
          </p:nvSpPr>
          <p:spPr>
            <a:xfrm>
              <a:off x="2699999" y="1778301"/>
              <a:ext cx="69112" cy="118583"/>
            </a:xfrm>
            <a:custGeom>
              <a:avLst/>
              <a:gdLst/>
              <a:ahLst/>
              <a:cxnLst/>
              <a:rect l="l" t="t" r="r" b="b"/>
              <a:pathLst>
                <a:path w="1981" h="3399" extrusionOk="0">
                  <a:moveTo>
                    <a:pt x="1227" y="1"/>
                  </a:moveTo>
                  <a:cubicBezTo>
                    <a:pt x="1206" y="1"/>
                    <a:pt x="1187" y="2"/>
                    <a:pt x="1169" y="6"/>
                  </a:cubicBezTo>
                  <a:cubicBezTo>
                    <a:pt x="957" y="51"/>
                    <a:pt x="267" y="885"/>
                    <a:pt x="123" y="1685"/>
                  </a:cubicBezTo>
                  <a:cubicBezTo>
                    <a:pt x="0" y="2342"/>
                    <a:pt x="201" y="2987"/>
                    <a:pt x="501" y="3398"/>
                  </a:cubicBezTo>
                  <a:cubicBezTo>
                    <a:pt x="679" y="3376"/>
                    <a:pt x="835" y="3332"/>
                    <a:pt x="991" y="3254"/>
                  </a:cubicBezTo>
                  <a:cubicBezTo>
                    <a:pt x="1357" y="3076"/>
                    <a:pt x="1624" y="2743"/>
                    <a:pt x="1769" y="2364"/>
                  </a:cubicBezTo>
                  <a:cubicBezTo>
                    <a:pt x="1925" y="1997"/>
                    <a:pt x="1980" y="1597"/>
                    <a:pt x="1936" y="1196"/>
                  </a:cubicBezTo>
                  <a:cubicBezTo>
                    <a:pt x="1903" y="796"/>
                    <a:pt x="1758" y="429"/>
                    <a:pt x="1547" y="95"/>
                  </a:cubicBezTo>
                  <a:lnTo>
                    <a:pt x="1547" y="84"/>
                  </a:lnTo>
                  <a:cubicBezTo>
                    <a:pt x="1437" y="39"/>
                    <a:pt x="1320" y="1"/>
                    <a:pt x="122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291" name="Google Shape;20291;p32"/>
            <p:cNvSpPr/>
            <p:nvPr/>
          </p:nvSpPr>
          <p:spPr>
            <a:xfrm>
              <a:off x="2774137" y="1922913"/>
              <a:ext cx="104802" cy="131910"/>
            </a:xfrm>
            <a:custGeom>
              <a:avLst/>
              <a:gdLst/>
              <a:ahLst/>
              <a:cxnLst/>
              <a:rect l="l" t="t" r="r" b="b"/>
              <a:pathLst>
                <a:path w="3004" h="3781" extrusionOk="0">
                  <a:moveTo>
                    <a:pt x="2552" y="1"/>
                  </a:moveTo>
                  <a:cubicBezTo>
                    <a:pt x="2122" y="1"/>
                    <a:pt x="1154" y="477"/>
                    <a:pt x="678" y="1089"/>
                  </a:cubicBezTo>
                  <a:cubicBezTo>
                    <a:pt x="134" y="1789"/>
                    <a:pt x="45" y="1967"/>
                    <a:pt x="22" y="2446"/>
                  </a:cubicBezTo>
                  <a:cubicBezTo>
                    <a:pt x="0" y="2924"/>
                    <a:pt x="122" y="3158"/>
                    <a:pt x="122" y="3158"/>
                  </a:cubicBezTo>
                  <a:cubicBezTo>
                    <a:pt x="172" y="3364"/>
                    <a:pt x="387" y="3780"/>
                    <a:pt x="813" y="3780"/>
                  </a:cubicBezTo>
                  <a:cubicBezTo>
                    <a:pt x="869" y="3780"/>
                    <a:pt x="927" y="3774"/>
                    <a:pt x="990" y="3758"/>
                  </a:cubicBezTo>
                  <a:cubicBezTo>
                    <a:pt x="1535" y="3625"/>
                    <a:pt x="2536" y="2256"/>
                    <a:pt x="2769" y="1734"/>
                  </a:cubicBezTo>
                  <a:cubicBezTo>
                    <a:pt x="3003" y="1211"/>
                    <a:pt x="2992" y="199"/>
                    <a:pt x="2702" y="32"/>
                  </a:cubicBezTo>
                  <a:cubicBezTo>
                    <a:pt x="2666" y="11"/>
                    <a:pt x="2615" y="1"/>
                    <a:pt x="255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292" name="Google Shape;20292;p32"/>
            <p:cNvSpPr/>
            <p:nvPr/>
          </p:nvSpPr>
          <p:spPr>
            <a:xfrm>
              <a:off x="2775672" y="1922913"/>
              <a:ext cx="100930" cy="77590"/>
            </a:xfrm>
            <a:custGeom>
              <a:avLst/>
              <a:gdLst/>
              <a:ahLst/>
              <a:cxnLst/>
              <a:rect l="l" t="t" r="r" b="b"/>
              <a:pathLst>
                <a:path w="2893" h="2224" extrusionOk="0">
                  <a:moveTo>
                    <a:pt x="2508" y="1"/>
                  </a:moveTo>
                  <a:cubicBezTo>
                    <a:pt x="2078" y="1"/>
                    <a:pt x="1110" y="477"/>
                    <a:pt x="634" y="1089"/>
                  </a:cubicBezTo>
                  <a:cubicBezTo>
                    <a:pt x="189" y="1667"/>
                    <a:pt x="45" y="1890"/>
                    <a:pt x="1" y="2223"/>
                  </a:cubicBezTo>
                  <a:cubicBezTo>
                    <a:pt x="223" y="1989"/>
                    <a:pt x="478" y="1801"/>
                    <a:pt x="757" y="1633"/>
                  </a:cubicBezTo>
                  <a:cubicBezTo>
                    <a:pt x="1157" y="1411"/>
                    <a:pt x="1580" y="1289"/>
                    <a:pt x="2013" y="1156"/>
                  </a:cubicBezTo>
                  <a:cubicBezTo>
                    <a:pt x="2325" y="1067"/>
                    <a:pt x="2625" y="955"/>
                    <a:pt x="2892" y="777"/>
                  </a:cubicBezTo>
                  <a:cubicBezTo>
                    <a:pt x="2881" y="432"/>
                    <a:pt x="2803" y="121"/>
                    <a:pt x="2658" y="32"/>
                  </a:cubicBezTo>
                  <a:cubicBezTo>
                    <a:pt x="2622" y="11"/>
                    <a:pt x="2571" y="1"/>
                    <a:pt x="250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293" name="Google Shape;20293;p32"/>
            <p:cNvSpPr/>
            <p:nvPr/>
          </p:nvSpPr>
          <p:spPr>
            <a:xfrm>
              <a:off x="2731434" y="1803351"/>
              <a:ext cx="27212" cy="33004"/>
            </a:xfrm>
            <a:custGeom>
              <a:avLst/>
              <a:gdLst/>
              <a:ahLst/>
              <a:cxnLst/>
              <a:rect l="l" t="t" r="r" b="b"/>
              <a:pathLst>
                <a:path w="780" h="946" extrusionOk="0">
                  <a:moveTo>
                    <a:pt x="1" y="0"/>
                  </a:moveTo>
                  <a:lnTo>
                    <a:pt x="1" y="0"/>
                  </a:lnTo>
                  <a:cubicBezTo>
                    <a:pt x="156" y="134"/>
                    <a:pt x="290" y="278"/>
                    <a:pt x="423" y="434"/>
                  </a:cubicBezTo>
                  <a:cubicBezTo>
                    <a:pt x="479" y="512"/>
                    <a:pt x="545" y="601"/>
                    <a:pt x="590" y="678"/>
                  </a:cubicBezTo>
                  <a:cubicBezTo>
                    <a:pt x="646" y="767"/>
                    <a:pt x="701" y="856"/>
                    <a:pt x="713" y="945"/>
                  </a:cubicBezTo>
                  <a:lnTo>
                    <a:pt x="779" y="935"/>
                  </a:lnTo>
                  <a:cubicBezTo>
                    <a:pt x="745" y="834"/>
                    <a:pt x="690" y="745"/>
                    <a:pt x="634" y="656"/>
                  </a:cubicBezTo>
                  <a:cubicBezTo>
                    <a:pt x="568" y="579"/>
                    <a:pt x="512" y="490"/>
                    <a:pt x="446" y="411"/>
                  </a:cubicBezTo>
                  <a:cubicBezTo>
                    <a:pt x="312" y="256"/>
                    <a:pt x="156" y="12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294" name="Google Shape;20294;p32"/>
            <p:cNvSpPr/>
            <p:nvPr/>
          </p:nvSpPr>
          <p:spPr>
            <a:xfrm>
              <a:off x="2754321" y="1798676"/>
              <a:ext cx="24491" cy="26026"/>
            </a:xfrm>
            <a:custGeom>
              <a:avLst/>
              <a:gdLst/>
              <a:ahLst/>
              <a:cxnLst/>
              <a:rect l="l" t="t" r="r" b="b"/>
              <a:pathLst>
                <a:path w="702" h="746" extrusionOk="0">
                  <a:moveTo>
                    <a:pt x="702" y="1"/>
                  </a:moveTo>
                  <a:lnTo>
                    <a:pt x="702" y="1"/>
                  </a:lnTo>
                  <a:cubicBezTo>
                    <a:pt x="445" y="212"/>
                    <a:pt x="212" y="434"/>
                    <a:pt x="0" y="690"/>
                  </a:cubicBezTo>
                  <a:lnTo>
                    <a:pt x="79" y="746"/>
                  </a:lnTo>
                  <a:cubicBezTo>
                    <a:pt x="267" y="479"/>
                    <a:pt x="479" y="234"/>
                    <a:pt x="70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295" name="Google Shape;20295;p32"/>
            <p:cNvSpPr/>
            <p:nvPr/>
          </p:nvSpPr>
          <p:spPr>
            <a:xfrm>
              <a:off x="2757042" y="1830494"/>
              <a:ext cx="38446" cy="41970"/>
            </a:xfrm>
            <a:custGeom>
              <a:avLst/>
              <a:gdLst/>
              <a:ahLst/>
              <a:cxnLst/>
              <a:rect l="l" t="t" r="r" b="b"/>
              <a:pathLst>
                <a:path w="1102" h="1203" extrusionOk="0">
                  <a:moveTo>
                    <a:pt x="1101" y="1"/>
                  </a:moveTo>
                  <a:cubicBezTo>
                    <a:pt x="634" y="256"/>
                    <a:pt x="245" y="668"/>
                    <a:pt x="1" y="1168"/>
                  </a:cubicBezTo>
                  <a:lnTo>
                    <a:pt x="100" y="1202"/>
                  </a:lnTo>
                  <a:cubicBezTo>
                    <a:pt x="290" y="713"/>
                    <a:pt x="646" y="290"/>
                    <a:pt x="11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296" name="Google Shape;20296;p32"/>
            <p:cNvSpPr/>
            <p:nvPr/>
          </p:nvSpPr>
          <p:spPr>
            <a:xfrm>
              <a:off x="2725607" y="1859207"/>
              <a:ext cx="36143" cy="36109"/>
            </a:xfrm>
            <a:custGeom>
              <a:avLst/>
              <a:gdLst/>
              <a:ahLst/>
              <a:cxnLst/>
              <a:rect l="l" t="t" r="r" b="b"/>
              <a:pathLst>
                <a:path w="1036" h="1035" extrusionOk="0">
                  <a:moveTo>
                    <a:pt x="0" y="1"/>
                  </a:moveTo>
                  <a:cubicBezTo>
                    <a:pt x="435" y="212"/>
                    <a:pt x="779" y="590"/>
                    <a:pt x="946" y="1035"/>
                  </a:cubicBezTo>
                  <a:lnTo>
                    <a:pt x="1035" y="990"/>
                  </a:lnTo>
                  <a:cubicBezTo>
                    <a:pt x="835" y="535"/>
                    <a:pt x="445" y="179"/>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297" name="Google Shape;20297;p32"/>
            <p:cNvSpPr/>
            <p:nvPr/>
          </p:nvSpPr>
          <p:spPr>
            <a:xfrm>
              <a:off x="2652656" y="1952359"/>
              <a:ext cx="36143" cy="11652"/>
            </a:xfrm>
            <a:custGeom>
              <a:avLst/>
              <a:gdLst/>
              <a:ahLst/>
              <a:cxnLst/>
              <a:rect l="l" t="t" r="r" b="b"/>
              <a:pathLst>
                <a:path w="1036" h="334" extrusionOk="0">
                  <a:moveTo>
                    <a:pt x="0" y="0"/>
                  </a:moveTo>
                  <a:cubicBezTo>
                    <a:pt x="178" y="22"/>
                    <a:pt x="346" y="55"/>
                    <a:pt x="512" y="111"/>
                  </a:cubicBezTo>
                  <a:cubicBezTo>
                    <a:pt x="679" y="167"/>
                    <a:pt x="846" y="245"/>
                    <a:pt x="991" y="334"/>
                  </a:cubicBezTo>
                  <a:lnTo>
                    <a:pt x="1035" y="256"/>
                  </a:lnTo>
                  <a:cubicBezTo>
                    <a:pt x="868" y="178"/>
                    <a:pt x="702" y="111"/>
                    <a:pt x="524" y="67"/>
                  </a:cubicBezTo>
                  <a:cubicBezTo>
                    <a:pt x="356" y="33"/>
                    <a:pt x="178" y="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298" name="Google Shape;20298;p32"/>
            <p:cNvSpPr/>
            <p:nvPr/>
          </p:nvSpPr>
          <p:spPr>
            <a:xfrm>
              <a:off x="2710082" y="1946916"/>
              <a:ext cx="15176" cy="60146"/>
            </a:xfrm>
            <a:custGeom>
              <a:avLst/>
              <a:gdLst/>
              <a:ahLst/>
              <a:cxnLst/>
              <a:rect l="l" t="t" r="r" b="b"/>
              <a:pathLst>
                <a:path w="435" h="1724" extrusionOk="0">
                  <a:moveTo>
                    <a:pt x="257" y="1"/>
                  </a:moveTo>
                  <a:cubicBezTo>
                    <a:pt x="379" y="278"/>
                    <a:pt x="401" y="590"/>
                    <a:pt x="334" y="868"/>
                  </a:cubicBezTo>
                  <a:cubicBezTo>
                    <a:pt x="301" y="1012"/>
                    <a:pt x="245" y="1157"/>
                    <a:pt x="190" y="1291"/>
                  </a:cubicBezTo>
                  <a:cubicBezTo>
                    <a:pt x="134" y="1424"/>
                    <a:pt x="67" y="1558"/>
                    <a:pt x="1" y="1691"/>
                  </a:cubicBezTo>
                  <a:lnTo>
                    <a:pt x="79" y="1724"/>
                  </a:lnTo>
                  <a:cubicBezTo>
                    <a:pt x="146" y="1591"/>
                    <a:pt x="201" y="1457"/>
                    <a:pt x="257" y="1313"/>
                  </a:cubicBezTo>
                  <a:cubicBezTo>
                    <a:pt x="301" y="1179"/>
                    <a:pt x="356" y="1034"/>
                    <a:pt x="379" y="879"/>
                  </a:cubicBezTo>
                  <a:cubicBezTo>
                    <a:pt x="435" y="579"/>
                    <a:pt x="390" y="267"/>
                    <a:pt x="2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299" name="Google Shape;20299;p32"/>
            <p:cNvSpPr/>
            <p:nvPr/>
          </p:nvSpPr>
          <p:spPr>
            <a:xfrm>
              <a:off x="2674007" y="2003435"/>
              <a:ext cx="41551" cy="11024"/>
            </a:xfrm>
            <a:custGeom>
              <a:avLst/>
              <a:gdLst/>
              <a:ahLst/>
              <a:cxnLst/>
              <a:rect l="l" t="t" r="r" b="b"/>
              <a:pathLst>
                <a:path w="1191" h="316" extrusionOk="0">
                  <a:moveTo>
                    <a:pt x="137" y="1"/>
                  </a:moveTo>
                  <a:cubicBezTo>
                    <a:pt x="91" y="1"/>
                    <a:pt x="46" y="2"/>
                    <a:pt x="1" y="4"/>
                  </a:cubicBezTo>
                  <a:cubicBezTo>
                    <a:pt x="20" y="4"/>
                    <a:pt x="40" y="4"/>
                    <a:pt x="59" y="4"/>
                  </a:cubicBezTo>
                  <a:cubicBezTo>
                    <a:pt x="449" y="4"/>
                    <a:pt x="828" y="114"/>
                    <a:pt x="1157" y="316"/>
                  </a:cubicBezTo>
                  <a:lnTo>
                    <a:pt x="1190" y="260"/>
                  </a:lnTo>
                  <a:cubicBezTo>
                    <a:pt x="864" y="82"/>
                    <a:pt x="502" y="1"/>
                    <a:pt x="13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00" name="Google Shape;20300;p32"/>
            <p:cNvSpPr/>
            <p:nvPr/>
          </p:nvSpPr>
          <p:spPr>
            <a:xfrm>
              <a:off x="2670519" y="1975629"/>
              <a:ext cx="31469" cy="12839"/>
            </a:xfrm>
            <a:custGeom>
              <a:avLst/>
              <a:gdLst/>
              <a:ahLst/>
              <a:cxnLst/>
              <a:rect l="l" t="t" r="r" b="b"/>
              <a:pathLst>
                <a:path w="902" h="368" extrusionOk="0">
                  <a:moveTo>
                    <a:pt x="0" y="1"/>
                  </a:moveTo>
                  <a:lnTo>
                    <a:pt x="0" y="1"/>
                  </a:lnTo>
                  <a:cubicBezTo>
                    <a:pt x="145" y="56"/>
                    <a:pt x="312" y="78"/>
                    <a:pt x="467" y="122"/>
                  </a:cubicBezTo>
                  <a:cubicBezTo>
                    <a:pt x="612" y="167"/>
                    <a:pt x="768" y="234"/>
                    <a:pt x="857" y="367"/>
                  </a:cubicBezTo>
                  <a:lnTo>
                    <a:pt x="901" y="323"/>
                  </a:lnTo>
                  <a:cubicBezTo>
                    <a:pt x="845" y="256"/>
                    <a:pt x="779" y="211"/>
                    <a:pt x="701" y="179"/>
                  </a:cubicBezTo>
                  <a:cubicBezTo>
                    <a:pt x="634" y="134"/>
                    <a:pt x="556" y="112"/>
                    <a:pt x="467" y="100"/>
                  </a:cubicBezTo>
                  <a:cubicBezTo>
                    <a:pt x="312" y="67"/>
                    <a:pt x="156" y="45"/>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01" name="Google Shape;20301;p32"/>
            <p:cNvSpPr/>
            <p:nvPr/>
          </p:nvSpPr>
          <p:spPr>
            <a:xfrm>
              <a:off x="2673240" y="1917785"/>
              <a:ext cx="11687" cy="32271"/>
            </a:xfrm>
            <a:custGeom>
              <a:avLst/>
              <a:gdLst/>
              <a:ahLst/>
              <a:cxnLst/>
              <a:rect l="l" t="t" r="r" b="b"/>
              <a:pathLst>
                <a:path w="335" h="925" extrusionOk="0">
                  <a:moveTo>
                    <a:pt x="334" y="1"/>
                  </a:moveTo>
                  <a:lnTo>
                    <a:pt x="334" y="1"/>
                  </a:lnTo>
                  <a:cubicBezTo>
                    <a:pt x="100" y="223"/>
                    <a:pt x="0" y="591"/>
                    <a:pt x="100" y="924"/>
                  </a:cubicBezTo>
                  <a:lnTo>
                    <a:pt x="156" y="902"/>
                  </a:lnTo>
                  <a:cubicBezTo>
                    <a:pt x="45" y="601"/>
                    <a:pt x="122" y="246"/>
                    <a:pt x="3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02" name="Google Shape;20302;p32"/>
            <p:cNvSpPr/>
            <p:nvPr/>
          </p:nvSpPr>
          <p:spPr>
            <a:xfrm>
              <a:off x="2694173" y="1939520"/>
              <a:ext cx="13606" cy="36911"/>
            </a:xfrm>
            <a:custGeom>
              <a:avLst/>
              <a:gdLst/>
              <a:ahLst/>
              <a:cxnLst/>
              <a:rect l="l" t="t" r="r" b="b"/>
              <a:pathLst>
                <a:path w="390" h="1058" extrusionOk="0">
                  <a:moveTo>
                    <a:pt x="390" y="1"/>
                  </a:moveTo>
                  <a:cubicBezTo>
                    <a:pt x="167" y="301"/>
                    <a:pt x="34" y="668"/>
                    <a:pt x="1" y="1046"/>
                  </a:cubicBezTo>
                  <a:lnTo>
                    <a:pt x="68" y="1058"/>
                  </a:lnTo>
                  <a:cubicBezTo>
                    <a:pt x="68" y="680"/>
                    <a:pt x="179" y="312"/>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03" name="Google Shape;20303;p32"/>
            <p:cNvSpPr/>
            <p:nvPr/>
          </p:nvSpPr>
          <p:spPr>
            <a:xfrm>
              <a:off x="2632490" y="2078062"/>
              <a:ext cx="7396" cy="48145"/>
            </a:xfrm>
            <a:custGeom>
              <a:avLst/>
              <a:gdLst/>
              <a:ahLst/>
              <a:cxnLst/>
              <a:rect l="l" t="t" r="r" b="b"/>
              <a:pathLst>
                <a:path w="212" h="1380" extrusionOk="0">
                  <a:moveTo>
                    <a:pt x="0" y="1"/>
                  </a:moveTo>
                  <a:cubicBezTo>
                    <a:pt x="101" y="212"/>
                    <a:pt x="101" y="446"/>
                    <a:pt x="101" y="679"/>
                  </a:cubicBezTo>
                  <a:cubicBezTo>
                    <a:pt x="101" y="913"/>
                    <a:pt x="89" y="1146"/>
                    <a:pt x="123" y="1380"/>
                  </a:cubicBezTo>
                  <a:lnTo>
                    <a:pt x="212" y="1368"/>
                  </a:lnTo>
                  <a:cubicBezTo>
                    <a:pt x="156" y="1146"/>
                    <a:pt x="156" y="913"/>
                    <a:pt x="145" y="679"/>
                  </a:cubicBezTo>
                  <a:cubicBezTo>
                    <a:pt x="134" y="446"/>
                    <a:pt x="111" y="212"/>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04" name="Google Shape;20304;p32"/>
            <p:cNvSpPr/>
            <p:nvPr/>
          </p:nvSpPr>
          <p:spPr>
            <a:xfrm>
              <a:off x="2616965" y="2144803"/>
              <a:ext cx="42702" cy="10048"/>
            </a:xfrm>
            <a:custGeom>
              <a:avLst/>
              <a:gdLst/>
              <a:ahLst/>
              <a:cxnLst/>
              <a:rect l="l" t="t" r="r" b="b"/>
              <a:pathLst>
                <a:path w="1224" h="288" extrusionOk="0">
                  <a:moveTo>
                    <a:pt x="0" y="1"/>
                  </a:moveTo>
                  <a:cubicBezTo>
                    <a:pt x="156" y="157"/>
                    <a:pt x="368" y="246"/>
                    <a:pt x="579" y="278"/>
                  </a:cubicBezTo>
                  <a:cubicBezTo>
                    <a:pt x="635" y="284"/>
                    <a:pt x="693" y="287"/>
                    <a:pt x="751" y="287"/>
                  </a:cubicBezTo>
                  <a:cubicBezTo>
                    <a:pt x="909" y="287"/>
                    <a:pt x="1069" y="267"/>
                    <a:pt x="1224" y="234"/>
                  </a:cubicBezTo>
                  <a:lnTo>
                    <a:pt x="1213" y="167"/>
                  </a:lnTo>
                  <a:cubicBezTo>
                    <a:pt x="1045" y="220"/>
                    <a:pt x="878" y="252"/>
                    <a:pt x="710" y="252"/>
                  </a:cubicBezTo>
                  <a:cubicBezTo>
                    <a:pt x="666" y="252"/>
                    <a:pt x="622" y="250"/>
                    <a:pt x="579" y="246"/>
                  </a:cubicBezTo>
                  <a:cubicBezTo>
                    <a:pt x="368" y="223"/>
                    <a:pt x="156" y="145"/>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05" name="Google Shape;20305;p32"/>
            <p:cNvSpPr/>
            <p:nvPr/>
          </p:nvSpPr>
          <p:spPr>
            <a:xfrm>
              <a:off x="2652656" y="2090098"/>
              <a:ext cx="10117" cy="57843"/>
            </a:xfrm>
            <a:custGeom>
              <a:avLst/>
              <a:gdLst/>
              <a:ahLst/>
              <a:cxnLst/>
              <a:rect l="l" t="t" r="r" b="b"/>
              <a:pathLst>
                <a:path w="290" h="1658" extrusionOk="0">
                  <a:moveTo>
                    <a:pt x="0" y="0"/>
                  </a:moveTo>
                  <a:cubicBezTo>
                    <a:pt x="67" y="134"/>
                    <a:pt x="89" y="267"/>
                    <a:pt x="112" y="412"/>
                  </a:cubicBezTo>
                  <a:cubicBezTo>
                    <a:pt x="123" y="546"/>
                    <a:pt x="156" y="690"/>
                    <a:pt x="190" y="823"/>
                  </a:cubicBezTo>
                  <a:cubicBezTo>
                    <a:pt x="212" y="968"/>
                    <a:pt x="245" y="1102"/>
                    <a:pt x="234" y="1246"/>
                  </a:cubicBezTo>
                  <a:cubicBezTo>
                    <a:pt x="234" y="1313"/>
                    <a:pt x="223" y="1379"/>
                    <a:pt x="201" y="1446"/>
                  </a:cubicBezTo>
                  <a:cubicBezTo>
                    <a:pt x="190" y="1502"/>
                    <a:pt x="156" y="1580"/>
                    <a:pt x="112" y="1602"/>
                  </a:cubicBezTo>
                  <a:lnTo>
                    <a:pt x="134" y="1658"/>
                  </a:lnTo>
                  <a:cubicBezTo>
                    <a:pt x="168" y="1636"/>
                    <a:pt x="201" y="1602"/>
                    <a:pt x="212" y="1569"/>
                  </a:cubicBezTo>
                  <a:cubicBezTo>
                    <a:pt x="234" y="1535"/>
                    <a:pt x="245" y="1491"/>
                    <a:pt x="257" y="1458"/>
                  </a:cubicBezTo>
                  <a:cubicBezTo>
                    <a:pt x="279" y="1391"/>
                    <a:pt x="290" y="1313"/>
                    <a:pt x="290" y="1246"/>
                  </a:cubicBezTo>
                  <a:cubicBezTo>
                    <a:pt x="290" y="1102"/>
                    <a:pt x="257" y="957"/>
                    <a:pt x="212" y="823"/>
                  </a:cubicBezTo>
                  <a:cubicBezTo>
                    <a:pt x="178" y="679"/>
                    <a:pt x="146" y="546"/>
                    <a:pt x="123" y="412"/>
                  </a:cubicBezTo>
                  <a:cubicBezTo>
                    <a:pt x="101" y="267"/>
                    <a:pt x="79" y="123"/>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06" name="Google Shape;20306;p32"/>
            <p:cNvSpPr/>
            <p:nvPr/>
          </p:nvSpPr>
          <p:spPr>
            <a:xfrm>
              <a:off x="2611941" y="2130185"/>
              <a:ext cx="37644" cy="8443"/>
            </a:xfrm>
            <a:custGeom>
              <a:avLst/>
              <a:gdLst/>
              <a:ahLst/>
              <a:cxnLst/>
              <a:rect l="l" t="t" r="r" b="b"/>
              <a:pathLst>
                <a:path w="1079" h="242" extrusionOk="0">
                  <a:moveTo>
                    <a:pt x="222" y="1"/>
                  </a:moveTo>
                  <a:cubicBezTo>
                    <a:pt x="148" y="1"/>
                    <a:pt x="73" y="3"/>
                    <a:pt x="0" y="8"/>
                  </a:cubicBezTo>
                  <a:cubicBezTo>
                    <a:pt x="178" y="8"/>
                    <a:pt x="367" y="19"/>
                    <a:pt x="545" y="52"/>
                  </a:cubicBezTo>
                  <a:cubicBezTo>
                    <a:pt x="723" y="86"/>
                    <a:pt x="901" y="141"/>
                    <a:pt x="1046" y="242"/>
                  </a:cubicBezTo>
                  <a:lnTo>
                    <a:pt x="1078" y="197"/>
                  </a:lnTo>
                  <a:cubicBezTo>
                    <a:pt x="912" y="97"/>
                    <a:pt x="734" y="42"/>
                    <a:pt x="545" y="19"/>
                  </a:cubicBezTo>
                  <a:cubicBezTo>
                    <a:pt x="440" y="6"/>
                    <a:pt x="331" y="1"/>
                    <a:pt x="22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07" name="Google Shape;20307;p32"/>
            <p:cNvSpPr/>
            <p:nvPr/>
          </p:nvSpPr>
          <p:spPr>
            <a:xfrm>
              <a:off x="2593310" y="2081550"/>
              <a:ext cx="35306" cy="34190"/>
            </a:xfrm>
            <a:custGeom>
              <a:avLst/>
              <a:gdLst/>
              <a:ahLst/>
              <a:cxnLst/>
              <a:rect l="l" t="t" r="r" b="b"/>
              <a:pathLst>
                <a:path w="1012" h="980" extrusionOk="0">
                  <a:moveTo>
                    <a:pt x="723" y="0"/>
                  </a:moveTo>
                  <a:lnTo>
                    <a:pt x="723" y="0"/>
                  </a:lnTo>
                  <a:cubicBezTo>
                    <a:pt x="601" y="234"/>
                    <a:pt x="612" y="534"/>
                    <a:pt x="757" y="768"/>
                  </a:cubicBezTo>
                  <a:cubicBezTo>
                    <a:pt x="678" y="746"/>
                    <a:pt x="601" y="724"/>
                    <a:pt x="523" y="712"/>
                  </a:cubicBezTo>
                  <a:cubicBezTo>
                    <a:pt x="356" y="702"/>
                    <a:pt x="178" y="690"/>
                    <a:pt x="0" y="690"/>
                  </a:cubicBezTo>
                  <a:cubicBezTo>
                    <a:pt x="178" y="702"/>
                    <a:pt x="356" y="724"/>
                    <a:pt x="523" y="757"/>
                  </a:cubicBezTo>
                  <a:cubicBezTo>
                    <a:pt x="601" y="779"/>
                    <a:pt x="690" y="801"/>
                    <a:pt x="767" y="835"/>
                  </a:cubicBezTo>
                  <a:lnTo>
                    <a:pt x="868" y="902"/>
                  </a:lnTo>
                  <a:cubicBezTo>
                    <a:pt x="901" y="924"/>
                    <a:pt x="934" y="957"/>
                    <a:pt x="979" y="979"/>
                  </a:cubicBezTo>
                  <a:lnTo>
                    <a:pt x="1012" y="902"/>
                  </a:lnTo>
                  <a:cubicBezTo>
                    <a:pt x="990" y="890"/>
                    <a:pt x="957" y="857"/>
                    <a:pt x="912" y="835"/>
                  </a:cubicBezTo>
                  <a:cubicBezTo>
                    <a:pt x="868" y="813"/>
                    <a:pt x="834" y="791"/>
                    <a:pt x="789" y="779"/>
                  </a:cubicBezTo>
                  <a:cubicBezTo>
                    <a:pt x="779" y="779"/>
                    <a:pt x="779" y="768"/>
                    <a:pt x="779" y="768"/>
                  </a:cubicBezTo>
                  <a:lnTo>
                    <a:pt x="812" y="746"/>
                  </a:lnTo>
                  <a:cubicBezTo>
                    <a:pt x="656" y="534"/>
                    <a:pt x="623" y="245"/>
                    <a:pt x="7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08" name="Google Shape;20308;p32"/>
            <p:cNvSpPr/>
            <p:nvPr/>
          </p:nvSpPr>
          <p:spPr>
            <a:xfrm>
              <a:off x="2504415" y="2248805"/>
              <a:ext cx="45458" cy="8652"/>
            </a:xfrm>
            <a:custGeom>
              <a:avLst/>
              <a:gdLst/>
              <a:ahLst/>
              <a:cxnLst/>
              <a:rect l="l" t="t" r="r" b="b"/>
              <a:pathLst>
                <a:path w="1303" h="248" extrusionOk="0">
                  <a:moveTo>
                    <a:pt x="12" y="1"/>
                  </a:moveTo>
                  <a:lnTo>
                    <a:pt x="1" y="56"/>
                  </a:lnTo>
                  <a:cubicBezTo>
                    <a:pt x="223" y="67"/>
                    <a:pt x="446" y="100"/>
                    <a:pt x="657" y="167"/>
                  </a:cubicBezTo>
                  <a:cubicBezTo>
                    <a:pt x="757" y="201"/>
                    <a:pt x="868" y="234"/>
                    <a:pt x="980" y="245"/>
                  </a:cubicBezTo>
                  <a:cubicBezTo>
                    <a:pt x="997" y="247"/>
                    <a:pt x="1015" y="248"/>
                    <a:pt x="1032" y="248"/>
                  </a:cubicBezTo>
                  <a:cubicBezTo>
                    <a:pt x="1126" y="248"/>
                    <a:pt x="1218" y="223"/>
                    <a:pt x="1302" y="167"/>
                  </a:cubicBezTo>
                  <a:lnTo>
                    <a:pt x="1302" y="167"/>
                  </a:lnTo>
                  <a:cubicBezTo>
                    <a:pt x="1224" y="219"/>
                    <a:pt x="1139" y="238"/>
                    <a:pt x="1052" y="238"/>
                  </a:cubicBezTo>
                  <a:cubicBezTo>
                    <a:pt x="1028" y="238"/>
                    <a:pt x="1004" y="236"/>
                    <a:pt x="980" y="234"/>
                  </a:cubicBezTo>
                  <a:cubicBezTo>
                    <a:pt x="868" y="211"/>
                    <a:pt x="769" y="179"/>
                    <a:pt x="657" y="134"/>
                  </a:cubicBezTo>
                  <a:cubicBezTo>
                    <a:pt x="457" y="67"/>
                    <a:pt x="235" y="11"/>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09" name="Google Shape;20309;p32"/>
            <p:cNvSpPr/>
            <p:nvPr/>
          </p:nvSpPr>
          <p:spPr>
            <a:xfrm>
              <a:off x="2520708" y="2232442"/>
              <a:ext cx="37295" cy="4989"/>
            </a:xfrm>
            <a:custGeom>
              <a:avLst/>
              <a:gdLst/>
              <a:ahLst/>
              <a:cxnLst/>
              <a:rect l="l" t="t" r="r" b="b"/>
              <a:pathLst>
                <a:path w="1069" h="143" extrusionOk="0">
                  <a:moveTo>
                    <a:pt x="98" y="1"/>
                  </a:moveTo>
                  <a:cubicBezTo>
                    <a:pt x="67" y="1"/>
                    <a:pt x="34" y="5"/>
                    <a:pt x="1" y="25"/>
                  </a:cubicBezTo>
                  <a:lnTo>
                    <a:pt x="57" y="91"/>
                  </a:lnTo>
                  <a:cubicBezTo>
                    <a:pt x="68" y="80"/>
                    <a:pt x="101" y="80"/>
                    <a:pt x="146" y="80"/>
                  </a:cubicBezTo>
                  <a:lnTo>
                    <a:pt x="279" y="80"/>
                  </a:lnTo>
                  <a:cubicBezTo>
                    <a:pt x="368" y="80"/>
                    <a:pt x="457" y="80"/>
                    <a:pt x="546" y="102"/>
                  </a:cubicBezTo>
                  <a:cubicBezTo>
                    <a:pt x="635" y="114"/>
                    <a:pt x="713" y="124"/>
                    <a:pt x="802" y="136"/>
                  </a:cubicBezTo>
                  <a:cubicBezTo>
                    <a:pt x="838" y="140"/>
                    <a:pt x="877" y="143"/>
                    <a:pt x="914" y="143"/>
                  </a:cubicBezTo>
                  <a:cubicBezTo>
                    <a:pt x="969" y="143"/>
                    <a:pt x="1023" y="137"/>
                    <a:pt x="1069" y="124"/>
                  </a:cubicBezTo>
                  <a:lnTo>
                    <a:pt x="1069" y="124"/>
                  </a:lnTo>
                  <a:cubicBezTo>
                    <a:pt x="1034" y="133"/>
                    <a:pt x="1000" y="137"/>
                    <a:pt x="966" y="137"/>
                  </a:cubicBezTo>
                  <a:cubicBezTo>
                    <a:pt x="913" y="137"/>
                    <a:pt x="861" y="127"/>
                    <a:pt x="813" y="114"/>
                  </a:cubicBezTo>
                  <a:cubicBezTo>
                    <a:pt x="724" y="102"/>
                    <a:pt x="635" y="69"/>
                    <a:pt x="546" y="58"/>
                  </a:cubicBezTo>
                  <a:cubicBezTo>
                    <a:pt x="468" y="35"/>
                    <a:pt x="379" y="25"/>
                    <a:pt x="290" y="13"/>
                  </a:cubicBezTo>
                  <a:cubicBezTo>
                    <a:pt x="246" y="2"/>
                    <a:pt x="201" y="2"/>
                    <a:pt x="157" y="2"/>
                  </a:cubicBezTo>
                  <a:cubicBezTo>
                    <a:pt x="139" y="2"/>
                    <a:pt x="119" y="1"/>
                    <a:pt x="9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10" name="Google Shape;20310;p32"/>
            <p:cNvSpPr/>
            <p:nvPr/>
          </p:nvSpPr>
          <p:spPr>
            <a:xfrm>
              <a:off x="2535884" y="2208439"/>
              <a:ext cx="27177" cy="14897"/>
            </a:xfrm>
            <a:custGeom>
              <a:avLst/>
              <a:gdLst/>
              <a:ahLst/>
              <a:cxnLst/>
              <a:rect l="l" t="t" r="r" b="b"/>
              <a:pathLst>
                <a:path w="779" h="427" extrusionOk="0">
                  <a:moveTo>
                    <a:pt x="779" y="1"/>
                  </a:moveTo>
                  <a:lnTo>
                    <a:pt x="779" y="1"/>
                  </a:lnTo>
                  <a:cubicBezTo>
                    <a:pt x="745" y="68"/>
                    <a:pt x="700" y="123"/>
                    <a:pt x="634" y="167"/>
                  </a:cubicBezTo>
                  <a:cubicBezTo>
                    <a:pt x="578" y="212"/>
                    <a:pt x="512" y="246"/>
                    <a:pt x="445" y="268"/>
                  </a:cubicBezTo>
                  <a:cubicBezTo>
                    <a:pt x="367" y="290"/>
                    <a:pt x="300" y="301"/>
                    <a:pt x="223" y="323"/>
                  </a:cubicBezTo>
                  <a:cubicBezTo>
                    <a:pt x="175" y="331"/>
                    <a:pt x="122" y="339"/>
                    <a:pt x="75" y="339"/>
                  </a:cubicBezTo>
                  <a:cubicBezTo>
                    <a:pt x="56" y="339"/>
                    <a:pt x="38" y="338"/>
                    <a:pt x="22" y="335"/>
                  </a:cubicBezTo>
                  <a:lnTo>
                    <a:pt x="0" y="424"/>
                  </a:lnTo>
                  <a:cubicBezTo>
                    <a:pt x="15" y="425"/>
                    <a:pt x="30" y="426"/>
                    <a:pt x="45" y="426"/>
                  </a:cubicBezTo>
                  <a:cubicBezTo>
                    <a:pt x="116" y="426"/>
                    <a:pt x="180" y="406"/>
                    <a:pt x="245" y="379"/>
                  </a:cubicBezTo>
                  <a:cubicBezTo>
                    <a:pt x="312" y="357"/>
                    <a:pt x="389" y="335"/>
                    <a:pt x="456" y="301"/>
                  </a:cubicBezTo>
                  <a:cubicBezTo>
                    <a:pt x="522" y="268"/>
                    <a:pt x="589" y="234"/>
                    <a:pt x="656" y="179"/>
                  </a:cubicBezTo>
                  <a:cubicBezTo>
                    <a:pt x="712" y="134"/>
                    <a:pt x="756" y="68"/>
                    <a:pt x="7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11" name="Google Shape;20311;p32"/>
            <p:cNvSpPr/>
            <p:nvPr/>
          </p:nvSpPr>
          <p:spPr>
            <a:xfrm>
              <a:off x="2506369" y="2215452"/>
              <a:ext cx="8582" cy="31852"/>
            </a:xfrm>
            <a:custGeom>
              <a:avLst/>
              <a:gdLst/>
              <a:ahLst/>
              <a:cxnLst/>
              <a:rect l="l" t="t" r="r" b="b"/>
              <a:pathLst>
                <a:path w="246" h="913" extrusionOk="0">
                  <a:moveTo>
                    <a:pt x="245" y="0"/>
                  </a:moveTo>
                  <a:lnTo>
                    <a:pt x="245" y="0"/>
                  </a:lnTo>
                  <a:cubicBezTo>
                    <a:pt x="157" y="134"/>
                    <a:pt x="90" y="278"/>
                    <a:pt x="56" y="433"/>
                  </a:cubicBezTo>
                  <a:cubicBezTo>
                    <a:pt x="45" y="512"/>
                    <a:pt x="45" y="589"/>
                    <a:pt x="34" y="667"/>
                  </a:cubicBezTo>
                  <a:cubicBezTo>
                    <a:pt x="34" y="745"/>
                    <a:pt x="34" y="823"/>
                    <a:pt x="1" y="890"/>
                  </a:cubicBezTo>
                  <a:lnTo>
                    <a:pt x="56" y="912"/>
                  </a:lnTo>
                  <a:cubicBezTo>
                    <a:pt x="90" y="834"/>
                    <a:pt x="90" y="745"/>
                    <a:pt x="90" y="667"/>
                  </a:cubicBezTo>
                  <a:cubicBezTo>
                    <a:pt x="78" y="589"/>
                    <a:pt x="78" y="512"/>
                    <a:pt x="90" y="433"/>
                  </a:cubicBezTo>
                  <a:cubicBezTo>
                    <a:pt x="112" y="289"/>
                    <a:pt x="157" y="134"/>
                    <a:pt x="2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12" name="Google Shape;20312;p32"/>
            <p:cNvSpPr/>
            <p:nvPr/>
          </p:nvSpPr>
          <p:spPr>
            <a:xfrm>
              <a:off x="2526918" y="2197170"/>
              <a:ext cx="6664" cy="33038"/>
            </a:xfrm>
            <a:custGeom>
              <a:avLst/>
              <a:gdLst/>
              <a:ahLst/>
              <a:cxnLst/>
              <a:rect l="l" t="t" r="r" b="b"/>
              <a:pathLst>
                <a:path w="191" h="947" extrusionOk="0">
                  <a:moveTo>
                    <a:pt x="190" y="1"/>
                  </a:moveTo>
                  <a:lnTo>
                    <a:pt x="190" y="1"/>
                  </a:lnTo>
                  <a:cubicBezTo>
                    <a:pt x="101" y="134"/>
                    <a:pt x="23" y="279"/>
                    <a:pt x="12" y="446"/>
                  </a:cubicBezTo>
                  <a:cubicBezTo>
                    <a:pt x="1" y="535"/>
                    <a:pt x="23" y="613"/>
                    <a:pt x="23" y="690"/>
                  </a:cubicBezTo>
                  <a:cubicBezTo>
                    <a:pt x="35" y="769"/>
                    <a:pt x="35" y="858"/>
                    <a:pt x="1" y="913"/>
                  </a:cubicBezTo>
                  <a:lnTo>
                    <a:pt x="57" y="947"/>
                  </a:lnTo>
                  <a:cubicBezTo>
                    <a:pt x="90" y="858"/>
                    <a:pt x="90" y="769"/>
                    <a:pt x="79" y="690"/>
                  </a:cubicBezTo>
                  <a:cubicBezTo>
                    <a:pt x="57" y="613"/>
                    <a:pt x="45" y="535"/>
                    <a:pt x="45" y="457"/>
                  </a:cubicBezTo>
                  <a:cubicBezTo>
                    <a:pt x="45" y="290"/>
                    <a:pt x="112" y="146"/>
                    <a:pt x="1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13" name="Google Shape;20313;p32"/>
            <p:cNvSpPr/>
            <p:nvPr/>
          </p:nvSpPr>
          <p:spPr>
            <a:xfrm>
              <a:off x="2533128" y="2211928"/>
              <a:ext cx="4326" cy="11687"/>
            </a:xfrm>
            <a:custGeom>
              <a:avLst/>
              <a:gdLst/>
              <a:ahLst/>
              <a:cxnLst/>
              <a:rect l="l" t="t" r="r" b="b"/>
              <a:pathLst>
                <a:path w="124" h="335" extrusionOk="0">
                  <a:moveTo>
                    <a:pt x="124" y="1"/>
                  </a:moveTo>
                  <a:cubicBezTo>
                    <a:pt x="90" y="57"/>
                    <a:pt x="57" y="101"/>
                    <a:pt x="35" y="156"/>
                  </a:cubicBezTo>
                  <a:cubicBezTo>
                    <a:pt x="12" y="212"/>
                    <a:pt x="1" y="279"/>
                    <a:pt x="1" y="334"/>
                  </a:cubicBezTo>
                  <a:lnTo>
                    <a:pt x="68" y="324"/>
                  </a:lnTo>
                  <a:cubicBezTo>
                    <a:pt x="35" y="223"/>
                    <a:pt x="79" y="112"/>
                    <a:pt x="1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14" name="Google Shape;20314;p32"/>
            <p:cNvSpPr/>
            <p:nvPr/>
          </p:nvSpPr>
          <p:spPr>
            <a:xfrm>
              <a:off x="2411716" y="2165352"/>
              <a:ext cx="3489" cy="30317"/>
            </a:xfrm>
            <a:custGeom>
              <a:avLst/>
              <a:gdLst/>
              <a:ahLst/>
              <a:cxnLst/>
              <a:rect l="l" t="t" r="r" b="b"/>
              <a:pathLst>
                <a:path w="100" h="869" extrusionOk="0">
                  <a:moveTo>
                    <a:pt x="0" y="1"/>
                  </a:moveTo>
                  <a:lnTo>
                    <a:pt x="0" y="1"/>
                  </a:lnTo>
                  <a:cubicBezTo>
                    <a:pt x="33" y="134"/>
                    <a:pt x="45" y="279"/>
                    <a:pt x="45" y="423"/>
                  </a:cubicBezTo>
                  <a:lnTo>
                    <a:pt x="45" y="635"/>
                  </a:lnTo>
                  <a:cubicBezTo>
                    <a:pt x="45" y="702"/>
                    <a:pt x="55" y="791"/>
                    <a:pt x="22" y="813"/>
                  </a:cubicBezTo>
                  <a:lnTo>
                    <a:pt x="67" y="868"/>
                  </a:lnTo>
                  <a:cubicBezTo>
                    <a:pt x="100" y="824"/>
                    <a:pt x="100" y="779"/>
                    <a:pt x="100" y="746"/>
                  </a:cubicBezTo>
                  <a:lnTo>
                    <a:pt x="89" y="635"/>
                  </a:lnTo>
                  <a:lnTo>
                    <a:pt x="77" y="423"/>
                  </a:lnTo>
                  <a:cubicBezTo>
                    <a:pt x="67" y="279"/>
                    <a:pt x="45" y="134"/>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15" name="Google Shape;20315;p32"/>
            <p:cNvSpPr/>
            <p:nvPr/>
          </p:nvSpPr>
          <p:spPr>
            <a:xfrm>
              <a:off x="2396191" y="2201078"/>
              <a:ext cx="31050" cy="11304"/>
            </a:xfrm>
            <a:custGeom>
              <a:avLst/>
              <a:gdLst/>
              <a:ahLst/>
              <a:cxnLst/>
              <a:rect l="l" t="t" r="r" b="b"/>
              <a:pathLst>
                <a:path w="890" h="324" extrusionOk="0">
                  <a:moveTo>
                    <a:pt x="0" y="0"/>
                  </a:moveTo>
                  <a:lnTo>
                    <a:pt x="0" y="0"/>
                  </a:lnTo>
                  <a:cubicBezTo>
                    <a:pt x="156" y="45"/>
                    <a:pt x="312" y="45"/>
                    <a:pt x="456" y="89"/>
                  </a:cubicBezTo>
                  <a:cubicBezTo>
                    <a:pt x="611" y="123"/>
                    <a:pt x="756" y="200"/>
                    <a:pt x="812" y="323"/>
                  </a:cubicBezTo>
                  <a:lnTo>
                    <a:pt x="890" y="279"/>
                  </a:lnTo>
                  <a:cubicBezTo>
                    <a:pt x="845" y="212"/>
                    <a:pt x="779" y="156"/>
                    <a:pt x="700" y="111"/>
                  </a:cubicBezTo>
                  <a:cubicBezTo>
                    <a:pt x="623" y="78"/>
                    <a:pt x="545" y="56"/>
                    <a:pt x="467" y="45"/>
                  </a:cubicBezTo>
                  <a:cubicBezTo>
                    <a:pt x="312" y="22"/>
                    <a:pt x="156" y="34"/>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16" name="Google Shape;20316;p32"/>
            <p:cNvSpPr/>
            <p:nvPr/>
          </p:nvSpPr>
          <p:spPr>
            <a:xfrm>
              <a:off x="2398877" y="2225744"/>
              <a:ext cx="38481" cy="9141"/>
            </a:xfrm>
            <a:custGeom>
              <a:avLst/>
              <a:gdLst/>
              <a:ahLst/>
              <a:cxnLst/>
              <a:rect l="l" t="t" r="r" b="b"/>
              <a:pathLst>
                <a:path w="1103" h="262" extrusionOk="0">
                  <a:moveTo>
                    <a:pt x="152" y="1"/>
                  </a:moveTo>
                  <a:cubicBezTo>
                    <a:pt x="101" y="1"/>
                    <a:pt x="51" y="2"/>
                    <a:pt x="1" y="5"/>
                  </a:cubicBezTo>
                  <a:cubicBezTo>
                    <a:pt x="190" y="5"/>
                    <a:pt x="379" y="27"/>
                    <a:pt x="568" y="61"/>
                  </a:cubicBezTo>
                  <a:cubicBezTo>
                    <a:pt x="657" y="83"/>
                    <a:pt x="746" y="94"/>
                    <a:pt x="835" y="128"/>
                  </a:cubicBezTo>
                  <a:cubicBezTo>
                    <a:pt x="924" y="150"/>
                    <a:pt x="1013" y="194"/>
                    <a:pt x="1046" y="261"/>
                  </a:cubicBezTo>
                  <a:lnTo>
                    <a:pt x="1102" y="239"/>
                  </a:lnTo>
                  <a:cubicBezTo>
                    <a:pt x="1046" y="138"/>
                    <a:pt x="946" y="105"/>
                    <a:pt x="846" y="83"/>
                  </a:cubicBezTo>
                  <a:cubicBezTo>
                    <a:pt x="757" y="61"/>
                    <a:pt x="668" y="39"/>
                    <a:pt x="568" y="27"/>
                  </a:cubicBezTo>
                  <a:cubicBezTo>
                    <a:pt x="429" y="11"/>
                    <a:pt x="291" y="1"/>
                    <a:pt x="15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17" name="Google Shape;20317;p32"/>
            <p:cNvSpPr/>
            <p:nvPr/>
          </p:nvSpPr>
          <p:spPr>
            <a:xfrm>
              <a:off x="2432265" y="2187855"/>
              <a:ext cx="9734" cy="38865"/>
            </a:xfrm>
            <a:custGeom>
              <a:avLst/>
              <a:gdLst/>
              <a:ahLst/>
              <a:cxnLst/>
              <a:rect l="l" t="t" r="r" b="b"/>
              <a:pathLst>
                <a:path w="279" h="1114" extrusionOk="0">
                  <a:moveTo>
                    <a:pt x="279" y="1"/>
                  </a:moveTo>
                  <a:cubicBezTo>
                    <a:pt x="89" y="335"/>
                    <a:pt x="0" y="724"/>
                    <a:pt x="22" y="1113"/>
                  </a:cubicBezTo>
                  <a:lnTo>
                    <a:pt x="111" y="1102"/>
                  </a:lnTo>
                  <a:cubicBezTo>
                    <a:pt x="56" y="735"/>
                    <a:pt x="111" y="346"/>
                    <a:pt x="2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18" name="Google Shape;20318;p32"/>
            <p:cNvSpPr/>
            <p:nvPr/>
          </p:nvSpPr>
          <p:spPr>
            <a:xfrm>
              <a:off x="2440011" y="2203799"/>
              <a:ext cx="8966" cy="38830"/>
            </a:xfrm>
            <a:custGeom>
              <a:avLst/>
              <a:gdLst/>
              <a:ahLst/>
              <a:cxnLst/>
              <a:rect l="l" t="t" r="r" b="b"/>
              <a:pathLst>
                <a:path w="257" h="1113" extrusionOk="0">
                  <a:moveTo>
                    <a:pt x="257" y="0"/>
                  </a:moveTo>
                  <a:cubicBezTo>
                    <a:pt x="245" y="201"/>
                    <a:pt x="235" y="389"/>
                    <a:pt x="223" y="579"/>
                  </a:cubicBezTo>
                  <a:cubicBezTo>
                    <a:pt x="212" y="678"/>
                    <a:pt x="201" y="779"/>
                    <a:pt x="178" y="868"/>
                  </a:cubicBezTo>
                  <a:cubicBezTo>
                    <a:pt x="168" y="957"/>
                    <a:pt x="90" y="1012"/>
                    <a:pt x="1" y="1057"/>
                  </a:cubicBezTo>
                  <a:lnTo>
                    <a:pt x="34" y="1113"/>
                  </a:lnTo>
                  <a:cubicBezTo>
                    <a:pt x="79" y="1079"/>
                    <a:pt x="123" y="1057"/>
                    <a:pt x="156" y="1024"/>
                  </a:cubicBezTo>
                  <a:cubicBezTo>
                    <a:pt x="201" y="979"/>
                    <a:pt x="223" y="923"/>
                    <a:pt x="223" y="879"/>
                  </a:cubicBezTo>
                  <a:cubicBezTo>
                    <a:pt x="245" y="779"/>
                    <a:pt x="245" y="678"/>
                    <a:pt x="245" y="589"/>
                  </a:cubicBezTo>
                  <a:cubicBezTo>
                    <a:pt x="257" y="389"/>
                    <a:pt x="257" y="201"/>
                    <a:pt x="2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19" name="Google Shape;20319;p32"/>
            <p:cNvSpPr/>
            <p:nvPr/>
          </p:nvSpPr>
          <p:spPr>
            <a:xfrm>
              <a:off x="2461746" y="2104821"/>
              <a:ext cx="19851" cy="45842"/>
            </a:xfrm>
            <a:custGeom>
              <a:avLst/>
              <a:gdLst/>
              <a:ahLst/>
              <a:cxnLst/>
              <a:rect l="l" t="t" r="r" b="b"/>
              <a:pathLst>
                <a:path w="569" h="1314" extrusionOk="0">
                  <a:moveTo>
                    <a:pt x="67" y="1"/>
                  </a:moveTo>
                  <a:cubicBezTo>
                    <a:pt x="0" y="468"/>
                    <a:pt x="178" y="980"/>
                    <a:pt x="534" y="1313"/>
                  </a:cubicBezTo>
                  <a:lnTo>
                    <a:pt x="568" y="1269"/>
                  </a:lnTo>
                  <a:cubicBezTo>
                    <a:pt x="223" y="957"/>
                    <a:pt x="23" y="479"/>
                    <a:pt x="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20" name="Google Shape;20320;p32"/>
            <p:cNvSpPr/>
            <p:nvPr/>
          </p:nvSpPr>
          <p:spPr>
            <a:xfrm>
              <a:off x="2466037" y="2078445"/>
              <a:ext cx="20200" cy="48145"/>
            </a:xfrm>
            <a:custGeom>
              <a:avLst/>
              <a:gdLst/>
              <a:ahLst/>
              <a:cxnLst/>
              <a:rect l="l" t="t" r="r" b="b"/>
              <a:pathLst>
                <a:path w="579" h="1380" extrusionOk="0">
                  <a:moveTo>
                    <a:pt x="45" y="0"/>
                  </a:moveTo>
                  <a:cubicBezTo>
                    <a:pt x="11" y="45"/>
                    <a:pt x="0" y="112"/>
                    <a:pt x="11" y="178"/>
                  </a:cubicBezTo>
                  <a:cubicBezTo>
                    <a:pt x="22" y="245"/>
                    <a:pt x="45" y="301"/>
                    <a:pt x="78" y="356"/>
                  </a:cubicBezTo>
                  <a:cubicBezTo>
                    <a:pt x="144" y="468"/>
                    <a:pt x="200" y="568"/>
                    <a:pt x="256" y="679"/>
                  </a:cubicBezTo>
                  <a:cubicBezTo>
                    <a:pt x="367" y="902"/>
                    <a:pt x="456" y="1135"/>
                    <a:pt x="522" y="1380"/>
                  </a:cubicBezTo>
                  <a:lnTo>
                    <a:pt x="579" y="1369"/>
                  </a:lnTo>
                  <a:cubicBezTo>
                    <a:pt x="500" y="1124"/>
                    <a:pt x="411" y="890"/>
                    <a:pt x="289" y="668"/>
                  </a:cubicBezTo>
                  <a:cubicBezTo>
                    <a:pt x="223" y="557"/>
                    <a:pt x="156" y="457"/>
                    <a:pt x="89" y="346"/>
                  </a:cubicBezTo>
                  <a:cubicBezTo>
                    <a:pt x="55" y="290"/>
                    <a:pt x="33" y="234"/>
                    <a:pt x="22" y="178"/>
                  </a:cubicBezTo>
                  <a:cubicBezTo>
                    <a:pt x="11" y="112"/>
                    <a:pt x="11" y="57"/>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21" name="Google Shape;20321;p32"/>
            <p:cNvSpPr/>
            <p:nvPr/>
          </p:nvSpPr>
          <p:spPr>
            <a:xfrm>
              <a:off x="2474550" y="2056710"/>
              <a:ext cx="17479" cy="36527"/>
            </a:xfrm>
            <a:custGeom>
              <a:avLst/>
              <a:gdLst/>
              <a:ahLst/>
              <a:cxnLst/>
              <a:rect l="l" t="t" r="r" b="b"/>
              <a:pathLst>
                <a:path w="501" h="1047" extrusionOk="0">
                  <a:moveTo>
                    <a:pt x="23" y="1"/>
                  </a:moveTo>
                  <a:cubicBezTo>
                    <a:pt x="1" y="101"/>
                    <a:pt x="23" y="201"/>
                    <a:pt x="56" y="290"/>
                  </a:cubicBezTo>
                  <a:cubicBezTo>
                    <a:pt x="90" y="379"/>
                    <a:pt x="134" y="468"/>
                    <a:pt x="179" y="546"/>
                  </a:cubicBezTo>
                  <a:cubicBezTo>
                    <a:pt x="278" y="712"/>
                    <a:pt x="401" y="868"/>
                    <a:pt x="446" y="1046"/>
                  </a:cubicBezTo>
                  <a:lnTo>
                    <a:pt x="501" y="1035"/>
                  </a:lnTo>
                  <a:cubicBezTo>
                    <a:pt x="446" y="846"/>
                    <a:pt x="312" y="690"/>
                    <a:pt x="212" y="535"/>
                  </a:cubicBezTo>
                  <a:cubicBezTo>
                    <a:pt x="157" y="457"/>
                    <a:pt x="101" y="368"/>
                    <a:pt x="68" y="279"/>
                  </a:cubicBezTo>
                  <a:cubicBezTo>
                    <a:pt x="34" y="190"/>
                    <a:pt x="12" y="101"/>
                    <a:pt x="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22" name="Google Shape;20322;p32"/>
            <p:cNvSpPr/>
            <p:nvPr/>
          </p:nvSpPr>
          <p:spPr>
            <a:xfrm>
              <a:off x="2489692" y="2061769"/>
              <a:ext cx="25642" cy="39214"/>
            </a:xfrm>
            <a:custGeom>
              <a:avLst/>
              <a:gdLst/>
              <a:ahLst/>
              <a:cxnLst/>
              <a:rect l="l" t="t" r="r" b="b"/>
              <a:pathLst>
                <a:path w="735" h="1124" extrusionOk="0">
                  <a:moveTo>
                    <a:pt x="734" y="1"/>
                  </a:moveTo>
                  <a:cubicBezTo>
                    <a:pt x="568" y="156"/>
                    <a:pt x="434" y="334"/>
                    <a:pt x="334" y="523"/>
                  </a:cubicBezTo>
                  <a:cubicBezTo>
                    <a:pt x="279" y="624"/>
                    <a:pt x="245" y="735"/>
                    <a:pt x="200" y="824"/>
                  </a:cubicBezTo>
                  <a:cubicBezTo>
                    <a:pt x="156" y="923"/>
                    <a:pt x="89" y="1012"/>
                    <a:pt x="0" y="1057"/>
                  </a:cubicBezTo>
                  <a:lnTo>
                    <a:pt x="45" y="1124"/>
                  </a:lnTo>
                  <a:cubicBezTo>
                    <a:pt x="156" y="1068"/>
                    <a:pt x="212" y="957"/>
                    <a:pt x="256" y="857"/>
                  </a:cubicBezTo>
                  <a:cubicBezTo>
                    <a:pt x="301" y="745"/>
                    <a:pt x="334" y="646"/>
                    <a:pt x="368" y="545"/>
                  </a:cubicBezTo>
                  <a:cubicBezTo>
                    <a:pt x="457" y="345"/>
                    <a:pt x="579" y="156"/>
                    <a:pt x="7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23" name="Google Shape;20323;p32"/>
            <p:cNvSpPr/>
            <p:nvPr/>
          </p:nvSpPr>
          <p:spPr>
            <a:xfrm>
              <a:off x="2479993" y="2084272"/>
              <a:ext cx="43086" cy="54355"/>
            </a:xfrm>
            <a:custGeom>
              <a:avLst/>
              <a:gdLst/>
              <a:ahLst/>
              <a:cxnLst/>
              <a:rect l="l" t="t" r="r" b="b"/>
              <a:pathLst>
                <a:path w="1235" h="1558" extrusionOk="0">
                  <a:moveTo>
                    <a:pt x="1235" y="1"/>
                  </a:moveTo>
                  <a:lnTo>
                    <a:pt x="690" y="846"/>
                  </a:lnTo>
                  <a:cubicBezTo>
                    <a:pt x="601" y="990"/>
                    <a:pt x="512" y="1135"/>
                    <a:pt x="423" y="1269"/>
                  </a:cubicBezTo>
                  <a:cubicBezTo>
                    <a:pt x="379" y="1335"/>
                    <a:pt x="323" y="1391"/>
                    <a:pt x="256" y="1435"/>
                  </a:cubicBezTo>
                  <a:lnTo>
                    <a:pt x="156" y="1469"/>
                  </a:lnTo>
                  <a:lnTo>
                    <a:pt x="45" y="1469"/>
                  </a:lnTo>
                  <a:cubicBezTo>
                    <a:pt x="33" y="1480"/>
                    <a:pt x="11" y="1502"/>
                    <a:pt x="1" y="1524"/>
                  </a:cubicBezTo>
                  <a:lnTo>
                    <a:pt x="78" y="1546"/>
                  </a:lnTo>
                  <a:lnTo>
                    <a:pt x="78" y="1558"/>
                  </a:lnTo>
                  <a:cubicBezTo>
                    <a:pt x="78" y="1546"/>
                    <a:pt x="90" y="1546"/>
                    <a:pt x="100" y="1546"/>
                  </a:cubicBezTo>
                  <a:lnTo>
                    <a:pt x="167" y="1546"/>
                  </a:lnTo>
                  <a:cubicBezTo>
                    <a:pt x="211" y="1536"/>
                    <a:pt x="256" y="1524"/>
                    <a:pt x="290" y="1502"/>
                  </a:cubicBezTo>
                  <a:cubicBezTo>
                    <a:pt x="367" y="1447"/>
                    <a:pt x="434" y="1380"/>
                    <a:pt x="478" y="1302"/>
                  </a:cubicBezTo>
                  <a:cubicBezTo>
                    <a:pt x="567" y="1157"/>
                    <a:pt x="646" y="1012"/>
                    <a:pt x="735" y="868"/>
                  </a:cubicBezTo>
                  <a:lnTo>
                    <a:pt x="1235"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24" name="Google Shape;20324;p32"/>
            <p:cNvSpPr/>
            <p:nvPr/>
          </p:nvSpPr>
          <p:spPr>
            <a:xfrm>
              <a:off x="2478807" y="2117660"/>
              <a:ext cx="42353" cy="41516"/>
            </a:xfrm>
            <a:custGeom>
              <a:avLst/>
              <a:gdLst/>
              <a:ahLst/>
              <a:cxnLst/>
              <a:rect l="l" t="t" r="r" b="b"/>
              <a:pathLst>
                <a:path w="1214" h="1190" extrusionOk="0">
                  <a:moveTo>
                    <a:pt x="1214" y="0"/>
                  </a:moveTo>
                  <a:lnTo>
                    <a:pt x="1214" y="0"/>
                  </a:lnTo>
                  <a:cubicBezTo>
                    <a:pt x="1080" y="256"/>
                    <a:pt x="902" y="490"/>
                    <a:pt x="702" y="690"/>
                  </a:cubicBezTo>
                  <a:cubicBezTo>
                    <a:pt x="601" y="801"/>
                    <a:pt x="502" y="901"/>
                    <a:pt x="390" y="990"/>
                  </a:cubicBezTo>
                  <a:cubicBezTo>
                    <a:pt x="279" y="1079"/>
                    <a:pt x="146" y="1112"/>
                    <a:pt x="1" y="1135"/>
                  </a:cubicBezTo>
                  <a:lnTo>
                    <a:pt x="12" y="1190"/>
                  </a:lnTo>
                  <a:cubicBezTo>
                    <a:pt x="90" y="1179"/>
                    <a:pt x="156" y="1157"/>
                    <a:pt x="223" y="1135"/>
                  </a:cubicBezTo>
                  <a:cubicBezTo>
                    <a:pt x="301" y="1112"/>
                    <a:pt x="368" y="1068"/>
                    <a:pt x="423" y="1024"/>
                  </a:cubicBezTo>
                  <a:cubicBezTo>
                    <a:pt x="535" y="923"/>
                    <a:pt x="635" y="823"/>
                    <a:pt x="724" y="712"/>
                  </a:cubicBezTo>
                  <a:cubicBezTo>
                    <a:pt x="924" y="500"/>
                    <a:pt x="1091" y="267"/>
                    <a:pt x="121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25" name="Google Shape;20325;p32"/>
            <p:cNvSpPr/>
            <p:nvPr/>
          </p:nvSpPr>
          <p:spPr>
            <a:xfrm>
              <a:off x="2451280" y="2455623"/>
              <a:ext cx="42702" cy="27666"/>
            </a:xfrm>
            <a:custGeom>
              <a:avLst/>
              <a:gdLst/>
              <a:ahLst/>
              <a:cxnLst/>
              <a:rect l="l" t="t" r="r" b="b"/>
              <a:pathLst>
                <a:path w="1224" h="793" extrusionOk="0">
                  <a:moveTo>
                    <a:pt x="23" y="0"/>
                  </a:moveTo>
                  <a:lnTo>
                    <a:pt x="1" y="56"/>
                  </a:lnTo>
                  <a:cubicBezTo>
                    <a:pt x="100" y="111"/>
                    <a:pt x="201" y="178"/>
                    <a:pt x="300" y="245"/>
                  </a:cubicBezTo>
                  <a:cubicBezTo>
                    <a:pt x="389" y="323"/>
                    <a:pt x="478" y="412"/>
                    <a:pt x="567" y="490"/>
                  </a:cubicBezTo>
                  <a:cubicBezTo>
                    <a:pt x="656" y="579"/>
                    <a:pt x="757" y="657"/>
                    <a:pt x="868" y="712"/>
                  </a:cubicBezTo>
                  <a:cubicBezTo>
                    <a:pt x="955" y="761"/>
                    <a:pt x="1068" y="792"/>
                    <a:pt x="1177" y="792"/>
                  </a:cubicBezTo>
                  <a:cubicBezTo>
                    <a:pt x="1193" y="792"/>
                    <a:pt x="1208" y="792"/>
                    <a:pt x="1224" y="790"/>
                  </a:cubicBezTo>
                  <a:cubicBezTo>
                    <a:pt x="1101" y="790"/>
                    <a:pt x="979" y="757"/>
                    <a:pt x="868" y="701"/>
                  </a:cubicBezTo>
                  <a:cubicBezTo>
                    <a:pt x="768" y="635"/>
                    <a:pt x="679" y="556"/>
                    <a:pt x="590" y="467"/>
                  </a:cubicBezTo>
                  <a:cubicBezTo>
                    <a:pt x="501" y="390"/>
                    <a:pt x="423" y="301"/>
                    <a:pt x="323" y="212"/>
                  </a:cubicBezTo>
                  <a:cubicBezTo>
                    <a:pt x="234" y="134"/>
                    <a:pt x="134" y="67"/>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26" name="Google Shape;20326;p32"/>
            <p:cNvSpPr/>
            <p:nvPr/>
          </p:nvSpPr>
          <p:spPr>
            <a:xfrm>
              <a:off x="2466805" y="2448262"/>
              <a:ext cx="49715" cy="24177"/>
            </a:xfrm>
            <a:custGeom>
              <a:avLst/>
              <a:gdLst/>
              <a:ahLst/>
              <a:cxnLst/>
              <a:rect l="l" t="t" r="r" b="b"/>
              <a:pathLst>
                <a:path w="1425" h="693" extrusionOk="0">
                  <a:moveTo>
                    <a:pt x="11" y="0"/>
                  </a:moveTo>
                  <a:lnTo>
                    <a:pt x="0" y="89"/>
                  </a:lnTo>
                  <a:cubicBezTo>
                    <a:pt x="122" y="112"/>
                    <a:pt x="245" y="156"/>
                    <a:pt x="356" y="223"/>
                  </a:cubicBezTo>
                  <a:cubicBezTo>
                    <a:pt x="468" y="278"/>
                    <a:pt x="579" y="356"/>
                    <a:pt x="690" y="434"/>
                  </a:cubicBezTo>
                  <a:cubicBezTo>
                    <a:pt x="790" y="512"/>
                    <a:pt x="912" y="579"/>
                    <a:pt x="1034" y="623"/>
                  </a:cubicBezTo>
                  <a:cubicBezTo>
                    <a:pt x="1137" y="669"/>
                    <a:pt x="1248" y="693"/>
                    <a:pt x="1359" y="693"/>
                  </a:cubicBezTo>
                  <a:cubicBezTo>
                    <a:pt x="1381" y="693"/>
                    <a:pt x="1402" y="692"/>
                    <a:pt x="1424" y="690"/>
                  </a:cubicBezTo>
                  <a:cubicBezTo>
                    <a:pt x="1291" y="690"/>
                    <a:pt x="1157" y="656"/>
                    <a:pt x="1046" y="601"/>
                  </a:cubicBezTo>
                  <a:cubicBezTo>
                    <a:pt x="923" y="545"/>
                    <a:pt x="812" y="478"/>
                    <a:pt x="712" y="401"/>
                  </a:cubicBezTo>
                  <a:cubicBezTo>
                    <a:pt x="601" y="322"/>
                    <a:pt x="500" y="233"/>
                    <a:pt x="389" y="167"/>
                  </a:cubicBezTo>
                  <a:cubicBezTo>
                    <a:pt x="278" y="89"/>
                    <a:pt x="156" y="33"/>
                    <a:pt x="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27" name="Google Shape;20327;p32"/>
            <p:cNvSpPr/>
            <p:nvPr/>
          </p:nvSpPr>
          <p:spPr>
            <a:xfrm>
              <a:off x="2493181" y="2438528"/>
              <a:ext cx="45040" cy="13641"/>
            </a:xfrm>
            <a:custGeom>
              <a:avLst/>
              <a:gdLst/>
              <a:ahLst/>
              <a:cxnLst/>
              <a:rect l="l" t="t" r="r" b="b"/>
              <a:pathLst>
                <a:path w="1291" h="391" extrusionOk="0">
                  <a:moveTo>
                    <a:pt x="34" y="1"/>
                  </a:moveTo>
                  <a:lnTo>
                    <a:pt x="1" y="90"/>
                  </a:lnTo>
                  <a:cubicBezTo>
                    <a:pt x="201" y="157"/>
                    <a:pt x="401" y="268"/>
                    <a:pt x="624" y="324"/>
                  </a:cubicBezTo>
                  <a:cubicBezTo>
                    <a:pt x="735" y="357"/>
                    <a:pt x="846" y="379"/>
                    <a:pt x="957" y="391"/>
                  </a:cubicBezTo>
                  <a:cubicBezTo>
                    <a:pt x="1068" y="391"/>
                    <a:pt x="1180" y="368"/>
                    <a:pt x="1291" y="335"/>
                  </a:cubicBezTo>
                  <a:lnTo>
                    <a:pt x="1291" y="335"/>
                  </a:lnTo>
                  <a:cubicBezTo>
                    <a:pt x="1207" y="360"/>
                    <a:pt x="1123" y="372"/>
                    <a:pt x="1040" y="372"/>
                  </a:cubicBezTo>
                  <a:cubicBezTo>
                    <a:pt x="1012" y="372"/>
                    <a:pt x="985" y="371"/>
                    <a:pt x="957" y="368"/>
                  </a:cubicBezTo>
                  <a:cubicBezTo>
                    <a:pt x="846" y="357"/>
                    <a:pt x="735" y="324"/>
                    <a:pt x="634" y="290"/>
                  </a:cubicBezTo>
                  <a:cubicBezTo>
                    <a:pt x="434" y="213"/>
                    <a:pt x="234" y="101"/>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28" name="Google Shape;20328;p32"/>
            <p:cNvSpPr/>
            <p:nvPr/>
          </p:nvSpPr>
          <p:spPr>
            <a:xfrm>
              <a:off x="2455152" y="2424573"/>
              <a:ext cx="28364" cy="29515"/>
            </a:xfrm>
            <a:custGeom>
              <a:avLst/>
              <a:gdLst/>
              <a:ahLst/>
              <a:cxnLst/>
              <a:rect l="l" t="t" r="r" b="b"/>
              <a:pathLst>
                <a:path w="813" h="846" extrusionOk="0">
                  <a:moveTo>
                    <a:pt x="812" y="0"/>
                  </a:moveTo>
                  <a:cubicBezTo>
                    <a:pt x="479" y="201"/>
                    <a:pt x="189" y="479"/>
                    <a:pt x="1" y="824"/>
                  </a:cubicBezTo>
                  <a:lnTo>
                    <a:pt x="56" y="846"/>
                  </a:lnTo>
                  <a:cubicBezTo>
                    <a:pt x="223" y="512"/>
                    <a:pt x="490" y="212"/>
                    <a:pt x="8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29" name="Google Shape;20329;p32"/>
            <p:cNvSpPr/>
            <p:nvPr/>
          </p:nvSpPr>
          <p:spPr>
            <a:xfrm>
              <a:off x="2477655" y="2405942"/>
              <a:ext cx="39214" cy="40016"/>
            </a:xfrm>
            <a:custGeom>
              <a:avLst/>
              <a:gdLst/>
              <a:ahLst/>
              <a:cxnLst/>
              <a:rect l="l" t="t" r="r" b="b"/>
              <a:pathLst>
                <a:path w="1124" h="1147" extrusionOk="0">
                  <a:moveTo>
                    <a:pt x="1124" y="1"/>
                  </a:moveTo>
                  <a:cubicBezTo>
                    <a:pt x="690" y="290"/>
                    <a:pt x="312" y="668"/>
                    <a:pt x="1" y="1102"/>
                  </a:cubicBezTo>
                  <a:lnTo>
                    <a:pt x="78" y="1147"/>
                  </a:lnTo>
                  <a:cubicBezTo>
                    <a:pt x="357" y="712"/>
                    <a:pt x="713" y="312"/>
                    <a:pt x="11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30" name="Google Shape;20330;p32"/>
            <p:cNvSpPr/>
            <p:nvPr/>
          </p:nvSpPr>
          <p:spPr>
            <a:xfrm>
              <a:off x="2498205" y="2416025"/>
              <a:ext cx="38865" cy="24875"/>
            </a:xfrm>
            <a:custGeom>
              <a:avLst/>
              <a:gdLst/>
              <a:ahLst/>
              <a:cxnLst/>
              <a:rect l="l" t="t" r="r" b="b"/>
              <a:pathLst>
                <a:path w="1114" h="713" extrusionOk="0">
                  <a:moveTo>
                    <a:pt x="1113" y="1"/>
                  </a:moveTo>
                  <a:lnTo>
                    <a:pt x="1113" y="1"/>
                  </a:lnTo>
                  <a:cubicBezTo>
                    <a:pt x="702" y="124"/>
                    <a:pt x="312" y="357"/>
                    <a:pt x="1" y="668"/>
                  </a:cubicBezTo>
                  <a:lnTo>
                    <a:pt x="45" y="713"/>
                  </a:lnTo>
                  <a:cubicBezTo>
                    <a:pt x="335" y="391"/>
                    <a:pt x="702" y="146"/>
                    <a:pt x="11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31" name="Google Shape;20331;p32"/>
            <p:cNvSpPr/>
            <p:nvPr/>
          </p:nvSpPr>
          <p:spPr>
            <a:xfrm>
              <a:off x="2340683" y="2393941"/>
              <a:ext cx="3907" cy="35725"/>
            </a:xfrm>
            <a:custGeom>
              <a:avLst/>
              <a:gdLst/>
              <a:ahLst/>
              <a:cxnLst/>
              <a:rect l="l" t="t" r="r" b="b"/>
              <a:pathLst>
                <a:path w="112" h="1024" extrusionOk="0">
                  <a:moveTo>
                    <a:pt x="0" y="0"/>
                  </a:moveTo>
                  <a:cubicBezTo>
                    <a:pt x="56" y="334"/>
                    <a:pt x="67" y="678"/>
                    <a:pt x="34" y="1024"/>
                  </a:cubicBezTo>
                  <a:lnTo>
                    <a:pt x="89" y="1024"/>
                  </a:lnTo>
                  <a:cubicBezTo>
                    <a:pt x="111" y="678"/>
                    <a:pt x="79" y="334"/>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32" name="Google Shape;20332;p32"/>
            <p:cNvSpPr/>
            <p:nvPr/>
          </p:nvSpPr>
          <p:spPr>
            <a:xfrm>
              <a:off x="2323239" y="2428096"/>
              <a:ext cx="27561" cy="15141"/>
            </a:xfrm>
            <a:custGeom>
              <a:avLst/>
              <a:gdLst/>
              <a:ahLst/>
              <a:cxnLst/>
              <a:rect l="l" t="t" r="r" b="b"/>
              <a:pathLst>
                <a:path w="790" h="434" extrusionOk="0">
                  <a:moveTo>
                    <a:pt x="0" y="0"/>
                  </a:moveTo>
                  <a:lnTo>
                    <a:pt x="0" y="0"/>
                  </a:lnTo>
                  <a:cubicBezTo>
                    <a:pt x="144" y="55"/>
                    <a:pt x="289" y="89"/>
                    <a:pt x="423" y="144"/>
                  </a:cubicBezTo>
                  <a:cubicBezTo>
                    <a:pt x="490" y="178"/>
                    <a:pt x="545" y="222"/>
                    <a:pt x="601" y="267"/>
                  </a:cubicBezTo>
                  <a:cubicBezTo>
                    <a:pt x="656" y="311"/>
                    <a:pt x="700" y="367"/>
                    <a:pt x="734" y="433"/>
                  </a:cubicBezTo>
                  <a:lnTo>
                    <a:pt x="789" y="400"/>
                  </a:lnTo>
                  <a:cubicBezTo>
                    <a:pt x="745" y="334"/>
                    <a:pt x="690" y="278"/>
                    <a:pt x="634" y="233"/>
                  </a:cubicBezTo>
                  <a:cubicBezTo>
                    <a:pt x="567" y="189"/>
                    <a:pt x="500" y="144"/>
                    <a:pt x="434" y="122"/>
                  </a:cubicBezTo>
                  <a:cubicBezTo>
                    <a:pt x="289" y="67"/>
                    <a:pt x="144" y="45"/>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33" name="Google Shape;20333;p32"/>
            <p:cNvSpPr/>
            <p:nvPr/>
          </p:nvSpPr>
          <p:spPr>
            <a:xfrm>
              <a:off x="2353487" y="2415676"/>
              <a:ext cx="6245" cy="39981"/>
            </a:xfrm>
            <a:custGeom>
              <a:avLst/>
              <a:gdLst/>
              <a:ahLst/>
              <a:cxnLst/>
              <a:rect l="l" t="t" r="r" b="b"/>
              <a:pathLst>
                <a:path w="179" h="1146" extrusionOk="0">
                  <a:moveTo>
                    <a:pt x="100" y="0"/>
                  </a:moveTo>
                  <a:lnTo>
                    <a:pt x="100" y="0"/>
                  </a:lnTo>
                  <a:cubicBezTo>
                    <a:pt x="145" y="378"/>
                    <a:pt x="112" y="756"/>
                    <a:pt x="1" y="1123"/>
                  </a:cubicBezTo>
                  <a:lnTo>
                    <a:pt x="78" y="1145"/>
                  </a:lnTo>
                  <a:cubicBezTo>
                    <a:pt x="167" y="767"/>
                    <a:pt x="179" y="367"/>
                    <a:pt x="10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34" name="Google Shape;20334;p32"/>
            <p:cNvSpPr/>
            <p:nvPr/>
          </p:nvSpPr>
          <p:spPr>
            <a:xfrm>
              <a:off x="2327879" y="2463787"/>
              <a:ext cx="34190" cy="16327"/>
            </a:xfrm>
            <a:custGeom>
              <a:avLst/>
              <a:gdLst/>
              <a:ahLst/>
              <a:cxnLst/>
              <a:rect l="l" t="t" r="r" b="b"/>
              <a:pathLst>
                <a:path w="980" h="468" extrusionOk="0">
                  <a:moveTo>
                    <a:pt x="1" y="0"/>
                  </a:moveTo>
                  <a:lnTo>
                    <a:pt x="1" y="0"/>
                  </a:lnTo>
                  <a:cubicBezTo>
                    <a:pt x="167" y="78"/>
                    <a:pt x="345" y="100"/>
                    <a:pt x="512" y="167"/>
                  </a:cubicBezTo>
                  <a:cubicBezTo>
                    <a:pt x="679" y="223"/>
                    <a:pt x="824" y="334"/>
                    <a:pt x="935" y="467"/>
                  </a:cubicBezTo>
                  <a:lnTo>
                    <a:pt x="979" y="423"/>
                  </a:lnTo>
                  <a:cubicBezTo>
                    <a:pt x="857" y="289"/>
                    <a:pt x="690" y="189"/>
                    <a:pt x="523" y="134"/>
                  </a:cubicBezTo>
                  <a:cubicBezTo>
                    <a:pt x="345" y="89"/>
                    <a:pt x="167" y="67"/>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35" name="Google Shape;20335;p32"/>
            <p:cNvSpPr/>
            <p:nvPr/>
          </p:nvSpPr>
          <p:spPr>
            <a:xfrm>
              <a:off x="2360465" y="2433120"/>
              <a:ext cx="8966" cy="40783"/>
            </a:xfrm>
            <a:custGeom>
              <a:avLst/>
              <a:gdLst/>
              <a:ahLst/>
              <a:cxnLst/>
              <a:rect l="l" t="t" r="r" b="b"/>
              <a:pathLst>
                <a:path w="257" h="1169" extrusionOk="0">
                  <a:moveTo>
                    <a:pt x="190" y="0"/>
                  </a:moveTo>
                  <a:cubicBezTo>
                    <a:pt x="234" y="89"/>
                    <a:pt x="246" y="190"/>
                    <a:pt x="234" y="289"/>
                  </a:cubicBezTo>
                  <a:cubicBezTo>
                    <a:pt x="234" y="390"/>
                    <a:pt x="212" y="490"/>
                    <a:pt x="190" y="579"/>
                  </a:cubicBezTo>
                  <a:cubicBezTo>
                    <a:pt x="145" y="779"/>
                    <a:pt x="101" y="979"/>
                    <a:pt x="1" y="1146"/>
                  </a:cubicBezTo>
                  <a:lnTo>
                    <a:pt x="56" y="1168"/>
                  </a:lnTo>
                  <a:cubicBezTo>
                    <a:pt x="157" y="990"/>
                    <a:pt x="190" y="790"/>
                    <a:pt x="223" y="590"/>
                  </a:cubicBezTo>
                  <a:cubicBezTo>
                    <a:pt x="234" y="490"/>
                    <a:pt x="256" y="390"/>
                    <a:pt x="256" y="289"/>
                  </a:cubicBezTo>
                  <a:cubicBezTo>
                    <a:pt x="256" y="190"/>
                    <a:pt x="234" y="89"/>
                    <a:pt x="1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36" name="Google Shape;20336;p32"/>
            <p:cNvSpPr/>
            <p:nvPr/>
          </p:nvSpPr>
          <p:spPr>
            <a:xfrm>
              <a:off x="2639468" y="2338433"/>
              <a:ext cx="24072" cy="50098"/>
            </a:xfrm>
            <a:custGeom>
              <a:avLst/>
              <a:gdLst/>
              <a:ahLst/>
              <a:cxnLst/>
              <a:rect l="l" t="t" r="r" b="b"/>
              <a:pathLst>
                <a:path w="690" h="1436" extrusionOk="0">
                  <a:moveTo>
                    <a:pt x="34" y="0"/>
                  </a:moveTo>
                  <a:lnTo>
                    <a:pt x="0" y="56"/>
                  </a:lnTo>
                  <a:cubicBezTo>
                    <a:pt x="56" y="79"/>
                    <a:pt x="89" y="134"/>
                    <a:pt x="112" y="190"/>
                  </a:cubicBezTo>
                  <a:cubicBezTo>
                    <a:pt x="134" y="257"/>
                    <a:pt x="145" y="312"/>
                    <a:pt x="156" y="379"/>
                  </a:cubicBezTo>
                  <a:cubicBezTo>
                    <a:pt x="178" y="512"/>
                    <a:pt x="212" y="645"/>
                    <a:pt x="257" y="779"/>
                  </a:cubicBezTo>
                  <a:cubicBezTo>
                    <a:pt x="301" y="902"/>
                    <a:pt x="356" y="1024"/>
                    <a:pt x="423" y="1146"/>
                  </a:cubicBezTo>
                  <a:cubicBezTo>
                    <a:pt x="490" y="1258"/>
                    <a:pt x="579" y="1369"/>
                    <a:pt x="690" y="1436"/>
                  </a:cubicBezTo>
                  <a:cubicBezTo>
                    <a:pt x="579" y="1369"/>
                    <a:pt x="501" y="1258"/>
                    <a:pt x="435" y="1135"/>
                  </a:cubicBezTo>
                  <a:cubicBezTo>
                    <a:pt x="368" y="1024"/>
                    <a:pt x="323" y="890"/>
                    <a:pt x="289" y="768"/>
                  </a:cubicBezTo>
                  <a:cubicBezTo>
                    <a:pt x="245" y="635"/>
                    <a:pt x="212" y="512"/>
                    <a:pt x="201" y="379"/>
                  </a:cubicBezTo>
                  <a:cubicBezTo>
                    <a:pt x="190" y="312"/>
                    <a:pt x="178" y="245"/>
                    <a:pt x="156" y="178"/>
                  </a:cubicBezTo>
                  <a:cubicBezTo>
                    <a:pt x="145" y="112"/>
                    <a:pt x="101" y="34"/>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37" name="Google Shape;20337;p32"/>
            <p:cNvSpPr/>
            <p:nvPr/>
          </p:nvSpPr>
          <p:spPr>
            <a:xfrm>
              <a:off x="2645678" y="2320570"/>
              <a:ext cx="20967" cy="21770"/>
            </a:xfrm>
            <a:custGeom>
              <a:avLst/>
              <a:gdLst/>
              <a:ahLst/>
              <a:cxnLst/>
              <a:rect l="l" t="t" r="r" b="b"/>
              <a:pathLst>
                <a:path w="601" h="624" extrusionOk="0">
                  <a:moveTo>
                    <a:pt x="601" y="1"/>
                  </a:moveTo>
                  <a:lnTo>
                    <a:pt x="601" y="1"/>
                  </a:lnTo>
                  <a:cubicBezTo>
                    <a:pt x="501" y="112"/>
                    <a:pt x="434" y="235"/>
                    <a:pt x="334" y="334"/>
                  </a:cubicBezTo>
                  <a:cubicBezTo>
                    <a:pt x="245" y="435"/>
                    <a:pt x="123" y="524"/>
                    <a:pt x="0" y="535"/>
                  </a:cubicBezTo>
                  <a:lnTo>
                    <a:pt x="12" y="624"/>
                  </a:lnTo>
                  <a:cubicBezTo>
                    <a:pt x="89" y="601"/>
                    <a:pt x="156" y="568"/>
                    <a:pt x="212" y="524"/>
                  </a:cubicBezTo>
                  <a:cubicBezTo>
                    <a:pt x="279" y="479"/>
                    <a:pt x="323" y="423"/>
                    <a:pt x="368" y="368"/>
                  </a:cubicBezTo>
                  <a:cubicBezTo>
                    <a:pt x="457" y="245"/>
                    <a:pt x="512" y="124"/>
                    <a:pt x="6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38" name="Google Shape;20338;p32"/>
            <p:cNvSpPr/>
            <p:nvPr/>
          </p:nvSpPr>
          <p:spPr>
            <a:xfrm>
              <a:off x="2654609" y="2325629"/>
              <a:ext cx="46610" cy="58611"/>
            </a:xfrm>
            <a:custGeom>
              <a:avLst/>
              <a:gdLst/>
              <a:ahLst/>
              <a:cxnLst/>
              <a:rect l="l" t="t" r="r" b="b"/>
              <a:pathLst>
                <a:path w="1336" h="1680" extrusionOk="0">
                  <a:moveTo>
                    <a:pt x="1335" y="1"/>
                  </a:moveTo>
                  <a:lnTo>
                    <a:pt x="1335" y="1"/>
                  </a:lnTo>
                  <a:cubicBezTo>
                    <a:pt x="1235" y="23"/>
                    <a:pt x="1146" y="78"/>
                    <a:pt x="1057" y="145"/>
                  </a:cubicBezTo>
                  <a:cubicBezTo>
                    <a:pt x="979" y="212"/>
                    <a:pt x="901" y="290"/>
                    <a:pt x="812" y="345"/>
                  </a:cubicBezTo>
                  <a:cubicBezTo>
                    <a:pt x="646" y="468"/>
                    <a:pt x="445" y="545"/>
                    <a:pt x="234" y="557"/>
                  </a:cubicBezTo>
                  <a:lnTo>
                    <a:pt x="245" y="612"/>
                  </a:lnTo>
                  <a:cubicBezTo>
                    <a:pt x="178" y="557"/>
                    <a:pt x="122" y="501"/>
                    <a:pt x="45" y="456"/>
                  </a:cubicBezTo>
                  <a:lnTo>
                    <a:pt x="1" y="535"/>
                  </a:lnTo>
                  <a:cubicBezTo>
                    <a:pt x="122" y="601"/>
                    <a:pt x="234" y="690"/>
                    <a:pt x="323" y="790"/>
                  </a:cubicBezTo>
                  <a:cubicBezTo>
                    <a:pt x="423" y="901"/>
                    <a:pt x="512" y="1012"/>
                    <a:pt x="601" y="1124"/>
                  </a:cubicBezTo>
                  <a:cubicBezTo>
                    <a:pt x="690" y="1235"/>
                    <a:pt x="779" y="1358"/>
                    <a:pt x="879" y="1447"/>
                  </a:cubicBezTo>
                  <a:cubicBezTo>
                    <a:pt x="990" y="1546"/>
                    <a:pt x="1113" y="1635"/>
                    <a:pt x="1246" y="1680"/>
                  </a:cubicBezTo>
                  <a:cubicBezTo>
                    <a:pt x="1113" y="1625"/>
                    <a:pt x="1002" y="1536"/>
                    <a:pt x="901" y="1435"/>
                  </a:cubicBezTo>
                  <a:cubicBezTo>
                    <a:pt x="801" y="1335"/>
                    <a:pt x="712" y="1213"/>
                    <a:pt x="634" y="1101"/>
                  </a:cubicBezTo>
                  <a:cubicBezTo>
                    <a:pt x="545" y="980"/>
                    <a:pt x="468" y="868"/>
                    <a:pt x="379" y="757"/>
                  </a:cubicBezTo>
                  <a:cubicBezTo>
                    <a:pt x="334" y="701"/>
                    <a:pt x="300" y="657"/>
                    <a:pt x="256" y="624"/>
                  </a:cubicBezTo>
                  <a:cubicBezTo>
                    <a:pt x="468" y="590"/>
                    <a:pt x="668" y="512"/>
                    <a:pt x="834" y="379"/>
                  </a:cubicBezTo>
                  <a:cubicBezTo>
                    <a:pt x="913" y="312"/>
                    <a:pt x="990" y="234"/>
                    <a:pt x="1068" y="156"/>
                  </a:cubicBezTo>
                  <a:cubicBezTo>
                    <a:pt x="1146" y="90"/>
                    <a:pt x="1235" y="34"/>
                    <a:pt x="13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39" name="Google Shape;20339;p32"/>
            <p:cNvSpPr/>
            <p:nvPr/>
          </p:nvSpPr>
          <p:spPr>
            <a:xfrm>
              <a:off x="2736876" y="2207672"/>
              <a:ext cx="47726" cy="23061"/>
            </a:xfrm>
            <a:custGeom>
              <a:avLst/>
              <a:gdLst/>
              <a:ahLst/>
              <a:cxnLst/>
              <a:rect l="l" t="t" r="r" b="b"/>
              <a:pathLst>
                <a:path w="1368" h="661" extrusionOk="0">
                  <a:moveTo>
                    <a:pt x="11" y="1"/>
                  </a:moveTo>
                  <a:lnTo>
                    <a:pt x="0" y="56"/>
                  </a:lnTo>
                  <a:cubicBezTo>
                    <a:pt x="112" y="90"/>
                    <a:pt x="223" y="156"/>
                    <a:pt x="323" y="234"/>
                  </a:cubicBezTo>
                  <a:cubicBezTo>
                    <a:pt x="423" y="312"/>
                    <a:pt x="523" y="389"/>
                    <a:pt x="634" y="468"/>
                  </a:cubicBezTo>
                  <a:cubicBezTo>
                    <a:pt x="821" y="586"/>
                    <a:pt x="1052" y="660"/>
                    <a:pt x="1280" y="660"/>
                  </a:cubicBezTo>
                  <a:cubicBezTo>
                    <a:pt x="1309" y="660"/>
                    <a:pt x="1339" y="659"/>
                    <a:pt x="1368" y="656"/>
                  </a:cubicBezTo>
                  <a:lnTo>
                    <a:pt x="1368" y="656"/>
                  </a:lnTo>
                  <a:cubicBezTo>
                    <a:pt x="1351" y="657"/>
                    <a:pt x="1335" y="658"/>
                    <a:pt x="1318" y="658"/>
                  </a:cubicBezTo>
                  <a:cubicBezTo>
                    <a:pt x="1080" y="658"/>
                    <a:pt x="843" y="580"/>
                    <a:pt x="646" y="434"/>
                  </a:cubicBezTo>
                  <a:cubicBezTo>
                    <a:pt x="545" y="367"/>
                    <a:pt x="456" y="278"/>
                    <a:pt x="356" y="189"/>
                  </a:cubicBezTo>
                  <a:cubicBezTo>
                    <a:pt x="256" y="112"/>
                    <a:pt x="145" y="34"/>
                    <a:pt x="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40" name="Google Shape;20340;p32"/>
            <p:cNvSpPr/>
            <p:nvPr/>
          </p:nvSpPr>
          <p:spPr>
            <a:xfrm>
              <a:off x="2759763" y="2201078"/>
              <a:ext cx="53971" cy="19781"/>
            </a:xfrm>
            <a:custGeom>
              <a:avLst/>
              <a:gdLst/>
              <a:ahLst/>
              <a:cxnLst/>
              <a:rect l="l" t="t" r="r" b="b"/>
              <a:pathLst>
                <a:path w="1547" h="567" extrusionOk="0">
                  <a:moveTo>
                    <a:pt x="12" y="0"/>
                  </a:moveTo>
                  <a:lnTo>
                    <a:pt x="0" y="78"/>
                  </a:lnTo>
                  <a:cubicBezTo>
                    <a:pt x="134" y="89"/>
                    <a:pt x="267" y="123"/>
                    <a:pt x="390" y="167"/>
                  </a:cubicBezTo>
                  <a:cubicBezTo>
                    <a:pt x="523" y="223"/>
                    <a:pt x="635" y="289"/>
                    <a:pt x="768" y="345"/>
                  </a:cubicBezTo>
                  <a:cubicBezTo>
                    <a:pt x="890" y="412"/>
                    <a:pt x="1013" y="467"/>
                    <a:pt x="1146" y="512"/>
                  </a:cubicBezTo>
                  <a:cubicBezTo>
                    <a:pt x="1228" y="541"/>
                    <a:pt x="1324" y="566"/>
                    <a:pt x="1416" y="566"/>
                  </a:cubicBezTo>
                  <a:cubicBezTo>
                    <a:pt x="1462" y="566"/>
                    <a:pt x="1506" y="560"/>
                    <a:pt x="1547" y="546"/>
                  </a:cubicBezTo>
                  <a:lnTo>
                    <a:pt x="1547" y="546"/>
                  </a:lnTo>
                  <a:cubicBezTo>
                    <a:pt x="1509" y="555"/>
                    <a:pt x="1471" y="559"/>
                    <a:pt x="1433" y="559"/>
                  </a:cubicBezTo>
                  <a:cubicBezTo>
                    <a:pt x="1338" y="559"/>
                    <a:pt x="1242" y="533"/>
                    <a:pt x="1146" y="501"/>
                  </a:cubicBezTo>
                  <a:cubicBezTo>
                    <a:pt x="1023" y="445"/>
                    <a:pt x="902" y="378"/>
                    <a:pt x="779" y="312"/>
                  </a:cubicBezTo>
                  <a:cubicBezTo>
                    <a:pt x="668" y="245"/>
                    <a:pt x="546" y="167"/>
                    <a:pt x="423" y="111"/>
                  </a:cubicBezTo>
                  <a:cubicBezTo>
                    <a:pt x="289" y="56"/>
                    <a:pt x="156" y="12"/>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41" name="Google Shape;20341;p32"/>
            <p:cNvSpPr/>
            <p:nvPr/>
          </p:nvSpPr>
          <p:spPr>
            <a:xfrm>
              <a:off x="2795838" y="2195635"/>
              <a:ext cx="34957" cy="9175"/>
            </a:xfrm>
            <a:custGeom>
              <a:avLst/>
              <a:gdLst/>
              <a:ahLst/>
              <a:cxnLst/>
              <a:rect l="l" t="t" r="r" b="b"/>
              <a:pathLst>
                <a:path w="1002" h="263" extrusionOk="0">
                  <a:moveTo>
                    <a:pt x="12" y="0"/>
                  </a:moveTo>
                  <a:lnTo>
                    <a:pt x="1" y="56"/>
                  </a:lnTo>
                  <a:cubicBezTo>
                    <a:pt x="78" y="89"/>
                    <a:pt x="167" y="89"/>
                    <a:pt x="256" y="112"/>
                  </a:cubicBezTo>
                  <a:cubicBezTo>
                    <a:pt x="335" y="123"/>
                    <a:pt x="412" y="156"/>
                    <a:pt x="501" y="190"/>
                  </a:cubicBezTo>
                  <a:cubicBezTo>
                    <a:pt x="579" y="212"/>
                    <a:pt x="668" y="245"/>
                    <a:pt x="746" y="257"/>
                  </a:cubicBezTo>
                  <a:cubicBezTo>
                    <a:pt x="778" y="261"/>
                    <a:pt x="810" y="263"/>
                    <a:pt x="842" y="263"/>
                  </a:cubicBezTo>
                  <a:cubicBezTo>
                    <a:pt x="898" y="263"/>
                    <a:pt x="952" y="255"/>
                    <a:pt x="1002" y="234"/>
                  </a:cubicBezTo>
                  <a:lnTo>
                    <a:pt x="1002" y="234"/>
                  </a:lnTo>
                  <a:cubicBezTo>
                    <a:pt x="956" y="247"/>
                    <a:pt x="907" y="253"/>
                    <a:pt x="859" y="253"/>
                  </a:cubicBezTo>
                  <a:cubicBezTo>
                    <a:pt x="824" y="253"/>
                    <a:pt x="790" y="250"/>
                    <a:pt x="757" y="245"/>
                  </a:cubicBezTo>
                  <a:cubicBezTo>
                    <a:pt x="668" y="223"/>
                    <a:pt x="590" y="190"/>
                    <a:pt x="513" y="156"/>
                  </a:cubicBezTo>
                  <a:cubicBezTo>
                    <a:pt x="434" y="123"/>
                    <a:pt x="345" y="89"/>
                    <a:pt x="268" y="67"/>
                  </a:cubicBezTo>
                  <a:cubicBezTo>
                    <a:pt x="179" y="45"/>
                    <a:pt x="90" y="34"/>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42" name="Google Shape;20342;p32"/>
            <p:cNvSpPr/>
            <p:nvPr/>
          </p:nvSpPr>
          <p:spPr>
            <a:xfrm>
              <a:off x="2739563" y="2170795"/>
              <a:ext cx="34957" cy="37678"/>
            </a:xfrm>
            <a:custGeom>
              <a:avLst/>
              <a:gdLst/>
              <a:ahLst/>
              <a:cxnLst/>
              <a:rect l="l" t="t" r="r" b="b"/>
              <a:pathLst>
                <a:path w="1002" h="1080" extrusionOk="0">
                  <a:moveTo>
                    <a:pt x="1002" y="1"/>
                  </a:moveTo>
                  <a:cubicBezTo>
                    <a:pt x="880" y="23"/>
                    <a:pt x="791" y="112"/>
                    <a:pt x="702" y="201"/>
                  </a:cubicBezTo>
                  <a:cubicBezTo>
                    <a:pt x="624" y="290"/>
                    <a:pt x="557" y="390"/>
                    <a:pt x="480" y="490"/>
                  </a:cubicBezTo>
                  <a:cubicBezTo>
                    <a:pt x="413" y="579"/>
                    <a:pt x="335" y="679"/>
                    <a:pt x="257" y="768"/>
                  </a:cubicBezTo>
                  <a:cubicBezTo>
                    <a:pt x="179" y="857"/>
                    <a:pt x="101" y="946"/>
                    <a:pt x="1" y="1002"/>
                  </a:cubicBezTo>
                  <a:lnTo>
                    <a:pt x="45" y="1080"/>
                  </a:lnTo>
                  <a:cubicBezTo>
                    <a:pt x="157" y="1002"/>
                    <a:pt x="235" y="902"/>
                    <a:pt x="312" y="813"/>
                  </a:cubicBezTo>
                  <a:lnTo>
                    <a:pt x="512" y="512"/>
                  </a:lnTo>
                  <a:cubicBezTo>
                    <a:pt x="579" y="413"/>
                    <a:pt x="646" y="312"/>
                    <a:pt x="724" y="212"/>
                  </a:cubicBezTo>
                  <a:cubicBezTo>
                    <a:pt x="802" y="123"/>
                    <a:pt x="880" y="34"/>
                    <a:pt x="100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43" name="Google Shape;20343;p32"/>
            <p:cNvSpPr/>
            <p:nvPr/>
          </p:nvSpPr>
          <p:spPr>
            <a:xfrm>
              <a:off x="2767508" y="2172365"/>
              <a:ext cx="27980" cy="27945"/>
            </a:xfrm>
            <a:custGeom>
              <a:avLst/>
              <a:gdLst/>
              <a:ahLst/>
              <a:cxnLst/>
              <a:rect l="l" t="t" r="r" b="b"/>
              <a:pathLst>
                <a:path w="802" h="801" extrusionOk="0">
                  <a:moveTo>
                    <a:pt x="801" y="0"/>
                  </a:moveTo>
                  <a:cubicBezTo>
                    <a:pt x="712" y="45"/>
                    <a:pt x="646" y="111"/>
                    <a:pt x="591" y="190"/>
                  </a:cubicBezTo>
                  <a:cubicBezTo>
                    <a:pt x="534" y="267"/>
                    <a:pt x="479" y="345"/>
                    <a:pt x="423" y="412"/>
                  </a:cubicBezTo>
                  <a:cubicBezTo>
                    <a:pt x="368" y="489"/>
                    <a:pt x="301" y="556"/>
                    <a:pt x="235" y="612"/>
                  </a:cubicBezTo>
                  <a:cubicBezTo>
                    <a:pt x="168" y="667"/>
                    <a:pt x="79" y="712"/>
                    <a:pt x="1" y="756"/>
                  </a:cubicBezTo>
                  <a:lnTo>
                    <a:pt x="23" y="801"/>
                  </a:lnTo>
                  <a:cubicBezTo>
                    <a:pt x="101" y="756"/>
                    <a:pt x="190" y="712"/>
                    <a:pt x="268" y="645"/>
                  </a:cubicBezTo>
                  <a:cubicBezTo>
                    <a:pt x="334" y="590"/>
                    <a:pt x="390" y="512"/>
                    <a:pt x="446" y="434"/>
                  </a:cubicBezTo>
                  <a:cubicBezTo>
                    <a:pt x="557" y="279"/>
                    <a:pt x="646" y="111"/>
                    <a:pt x="8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44" name="Google Shape;20344;p32"/>
            <p:cNvSpPr/>
            <p:nvPr/>
          </p:nvSpPr>
          <p:spPr>
            <a:xfrm>
              <a:off x="2785371" y="2000854"/>
              <a:ext cx="53203" cy="21386"/>
            </a:xfrm>
            <a:custGeom>
              <a:avLst/>
              <a:gdLst/>
              <a:ahLst/>
              <a:cxnLst/>
              <a:rect l="l" t="t" r="r" b="b"/>
              <a:pathLst>
                <a:path w="1525" h="613" extrusionOk="0">
                  <a:moveTo>
                    <a:pt x="1124" y="0"/>
                  </a:moveTo>
                  <a:cubicBezTo>
                    <a:pt x="979" y="12"/>
                    <a:pt x="846" y="67"/>
                    <a:pt x="724" y="134"/>
                  </a:cubicBezTo>
                  <a:cubicBezTo>
                    <a:pt x="601" y="212"/>
                    <a:pt x="490" y="279"/>
                    <a:pt x="368" y="345"/>
                  </a:cubicBezTo>
                  <a:cubicBezTo>
                    <a:pt x="245" y="412"/>
                    <a:pt x="123" y="467"/>
                    <a:pt x="0" y="523"/>
                  </a:cubicBezTo>
                  <a:lnTo>
                    <a:pt x="45" y="612"/>
                  </a:lnTo>
                  <a:cubicBezTo>
                    <a:pt x="168" y="556"/>
                    <a:pt x="289" y="489"/>
                    <a:pt x="412" y="412"/>
                  </a:cubicBezTo>
                  <a:cubicBezTo>
                    <a:pt x="523" y="345"/>
                    <a:pt x="635" y="256"/>
                    <a:pt x="757" y="178"/>
                  </a:cubicBezTo>
                  <a:cubicBezTo>
                    <a:pt x="868" y="111"/>
                    <a:pt x="991" y="45"/>
                    <a:pt x="1124" y="22"/>
                  </a:cubicBezTo>
                  <a:cubicBezTo>
                    <a:pt x="1191" y="22"/>
                    <a:pt x="1257" y="22"/>
                    <a:pt x="1324" y="45"/>
                  </a:cubicBezTo>
                  <a:cubicBezTo>
                    <a:pt x="1382" y="64"/>
                    <a:pt x="1439" y="91"/>
                    <a:pt x="1496" y="91"/>
                  </a:cubicBezTo>
                  <a:cubicBezTo>
                    <a:pt x="1506" y="91"/>
                    <a:pt x="1515" y="91"/>
                    <a:pt x="1524" y="89"/>
                  </a:cubicBezTo>
                  <a:cubicBezTo>
                    <a:pt x="1458" y="89"/>
                    <a:pt x="1391" y="56"/>
                    <a:pt x="1324" y="34"/>
                  </a:cubicBezTo>
                  <a:cubicBezTo>
                    <a:pt x="1268" y="12"/>
                    <a:pt x="1191" y="0"/>
                    <a:pt x="11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45" name="Google Shape;20345;p32"/>
            <p:cNvSpPr/>
            <p:nvPr/>
          </p:nvSpPr>
          <p:spPr>
            <a:xfrm>
              <a:off x="2822248" y="1966314"/>
              <a:ext cx="42702" cy="8931"/>
            </a:xfrm>
            <a:custGeom>
              <a:avLst/>
              <a:gdLst/>
              <a:ahLst/>
              <a:cxnLst/>
              <a:rect l="l" t="t" r="r" b="b"/>
              <a:pathLst>
                <a:path w="1224" h="256" extrusionOk="0">
                  <a:moveTo>
                    <a:pt x="813" y="0"/>
                  </a:moveTo>
                  <a:cubicBezTo>
                    <a:pt x="745" y="0"/>
                    <a:pt x="678" y="4"/>
                    <a:pt x="612" y="11"/>
                  </a:cubicBezTo>
                  <a:cubicBezTo>
                    <a:pt x="500" y="23"/>
                    <a:pt x="401" y="34"/>
                    <a:pt x="300" y="67"/>
                  </a:cubicBezTo>
                  <a:cubicBezTo>
                    <a:pt x="256" y="78"/>
                    <a:pt x="200" y="90"/>
                    <a:pt x="156" y="112"/>
                  </a:cubicBezTo>
                  <a:cubicBezTo>
                    <a:pt x="100" y="123"/>
                    <a:pt x="45" y="145"/>
                    <a:pt x="0" y="201"/>
                  </a:cubicBezTo>
                  <a:lnTo>
                    <a:pt x="67" y="256"/>
                  </a:lnTo>
                  <a:cubicBezTo>
                    <a:pt x="89" y="223"/>
                    <a:pt x="134" y="201"/>
                    <a:pt x="178" y="179"/>
                  </a:cubicBezTo>
                  <a:cubicBezTo>
                    <a:pt x="223" y="167"/>
                    <a:pt x="278" y="145"/>
                    <a:pt x="322" y="123"/>
                  </a:cubicBezTo>
                  <a:cubicBezTo>
                    <a:pt x="411" y="100"/>
                    <a:pt x="512" y="67"/>
                    <a:pt x="612" y="56"/>
                  </a:cubicBezTo>
                  <a:cubicBezTo>
                    <a:pt x="728" y="37"/>
                    <a:pt x="848" y="25"/>
                    <a:pt x="968" y="25"/>
                  </a:cubicBezTo>
                  <a:cubicBezTo>
                    <a:pt x="1054" y="25"/>
                    <a:pt x="1140" y="31"/>
                    <a:pt x="1224" y="45"/>
                  </a:cubicBezTo>
                  <a:cubicBezTo>
                    <a:pt x="1090" y="15"/>
                    <a:pt x="950" y="0"/>
                    <a:pt x="8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46" name="Google Shape;20346;p32"/>
            <p:cNvSpPr/>
            <p:nvPr/>
          </p:nvSpPr>
          <p:spPr>
            <a:xfrm>
              <a:off x="2840460" y="1948835"/>
              <a:ext cx="23724" cy="6419"/>
            </a:xfrm>
            <a:custGeom>
              <a:avLst/>
              <a:gdLst/>
              <a:ahLst/>
              <a:cxnLst/>
              <a:rect l="l" t="t" r="r" b="b"/>
              <a:pathLst>
                <a:path w="680" h="184" extrusionOk="0">
                  <a:moveTo>
                    <a:pt x="679" y="1"/>
                  </a:moveTo>
                  <a:lnTo>
                    <a:pt x="679" y="1"/>
                  </a:lnTo>
                  <a:cubicBezTo>
                    <a:pt x="579" y="57"/>
                    <a:pt x="468" y="67"/>
                    <a:pt x="357" y="79"/>
                  </a:cubicBezTo>
                  <a:cubicBezTo>
                    <a:pt x="301" y="90"/>
                    <a:pt x="245" y="90"/>
                    <a:pt x="190" y="101"/>
                  </a:cubicBezTo>
                  <a:cubicBezTo>
                    <a:pt x="156" y="101"/>
                    <a:pt x="123" y="112"/>
                    <a:pt x="101" y="112"/>
                  </a:cubicBezTo>
                  <a:lnTo>
                    <a:pt x="57" y="123"/>
                  </a:lnTo>
                  <a:cubicBezTo>
                    <a:pt x="45" y="123"/>
                    <a:pt x="45" y="134"/>
                    <a:pt x="34" y="134"/>
                  </a:cubicBezTo>
                  <a:cubicBezTo>
                    <a:pt x="23" y="146"/>
                    <a:pt x="12" y="156"/>
                    <a:pt x="1" y="179"/>
                  </a:cubicBezTo>
                  <a:lnTo>
                    <a:pt x="67" y="179"/>
                  </a:lnTo>
                  <a:cubicBezTo>
                    <a:pt x="64" y="182"/>
                    <a:pt x="63" y="184"/>
                    <a:pt x="63" y="184"/>
                  </a:cubicBezTo>
                  <a:cubicBezTo>
                    <a:pt x="64" y="184"/>
                    <a:pt x="71" y="179"/>
                    <a:pt x="79" y="179"/>
                  </a:cubicBezTo>
                  <a:lnTo>
                    <a:pt x="112" y="168"/>
                  </a:lnTo>
                  <a:cubicBezTo>
                    <a:pt x="146" y="156"/>
                    <a:pt x="168" y="146"/>
                    <a:pt x="190" y="146"/>
                  </a:cubicBezTo>
                  <a:lnTo>
                    <a:pt x="357" y="112"/>
                  </a:lnTo>
                  <a:cubicBezTo>
                    <a:pt x="468" y="90"/>
                    <a:pt x="579" y="67"/>
                    <a:pt x="6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47" name="Google Shape;20347;p32"/>
            <p:cNvSpPr/>
            <p:nvPr/>
          </p:nvSpPr>
          <p:spPr>
            <a:xfrm>
              <a:off x="2794303" y="1950789"/>
              <a:ext cx="19049" cy="57843"/>
            </a:xfrm>
            <a:custGeom>
              <a:avLst/>
              <a:gdLst/>
              <a:ahLst/>
              <a:cxnLst/>
              <a:rect l="l" t="t" r="r" b="b"/>
              <a:pathLst>
                <a:path w="546" h="1658" extrusionOk="0">
                  <a:moveTo>
                    <a:pt x="545" y="1"/>
                  </a:moveTo>
                  <a:cubicBezTo>
                    <a:pt x="434" y="268"/>
                    <a:pt x="367" y="545"/>
                    <a:pt x="290" y="824"/>
                  </a:cubicBezTo>
                  <a:cubicBezTo>
                    <a:pt x="223" y="1101"/>
                    <a:pt x="145" y="1368"/>
                    <a:pt x="1" y="1613"/>
                  </a:cubicBezTo>
                  <a:lnTo>
                    <a:pt x="67" y="1657"/>
                  </a:lnTo>
                  <a:cubicBezTo>
                    <a:pt x="211" y="1391"/>
                    <a:pt x="278" y="1113"/>
                    <a:pt x="334" y="834"/>
                  </a:cubicBezTo>
                  <a:cubicBezTo>
                    <a:pt x="389" y="545"/>
                    <a:pt x="445" y="268"/>
                    <a:pt x="5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48" name="Google Shape;20348;p32"/>
            <p:cNvSpPr/>
            <p:nvPr/>
          </p:nvSpPr>
          <p:spPr>
            <a:xfrm>
              <a:off x="2829226" y="1945730"/>
              <a:ext cx="10501" cy="21002"/>
            </a:xfrm>
            <a:custGeom>
              <a:avLst/>
              <a:gdLst/>
              <a:ahLst/>
              <a:cxnLst/>
              <a:rect l="l" t="t" r="r" b="b"/>
              <a:pathLst>
                <a:path w="301" h="602" extrusionOk="0">
                  <a:moveTo>
                    <a:pt x="300" y="1"/>
                  </a:moveTo>
                  <a:cubicBezTo>
                    <a:pt x="156" y="179"/>
                    <a:pt x="56" y="379"/>
                    <a:pt x="0" y="591"/>
                  </a:cubicBezTo>
                  <a:lnTo>
                    <a:pt x="56" y="601"/>
                  </a:lnTo>
                  <a:cubicBezTo>
                    <a:pt x="100" y="390"/>
                    <a:pt x="178" y="190"/>
                    <a:pt x="3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49" name="Google Shape;20349;p32"/>
            <p:cNvSpPr/>
            <p:nvPr/>
          </p:nvSpPr>
          <p:spPr>
            <a:xfrm>
              <a:off x="2339113" y="1802932"/>
              <a:ext cx="513404" cy="842463"/>
            </a:xfrm>
            <a:custGeom>
              <a:avLst/>
              <a:gdLst/>
              <a:ahLst/>
              <a:cxnLst/>
              <a:rect l="l" t="t" r="r" b="b"/>
              <a:pathLst>
                <a:path w="14716" h="24148" extrusionOk="0">
                  <a:moveTo>
                    <a:pt x="11879" y="1"/>
                  </a:moveTo>
                  <a:cubicBezTo>
                    <a:pt x="12002" y="1280"/>
                    <a:pt x="12035" y="2570"/>
                    <a:pt x="11958" y="3861"/>
                  </a:cubicBezTo>
                  <a:cubicBezTo>
                    <a:pt x="11924" y="4494"/>
                    <a:pt x="11835" y="5129"/>
                    <a:pt x="11713" y="5762"/>
                  </a:cubicBezTo>
                  <a:cubicBezTo>
                    <a:pt x="11646" y="6162"/>
                    <a:pt x="11557" y="6563"/>
                    <a:pt x="11479" y="6953"/>
                  </a:cubicBezTo>
                  <a:cubicBezTo>
                    <a:pt x="11301" y="6763"/>
                    <a:pt x="11134" y="6552"/>
                    <a:pt x="10989" y="6330"/>
                  </a:cubicBezTo>
                  <a:cubicBezTo>
                    <a:pt x="10834" y="6063"/>
                    <a:pt x="10690" y="5796"/>
                    <a:pt x="10545" y="5517"/>
                  </a:cubicBezTo>
                  <a:cubicBezTo>
                    <a:pt x="10400" y="5250"/>
                    <a:pt x="10255" y="4973"/>
                    <a:pt x="10089" y="4706"/>
                  </a:cubicBezTo>
                  <a:cubicBezTo>
                    <a:pt x="9933" y="4450"/>
                    <a:pt x="9744" y="4194"/>
                    <a:pt x="9521" y="3972"/>
                  </a:cubicBezTo>
                  <a:lnTo>
                    <a:pt x="9488" y="4005"/>
                  </a:lnTo>
                  <a:cubicBezTo>
                    <a:pt x="9699" y="4227"/>
                    <a:pt x="9877" y="4472"/>
                    <a:pt x="10045" y="4739"/>
                  </a:cubicBezTo>
                  <a:cubicBezTo>
                    <a:pt x="10200" y="5006"/>
                    <a:pt x="10334" y="5284"/>
                    <a:pt x="10478" y="5562"/>
                  </a:cubicBezTo>
                  <a:cubicBezTo>
                    <a:pt x="10611" y="5829"/>
                    <a:pt x="10756" y="6107"/>
                    <a:pt x="10912" y="6374"/>
                  </a:cubicBezTo>
                  <a:cubicBezTo>
                    <a:pt x="11068" y="6630"/>
                    <a:pt x="11246" y="6864"/>
                    <a:pt x="11457" y="7074"/>
                  </a:cubicBezTo>
                  <a:cubicBezTo>
                    <a:pt x="11412" y="7275"/>
                    <a:pt x="11368" y="7464"/>
                    <a:pt x="11335" y="7653"/>
                  </a:cubicBezTo>
                  <a:cubicBezTo>
                    <a:pt x="11046" y="8910"/>
                    <a:pt x="10734" y="10156"/>
                    <a:pt x="10233" y="11345"/>
                  </a:cubicBezTo>
                  <a:cubicBezTo>
                    <a:pt x="10222" y="11379"/>
                    <a:pt x="10200" y="11412"/>
                    <a:pt x="10189" y="11446"/>
                  </a:cubicBezTo>
                  <a:cubicBezTo>
                    <a:pt x="10077" y="11212"/>
                    <a:pt x="9966" y="10967"/>
                    <a:pt x="9833" y="10734"/>
                  </a:cubicBezTo>
                  <a:cubicBezTo>
                    <a:pt x="9666" y="10456"/>
                    <a:pt x="9455" y="10211"/>
                    <a:pt x="9254" y="9966"/>
                  </a:cubicBezTo>
                  <a:cubicBezTo>
                    <a:pt x="8843" y="9477"/>
                    <a:pt x="8421" y="8987"/>
                    <a:pt x="7920" y="8576"/>
                  </a:cubicBezTo>
                  <a:lnTo>
                    <a:pt x="7887" y="8621"/>
                  </a:lnTo>
                  <a:cubicBezTo>
                    <a:pt x="8376" y="9032"/>
                    <a:pt x="8787" y="9521"/>
                    <a:pt x="9188" y="10022"/>
                  </a:cubicBezTo>
                  <a:cubicBezTo>
                    <a:pt x="9388" y="10267"/>
                    <a:pt x="9588" y="10512"/>
                    <a:pt x="9744" y="10789"/>
                  </a:cubicBezTo>
                  <a:cubicBezTo>
                    <a:pt x="9889" y="11046"/>
                    <a:pt x="10011" y="11323"/>
                    <a:pt x="10122" y="11602"/>
                  </a:cubicBezTo>
                  <a:cubicBezTo>
                    <a:pt x="10033" y="11802"/>
                    <a:pt x="9933" y="12002"/>
                    <a:pt x="9822" y="12202"/>
                  </a:cubicBezTo>
                  <a:cubicBezTo>
                    <a:pt x="9733" y="12346"/>
                    <a:pt x="9655" y="12480"/>
                    <a:pt x="9566" y="12613"/>
                  </a:cubicBezTo>
                  <a:cubicBezTo>
                    <a:pt x="9477" y="12747"/>
                    <a:pt x="9388" y="12880"/>
                    <a:pt x="9299" y="13003"/>
                  </a:cubicBezTo>
                  <a:cubicBezTo>
                    <a:pt x="9121" y="13270"/>
                    <a:pt x="8932" y="13537"/>
                    <a:pt x="8732" y="13782"/>
                  </a:cubicBezTo>
                  <a:cubicBezTo>
                    <a:pt x="8632" y="13915"/>
                    <a:pt x="8532" y="14037"/>
                    <a:pt x="8431" y="14148"/>
                  </a:cubicBezTo>
                  <a:cubicBezTo>
                    <a:pt x="8332" y="14271"/>
                    <a:pt x="8220" y="14382"/>
                    <a:pt x="8109" y="14471"/>
                  </a:cubicBezTo>
                  <a:cubicBezTo>
                    <a:pt x="7653" y="14571"/>
                    <a:pt x="7208" y="14704"/>
                    <a:pt x="6763" y="14882"/>
                  </a:cubicBezTo>
                  <a:cubicBezTo>
                    <a:pt x="6541" y="14971"/>
                    <a:pt x="6330" y="15072"/>
                    <a:pt x="6118" y="15183"/>
                  </a:cubicBezTo>
                  <a:cubicBezTo>
                    <a:pt x="5907" y="15305"/>
                    <a:pt x="5707" y="15428"/>
                    <a:pt x="5507" y="15550"/>
                  </a:cubicBezTo>
                  <a:cubicBezTo>
                    <a:pt x="5095" y="15784"/>
                    <a:pt x="4694" y="16028"/>
                    <a:pt x="4261" y="16195"/>
                  </a:cubicBezTo>
                  <a:cubicBezTo>
                    <a:pt x="4081" y="16261"/>
                    <a:pt x="3894" y="16311"/>
                    <a:pt x="3713" y="16311"/>
                  </a:cubicBezTo>
                  <a:cubicBezTo>
                    <a:pt x="3680" y="16311"/>
                    <a:pt x="3648" y="16309"/>
                    <a:pt x="3616" y="16306"/>
                  </a:cubicBezTo>
                  <a:cubicBezTo>
                    <a:pt x="3505" y="16295"/>
                    <a:pt x="3393" y="16273"/>
                    <a:pt x="3282" y="16251"/>
                  </a:cubicBezTo>
                  <a:cubicBezTo>
                    <a:pt x="3226" y="16239"/>
                    <a:pt x="3171" y="16228"/>
                    <a:pt x="3115" y="16206"/>
                  </a:cubicBezTo>
                  <a:cubicBezTo>
                    <a:pt x="3093" y="16195"/>
                    <a:pt x="3082" y="16195"/>
                    <a:pt x="3060" y="16184"/>
                  </a:cubicBezTo>
                  <a:cubicBezTo>
                    <a:pt x="3271" y="15939"/>
                    <a:pt x="3438" y="15672"/>
                    <a:pt x="3571" y="15383"/>
                  </a:cubicBezTo>
                  <a:cubicBezTo>
                    <a:pt x="3649" y="15216"/>
                    <a:pt x="3716" y="15049"/>
                    <a:pt x="3749" y="14872"/>
                  </a:cubicBezTo>
                  <a:cubicBezTo>
                    <a:pt x="3782" y="14704"/>
                    <a:pt x="3794" y="14549"/>
                    <a:pt x="3805" y="14393"/>
                  </a:cubicBezTo>
                  <a:cubicBezTo>
                    <a:pt x="4027" y="13926"/>
                    <a:pt x="4261" y="13481"/>
                    <a:pt x="4561" y="13070"/>
                  </a:cubicBezTo>
                  <a:cubicBezTo>
                    <a:pt x="4728" y="12858"/>
                    <a:pt x="4917" y="12658"/>
                    <a:pt x="5129" y="12491"/>
                  </a:cubicBezTo>
                  <a:cubicBezTo>
                    <a:pt x="5339" y="12313"/>
                    <a:pt x="5551" y="12135"/>
                    <a:pt x="5740" y="11935"/>
                  </a:cubicBezTo>
                  <a:lnTo>
                    <a:pt x="5707" y="11901"/>
                  </a:lnTo>
                  <a:cubicBezTo>
                    <a:pt x="5517" y="12102"/>
                    <a:pt x="5295" y="12257"/>
                    <a:pt x="5084" y="12435"/>
                  </a:cubicBezTo>
                  <a:cubicBezTo>
                    <a:pt x="4872" y="12613"/>
                    <a:pt x="4672" y="12803"/>
                    <a:pt x="4506" y="13025"/>
                  </a:cubicBezTo>
                  <a:cubicBezTo>
                    <a:pt x="4239" y="13370"/>
                    <a:pt x="4016" y="13748"/>
                    <a:pt x="3816" y="14126"/>
                  </a:cubicBezTo>
                  <a:cubicBezTo>
                    <a:pt x="3827" y="13848"/>
                    <a:pt x="3827" y="13559"/>
                    <a:pt x="3838" y="13270"/>
                  </a:cubicBezTo>
                  <a:cubicBezTo>
                    <a:pt x="3849" y="12925"/>
                    <a:pt x="3883" y="12580"/>
                    <a:pt x="3916" y="12224"/>
                  </a:cubicBezTo>
                  <a:cubicBezTo>
                    <a:pt x="3972" y="11523"/>
                    <a:pt x="4005" y="10811"/>
                    <a:pt x="4071" y="10111"/>
                  </a:cubicBezTo>
                  <a:cubicBezTo>
                    <a:pt x="4105" y="9766"/>
                    <a:pt x="4150" y="9422"/>
                    <a:pt x="4217" y="9076"/>
                  </a:cubicBezTo>
                  <a:cubicBezTo>
                    <a:pt x="4283" y="8732"/>
                    <a:pt x="4350" y="8387"/>
                    <a:pt x="4439" y="8043"/>
                  </a:cubicBezTo>
                  <a:lnTo>
                    <a:pt x="4372" y="8020"/>
                  </a:lnTo>
                  <a:cubicBezTo>
                    <a:pt x="4283" y="8365"/>
                    <a:pt x="4205" y="8710"/>
                    <a:pt x="4138" y="9054"/>
                  </a:cubicBezTo>
                  <a:cubicBezTo>
                    <a:pt x="4061" y="9399"/>
                    <a:pt x="4016" y="9755"/>
                    <a:pt x="3983" y="10111"/>
                  </a:cubicBezTo>
                  <a:cubicBezTo>
                    <a:pt x="3905" y="10811"/>
                    <a:pt x="3871" y="11513"/>
                    <a:pt x="3805" y="12213"/>
                  </a:cubicBezTo>
                  <a:cubicBezTo>
                    <a:pt x="3772" y="12558"/>
                    <a:pt x="3727" y="12914"/>
                    <a:pt x="3716" y="13270"/>
                  </a:cubicBezTo>
                  <a:cubicBezTo>
                    <a:pt x="3705" y="13414"/>
                    <a:pt x="3705" y="13548"/>
                    <a:pt x="3693" y="13693"/>
                  </a:cubicBezTo>
                  <a:cubicBezTo>
                    <a:pt x="3538" y="13548"/>
                    <a:pt x="3393" y="13381"/>
                    <a:pt x="3282" y="13192"/>
                  </a:cubicBezTo>
                  <a:cubicBezTo>
                    <a:pt x="3137" y="12959"/>
                    <a:pt x="3026" y="12714"/>
                    <a:pt x="2915" y="12469"/>
                  </a:cubicBezTo>
                  <a:cubicBezTo>
                    <a:pt x="2804" y="12224"/>
                    <a:pt x="2692" y="11980"/>
                    <a:pt x="2559" y="11746"/>
                  </a:cubicBezTo>
                  <a:cubicBezTo>
                    <a:pt x="2425" y="11513"/>
                    <a:pt x="2247" y="11290"/>
                    <a:pt x="2037" y="11123"/>
                  </a:cubicBezTo>
                  <a:lnTo>
                    <a:pt x="2014" y="11145"/>
                  </a:lnTo>
                  <a:cubicBezTo>
                    <a:pt x="2215" y="11323"/>
                    <a:pt x="2381" y="11535"/>
                    <a:pt x="2514" y="11768"/>
                  </a:cubicBezTo>
                  <a:cubicBezTo>
                    <a:pt x="2637" y="12002"/>
                    <a:pt x="2748" y="12247"/>
                    <a:pt x="2848" y="12502"/>
                  </a:cubicBezTo>
                  <a:cubicBezTo>
                    <a:pt x="2959" y="12747"/>
                    <a:pt x="3060" y="13003"/>
                    <a:pt x="3204" y="13236"/>
                  </a:cubicBezTo>
                  <a:cubicBezTo>
                    <a:pt x="3327" y="13459"/>
                    <a:pt x="3493" y="13659"/>
                    <a:pt x="3693" y="13826"/>
                  </a:cubicBezTo>
                  <a:cubicBezTo>
                    <a:pt x="3693" y="13992"/>
                    <a:pt x="3683" y="14160"/>
                    <a:pt x="3671" y="14326"/>
                  </a:cubicBezTo>
                  <a:cubicBezTo>
                    <a:pt x="3671" y="14360"/>
                    <a:pt x="3671" y="14404"/>
                    <a:pt x="3660" y="14437"/>
                  </a:cubicBezTo>
                  <a:lnTo>
                    <a:pt x="3660" y="14449"/>
                  </a:lnTo>
                  <a:cubicBezTo>
                    <a:pt x="3649" y="14582"/>
                    <a:pt x="3638" y="14704"/>
                    <a:pt x="3604" y="14838"/>
                  </a:cubicBezTo>
                  <a:cubicBezTo>
                    <a:pt x="3571" y="15005"/>
                    <a:pt x="3515" y="15161"/>
                    <a:pt x="3438" y="15316"/>
                  </a:cubicBezTo>
                  <a:cubicBezTo>
                    <a:pt x="3293" y="15628"/>
                    <a:pt x="2837" y="16195"/>
                    <a:pt x="2837" y="16195"/>
                  </a:cubicBezTo>
                  <a:lnTo>
                    <a:pt x="2548" y="16906"/>
                  </a:lnTo>
                  <a:lnTo>
                    <a:pt x="2548" y="16918"/>
                  </a:lnTo>
                  <a:cubicBezTo>
                    <a:pt x="2403" y="17529"/>
                    <a:pt x="2247" y="18141"/>
                    <a:pt x="2069" y="18753"/>
                  </a:cubicBezTo>
                  <a:cubicBezTo>
                    <a:pt x="1892" y="19353"/>
                    <a:pt x="1703" y="19966"/>
                    <a:pt x="1447" y="20532"/>
                  </a:cubicBezTo>
                  <a:cubicBezTo>
                    <a:pt x="1369" y="20700"/>
                    <a:pt x="1280" y="20878"/>
                    <a:pt x="1202" y="21044"/>
                  </a:cubicBezTo>
                  <a:lnTo>
                    <a:pt x="735" y="19531"/>
                  </a:lnTo>
                  <a:cubicBezTo>
                    <a:pt x="646" y="19242"/>
                    <a:pt x="557" y="18953"/>
                    <a:pt x="457" y="18653"/>
                  </a:cubicBezTo>
                  <a:cubicBezTo>
                    <a:pt x="357" y="18364"/>
                    <a:pt x="235" y="18075"/>
                    <a:pt x="35" y="17841"/>
                  </a:cubicBezTo>
                  <a:lnTo>
                    <a:pt x="1" y="17863"/>
                  </a:lnTo>
                  <a:cubicBezTo>
                    <a:pt x="190" y="18097"/>
                    <a:pt x="302" y="18386"/>
                    <a:pt x="390" y="18675"/>
                  </a:cubicBezTo>
                  <a:cubicBezTo>
                    <a:pt x="479" y="18975"/>
                    <a:pt x="546" y="19264"/>
                    <a:pt x="635" y="19565"/>
                  </a:cubicBezTo>
                  <a:lnTo>
                    <a:pt x="1091" y="21278"/>
                  </a:lnTo>
                  <a:cubicBezTo>
                    <a:pt x="1080" y="21311"/>
                    <a:pt x="1058" y="21355"/>
                    <a:pt x="1046" y="21400"/>
                  </a:cubicBezTo>
                  <a:cubicBezTo>
                    <a:pt x="913" y="21689"/>
                    <a:pt x="802" y="21990"/>
                    <a:pt x="702" y="22290"/>
                  </a:cubicBezTo>
                  <a:cubicBezTo>
                    <a:pt x="490" y="22890"/>
                    <a:pt x="302" y="23502"/>
                    <a:pt x="134" y="24114"/>
                  </a:cubicBezTo>
                  <a:lnTo>
                    <a:pt x="379" y="24147"/>
                  </a:lnTo>
                  <a:cubicBezTo>
                    <a:pt x="535" y="23535"/>
                    <a:pt x="702" y="22957"/>
                    <a:pt x="913" y="22368"/>
                  </a:cubicBezTo>
                  <a:cubicBezTo>
                    <a:pt x="1013" y="22067"/>
                    <a:pt x="1125" y="21767"/>
                    <a:pt x="1246" y="21478"/>
                  </a:cubicBezTo>
                  <a:cubicBezTo>
                    <a:pt x="1369" y="21189"/>
                    <a:pt x="1513" y="20922"/>
                    <a:pt x="1647" y="20621"/>
                  </a:cubicBezTo>
                  <a:cubicBezTo>
                    <a:pt x="1825" y="20221"/>
                    <a:pt x="1970" y="19810"/>
                    <a:pt x="2092" y="19398"/>
                  </a:cubicBezTo>
                  <a:cubicBezTo>
                    <a:pt x="2126" y="19387"/>
                    <a:pt x="2148" y="19376"/>
                    <a:pt x="2170" y="19353"/>
                  </a:cubicBezTo>
                  <a:cubicBezTo>
                    <a:pt x="2225" y="19320"/>
                    <a:pt x="2270" y="19276"/>
                    <a:pt x="2314" y="19231"/>
                  </a:cubicBezTo>
                  <a:cubicBezTo>
                    <a:pt x="2403" y="19142"/>
                    <a:pt x="2492" y="19064"/>
                    <a:pt x="2603" y="19009"/>
                  </a:cubicBezTo>
                  <a:cubicBezTo>
                    <a:pt x="2704" y="18953"/>
                    <a:pt x="2826" y="18908"/>
                    <a:pt x="2937" y="18864"/>
                  </a:cubicBezTo>
                  <a:lnTo>
                    <a:pt x="3282" y="18720"/>
                  </a:lnTo>
                  <a:lnTo>
                    <a:pt x="3983" y="18441"/>
                  </a:lnTo>
                  <a:cubicBezTo>
                    <a:pt x="4217" y="18352"/>
                    <a:pt x="4450" y="18263"/>
                    <a:pt x="4694" y="18263"/>
                  </a:cubicBezTo>
                  <a:lnTo>
                    <a:pt x="4694" y="18219"/>
                  </a:lnTo>
                  <a:cubicBezTo>
                    <a:pt x="4680" y="18218"/>
                    <a:pt x="4666" y="18218"/>
                    <a:pt x="4652" y="18218"/>
                  </a:cubicBezTo>
                  <a:cubicBezTo>
                    <a:pt x="4412" y="18218"/>
                    <a:pt x="4181" y="18301"/>
                    <a:pt x="3960" y="18375"/>
                  </a:cubicBezTo>
                  <a:lnTo>
                    <a:pt x="3260" y="18653"/>
                  </a:lnTo>
                  <a:lnTo>
                    <a:pt x="2904" y="18787"/>
                  </a:lnTo>
                  <a:cubicBezTo>
                    <a:pt x="2793" y="18831"/>
                    <a:pt x="2670" y="18864"/>
                    <a:pt x="2559" y="18931"/>
                  </a:cubicBezTo>
                  <a:cubicBezTo>
                    <a:pt x="2504" y="18953"/>
                    <a:pt x="2448" y="18987"/>
                    <a:pt x="2392" y="19031"/>
                  </a:cubicBezTo>
                  <a:cubicBezTo>
                    <a:pt x="2336" y="19076"/>
                    <a:pt x="2292" y="19120"/>
                    <a:pt x="2247" y="19153"/>
                  </a:cubicBezTo>
                  <a:lnTo>
                    <a:pt x="2148" y="19254"/>
                  </a:lnTo>
                  <a:cubicBezTo>
                    <a:pt x="2192" y="19109"/>
                    <a:pt x="2225" y="18953"/>
                    <a:pt x="2270" y="18809"/>
                  </a:cubicBezTo>
                  <a:cubicBezTo>
                    <a:pt x="2448" y="18197"/>
                    <a:pt x="2603" y="17585"/>
                    <a:pt x="2737" y="16963"/>
                  </a:cubicBezTo>
                  <a:lnTo>
                    <a:pt x="2971" y="16362"/>
                  </a:lnTo>
                  <a:cubicBezTo>
                    <a:pt x="3004" y="16373"/>
                    <a:pt x="3026" y="16384"/>
                    <a:pt x="3060" y="16395"/>
                  </a:cubicBezTo>
                  <a:cubicBezTo>
                    <a:pt x="3115" y="16406"/>
                    <a:pt x="3182" y="16429"/>
                    <a:pt x="3238" y="16439"/>
                  </a:cubicBezTo>
                  <a:cubicBezTo>
                    <a:pt x="3360" y="16462"/>
                    <a:pt x="3471" y="16484"/>
                    <a:pt x="3594" y="16495"/>
                  </a:cubicBezTo>
                  <a:cubicBezTo>
                    <a:pt x="3637" y="16501"/>
                    <a:pt x="3679" y="16503"/>
                    <a:pt x="3721" y="16503"/>
                  </a:cubicBezTo>
                  <a:cubicBezTo>
                    <a:pt x="3939" y="16503"/>
                    <a:pt x="4141" y="16437"/>
                    <a:pt x="4328" y="16362"/>
                  </a:cubicBezTo>
                  <a:cubicBezTo>
                    <a:pt x="4783" y="16184"/>
                    <a:pt x="5195" y="15939"/>
                    <a:pt x="5596" y="15705"/>
                  </a:cubicBezTo>
                  <a:cubicBezTo>
                    <a:pt x="5796" y="15583"/>
                    <a:pt x="6007" y="15450"/>
                    <a:pt x="6196" y="15339"/>
                  </a:cubicBezTo>
                  <a:cubicBezTo>
                    <a:pt x="6385" y="15238"/>
                    <a:pt x="6585" y="15138"/>
                    <a:pt x="6785" y="15060"/>
                  </a:cubicBezTo>
                  <a:cubicBezTo>
                    <a:pt x="7086" y="15094"/>
                    <a:pt x="7375" y="15116"/>
                    <a:pt x="7664" y="15161"/>
                  </a:cubicBezTo>
                  <a:cubicBezTo>
                    <a:pt x="7964" y="15205"/>
                    <a:pt x="8253" y="15316"/>
                    <a:pt x="8565" y="15394"/>
                  </a:cubicBezTo>
                  <a:cubicBezTo>
                    <a:pt x="8710" y="15428"/>
                    <a:pt x="8866" y="15461"/>
                    <a:pt x="9010" y="15505"/>
                  </a:cubicBezTo>
                  <a:cubicBezTo>
                    <a:pt x="9165" y="15550"/>
                    <a:pt x="9310" y="15594"/>
                    <a:pt x="9455" y="15639"/>
                  </a:cubicBezTo>
                  <a:cubicBezTo>
                    <a:pt x="9755" y="15728"/>
                    <a:pt x="10055" y="15828"/>
                    <a:pt x="10367" y="15883"/>
                  </a:cubicBezTo>
                  <a:lnTo>
                    <a:pt x="10378" y="15828"/>
                  </a:lnTo>
                  <a:cubicBezTo>
                    <a:pt x="10067" y="15772"/>
                    <a:pt x="9778" y="15672"/>
                    <a:pt x="9488" y="15572"/>
                  </a:cubicBezTo>
                  <a:cubicBezTo>
                    <a:pt x="9333" y="15517"/>
                    <a:pt x="9188" y="15472"/>
                    <a:pt x="9044" y="15416"/>
                  </a:cubicBezTo>
                  <a:cubicBezTo>
                    <a:pt x="8888" y="15372"/>
                    <a:pt x="8732" y="15339"/>
                    <a:pt x="8587" y="15294"/>
                  </a:cubicBezTo>
                  <a:cubicBezTo>
                    <a:pt x="8287" y="15216"/>
                    <a:pt x="7998" y="15105"/>
                    <a:pt x="7687" y="15038"/>
                  </a:cubicBezTo>
                  <a:cubicBezTo>
                    <a:pt x="7475" y="15005"/>
                    <a:pt x="7275" y="14983"/>
                    <a:pt x="7064" y="14961"/>
                  </a:cubicBezTo>
                  <a:cubicBezTo>
                    <a:pt x="7430" y="14827"/>
                    <a:pt x="7798" y="14716"/>
                    <a:pt x="8176" y="14638"/>
                  </a:cubicBezTo>
                  <a:lnTo>
                    <a:pt x="8187" y="14638"/>
                  </a:lnTo>
                  <a:lnTo>
                    <a:pt x="8209" y="14627"/>
                  </a:lnTo>
                  <a:lnTo>
                    <a:pt x="8387" y="14449"/>
                  </a:lnTo>
                  <a:cubicBezTo>
                    <a:pt x="8443" y="14382"/>
                    <a:pt x="8498" y="14326"/>
                    <a:pt x="8554" y="14259"/>
                  </a:cubicBezTo>
                  <a:cubicBezTo>
                    <a:pt x="8654" y="14137"/>
                    <a:pt x="8765" y="14015"/>
                    <a:pt x="8854" y="13881"/>
                  </a:cubicBezTo>
                  <a:cubicBezTo>
                    <a:pt x="9054" y="13626"/>
                    <a:pt x="9244" y="13359"/>
                    <a:pt x="9432" y="13092"/>
                  </a:cubicBezTo>
                  <a:lnTo>
                    <a:pt x="9699" y="12692"/>
                  </a:lnTo>
                  <a:cubicBezTo>
                    <a:pt x="9788" y="12558"/>
                    <a:pt x="9867" y="12413"/>
                    <a:pt x="9956" y="12280"/>
                  </a:cubicBezTo>
                  <a:lnTo>
                    <a:pt x="9956" y="12257"/>
                  </a:lnTo>
                  <a:cubicBezTo>
                    <a:pt x="10055" y="12168"/>
                    <a:pt x="10178" y="12091"/>
                    <a:pt x="10311" y="12035"/>
                  </a:cubicBezTo>
                  <a:cubicBezTo>
                    <a:pt x="10456" y="11980"/>
                    <a:pt x="10623" y="11924"/>
                    <a:pt x="10779" y="11879"/>
                  </a:cubicBezTo>
                  <a:cubicBezTo>
                    <a:pt x="11090" y="11768"/>
                    <a:pt x="11412" y="11668"/>
                    <a:pt x="11735" y="11568"/>
                  </a:cubicBezTo>
                  <a:cubicBezTo>
                    <a:pt x="11891" y="11523"/>
                    <a:pt x="12047" y="11468"/>
                    <a:pt x="12213" y="11424"/>
                  </a:cubicBezTo>
                  <a:cubicBezTo>
                    <a:pt x="12369" y="11390"/>
                    <a:pt x="12536" y="11357"/>
                    <a:pt x="12702" y="11335"/>
                  </a:cubicBezTo>
                  <a:cubicBezTo>
                    <a:pt x="12876" y="11311"/>
                    <a:pt x="13053" y="11300"/>
                    <a:pt x="13231" y="11300"/>
                  </a:cubicBezTo>
                  <a:cubicBezTo>
                    <a:pt x="13384" y="11300"/>
                    <a:pt x="13538" y="11308"/>
                    <a:pt x="13693" y="11323"/>
                  </a:cubicBezTo>
                  <a:lnTo>
                    <a:pt x="13703" y="11279"/>
                  </a:lnTo>
                  <a:cubicBezTo>
                    <a:pt x="13509" y="11260"/>
                    <a:pt x="13312" y="11248"/>
                    <a:pt x="13115" y="11248"/>
                  </a:cubicBezTo>
                  <a:cubicBezTo>
                    <a:pt x="12973" y="11248"/>
                    <a:pt x="12831" y="11254"/>
                    <a:pt x="12692" y="11268"/>
                  </a:cubicBezTo>
                  <a:cubicBezTo>
                    <a:pt x="12524" y="11290"/>
                    <a:pt x="12358" y="11312"/>
                    <a:pt x="12191" y="11357"/>
                  </a:cubicBezTo>
                  <a:cubicBezTo>
                    <a:pt x="12024" y="11390"/>
                    <a:pt x="11869" y="11434"/>
                    <a:pt x="11701" y="11479"/>
                  </a:cubicBezTo>
                  <a:cubicBezTo>
                    <a:pt x="11379" y="11568"/>
                    <a:pt x="11068" y="11668"/>
                    <a:pt x="10745" y="11768"/>
                  </a:cubicBezTo>
                  <a:cubicBezTo>
                    <a:pt x="10589" y="11812"/>
                    <a:pt x="10423" y="11857"/>
                    <a:pt x="10267" y="11924"/>
                  </a:cubicBezTo>
                  <a:cubicBezTo>
                    <a:pt x="10200" y="11946"/>
                    <a:pt x="10144" y="11980"/>
                    <a:pt x="10089" y="12002"/>
                  </a:cubicBezTo>
                  <a:cubicBezTo>
                    <a:pt x="10189" y="11802"/>
                    <a:pt x="10289" y="11602"/>
                    <a:pt x="10367" y="11401"/>
                  </a:cubicBezTo>
                  <a:cubicBezTo>
                    <a:pt x="10779" y="10378"/>
                    <a:pt x="11068" y="9321"/>
                    <a:pt x="11312" y="8265"/>
                  </a:cubicBezTo>
                  <a:cubicBezTo>
                    <a:pt x="11546" y="7897"/>
                    <a:pt x="11857" y="7564"/>
                    <a:pt x="12146" y="7230"/>
                  </a:cubicBezTo>
                  <a:cubicBezTo>
                    <a:pt x="12447" y="6886"/>
                    <a:pt x="12714" y="6508"/>
                    <a:pt x="12969" y="6140"/>
                  </a:cubicBezTo>
                  <a:cubicBezTo>
                    <a:pt x="13481" y="5395"/>
                    <a:pt x="14059" y="4706"/>
                    <a:pt x="14716" y="4083"/>
                  </a:cubicBezTo>
                  <a:lnTo>
                    <a:pt x="14660" y="4027"/>
                  </a:lnTo>
                  <a:cubicBezTo>
                    <a:pt x="14004" y="4661"/>
                    <a:pt x="13414" y="5351"/>
                    <a:pt x="12892" y="6096"/>
                  </a:cubicBezTo>
                  <a:cubicBezTo>
                    <a:pt x="12636" y="6463"/>
                    <a:pt x="12380" y="6830"/>
                    <a:pt x="12069" y="7163"/>
                  </a:cubicBezTo>
                  <a:cubicBezTo>
                    <a:pt x="11835" y="7430"/>
                    <a:pt x="11590" y="7697"/>
                    <a:pt x="11379" y="7986"/>
                  </a:cubicBezTo>
                  <a:cubicBezTo>
                    <a:pt x="11401" y="7887"/>
                    <a:pt x="11424" y="7786"/>
                    <a:pt x="11446" y="7675"/>
                  </a:cubicBezTo>
                  <a:cubicBezTo>
                    <a:pt x="11579" y="7052"/>
                    <a:pt x="11701" y="6419"/>
                    <a:pt x="11813" y="5784"/>
                  </a:cubicBezTo>
                  <a:cubicBezTo>
                    <a:pt x="11935" y="5151"/>
                    <a:pt x="12013" y="4506"/>
                    <a:pt x="12047" y="3861"/>
                  </a:cubicBezTo>
                  <a:cubicBezTo>
                    <a:pt x="12113" y="2570"/>
                    <a:pt x="12069" y="1280"/>
                    <a:pt x="1193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50" name="Google Shape;20350;p32"/>
            <p:cNvSpPr/>
            <p:nvPr/>
          </p:nvSpPr>
          <p:spPr>
            <a:xfrm>
              <a:off x="1870771" y="1583101"/>
              <a:ext cx="121095" cy="132119"/>
            </a:xfrm>
            <a:custGeom>
              <a:avLst/>
              <a:gdLst/>
              <a:ahLst/>
              <a:cxnLst/>
              <a:rect l="l" t="t" r="r" b="b"/>
              <a:pathLst>
                <a:path w="3471" h="3787" extrusionOk="0">
                  <a:moveTo>
                    <a:pt x="834" y="1"/>
                  </a:moveTo>
                  <a:cubicBezTo>
                    <a:pt x="743" y="1"/>
                    <a:pt x="661" y="14"/>
                    <a:pt x="601" y="51"/>
                  </a:cubicBezTo>
                  <a:cubicBezTo>
                    <a:pt x="412" y="152"/>
                    <a:pt x="1" y="1141"/>
                    <a:pt x="100" y="1942"/>
                  </a:cubicBezTo>
                  <a:cubicBezTo>
                    <a:pt x="189" y="2743"/>
                    <a:pt x="735" y="3388"/>
                    <a:pt x="1235" y="3610"/>
                  </a:cubicBezTo>
                  <a:cubicBezTo>
                    <a:pt x="1561" y="3759"/>
                    <a:pt x="1896" y="3786"/>
                    <a:pt x="2096" y="3786"/>
                  </a:cubicBezTo>
                  <a:cubicBezTo>
                    <a:pt x="2210" y="3786"/>
                    <a:pt x="2280" y="3777"/>
                    <a:pt x="2280" y="3777"/>
                  </a:cubicBezTo>
                  <a:cubicBezTo>
                    <a:pt x="2280" y="3777"/>
                    <a:pt x="2470" y="3110"/>
                    <a:pt x="2570" y="2921"/>
                  </a:cubicBezTo>
                  <a:cubicBezTo>
                    <a:pt x="2670" y="2720"/>
                    <a:pt x="3204" y="2142"/>
                    <a:pt x="3337" y="1742"/>
                  </a:cubicBezTo>
                  <a:cubicBezTo>
                    <a:pt x="3471" y="1341"/>
                    <a:pt x="3182" y="896"/>
                    <a:pt x="2925" y="674"/>
                  </a:cubicBezTo>
                  <a:cubicBezTo>
                    <a:pt x="2681" y="463"/>
                    <a:pt x="1558" y="129"/>
                    <a:pt x="1368" y="85"/>
                  </a:cubicBezTo>
                  <a:cubicBezTo>
                    <a:pt x="1235" y="55"/>
                    <a:pt x="1017" y="1"/>
                    <a:pt x="8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51" name="Google Shape;20351;p32"/>
            <p:cNvSpPr/>
            <p:nvPr/>
          </p:nvSpPr>
          <p:spPr>
            <a:xfrm>
              <a:off x="1870771" y="1583240"/>
              <a:ext cx="66007" cy="120397"/>
            </a:xfrm>
            <a:custGeom>
              <a:avLst/>
              <a:gdLst/>
              <a:ahLst/>
              <a:cxnLst/>
              <a:rect l="l" t="t" r="r" b="b"/>
              <a:pathLst>
                <a:path w="1892" h="3451" extrusionOk="0">
                  <a:moveTo>
                    <a:pt x="814" y="0"/>
                  </a:moveTo>
                  <a:cubicBezTo>
                    <a:pt x="731" y="0"/>
                    <a:pt x="656" y="13"/>
                    <a:pt x="601" y="47"/>
                  </a:cubicBezTo>
                  <a:cubicBezTo>
                    <a:pt x="412" y="148"/>
                    <a:pt x="1" y="1137"/>
                    <a:pt x="100" y="1938"/>
                  </a:cubicBezTo>
                  <a:cubicBezTo>
                    <a:pt x="179" y="2594"/>
                    <a:pt x="557" y="3139"/>
                    <a:pt x="968" y="3450"/>
                  </a:cubicBezTo>
                  <a:cubicBezTo>
                    <a:pt x="1124" y="3373"/>
                    <a:pt x="1257" y="3284"/>
                    <a:pt x="1380" y="3173"/>
                  </a:cubicBezTo>
                  <a:cubicBezTo>
                    <a:pt x="1680" y="2884"/>
                    <a:pt x="1825" y="2494"/>
                    <a:pt x="1858" y="2094"/>
                  </a:cubicBezTo>
                  <a:cubicBezTo>
                    <a:pt x="1892" y="1705"/>
                    <a:pt x="1835" y="1304"/>
                    <a:pt x="1680" y="937"/>
                  </a:cubicBezTo>
                  <a:cubicBezTo>
                    <a:pt x="1524" y="581"/>
                    <a:pt x="1279" y="270"/>
                    <a:pt x="980" y="14"/>
                  </a:cubicBezTo>
                  <a:cubicBezTo>
                    <a:pt x="923" y="6"/>
                    <a:pt x="867" y="0"/>
                    <a:pt x="81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52" name="Google Shape;20352;p32"/>
            <p:cNvSpPr/>
            <p:nvPr/>
          </p:nvSpPr>
          <p:spPr>
            <a:xfrm>
              <a:off x="1889785" y="1610872"/>
              <a:ext cx="35725" cy="24107"/>
            </a:xfrm>
            <a:custGeom>
              <a:avLst/>
              <a:gdLst/>
              <a:ahLst/>
              <a:cxnLst/>
              <a:rect l="l" t="t" r="r" b="b"/>
              <a:pathLst>
                <a:path w="1024" h="691" extrusionOk="0">
                  <a:moveTo>
                    <a:pt x="0" y="1"/>
                  </a:moveTo>
                  <a:lnTo>
                    <a:pt x="0" y="1"/>
                  </a:lnTo>
                  <a:cubicBezTo>
                    <a:pt x="190" y="78"/>
                    <a:pt x="368" y="179"/>
                    <a:pt x="534" y="290"/>
                  </a:cubicBezTo>
                  <a:cubicBezTo>
                    <a:pt x="612" y="345"/>
                    <a:pt x="690" y="412"/>
                    <a:pt x="768" y="479"/>
                  </a:cubicBezTo>
                  <a:cubicBezTo>
                    <a:pt x="846" y="545"/>
                    <a:pt x="912" y="612"/>
                    <a:pt x="957" y="690"/>
                  </a:cubicBezTo>
                  <a:lnTo>
                    <a:pt x="1024" y="656"/>
                  </a:lnTo>
                  <a:cubicBezTo>
                    <a:pt x="968" y="567"/>
                    <a:pt x="879" y="501"/>
                    <a:pt x="801" y="434"/>
                  </a:cubicBezTo>
                  <a:cubicBezTo>
                    <a:pt x="724" y="367"/>
                    <a:pt x="635" y="312"/>
                    <a:pt x="546" y="268"/>
                  </a:cubicBezTo>
                  <a:cubicBezTo>
                    <a:pt x="378" y="156"/>
                    <a:pt x="190" y="67"/>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53" name="Google Shape;20353;p32"/>
            <p:cNvSpPr/>
            <p:nvPr/>
          </p:nvSpPr>
          <p:spPr>
            <a:xfrm>
              <a:off x="1918115" y="1592625"/>
              <a:ext cx="15560" cy="31085"/>
            </a:xfrm>
            <a:custGeom>
              <a:avLst/>
              <a:gdLst/>
              <a:ahLst/>
              <a:cxnLst/>
              <a:rect l="l" t="t" r="r" b="b"/>
              <a:pathLst>
                <a:path w="446" h="891" extrusionOk="0">
                  <a:moveTo>
                    <a:pt x="446" y="1"/>
                  </a:moveTo>
                  <a:cubicBezTo>
                    <a:pt x="256" y="267"/>
                    <a:pt x="123" y="490"/>
                    <a:pt x="1" y="791"/>
                  </a:cubicBezTo>
                  <a:lnTo>
                    <a:pt x="90" y="890"/>
                  </a:lnTo>
                  <a:cubicBezTo>
                    <a:pt x="179" y="590"/>
                    <a:pt x="301" y="290"/>
                    <a:pt x="4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54" name="Google Shape;20354;p32"/>
            <p:cNvSpPr/>
            <p:nvPr/>
          </p:nvSpPr>
          <p:spPr>
            <a:xfrm>
              <a:off x="1934408" y="1617850"/>
              <a:ext cx="24107" cy="53971"/>
            </a:xfrm>
            <a:custGeom>
              <a:avLst/>
              <a:gdLst/>
              <a:ahLst/>
              <a:cxnLst/>
              <a:rect l="l" t="t" r="r" b="b"/>
              <a:pathLst>
                <a:path w="691" h="1547" extrusionOk="0">
                  <a:moveTo>
                    <a:pt x="690" y="1"/>
                  </a:moveTo>
                  <a:cubicBezTo>
                    <a:pt x="323" y="379"/>
                    <a:pt x="78" y="812"/>
                    <a:pt x="1" y="1346"/>
                  </a:cubicBezTo>
                  <a:lnTo>
                    <a:pt x="112" y="1546"/>
                  </a:lnTo>
                  <a:cubicBezTo>
                    <a:pt x="145" y="1024"/>
                    <a:pt x="357" y="401"/>
                    <a:pt x="6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55" name="Google Shape;20355;p32"/>
            <p:cNvSpPr/>
            <p:nvPr/>
          </p:nvSpPr>
          <p:spPr>
            <a:xfrm>
              <a:off x="1901054" y="1665193"/>
              <a:ext cx="41935" cy="24875"/>
            </a:xfrm>
            <a:custGeom>
              <a:avLst/>
              <a:gdLst/>
              <a:ahLst/>
              <a:cxnLst/>
              <a:rect l="l" t="t" r="r" b="b"/>
              <a:pathLst>
                <a:path w="1202" h="713" extrusionOk="0">
                  <a:moveTo>
                    <a:pt x="0" y="1"/>
                  </a:moveTo>
                  <a:lnTo>
                    <a:pt x="0" y="1"/>
                  </a:lnTo>
                  <a:cubicBezTo>
                    <a:pt x="467" y="90"/>
                    <a:pt x="901" y="345"/>
                    <a:pt x="1179" y="713"/>
                  </a:cubicBezTo>
                  <a:lnTo>
                    <a:pt x="1201" y="545"/>
                  </a:lnTo>
                  <a:cubicBezTo>
                    <a:pt x="868" y="179"/>
                    <a:pt x="478" y="45"/>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56" name="Google Shape;20356;p32"/>
            <p:cNvSpPr/>
            <p:nvPr/>
          </p:nvSpPr>
          <p:spPr>
            <a:xfrm>
              <a:off x="1844779" y="1723143"/>
              <a:ext cx="102465" cy="107698"/>
            </a:xfrm>
            <a:custGeom>
              <a:avLst/>
              <a:gdLst/>
              <a:ahLst/>
              <a:cxnLst/>
              <a:rect l="l" t="t" r="r" b="b"/>
              <a:pathLst>
                <a:path w="2937" h="3087" extrusionOk="0">
                  <a:moveTo>
                    <a:pt x="629" y="0"/>
                  </a:moveTo>
                  <a:cubicBezTo>
                    <a:pt x="496" y="0"/>
                    <a:pt x="389" y="35"/>
                    <a:pt x="323" y="119"/>
                  </a:cubicBezTo>
                  <a:cubicBezTo>
                    <a:pt x="0" y="520"/>
                    <a:pt x="111" y="1321"/>
                    <a:pt x="190" y="1709"/>
                  </a:cubicBezTo>
                  <a:cubicBezTo>
                    <a:pt x="312" y="2443"/>
                    <a:pt x="779" y="3011"/>
                    <a:pt x="1491" y="3078"/>
                  </a:cubicBezTo>
                  <a:cubicBezTo>
                    <a:pt x="1543" y="3084"/>
                    <a:pt x="1593" y="3086"/>
                    <a:pt x="1643" y="3086"/>
                  </a:cubicBezTo>
                  <a:cubicBezTo>
                    <a:pt x="2265" y="3086"/>
                    <a:pt x="2647" y="2666"/>
                    <a:pt x="2647" y="2666"/>
                  </a:cubicBezTo>
                  <a:cubicBezTo>
                    <a:pt x="2692" y="2621"/>
                    <a:pt x="2803" y="2577"/>
                    <a:pt x="2870" y="2077"/>
                  </a:cubicBezTo>
                  <a:cubicBezTo>
                    <a:pt x="2936" y="1576"/>
                    <a:pt x="2603" y="1054"/>
                    <a:pt x="2258" y="742"/>
                  </a:cubicBezTo>
                  <a:cubicBezTo>
                    <a:pt x="1977" y="496"/>
                    <a:pt x="1127" y="0"/>
                    <a:pt x="62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57" name="Google Shape;20357;p32"/>
            <p:cNvSpPr/>
            <p:nvPr/>
          </p:nvSpPr>
          <p:spPr>
            <a:xfrm>
              <a:off x="1844779" y="1723073"/>
              <a:ext cx="57843" cy="105151"/>
            </a:xfrm>
            <a:custGeom>
              <a:avLst/>
              <a:gdLst/>
              <a:ahLst/>
              <a:cxnLst/>
              <a:rect l="l" t="t" r="r" b="b"/>
              <a:pathLst>
                <a:path w="1658" h="3014" extrusionOk="0">
                  <a:moveTo>
                    <a:pt x="630" y="1"/>
                  </a:moveTo>
                  <a:cubicBezTo>
                    <a:pt x="496" y="1"/>
                    <a:pt x="387" y="36"/>
                    <a:pt x="323" y="121"/>
                  </a:cubicBezTo>
                  <a:cubicBezTo>
                    <a:pt x="0" y="522"/>
                    <a:pt x="111" y="1323"/>
                    <a:pt x="190" y="1711"/>
                  </a:cubicBezTo>
                  <a:cubicBezTo>
                    <a:pt x="289" y="2334"/>
                    <a:pt x="645" y="2835"/>
                    <a:pt x="1179" y="3013"/>
                  </a:cubicBezTo>
                  <a:cubicBezTo>
                    <a:pt x="1257" y="2969"/>
                    <a:pt x="1324" y="2902"/>
                    <a:pt x="1391" y="2835"/>
                  </a:cubicBezTo>
                  <a:cubicBezTo>
                    <a:pt x="1613" y="2546"/>
                    <a:pt x="1658" y="2179"/>
                    <a:pt x="1535" y="1845"/>
                  </a:cubicBezTo>
                  <a:cubicBezTo>
                    <a:pt x="1468" y="1689"/>
                    <a:pt x="1379" y="1533"/>
                    <a:pt x="1302" y="1378"/>
                  </a:cubicBezTo>
                  <a:cubicBezTo>
                    <a:pt x="1213" y="1211"/>
                    <a:pt x="1146" y="1033"/>
                    <a:pt x="1090" y="844"/>
                  </a:cubicBezTo>
                  <a:cubicBezTo>
                    <a:pt x="1013" y="577"/>
                    <a:pt x="968" y="299"/>
                    <a:pt x="879" y="32"/>
                  </a:cubicBezTo>
                  <a:cubicBezTo>
                    <a:pt x="791" y="12"/>
                    <a:pt x="706" y="1"/>
                    <a:pt x="63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58" name="Google Shape;20358;p32"/>
            <p:cNvSpPr/>
            <p:nvPr/>
          </p:nvSpPr>
          <p:spPr>
            <a:xfrm>
              <a:off x="1859153" y="1771358"/>
              <a:ext cx="36109" cy="4849"/>
            </a:xfrm>
            <a:custGeom>
              <a:avLst/>
              <a:gdLst/>
              <a:ahLst/>
              <a:cxnLst/>
              <a:rect l="l" t="t" r="r" b="b"/>
              <a:pathLst>
                <a:path w="1035" h="139" extrusionOk="0">
                  <a:moveTo>
                    <a:pt x="719" y="0"/>
                  </a:moveTo>
                  <a:cubicBezTo>
                    <a:pt x="662" y="0"/>
                    <a:pt x="602" y="6"/>
                    <a:pt x="522" y="16"/>
                  </a:cubicBezTo>
                  <a:cubicBezTo>
                    <a:pt x="344" y="28"/>
                    <a:pt x="166" y="60"/>
                    <a:pt x="0" y="105"/>
                  </a:cubicBezTo>
                  <a:cubicBezTo>
                    <a:pt x="178" y="83"/>
                    <a:pt x="356" y="60"/>
                    <a:pt x="522" y="60"/>
                  </a:cubicBezTo>
                  <a:cubicBezTo>
                    <a:pt x="700" y="72"/>
                    <a:pt x="868" y="94"/>
                    <a:pt x="1034" y="139"/>
                  </a:cubicBezTo>
                  <a:lnTo>
                    <a:pt x="957" y="28"/>
                  </a:lnTo>
                  <a:cubicBezTo>
                    <a:pt x="858" y="9"/>
                    <a:pt x="790" y="0"/>
                    <a:pt x="71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59" name="Google Shape;20359;p32"/>
            <p:cNvSpPr/>
            <p:nvPr/>
          </p:nvSpPr>
          <p:spPr>
            <a:xfrm>
              <a:off x="1920452" y="1750565"/>
              <a:ext cx="13990" cy="59030"/>
            </a:xfrm>
            <a:custGeom>
              <a:avLst/>
              <a:gdLst/>
              <a:ahLst/>
              <a:cxnLst/>
              <a:rect l="l" t="t" r="r" b="b"/>
              <a:pathLst>
                <a:path w="401" h="1692" extrusionOk="0">
                  <a:moveTo>
                    <a:pt x="0" y="1"/>
                  </a:moveTo>
                  <a:cubicBezTo>
                    <a:pt x="189" y="223"/>
                    <a:pt x="312" y="512"/>
                    <a:pt x="323" y="801"/>
                  </a:cubicBezTo>
                  <a:cubicBezTo>
                    <a:pt x="334" y="946"/>
                    <a:pt x="323" y="1091"/>
                    <a:pt x="312" y="1235"/>
                  </a:cubicBezTo>
                  <a:cubicBezTo>
                    <a:pt x="300" y="1380"/>
                    <a:pt x="267" y="1524"/>
                    <a:pt x="245" y="1669"/>
                  </a:cubicBezTo>
                  <a:lnTo>
                    <a:pt x="345" y="1691"/>
                  </a:lnTo>
                  <a:cubicBezTo>
                    <a:pt x="367" y="1536"/>
                    <a:pt x="379" y="1391"/>
                    <a:pt x="389" y="1235"/>
                  </a:cubicBezTo>
                  <a:cubicBezTo>
                    <a:pt x="401" y="1091"/>
                    <a:pt x="401" y="946"/>
                    <a:pt x="379" y="790"/>
                  </a:cubicBezTo>
                  <a:cubicBezTo>
                    <a:pt x="345" y="490"/>
                    <a:pt x="211" y="212"/>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60" name="Google Shape;20360;p32"/>
            <p:cNvSpPr/>
            <p:nvPr/>
          </p:nvSpPr>
          <p:spPr>
            <a:xfrm>
              <a:off x="1894425" y="1812003"/>
              <a:ext cx="41935" cy="5338"/>
            </a:xfrm>
            <a:custGeom>
              <a:avLst/>
              <a:gdLst/>
              <a:ahLst/>
              <a:cxnLst/>
              <a:rect l="l" t="t" r="r" b="b"/>
              <a:pathLst>
                <a:path w="1202" h="153" extrusionOk="0">
                  <a:moveTo>
                    <a:pt x="784" y="1"/>
                  </a:moveTo>
                  <a:cubicBezTo>
                    <a:pt x="516" y="1"/>
                    <a:pt x="249" y="51"/>
                    <a:pt x="1" y="153"/>
                  </a:cubicBezTo>
                  <a:cubicBezTo>
                    <a:pt x="219" y="78"/>
                    <a:pt x="444" y="41"/>
                    <a:pt x="668" y="41"/>
                  </a:cubicBezTo>
                  <a:cubicBezTo>
                    <a:pt x="844" y="41"/>
                    <a:pt x="1020" y="64"/>
                    <a:pt x="1191" y="108"/>
                  </a:cubicBezTo>
                  <a:lnTo>
                    <a:pt x="1202" y="41"/>
                  </a:lnTo>
                  <a:cubicBezTo>
                    <a:pt x="1064" y="15"/>
                    <a:pt x="924" y="1"/>
                    <a:pt x="78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61" name="Google Shape;20361;p32"/>
            <p:cNvSpPr/>
            <p:nvPr/>
          </p:nvSpPr>
          <p:spPr>
            <a:xfrm>
              <a:off x="1882808" y="1789849"/>
              <a:ext cx="33387" cy="5373"/>
            </a:xfrm>
            <a:custGeom>
              <a:avLst/>
              <a:gdLst/>
              <a:ahLst/>
              <a:cxnLst/>
              <a:rect l="l" t="t" r="r" b="b"/>
              <a:pathLst>
                <a:path w="957" h="154" extrusionOk="0">
                  <a:moveTo>
                    <a:pt x="601" y="0"/>
                  </a:moveTo>
                  <a:cubicBezTo>
                    <a:pt x="559" y="0"/>
                    <a:pt x="518" y="3"/>
                    <a:pt x="479" y="9"/>
                  </a:cubicBezTo>
                  <a:cubicBezTo>
                    <a:pt x="323" y="20"/>
                    <a:pt x="167" y="54"/>
                    <a:pt x="0" y="54"/>
                  </a:cubicBezTo>
                  <a:cubicBezTo>
                    <a:pt x="32" y="56"/>
                    <a:pt x="64" y="57"/>
                    <a:pt x="96" y="57"/>
                  </a:cubicBezTo>
                  <a:cubicBezTo>
                    <a:pt x="228" y="57"/>
                    <a:pt x="353" y="42"/>
                    <a:pt x="479" y="42"/>
                  </a:cubicBezTo>
                  <a:cubicBezTo>
                    <a:pt x="635" y="42"/>
                    <a:pt x="801" y="64"/>
                    <a:pt x="912" y="153"/>
                  </a:cubicBezTo>
                  <a:lnTo>
                    <a:pt x="957" y="98"/>
                  </a:lnTo>
                  <a:cubicBezTo>
                    <a:pt x="890" y="42"/>
                    <a:pt x="801" y="20"/>
                    <a:pt x="723" y="9"/>
                  </a:cubicBezTo>
                  <a:cubicBezTo>
                    <a:pt x="684" y="3"/>
                    <a:pt x="643" y="0"/>
                    <a:pt x="6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62" name="Google Shape;20362;p32"/>
            <p:cNvSpPr/>
            <p:nvPr/>
          </p:nvSpPr>
          <p:spPr>
            <a:xfrm>
              <a:off x="1873492" y="1732737"/>
              <a:ext cx="10117" cy="32969"/>
            </a:xfrm>
            <a:custGeom>
              <a:avLst/>
              <a:gdLst/>
              <a:ahLst/>
              <a:cxnLst/>
              <a:rect l="l" t="t" r="r" b="b"/>
              <a:pathLst>
                <a:path w="290" h="945" extrusionOk="0">
                  <a:moveTo>
                    <a:pt x="178" y="0"/>
                  </a:moveTo>
                  <a:lnTo>
                    <a:pt x="178" y="0"/>
                  </a:lnTo>
                  <a:cubicBezTo>
                    <a:pt x="22" y="289"/>
                    <a:pt x="0" y="611"/>
                    <a:pt x="190" y="901"/>
                  </a:cubicBezTo>
                  <a:lnTo>
                    <a:pt x="289" y="945"/>
                  </a:lnTo>
                  <a:cubicBezTo>
                    <a:pt x="101" y="690"/>
                    <a:pt x="45" y="300"/>
                    <a:pt x="1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63" name="Google Shape;20363;p32"/>
            <p:cNvSpPr/>
            <p:nvPr/>
          </p:nvSpPr>
          <p:spPr>
            <a:xfrm>
              <a:off x="1902206" y="1746692"/>
              <a:ext cx="6245" cy="39597"/>
            </a:xfrm>
            <a:custGeom>
              <a:avLst/>
              <a:gdLst/>
              <a:ahLst/>
              <a:cxnLst/>
              <a:rect l="l" t="t" r="r" b="b"/>
              <a:pathLst>
                <a:path w="179" h="1135" extrusionOk="0">
                  <a:moveTo>
                    <a:pt x="156" y="0"/>
                  </a:moveTo>
                  <a:cubicBezTo>
                    <a:pt x="34" y="345"/>
                    <a:pt x="0" y="735"/>
                    <a:pt x="89" y="1113"/>
                  </a:cubicBezTo>
                  <a:lnTo>
                    <a:pt x="178" y="1135"/>
                  </a:lnTo>
                  <a:cubicBezTo>
                    <a:pt x="79" y="790"/>
                    <a:pt x="56" y="356"/>
                    <a:pt x="1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64" name="Google Shape;20364;p32"/>
            <p:cNvSpPr/>
            <p:nvPr/>
          </p:nvSpPr>
          <p:spPr>
            <a:xfrm>
              <a:off x="1833894" y="1893712"/>
              <a:ext cx="103267" cy="86870"/>
            </a:xfrm>
            <a:custGeom>
              <a:avLst/>
              <a:gdLst/>
              <a:ahLst/>
              <a:cxnLst/>
              <a:rect l="l" t="t" r="r" b="b"/>
              <a:pathLst>
                <a:path w="2960" h="2490" extrusionOk="0">
                  <a:moveTo>
                    <a:pt x="1304" y="1"/>
                  </a:moveTo>
                  <a:cubicBezTo>
                    <a:pt x="748" y="1"/>
                    <a:pt x="222" y="225"/>
                    <a:pt x="134" y="502"/>
                  </a:cubicBezTo>
                  <a:cubicBezTo>
                    <a:pt x="1" y="925"/>
                    <a:pt x="112" y="1214"/>
                    <a:pt x="301" y="1469"/>
                  </a:cubicBezTo>
                  <a:cubicBezTo>
                    <a:pt x="480" y="1701"/>
                    <a:pt x="1356" y="2490"/>
                    <a:pt x="1940" y="2490"/>
                  </a:cubicBezTo>
                  <a:cubicBezTo>
                    <a:pt x="1973" y="2490"/>
                    <a:pt x="2005" y="2487"/>
                    <a:pt x="2037" y="2482"/>
                  </a:cubicBezTo>
                  <a:cubicBezTo>
                    <a:pt x="2626" y="2393"/>
                    <a:pt x="2759" y="2026"/>
                    <a:pt x="2759" y="2026"/>
                  </a:cubicBezTo>
                  <a:cubicBezTo>
                    <a:pt x="2759" y="2026"/>
                    <a:pt x="2848" y="1892"/>
                    <a:pt x="2904" y="1637"/>
                  </a:cubicBezTo>
                  <a:cubicBezTo>
                    <a:pt x="2959" y="1370"/>
                    <a:pt x="2870" y="646"/>
                    <a:pt x="2148" y="213"/>
                  </a:cubicBezTo>
                  <a:cubicBezTo>
                    <a:pt x="1898" y="63"/>
                    <a:pt x="1597" y="1"/>
                    <a:pt x="13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65" name="Google Shape;20365;p32"/>
            <p:cNvSpPr/>
            <p:nvPr/>
          </p:nvSpPr>
          <p:spPr>
            <a:xfrm>
              <a:off x="1835848" y="1893712"/>
              <a:ext cx="96638" cy="52366"/>
            </a:xfrm>
            <a:custGeom>
              <a:avLst/>
              <a:gdLst/>
              <a:ahLst/>
              <a:cxnLst/>
              <a:rect l="l" t="t" r="r" b="b"/>
              <a:pathLst>
                <a:path w="2770" h="1501" extrusionOk="0">
                  <a:moveTo>
                    <a:pt x="1248" y="1"/>
                  </a:moveTo>
                  <a:cubicBezTo>
                    <a:pt x="692" y="1"/>
                    <a:pt x="166" y="225"/>
                    <a:pt x="78" y="502"/>
                  </a:cubicBezTo>
                  <a:cubicBezTo>
                    <a:pt x="11" y="680"/>
                    <a:pt x="1" y="847"/>
                    <a:pt x="23" y="992"/>
                  </a:cubicBezTo>
                  <a:cubicBezTo>
                    <a:pt x="179" y="1058"/>
                    <a:pt x="323" y="1136"/>
                    <a:pt x="479" y="1203"/>
                  </a:cubicBezTo>
                  <a:cubicBezTo>
                    <a:pt x="779" y="1336"/>
                    <a:pt x="1091" y="1447"/>
                    <a:pt x="1413" y="1492"/>
                  </a:cubicBezTo>
                  <a:cubicBezTo>
                    <a:pt x="1477" y="1497"/>
                    <a:pt x="1542" y="1500"/>
                    <a:pt x="1607" y="1500"/>
                  </a:cubicBezTo>
                  <a:cubicBezTo>
                    <a:pt x="2048" y="1500"/>
                    <a:pt x="2489" y="1364"/>
                    <a:pt x="2770" y="1025"/>
                  </a:cubicBezTo>
                  <a:cubicBezTo>
                    <a:pt x="2670" y="747"/>
                    <a:pt x="2470" y="446"/>
                    <a:pt x="2092" y="213"/>
                  </a:cubicBezTo>
                  <a:cubicBezTo>
                    <a:pt x="1842" y="63"/>
                    <a:pt x="1541" y="1"/>
                    <a:pt x="124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66" name="Google Shape;20366;p32"/>
            <p:cNvSpPr/>
            <p:nvPr/>
          </p:nvSpPr>
          <p:spPr>
            <a:xfrm>
              <a:off x="1876981" y="1899573"/>
              <a:ext cx="21002" cy="43086"/>
            </a:xfrm>
            <a:custGeom>
              <a:avLst/>
              <a:gdLst/>
              <a:ahLst/>
              <a:cxnLst/>
              <a:rect l="l" t="t" r="r" b="b"/>
              <a:pathLst>
                <a:path w="602" h="1235" extrusionOk="0">
                  <a:moveTo>
                    <a:pt x="1" y="1"/>
                  </a:moveTo>
                  <a:cubicBezTo>
                    <a:pt x="156" y="179"/>
                    <a:pt x="234" y="401"/>
                    <a:pt x="290" y="623"/>
                  </a:cubicBezTo>
                  <a:cubicBezTo>
                    <a:pt x="357" y="846"/>
                    <a:pt x="379" y="1002"/>
                    <a:pt x="479" y="1224"/>
                  </a:cubicBezTo>
                  <a:lnTo>
                    <a:pt x="601" y="1235"/>
                  </a:lnTo>
                  <a:cubicBezTo>
                    <a:pt x="490" y="1046"/>
                    <a:pt x="423" y="824"/>
                    <a:pt x="345" y="601"/>
                  </a:cubicBezTo>
                  <a:cubicBezTo>
                    <a:pt x="268" y="389"/>
                    <a:pt x="167" y="1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67" name="Google Shape;20367;p32"/>
            <p:cNvSpPr/>
            <p:nvPr/>
          </p:nvSpPr>
          <p:spPr>
            <a:xfrm>
              <a:off x="1882005" y="1960488"/>
              <a:ext cx="44691" cy="10815"/>
            </a:xfrm>
            <a:custGeom>
              <a:avLst/>
              <a:gdLst/>
              <a:ahLst/>
              <a:cxnLst/>
              <a:rect l="l" t="t" r="r" b="b"/>
              <a:pathLst>
                <a:path w="1281" h="310" extrusionOk="0">
                  <a:moveTo>
                    <a:pt x="1191" y="0"/>
                  </a:moveTo>
                  <a:cubicBezTo>
                    <a:pt x="1013" y="123"/>
                    <a:pt x="824" y="212"/>
                    <a:pt x="613" y="257"/>
                  </a:cubicBezTo>
                  <a:cubicBezTo>
                    <a:pt x="536" y="274"/>
                    <a:pt x="456" y="282"/>
                    <a:pt x="376" y="282"/>
                  </a:cubicBezTo>
                  <a:cubicBezTo>
                    <a:pt x="247" y="282"/>
                    <a:pt x="118" y="260"/>
                    <a:pt x="1" y="212"/>
                  </a:cubicBezTo>
                  <a:lnTo>
                    <a:pt x="1" y="212"/>
                  </a:lnTo>
                  <a:cubicBezTo>
                    <a:pt x="146" y="280"/>
                    <a:pt x="310" y="309"/>
                    <a:pt x="473" y="309"/>
                  </a:cubicBezTo>
                  <a:cubicBezTo>
                    <a:pt x="523" y="309"/>
                    <a:pt x="574" y="306"/>
                    <a:pt x="624" y="301"/>
                  </a:cubicBezTo>
                  <a:cubicBezTo>
                    <a:pt x="835" y="267"/>
                    <a:pt x="1091" y="156"/>
                    <a:pt x="1280" y="56"/>
                  </a:cubicBezTo>
                  <a:lnTo>
                    <a:pt x="119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68" name="Google Shape;20368;p32"/>
            <p:cNvSpPr/>
            <p:nvPr/>
          </p:nvSpPr>
          <p:spPr>
            <a:xfrm>
              <a:off x="1899868" y="1905399"/>
              <a:ext cx="23305" cy="53203"/>
            </a:xfrm>
            <a:custGeom>
              <a:avLst/>
              <a:gdLst/>
              <a:ahLst/>
              <a:cxnLst/>
              <a:rect l="l" t="t" r="r" b="b"/>
              <a:pathLst>
                <a:path w="668" h="1525" extrusionOk="0">
                  <a:moveTo>
                    <a:pt x="1" y="0"/>
                  </a:moveTo>
                  <a:cubicBezTo>
                    <a:pt x="101" y="101"/>
                    <a:pt x="156" y="222"/>
                    <a:pt x="212" y="356"/>
                  </a:cubicBezTo>
                  <a:cubicBezTo>
                    <a:pt x="267" y="479"/>
                    <a:pt x="334" y="612"/>
                    <a:pt x="412" y="723"/>
                  </a:cubicBezTo>
                  <a:cubicBezTo>
                    <a:pt x="479" y="845"/>
                    <a:pt x="546" y="968"/>
                    <a:pt x="579" y="1102"/>
                  </a:cubicBezTo>
                  <a:cubicBezTo>
                    <a:pt x="601" y="1168"/>
                    <a:pt x="601" y="1235"/>
                    <a:pt x="601" y="1302"/>
                  </a:cubicBezTo>
                  <a:cubicBezTo>
                    <a:pt x="601" y="1368"/>
                    <a:pt x="590" y="1446"/>
                    <a:pt x="557" y="1468"/>
                  </a:cubicBezTo>
                  <a:lnTo>
                    <a:pt x="601" y="1524"/>
                  </a:lnTo>
                  <a:cubicBezTo>
                    <a:pt x="646" y="1502"/>
                    <a:pt x="657" y="1457"/>
                    <a:pt x="657" y="1413"/>
                  </a:cubicBezTo>
                  <a:cubicBezTo>
                    <a:pt x="668" y="1379"/>
                    <a:pt x="668" y="1346"/>
                    <a:pt x="668" y="1302"/>
                  </a:cubicBezTo>
                  <a:cubicBezTo>
                    <a:pt x="668" y="1235"/>
                    <a:pt x="657" y="1157"/>
                    <a:pt x="635" y="1090"/>
                  </a:cubicBezTo>
                  <a:cubicBezTo>
                    <a:pt x="590" y="956"/>
                    <a:pt x="512" y="823"/>
                    <a:pt x="445" y="712"/>
                  </a:cubicBezTo>
                  <a:cubicBezTo>
                    <a:pt x="368" y="590"/>
                    <a:pt x="290" y="467"/>
                    <a:pt x="234" y="345"/>
                  </a:cubicBezTo>
                  <a:cubicBezTo>
                    <a:pt x="168" y="222"/>
                    <a:pt x="101" y="101"/>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69" name="Google Shape;20369;p32"/>
            <p:cNvSpPr/>
            <p:nvPr/>
          </p:nvSpPr>
          <p:spPr>
            <a:xfrm>
              <a:off x="1872690" y="1949184"/>
              <a:ext cx="39248" cy="6315"/>
            </a:xfrm>
            <a:custGeom>
              <a:avLst/>
              <a:gdLst/>
              <a:ahLst/>
              <a:cxnLst/>
              <a:rect l="l" t="t" r="r" b="b"/>
              <a:pathLst>
                <a:path w="1125" h="181" extrusionOk="0">
                  <a:moveTo>
                    <a:pt x="789" y="0"/>
                  </a:moveTo>
                  <a:cubicBezTo>
                    <a:pt x="703" y="0"/>
                    <a:pt x="618" y="9"/>
                    <a:pt x="535" y="24"/>
                  </a:cubicBezTo>
                  <a:cubicBezTo>
                    <a:pt x="346" y="57"/>
                    <a:pt x="179" y="113"/>
                    <a:pt x="1" y="180"/>
                  </a:cubicBezTo>
                  <a:cubicBezTo>
                    <a:pt x="179" y="124"/>
                    <a:pt x="357" y="80"/>
                    <a:pt x="535" y="57"/>
                  </a:cubicBezTo>
                  <a:cubicBezTo>
                    <a:pt x="564" y="56"/>
                    <a:pt x="594" y="55"/>
                    <a:pt x="626" y="55"/>
                  </a:cubicBezTo>
                  <a:cubicBezTo>
                    <a:pt x="790" y="55"/>
                    <a:pt x="985" y="78"/>
                    <a:pt x="1125" y="124"/>
                  </a:cubicBezTo>
                  <a:lnTo>
                    <a:pt x="1080" y="35"/>
                  </a:lnTo>
                  <a:cubicBezTo>
                    <a:pt x="985" y="11"/>
                    <a:pt x="887" y="0"/>
                    <a:pt x="7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70" name="Google Shape;20370;p32"/>
            <p:cNvSpPr/>
            <p:nvPr/>
          </p:nvSpPr>
          <p:spPr>
            <a:xfrm>
              <a:off x="1848268" y="1906934"/>
              <a:ext cx="36876" cy="30701"/>
            </a:xfrm>
            <a:custGeom>
              <a:avLst/>
              <a:gdLst/>
              <a:ahLst/>
              <a:cxnLst/>
              <a:rect l="l" t="t" r="r" b="b"/>
              <a:pathLst>
                <a:path w="1057" h="880" extrusionOk="0">
                  <a:moveTo>
                    <a:pt x="478" y="0"/>
                  </a:moveTo>
                  <a:cubicBezTo>
                    <a:pt x="423" y="257"/>
                    <a:pt x="523" y="534"/>
                    <a:pt x="723" y="712"/>
                  </a:cubicBezTo>
                  <a:cubicBezTo>
                    <a:pt x="646" y="724"/>
                    <a:pt x="567" y="724"/>
                    <a:pt x="501" y="735"/>
                  </a:cubicBezTo>
                  <a:cubicBezTo>
                    <a:pt x="323" y="768"/>
                    <a:pt x="156" y="824"/>
                    <a:pt x="1" y="880"/>
                  </a:cubicBezTo>
                  <a:cubicBezTo>
                    <a:pt x="167" y="835"/>
                    <a:pt x="334" y="813"/>
                    <a:pt x="501" y="791"/>
                  </a:cubicBezTo>
                  <a:cubicBezTo>
                    <a:pt x="545" y="785"/>
                    <a:pt x="590" y="782"/>
                    <a:pt x="633" y="782"/>
                  </a:cubicBezTo>
                  <a:cubicBezTo>
                    <a:pt x="676" y="782"/>
                    <a:pt x="718" y="785"/>
                    <a:pt x="757" y="791"/>
                  </a:cubicBezTo>
                  <a:cubicBezTo>
                    <a:pt x="801" y="801"/>
                    <a:pt x="834" y="813"/>
                    <a:pt x="879" y="824"/>
                  </a:cubicBezTo>
                  <a:cubicBezTo>
                    <a:pt x="913" y="835"/>
                    <a:pt x="1002" y="868"/>
                    <a:pt x="1057" y="880"/>
                  </a:cubicBezTo>
                  <a:lnTo>
                    <a:pt x="1012" y="824"/>
                  </a:lnTo>
                  <a:cubicBezTo>
                    <a:pt x="979" y="824"/>
                    <a:pt x="890" y="757"/>
                    <a:pt x="846" y="746"/>
                  </a:cubicBezTo>
                  <a:cubicBezTo>
                    <a:pt x="801" y="735"/>
                    <a:pt x="812" y="712"/>
                    <a:pt x="768" y="712"/>
                  </a:cubicBezTo>
                  <a:lnTo>
                    <a:pt x="801" y="712"/>
                  </a:lnTo>
                  <a:cubicBezTo>
                    <a:pt x="590" y="568"/>
                    <a:pt x="456" y="267"/>
                    <a:pt x="4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71" name="Google Shape;20371;p32"/>
            <p:cNvSpPr/>
            <p:nvPr/>
          </p:nvSpPr>
          <p:spPr>
            <a:xfrm>
              <a:off x="1793947" y="2026148"/>
              <a:ext cx="72217" cy="93324"/>
            </a:xfrm>
            <a:custGeom>
              <a:avLst/>
              <a:gdLst/>
              <a:ahLst/>
              <a:cxnLst/>
              <a:rect l="l" t="t" r="r" b="b"/>
              <a:pathLst>
                <a:path w="2070" h="2675" extrusionOk="0">
                  <a:moveTo>
                    <a:pt x="1098" y="1"/>
                  </a:moveTo>
                  <a:cubicBezTo>
                    <a:pt x="632" y="1"/>
                    <a:pt x="303" y="549"/>
                    <a:pt x="156" y="1010"/>
                  </a:cubicBezTo>
                  <a:cubicBezTo>
                    <a:pt x="1" y="1522"/>
                    <a:pt x="23" y="2056"/>
                    <a:pt x="100" y="2234"/>
                  </a:cubicBezTo>
                  <a:cubicBezTo>
                    <a:pt x="179" y="2423"/>
                    <a:pt x="201" y="2478"/>
                    <a:pt x="201" y="2478"/>
                  </a:cubicBezTo>
                  <a:lnTo>
                    <a:pt x="245" y="2323"/>
                  </a:lnTo>
                  <a:cubicBezTo>
                    <a:pt x="245" y="2323"/>
                    <a:pt x="601" y="2534"/>
                    <a:pt x="879" y="2623"/>
                  </a:cubicBezTo>
                  <a:cubicBezTo>
                    <a:pt x="958" y="2652"/>
                    <a:pt x="1062" y="2675"/>
                    <a:pt x="1175" y="2675"/>
                  </a:cubicBezTo>
                  <a:cubicBezTo>
                    <a:pt x="1457" y="2675"/>
                    <a:pt x="1791" y="2529"/>
                    <a:pt x="1902" y="1956"/>
                  </a:cubicBezTo>
                  <a:cubicBezTo>
                    <a:pt x="2069" y="1155"/>
                    <a:pt x="1847" y="199"/>
                    <a:pt x="1291" y="31"/>
                  </a:cubicBezTo>
                  <a:cubicBezTo>
                    <a:pt x="1224" y="10"/>
                    <a:pt x="1160" y="1"/>
                    <a:pt x="109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72" name="Google Shape;20372;p32"/>
            <p:cNvSpPr/>
            <p:nvPr/>
          </p:nvSpPr>
          <p:spPr>
            <a:xfrm>
              <a:off x="1795098" y="2026148"/>
              <a:ext cx="59030" cy="61262"/>
            </a:xfrm>
            <a:custGeom>
              <a:avLst/>
              <a:gdLst/>
              <a:ahLst/>
              <a:cxnLst/>
              <a:rect l="l" t="t" r="r" b="b"/>
              <a:pathLst>
                <a:path w="1692" h="1756" extrusionOk="0">
                  <a:moveTo>
                    <a:pt x="1065" y="1"/>
                  </a:moveTo>
                  <a:cubicBezTo>
                    <a:pt x="599" y="1"/>
                    <a:pt x="270" y="549"/>
                    <a:pt x="123" y="1010"/>
                  </a:cubicBezTo>
                  <a:cubicBezTo>
                    <a:pt x="45" y="1266"/>
                    <a:pt x="12" y="1533"/>
                    <a:pt x="0" y="1756"/>
                  </a:cubicBezTo>
                  <a:cubicBezTo>
                    <a:pt x="45" y="1756"/>
                    <a:pt x="89" y="1756"/>
                    <a:pt x="134" y="1744"/>
                  </a:cubicBezTo>
                  <a:cubicBezTo>
                    <a:pt x="379" y="1677"/>
                    <a:pt x="534" y="1455"/>
                    <a:pt x="568" y="1210"/>
                  </a:cubicBezTo>
                  <a:cubicBezTo>
                    <a:pt x="579" y="1144"/>
                    <a:pt x="579" y="1077"/>
                    <a:pt x="613" y="1010"/>
                  </a:cubicBezTo>
                  <a:cubicBezTo>
                    <a:pt x="657" y="933"/>
                    <a:pt x="746" y="910"/>
                    <a:pt x="824" y="899"/>
                  </a:cubicBezTo>
                  <a:cubicBezTo>
                    <a:pt x="957" y="888"/>
                    <a:pt x="1090" y="910"/>
                    <a:pt x="1224" y="854"/>
                  </a:cubicBezTo>
                  <a:cubicBezTo>
                    <a:pt x="1424" y="765"/>
                    <a:pt x="1547" y="577"/>
                    <a:pt x="1691" y="410"/>
                  </a:cubicBezTo>
                  <a:cubicBezTo>
                    <a:pt x="1580" y="221"/>
                    <a:pt x="1436" y="87"/>
                    <a:pt x="1258" y="31"/>
                  </a:cubicBezTo>
                  <a:cubicBezTo>
                    <a:pt x="1191" y="10"/>
                    <a:pt x="1127" y="1"/>
                    <a:pt x="106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73" name="Google Shape;20373;p32"/>
            <p:cNvSpPr/>
            <p:nvPr/>
          </p:nvSpPr>
          <p:spPr>
            <a:xfrm>
              <a:off x="1805948" y="2091249"/>
              <a:ext cx="44691" cy="9734"/>
            </a:xfrm>
            <a:custGeom>
              <a:avLst/>
              <a:gdLst/>
              <a:ahLst/>
              <a:cxnLst/>
              <a:rect l="l" t="t" r="r" b="b"/>
              <a:pathLst>
                <a:path w="1281" h="279" extrusionOk="0">
                  <a:moveTo>
                    <a:pt x="1280" y="1"/>
                  </a:moveTo>
                  <a:lnTo>
                    <a:pt x="1280" y="1"/>
                  </a:lnTo>
                  <a:cubicBezTo>
                    <a:pt x="1202" y="90"/>
                    <a:pt x="1102" y="134"/>
                    <a:pt x="991" y="145"/>
                  </a:cubicBezTo>
                  <a:cubicBezTo>
                    <a:pt x="934" y="156"/>
                    <a:pt x="881" y="159"/>
                    <a:pt x="827" y="159"/>
                  </a:cubicBezTo>
                  <a:cubicBezTo>
                    <a:pt x="775" y="159"/>
                    <a:pt x="723" y="157"/>
                    <a:pt x="668" y="157"/>
                  </a:cubicBezTo>
                  <a:cubicBezTo>
                    <a:pt x="618" y="154"/>
                    <a:pt x="567" y="153"/>
                    <a:pt x="517" y="153"/>
                  </a:cubicBezTo>
                  <a:cubicBezTo>
                    <a:pt x="345" y="153"/>
                    <a:pt x="173" y="169"/>
                    <a:pt x="1" y="212"/>
                  </a:cubicBezTo>
                  <a:lnTo>
                    <a:pt x="23" y="279"/>
                  </a:lnTo>
                  <a:cubicBezTo>
                    <a:pt x="223" y="223"/>
                    <a:pt x="446" y="190"/>
                    <a:pt x="668" y="190"/>
                  </a:cubicBezTo>
                  <a:cubicBezTo>
                    <a:pt x="779" y="190"/>
                    <a:pt x="891" y="190"/>
                    <a:pt x="991" y="167"/>
                  </a:cubicBezTo>
                  <a:cubicBezTo>
                    <a:pt x="1102" y="145"/>
                    <a:pt x="1214" y="90"/>
                    <a:pt x="128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74" name="Google Shape;20374;p32"/>
            <p:cNvSpPr/>
            <p:nvPr/>
          </p:nvSpPr>
          <p:spPr>
            <a:xfrm>
              <a:off x="1816450" y="2071851"/>
              <a:ext cx="36527" cy="11269"/>
            </a:xfrm>
            <a:custGeom>
              <a:avLst/>
              <a:gdLst/>
              <a:ahLst/>
              <a:cxnLst/>
              <a:rect l="l" t="t" r="r" b="b"/>
              <a:pathLst>
                <a:path w="1047" h="323" extrusionOk="0">
                  <a:moveTo>
                    <a:pt x="1046" y="1"/>
                  </a:moveTo>
                  <a:cubicBezTo>
                    <a:pt x="979" y="45"/>
                    <a:pt x="890" y="56"/>
                    <a:pt x="801" y="68"/>
                  </a:cubicBezTo>
                  <a:cubicBezTo>
                    <a:pt x="712" y="78"/>
                    <a:pt x="624" y="78"/>
                    <a:pt x="535" y="78"/>
                  </a:cubicBezTo>
                  <a:cubicBezTo>
                    <a:pt x="446" y="90"/>
                    <a:pt x="357" y="101"/>
                    <a:pt x="278" y="112"/>
                  </a:cubicBezTo>
                  <a:lnTo>
                    <a:pt x="145" y="145"/>
                  </a:lnTo>
                  <a:cubicBezTo>
                    <a:pt x="100" y="157"/>
                    <a:pt x="67" y="167"/>
                    <a:pt x="23" y="234"/>
                  </a:cubicBezTo>
                  <a:lnTo>
                    <a:pt x="1" y="323"/>
                  </a:lnTo>
                  <a:cubicBezTo>
                    <a:pt x="11" y="312"/>
                    <a:pt x="123" y="246"/>
                    <a:pt x="167" y="234"/>
                  </a:cubicBezTo>
                  <a:cubicBezTo>
                    <a:pt x="212" y="212"/>
                    <a:pt x="256" y="201"/>
                    <a:pt x="290" y="189"/>
                  </a:cubicBezTo>
                  <a:cubicBezTo>
                    <a:pt x="379" y="167"/>
                    <a:pt x="456" y="145"/>
                    <a:pt x="545" y="134"/>
                  </a:cubicBezTo>
                  <a:cubicBezTo>
                    <a:pt x="634" y="123"/>
                    <a:pt x="723" y="112"/>
                    <a:pt x="801" y="90"/>
                  </a:cubicBezTo>
                  <a:cubicBezTo>
                    <a:pt x="890" y="78"/>
                    <a:pt x="979" y="45"/>
                    <a:pt x="10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75" name="Google Shape;20375;p32"/>
            <p:cNvSpPr/>
            <p:nvPr/>
          </p:nvSpPr>
          <p:spPr>
            <a:xfrm>
              <a:off x="1828103" y="2043522"/>
              <a:ext cx="21351" cy="21386"/>
            </a:xfrm>
            <a:custGeom>
              <a:avLst/>
              <a:gdLst/>
              <a:ahLst/>
              <a:cxnLst/>
              <a:rect l="l" t="t" r="r" b="b"/>
              <a:pathLst>
                <a:path w="612" h="613" extrusionOk="0">
                  <a:moveTo>
                    <a:pt x="612" y="0"/>
                  </a:moveTo>
                  <a:cubicBezTo>
                    <a:pt x="601" y="146"/>
                    <a:pt x="490" y="267"/>
                    <a:pt x="378" y="356"/>
                  </a:cubicBezTo>
                  <a:cubicBezTo>
                    <a:pt x="312" y="390"/>
                    <a:pt x="245" y="435"/>
                    <a:pt x="189" y="468"/>
                  </a:cubicBezTo>
                  <a:cubicBezTo>
                    <a:pt x="122" y="512"/>
                    <a:pt x="55" y="546"/>
                    <a:pt x="0" y="546"/>
                  </a:cubicBezTo>
                  <a:lnTo>
                    <a:pt x="0" y="613"/>
                  </a:lnTo>
                  <a:cubicBezTo>
                    <a:pt x="89" y="601"/>
                    <a:pt x="156" y="557"/>
                    <a:pt x="211" y="512"/>
                  </a:cubicBezTo>
                  <a:cubicBezTo>
                    <a:pt x="278" y="468"/>
                    <a:pt x="334" y="435"/>
                    <a:pt x="401" y="379"/>
                  </a:cubicBezTo>
                  <a:cubicBezTo>
                    <a:pt x="512" y="279"/>
                    <a:pt x="612" y="156"/>
                    <a:pt x="6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76" name="Google Shape;20376;p32"/>
            <p:cNvSpPr/>
            <p:nvPr/>
          </p:nvSpPr>
          <p:spPr>
            <a:xfrm>
              <a:off x="1803646" y="2064490"/>
              <a:ext cx="5442" cy="31852"/>
            </a:xfrm>
            <a:custGeom>
              <a:avLst/>
              <a:gdLst/>
              <a:ahLst/>
              <a:cxnLst/>
              <a:rect l="l" t="t" r="r" b="b"/>
              <a:pathLst>
                <a:path w="156" h="913" extrusionOk="0">
                  <a:moveTo>
                    <a:pt x="67" y="0"/>
                  </a:moveTo>
                  <a:cubicBezTo>
                    <a:pt x="22" y="145"/>
                    <a:pt x="0" y="301"/>
                    <a:pt x="22" y="457"/>
                  </a:cubicBezTo>
                  <a:cubicBezTo>
                    <a:pt x="22" y="534"/>
                    <a:pt x="45" y="623"/>
                    <a:pt x="67" y="690"/>
                  </a:cubicBezTo>
                  <a:cubicBezTo>
                    <a:pt x="89" y="768"/>
                    <a:pt x="101" y="845"/>
                    <a:pt x="89" y="912"/>
                  </a:cubicBezTo>
                  <a:lnTo>
                    <a:pt x="145" y="901"/>
                  </a:lnTo>
                  <a:cubicBezTo>
                    <a:pt x="156" y="812"/>
                    <a:pt x="145" y="746"/>
                    <a:pt x="123" y="679"/>
                  </a:cubicBezTo>
                  <a:cubicBezTo>
                    <a:pt x="89" y="601"/>
                    <a:pt x="67" y="534"/>
                    <a:pt x="56" y="457"/>
                  </a:cubicBezTo>
                  <a:cubicBezTo>
                    <a:pt x="22" y="301"/>
                    <a:pt x="34" y="145"/>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77" name="Google Shape;20377;p32"/>
            <p:cNvSpPr/>
            <p:nvPr/>
          </p:nvSpPr>
          <p:spPr>
            <a:xfrm>
              <a:off x="1815682" y="2041603"/>
              <a:ext cx="8582" cy="32236"/>
            </a:xfrm>
            <a:custGeom>
              <a:avLst/>
              <a:gdLst/>
              <a:ahLst/>
              <a:cxnLst/>
              <a:rect l="l" t="t" r="r" b="b"/>
              <a:pathLst>
                <a:path w="246" h="924" extrusionOk="0">
                  <a:moveTo>
                    <a:pt x="67" y="0"/>
                  </a:moveTo>
                  <a:lnTo>
                    <a:pt x="67" y="0"/>
                  </a:lnTo>
                  <a:cubicBezTo>
                    <a:pt x="33" y="156"/>
                    <a:pt x="0" y="312"/>
                    <a:pt x="33" y="478"/>
                  </a:cubicBezTo>
                  <a:cubicBezTo>
                    <a:pt x="56" y="556"/>
                    <a:pt x="89" y="634"/>
                    <a:pt x="122" y="701"/>
                  </a:cubicBezTo>
                  <a:cubicBezTo>
                    <a:pt x="156" y="779"/>
                    <a:pt x="178" y="846"/>
                    <a:pt x="167" y="923"/>
                  </a:cubicBezTo>
                  <a:lnTo>
                    <a:pt x="234" y="868"/>
                  </a:lnTo>
                  <a:cubicBezTo>
                    <a:pt x="245" y="779"/>
                    <a:pt x="211" y="757"/>
                    <a:pt x="167" y="678"/>
                  </a:cubicBezTo>
                  <a:cubicBezTo>
                    <a:pt x="134" y="612"/>
                    <a:pt x="89" y="545"/>
                    <a:pt x="67" y="467"/>
                  </a:cubicBezTo>
                  <a:cubicBezTo>
                    <a:pt x="23" y="322"/>
                    <a:pt x="45" y="156"/>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78" name="Google Shape;20378;p32"/>
            <p:cNvSpPr/>
            <p:nvPr/>
          </p:nvSpPr>
          <p:spPr>
            <a:xfrm>
              <a:off x="1824579" y="2054372"/>
              <a:ext cx="3140" cy="12455"/>
            </a:xfrm>
            <a:custGeom>
              <a:avLst/>
              <a:gdLst/>
              <a:ahLst/>
              <a:cxnLst/>
              <a:rect l="l" t="t" r="r" b="b"/>
              <a:pathLst>
                <a:path w="90" h="357" extrusionOk="0">
                  <a:moveTo>
                    <a:pt x="45" y="1"/>
                  </a:moveTo>
                  <a:lnTo>
                    <a:pt x="45" y="1"/>
                  </a:lnTo>
                  <a:cubicBezTo>
                    <a:pt x="35" y="57"/>
                    <a:pt x="12" y="112"/>
                    <a:pt x="12" y="179"/>
                  </a:cubicBezTo>
                  <a:cubicBezTo>
                    <a:pt x="1" y="235"/>
                    <a:pt x="1" y="302"/>
                    <a:pt x="23" y="357"/>
                  </a:cubicBezTo>
                  <a:lnTo>
                    <a:pt x="90" y="324"/>
                  </a:lnTo>
                  <a:cubicBezTo>
                    <a:pt x="35" y="246"/>
                    <a:pt x="45" y="112"/>
                    <a:pt x="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79" name="Google Shape;20379;p32"/>
            <p:cNvSpPr/>
            <p:nvPr/>
          </p:nvSpPr>
          <p:spPr>
            <a:xfrm>
              <a:off x="1667825" y="2038638"/>
              <a:ext cx="88893" cy="89452"/>
            </a:xfrm>
            <a:custGeom>
              <a:avLst/>
              <a:gdLst/>
              <a:ahLst/>
              <a:cxnLst/>
              <a:rect l="l" t="t" r="r" b="b"/>
              <a:pathLst>
                <a:path w="2548" h="2564" extrusionOk="0">
                  <a:moveTo>
                    <a:pt x="1202" y="1"/>
                  </a:moveTo>
                  <a:cubicBezTo>
                    <a:pt x="749" y="1"/>
                    <a:pt x="263" y="217"/>
                    <a:pt x="156" y="397"/>
                  </a:cubicBezTo>
                  <a:cubicBezTo>
                    <a:pt x="12" y="641"/>
                    <a:pt x="0" y="1042"/>
                    <a:pt x="156" y="1386"/>
                  </a:cubicBezTo>
                  <a:cubicBezTo>
                    <a:pt x="312" y="1720"/>
                    <a:pt x="734" y="2476"/>
                    <a:pt x="1424" y="2554"/>
                  </a:cubicBezTo>
                  <a:cubicBezTo>
                    <a:pt x="1477" y="2561"/>
                    <a:pt x="1527" y="2563"/>
                    <a:pt x="1574" y="2563"/>
                  </a:cubicBezTo>
                  <a:cubicBezTo>
                    <a:pt x="2128" y="2563"/>
                    <a:pt x="2269" y="2176"/>
                    <a:pt x="2269" y="2176"/>
                  </a:cubicBezTo>
                  <a:cubicBezTo>
                    <a:pt x="2269" y="2176"/>
                    <a:pt x="2536" y="1820"/>
                    <a:pt x="2548" y="1464"/>
                  </a:cubicBezTo>
                  <a:cubicBezTo>
                    <a:pt x="2548" y="1097"/>
                    <a:pt x="2158" y="352"/>
                    <a:pt x="1658" y="96"/>
                  </a:cubicBezTo>
                  <a:cubicBezTo>
                    <a:pt x="1523" y="29"/>
                    <a:pt x="1364" y="1"/>
                    <a:pt x="120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80" name="Google Shape;20380;p32"/>
            <p:cNvSpPr/>
            <p:nvPr/>
          </p:nvSpPr>
          <p:spPr>
            <a:xfrm>
              <a:off x="1667825" y="2041603"/>
              <a:ext cx="61332" cy="86416"/>
            </a:xfrm>
            <a:custGeom>
              <a:avLst/>
              <a:gdLst/>
              <a:ahLst/>
              <a:cxnLst/>
              <a:rect l="l" t="t" r="r" b="b"/>
              <a:pathLst>
                <a:path w="1758" h="2477" extrusionOk="0">
                  <a:moveTo>
                    <a:pt x="690" y="0"/>
                  </a:moveTo>
                  <a:cubicBezTo>
                    <a:pt x="435" y="78"/>
                    <a:pt x="223" y="201"/>
                    <a:pt x="156" y="312"/>
                  </a:cubicBezTo>
                  <a:cubicBezTo>
                    <a:pt x="12" y="556"/>
                    <a:pt x="0" y="957"/>
                    <a:pt x="156" y="1301"/>
                  </a:cubicBezTo>
                  <a:cubicBezTo>
                    <a:pt x="312" y="1635"/>
                    <a:pt x="734" y="2391"/>
                    <a:pt x="1424" y="2469"/>
                  </a:cubicBezTo>
                  <a:cubicBezTo>
                    <a:pt x="1474" y="2474"/>
                    <a:pt x="1523" y="2476"/>
                    <a:pt x="1569" y="2476"/>
                  </a:cubicBezTo>
                  <a:cubicBezTo>
                    <a:pt x="1636" y="2476"/>
                    <a:pt x="1699" y="2471"/>
                    <a:pt x="1758" y="2458"/>
                  </a:cubicBezTo>
                  <a:cubicBezTo>
                    <a:pt x="1669" y="2280"/>
                    <a:pt x="1535" y="2124"/>
                    <a:pt x="1402" y="1991"/>
                  </a:cubicBezTo>
                  <a:cubicBezTo>
                    <a:pt x="1324" y="1902"/>
                    <a:pt x="1235" y="1835"/>
                    <a:pt x="1146" y="1758"/>
                  </a:cubicBezTo>
                  <a:cubicBezTo>
                    <a:pt x="1068" y="1702"/>
                    <a:pt x="979" y="1646"/>
                    <a:pt x="935" y="1557"/>
                  </a:cubicBezTo>
                  <a:cubicBezTo>
                    <a:pt x="868" y="1457"/>
                    <a:pt x="902" y="1346"/>
                    <a:pt x="924" y="1246"/>
                  </a:cubicBezTo>
                  <a:cubicBezTo>
                    <a:pt x="946" y="1145"/>
                    <a:pt x="957" y="1056"/>
                    <a:pt x="957" y="957"/>
                  </a:cubicBezTo>
                  <a:cubicBezTo>
                    <a:pt x="957" y="757"/>
                    <a:pt x="924" y="567"/>
                    <a:pt x="868" y="378"/>
                  </a:cubicBezTo>
                  <a:cubicBezTo>
                    <a:pt x="823" y="245"/>
                    <a:pt x="768" y="122"/>
                    <a:pt x="69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81" name="Google Shape;20381;p32"/>
            <p:cNvSpPr/>
            <p:nvPr/>
          </p:nvSpPr>
          <p:spPr>
            <a:xfrm>
              <a:off x="1693852" y="2047395"/>
              <a:ext cx="12036" cy="27596"/>
            </a:xfrm>
            <a:custGeom>
              <a:avLst/>
              <a:gdLst/>
              <a:ahLst/>
              <a:cxnLst/>
              <a:rect l="l" t="t" r="r" b="b"/>
              <a:pathLst>
                <a:path w="345" h="791" extrusionOk="0">
                  <a:moveTo>
                    <a:pt x="0" y="1"/>
                  </a:moveTo>
                  <a:cubicBezTo>
                    <a:pt x="77" y="112"/>
                    <a:pt x="122" y="245"/>
                    <a:pt x="166" y="379"/>
                  </a:cubicBezTo>
                  <a:lnTo>
                    <a:pt x="223" y="579"/>
                  </a:lnTo>
                  <a:cubicBezTo>
                    <a:pt x="245" y="646"/>
                    <a:pt x="278" y="735"/>
                    <a:pt x="255" y="757"/>
                  </a:cubicBezTo>
                  <a:lnTo>
                    <a:pt x="311" y="791"/>
                  </a:lnTo>
                  <a:cubicBezTo>
                    <a:pt x="344" y="746"/>
                    <a:pt x="322" y="702"/>
                    <a:pt x="311" y="668"/>
                  </a:cubicBezTo>
                  <a:lnTo>
                    <a:pt x="278" y="568"/>
                  </a:lnTo>
                  <a:lnTo>
                    <a:pt x="200" y="368"/>
                  </a:lnTo>
                  <a:cubicBezTo>
                    <a:pt x="144" y="235"/>
                    <a:pt x="78" y="112"/>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82" name="Google Shape;20382;p32"/>
            <p:cNvSpPr/>
            <p:nvPr/>
          </p:nvSpPr>
          <p:spPr>
            <a:xfrm>
              <a:off x="1689561" y="2081655"/>
              <a:ext cx="32620" cy="6908"/>
            </a:xfrm>
            <a:custGeom>
              <a:avLst/>
              <a:gdLst/>
              <a:ahLst/>
              <a:cxnLst/>
              <a:rect l="l" t="t" r="r" b="b"/>
              <a:pathLst>
                <a:path w="935" h="198" extrusionOk="0">
                  <a:moveTo>
                    <a:pt x="575" y="0"/>
                  </a:moveTo>
                  <a:cubicBezTo>
                    <a:pt x="534" y="0"/>
                    <a:pt x="495" y="3"/>
                    <a:pt x="457" y="9"/>
                  </a:cubicBezTo>
                  <a:cubicBezTo>
                    <a:pt x="301" y="31"/>
                    <a:pt x="156" y="86"/>
                    <a:pt x="0" y="120"/>
                  </a:cubicBezTo>
                  <a:cubicBezTo>
                    <a:pt x="156" y="109"/>
                    <a:pt x="312" y="64"/>
                    <a:pt x="457" y="64"/>
                  </a:cubicBezTo>
                  <a:cubicBezTo>
                    <a:pt x="472" y="63"/>
                    <a:pt x="488" y="63"/>
                    <a:pt x="504" y="63"/>
                  </a:cubicBezTo>
                  <a:cubicBezTo>
                    <a:pt x="656" y="63"/>
                    <a:pt x="854" y="108"/>
                    <a:pt x="935" y="198"/>
                  </a:cubicBezTo>
                  <a:lnTo>
                    <a:pt x="912" y="120"/>
                  </a:lnTo>
                  <a:cubicBezTo>
                    <a:pt x="846" y="64"/>
                    <a:pt x="779" y="20"/>
                    <a:pt x="701" y="9"/>
                  </a:cubicBezTo>
                  <a:cubicBezTo>
                    <a:pt x="657" y="3"/>
                    <a:pt x="615" y="0"/>
                    <a:pt x="57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83" name="Google Shape;20383;p32"/>
            <p:cNvSpPr/>
            <p:nvPr/>
          </p:nvSpPr>
          <p:spPr>
            <a:xfrm>
              <a:off x="1699260" y="2101472"/>
              <a:ext cx="40400" cy="6489"/>
            </a:xfrm>
            <a:custGeom>
              <a:avLst/>
              <a:gdLst/>
              <a:ahLst/>
              <a:cxnLst/>
              <a:rect l="l" t="t" r="r" b="b"/>
              <a:pathLst>
                <a:path w="1158" h="186" extrusionOk="0">
                  <a:moveTo>
                    <a:pt x="938" y="0"/>
                  </a:moveTo>
                  <a:cubicBezTo>
                    <a:pt x="898" y="0"/>
                    <a:pt x="859" y="4"/>
                    <a:pt x="824" y="8"/>
                  </a:cubicBezTo>
                  <a:cubicBezTo>
                    <a:pt x="735" y="19"/>
                    <a:pt x="634" y="30"/>
                    <a:pt x="545" y="52"/>
                  </a:cubicBezTo>
                  <a:cubicBezTo>
                    <a:pt x="357" y="86"/>
                    <a:pt x="179" y="131"/>
                    <a:pt x="1" y="186"/>
                  </a:cubicBezTo>
                  <a:cubicBezTo>
                    <a:pt x="179" y="141"/>
                    <a:pt x="367" y="108"/>
                    <a:pt x="557" y="86"/>
                  </a:cubicBezTo>
                  <a:cubicBezTo>
                    <a:pt x="646" y="75"/>
                    <a:pt x="735" y="64"/>
                    <a:pt x="834" y="64"/>
                  </a:cubicBezTo>
                  <a:cubicBezTo>
                    <a:pt x="923" y="64"/>
                    <a:pt x="1101" y="108"/>
                    <a:pt x="1157" y="164"/>
                  </a:cubicBezTo>
                  <a:lnTo>
                    <a:pt x="1135" y="64"/>
                  </a:lnTo>
                  <a:cubicBezTo>
                    <a:pt x="1085" y="13"/>
                    <a:pt x="1011" y="0"/>
                    <a:pt x="93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84" name="Google Shape;20384;p32"/>
            <p:cNvSpPr/>
            <p:nvPr/>
          </p:nvSpPr>
          <p:spPr>
            <a:xfrm>
              <a:off x="1726019" y="2059431"/>
              <a:ext cx="9350" cy="40016"/>
            </a:xfrm>
            <a:custGeom>
              <a:avLst/>
              <a:gdLst/>
              <a:ahLst/>
              <a:cxnLst/>
              <a:rect l="l" t="t" r="r" b="b"/>
              <a:pathLst>
                <a:path w="268" h="1147" extrusionOk="0">
                  <a:moveTo>
                    <a:pt x="79" y="1"/>
                  </a:moveTo>
                  <a:cubicBezTo>
                    <a:pt x="1" y="368"/>
                    <a:pt x="1" y="723"/>
                    <a:pt x="146" y="1079"/>
                  </a:cubicBezTo>
                  <a:lnTo>
                    <a:pt x="268" y="1146"/>
                  </a:lnTo>
                  <a:cubicBezTo>
                    <a:pt x="101" y="812"/>
                    <a:pt x="35" y="379"/>
                    <a:pt x="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85" name="Google Shape;20385;p32"/>
            <p:cNvSpPr/>
            <p:nvPr/>
          </p:nvSpPr>
          <p:spPr>
            <a:xfrm>
              <a:off x="1740009" y="2072654"/>
              <a:ext cx="8547" cy="38830"/>
            </a:xfrm>
            <a:custGeom>
              <a:avLst/>
              <a:gdLst/>
              <a:ahLst/>
              <a:cxnLst/>
              <a:rect l="l" t="t" r="r" b="b"/>
              <a:pathLst>
                <a:path w="245" h="1113" extrusionOk="0">
                  <a:moveTo>
                    <a:pt x="0" y="0"/>
                  </a:moveTo>
                  <a:cubicBezTo>
                    <a:pt x="56" y="189"/>
                    <a:pt x="101" y="378"/>
                    <a:pt x="134" y="567"/>
                  </a:cubicBezTo>
                  <a:cubicBezTo>
                    <a:pt x="156" y="656"/>
                    <a:pt x="178" y="756"/>
                    <a:pt x="190" y="845"/>
                  </a:cubicBezTo>
                  <a:cubicBezTo>
                    <a:pt x="200" y="934"/>
                    <a:pt x="145" y="1001"/>
                    <a:pt x="78" y="1068"/>
                  </a:cubicBezTo>
                  <a:lnTo>
                    <a:pt x="123" y="1112"/>
                  </a:lnTo>
                  <a:cubicBezTo>
                    <a:pt x="156" y="1079"/>
                    <a:pt x="190" y="1046"/>
                    <a:pt x="223" y="990"/>
                  </a:cubicBezTo>
                  <a:cubicBezTo>
                    <a:pt x="245" y="945"/>
                    <a:pt x="245" y="890"/>
                    <a:pt x="245" y="834"/>
                  </a:cubicBezTo>
                  <a:cubicBezTo>
                    <a:pt x="223" y="734"/>
                    <a:pt x="200" y="645"/>
                    <a:pt x="178" y="556"/>
                  </a:cubicBezTo>
                  <a:cubicBezTo>
                    <a:pt x="123" y="367"/>
                    <a:pt x="67" y="1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86" name="Google Shape;20386;p32"/>
            <p:cNvSpPr/>
            <p:nvPr/>
          </p:nvSpPr>
          <p:spPr>
            <a:xfrm>
              <a:off x="1708575" y="1902957"/>
              <a:ext cx="96255" cy="124688"/>
            </a:xfrm>
            <a:custGeom>
              <a:avLst/>
              <a:gdLst/>
              <a:ahLst/>
              <a:cxnLst/>
              <a:rect l="l" t="t" r="r" b="b"/>
              <a:pathLst>
                <a:path w="2759" h="3574" extrusionOk="0">
                  <a:moveTo>
                    <a:pt x="884" y="0"/>
                  </a:moveTo>
                  <a:cubicBezTo>
                    <a:pt x="705" y="0"/>
                    <a:pt x="541" y="59"/>
                    <a:pt x="423" y="215"/>
                  </a:cubicBezTo>
                  <a:cubicBezTo>
                    <a:pt x="11" y="749"/>
                    <a:pt x="1" y="1750"/>
                    <a:pt x="401" y="2573"/>
                  </a:cubicBezTo>
                  <a:cubicBezTo>
                    <a:pt x="812" y="3407"/>
                    <a:pt x="1402" y="3574"/>
                    <a:pt x="1402" y="3574"/>
                  </a:cubicBezTo>
                  <a:cubicBezTo>
                    <a:pt x="1402" y="3574"/>
                    <a:pt x="1491" y="3529"/>
                    <a:pt x="1802" y="3285"/>
                  </a:cubicBezTo>
                  <a:cubicBezTo>
                    <a:pt x="2125" y="3051"/>
                    <a:pt x="2603" y="2317"/>
                    <a:pt x="2681" y="1738"/>
                  </a:cubicBezTo>
                  <a:cubicBezTo>
                    <a:pt x="2759" y="1160"/>
                    <a:pt x="2181" y="615"/>
                    <a:pt x="1980" y="448"/>
                  </a:cubicBezTo>
                  <a:cubicBezTo>
                    <a:pt x="1831" y="338"/>
                    <a:pt x="1315" y="0"/>
                    <a:pt x="88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87" name="Google Shape;20387;p32"/>
            <p:cNvSpPr/>
            <p:nvPr/>
          </p:nvSpPr>
          <p:spPr>
            <a:xfrm>
              <a:off x="1708575" y="1902783"/>
              <a:ext cx="53169" cy="107802"/>
            </a:xfrm>
            <a:custGeom>
              <a:avLst/>
              <a:gdLst/>
              <a:ahLst/>
              <a:cxnLst/>
              <a:rect l="l" t="t" r="r" b="b"/>
              <a:pathLst>
                <a:path w="1524" h="3090" extrusionOk="0">
                  <a:moveTo>
                    <a:pt x="889" y="1"/>
                  </a:moveTo>
                  <a:cubicBezTo>
                    <a:pt x="708" y="1"/>
                    <a:pt x="542" y="60"/>
                    <a:pt x="423" y="220"/>
                  </a:cubicBezTo>
                  <a:cubicBezTo>
                    <a:pt x="11" y="754"/>
                    <a:pt x="1" y="1755"/>
                    <a:pt x="401" y="2578"/>
                  </a:cubicBezTo>
                  <a:cubicBezTo>
                    <a:pt x="501" y="2789"/>
                    <a:pt x="624" y="2956"/>
                    <a:pt x="735" y="3090"/>
                  </a:cubicBezTo>
                  <a:cubicBezTo>
                    <a:pt x="745" y="3078"/>
                    <a:pt x="757" y="3056"/>
                    <a:pt x="768" y="3045"/>
                  </a:cubicBezTo>
                  <a:cubicBezTo>
                    <a:pt x="857" y="2867"/>
                    <a:pt x="868" y="2667"/>
                    <a:pt x="879" y="2477"/>
                  </a:cubicBezTo>
                  <a:cubicBezTo>
                    <a:pt x="901" y="2077"/>
                    <a:pt x="868" y="1666"/>
                    <a:pt x="1012" y="1288"/>
                  </a:cubicBezTo>
                  <a:cubicBezTo>
                    <a:pt x="1079" y="1098"/>
                    <a:pt x="1213" y="932"/>
                    <a:pt x="1335" y="765"/>
                  </a:cubicBezTo>
                  <a:cubicBezTo>
                    <a:pt x="1447" y="598"/>
                    <a:pt x="1513" y="431"/>
                    <a:pt x="1524" y="231"/>
                  </a:cubicBezTo>
                  <a:lnTo>
                    <a:pt x="1524" y="176"/>
                  </a:lnTo>
                  <a:cubicBezTo>
                    <a:pt x="1327" y="80"/>
                    <a:pt x="1098" y="1"/>
                    <a:pt x="88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88" name="Google Shape;20388;p32"/>
            <p:cNvSpPr/>
            <p:nvPr/>
          </p:nvSpPr>
          <p:spPr>
            <a:xfrm>
              <a:off x="1725670" y="1974443"/>
              <a:ext cx="29515" cy="38830"/>
            </a:xfrm>
            <a:custGeom>
              <a:avLst/>
              <a:gdLst/>
              <a:ahLst/>
              <a:cxnLst/>
              <a:rect l="l" t="t" r="r" b="b"/>
              <a:pathLst>
                <a:path w="846" h="1113" extrusionOk="0">
                  <a:moveTo>
                    <a:pt x="0" y="1"/>
                  </a:moveTo>
                  <a:lnTo>
                    <a:pt x="0" y="1"/>
                  </a:lnTo>
                  <a:cubicBezTo>
                    <a:pt x="67" y="468"/>
                    <a:pt x="378" y="902"/>
                    <a:pt x="812" y="1113"/>
                  </a:cubicBezTo>
                  <a:lnTo>
                    <a:pt x="845" y="1046"/>
                  </a:lnTo>
                  <a:cubicBezTo>
                    <a:pt x="423" y="868"/>
                    <a:pt x="100" y="468"/>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89" name="Google Shape;20389;p32"/>
            <p:cNvSpPr/>
            <p:nvPr/>
          </p:nvSpPr>
          <p:spPr>
            <a:xfrm>
              <a:off x="1719809" y="1948451"/>
              <a:ext cx="31085" cy="40783"/>
            </a:xfrm>
            <a:custGeom>
              <a:avLst/>
              <a:gdLst/>
              <a:ahLst/>
              <a:cxnLst/>
              <a:rect l="l" t="t" r="r" b="b"/>
              <a:pathLst>
                <a:path w="891" h="1169" extrusionOk="0">
                  <a:moveTo>
                    <a:pt x="35" y="1"/>
                  </a:moveTo>
                  <a:cubicBezTo>
                    <a:pt x="1" y="123"/>
                    <a:pt x="79" y="246"/>
                    <a:pt x="168" y="335"/>
                  </a:cubicBezTo>
                  <a:cubicBezTo>
                    <a:pt x="268" y="412"/>
                    <a:pt x="357" y="501"/>
                    <a:pt x="435" y="590"/>
                  </a:cubicBezTo>
                  <a:cubicBezTo>
                    <a:pt x="613" y="768"/>
                    <a:pt x="757" y="968"/>
                    <a:pt x="891" y="1168"/>
                  </a:cubicBezTo>
                  <a:lnTo>
                    <a:pt x="880" y="1057"/>
                  </a:lnTo>
                  <a:cubicBezTo>
                    <a:pt x="746" y="846"/>
                    <a:pt x="646" y="735"/>
                    <a:pt x="468" y="557"/>
                  </a:cubicBezTo>
                  <a:cubicBezTo>
                    <a:pt x="379" y="479"/>
                    <a:pt x="279" y="401"/>
                    <a:pt x="179" y="312"/>
                  </a:cubicBezTo>
                  <a:cubicBezTo>
                    <a:pt x="90" y="234"/>
                    <a:pt x="12" y="123"/>
                    <a:pt x="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90" name="Google Shape;20390;p32"/>
            <p:cNvSpPr/>
            <p:nvPr/>
          </p:nvSpPr>
          <p:spPr>
            <a:xfrm>
              <a:off x="1721763" y="1925983"/>
              <a:ext cx="26026" cy="30282"/>
            </a:xfrm>
            <a:custGeom>
              <a:avLst/>
              <a:gdLst/>
              <a:ahLst/>
              <a:cxnLst/>
              <a:rect l="l" t="t" r="r" b="b"/>
              <a:pathLst>
                <a:path w="746" h="868" extrusionOk="0">
                  <a:moveTo>
                    <a:pt x="1" y="0"/>
                  </a:moveTo>
                  <a:cubicBezTo>
                    <a:pt x="23" y="89"/>
                    <a:pt x="68" y="178"/>
                    <a:pt x="123" y="255"/>
                  </a:cubicBezTo>
                  <a:cubicBezTo>
                    <a:pt x="179" y="334"/>
                    <a:pt x="246" y="400"/>
                    <a:pt x="312" y="467"/>
                  </a:cubicBezTo>
                  <a:cubicBezTo>
                    <a:pt x="456" y="589"/>
                    <a:pt x="612" y="712"/>
                    <a:pt x="713" y="867"/>
                  </a:cubicBezTo>
                  <a:lnTo>
                    <a:pt x="746" y="789"/>
                  </a:lnTo>
                  <a:cubicBezTo>
                    <a:pt x="624" y="623"/>
                    <a:pt x="490" y="556"/>
                    <a:pt x="345" y="433"/>
                  </a:cubicBezTo>
                  <a:cubicBezTo>
                    <a:pt x="268" y="378"/>
                    <a:pt x="201" y="322"/>
                    <a:pt x="134" y="245"/>
                  </a:cubicBezTo>
                  <a:cubicBezTo>
                    <a:pt x="78" y="178"/>
                    <a:pt x="23" y="89"/>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91" name="Google Shape;20391;p32"/>
            <p:cNvSpPr/>
            <p:nvPr/>
          </p:nvSpPr>
          <p:spPr>
            <a:xfrm>
              <a:off x="1747755" y="1918971"/>
              <a:ext cx="13641" cy="47761"/>
            </a:xfrm>
            <a:custGeom>
              <a:avLst/>
              <a:gdLst/>
              <a:ahLst/>
              <a:cxnLst/>
              <a:rect l="l" t="t" r="r" b="b"/>
              <a:pathLst>
                <a:path w="391" h="1369" extrusionOk="0">
                  <a:moveTo>
                    <a:pt x="390" y="1"/>
                  </a:moveTo>
                  <a:cubicBezTo>
                    <a:pt x="279" y="189"/>
                    <a:pt x="201" y="390"/>
                    <a:pt x="156" y="612"/>
                  </a:cubicBezTo>
                  <a:cubicBezTo>
                    <a:pt x="134" y="723"/>
                    <a:pt x="134" y="834"/>
                    <a:pt x="123" y="935"/>
                  </a:cubicBezTo>
                  <a:cubicBezTo>
                    <a:pt x="101" y="1035"/>
                    <a:pt x="67" y="1135"/>
                    <a:pt x="1" y="1202"/>
                  </a:cubicBezTo>
                  <a:lnTo>
                    <a:pt x="12" y="1368"/>
                  </a:lnTo>
                  <a:cubicBezTo>
                    <a:pt x="101" y="1269"/>
                    <a:pt x="190" y="1057"/>
                    <a:pt x="201" y="946"/>
                  </a:cubicBezTo>
                  <a:cubicBezTo>
                    <a:pt x="201" y="834"/>
                    <a:pt x="201" y="723"/>
                    <a:pt x="212" y="612"/>
                  </a:cubicBezTo>
                  <a:cubicBezTo>
                    <a:pt x="235" y="401"/>
                    <a:pt x="290" y="189"/>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92" name="Google Shape;20392;p32"/>
            <p:cNvSpPr/>
            <p:nvPr/>
          </p:nvSpPr>
          <p:spPr>
            <a:xfrm>
              <a:off x="1750476" y="1938369"/>
              <a:ext cx="24875" cy="62937"/>
            </a:xfrm>
            <a:custGeom>
              <a:avLst/>
              <a:gdLst/>
              <a:ahLst/>
              <a:cxnLst/>
              <a:rect l="l" t="t" r="r" b="b"/>
              <a:pathLst>
                <a:path w="713" h="1804" extrusionOk="0">
                  <a:moveTo>
                    <a:pt x="713" y="1"/>
                  </a:moveTo>
                  <a:lnTo>
                    <a:pt x="446" y="957"/>
                  </a:lnTo>
                  <a:cubicBezTo>
                    <a:pt x="401" y="1113"/>
                    <a:pt x="357" y="1279"/>
                    <a:pt x="301" y="1424"/>
                  </a:cubicBezTo>
                  <a:cubicBezTo>
                    <a:pt x="279" y="1502"/>
                    <a:pt x="246" y="1580"/>
                    <a:pt x="201" y="1625"/>
                  </a:cubicBezTo>
                  <a:cubicBezTo>
                    <a:pt x="167" y="1658"/>
                    <a:pt x="145" y="1669"/>
                    <a:pt x="112" y="1691"/>
                  </a:cubicBezTo>
                  <a:cubicBezTo>
                    <a:pt x="90" y="1691"/>
                    <a:pt x="78" y="1691"/>
                    <a:pt x="56" y="1702"/>
                  </a:cubicBezTo>
                  <a:cubicBezTo>
                    <a:pt x="45" y="1714"/>
                    <a:pt x="34" y="1714"/>
                    <a:pt x="12" y="1724"/>
                  </a:cubicBezTo>
                  <a:cubicBezTo>
                    <a:pt x="1" y="1736"/>
                    <a:pt x="12" y="1736"/>
                    <a:pt x="12" y="1758"/>
                  </a:cubicBezTo>
                  <a:cubicBezTo>
                    <a:pt x="12" y="1758"/>
                    <a:pt x="67" y="1804"/>
                    <a:pt x="77" y="1804"/>
                  </a:cubicBezTo>
                  <a:cubicBezTo>
                    <a:pt x="78" y="1804"/>
                    <a:pt x="78" y="1804"/>
                    <a:pt x="78" y="1803"/>
                  </a:cubicBezTo>
                  <a:cubicBezTo>
                    <a:pt x="78" y="1803"/>
                    <a:pt x="134" y="1791"/>
                    <a:pt x="145" y="1780"/>
                  </a:cubicBezTo>
                  <a:cubicBezTo>
                    <a:pt x="190" y="1758"/>
                    <a:pt x="234" y="1724"/>
                    <a:pt x="268" y="1691"/>
                  </a:cubicBezTo>
                  <a:cubicBezTo>
                    <a:pt x="323" y="1625"/>
                    <a:pt x="357" y="1536"/>
                    <a:pt x="379" y="1457"/>
                  </a:cubicBezTo>
                  <a:cubicBezTo>
                    <a:pt x="424" y="1291"/>
                    <a:pt x="456" y="1124"/>
                    <a:pt x="490" y="968"/>
                  </a:cubicBezTo>
                  <a:lnTo>
                    <a:pt x="713"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93" name="Google Shape;20393;p32"/>
            <p:cNvSpPr/>
            <p:nvPr/>
          </p:nvSpPr>
          <p:spPr>
            <a:xfrm>
              <a:off x="1754732" y="1969803"/>
              <a:ext cx="28398" cy="52017"/>
            </a:xfrm>
            <a:custGeom>
              <a:avLst/>
              <a:gdLst/>
              <a:ahLst/>
              <a:cxnLst/>
              <a:rect l="l" t="t" r="r" b="b"/>
              <a:pathLst>
                <a:path w="814" h="1491" extrusionOk="0">
                  <a:moveTo>
                    <a:pt x="813" y="0"/>
                  </a:moveTo>
                  <a:lnTo>
                    <a:pt x="813" y="0"/>
                  </a:lnTo>
                  <a:cubicBezTo>
                    <a:pt x="769" y="289"/>
                    <a:pt x="668" y="556"/>
                    <a:pt x="535" y="813"/>
                  </a:cubicBezTo>
                  <a:cubicBezTo>
                    <a:pt x="468" y="935"/>
                    <a:pt x="401" y="1057"/>
                    <a:pt x="324" y="1179"/>
                  </a:cubicBezTo>
                  <a:cubicBezTo>
                    <a:pt x="245" y="1290"/>
                    <a:pt x="124" y="1357"/>
                    <a:pt x="1" y="1424"/>
                  </a:cubicBezTo>
                  <a:lnTo>
                    <a:pt x="35" y="1491"/>
                  </a:lnTo>
                  <a:cubicBezTo>
                    <a:pt x="101" y="1458"/>
                    <a:pt x="168" y="1413"/>
                    <a:pt x="223" y="1369"/>
                  </a:cubicBezTo>
                  <a:cubicBezTo>
                    <a:pt x="279" y="1324"/>
                    <a:pt x="334" y="1268"/>
                    <a:pt x="368" y="1201"/>
                  </a:cubicBezTo>
                  <a:cubicBezTo>
                    <a:pt x="446" y="1080"/>
                    <a:pt x="512" y="957"/>
                    <a:pt x="568" y="823"/>
                  </a:cubicBezTo>
                  <a:cubicBezTo>
                    <a:pt x="690" y="568"/>
                    <a:pt x="779" y="289"/>
                    <a:pt x="8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94" name="Google Shape;20394;p32"/>
            <p:cNvSpPr/>
            <p:nvPr/>
          </p:nvSpPr>
          <p:spPr>
            <a:xfrm>
              <a:off x="1812961" y="2231291"/>
              <a:ext cx="97790" cy="103511"/>
            </a:xfrm>
            <a:custGeom>
              <a:avLst/>
              <a:gdLst/>
              <a:ahLst/>
              <a:cxnLst/>
              <a:rect l="l" t="t" r="r" b="b"/>
              <a:pathLst>
                <a:path w="2803" h="2967" extrusionOk="0">
                  <a:moveTo>
                    <a:pt x="1949" y="0"/>
                  </a:moveTo>
                  <a:cubicBezTo>
                    <a:pt x="1718" y="0"/>
                    <a:pt x="922" y="497"/>
                    <a:pt x="523" y="1014"/>
                  </a:cubicBezTo>
                  <a:cubicBezTo>
                    <a:pt x="101" y="1559"/>
                    <a:pt x="12" y="1993"/>
                    <a:pt x="12" y="2115"/>
                  </a:cubicBezTo>
                  <a:cubicBezTo>
                    <a:pt x="0" y="2226"/>
                    <a:pt x="34" y="2315"/>
                    <a:pt x="34" y="2315"/>
                  </a:cubicBezTo>
                  <a:cubicBezTo>
                    <a:pt x="34" y="2315"/>
                    <a:pt x="111" y="2537"/>
                    <a:pt x="578" y="2804"/>
                  </a:cubicBezTo>
                  <a:cubicBezTo>
                    <a:pt x="767" y="2909"/>
                    <a:pt x="992" y="2966"/>
                    <a:pt x="1224" y="2966"/>
                  </a:cubicBezTo>
                  <a:cubicBezTo>
                    <a:pt x="1582" y="2966"/>
                    <a:pt x="1954" y="2830"/>
                    <a:pt x="2225" y="2527"/>
                  </a:cubicBezTo>
                  <a:cubicBezTo>
                    <a:pt x="2659" y="2037"/>
                    <a:pt x="2803" y="1370"/>
                    <a:pt x="2603" y="780"/>
                  </a:cubicBezTo>
                  <a:cubicBezTo>
                    <a:pt x="2414" y="191"/>
                    <a:pt x="2169" y="35"/>
                    <a:pt x="1969" y="2"/>
                  </a:cubicBezTo>
                  <a:cubicBezTo>
                    <a:pt x="1963" y="1"/>
                    <a:pt x="1956" y="0"/>
                    <a:pt x="194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95" name="Google Shape;20395;p32"/>
            <p:cNvSpPr/>
            <p:nvPr/>
          </p:nvSpPr>
          <p:spPr>
            <a:xfrm>
              <a:off x="1824998" y="2231291"/>
              <a:ext cx="76857" cy="45214"/>
            </a:xfrm>
            <a:custGeom>
              <a:avLst/>
              <a:gdLst/>
              <a:ahLst/>
              <a:cxnLst/>
              <a:rect l="l" t="t" r="r" b="b"/>
              <a:pathLst>
                <a:path w="2203" h="1296" extrusionOk="0">
                  <a:moveTo>
                    <a:pt x="1604" y="0"/>
                  </a:moveTo>
                  <a:cubicBezTo>
                    <a:pt x="1373" y="0"/>
                    <a:pt x="577" y="497"/>
                    <a:pt x="178" y="1014"/>
                  </a:cubicBezTo>
                  <a:cubicBezTo>
                    <a:pt x="100" y="1103"/>
                    <a:pt x="45" y="1192"/>
                    <a:pt x="0" y="1270"/>
                  </a:cubicBezTo>
                  <a:cubicBezTo>
                    <a:pt x="123" y="1287"/>
                    <a:pt x="247" y="1296"/>
                    <a:pt x="371" y="1296"/>
                  </a:cubicBezTo>
                  <a:cubicBezTo>
                    <a:pt x="798" y="1296"/>
                    <a:pt x="1228" y="1195"/>
                    <a:pt x="1624" y="1014"/>
                  </a:cubicBezTo>
                  <a:cubicBezTo>
                    <a:pt x="1835" y="903"/>
                    <a:pt x="2025" y="780"/>
                    <a:pt x="2203" y="624"/>
                  </a:cubicBezTo>
                  <a:cubicBezTo>
                    <a:pt x="2025" y="157"/>
                    <a:pt x="1813" y="24"/>
                    <a:pt x="1624" y="2"/>
                  </a:cubicBezTo>
                  <a:cubicBezTo>
                    <a:pt x="1618" y="1"/>
                    <a:pt x="1611" y="0"/>
                    <a:pt x="160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96" name="Google Shape;20396;p32"/>
            <p:cNvSpPr/>
            <p:nvPr/>
          </p:nvSpPr>
          <p:spPr>
            <a:xfrm>
              <a:off x="1814496" y="2309720"/>
              <a:ext cx="50098" cy="15560"/>
            </a:xfrm>
            <a:custGeom>
              <a:avLst/>
              <a:gdLst/>
              <a:ahLst/>
              <a:cxnLst/>
              <a:rect l="l" t="t" r="r" b="b"/>
              <a:pathLst>
                <a:path w="1436" h="446" extrusionOk="0">
                  <a:moveTo>
                    <a:pt x="79" y="0"/>
                  </a:moveTo>
                  <a:lnTo>
                    <a:pt x="1" y="67"/>
                  </a:lnTo>
                  <a:cubicBezTo>
                    <a:pt x="112" y="89"/>
                    <a:pt x="290" y="123"/>
                    <a:pt x="401" y="168"/>
                  </a:cubicBezTo>
                  <a:cubicBezTo>
                    <a:pt x="512" y="212"/>
                    <a:pt x="623" y="267"/>
                    <a:pt x="735" y="312"/>
                  </a:cubicBezTo>
                  <a:cubicBezTo>
                    <a:pt x="846" y="368"/>
                    <a:pt x="957" y="412"/>
                    <a:pt x="1080" y="435"/>
                  </a:cubicBezTo>
                  <a:cubicBezTo>
                    <a:pt x="1117" y="442"/>
                    <a:pt x="1156" y="446"/>
                    <a:pt x="1196" y="446"/>
                  </a:cubicBezTo>
                  <a:cubicBezTo>
                    <a:pt x="1277" y="446"/>
                    <a:pt x="1361" y="431"/>
                    <a:pt x="1436" y="401"/>
                  </a:cubicBezTo>
                  <a:lnTo>
                    <a:pt x="1436" y="401"/>
                  </a:lnTo>
                  <a:cubicBezTo>
                    <a:pt x="1376" y="425"/>
                    <a:pt x="1310" y="436"/>
                    <a:pt x="1244" y="436"/>
                  </a:cubicBezTo>
                  <a:cubicBezTo>
                    <a:pt x="1188" y="436"/>
                    <a:pt x="1131" y="427"/>
                    <a:pt x="1080" y="412"/>
                  </a:cubicBezTo>
                  <a:cubicBezTo>
                    <a:pt x="957" y="390"/>
                    <a:pt x="857" y="334"/>
                    <a:pt x="746" y="279"/>
                  </a:cubicBezTo>
                  <a:cubicBezTo>
                    <a:pt x="646" y="223"/>
                    <a:pt x="534" y="168"/>
                    <a:pt x="423" y="112"/>
                  </a:cubicBezTo>
                  <a:cubicBezTo>
                    <a:pt x="312" y="67"/>
                    <a:pt x="190" y="23"/>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97" name="Google Shape;20397;p32"/>
            <p:cNvSpPr/>
            <p:nvPr/>
          </p:nvSpPr>
          <p:spPr>
            <a:xfrm>
              <a:off x="1826149" y="2298172"/>
              <a:ext cx="56692" cy="10920"/>
            </a:xfrm>
            <a:custGeom>
              <a:avLst/>
              <a:gdLst/>
              <a:ahLst/>
              <a:cxnLst/>
              <a:rect l="l" t="t" r="r" b="b"/>
              <a:pathLst>
                <a:path w="1625" h="313" extrusionOk="0">
                  <a:moveTo>
                    <a:pt x="222" y="0"/>
                  </a:moveTo>
                  <a:cubicBezTo>
                    <a:pt x="187" y="0"/>
                    <a:pt x="150" y="3"/>
                    <a:pt x="111" y="9"/>
                  </a:cubicBezTo>
                  <a:lnTo>
                    <a:pt x="0" y="120"/>
                  </a:lnTo>
                  <a:cubicBezTo>
                    <a:pt x="62" y="109"/>
                    <a:pt x="148" y="104"/>
                    <a:pt x="236" y="104"/>
                  </a:cubicBezTo>
                  <a:cubicBezTo>
                    <a:pt x="323" y="104"/>
                    <a:pt x="412" y="109"/>
                    <a:pt x="479" y="120"/>
                  </a:cubicBezTo>
                  <a:cubicBezTo>
                    <a:pt x="601" y="153"/>
                    <a:pt x="724" y="187"/>
                    <a:pt x="846" y="232"/>
                  </a:cubicBezTo>
                  <a:cubicBezTo>
                    <a:pt x="979" y="265"/>
                    <a:pt x="1102" y="298"/>
                    <a:pt x="1235" y="309"/>
                  </a:cubicBezTo>
                  <a:cubicBezTo>
                    <a:pt x="1258" y="311"/>
                    <a:pt x="1281" y="312"/>
                    <a:pt x="1304" y="312"/>
                  </a:cubicBezTo>
                  <a:cubicBezTo>
                    <a:pt x="1414" y="312"/>
                    <a:pt x="1523" y="289"/>
                    <a:pt x="1624" y="242"/>
                  </a:cubicBezTo>
                  <a:lnTo>
                    <a:pt x="1624" y="242"/>
                  </a:lnTo>
                  <a:cubicBezTo>
                    <a:pt x="1549" y="277"/>
                    <a:pt x="1470" y="290"/>
                    <a:pt x="1389" y="290"/>
                  </a:cubicBezTo>
                  <a:cubicBezTo>
                    <a:pt x="1338" y="290"/>
                    <a:pt x="1287" y="285"/>
                    <a:pt x="1235" y="276"/>
                  </a:cubicBezTo>
                  <a:cubicBezTo>
                    <a:pt x="1112" y="265"/>
                    <a:pt x="991" y="220"/>
                    <a:pt x="868" y="176"/>
                  </a:cubicBezTo>
                  <a:cubicBezTo>
                    <a:pt x="746" y="131"/>
                    <a:pt x="623" y="87"/>
                    <a:pt x="490" y="54"/>
                  </a:cubicBezTo>
                  <a:cubicBezTo>
                    <a:pt x="400" y="21"/>
                    <a:pt x="317" y="0"/>
                    <a:pt x="22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98" name="Google Shape;20398;p32"/>
            <p:cNvSpPr/>
            <p:nvPr/>
          </p:nvSpPr>
          <p:spPr>
            <a:xfrm>
              <a:off x="1849419" y="2279437"/>
              <a:ext cx="47377" cy="7012"/>
            </a:xfrm>
            <a:custGeom>
              <a:avLst/>
              <a:gdLst/>
              <a:ahLst/>
              <a:cxnLst/>
              <a:rect l="l" t="t" r="r" b="b"/>
              <a:pathLst>
                <a:path w="1358" h="201" extrusionOk="0">
                  <a:moveTo>
                    <a:pt x="1358" y="1"/>
                  </a:moveTo>
                  <a:lnTo>
                    <a:pt x="1358" y="1"/>
                  </a:lnTo>
                  <a:cubicBezTo>
                    <a:pt x="1195" y="116"/>
                    <a:pt x="1008" y="148"/>
                    <a:pt x="817" y="148"/>
                  </a:cubicBezTo>
                  <a:cubicBezTo>
                    <a:pt x="786" y="148"/>
                    <a:pt x="755" y="147"/>
                    <a:pt x="724" y="146"/>
                  </a:cubicBezTo>
                  <a:cubicBezTo>
                    <a:pt x="512" y="134"/>
                    <a:pt x="357" y="90"/>
                    <a:pt x="123" y="57"/>
                  </a:cubicBezTo>
                  <a:lnTo>
                    <a:pt x="1" y="156"/>
                  </a:lnTo>
                  <a:cubicBezTo>
                    <a:pt x="212" y="168"/>
                    <a:pt x="502" y="201"/>
                    <a:pt x="724" y="201"/>
                  </a:cubicBezTo>
                  <a:cubicBezTo>
                    <a:pt x="946" y="190"/>
                    <a:pt x="1180" y="146"/>
                    <a:pt x="135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399" name="Google Shape;20399;p32"/>
            <p:cNvSpPr/>
            <p:nvPr/>
          </p:nvSpPr>
          <p:spPr>
            <a:xfrm>
              <a:off x="1818787" y="2271308"/>
              <a:ext cx="19014" cy="35725"/>
            </a:xfrm>
            <a:custGeom>
              <a:avLst/>
              <a:gdLst/>
              <a:ahLst/>
              <a:cxnLst/>
              <a:rect l="l" t="t" r="r" b="b"/>
              <a:pathLst>
                <a:path w="545" h="1024" extrusionOk="0">
                  <a:moveTo>
                    <a:pt x="545" y="1"/>
                  </a:moveTo>
                  <a:cubicBezTo>
                    <a:pt x="278" y="278"/>
                    <a:pt x="89" y="634"/>
                    <a:pt x="0" y="1012"/>
                  </a:cubicBezTo>
                  <a:lnTo>
                    <a:pt x="78" y="1024"/>
                  </a:lnTo>
                  <a:cubicBezTo>
                    <a:pt x="134" y="656"/>
                    <a:pt x="300" y="301"/>
                    <a:pt x="5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00" name="Google Shape;20400;p32"/>
            <p:cNvSpPr/>
            <p:nvPr/>
          </p:nvSpPr>
          <p:spPr>
            <a:xfrm>
              <a:off x="1837418" y="2243746"/>
              <a:ext cx="26410" cy="47761"/>
            </a:xfrm>
            <a:custGeom>
              <a:avLst/>
              <a:gdLst/>
              <a:ahLst/>
              <a:cxnLst/>
              <a:rect l="l" t="t" r="r" b="b"/>
              <a:pathLst>
                <a:path w="757" h="1369" extrusionOk="0">
                  <a:moveTo>
                    <a:pt x="757" y="1"/>
                  </a:moveTo>
                  <a:lnTo>
                    <a:pt x="757" y="1"/>
                  </a:lnTo>
                  <a:cubicBezTo>
                    <a:pt x="434" y="413"/>
                    <a:pt x="178" y="868"/>
                    <a:pt x="0" y="1369"/>
                  </a:cubicBezTo>
                  <a:lnTo>
                    <a:pt x="122" y="1335"/>
                  </a:lnTo>
                  <a:cubicBezTo>
                    <a:pt x="256" y="846"/>
                    <a:pt x="456" y="435"/>
                    <a:pt x="7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01" name="Google Shape;20401;p32"/>
            <p:cNvSpPr/>
            <p:nvPr/>
          </p:nvSpPr>
          <p:spPr>
            <a:xfrm>
              <a:off x="1855630" y="2247619"/>
              <a:ext cx="30317" cy="33806"/>
            </a:xfrm>
            <a:custGeom>
              <a:avLst/>
              <a:gdLst/>
              <a:ahLst/>
              <a:cxnLst/>
              <a:rect l="l" t="t" r="r" b="b"/>
              <a:pathLst>
                <a:path w="869" h="969" extrusionOk="0">
                  <a:moveTo>
                    <a:pt x="868" y="1"/>
                  </a:moveTo>
                  <a:cubicBezTo>
                    <a:pt x="512" y="235"/>
                    <a:pt x="212" y="568"/>
                    <a:pt x="1" y="957"/>
                  </a:cubicBezTo>
                  <a:lnTo>
                    <a:pt x="34" y="969"/>
                  </a:lnTo>
                  <a:cubicBezTo>
                    <a:pt x="212" y="579"/>
                    <a:pt x="524" y="257"/>
                    <a:pt x="86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02" name="Google Shape;20402;p32"/>
            <p:cNvSpPr/>
            <p:nvPr/>
          </p:nvSpPr>
          <p:spPr>
            <a:xfrm>
              <a:off x="1664720" y="2278809"/>
              <a:ext cx="86940" cy="98348"/>
            </a:xfrm>
            <a:custGeom>
              <a:avLst/>
              <a:gdLst/>
              <a:ahLst/>
              <a:cxnLst/>
              <a:rect l="l" t="t" r="r" b="b"/>
              <a:pathLst>
                <a:path w="2492" h="2819" extrusionOk="0">
                  <a:moveTo>
                    <a:pt x="885" y="1"/>
                  </a:moveTo>
                  <a:cubicBezTo>
                    <a:pt x="784" y="1"/>
                    <a:pt x="685" y="27"/>
                    <a:pt x="590" y="86"/>
                  </a:cubicBezTo>
                  <a:cubicBezTo>
                    <a:pt x="0" y="441"/>
                    <a:pt x="34" y="1321"/>
                    <a:pt x="190" y="1620"/>
                  </a:cubicBezTo>
                  <a:cubicBezTo>
                    <a:pt x="346" y="1910"/>
                    <a:pt x="746" y="2443"/>
                    <a:pt x="1513" y="2700"/>
                  </a:cubicBezTo>
                  <a:cubicBezTo>
                    <a:pt x="1773" y="2789"/>
                    <a:pt x="1953" y="2818"/>
                    <a:pt x="2078" y="2818"/>
                  </a:cubicBezTo>
                  <a:cubicBezTo>
                    <a:pt x="2329" y="2818"/>
                    <a:pt x="2358" y="2700"/>
                    <a:pt x="2358" y="2700"/>
                  </a:cubicBezTo>
                  <a:lnTo>
                    <a:pt x="2303" y="2611"/>
                  </a:lnTo>
                  <a:cubicBezTo>
                    <a:pt x="2303" y="2611"/>
                    <a:pt x="2492" y="2399"/>
                    <a:pt x="2492" y="2077"/>
                  </a:cubicBezTo>
                  <a:cubicBezTo>
                    <a:pt x="2492" y="1776"/>
                    <a:pt x="2414" y="1587"/>
                    <a:pt x="2180" y="1109"/>
                  </a:cubicBezTo>
                  <a:cubicBezTo>
                    <a:pt x="1985" y="708"/>
                    <a:pt x="1412" y="1"/>
                    <a:pt x="88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03" name="Google Shape;20403;p32"/>
            <p:cNvSpPr/>
            <p:nvPr/>
          </p:nvSpPr>
          <p:spPr>
            <a:xfrm>
              <a:off x="1664720" y="2280240"/>
              <a:ext cx="45458" cy="89661"/>
            </a:xfrm>
            <a:custGeom>
              <a:avLst/>
              <a:gdLst/>
              <a:ahLst/>
              <a:cxnLst/>
              <a:rect l="l" t="t" r="r" b="b"/>
              <a:pathLst>
                <a:path w="1303" h="2570" extrusionOk="0">
                  <a:moveTo>
                    <a:pt x="657" y="0"/>
                  </a:moveTo>
                  <a:cubicBezTo>
                    <a:pt x="635" y="12"/>
                    <a:pt x="613" y="22"/>
                    <a:pt x="590" y="45"/>
                  </a:cubicBezTo>
                  <a:cubicBezTo>
                    <a:pt x="0" y="400"/>
                    <a:pt x="34" y="1280"/>
                    <a:pt x="190" y="1579"/>
                  </a:cubicBezTo>
                  <a:cubicBezTo>
                    <a:pt x="334" y="1836"/>
                    <a:pt x="657" y="2291"/>
                    <a:pt x="1280" y="2570"/>
                  </a:cubicBezTo>
                  <a:cubicBezTo>
                    <a:pt x="1302" y="2402"/>
                    <a:pt x="1291" y="2224"/>
                    <a:pt x="1280" y="2069"/>
                  </a:cubicBezTo>
                  <a:cubicBezTo>
                    <a:pt x="1258" y="1668"/>
                    <a:pt x="1157" y="1268"/>
                    <a:pt x="1024" y="890"/>
                  </a:cubicBezTo>
                  <a:cubicBezTo>
                    <a:pt x="957" y="701"/>
                    <a:pt x="868" y="512"/>
                    <a:pt x="779" y="323"/>
                  </a:cubicBezTo>
                  <a:cubicBezTo>
                    <a:pt x="735" y="222"/>
                    <a:pt x="690" y="111"/>
                    <a:pt x="6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04" name="Google Shape;20404;p32"/>
            <p:cNvSpPr/>
            <p:nvPr/>
          </p:nvSpPr>
          <p:spPr>
            <a:xfrm>
              <a:off x="1693433" y="2284112"/>
              <a:ext cx="14792" cy="34574"/>
            </a:xfrm>
            <a:custGeom>
              <a:avLst/>
              <a:gdLst/>
              <a:ahLst/>
              <a:cxnLst/>
              <a:rect l="l" t="t" r="r" b="b"/>
              <a:pathLst>
                <a:path w="424" h="991" extrusionOk="0">
                  <a:moveTo>
                    <a:pt x="0" y="0"/>
                  </a:moveTo>
                  <a:lnTo>
                    <a:pt x="0" y="0"/>
                  </a:lnTo>
                  <a:cubicBezTo>
                    <a:pt x="156" y="301"/>
                    <a:pt x="267" y="612"/>
                    <a:pt x="334" y="946"/>
                  </a:cubicBezTo>
                  <a:lnTo>
                    <a:pt x="423" y="991"/>
                  </a:lnTo>
                  <a:cubicBezTo>
                    <a:pt x="334" y="668"/>
                    <a:pt x="178" y="2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05" name="Google Shape;20405;p32"/>
            <p:cNvSpPr/>
            <p:nvPr/>
          </p:nvSpPr>
          <p:spPr>
            <a:xfrm>
              <a:off x="1686839" y="2320989"/>
              <a:ext cx="29131" cy="7780"/>
            </a:xfrm>
            <a:custGeom>
              <a:avLst/>
              <a:gdLst/>
              <a:ahLst/>
              <a:cxnLst/>
              <a:rect l="l" t="t" r="r" b="b"/>
              <a:pathLst>
                <a:path w="835" h="223" extrusionOk="0">
                  <a:moveTo>
                    <a:pt x="446" y="0"/>
                  </a:moveTo>
                  <a:cubicBezTo>
                    <a:pt x="301" y="0"/>
                    <a:pt x="157" y="11"/>
                    <a:pt x="1" y="23"/>
                  </a:cubicBezTo>
                  <a:cubicBezTo>
                    <a:pt x="157" y="23"/>
                    <a:pt x="301" y="23"/>
                    <a:pt x="446" y="45"/>
                  </a:cubicBezTo>
                  <a:cubicBezTo>
                    <a:pt x="512" y="55"/>
                    <a:pt x="590" y="67"/>
                    <a:pt x="657" y="100"/>
                  </a:cubicBezTo>
                  <a:cubicBezTo>
                    <a:pt x="713" y="122"/>
                    <a:pt x="768" y="167"/>
                    <a:pt x="824" y="223"/>
                  </a:cubicBezTo>
                  <a:lnTo>
                    <a:pt x="835" y="144"/>
                  </a:lnTo>
                  <a:cubicBezTo>
                    <a:pt x="779" y="100"/>
                    <a:pt x="746" y="78"/>
                    <a:pt x="668" y="45"/>
                  </a:cubicBezTo>
                  <a:cubicBezTo>
                    <a:pt x="601" y="23"/>
                    <a:pt x="523" y="11"/>
                    <a:pt x="4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06" name="Google Shape;20406;p32"/>
            <p:cNvSpPr/>
            <p:nvPr/>
          </p:nvSpPr>
          <p:spPr>
            <a:xfrm>
              <a:off x="1715169" y="2300021"/>
              <a:ext cx="12839" cy="41167"/>
            </a:xfrm>
            <a:custGeom>
              <a:avLst/>
              <a:gdLst/>
              <a:ahLst/>
              <a:cxnLst/>
              <a:rect l="l" t="t" r="r" b="b"/>
              <a:pathLst>
                <a:path w="368" h="1180" extrusionOk="0">
                  <a:moveTo>
                    <a:pt x="0" y="1"/>
                  </a:moveTo>
                  <a:cubicBezTo>
                    <a:pt x="156" y="345"/>
                    <a:pt x="234" y="723"/>
                    <a:pt x="223" y="1091"/>
                  </a:cubicBezTo>
                  <a:lnTo>
                    <a:pt x="368" y="1180"/>
                  </a:lnTo>
                  <a:cubicBezTo>
                    <a:pt x="334" y="801"/>
                    <a:pt x="190" y="323"/>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07" name="Google Shape;20407;p32"/>
            <p:cNvSpPr/>
            <p:nvPr/>
          </p:nvSpPr>
          <p:spPr>
            <a:xfrm>
              <a:off x="1701981" y="2353121"/>
              <a:ext cx="36911" cy="7082"/>
            </a:xfrm>
            <a:custGeom>
              <a:avLst/>
              <a:gdLst/>
              <a:ahLst/>
              <a:cxnLst/>
              <a:rect l="l" t="t" r="r" b="b"/>
              <a:pathLst>
                <a:path w="1058" h="203" extrusionOk="0">
                  <a:moveTo>
                    <a:pt x="578" y="1"/>
                  </a:moveTo>
                  <a:cubicBezTo>
                    <a:pt x="563" y="1"/>
                    <a:pt x="549" y="1"/>
                    <a:pt x="534" y="2"/>
                  </a:cubicBezTo>
                  <a:cubicBezTo>
                    <a:pt x="392" y="2"/>
                    <a:pt x="249" y="30"/>
                    <a:pt x="107" y="30"/>
                  </a:cubicBezTo>
                  <a:cubicBezTo>
                    <a:pt x="71" y="30"/>
                    <a:pt x="36" y="29"/>
                    <a:pt x="0" y="24"/>
                  </a:cubicBezTo>
                  <a:lnTo>
                    <a:pt x="0" y="24"/>
                  </a:lnTo>
                  <a:cubicBezTo>
                    <a:pt x="57" y="36"/>
                    <a:pt x="111" y="38"/>
                    <a:pt x="165" y="38"/>
                  </a:cubicBezTo>
                  <a:cubicBezTo>
                    <a:pt x="217" y="38"/>
                    <a:pt x="269" y="36"/>
                    <a:pt x="323" y="36"/>
                  </a:cubicBezTo>
                  <a:lnTo>
                    <a:pt x="534" y="36"/>
                  </a:lnTo>
                  <a:cubicBezTo>
                    <a:pt x="701" y="46"/>
                    <a:pt x="868" y="103"/>
                    <a:pt x="1013" y="202"/>
                  </a:cubicBezTo>
                  <a:lnTo>
                    <a:pt x="1057" y="135"/>
                  </a:lnTo>
                  <a:cubicBezTo>
                    <a:pt x="904" y="54"/>
                    <a:pt x="741" y="1"/>
                    <a:pt x="5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08" name="Google Shape;20408;p32"/>
            <p:cNvSpPr/>
            <p:nvPr/>
          </p:nvSpPr>
          <p:spPr>
            <a:xfrm>
              <a:off x="1729892" y="2313593"/>
              <a:ext cx="8582" cy="41935"/>
            </a:xfrm>
            <a:custGeom>
              <a:avLst/>
              <a:gdLst/>
              <a:ahLst/>
              <a:cxnLst/>
              <a:rect l="l" t="t" r="r" b="b"/>
              <a:pathLst>
                <a:path w="246" h="1202" extrusionOk="0">
                  <a:moveTo>
                    <a:pt x="1" y="1"/>
                  </a:moveTo>
                  <a:lnTo>
                    <a:pt x="1" y="1"/>
                  </a:lnTo>
                  <a:cubicBezTo>
                    <a:pt x="68" y="79"/>
                    <a:pt x="112" y="168"/>
                    <a:pt x="134" y="257"/>
                  </a:cubicBezTo>
                  <a:cubicBezTo>
                    <a:pt x="157" y="356"/>
                    <a:pt x="168" y="457"/>
                    <a:pt x="168" y="557"/>
                  </a:cubicBezTo>
                  <a:cubicBezTo>
                    <a:pt x="179" y="746"/>
                    <a:pt x="201" y="946"/>
                    <a:pt x="157" y="1135"/>
                  </a:cubicBezTo>
                  <a:lnTo>
                    <a:pt x="213" y="1202"/>
                  </a:lnTo>
                  <a:cubicBezTo>
                    <a:pt x="246" y="991"/>
                    <a:pt x="235" y="746"/>
                    <a:pt x="213" y="546"/>
                  </a:cubicBezTo>
                  <a:cubicBezTo>
                    <a:pt x="201" y="445"/>
                    <a:pt x="179" y="346"/>
                    <a:pt x="146" y="257"/>
                  </a:cubicBezTo>
                  <a:cubicBezTo>
                    <a:pt x="124" y="156"/>
                    <a:pt x="68"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09" name="Google Shape;20409;p32"/>
            <p:cNvSpPr/>
            <p:nvPr/>
          </p:nvSpPr>
          <p:spPr>
            <a:xfrm>
              <a:off x="1953038" y="2095506"/>
              <a:ext cx="112582" cy="100127"/>
            </a:xfrm>
            <a:custGeom>
              <a:avLst/>
              <a:gdLst/>
              <a:ahLst/>
              <a:cxnLst/>
              <a:rect l="l" t="t" r="r" b="b"/>
              <a:pathLst>
                <a:path w="3227" h="2870" extrusionOk="0">
                  <a:moveTo>
                    <a:pt x="2109" y="0"/>
                  </a:moveTo>
                  <a:cubicBezTo>
                    <a:pt x="1512" y="0"/>
                    <a:pt x="879" y="192"/>
                    <a:pt x="478" y="680"/>
                  </a:cubicBezTo>
                  <a:cubicBezTo>
                    <a:pt x="56" y="1169"/>
                    <a:pt x="1" y="1402"/>
                    <a:pt x="1" y="1402"/>
                  </a:cubicBezTo>
                  <a:lnTo>
                    <a:pt x="134" y="1402"/>
                  </a:lnTo>
                  <a:cubicBezTo>
                    <a:pt x="134" y="1402"/>
                    <a:pt x="78" y="2170"/>
                    <a:pt x="535" y="2581"/>
                  </a:cubicBezTo>
                  <a:cubicBezTo>
                    <a:pt x="752" y="2777"/>
                    <a:pt x="1007" y="2869"/>
                    <a:pt x="1282" y="2869"/>
                  </a:cubicBezTo>
                  <a:cubicBezTo>
                    <a:pt x="1570" y="2869"/>
                    <a:pt x="1879" y="2769"/>
                    <a:pt x="2191" y="2581"/>
                  </a:cubicBezTo>
                  <a:cubicBezTo>
                    <a:pt x="2814" y="2215"/>
                    <a:pt x="3159" y="1513"/>
                    <a:pt x="3192" y="1036"/>
                  </a:cubicBezTo>
                  <a:cubicBezTo>
                    <a:pt x="3226" y="569"/>
                    <a:pt x="2770" y="1"/>
                    <a:pt x="2158" y="1"/>
                  </a:cubicBezTo>
                  <a:cubicBezTo>
                    <a:pt x="2142" y="1"/>
                    <a:pt x="2126" y="0"/>
                    <a:pt x="210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10" name="Google Shape;20410;p32"/>
            <p:cNvSpPr/>
            <p:nvPr/>
          </p:nvSpPr>
          <p:spPr>
            <a:xfrm>
              <a:off x="1996893" y="2095471"/>
              <a:ext cx="68728" cy="54669"/>
            </a:xfrm>
            <a:custGeom>
              <a:avLst/>
              <a:gdLst/>
              <a:ahLst/>
              <a:cxnLst/>
              <a:rect l="l" t="t" r="r" b="b"/>
              <a:pathLst>
                <a:path w="1970" h="1567" extrusionOk="0">
                  <a:moveTo>
                    <a:pt x="815" y="0"/>
                  </a:moveTo>
                  <a:cubicBezTo>
                    <a:pt x="541" y="0"/>
                    <a:pt x="261" y="46"/>
                    <a:pt x="0" y="147"/>
                  </a:cubicBezTo>
                  <a:cubicBezTo>
                    <a:pt x="34" y="191"/>
                    <a:pt x="56" y="236"/>
                    <a:pt x="78" y="280"/>
                  </a:cubicBezTo>
                  <a:cubicBezTo>
                    <a:pt x="167" y="425"/>
                    <a:pt x="256" y="580"/>
                    <a:pt x="345" y="725"/>
                  </a:cubicBezTo>
                  <a:cubicBezTo>
                    <a:pt x="523" y="1003"/>
                    <a:pt x="734" y="1259"/>
                    <a:pt x="1023" y="1426"/>
                  </a:cubicBezTo>
                  <a:cubicBezTo>
                    <a:pt x="1182" y="1520"/>
                    <a:pt x="1356" y="1567"/>
                    <a:pt x="1534" y="1567"/>
                  </a:cubicBezTo>
                  <a:cubicBezTo>
                    <a:pt x="1630" y="1567"/>
                    <a:pt x="1727" y="1553"/>
                    <a:pt x="1824" y="1526"/>
                  </a:cubicBezTo>
                  <a:cubicBezTo>
                    <a:pt x="1891" y="1359"/>
                    <a:pt x="1925" y="1192"/>
                    <a:pt x="1935" y="1037"/>
                  </a:cubicBezTo>
                  <a:cubicBezTo>
                    <a:pt x="1969" y="570"/>
                    <a:pt x="1513" y="2"/>
                    <a:pt x="901" y="2"/>
                  </a:cubicBezTo>
                  <a:cubicBezTo>
                    <a:pt x="873" y="1"/>
                    <a:pt x="844" y="0"/>
                    <a:pt x="81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11" name="Google Shape;20411;p32"/>
            <p:cNvSpPr/>
            <p:nvPr/>
          </p:nvSpPr>
          <p:spPr>
            <a:xfrm>
              <a:off x="1959632" y="2143652"/>
              <a:ext cx="38062" cy="40783"/>
            </a:xfrm>
            <a:custGeom>
              <a:avLst/>
              <a:gdLst/>
              <a:ahLst/>
              <a:cxnLst/>
              <a:rect l="l" t="t" r="r" b="b"/>
              <a:pathLst>
                <a:path w="1091" h="1169" extrusionOk="0">
                  <a:moveTo>
                    <a:pt x="45" y="0"/>
                  </a:moveTo>
                  <a:lnTo>
                    <a:pt x="0" y="56"/>
                  </a:lnTo>
                  <a:cubicBezTo>
                    <a:pt x="45" y="67"/>
                    <a:pt x="123" y="111"/>
                    <a:pt x="168" y="167"/>
                  </a:cubicBezTo>
                  <a:cubicBezTo>
                    <a:pt x="200" y="212"/>
                    <a:pt x="234" y="279"/>
                    <a:pt x="267" y="334"/>
                  </a:cubicBezTo>
                  <a:cubicBezTo>
                    <a:pt x="323" y="456"/>
                    <a:pt x="401" y="568"/>
                    <a:pt x="479" y="679"/>
                  </a:cubicBezTo>
                  <a:cubicBezTo>
                    <a:pt x="556" y="779"/>
                    <a:pt x="645" y="890"/>
                    <a:pt x="746" y="979"/>
                  </a:cubicBezTo>
                  <a:cubicBezTo>
                    <a:pt x="846" y="1068"/>
                    <a:pt x="957" y="1146"/>
                    <a:pt x="1090" y="1168"/>
                  </a:cubicBezTo>
                  <a:cubicBezTo>
                    <a:pt x="957" y="1134"/>
                    <a:pt x="846" y="1057"/>
                    <a:pt x="757" y="957"/>
                  </a:cubicBezTo>
                  <a:cubicBezTo>
                    <a:pt x="657" y="868"/>
                    <a:pt x="579" y="768"/>
                    <a:pt x="512" y="657"/>
                  </a:cubicBezTo>
                  <a:cubicBezTo>
                    <a:pt x="435" y="545"/>
                    <a:pt x="368" y="434"/>
                    <a:pt x="312" y="311"/>
                  </a:cubicBezTo>
                  <a:cubicBezTo>
                    <a:pt x="289" y="245"/>
                    <a:pt x="257" y="190"/>
                    <a:pt x="223" y="133"/>
                  </a:cubicBezTo>
                  <a:cubicBezTo>
                    <a:pt x="178" y="67"/>
                    <a:pt x="123" y="12"/>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12" name="Google Shape;20412;p32"/>
            <p:cNvSpPr/>
            <p:nvPr/>
          </p:nvSpPr>
          <p:spPr>
            <a:xfrm>
              <a:off x="2008162" y="2143268"/>
              <a:ext cx="41935" cy="6594"/>
            </a:xfrm>
            <a:custGeom>
              <a:avLst/>
              <a:gdLst/>
              <a:ahLst/>
              <a:cxnLst/>
              <a:rect l="l" t="t" r="r" b="b"/>
              <a:pathLst>
                <a:path w="1202" h="189" extrusionOk="0">
                  <a:moveTo>
                    <a:pt x="133" y="0"/>
                  </a:moveTo>
                  <a:lnTo>
                    <a:pt x="0" y="45"/>
                  </a:lnTo>
                  <a:cubicBezTo>
                    <a:pt x="178" y="100"/>
                    <a:pt x="467" y="167"/>
                    <a:pt x="656" y="178"/>
                  </a:cubicBezTo>
                  <a:cubicBezTo>
                    <a:pt x="712" y="185"/>
                    <a:pt x="769" y="189"/>
                    <a:pt x="826" y="189"/>
                  </a:cubicBezTo>
                  <a:cubicBezTo>
                    <a:pt x="952" y="189"/>
                    <a:pt x="1079" y="172"/>
                    <a:pt x="1201" y="134"/>
                  </a:cubicBezTo>
                  <a:lnTo>
                    <a:pt x="1201" y="134"/>
                  </a:lnTo>
                  <a:cubicBezTo>
                    <a:pt x="1113" y="156"/>
                    <a:pt x="1022" y="164"/>
                    <a:pt x="930" y="164"/>
                  </a:cubicBezTo>
                  <a:cubicBezTo>
                    <a:pt x="838" y="164"/>
                    <a:pt x="745" y="156"/>
                    <a:pt x="656" y="144"/>
                  </a:cubicBezTo>
                  <a:cubicBezTo>
                    <a:pt x="478" y="112"/>
                    <a:pt x="300" y="56"/>
                    <a:pt x="13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13" name="Google Shape;20413;p32"/>
            <p:cNvSpPr/>
            <p:nvPr/>
          </p:nvSpPr>
          <p:spPr>
            <a:xfrm>
              <a:off x="1965842" y="2119195"/>
              <a:ext cx="14757" cy="26026"/>
            </a:xfrm>
            <a:custGeom>
              <a:avLst/>
              <a:gdLst/>
              <a:ahLst/>
              <a:cxnLst/>
              <a:rect l="l" t="t" r="r" b="b"/>
              <a:pathLst>
                <a:path w="423" h="746" extrusionOk="0">
                  <a:moveTo>
                    <a:pt x="423" y="1"/>
                  </a:moveTo>
                  <a:lnTo>
                    <a:pt x="423" y="1"/>
                  </a:lnTo>
                  <a:cubicBezTo>
                    <a:pt x="356" y="134"/>
                    <a:pt x="323" y="268"/>
                    <a:pt x="257" y="401"/>
                  </a:cubicBezTo>
                  <a:cubicBezTo>
                    <a:pt x="200" y="523"/>
                    <a:pt x="111" y="634"/>
                    <a:pt x="0" y="679"/>
                  </a:cubicBezTo>
                  <a:lnTo>
                    <a:pt x="34" y="746"/>
                  </a:lnTo>
                  <a:cubicBezTo>
                    <a:pt x="101" y="701"/>
                    <a:pt x="168" y="679"/>
                    <a:pt x="212" y="612"/>
                  </a:cubicBezTo>
                  <a:cubicBezTo>
                    <a:pt x="257" y="557"/>
                    <a:pt x="289" y="490"/>
                    <a:pt x="312" y="412"/>
                  </a:cubicBezTo>
                  <a:cubicBezTo>
                    <a:pt x="356" y="278"/>
                    <a:pt x="378" y="145"/>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14" name="Google Shape;20414;p32"/>
            <p:cNvSpPr/>
            <p:nvPr/>
          </p:nvSpPr>
          <p:spPr>
            <a:xfrm>
              <a:off x="1974774" y="2113787"/>
              <a:ext cx="53971" cy="56657"/>
            </a:xfrm>
            <a:custGeom>
              <a:avLst/>
              <a:gdLst/>
              <a:ahLst/>
              <a:cxnLst/>
              <a:rect l="l" t="t" r="r" b="b"/>
              <a:pathLst>
                <a:path w="1547" h="1624" extrusionOk="0">
                  <a:moveTo>
                    <a:pt x="1146" y="0"/>
                  </a:moveTo>
                  <a:lnTo>
                    <a:pt x="1146" y="0"/>
                  </a:lnTo>
                  <a:cubicBezTo>
                    <a:pt x="1057" y="55"/>
                    <a:pt x="979" y="134"/>
                    <a:pt x="923" y="222"/>
                  </a:cubicBezTo>
                  <a:cubicBezTo>
                    <a:pt x="868" y="311"/>
                    <a:pt x="812" y="400"/>
                    <a:pt x="745" y="489"/>
                  </a:cubicBezTo>
                  <a:cubicBezTo>
                    <a:pt x="623" y="645"/>
                    <a:pt x="456" y="779"/>
                    <a:pt x="267" y="845"/>
                  </a:cubicBezTo>
                  <a:lnTo>
                    <a:pt x="278" y="890"/>
                  </a:lnTo>
                  <a:cubicBezTo>
                    <a:pt x="211" y="856"/>
                    <a:pt x="156" y="845"/>
                    <a:pt x="78" y="823"/>
                  </a:cubicBezTo>
                  <a:lnTo>
                    <a:pt x="1" y="890"/>
                  </a:lnTo>
                  <a:cubicBezTo>
                    <a:pt x="267" y="945"/>
                    <a:pt x="534" y="1135"/>
                    <a:pt x="767" y="1290"/>
                  </a:cubicBezTo>
                  <a:cubicBezTo>
                    <a:pt x="890" y="1368"/>
                    <a:pt x="1012" y="1446"/>
                    <a:pt x="1135" y="1513"/>
                  </a:cubicBezTo>
                  <a:cubicBezTo>
                    <a:pt x="1268" y="1568"/>
                    <a:pt x="1413" y="1612"/>
                    <a:pt x="1546" y="1624"/>
                  </a:cubicBezTo>
                  <a:cubicBezTo>
                    <a:pt x="1413" y="1612"/>
                    <a:pt x="1279" y="1557"/>
                    <a:pt x="1146" y="1490"/>
                  </a:cubicBezTo>
                  <a:cubicBezTo>
                    <a:pt x="1024" y="1424"/>
                    <a:pt x="913" y="1335"/>
                    <a:pt x="801" y="1246"/>
                  </a:cubicBezTo>
                  <a:cubicBezTo>
                    <a:pt x="690" y="1157"/>
                    <a:pt x="579" y="1068"/>
                    <a:pt x="456" y="989"/>
                  </a:cubicBezTo>
                  <a:cubicBezTo>
                    <a:pt x="412" y="957"/>
                    <a:pt x="367" y="934"/>
                    <a:pt x="312" y="912"/>
                  </a:cubicBezTo>
                  <a:cubicBezTo>
                    <a:pt x="501" y="812"/>
                    <a:pt x="668" y="678"/>
                    <a:pt x="779" y="512"/>
                  </a:cubicBezTo>
                  <a:cubicBezTo>
                    <a:pt x="834" y="423"/>
                    <a:pt x="879" y="322"/>
                    <a:pt x="935" y="233"/>
                  </a:cubicBezTo>
                  <a:cubicBezTo>
                    <a:pt x="990" y="144"/>
                    <a:pt x="1057" y="55"/>
                    <a:pt x="11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15" name="Google Shape;20415;p32"/>
            <p:cNvSpPr/>
            <p:nvPr/>
          </p:nvSpPr>
          <p:spPr>
            <a:xfrm>
              <a:off x="2005057" y="2117834"/>
              <a:ext cx="47342" cy="26619"/>
            </a:xfrm>
            <a:custGeom>
              <a:avLst/>
              <a:gdLst/>
              <a:ahLst/>
              <a:cxnLst/>
              <a:rect l="l" t="t" r="r" b="b"/>
              <a:pathLst>
                <a:path w="1357" h="763" extrusionOk="0">
                  <a:moveTo>
                    <a:pt x="1286" y="0"/>
                  </a:moveTo>
                  <a:cubicBezTo>
                    <a:pt x="1177" y="0"/>
                    <a:pt x="1072" y="40"/>
                    <a:pt x="989" y="95"/>
                  </a:cubicBezTo>
                  <a:cubicBezTo>
                    <a:pt x="878" y="173"/>
                    <a:pt x="789" y="262"/>
                    <a:pt x="690" y="340"/>
                  </a:cubicBezTo>
                  <a:cubicBezTo>
                    <a:pt x="489" y="507"/>
                    <a:pt x="245" y="629"/>
                    <a:pt x="0" y="718"/>
                  </a:cubicBezTo>
                  <a:lnTo>
                    <a:pt x="100" y="762"/>
                  </a:lnTo>
                  <a:cubicBezTo>
                    <a:pt x="334" y="663"/>
                    <a:pt x="522" y="551"/>
                    <a:pt x="712" y="373"/>
                  </a:cubicBezTo>
                  <a:cubicBezTo>
                    <a:pt x="801" y="284"/>
                    <a:pt x="890" y="184"/>
                    <a:pt x="1001" y="117"/>
                  </a:cubicBezTo>
                  <a:cubicBezTo>
                    <a:pt x="1091" y="47"/>
                    <a:pt x="1199" y="4"/>
                    <a:pt x="1318" y="4"/>
                  </a:cubicBezTo>
                  <a:cubicBezTo>
                    <a:pt x="1331" y="4"/>
                    <a:pt x="1344" y="5"/>
                    <a:pt x="1357" y="6"/>
                  </a:cubicBezTo>
                  <a:cubicBezTo>
                    <a:pt x="1333" y="2"/>
                    <a:pt x="1310" y="0"/>
                    <a:pt x="128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16" name="Google Shape;20416;p32"/>
            <p:cNvSpPr/>
            <p:nvPr/>
          </p:nvSpPr>
          <p:spPr>
            <a:xfrm>
              <a:off x="2006592" y="1913912"/>
              <a:ext cx="109442" cy="105500"/>
            </a:xfrm>
            <a:custGeom>
              <a:avLst/>
              <a:gdLst/>
              <a:ahLst/>
              <a:cxnLst/>
              <a:rect l="l" t="t" r="r" b="b"/>
              <a:pathLst>
                <a:path w="3137" h="3024" extrusionOk="0">
                  <a:moveTo>
                    <a:pt x="2372" y="0"/>
                  </a:moveTo>
                  <a:cubicBezTo>
                    <a:pt x="2360" y="0"/>
                    <a:pt x="2348" y="0"/>
                    <a:pt x="2336" y="1"/>
                  </a:cubicBezTo>
                  <a:cubicBezTo>
                    <a:pt x="1958" y="23"/>
                    <a:pt x="957" y="502"/>
                    <a:pt x="389" y="1369"/>
                  </a:cubicBezTo>
                  <a:cubicBezTo>
                    <a:pt x="11" y="1936"/>
                    <a:pt x="1" y="2403"/>
                    <a:pt x="1" y="2403"/>
                  </a:cubicBezTo>
                  <a:lnTo>
                    <a:pt x="89" y="2336"/>
                  </a:lnTo>
                  <a:cubicBezTo>
                    <a:pt x="89" y="2336"/>
                    <a:pt x="167" y="2626"/>
                    <a:pt x="824" y="2870"/>
                  </a:cubicBezTo>
                  <a:cubicBezTo>
                    <a:pt x="1072" y="2963"/>
                    <a:pt x="1299" y="3023"/>
                    <a:pt x="1515" y="3023"/>
                  </a:cubicBezTo>
                  <a:cubicBezTo>
                    <a:pt x="1870" y="3023"/>
                    <a:pt x="2193" y="2859"/>
                    <a:pt x="2525" y="2403"/>
                  </a:cubicBezTo>
                  <a:cubicBezTo>
                    <a:pt x="3048" y="1669"/>
                    <a:pt x="3137" y="890"/>
                    <a:pt x="3004" y="512"/>
                  </a:cubicBezTo>
                  <a:cubicBezTo>
                    <a:pt x="2864" y="138"/>
                    <a:pt x="2684" y="0"/>
                    <a:pt x="237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17" name="Google Shape;20417;p32"/>
            <p:cNvSpPr/>
            <p:nvPr/>
          </p:nvSpPr>
          <p:spPr>
            <a:xfrm>
              <a:off x="2025222" y="1913912"/>
              <a:ext cx="89661" cy="66426"/>
            </a:xfrm>
            <a:custGeom>
              <a:avLst/>
              <a:gdLst/>
              <a:ahLst/>
              <a:cxnLst/>
              <a:rect l="l" t="t" r="r" b="b"/>
              <a:pathLst>
                <a:path w="2570" h="1904" extrusionOk="0">
                  <a:moveTo>
                    <a:pt x="1838" y="0"/>
                  </a:moveTo>
                  <a:cubicBezTo>
                    <a:pt x="1826" y="0"/>
                    <a:pt x="1814" y="0"/>
                    <a:pt x="1802" y="1"/>
                  </a:cubicBezTo>
                  <a:cubicBezTo>
                    <a:pt x="1457" y="23"/>
                    <a:pt x="579" y="423"/>
                    <a:pt x="0" y="1157"/>
                  </a:cubicBezTo>
                  <a:cubicBezTo>
                    <a:pt x="62" y="1169"/>
                    <a:pt x="124" y="1174"/>
                    <a:pt x="187" y="1174"/>
                  </a:cubicBezTo>
                  <a:cubicBezTo>
                    <a:pt x="472" y="1174"/>
                    <a:pt x="770" y="1076"/>
                    <a:pt x="1054" y="1076"/>
                  </a:cubicBezTo>
                  <a:cubicBezTo>
                    <a:pt x="1185" y="1076"/>
                    <a:pt x="1313" y="1096"/>
                    <a:pt x="1435" y="1157"/>
                  </a:cubicBezTo>
                  <a:cubicBezTo>
                    <a:pt x="1657" y="1280"/>
                    <a:pt x="1768" y="1525"/>
                    <a:pt x="1924" y="1713"/>
                  </a:cubicBezTo>
                  <a:cubicBezTo>
                    <a:pt x="2025" y="1814"/>
                    <a:pt x="2158" y="1881"/>
                    <a:pt x="2280" y="1903"/>
                  </a:cubicBezTo>
                  <a:cubicBezTo>
                    <a:pt x="2547" y="1335"/>
                    <a:pt x="2569" y="801"/>
                    <a:pt x="2470" y="512"/>
                  </a:cubicBezTo>
                  <a:cubicBezTo>
                    <a:pt x="2330" y="138"/>
                    <a:pt x="2150" y="0"/>
                    <a:pt x="183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18" name="Google Shape;20418;p32"/>
            <p:cNvSpPr/>
            <p:nvPr/>
          </p:nvSpPr>
          <p:spPr>
            <a:xfrm>
              <a:off x="2013953" y="1991469"/>
              <a:ext cx="51668" cy="10920"/>
            </a:xfrm>
            <a:custGeom>
              <a:avLst/>
              <a:gdLst/>
              <a:ahLst/>
              <a:cxnLst/>
              <a:rect l="l" t="t" r="r" b="b"/>
              <a:pathLst>
                <a:path w="1481" h="313" extrusionOk="0">
                  <a:moveTo>
                    <a:pt x="44" y="1"/>
                  </a:moveTo>
                  <a:cubicBezTo>
                    <a:pt x="29" y="1"/>
                    <a:pt x="15" y="1"/>
                    <a:pt x="0" y="2"/>
                  </a:cubicBezTo>
                  <a:lnTo>
                    <a:pt x="12" y="69"/>
                  </a:lnTo>
                  <a:cubicBezTo>
                    <a:pt x="123" y="69"/>
                    <a:pt x="245" y="103"/>
                    <a:pt x="368" y="136"/>
                  </a:cubicBezTo>
                  <a:cubicBezTo>
                    <a:pt x="479" y="180"/>
                    <a:pt x="601" y="236"/>
                    <a:pt x="724" y="269"/>
                  </a:cubicBezTo>
                  <a:cubicBezTo>
                    <a:pt x="834" y="298"/>
                    <a:pt x="946" y="312"/>
                    <a:pt x="1056" y="312"/>
                  </a:cubicBezTo>
                  <a:cubicBezTo>
                    <a:pt x="1203" y="312"/>
                    <a:pt x="1347" y="287"/>
                    <a:pt x="1480" y="236"/>
                  </a:cubicBezTo>
                  <a:lnTo>
                    <a:pt x="1480" y="236"/>
                  </a:lnTo>
                  <a:cubicBezTo>
                    <a:pt x="1358" y="275"/>
                    <a:pt x="1233" y="294"/>
                    <a:pt x="1107" y="294"/>
                  </a:cubicBezTo>
                  <a:cubicBezTo>
                    <a:pt x="982" y="294"/>
                    <a:pt x="857" y="275"/>
                    <a:pt x="734" y="236"/>
                  </a:cubicBezTo>
                  <a:cubicBezTo>
                    <a:pt x="613" y="192"/>
                    <a:pt x="501" y="136"/>
                    <a:pt x="390" y="91"/>
                  </a:cubicBezTo>
                  <a:cubicBezTo>
                    <a:pt x="280" y="41"/>
                    <a:pt x="170" y="1"/>
                    <a:pt x="4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19" name="Google Shape;20419;p32"/>
            <p:cNvSpPr/>
            <p:nvPr/>
          </p:nvSpPr>
          <p:spPr>
            <a:xfrm>
              <a:off x="2029862" y="1977548"/>
              <a:ext cx="60565" cy="6733"/>
            </a:xfrm>
            <a:custGeom>
              <a:avLst/>
              <a:gdLst/>
              <a:ahLst/>
              <a:cxnLst/>
              <a:rect l="l" t="t" r="r" b="b"/>
              <a:pathLst>
                <a:path w="1736" h="193" extrusionOk="0">
                  <a:moveTo>
                    <a:pt x="319" y="1"/>
                  </a:moveTo>
                  <a:cubicBezTo>
                    <a:pt x="248" y="1"/>
                    <a:pt x="179" y="7"/>
                    <a:pt x="112" y="23"/>
                  </a:cubicBezTo>
                  <a:lnTo>
                    <a:pt x="1" y="168"/>
                  </a:lnTo>
                  <a:cubicBezTo>
                    <a:pt x="112" y="137"/>
                    <a:pt x="345" y="88"/>
                    <a:pt x="486" y="88"/>
                  </a:cubicBezTo>
                  <a:cubicBezTo>
                    <a:pt x="499" y="88"/>
                    <a:pt x="512" y="89"/>
                    <a:pt x="523" y="90"/>
                  </a:cubicBezTo>
                  <a:cubicBezTo>
                    <a:pt x="657" y="101"/>
                    <a:pt x="790" y="124"/>
                    <a:pt x="924" y="146"/>
                  </a:cubicBezTo>
                  <a:cubicBezTo>
                    <a:pt x="1057" y="168"/>
                    <a:pt x="1202" y="190"/>
                    <a:pt x="1336" y="190"/>
                  </a:cubicBezTo>
                  <a:cubicBezTo>
                    <a:pt x="1356" y="192"/>
                    <a:pt x="1377" y="193"/>
                    <a:pt x="1399" y="193"/>
                  </a:cubicBezTo>
                  <a:cubicBezTo>
                    <a:pt x="1516" y="193"/>
                    <a:pt x="1642" y="167"/>
                    <a:pt x="1736" y="101"/>
                  </a:cubicBezTo>
                  <a:lnTo>
                    <a:pt x="1736" y="101"/>
                  </a:lnTo>
                  <a:cubicBezTo>
                    <a:pt x="1646" y="158"/>
                    <a:pt x="1545" y="173"/>
                    <a:pt x="1446" y="173"/>
                  </a:cubicBezTo>
                  <a:cubicBezTo>
                    <a:pt x="1409" y="173"/>
                    <a:pt x="1372" y="171"/>
                    <a:pt x="1336" y="168"/>
                  </a:cubicBezTo>
                  <a:cubicBezTo>
                    <a:pt x="1202" y="156"/>
                    <a:pt x="1069" y="134"/>
                    <a:pt x="935" y="101"/>
                  </a:cubicBezTo>
                  <a:cubicBezTo>
                    <a:pt x="802" y="67"/>
                    <a:pt x="668" y="35"/>
                    <a:pt x="535" y="12"/>
                  </a:cubicBezTo>
                  <a:cubicBezTo>
                    <a:pt x="462" y="7"/>
                    <a:pt x="390" y="1"/>
                    <a:pt x="31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20" name="Google Shape;20420;p32"/>
            <p:cNvSpPr/>
            <p:nvPr/>
          </p:nvSpPr>
          <p:spPr>
            <a:xfrm>
              <a:off x="2064402" y="1960488"/>
              <a:ext cx="37260" cy="4675"/>
            </a:xfrm>
            <a:custGeom>
              <a:avLst/>
              <a:gdLst/>
              <a:ahLst/>
              <a:cxnLst/>
              <a:rect l="l" t="t" r="r" b="b"/>
              <a:pathLst>
                <a:path w="1068" h="134" extrusionOk="0">
                  <a:moveTo>
                    <a:pt x="1068" y="0"/>
                  </a:moveTo>
                  <a:lnTo>
                    <a:pt x="1068" y="0"/>
                  </a:lnTo>
                  <a:cubicBezTo>
                    <a:pt x="1001" y="56"/>
                    <a:pt x="912" y="79"/>
                    <a:pt x="823" y="89"/>
                  </a:cubicBezTo>
                  <a:cubicBezTo>
                    <a:pt x="746" y="89"/>
                    <a:pt x="657" y="89"/>
                    <a:pt x="579" y="79"/>
                  </a:cubicBezTo>
                  <a:cubicBezTo>
                    <a:pt x="490" y="67"/>
                    <a:pt x="401" y="56"/>
                    <a:pt x="312" y="56"/>
                  </a:cubicBezTo>
                  <a:cubicBezTo>
                    <a:pt x="223" y="56"/>
                    <a:pt x="168" y="67"/>
                    <a:pt x="89" y="67"/>
                  </a:cubicBezTo>
                  <a:lnTo>
                    <a:pt x="0" y="134"/>
                  </a:lnTo>
                  <a:cubicBezTo>
                    <a:pt x="89" y="134"/>
                    <a:pt x="234" y="123"/>
                    <a:pt x="323" y="112"/>
                  </a:cubicBezTo>
                  <a:cubicBezTo>
                    <a:pt x="349" y="108"/>
                    <a:pt x="376" y="107"/>
                    <a:pt x="404" y="107"/>
                  </a:cubicBezTo>
                  <a:cubicBezTo>
                    <a:pt x="459" y="107"/>
                    <a:pt x="516" y="112"/>
                    <a:pt x="568" y="112"/>
                  </a:cubicBezTo>
                  <a:cubicBezTo>
                    <a:pt x="613" y="112"/>
                    <a:pt x="659" y="115"/>
                    <a:pt x="704" y="115"/>
                  </a:cubicBezTo>
                  <a:cubicBezTo>
                    <a:pt x="748" y="115"/>
                    <a:pt x="791" y="112"/>
                    <a:pt x="835" y="101"/>
                  </a:cubicBezTo>
                  <a:cubicBezTo>
                    <a:pt x="912" y="89"/>
                    <a:pt x="1001" y="56"/>
                    <a:pt x="10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21" name="Google Shape;20421;p32"/>
            <p:cNvSpPr/>
            <p:nvPr/>
          </p:nvSpPr>
          <p:spPr>
            <a:xfrm>
              <a:off x="2012802" y="1945730"/>
              <a:ext cx="25642" cy="45842"/>
            </a:xfrm>
            <a:custGeom>
              <a:avLst/>
              <a:gdLst/>
              <a:ahLst/>
              <a:cxnLst/>
              <a:rect l="l" t="t" r="r" b="b"/>
              <a:pathLst>
                <a:path w="735" h="1314" extrusionOk="0">
                  <a:moveTo>
                    <a:pt x="734" y="1"/>
                  </a:moveTo>
                  <a:lnTo>
                    <a:pt x="734" y="1"/>
                  </a:lnTo>
                  <a:cubicBezTo>
                    <a:pt x="634" y="68"/>
                    <a:pt x="567" y="179"/>
                    <a:pt x="512" y="279"/>
                  </a:cubicBezTo>
                  <a:lnTo>
                    <a:pt x="379" y="613"/>
                  </a:lnTo>
                  <a:cubicBezTo>
                    <a:pt x="345" y="724"/>
                    <a:pt x="300" y="835"/>
                    <a:pt x="256" y="947"/>
                  </a:cubicBezTo>
                  <a:cubicBezTo>
                    <a:pt x="201" y="1058"/>
                    <a:pt x="78" y="1236"/>
                    <a:pt x="0" y="1313"/>
                  </a:cubicBezTo>
                  <a:lnTo>
                    <a:pt x="156" y="1313"/>
                  </a:lnTo>
                  <a:cubicBezTo>
                    <a:pt x="245" y="1213"/>
                    <a:pt x="290" y="1091"/>
                    <a:pt x="323" y="979"/>
                  </a:cubicBezTo>
                  <a:cubicBezTo>
                    <a:pt x="367" y="858"/>
                    <a:pt x="401" y="746"/>
                    <a:pt x="434" y="635"/>
                  </a:cubicBezTo>
                  <a:cubicBezTo>
                    <a:pt x="468" y="524"/>
                    <a:pt x="501" y="401"/>
                    <a:pt x="545" y="290"/>
                  </a:cubicBezTo>
                  <a:cubicBezTo>
                    <a:pt x="579" y="179"/>
                    <a:pt x="634" y="68"/>
                    <a:pt x="7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22" name="Google Shape;20422;p32"/>
            <p:cNvSpPr/>
            <p:nvPr/>
          </p:nvSpPr>
          <p:spPr>
            <a:xfrm>
              <a:off x="2039980" y="1941474"/>
              <a:ext cx="18630" cy="34574"/>
            </a:xfrm>
            <a:custGeom>
              <a:avLst/>
              <a:gdLst/>
              <a:ahLst/>
              <a:cxnLst/>
              <a:rect l="l" t="t" r="r" b="b"/>
              <a:pathLst>
                <a:path w="534" h="991" extrusionOk="0">
                  <a:moveTo>
                    <a:pt x="534" y="1"/>
                  </a:moveTo>
                  <a:cubicBezTo>
                    <a:pt x="411" y="134"/>
                    <a:pt x="367" y="323"/>
                    <a:pt x="300" y="501"/>
                  </a:cubicBezTo>
                  <a:cubicBezTo>
                    <a:pt x="267" y="579"/>
                    <a:pt x="233" y="668"/>
                    <a:pt x="178" y="735"/>
                  </a:cubicBezTo>
                  <a:cubicBezTo>
                    <a:pt x="133" y="812"/>
                    <a:pt x="67" y="879"/>
                    <a:pt x="0" y="935"/>
                  </a:cubicBezTo>
                  <a:lnTo>
                    <a:pt x="45" y="990"/>
                  </a:lnTo>
                  <a:cubicBezTo>
                    <a:pt x="111" y="923"/>
                    <a:pt x="178" y="846"/>
                    <a:pt x="222" y="768"/>
                  </a:cubicBezTo>
                  <a:cubicBezTo>
                    <a:pt x="278" y="690"/>
                    <a:pt x="311" y="601"/>
                    <a:pt x="334" y="512"/>
                  </a:cubicBezTo>
                  <a:cubicBezTo>
                    <a:pt x="389" y="334"/>
                    <a:pt x="423" y="145"/>
                    <a:pt x="5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23" name="Google Shape;20423;p32"/>
            <p:cNvSpPr/>
            <p:nvPr/>
          </p:nvSpPr>
          <p:spPr>
            <a:xfrm>
              <a:off x="2071798" y="1938369"/>
              <a:ext cx="30666" cy="22921"/>
            </a:xfrm>
            <a:custGeom>
              <a:avLst/>
              <a:gdLst/>
              <a:ahLst/>
              <a:cxnLst/>
              <a:rect l="l" t="t" r="r" b="b"/>
              <a:pathLst>
                <a:path w="879" h="657" extrusionOk="0">
                  <a:moveTo>
                    <a:pt x="878" y="1"/>
                  </a:moveTo>
                  <a:cubicBezTo>
                    <a:pt x="801" y="1"/>
                    <a:pt x="712" y="11"/>
                    <a:pt x="634" y="56"/>
                  </a:cubicBezTo>
                  <a:cubicBezTo>
                    <a:pt x="556" y="100"/>
                    <a:pt x="489" y="167"/>
                    <a:pt x="445" y="234"/>
                  </a:cubicBezTo>
                  <a:cubicBezTo>
                    <a:pt x="400" y="312"/>
                    <a:pt x="356" y="379"/>
                    <a:pt x="300" y="446"/>
                  </a:cubicBezTo>
                  <a:cubicBezTo>
                    <a:pt x="245" y="501"/>
                    <a:pt x="67" y="624"/>
                    <a:pt x="0" y="657"/>
                  </a:cubicBezTo>
                  <a:lnTo>
                    <a:pt x="144" y="657"/>
                  </a:lnTo>
                  <a:cubicBezTo>
                    <a:pt x="222" y="612"/>
                    <a:pt x="289" y="545"/>
                    <a:pt x="334" y="479"/>
                  </a:cubicBezTo>
                  <a:cubicBezTo>
                    <a:pt x="400" y="412"/>
                    <a:pt x="433" y="334"/>
                    <a:pt x="478" y="256"/>
                  </a:cubicBezTo>
                  <a:cubicBezTo>
                    <a:pt x="522" y="179"/>
                    <a:pt x="567" y="112"/>
                    <a:pt x="645" y="68"/>
                  </a:cubicBezTo>
                  <a:cubicBezTo>
                    <a:pt x="712" y="23"/>
                    <a:pt x="801" y="1"/>
                    <a:pt x="8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24" name="Google Shape;20424;p32"/>
            <p:cNvSpPr/>
            <p:nvPr/>
          </p:nvSpPr>
          <p:spPr>
            <a:xfrm>
              <a:off x="1987194" y="1684800"/>
              <a:ext cx="90045" cy="144225"/>
            </a:xfrm>
            <a:custGeom>
              <a:avLst/>
              <a:gdLst/>
              <a:ahLst/>
              <a:cxnLst/>
              <a:rect l="l" t="t" r="r" b="b"/>
              <a:pathLst>
                <a:path w="2581" h="4134" extrusionOk="0">
                  <a:moveTo>
                    <a:pt x="1900" y="1"/>
                  </a:moveTo>
                  <a:cubicBezTo>
                    <a:pt x="1531" y="1"/>
                    <a:pt x="633" y="809"/>
                    <a:pt x="345" y="1597"/>
                  </a:cubicBezTo>
                  <a:cubicBezTo>
                    <a:pt x="33" y="2420"/>
                    <a:pt x="0" y="2620"/>
                    <a:pt x="122" y="3075"/>
                  </a:cubicBezTo>
                  <a:cubicBezTo>
                    <a:pt x="234" y="3532"/>
                    <a:pt x="423" y="3720"/>
                    <a:pt x="423" y="3720"/>
                  </a:cubicBezTo>
                  <a:cubicBezTo>
                    <a:pt x="514" y="3871"/>
                    <a:pt x="763" y="4133"/>
                    <a:pt x="1078" y="4133"/>
                  </a:cubicBezTo>
                  <a:cubicBezTo>
                    <a:pt x="1183" y="4133"/>
                    <a:pt x="1296" y="4104"/>
                    <a:pt x="1412" y="4032"/>
                  </a:cubicBezTo>
                  <a:cubicBezTo>
                    <a:pt x="1891" y="3743"/>
                    <a:pt x="2436" y="2153"/>
                    <a:pt x="2502" y="1597"/>
                  </a:cubicBezTo>
                  <a:cubicBezTo>
                    <a:pt x="2581" y="1040"/>
                    <a:pt x="2269" y="72"/>
                    <a:pt x="1946" y="6"/>
                  </a:cubicBezTo>
                  <a:cubicBezTo>
                    <a:pt x="1932" y="2"/>
                    <a:pt x="1917" y="1"/>
                    <a:pt x="19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25" name="Google Shape;20425;p32"/>
            <p:cNvSpPr/>
            <p:nvPr/>
          </p:nvSpPr>
          <p:spPr>
            <a:xfrm>
              <a:off x="1987961" y="1684800"/>
              <a:ext cx="82300" cy="99534"/>
            </a:xfrm>
            <a:custGeom>
              <a:avLst/>
              <a:gdLst/>
              <a:ahLst/>
              <a:cxnLst/>
              <a:rect l="l" t="t" r="r" b="b"/>
              <a:pathLst>
                <a:path w="2359" h="2853" extrusionOk="0">
                  <a:moveTo>
                    <a:pt x="1878" y="1"/>
                  </a:moveTo>
                  <a:cubicBezTo>
                    <a:pt x="1509" y="1"/>
                    <a:pt x="611" y="809"/>
                    <a:pt x="323" y="1597"/>
                  </a:cubicBezTo>
                  <a:cubicBezTo>
                    <a:pt x="67" y="2275"/>
                    <a:pt x="1" y="2531"/>
                    <a:pt x="45" y="2853"/>
                  </a:cubicBezTo>
                  <a:cubicBezTo>
                    <a:pt x="201" y="2575"/>
                    <a:pt x="379" y="2308"/>
                    <a:pt x="601" y="2074"/>
                  </a:cubicBezTo>
                  <a:cubicBezTo>
                    <a:pt x="913" y="1752"/>
                    <a:pt x="1279" y="1508"/>
                    <a:pt x="1647" y="1263"/>
                  </a:cubicBezTo>
                  <a:cubicBezTo>
                    <a:pt x="1902" y="1073"/>
                    <a:pt x="2158" y="885"/>
                    <a:pt x="2359" y="640"/>
                  </a:cubicBezTo>
                  <a:cubicBezTo>
                    <a:pt x="2258" y="306"/>
                    <a:pt x="2092" y="39"/>
                    <a:pt x="1924" y="6"/>
                  </a:cubicBezTo>
                  <a:cubicBezTo>
                    <a:pt x="1910" y="2"/>
                    <a:pt x="1895" y="1"/>
                    <a:pt x="187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26" name="Google Shape;20426;p32"/>
            <p:cNvSpPr/>
            <p:nvPr/>
          </p:nvSpPr>
          <p:spPr>
            <a:xfrm>
              <a:off x="2006592" y="1769439"/>
              <a:ext cx="43854" cy="32759"/>
            </a:xfrm>
            <a:custGeom>
              <a:avLst/>
              <a:gdLst/>
              <a:ahLst/>
              <a:cxnLst/>
              <a:rect l="l" t="t" r="r" b="b"/>
              <a:pathLst>
                <a:path w="1257" h="939" extrusionOk="0">
                  <a:moveTo>
                    <a:pt x="993" y="0"/>
                  </a:moveTo>
                  <a:cubicBezTo>
                    <a:pt x="944" y="0"/>
                    <a:pt x="895" y="10"/>
                    <a:pt x="846" y="26"/>
                  </a:cubicBezTo>
                  <a:cubicBezTo>
                    <a:pt x="712" y="71"/>
                    <a:pt x="601" y="171"/>
                    <a:pt x="512" y="271"/>
                  </a:cubicBezTo>
                  <a:cubicBezTo>
                    <a:pt x="412" y="372"/>
                    <a:pt x="323" y="471"/>
                    <a:pt x="234" y="572"/>
                  </a:cubicBezTo>
                  <a:cubicBezTo>
                    <a:pt x="134" y="661"/>
                    <a:pt x="100" y="761"/>
                    <a:pt x="1" y="839"/>
                  </a:cubicBezTo>
                  <a:lnTo>
                    <a:pt x="23" y="938"/>
                  </a:lnTo>
                  <a:cubicBezTo>
                    <a:pt x="122" y="839"/>
                    <a:pt x="211" y="738"/>
                    <a:pt x="300" y="627"/>
                  </a:cubicBezTo>
                  <a:cubicBezTo>
                    <a:pt x="389" y="527"/>
                    <a:pt x="468" y="416"/>
                    <a:pt x="557" y="316"/>
                  </a:cubicBezTo>
                  <a:cubicBezTo>
                    <a:pt x="646" y="204"/>
                    <a:pt x="735" y="115"/>
                    <a:pt x="856" y="60"/>
                  </a:cubicBezTo>
                  <a:cubicBezTo>
                    <a:pt x="913" y="26"/>
                    <a:pt x="979" y="16"/>
                    <a:pt x="1046" y="16"/>
                  </a:cubicBezTo>
                  <a:cubicBezTo>
                    <a:pt x="1079" y="16"/>
                    <a:pt x="1114" y="18"/>
                    <a:pt x="1149" y="18"/>
                  </a:cubicBezTo>
                  <a:cubicBezTo>
                    <a:pt x="1186" y="18"/>
                    <a:pt x="1223" y="16"/>
                    <a:pt x="1257" y="4"/>
                  </a:cubicBezTo>
                  <a:lnTo>
                    <a:pt x="1257" y="4"/>
                  </a:lnTo>
                  <a:cubicBezTo>
                    <a:pt x="1235" y="8"/>
                    <a:pt x="1212" y="9"/>
                    <a:pt x="1190" y="9"/>
                  </a:cubicBezTo>
                  <a:cubicBezTo>
                    <a:pt x="1144" y="9"/>
                    <a:pt x="1098" y="4"/>
                    <a:pt x="1046" y="4"/>
                  </a:cubicBezTo>
                  <a:cubicBezTo>
                    <a:pt x="1028" y="1"/>
                    <a:pt x="1010" y="0"/>
                    <a:pt x="99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27" name="Google Shape;20427;p32"/>
            <p:cNvSpPr/>
            <p:nvPr/>
          </p:nvSpPr>
          <p:spPr>
            <a:xfrm>
              <a:off x="2027141" y="1727294"/>
              <a:ext cx="37295" cy="20967"/>
            </a:xfrm>
            <a:custGeom>
              <a:avLst/>
              <a:gdLst/>
              <a:ahLst/>
              <a:cxnLst/>
              <a:rect l="l" t="t" r="r" b="b"/>
              <a:pathLst>
                <a:path w="1069" h="601" extrusionOk="0">
                  <a:moveTo>
                    <a:pt x="1068" y="0"/>
                  </a:moveTo>
                  <a:lnTo>
                    <a:pt x="1068" y="0"/>
                  </a:lnTo>
                  <a:cubicBezTo>
                    <a:pt x="868" y="23"/>
                    <a:pt x="668" y="67"/>
                    <a:pt x="479" y="144"/>
                  </a:cubicBezTo>
                  <a:cubicBezTo>
                    <a:pt x="390" y="189"/>
                    <a:pt x="290" y="233"/>
                    <a:pt x="201" y="290"/>
                  </a:cubicBezTo>
                  <a:cubicBezTo>
                    <a:pt x="156" y="312"/>
                    <a:pt x="123" y="345"/>
                    <a:pt x="79" y="379"/>
                  </a:cubicBezTo>
                  <a:cubicBezTo>
                    <a:pt x="34" y="401"/>
                    <a:pt x="34" y="411"/>
                    <a:pt x="1" y="478"/>
                  </a:cubicBezTo>
                  <a:lnTo>
                    <a:pt x="1" y="601"/>
                  </a:lnTo>
                  <a:cubicBezTo>
                    <a:pt x="12" y="567"/>
                    <a:pt x="101" y="478"/>
                    <a:pt x="134" y="445"/>
                  </a:cubicBezTo>
                  <a:cubicBezTo>
                    <a:pt x="168" y="411"/>
                    <a:pt x="212" y="379"/>
                    <a:pt x="245" y="356"/>
                  </a:cubicBezTo>
                  <a:cubicBezTo>
                    <a:pt x="334" y="290"/>
                    <a:pt x="413" y="245"/>
                    <a:pt x="501" y="201"/>
                  </a:cubicBezTo>
                  <a:cubicBezTo>
                    <a:pt x="679" y="100"/>
                    <a:pt x="868" y="33"/>
                    <a:pt x="10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28" name="Google Shape;20428;p32"/>
            <p:cNvSpPr/>
            <p:nvPr/>
          </p:nvSpPr>
          <p:spPr>
            <a:xfrm>
              <a:off x="2037642" y="1709815"/>
              <a:ext cx="20584" cy="12455"/>
            </a:xfrm>
            <a:custGeom>
              <a:avLst/>
              <a:gdLst/>
              <a:ahLst/>
              <a:cxnLst/>
              <a:rect l="l" t="t" r="r" b="b"/>
              <a:pathLst>
                <a:path w="590" h="357" extrusionOk="0">
                  <a:moveTo>
                    <a:pt x="589" y="0"/>
                  </a:moveTo>
                  <a:lnTo>
                    <a:pt x="589" y="0"/>
                  </a:lnTo>
                  <a:cubicBezTo>
                    <a:pt x="512" y="79"/>
                    <a:pt x="411" y="123"/>
                    <a:pt x="312" y="168"/>
                  </a:cubicBezTo>
                  <a:cubicBezTo>
                    <a:pt x="256" y="190"/>
                    <a:pt x="200" y="201"/>
                    <a:pt x="156" y="234"/>
                  </a:cubicBezTo>
                  <a:cubicBezTo>
                    <a:pt x="122" y="245"/>
                    <a:pt x="100" y="257"/>
                    <a:pt x="78" y="267"/>
                  </a:cubicBezTo>
                  <a:lnTo>
                    <a:pt x="33" y="290"/>
                  </a:lnTo>
                  <a:cubicBezTo>
                    <a:pt x="33" y="301"/>
                    <a:pt x="23" y="301"/>
                    <a:pt x="11" y="312"/>
                  </a:cubicBezTo>
                  <a:cubicBezTo>
                    <a:pt x="11" y="323"/>
                    <a:pt x="0" y="334"/>
                    <a:pt x="0" y="356"/>
                  </a:cubicBezTo>
                  <a:lnTo>
                    <a:pt x="112" y="323"/>
                  </a:lnTo>
                  <a:cubicBezTo>
                    <a:pt x="134" y="312"/>
                    <a:pt x="156" y="290"/>
                    <a:pt x="178" y="279"/>
                  </a:cubicBezTo>
                  <a:cubicBezTo>
                    <a:pt x="223" y="245"/>
                    <a:pt x="278" y="223"/>
                    <a:pt x="322" y="201"/>
                  </a:cubicBezTo>
                  <a:cubicBezTo>
                    <a:pt x="423" y="145"/>
                    <a:pt x="523" y="89"/>
                    <a:pt x="5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29" name="Google Shape;20429;p32"/>
            <p:cNvSpPr/>
            <p:nvPr/>
          </p:nvSpPr>
          <p:spPr>
            <a:xfrm>
              <a:off x="2008929" y="1726527"/>
              <a:ext cx="5442" cy="62484"/>
            </a:xfrm>
            <a:custGeom>
              <a:avLst/>
              <a:gdLst/>
              <a:ahLst/>
              <a:cxnLst/>
              <a:rect l="l" t="t" r="r" b="b"/>
              <a:pathLst>
                <a:path w="156" h="1791" extrusionOk="0">
                  <a:moveTo>
                    <a:pt x="55" y="0"/>
                  </a:moveTo>
                  <a:cubicBezTo>
                    <a:pt x="22" y="278"/>
                    <a:pt x="33" y="567"/>
                    <a:pt x="45" y="845"/>
                  </a:cubicBezTo>
                  <a:cubicBezTo>
                    <a:pt x="55" y="1135"/>
                    <a:pt x="67" y="1523"/>
                    <a:pt x="0" y="1790"/>
                  </a:cubicBezTo>
                  <a:lnTo>
                    <a:pt x="100" y="1701"/>
                  </a:lnTo>
                  <a:cubicBezTo>
                    <a:pt x="156" y="1412"/>
                    <a:pt x="134" y="1123"/>
                    <a:pt x="100" y="845"/>
                  </a:cubicBezTo>
                  <a:cubicBezTo>
                    <a:pt x="78" y="567"/>
                    <a:pt x="33" y="278"/>
                    <a:pt x="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30" name="Google Shape;20430;p32"/>
            <p:cNvSpPr/>
            <p:nvPr/>
          </p:nvSpPr>
          <p:spPr>
            <a:xfrm>
              <a:off x="2029862" y="1714106"/>
              <a:ext cx="4291" cy="22537"/>
            </a:xfrm>
            <a:custGeom>
              <a:avLst/>
              <a:gdLst/>
              <a:ahLst/>
              <a:cxnLst/>
              <a:rect l="l" t="t" r="r" b="b"/>
              <a:pathLst>
                <a:path w="123" h="646" extrusionOk="0">
                  <a:moveTo>
                    <a:pt x="123" y="0"/>
                  </a:moveTo>
                  <a:lnTo>
                    <a:pt x="123" y="0"/>
                  </a:lnTo>
                  <a:cubicBezTo>
                    <a:pt x="45" y="200"/>
                    <a:pt x="1" y="423"/>
                    <a:pt x="1" y="645"/>
                  </a:cubicBezTo>
                  <a:lnTo>
                    <a:pt x="78" y="634"/>
                  </a:lnTo>
                  <a:cubicBezTo>
                    <a:pt x="56" y="423"/>
                    <a:pt x="68" y="211"/>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31" name="Google Shape;20431;p32"/>
            <p:cNvSpPr/>
            <p:nvPr/>
          </p:nvSpPr>
          <p:spPr>
            <a:xfrm>
              <a:off x="1699260" y="1603476"/>
              <a:ext cx="387286" cy="916564"/>
            </a:xfrm>
            <a:custGeom>
              <a:avLst/>
              <a:gdLst/>
              <a:ahLst/>
              <a:cxnLst/>
              <a:rect l="l" t="t" r="r" b="b"/>
              <a:pathLst>
                <a:path w="11101" h="26272" extrusionOk="0">
                  <a:moveTo>
                    <a:pt x="6118" y="1"/>
                  </a:moveTo>
                  <a:lnTo>
                    <a:pt x="6062" y="23"/>
                  </a:lnTo>
                  <a:cubicBezTo>
                    <a:pt x="6563" y="1191"/>
                    <a:pt x="6974" y="2403"/>
                    <a:pt x="7275" y="3638"/>
                  </a:cubicBezTo>
                  <a:cubicBezTo>
                    <a:pt x="7419" y="4261"/>
                    <a:pt x="7530" y="4884"/>
                    <a:pt x="7597" y="5518"/>
                  </a:cubicBezTo>
                  <a:cubicBezTo>
                    <a:pt x="7641" y="5918"/>
                    <a:pt x="7686" y="6318"/>
                    <a:pt x="7730" y="6708"/>
                  </a:cubicBezTo>
                  <a:cubicBezTo>
                    <a:pt x="7497" y="6585"/>
                    <a:pt x="7285" y="6430"/>
                    <a:pt x="7085" y="6263"/>
                  </a:cubicBezTo>
                  <a:cubicBezTo>
                    <a:pt x="6852" y="6063"/>
                    <a:pt x="6640" y="5851"/>
                    <a:pt x="6418" y="5629"/>
                  </a:cubicBezTo>
                  <a:cubicBezTo>
                    <a:pt x="6207" y="5418"/>
                    <a:pt x="5984" y="5195"/>
                    <a:pt x="5750" y="4995"/>
                  </a:cubicBezTo>
                  <a:cubicBezTo>
                    <a:pt x="5528" y="4795"/>
                    <a:pt x="5273" y="4606"/>
                    <a:pt x="5006" y="4461"/>
                  </a:cubicBezTo>
                  <a:lnTo>
                    <a:pt x="4983" y="4506"/>
                  </a:lnTo>
                  <a:cubicBezTo>
                    <a:pt x="5250" y="4650"/>
                    <a:pt x="5495" y="4840"/>
                    <a:pt x="5718" y="5040"/>
                  </a:cubicBezTo>
                  <a:cubicBezTo>
                    <a:pt x="5940" y="5240"/>
                    <a:pt x="6151" y="5462"/>
                    <a:pt x="6363" y="5685"/>
                  </a:cubicBezTo>
                  <a:cubicBezTo>
                    <a:pt x="6574" y="5907"/>
                    <a:pt x="6796" y="6130"/>
                    <a:pt x="7030" y="6330"/>
                  </a:cubicBezTo>
                  <a:cubicBezTo>
                    <a:pt x="7241" y="6519"/>
                    <a:pt x="7475" y="6696"/>
                    <a:pt x="7742" y="6842"/>
                  </a:cubicBezTo>
                  <a:cubicBezTo>
                    <a:pt x="7752" y="7030"/>
                    <a:pt x="7775" y="7230"/>
                    <a:pt x="7786" y="7420"/>
                  </a:cubicBezTo>
                  <a:cubicBezTo>
                    <a:pt x="7898" y="8688"/>
                    <a:pt x="7953" y="9966"/>
                    <a:pt x="7841" y="11224"/>
                  </a:cubicBezTo>
                  <a:cubicBezTo>
                    <a:pt x="7831" y="11268"/>
                    <a:pt x="7831" y="11301"/>
                    <a:pt x="7819" y="11346"/>
                  </a:cubicBezTo>
                  <a:cubicBezTo>
                    <a:pt x="7653" y="11145"/>
                    <a:pt x="7475" y="10957"/>
                    <a:pt x="7275" y="10779"/>
                  </a:cubicBezTo>
                  <a:cubicBezTo>
                    <a:pt x="7041" y="10556"/>
                    <a:pt x="6763" y="10389"/>
                    <a:pt x="6507" y="10211"/>
                  </a:cubicBezTo>
                  <a:cubicBezTo>
                    <a:pt x="5973" y="9877"/>
                    <a:pt x="5428" y="9533"/>
                    <a:pt x="4838" y="9288"/>
                  </a:cubicBezTo>
                  <a:lnTo>
                    <a:pt x="4816" y="9333"/>
                  </a:lnTo>
                  <a:cubicBezTo>
                    <a:pt x="5406" y="9588"/>
                    <a:pt x="5928" y="9933"/>
                    <a:pt x="6452" y="10289"/>
                  </a:cubicBezTo>
                  <a:cubicBezTo>
                    <a:pt x="6719" y="10467"/>
                    <a:pt x="6985" y="10634"/>
                    <a:pt x="7208" y="10856"/>
                  </a:cubicBezTo>
                  <a:cubicBezTo>
                    <a:pt x="7419" y="11056"/>
                    <a:pt x="7619" y="11279"/>
                    <a:pt x="7809" y="11513"/>
                  </a:cubicBezTo>
                  <a:cubicBezTo>
                    <a:pt x="7775" y="11724"/>
                    <a:pt x="7742" y="11946"/>
                    <a:pt x="7697" y="12158"/>
                  </a:cubicBezTo>
                  <a:lnTo>
                    <a:pt x="7697" y="12169"/>
                  </a:lnTo>
                  <a:cubicBezTo>
                    <a:pt x="7663" y="12324"/>
                    <a:pt x="7619" y="12469"/>
                    <a:pt x="7575" y="12625"/>
                  </a:cubicBezTo>
                  <a:cubicBezTo>
                    <a:pt x="7530" y="12781"/>
                    <a:pt x="7486" y="12925"/>
                    <a:pt x="7441" y="13081"/>
                  </a:cubicBezTo>
                  <a:cubicBezTo>
                    <a:pt x="7341" y="13381"/>
                    <a:pt x="7241" y="13681"/>
                    <a:pt x="7130" y="13982"/>
                  </a:cubicBezTo>
                  <a:cubicBezTo>
                    <a:pt x="7074" y="14126"/>
                    <a:pt x="7008" y="14271"/>
                    <a:pt x="6952" y="14415"/>
                  </a:cubicBezTo>
                  <a:cubicBezTo>
                    <a:pt x="6885" y="14560"/>
                    <a:pt x="6818" y="14704"/>
                    <a:pt x="6751" y="14816"/>
                  </a:cubicBezTo>
                  <a:cubicBezTo>
                    <a:pt x="6340" y="15050"/>
                    <a:pt x="5951" y="15305"/>
                    <a:pt x="5595" y="15594"/>
                  </a:cubicBezTo>
                  <a:cubicBezTo>
                    <a:pt x="5406" y="15739"/>
                    <a:pt x="5228" y="15895"/>
                    <a:pt x="5061" y="16073"/>
                  </a:cubicBezTo>
                  <a:cubicBezTo>
                    <a:pt x="4895" y="16239"/>
                    <a:pt x="4749" y="16417"/>
                    <a:pt x="4594" y="16595"/>
                  </a:cubicBezTo>
                  <a:cubicBezTo>
                    <a:pt x="4282" y="16940"/>
                    <a:pt x="3960" y="17285"/>
                    <a:pt x="3604" y="17563"/>
                  </a:cubicBezTo>
                  <a:cubicBezTo>
                    <a:pt x="3426" y="17707"/>
                    <a:pt x="3237" y="17830"/>
                    <a:pt x="3037" y="17863"/>
                  </a:cubicBezTo>
                  <a:cubicBezTo>
                    <a:pt x="2915" y="17885"/>
                    <a:pt x="2804" y="17908"/>
                    <a:pt x="2692" y="17908"/>
                  </a:cubicBezTo>
                  <a:cubicBezTo>
                    <a:pt x="2636" y="17919"/>
                    <a:pt x="2581" y="17919"/>
                    <a:pt x="2525" y="17919"/>
                  </a:cubicBezTo>
                  <a:lnTo>
                    <a:pt x="2470" y="17919"/>
                  </a:lnTo>
                  <a:cubicBezTo>
                    <a:pt x="2592" y="17618"/>
                    <a:pt x="2670" y="17319"/>
                    <a:pt x="2715" y="17007"/>
                  </a:cubicBezTo>
                  <a:cubicBezTo>
                    <a:pt x="2737" y="16829"/>
                    <a:pt x="2747" y="16640"/>
                    <a:pt x="2725" y="16462"/>
                  </a:cubicBezTo>
                  <a:cubicBezTo>
                    <a:pt x="2715" y="16306"/>
                    <a:pt x="2681" y="16150"/>
                    <a:pt x="2648" y="15995"/>
                  </a:cubicBezTo>
                  <a:cubicBezTo>
                    <a:pt x="2715" y="15495"/>
                    <a:pt x="2804" y="15005"/>
                    <a:pt x="2982" y="14527"/>
                  </a:cubicBezTo>
                  <a:cubicBezTo>
                    <a:pt x="3070" y="14271"/>
                    <a:pt x="3192" y="14037"/>
                    <a:pt x="3337" y="13804"/>
                  </a:cubicBezTo>
                  <a:cubicBezTo>
                    <a:pt x="3482" y="13582"/>
                    <a:pt x="3637" y="13359"/>
                    <a:pt x="3760" y="13103"/>
                  </a:cubicBezTo>
                  <a:lnTo>
                    <a:pt x="3716" y="13081"/>
                  </a:lnTo>
                  <a:cubicBezTo>
                    <a:pt x="3593" y="13325"/>
                    <a:pt x="3437" y="13548"/>
                    <a:pt x="3281" y="13770"/>
                  </a:cubicBezTo>
                  <a:cubicBezTo>
                    <a:pt x="3137" y="14004"/>
                    <a:pt x="3004" y="14249"/>
                    <a:pt x="2903" y="14504"/>
                  </a:cubicBezTo>
                  <a:cubicBezTo>
                    <a:pt x="2747" y="14905"/>
                    <a:pt x="2659" y="15327"/>
                    <a:pt x="2581" y="15750"/>
                  </a:cubicBezTo>
                  <a:cubicBezTo>
                    <a:pt x="2503" y="15472"/>
                    <a:pt x="2425" y="15205"/>
                    <a:pt x="2347" y="14927"/>
                  </a:cubicBezTo>
                  <a:cubicBezTo>
                    <a:pt x="2258" y="14593"/>
                    <a:pt x="2191" y="14260"/>
                    <a:pt x="2114" y="13915"/>
                  </a:cubicBezTo>
                  <a:cubicBezTo>
                    <a:pt x="1969" y="13236"/>
                    <a:pt x="1791" y="12558"/>
                    <a:pt x="1647" y="11879"/>
                  </a:cubicBezTo>
                  <a:cubicBezTo>
                    <a:pt x="1569" y="11535"/>
                    <a:pt x="1513" y="11190"/>
                    <a:pt x="1480" y="10846"/>
                  </a:cubicBezTo>
                  <a:cubicBezTo>
                    <a:pt x="1435" y="10500"/>
                    <a:pt x="1402" y="10156"/>
                    <a:pt x="1391" y="9811"/>
                  </a:cubicBezTo>
                  <a:lnTo>
                    <a:pt x="1324" y="9811"/>
                  </a:lnTo>
                  <a:cubicBezTo>
                    <a:pt x="1324" y="10156"/>
                    <a:pt x="1358" y="10512"/>
                    <a:pt x="1391" y="10856"/>
                  </a:cubicBezTo>
                  <a:cubicBezTo>
                    <a:pt x="1424" y="11201"/>
                    <a:pt x="1491" y="11557"/>
                    <a:pt x="1558" y="11891"/>
                  </a:cubicBezTo>
                  <a:cubicBezTo>
                    <a:pt x="1691" y="12581"/>
                    <a:pt x="1858" y="13259"/>
                    <a:pt x="2003" y="13937"/>
                  </a:cubicBezTo>
                  <a:cubicBezTo>
                    <a:pt x="2080" y="14282"/>
                    <a:pt x="2136" y="14627"/>
                    <a:pt x="2225" y="14961"/>
                  </a:cubicBezTo>
                  <a:cubicBezTo>
                    <a:pt x="2270" y="15105"/>
                    <a:pt x="2303" y="15238"/>
                    <a:pt x="2336" y="15372"/>
                  </a:cubicBezTo>
                  <a:cubicBezTo>
                    <a:pt x="2147" y="15283"/>
                    <a:pt x="1958" y="15161"/>
                    <a:pt x="1791" y="15016"/>
                  </a:cubicBezTo>
                  <a:cubicBezTo>
                    <a:pt x="1602" y="14849"/>
                    <a:pt x="1424" y="14649"/>
                    <a:pt x="1246" y="14449"/>
                  </a:cubicBezTo>
                  <a:cubicBezTo>
                    <a:pt x="1068" y="14237"/>
                    <a:pt x="891" y="14037"/>
                    <a:pt x="690" y="13859"/>
                  </a:cubicBezTo>
                  <a:cubicBezTo>
                    <a:pt x="490" y="13681"/>
                    <a:pt x="268" y="13515"/>
                    <a:pt x="11" y="13426"/>
                  </a:cubicBezTo>
                  <a:lnTo>
                    <a:pt x="1" y="13459"/>
                  </a:lnTo>
                  <a:cubicBezTo>
                    <a:pt x="245" y="13559"/>
                    <a:pt x="456" y="13715"/>
                    <a:pt x="657" y="13893"/>
                  </a:cubicBezTo>
                  <a:cubicBezTo>
                    <a:pt x="846" y="14082"/>
                    <a:pt x="1012" y="14282"/>
                    <a:pt x="1190" y="14494"/>
                  </a:cubicBezTo>
                  <a:cubicBezTo>
                    <a:pt x="1358" y="14694"/>
                    <a:pt x="1536" y="14905"/>
                    <a:pt x="1736" y="15083"/>
                  </a:cubicBezTo>
                  <a:cubicBezTo>
                    <a:pt x="1924" y="15250"/>
                    <a:pt x="2136" y="15406"/>
                    <a:pt x="2381" y="15495"/>
                  </a:cubicBezTo>
                  <a:cubicBezTo>
                    <a:pt x="2425" y="15650"/>
                    <a:pt x="2470" y="15817"/>
                    <a:pt x="2503" y="15972"/>
                  </a:cubicBezTo>
                  <a:cubicBezTo>
                    <a:pt x="2514" y="16017"/>
                    <a:pt x="2525" y="16051"/>
                    <a:pt x="2525" y="16084"/>
                  </a:cubicBezTo>
                  <a:lnTo>
                    <a:pt x="2525" y="16095"/>
                  </a:lnTo>
                  <a:cubicBezTo>
                    <a:pt x="2559" y="16217"/>
                    <a:pt x="2581" y="16351"/>
                    <a:pt x="2592" y="16473"/>
                  </a:cubicBezTo>
                  <a:cubicBezTo>
                    <a:pt x="2603" y="16651"/>
                    <a:pt x="2592" y="16818"/>
                    <a:pt x="2570" y="16985"/>
                  </a:cubicBezTo>
                  <a:cubicBezTo>
                    <a:pt x="2525" y="17319"/>
                    <a:pt x="2258" y="17986"/>
                    <a:pt x="2258" y="17986"/>
                  </a:cubicBezTo>
                  <a:lnTo>
                    <a:pt x="2191" y="18742"/>
                  </a:lnTo>
                  <a:lnTo>
                    <a:pt x="2191" y="18753"/>
                  </a:lnTo>
                  <a:cubicBezTo>
                    <a:pt x="2247" y="19376"/>
                    <a:pt x="2270" y="20010"/>
                    <a:pt x="2280" y="20633"/>
                  </a:cubicBezTo>
                  <a:cubicBezTo>
                    <a:pt x="2292" y="21256"/>
                    <a:pt x="2292" y="21889"/>
                    <a:pt x="2214" y="22502"/>
                  </a:cubicBezTo>
                  <a:cubicBezTo>
                    <a:pt x="2191" y="22680"/>
                    <a:pt x="2158" y="22868"/>
                    <a:pt x="2136" y="23058"/>
                  </a:cubicBezTo>
                  <a:lnTo>
                    <a:pt x="1246" y="21767"/>
                  </a:lnTo>
                  <a:cubicBezTo>
                    <a:pt x="1079" y="21511"/>
                    <a:pt x="901" y="21267"/>
                    <a:pt x="735" y="21011"/>
                  </a:cubicBezTo>
                  <a:cubicBezTo>
                    <a:pt x="557" y="20766"/>
                    <a:pt x="345" y="20532"/>
                    <a:pt x="90" y="20366"/>
                  </a:cubicBezTo>
                  <a:lnTo>
                    <a:pt x="68" y="20399"/>
                  </a:lnTo>
                  <a:cubicBezTo>
                    <a:pt x="312" y="20566"/>
                    <a:pt x="501" y="20811"/>
                    <a:pt x="668" y="21056"/>
                  </a:cubicBezTo>
                  <a:cubicBezTo>
                    <a:pt x="834" y="21311"/>
                    <a:pt x="1002" y="21567"/>
                    <a:pt x="1157" y="21823"/>
                  </a:cubicBezTo>
                  <a:lnTo>
                    <a:pt x="2102" y="23302"/>
                  </a:lnTo>
                  <a:cubicBezTo>
                    <a:pt x="2092" y="23347"/>
                    <a:pt x="2092" y="23391"/>
                    <a:pt x="2092" y="23436"/>
                  </a:cubicBezTo>
                  <a:cubicBezTo>
                    <a:pt x="2058" y="23747"/>
                    <a:pt x="2036" y="24069"/>
                    <a:pt x="2025" y="24381"/>
                  </a:cubicBezTo>
                  <a:cubicBezTo>
                    <a:pt x="2003" y="25015"/>
                    <a:pt x="2003" y="25649"/>
                    <a:pt x="2025" y="26272"/>
                  </a:cubicBezTo>
                  <a:lnTo>
                    <a:pt x="2258" y="26227"/>
                  </a:lnTo>
                  <a:cubicBezTo>
                    <a:pt x="2236" y="25604"/>
                    <a:pt x="2225" y="25015"/>
                    <a:pt x="2247" y="24392"/>
                  </a:cubicBezTo>
                  <a:cubicBezTo>
                    <a:pt x="2258" y="24081"/>
                    <a:pt x="2280" y="23769"/>
                    <a:pt x="2303" y="23458"/>
                  </a:cubicBezTo>
                  <a:cubicBezTo>
                    <a:pt x="2336" y="23147"/>
                    <a:pt x="2392" y="22846"/>
                    <a:pt x="2436" y="22524"/>
                  </a:cubicBezTo>
                  <a:cubicBezTo>
                    <a:pt x="2481" y="22101"/>
                    <a:pt x="2492" y="21667"/>
                    <a:pt x="2492" y="21244"/>
                  </a:cubicBezTo>
                  <a:lnTo>
                    <a:pt x="2559" y="21178"/>
                  </a:lnTo>
                  <a:lnTo>
                    <a:pt x="2659" y="21011"/>
                  </a:lnTo>
                  <a:cubicBezTo>
                    <a:pt x="2715" y="20900"/>
                    <a:pt x="2770" y="20811"/>
                    <a:pt x="2859" y="20722"/>
                  </a:cubicBezTo>
                  <a:cubicBezTo>
                    <a:pt x="2948" y="20633"/>
                    <a:pt x="3037" y="20555"/>
                    <a:pt x="3137" y="20477"/>
                  </a:cubicBezTo>
                  <a:lnTo>
                    <a:pt x="3426" y="20243"/>
                  </a:lnTo>
                  <a:lnTo>
                    <a:pt x="3993" y="19776"/>
                  </a:lnTo>
                  <a:cubicBezTo>
                    <a:pt x="4193" y="19620"/>
                    <a:pt x="4394" y="19476"/>
                    <a:pt x="4628" y="19398"/>
                  </a:cubicBezTo>
                  <a:lnTo>
                    <a:pt x="4616" y="19365"/>
                  </a:lnTo>
                  <a:cubicBezTo>
                    <a:pt x="4371" y="19432"/>
                    <a:pt x="4160" y="19576"/>
                    <a:pt x="3960" y="19732"/>
                  </a:cubicBezTo>
                  <a:lnTo>
                    <a:pt x="3382" y="20188"/>
                  </a:lnTo>
                  <a:lnTo>
                    <a:pt x="3081" y="20421"/>
                  </a:lnTo>
                  <a:cubicBezTo>
                    <a:pt x="2982" y="20488"/>
                    <a:pt x="2893" y="20566"/>
                    <a:pt x="2792" y="20655"/>
                  </a:cubicBezTo>
                  <a:cubicBezTo>
                    <a:pt x="2747" y="20700"/>
                    <a:pt x="2703" y="20744"/>
                    <a:pt x="2670" y="20799"/>
                  </a:cubicBezTo>
                  <a:cubicBezTo>
                    <a:pt x="2626" y="20855"/>
                    <a:pt x="2603" y="20911"/>
                    <a:pt x="2570" y="20967"/>
                  </a:cubicBezTo>
                  <a:cubicBezTo>
                    <a:pt x="2547" y="21011"/>
                    <a:pt x="2525" y="21044"/>
                    <a:pt x="2492" y="21089"/>
                  </a:cubicBezTo>
                  <a:lnTo>
                    <a:pt x="2492" y="20633"/>
                  </a:lnTo>
                  <a:cubicBezTo>
                    <a:pt x="2481" y="19999"/>
                    <a:pt x="2448" y="19376"/>
                    <a:pt x="2392" y="18753"/>
                  </a:cubicBezTo>
                  <a:lnTo>
                    <a:pt x="2436" y="18108"/>
                  </a:lnTo>
                  <a:lnTo>
                    <a:pt x="2715" y="18108"/>
                  </a:lnTo>
                  <a:cubicBezTo>
                    <a:pt x="2826" y="18097"/>
                    <a:pt x="2948" y="18075"/>
                    <a:pt x="3070" y="18053"/>
                  </a:cubicBezTo>
                  <a:cubicBezTo>
                    <a:pt x="3326" y="18008"/>
                    <a:pt x="3538" y="17863"/>
                    <a:pt x="3726" y="17719"/>
                  </a:cubicBezTo>
                  <a:cubicBezTo>
                    <a:pt x="4094" y="17408"/>
                    <a:pt x="4416" y="17062"/>
                    <a:pt x="4727" y="16718"/>
                  </a:cubicBezTo>
                  <a:cubicBezTo>
                    <a:pt x="4883" y="16540"/>
                    <a:pt x="5039" y="16362"/>
                    <a:pt x="5194" y="16195"/>
                  </a:cubicBezTo>
                  <a:cubicBezTo>
                    <a:pt x="5339" y="16039"/>
                    <a:pt x="5495" y="15895"/>
                    <a:pt x="5662" y="15762"/>
                  </a:cubicBezTo>
                  <a:cubicBezTo>
                    <a:pt x="5951" y="15705"/>
                    <a:pt x="6240" y="15639"/>
                    <a:pt x="6518" y="15594"/>
                  </a:cubicBezTo>
                  <a:cubicBezTo>
                    <a:pt x="6818" y="15550"/>
                    <a:pt x="7130" y="15561"/>
                    <a:pt x="7441" y="15550"/>
                  </a:cubicBezTo>
                  <a:cubicBezTo>
                    <a:pt x="7597" y="15539"/>
                    <a:pt x="7752" y="15528"/>
                    <a:pt x="7898" y="15528"/>
                  </a:cubicBezTo>
                  <a:cubicBezTo>
                    <a:pt x="8053" y="15517"/>
                    <a:pt x="8209" y="15517"/>
                    <a:pt x="8365" y="15517"/>
                  </a:cubicBezTo>
                  <a:cubicBezTo>
                    <a:pt x="8462" y="15517"/>
                    <a:pt x="8560" y="15518"/>
                    <a:pt x="8660" y="15518"/>
                  </a:cubicBezTo>
                  <a:cubicBezTo>
                    <a:pt x="8866" y="15518"/>
                    <a:pt x="9077" y="15513"/>
                    <a:pt x="9287" y="15483"/>
                  </a:cubicBezTo>
                  <a:lnTo>
                    <a:pt x="9287" y="15428"/>
                  </a:lnTo>
                  <a:cubicBezTo>
                    <a:pt x="9116" y="15452"/>
                    <a:pt x="8948" y="15460"/>
                    <a:pt x="8779" y="15460"/>
                  </a:cubicBezTo>
                  <a:cubicBezTo>
                    <a:pt x="8642" y="15460"/>
                    <a:pt x="8504" y="15455"/>
                    <a:pt x="8365" y="15450"/>
                  </a:cubicBezTo>
                  <a:cubicBezTo>
                    <a:pt x="8209" y="15439"/>
                    <a:pt x="8053" y="15439"/>
                    <a:pt x="7898" y="15439"/>
                  </a:cubicBezTo>
                  <a:cubicBezTo>
                    <a:pt x="7742" y="15439"/>
                    <a:pt x="7586" y="15450"/>
                    <a:pt x="7441" y="15450"/>
                  </a:cubicBezTo>
                  <a:cubicBezTo>
                    <a:pt x="7391" y="15455"/>
                    <a:pt x="7341" y="15458"/>
                    <a:pt x="7292" y="15458"/>
                  </a:cubicBezTo>
                  <a:cubicBezTo>
                    <a:pt x="7244" y="15458"/>
                    <a:pt x="7196" y="15455"/>
                    <a:pt x="7152" y="15450"/>
                  </a:cubicBezTo>
                  <a:cubicBezTo>
                    <a:pt x="6929" y="15450"/>
                    <a:pt x="6719" y="15450"/>
                    <a:pt x="6507" y="15483"/>
                  </a:cubicBezTo>
                  <a:cubicBezTo>
                    <a:pt x="6296" y="15505"/>
                    <a:pt x="6096" y="15539"/>
                    <a:pt x="5896" y="15572"/>
                  </a:cubicBezTo>
                  <a:cubicBezTo>
                    <a:pt x="6195" y="15350"/>
                    <a:pt x="6518" y="15139"/>
                    <a:pt x="6852" y="14949"/>
                  </a:cubicBezTo>
                  <a:lnTo>
                    <a:pt x="6863" y="14938"/>
                  </a:lnTo>
                  <a:lnTo>
                    <a:pt x="6874" y="14927"/>
                  </a:lnTo>
                  <a:cubicBezTo>
                    <a:pt x="6929" y="14849"/>
                    <a:pt x="6963" y="14783"/>
                    <a:pt x="6996" y="14704"/>
                  </a:cubicBezTo>
                  <a:cubicBezTo>
                    <a:pt x="7030" y="14638"/>
                    <a:pt x="7063" y="14560"/>
                    <a:pt x="7097" y="14482"/>
                  </a:cubicBezTo>
                  <a:cubicBezTo>
                    <a:pt x="7163" y="14338"/>
                    <a:pt x="7219" y="14182"/>
                    <a:pt x="7275" y="14037"/>
                  </a:cubicBezTo>
                  <a:cubicBezTo>
                    <a:pt x="7397" y="13737"/>
                    <a:pt x="7486" y="13437"/>
                    <a:pt x="7586" y="13125"/>
                  </a:cubicBezTo>
                  <a:cubicBezTo>
                    <a:pt x="7631" y="12969"/>
                    <a:pt x="7675" y="12825"/>
                    <a:pt x="7720" y="12670"/>
                  </a:cubicBezTo>
                  <a:cubicBezTo>
                    <a:pt x="7764" y="12514"/>
                    <a:pt x="7809" y="12358"/>
                    <a:pt x="7841" y="12202"/>
                  </a:cubicBezTo>
                  <a:lnTo>
                    <a:pt x="7841" y="12180"/>
                  </a:lnTo>
                  <a:cubicBezTo>
                    <a:pt x="7908" y="12057"/>
                    <a:pt x="8009" y="11958"/>
                    <a:pt x="8108" y="11869"/>
                  </a:cubicBezTo>
                  <a:cubicBezTo>
                    <a:pt x="8231" y="11758"/>
                    <a:pt x="8365" y="11669"/>
                    <a:pt x="8509" y="11568"/>
                  </a:cubicBezTo>
                  <a:cubicBezTo>
                    <a:pt x="8776" y="11379"/>
                    <a:pt x="9043" y="11190"/>
                    <a:pt x="9321" y="11001"/>
                  </a:cubicBezTo>
                  <a:cubicBezTo>
                    <a:pt x="9455" y="10912"/>
                    <a:pt x="9588" y="10812"/>
                    <a:pt x="9732" y="10723"/>
                  </a:cubicBezTo>
                  <a:cubicBezTo>
                    <a:pt x="9866" y="10645"/>
                    <a:pt x="10011" y="10567"/>
                    <a:pt x="10166" y="10500"/>
                  </a:cubicBezTo>
                  <a:cubicBezTo>
                    <a:pt x="10466" y="10367"/>
                    <a:pt x="10778" y="10256"/>
                    <a:pt x="11101" y="10189"/>
                  </a:cubicBezTo>
                  <a:lnTo>
                    <a:pt x="11101" y="10156"/>
                  </a:lnTo>
                  <a:cubicBezTo>
                    <a:pt x="10767" y="10211"/>
                    <a:pt x="10444" y="10312"/>
                    <a:pt x="10144" y="10445"/>
                  </a:cubicBezTo>
                  <a:cubicBezTo>
                    <a:pt x="9988" y="10512"/>
                    <a:pt x="9833" y="10579"/>
                    <a:pt x="9688" y="10668"/>
                  </a:cubicBezTo>
                  <a:cubicBezTo>
                    <a:pt x="9544" y="10745"/>
                    <a:pt x="9410" y="10846"/>
                    <a:pt x="9265" y="10934"/>
                  </a:cubicBezTo>
                  <a:cubicBezTo>
                    <a:pt x="8987" y="11112"/>
                    <a:pt x="8721" y="11301"/>
                    <a:pt x="8442" y="11479"/>
                  </a:cubicBezTo>
                  <a:cubicBezTo>
                    <a:pt x="8309" y="11580"/>
                    <a:pt x="8164" y="11669"/>
                    <a:pt x="8031" y="11768"/>
                  </a:cubicBezTo>
                  <a:lnTo>
                    <a:pt x="7898" y="11902"/>
                  </a:lnTo>
                  <a:cubicBezTo>
                    <a:pt x="7930" y="11679"/>
                    <a:pt x="7964" y="11457"/>
                    <a:pt x="7975" y="11246"/>
                  </a:cubicBezTo>
                  <a:cubicBezTo>
                    <a:pt x="8075" y="10156"/>
                    <a:pt x="8031" y="9077"/>
                    <a:pt x="7953" y="7998"/>
                  </a:cubicBezTo>
                  <a:cubicBezTo>
                    <a:pt x="8064" y="7586"/>
                    <a:pt x="8264" y="7186"/>
                    <a:pt x="8442" y="6775"/>
                  </a:cubicBezTo>
                  <a:cubicBezTo>
                    <a:pt x="8620" y="6363"/>
                    <a:pt x="8765" y="5929"/>
                    <a:pt x="8898" y="5507"/>
                  </a:cubicBezTo>
                  <a:cubicBezTo>
                    <a:pt x="9165" y="4662"/>
                    <a:pt x="9510" y="3827"/>
                    <a:pt x="9944" y="3048"/>
                  </a:cubicBezTo>
                  <a:lnTo>
                    <a:pt x="9877" y="3015"/>
                  </a:lnTo>
                  <a:cubicBezTo>
                    <a:pt x="9443" y="3794"/>
                    <a:pt x="9087" y="4628"/>
                    <a:pt x="8810" y="5485"/>
                  </a:cubicBezTo>
                  <a:cubicBezTo>
                    <a:pt x="8676" y="5907"/>
                    <a:pt x="8543" y="6330"/>
                    <a:pt x="8353" y="6741"/>
                  </a:cubicBezTo>
                  <a:cubicBezTo>
                    <a:pt x="8209" y="7064"/>
                    <a:pt x="8053" y="7375"/>
                    <a:pt x="7930" y="7720"/>
                  </a:cubicBezTo>
                  <a:cubicBezTo>
                    <a:pt x="7920" y="7620"/>
                    <a:pt x="7920" y="7509"/>
                    <a:pt x="7908" y="7408"/>
                  </a:cubicBezTo>
                  <a:cubicBezTo>
                    <a:pt x="7853" y="6775"/>
                    <a:pt x="7775" y="6140"/>
                    <a:pt x="7697" y="5507"/>
                  </a:cubicBezTo>
                  <a:cubicBezTo>
                    <a:pt x="7631" y="4872"/>
                    <a:pt x="7508" y="4239"/>
                    <a:pt x="7352" y="3616"/>
                  </a:cubicBezTo>
                  <a:cubicBezTo>
                    <a:pt x="7041" y="2381"/>
                    <a:pt x="6618" y="1169"/>
                    <a:pt x="611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32" name="Google Shape;20432;p32"/>
            <p:cNvSpPr/>
            <p:nvPr/>
          </p:nvSpPr>
          <p:spPr>
            <a:xfrm>
              <a:off x="1318208" y="1935403"/>
              <a:ext cx="104418" cy="115896"/>
            </a:xfrm>
            <a:custGeom>
              <a:avLst/>
              <a:gdLst/>
              <a:ahLst/>
              <a:cxnLst/>
              <a:rect l="l" t="t" r="r" b="b"/>
              <a:pathLst>
                <a:path w="2993" h="3322" extrusionOk="0">
                  <a:moveTo>
                    <a:pt x="2191" y="0"/>
                  </a:moveTo>
                  <a:cubicBezTo>
                    <a:pt x="2066" y="0"/>
                    <a:pt x="1945" y="66"/>
                    <a:pt x="1813" y="153"/>
                  </a:cubicBezTo>
                  <a:cubicBezTo>
                    <a:pt x="1580" y="308"/>
                    <a:pt x="935" y="642"/>
                    <a:pt x="468" y="1176"/>
                  </a:cubicBezTo>
                  <a:cubicBezTo>
                    <a:pt x="1" y="1710"/>
                    <a:pt x="56" y="2076"/>
                    <a:pt x="78" y="2477"/>
                  </a:cubicBezTo>
                  <a:cubicBezTo>
                    <a:pt x="90" y="2866"/>
                    <a:pt x="624" y="3200"/>
                    <a:pt x="624" y="3200"/>
                  </a:cubicBezTo>
                  <a:cubicBezTo>
                    <a:pt x="624" y="3200"/>
                    <a:pt x="835" y="3292"/>
                    <a:pt x="1057" y="3292"/>
                  </a:cubicBezTo>
                  <a:cubicBezTo>
                    <a:pt x="1079" y="3292"/>
                    <a:pt x="1101" y="3291"/>
                    <a:pt x="1124" y="3289"/>
                  </a:cubicBezTo>
                  <a:cubicBezTo>
                    <a:pt x="1358" y="3267"/>
                    <a:pt x="1491" y="3322"/>
                    <a:pt x="2070" y="2855"/>
                  </a:cubicBezTo>
                  <a:cubicBezTo>
                    <a:pt x="2648" y="2399"/>
                    <a:pt x="2681" y="2098"/>
                    <a:pt x="2837" y="1420"/>
                  </a:cubicBezTo>
                  <a:cubicBezTo>
                    <a:pt x="2992" y="742"/>
                    <a:pt x="2681" y="297"/>
                    <a:pt x="2458" y="108"/>
                  </a:cubicBezTo>
                  <a:cubicBezTo>
                    <a:pt x="2364" y="31"/>
                    <a:pt x="2276" y="0"/>
                    <a:pt x="219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33" name="Google Shape;20433;p32"/>
            <p:cNvSpPr/>
            <p:nvPr/>
          </p:nvSpPr>
          <p:spPr>
            <a:xfrm>
              <a:off x="1318208" y="1935403"/>
              <a:ext cx="87323" cy="102848"/>
            </a:xfrm>
            <a:custGeom>
              <a:avLst/>
              <a:gdLst/>
              <a:ahLst/>
              <a:cxnLst/>
              <a:rect l="l" t="t" r="r" b="b"/>
              <a:pathLst>
                <a:path w="2503" h="2948" extrusionOk="0">
                  <a:moveTo>
                    <a:pt x="2191" y="0"/>
                  </a:moveTo>
                  <a:cubicBezTo>
                    <a:pt x="2066" y="0"/>
                    <a:pt x="1945" y="66"/>
                    <a:pt x="1813" y="153"/>
                  </a:cubicBezTo>
                  <a:cubicBezTo>
                    <a:pt x="1580" y="308"/>
                    <a:pt x="935" y="642"/>
                    <a:pt x="468" y="1176"/>
                  </a:cubicBezTo>
                  <a:cubicBezTo>
                    <a:pt x="1" y="1710"/>
                    <a:pt x="56" y="2076"/>
                    <a:pt x="78" y="2477"/>
                  </a:cubicBezTo>
                  <a:cubicBezTo>
                    <a:pt x="78" y="2622"/>
                    <a:pt x="167" y="2766"/>
                    <a:pt x="256" y="2889"/>
                  </a:cubicBezTo>
                  <a:cubicBezTo>
                    <a:pt x="375" y="2918"/>
                    <a:pt x="488" y="2948"/>
                    <a:pt x="603" y="2948"/>
                  </a:cubicBezTo>
                  <a:cubicBezTo>
                    <a:pt x="661" y="2948"/>
                    <a:pt x="720" y="2940"/>
                    <a:pt x="779" y="2922"/>
                  </a:cubicBezTo>
                  <a:cubicBezTo>
                    <a:pt x="1190" y="2800"/>
                    <a:pt x="1279" y="2288"/>
                    <a:pt x="1569" y="2021"/>
                  </a:cubicBezTo>
                  <a:cubicBezTo>
                    <a:pt x="1724" y="1865"/>
                    <a:pt x="1914" y="1754"/>
                    <a:pt x="2047" y="1587"/>
                  </a:cubicBezTo>
                  <a:cubicBezTo>
                    <a:pt x="2181" y="1431"/>
                    <a:pt x="2280" y="1253"/>
                    <a:pt x="2347" y="1065"/>
                  </a:cubicBezTo>
                  <a:cubicBezTo>
                    <a:pt x="2448" y="775"/>
                    <a:pt x="2503" y="442"/>
                    <a:pt x="2470" y="119"/>
                  </a:cubicBezTo>
                  <a:lnTo>
                    <a:pt x="2458" y="108"/>
                  </a:lnTo>
                  <a:cubicBezTo>
                    <a:pt x="2364" y="31"/>
                    <a:pt x="2276" y="0"/>
                    <a:pt x="219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34" name="Google Shape;20434;p32"/>
            <p:cNvSpPr/>
            <p:nvPr/>
          </p:nvSpPr>
          <p:spPr>
            <a:xfrm>
              <a:off x="1334885" y="1995795"/>
              <a:ext cx="12071" cy="43505"/>
            </a:xfrm>
            <a:custGeom>
              <a:avLst/>
              <a:gdLst/>
              <a:ahLst/>
              <a:cxnLst/>
              <a:rect l="l" t="t" r="r" b="b"/>
              <a:pathLst>
                <a:path w="346" h="1247" extrusionOk="0">
                  <a:moveTo>
                    <a:pt x="101" y="1"/>
                  </a:moveTo>
                  <a:cubicBezTo>
                    <a:pt x="67" y="112"/>
                    <a:pt x="45" y="212"/>
                    <a:pt x="23" y="323"/>
                  </a:cubicBezTo>
                  <a:cubicBezTo>
                    <a:pt x="1" y="424"/>
                    <a:pt x="1" y="535"/>
                    <a:pt x="23" y="646"/>
                  </a:cubicBezTo>
                  <a:cubicBezTo>
                    <a:pt x="57" y="868"/>
                    <a:pt x="168" y="1057"/>
                    <a:pt x="257" y="1247"/>
                  </a:cubicBezTo>
                  <a:lnTo>
                    <a:pt x="346" y="1202"/>
                  </a:lnTo>
                  <a:cubicBezTo>
                    <a:pt x="235" y="1013"/>
                    <a:pt x="112" y="835"/>
                    <a:pt x="67" y="634"/>
                  </a:cubicBezTo>
                  <a:cubicBezTo>
                    <a:pt x="12" y="434"/>
                    <a:pt x="57" y="212"/>
                    <a:pt x="1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35" name="Google Shape;20435;p32"/>
            <p:cNvSpPr/>
            <p:nvPr/>
          </p:nvSpPr>
          <p:spPr>
            <a:xfrm>
              <a:off x="1353934" y="1962023"/>
              <a:ext cx="10117" cy="58262"/>
            </a:xfrm>
            <a:custGeom>
              <a:avLst/>
              <a:gdLst/>
              <a:ahLst/>
              <a:cxnLst/>
              <a:rect l="l" t="t" r="r" b="b"/>
              <a:pathLst>
                <a:path w="290" h="1670" extrusionOk="0">
                  <a:moveTo>
                    <a:pt x="289" y="1"/>
                  </a:moveTo>
                  <a:lnTo>
                    <a:pt x="289" y="1"/>
                  </a:lnTo>
                  <a:cubicBezTo>
                    <a:pt x="67" y="524"/>
                    <a:pt x="0" y="1102"/>
                    <a:pt x="89" y="1669"/>
                  </a:cubicBezTo>
                  <a:lnTo>
                    <a:pt x="189" y="1580"/>
                  </a:lnTo>
                  <a:cubicBezTo>
                    <a:pt x="67" y="1036"/>
                    <a:pt x="111" y="535"/>
                    <a:pt x="28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36" name="Google Shape;20436;p32"/>
            <p:cNvSpPr/>
            <p:nvPr/>
          </p:nvSpPr>
          <p:spPr>
            <a:xfrm>
              <a:off x="1374483" y="1963977"/>
              <a:ext cx="5442" cy="28364"/>
            </a:xfrm>
            <a:custGeom>
              <a:avLst/>
              <a:gdLst/>
              <a:ahLst/>
              <a:cxnLst/>
              <a:rect l="l" t="t" r="r" b="b"/>
              <a:pathLst>
                <a:path w="156" h="813" extrusionOk="0">
                  <a:moveTo>
                    <a:pt x="0" y="1"/>
                  </a:moveTo>
                  <a:cubicBezTo>
                    <a:pt x="0" y="134"/>
                    <a:pt x="12" y="268"/>
                    <a:pt x="22" y="390"/>
                  </a:cubicBezTo>
                  <a:cubicBezTo>
                    <a:pt x="34" y="456"/>
                    <a:pt x="34" y="523"/>
                    <a:pt x="45" y="590"/>
                  </a:cubicBezTo>
                  <a:cubicBezTo>
                    <a:pt x="45" y="657"/>
                    <a:pt x="22" y="779"/>
                    <a:pt x="0" y="812"/>
                  </a:cubicBezTo>
                  <a:lnTo>
                    <a:pt x="111" y="723"/>
                  </a:lnTo>
                  <a:cubicBezTo>
                    <a:pt x="156" y="646"/>
                    <a:pt x="111" y="646"/>
                    <a:pt x="111" y="579"/>
                  </a:cubicBezTo>
                  <a:cubicBezTo>
                    <a:pt x="101" y="513"/>
                    <a:pt x="89" y="456"/>
                    <a:pt x="78" y="390"/>
                  </a:cubicBezTo>
                  <a:cubicBezTo>
                    <a:pt x="45" y="256"/>
                    <a:pt x="12" y="134"/>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37" name="Google Shape;20437;p32"/>
            <p:cNvSpPr/>
            <p:nvPr/>
          </p:nvSpPr>
          <p:spPr>
            <a:xfrm>
              <a:off x="1348491" y="2004343"/>
              <a:ext cx="48912" cy="31469"/>
            </a:xfrm>
            <a:custGeom>
              <a:avLst/>
              <a:gdLst/>
              <a:ahLst/>
              <a:cxnLst/>
              <a:rect l="l" t="t" r="r" b="b"/>
              <a:pathLst>
                <a:path w="1402" h="902" extrusionOk="0">
                  <a:moveTo>
                    <a:pt x="1402" y="1"/>
                  </a:moveTo>
                  <a:cubicBezTo>
                    <a:pt x="1257" y="256"/>
                    <a:pt x="1056" y="456"/>
                    <a:pt x="812" y="590"/>
                  </a:cubicBezTo>
                  <a:cubicBezTo>
                    <a:pt x="556" y="723"/>
                    <a:pt x="278" y="768"/>
                    <a:pt x="0" y="812"/>
                  </a:cubicBezTo>
                  <a:lnTo>
                    <a:pt x="23" y="901"/>
                  </a:lnTo>
                  <a:cubicBezTo>
                    <a:pt x="300" y="846"/>
                    <a:pt x="589" y="790"/>
                    <a:pt x="834" y="634"/>
                  </a:cubicBezTo>
                  <a:cubicBezTo>
                    <a:pt x="1079" y="478"/>
                    <a:pt x="1279" y="256"/>
                    <a:pt x="140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38" name="Google Shape;20438;p32"/>
            <p:cNvSpPr/>
            <p:nvPr/>
          </p:nvSpPr>
          <p:spPr>
            <a:xfrm>
              <a:off x="1364366" y="1965930"/>
              <a:ext cx="48563" cy="43644"/>
            </a:xfrm>
            <a:custGeom>
              <a:avLst/>
              <a:gdLst/>
              <a:ahLst/>
              <a:cxnLst/>
              <a:rect l="l" t="t" r="r" b="b"/>
              <a:pathLst>
                <a:path w="1392" h="1251" extrusionOk="0">
                  <a:moveTo>
                    <a:pt x="1392" y="0"/>
                  </a:moveTo>
                  <a:cubicBezTo>
                    <a:pt x="1191" y="222"/>
                    <a:pt x="980" y="434"/>
                    <a:pt x="769" y="634"/>
                  </a:cubicBezTo>
                  <a:cubicBezTo>
                    <a:pt x="668" y="734"/>
                    <a:pt x="557" y="835"/>
                    <a:pt x="446" y="934"/>
                  </a:cubicBezTo>
                  <a:cubicBezTo>
                    <a:pt x="391" y="990"/>
                    <a:pt x="335" y="1035"/>
                    <a:pt x="279" y="1079"/>
                  </a:cubicBezTo>
                  <a:cubicBezTo>
                    <a:pt x="245" y="1113"/>
                    <a:pt x="178" y="1128"/>
                    <a:pt x="134" y="1128"/>
                  </a:cubicBezTo>
                  <a:cubicBezTo>
                    <a:pt x="121" y="1128"/>
                    <a:pt x="109" y="1126"/>
                    <a:pt x="101" y="1124"/>
                  </a:cubicBezTo>
                  <a:lnTo>
                    <a:pt x="1" y="1246"/>
                  </a:lnTo>
                  <a:cubicBezTo>
                    <a:pt x="13" y="1249"/>
                    <a:pt x="33" y="1250"/>
                    <a:pt x="57" y="1250"/>
                  </a:cubicBezTo>
                  <a:cubicBezTo>
                    <a:pt x="121" y="1250"/>
                    <a:pt x="213" y="1240"/>
                    <a:pt x="246" y="1223"/>
                  </a:cubicBezTo>
                  <a:cubicBezTo>
                    <a:pt x="279" y="1213"/>
                    <a:pt x="312" y="1179"/>
                    <a:pt x="346" y="1157"/>
                  </a:cubicBezTo>
                  <a:cubicBezTo>
                    <a:pt x="401" y="1102"/>
                    <a:pt x="457" y="1057"/>
                    <a:pt x="502" y="1001"/>
                  </a:cubicBezTo>
                  <a:cubicBezTo>
                    <a:pt x="613" y="890"/>
                    <a:pt x="713" y="790"/>
                    <a:pt x="813" y="679"/>
                  </a:cubicBezTo>
                  <a:cubicBezTo>
                    <a:pt x="1013" y="457"/>
                    <a:pt x="1202" y="234"/>
                    <a:pt x="139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39" name="Google Shape;20439;p32"/>
            <p:cNvSpPr/>
            <p:nvPr/>
          </p:nvSpPr>
          <p:spPr>
            <a:xfrm>
              <a:off x="1384566" y="1963209"/>
              <a:ext cx="16711" cy="16502"/>
            </a:xfrm>
            <a:custGeom>
              <a:avLst/>
              <a:gdLst/>
              <a:ahLst/>
              <a:cxnLst/>
              <a:rect l="l" t="t" r="r" b="b"/>
              <a:pathLst>
                <a:path w="479" h="473" extrusionOk="0">
                  <a:moveTo>
                    <a:pt x="479" y="1"/>
                  </a:moveTo>
                  <a:cubicBezTo>
                    <a:pt x="412" y="90"/>
                    <a:pt x="345" y="167"/>
                    <a:pt x="267" y="245"/>
                  </a:cubicBezTo>
                  <a:cubicBezTo>
                    <a:pt x="223" y="278"/>
                    <a:pt x="178" y="312"/>
                    <a:pt x="145" y="345"/>
                  </a:cubicBezTo>
                  <a:cubicBezTo>
                    <a:pt x="112" y="370"/>
                    <a:pt x="78" y="383"/>
                    <a:pt x="54" y="383"/>
                  </a:cubicBezTo>
                  <a:cubicBezTo>
                    <a:pt x="46" y="383"/>
                    <a:pt x="40" y="381"/>
                    <a:pt x="34" y="379"/>
                  </a:cubicBezTo>
                  <a:lnTo>
                    <a:pt x="0" y="468"/>
                  </a:lnTo>
                  <a:cubicBezTo>
                    <a:pt x="13" y="471"/>
                    <a:pt x="25" y="472"/>
                    <a:pt x="37" y="472"/>
                  </a:cubicBezTo>
                  <a:cubicBezTo>
                    <a:pt x="64" y="472"/>
                    <a:pt x="88" y="464"/>
                    <a:pt x="111" y="456"/>
                  </a:cubicBezTo>
                  <a:cubicBezTo>
                    <a:pt x="145" y="434"/>
                    <a:pt x="168" y="423"/>
                    <a:pt x="190" y="401"/>
                  </a:cubicBezTo>
                  <a:cubicBezTo>
                    <a:pt x="234" y="357"/>
                    <a:pt x="267" y="323"/>
                    <a:pt x="301" y="278"/>
                  </a:cubicBezTo>
                  <a:cubicBezTo>
                    <a:pt x="368" y="189"/>
                    <a:pt x="423" y="100"/>
                    <a:pt x="4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40" name="Google Shape;20440;p32"/>
            <p:cNvSpPr/>
            <p:nvPr/>
          </p:nvSpPr>
          <p:spPr>
            <a:xfrm>
              <a:off x="1213055" y="2011320"/>
              <a:ext cx="78811" cy="106721"/>
            </a:xfrm>
            <a:custGeom>
              <a:avLst/>
              <a:gdLst/>
              <a:ahLst/>
              <a:cxnLst/>
              <a:rect l="l" t="t" r="r" b="b"/>
              <a:pathLst>
                <a:path w="2259" h="3059" extrusionOk="0">
                  <a:moveTo>
                    <a:pt x="1533" y="1"/>
                  </a:moveTo>
                  <a:cubicBezTo>
                    <a:pt x="1286" y="1"/>
                    <a:pt x="948" y="211"/>
                    <a:pt x="712" y="390"/>
                  </a:cubicBezTo>
                  <a:cubicBezTo>
                    <a:pt x="445" y="601"/>
                    <a:pt x="234" y="980"/>
                    <a:pt x="111" y="1380"/>
                  </a:cubicBezTo>
                  <a:cubicBezTo>
                    <a:pt x="0" y="1791"/>
                    <a:pt x="200" y="2592"/>
                    <a:pt x="512" y="2870"/>
                  </a:cubicBezTo>
                  <a:cubicBezTo>
                    <a:pt x="675" y="3010"/>
                    <a:pt x="865" y="3058"/>
                    <a:pt x="1038" y="3058"/>
                  </a:cubicBezTo>
                  <a:cubicBezTo>
                    <a:pt x="1196" y="3058"/>
                    <a:pt x="1340" y="3018"/>
                    <a:pt x="1435" y="2970"/>
                  </a:cubicBezTo>
                  <a:cubicBezTo>
                    <a:pt x="1435" y="2970"/>
                    <a:pt x="1547" y="2937"/>
                    <a:pt x="1791" y="2659"/>
                  </a:cubicBezTo>
                  <a:cubicBezTo>
                    <a:pt x="2047" y="2381"/>
                    <a:pt x="2081" y="2125"/>
                    <a:pt x="2170" y="1580"/>
                  </a:cubicBezTo>
                  <a:cubicBezTo>
                    <a:pt x="2259" y="1035"/>
                    <a:pt x="1913" y="123"/>
                    <a:pt x="1658" y="23"/>
                  </a:cubicBezTo>
                  <a:cubicBezTo>
                    <a:pt x="1620" y="8"/>
                    <a:pt x="1578" y="1"/>
                    <a:pt x="15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41" name="Google Shape;20441;p32"/>
            <p:cNvSpPr/>
            <p:nvPr/>
          </p:nvSpPr>
          <p:spPr>
            <a:xfrm>
              <a:off x="1215357" y="2034172"/>
              <a:ext cx="54006" cy="83870"/>
            </a:xfrm>
            <a:custGeom>
              <a:avLst/>
              <a:gdLst/>
              <a:ahLst/>
              <a:cxnLst/>
              <a:rect l="l" t="t" r="r" b="b"/>
              <a:pathLst>
                <a:path w="1548" h="2404" extrusionOk="0">
                  <a:moveTo>
                    <a:pt x="1016" y="0"/>
                  </a:moveTo>
                  <a:cubicBezTo>
                    <a:pt x="1004" y="0"/>
                    <a:pt x="992" y="1"/>
                    <a:pt x="980" y="2"/>
                  </a:cubicBezTo>
                  <a:cubicBezTo>
                    <a:pt x="780" y="13"/>
                    <a:pt x="602" y="124"/>
                    <a:pt x="457" y="258"/>
                  </a:cubicBezTo>
                  <a:cubicBezTo>
                    <a:pt x="302" y="414"/>
                    <a:pt x="191" y="614"/>
                    <a:pt x="79" y="814"/>
                  </a:cubicBezTo>
                  <a:cubicBezTo>
                    <a:pt x="57" y="847"/>
                    <a:pt x="45" y="891"/>
                    <a:pt x="23" y="936"/>
                  </a:cubicBezTo>
                  <a:cubicBezTo>
                    <a:pt x="1" y="1358"/>
                    <a:pt x="179" y="1981"/>
                    <a:pt x="446" y="2215"/>
                  </a:cubicBezTo>
                  <a:cubicBezTo>
                    <a:pt x="591" y="2337"/>
                    <a:pt x="757" y="2393"/>
                    <a:pt x="913" y="2404"/>
                  </a:cubicBezTo>
                  <a:cubicBezTo>
                    <a:pt x="1125" y="2093"/>
                    <a:pt x="1280" y="1748"/>
                    <a:pt x="1392" y="1392"/>
                  </a:cubicBezTo>
                  <a:cubicBezTo>
                    <a:pt x="1447" y="1181"/>
                    <a:pt x="1491" y="970"/>
                    <a:pt x="1525" y="758"/>
                  </a:cubicBezTo>
                  <a:cubicBezTo>
                    <a:pt x="1536" y="580"/>
                    <a:pt x="1547" y="380"/>
                    <a:pt x="1447" y="224"/>
                  </a:cubicBezTo>
                  <a:cubicBezTo>
                    <a:pt x="1354" y="69"/>
                    <a:pt x="1183" y="0"/>
                    <a:pt x="101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42" name="Google Shape;20442;p32"/>
            <p:cNvSpPr/>
            <p:nvPr/>
          </p:nvSpPr>
          <p:spPr>
            <a:xfrm>
              <a:off x="1232069" y="2090866"/>
              <a:ext cx="30666" cy="20619"/>
            </a:xfrm>
            <a:custGeom>
              <a:avLst/>
              <a:gdLst/>
              <a:ahLst/>
              <a:cxnLst/>
              <a:rect l="l" t="t" r="r" b="b"/>
              <a:pathLst>
                <a:path w="879" h="591" extrusionOk="0">
                  <a:moveTo>
                    <a:pt x="1" y="0"/>
                  </a:moveTo>
                  <a:cubicBezTo>
                    <a:pt x="90" y="145"/>
                    <a:pt x="234" y="245"/>
                    <a:pt x="390" y="323"/>
                  </a:cubicBezTo>
                  <a:cubicBezTo>
                    <a:pt x="535" y="401"/>
                    <a:pt x="745" y="501"/>
                    <a:pt x="879" y="590"/>
                  </a:cubicBezTo>
                  <a:lnTo>
                    <a:pt x="879" y="468"/>
                  </a:lnTo>
                  <a:cubicBezTo>
                    <a:pt x="723" y="390"/>
                    <a:pt x="557" y="346"/>
                    <a:pt x="401" y="279"/>
                  </a:cubicBezTo>
                  <a:cubicBezTo>
                    <a:pt x="256" y="223"/>
                    <a:pt x="100" y="134"/>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43" name="Google Shape;20443;p32"/>
            <p:cNvSpPr/>
            <p:nvPr/>
          </p:nvSpPr>
          <p:spPr>
            <a:xfrm>
              <a:off x="1230883" y="2061769"/>
              <a:ext cx="29933" cy="31085"/>
            </a:xfrm>
            <a:custGeom>
              <a:avLst/>
              <a:gdLst/>
              <a:ahLst/>
              <a:cxnLst/>
              <a:rect l="l" t="t" r="r" b="b"/>
              <a:pathLst>
                <a:path w="858" h="891" extrusionOk="0">
                  <a:moveTo>
                    <a:pt x="1" y="1"/>
                  </a:moveTo>
                  <a:cubicBezTo>
                    <a:pt x="57" y="201"/>
                    <a:pt x="179" y="379"/>
                    <a:pt x="335" y="512"/>
                  </a:cubicBezTo>
                  <a:cubicBezTo>
                    <a:pt x="490" y="656"/>
                    <a:pt x="680" y="745"/>
                    <a:pt x="813" y="890"/>
                  </a:cubicBezTo>
                  <a:lnTo>
                    <a:pt x="858" y="846"/>
                  </a:lnTo>
                  <a:cubicBezTo>
                    <a:pt x="702" y="701"/>
                    <a:pt x="512" y="612"/>
                    <a:pt x="357" y="490"/>
                  </a:cubicBezTo>
                  <a:cubicBezTo>
                    <a:pt x="190" y="367"/>
                    <a:pt x="68" y="189"/>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44" name="Google Shape;20444;p32"/>
            <p:cNvSpPr/>
            <p:nvPr/>
          </p:nvSpPr>
          <p:spPr>
            <a:xfrm>
              <a:off x="1241768" y="2039650"/>
              <a:ext cx="12071" cy="20967"/>
            </a:xfrm>
            <a:custGeom>
              <a:avLst/>
              <a:gdLst/>
              <a:ahLst/>
              <a:cxnLst/>
              <a:rect l="l" t="t" r="r" b="b"/>
              <a:pathLst>
                <a:path w="346" h="601" extrusionOk="0">
                  <a:moveTo>
                    <a:pt x="0" y="0"/>
                  </a:moveTo>
                  <a:lnTo>
                    <a:pt x="0" y="0"/>
                  </a:lnTo>
                  <a:cubicBezTo>
                    <a:pt x="89" y="200"/>
                    <a:pt x="223" y="423"/>
                    <a:pt x="334" y="601"/>
                  </a:cubicBezTo>
                  <a:lnTo>
                    <a:pt x="346" y="490"/>
                  </a:lnTo>
                  <a:cubicBezTo>
                    <a:pt x="200" y="334"/>
                    <a:pt x="112" y="19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45" name="Google Shape;20445;p32"/>
            <p:cNvSpPr/>
            <p:nvPr/>
          </p:nvSpPr>
          <p:spPr>
            <a:xfrm>
              <a:off x="1258444" y="2031869"/>
              <a:ext cx="15560" cy="54773"/>
            </a:xfrm>
            <a:custGeom>
              <a:avLst/>
              <a:gdLst/>
              <a:ahLst/>
              <a:cxnLst/>
              <a:rect l="l" t="t" r="r" b="b"/>
              <a:pathLst>
                <a:path w="446" h="1570" extrusionOk="0">
                  <a:moveTo>
                    <a:pt x="345" y="1"/>
                  </a:moveTo>
                  <a:lnTo>
                    <a:pt x="345" y="1"/>
                  </a:lnTo>
                  <a:cubicBezTo>
                    <a:pt x="379" y="134"/>
                    <a:pt x="401" y="257"/>
                    <a:pt x="412" y="391"/>
                  </a:cubicBezTo>
                  <a:cubicBezTo>
                    <a:pt x="424" y="524"/>
                    <a:pt x="412" y="646"/>
                    <a:pt x="379" y="779"/>
                  </a:cubicBezTo>
                  <a:cubicBezTo>
                    <a:pt x="312" y="1024"/>
                    <a:pt x="179" y="1258"/>
                    <a:pt x="1" y="1424"/>
                  </a:cubicBezTo>
                  <a:lnTo>
                    <a:pt x="23" y="1569"/>
                  </a:lnTo>
                  <a:cubicBezTo>
                    <a:pt x="212" y="1369"/>
                    <a:pt x="379" y="1046"/>
                    <a:pt x="424" y="779"/>
                  </a:cubicBezTo>
                  <a:cubicBezTo>
                    <a:pt x="446" y="657"/>
                    <a:pt x="446" y="524"/>
                    <a:pt x="434" y="391"/>
                  </a:cubicBezTo>
                  <a:cubicBezTo>
                    <a:pt x="424" y="257"/>
                    <a:pt x="390" y="124"/>
                    <a:pt x="3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46" name="Google Shape;20446;p32"/>
            <p:cNvSpPr/>
            <p:nvPr/>
          </p:nvSpPr>
          <p:spPr>
            <a:xfrm>
              <a:off x="1255374" y="2043522"/>
              <a:ext cx="7780" cy="28747"/>
            </a:xfrm>
            <a:custGeom>
              <a:avLst/>
              <a:gdLst/>
              <a:ahLst/>
              <a:cxnLst/>
              <a:rect l="l" t="t" r="r" b="b"/>
              <a:pathLst>
                <a:path w="223" h="824" extrusionOk="0">
                  <a:moveTo>
                    <a:pt x="211" y="0"/>
                  </a:moveTo>
                  <a:cubicBezTo>
                    <a:pt x="211" y="134"/>
                    <a:pt x="189" y="267"/>
                    <a:pt x="144" y="390"/>
                  </a:cubicBezTo>
                  <a:cubicBezTo>
                    <a:pt x="122" y="457"/>
                    <a:pt x="100" y="512"/>
                    <a:pt x="77" y="568"/>
                  </a:cubicBezTo>
                  <a:lnTo>
                    <a:pt x="0" y="724"/>
                  </a:lnTo>
                  <a:lnTo>
                    <a:pt x="45" y="824"/>
                  </a:lnTo>
                  <a:cubicBezTo>
                    <a:pt x="67" y="768"/>
                    <a:pt x="122" y="668"/>
                    <a:pt x="144" y="601"/>
                  </a:cubicBezTo>
                  <a:cubicBezTo>
                    <a:pt x="166" y="534"/>
                    <a:pt x="178" y="468"/>
                    <a:pt x="189" y="401"/>
                  </a:cubicBezTo>
                  <a:cubicBezTo>
                    <a:pt x="222" y="267"/>
                    <a:pt x="222" y="134"/>
                    <a:pt x="2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47" name="Google Shape;20447;p32"/>
            <p:cNvSpPr/>
            <p:nvPr/>
          </p:nvSpPr>
          <p:spPr>
            <a:xfrm>
              <a:off x="1261933" y="2073003"/>
              <a:ext cx="19083" cy="39248"/>
            </a:xfrm>
            <a:custGeom>
              <a:avLst/>
              <a:gdLst/>
              <a:ahLst/>
              <a:cxnLst/>
              <a:rect l="l" t="t" r="r" b="b"/>
              <a:pathLst>
                <a:path w="547" h="1125" extrusionOk="0">
                  <a:moveTo>
                    <a:pt x="546" y="1"/>
                  </a:moveTo>
                  <a:lnTo>
                    <a:pt x="546" y="1"/>
                  </a:lnTo>
                  <a:cubicBezTo>
                    <a:pt x="535" y="101"/>
                    <a:pt x="512" y="213"/>
                    <a:pt x="490" y="312"/>
                  </a:cubicBezTo>
                  <a:cubicBezTo>
                    <a:pt x="468" y="413"/>
                    <a:pt x="446" y="524"/>
                    <a:pt x="401" y="624"/>
                  </a:cubicBezTo>
                  <a:cubicBezTo>
                    <a:pt x="368" y="713"/>
                    <a:pt x="324" y="813"/>
                    <a:pt x="235" y="880"/>
                  </a:cubicBezTo>
                  <a:cubicBezTo>
                    <a:pt x="168" y="957"/>
                    <a:pt x="79" y="1024"/>
                    <a:pt x="1" y="1091"/>
                  </a:cubicBezTo>
                  <a:lnTo>
                    <a:pt x="34" y="1125"/>
                  </a:lnTo>
                  <a:cubicBezTo>
                    <a:pt x="112" y="1058"/>
                    <a:pt x="190" y="980"/>
                    <a:pt x="268" y="902"/>
                  </a:cubicBezTo>
                  <a:cubicBezTo>
                    <a:pt x="346" y="835"/>
                    <a:pt x="390" y="724"/>
                    <a:pt x="423" y="624"/>
                  </a:cubicBezTo>
                  <a:cubicBezTo>
                    <a:pt x="457" y="524"/>
                    <a:pt x="479" y="423"/>
                    <a:pt x="502" y="312"/>
                  </a:cubicBezTo>
                  <a:cubicBezTo>
                    <a:pt x="524" y="213"/>
                    <a:pt x="546" y="101"/>
                    <a:pt x="5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48" name="Google Shape;20448;p32"/>
            <p:cNvSpPr/>
            <p:nvPr/>
          </p:nvSpPr>
          <p:spPr>
            <a:xfrm>
              <a:off x="1010109" y="2262377"/>
              <a:ext cx="89661" cy="96010"/>
            </a:xfrm>
            <a:custGeom>
              <a:avLst/>
              <a:gdLst/>
              <a:ahLst/>
              <a:cxnLst/>
              <a:rect l="l" t="t" r="r" b="b"/>
              <a:pathLst>
                <a:path w="2570" h="2752" extrusionOk="0">
                  <a:moveTo>
                    <a:pt x="1695" y="0"/>
                  </a:moveTo>
                  <a:cubicBezTo>
                    <a:pt x="1170" y="0"/>
                    <a:pt x="764" y="451"/>
                    <a:pt x="434" y="912"/>
                  </a:cubicBezTo>
                  <a:cubicBezTo>
                    <a:pt x="100" y="1380"/>
                    <a:pt x="1" y="1969"/>
                    <a:pt x="179" y="2259"/>
                  </a:cubicBezTo>
                  <a:cubicBezTo>
                    <a:pt x="345" y="2529"/>
                    <a:pt x="727" y="2751"/>
                    <a:pt x="1021" y="2751"/>
                  </a:cubicBezTo>
                  <a:cubicBezTo>
                    <a:pt x="1041" y="2751"/>
                    <a:pt x="1060" y="2750"/>
                    <a:pt x="1079" y="2748"/>
                  </a:cubicBezTo>
                  <a:cubicBezTo>
                    <a:pt x="1079" y="2748"/>
                    <a:pt x="1279" y="2726"/>
                    <a:pt x="1635" y="2481"/>
                  </a:cubicBezTo>
                  <a:cubicBezTo>
                    <a:pt x="1981" y="2247"/>
                    <a:pt x="2003" y="2081"/>
                    <a:pt x="2102" y="1780"/>
                  </a:cubicBezTo>
                  <a:cubicBezTo>
                    <a:pt x="2214" y="1480"/>
                    <a:pt x="2470" y="1080"/>
                    <a:pt x="2525" y="712"/>
                  </a:cubicBezTo>
                  <a:cubicBezTo>
                    <a:pt x="2570" y="346"/>
                    <a:pt x="2247" y="12"/>
                    <a:pt x="1714" y="0"/>
                  </a:cubicBezTo>
                  <a:cubicBezTo>
                    <a:pt x="1707" y="0"/>
                    <a:pt x="1701" y="0"/>
                    <a:pt x="169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49" name="Google Shape;20449;p32"/>
            <p:cNvSpPr/>
            <p:nvPr/>
          </p:nvSpPr>
          <p:spPr>
            <a:xfrm>
              <a:off x="1012830" y="2262377"/>
              <a:ext cx="64437" cy="68205"/>
            </a:xfrm>
            <a:custGeom>
              <a:avLst/>
              <a:gdLst/>
              <a:ahLst/>
              <a:cxnLst/>
              <a:rect l="l" t="t" r="r" b="b"/>
              <a:pathLst>
                <a:path w="1847" h="1955" extrusionOk="0">
                  <a:moveTo>
                    <a:pt x="1617" y="0"/>
                  </a:moveTo>
                  <a:cubicBezTo>
                    <a:pt x="1092" y="0"/>
                    <a:pt x="686" y="451"/>
                    <a:pt x="356" y="912"/>
                  </a:cubicBezTo>
                  <a:cubicBezTo>
                    <a:pt x="111" y="1246"/>
                    <a:pt x="0" y="1646"/>
                    <a:pt x="12" y="1947"/>
                  </a:cubicBezTo>
                  <a:cubicBezTo>
                    <a:pt x="36" y="1952"/>
                    <a:pt x="61" y="1954"/>
                    <a:pt x="86" y="1954"/>
                  </a:cubicBezTo>
                  <a:cubicBezTo>
                    <a:pt x="175" y="1954"/>
                    <a:pt x="267" y="1926"/>
                    <a:pt x="345" y="1891"/>
                  </a:cubicBezTo>
                  <a:cubicBezTo>
                    <a:pt x="579" y="1769"/>
                    <a:pt x="779" y="1569"/>
                    <a:pt x="946" y="1369"/>
                  </a:cubicBezTo>
                  <a:cubicBezTo>
                    <a:pt x="1135" y="1146"/>
                    <a:pt x="1280" y="912"/>
                    <a:pt x="1435" y="679"/>
                  </a:cubicBezTo>
                  <a:cubicBezTo>
                    <a:pt x="1513" y="546"/>
                    <a:pt x="1591" y="423"/>
                    <a:pt x="1669" y="301"/>
                  </a:cubicBezTo>
                  <a:cubicBezTo>
                    <a:pt x="1725" y="212"/>
                    <a:pt x="1791" y="123"/>
                    <a:pt x="1847" y="23"/>
                  </a:cubicBezTo>
                  <a:cubicBezTo>
                    <a:pt x="1780" y="12"/>
                    <a:pt x="1713" y="0"/>
                    <a:pt x="1636" y="0"/>
                  </a:cubicBezTo>
                  <a:cubicBezTo>
                    <a:pt x="1629" y="0"/>
                    <a:pt x="1623" y="0"/>
                    <a:pt x="161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50" name="Google Shape;20450;p32"/>
            <p:cNvSpPr/>
            <p:nvPr/>
          </p:nvSpPr>
          <p:spPr>
            <a:xfrm>
              <a:off x="1041159" y="2282193"/>
              <a:ext cx="16711" cy="40749"/>
            </a:xfrm>
            <a:custGeom>
              <a:avLst/>
              <a:gdLst/>
              <a:ahLst/>
              <a:cxnLst/>
              <a:rect l="l" t="t" r="r" b="b"/>
              <a:pathLst>
                <a:path w="479" h="1168" extrusionOk="0">
                  <a:moveTo>
                    <a:pt x="90" y="0"/>
                  </a:moveTo>
                  <a:cubicBezTo>
                    <a:pt x="45" y="211"/>
                    <a:pt x="1" y="433"/>
                    <a:pt x="45" y="656"/>
                  </a:cubicBezTo>
                  <a:cubicBezTo>
                    <a:pt x="67" y="756"/>
                    <a:pt x="112" y="868"/>
                    <a:pt x="189" y="957"/>
                  </a:cubicBezTo>
                  <a:cubicBezTo>
                    <a:pt x="256" y="1034"/>
                    <a:pt x="345" y="1112"/>
                    <a:pt x="445" y="1167"/>
                  </a:cubicBezTo>
                  <a:lnTo>
                    <a:pt x="478" y="1112"/>
                  </a:lnTo>
                  <a:cubicBezTo>
                    <a:pt x="379" y="1056"/>
                    <a:pt x="290" y="1001"/>
                    <a:pt x="223" y="923"/>
                  </a:cubicBezTo>
                  <a:cubicBezTo>
                    <a:pt x="156" y="845"/>
                    <a:pt x="100" y="745"/>
                    <a:pt x="78" y="645"/>
                  </a:cubicBezTo>
                  <a:cubicBezTo>
                    <a:pt x="23" y="433"/>
                    <a:pt x="56" y="211"/>
                    <a:pt x="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51" name="Google Shape;20451;p32"/>
            <p:cNvSpPr/>
            <p:nvPr/>
          </p:nvSpPr>
          <p:spPr>
            <a:xfrm>
              <a:off x="1030309" y="2309336"/>
              <a:ext cx="21770" cy="38446"/>
            </a:xfrm>
            <a:custGeom>
              <a:avLst/>
              <a:gdLst/>
              <a:ahLst/>
              <a:cxnLst/>
              <a:rect l="l" t="t" r="r" b="b"/>
              <a:pathLst>
                <a:path w="624" h="1102" extrusionOk="0">
                  <a:moveTo>
                    <a:pt x="11" y="1"/>
                  </a:moveTo>
                  <a:cubicBezTo>
                    <a:pt x="0" y="112"/>
                    <a:pt x="22" y="212"/>
                    <a:pt x="55" y="312"/>
                  </a:cubicBezTo>
                  <a:cubicBezTo>
                    <a:pt x="67" y="357"/>
                    <a:pt x="89" y="412"/>
                    <a:pt x="122" y="456"/>
                  </a:cubicBezTo>
                  <a:cubicBezTo>
                    <a:pt x="144" y="501"/>
                    <a:pt x="178" y="545"/>
                    <a:pt x="211" y="579"/>
                  </a:cubicBezTo>
                  <a:cubicBezTo>
                    <a:pt x="267" y="668"/>
                    <a:pt x="334" y="745"/>
                    <a:pt x="389" y="834"/>
                  </a:cubicBezTo>
                  <a:cubicBezTo>
                    <a:pt x="445" y="923"/>
                    <a:pt x="500" y="1012"/>
                    <a:pt x="545" y="1101"/>
                  </a:cubicBezTo>
                  <a:lnTo>
                    <a:pt x="623" y="1057"/>
                  </a:lnTo>
                  <a:cubicBezTo>
                    <a:pt x="567" y="968"/>
                    <a:pt x="512" y="879"/>
                    <a:pt x="445" y="790"/>
                  </a:cubicBezTo>
                  <a:cubicBezTo>
                    <a:pt x="389" y="712"/>
                    <a:pt x="312" y="634"/>
                    <a:pt x="245" y="557"/>
                  </a:cubicBezTo>
                  <a:cubicBezTo>
                    <a:pt x="211" y="512"/>
                    <a:pt x="178" y="478"/>
                    <a:pt x="144" y="434"/>
                  </a:cubicBezTo>
                  <a:lnTo>
                    <a:pt x="78" y="300"/>
                  </a:lnTo>
                  <a:cubicBezTo>
                    <a:pt x="33" y="212"/>
                    <a:pt x="11" y="112"/>
                    <a:pt x="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52" name="Google Shape;20452;p32"/>
            <p:cNvSpPr/>
            <p:nvPr/>
          </p:nvSpPr>
          <p:spPr>
            <a:xfrm>
              <a:off x="1059022" y="2282542"/>
              <a:ext cx="17095" cy="23724"/>
            </a:xfrm>
            <a:custGeom>
              <a:avLst/>
              <a:gdLst/>
              <a:ahLst/>
              <a:cxnLst/>
              <a:rect l="l" t="t" r="r" b="b"/>
              <a:pathLst>
                <a:path w="490" h="680" extrusionOk="0">
                  <a:moveTo>
                    <a:pt x="467" y="1"/>
                  </a:moveTo>
                  <a:lnTo>
                    <a:pt x="467" y="1"/>
                  </a:lnTo>
                  <a:cubicBezTo>
                    <a:pt x="490" y="68"/>
                    <a:pt x="445" y="134"/>
                    <a:pt x="411" y="190"/>
                  </a:cubicBezTo>
                  <a:lnTo>
                    <a:pt x="300" y="368"/>
                  </a:lnTo>
                  <a:cubicBezTo>
                    <a:pt x="256" y="423"/>
                    <a:pt x="223" y="490"/>
                    <a:pt x="178" y="535"/>
                  </a:cubicBezTo>
                  <a:cubicBezTo>
                    <a:pt x="144" y="557"/>
                    <a:pt x="122" y="568"/>
                    <a:pt x="89" y="591"/>
                  </a:cubicBezTo>
                  <a:cubicBezTo>
                    <a:pt x="67" y="601"/>
                    <a:pt x="22" y="624"/>
                    <a:pt x="0" y="668"/>
                  </a:cubicBezTo>
                  <a:lnTo>
                    <a:pt x="45" y="680"/>
                  </a:lnTo>
                  <a:cubicBezTo>
                    <a:pt x="67" y="635"/>
                    <a:pt x="156" y="613"/>
                    <a:pt x="200" y="557"/>
                  </a:cubicBezTo>
                  <a:cubicBezTo>
                    <a:pt x="245" y="502"/>
                    <a:pt x="278" y="446"/>
                    <a:pt x="312" y="379"/>
                  </a:cubicBezTo>
                  <a:lnTo>
                    <a:pt x="423" y="201"/>
                  </a:lnTo>
                  <a:cubicBezTo>
                    <a:pt x="456" y="134"/>
                    <a:pt x="490" y="68"/>
                    <a:pt x="4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53" name="Google Shape;20453;p32"/>
            <p:cNvSpPr/>
            <p:nvPr/>
          </p:nvSpPr>
          <p:spPr>
            <a:xfrm>
              <a:off x="1051242" y="2300789"/>
              <a:ext cx="35341" cy="43505"/>
            </a:xfrm>
            <a:custGeom>
              <a:avLst/>
              <a:gdLst/>
              <a:ahLst/>
              <a:cxnLst/>
              <a:rect l="l" t="t" r="r" b="b"/>
              <a:pathLst>
                <a:path w="1013" h="1247" extrusionOk="0">
                  <a:moveTo>
                    <a:pt x="1012" y="1"/>
                  </a:moveTo>
                  <a:lnTo>
                    <a:pt x="612" y="701"/>
                  </a:lnTo>
                  <a:cubicBezTo>
                    <a:pt x="568" y="757"/>
                    <a:pt x="545" y="824"/>
                    <a:pt x="501" y="879"/>
                  </a:cubicBezTo>
                  <a:cubicBezTo>
                    <a:pt x="468" y="924"/>
                    <a:pt x="423" y="968"/>
                    <a:pt x="367" y="990"/>
                  </a:cubicBezTo>
                  <a:lnTo>
                    <a:pt x="1" y="1158"/>
                  </a:lnTo>
                  <a:lnTo>
                    <a:pt x="34" y="1247"/>
                  </a:lnTo>
                  <a:lnTo>
                    <a:pt x="401" y="1057"/>
                  </a:lnTo>
                  <a:cubicBezTo>
                    <a:pt x="456" y="1024"/>
                    <a:pt x="523" y="968"/>
                    <a:pt x="557" y="901"/>
                  </a:cubicBezTo>
                  <a:cubicBezTo>
                    <a:pt x="590" y="846"/>
                    <a:pt x="612" y="790"/>
                    <a:pt x="646" y="723"/>
                  </a:cubicBezTo>
                  <a:lnTo>
                    <a:pt x="1012"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54" name="Google Shape;20454;p32"/>
            <p:cNvSpPr/>
            <p:nvPr/>
          </p:nvSpPr>
          <p:spPr>
            <a:xfrm>
              <a:off x="1041159" y="2364809"/>
              <a:ext cx="112931" cy="80695"/>
            </a:xfrm>
            <a:custGeom>
              <a:avLst/>
              <a:gdLst/>
              <a:ahLst/>
              <a:cxnLst/>
              <a:rect l="l" t="t" r="r" b="b"/>
              <a:pathLst>
                <a:path w="3237" h="2313" extrusionOk="0">
                  <a:moveTo>
                    <a:pt x="2654" y="1"/>
                  </a:moveTo>
                  <a:cubicBezTo>
                    <a:pt x="2450" y="1"/>
                    <a:pt x="1099" y="714"/>
                    <a:pt x="790" y="946"/>
                  </a:cubicBezTo>
                  <a:cubicBezTo>
                    <a:pt x="478" y="1169"/>
                    <a:pt x="211" y="1402"/>
                    <a:pt x="156" y="1569"/>
                  </a:cubicBezTo>
                  <a:cubicBezTo>
                    <a:pt x="156" y="1569"/>
                    <a:pt x="1" y="1758"/>
                    <a:pt x="223" y="1992"/>
                  </a:cubicBezTo>
                  <a:cubicBezTo>
                    <a:pt x="392" y="2178"/>
                    <a:pt x="786" y="2312"/>
                    <a:pt x="1170" y="2312"/>
                  </a:cubicBezTo>
                  <a:cubicBezTo>
                    <a:pt x="1291" y="2312"/>
                    <a:pt x="1412" y="2299"/>
                    <a:pt x="1524" y="2270"/>
                  </a:cubicBezTo>
                  <a:cubicBezTo>
                    <a:pt x="1980" y="2148"/>
                    <a:pt x="2581" y="2192"/>
                    <a:pt x="2836" y="1725"/>
                  </a:cubicBezTo>
                  <a:cubicBezTo>
                    <a:pt x="3103" y="1269"/>
                    <a:pt x="3237" y="969"/>
                    <a:pt x="3125" y="546"/>
                  </a:cubicBezTo>
                  <a:cubicBezTo>
                    <a:pt x="3014" y="134"/>
                    <a:pt x="2848" y="12"/>
                    <a:pt x="2658" y="1"/>
                  </a:cubicBezTo>
                  <a:cubicBezTo>
                    <a:pt x="2657" y="1"/>
                    <a:pt x="2656" y="1"/>
                    <a:pt x="265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55" name="Google Shape;20455;p32"/>
            <p:cNvSpPr/>
            <p:nvPr/>
          </p:nvSpPr>
          <p:spPr>
            <a:xfrm>
              <a:off x="1071442" y="2364809"/>
              <a:ext cx="79543" cy="39004"/>
            </a:xfrm>
            <a:custGeom>
              <a:avLst/>
              <a:gdLst/>
              <a:ahLst/>
              <a:cxnLst/>
              <a:rect l="l" t="t" r="r" b="b"/>
              <a:pathLst>
                <a:path w="2280" h="1118" extrusionOk="0">
                  <a:moveTo>
                    <a:pt x="1786" y="1"/>
                  </a:moveTo>
                  <a:cubicBezTo>
                    <a:pt x="1592" y="1"/>
                    <a:pt x="408" y="626"/>
                    <a:pt x="0" y="890"/>
                  </a:cubicBezTo>
                  <a:cubicBezTo>
                    <a:pt x="33" y="913"/>
                    <a:pt x="67" y="935"/>
                    <a:pt x="111" y="957"/>
                  </a:cubicBezTo>
                  <a:cubicBezTo>
                    <a:pt x="302" y="1062"/>
                    <a:pt x="516" y="1118"/>
                    <a:pt x="734" y="1118"/>
                  </a:cubicBezTo>
                  <a:cubicBezTo>
                    <a:pt x="771" y="1118"/>
                    <a:pt x="808" y="1116"/>
                    <a:pt x="845" y="1113"/>
                  </a:cubicBezTo>
                  <a:cubicBezTo>
                    <a:pt x="1101" y="1091"/>
                    <a:pt x="1345" y="979"/>
                    <a:pt x="1579" y="868"/>
                  </a:cubicBezTo>
                  <a:cubicBezTo>
                    <a:pt x="1701" y="813"/>
                    <a:pt x="1813" y="757"/>
                    <a:pt x="1946" y="712"/>
                  </a:cubicBezTo>
                  <a:cubicBezTo>
                    <a:pt x="2057" y="668"/>
                    <a:pt x="2168" y="646"/>
                    <a:pt x="2280" y="624"/>
                  </a:cubicBezTo>
                  <a:cubicBezTo>
                    <a:pt x="2269" y="601"/>
                    <a:pt x="2269" y="579"/>
                    <a:pt x="2257" y="546"/>
                  </a:cubicBezTo>
                  <a:cubicBezTo>
                    <a:pt x="2146" y="134"/>
                    <a:pt x="1980" y="12"/>
                    <a:pt x="1790" y="1"/>
                  </a:cubicBezTo>
                  <a:cubicBezTo>
                    <a:pt x="1789" y="1"/>
                    <a:pt x="1787" y="1"/>
                    <a:pt x="178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56" name="Google Shape;20456;p32"/>
            <p:cNvSpPr/>
            <p:nvPr/>
          </p:nvSpPr>
          <p:spPr>
            <a:xfrm>
              <a:off x="1048521" y="2417211"/>
              <a:ext cx="39597" cy="19049"/>
            </a:xfrm>
            <a:custGeom>
              <a:avLst/>
              <a:gdLst/>
              <a:ahLst/>
              <a:cxnLst/>
              <a:rect l="l" t="t" r="r" b="b"/>
              <a:pathLst>
                <a:path w="1135" h="546" extrusionOk="0">
                  <a:moveTo>
                    <a:pt x="34" y="1"/>
                  </a:moveTo>
                  <a:lnTo>
                    <a:pt x="34" y="1"/>
                  </a:lnTo>
                  <a:cubicBezTo>
                    <a:pt x="0" y="67"/>
                    <a:pt x="23" y="122"/>
                    <a:pt x="45" y="179"/>
                  </a:cubicBezTo>
                  <a:cubicBezTo>
                    <a:pt x="79" y="234"/>
                    <a:pt x="123" y="278"/>
                    <a:pt x="168" y="312"/>
                  </a:cubicBezTo>
                  <a:cubicBezTo>
                    <a:pt x="267" y="389"/>
                    <a:pt x="390" y="412"/>
                    <a:pt x="501" y="423"/>
                  </a:cubicBezTo>
                  <a:cubicBezTo>
                    <a:pt x="613" y="434"/>
                    <a:pt x="724" y="434"/>
                    <a:pt x="835" y="445"/>
                  </a:cubicBezTo>
                  <a:cubicBezTo>
                    <a:pt x="890" y="456"/>
                    <a:pt x="946" y="456"/>
                    <a:pt x="1001" y="478"/>
                  </a:cubicBezTo>
                  <a:cubicBezTo>
                    <a:pt x="1035" y="490"/>
                    <a:pt x="1058" y="490"/>
                    <a:pt x="1080" y="512"/>
                  </a:cubicBezTo>
                  <a:cubicBezTo>
                    <a:pt x="1090" y="512"/>
                    <a:pt x="1113" y="523"/>
                    <a:pt x="1124" y="523"/>
                  </a:cubicBezTo>
                  <a:cubicBezTo>
                    <a:pt x="1113" y="512"/>
                    <a:pt x="1102" y="512"/>
                    <a:pt x="1090" y="501"/>
                  </a:cubicBezTo>
                  <a:cubicBezTo>
                    <a:pt x="1058" y="490"/>
                    <a:pt x="1035" y="478"/>
                    <a:pt x="1013" y="468"/>
                  </a:cubicBezTo>
                  <a:cubicBezTo>
                    <a:pt x="957" y="445"/>
                    <a:pt x="902" y="434"/>
                    <a:pt x="846" y="423"/>
                  </a:cubicBezTo>
                  <a:cubicBezTo>
                    <a:pt x="735" y="401"/>
                    <a:pt x="623" y="401"/>
                    <a:pt x="512" y="379"/>
                  </a:cubicBezTo>
                  <a:cubicBezTo>
                    <a:pt x="401" y="357"/>
                    <a:pt x="290" y="323"/>
                    <a:pt x="212" y="256"/>
                  </a:cubicBezTo>
                  <a:cubicBezTo>
                    <a:pt x="178" y="223"/>
                    <a:pt x="145" y="189"/>
                    <a:pt x="123" y="145"/>
                  </a:cubicBezTo>
                  <a:cubicBezTo>
                    <a:pt x="101" y="100"/>
                    <a:pt x="101" y="45"/>
                    <a:pt x="123" y="11"/>
                  </a:cubicBezTo>
                  <a:lnTo>
                    <a:pt x="34" y="1"/>
                  </a:lnTo>
                  <a:close/>
                  <a:moveTo>
                    <a:pt x="1124" y="523"/>
                  </a:moveTo>
                  <a:cubicBezTo>
                    <a:pt x="1124" y="534"/>
                    <a:pt x="1135" y="534"/>
                    <a:pt x="1135" y="545"/>
                  </a:cubicBezTo>
                  <a:cubicBezTo>
                    <a:pt x="1135" y="534"/>
                    <a:pt x="1124" y="523"/>
                    <a:pt x="1124" y="523"/>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57" name="Google Shape;20457;p32"/>
            <p:cNvSpPr/>
            <p:nvPr/>
          </p:nvSpPr>
          <p:spPr>
            <a:xfrm>
              <a:off x="1058220" y="2393173"/>
              <a:ext cx="30701" cy="22119"/>
            </a:xfrm>
            <a:custGeom>
              <a:avLst/>
              <a:gdLst/>
              <a:ahLst/>
              <a:cxnLst/>
              <a:rect l="l" t="t" r="r" b="b"/>
              <a:pathLst>
                <a:path w="880" h="634" extrusionOk="0">
                  <a:moveTo>
                    <a:pt x="879" y="0"/>
                  </a:moveTo>
                  <a:lnTo>
                    <a:pt x="657" y="111"/>
                  </a:lnTo>
                  <a:cubicBezTo>
                    <a:pt x="579" y="156"/>
                    <a:pt x="513" y="189"/>
                    <a:pt x="434" y="233"/>
                  </a:cubicBezTo>
                  <a:cubicBezTo>
                    <a:pt x="357" y="267"/>
                    <a:pt x="290" y="334"/>
                    <a:pt x="234" y="389"/>
                  </a:cubicBezTo>
                  <a:lnTo>
                    <a:pt x="1" y="623"/>
                  </a:lnTo>
                  <a:lnTo>
                    <a:pt x="134" y="634"/>
                  </a:lnTo>
                  <a:lnTo>
                    <a:pt x="290" y="445"/>
                  </a:lnTo>
                  <a:cubicBezTo>
                    <a:pt x="345" y="378"/>
                    <a:pt x="390" y="311"/>
                    <a:pt x="457" y="278"/>
                  </a:cubicBezTo>
                  <a:cubicBezTo>
                    <a:pt x="523" y="222"/>
                    <a:pt x="602" y="178"/>
                    <a:pt x="668" y="133"/>
                  </a:cubicBezTo>
                  <a:lnTo>
                    <a:pt x="87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58" name="Google Shape;20458;p32"/>
            <p:cNvSpPr/>
            <p:nvPr/>
          </p:nvSpPr>
          <p:spPr>
            <a:xfrm>
              <a:off x="1069489" y="2412152"/>
              <a:ext cx="41167" cy="22154"/>
            </a:xfrm>
            <a:custGeom>
              <a:avLst/>
              <a:gdLst/>
              <a:ahLst/>
              <a:cxnLst/>
              <a:rect l="l" t="t" r="r" b="b"/>
              <a:pathLst>
                <a:path w="1180" h="635" extrusionOk="0">
                  <a:moveTo>
                    <a:pt x="89" y="1"/>
                  </a:moveTo>
                  <a:lnTo>
                    <a:pt x="0" y="45"/>
                  </a:lnTo>
                  <a:cubicBezTo>
                    <a:pt x="67" y="156"/>
                    <a:pt x="167" y="223"/>
                    <a:pt x="267" y="279"/>
                  </a:cubicBezTo>
                  <a:cubicBezTo>
                    <a:pt x="356" y="334"/>
                    <a:pt x="457" y="379"/>
                    <a:pt x="556" y="423"/>
                  </a:cubicBezTo>
                  <a:cubicBezTo>
                    <a:pt x="756" y="502"/>
                    <a:pt x="968" y="568"/>
                    <a:pt x="1179" y="635"/>
                  </a:cubicBezTo>
                  <a:cubicBezTo>
                    <a:pt x="979" y="557"/>
                    <a:pt x="768" y="479"/>
                    <a:pt x="578" y="379"/>
                  </a:cubicBezTo>
                  <a:cubicBezTo>
                    <a:pt x="479" y="334"/>
                    <a:pt x="390" y="279"/>
                    <a:pt x="301" y="212"/>
                  </a:cubicBezTo>
                  <a:cubicBezTo>
                    <a:pt x="212" y="156"/>
                    <a:pt x="134" y="90"/>
                    <a:pt x="8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59" name="Google Shape;20459;p32"/>
            <p:cNvSpPr/>
            <p:nvPr/>
          </p:nvSpPr>
          <p:spPr>
            <a:xfrm>
              <a:off x="1084979" y="2379567"/>
              <a:ext cx="30736" cy="31852"/>
            </a:xfrm>
            <a:custGeom>
              <a:avLst/>
              <a:gdLst/>
              <a:ahLst/>
              <a:cxnLst/>
              <a:rect l="l" t="t" r="r" b="b"/>
              <a:pathLst>
                <a:path w="881" h="913" extrusionOk="0">
                  <a:moveTo>
                    <a:pt x="880" y="0"/>
                  </a:moveTo>
                  <a:lnTo>
                    <a:pt x="880" y="0"/>
                  </a:lnTo>
                  <a:cubicBezTo>
                    <a:pt x="846" y="101"/>
                    <a:pt x="769" y="178"/>
                    <a:pt x="691" y="245"/>
                  </a:cubicBezTo>
                  <a:cubicBezTo>
                    <a:pt x="613" y="312"/>
                    <a:pt x="524" y="378"/>
                    <a:pt x="435" y="435"/>
                  </a:cubicBezTo>
                  <a:cubicBezTo>
                    <a:pt x="357" y="501"/>
                    <a:pt x="268" y="579"/>
                    <a:pt x="201" y="657"/>
                  </a:cubicBezTo>
                  <a:cubicBezTo>
                    <a:pt x="168" y="690"/>
                    <a:pt x="124" y="734"/>
                    <a:pt x="101" y="779"/>
                  </a:cubicBezTo>
                  <a:cubicBezTo>
                    <a:pt x="79" y="801"/>
                    <a:pt x="68" y="823"/>
                    <a:pt x="45" y="846"/>
                  </a:cubicBezTo>
                  <a:lnTo>
                    <a:pt x="35" y="868"/>
                  </a:lnTo>
                  <a:cubicBezTo>
                    <a:pt x="35" y="868"/>
                    <a:pt x="1" y="902"/>
                    <a:pt x="1" y="912"/>
                  </a:cubicBezTo>
                  <a:lnTo>
                    <a:pt x="79" y="912"/>
                  </a:lnTo>
                  <a:lnTo>
                    <a:pt x="101" y="879"/>
                  </a:lnTo>
                  <a:cubicBezTo>
                    <a:pt x="112" y="857"/>
                    <a:pt x="124" y="835"/>
                    <a:pt x="146" y="813"/>
                  </a:cubicBezTo>
                  <a:cubicBezTo>
                    <a:pt x="168" y="768"/>
                    <a:pt x="201" y="724"/>
                    <a:pt x="235" y="690"/>
                  </a:cubicBezTo>
                  <a:cubicBezTo>
                    <a:pt x="302" y="601"/>
                    <a:pt x="379" y="534"/>
                    <a:pt x="457" y="467"/>
                  </a:cubicBezTo>
                  <a:cubicBezTo>
                    <a:pt x="535" y="401"/>
                    <a:pt x="624" y="334"/>
                    <a:pt x="702" y="257"/>
                  </a:cubicBezTo>
                  <a:cubicBezTo>
                    <a:pt x="779" y="190"/>
                    <a:pt x="846" y="101"/>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60" name="Google Shape;20460;p32"/>
            <p:cNvSpPr/>
            <p:nvPr/>
          </p:nvSpPr>
          <p:spPr>
            <a:xfrm>
              <a:off x="1102842" y="2411001"/>
              <a:ext cx="35" cy="35"/>
            </a:xfrm>
            <a:custGeom>
              <a:avLst/>
              <a:gdLst/>
              <a:ahLst/>
              <a:cxnLst/>
              <a:rect l="l" t="t" r="r" b="b"/>
              <a:pathLst>
                <a:path w="1" h="1" extrusionOk="0">
                  <a:moveTo>
                    <a:pt x="1" y="1"/>
                  </a:moveTo>
                  <a:lnTo>
                    <a:pt x="1" y="1"/>
                  </a:lnTo>
                  <a:lnTo>
                    <a:pt x="1"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61" name="Google Shape;20461;p32"/>
            <p:cNvSpPr/>
            <p:nvPr/>
          </p:nvSpPr>
          <p:spPr>
            <a:xfrm>
              <a:off x="1102074" y="2410617"/>
              <a:ext cx="26828" cy="13606"/>
            </a:xfrm>
            <a:custGeom>
              <a:avLst/>
              <a:gdLst/>
              <a:ahLst/>
              <a:cxnLst/>
              <a:rect l="l" t="t" r="r" b="b"/>
              <a:pathLst>
                <a:path w="769" h="390" extrusionOk="0">
                  <a:moveTo>
                    <a:pt x="67" y="0"/>
                  </a:moveTo>
                  <a:lnTo>
                    <a:pt x="23" y="12"/>
                  </a:lnTo>
                  <a:lnTo>
                    <a:pt x="0" y="22"/>
                  </a:lnTo>
                  <a:cubicBezTo>
                    <a:pt x="45" y="78"/>
                    <a:pt x="134" y="123"/>
                    <a:pt x="201" y="156"/>
                  </a:cubicBezTo>
                  <a:lnTo>
                    <a:pt x="390" y="234"/>
                  </a:lnTo>
                  <a:lnTo>
                    <a:pt x="579" y="323"/>
                  </a:lnTo>
                  <a:cubicBezTo>
                    <a:pt x="635" y="345"/>
                    <a:pt x="701" y="390"/>
                    <a:pt x="768" y="390"/>
                  </a:cubicBezTo>
                  <a:cubicBezTo>
                    <a:pt x="701" y="378"/>
                    <a:pt x="645" y="345"/>
                    <a:pt x="579" y="311"/>
                  </a:cubicBezTo>
                  <a:lnTo>
                    <a:pt x="401" y="212"/>
                  </a:lnTo>
                  <a:lnTo>
                    <a:pt x="212" y="123"/>
                  </a:lnTo>
                  <a:cubicBezTo>
                    <a:pt x="156" y="89"/>
                    <a:pt x="112" y="56"/>
                    <a:pt x="67" y="22"/>
                  </a:cubicBezTo>
                  <a:lnTo>
                    <a:pt x="67"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62" name="Google Shape;20462;p32"/>
            <p:cNvSpPr/>
            <p:nvPr/>
          </p:nvSpPr>
          <p:spPr>
            <a:xfrm>
              <a:off x="1194808" y="2226860"/>
              <a:ext cx="83870" cy="86242"/>
            </a:xfrm>
            <a:custGeom>
              <a:avLst/>
              <a:gdLst/>
              <a:ahLst/>
              <a:cxnLst/>
              <a:rect l="l" t="t" r="r" b="b"/>
              <a:pathLst>
                <a:path w="2404" h="2472" extrusionOk="0">
                  <a:moveTo>
                    <a:pt x="1546" y="1"/>
                  </a:moveTo>
                  <a:cubicBezTo>
                    <a:pt x="1081" y="1"/>
                    <a:pt x="822" y="483"/>
                    <a:pt x="624" y="818"/>
                  </a:cubicBezTo>
                  <a:cubicBezTo>
                    <a:pt x="412" y="1163"/>
                    <a:pt x="112" y="1453"/>
                    <a:pt x="1" y="1675"/>
                  </a:cubicBezTo>
                  <a:lnTo>
                    <a:pt x="212" y="1631"/>
                  </a:lnTo>
                  <a:cubicBezTo>
                    <a:pt x="212" y="1631"/>
                    <a:pt x="256" y="1641"/>
                    <a:pt x="312" y="1708"/>
                  </a:cubicBezTo>
                  <a:cubicBezTo>
                    <a:pt x="357" y="1775"/>
                    <a:pt x="246" y="1797"/>
                    <a:pt x="568" y="2231"/>
                  </a:cubicBezTo>
                  <a:cubicBezTo>
                    <a:pt x="697" y="2405"/>
                    <a:pt x="888" y="2472"/>
                    <a:pt x="1092" y="2472"/>
                  </a:cubicBezTo>
                  <a:cubicBezTo>
                    <a:pt x="1396" y="2472"/>
                    <a:pt x="1730" y="2324"/>
                    <a:pt x="1936" y="2164"/>
                  </a:cubicBezTo>
                  <a:cubicBezTo>
                    <a:pt x="2292" y="1897"/>
                    <a:pt x="2403" y="1419"/>
                    <a:pt x="2381" y="863"/>
                  </a:cubicBezTo>
                  <a:cubicBezTo>
                    <a:pt x="2359" y="318"/>
                    <a:pt x="2147" y="62"/>
                    <a:pt x="1635" y="7"/>
                  </a:cubicBezTo>
                  <a:cubicBezTo>
                    <a:pt x="1605" y="3"/>
                    <a:pt x="1575" y="1"/>
                    <a:pt x="15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63" name="Google Shape;20463;p32"/>
            <p:cNvSpPr/>
            <p:nvPr/>
          </p:nvSpPr>
          <p:spPr>
            <a:xfrm>
              <a:off x="1210333" y="2226860"/>
              <a:ext cx="66007" cy="41202"/>
            </a:xfrm>
            <a:custGeom>
              <a:avLst/>
              <a:gdLst/>
              <a:ahLst/>
              <a:cxnLst/>
              <a:rect l="l" t="t" r="r" b="b"/>
              <a:pathLst>
                <a:path w="1892" h="1181" extrusionOk="0">
                  <a:moveTo>
                    <a:pt x="1101" y="1"/>
                  </a:moveTo>
                  <a:cubicBezTo>
                    <a:pt x="636" y="1"/>
                    <a:pt x="377" y="483"/>
                    <a:pt x="179" y="818"/>
                  </a:cubicBezTo>
                  <a:cubicBezTo>
                    <a:pt x="123" y="907"/>
                    <a:pt x="68" y="985"/>
                    <a:pt x="1" y="1074"/>
                  </a:cubicBezTo>
                  <a:cubicBezTo>
                    <a:pt x="123" y="1141"/>
                    <a:pt x="301" y="1163"/>
                    <a:pt x="412" y="1174"/>
                  </a:cubicBezTo>
                  <a:cubicBezTo>
                    <a:pt x="461" y="1179"/>
                    <a:pt x="511" y="1181"/>
                    <a:pt x="562" y="1181"/>
                  </a:cubicBezTo>
                  <a:cubicBezTo>
                    <a:pt x="763" y="1181"/>
                    <a:pt x="971" y="1146"/>
                    <a:pt x="1158" y="1074"/>
                  </a:cubicBezTo>
                  <a:cubicBezTo>
                    <a:pt x="1435" y="974"/>
                    <a:pt x="1702" y="774"/>
                    <a:pt x="1892" y="541"/>
                  </a:cubicBezTo>
                  <a:cubicBezTo>
                    <a:pt x="1803" y="207"/>
                    <a:pt x="1580" y="40"/>
                    <a:pt x="1190" y="7"/>
                  </a:cubicBezTo>
                  <a:cubicBezTo>
                    <a:pt x="1160" y="3"/>
                    <a:pt x="1130" y="1"/>
                    <a:pt x="110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64" name="Google Shape;20464;p32"/>
            <p:cNvSpPr/>
            <p:nvPr/>
          </p:nvSpPr>
          <p:spPr>
            <a:xfrm>
              <a:off x="1213438" y="2282961"/>
              <a:ext cx="31852" cy="16606"/>
            </a:xfrm>
            <a:custGeom>
              <a:avLst/>
              <a:gdLst/>
              <a:ahLst/>
              <a:cxnLst/>
              <a:rect l="l" t="t" r="r" b="b"/>
              <a:pathLst>
                <a:path w="913" h="476" extrusionOk="0">
                  <a:moveTo>
                    <a:pt x="90" y="0"/>
                  </a:moveTo>
                  <a:lnTo>
                    <a:pt x="1" y="23"/>
                  </a:lnTo>
                  <a:cubicBezTo>
                    <a:pt x="34" y="122"/>
                    <a:pt x="112" y="189"/>
                    <a:pt x="189" y="233"/>
                  </a:cubicBezTo>
                  <a:cubicBezTo>
                    <a:pt x="256" y="278"/>
                    <a:pt x="334" y="322"/>
                    <a:pt x="423" y="356"/>
                  </a:cubicBezTo>
                  <a:cubicBezTo>
                    <a:pt x="501" y="389"/>
                    <a:pt x="579" y="411"/>
                    <a:pt x="668" y="434"/>
                  </a:cubicBezTo>
                  <a:cubicBezTo>
                    <a:pt x="713" y="445"/>
                    <a:pt x="746" y="445"/>
                    <a:pt x="790" y="456"/>
                  </a:cubicBezTo>
                  <a:lnTo>
                    <a:pt x="857" y="467"/>
                  </a:lnTo>
                  <a:lnTo>
                    <a:pt x="790" y="445"/>
                  </a:lnTo>
                  <a:cubicBezTo>
                    <a:pt x="757" y="434"/>
                    <a:pt x="713" y="423"/>
                    <a:pt x="668" y="411"/>
                  </a:cubicBezTo>
                  <a:lnTo>
                    <a:pt x="434" y="312"/>
                  </a:lnTo>
                  <a:cubicBezTo>
                    <a:pt x="367" y="267"/>
                    <a:pt x="290" y="223"/>
                    <a:pt x="223" y="178"/>
                  </a:cubicBezTo>
                  <a:cubicBezTo>
                    <a:pt x="167" y="122"/>
                    <a:pt x="100" y="67"/>
                    <a:pt x="90" y="0"/>
                  </a:cubicBezTo>
                  <a:close/>
                  <a:moveTo>
                    <a:pt x="913" y="467"/>
                  </a:moveTo>
                  <a:lnTo>
                    <a:pt x="913" y="467"/>
                  </a:lnTo>
                  <a:cubicBezTo>
                    <a:pt x="913" y="469"/>
                    <a:pt x="912" y="471"/>
                    <a:pt x="911" y="472"/>
                  </a:cubicBezTo>
                  <a:lnTo>
                    <a:pt x="911" y="472"/>
                  </a:lnTo>
                  <a:cubicBezTo>
                    <a:pt x="912" y="471"/>
                    <a:pt x="913" y="470"/>
                    <a:pt x="913" y="467"/>
                  </a:cubicBezTo>
                  <a:close/>
                  <a:moveTo>
                    <a:pt x="891" y="467"/>
                  </a:moveTo>
                  <a:cubicBezTo>
                    <a:pt x="891" y="473"/>
                    <a:pt x="896" y="475"/>
                    <a:pt x="902" y="475"/>
                  </a:cubicBezTo>
                  <a:cubicBezTo>
                    <a:pt x="906" y="475"/>
                    <a:pt x="909" y="474"/>
                    <a:pt x="911" y="472"/>
                  </a:cubicBezTo>
                  <a:lnTo>
                    <a:pt x="911" y="472"/>
                  </a:lnTo>
                  <a:cubicBezTo>
                    <a:pt x="911" y="472"/>
                    <a:pt x="910" y="472"/>
                    <a:pt x="909" y="472"/>
                  </a:cubicBezTo>
                  <a:cubicBezTo>
                    <a:pt x="905" y="472"/>
                    <a:pt x="898" y="467"/>
                    <a:pt x="891" y="467"/>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65" name="Google Shape;20465;p32"/>
            <p:cNvSpPr/>
            <p:nvPr/>
          </p:nvSpPr>
          <p:spPr>
            <a:xfrm>
              <a:off x="1231685" y="2274797"/>
              <a:ext cx="34155" cy="4082"/>
            </a:xfrm>
            <a:custGeom>
              <a:avLst/>
              <a:gdLst/>
              <a:ahLst/>
              <a:cxnLst/>
              <a:rect l="l" t="t" r="r" b="b"/>
              <a:pathLst>
                <a:path w="979" h="117" extrusionOk="0">
                  <a:moveTo>
                    <a:pt x="78" y="0"/>
                  </a:moveTo>
                  <a:lnTo>
                    <a:pt x="0" y="89"/>
                  </a:lnTo>
                  <a:cubicBezTo>
                    <a:pt x="57" y="106"/>
                    <a:pt x="144" y="116"/>
                    <a:pt x="217" y="116"/>
                  </a:cubicBezTo>
                  <a:cubicBezTo>
                    <a:pt x="243" y="116"/>
                    <a:pt x="268" y="115"/>
                    <a:pt x="289" y="112"/>
                  </a:cubicBezTo>
                  <a:lnTo>
                    <a:pt x="412" y="89"/>
                  </a:lnTo>
                  <a:lnTo>
                    <a:pt x="523" y="89"/>
                  </a:lnTo>
                  <a:cubicBezTo>
                    <a:pt x="667" y="79"/>
                    <a:pt x="823" y="79"/>
                    <a:pt x="979" y="79"/>
                  </a:cubicBezTo>
                  <a:cubicBezTo>
                    <a:pt x="823" y="67"/>
                    <a:pt x="679" y="45"/>
                    <a:pt x="523" y="34"/>
                  </a:cubicBezTo>
                  <a:lnTo>
                    <a:pt x="289" y="34"/>
                  </a:lnTo>
                  <a:cubicBezTo>
                    <a:pt x="270" y="37"/>
                    <a:pt x="252" y="38"/>
                    <a:pt x="234" y="38"/>
                  </a:cubicBezTo>
                  <a:cubicBezTo>
                    <a:pt x="179" y="38"/>
                    <a:pt x="129" y="26"/>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66" name="Google Shape;20466;p32"/>
            <p:cNvSpPr/>
            <p:nvPr/>
          </p:nvSpPr>
          <p:spPr>
            <a:xfrm>
              <a:off x="1218462" y="2239874"/>
              <a:ext cx="19851" cy="41935"/>
            </a:xfrm>
            <a:custGeom>
              <a:avLst/>
              <a:gdLst/>
              <a:ahLst/>
              <a:cxnLst/>
              <a:rect l="l" t="t" r="r" b="b"/>
              <a:pathLst>
                <a:path w="569" h="1202" extrusionOk="0">
                  <a:moveTo>
                    <a:pt x="569" y="0"/>
                  </a:moveTo>
                  <a:cubicBezTo>
                    <a:pt x="490" y="79"/>
                    <a:pt x="413" y="156"/>
                    <a:pt x="346" y="245"/>
                  </a:cubicBezTo>
                  <a:cubicBezTo>
                    <a:pt x="290" y="346"/>
                    <a:pt x="246" y="457"/>
                    <a:pt x="213" y="556"/>
                  </a:cubicBezTo>
                  <a:lnTo>
                    <a:pt x="1" y="1202"/>
                  </a:lnTo>
                  <a:lnTo>
                    <a:pt x="102" y="1191"/>
                  </a:lnTo>
                  <a:lnTo>
                    <a:pt x="257" y="579"/>
                  </a:lnTo>
                  <a:cubicBezTo>
                    <a:pt x="290" y="467"/>
                    <a:pt x="312" y="356"/>
                    <a:pt x="368" y="267"/>
                  </a:cubicBezTo>
                  <a:cubicBezTo>
                    <a:pt x="424" y="168"/>
                    <a:pt x="490" y="79"/>
                    <a:pt x="56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67" name="Google Shape;20467;p32"/>
            <p:cNvSpPr/>
            <p:nvPr/>
          </p:nvSpPr>
          <p:spPr>
            <a:xfrm>
              <a:off x="1243721" y="2241060"/>
              <a:ext cx="10501" cy="29096"/>
            </a:xfrm>
            <a:custGeom>
              <a:avLst/>
              <a:gdLst/>
              <a:ahLst/>
              <a:cxnLst/>
              <a:rect l="l" t="t" r="r" b="b"/>
              <a:pathLst>
                <a:path w="301" h="834" extrusionOk="0">
                  <a:moveTo>
                    <a:pt x="300" y="0"/>
                  </a:moveTo>
                  <a:cubicBezTo>
                    <a:pt x="256" y="55"/>
                    <a:pt x="223" y="122"/>
                    <a:pt x="189" y="189"/>
                  </a:cubicBezTo>
                  <a:cubicBezTo>
                    <a:pt x="156" y="255"/>
                    <a:pt x="134" y="322"/>
                    <a:pt x="100" y="389"/>
                  </a:cubicBezTo>
                  <a:lnTo>
                    <a:pt x="23" y="601"/>
                  </a:lnTo>
                  <a:cubicBezTo>
                    <a:pt x="11" y="634"/>
                    <a:pt x="0" y="678"/>
                    <a:pt x="0" y="723"/>
                  </a:cubicBezTo>
                  <a:cubicBezTo>
                    <a:pt x="0" y="756"/>
                    <a:pt x="23" y="801"/>
                    <a:pt x="33" y="834"/>
                  </a:cubicBezTo>
                  <a:lnTo>
                    <a:pt x="89" y="812"/>
                  </a:lnTo>
                  <a:lnTo>
                    <a:pt x="56" y="712"/>
                  </a:lnTo>
                  <a:cubicBezTo>
                    <a:pt x="56" y="678"/>
                    <a:pt x="56" y="645"/>
                    <a:pt x="67" y="611"/>
                  </a:cubicBezTo>
                  <a:lnTo>
                    <a:pt x="134" y="401"/>
                  </a:lnTo>
                  <a:cubicBezTo>
                    <a:pt x="178" y="267"/>
                    <a:pt x="211" y="122"/>
                    <a:pt x="30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68" name="Google Shape;20468;p32"/>
            <p:cNvSpPr/>
            <p:nvPr/>
          </p:nvSpPr>
          <p:spPr>
            <a:xfrm>
              <a:off x="1267760" y="2092959"/>
              <a:ext cx="96290" cy="109512"/>
            </a:xfrm>
            <a:custGeom>
              <a:avLst/>
              <a:gdLst/>
              <a:ahLst/>
              <a:cxnLst/>
              <a:rect l="l" t="t" r="r" b="b"/>
              <a:pathLst>
                <a:path w="2760" h="3139" extrusionOk="0">
                  <a:moveTo>
                    <a:pt x="2337" y="0"/>
                  </a:moveTo>
                  <a:cubicBezTo>
                    <a:pt x="2035" y="0"/>
                    <a:pt x="1469" y="151"/>
                    <a:pt x="1247" y="375"/>
                  </a:cubicBezTo>
                  <a:cubicBezTo>
                    <a:pt x="957" y="652"/>
                    <a:pt x="634" y="1131"/>
                    <a:pt x="456" y="1420"/>
                  </a:cubicBezTo>
                  <a:cubicBezTo>
                    <a:pt x="279" y="1720"/>
                    <a:pt x="12" y="1976"/>
                    <a:pt x="12" y="2221"/>
                  </a:cubicBezTo>
                  <a:cubicBezTo>
                    <a:pt x="1" y="2454"/>
                    <a:pt x="12" y="2510"/>
                    <a:pt x="12" y="2510"/>
                  </a:cubicBezTo>
                  <a:cubicBezTo>
                    <a:pt x="12" y="2510"/>
                    <a:pt x="68" y="2832"/>
                    <a:pt x="535" y="3044"/>
                  </a:cubicBezTo>
                  <a:cubicBezTo>
                    <a:pt x="679" y="3106"/>
                    <a:pt x="828" y="3139"/>
                    <a:pt x="978" y="3139"/>
                  </a:cubicBezTo>
                  <a:cubicBezTo>
                    <a:pt x="1314" y="3139"/>
                    <a:pt x="1651" y="2972"/>
                    <a:pt x="1936" y="2587"/>
                  </a:cubicBezTo>
                  <a:cubicBezTo>
                    <a:pt x="2347" y="2043"/>
                    <a:pt x="2759" y="1164"/>
                    <a:pt x="2725" y="786"/>
                  </a:cubicBezTo>
                  <a:cubicBezTo>
                    <a:pt x="2692" y="397"/>
                    <a:pt x="2681" y="130"/>
                    <a:pt x="2503" y="29"/>
                  </a:cubicBezTo>
                  <a:cubicBezTo>
                    <a:pt x="2470" y="10"/>
                    <a:pt x="2411" y="0"/>
                    <a:pt x="233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69" name="Google Shape;20469;p32"/>
            <p:cNvSpPr/>
            <p:nvPr/>
          </p:nvSpPr>
          <p:spPr>
            <a:xfrm>
              <a:off x="1278645" y="2092959"/>
              <a:ext cx="83451" cy="57495"/>
            </a:xfrm>
            <a:custGeom>
              <a:avLst/>
              <a:gdLst/>
              <a:ahLst/>
              <a:cxnLst/>
              <a:rect l="l" t="t" r="r" b="b"/>
              <a:pathLst>
                <a:path w="2392" h="1648" extrusionOk="0">
                  <a:moveTo>
                    <a:pt x="2025" y="0"/>
                  </a:moveTo>
                  <a:cubicBezTo>
                    <a:pt x="1723" y="0"/>
                    <a:pt x="1157" y="151"/>
                    <a:pt x="935" y="375"/>
                  </a:cubicBezTo>
                  <a:cubicBezTo>
                    <a:pt x="645" y="652"/>
                    <a:pt x="322" y="1131"/>
                    <a:pt x="144" y="1420"/>
                  </a:cubicBezTo>
                  <a:cubicBezTo>
                    <a:pt x="100" y="1498"/>
                    <a:pt x="45" y="1564"/>
                    <a:pt x="0" y="1643"/>
                  </a:cubicBezTo>
                  <a:cubicBezTo>
                    <a:pt x="30" y="1646"/>
                    <a:pt x="61" y="1647"/>
                    <a:pt x="91" y="1647"/>
                  </a:cubicBezTo>
                  <a:cubicBezTo>
                    <a:pt x="492" y="1647"/>
                    <a:pt x="882" y="1382"/>
                    <a:pt x="1224" y="1175"/>
                  </a:cubicBezTo>
                  <a:cubicBezTo>
                    <a:pt x="1468" y="1020"/>
                    <a:pt x="1735" y="897"/>
                    <a:pt x="2002" y="763"/>
                  </a:cubicBezTo>
                  <a:cubicBezTo>
                    <a:pt x="2136" y="708"/>
                    <a:pt x="2258" y="642"/>
                    <a:pt x="2380" y="553"/>
                  </a:cubicBezTo>
                  <a:lnTo>
                    <a:pt x="2391" y="553"/>
                  </a:lnTo>
                  <a:cubicBezTo>
                    <a:pt x="2369" y="296"/>
                    <a:pt x="2324" y="108"/>
                    <a:pt x="2191" y="29"/>
                  </a:cubicBezTo>
                  <a:cubicBezTo>
                    <a:pt x="2158" y="10"/>
                    <a:pt x="2099" y="0"/>
                    <a:pt x="202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70" name="Google Shape;20470;p32"/>
            <p:cNvSpPr/>
            <p:nvPr/>
          </p:nvSpPr>
          <p:spPr>
            <a:xfrm>
              <a:off x="1279029" y="2115706"/>
              <a:ext cx="30282" cy="55890"/>
            </a:xfrm>
            <a:custGeom>
              <a:avLst/>
              <a:gdLst/>
              <a:ahLst/>
              <a:cxnLst/>
              <a:rect l="l" t="t" r="r" b="b"/>
              <a:pathLst>
                <a:path w="868" h="1602" extrusionOk="0">
                  <a:moveTo>
                    <a:pt x="868" y="0"/>
                  </a:moveTo>
                  <a:cubicBezTo>
                    <a:pt x="679" y="245"/>
                    <a:pt x="512" y="490"/>
                    <a:pt x="345" y="746"/>
                  </a:cubicBezTo>
                  <a:cubicBezTo>
                    <a:pt x="267" y="879"/>
                    <a:pt x="190" y="1001"/>
                    <a:pt x="123" y="1135"/>
                  </a:cubicBezTo>
                  <a:cubicBezTo>
                    <a:pt x="78" y="1213"/>
                    <a:pt x="56" y="1290"/>
                    <a:pt x="45" y="1369"/>
                  </a:cubicBezTo>
                  <a:cubicBezTo>
                    <a:pt x="34" y="1435"/>
                    <a:pt x="34" y="1513"/>
                    <a:pt x="0" y="1580"/>
                  </a:cubicBezTo>
                  <a:lnTo>
                    <a:pt x="56" y="1602"/>
                  </a:lnTo>
                  <a:cubicBezTo>
                    <a:pt x="89" y="1524"/>
                    <a:pt x="101" y="1446"/>
                    <a:pt x="101" y="1369"/>
                  </a:cubicBezTo>
                  <a:cubicBezTo>
                    <a:pt x="111" y="1302"/>
                    <a:pt x="133" y="1224"/>
                    <a:pt x="167" y="1157"/>
                  </a:cubicBezTo>
                  <a:cubicBezTo>
                    <a:pt x="222" y="1023"/>
                    <a:pt x="301" y="890"/>
                    <a:pt x="378" y="768"/>
                  </a:cubicBezTo>
                  <a:cubicBezTo>
                    <a:pt x="523" y="501"/>
                    <a:pt x="690" y="245"/>
                    <a:pt x="8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71" name="Google Shape;20471;p32"/>
            <p:cNvSpPr/>
            <p:nvPr/>
          </p:nvSpPr>
          <p:spPr>
            <a:xfrm>
              <a:off x="1281750" y="2168876"/>
              <a:ext cx="41167" cy="16746"/>
            </a:xfrm>
            <a:custGeom>
              <a:avLst/>
              <a:gdLst/>
              <a:ahLst/>
              <a:cxnLst/>
              <a:rect l="l" t="t" r="r" b="b"/>
              <a:pathLst>
                <a:path w="1180" h="480" extrusionOk="0">
                  <a:moveTo>
                    <a:pt x="67" y="0"/>
                  </a:moveTo>
                  <a:lnTo>
                    <a:pt x="0" y="67"/>
                  </a:lnTo>
                  <a:cubicBezTo>
                    <a:pt x="78" y="145"/>
                    <a:pt x="189" y="189"/>
                    <a:pt x="290" y="223"/>
                  </a:cubicBezTo>
                  <a:lnTo>
                    <a:pt x="589" y="290"/>
                  </a:lnTo>
                  <a:cubicBezTo>
                    <a:pt x="690" y="312"/>
                    <a:pt x="790" y="345"/>
                    <a:pt x="879" y="389"/>
                  </a:cubicBezTo>
                  <a:cubicBezTo>
                    <a:pt x="961" y="420"/>
                    <a:pt x="1052" y="480"/>
                    <a:pt x="1153" y="480"/>
                  </a:cubicBezTo>
                  <a:cubicBezTo>
                    <a:pt x="1162" y="480"/>
                    <a:pt x="1171" y="479"/>
                    <a:pt x="1179" y="478"/>
                  </a:cubicBezTo>
                  <a:cubicBezTo>
                    <a:pt x="1068" y="478"/>
                    <a:pt x="979" y="411"/>
                    <a:pt x="890" y="367"/>
                  </a:cubicBezTo>
                  <a:cubicBezTo>
                    <a:pt x="801" y="322"/>
                    <a:pt x="701" y="278"/>
                    <a:pt x="601" y="245"/>
                  </a:cubicBezTo>
                  <a:cubicBezTo>
                    <a:pt x="512" y="211"/>
                    <a:pt x="411" y="189"/>
                    <a:pt x="312" y="156"/>
                  </a:cubicBezTo>
                  <a:cubicBezTo>
                    <a:pt x="223" y="122"/>
                    <a:pt x="1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72" name="Google Shape;20472;p32"/>
            <p:cNvSpPr/>
            <p:nvPr/>
          </p:nvSpPr>
          <p:spPr>
            <a:xfrm>
              <a:off x="1299962" y="2153281"/>
              <a:ext cx="36911" cy="6001"/>
            </a:xfrm>
            <a:custGeom>
              <a:avLst/>
              <a:gdLst/>
              <a:ahLst/>
              <a:cxnLst/>
              <a:rect l="l" t="t" r="r" b="b"/>
              <a:pathLst>
                <a:path w="1058" h="172" extrusionOk="0">
                  <a:moveTo>
                    <a:pt x="712" y="0"/>
                  </a:moveTo>
                  <a:cubicBezTo>
                    <a:pt x="660" y="0"/>
                    <a:pt x="608" y="7"/>
                    <a:pt x="557" y="13"/>
                  </a:cubicBezTo>
                  <a:cubicBezTo>
                    <a:pt x="403" y="44"/>
                    <a:pt x="249" y="103"/>
                    <a:pt x="104" y="103"/>
                  </a:cubicBezTo>
                  <a:cubicBezTo>
                    <a:pt x="92" y="103"/>
                    <a:pt x="80" y="103"/>
                    <a:pt x="67" y="102"/>
                  </a:cubicBezTo>
                  <a:lnTo>
                    <a:pt x="1" y="169"/>
                  </a:lnTo>
                  <a:cubicBezTo>
                    <a:pt x="13" y="171"/>
                    <a:pt x="27" y="171"/>
                    <a:pt x="41" y="171"/>
                  </a:cubicBezTo>
                  <a:cubicBezTo>
                    <a:pt x="129" y="171"/>
                    <a:pt x="247" y="144"/>
                    <a:pt x="324" y="124"/>
                  </a:cubicBezTo>
                  <a:cubicBezTo>
                    <a:pt x="401" y="102"/>
                    <a:pt x="490" y="69"/>
                    <a:pt x="568" y="47"/>
                  </a:cubicBezTo>
                  <a:cubicBezTo>
                    <a:pt x="625" y="31"/>
                    <a:pt x="688" y="20"/>
                    <a:pt x="752" y="20"/>
                  </a:cubicBezTo>
                  <a:cubicBezTo>
                    <a:pt x="776" y="20"/>
                    <a:pt x="800" y="22"/>
                    <a:pt x="824" y="25"/>
                  </a:cubicBezTo>
                  <a:cubicBezTo>
                    <a:pt x="857" y="35"/>
                    <a:pt x="902" y="47"/>
                    <a:pt x="946" y="69"/>
                  </a:cubicBezTo>
                  <a:cubicBezTo>
                    <a:pt x="957" y="80"/>
                    <a:pt x="979" y="91"/>
                    <a:pt x="991" y="102"/>
                  </a:cubicBezTo>
                  <a:cubicBezTo>
                    <a:pt x="1004" y="109"/>
                    <a:pt x="1016" y="115"/>
                    <a:pt x="1029" y="115"/>
                  </a:cubicBezTo>
                  <a:cubicBezTo>
                    <a:pt x="1039" y="115"/>
                    <a:pt x="1048" y="112"/>
                    <a:pt x="1058" y="102"/>
                  </a:cubicBezTo>
                  <a:lnTo>
                    <a:pt x="1058" y="102"/>
                  </a:lnTo>
                  <a:cubicBezTo>
                    <a:pt x="1051" y="106"/>
                    <a:pt x="1045" y="107"/>
                    <a:pt x="1038" y="107"/>
                  </a:cubicBezTo>
                  <a:cubicBezTo>
                    <a:pt x="1023" y="107"/>
                    <a:pt x="1010" y="99"/>
                    <a:pt x="1002" y="91"/>
                  </a:cubicBezTo>
                  <a:cubicBezTo>
                    <a:pt x="979" y="80"/>
                    <a:pt x="969" y="69"/>
                    <a:pt x="946" y="58"/>
                  </a:cubicBezTo>
                  <a:cubicBezTo>
                    <a:pt x="913" y="35"/>
                    <a:pt x="868" y="25"/>
                    <a:pt x="824" y="13"/>
                  </a:cubicBezTo>
                  <a:cubicBezTo>
                    <a:pt x="786" y="4"/>
                    <a:pt x="749" y="0"/>
                    <a:pt x="7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73" name="Google Shape;20473;p32"/>
            <p:cNvSpPr/>
            <p:nvPr/>
          </p:nvSpPr>
          <p:spPr>
            <a:xfrm>
              <a:off x="1293368" y="2108728"/>
              <a:ext cx="31887" cy="52017"/>
            </a:xfrm>
            <a:custGeom>
              <a:avLst/>
              <a:gdLst/>
              <a:ahLst/>
              <a:cxnLst/>
              <a:rect l="l" t="t" r="r" b="b"/>
              <a:pathLst>
                <a:path w="914" h="1491" extrusionOk="0">
                  <a:moveTo>
                    <a:pt x="913" y="0"/>
                  </a:moveTo>
                  <a:lnTo>
                    <a:pt x="913" y="0"/>
                  </a:lnTo>
                  <a:cubicBezTo>
                    <a:pt x="735" y="212"/>
                    <a:pt x="635" y="479"/>
                    <a:pt x="501" y="712"/>
                  </a:cubicBezTo>
                  <a:cubicBezTo>
                    <a:pt x="379" y="957"/>
                    <a:pt x="157" y="1268"/>
                    <a:pt x="1" y="1490"/>
                  </a:cubicBezTo>
                  <a:lnTo>
                    <a:pt x="145" y="1457"/>
                  </a:lnTo>
                  <a:cubicBezTo>
                    <a:pt x="290" y="1223"/>
                    <a:pt x="434" y="990"/>
                    <a:pt x="546" y="734"/>
                  </a:cubicBezTo>
                  <a:cubicBezTo>
                    <a:pt x="657" y="489"/>
                    <a:pt x="746" y="222"/>
                    <a:pt x="9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74" name="Google Shape;20474;p32"/>
            <p:cNvSpPr/>
            <p:nvPr/>
          </p:nvSpPr>
          <p:spPr>
            <a:xfrm>
              <a:off x="1316673" y="2108345"/>
              <a:ext cx="19432" cy="38062"/>
            </a:xfrm>
            <a:custGeom>
              <a:avLst/>
              <a:gdLst/>
              <a:ahLst/>
              <a:cxnLst/>
              <a:rect l="l" t="t" r="r" b="b"/>
              <a:pathLst>
                <a:path w="557" h="1091" extrusionOk="0">
                  <a:moveTo>
                    <a:pt x="556" y="0"/>
                  </a:moveTo>
                  <a:lnTo>
                    <a:pt x="233" y="512"/>
                  </a:lnTo>
                  <a:lnTo>
                    <a:pt x="144" y="645"/>
                  </a:lnTo>
                  <a:cubicBezTo>
                    <a:pt x="122" y="690"/>
                    <a:pt x="89" y="723"/>
                    <a:pt x="67" y="779"/>
                  </a:cubicBezTo>
                  <a:cubicBezTo>
                    <a:pt x="55" y="834"/>
                    <a:pt x="55" y="890"/>
                    <a:pt x="55" y="935"/>
                  </a:cubicBezTo>
                  <a:cubicBezTo>
                    <a:pt x="45" y="990"/>
                    <a:pt x="33" y="1034"/>
                    <a:pt x="0" y="1057"/>
                  </a:cubicBezTo>
                  <a:lnTo>
                    <a:pt x="33" y="1090"/>
                  </a:lnTo>
                  <a:cubicBezTo>
                    <a:pt x="78" y="1057"/>
                    <a:pt x="89" y="990"/>
                    <a:pt x="100" y="945"/>
                  </a:cubicBezTo>
                  <a:cubicBezTo>
                    <a:pt x="100" y="890"/>
                    <a:pt x="89" y="834"/>
                    <a:pt x="112" y="790"/>
                  </a:cubicBezTo>
                  <a:cubicBezTo>
                    <a:pt x="122" y="745"/>
                    <a:pt x="156" y="701"/>
                    <a:pt x="178" y="656"/>
                  </a:cubicBezTo>
                  <a:lnTo>
                    <a:pt x="256" y="523"/>
                  </a:lnTo>
                  <a:lnTo>
                    <a:pt x="556"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75" name="Google Shape;20475;p32"/>
            <p:cNvSpPr/>
            <p:nvPr/>
          </p:nvSpPr>
          <p:spPr>
            <a:xfrm>
              <a:off x="1102458" y="2138453"/>
              <a:ext cx="91231" cy="133375"/>
            </a:xfrm>
            <a:custGeom>
              <a:avLst/>
              <a:gdLst/>
              <a:ahLst/>
              <a:cxnLst/>
              <a:rect l="l" t="t" r="r" b="b"/>
              <a:pathLst>
                <a:path w="2615" h="3823" extrusionOk="0">
                  <a:moveTo>
                    <a:pt x="1264" y="0"/>
                  </a:moveTo>
                  <a:cubicBezTo>
                    <a:pt x="1249" y="0"/>
                    <a:pt x="1236" y="2"/>
                    <a:pt x="1224" y="5"/>
                  </a:cubicBezTo>
                  <a:cubicBezTo>
                    <a:pt x="1091" y="38"/>
                    <a:pt x="891" y="316"/>
                    <a:pt x="668" y="661"/>
                  </a:cubicBezTo>
                  <a:cubicBezTo>
                    <a:pt x="446" y="994"/>
                    <a:pt x="446" y="1372"/>
                    <a:pt x="367" y="1629"/>
                  </a:cubicBezTo>
                  <a:cubicBezTo>
                    <a:pt x="301" y="1873"/>
                    <a:pt x="1" y="2551"/>
                    <a:pt x="56" y="3097"/>
                  </a:cubicBezTo>
                  <a:cubicBezTo>
                    <a:pt x="105" y="3576"/>
                    <a:pt x="515" y="3823"/>
                    <a:pt x="795" y="3823"/>
                  </a:cubicBezTo>
                  <a:cubicBezTo>
                    <a:pt x="833" y="3823"/>
                    <a:pt x="869" y="3818"/>
                    <a:pt x="901" y="3809"/>
                  </a:cubicBezTo>
                  <a:cubicBezTo>
                    <a:pt x="901" y="3809"/>
                    <a:pt x="957" y="3797"/>
                    <a:pt x="1124" y="3686"/>
                  </a:cubicBezTo>
                  <a:cubicBezTo>
                    <a:pt x="1291" y="3586"/>
                    <a:pt x="1257" y="3419"/>
                    <a:pt x="1402" y="3230"/>
                  </a:cubicBezTo>
                  <a:cubicBezTo>
                    <a:pt x="1546" y="3030"/>
                    <a:pt x="1669" y="3208"/>
                    <a:pt x="2125" y="2741"/>
                  </a:cubicBezTo>
                  <a:cubicBezTo>
                    <a:pt x="2570" y="2274"/>
                    <a:pt x="2614" y="1128"/>
                    <a:pt x="2547" y="895"/>
                  </a:cubicBezTo>
                  <a:cubicBezTo>
                    <a:pt x="2481" y="650"/>
                    <a:pt x="2014" y="405"/>
                    <a:pt x="1847" y="272"/>
                  </a:cubicBezTo>
                  <a:cubicBezTo>
                    <a:pt x="1696" y="140"/>
                    <a:pt x="1407" y="0"/>
                    <a:pt x="126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76" name="Google Shape;20476;p32"/>
            <p:cNvSpPr/>
            <p:nvPr/>
          </p:nvSpPr>
          <p:spPr>
            <a:xfrm>
              <a:off x="1102458" y="2138418"/>
              <a:ext cx="62135" cy="108081"/>
            </a:xfrm>
            <a:custGeom>
              <a:avLst/>
              <a:gdLst/>
              <a:ahLst/>
              <a:cxnLst/>
              <a:rect l="l" t="t" r="r" b="b"/>
              <a:pathLst>
                <a:path w="1781" h="3098" extrusionOk="0">
                  <a:moveTo>
                    <a:pt x="1269" y="0"/>
                  </a:moveTo>
                  <a:cubicBezTo>
                    <a:pt x="1252" y="0"/>
                    <a:pt x="1237" y="2"/>
                    <a:pt x="1224" y="6"/>
                  </a:cubicBezTo>
                  <a:cubicBezTo>
                    <a:pt x="1091" y="39"/>
                    <a:pt x="891" y="317"/>
                    <a:pt x="668" y="662"/>
                  </a:cubicBezTo>
                  <a:cubicBezTo>
                    <a:pt x="446" y="995"/>
                    <a:pt x="446" y="1373"/>
                    <a:pt x="367" y="1630"/>
                  </a:cubicBezTo>
                  <a:cubicBezTo>
                    <a:pt x="301" y="1874"/>
                    <a:pt x="1" y="2552"/>
                    <a:pt x="56" y="3098"/>
                  </a:cubicBezTo>
                  <a:cubicBezTo>
                    <a:pt x="179" y="3076"/>
                    <a:pt x="301" y="3020"/>
                    <a:pt x="401" y="2942"/>
                  </a:cubicBezTo>
                  <a:cubicBezTo>
                    <a:pt x="657" y="2720"/>
                    <a:pt x="768" y="2374"/>
                    <a:pt x="835" y="2063"/>
                  </a:cubicBezTo>
                  <a:cubicBezTo>
                    <a:pt x="879" y="1885"/>
                    <a:pt x="913" y="1707"/>
                    <a:pt x="968" y="1541"/>
                  </a:cubicBezTo>
                  <a:cubicBezTo>
                    <a:pt x="1024" y="1363"/>
                    <a:pt x="1102" y="1207"/>
                    <a:pt x="1213" y="1062"/>
                  </a:cubicBezTo>
                  <a:cubicBezTo>
                    <a:pt x="1413" y="784"/>
                    <a:pt x="1658" y="540"/>
                    <a:pt x="1780" y="217"/>
                  </a:cubicBezTo>
                  <a:cubicBezTo>
                    <a:pt x="1632" y="109"/>
                    <a:pt x="1398" y="0"/>
                    <a:pt x="126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77" name="Google Shape;20477;p32"/>
            <p:cNvSpPr/>
            <p:nvPr/>
          </p:nvSpPr>
          <p:spPr>
            <a:xfrm>
              <a:off x="1141638" y="2156037"/>
              <a:ext cx="18665" cy="49715"/>
            </a:xfrm>
            <a:custGeom>
              <a:avLst/>
              <a:gdLst/>
              <a:ahLst/>
              <a:cxnLst/>
              <a:rect l="l" t="t" r="r" b="b"/>
              <a:pathLst>
                <a:path w="535" h="1425" extrusionOk="0">
                  <a:moveTo>
                    <a:pt x="512" y="1"/>
                  </a:moveTo>
                  <a:cubicBezTo>
                    <a:pt x="524" y="257"/>
                    <a:pt x="490" y="513"/>
                    <a:pt x="413" y="747"/>
                  </a:cubicBezTo>
                  <a:cubicBezTo>
                    <a:pt x="334" y="980"/>
                    <a:pt x="190" y="1202"/>
                    <a:pt x="1" y="1358"/>
                  </a:cubicBezTo>
                  <a:lnTo>
                    <a:pt x="23" y="1425"/>
                  </a:lnTo>
                  <a:cubicBezTo>
                    <a:pt x="213" y="1258"/>
                    <a:pt x="368" y="1002"/>
                    <a:pt x="446" y="757"/>
                  </a:cubicBezTo>
                  <a:cubicBezTo>
                    <a:pt x="512" y="513"/>
                    <a:pt x="535" y="257"/>
                    <a:pt x="5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78" name="Google Shape;20478;p32"/>
            <p:cNvSpPr/>
            <p:nvPr/>
          </p:nvSpPr>
          <p:spPr>
            <a:xfrm>
              <a:off x="1121856" y="2181296"/>
              <a:ext cx="18281" cy="42319"/>
            </a:xfrm>
            <a:custGeom>
              <a:avLst/>
              <a:gdLst/>
              <a:ahLst/>
              <a:cxnLst/>
              <a:rect l="l" t="t" r="r" b="b"/>
              <a:pathLst>
                <a:path w="524" h="1213" extrusionOk="0">
                  <a:moveTo>
                    <a:pt x="1" y="0"/>
                  </a:moveTo>
                  <a:lnTo>
                    <a:pt x="1" y="0"/>
                  </a:lnTo>
                  <a:cubicBezTo>
                    <a:pt x="123" y="423"/>
                    <a:pt x="290" y="823"/>
                    <a:pt x="479" y="1212"/>
                  </a:cubicBezTo>
                  <a:lnTo>
                    <a:pt x="523" y="1090"/>
                  </a:lnTo>
                  <a:cubicBezTo>
                    <a:pt x="301" y="723"/>
                    <a:pt x="157" y="411"/>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79" name="Google Shape;20479;p32"/>
            <p:cNvSpPr/>
            <p:nvPr/>
          </p:nvSpPr>
          <p:spPr>
            <a:xfrm>
              <a:off x="1114495" y="2223965"/>
              <a:ext cx="22921" cy="33004"/>
            </a:xfrm>
            <a:custGeom>
              <a:avLst/>
              <a:gdLst/>
              <a:ahLst/>
              <a:cxnLst/>
              <a:rect l="l" t="t" r="r" b="b"/>
              <a:pathLst>
                <a:path w="657" h="946" extrusionOk="0">
                  <a:moveTo>
                    <a:pt x="0" y="1"/>
                  </a:moveTo>
                  <a:lnTo>
                    <a:pt x="267" y="490"/>
                  </a:lnTo>
                  <a:cubicBezTo>
                    <a:pt x="312" y="568"/>
                    <a:pt x="356" y="657"/>
                    <a:pt x="412" y="735"/>
                  </a:cubicBezTo>
                  <a:cubicBezTo>
                    <a:pt x="434" y="768"/>
                    <a:pt x="467" y="812"/>
                    <a:pt x="501" y="846"/>
                  </a:cubicBezTo>
                  <a:lnTo>
                    <a:pt x="601" y="946"/>
                  </a:lnTo>
                  <a:lnTo>
                    <a:pt x="657" y="868"/>
                  </a:lnTo>
                  <a:lnTo>
                    <a:pt x="556" y="790"/>
                  </a:lnTo>
                  <a:cubicBezTo>
                    <a:pt x="523" y="757"/>
                    <a:pt x="490" y="723"/>
                    <a:pt x="467" y="690"/>
                  </a:cubicBezTo>
                  <a:cubicBezTo>
                    <a:pt x="412" y="624"/>
                    <a:pt x="356" y="545"/>
                    <a:pt x="312" y="468"/>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80" name="Google Shape;20480;p32"/>
            <p:cNvSpPr/>
            <p:nvPr/>
          </p:nvSpPr>
          <p:spPr>
            <a:xfrm>
              <a:off x="1136614" y="2178575"/>
              <a:ext cx="42319" cy="73752"/>
            </a:xfrm>
            <a:custGeom>
              <a:avLst/>
              <a:gdLst/>
              <a:ahLst/>
              <a:cxnLst/>
              <a:rect l="l" t="t" r="r" b="b"/>
              <a:pathLst>
                <a:path w="1213" h="2114" extrusionOk="0">
                  <a:moveTo>
                    <a:pt x="1202" y="0"/>
                  </a:moveTo>
                  <a:cubicBezTo>
                    <a:pt x="1157" y="222"/>
                    <a:pt x="1113" y="445"/>
                    <a:pt x="1157" y="667"/>
                  </a:cubicBezTo>
                  <a:cubicBezTo>
                    <a:pt x="1168" y="779"/>
                    <a:pt x="1190" y="890"/>
                    <a:pt x="1157" y="1001"/>
                  </a:cubicBezTo>
                  <a:cubicBezTo>
                    <a:pt x="1135" y="1102"/>
                    <a:pt x="1079" y="1201"/>
                    <a:pt x="1024" y="1302"/>
                  </a:cubicBezTo>
                  <a:cubicBezTo>
                    <a:pt x="901" y="1480"/>
                    <a:pt x="768" y="1668"/>
                    <a:pt x="612" y="1824"/>
                  </a:cubicBezTo>
                  <a:cubicBezTo>
                    <a:pt x="545" y="1891"/>
                    <a:pt x="423" y="1880"/>
                    <a:pt x="312" y="1913"/>
                  </a:cubicBezTo>
                  <a:cubicBezTo>
                    <a:pt x="201" y="1947"/>
                    <a:pt x="90" y="1991"/>
                    <a:pt x="1" y="2058"/>
                  </a:cubicBezTo>
                  <a:lnTo>
                    <a:pt x="45" y="2113"/>
                  </a:lnTo>
                  <a:cubicBezTo>
                    <a:pt x="123" y="2046"/>
                    <a:pt x="223" y="2002"/>
                    <a:pt x="323" y="1969"/>
                  </a:cubicBezTo>
                  <a:lnTo>
                    <a:pt x="490" y="1935"/>
                  </a:lnTo>
                  <a:cubicBezTo>
                    <a:pt x="545" y="1925"/>
                    <a:pt x="601" y="1902"/>
                    <a:pt x="646" y="1858"/>
                  </a:cubicBezTo>
                  <a:cubicBezTo>
                    <a:pt x="812" y="1691"/>
                    <a:pt x="935" y="1513"/>
                    <a:pt x="1046" y="1312"/>
                  </a:cubicBezTo>
                  <a:cubicBezTo>
                    <a:pt x="1101" y="1213"/>
                    <a:pt x="1157" y="1112"/>
                    <a:pt x="1180" y="1001"/>
                  </a:cubicBezTo>
                  <a:cubicBezTo>
                    <a:pt x="1213" y="890"/>
                    <a:pt x="1190" y="779"/>
                    <a:pt x="1168" y="667"/>
                  </a:cubicBezTo>
                  <a:cubicBezTo>
                    <a:pt x="1124" y="445"/>
                    <a:pt x="1168" y="222"/>
                    <a:pt x="120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81" name="Google Shape;20481;p32"/>
            <p:cNvSpPr/>
            <p:nvPr/>
          </p:nvSpPr>
          <p:spPr>
            <a:xfrm>
              <a:off x="1136998" y="2196821"/>
              <a:ext cx="25259" cy="40749"/>
            </a:xfrm>
            <a:custGeom>
              <a:avLst/>
              <a:gdLst/>
              <a:ahLst/>
              <a:cxnLst/>
              <a:rect l="l" t="t" r="r" b="b"/>
              <a:pathLst>
                <a:path w="724" h="1168" extrusionOk="0">
                  <a:moveTo>
                    <a:pt x="724" y="0"/>
                  </a:moveTo>
                  <a:lnTo>
                    <a:pt x="724" y="0"/>
                  </a:lnTo>
                  <a:cubicBezTo>
                    <a:pt x="679" y="100"/>
                    <a:pt x="635" y="211"/>
                    <a:pt x="590" y="312"/>
                  </a:cubicBezTo>
                  <a:cubicBezTo>
                    <a:pt x="556" y="423"/>
                    <a:pt x="512" y="522"/>
                    <a:pt x="445" y="623"/>
                  </a:cubicBezTo>
                  <a:cubicBezTo>
                    <a:pt x="323" y="812"/>
                    <a:pt x="168" y="967"/>
                    <a:pt x="0" y="1135"/>
                  </a:cubicBezTo>
                  <a:lnTo>
                    <a:pt x="34" y="1168"/>
                  </a:lnTo>
                  <a:cubicBezTo>
                    <a:pt x="190" y="1001"/>
                    <a:pt x="356" y="834"/>
                    <a:pt x="467" y="634"/>
                  </a:cubicBezTo>
                  <a:cubicBezTo>
                    <a:pt x="524" y="534"/>
                    <a:pt x="568" y="423"/>
                    <a:pt x="601" y="322"/>
                  </a:cubicBezTo>
                  <a:cubicBezTo>
                    <a:pt x="645" y="211"/>
                    <a:pt x="679" y="100"/>
                    <a:pt x="7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82" name="Google Shape;20482;p32"/>
            <p:cNvSpPr/>
            <p:nvPr/>
          </p:nvSpPr>
          <p:spPr>
            <a:xfrm>
              <a:off x="817245" y="1972141"/>
              <a:ext cx="571981" cy="651908"/>
            </a:xfrm>
            <a:custGeom>
              <a:avLst/>
              <a:gdLst/>
              <a:ahLst/>
              <a:cxnLst/>
              <a:rect l="l" t="t" r="r" b="b"/>
              <a:pathLst>
                <a:path w="16395" h="18686" extrusionOk="0">
                  <a:moveTo>
                    <a:pt x="16340" y="0"/>
                  </a:moveTo>
                  <a:lnTo>
                    <a:pt x="13559" y="4182"/>
                  </a:lnTo>
                  <a:cubicBezTo>
                    <a:pt x="13325" y="4505"/>
                    <a:pt x="13103" y="4816"/>
                    <a:pt x="12869" y="5138"/>
                  </a:cubicBezTo>
                  <a:cubicBezTo>
                    <a:pt x="12892" y="4671"/>
                    <a:pt x="12858" y="4216"/>
                    <a:pt x="12791" y="3771"/>
                  </a:cubicBezTo>
                  <a:cubicBezTo>
                    <a:pt x="12714" y="3248"/>
                    <a:pt x="12591" y="2725"/>
                    <a:pt x="12469" y="2214"/>
                  </a:cubicBezTo>
                  <a:lnTo>
                    <a:pt x="12425" y="2224"/>
                  </a:lnTo>
                  <a:cubicBezTo>
                    <a:pt x="12536" y="2736"/>
                    <a:pt x="12647" y="3259"/>
                    <a:pt x="12702" y="3782"/>
                  </a:cubicBezTo>
                  <a:cubicBezTo>
                    <a:pt x="12769" y="4293"/>
                    <a:pt x="12791" y="4816"/>
                    <a:pt x="12736" y="5328"/>
                  </a:cubicBezTo>
                  <a:cubicBezTo>
                    <a:pt x="12024" y="6295"/>
                    <a:pt x="11290" y="7252"/>
                    <a:pt x="10534" y="8175"/>
                  </a:cubicBezTo>
                  <a:cubicBezTo>
                    <a:pt x="10011" y="8820"/>
                    <a:pt x="9477" y="9443"/>
                    <a:pt x="8888" y="10010"/>
                  </a:cubicBezTo>
                  <a:cubicBezTo>
                    <a:pt x="8943" y="9765"/>
                    <a:pt x="8977" y="9532"/>
                    <a:pt x="9021" y="9298"/>
                  </a:cubicBezTo>
                  <a:cubicBezTo>
                    <a:pt x="9076" y="8954"/>
                    <a:pt x="9132" y="8609"/>
                    <a:pt x="9177" y="8253"/>
                  </a:cubicBezTo>
                  <a:cubicBezTo>
                    <a:pt x="9221" y="7897"/>
                    <a:pt x="9210" y="7541"/>
                    <a:pt x="9254" y="7197"/>
                  </a:cubicBezTo>
                  <a:cubicBezTo>
                    <a:pt x="9299" y="6851"/>
                    <a:pt x="9388" y="6507"/>
                    <a:pt x="9388" y="6151"/>
                  </a:cubicBezTo>
                  <a:lnTo>
                    <a:pt x="9343" y="6151"/>
                  </a:lnTo>
                  <a:cubicBezTo>
                    <a:pt x="9333" y="6495"/>
                    <a:pt x="9244" y="6841"/>
                    <a:pt x="9188" y="7185"/>
                  </a:cubicBezTo>
                  <a:cubicBezTo>
                    <a:pt x="9132" y="7541"/>
                    <a:pt x="9132" y="7897"/>
                    <a:pt x="9076" y="8242"/>
                  </a:cubicBezTo>
                  <a:cubicBezTo>
                    <a:pt x="9021" y="8586"/>
                    <a:pt x="8954" y="8932"/>
                    <a:pt x="8888" y="9276"/>
                  </a:cubicBezTo>
                  <a:cubicBezTo>
                    <a:pt x="8832" y="9599"/>
                    <a:pt x="8776" y="9921"/>
                    <a:pt x="8654" y="10210"/>
                  </a:cubicBezTo>
                  <a:cubicBezTo>
                    <a:pt x="8421" y="10433"/>
                    <a:pt x="8176" y="10644"/>
                    <a:pt x="7931" y="10855"/>
                  </a:cubicBezTo>
                  <a:cubicBezTo>
                    <a:pt x="7608" y="11122"/>
                    <a:pt x="7286" y="11389"/>
                    <a:pt x="6952" y="11634"/>
                  </a:cubicBezTo>
                  <a:cubicBezTo>
                    <a:pt x="6774" y="11767"/>
                    <a:pt x="6607" y="11901"/>
                    <a:pt x="6429" y="12034"/>
                  </a:cubicBezTo>
                  <a:cubicBezTo>
                    <a:pt x="6441" y="11967"/>
                    <a:pt x="6441" y="11901"/>
                    <a:pt x="6452" y="11846"/>
                  </a:cubicBezTo>
                  <a:cubicBezTo>
                    <a:pt x="6474" y="11712"/>
                    <a:pt x="6508" y="11589"/>
                    <a:pt x="6540" y="11467"/>
                  </a:cubicBezTo>
                  <a:cubicBezTo>
                    <a:pt x="6619" y="11211"/>
                    <a:pt x="6686" y="10956"/>
                    <a:pt x="6741" y="10700"/>
                  </a:cubicBezTo>
                  <a:cubicBezTo>
                    <a:pt x="6874" y="10188"/>
                    <a:pt x="6975" y="9676"/>
                    <a:pt x="7074" y="9165"/>
                  </a:cubicBezTo>
                  <a:lnTo>
                    <a:pt x="7019" y="9154"/>
                  </a:lnTo>
                  <a:cubicBezTo>
                    <a:pt x="6908" y="9666"/>
                    <a:pt x="6807" y="10177"/>
                    <a:pt x="6674" y="10689"/>
                  </a:cubicBezTo>
                  <a:cubicBezTo>
                    <a:pt x="6607" y="10944"/>
                    <a:pt x="6540" y="11189"/>
                    <a:pt x="6463" y="11445"/>
                  </a:cubicBezTo>
                  <a:cubicBezTo>
                    <a:pt x="6419" y="11567"/>
                    <a:pt x="6385" y="11701"/>
                    <a:pt x="6363" y="11834"/>
                  </a:cubicBezTo>
                  <a:cubicBezTo>
                    <a:pt x="6340" y="11935"/>
                    <a:pt x="6340" y="12046"/>
                    <a:pt x="6307" y="12123"/>
                  </a:cubicBezTo>
                  <a:cubicBezTo>
                    <a:pt x="5851" y="12457"/>
                    <a:pt x="5384" y="12780"/>
                    <a:pt x="4906" y="13080"/>
                  </a:cubicBezTo>
                  <a:cubicBezTo>
                    <a:pt x="4861" y="13102"/>
                    <a:pt x="4817" y="13124"/>
                    <a:pt x="4773" y="13158"/>
                  </a:cubicBezTo>
                  <a:cubicBezTo>
                    <a:pt x="4728" y="13180"/>
                    <a:pt x="4684" y="13202"/>
                    <a:pt x="4639" y="13213"/>
                  </a:cubicBezTo>
                  <a:cubicBezTo>
                    <a:pt x="4550" y="13247"/>
                    <a:pt x="4450" y="13280"/>
                    <a:pt x="4350" y="13314"/>
                  </a:cubicBezTo>
                  <a:cubicBezTo>
                    <a:pt x="4160" y="13369"/>
                    <a:pt x="3949" y="13403"/>
                    <a:pt x="3749" y="13447"/>
                  </a:cubicBezTo>
                  <a:cubicBezTo>
                    <a:pt x="3337" y="13525"/>
                    <a:pt x="2926" y="13581"/>
                    <a:pt x="2514" y="13625"/>
                  </a:cubicBezTo>
                  <a:lnTo>
                    <a:pt x="2504" y="13625"/>
                  </a:lnTo>
                  <a:lnTo>
                    <a:pt x="2481" y="13636"/>
                  </a:lnTo>
                  <a:cubicBezTo>
                    <a:pt x="2392" y="13670"/>
                    <a:pt x="2292" y="13703"/>
                    <a:pt x="2192" y="13736"/>
                  </a:cubicBezTo>
                  <a:lnTo>
                    <a:pt x="2136" y="13747"/>
                  </a:lnTo>
                  <a:lnTo>
                    <a:pt x="2114" y="13825"/>
                  </a:lnTo>
                  <a:cubicBezTo>
                    <a:pt x="1992" y="14236"/>
                    <a:pt x="1847" y="14648"/>
                    <a:pt x="1713" y="15049"/>
                  </a:cubicBezTo>
                  <a:cubicBezTo>
                    <a:pt x="1580" y="15460"/>
                    <a:pt x="1447" y="15872"/>
                    <a:pt x="1302" y="16272"/>
                  </a:cubicBezTo>
                  <a:cubicBezTo>
                    <a:pt x="1157" y="16673"/>
                    <a:pt x="979" y="17061"/>
                    <a:pt x="769" y="17417"/>
                  </a:cubicBezTo>
                  <a:cubicBezTo>
                    <a:pt x="657" y="17595"/>
                    <a:pt x="546" y="17773"/>
                    <a:pt x="413" y="17929"/>
                  </a:cubicBezTo>
                  <a:cubicBezTo>
                    <a:pt x="357" y="18007"/>
                    <a:pt x="290" y="18085"/>
                    <a:pt x="212" y="18163"/>
                  </a:cubicBezTo>
                  <a:cubicBezTo>
                    <a:pt x="179" y="18196"/>
                    <a:pt x="146" y="18240"/>
                    <a:pt x="112" y="18274"/>
                  </a:cubicBezTo>
                  <a:cubicBezTo>
                    <a:pt x="79" y="18307"/>
                    <a:pt x="34" y="18341"/>
                    <a:pt x="1" y="18363"/>
                  </a:cubicBezTo>
                  <a:lnTo>
                    <a:pt x="212" y="18685"/>
                  </a:lnTo>
                  <a:cubicBezTo>
                    <a:pt x="268" y="18641"/>
                    <a:pt x="334" y="18586"/>
                    <a:pt x="379" y="18541"/>
                  </a:cubicBezTo>
                  <a:cubicBezTo>
                    <a:pt x="413" y="18507"/>
                    <a:pt x="457" y="18463"/>
                    <a:pt x="490" y="18418"/>
                  </a:cubicBezTo>
                  <a:cubicBezTo>
                    <a:pt x="568" y="18341"/>
                    <a:pt x="646" y="18252"/>
                    <a:pt x="712" y="18163"/>
                  </a:cubicBezTo>
                  <a:cubicBezTo>
                    <a:pt x="846" y="17985"/>
                    <a:pt x="969" y="17796"/>
                    <a:pt x="1080" y="17595"/>
                  </a:cubicBezTo>
                  <a:cubicBezTo>
                    <a:pt x="1302" y="17206"/>
                    <a:pt x="1480" y="16806"/>
                    <a:pt x="1614" y="16383"/>
                  </a:cubicBezTo>
                  <a:lnTo>
                    <a:pt x="2014" y="15148"/>
                  </a:lnTo>
                  <a:cubicBezTo>
                    <a:pt x="2125" y="14760"/>
                    <a:pt x="2247" y="14359"/>
                    <a:pt x="2359" y="13969"/>
                  </a:cubicBezTo>
                  <a:cubicBezTo>
                    <a:pt x="2437" y="13937"/>
                    <a:pt x="2504" y="13914"/>
                    <a:pt x="2570" y="13880"/>
                  </a:cubicBezTo>
                  <a:cubicBezTo>
                    <a:pt x="2981" y="13814"/>
                    <a:pt x="3382" y="13736"/>
                    <a:pt x="3782" y="13636"/>
                  </a:cubicBezTo>
                  <a:cubicBezTo>
                    <a:pt x="3994" y="13591"/>
                    <a:pt x="4194" y="13536"/>
                    <a:pt x="4405" y="13480"/>
                  </a:cubicBezTo>
                  <a:lnTo>
                    <a:pt x="4706" y="13380"/>
                  </a:lnTo>
                  <a:cubicBezTo>
                    <a:pt x="4739" y="13358"/>
                    <a:pt x="4773" y="13347"/>
                    <a:pt x="4805" y="13324"/>
                  </a:cubicBezTo>
                  <a:cubicBezTo>
                    <a:pt x="5117" y="13324"/>
                    <a:pt x="5428" y="13225"/>
                    <a:pt x="5717" y="13124"/>
                  </a:cubicBezTo>
                  <a:cubicBezTo>
                    <a:pt x="6018" y="13013"/>
                    <a:pt x="6318" y="12902"/>
                    <a:pt x="6629" y="12813"/>
                  </a:cubicBezTo>
                  <a:cubicBezTo>
                    <a:pt x="6941" y="12724"/>
                    <a:pt x="7264" y="12657"/>
                    <a:pt x="7586" y="12624"/>
                  </a:cubicBezTo>
                  <a:cubicBezTo>
                    <a:pt x="7736" y="12608"/>
                    <a:pt x="7887" y="12600"/>
                    <a:pt x="8037" y="12600"/>
                  </a:cubicBezTo>
                  <a:cubicBezTo>
                    <a:pt x="8209" y="12600"/>
                    <a:pt x="8381" y="12611"/>
                    <a:pt x="8554" y="12635"/>
                  </a:cubicBezTo>
                  <a:lnTo>
                    <a:pt x="8554" y="12602"/>
                  </a:lnTo>
                  <a:cubicBezTo>
                    <a:pt x="8358" y="12575"/>
                    <a:pt x="8163" y="12560"/>
                    <a:pt x="7965" y="12560"/>
                  </a:cubicBezTo>
                  <a:cubicBezTo>
                    <a:pt x="7836" y="12560"/>
                    <a:pt x="7707" y="12566"/>
                    <a:pt x="7575" y="12580"/>
                  </a:cubicBezTo>
                  <a:cubicBezTo>
                    <a:pt x="7252" y="12602"/>
                    <a:pt x="6930" y="12669"/>
                    <a:pt x="6619" y="12746"/>
                  </a:cubicBezTo>
                  <a:cubicBezTo>
                    <a:pt x="6307" y="12835"/>
                    <a:pt x="5996" y="12946"/>
                    <a:pt x="5685" y="13047"/>
                  </a:cubicBezTo>
                  <a:cubicBezTo>
                    <a:pt x="5466" y="13123"/>
                    <a:pt x="5237" y="13200"/>
                    <a:pt x="4997" y="13223"/>
                  </a:cubicBezTo>
                  <a:lnTo>
                    <a:pt x="4997" y="13223"/>
                  </a:lnTo>
                  <a:cubicBezTo>
                    <a:pt x="5352" y="13001"/>
                    <a:pt x="5707" y="12768"/>
                    <a:pt x="6040" y="12524"/>
                  </a:cubicBezTo>
                  <a:cubicBezTo>
                    <a:pt x="6385" y="12290"/>
                    <a:pt x="6730" y="12046"/>
                    <a:pt x="7064" y="11790"/>
                  </a:cubicBezTo>
                  <a:cubicBezTo>
                    <a:pt x="7742" y="11289"/>
                    <a:pt x="8398" y="10766"/>
                    <a:pt x="9010" y="10188"/>
                  </a:cubicBezTo>
                  <a:cubicBezTo>
                    <a:pt x="9399" y="9810"/>
                    <a:pt x="9755" y="9421"/>
                    <a:pt x="10100" y="9009"/>
                  </a:cubicBezTo>
                  <a:lnTo>
                    <a:pt x="10601" y="9009"/>
                  </a:lnTo>
                  <a:cubicBezTo>
                    <a:pt x="10823" y="9009"/>
                    <a:pt x="11045" y="9009"/>
                    <a:pt x="11268" y="8987"/>
                  </a:cubicBezTo>
                  <a:cubicBezTo>
                    <a:pt x="11490" y="8954"/>
                    <a:pt x="11701" y="8865"/>
                    <a:pt x="11891" y="8764"/>
                  </a:cubicBezTo>
                  <a:cubicBezTo>
                    <a:pt x="12091" y="8665"/>
                    <a:pt x="12280" y="8553"/>
                    <a:pt x="12491" y="8487"/>
                  </a:cubicBezTo>
                  <a:lnTo>
                    <a:pt x="12480" y="8453"/>
                  </a:lnTo>
                  <a:cubicBezTo>
                    <a:pt x="12269" y="8509"/>
                    <a:pt x="12069" y="8620"/>
                    <a:pt x="11868" y="8720"/>
                  </a:cubicBezTo>
                  <a:cubicBezTo>
                    <a:pt x="11679" y="8820"/>
                    <a:pt x="11479" y="8898"/>
                    <a:pt x="11256" y="8920"/>
                  </a:cubicBezTo>
                  <a:cubicBezTo>
                    <a:pt x="11149" y="8931"/>
                    <a:pt x="11038" y="8934"/>
                    <a:pt x="10926" y="8934"/>
                  </a:cubicBezTo>
                  <a:cubicBezTo>
                    <a:pt x="10818" y="8934"/>
                    <a:pt x="10709" y="8932"/>
                    <a:pt x="10601" y="8932"/>
                  </a:cubicBezTo>
                  <a:lnTo>
                    <a:pt x="10178" y="8920"/>
                  </a:lnTo>
                  <a:cubicBezTo>
                    <a:pt x="10344" y="8709"/>
                    <a:pt x="10512" y="8509"/>
                    <a:pt x="10678" y="8297"/>
                  </a:cubicBezTo>
                  <a:cubicBezTo>
                    <a:pt x="11078" y="7797"/>
                    <a:pt x="11468" y="7296"/>
                    <a:pt x="11857" y="6785"/>
                  </a:cubicBezTo>
                  <a:lnTo>
                    <a:pt x="12502" y="6373"/>
                  </a:lnTo>
                  <a:cubicBezTo>
                    <a:pt x="12736" y="6228"/>
                    <a:pt x="12925" y="6040"/>
                    <a:pt x="13136" y="5873"/>
                  </a:cubicBezTo>
                  <a:cubicBezTo>
                    <a:pt x="13547" y="5539"/>
                    <a:pt x="14037" y="5294"/>
                    <a:pt x="14449" y="4938"/>
                  </a:cubicBezTo>
                  <a:lnTo>
                    <a:pt x="14404" y="4883"/>
                  </a:lnTo>
                  <a:cubicBezTo>
                    <a:pt x="13992" y="5227"/>
                    <a:pt x="13503" y="5461"/>
                    <a:pt x="13070" y="5795"/>
                  </a:cubicBezTo>
                  <a:cubicBezTo>
                    <a:pt x="12858" y="5961"/>
                    <a:pt x="12658" y="6139"/>
                    <a:pt x="12435" y="6273"/>
                  </a:cubicBezTo>
                  <a:lnTo>
                    <a:pt x="12069" y="6495"/>
                  </a:lnTo>
                  <a:cubicBezTo>
                    <a:pt x="12613" y="5761"/>
                    <a:pt x="13147" y="5017"/>
                    <a:pt x="13670" y="4260"/>
                  </a:cubicBezTo>
                  <a:cubicBezTo>
                    <a:pt x="14593" y="2859"/>
                    <a:pt x="15483" y="1446"/>
                    <a:pt x="16395" y="44"/>
                  </a:cubicBezTo>
                  <a:lnTo>
                    <a:pt x="16340"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83" name="Google Shape;20483;p32"/>
            <p:cNvSpPr/>
            <p:nvPr/>
          </p:nvSpPr>
          <p:spPr>
            <a:xfrm>
              <a:off x="349287" y="1612756"/>
              <a:ext cx="102883" cy="137841"/>
            </a:xfrm>
            <a:custGeom>
              <a:avLst/>
              <a:gdLst/>
              <a:ahLst/>
              <a:cxnLst/>
              <a:rect l="l" t="t" r="r" b="b"/>
              <a:pathLst>
                <a:path w="2949" h="3951" extrusionOk="0">
                  <a:moveTo>
                    <a:pt x="1420" y="1"/>
                  </a:moveTo>
                  <a:cubicBezTo>
                    <a:pt x="1374" y="1"/>
                    <a:pt x="1324" y="8"/>
                    <a:pt x="1268" y="24"/>
                  </a:cubicBezTo>
                  <a:cubicBezTo>
                    <a:pt x="946" y="102"/>
                    <a:pt x="445" y="392"/>
                    <a:pt x="279" y="1148"/>
                  </a:cubicBezTo>
                  <a:cubicBezTo>
                    <a:pt x="112" y="1893"/>
                    <a:pt x="0" y="2204"/>
                    <a:pt x="368" y="2927"/>
                  </a:cubicBezTo>
                  <a:cubicBezTo>
                    <a:pt x="724" y="3650"/>
                    <a:pt x="879" y="3662"/>
                    <a:pt x="1113" y="3795"/>
                  </a:cubicBezTo>
                  <a:cubicBezTo>
                    <a:pt x="1335" y="3928"/>
                    <a:pt x="1646" y="3951"/>
                    <a:pt x="1646" y="3951"/>
                  </a:cubicBezTo>
                  <a:cubicBezTo>
                    <a:pt x="1646" y="3951"/>
                    <a:pt x="2325" y="3862"/>
                    <a:pt x="2526" y="3472"/>
                  </a:cubicBezTo>
                  <a:cubicBezTo>
                    <a:pt x="2726" y="3094"/>
                    <a:pt x="2948" y="2760"/>
                    <a:pt x="2736" y="2004"/>
                  </a:cubicBezTo>
                  <a:cubicBezTo>
                    <a:pt x="2526" y="1259"/>
                    <a:pt x="2036" y="636"/>
                    <a:pt x="1880" y="369"/>
                  </a:cubicBezTo>
                  <a:cubicBezTo>
                    <a:pt x="1752" y="159"/>
                    <a:pt x="1632" y="1"/>
                    <a:pt x="142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84" name="Google Shape;20484;p32"/>
            <p:cNvSpPr/>
            <p:nvPr/>
          </p:nvSpPr>
          <p:spPr>
            <a:xfrm>
              <a:off x="381105" y="1612756"/>
              <a:ext cx="71066" cy="132398"/>
            </a:xfrm>
            <a:custGeom>
              <a:avLst/>
              <a:gdLst/>
              <a:ahLst/>
              <a:cxnLst/>
              <a:rect l="l" t="t" r="r" b="b"/>
              <a:pathLst>
                <a:path w="2037" h="3795" extrusionOk="0">
                  <a:moveTo>
                    <a:pt x="508" y="1"/>
                  </a:moveTo>
                  <a:cubicBezTo>
                    <a:pt x="462" y="1"/>
                    <a:pt x="412" y="8"/>
                    <a:pt x="356" y="24"/>
                  </a:cubicBezTo>
                  <a:lnTo>
                    <a:pt x="334" y="24"/>
                  </a:lnTo>
                  <a:cubicBezTo>
                    <a:pt x="156" y="325"/>
                    <a:pt x="56" y="681"/>
                    <a:pt x="23" y="1025"/>
                  </a:cubicBezTo>
                  <a:cubicBezTo>
                    <a:pt x="0" y="1248"/>
                    <a:pt x="12" y="1470"/>
                    <a:pt x="67" y="1682"/>
                  </a:cubicBezTo>
                  <a:cubicBezTo>
                    <a:pt x="123" y="1915"/>
                    <a:pt x="257" y="2104"/>
                    <a:pt x="346" y="2327"/>
                  </a:cubicBezTo>
                  <a:cubicBezTo>
                    <a:pt x="512" y="2738"/>
                    <a:pt x="356" y="3272"/>
                    <a:pt x="701" y="3595"/>
                  </a:cubicBezTo>
                  <a:cubicBezTo>
                    <a:pt x="857" y="3739"/>
                    <a:pt x="1046" y="3773"/>
                    <a:pt x="1235" y="3795"/>
                  </a:cubicBezTo>
                  <a:cubicBezTo>
                    <a:pt x="1391" y="3728"/>
                    <a:pt x="1535" y="3628"/>
                    <a:pt x="1614" y="3472"/>
                  </a:cubicBezTo>
                  <a:cubicBezTo>
                    <a:pt x="1814" y="3094"/>
                    <a:pt x="2036" y="2760"/>
                    <a:pt x="1824" y="2004"/>
                  </a:cubicBezTo>
                  <a:cubicBezTo>
                    <a:pt x="1614" y="1259"/>
                    <a:pt x="1124" y="636"/>
                    <a:pt x="968" y="369"/>
                  </a:cubicBezTo>
                  <a:cubicBezTo>
                    <a:pt x="840" y="159"/>
                    <a:pt x="720" y="1"/>
                    <a:pt x="50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85" name="Google Shape;20485;p32"/>
            <p:cNvSpPr/>
            <p:nvPr/>
          </p:nvSpPr>
          <p:spPr>
            <a:xfrm>
              <a:off x="404027" y="1700500"/>
              <a:ext cx="27945" cy="40400"/>
            </a:xfrm>
            <a:custGeom>
              <a:avLst/>
              <a:gdLst/>
              <a:ahLst/>
              <a:cxnLst/>
              <a:rect l="l" t="t" r="r" b="b"/>
              <a:pathLst>
                <a:path w="801" h="1158" extrusionOk="0">
                  <a:moveTo>
                    <a:pt x="801" y="0"/>
                  </a:moveTo>
                  <a:lnTo>
                    <a:pt x="801" y="0"/>
                  </a:lnTo>
                  <a:cubicBezTo>
                    <a:pt x="745" y="223"/>
                    <a:pt x="690" y="457"/>
                    <a:pt x="545" y="635"/>
                  </a:cubicBezTo>
                  <a:cubicBezTo>
                    <a:pt x="400" y="813"/>
                    <a:pt x="200" y="935"/>
                    <a:pt x="0" y="1068"/>
                  </a:cubicBezTo>
                  <a:lnTo>
                    <a:pt x="67" y="1157"/>
                  </a:lnTo>
                  <a:cubicBezTo>
                    <a:pt x="245" y="1013"/>
                    <a:pt x="445" y="868"/>
                    <a:pt x="589" y="668"/>
                  </a:cubicBezTo>
                  <a:cubicBezTo>
                    <a:pt x="656" y="568"/>
                    <a:pt x="700" y="457"/>
                    <a:pt x="734" y="346"/>
                  </a:cubicBezTo>
                  <a:cubicBezTo>
                    <a:pt x="767" y="223"/>
                    <a:pt x="779" y="112"/>
                    <a:pt x="8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86" name="Google Shape;20486;p32"/>
            <p:cNvSpPr/>
            <p:nvPr/>
          </p:nvSpPr>
          <p:spPr>
            <a:xfrm>
              <a:off x="400119" y="1654726"/>
              <a:ext cx="22154" cy="60948"/>
            </a:xfrm>
            <a:custGeom>
              <a:avLst/>
              <a:gdLst/>
              <a:ahLst/>
              <a:cxnLst/>
              <a:rect l="l" t="t" r="r" b="b"/>
              <a:pathLst>
                <a:path w="635" h="1747" extrusionOk="0">
                  <a:moveTo>
                    <a:pt x="634" y="0"/>
                  </a:moveTo>
                  <a:cubicBezTo>
                    <a:pt x="568" y="612"/>
                    <a:pt x="379" y="1135"/>
                    <a:pt x="1" y="1613"/>
                  </a:cubicBezTo>
                  <a:lnTo>
                    <a:pt x="56" y="1747"/>
                  </a:lnTo>
                  <a:cubicBezTo>
                    <a:pt x="412" y="1235"/>
                    <a:pt x="612" y="623"/>
                    <a:pt x="6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87" name="Google Shape;20487;p32"/>
            <p:cNvSpPr/>
            <p:nvPr/>
          </p:nvSpPr>
          <p:spPr>
            <a:xfrm>
              <a:off x="395060" y="1651621"/>
              <a:ext cx="15978" cy="28364"/>
            </a:xfrm>
            <a:custGeom>
              <a:avLst/>
              <a:gdLst/>
              <a:ahLst/>
              <a:cxnLst/>
              <a:rect l="l" t="t" r="r" b="b"/>
              <a:pathLst>
                <a:path w="458" h="813" extrusionOk="0">
                  <a:moveTo>
                    <a:pt x="457" y="0"/>
                  </a:moveTo>
                  <a:lnTo>
                    <a:pt x="457" y="0"/>
                  </a:lnTo>
                  <a:cubicBezTo>
                    <a:pt x="390" y="134"/>
                    <a:pt x="290" y="245"/>
                    <a:pt x="213" y="356"/>
                  </a:cubicBezTo>
                  <a:cubicBezTo>
                    <a:pt x="168" y="412"/>
                    <a:pt x="124" y="467"/>
                    <a:pt x="79" y="534"/>
                  </a:cubicBezTo>
                  <a:cubicBezTo>
                    <a:pt x="45" y="590"/>
                    <a:pt x="1" y="568"/>
                    <a:pt x="12" y="679"/>
                  </a:cubicBezTo>
                  <a:lnTo>
                    <a:pt x="79" y="812"/>
                  </a:lnTo>
                  <a:cubicBezTo>
                    <a:pt x="67" y="768"/>
                    <a:pt x="112" y="634"/>
                    <a:pt x="146" y="568"/>
                  </a:cubicBezTo>
                  <a:cubicBezTo>
                    <a:pt x="179" y="512"/>
                    <a:pt x="213" y="445"/>
                    <a:pt x="245" y="390"/>
                  </a:cubicBezTo>
                  <a:cubicBezTo>
                    <a:pt x="324" y="256"/>
                    <a:pt x="401" y="134"/>
                    <a:pt x="4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88" name="Google Shape;20488;p32"/>
            <p:cNvSpPr/>
            <p:nvPr/>
          </p:nvSpPr>
          <p:spPr>
            <a:xfrm>
              <a:off x="369452" y="1681486"/>
              <a:ext cx="35376" cy="53203"/>
            </a:xfrm>
            <a:custGeom>
              <a:avLst/>
              <a:gdLst/>
              <a:ahLst/>
              <a:cxnLst/>
              <a:rect l="l" t="t" r="r" b="b"/>
              <a:pathLst>
                <a:path w="1014" h="1525" extrusionOk="0">
                  <a:moveTo>
                    <a:pt x="1" y="1"/>
                  </a:moveTo>
                  <a:cubicBezTo>
                    <a:pt x="1" y="312"/>
                    <a:pt x="101" y="624"/>
                    <a:pt x="279" y="879"/>
                  </a:cubicBezTo>
                  <a:cubicBezTo>
                    <a:pt x="446" y="1146"/>
                    <a:pt x="702" y="1346"/>
                    <a:pt x="957" y="1524"/>
                  </a:cubicBezTo>
                  <a:lnTo>
                    <a:pt x="1013" y="1447"/>
                  </a:lnTo>
                  <a:cubicBezTo>
                    <a:pt x="757" y="1280"/>
                    <a:pt x="502" y="1102"/>
                    <a:pt x="312" y="857"/>
                  </a:cubicBezTo>
                  <a:cubicBezTo>
                    <a:pt x="134" y="612"/>
                    <a:pt x="23" y="312"/>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89" name="Google Shape;20489;p32"/>
            <p:cNvSpPr/>
            <p:nvPr/>
          </p:nvSpPr>
          <p:spPr>
            <a:xfrm>
              <a:off x="372174" y="1636096"/>
              <a:ext cx="27980" cy="65623"/>
            </a:xfrm>
            <a:custGeom>
              <a:avLst/>
              <a:gdLst/>
              <a:ahLst/>
              <a:cxnLst/>
              <a:rect l="l" t="t" r="r" b="b"/>
              <a:pathLst>
                <a:path w="802" h="1881" extrusionOk="0">
                  <a:moveTo>
                    <a:pt x="1" y="0"/>
                  </a:moveTo>
                  <a:lnTo>
                    <a:pt x="1" y="0"/>
                  </a:lnTo>
                  <a:cubicBezTo>
                    <a:pt x="78" y="312"/>
                    <a:pt x="157" y="623"/>
                    <a:pt x="256" y="934"/>
                  </a:cubicBezTo>
                  <a:cubicBezTo>
                    <a:pt x="301" y="1090"/>
                    <a:pt x="357" y="1246"/>
                    <a:pt x="412" y="1402"/>
                  </a:cubicBezTo>
                  <a:cubicBezTo>
                    <a:pt x="434" y="1468"/>
                    <a:pt x="457" y="1547"/>
                    <a:pt x="490" y="1624"/>
                  </a:cubicBezTo>
                  <a:cubicBezTo>
                    <a:pt x="513" y="1669"/>
                    <a:pt x="535" y="1713"/>
                    <a:pt x="568" y="1747"/>
                  </a:cubicBezTo>
                  <a:cubicBezTo>
                    <a:pt x="602" y="1780"/>
                    <a:pt x="746" y="1869"/>
                    <a:pt x="802" y="1880"/>
                  </a:cubicBezTo>
                  <a:lnTo>
                    <a:pt x="757" y="1713"/>
                  </a:lnTo>
                  <a:cubicBezTo>
                    <a:pt x="713" y="1702"/>
                    <a:pt x="624" y="1646"/>
                    <a:pt x="590" y="1580"/>
                  </a:cubicBezTo>
                  <a:cubicBezTo>
                    <a:pt x="557" y="1513"/>
                    <a:pt x="523" y="1435"/>
                    <a:pt x="501" y="1369"/>
                  </a:cubicBezTo>
                  <a:cubicBezTo>
                    <a:pt x="434" y="1213"/>
                    <a:pt x="379" y="1068"/>
                    <a:pt x="312" y="912"/>
                  </a:cubicBezTo>
                  <a:cubicBezTo>
                    <a:pt x="201" y="612"/>
                    <a:pt x="101" y="31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90" name="Google Shape;20490;p32"/>
            <p:cNvSpPr/>
            <p:nvPr/>
          </p:nvSpPr>
          <p:spPr>
            <a:xfrm>
              <a:off x="384978" y="1638399"/>
              <a:ext cx="9350" cy="24107"/>
            </a:xfrm>
            <a:custGeom>
              <a:avLst/>
              <a:gdLst/>
              <a:ahLst/>
              <a:cxnLst/>
              <a:rect l="l" t="t" r="r" b="b"/>
              <a:pathLst>
                <a:path w="268" h="691" extrusionOk="0">
                  <a:moveTo>
                    <a:pt x="1" y="1"/>
                  </a:moveTo>
                  <a:cubicBezTo>
                    <a:pt x="1" y="124"/>
                    <a:pt x="23" y="246"/>
                    <a:pt x="45" y="357"/>
                  </a:cubicBezTo>
                  <a:cubicBezTo>
                    <a:pt x="67" y="424"/>
                    <a:pt x="79" y="480"/>
                    <a:pt x="101" y="535"/>
                  </a:cubicBezTo>
                  <a:cubicBezTo>
                    <a:pt x="112" y="569"/>
                    <a:pt x="123" y="602"/>
                    <a:pt x="156" y="624"/>
                  </a:cubicBezTo>
                  <a:cubicBezTo>
                    <a:pt x="179" y="658"/>
                    <a:pt x="212" y="680"/>
                    <a:pt x="257" y="690"/>
                  </a:cubicBezTo>
                  <a:lnTo>
                    <a:pt x="268" y="591"/>
                  </a:lnTo>
                  <a:cubicBezTo>
                    <a:pt x="235" y="591"/>
                    <a:pt x="201" y="546"/>
                    <a:pt x="168" y="502"/>
                  </a:cubicBezTo>
                  <a:cubicBezTo>
                    <a:pt x="146" y="457"/>
                    <a:pt x="123" y="401"/>
                    <a:pt x="101" y="346"/>
                  </a:cubicBezTo>
                  <a:cubicBezTo>
                    <a:pt x="57" y="235"/>
                    <a:pt x="23" y="12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91" name="Google Shape;20491;p32"/>
            <p:cNvSpPr/>
            <p:nvPr/>
          </p:nvSpPr>
          <p:spPr>
            <a:xfrm>
              <a:off x="439718" y="1747809"/>
              <a:ext cx="85405" cy="118024"/>
            </a:xfrm>
            <a:custGeom>
              <a:avLst/>
              <a:gdLst/>
              <a:ahLst/>
              <a:cxnLst/>
              <a:rect l="l" t="t" r="r" b="b"/>
              <a:pathLst>
                <a:path w="2448" h="3383" extrusionOk="0">
                  <a:moveTo>
                    <a:pt x="1466" y="1"/>
                  </a:moveTo>
                  <a:cubicBezTo>
                    <a:pt x="1157" y="1"/>
                    <a:pt x="409" y="733"/>
                    <a:pt x="245" y="1303"/>
                  </a:cubicBezTo>
                  <a:cubicBezTo>
                    <a:pt x="78" y="1881"/>
                    <a:pt x="0" y="2159"/>
                    <a:pt x="111" y="2549"/>
                  </a:cubicBezTo>
                  <a:cubicBezTo>
                    <a:pt x="233" y="2938"/>
                    <a:pt x="322" y="3027"/>
                    <a:pt x="322" y="3027"/>
                  </a:cubicBezTo>
                  <a:cubicBezTo>
                    <a:pt x="449" y="3190"/>
                    <a:pt x="724" y="3382"/>
                    <a:pt x="1056" y="3382"/>
                  </a:cubicBezTo>
                  <a:cubicBezTo>
                    <a:pt x="1131" y="3382"/>
                    <a:pt x="1210" y="3372"/>
                    <a:pt x="1290" y="3350"/>
                  </a:cubicBezTo>
                  <a:cubicBezTo>
                    <a:pt x="1735" y="3227"/>
                    <a:pt x="2291" y="2527"/>
                    <a:pt x="2369" y="2070"/>
                  </a:cubicBezTo>
                  <a:cubicBezTo>
                    <a:pt x="2447" y="1615"/>
                    <a:pt x="2413" y="1136"/>
                    <a:pt x="2247" y="802"/>
                  </a:cubicBezTo>
                  <a:cubicBezTo>
                    <a:pt x="2080" y="469"/>
                    <a:pt x="1768" y="24"/>
                    <a:pt x="1479" y="1"/>
                  </a:cubicBezTo>
                  <a:cubicBezTo>
                    <a:pt x="1475" y="1"/>
                    <a:pt x="1470" y="1"/>
                    <a:pt x="146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92" name="Google Shape;20492;p32"/>
            <p:cNvSpPr/>
            <p:nvPr/>
          </p:nvSpPr>
          <p:spPr>
            <a:xfrm>
              <a:off x="462988" y="1777045"/>
              <a:ext cx="57460" cy="88754"/>
            </a:xfrm>
            <a:custGeom>
              <a:avLst/>
              <a:gdLst/>
              <a:ahLst/>
              <a:cxnLst/>
              <a:rect l="l" t="t" r="r" b="b"/>
              <a:pathLst>
                <a:path w="1647" h="2544" extrusionOk="0">
                  <a:moveTo>
                    <a:pt x="828" y="0"/>
                  </a:moveTo>
                  <a:cubicBezTo>
                    <a:pt x="735" y="0"/>
                    <a:pt x="641" y="23"/>
                    <a:pt x="557" y="75"/>
                  </a:cubicBezTo>
                  <a:cubicBezTo>
                    <a:pt x="389" y="187"/>
                    <a:pt x="300" y="387"/>
                    <a:pt x="234" y="565"/>
                  </a:cubicBezTo>
                  <a:cubicBezTo>
                    <a:pt x="167" y="799"/>
                    <a:pt x="112" y="1032"/>
                    <a:pt x="78" y="1266"/>
                  </a:cubicBezTo>
                  <a:cubicBezTo>
                    <a:pt x="11" y="1666"/>
                    <a:pt x="1" y="2077"/>
                    <a:pt x="78" y="2489"/>
                  </a:cubicBezTo>
                  <a:cubicBezTo>
                    <a:pt x="171" y="2522"/>
                    <a:pt x="276" y="2543"/>
                    <a:pt x="388" y="2543"/>
                  </a:cubicBezTo>
                  <a:cubicBezTo>
                    <a:pt x="464" y="2543"/>
                    <a:pt x="543" y="2534"/>
                    <a:pt x="623" y="2512"/>
                  </a:cubicBezTo>
                  <a:cubicBezTo>
                    <a:pt x="1002" y="2411"/>
                    <a:pt x="1469" y="1877"/>
                    <a:pt x="1647" y="1444"/>
                  </a:cubicBezTo>
                  <a:cubicBezTo>
                    <a:pt x="1635" y="1399"/>
                    <a:pt x="1635" y="1343"/>
                    <a:pt x="1635" y="1299"/>
                  </a:cubicBezTo>
                  <a:cubicBezTo>
                    <a:pt x="1624" y="1054"/>
                    <a:pt x="1602" y="799"/>
                    <a:pt x="1513" y="576"/>
                  </a:cubicBezTo>
                  <a:cubicBezTo>
                    <a:pt x="1446" y="365"/>
                    <a:pt x="1324" y="187"/>
                    <a:pt x="1123" y="75"/>
                  </a:cubicBezTo>
                  <a:cubicBezTo>
                    <a:pt x="1036" y="28"/>
                    <a:pt x="932" y="0"/>
                    <a:pt x="82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93" name="Google Shape;20493;p32"/>
            <p:cNvSpPr/>
            <p:nvPr/>
          </p:nvSpPr>
          <p:spPr>
            <a:xfrm>
              <a:off x="452905" y="1844065"/>
              <a:ext cx="40400" cy="6245"/>
            </a:xfrm>
            <a:custGeom>
              <a:avLst/>
              <a:gdLst/>
              <a:ahLst/>
              <a:cxnLst/>
              <a:rect l="l" t="t" r="r" b="b"/>
              <a:pathLst>
                <a:path w="1158" h="179" extrusionOk="0">
                  <a:moveTo>
                    <a:pt x="1157" y="1"/>
                  </a:moveTo>
                  <a:lnTo>
                    <a:pt x="1157" y="1"/>
                  </a:lnTo>
                  <a:cubicBezTo>
                    <a:pt x="1033" y="67"/>
                    <a:pt x="897" y="84"/>
                    <a:pt x="762" y="84"/>
                  </a:cubicBezTo>
                  <a:cubicBezTo>
                    <a:pt x="716" y="84"/>
                    <a:pt x="669" y="82"/>
                    <a:pt x="623" y="79"/>
                  </a:cubicBezTo>
                  <a:cubicBezTo>
                    <a:pt x="471" y="79"/>
                    <a:pt x="311" y="54"/>
                    <a:pt x="150" y="54"/>
                  </a:cubicBezTo>
                  <a:cubicBezTo>
                    <a:pt x="122" y="54"/>
                    <a:pt x="95" y="55"/>
                    <a:pt x="67" y="57"/>
                  </a:cubicBezTo>
                  <a:lnTo>
                    <a:pt x="0" y="179"/>
                  </a:lnTo>
                  <a:cubicBezTo>
                    <a:pt x="178" y="146"/>
                    <a:pt x="434" y="146"/>
                    <a:pt x="623" y="134"/>
                  </a:cubicBezTo>
                  <a:cubicBezTo>
                    <a:pt x="801" y="134"/>
                    <a:pt x="1001" y="101"/>
                    <a:pt x="11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94" name="Google Shape;20494;p32"/>
            <p:cNvSpPr/>
            <p:nvPr/>
          </p:nvSpPr>
          <p:spPr>
            <a:xfrm>
              <a:off x="464558" y="1815771"/>
              <a:ext cx="43086" cy="17479"/>
            </a:xfrm>
            <a:custGeom>
              <a:avLst/>
              <a:gdLst/>
              <a:ahLst/>
              <a:cxnLst/>
              <a:rect l="l" t="t" r="r" b="b"/>
              <a:pathLst>
                <a:path w="1235" h="501" extrusionOk="0">
                  <a:moveTo>
                    <a:pt x="1234" y="0"/>
                  </a:moveTo>
                  <a:lnTo>
                    <a:pt x="1234" y="0"/>
                  </a:lnTo>
                  <a:cubicBezTo>
                    <a:pt x="1078" y="156"/>
                    <a:pt x="878" y="267"/>
                    <a:pt x="667" y="322"/>
                  </a:cubicBezTo>
                  <a:cubicBezTo>
                    <a:pt x="445" y="367"/>
                    <a:pt x="223" y="367"/>
                    <a:pt x="0" y="434"/>
                  </a:cubicBezTo>
                  <a:lnTo>
                    <a:pt x="22" y="500"/>
                  </a:lnTo>
                  <a:cubicBezTo>
                    <a:pt x="223" y="423"/>
                    <a:pt x="456" y="423"/>
                    <a:pt x="667" y="356"/>
                  </a:cubicBezTo>
                  <a:cubicBezTo>
                    <a:pt x="890" y="289"/>
                    <a:pt x="1090" y="167"/>
                    <a:pt x="12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95" name="Google Shape;20495;p32"/>
            <p:cNvSpPr/>
            <p:nvPr/>
          </p:nvSpPr>
          <p:spPr>
            <a:xfrm>
              <a:off x="485875" y="1788593"/>
              <a:ext cx="21386" cy="15141"/>
            </a:xfrm>
            <a:custGeom>
              <a:avLst/>
              <a:gdLst/>
              <a:ahLst/>
              <a:cxnLst/>
              <a:rect l="l" t="t" r="r" b="b"/>
              <a:pathLst>
                <a:path w="613" h="434" extrusionOk="0">
                  <a:moveTo>
                    <a:pt x="612" y="1"/>
                  </a:moveTo>
                  <a:cubicBezTo>
                    <a:pt x="412" y="134"/>
                    <a:pt x="267" y="234"/>
                    <a:pt x="45" y="323"/>
                  </a:cubicBezTo>
                  <a:lnTo>
                    <a:pt x="0" y="434"/>
                  </a:lnTo>
                  <a:cubicBezTo>
                    <a:pt x="212" y="312"/>
                    <a:pt x="435" y="156"/>
                    <a:pt x="6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96" name="Google Shape;20496;p32"/>
            <p:cNvSpPr/>
            <p:nvPr/>
          </p:nvSpPr>
          <p:spPr>
            <a:xfrm>
              <a:off x="464558" y="1767660"/>
              <a:ext cx="17862" cy="59379"/>
            </a:xfrm>
            <a:custGeom>
              <a:avLst/>
              <a:gdLst/>
              <a:ahLst/>
              <a:cxnLst/>
              <a:rect l="l" t="t" r="r" b="b"/>
              <a:pathLst>
                <a:path w="512" h="1702" extrusionOk="0">
                  <a:moveTo>
                    <a:pt x="512" y="0"/>
                  </a:moveTo>
                  <a:lnTo>
                    <a:pt x="512" y="0"/>
                  </a:lnTo>
                  <a:cubicBezTo>
                    <a:pt x="411" y="100"/>
                    <a:pt x="322" y="211"/>
                    <a:pt x="245" y="344"/>
                  </a:cubicBezTo>
                  <a:cubicBezTo>
                    <a:pt x="166" y="467"/>
                    <a:pt x="111" y="601"/>
                    <a:pt x="77" y="734"/>
                  </a:cubicBezTo>
                  <a:cubicBezTo>
                    <a:pt x="0" y="1023"/>
                    <a:pt x="11" y="1412"/>
                    <a:pt x="100" y="1701"/>
                  </a:cubicBezTo>
                  <a:lnTo>
                    <a:pt x="200" y="1579"/>
                  </a:lnTo>
                  <a:cubicBezTo>
                    <a:pt x="89" y="1323"/>
                    <a:pt x="67" y="1023"/>
                    <a:pt x="122" y="756"/>
                  </a:cubicBezTo>
                  <a:cubicBezTo>
                    <a:pt x="156" y="611"/>
                    <a:pt x="200" y="478"/>
                    <a:pt x="267" y="356"/>
                  </a:cubicBezTo>
                  <a:cubicBezTo>
                    <a:pt x="334" y="222"/>
                    <a:pt x="423" y="111"/>
                    <a:pt x="5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97" name="Google Shape;20497;p32"/>
            <p:cNvSpPr/>
            <p:nvPr/>
          </p:nvSpPr>
          <p:spPr>
            <a:xfrm>
              <a:off x="476944" y="1782383"/>
              <a:ext cx="7815" cy="31852"/>
            </a:xfrm>
            <a:custGeom>
              <a:avLst/>
              <a:gdLst/>
              <a:ahLst/>
              <a:cxnLst/>
              <a:rect l="l" t="t" r="r" b="b"/>
              <a:pathLst>
                <a:path w="224" h="913" extrusionOk="0">
                  <a:moveTo>
                    <a:pt x="223" y="1"/>
                  </a:moveTo>
                  <a:lnTo>
                    <a:pt x="223" y="1"/>
                  </a:lnTo>
                  <a:cubicBezTo>
                    <a:pt x="145" y="134"/>
                    <a:pt x="90" y="268"/>
                    <a:pt x="56" y="412"/>
                  </a:cubicBezTo>
                  <a:cubicBezTo>
                    <a:pt x="34" y="490"/>
                    <a:pt x="23" y="557"/>
                    <a:pt x="12" y="634"/>
                  </a:cubicBezTo>
                  <a:cubicBezTo>
                    <a:pt x="12" y="713"/>
                    <a:pt x="12" y="834"/>
                    <a:pt x="1" y="913"/>
                  </a:cubicBezTo>
                  <a:lnTo>
                    <a:pt x="101" y="824"/>
                  </a:lnTo>
                  <a:cubicBezTo>
                    <a:pt x="101" y="745"/>
                    <a:pt x="90" y="713"/>
                    <a:pt x="90" y="646"/>
                  </a:cubicBezTo>
                  <a:cubicBezTo>
                    <a:pt x="90" y="567"/>
                    <a:pt x="101" y="501"/>
                    <a:pt x="112" y="423"/>
                  </a:cubicBezTo>
                  <a:cubicBezTo>
                    <a:pt x="123" y="278"/>
                    <a:pt x="167" y="145"/>
                    <a:pt x="2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98" name="Google Shape;20498;p32"/>
            <p:cNvSpPr/>
            <p:nvPr/>
          </p:nvSpPr>
          <p:spPr>
            <a:xfrm>
              <a:off x="446277" y="1803351"/>
              <a:ext cx="7815" cy="47377"/>
            </a:xfrm>
            <a:custGeom>
              <a:avLst/>
              <a:gdLst/>
              <a:ahLst/>
              <a:cxnLst/>
              <a:rect l="l" t="t" r="r" b="b"/>
              <a:pathLst>
                <a:path w="224" h="1358" extrusionOk="0">
                  <a:moveTo>
                    <a:pt x="190" y="0"/>
                  </a:moveTo>
                  <a:cubicBezTo>
                    <a:pt x="146" y="112"/>
                    <a:pt x="112" y="223"/>
                    <a:pt x="90" y="334"/>
                  </a:cubicBezTo>
                  <a:cubicBezTo>
                    <a:pt x="57" y="445"/>
                    <a:pt x="35" y="567"/>
                    <a:pt x="12" y="678"/>
                  </a:cubicBezTo>
                  <a:cubicBezTo>
                    <a:pt x="1" y="801"/>
                    <a:pt x="1" y="923"/>
                    <a:pt x="45" y="1034"/>
                  </a:cubicBezTo>
                  <a:cubicBezTo>
                    <a:pt x="90" y="1145"/>
                    <a:pt x="134" y="1246"/>
                    <a:pt x="179" y="1357"/>
                  </a:cubicBezTo>
                  <a:lnTo>
                    <a:pt x="223" y="1335"/>
                  </a:lnTo>
                  <a:cubicBezTo>
                    <a:pt x="179" y="1234"/>
                    <a:pt x="124" y="1123"/>
                    <a:pt x="90" y="1024"/>
                  </a:cubicBezTo>
                  <a:cubicBezTo>
                    <a:pt x="35" y="912"/>
                    <a:pt x="35" y="801"/>
                    <a:pt x="45" y="678"/>
                  </a:cubicBezTo>
                  <a:cubicBezTo>
                    <a:pt x="57" y="567"/>
                    <a:pt x="79" y="456"/>
                    <a:pt x="101" y="334"/>
                  </a:cubicBezTo>
                  <a:cubicBezTo>
                    <a:pt x="124" y="223"/>
                    <a:pt x="157" y="112"/>
                    <a:pt x="1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499" name="Google Shape;20499;p32"/>
            <p:cNvSpPr/>
            <p:nvPr/>
          </p:nvSpPr>
          <p:spPr>
            <a:xfrm>
              <a:off x="528544" y="2085737"/>
              <a:ext cx="78846" cy="112896"/>
            </a:xfrm>
            <a:custGeom>
              <a:avLst/>
              <a:gdLst/>
              <a:ahLst/>
              <a:cxnLst/>
              <a:rect l="l" t="t" r="r" b="b"/>
              <a:pathLst>
                <a:path w="2260" h="3236" extrusionOk="0">
                  <a:moveTo>
                    <a:pt x="845" y="1"/>
                  </a:moveTo>
                  <a:cubicBezTo>
                    <a:pt x="517" y="1"/>
                    <a:pt x="261" y="172"/>
                    <a:pt x="168" y="437"/>
                  </a:cubicBezTo>
                  <a:cubicBezTo>
                    <a:pt x="45" y="815"/>
                    <a:pt x="124" y="1349"/>
                    <a:pt x="90" y="1694"/>
                  </a:cubicBezTo>
                  <a:cubicBezTo>
                    <a:pt x="45" y="2038"/>
                    <a:pt x="1" y="2216"/>
                    <a:pt x="223" y="2606"/>
                  </a:cubicBezTo>
                  <a:cubicBezTo>
                    <a:pt x="468" y="3006"/>
                    <a:pt x="657" y="3128"/>
                    <a:pt x="657" y="3128"/>
                  </a:cubicBezTo>
                  <a:cubicBezTo>
                    <a:pt x="777" y="3200"/>
                    <a:pt x="943" y="3235"/>
                    <a:pt x="1118" y="3235"/>
                  </a:cubicBezTo>
                  <a:cubicBezTo>
                    <a:pt x="1348" y="3235"/>
                    <a:pt x="1593" y="3175"/>
                    <a:pt x="1770" y="3061"/>
                  </a:cubicBezTo>
                  <a:cubicBezTo>
                    <a:pt x="2092" y="2861"/>
                    <a:pt x="2259" y="2228"/>
                    <a:pt x="2148" y="1616"/>
                  </a:cubicBezTo>
                  <a:cubicBezTo>
                    <a:pt x="2037" y="993"/>
                    <a:pt x="1836" y="337"/>
                    <a:pt x="1303" y="103"/>
                  </a:cubicBezTo>
                  <a:cubicBezTo>
                    <a:pt x="1142" y="33"/>
                    <a:pt x="987" y="1"/>
                    <a:pt x="8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00" name="Google Shape;20500;p32"/>
            <p:cNvSpPr/>
            <p:nvPr/>
          </p:nvSpPr>
          <p:spPr>
            <a:xfrm>
              <a:off x="566572" y="2086993"/>
              <a:ext cx="40016" cy="96255"/>
            </a:xfrm>
            <a:custGeom>
              <a:avLst/>
              <a:gdLst/>
              <a:ahLst/>
              <a:cxnLst/>
              <a:rect l="l" t="t" r="r" b="b"/>
              <a:pathLst>
                <a:path w="1147" h="2759" extrusionOk="0">
                  <a:moveTo>
                    <a:pt x="1" y="0"/>
                  </a:moveTo>
                  <a:cubicBezTo>
                    <a:pt x="1" y="123"/>
                    <a:pt x="23" y="234"/>
                    <a:pt x="45" y="356"/>
                  </a:cubicBezTo>
                  <a:cubicBezTo>
                    <a:pt x="67" y="512"/>
                    <a:pt x="79" y="679"/>
                    <a:pt x="101" y="835"/>
                  </a:cubicBezTo>
                  <a:cubicBezTo>
                    <a:pt x="134" y="1135"/>
                    <a:pt x="179" y="1446"/>
                    <a:pt x="257" y="1747"/>
                  </a:cubicBezTo>
                  <a:cubicBezTo>
                    <a:pt x="334" y="2024"/>
                    <a:pt x="446" y="2314"/>
                    <a:pt x="624" y="2548"/>
                  </a:cubicBezTo>
                  <a:cubicBezTo>
                    <a:pt x="690" y="2647"/>
                    <a:pt x="802" y="2726"/>
                    <a:pt x="913" y="2758"/>
                  </a:cubicBezTo>
                  <a:cubicBezTo>
                    <a:pt x="1068" y="2469"/>
                    <a:pt x="1147" y="2014"/>
                    <a:pt x="1058" y="1580"/>
                  </a:cubicBezTo>
                  <a:cubicBezTo>
                    <a:pt x="947" y="957"/>
                    <a:pt x="746" y="301"/>
                    <a:pt x="213" y="67"/>
                  </a:cubicBezTo>
                  <a:cubicBezTo>
                    <a:pt x="146" y="45"/>
                    <a:pt x="67" y="12"/>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01" name="Google Shape;20501;p32"/>
            <p:cNvSpPr/>
            <p:nvPr/>
          </p:nvSpPr>
          <p:spPr>
            <a:xfrm>
              <a:off x="558827" y="2121114"/>
              <a:ext cx="31085" cy="34608"/>
            </a:xfrm>
            <a:custGeom>
              <a:avLst/>
              <a:gdLst/>
              <a:ahLst/>
              <a:cxnLst/>
              <a:rect l="l" t="t" r="r" b="b"/>
              <a:pathLst>
                <a:path w="891" h="992" extrusionOk="0">
                  <a:moveTo>
                    <a:pt x="890" y="1"/>
                  </a:moveTo>
                  <a:lnTo>
                    <a:pt x="890" y="1"/>
                  </a:lnTo>
                  <a:cubicBezTo>
                    <a:pt x="835" y="223"/>
                    <a:pt x="768" y="468"/>
                    <a:pt x="612" y="646"/>
                  </a:cubicBezTo>
                  <a:cubicBezTo>
                    <a:pt x="534" y="735"/>
                    <a:pt x="445" y="802"/>
                    <a:pt x="334" y="846"/>
                  </a:cubicBezTo>
                  <a:cubicBezTo>
                    <a:pt x="234" y="891"/>
                    <a:pt x="123" y="913"/>
                    <a:pt x="0" y="913"/>
                  </a:cubicBezTo>
                  <a:lnTo>
                    <a:pt x="12" y="991"/>
                  </a:lnTo>
                  <a:cubicBezTo>
                    <a:pt x="134" y="980"/>
                    <a:pt x="245" y="947"/>
                    <a:pt x="356" y="902"/>
                  </a:cubicBezTo>
                  <a:cubicBezTo>
                    <a:pt x="479" y="846"/>
                    <a:pt x="568" y="769"/>
                    <a:pt x="645" y="668"/>
                  </a:cubicBezTo>
                  <a:cubicBezTo>
                    <a:pt x="790" y="468"/>
                    <a:pt x="846" y="235"/>
                    <a:pt x="8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02" name="Google Shape;20502;p32"/>
            <p:cNvSpPr/>
            <p:nvPr/>
          </p:nvSpPr>
          <p:spPr>
            <a:xfrm>
              <a:off x="552617" y="2154502"/>
              <a:ext cx="38446" cy="29166"/>
            </a:xfrm>
            <a:custGeom>
              <a:avLst/>
              <a:gdLst/>
              <a:ahLst/>
              <a:cxnLst/>
              <a:rect l="l" t="t" r="r" b="b"/>
              <a:pathLst>
                <a:path w="1102" h="836" extrusionOk="0">
                  <a:moveTo>
                    <a:pt x="1102" y="1"/>
                  </a:moveTo>
                  <a:cubicBezTo>
                    <a:pt x="1057" y="101"/>
                    <a:pt x="979" y="190"/>
                    <a:pt x="902" y="267"/>
                  </a:cubicBezTo>
                  <a:lnTo>
                    <a:pt x="768" y="368"/>
                  </a:lnTo>
                  <a:cubicBezTo>
                    <a:pt x="712" y="390"/>
                    <a:pt x="657" y="412"/>
                    <a:pt x="613" y="435"/>
                  </a:cubicBezTo>
                  <a:cubicBezTo>
                    <a:pt x="512" y="479"/>
                    <a:pt x="401" y="524"/>
                    <a:pt x="301" y="579"/>
                  </a:cubicBezTo>
                  <a:cubicBezTo>
                    <a:pt x="201" y="635"/>
                    <a:pt x="101" y="690"/>
                    <a:pt x="0" y="757"/>
                  </a:cubicBezTo>
                  <a:lnTo>
                    <a:pt x="67" y="835"/>
                  </a:lnTo>
                  <a:cubicBezTo>
                    <a:pt x="145" y="768"/>
                    <a:pt x="245" y="702"/>
                    <a:pt x="334" y="646"/>
                  </a:cubicBezTo>
                  <a:lnTo>
                    <a:pt x="635" y="479"/>
                  </a:lnTo>
                  <a:cubicBezTo>
                    <a:pt x="679" y="457"/>
                    <a:pt x="734" y="435"/>
                    <a:pt x="779" y="401"/>
                  </a:cubicBezTo>
                  <a:cubicBezTo>
                    <a:pt x="835" y="368"/>
                    <a:pt x="879" y="323"/>
                    <a:pt x="912" y="279"/>
                  </a:cubicBezTo>
                  <a:cubicBezTo>
                    <a:pt x="1001" y="201"/>
                    <a:pt x="1057" y="101"/>
                    <a:pt x="110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03" name="Google Shape;20503;p32"/>
            <p:cNvSpPr/>
            <p:nvPr/>
          </p:nvSpPr>
          <p:spPr>
            <a:xfrm>
              <a:off x="557257" y="2106775"/>
              <a:ext cx="7431" cy="30701"/>
            </a:xfrm>
            <a:custGeom>
              <a:avLst/>
              <a:gdLst/>
              <a:ahLst/>
              <a:cxnLst/>
              <a:rect l="l" t="t" r="r" b="b"/>
              <a:pathLst>
                <a:path w="213" h="880" extrusionOk="0">
                  <a:moveTo>
                    <a:pt x="57" y="1"/>
                  </a:moveTo>
                  <a:lnTo>
                    <a:pt x="57" y="1"/>
                  </a:lnTo>
                  <a:cubicBezTo>
                    <a:pt x="1" y="56"/>
                    <a:pt x="1" y="145"/>
                    <a:pt x="12" y="223"/>
                  </a:cubicBezTo>
                  <a:lnTo>
                    <a:pt x="35" y="456"/>
                  </a:lnTo>
                  <a:cubicBezTo>
                    <a:pt x="35" y="523"/>
                    <a:pt x="45" y="601"/>
                    <a:pt x="68" y="679"/>
                  </a:cubicBezTo>
                  <a:cubicBezTo>
                    <a:pt x="90" y="768"/>
                    <a:pt x="168" y="824"/>
                    <a:pt x="157" y="879"/>
                  </a:cubicBezTo>
                  <a:lnTo>
                    <a:pt x="213" y="879"/>
                  </a:lnTo>
                  <a:cubicBezTo>
                    <a:pt x="213" y="835"/>
                    <a:pt x="179" y="790"/>
                    <a:pt x="157" y="768"/>
                  </a:cubicBezTo>
                  <a:cubicBezTo>
                    <a:pt x="134" y="735"/>
                    <a:pt x="112" y="701"/>
                    <a:pt x="101" y="668"/>
                  </a:cubicBezTo>
                  <a:cubicBezTo>
                    <a:pt x="79" y="601"/>
                    <a:pt x="68" y="523"/>
                    <a:pt x="57" y="446"/>
                  </a:cubicBezTo>
                  <a:lnTo>
                    <a:pt x="23" y="223"/>
                  </a:lnTo>
                  <a:cubicBezTo>
                    <a:pt x="12" y="145"/>
                    <a:pt x="1" y="68"/>
                    <a:pt x="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04" name="Google Shape;20504;p32"/>
            <p:cNvSpPr/>
            <p:nvPr/>
          </p:nvSpPr>
          <p:spPr>
            <a:xfrm>
              <a:off x="539429" y="2119997"/>
              <a:ext cx="16711" cy="58576"/>
            </a:xfrm>
            <a:custGeom>
              <a:avLst/>
              <a:gdLst/>
              <a:ahLst/>
              <a:cxnLst/>
              <a:rect l="l" t="t" r="r" b="b"/>
              <a:pathLst>
                <a:path w="479" h="1679" extrusionOk="0">
                  <a:moveTo>
                    <a:pt x="0" y="0"/>
                  </a:moveTo>
                  <a:lnTo>
                    <a:pt x="34" y="878"/>
                  </a:lnTo>
                  <a:lnTo>
                    <a:pt x="34" y="1112"/>
                  </a:lnTo>
                  <a:cubicBezTo>
                    <a:pt x="45" y="1190"/>
                    <a:pt x="78" y="1268"/>
                    <a:pt x="123" y="1323"/>
                  </a:cubicBezTo>
                  <a:lnTo>
                    <a:pt x="390" y="1679"/>
                  </a:lnTo>
                  <a:lnTo>
                    <a:pt x="479" y="1612"/>
                  </a:lnTo>
                  <a:lnTo>
                    <a:pt x="190" y="1279"/>
                  </a:lnTo>
                  <a:cubicBezTo>
                    <a:pt x="145" y="1223"/>
                    <a:pt x="111" y="1167"/>
                    <a:pt x="101" y="1101"/>
                  </a:cubicBezTo>
                  <a:cubicBezTo>
                    <a:pt x="89" y="1034"/>
                    <a:pt x="89" y="957"/>
                    <a:pt x="78" y="878"/>
                  </a:cubicBezTo>
                  <a:lnTo>
                    <a:pt x="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05" name="Google Shape;20505;p32"/>
            <p:cNvSpPr/>
            <p:nvPr/>
          </p:nvSpPr>
          <p:spPr>
            <a:xfrm>
              <a:off x="426879" y="2160154"/>
              <a:ext cx="99394" cy="111500"/>
            </a:xfrm>
            <a:custGeom>
              <a:avLst/>
              <a:gdLst/>
              <a:ahLst/>
              <a:cxnLst/>
              <a:rect l="l" t="t" r="r" b="b"/>
              <a:pathLst>
                <a:path w="2849" h="3196" extrusionOk="0">
                  <a:moveTo>
                    <a:pt x="880" y="0"/>
                  </a:moveTo>
                  <a:cubicBezTo>
                    <a:pt x="722" y="0"/>
                    <a:pt x="536" y="89"/>
                    <a:pt x="312" y="362"/>
                  </a:cubicBezTo>
                  <a:cubicBezTo>
                    <a:pt x="1" y="718"/>
                    <a:pt x="1" y="1073"/>
                    <a:pt x="45" y="1652"/>
                  </a:cubicBezTo>
                  <a:cubicBezTo>
                    <a:pt x="90" y="2241"/>
                    <a:pt x="702" y="2475"/>
                    <a:pt x="1102" y="2819"/>
                  </a:cubicBezTo>
                  <a:cubicBezTo>
                    <a:pt x="1396" y="3064"/>
                    <a:pt x="1839" y="3195"/>
                    <a:pt x="2186" y="3195"/>
                  </a:cubicBezTo>
                  <a:cubicBezTo>
                    <a:pt x="2312" y="3195"/>
                    <a:pt x="2425" y="3178"/>
                    <a:pt x="2514" y="3142"/>
                  </a:cubicBezTo>
                  <a:cubicBezTo>
                    <a:pt x="2848" y="3009"/>
                    <a:pt x="2781" y="2752"/>
                    <a:pt x="2781" y="2752"/>
                  </a:cubicBezTo>
                  <a:cubicBezTo>
                    <a:pt x="2804" y="2564"/>
                    <a:pt x="2648" y="2208"/>
                    <a:pt x="2448" y="1840"/>
                  </a:cubicBezTo>
                  <a:cubicBezTo>
                    <a:pt x="2237" y="1462"/>
                    <a:pt x="1236" y="105"/>
                    <a:pt x="1036" y="28"/>
                  </a:cubicBezTo>
                  <a:cubicBezTo>
                    <a:pt x="987" y="11"/>
                    <a:pt x="935" y="0"/>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06" name="Google Shape;20506;p32"/>
            <p:cNvSpPr/>
            <p:nvPr/>
          </p:nvSpPr>
          <p:spPr>
            <a:xfrm>
              <a:off x="435845" y="2160154"/>
              <a:ext cx="74520" cy="61576"/>
            </a:xfrm>
            <a:custGeom>
              <a:avLst/>
              <a:gdLst/>
              <a:ahLst/>
              <a:cxnLst/>
              <a:rect l="l" t="t" r="r" b="b"/>
              <a:pathLst>
                <a:path w="2136" h="1765" extrusionOk="0">
                  <a:moveTo>
                    <a:pt x="623" y="0"/>
                  </a:moveTo>
                  <a:cubicBezTo>
                    <a:pt x="465" y="0"/>
                    <a:pt x="279" y="89"/>
                    <a:pt x="55" y="362"/>
                  </a:cubicBezTo>
                  <a:cubicBezTo>
                    <a:pt x="33" y="372"/>
                    <a:pt x="22" y="395"/>
                    <a:pt x="0" y="417"/>
                  </a:cubicBezTo>
                  <a:cubicBezTo>
                    <a:pt x="111" y="495"/>
                    <a:pt x="200" y="572"/>
                    <a:pt x="289" y="661"/>
                  </a:cubicBezTo>
                  <a:cubicBezTo>
                    <a:pt x="400" y="762"/>
                    <a:pt x="489" y="884"/>
                    <a:pt x="578" y="995"/>
                  </a:cubicBezTo>
                  <a:cubicBezTo>
                    <a:pt x="767" y="1218"/>
                    <a:pt x="957" y="1429"/>
                    <a:pt x="1201" y="1573"/>
                  </a:cubicBezTo>
                  <a:cubicBezTo>
                    <a:pt x="1429" y="1698"/>
                    <a:pt x="1685" y="1764"/>
                    <a:pt x="1944" y="1764"/>
                  </a:cubicBezTo>
                  <a:cubicBezTo>
                    <a:pt x="1963" y="1764"/>
                    <a:pt x="1983" y="1764"/>
                    <a:pt x="2002" y="1763"/>
                  </a:cubicBezTo>
                  <a:cubicBezTo>
                    <a:pt x="2046" y="1763"/>
                    <a:pt x="2091" y="1751"/>
                    <a:pt x="2135" y="1751"/>
                  </a:cubicBezTo>
                  <a:cubicBezTo>
                    <a:pt x="1857" y="1284"/>
                    <a:pt x="957" y="105"/>
                    <a:pt x="779" y="28"/>
                  </a:cubicBezTo>
                  <a:cubicBezTo>
                    <a:pt x="730" y="11"/>
                    <a:pt x="678" y="0"/>
                    <a:pt x="6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07" name="Google Shape;20507;p32"/>
            <p:cNvSpPr/>
            <p:nvPr/>
          </p:nvSpPr>
          <p:spPr>
            <a:xfrm>
              <a:off x="474990" y="2251492"/>
              <a:ext cx="47028" cy="9838"/>
            </a:xfrm>
            <a:custGeom>
              <a:avLst/>
              <a:gdLst/>
              <a:ahLst/>
              <a:cxnLst/>
              <a:rect l="l" t="t" r="r" b="b"/>
              <a:pathLst>
                <a:path w="1348" h="282" extrusionOk="0">
                  <a:moveTo>
                    <a:pt x="23" y="35"/>
                  </a:moveTo>
                  <a:cubicBezTo>
                    <a:pt x="12" y="35"/>
                    <a:pt x="12" y="45"/>
                    <a:pt x="1" y="45"/>
                  </a:cubicBezTo>
                  <a:cubicBezTo>
                    <a:pt x="1" y="54"/>
                    <a:pt x="7" y="61"/>
                    <a:pt x="14" y="61"/>
                  </a:cubicBezTo>
                  <a:cubicBezTo>
                    <a:pt x="14" y="61"/>
                    <a:pt x="14" y="61"/>
                    <a:pt x="14" y="61"/>
                  </a:cubicBezTo>
                  <a:lnTo>
                    <a:pt x="14" y="61"/>
                  </a:lnTo>
                  <a:cubicBezTo>
                    <a:pt x="8" y="61"/>
                    <a:pt x="4" y="54"/>
                    <a:pt x="12" y="45"/>
                  </a:cubicBezTo>
                  <a:lnTo>
                    <a:pt x="23" y="45"/>
                  </a:lnTo>
                  <a:cubicBezTo>
                    <a:pt x="45" y="45"/>
                    <a:pt x="57" y="35"/>
                    <a:pt x="68" y="35"/>
                  </a:cubicBezTo>
                  <a:close/>
                  <a:moveTo>
                    <a:pt x="23" y="57"/>
                  </a:moveTo>
                  <a:cubicBezTo>
                    <a:pt x="20" y="60"/>
                    <a:pt x="17" y="61"/>
                    <a:pt x="14" y="61"/>
                  </a:cubicBezTo>
                  <a:lnTo>
                    <a:pt x="14" y="61"/>
                  </a:lnTo>
                  <a:cubicBezTo>
                    <a:pt x="14" y="61"/>
                    <a:pt x="14" y="61"/>
                    <a:pt x="14" y="61"/>
                  </a:cubicBezTo>
                  <a:cubicBezTo>
                    <a:pt x="17" y="61"/>
                    <a:pt x="20" y="60"/>
                    <a:pt x="23" y="57"/>
                  </a:cubicBezTo>
                  <a:close/>
                  <a:moveTo>
                    <a:pt x="1247" y="1"/>
                  </a:moveTo>
                  <a:lnTo>
                    <a:pt x="1247" y="1"/>
                  </a:lnTo>
                  <a:cubicBezTo>
                    <a:pt x="1258" y="45"/>
                    <a:pt x="1236" y="90"/>
                    <a:pt x="1191" y="124"/>
                  </a:cubicBezTo>
                  <a:cubicBezTo>
                    <a:pt x="1158" y="157"/>
                    <a:pt x="1102" y="179"/>
                    <a:pt x="1046" y="201"/>
                  </a:cubicBezTo>
                  <a:cubicBezTo>
                    <a:pt x="1007" y="209"/>
                    <a:pt x="966" y="213"/>
                    <a:pt x="924" y="213"/>
                  </a:cubicBezTo>
                  <a:cubicBezTo>
                    <a:pt x="850" y="213"/>
                    <a:pt x="774" y="201"/>
                    <a:pt x="702" y="179"/>
                  </a:cubicBezTo>
                  <a:cubicBezTo>
                    <a:pt x="579" y="146"/>
                    <a:pt x="468" y="102"/>
                    <a:pt x="346" y="68"/>
                  </a:cubicBezTo>
                  <a:cubicBezTo>
                    <a:pt x="290" y="57"/>
                    <a:pt x="223" y="35"/>
                    <a:pt x="168" y="35"/>
                  </a:cubicBezTo>
                  <a:lnTo>
                    <a:pt x="68" y="35"/>
                  </a:lnTo>
                  <a:cubicBezTo>
                    <a:pt x="101" y="35"/>
                    <a:pt x="134" y="45"/>
                    <a:pt x="168" y="45"/>
                  </a:cubicBezTo>
                  <a:cubicBezTo>
                    <a:pt x="223" y="57"/>
                    <a:pt x="279" y="68"/>
                    <a:pt x="335" y="90"/>
                  </a:cubicBezTo>
                  <a:cubicBezTo>
                    <a:pt x="457" y="134"/>
                    <a:pt x="569" y="191"/>
                    <a:pt x="680" y="223"/>
                  </a:cubicBezTo>
                  <a:cubicBezTo>
                    <a:pt x="767" y="255"/>
                    <a:pt x="860" y="282"/>
                    <a:pt x="955" y="282"/>
                  </a:cubicBezTo>
                  <a:cubicBezTo>
                    <a:pt x="993" y="282"/>
                    <a:pt x="1031" y="278"/>
                    <a:pt x="1069" y="268"/>
                  </a:cubicBezTo>
                  <a:cubicBezTo>
                    <a:pt x="1125" y="257"/>
                    <a:pt x="1191" y="235"/>
                    <a:pt x="1247" y="191"/>
                  </a:cubicBezTo>
                  <a:cubicBezTo>
                    <a:pt x="1303" y="146"/>
                    <a:pt x="1347" y="112"/>
                    <a:pt x="1347" y="35"/>
                  </a:cubicBezTo>
                  <a:lnTo>
                    <a:pt x="124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08" name="Google Shape;20508;p32"/>
            <p:cNvSpPr/>
            <p:nvPr/>
          </p:nvSpPr>
          <p:spPr>
            <a:xfrm>
              <a:off x="494423" y="2210393"/>
              <a:ext cx="20200" cy="35725"/>
            </a:xfrm>
            <a:custGeom>
              <a:avLst/>
              <a:gdLst/>
              <a:ahLst/>
              <a:cxnLst/>
              <a:rect l="l" t="t" r="r" b="b"/>
              <a:pathLst>
                <a:path w="579" h="1024" extrusionOk="0">
                  <a:moveTo>
                    <a:pt x="0" y="0"/>
                  </a:moveTo>
                  <a:lnTo>
                    <a:pt x="145" y="234"/>
                  </a:lnTo>
                  <a:cubicBezTo>
                    <a:pt x="190" y="311"/>
                    <a:pt x="245" y="390"/>
                    <a:pt x="289" y="467"/>
                  </a:cubicBezTo>
                  <a:cubicBezTo>
                    <a:pt x="334" y="534"/>
                    <a:pt x="356" y="623"/>
                    <a:pt x="378" y="712"/>
                  </a:cubicBezTo>
                  <a:lnTo>
                    <a:pt x="434" y="968"/>
                  </a:lnTo>
                  <a:lnTo>
                    <a:pt x="578" y="1023"/>
                  </a:lnTo>
                  <a:lnTo>
                    <a:pt x="578" y="1023"/>
                  </a:lnTo>
                  <a:lnTo>
                    <a:pt x="456" y="690"/>
                  </a:lnTo>
                  <a:cubicBezTo>
                    <a:pt x="423" y="601"/>
                    <a:pt x="390" y="512"/>
                    <a:pt x="334" y="434"/>
                  </a:cubicBezTo>
                  <a:cubicBezTo>
                    <a:pt x="279" y="356"/>
                    <a:pt x="222" y="289"/>
                    <a:pt x="167" y="212"/>
                  </a:cubicBezTo>
                  <a:lnTo>
                    <a:pt x="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09" name="Google Shape;20509;p32"/>
            <p:cNvSpPr/>
            <p:nvPr/>
          </p:nvSpPr>
          <p:spPr>
            <a:xfrm>
              <a:off x="453673" y="2236769"/>
              <a:ext cx="50064" cy="7012"/>
            </a:xfrm>
            <a:custGeom>
              <a:avLst/>
              <a:gdLst/>
              <a:ahLst/>
              <a:cxnLst/>
              <a:rect l="l" t="t" r="r" b="b"/>
              <a:pathLst>
                <a:path w="1435" h="201" extrusionOk="0">
                  <a:moveTo>
                    <a:pt x="1380" y="0"/>
                  </a:moveTo>
                  <a:cubicBezTo>
                    <a:pt x="1291" y="67"/>
                    <a:pt x="1180" y="101"/>
                    <a:pt x="1068" y="112"/>
                  </a:cubicBezTo>
                  <a:cubicBezTo>
                    <a:pt x="946" y="134"/>
                    <a:pt x="834" y="145"/>
                    <a:pt x="712" y="145"/>
                  </a:cubicBezTo>
                  <a:cubicBezTo>
                    <a:pt x="671" y="147"/>
                    <a:pt x="629" y="148"/>
                    <a:pt x="587" y="148"/>
                  </a:cubicBezTo>
                  <a:cubicBezTo>
                    <a:pt x="392" y="148"/>
                    <a:pt x="192" y="130"/>
                    <a:pt x="1" y="112"/>
                  </a:cubicBezTo>
                  <a:lnTo>
                    <a:pt x="1" y="112"/>
                  </a:lnTo>
                  <a:cubicBezTo>
                    <a:pt x="234" y="156"/>
                    <a:pt x="478" y="190"/>
                    <a:pt x="712" y="201"/>
                  </a:cubicBezTo>
                  <a:cubicBezTo>
                    <a:pt x="834" y="201"/>
                    <a:pt x="957" y="201"/>
                    <a:pt x="1079" y="190"/>
                  </a:cubicBezTo>
                  <a:cubicBezTo>
                    <a:pt x="1190" y="178"/>
                    <a:pt x="1324" y="156"/>
                    <a:pt x="1435" y="89"/>
                  </a:cubicBezTo>
                  <a:lnTo>
                    <a:pt x="138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10" name="Google Shape;20510;p32"/>
            <p:cNvSpPr/>
            <p:nvPr/>
          </p:nvSpPr>
          <p:spPr>
            <a:xfrm>
              <a:off x="473455" y="2184401"/>
              <a:ext cx="16746" cy="45807"/>
            </a:xfrm>
            <a:custGeom>
              <a:avLst/>
              <a:gdLst/>
              <a:ahLst/>
              <a:cxnLst/>
              <a:rect l="l" t="t" r="r" b="b"/>
              <a:pathLst>
                <a:path w="480" h="1313" extrusionOk="0">
                  <a:moveTo>
                    <a:pt x="23" y="0"/>
                  </a:moveTo>
                  <a:cubicBezTo>
                    <a:pt x="0" y="112"/>
                    <a:pt x="34" y="233"/>
                    <a:pt x="79" y="345"/>
                  </a:cubicBezTo>
                  <a:cubicBezTo>
                    <a:pt x="112" y="445"/>
                    <a:pt x="178" y="545"/>
                    <a:pt x="223" y="656"/>
                  </a:cubicBezTo>
                  <a:cubicBezTo>
                    <a:pt x="267" y="757"/>
                    <a:pt x="312" y="868"/>
                    <a:pt x="334" y="979"/>
                  </a:cubicBezTo>
                  <a:cubicBezTo>
                    <a:pt x="356" y="1034"/>
                    <a:pt x="368" y="1090"/>
                    <a:pt x="368" y="1145"/>
                  </a:cubicBezTo>
                  <a:cubicBezTo>
                    <a:pt x="379" y="1168"/>
                    <a:pt x="379" y="1201"/>
                    <a:pt x="390" y="1234"/>
                  </a:cubicBezTo>
                  <a:lnTo>
                    <a:pt x="390" y="1268"/>
                  </a:lnTo>
                  <a:cubicBezTo>
                    <a:pt x="390" y="1279"/>
                    <a:pt x="468" y="1313"/>
                    <a:pt x="468" y="1313"/>
                  </a:cubicBezTo>
                  <a:cubicBezTo>
                    <a:pt x="479" y="1301"/>
                    <a:pt x="457" y="1257"/>
                    <a:pt x="457" y="1246"/>
                  </a:cubicBezTo>
                  <a:lnTo>
                    <a:pt x="457" y="1224"/>
                  </a:lnTo>
                  <a:cubicBezTo>
                    <a:pt x="445" y="1190"/>
                    <a:pt x="445" y="1157"/>
                    <a:pt x="435" y="1135"/>
                  </a:cubicBezTo>
                  <a:cubicBezTo>
                    <a:pt x="423" y="1079"/>
                    <a:pt x="412" y="1024"/>
                    <a:pt x="390" y="967"/>
                  </a:cubicBezTo>
                  <a:cubicBezTo>
                    <a:pt x="356" y="846"/>
                    <a:pt x="312" y="745"/>
                    <a:pt x="257" y="634"/>
                  </a:cubicBezTo>
                  <a:cubicBezTo>
                    <a:pt x="201" y="534"/>
                    <a:pt x="134" y="434"/>
                    <a:pt x="89" y="334"/>
                  </a:cubicBezTo>
                  <a:cubicBezTo>
                    <a:pt x="45" y="233"/>
                    <a:pt x="12" y="112"/>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11" name="Google Shape;20511;p32"/>
            <p:cNvSpPr/>
            <p:nvPr/>
          </p:nvSpPr>
          <p:spPr>
            <a:xfrm>
              <a:off x="472303" y="2221243"/>
              <a:ext cx="35" cy="454"/>
            </a:xfrm>
            <a:custGeom>
              <a:avLst/>
              <a:gdLst/>
              <a:ahLst/>
              <a:cxnLst/>
              <a:rect l="l" t="t" r="r" b="b"/>
              <a:pathLst>
                <a:path w="1" h="13" extrusionOk="0">
                  <a:moveTo>
                    <a:pt x="1" y="12"/>
                  </a:moveTo>
                  <a:lnTo>
                    <a:pt x="1" y="12"/>
                  </a:ln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12" name="Google Shape;20512;p32"/>
            <p:cNvSpPr/>
            <p:nvPr/>
          </p:nvSpPr>
          <p:spPr>
            <a:xfrm>
              <a:off x="440067" y="2220476"/>
              <a:ext cx="32655" cy="3140"/>
            </a:xfrm>
            <a:custGeom>
              <a:avLst/>
              <a:gdLst/>
              <a:ahLst/>
              <a:cxnLst/>
              <a:rect l="l" t="t" r="r" b="b"/>
              <a:pathLst>
                <a:path w="936" h="90" extrusionOk="0">
                  <a:moveTo>
                    <a:pt x="880" y="0"/>
                  </a:moveTo>
                  <a:lnTo>
                    <a:pt x="880" y="22"/>
                  </a:lnTo>
                  <a:cubicBezTo>
                    <a:pt x="813" y="34"/>
                    <a:pt x="747" y="45"/>
                    <a:pt x="680" y="45"/>
                  </a:cubicBezTo>
                  <a:lnTo>
                    <a:pt x="457" y="56"/>
                  </a:lnTo>
                  <a:lnTo>
                    <a:pt x="223" y="67"/>
                  </a:lnTo>
                  <a:cubicBezTo>
                    <a:pt x="189" y="67"/>
                    <a:pt x="153" y="70"/>
                    <a:pt x="114" y="70"/>
                  </a:cubicBezTo>
                  <a:cubicBezTo>
                    <a:pt x="77" y="70"/>
                    <a:pt x="39" y="67"/>
                    <a:pt x="1" y="56"/>
                  </a:cubicBezTo>
                  <a:lnTo>
                    <a:pt x="1" y="56"/>
                  </a:lnTo>
                  <a:cubicBezTo>
                    <a:pt x="48" y="76"/>
                    <a:pt x="96" y="80"/>
                    <a:pt x="140" y="80"/>
                  </a:cubicBezTo>
                  <a:cubicBezTo>
                    <a:pt x="169" y="80"/>
                    <a:pt x="197" y="79"/>
                    <a:pt x="223" y="79"/>
                  </a:cubicBezTo>
                  <a:lnTo>
                    <a:pt x="457" y="79"/>
                  </a:lnTo>
                  <a:lnTo>
                    <a:pt x="680" y="89"/>
                  </a:lnTo>
                  <a:cubicBezTo>
                    <a:pt x="757" y="89"/>
                    <a:pt x="858" y="79"/>
                    <a:pt x="935" y="56"/>
                  </a:cubicBezTo>
                  <a:lnTo>
                    <a:pt x="925" y="34"/>
                  </a:lnTo>
                  <a:lnTo>
                    <a:pt x="88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13" name="Google Shape;20513;p32"/>
            <p:cNvSpPr/>
            <p:nvPr/>
          </p:nvSpPr>
          <p:spPr>
            <a:xfrm>
              <a:off x="356683" y="1967117"/>
              <a:ext cx="82648" cy="99604"/>
            </a:xfrm>
            <a:custGeom>
              <a:avLst/>
              <a:gdLst/>
              <a:ahLst/>
              <a:cxnLst/>
              <a:rect l="l" t="t" r="r" b="b"/>
              <a:pathLst>
                <a:path w="2369" h="2855" extrusionOk="0">
                  <a:moveTo>
                    <a:pt x="1145" y="0"/>
                  </a:moveTo>
                  <a:cubicBezTo>
                    <a:pt x="830" y="0"/>
                    <a:pt x="603" y="189"/>
                    <a:pt x="400" y="578"/>
                  </a:cubicBezTo>
                  <a:cubicBezTo>
                    <a:pt x="122" y="1112"/>
                    <a:pt x="0" y="1646"/>
                    <a:pt x="223" y="2079"/>
                  </a:cubicBezTo>
                  <a:cubicBezTo>
                    <a:pt x="403" y="2423"/>
                    <a:pt x="827" y="2855"/>
                    <a:pt x="1260" y="2855"/>
                  </a:cubicBezTo>
                  <a:cubicBezTo>
                    <a:pt x="1360" y="2855"/>
                    <a:pt x="1460" y="2832"/>
                    <a:pt x="1557" y="2780"/>
                  </a:cubicBezTo>
                  <a:cubicBezTo>
                    <a:pt x="2079" y="2502"/>
                    <a:pt x="1968" y="2424"/>
                    <a:pt x="2057" y="2391"/>
                  </a:cubicBezTo>
                  <a:cubicBezTo>
                    <a:pt x="2136" y="2346"/>
                    <a:pt x="2191" y="2346"/>
                    <a:pt x="2191" y="2346"/>
                  </a:cubicBezTo>
                  <a:lnTo>
                    <a:pt x="2369" y="2491"/>
                  </a:lnTo>
                  <a:cubicBezTo>
                    <a:pt x="2369" y="2213"/>
                    <a:pt x="2202" y="1790"/>
                    <a:pt x="2158" y="1345"/>
                  </a:cubicBezTo>
                  <a:cubicBezTo>
                    <a:pt x="2102" y="900"/>
                    <a:pt x="2069" y="255"/>
                    <a:pt x="1535" y="77"/>
                  </a:cubicBezTo>
                  <a:cubicBezTo>
                    <a:pt x="1391" y="26"/>
                    <a:pt x="1262" y="0"/>
                    <a:pt x="1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14" name="Google Shape;20514;p32"/>
            <p:cNvSpPr/>
            <p:nvPr/>
          </p:nvSpPr>
          <p:spPr>
            <a:xfrm>
              <a:off x="377232" y="1967117"/>
              <a:ext cx="56657" cy="58646"/>
            </a:xfrm>
            <a:custGeom>
              <a:avLst/>
              <a:gdLst/>
              <a:ahLst/>
              <a:cxnLst/>
              <a:rect l="l" t="t" r="r" b="b"/>
              <a:pathLst>
                <a:path w="1624" h="1681" extrusionOk="0">
                  <a:moveTo>
                    <a:pt x="554" y="1"/>
                  </a:moveTo>
                  <a:cubicBezTo>
                    <a:pt x="337" y="1"/>
                    <a:pt x="159" y="90"/>
                    <a:pt x="0" y="277"/>
                  </a:cubicBezTo>
                  <a:cubicBezTo>
                    <a:pt x="78" y="600"/>
                    <a:pt x="245" y="912"/>
                    <a:pt x="479" y="1145"/>
                  </a:cubicBezTo>
                  <a:cubicBezTo>
                    <a:pt x="667" y="1345"/>
                    <a:pt x="912" y="1501"/>
                    <a:pt x="1179" y="1590"/>
                  </a:cubicBezTo>
                  <a:cubicBezTo>
                    <a:pt x="1280" y="1630"/>
                    <a:pt x="1437" y="1680"/>
                    <a:pt x="1581" y="1680"/>
                  </a:cubicBezTo>
                  <a:cubicBezTo>
                    <a:pt x="1596" y="1680"/>
                    <a:pt x="1610" y="1680"/>
                    <a:pt x="1624" y="1679"/>
                  </a:cubicBezTo>
                  <a:cubicBezTo>
                    <a:pt x="1602" y="1579"/>
                    <a:pt x="1579" y="1456"/>
                    <a:pt x="1569" y="1345"/>
                  </a:cubicBezTo>
                  <a:cubicBezTo>
                    <a:pt x="1513" y="900"/>
                    <a:pt x="1480" y="255"/>
                    <a:pt x="946" y="77"/>
                  </a:cubicBezTo>
                  <a:cubicBezTo>
                    <a:pt x="801" y="27"/>
                    <a:pt x="672" y="1"/>
                    <a:pt x="55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15" name="Google Shape;20515;p32"/>
            <p:cNvSpPr/>
            <p:nvPr/>
          </p:nvSpPr>
          <p:spPr>
            <a:xfrm>
              <a:off x="383059" y="2041603"/>
              <a:ext cx="38830" cy="7012"/>
            </a:xfrm>
            <a:custGeom>
              <a:avLst/>
              <a:gdLst/>
              <a:ahLst/>
              <a:cxnLst/>
              <a:rect l="l" t="t" r="r" b="b"/>
              <a:pathLst>
                <a:path w="1113" h="201" extrusionOk="0">
                  <a:moveTo>
                    <a:pt x="1034" y="0"/>
                  </a:moveTo>
                  <a:cubicBezTo>
                    <a:pt x="990" y="55"/>
                    <a:pt x="901" y="89"/>
                    <a:pt x="812" y="112"/>
                  </a:cubicBezTo>
                  <a:cubicBezTo>
                    <a:pt x="723" y="134"/>
                    <a:pt x="634" y="144"/>
                    <a:pt x="545" y="144"/>
                  </a:cubicBezTo>
                  <a:cubicBezTo>
                    <a:pt x="445" y="144"/>
                    <a:pt x="356" y="144"/>
                    <a:pt x="267" y="134"/>
                  </a:cubicBezTo>
                  <a:cubicBezTo>
                    <a:pt x="223" y="134"/>
                    <a:pt x="167" y="122"/>
                    <a:pt x="122" y="112"/>
                  </a:cubicBezTo>
                  <a:lnTo>
                    <a:pt x="56" y="100"/>
                  </a:lnTo>
                  <a:lnTo>
                    <a:pt x="23" y="89"/>
                  </a:lnTo>
                  <a:cubicBezTo>
                    <a:pt x="11" y="89"/>
                    <a:pt x="1" y="89"/>
                    <a:pt x="0" y="78"/>
                  </a:cubicBezTo>
                  <a:lnTo>
                    <a:pt x="0" y="78"/>
                  </a:lnTo>
                  <a:cubicBezTo>
                    <a:pt x="1" y="89"/>
                    <a:pt x="11" y="90"/>
                    <a:pt x="23" y="100"/>
                  </a:cubicBezTo>
                  <a:lnTo>
                    <a:pt x="56" y="112"/>
                  </a:lnTo>
                  <a:lnTo>
                    <a:pt x="122" y="122"/>
                  </a:lnTo>
                  <a:cubicBezTo>
                    <a:pt x="167" y="144"/>
                    <a:pt x="211" y="156"/>
                    <a:pt x="256" y="156"/>
                  </a:cubicBezTo>
                  <a:cubicBezTo>
                    <a:pt x="356" y="178"/>
                    <a:pt x="445" y="189"/>
                    <a:pt x="545" y="201"/>
                  </a:cubicBezTo>
                  <a:cubicBezTo>
                    <a:pt x="634" y="201"/>
                    <a:pt x="734" y="201"/>
                    <a:pt x="834" y="189"/>
                  </a:cubicBezTo>
                  <a:cubicBezTo>
                    <a:pt x="923" y="167"/>
                    <a:pt x="1024" y="144"/>
                    <a:pt x="1113" y="67"/>
                  </a:cubicBezTo>
                  <a:lnTo>
                    <a:pt x="1034"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16" name="Google Shape;20516;p32"/>
            <p:cNvSpPr/>
            <p:nvPr/>
          </p:nvSpPr>
          <p:spPr>
            <a:xfrm>
              <a:off x="372557" y="2013239"/>
              <a:ext cx="34190" cy="16362"/>
            </a:xfrm>
            <a:custGeom>
              <a:avLst/>
              <a:gdLst/>
              <a:ahLst/>
              <a:cxnLst/>
              <a:rect l="l" t="t" r="r" b="b"/>
              <a:pathLst>
                <a:path w="980" h="469" extrusionOk="0">
                  <a:moveTo>
                    <a:pt x="1" y="1"/>
                  </a:moveTo>
                  <a:lnTo>
                    <a:pt x="1" y="1"/>
                  </a:lnTo>
                  <a:cubicBezTo>
                    <a:pt x="156" y="79"/>
                    <a:pt x="312" y="146"/>
                    <a:pt x="457" y="223"/>
                  </a:cubicBezTo>
                  <a:lnTo>
                    <a:pt x="568" y="279"/>
                  </a:lnTo>
                  <a:lnTo>
                    <a:pt x="668" y="346"/>
                  </a:lnTo>
                  <a:cubicBezTo>
                    <a:pt x="735" y="401"/>
                    <a:pt x="890" y="457"/>
                    <a:pt x="979" y="468"/>
                  </a:cubicBezTo>
                  <a:lnTo>
                    <a:pt x="935" y="346"/>
                  </a:lnTo>
                  <a:cubicBezTo>
                    <a:pt x="858" y="346"/>
                    <a:pt x="779" y="324"/>
                    <a:pt x="712" y="279"/>
                  </a:cubicBezTo>
                  <a:lnTo>
                    <a:pt x="601" y="223"/>
                  </a:lnTo>
                  <a:lnTo>
                    <a:pt x="479" y="179"/>
                  </a:lnTo>
                  <a:cubicBezTo>
                    <a:pt x="324" y="112"/>
                    <a:pt x="168" y="5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17" name="Google Shape;20517;p32"/>
            <p:cNvSpPr/>
            <p:nvPr/>
          </p:nvSpPr>
          <p:spPr>
            <a:xfrm>
              <a:off x="414110" y="1988817"/>
              <a:ext cx="7780" cy="50482"/>
            </a:xfrm>
            <a:custGeom>
              <a:avLst/>
              <a:gdLst/>
              <a:ahLst/>
              <a:cxnLst/>
              <a:rect l="l" t="t" r="r" b="b"/>
              <a:pathLst>
                <a:path w="223" h="1447" extrusionOk="0">
                  <a:moveTo>
                    <a:pt x="100" y="1"/>
                  </a:moveTo>
                  <a:lnTo>
                    <a:pt x="100" y="1"/>
                  </a:lnTo>
                  <a:cubicBezTo>
                    <a:pt x="134" y="112"/>
                    <a:pt x="167" y="234"/>
                    <a:pt x="178" y="357"/>
                  </a:cubicBezTo>
                  <a:cubicBezTo>
                    <a:pt x="189" y="468"/>
                    <a:pt x="167" y="590"/>
                    <a:pt x="134" y="713"/>
                  </a:cubicBezTo>
                  <a:lnTo>
                    <a:pt x="0" y="1391"/>
                  </a:lnTo>
                  <a:lnTo>
                    <a:pt x="100" y="1447"/>
                  </a:lnTo>
                  <a:lnTo>
                    <a:pt x="189" y="723"/>
                  </a:lnTo>
                  <a:cubicBezTo>
                    <a:pt x="200" y="601"/>
                    <a:pt x="223" y="468"/>
                    <a:pt x="200" y="345"/>
                  </a:cubicBezTo>
                  <a:cubicBezTo>
                    <a:pt x="189" y="223"/>
                    <a:pt x="144" y="112"/>
                    <a:pt x="1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18" name="Google Shape;20518;p32"/>
            <p:cNvSpPr/>
            <p:nvPr/>
          </p:nvSpPr>
          <p:spPr>
            <a:xfrm>
              <a:off x="395479" y="1982607"/>
              <a:ext cx="7012" cy="33004"/>
            </a:xfrm>
            <a:custGeom>
              <a:avLst/>
              <a:gdLst/>
              <a:ahLst/>
              <a:cxnLst/>
              <a:rect l="l" t="t" r="r" b="b"/>
              <a:pathLst>
                <a:path w="201" h="946" extrusionOk="0">
                  <a:moveTo>
                    <a:pt x="167" y="1"/>
                  </a:moveTo>
                  <a:cubicBezTo>
                    <a:pt x="201" y="156"/>
                    <a:pt x="156" y="312"/>
                    <a:pt x="144" y="479"/>
                  </a:cubicBezTo>
                  <a:lnTo>
                    <a:pt x="112" y="713"/>
                  </a:lnTo>
                  <a:cubicBezTo>
                    <a:pt x="100" y="757"/>
                    <a:pt x="89" y="790"/>
                    <a:pt x="78" y="812"/>
                  </a:cubicBezTo>
                  <a:cubicBezTo>
                    <a:pt x="55" y="846"/>
                    <a:pt x="23" y="868"/>
                    <a:pt x="0" y="901"/>
                  </a:cubicBezTo>
                  <a:lnTo>
                    <a:pt x="45" y="946"/>
                  </a:lnTo>
                  <a:cubicBezTo>
                    <a:pt x="78" y="923"/>
                    <a:pt x="100" y="891"/>
                    <a:pt x="134" y="846"/>
                  </a:cubicBezTo>
                  <a:cubicBezTo>
                    <a:pt x="156" y="812"/>
                    <a:pt x="156" y="757"/>
                    <a:pt x="167" y="723"/>
                  </a:cubicBezTo>
                  <a:lnTo>
                    <a:pt x="178" y="479"/>
                  </a:lnTo>
                  <a:cubicBezTo>
                    <a:pt x="178" y="401"/>
                    <a:pt x="189" y="323"/>
                    <a:pt x="189" y="234"/>
                  </a:cubicBezTo>
                  <a:cubicBezTo>
                    <a:pt x="189" y="156"/>
                    <a:pt x="189" y="78"/>
                    <a:pt x="1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19" name="Google Shape;20519;p32"/>
            <p:cNvSpPr/>
            <p:nvPr/>
          </p:nvSpPr>
          <p:spPr>
            <a:xfrm>
              <a:off x="342309" y="1789709"/>
              <a:ext cx="81916" cy="136305"/>
            </a:xfrm>
            <a:custGeom>
              <a:avLst/>
              <a:gdLst/>
              <a:ahLst/>
              <a:cxnLst/>
              <a:rect l="l" t="t" r="r" b="b"/>
              <a:pathLst>
                <a:path w="2348" h="3907" extrusionOk="0">
                  <a:moveTo>
                    <a:pt x="792" y="1"/>
                  </a:moveTo>
                  <a:cubicBezTo>
                    <a:pt x="787" y="1"/>
                    <a:pt x="783" y="1"/>
                    <a:pt x="779" y="2"/>
                  </a:cubicBezTo>
                  <a:cubicBezTo>
                    <a:pt x="568" y="13"/>
                    <a:pt x="423" y="280"/>
                    <a:pt x="212" y="647"/>
                  </a:cubicBezTo>
                  <a:cubicBezTo>
                    <a:pt x="0" y="1003"/>
                    <a:pt x="12" y="2060"/>
                    <a:pt x="156" y="2804"/>
                  </a:cubicBezTo>
                  <a:cubicBezTo>
                    <a:pt x="312" y="3550"/>
                    <a:pt x="779" y="3884"/>
                    <a:pt x="1335" y="3906"/>
                  </a:cubicBezTo>
                  <a:cubicBezTo>
                    <a:pt x="1345" y="3906"/>
                    <a:pt x="1355" y="3906"/>
                    <a:pt x="1365" y="3906"/>
                  </a:cubicBezTo>
                  <a:cubicBezTo>
                    <a:pt x="1899" y="3906"/>
                    <a:pt x="2103" y="3627"/>
                    <a:pt x="2103" y="3627"/>
                  </a:cubicBezTo>
                  <a:cubicBezTo>
                    <a:pt x="2103" y="3627"/>
                    <a:pt x="2136" y="3572"/>
                    <a:pt x="2247" y="3328"/>
                  </a:cubicBezTo>
                  <a:cubicBezTo>
                    <a:pt x="2347" y="3094"/>
                    <a:pt x="2214" y="2705"/>
                    <a:pt x="2169" y="2337"/>
                  </a:cubicBezTo>
                  <a:cubicBezTo>
                    <a:pt x="2125" y="1959"/>
                    <a:pt x="2024" y="1336"/>
                    <a:pt x="1880" y="925"/>
                  </a:cubicBezTo>
                  <a:cubicBezTo>
                    <a:pt x="1728" y="533"/>
                    <a:pt x="1019" y="1"/>
                    <a:pt x="7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20" name="Google Shape;20520;p32"/>
            <p:cNvSpPr/>
            <p:nvPr/>
          </p:nvSpPr>
          <p:spPr>
            <a:xfrm>
              <a:off x="354346" y="1789709"/>
              <a:ext cx="65205" cy="91266"/>
            </a:xfrm>
            <a:custGeom>
              <a:avLst/>
              <a:gdLst/>
              <a:ahLst/>
              <a:cxnLst/>
              <a:rect l="l" t="t" r="r" b="b"/>
              <a:pathLst>
                <a:path w="1869" h="2616" extrusionOk="0">
                  <a:moveTo>
                    <a:pt x="447" y="1"/>
                  </a:moveTo>
                  <a:cubicBezTo>
                    <a:pt x="442" y="1"/>
                    <a:pt x="438" y="1"/>
                    <a:pt x="434" y="2"/>
                  </a:cubicBezTo>
                  <a:cubicBezTo>
                    <a:pt x="267" y="13"/>
                    <a:pt x="145" y="180"/>
                    <a:pt x="0" y="424"/>
                  </a:cubicBezTo>
                  <a:lnTo>
                    <a:pt x="0" y="436"/>
                  </a:lnTo>
                  <a:cubicBezTo>
                    <a:pt x="89" y="569"/>
                    <a:pt x="189" y="703"/>
                    <a:pt x="290" y="825"/>
                  </a:cubicBezTo>
                  <a:cubicBezTo>
                    <a:pt x="490" y="1069"/>
                    <a:pt x="701" y="1314"/>
                    <a:pt x="868" y="1592"/>
                  </a:cubicBezTo>
                  <a:cubicBezTo>
                    <a:pt x="1123" y="1981"/>
                    <a:pt x="1412" y="2460"/>
                    <a:pt x="1869" y="2616"/>
                  </a:cubicBezTo>
                  <a:cubicBezTo>
                    <a:pt x="1847" y="2527"/>
                    <a:pt x="1835" y="2426"/>
                    <a:pt x="1824" y="2337"/>
                  </a:cubicBezTo>
                  <a:cubicBezTo>
                    <a:pt x="1780" y="1959"/>
                    <a:pt x="1679" y="1336"/>
                    <a:pt x="1535" y="925"/>
                  </a:cubicBezTo>
                  <a:cubicBezTo>
                    <a:pt x="1383" y="533"/>
                    <a:pt x="674" y="1"/>
                    <a:pt x="44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21" name="Google Shape;20521;p32"/>
            <p:cNvSpPr/>
            <p:nvPr/>
          </p:nvSpPr>
          <p:spPr>
            <a:xfrm>
              <a:off x="404794" y="1832831"/>
              <a:ext cx="7780" cy="68345"/>
            </a:xfrm>
            <a:custGeom>
              <a:avLst/>
              <a:gdLst/>
              <a:ahLst/>
              <a:cxnLst/>
              <a:rect l="l" t="t" r="r" b="b"/>
              <a:pathLst>
                <a:path w="223" h="1959" extrusionOk="0">
                  <a:moveTo>
                    <a:pt x="0" y="1"/>
                  </a:moveTo>
                  <a:cubicBezTo>
                    <a:pt x="67" y="323"/>
                    <a:pt x="111" y="646"/>
                    <a:pt x="134" y="979"/>
                  </a:cubicBezTo>
                  <a:cubicBezTo>
                    <a:pt x="156" y="1146"/>
                    <a:pt x="167" y="1313"/>
                    <a:pt x="167" y="1469"/>
                  </a:cubicBezTo>
                  <a:cubicBezTo>
                    <a:pt x="167" y="1558"/>
                    <a:pt x="156" y="1635"/>
                    <a:pt x="122" y="1702"/>
                  </a:cubicBezTo>
                  <a:cubicBezTo>
                    <a:pt x="100" y="1780"/>
                    <a:pt x="67" y="1869"/>
                    <a:pt x="55" y="1958"/>
                  </a:cubicBezTo>
                  <a:lnTo>
                    <a:pt x="134" y="1958"/>
                  </a:lnTo>
                  <a:cubicBezTo>
                    <a:pt x="134" y="1880"/>
                    <a:pt x="156" y="1802"/>
                    <a:pt x="189" y="1724"/>
                  </a:cubicBezTo>
                  <a:cubicBezTo>
                    <a:pt x="211" y="1647"/>
                    <a:pt x="223" y="1558"/>
                    <a:pt x="223" y="1469"/>
                  </a:cubicBezTo>
                  <a:cubicBezTo>
                    <a:pt x="211" y="1301"/>
                    <a:pt x="189" y="1146"/>
                    <a:pt x="178" y="979"/>
                  </a:cubicBezTo>
                  <a:cubicBezTo>
                    <a:pt x="134" y="646"/>
                    <a:pt x="78" y="323"/>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22" name="Google Shape;20522;p32"/>
            <p:cNvSpPr/>
            <p:nvPr/>
          </p:nvSpPr>
          <p:spPr>
            <a:xfrm>
              <a:off x="359370" y="1895282"/>
              <a:ext cx="46993" cy="6210"/>
            </a:xfrm>
            <a:custGeom>
              <a:avLst/>
              <a:gdLst/>
              <a:ahLst/>
              <a:cxnLst/>
              <a:rect l="l" t="t" r="r" b="b"/>
              <a:pathLst>
                <a:path w="1347" h="178" extrusionOk="0">
                  <a:moveTo>
                    <a:pt x="1" y="1"/>
                  </a:moveTo>
                  <a:lnTo>
                    <a:pt x="1" y="1"/>
                  </a:lnTo>
                  <a:cubicBezTo>
                    <a:pt x="68" y="51"/>
                    <a:pt x="161" y="57"/>
                    <a:pt x="246" y="57"/>
                  </a:cubicBezTo>
                  <a:cubicBezTo>
                    <a:pt x="273" y="57"/>
                    <a:pt x="299" y="57"/>
                    <a:pt x="323" y="57"/>
                  </a:cubicBezTo>
                  <a:cubicBezTo>
                    <a:pt x="445" y="57"/>
                    <a:pt x="557" y="79"/>
                    <a:pt x="657" y="90"/>
                  </a:cubicBezTo>
                  <a:cubicBezTo>
                    <a:pt x="768" y="124"/>
                    <a:pt x="880" y="146"/>
                    <a:pt x="991" y="168"/>
                  </a:cubicBezTo>
                  <a:cubicBezTo>
                    <a:pt x="1041" y="173"/>
                    <a:pt x="1095" y="178"/>
                    <a:pt x="1150" y="178"/>
                  </a:cubicBezTo>
                  <a:cubicBezTo>
                    <a:pt x="1217" y="178"/>
                    <a:pt x="1285" y="170"/>
                    <a:pt x="1347" y="146"/>
                  </a:cubicBezTo>
                  <a:lnTo>
                    <a:pt x="1313" y="45"/>
                  </a:lnTo>
                  <a:cubicBezTo>
                    <a:pt x="1245" y="79"/>
                    <a:pt x="1164" y="94"/>
                    <a:pt x="1081" y="94"/>
                  </a:cubicBezTo>
                  <a:cubicBezTo>
                    <a:pt x="1054" y="94"/>
                    <a:pt x="1028" y="93"/>
                    <a:pt x="1002" y="90"/>
                  </a:cubicBezTo>
                  <a:cubicBezTo>
                    <a:pt x="890" y="79"/>
                    <a:pt x="779" y="57"/>
                    <a:pt x="668" y="45"/>
                  </a:cubicBezTo>
                  <a:cubicBezTo>
                    <a:pt x="589" y="38"/>
                    <a:pt x="511" y="30"/>
                    <a:pt x="429" y="30"/>
                  </a:cubicBezTo>
                  <a:cubicBezTo>
                    <a:pt x="395" y="30"/>
                    <a:pt x="359" y="31"/>
                    <a:pt x="323" y="35"/>
                  </a:cubicBezTo>
                  <a:cubicBezTo>
                    <a:pt x="274" y="35"/>
                    <a:pt x="225" y="39"/>
                    <a:pt x="177" y="39"/>
                  </a:cubicBezTo>
                  <a:cubicBezTo>
                    <a:pt x="116" y="39"/>
                    <a:pt x="57" y="32"/>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23" name="Google Shape;20523;p32"/>
            <p:cNvSpPr/>
            <p:nvPr/>
          </p:nvSpPr>
          <p:spPr>
            <a:xfrm>
              <a:off x="358602" y="1860393"/>
              <a:ext cx="35341" cy="19816"/>
            </a:xfrm>
            <a:custGeom>
              <a:avLst/>
              <a:gdLst/>
              <a:ahLst/>
              <a:cxnLst/>
              <a:rect l="l" t="t" r="r" b="b"/>
              <a:pathLst>
                <a:path w="1013" h="568" extrusionOk="0">
                  <a:moveTo>
                    <a:pt x="1" y="1"/>
                  </a:moveTo>
                  <a:cubicBezTo>
                    <a:pt x="3" y="8"/>
                    <a:pt x="6" y="13"/>
                    <a:pt x="10" y="17"/>
                  </a:cubicBezTo>
                  <a:lnTo>
                    <a:pt x="10" y="17"/>
                  </a:lnTo>
                  <a:cubicBezTo>
                    <a:pt x="6" y="13"/>
                    <a:pt x="3" y="7"/>
                    <a:pt x="1" y="1"/>
                  </a:cubicBezTo>
                  <a:close/>
                  <a:moveTo>
                    <a:pt x="134" y="11"/>
                  </a:moveTo>
                  <a:cubicBezTo>
                    <a:pt x="111" y="11"/>
                    <a:pt x="89" y="22"/>
                    <a:pt x="56" y="22"/>
                  </a:cubicBezTo>
                  <a:cubicBezTo>
                    <a:pt x="52" y="26"/>
                    <a:pt x="45" y="29"/>
                    <a:pt x="37" y="29"/>
                  </a:cubicBezTo>
                  <a:cubicBezTo>
                    <a:pt x="28" y="29"/>
                    <a:pt x="18" y="26"/>
                    <a:pt x="10" y="17"/>
                  </a:cubicBezTo>
                  <a:lnTo>
                    <a:pt x="10" y="17"/>
                  </a:lnTo>
                  <a:cubicBezTo>
                    <a:pt x="25" y="34"/>
                    <a:pt x="50" y="34"/>
                    <a:pt x="67" y="34"/>
                  </a:cubicBezTo>
                  <a:cubicBezTo>
                    <a:pt x="89" y="34"/>
                    <a:pt x="111" y="22"/>
                    <a:pt x="134" y="22"/>
                  </a:cubicBezTo>
                  <a:cubicBezTo>
                    <a:pt x="178" y="22"/>
                    <a:pt x="223" y="22"/>
                    <a:pt x="267" y="44"/>
                  </a:cubicBezTo>
                  <a:cubicBezTo>
                    <a:pt x="356" y="67"/>
                    <a:pt x="434" y="123"/>
                    <a:pt x="512" y="178"/>
                  </a:cubicBezTo>
                  <a:cubicBezTo>
                    <a:pt x="579" y="234"/>
                    <a:pt x="645" y="311"/>
                    <a:pt x="712" y="367"/>
                  </a:cubicBezTo>
                  <a:cubicBezTo>
                    <a:pt x="790" y="434"/>
                    <a:pt x="924" y="523"/>
                    <a:pt x="1013" y="567"/>
                  </a:cubicBezTo>
                  <a:lnTo>
                    <a:pt x="991" y="467"/>
                  </a:lnTo>
                  <a:cubicBezTo>
                    <a:pt x="813" y="412"/>
                    <a:pt x="679" y="267"/>
                    <a:pt x="534" y="156"/>
                  </a:cubicBezTo>
                  <a:cubicBezTo>
                    <a:pt x="457" y="100"/>
                    <a:pt x="368" y="44"/>
                    <a:pt x="279" y="22"/>
                  </a:cubicBezTo>
                  <a:cubicBezTo>
                    <a:pt x="223" y="11"/>
                    <a:pt x="178" y="11"/>
                    <a:pt x="134" y="1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24" name="Google Shape;20524;p32"/>
            <p:cNvSpPr/>
            <p:nvPr/>
          </p:nvSpPr>
          <p:spPr>
            <a:xfrm>
              <a:off x="392758" y="1818457"/>
              <a:ext cx="7012" cy="66391"/>
            </a:xfrm>
            <a:custGeom>
              <a:avLst/>
              <a:gdLst/>
              <a:ahLst/>
              <a:cxnLst/>
              <a:rect l="l" t="t" r="r" b="b"/>
              <a:pathLst>
                <a:path w="201" h="1903" extrusionOk="0">
                  <a:moveTo>
                    <a:pt x="0" y="1"/>
                  </a:moveTo>
                  <a:cubicBezTo>
                    <a:pt x="45" y="290"/>
                    <a:pt x="22" y="591"/>
                    <a:pt x="12" y="890"/>
                  </a:cubicBezTo>
                  <a:cubicBezTo>
                    <a:pt x="12" y="1202"/>
                    <a:pt x="45" y="1503"/>
                    <a:pt x="67" y="1802"/>
                  </a:cubicBezTo>
                  <a:lnTo>
                    <a:pt x="200" y="1903"/>
                  </a:lnTo>
                  <a:cubicBezTo>
                    <a:pt x="156" y="1602"/>
                    <a:pt x="78" y="1191"/>
                    <a:pt x="67" y="890"/>
                  </a:cubicBezTo>
                  <a:cubicBezTo>
                    <a:pt x="56" y="601"/>
                    <a:pt x="67" y="2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25" name="Google Shape;20525;p32"/>
            <p:cNvSpPr/>
            <p:nvPr/>
          </p:nvSpPr>
          <p:spPr>
            <a:xfrm>
              <a:off x="381105" y="1812666"/>
              <a:ext cx="5094" cy="46575"/>
            </a:xfrm>
            <a:custGeom>
              <a:avLst/>
              <a:gdLst/>
              <a:ahLst/>
              <a:cxnLst/>
              <a:rect l="l" t="t" r="r" b="b"/>
              <a:pathLst>
                <a:path w="146" h="1335" extrusionOk="0">
                  <a:moveTo>
                    <a:pt x="23" y="0"/>
                  </a:moveTo>
                  <a:lnTo>
                    <a:pt x="79" y="668"/>
                  </a:lnTo>
                  <a:lnTo>
                    <a:pt x="89" y="834"/>
                  </a:lnTo>
                  <a:cubicBezTo>
                    <a:pt x="101" y="890"/>
                    <a:pt x="112" y="945"/>
                    <a:pt x="101" y="1001"/>
                  </a:cubicBezTo>
                  <a:cubicBezTo>
                    <a:pt x="89" y="1046"/>
                    <a:pt x="67" y="1101"/>
                    <a:pt x="45" y="1157"/>
                  </a:cubicBezTo>
                  <a:cubicBezTo>
                    <a:pt x="23" y="1201"/>
                    <a:pt x="0" y="1268"/>
                    <a:pt x="34" y="1335"/>
                  </a:cubicBezTo>
                  <a:lnTo>
                    <a:pt x="79" y="1313"/>
                  </a:lnTo>
                  <a:cubicBezTo>
                    <a:pt x="56" y="1268"/>
                    <a:pt x="67" y="1212"/>
                    <a:pt x="89" y="1168"/>
                  </a:cubicBezTo>
                  <a:cubicBezTo>
                    <a:pt x="101" y="1123"/>
                    <a:pt x="134" y="1068"/>
                    <a:pt x="134" y="1001"/>
                  </a:cubicBezTo>
                  <a:cubicBezTo>
                    <a:pt x="145" y="945"/>
                    <a:pt x="134" y="890"/>
                    <a:pt x="123" y="834"/>
                  </a:cubicBezTo>
                  <a:lnTo>
                    <a:pt x="101" y="668"/>
                  </a:lnTo>
                  <a:lnTo>
                    <a:pt x="2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26" name="Google Shape;20526;p32"/>
            <p:cNvSpPr/>
            <p:nvPr/>
          </p:nvSpPr>
          <p:spPr>
            <a:xfrm>
              <a:off x="473839" y="1929158"/>
              <a:ext cx="93952" cy="143737"/>
            </a:xfrm>
            <a:custGeom>
              <a:avLst/>
              <a:gdLst/>
              <a:ahLst/>
              <a:cxnLst/>
              <a:rect l="l" t="t" r="r" b="b"/>
              <a:pathLst>
                <a:path w="2693" h="4120" extrusionOk="0">
                  <a:moveTo>
                    <a:pt x="2030" y="0"/>
                  </a:moveTo>
                  <a:cubicBezTo>
                    <a:pt x="1894" y="0"/>
                    <a:pt x="1750" y="16"/>
                    <a:pt x="1647" y="42"/>
                  </a:cubicBezTo>
                  <a:cubicBezTo>
                    <a:pt x="1413" y="109"/>
                    <a:pt x="835" y="131"/>
                    <a:pt x="657" y="342"/>
                  </a:cubicBezTo>
                  <a:cubicBezTo>
                    <a:pt x="490" y="542"/>
                    <a:pt x="1" y="1699"/>
                    <a:pt x="223" y="2366"/>
                  </a:cubicBezTo>
                  <a:cubicBezTo>
                    <a:pt x="446" y="3045"/>
                    <a:pt x="657" y="2923"/>
                    <a:pt x="713" y="3190"/>
                  </a:cubicBezTo>
                  <a:cubicBezTo>
                    <a:pt x="768" y="3446"/>
                    <a:pt x="646" y="3590"/>
                    <a:pt x="768" y="3768"/>
                  </a:cubicBezTo>
                  <a:cubicBezTo>
                    <a:pt x="891" y="3957"/>
                    <a:pt x="935" y="3990"/>
                    <a:pt x="935" y="3990"/>
                  </a:cubicBezTo>
                  <a:cubicBezTo>
                    <a:pt x="1020" y="4071"/>
                    <a:pt x="1168" y="4120"/>
                    <a:pt x="1334" y="4120"/>
                  </a:cubicBezTo>
                  <a:cubicBezTo>
                    <a:pt x="1601" y="4120"/>
                    <a:pt x="1918" y="3994"/>
                    <a:pt x="2103" y="3679"/>
                  </a:cubicBezTo>
                  <a:cubicBezTo>
                    <a:pt x="2414" y="3167"/>
                    <a:pt x="2426" y="2356"/>
                    <a:pt x="2481" y="2077"/>
                  </a:cubicBezTo>
                  <a:cubicBezTo>
                    <a:pt x="2525" y="1800"/>
                    <a:pt x="2693" y="1422"/>
                    <a:pt x="2626" y="977"/>
                  </a:cubicBezTo>
                  <a:cubicBezTo>
                    <a:pt x="2559" y="542"/>
                    <a:pt x="2503" y="164"/>
                    <a:pt x="2392" y="75"/>
                  </a:cubicBezTo>
                  <a:cubicBezTo>
                    <a:pt x="2332" y="22"/>
                    <a:pt x="2186" y="0"/>
                    <a:pt x="203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27" name="Google Shape;20527;p32"/>
            <p:cNvSpPr/>
            <p:nvPr/>
          </p:nvSpPr>
          <p:spPr>
            <a:xfrm>
              <a:off x="532416" y="1929193"/>
              <a:ext cx="35376" cy="128735"/>
            </a:xfrm>
            <a:custGeom>
              <a:avLst/>
              <a:gdLst/>
              <a:ahLst/>
              <a:cxnLst/>
              <a:rect l="l" t="t" r="r" b="b"/>
              <a:pathLst>
                <a:path w="1014" h="3690" extrusionOk="0">
                  <a:moveTo>
                    <a:pt x="366" y="1"/>
                  </a:moveTo>
                  <a:cubicBezTo>
                    <a:pt x="260" y="1"/>
                    <a:pt x="149" y="11"/>
                    <a:pt x="57" y="30"/>
                  </a:cubicBezTo>
                  <a:cubicBezTo>
                    <a:pt x="35" y="397"/>
                    <a:pt x="157" y="753"/>
                    <a:pt x="223" y="1120"/>
                  </a:cubicBezTo>
                  <a:cubicBezTo>
                    <a:pt x="268" y="1320"/>
                    <a:pt x="268" y="1520"/>
                    <a:pt x="246" y="1720"/>
                  </a:cubicBezTo>
                  <a:cubicBezTo>
                    <a:pt x="223" y="1910"/>
                    <a:pt x="179" y="2099"/>
                    <a:pt x="134" y="2288"/>
                  </a:cubicBezTo>
                  <a:cubicBezTo>
                    <a:pt x="57" y="2644"/>
                    <a:pt x="1" y="3033"/>
                    <a:pt x="168" y="3366"/>
                  </a:cubicBezTo>
                  <a:cubicBezTo>
                    <a:pt x="223" y="3489"/>
                    <a:pt x="312" y="3600"/>
                    <a:pt x="424" y="3689"/>
                  </a:cubicBezTo>
                  <a:lnTo>
                    <a:pt x="424" y="3678"/>
                  </a:lnTo>
                  <a:cubicBezTo>
                    <a:pt x="735" y="3166"/>
                    <a:pt x="747" y="2355"/>
                    <a:pt x="802" y="2076"/>
                  </a:cubicBezTo>
                  <a:cubicBezTo>
                    <a:pt x="846" y="1799"/>
                    <a:pt x="1014" y="1421"/>
                    <a:pt x="947" y="976"/>
                  </a:cubicBezTo>
                  <a:cubicBezTo>
                    <a:pt x="880" y="541"/>
                    <a:pt x="824" y="163"/>
                    <a:pt x="713" y="74"/>
                  </a:cubicBezTo>
                  <a:cubicBezTo>
                    <a:pt x="654" y="22"/>
                    <a:pt x="516" y="1"/>
                    <a:pt x="36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28" name="Google Shape;20528;p32"/>
            <p:cNvSpPr/>
            <p:nvPr/>
          </p:nvSpPr>
          <p:spPr>
            <a:xfrm>
              <a:off x="523520" y="1942625"/>
              <a:ext cx="11269" cy="57111"/>
            </a:xfrm>
            <a:custGeom>
              <a:avLst/>
              <a:gdLst/>
              <a:ahLst/>
              <a:cxnLst/>
              <a:rect l="l" t="t" r="r" b="b"/>
              <a:pathLst>
                <a:path w="323" h="1637" extrusionOk="0">
                  <a:moveTo>
                    <a:pt x="323" y="1"/>
                  </a:moveTo>
                  <a:lnTo>
                    <a:pt x="323" y="1"/>
                  </a:lnTo>
                  <a:cubicBezTo>
                    <a:pt x="189" y="235"/>
                    <a:pt x="78" y="502"/>
                    <a:pt x="34" y="779"/>
                  </a:cubicBezTo>
                  <a:cubicBezTo>
                    <a:pt x="1" y="1046"/>
                    <a:pt x="34" y="1380"/>
                    <a:pt x="145" y="1636"/>
                  </a:cubicBezTo>
                  <a:lnTo>
                    <a:pt x="201" y="1569"/>
                  </a:lnTo>
                  <a:cubicBezTo>
                    <a:pt x="78" y="1335"/>
                    <a:pt x="45" y="1058"/>
                    <a:pt x="78" y="779"/>
                  </a:cubicBezTo>
                  <a:cubicBezTo>
                    <a:pt x="100" y="512"/>
                    <a:pt x="201" y="245"/>
                    <a:pt x="3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29" name="Google Shape;20529;p32"/>
            <p:cNvSpPr/>
            <p:nvPr/>
          </p:nvSpPr>
          <p:spPr>
            <a:xfrm>
              <a:off x="523903" y="1984945"/>
              <a:ext cx="36143" cy="34190"/>
            </a:xfrm>
            <a:custGeom>
              <a:avLst/>
              <a:gdLst/>
              <a:ahLst/>
              <a:cxnLst/>
              <a:rect l="l" t="t" r="r" b="b"/>
              <a:pathLst>
                <a:path w="1036" h="980" extrusionOk="0">
                  <a:moveTo>
                    <a:pt x="1035" y="0"/>
                  </a:moveTo>
                  <a:cubicBezTo>
                    <a:pt x="701" y="334"/>
                    <a:pt x="412" y="579"/>
                    <a:pt x="23" y="834"/>
                  </a:cubicBezTo>
                  <a:lnTo>
                    <a:pt x="0" y="979"/>
                  </a:lnTo>
                  <a:cubicBezTo>
                    <a:pt x="378" y="678"/>
                    <a:pt x="724" y="356"/>
                    <a:pt x="10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30" name="Google Shape;20530;p32"/>
            <p:cNvSpPr/>
            <p:nvPr/>
          </p:nvSpPr>
          <p:spPr>
            <a:xfrm>
              <a:off x="510716" y="2030718"/>
              <a:ext cx="36911" cy="22921"/>
            </a:xfrm>
            <a:custGeom>
              <a:avLst/>
              <a:gdLst/>
              <a:ahLst/>
              <a:cxnLst/>
              <a:rect l="l" t="t" r="r" b="b"/>
              <a:pathLst>
                <a:path w="1058" h="657" extrusionOk="0">
                  <a:moveTo>
                    <a:pt x="1057" y="1"/>
                  </a:moveTo>
                  <a:lnTo>
                    <a:pt x="546" y="312"/>
                  </a:lnTo>
                  <a:cubicBezTo>
                    <a:pt x="457" y="367"/>
                    <a:pt x="368" y="424"/>
                    <a:pt x="279" y="468"/>
                  </a:cubicBezTo>
                  <a:cubicBezTo>
                    <a:pt x="234" y="490"/>
                    <a:pt x="190" y="501"/>
                    <a:pt x="145" y="523"/>
                  </a:cubicBezTo>
                  <a:lnTo>
                    <a:pt x="0" y="545"/>
                  </a:lnTo>
                  <a:lnTo>
                    <a:pt x="22" y="657"/>
                  </a:lnTo>
                  <a:cubicBezTo>
                    <a:pt x="78" y="634"/>
                    <a:pt x="123" y="624"/>
                    <a:pt x="178" y="601"/>
                  </a:cubicBezTo>
                  <a:lnTo>
                    <a:pt x="312" y="535"/>
                  </a:lnTo>
                  <a:cubicBezTo>
                    <a:pt x="401" y="479"/>
                    <a:pt x="490" y="424"/>
                    <a:pt x="568" y="357"/>
                  </a:cubicBezTo>
                  <a:lnTo>
                    <a:pt x="105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31" name="Google Shape;20531;p32"/>
            <p:cNvSpPr/>
            <p:nvPr/>
          </p:nvSpPr>
          <p:spPr>
            <a:xfrm>
              <a:off x="488980" y="1956232"/>
              <a:ext cx="24491" cy="91615"/>
            </a:xfrm>
            <a:custGeom>
              <a:avLst/>
              <a:gdLst/>
              <a:ahLst/>
              <a:cxnLst/>
              <a:rect l="l" t="t" r="r" b="b"/>
              <a:pathLst>
                <a:path w="702" h="2626" extrusionOk="0">
                  <a:moveTo>
                    <a:pt x="467" y="0"/>
                  </a:moveTo>
                  <a:cubicBezTo>
                    <a:pt x="401" y="234"/>
                    <a:pt x="334" y="468"/>
                    <a:pt x="190" y="668"/>
                  </a:cubicBezTo>
                  <a:cubicBezTo>
                    <a:pt x="123" y="767"/>
                    <a:pt x="45" y="868"/>
                    <a:pt x="23" y="990"/>
                  </a:cubicBezTo>
                  <a:cubicBezTo>
                    <a:pt x="0" y="1113"/>
                    <a:pt x="0" y="1235"/>
                    <a:pt x="12" y="1357"/>
                  </a:cubicBezTo>
                  <a:cubicBezTo>
                    <a:pt x="34" y="1602"/>
                    <a:pt x="67" y="1847"/>
                    <a:pt x="156" y="2091"/>
                  </a:cubicBezTo>
                  <a:cubicBezTo>
                    <a:pt x="178" y="2147"/>
                    <a:pt x="223" y="2203"/>
                    <a:pt x="279" y="2236"/>
                  </a:cubicBezTo>
                  <a:cubicBezTo>
                    <a:pt x="323" y="2280"/>
                    <a:pt x="378" y="2302"/>
                    <a:pt x="423" y="2347"/>
                  </a:cubicBezTo>
                  <a:cubicBezTo>
                    <a:pt x="512" y="2425"/>
                    <a:pt x="579" y="2525"/>
                    <a:pt x="635" y="2625"/>
                  </a:cubicBezTo>
                  <a:lnTo>
                    <a:pt x="701" y="2591"/>
                  </a:lnTo>
                  <a:cubicBezTo>
                    <a:pt x="635" y="2480"/>
                    <a:pt x="556" y="2381"/>
                    <a:pt x="467" y="2302"/>
                  </a:cubicBezTo>
                  <a:cubicBezTo>
                    <a:pt x="368" y="2213"/>
                    <a:pt x="245" y="2169"/>
                    <a:pt x="201" y="2069"/>
                  </a:cubicBezTo>
                  <a:cubicBezTo>
                    <a:pt x="123" y="1847"/>
                    <a:pt x="79" y="1602"/>
                    <a:pt x="45" y="1357"/>
                  </a:cubicBezTo>
                  <a:cubicBezTo>
                    <a:pt x="34" y="1235"/>
                    <a:pt x="23" y="1113"/>
                    <a:pt x="45" y="1001"/>
                  </a:cubicBezTo>
                  <a:cubicBezTo>
                    <a:pt x="67" y="879"/>
                    <a:pt x="134" y="779"/>
                    <a:pt x="201" y="678"/>
                  </a:cubicBezTo>
                  <a:cubicBezTo>
                    <a:pt x="346" y="468"/>
                    <a:pt x="412" y="234"/>
                    <a:pt x="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32" name="Google Shape;20532;p32"/>
            <p:cNvSpPr/>
            <p:nvPr/>
          </p:nvSpPr>
          <p:spPr>
            <a:xfrm>
              <a:off x="511099" y="1981456"/>
              <a:ext cx="8582" cy="51250"/>
            </a:xfrm>
            <a:custGeom>
              <a:avLst/>
              <a:gdLst/>
              <a:ahLst/>
              <a:cxnLst/>
              <a:rect l="l" t="t" r="r" b="b"/>
              <a:pathLst>
                <a:path w="246" h="1469" extrusionOk="0">
                  <a:moveTo>
                    <a:pt x="45" y="0"/>
                  </a:moveTo>
                  <a:lnTo>
                    <a:pt x="45" y="0"/>
                  </a:lnTo>
                  <a:cubicBezTo>
                    <a:pt x="56" y="123"/>
                    <a:pt x="34" y="245"/>
                    <a:pt x="23" y="378"/>
                  </a:cubicBezTo>
                  <a:cubicBezTo>
                    <a:pt x="11" y="501"/>
                    <a:pt x="1" y="623"/>
                    <a:pt x="11" y="746"/>
                  </a:cubicBezTo>
                  <a:cubicBezTo>
                    <a:pt x="34" y="1001"/>
                    <a:pt x="112" y="1235"/>
                    <a:pt x="189" y="1468"/>
                  </a:cubicBezTo>
                  <a:lnTo>
                    <a:pt x="245" y="1457"/>
                  </a:lnTo>
                  <a:cubicBezTo>
                    <a:pt x="156" y="1223"/>
                    <a:pt x="67" y="990"/>
                    <a:pt x="45" y="746"/>
                  </a:cubicBezTo>
                  <a:cubicBezTo>
                    <a:pt x="23" y="623"/>
                    <a:pt x="23" y="501"/>
                    <a:pt x="34" y="378"/>
                  </a:cubicBezTo>
                  <a:cubicBezTo>
                    <a:pt x="45" y="256"/>
                    <a:pt x="56" y="123"/>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33" name="Google Shape;20533;p32"/>
            <p:cNvSpPr/>
            <p:nvPr/>
          </p:nvSpPr>
          <p:spPr>
            <a:xfrm>
              <a:off x="379954" y="1654343"/>
              <a:ext cx="282519" cy="907598"/>
            </a:xfrm>
            <a:custGeom>
              <a:avLst/>
              <a:gdLst/>
              <a:ahLst/>
              <a:cxnLst/>
              <a:rect l="l" t="t" r="r" b="b"/>
              <a:pathLst>
                <a:path w="8098" h="26015" extrusionOk="0">
                  <a:moveTo>
                    <a:pt x="345" y="0"/>
                  </a:moveTo>
                  <a:cubicBezTo>
                    <a:pt x="589" y="1824"/>
                    <a:pt x="823" y="3637"/>
                    <a:pt x="1079" y="5461"/>
                  </a:cubicBezTo>
                  <a:cubicBezTo>
                    <a:pt x="1246" y="6440"/>
                    <a:pt x="1424" y="7430"/>
                    <a:pt x="1624" y="8409"/>
                  </a:cubicBezTo>
                  <a:lnTo>
                    <a:pt x="1368" y="8031"/>
                  </a:lnTo>
                  <a:cubicBezTo>
                    <a:pt x="1202" y="7786"/>
                    <a:pt x="1101" y="7519"/>
                    <a:pt x="968" y="7252"/>
                  </a:cubicBezTo>
                  <a:cubicBezTo>
                    <a:pt x="690" y="6718"/>
                    <a:pt x="312" y="6262"/>
                    <a:pt x="67" y="5739"/>
                  </a:cubicBezTo>
                  <a:lnTo>
                    <a:pt x="0" y="5772"/>
                  </a:lnTo>
                  <a:cubicBezTo>
                    <a:pt x="234" y="6306"/>
                    <a:pt x="612" y="6785"/>
                    <a:pt x="856" y="7307"/>
                  </a:cubicBezTo>
                  <a:cubicBezTo>
                    <a:pt x="990" y="7563"/>
                    <a:pt x="1090" y="7841"/>
                    <a:pt x="1257" y="8097"/>
                  </a:cubicBezTo>
                  <a:lnTo>
                    <a:pt x="1702" y="8798"/>
                  </a:lnTo>
                  <a:cubicBezTo>
                    <a:pt x="1847" y="9487"/>
                    <a:pt x="2002" y="10166"/>
                    <a:pt x="2158" y="10856"/>
                  </a:cubicBezTo>
                  <a:cubicBezTo>
                    <a:pt x="2236" y="11133"/>
                    <a:pt x="2302" y="11422"/>
                    <a:pt x="2381" y="11701"/>
                  </a:cubicBezTo>
                  <a:lnTo>
                    <a:pt x="1946" y="11511"/>
                  </a:lnTo>
                  <a:cubicBezTo>
                    <a:pt x="1724" y="11412"/>
                    <a:pt x="1501" y="11323"/>
                    <a:pt x="1301" y="11200"/>
                  </a:cubicBezTo>
                  <a:cubicBezTo>
                    <a:pt x="1101" y="11078"/>
                    <a:pt x="935" y="10900"/>
                    <a:pt x="790" y="10711"/>
                  </a:cubicBezTo>
                  <a:cubicBezTo>
                    <a:pt x="634" y="10533"/>
                    <a:pt x="490" y="10332"/>
                    <a:pt x="312" y="10166"/>
                  </a:cubicBezTo>
                  <a:lnTo>
                    <a:pt x="290" y="10199"/>
                  </a:lnTo>
                  <a:cubicBezTo>
                    <a:pt x="468" y="10355"/>
                    <a:pt x="601" y="10555"/>
                    <a:pt x="745" y="10744"/>
                  </a:cubicBezTo>
                  <a:cubicBezTo>
                    <a:pt x="890" y="10945"/>
                    <a:pt x="1057" y="11133"/>
                    <a:pt x="1268" y="11256"/>
                  </a:cubicBezTo>
                  <a:cubicBezTo>
                    <a:pt x="1469" y="11389"/>
                    <a:pt x="1691" y="11489"/>
                    <a:pt x="1913" y="11590"/>
                  </a:cubicBezTo>
                  <a:lnTo>
                    <a:pt x="2413" y="11823"/>
                  </a:lnTo>
                  <a:cubicBezTo>
                    <a:pt x="2559" y="12390"/>
                    <a:pt x="2725" y="12947"/>
                    <a:pt x="2947" y="13503"/>
                  </a:cubicBezTo>
                  <a:cubicBezTo>
                    <a:pt x="3281" y="14359"/>
                    <a:pt x="3681" y="15182"/>
                    <a:pt x="4116" y="15994"/>
                  </a:cubicBezTo>
                  <a:cubicBezTo>
                    <a:pt x="4338" y="16405"/>
                    <a:pt x="4561" y="16806"/>
                    <a:pt x="4794" y="17195"/>
                  </a:cubicBezTo>
                  <a:cubicBezTo>
                    <a:pt x="5016" y="17596"/>
                    <a:pt x="5250" y="17996"/>
                    <a:pt x="5505" y="18374"/>
                  </a:cubicBezTo>
                  <a:cubicBezTo>
                    <a:pt x="5505" y="18376"/>
                    <a:pt x="5506" y="18377"/>
                    <a:pt x="5506" y="18378"/>
                  </a:cubicBezTo>
                  <a:lnTo>
                    <a:pt x="5506" y="18378"/>
                  </a:lnTo>
                  <a:cubicBezTo>
                    <a:pt x="5288" y="18246"/>
                    <a:pt x="5091" y="18070"/>
                    <a:pt x="4905" y="17885"/>
                  </a:cubicBezTo>
                  <a:cubicBezTo>
                    <a:pt x="4649" y="17640"/>
                    <a:pt x="4393" y="17384"/>
                    <a:pt x="4116" y="17151"/>
                  </a:cubicBezTo>
                  <a:cubicBezTo>
                    <a:pt x="3849" y="16928"/>
                    <a:pt x="3560" y="16717"/>
                    <a:pt x="3248" y="16539"/>
                  </a:cubicBezTo>
                  <a:cubicBezTo>
                    <a:pt x="2937" y="16361"/>
                    <a:pt x="2614" y="16205"/>
                    <a:pt x="2269" y="16105"/>
                  </a:cubicBezTo>
                  <a:lnTo>
                    <a:pt x="2258" y="16138"/>
                  </a:lnTo>
                  <a:cubicBezTo>
                    <a:pt x="2591" y="16249"/>
                    <a:pt x="2914" y="16394"/>
                    <a:pt x="3214" y="16583"/>
                  </a:cubicBezTo>
                  <a:cubicBezTo>
                    <a:pt x="3526" y="16761"/>
                    <a:pt x="3804" y="16973"/>
                    <a:pt x="4071" y="17206"/>
                  </a:cubicBezTo>
                  <a:cubicBezTo>
                    <a:pt x="4349" y="17440"/>
                    <a:pt x="4593" y="17695"/>
                    <a:pt x="4838" y="17952"/>
                  </a:cubicBezTo>
                  <a:cubicBezTo>
                    <a:pt x="5072" y="18185"/>
                    <a:pt x="5339" y="18419"/>
                    <a:pt x="5650" y="18574"/>
                  </a:cubicBezTo>
                  <a:cubicBezTo>
                    <a:pt x="5673" y="18607"/>
                    <a:pt x="5695" y="18641"/>
                    <a:pt x="5728" y="18663"/>
                  </a:cubicBezTo>
                  <a:cubicBezTo>
                    <a:pt x="5806" y="18752"/>
                    <a:pt x="5884" y="18830"/>
                    <a:pt x="5973" y="18908"/>
                  </a:cubicBezTo>
                  <a:cubicBezTo>
                    <a:pt x="6151" y="19064"/>
                    <a:pt x="6328" y="19208"/>
                    <a:pt x="6506" y="19353"/>
                  </a:cubicBezTo>
                  <a:cubicBezTo>
                    <a:pt x="6862" y="19642"/>
                    <a:pt x="7230" y="19898"/>
                    <a:pt x="7608" y="20164"/>
                  </a:cubicBezTo>
                  <a:cubicBezTo>
                    <a:pt x="7663" y="20221"/>
                    <a:pt x="7719" y="20287"/>
                    <a:pt x="7774" y="20342"/>
                  </a:cubicBezTo>
                  <a:cubicBezTo>
                    <a:pt x="7697" y="20787"/>
                    <a:pt x="7630" y="21232"/>
                    <a:pt x="7574" y="21677"/>
                  </a:cubicBezTo>
                  <a:cubicBezTo>
                    <a:pt x="7507" y="22144"/>
                    <a:pt x="7441" y="22611"/>
                    <a:pt x="7386" y="23090"/>
                  </a:cubicBezTo>
                  <a:cubicBezTo>
                    <a:pt x="7329" y="23568"/>
                    <a:pt x="7319" y="24057"/>
                    <a:pt x="7352" y="24536"/>
                  </a:cubicBezTo>
                  <a:cubicBezTo>
                    <a:pt x="7374" y="24781"/>
                    <a:pt x="7408" y="25025"/>
                    <a:pt x="7452" y="25270"/>
                  </a:cubicBezTo>
                  <a:cubicBezTo>
                    <a:pt x="7485" y="25392"/>
                    <a:pt x="7507" y="25515"/>
                    <a:pt x="7552" y="25626"/>
                  </a:cubicBezTo>
                  <a:cubicBezTo>
                    <a:pt x="7563" y="25693"/>
                    <a:pt x="7586" y="25748"/>
                    <a:pt x="7608" y="25804"/>
                  </a:cubicBezTo>
                  <a:cubicBezTo>
                    <a:pt x="7630" y="25871"/>
                    <a:pt x="7675" y="25948"/>
                    <a:pt x="7708" y="26015"/>
                  </a:cubicBezTo>
                  <a:lnTo>
                    <a:pt x="8064" y="25792"/>
                  </a:lnTo>
                  <a:cubicBezTo>
                    <a:pt x="8041" y="25759"/>
                    <a:pt x="8019" y="25703"/>
                    <a:pt x="7997" y="25659"/>
                  </a:cubicBezTo>
                  <a:cubicBezTo>
                    <a:pt x="7975" y="25604"/>
                    <a:pt x="7964" y="25559"/>
                    <a:pt x="7942" y="25503"/>
                  </a:cubicBezTo>
                  <a:cubicBezTo>
                    <a:pt x="7908" y="25403"/>
                    <a:pt x="7875" y="25292"/>
                    <a:pt x="7853" y="25181"/>
                  </a:cubicBezTo>
                  <a:cubicBezTo>
                    <a:pt x="7797" y="24959"/>
                    <a:pt x="7764" y="24736"/>
                    <a:pt x="7741" y="24502"/>
                  </a:cubicBezTo>
                  <a:cubicBezTo>
                    <a:pt x="7697" y="24047"/>
                    <a:pt x="7708" y="23590"/>
                    <a:pt x="7752" y="23123"/>
                  </a:cubicBezTo>
                  <a:cubicBezTo>
                    <a:pt x="7797" y="22656"/>
                    <a:pt x="7853" y="22189"/>
                    <a:pt x="7908" y="21722"/>
                  </a:cubicBezTo>
                  <a:cubicBezTo>
                    <a:pt x="7964" y="21254"/>
                    <a:pt x="8019" y="20787"/>
                    <a:pt x="8086" y="20320"/>
                  </a:cubicBezTo>
                  <a:lnTo>
                    <a:pt x="8097" y="20231"/>
                  </a:lnTo>
                  <a:lnTo>
                    <a:pt x="8041" y="20187"/>
                  </a:lnTo>
                  <a:lnTo>
                    <a:pt x="7808" y="19954"/>
                  </a:lnTo>
                  <a:lnTo>
                    <a:pt x="7786" y="19942"/>
                  </a:lnTo>
                  <a:lnTo>
                    <a:pt x="7774" y="19942"/>
                  </a:lnTo>
                  <a:cubicBezTo>
                    <a:pt x="7396" y="19697"/>
                    <a:pt x="7007" y="19453"/>
                    <a:pt x="6640" y="19186"/>
                  </a:cubicBezTo>
                  <a:cubicBezTo>
                    <a:pt x="6462" y="19052"/>
                    <a:pt x="6273" y="18919"/>
                    <a:pt x="6106" y="18763"/>
                  </a:cubicBezTo>
                  <a:cubicBezTo>
                    <a:pt x="6017" y="18696"/>
                    <a:pt x="5940" y="18619"/>
                    <a:pt x="5861" y="18541"/>
                  </a:cubicBezTo>
                  <a:cubicBezTo>
                    <a:pt x="5828" y="18496"/>
                    <a:pt x="5795" y="18463"/>
                    <a:pt x="5762" y="18419"/>
                  </a:cubicBezTo>
                  <a:cubicBezTo>
                    <a:pt x="5728" y="18374"/>
                    <a:pt x="5695" y="18330"/>
                    <a:pt x="5661" y="18274"/>
                  </a:cubicBezTo>
                  <a:cubicBezTo>
                    <a:pt x="5327" y="17762"/>
                    <a:pt x="5016" y="17228"/>
                    <a:pt x="4716" y="16684"/>
                  </a:cubicBezTo>
                  <a:cubicBezTo>
                    <a:pt x="4716" y="16583"/>
                    <a:pt x="4771" y="16472"/>
                    <a:pt x="4805" y="16361"/>
                  </a:cubicBezTo>
                  <a:cubicBezTo>
                    <a:pt x="4838" y="16217"/>
                    <a:pt x="4860" y="16071"/>
                    <a:pt x="4883" y="15927"/>
                  </a:cubicBezTo>
                  <a:cubicBezTo>
                    <a:pt x="4927" y="15649"/>
                    <a:pt x="4972" y="15371"/>
                    <a:pt x="5028" y="15082"/>
                  </a:cubicBezTo>
                  <a:cubicBezTo>
                    <a:pt x="5127" y="14514"/>
                    <a:pt x="5261" y="13958"/>
                    <a:pt x="5394" y="13402"/>
                  </a:cubicBezTo>
                  <a:lnTo>
                    <a:pt x="5339" y="13391"/>
                  </a:lnTo>
                  <a:cubicBezTo>
                    <a:pt x="5194" y="13948"/>
                    <a:pt x="5061" y="14504"/>
                    <a:pt x="4949" y="15070"/>
                  </a:cubicBezTo>
                  <a:cubicBezTo>
                    <a:pt x="4883" y="15349"/>
                    <a:pt x="4838" y="15638"/>
                    <a:pt x="4794" y="15916"/>
                  </a:cubicBezTo>
                  <a:cubicBezTo>
                    <a:pt x="4771" y="16061"/>
                    <a:pt x="4738" y="16194"/>
                    <a:pt x="4705" y="16338"/>
                  </a:cubicBezTo>
                  <a:cubicBezTo>
                    <a:pt x="4682" y="16405"/>
                    <a:pt x="4660" y="16461"/>
                    <a:pt x="4638" y="16539"/>
                  </a:cubicBezTo>
                  <a:cubicBezTo>
                    <a:pt x="4527" y="16328"/>
                    <a:pt x="4415" y="16116"/>
                    <a:pt x="4304" y="15894"/>
                  </a:cubicBezTo>
                  <a:cubicBezTo>
                    <a:pt x="4093" y="15493"/>
                    <a:pt x="3893" y="15082"/>
                    <a:pt x="3704" y="14670"/>
                  </a:cubicBezTo>
                  <a:cubicBezTo>
                    <a:pt x="3548" y="14348"/>
                    <a:pt x="3414" y="14025"/>
                    <a:pt x="3281" y="13691"/>
                  </a:cubicBezTo>
                  <a:cubicBezTo>
                    <a:pt x="3293" y="13347"/>
                    <a:pt x="3392" y="13002"/>
                    <a:pt x="3481" y="12657"/>
                  </a:cubicBezTo>
                  <a:cubicBezTo>
                    <a:pt x="3582" y="12279"/>
                    <a:pt x="3671" y="11901"/>
                    <a:pt x="3782" y="11534"/>
                  </a:cubicBezTo>
                  <a:cubicBezTo>
                    <a:pt x="3893" y="11167"/>
                    <a:pt x="4060" y="10822"/>
                    <a:pt x="4160" y="10444"/>
                  </a:cubicBezTo>
                  <a:cubicBezTo>
                    <a:pt x="4271" y="10077"/>
                    <a:pt x="4338" y="9687"/>
                    <a:pt x="4494" y="9343"/>
                  </a:cubicBezTo>
                  <a:lnTo>
                    <a:pt x="4449" y="9321"/>
                  </a:lnTo>
                  <a:cubicBezTo>
                    <a:pt x="4282" y="9677"/>
                    <a:pt x="4205" y="10055"/>
                    <a:pt x="4082" y="10421"/>
                  </a:cubicBezTo>
                  <a:cubicBezTo>
                    <a:pt x="3971" y="10789"/>
                    <a:pt x="3804" y="11133"/>
                    <a:pt x="3681" y="11501"/>
                  </a:cubicBezTo>
                  <a:cubicBezTo>
                    <a:pt x="3560" y="11879"/>
                    <a:pt x="3459" y="12245"/>
                    <a:pt x="3348" y="12613"/>
                  </a:cubicBezTo>
                  <a:cubicBezTo>
                    <a:pt x="3281" y="12868"/>
                    <a:pt x="3204" y="13113"/>
                    <a:pt x="3148" y="13380"/>
                  </a:cubicBezTo>
                  <a:cubicBezTo>
                    <a:pt x="2814" y="12546"/>
                    <a:pt x="2591" y="11679"/>
                    <a:pt x="2369" y="10800"/>
                  </a:cubicBezTo>
                  <a:cubicBezTo>
                    <a:pt x="2047" y="9521"/>
                    <a:pt x="1768" y="8241"/>
                    <a:pt x="1513" y="6941"/>
                  </a:cubicBezTo>
                  <a:cubicBezTo>
                    <a:pt x="1691" y="6407"/>
                    <a:pt x="1958" y="5906"/>
                    <a:pt x="2258" y="5428"/>
                  </a:cubicBezTo>
                  <a:cubicBezTo>
                    <a:pt x="2569" y="4939"/>
                    <a:pt x="2914" y="4482"/>
                    <a:pt x="3259" y="4015"/>
                  </a:cubicBezTo>
                  <a:lnTo>
                    <a:pt x="3226" y="3993"/>
                  </a:lnTo>
                  <a:cubicBezTo>
                    <a:pt x="2870" y="4438"/>
                    <a:pt x="2502" y="4894"/>
                    <a:pt x="2180" y="5372"/>
                  </a:cubicBezTo>
                  <a:cubicBezTo>
                    <a:pt x="1902" y="5795"/>
                    <a:pt x="1657" y="6229"/>
                    <a:pt x="1469" y="6696"/>
                  </a:cubicBezTo>
                  <a:cubicBezTo>
                    <a:pt x="1390" y="6273"/>
                    <a:pt x="1301" y="5851"/>
                    <a:pt x="1235" y="5428"/>
                  </a:cubicBezTo>
                  <a:lnTo>
                    <a:pt x="423"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34" name="Google Shape;20534;p32"/>
            <p:cNvSpPr/>
            <p:nvPr/>
          </p:nvSpPr>
          <p:spPr>
            <a:xfrm>
              <a:off x="2429160" y="2078341"/>
              <a:ext cx="456329" cy="609345"/>
            </a:xfrm>
            <a:custGeom>
              <a:avLst/>
              <a:gdLst/>
              <a:ahLst/>
              <a:cxnLst/>
              <a:rect l="l" t="t" r="r" b="b"/>
              <a:pathLst>
                <a:path w="13080" h="17466" extrusionOk="0">
                  <a:moveTo>
                    <a:pt x="12878" y="1"/>
                  </a:moveTo>
                  <a:cubicBezTo>
                    <a:pt x="12862" y="1"/>
                    <a:pt x="12845" y="12"/>
                    <a:pt x="12835" y="37"/>
                  </a:cubicBezTo>
                  <a:cubicBezTo>
                    <a:pt x="12746" y="304"/>
                    <a:pt x="12524" y="794"/>
                    <a:pt x="12090" y="994"/>
                  </a:cubicBezTo>
                  <a:cubicBezTo>
                    <a:pt x="11856" y="1093"/>
                    <a:pt x="10655" y="1528"/>
                    <a:pt x="9933" y="2117"/>
                  </a:cubicBezTo>
                  <a:cubicBezTo>
                    <a:pt x="9199" y="2717"/>
                    <a:pt x="7953" y="3596"/>
                    <a:pt x="6907" y="3930"/>
                  </a:cubicBezTo>
                  <a:cubicBezTo>
                    <a:pt x="5862" y="4264"/>
                    <a:pt x="3615" y="5164"/>
                    <a:pt x="2736" y="6543"/>
                  </a:cubicBezTo>
                  <a:cubicBezTo>
                    <a:pt x="1858" y="7912"/>
                    <a:pt x="1302" y="8045"/>
                    <a:pt x="1102" y="9291"/>
                  </a:cubicBezTo>
                  <a:cubicBezTo>
                    <a:pt x="890" y="10537"/>
                    <a:pt x="1013" y="10448"/>
                    <a:pt x="701" y="11548"/>
                  </a:cubicBezTo>
                  <a:cubicBezTo>
                    <a:pt x="378" y="12638"/>
                    <a:pt x="134" y="13328"/>
                    <a:pt x="67" y="13728"/>
                  </a:cubicBezTo>
                  <a:cubicBezTo>
                    <a:pt x="0" y="14129"/>
                    <a:pt x="12" y="14630"/>
                    <a:pt x="12" y="14630"/>
                  </a:cubicBezTo>
                  <a:lnTo>
                    <a:pt x="390" y="17465"/>
                  </a:lnTo>
                  <a:cubicBezTo>
                    <a:pt x="390" y="17465"/>
                    <a:pt x="1035" y="17165"/>
                    <a:pt x="1302" y="16131"/>
                  </a:cubicBezTo>
                  <a:cubicBezTo>
                    <a:pt x="1569" y="15085"/>
                    <a:pt x="1547" y="14996"/>
                    <a:pt x="2069" y="14340"/>
                  </a:cubicBezTo>
                  <a:cubicBezTo>
                    <a:pt x="2580" y="13684"/>
                    <a:pt x="4060" y="12939"/>
                    <a:pt x="5617" y="11871"/>
                  </a:cubicBezTo>
                  <a:cubicBezTo>
                    <a:pt x="7174" y="10792"/>
                    <a:pt x="9054" y="9502"/>
                    <a:pt x="10088" y="8189"/>
                  </a:cubicBezTo>
                  <a:cubicBezTo>
                    <a:pt x="11122" y="6866"/>
                    <a:pt x="11656" y="6165"/>
                    <a:pt x="12323" y="4608"/>
                  </a:cubicBezTo>
                  <a:cubicBezTo>
                    <a:pt x="12991" y="3063"/>
                    <a:pt x="13080" y="2206"/>
                    <a:pt x="13025" y="1261"/>
                  </a:cubicBezTo>
                  <a:cubicBezTo>
                    <a:pt x="12991" y="682"/>
                    <a:pt x="12946" y="270"/>
                    <a:pt x="12924" y="48"/>
                  </a:cubicBezTo>
                  <a:cubicBezTo>
                    <a:pt x="12918" y="18"/>
                    <a:pt x="12899" y="1"/>
                    <a:pt x="1287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35" name="Google Shape;20535;p32"/>
            <p:cNvSpPr/>
            <p:nvPr/>
          </p:nvSpPr>
          <p:spPr>
            <a:xfrm>
              <a:off x="2441581" y="2448262"/>
              <a:ext cx="246027" cy="233990"/>
            </a:xfrm>
            <a:custGeom>
              <a:avLst/>
              <a:gdLst/>
              <a:ahLst/>
              <a:cxnLst/>
              <a:rect l="l" t="t" r="r" b="b"/>
              <a:pathLst>
                <a:path w="7052" h="6707" extrusionOk="0">
                  <a:moveTo>
                    <a:pt x="7051" y="0"/>
                  </a:moveTo>
                  <a:cubicBezTo>
                    <a:pt x="6584" y="156"/>
                    <a:pt x="6107" y="233"/>
                    <a:pt x="5617" y="278"/>
                  </a:cubicBezTo>
                  <a:cubicBezTo>
                    <a:pt x="5350" y="312"/>
                    <a:pt x="5094" y="334"/>
                    <a:pt x="4827" y="356"/>
                  </a:cubicBezTo>
                  <a:cubicBezTo>
                    <a:pt x="4572" y="389"/>
                    <a:pt x="4338" y="445"/>
                    <a:pt x="4115" y="601"/>
                  </a:cubicBezTo>
                  <a:cubicBezTo>
                    <a:pt x="3904" y="745"/>
                    <a:pt x="3715" y="935"/>
                    <a:pt x="3526" y="1113"/>
                  </a:cubicBezTo>
                  <a:cubicBezTo>
                    <a:pt x="3337" y="1291"/>
                    <a:pt x="3159" y="1469"/>
                    <a:pt x="2970" y="1657"/>
                  </a:cubicBezTo>
                  <a:cubicBezTo>
                    <a:pt x="2603" y="2047"/>
                    <a:pt x="2247" y="2447"/>
                    <a:pt x="1902" y="2870"/>
                  </a:cubicBezTo>
                  <a:cubicBezTo>
                    <a:pt x="1569" y="3270"/>
                    <a:pt x="1246" y="3681"/>
                    <a:pt x="1035" y="4205"/>
                  </a:cubicBezTo>
                  <a:cubicBezTo>
                    <a:pt x="823" y="4738"/>
                    <a:pt x="667" y="5317"/>
                    <a:pt x="456" y="5851"/>
                  </a:cubicBezTo>
                  <a:cubicBezTo>
                    <a:pt x="345" y="6128"/>
                    <a:pt x="200" y="6407"/>
                    <a:pt x="0" y="6607"/>
                  </a:cubicBezTo>
                  <a:lnTo>
                    <a:pt x="12" y="6707"/>
                  </a:lnTo>
                  <a:cubicBezTo>
                    <a:pt x="289" y="6451"/>
                    <a:pt x="467" y="6051"/>
                    <a:pt x="601" y="5673"/>
                  </a:cubicBezTo>
                  <a:cubicBezTo>
                    <a:pt x="701" y="5394"/>
                    <a:pt x="790" y="5105"/>
                    <a:pt x="890" y="4827"/>
                  </a:cubicBezTo>
                  <a:cubicBezTo>
                    <a:pt x="990" y="4549"/>
                    <a:pt x="1068" y="4271"/>
                    <a:pt x="1201" y="4027"/>
                  </a:cubicBezTo>
                  <a:cubicBezTo>
                    <a:pt x="1446" y="3526"/>
                    <a:pt x="1813" y="3115"/>
                    <a:pt x="2147" y="2703"/>
                  </a:cubicBezTo>
                  <a:cubicBezTo>
                    <a:pt x="2503" y="2292"/>
                    <a:pt x="2881" y="1891"/>
                    <a:pt x="3259" y="1513"/>
                  </a:cubicBezTo>
                  <a:cubicBezTo>
                    <a:pt x="3448" y="1323"/>
                    <a:pt x="3648" y="1135"/>
                    <a:pt x="3848" y="957"/>
                  </a:cubicBezTo>
                  <a:cubicBezTo>
                    <a:pt x="4048" y="779"/>
                    <a:pt x="4249" y="612"/>
                    <a:pt x="4505" y="534"/>
                  </a:cubicBezTo>
                  <a:cubicBezTo>
                    <a:pt x="4760" y="468"/>
                    <a:pt x="5027" y="456"/>
                    <a:pt x="5294" y="434"/>
                  </a:cubicBezTo>
                  <a:cubicBezTo>
                    <a:pt x="5550" y="411"/>
                    <a:pt x="5817" y="379"/>
                    <a:pt x="6084" y="345"/>
                  </a:cubicBezTo>
                  <a:cubicBezTo>
                    <a:pt x="6317" y="300"/>
                    <a:pt x="6562" y="256"/>
                    <a:pt x="6796" y="189"/>
                  </a:cubicBezTo>
                  <a:cubicBezTo>
                    <a:pt x="6885" y="122"/>
                    <a:pt x="6962" y="67"/>
                    <a:pt x="705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36" name="Google Shape;20536;p32"/>
            <p:cNvSpPr/>
            <p:nvPr/>
          </p:nvSpPr>
          <p:spPr>
            <a:xfrm>
              <a:off x="2434987" y="2079980"/>
              <a:ext cx="445478" cy="463760"/>
            </a:xfrm>
            <a:custGeom>
              <a:avLst/>
              <a:gdLst/>
              <a:ahLst/>
              <a:cxnLst/>
              <a:rect l="l" t="t" r="r" b="b"/>
              <a:pathLst>
                <a:path w="12769" h="13293" extrusionOk="0">
                  <a:moveTo>
                    <a:pt x="12746" y="1"/>
                  </a:moveTo>
                  <a:cubicBezTo>
                    <a:pt x="12735" y="57"/>
                    <a:pt x="12724" y="124"/>
                    <a:pt x="12702" y="179"/>
                  </a:cubicBezTo>
                  <a:cubicBezTo>
                    <a:pt x="12201" y="1781"/>
                    <a:pt x="10733" y="2359"/>
                    <a:pt x="9499" y="2927"/>
                  </a:cubicBezTo>
                  <a:cubicBezTo>
                    <a:pt x="8041" y="3616"/>
                    <a:pt x="6640" y="4450"/>
                    <a:pt x="5261" y="5317"/>
                  </a:cubicBezTo>
                  <a:cubicBezTo>
                    <a:pt x="4593" y="5729"/>
                    <a:pt x="3893" y="6118"/>
                    <a:pt x="3303" y="6674"/>
                  </a:cubicBezTo>
                  <a:cubicBezTo>
                    <a:pt x="3026" y="6941"/>
                    <a:pt x="2759" y="7230"/>
                    <a:pt x="2514" y="7542"/>
                  </a:cubicBezTo>
                  <a:cubicBezTo>
                    <a:pt x="2269" y="7865"/>
                    <a:pt x="2013" y="8187"/>
                    <a:pt x="1780" y="8510"/>
                  </a:cubicBezTo>
                  <a:cubicBezTo>
                    <a:pt x="1557" y="8821"/>
                    <a:pt x="1390" y="9143"/>
                    <a:pt x="1279" y="9533"/>
                  </a:cubicBezTo>
                  <a:cubicBezTo>
                    <a:pt x="1179" y="9889"/>
                    <a:pt x="1123" y="10267"/>
                    <a:pt x="1068" y="10634"/>
                  </a:cubicBezTo>
                  <a:cubicBezTo>
                    <a:pt x="1001" y="11012"/>
                    <a:pt x="935" y="11379"/>
                    <a:pt x="801" y="11724"/>
                  </a:cubicBezTo>
                  <a:cubicBezTo>
                    <a:pt x="690" y="12013"/>
                    <a:pt x="545" y="12291"/>
                    <a:pt x="389" y="12547"/>
                  </a:cubicBezTo>
                  <a:cubicBezTo>
                    <a:pt x="290" y="12714"/>
                    <a:pt x="178" y="12870"/>
                    <a:pt x="67" y="13025"/>
                  </a:cubicBezTo>
                  <a:cubicBezTo>
                    <a:pt x="45" y="13125"/>
                    <a:pt x="23" y="13203"/>
                    <a:pt x="0" y="13292"/>
                  </a:cubicBezTo>
                  <a:cubicBezTo>
                    <a:pt x="256" y="12925"/>
                    <a:pt x="500" y="12547"/>
                    <a:pt x="712" y="12136"/>
                  </a:cubicBezTo>
                  <a:cubicBezTo>
                    <a:pt x="846" y="11847"/>
                    <a:pt x="957" y="11546"/>
                    <a:pt x="1024" y="11224"/>
                  </a:cubicBezTo>
                  <a:cubicBezTo>
                    <a:pt x="1113" y="10846"/>
                    <a:pt x="1157" y="10445"/>
                    <a:pt x="1224" y="10067"/>
                  </a:cubicBezTo>
                  <a:cubicBezTo>
                    <a:pt x="1291" y="9667"/>
                    <a:pt x="1402" y="9277"/>
                    <a:pt x="1580" y="8943"/>
                  </a:cubicBezTo>
                  <a:cubicBezTo>
                    <a:pt x="1780" y="8587"/>
                    <a:pt x="2035" y="8287"/>
                    <a:pt x="2269" y="7976"/>
                  </a:cubicBezTo>
                  <a:cubicBezTo>
                    <a:pt x="2781" y="7319"/>
                    <a:pt x="3325" y="6730"/>
                    <a:pt x="3971" y="6274"/>
                  </a:cubicBezTo>
                  <a:cubicBezTo>
                    <a:pt x="4627" y="5807"/>
                    <a:pt x="5327" y="5406"/>
                    <a:pt x="6006" y="4984"/>
                  </a:cubicBezTo>
                  <a:cubicBezTo>
                    <a:pt x="6696" y="4561"/>
                    <a:pt x="7396" y="4150"/>
                    <a:pt x="8097" y="3760"/>
                  </a:cubicBezTo>
                  <a:cubicBezTo>
                    <a:pt x="8787" y="3382"/>
                    <a:pt x="9499" y="3048"/>
                    <a:pt x="10211" y="2704"/>
                  </a:cubicBezTo>
                  <a:cubicBezTo>
                    <a:pt x="10856" y="2403"/>
                    <a:pt x="11501" y="2047"/>
                    <a:pt x="12012" y="1491"/>
                  </a:cubicBezTo>
                  <a:cubicBezTo>
                    <a:pt x="12346" y="1125"/>
                    <a:pt x="12635" y="658"/>
                    <a:pt x="12769" y="134"/>
                  </a:cubicBezTo>
                  <a:cubicBezTo>
                    <a:pt x="12757" y="79"/>
                    <a:pt x="12757" y="35"/>
                    <a:pt x="127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37" name="Google Shape;20537;p32"/>
            <p:cNvSpPr/>
            <p:nvPr/>
          </p:nvSpPr>
          <p:spPr>
            <a:xfrm>
              <a:off x="2438092" y="2326013"/>
              <a:ext cx="372145" cy="329861"/>
            </a:xfrm>
            <a:custGeom>
              <a:avLst/>
              <a:gdLst/>
              <a:ahLst/>
              <a:cxnLst/>
              <a:rect l="l" t="t" r="r" b="b"/>
              <a:pathLst>
                <a:path w="10667" h="9455" extrusionOk="0">
                  <a:moveTo>
                    <a:pt x="10666" y="0"/>
                  </a:moveTo>
                  <a:lnTo>
                    <a:pt x="10666" y="0"/>
                  </a:lnTo>
                  <a:cubicBezTo>
                    <a:pt x="10510" y="112"/>
                    <a:pt x="10366" y="212"/>
                    <a:pt x="10221" y="334"/>
                  </a:cubicBezTo>
                  <a:cubicBezTo>
                    <a:pt x="9721" y="746"/>
                    <a:pt x="9265" y="1202"/>
                    <a:pt x="8720" y="1547"/>
                  </a:cubicBezTo>
                  <a:cubicBezTo>
                    <a:pt x="8186" y="1881"/>
                    <a:pt x="7619" y="2136"/>
                    <a:pt x="7040" y="2348"/>
                  </a:cubicBezTo>
                  <a:cubicBezTo>
                    <a:pt x="6462" y="2570"/>
                    <a:pt x="5873" y="2736"/>
                    <a:pt x="5283" y="2926"/>
                  </a:cubicBezTo>
                  <a:cubicBezTo>
                    <a:pt x="5005" y="3015"/>
                    <a:pt x="4727" y="3104"/>
                    <a:pt x="4460" y="3215"/>
                  </a:cubicBezTo>
                  <a:cubicBezTo>
                    <a:pt x="4193" y="3337"/>
                    <a:pt x="3960" y="3515"/>
                    <a:pt x="3770" y="3760"/>
                  </a:cubicBezTo>
                  <a:cubicBezTo>
                    <a:pt x="3570" y="4016"/>
                    <a:pt x="3404" y="4294"/>
                    <a:pt x="3192" y="4550"/>
                  </a:cubicBezTo>
                  <a:cubicBezTo>
                    <a:pt x="2992" y="4805"/>
                    <a:pt x="2769" y="5050"/>
                    <a:pt x="2547" y="5284"/>
                  </a:cubicBezTo>
                  <a:cubicBezTo>
                    <a:pt x="2091" y="5773"/>
                    <a:pt x="1646" y="6273"/>
                    <a:pt x="1246" y="6819"/>
                  </a:cubicBezTo>
                  <a:cubicBezTo>
                    <a:pt x="1046" y="7074"/>
                    <a:pt x="846" y="7341"/>
                    <a:pt x="668" y="7630"/>
                  </a:cubicBezTo>
                  <a:cubicBezTo>
                    <a:pt x="500" y="7897"/>
                    <a:pt x="367" y="8186"/>
                    <a:pt x="278" y="8509"/>
                  </a:cubicBezTo>
                  <a:cubicBezTo>
                    <a:pt x="201" y="8787"/>
                    <a:pt x="122" y="9088"/>
                    <a:pt x="0" y="9343"/>
                  </a:cubicBezTo>
                  <a:lnTo>
                    <a:pt x="11" y="9454"/>
                  </a:lnTo>
                  <a:cubicBezTo>
                    <a:pt x="201" y="9121"/>
                    <a:pt x="278" y="8687"/>
                    <a:pt x="401" y="8320"/>
                  </a:cubicBezTo>
                  <a:cubicBezTo>
                    <a:pt x="523" y="7998"/>
                    <a:pt x="701" y="7709"/>
                    <a:pt x="890" y="7430"/>
                  </a:cubicBezTo>
                  <a:cubicBezTo>
                    <a:pt x="1090" y="7163"/>
                    <a:pt x="1291" y="6896"/>
                    <a:pt x="1501" y="6629"/>
                  </a:cubicBezTo>
                  <a:cubicBezTo>
                    <a:pt x="1924" y="6095"/>
                    <a:pt x="2391" y="5618"/>
                    <a:pt x="2836" y="5117"/>
                  </a:cubicBezTo>
                  <a:cubicBezTo>
                    <a:pt x="3059" y="4872"/>
                    <a:pt x="3281" y="4627"/>
                    <a:pt x="3470" y="4350"/>
                  </a:cubicBezTo>
                  <a:cubicBezTo>
                    <a:pt x="3659" y="4083"/>
                    <a:pt x="3837" y="3794"/>
                    <a:pt x="4082" y="3582"/>
                  </a:cubicBezTo>
                  <a:cubicBezTo>
                    <a:pt x="4316" y="3382"/>
                    <a:pt x="4605" y="3282"/>
                    <a:pt x="4894" y="3181"/>
                  </a:cubicBezTo>
                  <a:cubicBezTo>
                    <a:pt x="5183" y="3082"/>
                    <a:pt x="5483" y="2981"/>
                    <a:pt x="5784" y="2882"/>
                  </a:cubicBezTo>
                  <a:cubicBezTo>
                    <a:pt x="6362" y="2692"/>
                    <a:pt x="6951" y="2492"/>
                    <a:pt x="7519" y="2259"/>
                  </a:cubicBezTo>
                  <a:cubicBezTo>
                    <a:pt x="8075" y="2025"/>
                    <a:pt x="8631" y="1736"/>
                    <a:pt x="9131" y="1369"/>
                  </a:cubicBezTo>
                  <a:cubicBezTo>
                    <a:pt x="9610" y="1024"/>
                    <a:pt x="10021" y="590"/>
                    <a:pt x="10488" y="234"/>
                  </a:cubicBezTo>
                  <a:cubicBezTo>
                    <a:pt x="10544" y="156"/>
                    <a:pt x="10611" y="79"/>
                    <a:pt x="1066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38" name="Google Shape;20538;p32"/>
            <p:cNvSpPr/>
            <p:nvPr/>
          </p:nvSpPr>
          <p:spPr>
            <a:xfrm>
              <a:off x="2429544" y="2112217"/>
              <a:ext cx="453642" cy="468365"/>
            </a:xfrm>
            <a:custGeom>
              <a:avLst/>
              <a:gdLst/>
              <a:ahLst/>
              <a:cxnLst/>
              <a:rect l="l" t="t" r="r" b="b"/>
              <a:pathLst>
                <a:path w="13003" h="13425" extrusionOk="0">
                  <a:moveTo>
                    <a:pt x="12991" y="1"/>
                  </a:moveTo>
                  <a:cubicBezTo>
                    <a:pt x="12446" y="1113"/>
                    <a:pt x="11434" y="1791"/>
                    <a:pt x="10488" y="2358"/>
                  </a:cubicBezTo>
                  <a:cubicBezTo>
                    <a:pt x="9343" y="3048"/>
                    <a:pt x="8164" y="3682"/>
                    <a:pt x="7018" y="4371"/>
                  </a:cubicBezTo>
                  <a:cubicBezTo>
                    <a:pt x="5873" y="5061"/>
                    <a:pt x="4761" y="5817"/>
                    <a:pt x="3793" y="6796"/>
                  </a:cubicBezTo>
                  <a:cubicBezTo>
                    <a:pt x="3304" y="7285"/>
                    <a:pt x="2814" y="7808"/>
                    <a:pt x="2480" y="8442"/>
                  </a:cubicBezTo>
                  <a:cubicBezTo>
                    <a:pt x="2303" y="8776"/>
                    <a:pt x="2181" y="9154"/>
                    <a:pt x="2036" y="9521"/>
                  </a:cubicBezTo>
                  <a:cubicBezTo>
                    <a:pt x="1891" y="9888"/>
                    <a:pt x="1702" y="10233"/>
                    <a:pt x="1502" y="10567"/>
                  </a:cubicBezTo>
                  <a:cubicBezTo>
                    <a:pt x="1302" y="10900"/>
                    <a:pt x="1091" y="11222"/>
                    <a:pt x="890" y="11556"/>
                  </a:cubicBezTo>
                  <a:cubicBezTo>
                    <a:pt x="701" y="11879"/>
                    <a:pt x="512" y="12201"/>
                    <a:pt x="334" y="12546"/>
                  </a:cubicBezTo>
                  <a:cubicBezTo>
                    <a:pt x="223" y="12757"/>
                    <a:pt x="123" y="12969"/>
                    <a:pt x="11" y="13180"/>
                  </a:cubicBezTo>
                  <a:cubicBezTo>
                    <a:pt x="11" y="13269"/>
                    <a:pt x="1" y="13358"/>
                    <a:pt x="1" y="13425"/>
                  </a:cubicBezTo>
                  <a:cubicBezTo>
                    <a:pt x="212" y="12969"/>
                    <a:pt x="446" y="12524"/>
                    <a:pt x="690" y="12101"/>
                  </a:cubicBezTo>
                  <a:cubicBezTo>
                    <a:pt x="1068" y="11434"/>
                    <a:pt x="1513" y="10811"/>
                    <a:pt x="1858" y="10122"/>
                  </a:cubicBezTo>
                  <a:cubicBezTo>
                    <a:pt x="2036" y="9788"/>
                    <a:pt x="2158" y="9421"/>
                    <a:pt x="2303" y="9065"/>
                  </a:cubicBezTo>
                  <a:cubicBezTo>
                    <a:pt x="2458" y="8698"/>
                    <a:pt x="2636" y="8353"/>
                    <a:pt x="2859" y="8041"/>
                  </a:cubicBezTo>
                  <a:cubicBezTo>
                    <a:pt x="3271" y="7452"/>
                    <a:pt x="3771" y="6941"/>
                    <a:pt x="4282" y="6484"/>
                  </a:cubicBezTo>
                  <a:cubicBezTo>
                    <a:pt x="5295" y="5562"/>
                    <a:pt x="6429" y="4828"/>
                    <a:pt x="7586" y="4149"/>
                  </a:cubicBezTo>
                  <a:cubicBezTo>
                    <a:pt x="8720" y="3481"/>
                    <a:pt x="9888" y="2881"/>
                    <a:pt x="10989" y="2158"/>
                  </a:cubicBezTo>
                  <a:cubicBezTo>
                    <a:pt x="11768" y="1647"/>
                    <a:pt x="12546" y="1012"/>
                    <a:pt x="13002" y="100"/>
                  </a:cubicBezTo>
                  <a:cubicBezTo>
                    <a:pt x="13002" y="67"/>
                    <a:pt x="12991" y="33"/>
                    <a:pt x="1299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39" name="Google Shape;20539;p32"/>
            <p:cNvSpPr/>
            <p:nvPr/>
          </p:nvSpPr>
          <p:spPr>
            <a:xfrm>
              <a:off x="2431463" y="2142500"/>
              <a:ext cx="452491" cy="473423"/>
            </a:xfrm>
            <a:custGeom>
              <a:avLst/>
              <a:gdLst/>
              <a:ahLst/>
              <a:cxnLst/>
              <a:rect l="l" t="t" r="r" b="b"/>
              <a:pathLst>
                <a:path w="12970" h="13570" extrusionOk="0">
                  <a:moveTo>
                    <a:pt x="12969" y="0"/>
                  </a:moveTo>
                  <a:lnTo>
                    <a:pt x="12858" y="111"/>
                  </a:lnTo>
                  <a:cubicBezTo>
                    <a:pt x="12380" y="545"/>
                    <a:pt x="11846" y="901"/>
                    <a:pt x="11345" y="1290"/>
                  </a:cubicBezTo>
                  <a:cubicBezTo>
                    <a:pt x="10756" y="1724"/>
                    <a:pt x="10211" y="2247"/>
                    <a:pt x="9588" y="2613"/>
                  </a:cubicBezTo>
                  <a:cubicBezTo>
                    <a:pt x="8977" y="2981"/>
                    <a:pt x="8310" y="3258"/>
                    <a:pt x="7687" y="3604"/>
                  </a:cubicBezTo>
                  <a:cubicBezTo>
                    <a:pt x="6474" y="4259"/>
                    <a:pt x="5329" y="5082"/>
                    <a:pt x="4383" y="6184"/>
                  </a:cubicBezTo>
                  <a:cubicBezTo>
                    <a:pt x="3894" y="6762"/>
                    <a:pt x="3449" y="7396"/>
                    <a:pt x="3015" y="8030"/>
                  </a:cubicBezTo>
                  <a:cubicBezTo>
                    <a:pt x="2593" y="8642"/>
                    <a:pt x="2181" y="9254"/>
                    <a:pt x="1792" y="9887"/>
                  </a:cubicBezTo>
                  <a:cubicBezTo>
                    <a:pt x="1558" y="10255"/>
                    <a:pt x="1336" y="10621"/>
                    <a:pt x="1113" y="11011"/>
                  </a:cubicBezTo>
                  <a:cubicBezTo>
                    <a:pt x="891" y="11345"/>
                    <a:pt x="702" y="11711"/>
                    <a:pt x="535" y="12101"/>
                  </a:cubicBezTo>
                  <a:cubicBezTo>
                    <a:pt x="346" y="12479"/>
                    <a:pt x="168" y="12868"/>
                    <a:pt x="1" y="13258"/>
                  </a:cubicBezTo>
                  <a:lnTo>
                    <a:pt x="23" y="13380"/>
                  </a:lnTo>
                  <a:cubicBezTo>
                    <a:pt x="45" y="13324"/>
                    <a:pt x="79" y="13268"/>
                    <a:pt x="101" y="13213"/>
                  </a:cubicBezTo>
                  <a:lnTo>
                    <a:pt x="101" y="13213"/>
                  </a:lnTo>
                  <a:cubicBezTo>
                    <a:pt x="79" y="13280"/>
                    <a:pt x="57" y="13357"/>
                    <a:pt x="23" y="13424"/>
                  </a:cubicBezTo>
                  <a:lnTo>
                    <a:pt x="45" y="13569"/>
                  </a:lnTo>
                  <a:cubicBezTo>
                    <a:pt x="190" y="13135"/>
                    <a:pt x="346" y="12712"/>
                    <a:pt x="524" y="12301"/>
                  </a:cubicBezTo>
                  <a:cubicBezTo>
                    <a:pt x="735" y="11879"/>
                    <a:pt x="957" y="11478"/>
                    <a:pt x="1180" y="11078"/>
                  </a:cubicBezTo>
                  <a:cubicBezTo>
                    <a:pt x="1414" y="10722"/>
                    <a:pt x="1681" y="10410"/>
                    <a:pt x="1981" y="10121"/>
                  </a:cubicBezTo>
                  <a:cubicBezTo>
                    <a:pt x="2225" y="9877"/>
                    <a:pt x="2492" y="9643"/>
                    <a:pt x="2737" y="9387"/>
                  </a:cubicBezTo>
                  <a:cubicBezTo>
                    <a:pt x="2982" y="9143"/>
                    <a:pt x="3216" y="8876"/>
                    <a:pt x="3426" y="8597"/>
                  </a:cubicBezTo>
                  <a:cubicBezTo>
                    <a:pt x="3871" y="8019"/>
                    <a:pt x="4294" y="7407"/>
                    <a:pt x="4806" y="6907"/>
                  </a:cubicBezTo>
                  <a:cubicBezTo>
                    <a:pt x="5295" y="6429"/>
                    <a:pt x="5829" y="6017"/>
                    <a:pt x="6407" y="5683"/>
                  </a:cubicBezTo>
                  <a:cubicBezTo>
                    <a:pt x="7008" y="5349"/>
                    <a:pt x="7642" y="5105"/>
                    <a:pt x="8243" y="4760"/>
                  </a:cubicBezTo>
                  <a:cubicBezTo>
                    <a:pt x="8543" y="4582"/>
                    <a:pt x="8821" y="4382"/>
                    <a:pt x="9077" y="4148"/>
                  </a:cubicBezTo>
                  <a:cubicBezTo>
                    <a:pt x="9343" y="3915"/>
                    <a:pt x="9600" y="3659"/>
                    <a:pt x="9867" y="3426"/>
                  </a:cubicBezTo>
                  <a:cubicBezTo>
                    <a:pt x="10389" y="2981"/>
                    <a:pt x="11001" y="2680"/>
                    <a:pt x="11557" y="2269"/>
                  </a:cubicBezTo>
                  <a:cubicBezTo>
                    <a:pt x="11824" y="2079"/>
                    <a:pt x="12080" y="1857"/>
                    <a:pt x="12302" y="1602"/>
                  </a:cubicBezTo>
                  <a:cubicBezTo>
                    <a:pt x="12514" y="1368"/>
                    <a:pt x="12702" y="1101"/>
                    <a:pt x="12880" y="845"/>
                  </a:cubicBezTo>
                  <a:cubicBezTo>
                    <a:pt x="12892" y="779"/>
                    <a:pt x="12903" y="723"/>
                    <a:pt x="12914" y="667"/>
                  </a:cubicBezTo>
                  <a:lnTo>
                    <a:pt x="12914" y="667"/>
                  </a:lnTo>
                  <a:cubicBezTo>
                    <a:pt x="12791" y="845"/>
                    <a:pt x="12658" y="1034"/>
                    <a:pt x="12524" y="1201"/>
                  </a:cubicBezTo>
                  <a:cubicBezTo>
                    <a:pt x="12302" y="1490"/>
                    <a:pt x="12069" y="1757"/>
                    <a:pt x="11790" y="1980"/>
                  </a:cubicBezTo>
                  <a:cubicBezTo>
                    <a:pt x="11535" y="2202"/>
                    <a:pt x="11246" y="2380"/>
                    <a:pt x="10957" y="2558"/>
                  </a:cubicBezTo>
                  <a:cubicBezTo>
                    <a:pt x="10678" y="2747"/>
                    <a:pt x="10389" y="2914"/>
                    <a:pt x="10111" y="3114"/>
                  </a:cubicBezTo>
                  <a:cubicBezTo>
                    <a:pt x="9833" y="3325"/>
                    <a:pt x="9577" y="3570"/>
                    <a:pt x="9321" y="3815"/>
                  </a:cubicBezTo>
                  <a:cubicBezTo>
                    <a:pt x="9066" y="4059"/>
                    <a:pt x="8799" y="4293"/>
                    <a:pt x="8510" y="4482"/>
                  </a:cubicBezTo>
                  <a:cubicBezTo>
                    <a:pt x="8221" y="4671"/>
                    <a:pt x="7920" y="4827"/>
                    <a:pt x="7620" y="4971"/>
                  </a:cubicBezTo>
                  <a:cubicBezTo>
                    <a:pt x="7008" y="5272"/>
                    <a:pt x="6397" y="5539"/>
                    <a:pt x="5840" y="5928"/>
                  </a:cubicBezTo>
                  <a:cubicBezTo>
                    <a:pt x="5284" y="6295"/>
                    <a:pt x="4783" y="6751"/>
                    <a:pt x="4328" y="7274"/>
                  </a:cubicBezTo>
                  <a:cubicBezTo>
                    <a:pt x="3861" y="7819"/>
                    <a:pt x="3460" y="8453"/>
                    <a:pt x="2982" y="8987"/>
                  </a:cubicBezTo>
                  <a:cubicBezTo>
                    <a:pt x="2537" y="9487"/>
                    <a:pt x="2025" y="9887"/>
                    <a:pt x="1580" y="10388"/>
                  </a:cubicBezTo>
                  <a:cubicBezTo>
                    <a:pt x="1792" y="10055"/>
                    <a:pt x="2003" y="9721"/>
                    <a:pt x="2215" y="9398"/>
                  </a:cubicBezTo>
                  <a:cubicBezTo>
                    <a:pt x="2637" y="8753"/>
                    <a:pt x="3071" y="8130"/>
                    <a:pt x="3505" y="7507"/>
                  </a:cubicBezTo>
                  <a:cubicBezTo>
                    <a:pt x="3960" y="6862"/>
                    <a:pt x="4439" y="6239"/>
                    <a:pt x="4984" y="5705"/>
                  </a:cubicBezTo>
                  <a:cubicBezTo>
                    <a:pt x="6018" y="4671"/>
                    <a:pt x="7242" y="3937"/>
                    <a:pt x="8498" y="3315"/>
                  </a:cubicBezTo>
                  <a:cubicBezTo>
                    <a:pt x="8832" y="3159"/>
                    <a:pt x="9166" y="3003"/>
                    <a:pt x="9499" y="2814"/>
                  </a:cubicBezTo>
                  <a:cubicBezTo>
                    <a:pt x="9822" y="2636"/>
                    <a:pt x="10134" y="2413"/>
                    <a:pt x="10433" y="2168"/>
                  </a:cubicBezTo>
                  <a:cubicBezTo>
                    <a:pt x="10723" y="1935"/>
                    <a:pt x="11012" y="1691"/>
                    <a:pt x="11313" y="1468"/>
                  </a:cubicBezTo>
                  <a:cubicBezTo>
                    <a:pt x="11568" y="1268"/>
                    <a:pt x="11835" y="1078"/>
                    <a:pt x="12091" y="878"/>
                  </a:cubicBezTo>
                  <a:cubicBezTo>
                    <a:pt x="12391" y="656"/>
                    <a:pt x="12692" y="423"/>
                    <a:pt x="12959" y="166"/>
                  </a:cubicBezTo>
                  <a:cubicBezTo>
                    <a:pt x="12969" y="111"/>
                    <a:pt x="12969" y="55"/>
                    <a:pt x="1296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40" name="Google Shape;20540;p32"/>
            <p:cNvSpPr/>
            <p:nvPr/>
          </p:nvSpPr>
          <p:spPr>
            <a:xfrm>
              <a:off x="2434568" y="2251492"/>
              <a:ext cx="419104" cy="377971"/>
            </a:xfrm>
            <a:custGeom>
              <a:avLst/>
              <a:gdLst/>
              <a:ahLst/>
              <a:cxnLst/>
              <a:rect l="l" t="t" r="r" b="b"/>
              <a:pathLst>
                <a:path w="12013" h="10834" extrusionOk="0">
                  <a:moveTo>
                    <a:pt x="12013" y="1"/>
                  </a:moveTo>
                  <a:lnTo>
                    <a:pt x="12013" y="1"/>
                  </a:lnTo>
                  <a:cubicBezTo>
                    <a:pt x="11424" y="546"/>
                    <a:pt x="10801" y="1036"/>
                    <a:pt x="10166" y="1514"/>
                  </a:cubicBezTo>
                  <a:cubicBezTo>
                    <a:pt x="9666" y="1892"/>
                    <a:pt x="9165" y="2281"/>
                    <a:pt x="8621" y="2559"/>
                  </a:cubicBezTo>
                  <a:cubicBezTo>
                    <a:pt x="8053" y="2848"/>
                    <a:pt x="7453" y="3026"/>
                    <a:pt x="6897" y="3327"/>
                  </a:cubicBezTo>
                  <a:cubicBezTo>
                    <a:pt x="6340" y="3616"/>
                    <a:pt x="5818" y="3983"/>
                    <a:pt x="5307" y="4339"/>
                  </a:cubicBezTo>
                  <a:cubicBezTo>
                    <a:pt x="4795" y="4695"/>
                    <a:pt x="4283" y="5073"/>
                    <a:pt x="3805" y="5485"/>
                  </a:cubicBezTo>
                  <a:cubicBezTo>
                    <a:pt x="2893" y="6263"/>
                    <a:pt x="2114" y="7208"/>
                    <a:pt x="1424" y="8265"/>
                  </a:cubicBezTo>
                  <a:cubicBezTo>
                    <a:pt x="913" y="9054"/>
                    <a:pt x="446" y="9877"/>
                    <a:pt x="1" y="10723"/>
                  </a:cubicBezTo>
                  <a:lnTo>
                    <a:pt x="12" y="10834"/>
                  </a:lnTo>
                  <a:cubicBezTo>
                    <a:pt x="557" y="9845"/>
                    <a:pt x="1113" y="8854"/>
                    <a:pt x="1747" y="7942"/>
                  </a:cubicBezTo>
                  <a:cubicBezTo>
                    <a:pt x="2092" y="7442"/>
                    <a:pt x="2470" y="6963"/>
                    <a:pt x="2882" y="6519"/>
                  </a:cubicBezTo>
                  <a:cubicBezTo>
                    <a:pt x="3305" y="6051"/>
                    <a:pt x="3772" y="5629"/>
                    <a:pt x="4261" y="5240"/>
                  </a:cubicBezTo>
                  <a:cubicBezTo>
                    <a:pt x="4750" y="4850"/>
                    <a:pt x="5262" y="4484"/>
                    <a:pt x="5784" y="4138"/>
                  </a:cubicBezTo>
                  <a:cubicBezTo>
                    <a:pt x="6308" y="3783"/>
                    <a:pt x="6841" y="3449"/>
                    <a:pt x="7420" y="3193"/>
                  </a:cubicBezTo>
                  <a:cubicBezTo>
                    <a:pt x="7998" y="2949"/>
                    <a:pt x="8576" y="2737"/>
                    <a:pt x="9121" y="2393"/>
                  </a:cubicBezTo>
                  <a:cubicBezTo>
                    <a:pt x="9633" y="2059"/>
                    <a:pt x="10111" y="1681"/>
                    <a:pt x="10601" y="1313"/>
                  </a:cubicBezTo>
                  <a:cubicBezTo>
                    <a:pt x="11046" y="969"/>
                    <a:pt x="11479" y="624"/>
                    <a:pt x="11902" y="246"/>
                  </a:cubicBezTo>
                  <a:cubicBezTo>
                    <a:pt x="11935" y="168"/>
                    <a:pt x="11980" y="79"/>
                    <a:pt x="120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41" name="Google Shape;20541;p32"/>
            <p:cNvSpPr/>
            <p:nvPr/>
          </p:nvSpPr>
          <p:spPr>
            <a:xfrm>
              <a:off x="2430312" y="2147908"/>
              <a:ext cx="351212" cy="446281"/>
            </a:xfrm>
            <a:custGeom>
              <a:avLst/>
              <a:gdLst/>
              <a:ahLst/>
              <a:cxnLst/>
              <a:rect l="l" t="t" r="r" b="b"/>
              <a:pathLst>
                <a:path w="10067" h="12792" extrusionOk="0">
                  <a:moveTo>
                    <a:pt x="10066" y="1"/>
                  </a:moveTo>
                  <a:lnTo>
                    <a:pt x="10066" y="1"/>
                  </a:lnTo>
                  <a:cubicBezTo>
                    <a:pt x="9999" y="45"/>
                    <a:pt x="9944" y="78"/>
                    <a:pt x="9900" y="123"/>
                  </a:cubicBezTo>
                  <a:cubicBezTo>
                    <a:pt x="9166" y="723"/>
                    <a:pt x="7920" y="1602"/>
                    <a:pt x="6874" y="1936"/>
                  </a:cubicBezTo>
                  <a:cubicBezTo>
                    <a:pt x="5829" y="2270"/>
                    <a:pt x="3582" y="3170"/>
                    <a:pt x="2703" y="4549"/>
                  </a:cubicBezTo>
                  <a:cubicBezTo>
                    <a:pt x="1825" y="5918"/>
                    <a:pt x="1269" y="6051"/>
                    <a:pt x="1069" y="7297"/>
                  </a:cubicBezTo>
                  <a:cubicBezTo>
                    <a:pt x="857" y="8543"/>
                    <a:pt x="980" y="8454"/>
                    <a:pt x="668" y="9554"/>
                  </a:cubicBezTo>
                  <a:cubicBezTo>
                    <a:pt x="345" y="10644"/>
                    <a:pt x="101" y="11334"/>
                    <a:pt x="34" y="11734"/>
                  </a:cubicBezTo>
                  <a:cubicBezTo>
                    <a:pt x="23" y="11835"/>
                    <a:pt x="12" y="11946"/>
                    <a:pt x="1" y="12046"/>
                  </a:cubicBezTo>
                  <a:lnTo>
                    <a:pt x="145" y="12791"/>
                  </a:lnTo>
                  <a:cubicBezTo>
                    <a:pt x="145" y="12791"/>
                    <a:pt x="1613" y="12068"/>
                    <a:pt x="2136" y="10644"/>
                  </a:cubicBezTo>
                  <a:cubicBezTo>
                    <a:pt x="2648" y="9221"/>
                    <a:pt x="2292" y="9421"/>
                    <a:pt x="2692" y="7987"/>
                  </a:cubicBezTo>
                  <a:cubicBezTo>
                    <a:pt x="3093" y="6541"/>
                    <a:pt x="3415" y="5439"/>
                    <a:pt x="4394" y="4828"/>
                  </a:cubicBezTo>
                  <a:cubicBezTo>
                    <a:pt x="5372" y="4205"/>
                    <a:pt x="5617" y="3827"/>
                    <a:pt x="6830" y="3148"/>
                  </a:cubicBezTo>
                  <a:cubicBezTo>
                    <a:pt x="8031" y="2470"/>
                    <a:pt x="8976" y="2814"/>
                    <a:pt x="9532" y="1580"/>
                  </a:cubicBezTo>
                  <a:cubicBezTo>
                    <a:pt x="9811" y="980"/>
                    <a:pt x="9966" y="412"/>
                    <a:pt x="1006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42" name="Google Shape;20542;p32"/>
            <p:cNvSpPr/>
            <p:nvPr/>
          </p:nvSpPr>
          <p:spPr>
            <a:xfrm>
              <a:off x="2434987" y="2179342"/>
              <a:ext cx="337606" cy="364400"/>
            </a:xfrm>
            <a:custGeom>
              <a:avLst/>
              <a:gdLst/>
              <a:ahLst/>
              <a:cxnLst/>
              <a:rect l="l" t="t" r="r" b="b"/>
              <a:pathLst>
                <a:path w="9677" h="10445" extrusionOk="0">
                  <a:moveTo>
                    <a:pt x="9677" y="0"/>
                  </a:moveTo>
                  <a:lnTo>
                    <a:pt x="9677" y="0"/>
                  </a:lnTo>
                  <a:cubicBezTo>
                    <a:pt x="9610" y="34"/>
                    <a:pt x="9554" y="56"/>
                    <a:pt x="9499" y="79"/>
                  </a:cubicBezTo>
                  <a:cubicBezTo>
                    <a:pt x="8041" y="768"/>
                    <a:pt x="6640" y="1602"/>
                    <a:pt x="5261" y="2469"/>
                  </a:cubicBezTo>
                  <a:cubicBezTo>
                    <a:pt x="4593" y="2881"/>
                    <a:pt x="3893" y="3270"/>
                    <a:pt x="3303" y="3826"/>
                  </a:cubicBezTo>
                  <a:cubicBezTo>
                    <a:pt x="3026" y="4093"/>
                    <a:pt x="2759" y="4382"/>
                    <a:pt x="2514" y="4694"/>
                  </a:cubicBezTo>
                  <a:cubicBezTo>
                    <a:pt x="2269" y="5017"/>
                    <a:pt x="2013" y="5339"/>
                    <a:pt x="1780" y="5662"/>
                  </a:cubicBezTo>
                  <a:cubicBezTo>
                    <a:pt x="1557" y="5973"/>
                    <a:pt x="1390" y="6295"/>
                    <a:pt x="1279" y="6685"/>
                  </a:cubicBezTo>
                  <a:cubicBezTo>
                    <a:pt x="1179" y="7041"/>
                    <a:pt x="1123" y="7419"/>
                    <a:pt x="1068" y="7786"/>
                  </a:cubicBezTo>
                  <a:cubicBezTo>
                    <a:pt x="1001" y="8164"/>
                    <a:pt x="935" y="8531"/>
                    <a:pt x="801" y="8876"/>
                  </a:cubicBezTo>
                  <a:cubicBezTo>
                    <a:pt x="690" y="9165"/>
                    <a:pt x="545" y="9443"/>
                    <a:pt x="389" y="9699"/>
                  </a:cubicBezTo>
                  <a:cubicBezTo>
                    <a:pt x="290" y="9866"/>
                    <a:pt x="178" y="10022"/>
                    <a:pt x="67" y="10177"/>
                  </a:cubicBezTo>
                  <a:lnTo>
                    <a:pt x="33" y="10311"/>
                  </a:lnTo>
                  <a:lnTo>
                    <a:pt x="0" y="10444"/>
                  </a:lnTo>
                  <a:cubicBezTo>
                    <a:pt x="256" y="10077"/>
                    <a:pt x="500" y="9699"/>
                    <a:pt x="712" y="9288"/>
                  </a:cubicBezTo>
                  <a:cubicBezTo>
                    <a:pt x="846" y="8999"/>
                    <a:pt x="957" y="8698"/>
                    <a:pt x="1024" y="8376"/>
                  </a:cubicBezTo>
                  <a:cubicBezTo>
                    <a:pt x="1113" y="7998"/>
                    <a:pt x="1157" y="7597"/>
                    <a:pt x="1224" y="7219"/>
                  </a:cubicBezTo>
                  <a:cubicBezTo>
                    <a:pt x="1291" y="6819"/>
                    <a:pt x="1402" y="6429"/>
                    <a:pt x="1580" y="6095"/>
                  </a:cubicBezTo>
                  <a:cubicBezTo>
                    <a:pt x="1780" y="5739"/>
                    <a:pt x="2035" y="5439"/>
                    <a:pt x="2269" y="5128"/>
                  </a:cubicBezTo>
                  <a:cubicBezTo>
                    <a:pt x="2781" y="4471"/>
                    <a:pt x="3325" y="3882"/>
                    <a:pt x="3971" y="3426"/>
                  </a:cubicBezTo>
                  <a:cubicBezTo>
                    <a:pt x="4627" y="2959"/>
                    <a:pt x="5327" y="2558"/>
                    <a:pt x="6006" y="2136"/>
                  </a:cubicBezTo>
                  <a:cubicBezTo>
                    <a:pt x="6696" y="1713"/>
                    <a:pt x="7396" y="1302"/>
                    <a:pt x="8097" y="912"/>
                  </a:cubicBezTo>
                  <a:cubicBezTo>
                    <a:pt x="8597" y="635"/>
                    <a:pt x="9109" y="390"/>
                    <a:pt x="9621" y="145"/>
                  </a:cubicBezTo>
                  <a:cubicBezTo>
                    <a:pt x="9643" y="89"/>
                    <a:pt x="9654" y="45"/>
                    <a:pt x="967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43" name="Google Shape;20543;p32"/>
            <p:cNvSpPr/>
            <p:nvPr/>
          </p:nvSpPr>
          <p:spPr>
            <a:xfrm>
              <a:off x="2461746" y="2504118"/>
              <a:ext cx="48145" cy="72601"/>
            </a:xfrm>
            <a:custGeom>
              <a:avLst/>
              <a:gdLst/>
              <a:ahLst/>
              <a:cxnLst/>
              <a:rect l="l" t="t" r="r" b="b"/>
              <a:pathLst>
                <a:path w="1380" h="2081" extrusionOk="0">
                  <a:moveTo>
                    <a:pt x="1380" y="1"/>
                  </a:moveTo>
                  <a:cubicBezTo>
                    <a:pt x="1124" y="323"/>
                    <a:pt x="879" y="668"/>
                    <a:pt x="645" y="1024"/>
                  </a:cubicBezTo>
                  <a:cubicBezTo>
                    <a:pt x="423" y="1369"/>
                    <a:pt x="212" y="1724"/>
                    <a:pt x="0" y="2080"/>
                  </a:cubicBezTo>
                  <a:cubicBezTo>
                    <a:pt x="56" y="2036"/>
                    <a:pt x="123" y="1981"/>
                    <a:pt x="178" y="1925"/>
                  </a:cubicBezTo>
                  <a:cubicBezTo>
                    <a:pt x="435" y="1502"/>
                    <a:pt x="690" y="1102"/>
                    <a:pt x="968" y="701"/>
                  </a:cubicBezTo>
                  <a:cubicBezTo>
                    <a:pt x="1068" y="557"/>
                    <a:pt x="1179" y="401"/>
                    <a:pt x="1291" y="256"/>
                  </a:cubicBezTo>
                  <a:cubicBezTo>
                    <a:pt x="1324" y="157"/>
                    <a:pt x="1357" y="78"/>
                    <a:pt x="138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44" name="Google Shape;20544;p32"/>
            <p:cNvSpPr/>
            <p:nvPr/>
          </p:nvSpPr>
          <p:spPr>
            <a:xfrm>
              <a:off x="2436522" y="2449029"/>
              <a:ext cx="82300" cy="144748"/>
            </a:xfrm>
            <a:custGeom>
              <a:avLst/>
              <a:gdLst/>
              <a:ahLst/>
              <a:cxnLst/>
              <a:rect l="l" t="t" r="r" b="b"/>
              <a:pathLst>
                <a:path w="2359" h="4149" extrusionOk="0">
                  <a:moveTo>
                    <a:pt x="2359" y="1"/>
                  </a:moveTo>
                  <a:lnTo>
                    <a:pt x="2359" y="1"/>
                  </a:lnTo>
                  <a:cubicBezTo>
                    <a:pt x="2114" y="357"/>
                    <a:pt x="1880" y="723"/>
                    <a:pt x="1647" y="1101"/>
                  </a:cubicBezTo>
                  <a:cubicBezTo>
                    <a:pt x="1413" y="1469"/>
                    <a:pt x="1191" y="1835"/>
                    <a:pt x="968" y="2225"/>
                  </a:cubicBezTo>
                  <a:cubicBezTo>
                    <a:pt x="746" y="2559"/>
                    <a:pt x="557" y="2925"/>
                    <a:pt x="390" y="3315"/>
                  </a:cubicBezTo>
                  <a:cubicBezTo>
                    <a:pt x="246" y="3582"/>
                    <a:pt x="123" y="3860"/>
                    <a:pt x="1" y="4149"/>
                  </a:cubicBezTo>
                  <a:cubicBezTo>
                    <a:pt x="34" y="4127"/>
                    <a:pt x="90" y="4094"/>
                    <a:pt x="167" y="4049"/>
                  </a:cubicBezTo>
                  <a:cubicBezTo>
                    <a:pt x="234" y="3871"/>
                    <a:pt x="301" y="3693"/>
                    <a:pt x="379" y="3515"/>
                  </a:cubicBezTo>
                  <a:cubicBezTo>
                    <a:pt x="590" y="3093"/>
                    <a:pt x="812" y="2692"/>
                    <a:pt x="1035" y="2292"/>
                  </a:cubicBezTo>
                  <a:cubicBezTo>
                    <a:pt x="1269" y="1936"/>
                    <a:pt x="1536" y="1624"/>
                    <a:pt x="1836" y="1335"/>
                  </a:cubicBezTo>
                  <a:cubicBezTo>
                    <a:pt x="1969" y="1202"/>
                    <a:pt x="2114" y="1068"/>
                    <a:pt x="2248" y="935"/>
                  </a:cubicBezTo>
                  <a:cubicBezTo>
                    <a:pt x="2258" y="879"/>
                    <a:pt x="2258" y="834"/>
                    <a:pt x="2270" y="779"/>
                  </a:cubicBezTo>
                  <a:lnTo>
                    <a:pt x="2270" y="779"/>
                  </a:lnTo>
                  <a:cubicBezTo>
                    <a:pt x="1991" y="1046"/>
                    <a:pt x="1702" y="1313"/>
                    <a:pt x="1435" y="1602"/>
                  </a:cubicBezTo>
                  <a:cubicBezTo>
                    <a:pt x="1647" y="1269"/>
                    <a:pt x="1858" y="935"/>
                    <a:pt x="2070" y="612"/>
                  </a:cubicBezTo>
                  <a:cubicBezTo>
                    <a:pt x="2147" y="490"/>
                    <a:pt x="2236" y="367"/>
                    <a:pt x="2325" y="234"/>
                  </a:cubicBezTo>
                  <a:cubicBezTo>
                    <a:pt x="2337" y="167"/>
                    <a:pt x="2347" y="90"/>
                    <a:pt x="235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45" name="Google Shape;20545;p32"/>
            <p:cNvSpPr/>
            <p:nvPr/>
          </p:nvSpPr>
          <p:spPr>
            <a:xfrm>
              <a:off x="2717060" y="2219324"/>
              <a:ext cx="35725" cy="20584"/>
            </a:xfrm>
            <a:custGeom>
              <a:avLst/>
              <a:gdLst/>
              <a:ahLst/>
              <a:cxnLst/>
              <a:rect l="l" t="t" r="r" b="b"/>
              <a:pathLst>
                <a:path w="1024" h="590" extrusionOk="0">
                  <a:moveTo>
                    <a:pt x="1024" y="0"/>
                  </a:moveTo>
                  <a:lnTo>
                    <a:pt x="1024" y="0"/>
                  </a:lnTo>
                  <a:cubicBezTo>
                    <a:pt x="680" y="200"/>
                    <a:pt x="346" y="389"/>
                    <a:pt x="1" y="589"/>
                  </a:cubicBezTo>
                  <a:cubicBezTo>
                    <a:pt x="401" y="467"/>
                    <a:pt x="746" y="334"/>
                    <a:pt x="102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46" name="Google Shape;20546;p32"/>
            <p:cNvSpPr/>
            <p:nvPr/>
          </p:nvSpPr>
          <p:spPr>
            <a:xfrm>
              <a:off x="2430696" y="2369868"/>
              <a:ext cx="111431" cy="206080"/>
            </a:xfrm>
            <a:custGeom>
              <a:avLst/>
              <a:gdLst/>
              <a:ahLst/>
              <a:cxnLst/>
              <a:rect l="l" t="t" r="r" b="b"/>
              <a:pathLst>
                <a:path w="3194" h="5907" extrusionOk="0">
                  <a:moveTo>
                    <a:pt x="3193" y="1"/>
                  </a:moveTo>
                  <a:lnTo>
                    <a:pt x="3193" y="1"/>
                  </a:lnTo>
                  <a:cubicBezTo>
                    <a:pt x="2915" y="323"/>
                    <a:pt x="2648" y="668"/>
                    <a:pt x="2447" y="1057"/>
                  </a:cubicBezTo>
                  <a:cubicBezTo>
                    <a:pt x="2270" y="1391"/>
                    <a:pt x="2148" y="1769"/>
                    <a:pt x="2003" y="2136"/>
                  </a:cubicBezTo>
                  <a:cubicBezTo>
                    <a:pt x="1858" y="2503"/>
                    <a:pt x="1669" y="2848"/>
                    <a:pt x="1469" y="3182"/>
                  </a:cubicBezTo>
                  <a:cubicBezTo>
                    <a:pt x="1269" y="3515"/>
                    <a:pt x="1058" y="3837"/>
                    <a:pt x="857" y="4171"/>
                  </a:cubicBezTo>
                  <a:cubicBezTo>
                    <a:pt x="668" y="4494"/>
                    <a:pt x="479" y="4816"/>
                    <a:pt x="301" y="5161"/>
                  </a:cubicBezTo>
                  <a:cubicBezTo>
                    <a:pt x="201" y="5350"/>
                    <a:pt x="101" y="5550"/>
                    <a:pt x="1" y="5750"/>
                  </a:cubicBezTo>
                  <a:lnTo>
                    <a:pt x="34" y="5906"/>
                  </a:lnTo>
                  <a:cubicBezTo>
                    <a:pt x="235" y="5506"/>
                    <a:pt x="435" y="5105"/>
                    <a:pt x="657" y="4716"/>
                  </a:cubicBezTo>
                  <a:cubicBezTo>
                    <a:pt x="1035" y="4049"/>
                    <a:pt x="1480" y="3426"/>
                    <a:pt x="1825" y="2737"/>
                  </a:cubicBezTo>
                  <a:cubicBezTo>
                    <a:pt x="2003" y="2403"/>
                    <a:pt x="2125" y="2036"/>
                    <a:pt x="2270" y="1680"/>
                  </a:cubicBezTo>
                  <a:cubicBezTo>
                    <a:pt x="2425" y="1313"/>
                    <a:pt x="2603" y="968"/>
                    <a:pt x="2826" y="656"/>
                  </a:cubicBezTo>
                  <a:cubicBezTo>
                    <a:pt x="2904" y="545"/>
                    <a:pt x="2993" y="434"/>
                    <a:pt x="3070" y="323"/>
                  </a:cubicBezTo>
                  <a:cubicBezTo>
                    <a:pt x="3115" y="212"/>
                    <a:pt x="3159" y="112"/>
                    <a:pt x="319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47" name="Google Shape;20547;p32"/>
            <p:cNvSpPr/>
            <p:nvPr/>
          </p:nvSpPr>
          <p:spPr>
            <a:xfrm>
              <a:off x="2374839" y="2052454"/>
              <a:ext cx="92766" cy="544071"/>
            </a:xfrm>
            <a:custGeom>
              <a:avLst/>
              <a:gdLst/>
              <a:ahLst/>
              <a:cxnLst/>
              <a:rect l="l" t="t" r="r" b="b"/>
              <a:pathLst>
                <a:path w="2659" h="15595" extrusionOk="0">
                  <a:moveTo>
                    <a:pt x="245" y="1"/>
                  </a:moveTo>
                  <a:lnTo>
                    <a:pt x="0" y="189"/>
                  </a:lnTo>
                  <a:cubicBezTo>
                    <a:pt x="89" y="312"/>
                    <a:pt x="178" y="456"/>
                    <a:pt x="256" y="590"/>
                  </a:cubicBezTo>
                  <a:lnTo>
                    <a:pt x="489" y="1024"/>
                  </a:lnTo>
                  <a:cubicBezTo>
                    <a:pt x="634" y="1313"/>
                    <a:pt x="768" y="1613"/>
                    <a:pt x="890" y="1914"/>
                  </a:cubicBezTo>
                  <a:cubicBezTo>
                    <a:pt x="1146" y="2525"/>
                    <a:pt x="1357" y="3137"/>
                    <a:pt x="1546" y="3771"/>
                  </a:cubicBezTo>
                  <a:cubicBezTo>
                    <a:pt x="1635" y="4082"/>
                    <a:pt x="1724" y="4405"/>
                    <a:pt x="1802" y="4717"/>
                  </a:cubicBezTo>
                  <a:cubicBezTo>
                    <a:pt x="1869" y="5039"/>
                    <a:pt x="1947" y="5350"/>
                    <a:pt x="1980" y="5673"/>
                  </a:cubicBezTo>
                  <a:cubicBezTo>
                    <a:pt x="2002" y="5839"/>
                    <a:pt x="2036" y="5995"/>
                    <a:pt x="2046" y="6162"/>
                  </a:cubicBezTo>
                  <a:lnTo>
                    <a:pt x="2091" y="6652"/>
                  </a:lnTo>
                  <a:cubicBezTo>
                    <a:pt x="2091" y="6729"/>
                    <a:pt x="2103" y="6818"/>
                    <a:pt x="2103" y="6896"/>
                  </a:cubicBezTo>
                  <a:lnTo>
                    <a:pt x="2113" y="7141"/>
                  </a:lnTo>
                  <a:lnTo>
                    <a:pt x="2147" y="7631"/>
                  </a:lnTo>
                  <a:cubicBezTo>
                    <a:pt x="2192" y="8943"/>
                    <a:pt x="2158" y="10266"/>
                    <a:pt x="2091" y="11590"/>
                  </a:cubicBezTo>
                  <a:cubicBezTo>
                    <a:pt x="2024" y="12902"/>
                    <a:pt x="1925" y="14226"/>
                    <a:pt x="1791" y="15527"/>
                  </a:cubicBezTo>
                  <a:lnTo>
                    <a:pt x="2380" y="15594"/>
                  </a:lnTo>
                  <a:cubicBezTo>
                    <a:pt x="2491" y="14259"/>
                    <a:pt x="2570" y="12935"/>
                    <a:pt x="2603" y="11601"/>
                  </a:cubicBezTo>
                  <a:cubicBezTo>
                    <a:pt x="2647" y="10278"/>
                    <a:pt x="2659" y="8943"/>
                    <a:pt x="2592" y="7619"/>
                  </a:cubicBezTo>
                  <a:lnTo>
                    <a:pt x="2558" y="7119"/>
                  </a:lnTo>
                  <a:lnTo>
                    <a:pt x="2536" y="6863"/>
                  </a:lnTo>
                  <a:cubicBezTo>
                    <a:pt x="2536" y="6785"/>
                    <a:pt x="2525" y="6696"/>
                    <a:pt x="2514" y="6618"/>
                  </a:cubicBezTo>
                  <a:lnTo>
                    <a:pt x="2458" y="6118"/>
                  </a:lnTo>
                  <a:cubicBezTo>
                    <a:pt x="2447" y="5951"/>
                    <a:pt x="2414" y="5784"/>
                    <a:pt x="2392" y="5617"/>
                  </a:cubicBezTo>
                  <a:cubicBezTo>
                    <a:pt x="2347" y="5283"/>
                    <a:pt x="2258" y="4950"/>
                    <a:pt x="2192" y="4616"/>
                  </a:cubicBezTo>
                  <a:cubicBezTo>
                    <a:pt x="2103" y="4294"/>
                    <a:pt x="2002" y="3982"/>
                    <a:pt x="1902" y="3659"/>
                  </a:cubicBezTo>
                  <a:cubicBezTo>
                    <a:pt x="1702" y="3026"/>
                    <a:pt x="1468" y="2392"/>
                    <a:pt x="1201" y="1780"/>
                  </a:cubicBezTo>
                  <a:cubicBezTo>
                    <a:pt x="1068" y="1480"/>
                    <a:pt x="934" y="1168"/>
                    <a:pt x="779" y="879"/>
                  </a:cubicBezTo>
                  <a:cubicBezTo>
                    <a:pt x="612" y="579"/>
                    <a:pt x="456" y="290"/>
                    <a:pt x="24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48" name="Google Shape;20548;p32"/>
            <p:cNvSpPr/>
            <p:nvPr/>
          </p:nvSpPr>
          <p:spPr>
            <a:xfrm>
              <a:off x="2259184" y="2066025"/>
              <a:ext cx="209988" cy="558026"/>
            </a:xfrm>
            <a:custGeom>
              <a:avLst/>
              <a:gdLst/>
              <a:ahLst/>
              <a:cxnLst/>
              <a:rect l="l" t="t" r="r" b="b"/>
              <a:pathLst>
                <a:path w="6019" h="15995" extrusionOk="0">
                  <a:moveTo>
                    <a:pt x="435" y="1"/>
                  </a:moveTo>
                  <a:cubicBezTo>
                    <a:pt x="357" y="134"/>
                    <a:pt x="12" y="757"/>
                    <a:pt x="12" y="1591"/>
                  </a:cubicBezTo>
                  <a:cubicBezTo>
                    <a:pt x="1" y="2514"/>
                    <a:pt x="257" y="3493"/>
                    <a:pt x="401" y="4795"/>
                  </a:cubicBezTo>
                  <a:cubicBezTo>
                    <a:pt x="546" y="6107"/>
                    <a:pt x="735" y="6229"/>
                    <a:pt x="1157" y="7230"/>
                  </a:cubicBezTo>
                  <a:cubicBezTo>
                    <a:pt x="1580" y="8231"/>
                    <a:pt x="2726" y="9810"/>
                    <a:pt x="3238" y="11134"/>
                  </a:cubicBezTo>
                  <a:cubicBezTo>
                    <a:pt x="3749" y="12447"/>
                    <a:pt x="4427" y="14170"/>
                    <a:pt x="4661" y="14827"/>
                  </a:cubicBezTo>
                  <a:cubicBezTo>
                    <a:pt x="4894" y="15483"/>
                    <a:pt x="4950" y="15939"/>
                    <a:pt x="4950" y="15939"/>
                  </a:cubicBezTo>
                  <a:lnTo>
                    <a:pt x="5217" y="15994"/>
                  </a:lnTo>
                  <a:cubicBezTo>
                    <a:pt x="5217" y="15994"/>
                    <a:pt x="6018" y="15371"/>
                    <a:pt x="5873" y="13792"/>
                  </a:cubicBezTo>
                  <a:cubicBezTo>
                    <a:pt x="5729" y="12213"/>
                    <a:pt x="5084" y="10600"/>
                    <a:pt x="4894" y="9533"/>
                  </a:cubicBezTo>
                  <a:cubicBezTo>
                    <a:pt x="4706" y="8465"/>
                    <a:pt x="4472" y="7475"/>
                    <a:pt x="4083" y="6674"/>
                  </a:cubicBezTo>
                  <a:cubicBezTo>
                    <a:pt x="3705" y="5885"/>
                    <a:pt x="2447" y="3771"/>
                    <a:pt x="1802" y="2659"/>
                  </a:cubicBezTo>
                  <a:cubicBezTo>
                    <a:pt x="1169" y="1535"/>
                    <a:pt x="690" y="1002"/>
                    <a:pt x="591" y="601"/>
                  </a:cubicBezTo>
                  <a:cubicBezTo>
                    <a:pt x="512" y="279"/>
                    <a:pt x="479" y="79"/>
                    <a:pt x="457" y="12"/>
                  </a:cubicBezTo>
                  <a:cubicBezTo>
                    <a:pt x="457" y="1"/>
                    <a:pt x="445" y="1"/>
                    <a:pt x="43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49" name="Google Shape;20549;p32"/>
            <p:cNvSpPr/>
            <p:nvPr/>
          </p:nvSpPr>
          <p:spPr>
            <a:xfrm>
              <a:off x="2273942" y="2239490"/>
              <a:ext cx="144783" cy="327524"/>
            </a:xfrm>
            <a:custGeom>
              <a:avLst/>
              <a:gdLst/>
              <a:ahLst/>
              <a:cxnLst/>
              <a:rect l="l" t="t" r="r" b="b"/>
              <a:pathLst>
                <a:path w="4150" h="9388" extrusionOk="0">
                  <a:moveTo>
                    <a:pt x="0" y="1"/>
                  </a:moveTo>
                  <a:lnTo>
                    <a:pt x="0" y="1"/>
                  </a:lnTo>
                  <a:cubicBezTo>
                    <a:pt x="134" y="1146"/>
                    <a:pt x="334" y="1301"/>
                    <a:pt x="734" y="2258"/>
                  </a:cubicBezTo>
                  <a:cubicBezTo>
                    <a:pt x="1157" y="3259"/>
                    <a:pt x="2303" y="4838"/>
                    <a:pt x="2815" y="6162"/>
                  </a:cubicBezTo>
                  <a:cubicBezTo>
                    <a:pt x="3226" y="7230"/>
                    <a:pt x="3760" y="8575"/>
                    <a:pt x="4071" y="9388"/>
                  </a:cubicBezTo>
                  <a:cubicBezTo>
                    <a:pt x="4138" y="8898"/>
                    <a:pt x="4149" y="8187"/>
                    <a:pt x="3971" y="7285"/>
                  </a:cubicBezTo>
                  <a:cubicBezTo>
                    <a:pt x="3604" y="5473"/>
                    <a:pt x="3470" y="5962"/>
                    <a:pt x="3171" y="4538"/>
                  </a:cubicBezTo>
                  <a:cubicBezTo>
                    <a:pt x="2859" y="3115"/>
                    <a:pt x="2770" y="3626"/>
                    <a:pt x="2081" y="2492"/>
                  </a:cubicBezTo>
                  <a:cubicBezTo>
                    <a:pt x="1391" y="1368"/>
                    <a:pt x="1268" y="1568"/>
                    <a:pt x="757" y="913"/>
                  </a:cubicBezTo>
                  <a:cubicBezTo>
                    <a:pt x="534" y="634"/>
                    <a:pt x="245" y="2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50" name="Google Shape;20550;p32"/>
            <p:cNvSpPr/>
            <p:nvPr/>
          </p:nvSpPr>
          <p:spPr>
            <a:xfrm>
              <a:off x="2389178" y="2274797"/>
              <a:ext cx="62518" cy="347340"/>
            </a:xfrm>
            <a:custGeom>
              <a:avLst/>
              <a:gdLst/>
              <a:ahLst/>
              <a:cxnLst/>
              <a:rect l="l" t="t" r="r" b="b"/>
              <a:pathLst>
                <a:path w="1792" h="9956" extrusionOk="0">
                  <a:moveTo>
                    <a:pt x="1" y="0"/>
                  </a:moveTo>
                  <a:cubicBezTo>
                    <a:pt x="34" y="134"/>
                    <a:pt x="68" y="267"/>
                    <a:pt x="112" y="401"/>
                  </a:cubicBezTo>
                  <a:cubicBezTo>
                    <a:pt x="190" y="623"/>
                    <a:pt x="279" y="846"/>
                    <a:pt x="345" y="1080"/>
                  </a:cubicBezTo>
                  <a:cubicBezTo>
                    <a:pt x="412" y="1313"/>
                    <a:pt x="446" y="1557"/>
                    <a:pt x="468" y="1791"/>
                  </a:cubicBezTo>
                  <a:cubicBezTo>
                    <a:pt x="513" y="2281"/>
                    <a:pt x="557" y="2770"/>
                    <a:pt x="634" y="3248"/>
                  </a:cubicBezTo>
                  <a:cubicBezTo>
                    <a:pt x="723" y="3727"/>
                    <a:pt x="857" y="4182"/>
                    <a:pt x="1002" y="4639"/>
                  </a:cubicBezTo>
                  <a:cubicBezTo>
                    <a:pt x="1146" y="5084"/>
                    <a:pt x="1302" y="5539"/>
                    <a:pt x="1413" y="6006"/>
                  </a:cubicBezTo>
                  <a:cubicBezTo>
                    <a:pt x="1536" y="6473"/>
                    <a:pt x="1625" y="6952"/>
                    <a:pt x="1680" y="7430"/>
                  </a:cubicBezTo>
                  <a:cubicBezTo>
                    <a:pt x="1769" y="8275"/>
                    <a:pt x="1724" y="9187"/>
                    <a:pt x="1213" y="9888"/>
                  </a:cubicBezTo>
                  <a:cubicBezTo>
                    <a:pt x="1224" y="9933"/>
                    <a:pt x="1224" y="9955"/>
                    <a:pt x="1224" y="9955"/>
                  </a:cubicBezTo>
                  <a:lnTo>
                    <a:pt x="1235" y="9955"/>
                  </a:lnTo>
                  <a:cubicBezTo>
                    <a:pt x="1658" y="9399"/>
                    <a:pt x="1791" y="8653"/>
                    <a:pt x="1769" y="7953"/>
                  </a:cubicBezTo>
                  <a:cubicBezTo>
                    <a:pt x="1758" y="7474"/>
                    <a:pt x="1692" y="6997"/>
                    <a:pt x="1603" y="6529"/>
                  </a:cubicBezTo>
                  <a:cubicBezTo>
                    <a:pt x="1502" y="6051"/>
                    <a:pt x="1380" y="5584"/>
                    <a:pt x="1224" y="5128"/>
                  </a:cubicBezTo>
                  <a:cubicBezTo>
                    <a:pt x="1079" y="4661"/>
                    <a:pt x="913" y="4204"/>
                    <a:pt x="802" y="3727"/>
                  </a:cubicBezTo>
                  <a:cubicBezTo>
                    <a:pt x="679" y="3248"/>
                    <a:pt x="624" y="2748"/>
                    <a:pt x="568" y="2259"/>
                  </a:cubicBezTo>
                  <a:cubicBezTo>
                    <a:pt x="523" y="1780"/>
                    <a:pt x="490" y="1302"/>
                    <a:pt x="335" y="835"/>
                  </a:cubicBezTo>
                  <a:lnTo>
                    <a:pt x="134" y="267"/>
                  </a:lnTo>
                  <a:cubicBezTo>
                    <a:pt x="90" y="178"/>
                    <a:pt x="45" y="101"/>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51" name="Google Shape;20551;p32"/>
            <p:cNvSpPr/>
            <p:nvPr/>
          </p:nvSpPr>
          <p:spPr>
            <a:xfrm>
              <a:off x="2379898" y="2258888"/>
              <a:ext cx="59379" cy="351178"/>
            </a:xfrm>
            <a:custGeom>
              <a:avLst/>
              <a:gdLst/>
              <a:ahLst/>
              <a:cxnLst/>
              <a:rect l="l" t="t" r="r" b="b"/>
              <a:pathLst>
                <a:path w="1702" h="10066" extrusionOk="0">
                  <a:moveTo>
                    <a:pt x="0" y="1"/>
                  </a:moveTo>
                  <a:lnTo>
                    <a:pt x="0" y="1"/>
                  </a:lnTo>
                  <a:cubicBezTo>
                    <a:pt x="178" y="646"/>
                    <a:pt x="356" y="1279"/>
                    <a:pt x="467" y="1936"/>
                  </a:cubicBezTo>
                  <a:cubicBezTo>
                    <a:pt x="601" y="2670"/>
                    <a:pt x="656" y="3415"/>
                    <a:pt x="823" y="4138"/>
                  </a:cubicBezTo>
                  <a:cubicBezTo>
                    <a:pt x="989" y="4872"/>
                    <a:pt x="1190" y="5595"/>
                    <a:pt x="1379" y="6318"/>
                  </a:cubicBezTo>
                  <a:cubicBezTo>
                    <a:pt x="1434" y="6496"/>
                    <a:pt x="1479" y="6674"/>
                    <a:pt x="1523" y="6852"/>
                  </a:cubicBezTo>
                  <a:cubicBezTo>
                    <a:pt x="1568" y="7041"/>
                    <a:pt x="1612" y="7230"/>
                    <a:pt x="1612" y="7430"/>
                  </a:cubicBezTo>
                  <a:cubicBezTo>
                    <a:pt x="1612" y="7597"/>
                    <a:pt x="1590" y="7775"/>
                    <a:pt x="1579" y="7942"/>
                  </a:cubicBezTo>
                  <a:cubicBezTo>
                    <a:pt x="1557" y="8120"/>
                    <a:pt x="1557" y="8298"/>
                    <a:pt x="1579" y="8476"/>
                  </a:cubicBezTo>
                  <a:cubicBezTo>
                    <a:pt x="1612" y="8820"/>
                    <a:pt x="1668" y="9176"/>
                    <a:pt x="1590" y="9521"/>
                  </a:cubicBezTo>
                  <a:cubicBezTo>
                    <a:pt x="1557" y="9688"/>
                    <a:pt x="1490" y="9843"/>
                    <a:pt x="1412" y="9988"/>
                  </a:cubicBezTo>
                  <a:cubicBezTo>
                    <a:pt x="1412" y="10011"/>
                    <a:pt x="1424" y="10033"/>
                    <a:pt x="1424" y="10066"/>
                  </a:cubicBezTo>
                  <a:cubicBezTo>
                    <a:pt x="1479" y="9977"/>
                    <a:pt x="1523" y="9888"/>
                    <a:pt x="1557" y="9799"/>
                  </a:cubicBezTo>
                  <a:cubicBezTo>
                    <a:pt x="1679" y="9499"/>
                    <a:pt x="1701" y="9176"/>
                    <a:pt x="1668" y="8854"/>
                  </a:cubicBezTo>
                  <a:cubicBezTo>
                    <a:pt x="1657" y="8676"/>
                    <a:pt x="1624" y="8498"/>
                    <a:pt x="1612" y="8309"/>
                  </a:cubicBezTo>
                  <a:cubicBezTo>
                    <a:pt x="1602" y="8131"/>
                    <a:pt x="1624" y="7953"/>
                    <a:pt x="1646" y="7764"/>
                  </a:cubicBezTo>
                  <a:cubicBezTo>
                    <a:pt x="1657" y="7586"/>
                    <a:pt x="1668" y="7408"/>
                    <a:pt x="1646" y="7230"/>
                  </a:cubicBezTo>
                  <a:cubicBezTo>
                    <a:pt x="1624" y="7052"/>
                    <a:pt x="1579" y="6874"/>
                    <a:pt x="1535" y="6696"/>
                  </a:cubicBezTo>
                  <a:cubicBezTo>
                    <a:pt x="1335" y="5962"/>
                    <a:pt x="1134" y="5217"/>
                    <a:pt x="957" y="4483"/>
                  </a:cubicBezTo>
                  <a:cubicBezTo>
                    <a:pt x="856" y="4104"/>
                    <a:pt x="779" y="3726"/>
                    <a:pt x="723" y="3348"/>
                  </a:cubicBezTo>
                  <a:cubicBezTo>
                    <a:pt x="667" y="2970"/>
                    <a:pt x="623" y="2592"/>
                    <a:pt x="567" y="2214"/>
                  </a:cubicBezTo>
                  <a:cubicBezTo>
                    <a:pt x="467" y="1513"/>
                    <a:pt x="289" y="824"/>
                    <a:pt x="89" y="145"/>
                  </a:cubicBezTo>
                  <a:cubicBezTo>
                    <a:pt x="55" y="100"/>
                    <a:pt x="33" y="56"/>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52" name="Google Shape;20552;p32"/>
            <p:cNvSpPr/>
            <p:nvPr/>
          </p:nvSpPr>
          <p:spPr>
            <a:xfrm>
              <a:off x="2416740" y="2339619"/>
              <a:ext cx="43121" cy="267762"/>
            </a:xfrm>
            <a:custGeom>
              <a:avLst/>
              <a:gdLst/>
              <a:ahLst/>
              <a:cxnLst/>
              <a:rect l="l" t="t" r="r" b="b"/>
              <a:pathLst>
                <a:path w="1236" h="7675" extrusionOk="0">
                  <a:moveTo>
                    <a:pt x="0" y="0"/>
                  </a:moveTo>
                  <a:cubicBezTo>
                    <a:pt x="0" y="490"/>
                    <a:pt x="34" y="967"/>
                    <a:pt x="111" y="1457"/>
                  </a:cubicBezTo>
                  <a:cubicBezTo>
                    <a:pt x="223" y="2180"/>
                    <a:pt x="378" y="2903"/>
                    <a:pt x="590" y="3604"/>
                  </a:cubicBezTo>
                  <a:cubicBezTo>
                    <a:pt x="801" y="4304"/>
                    <a:pt x="1090" y="4994"/>
                    <a:pt x="1135" y="5728"/>
                  </a:cubicBezTo>
                  <a:cubicBezTo>
                    <a:pt x="1157" y="6106"/>
                    <a:pt x="1112" y="6473"/>
                    <a:pt x="1102" y="6851"/>
                  </a:cubicBezTo>
                  <a:cubicBezTo>
                    <a:pt x="1079" y="7118"/>
                    <a:pt x="1079" y="7396"/>
                    <a:pt x="1068" y="7674"/>
                  </a:cubicBezTo>
                  <a:lnTo>
                    <a:pt x="1135" y="7541"/>
                  </a:lnTo>
                  <a:cubicBezTo>
                    <a:pt x="1135" y="7408"/>
                    <a:pt x="1146" y="7274"/>
                    <a:pt x="1146" y="7151"/>
                  </a:cubicBezTo>
                  <a:cubicBezTo>
                    <a:pt x="1168" y="6773"/>
                    <a:pt x="1201" y="6395"/>
                    <a:pt x="1213" y="6028"/>
                  </a:cubicBezTo>
                  <a:cubicBezTo>
                    <a:pt x="1235" y="5283"/>
                    <a:pt x="991" y="4593"/>
                    <a:pt x="757" y="3904"/>
                  </a:cubicBezTo>
                  <a:cubicBezTo>
                    <a:pt x="534" y="3192"/>
                    <a:pt x="356" y="2469"/>
                    <a:pt x="223" y="1735"/>
                  </a:cubicBezTo>
                  <a:cubicBezTo>
                    <a:pt x="145" y="1246"/>
                    <a:pt x="89" y="756"/>
                    <a:pt x="67" y="256"/>
                  </a:cubicBezTo>
                  <a:cubicBezTo>
                    <a:pt x="45" y="167"/>
                    <a:pt x="22" y="78"/>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53" name="Google Shape;20553;p32"/>
            <p:cNvSpPr/>
            <p:nvPr/>
          </p:nvSpPr>
          <p:spPr>
            <a:xfrm>
              <a:off x="2354255" y="2213882"/>
              <a:ext cx="69112" cy="371761"/>
            </a:xfrm>
            <a:custGeom>
              <a:avLst/>
              <a:gdLst/>
              <a:ahLst/>
              <a:cxnLst/>
              <a:rect l="l" t="t" r="r" b="b"/>
              <a:pathLst>
                <a:path w="1981" h="10656" extrusionOk="0">
                  <a:moveTo>
                    <a:pt x="1" y="1"/>
                  </a:moveTo>
                  <a:lnTo>
                    <a:pt x="1" y="1"/>
                  </a:lnTo>
                  <a:cubicBezTo>
                    <a:pt x="12" y="78"/>
                    <a:pt x="12" y="156"/>
                    <a:pt x="34" y="223"/>
                  </a:cubicBezTo>
                  <a:cubicBezTo>
                    <a:pt x="90" y="668"/>
                    <a:pt x="190" y="1101"/>
                    <a:pt x="323" y="1535"/>
                  </a:cubicBezTo>
                  <a:cubicBezTo>
                    <a:pt x="457" y="1969"/>
                    <a:pt x="624" y="2391"/>
                    <a:pt x="735" y="2848"/>
                  </a:cubicBezTo>
                  <a:cubicBezTo>
                    <a:pt x="835" y="3303"/>
                    <a:pt x="891" y="3771"/>
                    <a:pt x="968" y="4238"/>
                  </a:cubicBezTo>
                  <a:cubicBezTo>
                    <a:pt x="1046" y="4705"/>
                    <a:pt x="1135" y="5161"/>
                    <a:pt x="1235" y="5617"/>
                  </a:cubicBezTo>
                  <a:cubicBezTo>
                    <a:pt x="1336" y="6073"/>
                    <a:pt x="1435" y="6518"/>
                    <a:pt x="1547" y="6974"/>
                  </a:cubicBezTo>
                  <a:cubicBezTo>
                    <a:pt x="1647" y="7419"/>
                    <a:pt x="1791" y="7875"/>
                    <a:pt x="1825" y="8342"/>
                  </a:cubicBezTo>
                  <a:cubicBezTo>
                    <a:pt x="1836" y="8565"/>
                    <a:pt x="1813" y="8787"/>
                    <a:pt x="1769" y="9010"/>
                  </a:cubicBezTo>
                  <a:cubicBezTo>
                    <a:pt x="1736" y="9232"/>
                    <a:pt x="1714" y="9432"/>
                    <a:pt x="1747" y="9655"/>
                  </a:cubicBezTo>
                  <a:cubicBezTo>
                    <a:pt x="1791" y="9944"/>
                    <a:pt x="1914" y="10244"/>
                    <a:pt x="1925" y="10533"/>
                  </a:cubicBezTo>
                  <a:cubicBezTo>
                    <a:pt x="1925" y="10555"/>
                    <a:pt x="1936" y="10567"/>
                    <a:pt x="1936" y="10589"/>
                  </a:cubicBezTo>
                  <a:lnTo>
                    <a:pt x="1969" y="10656"/>
                  </a:lnTo>
                  <a:cubicBezTo>
                    <a:pt x="1981" y="10500"/>
                    <a:pt x="1947" y="10333"/>
                    <a:pt x="1914" y="10177"/>
                  </a:cubicBezTo>
                  <a:cubicBezTo>
                    <a:pt x="1869" y="9954"/>
                    <a:pt x="1791" y="9721"/>
                    <a:pt x="1781" y="9487"/>
                  </a:cubicBezTo>
                  <a:cubicBezTo>
                    <a:pt x="1769" y="9265"/>
                    <a:pt x="1825" y="9042"/>
                    <a:pt x="1858" y="8809"/>
                  </a:cubicBezTo>
                  <a:cubicBezTo>
                    <a:pt x="1936" y="8375"/>
                    <a:pt x="1836" y="7942"/>
                    <a:pt x="1736" y="7508"/>
                  </a:cubicBezTo>
                  <a:cubicBezTo>
                    <a:pt x="1613" y="7040"/>
                    <a:pt x="1502" y="6585"/>
                    <a:pt x="1402" y="6118"/>
                  </a:cubicBezTo>
                  <a:cubicBezTo>
                    <a:pt x="1291" y="5651"/>
                    <a:pt x="1202" y="5184"/>
                    <a:pt x="1113" y="4716"/>
                  </a:cubicBezTo>
                  <a:cubicBezTo>
                    <a:pt x="1024" y="4249"/>
                    <a:pt x="957" y="3782"/>
                    <a:pt x="879" y="3315"/>
                  </a:cubicBezTo>
                  <a:cubicBezTo>
                    <a:pt x="846" y="3081"/>
                    <a:pt x="802" y="2859"/>
                    <a:pt x="735" y="2636"/>
                  </a:cubicBezTo>
                  <a:cubicBezTo>
                    <a:pt x="679" y="2414"/>
                    <a:pt x="602" y="2191"/>
                    <a:pt x="523" y="1969"/>
                  </a:cubicBezTo>
                  <a:cubicBezTo>
                    <a:pt x="368" y="1535"/>
                    <a:pt x="234" y="1091"/>
                    <a:pt x="145" y="646"/>
                  </a:cubicBezTo>
                  <a:cubicBezTo>
                    <a:pt x="112" y="456"/>
                    <a:pt x="78" y="278"/>
                    <a:pt x="56" y="90"/>
                  </a:cubicBezTo>
                  <a:cubicBezTo>
                    <a:pt x="34" y="56"/>
                    <a:pt x="12" y="3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54" name="Google Shape;20554;p32"/>
            <p:cNvSpPr/>
            <p:nvPr/>
          </p:nvSpPr>
          <p:spPr>
            <a:xfrm>
              <a:off x="2263057" y="2090098"/>
              <a:ext cx="115687" cy="381076"/>
            </a:xfrm>
            <a:custGeom>
              <a:avLst/>
              <a:gdLst/>
              <a:ahLst/>
              <a:cxnLst/>
              <a:rect l="l" t="t" r="r" b="b"/>
              <a:pathLst>
                <a:path w="3316" h="10923" extrusionOk="0">
                  <a:moveTo>
                    <a:pt x="35" y="0"/>
                  </a:moveTo>
                  <a:cubicBezTo>
                    <a:pt x="23" y="45"/>
                    <a:pt x="12" y="78"/>
                    <a:pt x="1" y="123"/>
                  </a:cubicBezTo>
                  <a:cubicBezTo>
                    <a:pt x="79" y="467"/>
                    <a:pt x="179" y="813"/>
                    <a:pt x="279" y="1146"/>
                  </a:cubicBezTo>
                  <a:cubicBezTo>
                    <a:pt x="413" y="1569"/>
                    <a:pt x="535" y="2002"/>
                    <a:pt x="624" y="2436"/>
                  </a:cubicBezTo>
                  <a:cubicBezTo>
                    <a:pt x="702" y="2859"/>
                    <a:pt x="757" y="3282"/>
                    <a:pt x="846" y="3704"/>
                  </a:cubicBezTo>
                  <a:cubicBezTo>
                    <a:pt x="924" y="4105"/>
                    <a:pt x="1024" y="4505"/>
                    <a:pt x="1202" y="4883"/>
                  </a:cubicBezTo>
                  <a:cubicBezTo>
                    <a:pt x="1380" y="5272"/>
                    <a:pt x="1636" y="5628"/>
                    <a:pt x="1792" y="6040"/>
                  </a:cubicBezTo>
                  <a:cubicBezTo>
                    <a:pt x="1948" y="6440"/>
                    <a:pt x="2025" y="6863"/>
                    <a:pt x="2103" y="7296"/>
                  </a:cubicBezTo>
                  <a:cubicBezTo>
                    <a:pt x="2181" y="7708"/>
                    <a:pt x="2270" y="8119"/>
                    <a:pt x="2415" y="8520"/>
                  </a:cubicBezTo>
                  <a:cubicBezTo>
                    <a:pt x="2626" y="9110"/>
                    <a:pt x="2915" y="9688"/>
                    <a:pt x="3071" y="10299"/>
                  </a:cubicBezTo>
                  <a:cubicBezTo>
                    <a:pt x="3093" y="10344"/>
                    <a:pt x="3104" y="10400"/>
                    <a:pt x="3127" y="10444"/>
                  </a:cubicBezTo>
                  <a:cubicBezTo>
                    <a:pt x="3182" y="10600"/>
                    <a:pt x="3248" y="10756"/>
                    <a:pt x="3315" y="10922"/>
                  </a:cubicBezTo>
                  <a:cubicBezTo>
                    <a:pt x="3305" y="10878"/>
                    <a:pt x="3293" y="10822"/>
                    <a:pt x="3282" y="10778"/>
                  </a:cubicBezTo>
                  <a:cubicBezTo>
                    <a:pt x="3171" y="10355"/>
                    <a:pt x="3048" y="9943"/>
                    <a:pt x="2926" y="9532"/>
                  </a:cubicBezTo>
                  <a:cubicBezTo>
                    <a:pt x="2682" y="8698"/>
                    <a:pt x="2425" y="7852"/>
                    <a:pt x="2225" y="7007"/>
                  </a:cubicBezTo>
                  <a:cubicBezTo>
                    <a:pt x="2114" y="6574"/>
                    <a:pt x="2037" y="6140"/>
                    <a:pt x="1936" y="5706"/>
                  </a:cubicBezTo>
                  <a:cubicBezTo>
                    <a:pt x="1847" y="5284"/>
                    <a:pt x="1714" y="4883"/>
                    <a:pt x="1569" y="4471"/>
                  </a:cubicBezTo>
                  <a:cubicBezTo>
                    <a:pt x="1414" y="4071"/>
                    <a:pt x="1280" y="3660"/>
                    <a:pt x="1214" y="3226"/>
                  </a:cubicBezTo>
                  <a:cubicBezTo>
                    <a:pt x="1147" y="2792"/>
                    <a:pt x="1113" y="2358"/>
                    <a:pt x="1113" y="1913"/>
                  </a:cubicBezTo>
                  <a:cubicBezTo>
                    <a:pt x="1113" y="1624"/>
                    <a:pt x="1113" y="1335"/>
                    <a:pt x="1125" y="1035"/>
                  </a:cubicBezTo>
                  <a:cubicBezTo>
                    <a:pt x="1102" y="1001"/>
                    <a:pt x="1080" y="968"/>
                    <a:pt x="1058" y="946"/>
                  </a:cubicBezTo>
                  <a:lnTo>
                    <a:pt x="1058" y="1658"/>
                  </a:lnTo>
                  <a:cubicBezTo>
                    <a:pt x="1058" y="2503"/>
                    <a:pt x="1125" y="3359"/>
                    <a:pt x="1392" y="4160"/>
                  </a:cubicBezTo>
                  <a:cubicBezTo>
                    <a:pt x="1525" y="4560"/>
                    <a:pt x="1681" y="4961"/>
                    <a:pt x="1792" y="5361"/>
                  </a:cubicBezTo>
                  <a:cubicBezTo>
                    <a:pt x="1914" y="5773"/>
                    <a:pt x="1992" y="6206"/>
                    <a:pt x="2081" y="6618"/>
                  </a:cubicBezTo>
                  <a:cubicBezTo>
                    <a:pt x="2281" y="7464"/>
                    <a:pt x="2514" y="8297"/>
                    <a:pt x="2759" y="9132"/>
                  </a:cubicBezTo>
                  <a:lnTo>
                    <a:pt x="2860" y="9466"/>
                  </a:lnTo>
                  <a:cubicBezTo>
                    <a:pt x="2781" y="9276"/>
                    <a:pt x="2704" y="9098"/>
                    <a:pt x="2626" y="8909"/>
                  </a:cubicBezTo>
                  <a:cubicBezTo>
                    <a:pt x="2459" y="8509"/>
                    <a:pt x="2326" y="8109"/>
                    <a:pt x="2237" y="7686"/>
                  </a:cubicBezTo>
                  <a:cubicBezTo>
                    <a:pt x="2148" y="7274"/>
                    <a:pt x="2092" y="6863"/>
                    <a:pt x="1992" y="6451"/>
                  </a:cubicBezTo>
                  <a:cubicBezTo>
                    <a:pt x="1936" y="6251"/>
                    <a:pt x="1869" y="6051"/>
                    <a:pt x="1780" y="5862"/>
                  </a:cubicBezTo>
                  <a:cubicBezTo>
                    <a:pt x="1703" y="5672"/>
                    <a:pt x="1592" y="5495"/>
                    <a:pt x="1491" y="5317"/>
                  </a:cubicBezTo>
                  <a:cubicBezTo>
                    <a:pt x="1269" y="4950"/>
                    <a:pt x="1102" y="4560"/>
                    <a:pt x="1002" y="4149"/>
                  </a:cubicBezTo>
                  <a:cubicBezTo>
                    <a:pt x="891" y="3737"/>
                    <a:pt x="824" y="3315"/>
                    <a:pt x="757" y="2892"/>
                  </a:cubicBezTo>
                  <a:cubicBezTo>
                    <a:pt x="690" y="2469"/>
                    <a:pt x="601" y="2047"/>
                    <a:pt x="490" y="1636"/>
                  </a:cubicBezTo>
                  <a:cubicBezTo>
                    <a:pt x="368" y="1213"/>
                    <a:pt x="223" y="801"/>
                    <a:pt x="124" y="378"/>
                  </a:cubicBezTo>
                  <a:cubicBezTo>
                    <a:pt x="90" y="256"/>
                    <a:pt x="57" y="123"/>
                    <a:pt x="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55" name="Google Shape;20555;p32"/>
            <p:cNvSpPr/>
            <p:nvPr/>
          </p:nvSpPr>
          <p:spPr>
            <a:xfrm>
              <a:off x="2262289" y="2159561"/>
              <a:ext cx="82718" cy="240200"/>
            </a:xfrm>
            <a:custGeom>
              <a:avLst/>
              <a:gdLst/>
              <a:ahLst/>
              <a:cxnLst/>
              <a:rect l="l" t="t" r="r" b="b"/>
              <a:pathLst>
                <a:path w="2371" h="6885" extrusionOk="0">
                  <a:moveTo>
                    <a:pt x="1" y="0"/>
                  </a:moveTo>
                  <a:cubicBezTo>
                    <a:pt x="23" y="167"/>
                    <a:pt x="57" y="345"/>
                    <a:pt x="79" y="523"/>
                  </a:cubicBezTo>
                  <a:cubicBezTo>
                    <a:pt x="134" y="701"/>
                    <a:pt x="212" y="890"/>
                    <a:pt x="290" y="1057"/>
                  </a:cubicBezTo>
                  <a:cubicBezTo>
                    <a:pt x="435" y="1380"/>
                    <a:pt x="579" y="1691"/>
                    <a:pt x="646" y="2035"/>
                  </a:cubicBezTo>
                  <a:cubicBezTo>
                    <a:pt x="712" y="2369"/>
                    <a:pt x="735" y="2703"/>
                    <a:pt x="791" y="3048"/>
                  </a:cubicBezTo>
                  <a:cubicBezTo>
                    <a:pt x="846" y="3370"/>
                    <a:pt x="935" y="3681"/>
                    <a:pt x="1068" y="3982"/>
                  </a:cubicBezTo>
                  <a:cubicBezTo>
                    <a:pt x="1313" y="4571"/>
                    <a:pt x="1658" y="5117"/>
                    <a:pt x="1914" y="5706"/>
                  </a:cubicBezTo>
                  <a:cubicBezTo>
                    <a:pt x="2059" y="6029"/>
                    <a:pt x="2181" y="6362"/>
                    <a:pt x="2270" y="6707"/>
                  </a:cubicBezTo>
                  <a:cubicBezTo>
                    <a:pt x="2303" y="6763"/>
                    <a:pt x="2336" y="6829"/>
                    <a:pt x="2370" y="6885"/>
                  </a:cubicBezTo>
                  <a:cubicBezTo>
                    <a:pt x="2292" y="6563"/>
                    <a:pt x="2203" y="6251"/>
                    <a:pt x="2081" y="5940"/>
                  </a:cubicBezTo>
                  <a:cubicBezTo>
                    <a:pt x="1847" y="5339"/>
                    <a:pt x="1513" y="4794"/>
                    <a:pt x="1224" y="4215"/>
                  </a:cubicBezTo>
                  <a:cubicBezTo>
                    <a:pt x="1091" y="3926"/>
                    <a:pt x="969" y="3637"/>
                    <a:pt x="890" y="3315"/>
                  </a:cubicBezTo>
                  <a:cubicBezTo>
                    <a:pt x="813" y="2981"/>
                    <a:pt x="791" y="2636"/>
                    <a:pt x="735" y="2302"/>
                  </a:cubicBezTo>
                  <a:cubicBezTo>
                    <a:pt x="690" y="1958"/>
                    <a:pt x="613" y="1647"/>
                    <a:pt x="468" y="1335"/>
                  </a:cubicBezTo>
                  <a:cubicBezTo>
                    <a:pt x="334" y="1024"/>
                    <a:pt x="179" y="723"/>
                    <a:pt x="90" y="401"/>
                  </a:cubicBezTo>
                  <a:cubicBezTo>
                    <a:pt x="57" y="267"/>
                    <a:pt x="23" y="134"/>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56" name="Google Shape;20556;p32"/>
            <p:cNvSpPr/>
            <p:nvPr/>
          </p:nvSpPr>
          <p:spPr>
            <a:xfrm>
              <a:off x="2259184" y="2111450"/>
              <a:ext cx="1221" cy="31434"/>
            </a:xfrm>
            <a:custGeom>
              <a:avLst/>
              <a:gdLst/>
              <a:ahLst/>
              <a:cxnLst/>
              <a:rect l="l" t="t" r="r" b="b"/>
              <a:pathLst>
                <a:path w="35" h="901" extrusionOk="0">
                  <a:moveTo>
                    <a:pt x="23" y="0"/>
                  </a:moveTo>
                  <a:lnTo>
                    <a:pt x="23" y="0"/>
                  </a:lnTo>
                  <a:cubicBezTo>
                    <a:pt x="12" y="89"/>
                    <a:pt x="12" y="189"/>
                    <a:pt x="12" y="289"/>
                  </a:cubicBezTo>
                  <a:cubicBezTo>
                    <a:pt x="1" y="490"/>
                    <a:pt x="12" y="690"/>
                    <a:pt x="34" y="901"/>
                  </a:cubicBezTo>
                  <a:cubicBezTo>
                    <a:pt x="34" y="812"/>
                    <a:pt x="23" y="734"/>
                    <a:pt x="23" y="656"/>
                  </a:cubicBezTo>
                  <a:cubicBezTo>
                    <a:pt x="12" y="434"/>
                    <a:pt x="23" y="223"/>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57" name="Google Shape;20557;p32"/>
            <p:cNvSpPr/>
            <p:nvPr/>
          </p:nvSpPr>
          <p:spPr>
            <a:xfrm>
              <a:off x="2309249" y="2137442"/>
              <a:ext cx="88126" cy="381844"/>
            </a:xfrm>
            <a:custGeom>
              <a:avLst/>
              <a:gdLst/>
              <a:ahLst/>
              <a:cxnLst/>
              <a:rect l="l" t="t" r="r" b="b"/>
              <a:pathLst>
                <a:path w="2526" h="10945" extrusionOk="0">
                  <a:moveTo>
                    <a:pt x="1" y="0"/>
                  </a:moveTo>
                  <a:lnTo>
                    <a:pt x="1" y="0"/>
                  </a:lnTo>
                  <a:cubicBezTo>
                    <a:pt x="23" y="479"/>
                    <a:pt x="90" y="957"/>
                    <a:pt x="179" y="1435"/>
                  </a:cubicBezTo>
                  <a:cubicBezTo>
                    <a:pt x="334" y="2258"/>
                    <a:pt x="535" y="3070"/>
                    <a:pt x="723" y="3893"/>
                  </a:cubicBezTo>
                  <a:cubicBezTo>
                    <a:pt x="924" y="4727"/>
                    <a:pt x="1113" y="5561"/>
                    <a:pt x="1313" y="6384"/>
                  </a:cubicBezTo>
                  <a:cubicBezTo>
                    <a:pt x="1513" y="7219"/>
                    <a:pt x="1724" y="8053"/>
                    <a:pt x="1958" y="8876"/>
                  </a:cubicBezTo>
                  <a:cubicBezTo>
                    <a:pt x="2125" y="9476"/>
                    <a:pt x="2314" y="10077"/>
                    <a:pt x="2436" y="10700"/>
                  </a:cubicBezTo>
                  <a:cubicBezTo>
                    <a:pt x="2470" y="10778"/>
                    <a:pt x="2503" y="10867"/>
                    <a:pt x="2525" y="10944"/>
                  </a:cubicBezTo>
                  <a:cubicBezTo>
                    <a:pt x="2436" y="10366"/>
                    <a:pt x="2270" y="9788"/>
                    <a:pt x="2114" y="9221"/>
                  </a:cubicBezTo>
                  <a:cubicBezTo>
                    <a:pt x="1869" y="8398"/>
                    <a:pt x="1658" y="7575"/>
                    <a:pt x="1457" y="6752"/>
                  </a:cubicBezTo>
                  <a:cubicBezTo>
                    <a:pt x="1246" y="5917"/>
                    <a:pt x="1057" y="5083"/>
                    <a:pt x="857" y="4249"/>
                  </a:cubicBezTo>
                  <a:cubicBezTo>
                    <a:pt x="668" y="3426"/>
                    <a:pt x="468" y="2614"/>
                    <a:pt x="290" y="1780"/>
                  </a:cubicBezTo>
                  <a:cubicBezTo>
                    <a:pt x="179" y="1223"/>
                    <a:pt x="90" y="667"/>
                    <a:pt x="68" y="101"/>
                  </a:cubicBez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58" name="Google Shape;20558;p32"/>
            <p:cNvSpPr/>
            <p:nvPr/>
          </p:nvSpPr>
          <p:spPr>
            <a:xfrm>
              <a:off x="2321285" y="2156839"/>
              <a:ext cx="86172" cy="386135"/>
            </a:xfrm>
            <a:custGeom>
              <a:avLst/>
              <a:gdLst/>
              <a:ahLst/>
              <a:cxnLst/>
              <a:rect l="l" t="t" r="r" b="b"/>
              <a:pathLst>
                <a:path w="2470" h="11068" extrusionOk="0">
                  <a:moveTo>
                    <a:pt x="0" y="0"/>
                  </a:moveTo>
                  <a:lnTo>
                    <a:pt x="0" y="0"/>
                  </a:lnTo>
                  <a:cubicBezTo>
                    <a:pt x="45" y="390"/>
                    <a:pt x="101" y="768"/>
                    <a:pt x="167" y="1157"/>
                  </a:cubicBezTo>
                  <a:cubicBezTo>
                    <a:pt x="334" y="2024"/>
                    <a:pt x="568" y="2870"/>
                    <a:pt x="868" y="3704"/>
                  </a:cubicBezTo>
                  <a:cubicBezTo>
                    <a:pt x="1013" y="4127"/>
                    <a:pt x="1157" y="4550"/>
                    <a:pt x="1257" y="4994"/>
                  </a:cubicBezTo>
                  <a:cubicBezTo>
                    <a:pt x="1346" y="5439"/>
                    <a:pt x="1402" y="5884"/>
                    <a:pt x="1446" y="6329"/>
                  </a:cubicBezTo>
                  <a:cubicBezTo>
                    <a:pt x="1502" y="6762"/>
                    <a:pt x="1557" y="7197"/>
                    <a:pt x="1668" y="7630"/>
                  </a:cubicBezTo>
                  <a:cubicBezTo>
                    <a:pt x="1780" y="8064"/>
                    <a:pt x="1947" y="8475"/>
                    <a:pt x="2091" y="8898"/>
                  </a:cubicBezTo>
                  <a:cubicBezTo>
                    <a:pt x="2314" y="9565"/>
                    <a:pt x="2425" y="10266"/>
                    <a:pt x="2414" y="10967"/>
                  </a:cubicBezTo>
                  <a:lnTo>
                    <a:pt x="2447" y="11067"/>
                  </a:lnTo>
                  <a:cubicBezTo>
                    <a:pt x="2469" y="10467"/>
                    <a:pt x="2414" y="9854"/>
                    <a:pt x="2258" y="9276"/>
                  </a:cubicBezTo>
                  <a:cubicBezTo>
                    <a:pt x="2147" y="8843"/>
                    <a:pt x="1969" y="8442"/>
                    <a:pt x="1824" y="8020"/>
                  </a:cubicBezTo>
                  <a:cubicBezTo>
                    <a:pt x="1680" y="7585"/>
                    <a:pt x="1591" y="7141"/>
                    <a:pt x="1535" y="6685"/>
                  </a:cubicBezTo>
                  <a:cubicBezTo>
                    <a:pt x="1480" y="6251"/>
                    <a:pt x="1446" y="5806"/>
                    <a:pt x="1379" y="5361"/>
                  </a:cubicBezTo>
                  <a:cubicBezTo>
                    <a:pt x="1313" y="4928"/>
                    <a:pt x="1191" y="4494"/>
                    <a:pt x="1046" y="4082"/>
                  </a:cubicBezTo>
                  <a:cubicBezTo>
                    <a:pt x="901" y="3660"/>
                    <a:pt x="746" y="3248"/>
                    <a:pt x="612" y="2825"/>
                  </a:cubicBezTo>
                  <a:cubicBezTo>
                    <a:pt x="490" y="2392"/>
                    <a:pt x="368" y="1947"/>
                    <a:pt x="279" y="1502"/>
                  </a:cubicBezTo>
                  <a:cubicBezTo>
                    <a:pt x="178" y="1035"/>
                    <a:pt x="101" y="556"/>
                    <a:pt x="34" y="78"/>
                  </a:cubicBezTo>
                  <a:cubicBezTo>
                    <a:pt x="34" y="67"/>
                    <a:pt x="34" y="56"/>
                    <a:pt x="22" y="56"/>
                  </a:cubicBezTo>
                  <a:cubicBezTo>
                    <a:pt x="12" y="34"/>
                    <a:pt x="12" y="2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59" name="Google Shape;20559;p32"/>
            <p:cNvSpPr/>
            <p:nvPr/>
          </p:nvSpPr>
          <p:spPr>
            <a:xfrm>
              <a:off x="2347277" y="2327967"/>
              <a:ext cx="50098" cy="191323"/>
            </a:xfrm>
            <a:custGeom>
              <a:avLst/>
              <a:gdLst/>
              <a:ahLst/>
              <a:cxnLst/>
              <a:rect l="l" t="t" r="r" b="b"/>
              <a:pathLst>
                <a:path w="1436" h="5484" extrusionOk="0">
                  <a:moveTo>
                    <a:pt x="1" y="0"/>
                  </a:moveTo>
                  <a:lnTo>
                    <a:pt x="1" y="0"/>
                  </a:lnTo>
                  <a:cubicBezTo>
                    <a:pt x="78" y="312"/>
                    <a:pt x="145" y="623"/>
                    <a:pt x="223" y="923"/>
                  </a:cubicBezTo>
                  <a:cubicBezTo>
                    <a:pt x="423" y="1758"/>
                    <a:pt x="634" y="2592"/>
                    <a:pt x="868" y="3415"/>
                  </a:cubicBezTo>
                  <a:cubicBezTo>
                    <a:pt x="1035" y="4015"/>
                    <a:pt x="1224" y="4616"/>
                    <a:pt x="1346" y="5239"/>
                  </a:cubicBezTo>
                  <a:cubicBezTo>
                    <a:pt x="1346" y="5250"/>
                    <a:pt x="1346" y="5261"/>
                    <a:pt x="1358" y="5272"/>
                  </a:cubicBezTo>
                  <a:cubicBezTo>
                    <a:pt x="1380" y="5317"/>
                    <a:pt x="1391" y="5372"/>
                    <a:pt x="1413" y="5417"/>
                  </a:cubicBezTo>
                  <a:cubicBezTo>
                    <a:pt x="1420" y="5431"/>
                    <a:pt x="1427" y="5445"/>
                    <a:pt x="1431" y="5459"/>
                  </a:cubicBezTo>
                  <a:lnTo>
                    <a:pt x="1431" y="5459"/>
                  </a:lnTo>
                  <a:cubicBezTo>
                    <a:pt x="1341" y="4889"/>
                    <a:pt x="1178" y="4319"/>
                    <a:pt x="1024" y="3760"/>
                  </a:cubicBezTo>
                  <a:cubicBezTo>
                    <a:pt x="779" y="2937"/>
                    <a:pt x="568" y="2114"/>
                    <a:pt x="367" y="1291"/>
                  </a:cubicBezTo>
                  <a:cubicBezTo>
                    <a:pt x="268" y="901"/>
                    <a:pt x="179" y="512"/>
                    <a:pt x="78" y="122"/>
                  </a:cubicBezTo>
                  <a:cubicBezTo>
                    <a:pt x="56" y="89"/>
                    <a:pt x="34" y="45"/>
                    <a:pt x="1" y="0"/>
                  </a:cubicBezTo>
                  <a:close/>
                  <a:moveTo>
                    <a:pt x="1431" y="5459"/>
                  </a:moveTo>
                  <a:cubicBezTo>
                    <a:pt x="1433" y="5467"/>
                    <a:pt x="1434" y="5475"/>
                    <a:pt x="1435" y="5483"/>
                  </a:cubicBezTo>
                  <a:cubicBezTo>
                    <a:pt x="1435" y="5475"/>
                    <a:pt x="1434" y="5467"/>
                    <a:pt x="1431" y="5459"/>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60" name="Google Shape;20560;p32"/>
            <p:cNvSpPr/>
            <p:nvPr/>
          </p:nvSpPr>
          <p:spPr>
            <a:xfrm>
              <a:off x="2288316" y="2256585"/>
              <a:ext cx="56692" cy="143178"/>
            </a:xfrm>
            <a:custGeom>
              <a:avLst/>
              <a:gdLst/>
              <a:ahLst/>
              <a:cxnLst/>
              <a:rect l="l" t="t" r="r" b="b"/>
              <a:pathLst>
                <a:path w="1625" h="4104" extrusionOk="0">
                  <a:moveTo>
                    <a:pt x="0" y="0"/>
                  </a:moveTo>
                  <a:lnTo>
                    <a:pt x="0" y="0"/>
                  </a:lnTo>
                  <a:cubicBezTo>
                    <a:pt x="11" y="89"/>
                    <a:pt x="22" y="178"/>
                    <a:pt x="45" y="267"/>
                  </a:cubicBezTo>
                  <a:cubicBezTo>
                    <a:pt x="100" y="589"/>
                    <a:pt x="189" y="900"/>
                    <a:pt x="322" y="1201"/>
                  </a:cubicBezTo>
                  <a:cubicBezTo>
                    <a:pt x="567" y="1790"/>
                    <a:pt x="912" y="2336"/>
                    <a:pt x="1168" y="2925"/>
                  </a:cubicBezTo>
                  <a:cubicBezTo>
                    <a:pt x="1313" y="3248"/>
                    <a:pt x="1435" y="3581"/>
                    <a:pt x="1524" y="3926"/>
                  </a:cubicBezTo>
                  <a:cubicBezTo>
                    <a:pt x="1524" y="3937"/>
                    <a:pt x="1535" y="3960"/>
                    <a:pt x="1546" y="3970"/>
                  </a:cubicBezTo>
                  <a:cubicBezTo>
                    <a:pt x="1568" y="4015"/>
                    <a:pt x="1602" y="4059"/>
                    <a:pt x="1624" y="4104"/>
                  </a:cubicBezTo>
                  <a:cubicBezTo>
                    <a:pt x="1546" y="3782"/>
                    <a:pt x="1457" y="3470"/>
                    <a:pt x="1335" y="3159"/>
                  </a:cubicBezTo>
                  <a:cubicBezTo>
                    <a:pt x="1101" y="2558"/>
                    <a:pt x="767" y="2013"/>
                    <a:pt x="478" y="1434"/>
                  </a:cubicBezTo>
                  <a:cubicBezTo>
                    <a:pt x="345" y="1145"/>
                    <a:pt x="223" y="856"/>
                    <a:pt x="144" y="534"/>
                  </a:cubicBezTo>
                  <a:cubicBezTo>
                    <a:pt x="111" y="389"/>
                    <a:pt x="78" y="233"/>
                    <a:pt x="67" y="77"/>
                  </a:cubicBezTo>
                  <a:cubicBezTo>
                    <a:pt x="45" y="55"/>
                    <a:pt x="22" y="22"/>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61" name="Google Shape;20561;p32"/>
            <p:cNvSpPr/>
            <p:nvPr/>
          </p:nvSpPr>
          <p:spPr>
            <a:xfrm>
              <a:off x="2323239" y="2294962"/>
              <a:ext cx="55506" cy="176217"/>
            </a:xfrm>
            <a:custGeom>
              <a:avLst/>
              <a:gdLst/>
              <a:ahLst/>
              <a:cxnLst/>
              <a:rect l="l" t="t" r="r" b="b"/>
              <a:pathLst>
                <a:path w="1591" h="5051" extrusionOk="0">
                  <a:moveTo>
                    <a:pt x="0" y="1"/>
                  </a:moveTo>
                  <a:cubicBezTo>
                    <a:pt x="22" y="57"/>
                    <a:pt x="55" y="112"/>
                    <a:pt x="67" y="168"/>
                  </a:cubicBezTo>
                  <a:cubicBezTo>
                    <a:pt x="223" y="568"/>
                    <a:pt x="300" y="991"/>
                    <a:pt x="378" y="1424"/>
                  </a:cubicBezTo>
                  <a:cubicBezTo>
                    <a:pt x="456" y="1836"/>
                    <a:pt x="545" y="2247"/>
                    <a:pt x="690" y="2648"/>
                  </a:cubicBezTo>
                  <a:cubicBezTo>
                    <a:pt x="901" y="3238"/>
                    <a:pt x="1190" y="3816"/>
                    <a:pt x="1346" y="4427"/>
                  </a:cubicBezTo>
                  <a:cubicBezTo>
                    <a:pt x="1357" y="4472"/>
                    <a:pt x="1379" y="4528"/>
                    <a:pt x="1402" y="4572"/>
                  </a:cubicBezTo>
                  <a:cubicBezTo>
                    <a:pt x="1435" y="4639"/>
                    <a:pt x="1457" y="4716"/>
                    <a:pt x="1491" y="4795"/>
                  </a:cubicBezTo>
                  <a:cubicBezTo>
                    <a:pt x="1501" y="4817"/>
                    <a:pt x="1501" y="4839"/>
                    <a:pt x="1513" y="4850"/>
                  </a:cubicBezTo>
                  <a:cubicBezTo>
                    <a:pt x="1535" y="4917"/>
                    <a:pt x="1557" y="4973"/>
                    <a:pt x="1580" y="5028"/>
                  </a:cubicBezTo>
                  <a:cubicBezTo>
                    <a:pt x="1580" y="5039"/>
                    <a:pt x="1590" y="5050"/>
                    <a:pt x="1590" y="5050"/>
                  </a:cubicBezTo>
                  <a:cubicBezTo>
                    <a:pt x="1580" y="5006"/>
                    <a:pt x="1568" y="4950"/>
                    <a:pt x="1557" y="4906"/>
                  </a:cubicBezTo>
                  <a:cubicBezTo>
                    <a:pt x="1446" y="4483"/>
                    <a:pt x="1323" y="4071"/>
                    <a:pt x="1201" y="3660"/>
                  </a:cubicBezTo>
                  <a:cubicBezTo>
                    <a:pt x="957" y="2826"/>
                    <a:pt x="700" y="1980"/>
                    <a:pt x="500" y="1135"/>
                  </a:cubicBezTo>
                  <a:cubicBezTo>
                    <a:pt x="434" y="890"/>
                    <a:pt x="389" y="646"/>
                    <a:pt x="334" y="401"/>
                  </a:cubicBezTo>
                  <a:cubicBezTo>
                    <a:pt x="312" y="357"/>
                    <a:pt x="289" y="324"/>
                    <a:pt x="256" y="301"/>
                  </a:cubicBezTo>
                  <a:lnTo>
                    <a:pt x="256" y="301"/>
                  </a:lnTo>
                  <a:cubicBezTo>
                    <a:pt x="289" y="446"/>
                    <a:pt x="322" y="601"/>
                    <a:pt x="356" y="746"/>
                  </a:cubicBezTo>
                  <a:cubicBezTo>
                    <a:pt x="556" y="1592"/>
                    <a:pt x="789" y="2425"/>
                    <a:pt x="1034" y="3260"/>
                  </a:cubicBezTo>
                  <a:lnTo>
                    <a:pt x="1135" y="3594"/>
                  </a:lnTo>
                  <a:cubicBezTo>
                    <a:pt x="1056" y="3404"/>
                    <a:pt x="979" y="3226"/>
                    <a:pt x="901" y="3037"/>
                  </a:cubicBezTo>
                  <a:cubicBezTo>
                    <a:pt x="734" y="2637"/>
                    <a:pt x="601" y="2237"/>
                    <a:pt x="512" y="1814"/>
                  </a:cubicBezTo>
                  <a:cubicBezTo>
                    <a:pt x="423" y="1402"/>
                    <a:pt x="367" y="991"/>
                    <a:pt x="267" y="579"/>
                  </a:cubicBezTo>
                  <a:cubicBezTo>
                    <a:pt x="223" y="423"/>
                    <a:pt x="178" y="268"/>
                    <a:pt x="111" y="123"/>
                  </a:cubicBezTo>
                  <a:cubicBezTo>
                    <a:pt x="78" y="79"/>
                    <a:pt x="33" y="34"/>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62" name="Google Shape;20562;p32"/>
            <p:cNvSpPr/>
            <p:nvPr/>
          </p:nvSpPr>
          <p:spPr>
            <a:xfrm>
              <a:off x="2414019" y="2523551"/>
              <a:ext cx="3140" cy="34539"/>
            </a:xfrm>
            <a:custGeom>
              <a:avLst/>
              <a:gdLst/>
              <a:ahLst/>
              <a:cxnLst/>
              <a:rect l="l" t="t" r="r" b="b"/>
              <a:pathLst>
                <a:path w="90" h="990" extrusionOk="0">
                  <a:moveTo>
                    <a:pt x="78" y="0"/>
                  </a:moveTo>
                  <a:cubicBezTo>
                    <a:pt x="68" y="45"/>
                    <a:pt x="68" y="89"/>
                    <a:pt x="56" y="134"/>
                  </a:cubicBezTo>
                  <a:cubicBezTo>
                    <a:pt x="23" y="356"/>
                    <a:pt x="1" y="556"/>
                    <a:pt x="34" y="779"/>
                  </a:cubicBezTo>
                  <a:cubicBezTo>
                    <a:pt x="45" y="845"/>
                    <a:pt x="68" y="923"/>
                    <a:pt x="78" y="990"/>
                  </a:cubicBezTo>
                  <a:cubicBezTo>
                    <a:pt x="90" y="934"/>
                    <a:pt x="90" y="868"/>
                    <a:pt x="90" y="801"/>
                  </a:cubicBezTo>
                  <a:cubicBezTo>
                    <a:pt x="78" y="745"/>
                    <a:pt x="78" y="678"/>
                    <a:pt x="68" y="611"/>
                  </a:cubicBezTo>
                  <a:cubicBezTo>
                    <a:pt x="68" y="500"/>
                    <a:pt x="78" y="378"/>
                    <a:pt x="90" y="267"/>
                  </a:cubicBezTo>
                  <a:cubicBezTo>
                    <a:pt x="90" y="178"/>
                    <a:pt x="90" y="89"/>
                    <a:pt x="7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63" name="Google Shape;20563;p32"/>
            <p:cNvSpPr/>
            <p:nvPr/>
          </p:nvSpPr>
          <p:spPr>
            <a:xfrm>
              <a:off x="2369397" y="2356680"/>
              <a:ext cx="38062" cy="186299"/>
            </a:xfrm>
            <a:custGeom>
              <a:avLst/>
              <a:gdLst/>
              <a:ahLst/>
              <a:cxnLst/>
              <a:rect l="l" t="t" r="r" b="b"/>
              <a:pathLst>
                <a:path w="1091" h="5340" extrusionOk="0">
                  <a:moveTo>
                    <a:pt x="0" y="1"/>
                  </a:moveTo>
                  <a:lnTo>
                    <a:pt x="67" y="601"/>
                  </a:lnTo>
                  <a:cubicBezTo>
                    <a:pt x="123" y="1034"/>
                    <a:pt x="178" y="1469"/>
                    <a:pt x="289" y="1902"/>
                  </a:cubicBezTo>
                  <a:cubicBezTo>
                    <a:pt x="401" y="2336"/>
                    <a:pt x="568" y="2747"/>
                    <a:pt x="712" y="3170"/>
                  </a:cubicBezTo>
                  <a:cubicBezTo>
                    <a:pt x="935" y="3837"/>
                    <a:pt x="1046" y="4538"/>
                    <a:pt x="1035" y="5239"/>
                  </a:cubicBezTo>
                  <a:cubicBezTo>
                    <a:pt x="1035" y="5261"/>
                    <a:pt x="1046" y="5283"/>
                    <a:pt x="1057" y="5305"/>
                  </a:cubicBezTo>
                  <a:cubicBezTo>
                    <a:pt x="1057" y="5317"/>
                    <a:pt x="1068" y="5328"/>
                    <a:pt x="1068" y="5339"/>
                  </a:cubicBezTo>
                  <a:cubicBezTo>
                    <a:pt x="1090" y="4739"/>
                    <a:pt x="1035" y="4126"/>
                    <a:pt x="879" y="3548"/>
                  </a:cubicBezTo>
                  <a:cubicBezTo>
                    <a:pt x="768" y="3115"/>
                    <a:pt x="590" y="2714"/>
                    <a:pt x="445" y="2292"/>
                  </a:cubicBezTo>
                  <a:cubicBezTo>
                    <a:pt x="301" y="1857"/>
                    <a:pt x="212" y="1413"/>
                    <a:pt x="156" y="957"/>
                  </a:cubicBezTo>
                  <a:cubicBezTo>
                    <a:pt x="123" y="668"/>
                    <a:pt x="89" y="379"/>
                    <a:pt x="56" y="78"/>
                  </a:cubicBezTo>
                  <a:cubicBezTo>
                    <a:pt x="34" y="56"/>
                    <a:pt x="23" y="33"/>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64" name="Google Shape;20564;p32"/>
            <p:cNvSpPr/>
            <p:nvPr/>
          </p:nvSpPr>
          <p:spPr>
            <a:xfrm>
              <a:off x="2365524" y="2058280"/>
              <a:ext cx="237479" cy="210790"/>
            </a:xfrm>
            <a:custGeom>
              <a:avLst/>
              <a:gdLst/>
              <a:ahLst/>
              <a:cxnLst/>
              <a:rect l="l" t="t" r="r" b="b"/>
              <a:pathLst>
                <a:path w="6807" h="6042" extrusionOk="0">
                  <a:moveTo>
                    <a:pt x="801" y="0"/>
                  </a:moveTo>
                  <a:lnTo>
                    <a:pt x="22" y="378"/>
                  </a:lnTo>
                  <a:cubicBezTo>
                    <a:pt x="22" y="378"/>
                    <a:pt x="0" y="924"/>
                    <a:pt x="267" y="1168"/>
                  </a:cubicBezTo>
                  <a:cubicBezTo>
                    <a:pt x="534" y="1424"/>
                    <a:pt x="790" y="1813"/>
                    <a:pt x="957" y="2214"/>
                  </a:cubicBezTo>
                  <a:cubicBezTo>
                    <a:pt x="1124" y="2614"/>
                    <a:pt x="1935" y="3915"/>
                    <a:pt x="2192" y="4360"/>
                  </a:cubicBezTo>
                  <a:cubicBezTo>
                    <a:pt x="2459" y="4794"/>
                    <a:pt x="3137" y="5061"/>
                    <a:pt x="3304" y="5239"/>
                  </a:cubicBezTo>
                  <a:cubicBezTo>
                    <a:pt x="3466" y="5413"/>
                    <a:pt x="3968" y="6041"/>
                    <a:pt x="4509" y="6041"/>
                  </a:cubicBezTo>
                  <a:cubicBezTo>
                    <a:pt x="4522" y="6041"/>
                    <a:pt x="4536" y="6041"/>
                    <a:pt x="4549" y="6040"/>
                  </a:cubicBezTo>
                  <a:cubicBezTo>
                    <a:pt x="5094" y="5995"/>
                    <a:pt x="5929" y="5528"/>
                    <a:pt x="6262" y="5061"/>
                  </a:cubicBezTo>
                  <a:cubicBezTo>
                    <a:pt x="6596" y="4582"/>
                    <a:pt x="6807" y="3815"/>
                    <a:pt x="6507" y="3292"/>
                  </a:cubicBezTo>
                  <a:cubicBezTo>
                    <a:pt x="6218" y="2781"/>
                    <a:pt x="5695" y="2314"/>
                    <a:pt x="5027" y="1969"/>
                  </a:cubicBezTo>
                  <a:cubicBezTo>
                    <a:pt x="4360" y="1624"/>
                    <a:pt x="2069" y="746"/>
                    <a:pt x="1502" y="423"/>
                  </a:cubicBezTo>
                  <a:cubicBezTo>
                    <a:pt x="946" y="101"/>
                    <a:pt x="801" y="0"/>
                    <a:pt x="801"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65" name="Google Shape;20565;p32"/>
            <p:cNvSpPr/>
            <p:nvPr/>
          </p:nvSpPr>
          <p:spPr>
            <a:xfrm>
              <a:off x="2365908" y="2058280"/>
              <a:ext cx="230118" cy="122630"/>
            </a:xfrm>
            <a:custGeom>
              <a:avLst/>
              <a:gdLst/>
              <a:ahLst/>
              <a:cxnLst/>
              <a:rect l="l" t="t" r="r" b="b"/>
              <a:pathLst>
                <a:path w="6596" h="3515" extrusionOk="0">
                  <a:moveTo>
                    <a:pt x="790" y="0"/>
                  </a:moveTo>
                  <a:lnTo>
                    <a:pt x="11" y="378"/>
                  </a:lnTo>
                  <a:cubicBezTo>
                    <a:pt x="11" y="378"/>
                    <a:pt x="1" y="657"/>
                    <a:pt x="100" y="912"/>
                  </a:cubicBezTo>
                  <a:cubicBezTo>
                    <a:pt x="201" y="1068"/>
                    <a:pt x="367" y="1179"/>
                    <a:pt x="545" y="1257"/>
                  </a:cubicBezTo>
                  <a:cubicBezTo>
                    <a:pt x="735" y="1346"/>
                    <a:pt x="946" y="1402"/>
                    <a:pt x="1146" y="1502"/>
                  </a:cubicBezTo>
                  <a:cubicBezTo>
                    <a:pt x="1546" y="1691"/>
                    <a:pt x="1847" y="2036"/>
                    <a:pt x="2181" y="2336"/>
                  </a:cubicBezTo>
                  <a:cubicBezTo>
                    <a:pt x="2458" y="2580"/>
                    <a:pt x="2759" y="2792"/>
                    <a:pt x="3070" y="2981"/>
                  </a:cubicBezTo>
                  <a:cubicBezTo>
                    <a:pt x="3370" y="3159"/>
                    <a:pt x="3693" y="3304"/>
                    <a:pt x="4038" y="3371"/>
                  </a:cubicBezTo>
                  <a:cubicBezTo>
                    <a:pt x="4227" y="3404"/>
                    <a:pt x="4416" y="3415"/>
                    <a:pt x="4605" y="3415"/>
                  </a:cubicBezTo>
                  <a:cubicBezTo>
                    <a:pt x="4794" y="3415"/>
                    <a:pt x="4972" y="3415"/>
                    <a:pt x="5150" y="3371"/>
                  </a:cubicBezTo>
                  <a:cubicBezTo>
                    <a:pt x="5273" y="3337"/>
                    <a:pt x="5394" y="3282"/>
                    <a:pt x="5517" y="3259"/>
                  </a:cubicBezTo>
                  <a:cubicBezTo>
                    <a:pt x="5578" y="3249"/>
                    <a:pt x="5638" y="3244"/>
                    <a:pt x="5698" y="3244"/>
                  </a:cubicBezTo>
                  <a:cubicBezTo>
                    <a:pt x="5948" y="3244"/>
                    <a:pt x="6194" y="3330"/>
                    <a:pt x="6418" y="3437"/>
                  </a:cubicBezTo>
                  <a:cubicBezTo>
                    <a:pt x="6474" y="3470"/>
                    <a:pt x="6529" y="3492"/>
                    <a:pt x="6596" y="3515"/>
                  </a:cubicBezTo>
                  <a:cubicBezTo>
                    <a:pt x="6573" y="3437"/>
                    <a:pt x="6540" y="3371"/>
                    <a:pt x="6496" y="3292"/>
                  </a:cubicBezTo>
                  <a:cubicBezTo>
                    <a:pt x="6207" y="2781"/>
                    <a:pt x="5684" y="2314"/>
                    <a:pt x="5016" y="1969"/>
                  </a:cubicBezTo>
                  <a:cubicBezTo>
                    <a:pt x="4349" y="1624"/>
                    <a:pt x="2058" y="746"/>
                    <a:pt x="1491" y="423"/>
                  </a:cubicBezTo>
                  <a:cubicBezTo>
                    <a:pt x="935" y="101"/>
                    <a:pt x="790" y="0"/>
                    <a:pt x="79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66" name="Google Shape;20566;p32"/>
            <p:cNvSpPr/>
            <p:nvPr/>
          </p:nvSpPr>
          <p:spPr>
            <a:xfrm>
              <a:off x="2377560" y="2074573"/>
              <a:ext cx="85753" cy="100930"/>
            </a:xfrm>
            <a:custGeom>
              <a:avLst/>
              <a:gdLst/>
              <a:ahLst/>
              <a:cxnLst/>
              <a:rect l="l" t="t" r="r" b="b"/>
              <a:pathLst>
                <a:path w="2458" h="2893" extrusionOk="0">
                  <a:moveTo>
                    <a:pt x="0" y="0"/>
                  </a:moveTo>
                  <a:cubicBezTo>
                    <a:pt x="0" y="168"/>
                    <a:pt x="89" y="312"/>
                    <a:pt x="201" y="434"/>
                  </a:cubicBezTo>
                  <a:cubicBezTo>
                    <a:pt x="300" y="556"/>
                    <a:pt x="423" y="668"/>
                    <a:pt x="545" y="779"/>
                  </a:cubicBezTo>
                  <a:cubicBezTo>
                    <a:pt x="801" y="979"/>
                    <a:pt x="1068" y="1157"/>
                    <a:pt x="1313" y="1369"/>
                  </a:cubicBezTo>
                  <a:cubicBezTo>
                    <a:pt x="1435" y="1468"/>
                    <a:pt x="1546" y="1580"/>
                    <a:pt x="1646" y="1691"/>
                  </a:cubicBezTo>
                  <a:cubicBezTo>
                    <a:pt x="1746" y="1814"/>
                    <a:pt x="1824" y="1947"/>
                    <a:pt x="1913" y="2081"/>
                  </a:cubicBezTo>
                  <a:cubicBezTo>
                    <a:pt x="2069" y="2358"/>
                    <a:pt x="2213" y="2659"/>
                    <a:pt x="2436" y="2892"/>
                  </a:cubicBezTo>
                  <a:lnTo>
                    <a:pt x="2458" y="2881"/>
                  </a:lnTo>
                  <a:cubicBezTo>
                    <a:pt x="2291" y="2603"/>
                    <a:pt x="2191" y="2303"/>
                    <a:pt x="2035" y="2014"/>
                  </a:cubicBezTo>
                  <a:cubicBezTo>
                    <a:pt x="1968" y="1869"/>
                    <a:pt x="1869" y="1725"/>
                    <a:pt x="1758" y="1602"/>
                  </a:cubicBezTo>
                  <a:cubicBezTo>
                    <a:pt x="1646" y="1480"/>
                    <a:pt x="1524" y="1369"/>
                    <a:pt x="1390" y="1268"/>
                  </a:cubicBezTo>
                  <a:cubicBezTo>
                    <a:pt x="1135" y="1068"/>
                    <a:pt x="856" y="912"/>
                    <a:pt x="601" y="712"/>
                  </a:cubicBezTo>
                  <a:cubicBezTo>
                    <a:pt x="467" y="623"/>
                    <a:pt x="345" y="523"/>
                    <a:pt x="233" y="401"/>
                  </a:cubicBezTo>
                  <a:cubicBezTo>
                    <a:pt x="122" y="289"/>
                    <a:pt x="33" y="156"/>
                    <a:pt x="1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67" name="Google Shape;20567;p32"/>
            <p:cNvSpPr/>
            <p:nvPr/>
          </p:nvSpPr>
          <p:spPr>
            <a:xfrm>
              <a:off x="2391900" y="2078445"/>
              <a:ext cx="133898" cy="115652"/>
            </a:xfrm>
            <a:custGeom>
              <a:avLst/>
              <a:gdLst/>
              <a:ahLst/>
              <a:cxnLst/>
              <a:rect l="l" t="t" r="r" b="b"/>
              <a:pathLst>
                <a:path w="3838" h="3315" extrusionOk="0">
                  <a:moveTo>
                    <a:pt x="12" y="0"/>
                  </a:moveTo>
                  <a:lnTo>
                    <a:pt x="0" y="12"/>
                  </a:lnTo>
                  <a:cubicBezTo>
                    <a:pt x="290" y="334"/>
                    <a:pt x="645" y="579"/>
                    <a:pt x="991" y="813"/>
                  </a:cubicBezTo>
                  <a:cubicBezTo>
                    <a:pt x="1347" y="1058"/>
                    <a:pt x="1691" y="1291"/>
                    <a:pt x="2002" y="1580"/>
                  </a:cubicBezTo>
                  <a:cubicBezTo>
                    <a:pt x="2314" y="1858"/>
                    <a:pt x="2570" y="2180"/>
                    <a:pt x="2837" y="2514"/>
                  </a:cubicBezTo>
                  <a:cubicBezTo>
                    <a:pt x="2970" y="2670"/>
                    <a:pt x="3115" y="2837"/>
                    <a:pt x="3270" y="2981"/>
                  </a:cubicBezTo>
                  <a:cubicBezTo>
                    <a:pt x="3438" y="3137"/>
                    <a:pt x="3626" y="3248"/>
                    <a:pt x="3826" y="3315"/>
                  </a:cubicBezTo>
                  <a:lnTo>
                    <a:pt x="3838" y="3304"/>
                  </a:lnTo>
                  <a:cubicBezTo>
                    <a:pt x="3470" y="3082"/>
                    <a:pt x="3226" y="2737"/>
                    <a:pt x="2981" y="2403"/>
                  </a:cubicBezTo>
                  <a:cubicBezTo>
                    <a:pt x="2914" y="2314"/>
                    <a:pt x="2859" y="2225"/>
                    <a:pt x="2781" y="2148"/>
                  </a:cubicBezTo>
                  <a:cubicBezTo>
                    <a:pt x="2714" y="2059"/>
                    <a:pt x="2647" y="1980"/>
                    <a:pt x="2570" y="1903"/>
                  </a:cubicBezTo>
                  <a:cubicBezTo>
                    <a:pt x="2425" y="1747"/>
                    <a:pt x="2269" y="1602"/>
                    <a:pt x="2103" y="1469"/>
                  </a:cubicBezTo>
                  <a:cubicBezTo>
                    <a:pt x="1769" y="1191"/>
                    <a:pt x="1402" y="957"/>
                    <a:pt x="1046" y="746"/>
                  </a:cubicBezTo>
                  <a:cubicBezTo>
                    <a:pt x="679" y="524"/>
                    <a:pt x="323" y="301"/>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68" name="Google Shape;20568;p32"/>
            <p:cNvSpPr/>
            <p:nvPr/>
          </p:nvSpPr>
          <p:spPr>
            <a:xfrm>
              <a:off x="2406657" y="2078062"/>
              <a:ext cx="142446" cy="94336"/>
            </a:xfrm>
            <a:custGeom>
              <a:avLst/>
              <a:gdLst/>
              <a:ahLst/>
              <a:cxnLst/>
              <a:rect l="l" t="t" r="r" b="b"/>
              <a:pathLst>
                <a:path w="4083" h="2704" extrusionOk="0">
                  <a:moveTo>
                    <a:pt x="0" y="1"/>
                  </a:moveTo>
                  <a:lnTo>
                    <a:pt x="0" y="11"/>
                  </a:lnTo>
                  <a:cubicBezTo>
                    <a:pt x="400" y="100"/>
                    <a:pt x="779" y="268"/>
                    <a:pt x="1134" y="468"/>
                  </a:cubicBezTo>
                  <a:cubicBezTo>
                    <a:pt x="1490" y="668"/>
                    <a:pt x="1836" y="901"/>
                    <a:pt x="2147" y="1158"/>
                  </a:cubicBezTo>
                  <a:cubicBezTo>
                    <a:pt x="2469" y="1424"/>
                    <a:pt x="2770" y="1702"/>
                    <a:pt x="3070" y="1981"/>
                  </a:cubicBezTo>
                  <a:cubicBezTo>
                    <a:pt x="3381" y="2247"/>
                    <a:pt x="3693" y="2537"/>
                    <a:pt x="4082" y="2703"/>
                  </a:cubicBezTo>
                  <a:lnTo>
                    <a:pt x="4082" y="2692"/>
                  </a:lnTo>
                  <a:cubicBezTo>
                    <a:pt x="3737" y="2470"/>
                    <a:pt x="3437" y="2181"/>
                    <a:pt x="3148" y="1902"/>
                  </a:cubicBezTo>
                  <a:cubicBezTo>
                    <a:pt x="2847" y="1613"/>
                    <a:pt x="2536" y="1346"/>
                    <a:pt x="2202" y="1091"/>
                  </a:cubicBezTo>
                  <a:cubicBezTo>
                    <a:pt x="1880" y="835"/>
                    <a:pt x="1535" y="612"/>
                    <a:pt x="1157" y="412"/>
                  </a:cubicBezTo>
                  <a:cubicBezTo>
                    <a:pt x="790" y="223"/>
                    <a:pt x="400" y="78"/>
                    <a:pt x="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69" name="Google Shape;20569;p32"/>
            <p:cNvSpPr/>
            <p:nvPr/>
          </p:nvSpPr>
          <p:spPr>
            <a:xfrm>
              <a:off x="2389562" y="1995167"/>
              <a:ext cx="261203" cy="153331"/>
            </a:xfrm>
            <a:custGeom>
              <a:avLst/>
              <a:gdLst/>
              <a:ahLst/>
              <a:cxnLst/>
              <a:rect l="l" t="t" r="r" b="b"/>
              <a:pathLst>
                <a:path w="7487" h="4395" extrusionOk="0">
                  <a:moveTo>
                    <a:pt x="5568" y="1"/>
                  </a:moveTo>
                  <a:cubicBezTo>
                    <a:pt x="5014" y="1"/>
                    <a:pt x="4447" y="75"/>
                    <a:pt x="4127" y="141"/>
                  </a:cubicBezTo>
                  <a:cubicBezTo>
                    <a:pt x="3471" y="274"/>
                    <a:pt x="2581" y="919"/>
                    <a:pt x="1814" y="1386"/>
                  </a:cubicBezTo>
                  <a:cubicBezTo>
                    <a:pt x="1498" y="1579"/>
                    <a:pt x="1208" y="1635"/>
                    <a:pt x="977" y="1635"/>
                  </a:cubicBezTo>
                  <a:cubicBezTo>
                    <a:pt x="646" y="1635"/>
                    <a:pt x="435" y="1520"/>
                    <a:pt x="435" y="1520"/>
                  </a:cubicBezTo>
                  <a:lnTo>
                    <a:pt x="1" y="2009"/>
                  </a:lnTo>
                  <a:cubicBezTo>
                    <a:pt x="1" y="2009"/>
                    <a:pt x="279" y="2288"/>
                    <a:pt x="568" y="2444"/>
                  </a:cubicBezTo>
                  <a:cubicBezTo>
                    <a:pt x="868" y="2610"/>
                    <a:pt x="1558" y="3111"/>
                    <a:pt x="2081" y="3344"/>
                  </a:cubicBezTo>
                  <a:cubicBezTo>
                    <a:pt x="2615" y="3566"/>
                    <a:pt x="3271" y="3978"/>
                    <a:pt x="3860" y="4245"/>
                  </a:cubicBezTo>
                  <a:cubicBezTo>
                    <a:pt x="4114" y="4357"/>
                    <a:pt x="4335" y="4394"/>
                    <a:pt x="4542" y="4394"/>
                  </a:cubicBezTo>
                  <a:cubicBezTo>
                    <a:pt x="4808" y="4394"/>
                    <a:pt x="5050" y="4333"/>
                    <a:pt x="5306" y="4290"/>
                  </a:cubicBezTo>
                  <a:cubicBezTo>
                    <a:pt x="5751" y="4223"/>
                    <a:pt x="6419" y="4001"/>
                    <a:pt x="6774" y="3611"/>
                  </a:cubicBezTo>
                  <a:cubicBezTo>
                    <a:pt x="7141" y="3233"/>
                    <a:pt x="6886" y="2755"/>
                    <a:pt x="6841" y="2666"/>
                  </a:cubicBezTo>
                  <a:cubicBezTo>
                    <a:pt x="6785" y="2577"/>
                    <a:pt x="6841" y="2454"/>
                    <a:pt x="6841" y="2343"/>
                  </a:cubicBezTo>
                  <a:cubicBezTo>
                    <a:pt x="6841" y="2221"/>
                    <a:pt x="7153" y="1787"/>
                    <a:pt x="7319" y="1520"/>
                  </a:cubicBezTo>
                  <a:cubicBezTo>
                    <a:pt x="7486" y="1253"/>
                    <a:pt x="7464" y="808"/>
                    <a:pt x="6941" y="319"/>
                  </a:cubicBezTo>
                  <a:cubicBezTo>
                    <a:pt x="6683" y="78"/>
                    <a:pt x="6133" y="1"/>
                    <a:pt x="556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70" name="Google Shape;20570;p32"/>
            <p:cNvSpPr/>
            <p:nvPr/>
          </p:nvSpPr>
          <p:spPr>
            <a:xfrm>
              <a:off x="2389562" y="2039650"/>
              <a:ext cx="134282" cy="55680"/>
            </a:xfrm>
            <a:custGeom>
              <a:avLst/>
              <a:gdLst/>
              <a:ahLst/>
              <a:cxnLst/>
              <a:rect l="l" t="t" r="r" b="b"/>
              <a:pathLst>
                <a:path w="3849" h="1596" extrusionOk="0">
                  <a:moveTo>
                    <a:pt x="1992" y="0"/>
                  </a:moveTo>
                  <a:cubicBezTo>
                    <a:pt x="1936" y="45"/>
                    <a:pt x="1869" y="79"/>
                    <a:pt x="1814" y="111"/>
                  </a:cubicBezTo>
                  <a:cubicBezTo>
                    <a:pt x="1498" y="304"/>
                    <a:pt x="1208" y="360"/>
                    <a:pt x="977" y="360"/>
                  </a:cubicBezTo>
                  <a:cubicBezTo>
                    <a:pt x="646" y="360"/>
                    <a:pt x="435" y="245"/>
                    <a:pt x="435" y="245"/>
                  </a:cubicBezTo>
                  <a:lnTo>
                    <a:pt x="1" y="734"/>
                  </a:lnTo>
                  <a:lnTo>
                    <a:pt x="12" y="746"/>
                  </a:lnTo>
                  <a:cubicBezTo>
                    <a:pt x="657" y="1213"/>
                    <a:pt x="1436" y="1502"/>
                    <a:pt x="2225" y="1557"/>
                  </a:cubicBezTo>
                  <a:cubicBezTo>
                    <a:pt x="2348" y="1569"/>
                    <a:pt x="2470" y="1580"/>
                    <a:pt x="2593" y="1580"/>
                  </a:cubicBezTo>
                  <a:cubicBezTo>
                    <a:pt x="2703" y="1588"/>
                    <a:pt x="2752" y="1596"/>
                    <a:pt x="2826" y="1596"/>
                  </a:cubicBezTo>
                  <a:cubicBezTo>
                    <a:pt x="2857" y="1596"/>
                    <a:pt x="2892" y="1594"/>
                    <a:pt x="2937" y="1591"/>
                  </a:cubicBezTo>
                  <a:cubicBezTo>
                    <a:pt x="3149" y="1580"/>
                    <a:pt x="3482" y="1535"/>
                    <a:pt x="3693" y="1468"/>
                  </a:cubicBezTo>
                  <a:cubicBezTo>
                    <a:pt x="3749" y="1458"/>
                    <a:pt x="3804" y="1435"/>
                    <a:pt x="3827" y="1379"/>
                  </a:cubicBezTo>
                  <a:cubicBezTo>
                    <a:pt x="3849" y="1335"/>
                    <a:pt x="3838" y="1290"/>
                    <a:pt x="3827" y="1246"/>
                  </a:cubicBezTo>
                  <a:cubicBezTo>
                    <a:pt x="3804" y="1124"/>
                    <a:pt x="3772" y="1001"/>
                    <a:pt x="3715" y="890"/>
                  </a:cubicBezTo>
                  <a:cubicBezTo>
                    <a:pt x="3693" y="846"/>
                    <a:pt x="3671" y="801"/>
                    <a:pt x="3638" y="768"/>
                  </a:cubicBezTo>
                  <a:cubicBezTo>
                    <a:pt x="3571" y="701"/>
                    <a:pt x="3460" y="690"/>
                    <a:pt x="3360" y="657"/>
                  </a:cubicBezTo>
                  <a:cubicBezTo>
                    <a:pt x="3115" y="579"/>
                    <a:pt x="2959" y="323"/>
                    <a:pt x="2726" y="212"/>
                  </a:cubicBezTo>
                  <a:cubicBezTo>
                    <a:pt x="2514" y="101"/>
                    <a:pt x="2259" y="111"/>
                    <a:pt x="2047" y="23"/>
                  </a:cubicBezTo>
                  <a:cubicBezTo>
                    <a:pt x="2025" y="23"/>
                    <a:pt x="2003" y="12"/>
                    <a:pt x="199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71" name="Google Shape;20571;p32"/>
            <p:cNvSpPr/>
            <p:nvPr/>
          </p:nvSpPr>
          <p:spPr>
            <a:xfrm>
              <a:off x="2391516" y="2033056"/>
              <a:ext cx="154831" cy="32410"/>
            </a:xfrm>
            <a:custGeom>
              <a:avLst/>
              <a:gdLst/>
              <a:ahLst/>
              <a:cxnLst/>
              <a:rect l="l" t="t" r="r" b="b"/>
              <a:pathLst>
                <a:path w="4438" h="929" extrusionOk="0">
                  <a:moveTo>
                    <a:pt x="4438" y="1"/>
                  </a:moveTo>
                  <a:cubicBezTo>
                    <a:pt x="4038" y="23"/>
                    <a:pt x="3659" y="123"/>
                    <a:pt x="3293" y="234"/>
                  </a:cubicBezTo>
                  <a:cubicBezTo>
                    <a:pt x="3103" y="300"/>
                    <a:pt x="2925" y="367"/>
                    <a:pt x="2737" y="434"/>
                  </a:cubicBezTo>
                  <a:cubicBezTo>
                    <a:pt x="2559" y="501"/>
                    <a:pt x="2369" y="590"/>
                    <a:pt x="2203" y="656"/>
                  </a:cubicBezTo>
                  <a:cubicBezTo>
                    <a:pt x="2114" y="690"/>
                    <a:pt x="2025" y="723"/>
                    <a:pt x="1936" y="745"/>
                  </a:cubicBezTo>
                  <a:cubicBezTo>
                    <a:pt x="1847" y="768"/>
                    <a:pt x="1746" y="779"/>
                    <a:pt x="1657" y="801"/>
                  </a:cubicBezTo>
                  <a:cubicBezTo>
                    <a:pt x="1469" y="824"/>
                    <a:pt x="1269" y="834"/>
                    <a:pt x="1079" y="834"/>
                  </a:cubicBezTo>
                  <a:lnTo>
                    <a:pt x="790" y="834"/>
                  </a:lnTo>
                  <a:cubicBezTo>
                    <a:pt x="701" y="824"/>
                    <a:pt x="601" y="824"/>
                    <a:pt x="512" y="801"/>
                  </a:cubicBezTo>
                  <a:cubicBezTo>
                    <a:pt x="323" y="757"/>
                    <a:pt x="167" y="646"/>
                    <a:pt x="11" y="534"/>
                  </a:cubicBezTo>
                  <a:lnTo>
                    <a:pt x="1" y="545"/>
                  </a:lnTo>
                  <a:cubicBezTo>
                    <a:pt x="145" y="668"/>
                    <a:pt x="301" y="790"/>
                    <a:pt x="501" y="846"/>
                  </a:cubicBezTo>
                  <a:cubicBezTo>
                    <a:pt x="590" y="879"/>
                    <a:pt x="690" y="890"/>
                    <a:pt x="790" y="901"/>
                  </a:cubicBezTo>
                  <a:cubicBezTo>
                    <a:pt x="879" y="913"/>
                    <a:pt x="979" y="923"/>
                    <a:pt x="1079" y="923"/>
                  </a:cubicBezTo>
                  <a:cubicBezTo>
                    <a:pt x="1138" y="927"/>
                    <a:pt x="1196" y="928"/>
                    <a:pt x="1254" y="928"/>
                  </a:cubicBezTo>
                  <a:cubicBezTo>
                    <a:pt x="1392" y="928"/>
                    <a:pt x="1528" y="920"/>
                    <a:pt x="1669" y="913"/>
                  </a:cubicBezTo>
                  <a:cubicBezTo>
                    <a:pt x="1769" y="901"/>
                    <a:pt x="1858" y="890"/>
                    <a:pt x="1969" y="868"/>
                  </a:cubicBezTo>
                  <a:cubicBezTo>
                    <a:pt x="2058" y="846"/>
                    <a:pt x="2158" y="812"/>
                    <a:pt x="2247" y="790"/>
                  </a:cubicBezTo>
                  <a:cubicBezTo>
                    <a:pt x="2436" y="723"/>
                    <a:pt x="2603" y="656"/>
                    <a:pt x="2792" y="601"/>
                  </a:cubicBezTo>
                  <a:cubicBezTo>
                    <a:pt x="2981" y="534"/>
                    <a:pt x="3159" y="468"/>
                    <a:pt x="3348" y="401"/>
                  </a:cubicBezTo>
                  <a:cubicBezTo>
                    <a:pt x="3704" y="268"/>
                    <a:pt x="4060" y="134"/>
                    <a:pt x="4438" y="23"/>
                  </a:cubicBezTo>
                  <a:lnTo>
                    <a:pt x="4438"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72" name="Google Shape;20572;p32"/>
            <p:cNvSpPr/>
            <p:nvPr/>
          </p:nvSpPr>
          <p:spPr>
            <a:xfrm>
              <a:off x="2400447" y="2061001"/>
              <a:ext cx="161424" cy="27177"/>
            </a:xfrm>
            <a:custGeom>
              <a:avLst/>
              <a:gdLst/>
              <a:ahLst/>
              <a:cxnLst/>
              <a:rect l="l" t="t" r="r" b="b"/>
              <a:pathLst>
                <a:path w="4627" h="779" extrusionOk="0">
                  <a:moveTo>
                    <a:pt x="12" y="0"/>
                  </a:moveTo>
                  <a:lnTo>
                    <a:pt x="0" y="11"/>
                  </a:lnTo>
                  <a:cubicBezTo>
                    <a:pt x="301" y="290"/>
                    <a:pt x="667" y="490"/>
                    <a:pt x="1057" y="589"/>
                  </a:cubicBezTo>
                  <a:cubicBezTo>
                    <a:pt x="1257" y="646"/>
                    <a:pt x="1458" y="668"/>
                    <a:pt x="1668" y="668"/>
                  </a:cubicBezTo>
                  <a:cubicBezTo>
                    <a:pt x="1869" y="668"/>
                    <a:pt x="2069" y="634"/>
                    <a:pt x="2269" y="612"/>
                  </a:cubicBezTo>
                  <a:cubicBezTo>
                    <a:pt x="2479" y="582"/>
                    <a:pt x="2692" y="571"/>
                    <a:pt x="2904" y="571"/>
                  </a:cubicBezTo>
                  <a:cubicBezTo>
                    <a:pt x="3086" y="571"/>
                    <a:pt x="3268" y="579"/>
                    <a:pt x="3448" y="589"/>
                  </a:cubicBezTo>
                  <a:cubicBezTo>
                    <a:pt x="3838" y="623"/>
                    <a:pt x="4226" y="690"/>
                    <a:pt x="4616" y="779"/>
                  </a:cubicBezTo>
                  <a:lnTo>
                    <a:pt x="4627" y="767"/>
                  </a:lnTo>
                  <a:cubicBezTo>
                    <a:pt x="4260" y="579"/>
                    <a:pt x="3871" y="468"/>
                    <a:pt x="3460" y="423"/>
                  </a:cubicBezTo>
                  <a:cubicBezTo>
                    <a:pt x="3359" y="412"/>
                    <a:pt x="3259" y="401"/>
                    <a:pt x="3159" y="401"/>
                  </a:cubicBezTo>
                  <a:cubicBezTo>
                    <a:pt x="3126" y="397"/>
                    <a:pt x="3092" y="396"/>
                    <a:pt x="3058" y="396"/>
                  </a:cubicBezTo>
                  <a:cubicBezTo>
                    <a:pt x="2991" y="396"/>
                    <a:pt x="2921" y="401"/>
                    <a:pt x="2847" y="401"/>
                  </a:cubicBezTo>
                  <a:cubicBezTo>
                    <a:pt x="2647" y="412"/>
                    <a:pt x="2447" y="445"/>
                    <a:pt x="2247" y="478"/>
                  </a:cubicBezTo>
                  <a:cubicBezTo>
                    <a:pt x="2047" y="512"/>
                    <a:pt x="1858" y="545"/>
                    <a:pt x="1658" y="557"/>
                  </a:cubicBezTo>
                  <a:cubicBezTo>
                    <a:pt x="1468" y="557"/>
                    <a:pt x="1268" y="545"/>
                    <a:pt x="1079" y="512"/>
                  </a:cubicBezTo>
                  <a:cubicBezTo>
                    <a:pt x="690" y="434"/>
                    <a:pt x="323" y="256"/>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73" name="Google Shape;20573;p32"/>
            <p:cNvSpPr/>
            <p:nvPr/>
          </p:nvSpPr>
          <p:spPr>
            <a:xfrm>
              <a:off x="2405855" y="2071468"/>
              <a:ext cx="137806" cy="53587"/>
            </a:xfrm>
            <a:custGeom>
              <a:avLst/>
              <a:gdLst/>
              <a:ahLst/>
              <a:cxnLst/>
              <a:rect l="l" t="t" r="r" b="b"/>
              <a:pathLst>
                <a:path w="3950" h="1536" extrusionOk="0">
                  <a:moveTo>
                    <a:pt x="12" y="0"/>
                  </a:moveTo>
                  <a:lnTo>
                    <a:pt x="1" y="12"/>
                  </a:lnTo>
                  <a:cubicBezTo>
                    <a:pt x="268" y="245"/>
                    <a:pt x="579" y="434"/>
                    <a:pt x="902" y="590"/>
                  </a:cubicBezTo>
                  <a:cubicBezTo>
                    <a:pt x="1224" y="734"/>
                    <a:pt x="1569" y="835"/>
                    <a:pt x="1914" y="935"/>
                  </a:cubicBezTo>
                  <a:cubicBezTo>
                    <a:pt x="2259" y="1035"/>
                    <a:pt x="2593" y="1124"/>
                    <a:pt x="2937" y="1213"/>
                  </a:cubicBezTo>
                  <a:cubicBezTo>
                    <a:pt x="3282" y="1302"/>
                    <a:pt x="3616" y="1402"/>
                    <a:pt x="3950" y="1535"/>
                  </a:cubicBezTo>
                  <a:lnTo>
                    <a:pt x="3950" y="1524"/>
                  </a:lnTo>
                  <a:cubicBezTo>
                    <a:pt x="3638" y="1347"/>
                    <a:pt x="3305" y="1235"/>
                    <a:pt x="2959" y="1124"/>
                  </a:cubicBezTo>
                  <a:cubicBezTo>
                    <a:pt x="2626" y="1024"/>
                    <a:pt x="2270" y="957"/>
                    <a:pt x="1925" y="868"/>
                  </a:cubicBezTo>
                  <a:cubicBezTo>
                    <a:pt x="1580" y="779"/>
                    <a:pt x="1246" y="679"/>
                    <a:pt x="913" y="546"/>
                  </a:cubicBezTo>
                  <a:cubicBezTo>
                    <a:pt x="591" y="412"/>
                    <a:pt x="279" y="234"/>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74" name="Google Shape;20574;p32"/>
            <p:cNvSpPr/>
            <p:nvPr/>
          </p:nvSpPr>
          <p:spPr>
            <a:xfrm>
              <a:off x="2131143" y="2027962"/>
              <a:ext cx="223943" cy="154517"/>
            </a:xfrm>
            <a:custGeom>
              <a:avLst/>
              <a:gdLst/>
              <a:ahLst/>
              <a:cxnLst/>
              <a:rect l="l" t="t" r="r" b="b"/>
              <a:pathLst>
                <a:path w="6419" h="4429" extrusionOk="0">
                  <a:moveTo>
                    <a:pt x="3583" y="1"/>
                  </a:moveTo>
                  <a:cubicBezTo>
                    <a:pt x="3564" y="1"/>
                    <a:pt x="3545" y="1"/>
                    <a:pt x="3526" y="2"/>
                  </a:cubicBezTo>
                  <a:cubicBezTo>
                    <a:pt x="2670" y="24"/>
                    <a:pt x="1357" y="369"/>
                    <a:pt x="801" y="814"/>
                  </a:cubicBezTo>
                  <a:cubicBezTo>
                    <a:pt x="257" y="1270"/>
                    <a:pt x="79" y="1759"/>
                    <a:pt x="34" y="2126"/>
                  </a:cubicBezTo>
                  <a:cubicBezTo>
                    <a:pt x="0" y="2493"/>
                    <a:pt x="267" y="3016"/>
                    <a:pt x="512" y="3249"/>
                  </a:cubicBezTo>
                  <a:cubicBezTo>
                    <a:pt x="757" y="3494"/>
                    <a:pt x="1001" y="3805"/>
                    <a:pt x="1113" y="4028"/>
                  </a:cubicBezTo>
                  <a:cubicBezTo>
                    <a:pt x="1224" y="4240"/>
                    <a:pt x="1258" y="4428"/>
                    <a:pt x="1624" y="4428"/>
                  </a:cubicBezTo>
                  <a:cubicBezTo>
                    <a:pt x="1640" y="4429"/>
                    <a:pt x="1655" y="4429"/>
                    <a:pt x="1671" y="4429"/>
                  </a:cubicBezTo>
                  <a:cubicBezTo>
                    <a:pt x="2012" y="4429"/>
                    <a:pt x="2238" y="4305"/>
                    <a:pt x="2536" y="4028"/>
                  </a:cubicBezTo>
                  <a:cubicBezTo>
                    <a:pt x="2837" y="3739"/>
                    <a:pt x="3270" y="3027"/>
                    <a:pt x="3571" y="2838"/>
                  </a:cubicBezTo>
                  <a:cubicBezTo>
                    <a:pt x="3860" y="2660"/>
                    <a:pt x="4372" y="2438"/>
                    <a:pt x="5017" y="2037"/>
                  </a:cubicBezTo>
                  <a:cubicBezTo>
                    <a:pt x="5662" y="1648"/>
                    <a:pt x="6418" y="1259"/>
                    <a:pt x="6418" y="1259"/>
                  </a:cubicBezTo>
                  <a:lnTo>
                    <a:pt x="6329" y="580"/>
                  </a:lnTo>
                  <a:cubicBezTo>
                    <a:pt x="6329" y="580"/>
                    <a:pt x="6314" y="599"/>
                    <a:pt x="6228" y="599"/>
                  </a:cubicBezTo>
                  <a:cubicBezTo>
                    <a:pt x="6169" y="599"/>
                    <a:pt x="6075" y="590"/>
                    <a:pt x="5929" y="558"/>
                  </a:cubicBezTo>
                  <a:cubicBezTo>
                    <a:pt x="5581" y="482"/>
                    <a:pt x="4434" y="1"/>
                    <a:pt x="3583"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75" name="Google Shape;20575;p32"/>
            <p:cNvSpPr/>
            <p:nvPr/>
          </p:nvSpPr>
          <p:spPr>
            <a:xfrm>
              <a:off x="2132679" y="2052070"/>
              <a:ext cx="222408" cy="130409"/>
            </a:xfrm>
            <a:custGeom>
              <a:avLst/>
              <a:gdLst/>
              <a:ahLst/>
              <a:cxnLst/>
              <a:rect l="l" t="t" r="r" b="b"/>
              <a:pathLst>
                <a:path w="6375" h="3738" extrusionOk="0">
                  <a:moveTo>
                    <a:pt x="6296" y="0"/>
                  </a:moveTo>
                  <a:cubicBezTo>
                    <a:pt x="6140" y="22"/>
                    <a:pt x="5985" y="89"/>
                    <a:pt x="5818" y="111"/>
                  </a:cubicBezTo>
                  <a:cubicBezTo>
                    <a:pt x="5651" y="134"/>
                    <a:pt x="5484" y="156"/>
                    <a:pt x="5317" y="212"/>
                  </a:cubicBezTo>
                  <a:cubicBezTo>
                    <a:pt x="4961" y="334"/>
                    <a:pt x="4672" y="601"/>
                    <a:pt x="4383" y="845"/>
                  </a:cubicBezTo>
                  <a:cubicBezTo>
                    <a:pt x="3871" y="1268"/>
                    <a:pt x="3337" y="1669"/>
                    <a:pt x="2804" y="2058"/>
                  </a:cubicBezTo>
                  <a:cubicBezTo>
                    <a:pt x="2748" y="2103"/>
                    <a:pt x="2682" y="2147"/>
                    <a:pt x="2615" y="2169"/>
                  </a:cubicBezTo>
                  <a:cubicBezTo>
                    <a:pt x="2558" y="2192"/>
                    <a:pt x="2500" y="2202"/>
                    <a:pt x="2442" y="2202"/>
                  </a:cubicBezTo>
                  <a:cubicBezTo>
                    <a:pt x="2270" y="2202"/>
                    <a:pt x="2094" y="2119"/>
                    <a:pt x="1936" y="2036"/>
                  </a:cubicBezTo>
                  <a:cubicBezTo>
                    <a:pt x="1625" y="1869"/>
                    <a:pt x="1313" y="1669"/>
                    <a:pt x="957" y="1658"/>
                  </a:cubicBezTo>
                  <a:cubicBezTo>
                    <a:pt x="858" y="1658"/>
                    <a:pt x="757" y="1669"/>
                    <a:pt x="657" y="1680"/>
                  </a:cubicBezTo>
                  <a:cubicBezTo>
                    <a:pt x="569" y="1687"/>
                    <a:pt x="477" y="1697"/>
                    <a:pt x="385" y="1697"/>
                  </a:cubicBezTo>
                  <a:cubicBezTo>
                    <a:pt x="327" y="1697"/>
                    <a:pt x="269" y="1693"/>
                    <a:pt x="213" y="1680"/>
                  </a:cubicBezTo>
                  <a:cubicBezTo>
                    <a:pt x="146" y="1658"/>
                    <a:pt x="68" y="1624"/>
                    <a:pt x="1" y="1602"/>
                  </a:cubicBezTo>
                  <a:lnTo>
                    <a:pt x="1" y="1602"/>
                  </a:lnTo>
                  <a:cubicBezTo>
                    <a:pt x="35" y="1947"/>
                    <a:pt x="257" y="2358"/>
                    <a:pt x="468" y="2558"/>
                  </a:cubicBezTo>
                  <a:cubicBezTo>
                    <a:pt x="713" y="2803"/>
                    <a:pt x="957" y="3114"/>
                    <a:pt x="1069" y="3337"/>
                  </a:cubicBezTo>
                  <a:cubicBezTo>
                    <a:pt x="1180" y="3549"/>
                    <a:pt x="1214" y="3737"/>
                    <a:pt x="1580" y="3737"/>
                  </a:cubicBezTo>
                  <a:cubicBezTo>
                    <a:pt x="1596" y="3738"/>
                    <a:pt x="1611" y="3738"/>
                    <a:pt x="1627" y="3738"/>
                  </a:cubicBezTo>
                  <a:cubicBezTo>
                    <a:pt x="1968" y="3738"/>
                    <a:pt x="2194" y="3614"/>
                    <a:pt x="2492" y="3337"/>
                  </a:cubicBezTo>
                  <a:cubicBezTo>
                    <a:pt x="2793" y="3048"/>
                    <a:pt x="3226" y="2336"/>
                    <a:pt x="3527" y="2147"/>
                  </a:cubicBezTo>
                  <a:cubicBezTo>
                    <a:pt x="3816" y="1969"/>
                    <a:pt x="4328" y="1747"/>
                    <a:pt x="4973" y="1346"/>
                  </a:cubicBezTo>
                  <a:cubicBezTo>
                    <a:pt x="5618" y="957"/>
                    <a:pt x="6374" y="568"/>
                    <a:pt x="6374" y="568"/>
                  </a:cubicBezTo>
                  <a:lnTo>
                    <a:pt x="6307"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76" name="Google Shape;20576;p32"/>
            <p:cNvSpPr/>
            <p:nvPr/>
          </p:nvSpPr>
          <p:spPr>
            <a:xfrm>
              <a:off x="2304993" y="2046488"/>
              <a:ext cx="52785" cy="6768"/>
            </a:xfrm>
            <a:custGeom>
              <a:avLst/>
              <a:gdLst/>
              <a:ahLst/>
              <a:cxnLst/>
              <a:rect l="l" t="t" r="r" b="b"/>
              <a:pathLst>
                <a:path w="1513" h="194" extrusionOk="0">
                  <a:moveTo>
                    <a:pt x="296" y="1"/>
                  </a:moveTo>
                  <a:cubicBezTo>
                    <a:pt x="194" y="1"/>
                    <a:pt x="94" y="15"/>
                    <a:pt x="0" y="49"/>
                  </a:cubicBezTo>
                  <a:lnTo>
                    <a:pt x="0" y="61"/>
                  </a:lnTo>
                  <a:cubicBezTo>
                    <a:pt x="123" y="71"/>
                    <a:pt x="245" y="83"/>
                    <a:pt x="378" y="105"/>
                  </a:cubicBezTo>
                  <a:cubicBezTo>
                    <a:pt x="501" y="127"/>
                    <a:pt x="623" y="149"/>
                    <a:pt x="746" y="160"/>
                  </a:cubicBezTo>
                  <a:cubicBezTo>
                    <a:pt x="879" y="182"/>
                    <a:pt x="1001" y="194"/>
                    <a:pt x="1134" y="194"/>
                  </a:cubicBezTo>
                  <a:cubicBezTo>
                    <a:pt x="1268" y="182"/>
                    <a:pt x="1401" y="160"/>
                    <a:pt x="1513" y="116"/>
                  </a:cubicBezTo>
                  <a:lnTo>
                    <a:pt x="1513" y="105"/>
                  </a:lnTo>
                  <a:cubicBezTo>
                    <a:pt x="1422" y="130"/>
                    <a:pt x="1324" y="142"/>
                    <a:pt x="1229" y="142"/>
                  </a:cubicBezTo>
                  <a:cubicBezTo>
                    <a:pt x="1197" y="142"/>
                    <a:pt x="1165" y="141"/>
                    <a:pt x="1134" y="138"/>
                  </a:cubicBezTo>
                  <a:cubicBezTo>
                    <a:pt x="1013" y="127"/>
                    <a:pt x="890" y="105"/>
                    <a:pt x="768" y="83"/>
                  </a:cubicBezTo>
                  <a:cubicBezTo>
                    <a:pt x="645" y="49"/>
                    <a:pt x="512" y="16"/>
                    <a:pt x="390" y="4"/>
                  </a:cubicBezTo>
                  <a:cubicBezTo>
                    <a:pt x="359" y="2"/>
                    <a:pt x="327" y="1"/>
                    <a:pt x="29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77" name="Google Shape;20577;p32"/>
            <p:cNvSpPr/>
            <p:nvPr/>
          </p:nvSpPr>
          <p:spPr>
            <a:xfrm>
              <a:off x="2182360" y="2055454"/>
              <a:ext cx="177368" cy="19153"/>
            </a:xfrm>
            <a:custGeom>
              <a:avLst/>
              <a:gdLst/>
              <a:ahLst/>
              <a:cxnLst/>
              <a:rect l="l" t="t" r="r" b="b"/>
              <a:pathLst>
                <a:path w="5084" h="549" extrusionOk="0">
                  <a:moveTo>
                    <a:pt x="1800" y="0"/>
                  </a:moveTo>
                  <a:cubicBezTo>
                    <a:pt x="1602" y="0"/>
                    <a:pt x="1403" y="13"/>
                    <a:pt x="1202" y="48"/>
                  </a:cubicBezTo>
                  <a:cubicBezTo>
                    <a:pt x="779" y="115"/>
                    <a:pt x="346" y="271"/>
                    <a:pt x="0" y="538"/>
                  </a:cubicBezTo>
                  <a:lnTo>
                    <a:pt x="12" y="548"/>
                  </a:lnTo>
                  <a:cubicBezTo>
                    <a:pt x="401" y="370"/>
                    <a:pt x="813" y="271"/>
                    <a:pt x="1235" y="215"/>
                  </a:cubicBezTo>
                  <a:cubicBezTo>
                    <a:pt x="1550" y="181"/>
                    <a:pt x="1879" y="166"/>
                    <a:pt x="2205" y="166"/>
                  </a:cubicBezTo>
                  <a:cubicBezTo>
                    <a:pt x="2305" y="166"/>
                    <a:pt x="2404" y="168"/>
                    <a:pt x="2503" y="170"/>
                  </a:cubicBezTo>
                  <a:cubicBezTo>
                    <a:pt x="2937" y="192"/>
                    <a:pt x="3359" y="226"/>
                    <a:pt x="3794" y="237"/>
                  </a:cubicBezTo>
                  <a:cubicBezTo>
                    <a:pt x="3862" y="239"/>
                    <a:pt x="3931" y="240"/>
                    <a:pt x="4000" y="240"/>
                  </a:cubicBezTo>
                  <a:cubicBezTo>
                    <a:pt x="4364" y="240"/>
                    <a:pt x="4728" y="212"/>
                    <a:pt x="5084" y="137"/>
                  </a:cubicBezTo>
                  <a:lnTo>
                    <a:pt x="5084" y="115"/>
                  </a:lnTo>
                  <a:cubicBezTo>
                    <a:pt x="4837" y="154"/>
                    <a:pt x="4586" y="170"/>
                    <a:pt x="4336" y="170"/>
                  </a:cubicBezTo>
                  <a:cubicBezTo>
                    <a:pt x="4158" y="170"/>
                    <a:pt x="3980" y="162"/>
                    <a:pt x="3804" y="148"/>
                  </a:cubicBezTo>
                  <a:cubicBezTo>
                    <a:pt x="3371" y="126"/>
                    <a:pt x="2948" y="70"/>
                    <a:pt x="2514" y="37"/>
                  </a:cubicBezTo>
                  <a:cubicBezTo>
                    <a:pt x="2277" y="19"/>
                    <a:pt x="2039" y="0"/>
                    <a:pt x="180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78" name="Google Shape;20578;p32"/>
            <p:cNvSpPr/>
            <p:nvPr/>
          </p:nvSpPr>
          <p:spPr>
            <a:xfrm>
              <a:off x="2254928" y="2064490"/>
              <a:ext cx="104035" cy="27596"/>
            </a:xfrm>
            <a:custGeom>
              <a:avLst/>
              <a:gdLst/>
              <a:ahLst/>
              <a:cxnLst/>
              <a:rect l="l" t="t" r="r" b="b"/>
              <a:pathLst>
                <a:path w="2982" h="791" extrusionOk="0">
                  <a:moveTo>
                    <a:pt x="2981" y="0"/>
                  </a:moveTo>
                  <a:cubicBezTo>
                    <a:pt x="2759" y="145"/>
                    <a:pt x="2514" y="223"/>
                    <a:pt x="2258" y="267"/>
                  </a:cubicBezTo>
                  <a:cubicBezTo>
                    <a:pt x="2013" y="312"/>
                    <a:pt x="1746" y="323"/>
                    <a:pt x="1491" y="334"/>
                  </a:cubicBezTo>
                  <a:cubicBezTo>
                    <a:pt x="1235" y="345"/>
                    <a:pt x="968" y="345"/>
                    <a:pt x="713" y="412"/>
                  </a:cubicBezTo>
                  <a:cubicBezTo>
                    <a:pt x="446" y="479"/>
                    <a:pt x="189" y="590"/>
                    <a:pt x="1" y="779"/>
                  </a:cubicBezTo>
                  <a:lnTo>
                    <a:pt x="11" y="790"/>
                  </a:lnTo>
                  <a:cubicBezTo>
                    <a:pt x="245" y="667"/>
                    <a:pt x="490" y="590"/>
                    <a:pt x="735" y="546"/>
                  </a:cubicBezTo>
                  <a:cubicBezTo>
                    <a:pt x="990" y="501"/>
                    <a:pt x="1235" y="467"/>
                    <a:pt x="1502" y="445"/>
                  </a:cubicBezTo>
                  <a:cubicBezTo>
                    <a:pt x="1758" y="423"/>
                    <a:pt x="2025" y="400"/>
                    <a:pt x="2280" y="334"/>
                  </a:cubicBezTo>
                  <a:cubicBezTo>
                    <a:pt x="2525" y="267"/>
                    <a:pt x="2781" y="167"/>
                    <a:pt x="2981" y="12"/>
                  </a:cubicBezTo>
                  <a:lnTo>
                    <a:pt x="2981"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79" name="Google Shape;20579;p32"/>
            <p:cNvSpPr/>
            <p:nvPr/>
          </p:nvSpPr>
          <p:spPr>
            <a:xfrm>
              <a:off x="2237449" y="2072654"/>
              <a:ext cx="111780" cy="36109"/>
            </a:xfrm>
            <a:custGeom>
              <a:avLst/>
              <a:gdLst/>
              <a:ahLst/>
              <a:cxnLst/>
              <a:rect l="l" t="t" r="r" b="b"/>
              <a:pathLst>
                <a:path w="3204" h="1035" extrusionOk="0">
                  <a:moveTo>
                    <a:pt x="3193" y="0"/>
                  </a:moveTo>
                  <a:cubicBezTo>
                    <a:pt x="2949" y="134"/>
                    <a:pt x="2682" y="200"/>
                    <a:pt x="2403" y="255"/>
                  </a:cubicBezTo>
                  <a:cubicBezTo>
                    <a:pt x="2126" y="312"/>
                    <a:pt x="1847" y="367"/>
                    <a:pt x="1580" y="433"/>
                  </a:cubicBezTo>
                  <a:cubicBezTo>
                    <a:pt x="1302" y="489"/>
                    <a:pt x="1024" y="567"/>
                    <a:pt x="769" y="667"/>
                  </a:cubicBezTo>
                  <a:cubicBezTo>
                    <a:pt x="502" y="767"/>
                    <a:pt x="245" y="878"/>
                    <a:pt x="1" y="1023"/>
                  </a:cubicBezTo>
                  <a:lnTo>
                    <a:pt x="1" y="1034"/>
                  </a:lnTo>
                  <a:cubicBezTo>
                    <a:pt x="268" y="945"/>
                    <a:pt x="535" y="845"/>
                    <a:pt x="802" y="767"/>
                  </a:cubicBezTo>
                  <a:cubicBezTo>
                    <a:pt x="1068" y="678"/>
                    <a:pt x="1325" y="589"/>
                    <a:pt x="1602" y="512"/>
                  </a:cubicBezTo>
                  <a:cubicBezTo>
                    <a:pt x="1869" y="433"/>
                    <a:pt x="2136" y="378"/>
                    <a:pt x="2415" y="312"/>
                  </a:cubicBezTo>
                  <a:cubicBezTo>
                    <a:pt x="2692" y="245"/>
                    <a:pt x="2959" y="156"/>
                    <a:pt x="3204" y="11"/>
                  </a:cubicBezTo>
                  <a:lnTo>
                    <a:pt x="3193"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80" name="Google Shape;20580;p32"/>
            <p:cNvSpPr/>
            <p:nvPr/>
          </p:nvSpPr>
          <p:spPr>
            <a:xfrm>
              <a:off x="2206049" y="1822958"/>
              <a:ext cx="171891" cy="220594"/>
            </a:xfrm>
            <a:custGeom>
              <a:avLst/>
              <a:gdLst/>
              <a:ahLst/>
              <a:cxnLst/>
              <a:rect l="l" t="t" r="r" b="b"/>
              <a:pathLst>
                <a:path w="4927" h="6323" extrusionOk="0">
                  <a:moveTo>
                    <a:pt x="2548" y="1"/>
                  </a:moveTo>
                  <a:cubicBezTo>
                    <a:pt x="2373" y="1"/>
                    <a:pt x="2237" y="42"/>
                    <a:pt x="1968" y="61"/>
                  </a:cubicBezTo>
                  <a:cubicBezTo>
                    <a:pt x="1491" y="83"/>
                    <a:pt x="1157" y="417"/>
                    <a:pt x="812" y="850"/>
                  </a:cubicBezTo>
                  <a:cubicBezTo>
                    <a:pt x="456" y="1295"/>
                    <a:pt x="0" y="1841"/>
                    <a:pt x="178" y="2419"/>
                  </a:cubicBezTo>
                  <a:cubicBezTo>
                    <a:pt x="356" y="2997"/>
                    <a:pt x="701" y="3353"/>
                    <a:pt x="935" y="3586"/>
                  </a:cubicBezTo>
                  <a:cubicBezTo>
                    <a:pt x="1168" y="3820"/>
                    <a:pt x="1635" y="4332"/>
                    <a:pt x="1946" y="4521"/>
                  </a:cubicBezTo>
                  <a:cubicBezTo>
                    <a:pt x="2247" y="4721"/>
                    <a:pt x="3125" y="5388"/>
                    <a:pt x="3526" y="5700"/>
                  </a:cubicBezTo>
                  <a:cubicBezTo>
                    <a:pt x="3926" y="6023"/>
                    <a:pt x="4193" y="6322"/>
                    <a:pt x="4193" y="6322"/>
                  </a:cubicBezTo>
                  <a:lnTo>
                    <a:pt x="4927" y="5766"/>
                  </a:lnTo>
                  <a:cubicBezTo>
                    <a:pt x="4927" y="5766"/>
                    <a:pt x="4649" y="5566"/>
                    <a:pt x="4627" y="4599"/>
                  </a:cubicBezTo>
                  <a:cubicBezTo>
                    <a:pt x="4605" y="3642"/>
                    <a:pt x="4549" y="2230"/>
                    <a:pt x="4227" y="1507"/>
                  </a:cubicBezTo>
                  <a:cubicBezTo>
                    <a:pt x="3904" y="773"/>
                    <a:pt x="3637" y="261"/>
                    <a:pt x="3070" y="94"/>
                  </a:cubicBezTo>
                  <a:cubicBezTo>
                    <a:pt x="2828" y="23"/>
                    <a:pt x="2677" y="1"/>
                    <a:pt x="254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81" name="Google Shape;20581;p32"/>
            <p:cNvSpPr/>
            <p:nvPr/>
          </p:nvSpPr>
          <p:spPr>
            <a:xfrm>
              <a:off x="2252590" y="1962023"/>
              <a:ext cx="122246" cy="81532"/>
            </a:xfrm>
            <a:custGeom>
              <a:avLst/>
              <a:gdLst/>
              <a:ahLst/>
              <a:cxnLst/>
              <a:rect l="l" t="t" r="r" b="b"/>
              <a:pathLst>
                <a:path w="3504" h="2337" extrusionOk="0">
                  <a:moveTo>
                    <a:pt x="1" y="1"/>
                  </a:moveTo>
                  <a:lnTo>
                    <a:pt x="1" y="1"/>
                  </a:lnTo>
                  <a:cubicBezTo>
                    <a:pt x="201" y="213"/>
                    <a:pt x="434" y="423"/>
                    <a:pt x="612" y="535"/>
                  </a:cubicBezTo>
                  <a:cubicBezTo>
                    <a:pt x="913" y="735"/>
                    <a:pt x="1791" y="1402"/>
                    <a:pt x="2192" y="1714"/>
                  </a:cubicBezTo>
                  <a:cubicBezTo>
                    <a:pt x="2592" y="2037"/>
                    <a:pt x="2859" y="2336"/>
                    <a:pt x="2859" y="2336"/>
                  </a:cubicBezTo>
                  <a:lnTo>
                    <a:pt x="3504" y="1847"/>
                  </a:lnTo>
                  <a:cubicBezTo>
                    <a:pt x="3415" y="1780"/>
                    <a:pt x="3326" y="1714"/>
                    <a:pt x="3259" y="1625"/>
                  </a:cubicBezTo>
                  <a:cubicBezTo>
                    <a:pt x="3193" y="1536"/>
                    <a:pt x="3160" y="1424"/>
                    <a:pt x="3093" y="1325"/>
                  </a:cubicBezTo>
                  <a:cubicBezTo>
                    <a:pt x="3015" y="1202"/>
                    <a:pt x="2903" y="1113"/>
                    <a:pt x="2782" y="1013"/>
                  </a:cubicBezTo>
                  <a:cubicBezTo>
                    <a:pt x="2725" y="969"/>
                    <a:pt x="2670" y="924"/>
                    <a:pt x="2604" y="891"/>
                  </a:cubicBezTo>
                  <a:cubicBezTo>
                    <a:pt x="2537" y="868"/>
                    <a:pt x="2470" y="858"/>
                    <a:pt x="2403" y="846"/>
                  </a:cubicBezTo>
                  <a:cubicBezTo>
                    <a:pt x="2125" y="802"/>
                    <a:pt x="1858" y="735"/>
                    <a:pt x="1613" y="601"/>
                  </a:cubicBezTo>
                  <a:cubicBezTo>
                    <a:pt x="1480" y="535"/>
                    <a:pt x="1358" y="457"/>
                    <a:pt x="1224" y="401"/>
                  </a:cubicBezTo>
                  <a:cubicBezTo>
                    <a:pt x="924" y="268"/>
                    <a:pt x="590" y="235"/>
                    <a:pt x="279" y="112"/>
                  </a:cubicBezTo>
                  <a:cubicBezTo>
                    <a:pt x="190" y="79"/>
                    <a:pt x="90" y="35"/>
                    <a:pt x="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82" name="Google Shape;20582;p32"/>
            <p:cNvSpPr/>
            <p:nvPr/>
          </p:nvSpPr>
          <p:spPr>
            <a:xfrm>
              <a:off x="2294526" y="1983375"/>
              <a:ext cx="59379" cy="53971"/>
            </a:xfrm>
            <a:custGeom>
              <a:avLst/>
              <a:gdLst/>
              <a:ahLst/>
              <a:cxnLst/>
              <a:rect l="l" t="t" r="r" b="b"/>
              <a:pathLst>
                <a:path w="1702" h="1547" extrusionOk="0">
                  <a:moveTo>
                    <a:pt x="11" y="1"/>
                  </a:moveTo>
                  <a:lnTo>
                    <a:pt x="0" y="12"/>
                  </a:lnTo>
                  <a:cubicBezTo>
                    <a:pt x="167" y="123"/>
                    <a:pt x="322" y="234"/>
                    <a:pt x="456" y="368"/>
                  </a:cubicBezTo>
                  <a:cubicBezTo>
                    <a:pt x="601" y="490"/>
                    <a:pt x="745" y="624"/>
                    <a:pt x="868" y="768"/>
                  </a:cubicBezTo>
                  <a:lnTo>
                    <a:pt x="1034" y="1002"/>
                  </a:lnTo>
                  <a:cubicBezTo>
                    <a:pt x="1090" y="1079"/>
                    <a:pt x="1145" y="1168"/>
                    <a:pt x="1212" y="1235"/>
                  </a:cubicBezTo>
                  <a:cubicBezTo>
                    <a:pt x="1346" y="1391"/>
                    <a:pt x="1523" y="1469"/>
                    <a:pt x="1701" y="1547"/>
                  </a:cubicBezTo>
                  <a:cubicBezTo>
                    <a:pt x="1535" y="1447"/>
                    <a:pt x="1357" y="1358"/>
                    <a:pt x="1246" y="1213"/>
                  </a:cubicBezTo>
                  <a:cubicBezTo>
                    <a:pt x="1179" y="1135"/>
                    <a:pt x="1135" y="1057"/>
                    <a:pt x="1090" y="968"/>
                  </a:cubicBezTo>
                  <a:cubicBezTo>
                    <a:pt x="1034" y="891"/>
                    <a:pt x="979" y="802"/>
                    <a:pt x="923" y="723"/>
                  </a:cubicBezTo>
                  <a:cubicBezTo>
                    <a:pt x="801" y="568"/>
                    <a:pt x="667" y="424"/>
                    <a:pt x="512" y="301"/>
                  </a:cubicBezTo>
                  <a:cubicBezTo>
                    <a:pt x="356" y="179"/>
                    <a:pt x="189" y="78"/>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83" name="Google Shape;20583;p32"/>
            <p:cNvSpPr/>
            <p:nvPr/>
          </p:nvSpPr>
          <p:spPr>
            <a:xfrm>
              <a:off x="2323588" y="1890258"/>
              <a:ext cx="42737" cy="137003"/>
            </a:xfrm>
            <a:custGeom>
              <a:avLst/>
              <a:gdLst/>
              <a:ahLst/>
              <a:cxnLst/>
              <a:rect l="l" t="t" r="r" b="b"/>
              <a:pathLst>
                <a:path w="1225" h="3927" extrusionOk="0">
                  <a:moveTo>
                    <a:pt x="12" y="1"/>
                  </a:moveTo>
                  <a:lnTo>
                    <a:pt x="1" y="11"/>
                  </a:lnTo>
                  <a:cubicBezTo>
                    <a:pt x="246" y="268"/>
                    <a:pt x="346" y="601"/>
                    <a:pt x="468" y="923"/>
                  </a:cubicBezTo>
                  <a:cubicBezTo>
                    <a:pt x="579" y="1246"/>
                    <a:pt x="702" y="1568"/>
                    <a:pt x="779" y="1902"/>
                  </a:cubicBezTo>
                  <a:cubicBezTo>
                    <a:pt x="868" y="2236"/>
                    <a:pt x="924" y="2581"/>
                    <a:pt x="957" y="2925"/>
                  </a:cubicBezTo>
                  <a:cubicBezTo>
                    <a:pt x="980" y="3093"/>
                    <a:pt x="980" y="3271"/>
                    <a:pt x="1013" y="3449"/>
                  </a:cubicBezTo>
                  <a:cubicBezTo>
                    <a:pt x="1046" y="3615"/>
                    <a:pt x="1102" y="3793"/>
                    <a:pt x="1214" y="3926"/>
                  </a:cubicBezTo>
                  <a:lnTo>
                    <a:pt x="1224" y="3916"/>
                  </a:lnTo>
                  <a:cubicBezTo>
                    <a:pt x="1125" y="3782"/>
                    <a:pt x="1080" y="3604"/>
                    <a:pt x="1058" y="3437"/>
                  </a:cubicBezTo>
                  <a:cubicBezTo>
                    <a:pt x="1036" y="3271"/>
                    <a:pt x="1036" y="3093"/>
                    <a:pt x="1024" y="2925"/>
                  </a:cubicBezTo>
                  <a:cubicBezTo>
                    <a:pt x="1013" y="2569"/>
                    <a:pt x="969" y="2225"/>
                    <a:pt x="891" y="1880"/>
                  </a:cubicBezTo>
                  <a:cubicBezTo>
                    <a:pt x="824" y="1536"/>
                    <a:pt x="735" y="1190"/>
                    <a:pt x="601" y="868"/>
                  </a:cubicBezTo>
                  <a:cubicBezTo>
                    <a:pt x="524" y="712"/>
                    <a:pt x="457" y="545"/>
                    <a:pt x="368" y="401"/>
                  </a:cubicBezTo>
                  <a:cubicBezTo>
                    <a:pt x="324" y="323"/>
                    <a:pt x="268" y="245"/>
                    <a:pt x="213" y="179"/>
                  </a:cubicBezTo>
                  <a:cubicBezTo>
                    <a:pt x="146" y="112"/>
                    <a:pt x="79" y="56"/>
                    <a:pt x="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84" name="Google Shape;20584;p32"/>
            <p:cNvSpPr/>
            <p:nvPr/>
          </p:nvSpPr>
          <p:spPr>
            <a:xfrm>
              <a:off x="2280919" y="1880175"/>
              <a:ext cx="79962" cy="149039"/>
            </a:xfrm>
            <a:custGeom>
              <a:avLst/>
              <a:gdLst/>
              <a:ahLst/>
              <a:cxnLst/>
              <a:rect l="l" t="t" r="r" b="b"/>
              <a:pathLst>
                <a:path w="2292" h="4272" extrusionOk="0">
                  <a:moveTo>
                    <a:pt x="12" y="0"/>
                  </a:moveTo>
                  <a:lnTo>
                    <a:pt x="0" y="11"/>
                  </a:lnTo>
                  <a:cubicBezTo>
                    <a:pt x="23" y="211"/>
                    <a:pt x="101" y="412"/>
                    <a:pt x="212" y="590"/>
                  </a:cubicBezTo>
                  <a:cubicBezTo>
                    <a:pt x="312" y="779"/>
                    <a:pt x="435" y="945"/>
                    <a:pt x="568" y="1101"/>
                  </a:cubicBezTo>
                  <a:cubicBezTo>
                    <a:pt x="823" y="1424"/>
                    <a:pt x="1113" y="1713"/>
                    <a:pt x="1291" y="2069"/>
                  </a:cubicBezTo>
                  <a:cubicBezTo>
                    <a:pt x="1469" y="2425"/>
                    <a:pt x="1547" y="2826"/>
                    <a:pt x="1658" y="3214"/>
                  </a:cubicBezTo>
                  <a:cubicBezTo>
                    <a:pt x="1725" y="3415"/>
                    <a:pt x="1792" y="3604"/>
                    <a:pt x="1891" y="3793"/>
                  </a:cubicBezTo>
                  <a:cubicBezTo>
                    <a:pt x="1992" y="3971"/>
                    <a:pt x="2125" y="4138"/>
                    <a:pt x="2281" y="4271"/>
                  </a:cubicBezTo>
                  <a:lnTo>
                    <a:pt x="2292" y="4260"/>
                  </a:lnTo>
                  <a:cubicBezTo>
                    <a:pt x="2136" y="4116"/>
                    <a:pt x="2025" y="3948"/>
                    <a:pt x="1936" y="3770"/>
                  </a:cubicBezTo>
                  <a:cubicBezTo>
                    <a:pt x="1858" y="3582"/>
                    <a:pt x="1792" y="3392"/>
                    <a:pt x="1747" y="3192"/>
                  </a:cubicBezTo>
                  <a:cubicBezTo>
                    <a:pt x="1647" y="2803"/>
                    <a:pt x="1580" y="2391"/>
                    <a:pt x="1413" y="2002"/>
                  </a:cubicBezTo>
                  <a:cubicBezTo>
                    <a:pt x="1235" y="1613"/>
                    <a:pt x="969" y="1291"/>
                    <a:pt x="690" y="990"/>
                  </a:cubicBezTo>
                  <a:cubicBezTo>
                    <a:pt x="423" y="690"/>
                    <a:pt x="168" y="389"/>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85" name="Google Shape;20585;p32"/>
            <p:cNvSpPr/>
            <p:nvPr/>
          </p:nvSpPr>
          <p:spPr>
            <a:xfrm>
              <a:off x="2285211" y="1953126"/>
              <a:ext cx="74136" cy="80346"/>
            </a:xfrm>
            <a:custGeom>
              <a:avLst/>
              <a:gdLst/>
              <a:ahLst/>
              <a:cxnLst/>
              <a:rect l="l" t="t" r="r" b="b"/>
              <a:pathLst>
                <a:path w="2125" h="2303" extrusionOk="0">
                  <a:moveTo>
                    <a:pt x="0" y="0"/>
                  </a:moveTo>
                  <a:lnTo>
                    <a:pt x="0" y="11"/>
                  </a:lnTo>
                  <a:cubicBezTo>
                    <a:pt x="233" y="134"/>
                    <a:pt x="423" y="300"/>
                    <a:pt x="601" y="490"/>
                  </a:cubicBezTo>
                  <a:cubicBezTo>
                    <a:pt x="779" y="678"/>
                    <a:pt x="934" y="890"/>
                    <a:pt x="1090" y="1101"/>
                  </a:cubicBezTo>
                  <a:cubicBezTo>
                    <a:pt x="1234" y="1324"/>
                    <a:pt x="1379" y="1546"/>
                    <a:pt x="1546" y="1758"/>
                  </a:cubicBezTo>
                  <a:cubicBezTo>
                    <a:pt x="1713" y="1958"/>
                    <a:pt x="1902" y="2158"/>
                    <a:pt x="2124" y="2302"/>
                  </a:cubicBezTo>
                  <a:lnTo>
                    <a:pt x="2124" y="2292"/>
                  </a:lnTo>
                  <a:cubicBezTo>
                    <a:pt x="1913" y="2136"/>
                    <a:pt x="1746" y="1936"/>
                    <a:pt x="1590" y="1713"/>
                  </a:cubicBezTo>
                  <a:cubicBezTo>
                    <a:pt x="1446" y="1502"/>
                    <a:pt x="1313" y="1268"/>
                    <a:pt x="1168" y="1046"/>
                  </a:cubicBezTo>
                  <a:cubicBezTo>
                    <a:pt x="1034" y="824"/>
                    <a:pt x="890" y="589"/>
                    <a:pt x="690" y="401"/>
                  </a:cubicBezTo>
                  <a:cubicBezTo>
                    <a:pt x="500" y="211"/>
                    <a:pt x="267" y="56"/>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86" name="Google Shape;20586;p32"/>
            <p:cNvSpPr/>
            <p:nvPr/>
          </p:nvSpPr>
          <p:spPr>
            <a:xfrm>
              <a:off x="2372118" y="1838972"/>
              <a:ext cx="192091" cy="217000"/>
            </a:xfrm>
            <a:custGeom>
              <a:avLst/>
              <a:gdLst/>
              <a:ahLst/>
              <a:cxnLst/>
              <a:rect l="l" t="t" r="r" b="b"/>
              <a:pathLst>
                <a:path w="5506" h="6220" extrusionOk="0">
                  <a:moveTo>
                    <a:pt x="2717" y="1"/>
                  </a:moveTo>
                  <a:cubicBezTo>
                    <a:pt x="2484" y="1"/>
                    <a:pt x="2216" y="54"/>
                    <a:pt x="1947" y="225"/>
                  </a:cubicBezTo>
                  <a:cubicBezTo>
                    <a:pt x="1346" y="625"/>
                    <a:pt x="868" y="1548"/>
                    <a:pt x="612" y="2505"/>
                  </a:cubicBezTo>
                  <a:cubicBezTo>
                    <a:pt x="357" y="3461"/>
                    <a:pt x="456" y="4029"/>
                    <a:pt x="357" y="4462"/>
                  </a:cubicBezTo>
                  <a:cubicBezTo>
                    <a:pt x="245" y="4896"/>
                    <a:pt x="1" y="5441"/>
                    <a:pt x="1" y="5441"/>
                  </a:cubicBezTo>
                  <a:lnTo>
                    <a:pt x="1135" y="6219"/>
                  </a:lnTo>
                  <a:cubicBezTo>
                    <a:pt x="1135" y="6219"/>
                    <a:pt x="1257" y="5964"/>
                    <a:pt x="2058" y="5396"/>
                  </a:cubicBezTo>
                  <a:cubicBezTo>
                    <a:pt x="2870" y="4830"/>
                    <a:pt x="2903" y="4907"/>
                    <a:pt x="3248" y="4518"/>
                  </a:cubicBezTo>
                  <a:cubicBezTo>
                    <a:pt x="3604" y="4118"/>
                    <a:pt x="4294" y="3228"/>
                    <a:pt x="4627" y="2894"/>
                  </a:cubicBezTo>
                  <a:cubicBezTo>
                    <a:pt x="4961" y="2561"/>
                    <a:pt x="5506" y="1793"/>
                    <a:pt x="5305" y="1570"/>
                  </a:cubicBezTo>
                  <a:cubicBezTo>
                    <a:pt x="5095" y="1337"/>
                    <a:pt x="5028" y="1348"/>
                    <a:pt x="4905" y="1226"/>
                  </a:cubicBezTo>
                  <a:cubicBezTo>
                    <a:pt x="4783" y="1093"/>
                    <a:pt x="4761" y="1137"/>
                    <a:pt x="4616" y="1048"/>
                  </a:cubicBezTo>
                  <a:cubicBezTo>
                    <a:pt x="4472" y="947"/>
                    <a:pt x="4494" y="514"/>
                    <a:pt x="4116" y="347"/>
                  </a:cubicBezTo>
                  <a:cubicBezTo>
                    <a:pt x="3738" y="169"/>
                    <a:pt x="3560" y="191"/>
                    <a:pt x="3359" y="124"/>
                  </a:cubicBezTo>
                  <a:cubicBezTo>
                    <a:pt x="3253" y="87"/>
                    <a:pt x="3014" y="1"/>
                    <a:pt x="2717"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87" name="Google Shape;20587;p32"/>
            <p:cNvSpPr/>
            <p:nvPr/>
          </p:nvSpPr>
          <p:spPr>
            <a:xfrm>
              <a:off x="2372118" y="2000784"/>
              <a:ext cx="85405" cy="55192"/>
            </a:xfrm>
            <a:custGeom>
              <a:avLst/>
              <a:gdLst/>
              <a:ahLst/>
              <a:cxnLst/>
              <a:rect l="l" t="t" r="r" b="b"/>
              <a:pathLst>
                <a:path w="2448" h="1582" extrusionOk="0">
                  <a:moveTo>
                    <a:pt x="337" y="1"/>
                  </a:moveTo>
                  <a:cubicBezTo>
                    <a:pt x="325" y="1"/>
                    <a:pt x="312" y="1"/>
                    <a:pt x="300" y="2"/>
                  </a:cubicBezTo>
                  <a:cubicBezTo>
                    <a:pt x="189" y="392"/>
                    <a:pt x="1" y="803"/>
                    <a:pt x="1" y="803"/>
                  </a:cubicBezTo>
                  <a:lnTo>
                    <a:pt x="1135" y="1581"/>
                  </a:lnTo>
                  <a:cubicBezTo>
                    <a:pt x="1135" y="1581"/>
                    <a:pt x="1257" y="1326"/>
                    <a:pt x="2058" y="758"/>
                  </a:cubicBezTo>
                  <a:cubicBezTo>
                    <a:pt x="2213" y="647"/>
                    <a:pt x="2336" y="570"/>
                    <a:pt x="2447" y="503"/>
                  </a:cubicBezTo>
                  <a:cubicBezTo>
                    <a:pt x="2403" y="414"/>
                    <a:pt x="2292" y="358"/>
                    <a:pt x="2191" y="325"/>
                  </a:cubicBezTo>
                  <a:cubicBezTo>
                    <a:pt x="1746" y="192"/>
                    <a:pt x="1257" y="236"/>
                    <a:pt x="812" y="113"/>
                  </a:cubicBezTo>
                  <a:cubicBezTo>
                    <a:pt x="658" y="62"/>
                    <a:pt x="493" y="1"/>
                    <a:pt x="33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88" name="Google Shape;20588;p32"/>
            <p:cNvSpPr/>
            <p:nvPr/>
          </p:nvSpPr>
          <p:spPr>
            <a:xfrm>
              <a:off x="2375990" y="1908469"/>
              <a:ext cx="53587" cy="127723"/>
            </a:xfrm>
            <a:custGeom>
              <a:avLst/>
              <a:gdLst/>
              <a:ahLst/>
              <a:cxnLst/>
              <a:rect l="l" t="t" r="r" b="b"/>
              <a:pathLst>
                <a:path w="1536" h="3661" extrusionOk="0">
                  <a:moveTo>
                    <a:pt x="1524" y="1"/>
                  </a:moveTo>
                  <a:cubicBezTo>
                    <a:pt x="1302" y="246"/>
                    <a:pt x="1135" y="546"/>
                    <a:pt x="1002" y="858"/>
                  </a:cubicBezTo>
                  <a:cubicBezTo>
                    <a:pt x="868" y="1158"/>
                    <a:pt x="790" y="1481"/>
                    <a:pt x="701" y="1803"/>
                  </a:cubicBezTo>
                  <a:cubicBezTo>
                    <a:pt x="612" y="2126"/>
                    <a:pt x="523" y="2448"/>
                    <a:pt x="412" y="2759"/>
                  </a:cubicBezTo>
                  <a:cubicBezTo>
                    <a:pt x="312" y="3071"/>
                    <a:pt x="179" y="3371"/>
                    <a:pt x="1" y="3661"/>
                  </a:cubicBezTo>
                  <a:lnTo>
                    <a:pt x="11" y="3661"/>
                  </a:lnTo>
                  <a:cubicBezTo>
                    <a:pt x="201" y="3382"/>
                    <a:pt x="345" y="3082"/>
                    <a:pt x="468" y="2771"/>
                  </a:cubicBezTo>
                  <a:cubicBezTo>
                    <a:pt x="590" y="2459"/>
                    <a:pt x="690" y="2148"/>
                    <a:pt x="790" y="1825"/>
                  </a:cubicBezTo>
                  <a:cubicBezTo>
                    <a:pt x="891" y="1514"/>
                    <a:pt x="990" y="1202"/>
                    <a:pt x="1113" y="891"/>
                  </a:cubicBezTo>
                  <a:cubicBezTo>
                    <a:pt x="1224" y="591"/>
                    <a:pt x="1358" y="290"/>
                    <a:pt x="153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89" name="Google Shape;20589;p32"/>
            <p:cNvSpPr/>
            <p:nvPr/>
          </p:nvSpPr>
          <p:spPr>
            <a:xfrm>
              <a:off x="2380247" y="1911993"/>
              <a:ext cx="94720" cy="136619"/>
            </a:xfrm>
            <a:custGeom>
              <a:avLst/>
              <a:gdLst/>
              <a:ahLst/>
              <a:cxnLst/>
              <a:rect l="l" t="t" r="r" b="b"/>
              <a:pathLst>
                <a:path w="2715" h="3916" extrusionOk="0">
                  <a:moveTo>
                    <a:pt x="2704" y="1"/>
                  </a:moveTo>
                  <a:cubicBezTo>
                    <a:pt x="2437" y="300"/>
                    <a:pt x="2103" y="512"/>
                    <a:pt x="1803" y="790"/>
                  </a:cubicBezTo>
                  <a:cubicBezTo>
                    <a:pt x="1503" y="1068"/>
                    <a:pt x="1280" y="1413"/>
                    <a:pt x="1080" y="1768"/>
                  </a:cubicBezTo>
                  <a:cubicBezTo>
                    <a:pt x="890" y="2114"/>
                    <a:pt x="713" y="2480"/>
                    <a:pt x="535" y="2836"/>
                  </a:cubicBezTo>
                  <a:lnTo>
                    <a:pt x="1" y="3904"/>
                  </a:lnTo>
                  <a:lnTo>
                    <a:pt x="23" y="3916"/>
                  </a:lnTo>
                  <a:lnTo>
                    <a:pt x="601" y="2870"/>
                  </a:lnTo>
                  <a:cubicBezTo>
                    <a:pt x="802" y="2525"/>
                    <a:pt x="991" y="2169"/>
                    <a:pt x="1191" y="1825"/>
                  </a:cubicBezTo>
                  <a:cubicBezTo>
                    <a:pt x="1402" y="1491"/>
                    <a:pt x="1636" y="1179"/>
                    <a:pt x="1914" y="901"/>
                  </a:cubicBezTo>
                  <a:cubicBezTo>
                    <a:pt x="2047" y="767"/>
                    <a:pt x="2203" y="634"/>
                    <a:pt x="2348" y="490"/>
                  </a:cubicBezTo>
                  <a:cubicBezTo>
                    <a:pt x="2415" y="412"/>
                    <a:pt x="2481" y="345"/>
                    <a:pt x="2548" y="267"/>
                  </a:cubicBezTo>
                  <a:cubicBezTo>
                    <a:pt x="2615" y="189"/>
                    <a:pt x="2670" y="100"/>
                    <a:pt x="2715" y="11"/>
                  </a:cubicBezTo>
                  <a:lnTo>
                    <a:pt x="270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90" name="Google Shape;20590;p32"/>
            <p:cNvSpPr/>
            <p:nvPr/>
          </p:nvSpPr>
          <p:spPr>
            <a:xfrm>
              <a:off x="2387225" y="1931007"/>
              <a:ext cx="116873" cy="117187"/>
            </a:xfrm>
            <a:custGeom>
              <a:avLst/>
              <a:gdLst/>
              <a:ahLst/>
              <a:cxnLst/>
              <a:rect l="l" t="t" r="r" b="b"/>
              <a:pathLst>
                <a:path w="3350" h="3359" extrusionOk="0">
                  <a:moveTo>
                    <a:pt x="3338" y="0"/>
                  </a:moveTo>
                  <a:cubicBezTo>
                    <a:pt x="2993" y="178"/>
                    <a:pt x="2648" y="400"/>
                    <a:pt x="2337" y="657"/>
                  </a:cubicBezTo>
                  <a:cubicBezTo>
                    <a:pt x="2025" y="901"/>
                    <a:pt x="1736" y="1191"/>
                    <a:pt x="1481" y="1502"/>
                  </a:cubicBezTo>
                  <a:cubicBezTo>
                    <a:pt x="1347" y="1646"/>
                    <a:pt x="1224" y="1813"/>
                    <a:pt x="1113" y="1980"/>
                  </a:cubicBezTo>
                  <a:lnTo>
                    <a:pt x="947" y="2224"/>
                  </a:lnTo>
                  <a:cubicBezTo>
                    <a:pt x="891" y="2313"/>
                    <a:pt x="836" y="2392"/>
                    <a:pt x="779" y="2469"/>
                  </a:cubicBezTo>
                  <a:cubicBezTo>
                    <a:pt x="569" y="2803"/>
                    <a:pt x="335" y="3114"/>
                    <a:pt x="1" y="3348"/>
                  </a:cubicBezTo>
                  <a:lnTo>
                    <a:pt x="12" y="3359"/>
                  </a:lnTo>
                  <a:cubicBezTo>
                    <a:pt x="201" y="3292"/>
                    <a:pt x="368" y="3170"/>
                    <a:pt x="524" y="3037"/>
                  </a:cubicBezTo>
                  <a:cubicBezTo>
                    <a:pt x="680" y="2892"/>
                    <a:pt x="802" y="2736"/>
                    <a:pt x="924" y="2570"/>
                  </a:cubicBezTo>
                  <a:cubicBezTo>
                    <a:pt x="1158" y="2247"/>
                    <a:pt x="1347" y="1891"/>
                    <a:pt x="1592" y="1579"/>
                  </a:cubicBezTo>
                  <a:cubicBezTo>
                    <a:pt x="1825" y="1268"/>
                    <a:pt x="2103" y="979"/>
                    <a:pt x="2393" y="723"/>
                  </a:cubicBezTo>
                  <a:cubicBezTo>
                    <a:pt x="2692" y="457"/>
                    <a:pt x="3015" y="222"/>
                    <a:pt x="3349" y="12"/>
                  </a:cubicBezTo>
                  <a:lnTo>
                    <a:pt x="3338"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91" name="Google Shape;20591;p32"/>
            <p:cNvSpPr/>
            <p:nvPr/>
          </p:nvSpPr>
          <p:spPr>
            <a:xfrm>
              <a:off x="2395388" y="1963977"/>
              <a:ext cx="104418" cy="91231"/>
            </a:xfrm>
            <a:custGeom>
              <a:avLst/>
              <a:gdLst/>
              <a:ahLst/>
              <a:cxnLst/>
              <a:rect l="l" t="t" r="r" b="b"/>
              <a:pathLst>
                <a:path w="2993" h="2615" extrusionOk="0">
                  <a:moveTo>
                    <a:pt x="2982" y="1"/>
                  </a:moveTo>
                  <a:cubicBezTo>
                    <a:pt x="2759" y="256"/>
                    <a:pt x="2537" y="501"/>
                    <a:pt x="2292" y="723"/>
                  </a:cubicBezTo>
                  <a:cubicBezTo>
                    <a:pt x="2058" y="957"/>
                    <a:pt x="1813" y="1180"/>
                    <a:pt x="1546" y="1380"/>
                  </a:cubicBezTo>
                  <a:cubicBezTo>
                    <a:pt x="1425" y="1480"/>
                    <a:pt x="1280" y="1580"/>
                    <a:pt x="1146" y="1669"/>
                  </a:cubicBezTo>
                  <a:cubicBezTo>
                    <a:pt x="1002" y="1758"/>
                    <a:pt x="857" y="1847"/>
                    <a:pt x="723" y="1925"/>
                  </a:cubicBezTo>
                  <a:cubicBezTo>
                    <a:pt x="579" y="2014"/>
                    <a:pt x="434" y="2114"/>
                    <a:pt x="312" y="2225"/>
                  </a:cubicBezTo>
                  <a:cubicBezTo>
                    <a:pt x="179" y="2337"/>
                    <a:pt x="68" y="2458"/>
                    <a:pt x="1" y="2614"/>
                  </a:cubicBezTo>
                  <a:lnTo>
                    <a:pt x="12" y="2614"/>
                  </a:lnTo>
                  <a:cubicBezTo>
                    <a:pt x="90" y="2470"/>
                    <a:pt x="201" y="2347"/>
                    <a:pt x="335" y="2248"/>
                  </a:cubicBezTo>
                  <a:cubicBezTo>
                    <a:pt x="456" y="2147"/>
                    <a:pt x="602" y="2058"/>
                    <a:pt x="746" y="1981"/>
                  </a:cubicBezTo>
                  <a:cubicBezTo>
                    <a:pt x="891" y="1892"/>
                    <a:pt x="1035" y="1813"/>
                    <a:pt x="1180" y="1736"/>
                  </a:cubicBezTo>
                  <a:cubicBezTo>
                    <a:pt x="1324" y="1647"/>
                    <a:pt x="1469" y="1558"/>
                    <a:pt x="1603" y="1457"/>
                  </a:cubicBezTo>
                  <a:cubicBezTo>
                    <a:pt x="1880" y="1257"/>
                    <a:pt x="2147" y="1046"/>
                    <a:pt x="2381" y="812"/>
                  </a:cubicBezTo>
                  <a:cubicBezTo>
                    <a:pt x="2604" y="568"/>
                    <a:pt x="2814" y="301"/>
                    <a:pt x="2992" y="12"/>
                  </a:cubicBezTo>
                  <a:lnTo>
                    <a:pt x="2982"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92" name="Google Shape;20592;p32"/>
            <p:cNvSpPr/>
            <p:nvPr/>
          </p:nvSpPr>
          <p:spPr>
            <a:xfrm>
              <a:off x="2238251" y="2069130"/>
              <a:ext cx="168053" cy="227850"/>
            </a:xfrm>
            <a:custGeom>
              <a:avLst/>
              <a:gdLst/>
              <a:ahLst/>
              <a:cxnLst/>
              <a:rect l="l" t="t" r="r" b="b"/>
              <a:pathLst>
                <a:path w="4817" h="6531" extrusionOk="0">
                  <a:moveTo>
                    <a:pt x="3193" y="1"/>
                  </a:moveTo>
                  <a:cubicBezTo>
                    <a:pt x="3193" y="1"/>
                    <a:pt x="2837" y="524"/>
                    <a:pt x="2336" y="1013"/>
                  </a:cubicBezTo>
                  <a:cubicBezTo>
                    <a:pt x="1846" y="1491"/>
                    <a:pt x="934" y="2392"/>
                    <a:pt x="667" y="2848"/>
                  </a:cubicBezTo>
                  <a:cubicBezTo>
                    <a:pt x="390" y="3315"/>
                    <a:pt x="34" y="4249"/>
                    <a:pt x="12" y="4672"/>
                  </a:cubicBezTo>
                  <a:cubicBezTo>
                    <a:pt x="0" y="5095"/>
                    <a:pt x="178" y="5206"/>
                    <a:pt x="434" y="5473"/>
                  </a:cubicBezTo>
                  <a:cubicBezTo>
                    <a:pt x="701" y="5751"/>
                    <a:pt x="957" y="5885"/>
                    <a:pt x="1312" y="5984"/>
                  </a:cubicBezTo>
                  <a:cubicBezTo>
                    <a:pt x="1658" y="6085"/>
                    <a:pt x="3047" y="6196"/>
                    <a:pt x="3403" y="6362"/>
                  </a:cubicBezTo>
                  <a:cubicBezTo>
                    <a:pt x="3647" y="6473"/>
                    <a:pt x="3929" y="6530"/>
                    <a:pt x="4149" y="6530"/>
                  </a:cubicBezTo>
                  <a:cubicBezTo>
                    <a:pt x="4262" y="6530"/>
                    <a:pt x="4359" y="6515"/>
                    <a:pt x="4427" y="6485"/>
                  </a:cubicBezTo>
                  <a:cubicBezTo>
                    <a:pt x="4638" y="6396"/>
                    <a:pt x="4816" y="6296"/>
                    <a:pt x="4760" y="6051"/>
                  </a:cubicBezTo>
                  <a:cubicBezTo>
                    <a:pt x="4705" y="5806"/>
                    <a:pt x="4649" y="4583"/>
                    <a:pt x="4371" y="4194"/>
                  </a:cubicBezTo>
                  <a:cubicBezTo>
                    <a:pt x="4093" y="3794"/>
                    <a:pt x="3982" y="3181"/>
                    <a:pt x="4004" y="2926"/>
                  </a:cubicBezTo>
                  <a:cubicBezTo>
                    <a:pt x="4026" y="2670"/>
                    <a:pt x="3982" y="2181"/>
                    <a:pt x="4071" y="1614"/>
                  </a:cubicBezTo>
                  <a:cubicBezTo>
                    <a:pt x="4149" y="1058"/>
                    <a:pt x="4082" y="312"/>
                    <a:pt x="4082" y="312"/>
                  </a:cubicBezTo>
                  <a:lnTo>
                    <a:pt x="3193" y="1"/>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93" name="Google Shape;20593;p32"/>
            <p:cNvSpPr/>
            <p:nvPr/>
          </p:nvSpPr>
          <p:spPr>
            <a:xfrm>
              <a:off x="2340300" y="2071468"/>
              <a:ext cx="66007" cy="225478"/>
            </a:xfrm>
            <a:custGeom>
              <a:avLst/>
              <a:gdLst/>
              <a:ahLst/>
              <a:cxnLst/>
              <a:rect l="l" t="t" r="r" b="b"/>
              <a:pathLst>
                <a:path w="1892" h="6463" extrusionOk="0">
                  <a:moveTo>
                    <a:pt x="478" y="0"/>
                  </a:moveTo>
                  <a:cubicBezTo>
                    <a:pt x="468" y="89"/>
                    <a:pt x="468" y="168"/>
                    <a:pt x="468" y="257"/>
                  </a:cubicBezTo>
                  <a:cubicBezTo>
                    <a:pt x="445" y="712"/>
                    <a:pt x="323" y="1146"/>
                    <a:pt x="211" y="1580"/>
                  </a:cubicBezTo>
                  <a:cubicBezTo>
                    <a:pt x="112" y="1969"/>
                    <a:pt x="1" y="2348"/>
                    <a:pt x="1" y="2748"/>
                  </a:cubicBezTo>
                  <a:cubicBezTo>
                    <a:pt x="1" y="2959"/>
                    <a:pt x="34" y="3171"/>
                    <a:pt x="56" y="3371"/>
                  </a:cubicBezTo>
                  <a:cubicBezTo>
                    <a:pt x="78" y="3571"/>
                    <a:pt x="90" y="3771"/>
                    <a:pt x="145" y="3949"/>
                  </a:cubicBezTo>
                  <a:cubicBezTo>
                    <a:pt x="201" y="4093"/>
                    <a:pt x="278" y="4227"/>
                    <a:pt x="379" y="4338"/>
                  </a:cubicBezTo>
                  <a:cubicBezTo>
                    <a:pt x="434" y="4416"/>
                    <a:pt x="523" y="4461"/>
                    <a:pt x="590" y="4527"/>
                  </a:cubicBezTo>
                  <a:cubicBezTo>
                    <a:pt x="701" y="4661"/>
                    <a:pt x="812" y="4817"/>
                    <a:pt x="923" y="4939"/>
                  </a:cubicBezTo>
                  <a:cubicBezTo>
                    <a:pt x="1034" y="5072"/>
                    <a:pt x="1057" y="5239"/>
                    <a:pt x="1113" y="5395"/>
                  </a:cubicBezTo>
                  <a:cubicBezTo>
                    <a:pt x="1168" y="5528"/>
                    <a:pt x="1101" y="5640"/>
                    <a:pt x="1068" y="5773"/>
                  </a:cubicBezTo>
                  <a:cubicBezTo>
                    <a:pt x="1024" y="5973"/>
                    <a:pt x="979" y="6140"/>
                    <a:pt x="1091" y="6329"/>
                  </a:cubicBezTo>
                  <a:cubicBezTo>
                    <a:pt x="1123" y="6384"/>
                    <a:pt x="1157" y="6418"/>
                    <a:pt x="1202" y="6463"/>
                  </a:cubicBezTo>
                  <a:cubicBezTo>
                    <a:pt x="1324" y="6463"/>
                    <a:pt x="1424" y="6451"/>
                    <a:pt x="1502" y="6418"/>
                  </a:cubicBezTo>
                  <a:cubicBezTo>
                    <a:pt x="1713" y="6329"/>
                    <a:pt x="1891" y="6229"/>
                    <a:pt x="1835" y="5984"/>
                  </a:cubicBezTo>
                  <a:cubicBezTo>
                    <a:pt x="1780" y="5739"/>
                    <a:pt x="1724" y="4516"/>
                    <a:pt x="1446" y="4127"/>
                  </a:cubicBezTo>
                  <a:cubicBezTo>
                    <a:pt x="1168" y="3727"/>
                    <a:pt x="1057" y="3114"/>
                    <a:pt x="1079" y="2859"/>
                  </a:cubicBezTo>
                  <a:cubicBezTo>
                    <a:pt x="1101" y="2603"/>
                    <a:pt x="1057" y="2114"/>
                    <a:pt x="1146" y="1547"/>
                  </a:cubicBezTo>
                  <a:cubicBezTo>
                    <a:pt x="1224" y="991"/>
                    <a:pt x="1157" y="245"/>
                    <a:pt x="1157" y="245"/>
                  </a:cubicBezTo>
                  <a:lnTo>
                    <a:pt x="478"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94" name="Google Shape;20594;p32"/>
            <p:cNvSpPr/>
            <p:nvPr/>
          </p:nvSpPr>
          <p:spPr>
            <a:xfrm>
              <a:off x="2304993" y="2064490"/>
              <a:ext cx="55506" cy="82683"/>
            </a:xfrm>
            <a:custGeom>
              <a:avLst/>
              <a:gdLst/>
              <a:ahLst/>
              <a:cxnLst/>
              <a:rect l="l" t="t" r="r" b="b"/>
              <a:pathLst>
                <a:path w="1591" h="2370" extrusionOk="0">
                  <a:moveTo>
                    <a:pt x="1579" y="0"/>
                  </a:moveTo>
                  <a:cubicBezTo>
                    <a:pt x="1480" y="223"/>
                    <a:pt x="1335" y="412"/>
                    <a:pt x="1179" y="590"/>
                  </a:cubicBezTo>
                  <a:cubicBezTo>
                    <a:pt x="1023" y="779"/>
                    <a:pt x="857" y="946"/>
                    <a:pt x="690" y="1112"/>
                  </a:cubicBezTo>
                  <a:cubicBezTo>
                    <a:pt x="523" y="1290"/>
                    <a:pt x="356" y="1468"/>
                    <a:pt x="222" y="1680"/>
                  </a:cubicBezTo>
                  <a:cubicBezTo>
                    <a:pt x="101" y="1891"/>
                    <a:pt x="12" y="2125"/>
                    <a:pt x="0" y="2370"/>
                  </a:cubicBezTo>
                  <a:lnTo>
                    <a:pt x="12" y="2370"/>
                  </a:lnTo>
                  <a:cubicBezTo>
                    <a:pt x="78" y="2147"/>
                    <a:pt x="190" y="1935"/>
                    <a:pt x="323" y="1735"/>
                  </a:cubicBezTo>
                  <a:cubicBezTo>
                    <a:pt x="456" y="1547"/>
                    <a:pt x="601" y="1357"/>
                    <a:pt x="756" y="1179"/>
                  </a:cubicBezTo>
                  <a:cubicBezTo>
                    <a:pt x="912" y="1001"/>
                    <a:pt x="1079" y="823"/>
                    <a:pt x="1223" y="623"/>
                  </a:cubicBezTo>
                  <a:cubicBezTo>
                    <a:pt x="1368" y="434"/>
                    <a:pt x="1502" y="234"/>
                    <a:pt x="159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95" name="Google Shape;20595;p32"/>
            <p:cNvSpPr/>
            <p:nvPr/>
          </p:nvSpPr>
          <p:spPr>
            <a:xfrm>
              <a:off x="2299934" y="2066793"/>
              <a:ext cx="68728" cy="133166"/>
            </a:xfrm>
            <a:custGeom>
              <a:avLst/>
              <a:gdLst/>
              <a:ahLst/>
              <a:cxnLst/>
              <a:rect l="l" t="t" r="r" b="b"/>
              <a:pathLst>
                <a:path w="1970" h="3817" extrusionOk="0">
                  <a:moveTo>
                    <a:pt x="1947" y="1"/>
                  </a:moveTo>
                  <a:cubicBezTo>
                    <a:pt x="1825" y="334"/>
                    <a:pt x="1635" y="646"/>
                    <a:pt x="1425" y="935"/>
                  </a:cubicBezTo>
                  <a:cubicBezTo>
                    <a:pt x="1224" y="1224"/>
                    <a:pt x="990" y="1503"/>
                    <a:pt x="779" y="1803"/>
                  </a:cubicBezTo>
                  <a:cubicBezTo>
                    <a:pt x="668" y="1948"/>
                    <a:pt x="568" y="2092"/>
                    <a:pt x="468" y="2248"/>
                  </a:cubicBezTo>
                  <a:cubicBezTo>
                    <a:pt x="367" y="2403"/>
                    <a:pt x="290" y="2570"/>
                    <a:pt x="223" y="2737"/>
                  </a:cubicBezTo>
                  <a:cubicBezTo>
                    <a:pt x="90" y="3082"/>
                    <a:pt x="1" y="3449"/>
                    <a:pt x="1" y="3816"/>
                  </a:cubicBezTo>
                  <a:lnTo>
                    <a:pt x="12" y="3816"/>
                  </a:lnTo>
                  <a:cubicBezTo>
                    <a:pt x="112" y="3471"/>
                    <a:pt x="234" y="3127"/>
                    <a:pt x="379" y="2815"/>
                  </a:cubicBezTo>
                  <a:cubicBezTo>
                    <a:pt x="523" y="2492"/>
                    <a:pt x="690" y="2181"/>
                    <a:pt x="891" y="1881"/>
                  </a:cubicBezTo>
                  <a:cubicBezTo>
                    <a:pt x="1091" y="1580"/>
                    <a:pt x="1302" y="1291"/>
                    <a:pt x="1502" y="980"/>
                  </a:cubicBezTo>
                  <a:cubicBezTo>
                    <a:pt x="1691" y="680"/>
                    <a:pt x="1869" y="357"/>
                    <a:pt x="196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96" name="Google Shape;20596;p32"/>
            <p:cNvSpPr/>
            <p:nvPr/>
          </p:nvSpPr>
          <p:spPr>
            <a:xfrm>
              <a:off x="2348429" y="2063688"/>
              <a:ext cx="27596" cy="134317"/>
            </a:xfrm>
            <a:custGeom>
              <a:avLst/>
              <a:gdLst/>
              <a:ahLst/>
              <a:cxnLst/>
              <a:rect l="l" t="t" r="r" b="b"/>
              <a:pathLst>
                <a:path w="791" h="3850" extrusionOk="0">
                  <a:moveTo>
                    <a:pt x="757" y="1"/>
                  </a:moveTo>
                  <a:lnTo>
                    <a:pt x="757" y="1"/>
                  </a:lnTo>
                  <a:cubicBezTo>
                    <a:pt x="769" y="335"/>
                    <a:pt x="690" y="657"/>
                    <a:pt x="579" y="969"/>
                  </a:cubicBezTo>
                  <a:cubicBezTo>
                    <a:pt x="468" y="1280"/>
                    <a:pt x="334" y="1570"/>
                    <a:pt x="223" y="1881"/>
                  </a:cubicBezTo>
                  <a:cubicBezTo>
                    <a:pt x="112" y="2192"/>
                    <a:pt x="45" y="2526"/>
                    <a:pt x="23" y="2860"/>
                  </a:cubicBezTo>
                  <a:cubicBezTo>
                    <a:pt x="1" y="3182"/>
                    <a:pt x="12" y="3515"/>
                    <a:pt x="45" y="3849"/>
                  </a:cubicBezTo>
                  <a:lnTo>
                    <a:pt x="57" y="3849"/>
                  </a:lnTo>
                  <a:cubicBezTo>
                    <a:pt x="79" y="3515"/>
                    <a:pt x="79" y="3182"/>
                    <a:pt x="112" y="2860"/>
                  </a:cubicBezTo>
                  <a:cubicBezTo>
                    <a:pt x="146" y="2537"/>
                    <a:pt x="190" y="2215"/>
                    <a:pt x="290" y="1903"/>
                  </a:cubicBezTo>
                  <a:cubicBezTo>
                    <a:pt x="390" y="1592"/>
                    <a:pt x="524" y="1291"/>
                    <a:pt x="624" y="980"/>
                  </a:cubicBezTo>
                  <a:cubicBezTo>
                    <a:pt x="724" y="668"/>
                    <a:pt x="791" y="335"/>
                    <a:pt x="75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97" name="Google Shape;20597;p32"/>
            <p:cNvSpPr/>
            <p:nvPr/>
          </p:nvSpPr>
          <p:spPr>
            <a:xfrm>
              <a:off x="2365908" y="2062920"/>
              <a:ext cx="17479" cy="130828"/>
            </a:xfrm>
            <a:custGeom>
              <a:avLst/>
              <a:gdLst/>
              <a:ahLst/>
              <a:cxnLst/>
              <a:rect l="l" t="t" r="r" b="b"/>
              <a:pathLst>
                <a:path w="501" h="3750" extrusionOk="0">
                  <a:moveTo>
                    <a:pt x="456" y="1"/>
                  </a:moveTo>
                  <a:cubicBezTo>
                    <a:pt x="478" y="312"/>
                    <a:pt x="423" y="623"/>
                    <a:pt x="357" y="935"/>
                  </a:cubicBezTo>
                  <a:cubicBezTo>
                    <a:pt x="278" y="1236"/>
                    <a:pt x="189" y="1535"/>
                    <a:pt x="123" y="1847"/>
                  </a:cubicBezTo>
                  <a:cubicBezTo>
                    <a:pt x="56" y="2158"/>
                    <a:pt x="11" y="2481"/>
                    <a:pt x="11" y="2793"/>
                  </a:cubicBezTo>
                  <a:cubicBezTo>
                    <a:pt x="1" y="3115"/>
                    <a:pt x="34" y="3438"/>
                    <a:pt x="90" y="3749"/>
                  </a:cubicBezTo>
                  <a:lnTo>
                    <a:pt x="100" y="3738"/>
                  </a:lnTo>
                  <a:cubicBezTo>
                    <a:pt x="100" y="3426"/>
                    <a:pt x="100" y="3115"/>
                    <a:pt x="123" y="2803"/>
                  </a:cubicBezTo>
                  <a:cubicBezTo>
                    <a:pt x="134" y="2492"/>
                    <a:pt x="156" y="2181"/>
                    <a:pt x="212" y="1869"/>
                  </a:cubicBezTo>
                  <a:cubicBezTo>
                    <a:pt x="268" y="1558"/>
                    <a:pt x="345" y="1258"/>
                    <a:pt x="401" y="946"/>
                  </a:cubicBezTo>
                  <a:cubicBezTo>
                    <a:pt x="468" y="635"/>
                    <a:pt x="501" y="312"/>
                    <a:pt x="46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98" name="Google Shape;20598;p32"/>
            <p:cNvSpPr/>
            <p:nvPr/>
          </p:nvSpPr>
          <p:spPr>
            <a:xfrm>
              <a:off x="2338346" y="2013902"/>
              <a:ext cx="83486" cy="82195"/>
            </a:xfrm>
            <a:custGeom>
              <a:avLst/>
              <a:gdLst/>
              <a:ahLst/>
              <a:cxnLst/>
              <a:rect l="l" t="t" r="r" b="b"/>
              <a:pathLst>
                <a:path w="2393" h="2356" extrusionOk="0">
                  <a:moveTo>
                    <a:pt x="1133" y="0"/>
                  </a:moveTo>
                  <a:cubicBezTo>
                    <a:pt x="1101" y="0"/>
                    <a:pt x="1071" y="10"/>
                    <a:pt x="1046" y="26"/>
                  </a:cubicBezTo>
                  <a:cubicBezTo>
                    <a:pt x="1035" y="26"/>
                    <a:pt x="1013" y="26"/>
                    <a:pt x="991" y="38"/>
                  </a:cubicBezTo>
                  <a:cubicBezTo>
                    <a:pt x="946" y="49"/>
                    <a:pt x="924" y="83"/>
                    <a:pt x="880" y="115"/>
                  </a:cubicBezTo>
                  <a:cubicBezTo>
                    <a:pt x="861" y="125"/>
                    <a:pt x="840" y="127"/>
                    <a:pt x="819" y="127"/>
                  </a:cubicBezTo>
                  <a:cubicBezTo>
                    <a:pt x="798" y="127"/>
                    <a:pt x="776" y="125"/>
                    <a:pt x="756" y="125"/>
                  </a:cubicBezTo>
                  <a:cubicBezTo>
                    <a:pt x="723" y="125"/>
                    <a:pt x="692" y="131"/>
                    <a:pt x="668" y="160"/>
                  </a:cubicBezTo>
                  <a:cubicBezTo>
                    <a:pt x="646" y="194"/>
                    <a:pt x="657" y="238"/>
                    <a:pt x="646" y="271"/>
                  </a:cubicBezTo>
                  <a:cubicBezTo>
                    <a:pt x="646" y="293"/>
                    <a:pt x="646" y="305"/>
                    <a:pt x="635" y="305"/>
                  </a:cubicBezTo>
                  <a:cubicBezTo>
                    <a:pt x="613" y="305"/>
                    <a:pt x="590" y="293"/>
                    <a:pt x="568" y="283"/>
                  </a:cubicBezTo>
                  <a:cubicBezTo>
                    <a:pt x="534" y="283"/>
                    <a:pt x="501" y="293"/>
                    <a:pt x="479" y="327"/>
                  </a:cubicBezTo>
                  <a:cubicBezTo>
                    <a:pt x="457" y="372"/>
                    <a:pt x="423" y="372"/>
                    <a:pt x="379" y="382"/>
                  </a:cubicBezTo>
                  <a:cubicBezTo>
                    <a:pt x="346" y="382"/>
                    <a:pt x="301" y="405"/>
                    <a:pt x="290" y="438"/>
                  </a:cubicBezTo>
                  <a:cubicBezTo>
                    <a:pt x="257" y="483"/>
                    <a:pt x="267" y="527"/>
                    <a:pt x="245" y="583"/>
                  </a:cubicBezTo>
                  <a:cubicBezTo>
                    <a:pt x="223" y="627"/>
                    <a:pt x="178" y="672"/>
                    <a:pt x="156" y="716"/>
                  </a:cubicBezTo>
                  <a:cubicBezTo>
                    <a:pt x="123" y="783"/>
                    <a:pt x="101" y="839"/>
                    <a:pt x="79" y="894"/>
                  </a:cubicBezTo>
                  <a:cubicBezTo>
                    <a:pt x="45" y="1005"/>
                    <a:pt x="1" y="1106"/>
                    <a:pt x="12" y="1217"/>
                  </a:cubicBezTo>
                  <a:cubicBezTo>
                    <a:pt x="12" y="1261"/>
                    <a:pt x="23" y="1317"/>
                    <a:pt x="23" y="1361"/>
                  </a:cubicBezTo>
                  <a:cubicBezTo>
                    <a:pt x="23" y="1406"/>
                    <a:pt x="34" y="1450"/>
                    <a:pt x="45" y="1495"/>
                  </a:cubicBezTo>
                  <a:cubicBezTo>
                    <a:pt x="57" y="1539"/>
                    <a:pt x="34" y="1573"/>
                    <a:pt x="34" y="1617"/>
                  </a:cubicBezTo>
                  <a:cubicBezTo>
                    <a:pt x="45" y="1662"/>
                    <a:pt x="79" y="1695"/>
                    <a:pt x="112" y="1717"/>
                  </a:cubicBezTo>
                  <a:cubicBezTo>
                    <a:pt x="146" y="1739"/>
                    <a:pt x="190" y="1739"/>
                    <a:pt x="190" y="1795"/>
                  </a:cubicBezTo>
                  <a:cubicBezTo>
                    <a:pt x="201" y="1840"/>
                    <a:pt x="201" y="1884"/>
                    <a:pt x="235" y="1929"/>
                  </a:cubicBezTo>
                  <a:cubicBezTo>
                    <a:pt x="279" y="2006"/>
                    <a:pt x="356" y="2051"/>
                    <a:pt x="445" y="2062"/>
                  </a:cubicBezTo>
                  <a:cubicBezTo>
                    <a:pt x="501" y="2062"/>
                    <a:pt x="524" y="2117"/>
                    <a:pt x="568" y="2151"/>
                  </a:cubicBezTo>
                  <a:cubicBezTo>
                    <a:pt x="601" y="2184"/>
                    <a:pt x="657" y="2218"/>
                    <a:pt x="702" y="2240"/>
                  </a:cubicBezTo>
                  <a:cubicBezTo>
                    <a:pt x="813" y="2285"/>
                    <a:pt x="924" y="2307"/>
                    <a:pt x="1035" y="2318"/>
                  </a:cubicBezTo>
                  <a:cubicBezTo>
                    <a:pt x="1102" y="2329"/>
                    <a:pt x="1157" y="2329"/>
                    <a:pt x="1213" y="2340"/>
                  </a:cubicBezTo>
                  <a:cubicBezTo>
                    <a:pt x="1252" y="2348"/>
                    <a:pt x="1292" y="2356"/>
                    <a:pt x="1331" y="2356"/>
                  </a:cubicBezTo>
                  <a:cubicBezTo>
                    <a:pt x="1348" y="2356"/>
                    <a:pt x="1364" y="2355"/>
                    <a:pt x="1380" y="2351"/>
                  </a:cubicBezTo>
                  <a:cubicBezTo>
                    <a:pt x="1424" y="2340"/>
                    <a:pt x="1469" y="2307"/>
                    <a:pt x="1513" y="2295"/>
                  </a:cubicBezTo>
                  <a:cubicBezTo>
                    <a:pt x="1547" y="2290"/>
                    <a:pt x="1577" y="2290"/>
                    <a:pt x="1606" y="2290"/>
                  </a:cubicBezTo>
                  <a:cubicBezTo>
                    <a:pt x="1636" y="2290"/>
                    <a:pt x="1664" y="2290"/>
                    <a:pt x="1691" y="2285"/>
                  </a:cubicBezTo>
                  <a:cubicBezTo>
                    <a:pt x="1736" y="2273"/>
                    <a:pt x="1769" y="2251"/>
                    <a:pt x="1802" y="2229"/>
                  </a:cubicBezTo>
                  <a:lnTo>
                    <a:pt x="1836" y="2162"/>
                  </a:lnTo>
                  <a:cubicBezTo>
                    <a:pt x="1847" y="2129"/>
                    <a:pt x="1847" y="2129"/>
                    <a:pt x="1881" y="2129"/>
                  </a:cubicBezTo>
                  <a:cubicBezTo>
                    <a:pt x="1892" y="2131"/>
                    <a:pt x="1903" y="2132"/>
                    <a:pt x="1913" y="2132"/>
                  </a:cubicBezTo>
                  <a:cubicBezTo>
                    <a:pt x="2009" y="2132"/>
                    <a:pt x="2039" y="2042"/>
                    <a:pt x="2069" y="1962"/>
                  </a:cubicBezTo>
                  <a:cubicBezTo>
                    <a:pt x="2103" y="1850"/>
                    <a:pt x="2214" y="1795"/>
                    <a:pt x="2259" y="1695"/>
                  </a:cubicBezTo>
                  <a:cubicBezTo>
                    <a:pt x="2259" y="1673"/>
                    <a:pt x="2269" y="1640"/>
                    <a:pt x="2269" y="1617"/>
                  </a:cubicBezTo>
                  <a:cubicBezTo>
                    <a:pt x="2259" y="1595"/>
                    <a:pt x="2247" y="1573"/>
                    <a:pt x="2259" y="1539"/>
                  </a:cubicBezTo>
                  <a:cubicBezTo>
                    <a:pt x="2269" y="1495"/>
                    <a:pt x="2336" y="1462"/>
                    <a:pt x="2358" y="1406"/>
                  </a:cubicBezTo>
                  <a:cubicBezTo>
                    <a:pt x="2392" y="1339"/>
                    <a:pt x="2358" y="1261"/>
                    <a:pt x="2314" y="1195"/>
                  </a:cubicBezTo>
                  <a:cubicBezTo>
                    <a:pt x="2303" y="1183"/>
                    <a:pt x="2292" y="1161"/>
                    <a:pt x="2303" y="1150"/>
                  </a:cubicBezTo>
                  <a:cubicBezTo>
                    <a:pt x="2314" y="1116"/>
                    <a:pt x="2325" y="1072"/>
                    <a:pt x="2314" y="1039"/>
                  </a:cubicBezTo>
                  <a:cubicBezTo>
                    <a:pt x="2303" y="1005"/>
                    <a:pt x="2292" y="983"/>
                    <a:pt x="2269" y="961"/>
                  </a:cubicBezTo>
                  <a:cubicBezTo>
                    <a:pt x="2259" y="950"/>
                    <a:pt x="2214" y="916"/>
                    <a:pt x="2203" y="906"/>
                  </a:cubicBezTo>
                  <a:cubicBezTo>
                    <a:pt x="2203" y="894"/>
                    <a:pt x="2225" y="872"/>
                    <a:pt x="2225" y="861"/>
                  </a:cubicBezTo>
                  <a:cubicBezTo>
                    <a:pt x="2225" y="849"/>
                    <a:pt x="2237" y="839"/>
                    <a:pt x="2237" y="817"/>
                  </a:cubicBezTo>
                  <a:cubicBezTo>
                    <a:pt x="2237" y="783"/>
                    <a:pt x="2225" y="750"/>
                    <a:pt x="2214" y="728"/>
                  </a:cubicBezTo>
                  <a:cubicBezTo>
                    <a:pt x="2203" y="705"/>
                    <a:pt x="2180" y="672"/>
                    <a:pt x="2158" y="661"/>
                  </a:cubicBezTo>
                  <a:cubicBezTo>
                    <a:pt x="2148" y="649"/>
                    <a:pt x="2047" y="594"/>
                    <a:pt x="2081" y="583"/>
                  </a:cubicBezTo>
                  <a:cubicBezTo>
                    <a:pt x="2103" y="572"/>
                    <a:pt x="2103" y="560"/>
                    <a:pt x="2091" y="538"/>
                  </a:cubicBezTo>
                  <a:cubicBezTo>
                    <a:pt x="2081" y="505"/>
                    <a:pt x="2047" y="483"/>
                    <a:pt x="2014" y="461"/>
                  </a:cubicBezTo>
                  <a:cubicBezTo>
                    <a:pt x="1992" y="461"/>
                    <a:pt x="1970" y="461"/>
                    <a:pt x="1947" y="449"/>
                  </a:cubicBezTo>
                  <a:cubicBezTo>
                    <a:pt x="1925" y="427"/>
                    <a:pt x="1925" y="394"/>
                    <a:pt x="1903" y="372"/>
                  </a:cubicBezTo>
                  <a:cubicBezTo>
                    <a:pt x="1881" y="327"/>
                    <a:pt x="1836" y="305"/>
                    <a:pt x="1792" y="305"/>
                  </a:cubicBezTo>
                  <a:cubicBezTo>
                    <a:pt x="1747" y="293"/>
                    <a:pt x="1713" y="293"/>
                    <a:pt x="1669" y="283"/>
                  </a:cubicBezTo>
                  <a:cubicBezTo>
                    <a:pt x="1658" y="271"/>
                    <a:pt x="1647" y="249"/>
                    <a:pt x="1647" y="227"/>
                  </a:cubicBezTo>
                  <a:cubicBezTo>
                    <a:pt x="1647" y="194"/>
                    <a:pt x="1614" y="149"/>
                    <a:pt x="1591" y="138"/>
                  </a:cubicBezTo>
                  <a:cubicBezTo>
                    <a:pt x="1568" y="126"/>
                    <a:pt x="1546" y="121"/>
                    <a:pt x="1526" y="121"/>
                  </a:cubicBezTo>
                  <a:cubicBezTo>
                    <a:pt x="1487" y="121"/>
                    <a:pt x="1453" y="138"/>
                    <a:pt x="1424" y="160"/>
                  </a:cubicBezTo>
                  <a:cubicBezTo>
                    <a:pt x="1424" y="127"/>
                    <a:pt x="1391" y="105"/>
                    <a:pt x="1369" y="105"/>
                  </a:cubicBezTo>
                  <a:cubicBezTo>
                    <a:pt x="1325" y="105"/>
                    <a:pt x="1291" y="60"/>
                    <a:pt x="1258" y="38"/>
                  </a:cubicBezTo>
                  <a:cubicBezTo>
                    <a:pt x="1236" y="16"/>
                    <a:pt x="1202" y="4"/>
                    <a:pt x="1169" y="4"/>
                  </a:cubicBezTo>
                  <a:cubicBezTo>
                    <a:pt x="1157" y="1"/>
                    <a:pt x="1145" y="0"/>
                    <a:pt x="1133"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599" name="Google Shape;20599;p32"/>
            <p:cNvSpPr/>
            <p:nvPr/>
          </p:nvSpPr>
          <p:spPr>
            <a:xfrm>
              <a:off x="2338346" y="2039266"/>
              <a:ext cx="76090" cy="56832"/>
            </a:xfrm>
            <a:custGeom>
              <a:avLst/>
              <a:gdLst/>
              <a:ahLst/>
              <a:cxnLst/>
              <a:rect l="l" t="t" r="r" b="b"/>
              <a:pathLst>
                <a:path w="2181" h="1629" extrusionOk="0">
                  <a:moveTo>
                    <a:pt x="156" y="1"/>
                  </a:moveTo>
                  <a:lnTo>
                    <a:pt x="156" y="1"/>
                  </a:lnTo>
                  <a:cubicBezTo>
                    <a:pt x="123" y="56"/>
                    <a:pt x="101" y="112"/>
                    <a:pt x="79" y="167"/>
                  </a:cubicBezTo>
                  <a:cubicBezTo>
                    <a:pt x="45" y="278"/>
                    <a:pt x="1" y="379"/>
                    <a:pt x="12" y="490"/>
                  </a:cubicBezTo>
                  <a:cubicBezTo>
                    <a:pt x="12" y="534"/>
                    <a:pt x="23" y="590"/>
                    <a:pt x="23" y="634"/>
                  </a:cubicBezTo>
                  <a:cubicBezTo>
                    <a:pt x="23" y="679"/>
                    <a:pt x="34" y="723"/>
                    <a:pt x="45" y="768"/>
                  </a:cubicBezTo>
                  <a:cubicBezTo>
                    <a:pt x="57" y="812"/>
                    <a:pt x="34" y="846"/>
                    <a:pt x="34" y="890"/>
                  </a:cubicBezTo>
                  <a:cubicBezTo>
                    <a:pt x="45" y="935"/>
                    <a:pt x="79" y="968"/>
                    <a:pt x="112" y="990"/>
                  </a:cubicBezTo>
                  <a:cubicBezTo>
                    <a:pt x="146" y="1012"/>
                    <a:pt x="190" y="1012"/>
                    <a:pt x="190" y="1068"/>
                  </a:cubicBezTo>
                  <a:cubicBezTo>
                    <a:pt x="201" y="1113"/>
                    <a:pt x="201" y="1157"/>
                    <a:pt x="235" y="1202"/>
                  </a:cubicBezTo>
                  <a:cubicBezTo>
                    <a:pt x="279" y="1279"/>
                    <a:pt x="356" y="1324"/>
                    <a:pt x="445" y="1335"/>
                  </a:cubicBezTo>
                  <a:cubicBezTo>
                    <a:pt x="501" y="1335"/>
                    <a:pt x="524" y="1390"/>
                    <a:pt x="568" y="1424"/>
                  </a:cubicBezTo>
                  <a:cubicBezTo>
                    <a:pt x="601" y="1457"/>
                    <a:pt x="657" y="1491"/>
                    <a:pt x="702" y="1513"/>
                  </a:cubicBezTo>
                  <a:cubicBezTo>
                    <a:pt x="813" y="1558"/>
                    <a:pt x="924" y="1580"/>
                    <a:pt x="1035" y="1591"/>
                  </a:cubicBezTo>
                  <a:cubicBezTo>
                    <a:pt x="1102" y="1602"/>
                    <a:pt x="1157" y="1602"/>
                    <a:pt x="1213" y="1613"/>
                  </a:cubicBezTo>
                  <a:cubicBezTo>
                    <a:pt x="1252" y="1621"/>
                    <a:pt x="1292" y="1629"/>
                    <a:pt x="1331" y="1629"/>
                  </a:cubicBezTo>
                  <a:cubicBezTo>
                    <a:pt x="1348" y="1629"/>
                    <a:pt x="1364" y="1628"/>
                    <a:pt x="1380" y="1624"/>
                  </a:cubicBezTo>
                  <a:cubicBezTo>
                    <a:pt x="1424" y="1613"/>
                    <a:pt x="1469" y="1580"/>
                    <a:pt x="1513" y="1568"/>
                  </a:cubicBezTo>
                  <a:cubicBezTo>
                    <a:pt x="1547" y="1563"/>
                    <a:pt x="1577" y="1563"/>
                    <a:pt x="1606" y="1563"/>
                  </a:cubicBezTo>
                  <a:cubicBezTo>
                    <a:pt x="1636" y="1563"/>
                    <a:pt x="1664" y="1563"/>
                    <a:pt x="1691" y="1558"/>
                  </a:cubicBezTo>
                  <a:cubicBezTo>
                    <a:pt x="1736" y="1546"/>
                    <a:pt x="1769" y="1524"/>
                    <a:pt x="1802" y="1502"/>
                  </a:cubicBezTo>
                  <a:lnTo>
                    <a:pt x="1836" y="1435"/>
                  </a:lnTo>
                  <a:cubicBezTo>
                    <a:pt x="1847" y="1402"/>
                    <a:pt x="1847" y="1402"/>
                    <a:pt x="1881" y="1402"/>
                  </a:cubicBezTo>
                  <a:cubicBezTo>
                    <a:pt x="1892" y="1404"/>
                    <a:pt x="1903" y="1405"/>
                    <a:pt x="1913" y="1405"/>
                  </a:cubicBezTo>
                  <a:cubicBezTo>
                    <a:pt x="2009" y="1405"/>
                    <a:pt x="2039" y="1315"/>
                    <a:pt x="2069" y="1235"/>
                  </a:cubicBezTo>
                  <a:cubicBezTo>
                    <a:pt x="2081" y="1168"/>
                    <a:pt x="2136" y="1123"/>
                    <a:pt x="2180" y="1068"/>
                  </a:cubicBezTo>
                  <a:cubicBezTo>
                    <a:pt x="2170" y="1068"/>
                    <a:pt x="2158" y="1068"/>
                    <a:pt x="2136" y="1079"/>
                  </a:cubicBezTo>
                  <a:cubicBezTo>
                    <a:pt x="2081" y="1091"/>
                    <a:pt x="2059" y="1135"/>
                    <a:pt x="2014" y="1146"/>
                  </a:cubicBezTo>
                  <a:cubicBezTo>
                    <a:pt x="1980" y="1146"/>
                    <a:pt x="1970" y="1135"/>
                    <a:pt x="1947" y="1123"/>
                  </a:cubicBezTo>
                  <a:cubicBezTo>
                    <a:pt x="1932" y="1120"/>
                    <a:pt x="1917" y="1118"/>
                    <a:pt x="1902" y="1118"/>
                  </a:cubicBezTo>
                  <a:cubicBezTo>
                    <a:pt x="1832" y="1118"/>
                    <a:pt x="1772" y="1159"/>
                    <a:pt x="1736" y="1224"/>
                  </a:cubicBezTo>
                  <a:cubicBezTo>
                    <a:pt x="1725" y="1202"/>
                    <a:pt x="1703" y="1180"/>
                    <a:pt x="1680" y="1168"/>
                  </a:cubicBezTo>
                  <a:cubicBezTo>
                    <a:pt x="1674" y="1167"/>
                    <a:pt x="1669" y="1166"/>
                    <a:pt x="1663" y="1166"/>
                  </a:cubicBezTo>
                  <a:cubicBezTo>
                    <a:pt x="1623" y="1166"/>
                    <a:pt x="1595" y="1192"/>
                    <a:pt x="1562" y="1192"/>
                  </a:cubicBezTo>
                  <a:cubicBezTo>
                    <a:pt x="1557" y="1192"/>
                    <a:pt x="1552" y="1192"/>
                    <a:pt x="1547" y="1190"/>
                  </a:cubicBezTo>
                  <a:cubicBezTo>
                    <a:pt x="1525" y="1190"/>
                    <a:pt x="1513" y="1157"/>
                    <a:pt x="1491" y="1146"/>
                  </a:cubicBezTo>
                  <a:cubicBezTo>
                    <a:pt x="1482" y="1143"/>
                    <a:pt x="1474" y="1142"/>
                    <a:pt x="1466" y="1142"/>
                  </a:cubicBezTo>
                  <a:cubicBezTo>
                    <a:pt x="1445" y="1142"/>
                    <a:pt x="1427" y="1152"/>
                    <a:pt x="1402" y="1168"/>
                  </a:cubicBezTo>
                  <a:cubicBezTo>
                    <a:pt x="1375" y="1194"/>
                    <a:pt x="1353" y="1217"/>
                    <a:pt x="1328" y="1217"/>
                  </a:cubicBezTo>
                  <a:cubicBezTo>
                    <a:pt x="1310" y="1217"/>
                    <a:pt x="1291" y="1207"/>
                    <a:pt x="1268" y="1180"/>
                  </a:cubicBezTo>
                  <a:cubicBezTo>
                    <a:pt x="1268" y="1180"/>
                    <a:pt x="1280" y="1168"/>
                    <a:pt x="1268" y="1157"/>
                  </a:cubicBezTo>
                  <a:cubicBezTo>
                    <a:pt x="1268" y="1146"/>
                    <a:pt x="1246" y="1146"/>
                    <a:pt x="1236" y="1135"/>
                  </a:cubicBezTo>
                  <a:cubicBezTo>
                    <a:pt x="1213" y="1123"/>
                    <a:pt x="1191" y="1113"/>
                    <a:pt x="1169" y="1091"/>
                  </a:cubicBezTo>
                  <a:cubicBezTo>
                    <a:pt x="1215" y="1025"/>
                    <a:pt x="1106" y="999"/>
                    <a:pt x="1043" y="999"/>
                  </a:cubicBezTo>
                  <a:cubicBezTo>
                    <a:pt x="1031" y="999"/>
                    <a:pt x="1020" y="1000"/>
                    <a:pt x="1013" y="1002"/>
                  </a:cubicBezTo>
                  <a:cubicBezTo>
                    <a:pt x="979" y="1012"/>
                    <a:pt x="924" y="1057"/>
                    <a:pt x="902" y="1057"/>
                  </a:cubicBezTo>
                  <a:cubicBezTo>
                    <a:pt x="880" y="1046"/>
                    <a:pt x="868" y="1035"/>
                    <a:pt x="880" y="1012"/>
                  </a:cubicBezTo>
                  <a:cubicBezTo>
                    <a:pt x="857" y="979"/>
                    <a:pt x="824" y="979"/>
                    <a:pt x="779" y="957"/>
                  </a:cubicBezTo>
                  <a:cubicBezTo>
                    <a:pt x="746" y="946"/>
                    <a:pt x="735" y="923"/>
                    <a:pt x="712" y="890"/>
                  </a:cubicBezTo>
                  <a:cubicBezTo>
                    <a:pt x="691" y="872"/>
                    <a:pt x="676" y="866"/>
                    <a:pt x="663" y="866"/>
                  </a:cubicBezTo>
                  <a:cubicBezTo>
                    <a:pt x="629" y="866"/>
                    <a:pt x="614" y="913"/>
                    <a:pt x="557" y="913"/>
                  </a:cubicBezTo>
                  <a:cubicBezTo>
                    <a:pt x="534" y="913"/>
                    <a:pt x="501" y="913"/>
                    <a:pt x="490" y="879"/>
                  </a:cubicBezTo>
                  <a:cubicBezTo>
                    <a:pt x="468" y="857"/>
                    <a:pt x="490" y="846"/>
                    <a:pt x="490" y="824"/>
                  </a:cubicBezTo>
                  <a:cubicBezTo>
                    <a:pt x="479" y="779"/>
                    <a:pt x="457" y="779"/>
                    <a:pt x="435" y="745"/>
                  </a:cubicBezTo>
                  <a:cubicBezTo>
                    <a:pt x="412" y="712"/>
                    <a:pt x="412" y="656"/>
                    <a:pt x="390" y="623"/>
                  </a:cubicBezTo>
                  <a:cubicBezTo>
                    <a:pt x="368" y="590"/>
                    <a:pt x="324" y="601"/>
                    <a:pt x="290" y="579"/>
                  </a:cubicBezTo>
                  <a:cubicBezTo>
                    <a:pt x="267" y="545"/>
                    <a:pt x="235" y="490"/>
                    <a:pt x="212" y="468"/>
                  </a:cubicBezTo>
                  <a:cubicBezTo>
                    <a:pt x="190" y="423"/>
                    <a:pt x="178" y="356"/>
                    <a:pt x="178" y="300"/>
                  </a:cubicBezTo>
                  <a:cubicBezTo>
                    <a:pt x="168" y="245"/>
                    <a:pt x="156" y="189"/>
                    <a:pt x="156" y="134"/>
                  </a:cubicBezTo>
                  <a:cubicBezTo>
                    <a:pt x="146" y="90"/>
                    <a:pt x="156" y="45"/>
                    <a:pt x="15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00" name="Google Shape;20600;p32"/>
            <p:cNvSpPr/>
            <p:nvPr/>
          </p:nvSpPr>
          <p:spPr>
            <a:xfrm>
              <a:off x="2359314" y="2034416"/>
              <a:ext cx="43470" cy="31469"/>
            </a:xfrm>
            <a:custGeom>
              <a:avLst/>
              <a:gdLst/>
              <a:ahLst/>
              <a:cxnLst/>
              <a:rect l="l" t="t" r="r" b="b"/>
              <a:pathLst>
                <a:path w="1246" h="902" extrusionOk="0">
                  <a:moveTo>
                    <a:pt x="826" y="0"/>
                  </a:moveTo>
                  <a:cubicBezTo>
                    <a:pt x="781" y="0"/>
                    <a:pt x="737" y="35"/>
                    <a:pt x="701" y="61"/>
                  </a:cubicBezTo>
                  <a:cubicBezTo>
                    <a:pt x="666" y="41"/>
                    <a:pt x="614" y="28"/>
                    <a:pt x="564" y="28"/>
                  </a:cubicBezTo>
                  <a:cubicBezTo>
                    <a:pt x="504" y="28"/>
                    <a:pt x="447" y="47"/>
                    <a:pt x="423" y="95"/>
                  </a:cubicBezTo>
                  <a:cubicBezTo>
                    <a:pt x="402" y="83"/>
                    <a:pt x="379" y="78"/>
                    <a:pt x="355" y="78"/>
                  </a:cubicBezTo>
                  <a:cubicBezTo>
                    <a:pt x="314" y="78"/>
                    <a:pt x="273" y="92"/>
                    <a:pt x="245" y="106"/>
                  </a:cubicBezTo>
                  <a:cubicBezTo>
                    <a:pt x="190" y="140"/>
                    <a:pt x="200" y="162"/>
                    <a:pt x="200" y="217"/>
                  </a:cubicBezTo>
                  <a:cubicBezTo>
                    <a:pt x="212" y="284"/>
                    <a:pt x="178" y="284"/>
                    <a:pt x="123" y="318"/>
                  </a:cubicBezTo>
                  <a:cubicBezTo>
                    <a:pt x="67" y="350"/>
                    <a:pt x="0" y="451"/>
                    <a:pt x="22" y="518"/>
                  </a:cubicBezTo>
                  <a:cubicBezTo>
                    <a:pt x="22" y="540"/>
                    <a:pt x="67" y="584"/>
                    <a:pt x="78" y="607"/>
                  </a:cubicBezTo>
                  <a:cubicBezTo>
                    <a:pt x="123" y="651"/>
                    <a:pt x="156" y="640"/>
                    <a:pt x="212" y="651"/>
                  </a:cubicBezTo>
                  <a:cubicBezTo>
                    <a:pt x="234" y="662"/>
                    <a:pt x="256" y="684"/>
                    <a:pt x="279" y="696"/>
                  </a:cubicBezTo>
                  <a:cubicBezTo>
                    <a:pt x="297" y="696"/>
                    <a:pt x="336" y="681"/>
                    <a:pt x="357" y="681"/>
                  </a:cubicBezTo>
                  <a:cubicBezTo>
                    <a:pt x="361" y="681"/>
                    <a:pt x="365" y="682"/>
                    <a:pt x="368" y="684"/>
                  </a:cubicBezTo>
                  <a:cubicBezTo>
                    <a:pt x="390" y="706"/>
                    <a:pt x="368" y="718"/>
                    <a:pt x="378" y="740"/>
                  </a:cubicBezTo>
                  <a:cubicBezTo>
                    <a:pt x="378" y="773"/>
                    <a:pt x="401" y="795"/>
                    <a:pt x="434" y="829"/>
                  </a:cubicBezTo>
                  <a:cubicBezTo>
                    <a:pt x="457" y="840"/>
                    <a:pt x="489" y="862"/>
                    <a:pt x="512" y="874"/>
                  </a:cubicBezTo>
                  <a:cubicBezTo>
                    <a:pt x="542" y="886"/>
                    <a:pt x="559" y="895"/>
                    <a:pt x="576" y="895"/>
                  </a:cubicBezTo>
                  <a:cubicBezTo>
                    <a:pt x="590" y="895"/>
                    <a:pt x="603" y="889"/>
                    <a:pt x="623" y="874"/>
                  </a:cubicBezTo>
                  <a:cubicBezTo>
                    <a:pt x="657" y="862"/>
                    <a:pt x="679" y="829"/>
                    <a:pt x="712" y="829"/>
                  </a:cubicBezTo>
                  <a:cubicBezTo>
                    <a:pt x="746" y="840"/>
                    <a:pt x="790" y="884"/>
                    <a:pt x="835" y="896"/>
                  </a:cubicBezTo>
                  <a:cubicBezTo>
                    <a:pt x="854" y="899"/>
                    <a:pt x="872" y="901"/>
                    <a:pt x="889" y="901"/>
                  </a:cubicBezTo>
                  <a:cubicBezTo>
                    <a:pt x="932" y="901"/>
                    <a:pt x="969" y="888"/>
                    <a:pt x="1001" y="840"/>
                  </a:cubicBezTo>
                  <a:cubicBezTo>
                    <a:pt x="1035" y="807"/>
                    <a:pt x="1035" y="751"/>
                    <a:pt x="1023" y="706"/>
                  </a:cubicBezTo>
                  <a:cubicBezTo>
                    <a:pt x="1112" y="696"/>
                    <a:pt x="1224" y="684"/>
                    <a:pt x="1235" y="584"/>
                  </a:cubicBezTo>
                  <a:cubicBezTo>
                    <a:pt x="1246" y="540"/>
                    <a:pt x="1235" y="506"/>
                    <a:pt x="1213" y="473"/>
                  </a:cubicBezTo>
                  <a:cubicBezTo>
                    <a:pt x="1201" y="462"/>
                    <a:pt x="1157" y="451"/>
                    <a:pt x="1146" y="429"/>
                  </a:cubicBezTo>
                  <a:cubicBezTo>
                    <a:pt x="1135" y="384"/>
                    <a:pt x="1191" y="384"/>
                    <a:pt x="1201" y="350"/>
                  </a:cubicBezTo>
                  <a:cubicBezTo>
                    <a:pt x="1201" y="324"/>
                    <a:pt x="1153" y="256"/>
                    <a:pt x="1116" y="256"/>
                  </a:cubicBezTo>
                  <a:cubicBezTo>
                    <a:pt x="1106" y="256"/>
                    <a:pt x="1097" y="261"/>
                    <a:pt x="1090" y="273"/>
                  </a:cubicBezTo>
                  <a:cubicBezTo>
                    <a:pt x="1068" y="251"/>
                    <a:pt x="1046" y="239"/>
                    <a:pt x="1013" y="239"/>
                  </a:cubicBezTo>
                  <a:cubicBezTo>
                    <a:pt x="1013" y="206"/>
                    <a:pt x="1013" y="128"/>
                    <a:pt x="968" y="95"/>
                  </a:cubicBezTo>
                  <a:cubicBezTo>
                    <a:pt x="959" y="111"/>
                    <a:pt x="952" y="116"/>
                    <a:pt x="947" y="116"/>
                  </a:cubicBezTo>
                  <a:cubicBezTo>
                    <a:pt x="934" y="116"/>
                    <a:pt x="931" y="77"/>
                    <a:pt x="924" y="61"/>
                  </a:cubicBezTo>
                  <a:cubicBezTo>
                    <a:pt x="912" y="39"/>
                    <a:pt x="879" y="17"/>
                    <a:pt x="857" y="6"/>
                  </a:cubicBezTo>
                  <a:cubicBezTo>
                    <a:pt x="846" y="2"/>
                    <a:pt x="836" y="0"/>
                    <a:pt x="82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01" name="Google Shape;20601;p32"/>
            <p:cNvSpPr/>
            <p:nvPr/>
          </p:nvSpPr>
          <p:spPr>
            <a:xfrm>
              <a:off x="685716" y="1776173"/>
              <a:ext cx="117606" cy="524638"/>
            </a:xfrm>
            <a:custGeom>
              <a:avLst/>
              <a:gdLst/>
              <a:ahLst/>
              <a:cxnLst/>
              <a:rect l="l" t="t" r="r" b="b"/>
              <a:pathLst>
                <a:path w="3371" h="15038" extrusionOk="0">
                  <a:moveTo>
                    <a:pt x="357" y="1"/>
                  </a:moveTo>
                  <a:cubicBezTo>
                    <a:pt x="234" y="1235"/>
                    <a:pt x="145" y="2481"/>
                    <a:pt x="78" y="3716"/>
                  </a:cubicBezTo>
                  <a:cubicBezTo>
                    <a:pt x="45" y="4338"/>
                    <a:pt x="23" y="4961"/>
                    <a:pt x="11" y="5584"/>
                  </a:cubicBezTo>
                  <a:cubicBezTo>
                    <a:pt x="1" y="6195"/>
                    <a:pt x="1" y="6830"/>
                    <a:pt x="34" y="7453"/>
                  </a:cubicBezTo>
                  <a:cubicBezTo>
                    <a:pt x="67" y="8075"/>
                    <a:pt x="134" y="8698"/>
                    <a:pt x="234" y="9310"/>
                  </a:cubicBezTo>
                  <a:cubicBezTo>
                    <a:pt x="334" y="9932"/>
                    <a:pt x="468" y="10545"/>
                    <a:pt x="624" y="11145"/>
                  </a:cubicBezTo>
                  <a:lnTo>
                    <a:pt x="846" y="12046"/>
                  </a:lnTo>
                  <a:cubicBezTo>
                    <a:pt x="923" y="12346"/>
                    <a:pt x="990" y="12646"/>
                    <a:pt x="1046" y="12947"/>
                  </a:cubicBezTo>
                  <a:cubicBezTo>
                    <a:pt x="1168" y="13548"/>
                    <a:pt x="1313" y="14437"/>
                    <a:pt x="1391" y="15038"/>
                  </a:cubicBezTo>
                  <a:lnTo>
                    <a:pt x="1769" y="14715"/>
                  </a:lnTo>
                  <a:cubicBezTo>
                    <a:pt x="1680" y="14092"/>
                    <a:pt x="1568" y="13481"/>
                    <a:pt x="1435" y="12869"/>
                  </a:cubicBezTo>
                  <a:cubicBezTo>
                    <a:pt x="1380" y="12557"/>
                    <a:pt x="1302" y="12257"/>
                    <a:pt x="1224" y="11957"/>
                  </a:cubicBezTo>
                  <a:lnTo>
                    <a:pt x="979" y="11056"/>
                  </a:lnTo>
                  <a:cubicBezTo>
                    <a:pt x="846" y="10533"/>
                    <a:pt x="723" y="10021"/>
                    <a:pt x="624" y="9499"/>
                  </a:cubicBezTo>
                  <a:cubicBezTo>
                    <a:pt x="601" y="9154"/>
                    <a:pt x="601" y="8810"/>
                    <a:pt x="601" y="8454"/>
                  </a:cubicBezTo>
                  <a:cubicBezTo>
                    <a:pt x="601" y="8042"/>
                    <a:pt x="624" y="7631"/>
                    <a:pt x="656" y="7219"/>
                  </a:cubicBezTo>
                  <a:cubicBezTo>
                    <a:pt x="723" y="6385"/>
                    <a:pt x="846" y="5562"/>
                    <a:pt x="1012" y="4749"/>
                  </a:cubicBezTo>
                  <a:cubicBezTo>
                    <a:pt x="1180" y="3938"/>
                    <a:pt x="1435" y="3148"/>
                    <a:pt x="1825" y="2425"/>
                  </a:cubicBezTo>
                  <a:cubicBezTo>
                    <a:pt x="2013" y="2058"/>
                    <a:pt x="2236" y="1702"/>
                    <a:pt x="2492" y="1380"/>
                  </a:cubicBezTo>
                  <a:cubicBezTo>
                    <a:pt x="2747" y="1068"/>
                    <a:pt x="3037" y="757"/>
                    <a:pt x="3370" y="523"/>
                  </a:cubicBezTo>
                  <a:lnTo>
                    <a:pt x="3293" y="401"/>
                  </a:lnTo>
                  <a:cubicBezTo>
                    <a:pt x="2937" y="657"/>
                    <a:pt x="2636" y="957"/>
                    <a:pt x="2369" y="1279"/>
                  </a:cubicBezTo>
                  <a:cubicBezTo>
                    <a:pt x="2102" y="1613"/>
                    <a:pt x="1869" y="1958"/>
                    <a:pt x="1657" y="2336"/>
                  </a:cubicBezTo>
                  <a:cubicBezTo>
                    <a:pt x="1257" y="3070"/>
                    <a:pt x="979" y="3882"/>
                    <a:pt x="801" y="4705"/>
                  </a:cubicBezTo>
                  <a:cubicBezTo>
                    <a:pt x="612" y="5528"/>
                    <a:pt x="478" y="6351"/>
                    <a:pt x="401" y="7196"/>
                  </a:cubicBezTo>
                  <a:cubicBezTo>
                    <a:pt x="390" y="7330"/>
                    <a:pt x="379" y="7463"/>
                    <a:pt x="367" y="7608"/>
                  </a:cubicBezTo>
                  <a:cubicBezTo>
                    <a:pt x="357" y="7542"/>
                    <a:pt x="357" y="7486"/>
                    <a:pt x="345" y="7430"/>
                  </a:cubicBezTo>
                  <a:cubicBezTo>
                    <a:pt x="312" y="6818"/>
                    <a:pt x="301" y="6207"/>
                    <a:pt x="301" y="5584"/>
                  </a:cubicBezTo>
                  <a:cubicBezTo>
                    <a:pt x="301" y="4961"/>
                    <a:pt x="323" y="4349"/>
                    <a:pt x="345" y="3726"/>
                  </a:cubicBezTo>
                  <a:cubicBezTo>
                    <a:pt x="390" y="2492"/>
                    <a:pt x="468" y="1257"/>
                    <a:pt x="557" y="23"/>
                  </a:cubicBezTo>
                  <a:lnTo>
                    <a:pt x="357"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02" name="Google Shape;20602;p32"/>
            <p:cNvSpPr/>
            <p:nvPr/>
          </p:nvSpPr>
          <p:spPr>
            <a:xfrm>
              <a:off x="655049" y="1623815"/>
              <a:ext cx="36527" cy="101767"/>
            </a:xfrm>
            <a:custGeom>
              <a:avLst/>
              <a:gdLst/>
              <a:ahLst/>
              <a:cxnLst/>
              <a:rect l="l" t="t" r="r" b="b"/>
              <a:pathLst>
                <a:path w="1047" h="2917" extrusionOk="0">
                  <a:moveTo>
                    <a:pt x="90" y="0"/>
                  </a:moveTo>
                  <a:cubicBezTo>
                    <a:pt x="77" y="0"/>
                    <a:pt x="63" y="6"/>
                    <a:pt x="57" y="19"/>
                  </a:cubicBezTo>
                  <a:cubicBezTo>
                    <a:pt x="1" y="241"/>
                    <a:pt x="12" y="463"/>
                    <a:pt x="79" y="686"/>
                  </a:cubicBezTo>
                  <a:cubicBezTo>
                    <a:pt x="112" y="797"/>
                    <a:pt x="156" y="920"/>
                    <a:pt x="168" y="1042"/>
                  </a:cubicBezTo>
                  <a:cubicBezTo>
                    <a:pt x="179" y="1153"/>
                    <a:pt x="168" y="1276"/>
                    <a:pt x="156" y="1387"/>
                  </a:cubicBezTo>
                  <a:cubicBezTo>
                    <a:pt x="134" y="1632"/>
                    <a:pt x="112" y="1865"/>
                    <a:pt x="123" y="2109"/>
                  </a:cubicBezTo>
                  <a:cubicBezTo>
                    <a:pt x="134" y="2344"/>
                    <a:pt x="168" y="2588"/>
                    <a:pt x="235" y="2811"/>
                  </a:cubicBezTo>
                  <a:cubicBezTo>
                    <a:pt x="235" y="2821"/>
                    <a:pt x="245" y="2821"/>
                    <a:pt x="245" y="2833"/>
                  </a:cubicBezTo>
                  <a:cubicBezTo>
                    <a:pt x="245" y="2887"/>
                    <a:pt x="302" y="2916"/>
                    <a:pt x="362" y="2916"/>
                  </a:cubicBezTo>
                  <a:cubicBezTo>
                    <a:pt x="401" y="2916"/>
                    <a:pt x="441" y="2904"/>
                    <a:pt x="468" y="2877"/>
                  </a:cubicBezTo>
                  <a:cubicBezTo>
                    <a:pt x="512" y="2833"/>
                    <a:pt x="534" y="2755"/>
                    <a:pt x="557" y="2688"/>
                  </a:cubicBezTo>
                  <a:cubicBezTo>
                    <a:pt x="591" y="2588"/>
                    <a:pt x="613" y="2499"/>
                    <a:pt x="646" y="2399"/>
                  </a:cubicBezTo>
                  <a:cubicBezTo>
                    <a:pt x="768" y="2010"/>
                    <a:pt x="902" y="1632"/>
                    <a:pt x="1013" y="1242"/>
                  </a:cubicBezTo>
                  <a:lnTo>
                    <a:pt x="1013" y="1220"/>
                  </a:lnTo>
                  <a:cubicBezTo>
                    <a:pt x="1035" y="1165"/>
                    <a:pt x="1046" y="1098"/>
                    <a:pt x="1035" y="1031"/>
                  </a:cubicBezTo>
                  <a:cubicBezTo>
                    <a:pt x="1013" y="953"/>
                    <a:pt x="969" y="908"/>
                    <a:pt x="902" y="875"/>
                  </a:cubicBezTo>
                  <a:cubicBezTo>
                    <a:pt x="835" y="831"/>
                    <a:pt x="857" y="742"/>
                    <a:pt x="857" y="664"/>
                  </a:cubicBezTo>
                  <a:cubicBezTo>
                    <a:pt x="846" y="586"/>
                    <a:pt x="824" y="519"/>
                    <a:pt x="768" y="463"/>
                  </a:cubicBezTo>
                  <a:cubicBezTo>
                    <a:pt x="712" y="408"/>
                    <a:pt x="657" y="386"/>
                    <a:pt x="579" y="386"/>
                  </a:cubicBezTo>
                  <a:cubicBezTo>
                    <a:pt x="563" y="394"/>
                    <a:pt x="537" y="401"/>
                    <a:pt x="511" y="401"/>
                  </a:cubicBezTo>
                  <a:cubicBezTo>
                    <a:pt x="500" y="401"/>
                    <a:pt x="489" y="400"/>
                    <a:pt x="479" y="397"/>
                  </a:cubicBezTo>
                  <a:cubicBezTo>
                    <a:pt x="457" y="374"/>
                    <a:pt x="445" y="330"/>
                    <a:pt x="435" y="297"/>
                  </a:cubicBezTo>
                  <a:cubicBezTo>
                    <a:pt x="357" y="174"/>
                    <a:pt x="245" y="75"/>
                    <a:pt x="112" y="8"/>
                  </a:cubicBezTo>
                  <a:cubicBezTo>
                    <a:pt x="107" y="3"/>
                    <a:pt x="99" y="0"/>
                    <a:pt x="90"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03" name="Google Shape;20603;p32"/>
            <p:cNvSpPr/>
            <p:nvPr/>
          </p:nvSpPr>
          <p:spPr>
            <a:xfrm>
              <a:off x="663213" y="1643074"/>
              <a:ext cx="12455" cy="58995"/>
            </a:xfrm>
            <a:custGeom>
              <a:avLst/>
              <a:gdLst/>
              <a:ahLst/>
              <a:cxnLst/>
              <a:rect l="l" t="t" r="r" b="b"/>
              <a:pathLst>
                <a:path w="357" h="1691" extrusionOk="0">
                  <a:moveTo>
                    <a:pt x="67" y="0"/>
                  </a:moveTo>
                  <a:cubicBezTo>
                    <a:pt x="23" y="145"/>
                    <a:pt x="1" y="290"/>
                    <a:pt x="34" y="445"/>
                  </a:cubicBezTo>
                  <a:cubicBezTo>
                    <a:pt x="56" y="590"/>
                    <a:pt x="134" y="724"/>
                    <a:pt x="167" y="857"/>
                  </a:cubicBezTo>
                  <a:cubicBezTo>
                    <a:pt x="223" y="991"/>
                    <a:pt x="245" y="1124"/>
                    <a:pt x="278" y="1268"/>
                  </a:cubicBezTo>
                  <a:lnTo>
                    <a:pt x="345" y="1691"/>
                  </a:lnTo>
                  <a:cubicBezTo>
                    <a:pt x="357" y="1547"/>
                    <a:pt x="345" y="1402"/>
                    <a:pt x="334" y="1258"/>
                  </a:cubicBezTo>
                  <a:cubicBezTo>
                    <a:pt x="323" y="1113"/>
                    <a:pt x="290" y="968"/>
                    <a:pt x="245" y="823"/>
                  </a:cubicBezTo>
                  <a:cubicBezTo>
                    <a:pt x="201" y="690"/>
                    <a:pt x="123" y="556"/>
                    <a:pt x="90" y="423"/>
                  </a:cubicBezTo>
                  <a:cubicBezTo>
                    <a:pt x="45" y="290"/>
                    <a:pt x="56" y="145"/>
                    <a:pt x="6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04" name="Google Shape;20604;p32"/>
            <p:cNvSpPr/>
            <p:nvPr/>
          </p:nvSpPr>
          <p:spPr>
            <a:xfrm>
              <a:off x="672109" y="1645411"/>
              <a:ext cx="13641" cy="54738"/>
            </a:xfrm>
            <a:custGeom>
              <a:avLst/>
              <a:gdLst/>
              <a:ahLst/>
              <a:cxnLst/>
              <a:rect l="l" t="t" r="r" b="b"/>
              <a:pathLst>
                <a:path w="391" h="1569" extrusionOk="0">
                  <a:moveTo>
                    <a:pt x="35" y="0"/>
                  </a:moveTo>
                  <a:lnTo>
                    <a:pt x="35" y="0"/>
                  </a:lnTo>
                  <a:cubicBezTo>
                    <a:pt x="1" y="56"/>
                    <a:pt x="1" y="134"/>
                    <a:pt x="13" y="212"/>
                  </a:cubicBezTo>
                  <a:cubicBezTo>
                    <a:pt x="35" y="279"/>
                    <a:pt x="68" y="345"/>
                    <a:pt x="102" y="401"/>
                  </a:cubicBezTo>
                  <a:cubicBezTo>
                    <a:pt x="168" y="523"/>
                    <a:pt x="246" y="635"/>
                    <a:pt x="268" y="756"/>
                  </a:cubicBezTo>
                  <a:cubicBezTo>
                    <a:pt x="290" y="879"/>
                    <a:pt x="290" y="1013"/>
                    <a:pt x="290" y="1157"/>
                  </a:cubicBezTo>
                  <a:cubicBezTo>
                    <a:pt x="279" y="1290"/>
                    <a:pt x="290" y="1435"/>
                    <a:pt x="335" y="1569"/>
                  </a:cubicBezTo>
                  <a:cubicBezTo>
                    <a:pt x="324" y="1424"/>
                    <a:pt x="346" y="1290"/>
                    <a:pt x="357" y="1157"/>
                  </a:cubicBezTo>
                  <a:cubicBezTo>
                    <a:pt x="379" y="1023"/>
                    <a:pt x="391" y="879"/>
                    <a:pt x="357" y="734"/>
                  </a:cubicBezTo>
                  <a:cubicBezTo>
                    <a:pt x="346" y="667"/>
                    <a:pt x="324" y="590"/>
                    <a:pt x="279" y="534"/>
                  </a:cubicBezTo>
                  <a:cubicBezTo>
                    <a:pt x="246" y="467"/>
                    <a:pt x="201" y="412"/>
                    <a:pt x="168" y="368"/>
                  </a:cubicBezTo>
                  <a:cubicBezTo>
                    <a:pt x="124" y="312"/>
                    <a:pt x="90" y="256"/>
                    <a:pt x="68" y="190"/>
                  </a:cubicBezTo>
                  <a:cubicBezTo>
                    <a:pt x="35" y="134"/>
                    <a:pt x="23" y="67"/>
                    <a:pt x="3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05" name="Google Shape;20605;p32"/>
            <p:cNvSpPr/>
            <p:nvPr/>
          </p:nvSpPr>
          <p:spPr>
            <a:xfrm>
              <a:off x="664364" y="1582438"/>
              <a:ext cx="86172" cy="201929"/>
            </a:xfrm>
            <a:custGeom>
              <a:avLst/>
              <a:gdLst/>
              <a:ahLst/>
              <a:cxnLst/>
              <a:rect l="l" t="t" r="r" b="b"/>
              <a:pathLst>
                <a:path w="2470" h="5788" extrusionOk="0">
                  <a:moveTo>
                    <a:pt x="1685" y="1"/>
                  </a:moveTo>
                  <a:cubicBezTo>
                    <a:pt x="1607" y="1"/>
                    <a:pt x="1555" y="57"/>
                    <a:pt x="1502" y="126"/>
                  </a:cubicBezTo>
                  <a:cubicBezTo>
                    <a:pt x="1436" y="226"/>
                    <a:pt x="1357" y="326"/>
                    <a:pt x="1302" y="438"/>
                  </a:cubicBezTo>
                  <a:cubicBezTo>
                    <a:pt x="1169" y="638"/>
                    <a:pt x="1046" y="860"/>
                    <a:pt x="946" y="1071"/>
                  </a:cubicBezTo>
                  <a:cubicBezTo>
                    <a:pt x="835" y="1305"/>
                    <a:pt x="757" y="1538"/>
                    <a:pt x="657" y="1761"/>
                  </a:cubicBezTo>
                  <a:cubicBezTo>
                    <a:pt x="546" y="1983"/>
                    <a:pt x="390" y="2173"/>
                    <a:pt x="290" y="2395"/>
                  </a:cubicBezTo>
                  <a:cubicBezTo>
                    <a:pt x="190" y="2617"/>
                    <a:pt x="134" y="2851"/>
                    <a:pt x="101" y="3085"/>
                  </a:cubicBezTo>
                  <a:cubicBezTo>
                    <a:pt x="67" y="3318"/>
                    <a:pt x="34" y="3562"/>
                    <a:pt x="23" y="3807"/>
                  </a:cubicBezTo>
                  <a:cubicBezTo>
                    <a:pt x="1" y="4052"/>
                    <a:pt x="1" y="4296"/>
                    <a:pt x="34" y="4531"/>
                  </a:cubicBezTo>
                  <a:cubicBezTo>
                    <a:pt x="101" y="4964"/>
                    <a:pt x="324" y="5354"/>
                    <a:pt x="690" y="5598"/>
                  </a:cubicBezTo>
                  <a:lnTo>
                    <a:pt x="702" y="5598"/>
                  </a:lnTo>
                  <a:cubicBezTo>
                    <a:pt x="757" y="5732"/>
                    <a:pt x="924" y="5776"/>
                    <a:pt x="1058" y="5776"/>
                  </a:cubicBezTo>
                  <a:cubicBezTo>
                    <a:pt x="1124" y="5784"/>
                    <a:pt x="1191" y="5787"/>
                    <a:pt x="1259" y="5787"/>
                  </a:cubicBezTo>
                  <a:cubicBezTo>
                    <a:pt x="1396" y="5787"/>
                    <a:pt x="1535" y="5772"/>
                    <a:pt x="1669" y="5742"/>
                  </a:cubicBezTo>
                  <a:cubicBezTo>
                    <a:pt x="1858" y="5698"/>
                    <a:pt x="2036" y="5609"/>
                    <a:pt x="2158" y="5453"/>
                  </a:cubicBezTo>
                  <a:cubicBezTo>
                    <a:pt x="2292" y="5297"/>
                    <a:pt x="2348" y="5087"/>
                    <a:pt x="2381" y="4886"/>
                  </a:cubicBezTo>
                  <a:cubicBezTo>
                    <a:pt x="2414" y="4652"/>
                    <a:pt x="2437" y="4408"/>
                    <a:pt x="2459" y="4175"/>
                  </a:cubicBezTo>
                  <a:cubicBezTo>
                    <a:pt x="2470" y="3930"/>
                    <a:pt x="2470" y="3674"/>
                    <a:pt x="2425" y="3441"/>
                  </a:cubicBezTo>
                  <a:cubicBezTo>
                    <a:pt x="2403" y="3318"/>
                    <a:pt x="2370" y="3196"/>
                    <a:pt x="2336" y="3085"/>
                  </a:cubicBezTo>
                  <a:cubicBezTo>
                    <a:pt x="2292" y="2973"/>
                    <a:pt x="2237" y="2862"/>
                    <a:pt x="2214" y="2751"/>
                  </a:cubicBezTo>
                  <a:cubicBezTo>
                    <a:pt x="2180" y="2617"/>
                    <a:pt x="2192" y="2484"/>
                    <a:pt x="2203" y="2351"/>
                  </a:cubicBezTo>
                  <a:lnTo>
                    <a:pt x="2237" y="1983"/>
                  </a:lnTo>
                  <a:cubicBezTo>
                    <a:pt x="2237" y="1716"/>
                    <a:pt x="2214" y="1483"/>
                    <a:pt x="2136" y="1238"/>
                  </a:cubicBezTo>
                  <a:cubicBezTo>
                    <a:pt x="2091" y="1116"/>
                    <a:pt x="2059" y="1004"/>
                    <a:pt x="2036" y="882"/>
                  </a:cubicBezTo>
                  <a:cubicBezTo>
                    <a:pt x="2003" y="749"/>
                    <a:pt x="2014" y="615"/>
                    <a:pt x="2014" y="482"/>
                  </a:cubicBezTo>
                  <a:cubicBezTo>
                    <a:pt x="2014" y="304"/>
                    <a:pt x="1947" y="82"/>
                    <a:pt x="1758" y="15"/>
                  </a:cubicBezTo>
                  <a:cubicBezTo>
                    <a:pt x="1731" y="5"/>
                    <a:pt x="1707" y="1"/>
                    <a:pt x="168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06" name="Google Shape;20606;p32"/>
            <p:cNvSpPr/>
            <p:nvPr/>
          </p:nvSpPr>
          <p:spPr>
            <a:xfrm>
              <a:off x="673296" y="1598766"/>
              <a:ext cx="77241" cy="185602"/>
            </a:xfrm>
            <a:custGeom>
              <a:avLst/>
              <a:gdLst/>
              <a:ahLst/>
              <a:cxnLst/>
              <a:rect l="l" t="t" r="r" b="b"/>
              <a:pathLst>
                <a:path w="2214" h="5320" extrusionOk="0">
                  <a:moveTo>
                    <a:pt x="1716" y="1"/>
                  </a:moveTo>
                  <a:cubicBezTo>
                    <a:pt x="1583" y="1"/>
                    <a:pt x="1447" y="46"/>
                    <a:pt x="1346" y="136"/>
                  </a:cubicBezTo>
                  <a:cubicBezTo>
                    <a:pt x="1257" y="214"/>
                    <a:pt x="1224" y="336"/>
                    <a:pt x="1146" y="425"/>
                  </a:cubicBezTo>
                  <a:cubicBezTo>
                    <a:pt x="1079" y="514"/>
                    <a:pt x="968" y="570"/>
                    <a:pt x="901" y="659"/>
                  </a:cubicBezTo>
                  <a:cubicBezTo>
                    <a:pt x="746" y="848"/>
                    <a:pt x="879" y="1082"/>
                    <a:pt x="857" y="1304"/>
                  </a:cubicBezTo>
                  <a:cubicBezTo>
                    <a:pt x="834" y="1515"/>
                    <a:pt x="601" y="1626"/>
                    <a:pt x="490" y="1794"/>
                  </a:cubicBezTo>
                  <a:cubicBezTo>
                    <a:pt x="423" y="1893"/>
                    <a:pt x="401" y="2004"/>
                    <a:pt x="401" y="2116"/>
                  </a:cubicBezTo>
                  <a:cubicBezTo>
                    <a:pt x="390" y="2238"/>
                    <a:pt x="401" y="2372"/>
                    <a:pt x="357" y="2494"/>
                  </a:cubicBezTo>
                  <a:cubicBezTo>
                    <a:pt x="334" y="2550"/>
                    <a:pt x="290" y="2605"/>
                    <a:pt x="268" y="2661"/>
                  </a:cubicBezTo>
                  <a:cubicBezTo>
                    <a:pt x="245" y="2728"/>
                    <a:pt x="245" y="2795"/>
                    <a:pt x="245" y="2861"/>
                  </a:cubicBezTo>
                  <a:cubicBezTo>
                    <a:pt x="245" y="2928"/>
                    <a:pt x="245" y="2995"/>
                    <a:pt x="223" y="3050"/>
                  </a:cubicBezTo>
                  <a:cubicBezTo>
                    <a:pt x="201" y="3117"/>
                    <a:pt x="167" y="3161"/>
                    <a:pt x="134" y="3217"/>
                  </a:cubicBezTo>
                  <a:cubicBezTo>
                    <a:pt x="78" y="3317"/>
                    <a:pt x="23" y="3417"/>
                    <a:pt x="11" y="3539"/>
                  </a:cubicBezTo>
                  <a:cubicBezTo>
                    <a:pt x="1" y="3684"/>
                    <a:pt x="45" y="3828"/>
                    <a:pt x="56" y="3962"/>
                  </a:cubicBezTo>
                  <a:cubicBezTo>
                    <a:pt x="68" y="4107"/>
                    <a:pt x="78" y="4263"/>
                    <a:pt x="68" y="4407"/>
                  </a:cubicBezTo>
                  <a:cubicBezTo>
                    <a:pt x="56" y="4507"/>
                    <a:pt x="45" y="4619"/>
                    <a:pt x="34" y="4730"/>
                  </a:cubicBezTo>
                  <a:cubicBezTo>
                    <a:pt x="134" y="4886"/>
                    <a:pt x="268" y="5019"/>
                    <a:pt x="434" y="5130"/>
                  </a:cubicBezTo>
                  <a:lnTo>
                    <a:pt x="446" y="5130"/>
                  </a:lnTo>
                  <a:cubicBezTo>
                    <a:pt x="501" y="5264"/>
                    <a:pt x="668" y="5308"/>
                    <a:pt x="802" y="5308"/>
                  </a:cubicBezTo>
                  <a:cubicBezTo>
                    <a:pt x="868" y="5316"/>
                    <a:pt x="935" y="5319"/>
                    <a:pt x="1003" y="5319"/>
                  </a:cubicBezTo>
                  <a:cubicBezTo>
                    <a:pt x="1140" y="5319"/>
                    <a:pt x="1279" y="5304"/>
                    <a:pt x="1413" y="5274"/>
                  </a:cubicBezTo>
                  <a:cubicBezTo>
                    <a:pt x="1602" y="5230"/>
                    <a:pt x="1780" y="5141"/>
                    <a:pt x="1902" y="4985"/>
                  </a:cubicBezTo>
                  <a:cubicBezTo>
                    <a:pt x="2036" y="4829"/>
                    <a:pt x="2092" y="4619"/>
                    <a:pt x="2125" y="4418"/>
                  </a:cubicBezTo>
                  <a:cubicBezTo>
                    <a:pt x="2158" y="4184"/>
                    <a:pt x="2181" y="3940"/>
                    <a:pt x="2203" y="3707"/>
                  </a:cubicBezTo>
                  <a:cubicBezTo>
                    <a:pt x="2214" y="3462"/>
                    <a:pt x="2214" y="3206"/>
                    <a:pt x="2169" y="2973"/>
                  </a:cubicBezTo>
                  <a:cubicBezTo>
                    <a:pt x="2147" y="2850"/>
                    <a:pt x="2114" y="2728"/>
                    <a:pt x="2080" y="2617"/>
                  </a:cubicBezTo>
                  <a:cubicBezTo>
                    <a:pt x="2036" y="2505"/>
                    <a:pt x="1981" y="2394"/>
                    <a:pt x="1958" y="2283"/>
                  </a:cubicBezTo>
                  <a:cubicBezTo>
                    <a:pt x="1924" y="2149"/>
                    <a:pt x="1936" y="2016"/>
                    <a:pt x="1947" y="1883"/>
                  </a:cubicBezTo>
                  <a:lnTo>
                    <a:pt x="1981" y="1515"/>
                  </a:lnTo>
                  <a:cubicBezTo>
                    <a:pt x="1981" y="1248"/>
                    <a:pt x="1958" y="1015"/>
                    <a:pt x="1880" y="770"/>
                  </a:cubicBezTo>
                  <a:cubicBezTo>
                    <a:pt x="1835" y="648"/>
                    <a:pt x="1803" y="536"/>
                    <a:pt x="1780" y="414"/>
                  </a:cubicBezTo>
                  <a:cubicBezTo>
                    <a:pt x="1747" y="281"/>
                    <a:pt x="1758" y="147"/>
                    <a:pt x="1758" y="14"/>
                  </a:cubicBezTo>
                  <a:lnTo>
                    <a:pt x="1758" y="2"/>
                  </a:lnTo>
                  <a:cubicBezTo>
                    <a:pt x="1744" y="1"/>
                    <a:pt x="1730" y="1"/>
                    <a:pt x="171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07" name="Google Shape;20607;p32"/>
            <p:cNvSpPr/>
            <p:nvPr/>
          </p:nvSpPr>
          <p:spPr>
            <a:xfrm>
              <a:off x="681076" y="1597649"/>
              <a:ext cx="73334" cy="189718"/>
            </a:xfrm>
            <a:custGeom>
              <a:avLst/>
              <a:gdLst/>
              <a:ahLst/>
              <a:cxnLst/>
              <a:rect l="l" t="t" r="r" b="b"/>
              <a:pathLst>
                <a:path w="2102" h="5438" extrusionOk="0">
                  <a:moveTo>
                    <a:pt x="1568" y="0"/>
                  </a:moveTo>
                  <a:cubicBezTo>
                    <a:pt x="1561" y="0"/>
                    <a:pt x="1554" y="1"/>
                    <a:pt x="1546" y="2"/>
                  </a:cubicBezTo>
                  <a:cubicBezTo>
                    <a:pt x="1457" y="2"/>
                    <a:pt x="1357" y="12"/>
                    <a:pt x="1290" y="57"/>
                  </a:cubicBezTo>
                  <a:cubicBezTo>
                    <a:pt x="1246" y="91"/>
                    <a:pt x="1224" y="113"/>
                    <a:pt x="1201" y="146"/>
                  </a:cubicBezTo>
                  <a:cubicBezTo>
                    <a:pt x="1168" y="190"/>
                    <a:pt x="1112" y="179"/>
                    <a:pt x="1079" y="212"/>
                  </a:cubicBezTo>
                  <a:cubicBezTo>
                    <a:pt x="1001" y="257"/>
                    <a:pt x="990" y="402"/>
                    <a:pt x="967" y="479"/>
                  </a:cubicBezTo>
                  <a:cubicBezTo>
                    <a:pt x="934" y="602"/>
                    <a:pt x="912" y="713"/>
                    <a:pt x="878" y="835"/>
                  </a:cubicBezTo>
                  <a:cubicBezTo>
                    <a:pt x="856" y="946"/>
                    <a:pt x="846" y="1058"/>
                    <a:pt x="868" y="1169"/>
                  </a:cubicBezTo>
                  <a:cubicBezTo>
                    <a:pt x="901" y="1269"/>
                    <a:pt x="945" y="1358"/>
                    <a:pt x="967" y="1458"/>
                  </a:cubicBezTo>
                  <a:cubicBezTo>
                    <a:pt x="1001" y="1559"/>
                    <a:pt x="990" y="1658"/>
                    <a:pt x="923" y="1737"/>
                  </a:cubicBezTo>
                  <a:cubicBezTo>
                    <a:pt x="868" y="1792"/>
                    <a:pt x="789" y="1836"/>
                    <a:pt x="712" y="1881"/>
                  </a:cubicBezTo>
                  <a:cubicBezTo>
                    <a:pt x="645" y="1925"/>
                    <a:pt x="567" y="1970"/>
                    <a:pt x="523" y="2048"/>
                  </a:cubicBezTo>
                  <a:cubicBezTo>
                    <a:pt x="467" y="2125"/>
                    <a:pt x="434" y="2214"/>
                    <a:pt x="423" y="2303"/>
                  </a:cubicBezTo>
                  <a:cubicBezTo>
                    <a:pt x="389" y="2526"/>
                    <a:pt x="445" y="2748"/>
                    <a:pt x="378" y="2960"/>
                  </a:cubicBezTo>
                  <a:cubicBezTo>
                    <a:pt x="356" y="3071"/>
                    <a:pt x="289" y="3160"/>
                    <a:pt x="233" y="3260"/>
                  </a:cubicBezTo>
                  <a:cubicBezTo>
                    <a:pt x="189" y="3349"/>
                    <a:pt x="167" y="3438"/>
                    <a:pt x="167" y="3538"/>
                  </a:cubicBezTo>
                  <a:cubicBezTo>
                    <a:pt x="156" y="3739"/>
                    <a:pt x="211" y="3939"/>
                    <a:pt x="178" y="4139"/>
                  </a:cubicBezTo>
                  <a:cubicBezTo>
                    <a:pt x="156" y="4239"/>
                    <a:pt x="89" y="4317"/>
                    <a:pt x="45" y="4406"/>
                  </a:cubicBezTo>
                  <a:cubicBezTo>
                    <a:pt x="0" y="4506"/>
                    <a:pt x="11" y="4606"/>
                    <a:pt x="33" y="4717"/>
                  </a:cubicBezTo>
                  <a:cubicBezTo>
                    <a:pt x="67" y="4884"/>
                    <a:pt x="111" y="5073"/>
                    <a:pt x="223" y="5207"/>
                  </a:cubicBezTo>
                  <a:cubicBezTo>
                    <a:pt x="267" y="5284"/>
                    <a:pt x="334" y="5329"/>
                    <a:pt x="411" y="5373"/>
                  </a:cubicBezTo>
                  <a:lnTo>
                    <a:pt x="456" y="5373"/>
                  </a:lnTo>
                  <a:cubicBezTo>
                    <a:pt x="552" y="5418"/>
                    <a:pt x="652" y="5438"/>
                    <a:pt x="752" y="5438"/>
                  </a:cubicBezTo>
                  <a:cubicBezTo>
                    <a:pt x="1002" y="5438"/>
                    <a:pt x="1252" y="5314"/>
                    <a:pt x="1435" y="5140"/>
                  </a:cubicBezTo>
                  <a:cubicBezTo>
                    <a:pt x="1590" y="4995"/>
                    <a:pt x="1735" y="4817"/>
                    <a:pt x="1824" y="4617"/>
                  </a:cubicBezTo>
                  <a:cubicBezTo>
                    <a:pt x="1924" y="4406"/>
                    <a:pt x="1980" y="4172"/>
                    <a:pt x="2024" y="3949"/>
                  </a:cubicBezTo>
                  <a:cubicBezTo>
                    <a:pt x="2069" y="3727"/>
                    <a:pt x="2102" y="3505"/>
                    <a:pt x="2069" y="3282"/>
                  </a:cubicBezTo>
                  <a:cubicBezTo>
                    <a:pt x="2057" y="3171"/>
                    <a:pt x="2035" y="3060"/>
                    <a:pt x="1991" y="2960"/>
                  </a:cubicBezTo>
                  <a:lnTo>
                    <a:pt x="1857" y="2659"/>
                  </a:lnTo>
                  <a:cubicBezTo>
                    <a:pt x="1780" y="2437"/>
                    <a:pt x="1790" y="2192"/>
                    <a:pt x="1802" y="1970"/>
                  </a:cubicBezTo>
                  <a:cubicBezTo>
                    <a:pt x="1813" y="1725"/>
                    <a:pt x="1813" y="1480"/>
                    <a:pt x="1790" y="1236"/>
                  </a:cubicBezTo>
                  <a:cubicBezTo>
                    <a:pt x="1768" y="991"/>
                    <a:pt x="1758" y="746"/>
                    <a:pt x="1735" y="502"/>
                  </a:cubicBezTo>
                  <a:cubicBezTo>
                    <a:pt x="1724" y="380"/>
                    <a:pt x="1724" y="257"/>
                    <a:pt x="1701" y="135"/>
                  </a:cubicBezTo>
                  <a:cubicBezTo>
                    <a:pt x="1692" y="54"/>
                    <a:pt x="1644" y="0"/>
                    <a:pt x="1568"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08" name="Google Shape;20608;p32"/>
            <p:cNvSpPr/>
            <p:nvPr/>
          </p:nvSpPr>
          <p:spPr>
            <a:xfrm>
              <a:off x="695031" y="1669868"/>
              <a:ext cx="18665" cy="102848"/>
            </a:xfrm>
            <a:custGeom>
              <a:avLst/>
              <a:gdLst/>
              <a:ahLst/>
              <a:cxnLst/>
              <a:rect l="l" t="t" r="r" b="b"/>
              <a:pathLst>
                <a:path w="535" h="2948" extrusionOk="0">
                  <a:moveTo>
                    <a:pt x="534" y="0"/>
                  </a:moveTo>
                  <a:lnTo>
                    <a:pt x="534" y="0"/>
                  </a:lnTo>
                  <a:cubicBezTo>
                    <a:pt x="456" y="100"/>
                    <a:pt x="379" y="211"/>
                    <a:pt x="345" y="345"/>
                  </a:cubicBezTo>
                  <a:cubicBezTo>
                    <a:pt x="323" y="478"/>
                    <a:pt x="345" y="601"/>
                    <a:pt x="357" y="734"/>
                  </a:cubicBezTo>
                  <a:cubicBezTo>
                    <a:pt x="357" y="856"/>
                    <a:pt x="357" y="979"/>
                    <a:pt x="334" y="1101"/>
                  </a:cubicBezTo>
                  <a:cubicBezTo>
                    <a:pt x="300" y="1224"/>
                    <a:pt x="245" y="1335"/>
                    <a:pt x="189" y="1446"/>
                  </a:cubicBezTo>
                  <a:cubicBezTo>
                    <a:pt x="78" y="1691"/>
                    <a:pt x="11" y="1946"/>
                    <a:pt x="11" y="2213"/>
                  </a:cubicBezTo>
                  <a:cubicBezTo>
                    <a:pt x="1" y="2336"/>
                    <a:pt x="11" y="2469"/>
                    <a:pt x="34" y="2603"/>
                  </a:cubicBezTo>
                  <a:cubicBezTo>
                    <a:pt x="45" y="2670"/>
                    <a:pt x="56" y="2725"/>
                    <a:pt x="78" y="2791"/>
                  </a:cubicBezTo>
                  <a:cubicBezTo>
                    <a:pt x="90" y="2848"/>
                    <a:pt x="123" y="2914"/>
                    <a:pt x="179" y="2947"/>
                  </a:cubicBezTo>
                  <a:cubicBezTo>
                    <a:pt x="134" y="2914"/>
                    <a:pt x="112" y="2848"/>
                    <a:pt x="100" y="2781"/>
                  </a:cubicBezTo>
                  <a:cubicBezTo>
                    <a:pt x="90" y="2725"/>
                    <a:pt x="78" y="2658"/>
                    <a:pt x="78" y="2591"/>
                  </a:cubicBezTo>
                  <a:cubicBezTo>
                    <a:pt x="67" y="2469"/>
                    <a:pt x="67" y="2336"/>
                    <a:pt x="78" y="2213"/>
                  </a:cubicBezTo>
                  <a:cubicBezTo>
                    <a:pt x="112" y="1968"/>
                    <a:pt x="179" y="1724"/>
                    <a:pt x="278" y="1491"/>
                  </a:cubicBezTo>
                  <a:cubicBezTo>
                    <a:pt x="334" y="1379"/>
                    <a:pt x="389" y="1257"/>
                    <a:pt x="423" y="1123"/>
                  </a:cubicBezTo>
                  <a:cubicBezTo>
                    <a:pt x="446" y="990"/>
                    <a:pt x="446" y="856"/>
                    <a:pt x="423" y="723"/>
                  </a:cubicBezTo>
                  <a:cubicBezTo>
                    <a:pt x="412" y="589"/>
                    <a:pt x="379" y="467"/>
                    <a:pt x="389" y="345"/>
                  </a:cubicBezTo>
                  <a:cubicBezTo>
                    <a:pt x="401" y="223"/>
                    <a:pt x="478" y="111"/>
                    <a:pt x="53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09" name="Google Shape;20609;p32"/>
            <p:cNvSpPr/>
            <p:nvPr/>
          </p:nvSpPr>
          <p:spPr>
            <a:xfrm>
              <a:off x="704346" y="1646563"/>
              <a:ext cx="19432" cy="125351"/>
            </a:xfrm>
            <a:custGeom>
              <a:avLst/>
              <a:gdLst/>
              <a:ahLst/>
              <a:cxnLst/>
              <a:rect l="l" t="t" r="r" b="b"/>
              <a:pathLst>
                <a:path w="557" h="3593" extrusionOk="0">
                  <a:moveTo>
                    <a:pt x="557" y="1"/>
                  </a:moveTo>
                  <a:cubicBezTo>
                    <a:pt x="456" y="290"/>
                    <a:pt x="468" y="612"/>
                    <a:pt x="456" y="913"/>
                  </a:cubicBezTo>
                  <a:cubicBezTo>
                    <a:pt x="456" y="1069"/>
                    <a:pt x="468" y="1224"/>
                    <a:pt x="456" y="1369"/>
                  </a:cubicBezTo>
                  <a:cubicBezTo>
                    <a:pt x="445" y="1524"/>
                    <a:pt x="423" y="1669"/>
                    <a:pt x="389" y="1813"/>
                  </a:cubicBezTo>
                  <a:cubicBezTo>
                    <a:pt x="356" y="1958"/>
                    <a:pt x="290" y="2092"/>
                    <a:pt x="223" y="2225"/>
                  </a:cubicBezTo>
                  <a:cubicBezTo>
                    <a:pt x="145" y="2370"/>
                    <a:pt x="78" y="2515"/>
                    <a:pt x="56" y="2670"/>
                  </a:cubicBezTo>
                  <a:cubicBezTo>
                    <a:pt x="1" y="2982"/>
                    <a:pt x="33" y="3293"/>
                    <a:pt x="78" y="3593"/>
                  </a:cubicBezTo>
                  <a:lnTo>
                    <a:pt x="90" y="3593"/>
                  </a:lnTo>
                  <a:lnTo>
                    <a:pt x="90" y="3548"/>
                  </a:lnTo>
                  <a:cubicBezTo>
                    <a:pt x="78" y="3259"/>
                    <a:pt x="67" y="2959"/>
                    <a:pt x="134" y="2693"/>
                  </a:cubicBezTo>
                  <a:cubicBezTo>
                    <a:pt x="145" y="2614"/>
                    <a:pt x="167" y="2547"/>
                    <a:pt x="201" y="2481"/>
                  </a:cubicBezTo>
                  <a:cubicBezTo>
                    <a:pt x="234" y="2403"/>
                    <a:pt x="267" y="2337"/>
                    <a:pt x="300" y="2270"/>
                  </a:cubicBezTo>
                  <a:cubicBezTo>
                    <a:pt x="379" y="2147"/>
                    <a:pt x="445" y="1991"/>
                    <a:pt x="490" y="1836"/>
                  </a:cubicBezTo>
                  <a:cubicBezTo>
                    <a:pt x="523" y="1680"/>
                    <a:pt x="545" y="1536"/>
                    <a:pt x="545" y="1380"/>
                  </a:cubicBezTo>
                  <a:cubicBezTo>
                    <a:pt x="545" y="1224"/>
                    <a:pt x="545" y="1069"/>
                    <a:pt x="534" y="913"/>
                  </a:cubicBezTo>
                  <a:cubicBezTo>
                    <a:pt x="523" y="757"/>
                    <a:pt x="523" y="612"/>
                    <a:pt x="523" y="456"/>
                  </a:cubicBezTo>
                  <a:cubicBezTo>
                    <a:pt x="523" y="301"/>
                    <a:pt x="523" y="145"/>
                    <a:pt x="55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10" name="Google Shape;20610;p32"/>
            <p:cNvSpPr/>
            <p:nvPr/>
          </p:nvSpPr>
          <p:spPr>
            <a:xfrm>
              <a:off x="721791" y="1617082"/>
              <a:ext cx="19083" cy="134666"/>
            </a:xfrm>
            <a:custGeom>
              <a:avLst/>
              <a:gdLst/>
              <a:ahLst/>
              <a:cxnLst/>
              <a:rect l="l" t="t" r="r" b="b"/>
              <a:pathLst>
                <a:path w="547" h="3860" extrusionOk="0">
                  <a:moveTo>
                    <a:pt x="223" y="1"/>
                  </a:moveTo>
                  <a:cubicBezTo>
                    <a:pt x="201" y="167"/>
                    <a:pt x="201" y="334"/>
                    <a:pt x="212" y="501"/>
                  </a:cubicBezTo>
                  <a:cubicBezTo>
                    <a:pt x="223" y="668"/>
                    <a:pt x="245" y="834"/>
                    <a:pt x="279" y="990"/>
                  </a:cubicBezTo>
                  <a:cubicBezTo>
                    <a:pt x="312" y="1157"/>
                    <a:pt x="346" y="1313"/>
                    <a:pt x="379" y="1479"/>
                  </a:cubicBezTo>
                  <a:cubicBezTo>
                    <a:pt x="423" y="1635"/>
                    <a:pt x="457" y="1802"/>
                    <a:pt x="435" y="1947"/>
                  </a:cubicBezTo>
                  <a:cubicBezTo>
                    <a:pt x="435" y="2114"/>
                    <a:pt x="357" y="2247"/>
                    <a:pt x="279" y="2403"/>
                  </a:cubicBezTo>
                  <a:cubicBezTo>
                    <a:pt x="212" y="2559"/>
                    <a:pt x="179" y="2725"/>
                    <a:pt x="156" y="2892"/>
                  </a:cubicBezTo>
                  <a:cubicBezTo>
                    <a:pt x="134" y="3059"/>
                    <a:pt x="123" y="3215"/>
                    <a:pt x="101" y="3382"/>
                  </a:cubicBezTo>
                  <a:cubicBezTo>
                    <a:pt x="90" y="3548"/>
                    <a:pt x="57" y="3704"/>
                    <a:pt x="1" y="3860"/>
                  </a:cubicBezTo>
                  <a:cubicBezTo>
                    <a:pt x="79" y="3715"/>
                    <a:pt x="112" y="3548"/>
                    <a:pt x="146" y="3392"/>
                  </a:cubicBezTo>
                  <a:cubicBezTo>
                    <a:pt x="179" y="3226"/>
                    <a:pt x="201" y="3059"/>
                    <a:pt x="223" y="2903"/>
                  </a:cubicBezTo>
                  <a:cubicBezTo>
                    <a:pt x="257" y="2737"/>
                    <a:pt x="290" y="2581"/>
                    <a:pt x="368" y="2436"/>
                  </a:cubicBezTo>
                  <a:cubicBezTo>
                    <a:pt x="401" y="2369"/>
                    <a:pt x="435" y="2292"/>
                    <a:pt x="468" y="2214"/>
                  </a:cubicBezTo>
                  <a:cubicBezTo>
                    <a:pt x="502" y="2136"/>
                    <a:pt x="534" y="2047"/>
                    <a:pt x="534" y="1958"/>
                  </a:cubicBezTo>
                  <a:cubicBezTo>
                    <a:pt x="546" y="1791"/>
                    <a:pt x="512" y="1613"/>
                    <a:pt x="479" y="1457"/>
                  </a:cubicBezTo>
                  <a:cubicBezTo>
                    <a:pt x="435" y="1291"/>
                    <a:pt x="390" y="1135"/>
                    <a:pt x="357" y="979"/>
                  </a:cubicBezTo>
                  <a:cubicBezTo>
                    <a:pt x="312" y="812"/>
                    <a:pt x="279" y="656"/>
                    <a:pt x="257" y="490"/>
                  </a:cubicBezTo>
                  <a:cubicBezTo>
                    <a:pt x="235" y="334"/>
                    <a:pt x="223" y="167"/>
                    <a:pt x="22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11" name="Google Shape;20611;p32"/>
            <p:cNvSpPr/>
            <p:nvPr/>
          </p:nvSpPr>
          <p:spPr>
            <a:xfrm>
              <a:off x="733827" y="1616314"/>
              <a:ext cx="7047" cy="51634"/>
            </a:xfrm>
            <a:custGeom>
              <a:avLst/>
              <a:gdLst/>
              <a:ahLst/>
              <a:cxnLst/>
              <a:rect l="l" t="t" r="r" b="b"/>
              <a:pathLst>
                <a:path w="202" h="1480" extrusionOk="0">
                  <a:moveTo>
                    <a:pt x="78" y="0"/>
                  </a:moveTo>
                  <a:cubicBezTo>
                    <a:pt x="90" y="67"/>
                    <a:pt x="68" y="122"/>
                    <a:pt x="45" y="178"/>
                  </a:cubicBezTo>
                  <a:cubicBezTo>
                    <a:pt x="23" y="234"/>
                    <a:pt x="1" y="300"/>
                    <a:pt x="1" y="379"/>
                  </a:cubicBezTo>
                  <a:cubicBezTo>
                    <a:pt x="12" y="500"/>
                    <a:pt x="23" y="623"/>
                    <a:pt x="45" y="745"/>
                  </a:cubicBezTo>
                  <a:cubicBezTo>
                    <a:pt x="78" y="990"/>
                    <a:pt x="123" y="1235"/>
                    <a:pt x="201" y="1479"/>
                  </a:cubicBezTo>
                  <a:cubicBezTo>
                    <a:pt x="201" y="1224"/>
                    <a:pt x="179" y="979"/>
                    <a:pt x="145" y="734"/>
                  </a:cubicBezTo>
                  <a:lnTo>
                    <a:pt x="112" y="545"/>
                  </a:lnTo>
                  <a:cubicBezTo>
                    <a:pt x="100" y="490"/>
                    <a:pt x="90" y="423"/>
                    <a:pt x="78" y="367"/>
                  </a:cubicBezTo>
                  <a:cubicBezTo>
                    <a:pt x="68" y="312"/>
                    <a:pt x="78" y="256"/>
                    <a:pt x="90" y="189"/>
                  </a:cubicBezTo>
                  <a:cubicBezTo>
                    <a:pt x="100" y="134"/>
                    <a:pt x="112" y="56"/>
                    <a:pt x="7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12" name="Google Shape;20612;p32"/>
            <p:cNvSpPr/>
            <p:nvPr/>
          </p:nvSpPr>
          <p:spPr>
            <a:xfrm>
              <a:off x="643815" y="1662088"/>
              <a:ext cx="52401" cy="121653"/>
            </a:xfrm>
            <a:custGeom>
              <a:avLst/>
              <a:gdLst/>
              <a:ahLst/>
              <a:cxnLst/>
              <a:rect l="l" t="t" r="r" b="b"/>
              <a:pathLst>
                <a:path w="1502" h="3487" extrusionOk="0">
                  <a:moveTo>
                    <a:pt x="451" y="0"/>
                  </a:moveTo>
                  <a:cubicBezTo>
                    <a:pt x="449" y="0"/>
                    <a:pt x="447" y="0"/>
                    <a:pt x="445" y="1"/>
                  </a:cubicBezTo>
                  <a:cubicBezTo>
                    <a:pt x="379" y="11"/>
                    <a:pt x="412" y="100"/>
                    <a:pt x="312" y="479"/>
                  </a:cubicBezTo>
                  <a:cubicBezTo>
                    <a:pt x="211" y="868"/>
                    <a:pt x="134" y="968"/>
                    <a:pt x="122" y="1457"/>
                  </a:cubicBezTo>
                  <a:cubicBezTo>
                    <a:pt x="112" y="1947"/>
                    <a:pt x="0" y="2159"/>
                    <a:pt x="201" y="2325"/>
                  </a:cubicBezTo>
                  <a:cubicBezTo>
                    <a:pt x="412" y="2492"/>
                    <a:pt x="379" y="2514"/>
                    <a:pt x="478" y="2703"/>
                  </a:cubicBezTo>
                  <a:cubicBezTo>
                    <a:pt x="590" y="2893"/>
                    <a:pt x="523" y="3037"/>
                    <a:pt x="767" y="3137"/>
                  </a:cubicBezTo>
                  <a:cubicBezTo>
                    <a:pt x="1001" y="3237"/>
                    <a:pt x="1090" y="3192"/>
                    <a:pt x="1212" y="3304"/>
                  </a:cubicBezTo>
                  <a:cubicBezTo>
                    <a:pt x="1294" y="3378"/>
                    <a:pt x="1352" y="3487"/>
                    <a:pt x="1421" y="3487"/>
                  </a:cubicBezTo>
                  <a:cubicBezTo>
                    <a:pt x="1446" y="3487"/>
                    <a:pt x="1472" y="3473"/>
                    <a:pt x="1502" y="3437"/>
                  </a:cubicBezTo>
                  <a:cubicBezTo>
                    <a:pt x="1502" y="3437"/>
                    <a:pt x="1235" y="2703"/>
                    <a:pt x="1046" y="2470"/>
                  </a:cubicBezTo>
                  <a:cubicBezTo>
                    <a:pt x="868" y="2225"/>
                    <a:pt x="868" y="1691"/>
                    <a:pt x="812" y="1213"/>
                  </a:cubicBezTo>
                  <a:cubicBezTo>
                    <a:pt x="757" y="746"/>
                    <a:pt x="701" y="790"/>
                    <a:pt x="623" y="468"/>
                  </a:cubicBezTo>
                  <a:cubicBezTo>
                    <a:pt x="559" y="147"/>
                    <a:pt x="505" y="0"/>
                    <a:pt x="45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13" name="Google Shape;20613;p32"/>
            <p:cNvSpPr/>
            <p:nvPr/>
          </p:nvSpPr>
          <p:spPr>
            <a:xfrm>
              <a:off x="655468" y="1662088"/>
              <a:ext cx="40749" cy="121653"/>
            </a:xfrm>
            <a:custGeom>
              <a:avLst/>
              <a:gdLst/>
              <a:ahLst/>
              <a:cxnLst/>
              <a:rect l="l" t="t" r="r" b="b"/>
              <a:pathLst>
                <a:path w="1168" h="3487" extrusionOk="0">
                  <a:moveTo>
                    <a:pt x="117" y="0"/>
                  </a:moveTo>
                  <a:cubicBezTo>
                    <a:pt x="115" y="0"/>
                    <a:pt x="113" y="0"/>
                    <a:pt x="111" y="1"/>
                  </a:cubicBezTo>
                  <a:cubicBezTo>
                    <a:pt x="89" y="1"/>
                    <a:pt x="78" y="11"/>
                    <a:pt x="67" y="34"/>
                  </a:cubicBezTo>
                  <a:cubicBezTo>
                    <a:pt x="78" y="45"/>
                    <a:pt x="78" y="45"/>
                    <a:pt x="89" y="45"/>
                  </a:cubicBezTo>
                  <a:cubicBezTo>
                    <a:pt x="0" y="390"/>
                    <a:pt x="167" y="713"/>
                    <a:pt x="223" y="1046"/>
                  </a:cubicBezTo>
                  <a:cubicBezTo>
                    <a:pt x="245" y="1247"/>
                    <a:pt x="211" y="1447"/>
                    <a:pt x="189" y="1647"/>
                  </a:cubicBezTo>
                  <a:cubicBezTo>
                    <a:pt x="167" y="1825"/>
                    <a:pt x="167" y="1991"/>
                    <a:pt x="200" y="2169"/>
                  </a:cubicBezTo>
                  <a:cubicBezTo>
                    <a:pt x="267" y="2525"/>
                    <a:pt x="433" y="2837"/>
                    <a:pt x="667" y="3103"/>
                  </a:cubicBezTo>
                  <a:cubicBezTo>
                    <a:pt x="712" y="3148"/>
                    <a:pt x="756" y="3192"/>
                    <a:pt x="789" y="3248"/>
                  </a:cubicBezTo>
                  <a:cubicBezTo>
                    <a:pt x="823" y="3259"/>
                    <a:pt x="845" y="3281"/>
                    <a:pt x="878" y="3304"/>
                  </a:cubicBezTo>
                  <a:cubicBezTo>
                    <a:pt x="960" y="3378"/>
                    <a:pt x="1018" y="3487"/>
                    <a:pt x="1087" y="3487"/>
                  </a:cubicBezTo>
                  <a:cubicBezTo>
                    <a:pt x="1112" y="3487"/>
                    <a:pt x="1138" y="3473"/>
                    <a:pt x="1168" y="3437"/>
                  </a:cubicBezTo>
                  <a:cubicBezTo>
                    <a:pt x="1168" y="3437"/>
                    <a:pt x="901" y="2703"/>
                    <a:pt x="712" y="2470"/>
                  </a:cubicBezTo>
                  <a:cubicBezTo>
                    <a:pt x="534" y="2225"/>
                    <a:pt x="534" y="1691"/>
                    <a:pt x="478" y="1213"/>
                  </a:cubicBezTo>
                  <a:cubicBezTo>
                    <a:pt x="423" y="746"/>
                    <a:pt x="367" y="790"/>
                    <a:pt x="289" y="468"/>
                  </a:cubicBezTo>
                  <a:cubicBezTo>
                    <a:pt x="225" y="147"/>
                    <a:pt x="171" y="0"/>
                    <a:pt x="11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14" name="Google Shape;20614;p32"/>
            <p:cNvSpPr/>
            <p:nvPr/>
          </p:nvSpPr>
          <p:spPr>
            <a:xfrm>
              <a:off x="646501" y="1730783"/>
              <a:ext cx="12455" cy="22537"/>
            </a:xfrm>
            <a:custGeom>
              <a:avLst/>
              <a:gdLst/>
              <a:ahLst/>
              <a:cxnLst/>
              <a:rect l="l" t="t" r="r" b="b"/>
              <a:pathLst>
                <a:path w="357" h="646" extrusionOk="0">
                  <a:moveTo>
                    <a:pt x="12" y="0"/>
                  </a:moveTo>
                  <a:cubicBezTo>
                    <a:pt x="1" y="44"/>
                    <a:pt x="1" y="78"/>
                    <a:pt x="12" y="111"/>
                  </a:cubicBezTo>
                  <a:cubicBezTo>
                    <a:pt x="68" y="200"/>
                    <a:pt x="112" y="289"/>
                    <a:pt x="157" y="378"/>
                  </a:cubicBezTo>
                  <a:lnTo>
                    <a:pt x="168" y="390"/>
                  </a:lnTo>
                  <a:cubicBezTo>
                    <a:pt x="302" y="501"/>
                    <a:pt x="302" y="534"/>
                    <a:pt x="357" y="645"/>
                  </a:cubicBezTo>
                  <a:cubicBezTo>
                    <a:pt x="312" y="545"/>
                    <a:pt x="257" y="445"/>
                    <a:pt x="201" y="334"/>
                  </a:cubicBezTo>
                  <a:cubicBezTo>
                    <a:pt x="146" y="222"/>
                    <a:pt x="79" y="111"/>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15" name="Google Shape;20615;p32"/>
            <p:cNvSpPr/>
            <p:nvPr/>
          </p:nvSpPr>
          <p:spPr>
            <a:xfrm>
              <a:off x="648071" y="1712536"/>
              <a:ext cx="27596" cy="60565"/>
            </a:xfrm>
            <a:custGeom>
              <a:avLst/>
              <a:gdLst/>
              <a:ahLst/>
              <a:cxnLst/>
              <a:rect l="l" t="t" r="r" b="b"/>
              <a:pathLst>
                <a:path w="791" h="1736" extrusionOk="0">
                  <a:moveTo>
                    <a:pt x="0" y="1"/>
                  </a:moveTo>
                  <a:lnTo>
                    <a:pt x="0" y="11"/>
                  </a:lnTo>
                  <a:lnTo>
                    <a:pt x="0" y="112"/>
                  </a:lnTo>
                  <a:cubicBezTo>
                    <a:pt x="0" y="123"/>
                    <a:pt x="12" y="134"/>
                    <a:pt x="12" y="145"/>
                  </a:cubicBezTo>
                  <a:cubicBezTo>
                    <a:pt x="67" y="223"/>
                    <a:pt x="123" y="301"/>
                    <a:pt x="168" y="390"/>
                  </a:cubicBezTo>
                  <a:cubicBezTo>
                    <a:pt x="223" y="490"/>
                    <a:pt x="245" y="579"/>
                    <a:pt x="257" y="690"/>
                  </a:cubicBezTo>
                  <a:cubicBezTo>
                    <a:pt x="257" y="779"/>
                    <a:pt x="279" y="868"/>
                    <a:pt x="312" y="957"/>
                  </a:cubicBezTo>
                  <a:lnTo>
                    <a:pt x="445" y="1224"/>
                  </a:lnTo>
                  <a:cubicBezTo>
                    <a:pt x="546" y="1380"/>
                    <a:pt x="668" y="1524"/>
                    <a:pt x="712" y="1714"/>
                  </a:cubicBezTo>
                  <a:cubicBezTo>
                    <a:pt x="746" y="1724"/>
                    <a:pt x="768" y="1736"/>
                    <a:pt x="791" y="1736"/>
                  </a:cubicBezTo>
                  <a:cubicBezTo>
                    <a:pt x="746" y="1558"/>
                    <a:pt x="657" y="1424"/>
                    <a:pt x="557" y="1269"/>
                  </a:cubicBezTo>
                  <a:cubicBezTo>
                    <a:pt x="445" y="1091"/>
                    <a:pt x="334" y="913"/>
                    <a:pt x="323" y="701"/>
                  </a:cubicBezTo>
                  <a:cubicBezTo>
                    <a:pt x="312" y="612"/>
                    <a:pt x="301" y="523"/>
                    <a:pt x="267" y="434"/>
                  </a:cubicBezTo>
                  <a:cubicBezTo>
                    <a:pt x="223" y="357"/>
                    <a:pt x="178" y="290"/>
                    <a:pt x="134" y="212"/>
                  </a:cubicBezTo>
                  <a:cubicBezTo>
                    <a:pt x="79" y="145"/>
                    <a:pt x="45" y="78"/>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16" name="Google Shape;20616;p32"/>
            <p:cNvSpPr/>
            <p:nvPr/>
          </p:nvSpPr>
          <p:spPr>
            <a:xfrm>
              <a:off x="656619" y="1667914"/>
              <a:ext cx="35725" cy="115652"/>
            </a:xfrm>
            <a:custGeom>
              <a:avLst/>
              <a:gdLst/>
              <a:ahLst/>
              <a:cxnLst/>
              <a:rect l="l" t="t" r="r" b="b"/>
              <a:pathLst>
                <a:path w="1024" h="3315" extrusionOk="0">
                  <a:moveTo>
                    <a:pt x="12" y="0"/>
                  </a:moveTo>
                  <a:cubicBezTo>
                    <a:pt x="12" y="22"/>
                    <a:pt x="12" y="45"/>
                    <a:pt x="0" y="67"/>
                  </a:cubicBezTo>
                  <a:cubicBezTo>
                    <a:pt x="111" y="223"/>
                    <a:pt x="190" y="390"/>
                    <a:pt x="234" y="579"/>
                  </a:cubicBezTo>
                  <a:cubicBezTo>
                    <a:pt x="301" y="845"/>
                    <a:pt x="267" y="1124"/>
                    <a:pt x="323" y="1402"/>
                  </a:cubicBezTo>
                  <a:cubicBezTo>
                    <a:pt x="356" y="1535"/>
                    <a:pt x="400" y="1658"/>
                    <a:pt x="423" y="1791"/>
                  </a:cubicBezTo>
                  <a:cubicBezTo>
                    <a:pt x="445" y="1925"/>
                    <a:pt x="434" y="2058"/>
                    <a:pt x="457" y="2192"/>
                  </a:cubicBezTo>
                  <a:cubicBezTo>
                    <a:pt x="489" y="2314"/>
                    <a:pt x="568" y="2414"/>
                    <a:pt x="612" y="2525"/>
                  </a:cubicBezTo>
                  <a:cubicBezTo>
                    <a:pt x="634" y="2592"/>
                    <a:pt x="634" y="2647"/>
                    <a:pt x="657" y="2714"/>
                  </a:cubicBezTo>
                  <a:cubicBezTo>
                    <a:pt x="667" y="2770"/>
                    <a:pt x="701" y="2815"/>
                    <a:pt x="734" y="2859"/>
                  </a:cubicBezTo>
                  <a:cubicBezTo>
                    <a:pt x="779" y="2914"/>
                    <a:pt x="823" y="2970"/>
                    <a:pt x="857" y="3037"/>
                  </a:cubicBezTo>
                  <a:cubicBezTo>
                    <a:pt x="879" y="3092"/>
                    <a:pt x="890" y="3148"/>
                    <a:pt x="912" y="3203"/>
                  </a:cubicBezTo>
                  <a:cubicBezTo>
                    <a:pt x="946" y="3259"/>
                    <a:pt x="990" y="3292"/>
                    <a:pt x="1023" y="3315"/>
                  </a:cubicBezTo>
                  <a:lnTo>
                    <a:pt x="1023" y="3304"/>
                  </a:lnTo>
                  <a:cubicBezTo>
                    <a:pt x="979" y="3181"/>
                    <a:pt x="946" y="3059"/>
                    <a:pt x="890" y="2948"/>
                  </a:cubicBezTo>
                  <a:cubicBezTo>
                    <a:pt x="857" y="2892"/>
                    <a:pt x="812" y="2847"/>
                    <a:pt x="779" y="2803"/>
                  </a:cubicBezTo>
                  <a:cubicBezTo>
                    <a:pt x="734" y="2748"/>
                    <a:pt x="723" y="2681"/>
                    <a:pt x="712" y="2614"/>
                  </a:cubicBezTo>
                  <a:cubicBezTo>
                    <a:pt x="690" y="2481"/>
                    <a:pt x="601" y="2392"/>
                    <a:pt x="556" y="2269"/>
                  </a:cubicBezTo>
                  <a:cubicBezTo>
                    <a:pt x="501" y="2147"/>
                    <a:pt x="523" y="2002"/>
                    <a:pt x="501" y="1869"/>
                  </a:cubicBezTo>
                  <a:cubicBezTo>
                    <a:pt x="479" y="1735"/>
                    <a:pt x="434" y="1602"/>
                    <a:pt x="400" y="1480"/>
                  </a:cubicBezTo>
                  <a:cubicBezTo>
                    <a:pt x="368" y="1324"/>
                    <a:pt x="345" y="1179"/>
                    <a:pt x="345" y="1023"/>
                  </a:cubicBezTo>
                  <a:cubicBezTo>
                    <a:pt x="334" y="890"/>
                    <a:pt x="334" y="757"/>
                    <a:pt x="301" y="623"/>
                  </a:cubicBezTo>
                  <a:cubicBezTo>
                    <a:pt x="245" y="401"/>
                    <a:pt x="156" y="190"/>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17" name="Google Shape;20617;p32"/>
            <p:cNvSpPr/>
            <p:nvPr/>
          </p:nvSpPr>
          <p:spPr>
            <a:xfrm>
              <a:off x="662445" y="1760647"/>
              <a:ext cx="3524" cy="7815"/>
            </a:xfrm>
            <a:custGeom>
              <a:avLst/>
              <a:gdLst/>
              <a:ahLst/>
              <a:cxnLst/>
              <a:rect l="l" t="t" r="r" b="b"/>
              <a:pathLst>
                <a:path w="101" h="224" extrusionOk="0">
                  <a:moveTo>
                    <a:pt x="0" y="1"/>
                  </a:moveTo>
                  <a:cubicBezTo>
                    <a:pt x="33" y="90"/>
                    <a:pt x="45" y="157"/>
                    <a:pt x="100" y="223"/>
                  </a:cubicBezTo>
                  <a:cubicBezTo>
                    <a:pt x="67" y="145"/>
                    <a:pt x="33" y="78"/>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18" name="Google Shape;20618;p32"/>
            <p:cNvSpPr/>
            <p:nvPr/>
          </p:nvSpPr>
          <p:spPr>
            <a:xfrm>
              <a:off x="652712" y="1683823"/>
              <a:ext cx="28747" cy="90847"/>
            </a:xfrm>
            <a:custGeom>
              <a:avLst/>
              <a:gdLst/>
              <a:ahLst/>
              <a:cxnLst/>
              <a:rect l="l" t="t" r="r" b="b"/>
              <a:pathLst>
                <a:path w="824" h="2604" extrusionOk="0">
                  <a:moveTo>
                    <a:pt x="23" y="1"/>
                  </a:moveTo>
                  <a:cubicBezTo>
                    <a:pt x="12" y="23"/>
                    <a:pt x="1" y="56"/>
                    <a:pt x="1" y="78"/>
                  </a:cubicBezTo>
                  <a:cubicBezTo>
                    <a:pt x="45" y="189"/>
                    <a:pt x="79" y="312"/>
                    <a:pt x="101" y="446"/>
                  </a:cubicBezTo>
                  <a:cubicBezTo>
                    <a:pt x="146" y="634"/>
                    <a:pt x="168" y="857"/>
                    <a:pt x="235" y="1046"/>
                  </a:cubicBezTo>
                  <a:cubicBezTo>
                    <a:pt x="279" y="1146"/>
                    <a:pt x="368" y="1202"/>
                    <a:pt x="391" y="1302"/>
                  </a:cubicBezTo>
                  <a:cubicBezTo>
                    <a:pt x="424" y="1413"/>
                    <a:pt x="424" y="1513"/>
                    <a:pt x="435" y="1625"/>
                  </a:cubicBezTo>
                  <a:cubicBezTo>
                    <a:pt x="457" y="1847"/>
                    <a:pt x="535" y="2058"/>
                    <a:pt x="613" y="2270"/>
                  </a:cubicBezTo>
                  <a:cubicBezTo>
                    <a:pt x="658" y="2381"/>
                    <a:pt x="702" y="2480"/>
                    <a:pt x="735" y="2581"/>
                  </a:cubicBezTo>
                  <a:cubicBezTo>
                    <a:pt x="769" y="2592"/>
                    <a:pt x="791" y="2592"/>
                    <a:pt x="824" y="2603"/>
                  </a:cubicBezTo>
                  <a:cubicBezTo>
                    <a:pt x="779" y="2503"/>
                    <a:pt x="746" y="2414"/>
                    <a:pt x="702" y="2314"/>
                  </a:cubicBezTo>
                  <a:cubicBezTo>
                    <a:pt x="613" y="2092"/>
                    <a:pt x="524" y="1869"/>
                    <a:pt x="490" y="1635"/>
                  </a:cubicBezTo>
                  <a:cubicBezTo>
                    <a:pt x="480" y="1536"/>
                    <a:pt x="490" y="1435"/>
                    <a:pt x="468" y="1346"/>
                  </a:cubicBezTo>
                  <a:cubicBezTo>
                    <a:pt x="457" y="1302"/>
                    <a:pt x="446" y="1257"/>
                    <a:pt x="424" y="1224"/>
                  </a:cubicBezTo>
                  <a:cubicBezTo>
                    <a:pt x="401" y="1180"/>
                    <a:pt x="357" y="1135"/>
                    <a:pt x="324" y="1091"/>
                  </a:cubicBezTo>
                  <a:cubicBezTo>
                    <a:pt x="268" y="1002"/>
                    <a:pt x="257" y="879"/>
                    <a:pt x="235" y="779"/>
                  </a:cubicBezTo>
                  <a:cubicBezTo>
                    <a:pt x="213" y="679"/>
                    <a:pt x="190" y="579"/>
                    <a:pt x="179" y="478"/>
                  </a:cubicBezTo>
                  <a:cubicBezTo>
                    <a:pt x="134" y="312"/>
                    <a:pt x="90" y="145"/>
                    <a:pt x="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19" name="Google Shape;20619;p32"/>
            <p:cNvSpPr/>
            <p:nvPr/>
          </p:nvSpPr>
          <p:spPr>
            <a:xfrm>
              <a:off x="657770" y="1669100"/>
              <a:ext cx="34574" cy="114466"/>
            </a:xfrm>
            <a:custGeom>
              <a:avLst/>
              <a:gdLst/>
              <a:ahLst/>
              <a:cxnLst/>
              <a:rect l="l" t="t" r="r" b="b"/>
              <a:pathLst>
                <a:path w="991" h="3281" extrusionOk="0">
                  <a:moveTo>
                    <a:pt x="1" y="0"/>
                  </a:moveTo>
                  <a:lnTo>
                    <a:pt x="1" y="89"/>
                  </a:lnTo>
                  <a:cubicBezTo>
                    <a:pt x="90" y="222"/>
                    <a:pt x="157" y="378"/>
                    <a:pt x="201" y="545"/>
                  </a:cubicBezTo>
                  <a:cubicBezTo>
                    <a:pt x="268" y="811"/>
                    <a:pt x="234" y="1090"/>
                    <a:pt x="290" y="1368"/>
                  </a:cubicBezTo>
                  <a:cubicBezTo>
                    <a:pt x="323" y="1501"/>
                    <a:pt x="367" y="1624"/>
                    <a:pt x="390" y="1757"/>
                  </a:cubicBezTo>
                  <a:cubicBezTo>
                    <a:pt x="412" y="1891"/>
                    <a:pt x="401" y="2024"/>
                    <a:pt x="424" y="2158"/>
                  </a:cubicBezTo>
                  <a:cubicBezTo>
                    <a:pt x="456" y="2280"/>
                    <a:pt x="535" y="2380"/>
                    <a:pt x="579" y="2491"/>
                  </a:cubicBezTo>
                  <a:cubicBezTo>
                    <a:pt x="601" y="2558"/>
                    <a:pt x="601" y="2613"/>
                    <a:pt x="624" y="2680"/>
                  </a:cubicBezTo>
                  <a:cubicBezTo>
                    <a:pt x="634" y="2736"/>
                    <a:pt x="668" y="2781"/>
                    <a:pt x="701" y="2825"/>
                  </a:cubicBezTo>
                  <a:cubicBezTo>
                    <a:pt x="746" y="2880"/>
                    <a:pt x="790" y="2936"/>
                    <a:pt x="824" y="3003"/>
                  </a:cubicBezTo>
                  <a:cubicBezTo>
                    <a:pt x="846" y="3058"/>
                    <a:pt x="857" y="3114"/>
                    <a:pt x="879" y="3169"/>
                  </a:cubicBezTo>
                  <a:cubicBezTo>
                    <a:pt x="891" y="3181"/>
                    <a:pt x="901" y="3192"/>
                    <a:pt x="901" y="3203"/>
                  </a:cubicBezTo>
                  <a:lnTo>
                    <a:pt x="913" y="3214"/>
                  </a:lnTo>
                  <a:lnTo>
                    <a:pt x="935" y="3236"/>
                  </a:lnTo>
                  <a:lnTo>
                    <a:pt x="957" y="3258"/>
                  </a:lnTo>
                  <a:lnTo>
                    <a:pt x="968" y="3258"/>
                  </a:lnTo>
                  <a:cubicBezTo>
                    <a:pt x="968" y="3270"/>
                    <a:pt x="980" y="3270"/>
                    <a:pt x="990" y="3281"/>
                  </a:cubicBezTo>
                  <a:lnTo>
                    <a:pt x="990" y="3270"/>
                  </a:lnTo>
                  <a:cubicBezTo>
                    <a:pt x="946" y="3147"/>
                    <a:pt x="913" y="3025"/>
                    <a:pt x="857" y="2914"/>
                  </a:cubicBezTo>
                  <a:cubicBezTo>
                    <a:pt x="824" y="2858"/>
                    <a:pt x="779" y="2813"/>
                    <a:pt x="746" y="2769"/>
                  </a:cubicBezTo>
                  <a:cubicBezTo>
                    <a:pt x="701" y="2714"/>
                    <a:pt x="690" y="2647"/>
                    <a:pt x="679" y="2580"/>
                  </a:cubicBezTo>
                  <a:cubicBezTo>
                    <a:pt x="657" y="2447"/>
                    <a:pt x="568" y="2358"/>
                    <a:pt x="523" y="2235"/>
                  </a:cubicBezTo>
                  <a:cubicBezTo>
                    <a:pt x="468" y="2113"/>
                    <a:pt x="490" y="1968"/>
                    <a:pt x="468" y="1835"/>
                  </a:cubicBezTo>
                  <a:cubicBezTo>
                    <a:pt x="446" y="1701"/>
                    <a:pt x="401" y="1568"/>
                    <a:pt x="367" y="1446"/>
                  </a:cubicBezTo>
                  <a:cubicBezTo>
                    <a:pt x="335" y="1290"/>
                    <a:pt x="312" y="1145"/>
                    <a:pt x="312" y="989"/>
                  </a:cubicBezTo>
                  <a:cubicBezTo>
                    <a:pt x="301" y="856"/>
                    <a:pt x="301" y="723"/>
                    <a:pt x="268" y="589"/>
                  </a:cubicBezTo>
                  <a:cubicBezTo>
                    <a:pt x="223" y="378"/>
                    <a:pt x="123" y="178"/>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20" name="Google Shape;20620;p32"/>
            <p:cNvSpPr/>
            <p:nvPr/>
          </p:nvSpPr>
          <p:spPr>
            <a:xfrm>
              <a:off x="661678" y="1717211"/>
              <a:ext cx="18630" cy="54355"/>
            </a:xfrm>
            <a:custGeom>
              <a:avLst/>
              <a:gdLst/>
              <a:ahLst/>
              <a:cxnLst/>
              <a:rect l="l" t="t" r="r" b="b"/>
              <a:pathLst>
                <a:path w="534" h="1558" extrusionOk="0">
                  <a:moveTo>
                    <a:pt x="11" y="0"/>
                  </a:moveTo>
                  <a:lnTo>
                    <a:pt x="11" y="67"/>
                  </a:lnTo>
                  <a:cubicBezTo>
                    <a:pt x="0" y="89"/>
                    <a:pt x="0" y="111"/>
                    <a:pt x="0" y="134"/>
                  </a:cubicBezTo>
                  <a:cubicBezTo>
                    <a:pt x="45" y="200"/>
                    <a:pt x="111" y="267"/>
                    <a:pt x="134" y="345"/>
                  </a:cubicBezTo>
                  <a:cubicBezTo>
                    <a:pt x="167" y="456"/>
                    <a:pt x="167" y="556"/>
                    <a:pt x="178" y="668"/>
                  </a:cubicBezTo>
                  <a:cubicBezTo>
                    <a:pt x="200" y="890"/>
                    <a:pt x="278" y="1101"/>
                    <a:pt x="356" y="1313"/>
                  </a:cubicBezTo>
                  <a:cubicBezTo>
                    <a:pt x="367" y="1346"/>
                    <a:pt x="378" y="1379"/>
                    <a:pt x="389" y="1402"/>
                  </a:cubicBezTo>
                  <a:cubicBezTo>
                    <a:pt x="423" y="1446"/>
                    <a:pt x="456" y="1479"/>
                    <a:pt x="489" y="1523"/>
                  </a:cubicBezTo>
                  <a:cubicBezTo>
                    <a:pt x="500" y="1535"/>
                    <a:pt x="512" y="1546"/>
                    <a:pt x="534" y="1557"/>
                  </a:cubicBezTo>
                  <a:cubicBezTo>
                    <a:pt x="500" y="1491"/>
                    <a:pt x="478" y="1424"/>
                    <a:pt x="445" y="1357"/>
                  </a:cubicBezTo>
                  <a:cubicBezTo>
                    <a:pt x="356" y="1135"/>
                    <a:pt x="267" y="912"/>
                    <a:pt x="233" y="678"/>
                  </a:cubicBezTo>
                  <a:cubicBezTo>
                    <a:pt x="223" y="579"/>
                    <a:pt x="233" y="478"/>
                    <a:pt x="211" y="389"/>
                  </a:cubicBezTo>
                  <a:cubicBezTo>
                    <a:pt x="200" y="345"/>
                    <a:pt x="189" y="300"/>
                    <a:pt x="167" y="267"/>
                  </a:cubicBezTo>
                  <a:cubicBezTo>
                    <a:pt x="144" y="223"/>
                    <a:pt x="100" y="178"/>
                    <a:pt x="67" y="134"/>
                  </a:cubicBezTo>
                  <a:cubicBezTo>
                    <a:pt x="45" y="100"/>
                    <a:pt x="33" y="45"/>
                    <a:pt x="1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21" name="Google Shape;20621;p32"/>
            <p:cNvSpPr/>
            <p:nvPr/>
          </p:nvSpPr>
          <p:spPr>
            <a:xfrm>
              <a:off x="686100" y="1620536"/>
              <a:ext cx="72217" cy="171053"/>
            </a:xfrm>
            <a:custGeom>
              <a:avLst/>
              <a:gdLst/>
              <a:ahLst/>
              <a:cxnLst/>
              <a:rect l="l" t="t" r="r" b="b"/>
              <a:pathLst>
                <a:path w="2070" h="4903" extrusionOk="0">
                  <a:moveTo>
                    <a:pt x="1729" y="1"/>
                  </a:moveTo>
                  <a:cubicBezTo>
                    <a:pt x="1727" y="1"/>
                    <a:pt x="1726" y="1"/>
                    <a:pt x="1725" y="1"/>
                  </a:cubicBezTo>
                  <a:cubicBezTo>
                    <a:pt x="1669" y="13"/>
                    <a:pt x="1680" y="35"/>
                    <a:pt x="1614" y="191"/>
                  </a:cubicBezTo>
                  <a:cubicBezTo>
                    <a:pt x="1557" y="335"/>
                    <a:pt x="1402" y="413"/>
                    <a:pt x="1268" y="780"/>
                  </a:cubicBezTo>
                  <a:cubicBezTo>
                    <a:pt x="1135" y="1158"/>
                    <a:pt x="1268" y="1703"/>
                    <a:pt x="1113" y="2070"/>
                  </a:cubicBezTo>
                  <a:cubicBezTo>
                    <a:pt x="968" y="2426"/>
                    <a:pt x="879" y="2582"/>
                    <a:pt x="534" y="3238"/>
                  </a:cubicBezTo>
                  <a:cubicBezTo>
                    <a:pt x="190" y="3906"/>
                    <a:pt x="0" y="4739"/>
                    <a:pt x="279" y="4773"/>
                  </a:cubicBezTo>
                  <a:cubicBezTo>
                    <a:pt x="467" y="4806"/>
                    <a:pt x="645" y="4862"/>
                    <a:pt x="924" y="4895"/>
                  </a:cubicBezTo>
                  <a:cubicBezTo>
                    <a:pt x="967" y="4900"/>
                    <a:pt x="1003" y="4903"/>
                    <a:pt x="1035" y="4903"/>
                  </a:cubicBezTo>
                  <a:cubicBezTo>
                    <a:pt x="1221" y="4903"/>
                    <a:pt x="1269" y="4818"/>
                    <a:pt x="1591" y="4628"/>
                  </a:cubicBezTo>
                  <a:cubicBezTo>
                    <a:pt x="1969" y="4395"/>
                    <a:pt x="1925" y="4039"/>
                    <a:pt x="1913" y="3738"/>
                  </a:cubicBezTo>
                  <a:cubicBezTo>
                    <a:pt x="1913" y="3427"/>
                    <a:pt x="2047" y="3439"/>
                    <a:pt x="2058" y="2960"/>
                  </a:cubicBezTo>
                  <a:cubicBezTo>
                    <a:pt x="2069" y="2482"/>
                    <a:pt x="1869" y="2193"/>
                    <a:pt x="1780" y="1981"/>
                  </a:cubicBezTo>
                  <a:cubicBezTo>
                    <a:pt x="1703" y="1759"/>
                    <a:pt x="1802" y="1081"/>
                    <a:pt x="1814" y="669"/>
                  </a:cubicBezTo>
                  <a:cubicBezTo>
                    <a:pt x="1824" y="265"/>
                    <a:pt x="1793" y="1"/>
                    <a:pt x="172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22" name="Google Shape;20622;p32"/>
            <p:cNvSpPr/>
            <p:nvPr/>
          </p:nvSpPr>
          <p:spPr>
            <a:xfrm>
              <a:off x="720639" y="1651621"/>
              <a:ext cx="37678" cy="139829"/>
            </a:xfrm>
            <a:custGeom>
              <a:avLst/>
              <a:gdLst/>
              <a:ahLst/>
              <a:cxnLst/>
              <a:rect l="l" t="t" r="r" b="b"/>
              <a:pathLst>
                <a:path w="1080" h="4008" extrusionOk="0">
                  <a:moveTo>
                    <a:pt x="812" y="0"/>
                  </a:moveTo>
                  <a:lnTo>
                    <a:pt x="812" y="0"/>
                  </a:lnTo>
                  <a:cubicBezTo>
                    <a:pt x="757" y="56"/>
                    <a:pt x="713" y="123"/>
                    <a:pt x="668" y="190"/>
                  </a:cubicBezTo>
                  <a:cubicBezTo>
                    <a:pt x="579" y="345"/>
                    <a:pt x="535" y="523"/>
                    <a:pt x="523" y="701"/>
                  </a:cubicBezTo>
                  <a:cubicBezTo>
                    <a:pt x="501" y="912"/>
                    <a:pt x="545" y="1102"/>
                    <a:pt x="567" y="1302"/>
                  </a:cubicBezTo>
                  <a:cubicBezTo>
                    <a:pt x="590" y="1413"/>
                    <a:pt x="579" y="1502"/>
                    <a:pt x="535" y="1591"/>
                  </a:cubicBezTo>
                  <a:cubicBezTo>
                    <a:pt x="490" y="1680"/>
                    <a:pt x="456" y="1769"/>
                    <a:pt x="446" y="1869"/>
                  </a:cubicBezTo>
                  <a:cubicBezTo>
                    <a:pt x="434" y="1969"/>
                    <a:pt x="446" y="2069"/>
                    <a:pt x="446" y="2169"/>
                  </a:cubicBezTo>
                  <a:cubicBezTo>
                    <a:pt x="456" y="2269"/>
                    <a:pt x="446" y="2370"/>
                    <a:pt x="423" y="2469"/>
                  </a:cubicBezTo>
                  <a:cubicBezTo>
                    <a:pt x="401" y="2558"/>
                    <a:pt x="379" y="2647"/>
                    <a:pt x="367" y="2748"/>
                  </a:cubicBezTo>
                  <a:cubicBezTo>
                    <a:pt x="357" y="2837"/>
                    <a:pt x="357" y="2914"/>
                    <a:pt x="379" y="3003"/>
                  </a:cubicBezTo>
                  <a:cubicBezTo>
                    <a:pt x="390" y="3048"/>
                    <a:pt x="401" y="3104"/>
                    <a:pt x="379" y="3137"/>
                  </a:cubicBezTo>
                  <a:cubicBezTo>
                    <a:pt x="357" y="3181"/>
                    <a:pt x="301" y="3193"/>
                    <a:pt x="268" y="3226"/>
                  </a:cubicBezTo>
                  <a:cubicBezTo>
                    <a:pt x="201" y="3270"/>
                    <a:pt x="156" y="3326"/>
                    <a:pt x="112" y="3393"/>
                  </a:cubicBezTo>
                  <a:cubicBezTo>
                    <a:pt x="23" y="3548"/>
                    <a:pt x="1" y="3737"/>
                    <a:pt x="1" y="3915"/>
                  </a:cubicBezTo>
                  <a:lnTo>
                    <a:pt x="1" y="4004"/>
                  </a:lnTo>
                  <a:cubicBezTo>
                    <a:pt x="25" y="4007"/>
                    <a:pt x="47" y="4008"/>
                    <a:pt x="68" y="4008"/>
                  </a:cubicBezTo>
                  <a:cubicBezTo>
                    <a:pt x="234" y="4008"/>
                    <a:pt x="294" y="3926"/>
                    <a:pt x="601" y="3737"/>
                  </a:cubicBezTo>
                  <a:cubicBezTo>
                    <a:pt x="979" y="3504"/>
                    <a:pt x="935" y="3148"/>
                    <a:pt x="923" y="2847"/>
                  </a:cubicBezTo>
                  <a:cubicBezTo>
                    <a:pt x="923" y="2536"/>
                    <a:pt x="1057" y="2548"/>
                    <a:pt x="1068" y="2069"/>
                  </a:cubicBezTo>
                  <a:cubicBezTo>
                    <a:pt x="1079" y="1591"/>
                    <a:pt x="879" y="1302"/>
                    <a:pt x="790" y="1090"/>
                  </a:cubicBezTo>
                  <a:cubicBezTo>
                    <a:pt x="723" y="901"/>
                    <a:pt x="790" y="400"/>
                    <a:pt x="8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23" name="Google Shape;20623;p32"/>
            <p:cNvSpPr/>
            <p:nvPr/>
          </p:nvSpPr>
          <p:spPr>
            <a:xfrm>
              <a:off x="713662" y="1708245"/>
              <a:ext cx="44272" cy="82718"/>
            </a:xfrm>
            <a:custGeom>
              <a:avLst/>
              <a:gdLst/>
              <a:ahLst/>
              <a:cxnLst/>
              <a:rect l="l" t="t" r="r" b="b"/>
              <a:pathLst>
                <a:path w="1269" h="2371" extrusionOk="0">
                  <a:moveTo>
                    <a:pt x="1212" y="1"/>
                  </a:moveTo>
                  <a:cubicBezTo>
                    <a:pt x="1202" y="302"/>
                    <a:pt x="1157" y="591"/>
                    <a:pt x="1034" y="868"/>
                  </a:cubicBezTo>
                  <a:cubicBezTo>
                    <a:pt x="945" y="1058"/>
                    <a:pt x="824" y="1236"/>
                    <a:pt x="678" y="1392"/>
                  </a:cubicBezTo>
                  <a:cubicBezTo>
                    <a:pt x="601" y="1481"/>
                    <a:pt x="512" y="1547"/>
                    <a:pt x="434" y="1625"/>
                  </a:cubicBezTo>
                  <a:cubicBezTo>
                    <a:pt x="356" y="1681"/>
                    <a:pt x="267" y="1736"/>
                    <a:pt x="201" y="1814"/>
                  </a:cubicBezTo>
                  <a:cubicBezTo>
                    <a:pt x="134" y="1925"/>
                    <a:pt x="122" y="2059"/>
                    <a:pt x="78" y="2170"/>
                  </a:cubicBezTo>
                  <a:cubicBezTo>
                    <a:pt x="56" y="2237"/>
                    <a:pt x="33" y="2292"/>
                    <a:pt x="0" y="2359"/>
                  </a:cubicBezTo>
                  <a:cubicBezTo>
                    <a:pt x="23" y="2359"/>
                    <a:pt x="56" y="2370"/>
                    <a:pt x="78" y="2370"/>
                  </a:cubicBezTo>
                  <a:cubicBezTo>
                    <a:pt x="89" y="2337"/>
                    <a:pt x="112" y="2304"/>
                    <a:pt x="122" y="2270"/>
                  </a:cubicBezTo>
                  <a:cubicBezTo>
                    <a:pt x="178" y="2159"/>
                    <a:pt x="189" y="2037"/>
                    <a:pt x="234" y="1925"/>
                  </a:cubicBezTo>
                  <a:cubicBezTo>
                    <a:pt x="278" y="1814"/>
                    <a:pt x="379" y="1748"/>
                    <a:pt x="468" y="1681"/>
                  </a:cubicBezTo>
                  <a:cubicBezTo>
                    <a:pt x="557" y="1614"/>
                    <a:pt x="634" y="1536"/>
                    <a:pt x="701" y="1458"/>
                  </a:cubicBezTo>
                  <a:cubicBezTo>
                    <a:pt x="1012" y="1147"/>
                    <a:pt x="1212" y="757"/>
                    <a:pt x="1268" y="312"/>
                  </a:cubicBezTo>
                  <a:cubicBezTo>
                    <a:pt x="1257" y="201"/>
                    <a:pt x="1246" y="90"/>
                    <a:pt x="1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24" name="Google Shape;20624;p32"/>
            <p:cNvSpPr/>
            <p:nvPr/>
          </p:nvSpPr>
          <p:spPr>
            <a:xfrm>
              <a:off x="739270" y="1760647"/>
              <a:ext cx="13990" cy="22537"/>
            </a:xfrm>
            <a:custGeom>
              <a:avLst/>
              <a:gdLst/>
              <a:ahLst/>
              <a:cxnLst/>
              <a:rect l="l" t="t" r="r" b="b"/>
              <a:pathLst>
                <a:path w="401" h="646" extrusionOk="0">
                  <a:moveTo>
                    <a:pt x="401" y="1"/>
                  </a:moveTo>
                  <a:lnTo>
                    <a:pt x="401" y="1"/>
                  </a:lnTo>
                  <a:cubicBezTo>
                    <a:pt x="312" y="145"/>
                    <a:pt x="234" y="278"/>
                    <a:pt x="145" y="412"/>
                  </a:cubicBezTo>
                  <a:cubicBezTo>
                    <a:pt x="100" y="479"/>
                    <a:pt x="45" y="568"/>
                    <a:pt x="1" y="646"/>
                  </a:cubicBezTo>
                  <a:lnTo>
                    <a:pt x="67" y="612"/>
                  </a:lnTo>
                  <a:cubicBezTo>
                    <a:pt x="90" y="590"/>
                    <a:pt x="112" y="579"/>
                    <a:pt x="134" y="557"/>
                  </a:cubicBezTo>
                  <a:cubicBezTo>
                    <a:pt x="179" y="501"/>
                    <a:pt x="211" y="446"/>
                    <a:pt x="256" y="390"/>
                  </a:cubicBezTo>
                  <a:cubicBezTo>
                    <a:pt x="290" y="323"/>
                    <a:pt x="334" y="268"/>
                    <a:pt x="367" y="201"/>
                  </a:cubicBezTo>
                  <a:cubicBezTo>
                    <a:pt x="389" y="134"/>
                    <a:pt x="389" y="68"/>
                    <a:pt x="4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25" name="Google Shape;20625;p32"/>
            <p:cNvSpPr/>
            <p:nvPr/>
          </p:nvSpPr>
          <p:spPr>
            <a:xfrm>
              <a:off x="694264" y="1662890"/>
              <a:ext cx="38446" cy="124199"/>
            </a:xfrm>
            <a:custGeom>
              <a:avLst/>
              <a:gdLst/>
              <a:ahLst/>
              <a:cxnLst/>
              <a:rect l="l" t="t" r="r" b="b"/>
              <a:pathLst>
                <a:path w="1102" h="3560" extrusionOk="0">
                  <a:moveTo>
                    <a:pt x="968" y="0"/>
                  </a:moveTo>
                  <a:lnTo>
                    <a:pt x="968" y="166"/>
                  </a:lnTo>
                  <a:cubicBezTo>
                    <a:pt x="990" y="211"/>
                    <a:pt x="1001" y="267"/>
                    <a:pt x="1012" y="311"/>
                  </a:cubicBezTo>
                  <a:cubicBezTo>
                    <a:pt x="1046" y="489"/>
                    <a:pt x="1024" y="678"/>
                    <a:pt x="1012" y="856"/>
                  </a:cubicBezTo>
                  <a:cubicBezTo>
                    <a:pt x="1001" y="1034"/>
                    <a:pt x="1001" y="1224"/>
                    <a:pt x="990" y="1401"/>
                  </a:cubicBezTo>
                  <a:cubicBezTo>
                    <a:pt x="979" y="1490"/>
                    <a:pt x="979" y="1579"/>
                    <a:pt x="945" y="1657"/>
                  </a:cubicBezTo>
                  <a:cubicBezTo>
                    <a:pt x="912" y="1746"/>
                    <a:pt x="868" y="1824"/>
                    <a:pt x="812" y="1902"/>
                  </a:cubicBezTo>
                  <a:cubicBezTo>
                    <a:pt x="634" y="2180"/>
                    <a:pt x="445" y="2469"/>
                    <a:pt x="278" y="2769"/>
                  </a:cubicBezTo>
                  <a:cubicBezTo>
                    <a:pt x="145" y="3003"/>
                    <a:pt x="23" y="3270"/>
                    <a:pt x="0" y="3548"/>
                  </a:cubicBezTo>
                  <a:cubicBezTo>
                    <a:pt x="11" y="3559"/>
                    <a:pt x="33" y="3559"/>
                    <a:pt x="45" y="3559"/>
                  </a:cubicBezTo>
                  <a:lnTo>
                    <a:pt x="56" y="3559"/>
                  </a:lnTo>
                  <a:cubicBezTo>
                    <a:pt x="78" y="3314"/>
                    <a:pt x="189" y="3058"/>
                    <a:pt x="300" y="2836"/>
                  </a:cubicBezTo>
                  <a:cubicBezTo>
                    <a:pt x="468" y="2524"/>
                    <a:pt x="645" y="2225"/>
                    <a:pt x="846" y="1935"/>
                  </a:cubicBezTo>
                  <a:cubicBezTo>
                    <a:pt x="945" y="1802"/>
                    <a:pt x="1024" y="1679"/>
                    <a:pt x="1046" y="1513"/>
                  </a:cubicBezTo>
                  <a:cubicBezTo>
                    <a:pt x="1068" y="1345"/>
                    <a:pt x="1068" y="1167"/>
                    <a:pt x="1079" y="1001"/>
                  </a:cubicBezTo>
                  <a:cubicBezTo>
                    <a:pt x="1090" y="823"/>
                    <a:pt x="1101" y="645"/>
                    <a:pt x="1101" y="467"/>
                  </a:cubicBezTo>
                  <a:cubicBezTo>
                    <a:pt x="1101" y="300"/>
                    <a:pt x="1034" y="166"/>
                    <a:pt x="979" y="11"/>
                  </a:cubicBezTo>
                  <a:cubicBezTo>
                    <a:pt x="968" y="11"/>
                    <a:pt x="968" y="0"/>
                    <a:pt x="9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26" name="Google Shape;20626;p32"/>
            <p:cNvSpPr/>
            <p:nvPr/>
          </p:nvSpPr>
          <p:spPr>
            <a:xfrm>
              <a:off x="724512" y="1745925"/>
              <a:ext cx="28747" cy="45424"/>
            </a:xfrm>
            <a:custGeom>
              <a:avLst/>
              <a:gdLst/>
              <a:ahLst/>
              <a:cxnLst/>
              <a:rect l="l" t="t" r="r" b="b"/>
              <a:pathLst>
                <a:path w="824" h="1302" extrusionOk="0">
                  <a:moveTo>
                    <a:pt x="824" y="0"/>
                  </a:moveTo>
                  <a:lnTo>
                    <a:pt x="824" y="0"/>
                  </a:lnTo>
                  <a:cubicBezTo>
                    <a:pt x="802" y="67"/>
                    <a:pt x="779" y="134"/>
                    <a:pt x="746" y="189"/>
                  </a:cubicBezTo>
                  <a:cubicBezTo>
                    <a:pt x="668" y="367"/>
                    <a:pt x="579" y="523"/>
                    <a:pt x="434" y="656"/>
                  </a:cubicBezTo>
                  <a:cubicBezTo>
                    <a:pt x="301" y="779"/>
                    <a:pt x="179" y="901"/>
                    <a:pt x="90" y="1068"/>
                  </a:cubicBezTo>
                  <a:cubicBezTo>
                    <a:pt x="45" y="1145"/>
                    <a:pt x="23" y="1224"/>
                    <a:pt x="1" y="1301"/>
                  </a:cubicBezTo>
                  <a:cubicBezTo>
                    <a:pt x="34" y="1301"/>
                    <a:pt x="68" y="1290"/>
                    <a:pt x="101" y="1279"/>
                  </a:cubicBezTo>
                  <a:cubicBezTo>
                    <a:pt x="123" y="1201"/>
                    <a:pt x="157" y="1135"/>
                    <a:pt x="190" y="1068"/>
                  </a:cubicBezTo>
                  <a:cubicBezTo>
                    <a:pt x="290" y="901"/>
                    <a:pt x="412" y="789"/>
                    <a:pt x="545" y="656"/>
                  </a:cubicBezTo>
                  <a:cubicBezTo>
                    <a:pt x="668" y="534"/>
                    <a:pt x="746" y="389"/>
                    <a:pt x="824" y="245"/>
                  </a:cubicBezTo>
                  <a:cubicBezTo>
                    <a:pt x="824" y="211"/>
                    <a:pt x="812" y="178"/>
                    <a:pt x="812" y="144"/>
                  </a:cubicBezTo>
                  <a:cubicBezTo>
                    <a:pt x="812" y="89"/>
                    <a:pt x="824" y="45"/>
                    <a:pt x="8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27" name="Google Shape;20627;p32"/>
            <p:cNvSpPr/>
            <p:nvPr/>
          </p:nvSpPr>
          <p:spPr>
            <a:xfrm>
              <a:off x="708219" y="1620571"/>
              <a:ext cx="40400" cy="169623"/>
            </a:xfrm>
            <a:custGeom>
              <a:avLst/>
              <a:gdLst/>
              <a:ahLst/>
              <a:cxnLst/>
              <a:rect l="l" t="t" r="r" b="b"/>
              <a:pathLst>
                <a:path w="1158" h="4862" extrusionOk="0">
                  <a:moveTo>
                    <a:pt x="1091" y="0"/>
                  </a:moveTo>
                  <a:cubicBezTo>
                    <a:pt x="1069" y="0"/>
                    <a:pt x="1046" y="12"/>
                    <a:pt x="1035" y="34"/>
                  </a:cubicBezTo>
                  <a:cubicBezTo>
                    <a:pt x="980" y="334"/>
                    <a:pt x="968" y="645"/>
                    <a:pt x="980" y="946"/>
                  </a:cubicBezTo>
                  <a:cubicBezTo>
                    <a:pt x="1002" y="1124"/>
                    <a:pt x="1024" y="1313"/>
                    <a:pt x="1046" y="1491"/>
                  </a:cubicBezTo>
                  <a:cubicBezTo>
                    <a:pt x="1091" y="1691"/>
                    <a:pt x="1113" y="1880"/>
                    <a:pt x="1079" y="2091"/>
                  </a:cubicBezTo>
                  <a:cubicBezTo>
                    <a:pt x="1057" y="2180"/>
                    <a:pt x="1046" y="2269"/>
                    <a:pt x="1035" y="2370"/>
                  </a:cubicBezTo>
                  <a:cubicBezTo>
                    <a:pt x="1024" y="2469"/>
                    <a:pt x="1024" y="2570"/>
                    <a:pt x="1024" y="2659"/>
                  </a:cubicBezTo>
                  <a:cubicBezTo>
                    <a:pt x="1012" y="2859"/>
                    <a:pt x="957" y="3037"/>
                    <a:pt x="901" y="3215"/>
                  </a:cubicBezTo>
                  <a:cubicBezTo>
                    <a:pt x="846" y="3393"/>
                    <a:pt x="779" y="3582"/>
                    <a:pt x="657" y="3715"/>
                  </a:cubicBezTo>
                  <a:cubicBezTo>
                    <a:pt x="545" y="3838"/>
                    <a:pt x="423" y="3927"/>
                    <a:pt x="312" y="4049"/>
                  </a:cubicBezTo>
                  <a:cubicBezTo>
                    <a:pt x="189" y="4194"/>
                    <a:pt x="123" y="4360"/>
                    <a:pt x="90" y="4538"/>
                  </a:cubicBezTo>
                  <a:cubicBezTo>
                    <a:pt x="68" y="4649"/>
                    <a:pt x="45" y="4750"/>
                    <a:pt x="1" y="4850"/>
                  </a:cubicBezTo>
                  <a:cubicBezTo>
                    <a:pt x="23" y="4850"/>
                    <a:pt x="45" y="4850"/>
                    <a:pt x="78" y="4861"/>
                  </a:cubicBezTo>
                  <a:cubicBezTo>
                    <a:pt x="100" y="4805"/>
                    <a:pt x="123" y="4750"/>
                    <a:pt x="134" y="4683"/>
                  </a:cubicBezTo>
                  <a:cubicBezTo>
                    <a:pt x="179" y="4505"/>
                    <a:pt x="201" y="4338"/>
                    <a:pt x="301" y="4172"/>
                  </a:cubicBezTo>
                  <a:cubicBezTo>
                    <a:pt x="401" y="4038"/>
                    <a:pt x="523" y="3927"/>
                    <a:pt x="646" y="3816"/>
                  </a:cubicBezTo>
                  <a:cubicBezTo>
                    <a:pt x="768" y="3682"/>
                    <a:pt x="846" y="3549"/>
                    <a:pt x="901" y="3381"/>
                  </a:cubicBezTo>
                  <a:cubicBezTo>
                    <a:pt x="968" y="3203"/>
                    <a:pt x="1035" y="3037"/>
                    <a:pt x="1069" y="2848"/>
                  </a:cubicBezTo>
                  <a:cubicBezTo>
                    <a:pt x="1113" y="2659"/>
                    <a:pt x="1091" y="2469"/>
                    <a:pt x="1113" y="2269"/>
                  </a:cubicBezTo>
                  <a:cubicBezTo>
                    <a:pt x="1124" y="2180"/>
                    <a:pt x="1146" y="2091"/>
                    <a:pt x="1157" y="2002"/>
                  </a:cubicBezTo>
                  <a:cubicBezTo>
                    <a:pt x="1157" y="1992"/>
                    <a:pt x="1146" y="1980"/>
                    <a:pt x="1146" y="1980"/>
                  </a:cubicBezTo>
                  <a:cubicBezTo>
                    <a:pt x="1113" y="1880"/>
                    <a:pt x="1113" y="1702"/>
                    <a:pt x="1124" y="1491"/>
                  </a:cubicBezTo>
                  <a:cubicBezTo>
                    <a:pt x="1113" y="1357"/>
                    <a:pt x="1091" y="1235"/>
                    <a:pt x="1079" y="1113"/>
                  </a:cubicBezTo>
                  <a:cubicBezTo>
                    <a:pt x="1046" y="746"/>
                    <a:pt x="1046" y="368"/>
                    <a:pt x="11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28" name="Google Shape;20628;p32"/>
            <p:cNvSpPr/>
            <p:nvPr/>
          </p:nvSpPr>
          <p:spPr>
            <a:xfrm>
              <a:off x="698136" y="1633759"/>
              <a:ext cx="43854" cy="154098"/>
            </a:xfrm>
            <a:custGeom>
              <a:avLst/>
              <a:gdLst/>
              <a:ahLst/>
              <a:cxnLst/>
              <a:rect l="l" t="t" r="r" b="b"/>
              <a:pathLst>
                <a:path w="1257" h="4417" extrusionOk="0">
                  <a:moveTo>
                    <a:pt x="1146" y="0"/>
                  </a:moveTo>
                  <a:cubicBezTo>
                    <a:pt x="1101" y="45"/>
                    <a:pt x="1068" y="101"/>
                    <a:pt x="1024" y="178"/>
                  </a:cubicBezTo>
                  <a:cubicBezTo>
                    <a:pt x="1002" y="312"/>
                    <a:pt x="979" y="445"/>
                    <a:pt x="990" y="579"/>
                  </a:cubicBezTo>
                  <a:cubicBezTo>
                    <a:pt x="1012" y="757"/>
                    <a:pt x="1057" y="924"/>
                    <a:pt x="1101" y="1102"/>
                  </a:cubicBezTo>
                  <a:cubicBezTo>
                    <a:pt x="1146" y="1280"/>
                    <a:pt x="1180" y="1458"/>
                    <a:pt x="1180" y="1647"/>
                  </a:cubicBezTo>
                  <a:cubicBezTo>
                    <a:pt x="1180" y="1992"/>
                    <a:pt x="1101" y="2336"/>
                    <a:pt x="968" y="2659"/>
                  </a:cubicBezTo>
                  <a:cubicBezTo>
                    <a:pt x="834" y="2993"/>
                    <a:pt x="634" y="3282"/>
                    <a:pt x="423" y="3571"/>
                  </a:cubicBezTo>
                  <a:cubicBezTo>
                    <a:pt x="234" y="3826"/>
                    <a:pt x="56" y="4105"/>
                    <a:pt x="1" y="4405"/>
                  </a:cubicBezTo>
                  <a:cubicBezTo>
                    <a:pt x="23" y="4416"/>
                    <a:pt x="34" y="4416"/>
                    <a:pt x="56" y="4416"/>
                  </a:cubicBezTo>
                  <a:cubicBezTo>
                    <a:pt x="112" y="4127"/>
                    <a:pt x="278" y="3860"/>
                    <a:pt x="456" y="3626"/>
                  </a:cubicBezTo>
                  <a:cubicBezTo>
                    <a:pt x="656" y="3337"/>
                    <a:pt x="857" y="3060"/>
                    <a:pt x="1012" y="2726"/>
                  </a:cubicBezTo>
                  <a:cubicBezTo>
                    <a:pt x="1146" y="2425"/>
                    <a:pt x="1246" y="2091"/>
                    <a:pt x="1257" y="1747"/>
                  </a:cubicBezTo>
                  <a:cubicBezTo>
                    <a:pt x="1257" y="1580"/>
                    <a:pt x="1246" y="1424"/>
                    <a:pt x="1212" y="1258"/>
                  </a:cubicBezTo>
                  <a:cubicBezTo>
                    <a:pt x="1180" y="1080"/>
                    <a:pt x="1123" y="902"/>
                    <a:pt x="1091" y="712"/>
                  </a:cubicBezTo>
                  <a:cubicBezTo>
                    <a:pt x="1057" y="501"/>
                    <a:pt x="1068" y="301"/>
                    <a:pt x="1123" y="89"/>
                  </a:cubicBezTo>
                  <a:cubicBezTo>
                    <a:pt x="1123" y="67"/>
                    <a:pt x="1135" y="34"/>
                    <a:pt x="11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29" name="Google Shape;20629;p32"/>
            <p:cNvSpPr/>
            <p:nvPr/>
          </p:nvSpPr>
          <p:spPr>
            <a:xfrm>
              <a:off x="689972" y="1709431"/>
              <a:ext cx="27980" cy="74903"/>
            </a:xfrm>
            <a:custGeom>
              <a:avLst/>
              <a:gdLst/>
              <a:ahLst/>
              <a:cxnLst/>
              <a:rect l="l" t="t" r="r" b="b"/>
              <a:pathLst>
                <a:path w="802" h="2147" extrusionOk="0">
                  <a:moveTo>
                    <a:pt x="779" y="1"/>
                  </a:moveTo>
                  <a:cubicBezTo>
                    <a:pt x="768" y="34"/>
                    <a:pt x="757" y="67"/>
                    <a:pt x="735" y="100"/>
                  </a:cubicBezTo>
                  <a:cubicBezTo>
                    <a:pt x="735" y="156"/>
                    <a:pt x="735" y="212"/>
                    <a:pt x="712" y="268"/>
                  </a:cubicBezTo>
                  <a:cubicBezTo>
                    <a:pt x="690" y="367"/>
                    <a:pt x="635" y="446"/>
                    <a:pt x="591" y="535"/>
                  </a:cubicBezTo>
                  <a:cubicBezTo>
                    <a:pt x="479" y="723"/>
                    <a:pt x="457" y="957"/>
                    <a:pt x="324" y="1135"/>
                  </a:cubicBezTo>
                  <a:cubicBezTo>
                    <a:pt x="268" y="1202"/>
                    <a:pt x="201" y="1279"/>
                    <a:pt x="156" y="1346"/>
                  </a:cubicBezTo>
                  <a:cubicBezTo>
                    <a:pt x="45" y="1702"/>
                    <a:pt x="1" y="2013"/>
                    <a:pt x="79" y="2147"/>
                  </a:cubicBezTo>
                  <a:cubicBezTo>
                    <a:pt x="67" y="1991"/>
                    <a:pt x="57" y="1835"/>
                    <a:pt x="79" y="1680"/>
                  </a:cubicBezTo>
                  <a:cubicBezTo>
                    <a:pt x="101" y="1558"/>
                    <a:pt x="146" y="1457"/>
                    <a:pt x="212" y="1368"/>
                  </a:cubicBezTo>
                  <a:cubicBezTo>
                    <a:pt x="268" y="1291"/>
                    <a:pt x="334" y="1224"/>
                    <a:pt x="390" y="1135"/>
                  </a:cubicBezTo>
                  <a:cubicBezTo>
                    <a:pt x="512" y="968"/>
                    <a:pt x="546" y="757"/>
                    <a:pt x="635" y="568"/>
                  </a:cubicBezTo>
                  <a:cubicBezTo>
                    <a:pt x="690" y="479"/>
                    <a:pt x="746" y="401"/>
                    <a:pt x="768" y="301"/>
                  </a:cubicBezTo>
                  <a:cubicBezTo>
                    <a:pt x="801" y="201"/>
                    <a:pt x="801" y="112"/>
                    <a:pt x="791" y="11"/>
                  </a:cubicBezTo>
                  <a:cubicBezTo>
                    <a:pt x="779" y="11"/>
                    <a:pt x="779" y="1"/>
                    <a:pt x="7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30" name="Google Shape;20630;p32"/>
            <p:cNvSpPr/>
            <p:nvPr/>
          </p:nvSpPr>
          <p:spPr>
            <a:xfrm>
              <a:off x="724512" y="1745925"/>
              <a:ext cx="28747" cy="45424"/>
            </a:xfrm>
            <a:custGeom>
              <a:avLst/>
              <a:gdLst/>
              <a:ahLst/>
              <a:cxnLst/>
              <a:rect l="l" t="t" r="r" b="b"/>
              <a:pathLst>
                <a:path w="824" h="1302" extrusionOk="0">
                  <a:moveTo>
                    <a:pt x="824" y="0"/>
                  </a:moveTo>
                  <a:cubicBezTo>
                    <a:pt x="802" y="67"/>
                    <a:pt x="779" y="134"/>
                    <a:pt x="746" y="189"/>
                  </a:cubicBezTo>
                  <a:cubicBezTo>
                    <a:pt x="668" y="367"/>
                    <a:pt x="579" y="523"/>
                    <a:pt x="434" y="656"/>
                  </a:cubicBezTo>
                  <a:cubicBezTo>
                    <a:pt x="301" y="779"/>
                    <a:pt x="179" y="901"/>
                    <a:pt x="90" y="1068"/>
                  </a:cubicBezTo>
                  <a:cubicBezTo>
                    <a:pt x="45" y="1145"/>
                    <a:pt x="23" y="1224"/>
                    <a:pt x="1" y="1301"/>
                  </a:cubicBezTo>
                  <a:cubicBezTo>
                    <a:pt x="12" y="1301"/>
                    <a:pt x="34" y="1301"/>
                    <a:pt x="45" y="1290"/>
                  </a:cubicBezTo>
                  <a:lnTo>
                    <a:pt x="56" y="1290"/>
                  </a:lnTo>
                  <a:cubicBezTo>
                    <a:pt x="68" y="1290"/>
                    <a:pt x="78" y="1279"/>
                    <a:pt x="90" y="1279"/>
                  </a:cubicBezTo>
                  <a:lnTo>
                    <a:pt x="101" y="1279"/>
                  </a:lnTo>
                  <a:cubicBezTo>
                    <a:pt x="123" y="1201"/>
                    <a:pt x="157" y="1135"/>
                    <a:pt x="190" y="1068"/>
                  </a:cubicBezTo>
                  <a:cubicBezTo>
                    <a:pt x="290" y="901"/>
                    <a:pt x="412" y="789"/>
                    <a:pt x="545" y="656"/>
                  </a:cubicBezTo>
                  <a:cubicBezTo>
                    <a:pt x="668" y="534"/>
                    <a:pt x="746" y="389"/>
                    <a:pt x="824" y="245"/>
                  </a:cubicBezTo>
                  <a:cubicBezTo>
                    <a:pt x="824" y="211"/>
                    <a:pt x="812" y="178"/>
                    <a:pt x="812" y="144"/>
                  </a:cubicBezTo>
                  <a:cubicBezTo>
                    <a:pt x="812" y="111"/>
                    <a:pt x="812" y="89"/>
                    <a:pt x="824" y="67"/>
                  </a:cubicBezTo>
                  <a:lnTo>
                    <a:pt x="824" y="55"/>
                  </a:lnTo>
                  <a:lnTo>
                    <a:pt x="824"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31" name="Google Shape;20631;p32"/>
            <p:cNvSpPr/>
            <p:nvPr/>
          </p:nvSpPr>
          <p:spPr>
            <a:xfrm>
              <a:off x="736165" y="1671787"/>
              <a:ext cx="5826" cy="50482"/>
            </a:xfrm>
            <a:custGeom>
              <a:avLst/>
              <a:gdLst/>
              <a:ahLst/>
              <a:cxnLst/>
              <a:rect l="l" t="t" r="r" b="b"/>
              <a:pathLst>
                <a:path w="167" h="1447" extrusionOk="0">
                  <a:moveTo>
                    <a:pt x="90" y="0"/>
                  </a:moveTo>
                  <a:cubicBezTo>
                    <a:pt x="78" y="45"/>
                    <a:pt x="78" y="79"/>
                    <a:pt x="78" y="123"/>
                  </a:cubicBezTo>
                  <a:cubicBezTo>
                    <a:pt x="56" y="334"/>
                    <a:pt x="100" y="524"/>
                    <a:pt x="122" y="724"/>
                  </a:cubicBezTo>
                  <a:cubicBezTo>
                    <a:pt x="145" y="835"/>
                    <a:pt x="134" y="924"/>
                    <a:pt x="90" y="1013"/>
                  </a:cubicBezTo>
                  <a:cubicBezTo>
                    <a:pt x="45" y="1102"/>
                    <a:pt x="11" y="1191"/>
                    <a:pt x="1" y="1291"/>
                  </a:cubicBezTo>
                  <a:lnTo>
                    <a:pt x="1" y="1446"/>
                  </a:lnTo>
                  <a:cubicBezTo>
                    <a:pt x="90" y="1191"/>
                    <a:pt x="156" y="924"/>
                    <a:pt x="167" y="657"/>
                  </a:cubicBezTo>
                  <a:cubicBezTo>
                    <a:pt x="167" y="490"/>
                    <a:pt x="156" y="334"/>
                    <a:pt x="122" y="168"/>
                  </a:cubicBezTo>
                  <a:lnTo>
                    <a:pt x="90"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32" name="Google Shape;20632;p32"/>
            <p:cNvSpPr/>
            <p:nvPr/>
          </p:nvSpPr>
          <p:spPr>
            <a:xfrm>
              <a:off x="739270" y="1760647"/>
              <a:ext cx="13990" cy="22537"/>
            </a:xfrm>
            <a:custGeom>
              <a:avLst/>
              <a:gdLst/>
              <a:ahLst/>
              <a:cxnLst/>
              <a:rect l="l" t="t" r="r" b="b"/>
              <a:pathLst>
                <a:path w="401" h="646" extrusionOk="0">
                  <a:moveTo>
                    <a:pt x="401" y="1"/>
                  </a:moveTo>
                  <a:cubicBezTo>
                    <a:pt x="312" y="145"/>
                    <a:pt x="234" y="278"/>
                    <a:pt x="145" y="412"/>
                  </a:cubicBezTo>
                  <a:cubicBezTo>
                    <a:pt x="100" y="479"/>
                    <a:pt x="45" y="568"/>
                    <a:pt x="1" y="646"/>
                  </a:cubicBezTo>
                  <a:lnTo>
                    <a:pt x="67" y="612"/>
                  </a:lnTo>
                  <a:cubicBezTo>
                    <a:pt x="90" y="590"/>
                    <a:pt x="112" y="579"/>
                    <a:pt x="134" y="557"/>
                  </a:cubicBezTo>
                  <a:cubicBezTo>
                    <a:pt x="179" y="501"/>
                    <a:pt x="211" y="446"/>
                    <a:pt x="256" y="390"/>
                  </a:cubicBezTo>
                  <a:cubicBezTo>
                    <a:pt x="290" y="323"/>
                    <a:pt x="334" y="268"/>
                    <a:pt x="367" y="201"/>
                  </a:cubicBezTo>
                  <a:cubicBezTo>
                    <a:pt x="379" y="167"/>
                    <a:pt x="379" y="145"/>
                    <a:pt x="389" y="112"/>
                  </a:cubicBezTo>
                  <a:lnTo>
                    <a:pt x="389" y="101"/>
                  </a:lnTo>
                  <a:cubicBezTo>
                    <a:pt x="389" y="68"/>
                    <a:pt x="389" y="34"/>
                    <a:pt x="40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33" name="Google Shape;20633;p32"/>
            <p:cNvSpPr/>
            <p:nvPr/>
          </p:nvSpPr>
          <p:spPr>
            <a:xfrm>
              <a:off x="733060" y="1655878"/>
              <a:ext cx="15560" cy="94720"/>
            </a:xfrm>
            <a:custGeom>
              <a:avLst/>
              <a:gdLst/>
              <a:ahLst/>
              <a:cxnLst/>
              <a:rect l="l" t="t" r="r" b="b"/>
              <a:pathLst>
                <a:path w="446" h="2715" extrusionOk="0">
                  <a:moveTo>
                    <a:pt x="357" y="1"/>
                  </a:moveTo>
                  <a:cubicBezTo>
                    <a:pt x="345" y="23"/>
                    <a:pt x="323" y="45"/>
                    <a:pt x="312" y="68"/>
                  </a:cubicBezTo>
                  <a:cubicBezTo>
                    <a:pt x="312" y="78"/>
                    <a:pt x="300" y="101"/>
                    <a:pt x="290" y="123"/>
                  </a:cubicBezTo>
                  <a:cubicBezTo>
                    <a:pt x="300" y="234"/>
                    <a:pt x="323" y="357"/>
                    <a:pt x="334" y="479"/>
                  </a:cubicBezTo>
                  <a:cubicBezTo>
                    <a:pt x="379" y="679"/>
                    <a:pt x="401" y="868"/>
                    <a:pt x="367" y="1079"/>
                  </a:cubicBezTo>
                  <a:cubicBezTo>
                    <a:pt x="345" y="1168"/>
                    <a:pt x="334" y="1257"/>
                    <a:pt x="323" y="1358"/>
                  </a:cubicBezTo>
                  <a:cubicBezTo>
                    <a:pt x="312" y="1457"/>
                    <a:pt x="312" y="1558"/>
                    <a:pt x="312" y="1647"/>
                  </a:cubicBezTo>
                  <a:cubicBezTo>
                    <a:pt x="300" y="1847"/>
                    <a:pt x="245" y="2025"/>
                    <a:pt x="189" y="2203"/>
                  </a:cubicBezTo>
                  <a:cubicBezTo>
                    <a:pt x="145" y="2347"/>
                    <a:pt x="90" y="2503"/>
                    <a:pt x="11" y="2626"/>
                  </a:cubicBezTo>
                  <a:cubicBezTo>
                    <a:pt x="1" y="2659"/>
                    <a:pt x="1" y="2692"/>
                    <a:pt x="1" y="2715"/>
                  </a:cubicBezTo>
                  <a:cubicBezTo>
                    <a:pt x="90" y="2614"/>
                    <a:pt x="145" y="2503"/>
                    <a:pt x="189" y="2369"/>
                  </a:cubicBezTo>
                  <a:cubicBezTo>
                    <a:pt x="256" y="2191"/>
                    <a:pt x="323" y="2025"/>
                    <a:pt x="357" y="1836"/>
                  </a:cubicBezTo>
                  <a:cubicBezTo>
                    <a:pt x="401" y="1647"/>
                    <a:pt x="379" y="1457"/>
                    <a:pt x="401" y="1257"/>
                  </a:cubicBezTo>
                  <a:cubicBezTo>
                    <a:pt x="412" y="1168"/>
                    <a:pt x="434" y="1079"/>
                    <a:pt x="445" y="990"/>
                  </a:cubicBezTo>
                  <a:cubicBezTo>
                    <a:pt x="445" y="980"/>
                    <a:pt x="434" y="968"/>
                    <a:pt x="434" y="968"/>
                  </a:cubicBezTo>
                  <a:cubicBezTo>
                    <a:pt x="434" y="957"/>
                    <a:pt x="434" y="946"/>
                    <a:pt x="423" y="924"/>
                  </a:cubicBezTo>
                  <a:lnTo>
                    <a:pt x="423" y="913"/>
                  </a:lnTo>
                  <a:cubicBezTo>
                    <a:pt x="423" y="901"/>
                    <a:pt x="423" y="891"/>
                    <a:pt x="412" y="879"/>
                  </a:cubicBezTo>
                  <a:lnTo>
                    <a:pt x="412" y="857"/>
                  </a:lnTo>
                  <a:lnTo>
                    <a:pt x="412" y="824"/>
                  </a:lnTo>
                  <a:lnTo>
                    <a:pt x="412" y="802"/>
                  </a:lnTo>
                  <a:lnTo>
                    <a:pt x="412" y="768"/>
                  </a:lnTo>
                  <a:lnTo>
                    <a:pt x="412" y="746"/>
                  </a:lnTo>
                  <a:cubicBezTo>
                    <a:pt x="412" y="735"/>
                    <a:pt x="401" y="713"/>
                    <a:pt x="401" y="701"/>
                  </a:cubicBezTo>
                  <a:lnTo>
                    <a:pt x="401" y="679"/>
                  </a:lnTo>
                  <a:cubicBezTo>
                    <a:pt x="401" y="668"/>
                    <a:pt x="412" y="646"/>
                    <a:pt x="412" y="634"/>
                  </a:cubicBezTo>
                  <a:lnTo>
                    <a:pt x="412" y="612"/>
                  </a:lnTo>
                  <a:lnTo>
                    <a:pt x="412" y="557"/>
                  </a:lnTo>
                  <a:lnTo>
                    <a:pt x="412" y="545"/>
                  </a:lnTo>
                  <a:lnTo>
                    <a:pt x="412" y="479"/>
                  </a:lnTo>
                  <a:cubicBezTo>
                    <a:pt x="401" y="345"/>
                    <a:pt x="379" y="223"/>
                    <a:pt x="367" y="101"/>
                  </a:cubicBezTo>
                  <a:cubicBezTo>
                    <a:pt x="357" y="68"/>
                    <a:pt x="357" y="34"/>
                    <a:pt x="3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34" name="Google Shape;20634;p32"/>
            <p:cNvSpPr/>
            <p:nvPr/>
          </p:nvSpPr>
          <p:spPr>
            <a:xfrm>
              <a:off x="723361" y="1708245"/>
              <a:ext cx="34574" cy="64088"/>
            </a:xfrm>
            <a:custGeom>
              <a:avLst/>
              <a:gdLst/>
              <a:ahLst/>
              <a:cxnLst/>
              <a:rect l="l" t="t" r="r" b="b"/>
              <a:pathLst>
                <a:path w="991" h="1837" extrusionOk="0">
                  <a:moveTo>
                    <a:pt x="934" y="1"/>
                  </a:moveTo>
                  <a:cubicBezTo>
                    <a:pt x="924" y="302"/>
                    <a:pt x="879" y="591"/>
                    <a:pt x="756" y="868"/>
                  </a:cubicBezTo>
                  <a:cubicBezTo>
                    <a:pt x="667" y="1058"/>
                    <a:pt x="546" y="1236"/>
                    <a:pt x="400" y="1392"/>
                  </a:cubicBezTo>
                  <a:lnTo>
                    <a:pt x="312" y="1481"/>
                  </a:lnTo>
                  <a:cubicBezTo>
                    <a:pt x="312" y="1491"/>
                    <a:pt x="312" y="1503"/>
                    <a:pt x="301" y="1514"/>
                  </a:cubicBezTo>
                  <a:cubicBezTo>
                    <a:pt x="279" y="1558"/>
                    <a:pt x="223" y="1570"/>
                    <a:pt x="190" y="1603"/>
                  </a:cubicBezTo>
                  <a:cubicBezTo>
                    <a:pt x="123" y="1647"/>
                    <a:pt x="78" y="1703"/>
                    <a:pt x="34" y="1770"/>
                  </a:cubicBezTo>
                  <a:lnTo>
                    <a:pt x="0" y="1837"/>
                  </a:lnTo>
                  <a:cubicBezTo>
                    <a:pt x="56" y="1780"/>
                    <a:pt x="123" y="1725"/>
                    <a:pt x="190" y="1681"/>
                  </a:cubicBezTo>
                  <a:cubicBezTo>
                    <a:pt x="279" y="1614"/>
                    <a:pt x="356" y="1536"/>
                    <a:pt x="423" y="1458"/>
                  </a:cubicBezTo>
                  <a:cubicBezTo>
                    <a:pt x="734" y="1147"/>
                    <a:pt x="934" y="757"/>
                    <a:pt x="990" y="312"/>
                  </a:cubicBezTo>
                  <a:cubicBezTo>
                    <a:pt x="979" y="201"/>
                    <a:pt x="968" y="90"/>
                    <a:pt x="9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35" name="Google Shape;20635;p32"/>
            <p:cNvSpPr/>
            <p:nvPr/>
          </p:nvSpPr>
          <p:spPr>
            <a:xfrm>
              <a:off x="789300" y="1691952"/>
              <a:ext cx="136271" cy="114222"/>
            </a:xfrm>
            <a:custGeom>
              <a:avLst/>
              <a:gdLst/>
              <a:ahLst/>
              <a:cxnLst/>
              <a:rect l="l" t="t" r="r" b="b"/>
              <a:pathLst>
                <a:path w="3906" h="3274" extrusionOk="0">
                  <a:moveTo>
                    <a:pt x="3193" y="1"/>
                  </a:moveTo>
                  <a:cubicBezTo>
                    <a:pt x="3015" y="1"/>
                    <a:pt x="2837" y="45"/>
                    <a:pt x="2670" y="90"/>
                  </a:cubicBezTo>
                  <a:cubicBezTo>
                    <a:pt x="2292" y="201"/>
                    <a:pt x="1936" y="346"/>
                    <a:pt x="1570" y="479"/>
                  </a:cubicBezTo>
                  <a:cubicBezTo>
                    <a:pt x="1247" y="613"/>
                    <a:pt x="924" y="735"/>
                    <a:pt x="668" y="980"/>
                  </a:cubicBezTo>
                  <a:cubicBezTo>
                    <a:pt x="112" y="1525"/>
                    <a:pt x="1" y="2392"/>
                    <a:pt x="302" y="3082"/>
                  </a:cubicBezTo>
                  <a:cubicBezTo>
                    <a:pt x="302" y="3093"/>
                    <a:pt x="312" y="3093"/>
                    <a:pt x="312" y="3093"/>
                  </a:cubicBezTo>
                  <a:cubicBezTo>
                    <a:pt x="357" y="3226"/>
                    <a:pt x="524" y="3271"/>
                    <a:pt x="658" y="3271"/>
                  </a:cubicBezTo>
                  <a:cubicBezTo>
                    <a:pt x="689" y="3273"/>
                    <a:pt x="720" y="3274"/>
                    <a:pt x="752" y="3274"/>
                  </a:cubicBezTo>
                  <a:cubicBezTo>
                    <a:pt x="898" y="3274"/>
                    <a:pt x="1045" y="3252"/>
                    <a:pt x="1191" y="3216"/>
                  </a:cubicBezTo>
                  <a:cubicBezTo>
                    <a:pt x="1525" y="3115"/>
                    <a:pt x="1780" y="2848"/>
                    <a:pt x="2025" y="2615"/>
                  </a:cubicBezTo>
                  <a:cubicBezTo>
                    <a:pt x="2292" y="2370"/>
                    <a:pt x="2537" y="2114"/>
                    <a:pt x="2737" y="1803"/>
                  </a:cubicBezTo>
                  <a:cubicBezTo>
                    <a:pt x="2926" y="1513"/>
                    <a:pt x="3082" y="1191"/>
                    <a:pt x="3327" y="935"/>
                  </a:cubicBezTo>
                  <a:cubicBezTo>
                    <a:pt x="3515" y="746"/>
                    <a:pt x="3905" y="423"/>
                    <a:pt x="3638" y="146"/>
                  </a:cubicBezTo>
                  <a:cubicBezTo>
                    <a:pt x="3515" y="23"/>
                    <a:pt x="3349" y="1"/>
                    <a:pt x="319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36" name="Google Shape;20636;p32"/>
            <p:cNvSpPr/>
            <p:nvPr/>
          </p:nvSpPr>
          <p:spPr>
            <a:xfrm>
              <a:off x="789300" y="1691952"/>
              <a:ext cx="127723" cy="110663"/>
            </a:xfrm>
            <a:custGeom>
              <a:avLst/>
              <a:gdLst/>
              <a:ahLst/>
              <a:cxnLst/>
              <a:rect l="l" t="t" r="r" b="b"/>
              <a:pathLst>
                <a:path w="3661" h="3172" extrusionOk="0">
                  <a:moveTo>
                    <a:pt x="3193" y="1"/>
                  </a:moveTo>
                  <a:cubicBezTo>
                    <a:pt x="3015" y="1"/>
                    <a:pt x="2837" y="45"/>
                    <a:pt x="2670" y="90"/>
                  </a:cubicBezTo>
                  <a:cubicBezTo>
                    <a:pt x="2292" y="201"/>
                    <a:pt x="1936" y="346"/>
                    <a:pt x="1570" y="479"/>
                  </a:cubicBezTo>
                  <a:cubicBezTo>
                    <a:pt x="1247" y="613"/>
                    <a:pt x="924" y="735"/>
                    <a:pt x="668" y="980"/>
                  </a:cubicBezTo>
                  <a:cubicBezTo>
                    <a:pt x="112" y="1525"/>
                    <a:pt x="1" y="2392"/>
                    <a:pt x="302" y="3082"/>
                  </a:cubicBezTo>
                  <a:cubicBezTo>
                    <a:pt x="302" y="3093"/>
                    <a:pt x="312" y="3093"/>
                    <a:pt x="312" y="3093"/>
                  </a:cubicBezTo>
                  <a:cubicBezTo>
                    <a:pt x="324" y="3127"/>
                    <a:pt x="346" y="3149"/>
                    <a:pt x="368" y="3171"/>
                  </a:cubicBezTo>
                  <a:cubicBezTo>
                    <a:pt x="381" y="3172"/>
                    <a:pt x="393" y="3172"/>
                    <a:pt x="406" y="3172"/>
                  </a:cubicBezTo>
                  <a:cubicBezTo>
                    <a:pt x="650" y="3172"/>
                    <a:pt x="902" y="3074"/>
                    <a:pt x="1113" y="2926"/>
                  </a:cubicBezTo>
                  <a:cubicBezTo>
                    <a:pt x="1402" y="2726"/>
                    <a:pt x="1625" y="2415"/>
                    <a:pt x="1958" y="2270"/>
                  </a:cubicBezTo>
                  <a:cubicBezTo>
                    <a:pt x="2037" y="2247"/>
                    <a:pt x="2114" y="2215"/>
                    <a:pt x="2192" y="2170"/>
                  </a:cubicBezTo>
                  <a:cubicBezTo>
                    <a:pt x="2259" y="2126"/>
                    <a:pt x="2314" y="2059"/>
                    <a:pt x="2359" y="1981"/>
                  </a:cubicBezTo>
                  <a:cubicBezTo>
                    <a:pt x="2448" y="1836"/>
                    <a:pt x="2526" y="1681"/>
                    <a:pt x="2603" y="1525"/>
                  </a:cubicBezTo>
                  <a:cubicBezTo>
                    <a:pt x="2670" y="1369"/>
                    <a:pt x="2759" y="1224"/>
                    <a:pt x="2860" y="1091"/>
                  </a:cubicBezTo>
                  <a:cubicBezTo>
                    <a:pt x="2982" y="947"/>
                    <a:pt x="3137" y="858"/>
                    <a:pt x="3249" y="724"/>
                  </a:cubicBezTo>
                  <a:cubicBezTo>
                    <a:pt x="3327" y="646"/>
                    <a:pt x="3371" y="557"/>
                    <a:pt x="3426" y="468"/>
                  </a:cubicBezTo>
                  <a:cubicBezTo>
                    <a:pt x="3483" y="379"/>
                    <a:pt x="3549" y="302"/>
                    <a:pt x="3627" y="223"/>
                  </a:cubicBezTo>
                  <a:cubicBezTo>
                    <a:pt x="3638" y="213"/>
                    <a:pt x="3649" y="190"/>
                    <a:pt x="3660" y="179"/>
                  </a:cubicBezTo>
                  <a:cubicBezTo>
                    <a:pt x="3649" y="168"/>
                    <a:pt x="3649" y="156"/>
                    <a:pt x="3638" y="146"/>
                  </a:cubicBezTo>
                  <a:cubicBezTo>
                    <a:pt x="3515" y="23"/>
                    <a:pt x="3349" y="1"/>
                    <a:pt x="319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37" name="Google Shape;20637;p32"/>
            <p:cNvSpPr/>
            <p:nvPr/>
          </p:nvSpPr>
          <p:spPr>
            <a:xfrm>
              <a:off x="791253" y="1687242"/>
              <a:ext cx="128456" cy="111152"/>
            </a:xfrm>
            <a:custGeom>
              <a:avLst/>
              <a:gdLst/>
              <a:ahLst/>
              <a:cxnLst/>
              <a:rect l="l" t="t" r="r" b="b"/>
              <a:pathLst>
                <a:path w="3682" h="3186" extrusionOk="0">
                  <a:moveTo>
                    <a:pt x="2818" y="1"/>
                  </a:moveTo>
                  <a:cubicBezTo>
                    <a:pt x="2779" y="1"/>
                    <a:pt x="2741" y="4"/>
                    <a:pt x="2703" y="14"/>
                  </a:cubicBezTo>
                  <a:cubicBezTo>
                    <a:pt x="2626" y="36"/>
                    <a:pt x="2547" y="69"/>
                    <a:pt x="2470" y="91"/>
                  </a:cubicBezTo>
                  <a:cubicBezTo>
                    <a:pt x="2381" y="136"/>
                    <a:pt x="2281" y="170"/>
                    <a:pt x="2181" y="214"/>
                  </a:cubicBezTo>
                  <a:cubicBezTo>
                    <a:pt x="1991" y="291"/>
                    <a:pt x="1803" y="358"/>
                    <a:pt x="1613" y="437"/>
                  </a:cubicBezTo>
                  <a:cubicBezTo>
                    <a:pt x="1425" y="514"/>
                    <a:pt x="1235" y="592"/>
                    <a:pt x="1057" y="659"/>
                  </a:cubicBezTo>
                  <a:cubicBezTo>
                    <a:pt x="901" y="726"/>
                    <a:pt x="746" y="803"/>
                    <a:pt x="624" y="914"/>
                  </a:cubicBezTo>
                  <a:cubicBezTo>
                    <a:pt x="368" y="1148"/>
                    <a:pt x="201" y="1460"/>
                    <a:pt x="112" y="1793"/>
                  </a:cubicBezTo>
                  <a:cubicBezTo>
                    <a:pt x="1" y="2227"/>
                    <a:pt x="23" y="2672"/>
                    <a:pt x="45" y="3106"/>
                  </a:cubicBezTo>
                  <a:cubicBezTo>
                    <a:pt x="45" y="3140"/>
                    <a:pt x="85" y="3154"/>
                    <a:pt x="118" y="3154"/>
                  </a:cubicBezTo>
                  <a:cubicBezTo>
                    <a:pt x="128" y="3154"/>
                    <a:pt x="137" y="3153"/>
                    <a:pt x="145" y="3150"/>
                  </a:cubicBezTo>
                  <a:cubicBezTo>
                    <a:pt x="212" y="3174"/>
                    <a:pt x="282" y="3186"/>
                    <a:pt x="351" y="3186"/>
                  </a:cubicBezTo>
                  <a:cubicBezTo>
                    <a:pt x="441" y="3186"/>
                    <a:pt x="530" y="3166"/>
                    <a:pt x="612" y="3128"/>
                  </a:cubicBezTo>
                  <a:cubicBezTo>
                    <a:pt x="779" y="3050"/>
                    <a:pt x="924" y="2916"/>
                    <a:pt x="1069" y="2805"/>
                  </a:cubicBezTo>
                  <a:lnTo>
                    <a:pt x="1536" y="2439"/>
                  </a:lnTo>
                  <a:cubicBezTo>
                    <a:pt x="1669" y="2338"/>
                    <a:pt x="1791" y="2238"/>
                    <a:pt x="1892" y="2105"/>
                  </a:cubicBezTo>
                  <a:cubicBezTo>
                    <a:pt x="1981" y="1971"/>
                    <a:pt x="2025" y="1826"/>
                    <a:pt x="2080" y="1671"/>
                  </a:cubicBezTo>
                  <a:cubicBezTo>
                    <a:pt x="2103" y="1593"/>
                    <a:pt x="2136" y="1504"/>
                    <a:pt x="2181" y="1438"/>
                  </a:cubicBezTo>
                  <a:cubicBezTo>
                    <a:pt x="2236" y="1371"/>
                    <a:pt x="2303" y="1315"/>
                    <a:pt x="2369" y="1260"/>
                  </a:cubicBezTo>
                  <a:cubicBezTo>
                    <a:pt x="2426" y="1204"/>
                    <a:pt x="2481" y="1159"/>
                    <a:pt x="2537" y="1104"/>
                  </a:cubicBezTo>
                  <a:cubicBezTo>
                    <a:pt x="2592" y="1037"/>
                    <a:pt x="2626" y="970"/>
                    <a:pt x="2681" y="914"/>
                  </a:cubicBezTo>
                  <a:cubicBezTo>
                    <a:pt x="2737" y="848"/>
                    <a:pt x="2804" y="825"/>
                    <a:pt x="2870" y="781"/>
                  </a:cubicBezTo>
                  <a:cubicBezTo>
                    <a:pt x="2948" y="748"/>
                    <a:pt x="2982" y="692"/>
                    <a:pt x="3015" y="614"/>
                  </a:cubicBezTo>
                  <a:cubicBezTo>
                    <a:pt x="3048" y="558"/>
                    <a:pt x="3081" y="503"/>
                    <a:pt x="3137" y="459"/>
                  </a:cubicBezTo>
                  <a:cubicBezTo>
                    <a:pt x="3193" y="414"/>
                    <a:pt x="3271" y="380"/>
                    <a:pt x="3338" y="358"/>
                  </a:cubicBezTo>
                  <a:cubicBezTo>
                    <a:pt x="3404" y="336"/>
                    <a:pt x="3471" y="314"/>
                    <a:pt x="3526" y="281"/>
                  </a:cubicBezTo>
                  <a:cubicBezTo>
                    <a:pt x="3582" y="259"/>
                    <a:pt x="3660" y="225"/>
                    <a:pt x="3671" y="158"/>
                  </a:cubicBezTo>
                  <a:cubicBezTo>
                    <a:pt x="3682" y="91"/>
                    <a:pt x="3627" y="69"/>
                    <a:pt x="3571" y="58"/>
                  </a:cubicBezTo>
                  <a:cubicBezTo>
                    <a:pt x="3471" y="47"/>
                    <a:pt x="3370" y="47"/>
                    <a:pt x="3271" y="36"/>
                  </a:cubicBezTo>
                  <a:cubicBezTo>
                    <a:pt x="3170" y="25"/>
                    <a:pt x="3071" y="25"/>
                    <a:pt x="2982" y="14"/>
                  </a:cubicBezTo>
                  <a:cubicBezTo>
                    <a:pt x="2924" y="7"/>
                    <a:pt x="2870" y="1"/>
                    <a:pt x="281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38" name="Google Shape;20638;p32"/>
            <p:cNvSpPr/>
            <p:nvPr/>
          </p:nvSpPr>
          <p:spPr>
            <a:xfrm>
              <a:off x="795161" y="1698162"/>
              <a:ext cx="84602" cy="92382"/>
            </a:xfrm>
            <a:custGeom>
              <a:avLst/>
              <a:gdLst/>
              <a:ahLst/>
              <a:cxnLst/>
              <a:rect l="l" t="t" r="r" b="b"/>
              <a:pathLst>
                <a:path w="2425" h="2648" extrusionOk="0">
                  <a:moveTo>
                    <a:pt x="2425" y="1"/>
                  </a:moveTo>
                  <a:lnTo>
                    <a:pt x="2425" y="1"/>
                  </a:lnTo>
                  <a:cubicBezTo>
                    <a:pt x="2302" y="101"/>
                    <a:pt x="2169" y="179"/>
                    <a:pt x="2047" y="257"/>
                  </a:cubicBezTo>
                  <a:cubicBezTo>
                    <a:pt x="1913" y="346"/>
                    <a:pt x="1780" y="413"/>
                    <a:pt x="1646" y="490"/>
                  </a:cubicBezTo>
                  <a:cubicBezTo>
                    <a:pt x="1379" y="635"/>
                    <a:pt x="1112" y="802"/>
                    <a:pt x="878" y="1024"/>
                  </a:cubicBezTo>
                  <a:cubicBezTo>
                    <a:pt x="656" y="1246"/>
                    <a:pt x="478" y="1503"/>
                    <a:pt x="334" y="1780"/>
                  </a:cubicBezTo>
                  <a:cubicBezTo>
                    <a:pt x="267" y="1914"/>
                    <a:pt x="200" y="2059"/>
                    <a:pt x="134" y="2203"/>
                  </a:cubicBezTo>
                  <a:lnTo>
                    <a:pt x="55" y="2415"/>
                  </a:lnTo>
                  <a:cubicBezTo>
                    <a:pt x="22" y="2481"/>
                    <a:pt x="0" y="2570"/>
                    <a:pt x="22" y="2648"/>
                  </a:cubicBezTo>
                  <a:cubicBezTo>
                    <a:pt x="11" y="2570"/>
                    <a:pt x="45" y="2492"/>
                    <a:pt x="78" y="2425"/>
                  </a:cubicBezTo>
                  <a:lnTo>
                    <a:pt x="178" y="2225"/>
                  </a:lnTo>
                  <a:cubicBezTo>
                    <a:pt x="256" y="2081"/>
                    <a:pt x="322" y="1948"/>
                    <a:pt x="401" y="1814"/>
                  </a:cubicBezTo>
                  <a:cubicBezTo>
                    <a:pt x="556" y="1558"/>
                    <a:pt x="734" y="1313"/>
                    <a:pt x="957" y="1102"/>
                  </a:cubicBezTo>
                  <a:cubicBezTo>
                    <a:pt x="1168" y="880"/>
                    <a:pt x="1424" y="724"/>
                    <a:pt x="1679" y="557"/>
                  </a:cubicBezTo>
                  <a:cubicBezTo>
                    <a:pt x="1813" y="468"/>
                    <a:pt x="1946" y="390"/>
                    <a:pt x="2069" y="301"/>
                  </a:cubicBezTo>
                  <a:cubicBezTo>
                    <a:pt x="2191" y="213"/>
                    <a:pt x="2314" y="112"/>
                    <a:pt x="242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39" name="Google Shape;20639;p32"/>
            <p:cNvSpPr/>
            <p:nvPr/>
          </p:nvSpPr>
          <p:spPr>
            <a:xfrm>
              <a:off x="801720" y="1724957"/>
              <a:ext cx="60983" cy="68693"/>
            </a:xfrm>
            <a:custGeom>
              <a:avLst/>
              <a:gdLst/>
              <a:ahLst/>
              <a:cxnLst/>
              <a:rect l="l" t="t" r="r" b="b"/>
              <a:pathLst>
                <a:path w="1748" h="1969" extrusionOk="0">
                  <a:moveTo>
                    <a:pt x="1747" y="1"/>
                  </a:moveTo>
                  <a:lnTo>
                    <a:pt x="1747" y="1"/>
                  </a:lnTo>
                  <a:cubicBezTo>
                    <a:pt x="1647" y="67"/>
                    <a:pt x="1558" y="134"/>
                    <a:pt x="1469" y="201"/>
                  </a:cubicBezTo>
                  <a:lnTo>
                    <a:pt x="1214" y="401"/>
                  </a:lnTo>
                  <a:cubicBezTo>
                    <a:pt x="1036" y="545"/>
                    <a:pt x="858" y="679"/>
                    <a:pt x="690" y="834"/>
                  </a:cubicBezTo>
                  <a:cubicBezTo>
                    <a:pt x="524" y="979"/>
                    <a:pt x="368" y="1146"/>
                    <a:pt x="245" y="1346"/>
                  </a:cubicBezTo>
                  <a:cubicBezTo>
                    <a:pt x="134" y="1535"/>
                    <a:pt x="57" y="1758"/>
                    <a:pt x="1" y="1969"/>
                  </a:cubicBezTo>
                  <a:cubicBezTo>
                    <a:pt x="90" y="1769"/>
                    <a:pt x="190" y="1558"/>
                    <a:pt x="312" y="1380"/>
                  </a:cubicBezTo>
                  <a:cubicBezTo>
                    <a:pt x="435" y="1202"/>
                    <a:pt x="591" y="1046"/>
                    <a:pt x="757" y="901"/>
                  </a:cubicBezTo>
                  <a:lnTo>
                    <a:pt x="1258" y="468"/>
                  </a:lnTo>
                  <a:lnTo>
                    <a:pt x="1503" y="234"/>
                  </a:lnTo>
                  <a:cubicBezTo>
                    <a:pt x="1580" y="156"/>
                    <a:pt x="1669" y="78"/>
                    <a:pt x="174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40" name="Google Shape;20640;p32"/>
            <p:cNvSpPr/>
            <p:nvPr/>
          </p:nvSpPr>
          <p:spPr>
            <a:xfrm>
              <a:off x="808698" y="1744738"/>
              <a:ext cx="45842" cy="48912"/>
            </a:xfrm>
            <a:custGeom>
              <a:avLst/>
              <a:gdLst/>
              <a:ahLst/>
              <a:cxnLst/>
              <a:rect l="l" t="t" r="r" b="b"/>
              <a:pathLst>
                <a:path w="1314" h="1402" extrusionOk="0">
                  <a:moveTo>
                    <a:pt x="1313" y="0"/>
                  </a:moveTo>
                  <a:lnTo>
                    <a:pt x="1313" y="0"/>
                  </a:lnTo>
                  <a:cubicBezTo>
                    <a:pt x="1224" y="134"/>
                    <a:pt x="1125" y="267"/>
                    <a:pt x="1036" y="412"/>
                  </a:cubicBezTo>
                  <a:cubicBezTo>
                    <a:pt x="947" y="557"/>
                    <a:pt x="868" y="690"/>
                    <a:pt x="757" y="801"/>
                  </a:cubicBezTo>
                  <a:cubicBezTo>
                    <a:pt x="646" y="912"/>
                    <a:pt x="502" y="968"/>
                    <a:pt x="346" y="1057"/>
                  </a:cubicBezTo>
                  <a:cubicBezTo>
                    <a:pt x="201" y="1135"/>
                    <a:pt x="57" y="1246"/>
                    <a:pt x="1" y="1402"/>
                  </a:cubicBezTo>
                  <a:cubicBezTo>
                    <a:pt x="90" y="1258"/>
                    <a:pt x="235" y="1191"/>
                    <a:pt x="379" y="1124"/>
                  </a:cubicBezTo>
                  <a:cubicBezTo>
                    <a:pt x="535" y="1057"/>
                    <a:pt x="691" y="1001"/>
                    <a:pt x="824" y="868"/>
                  </a:cubicBezTo>
                  <a:cubicBezTo>
                    <a:pt x="957" y="746"/>
                    <a:pt x="1036" y="601"/>
                    <a:pt x="1103" y="445"/>
                  </a:cubicBezTo>
                  <a:cubicBezTo>
                    <a:pt x="1180" y="301"/>
                    <a:pt x="1258" y="156"/>
                    <a:pt x="131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41" name="Google Shape;20641;p32"/>
            <p:cNvSpPr/>
            <p:nvPr/>
          </p:nvSpPr>
          <p:spPr>
            <a:xfrm>
              <a:off x="792405" y="1698930"/>
              <a:ext cx="72217" cy="75322"/>
            </a:xfrm>
            <a:custGeom>
              <a:avLst/>
              <a:gdLst/>
              <a:ahLst/>
              <a:cxnLst/>
              <a:rect l="l" t="t" r="r" b="b"/>
              <a:pathLst>
                <a:path w="2070" h="2159" extrusionOk="0">
                  <a:moveTo>
                    <a:pt x="2070" y="1"/>
                  </a:moveTo>
                  <a:lnTo>
                    <a:pt x="2070" y="1"/>
                  </a:lnTo>
                  <a:cubicBezTo>
                    <a:pt x="1958" y="68"/>
                    <a:pt x="1847" y="146"/>
                    <a:pt x="1758" y="235"/>
                  </a:cubicBezTo>
                  <a:cubicBezTo>
                    <a:pt x="1669" y="324"/>
                    <a:pt x="1580" y="424"/>
                    <a:pt x="1491" y="502"/>
                  </a:cubicBezTo>
                  <a:cubicBezTo>
                    <a:pt x="1303" y="668"/>
                    <a:pt x="1046" y="747"/>
                    <a:pt x="824" y="891"/>
                  </a:cubicBezTo>
                  <a:cubicBezTo>
                    <a:pt x="713" y="969"/>
                    <a:pt x="624" y="1058"/>
                    <a:pt x="524" y="1147"/>
                  </a:cubicBezTo>
                  <a:cubicBezTo>
                    <a:pt x="435" y="1236"/>
                    <a:pt x="346" y="1325"/>
                    <a:pt x="268" y="1425"/>
                  </a:cubicBezTo>
                  <a:cubicBezTo>
                    <a:pt x="179" y="1536"/>
                    <a:pt x="112" y="1647"/>
                    <a:pt x="79" y="1770"/>
                  </a:cubicBezTo>
                  <a:cubicBezTo>
                    <a:pt x="45" y="1903"/>
                    <a:pt x="23" y="2025"/>
                    <a:pt x="1" y="2159"/>
                  </a:cubicBezTo>
                  <a:cubicBezTo>
                    <a:pt x="45" y="2037"/>
                    <a:pt x="68" y="1903"/>
                    <a:pt x="112" y="1792"/>
                  </a:cubicBezTo>
                  <a:cubicBezTo>
                    <a:pt x="157" y="1669"/>
                    <a:pt x="223" y="1558"/>
                    <a:pt x="312" y="1469"/>
                  </a:cubicBezTo>
                  <a:cubicBezTo>
                    <a:pt x="391" y="1369"/>
                    <a:pt x="490" y="1280"/>
                    <a:pt x="579" y="1192"/>
                  </a:cubicBezTo>
                  <a:cubicBezTo>
                    <a:pt x="668" y="1103"/>
                    <a:pt x="769" y="1024"/>
                    <a:pt x="868" y="957"/>
                  </a:cubicBezTo>
                  <a:cubicBezTo>
                    <a:pt x="1080" y="813"/>
                    <a:pt x="1335" y="735"/>
                    <a:pt x="1525" y="546"/>
                  </a:cubicBezTo>
                  <a:cubicBezTo>
                    <a:pt x="1625" y="457"/>
                    <a:pt x="1703" y="357"/>
                    <a:pt x="1780" y="268"/>
                  </a:cubicBezTo>
                  <a:cubicBezTo>
                    <a:pt x="1869" y="168"/>
                    <a:pt x="1970" y="79"/>
                    <a:pt x="207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42" name="Google Shape;20642;p32"/>
            <p:cNvSpPr/>
            <p:nvPr/>
          </p:nvSpPr>
          <p:spPr>
            <a:xfrm>
              <a:off x="802522" y="1747460"/>
              <a:ext cx="40016" cy="49296"/>
            </a:xfrm>
            <a:custGeom>
              <a:avLst/>
              <a:gdLst/>
              <a:ahLst/>
              <a:cxnLst/>
              <a:rect l="l" t="t" r="r" b="b"/>
              <a:pathLst>
                <a:path w="1147" h="1413" extrusionOk="0">
                  <a:moveTo>
                    <a:pt x="1146" y="1"/>
                  </a:moveTo>
                  <a:lnTo>
                    <a:pt x="1146" y="1"/>
                  </a:lnTo>
                  <a:cubicBezTo>
                    <a:pt x="1057" y="134"/>
                    <a:pt x="979" y="268"/>
                    <a:pt x="868" y="367"/>
                  </a:cubicBezTo>
                  <a:cubicBezTo>
                    <a:pt x="768" y="479"/>
                    <a:pt x="634" y="545"/>
                    <a:pt x="489" y="624"/>
                  </a:cubicBezTo>
                  <a:cubicBezTo>
                    <a:pt x="356" y="713"/>
                    <a:pt x="256" y="846"/>
                    <a:pt x="178" y="979"/>
                  </a:cubicBezTo>
                  <a:cubicBezTo>
                    <a:pt x="101" y="1124"/>
                    <a:pt x="45" y="1269"/>
                    <a:pt x="0" y="1413"/>
                  </a:cubicBezTo>
                  <a:cubicBezTo>
                    <a:pt x="78" y="1279"/>
                    <a:pt x="145" y="1146"/>
                    <a:pt x="222" y="1012"/>
                  </a:cubicBezTo>
                  <a:cubicBezTo>
                    <a:pt x="311" y="890"/>
                    <a:pt x="412" y="779"/>
                    <a:pt x="534" y="690"/>
                  </a:cubicBezTo>
                  <a:cubicBezTo>
                    <a:pt x="601" y="656"/>
                    <a:pt x="667" y="612"/>
                    <a:pt x="734" y="567"/>
                  </a:cubicBezTo>
                  <a:cubicBezTo>
                    <a:pt x="801" y="523"/>
                    <a:pt x="868" y="468"/>
                    <a:pt x="912" y="412"/>
                  </a:cubicBezTo>
                  <a:cubicBezTo>
                    <a:pt x="1023" y="290"/>
                    <a:pt x="1090" y="145"/>
                    <a:pt x="114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43" name="Google Shape;20643;p32"/>
            <p:cNvSpPr/>
            <p:nvPr/>
          </p:nvSpPr>
          <p:spPr>
            <a:xfrm>
              <a:off x="788148" y="1746343"/>
              <a:ext cx="130409" cy="67891"/>
            </a:xfrm>
            <a:custGeom>
              <a:avLst/>
              <a:gdLst/>
              <a:ahLst/>
              <a:cxnLst/>
              <a:rect l="l" t="t" r="r" b="b"/>
              <a:pathLst>
                <a:path w="3738" h="1946" extrusionOk="0">
                  <a:moveTo>
                    <a:pt x="3292" y="1"/>
                  </a:moveTo>
                  <a:cubicBezTo>
                    <a:pt x="3247" y="1"/>
                    <a:pt x="3169" y="7"/>
                    <a:pt x="3026" y="21"/>
                  </a:cubicBezTo>
                  <a:cubicBezTo>
                    <a:pt x="2592" y="55"/>
                    <a:pt x="2392" y="122"/>
                    <a:pt x="2058" y="344"/>
                  </a:cubicBezTo>
                  <a:cubicBezTo>
                    <a:pt x="1736" y="577"/>
                    <a:pt x="1669" y="833"/>
                    <a:pt x="1302" y="1089"/>
                  </a:cubicBezTo>
                  <a:cubicBezTo>
                    <a:pt x="988" y="1318"/>
                    <a:pt x="918" y="1383"/>
                    <a:pt x="814" y="1383"/>
                  </a:cubicBezTo>
                  <a:cubicBezTo>
                    <a:pt x="796" y="1383"/>
                    <a:pt x="778" y="1381"/>
                    <a:pt x="757" y="1378"/>
                  </a:cubicBezTo>
                  <a:cubicBezTo>
                    <a:pt x="638" y="1360"/>
                    <a:pt x="557" y="1222"/>
                    <a:pt x="421" y="1222"/>
                  </a:cubicBezTo>
                  <a:cubicBezTo>
                    <a:pt x="392" y="1222"/>
                    <a:pt x="359" y="1229"/>
                    <a:pt x="323" y="1245"/>
                  </a:cubicBezTo>
                  <a:cubicBezTo>
                    <a:pt x="123" y="1334"/>
                    <a:pt x="1" y="1479"/>
                    <a:pt x="34" y="1600"/>
                  </a:cubicBezTo>
                  <a:cubicBezTo>
                    <a:pt x="45" y="1701"/>
                    <a:pt x="345" y="1723"/>
                    <a:pt x="579" y="1812"/>
                  </a:cubicBezTo>
                  <a:cubicBezTo>
                    <a:pt x="759" y="1872"/>
                    <a:pt x="945" y="1945"/>
                    <a:pt x="1113" y="1945"/>
                  </a:cubicBezTo>
                  <a:cubicBezTo>
                    <a:pt x="1163" y="1945"/>
                    <a:pt x="1211" y="1939"/>
                    <a:pt x="1257" y="1923"/>
                  </a:cubicBezTo>
                  <a:cubicBezTo>
                    <a:pt x="1457" y="1857"/>
                    <a:pt x="1847" y="1778"/>
                    <a:pt x="2225" y="1390"/>
                  </a:cubicBezTo>
                  <a:cubicBezTo>
                    <a:pt x="2592" y="1011"/>
                    <a:pt x="2636" y="733"/>
                    <a:pt x="3071" y="455"/>
                  </a:cubicBezTo>
                  <a:cubicBezTo>
                    <a:pt x="3504" y="177"/>
                    <a:pt x="3738" y="244"/>
                    <a:pt x="3726" y="144"/>
                  </a:cubicBezTo>
                  <a:cubicBezTo>
                    <a:pt x="3726" y="55"/>
                    <a:pt x="3605" y="122"/>
                    <a:pt x="3449" y="66"/>
                  </a:cubicBezTo>
                  <a:cubicBezTo>
                    <a:pt x="3335" y="28"/>
                    <a:pt x="3386" y="1"/>
                    <a:pt x="329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44" name="Google Shape;20644;p32"/>
            <p:cNvSpPr/>
            <p:nvPr/>
          </p:nvSpPr>
          <p:spPr>
            <a:xfrm>
              <a:off x="788148" y="1747076"/>
              <a:ext cx="102499" cy="65623"/>
            </a:xfrm>
            <a:custGeom>
              <a:avLst/>
              <a:gdLst/>
              <a:ahLst/>
              <a:cxnLst/>
              <a:rect l="l" t="t" r="r" b="b"/>
              <a:pathLst>
                <a:path w="2938" h="1881" extrusionOk="0">
                  <a:moveTo>
                    <a:pt x="2937" y="0"/>
                  </a:moveTo>
                  <a:lnTo>
                    <a:pt x="2937" y="0"/>
                  </a:lnTo>
                  <a:cubicBezTo>
                    <a:pt x="2559" y="45"/>
                    <a:pt x="2370" y="111"/>
                    <a:pt x="2058" y="323"/>
                  </a:cubicBezTo>
                  <a:cubicBezTo>
                    <a:pt x="1736" y="556"/>
                    <a:pt x="1669" y="812"/>
                    <a:pt x="1302" y="1068"/>
                  </a:cubicBezTo>
                  <a:cubicBezTo>
                    <a:pt x="988" y="1297"/>
                    <a:pt x="918" y="1362"/>
                    <a:pt x="814" y="1362"/>
                  </a:cubicBezTo>
                  <a:cubicBezTo>
                    <a:pt x="796" y="1362"/>
                    <a:pt x="778" y="1360"/>
                    <a:pt x="757" y="1357"/>
                  </a:cubicBezTo>
                  <a:cubicBezTo>
                    <a:pt x="638" y="1339"/>
                    <a:pt x="557" y="1201"/>
                    <a:pt x="421" y="1201"/>
                  </a:cubicBezTo>
                  <a:cubicBezTo>
                    <a:pt x="392" y="1201"/>
                    <a:pt x="359" y="1208"/>
                    <a:pt x="323" y="1224"/>
                  </a:cubicBezTo>
                  <a:cubicBezTo>
                    <a:pt x="123" y="1313"/>
                    <a:pt x="1" y="1458"/>
                    <a:pt x="34" y="1579"/>
                  </a:cubicBezTo>
                  <a:cubicBezTo>
                    <a:pt x="45" y="1680"/>
                    <a:pt x="345" y="1702"/>
                    <a:pt x="579" y="1791"/>
                  </a:cubicBezTo>
                  <a:cubicBezTo>
                    <a:pt x="679" y="1824"/>
                    <a:pt x="768" y="1858"/>
                    <a:pt x="868" y="1880"/>
                  </a:cubicBezTo>
                  <a:cubicBezTo>
                    <a:pt x="1013" y="1802"/>
                    <a:pt x="1158" y="1702"/>
                    <a:pt x="1269" y="1579"/>
                  </a:cubicBezTo>
                  <a:cubicBezTo>
                    <a:pt x="1380" y="1480"/>
                    <a:pt x="1480" y="1357"/>
                    <a:pt x="1625" y="1268"/>
                  </a:cubicBezTo>
                  <a:cubicBezTo>
                    <a:pt x="1747" y="1191"/>
                    <a:pt x="1902" y="1157"/>
                    <a:pt x="2036" y="1079"/>
                  </a:cubicBezTo>
                  <a:cubicBezTo>
                    <a:pt x="2292" y="924"/>
                    <a:pt x="2458" y="645"/>
                    <a:pt x="2636" y="412"/>
                  </a:cubicBezTo>
                  <a:cubicBezTo>
                    <a:pt x="2737" y="279"/>
                    <a:pt x="2837" y="145"/>
                    <a:pt x="293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45" name="Google Shape;20645;p32"/>
            <p:cNvSpPr/>
            <p:nvPr/>
          </p:nvSpPr>
          <p:spPr>
            <a:xfrm>
              <a:off x="795719" y="1747460"/>
              <a:ext cx="91824" cy="54564"/>
            </a:xfrm>
            <a:custGeom>
              <a:avLst/>
              <a:gdLst/>
              <a:ahLst/>
              <a:cxnLst/>
              <a:rect l="l" t="t" r="r" b="b"/>
              <a:pathLst>
                <a:path w="2632" h="1564" extrusionOk="0">
                  <a:moveTo>
                    <a:pt x="2631" y="1"/>
                  </a:moveTo>
                  <a:cubicBezTo>
                    <a:pt x="2553" y="11"/>
                    <a:pt x="2486" y="23"/>
                    <a:pt x="2431" y="34"/>
                  </a:cubicBezTo>
                  <a:cubicBezTo>
                    <a:pt x="2397" y="56"/>
                    <a:pt x="2375" y="67"/>
                    <a:pt x="2342" y="78"/>
                  </a:cubicBezTo>
                  <a:cubicBezTo>
                    <a:pt x="2253" y="134"/>
                    <a:pt x="2164" y="189"/>
                    <a:pt x="2086" y="268"/>
                  </a:cubicBezTo>
                  <a:cubicBezTo>
                    <a:pt x="2008" y="345"/>
                    <a:pt x="1952" y="446"/>
                    <a:pt x="1886" y="535"/>
                  </a:cubicBezTo>
                  <a:cubicBezTo>
                    <a:pt x="1741" y="713"/>
                    <a:pt x="1530" y="846"/>
                    <a:pt x="1374" y="1012"/>
                  </a:cubicBezTo>
                  <a:cubicBezTo>
                    <a:pt x="1208" y="1190"/>
                    <a:pt x="1052" y="1368"/>
                    <a:pt x="818" y="1469"/>
                  </a:cubicBezTo>
                  <a:cubicBezTo>
                    <a:pt x="722" y="1506"/>
                    <a:pt x="622" y="1525"/>
                    <a:pt x="522" y="1525"/>
                  </a:cubicBezTo>
                  <a:cubicBezTo>
                    <a:pt x="355" y="1525"/>
                    <a:pt x="190" y="1473"/>
                    <a:pt x="51" y="1368"/>
                  </a:cubicBezTo>
                  <a:cubicBezTo>
                    <a:pt x="48" y="1365"/>
                    <a:pt x="42" y="1364"/>
                    <a:pt x="37" y="1364"/>
                  </a:cubicBezTo>
                  <a:cubicBezTo>
                    <a:pt x="20" y="1364"/>
                    <a:pt x="1" y="1374"/>
                    <a:pt x="17" y="1391"/>
                  </a:cubicBezTo>
                  <a:cubicBezTo>
                    <a:pt x="165" y="1511"/>
                    <a:pt x="336" y="1564"/>
                    <a:pt x="509" y="1564"/>
                  </a:cubicBezTo>
                  <a:cubicBezTo>
                    <a:pt x="765" y="1564"/>
                    <a:pt x="1026" y="1448"/>
                    <a:pt x="1218" y="1269"/>
                  </a:cubicBezTo>
                  <a:cubicBezTo>
                    <a:pt x="1307" y="1180"/>
                    <a:pt x="1386" y="1079"/>
                    <a:pt x="1475" y="990"/>
                  </a:cubicBezTo>
                  <a:cubicBezTo>
                    <a:pt x="1563" y="901"/>
                    <a:pt x="1663" y="824"/>
                    <a:pt x="1764" y="745"/>
                  </a:cubicBezTo>
                  <a:cubicBezTo>
                    <a:pt x="1853" y="668"/>
                    <a:pt x="1930" y="579"/>
                    <a:pt x="1997" y="490"/>
                  </a:cubicBezTo>
                  <a:cubicBezTo>
                    <a:pt x="2075" y="379"/>
                    <a:pt x="2142" y="278"/>
                    <a:pt x="2241" y="212"/>
                  </a:cubicBezTo>
                  <a:cubicBezTo>
                    <a:pt x="2364" y="123"/>
                    <a:pt x="2498" y="67"/>
                    <a:pt x="26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46" name="Google Shape;20646;p32"/>
            <p:cNvSpPr/>
            <p:nvPr/>
          </p:nvSpPr>
          <p:spPr>
            <a:xfrm>
              <a:off x="824642" y="1749379"/>
              <a:ext cx="90428" cy="64856"/>
            </a:xfrm>
            <a:custGeom>
              <a:avLst/>
              <a:gdLst/>
              <a:ahLst/>
              <a:cxnLst/>
              <a:rect l="l" t="t" r="r" b="b"/>
              <a:pathLst>
                <a:path w="2592" h="1859" extrusionOk="0">
                  <a:moveTo>
                    <a:pt x="2492" y="1"/>
                  </a:moveTo>
                  <a:cubicBezTo>
                    <a:pt x="2292" y="90"/>
                    <a:pt x="2102" y="201"/>
                    <a:pt x="1913" y="312"/>
                  </a:cubicBezTo>
                  <a:cubicBezTo>
                    <a:pt x="1791" y="391"/>
                    <a:pt x="1679" y="457"/>
                    <a:pt x="1558" y="535"/>
                  </a:cubicBezTo>
                  <a:cubicBezTo>
                    <a:pt x="1446" y="601"/>
                    <a:pt x="1346" y="668"/>
                    <a:pt x="1246" y="757"/>
                  </a:cubicBezTo>
                  <a:cubicBezTo>
                    <a:pt x="1157" y="846"/>
                    <a:pt x="1079" y="957"/>
                    <a:pt x="1012" y="1069"/>
                  </a:cubicBezTo>
                  <a:cubicBezTo>
                    <a:pt x="945" y="1180"/>
                    <a:pt x="868" y="1269"/>
                    <a:pt x="779" y="1358"/>
                  </a:cubicBezTo>
                  <a:cubicBezTo>
                    <a:pt x="612" y="1536"/>
                    <a:pt x="401" y="1681"/>
                    <a:pt x="178" y="1792"/>
                  </a:cubicBezTo>
                  <a:cubicBezTo>
                    <a:pt x="122" y="1814"/>
                    <a:pt x="67" y="1836"/>
                    <a:pt x="0" y="1859"/>
                  </a:cubicBezTo>
                  <a:cubicBezTo>
                    <a:pt x="67" y="1859"/>
                    <a:pt x="134" y="1859"/>
                    <a:pt x="201" y="1836"/>
                  </a:cubicBezTo>
                  <a:cubicBezTo>
                    <a:pt x="401" y="1747"/>
                    <a:pt x="589" y="1625"/>
                    <a:pt x="745" y="1481"/>
                  </a:cubicBezTo>
                  <a:cubicBezTo>
                    <a:pt x="834" y="1402"/>
                    <a:pt x="912" y="1325"/>
                    <a:pt x="979" y="1236"/>
                  </a:cubicBezTo>
                  <a:cubicBezTo>
                    <a:pt x="1057" y="1125"/>
                    <a:pt x="1123" y="1013"/>
                    <a:pt x="1202" y="913"/>
                  </a:cubicBezTo>
                  <a:cubicBezTo>
                    <a:pt x="1368" y="690"/>
                    <a:pt x="1624" y="569"/>
                    <a:pt x="1847" y="424"/>
                  </a:cubicBezTo>
                  <a:cubicBezTo>
                    <a:pt x="2091" y="279"/>
                    <a:pt x="2336" y="124"/>
                    <a:pt x="259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47" name="Google Shape;20647;p32"/>
            <p:cNvSpPr/>
            <p:nvPr/>
          </p:nvSpPr>
          <p:spPr>
            <a:xfrm>
              <a:off x="823072" y="1778894"/>
              <a:ext cx="17130" cy="12839"/>
            </a:xfrm>
            <a:custGeom>
              <a:avLst/>
              <a:gdLst/>
              <a:ahLst/>
              <a:cxnLst/>
              <a:rect l="l" t="t" r="r" b="b"/>
              <a:pathLst>
                <a:path w="491" h="368" extrusionOk="0">
                  <a:moveTo>
                    <a:pt x="490" y="0"/>
                  </a:moveTo>
                  <a:lnTo>
                    <a:pt x="490" y="0"/>
                  </a:lnTo>
                  <a:cubicBezTo>
                    <a:pt x="434" y="45"/>
                    <a:pt x="379" y="101"/>
                    <a:pt x="301" y="156"/>
                  </a:cubicBezTo>
                  <a:cubicBezTo>
                    <a:pt x="157" y="256"/>
                    <a:pt x="68" y="323"/>
                    <a:pt x="1" y="368"/>
                  </a:cubicBezTo>
                  <a:cubicBezTo>
                    <a:pt x="101" y="345"/>
                    <a:pt x="190" y="289"/>
                    <a:pt x="268" y="234"/>
                  </a:cubicBezTo>
                  <a:cubicBezTo>
                    <a:pt x="345" y="178"/>
                    <a:pt x="401" y="111"/>
                    <a:pt x="468" y="34"/>
                  </a:cubicBezTo>
                  <a:cubicBezTo>
                    <a:pt x="479" y="22"/>
                    <a:pt x="490" y="12"/>
                    <a:pt x="4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48" name="Google Shape;20648;p32"/>
            <p:cNvSpPr/>
            <p:nvPr/>
          </p:nvSpPr>
          <p:spPr>
            <a:xfrm>
              <a:off x="788951" y="1746273"/>
              <a:ext cx="115652" cy="64333"/>
            </a:xfrm>
            <a:custGeom>
              <a:avLst/>
              <a:gdLst/>
              <a:ahLst/>
              <a:cxnLst/>
              <a:rect l="l" t="t" r="r" b="b"/>
              <a:pathLst>
                <a:path w="3315" h="1844" extrusionOk="0">
                  <a:moveTo>
                    <a:pt x="3192" y="1"/>
                  </a:moveTo>
                  <a:cubicBezTo>
                    <a:pt x="3048" y="68"/>
                    <a:pt x="2903" y="124"/>
                    <a:pt x="2758" y="168"/>
                  </a:cubicBezTo>
                  <a:cubicBezTo>
                    <a:pt x="2636" y="201"/>
                    <a:pt x="2536" y="257"/>
                    <a:pt x="2447" y="357"/>
                  </a:cubicBezTo>
                  <a:cubicBezTo>
                    <a:pt x="2358" y="457"/>
                    <a:pt x="2291" y="569"/>
                    <a:pt x="2191" y="668"/>
                  </a:cubicBezTo>
                  <a:cubicBezTo>
                    <a:pt x="1991" y="891"/>
                    <a:pt x="1780" y="1113"/>
                    <a:pt x="1568" y="1325"/>
                  </a:cubicBezTo>
                  <a:cubicBezTo>
                    <a:pt x="1468" y="1436"/>
                    <a:pt x="1357" y="1536"/>
                    <a:pt x="1257" y="1636"/>
                  </a:cubicBezTo>
                  <a:cubicBezTo>
                    <a:pt x="1212" y="1681"/>
                    <a:pt x="1157" y="1736"/>
                    <a:pt x="1101" y="1770"/>
                  </a:cubicBezTo>
                  <a:cubicBezTo>
                    <a:pt x="1050" y="1799"/>
                    <a:pt x="993" y="1809"/>
                    <a:pt x="935" y="1809"/>
                  </a:cubicBezTo>
                  <a:cubicBezTo>
                    <a:pt x="906" y="1809"/>
                    <a:pt x="876" y="1807"/>
                    <a:pt x="845" y="1803"/>
                  </a:cubicBezTo>
                  <a:cubicBezTo>
                    <a:pt x="678" y="1780"/>
                    <a:pt x="500" y="1748"/>
                    <a:pt x="345" y="1691"/>
                  </a:cubicBezTo>
                  <a:cubicBezTo>
                    <a:pt x="233" y="1659"/>
                    <a:pt x="122" y="1592"/>
                    <a:pt x="0" y="1558"/>
                  </a:cubicBezTo>
                  <a:lnTo>
                    <a:pt x="0" y="1558"/>
                  </a:lnTo>
                  <a:cubicBezTo>
                    <a:pt x="0" y="1570"/>
                    <a:pt x="0" y="1580"/>
                    <a:pt x="11" y="1592"/>
                  </a:cubicBezTo>
                  <a:cubicBezTo>
                    <a:pt x="111" y="1636"/>
                    <a:pt x="200" y="1681"/>
                    <a:pt x="312" y="1714"/>
                  </a:cubicBezTo>
                  <a:cubicBezTo>
                    <a:pt x="445" y="1770"/>
                    <a:pt x="601" y="1792"/>
                    <a:pt x="745" y="1825"/>
                  </a:cubicBezTo>
                  <a:cubicBezTo>
                    <a:pt x="802" y="1835"/>
                    <a:pt x="859" y="1843"/>
                    <a:pt x="916" y="1843"/>
                  </a:cubicBezTo>
                  <a:cubicBezTo>
                    <a:pt x="981" y="1843"/>
                    <a:pt x="1047" y="1833"/>
                    <a:pt x="1112" y="1803"/>
                  </a:cubicBezTo>
                  <a:cubicBezTo>
                    <a:pt x="1224" y="1736"/>
                    <a:pt x="1323" y="1636"/>
                    <a:pt x="1424" y="1547"/>
                  </a:cubicBezTo>
                  <a:cubicBezTo>
                    <a:pt x="1646" y="1336"/>
                    <a:pt x="1857" y="1102"/>
                    <a:pt x="2069" y="880"/>
                  </a:cubicBezTo>
                  <a:cubicBezTo>
                    <a:pt x="2180" y="769"/>
                    <a:pt x="2291" y="658"/>
                    <a:pt x="2380" y="535"/>
                  </a:cubicBezTo>
                  <a:cubicBezTo>
                    <a:pt x="2469" y="424"/>
                    <a:pt x="2547" y="302"/>
                    <a:pt x="2680" y="246"/>
                  </a:cubicBezTo>
                  <a:cubicBezTo>
                    <a:pt x="2836" y="179"/>
                    <a:pt x="3003" y="134"/>
                    <a:pt x="3147" y="79"/>
                  </a:cubicBezTo>
                  <a:lnTo>
                    <a:pt x="3315" y="12"/>
                  </a:lnTo>
                  <a:cubicBezTo>
                    <a:pt x="3303" y="1"/>
                    <a:pt x="3270" y="1"/>
                    <a:pt x="31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49" name="Google Shape;20649;p32"/>
            <p:cNvSpPr/>
            <p:nvPr/>
          </p:nvSpPr>
          <p:spPr>
            <a:xfrm>
              <a:off x="847912" y="1750565"/>
              <a:ext cx="26794" cy="19816"/>
            </a:xfrm>
            <a:custGeom>
              <a:avLst/>
              <a:gdLst/>
              <a:ahLst/>
              <a:cxnLst/>
              <a:rect l="l" t="t" r="r" b="b"/>
              <a:pathLst>
                <a:path w="768" h="568" extrusionOk="0">
                  <a:moveTo>
                    <a:pt x="768" y="1"/>
                  </a:moveTo>
                  <a:lnTo>
                    <a:pt x="768" y="1"/>
                  </a:lnTo>
                  <a:cubicBezTo>
                    <a:pt x="713" y="23"/>
                    <a:pt x="646" y="45"/>
                    <a:pt x="590" y="78"/>
                  </a:cubicBezTo>
                  <a:cubicBezTo>
                    <a:pt x="557" y="100"/>
                    <a:pt x="535" y="123"/>
                    <a:pt x="501" y="145"/>
                  </a:cubicBezTo>
                  <a:cubicBezTo>
                    <a:pt x="390" y="245"/>
                    <a:pt x="256" y="323"/>
                    <a:pt x="134" y="412"/>
                  </a:cubicBezTo>
                  <a:cubicBezTo>
                    <a:pt x="90" y="456"/>
                    <a:pt x="45" y="512"/>
                    <a:pt x="1" y="567"/>
                  </a:cubicBezTo>
                  <a:cubicBezTo>
                    <a:pt x="78" y="501"/>
                    <a:pt x="167" y="456"/>
                    <a:pt x="245" y="401"/>
                  </a:cubicBezTo>
                  <a:cubicBezTo>
                    <a:pt x="345" y="334"/>
                    <a:pt x="434" y="268"/>
                    <a:pt x="523" y="201"/>
                  </a:cubicBezTo>
                  <a:cubicBezTo>
                    <a:pt x="612" y="134"/>
                    <a:pt x="690" y="67"/>
                    <a:pt x="76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50" name="Google Shape;20650;p32"/>
            <p:cNvSpPr/>
            <p:nvPr/>
          </p:nvSpPr>
          <p:spPr>
            <a:xfrm>
              <a:off x="788951" y="1800595"/>
              <a:ext cx="35306" cy="9908"/>
            </a:xfrm>
            <a:custGeom>
              <a:avLst/>
              <a:gdLst/>
              <a:ahLst/>
              <a:cxnLst/>
              <a:rect l="l" t="t" r="r" b="b"/>
              <a:pathLst>
                <a:path w="1012" h="284" extrusionOk="0">
                  <a:moveTo>
                    <a:pt x="0" y="1"/>
                  </a:moveTo>
                  <a:cubicBezTo>
                    <a:pt x="0" y="13"/>
                    <a:pt x="0" y="23"/>
                    <a:pt x="11" y="35"/>
                  </a:cubicBezTo>
                  <a:cubicBezTo>
                    <a:pt x="111" y="79"/>
                    <a:pt x="200" y="124"/>
                    <a:pt x="312" y="157"/>
                  </a:cubicBezTo>
                  <a:cubicBezTo>
                    <a:pt x="445" y="213"/>
                    <a:pt x="601" y="235"/>
                    <a:pt x="745" y="268"/>
                  </a:cubicBezTo>
                  <a:cubicBezTo>
                    <a:pt x="792" y="276"/>
                    <a:pt x="845" y="284"/>
                    <a:pt x="896" y="284"/>
                  </a:cubicBezTo>
                  <a:cubicBezTo>
                    <a:pt x="917" y="284"/>
                    <a:pt x="937" y="283"/>
                    <a:pt x="957" y="279"/>
                  </a:cubicBezTo>
                  <a:cubicBezTo>
                    <a:pt x="979" y="268"/>
                    <a:pt x="990" y="257"/>
                    <a:pt x="1012" y="246"/>
                  </a:cubicBezTo>
                  <a:lnTo>
                    <a:pt x="1012" y="246"/>
                  </a:lnTo>
                  <a:cubicBezTo>
                    <a:pt x="984" y="251"/>
                    <a:pt x="956" y="254"/>
                    <a:pt x="929" y="254"/>
                  </a:cubicBezTo>
                  <a:cubicBezTo>
                    <a:pt x="901" y="254"/>
                    <a:pt x="873" y="251"/>
                    <a:pt x="845" y="246"/>
                  </a:cubicBezTo>
                  <a:cubicBezTo>
                    <a:pt x="678" y="223"/>
                    <a:pt x="500" y="191"/>
                    <a:pt x="345" y="134"/>
                  </a:cubicBezTo>
                  <a:cubicBezTo>
                    <a:pt x="233" y="102"/>
                    <a:pt x="122" y="3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51" name="Google Shape;20651;p32"/>
            <p:cNvSpPr/>
            <p:nvPr/>
          </p:nvSpPr>
          <p:spPr>
            <a:xfrm>
              <a:off x="847912" y="1750565"/>
              <a:ext cx="26794" cy="19816"/>
            </a:xfrm>
            <a:custGeom>
              <a:avLst/>
              <a:gdLst/>
              <a:ahLst/>
              <a:cxnLst/>
              <a:rect l="l" t="t" r="r" b="b"/>
              <a:pathLst>
                <a:path w="768" h="568" extrusionOk="0">
                  <a:moveTo>
                    <a:pt x="768" y="1"/>
                  </a:moveTo>
                  <a:cubicBezTo>
                    <a:pt x="745" y="1"/>
                    <a:pt x="735" y="11"/>
                    <a:pt x="713" y="23"/>
                  </a:cubicBezTo>
                  <a:cubicBezTo>
                    <a:pt x="701" y="23"/>
                    <a:pt x="690" y="34"/>
                    <a:pt x="668" y="34"/>
                  </a:cubicBezTo>
                  <a:cubicBezTo>
                    <a:pt x="657" y="45"/>
                    <a:pt x="634" y="56"/>
                    <a:pt x="624" y="67"/>
                  </a:cubicBezTo>
                  <a:cubicBezTo>
                    <a:pt x="612" y="67"/>
                    <a:pt x="601" y="78"/>
                    <a:pt x="590" y="78"/>
                  </a:cubicBezTo>
                  <a:cubicBezTo>
                    <a:pt x="557" y="100"/>
                    <a:pt x="535" y="123"/>
                    <a:pt x="501" y="145"/>
                  </a:cubicBezTo>
                  <a:cubicBezTo>
                    <a:pt x="390" y="245"/>
                    <a:pt x="256" y="323"/>
                    <a:pt x="134" y="412"/>
                  </a:cubicBezTo>
                  <a:cubicBezTo>
                    <a:pt x="90" y="456"/>
                    <a:pt x="45" y="512"/>
                    <a:pt x="1" y="567"/>
                  </a:cubicBezTo>
                  <a:cubicBezTo>
                    <a:pt x="78" y="501"/>
                    <a:pt x="167" y="456"/>
                    <a:pt x="245" y="401"/>
                  </a:cubicBezTo>
                  <a:cubicBezTo>
                    <a:pt x="345" y="334"/>
                    <a:pt x="434" y="268"/>
                    <a:pt x="523" y="201"/>
                  </a:cubicBezTo>
                  <a:cubicBezTo>
                    <a:pt x="612" y="134"/>
                    <a:pt x="690" y="67"/>
                    <a:pt x="76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52" name="Google Shape;20652;p32"/>
            <p:cNvSpPr/>
            <p:nvPr/>
          </p:nvSpPr>
          <p:spPr>
            <a:xfrm>
              <a:off x="795719" y="1747460"/>
              <a:ext cx="91405" cy="54564"/>
            </a:xfrm>
            <a:custGeom>
              <a:avLst/>
              <a:gdLst/>
              <a:ahLst/>
              <a:cxnLst/>
              <a:rect l="l" t="t" r="r" b="b"/>
              <a:pathLst>
                <a:path w="2620" h="1564" extrusionOk="0">
                  <a:moveTo>
                    <a:pt x="2620" y="1"/>
                  </a:moveTo>
                  <a:lnTo>
                    <a:pt x="2620" y="1"/>
                  </a:lnTo>
                  <a:cubicBezTo>
                    <a:pt x="2613" y="4"/>
                    <a:pt x="2606" y="8"/>
                    <a:pt x="2600" y="11"/>
                  </a:cubicBezTo>
                  <a:lnTo>
                    <a:pt x="2609" y="11"/>
                  </a:lnTo>
                  <a:lnTo>
                    <a:pt x="2620" y="1"/>
                  </a:lnTo>
                  <a:close/>
                  <a:moveTo>
                    <a:pt x="2553" y="11"/>
                  </a:moveTo>
                  <a:cubicBezTo>
                    <a:pt x="2542" y="23"/>
                    <a:pt x="2520" y="23"/>
                    <a:pt x="2498" y="23"/>
                  </a:cubicBezTo>
                  <a:cubicBezTo>
                    <a:pt x="2476" y="34"/>
                    <a:pt x="2464" y="34"/>
                    <a:pt x="2453" y="34"/>
                  </a:cubicBezTo>
                  <a:cubicBezTo>
                    <a:pt x="2442" y="34"/>
                    <a:pt x="2431" y="34"/>
                    <a:pt x="2431" y="45"/>
                  </a:cubicBezTo>
                  <a:cubicBezTo>
                    <a:pt x="2397" y="56"/>
                    <a:pt x="2375" y="67"/>
                    <a:pt x="2342" y="78"/>
                  </a:cubicBezTo>
                  <a:cubicBezTo>
                    <a:pt x="2253" y="134"/>
                    <a:pt x="2164" y="189"/>
                    <a:pt x="2086" y="268"/>
                  </a:cubicBezTo>
                  <a:cubicBezTo>
                    <a:pt x="2008" y="345"/>
                    <a:pt x="1952" y="446"/>
                    <a:pt x="1886" y="535"/>
                  </a:cubicBezTo>
                  <a:cubicBezTo>
                    <a:pt x="1741" y="713"/>
                    <a:pt x="1530" y="846"/>
                    <a:pt x="1374" y="1012"/>
                  </a:cubicBezTo>
                  <a:cubicBezTo>
                    <a:pt x="1208" y="1190"/>
                    <a:pt x="1052" y="1368"/>
                    <a:pt x="818" y="1469"/>
                  </a:cubicBezTo>
                  <a:cubicBezTo>
                    <a:pt x="722" y="1506"/>
                    <a:pt x="622" y="1525"/>
                    <a:pt x="522" y="1525"/>
                  </a:cubicBezTo>
                  <a:cubicBezTo>
                    <a:pt x="355" y="1525"/>
                    <a:pt x="190" y="1473"/>
                    <a:pt x="51" y="1368"/>
                  </a:cubicBezTo>
                  <a:cubicBezTo>
                    <a:pt x="48" y="1365"/>
                    <a:pt x="42" y="1364"/>
                    <a:pt x="37" y="1364"/>
                  </a:cubicBezTo>
                  <a:cubicBezTo>
                    <a:pt x="20" y="1364"/>
                    <a:pt x="1" y="1374"/>
                    <a:pt x="17" y="1391"/>
                  </a:cubicBezTo>
                  <a:cubicBezTo>
                    <a:pt x="165" y="1511"/>
                    <a:pt x="336" y="1564"/>
                    <a:pt x="509" y="1564"/>
                  </a:cubicBezTo>
                  <a:cubicBezTo>
                    <a:pt x="765" y="1564"/>
                    <a:pt x="1026" y="1448"/>
                    <a:pt x="1218" y="1269"/>
                  </a:cubicBezTo>
                  <a:cubicBezTo>
                    <a:pt x="1307" y="1180"/>
                    <a:pt x="1386" y="1079"/>
                    <a:pt x="1475" y="990"/>
                  </a:cubicBezTo>
                  <a:cubicBezTo>
                    <a:pt x="1563" y="901"/>
                    <a:pt x="1663" y="824"/>
                    <a:pt x="1764" y="745"/>
                  </a:cubicBezTo>
                  <a:cubicBezTo>
                    <a:pt x="1853" y="668"/>
                    <a:pt x="1930" y="579"/>
                    <a:pt x="1997" y="490"/>
                  </a:cubicBezTo>
                  <a:cubicBezTo>
                    <a:pt x="2075" y="379"/>
                    <a:pt x="2142" y="278"/>
                    <a:pt x="2241" y="212"/>
                  </a:cubicBezTo>
                  <a:cubicBezTo>
                    <a:pt x="2358" y="127"/>
                    <a:pt x="2483" y="73"/>
                    <a:pt x="2600" y="1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53" name="Google Shape;20653;p32"/>
            <p:cNvSpPr/>
            <p:nvPr/>
          </p:nvSpPr>
          <p:spPr>
            <a:xfrm>
              <a:off x="844807" y="1750949"/>
              <a:ext cx="43086" cy="40400"/>
            </a:xfrm>
            <a:custGeom>
              <a:avLst/>
              <a:gdLst/>
              <a:ahLst/>
              <a:cxnLst/>
              <a:rect l="l" t="t" r="r" b="b"/>
              <a:pathLst>
                <a:path w="1235" h="1158" extrusionOk="0">
                  <a:moveTo>
                    <a:pt x="1235" y="0"/>
                  </a:moveTo>
                  <a:lnTo>
                    <a:pt x="1235" y="0"/>
                  </a:lnTo>
                  <a:cubicBezTo>
                    <a:pt x="1202" y="12"/>
                    <a:pt x="1180" y="23"/>
                    <a:pt x="1157" y="34"/>
                  </a:cubicBezTo>
                  <a:cubicBezTo>
                    <a:pt x="1035" y="67"/>
                    <a:pt x="935" y="123"/>
                    <a:pt x="846" y="223"/>
                  </a:cubicBezTo>
                  <a:cubicBezTo>
                    <a:pt x="757" y="323"/>
                    <a:pt x="690" y="435"/>
                    <a:pt x="590" y="534"/>
                  </a:cubicBezTo>
                  <a:cubicBezTo>
                    <a:pt x="401" y="746"/>
                    <a:pt x="201" y="957"/>
                    <a:pt x="1" y="1157"/>
                  </a:cubicBezTo>
                  <a:cubicBezTo>
                    <a:pt x="45" y="1135"/>
                    <a:pt x="90" y="1113"/>
                    <a:pt x="145" y="1090"/>
                  </a:cubicBezTo>
                  <a:cubicBezTo>
                    <a:pt x="256" y="979"/>
                    <a:pt x="357" y="857"/>
                    <a:pt x="468" y="746"/>
                  </a:cubicBezTo>
                  <a:cubicBezTo>
                    <a:pt x="579" y="635"/>
                    <a:pt x="690" y="524"/>
                    <a:pt x="779" y="401"/>
                  </a:cubicBezTo>
                  <a:cubicBezTo>
                    <a:pt x="868" y="290"/>
                    <a:pt x="946" y="168"/>
                    <a:pt x="1079" y="112"/>
                  </a:cubicBezTo>
                  <a:cubicBezTo>
                    <a:pt x="1113" y="89"/>
                    <a:pt x="1146" y="79"/>
                    <a:pt x="1180" y="67"/>
                  </a:cubicBezTo>
                  <a:cubicBezTo>
                    <a:pt x="1202" y="45"/>
                    <a:pt x="1213" y="23"/>
                    <a:pt x="12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54" name="Google Shape;20654;p32"/>
            <p:cNvSpPr/>
            <p:nvPr/>
          </p:nvSpPr>
          <p:spPr>
            <a:xfrm>
              <a:off x="823072" y="1778894"/>
              <a:ext cx="17130" cy="12839"/>
            </a:xfrm>
            <a:custGeom>
              <a:avLst/>
              <a:gdLst/>
              <a:ahLst/>
              <a:cxnLst/>
              <a:rect l="l" t="t" r="r" b="b"/>
              <a:pathLst>
                <a:path w="491" h="368" extrusionOk="0">
                  <a:moveTo>
                    <a:pt x="490" y="0"/>
                  </a:moveTo>
                  <a:cubicBezTo>
                    <a:pt x="468" y="22"/>
                    <a:pt x="446" y="45"/>
                    <a:pt x="412" y="67"/>
                  </a:cubicBezTo>
                  <a:cubicBezTo>
                    <a:pt x="412" y="78"/>
                    <a:pt x="401" y="78"/>
                    <a:pt x="401" y="78"/>
                  </a:cubicBezTo>
                  <a:cubicBezTo>
                    <a:pt x="368" y="111"/>
                    <a:pt x="335" y="134"/>
                    <a:pt x="301" y="156"/>
                  </a:cubicBezTo>
                  <a:cubicBezTo>
                    <a:pt x="268" y="178"/>
                    <a:pt x="246" y="200"/>
                    <a:pt x="212" y="223"/>
                  </a:cubicBezTo>
                  <a:cubicBezTo>
                    <a:pt x="201" y="223"/>
                    <a:pt x="190" y="234"/>
                    <a:pt x="190" y="234"/>
                  </a:cubicBezTo>
                  <a:lnTo>
                    <a:pt x="157" y="267"/>
                  </a:lnTo>
                  <a:lnTo>
                    <a:pt x="56" y="334"/>
                  </a:lnTo>
                  <a:cubicBezTo>
                    <a:pt x="34" y="345"/>
                    <a:pt x="12" y="356"/>
                    <a:pt x="1" y="368"/>
                  </a:cubicBezTo>
                  <a:cubicBezTo>
                    <a:pt x="101" y="345"/>
                    <a:pt x="190" y="289"/>
                    <a:pt x="268" y="234"/>
                  </a:cubicBezTo>
                  <a:cubicBezTo>
                    <a:pt x="345" y="178"/>
                    <a:pt x="401" y="111"/>
                    <a:pt x="468" y="34"/>
                  </a:cubicBezTo>
                  <a:cubicBezTo>
                    <a:pt x="479" y="22"/>
                    <a:pt x="490" y="12"/>
                    <a:pt x="49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55" name="Google Shape;20655;p32"/>
            <p:cNvSpPr/>
            <p:nvPr/>
          </p:nvSpPr>
          <p:spPr>
            <a:xfrm>
              <a:off x="863438" y="1772684"/>
              <a:ext cx="8164" cy="8966"/>
            </a:xfrm>
            <a:custGeom>
              <a:avLst/>
              <a:gdLst/>
              <a:ahLst/>
              <a:cxnLst/>
              <a:rect l="l" t="t" r="r" b="b"/>
              <a:pathLst>
                <a:path w="234" h="257" extrusionOk="0">
                  <a:moveTo>
                    <a:pt x="234" y="0"/>
                  </a:moveTo>
                  <a:cubicBezTo>
                    <a:pt x="201" y="34"/>
                    <a:pt x="167" y="56"/>
                    <a:pt x="134" y="89"/>
                  </a:cubicBezTo>
                  <a:cubicBezTo>
                    <a:pt x="90" y="134"/>
                    <a:pt x="45" y="190"/>
                    <a:pt x="1" y="256"/>
                  </a:cubicBezTo>
                  <a:cubicBezTo>
                    <a:pt x="90" y="178"/>
                    <a:pt x="167" y="89"/>
                    <a:pt x="23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56" name="Google Shape;20656;p32"/>
            <p:cNvSpPr/>
            <p:nvPr/>
          </p:nvSpPr>
          <p:spPr>
            <a:xfrm>
              <a:off x="785846" y="1686649"/>
              <a:ext cx="74903" cy="115059"/>
            </a:xfrm>
            <a:custGeom>
              <a:avLst/>
              <a:gdLst/>
              <a:ahLst/>
              <a:cxnLst/>
              <a:rect l="l" t="t" r="r" b="b"/>
              <a:pathLst>
                <a:path w="2147" h="3298" extrusionOk="0">
                  <a:moveTo>
                    <a:pt x="2041" y="0"/>
                  </a:moveTo>
                  <a:cubicBezTo>
                    <a:pt x="2011" y="0"/>
                    <a:pt x="2034" y="66"/>
                    <a:pt x="1813" y="187"/>
                  </a:cubicBezTo>
                  <a:cubicBezTo>
                    <a:pt x="1546" y="331"/>
                    <a:pt x="1357" y="375"/>
                    <a:pt x="1001" y="642"/>
                  </a:cubicBezTo>
                  <a:cubicBezTo>
                    <a:pt x="645" y="898"/>
                    <a:pt x="500" y="976"/>
                    <a:pt x="312" y="1366"/>
                  </a:cubicBezTo>
                  <a:cubicBezTo>
                    <a:pt x="122" y="1754"/>
                    <a:pt x="0" y="2199"/>
                    <a:pt x="55" y="2567"/>
                  </a:cubicBezTo>
                  <a:cubicBezTo>
                    <a:pt x="111" y="2923"/>
                    <a:pt x="0" y="3078"/>
                    <a:pt x="33" y="3190"/>
                  </a:cubicBezTo>
                  <a:cubicBezTo>
                    <a:pt x="57" y="3269"/>
                    <a:pt x="106" y="3298"/>
                    <a:pt x="175" y="3298"/>
                  </a:cubicBezTo>
                  <a:cubicBezTo>
                    <a:pt x="269" y="3298"/>
                    <a:pt x="398" y="3245"/>
                    <a:pt x="545" y="3200"/>
                  </a:cubicBezTo>
                  <a:cubicBezTo>
                    <a:pt x="801" y="3123"/>
                    <a:pt x="1056" y="2933"/>
                    <a:pt x="1168" y="2644"/>
                  </a:cubicBezTo>
                  <a:cubicBezTo>
                    <a:pt x="1290" y="2344"/>
                    <a:pt x="1479" y="1655"/>
                    <a:pt x="1657" y="1221"/>
                  </a:cubicBezTo>
                  <a:cubicBezTo>
                    <a:pt x="1835" y="798"/>
                    <a:pt x="1924" y="676"/>
                    <a:pt x="2024" y="397"/>
                  </a:cubicBezTo>
                  <a:cubicBezTo>
                    <a:pt x="2113" y="131"/>
                    <a:pt x="2146" y="42"/>
                    <a:pt x="2069" y="9"/>
                  </a:cubicBezTo>
                  <a:cubicBezTo>
                    <a:pt x="2056" y="3"/>
                    <a:pt x="2047" y="0"/>
                    <a:pt x="204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57" name="Google Shape;20657;p32"/>
            <p:cNvSpPr/>
            <p:nvPr/>
          </p:nvSpPr>
          <p:spPr>
            <a:xfrm>
              <a:off x="785846" y="1719130"/>
              <a:ext cx="22537" cy="76090"/>
            </a:xfrm>
            <a:custGeom>
              <a:avLst/>
              <a:gdLst/>
              <a:ahLst/>
              <a:cxnLst/>
              <a:rect l="l" t="t" r="r" b="b"/>
              <a:pathLst>
                <a:path w="646" h="2181" extrusionOk="0">
                  <a:moveTo>
                    <a:pt x="623" y="0"/>
                  </a:moveTo>
                  <a:cubicBezTo>
                    <a:pt x="500" y="112"/>
                    <a:pt x="411" y="223"/>
                    <a:pt x="312" y="435"/>
                  </a:cubicBezTo>
                  <a:cubicBezTo>
                    <a:pt x="122" y="823"/>
                    <a:pt x="0" y="1268"/>
                    <a:pt x="55" y="1636"/>
                  </a:cubicBezTo>
                  <a:cubicBezTo>
                    <a:pt x="89" y="1913"/>
                    <a:pt x="45" y="2069"/>
                    <a:pt x="33" y="2180"/>
                  </a:cubicBezTo>
                  <a:cubicBezTo>
                    <a:pt x="55" y="2158"/>
                    <a:pt x="67" y="2136"/>
                    <a:pt x="89" y="2114"/>
                  </a:cubicBezTo>
                  <a:cubicBezTo>
                    <a:pt x="167" y="2036"/>
                    <a:pt x="256" y="1969"/>
                    <a:pt x="345" y="1891"/>
                  </a:cubicBezTo>
                  <a:cubicBezTo>
                    <a:pt x="490" y="1769"/>
                    <a:pt x="534" y="1580"/>
                    <a:pt x="523" y="1391"/>
                  </a:cubicBezTo>
                  <a:cubicBezTo>
                    <a:pt x="512" y="1157"/>
                    <a:pt x="445" y="935"/>
                    <a:pt x="500" y="701"/>
                  </a:cubicBezTo>
                  <a:cubicBezTo>
                    <a:pt x="556" y="479"/>
                    <a:pt x="645" y="267"/>
                    <a:pt x="623" y="45"/>
                  </a:cubicBezTo>
                  <a:lnTo>
                    <a:pt x="62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58" name="Google Shape;20658;p32"/>
            <p:cNvSpPr/>
            <p:nvPr/>
          </p:nvSpPr>
          <p:spPr>
            <a:xfrm>
              <a:off x="786997" y="1708664"/>
              <a:ext cx="34155" cy="86556"/>
            </a:xfrm>
            <a:custGeom>
              <a:avLst/>
              <a:gdLst/>
              <a:ahLst/>
              <a:cxnLst/>
              <a:rect l="l" t="t" r="r" b="b"/>
              <a:pathLst>
                <a:path w="979" h="2481" extrusionOk="0">
                  <a:moveTo>
                    <a:pt x="979" y="0"/>
                  </a:moveTo>
                  <a:lnTo>
                    <a:pt x="968" y="11"/>
                  </a:lnTo>
                  <a:cubicBezTo>
                    <a:pt x="934" y="33"/>
                    <a:pt x="912" y="56"/>
                    <a:pt x="890" y="67"/>
                  </a:cubicBezTo>
                  <a:cubicBezTo>
                    <a:pt x="857" y="201"/>
                    <a:pt x="835" y="334"/>
                    <a:pt x="823" y="468"/>
                  </a:cubicBezTo>
                  <a:cubicBezTo>
                    <a:pt x="779" y="723"/>
                    <a:pt x="756" y="979"/>
                    <a:pt x="712" y="1235"/>
                  </a:cubicBezTo>
                  <a:cubicBezTo>
                    <a:pt x="701" y="1357"/>
                    <a:pt x="679" y="1491"/>
                    <a:pt x="623" y="1613"/>
                  </a:cubicBezTo>
                  <a:cubicBezTo>
                    <a:pt x="578" y="1736"/>
                    <a:pt x="490" y="1825"/>
                    <a:pt x="401" y="1924"/>
                  </a:cubicBezTo>
                  <a:cubicBezTo>
                    <a:pt x="267" y="2069"/>
                    <a:pt x="145" y="2225"/>
                    <a:pt x="12" y="2381"/>
                  </a:cubicBezTo>
                  <a:cubicBezTo>
                    <a:pt x="12" y="2414"/>
                    <a:pt x="0" y="2447"/>
                    <a:pt x="0" y="2480"/>
                  </a:cubicBezTo>
                  <a:cubicBezTo>
                    <a:pt x="134" y="2325"/>
                    <a:pt x="256" y="2180"/>
                    <a:pt x="378" y="2025"/>
                  </a:cubicBezTo>
                  <a:cubicBezTo>
                    <a:pt x="457" y="1936"/>
                    <a:pt x="534" y="1835"/>
                    <a:pt x="601" y="1736"/>
                  </a:cubicBezTo>
                  <a:cubicBezTo>
                    <a:pt x="667" y="1635"/>
                    <a:pt x="701" y="1524"/>
                    <a:pt x="724" y="1413"/>
                  </a:cubicBezTo>
                  <a:cubicBezTo>
                    <a:pt x="779" y="1168"/>
                    <a:pt x="801" y="923"/>
                    <a:pt x="845" y="678"/>
                  </a:cubicBezTo>
                  <a:cubicBezTo>
                    <a:pt x="890" y="456"/>
                    <a:pt x="934" y="234"/>
                    <a:pt x="9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59" name="Google Shape;20659;p32"/>
            <p:cNvSpPr/>
            <p:nvPr/>
          </p:nvSpPr>
          <p:spPr>
            <a:xfrm>
              <a:off x="787381" y="1722235"/>
              <a:ext cx="18246" cy="55122"/>
            </a:xfrm>
            <a:custGeom>
              <a:avLst/>
              <a:gdLst/>
              <a:ahLst/>
              <a:cxnLst/>
              <a:rect l="l" t="t" r="r" b="b"/>
              <a:pathLst>
                <a:path w="523" h="1580" extrusionOk="0">
                  <a:moveTo>
                    <a:pt x="490" y="0"/>
                  </a:moveTo>
                  <a:cubicBezTo>
                    <a:pt x="479" y="12"/>
                    <a:pt x="456" y="34"/>
                    <a:pt x="446" y="56"/>
                  </a:cubicBezTo>
                  <a:lnTo>
                    <a:pt x="446" y="201"/>
                  </a:lnTo>
                  <a:cubicBezTo>
                    <a:pt x="456" y="378"/>
                    <a:pt x="434" y="568"/>
                    <a:pt x="323" y="724"/>
                  </a:cubicBezTo>
                  <a:cubicBezTo>
                    <a:pt x="278" y="790"/>
                    <a:pt x="212" y="857"/>
                    <a:pt x="167" y="924"/>
                  </a:cubicBezTo>
                  <a:cubicBezTo>
                    <a:pt x="123" y="991"/>
                    <a:pt x="100" y="1068"/>
                    <a:pt x="90" y="1157"/>
                  </a:cubicBezTo>
                  <a:cubicBezTo>
                    <a:pt x="78" y="1258"/>
                    <a:pt x="67" y="1357"/>
                    <a:pt x="23" y="1458"/>
                  </a:cubicBezTo>
                  <a:cubicBezTo>
                    <a:pt x="11" y="1468"/>
                    <a:pt x="11" y="1480"/>
                    <a:pt x="1" y="1491"/>
                  </a:cubicBezTo>
                  <a:cubicBezTo>
                    <a:pt x="1" y="1502"/>
                    <a:pt x="1" y="1524"/>
                    <a:pt x="11" y="1547"/>
                  </a:cubicBezTo>
                  <a:lnTo>
                    <a:pt x="11" y="1580"/>
                  </a:lnTo>
                  <a:cubicBezTo>
                    <a:pt x="67" y="1513"/>
                    <a:pt x="112" y="1424"/>
                    <a:pt x="123" y="1335"/>
                  </a:cubicBezTo>
                  <a:cubicBezTo>
                    <a:pt x="145" y="1246"/>
                    <a:pt x="145" y="1157"/>
                    <a:pt x="167" y="1068"/>
                  </a:cubicBezTo>
                  <a:cubicBezTo>
                    <a:pt x="201" y="979"/>
                    <a:pt x="245" y="902"/>
                    <a:pt x="312" y="835"/>
                  </a:cubicBezTo>
                  <a:cubicBezTo>
                    <a:pt x="423" y="701"/>
                    <a:pt x="490" y="568"/>
                    <a:pt x="501" y="401"/>
                  </a:cubicBezTo>
                  <a:cubicBezTo>
                    <a:pt x="523" y="267"/>
                    <a:pt x="501" y="134"/>
                    <a:pt x="4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60" name="Google Shape;20660;p32"/>
            <p:cNvSpPr/>
            <p:nvPr/>
          </p:nvSpPr>
          <p:spPr>
            <a:xfrm>
              <a:off x="789718" y="1694290"/>
              <a:ext cx="68693" cy="107523"/>
            </a:xfrm>
            <a:custGeom>
              <a:avLst/>
              <a:gdLst/>
              <a:ahLst/>
              <a:cxnLst/>
              <a:rect l="l" t="t" r="r" b="b"/>
              <a:pathLst>
                <a:path w="1969" h="3082" extrusionOk="0">
                  <a:moveTo>
                    <a:pt x="1969" y="1"/>
                  </a:moveTo>
                  <a:cubicBezTo>
                    <a:pt x="1946" y="23"/>
                    <a:pt x="1924" y="45"/>
                    <a:pt x="1902" y="57"/>
                  </a:cubicBezTo>
                  <a:cubicBezTo>
                    <a:pt x="1802" y="156"/>
                    <a:pt x="1691" y="245"/>
                    <a:pt x="1590" y="356"/>
                  </a:cubicBezTo>
                  <a:cubicBezTo>
                    <a:pt x="1491" y="457"/>
                    <a:pt x="1424" y="590"/>
                    <a:pt x="1357" y="724"/>
                  </a:cubicBezTo>
                  <a:cubicBezTo>
                    <a:pt x="1291" y="868"/>
                    <a:pt x="1235" y="1013"/>
                    <a:pt x="1202" y="1169"/>
                  </a:cubicBezTo>
                  <a:cubicBezTo>
                    <a:pt x="1157" y="1325"/>
                    <a:pt x="1157" y="1480"/>
                    <a:pt x="1090" y="1624"/>
                  </a:cubicBezTo>
                  <a:cubicBezTo>
                    <a:pt x="968" y="1925"/>
                    <a:pt x="801" y="2214"/>
                    <a:pt x="646" y="2492"/>
                  </a:cubicBezTo>
                  <a:cubicBezTo>
                    <a:pt x="567" y="2625"/>
                    <a:pt x="478" y="2781"/>
                    <a:pt x="356" y="2892"/>
                  </a:cubicBezTo>
                  <a:cubicBezTo>
                    <a:pt x="245" y="2971"/>
                    <a:pt x="122" y="3026"/>
                    <a:pt x="0" y="3070"/>
                  </a:cubicBezTo>
                  <a:cubicBezTo>
                    <a:pt x="20" y="3078"/>
                    <a:pt x="41" y="3082"/>
                    <a:pt x="64" y="3082"/>
                  </a:cubicBezTo>
                  <a:cubicBezTo>
                    <a:pt x="106" y="3082"/>
                    <a:pt x="154" y="3070"/>
                    <a:pt x="211" y="3048"/>
                  </a:cubicBezTo>
                  <a:cubicBezTo>
                    <a:pt x="256" y="3037"/>
                    <a:pt x="300" y="3015"/>
                    <a:pt x="334" y="2993"/>
                  </a:cubicBezTo>
                  <a:cubicBezTo>
                    <a:pt x="468" y="2926"/>
                    <a:pt x="557" y="2815"/>
                    <a:pt x="623" y="2692"/>
                  </a:cubicBezTo>
                  <a:cubicBezTo>
                    <a:pt x="801" y="2414"/>
                    <a:pt x="957" y="2125"/>
                    <a:pt x="1101" y="1836"/>
                  </a:cubicBezTo>
                  <a:cubicBezTo>
                    <a:pt x="1168" y="1703"/>
                    <a:pt x="1235" y="1558"/>
                    <a:pt x="1257" y="1402"/>
                  </a:cubicBezTo>
                  <a:cubicBezTo>
                    <a:pt x="1279" y="1313"/>
                    <a:pt x="1279" y="1236"/>
                    <a:pt x="1301" y="1157"/>
                  </a:cubicBezTo>
                  <a:cubicBezTo>
                    <a:pt x="1313" y="1068"/>
                    <a:pt x="1346" y="991"/>
                    <a:pt x="1380" y="902"/>
                  </a:cubicBezTo>
                  <a:cubicBezTo>
                    <a:pt x="1424" y="757"/>
                    <a:pt x="1491" y="613"/>
                    <a:pt x="1580" y="479"/>
                  </a:cubicBezTo>
                  <a:cubicBezTo>
                    <a:pt x="1669" y="356"/>
                    <a:pt x="1791" y="257"/>
                    <a:pt x="1902" y="156"/>
                  </a:cubicBezTo>
                  <a:lnTo>
                    <a:pt x="1936" y="123"/>
                  </a:lnTo>
                  <a:cubicBezTo>
                    <a:pt x="1946" y="79"/>
                    <a:pt x="1958" y="34"/>
                    <a:pt x="196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61" name="Google Shape;20661;p32"/>
            <p:cNvSpPr/>
            <p:nvPr/>
          </p:nvSpPr>
          <p:spPr>
            <a:xfrm>
              <a:off x="788148" y="1715258"/>
              <a:ext cx="24107" cy="72182"/>
            </a:xfrm>
            <a:custGeom>
              <a:avLst/>
              <a:gdLst/>
              <a:ahLst/>
              <a:cxnLst/>
              <a:rect l="l" t="t" r="r" b="b"/>
              <a:pathLst>
                <a:path w="691" h="2069" extrusionOk="0">
                  <a:moveTo>
                    <a:pt x="691" y="0"/>
                  </a:moveTo>
                  <a:lnTo>
                    <a:pt x="691" y="0"/>
                  </a:lnTo>
                  <a:cubicBezTo>
                    <a:pt x="668" y="12"/>
                    <a:pt x="657" y="34"/>
                    <a:pt x="634" y="45"/>
                  </a:cubicBezTo>
                  <a:cubicBezTo>
                    <a:pt x="602" y="200"/>
                    <a:pt x="579" y="356"/>
                    <a:pt x="557" y="512"/>
                  </a:cubicBezTo>
                  <a:cubicBezTo>
                    <a:pt x="523" y="746"/>
                    <a:pt x="490" y="979"/>
                    <a:pt x="434" y="1201"/>
                  </a:cubicBezTo>
                  <a:cubicBezTo>
                    <a:pt x="412" y="1324"/>
                    <a:pt x="390" y="1435"/>
                    <a:pt x="345" y="1535"/>
                  </a:cubicBezTo>
                  <a:cubicBezTo>
                    <a:pt x="301" y="1646"/>
                    <a:pt x="223" y="1724"/>
                    <a:pt x="145" y="1802"/>
                  </a:cubicBezTo>
                  <a:cubicBezTo>
                    <a:pt x="101" y="1858"/>
                    <a:pt x="45" y="1902"/>
                    <a:pt x="1" y="1958"/>
                  </a:cubicBezTo>
                  <a:lnTo>
                    <a:pt x="1" y="2069"/>
                  </a:lnTo>
                  <a:cubicBezTo>
                    <a:pt x="45" y="2002"/>
                    <a:pt x="112" y="1935"/>
                    <a:pt x="179" y="1869"/>
                  </a:cubicBezTo>
                  <a:cubicBezTo>
                    <a:pt x="246" y="1791"/>
                    <a:pt x="323" y="1724"/>
                    <a:pt x="379" y="1636"/>
                  </a:cubicBezTo>
                  <a:cubicBezTo>
                    <a:pt x="434" y="1535"/>
                    <a:pt x="457" y="1424"/>
                    <a:pt x="479" y="1313"/>
                  </a:cubicBezTo>
                  <a:cubicBezTo>
                    <a:pt x="590" y="879"/>
                    <a:pt x="612" y="434"/>
                    <a:pt x="69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62" name="Google Shape;20662;p32"/>
            <p:cNvSpPr/>
            <p:nvPr/>
          </p:nvSpPr>
          <p:spPr>
            <a:xfrm>
              <a:off x="786997" y="1689266"/>
              <a:ext cx="67542" cy="110593"/>
            </a:xfrm>
            <a:custGeom>
              <a:avLst/>
              <a:gdLst/>
              <a:ahLst/>
              <a:cxnLst/>
              <a:rect l="l" t="t" r="r" b="b"/>
              <a:pathLst>
                <a:path w="1936" h="3170" extrusionOk="0">
                  <a:moveTo>
                    <a:pt x="1935" y="0"/>
                  </a:moveTo>
                  <a:lnTo>
                    <a:pt x="1935" y="0"/>
                  </a:lnTo>
                  <a:cubicBezTo>
                    <a:pt x="1902" y="33"/>
                    <a:pt x="1858" y="67"/>
                    <a:pt x="1780" y="112"/>
                  </a:cubicBezTo>
                  <a:lnTo>
                    <a:pt x="1757" y="134"/>
                  </a:lnTo>
                  <a:lnTo>
                    <a:pt x="1490" y="500"/>
                  </a:lnTo>
                  <a:cubicBezTo>
                    <a:pt x="1324" y="757"/>
                    <a:pt x="1146" y="1012"/>
                    <a:pt x="1023" y="1291"/>
                  </a:cubicBezTo>
                  <a:cubicBezTo>
                    <a:pt x="968" y="1435"/>
                    <a:pt x="957" y="1580"/>
                    <a:pt x="934" y="1724"/>
                  </a:cubicBezTo>
                  <a:cubicBezTo>
                    <a:pt x="912" y="1869"/>
                    <a:pt x="879" y="2013"/>
                    <a:pt x="823" y="2147"/>
                  </a:cubicBezTo>
                  <a:cubicBezTo>
                    <a:pt x="701" y="2425"/>
                    <a:pt x="490" y="2636"/>
                    <a:pt x="267" y="2836"/>
                  </a:cubicBezTo>
                  <a:cubicBezTo>
                    <a:pt x="178" y="2914"/>
                    <a:pt x="89" y="3003"/>
                    <a:pt x="0" y="3092"/>
                  </a:cubicBezTo>
                  <a:lnTo>
                    <a:pt x="0" y="3115"/>
                  </a:lnTo>
                  <a:cubicBezTo>
                    <a:pt x="12" y="3137"/>
                    <a:pt x="22" y="3159"/>
                    <a:pt x="34" y="3170"/>
                  </a:cubicBezTo>
                  <a:cubicBezTo>
                    <a:pt x="111" y="3070"/>
                    <a:pt x="212" y="2970"/>
                    <a:pt x="323" y="2881"/>
                  </a:cubicBezTo>
                  <a:cubicBezTo>
                    <a:pt x="523" y="2692"/>
                    <a:pt x="712" y="2502"/>
                    <a:pt x="845" y="2258"/>
                  </a:cubicBezTo>
                  <a:cubicBezTo>
                    <a:pt x="912" y="2136"/>
                    <a:pt x="957" y="2002"/>
                    <a:pt x="979" y="1857"/>
                  </a:cubicBezTo>
                  <a:cubicBezTo>
                    <a:pt x="1013" y="1702"/>
                    <a:pt x="1013" y="1546"/>
                    <a:pt x="1068" y="1390"/>
                  </a:cubicBezTo>
                  <a:cubicBezTo>
                    <a:pt x="1112" y="1246"/>
                    <a:pt x="1191" y="1123"/>
                    <a:pt x="1257" y="990"/>
                  </a:cubicBezTo>
                  <a:cubicBezTo>
                    <a:pt x="1335" y="856"/>
                    <a:pt x="1424" y="723"/>
                    <a:pt x="1513" y="589"/>
                  </a:cubicBezTo>
                  <a:cubicBezTo>
                    <a:pt x="1602" y="445"/>
                    <a:pt x="1713" y="300"/>
                    <a:pt x="1813" y="156"/>
                  </a:cubicBezTo>
                  <a:cubicBezTo>
                    <a:pt x="1858" y="112"/>
                    <a:pt x="1891" y="56"/>
                    <a:pt x="1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63" name="Google Shape;20663;p32"/>
            <p:cNvSpPr/>
            <p:nvPr/>
          </p:nvSpPr>
          <p:spPr>
            <a:xfrm>
              <a:off x="787381" y="1722235"/>
              <a:ext cx="18246" cy="55122"/>
            </a:xfrm>
            <a:custGeom>
              <a:avLst/>
              <a:gdLst/>
              <a:ahLst/>
              <a:cxnLst/>
              <a:rect l="l" t="t" r="r" b="b"/>
              <a:pathLst>
                <a:path w="523" h="1580" extrusionOk="0">
                  <a:moveTo>
                    <a:pt x="490" y="0"/>
                  </a:moveTo>
                  <a:cubicBezTo>
                    <a:pt x="479" y="12"/>
                    <a:pt x="468" y="34"/>
                    <a:pt x="446" y="45"/>
                  </a:cubicBezTo>
                  <a:lnTo>
                    <a:pt x="446" y="56"/>
                  </a:lnTo>
                  <a:lnTo>
                    <a:pt x="446" y="201"/>
                  </a:lnTo>
                  <a:cubicBezTo>
                    <a:pt x="456" y="378"/>
                    <a:pt x="434" y="568"/>
                    <a:pt x="323" y="724"/>
                  </a:cubicBezTo>
                  <a:cubicBezTo>
                    <a:pt x="278" y="790"/>
                    <a:pt x="212" y="857"/>
                    <a:pt x="167" y="924"/>
                  </a:cubicBezTo>
                  <a:cubicBezTo>
                    <a:pt x="123" y="991"/>
                    <a:pt x="100" y="1068"/>
                    <a:pt x="90" y="1157"/>
                  </a:cubicBezTo>
                  <a:cubicBezTo>
                    <a:pt x="78" y="1258"/>
                    <a:pt x="67" y="1357"/>
                    <a:pt x="23" y="1458"/>
                  </a:cubicBezTo>
                  <a:cubicBezTo>
                    <a:pt x="11" y="1468"/>
                    <a:pt x="11" y="1480"/>
                    <a:pt x="1" y="1491"/>
                  </a:cubicBezTo>
                  <a:cubicBezTo>
                    <a:pt x="1" y="1502"/>
                    <a:pt x="1" y="1524"/>
                    <a:pt x="11" y="1547"/>
                  </a:cubicBezTo>
                  <a:lnTo>
                    <a:pt x="11" y="1580"/>
                  </a:lnTo>
                  <a:cubicBezTo>
                    <a:pt x="67" y="1513"/>
                    <a:pt x="112" y="1424"/>
                    <a:pt x="123" y="1335"/>
                  </a:cubicBezTo>
                  <a:cubicBezTo>
                    <a:pt x="145" y="1246"/>
                    <a:pt x="145" y="1157"/>
                    <a:pt x="167" y="1068"/>
                  </a:cubicBezTo>
                  <a:cubicBezTo>
                    <a:pt x="201" y="979"/>
                    <a:pt x="245" y="902"/>
                    <a:pt x="312" y="835"/>
                  </a:cubicBezTo>
                  <a:cubicBezTo>
                    <a:pt x="423" y="701"/>
                    <a:pt x="490" y="568"/>
                    <a:pt x="501" y="401"/>
                  </a:cubicBezTo>
                  <a:cubicBezTo>
                    <a:pt x="523" y="267"/>
                    <a:pt x="501" y="134"/>
                    <a:pt x="49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64" name="Google Shape;20664;p32"/>
            <p:cNvSpPr/>
            <p:nvPr/>
          </p:nvSpPr>
          <p:spPr>
            <a:xfrm>
              <a:off x="788148" y="1757926"/>
              <a:ext cx="15944" cy="29515"/>
            </a:xfrm>
            <a:custGeom>
              <a:avLst/>
              <a:gdLst/>
              <a:ahLst/>
              <a:cxnLst/>
              <a:rect l="l" t="t" r="r" b="b"/>
              <a:pathLst>
                <a:path w="457" h="846" extrusionOk="0">
                  <a:moveTo>
                    <a:pt x="434" y="1"/>
                  </a:moveTo>
                  <a:cubicBezTo>
                    <a:pt x="412" y="112"/>
                    <a:pt x="379" y="212"/>
                    <a:pt x="345" y="312"/>
                  </a:cubicBezTo>
                  <a:cubicBezTo>
                    <a:pt x="301" y="423"/>
                    <a:pt x="223" y="501"/>
                    <a:pt x="145" y="579"/>
                  </a:cubicBezTo>
                  <a:cubicBezTo>
                    <a:pt x="101" y="635"/>
                    <a:pt x="45" y="679"/>
                    <a:pt x="1" y="735"/>
                  </a:cubicBezTo>
                  <a:lnTo>
                    <a:pt x="1" y="846"/>
                  </a:lnTo>
                  <a:cubicBezTo>
                    <a:pt x="45" y="779"/>
                    <a:pt x="112" y="712"/>
                    <a:pt x="179" y="646"/>
                  </a:cubicBezTo>
                  <a:cubicBezTo>
                    <a:pt x="246" y="568"/>
                    <a:pt x="323" y="501"/>
                    <a:pt x="379" y="413"/>
                  </a:cubicBezTo>
                  <a:cubicBezTo>
                    <a:pt x="412" y="346"/>
                    <a:pt x="434" y="267"/>
                    <a:pt x="457" y="201"/>
                  </a:cubicBezTo>
                  <a:cubicBezTo>
                    <a:pt x="446" y="134"/>
                    <a:pt x="434" y="67"/>
                    <a:pt x="4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65" name="Google Shape;20665;p32"/>
            <p:cNvSpPr/>
            <p:nvPr/>
          </p:nvSpPr>
          <p:spPr>
            <a:xfrm>
              <a:off x="786997" y="1772300"/>
              <a:ext cx="17095" cy="22537"/>
            </a:xfrm>
            <a:custGeom>
              <a:avLst/>
              <a:gdLst/>
              <a:ahLst/>
              <a:cxnLst/>
              <a:rect l="l" t="t" r="r" b="b"/>
              <a:pathLst>
                <a:path w="490" h="646" extrusionOk="0">
                  <a:moveTo>
                    <a:pt x="490" y="1"/>
                  </a:moveTo>
                  <a:cubicBezTo>
                    <a:pt x="457" y="33"/>
                    <a:pt x="434" y="67"/>
                    <a:pt x="401" y="100"/>
                  </a:cubicBezTo>
                  <a:cubicBezTo>
                    <a:pt x="267" y="245"/>
                    <a:pt x="145" y="401"/>
                    <a:pt x="12" y="557"/>
                  </a:cubicBezTo>
                  <a:cubicBezTo>
                    <a:pt x="12" y="590"/>
                    <a:pt x="0" y="623"/>
                    <a:pt x="0" y="646"/>
                  </a:cubicBezTo>
                  <a:cubicBezTo>
                    <a:pt x="134" y="501"/>
                    <a:pt x="256" y="356"/>
                    <a:pt x="378" y="201"/>
                  </a:cubicBezTo>
                  <a:cubicBezTo>
                    <a:pt x="412" y="167"/>
                    <a:pt x="445" y="122"/>
                    <a:pt x="467" y="89"/>
                  </a:cubicBezTo>
                  <a:cubicBezTo>
                    <a:pt x="479" y="56"/>
                    <a:pt x="490" y="33"/>
                    <a:pt x="49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66" name="Google Shape;20666;p32"/>
            <p:cNvSpPr/>
            <p:nvPr/>
          </p:nvSpPr>
          <p:spPr>
            <a:xfrm>
              <a:off x="1859153" y="2101821"/>
              <a:ext cx="369005" cy="530744"/>
            </a:xfrm>
            <a:custGeom>
              <a:avLst/>
              <a:gdLst/>
              <a:ahLst/>
              <a:cxnLst/>
              <a:rect l="l" t="t" r="r" b="b"/>
              <a:pathLst>
                <a:path w="10577" h="15213" extrusionOk="0">
                  <a:moveTo>
                    <a:pt x="442" y="0"/>
                  </a:moveTo>
                  <a:cubicBezTo>
                    <a:pt x="429" y="0"/>
                    <a:pt x="416" y="6"/>
                    <a:pt x="411" y="20"/>
                  </a:cubicBezTo>
                  <a:cubicBezTo>
                    <a:pt x="356" y="154"/>
                    <a:pt x="278" y="410"/>
                    <a:pt x="178" y="766"/>
                  </a:cubicBezTo>
                  <a:cubicBezTo>
                    <a:pt x="22" y="1355"/>
                    <a:pt x="0" y="1933"/>
                    <a:pt x="433" y="3146"/>
                  </a:cubicBezTo>
                  <a:cubicBezTo>
                    <a:pt x="868" y="4358"/>
                    <a:pt x="1268" y="4981"/>
                    <a:pt x="2057" y="6160"/>
                  </a:cubicBezTo>
                  <a:cubicBezTo>
                    <a:pt x="2847" y="7338"/>
                    <a:pt x="4427" y="8762"/>
                    <a:pt x="5717" y="9953"/>
                  </a:cubicBezTo>
                  <a:cubicBezTo>
                    <a:pt x="7007" y="11132"/>
                    <a:pt x="8275" y="12077"/>
                    <a:pt x="8664" y="12666"/>
                  </a:cubicBezTo>
                  <a:cubicBezTo>
                    <a:pt x="9064" y="13255"/>
                    <a:pt x="9042" y="13312"/>
                    <a:pt x="9165" y="14056"/>
                  </a:cubicBezTo>
                  <a:cubicBezTo>
                    <a:pt x="9287" y="14813"/>
                    <a:pt x="9843" y="15213"/>
                    <a:pt x="9843" y="15213"/>
                  </a:cubicBezTo>
                  <a:lnTo>
                    <a:pt x="10510" y="13512"/>
                  </a:lnTo>
                  <a:cubicBezTo>
                    <a:pt x="10510" y="13512"/>
                    <a:pt x="10577" y="13189"/>
                    <a:pt x="10555" y="12911"/>
                  </a:cubicBezTo>
                  <a:cubicBezTo>
                    <a:pt x="10544" y="12633"/>
                    <a:pt x="10399" y="12110"/>
                    <a:pt x="10232" y="11310"/>
                  </a:cubicBezTo>
                  <a:cubicBezTo>
                    <a:pt x="10077" y="10497"/>
                    <a:pt x="10176" y="10598"/>
                    <a:pt x="10132" y="9730"/>
                  </a:cubicBezTo>
                  <a:cubicBezTo>
                    <a:pt x="10087" y="8863"/>
                    <a:pt x="9598" y="8606"/>
                    <a:pt x="8953" y="7439"/>
                  </a:cubicBezTo>
                  <a:cubicBezTo>
                    <a:pt x="8308" y="6271"/>
                    <a:pt x="6362" y="4970"/>
                    <a:pt x="5450" y="4424"/>
                  </a:cubicBezTo>
                  <a:cubicBezTo>
                    <a:pt x="4526" y="3880"/>
                    <a:pt x="3492" y="2912"/>
                    <a:pt x="2903" y="2301"/>
                  </a:cubicBezTo>
                  <a:cubicBezTo>
                    <a:pt x="2302" y="1688"/>
                    <a:pt x="1256" y="1033"/>
                    <a:pt x="1056" y="888"/>
                  </a:cubicBezTo>
                  <a:cubicBezTo>
                    <a:pt x="690" y="632"/>
                    <a:pt x="534" y="243"/>
                    <a:pt x="489" y="32"/>
                  </a:cubicBezTo>
                  <a:cubicBezTo>
                    <a:pt x="483" y="12"/>
                    <a:pt x="461" y="0"/>
                    <a:pt x="44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67" name="Google Shape;20667;p32"/>
            <p:cNvSpPr/>
            <p:nvPr/>
          </p:nvSpPr>
          <p:spPr>
            <a:xfrm>
              <a:off x="2006592" y="2400918"/>
              <a:ext cx="197917" cy="228548"/>
            </a:xfrm>
            <a:custGeom>
              <a:avLst/>
              <a:gdLst/>
              <a:ahLst/>
              <a:cxnLst/>
              <a:rect l="l" t="t" r="r" b="b"/>
              <a:pathLst>
                <a:path w="5673" h="6551" extrusionOk="0">
                  <a:moveTo>
                    <a:pt x="1" y="0"/>
                  </a:moveTo>
                  <a:lnTo>
                    <a:pt x="1" y="0"/>
                  </a:lnTo>
                  <a:cubicBezTo>
                    <a:pt x="78" y="67"/>
                    <a:pt x="145" y="122"/>
                    <a:pt x="211" y="189"/>
                  </a:cubicBezTo>
                  <a:cubicBezTo>
                    <a:pt x="423" y="312"/>
                    <a:pt x="634" y="423"/>
                    <a:pt x="846" y="523"/>
                  </a:cubicBezTo>
                  <a:cubicBezTo>
                    <a:pt x="1079" y="634"/>
                    <a:pt x="1324" y="735"/>
                    <a:pt x="1558" y="834"/>
                  </a:cubicBezTo>
                  <a:cubicBezTo>
                    <a:pt x="1791" y="935"/>
                    <a:pt x="2035" y="1024"/>
                    <a:pt x="2258" y="1146"/>
                  </a:cubicBezTo>
                  <a:cubicBezTo>
                    <a:pt x="2480" y="1279"/>
                    <a:pt x="2648" y="1446"/>
                    <a:pt x="2814" y="1635"/>
                  </a:cubicBezTo>
                  <a:cubicBezTo>
                    <a:pt x="2970" y="1802"/>
                    <a:pt x="3125" y="1991"/>
                    <a:pt x="3281" y="2169"/>
                  </a:cubicBezTo>
                  <a:cubicBezTo>
                    <a:pt x="3593" y="2536"/>
                    <a:pt x="3882" y="2914"/>
                    <a:pt x="4160" y="3293"/>
                  </a:cubicBezTo>
                  <a:cubicBezTo>
                    <a:pt x="4427" y="3659"/>
                    <a:pt x="4716" y="4037"/>
                    <a:pt x="4883" y="4438"/>
                  </a:cubicBezTo>
                  <a:cubicBezTo>
                    <a:pt x="4961" y="4638"/>
                    <a:pt x="5016" y="4850"/>
                    <a:pt x="5061" y="5050"/>
                  </a:cubicBezTo>
                  <a:cubicBezTo>
                    <a:pt x="5117" y="5272"/>
                    <a:pt x="5172" y="5483"/>
                    <a:pt x="5239" y="5695"/>
                  </a:cubicBezTo>
                  <a:cubicBezTo>
                    <a:pt x="5317" y="5984"/>
                    <a:pt x="5428" y="6296"/>
                    <a:pt x="5651" y="6551"/>
                  </a:cubicBezTo>
                  <a:lnTo>
                    <a:pt x="5673" y="6484"/>
                  </a:lnTo>
                  <a:cubicBezTo>
                    <a:pt x="5517" y="6296"/>
                    <a:pt x="5406" y="6062"/>
                    <a:pt x="5339" y="5851"/>
                  </a:cubicBezTo>
                  <a:cubicBezTo>
                    <a:pt x="5206" y="5439"/>
                    <a:pt x="5139" y="5028"/>
                    <a:pt x="5005" y="4616"/>
                  </a:cubicBezTo>
                  <a:cubicBezTo>
                    <a:pt x="4872" y="4215"/>
                    <a:pt x="4616" y="3837"/>
                    <a:pt x="4371" y="3471"/>
                  </a:cubicBezTo>
                  <a:cubicBezTo>
                    <a:pt x="4104" y="3092"/>
                    <a:pt x="3827" y="2725"/>
                    <a:pt x="3526" y="2358"/>
                  </a:cubicBezTo>
                  <a:cubicBezTo>
                    <a:pt x="3382" y="2180"/>
                    <a:pt x="3237" y="2002"/>
                    <a:pt x="3081" y="1825"/>
                  </a:cubicBezTo>
                  <a:cubicBezTo>
                    <a:pt x="2937" y="1647"/>
                    <a:pt x="2781" y="1469"/>
                    <a:pt x="2614" y="1313"/>
                  </a:cubicBezTo>
                  <a:cubicBezTo>
                    <a:pt x="2425" y="1146"/>
                    <a:pt x="2213" y="1024"/>
                    <a:pt x="1991" y="923"/>
                  </a:cubicBezTo>
                  <a:cubicBezTo>
                    <a:pt x="1746" y="824"/>
                    <a:pt x="1513" y="735"/>
                    <a:pt x="1279" y="634"/>
                  </a:cubicBezTo>
                  <a:cubicBezTo>
                    <a:pt x="846" y="445"/>
                    <a:pt x="412" y="2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68" name="Google Shape;20668;p32"/>
            <p:cNvSpPr/>
            <p:nvPr/>
          </p:nvSpPr>
          <p:spPr>
            <a:xfrm>
              <a:off x="1872341" y="2102518"/>
              <a:ext cx="353899" cy="439652"/>
            </a:xfrm>
            <a:custGeom>
              <a:avLst/>
              <a:gdLst/>
              <a:ahLst/>
              <a:cxnLst/>
              <a:rect l="l" t="t" r="r" b="b"/>
              <a:pathLst>
                <a:path w="10144" h="12602" extrusionOk="0">
                  <a:moveTo>
                    <a:pt x="33" y="0"/>
                  </a:moveTo>
                  <a:cubicBezTo>
                    <a:pt x="22" y="22"/>
                    <a:pt x="11" y="45"/>
                    <a:pt x="0" y="78"/>
                  </a:cubicBezTo>
                  <a:cubicBezTo>
                    <a:pt x="67" y="457"/>
                    <a:pt x="278" y="845"/>
                    <a:pt x="534" y="1191"/>
                  </a:cubicBezTo>
                  <a:cubicBezTo>
                    <a:pt x="935" y="1713"/>
                    <a:pt x="1491" y="2147"/>
                    <a:pt x="2035" y="2547"/>
                  </a:cubicBezTo>
                  <a:cubicBezTo>
                    <a:pt x="2647" y="2992"/>
                    <a:pt x="3259" y="3437"/>
                    <a:pt x="3849" y="3904"/>
                  </a:cubicBezTo>
                  <a:cubicBezTo>
                    <a:pt x="4438" y="4372"/>
                    <a:pt x="5027" y="4861"/>
                    <a:pt x="5606" y="5350"/>
                  </a:cubicBezTo>
                  <a:cubicBezTo>
                    <a:pt x="6184" y="5840"/>
                    <a:pt x="6773" y="6317"/>
                    <a:pt x="7319" y="6829"/>
                  </a:cubicBezTo>
                  <a:cubicBezTo>
                    <a:pt x="7852" y="7330"/>
                    <a:pt x="8286" y="7886"/>
                    <a:pt x="8676" y="8464"/>
                  </a:cubicBezTo>
                  <a:cubicBezTo>
                    <a:pt x="8853" y="8742"/>
                    <a:pt x="9054" y="9021"/>
                    <a:pt x="9187" y="9310"/>
                  </a:cubicBezTo>
                  <a:cubicBezTo>
                    <a:pt x="9321" y="9577"/>
                    <a:pt x="9376" y="9866"/>
                    <a:pt x="9387" y="10143"/>
                  </a:cubicBezTo>
                  <a:cubicBezTo>
                    <a:pt x="9410" y="10410"/>
                    <a:pt x="9410" y="10677"/>
                    <a:pt x="9443" y="10944"/>
                  </a:cubicBezTo>
                  <a:cubicBezTo>
                    <a:pt x="9465" y="11178"/>
                    <a:pt x="9532" y="11411"/>
                    <a:pt x="9620" y="11634"/>
                  </a:cubicBezTo>
                  <a:cubicBezTo>
                    <a:pt x="9766" y="11968"/>
                    <a:pt x="9954" y="12291"/>
                    <a:pt x="10144" y="12602"/>
                  </a:cubicBezTo>
                  <a:cubicBezTo>
                    <a:pt x="10132" y="12546"/>
                    <a:pt x="10121" y="12479"/>
                    <a:pt x="10099" y="12412"/>
                  </a:cubicBezTo>
                  <a:cubicBezTo>
                    <a:pt x="10021" y="12279"/>
                    <a:pt x="9943" y="12145"/>
                    <a:pt x="9877" y="12012"/>
                  </a:cubicBezTo>
                  <a:cubicBezTo>
                    <a:pt x="9754" y="11790"/>
                    <a:pt x="9654" y="11567"/>
                    <a:pt x="9588" y="11345"/>
                  </a:cubicBezTo>
                  <a:cubicBezTo>
                    <a:pt x="9499" y="11078"/>
                    <a:pt x="9476" y="10822"/>
                    <a:pt x="9465" y="10566"/>
                  </a:cubicBezTo>
                  <a:cubicBezTo>
                    <a:pt x="9454" y="10299"/>
                    <a:pt x="9454" y="10044"/>
                    <a:pt x="9398" y="9788"/>
                  </a:cubicBezTo>
                  <a:cubicBezTo>
                    <a:pt x="9343" y="9498"/>
                    <a:pt x="9220" y="9231"/>
                    <a:pt x="9064" y="8965"/>
                  </a:cubicBezTo>
                  <a:cubicBezTo>
                    <a:pt x="8876" y="8675"/>
                    <a:pt x="8686" y="8398"/>
                    <a:pt x="8498" y="8109"/>
                  </a:cubicBezTo>
                  <a:cubicBezTo>
                    <a:pt x="8308" y="7830"/>
                    <a:pt x="8108" y="7563"/>
                    <a:pt x="7885" y="7296"/>
                  </a:cubicBezTo>
                  <a:cubicBezTo>
                    <a:pt x="7408" y="6752"/>
                    <a:pt x="6818" y="6285"/>
                    <a:pt x="6251" y="5806"/>
                  </a:cubicBezTo>
                  <a:cubicBezTo>
                    <a:pt x="5094" y="4805"/>
                    <a:pt x="3915" y="3826"/>
                    <a:pt x="2658" y="2914"/>
                  </a:cubicBezTo>
                  <a:cubicBezTo>
                    <a:pt x="1602" y="2158"/>
                    <a:pt x="322" y="1324"/>
                    <a:pt x="55" y="134"/>
                  </a:cubicBezTo>
                  <a:cubicBezTo>
                    <a:pt x="45" y="89"/>
                    <a:pt x="45" y="45"/>
                    <a:pt x="3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69" name="Google Shape;20669;p32"/>
            <p:cNvSpPr/>
            <p:nvPr/>
          </p:nvSpPr>
          <p:spPr>
            <a:xfrm>
              <a:off x="1908800" y="2282961"/>
              <a:ext cx="302300" cy="330210"/>
            </a:xfrm>
            <a:custGeom>
              <a:avLst/>
              <a:gdLst/>
              <a:ahLst/>
              <a:cxnLst/>
              <a:rect l="l" t="t" r="r" b="b"/>
              <a:pathLst>
                <a:path w="8665" h="9465" extrusionOk="0">
                  <a:moveTo>
                    <a:pt x="1" y="0"/>
                  </a:moveTo>
                  <a:lnTo>
                    <a:pt x="1" y="0"/>
                  </a:lnTo>
                  <a:cubicBezTo>
                    <a:pt x="45" y="67"/>
                    <a:pt x="90" y="144"/>
                    <a:pt x="134" y="211"/>
                  </a:cubicBezTo>
                  <a:cubicBezTo>
                    <a:pt x="523" y="589"/>
                    <a:pt x="857" y="1001"/>
                    <a:pt x="1246" y="1368"/>
                  </a:cubicBezTo>
                  <a:cubicBezTo>
                    <a:pt x="1657" y="1768"/>
                    <a:pt x="2125" y="2124"/>
                    <a:pt x="2614" y="2458"/>
                  </a:cubicBezTo>
                  <a:cubicBezTo>
                    <a:pt x="3103" y="2792"/>
                    <a:pt x="3615" y="3103"/>
                    <a:pt x="4127" y="3414"/>
                  </a:cubicBezTo>
                  <a:cubicBezTo>
                    <a:pt x="4383" y="3570"/>
                    <a:pt x="4650" y="3726"/>
                    <a:pt x="4905" y="3882"/>
                  </a:cubicBezTo>
                  <a:cubicBezTo>
                    <a:pt x="5150" y="4037"/>
                    <a:pt x="5395" y="4193"/>
                    <a:pt x="5595" y="4405"/>
                  </a:cubicBezTo>
                  <a:cubicBezTo>
                    <a:pt x="5795" y="4616"/>
                    <a:pt x="5918" y="4860"/>
                    <a:pt x="6062" y="5094"/>
                  </a:cubicBezTo>
                  <a:cubicBezTo>
                    <a:pt x="6207" y="5327"/>
                    <a:pt x="6373" y="5550"/>
                    <a:pt x="6551" y="5784"/>
                  </a:cubicBezTo>
                  <a:cubicBezTo>
                    <a:pt x="6907" y="6239"/>
                    <a:pt x="7263" y="6707"/>
                    <a:pt x="7597" y="7185"/>
                  </a:cubicBezTo>
                  <a:cubicBezTo>
                    <a:pt x="7752" y="7418"/>
                    <a:pt x="7920" y="7652"/>
                    <a:pt x="8064" y="7897"/>
                  </a:cubicBezTo>
                  <a:cubicBezTo>
                    <a:pt x="8209" y="8130"/>
                    <a:pt x="8331" y="8375"/>
                    <a:pt x="8409" y="8620"/>
                  </a:cubicBezTo>
                  <a:cubicBezTo>
                    <a:pt x="8476" y="8887"/>
                    <a:pt x="8509" y="9198"/>
                    <a:pt x="8632" y="9465"/>
                  </a:cubicBezTo>
                  <a:lnTo>
                    <a:pt x="8664" y="9398"/>
                  </a:lnTo>
                  <a:cubicBezTo>
                    <a:pt x="8575" y="9198"/>
                    <a:pt x="8543" y="8987"/>
                    <a:pt x="8498" y="8775"/>
                  </a:cubicBezTo>
                  <a:cubicBezTo>
                    <a:pt x="8454" y="8542"/>
                    <a:pt x="8365" y="8320"/>
                    <a:pt x="8242" y="8086"/>
                  </a:cubicBezTo>
                  <a:cubicBezTo>
                    <a:pt x="8120" y="7853"/>
                    <a:pt x="7964" y="7619"/>
                    <a:pt x="7819" y="7385"/>
                  </a:cubicBezTo>
                  <a:cubicBezTo>
                    <a:pt x="7497" y="6907"/>
                    <a:pt x="7163" y="6440"/>
                    <a:pt x="6807" y="5984"/>
                  </a:cubicBezTo>
                  <a:cubicBezTo>
                    <a:pt x="6630" y="5762"/>
                    <a:pt x="6452" y="5539"/>
                    <a:pt x="6296" y="5305"/>
                  </a:cubicBezTo>
                  <a:cubicBezTo>
                    <a:pt x="6140" y="5072"/>
                    <a:pt x="6017" y="4838"/>
                    <a:pt x="5862" y="4616"/>
                  </a:cubicBezTo>
                  <a:cubicBezTo>
                    <a:pt x="5706" y="4393"/>
                    <a:pt x="5517" y="4205"/>
                    <a:pt x="5283" y="4049"/>
                  </a:cubicBezTo>
                  <a:cubicBezTo>
                    <a:pt x="5061" y="3882"/>
                    <a:pt x="4816" y="3737"/>
                    <a:pt x="4572" y="3592"/>
                  </a:cubicBezTo>
                  <a:cubicBezTo>
                    <a:pt x="4060" y="3292"/>
                    <a:pt x="3538" y="2992"/>
                    <a:pt x="3037" y="2670"/>
                  </a:cubicBezTo>
                  <a:cubicBezTo>
                    <a:pt x="2537" y="2336"/>
                    <a:pt x="2047" y="1991"/>
                    <a:pt x="1602" y="1613"/>
                  </a:cubicBezTo>
                  <a:cubicBezTo>
                    <a:pt x="1146" y="1224"/>
                    <a:pt x="779" y="779"/>
                    <a:pt x="367" y="356"/>
                  </a:cubicBezTo>
                  <a:cubicBezTo>
                    <a:pt x="256" y="233"/>
                    <a:pt x="134" y="12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70" name="Google Shape;20670;p32"/>
            <p:cNvSpPr/>
            <p:nvPr/>
          </p:nvSpPr>
          <p:spPr>
            <a:xfrm>
              <a:off x="1866480" y="2122300"/>
              <a:ext cx="360911" cy="445478"/>
            </a:xfrm>
            <a:custGeom>
              <a:avLst/>
              <a:gdLst/>
              <a:ahLst/>
              <a:cxnLst/>
              <a:rect l="l" t="t" r="r" b="b"/>
              <a:pathLst>
                <a:path w="10345" h="12769" extrusionOk="0">
                  <a:moveTo>
                    <a:pt x="13" y="1"/>
                  </a:moveTo>
                  <a:cubicBezTo>
                    <a:pt x="13" y="23"/>
                    <a:pt x="1" y="45"/>
                    <a:pt x="1" y="67"/>
                  </a:cubicBezTo>
                  <a:cubicBezTo>
                    <a:pt x="312" y="790"/>
                    <a:pt x="947" y="1447"/>
                    <a:pt x="1592" y="2025"/>
                  </a:cubicBezTo>
                  <a:cubicBezTo>
                    <a:pt x="2526" y="2848"/>
                    <a:pt x="3516" y="3604"/>
                    <a:pt x="4472" y="4394"/>
                  </a:cubicBezTo>
                  <a:cubicBezTo>
                    <a:pt x="5451" y="5194"/>
                    <a:pt x="6397" y="6029"/>
                    <a:pt x="7220" y="6941"/>
                  </a:cubicBezTo>
                  <a:cubicBezTo>
                    <a:pt x="7631" y="7408"/>
                    <a:pt x="8020" y="7886"/>
                    <a:pt x="8332" y="8398"/>
                  </a:cubicBezTo>
                  <a:cubicBezTo>
                    <a:pt x="8510" y="8664"/>
                    <a:pt x="8632" y="8943"/>
                    <a:pt x="8721" y="9232"/>
                  </a:cubicBezTo>
                  <a:cubicBezTo>
                    <a:pt x="8810" y="9510"/>
                    <a:pt x="8888" y="9788"/>
                    <a:pt x="9010" y="10055"/>
                  </a:cubicBezTo>
                  <a:cubicBezTo>
                    <a:pt x="9255" y="10611"/>
                    <a:pt x="9578" y="11145"/>
                    <a:pt x="9855" y="11701"/>
                  </a:cubicBezTo>
                  <a:cubicBezTo>
                    <a:pt x="10022" y="12057"/>
                    <a:pt x="10178" y="12413"/>
                    <a:pt x="10322" y="12769"/>
                  </a:cubicBezTo>
                  <a:cubicBezTo>
                    <a:pt x="10334" y="12725"/>
                    <a:pt x="10334" y="12668"/>
                    <a:pt x="10345" y="12613"/>
                  </a:cubicBezTo>
                  <a:cubicBezTo>
                    <a:pt x="10267" y="12435"/>
                    <a:pt x="10200" y="12268"/>
                    <a:pt x="10122" y="12090"/>
                  </a:cubicBezTo>
                  <a:cubicBezTo>
                    <a:pt x="10000" y="11823"/>
                    <a:pt x="9867" y="11556"/>
                    <a:pt x="9722" y="11279"/>
                  </a:cubicBezTo>
                  <a:cubicBezTo>
                    <a:pt x="9578" y="11000"/>
                    <a:pt x="9422" y="10733"/>
                    <a:pt x="9277" y="10456"/>
                  </a:cubicBezTo>
                  <a:cubicBezTo>
                    <a:pt x="9133" y="10177"/>
                    <a:pt x="9010" y="9899"/>
                    <a:pt x="8921" y="9610"/>
                  </a:cubicBezTo>
                  <a:cubicBezTo>
                    <a:pt x="8832" y="9332"/>
                    <a:pt x="8765" y="9054"/>
                    <a:pt x="8632" y="8776"/>
                  </a:cubicBezTo>
                  <a:cubicBezTo>
                    <a:pt x="8399" y="8264"/>
                    <a:pt x="8009" y="7764"/>
                    <a:pt x="7631" y="7297"/>
                  </a:cubicBezTo>
                  <a:cubicBezTo>
                    <a:pt x="6852" y="6363"/>
                    <a:pt x="5918" y="5517"/>
                    <a:pt x="4961" y="4705"/>
                  </a:cubicBezTo>
                  <a:cubicBezTo>
                    <a:pt x="3994" y="3904"/>
                    <a:pt x="2993" y="3126"/>
                    <a:pt x="2025" y="2314"/>
                  </a:cubicBezTo>
                  <a:cubicBezTo>
                    <a:pt x="1236" y="1647"/>
                    <a:pt x="391" y="891"/>
                    <a:pt x="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71" name="Google Shape;20671;p32"/>
            <p:cNvSpPr/>
            <p:nvPr/>
          </p:nvSpPr>
          <p:spPr>
            <a:xfrm>
              <a:off x="1861840" y="2141314"/>
              <a:ext cx="360109" cy="448200"/>
            </a:xfrm>
            <a:custGeom>
              <a:avLst/>
              <a:gdLst/>
              <a:ahLst/>
              <a:cxnLst/>
              <a:rect l="l" t="t" r="r" b="b"/>
              <a:pathLst>
                <a:path w="10322" h="12847" extrusionOk="0">
                  <a:moveTo>
                    <a:pt x="23" y="0"/>
                  </a:moveTo>
                  <a:cubicBezTo>
                    <a:pt x="23" y="45"/>
                    <a:pt x="12" y="79"/>
                    <a:pt x="12" y="112"/>
                  </a:cubicBezTo>
                  <a:cubicBezTo>
                    <a:pt x="235" y="368"/>
                    <a:pt x="468" y="612"/>
                    <a:pt x="712" y="846"/>
                  </a:cubicBezTo>
                  <a:cubicBezTo>
                    <a:pt x="935" y="1057"/>
                    <a:pt x="1157" y="1258"/>
                    <a:pt x="1369" y="1468"/>
                  </a:cubicBezTo>
                  <a:cubicBezTo>
                    <a:pt x="1614" y="1713"/>
                    <a:pt x="1847" y="1969"/>
                    <a:pt x="2081" y="2202"/>
                  </a:cubicBezTo>
                  <a:cubicBezTo>
                    <a:pt x="2325" y="2459"/>
                    <a:pt x="2592" y="2703"/>
                    <a:pt x="2870" y="2926"/>
                  </a:cubicBezTo>
                  <a:cubicBezTo>
                    <a:pt x="3149" y="3137"/>
                    <a:pt x="3438" y="3349"/>
                    <a:pt x="3715" y="3559"/>
                  </a:cubicBezTo>
                  <a:cubicBezTo>
                    <a:pt x="4795" y="4360"/>
                    <a:pt x="5818" y="5228"/>
                    <a:pt x="6652" y="6218"/>
                  </a:cubicBezTo>
                  <a:cubicBezTo>
                    <a:pt x="7086" y="6730"/>
                    <a:pt x="7442" y="7286"/>
                    <a:pt x="7786" y="7842"/>
                  </a:cubicBezTo>
                  <a:cubicBezTo>
                    <a:pt x="8120" y="8386"/>
                    <a:pt x="8443" y="8920"/>
                    <a:pt x="8754" y="9476"/>
                  </a:cubicBezTo>
                  <a:cubicBezTo>
                    <a:pt x="8910" y="9755"/>
                    <a:pt x="9066" y="10032"/>
                    <a:pt x="9210" y="10311"/>
                  </a:cubicBezTo>
                  <a:cubicBezTo>
                    <a:pt x="8865" y="9844"/>
                    <a:pt x="8443" y="9421"/>
                    <a:pt x="8097" y="8965"/>
                  </a:cubicBezTo>
                  <a:cubicBezTo>
                    <a:pt x="7719" y="8465"/>
                    <a:pt x="7430" y="7931"/>
                    <a:pt x="7064" y="7430"/>
                  </a:cubicBezTo>
                  <a:cubicBezTo>
                    <a:pt x="6708" y="6952"/>
                    <a:pt x="6307" y="6496"/>
                    <a:pt x="5851" y="6085"/>
                  </a:cubicBezTo>
                  <a:cubicBezTo>
                    <a:pt x="5373" y="5662"/>
                    <a:pt x="4850" y="5284"/>
                    <a:pt x="4327" y="4906"/>
                  </a:cubicBezTo>
                  <a:cubicBezTo>
                    <a:pt x="4071" y="4716"/>
                    <a:pt x="3816" y="4516"/>
                    <a:pt x="3571" y="4305"/>
                  </a:cubicBezTo>
                  <a:cubicBezTo>
                    <a:pt x="3337" y="4093"/>
                    <a:pt x="3115" y="3860"/>
                    <a:pt x="2915" y="3615"/>
                  </a:cubicBezTo>
                  <a:cubicBezTo>
                    <a:pt x="2704" y="3381"/>
                    <a:pt x="2503" y="3137"/>
                    <a:pt x="2269" y="2914"/>
                  </a:cubicBezTo>
                  <a:cubicBezTo>
                    <a:pt x="2047" y="2703"/>
                    <a:pt x="1802" y="2492"/>
                    <a:pt x="1558" y="2291"/>
                  </a:cubicBezTo>
                  <a:cubicBezTo>
                    <a:pt x="1324" y="2081"/>
                    <a:pt x="1080" y="1880"/>
                    <a:pt x="868" y="1658"/>
                  </a:cubicBezTo>
                  <a:cubicBezTo>
                    <a:pt x="646" y="1424"/>
                    <a:pt x="457" y="1179"/>
                    <a:pt x="290" y="924"/>
                  </a:cubicBezTo>
                  <a:cubicBezTo>
                    <a:pt x="190" y="768"/>
                    <a:pt x="89" y="612"/>
                    <a:pt x="1" y="445"/>
                  </a:cubicBezTo>
                  <a:lnTo>
                    <a:pt x="1" y="568"/>
                  </a:lnTo>
                  <a:cubicBezTo>
                    <a:pt x="134" y="801"/>
                    <a:pt x="279" y="1024"/>
                    <a:pt x="445" y="1246"/>
                  </a:cubicBezTo>
                  <a:cubicBezTo>
                    <a:pt x="623" y="1480"/>
                    <a:pt x="835" y="1702"/>
                    <a:pt x="1058" y="1913"/>
                  </a:cubicBezTo>
                  <a:cubicBezTo>
                    <a:pt x="1513" y="2348"/>
                    <a:pt x="2025" y="2736"/>
                    <a:pt x="2459" y="3193"/>
                  </a:cubicBezTo>
                  <a:cubicBezTo>
                    <a:pt x="2681" y="3426"/>
                    <a:pt x="2882" y="3671"/>
                    <a:pt x="3092" y="3915"/>
                  </a:cubicBezTo>
                  <a:cubicBezTo>
                    <a:pt x="3304" y="4149"/>
                    <a:pt x="3537" y="4360"/>
                    <a:pt x="3794" y="4572"/>
                  </a:cubicBezTo>
                  <a:cubicBezTo>
                    <a:pt x="4294" y="4983"/>
                    <a:pt x="4839" y="5339"/>
                    <a:pt x="5351" y="5751"/>
                  </a:cubicBezTo>
                  <a:cubicBezTo>
                    <a:pt x="5840" y="6140"/>
                    <a:pt x="6285" y="6574"/>
                    <a:pt x="6674" y="7041"/>
                  </a:cubicBezTo>
                  <a:cubicBezTo>
                    <a:pt x="7086" y="7530"/>
                    <a:pt x="7397" y="8053"/>
                    <a:pt x="7731" y="8564"/>
                  </a:cubicBezTo>
                  <a:cubicBezTo>
                    <a:pt x="7897" y="8821"/>
                    <a:pt x="8075" y="9065"/>
                    <a:pt x="8275" y="9298"/>
                  </a:cubicBezTo>
                  <a:cubicBezTo>
                    <a:pt x="8476" y="9543"/>
                    <a:pt x="8687" y="9766"/>
                    <a:pt x="8888" y="10010"/>
                  </a:cubicBezTo>
                  <a:cubicBezTo>
                    <a:pt x="9121" y="10289"/>
                    <a:pt x="9321" y="10578"/>
                    <a:pt x="9499" y="10878"/>
                  </a:cubicBezTo>
                  <a:cubicBezTo>
                    <a:pt x="9666" y="11211"/>
                    <a:pt x="9822" y="11534"/>
                    <a:pt x="9955" y="11868"/>
                  </a:cubicBezTo>
                  <a:cubicBezTo>
                    <a:pt x="10077" y="12190"/>
                    <a:pt x="10166" y="12513"/>
                    <a:pt x="10255" y="12847"/>
                  </a:cubicBezTo>
                  <a:lnTo>
                    <a:pt x="10289" y="12758"/>
                  </a:lnTo>
                  <a:cubicBezTo>
                    <a:pt x="10267" y="12702"/>
                    <a:pt x="10255" y="12647"/>
                    <a:pt x="10244" y="12602"/>
                  </a:cubicBezTo>
                  <a:lnTo>
                    <a:pt x="10244" y="12602"/>
                  </a:lnTo>
                  <a:cubicBezTo>
                    <a:pt x="10255" y="12647"/>
                    <a:pt x="10277" y="12691"/>
                    <a:pt x="10289" y="12736"/>
                  </a:cubicBezTo>
                  <a:lnTo>
                    <a:pt x="10322" y="12657"/>
                  </a:lnTo>
                  <a:cubicBezTo>
                    <a:pt x="10222" y="12357"/>
                    <a:pt x="10111" y="12046"/>
                    <a:pt x="9978" y="11745"/>
                  </a:cubicBezTo>
                  <a:cubicBezTo>
                    <a:pt x="9866" y="11445"/>
                    <a:pt x="9733" y="11145"/>
                    <a:pt x="9577" y="10856"/>
                  </a:cubicBezTo>
                  <a:cubicBezTo>
                    <a:pt x="9421" y="10544"/>
                    <a:pt x="9254" y="10233"/>
                    <a:pt x="9088" y="9921"/>
                  </a:cubicBezTo>
                  <a:cubicBezTo>
                    <a:pt x="8799" y="9387"/>
                    <a:pt x="8487" y="8865"/>
                    <a:pt x="8176" y="8342"/>
                  </a:cubicBezTo>
                  <a:cubicBezTo>
                    <a:pt x="7853" y="7786"/>
                    <a:pt x="7519" y="7241"/>
                    <a:pt x="7141" y="6707"/>
                  </a:cubicBezTo>
                  <a:cubicBezTo>
                    <a:pt x="6407" y="5695"/>
                    <a:pt x="5450" y="4805"/>
                    <a:pt x="4427" y="4004"/>
                  </a:cubicBezTo>
                  <a:cubicBezTo>
                    <a:pt x="3893" y="3582"/>
                    <a:pt x="3326" y="3193"/>
                    <a:pt x="2803" y="2759"/>
                  </a:cubicBezTo>
                  <a:cubicBezTo>
                    <a:pt x="2269" y="2325"/>
                    <a:pt x="1836" y="1824"/>
                    <a:pt x="1357" y="1347"/>
                  </a:cubicBezTo>
                  <a:cubicBezTo>
                    <a:pt x="935" y="935"/>
                    <a:pt x="501" y="546"/>
                    <a:pt x="112" y="112"/>
                  </a:cubicBezTo>
                  <a:cubicBezTo>
                    <a:pt x="79" y="79"/>
                    <a:pt x="57" y="34"/>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72" name="Google Shape;20672;p32"/>
            <p:cNvSpPr/>
            <p:nvPr/>
          </p:nvSpPr>
          <p:spPr>
            <a:xfrm>
              <a:off x="1877749" y="2221243"/>
              <a:ext cx="339560" cy="376401"/>
            </a:xfrm>
            <a:custGeom>
              <a:avLst/>
              <a:gdLst/>
              <a:ahLst/>
              <a:cxnLst/>
              <a:rect l="l" t="t" r="r" b="b"/>
              <a:pathLst>
                <a:path w="9733" h="10789" extrusionOk="0">
                  <a:moveTo>
                    <a:pt x="1" y="0"/>
                  </a:moveTo>
                  <a:lnTo>
                    <a:pt x="1" y="0"/>
                  </a:lnTo>
                  <a:cubicBezTo>
                    <a:pt x="23" y="67"/>
                    <a:pt x="56" y="123"/>
                    <a:pt x="78" y="190"/>
                  </a:cubicBezTo>
                  <a:cubicBezTo>
                    <a:pt x="412" y="568"/>
                    <a:pt x="768" y="935"/>
                    <a:pt x="1135" y="1291"/>
                  </a:cubicBezTo>
                  <a:cubicBezTo>
                    <a:pt x="1536" y="1680"/>
                    <a:pt x="1936" y="2081"/>
                    <a:pt x="2370" y="2459"/>
                  </a:cubicBezTo>
                  <a:cubicBezTo>
                    <a:pt x="2814" y="2848"/>
                    <a:pt x="3326" y="3171"/>
                    <a:pt x="3827" y="3515"/>
                  </a:cubicBezTo>
                  <a:cubicBezTo>
                    <a:pt x="4316" y="3860"/>
                    <a:pt x="4772" y="4249"/>
                    <a:pt x="5206" y="4639"/>
                  </a:cubicBezTo>
                  <a:cubicBezTo>
                    <a:pt x="5639" y="5028"/>
                    <a:pt x="6062" y="5428"/>
                    <a:pt x="6462" y="5840"/>
                  </a:cubicBezTo>
                  <a:cubicBezTo>
                    <a:pt x="6863" y="6240"/>
                    <a:pt x="7241" y="6663"/>
                    <a:pt x="7586" y="7096"/>
                  </a:cubicBezTo>
                  <a:cubicBezTo>
                    <a:pt x="7898" y="7508"/>
                    <a:pt x="8187" y="7942"/>
                    <a:pt x="8454" y="8376"/>
                  </a:cubicBezTo>
                  <a:cubicBezTo>
                    <a:pt x="8932" y="9165"/>
                    <a:pt x="9321" y="9977"/>
                    <a:pt x="9699" y="10789"/>
                  </a:cubicBezTo>
                  <a:lnTo>
                    <a:pt x="9732" y="10722"/>
                  </a:lnTo>
                  <a:cubicBezTo>
                    <a:pt x="9410" y="10033"/>
                    <a:pt x="9087" y="9355"/>
                    <a:pt x="8709" y="8687"/>
                  </a:cubicBezTo>
                  <a:cubicBezTo>
                    <a:pt x="8198" y="7786"/>
                    <a:pt x="7597" y="6930"/>
                    <a:pt x="6852" y="6129"/>
                  </a:cubicBezTo>
                  <a:cubicBezTo>
                    <a:pt x="6462" y="5717"/>
                    <a:pt x="6051" y="5317"/>
                    <a:pt x="5617" y="4928"/>
                  </a:cubicBezTo>
                  <a:cubicBezTo>
                    <a:pt x="5195" y="4528"/>
                    <a:pt x="4750" y="4127"/>
                    <a:pt x="4283" y="3760"/>
                  </a:cubicBezTo>
                  <a:cubicBezTo>
                    <a:pt x="3805" y="3393"/>
                    <a:pt x="3282" y="3092"/>
                    <a:pt x="2804" y="2726"/>
                  </a:cubicBezTo>
                  <a:cubicBezTo>
                    <a:pt x="2337" y="2370"/>
                    <a:pt x="1925" y="1958"/>
                    <a:pt x="1514" y="1558"/>
                  </a:cubicBezTo>
                  <a:cubicBezTo>
                    <a:pt x="980" y="1046"/>
                    <a:pt x="468" y="534"/>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73" name="Google Shape;20673;p32"/>
            <p:cNvSpPr/>
            <p:nvPr/>
          </p:nvSpPr>
          <p:spPr>
            <a:xfrm>
              <a:off x="1955376" y="2177424"/>
              <a:ext cx="272436" cy="397369"/>
            </a:xfrm>
            <a:custGeom>
              <a:avLst/>
              <a:gdLst/>
              <a:ahLst/>
              <a:cxnLst/>
              <a:rect l="l" t="t" r="r" b="b"/>
              <a:pathLst>
                <a:path w="7809" h="11390" extrusionOk="0">
                  <a:moveTo>
                    <a:pt x="0" y="0"/>
                  </a:moveTo>
                  <a:lnTo>
                    <a:pt x="0" y="0"/>
                  </a:lnTo>
                  <a:cubicBezTo>
                    <a:pt x="33" y="300"/>
                    <a:pt x="122" y="712"/>
                    <a:pt x="300" y="1190"/>
                  </a:cubicBezTo>
                  <a:cubicBezTo>
                    <a:pt x="678" y="2158"/>
                    <a:pt x="1568" y="2235"/>
                    <a:pt x="2591" y="3058"/>
                  </a:cubicBezTo>
                  <a:cubicBezTo>
                    <a:pt x="3615" y="3881"/>
                    <a:pt x="3804" y="4204"/>
                    <a:pt x="4616" y="4916"/>
                  </a:cubicBezTo>
                  <a:cubicBezTo>
                    <a:pt x="5439" y="5616"/>
                    <a:pt x="5606" y="6429"/>
                    <a:pt x="5806" y="7485"/>
                  </a:cubicBezTo>
                  <a:cubicBezTo>
                    <a:pt x="6006" y="8542"/>
                    <a:pt x="5706" y="8297"/>
                    <a:pt x="6017" y="9376"/>
                  </a:cubicBezTo>
                  <a:cubicBezTo>
                    <a:pt x="6328" y="10455"/>
                    <a:pt x="7586" y="11389"/>
                    <a:pt x="7586" y="11389"/>
                  </a:cubicBezTo>
                  <a:lnTo>
                    <a:pt x="7797" y="10955"/>
                  </a:lnTo>
                  <a:cubicBezTo>
                    <a:pt x="7808" y="10888"/>
                    <a:pt x="7808" y="10811"/>
                    <a:pt x="7797" y="10744"/>
                  </a:cubicBezTo>
                  <a:cubicBezTo>
                    <a:pt x="7786" y="10466"/>
                    <a:pt x="7641" y="9943"/>
                    <a:pt x="7474" y="9143"/>
                  </a:cubicBezTo>
                  <a:cubicBezTo>
                    <a:pt x="7319" y="8330"/>
                    <a:pt x="7418" y="8431"/>
                    <a:pt x="7374" y="7563"/>
                  </a:cubicBezTo>
                  <a:cubicBezTo>
                    <a:pt x="7329" y="6696"/>
                    <a:pt x="6840" y="6439"/>
                    <a:pt x="6195" y="5272"/>
                  </a:cubicBezTo>
                  <a:cubicBezTo>
                    <a:pt x="5550" y="4104"/>
                    <a:pt x="3604" y="2803"/>
                    <a:pt x="2692" y="2257"/>
                  </a:cubicBezTo>
                  <a:cubicBezTo>
                    <a:pt x="1768" y="1713"/>
                    <a:pt x="734" y="745"/>
                    <a:pt x="145" y="134"/>
                  </a:cubicBezTo>
                  <a:cubicBezTo>
                    <a:pt x="100" y="89"/>
                    <a:pt x="56" y="45"/>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74" name="Google Shape;20674;p32"/>
            <p:cNvSpPr/>
            <p:nvPr/>
          </p:nvSpPr>
          <p:spPr>
            <a:xfrm>
              <a:off x="1960016" y="2200694"/>
              <a:ext cx="266227" cy="341479"/>
            </a:xfrm>
            <a:custGeom>
              <a:avLst/>
              <a:gdLst/>
              <a:ahLst/>
              <a:cxnLst/>
              <a:rect l="l" t="t" r="r" b="b"/>
              <a:pathLst>
                <a:path w="7631" h="9788" extrusionOk="0">
                  <a:moveTo>
                    <a:pt x="1" y="0"/>
                  </a:moveTo>
                  <a:lnTo>
                    <a:pt x="34" y="100"/>
                  </a:lnTo>
                  <a:cubicBezTo>
                    <a:pt x="468" y="423"/>
                    <a:pt x="901" y="745"/>
                    <a:pt x="1336" y="1090"/>
                  </a:cubicBezTo>
                  <a:cubicBezTo>
                    <a:pt x="1925" y="1558"/>
                    <a:pt x="2514" y="2047"/>
                    <a:pt x="3093" y="2536"/>
                  </a:cubicBezTo>
                  <a:cubicBezTo>
                    <a:pt x="3671" y="3026"/>
                    <a:pt x="4260" y="3503"/>
                    <a:pt x="4806" y="4015"/>
                  </a:cubicBezTo>
                  <a:cubicBezTo>
                    <a:pt x="5339" y="4516"/>
                    <a:pt x="5773" y="5072"/>
                    <a:pt x="6163" y="5650"/>
                  </a:cubicBezTo>
                  <a:cubicBezTo>
                    <a:pt x="6340" y="5928"/>
                    <a:pt x="6541" y="6207"/>
                    <a:pt x="6674" y="6496"/>
                  </a:cubicBezTo>
                  <a:cubicBezTo>
                    <a:pt x="6808" y="6763"/>
                    <a:pt x="6863" y="7052"/>
                    <a:pt x="6874" y="7329"/>
                  </a:cubicBezTo>
                  <a:cubicBezTo>
                    <a:pt x="6897" y="7596"/>
                    <a:pt x="6897" y="7863"/>
                    <a:pt x="6930" y="8130"/>
                  </a:cubicBezTo>
                  <a:cubicBezTo>
                    <a:pt x="6952" y="8364"/>
                    <a:pt x="7019" y="8597"/>
                    <a:pt x="7107" y="8820"/>
                  </a:cubicBezTo>
                  <a:cubicBezTo>
                    <a:pt x="7253" y="9154"/>
                    <a:pt x="7441" y="9477"/>
                    <a:pt x="7631" y="9788"/>
                  </a:cubicBezTo>
                  <a:cubicBezTo>
                    <a:pt x="7619" y="9766"/>
                    <a:pt x="7619" y="9732"/>
                    <a:pt x="7608" y="9699"/>
                  </a:cubicBezTo>
                  <a:cubicBezTo>
                    <a:pt x="7608" y="9665"/>
                    <a:pt x="7597" y="9632"/>
                    <a:pt x="7586" y="9598"/>
                  </a:cubicBezTo>
                  <a:cubicBezTo>
                    <a:pt x="7508" y="9465"/>
                    <a:pt x="7430" y="9331"/>
                    <a:pt x="7364" y="9198"/>
                  </a:cubicBezTo>
                  <a:cubicBezTo>
                    <a:pt x="7241" y="8976"/>
                    <a:pt x="7141" y="8753"/>
                    <a:pt x="7075" y="8531"/>
                  </a:cubicBezTo>
                  <a:cubicBezTo>
                    <a:pt x="6986" y="8264"/>
                    <a:pt x="6963" y="8008"/>
                    <a:pt x="6952" y="7752"/>
                  </a:cubicBezTo>
                  <a:cubicBezTo>
                    <a:pt x="6941" y="7485"/>
                    <a:pt x="6941" y="7230"/>
                    <a:pt x="6885" y="6974"/>
                  </a:cubicBezTo>
                  <a:cubicBezTo>
                    <a:pt x="6830" y="6684"/>
                    <a:pt x="6707" y="6417"/>
                    <a:pt x="6551" y="6151"/>
                  </a:cubicBezTo>
                  <a:cubicBezTo>
                    <a:pt x="6363" y="5861"/>
                    <a:pt x="6173" y="5584"/>
                    <a:pt x="5985" y="5295"/>
                  </a:cubicBezTo>
                  <a:cubicBezTo>
                    <a:pt x="5795" y="5016"/>
                    <a:pt x="5595" y="4749"/>
                    <a:pt x="5372" y="4482"/>
                  </a:cubicBezTo>
                  <a:cubicBezTo>
                    <a:pt x="4895" y="3938"/>
                    <a:pt x="4305" y="3471"/>
                    <a:pt x="3738" y="2992"/>
                  </a:cubicBezTo>
                  <a:cubicBezTo>
                    <a:pt x="2581" y="1991"/>
                    <a:pt x="1402" y="1012"/>
                    <a:pt x="145" y="100"/>
                  </a:cubicBezTo>
                  <a:cubicBezTo>
                    <a:pt x="101" y="67"/>
                    <a:pt x="45" y="33"/>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75" name="Google Shape;20675;p32"/>
            <p:cNvSpPr/>
            <p:nvPr/>
          </p:nvSpPr>
          <p:spPr>
            <a:xfrm>
              <a:off x="2162194" y="2492849"/>
              <a:ext cx="35725" cy="62135"/>
            </a:xfrm>
            <a:custGeom>
              <a:avLst/>
              <a:gdLst/>
              <a:ahLst/>
              <a:cxnLst/>
              <a:rect l="l" t="t" r="r" b="b"/>
              <a:pathLst>
                <a:path w="1024" h="1781" extrusionOk="0">
                  <a:moveTo>
                    <a:pt x="0" y="1"/>
                  </a:moveTo>
                  <a:cubicBezTo>
                    <a:pt x="12" y="68"/>
                    <a:pt x="34" y="124"/>
                    <a:pt x="45" y="191"/>
                  </a:cubicBezTo>
                  <a:cubicBezTo>
                    <a:pt x="134" y="324"/>
                    <a:pt x="223" y="457"/>
                    <a:pt x="301" y="591"/>
                  </a:cubicBezTo>
                  <a:cubicBezTo>
                    <a:pt x="501" y="935"/>
                    <a:pt x="690" y="1280"/>
                    <a:pt x="879" y="1625"/>
                  </a:cubicBezTo>
                  <a:cubicBezTo>
                    <a:pt x="924" y="1681"/>
                    <a:pt x="979" y="1736"/>
                    <a:pt x="1023" y="1781"/>
                  </a:cubicBezTo>
                  <a:cubicBezTo>
                    <a:pt x="879" y="1491"/>
                    <a:pt x="723" y="1191"/>
                    <a:pt x="556" y="902"/>
                  </a:cubicBezTo>
                  <a:cubicBezTo>
                    <a:pt x="378" y="602"/>
                    <a:pt x="200" y="302"/>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76" name="Google Shape;20676;p32"/>
            <p:cNvSpPr/>
            <p:nvPr/>
          </p:nvSpPr>
          <p:spPr>
            <a:xfrm>
              <a:off x="2160240" y="2454856"/>
              <a:ext cx="58611" cy="119141"/>
            </a:xfrm>
            <a:custGeom>
              <a:avLst/>
              <a:gdLst/>
              <a:ahLst/>
              <a:cxnLst/>
              <a:rect l="l" t="t" r="r" b="b"/>
              <a:pathLst>
                <a:path w="1680" h="3415" extrusionOk="0">
                  <a:moveTo>
                    <a:pt x="1" y="0"/>
                  </a:moveTo>
                  <a:lnTo>
                    <a:pt x="1" y="0"/>
                  </a:lnTo>
                  <a:cubicBezTo>
                    <a:pt x="12" y="56"/>
                    <a:pt x="12" y="111"/>
                    <a:pt x="12" y="167"/>
                  </a:cubicBezTo>
                  <a:cubicBezTo>
                    <a:pt x="78" y="267"/>
                    <a:pt x="134" y="378"/>
                    <a:pt x="201" y="489"/>
                  </a:cubicBezTo>
                  <a:cubicBezTo>
                    <a:pt x="357" y="768"/>
                    <a:pt x="513" y="1045"/>
                    <a:pt x="657" y="1324"/>
                  </a:cubicBezTo>
                  <a:cubicBezTo>
                    <a:pt x="456" y="1045"/>
                    <a:pt x="223" y="790"/>
                    <a:pt x="1" y="534"/>
                  </a:cubicBezTo>
                  <a:lnTo>
                    <a:pt x="1" y="634"/>
                  </a:lnTo>
                  <a:cubicBezTo>
                    <a:pt x="112" y="768"/>
                    <a:pt x="223" y="890"/>
                    <a:pt x="335" y="1023"/>
                  </a:cubicBezTo>
                  <a:cubicBezTo>
                    <a:pt x="568" y="1302"/>
                    <a:pt x="768" y="1591"/>
                    <a:pt x="946" y="1891"/>
                  </a:cubicBezTo>
                  <a:cubicBezTo>
                    <a:pt x="1113" y="2224"/>
                    <a:pt x="1269" y="2547"/>
                    <a:pt x="1402" y="2881"/>
                  </a:cubicBezTo>
                  <a:cubicBezTo>
                    <a:pt x="1457" y="3025"/>
                    <a:pt x="1502" y="3159"/>
                    <a:pt x="1546" y="3304"/>
                  </a:cubicBezTo>
                  <a:cubicBezTo>
                    <a:pt x="1602" y="3359"/>
                    <a:pt x="1647" y="3393"/>
                    <a:pt x="1680" y="3415"/>
                  </a:cubicBezTo>
                  <a:cubicBezTo>
                    <a:pt x="1602" y="3193"/>
                    <a:pt x="1514" y="2981"/>
                    <a:pt x="1425" y="2758"/>
                  </a:cubicBezTo>
                  <a:cubicBezTo>
                    <a:pt x="1313" y="2458"/>
                    <a:pt x="1180" y="2158"/>
                    <a:pt x="1024" y="1869"/>
                  </a:cubicBezTo>
                  <a:cubicBezTo>
                    <a:pt x="868" y="1557"/>
                    <a:pt x="701" y="1246"/>
                    <a:pt x="535" y="934"/>
                  </a:cubicBezTo>
                  <a:cubicBezTo>
                    <a:pt x="357" y="623"/>
                    <a:pt x="190" y="311"/>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77" name="Google Shape;20677;p32"/>
            <p:cNvSpPr/>
            <p:nvPr/>
          </p:nvSpPr>
          <p:spPr>
            <a:xfrm>
              <a:off x="1973238" y="2232512"/>
              <a:ext cx="30282" cy="24875"/>
            </a:xfrm>
            <a:custGeom>
              <a:avLst/>
              <a:gdLst/>
              <a:ahLst/>
              <a:cxnLst/>
              <a:rect l="l" t="t" r="r" b="b"/>
              <a:pathLst>
                <a:path w="868" h="713" extrusionOk="0">
                  <a:moveTo>
                    <a:pt x="0" y="0"/>
                  </a:moveTo>
                  <a:lnTo>
                    <a:pt x="0" y="0"/>
                  </a:lnTo>
                  <a:cubicBezTo>
                    <a:pt x="222" y="312"/>
                    <a:pt x="522" y="500"/>
                    <a:pt x="868" y="712"/>
                  </a:cubicBezTo>
                  <a:cubicBezTo>
                    <a:pt x="578" y="468"/>
                    <a:pt x="289" y="234"/>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78" name="Google Shape;20678;p32"/>
            <p:cNvSpPr/>
            <p:nvPr/>
          </p:nvSpPr>
          <p:spPr>
            <a:xfrm>
              <a:off x="2148204" y="2396627"/>
              <a:ext cx="78427" cy="167669"/>
            </a:xfrm>
            <a:custGeom>
              <a:avLst/>
              <a:gdLst/>
              <a:ahLst/>
              <a:cxnLst/>
              <a:rect l="l" t="t" r="r" b="b"/>
              <a:pathLst>
                <a:path w="2248" h="4806" extrusionOk="0">
                  <a:moveTo>
                    <a:pt x="1" y="1"/>
                  </a:moveTo>
                  <a:lnTo>
                    <a:pt x="1" y="1"/>
                  </a:lnTo>
                  <a:cubicBezTo>
                    <a:pt x="23" y="79"/>
                    <a:pt x="45" y="156"/>
                    <a:pt x="67" y="245"/>
                  </a:cubicBezTo>
                  <a:cubicBezTo>
                    <a:pt x="134" y="334"/>
                    <a:pt x="201" y="435"/>
                    <a:pt x="257" y="535"/>
                  </a:cubicBezTo>
                  <a:cubicBezTo>
                    <a:pt x="435" y="801"/>
                    <a:pt x="557" y="1080"/>
                    <a:pt x="646" y="1369"/>
                  </a:cubicBezTo>
                  <a:cubicBezTo>
                    <a:pt x="735" y="1647"/>
                    <a:pt x="813" y="1925"/>
                    <a:pt x="935" y="2192"/>
                  </a:cubicBezTo>
                  <a:cubicBezTo>
                    <a:pt x="1180" y="2748"/>
                    <a:pt x="1503" y="3282"/>
                    <a:pt x="1780" y="3838"/>
                  </a:cubicBezTo>
                  <a:cubicBezTo>
                    <a:pt x="1936" y="4150"/>
                    <a:pt x="2069" y="4483"/>
                    <a:pt x="2203" y="4805"/>
                  </a:cubicBezTo>
                  <a:lnTo>
                    <a:pt x="2247" y="4716"/>
                  </a:lnTo>
                  <a:cubicBezTo>
                    <a:pt x="2181" y="4550"/>
                    <a:pt x="2114" y="4394"/>
                    <a:pt x="2047" y="4227"/>
                  </a:cubicBezTo>
                  <a:cubicBezTo>
                    <a:pt x="1925" y="3960"/>
                    <a:pt x="1792" y="3693"/>
                    <a:pt x="1647" y="3416"/>
                  </a:cubicBezTo>
                  <a:cubicBezTo>
                    <a:pt x="1503" y="3137"/>
                    <a:pt x="1347" y="2870"/>
                    <a:pt x="1202" y="2593"/>
                  </a:cubicBezTo>
                  <a:cubicBezTo>
                    <a:pt x="1058" y="2314"/>
                    <a:pt x="935" y="2036"/>
                    <a:pt x="846" y="1747"/>
                  </a:cubicBezTo>
                  <a:cubicBezTo>
                    <a:pt x="757" y="1469"/>
                    <a:pt x="690" y="1191"/>
                    <a:pt x="557" y="913"/>
                  </a:cubicBezTo>
                  <a:cubicBezTo>
                    <a:pt x="413" y="601"/>
                    <a:pt x="212" y="290"/>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79" name="Google Shape;20679;p32"/>
            <p:cNvSpPr/>
            <p:nvPr/>
          </p:nvSpPr>
          <p:spPr>
            <a:xfrm>
              <a:off x="2067123" y="1951940"/>
              <a:ext cx="176566" cy="625533"/>
            </a:xfrm>
            <a:custGeom>
              <a:avLst/>
              <a:gdLst/>
              <a:ahLst/>
              <a:cxnLst/>
              <a:rect l="l" t="t" r="r" b="b"/>
              <a:pathLst>
                <a:path w="5061" h="17930" extrusionOk="0">
                  <a:moveTo>
                    <a:pt x="189" y="1"/>
                  </a:moveTo>
                  <a:lnTo>
                    <a:pt x="1" y="179"/>
                  </a:lnTo>
                  <a:cubicBezTo>
                    <a:pt x="234" y="468"/>
                    <a:pt x="456" y="791"/>
                    <a:pt x="656" y="1113"/>
                  </a:cubicBezTo>
                  <a:cubicBezTo>
                    <a:pt x="868" y="1447"/>
                    <a:pt x="1046" y="1780"/>
                    <a:pt x="1235" y="2125"/>
                  </a:cubicBezTo>
                  <a:cubicBezTo>
                    <a:pt x="1591" y="2803"/>
                    <a:pt x="1902" y="3515"/>
                    <a:pt x="2191" y="4227"/>
                  </a:cubicBezTo>
                  <a:cubicBezTo>
                    <a:pt x="2747" y="5673"/>
                    <a:pt x="3182" y="7163"/>
                    <a:pt x="3504" y="8688"/>
                  </a:cubicBezTo>
                  <a:cubicBezTo>
                    <a:pt x="3837" y="10200"/>
                    <a:pt x="4094" y="11735"/>
                    <a:pt x="4282" y="13270"/>
                  </a:cubicBezTo>
                  <a:cubicBezTo>
                    <a:pt x="4371" y="14037"/>
                    <a:pt x="4438" y="14815"/>
                    <a:pt x="4472" y="15583"/>
                  </a:cubicBezTo>
                  <a:cubicBezTo>
                    <a:pt x="4494" y="15972"/>
                    <a:pt x="4505" y="16350"/>
                    <a:pt x="4505" y="16740"/>
                  </a:cubicBezTo>
                  <a:cubicBezTo>
                    <a:pt x="4505" y="16929"/>
                    <a:pt x="4505" y="17118"/>
                    <a:pt x="4494" y="17318"/>
                  </a:cubicBezTo>
                  <a:cubicBezTo>
                    <a:pt x="4494" y="17496"/>
                    <a:pt x="4482" y="17696"/>
                    <a:pt x="4472" y="17874"/>
                  </a:cubicBezTo>
                  <a:lnTo>
                    <a:pt x="5038" y="17930"/>
                  </a:lnTo>
                  <a:cubicBezTo>
                    <a:pt x="5061" y="17719"/>
                    <a:pt x="5061" y="17529"/>
                    <a:pt x="5061" y="17329"/>
                  </a:cubicBezTo>
                  <a:lnTo>
                    <a:pt x="5061" y="16728"/>
                  </a:lnTo>
                  <a:cubicBezTo>
                    <a:pt x="5050" y="16340"/>
                    <a:pt x="5028" y="15939"/>
                    <a:pt x="5006" y="15549"/>
                  </a:cubicBezTo>
                  <a:cubicBezTo>
                    <a:pt x="4961" y="14771"/>
                    <a:pt x="4872" y="13982"/>
                    <a:pt x="4772" y="13214"/>
                  </a:cubicBezTo>
                  <a:cubicBezTo>
                    <a:pt x="4561" y="11657"/>
                    <a:pt x="4271" y="10111"/>
                    <a:pt x="3916" y="8587"/>
                  </a:cubicBezTo>
                  <a:cubicBezTo>
                    <a:pt x="3560" y="7064"/>
                    <a:pt x="3093" y="5562"/>
                    <a:pt x="2503" y="4105"/>
                  </a:cubicBezTo>
                  <a:cubicBezTo>
                    <a:pt x="2203" y="3382"/>
                    <a:pt x="1880" y="2670"/>
                    <a:pt x="1502" y="1980"/>
                  </a:cubicBezTo>
                  <a:cubicBezTo>
                    <a:pt x="1301" y="1636"/>
                    <a:pt x="1113" y="1291"/>
                    <a:pt x="890" y="969"/>
                  </a:cubicBezTo>
                  <a:cubicBezTo>
                    <a:pt x="679" y="635"/>
                    <a:pt x="456" y="312"/>
                    <a:pt x="18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80" name="Google Shape;20680;p32"/>
            <p:cNvSpPr/>
            <p:nvPr/>
          </p:nvSpPr>
          <p:spPr>
            <a:xfrm>
              <a:off x="1972052" y="1855718"/>
              <a:ext cx="60565" cy="86312"/>
            </a:xfrm>
            <a:custGeom>
              <a:avLst/>
              <a:gdLst/>
              <a:ahLst/>
              <a:cxnLst/>
              <a:rect l="l" t="t" r="r" b="b"/>
              <a:pathLst>
                <a:path w="1736" h="2474" extrusionOk="0">
                  <a:moveTo>
                    <a:pt x="45" y="0"/>
                  </a:moveTo>
                  <a:cubicBezTo>
                    <a:pt x="34" y="0"/>
                    <a:pt x="0" y="23"/>
                    <a:pt x="12" y="34"/>
                  </a:cubicBezTo>
                  <a:cubicBezTo>
                    <a:pt x="67" y="257"/>
                    <a:pt x="178" y="457"/>
                    <a:pt x="334" y="613"/>
                  </a:cubicBezTo>
                  <a:cubicBezTo>
                    <a:pt x="423" y="701"/>
                    <a:pt x="512" y="790"/>
                    <a:pt x="579" y="890"/>
                  </a:cubicBezTo>
                  <a:cubicBezTo>
                    <a:pt x="645" y="991"/>
                    <a:pt x="701" y="1090"/>
                    <a:pt x="746" y="1202"/>
                  </a:cubicBezTo>
                  <a:cubicBezTo>
                    <a:pt x="835" y="1424"/>
                    <a:pt x="924" y="1646"/>
                    <a:pt x="1046" y="1858"/>
                  </a:cubicBezTo>
                  <a:cubicBezTo>
                    <a:pt x="1168" y="2058"/>
                    <a:pt x="1313" y="2247"/>
                    <a:pt x="1480" y="2425"/>
                  </a:cubicBezTo>
                  <a:cubicBezTo>
                    <a:pt x="1491" y="2425"/>
                    <a:pt x="1491" y="2425"/>
                    <a:pt x="1502" y="2437"/>
                  </a:cubicBezTo>
                  <a:cubicBezTo>
                    <a:pt x="1517" y="2462"/>
                    <a:pt x="1543" y="2473"/>
                    <a:pt x="1572" y="2473"/>
                  </a:cubicBezTo>
                  <a:cubicBezTo>
                    <a:pt x="1629" y="2473"/>
                    <a:pt x="1698" y="2429"/>
                    <a:pt x="1713" y="2370"/>
                  </a:cubicBezTo>
                  <a:cubicBezTo>
                    <a:pt x="1735" y="2303"/>
                    <a:pt x="1713" y="2225"/>
                    <a:pt x="1702" y="2158"/>
                  </a:cubicBezTo>
                  <a:cubicBezTo>
                    <a:pt x="1691" y="2058"/>
                    <a:pt x="1669" y="1958"/>
                    <a:pt x="1646" y="1858"/>
                  </a:cubicBezTo>
                  <a:cubicBezTo>
                    <a:pt x="1580" y="1468"/>
                    <a:pt x="1513" y="1068"/>
                    <a:pt x="1424" y="679"/>
                  </a:cubicBezTo>
                  <a:cubicBezTo>
                    <a:pt x="1424" y="668"/>
                    <a:pt x="1424" y="657"/>
                    <a:pt x="1413" y="657"/>
                  </a:cubicBezTo>
                  <a:cubicBezTo>
                    <a:pt x="1402" y="590"/>
                    <a:pt x="1391" y="524"/>
                    <a:pt x="1346" y="467"/>
                  </a:cubicBezTo>
                  <a:cubicBezTo>
                    <a:pt x="1290" y="412"/>
                    <a:pt x="1235" y="401"/>
                    <a:pt x="1157" y="401"/>
                  </a:cubicBezTo>
                  <a:cubicBezTo>
                    <a:pt x="1079" y="401"/>
                    <a:pt x="1057" y="301"/>
                    <a:pt x="1013" y="234"/>
                  </a:cubicBezTo>
                  <a:cubicBezTo>
                    <a:pt x="968" y="178"/>
                    <a:pt x="912" y="112"/>
                    <a:pt x="845" y="89"/>
                  </a:cubicBezTo>
                  <a:cubicBezTo>
                    <a:pt x="824" y="86"/>
                    <a:pt x="800" y="83"/>
                    <a:pt x="777" y="83"/>
                  </a:cubicBezTo>
                  <a:cubicBezTo>
                    <a:pt x="730" y="83"/>
                    <a:pt x="683" y="93"/>
                    <a:pt x="645" y="123"/>
                  </a:cubicBezTo>
                  <a:cubicBezTo>
                    <a:pt x="625" y="133"/>
                    <a:pt x="597" y="169"/>
                    <a:pt x="567" y="169"/>
                  </a:cubicBezTo>
                  <a:cubicBezTo>
                    <a:pt x="563" y="169"/>
                    <a:pt x="560" y="169"/>
                    <a:pt x="556" y="168"/>
                  </a:cubicBezTo>
                  <a:cubicBezTo>
                    <a:pt x="534" y="168"/>
                    <a:pt x="501" y="123"/>
                    <a:pt x="467" y="112"/>
                  </a:cubicBezTo>
                  <a:cubicBezTo>
                    <a:pt x="345" y="34"/>
                    <a:pt x="200" y="0"/>
                    <a:pt x="45"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81" name="Google Shape;20681;p32"/>
            <p:cNvSpPr/>
            <p:nvPr/>
          </p:nvSpPr>
          <p:spPr>
            <a:xfrm>
              <a:off x="1988345" y="1869674"/>
              <a:ext cx="36911" cy="47377"/>
            </a:xfrm>
            <a:custGeom>
              <a:avLst/>
              <a:gdLst/>
              <a:ahLst/>
              <a:cxnLst/>
              <a:rect l="l" t="t" r="r" b="b"/>
              <a:pathLst>
                <a:path w="1058" h="1358" extrusionOk="0">
                  <a:moveTo>
                    <a:pt x="0" y="1"/>
                  </a:moveTo>
                  <a:lnTo>
                    <a:pt x="0" y="1"/>
                  </a:lnTo>
                  <a:cubicBezTo>
                    <a:pt x="34" y="146"/>
                    <a:pt x="79" y="290"/>
                    <a:pt x="178" y="401"/>
                  </a:cubicBezTo>
                  <a:cubicBezTo>
                    <a:pt x="279" y="524"/>
                    <a:pt x="401" y="601"/>
                    <a:pt x="501" y="702"/>
                  </a:cubicBezTo>
                  <a:cubicBezTo>
                    <a:pt x="601" y="791"/>
                    <a:pt x="701" y="902"/>
                    <a:pt x="790" y="1013"/>
                  </a:cubicBezTo>
                  <a:lnTo>
                    <a:pt x="1057" y="1358"/>
                  </a:lnTo>
                  <a:cubicBezTo>
                    <a:pt x="991" y="1236"/>
                    <a:pt x="912" y="1102"/>
                    <a:pt x="835" y="980"/>
                  </a:cubicBezTo>
                  <a:cubicBezTo>
                    <a:pt x="757" y="858"/>
                    <a:pt x="668" y="746"/>
                    <a:pt x="556" y="646"/>
                  </a:cubicBezTo>
                  <a:cubicBezTo>
                    <a:pt x="445" y="535"/>
                    <a:pt x="323" y="457"/>
                    <a:pt x="223" y="368"/>
                  </a:cubicBezTo>
                  <a:cubicBezTo>
                    <a:pt x="123" y="268"/>
                    <a:pt x="67" y="134"/>
                    <a:pt x="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82" name="Google Shape;20682;p32"/>
            <p:cNvSpPr/>
            <p:nvPr/>
          </p:nvSpPr>
          <p:spPr>
            <a:xfrm>
              <a:off x="1996509" y="1867755"/>
              <a:ext cx="34957" cy="43505"/>
            </a:xfrm>
            <a:custGeom>
              <a:avLst/>
              <a:gdLst/>
              <a:ahLst/>
              <a:cxnLst/>
              <a:rect l="l" t="t" r="r" b="b"/>
              <a:pathLst>
                <a:path w="1002" h="1247" extrusionOk="0">
                  <a:moveTo>
                    <a:pt x="0" y="1"/>
                  </a:moveTo>
                  <a:cubicBezTo>
                    <a:pt x="0" y="67"/>
                    <a:pt x="33" y="145"/>
                    <a:pt x="78" y="201"/>
                  </a:cubicBezTo>
                  <a:cubicBezTo>
                    <a:pt x="134" y="256"/>
                    <a:pt x="189" y="290"/>
                    <a:pt x="245" y="334"/>
                  </a:cubicBezTo>
                  <a:cubicBezTo>
                    <a:pt x="367" y="401"/>
                    <a:pt x="478" y="456"/>
                    <a:pt x="556" y="567"/>
                  </a:cubicBezTo>
                  <a:cubicBezTo>
                    <a:pt x="645" y="656"/>
                    <a:pt x="701" y="779"/>
                    <a:pt x="767" y="901"/>
                  </a:cubicBezTo>
                  <a:cubicBezTo>
                    <a:pt x="823" y="1024"/>
                    <a:pt x="901" y="1146"/>
                    <a:pt x="1001" y="1246"/>
                  </a:cubicBezTo>
                  <a:cubicBezTo>
                    <a:pt x="935" y="1123"/>
                    <a:pt x="890" y="1002"/>
                    <a:pt x="834" y="868"/>
                  </a:cubicBezTo>
                  <a:cubicBezTo>
                    <a:pt x="790" y="745"/>
                    <a:pt x="734" y="612"/>
                    <a:pt x="634" y="501"/>
                  </a:cubicBezTo>
                  <a:cubicBezTo>
                    <a:pt x="589" y="445"/>
                    <a:pt x="534" y="389"/>
                    <a:pt x="467" y="356"/>
                  </a:cubicBezTo>
                  <a:cubicBezTo>
                    <a:pt x="411" y="323"/>
                    <a:pt x="345" y="290"/>
                    <a:pt x="290" y="268"/>
                  </a:cubicBezTo>
                  <a:cubicBezTo>
                    <a:pt x="223" y="234"/>
                    <a:pt x="167" y="201"/>
                    <a:pt x="112" y="167"/>
                  </a:cubicBezTo>
                  <a:cubicBezTo>
                    <a:pt x="67" y="122"/>
                    <a:pt x="23" y="67"/>
                    <a:pt x="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83" name="Google Shape;20683;p32"/>
            <p:cNvSpPr/>
            <p:nvPr/>
          </p:nvSpPr>
          <p:spPr>
            <a:xfrm>
              <a:off x="2005406" y="1788035"/>
              <a:ext cx="111431" cy="191044"/>
            </a:xfrm>
            <a:custGeom>
              <a:avLst/>
              <a:gdLst/>
              <a:ahLst/>
              <a:cxnLst/>
              <a:rect l="l" t="t" r="r" b="b"/>
              <a:pathLst>
                <a:path w="3194" h="5476" extrusionOk="0">
                  <a:moveTo>
                    <a:pt x="274" y="1"/>
                  </a:moveTo>
                  <a:cubicBezTo>
                    <a:pt x="257" y="1"/>
                    <a:pt x="240" y="2"/>
                    <a:pt x="223" y="5"/>
                  </a:cubicBezTo>
                  <a:cubicBezTo>
                    <a:pt x="101" y="27"/>
                    <a:pt x="67" y="116"/>
                    <a:pt x="57" y="228"/>
                  </a:cubicBezTo>
                  <a:cubicBezTo>
                    <a:pt x="35" y="350"/>
                    <a:pt x="23" y="472"/>
                    <a:pt x="23" y="595"/>
                  </a:cubicBezTo>
                  <a:cubicBezTo>
                    <a:pt x="1" y="840"/>
                    <a:pt x="1" y="1073"/>
                    <a:pt x="12" y="1318"/>
                  </a:cubicBezTo>
                  <a:cubicBezTo>
                    <a:pt x="23" y="1574"/>
                    <a:pt x="67" y="1818"/>
                    <a:pt x="79" y="2063"/>
                  </a:cubicBezTo>
                  <a:cubicBezTo>
                    <a:pt x="90" y="2308"/>
                    <a:pt x="35" y="2553"/>
                    <a:pt x="57" y="2797"/>
                  </a:cubicBezTo>
                  <a:cubicBezTo>
                    <a:pt x="67" y="3030"/>
                    <a:pt x="134" y="3264"/>
                    <a:pt x="212" y="3487"/>
                  </a:cubicBezTo>
                  <a:cubicBezTo>
                    <a:pt x="290" y="3720"/>
                    <a:pt x="379" y="3942"/>
                    <a:pt x="479" y="4165"/>
                  </a:cubicBezTo>
                  <a:cubicBezTo>
                    <a:pt x="579" y="4387"/>
                    <a:pt x="690" y="4610"/>
                    <a:pt x="835" y="4799"/>
                  </a:cubicBezTo>
                  <a:cubicBezTo>
                    <a:pt x="1091" y="5144"/>
                    <a:pt x="1480" y="5388"/>
                    <a:pt x="1914" y="5433"/>
                  </a:cubicBezTo>
                  <a:lnTo>
                    <a:pt x="1925" y="5433"/>
                  </a:lnTo>
                  <a:cubicBezTo>
                    <a:pt x="1970" y="5464"/>
                    <a:pt x="2023" y="5476"/>
                    <a:pt x="2078" y="5476"/>
                  </a:cubicBezTo>
                  <a:cubicBezTo>
                    <a:pt x="2162" y="5476"/>
                    <a:pt x="2252" y="5449"/>
                    <a:pt x="2326" y="5422"/>
                  </a:cubicBezTo>
                  <a:cubicBezTo>
                    <a:pt x="2504" y="5344"/>
                    <a:pt x="2692" y="5233"/>
                    <a:pt x="2848" y="5099"/>
                  </a:cubicBezTo>
                  <a:cubicBezTo>
                    <a:pt x="2993" y="4966"/>
                    <a:pt x="3104" y="4810"/>
                    <a:pt x="3149" y="4610"/>
                  </a:cubicBezTo>
                  <a:cubicBezTo>
                    <a:pt x="3193" y="4409"/>
                    <a:pt x="3137" y="4199"/>
                    <a:pt x="3070" y="4009"/>
                  </a:cubicBezTo>
                  <a:cubicBezTo>
                    <a:pt x="2993" y="3776"/>
                    <a:pt x="2904" y="3554"/>
                    <a:pt x="2803" y="3342"/>
                  </a:cubicBezTo>
                  <a:cubicBezTo>
                    <a:pt x="2692" y="3119"/>
                    <a:pt x="2581" y="2897"/>
                    <a:pt x="2425" y="2708"/>
                  </a:cubicBezTo>
                  <a:cubicBezTo>
                    <a:pt x="2359" y="2608"/>
                    <a:pt x="2270" y="2519"/>
                    <a:pt x="2181" y="2441"/>
                  </a:cubicBezTo>
                  <a:cubicBezTo>
                    <a:pt x="2092" y="2363"/>
                    <a:pt x="1992" y="2296"/>
                    <a:pt x="1914" y="2197"/>
                  </a:cubicBezTo>
                  <a:cubicBezTo>
                    <a:pt x="1836" y="2096"/>
                    <a:pt x="1780" y="1974"/>
                    <a:pt x="1725" y="1851"/>
                  </a:cubicBezTo>
                  <a:cubicBezTo>
                    <a:pt x="1681" y="1740"/>
                    <a:pt x="1625" y="1629"/>
                    <a:pt x="1569" y="1507"/>
                  </a:cubicBezTo>
                  <a:cubicBezTo>
                    <a:pt x="1458" y="1285"/>
                    <a:pt x="1313" y="1084"/>
                    <a:pt x="1135" y="906"/>
                  </a:cubicBezTo>
                  <a:cubicBezTo>
                    <a:pt x="1046" y="817"/>
                    <a:pt x="957" y="739"/>
                    <a:pt x="880" y="639"/>
                  </a:cubicBezTo>
                  <a:cubicBezTo>
                    <a:pt x="791" y="539"/>
                    <a:pt x="735" y="417"/>
                    <a:pt x="668" y="294"/>
                  </a:cubicBezTo>
                  <a:cubicBezTo>
                    <a:pt x="587" y="152"/>
                    <a:pt x="450" y="1"/>
                    <a:pt x="27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84" name="Google Shape;20684;p32"/>
            <p:cNvSpPr/>
            <p:nvPr/>
          </p:nvSpPr>
          <p:spPr>
            <a:xfrm>
              <a:off x="2011232" y="1797908"/>
              <a:ext cx="105604" cy="181171"/>
            </a:xfrm>
            <a:custGeom>
              <a:avLst/>
              <a:gdLst/>
              <a:ahLst/>
              <a:cxnLst/>
              <a:rect l="l" t="t" r="r" b="b"/>
              <a:pathLst>
                <a:path w="3027" h="5193" extrusionOk="0">
                  <a:moveTo>
                    <a:pt x="501" y="1"/>
                  </a:moveTo>
                  <a:cubicBezTo>
                    <a:pt x="368" y="56"/>
                    <a:pt x="256" y="167"/>
                    <a:pt x="201" y="312"/>
                  </a:cubicBezTo>
                  <a:cubicBezTo>
                    <a:pt x="167" y="423"/>
                    <a:pt x="179" y="545"/>
                    <a:pt x="167" y="668"/>
                  </a:cubicBezTo>
                  <a:cubicBezTo>
                    <a:pt x="145" y="779"/>
                    <a:pt x="68" y="868"/>
                    <a:pt x="45" y="979"/>
                  </a:cubicBezTo>
                  <a:cubicBezTo>
                    <a:pt x="1" y="1224"/>
                    <a:pt x="234" y="1368"/>
                    <a:pt x="312" y="1568"/>
                  </a:cubicBezTo>
                  <a:cubicBezTo>
                    <a:pt x="390" y="1780"/>
                    <a:pt x="246" y="1980"/>
                    <a:pt x="223" y="2181"/>
                  </a:cubicBezTo>
                  <a:cubicBezTo>
                    <a:pt x="212" y="2292"/>
                    <a:pt x="246" y="2403"/>
                    <a:pt x="301" y="2503"/>
                  </a:cubicBezTo>
                  <a:cubicBezTo>
                    <a:pt x="345" y="2614"/>
                    <a:pt x="424" y="2737"/>
                    <a:pt x="434" y="2859"/>
                  </a:cubicBezTo>
                  <a:cubicBezTo>
                    <a:pt x="446" y="2925"/>
                    <a:pt x="434" y="2992"/>
                    <a:pt x="434" y="3048"/>
                  </a:cubicBezTo>
                  <a:cubicBezTo>
                    <a:pt x="446" y="3115"/>
                    <a:pt x="479" y="3182"/>
                    <a:pt x="513" y="3237"/>
                  </a:cubicBezTo>
                  <a:cubicBezTo>
                    <a:pt x="546" y="3293"/>
                    <a:pt x="579" y="3348"/>
                    <a:pt x="579" y="3415"/>
                  </a:cubicBezTo>
                  <a:cubicBezTo>
                    <a:pt x="590" y="3481"/>
                    <a:pt x="590" y="3537"/>
                    <a:pt x="579" y="3604"/>
                  </a:cubicBezTo>
                  <a:cubicBezTo>
                    <a:pt x="579" y="3715"/>
                    <a:pt x="579" y="3837"/>
                    <a:pt x="624" y="3949"/>
                  </a:cubicBezTo>
                  <a:cubicBezTo>
                    <a:pt x="691" y="4071"/>
                    <a:pt x="790" y="4183"/>
                    <a:pt x="869" y="4294"/>
                  </a:cubicBezTo>
                  <a:cubicBezTo>
                    <a:pt x="946" y="4416"/>
                    <a:pt x="1024" y="4549"/>
                    <a:pt x="1079" y="4683"/>
                  </a:cubicBezTo>
                  <a:cubicBezTo>
                    <a:pt x="1124" y="4783"/>
                    <a:pt x="1158" y="4883"/>
                    <a:pt x="1202" y="4983"/>
                  </a:cubicBezTo>
                  <a:cubicBezTo>
                    <a:pt x="1369" y="5072"/>
                    <a:pt x="1558" y="5127"/>
                    <a:pt x="1747" y="5150"/>
                  </a:cubicBezTo>
                  <a:lnTo>
                    <a:pt x="1758" y="5150"/>
                  </a:lnTo>
                  <a:cubicBezTo>
                    <a:pt x="1803" y="5181"/>
                    <a:pt x="1856" y="5193"/>
                    <a:pt x="1911" y="5193"/>
                  </a:cubicBezTo>
                  <a:cubicBezTo>
                    <a:pt x="1995" y="5193"/>
                    <a:pt x="2085" y="5166"/>
                    <a:pt x="2159" y="5139"/>
                  </a:cubicBezTo>
                  <a:cubicBezTo>
                    <a:pt x="2337" y="5061"/>
                    <a:pt x="2525" y="4950"/>
                    <a:pt x="2681" y="4816"/>
                  </a:cubicBezTo>
                  <a:cubicBezTo>
                    <a:pt x="2826" y="4683"/>
                    <a:pt x="2937" y="4527"/>
                    <a:pt x="2982" y="4327"/>
                  </a:cubicBezTo>
                  <a:cubicBezTo>
                    <a:pt x="3026" y="4126"/>
                    <a:pt x="2970" y="3916"/>
                    <a:pt x="2903" y="3726"/>
                  </a:cubicBezTo>
                  <a:cubicBezTo>
                    <a:pt x="2826" y="3493"/>
                    <a:pt x="2737" y="3271"/>
                    <a:pt x="2636" y="3059"/>
                  </a:cubicBezTo>
                  <a:cubicBezTo>
                    <a:pt x="2525" y="2836"/>
                    <a:pt x="2414" y="2614"/>
                    <a:pt x="2258" y="2425"/>
                  </a:cubicBezTo>
                  <a:cubicBezTo>
                    <a:pt x="2192" y="2325"/>
                    <a:pt x="2103" y="2236"/>
                    <a:pt x="2014" y="2158"/>
                  </a:cubicBezTo>
                  <a:cubicBezTo>
                    <a:pt x="1925" y="2080"/>
                    <a:pt x="1825" y="2013"/>
                    <a:pt x="1747" y="1914"/>
                  </a:cubicBezTo>
                  <a:cubicBezTo>
                    <a:pt x="1669" y="1813"/>
                    <a:pt x="1613" y="1691"/>
                    <a:pt x="1558" y="1568"/>
                  </a:cubicBezTo>
                  <a:cubicBezTo>
                    <a:pt x="1514" y="1457"/>
                    <a:pt x="1458" y="1346"/>
                    <a:pt x="1402" y="1224"/>
                  </a:cubicBezTo>
                  <a:cubicBezTo>
                    <a:pt x="1291" y="1002"/>
                    <a:pt x="1146" y="801"/>
                    <a:pt x="968" y="623"/>
                  </a:cubicBezTo>
                  <a:cubicBezTo>
                    <a:pt x="879" y="534"/>
                    <a:pt x="790" y="456"/>
                    <a:pt x="713" y="356"/>
                  </a:cubicBezTo>
                  <a:cubicBezTo>
                    <a:pt x="624" y="256"/>
                    <a:pt x="568" y="134"/>
                    <a:pt x="501" y="11"/>
                  </a:cubicBezTo>
                  <a:lnTo>
                    <a:pt x="50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85" name="Google Shape;20685;p32"/>
            <p:cNvSpPr/>
            <p:nvPr/>
          </p:nvSpPr>
          <p:spPr>
            <a:xfrm>
              <a:off x="2015907" y="1795675"/>
              <a:ext cx="97406" cy="185008"/>
            </a:xfrm>
            <a:custGeom>
              <a:avLst/>
              <a:gdLst/>
              <a:ahLst/>
              <a:cxnLst/>
              <a:rect l="l" t="t" r="r" b="b"/>
              <a:pathLst>
                <a:path w="2792" h="5303" extrusionOk="0">
                  <a:moveTo>
                    <a:pt x="443" y="0"/>
                  </a:moveTo>
                  <a:cubicBezTo>
                    <a:pt x="415" y="0"/>
                    <a:pt x="386" y="10"/>
                    <a:pt x="356" y="31"/>
                  </a:cubicBezTo>
                  <a:cubicBezTo>
                    <a:pt x="278" y="75"/>
                    <a:pt x="201" y="131"/>
                    <a:pt x="156" y="209"/>
                  </a:cubicBezTo>
                  <a:cubicBezTo>
                    <a:pt x="134" y="243"/>
                    <a:pt x="134" y="287"/>
                    <a:pt x="122" y="332"/>
                  </a:cubicBezTo>
                  <a:cubicBezTo>
                    <a:pt x="122" y="376"/>
                    <a:pt x="67" y="398"/>
                    <a:pt x="45" y="443"/>
                  </a:cubicBezTo>
                  <a:cubicBezTo>
                    <a:pt x="0" y="520"/>
                    <a:pt x="56" y="643"/>
                    <a:pt x="78" y="720"/>
                  </a:cubicBezTo>
                  <a:cubicBezTo>
                    <a:pt x="112" y="843"/>
                    <a:pt x="134" y="965"/>
                    <a:pt x="167" y="1088"/>
                  </a:cubicBezTo>
                  <a:cubicBezTo>
                    <a:pt x="201" y="1187"/>
                    <a:pt x="245" y="1299"/>
                    <a:pt x="312" y="1377"/>
                  </a:cubicBezTo>
                  <a:cubicBezTo>
                    <a:pt x="389" y="1454"/>
                    <a:pt x="468" y="1521"/>
                    <a:pt x="545" y="1588"/>
                  </a:cubicBezTo>
                  <a:cubicBezTo>
                    <a:pt x="612" y="1666"/>
                    <a:pt x="646" y="1755"/>
                    <a:pt x="623" y="1855"/>
                  </a:cubicBezTo>
                  <a:cubicBezTo>
                    <a:pt x="601" y="1933"/>
                    <a:pt x="557" y="2011"/>
                    <a:pt x="512" y="2077"/>
                  </a:cubicBezTo>
                  <a:cubicBezTo>
                    <a:pt x="468" y="2156"/>
                    <a:pt x="434" y="2233"/>
                    <a:pt x="423" y="2322"/>
                  </a:cubicBezTo>
                  <a:cubicBezTo>
                    <a:pt x="412" y="2411"/>
                    <a:pt x="423" y="2500"/>
                    <a:pt x="456" y="2589"/>
                  </a:cubicBezTo>
                  <a:cubicBezTo>
                    <a:pt x="523" y="2801"/>
                    <a:pt x="678" y="2979"/>
                    <a:pt x="735" y="3189"/>
                  </a:cubicBezTo>
                  <a:cubicBezTo>
                    <a:pt x="757" y="3301"/>
                    <a:pt x="735" y="3412"/>
                    <a:pt x="735" y="3523"/>
                  </a:cubicBezTo>
                  <a:cubicBezTo>
                    <a:pt x="745" y="3624"/>
                    <a:pt x="767" y="3713"/>
                    <a:pt x="812" y="3802"/>
                  </a:cubicBezTo>
                  <a:cubicBezTo>
                    <a:pt x="901" y="3980"/>
                    <a:pt x="1046" y="4135"/>
                    <a:pt x="1101" y="4324"/>
                  </a:cubicBezTo>
                  <a:cubicBezTo>
                    <a:pt x="1123" y="4424"/>
                    <a:pt x="1113" y="4524"/>
                    <a:pt x="1113" y="4625"/>
                  </a:cubicBezTo>
                  <a:cubicBezTo>
                    <a:pt x="1123" y="4736"/>
                    <a:pt x="1179" y="4825"/>
                    <a:pt x="1246" y="4902"/>
                  </a:cubicBezTo>
                  <a:cubicBezTo>
                    <a:pt x="1357" y="5036"/>
                    <a:pt x="1479" y="5181"/>
                    <a:pt x="1647" y="5248"/>
                  </a:cubicBezTo>
                  <a:cubicBezTo>
                    <a:pt x="1724" y="5292"/>
                    <a:pt x="1802" y="5303"/>
                    <a:pt x="1891" y="5303"/>
                  </a:cubicBezTo>
                  <a:cubicBezTo>
                    <a:pt x="1902" y="5303"/>
                    <a:pt x="1913" y="5292"/>
                    <a:pt x="1924" y="5280"/>
                  </a:cubicBezTo>
                  <a:cubicBezTo>
                    <a:pt x="2292" y="5270"/>
                    <a:pt x="2569" y="4958"/>
                    <a:pt x="2692" y="4613"/>
                  </a:cubicBezTo>
                  <a:cubicBezTo>
                    <a:pt x="2759" y="4413"/>
                    <a:pt x="2792" y="4190"/>
                    <a:pt x="2781" y="3968"/>
                  </a:cubicBezTo>
                  <a:cubicBezTo>
                    <a:pt x="2769" y="3746"/>
                    <a:pt x="2714" y="3512"/>
                    <a:pt x="2648" y="3290"/>
                  </a:cubicBezTo>
                  <a:cubicBezTo>
                    <a:pt x="2581" y="3078"/>
                    <a:pt x="2502" y="2867"/>
                    <a:pt x="2369" y="2678"/>
                  </a:cubicBezTo>
                  <a:cubicBezTo>
                    <a:pt x="2314" y="2589"/>
                    <a:pt x="2236" y="2500"/>
                    <a:pt x="2147" y="2433"/>
                  </a:cubicBezTo>
                  <a:cubicBezTo>
                    <a:pt x="2058" y="2356"/>
                    <a:pt x="1969" y="2300"/>
                    <a:pt x="1891" y="2222"/>
                  </a:cubicBezTo>
                  <a:cubicBezTo>
                    <a:pt x="1713" y="2067"/>
                    <a:pt x="1602" y="1855"/>
                    <a:pt x="1513" y="1644"/>
                  </a:cubicBezTo>
                  <a:cubicBezTo>
                    <a:pt x="1402" y="1421"/>
                    <a:pt x="1291" y="1210"/>
                    <a:pt x="1157" y="1010"/>
                  </a:cubicBezTo>
                  <a:cubicBezTo>
                    <a:pt x="1024" y="799"/>
                    <a:pt x="901" y="587"/>
                    <a:pt x="757" y="387"/>
                  </a:cubicBezTo>
                  <a:cubicBezTo>
                    <a:pt x="701" y="287"/>
                    <a:pt x="634" y="176"/>
                    <a:pt x="567" y="75"/>
                  </a:cubicBezTo>
                  <a:cubicBezTo>
                    <a:pt x="533" y="27"/>
                    <a:pt x="489" y="0"/>
                    <a:pt x="44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86" name="Google Shape;20686;p32"/>
            <p:cNvSpPr/>
            <p:nvPr/>
          </p:nvSpPr>
          <p:spPr>
            <a:xfrm>
              <a:off x="2041899" y="1870441"/>
              <a:ext cx="39214" cy="96673"/>
            </a:xfrm>
            <a:custGeom>
              <a:avLst/>
              <a:gdLst/>
              <a:ahLst/>
              <a:cxnLst/>
              <a:rect l="l" t="t" r="r" b="b"/>
              <a:pathLst>
                <a:path w="1124" h="2771" extrusionOk="0">
                  <a:moveTo>
                    <a:pt x="56" y="1"/>
                  </a:moveTo>
                  <a:cubicBezTo>
                    <a:pt x="34" y="124"/>
                    <a:pt x="0" y="257"/>
                    <a:pt x="45" y="391"/>
                  </a:cubicBezTo>
                  <a:cubicBezTo>
                    <a:pt x="89" y="524"/>
                    <a:pt x="167" y="624"/>
                    <a:pt x="234" y="735"/>
                  </a:cubicBezTo>
                  <a:cubicBezTo>
                    <a:pt x="301" y="836"/>
                    <a:pt x="356" y="947"/>
                    <a:pt x="390" y="1069"/>
                  </a:cubicBezTo>
                  <a:cubicBezTo>
                    <a:pt x="423" y="1192"/>
                    <a:pt x="423" y="1313"/>
                    <a:pt x="434" y="1436"/>
                  </a:cubicBezTo>
                  <a:cubicBezTo>
                    <a:pt x="445" y="1703"/>
                    <a:pt x="512" y="1970"/>
                    <a:pt x="623" y="2203"/>
                  </a:cubicBezTo>
                  <a:cubicBezTo>
                    <a:pt x="690" y="2314"/>
                    <a:pt x="757" y="2426"/>
                    <a:pt x="835" y="2526"/>
                  </a:cubicBezTo>
                  <a:cubicBezTo>
                    <a:pt x="868" y="2581"/>
                    <a:pt x="912" y="2626"/>
                    <a:pt x="957" y="2682"/>
                  </a:cubicBezTo>
                  <a:cubicBezTo>
                    <a:pt x="1001" y="2726"/>
                    <a:pt x="1068" y="2771"/>
                    <a:pt x="1124" y="2771"/>
                  </a:cubicBezTo>
                  <a:cubicBezTo>
                    <a:pt x="1068" y="2759"/>
                    <a:pt x="1023" y="2704"/>
                    <a:pt x="979" y="2660"/>
                  </a:cubicBezTo>
                  <a:cubicBezTo>
                    <a:pt x="946" y="2615"/>
                    <a:pt x="902" y="2559"/>
                    <a:pt x="868" y="2504"/>
                  </a:cubicBezTo>
                  <a:cubicBezTo>
                    <a:pt x="801" y="2393"/>
                    <a:pt x="746" y="2281"/>
                    <a:pt x="701" y="2170"/>
                  </a:cubicBezTo>
                  <a:cubicBezTo>
                    <a:pt x="601" y="1936"/>
                    <a:pt x="546" y="1692"/>
                    <a:pt x="534" y="1436"/>
                  </a:cubicBezTo>
                  <a:cubicBezTo>
                    <a:pt x="523" y="1303"/>
                    <a:pt x="512" y="1180"/>
                    <a:pt x="479" y="1046"/>
                  </a:cubicBezTo>
                  <a:cubicBezTo>
                    <a:pt x="445" y="913"/>
                    <a:pt x="378" y="791"/>
                    <a:pt x="301" y="691"/>
                  </a:cubicBezTo>
                  <a:cubicBezTo>
                    <a:pt x="223" y="579"/>
                    <a:pt x="134" y="490"/>
                    <a:pt x="89" y="379"/>
                  </a:cubicBezTo>
                  <a:cubicBezTo>
                    <a:pt x="45" y="257"/>
                    <a:pt x="45" y="134"/>
                    <a:pt x="5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87" name="Google Shape;20687;p32"/>
            <p:cNvSpPr/>
            <p:nvPr/>
          </p:nvSpPr>
          <p:spPr>
            <a:xfrm>
              <a:off x="2041515" y="1845252"/>
              <a:ext cx="45040" cy="118373"/>
            </a:xfrm>
            <a:custGeom>
              <a:avLst/>
              <a:gdLst/>
              <a:ahLst/>
              <a:cxnLst/>
              <a:rect l="l" t="t" r="r" b="b"/>
              <a:pathLst>
                <a:path w="1291" h="3393" extrusionOk="0">
                  <a:moveTo>
                    <a:pt x="1" y="0"/>
                  </a:moveTo>
                  <a:cubicBezTo>
                    <a:pt x="56" y="300"/>
                    <a:pt x="211" y="579"/>
                    <a:pt x="345" y="846"/>
                  </a:cubicBezTo>
                  <a:cubicBezTo>
                    <a:pt x="423" y="990"/>
                    <a:pt x="490" y="1123"/>
                    <a:pt x="557" y="1257"/>
                  </a:cubicBezTo>
                  <a:cubicBezTo>
                    <a:pt x="623" y="1390"/>
                    <a:pt x="679" y="1535"/>
                    <a:pt x="712" y="1680"/>
                  </a:cubicBezTo>
                  <a:cubicBezTo>
                    <a:pt x="757" y="1825"/>
                    <a:pt x="757" y="1969"/>
                    <a:pt x="757" y="2124"/>
                  </a:cubicBezTo>
                  <a:cubicBezTo>
                    <a:pt x="757" y="2280"/>
                    <a:pt x="768" y="2436"/>
                    <a:pt x="812" y="2592"/>
                  </a:cubicBezTo>
                  <a:cubicBezTo>
                    <a:pt x="913" y="2892"/>
                    <a:pt x="1090" y="3148"/>
                    <a:pt x="1279" y="3392"/>
                  </a:cubicBezTo>
                  <a:lnTo>
                    <a:pt x="1291" y="3392"/>
                  </a:lnTo>
                  <a:lnTo>
                    <a:pt x="1257" y="3337"/>
                  </a:lnTo>
                  <a:lnTo>
                    <a:pt x="1257" y="3348"/>
                  </a:lnTo>
                  <a:cubicBezTo>
                    <a:pt x="1113" y="3103"/>
                    <a:pt x="968" y="2848"/>
                    <a:pt x="890" y="2569"/>
                  </a:cubicBezTo>
                  <a:cubicBezTo>
                    <a:pt x="879" y="2492"/>
                    <a:pt x="856" y="2425"/>
                    <a:pt x="856" y="2347"/>
                  </a:cubicBezTo>
                  <a:cubicBezTo>
                    <a:pt x="846" y="2280"/>
                    <a:pt x="846" y="2203"/>
                    <a:pt x="846" y="2124"/>
                  </a:cubicBezTo>
                  <a:cubicBezTo>
                    <a:pt x="856" y="1969"/>
                    <a:pt x="846" y="1813"/>
                    <a:pt x="801" y="1657"/>
                  </a:cubicBezTo>
                  <a:cubicBezTo>
                    <a:pt x="768" y="1502"/>
                    <a:pt x="712" y="1357"/>
                    <a:pt x="646" y="1212"/>
                  </a:cubicBezTo>
                  <a:lnTo>
                    <a:pt x="412" y="812"/>
                  </a:lnTo>
                  <a:cubicBezTo>
                    <a:pt x="334" y="679"/>
                    <a:pt x="256" y="545"/>
                    <a:pt x="189" y="412"/>
                  </a:cubicBezTo>
                  <a:cubicBezTo>
                    <a:pt x="112" y="278"/>
                    <a:pt x="45" y="145"/>
                    <a:pt x="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88" name="Google Shape;20688;p32"/>
            <p:cNvSpPr/>
            <p:nvPr/>
          </p:nvSpPr>
          <p:spPr>
            <a:xfrm>
              <a:off x="2032584" y="1816539"/>
              <a:ext cx="56692" cy="122246"/>
            </a:xfrm>
            <a:custGeom>
              <a:avLst/>
              <a:gdLst/>
              <a:ahLst/>
              <a:cxnLst/>
              <a:rect l="l" t="t" r="r" b="b"/>
              <a:pathLst>
                <a:path w="1625" h="3504" extrusionOk="0">
                  <a:moveTo>
                    <a:pt x="0" y="0"/>
                  </a:moveTo>
                  <a:lnTo>
                    <a:pt x="0" y="0"/>
                  </a:lnTo>
                  <a:cubicBezTo>
                    <a:pt x="67" y="156"/>
                    <a:pt x="145" y="300"/>
                    <a:pt x="234" y="445"/>
                  </a:cubicBezTo>
                  <a:cubicBezTo>
                    <a:pt x="323" y="579"/>
                    <a:pt x="423" y="712"/>
                    <a:pt x="523" y="846"/>
                  </a:cubicBezTo>
                  <a:cubicBezTo>
                    <a:pt x="623" y="979"/>
                    <a:pt x="734" y="1101"/>
                    <a:pt x="846" y="1224"/>
                  </a:cubicBezTo>
                  <a:cubicBezTo>
                    <a:pt x="946" y="1346"/>
                    <a:pt x="1057" y="1479"/>
                    <a:pt x="1112" y="1613"/>
                  </a:cubicBezTo>
                  <a:cubicBezTo>
                    <a:pt x="1179" y="1758"/>
                    <a:pt x="1179" y="1913"/>
                    <a:pt x="1191" y="2091"/>
                  </a:cubicBezTo>
                  <a:cubicBezTo>
                    <a:pt x="1201" y="2258"/>
                    <a:pt x="1246" y="2425"/>
                    <a:pt x="1302" y="2581"/>
                  </a:cubicBezTo>
                  <a:cubicBezTo>
                    <a:pt x="1369" y="2737"/>
                    <a:pt x="1435" y="2881"/>
                    <a:pt x="1491" y="3036"/>
                  </a:cubicBezTo>
                  <a:cubicBezTo>
                    <a:pt x="1557" y="3192"/>
                    <a:pt x="1602" y="3348"/>
                    <a:pt x="1624" y="3503"/>
                  </a:cubicBezTo>
                  <a:cubicBezTo>
                    <a:pt x="1624" y="3348"/>
                    <a:pt x="1591" y="3181"/>
                    <a:pt x="1535" y="3026"/>
                  </a:cubicBezTo>
                  <a:cubicBezTo>
                    <a:pt x="1491" y="2858"/>
                    <a:pt x="1424" y="2714"/>
                    <a:pt x="1379" y="2559"/>
                  </a:cubicBezTo>
                  <a:cubicBezTo>
                    <a:pt x="1324" y="2391"/>
                    <a:pt x="1290" y="2236"/>
                    <a:pt x="1280" y="2080"/>
                  </a:cubicBezTo>
                  <a:cubicBezTo>
                    <a:pt x="1280" y="2002"/>
                    <a:pt x="1280" y="1913"/>
                    <a:pt x="1268" y="1835"/>
                  </a:cubicBezTo>
                  <a:cubicBezTo>
                    <a:pt x="1258" y="1746"/>
                    <a:pt x="1246" y="1657"/>
                    <a:pt x="1201" y="1580"/>
                  </a:cubicBezTo>
                  <a:cubicBezTo>
                    <a:pt x="1135" y="1413"/>
                    <a:pt x="1024" y="1291"/>
                    <a:pt x="912" y="1168"/>
                  </a:cubicBezTo>
                  <a:lnTo>
                    <a:pt x="579" y="801"/>
                  </a:lnTo>
                  <a:cubicBezTo>
                    <a:pt x="479" y="678"/>
                    <a:pt x="368" y="545"/>
                    <a:pt x="279" y="412"/>
                  </a:cubicBezTo>
                  <a:cubicBezTo>
                    <a:pt x="178" y="290"/>
                    <a:pt x="89" y="145"/>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89" name="Google Shape;20689;p32"/>
            <p:cNvSpPr/>
            <p:nvPr/>
          </p:nvSpPr>
          <p:spPr>
            <a:xfrm>
              <a:off x="2038794" y="1812666"/>
              <a:ext cx="27980" cy="43470"/>
            </a:xfrm>
            <a:custGeom>
              <a:avLst/>
              <a:gdLst/>
              <a:ahLst/>
              <a:cxnLst/>
              <a:rect l="l" t="t" r="r" b="b"/>
              <a:pathLst>
                <a:path w="802" h="1246" extrusionOk="0">
                  <a:moveTo>
                    <a:pt x="0" y="0"/>
                  </a:moveTo>
                  <a:lnTo>
                    <a:pt x="0" y="0"/>
                  </a:lnTo>
                  <a:cubicBezTo>
                    <a:pt x="34" y="45"/>
                    <a:pt x="45" y="111"/>
                    <a:pt x="45" y="167"/>
                  </a:cubicBezTo>
                  <a:cubicBezTo>
                    <a:pt x="56" y="233"/>
                    <a:pt x="67" y="300"/>
                    <a:pt x="101" y="356"/>
                  </a:cubicBezTo>
                  <a:cubicBezTo>
                    <a:pt x="167" y="478"/>
                    <a:pt x="245" y="567"/>
                    <a:pt x="312" y="668"/>
                  </a:cubicBezTo>
                  <a:cubicBezTo>
                    <a:pt x="467" y="868"/>
                    <a:pt x="623" y="1068"/>
                    <a:pt x="801" y="1246"/>
                  </a:cubicBezTo>
                  <a:cubicBezTo>
                    <a:pt x="679" y="1023"/>
                    <a:pt x="546" y="812"/>
                    <a:pt x="401" y="612"/>
                  </a:cubicBezTo>
                  <a:lnTo>
                    <a:pt x="279" y="467"/>
                  </a:lnTo>
                  <a:cubicBezTo>
                    <a:pt x="245" y="411"/>
                    <a:pt x="200" y="367"/>
                    <a:pt x="167" y="322"/>
                  </a:cubicBezTo>
                  <a:cubicBezTo>
                    <a:pt x="134" y="278"/>
                    <a:pt x="111" y="223"/>
                    <a:pt x="101" y="156"/>
                  </a:cubicBezTo>
                  <a:cubicBezTo>
                    <a:pt x="79" y="100"/>
                    <a:pt x="45" y="33"/>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90" name="Google Shape;20690;p32"/>
            <p:cNvSpPr/>
            <p:nvPr/>
          </p:nvSpPr>
          <p:spPr>
            <a:xfrm>
              <a:off x="1990299" y="1888862"/>
              <a:ext cx="90812" cy="91859"/>
            </a:xfrm>
            <a:custGeom>
              <a:avLst/>
              <a:gdLst/>
              <a:ahLst/>
              <a:cxnLst/>
              <a:rect l="l" t="t" r="r" b="b"/>
              <a:pathLst>
                <a:path w="2603" h="2633" extrusionOk="0">
                  <a:moveTo>
                    <a:pt x="68" y="1"/>
                  </a:moveTo>
                  <a:cubicBezTo>
                    <a:pt x="59" y="1"/>
                    <a:pt x="52" y="3"/>
                    <a:pt x="45" y="7"/>
                  </a:cubicBezTo>
                  <a:cubicBezTo>
                    <a:pt x="0" y="51"/>
                    <a:pt x="67" y="107"/>
                    <a:pt x="167" y="496"/>
                  </a:cubicBezTo>
                  <a:cubicBezTo>
                    <a:pt x="256" y="886"/>
                    <a:pt x="234" y="1008"/>
                    <a:pt x="456" y="1453"/>
                  </a:cubicBezTo>
                  <a:cubicBezTo>
                    <a:pt x="678" y="1887"/>
                    <a:pt x="678" y="2120"/>
                    <a:pt x="935" y="2176"/>
                  </a:cubicBezTo>
                  <a:cubicBezTo>
                    <a:pt x="1190" y="2231"/>
                    <a:pt x="1168" y="2254"/>
                    <a:pt x="1357" y="2376"/>
                  </a:cubicBezTo>
                  <a:cubicBezTo>
                    <a:pt x="1533" y="2490"/>
                    <a:pt x="1555" y="2623"/>
                    <a:pt x="1763" y="2623"/>
                  </a:cubicBezTo>
                  <a:cubicBezTo>
                    <a:pt x="1779" y="2623"/>
                    <a:pt x="1795" y="2623"/>
                    <a:pt x="1813" y="2621"/>
                  </a:cubicBezTo>
                  <a:cubicBezTo>
                    <a:pt x="2014" y="2604"/>
                    <a:pt x="2091" y="2552"/>
                    <a:pt x="2191" y="2552"/>
                  </a:cubicBezTo>
                  <a:cubicBezTo>
                    <a:pt x="2218" y="2552"/>
                    <a:pt x="2247" y="2555"/>
                    <a:pt x="2280" y="2565"/>
                  </a:cubicBezTo>
                  <a:cubicBezTo>
                    <a:pt x="2373" y="2585"/>
                    <a:pt x="2457" y="2633"/>
                    <a:pt x="2518" y="2633"/>
                  </a:cubicBezTo>
                  <a:cubicBezTo>
                    <a:pt x="2559" y="2633"/>
                    <a:pt x="2589" y="2611"/>
                    <a:pt x="2603" y="2543"/>
                  </a:cubicBezTo>
                  <a:cubicBezTo>
                    <a:pt x="2603" y="2543"/>
                    <a:pt x="2013" y="2020"/>
                    <a:pt x="1746" y="1898"/>
                  </a:cubicBezTo>
                  <a:cubicBezTo>
                    <a:pt x="1469" y="1776"/>
                    <a:pt x="1212" y="1309"/>
                    <a:pt x="945" y="908"/>
                  </a:cubicBezTo>
                  <a:cubicBezTo>
                    <a:pt x="678" y="518"/>
                    <a:pt x="645" y="597"/>
                    <a:pt x="434" y="330"/>
                  </a:cubicBezTo>
                  <a:cubicBezTo>
                    <a:pt x="239" y="105"/>
                    <a:pt x="129" y="1"/>
                    <a:pt x="6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91" name="Google Shape;20691;p32"/>
            <p:cNvSpPr/>
            <p:nvPr/>
          </p:nvSpPr>
          <p:spPr>
            <a:xfrm>
              <a:off x="1991450" y="1888862"/>
              <a:ext cx="89661" cy="91859"/>
            </a:xfrm>
            <a:custGeom>
              <a:avLst/>
              <a:gdLst/>
              <a:ahLst/>
              <a:cxnLst/>
              <a:rect l="l" t="t" r="r" b="b"/>
              <a:pathLst>
                <a:path w="2570" h="2633" extrusionOk="0">
                  <a:moveTo>
                    <a:pt x="35" y="1"/>
                  </a:moveTo>
                  <a:cubicBezTo>
                    <a:pt x="26" y="1"/>
                    <a:pt x="19" y="3"/>
                    <a:pt x="12" y="7"/>
                  </a:cubicBezTo>
                  <a:cubicBezTo>
                    <a:pt x="0" y="18"/>
                    <a:pt x="0" y="41"/>
                    <a:pt x="0" y="63"/>
                  </a:cubicBezTo>
                  <a:lnTo>
                    <a:pt x="23" y="63"/>
                  </a:lnTo>
                  <a:cubicBezTo>
                    <a:pt x="101" y="397"/>
                    <a:pt x="401" y="619"/>
                    <a:pt x="601" y="886"/>
                  </a:cubicBezTo>
                  <a:cubicBezTo>
                    <a:pt x="724" y="1052"/>
                    <a:pt x="790" y="1242"/>
                    <a:pt x="857" y="1430"/>
                  </a:cubicBezTo>
                  <a:cubicBezTo>
                    <a:pt x="924" y="1586"/>
                    <a:pt x="1013" y="1742"/>
                    <a:pt x="1124" y="1875"/>
                  </a:cubicBezTo>
                  <a:cubicBezTo>
                    <a:pt x="1335" y="2165"/>
                    <a:pt x="1636" y="2365"/>
                    <a:pt x="1969" y="2488"/>
                  </a:cubicBezTo>
                  <a:cubicBezTo>
                    <a:pt x="2036" y="2498"/>
                    <a:pt x="2091" y="2520"/>
                    <a:pt x="2147" y="2554"/>
                  </a:cubicBezTo>
                  <a:cubicBezTo>
                    <a:pt x="2180" y="2554"/>
                    <a:pt x="2214" y="2554"/>
                    <a:pt x="2247" y="2565"/>
                  </a:cubicBezTo>
                  <a:cubicBezTo>
                    <a:pt x="2340" y="2585"/>
                    <a:pt x="2424" y="2633"/>
                    <a:pt x="2485" y="2633"/>
                  </a:cubicBezTo>
                  <a:cubicBezTo>
                    <a:pt x="2526" y="2633"/>
                    <a:pt x="2556" y="2611"/>
                    <a:pt x="2570" y="2543"/>
                  </a:cubicBezTo>
                  <a:cubicBezTo>
                    <a:pt x="2570" y="2543"/>
                    <a:pt x="1980" y="2020"/>
                    <a:pt x="1713" y="1898"/>
                  </a:cubicBezTo>
                  <a:cubicBezTo>
                    <a:pt x="1436" y="1776"/>
                    <a:pt x="1179" y="1309"/>
                    <a:pt x="912" y="908"/>
                  </a:cubicBezTo>
                  <a:cubicBezTo>
                    <a:pt x="645" y="518"/>
                    <a:pt x="612" y="597"/>
                    <a:pt x="401" y="330"/>
                  </a:cubicBezTo>
                  <a:cubicBezTo>
                    <a:pt x="206" y="105"/>
                    <a:pt x="96" y="1"/>
                    <a:pt x="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92" name="Google Shape;20692;p32"/>
            <p:cNvSpPr/>
            <p:nvPr/>
          </p:nvSpPr>
          <p:spPr>
            <a:xfrm>
              <a:off x="2013186" y="1955813"/>
              <a:ext cx="21735" cy="14025"/>
            </a:xfrm>
            <a:custGeom>
              <a:avLst/>
              <a:gdLst/>
              <a:ahLst/>
              <a:cxnLst/>
              <a:rect l="l" t="t" r="r" b="b"/>
              <a:pathLst>
                <a:path w="623" h="402" extrusionOk="0">
                  <a:moveTo>
                    <a:pt x="0" y="1"/>
                  </a:moveTo>
                  <a:cubicBezTo>
                    <a:pt x="22" y="35"/>
                    <a:pt x="45" y="68"/>
                    <a:pt x="56" y="101"/>
                  </a:cubicBezTo>
                  <a:cubicBezTo>
                    <a:pt x="145" y="146"/>
                    <a:pt x="234" y="201"/>
                    <a:pt x="323" y="257"/>
                  </a:cubicBezTo>
                  <a:lnTo>
                    <a:pt x="323" y="268"/>
                  </a:lnTo>
                  <a:cubicBezTo>
                    <a:pt x="443" y="290"/>
                    <a:pt x="492" y="313"/>
                    <a:pt x="541" y="345"/>
                  </a:cubicBezTo>
                  <a:lnTo>
                    <a:pt x="541" y="345"/>
                  </a:lnTo>
                  <a:cubicBezTo>
                    <a:pt x="473" y="297"/>
                    <a:pt x="409" y="249"/>
                    <a:pt x="345" y="201"/>
                  </a:cubicBezTo>
                  <a:cubicBezTo>
                    <a:pt x="234" y="134"/>
                    <a:pt x="123" y="57"/>
                    <a:pt x="0" y="1"/>
                  </a:cubicBezTo>
                  <a:close/>
                  <a:moveTo>
                    <a:pt x="541" y="345"/>
                  </a:moveTo>
                  <a:cubicBezTo>
                    <a:pt x="568" y="364"/>
                    <a:pt x="595" y="383"/>
                    <a:pt x="623" y="401"/>
                  </a:cubicBezTo>
                  <a:cubicBezTo>
                    <a:pt x="590" y="379"/>
                    <a:pt x="566" y="361"/>
                    <a:pt x="541" y="345"/>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93" name="Google Shape;20693;p32"/>
            <p:cNvSpPr/>
            <p:nvPr/>
          </p:nvSpPr>
          <p:spPr>
            <a:xfrm>
              <a:off x="2005824" y="1939171"/>
              <a:ext cx="52785" cy="40749"/>
            </a:xfrm>
            <a:custGeom>
              <a:avLst/>
              <a:gdLst/>
              <a:ahLst/>
              <a:cxnLst/>
              <a:rect l="l" t="t" r="r" b="b"/>
              <a:pathLst>
                <a:path w="1513" h="1168" extrusionOk="0">
                  <a:moveTo>
                    <a:pt x="0" y="0"/>
                  </a:moveTo>
                  <a:cubicBezTo>
                    <a:pt x="4" y="2"/>
                    <a:pt x="7" y="4"/>
                    <a:pt x="11" y="6"/>
                  </a:cubicBezTo>
                  <a:lnTo>
                    <a:pt x="11" y="6"/>
                  </a:lnTo>
                  <a:cubicBezTo>
                    <a:pt x="11" y="0"/>
                    <a:pt x="9" y="0"/>
                    <a:pt x="0" y="0"/>
                  </a:cubicBezTo>
                  <a:close/>
                  <a:moveTo>
                    <a:pt x="11" y="6"/>
                  </a:moveTo>
                  <a:cubicBezTo>
                    <a:pt x="11" y="7"/>
                    <a:pt x="11" y="9"/>
                    <a:pt x="11" y="11"/>
                  </a:cubicBezTo>
                  <a:cubicBezTo>
                    <a:pt x="23" y="45"/>
                    <a:pt x="45" y="67"/>
                    <a:pt x="55" y="100"/>
                  </a:cubicBezTo>
                  <a:cubicBezTo>
                    <a:pt x="67" y="100"/>
                    <a:pt x="78" y="111"/>
                    <a:pt x="89" y="122"/>
                  </a:cubicBezTo>
                  <a:cubicBezTo>
                    <a:pt x="167" y="166"/>
                    <a:pt x="256" y="211"/>
                    <a:pt x="334" y="255"/>
                  </a:cubicBezTo>
                  <a:cubicBezTo>
                    <a:pt x="423" y="322"/>
                    <a:pt x="490" y="389"/>
                    <a:pt x="545" y="478"/>
                  </a:cubicBezTo>
                  <a:cubicBezTo>
                    <a:pt x="601" y="567"/>
                    <a:pt x="656" y="634"/>
                    <a:pt x="734" y="690"/>
                  </a:cubicBezTo>
                  <a:cubicBezTo>
                    <a:pt x="812" y="756"/>
                    <a:pt x="890" y="812"/>
                    <a:pt x="979" y="856"/>
                  </a:cubicBezTo>
                  <a:cubicBezTo>
                    <a:pt x="1135" y="957"/>
                    <a:pt x="1313" y="1034"/>
                    <a:pt x="1435" y="1167"/>
                  </a:cubicBezTo>
                  <a:cubicBezTo>
                    <a:pt x="1468" y="1167"/>
                    <a:pt x="1491" y="1157"/>
                    <a:pt x="1513" y="1157"/>
                  </a:cubicBezTo>
                  <a:cubicBezTo>
                    <a:pt x="1402" y="1023"/>
                    <a:pt x="1246" y="945"/>
                    <a:pt x="1090" y="856"/>
                  </a:cubicBezTo>
                  <a:cubicBezTo>
                    <a:pt x="912" y="745"/>
                    <a:pt x="734" y="645"/>
                    <a:pt x="612" y="467"/>
                  </a:cubicBezTo>
                  <a:cubicBezTo>
                    <a:pt x="567" y="389"/>
                    <a:pt x="512" y="311"/>
                    <a:pt x="445" y="255"/>
                  </a:cubicBezTo>
                  <a:cubicBezTo>
                    <a:pt x="378" y="211"/>
                    <a:pt x="300" y="166"/>
                    <a:pt x="223" y="122"/>
                  </a:cubicBezTo>
                  <a:cubicBezTo>
                    <a:pt x="148" y="91"/>
                    <a:pt x="84" y="49"/>
                    <a:pt x="11" y="6"/>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94" name="Google Shape;20694;p32"/>
            <p:cNvSpPr/>
            <p:nvPr/>
          </p:nvSpPr>
          <p:spPr>
            <a:xfrm>
              <a:off x="1992985" y="1895700"/>
              <a:ext cx="85405" cy="84986"/>
            </a:xfrm>
            <a:custGeom>
              <a:avLst/>
              <a:gdLst/>
              <a:ahLst/>
              <a:cxnLst/>
              <a:rect l="l" t="t" r="r" b="b"/>
              <a:pathLst>
                <a:path w="2448" h="2436" extrusionOk="0">
                  <a:moveTo>
                    <a:pt x="1" y="0"/>
                  </a:moveTo>
                  <a:cubicBezTo>
                    <a:pt x="1" y="11"/>
                    <a:pt x="12" y="33"/>
                    <a:pt x="12" y="56"/>
                  </a:cubicBezTo>
                  <a:cubicBezTo>
                    <a:pt x="179" y="145"/>
                    <a:pt x="334" y="256"/>
                    <a:pt x="457" y="401"/>
                  </a:cubicBezTo>
                  <a:cubicBezTo>
                    <a:pt x="646" y="601"/>
                    <a:pt x="746" y="868"/>
                    <a:pt x="935" y="1079"/>
                  </a:cubicBezTo>
                  <a:cubicBezTo>
                    <a:pt x="1013" y="1179"/>
                    <a:pt x="1113" y="1279"/>
                    <a:pt x="1202" y="1380"/>
                  </a:cubicBezTo>
                  <a:cubicBezTo>
                    <a:pt x="1291" y="1479"/>
                    <a:pt x="1335" y="1613"/>
                    <a:pt x="1424" y="1713"/>
                  </a:cubicBezTo>
                  <a:cubicBezTo>
                    <a:pt x="1503" y="1813"/>
                    <a:pt x="1625" y="1857"/>
                    <a:pt x="1714" y="1936"/>
                  </a:cubicBezTo>
                  <a:cubicBezTo>
                    <a:pt x="1770" y="1980"/>
                    <a:pt x="1792" y="2035"/>
                    <a:pt x="1836" y="2080"/>
                  </a:cubicBezTo>
                  <a:cubicBezTo>
                    <a:pt x="1881" y="2124"/>
                    <a:pt x="1925" y="2147"/>
                    <a:pt x="1970" y="2169"/>
                  </a:cubicBezTo>
                  <a:cubicBezTo>
                    <a:pt x="2047" y="2203"/>
                    <a:pt x="2103" y="2235"/>
                    <a:pt x="2170" y="2280"/>
                  </a:cubicBezTo>
                  <a:cubicBezTo>
                    <a:pt x="2215" y="2314"/>
                    <a:pt x="2259" y="2358"/>
                    <a:pt x="2304" y="2403"/>
                  </a:cubicBezTo>
                  <a:cubicBezTo>
                    <a:pt x="2354" y="2423"/>
                    <a:pt x="2396" y="2434"/>
                    <a:pt x="2437" y="2435"/>
                  </a:cubicBezTo>
                  <a:lnTo>
                    <a:pt x="2437" y="2435"/>
                  </a:lnTo>
                  <a:cubicBezTo>
                    <a:pt x="2348" y="2336"/>
                    <a:pt x="2259" y="2247"/>
                    <a:pt x="2148" y="2180"/>
                  </a:cubicBezTo>
                  <a:cubicBezTo>
                    <a:pt x="2103" y="2147"/>
                    <a:pt x="2047" y="2124"/>
                    <a:pt x="1992" y="2102"/>
                  </a:cubicBezTo>
                  <a:cubicBezTo>
                    <a:pt x="1925" y="2069"/>
                    <a:pt x="1892" y="2025"/>
                    <a:pt x="1847" y="1969"/>
                  </a:cubicBezTo>
                  <a:cubicBezTo>
                    <a:pt x="1758" y="1869"/>
                    <a:pt x="1647" y="1824"/>
                    <a:pt x="1547" y="1735"/>
                  </a:cubicBezTo>
                  <a:cubicBezTo>
                    <a:pt x="1436" y="1657"/>
                    <a:pt x="1392" y="1513"/>
                    <a:pt x="1303" y="1412"/>
                  </a:cubicBezTo>
                  <a:cubicBezTo>
                    <a:pt x="1224" y="1301"/>
                    <a:pt x="1125" y="1212"/>
                    <a:pt x="1036" y="1113"/>
                  </a:cubicBezTo>
                  <a:cubicBezTo>
                    <a:pt x="935" y="1001"/>
                    <a:pt x="846" y="868"/>
                    <a:pt x="769" y="734"/>
                  </a:cubicBezTo>
                  <a:cubicBezTo>
                    <a:pt x="702" y="623"/>
                    <a:pt x="624" y="512"/>
                    <a:pt x="546" y="411"/>
                  </a:cubicBezTo>
                  <a:cubicBezTo>
                    <a:pt x="391" y="234"/>
                    <a:pt x="201" y="89"/>
                    <a:pt x="1" y="0"/>
                  </a:cubicBezTo>
                  <a:close/>
                  <a:moveTo>
                    <a:pt x="2437" y="2435"/>
                  </a:moveTo>
                  <a:lnTo>
                    <a:pt x="2437" y="2435"/>
                  </a:lnTo>
                  <a:cubicBezTo>
                    <a:pt x="2437" y="2436"/>
                    <a:pt x="2437" y="2436"/>
                    <a:pt x="2437" y="2436"/>
                  </a:cubicBezTo>
                  <a:lnTo>
                    <a:pt x="2448" y="2436"/>
                  </a:lnTo>
                  <a:cubicBezTo>
                    <a:pt x="2444" y="2436"/>
                    <a:pt x="2440" y="2436"/>
                    <a:pt x="2437" y="2435"/>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95" name="Google Shape;20695;p32"/>
            <p:cNvSpPr/>
            <p:nvPr/>
          </p:nvSpPr>
          <p:spPr>
            <a:xfrm>
              <a:off x="2041096" y="1974862"/>
              <a:ext cx="7047" cy="5059"/>
            </a:xfrm>
            <a:custGeom>
              <a:avLst/>
              <a:gdLst/>
              <a:ahLst/>
              <a:cxnLst/>
              <a:rect l="l" t="t" r="r" b="b"/>
              <a:pathLst>
                <a:path w="202" h="145" extrusionOk="0">
                  <a:moveTo>
                    <a:pt x="1" y="0"/>
                  </a:moveTo>
                  <a:cubicBezTo>
                    <a:pt x="68" y="55"/>
                    <a:pt x="112" y="122"/>
                    <a:pt x="201" y="144"/>
                  </a:cubicBezTo>
                  <a:cubicBezTo>
                    <a:pt x="134" y="100"/>
                    <a:pt x="68"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96" name="Google Shape;20696;p32"/>
            <p:cNvSpPr/>
            <p:nvPr/>
          </p:nvSpPr>
          <p:spPr>
            <a:xfrm>
              <a:off x="1996893" y="1911226"/>
              <a:ext cx="67542" cy="67542"/>
            </a:xfrm>
            <a:custGeom>
              <a:avLst/>
              <a:gdLst/>
              <a:ahLst/>
              <a:cxnLst/>
              <a:rect l="l" t="t" r="r" b="b"/>
              <a:pathLst>
                <a:path w="1936" h="1936" extrusionOk="0">
                  <a:moveTo>
                    <a:pt x="0" y="0"/>
                  </a:moveTo>
                  <a:lnTo>
                    <a:pt x="0" y="0"/>
                  </a:lnTo>
                  <a:cubicBezTo>
                    <a:pt x="12" y="23"/>
                    <a:pt x="12" y="55"/>
                    <a:pt x="22" y="78"/>
                  </a:cubicBezTo>
                  <a:cubicBezTo>
                    <a:pt x="123" y="156"/>
                    <a:pt x="212" y="245"/>
                    <a:pt x="289" y="345"/>
                  </a:cubicBezTo>
                  <a:cubicBezTo>
                    <a:pt x="423" y="500"/>
                    <a:pt x="534" y="690"/>
                    <a:pt x="690" y="823"/>
                  </a:cubicBezTo>
                  <a:cubicBezTo>
                    <a:pt x="768" y="890"/>
                    <a:pt x="879" y="901"/>
                    <a:pt x="957" y="979"/>
                  </a:cubicBezTo>
                  <a:cubicBezTo>
                    <a:pt x="1023" y="1046"/>
                    <a:pt x="1079" y="1145"/>
                    <a:pt x="1134" y="1234"/>
                  </a:cubicBezTo>
                  <a:cubicBezTo>
                    <a:pt x="1257" y="1424"/>
                    <a:pt x="1435" y="1580"/>
                    <a:pt x="1602" y="1724"/>
                  </a:cubicBezTo>
                  <a:cubicBezTo>
                    <a:pt x="1691" y="1790"/>
                    <a:pt x="1769" y="1869"/>
                    <a:pt x="1858" y="1936"/>
                  </a:cubicBezTo>
                  <a:cubicBezTo>
                    <a:pt x="1891" y="1936"/>
                    <a:pt x="1913" y="1924"/>
                    <a:pt x="1935" y="1913"/>
                  </a:cubicBezTo>
                  <a:lnTo>
                    <a:pt x="1702" y="1713"/>
                  </a:lnTo>
                  <a:cubicBezTo>
                    <a:pt x="1513" y="1568"/>
                    <a:pt x="1335" y="1412"/>
                    <a:pt x="1191" y="1224"/>
                  </a:cubicBezTo>
                  <a:cubicBezTo>
                    <a:pt x="1134" y="1135"/>
                    <a:pt x="1102" y="1046"/>
                    <a:pt x="1035" y="967"/>
                  </a:cubicBezTo>
                  <a:cubicBezTo>
                    <a:pt x="1013" y="945"/>
                    <a:pt x="979" y="912"/>
                    <a:pt x="946" y="890"/>
                  </a:cubicBezTo>
                  <a:cubicBezTo>
                    <a:pt x="901" y="856"/>
                    <a:pt x="845" y="846"/>
                    <a:pt x="790" y="812"/>
                  </a:cubicBezTo>
                  <a:cubicBezTo>
                    <a:pt x="701" y="767"/>
                    <a:pt x="623" y="668"/>
                    <a:pt x="556" y="589"/>
                  </a:cubicBezTo>
                  <a:cubicBezTo>
                    <a:pt x="501" y="512"/>
                    <a:pt x="434" y="423"/>
                    <a:pt x="367" y="345"/>
                  </a:cubicBezTo>
                  <a:cubicBezTo>
                    <a:pt x="256" y="223"/>
                    <a:pt x="145"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97" name="Google Shape;20697;p32"/>
            <p:cNvSpPr/>
            <p:nvPr/>
          </p:nvSpPr>
          <p:spPr>
            <a:xfrm>
              <a:off x="1994172" y="1896084"/>
              <a:ext cx="83835" cy="84602"/>
            </a:xfrm>
            <a:custGeom>
              <a:avLst/>
              <a:gdLst/>
              <a:ahLst/>
              <a:cxnLst/>
              <a:rect l="l" t="t" r="r" b="b"/>
              <a:pathLst>
                <a:path w="2403" h="2425" extrusionOk="0">
                  <a:moveTo>
                    <a:pt x="1" y="0"/>
                  </a:moveTo>
                  <a:cubicBezTo>
                    <a:pt x="11" y="22"/>
                    <a:pt x="23" y="56"/>
                    <a:pt x="34" y="78"/>
                  </a:cubicBezTo>
                  <a:cubicBezTo>
                    <a:pt x="179" y="156"/>
                    <a:pt x="312" y="267"/>
                    <a:pt x="423" y="390"/>
                  </a:cubicBezTo>
                  <a:cubicBezTo>
                    <a:pt x="612" y="590"/>
                    <a:pt x="712" y="857"/>
                    <a:pt x="901" y="1068"/>
                  </a:cubicBezTo>
                  <a:cubicBezTo>
                    <a:pt x="979" y="1168"/>
                    <a:pt x="1079" y="1268"/>
                    <a:pt x="1168" y="1369"/>
                  </a:cubicBezTo>
                  <a:cubicBezTo>
                    <a:pt x="1257" y="1468"/>
                    <a:pt x="1301" y="1602"/>
                    <a:pt x="1390" y="1702"/>
                  </a:cubicBezTo>
                  <a:cubicBezTo>
                    <a:pt x="1469" y="1802"/>
                    <a:pt x="1591" y="1846"/>
                    <a:pt x="1680" y="1925"/>
                  </a:cubicBezTo>
                  <a:cubicBezTo>
                    <a:pt x="1736" y="1969"/>
                    <a:pt x="1758" y="2024"/>
                    <a:pt x="1802" y="2069"/>
                  </a:cubicBezTo>
                  <a:cubicBezTo>
                    <a:pt x="1847" y="2113"/>
                    <a:pt x="1891" y="2136"/>
                    <a:pt x="1936" y="2158"/>
                  </a:cubicBezTo>
                  <a:cubicBezTo>
                    <a:pt x="2013" y="2192"/>
                    <a:pt x="2069" y="2224"/>
                    <a:pt x="2136" y="2269"/>
                  </a:cubicBezTo>
                  <a:cubicBezTo>
                    <a:pt x="2181" y="2303"/>
                    <a:pt x="2225" y="2347"/>
                    <a:pt x="2270" y="2392"/>
                  </a:cubicBezTo>
                  <a:cubicBezTo>
                    <a:pt x="2280" y="2392"/>
                    <a:pt x="2292" y="2402"/>
                    <a:pt x="2302" y="2402"/>
                  </a:cubicBezTo>
                  <a:cubicBezTo>
                    <a:pt x="2314" y="2414"/>
                    <a:pt x="2336" y="2414"/>
                    <a:pt x="2336" y="2414"/>
                  </a:cubicBezTo>
                  <a:lnTo>
                    <a:pt x="2347" y="2414"/>
                  </a:lnTo>
                  <a:cubicBezTo>
                    <a:pt x="2359" y="2425"/>
                    <a:pt x="2369" y="2425"/>
                    <a:pt x="2381" y="2425"/>
                  </a:cubicBezTo>
                  <a:lnTo>
                    <a:pt x="2403" y="2425"/>
                  </a:lnTo>
                  <a:cubicBezTo>
                    <a:pt x="2314" y="2325"/>
                    <a:pt x="2225" y="2236"/>
                    <a:pt x="2114" y="2169"/>
                  </a:cubicBezTo>
                  <a:cubicBezTo>
                    <a:pt x="2069" y="2136"/>
                    <a:pt x="2013" y="2113"/>
                    <a:pt x="1958" y="2091"/>
                  </a:cubicBezTo>
                  <a:cubicBezTo>
                    <a:pt x="1891" y="2058"/>
                    <a:pt x="1858" y="2014"/>
                    <a:pt x="1813" y="1958"/>
                  </a:cubicBezTo>
                  <a:cubicBezTo>
                    <a:pt x="1724" y="1858"/>
                    <a:pt x="1613" y="1813"/>
                    <a:pt x="1513" y="1724"/>
                  </a:cubicBezTo>
                  <a:cubicBezTo>
                    <a:pt x="1402" y="1646"/>
                    <a:pt x="1358" y="1502"/>
                    <a:pt x="1269" y="1401"/>
                  </a:cubicBezTo>
                  <a:cubicBezTo>
                    <a:pt x="1190" y="1290"/>
                    <a:pt x="1091" y="1201"/>
                    <a:pt x="1002" y="1102"/>
                  </a:cubicBezTo>
                  <a:cubicBezTo>
                    <a:pt x="901" y="990"/>
                    <a:pt x="812" y="857"/>
                    <a:pt x="735" y="723"/>
                  </a:cubicBezTo>
                  <a:cubicBezTo>
                    <a:pt x="668" y="612"/>
                    <a:pt x="590" y="501"/>
                    <a:pt x="512" y="400"/>
                  </a:cubicBezTo>
                  <a:cubicBezTo>
                    <a:pt x="367" y="234"/>
                    <a:pt x="189" y="101"/>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98" name="Google Shape;20698;p32"/>
            <p:cNvSpPr/>
            <p:nvPr/>
          </p:nvSpPr>
          <p:spPr>
            <a:xfrm>
              <a:off x="2020547" y="1936415"/>
              <a:ext cx="41551" cy="39632"/>
            </a:xfrm>
            <a:custGeom>
              <a:avLst/>
              <a:gdLst/>
              <a:ahLst/>
              <a:cxnLst/>
              <a:rect l="l" t="t" r="r" b="b"/>
              <a:pathLst>
                <a:path w="1191" h="1136" extrusionOk="0">
                  <a:moveTo>
                    <a:pt x="1" y="1"/>
                  </a:moveTo>
                  <a:lnTo>
                    <a:pt x="1" y="1"/>
                  </a:lnTo>
                  <a:cubicBezTo>
                    <a:pt x="12" y="23"/>
                    <a:pt x="23" y="45"/>
                    <a:pt x="23" y="67"/>
                  </a:cubicBezTo>
                  <a:cubicBezTo>
                    <a:pt x="34" y="90"/>
                    <a:pt x="45" y="101"/>
                    <a:pt x="56" y="124"/>
                  </a:cubicBezTo>
                  <a:cubicBezTo>
                    <a:pt x="123" y="168"/>
                    <a:pt x="212" y="190"/>
                    <a:pt x="279" y="257"/>
                  </a:cubicBezTo>
                  <a:cubicBezTo>
                    <a:pt x="345" y="324"/>
                    <a:pt x="401" y="423"/>
                    <a:pt x="456" y="512"/>
                  </a:cubicBezTo>
                  <a:cubicBezTo>
                    <a:pt x="579" y="702"/>
                    <a:pt x="757" y="858"/>
                    <a:pt x="924" y="1002"/>
                  </a:cubicBezTo>
                  <a:cubicBezTo>
                    <a:pt x="946" y="1024"/>
                    <a:pt x="968" y="1046"/>
                    <a:pt x="1002" y="1068"/>
                  </a:cubicBezTo>
                  <a:cubicBezTo>
                    <a:pt x="1046" y="1080"/>
                    <a:pt x="1091" y="1102"/>
                    <a:pt x="1135" y="1125"/>
                  </a:cubicBezTo>
                  <a:cubicBezTo>
                    <a:pt x="1158" y="1125"/>
                    <a:pt x="1168" y="1135"/>
                    <a:pt x="1191" y="1135"/>
                  </a:cubicBezTo>
                  <a:cubicBezTo>
                    <a:pt x="1135" y="1091"/>
                    <a:pt x="1079" y="1046"/>
                    <a:pt x="1024" y="991"/>
                  </a:cubicBezTo>
                  <a:cubicBezTo>
                    <a:pt x="835" y="846"/>
                    <a:pt x="657" y="690"/>
                    <a:pt x="513" y="502"/>
                  </a:cubicBezTo>
                  <a:cubicBezTo>
                    <a:pt x="456" y="413"/>
                    <a:pt x="424" y="324"/>
                    <a:pt x="357" y="245"/>
                  </a:cubicBezTo>
                  <a:cubicBezTo>
                    <a:pt x="335" y="223"/>
                    <a:pt x="301" y="190"/>
                    <a:pt x="268" y="168"/>
                  </a:cubicBezTo>
                  <a:cubicBezTo>
                    <a:pt x="223" y="134"/>
                    <a:pt x="167" y="124"/>
                    <a:pt x="112" y="90"/>
                  </a:cubicBezTo>
                  <a:cubicBezTo>
                    <a:pt x="68" y="67"/>
                    <a:pt x="34" y="35"/>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699" name="Google Shape;20699;p32"/>
            <p:cNvSpPr/>
            <p:nvPr/>
          </p:nvSpPr>
          <p:spPr>
            <a:xfrm>
              <a:off x="2045771" y="1811375"/>
              <a:ext cx="83067" cy="171158"/>
            </a:xfrm>
            <a:custGeom>
              <a:avLst/>
              <a:gdLst/>
              <a:ahLst/>
              <a:cxnLst/>
              <a:rect l="l" t="t" r="r" b="b"/>
              <a:pathLst>
                <a:path w="2381" h="4906" extrusionOk="0">
                  <a:moveTo>
                    <a:pt x="112" y="0"/>
                  </a:moveTo>
                  <a:cubicBezTo>
                    <a:pt x="108" y="0"/>
                    <a:pt x="104" y="1"/>
                    <a:pt x="101" y="3"/>
                  </a:cubicBezTo>
                  <a:cubicBezTo>
                    <a:pt x="45" y="37"/>
                    <a:pt x="67" y="59"/>
                    <a:pt x="89" y="226"/>
                  </a:cubicBezTo>
                  <a:cubicBezTo>
                    <a:pt x="112" y="382"/>
                    <a:pt x="0" y="515"/>
                    <a:pt x="67" y="915"/>
                  </a:cubicBezTo>
                  <a:cubicBezTo>
                    <a:pt x="123" y="1305"/>
                    <a:pt x="490" y="1728"/>
                    <a:pt x="534" y="2117"/>
                  </a:cubicBezTo>
                  <a:cubicBezTo>
                    <a:pt x="579" y="2506"/>
                    <a:pt x="568" y="2684"/>
                    <a:pt x="579" y="3429"/>
                  </a:cubicBezTo>
                  <a:cubicBezTo>
                    <a:pt x="590" y="4133"/>
                    <a:pt x="788" y="4906"/>
                    <a:pt x="1035" y="4906"/>
                  </a:cubicBezTo>
                  <a:cubicBezTo>
                    <a:pt x="1050" y="4906"/>
                    <a:pt x="1065" y="4903"/>
                    <a:pt x="1080" y="4897"/>
                  </a:cubicBezTo>
                  <a:cubicBezTo>
                    <a:pt x="1246" y="4830"/>
                    <a:pt x="1436" y="4798"/>
                    <a:pt x="1703" y="4697"/>
                  </a:cubicBezTo>
                  <a:cubicBezTo>
                    <a:pt x="1969" y="4597"/>
                    <a:pt x="1936" y="4531"/>
                    <a:pt x="2158" y="4152"/>
                  </a:cubicBezTo>
                  <a:cubicBezTo>
                    <a:pt x="2381" y="3763"/>
                    <a:pt x="2170" y="3474"/>
                    <a:pt x="2025" y="3207"/>
                  </a:cubicBezTo>
                  <a:cubicBezTo>
                    <a:pt x="1881" y="2940"/>
                    <a:pt x="2002" y="2895"/>
                    <a:pt x="1792" y="2462"/>
                  </a:cubicBezTo>
                  <a:cubicBezTo>
                    <a:pt x="1569" y="2028"/>
                    <a:pt x="1258" y="1884"/>
                    <a:pt x="1080" y="1728"/>
                  </a:cubicBezTo>
                  <a:cubicBezTo>
                    <a:pt x="912" y="1572"/>
                    <a:pt x="679" y="927"/>
                    <a:pt x="490" y="549"/>
                  </a:cubicBezTo>
                  <a:cubicBezTo>
                    <a:pt x="314" y="206"/>
                    <a:pt x="167" y="0"/>
                    <a:pt x="1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00" name="Google Shape;20700;p32"/>
            <p:cNvSpPr/>
            <p:nvPr/>
          </p:nvSpPr>
          <p:spPr>
            <a:xfrm>
              <a:off x="2064786" y="1837506"/>
              <a:ext cx="64053" cy="136968"/>
            </a:xfrm>
            <a:custGeom>
              <a:avLst/>
              <a:gdLst/>
              <a:ahLst/>
              <a:cxnLst/>
              <a:rect l="l" t="t" r="r" b="b"/>
              <a:pathLst>
                <a:path w="1836" h="3926" extrusionOk="0">
                  <a:moveTo>
                    <a:pt x="45" y="0"/>
                  </a:moveTo>
                  <a:cubicBezTo>
                    <a:pt x="12" y="77"/>
                    <a:pt x="12" y="166"/>
                    <a:pt x="1" y="233"/>
                  </a:cubicBezTo>
                  <a:cubicBezTo>
                    <a:pt x="1" y="423"/>
                    <a:pt x="34" y="601"/>
                    <a:pt x="112" y="767"/>
                  </a:cubicBezTo>
                  <a:cubicBezTo>
                    <a:pt x="189" y="957"/>
                    <a:pt x="323" y="1101"/>
                    <a:pt x="446" y="1268"/>
                  </a:cubicBezTo>
                  <a:cubicBezTo>
                    <a:pt x="501" y="1357"/>
                    <a:pt x="545" y="1446"/>
                    <a:pt x="545" y="1546"/>
                  </a:cubicBezTo>
                  <a:cubicBezTo>
                    <a:pt x="557" y="1646"/>
                    <a:pt x="557" y="1735"/>
                    <a:pt x="601" y="1824"/>
                  </a:cubicBezTo>
                  <a:cubicBezTo>
                    <a:pt x="634" y="1913"/>
                    <a:pt x="690" y="2002"/>
                    <a:pt x="746" y="2091"/>
                  </a:cubicBezTo>
                  <a:cubicBezTo>
                    <a:pt x="790" y="2180"/>
                    <a:pt x="835" y="2269"/>
                    <a:pt x="857" y="2369"/>
                  </a:cubicBezTo>
                  <a:cubicBezTo>
                    <a:pt x="879" y="2458"/>
                    <a:pt x="901" y="2547"/>
                    <a:pt x="935" y="2636"/>
                  </a:cubicBezTo>
                  <a:cubicBezTo>
                    <a:pt x="968" y="2725"/>
                    <a:pt x="1013" y="2791"/>
                    <a:pt x="1079" y="2858"/>
                  </a:cubicBezTo>
                  <a:cubicBezTo>
                    <a:pt x="1101" y="2892"/>
                    <a:pt x="1146" y="2936"/>
                    <a:pt x="1135" y="2981"/>
                  </a:cubicBezTo>
                  <a:cubicBezTo>
                    <a:pt x="1135" y="3025"/>
                    <a:pt x="1101" y="3070"/>
                    <a:pt x="1079" y="3103"/>
                  </a:cubicBezTo>
                  <a:cubicBezTo>
                    <a:pt x="1046" y="3181"/>
                    <a:pt x="1024" y="3258"/>
                    <a:pt x="1024" y="3337"/>
                  </a:cubicBezTo>
                  <a:cubicBezTo>
                    <a:pt x="1013" y="3515"/>
                    <a:pt x="1091" y="3681"/>
                    <a:pt x="1168" y="3837"/>
                  </a:cubicBezTo>
                  <a:cubicBezTo>
                    <a:pt x="1180" y="3871"/>
                    <a:pt x="1190" y="3893"/>
                    <a:pt x="1213" y="3926"/>
                  </a:cubicBezTo>
                  <a:cubicBezTo>
                    <a:pt x="1413" y="3826"/>
                    <a:pt x="1402" y="3748"/>
                    <a:pt x="1613" y="3403"/>
                  </a:cubicBezTo>
                  <a:cubicBezTo>
                    <a:pt x="1836" y="3014"/>
                    <a:pt x="1625" y="2725"/>
                    <a:pt x="1480" y="2458"/>
                  </a:cubicBezTo>
                  <a:cubicBezTo>
                    <a:pt x="1336" y="2191"/>
                    <a:pt x="1457" y="2146"/>
                    <a:pt x="1247" y="1713"/>
                  </a:cubicBezTo>
                  <a:cubicBezTo>
                    <a:pt x="1024" y="1279"/>
                    <a:pt x="713" y="1135"/>
                    <a:pt x="535" y="979"/>
                  </a:cubicBezTo>
                  <a:cubicBezTo>
                    <a:pt x="390" y="845"/>
                    <a:pt x="201" y="367"/>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01" name="Google Shape;20701;p32"/>
            <p:cNvSpPr/>
            <p:nvPr/>
          </p:nvSpPr>
          <p:spPr>
            <a:xfrm>
              <a:off x="2097406" y="1884431"/>
              <a:ext cx="14374" cy="92382"/>
            </a:xfrm>
            <a:custGeom>
              <a:avLst/>
              <a:gdLst/>
              <a:ahLst/>
              <a:cxnLst/>
              <a:rect l="l" t="t" r="r" b="b"/>
              <a:pathLst>
                <a:path w="412" h="2648" extrusionOk="0">
                  <a:moveTo>
                    <a:pt x="55" y="0"/>
                  </a:moveTo>
                  <a:lnTo>
                    <a:pt x="55" y="0"/>
                  </a:lnTo>
                  <a:cubicBezTo>
                    <a:pt x="178" y="267"/>
                    <a:pt x="278" y="546"/>
                    <a:pt x="300" y="846"/>
                  </a:cubicBezTo>
                  <a:cubicBezTo>
                    <a:pt x="312" y="1057"/>
                    <a:pt x="289" y="1280"/>
                    <a:pt x="233" y="1480"/>
                  </a:cubicBezTo>
                  <a:cubicBezTo>
                    <a:pt x="200" y="1591"/>
                    <a:pt x="166" y="1691"/>
                    <a:pt x="122" y="1802"/>
                  </a:cubicBezTo>
                  <a:cubicBezTo>
                    <a:pt x="78" y="1891"/>
                    <a:pt x="22" y="1980"/>
                    <a:pt x="11" y="2081"/>
                  </a:cubicBezTo>
                  <a:cubicBezTo>
                    <a:pt x="0" y="2203"/>
                    <a:pt x="55" y="2325"/>
                    <a:pt x="78" y="2447"/>
                  </a:cubicBezTo>
                  <a:cubicBezTo>
                    <a:pt x="89" y="2514"/>
                    <a:pt x="89" y="2581"/>
                    <a:pt x="89" y="2647"/>
                  </a:cubicBezTo>
                  <a:cubicBezTo>
                    <a:pt x="111" y="2647"/>
                    <a:pt x="134" y="2637"/>
                    <a:pt x="166" y="2625"/>
                  </a:cubicBezTo>
                  <a:cubicBezTo>
                    <a:pt x="166" y="2581"/>
                    <a:pt x="166" y="2548"/>
                    <a:pt x="156" y="2514"/>
                  </a:cubicBezTo>
                  <a:cubicBezTo>
                    <a:pt x="144" y="2392"/>
                    <a:pt x="100" y="2281"/>
                    <a:pt x="89" y="2158"/>
                  </a:cubicBezTo>
                  <a:cubicBezTo>
                    <a:pt x="78" y="2036"/>
                    <a:pt x="134" y="1936"/>
                    <a:pt x="178" y="1824"/>
                  </a:cubicBezTo>
                  <a:cubicBezTo>
                    <a:pt x="223" y="1735"/>
                    <a:pt x="255" y="1624"/>
                    <a:pt x="289" y="1525"/>
                  </a:cubicBezTo>
                  <a:cubicBezTo>
                    <a:pt x="411" y="1102"/>
                    <a:pt x="411" y="668"/>
                    <a:pt x="245" y="245"/>
                  </a:cubicBezTo>
                  <a:cubicBezTo>
                    <a:pt x="178" y="156"/>
                    <a:pt x="122" y="67"/>
                    <a:pt x="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02" name="Google Shape;20702;p32"/>
            <p:cNvSpPr/>
            <p:nvPr/>
          </p:nvSpPr>
          <p:spPr>
            <a:xfrm>
              <a:off x="2119491" y="1932159"/>
              <a:ext cx="4326" cy="26026"/>
            </a:xfrm>
            <a:custGeom>
              <a:avLst/>
              <a:gdLst/>
              <a:ahLst/>
              <a:cxnLst/>
              <a:rect l="l" t="t" r="r" b="b"/>
              <a:pathLst>
                <a:path w="124" h="746" extrusionOk="0">
                  <a:moveTo>
                    <a:pt x="57" y="1"/>
                  </a:moveTo>
                  <a:cubicBezTo>
                    <a:pt x="45" y="157"/>
                    <a:pt x="34" y="312"/>
                    <a:pt x="23" y="479"/>
                  </a:cubicBezTo>
                  <a:cubicBezTo>
                    <a:pt x="23" y="557"/>
                    <a:pt x="1" y="657"/>
                    <a:pt x="12" y="746"/>
                  </a:cubicBezTo>
                  <a:cubicBezTo>
                    <a:pt x="23" y="735"/>
                    <a:pt x="34" y="713"/>
                    <a:pt x="45" y="690"/>
                  </a:cubicBezTo>
                  <a:cubicBezTo>
                    <a:pt x="57" y="657"/>
                    <a:pt x="67" y="634"/>
                    <a:pt x="79" y="612"/>
                  </a:cubicBezTo>
                  <a:cubicBezTo>
                    <a:pt x="90" y="545"/>
                    <a:pt x="101" y="468"/>
                    <a:pt x="101" y="401"/>
                  </a:cubicBezTo>
                  <a:cubicBezTo>
                    <a:pt x="112" y="335"/>
                    <a:pt x="112" y="256"/>
                    <a:pt x="123" y="189"/>
                  </a:cubicBezTo>
                  <a:cubicBezTo>
                    <a:pt x="101" y="123"/>
                    <a:pt x="79" y="56"/>
                    <a:pt x="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03" name="Google Shape;20703;p32"/>
            <p:cNvSpPr/>
            <p:nvPr/>
          </p:nvSpPr>
          <p:spPr>
            <a:xfrm>
              <a:off x="2053168" y="1857253"/>
              <a:ext cx="30666" cy="125386"/>
            </a:xfrm>
            <a:custGeom>
              <a:avLst/>
              <a:gdLst/>
              <a:ahLst/>
              <a:cxnLst/>
              <a:rect l="l" t="t" r="r" b="b"/>
              <a:pathLst>
                <a:path w="879" h="3594" extrusionOk="0">
                  <a:moveTo>
                    <a:pt x="0" y="1"/>
                  </a:moveTo>
                  <a:cubicBezTo>
                    <a:pt x="0" y="10"/>
                    <a:pt x="0" y="12"/>
                    <a:pt x="5" y="12"/>
                  </a:cubicBezTo>
                  <a:lnTo>
                    <a:pt x="5" y="12"/>
                  </a:lnTo>
                  <a:cubicBezTo>
                    <a:pt x="3" y="8"/>
                    <a:pt x="2" y="5"/>
                    <a:pt x="0" y="1"/>
                  </a:cubicBezTo>
                  <a:close/>
                  <a:moveTo>
                    <a:pt x="5" y="12"/>
                  </a:moveTo>
                  <a:lnTo>
                    <a:pt x="5" y="12"/>
                  </a:lnTo>
                  <a:cubicBezTo>
                    <a:pt x="25" y="63"/>
                    <a:pt x="46" y="105"/>
                    <a:pt x="67" y="157"/>
                  </a:cubicBezTo>
                  <a:cubicBezTo>
                    <a:pt x="111" y="190"/>
                    <a:pt x="156" y="223"/>
                    <a:pt x="189" y="268"/>
                  </a:cubicBezTo>
                  <a:cubicBezTo>
                    <a:pt x="300" y="401"/>
                    <a:pt x="367" y="579"/>
                    <a:pt x="445" y="746"/>
                  </a:cubicBezTo>
                  <a:cubicBezTo>
                    <a:pt x="522" y="913"/>
                    <a:pt x="601" y="1069"/>
                    <a:pt x="678" y="1236"/>
                  </a:cubicBezTo>
                  <a:cubicBezTo>
                    <a:pt x="712" y="1313"/>
                    <a:pt x="745" y="1392"/>
                    <a:pt x="756" y="1481"/>
                  </a:cubicBezTo>
                  <a:cubicBezTo>
                    <a:pt x="779" y="1570"/>
                    <a:pt x="767" y="1669"/>
                    <a:pt x="756" y="1758"/>
                  </a:cubicBezTo>
                  <a:cubicBezTo>
                    <a:pt x="723" y="2092"/>
                    <a:pt x="700" y="2437"/>
                    <a:pt x="690" y="2771"/>
                  </a:cubicBezTo>
                  <a:cubicBezTo>
                    <a:pt x="690" y="3048"/>
                    <a:pt x="700" y="3337"/>
                    <a:pt x="812" y="3594"/>
                  </a:cubicBezTo>
                  <a:cubicBezTo>
                    <a:pt x="834" y="3594"/>
                    <a:pt x="845" y="3594"/>
                    <a:pt x="868" y="3582"/>
                  </a:cubicBezTo>
                  <a:lnTo>
                    <a:pt x="878" y="3582"/>
                  </a:lnTo>
                  <a:cubicBezTo>
                    <a:pt x="767" y="3349"/>
                    <a:pt x="745" y="3082"/>
                    <a:pt x="745" y="2826"/>
                  </a:cubicBezTo>
                  <a:cubicBezTo>
                    <a:pt x="745" y="2470"/>
                    <a:pt x="756" y="2126"/>
                    <a:pt x="812" y="1770"/>
                  </a:cubicBezTo>
                  <a:cubicBezTo>
                    <a:pt x="823" y="1614"/>
                    <a:pt x="834" y="1469"/>
                    <a:pt x="779" y="1313"/>
                  </a:cubicBezTo>
                  <a:cubicBezTo>
                    <a:pt x="712" y="1147"/>
                    <a:pt x="634" y="1002"/>
                    <a:pt x="567" y="846"/>
                  </a:cubicBezTo>
                  <a:cubicBezTo>
                    <a:pt x="490" y="680"/>
                    <a:pt x="423" y="512"/>
                    <a:pt x="334" y="357"/>
                  </a:cubicBezTo>
                  <a:cubicBezTo>
                    <a:pt x="256" y="213"/>
                    <a:pt x="134" y="124"/>
                    <a:pt x="11" y="12"/>
                  </a:cubicBezTo>
                  <a:cubicBezTo>
                    <a:pt x="8" y="12"/>
                    <a:pt x="6" y="12"/>
                    <a:pt x="5" y="12"/>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04" name="Google Shape;20704;p32"/>
            <p:cNvSpPr/>
            <p:nvPr/>
          </p:nvSpPr>
          <p:spPr>
            <a:xfrm>
              <a:off x="2109408" y="1918971"/>
              <a:ext cx="9350" cy="53587"/>
            </a:xfrm>
            <a:custGeom>
              <a:avLst/>
              <a:gdLst/>
              <a:ahLst/>
              <a:cxnLst/>
              <a:rect l="l" t="t" r="r" b="b"/>
              <a:pathLst>
                <a:path w="268" h="1536" extrusionOk="0">
                  <a:moveTo>
                    <a:pt x="145" y="1"/>
                  </a:moveTo>
                  <a:cubicBezTo>
                    <a:pt x="156" y="67"/>
                    <a:pt x="168" y="134"/>
                    <a:pt x="168" y="201"/>
                  </a:cubicBezTo>
                  <a:cubicBezTo>
                    <a:pt x="178" y="401"/>
                    <a:pt x="168" y="579"/>
                    <a:pt x="112" y="757"/>
                  </a:cubicBezTo>
                  <a:cubicBezTo>
                    <a:pt x="45" y="935"/>
                    <a:pt x="0" y="1101"/>
                    <a:pt x="0" y="1291"/>
                  </a:cubicBezTo>
                  <a:cubicBezTo>
                    <a:pt x="0" y="1368"/>
                    <a:pt x="12" y="1457"/>
                    <a:pt x="23" y="1536"/>
                  </a:cubicBezTo>
                  <a:cubicBezTo>
                    <a:pt x="57" y="1513"/>
                    <a:pt x="79" y="1491"/>
                    <a:pt x="101" y="1469"/>
                  </a:cubicBezTo>
                  <a:cubicBezTo>
                    <a:pt x="89" y="1391"/>
                    <a:pt x="89" y="1313"/>
                    <a:pt x="89" y="1246"/>
                  </a:cubicBezTo>
                  <a:cubicBezTo>
                    <a:pt x="101" y="1057"/>
                    <a:pt x="156" y="879"/>
                    <a:pt x="212" y="701"/>
                  </a:cubicBezTo>
                  <a:cubicBezTo>
                    <a:pt x="257" y="545"/>
                    <a:pt x="267" y="379"/>
                    <a:pt x="257" y="212"/>
                  </a:cubicBezTo>
                  <a:cubicBezTo>
                    <a:pt x="234" y="179"/>
                    <a:pt x="223" y="156"/>
                    <a:pt x="201" y="123"/>
                  </a:cubicBezTo>
                  <a:cubicBezTo>
                    <a:pt x="178" y="78"/>
                    <a:pt x="156" y="34"/>
                    <a:pt x="1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05" name="Google Shape;20705;p32"/>
            <p:cNvSpPr/>
            <p:nvPr/>
          </p:nvSpPr>
          <p:spPr>
            <a:xfrm>
              <a:off x="2048109" y="1811480"/>
              <a:ext cx="51633" cy="167286"/>
            </a:xfrm>
            <a:custGeom>
              <a:avLst/>
              <a:gdLst/>
              <a:ahLst/>
              <a:cxnLst/>
              <a:rect l="l" t="t" r="r" b="b"/>
              <a:pathLst>
                <a:path w="1480" h="4795" extrusionOk="0">
                  <a:moveTo>
                    <a:pt x="34" y="0"/>
                  </a:moveTo>
                  <a:cubicBezTo>
                    <a:pt x="12" y="23"/>
                    <a:pt x="0" y="34"/>
                    <a:pt x="0" y="67"/>
                  </a:cubicBezTo>
                  <a:cubicBezTo>
                    <a:pt x="89" y="356"/>
                    <a:pt x="223" y="635"/>
                    <a:pt x="378" y="890"/>
                  </a:cubicBezTo>
                  <a:cubicBezTo>
                    <a:pt x="479" y="1046"/>
                    <a:pt x="590" y="1191"/>
                    <a:pt x="701" y="1335"/>
                  </a:cubicBezTo>
                  <a:cubicBezTo>
                    <a:pt x="823" y="1502"/>
                    <a:pt x="934" y="1658"/>
                    <a:pt x="1001" y="1847"/>
                  </a:cubicBezTo>
                  <a:cubicBezTo>
                    <a:pt x="1035" y="1936"/>
                    <a:pt x="1057" y="2036"/>
                    <a:pt x="1090" y="2114"/>
                  </a:cubicBezTo>
                  <a:cubicBezTo>
                    <a:pt x="1135" y="2214"/>
                    <a:pt x="1179" y="2292"/>
                    <a:pt x="1224" y="2392"/>
                  </a:cubicBezTo>
                  <a:cubicBezTo>
                    <a:pt x="1302" y="2559"/>
                    <a:pt x="1346" y="2748"/>
                    <a:pt x="1379" y="2937"/>
                  </a:cubicBezTo>
                  <a:cubicBezTo>
                    <a:pt x="1413" y="3115"/>
                    <a:pt x="1446" y="3304"/>
                    <a:pt x="1402" y="3482"/>
                  </a:cubicBezTo>
                  <a:cubicBezTo>
                    <a:pt x="1357" y="3638"/>
                    <a:pt x="1290" y="3782"/>
                    <a:pt x="1257" y="3938"/>
                  </a:cubicBezTo>
                  <a:cubicBezTo>
                    <a:pt x="1213" y="4127"/>
                    <a:pt x="1224" y="4305"/>
                    <a:pt x="1280" y="4483"/>
                  </a:cubicBezTo>
                  <a:cubicBezTo>
                    <a:pt x="1313" y="4583"/>
                    <a:pt x="1346" y="4683"/>
                    <a:pt x="1357" y="4795"/>
                  </a:cubicBezTo>
                  <a:cubicBezTo>
                    <a:pt x="1379" y="4783"/>
                    <a:pt x="1402" y="4772"/>
                    <a:pt x="1424" y="4772"/>
                  </a:cubicBezTo>
                  <a:cubicBezTo>
                    <a:pt x="1424" y="4706"/>
                    <a:pt x="1413" y="4649"/>
                    <a:pt x="1391" y="4583"/>
                  </a:cubicBezTo>
                  <a:cubicBezTo>
                    <a:pt x="1346" y="4405"/>
                    <a:pt x="1290" y="4249"/>
                    <a:pt x="1302" y="4060"/>
                  </a:cubicBezTo>
                  <a:cubicBezTo>
                    <a:pt x="1324" y="3893"/>
                    <a:pt x="1391" y="3737"/>
                    <a:pt x="1435" y="3582"/>
                  </a:cubicBezTo>
                  <a:cubicBezTo>
                    <a:pt x="1480" y="3404"/>
                    <a:pt x="1480" y="3248"/>
                    <a:pt x="1458" y="3082"/>
                  </a:cubicBezTo>
                  <a:cubicBezTo>
                    <a:pt x="1435" y="2892"/>
                    <a:pt x="1413" y="2704"/>
                    <a:pt x="1357" y="2526"/>
                  </a:cubicBezTo>
                  <a:cubicBezTo>
                    <a:pt x="1302" y="2336"/>
                    <a:pt x="1191" y="2180"/>
                    <a:pt x="1124" y="2002"/>
                  </a:cubicBezTo>
                  <a:cubicBezTo>
                    <a:pt x="1090" y="1913"/>
                    <a:pt x="1068" y="1824"/>
                    <a:pt x="1035" y="1735"/>
                  </a:cubicBezTo>
                  <a:cubicBezTo>
                    <a:pt x="1023" y="1735"/>
                    <a:pt x="1023" y="1725"/>
                    <a:pt x="1013" y="1725"/>
                  </a:cubicBezTo>
                  <a:cubicBezTo>
                    <a:pt x="934" y="1658"/>
                    <a:pt x="845" y="1491"/>
                    <a:pt x="756" y="1302"/>
                  </a:cubicBezTo>
                  <a:cubicBezTo>
                    <a:pt x="690" y="1202"/>
                    <a:pt x="612" y="1102"/>
                    <a:pt x="546" y="991"/>
                  </a:cubicBezTo>
                  <a:cubicBezTo>
                    <a:pt x="334" y="679"/>
                    <a:pt x="167" y="346"/>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06" name="Google Shape;20706;p32"/>
            <p:cNvSpPr/>
            <p:nvPr/>
          </p:nvSpPr>
          <p:spPr>
            <a:xfrm>
              <a:off x="2047307" y="1827389"/>
              <a:ext cx="42353" cy="154063"/>
            </a:xfrm>
            <a:custGeom>
              <a:avLst/>
              <a:gdLst/>
              <a:ahLst/>
              <a:cxnLst/>
              <a:rect l="l" t="t" r="r" b="b"/>
              <a:pathLst>
                <a:path w="1214" h="4416" extrusionOk="0">
                  <a:moveTo>
                    <a:pt x="23" y="1"/>
                  </a:moveTo>
                  <a:cubicBezTo>
                    <a:pt x="12" y="56"/>
                    <a:pt x="1" y="123"/>
                    <a:pt x="1" y="201"/>
                  </a:cubicBezTo>
                  <a:cubicBezTo>
                    <a:pt x="45" y="335"/>
                    <a:pt x="90" y="456"/>
                    <a:pt x="168" y="568"/>
                  </a:cubicBezTo>
                  <a:cubicBezTo>
                    <a:pt x="257" y="723"/>
                    <a:pt x="391" y="846"/>
                    <a:pt x="502" y="980"/>
                  </a:cubicBezTo>
                  <a:cubicBezTo>
                    <a:pt x="624" y="1124"/>
                    <a:pt x="735" y="1269"/>
                    <a:pt x="824" y="1425"/>
                  </a:cubicBezTo>
                  <a:cubicBezTo>
                    <a:pt x="991" y="1736"/>
                    <a:pt x="1091" y="2070"/>
                    <a:pt x="1125" y="2414"/>
                  </a:cubicBezTo>
                  <a:cubicBezTo>
                    <a:pt x="1158" y="2781"/>
                    <a:pt x="1125" y="3126"/>
                    <a:pt x="1069" y="3482"/>
                  </a:cubicBezTo>
                  <a:cubicBezTo>
                    <a:pt x="1024" y="3793"/>
                    <a:pt x="991" y="4127"/>
                    <a:pt x="1102" y="4416"/>
                  </a:cubicBezTo>
                  <a:cubicBezTo>
                    <a:pt x="1113" y="4416"/>
                    <a:pt x="1125" y="4405"/>
                    <a:pt x="1147" y="4405"/>
                  </a:cubicBezTo>
                  <a:cubicBezTo>
                    <a:pt x="1058" y="4116"/>
                    <a:pt x="1080" y="3805"/>
                    <a:pt x="1125" y="3515"/>
                  </a:cubicBezTo>
                  <a:cubicBezTo>
                    <a:pt x="1169" y="3170"/>
                    <a:pt x="1214" y="2814"/>
                    <a:pt x="1191" y="2470"/>
                  </a:cubicBezTo>
                  <a:cubicBezTo>
                    <a:pt x="1169" y="2125"/>
                    <a:pt x="1102" y="1791"/>
                    <a:pt x="947" y="1480"/>
                  </a:cubicBezTo>
                  <a:cubicBezTo>
                    <a:pt x="880" y="1336"/>
                    <a:pt x="791" y="1191"/>
                    <a:pt x="680" y="1069"/>
                  </a:cubicBezTo>
                  <a:cubicBezTo>
                    <a:pt x="569" y="924"/>
                    <a:pt x="435" y="790"/>
                    <a:pt x="312" y="646"/>
                  </a:cubicBezTo>
                  <a:cubicBezTo>
                    <a:pt x="179" y="479"/>
                    <a:pt x="101" y="290"/>
                    <a:pt x="45" y="90"/>
                  </a:cubicBezTo>
                  <a:cubicBezTo>
                    <a:pt x="35" y="56"/>
                    <a:pt x="35" y="23"/>
                    <a:pt x="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07" name="Google Shape;20707;p32"/>
            <p:cNvSpPr/>
            <p:nvPr/>
          </p:nvSpPr>
          <p:spPr>
            <a:xfrm>
              <a:off x="2065588" y="1903829"/>
              <a:ext cx="13571" cy="77625"/>
            </a:xfrm>
            <a:custGeom>
              <a:avLst/>
              <a:gdLst/>
              <a:ahLst/>
              <a:cxnLst/>
              <a:rect l="l" t="t" r="r" b="b"/>
              <a:pathLst>
                <a:path w="389" h="2225" extrusionOk="0">
                  <a:moveTo>
                    <a:pt x="0" y="1"/>
                  </a:moveTo>
                  <a:lnTo>
                    <a:pt x="0" y="101"/>
                  </a:lnTo>
                  <a:cubicBezTo>
                    <a:pt x="33" y="156"/>
                    <a:pt x="55" y="201"/>
                    <a:pt x="67" y="267"/>
                  </a:cubicBezTo>
                  <a:cubicBezTo>
                    <a:pt x="89" y="356"/>
                    <a:pt x="78" y="468"/>
                    <a:pt x="78" y="568"/>
                  </a:cubicBezTo>
                  <a:cubicBezTo>
                    <a:pt x="78" y="779"/>
                    <a:pt x="156" y="991"/>
                    <a:pt x="122" y="1213"/>
                  </a:cubicBezTo>
                  <a:cubicBezTo>
                    <a:pt x="111" y="1302"/>
                    <a:pt x="89" y="1391"/>
                    <a:pt x="78" y="1480"/>
                  </a:cubicBezTo>
                  <a:cubicBezTo>
                    <a:pt x="144" y="1847"/>
                    <a:pt x="255" y="2136"/>
                    <a:pt x="389" y="2225"/>
                  </a:cubicBezTo>
                  <a:cubicBezTo>
                    <a:pt x="300" y="2091"/>
                    <a:pt x="223" y="1947"/>
                    <a:pt x="166" y="1802"/>
                  </a:cubicBezTo>
                  <a:cubicBezTo>
                    <a:pt x="134" y="1691"/>
                    <a:pt x="122" y="1591"/>
                    <a:pt x="134" y="1469"/>
                  </a:cubicBezTo>
                  <a:cubicBezTo>
                    <a:pt x="144" y="1380"/>
                    <a:pt x="178" y="1280"/>
                    <a:pt x="189" y="1191"/>
                  </a:cubicBezTo>
                  <a:cubicBezTo>
                    <a:pt x="211" y="979"/>
                    <a:pt x="144" y="779"/>
                    <a:pt x="144" y="568"/>
                  </a:cubicBezTo>
                  <a:cubicBezTo>
                    <a:pt x="134" y="468"/>
                    <a:pt x="144" y="368"/>
                    <a:pt x="134" y="267"/>
                  </a:cubicBezTo>
                  <a:cubicBezTo>
                    <a:pt x="111" y="168"/>
                    <a:pt x="67" y="79"/>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08" name="Google Shape;20708;p32"/>
            <p:cNvSpPr/>
            <p:nvPr/>
          </p:nvSpPr>
          <p:spPr>
            <a:xfrm>
              <a:off x="2109408" y="1918971"/>
              <a:ext cx="9350" cy="53587"/>
            </a:xfrm>
            <a:custGeom>
              <a:avLst/>
              <a:gdLst/>
              <a:ahLst/>
              <a:cxnLst/>
              <a:rect l="l" t="t" r="r" b="b"/>
              <a:pathLst>
                <a:path w="268" h="1536" extrusionOk="0">
                  <a:moveTo>
                    <a:pt x="145" y="1"/>
                  </a:moveTo>
                  <a:lnTo>
                    <a:pt x="145" y="1"/>
                  </a:lnTo>
                  <a:cubicBezTo>
                    <a:pt x="156" y="67"/>
                    <a:pt x="168" y="134"/>
                    <a:pt x="168" y="201"/>
                  </a:cubicBezTo>
                  <a:cubicBezTo>
                    <a:pt x="178" y="401"/>
                    <a:pt x="168" y="579"/>
                    <a:pt x="112" y="757"/>
                  </a:cubicBezTo>
                  <a:cubicBezTo>
                    <a:pt x="45" y="935"/>
                    <a:pt x="0" y="1101"/>
                    <a:pt x="0" y="1291"/>
                  </a:cubicBezTo>
                  <a:cubicBezTo>
                    <a:pt x="0" y="1368"/>
                    <a:pt x="12" y="1457"/>
                    <a:pt x="23" y="1536"/>
                  </a:cubicBezTo>
                  <a:lnTo>
                    <a:pt x="34" y="1536"/>
                  </a:lnTo>
                  <a:cubicBezTo>
                    <a:pt x="45" y="1524"/>
                    <a:pt x="57" y="1513"/>
                    <a:pt x="67" y="1513"/>
                  </a:cubicBezTo>
                  <a:lnTo>
                    <a:pt x="67" y="1502"/>
                  </a:lnTo>
                  <a:lnTo>
                    <a:pt x="101" y="1469"/>
                  </a:lnTo>
                  <a:cubicBezTo>
                    <a:pt x="89" y="1391"/>
                    <a:pt x="89" y="1313"/>
                    <a:pt x="89" y="1246"/>
                  </a:cubicBezTo>
                  <a:cubicBezTo>
                    <a:pt x="101" y="1057"/>
                    <a:pt x="156" y="879"/>
                    <a:pt x="212" y="701"/>
                  </a:cubicBezTo>
                  <a:cubicBezTo>
                    <a:pt x="257" y="545"/>
                    <a:pt x="267" y="379"/>
                    <a:pt x="257" y="212"/>
                  </a:cubicBezTo>
                  <a:cubicBezTo>
                    <a:pt x="234" y="179"/>
                    <a:pt x="223" y="156"/>
                    <a:pt x="201" y="123"/>
                  </a:cubicBezTo>
                  <a:cubicBezTo>
                    <a:pt x="190" y="100"/>
                    <a:pt x="178" y="78"/>
                    <a:pt x="178" y="67"/>
                  </a:cubicBezTo>
                  <a:lnTo>
                    <a:pt x="168" y="56"/>
                  </a:lnTo>
                  <a:cubicBezTo>
                    <a:pt x="156" y="34"/>
                    <a:pt x="156" y="11"/>
                    <a:pt x="14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09" name="Google Shape;20709;p32"/>
            <p:cNvSpPr/>
            <p:nvPr/>
          </p:nvSpPr>
          <p:spPr>
            <a:xfrm>
              <a:off x="2067123" y="1860009"/>
              <a:ext cx="21002" cy="46191"/>
            </a:xfrm>
            <a:custGeom>
              <a:avLst/>
              <a:gdLst/>
              <a:ahLst/>
              <a:cxnLst/>
              <a:rect l="l" t="t" r="r" b="b"/>
              <a:pathLst>
                <a:path w="602" h="1324" extrusionOk="0">
                  <a:moveTo>
                    <a:pt x="1" y="0"/>
                  </a:moveTo>
                  <a:lnTo>
                    <a:pt x="1" y="0"/>
                  </a:lnTo>
                  <a:cubicBezTo>
                    <a:pt x="11" y="45"/>
                    <a:pt x="34" y="78"/>
                    <a:pt x="45" y="122"/>
                  </a:cubicBezTo>
                  <a:cubicBezTo>
                    <a:pt x="122" y="312"/>
                    <a:pt x="256" y="456"/>
                    <a:pt x="379" y="623"/>
                  </a:cubicBezTo>
                  <a:cubicBezTo>
                    <a:pt x="434" y="712"/>
                    <a:pt x="478" y="801"/>
                    <a:pt x="478" y="901"/>
                  </a:cubicBezTo>
                  <a:cubicBezTo>
                    <a:pt x="490" y="1001"/>
                    <a:pt x="490" y="1090"/>
                    <a:pt x="534" y="1179"/>
                  </a:cubicBezTo>
                  <a:cubicBezTo>
                    <a:pt x="545" y="1224"/>
                    <a:pt x="579" y="1279"/>
                    <a:pt x="601" y="1323"/>
                  </a:cubicBezTo>
                  <a:cubicBezTo>
                    <a:pt x="567" y="1056"/>
                    <a:pt x="501" y="789"/>
                    <a:pt x="379" y="545"/>
                  </a:cubicBezTo>
                  <a:cubicBezTo>
                    <a:pt x="312" y="401"/>
                    <a:pt x="223" y="256"/>
                    <a:pt x="112" y="134"/>
                  </a:cubicBezTo>
                  <a:cubicBezTo>
                    <a:pt x="78" y="89"/>
                    <a:pt x="34" y="45"/>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10" name="Google Shape;20710;p32"/>
            <p:cNvSpPr/>
            <p:nvPr/>
          </p:nvSpPr>
          <p:spPr>
            <a:xfrm>
              <a:off x="2119491" y="1932159"/>
              <a:ext cx="4326" cy="26026"/>
            </a:xfrm>
            <a:custGeom>
              <a:avLst/>
              <a:gdLst/>
              <a:ahLst/>
              <a:cxnLst/>
              <a:rect l="l" t="t" r="r" b="b"/>
              <a:pathLst>
                <a:path w="124" h="746" extrusionOk="0">
                  <a:moveTo>
                    <a:pt x="57" y="1"/>
                  </a:moveTo>
                  <a:cubicBezTo>
                    <a:pt x="45" y="157"/>
                    <a:pt x="34" y="312"/>
                    <a:pt x="23" y="479"/>
                  </a:cubicBezTo>
                  <a:cubicBezTo>
                    <a:pt x="23" y="557"/>
                    <a:pt x="1" y="657"/>
                    <a:pt x="12" y="746"/>
                  </a:cubicBezTo>
                  <a:cubicBezTo>
                    <a:pt x="23" y="735"/>
                    <a:pt x="34" y="713"/>
                    <a:pt x="45" y="690"/>
                  </a:cubicBezTo>
                  <a:cubicBezTo>
                    <a:pt x="57" y="657"/>
                    <a:pt x="67" y="634"/>
                    <a:pt x="79" y="612"/>
                  </a:cubicBezTo>
                  <a:cubicBezTo>
                    <a:pt x="90" y="545"/>
                    <a:pt x="101" y="468"/>
                    <a:pt x="101" y="401"/>
                  </a:cubicBezTo>
                  <a:cubicBezTo>
                    <a:pt x="112" y="335"/>
                    <a:pt x="112" y="256"/>
                    <a:pt x="123" y="189"/>
                  </a:cubicBezTo>
                  <a:lnTo>
                    <a:pt x="90" y="90"/>
                  </a:lnTo>
                  <a:cubicBezTo>
                    <a:pt x="79" y="56"/>
                    <a:pt x="67" y="34"/>
                    <a:pt x="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11" name="Google Shape;20711;p32"/>
            <p:cNvSpPr/>
            <p:nvPr/>
          </p:nvSpPr>
          <p:spPr>
            <a:xfrm>
              <a:off x="2064786" y="1843298"/>
              <a:ext cx="34957" cy="89277"/>
            </a:xfrm>
            <a:custGeom>
              <a:avLst/>
              <a:gdLst/>
              <a:ahLst/>
              <a:cxnLst/>
              <a:rect l="l" t="t" r="r" b="b"/>
              <a:pathLst>
                <a:path w="1002" h="2559" extrusionOk="0">
                  <a:moveTo>
                    <a:pt x="12" y="0"/>
                  </a:moveTo>
                  <a:cubicBezTo>
                    <a:pt x="12" y="23"/>
                    <a:pt x="12" y="45"/>
                    <a:pt x="1" y="67"/>
                  </a:cubicBezTo>
                  <a:cubicBezTo>
                    <a:pt x="1" y="89"/>
                    <a:pt x="12" y="112"/>
                    <a:pt x="12" y="134"/>
                  </a:cubicBezTo>
                  <a:cubicBezTo>
                    <a:pt x="78" y="234"/>
                    <a:pt x="145" y="323"/>
                    <a:pt x="223" y="423"/>
                  </a:cubicBezTo>
                  <a:cubicBezTo>
                    <a:pt x="345" y="590"/>
                    <a:pt x="456" y="746"/>
                    <a:pt x="523" y="935"/>
                  </a:cubicBezTo>
                  <a:cubicBezTo>
                    <a:pt x="557" y="1024"/>
                    <a:pt x="579" y="1124"/>
                    <a:pt x="612" y="1202"/>
                  </a:cubicBezTo>
                  <a:cubicBezTo>
                    <a:pt x="657" y="1302"/>
                    <a:pt x="701" y="1380"/>
                    <a:pt x="746" y="1480"/>
                  </a:cubicBezTo>
                  <a:cubicBezTo>
                    <a:pt x="824" y="1647"/>
                    <a:pt x="868" y="1836"/>
                    <a:pt x="901" y="2025"/>
                  </a:cubicBezTo>
                  <a:cubicBezTo>
                    <a:pt x="924" y="2170"/>
                    <a:pt x="957" y="2325"/>
                    <a:pt x="935" y="2481"/>
                  </a:cubicBezTo>
                  <a:cubicBezTo>
                    <a:pt x="946" y="2503"/>
                    <a:pt x="968" y="2536"/>
                    <a:pt x="980" y="2559"/>
                  </a:cubicBezTo>
                  <a:cubicBezTo>
                    <a:pt x="1002" y="2425"/>
                    <a:pt x="1002" y="2303"/>
                    <a:pt x="980" y="2170"/>
                  </a:cubicBezTo>
                  <a:cubicBezTo>
                    <a:pt x="957" y="1980"/>
                    <a:pt x="935" y="1792"/>
                    <a:pt x="879" y="1614"/>
                  </a:cubicBezTo>
                  <a:cubicBezTo>
                    <a:pt x="824" y="1424"/>
                    <a:pt x="713" y="1268"/>
                    <a:pt x="646" y="1090"/>
                  </a:cubicBezTo>
                  <a:cubicBezTo>
                    <a:pt x="612" y="1001"/>
                    <a:pt x="590" y="912"/>
                    <a:pt x="557" y="823"/>
                  </a:cubicBezTo>
                  <a:cubicBezTo>
                    <a:pt x="545" y="823"/>
                    <a:pt x="545" y="813"/>
                    <a:pt x="535" y="813"/>
                  </a:cubicBezTo>
                  <a:cubicBezTo>
                    <a:pt x="523" y="801"/>
                    <a:pt x="512" y="791"/>
                    <a:pt x="512" y="779"/>
                  </a:cubicBezTo>
                  <a:cubicBezTo>
                    <a:pt x="501" y="779"/>
                    <a:pt x="501" y="768"/>
                    <a:pt x="501" y="768"/>
                  </a:cubicBezTo>
                  <a:lnTo>
                    <a:pt x="479" y="746"/>
                  </a:lnTo>
                  <a:cubicBezTo>
                    <a:pt x="479" y="735"/>
                    <a:pt x="468" y="735"/>
                    <a:pt x="468" y="724"/>
                  </a:cubicBezTo>
                  <a:cubicBezTo>
                    <a:pt x="456" y="724"/>
                    <a:pt x="456" y="712"/>
                    <a:pt x="446" y="702"/>
                  </a:cubicBezTo>
                  <a:cubicBezTo>
                    <a:pt x="446" y="690"/>
                    <a:pt x="446" y="690"/>
                    <a:pt x="434" y="679"/>
                  </a:cubicBezTo>
                  <a:cubicBezTo>
                    <a:pt x="434" y="668"/>
                    <a:pt x="423" y="657"/>
                    <a:pt x="412" y="646"/>
                  </a:cubicBezTo>
                  <a:cubicBezTo>
                    <a:pt x="412" y="646"/>
                    <a:pt x="412" y="635"/>
                    <a:pt x="401" y="635"/>
                  </a:cubicBezTo>
                  <a:cubicBezTo>
                    <a:pt x="401" y="613"/>
                    <a:pt x="390" y="601"/>
                    <a:pt x="390" y="590"/>
                  </a:cubicBezTo>
                  <a:cubicBezTo>
                    <a:pt x="379" y="590"/>
                    <a:pt x="379" y="579"/>
                    <a:pt x="379" y="568"/>
                  </a:cubicBezTo>
                  <a:cubicBezTo>
                    <a:pt x="367" y="557"/>
                    <a:pt x="357" y="546"/>
                    <a:pt x="357" y="534"/>
                  </a:cubicBezTo>
                  <a:cubicBezTo>
                    <a:pt x="345" y="524"/>
                    <a:pt x="345" y="512"/>
                    <a:pt x="345" y="512"/>
                  </a:cubicBezTo>
                  <a:cubicBezTo>
                    <a:pt x="335" y="501"/>
                    <a:pt x="323" y="479"/>
                    <a:pt x="323" y="468"/>
                  </a:cubicBezTo>
                  <a:cubicBezTo>
                    <a:pt x="312" y="457"/>
                    <a:pt x="312" y="457"/>
                    <a:pt x="312" y="445"/>
                  </a:cubicBezTo>
                  <a:cubicBezTo>
                    <a:pt x="301" y="423"/>
                    <a:pt x="290" y="412"/>
                    <a:pt x="290" y="390"/>
                  </a:cubicBezTo>
                  <a:lnTo>
                    <a:pt x="278" y="390"/>
                  </a:lnTo>
                  <a:cubicBezTo>
                    <a:pt x="212" y="290"/>
                    <a:pt x="134" y="190"/>
                    <a:pt x="68" y="79"/>
                  </a:cubicBezTo>
                  <a:cubicBezTo>
                    <a:pt x="45" y="56"/>
                    <a:pt x="34" y="23"/>
                    <a:pt x="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12" name="Google Shape;20712;p32"/>
            <p:cNvSpPr/>
            <p:nvPr/>
          </p:nvSpPr>
          <p:spPr>
            <a:xfrm>
              <a:off x="2099325" y="1884431"/>
              <a:ext cx="12455" cy="71833"/>
            </a:xfrm>
            <a:custGeom>
              <a:avLst/>
              <a:gdLst/>
              <a:ahLst/>
              <a:cxnLst/>
              <a:rect l="l" t="t" r="r" b="b"/>
              <a:pathLst>
                <a:path w="357" h="2059" extrusionOk="0">
                  <a:moveTo>
                    <a:pt x="0" y="0"/>
                  </a:moveTo>
                  <a:lnTo>
                    <a:pt x="0" y="0"/>
                  </a:lnTo>
                  <a:cubicBezTo>
                    <a:pt x="123" y="267"/>
                    <a:pt x="223" y="546"/>
                    <a:pt x="245" y="846"/>
                  </a:cubicBezTo>
                  <a:cubicBezTo>
                    <a:pt x="257" y="1057"/>
                    <a:pt x="234" y="1280"/>
                    <a:pt x="178" y="1480"/>
                  </a:cubicBezTo>
                  <a:cubicBezTo>
                    <a:pt x="168" y="1525"/>
                    <a:pt x="156" y="1557"/>
                    <a:pt x="145" y="1591"/>
                  </a:cubicBezTo>
                  <a:lnTo>
                    <a:pt x="145" y="1636"/>
                  </a:lnTo>
                  <a:cubicBezTo>
                    <a:pt x="145" y="1680"/>
                    <a:pt x="111" y="1725"/>
                    <a:pt x="89" y="1758"/>
                  </a:cubicBezTo>
                  <a:cubicBezTo>
                    <a:pt x="56" y="1836"/>
                    <a:pt x="34" y="1913"/>
                    <a:pt x="34" y="1992"/>
                  </a:cubicBezTo>
                  <a:lnTo>
                    <a:pt x="34" y="2058"/>
                  </a:lnTo>
                  <a:cubicBezTo>
                    <a:pt x="56" y="1980"/>
                    <a:pt x="89" y="1903"/>
                    <a:pt x="123" y="1824"/>
                  </a:cubicBezTo>
                  <a:cubicBezTo>
                    <a:pt x="168" y="1735"/>
                    <a:pt x="200" y="1624"/>
                    <a:pt x="234" y="1525"/>
                  </a:cubicBezTo>
                  <a:cubicBezTo>
                    <a:pt x="356" y="1102"/>
                    <a:pt x="356" y="668"/>
                    <a:pt x="190" y="245"/>
                  </a:cubicBezTo>
                  <a:cubicBezTo>
                    <a:pt x="123" y="156"/>
                    <a:pt x="67" y="67"/>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13" name="Google Shape;20713;p32"/>
            <p:cNvSpPr/>
            <p:nvPr/>
          </p:nvSpPr>
          <p:spPr>
            <a:xfrm>
              <a:off x="2323239" y="1733853"/>
              <a:ext cx="206046" cy="857988"/>
            </a:xfrm>
            <a:custGeom>
              <a:avLst/>
              <a:gdLst/>
              <a:ahLst/>
              <a:cxnLst/>
              <a:rect l="l" t="t" r="r" b="b"/>
              <a:pathLst>
                <a:path w="5906" h="24593" extrusionOk="0">
                  <a:moveTo>
                    <a:pt x="5739" y="1"/>
                  </a:moveTo>
                  <a:cubicBezTo>
                    <a:pt x="5305" y="335"/>
                    <a:pt x="4905" y="702"/>
                    <a:pt x="4504" y="1080"/>
                  </a:cubicBezTo>
                  <a:cubicBezTo>
                    <a:pt x="4115" y="1458"/>
                    <a:pt x="3737" y="1859"/>
                    <a:pt x="3392" y="2281"/>
                  </a:cubicBezTo>
                  <a:cubicBezTo>
                    <a:pt x="3048" y="2715"/>
                    <a:pt x="2725" y="3160"/>
                    <a:pt x="2447" y="3638"/>
                  </a:cubicBezTo>
                  <a:cubicBezTo>
                    <a:pt x="2391" y="3760"/>
                    <a:pt x="2324" y="3883"/>
                    <a:pt x="2258" y="4005"/>
                  </a:cubicBezTo>
                  <a:lnTo>
                    <a:pt x="2091" y="4395"/>
                  </a:lnTo>
                  <a:cubicBezTo>
                    <a:pt x="1991" y="4650"/>
                    <a:pt x="1902" y="4906"/>
                    <a:pt x="1813" y="5162"/>
                  </a:cubicBezTo>
                  <a:cubicBezTo>
                    <a:pt x="1468" y="6196"/>
                    <a:pt x="1201" y="7264"/>
                    <a:pt x="990" y="8332"/>
                  </a:cubicBezTo>
                  <a:cubicBezTo>
                    <a:pt x="767" y="9400"/>
                    <a:pt x="611" y="10478"/>
                    <a:pt x="467" y="11557"/>
                  </a:cubicBezTo>
                  <a:cubicBezTo>
                    <a:pt x="334" y="12636"/>
                    <a:pt x="233" y="13715"/>
                    <a:pt x="156" y="14805"/>
                  </a:cubicBezTo>
                  <a:cubicBezTo>
                    <a:pt x="78" y="15883"/>
                    <a:pt x="22" y="16973"/>
                    <a:pt x="0" y="18063"/>
                  </a:cubicBezTo>
                  <a:lnTo>
                    <a:pt x="0" y="18886"/>
                  </a:lnTo>
                  <a:lnTo>
                    <a:pt x="11" y="19699"/>
                  </a:lnTo>
                  <a:cubicBezTo>
                    <a:pt x="22" y="20243"/>
                    <a:pt x="45" y="20789"/>
                    <a:pt x="67" y="21333"/>
                  </a:cubicBezTo>
                  <a:cubicBezTo>
                    <a:pt x="111" y="22413"/>
                    <a:pt x="178" y="23503"/>
                    <a:pt x="267" y="24593"/>
                  </a:cubicBezTo>
                  <a:lnTo>
                    <a:pt x="789" y="24537"/>
                  </a:lnTo>
                  <a:cubicBezTo>
                    <a:pt x="690" y="23469"/>
                    <a:pt x="611" y="22390"/>
                    <a:pt x="556" y="21311"/>
                  </a:cubicBezTo>
                  <a:cubicBezTo>
                    <a:pt x="523" y="20767"/>
                    <a:pt x="500" y="20221"/>
                    <a:pt x="490" y="19687"/>
                  </a:cubicBezTo>
                  <a:lnTo>
                    <a:pt x="467" y="18876"/>
                  </a:lnTo>
                  <a:cubicBezTo>
                    <a:pt x="467" y="18609"/>
                    <a:pt x="456" y="18342"/>
                    <a:pt x="467" y="18063"/>
                  </a:cubicBezTo>
                  <a:cubicBezTo>
                    <a:pt x="467" y="16996"/>
                    <a:pt x="512" y="15906"/>
                    <a:pt x="579" y="14827"/>
                  </a:cubicBezTo>
                  <a:cubicBezTo>
                    <a:pt x="645" y="13748"/>
                    <a:pt x="734" y="12680"/>
                    <a:pt x="868" y="11602"/>
                  </a:cubicBezTo>
                  <a:cubicBezTo>
                    <a:pt x="990" y="10534"/>
                    <a:pt x="1135" y="9455"/>
                    <a:pt x="1346" y="8399"/>
                  </a:cubicBezTo>
                  <a:cubicBezTo>
                    <a:pt x="1546" y="7342"/>
                    <a:pt x="1790" y="6285"/>
                    <a:pt x="2113" y="5262"/>
                  </a:cubicBezTo>
                  <a:cubicBezTo>
                    <a:pt x="2202" y="5018"/>
                    <a:pt x="2291" y="4761"/>
                    <a:pt x="2380" y="4506"/>
                  </a:cubicBezTo>
                  <a:lnTo>
                    <a:pt x="2536" y="4138"/>
                  </a:lnTo>
                  <a:lnTo>
                    <a:pt x="2725" y="3794"/>
                  </a:lnTo>
                  <a:cubicBezTo>
                    <a:pt x="2981" y="3327"/>
                    <a:pt x="3292" y="2893"/>
                    <a:pt x="3626" y="2470"/>
                  </a:cubicBezTo>
                  <a:cubicBezTo>
                    <a:pt x="3960" y="2047"/>
                    <a:pt x="4326" y="1659"/>
                    <a:pt x="4704" y="1280"/>
                  </a:cubicBezTo>
                  <a:cubicBezTo>
                    <a:pt x="5083" y="902"/>
                    <a:pt x="5483" y="535"/>
                    <a:pt x="5906" y="201"/>
                  </a:cubicBezTo>
                  <a:lnTo>
                    <a:pt x="5739"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14" name="Google Shape;20714;p32"/>
            <p:cNvSpPr/>
            <p:nvPr/>
          </p:nvSpPr>
          <p:spPr>
            <a:xfrm>
              <a:off x="2466805" y="1619245"/>
              <a:ext cx="157552" cy="165820"/>
            </a:xfrm>
            <a:custGeom>
              <a:avLst/>
              <a:gdLst/>
              <a:ahLst/>
              <a:cxnLst/>
              <a:rect l="l" t="t" r="r" b="b"/>
              <a:pathLst>
                <a:path w="4516" h="4753" extrusionOk="0">
                  <a:moveTo>
                    <a:pt x="3747" y="0"/>
                  </a:moveTo>
                  <a:cubicBezTo>
                    <a:pt x="3669" y="0"/>
                    <a:pt x="3590" y="11"/>
                    <a:pt x="3515" y="28"/>
                  </a:cubicBezTo>
                  <a:cubicBezTo>
                    <a:pt x="3293" y="72"/>
                    <a:pt x="3081" y="161"/>
                    <a:pt x="2881" y="272"/>
                  </a:cubicBezTo>
                  <a:cubicBezTo>
                    <a:pt x="2447" y="495"/>
                    <a:pt x="2013" y="762"/>
                    <a:pt x="1602" y="1017"/>
                  </a:cubicBezTo>
                  <a:cubicBezTo>
                    <a:pt x="1224" y="1251"/>
                    <a:pt x="834" y="1496"/>
                    <a:pt x="579" y="1862"/>
                  </a:cubicBezTo>
                  <a:cubicBezTo>
                    <a:pt x="0" y="2675"/>
                    <a:pt x="78" y="3787"/>
                    <a:pt x="612" y="4588"/>
                  </a:cubicBezTo>
                  <a:lnTo>
                    <a:pt x="623" y="4598"/>
                  </a:lnTo>
                  <a:cubicBezTo>
                    <a:pt x="699" y="4717"/>
                    <a:pt x="847" y="4752"/>
                    <a:pt x="982" y="4752"/>
                  </a:cubicBezTo>
                  <a:cubicBezTo>
                    <a:pt x="1023" y="4752"/>
                    <a:pt x="1064" y="4749"/>
                    <a:pt x="1101" y="4743"/>
                  </a:cubicBezTo>
                  <a:cubicBezTo>
                    <a:pt x="1335" y="4710"/>
                    <a:pt x="1558" y="4654"/>
                    <a:pt x="1758" y="4543"/>
                  </a:cubicBezTo>
                  <a:cubicBezTo>
                    <a:pt x="2169" y="4343"/>
                    <a:pt x="2413" y="3943"/>
                    <a:pt x="2680" y="3587"/>
                  </a:cubicBezTo>
                  <a:cubicBezTo>
                    <a:pt x="2947" y="3219"/>
                    <a:pt x="3204" y="2841"/>
                    <a:pt x="3370" y="2408"/>
                  </a:cubicBezTo>
                  <a:cubicBezTo>
                    <a:pt x="3548" y="1985"/>
                    <a:pt x="3659" y="1562"/>
                    <a:pt x="3915" y="1173"/>
                  </a:cubicBezTo>
                  <a:cubicBezTo>
                    <a:pt x="4116" y="895"/>
                    <a:pt x="4516" y="394"/>
                    <a:pt x="4116" y="105"/>
                  </a:cubicBezTo>
                  <a:cubicBezTo>
                    <a:pt x="4005" y="29"/>
                    <a:pt x="3876" y="0"/>
                    <a:pt x="3747"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15" name="Google Shape;20715;p32"/>
            <p:cNvSpPr/>
            <p:nvPr/>
          </p:nvSpPr>
          <p:spPr>
            <a:xfrm>
              <a:off x="2466805" y="1619245"/>
              <a:ext cx="145167" cy="163553"/>
            </a:xfrm>
            <a:custGeom>
              <a:avLst/>
              <a:gdLst/>
              <a:ahLst/>
              <a:cxnLst/>
              <a:rect l="l" t="t" r="r" b="b"/>
              <a:pathLst>
                <a:path w="4161" h="4688" extrusionOk="0">
                  <a:moveTo>
                    <a:pt x="3747" y="0"/>
                  </a:moveTo>
                  <a:cubicBezTo>
                    <a:pt x="3669" y="0"/>
                    <a:pt x="3590" y="11"/>
                    <a:pt x="3515" y="28"/>
                  </a:cubicBezTo>
                  <a:cubicBezTo>
                    <a:pt x="3293" y="72"/>
                    <a:pt x="3081" y="161"/>
                    <a:pt x="2881" y="272"/>
                  </a:cubicBezTo>
                  <a:cubicBezTo>
                    <a:pt x="2447" y="495"/>
                    <a:pt x="2013" y="762"/>
                    <a:pt x="1602" y="1017"/>
                  </a:cubicBezTo>
                  <a:cubicBezTo>
                    <a:pt x="1224" y="1251"/>
                    <a:pt x="834" y="1496"/>
                    <a:pt x="579" y="1862"/>
                  </a:cubicBezTo>
                  <a:cubicBezTo>
                    <a:pt x="0" y="2675"/>
                    <a:pt x="78" y="3787"/>
                    <a:pt x="612" y="4588"/>
                  </a:cubicBezTo>
                  <a:lnTo>
                    <a:pt x="623" y="4598"/>
                  </a:lnTo>
                  <a:cubicBezTo>
                    <a:pt x="645" y="4643"/>
                    <a:pt x="678" y="4665"/>
                    <a:pt x="712" y="4687"/>
                  </a:cubicBezTo>
                  <a:cubicBezTo>
                    <a:pt x="1046" y="4643"/>
                    <a:pt x="1357" y="4454"/>
                    <a:pt x="1602" y="4210"/>
                  </a:cubicBezTo>
                  <a:cubicBezTo>
                    <a:pt x="1924" y="3887"/>
                    <a:pt x="2114" y="3431"/>
                    <a:pt x="2514" y="3186"/>
                  </a:cubicBezTo>
                  <a:cubicBezTo>
                    <a:pt x="2603" y="3120"/>
                    <a:pt x="2692" y="3075"/>
                    <a:pt x="2769" y="2997"/>
                  </a:cubicBezTo>
                  <a:cubicBezTo>
                    <a:pt x="2848" y="2919"/>
                    <a:pt x="2903" y="2819"/>
                    <a:pt x="2947" y="2719"/>
                  </a:cubicBezTo>
                  <a:cubicBezTo>
                    <a:pt x="3026" y="2519"/>
                    <a:pt x="3081" y="2307"/>
                    <a:pt x="3137" y="2085"/>
                  </a:cubicBezTo>
                  <a:cubicBezTo>
                    <a:pt x="3192" y="1874"/>
                    <a:pt x="3259" y="1662"/>
                    <a:pt x="3370" y="1474"/>
                  </a:cubicBezTo>
                  <a:cubicBezTo>
                    <a:pt x="3481" y="1273"/>
                    <a:pt x="3659" y="1118"/>
                    <a:pt x="3770" y="928"/>
                  </a:cubicBezTo>
                  <a:cubicBezTo>
                    <a:pt x="3837" y="806"/>
                    <a:pt x="3882" y="683"/>
                    <a:pt x="3926" y="561"/>
                  </a:cubicBezTo>
                  <a:cubicBezTo>
                    <a:pt x="3971" y="428"/>
                    <a:pt x="4049" y="327"/>
                    <a:pt x="4116" y="206"/>
                  </a:cubicBezTo>
                  <a:cubicBezTo>
                    <a:pt x="4126" y="183"/>
                    <a:pt x="4138" y="161"/>
                    <a:pt x="4160" y="139"/>
                  </a:cubicBezTo>
                  <a:cubicBezTo>
                    <a:pt x="4138" y="127"/>
                    <a:pt x="4126" y="117"/>
                    <a:pt x="4116" y="105"/>
                  </a:cubicBezTo>
                  <a:cubicBezTo>
                    <a:pt x="4005" y="29"/>
                    <a:pt x="3876" y="0"/>
                    <a:pt x="374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16" name="Google Shape;20716;p32"/>
            <p:cNvSpPr/>
            <p:nvPr/>
          </p:nvSpPr>
          <p:spPr>
            <a:xfrm>
              <a:off x="2469491" y="1613209"/>
              <a:ext cx="143632" cy="164634"/>
            </a:xfrm>
            <a:custGeom>
              <a:avLst/>
              <a:gdLst/>
              <a:ahLst/>
              <a:cxnLst/>
              <a:rect l="l" t="t" r="r" b="b"/>
              <a:pathLst>
                <a:path w="4117" h="4719" extrusionOk="0">
                  <a:moveTo>
                    <a:pt x="3983" y="0"/>
                  </a:moveTo>
                  <a:cubicBezTo>
                    <a:pt x="3849" y="11"/>
                    <a:pt x="3716" y="33"/>
                    <a:pt x="3582" y="45"/>
                  </a:cubicBezTo>
                  <a:cubicBezTo>
                    <a:pt x="3460" y="56"/>
                    <a:pt x="3337" y="67"/>
                    <a:pt x="3216" y="89"/>
                  </a:cubicBezTo>
                  <a:cubicBezTo>
                    <a:pt x="3104" y="100"/>
                    <a:pt x="2982" y="112"/>
                    <a:pt x="2870" y="156"/>
                  </a:cubicBezTo>
                  <a:cubicBezTo>
                    <a:pt x="2771" y="201"/>
                    <a:pt x="2692" y="256"/>
                    <a:pt x="2603" y="312"/>
                  </a:cubicBezTo>
                  <a:cubicBezTo>
                    <a:pt x="2492" y="379"/>
                    <a:pt x="2370" y="456"/>
                    <a:pt x="2259" y="523"/>
                  </a:cubicBezTo>
                  <a:cubicBezTo>
                    <a:pt x="2037" y="668"/>
                    <a:pt x="1814" y="801"/>
                    <a:pt x="1602" y="945"/>
                  </a:cubicBezTo>
                  <a:cubicBezTo>
                    <a:pt x="1380" y="1079"/>
                    <a:pt x="1169" y="1224"/>
                    <a:pt x="947" y="1357"/>
                  </a:cubicBezTo>
                  <a:cubicBezTo>
                    <a:pt x="769" y="1479"/>
                    <a:pt x="601" y="1613"/>
                    <a:pt x="468" y="1780"/>
                  </a:cubicBezTo>
                  <a:cubicBezTo>
                    <a:pt x="190" y="2124"/>
                    <a:pt x="57" y="2569"/>
                    <a:pt x="35" y="3003"/>
                  </a:cubicBezTo>
                  <a:cubicBezTo>
                    <a:pt x="1" y="3570"/>
                    <a:pt x="124" y="4126"/>
                    <a:pt x="257" y="4672"/>
                  </a:cubicBezTo>
                  <a:cubicBezTo>
                    <a:pt x="264" y="4705"/>
                    <a:pt x="299" y="4719"/>
                    <a:pt x="336" y="4719"/>
                  </a:cubicBezTo>
                  <a:cubicBezTo>
                    <a:pt x="360" y="4719"/>
                    <a:pt x="384" y="4713"/>
                    <a:pt x="401" y="4705"/>
                  </a:cubicBezTo>
                  <a:cubicBezTo>
                    <a:pt x="440" y="4711"/>
                    <a:pt x="479" y="4714"/>
                    <a:pt x="517" y="4714"/>
                  </a:cubicBezTo>
                  <a:cubicBezTo>
                    <a:pt x="678" y="4714"/>
                    <a:pt x="834" y="4659"/>
                    <a:pt x="969" y="4561"/>
                  </a:cubicBezTo>
                  <a:cubicBezTo>
                    <a:pt x="1169" y="4427"/>
                    <a:pt x="1313" y="4227"/>
                    <a:pt x="1469" y="4049"/>
                  </a:cubicBezTo>
                  <a:cubicBezTo>
                    <a:pt x="1636" y="3859"/>
                    <a:pt x="1814" y="3671"/>
                    <a:pt x="1981" y="3481"/>
                  </a:cubicBezTo>
                  <a:cubicBezTo>
                    <a:pt x="2114" y="3326"/>
                    <a:pt x="2247" y="3159"/>
                    <a:pt x="2336" y="2970"/>
                  </a:cubicBezTo>
                  <a:cubicBezTo>
                    <a:pt x="2425" y="2781"/>
                    <a:pt x="2448" y="2581"/>
                    <a:pt x="2481" y="2381"/>
                  </a:cubicBezTo>
                  <a:cubicBezTo>
                    <a:pt x="2492" y="2269"/>
                    <a:pt x="2504" y="2169"/>
                    <a:pt x="2548" y="2069"/>
                  </a:cubicBezTo>
                  <a:cubicBezTo>
                    <a:pt x="2593" y="1969"/>
                    <a:pt x="2670" y="1880"/>
                    <a:pt x="2737" y="1791"/>
                  </a:cubicBezTo>
                  <a:cubicBezTo>
                    <a:pt x="2804" y="1724"/>
                    <a:pt x="2860" y="1647"/>
                    <a:pt x="2915" y="1558"/>
                  </a:cubicBezTo>
                  <a:cubicBezTo>
                    <a:pt x="2971" y="1469"/>
                    <a:pt x="3004" y="1380"/>
                    <a:pt x="3060" y="1291"/>
                  </a:cubicBezTo>
                  <a:cubicBezTo>
                    <a:pt x="3115" y="1202"/>
                    <a:pt x="3182" y="1146"/>
                    <a:pt x="3271" y="1079"/>
                  </a:cubicBezTo>
                  <a:cubicBezTo>
                    <a:pt x="3349" y="1012"/>
                    <a:pt x="3382" y="935"/>
                    <a:pt x="3416" y="834"/>
                  </a:cubicBezTo>
                  <a:cubicBezTo>
                    <a:pt x="3438" y="745"/>
                    <a:pt x="3460" y="668"/>
                    <a:pt x="3527" y="601"/>
                  </a:cubicBezTo>
                  <a:cubicBezTo>
                    <a:pt x="3582" y="534"/>
                    <a:pt x="3671" y="478"/>
                    <a:pt x="3749" y="434"/>
                  </a:cubicBezTo>
                  <a:cubicBezTo>
                    <a:pt x="3827" y="389"/>
                    <a:pt x="3905" y="345"/>
                    <a:pt x="3972" y="290"/>
                  </a:cubicBezTo>
                  <a:cubicBezTo>
                    <a:pt x="4039" y="245"/>
                    <a:pt x="4116" y="189"/>
                    <a:pt x="4116" y="100"/>
                  </a:cubicBezTo>
                  <a:cubicBezTo>
                    <a:pt x="4116" y="23"/>
                    <a:pt x="4049" y="0"/>
                    <a:pt x="398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17" name="Google Shape;20717;p32"/>
            <p:cNvSpPr/>
            <p:nvPr/>
          </p:nvSpPr>
          <p:spPr>
            <a:xfrm>
              <a:off x="2479574" y="1632991"/>
              <a:ext cx="85056" cy="135817"/>
            </a:xfrm>
            <a:custGeom>
              <a:avLst/>
              <a:gdLst/>
              <a:ahLst/>
              <a:cxnLst/>
              <a:rect l="l" t="t" r="r" b="b"/>
              <a:pathLst>
                <a:path w="2438" h="3893" extrusionOk="0">
                  <a:moveTo>
                    <a:pt x="2437" y="0"/>
                  </a:moveTo>
                  <a:lnTo>
                    <a:pt x="2437" y="0"/>
                  </a:lnTo>
                  <a:cubicBezTo>
                    <a:pt x="2304" y="145"/>
                    <a:pt x="2170" y="289"/>
                    <a:pt x="2025" y="423"/>
                  </a:cubicBezTo>
                  <a:cubicBezTo>
                    <a:pt x="1881" y="546"/>
                    <a:pt x="1725" y="679"/>
                    <a:pt x="1580" y="801"/>
                  </a:cubicBezTo>
                  <a:cubicBezTo>
                    <a:pt x="1269" y="1057"/>
                    <a:pt x="980" y="1324"/>
                    <a:pt x="747" y="1658"/>
                  </a:cubicBezTo>
                  <a:cubicBezTo>
                    <a:pt x="524" y="1992"/>
                    <a:pt x="357" y="2358"/>
                    <a:pt x="235" y="2736"/>
                  </a:cubicBezTo>
                  <a:cubicBezTo>
                    <a:pt x="179" y="2926"/>
                    <a:pt x="134" y="3114"/>
                    <a:pt x="90" y="3304"/>
                  </a:cubicBezTo>
                  <a:lnTo>
                    <a:pt x="23" y="3604"/>
                  </a:lnTo>
                  <a:cubicBezTo>
                    <a:pt x="13" y="3693"/>
                    <a:pt x="1" y="3804"/>
                    <a:pt x="57" y="3893"/>
                  </a:cubicBezTo>
                  <a:cubicBezTo>
                    <a:pt x="13" y="3793"/>
                    <a:pt x="35" y="3704"/>
                    <a:pt x="57" y="3604"/>
                  </a:cubicBezTo>
                  <a:lnTo>
                    <a:pt x="146" y="3326"/>
                  </a:lnTo>
                  <a:cubicBezTo>
                    <a:pt x="201" y="3137"/>
                    <a:pt x="257" y="2948"/>
                    <a:pt x="335" y="2770"/>
                  </a:cubicBezTo>
                  <a:cubicBezTo>
                    <a:pt x="468" y="2403"/>
                    <a:pt x="635" y="2047"/>
                    <a:pt x="846" y="1725"/>
                  </a:cubicBezTo>
                  <a:cubicBezTo>
                    <a:pt x="1069" y="1413"/>
                    <a:pt x="1358" y="1146"/>
                    <a:pt x="1636" y="879"/>
                  </a:cubicBezTo>
                  <a:cubicBezTo>
                    <a:pt x="1781" y="734"/>
                    <a:pt x="1926" y="601"/>
                    <a:pt x="2070" y="467"/>
                  </a:cubicBezTo>
                  <a:cubicBezTo>
                    <a:pt x="2203" y="323"/>
                    <a:pt x="2337" y="167"/>
                    <a:pt x="243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18" name="Google Shape;20718;p32"/>
            <p:cNvSpPr/>
            <p:nvPr/>
          </p:nvSpPr>
          <p:spPr>
            <a:xfrm>
              <a:off x="2489308" y="1670636"/>
              <a:ext cx="60146" cy="100930"/>
            </a:xfrm>
            <a:custGeom>
              <a:avLst/>
              <a:gdLst/>
              <a:ahLst/>
              <a:cxnLst/>
              <a:rect l="l" t="t" r="r" b="b"/>
              <a:pathLst>
                <a:path w="1724" h="2893" extrusionOk="0">
                  <a:moveTo>
                    <a:pt x="1724" y="1"/>
                  </a:moveTo>
                  <a:lnTo>
                    <a:pt x="1724" y="1"/>
                  </a:lnTo>
                  <a:cubicBezTo>
                    <a:pt x="1624" y="112"/>
                    <a:pt x="1524" y="211"/>
                    <a:pt x="1435" y="323"/>
                  </a:cubicBezTo>
                  <a:lnTo>
                    <a:pt x="1146" y="646"/>
                  </a:lnTo>
                  <a:cubicBezTo>
                    <a:pt x="957" y="856"/>
                    <a:pt x="779" y="1068"/>
                    <a:pt x="601" y="1301"/>
                  </a:cubicBezTo>
                  <a:cubicBezTo>
                    <a:pt x="423" y="1524"/>
                    <a:pt x="256" y="1768"/>
                    <a:pt x="156" y="2047"/>
                  </a:cubicBezTo>
                  <a:cubicBezTo>
                    <a:pt x="56" y="2325"/>
                    <a:pt x="11" y="2603"/>
                    <a:pt x="0" y="2892"/>
                  </a:cubicBezTo>
                  <a:cubicBezTo>
                    <a:pt x="67" y="2614"/>
                    <a:pt x="134" y="2336"/>
                    <a:pt x="245" y="2080"/>
                  </a:cubicBezTo>
                  <a:cubicBezTo>
                    <a:pt x="367" y="1825"/>
                    <a:pt x="523" y="1602"/>
                    <a:pt x="701" y="1380"/>
                  </a:cubicBezTo>
                  <a:cubicBezTo>
                    <a:pt x="868" y="1157"/>
                    <a:pt x="1057" y="935"/>
                    <a:pt x="1224" y="701"/>
                  </a:cubicBezTo>
                  <a:lnTo>
                    <a:pt x="1479" y="356"/>
                  </a:lnTo>
                  <a:cubicBezTo>
                    <a:pt x="1558" y="245"/>
                    <a:pt x="1647" y="122"/>
                    <a:pt x="172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19" name="Google Shape;20719;p32"/>
            <p:cNvSpPr/>
            <p:nvPr/>
          </p:nvSpPr>
          <p:spPr>
            <a:xfrm>
              <a:off x="2497856" y="1697395"/>
              <a:ext cx="46575" cy="72601"/>
            </a:xfrm>
            <a:custGeom>
              <a:avLst/>
              <a:gdLst/>
              <a:ahLst/>
              <a:cxnLst/>
              <a:rect l="l" t="t" r="r" b="b"/>
              <a:pathLst>
                <a:path w="1335" h="2081" extrusionOk="0">
                  <a:moveTo>
                    <a:pt x="1335" y="0"/>
                  </a:moveTo>
                  <a:lnTo>
                    <a:pt x="1335" y="0"/>
                  </a:lnTo>
                  <a:cubicBezTo>
                    <a:pt x="1234" y="190"/>
                    <a:pt x="1157" y="390"/>
                    <a:pt x="1079" y="590"/>
                  </a:cubicBezTo>
                  <a:cubicBezTo>
                    <a:pt x="1001" y="779"/>
                    <a:pt x="934" y="979"/>
                    <a:pt x="812" y="1147"/>
                  </a:cubicBezTo>
                  <a:cubicBezTo>
                    <a:pt x="700" y="1302"/>
                    <a:pt x="522" y="1424"/>
                    <a:pt x="356" y="1558"/>
                  </a:cubicBezTo>
                  <a:cubicBezTo>
                    <a:pt x="200" y="1691"/>
                    <a:pt x="33" y="1869"/>
                    <a:pt x="0" y="2081"/>
                  </a:cubicBezTo>
                  <a:cubicBezTo>
                    <a:pt x="78" y="1881"/>
                    <a:pt x="256" y="1758"/>
                    <a:pt x="423" y="1636"/>
                  </a:cubicBezTo>
                  <a:cubicBezTo>
                    <a:pt x="589" y="1525"/>
                    <a:pt x="789" y="1402"/>
                    <a:pt x="923" y="1213"/>
                  </a:cubicBezTo>
                  <a:cubicBezTo>
                    <a:pt x="1046" y="1035"/>
                    <a:pt x="1112" y="824"/>
                    <a:pt x="1168" y="623"/>
                  </a:cubicBezTo>
                  <a:cubicBezTo>
                    <a:pt x="1234" y="412"/>
                    <a:pt x="1290" y="212"/>
                    <a:pt x="133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20" name="Google Shape;20720;p32"/>
            <p:cNvSpPr/>
            <p:nvPr/>
          </p:nvSpPr>
          <p:spPr>
            <a:xfrm>
              <a:off x="2472597" y="1637631"/>
              <a:ext cx="73403" cy="111431"/>
            </a:xfrm>
            <a:custGeom>
              <a:avLst/>
              <a:gdLst/>
              <a:ahLst/>
              <a:cxnLst/>
              <a:rect l="l" t="t" r="r" b="b"/>
              <a:pathLst>
                <a:path w="2104" h="3194" extrusionOk="0">
                  <a:moveTo>
                    <a:pt x="2103" y="1"/>
                  </a:moveTo>
                  <a:lnTo>
                    <a:pt x="2103" y="1"/>
                  </a:lnTo>
                  <a:cubicBezTo>
                    <a:pt x="1970" y="112"/>
                    <a:pt x="1869" y="235"/>
                    <a:pt x="1770" y="368"/>
                  </a:cubicBezTo>
                  <a:cubicBezTo>
                    <a:pt x="1669" y="502"/>
                    <a:pt x="1592" y="646"/>
                    <a:pt x="1491" y="769"/>
                  </a:cubicBezTo>
                  <a:cubicBezTo>
                    <a:pt x="1291" y="1024"/>
                    <a:pt x="1002" y="1180"/>
                    <a:pt x="746" y="1414"/>
                  </a:cubicBezTo>
                  <a:cubicBezTo>
                    <a:pt x="624" y="1525"/>
                    <a:pt x="524" y="1669"/>
                    <a:pt x="435" y="1802"/>
                  </a:cubicBezTo>
                  <a:cubicBezTo>
                    <a:pt x="346" y="1936"/>
                    <a:pt x="245" y="2069"/>
                    <a:pt x="168" y="2225"/>
                  </a:cubicBezTo>
                  <a:cubicBezTo>
                    <a:pt x="90" y="2370"/>
                    <a:pt x="35" y="2537"/>
                    <a:pt x="23" y="2704"/>
                  </a:cubicBezTo>
                  <a:cubicBezTo>
                    <a:pt x="1" y="2870"/>
                    <a:pt x="12" y="3026"/>
                    <a:pt x="12" y="3193"/>
                  </a:cubicBezTo>
                  <a:cubicBezTo>
                    <a:pt x="35" y="3037"/>
                    <a:pt x="35" y="2870"/>
                    <a:pt x="68" y="2704"/>
                  </a:cubicBezTo>
                  <a:cubicBezTo>
                    <a:pt x="90" y="2548"/>
                    <a:pt x="157" y="2403"/>
                    <a:pt x="235" y="2259"/>
                  </a:cubicBezTo>
                  <a:cubicBezTo>
                    <a:pt x="324" y="2125"/>
                    <a:pt x="413" y="1992"/>
                    <a:pt x="512" y="1859"/>
                  </a:cubicBezTo>
                  <a:cubicBezTo>
                    <a:pt x="601" y="1725"/>
                    <a:pt x="702" y="1592"/>
                    <a:pt x="824" y="1480"/>
                  </a:cubicBezTo>
                  <a:cubicBezTo>
                    <a:pt x="1046" y="1258"/>
                    <a:pt x="1347" y="1102"/>
                    <a:pt x="1547" y="824"/>
                  </a:cubicBezTo>
                  <a:cubicBezTo>
                    <a:pt x="1647" y="680"/>
                    <a:pt x="1725" y="535"/>
                    <a:pt x="1803" y="401"/>
                  </a:cubicBezTo>
                  <a:cubicBezTo>
                    <a:pt x="1892" y="257"/>
                    <a:pt x="1992" y="123"/>
                    <a:pt x="210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21" name="Google Shape;20721;p32"/>
            <p:cNvSpPr/>
            <p:nvPr/>
          </p:nvSpPr>
          <p:spPr>
            <a:xfrm>
              <a:off x="2490843" y="1704024"/>
              <a:ext cx="38865" cy="71415"/>
            </a:xfrm>
            <a:custGeom>
              <a:avLst/>
              <a:gdLst/>
              <a:ahLst/>
              <a:cxnLst/>
              <a:rect l="l" t="t" r="r" b="b"/>
              <a:pathLst>
                <a:path w="1114" h="2047" extrusionOk="0">
                  <a:moveTo>
                    <a:pt x="1113" y="0"/>
                  </a:moveTo>
                  <a:lnTo>
                    <a:pt x="1113" y="0"/>
                  </a:lnTo>
                  <a:cubicBezTo>
                    <a:pt x="1035" y="178"/>
                    <a:pt x="957" y="367"/>
                    <a:pt x="846" y="522"/>
                  </a:cubicBezTo>
                  <a:cubicBezTo>
                    <a:pt x="746" y="690"/>
                    <a:pt x="590" y="801"/>
                    <a:pt x="446" y="934"/>
                  </a:cubicBezTo>
                  <a:cubicBezTo>
                    <a:pt x="290" y="1078"/>
                    <a:pt x="190" y="1268"/>
                    <a:pt x="123" y="1457"/>
                  </a:cubicBezTo>
                  <a:cubicBezTo>
                    <a:pt x="56" y="1657"/>
                    <a:pt x="23" y="1846"/>
                    <a:pt x="1" y="2046"/>
                  </a:cubicBezTo>
                  <a:cubicBezTo>
                    <a:pt x="68" y="1857"/>
                    <a:pt x="123" y="1668"/>
                    <a:pt x="190" y="1490"/>
                  </a:cubicBezTo>
                  <a:cubicBezTo>
                    <a:pt x="268" y="1312"/>
                    <a:pt x="368" y="1145"/>
                    <a:pt x="513" y="1012"/>
                  </a:cubicBezTo>
                  <a:cubicBezTo>
                    <a:pt x="579" y="945"/>
                    <a:pt x="657" y="878"/>
                    <a:pt x="735" y="811"/>
                  </a:cubicBezTo>
                  <a:cubicBezTo>
                    <a:pt x="802" y="734"/>
                    <a:pt x="869" y="656"/>
                    <a:pt x="913" y="567"/>
                  </a:cubicBezTo>
                  <a:cubicBezTo>
                    <a:pt x="1013" y="389"/>
                    <a:pt x="1079" y="189"/>
                    <a:pt x="111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22" name="Google Shape;20722;p32"/>
            <p:cNvSpPr/>
            <p:nvPr/>
          </p:nvSpPr>
          <p:spPr>
            <a:xfrm>
              <a:off x="2473399" y="1687870"/>
              <a:ext cx="153296" cy="104069"/>
            </a:xfrm>
            <a:custGeom>
              <a:avLst/>
              <a:gdLst/>
              <a:ahLst/>
              <a:cxnLst/>
              <a:rect l="l" t="t" r="r" b="b"/>
              <a:pathLst>
                <a:path w="4394" h="2983" extrusionOk="0">
                  <a:moveTo>
                    <a:pt x="3832" y="0"/>
                  </a:moveTo>
                  <a:cubicBezTo>
                    <a:pt x="3789" y="0"/>
                    <a:pt x="3700" y="21"/>
                    <a:pt x="3459" y="85"/>
                  </a:cubicBezTo>
                  <a:cubicBezTo>
                    <a:pt x="2914" y="241"/>
                    <a:pt x="2681" y="374"/>
                    <a:pt x="2325" y="741"/>
                  </a:cubicBezTo>
                  <a:cubicBezTo>
                    <a:pt x="1958" y="1097"/>
                    <a:pt x="1947" y="1430"/>
                    <a:pt x="1535" y="1853"/>
                  </a:cubicBezTo>
                  <a:cubicBezTo>
                    <a:pt x="1134" y="2265"/>
                    <a:pt x="1102" y="2342"/>
                    <a:pt x="924" y="2342"/>
                  </a:cubicBezTo>
                  <a:cubicBezTo>
                    <a:pt x="919" y="2342"/>
                    <a:pt x="915" y="2343"/>
                    <a:pt x="910" y="2343"/>
                  </a:cubicBezTo>
                  <a:cubicBezTo>
                    <a:pt x="774" y="2343"/>
                    <a:pt x="650" y="2217"/>
                    <a:pt x="506" y="2217"/>
                  </a:cubicBezTo>
                  <a:cubicBezTo>
                    <a:pt x="455" y="2217"/>
                    <a:pt x="402" y="2233"/>
                    <a:pt x="345" y="2275"/>
                  </a:cubicBezTo>
                  <a:cubicBezTo>
                    <a:pt x="111" y="2431"/>
                    <a:pt x="0" y="2643"/>
                    <a:pt x="56" y="2799"/>
                  </a:cubicBezTo>
                  <a:cubicBezTo>
                    <a:pt x="111" y="2910"/>
                    <a:pt x="489" y="2865"/>
                    <a:pt x="801" y="2921"/>
                  </a:cubicBezTo>
                  <a:cubicBezTo>
                    <a:pt x="981" y="2952"/>
                    <a:pt x="1162" y="2983"/>
                    <a:pt x="1326" y="2983"/>
                  </a:cubicBezTo>
                  <a:cubicBezTo>
                    <a:pt x="1456" y="2983"/>
                    <a:pt x="1577" y="2964"/>
                    <a:pt x="1680" y="2910"/>
                  </a:cubicBezTo>
                  <a:cubicBezTo>
                    <a:pt x="1925" y="2776"/>
                    <a:pt x="2392" y="2576"/>
                    <a:pt x="2770" y="2009"/>
                  </a:cubicBezTo>
                  <a:cubicBezTo>
                    <a:pt x="3148" y="1442"/>
                    <a:pt x="3136" y="1086"/>
                    <a:pt x="3615" y="629"/>
                  </a:cubicBezTo>
                  <a:cubicBezTo>
                    <a:pt x="4093" y="185"/>
                    <a:pt x="4394" y="207"/>
                    <a:pt x="4371" y="85"/>
                  </a:cubicBezTo>
                  <a:cubicBezTo>
                    <a:pt x="4364" y="46"/>
                    <a:pt x="4342" y="34"/>
                    <a:pt x="4307" y="34"/>
                  </a:cubicBezTo>
                  <a:cubicBezTo>
                    <a:pt x="4258" y="34"/>
                    <a:pt x="4182" y="58"/>
                    <a:pt x="4083" y="58"/>
                  </a:cubicBezTo>
                  <a:cubicBezTo>
                    <a:pt x="4055" y="58"/>
                    <a:pt x="4025" y="56"/>
                    <a:pt x="3993" y="51"/>
                  </a:cubicBezTo>
                  <a:cubicBezTo>
                    <a:pt x="3869" y="33"/>
                    <a:pt x="3887" y="0"/>
                    <a:pt x="383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23" name="Google Shape;20723;p32"/>
            <p:cNvSpPr/>
            <p:nvPr/>
          </p:nvSpPr>
          <p:spPr>
            <a:xfrm>
              <a:off x="2473399" y="1691952"/>
              <a:ext cx="116838" cy="99778"/>
            </a:xfrm>
            <a:custGeom>
              <a:avLst/>
              <a:gdLst/>
              <a:ahLst/>
              <a:cxnLst/>
              <a:rect l="l" t="t" r="r" b="b"/>
              <a:pathLst>
                <a:path w="3349" h="2860" extrusionOk="0">
                  <a:moveTo>
                    <a:pt x="3348" y="1"/>
                  </a:moveTo>
                  <a:lnTo>
                    <a:pt x="3348" y="1"/>
                  </a:lnTo>
                  <a:cubicBezTo>
                    <a:pt x="2881" y="146"/>
                    <a:pt x="2659" y="279"/>
                    <a:pt x="2325" y="624"/>
                  </a:cubicBezTo>
                  <a:cubicBezTo>
                    <a:pt x="1958" y="980"/>
                    <a:pt x="1947" y="1313"/>
                    <a:pt x="1535" y="1736"/>
                  </a:cubicBezTo>
                  <a:cubicBezTo>
                    <a:pt x="1134" y="2148"/>
                    <a:pt x="1102" y="2225"/>
                    <a:pt x="924" y="2225"/>
                  </a:cubicBezTo>
                  <a:cubicBezTo>
                    <a:pt x="919" y="2225"/>
                    <a:pt x="915" y="2226"/>
                    <a:pt x="910" y="2226"/>
                  </a:cubicBezTo>
                  <a:cubicBezTo>
                    <a:pt x="774" y="2226"/>
                    <a:pt x="650" y="2100"/>
                    <a:pt x="506" y="2100"/>
                  </a:cubicBezTo>
                  <a:cubicBezTo>
                    <a:pt x="455" y="2100"/>
                    <a:pt x="402" y="2116"/>
                    <a:pt x="345" y="2158"/>
                  </a:cubicBezTo>
                  <a:cubicBezTo>
                    <a:pt x="111" y="2314"/>
                    <a:pt x="0" y="2526"/>
                    <a:pt x="56" y="2682"/>
                  </a:cubicBezTo>
                  <a:cubicBezTo>
                    <a:pt x="111" y="2793"/>
                    <a:pt x="489" y="2748"/>
                    <a:pt x="801" y="2804"/>
                  </a:cubicBezTo>
                  <a:cubicBezTo>
                    <a:pt x="934" y="2826"/>
                    <a:pt x="1057" y="2848"/>
                    <a:pt x="1179" y="2860"/>
                  </a:cubicBezTo>
                  <a:cubicBezTo>
                    <a:pt x="1357" y="2726"/>
                    <a:pt x="1502" y="2559"/>
                    <a:pt x="1624" y="2392"/>
                  </a:cubicBezTo>
                  <a:cubicBezTo>
                    <a:pt x="1735" y="2225"/>
                    <a:pt x="1836" y="2047"/>
                    <a:pt x="1991" y="1914"/>
                  </a:cubicBezTo>
                  <a:cubicBezTo>
                    <a:pt x="2135" y="1780"/>
                    <a:pt x="2313" y="1703"/>
                    <a:pt x="2458" y="1569"/>
                  </a:cubicBezTo>
                  <a:cubicBezTo>
                    <a:pt x="2748" y="1313"/>
                    <a:pt x="2892" y="924"/>
                    <a:pt x="3070" y="591"/>
                  </a:cubicBezTo>
                  <a:cubicBezTo>
                    <a:pt x="3159" y="401"/>
                    <a:pt x="3259" y="201"/>
                    <a:pt x="334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24" name="Google Shape;20724;p32"/>
            <p:cNvSpPr/>
            <p:nvPr/>
          </p:nvSpPr>
          <p:spPr>
            <a:xfrm>
              <a:off x="2482191" y="1693522"/>
              <a:ext cx="103755" cy="86591"/>
            </a:xfrm>
            <a:custGeom>
              <a:avLst/>
              <a:gdLst/>
              <a:ahLst/>
              <a:cxnLst/>
              <a:rect l="l" t="t" r="r" b="b"/>
              <a:pathLst>
                <a:path w="2974" h="2482" extrusionOk="0">
                  <a:moveTo>
                    <a:pt x="2973" y="0"/>
                  </a:moveTo>
                  <a:cubicBezTo>
                    <a:pt x="2884" y="23"/>
                    <a:pt x="2807" y="56"/>
                    <a:pt x="2740" y="89"/>
                  </a:cubicBezTo>
                  <a:lnTo>
                    <a:pt x="2640" y="156"/>
                  </a:lnTo>
                  <a:cubicBezTo>
                    <a:pt x="2540" y="245"/>
                    <a:pt x="2429" y="334"/>
                    <a:pt x="2362" y="445"/>
                  </a:cubicBezTo>
                  <a:cubicBezTo>
                    <a:pt x="2284" y="568"/>
                    <a:pt x="2239" y="712"/>
                    <a:pt x="2173" y="835"/>
                  </a:cubicBezTo>
                  <a:cubicBezTo>
                    <a:pt x="2029" y="1102"/>
                    <a:pt x="1806" y="1302"/>
                    <a:pt x="1639" y="1557"/>
                  </a:cubicBezTo>
                  <a:cubicBezTo>
                    <a:pt x="1472" y="1824"/>
                    <a:pt x="1327" y="2091"/>
                    <a:pt x="1050" y="2259"/>
                  </a:cubicBezTo>
                  <a:cubicBezTo>
                    <a:pt x="878" y="2367"/>
                    <a:pt x="684" y="2424"/>
                    <a:pt x="489" y="2424"/>
                  </a:cubicBezTo>
                  <a:cubicBezTo>
                    <a:pt x="344" y="2424"/>
                    <a:pt x="198" y="2392"/>
                    <a:pt x="59" y="2325"/>
                  </a:cubicBezTo>
                  <a:cubicBezTo>
                    <a:pt x="54" y="2320"/>
                    <a:pt x="48" y="2318"/>
                    <a:pt x="41" y="2318"/>
                  </a:cubicBezTo>
                  <a:cubicBezTo>
                    <a:pt x="21" y="2318"/>
                    <a:pt x="1" y="2341"/>
                    <a:pt x="27" y="2358"/>
                  </a:cubicBezTo>
                  <a:cubicBezTo>
                    <a:pt x="178" y="2444"/>
                    <a:pt x="336" y="2481"/>
                    <a:pt x="492" y="2481"/>
                  </a:cubicBezTo>
                  <a:cubicBezTo>
                    <a:pt x="885" y="2481"/>
                    <a:pt x="1266" y="2240"/>
                    <a:pt x="1505" y="1913"/>
                  </a:cubicBezTo>
                  <a:cubicBezTo>
                    <a:pt x="1594" y="1791"/>
                    <a:pt x="1673" y="1646"/>
                    <a:pt x="1762" y="1513"/>
                  </a:cubicBezTo>
                  <a:cubicBezTo>
                    <a:pt x="1851" y="1379"/>
                    <a:pt x="1962" y="1258"/>
                    <a:pt x="2061" y="1135"/>
                  </a:cubicBezTo>
                  <a:cubicBezTo>
                    <a:pt x="2150" y="1013"/>
                    <a:pt x="2239" y="890"/>
                    <a:pt x="2306" y="757"/>
                  </a:cubicBezTo>
                  <a:cubicBezTo>
                    <a:pt x="2373" y="601"/>
                    <a:pt x="2429" y="467"/>
                    <a:pt x="2540" y="346"/>
                  </a:cubicBezTo>
                  <a:cubicBezTo>
                    <a:pt x="2674" y="212"/>
                    <a:pt x="2818" y="101"/>
                    <a:pt x="297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25" name="Google Shape;20725;p32"/>
            <p:cNvSpPr/>
            <p:nvPr/>
          </p:nvSpPr>
          <p:spPr>
            <a:xfrm>
              <a:off x="2523045" y="1689266"/>
              <a:ext cx="98592" cy="102465"/>
            </a:xfrm>
            <a:custGeom>
              <a:avLst/>
              <a:gdLst/>
              <a:ahLst/>
              <a:cxnLst/>
              <a:rect l="l" t="t" r="r" b="b"/>
              <a:pathLst>
                <a:path w="2826" h="2937" extrusionOk="0">
                  <a:moveTo>
                    <a:pt x="2826" y="0"/>
                  </a:moveTo>
                  <a:lnTo>
                    <a:pt x="2826" y="0"/>
                  </a:lnTo>
                  <a:cubicBezTo>
                    <a:pt x="2781" y="11"/>
                    <a:pt x="2737" y="11"/>
                    <a:pt x="2682" y="11"/>
                  </a:cubicBezTo>
                  <a:cubicBezTo>
                    <a:pt x="2459" y="178"/>
                    <a:pt x="2247" y="356"/>
                    <a:pt x="2047" y="545"/>
                  </a:cubicBezTo>
                  <a:cubicBezTo>
                    <a:pt x="1903" y="668"/>
                    <a:pt x="1770" y="790"/>
                    <a:pt x="1636" y="912"/>
                  </a:cubicBezTo>
                  <a:cubicBezTo>
                    <a:pt x="1525" y="1024"/>
                    <a:pt x="1402" y="1135"/>
                    <a:pt x="1302" y="1257"/>
                  </a:cubicBezTo>
                  <a:cubicBezTo>
                    <a:pt x="1202" y="1402"/>
                    <a:pt x="1147" y="1557"/>
                    <a:pt x="1080" y="1713"/>
                  </a:cubicBezTo>
                  <a:cubicBezTo>
                    <a:pt x="1024" y="1869"/>
                    <a:pt x="946" y="2002"/>
                    <a:pt x="858" y="2136"/>
                  </a:cubicBezTo>
                  <a:cubicBezTo>
                    <a:pt x="690" y="2403"/>
                    <a:pt x="468" y="2636"/>
                    <a:pt x="201" y="2814"/>
                  </a:cubicBezTo>
                  <a:cubicBezTo>
                    <a:pt x="134" y="2858"/>
                    <a:pt x="67" y="2903"/>
                    <a:pt x="1" y="2937"/>
                  </a:cubicBezTo>
                  <a:cubicBezTo>
                    <a:pt x="90" y="2925"/>
                    <a:pt x="168" y="2914"/>
                    <a:pt x="245" y="2870"/>
                  </a:cubicBezTo>
                  <a:cubicBezTo>
                    <a:pt x="468" y="2714"/>
                    <a:pt x="680" y="2525"/>
                    <a:pt x="846" y="2292"/>
                  </a:cubicBezTo>
                  <a:cubicBezTo>
                    <a:pt x="935" y="2180"/>
                    <a:pt x="1013" y="2058"/>
                    <a:pt x="1080" y="1924"/>
                  </a:cubicBezTo>
                  <a:cubicBezTo>
                    <a:pt x="1157" y="1780"/>
                    <a:pt x="1213" y="1613"/>
                    <a:pt x="1280" y="1469"/>
                  </a:cubicBezTo>
                  <a:cubicBezTo>
                    <a:pt x="1436" y="1157"/>
                    <a:pt x="1725" y="935"/>
                    <a:pt x="1980" y="701"/>
                  </a:cubicBezTo>
                  <a:cubicBezTo>
                    <a:pt x="2259" y="456"/>
                    <a:pt x="2526" y="211"/>
                    <a:pt x="282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26" name="Google Shape;20726;p32"/>
            <p:cNvSpPr/>
            <p:nvPr/>
          </p:nvSpPr>
          <p:spPr>
            <a:xfrm>
              <a:off x="2515684" y="1743587"/>
              <a:ext cx="18665" cy="20584"/>
            </a:xfrm>
            <a:custGeom>
              <a:avLst/>
              <a:gdLst/>
              <a:ahLst/>
              <a:cxnLst/>
              <a:rect l="l" t="t" r="r" b="b"/>
              <a:pathLst>
                <a:path w="535" h="590" extrusionOk="0">
                  <a:moveTo>
                    <a:pt x="535" y="0"/>
                  </a:moveTo>
                  <a:lnTo>
                    <a:pt x="535" y="0"/>
                  </a:lnTo>
                  <a:cubicBezTo>
                    <a:pt x="479" y="78"/>
                    <a:pt x="412" y="167"/>
                    <a:pt x="323" y="256"/>
                  </a:cubicBezTo>
                  <a:cubicBezTo>
                    <a:pt x="179" y="412"/>
                    <a:pt x="78" y="523"/>
                    <a:pt x="1" y="590"/>
                  </a:cubicBezTo>
                  <a:cubicBezTo>
                    <a:pt x="112" y="534"/>
                    <a:pt x="212" y="445"/>
                    <a:pt x="301" y="356"/>
                  </a:cubicBezTo>
                  <a:cubicBezTo>
                    <a:pt x="379" y="267"/>
                    <a:pt x="446" y="167"/>
                    <a:pt x="501" y="56"/>
                  </a:cubicBezTo>
                  <a:cubicBezTo>
                    <a:pt x="512" y="45"/>
                    <a:pt x="523" y="23"/>
                    <a:pt x="5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27" name="Google Shape;20727;p32"/>
            <p:cNvSpPr/>
            <p:nvPr/>
          </p:nvSpPr>
          <p:spPr>
            <a:xfrm>
              <a:off x="2474934" y="1687940"/>
              <a:ext cx="132747" cy="100685"/>
            </a:xfrm>
            <a:custGeom>
              <a:avLst/>
              <a:gdLst/>
              <a:ahLst/>
              <a:cxnLst/>
              <a:rect l="l" t="t" r="r" b="b"/>
              <a:pathLst>
                <a:path w="3805" h="2886" extrusionOk="0">
                  <a:moveTo>
                    <a:pt x="3781" y="0"/>
                  </a:moveTo>
                  <a:cubicBezTo>
                    <a:pt x="3755" y="0"/>
                    <a:pt x="3714" y="10"/>
                    <a:pt x="3649" y="27"/>
                  </a:cubicBezTo>
                  <a:cubicBezTo>
                    <a:pt x="3482" y="138"/>
                    <a:pt x="3315" y="239"/>
                    <a:pt x="3137" y="338"/>
                  </a:cubicBezTo>
                  <a:cubicBezTo>
                    <a:pt x="2993" y="417"/>
                    <a:pt x="2870" y="494"/>
                    <a:pt x="2793" y="639"/>
                  </a:cubicBezTo>
                  <a:cubicBezTo>
                    <a:pt x="2704" y="795"/>
                    <a:pt x="2637" y="950"/>
                    <a:pt x="2548" y="1106"/>
                  </a:cubicBezTo>
                  <a:lnTo>
                    <a:pt x="1914" y="2073"/>
                  </a:lnTo>
                  <a:cubicBezTo>
                    <a:pt x="1814" y="2229"/>
                    <a:pt x="1703" y="2385"/>
                    <a:pt x="1591" y="2540"/>
                  </a:cubicBezTo>
                  <a:cubicBezTo>
                    <a:pt x="1547" y="2607"/>
                    <a:pt x="1491" y="2674"/>
                    <a:pt x="1436" y="2741"/>
                  </a:cubicBezTo>
                  <a:cubicBezTo>
                    <a:pt x="1347" y="2819"/>
                    <a:pt x="1236" y="2841"/>
                    <a:pt x="1113" y="2852"/>
                  </a:cubicBezTo>
                  <a:cubicBezTo>
                    <a:pt x="1056" y="2855"/>
                    <a:pt x="998" y="2856"/>
                    <a:pt x="940" y="2856"/>
                  </a:cubicBezTo>
                  <a:cubicBezTo>
                    <a:pt x="783" y="2856"/>
                    <a:pt x="622" y="2846"/>
                    <a:pt x="468" y="2830"/>
                  </a:cubicBezTo>
                  <a:cubicBezTo>
                    <a:pt x="312" y="2807"/>
                    <a:pt x="156" y="2752"/>
                    <a:pt x="1" y="2741"/>
                  </a:cubicBezTo>
                  <a:lnTo>
                    <a:pt x="1" y="2741"/>
                  </a:lnTo>
                  <a:cubicBezTo>
                    <a:pt x="1" y="2752"/>
                    <a:pt x="12" y="2763"/>
                    <a:pt x="12" y="2785"/>
                  </a:cubicBezTo>
                  <a:cubicBezTo>
                    <a:pt x="146" y="2807"/>
                    <a:pt x="279" y="2841"/>
                    <a:pt x="423" y="2863"/>
                  </a:cubicBezTo>
                  <a:cubicBezTo>
                    <a:pt x="613" y="2886"/>
                    <a:pt x="801" y="2886"/>
                    <a:pt x="991" y="2886"/>
                  </a:cubicBezTo>
                  <a:cubicBezTo>
                    <a:pt x="1157" y="2886"/>
                    <a:pt x="1325" y="2886"/>
                    <a:pt x="1446" y="2774"/>
                  </a:cubicBezTo>
                  <a:cubicBezTo>
                    <a:pt x="1580" y="2674"/>
                    <a:pt x="1680" y="2518"/>
                    <a:pt x="1780" y="2385"/>
                  </a:cubicBezTo>
                  <a:cubicBezTo>
                    <a:pt x="2014" y="2063"/>
                    <a:pt x="2225" y="1729"/>
                    <a:pt x="2447" y="1395"/>
                  </a:cubicBezTo>
                  <a:cubicBezTo>
                    <a:pt x="2548" y="1228"/>
                    <a:pt x="2659" y="1062"/>
                    <a:pt x="2748" y="894"/>
                  </a:cubicBezTo>
                  <a:cubicBezTo>
                    <a:pt x="2837" y="728"/>
                    <a:pt x="2892" y="550"/>
                    <a:pt x="3060" y="449"/>
                  </a:cubicBezTo>
                  <a:cubicBezTo>
                    <a:pt x="3238" y="328"/>
                    <a:pt x="3438" y="239"/>
                    <a:pt x="3616" y="127"/>
                  </a:cubicBezTo>
                  <a:cubicBezTo>
                    <a:pt x="3671" y="83"/>
                    <a:pt x="3738" y="49"/>
                    <a:pt x="3804" y="5"/>
                  </a:cubicBezTo>
                  <a:cubicBezTo>
                    <a:pt x="3798" y="2"/>
                    <a:pt x="3791" y="0"/>
                    <a:pt x="378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28" name="Google Shape;20728;p32"/>
            <p:cNvSpPr/>
            <p:nvPr/>
          </p:nvSpPr>
          <p:spPr>
            <a:xfrm>
              <a:off x="2541676" y="1700116"/>
              <a:ext cx="29166" cy="31085"/>
            </a:xfrm>
            <a:custGeom>
              <a:avLst/>
              <a:gdLst/>
              <a:ahLst/>
              <a:cxnLst/>
              <a:rect l="l" t="t" r="r" b="b"/>
              <a:pathLst>
                <a:path w="836" h="891" extrusionOk="0">
                  <a:moveTo>
                    <a:pt x="835" y="1"/>
                  </a:moveTo>
                  <a:lnTo>
                    <a:pt x="835" y="1"/>
                  </a:lnTo>
                  <a:cubicBezTo>
                    <a:pt x="768" y="34"/>
                    <a:pt x="702" y="90"/>
                    <a:pt x="635" y="145"/>
                  </a:cubicBezTo>
                  <a:lnTo>
                    <a:pt x="534" y="245"/>
                  </a:lnTo>
                  <a:cubicBezTo>
                    <a:pt x="412" y="401"/>
                    <a:pt x="279" y="535"/>
                    <a:pt x="146" y="668"/>
                  </a:cubicBezTo>
                  <a:cubicBezTo>
                    <a:pt x="90" y="746"/>
                    <a:pt x="45" y="812"/>
                    <a:pt x="1" y="891"/>
                  </a:cubicBezTo>
                  <a:cubicBezTo>
                    <a:pt x="90" y="802"/>
                    <a:pt x="190" y="713"/>
                    <a:pt x="279" y="624"/>
                  </a:cubicBezTo>
                  <a:cubicBezTo>
                    <a:pt x="379" y="523"/>
                    <a:pt x="479" y="412"/>
                    <a:pt x="579" y="301"/>
                  </a:cubicBezTo>
                  <a:cubicBezTo>
                    <a:pt x="668" y="201"/>
                    <a:pt x="757" y="100"/>
                    <a:pt x="8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29" name="Google Shape;20729;p32"/>
            <p:cNvSpPr/>
            <p:nvPr/>
          </p:nvSpPr>
          <p:spPr>
            <a:xfrm>
              <a:off x="2474934" y="1783534"/>
              <a:ext cx="46610" cy="5094"/>
            </a:xfrm>
            <a:custGeom>
              <a:avLst/>
              <a:gdLst/>
              <a:ahLst/>
              <a:cxnLst/>
              <a:rect l="l" t="t" r="r" b="b"/>
              <a:pathLst>
                <a:path w="1336" h="146" extrusionOk="0">
                  <a:moveTo>
                    <a:pt x="1" y="1"/>
                  </a:moveTo>
                  <a:cubicBezTo>
                    <a:pt x="1" y="12"/>
                    <a:pt x="12" y="23"/>
                    <a:pt x="12" y="45"/>
                  </a:cubicBezTo>
                  <a:cubicBezTo>
                    <a:pt x="146" y="67"/>
                    <a:pt x="279" y="101"/>
                    <a:pt x="423" y="123"/>
                  </a:cubicBezTo>
                  <a:cubicBezTo>
                    <a:pt x="613" y="146"/>
                    <a:pt x="801" y="146"/>
                    <a:pt x="991" y="146"/>
                  </a:cubicBezTo>
                  <a:cubicBezTo>
                    <a:pt x="1080" y="146"/>
                    <a:pt x="1179" y="146"/>
                    <a:pt x="1268" y="123"/>
                  </a:cubicBezTo>
                  <a:lnTo>
                    <a:pt x="1335" y="57"/>
                  </a:lnTo>
                  <a:lnTo>
                    <a:pt x="1335" y="57"/>
                  </a:lnTo>
                  <a:cubicBezTo>
                    <a:pt x="1268" y="90"/>
                    <a:pt x="1191" y="101"/>
                    <a:pt x="1113" y="112"/>
                  </a:cubicBezTo>
                  <a:cubicBezTo>
                    <a:pt x="1056" y="115"/>
                    <a:pt x="998" y="116"/>
                    <a:pt x="940" y="116"/>
                  </a:cubicBezTo>
                  <a:cubicBezTo>
                    <a:pt x="783" y="116"/>
                    <a:pt x="622" y="106"/>
                    <a:pt x="468" y="90"/>
                  </a:cubicBezTo>
                  <a:cubicBezTo>
                    <a:pt x="312" y="67"/>
                    <a:pt x="156" y="12"/>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30" name="Google Shape;20730;p32"/>
            <p:cNvSpPr/>
            <p:nvPr/>
          </p:nvSpPr>
          <p:spPr>
            <a:xfrm>
              <a:off x="2541676" y="1700116"/>
              <a:ext cx="29166" cy="31085"/>
            </a:xfrm>
            <a:custGeom>
              <a:avLst/>
              <a:gdLst/>
              <a:ahLst/>
              <a:cxnLst/>
              <a:rect l="l" t="t" r="r" b="b"/>
              <a:pathLst>
                <a:path w="836" h="891" extrusionOk="0">
                  <a:moveTo>
                    <a:pt x="835" y="1"/>
                  </a:moveTo>
                  <a:lnTo>
                    <a:pt x="835" y="1"/>
                  </a:lnTo>
                  <a:cubicBezTo>
                    <a:pt x="813" y="11"/>
                    <a:pt x="791" y="23"/>
                    <a:pt x="779" y="34"/>
                  </a:cubicBezTo>
                  <a:cubicBezTo>
                    <a:pt x="757" y="45"/>
                    <a:pt x="746" y="56"/>
                    <a:pt x="724" y="68"/>
                  </a:cubicBezTo>
                  <a:cubicBezTo>
                    <a:pt x="702" y="78"/>
                    <a:pt x="690" y="100"/>
                    <a:pt x="668" y="112"/>
                  </a:cubicBezTo>
                  <a:cubicBezTo>
                    <a:pt x="657" y="123"/>
                    <a:pt x="646" y="134"/>
                    <a:pt x="623" y="145"/>
                  </a:cubicBezTo>
                  <a:cubicBezTo>
                    <a:pt x="601" y="179"/>
                    <a:pt x="568" y="212"/>
                    <a:pt x="534" y="245"/>
                  </a:cubicBezTo>
                  <a:cubicBezTo>
                    <a:pt x="412" y="401"/>
                    <a:pt x="279" y="535"/>
                    <a:pt x="146" y="668"/>
                  </a:cubicBezTo>
                  <a:cubicBezTo>
                    <a:pt x="90" y="746"/>
                    <a:pt x="45" y="812"/>
                    <a:pt x="1" y="891"/>
                  </a:cubicBezTo>
                  <a:cubicBezTo>
                    <a:pt x="90" y="802"/>
                    <a:pt x="190" y="713"/>
                    <a:pt x="279" y="624"/>
                  </a:cubicBezTo>
                  <a:cubicBezTo>
                    <a:pt x="379" y="523"/>
                    <a:pt x="479" y="412"/>
                    <a:pt x="579" y="301"/>
                  </a:cubicBezTo>
                  <a:cubicBezTo>
                    <a:pt x="668" y="201"/>
                    <a:pt x="757" y="100"/>
                    <a:pt x="83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31" name="Google Shape;20731;p32"/>
            <p:cNvSpPr/>
            <p:nvPr/>
          </p:nvSpPr>
          <p:spPr>
            <a:xfrm>
              <a:off x="2482191" y="1693522"/>
              <a:ext cx="103755" cy="86591"/>
            </a:xfrm>
            <a:custGeom>
              <a:avLst/>
              <a:gdLst/>
              <a:ahLst/>
              <a:cxnLst/>
              <a:rect l="l" t="t" r="r" b="b"/>
              <a:pathLst>
                <a:path w="2974" h="2482" extrusionOk="0">
                  <a:moveTo>
                    <a:pt x="2951" y="0"/>
                  </a:moveTo>
                  <a:cubicBezTo>
                    <a:pt x="2941" y="12"/>
                    <a:pt x="2918" y="23"/>
                    <a:pt x="2896" y="23"/>
                  </a:cubicBezTo>
                  <a:cubicBezTo>
                    <a:pt x="2874" y="34"/>
                    <a:pt x="2840" y="45"/>
                    <a:pt x="2818" y="56"/>
                  </a:cubicBezTo>
                  <a:cubicBezTo>
                    <a:pt x="2796" y="67"/>
                    <a:pt x="2785" y="67"/>
                    <a:pt x="2763" y="79"/>
                  </a:cubicBezTo>
                  <a:cubicBezTo>
                    <a:pt x="2751" y="79"/>
                    <a:pt x="2740" y="89"/>
                    <a:pt x="2729" y="89"/>
                  </a:cubicBezTo>
                  <a:cubicBezTo>
                    <a:pt x="2707" y="111"/>
                    <a:pt x="2674" y="134"/>
                    <a:pt x="2640" y="156"/>
                  </a:cubicBezTo>
                  <a:cubicBezTo>
                    <a:pt x="2540" y="245"/>
                    <a:pt x="2429" y="334"/>
                    <a:pt x="2362" y="445"/>
                  </a:cubicBezTo>
                  <a:cubicBezTo>
                    <a:pt x="2284" y="568"/>
                    <a:pt x="2239" y="712"/>
                    <a:pt x="2173" y="835"/>
                  </a:cubicBezTo>
                  <a:cubicBezTo>
                    <a:pt x="2029" y="1102"/>
                    <a:pt x="1806" y="1302"/>
                    <a:pt x="1639" y="1557"/>
                  </a:cubicBezTo>
                  <a:cubicBezTo>
                    <a:pt x="1472" y="1824"/>
                    <a:pt x="1327" y="2091"/>
                    <a:pt x="1050" y="2259"/>
                  </a:cubicBezTo>
                  <a:cubicBezTo>
                    <a:pt x="878" y="2367"/>
                    <a:pt x="684" y="2424"/>
                    <a:pt x="489" y="2424"/>
                  </a:cubicBezTo>
                  <a:cubicBezTo>
                    <a:pt x="344" y="2424"/>
                    <a:pt x="198" y="2392"/>
                    <a:pt x="59" y="2325"/>
                  </a:cubicBezTo>
                  <a:cubicBezTo>
                    <a:pt x="54" y="2320"/>
                    <a:pt x="48" y="2318"/>
                    <a:pt x="41" y="2318"/>
                  </a:cubicBezTo>
                  <a:cubicBezTo>
                    <a:pt x="21" y="2318"/>
                    <a:pt x="1" y="2341"/>
                    <a:pt x="27" y="2358"/>
                  </a:cubicBezTo>
                  <a:cubicBezTo>
                    <a:pt x="178" y="2444"/>
                    <a:pt x="336" y="2481"/>
                    <a:pt x="492" y="2481"/>
                  </a:cubicBezTo>
                  <a:cubicBezTo>
                    <a:pt x="885" y="2481"/>
                    <a:pt x="1266" y="2240"/>
                    <a:pt x="1505" y="1913"/>
                  </a:cubicBezTo>
                  <a:cubicBezTo>
                    <a:pt x="1594" y="1791"/>
                    <a:pt x="1673" y="1646"/>
                    <a:pt x="1762" y="1513"/>
                  </a:cubicBezTo>
                  <a:cubicBezTo>
                    <a:pt x="1851" y="1379"/>
                    <a:pt x="1962" y="1258"/>
                    <a:pt x="2061" y="1135"/>
                  </a:cubicBezTo>
                  <a:cubicBezTo>
                    <a:pt x="2150" y="1013"/>
                    <a:pt x="2239" y="890"/>
                    <a:pt x="2306" y="757"/>
                  </a:cubicBezTo>
                  <a:cubicBezTo>
                    <a:pt x="2373" y="601"/>
                    <a:pt x="2429" y="467"/>
                    <a:pt x="2540" y="346"/>
                  </a:cubicBezTo>
                  <a:cubicBezTo>
                    <a:pt x="2674" y="212"/>
                    <a:pt x="2818" y="101"/>
                    <a:pt x="297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32" name="Google Shape;20732;p32"/>
            <p:cNvSpPr/>
            <p:nvPr/>
          </p:nvSpPr>
          <p:spPr>
            <a:xfrm>
              <a:off x="2542862" y="1697814"/>
              <a:ext cx="44621" cy="60565"/>
            </a:xfrm>
            <a:custGeom>
              <a:avLst/>
              <a:gdLst/>
              <a:ahLst/>
              <a:cxnLst/>
              <a:rect l="l" t="t" r="r" b="b"/>
              <a:pathLst>
                <a:path w="1279" h="1736" extrusionOk="0">
                  <a:moveTo>
                    <a:pt x="1279" y="0"/>
                  </a:moveTo>
                  <a:lnTo>
                    <a:pt x="1279" y="0"/>
                  </a:lnTo>
                  <a:cubicBezTo>
                    <a:pt x="1246" y="11"/>
                    <a:pt x="1224" y="33"/>
                    <a:pt x="1190" y="55"/>
                  </a:cubicBezTo>
                  <a:cubicBezTo>
                    <a:pt x="1046" y="134"/>
                    <a:pt x="923" y="211"/>
                    <a:pt x="846" y="356"/>
                  </a:cubicBezTo>
                  <a:cubicBezTo>
                    <a:pt x="757" y="512"/>
                    <a:pt x="690" y="667"/>
                    <a:pt x="601" y="823"/>
                  </a:cubicBezTo>
                  <a:cubicBezTo>
                    <a:pt x="401" y="1123"/>
                    <a:pt x="201" y="1434"/>
                    <a:pt x="0" y="1735"/>
                  </a:cubicBezTo>
                  <a:cubicBezTo>
                    <a:pt x="56" y="1691"/>
                    <a:pt x="100" y="1657"/>
                    <a:pt x="156" y="1624"/>
                  </a:cubicBezTo>
                  <a:cubicBezTo>
                    <a:pt x="278" y="1446"/>
                    <a:pt x="389" y="1279"/>
                    <a:pt x="500" y="1112"/>
                  </a:cubicBezTo>
                  <a:cubicBezTo>
                    <a:pt x="601" y="945"/>
                    <a:pt x="712" y="779"/>
                    <a:pt x="801" y="611"/>
                  </a:cubicBezTo>
                  <a:cubicBezTo>
                    <a:pt x="890" y="445"/>
                    <a:pt x="945" y="267"/>
                    <a:pt x="1113" y="166"/>
                  </a:cubicBezTo>
                  <a:cubicBezTo>
                    <a:pt x="1157" y="134"/>
                    <a:pt x="1190" y="111"/>
                    <a:pt x="1234" y="89"/>
                  </a:cubicBezTo>
                  <a:cubicBezTo>
                    <a:pt x="1246" y="55"/>
                    <a:pt x="1268" y="33"/>
                    <a:pt x="127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33" name="Google Shape;20733;p32"/>
            <p:cNvSpPr/>
            <p:nvPr/>
          </p:nvSpPr>
          <p:spPr>
            <a:xfrm>
              <a:off x="2515684" y="1743587"/>
              <a:ext cx="18665" cy="20584"/>
            </a:xfrm>
            <a:custGeom>
              <a:avLst/>
              <a:gdLst/>
              <a:ahLst/>
              <a:cxnLst/>
              <a:rect l="l" t="t" r="r" b="b"/>
              <a:pathLst>
                <a:path w="535" h="590" extrusionOk="0">
                  <a:moveTo>
                    <a:pt x="535" y="0"/>
                  </a:moveTo>
                  <a:cubicBezTo>
                    <a:pt x="534" y="2"/>
                    <a:pt x="533" y="4"/>
                    <a:pt x="532" y="6"/>
                  </a:cubicBezTo>
                  <a:lnTo>
                    <a:pt x="532" y="6"/>
                  </a:lnTo>
                  <a:cubicBezTo>
                    <a:pt x="533" y="4"/>
                    <a:pt x="534" y="2"/>
                    <a:pt x="535" y="0"/>
                  </a:cubicBezTo>
                  <a:close/>
                  <a:moveTo>
                    <a:pt x="532" y="6"/>
                  </a:moveTo>
                  <a:cubicBezTo>
                    <a:pt x="509" y="48"/>
                    <a:pt x="477" y="80"/>
                    <a:pt x="446" y="122"/>
                  </a:cubicBezTo>
                  <a:lnTo>
                    <a:pt x="434" y="134"/>
                  </a:lnTo>
                  <a:cubicBezTo>
                    <a:pt x="401" y="167"/>
                    <a:pt x="367" y="211"/>
                    <a:pt x="323" y="256"/>
                  </a:cubicBezTo>
                  <a:cubicBezTo>
                    <a:pt x="290" y="290"/>
                    <a:pt x="256" y="323"/>
                    <a:pt x="234" y="356"/>
                  </a:cubicBezTo>
                  <a:cubicBezTo>
                    <a:pt x="223" y="356"/>
                    <a:pt x="212" y="367"/>
                    <a:pt x="201" y="379"/>
                  </a:cubicBezTo>
                  <a:cubicBezTo>
                    <a:pt x="189" y="389"/>
                    <a:pt x="179" y="412"/>
                    <a:pt x="167" y="423"/>
                  </a:cubicBezTo>
                  <a:lnTo>
                    <a:pt x="68" y="523"/>
                  </a:lnTo>
                  <a:lnTo>
                    <a:pt x="56" y="534"/>
                  </a:lnTo>
                  <a:cubicBezTo>
                    <a:pt x="34" y="556"/>
                    <a:pt x="24" y="578"/>
                    <a:pt x="2" y="589"/>
                  </a:cubicBezTo>
                  <a:lnTo>
                    <a:pt x="2" y="589"/>
                  </a:lnTo>
                  <a:cubicBezTo>
                    <a:pt x="113" y="534"/>
                    <a:pt x="212" y="445"/>
                    <a:pt x="301" y="356"/>
                  </a:cubicBezTo>
                  <a:cubicBezTo>
                    <a:pt x="379" y="267"/>
                    <a:pt x="446" y="167"/>
                    <a:pt x="501" y="56"/>
                  </a:cubicBezTo>
                  <a:cubicBezTo>
                    <a:pt x="511" y="46"/>
                    <a:pt x="521" y="27"/>
                    <a:pt x="532" y="6"/>
                  </a:cubicBezTo>
                  <a:close/>
                  <a:moveTo>
                    <a:pt x="2" y="589"/>
                  </a:moveTo>
                  <a:cubicBezTo>
                    <a:pt x="2" y="589"/>
                    <a:pt x="1" y="589"/>
                    <a:pt x="1" y="590"/>
                  </a:cubicBezTo>
                  <a:cubicBezTo>
                    <a:pt x="1" y="589"/>
                    <a:pt x="2" y="589"/>
                    <a:pt x="2" y="589"/>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34" name="Google Shape;20734;p32"/>
            <p:cNvSpPr/>
            <p:nvPr/>
          </p:nvSpPr>
          <p:spPr>
            <a:xfrm>
              <a:off x="2563795" y="1728829"/>
              <a:ext cx="8582" cy="12839"/>
            </a:xfrm>
            <a:custGeom>
              <a:avLst/>
              <a:gdLst/>
              <a:ahLst/>
              <a:cxnLst/>
              <a:rect l="l" t="t" r="r" b="b"/>
              <a:pathLst>
                <a:path w="246" h="368" extrusionOk="0">
                  <a:moveTo>
                    <a:pt x="246" y="1"/>
                  </a:moveTo>
                  <a:lnTo>
                    <a:pt x="246" y="1"/>
                  </a:lnTo>
                  <a:cubicBezTo>
                    <a:pt x="201" y="45"/>
                    <a:pt x="167" y="78"/>
                    <a:pt x="134" y="123"/>
                  </a:cubicBezTo>
                  <a:cubicBezTo>
                    <a:pt x="90" y="201"/>
                    <a:pt x="45" y="278"/>
                    <a:pt x="1" y="367"/>
                  </a:cubicBezTo>
                  <a:cubicBezTo>
                    <a:pt x="90" y="256"/>
                    <a:pt x="167" y="134"/>
                    <a:pt x="2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35" name="Google Shape;20735;p32"/>
            <p:cNvSpPr/>
            <p:nvPr/>
          </p:nvSpPr>
          <p:spPr>
            <a:xfrm>
              <a:off x="2461746" y="1623920"/>
              <a:ext cx="76473" cy="160273"/>
            </a:xfrm>
            <a:custGeom>
              <a:avLst/>
              <a:gdLst/>
              <a:ahLst/>
              <a:cxnLst/>
              <a:rect l="l" t="t" r="r" b="b"/>
              <a:pathLst>
                <a:path w="2192" h="4594" extrusionOk="0">
                  <a:moveTo>
                    <a:pt x="2062" y="0"/>
                  </a:moveTo>
                  <a:cubicBezTo>
                    <a:pt x="2016" y="0"/>
                    <a:pt x="2074" y="70"/>
                    <a:pt x="1814" y="282"/>
                  </a:cubicBezTo>
                  <a:cubicBezTo>
                    <a:pt x="1513" y="527"/>
                    <a:pt x="1280" y="638"/>
                    <a:pt x="902" y="1050"/>
                  </a:cubicBezTo>
                  <a:cubicBezTo>
                    <a:pt x="524" y="1461"/>
                    <a:pt x="356" y="1584"/>
                    <a:pt x="201" y="2129"/>
                  </a:cubicBezTo>
                  <a:cubicBezTo>
                    <a:pt x="56" y="2663"/>
                    <a:pt x="0" y="3253"/>
                    <a:pt x="156" y="3697"/>
                  </a:cubicBezTo>
                  <a:cubicBezTo>
                    <a:pt x="312" y="4142"/>
                    <a:pt x="223" y="4353"/>
                    <a:pt x="290" y="4487"/>
                  </a:cubicBezTo>
                  <a:cubicBezTo>
                    <a:pt x="328" y="4564"/>
                    <a:pt x="381" y="4594"/>
                    <a:pt x="447" y="4594"/>
                  </a:cubicBezTo>
                  <a:cubicBezTo>
                    <a:pt x="570" y="4594"/>
                    <a:pt x="738" y="4485"/>
                    <a:pt x="935" y="4375"/>
                  </a:cubicBezTo>
                  <a:cubicBezTo>
                    <a:pt x="1246" y="4220"/>
                    <a:pt x="1513" y="3931"/>
                    <a:pt x="1591" y="3530"/>
                  </a:cubicBezTo>
                  <a:cubicBezTo>
                    <a:pt x="1669" y="3130"/>
                    <a:pt x="1735" y="2218"/>
                    <a:pt x="1858" y="1629"/>
                  </a:cubicBezTo>
                  <a:cubicBezTo>
                    <a:pt x="1980" y="1050"/>
                    <a:pt x="2081" y="872"/>
                    <a:pt x="2125" y="505"/>
                  </a:cubicBezTo>
                  <a:cubicBezTo>
                    <a:pt x="2180" y="138"/>
                    <a:pt x="2192" y="27"/>
                    <a:pt x="2091" y="5"/>
                  </a:cubicBezTo>
                  <a:cubicBezTo>
                    <a:pt x="2078" y="2"/>
                    <a:pt x="2069" y="0"/>
                    <a:pt x="206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36" name="Google Shape;20736;p32"/>
            <p:cNvSpPr/>
            <p:nvPr/>
          </p:nvSpPr>
          <p:spPr>
            <a:xfrm>
              <a:off x="2461746" y="1676427"/>
              <a:ext cx="26410" cy="100546"/>
            </a:xfrm>
            <a:custGeom>
              <a:avLst/>
              <a:gdLst/>
              <a:ahLst/>
              <a:cxnLst/>
              <a:rect l="l" t="t" r="r" b="b"/>
              <a:pathLst>
                <a:path w="757" h="2882" extrusionOk="0">
                  <a:moveTo>
                    <a:pt x="490" y="1"/>
                  </a:moveTo>
                  <a:cubicBezTo>
                    <a:pt x="368" y="157"/>
                    <a:pt x="290" y="335"/>
                    <a:pt x="201" y="624"/>
                  </a:cubicBezTo>
                  <a:cubicBezTo>
                    <a:pt x="56" y="1158"/>
                    <a:pt x="0" y="1748"/>
                    <a:pt x="156" y="2192"/>
                  </a:cubicBezTo>
                  <a:cubicBezTo>
                    <a:pt x="279" y="2537"/>
                    <a:pt x="257" y="2749"/>
                    <a:pt x="267" y="2882"/>
                  </a:cubicBezTo>
                  <a:cubicBezTo>
                    <a:pt x="279" y="2848"/>
                    <a:pt x="301" y="2826"/>
                    <a:pt x="323" y="2793"/>
                  </a:cubicBezTo>
                  <a:cubicBezTo>
                    <a:pt x="401" y="2670"/>
                    <a:pt x="501" y="2571"/>
                    <a:pt x="590" y="2448"/>
                  </a:cubicBezTo>
                  <a:cubicBezTo>
                    <a:pt x="734" y="2248"/>
                    <a:pt x="757" y="2003"/>
                    <a:pt x="702" y="1770"/>
                  </a:cubicBezTo>
                  <a:cubicBezTo>
                    <a:pt x="635" y="1481"/>
                    <a:pt x="490" y="1214"/>
                    <a:pt x="512" y="902"/>
                  </a:cubicBezTo>
                  <a:cubicBezTo>
                    <a:pt x="524" y="624"/>
                    <a:pt x="590" y="335"/>
                    <a:pt x="512" y="57"/>
                  </a:cubicBezTo>
                  <a:cubicBezTo>
                    <a:pt x="501" y="35"/>
                    <a:pt x="501" y="23"/>
                    <a:pt x="4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37" name="Google Shape;20737;p32"/>
            <p:cNvSpPr/>
            <p:nvPr/>
          </p:nvSpPr>
          <p:spPr>
            <a:xfrm>
              <a:off x="2470678" y="1660134"/>
              <a:ext cx="23689" cy="116838"/>
            </a:xfrm>
            <a:custGeom>
              <a:avLst/>
              <a:gdLst/>
              <a:ahLst/>
              <a:cxnLst/>
              <a:rect l="l" t="t" r="r" b="b"/>
              <a:pathLst>
                <a:path w="679" h="3349" extrusionOk="0">
                  <a:moveTo>
                    <a:pt x="656" y="1"/>
                  </a:moveTo>
                  <a:lnTo>
                    <a:pt x="646" y="12"/>
                  </a:lnTo>
                  <a:cubicBezTo>
                    <a:pt x="612" y="45"/>
                    <a:pt x="590" y="79"/>
                    <a:pt x="557" y="112"/>
                  </a:cubicBezTo>
                  <a:cubicBezTo>
                    <a:pt x="557" y="279"/>
                    <a:pt x="557" y="457"/>
                    <a:pt x="567" y="624"/>
                  </a:cubicBezTo>
                  <a:cubicBezTo>
                    <a:pt x="567" y="957"/>
                    <a:pt x="601" y="1280"/>
                    <a:pt x="612" y="1614"/>
                  </a:cubicBezTo>
                  <a:cubicBezTo>
                    <a:pt x="623" y="1780"/>
                    <a:pt x="634" y="1948"/>
                    <a:pt x="590" y="2114"/>
                  </a:cubicBezTo>
                  <a:cubicBezTo>
                    <a:pt x="557" y="2281"/>
                    <a:pt x="468" y="2415"/>
                    <a:pt x="389" y="2548"/>
                  </a:cubicBezTo>
                  <a:cubicBezTo>
                    <a:pt x="256" y="2771"/>
                    <a:pt x="123" y="2993"/>
                    <a:pt x="1" y="3216"/>
                  </a:cubicBezTo>
                  <a:cubicBezTo>
                    <a:pt x="1" y="3260"/>
                    <a:pt x="1" y="3304"/>
                    <a:pt x="11" y="3349"/>
                  </a:cubicBezTo>
                  <a:cubicBezTo>
                    <a:pt x="134" y="3127"/>
                    <a:pt x="256" y="2904"/>
                    <a:pt x="379" y="2692"/>
                  </a:cubicBezTo>
                  <a:cubicBezTo>
                    <a:pt x="456" y="2548"/>
                    <a:pt x="534" y="2415"/>
                    <a:pt x="590" y="2270"/>
                  </a:cubicBezTo>
                  <a:cubicBezTo>
                    <a:pt x="646" y="2136"/>
                    <a:pt x="668" y="1981"/>
                    <a:pt x="668" y="1836"/>
                  </a:cubicBezTo>
                  <a:cubicBezTo>
                    <a:pt x="679" y="1513"/>
                    <a:pt x="656" y="1202"/>
                    <a:pt x="656" y="880"/>
                  </a:cubicBezTo>
                  <a:lnTo>
                    <a:pt x="656"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38" name="Google Shape;20738;p32"/>
            <p:cNvSpPr/>
            <p:nvPr/>
          </p:nvSpPr>
          <p:spPr>
            <a:xfrm>
              <a:off x="2466805" y="1681102"/>
              <a:ext cx="13606" cy="73368"/>
            </a:xfrm>
            <a:custGeom>
              <a:avLst/>
              <a:gdLst/>
              <a:ahLst/>
              <a:cxnLst/>
              <a:rect l="l" t="t" r="r" b="b"/>
              <a:pathLst>
                <a:path w="390" h="2103" extrusionOk="0">
                  <a:moveTo>
                    <a:pt x="256" y="0"/>
                  </a:moveTo>
                  <a:cubicBezTo>
                    <a:pt x="245" y="23"/>
                    <a:pt x="223" y="56"/>
                    <a:pt x="211" y="79"/>
                  </a:cubicBezTo>
                  <a:cubicBezTo>
                    <a:pt x="223" y="145"/>
                    <a:pt x="245" y="201"/>
                    <a:pt x="256" y="267"/>
                  </a:cubicBezTo>
                  <a:cubicBezTo>
                    <a:pt x="300" y="490"/>
                    <a:pt x="323" y="734"/>
                    <a:pt x="223" y="946"/>
                  </a:cubicBezTo>
                  <a:cubicBezTo>
                    <a:pt x="178" y="1046"/>
                    <a:pt x="112" y="1135"/>
                    <a:pt x="67" y="1235"/>
                  </a:cubicBezTo>
                  <a:cubicBezTo>
                    <a:pt x="33" y="1335"/>
                    <a:pt x="23" y="1436"/>
                    <a:pt x="33" y="1547"/>
                  </a:cubicBezTo>
                  <a:cubicBezTo>
                    <a:pt x="33" y="1680"/>
                    <a:pt x="45" y="1802"/>
                    <a:pt x="11" y="1936"/>
                  </a:cubicBezTo>
                  <a:cubicBezTo>
                    <a:pt x="11" y="1958"/>
                    <a:pt x="0" y="1969"/>
                    <a:pt x="0" y="1980"/>
                  </a:cubicBezTo>
                  <a:cubicBezTo>
                    <a:pt x="0" y="2002"/>
                    <a:pt x="11" y="2036"/>
                    <a:pt x="11" y="2058"/>
                  </a:cubicBezTo>
                  <a:cubicBezTo>
                    <a:pt x="23" y="2069"/>
                    <a:pt x="23" y="2081"/>
                    <a:pt x="33" y="2103"/>
                  </a:cubicBezTo>
                  <a:cubicBezTo>
                    <a:pt x="89" y="2002"/>
                    <a:pt x="112" y="1891"/>
                    <a:pt x="122" y="1769"/>
                  </a:cubicBezTo>
                  <a:cubicBezTo>
                    <a:pt x="122" y="1658"/>
                    <a:pt x="100" y="1535"/>
                    <a:pt x="112" y="1413"/>
                  </a:cubicBezTo>
                  <a:cubicBezTo>
                    <a:pt x="122" y="1291"/>
                    <a:pt x="167" y="1191"/>
                    <a:pt x="234" y="1090"/>
                  </a:cubicBezTo>
                  <a:cubicBezTo>
                    <a:pt x="334" y="902"/>
                    <a:pt x="389" y="712"/>
                    <a:pt x="367" y="501"/>
                  </a:cubicBezTo>
                  <a:cubicBezTo>
                    <a:pt x="356" y="323"/>
                    <a:pt x="312" y="156"/>
                    <a:pt x="2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39" name="Google Shape;20739;p32"/>
            <p:cNvSpPr/>
            <p:nvPr/>
          </p:nvSpPr>
          <p:spPr>
            <a:xfrm>
              <a:off x="2476120" y="1632991"/>
              <a:ext cx="60948" cy="151237"/>
            </a:xfrm>
            <a:custGeom>
              <a:avLst/>
              <a:gdLst/>
              <a:ahLst/>
              <a:cxnLst/>
              <a:rect l="l" t="t" r="r" b="b"/>
              <a:pathLst>
                <a:path w="1747" h="4335" extrusionOk="0">
                  <a:moveTo>
                    <a:pt x="1746" y="0"/>
                  </a:moveTo>
                  <a:lnTo>
                    <a:pt x="1679" y="101"/>
                  </a:lnTo>
                  <a:cubicBezTo>
                    <a:pt x="1568" y="245"/>
                    <a:pt x="1446" y="378"/>
                    <a:pt x="1357" y="534"/>
                  </a:cubicBezTo>
                  <a:cubicBezTo>
                    <a:pt x="1257" y="701"/>
                    <a:pt x="1190" y="879"/>
                    <a:pt x="1145" y="1057"/>
                  </a:cubicBezTo>
                  <a:cubicBezTo>
                    <a:pt x="1101" y="1257"/>
                    <a:pt x="1056" y="1458"/>
                    <a:pt x="1046" y="1658"/>
                  </a:cubicBezTo>
                  <a:cubicBezTo>
                    <a:pt x="1046" y="1858"/>
                    <a:pt x="1068" y="2058"/>
                    <a:pt x="1024" y="2258"/>
                  </a:cubicBezTo>
                  <a:cubicBezTo>
                    <a:pt x="945" y="2659"/>
                    <a:pt x="801" y="3059"/>
                    <a:pt x="668" y="3448"/>
                  </a:cubicBezTo>
                  <a:cubicBezTo>
                    <a:pt x="601" y="3648"/>
                    <a:pt x="534" y="3860"/>
                    <a:pt x="401" y="4026"/>
                  </a:cubicBezTo>
                  <a:cubicBezTo>
                    <a:pt x="290" y="4149"/>
                    <a:pt x="144" y="4238"/>
                    <a:pt x="0" y="4327"/>
                  </a:cubicBezTo>
                  <a:cubicBezTo>
                    <a:pt x="15" y="4332"/>
                    <a:pt x="30" y="4334"/>
                    <a:pt x="46" y="4334"/>
                  </a:cubicBezTo>
                  <a:cubicBezTo>
                    <a:pt x="105" y="4334"/>
                    <a:pt x="177" y="4304"/>
                    <a:pt x="256" y="4260"/>
                  </a:cubicBezTo>
                  <a:cubicBezTo>
                    <a:pt x="312" y="4227"/>
                    <a:pt x="356" y="4194"/>
                    <a:pt x="401" y="4160"/>
                  </a:cubicBezTo>
                  <a:cubicBezTo>
                    <a:pt x="545" y="4038"/>
                    <a:pt x="623" y="3882"/>
                    <a:pt x="690" y="3715"/>
                  </a:cubicBezTo>
                  <a:cubicBezTo>
                    <a:pt x="846" y="3326"/>
                    <a:pt x="979" y="2926"/>
                    <a:pt x="1090" y="2525"/>
                  </a:cubicBezTo>
                  <a:cubicBezTo>
                    <a:pt x="1145" y="2325"/>
                    <a:pt x="1190" y="2136"/>
                    <a:pt x="1190" y="1935"/>
                  </a:cubicBezTo>
                  <a:cubicBezTo>
                    <a:pt x="1179" y="1824"/>
                    <a:pt x="1168" y="1725"/>
                    <a:pt x="1179" y="1613"/>
                  </a:cubicBezTo>
                  <a:cubicBezTo>
                    <a:pt x="1179" y="1502"/>
                    <a:pt x="1190" y="1391"/>
                    <a:pt x="1212" y="1280"/>
                  </a:cubicBezTo>
                  <a:cubicBezTo>
                    <a:pt x="1246" y="1090"/>
                    <a:pt x="1279" y="890"/>
                    <a:pt x="1368" y="712"/>
                  </a:cubicBezTo>
                  <a:cubicBezTo>
                    <a:pt x="1457" y="523"/>
                    <a:pt x="1580" y="368"/>
                    <a:pt x="1702" y="212"/>
                  </a:cubicBezTo>
                  <a:cubicBezTo>
                    <a:pt x="1713" y="200"/>
                    <a:pt x="1713" y="190"/>
                    <a:pt x="1724" y="178"/>
                  </a:cubicBezTo>
                  <a:cubicBezTo>
                    <a:pt x="1735" y="111"/>
                    <a:pt x="1746" y="45"/>
                    <a:pt x="17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40" name="Google Shape;20740;p32"/>
            <p:cNvSpPr/>
            <p:nvPr/>
          </p:nvSpPr>
          <p:spPr>
            <a:xfrm>
              <a:off x="2469910" y="1670217"/>
              <a:ext cx="16711" cy="97057"/>
            </a:xfrm>
            <a:custGeom>
              <a:avLst/>
              <a:gdLst/>
              <a:ahLst/>
              <a:cxnLst/>
              <a:rect l="l" t="t" r="r" b="b"/>
              <a:pathLst>
                <a:path w="479" h="2782" extrusionOk="0">
                  <a:moveTo>
                    <a:pt x="401" y="1"/>
                  </a:moveTo>
                  <a:cubicBezTo>
                    <a:pt x="379" y="35"/>
                    <a:pt x="356" y="57"/>
                    <a:pt x="334" y="79"/>
                  </a:cubicBezTo>
                  <a:cubicBezTo>
                    <a:pt x="334" y="279"/>
                    <a:pt x="345" y="490"/>
                    <a:pt x="356" y="691"/>
                  </a:cubicBezTo>
                  <a:cubicBezTo>
                    <a:pt x="367" y="991"/>
                    <a:pt x="379" y="1291"/>
                    <a:pt x="367" y="1580"/>
                  </a:cubicBezTo>
                  <a:cubicBezTo>
                    <a:pt x="367" y="1736"/>
                    <a:pt x="356" y="1881"/>
                    <a:pt x="334" y="2025"/>
                  </a:cubicBezTo>
                  <a:cubicBezTo>
                    <a:pt x="300" y="2170"/>
                    <a:pt x="234" y="2281"/>
                    <a:pt x="145" y="2403"/>
                  </a:cubicBezTo>
                  <a:cubicBezTo>
                    <a:pt x="100" y="2482"/>
                    <a:pt x="45" y="2559"/>
                    <a:pt x="0" y="2637"/>
                  </a:cubicBezTo>
                  <a:cubicBezTo>
                    <a:pt x="11" y="2682"/>
                    <a:pt x="11" y="2737"/>
                    <a:pt x="23" y="2781"/>
                  </a:cubicBezTo>
                  <a:cubicBezTo>
                    <a:pt x="67" y="2670"/>
                    <a:pt x="122" y="2571"/>
                    <a:pt x="201" y="2470"/>
                  </a:cubicBezTo>
                  <a:cubicBezTo>
                    <a:pt x="267" y="2370"/>
                    <a:pt x="345" y="2259"/>
                    <a:pt x="389" y="2136"/>
                  </a:cubicBezTo>
                  <a:cubicBezTo>
                    <a:pt x="434" y="2003"/>
                    <a:pt x="445" y="1859"/>
                    <a:pt x="456" y="1714"/>
                  </a:cubicBezTo>
                  <a:cubicBezTo>
                    <a:pt x="478" y="1147"/>
                    <a:pt x="411" y="579"/>
                    <a:pt x="4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41" name="Google Shape;20741;p32"/>
            <p:cNvSpPr/>
            <p:nvPr/>
          </p:nvSpPr>
          <p:spPr>
            <a:xfrm>
              <a:off x="2471445" y="1627967"/>
              <a:ext cx="59413" cy="154831"/>
            </a:xfrm>
            <a:custGeom>
              <a:avLst/>
              <a:gdLst/>
              <a:ahLst/>
              <a:cxnLst/>
              <a:rect l="l" t="t" r="r" b="b"/>
              <a:pathLst>
                <a:path w="1703" h="4438" extrusionOk="0">
                  <a:moveTo>
                    <a:pt x="1702" y="0"/>
                  </a:moveTo>
                  <a:cubicBezTo>
                    <a:pt x="1669" y="45"/>
                    <a:pt x="1625" y="100"/>
                    <a:pt x="1536" y="166"/>
                  </a:cubicBezTo>
                  <a:cubicBezTo>
                    <a:pt x="1524" y="178"/>
                    <a:pt x="1524" y="189"/>
                    <a:pt x="1513" y="200"/>
                  </a:cubicBezTo>
                  <a:cubicBezTo>
                    <a:pt x="1425" y="378"/>
                    <a:pt x="1346" y="556"/>
                    <a:pt x="1269" y="734"/>
                  </a:cubicBezTo>
                  <a:cubicBezTo>
                    <a:pt x="1113" y="1090"/>
                    <a:pt x="957" y="1457"/>
                    <a:pt x="868" y="1835"/>
                  </a:cubicBezTo>
                  <a:cubicBezTo>
                    <a:pt x="824" y="2024"/>
                    <a:pt x="846" y="2213"/>
                    <a:pt x="857" y="2402"/>
                  </a:cubicBezTo>
                  <a:cubicBezTo>
                    <a:pt x="868" y="2591"/>
                    <a:pt x="857" y="2769"/>
                    <a:pt x="812" y="2959"/>
                  </a:cubicBezTo>
                  <a:cubicBezTo>
                    <a:pt x="723" y="3347"/>
                    <a:pt x="512" y="3648"/>
                    <a:pt x="278" y="3960"/>
                  </a:cubicBezTo>
                  <a:cubicBezTo>
                    <a:pt x="190" y="4081"/>
                    <a:pt x="90" y="4215"/>
                    <a:pt x="1" y="4348"/>
                  </a:cubicBezTo>
                  <a:cubicBezTo>
                    <a:pt x="12" y="4360"/>
                    <a:pt x="12" y="4360"/>
                    <a:pt x="12" y="4371"/>
                  </a:cubicBezTo>
                  <a:cubicBezTo>
                    <a:pt x="23" y="4404"/>
                    <a:pt x="45" y="4427"/>
                    <a:pt x="56" y="4437"/>
                  </a:cubicBezTo>
                  <a:cubicBezTo>
                    <a:pt x="145" y="4282"/>
                    <a:pt x="246" y="4138"/>
                    <a:pt x="357" y="4004"/>
                  </a:cubicBezTo>
                  <a:cubicBezTo>
                    <a:pt x="568" y="3715"/>
                    <a:pt x="768" y="3436"/>
                    <a:pt x="868" y="3092"/>
                  </a:cubicBezTo>
                  <a:cubicBezTo>
                    <a:pt x="913" y="2914"/>
                    <a:pt x="946" y="2736"/>
                    <a:pt x="946" y="2558"/>
                  </a:cubicBezTo>
                  <a:cubicBezTo>
                    <a:pt x="946" y="2358"/>
                    <a:pt x="913" y="2146"/>
                    <a:pt x="935" y="1946"/>
                  </a:cubicBezTo>
                  <a:cubicBezTo>
                    <a:pt x="968" y="1757"/>
                    <a:pt x="1035" y="1579"/>
                    <a:pt x="1091" y="1401"/>
                  </a:cubicBezTo>
                  <a:cubicBezTo>
                    <a:pt x="1158" y="1212"/>
                    <a:pt x="1235" y="1023"/>
                    <a:pt x="1313" y="834"/>
                  </a:cubicBezTo>
                  <a:cubicBezTo>
                    <a:pt x="1402" y="634"/>
                    <a:pt x="1491" y="423"/>
                    <a:pt x="1591" y="223"/>
                  </a:cubicBezTo>
                  <a:cubicBezTo>
                    <a:pt x="1635" y="144"/>
                    <a:pt x="1669" y="77"/>
                    <a:pt x="170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42" name="Google Shape;20742;p32"/>
            <p:cNvSpPr/>
            <p:nvPr/>
          </p:nvSpPr>
          <p:spPr>
            <a:xfrm>
              <a:off x="2466805" y="1681102"/>
              <a:ext cx="13606" cy="73368"/>
            </a:xfrm>
            <a:custGeom>
              <a:avLst/>
              <a:gdLst/>
              <a:ahLst/>
              <a:cxnLst/>
              <a:rect l="l" t="t" r="r" b="b"/>
              <a:pathLst>
                <a:path w="390" h="2103" extrusionOk="0">
                  <a:moveTo>
                    <a:pt x="256" y="0"/>
                  </a:moveTo>
                  <a:lnTo>
                    <a:pt x="223" y="67"/>
                  </a:lnTo>
                  <a:cubicBezTo>
                    <a:pt x="211" y="79"/>
                    <a:pt x="211" y="79"/>
                    <a:pt x="211" y="89"/>
                  </a:cubicBezTo>
                  <a:cubicBezTo>
                    <a:pt x="223" y="145"/>
                    <a:pt x="245" y="201"/>
                    <a:pt x="256" y="267"/>
                  </a:cubicBezTo>
                  <a:cubicBezTo>
                    <a:pt x="300" y="490"/>
                    <a:pt x="323" y="734"/>
                    <a:pt x="223" y="946"/>
                  </a:cubicBezTo>
                  <a:cubicBezTo>
                    <a:pt x="178" y="1046"/>
                    <a:pt x="112" y="1135"/>
                    <a:pt x="67" y="1235"/>
                  </a:cubicBezTo>
                  <a:cubicBezTo>
                    <a:pt x="33" y="1335"/>
                    <a:pt x="23" y="1436"/>
                    <a:pt x="33" y="1547"/>
                  </a:cubicBezTo>
                  <a:cubicBezTo>
                    <a:pt x="33" y="1680"/>
                    <a:pt x="45" y="1802"/>
                    <a:pt x="11" y="1936"/>
                  </a:cubicBezTo>
                  <a:cubicBezTo>
                    <a:pt x="11" y="1958"/>
                    <a:pt x="0" y="1969"/>
                    <a:pt x="0" y="1980"/>
                  </a:cubicBezTo>
                  <a:cubicBezTo>
                    <a:pt x="0" y="2002"/>
                    <a:pt x="11" y="2036"/>
                    <a:pt x="11" y="2058"/>
                  </a:cubicBezTo>
                  <a:cubicBezTo>
                    <a:pt x="23" y="2069"/>
                    <a:pt x="23" y="2081"/>
                    <a:pt x="33" y="2103"/>
                  </a:cubicBezTo>
                  <a:cubicBezTo>
                    <a:pt x="89" y="2002"/>
                    <a:pt x="112" y="1891"/>
                    <a:pt x="122" y="1769"/>
                  </a:cubicBezTo>
                  <a:cubicBezTo>
                    <a:pt x="122" y="1658"/>
                    <a:pt x="100" y="1535"/>
                    <a:pt x="112" y="1413"/>
                  </a:cubicBezTo>
                  <a:cubicBezTo>
                    <a:pt x="122" y="1291"/>
                    <a:pt x="167" y="1191"/>
                    <a:pt x="234" y="1090"/>
                  </a:cubicBezTo>
                  <a:cubicBezTo>
                    <a:pt x="334" y="902"/>
                    <a:pt x="389" y="712"/>
                    <a:pt x="367" y="501"/>
                  </a:cubicBezTo>
                  <a:cubicBezTo>
                    <a:pt x="356" y="323"/>
                    <a:pt x="312" y="156"/>
                    <a:pt x="2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43" name="Google Shape;20743;p32"/>
            <p:cNvSpPr/>
            <p:nvPr/>
          </p:nvSpPr>
          <p:spPr>
            <a:xfrm>
              <a:off x="2469910" y="1726527"/>
              <a:ext cx="15560" cy="40749"/>
            </a:xfrm>
            <a:custGeom>
              <a:avLst/>
              <a:gdLst/>
              <a:ahLst/>
              <a:cxnLst/>
              <a:rect l="l" t="t" r="r" b="b"/>
              <a:pathLst>
                <a:path w="446" h="1168" extrusionOk="0">
                  <a:moveTo>
                    <a:pt x="367" y="0"/>
                  </a:moveTo>
                  <a:cubicBezTo>
                    <a:pt x="367" y="134"/>
                    <a:pt x="356" y="278"/>
                    <a:pt x="334" y="411"/>
                  </a:cubicBezTo>
                  <a:cubicBezTo>
                    <a:pt x="300" y="556"/>
                    <a:pt x="234" y="667"/>
                    <a:pt x="145" y="789"/>
                  </a:cubicBezTo>
                  <a:cubicBezTo>
                    <a:pt x="100" y="868"/>
                    <a:pt x="45" y="945"/>
                    <a:pt x="0" y="1023"/>
                  </a:cubicBezTo>
                  <a:cubicBezTo>
                    <a:pt x="11" y="1068"/>
                    <a:pt x="11" y="1123"/>
                    <a:pt x="23" y="1167"/>
                  </a:cubicBezTo>
                  <a:cubicBezTo>
                    <a:pt x="67" y="1056"/>
                    <a:pt x="122" y="957"/>
                    <a:pt x="201" y="856"/>
                  </a:cubicBezTo>
                  <a:cubicBezTo>
                    <a:pt x="267" y="756"/>
                    <a:pt x="345" y="645"/>
                    <a:pt x="389" y="522"/>
                  </a:cubicBezTo>
                  <a:cubicBezTo>
                    <a:pt x="423" y="433"/>
                    <a:pt x="434" y="334"/>
                    <a:pt x="445" y="245"/>
                  </a:cubicBezTo>
                  <a:cubicBezTo>
                    <a:pt x="423" y="156"/>
                    <a:pt x="389" y="78"/>
                    <a:pt x="36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44" name="Google Shape;20744;p32"/>
            <p:cNvSpPr/>
            <p:nvPr/>
          </p:nvSpPr>
          <p:spPr>
            <a:xfrm>
              <a:off x="2470678" y="1744355"/>
              <a:ext cx="16327" cy="32236"/>
            </a:xfrm>
            <a:custGeom>
              <a:avLst/>
              <a:gdLst/>
              <a:ahLst/>
              <a:cxnLst/>
              <a:rect l="l" t="t" r="r" b="b"/>
              <a:pathLst>
                <a:path w="468" h="924" extrusionOk="0">
                  <a:moveTo>
                    <a:pt x="468" y="1"/>
                  </a:moveTo>
                  <a:cubicBezTo>
                    <a:pt x="446" y="45"/>
                    <a:pt x="412" y="90"/>
                    <a:pt x="389" y="134"/>
                  </a:cubicBezTo>
                  <a:cubicBezTo>
                    <a:pt x="256" y="357"/>
                    <a:pt x="123" y="579"/>
                    <a:pt x="1" y="802"/>
                  </a:cubicBezTo>
                  <a:cubicBezTo>
                    <a:pt x="1" y="846"/>
                    <a:pt x="11" y="890"/>
                    <a:pt x="11" y="923"/>
                  </a:cubicBezTo>
                  <a:cubicBezTo>
                    <a:pt x="134" y="713"/>
                    <a:pt x="256" y="490"/>
                    <a:pt x="379" y="278"/>
                  </a:cubicBezTo>
                  <a:cubicBezTo>
                    <a:pt x="412" y="223"/>
                    <a:pt x="446" y="167"/>
                    <a:pt x="468" y="112"/>
                  </a:cubicBezTo>
                  <a:lnTo>
                    <a:pt x="468"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45" name="Google Shape;20745;p32"/>
            <p:cNvSpPr/>
            <p:nvPr/>
          </p:nvSpPr>
          <p:spPr>
            <a:xfrm>
              <a:off x="791637" y="2367077"/>
              <a:ext cx="561131" cy="243794"/>
            </a:xfrm>
            <a:custGeom>
              <a:avLst/>
              <a:gdLst/>
              <a:ahLst/>
              <a:cxnLst/>
              <a:rect l="l" t="t" r="r" b="b"/>
              <a:pathLst>
                <a:path w="16084" h="6988" extrusionOk="0">
                  <a:moveTo>
                    <a:pt x="8283" y="0"/>
                  </a:moveTo>
                  <a:cubicBezTo>
                    <a:pt x="8081" y="0"/>
                    <a:pt x="7881" y="15"/>
                    <a:pt x="7686" y="47"/>
                  </a:cubicBezTo>
                  <a:cubicBezTo>
                    <a:pt x="5651" y="381"/>
                    <a:pt x="1035" y="4307"/>
                    <a:pt x="1035" y="4307"/>
                  </a:cubicBezTo>
                  <a:lnTo>
                    <a:pt x="1" y="5086"/>
                  </a:lnTo>
                  <a:lnTo>
                    <a:pt x="791" y="6987"/>
                  </a:lnTo>
                  <a:cubicBezTo>
                    <a:pt x="791" y="6987"/>
                    <a:pt x="1325" y="6520"/>
                    <a:pt x="2181" y="6298"/>
                  </a:cubicBezTo>
                  <a:cubicBezTo>
                    <a:pt x="3048" y="6075"/>
                    <a:pt x="4716" y="6120"/>
                    <a:pt x="6241" y="5864"/>
                  </a:cubicBezTo>
                  <a:cubicBezTo>
                    <a:pt x="7764" y="5597"/>
                    <a:pt x="8376" y="5741"/>
                    <a:pt x="10756" y="4396"/>
                  </a:cubicBezTo>
                  <a:cubicBezTo>
                    <a:pt x="13136" y="3050"/>
                    <a:pt x="16083" y="2016"/>
                    <a:pt x="15883" y="1882"/>
                  </a:cubicBezTo>
                  <a:cubicBezTo>
                    <a:pt x="15683" y="1749"/>
                    <a:pt x="15005" y="1938"/>
                    <a:pt x="13626" y="1604"/>
                  </a:cubicBezTo>
                  <a:cubicBezTo>
                    <a:pt x="12379" y="1302"/>
                    <a:pt x="10195" y="0"/>
                    <a:pt x="828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46" name="Google Shape;20746;p32"/>
            <p:cNvSpPr/>
            <p:nvPr/>
          </p:nvSpPr>
          <p:spPr>
            <a:xfrm>
              <a:off x="812221" y="2539355"/>
              <a:ext cx="305021" cy="59099"/>
            </a:xfrm>
            <a:custGeom>
              <a:avLst/>
              <a:gdLst/>
              <a:ahLst/>
              <a:cxnLst/>
              <a:rect l="l" t="t" r="r" b="b"/>
              <a:pathLst>
                <a:path w="8743" h="1694" extrusionOk="0">
                  <a:moveTo>
                    <a:pt x="5025" y="0"/>
                  </a:moveTo>
                  <a:cubicBezTo>
                    <a:pt x="4098" y="0"/>
                    <a:pt x="3192" y="135"/>
                    <a:pt x="2314" y="415"/>
                  </a:cubicBezTo>
                  <a:cubicBezTo>
                    <a:pt x="1491" y="682"/>
                    <a:pt x="712" y="1070"/>
                    <a:pt x="1" y="1560"/>
                  </a:cubicBezTo>
                  <a:lnTo>
                    <a:pt x="56" y="1693"/>
                  </a:lnTo>
                  <a:cubicBezTo>
                    <a:pt x="679" y="1271"/>
                    <a:pt x="1368" y="926"/>
                    <a:pt x="2080" y="670"/>
                  </a:cubicBezTo>
                  <a:cubicBezTo>
                    <a:pt x="3003" y="348"/>
                    <a:pt x="3993" y="170"/>
                    <a:pt x="4972" y="170"/>
                  </a:cubicBezTo>
                  <a:cubicBezTo>
                    <a:pt x="5011" y="169"/>
                    <a:pt x="5050" y="169"/>
                    <a:pt x="5089" y="169"/>
                  </a:cubicBezTo>
                  <a:cubicBezTo>
                    <a:pt x="6071" y="169"/>
                    <a:pt x="7035" y="305"/>
                    <a:pt x="8008" y="348"/>
                  </a:cubicBezTo>
                  <a:cubicBezTo>
                    <a:pt x="8120" y="348"/>
                    <a:pt x="8231" y="359"/>
                    <a:pt x="8331" y="359"/>
                  </a:cubicBezTo>
                  <a:cubicBezTo>
                    <a:pt x="8464" y="303"/>
                    <a:pt x="8597" y="247"/>
                    <a:pt x="8743" y="192"/>
                  </a:cubicBezTo>
                  <a:lnTo>
                    <a:pt x="8264" y="192"/>
                  </a:lnTo>
                  <a:cubicBezTo>
                    <a:pt x="7252" y="170"/>
                    <a:pt x="6251" y="25"/>
                    <a:pt x="5239" y="3"/>
                  </a:cubicBezTo>
                  <a:cubicBezTo>
                    <a:pt x="5167" y="1"/>
                    <a:pt x="5096" y="0"/>
                    <a:pt x="502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47" name="Google Shape;20747;p32"/>
            <p:cNvSpPr/>
            <p:nvPr/>
          </p:nvSpPr>
          <p:spPr>
            <a:xfrm>
              <a:off x="794742" y="2371438"/>
              <a:ext cx="253807" cy="184311"/>
            </a:xfrm>
            <a:custGeom>
              <a:avLst/>
              <a:gdLst/>
              <a:ahLst/>
              <a:cxnLst/>
              <a:rect l="l" t="t" r="r" b="b"/>
              <a:pathLst>
                <a:path w="7275" h="5283" extrusionOk="0">
                  <a:moveTo>
                    <a:pt x="7274" y="0"/>
                  </a:moveTo>
                  <a:lnTo>
                    <a:pt x="7274" y="0"/>
                  </a:lnTo>
                  <a:cubicBezTo>
                    <a:pt x="6852" y="122"/>
                    <a:pt x="6362" y="356"/>
                    <a:pt x="5840" y="656"/>
                  </a:cubicBezTo>
                  <a:cubicBezTo>
                    <a:pt x="4394" y="1568"/>
                    <a:pt x="3137" y="2736"/>
                    <a:pt x="1814" y="3815"/>
                  </a:cubicBezTo>
                  <a:cubicBezTo>
                    <a:pt x="1414" y="4138"/>
                    <a:pt x="1002" y="4460"/>
                    <a:pt x="579" y="4760"/>
                  </a:cubicBezTo>
                  <a:cubicBezTo>
                    <a:pt x="390" y="4905"/>
                    <a:pt x="190" y="5038"/>
                    <a:pt x="1" y="5172"/>
                  </a:cubicBezTo>
                  <a:lnTo>
                    <a:pt x="45" y="5283"/>
                  </a:lnTo>
                  <a:cubicBezTo>
                    <a:pt x="201" y="5183"/>
                    <a:pt x="346" y="5083"/>
                    <a:pt x="502" y="4983"/>
                  </a:cubicBezTo>
                  <a:cubicBezTo>
                    <a:pt x="857" y="4727"/>
                    <a:pt x="1213" y="4460"/>
                    <a:pt x="1558" y="4182"/>
                  </a:cubicBezTo>
                  <a:cubicBezTo>
                    <a:pt x="2269" y="3614"/>
                    <a:pt x="2959" y="3014"/>
                    <a:pt x="3660" y="2435"/>
                  </a:cubicBezTo>
                  <a:cubicBezTo>
                    <a:pt x="4772" y="1513"/>
                    <a:pt x="5951" y="611"/>
                    <a:pt x="727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48" name="Google Shape;20748;p32"/>
            <p:cNvSpPr/>
            <p:nvPr/>
          </p:nvSpPr>
          <p:spPr>
            <a:xfrm>
              <a:off x="799034" y="2377997"/>
              <a:ext cx="358574" cy="188253"/>
            </a:xfrm>
            <a:custGeom>
              <a:avLst/>
              <a:gdLst/>
              <a:ahLst/>
              <a:cxnLst/>
              <a:rect l="l" t="t" r="r" b="b"/>
              <a:pathLst>
                <a:path w="10278" h="5396" extrusionOk="0">
                  <a:moveTo>
                    <a:pt x="9910" y="1"/>
                  </a:moveTo>
                  <a:cubicBezTo>
                    <a:pt x="9565" y="57"/>
                    <a:pt x="9232" y="112"/>
                    <a:pt x="8887" y="179"/>
                  </a:cubicBezTo>
                  <a:cubicBezTo>
                    <a:pt x="8409" y="290"/>
                    <a:pt x="7930" y="423"/>
                    <a:pt x="7452" y="591"/>
                  </a:cubicBezTo>
                  <a:cubicBezTo>
                    <a:pt x="5561" y="1246"/>
                    <a:pt x="3837" y="2314"/>
                    <a:pt x="2235" y="3505"/>
                  </a:cubicBezTo>
                  <a:cubicBezTo>
                    <a:pt x="1468" y="4061"/>
                    <a:pt x="723" y="4661"/>
                    <a:pt x="0" y="5262"/>
                  </a:cubicBezTo>
                  <a:lnTo>
                    <a:pt x="56" y="5396"/>
                  </a:lnTo>
                  <a:cubicBezTo>
                    <a:pt x="1524" y="4249"/>
                    <a:pt x="2981" y="3082"/>
                    <a:pt x="4605" y="2126"/>
                  </a:cubicBezTo>
                  <a:cubicBezTo>
                    <a:pt x="5461" y="1625"/>
                    <a:pt x="6362" y="1180"/>
                    <a:pt x="7296" y="835"/>
                  </a:cubicBezTo>
                  <a:cubicBezTo>
                    <a:pt x="7764" y="668"/>
                    <a:pt x="8241" y="512"/>
                    <a:pt x="8720" y="401"/>
                  </a:cubicBezTo>
                  <a:cubicBezTo>
                    <a:pt x="9198" y="290"/>
                    <a:pt x="9687" y="213"/>
                    <a:pt x="10166" y="134"/>
                  </a:cubicBezTo>
                  <a:cubicBezTo>
                    <a:pt x="10199" y="124"/>
                    <a:pt x="10233" y="124"/>
                    <a:pt x="10277" y="112"/>
                  </a:cubicBezTo>
                  <a:cubicBezTo>
                    <a:pt x="10154" y="79"/>
                    <a:pt x="10033" y="35"/>
                    <a:pt x="991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49" name="Google Shape;20749;p32"/>
            <p:cNvSpPr/>
            <p:nvPr/>
          </p:nvSpPr>
          <p:spPr>
            <a:xfrm>
              <a:off x="801720" y="2402453"/>
              <a:ext cx="541349" cy="180473"/>
            </a:xfrm>
            <a:custGeom>
              <a:avLst/>
              <a:gdLst/>
              <a:ahLst/>
              <a:cxnLst/>
              <a:rect l="l" t="t" r="r" b="b"/>
              <a:pathLst>
                <a:path w="15517" h="5173" extrusionOk="0">
                  <a:moveTo>
                    <a:pt x="11724" y="1"/>
                  </a:moveTo>
                  <a:cubicBezTo>
                    <a:pt x="11523" y="56"/>
                    <a:pt x="11323" y="101"/>
                    <a:pt x="11123" y="134"/>
                  </a:cubicBezTo>
                  <a:cubicBezTo>
                    <a:pt x="10077" y="335"/>
                    <a:pt x="9010" y="368"/>
                    <a:pt x="7954" y="490"/>
                  </a:cubicBezTo>
                  <a:cubicBezTo>
                    <a:pt x="7430" y="557"/>
                    <a:pt x="6908" y="646"/>
                    <a:pt x="6407" y="790"/>
                  </a:cubicBezTo>
                  <a:cubicBezTo>
                    <a:pt x="5907" y="935"/>
                    <a:pt x="5428" y="1135"/>
                    <a:pt x="4973" y="1369"/>
                  </a:cubicBezTo>
                  <a:cubicBezTo>
                    <a:pt x="4049" y="1858"/>
                    <a:pt x="3216" y="2492"/>
                    <a:pt x="2392" y="3126"/>
                  </a:cubicBezTo>
                  <a:cubicBezTo>
                    <a:pt x="1625" y="3716"/>
                    <a:pt x="846" y="4294"/>
                    <a:pt x="1" y="4772"/>
                  </a:cubicBezTo>
                  <a:lnTo>
                    <a:pt x="168" y="5172"/>
                  </a:lnTo>
                  <a:cubicBezTo>
                    <a:pt x="290" y="5095"/>
                    <a:pt x="423" y="5017"/>
                    <a:pt x="546" y="4950"/>
                  </a:cubicBezTo>
                  <a:cubicBezTo>
                    <a:pt x="1013" y="4695"/>
                    <a:pt x="1503" y="4461"/>
                    <a:pt x="2003" y="4250"/>
                  </a:cubicBezTo>
                  <a:cubicBezTo>
                    <a:pt x="2993" y="3838"/>
                    <a:pt x="4027" y="3538"/>
                    <a:pt x="5084" y="3348"/>
                  </a:cubicBezTo>
                  <a:cubicBezTo>
                    <a:pt x="6140" y="3160"/>
                    <a:pt x="7219" y="3115"/>
                    <a:pt x="8298" y="3081"/>
                  </a:cubicBezTo>
                  <a:cubicBezTo>
                    <a:pt x="9355" y="3048"/>
                    <a:pt x="10400" y="3015"/>
                    <a:pt x="11434" y="2870"/>
                  </a:cubicBezTo>
                  <a:cubicBezTo>
                    <a:pt x="11602" y="2782"/>
                    <a:pt x="11757" y="2703"/>
                    <a:pt x="11913" y="2626"/>
                  </a:cubicBezTo>
                  <a:lnTo>
                    <a:pt x="11913" y="2626"/>
                  </a:lnTo>
                  <a:cubicBezTo>
                    <a:pt x="11891" y="2636"/>
                    <a:pt x="11869" y="2636"/>
                    <a:pt x="11846" y="2648"/>
                  </a:cubicBezTo>
                  <a:cubicBezTo>
                    <a:pt x="10767" y="2826"/>
                    <a:pt x="9689" y="2870"/>
                    <a:pt x="8599" y="2903"/>
                  </a:cubicBezTo>
                  <a:cubicBezTo>
                    <a:pt x="7509" y="2937"/>
                    <a:pt x="6419" y="2959"/>
                    <a:pt x="5339" y="3126"/>
                  </a:cubicBezTo>
                  <a:cubicBezTo>
                    <a:pt x="4283" y="3293"/>
                    <a:pt x="3260" y="3571"/>
                    <a:pt x="2259" y="3960"/>
                  </a:cubicBezTo>
                  <a:cubicBezTo>
                    <a:pt x="1892" y="4105"/>
                    <a:pt x="1536" y="4260"/>
                    <a:pt x="1180" y="4428"/>
                  </a:cubicBezTo>
                  <a:cubicBezTo>
                    <a:pt x="1780" y="4038"/>
                    <a:pt x="2359" y="3605"/>
                    <a:pt x="2937" y="3193"/>
                  </a:cubicBezTo>
                  <a:cubicBezTo>
                    <a:pt x="4039" y="2426"/>
                    <a:pt x="5240" y="1692"/>
                    <a:pt x="6585" y="1502"/>
                  </a:cubicBezTo>
                  <a:cubicBezTo>
                    <a:pt x="6815" y="1472"/>
                    <a:pt x="7044" y="1459"/>
                    <a:pt x="7273" y="1459"/>
                  </a:cubicBezTo>
                  <a:cubicBezTo>
                    <a:pt x="8238" y="1459"/>
                    <a:pt x="9193" y="1685"/>
                    <a:pt x="10156" y="1803"/>
                  </a:cubicBezTo>
                  <a:cubicBezTo>
                    <a:pt x="10544" y="1854"/>
                    <a:pt x="10937" y="1890"/>
                    <a:pt x="11329" y="1890"/>
                  </a:cubicBezTo>
                  <a:cubicBezTo>
                    <a:pt x="11532" y="1890"/>
                    <a:pt x="11734" y="1881"/>
                    <a:pt x="11935" y="1858"/>
                  </a:cubicBezTo>
                  <a:cubicBezTo>
                    <a:pt x="12558" y="1791"/>
                    <a:pt x="13169" y="1647"/>
                    <a:pt x="13759" y="1458"/>
                  </a:cubicBezTo>
                  <a:cubicBezTo>
                    <a:pt x="14348" y="1269"/>
                    <a:pt x="14938" y="1046"/>
                    <a:pt x="15517" y="835"/>
                  </a:cubicBezTo>
                  <a:cubicBezTo>
                    <a:pt x="15438" y="812"/>
                    <a:pt x="15316" y="812"/>
                    <a:pt x="15161" y="812"/>
                  </a:cubicBezTo>
                  <a:cubicBezTo>
                    <a:pt x="14838" y="924"/>
                    <a:pt x="14516" y="1035"/>
                    <a:pt x="14193" y="1135"/>
                  </a:cubicBezTo>
                  <a:cubicBezTo>
                    <a:pt x="13581" y="1346"/>
                    <a:pt x="12969" y="1524"/>
                    <a:pt x="12336" y="1635"/>
                  </a:cubicBezTo>
                  <a:cubicBezTo>
                    <a:pt x="11985" y="1693"/>
                    <a:pt x="11635" y="1718"/>
                    <a:pt x="11283" y="1718"/>
                  </a:cubicBezTo>
                  <a:cubicBezTo>
                    <a:pt x="11020" y="1718"/>
                    <a:pt x="10756" y="1704"/>
                    <a:pt x="10489" y="1680"/>
                  </a:cubicBezTo>
                  <a:cubicBezTo>
                    <a:pt x="9419" y="1559"/>
                    <a:pt x="8358" y="1282"/>
                    <a:pt x="7281" y="1282"/>
                  </a:cubicBezTo>
                  <a:cubicBezTo>
                    <a:pt x="7172" y="1282"/>
                    <a:pt x="7062" y="1285"/>
                    <a:pt x="6953" y="1291"/>
                  </a:cubicBezTo>
                  <a:cubicBezTo>
                    <a:pt x="5606" y="1358"/>
                    <a:pt x="4394" y="1991"/>
                    <a:pt x="3293" y="2737"/>
                  </a:cubicBezTo>
                  <a:cubicBezTo>
                    <a:pt x="2771" y="3081"/>
                    <a:pt x="2270" y="3449"/>
                    <a:pt x="1770" y="3815"/>
                  </a:cubicBezTo>
                  <a:cubicBezTo>
                    <a:pt x="1892" y="3716"/>
                    <a:pt x="2025" y="3627"/>
                    <a:pt x="2148" y="3526"/>
                  </a:cubicBezTo>
                  <a:cubicBezTo>
                    <a:pt x="2993" y="2893"/>
                    <a:pt x="3816" y="2236"/>
                    <a:pt x="4728" y="1714"/>
                  </a:cubicBezTo>
                  <a:cubicBezTo>
                    <a:pt x="5184" y="1447"/>
                    <a:pt x="5651" y="1224"/>
                    <a:pt x="6140" y="1057"/>
                  </a:cubicBezTo>
                  <a:cubicBezTo>
                    <a:pt x="6652" y="879"/>
                    <a:pt x="7175" y="768"/>
                    <a:pt x="7709" y="701"/>
                  </a:cubicBezTo>
                  <a:cubicBezTo>
                    <a:pt x="8754" y="545"/>
                    <a:pt x="9822" y="523"/>
                    <a:pt x="10878" y="357"/>
                  </a:cubicBezTo>
                  <a:cubicBezTo>
                    <a:pt x="11246" y="290"/>
                    <a:pt x="11624" y="212"/>
                    <a:pt x="11980" y="101"/>
                  </a:cubicBezTo>
                  <a:cubicBezTo>
                    <a:pt x="11901" y="68"/>
                    <a:pt x="11813" y="34"/>
                    <a:pt x="117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50" name="Google Shape;20750;p32"/>
            <p:cNvSpPr/>
            <p:nvPr/>
          </p:nvSpPr>
          <p:spPr>
            <a:xfrm>
              <a:off x="791637" y="2366937"/>
              <a:ext cx="345770" cy="243933"/>
            </a:xfrm>
            <a:custGeom>
              <a:avLst/>
              <a:gdLst/>
              <a:ahLst/>
              <a:cxnLst/>
              <a:rect l="l" t="t" r="r" b="b"/>
              <a:pathLst>
                <a:path w="9911" h="6992" extrusionOk="0">
                  <a:moveTo>
                    <a:pt x="8299" y="0"/>
                  </a:moveTo>
                  <a:cubicBezTo>
                    <a:pt x="8091" y="0"/>
                    <a:pt x="7886" y="16"/>
                    <a:pt x="7686" y="51"/>
                  </a:cubicBezTo>
                  <a:cubicBezTo>
                    <a:pt x="5651" y="385"/>
                    <a:pt x="1035" y="4311"/>
                    <a:pt x="1035" y="4311"/>
                  </a:cubicBezTo>
                  <a:lnTo>
                    <a:pt x="1" y="5090"/>
                  </a:lnTo>
                  <a:lnTo>
                    <a:pt x="791" y="6991"/>
                  </a:lnTo>
                  <a:cubicBezTo>
                    <a:pt x="791" y="6991"/>
                    <a:pt x="1325" y="6524"/>
                    <a:pt x="2181" y="6302"/>
                  </a:cubicBezTo>
                  <a:cubicBezTo>
                    <a:pt x="2915" y="6113"/>
                    <a:pt x="4249" y="6124"/>
                    <a:pt x="5573" y="5957"/>
                  </a:cubicBezTo>
                  <a:cubicBezTo>
                    <a:pt x="5584" y="5935"/>
                    <a:pt x="5584" y="5901"/>
                    <a:pt x="5584" y="5868"/>
                  </a:cubicBezTo>
                  <a:cubicBezTo>
                    <a:pt x="5595" y="5434"/>
                    <a:pt x="5539" y="4989"/>
                    <a:pt x="5651" y="4566"/>
                  </a:cubicBezTo>
                  <a:cubicBezTo>
                    <a:pt x="5717" y="4344"/>
                    <a:pt x="5840" y="4144"/>
                    <a:pt x="6007" y="4000"/>
                  </a:cubicBezTo>
                  <a:cubicBezTo>
                    <a:pt x="6218" y="3810"/>
                    <a:pt x="6474" y="3688"/>
                    <a:pt x="6685" y="3521"/>
                  </a:cubicBezTo>
                  <a:cubicBezTo>
                    <a:pt x="7074" y="3199"/>
                    <a:pt x="7286" y="2732"/>
                    <a:pt x="7508" y="2298"/>
                  </a:cubicBezTo>
                  <a:cubicBezTo>
                    <a:pt x="7620" y="2064"/>
                    <a:pt x="7742" y="1842"/>
                    <a:pt x="7897" y="1630"/>
                  </a:cubicBezTo>
                  <a:cubicBezTo>
                    <a:pt x="8065" y="1419"/>
                    <a:pt x="8253" y="1230"/>
                    <a:pt x="8465" y="1063"/>
                  </a:cubicBezTo>
                  <a:cubicBezTo>
                    <a:pt x="8898" y="708"/>
                    <a:pt x="9388" y="463"/>
                    <a:pt x="9911" y="251"/>
                  </a:cubicBezTo>
                  <a:cubicBezTo>
                    <a:pt x="9370" y="100"/>
                    <a:pt x="8823" y="0"/>
                    <a:pt x="829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51" name="Google Shape;20751;p32"/>
            <p:cNvSpPr/>
            <p:nvPr/>
          </p:nvSpPr>
          <p:spPr>
            <a:xfrm>
              <a:off x="812221" y="2539425"/>
              <a:ext cx="174647" cy="59030"/>
            </a:xfrm>
            <a:custGeom>
              <a:avLst/>
              <a:gdLst/>
              <a:ahLst/>
              <a:cxnLst/>
              <a:rect l="l" t="t" r="r" b="b"/>
              <a:pathLst>
                <a:path w="5006" h="1692" extrusionOk="0">
                  <a:moveTo>
                    <a:pt x="5005" y="1"/>
                  </a:moveTo>
                  <a:cubicBezTo>
                    <a:pt x="4093" y="1"/>
                    <a:pt x="3181" y="134"/>
                    <a:pt x="2314" y="413"/>
                  </a:cubicBezTo>
                  <a:cubicBezTo>
                    <a:pt x="1491" y="680"/>
                    <a:pt x="712" y="1068"/>
                    <a:pt x="1" y="1558"/>
                  </a:cubicBezTo>
                  <a:lnTo>
                    <a:pt x="56" y="1691"/>
                  </a:lnTo>
                  <a:cubicBezTo>
                    <a:pt x="679" y="1269"/>
                    <a:pt x="1368" y="924"/>
                    <a:pt x="2080" y="668"/>
                  </a:cubicBezTo>
                  <a:cubicBezTo>
                    <a:pt x="3003" y="346"/>
                    <a:pt x="3993" y="168"/>
                    <a:pt x="4972" y="168"/>
                  </a:cubicBezTo>
                  <a:lnTo>
                    <a:pt x="4994" y="168"/>
                  </a:lnTo>
                  <a:cubicBezTo>
                    <a:pt x="4994" y="112"/>
                    <a:pt x="4994" y="57"/>
                    <a:pt x="500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52" name="Google Shape;20752;p32"/>
            <p:cNvSpPr/>
            <p:nvPr/>
          </p:nvSpPr>
          <p:spPr>
            <a:xfrm>
              <a:off x="794742" y="2371438"/>
              <a:ext cx="253807" cy="184311"/>
            </a:xfrm>
            <a:custGeom>
              <a:avLst/>
              <a:gdLst/>
              <a:ahLst/>
              <a:cxnLst/>
              <a:rect l="l" t="t" r="r" b="b"/>
              <a:pathLst>
                <a:path w="7275" h="5283" extrusionOk="0">
                  <a:moveTo>
                    <a:pt x="7274" y="0"/>
                  </a:moveTo>
                  <a:lnTo>
                    <a:pt x="7274" y="0"/>
                  </a:lnTo>
                  <a:cubicBezTo>
                    <a:pt x="7219" y="11"/>
                    <a:pt x="7175" y="33"/>
                    <a:pt x="7119" y="45"/>
                  </a:cubicBezTo>
                  <a:cubicBezTo>
                    <a:pt x="7119" y="45"/>
                    <a:pt x="7108" y="45"/>
                    <a:pt x="7108" y="55"/>
                  </a:cubicBezTo>
                  <a:cubicBezTo>
                    <a:pt x="7008" y="89"/>
                    <a:pt x="6896" y="134"/>
                    <a:pt x="6785" y="178"/>
                  </a:cubicBezTo>
                  <a:cubicBezTo>
                    <a:pt x="6774" y="178"/>
                    <a:pt x="6774" y="178"/>
                    <a:pt x="6763" y="189"/>
                  </a:cubicBezTo>
                  <a:cubicBezTo>
                    <a:pt x="6652" y="233"/>
                    <a:pt x="6540" y="289"/>
                    <a:pt x="6429" y="345"/>
                  </a:cubicBezTo>
                  <a:cubicBezTo>
                    <a:pt x="6419" y="345"/>
                    <a:pt x="6407" y="345"/>
                    <a:pt x="6396" y="356"/>
                  </a:cubicBezTo>
                  <a:cubicBezTo>
                    <a:pt x="6285" y="411"/>
                    <a:pt x="6162" y="467"/>
                    <a:pt x="6051" y="534"/>
                  </a:cubicBezTo>
                  <a:cubicBezTo>
                    <a:pt x="6040" y="545"/>
                    <a:pt x="6029" y="545"/>
                    <a:pt x="6007" y="556"/>
                  </a:cubicBezTo>
                  <a:lnTo>
                    <a:pt x="5840" y="656"/>
                  </a:lnTo>
                  <a:cubicBezTo>
                    <a:pt x="4394" y="1568"/>
                    <a:pt x="3137" y="2736"/>
                    <a:pt x="1814" y="3815"/>
                  </a:cubicBezTo>
                  <a:cubicBezTo>
                    <a:pt x="1414" y="4138"/>
                    <a:pt x="1002" y="4460"/>
                    <a:pt x="579" y="4760"/>
                  </a:cubicBezTo>
                  <a:cubicBezTo>
                    <a:pt x="390" y="4905"/>
                    <a:pt x="190" y="5038"/>
                    <a:pt x="1" y="5172"/>
                  </a:cubicBezTo>
                  <a:lnTo>
                    <a:pt x="34" y="5272"/>
                  </a:lnTo>
                  <a:lnTo>
                    <a:pt x="45" y="5283"/>
                  </a:lnTo>
                  <a:cubicBezTo>
                    <a:pt x="201" y="5183"/>
                    <a:pt x="346" y="5083"/>
                    <a:pt x="502" y="4983"/>
                  </a:cubicBezTo>
                  <a:cubicBezTo>
                    <a:pt x="857" y="4727"/>
                    <a:pt x="1213" y="4460"/>
                    <a:pt x="1558" y="4182"/>
                  </a:cubicBezTo>
                  <a:cubicBezTo>
                    <a:pt x="2269" y="3614"/>
                    <a:pt x="2959" y="3014"/>
                    <a:pt x="3660" y="2435"/>
                  </a:cubicBezTo>
                  <a:cubicBezTo>
                    <a:pt x="4772" y="1513"/>
                    <a:pt x="5951" y="611"/>
                    <a:pt x="727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53" name="Google Shape;20753;p32"/>
            <p:cNvSpPr/>
            <p:nvPr/>
          </p:nvSpPr>
          <p:spPr>
            <a:xfrm>
              <a:off x="801720" y="2420700"/>
              <a:ext cx="268180" cy="162227"/>
            </a:xfrm>
            <a:custGeom>
              <a:avLst/>
              <a:gdLst/>
              <a:ahLst/>
              <a:cxnLst/>
              <a:rect l="l" t="t" r="r" b="b"/>
              <a:pathLst>
                <a:path w="7687" h="4650" extrusionOk="0">
                  <a:moveTo>
                    <a:pt x="7687" y="0"/>
                  </a:moveTo>
                  <a:lnTo>
                    <a:pt x="7687" y="0"/>
                  </a:lnTo>
                  <a:cubicBezTo>
                    <a:pt x="7252" y="67"/>
                    <a:pt x="6819" y="145"/>
                    <a:pt x="6407" y="267"/>
                  </a:cubicBezTo>
                  <a:cubicBezTo>
                    <a:pt x="5907" y="412"/>
                    <a:pt x="5428" y="612"/>
                    <a:pt x="4973" y="846"/>
                  </a:cubicBezTo>
                  <a:cubicBezTo>
                    <a:pt x="4049" y="1335"/>
                    <a:pt x="3216" y="1969"/>
                    <a:pt x="2392" y="2603"/>
                  </a:cubicBezTo>
                  <a:cubicBezTo>
                    <a:pt x="1625" y="3193"/>
                    <a:pt x="846" y="3771"/>
                    <a:pt x="1" y="4249"/>
                  </a:cubicBezTo>
                  <a:lnTo>
                    <a:pt x="168" y="4649"/>
                  </a:lnTo>
                  <a:cubicBezTo>
                    <a:pt x="290" y="4572"/>
                    <a:pt x="423" y="4494"/>
                    <a:pt x="546" y="4427"/>
                  </a:cubicBezTo>
                  <a:cubicBezTo>
                    <a:pt x="1013" y="4172"/>
                    <a:pt x="1503" y="3938"/>
                    <a:pt x="2003" y="3727"/>
                  </a:cubicBezTo>
                  <a:cubicBezTo>
                    <a:pt x="2993" y="3315"/>
                    <a:pt x="4027" y="3015"/>
                    <a:pt x="5084" y="2825"/>
                  </a:cubicBezTo>
                  <a:cubicBezTo>
                    <a:pt x="5206" y="2803"/>
                    <a:pt x="5339" y="2781"/>
                    <a:pt x="5473" y="2770"/>
                  </a:cubicBezTo>
                  <a:cubicBezTo>
                    <a:pt x="5507" y="2692"/>
                    <a:pt x="5551" y="2625"/>
                    <a:pt x="5606" y="2570"/>
                  </a:cubicBezTo>
                  <a:lnTo>
                    <a:pt x="5606" y="2570"/>
                  </a:lnTo>
                  <a:lnTo>
                    <a:pt x="5339" y="2603"/>
                  </a:lnTo>
                  <a:cubicBezTo>
                    <a:pt x="4283" y="2770"/>
                    <a:pt x="3260" y="3048"/>
                    <a:pt x="2259" y="3437"/>
                  </a:cubicBezTo>
                  <a:cubicBezTo>
                    <a:pt x="1892" y="3582"/>
                    <a:pt x="1536" y="3737"/>
                    <a:pt x="1180" y="3905"/>
                  </a:cubicBezTo>
                  <a:cubicBezTo>
                    <a:pt x="1780" y="3515"/>
                    <a:pt x="2359" y="3082"/>
                    <a:pt x="2937" y="2670"/>
                  </a:cubicBezTo>
                  <a:cubicBezTo>
                    <a:pt x="4039" y="1903"/>
                    <a:pt x="5240" y="1169"/>
                    <a:pt x="6585" y="979"/>
                  </a:cubicBezTo>
                  <a:cubicBezTo>
                    <a:pt x="6775" y="957"/>
                    <a:pt x="6953" y="946"/>
                    <a:pt x="7131" y="946"/>
                  </a:cubicBezTo>
                  <a:cubicBezTo>
                    <a:pt x="7153" y="879"/>
                    <a:pt x="7186" y="823"/>
                    <a:pt x="7219" y="757"/>
                  </a:cubicBezTo>
                  <a:cubicBezTo>
                    <a:pt x="7131" y="757"/>
                    <a:pt x="7042" y="768"/>
                    <a:pt x="6953" y="768"/>
                  </a:cubicBezTo>
                  <a:cubicBezTo>
                    <a:pt x="5606" y="835"/>
                    <a:pt x="4394" y="1468"/>
                    <a:pt x="3293" y="2214"/>
                  </a:cubicBezTo>
                  <a:cubicBezTo>
                    <a:pt x="2771" y="2558"/>
                    <a:pt x="2270" y="2926"/>
                    <a:pt x="1770" y="3292"/>
                  </a:cubicBezTo>
                  <a:cubicBezTo>
                    <a:pt x="1892" y="3193"/>
                    <a:pt x="2025" y="3104"/>
                    <a:pt x="2148" y="3003"/>
                  </a:cubicBezTo>
                  <a:cubicBezTo>
                    <a:pt x="2993" y="2370"/>
                    <a:pt x="3816" y="1713"/>
                    <a:pt x="4728" y="1191"/>
                  </a:cubicBezTo>
                  <a:cubicBezTo>
                    <a:pt x="5184" y="924"/>
                    <a:pt x="5651" y="701"/>
                    <a:pt x="6140" y="534"/>
                  </a:cubicBezTo>
                  <a:cubicBezTo>
                    <a:pt x="6597" y="378"/>
                    <a:pt x="7064" y="279"/>
                    <a:pt x="7542" y="200"/>
                  </a:cubicBezTo>
                  <a:cubicBezTo>
                    <a:pt x="7564" y="168"/>
                    <a:pt x="7586" y="123"/>
                    <a:pt x="7608" y="89"/>
                  </a:cubicBezTo>
                  <a:cubicBezTo>
                    <a:pt x="7631" y="67"/>
                    <a:pt x="7664" y="34"/>
                    <a:pt x="768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54" name="Google Shape;20754;p32"/>
            <p:cNvSpPr/>
            <p:nvPr/>
          </p:nvSpPr>
          <p:spPr>
            <a:xfrm>
              <a:off x="799034" y="2381520"/>
              <a:ext cx="325186" cy="184729"/>
            </a:xfrm>
            <a:custGeom>
              <a:avLst/>
              <a:gdLst/>
              <a:ahLst/>
              <a:cxnLst/>
              <a:rect l="l" t="t" r="r" b="b"/>
              <a:pathLst>
                <a:path w="9321" h="5295" extrusionOk="0">
                  <a:moveTo>
                    <a:pt x="9321" y="0"/>
                  </a:moveTo>
                  <a:lnTo>
                    <a:pt x="9321" y="0"/>
                  </a:lnTo>
                  <a:cubicBezTo>
                    <a:pt x="9176" y="23"/>
                    <a:pt x="9032" y="56"/>
                    <a:pt x="8887" y="78"/>
                  </a:cubicBezTo>
                  <a:cubicBezTo>
                    <a:pt x="8409" y="189"/>
                    <a:pt x="7930" y="322"/>
                    <a:pt x="7452" y="490"/>
                  </a:cubicBezTo>
                  <a:cubicBezTo>
                    <a:pt x="5561" y="1145"/>
                    <a:pt x="3837" y="2213"/>
                    <a:pt x="2235" y="3404"/>
                  </a:cubicBezTo>
                  <a:cubicBezTo>
                    <a:pt x="1468" y="3960"/>
                    <a:pt x="723" y="4560"/>
                    <a:pt x="0" y="5161"/>
                  </a:cubicBezTo>
                  <a:lnTo>
                    <a:pt x="56" y="5295"/>
                  </a:lnTo>
                  <a:cubicBezTo>
                    <a:pt x="1524" y="4148"/>
                    <a:pt x="2981" y="2981"/>
                    <a:pt x="4605" y="2025"/>
                  </a:cubicBezTo>
                  <a:cubicBezTo>
                    <a:pt x="5461" y="1524"/>
                    <a:pt x="6362" y="1079"/>
                    <a:pt x="7296" y="734"/>
                  </a:cubicBezTo>
                  <a:cubicBezTo>
                    <a:pt x="7764" y="567"/>
                    <a:pt x="8241" y="411"/>
                    <a:pt x="8720" y="300"/>
                  </a:cubicBezTo>
                  <a:cubicBezTo>
                    <a:pt x="8731" y="300"/>
                    <a:pt x="8742" y="300"/>
                    <a:pt x="8753" y="290"/>
                  </a:cubicBezTo>
                  <a:cubicBezTo>
                    <a:pt x="8943" y="189"/>
                    <a:pt x="9131" y="89"/>
                    <a:pt x="932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55" name="Google Shape;20755;p32"/>
            <p:cNvSpPr/>
            <p:nvPr/>
          </p:nvSpPr>
          <p:spPr>
            <a:xfrm>
              <a:off x="743945" y="1876302"/>
              <a:ext cx="375983" cy="684842"/>
            </a:xfrm>
            <a:custGeom>
              <a:avLst/>
              <a:gdLst/>
              <a:ahLst/>
              <a:cxnLst/>
              <a:rect l="l" t="t" r="r" b="b"/>
              <a:pathLst>
                <a:path w="10777" h="19630" extrusionOk="0">
                  <a:moveTo>
                    <a:pt x="10744" y="0"/>
                  </a:moveTo>
                  <a:cubicBezTo>
                    <a:pt x="10499" y="0"/>
                    <a:pt x="9420" y="33"/>
                    <a:pt x="8553" y="701"/>
                  </a:cubicBezTo>
                  <a:cubicBezTo>
                    <a:pt x="7574" y="1446"/>
                    <a:pt x="6884" y="2591"/>
                    <a:pt x="5727" y="3849"/>
                  </a:cubicBezTo>
                  <a:cubicBezTo>
                    <a:pt x="4560" y="5094"/>
                    <a:pt x="4671" y="5472"/>
                    <a:pt x="4182" y="6862"/>
                  </a:cubicBezTo>
                  <a:cubicBezTo>
                    <a:pt x="3681" y="8241"/>
                    <a:pt x="3503" y="11089"/>
                    <a:pt x="2791" y="12858"/>
                  </a:cubicBezTo>
                  <a:cubicBezTo>
                    <a:pt x="2079" y="14626"/>
                    <a:pt x="1167" y="16961"/>
                    <a:pt x="789" y="17806"/>
                  </a:cubicBezTo>
                  <a:cubicBezTo>
                    <a:pt x="411" y="18663"/>
                    <a:pt x="0" y="19108"/>
                    <a:pt x="0" y="19108"/>
                  </a:cubicBezTo>
                  <a:lnTo>
                    <a:pt x="278" y="19519"/>
                  </a:lnTo>
                  <a:cubicBezTo>
                    <a:pt x="278" y="19519"/>
                    <a:pt x="596" y="19630"/>
                    <a:pt x="1077" y="19630"/>
                  </a:cubicBezTo>
                  <a:cubicBezTo>
                    <a:pt x="1695" y="19630"/>
                    <a:pt x="2583" y="19446"/>
                    <a:pt x="3403" y="18607"/>
                  </a:cubicBezTo>
                  <a:cubicBezTo>
                    <a:pt x="4849" y="17128"/>
                    <a:pt x="5705" y="14937"/>
                    <a:pt x="6562" y="13814"/>
                  </a:cubicBezTo>
                  <a:cubicBezTo>
                    <a:pt x="7418" y="12690"/>
                    <a:pt x="8164" y="11567"/>
                    <a:pt x="8486" y="10399"/>
                  </a:cubicBezTo>
                  <a:cubicBezTo>
                    <a:pt x="8819" y="9220"/>
                    <a:pt x="9409" y="5794"/>
                    <a:pt x="9743" y="4015"/>
                  </a:cubicBezTo>
                  <a:cubicBezTo>
                    <a:pt x="10077" y="2235"/>
                    <a:pt x="10021" y="1145"/>
                    <a:pt x="10321" y="690"/>
                  </a:cubicBezTo>
                  <a:cubicBezTo>
                    <a:pt x="10554" y="322"/>
                    <a:pt x="10710" y="111"/>
                    <a:pt x="10766" y="33"/>
                  </a:cubicBezTo>
                  <a:cubicBezTo>
                    <a:pt x="10777" y="23"/>
                    <a:pt x="10755" y="0"/>
                    <a:pt x="1074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56" name="Google Shape;20756;p32"/>
            <p:cNvSpPr/>
            <p:nvPr/>
          </p:nvSpPr>
          <p:spPr>
            <a:xfrm>
              <a:off x="780787" y="2016344"/>
              <a:ext cx="172693" cy="459887"/>
            </a:xfrm>
            <a:custGeom>
              <a:avLst/>
              <a:gdLst/>
              <a:ahLst/>
              <a:cxnLst/>
              <a:rect l="l" t="t" r="r" b="b"/>
              <a:pathLst>
                <a:path w="4950" h="13182" extrusionOk="0">
                  <a:moveTo>
                    <a:pt x="4516" y="1"/>
                  </a:moveTo>
                  <a:cubicBezTo>
                    <a:pt x="3515" y="1125"/>
                    <a:pt x="3593" y="1525"/>
                    <a:pt x="3126" y="2848"/>
                  </a:cubicBezTo>
                  <a:cubicBezTo>
                    <a:pt x="2625" y="4227"/>
                    <a:pt x="2447" y="7075"/>
                    <a:pt x="1735" y="8844"/>
                  </a:cubicBezTo>
                  <a:cubicBezTo>
                    <a:pt x="1157" y="10289"/>
                    <a:pt x="445" y="12102"/>
                    <a:pt x="0" y="13181"/>
                  </a:cubicBezTo>
                  <a:cubicBezTo>
                    <a:pt x="590" y="12870"/>
                    <a:pt x="1346" y="12314"/>
                    <a:pt x="2047" y="11335"/>
                  </a:cubicBezTo>
                  <a:cubicBezTo>
                    <a:pt x="3460" y="9377"/>
                    <a:pt x="2781" y="9578"/>
                    <a:pt x="3871" y="8009"/>
                  </a:cubicBezTo>
                  <a:cubicBezTo>
                    <a:pt x="4950" y="6430"/>
                    <a:pt x="4305" y="6719"/>
                    <a:pt x="4594" y="4872"/>
                  </a:cubicBezTo>
                  <a:cubicBezTo>
                    <a:pt x="4883" y="3015"/>
                    <a:pt x="4505" y="3004"/>
                    <a:pt x="4538" y="1780"/>
                  </a:cubicBezTo>
                  <a:cubicBezTo>
                    <a:pt x="4550" y="1247"/>
                    <a:pt x="4538" y="579"/>
                    <a:pt x="451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57" name="Google Shape;20757;p32"/>
            <p:cNvSpPr/>
            <p:nvPr/>
          </p:nvSpPr>
          <p:spPr>
            <a:xfrm>
              <a:off x="743945" y="2201845"/>
              <a:ext cx="305021" cy="342107"/>
            </a:xfrm>
            <a:custGeom>
              <a:avLst/>
              <a:gdLst/>
              <a:ahLst/>
              <a:cxnLst/>
              <a:rect l="l" t="t" r="r" b="b"/>
              <a:pathLst>
                <a:path w="8743" h="9806" extrusionOk="0">
                  <a:moveTo>
                    <a:pt x="8742" y="0"/>
                  </a:moveTo>
                  <a:cubicBezTo>
                    <a:pt x="8653" y="168"/>
                    <a:pt x="8564" y="323"/>
                    <a:pt x="8486" y="490"/>
                  </a:cubicBezTo>
                  <a:cubicBezTo>
                    <a:pt x="8352" y="779"/>
                    <a:pt x="8230" y="1080"/>
                    <a:pt x="8075" y="1357"/>
                  </a:cubicBezTo>
                  <a:cubicBezTo>
                    <a:pt x="7919" y="1636"/>
                    <a:pt x="7707" y="1869"/>
                    <a:pt x="7485" y="2103"/>
                  </a:cubicBezTo>
                  <a:cubicBezTo>
                    <a:pt x="7040" y="2570"/>
                    <a:pt x="6595" y="3015"/>
                    <a:pt x="6195" y="3527"/>
                  </a:cubicBezTo>
                  <a:cubicBezTo>
                    <a:pt x="5816" y="4016"/>
                    <a:pt x="5505" y="4572"/>
                    <a:pt x="5227" y="5139"/>
                  </a:cubicBezTo>
                  <a:cubicBezTo>
                    <a:pt x="4949" y="5717"/>
                    <a:pt x="4671" y="6285"/>
                    <a:pt x="4338" y="6819"/>
                  </a:cubicBezTo>
                  <a:cubicBezTo>
                    <a:pt x="4004" y="7363"/>
                    <a:pt x="3626" y="7875"/>
                    <a:pt x="3192" y="8342"/>
                  </a:cubicBezTo>
                  <a:cubicBezTo>
                    <a:pt x="2506" y="9090"/>
                    <a:pt x="1592" y="9725"/>
                    <a:pt x="374" y="9725"/>
                  </a:cubicBezTo>
                  <a:cubicBezTo>
                    <a:pt x="270" y="9725"/>
                    <a:pt x="164" y="9720"/>
                    <a:pt x="55" y="9710"/>
                  </a:cubicBezTo>
                  <a:cubicBezTo>
                    <a:pt x="22" y="9755"/>
                    <a:pt x="0" y="9777"/>
                    <a:pt x="0" y="9777"/>
                  </a:cubicBezTo>
                  <a:lnTo>
                    <a:pt x="11" y="9777"/>
                  </a:lnTo>
                  <a:cubicBezTo>
                    <a:pt x="158" y="9796"/>
                    <a:pt x="302" y="9805"/>
                    <a:pt x="443" y="9805"/>
                  </a:cubicBezTo>
                  <a:cubicBezTo>
                    <a:pt x="1375" y="9805"/>
                    <a:pt x="2161" y="9411"/>
                    <a:pt x="2769" y="8898"/>
                  </a:cubicBezTo>
                  <a:cubicBezTo>
                    <a:pt x="3248" y="8487"/>
                    <a:pt x="3659" y="7998"/>
                    <a:pt x="4026" y="7497"/>
                  </a:cubicBezTo>
                  <a:cubicBezTo>
                    <a:pt x="4393" y="6985"/>
                    <a:pt x="4726" y="6429"/>
                    <a:pt x="5005" y="5851"/>
                  </a:cubicBezTo>
                  <a:cubicBezTo>
                    <a:pt x="5294" y="5272"/>
                    <a:pt x="5561" y="4672"/>
                    <a:pt x="5905" y="4127"/>
                  </a:cubicBezTo>
                  <a:cubicBezTo>
                    <a:pt x="6251" y="3571"/>
                    <a:pt x="6696" y="3092"/>
                    <a:pt x="7140" y="2614"/>
                  </a:cubicBezTo>
                  <a:cubicBezTo>
                    <a:pt x="7585" y="2170"/>
                    <a:pt x="8041" y="1735"/>
                    <a:pt x="8308" y="1146"/>
                  </a:cubicBezTo>
                  <a:cubicBezTo>
                    <a:pt x="8431" y="902"/>
                    <a:pt x="8530" y="657"/>
                    <a:pt x="8653" y="412"/>
                  </a:cubicBezTo>
                  <a:cubicBezTo>
                    <a:pt x="8675" y="279"/>
                    <a:pt x="8708" y="145"/>
                    <a:pt x="87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58" name="Google Shape;20758;p32"/>
            <p:cNvSpPr/>
            <p:nvPr/>
          </p:nvSpPr>
          <p:spPr>
            <a:xfrm>
              <a:off x="753609" y="2177005"/>
              <a:ext cx="300381" cy="353131"/>
            </a:xfrm>
            <a:custGeom>
              <a:avLst/>
              <a:gdLst/>
              <a:ahLst/>
              <a:cxnLst/>
              <a:rect l="l" t="t" r="r" b="b"/>
              <a:pathLst>
                <a:path w="8610" h="10122" extrusionOk="0">
                  <a:moveTo>
                    <a:pt x="8609" y="1"/>
                  </a:moveTo>
                  <a:lnTo>
                    <a:pt x="8609" y="1"/>
                  </a:lnTo>
                  <a:cubicBezTo>
                    <a:pt x="8154" y="746"/>
                    <a:pt x="7719" y="1513"/>
                    <a:pt x="7197" y="2203"/>
                  </a:cubicBezTo>
                  <a:cubicBezTo>
                    <a:pt x="6607" y="2981"/>
                    <a:pt x="5895" y="3660"/>
                    <a:pt x="5362" y="4472"/>
                  </a:cubicBezTo>
                  <a:cubicBezTo>
                    <a:pt x="4817" y="5295"/>
                    <a:pt x="4328" y="6162"/>
                    <a:pt x="3827" y="7007"/>
                  </a:cubicBezTo>
                  <a:cubicBezTo>
                    <a:pt x="3693" y="7219"/>
                    <a:pt x="3571" y="7430"/>
                    <a:pt x="3448" y="7642"/>
                  </a:cubicBezTo>
                  <a:cubicBezTo>
                    <a:pt x="3315" y="7853"/>
                    <a:pt x="3171" y="8065"/>
                    <a:pt x="2971" y="8220"/>
                  </a:cubicBezTo>
                  <a:cubicBezTo>
                    <a:pt x="2793" y="8364"/>
                    <a:pt x="2581" y="8476"/>
                    <a:pt x="2381" y="8598"/>
                  </a:cubicBezTo>
                  <a:cubicBezTo>
                    <a:pt x="2181" y="8720"/>
                    <a:pt x="2003" y="8865"/>
                    <a:pt x="1836" y="9032"/>
                  </a:cubicBezTo>
                  <a:cubicBezTo>
                    <a:pt x="1525" y="9355"/>
                    <a:pt x="1236" y="9721"/>
                    <a:pt x="779" y="9899"/>
                  </a:cubicBezTo>
                  <a:cubicBezTo>
                    <a:pt x="557" y="9988"/>
                    <a:pt x="312" y="10033"/>
                    <a:pt x="57" y="10033"/>
                  </a:cubicBezTo>
                  <a:cubicBezTo>
                    <a:pt x="34" y="10067"/>
                    <a:pt x="23" y="10089"/>
                    <a:pt x="1" y="10122"/>
                  </a:cubicBezTo>
                  <a:cubicBezTo>
                    <a:pt x="156" y="10122"/>
                    <a:pt x="312" y="10111"/>
                    <a:pt x="446" y="10077"/>
                  </a:cubicBezTo>
                  <a:cubicBezTo>
                    <a:pt x="913" y="10000"/>
                    <a:pt x="1258" y="9766"/>
                    <a:pt x="1558" y="9466"/>
                  </a:cubicBezTo>
                  <a:cubicBezTo>
                    <a:pt x="1725" y="9299"/>
                    <a:pt x="1881" y="9110"/>
                    <a:pt x="2059" y="8954"/>
                  </a:cubicBezTo>
                  <a:cubicBezTo>
                    <a:pt x="2237" y="8787"/>
                    <a:pt x="2447" y="8665"/>
                    <a:pt x="2659" y="8542"/>
                  </a:cubicBezTo>
                  <a:cubicBezTo>
                    <a:pt x="2870" y="8420"/>
                    <a:pt x="3060" y="8287"/>
                    <a:pt x="3226" y="8109"/>
                  </a:cubicBezTo>
                  <a:cubicBezTo>
                    <a:pt x="3382" y="7931"/>
                    <a:pt x="3505" y="7731"/>
                    <a:pt x="3626" y="7519"/>
                  </a:cubicBezTo>
                  <a:cubicBezTo>
                    <a:pt x="4138" y="6663"/>
                    <a:pt x="4650" y="5784"/>
                    <a:pt x="5184" y="4928"/>
                  </a:cubicBezTo>
                  <a:cubicBezTo>
                    <a:pt x="5450" y="4494"/>
                    <a:pt x="5740" y="4083"/>
                    <a:pt x="6063" y="3693"/>
                  </a:cubicBezTo>
                  <a:cubicBezTo>
                    <a:pt x="6385" y="3304"/>
                    <a:pt x="6718" y="2948"/>
                    <a:pt x="7041" y="2559"/>
                  </a:cubicBezTo>
                  <a:cubicBezTo>
                    <a:pt x="7630" y="1847"/>
                    <a:pt x="8120" y="1046"/>
                    <a:pt x="8565" y="212"/>
                  </a:cubicBezTo>
                  <a:cubicBezTo>
                    <a:pt x="8576" y="146"/>
                    <a:pt x="8587" y="67"/>
                    <a:pt x="860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59" name="Google Shape;20759;p32"/>
            <p:cNvSpPr/>
            <p:nvPr/>
          </p:nvSpPr>
          <p:spPr>
            <a:xfrm>
              <a:off x="787765" y="2292276"/>
              <a:ext cx="229734" cy="268913"/>
            </a:xfrm>
            <a:custGeom>
              <a:avLst/>
              <a:gdLst/>
              <a:ahLst/>
              <a:cxnLst/>
              <a:rect l="l" t="t" r="r" b="b"/>
              <a:pathLst>
                <a:path w="6585" h="7708" extrusionOk="0">
                  <a:moveTo>
                    <a:pt x="6585" y="0"/>
                  </a:moveTo>
                  <a:lnTo>
                    <a:pt x="6585" y="0"/>
                  </a:lnTo>
                  <a:cubicBezTo>
                    <a:pt x="6073" y="389"/>
                    <a:pt x="5618" y="846"/>
                    <a:pt x="5206" y="1346"/>
                  </a:cubicBezTo>
                  <a:cubicBezTo>
                    <a:pt x="4594" y="2080"/>
                    <a:pt x="4060" y="2880"/>
                    <a:pt x="3604" y="3748"/>
                  </a:cubicBezTo>
                  <a:cubicBezTo>
                    <a:pt x="3148" y="4593"/>
                    <a:pt x="2803" y="5550"/>
                    <a:pt x="2091" y="6217"/>
                  </a:cubicBezTo>
                  <a:cubicBezTo>
                    <a:pt x="1735" y="6551"/>
                    <a:pt x="1291" y="6785"/>
                    <a:pt x="879" y="7062"/>
                  </a:cubicBezTo>
                  <a:cubicBezTo>
                    <a:pt x="579" y="7274"/>
                    <a:pt x="290" y="7485"/>
                    <a:pt x="0" y="7707"/>
                  </a:cubicBezTo>
                  <a:cubicBezTo>
                    <a:pt x="67" y="7697"/>
                    <a:pt x="145" y="7697"/>
                    <a:pt x="212" y="7685"/>
                  </a:cubicBezTo>
                  <a:cubicBezTo>
                    <a:pt x="356" y="7586"/>
                    <a:pt x="501" y="7485"/>
                    <a:pt x="635" y="7385"/>
                  </a:cubicBezTo>
                  <a:cubicBezTo>
                    <a:pt x="1046" y="7107"/>
                    <a:pt x="1480" y="6852"/>
                    <a:pt x="1880" y="6551"/>
                  </a:cubicBezTo>
                  <a:cubicBezTo>
                    <a:pt x="2670" y="5972"/>
                    <a:pt x="3082" y="5083"/>
                    <a:pt x="3504" y="4215"/>
                  </a:cubicBezTo>
                  <a:cubicBezTo>
                    <a:pt x="3949" y="3325"/>
                    <a:pt x="4461" y="2492"/>
                    <a:pt x="5061" y="1724"/>
                  </a:cubicBezTo>
                  <a:cubicBezTo>
                    <a:pt x="5472" y="1212"/>
                    <a:pt x="5907" y="734"/>
                    <a:pt x="6407" y="312"/>
                  </a:cubicBezTo>
                  <a:cubicBezTo>
                    <a:pt x="6463" y="211"/>
                    <a:pt x="6518" y="100"/>
                    <a:pt x="658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60" name="Google Shape;20760;p32"/>
            <p:cNvSpPr/>
            <p:nvPr/>
          </p:nvSpPr>
          <p:spPr>
            <a:xfrm>
              <a:off x="769902" y="2104821"/>
              <a:ext cx="297660" cy="396217"/>
            </a:xfrm>
            <a:custGeom>
              <a:avLst/>
              <a:gdLst/>
              <a:ahLst/>
              <a:cxnLst/>
              <a:rect l="l" t="t" r="r" b="b"/>
              <a:pathLst>
                <a:path w="8532" h="11357" extrusionOk="0">
                  <a:moveTo>
                    <a:pt x="8532" y="1"/>
                  </a:moveTo>
                  <a:cubicBezTo>
                    <a:pt x="8465" y="79"/>
                    <a:pt x="8398" y="157"/>
                    <a:pt x="8332" y="223"/>
                  </a:cubicBezTo>
                  <a:cubicBezTo>
                    <a:pt x="7964" y="680"/>
                    <a:pt x="7631" y="1158"/>
                    <a:pt x="7353" y="1681"/>
                  </a:cubicBezTo>
                  <a:cubicBezTo>
                    <a:pt x="7064" y="2225"/>
                    <a:pt x="6852" y="2804"/>
                    <a:pt x="6518" y="3315"/>
                  </a:cubicBezTo>
                  <a:cubicBezTo>
                    <a:pt x="6185" y="3838"/>
                    <a:pt x="5762" y="4294"/>
                    <a:pt x="5384" y="4773"/>
                  </a:cubicBezTo>
                  <a:cubicBezTo>
                    <a:pt x="5006" y="5262"/>
                    <a:pt x="4639" y="5751"/>
                    <a:pt x="4294" y="6263"/>
                  </a:cubicBezTo>
                  <a:cubicBezTo>
                    <a:pt x="3950" y="6763"/>
                    <a:pt x="3616" y="7264"/>
                    <a:pt x="3282" y="7776"/>
                  </a:cubicBezTo>
                  <a:cubicBezTo>
                    <a:pt x="2949" y="8287"/>
                    <a:pt x="2659" y="8854"/>
                    <a:pt x="2225" y="9266"/>
                  </a:cubicBezTo>
                  <a:cubicBezTo>
                    <a:pt x="2003" y="9477"/>
                    <a:pt x="1736" y="9610"/>
                    <a:pt x="1458" y="9744"/>
                  </a:cubicBezTo>
                  <a:cubicBezTo>
                    <a:pt x="1191" y="9877"/>
                    <a:pt x="947" y="10022"/>
                    <a:pt x="769" y="10245"/>
                  </a:cubicBezTo>
                  <a:cubicBezTo>
                    <a:pt x="524" y="10545"/>
                    <a:pt x="357" y="10934"/>
                    <a:pt x="67" y="11201"/>
                  </a:cubicBezTo>
                  <a:cubicBezTo>
                    <a:pt x="67" y="11224"/>
                    <a:pt x="57" y="11234"/>
                    <a:pt x="45" y="11256"/>
                  </a:cubicBezTo>
                  <a:cubicBezTo>
                    <a:pt x="35" y="11290"/>
                    <a:pt x="12" y="11323"/>
                    <a:pt x="1" y="11357"/>
                  </a:cubicBezTo>
                  <a:cubicBezTo>
                    <a:pt x="179" y="11234"/>
                    <a:pt x="324" y="11068"/>
                    <a:pt x="435" y="10901"/>
                  </a:cubicBezTo>
                  <a:cubicBezTo>
                    <a:pt x="613" y="10645"/>
                    <a:pt x="757" y="10367"/>
                    <a:pt x="980" y="10156"/>
                  </a:cubicBezTo>
                  <a:cubicBezTo>
                    <a:pt x="1202" y="9956"/>
                    <a:pt x="1503" y="9844"/>
                    <a:pt x="1780" y="9711"/>
                  </a:cubicBezTo>
                  <a:cubicBezTo>
                    <a:pt x="2326" y="9444"/>
                    <a:pt x="2659" y="8965"/>
                    <a:pt x="2971" y="8476"/>
                  </a:cubicBezTo>
                  <a:cubicBezTo>
                    <a:pt x="3304" y="7942"/>
                    <a:pt x="3638" y="7408"/>
                    <a:pt x="3982" y="6886"/>
                  </a:cubicBezTo>
                  <a:cubicBezTo>
                    <a:pt x="4338" y="6363"/>
                    <a:pt x="4694" y="5851"/>
                    <a:pt x="5072" y="5351"/>
                  </a:cubicBezTo>
                  <a:cubicBezTo>
                    <a:pt x="5440" y="4850"/>
                    <a:pt x="5840" y="4383"/>
                    <a:pt x="6229" y="3905"/>
                  </a:cubicBezTo>
                  <a:cubicBezTo>
                    <a:pt x="6419" y="3660"/>
                    <a:pt x="6597" y="3416"/>
                    <a:pt x="6741" y="3149"/>
                  </a:cubicBezTo>
                  <a:cubicBezTo>
                    <a:pt x="6896" y="2882"/>
                    <a:pt x="7030" y="2603"/>
                    <a:pt x="7163" y="2314"/>
                  </a:cubicBezTo>
                  <a:cubicBezTo>
                    <a:pt x="7420" y="1758"/>
                    <a:pt x="7709" y="1214"/>
                    <a:pt x="8053" y="724"/>
                  </a:cubicBezTo>
                  <a:cubicBezTo>
                    <a:pt x="8198" y="524"/>
                    <a:pt x="8342" y="334"/>
                    <a:pt x="8510" y="146"/>
                  </a:cubicBezTo>
                  <a:cubicBezTo>
                    <a:pt x="8510" y="101"/>
                    <a:pt x="8520" y="45"/>
                    <a:pt x="853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61" name="Google Shape;20761;p32"/>
            <p:cNvSpPr/>
            <p:nvPr/>
          </p:nvSpPr>
          <p:spPr>
            <a:xfrm>
              <a:off x="832003" y="1881710"/>
              <a:ext cx="260784" cy="466062"/>
            </a:xfrm>
            <a:custGeom>
              <a:avLst/>
              <a:gdLst/>
              <a:ahLst/>
              <a:cxnLst/>
              <a:rect l="l" t="t" r="r" b="b"/>
              <a:pathLst>
                <a:path w="7475" h="13359" extrusionOk="0">
                  <a:moveTo>
                    <a:pt x="7130" y="1"/>
                  </a:moveTo>
                  <a:cubicBezTo>
                    <a:pt x="7074" y="23"/>
                    <a:pt x="7019" y="34"/>
                    <a:pt x="6963" y="56"/>
                  </a:cubicBezTo>
                  <a:cubicBezTo>
                    <a:pt x="6696" y="434"/>
                    <a:pt x="6473" y="846"/>
                    <a:pt x="6263" y="1269"/>
                  </a:cubicBezTo>
                  <a:cubicBezTo>
                    <a:pt x="5984" y="1791"/>
                    <a:pt x="5706" y="2314"/>
                    <a:pt x="5351" y="2782"/>
                  </a:cubicBezTo>
                  <a:cubicBezTo>
                    <a:pt x="5028" y="3237"/>
                    <a:pt x="4661" y="3660"/>
                    <a:pt x="4327" y="4116"/>
                  </a:cubicBezTo>
                  <a:cubicBezTo>
                    <a:pt x="4016" y="4550"/>
                    <a:pt x="3737" y="5017"/>
                    <a:pt x="3559" y="5562"/>
                  </a:cubicBezTo>
                  <a:cubicBezTo>
                    <a:pt x="3381" y="6129"/>
                    <a:pt x="3349" y="6763"/>
                    <a:pt x="3126" y="7308"/>
                  </a:cubicBezTo>
                  <a:cubicBezTo>
                    <a:pt x="2914" y="7853"/>
                    <a:pt x="2570" y="8298"/>
                    <a:pt x="2225" y="8754"/>
                  </a:cubicBezTo>
                  <a:cubicBezTo>
                    <a:pt x="1891" y="9199"/>
                    <a:pt x="1569" y="9655"/>
                    <a:pt x="1335" y="10177"/>
                  </a:cubicBezTo>
                  <a:cubicBezTo>
                    <a:pt x="1001" y="10934"/>
                    <a:pt x="779" y="11813"/>
                    <a:pt x="334" y="12513"/>
                  </a:cubicBezTo>
                  <a:cubicBezTo>
                    <a:pt x="312" y="12580"/>
                    <a:pt x="289" y="12646"/>
                    <a:pt x="267" y="12703"/>
                  </a:cubicBezTo>
                  <a:cubicBezTo>
                    <a:pt x="178" y="12913"/>
                    <a:pt x="89" y="13136"/>
                    <a:pt x="0" y="13358"/>
                  </a:cubicBezTo>
                  <a:cubicBezTo>
                    <a:pt x="45" y="13303"/>
                    <a:pt x="79" y="13247"/>
                    <a:pt x="112" y="13180"/>
                  </a:cubicBezTo>
                  <a:cubicBezTo>
                    <a:pt x="412" y="12703"/>
                    <a:pt x="679" y="12202"/>
                    <a:pt x="957" y="11702"/>
                  </a:cubicBezTo>
                  <a:cubicBezTo>
                    <a:pt x="1513" y="10678"/>
                    <a:pt x="2047" y="9655"/>
                    <a:pt x="2670" y="8676"/>
                  </a:cubicBezTo>
                  <a:cubicBezTo>
                    <a:pt x="2981" y="8187"/>
                    <a:pt x="3337" y="7720"/>
                    <a:pt x="3660" y="7241"/>
                  </a:cubicBezTo>
                  <a:cubicBezTo>
                    <a:pt x="3982" y="6763"/>
                    <a:pt x="4227" y="6262"/>
                    <a:pt x="4449" y="5728"/>
                  </a:cubicBezTo>
                  <a:cubicBezTo>
                    <a:pt x="4683" y="5184"/>
                    <a:pt x="4939" y="4683"/>
                    <a:pt x="5294" y="4227"/>
                  </a:cubicBezTo>
                  <a:cubicBezTo>
                    <a:pt x="5650" y="3783"/>
                    <a:pt x="6085" y="3393"/>
                    <a:pt x="6529" y="3026"/>
                  </a:cubicBezTo>
                  <a:cubicBezTo>
                    <a:pt x="6829" y="2792"/>
                    <a:pt x="7141" y="2559"/>
                    <a:pt x="7452" y="2337"/>
                  </a:cubicBezTo>
                  <a:cubicBezTo>
                    <a:pt x="7452" y="2270"/>
                    <a:pt x="7464" y="2214"/>
                    <a:pt x="7474" y="2159"/>
                  </a:cubicBezTo>
                  <a:lnTo>
                    <a:pt x="7474" y="2159"/>
                  </a:lnTo>
                  <a:cubicBezTo>
                    <a:pt x="7219" y="2347"/>
                    <a:pt x="6963" y="2537"/>
                    <a:pt x="6718" y="2737"/>
                  </a:cubicBezTo>
                  <a:cubicBezTo>
                    <a:pt x="5840" y="3427"/>
                    <a:pt x="5039" y="4205"/>
                    <a:pt x="4550" y="5239"/>
                  </a:cubicBezTo>
                  <a:cubicBezTo>
                    <a:pt x="4316" y="5751"/>
                    <a:pt x="4105" y="6274"/>
                    <a:pt x="3826" y="6763"/>
                  </a:cubicBezTo>
                  <a:cubicBezTo>
                    <a:pt x="3549" y="7253"/>
                    <a:pt x="3203" y="7708"/>
                    <a:pt x="2892" y="8175"/>
                  </a:cubicBezTo>
                  <a:cubicBezTo>
                    <a:pt x="2259" y="9132"/>
                    <a:pt x="1702" y="10133"/>
                    <a:pt x="1157" y="11134"/>
                  </a:cubicBezTo>
                  <a:cubicBezTo>
                    <a:pt x="1080" y="11279"/>
                    <a:pt x="1001" y="11412"/>
                    <a:pt x="935" y="11546"/>
                  </a:cubicBezTo>
                  <a:cubicBezTo>
                    <a:pt x="1035" y="11290"/>
                    <a:pt x="1124" y="11034"/>
                    <a:pt x="1213" y="10790"/>
                  </a:cubicBezTo>
                  <a:cubicBezTo>
                    <a:pt x="1413" y="10233"/>
                    <a:pt x="1658" y="9710"/>
                    <a:pt x="1992" y="9243"/>
                  </a:cubicBezTo>
                  <a:cubicBezTo>
                    <a:pt x="2303" y="8798"/>
                    <a:pt x="2659" y="8387"/>
                    <a:pt x="2937" y="7908"/>
                  </a:cubicBezTo>
                  <a:cubicBezTo>
                    <a:pt x="3082" y="7675"/>
                    <a:pt x="3203" y="7419"/>
                    <a:pt x="3292" y="7152"/>
                  </a:cubicBezTo>
                  <a:cubicBezTo>
                    <a:pt x="3381" y="6874"/>
                    <a:pt x="3437" y="6585"/>
                    <a:pt x="3482" y="6296"/>
                  </a:cubicBezTo>
                  <a:cubicBezTo>
                    <a:pt x="3593" y="5706"/>
                    <a:pt x="3771" y="5172"/>
                    <a:pt x="4071" y="4683"/>
                  </a:cubicBezTo>
                  <a:cubicBezTo>
                    <a:pt x="4360" y="4205"/>
                    <a:pt x="4716" y="3771"/>
                    <a:pt x="5061" y="3338"/>
                  </a:cubicBezTo>
                  <a:cubicBezTo>
                    <a:pt x="5417" y="2903"/>
                    <a:pt x="5739" y="2448"/>
                    <a:pt x="6018" y="1947"/>
                  </a:cubicBezTo>
                  <a:cubicBezTo>
                    <a:pt x="6307" y="1447"/>
                    <a:pt x="6552" y="913"/>
                    <a:pt x="6852" y="424"/>
                  </a:cubicBezTo>
                  <a:cubicBezTo>
                    <a:pt x="6941" y="279"/>
                    <a:pt x="7030" y="134"/>
                    <a:pt x="713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62" name="Google Shape;20762;p32"/>
            <p:cNvSpPr/>
            <p:nvPr/>
          </p:nvSpPr>
          <p:spPr>
            <a:xfrm>
              <a:off x="863054" y="1935647"/>
              <a:ext cx="143597" cy="307743"/>
            </a:xfrm>
            <a:custGeom>
              <a:avLst/>
              <a:gdLst/>
              <a:ahLst/>
              <a:cxnLst/>
              <a:rect l="l" t="t" r="r" b="b"/>
              <a:pathLst>
                <a:path w="4116" h="8821" extrusionOk="0">
                  <a:moveTo>
                    <a:pt x="4115" y="1"/>
                  </a:moveTo>
                  <a:lnTo>
                    <a:pt x="4115" y="1"/>
                  </a:lnTo>
                  <a:cubicBezTo>
                    <a:pt x="3971" y="168"/>
                    <a:pt x="3815" y="346"/>
                    <a:pt x="3670" y="534"/>
                  </a:cubicBezTo>
                  <a:cubicBezTo>
                    <a:pt x="3559" y="757"/>
                    <a:pt x="3460" y="1002"/>
                    <a:pt x="3381" y="1258"/>
                  </a:cubicBezTo>
                  <a:cubicBezTo>
                    <a:pt x="3237" y="1713"/>
                    <a:pt x="3092" y="2148"/>
                    <a:pt x="2825" y="2526"/>
                  </a:cubicBezTo>
                  <a:cubicBezTo>
                    <a:pt x="2558" y="2882"/>
                    <a:pt x="2236" y="3193"/>
                    <a:pt x="1958" y="3549"/>
                  </a:cubicBezTo>
                  <a:cubicBezTo>
                    <a:pt x="1691" y="3883"/>
                    <a:pt x="1502" y="4271"/>
                    <a:pt x="1346" y="4683"/>
                  </a:cubicBezTo>
                  <a:cubicBezTo>
                    <a:pt x="1057" y="5506"/>
                    <a:pt x="934" y="6418"/>
                    <a:pt x="657" y="7252"/>
                  </a:cubicBezTo>
                  <a:cubicBezTo>
                    <a:pt x="501" y="7709"/>
                    <a:pt x="289" y="8142"/>
                    <a:pt x="56" y="8542"/>
                  </a:cubicBezTo>
                  <a:cubicBezTo>
                    <a:pt x="34" y="8631"/>
                    <a:pt x="22" y="8732"/>
                    <a:pt x="0" y="8821"/>
                  </a:cubicBezTo>
                  <a:cubicBezTo>
                    <a:pt x="234" y="8465"/>
                    <a:pt x="445" y="8075"/>
                    <a:pt x="612" y="7664"/>
                  </a:cubicBezTo>
                  <a:cubicBezTo>
                    <a:pt x="934" y="6863"/>
                    <a:pt x="1068" y="5951"/>
                    <a:pt x="1302" y="5106"/>
                  </a:cubicBezTo>
                  <a:cubicBezTo>
                    <a:pt x="1424" y="4672"/>
                    <a:pt x="1579" y="4271"/>
                    <a:pt x="1802" y="3916"/>
                  </a:cubicBezTo>
                  <a:cubicBezTo>
                    <a:pt x="2047" y="3527"/>
                    <a:pt x="2380" y="3215"/>
                    <a:pt x="2669" y="2870"/>
                  </a:cubicBezTo>
                  <a:cubicBezTo>
                    <a:pt x="2959" y="2536"/>
                    <a:pt x="3181" y="2158"/>
                    <a:pt x="3326" y="1725"/>
                  </a:cubicBezTo>
                  <a:cubicBezTo>
                    <a:pt x="3470" y="1280"/>
                    <a:pt x="3581" y="835"/>
                    <a:pt x="3804" y="445"/>
                  </a:cubicBezTo>
                  <a:cubicBezTo>
                    <a:pt x="3893" y="290"/>
                    <a:pt x="4004" y="146"/>
                    <a:pt x="411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63" name="Google Shape;20763;p32"/>
            <p:cNvSpPr/>
            <p:nvPr/>
          </p:nvSpPr>
          <p:spPr>
            <a:xfrm>
              <a:off x="1021343" y="1893363"/>
              <a:ext cx="31852" cy="26026"/>
            </a:xfrm>
            <a:custGeom>
              <a:avLst/>
              <a:gdLst/>
              <a:ahLst/>
              <a:cxnLst/>
              <a:rect l="l" t="t" r="r" b="b"/>
              <a:pathLst>
                <a:path w="913" h="746" extrusionOk="0">
                  <a:moveTo>
                    <a:pt x="913" y="1"/>
                  </a:moveTo>
                  <a:lnTo>
                    <a:pt x="913" y="1"/>
                  </a:lnTo>
                  <a:cubicBezTo>
                    <a:pt x="813" y="67"/>
                    <a:pt x="702" y="134"/>
                    <a:pt x="602" y="212"/>
                  </a:cubicBezTo>
                  <a:cubicBezTo>
                    <a:pt x="391" y="367"/>
                    <a:pt x="190" y="545"/>
                    <a:pt x="1" y="745"/>
                  </a:cubicBezTo>
                  <a:cubicBezTo>
                    <a:pt x="79" y="668"/>
                    <a:pt x="157" y="601"/>
                    <a:pt x="235" y="523"/>
                  </a:cubicBezTo>
                  <a:cubicBezTo>
                    <a:pt x="457" y="345"/>
                    <a:pt x="680" y="167"/>
                    <a:pt x="9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64" name="Google Shape;20764;p32"/>
            <p:cNvSpPr/>
            <p:nvPr/>
          </p:nvSpPr>
          <p:spPr>
            <a:xfrm>
              <a:off x="806395" y="1981421"/>
              <a:ext cx="283286" cy="431175"/>
            </a:xfrm>
            <a:custGeom>
              <a:avLst/>
              <a:gdLst/>
              <a:ahLst/>
              <a:cxnLst/>
              <a:rect l="l" t="t" r="r" b="b"/>
              <a:pathLst>
                <a:path w="8120" h="12359" extrusionOk="0">
                  <a:moveTo>
                    <a:pt x="8119" y="1"/>
                  </a:moveTo>
                  <a:lnTo>
                    <a:pt x="8119" y="1"/>
                  </a:lnTo>
                  <a:cubicBezTo>
                    <a:pt x="7652" y="424"/>
                    <a:pt x="7230" y="913"/>
                    <a:pt x="6851" y="1414"/>
                  </a:cubicBezTo>
                  <a:cubicBezTo>
                    <a:pt x="6196" y="2292"/>
                    <a:pt x="5606" y="3226"/>
                    <a:pt x="5005" y="4161"/>
                  </a:cubicBezTo>
                  <a:cubicBezTo>
                    <a:pt x="4394" y="5106"/>
                    <a:pt x="3771" y="6041"/>
                    <a:pt x="3170" y="6997"/>
                  </a:cubicBezTo>
                  <a:cubicBezTo>
                    <a:pt x="2570" y="7942"/>
                    <a:pt x="1980" y="8910"/>
                    <a:pt x="1413" y="9889"/>
                  </a:cubicBezTo>
                  <a:cubicBezTo>
                    <a:pt x="1001" y="10612"/>
                    <a:pt x="612" y="11346"/>
                    <a:pt x="134" y="12013"/>
                  </a:cubicBezTo>
                  <a:cubicBezTo>
                    <a:pt x="89" y="12136"/>
                    <a:pt x="45" y="12247"/>
                    <a:pt x="0" y="12358"/>
                  </a:cubicBezTo>
                  <a:cubicBezTo>
                    <a:pt x="490" y="11758"/>
                    <a:pt x="868" y="11056"/>
                    <a:pt x="1257" y="10378"/>
                  </a:cubicBezTo>
                  <a:cubicBezTo>
                    <a:pt x="1802" y="9388"/>
                    <a:pt x="2370" y="8421"/>
                    <a:pt x="2970" y="7475"/>
                  </a:cubicBezTo>
                  <a:cubicBezTo>
                    <a:pt x="3571" y="6519"/>
                    <a:pt x="4182" y="5574"/>
                    <a:pt x="4805" y="4639"/>
                  </a:cubicBezTo>
                  <a:cubicBezTo>
                    <a:pt x="5406" y="3705"/>
                    <a:pt x="5996" y="2759"/>
                    <a:pt x="6641" y="1847"/>
                  </a:cubicBezTo>
                  <a:cubicBezTo>
                    <a:pt x="7063" y="1247"/>
                    <a:pt x="7541" y="668"/>
                    <a:pt x="8097" y="168"/>
                  </a:cubicBezTo>
                  <a:cubicBezTo>
                    <a:pt x="8097" y="112"/>
                    <a:pt x="8109" y="57"/>
                    <a:pt x="811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65" name="Google Shape;20765;p32"/>
            <p:cNvSpPr/>
            <p:nvPr/>
          </p:nvSpPr>
          <p:spPr>
            <a:xfrm>
              <a:off x="793591" y="2013658"/>
              <a:ext cx="290648" cy="430337"/>
            </a:xfrm>
            <a:custGeom>
              <a:avLst/>
              <a:gdLst/>
              <a:ahLst/>
              <a:cxnLst/>
              <a:rect l="l" t="t" r="r" b="b"/>
              <a:pathLst>
                <a:path w="8331" h="12335" extrusionOk="0">
                  <a:moveTo>
                    <a:pt x="8331" y="1"/>
                  </a:moveTo>
                  <a:lnTo>
                    <a:pt x="8331" y="1"/>
                  </a:lnTo>
                  <a:cubicBezTo>
                    <a:pt x="7997" y="367"/>
                    <a:pt x="7663" y="757"/>
                    <a:pt x="7364" y="1168"/>
                  </a:cubicBezTo>
                  <a:cubicBezTo>
                    <a:pt x="6674" y="2102"/>
                    <a:pt x="6096" y="3115"/>
                    <a:pt x="5606" y="4193"/>
                  </a:cubicBezTo>
                  <a:cubicBezTo>
                    <a:pt x="5350" y="4739"/>
                    <a:pt x="5105" y="5295"/>
                    <a:pt x="4772" y="5772"/>
                  </a:cubicBezTo>
                  <a:cubicBezTo>
                    <a:pt x="4438" y="6262"/>
                    <a:pt x="4027" y="6685"/>
                    <a:pt x="3637" y="7119"/>
                  </a:cubicBezTo>
                  <a:cubicBezTo>
                    <a:pt x="3248" y="7541"/>
                    <a:pt x="2859" y="7975"/>
                    <a:pt x="2559" y="8476"/>
                  </a:cubicBezTo>
                  <a:cubicBezTo>
                    <a:pt x="2258" y="8976"/>
                    <a:pt x="2058" y="9554"/>
                    <a:pt x="1802" y="10088"/>
                  </a:cubicBezTo>
                  <a:cubicBezTo>
                    <a:pt x="1390" y="10945"/>
                    <a:pt x="801" y="11657"/>
                    <a:pt x="56" y="12213"/>
                  </a:cubicBezTo>
                  <a:cubicBezTo>
                    <a:pt x="34" y="12257"/>
                    <a:pt x="23" y="12290"/>
                    <a:pt x="1" y="12335"/>
                  </a:cubicBezTo>
                  <a:cubicBezTo>
                    <a:pt x="656" y="11879"/>
                    <a:pt x="1213" y="11311"/>
                    <a:pt x="1613" y="10622"/>
                  </a:cubicBezTo>
                  <a:cubicBezTo>
                    <a:pt x="1914" y="10122"/>
                    <a:pt x="2125" y="9554"/>
                    <a:pt x="2369" y="9009"/>
                  </a:cubicBezTo>
                  <a:cubicBezTo>
                    <a:pt x="2636" y="8464"/>
                    <a:pt x="2981" y="7986"/>
                    <a:pt x="3370" y="7541"/>
                  </a:cubicBezTo>
                  <a:cubicBezTo>
                    <a:pt x="3760" y="7096"/>
                    <a:pt x="4183" y="6685"/>
                    <a:pt x="4549" y="6240"/>
                  </a:cubicBezTo>
                  <a:cubicBezTo>
                    <a:pt x="4917" y="5784"/>
                    <a:pt x="5206" y="5283"/>
                    <a:pt x="5451" y="4739"/>
                  </a:cubicBezTo>
                  <a:cubicBezTo>
                    <a:pt x="5695" y="4205"/>
                    <a:pt x="5928" y="3659"/>
                    <a:pt x="6207" y="3137"/>
                  </a:cubicBezTo>
                  <a:cubicBezTo>
                    <a:pt x="6484" y="2603"/>
                    <a:pt x="6796" y="2091"/>
                    <a:pt x="7130" y="1602"/>
                  </a:cubicBezTo>
                  <a:cubicBezTo>
                    <a:pt x="7497" y="1079"/>
                    <a:pt x="7886" y="579"/>
                    <a:pt x="8308" y="112"/>
                  </a:cubicBezTo>
                  <a:cubicBezTo>
                    <a:pt x="8320" y="100"/>
                    <a:pt x="8320" y="90"/>
                    <a:pt x="8320" y="78"/>
                  </a:cubicBezTo>
                  <a:cubicBezTo>
                    <a:pt x="8331" y="56"/>
                    <a:pt x="8331" y="23"/>
                    <a:pt x="83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66" name="Google Shape;20766;p32"/>
            <p:cNvSpPr/>
            <p:nvPr/>
          </p:nvSpPr>
          <p:spPr>
            <a:xfrm>
              <a:off x="806395" y="2188658"/>
              <a:ext cx="134282" cy="223943"/>
            </a:xfrm>
            <a:custGeom>
              <a:avLst/>
              <a:gdLst/>
              <a:ahLst/>
              <a:cxnLst/>
              <a:rect l="l" t="t" r="r" b="b"/>
              <a:pathLst>
                <a:path w="3849" h="6419" extrusionOk="0">
                  <a:moveTo>
                    <a:pt x="3849" y="0"/>
                  </a:moveTo>
                  <a:cubicBezTo>
                    <a:pt x="3626" y="345"/>
                    <a:pt x="3393" y="701"/>
                    <a:pt x="3170" y="1057"/>
                  </a:cubicBezTo>
                  <a:cubicBezTo>
                    <a:pt x="2570" y="2002"/>
                    <a:pt x="1980" y="2970"/>
                    <a:pt x="1413" y="3949"/>
                  </a:cubicBezTo>
                  <a:cubicBezTo>
                    <a:pt x="1001" y="4672"/>
                    <a:pt x="612" y="5406"/>
                    <a:pt x="134" y="6073"/>
                  </a:cubicBezTo>
                  <a:cubicBezTo>
                    <a:pt x="123" y="6095"/>
                    <a:pt x="123" y="6107"/>
                    <a:pt x="111" y="6117"/>
                  </a:cubicBezTo>
                  <a:cubicBezTo>
                    <a:pt x="89" y="6184"/>
                    <a:pt x="67" y="6251"/>
                    <a:pt x="34" y="6318"/>
                  </a:cubicBezTo>
                  <a:lnTo>
                    <a:pt x="0" y="6418"/>
                  </a:lnTo>
                  <a:cubicBezTo>
                    <a:pt x="490" y="5818"/>
                    <a:pt x="868" y="5116"/>
                    <a:pt x="1257" y="4438"/>
                  </a:cubicBezTo>
                  <a:cubicBezTo>
                    <a:pt x="1802" y="3448"/>
                    <a:pt x="2370" y="2481"/>
                    <a:pt x="2970" y="1535"/>
                  </a:cubicBezTo>
                  <a:cubicBezTo>
                    <a:pt x="3248" y="1090"/>
                    <a:pt x="3537" y="645"/>
                    <a:pt x="3826" y="200"/>
                  </a:cubicBezTo>
                  <a:cubicBezTo>
                    <a:pt x="3826" y="134"/>
                    <a:pt x="3838" y="67"/>
                    <a:pt x="384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67" name="Google Shape;20767;p32"/>
            <p:cNvSpPr/>
            <p:nvPr/>
          </p:nvSpPr>
          <p:spPr>
            <a:xfrm>
              <a:off x="863054" y="2050151"/>
              <a:ext cx="76090" cy="193242"/>
            </a:xfrm>
            <a:custGeom>
              <a:avLst/>
              <a:gdLst/>
              <a:ahLst/>
              <a:cxnLst/>
              <a:rect l="l" t="t" r="r" b="b"/>
              <a:pathLst>
                <a:path w="2181" h="5539" extrusionOk="0">
                  <a:moveTo>
                    <a:pt x="2180" y="0"/>
                  </a:moveTo>
                  <a:cubicBezTo>
                    <a:pt x="2103" y="89"/>
                    <a:pt x="2036" y="178"/>
                    <a:pt x="1958" y="267"/>
                  </a:cubicBezTo>
                  <a:cubicBezTo>
                    <a:pt x="1691" y="601"/>
                    <a:pt x="1502" y="989"/>
                    <a:pt x="1346" y="1401"/>
                  </a:cubicBezTo>
                  <a:cubicBezTo>
                    <a:pt x="1057" y="2224"/>
                    <a:pt x="934" y="3136"/>
                    <a:pt x="657" y="3970"/>
                  </a:cubicBezTo>
                  <a:cubicBezTo>
                    <a:pt x="501" y="4427"/>
                    <a:pt x="289" y="4860"/>
                    <a:pt x="56" y="5260"/>
                  </a:cubicBezTo>
                  <a:cubicBezTo>
                    <a:pt x="45" y="5283"/>
                    <a:pt x="45" y="5305"/>
                    <a:pt x="45" y="5327"/>
                  </a:cubicBezTo>
                  <a:cubicBezTo>
                    <a:pt x="22" y="5405"/>
                    <a:pt x="12" y="5472"/>
                    <a:pt x="0" y="5539"/>
                  </a:cubicBezTo>
                  <a:cubicBezTo>
                    <a:pt x="234" y="5183"/>
                    <a:pt x="445" y="4793"/>
                    <a:pt x="612" y="4382"/>
                  </a:cubicBezTo>
                  <a:cubicBezTo>
                    <a:pt x="934" y="3581"/>
                    <a:pt x="1068" y="2669"/>
                    <a:pt x="1302" y="1824"/>
                  </a:cubicBezTo>
                  <a:cubicBezTo>
                    <a:pt x="1424" y="1390"/>
                    <a:pt x="1579" y="989"/>
                    <a:pt x="1802" y="634"/>
                  </a:cubicBezTo>
                  <a:cubicBezTo>
                    <a:pt x="1913" y="456"/>
                    <a:pt x="2047" y="289"/>
                    <a:pt x="2180" y="133"/>
                  </a:cubicBezTo>
                  <a:lnTo>
                    <a:pt x="2180"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68" name="Google Shape;20768;p32"/>
            <p:cNvSpPr/>
            <p:nvPr/>
          </p:nvSpPr>
          <p:spPr>
            <a:xfrm>
              <a:off x="832003" y="2128894"/>
              <a:ext cx="112966" cy="218884"/>
            </a:xfrm>
            <a:custGeom>
              <a:avLst/>
              <a:gdLst/>
              <a:ahLst/>
              <a:cxnLst/>
              <a:rect l="l" t="t" r="r" b="b"/>
              <a:pathLst>
                <a:path w="3238" h="6274" extrusionOk="0">
                  <a:moveTo>
                    <a:pt x="3215" y="0"/>
                  </a:moveTo>
                  <a:cubicBezTo>
                    <a:pt x="3193" y="79"/>
                    <a:pt x="3159" y="156"/>
                    <a:pt x="3126" y="223"/>
                  </a:cubicBezTo>
                  <a:cubicBezTo>
                    <a:pt x="2914" y="768"/>
                    <a:pt x="2570" y="1213"/>
                    <a:pt x="2225" y="1669"/>
                  </a:cubicBezTo>
                  <a:cubicBezTo>
                    <a:pt x="1891" y="2114"/>
                    <a:pt x="1569" y="2570"/>
                    <a:pt x="1335" y="3092"/>
                  </a:cubicBezTo>
                  <a:cubicBezTo>
                    <a:pt x="1001" y="3849"/>
                    <a:pt x="779" y="4728"/>
                    <a:pt x="334" y="5428"/>
                  </a:cubicBezTo>
                  <a:cubicBezTo>
                    <a:pt x="312" y="5495"/>
                    <a:pt x="289" y="5561"/>
                    <a:pt x="267" y="5618"/>
                  </a:cubicBezTo>
                  <a:cubicBezTo>
                    <a:pt x="223" y="5717"/>
                    <a:pt x="178" y="5818"/>
                    <a:pt x="145" y="5929"/>
                  </a:cubicBezTo>
                  <a:cubicBezTo>
                    <a:pt x="134" y="5951"/>
                    <a:pt x="123" y="5973"/>
                    <a:pt x="112" y="6006"/>
                  </a:cubicBezTo>
                  <a:lnTo>
                    <a:pt x="12" y="6240"/>
                  </a:lnTo>
                  <a:cubicBezTo>
                    <a:pt x="12" y="6248"/>
                    <a:pt x="12" y="6256"/>
                    <a:pt x="8" y="6264"/>
                  </a:cubicBezTo>
                  <a:lnTo>
                    <a:pt x="8" y="6264"/>
                  </a:lnTo>
                  <a:cubicBezTo>
                    <a:pt x="48" y="6212"/>
                    <a:pt x="80" y="6158"/>
                    <a:pt x="112" y="6095"/>
                  </a:cubicBezTo>
                  <a:cubicBezTo>
                    <a:pt x="412" y="5618"/>
                    <a:pt x="679" y="5117"/>
                    <a:pt x="957" y="4617"/>
                  </a:cubicBezTo>
                  <a:cubicBezTo>
                    <a:pt x="1513" y="3593"/>
                    <a:pt x="2047" y="2570"/>
                    <a:pt x="2670" y="1591"/>
                  </a:cubicBezTo>
                  <a:cubicBezTo>
                    <a:pt x="2848" y="1313"/>
                    <a:pt x="3037" y="1046"/>
                    <a:pt x="3226" y="768"/>
                  </a:cubicBezTo>
                  <a:cubicBezTo>
                    <a:pt x="3226" y="712"/>
                    <a:pt x="3237" y="645"/>
                    <a:pt x="3237" y="590"/>
                  </a:cubicBezTo>
                  <a:lnTo>
                    <a:pt x="3237" y="590"/>
                  </a:lnTo>
                  <a:cubicBezTo>
                    <a:pt x="3115" y="757"/>
                    <a:pt x="3003" y="924"/>
                    <a:pt x="2892" y="1090"/>
                  </a:cubicBezTo>
                  <a:cubicBezTo>
                    <a:pt x="2259" y="2047"/>
                    <a:pt x="1702" y="3048"/>
                    <a:pt x="1157" y="4049"/>
                  </a:cubicBezTo>
                  <a:cubicBezTo>
                    <a:pt x="1080" y="4194"/>
                    <a:pt x="1001" y="4327"/>
                    <a:pt x="935" y="4461"/>
                  </a:cubicBezTo>
                  <a:cubicBezTo>
                    <a:pt x="1035" y="4205"/>
                    <a:pt x="1124" y="3949"/>
                    <a:pt x="1213" y="3705"/>
                  </a:cubicBezTo>
                  <a:cubicBezTo>
                    <a:pt x="1413" y="3148"/>
                    <a:pt x="1658" y="2625"/>
                    <a:pt x="1992" y="2158"/>
                  </a:cubicBezTo>
                  <a:cubicBezTo>
                    <a:pt x="2303" y="1713"/>
                    <a:pt x="2659" y="1302"/>
                    <a:pt x="2937" y="823"/>
                  </a:cubicBezTo>
                  <a:cubicBezTo>
                    <a:pt x="3048" y="645"/>
                    <a:pt x="3148" y="445"/>
                    <a:pt x="3226" y="245"/>
                  </a:cubicBezTo>
                  <a:cubicBezTo>
                    <a:pt x="3226" y="156"/>
                    <a:pt x="3226" y="79"/>
                    <a:pt x="3215" y="0"/>
                  </a:cubicBezTo>
                  <a:close/>
                  <a:moveTo>
                    <a:pt x="8" y="6264"/>
                  </a:moveTo>
                  <a:cubicBezTo>
                    <a:pt x="5" y="6267"/>
                    <a:pt x="3" y="6270"/>
                    <a:pt x="0" y="6273"/>
                  </a:cubicBezTo>
                  <a:cubicBezTo>
                    <a:pt x="4" y="6270"/>
                    <a:pt x="6" y="6267"/>
                    <a:pt x="8" y="6264"/>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69" name="Google Shape;20769;p32"/>
            <p:cNvSpPr/>
            <p:nvPr/>
          </p:nvSpPr>
          <p:spPr>
            <a:xfrm>
              <a:off x="790870" y="2442052"/>
              <a:ext cx="35725" cy="28329"/>
            </a:xfrm>
            <a:custGeom>
              <a:avLst/>
              <a:gdLst/>
              <a:ahLst/>
              <a:cxnLst/>
              <a:rect l="l" t="t" r="r" b="b"/>
              <a:pathLst>
                <a:path w="1024" h="812" extrusionOk="0">
                  <a:moveTo>
                    <a:pt x="1024" y="0"/>
                  </a:moveTo>
                  <a:lnTo>
                    <a:pt x="1024" y="0"/>
                  </a:lnTo>
                  <a:cubicBezTo>
                    <a:pt x="968" y="33"/>
                    <a:pt x="912" y="56"/>
                    <a:pt x="857" y="78"/>
                  </a:cubicBezTo>
                  <a:cubicBezTo>
                    <a:pt x="590" y="211"/>
                    <a:pt x="346" y="356"/>
                    <a:pt x="168" y="579"/>
                  </a:cubicBezTo>
                  <a:cubicBezTo>
                    <a:pt x="112" y="646"/>
                    <a:pt x="56" y="723"/>
                    <a:pt x="0" y="812"/>
                  </a:cubicBezTo>
                  <a:cubicBezTo>
                    <a:pt x="67" y="767"/>
                    <a:pt x="134" y="723"/>
                    <a:pt x="212" y="668"/>
                  </a:cubicBezTo>
                  <a:cubicBezTo>
                    <a:pt x="267" y="612"/>
                    <a:pt x="312" y="545"/>
                    <a:pt x="379" y="490"/>
                  </a:cubicBezTo>
                  <a:cubicBezTo>
                    <a:pt x="490" y="379"/>
                    <a:pt x="623" y="300"/>
                    <a:pt x="768" y="234"/>
                  </a:cubicBezTo>
                  <a:cubicBezTo>
                    <a:pt x="857" y="167"/>
                    <a:pt x="935" y="89"/>
                    <a:pt x="102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70" name="Google Shape;20770;p32"/>
            <p:cNvSpPr/>
            <p:nvPr/>
          </p:nvSpPr>
          <p:spPr>
            <a:xfrm>
              <a:off x="793591" y="2241827"/>
              <a:ext cx="145167" cy="202173"/>
            </a:xfrm>
            <a:custGeom>
              <a:avLst/>
              <a:gdLst/>
              <a:ahLst/>
              <a:cxnLst/>
              <a:rect l="l" t="t" r="r" b="b"/>
              <a:pathLst>
                <a:path w="4161" h="5795" extrusionOk="0">
                  <a:moveTo>
                    <a:pt x="4160" y="0"/>
                  </a:moveTo>
                  <a:cubicBezTo>
                    <a:pt x="3993" y="201"/>
                    <a:pt x="3815" y="389"/>
                    <a:pt x="3637" y="579"/>
                  </a:cubicBezTo>
                  <a:cubicBezTo>
                    <a:pt x="3248" y="1001"/>
                    <a:pt x="2859" y="1435"/>
                    <a:pt x="2559" y="1936"/>
                  </a:cubicBezTo>
                  <a:cubicBezTo>
                    <a:pt x="2258" y="2436"/>
                    <a:pt x="2058" y="3014"/>
                    <a:pt x="1802" y="3548"/>
                  </a:cubicBezTo>
                  <a:cubicBezTo>
                    <a:pt x="1390" y="4405"/>
                    <a:pt x="801" y="5117"/>
                    <a:pt x="56" y="5673"/>
                  </a:cubicBezTo>
                  <a:cubicBezTo>
                    <a:pt x="45" y="5695"/>
                    <a:pt x="34" y="5728"/>
                    <a:pt x="23" y="5750"/>
                  </a:cubicBezTo>
                  <a:cubicBezTo>
                    <a:pt x="11" y="5762"/>
                    <a:pt x="11" y="5784"/>
                    <a:pt x="1" y="5795"/>
                  </a:cubicBezTo>
                  <a:cubicBezTo>
                    <a:pt x="656" y="5339"/>
                    <a:pt x="1213" y="4771"/>
                    <a:pt x="1613" y="4082"/>
                  </a:cubicBezTo>
                  <a:cubicBezTo>
                    <a:pt x="1914" y="3582"/>
                    <a:pt x="2114" y="3014"/>
                    <a:pt x="2369" y="2469"/>
                  </a:cubicBezTo>
                  <a:cubicBezTo>
                    <a:pt x="2636" y="1924"/>
                    <a:pt x="2981" y="1446"/>
                    <a:pt x="3370" y="1001"/>
                  </a:cubicBezTo>
                  <a:cubicBezTo>
                    <a:pt x="3626" y="712"/>
                    <a:pt x="3904" y="434"/>
                    <a:pt x="4160" y="145"/>
                  </a:cubicBezTo>
                  <a:lnTo>
                    <a:pt x="4160"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71" name="Google Shape;20771;p32"/>
            <p:cNvSpPr/>
            <p:nvPr/>
          </p:nvSpPr>
          <p:spPr>
            <a:xfrm>
              <a:off x="741607" y="2033056"/>
              <a:ext cx="159122" cy="555688"/>
            </a:xfrm>
            <a:custGeom>
              <a:avLst/>
              <a:gdLst/>
              <a:ahLst/>
              <a:cxnLst/>
              <a:rect l="l" t="t" r="r" b="b"/>
              <a:pathLst>
                <a:path w="4561" h="15928" extrusionOk="0">
                  <a:moveTo>
                    <a:pt x="4316" y="1"/>
                  </a:moveTo>
                  <a:cubicBezTo>
                    <a:pt x="3904" y="579"/>
                    <a:pt x="3548" y="1168"/>
                    <a:pt x="3192" y="1769"/>
                  </a:cubicBezTo>
                  <a:cubicBezTo>
                    <a:pt x="2848" y="2381"/>
                    <a:pt x="2525" y="2992"/>
                    <a:pt x="2213" y="3626"/>
                  </a:cubicBezTo>
                  <a:lnTo>
                    <a:pt x="1991" y="4094"/>
                  </a:lnTo>
                  <a:lnTo>
                    <a:pt x="1768" y="4571"/>
                  </a:lnTo>
                  <a:cubicBezTo>
                    <a:pt x="1691" y="4727"/>
                    <a:pt x="1624" y="4894"/>
                    <a:pt x="1557" y="5050"/>
                  </a:cubicBezTo>
                  <a:lnTo>
                    <a:pt x="1446" y="5295"/>
                  </a:lnTo>
                  <a:cubicBezTo>
                    <a:pt x="1412" y="5372"/>
                    <a:pt x="1390" y="5461"/>
                    <a:pt x="1357" y="5539"/>
                  </a:cubicBezTo>
                  <a:cubicBezTo>
                    <a:pt x="1290" y="5706"/>
                    <a:pt x="1234" y="5873"/>
                    <a:pt x="1168" y="6040"/>
                  </a:cubicBezTo>
                  <a:lnTo>
                    <a:pt x="1024" y="6551"/>
                  </a:lnTo>
                  <a:cubicBezTo>
                    <a:pt x="990" y="6640"/>
                    <a:pt x="967" y="6718"/>
                    <a:pt x="945" y="6807"/>
                  </a:cubicBezTo>
                  <a:lnTo>
                    <a:pt x="890" y="7063"/>
                  </a:lnTo>
                  <a:lnTo>
                    <a:pt x="767" y="7574"/>
                  </a:lnTo>
                  <a:cubicBezTo>
                    <a:pt x="478" y="8954"/>
                    <a:pt x="312" y="10344"/>
                    <a:pt x="189" y="11734"/>
                  </a:cubicBezTo>
                  <a:cubicBezTo>
                    <a:pt x="134" y="12435"/>
                    <a:pt x="89" y="13135"/>
                    <a:pt x="55" y="13825"/>
                  </a:cubicBezTo>
                  <a:cubicBezTo>
                    <a:pt x="23" y="14526"/>
                    <a:pt x="0" y="15226"/>
                    <a:pt x="0" y="15928"/>
                  </a:cubicBezTo>
                  <a:lnTo>
                    <a:pt x="779" y="15916"/>
                  </a:lnTo>
                  <a:cubicBezTo>
                    <a:pt x="767" y="15238"/>
                    <a:pt x="767" y="14537"/>
                    <a:pt x="779" y="13847"/>
                  </a:cubicBezTo>
                  <a:cubicBezTo>
                    <a:pt x="790" y="13158"/>
                    <a:pt x="812" y="12468"/>
                    <a:pt x="846" y="11779"/>
                  </a:cubicBezTo>
                  <a:cubicBezTo>
                    <a:pt x="923" y="10411"/>
                    <a:pt x="1056" y="9032"/>
                    <a:pt x="1290" y="7686"/>
                  </a:cubicBezTo>
                  <a:lnTo>
                    <a:pt x="1402" y="7186"/>
                  </a:lnTo>
                  <a:lnTo>
                    <a:pt x="1446" y="6929"/>
                  </a:lnTo>
                  <a:cubicBezTo>
                    <a:pt x="1468" y="6852"/>
                    <a:pt x="1491" y="6763"/>
                    <a:pt x="1513" y="6685"/>
                  </a:cubicBezTo>
                  <a:lnTo>
                    <a:pt x="1646" y="6195"/>
                  </a:lnTo>
                  <a:cubicBezTo>
                    <a:pt x="1702" y="6029"/>
                    <a:pt x="1758" y="5873"/>
                    <a:pt x="1802" y="5706"/>
                  </a:cubicBezTo>
                  <a:cubicBezTo>
                    <a:pt x="1835" y="5628"/>
                    <a:pt x="1857" y="5550"/>
                    <a:pt x="1891" y="5473"/>
                  </a:cubicBezTo>
                  <a:lnTo>
                    <a:pt x="1991" y="5228"/>
                  </a:lnTo>
                  <a:cubicBezTo>
                    <a:pt x="2057" y="5072"/>
                    <a:pt x="2113" y="4917"/>
                    <a:pt x="2180" y="4749"/>
                  </a:cubicBezTo>
                  <a:lnTo>
                    <a:pt x="2391" y="4282"/>
                  </a:lnTo>
                  <a:lnTo>
                    <a:pt x="2591" y="3804"/>
                  </a:lnTo>
                  <a:cubicBezTo>
                    <a:pt x="2880" y="3182"/>
                    <a:pt x="3192" y="2559"/>
                    <a:pt x="3515" y="1947"/>
                  </a:cubicBezTo>
                  <a:cubicBezTo>
                    <a:pt x="3837" y="1346"/>
                    <a:pt x="4182" y="745"/>
                    <a:pt x="4560" y="179"/>
                  </a:cubicBezTo>
                  <a:lnTo>
                    <a:pt x="4316"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72" name="Google Shape;20772;p32"/>
            <p:cNvSpPr/>
            <p:nvPr/>
          </p:nvSpPr>
          <p:spPr>
            <a:xfrm>
              <a:off x="948810" y="1975246"/>
              <a:ext cx="132747" cy="105988"/>
            </a:xfrm>
            <a:custGeom>
              <a:avLst/>
              <a:gdLst/>
              <a:ahLst/>
              <a:cxnLst/>
              <a:rect l="l" t="t" r="r" b="b"/>
              <a:pathLst>
                <a:path w="3805" h="3038" extrusionOk="0">
                  <a:moveTo>
                    <a:pt x="2556" y="1"/>
                  </a:moveTo>
                  <a:cubicBezTo>
                    <a:pt x="2430" y="1"/>
                    <a:pt x="2280" y="55"/>
                    <a:pt x="2124" y="145"/>
                  </a:cubicBezTo>
                  <a:cubicBezTo>
                    <a:pt x="1914" y="267"/>
                    <a:pt x="1546" y="768"/>
                    <a:pt x="990" y="1090"/>
                  </a:cubicBezTo>
                  <a:cubicBezTo>
                    <a:pt x="675" y="1275"/>
                    <a:pt x="405" y="1317"/>
                    <a:pt x="227" y="1317"/>
                  </a:cubicBezTo>
                  <a:cubicBezTo>
                    <a:pt x="84" y="1317"/>
                    <a:pt x="1" y="1290"/>
                    <a:pt x="1" y="1290"/>
                  </a:cubicBezTo>
                  <a:lnTo>
                    <a:pt x="1" y="1290"/>
                  </a:lnTo>
                  <a:lnTo>
                    <a:pt x="245" y="2659"/>
                  </a:lnTo>
                  <a:cubicBezTo>
                    <a:pt x="245" y="2659"/>
                    <a:pt x="1368" y="2936"/>
                    <a:pt x="2347" y="3025"/>
                  </a:cubicBezTo>
                  <a:cubicBezTo>
                    <a:pt x="2428" y="3034"/>
                    <a:pt x="2504" y="3037"/>
                    <a:pt x="2577" y="3037"/>
                  </a:cubicBezTo>
                  <a:cubicBezTo>
                    <a:pt x="3379" y="3037"/>
                    <a:pt x="3719" y="2567"/>
                    <a:pt x="3760" y="2425"/>
                  </a:cubicBezTo>
                  <a:cubicBezTo>
                    <a:pt x="3804" y="2269"/>
                    <a:pt x="3649" y="2269"/>
                    <a:pt x="3570" y="2180"/>
                  </a:cubicBezTo>
                  <a:cubicBezTo>
                    <a:pt x="3504" y="2091"/>
                    <a:pt x="3570" y="1902"/>
                    <a:pt x="3504" y="1713"/>
                  </a:cubicBezTo>
                  <a:cubicBezTo>
                    <a:pt x="3426" y="1513"/>
                    <a:pt x="3170" y="1290"/>
                    <a:pt x="3137" y="1157"/>
                  </a:cubicBezTo>
                  <a:cubicBezTo>
                    <a:pt x="3115" y="1023"/>
                    <a:pt x="3181" y="912"/>
                    <a:pt x="3204" y="768"/>
                  </a:cubicBezTo>
                  <a:cubicBezTo>
                    <a:pt x="3226" y="623"/>
                    <a:pt x="3115" y="590"/>
                    <a:pt x="3070" y="390"/>
                  </a:cubicBezTo>
                  <a:cubicBezTo>
                    <a:pt x="3026" y="190"/>
                    <a:pt x="2826" y="78"/>
                    <a:pt x="2681" y="22"/>
                  </a:cubicBezTo>
                  <a:cubicBezTo>
                    <a:pt x="2643" y="8"/>
                    <a:pt x="2601" y="1"/>
                    <a:pt x="2556"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73" name="Google Shape;20773;p32"/>
            <p:cNvSpPr/>
            <p:nvPr/>
          </p:nvSpPr>
          <p:spPr>
            <a:xfrm>
              <a:off x="948810" y="2014809"/>
              <a:ext cx="129991" cy="66426"/>
            </a:xfrm>
            <a:custGeom>
              <a:avLst/>
              <a:gdLst/>
              <a:ahLst/>
              <a:cxnLst/>
              <a:rect l="l" t="t" r="r" b="b"/>
              <a:pathLst>
                <a:path w="3726" h="1904" extrusionOk="0">
                  <a:moveTo>
                    <a:pt x="913" y="0"/>
                  </a:moveTo>
                  <a:lnTo>
                    <a:pt x="913" y="0"/>
                  </a:lnTo>
                  <a:cubicBezTo>
                    <a:pt x="629" y="148"/>
                    <a:pt x="389" y="183"/>
                    <a:pt x="227" y="183"/>
                  </a:cubicBezTo>
                  <a:cubicBezTo>
                    <a:pt x="84" y="183"/>
                    <a:pt x="1" y="156"/>
                    <a:pt x="1" y="156"/>
                  </a:cubicBezTo>
                  <a:lnTo>
                    <a:pt x="1" y="156"/>
                  </a:lnTo>
                  <a:lnTo>
                    <a:pt x="245" y="1525"/>
                  </a:lnTo>
                  <a:cubicBezTo>
                    <a:pt x="245" y="1525"/>
                    <a:pt x="1368" y="1802"/>
                    <a:pt x="2347" y="1891"/>
                  </a:cubicBezTo>
                  <a:cubicBezTo>
                    <a:pt x="2429" y="1900"/>
                    <a:pt x="2508" y="1904"/>
                    <a:pt x="2582" y="1904"/>
                  </a:cubicBezTo>
                  <a:cubicBezTo>
                    <a:pt x="3270" y="1904"/>
                    <a:pt x="3616" y="1559"/>
                    <a:pt x="3726" y="1369"/>
                  </a:cubicBezTo>
                  <a:cubicBezTo>
                    <a:pt x="3693" y="1369"/>
                    <a:pt x="3659" y="1380"/>
                    <a:pt x="3637" y="1380"/>
                  </a:cubicBezTo>
                  <a:cubicBezTo>
                    <a:pt x="3426" y="1413"/>
                    <a:pt x="3248" y="1535"/>
                    <a:pt x="3070" y="1636"/>
                  </a:cubicBezTo>
                  <a:cubicBezTo>
                    <a:pt x="2934" y="1704"/>
                    <a:pt x="2771" y="1766"/>
                    <a:pt x="2617" y="1766"/>
                  </a:cubicBezTo>
                  <a:cubicBezTo>
                    <a:pt x="2570" y="1766"/>
                    <a:pt x="2524" y="1760"/>
                    <a:pt x="2480" y="1747"/>
                  </a:cubicBezTo>
                  <a:cubicBezTo>
                    <a:pt x="2336" y="1703"/>
                    <a:pt x="2213" y="1591"/>
                    <a:pt x="2058" y="1569"/>
                  </a:cubicBezTo>
                  <a:cubicBezTo>
                    <a:pt x="2040" y="1567"/>
                    <a:pt x="2022" y="1566"/>
                    <a:pt x="2004" y="1566"/>
                  </a:cubicBezTo>
                  <a:cubicBezTo>
                    <a:pt x="1930" y="1566"/>
                    <a:pt x="1849" y="1582"/>
                    <a:pt x="1768" y="1591"/>
                  </a:cubicBezTo>
                  <a:cubicBezTo>
                    <a:pt x="1669" y="1591"/>
                    <a:pt x="1558" y="1580"/>
                    <a:pt x="1502" y="1502"/>
                  </a:cubicBezTo>
                  <a:cubicBezTo>
                    <a:pt x="1413" y="1402"/>
                    <a:pt x="1457" y="1235"/>
                    <a:pt x="1513" y="1113"/>
                  </a:cubicBezTo>
                  <a:cubicBezTo>
                    <a:pt x="1568" y="991"/>
                    <a:pt x="1513" y="912"/>
                    <a:pt x="1435" y="801"/>
                  </a:cubicBezTo>
                  <a:cubicBezTo>
                    <a:pt x="1380" y="724"/>
                    <a:pt x="1368" y="623"/>
                    <a:pt x="1268" y="613"/>
                  </a:cubicBezTo>
                  <a:cubicBezTo>
                    <a:pt x="1179" y="601"/>
                    <a:pt x="1068" y="601"/>
                    <a:pt x="990" y="546"/>
                  </a:cubicBezTo>
                  <a:cubicBezTo>
                    <a:pt x="901" y="490"/>
                    <a:pt x="856" y="368"/>
                    <a:pt x="856" y="257"/>
                  </a:cubicBezTo>
                  <a:cubicBezTo>
                    <a:pt x="856" y="168"/>
                    <a:pt x="879" y="89"/>
                    <a:pt x="91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74" name="Google Shape;20774;p32"/>
            <p:cNvSpPr/>
            <p:nvPr/>
          </p:nvSpPr>
          <p:spPr>
            <a:xfrm>
              <a:off x="978674" y="1996179"/>
              <a:ext cx="43505" cy="29166"/>
            </a:xfrm>
            <a:custGeom>
              <a:avLst/>
              <a:gdLst/>
              <a:ahLst/>
              <a:cxnLst/>
              <a:rect l="l" t="t" r="r" b="b"/>
              <a:pathLst>
                <a:path w="1247" h="836" extrusionOk="0">
                  <a:moveTo>
                    <a:pt x="1235" y="1"/>
                  </a:moveTo>
                  <a:cubicBezTo>
                    <a:pt x="1068" y="45"/>
                    <a:pt x="912" y="134"/>
                    <a:pt x="768" y="223"/>
                  </a:cubicBezTo>
                  <a:cubicBezTo>
                    <a:pt x="613" y="324"/>
                    <a:pt x="479" y="423"/>
                    <a:pt x="334" y="524"/>
                  </a:cubicBezTo>
                  <a:cubicBezTo>
                    <a:pt x="234" y="601"/>
                    <a:pt x="123" y="668"/>
                    <a:pt x="0" y="724"/>
                  </a:cubicBezTo>
                  <a:lnTo>
                    <a:pt x="0" y="791"/>
                  </a:lnTo>
                  <a:lnTo>
                    <a:pt x="0" y="835"/>
                  </a:lnTo>
                  <a:cubicBezTo>
                    <a:pt x="146" y="768"/>
                    <a:pt x="267" y="679"/>
                    <a:pt x="379" y="579"/>
                  </a:cubicBezTo>
                  <a:cubicBezTo>
                    <a:pt x="524" y="479"/>
                    <a:pt x="646" y="368"/>
                    <a:pt x="791" y="257"/>
                  </a:cubicBezTo>
                  <a:cubicBezTo>
                    <a:pt x="924" y="156"/>
                    <a:pt x="1080" y="67"/>
                    <a:pt x="1246" y="12"/>
                  </a:cubicBezTo>
                  <a:lnTo>
                    <a:pt x="1235"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75" name="Google Shape;20775;p32"/>
            <p:cNvSpPr/>
            <p:nvPr/>
          </p:nvSpPr>
          <p:spPr>
            <a:xfrm>
              <a:off x="957706" y="2021403"/>
              <a:ext cx="21002" cy="7047"/>
            </a:xfrm>
            <a:custGeom>
              <a:avLst/>
              <a:gdLst/>
              <a:ahLst/>
              <a:cxnLst/>
              <a:rect l="l" t="t" r="r" b="b"/>
              <a:pathLst>
                <a:path w="602" h="202" extrusionOk="0">
                  <a:moveTo>
                    <a:pt x="601" y="1"/>
                  </a:moveTo>
                  <a:cubicBezTo>
                    <a:pt x="569" y="23"/>
                    <a:pt x="535" y="34"/>
                    <a:pt x="490" y="56"/>
                  </a:cubicBezTo>
                  <a:cubicBezTo>
                    <a:pt x="346" y="123"/>
                    <a:pt x="179" y="167"/>
                    <a:pt x="1" y="167"/>
                  </a:cubicBezTo>
                  <a:lnTo>
                    <a:pt x="1" y="179"/>
                  </a:lnTo>
                  <a:cubicBezTo>
                    <a:pt x="68" y="190"/>
                    <a:pt x="124" y="201"/>
                    <a:pt x="190" y="201"/>
                  </a:cubicBezTo>
                  <a:cubicBezTo>
                    <a:pt x="302" y="201"/>
                    <a:pt x="424" y="179"/>
                    <a:pt x="524" y="134"/>
                  </a:cubicBezTo>
                  <a:cubicBezTo>
                    <a:pt x="557" y="134"/>
                    <a:pt x="579" y="123"/>
                    <a:pt x="601" y="112"/>
                  </a:cubicBezTo>
                  <a:lnTo>
                    <a:pt x="601" y="68"/>
                  </a:lnTo>
                  <a:lnTo>
                    <a:pt x="601"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76" name="Google Shape;20776;p32"/>
            <p:cNvSpPr/>
            <p:nvPr/>
          </p:nvSpPr>
          <p:spPr>
            <a:xfrm>
              <a:off x="979093" y="2005494"/>
              <a:ext cx="61332" cy="26061"/>
            </a:xfrm>
            <a:custGeom>
              <a:avLst/>
              <a:gdLst/>
              <a:ahLst/>
              <a:cxnLst/>
              <a:rect l="l" t="t" r="r" b="b"/>
              <a:pathLst>
                <a:path w="1758" h="747" extrusionOk="0">
                  <a:moveTo>
                    <a:pt x="1713" y="1"/>
                  </a:moveTo>
                  <a:cubicBezTo>
                    <a:pt x="1513" y="1"/>
                    <a:pt x="1312" y="57"/>
                    <a:pt x="1123" y="134"/>
                  </a:cubicBezTo>
                  <a:cubicBezTo>
                    <a:pt x="923" y="212"/>
                    <a:pt x="734" y="312"/>
                    <a:pt x="534" y="401"/>
                  </a:cubicBezTo>
                  <a:cubicBezTo>
                    <a:pt x="356" y="490"/>
                    <a:pt x="178" y="568"/>
                    <a:pt x="0" y="646"/>
                  </a:cubicBezTo>
                  <a:cubicBezTo>
                    <a:pt x="11" y="679"/>
                    <a:pt x="33" y="712"/>
                    <a:pt x="55" y="746"/>
                  </a:cubicBezTo>
                  <a:cubicBezTo>
                    <a:pt x="233" y="668"/>
                    <a:pt x="400" y="579"/>
                    <a:pt x="578" y="479"/>
                  </a:cubicBezTo>
                  <a:cubicBezTo>
                    <a:pt x="767" y="379"/>
                    <a:pt x="945" y="267"/>
                    <a:pt x="1145" y="178"/>
                  </a:cubicBezTo>
                  <a:cubicBezTo>
                    <a:pt x="1335" y="89"/>
                    <a:pt x="1535" y="23"/>
                    <a:pt x="1757" y="12"/>
                  </a:cubicBezTo>
                  <a:lnTo>
                    <a:pt x="1757"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77" name="Google Shape;20777;p32"/>
            <p:cNvSpPr/>
            <p:nvPr/>
          </p:nvSpPr>
          <p:spPr>
            <a:xfrm>
              <a:off x="956555" y="2027997"/>
              <a:ext cx="24491" cy="8582"/>
            </a:xfrm>
            <a:custGeom>
              <a:avLst/>
              <a:gdLst/>
              <a:ahLst/>
              <a:cxnLst/>
              <a:rect l="l" t="t" r="r" b="b"/>
              <a:pathLst>
                <a:path w="702" h="246" extrusionOk="0">
                  <a:moveTo>
                    <a:pt x="646" y="1"/>
                  </a:moveTo>
                  <a:cubicBezTo>
                    <a:pt x="634" y="1"/>
                    <a:pt x="612" y="12"/>
                    <a:pt x="602" y="23"/>
                  </a:cubicBezTo>
                  <a:cubicBezTo>
                    <a:pt x="401" y="101"/>
                    <a:pt x="201" y="179"/>
                    <a:pt x="1" y="235"/>
                  </a:cubicBezTo>
                  <a:lnTo>
                    <a:pt x="1" y="245"/>
                  </a:lnTo>
                  <a:cubicBezTo>
                    <a:pt x="212" y="245"/>
                    <a:pt x="434" y="190"/>
                    <a:pt x="634" y="123"/>
                  </a:cubicBezTo>
                  <a:cubicBezTo>
                    <a:pt x="657" y="112"/>
                    <a:pt x="679" y="112"/>
                    <a:pt x="701" y="101"/>
                  </a:cubicBezTo>
                  <a:cubicBezTo>
                    <a:pt x="679" y="67"/>
                    <a:pt x="657" y="34"/>
                    <a:pt x="646"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78" name="Google Shape;20778;p32"/>
            <p:cNvSpPr/>
            <p:nvPr/>
          </p:nvSpPr>
          <p:spPr>
            <a:xfrm>
              <a:off x="996153" y="2029567"/>
              <a:ext cx="38062" cy="10885"/>
            </a:xfrm>
            <a:custGeom>
              <a:avLst/>
              <a:gdLst/>
              <a:ahLst/>
              <a:cxnLst/>
              <a:rect l="l" t="t" r="r" b="b"/>
              <a:pathLst>
                <a:path w="1091" h="312" extrusionOk="0">
                  <a:moveTo>
                    <a:pt x="1090" y="0"/>
                  </a:moveTo>
                  <a:cubicBezTo>
                    <a:pt x="901" y="12"/>
                    <a:pt x="723" y="56"/>
                    <a:pt x="545" y="101"/>
                  </a:cubicBezTo>
                  <a:cubicBezTo>
                    <a:pt x="367" y="156"/>
                    <a:pt x="201" y="200"/>
                    <a:pt x="23" y="234"/>
                  </a:cubicBezTo>
                  <a:cubicBezTo>
                    <a:pt x="11" y="234"/>
                    <a:pt x="0" y="234"/>
                    <a:pt x="0" y="245"/>
                  </a:cubicBezTo>
                  <a:cubicBezTo>
                    <a:pt x="11" y="256"/>
                    <a:pt x="23" y="279"/>
                    <a:pt x="33" y="312"/>
                  </a:cubicBezTo>
                  <a:cubicBezTo>
                    <a:pt x="211" y="267"/>
                    <a:pt x="389" y="200"/>
                    <a:pt x="557" y="145"/>
                  </a:cubicBezTo>
                  <a:cubicBezTo>
                    <a:pt x="734" y="89"/>
                    <a:pt x="901" y="34"/>
                    <a:pt x="1090" y="12"/>
                  </a:cubicBezTo>
                  <a:lnTo>
                    <a:pt x="1090"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79" name="Google Shape;20779;p32"/>
            <p:cNvSpPr/>
            <p:nvPr/>
          </p:nvSpPr>
          <p:spPr>
            <a:xfrm>
              <a:off x="958892" y="2038080"/>
              <a:ext cx="38446" cy="5477"/>
            </a:xfrm>
            <a:custGeom>
              <a:avLst/>
              <a:gdLst/>
              <a:ahLst/>
              <a:cxnLst/>
              <a:rect l="l" t="t" r="r" b="b"/>
              <a:pathLst>
                <a:path w="1102" h="157" extrusionOk="0">
                  <a:moveTo>
                    <a:pt x="1068" y="1"/>
                  </a:moveTo>
                  <a:cubicBezTo>
                    <a:pt x="890" y="23"/>
                    <a:pt x="723" y="45"/>
                    <a:pt x="545" y="57"/>
                  </a:cubicBezTo>
                  <a:cubicBezTo>
                    <a:pt x="367" y="79"/>
                    <a:pt x="189" y="90"/>
                    <a:pt x="1" y="101"/>
                  </a:cubicBezTo>
                  <a:cubicBezTo>
                    <a:pt x="156" y="134"/>
                    <a:pt x="312" y="156"/>
                    <a:pt x="468" y="156"/>
                  </a:cubicBezTo>
                  <a:cubicBezTo>
                    <a:pt x="490" y="156"/>
                    <a:pt x="523" y="146"/>
                    <a:pt x="557" y="146"/>
                  </a:cubicBezTo>
                  <a:cubicBezTo>
                    <a:pt x="735" y="146"/>
                    <a:pt x="923" y="112"/>
                    <a:pt x="1101" y="68"/>
                  </a:cubicBezTo>
                  <a:cubicBezTo>
                    <a:pt x="1091" y="35"/>
                    <a:pt x="1079" y="12"/>
                    <a:pt x="1068"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80" name="Google Shape;20780;p32"/>
            <p:cNvSpPr/>
            <p:nvPr/>
          </p:nvSpPr>
          <p:spPr>
            <a:xfrm>
              <a:off x="999642" y="2049348"/>
              <a:ext cx="59413" cy="9734"/>
            </a:xfrm>
            <a:custGeom>
              <a:avLst/>
              <a:gdLst/>
              <a:ahLst/>
              <a:cxnLst/>
              <a:rect l="l" t="t" r="r" b="b"/>
              <a:pathLst>
                <a:path w="1703" h="279" extrusionOk="0">
                  <a:moveTo>
                    <a:pt x="1569" y="1"/>
                  </a:moveTo>
                  <a:cubicBezTo>
                    <a:pt x="1369" y="1"/>
                    <a:pt x="1168" y="34"/>
                    <a:pt x="979" y="78"/>
                  </a:cubicBezTo>
                  <a:cubicBezTo>
                    <a:pt x="756" y="134"/>
                    <a:pt x="546" y="167"/>
                    <a:pt x="323" y="167"/>
                  </a:cubicBezTo>
                  <a:lnTo>
                    <a:pt x="267" y="167"/>
                  </a:lnTo>
                  <a:cubicBezTo>
                    <a:pt x="190" y="167"/>
                    <a:pt x="123" y="156"/>
                    <a:pt x="45" y="156"/>
                  </a:cubicBezTo>
                  <a:cubicBezTo>
                    <a:pt x="22" y="189"/>
                    <a:pt x="12" y="234"/>
                    <a:pt x="0" y="278"/>
                  </a:cubicBezTo>
                  <a:lnTo>
                    <a:pt x="267" y="278"/>
                  </a:lnTo>
                  <a:cubicBezTo>
                    <a:pt x="390" y="268"/>
                    <a:pt x="523" y="256"/>
                    <a:pt x="634" y="234"/>
                  </a:cubicBezTo>
                  <a:cubicBezTo>
                    <a:pt x="756" y="212"/>
                    <a:pt x="879" y="179"/>
                    <a:pt x="990" y="145"/>
                  </a:cubicBezTo>
                  <a:cubicBezTo>
                    <a:pt x="1213" y="78"/>
                    <a:pt x="1435" y="11"/>
                    <a:pt x="1658" y="11"/>
                  </a:cubicBezTo>
                  <a:lnTo>
                    <a:pt x="1702" y="11"/>
                  </a:lnTo>
                  <a:lnTo>
                    <a:pt x="1702"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81" name="Google Shape;20781;p32"/>
            <p:cNvSpPr/>
            <p:nvPr/>
          </p:nvSpPr>
          <p:spPr>
            <a:xfrm>
              <a:off x="959276" y="2047813"/>
              <a:ext cx="41935" cy="11269"/>
            </a:xfrm>
            <a:custGeom>
              <a:avLst/>
              <a:gdLst/>
              <a:ahLst/>
              <a:cxnLst/>
              <a:rect l="l" t="t" r="r" b="b"/>
              <a:pathLst>
                <a:path w="1202" h="323" extrusionOk="0">
                  <a:moveTo>
                    <a:pt x="12" y="0"/>
                  </a:moveTo>
                  <a:lnTo>
                    <a:pt x="0" y="11"/>
                  </a:lnTo>
                  <a:cubicBezTo>
                    <a:pt x="223" y="122"/>
                    <a:pt x="457" y="200"/>
                    <a:pt x="690" y="256"/>
                  </a:cubicBezTo>
                  <a:cubicBezTo>
                    <a:pt x="846" y="289"/>
                    <a:pt x="1001" y="312"/>
                    <a:pt x="1157" y="322"/>
                  </a:cubicBezTo>
                  <a:cubicBezTo>
                    <a:pt x="1169" y="278"/>
                    <a:pt x="1179" y="233"/>
                    <a:pt x="1202" y="200"/>
                  </a:cubicBezTo>
                  <a:cubicBezTo>
                    <a:pt x="1035" y="178"/>
                    <a:pt x="879" y="144"/>
                    <a:pt x="724" y="122"/>
                  </a:cubicBezTo>
                  <a:cubicBezTo>
                    <a:pt x="490" y="89"/>
                    <a:pt x="245" y="33"/>
                    <a:pt x="1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82" name="Google Shape;20782;p32"/>
            <p:cNvSpPr/>
            <p:nvPr/>
          </p:nvSpPr>
          <p:spPr>
            <a:xfrm>
              <a:off x="920864" y="2050918"/>
              <a:ext cx="164948" cy="131037"/>
            </a:xfrm>
            <a:custGeom>
              <a:avLst/>
              <a:gdLst/>
              <a:ahLst/>
              <a:cxnLst/>
              <a:rect l="l" t="t" r="r" b="b"/>
              <a:pathLst>
                <a:path w="4728" h="3756" extrusionOk="0">
                  <a:moveTo>
                    <a:pt x="868" y="0"/>
                  </a:moveTo>
                  <a:lnTo>
                    <a:pt x="1" y="278"/>
                  </a:lnTo>
                  <a:cubicBezTo>
                    <a:pt x="1" y="278"/>
                    <a:pt x="446" y="2158"/>
                    <a:pt x="757" y="2836"/>
                  </a:cubicBezTo>
                  <a:cubicBezTo>
                    <a:pt x="1079" y="3503"/>
                    <a:pt x="1568" y="3582"/>
                    <a:pt x="1858" y="3681"/>
                  </a:cubicBezTo>
                  <a:cubicBezTo>
                    <a:pt x="2043" y="3741"/>
                    <a:pt x="2273" y="3756"/>
                    <a:pt x="2518" y="3756"/>
                  </a:cubicBezTo>
                  <a:cubicBezTo>
                    <a:pt x="2640" y="3756"/>
                    <a:pt x="2766" y="3752"/>
                    <a:pt x="2892" y="3748"/>
                  </a:cubicBezTo>
                  <a:cubicBezTo>
                    <a:pt x="3271" y="3737"/>
                    <a:pt x="3271" y="3503"/>
                    <a:pt x="3426" y="3359"/>
                  </a:cubicBezTo>
                  <a:cubicBezTo>
                    <a:pt x="3482" y="3303"/>
                    <a:pt x="3527" y="3287"/>
                    <a:pt x="3573" y="3287"/>
                  </a:cubicBezTo>
                  <a:cubicBezTo>
                    <a:pt x="3590" y="3287"/>
                    <a:pt x="3608" y="3289"/>
                    <a:pt x="3627" y="3292"/>
                  </a:cubicBezTo>
                  <a:cubicBezTo>
                    <a:pt x="3682" y="3292"/>
                    <a:pt x="3748" y="3292"/>
                    <a:pt x="3837" y="3214"/>
                  </a:cubicBezTo>
                  <a:cubicBezTo>
                    <a:pt x="4027" y="3070"/>
                    <a:pt x="3916" y="2814"/>
                    <a:pt x="3949" y="2703"/>
                  </a:cubicBezTo>
                  <a:cubicBezTo>
                    <a:pt x="3993" y="2603"/>
                    <a:pt x="4005" y="2591"/>
                    <a:pt x="4249" y="2492"/>
                  </a:cubicBezTo>
                  <a:cubicBezTo>
                    <a:pt x="4483" y="2380"/>
                    <a:pt x="4516" y="2146"/>
                    <a:pt x="4628" y="1958"/>
                  </a:cubicBezTo>
                  <a:cubicBezTo>
                    <a:pt x="4727" y="1758"/>
                    <a:pt x="4650" y="1613"/>
                    <a:pt x="4394" y="1524"/>
                  </a:cubicBezTo>
                  <a:cubicBezTo>
                    <a:pt x="4138" y="1424"/>
                    <a:pt x="4005" y="1457"/>
                    <a:pt x="3659" y="1424"/>
                  </a:cubicBezTo>
                  <a:cubicBezTo>
                    <a:pt x="3315" y="1379"/>
                    <a:pt x="2692" y="1179"/>
                    <a:pt x="2114" y="957"/>
                  </a:cubicBezTo>
                  <a:cubicBezTo>
                    <a:pt x="1546" y="745"/>
                    <a:pt x="868" y="0"/>
                    <a:pt x="868"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83" name="Google Shape;20783;p32"/>
            <p:cNvSpPr/>
            <p:nvPr/>
          </p:nvSpPr>
          <p:spPr>
            <a:xfrm>
              <a:off x="920864" y="2050918"/>
              <a:ext cx="64821" cy="125735"/>
            </a:xfrm>
            <a:custGeom>
              <a:avLst/>
              <a:gdLst/>
              <a:ahLst/>
              <a:cxnLst/>
              <a:rect l="l" t="t" r="r" b="b"/>
              <a:pathLst>
                <a:path w="1858" h="3604" extrusionOk="0">
                  <a:moveTo>
                    <a:pt x="868" y="0"/>
                  </a:moveTo>
                  <a:lnTo>
                    <a:pt x="1" y="278"/>
                  </a:lnTo>
                  <a:cubicBezTo>
                    <a:pt x="1" y="278"/>
                    <a:pt x="446" y="2158"/>
                    <a:pt x="757" y="2836"/>
                  </a:cubicBezTo>
                  <a:cubicBezTo>
                    <a:pt x="1002" y="3337"/>
                    <a:pt x="1346" y="3515"/>
                    <a:pt x="1613" y="3604"/>
                  </a:cubicBezTo>
                  <a:cubicBezTo>
                    <a:pt x="1746" y="3481"/>
                    <a:pt x="1858" y="3325"/>
                    <a:pt x="1825" y="3147"/>
                  </a:cubicBezTo>
                  <a:cubicBezTo>
                    <a:pt x="1791" y="3025"/>
                    <a:pt x="1691" y="2914"/>
                    <a:pt x="1657" y="2791"/>
                  </a:cubicBezTo>
                  <a:cubicBezTo>
                    <a:pt x="1625" y="2647"/>
                    <a:pt x="1680" y="2492"/>
                    <a:pt x="1724" y="2347"/>
                  </a:cubicBezTo>
                  <a:cubicBezTo>
                    <a:pt x="1825" y="1991"/>
                    <a:pt x="1769" y="1590"/>
                    <a:pt x="1568" y="1268"/>
                  </a:cubicBezTo>
                  <a:cubicBezTo>
                    <a:pt x="1513" y="1190"/>
                    <a:pt x="1457" y="1112"/>
                    <a:pt x="1447" y="1012"/>
                  </a:cubicBezTo>
                  <a:cubicBezTo>
                    <a:pt x="1424" y="901"/>
                    <a:pt x="1469" y="801"/>
                    <a:pt x="1502" y="690"/>
                  </a:cubicBezTo>
                  <a:cubicBezTo>
                    <a:pt x="1513" y="656"/>
                    <a:pt x="1513" y="634"/>
                    <a:pt x="1524" y="601"/>
                  </a:cubicBezTo>
                  <a:cubicBezTo>
                    <a:pt x="1157" y="322"/>
                    <a:pt x="868" y="0"/>
                    <a:pt x="868"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84" name="Google Shape;20784;p32"/>
            <p:cNvSpPr/>
            <p:nvPr/>
          </p:nvSpPr>
          <p:spPr>
            <a:xfrm>
              <a:off x="978674" y="2139744"/>
              <a:ext cx="802" cy="837"/>
            </a:xfrm>
            <a:custGeom>
              <a:avLst/>
              <a:gdLst/>
              <a:ahLst/>
              <a:cxnLst/>
              <a:rect l="l" t="t" r="r" b="b"/>
              <a:pathLst>
                <a:path w="23" h="24" extrusionOk="0">
                  <a:moveTo>
                    <a:pt x="12" y="1"/>
                  </a:moveTo>
                  <a:cubicBezTo>
                    <a:pt x="12" y="12"/>
                    <a:pt x="12" y="23"/>
                    <a:pt x="0" y="23"/>
                  </a:cubicBezTo>
                  <a:lnTo>
                    <a:pt x="12" y="23"/>
                  </a:lnTo>
                  <a:lnTo>
                    <a:pt x="23" y="12"/>
                  </a:lnTo>
                  <a:cubicBezTo>
                    <a:pt x="12" y="12"/>
                    <a:pt x="12" y="12"/>
                    <a:pt x="12"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85" name="Google Shape;20785;p32"/>
            <p:cNvSpPr/>
            <p:nvPr/>
          </p:nvSpPr>
          <p:spPr>
            <a:xfrm>
              <a:off x="959660" y="2110682"/>
              <a:ext cx="19467" cy="29899"/>
            </a:xfrm>
            <a:custGeom>
              <a:avLst/>
              <a:gdLst/>
              <a:ahLst/>
              <a:cxnLst/>
              <a:rect l="l" t="t" r="r" b="b"/>
              <a:pathLst>
                <a:path w="558" h="857" extrusionOk="0">
                  <a:moveTo>
                    <a:pt x="56" y="0"/>
                  </a:moveTo>
                  <a:cubicBezTo>
                    <a:pt x="34" y="55"/>
                    <a:pt x="23" y="111"/>
                    <a:pt x="1" y="166"/>
                  </a:cubicBezTo>
                  <a:cubicBezTo>
                    <a:pt x="23" y="233"/>
                    <a:pt x="56" y="311"/>
                    <a:pt x="90" y="378"/>
                  </a:cubicBezTo>
                  <a:cubicBezTo>
                    <a:pt x="190" y="578"/>
                    <a:pt x="335" y="779"/>
                    <a:pt x="545" y="856"/>
                  </a:cubicBezTo>
                  <a:cubicBezTo>
                    <a:pt x="557" y="856"/>
                    <a:pt x="557" y="845"/>
                    <a:pt x="557" y="834"/>
                  </a:cubicBezTo>
                  <a:cubicBezTo>
                    <a:pt x="357" y="734"/>
                    <a:pt x="246" y="545"/>
                    <a:pt x="167" y="344"/>
                  </a:cubicBezTo>
                  <a:cubicBezTo>
                    <a:pt x="134" y="233"/>
                    <a:pt x="90" y="122"/>
                    <a:pt x="5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86" name="Google Shape;20786;p32"/>
            <p:cNvSpPr/>
            <p:nvPr/>
          </p:nvSpPr>
          <p:spPr>
            <a:xfrm>
              <a:off x="982547" y="2118009"/>
              <a:ext cx="22188" cy="20619"/>
            </a:xfrm>
            <a:custGeom>
              <a:avLst/>
              <a:gdLst/>
              <a:ahLst/>
              <a:cxnLst/>
              <a:rect l="l" t="t" r="r" b="b"/>
              <a:pathLst>
                <a:path w="636" h="591" extrusionOk="0">
                  <a:moveTo>
                    <a:pt x="1" y="1"/>
                  </a:moveTo>
                  <a:lnTo>
                    <a:pt x="1" y="90"/>
                  </a:lnTo>
                  <a:lnTo>
                    <a:pt x="45" y="134"/>
                  </a:lnTo>
                  <a:cubicBezTo>
                    <a:pt x="123" y="235"/>
                    <a:pt x="201" y="335"/>
                    <a:pt x="301" y="413"/>
                  </a:cubicBezTo>
                  <a:cubicBezTo>
                    <a:pt x="401" y="502"/>
                    <a:pt x="512" y="557"/>
                    <a:pt x="635" y="591"/>
                  </a:cubicBezTo>
                  <a:lnTo>
                    <a:pt x="635" y="579"/>
                  </a:lnTo>
                  <a:cubicBezTo>
                    <a:pt x="512" y="546"/>
                    <a:pt x="413" y="480"/>
                    <a:pt x="312" y="391"/>
                  </a:cubicBezTo>
                  <a:cubicBezTo>
                    <a:pt x="223" y="312"/>
                    <a:pt x="156" y="213"/>
                    <a:pt x="79" y="112"/>
                  </a:cubicBezTo>
                  <a:cubicBezTo>
                    <a:pt x="57" y="79"/>
                    <a:pt x="23" y="35"/>
                    <a:pt x="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87" name="Google Shape;20787;p32"/>
            <p:cNvSpPr/>
            <p:nvPr/>
          </p:nvSpPr>
          <p:spPr>
            <a:xfrm>
              <a:off x="965102" y="2092401"/>
              <a:ext cx="17479" cy="28747"/>
            </a:xfrm>
            <a:custGeom>
              <a:avLst/>
              <a:gdLst/>
              <a:ahLst/>
              <a:cxnLst/>
              <a:rect l="l" t="t" r="r" b="b"/>
              <a:pathLst>
                <a:path w="501" h="824" extrusionOk="0">
                  <a:moveTo>
                    <a:pt x="23" y="1"/>
                  </a:moveTo>
                  <a:cubicBezTo>
                    <a:pt x="11" y="45"/>
                    <a:pt x="11" y="90"/>
                    <a:pt x="1" y="134"/>
                  </a:cubicBezTo>
                  <a:lnTo>
                    <a:pt x="100" y="268"/>
                  </a:lnTo>
                  <a:cubicBezTo>
                    <a:pt x="234" y="457"/>
                    <a:pt x="367" y="635"/>
                    <a:pt x="501" y="824"/>
                  </a:cubicBezTo>
                  <a:lnTo>
                    <a:pt x="501" y="735"/>
                  </a:lnTo>
                  <a:cubicBezTo>
                    <a:pt x="389" y="569"/>
                    <a:pt x="268" y="401"/>
                    <a:pt x="156" y="235"/>
                  </a:cubicBezTo>
                  <a:lnTo>
                    <a:pt x="23"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88" name="Google Shape;20788;p32"/>
            <p:cNvSpPr/>
            <p:nvPr/>
          </p:nvSpPr>
          <p:spPr>
            <a:xfrm>
              <a:off x="940646" y="2052454"/>
              <a:ext cx="2756" cy="1605"/>
            </a:xfrm>
            <a:custGeom>
              <a:avLst/>
              <a:gdLst/>
              <a:ahLst/>
              <a:cxnLst/>
              <a:rect l="l" t="t" r="r" b="b"/>
              <a:pathLst>
                <a:path w="79" h="46" extrusionOk="0">
                  <a:moveTo>
                    <a:pt x="23" y="1"/>
                  </a:moveTo>
                  <a:cubicBezTo>
                    <a:pt x="12" y="1"/>
                    <a:pt x="12" y="11"/>
                    <a:pt x="1" y="23"/>
                  </a:cubicBezTo>
                  <a:cubicBezTo>
                    <a:pt x="12" y="34"/>
                    <a:pt x="23" y="34"/>
                    <a:pt x="23" y="45"/>
                  </a:cubicBezTo>
                  <a:lnTo>
                    <a:pt x="79" y="34"/>
                  </a:lnTo>
                  <a:cubicBezTo>
                    <a:pt x="57" y="23"/>
                    <a:pt x="34" y="11"/>
                    <a:pt x="23" y="1"/>
                  </a:cubicBezTo>
                  <a:close/>
                </a:path>
              </a:pathLst>
            </a:custGeom>
            <a:solidFill>
              <a:srgbClr val="B3B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89" name="Google Shape;20789;p32"/>
            <p:cNvSpPr/>
            <p:nvPr/>
          </p:nvSpPr>
          <p:spPr>
            <a:xfrm>
              <a:off x="939494" y="2051267"/>
              <a:ext cx="1954" cy="1989"/>
            </a:xfrm>
            <a:custGeom>
              <a:avLst/>
              <a:gdLst/>
              <a:ahLst/>
              <a:cxnLst/>
              <a:rect l="l" t="t" r="r" b="b"/>
              <a:pathLst>
                <a:path w="56" h="57" extrusionOk="0">
                  <a:moveTo>
                    <a:pt x="11" y="1"/>
                  </a:moveTo>
                  <a:lnTo>
                    <a:pt x="1" y="12"/>
                  </a:lnTo>
                  <a:cubicBezTo>
                    <a:pt x="11" y="23"/>
                    <a:pt x="23" y="45"/>
                    <a:pt x="34" y="57"/>
                  </a:cubicBezTo>
                  <a:cubicBezTo>
                    <a:pt x="45" y="45"/>
                    <a:pt x="45" y="35"/>
                    <a:pt x="56" y="35"/>
                  </a:cubicBezTo>
                  <a:cubicBezTo>
                    <a:pt x="34" y="23"/>
                    <a:pt x="23" y="12"/>
                    <a:pt x="11" y="1"/>
                  </a:cubicBezTo>
                  <a:close/>
                </a:path>
              </a:pathLst>
            </a:custGeom>
            <a:solidFill>
              <a:srgbClr val="9A9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90" name="Google Shape;20790;p32"/>
            <p:cNvSpPr/>
            <p:nvPr/>
          </p:nvSpPr>
          <p:spPr>
            <a:xfrm>
              <a:off x="970929" y="2079632"/>
              <a:ext cx="43888" cy="31852"/>
            </a:xfrm>
            <a:custGeom>
              <a:avLst/>
              <a:gdLst/>
              <a:ahLst/>
              <a:cxnLst/>
              <a:rect l="l" t="t" r="r" b="b"/>
              <a:pathLst>
                <a:path w="1258" h="913" extrusionOk="0">
                  <a:moveTo>
                    <a:pt x="22" y="0"/>
                  </a:moveTo>
                  <a:cubicBezTo>
                    <a:pt x="12" y="55"/>
                    <a:pt x="0" y="100"/>
                    <a:pt x="0" y="144"/>
                  </a:cubicBezTo>
                  <a:cubicBezTo>
                    <a:pt x="22" y="167"/>
                    <a:pt x="45" y="178"/>
                    <a:pt x="67" y="200"/>
                  </a:cubicBezTo>
                  <a:cubicBezTo>
                    <a:pt x="245" y="356"/>
                    <a:pt x="434" y="490"/>
                    <a:pt x="634" y="612"/>
                  </a:cubicBezTo>
                  <a:cubicBezTo>
                    <a:pt x="835" y="734"/>
                    <a:pt x="1046" y="834"/>
                    <a:pt x="1257" y="912"/>
                  </a:cubicBezTo>
                  <a:lnTo>
                    <a:pt x="1257" y="901"/>
                  </a:lnTo>
                  <a:cubicBezTo>
                    <a:pt x="1057" y="801"/>
                    <a:pt x="857" y="690"/>
                    <a:pt x="667" y="556"/>
                  </a:cubicBezTo>
                  <a:cubicBezTo>
                    <a:pt x="479" y="423"/>
                    <a:pt x="301" y="278"/>
                    <a:pt x="133" y="122"/>
                  </a:cubicBezTo>
                  <a:cubicBezTo>
                    <a:pt x="101" y="78"/>
                    <a:pt x="67" y="45"/>
                    <a:pt x="22"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91" name="Google Shape;20791;p32"/>
            <p:cNvSpPr/>
            <p:nvPr/>
          </p:nvSpPr>
          <p:spPr>
            <a:xfrm>
              <a:off x="941413" y="2053605"/>
              <a:ext cx="30317" cy="31085"/>
            </a:xfrm>
            <a:custGeom>
              <a:avLst/>
              <a:gdLst/>
              <a:ahLst/>
              <a:cxnLst/>
              <a:rect l="l" t="t" r="r" b="b"/>
              <a:pathLst>
                <a:path w="869" h="891" extrusionOk="0">
                  <a:moveTo>
                    <a:pt x="57" y="1"/>
                  </a:moveTo>
                  <a:lnTo>
                    <a:pt x="1" y="12"/>
                  </a:lnTo>
                  <a:lnTo>
                    <a:pt x="23" y="34"/>
                  </a:lnTo>
                  <a:lnTo>
                    <a:pt x="45" y="34"/>
                  </a:lnTo>
                  <a:cubicBezTo>
                    <a:pt x="79" y="45"/>
                    <a:pt x="124" y="57"/>
                    <a:pt x="156" y="67"/>
                  </a:cubicBezTo>
                  <a:lnTo>
                    <a:pt x="57" y="1"/>
                  </a:lnTo>
                  <a:close/>
                  <a:moveTo>
                    <a:pt x="357" y="235"/>
                  </a:moveTo>
                  <a:cubicBezTo>
                    <a:pt x="446" y="334"/>
                    <a:pt x="512" y="446"/>
                    <a:pt x="579" y="502"/>
                  </a:cubicBezTo>
                  <a:cubicBezTo>
                    <a:pt x="613" y="535"/>
                    <a:pt x="657" y="613"/>
                    <a:pt x="690" y="746"/>
                  </a:cubicBezTo>
                  <a:cubicBezTo>
                    <a:pt x="735" y="791"/>
                    <a:pt x="791" y="846"/>
                    <a:pt x="846" y="890"/>
                  </a:cubicBezTo>
                  <a:cubicBezTo>
                    <a:pt x="846" y="846"/>
                    <a:pt x="858" y="801"/>
                    <a:pt x="868" y="746"/>
                  </a:cubicBezTo>
                  <a:cubicBezTo>
                    <a:pt x="746" y="624"/>
                    <a:pt x="635" y="490"/>
                    <a:pt x="502" y="368"/>
                  </a:cubicBezTo>
                  <a:cubicBezTo>
                    <a:pt x="457" y="324"/>
                    <a:pt x="413" y="279"/>
                    <a:pt x="357" y="235"/>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92" name="Google Shape;20792;p32"/>
            <p:cNvSpPr/>
            <p:nvPr/>
          </p:nvSpPr>
          <p:spPr>
            <a:xfrm>
              <a:off x="818432" y="2055559"/>
              <a:ext cx="133514" cy="126293"/>
            </a:xfrm>
            <a:custGeom>
              <a:avLst/>
              <a:gdLst/>
              <a:ahLst/>
              <a:cxnLst/>
              <a:rect l="l" t="t" r="r" b="b"/>
              <a:pathLst>
                <a:path w="3827" h="3620" extrusionOk="0">
                  <a:moveTo>
                    <a:pt x="2458" y="1"/>
                  </a:moveTo>
                  <a:cubicBezTo>
                    <a:pt x="2458" y="1"/>
                    <a:pt x="2203" y="379"/>
                    <a:pt x="1980" y="624"/>
                  </a:cubicBezTo>
                  <a:cubicBezTo>
                    <a:pt x="1758" y="868"/>
                    <a:pt x="1457" y="1180"/>
                    <a:pt x="1157" y="1291"/>
                  </a:cubicBezTo>
                  <a:cubicBezTo>
                    <a:pt x="846" y="1402"/>
                    <a:pt x="423" y="1402"/>
                    <a:pt x="211" y="1702"/>
                  </a:cubicBezTo>
                  <a:cubicBezTo>
                    <a:pt x="0" y="2003"/>
                    <a:pt x="89" y="2214"/>
                    <a:pt x="290" y="2258"/>
                  </a:cubicBezTo>
                  <a:cubicBezTo>
                    <a:pt x="501" y="2292"/>
                    <a:pt x="579" y="2336"/>
                    <a:pt x="735" y="2458"/>
                  </a:cubicBezTo>
                  <a:cubicBezTo>
                    <a:pt x="890" y="2581"/>
                    <a:pt x="1001" y="2692"/>
                    <a:pt x="990" y="2836"/>
                  </a:cubicBezTo>
                  <a:cubicBezTo>
                    <a:pt x="979" y="2981"/>
                    <a:pt x="923" y="3170"/>
                    <a:pt x="1224" y="3226"/>
                  </a:cubicBezTo>
                  <a:cubicBezTo>
                    <a:pt x="1368" y="3248"/>
                    <a:pt x="1446" y="3248"/>
                    <a:pt x="1513" y="3248"/>
                  </a:cubicBezTo>
                  <a:cubicBezTo>
                    <a:pt x="1539" y="3244"/>
                    <a:pt x="1562" y="3242"/>
                    <a:pt x="1582" y="3242"/>
                  </a:cubicBezTo>
                  <a:cubicBezTo>
                    <a:pt x="1622" y="3242"/>
                    <a:pt x="1654" y="3252"/>
                    <a:pt x="1691" y="3281"/>
                  </a:cubicBezTo>
                  <a:cubicBezTo>
                    <a:pt x="1791" y="3370"/>
                    <a:pt x="1813" y="3604"/>
                    <a:pt x="2025" y="3615"/>
                  </a:cubicBezTo>
                  <a:cubicBezTo>
                    <a:pt x="2066" y="3617"/>
                    <a:pt x="2110" y="3619"/>
                    <a:pt x="2156" y="3619"/>
                  </a:cubicBezTo>
                  <a:cubicBezTo>
                    <a:pt x="2342" y="3619"/>
                    <a:pt x="2560" y="3589"/>
                    <a:pt x="2792" y="3437"/>
                  </a:cubicBezTo>
                  <a:cubicBezTo>
                    <a:pt x="3081" y="3248"/>
                    <a:pt x="3392" y="3182"/>
                    <a:pt x="3604" y="2514"/>
                  </a:cubicBezTo>
                  <a:cubicBezTo>
                    <a:pt x="3826" y="1835"/>
                    <a:pt x="3570" y="446"/>
                    <a:pt x="3570" y="446"/>
                  </a:cubicBezTo>
                  <a:lnTo>
                    <a:pt x="2458" y="1"/>
                  </a:ln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93" name="Google Shape;20793;p32"/>
            <p:cNvSpPr/>
            <p:nvPr/>
          </p:nvSpPr>
          <p:spPr>
            <a:xfrm>
              <a:off x="836294" y="2055559"/>
              <a:ext cx="110593" cy="56867"/>
            </a:xfrm>
            <a:custGeom>
              <a:avLst/>
              <a:gdLst/>
              <a:ahLst/>
              <a:cxnLst/>
              <a:rect l="l" t="t" r="r" b="b"/>
              <a:pathLst>
                <a:path w="3170" h="1630" extrusionOk="0">
                  <a:moveTo>
                    <a:pt x="1946" y="1"/>
                  </a:moveTo>
                  <a:cubicBezTo>
                    <a:pt x="1946" y="1"/>
                    <a:pt x="1691" y="379"/>
                    <a:pt x="1468" y="624"/>
                  </a:cubicBezTo>
                  <a:cubicBezTo>
                    <a:pt x="1246" y="868"/>
                    <a:pt x="945" y="1180"/>
                    <a:pt x="645" y="1291"/>
                  </a:cubicBezTo>
                  <a:cubicBezTo>
                    <a:pt x="445" y="1358"/>
                    <a:pt x="200" y="1380"/>
                    <a:pt x="0" y="1469"/>
                  </a:cubicBezTo>
                  <a:cubicBezTo>
                    <a:pt x="33" y="1546"/>
                    <a:pt x="111" y="1602"/>
                    <a:pt x="189" y="1613"/>
                  </a:cubicBezTo>
                  <a:cubicBezTo>
                    <a:pt x="230" y="1624"/>
                    <a:pt x="272" y="1629"/>
                    <a:pt x="316" y="1629"/>
                  </a:cubicBezTo>
                  <a:cubicBezTo>
                    <a:pt x="401" y="1629"/>
                    <a:pt x="490" y="1610"/>
                    <a:pt x="578" y="1580"/>
                  </a:cubicBezTo>
                  <a:cubicBezTo>
                    <a:pt x="845" y="1502"/>
                    <a:pt x="1112" y="1391"/>
                    <a:pt x="1357" y="1269"/>
                  </a:cubicBezTo>
                  <a:cubicBezTo>
                    <a:pt x="1434" y="1224"/>
                    <a:pt x="1513" y="1180"/>
                    <a:pt x="1590" y="1180"/>
                  </a:cubicBezTo>
                  <a:cubicBezTo>
                    <a:pt x="1691" y="1180"/>
                    <a:pt x="1780" y="1246"/>
                    <a:pt x="1879" y="1257"/>
                  </a:cubicBezTo>
                  <a:cubicBezTo>
                    <a:pt x="1899" y="1260"/>
                    <a:pt x="1919" y="1262"/>
                    <a:pt x="1938" y="1262"/>
                  </a:cubicBezTo>
                  <a:cubicBezTo>
                    <a:pt x="1985" y="1262"/>
                    <a:pt x="2032" y="1254"/>
                    <a:pt x="2079" y="1246"/>
                  </a:cubicBezTo>
                  <a:cubicBezTo>
                    <a:pt x="2136" y="1235"/>
                    <a:pt x="2202" y="1224"/>
                    <a:pt x="2269" y="1224"/>
                  </a:cubicBezTo>
                  <a:cubicBezTo>
                    <a:pt x="2369" y="1235"/>
                    <a:pt x="2458" y="1291"/>
                    <a:pt x="2547" y="1324"/>
                  </a:cubicBezTo>
                  <a:cubicBezTo>
                    <a:pt x="2612" y="1346"/>
                    <a:pt x="2679" y="1354"/>
                    <a:pt x="2746" y="1354"/>
                  </a:cubicBezTo>
                  <a:cubicBezTo>
                    <a:pt x="2885" y="1354"/>
                    <a:pt x="3027" y="1317"/>
                    <a:pt x="3169" y="1279"/>
                  </a:cubicBezTo>
                  <a:cubicBezTo>
                    <a:pt x="3137" y="824"/>
                    <a:pt x="3058" y="446"/>
                    <a:pt x="3058" y="446"/>
                  </a:cubicBezTo>
                  <a:lnTo>
                    <a:pt x="1946"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94" name="Google Shape;20794;p32"/>
            <p:cNvSpPr/>
            <p:nvPr/>
          </p:nvSpPr>
          <p:spPr>
            <a:xfrm>
              <a:off x="895640" y="1897619"/>
              <a:ext cx="107523" cy="125386"/>
            </a:xfrm>
            <a:custGeom>
              <a:avLst/>
              <a:gdLst/>
              <a:ahLst/>
              <a:cxnLst/>
              <a:rect l="l" t="t" r="r" b="b"/>
              <a:pathLst>
                <a:path w="3082" h="3594" extrusionOk="0">
                  <a:moveTo>
                    <a:pt x="1906" y="0"/>
                  </a:moveTo>
                  <a:cubicBezTo>
                    <a:pt x="1826" y="0"/>
                    <a:pt x="1732" y="7"/>
                    <a:pt x="1636" y="12"/>
                  </a:cubicBezTo>
                  <a:lnTo>
                    <a:pt x="1357" y="12"/>
                  </a:lnTo>
                  <a:cubicBezTo>
                    <a:pt x="1113" y="12"/>
                    <a:pt x="801" y="201"/>
                    <a:pt x="524" y="490"/>
                  </a:cubicBezTo>
                  <a:cubicBezTo>
                    <a:pt x="257" y="768"/>
                    <a:pt x="45" y="1068"/>
                    <a:pt x="23" y="1513"/>
                  </a:cubicBezTo>
                  <a:cubicBezTo>
                    <a:pt x="0" y="1970"/>
                    <a:pt x="390" y="3215"/>
                    <a:pt x="390" y="3215"/>
                  </a:cubicBezTo>
                  <a:lnTo>
                    <a:pt x="1502" y="3593"/>
                  </a:lnTo>
                  <a:cubicBezTo>
                    <a:pt x="1502" y="3593"/>
                    <a:pt x="2269" y="3504"/>
                    <a:pt x="2670" y="2993"/>
                  </a:cubicBezTo>
                  <a:cubicBezTo>
                    <a:pt x="3070" y="2481"/>
                    <a:pt x="3037" y="1881"/>
                    <a:pt x="3059" y="1614"/>
                  </a:cubicBezTo>
                  <a:cubicBezTo>
                    <a:pt x="3082" y="1357"/>
                    <a:pt x="3082" y="1380"/>
                    <a:pt x="2993" y="1280"/>
                  </a:cubicBezTo>
                  <a:cubicBezTo>
                    <a:pt x="2914" y="1191"/>
                    <a:pt x="2692" y="1058"/>
                    <a:pt x="2558" y="890"/>
                  </a:cubicBezTo>
                  <a:cubicBezTo>
                    <a:pt x="2425" y="735"/>
                    <a:pt x="2269" y="679"/>
                    <a:pt x="2236" y="546"/>
                  </a:cubicBezTo>
                  <a:cubicBezTo>
                    <a:pt x="2203" y="423"/>
                    <a:pt x="2192" y="156"/>
                    <a:pt x="2125" y="57"/>
                  </a:cubicBezTo>
                  <a:cubicBezTo>
                    <a:pt x="2093" y="12"/>
                    <a:pt x="2012" y="0"/>
                    <a:pt x="1906"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95" name="Google Shape;20795;p32"/>
            <p:cNvSpPr/>
            <p:nvPr/>
          </p:nvSpPr>
          <p:spPr>
            <a:xfrm>
              <a:off x="898745" y="1967117"/>
              <a:ext cx="101313" cy="55890"/>
            </a:xfrm>
            <a:custGeom>
              <a:avLst/>
              <a:gdLst/>
              <a:ahLst/>
              <a:cxnLst/>
              <a:rect l="l" t="t" r="r" b="b"/>
              <a:pathLst>
                <a:path w="2904" h="1602" extrusionOk="0">
                  <a:moveTo>
                    <a:pt x="133" y="1"/>
                  </a:moveTo>
                  <a:cubicBezTo>
                    <a:pt x="83" y="1"/>
                    <a:pt x="38" y="17"/>
                    <a:pt x="0" y="44"/>
                  </a:cubicBezTo>
                  <a:cubicBezTo>
                    <a:pt x="101" y="578"/>
                    <a:pt x="301" y="1223"/>
                    <a:pt x="301" y="1223"/>
                  </a:cubicBezTo>
                  <a:lnTo>
                    <a:pt x="1413" y="1601"/>
                  </a:lnTo>
                  <a:cubicBezTo>
                    <a:pt x="1413" y="1601"/>
                    <a:pt x="2180" y="1512"/>
                    <a:pt x="2581" y="1001"/>
                  </a:cubicBezTo>
                  <a:cubicBezTo>
                    <a:pt x="2770" y="756"/>
                    <a:pt x="2859" y="500"/>
                    <a:pt x="2904" y="267"/>
                  </a:cubicBezTo>
                  <a:cubicBezTo>
                    <a:pt x="2845" y="241"/>
                    <a:pt x="2780" y="229"/>
                    <a:pt x="2713" y="229"/>
                  </a:cubicBezTo>
                  <a:cubicBezTo>
                    <a:pt x="2691" y="229"/>
                    <a:pt x="2669" y="230"/>
                    <a:pt x="2647" y="233"/>
                  </a:cubicBezTo>
                  <a:cubicBezTo>
                    <a:pt x="2589" y="245"/>
                    <a:pt x="2524" y="260"/>
                    <a:pt x="2464" y="260"/>
                  </a:cubicBezTo>
                  <a:cubicBezTo>
                    <a:pt x="2411" y="260"/>
                    <a:pt x="2362" y="248"/>
                    <a:pt x="2325" y="211"/>
                  </a:cubicBezTo>
                  <a:cubicBezTo>
                    <a:pt x="2291" y="188"/>
                    <a:pt x="2281" y="144"/>
                    <a:pt x="2247" y="122"/>
                  </a:cubicBezTo>
                  <a:cubicBezTo>
                    <a:pt x="2219" y="94"/>
                    <a:pt x="2183" y="83"/>
                    <a:pt x="2146" y="83"/>
                  </a:cubicBezTo>
                  <a:cubicBezTo>
                    <a:pt x="2108" y="83"/>
                    <a:pt x="2069" y="94"/>
                    <a:pt x="2036" y="111"/>
                  </a:cubicBezTo>
                  <a:cubicBezTo>
                    <a:pt x="1958" y="144"/>
                    <a:pt x="1913" y="200"/>
                    <a:pt x="1847" y="245"/>
                  </a:cubicBezTo>
                  <a:cubicBezTo>
                    <a:pt x="1713" y="334"/>
                    <a:pt x="1569" y="356"/>
                    <a:pt x="1413" y="389"/>
                  </a:cubicBezTo>
                  <a:cubicBezTo>
                    <a:pt x="1354" y="398"/>
                    <a:pt x="1288" y="407"/>
                    <a:pt x="1223" y="407"/>
                  </a:cubicBezTo>
                  <a:cubicBezTo>
                    <a:pt x="1129" y="407"/>
                    <a:pt x="1039" y="388"/>
                    <a:pt x="979" y="322"/>
                  </a:cubicBezTo>
                  <a:cubicBezTo>
                    <a:pt x="924" y="255"/>
                    <a:pt x="890" y="156"/>
                    <a:pt x="813" y="133"/>
                  </a:cubicBezTo>
                  <a:cubicBezTo>
                    <a:pt x="805" y="132"/>
                    <a:pt x="798" y="131"/>
                    <a:pt x="790" y="131"/>
                  </a:cubicBezTo>
                  <a:cubicBezTo>
                    <a:pt x="744" y="131"/>
                    <a:pt x="705" y="160"/>
                    <a:pt x="657" y="188"/>
                  </a:cubicBezTo>
                  <a:cubicBezTo>
                    <a:pt x="612" y="222"/>
                    <a:pt x="568" y="245"/>
                    <a:pt x="512" y="245"/>
                  </a:cubicBezTo>
                  <a:cubicBezTo>
                    <a:pt x="423" y="233"/>
                    <a:pt x="378" y="133"/>
                    <a:pt x="312" y="67"/>
                  </a:cubicBezTo>
                  <a:cubicBezTo>
                    <a:pt x="248" y="20"/>
                    <a:pt x="188" y="1"/>
                    <a:pt x="13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96" name="Google Shape;20796;p32"/>
            <p:cNvSpPr/>
            <p:nvPr/>
          </p:nvSpPr>
          <p:spPr>
            <a:xfrm>
              <a:off x="906490" y="1911226"/>
              <a:ext cx="35376" cy="58995"/>
            </a:xfrm>
            <a:custGeom>
              <a:avLst/>
              <a:gdLst/>
              <a:ahLst/>
              <a:cxnLst/>
              <a:rect l="l" t="t" r="r" b="b"/>
              <a:pathLst>
                <a:path w="1014" h="1691" extrusionOk="0">
                  <a:moveTo>
                    <a:pt x="1002" y="0"/>
                  </a:moveTo>
                  <a:cubicBezTo>
                    <a:pt x="735" y="122"/>
                    <a:pt x="512" y="334"/>
                    <a:pt x="346" y="579"/>
                  </a:cubicBezTo>
                  <a:cubicBezTo>
                    <a:pt x="179" y="823"/>
                    <a:pt x="79" y="1112"/>
                    <a:pt x="23" y="1412"/>
                  </a:cubicBezTo>
                  <a:cubicBezTo>
                    <a:pt x="12" y="1479"/>
                    <a:pt x="1" y="1546"/>
                    <a:pt x="1" y="1613"/>
                  </a:cubicBezTo>
                  <a:cubicBezTo>
                    <a:pt x="23" y="1624"/>
                    <a:pt x="57" y="1646"/>
                    <a:pt x="90" y="1669"/>
                  </a:cubicBezTo>
                  <a:lnTo>
                    <a:pt x="112" y="1691"/>
                  </a:lnTo>
                  <a:cubicBezTo>
                    <a:pt x="112" y="1602"/>
                    <a:pt x="112" y="1513"/>
                    <a:pt x="124" y="1424"/>
                  </a:cubicBezTo>
                  <a:cubicBezTo>
                    <a:pt x="156" y="1135"/>
                    <a:pt x="257" y="856"/>
                    <a:pt x="401" y="612"/>
                  </a:cubicBezTo>
                  <a:cubicBezTo>
                    <a:pt x="546" y="367"/>
                    <a:pt x="757" y="144"/>
                    <a:pt x="1013" y="11"/>
                  </a:cubicBezTo>
                  <a:lnTo>
                    <a:pt x="1002"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97" name="Google Shape;20797;p32"/>
            <p:cNvSpPr/>
            <p:nvPr/>
          </p:nvSpPr>
          <p:spPr>
            <a:xfrm>
              <a:off x="905722" y="1967466"/>
              <a:ext cx="8199" cy="34957"/>
            </a:xfrm>
            <a:custGeom>
              <a:avLst/>
              <a:gdLst/>
              <a:ahLst/>
              <a:cxnLst/>
              <a:rect l="l" t="t" r="r" b="b"/>
              <a:pathLst>
                <a:path w="235" h="1002" extrusionOk="0">
                  <a:moveTo>
                    <a:pt x="23" y="1"/>
                  </a:moveTo>
                  <a:cubicBezTo>
                    <a:pt x="1" y="235"/>
                    <a:pt x="12" y="468"/>
                    <a:pt x="57" y="690"/>
                  </a:cubicBezTo>
                  <a:cubicBezTo>
                    <a:pt x="57" y="724"/>
                    <a:pt x="67" y="757"/>
                    <a:pt x="79" y="779"/>
                  </a:cubicBezTo>
                  <a:cubicBezTo>
                    <a:pt x="134" y="880"/>
                    <a:pt x="201" y="946"/>
                    <a:pt x="235" y="1002"/>
                  </a:cubicBezTo>
                  <a:cubicBezTo>
                    <a:pt x="212" y="890"/>
                    <a:pt x="190" y="779"/>
                    <a:pt x="178" y="668"/>
                  </a:cubicBezTo>
                  <a:cubicBezTo>
                    <a:pt x="146" y="468"/>
                    <a:pt x="123" y="267"/>
                    <a:pt x="134" y="79"/>
                  </a:cubicBezTo>
                  <a:lnTo>
                    <a:pt x="112" y="57"/>
                  </a:lnTo>
                  <a:cubicBezTo>
                    <a:pt x="79" y="34"/>
                    <a:pt x="45" y="12"/>
                    <a:pt x="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98" name="Google Shape;20798;p32"/>
            <p:cNvSpPr/>
            <p:nvPr/>
          </p:nvSpPr>
          <p:spPr>
            <a:xfrm>
              <a:off x="913468" y="2011320"/>
              <a:ext cx="5094" cy="9350"/>
            </a:xfrm>
            <a:custGeom>
              <a:avLst/>
              <a:gdLst/>
              <a:ahLst/>
              <a:cxnLst/>
              <a:rect l="l" t="t" r="r" b="b"/>
              <a:pathLst>
                <a:path w="146" h="268" extrusionOk="0">
                  <a:moveTo>
                    <a:pt x="1" y="1"/>
                  </a:moveTo>
                  <a:lnTo>
                    <a:pt x="134" y="268"/>
                  </a:lnTo>
                  <a:lnTo>
                    <a:pt x="146" y="256"/>
                  </a:lnTo>
                  <a:cubicBezTo>
                    <a:pt x="124" y="179"/>
                    <a:pt x="101" y="112"/>
                    <a:pt x="79" y="34"/>
                  </a:cubicBezTo>
                  <a:lnTo>
                    <a:pt x="1" y="1"/>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799" name="Google Shape;20799;p32"/>
            <p:cNvSpPr/>
            <p:nvPr/>
          </p:nvSpPr>
          <p:spPr>
            <a:xfrm>
              <a:off x="912700" y="2005913"/>
              <a:ext cx="3559" cy="6594"/>
            </a:xfrm>
            <a:custGeom>
              <a:avLst/>
              <a:gdLst/>
              <a:ahLst/>
              <a:cxnLst/>
              <a:rect l="l" t="t" r="r" b="b"/>
              <a:pathLst>
                <a:path w="102" h="189" extrusionOk="0">
                  <a:moveTo>
                    <a:pt x="57" y="0"/>
                  </a:moveTo>
                  <a:lnTo>
                    <a:pt x="1" y="77"/>
                  </a:lnTo>
                  <a:cubicBezTo>
                    <a:pt x="12" y="111"/>
                    <a:pt x="23" y="134"/>
                    <a:pt x="23" y="156"/>
                  </a:cubicBezTo>
                  <a:lnTo>
                    <a:pt x="101" y="189"/>
                  </a:lnTo>
                  <a:cubicBezTo>
                    <a:pt x="90" y="122"/>
                    <a:pt x="79" y="67"/>
                    <a:pt x="57"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00" name="Google Shape;20800;p32"/>
            <p:cNvSpPr/>
            <p:nvPr/>
          </p:nvSpPr>
          <p:spPr>
            <a:xfrm>
              <a:off x="923201" y="2014809"/>
              <a:ext cx="2372" cy="8582"/>
            </a:xfrm>
            <a:custGeom>
              <a:avLst/>
              <a:gdLst/>
              <a:ahLst/>
              <a:cxnLst/>
              <a:rect l="l" t="t" r="r" b="b"/>
              <a:pathLst>
                <a:path w="68" h="246" extrusionOk="0">
                  <a:moveTo>
                    <a:pt x="0" y="0"/>
                  </a:moveTo>
                  <a:cubicBezTo>
                    <a:pt x="11" y="79"/>
                    <a:pt x="33" y="156"/>
                    <a:pt x="56" y="245"/>
                  </a:cubicBezTo>
                  <a:lnTo>
                    <a:pt x="67" y="245"/>
                  </a:lnTo>
                  <a:cubicBezTo>
                    <a:pt x="67" y="168"/>
                    <a:pt x="56" y="89"/>
                    <a:pt x="56" y="12"/>
                  </a:cubicBezTo>
                  <a:lnTo>
                    <a:pt x="0"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01" name="Google Shape;20801;p32"/>
            <p:cNvSpPr/>
            <p:nvPr/>
          </p:nvSpPr>
          <p:spPr>
            <a:xfrm>
              <a:off x="916224" y="1935647"/>
              <a:ext cx="18246" cy="40016"/>
            </a:xfrm>
            <a:custGeom>
              <a:avLst/>
              <a:gdLst/>
              <a:ahLst/>
              <a:cxnLst/>
              <a:rect l="l" t="t" r="r" b="b"/>
              <a:pathLst>
                <a:path w="523" h="1147" extrusionOk="0">
                  <a:moveTo>
                    <a:pt x="523" y="1"/>
                  </a:moveTo>
                  <a:lnTo>
                    <a:pt x="523" y="1"/>
                  </a:lnTo>
                  <a:cubicBezTo>
                    <a:pt x="211" y="290"/>
                    <a:pt x="22" y="712"/>
                    <a:pt x="0" y="1147"/>
                  </a:cubicBezTo>
                  <a:lnTo>
                    <a:pt x="22" y="1147"/>
                  </a:lnTo>
                  <a:cubicBezTo>
                    <a:pt x="45" y="1147"/>
                    <a:pt x="55" y="1147"/>
                    <a:pt x="78" y="1135"/>
                  </a:cubicBezTo>
                  <a:cubicBezTo>
                    <a:pt x="78" y="724"/>
                    <a:pt x="245" y="312"/>
                    <a:pt x="523"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02" name="Google Shape;20802;p32"/>
            <p:cNvSpPr/>
            <p:nvPr/>
          </p:nvSpPr>
          <p:spPr>
            <a:xfrm>
              <a:off x="916224" y="1975211"/>
              <a:ext cx="8931" cy="40016"/>
            </a:xfrm>
            <a:custGeom>
              <a:avLst/>
              <a:gdLst/>
              <a:ahLst/>
              <a:cxnLst/>
              <a:rect l="l" t="t" r="r" b="b"/>
              <a:pathLst>
                <a:path w="256" h="1147" extrusionOk="0">
                  <a:moveTo>
                    <a:pt x="78" y="1"/>
                  </a:moveTo>
                  <a:cubicBezTo>
                    <a:pt x="55" y="13"/>
                    <a:pt x="45" y="13"/>
                    <a:pt x="22" y="13"/>
                  </a:cubicBezTo>
                  <a:lnTo>
                    <a:pt x="0" y="13"/>
                  </a:lnTo>
                  <a:lnTo>
                    <a:pt x="0" y="68"/>
                  </a:lnTo>
                  <a:cubicBezTo>
                    <a:pt x="0" y="302"/>
                    <a:pt x="33" y="524"/>
                    <a:pt x="89" y="735"/>
                  </a:cubicBezTo>
                  <a:cubicBezTo>
                    <a:pt x="122" y="869"/>
                    <a:pt x="156" y="1002"/>
                    <a:pt x="200" y="1135"/>
                  </a:cubicBezTo>
                  <a:lnTo>
                    <a:pt x="256" y="1147"/>
                  </a:lnTo>
                  <a:cubicBezTo>
                    <a:pt x="233" y="1002"/>
                    <a:pt x="200" y="858"/>
                    <a:pt x="178" y="713"/>
                  </a:cubicBezTo>
                  <a:cubicBezTo>
                    <a:pt x="134" y="502"/>
                    <a:pt x="78" y="290"/>
                    <a:pt x="78" y="68"/>
                  </a:cubicBezTo>
                  <a:lnTo>
                    <a:pt x="78"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03" name="Google Shape;20803;p32"/>
            <p:cNvSpPr/>
            <p:nvPr/>
          </p:nvSpPr>
          <p:spPr>
            <a:xfrm>
              <a:off x="928993" y="2016763"/>
              <a:ext cx="2791" cy="7780"/>
            </a:xfrm>
            <a:custGeom>
              <a:avLst/>
              <a:gdLst/>
              <a:ahLst/>
              <a:cxnLst/>
              <a:rect l="l" t="t" r="r" b="b"/>
              <a:pathLst>
                <a:path w="80" h="223" extrusionOk="0">
                  <a:moveTo>
                    <a:pt x="1" y="1"/>
                  </a:moveTo>
                  <a:cubicBezTo>
                    <a:pt x="12" y="67"/>
                    <a:pt x="23" y="145"/>
                    <a:pt x="12" y="223"/>
                  </a:cubicBezTo>
                  <a:lnTo>
                    <a:pt x="35" y="223"/>
                  </a:lnTo>
                  <a:cubicBezTo>
                    <a:pt x="57" y="156"/>
                    <a:pt x="68" y="89"/>
                    <a:pt x="79" y="23"/>
                  </a:cubicBezTo>
                  <a:lnTo>
                    <a:pt x="1" y="1"/>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04" name="Google Shape;20804;p32"/>
            <p:cNvSpPr/>
            <p:nvPr/>
          </p:nvSpPr>
          <p:spPr>
            <a:xfrm>
              <a:off x="930563" y="1934496"/>
              <a:ext cx="31469" cy="44272"/>
            </a:xfrm>
            <a:custGeom>
              <a:avLst/>
              <a:gdLst/>
              <a:ahLst/>
              <a:cxnLst/>
              <a:rect l="l" t="t" r="r" b="b"/>
              <a:pathLst>
                <a:path w="902" h="1269" extrusionOk="0">
                  <a:moveTo>
                    <a:pt x="890" y="1"/>
                  </a:moveTo>
                  <a:cubicBezTo>
                    <a:pt x="734" y="179"/>
                    <a:pt x="568" y="357"/>
                    <a:pt x="412" y="534"/>
                  </a:cubicBezTo>
                  <a:cubicBezTo>
                    <a:pt x="257" y="723"/>
                    <a:pt x="112" y="913"/>
                    <a:pt x="0" y="1146"/>
                  </a:cubicBezTo>
                  <a:lnTo>
                    <a:pt x="0" y="1157"/>
                  </a:lnTo>
                  <a:lnTo>
                    <a:pt x="67" y="1257"/>
                  </a:lnTo>
                  <a:cubicBezTo>
                    <a:pt x="79" y="1257"/>
                    <a:pt x="79" y="1257"/>
                    <a:pt x="79" y="1269"/>
                  </a:cubicBezTo>
                  <a:cubicBezTo>
                    <a:pt x="89" y="1235"/>
                    <a:pt x="101" y="1212"/>
                    <a:pt x="112" y="1190"/>
                  </a:cubicBezTo>
                  <a:cubicBezTo>
                    <a:pt x="201" y="968"/>
                    <a:pt x="334" y="768"/>
                    <a:pt x="467" y="579"/>
                  </a:cubicBezTo>
                  <a:cubicBezTo>
                    <a:pt x="612" y="389"/>
                    <a:pt x="757" y="201"/>
                    <a:pt x="902"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05" name="Google Shape;20805;p32"/>
            <p:cNvSpPr/>
            <p:nvPr/>
          </p:nvSpPr>
          <p:spPr>
            <a:xfrm>
              <a:off x="924737" y="1974862"/>
              <a:ext cx="8582" cy="42702"/>
            </a:xfrm>
            <a:custGeom>
              <a:avLst/>
              <a:gdLst/>
              <a:ahLst/>
              <a:cxnLst/>
              <a:rect l="l" t="t" r="r" b="b"/>
              <a:pathLst>
                <a:path w="246" h="1224" extrusionOk="0">
                  <a:moveTo>
                    <a:pt x="167" y="0"/>
                  </a:moveTo>
                  <a:cubicBezTo>
                    <a:pt x="112" y="100"/>
                    <a:pt x="68" y="211"/>
                    <a:pt x="45" y="334"/>
                  </a:cubicBezTo>
                  <a:cubicBezTo>
                    <a:pt x="12" y="456"/>
                    <a:pt x="1" y="589"/>
                    <a:pt x="23" y="712"/>
                  </a:cubicBezTo>
                  <a:cubicBezTo>
                    <a:pt x="45" y="890"/>
                    <a:pt x="101" y="1046"/>
                    <a:pt x="123" y="1202"/>
                  </a:cubicBezTo>
                  <a:lnTo>
                    <a:pt x="201" y="1224"/>
                  </a:lnTo>
                  <a:lnTo>
                    <a:pt x="201" y="1056"/>
                  </a:lnTo>
                  <a:cubicBezTo>
                    <a:pt x="190" y="935"/>
                    <a:pt x="167" y="812"/>
                    <a:pt x="167" y="701"/>
                  </a:cubicBezTo>
                  <a:cubicBezTo>
                    <a:pt x="157" y="500"/>
                    <a:pt x="179" y="300"/>
                    <a:pt x="246" y="112"/>
                  </a:cubicBezTo>
                  <a:cubicBezTo>
                    <a:pt x="246" y="100"/>
                    <a:pt x="246" y="100"/>
                    <a:pt x="234" y="100"/>
                  </a:cubicBezTo>
                  <a:lnTo>
                    <a:pt x="167"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06" name="Google Shape;20806;p32"/>
            <p:cNvSpPr/>
            <p:nvPr/>
          </p:nvSpPr>
          <p:spPr>
            <a:xfrm>
              <a:off x="934052" y="2019100"/>
              <a:ext cx="3524" cy="5442"/>
            </a:xfrm>
            <a:custGeom>
              <a:avLst/>
              <a:gdLst/>
              <a:ahLst/>
              <a:cxnLst/>
              <a:rect l="l" t="t" r="r" b="b"/>
              <a:pathLst>
                <a:path w="101" h="156" extrusionOk="0">
                  <a:moveTo>
                    <a:pt x="56" y="0"/>
                  </a:moveTo>
                  <a:cubicBezTo>
                    <a:pt x="45" y="45"/>
                    <a:pt x="23" y="100"/>
                    <a:pt x="1" y="144"/>
                  </a:cubicBezTo>
                  <a:lnTo>
                    <a:pt x="1" y="156"/>
                  </a:lnTo>
                  <a:cubicBezTo>
                    <a:pt x="45" y="111"/>
                    <a:pt x="78" y="67"/>
                    <a:pt x="101" y="11"/>
                  </a:cubicBezTo>
                  <a:lnTo>
                    <a:pt x="56" y="0"/>
                  </a:lnTo>
                  <a:close/>
                </a:path>
              </a:pathLst>
            </a:custGeom>
            <a:solidFill>
              <a:srgbClr val="9A9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07" name="Google Shape;20807;p32"/>
            <p:cNvSpPr/>
            <p:nvPr/>
          </p:nvSpPr>
          <p:spPr>
            <a:xfrm>
              <a:off x="949577" y="1960488"/>
              <a:ext cx="19816" cy="19851"/>
            </a:xfrm>
            <a:custGeom>
              <a:avLst/>
              <a:gdLst/>
              <a:ahLst/>
              <a:cxnLst/>
              <a:rect l="l" t="t" r="r" b="b"/>
              <a:pathLst>
                <a:path w="568" h="569" extrusionOk="0">
                  <a:moveTo>
                    <a:pt x="568" y="0"/>
                  </a:moveTo>
                  <a:cubicBezTo>
                    <a:pt x="423" y="101"/>
                    <a:pt x="290" y="223"/>
                    <a:pt x="167" y="356"/>
                  </a:cubicBezTo>
                  <a:cubicBezTo>
                    <a:pt x="112" y="423"/>
                    <a:pt x="45" y="501"/>
                    <a:pt x="1" y="568"/>
                  </a:cubicBezTo>
                  <a:cubicBezTo>
                    <a:pt x="23" y="568"/>
                    <a:pt x="56" y="556"/>
                    <a:pt x="78" y="556"/>
                  </a:cubicBezTo>
                  <a:cubicBezTo>
                    <a:pt x="212" y="346"/>
                    <a:pt x="379" y="168"/>
                    <a:pt x="568" y="12"/>
                  </a:cubicBezTo>
                  <a:lnTo>
                    <a:pt x="568"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08" name="Google Shape;20808;p32"/>
            <p:cNvSpPr/>
            <p:nvPr/>
          </p:nvSpPr>
          <p:spPr>
            <a:xfrm>
              <a:off x="936006" y="1979886"/>
              <a:ext cx="16327" cy="39597"/>
            </a:xfrm>
            <a:custGeom>
              <a:avLst/>
              <a:gdLst/>
              <a:ahLst/>
              <a:cxnLst/>
              <a:rect l="l" t="t" r="r" b="b"/>
              <a:pathLst>
                <a:path w="468" h="1135" extrusionOk="0">
                  <a:moveTo>
                    <a:pt x="467" y="0"/>
                  </a:moveTo>
                  <a:cubicBezTo>
                    <a:pt x="445" y="0"/>
                    <a:pt x="412" y="12"/>
                    <a:pt x="390" y="12"/>
                  </a:cubicBezTo>
                  <a:cubicBezTo>
                    <a:pt x="334" y="89"/>
                    <a:pt x="289" y="168"/>
                    <a:pt x="245" y="245"/>
                  </a:cubicBezTo>
                  <a:cubicBezTo>
                    <a:pt x="156" y="412"/>
                    <a:pt x="101" y="590"/>
                    <a:pt x="78" y="768"/>
                  </a:cubicBezTo>
                  <a:cubicBezTo>
                    <a:pt x="56" y="890"/>
                    <a:pt x="34" y="1001"/>
                    <a:pt x="0" y="1124"/>
                  </a:cubicBezTo>
                  <a:lnTo>
                    <a:pt x="45" y="1135"/>
                  </a:lnTo>
                  <a:cubicBezTo>
                    <a:pt x="101" y="1024"/>
                    <a:pt x="134" y="902"/>
                    <a:pt x="167" y="779"/>
                  </a:cubicBezTo>
                  <a:cubicBezTo>
                    <a:pt x="200" y="613"/>
                    <a:pt x="234" y="445"/>
                    <a:pt x="311" y="279"/>
                  </a:cubicBezTo>
                  <a:cubicBezTo>
                    <a:pt x="356" y="178"/>
                    <a:pt x="412" y="89"/>
                    <a:pt x="467"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09" name="Google Shape;20809;p32"/>
            <p:cNvSpPr/>
            <p:nvPr/>
          </p:nvSpPr>
          <p:spPr>
            <a:xfrm>
              <a:off x="938308" y="2019868"/>
              <a:ext cx="5094" cy="6629"/>
            </a:xfrm>
            <a:custGeom>
              <a:avLst/>
              <a:gdLst/>
              <a:ahLst/>
              <a:cxnLst/>
              <a:rect l="l" t="t" r="r" b="b"/>
              <a:pathLst>
                <a:path w="146" h="190" extrusionOk="0">
                  <a:moveTo>
                    <a:pt x="1" y="0"/>
                  </a:moveTo>
                  <a:lnTo>
                    <a:pt x="1" y="89"/>
                  </a:lnTo>
                  <a:lnTo>
                    <a:pt x="35" y="56"/>
                  </a:lnTo>
                  <a:lnTo>
                    <a:pt x="35" y="56"/>
                  </a:lnTo>
                  <a:cubicBezTo>
                    <a:pt x="23" y="78"/>
                    <a:pt x="12" y="100"/>
                    <a:pt x="12" y="122"/>
                  </a:cubicBezTo>
                  <a:lnTo>
                    <a:pt x="12" y="189"/>
                  </a:lnTo>
                  <a:lnTo>
                    <a:pt x="146" y="45"/>
                  </a:lnTo>
                  <a:lnTo>
                    <a:pt x="1" y="0"/>
                  </a:lnTo>
                  <a:close/>
                </a:path>
              </a:pathLst>
            </a:custGeom>
            <a:solidFill>
              <a:srgbClr val="B3B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10" name="Google Shape;20810;p32"/>
            <p:cNvSpPr/>
            <p:nvPr/>
          </p:nvSpPr>
          <p:spPr>
            <a:xfrm>
              <a:off x="935203" y="2019868"/>
              <a:ext cx="3559" cy="7780"/>
            </a:xfrm>
            <a:custGeom>
              <a:avLst/>
              <a:gdLst/>
              <a:ahLst/>
              <a:cxnLst/>
              <a:rect l="l" t="t" r="r" b="b"/>
              <a:pathLst>
                <a:path w="102" h="223" extrusionOk="0">
                  <a:moveTo>
                    <a:pt x="90" y="0"/>
                  </a:moveTo>
                  <a:cubicBezTo>
                    <a:pt x="68" y="56"/>
                    <a:pt x="35" y="100"/>
                    <a:pt x="1" y="156"/>
                  </a:cubicBezTo>
                  <a:lnTo>
                    <a:pt x="1" y="167"/>
                  </a:lnTo>
                  <a:cubicBezTo>
                    <a:pt x="35" y="145"/>
                    <a:pt x="68" y="112"/>
                    <a:pt x="90" y="89"/>
                  </a:cubicBezTo>
                  <a:lnTo>
                    <a:pt x="90" y="0"/>
                  </a:lnTo>
                  <a:close/>
                  <a:moveTo>
                    <a:pt x="101" y="122"/>
                  </a:moveTo>
                  <a:cubicBezTo>
                    <a:pt x="79" y="156"/>
                    <a:pt x="68" y="178"/>
                    <a:pt x="57" y="211"/>
                  </a:cubicBezTo>
                  <a:lnTo>
                    <a:pt x="68" y="223"/>
                  </a:lnTo>
                  <a:lnTo>
                    <a:pt x="101" y="189"/>
                  </a:lnTo>
                  <a:lnTo>
                    <a:pt x="101" y="122"/>
                  </a:lnTo>
                  <a:close/>
                </a:path>
              </a:pathLst>
            </a:custGeom>
            <a:solidFill>
              <a:srgbClr val="9A9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11" name="Google Shape;20811;p32"/>
            <p:cNvSpPr/>
            <p:nvPr/>
          </p:nvSpPr>
          <p:spPr>
            <a:xfrm>
              <a:off x="981395" y="1968233"/>
              <a:ext cx="3140" cy="7815"/>
            </a:xfrm>
            <a:custGeom>
              <a:avLst/>
              <a:gdLst/>
              <a:ahLst/>
              <a:cxnLst/>
              <a:rect l="l" t="t" r="r" b="b"/>
              <a:pathLst>
                <a:path w="90" h="224" extrusionOk="0">
                  <a:moveTo>
                    <a:pt x="78" y="1"/>
                  </a:moveTo>
                  <a:cubicBezTo>
                    <a:pt x="68" y="79"/>
                    <a:pt x="34" y="146"/>
                    <a:pt x="1" y="213"/>
                  </a:cubicBezTo>
                  <a:cubicBezTo>
                    <a:pt x="11" y="223"/>
                    <a:pt x="23" y="223"/>
                    <a:pt x="34" y="223"/>
                  </a:cubicBezTo>
                  <a:cubicBezTo>
                    <a:pt x="68" y="156"/>
                    <a:pt x="90" y="79"/>
                    <a:pt x="9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12" name="Google Shape;20812;p32"/>
            <p:cNvSpPr/>
            <p:nvPr/>
          </p:nvSpPr>
          <p:spPr>
            <a:xfrm>
              <a:off x="938308" y="1975629"/>
              <a:ext cx="44272" cy="45807"/>
            </a:xfrm>
            <a:custGeom>
              <a:avLst/>
              <a:gdLst/>
              <a:ahLst/>
              <a:cxnLst/>
              <a:rect l="l" t="t" r="r" b="b"/>
              <a:pathLst>
                <a:path w="1269" h="1313" extrusionOk="0">
                  <a:moveTo>
                    <a:pt x="1236" y="1"/>
                  </a:moveTo>
                  <a:cubicBezTo>
                    <a:pt x="1191" y="100"/>
                    <a:pt x="1125" y="179"/>
                    <a:pt x="1058" y="256"/>
                  </a:cubicBezTo>
                  <a:cubicBezTo>
                    <a:pt x="947" y="401"/>
                    <a:pt x="802" y="512"/>
                    <a:pt x="668" y="634"/>
                  </a:cubicBezTo>
                  <a:cubicBezTo>
                    <a:pt x="524" y="745"/>
                    <a:pt x="368" y="857"/>
                    <a:pt x="257" y="1012"/>
                  </a:cubicBezTo>
                  <a:cubicBezTo>
                    <a:pt x="245" y="1024"/>
                    <a:pt x="223" y="1046"/>
                    <a:pt x="213" y="1068"/>
                  </a:cubicBezTo>
                  <a:cubicBezTo>
                    <a:pt x="245" y="990"/>
                    <a:pt x="268" y="913"/>
                    <a:pt x="279" y="846"/>
                  </a:cubicBezTo>
                  <a:cubicBezTo>
                    <a:pt x="312" y="723"/>
                    <a:pt x="334" y="612"/>
                    <a:pt x="390" y="523"/>
                  </a:cubicBezTo>
                  <a:cubicBezTo>
                    <a:pt x="446" y="423"/>
                    <a:pt x="524" y="334"/>
                    <a:pt x="635" y="300"/>
                  </a:cubicBezTo>
                  <a:lnTo>
                    <a:pt x="635" y="300"/>
                  </a:lnTo>
                  <a:cubicBezTo>
                    <a:pt x="512" y="312"/>
                    <a:pt x="413" y="401"/>
                    <a:pt x="346" y="501"/>
                  </a:cubicBezTo>
                  <a:cubicBezTo>
                    <a:pt x="279" y="601"/>
                    <a:pt x="245" y="712"/>
                    <a:pt x="213" y="824"/>
                  </a:cubicBezTo>
                  <a:cubicBezTo>
                    <a:pt x="179" y="935"/>
                    <a:pt x="124" y="1034"/>
                    <a:pt x="79" y="1135"/>
                  </a:cubicBezTo>
                  <a:cubicBezTo>
                    <a:pt x="57" y="1180"/>
                    <a:pt x="35" y="1224"/>
                    <a:pt x="1" y="1268"/>
                  </a:cubicBezTo>
                  <a:lnTo>
                    <a:pt x="146" y="1313"/>
                  </a:lnTo>
                  <a:lnTo>
                    <a:pt x="357" y="1101"/>
                  </a:lnTo>
                  <a:cubicBezTo>
                    <a:pt x="479" y="968"/>
                    <a:pt x="601" y="834"/>
                    <a:pt x="735" y="712"/>
                  </a:cubicBezTo>
                  <a:cubicBezTo>
                    <a:pt x="868" y="590"/>
                    <a:pt x="1002" y="456"/>
                    <a:pt x="1113" y="300"/>
                  </a:cubicBezTo>
                  <a:cubicBezTo>
                    <a:pt x="1180" y="211"/>
                    <a:pt x="1236" y="112"/>
                    <a:pt x="1269" y="11"/>
                  </a:cubicBezTo>
                  <a:cubicBezTo>
                    <a:pt x="1258" y="11"/>
                    <a:pt x="1246" y="11"/>
                    <a:pt x="1236"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13" name="Google Shape;20813;p32"/>
            <p:cNvSpPr/>
            <p:nvPr/>
          </p:nvSpPr>
          <p:spPr>
            <a:xfrm>
              <a:off x="776112" y="1868069"/>
              <a:ext cx="139724" cy="165018"/>
            </a:xfrm>
            <a:custGeom>
              <a:avLst/>
              <a:gdLst/>
              <a:ahLst/>
              <a:cxnLst/>
              <a:rect l="l" t="t" r="r" b="b"/>
              <a:pathLst>
                <a:path w="4005" h="4730" extrusionOk="0">
                  <a:moveTo>
                    <a:pt x="1553" y="0"/>
                  </a:moveTo>
                  <a:cubicBezTo>
                    <a:pt x="1540" y="0"/>
                    <a:pt x="1527" y="1"/>
                    <a:pt x="1513" y="2"/>
                  </a:cubicBezTo>
                  <a:cubicBezTo>
                    <a:pt x="1313" y="25"/>
                    <a:pt x="1080" y="425"/>
                    <a:pt x="868" y="503"/>
                  </a:cubicBezTo>
                  <a:cubicBezTo>
                    <a:pt x="668" y="570"/>
                    <a:pt x="512" y="614"/>
                    <a:pt x="257" y="848"/>
                  </a:cubicBezTo>
                  <a:cubicBezTo>
                    <a:pt x="1" y="1070"/>
                    <a:pt x="1" y="1415"/>
                    <a:pt x="168" y="1849"/>
                  </a:cubicBezTo>
                  <a:cubicBezTo>
                    <a:pt x="334" y="2271"/>
                    <a:pt x="646" y="2894"/>
                    <a:pt x="1135" y="3450"/>
                  </a:cubicBezTo>
                  <a:cubicBezTo>
                    <a:pt x="1625" y="4006"/>
                    <a:pt x="2292" y="4362"/>
                    <a:pt x="2581" y="4463"/>
                  </a:cubicBezTo>
                  <a:lnTo>
                    <a:pt x="3382" y="4730"/>
                  </a:lnTo>
                  <a:lnTo>
                    <a:pt x="4005" y="3917"/>
                  </a:lnTo>
                  <a:cubicBezTo>
                    <a:pt x="4005" y="3917"/>
                    <a:pt x="3438" y="3239"/>
                    <a:pt x="3248" y="2649"/>
                  </a:cubicBezTo>
                  <a:cubicBezTo>
                    <a:pt x="3060" y="2049"/>
                    <a:pt x="2915" y="1871"/>
                    <a:pt x="2892" y="1559"/>
                  </a:cubicBezTo>
                  <a:cubicBezTo>
                    <a:pt x="2870" y="1248"/>
                    <a:pt x="2848" y="748"/>
                    <a:pt x="2737" y="637"/>
                  </a:cubicBezTo>
                  <a:cubicBezTo>
                    <a:pt x="2637" y="525"/>
                    <a:pt x="2181" y="459"/>
                    <a:pt x="1992" y="291"/>
                  </a:cubicBezTo>
                  <a:cubicBezTo>
                    <a:pt x="1815" y="146"/>
                    <a:pt x="1736" y="0"/>
                    <a:pt x="1553"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14" name="Google Shape;20814;p32"/>
            <p:cNvSpPr/>
            <p:nvPr/>
          </p:nvSpPr>
          <p:spPr>
            <a:xfrm>
              <a:off x="789718" y="1949254"/>
              <a:ext cx="126118" cy="83835"/>
            </a:xfrm>
            <a:custGeom>
              <a:avLst/>
              <a:gdLst/>
              <a:ahLst/>
              <a:cxnLst/>
              <a:rect l="l" t="t" r="r" b="b"/>
              <a:pathLst>
                <a:path w="3615" h="2403" extrusionOk="0">
                  <a:moveTo>
                    <a:pt x="0" y="0"/>
                  </a:moveTo>
                  <a:cubicBezTo>
                    <a:pt x="178" y="356"/>
                    <a:pt x="423" y="745"/>
                    <a:pt x="745" y="1123"/>
                  </a:cubicBezTo>
                  <a:cubicBezTo>
                    <a:pt x="1235" y="1679"/>
                    <a:pt x="1902" y="2035"/>
                    <a:pt x="2191" y="2136"/>
                  </a:cubicBezTo>
                  <a:lnTo>
                    <a:pt x="2992" y="2403"/>
                  </a:lnTo>
                  <a:lnTo>
                    <a:pt x="3615" y="1590"/>
                  </a:lnTo>
                  <a:cubicBezTo>
                    <a:pt x="3615" y="1590"/>
                    <a:pt x="3348" y="1268"/>
                    <a:pt x="3125" y="890"/>
                  </a:cubicBezTo>
                  <a:cubicBezTo>
                    <a:pt x="3106" y="887"/>
                    <a:pt x="3087" y="886"/>
                    <a:pt x="3069" y="886"/>
                  </a:cubicBezTo>
                  <a:cubicBezTo>
                    <a:pt x="3015" y="886"/>
                    <a:pt x="2967" y="898"/>
                    <a:pt x="2925" y="923"/>
                  </a:cubicBezTo>
                  <a:cubicBezTo>
                    <a:pt x="2858" y="957"/>
                    <a:pt x="2792" y="1012"/>
                    <a:pt x="2725" y="1023"/>
                  </a:cubicBezTo>
                  <a:cubicBezTo>
                    <a:pt x="2718" y="1024"/>
                    <a:pt x="2711" y="1025"/>
                    <a:pt x="2704" y="1025"/>
                  </a:cubicBezTo>
                  <a:cubicBezTo>
                    <a:pt x="2612" y="1025"/>
                    <a:pt x="2530" y="963"/>
                    <a:pt x="2447" y="912"/>
                  </a:cubicBezTo>
                  <a:cubicBezTo>
                    <a:pt x="2344" y="856"/>
                    <a:pt x="2217" y="831"/>
                    <a:pt x="2100" y="831"/>
                  </a:cubicBezTo>
                  <a:cubicBezTo>
                    <a:pt x="2078" y="831"/>
                    <a:pt x="2056" y="832"/>
                    <a:pt x="2035" y="834"/>
                  </a:cubicBezTo>
                  <a:cubicBezTo>
                    <a:pt x="1958" y="846"/>
                    <a:pt x="1913" y="901"/>
                    <a:pt x="1880" y="957"/>
                  </a:cubicBezTo>
                  <a:lnTo>
                    <a:pt x="1857" y="979"/>
                  </a:lnTo>
                  <a:cubicBezTo>
                    <a:pt x="1834" y="982"/>
                    <a:pt x="1810" y="983"/>
                    <a:pt x="1786" y="983"/>
                  </a:cubicBezTo>
                  <a:cubicBezTo>
                    <a:pt x="1295" y="983"/>
                    <a:pt x="778" y="463"/>
                    <a:pt x="312" y="156"/>
                  </a:cubicBezTo>
                  <a:cubicBezTo>
                    <a:pt x="223" y="100"/>
                    <a:pt x="134" y="45"/>
                    <a:pt x="33" y="11"/>
                  </a:cubicBezTo>
                  <a:cubicBezTo>
                    <a:pt x="23" y="0"/>
                    <a:pt x="11" y="0"/>
                    <a:pt x="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15" name="Google Shape;20815;p32"/>
            <p:cNvSpPr/>
            <p:nvPr/>
          </p:nvSpPr>
          <p:spPr>
            <a:xfrm>
              <a:off x="823874" y="1922076"/>
              <a:ext cx="31852" cy="61332"/>
            </a:xfrm>
            <a:custGeom>
              <a:avLst/>
              <a:gdLst/>
              <a:ahLst/>
              <a:cxnLst/>
              <a:rect l="l" t="t" r="r" b="b"/>
              <a:pathLst>
                <a:path w="913" h="1758" extrusionOk="0">
                  <a:moveTo>
                    <a:pt x="11" y="1"/>
                  </a:moveTo>
                  <a:lnTo>
                    <a:pt x="0" y="11"/>
                  </a:lnTo>
                  <a:cubicBezTo>
                    <a:pt x="100" y="123"/>
                    <a:pt x="167" y="268"/>
                    <a:pt x="200" y="423"/>
                  </a:cubicBezTo>
                  <a:cubicBezTo>
                    <a:pt x="245" y="567"/>
                    <a:pt x="256" y="723"/>
                    <a:pt x="300" y="879"/>
                  </a:cubicBezTo>
                  <a:cubicBezTo>
                    <a:pt x="378" y="1190"/>
                    <a:pt x="545" y="1469"/>
                    <a:pt x="734" y="1724"/>
                  </a:cubicBezTo>
                  <a:cubicBezTo>
                    <a:pt x="745" y="1736"/>
                    <a:pt x="745" y="1746"/>
                    <a:pt x="756" y="1758"/>
                  </a:cubicBezTo>
                  <a:lnTo>
                    <a:pt x="878" y="1758"/>
                  </a:lnTo>
                  <a:lnTo>
                    <a:pt x="901" y="1736"/>
                  </a:lnTo>
                  <a:cubicBezTo>
                    <a:pt x="901" y="1736"/>
                    <a:pt x="901" y="1724"/>
                    <a:pt x="912" y="1714"/>
                  </a:cubicBezTo>
                  <a:cubicBezTo>
                    <a:pt x="890" y="1691"/>
                    <a:pt x="868" y="1657"/>
                    <a:pt x="845" y="1635"/>
                  </a:cubicBezTo>
                  <a:cubicBezTo>
                    <a:pt x="656" y="1402"/>
                    <a:pt x="478" y="1146"/>
                    <a:pt x="389" y="857"/>
                  </a:cubicBezTo>
                  <a:cubicBezTo>
                    <a:pt x="334" y="713"/>
                    <a:pt x="300" y="557"/>
                    <a:pt x="256" y="401"/>
                  </a:cubicBezTo>
                  <a:cubicBezTo>
                    <a:pt x="200" y="256"/>
                    <a:pt x="122" y="112"/>
                    <a:pt x="1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16" name="Google Shape;20816;p32"/>
            <p:cNvSpPr/>
            <p:nvPr/>
          </p:nvSpPr>
          <p:spPr>
            <a:xfrm>
              <a:off x="850250" y="1981840"/>
              <a:ext cx="48529" cy="43854"/>
            </a:xfrm>
            <a:custGeom>
              <a:avLst/>
              <a:gdLst/>
              <a:ahLst/>
              <a:cxnLst/>
              <a:rect l="l" t="t" r="r" b="b"/>
              <a:pathLst>
                <a:path w="1391" h="1257" extrusionOk="0">
                  <a:moveTo>
                    <a:pt x="156" y="1"/>
                  </a:moveTo>
                  <a:cubicBezTo>
                    <a:pt x="145" y="11"/>
                    <a:pt x="145" y="23"/>
                    <a:pt x="145" y="23"/>
                  </a:cubicBezTo>
                  <a:lnTo>
                    <a:pt x="122" y="45"/>
                  </a:lnTo>
                  <a:lnTo>
                    <a:pt x="0" y="45"/>
                  </a:lnTo>
                  <a:cubicBezTo>
                    <a:pt x="178" y="290"/>
                    <a:pt x="367" y="534"/>
                    <a:pt x="590" y="735"/>
                  </a:cubicBezTo>
                  <a:cubicBezTo>
                    <a:pt x="824" y="945"/>
                    <a:pt x="1090" y="1146"/>
                    <a:pt x="1380" y="1257"/>
                  </a:cubicBezTo>
                  <a:lnTo>
                    <a:pt x="1390" y="1246"/>
                  </a:lnTo>
                  <a:cubicBezTo>
                    <a:pt x="1146" y="1046"/>
                    <a:pt x="923" y="834"/>
                    <a:pt x="712" y="612"/>
                  </a:cubicBezTo>
                  <a:cubicBezTo>
                    <a:pt x="534" y="412"/>
                    <a:pt x="334" y="211"/>
                    <a:pt x="156"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17" name="Google Shape;20817;p32"/>
            <p:cNvSpPr/>
            <p:nvPr/>
          </p:nvSpPr>
          <p:spPr>
            <a:xfrm>
              <a:off x="849482" y="1930205"/>
              <a:ext cx="27177" cy="52052"/>
            </a:xfrm>
            <a:custGeom>
              <a:avLst/>
              <a:gdLst/>
              <a:ahLst/>
              <a:cxnLst/>
              <a:rect l="l" t="t" r="r" b="b"/>
              <a:pathLst>
                <a:path w="779" h="1492" extrusionOk="0">
                  <a:moveTo>
                    <a:pt x="0" y="1"/>
                  </a:moveTo>
                  <a:cubicBezTo>
                    <a:pt x="78" y="235"/>
                    <a:pt x="156" y="468"/>
                    <a:pt x="245" y="702"/>
                  </a:cubicBezTo>
                  <a:cubicBezTo>
                    <a:pt x="334" y="935"/>
                    <a:pt x="434" y="1158"/>
                    <a:pt x="556" y="1369"/>
                  </a:cubicBezTo>
                  <a:cubicBezTo>
                    <a:pt x="567" y="1380"/>
                    <a:pt x="567" y="1392"/>
                    <a:pt x="567" y="1402"/>
                  </a:cubicBezTo>
                  <a:cubicBezTo>
                    <a:pt x="634" y="1414"/>
                    <a:pt x="678" y="1436"/>
                    <a:pt x="734" y="1458"/>
                  </a:cubicBezTo>
                  <a:cubicBezTo>
                    <a:pt x="745" y="1469"/>
                    <a:pt x="757" y="1481"/>
                    <a:pt x="779" y="1491"/>
                  </a:cubicBezTo>
                  <a:cubicBezTo>
                    <a:pt x="734" y="1436"/>
                    <a:pt x="690" y="1369"/>
                    <a:pt x="656" y="1313"/>
                  </a:cubicBezTo>
                  <a:cubicBezTo>
                    <a:pt x="523" y="1113"/>
                    <a:pt x="411" y="891"/>
                    <a:pt x="312" y="668"/>
                  </a:cubicBezTo>
                  <a:cubicBezTo>
                    <a:pt x="211" y="457"/>
                    <a:pt x="111" y="223"/>
                    <a:pt x="22"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18" name="Google Shape;20818;p32"/>
            <p:cNvSpPr/>
            <p:nvPr/>
          </p:nvSpPr>
          <p:spPr>
            <a:xfrm>
              <a:off x="869264" y="1979118"/>
              <a:ext cx="36492" cy="34957"/>
            </a:xfrm>
            <a:custGeom>
              <a:avLst/>
              <a:gdLst/>
              <a:ahLst/>
              <a:cxnLst/>
              <a:rect l="l" t="t" r="r" b="b"/>
              <a:pathLst>
                <a:path w="1046" h="1002" extrusionOk="0">
                  <a:moveTo>
                    <a:pt x="0" y="0"/>
                  </a:moveTo>
                  <a:lnTo>
                    <a:pt x="0" y="0"/>
                  </a:lnTo>
                  <a:cubicBezTo>
                    <a:pt x="123" y="200"/>
                    <a:pt x="256" y="412"/>
                    <a:pt x="423" y="579"/>
                  </a:cubicBezTo>
                  <a:cubicBezTo>
                    <a:pt x="601" y="757"/>
                    <a:pt x="812" y="912"/>
                    <a:pt x="1046" y="1001"/>
                  </a:cubicBezTo>
                  <a:lnTo>
                    <a:pt x="1046" y="991"/>
                  </a:lnTo>
                  <a:cubicBezTo>
                    <a:pt x="857" y="835"/>
                    <a:pt x="690" y="668"/>
                    <a:pt x="523" y="479"/>
                  </a:cubicBezTo>
                  <a:cubicBezTo>
                    <a:pt x="423" y="356"/>
                    <a:pt x="311" y="223"/>
                    <a:pt x="212" y="89"/>
                  </a:cubicBezTo>
                  <a:cubicBezTo>
                    <a:pt x="190" y="79"/>
                    <a:pt x="178" y="67"/>
                    <a:pt x="167" y="56"/>
                  </a:cubicBezTo>
                  <a:cubicBezTo>
                    <a:pt x="111" y="34"/>
                    <a:pt x="67" y="12"/>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19" name="Google Shape;20819;p32"/>
            <p:cNvSpPr/>
            <p:nvPr/>
          </p:nvSpPr>
          <p:spPr>
            <a:xfrm>
              <a:off x="861484" y="1924797"/>
              <a:ext cx="29166" cy="59413"/>
            </a:xfrm>
            <a:custGeom>
              <a:avLst/>
              <a:gdLst/>
              <a:ahLst/>
              <a:cxnLst/>
              <a:rect l="l" t="t" r="r" b="b"/>
              <a:pathLst>
                <a:path w="836" h="1703" extrusionOk="0">
                  <a:moveTo>
                    <a:pt x="1" y="0"/>
                  </a:moveTo>
                  <a:cubicBezTo>
                    <a:pt x="101" y="212"/>
                    <a:pt x="168" y="434"/>
                    <a:pt x="245" y="657"/>
                  </a:cubicBezTo>
                  <a:cubicBezTo>
                    <a:pt x="312" y="868"/>
                    <a:pt x="401" y="1090"/>
                    <a:pt x="502" y="1302"/>
                  </a:cubicBezTo>
                  <a:cubicBezTo>
                    <a:pt x="568" y="1435"/>
                    <a:pt x="646" y="1569"/>
                    <a:pt x="735" y="1702"/>
                  </a:cubicBezTo>
                  <a:lnTo>
                    <a:pt x="835" y="1636"/>
                  </a:lnTo>
                  <a:cubicBezTo>
                    <a:pt x="746" y="1513"/>
                    <a:pt x="657" y="1391"/>
                    <a:pt x="591" y="1257"/>
                  </a:cubicBezTo>
                  <a:cubicBezTo>
                    <a:pt x="468" y="1057"/>
                    <a:pt x="379" y="845"/>
                    <a:pt x="301" y="635"/>
                  </a:cubicBezTo>
                  <a:cubicBezTo>
                    <a:pt x="212" y="423"/>
                    <a:pt x="123" y="200"/>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20" name="Google Shape;20820;p32"/>
            <p:cNvSpPr/>
            <p:nvPr/>
          </p:nvSpPr>
          <p:spPr>
            <a:xfrm>
              <a:off x="887092" y="1981840"/>
              <a:ext cx="23305" cy="25642"/>
            </a:xfrm>
            <a:custGeom>
              <a:avLst/>
              <a:gdLst/>
              <a:ahLst/>
              <a:cxnLst/>
              <a:rect l="l" t="t" r="r" b="b"/>
              <a:pathLst>
                <a:path w="668" h="735" extrusionOk="0">
                  <a:moveTo>
                    <a:pt x="101" y="1"/>
                  </a:moveTo>
                  <a:lnTo>
                    <a:pt x="1" y="67"/>
                  </a:lnTo>
                  <a:cubicBezTo>
                    <a:pt x="45" y="134"/>
                    <a:pt x="90" y="201"/>
                    <a:pt x="146" y="256"/>
                  </a:cubicBezTo>
                  <a:cubicBezTo>
                    <a:pt x="290" y="434"/>
                    <a:pt x="468" y="601"/>
                    <a:pt x="657" y="735"/>
                  </a:cubicBezTo>
                  <a:lnTo>
                    <a:pt x="668" y="723"/>
                  </a:lnTo>
                  <a:cubicBezTo>
                    <a:pt x="524" y="545"/>
                    <a:pt x="368" y="367"/>
                    <a:pt x="235" y="189"/>
                  </a:cubicBezTo>
                  <a:cubicBezTo>
                    <a:pt x="190" y="122"/>
                    <a:pt x="146" y="67"/>
                    <a:pt x="10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21" name="Google Shape;20821;p32"/>
            <p:cNvSpPr/>
            <p:nvPr/>
          </p:nvSpPr>
          <p:spPr>
            <a:xfrm>
              <a:off x="825409" y="1969036"/>
              <a:ext cx="5059" cy="7012"/>
            </a:xfrm>
            <a:custGeom>
              <a:avLst/>
              <a:gdLst/>
              <a:ahLst/>
              <a:cxnLst/>
              <a:rect l="l" t="t" r="r" b="b"/>
              <a:pathLst>
                <a:path w="145" h="201" extrusionOk="0">
                  <a:moveTo>
                    <a:pt x="1" y="0"/>
                  </a:moveTo>
                  <a:lnTo>
                    <a:pt x="1" y="67"/>
                  </a:lnTo>
                  <a:cubicBezTo>
                    <a:pt x="23" y="89"/>
                    <a:pt x="34" y="111"/>
                    <a:pt x="56" y="145"/>
                  </a:cubicBezTo>
                  <a:cubicBezTo>
                    <a:pt x="90" y="167"/>
                    <a:pt x="123" y="190"/>
                    <a:pt x="145" y="200"/>
                  </a:cubicBezTo>
                  <a:cubicBezTo>
                    <a:pt x="100" y="133"/>
                    <a:pt x="45" y="67"/>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22" name="Google Shape;20822;p32"/>
            <p:cNvSpPr/>
            <p:nvPr/>
          </p:nvSpPr>
          <p:spPr>
            <a:xfrm>
              <a:off x="827328" y="1974094"/>
              <a:ext cx="40016" cy="39179"/>
            </a:xfrm>
            <a:custGeom>
              <a:avLst/>
              <a:gdLst/>
              <a:ahLst/>
              <a:cxnLst/>
              <a:rect l="l" t="t" r="r" b="b"/>
              <a:pathLst>
                <a:path w="1147" h="1123" extrusionOk="0">
                  <a:moveTo>
                    <a:pt x="1" y="0"/>
                  </a:moveTo>
                  <a:lnTo>
                    <a:pt x="1" y="0"/>
                  </a:lnTo>
                  <a:cubicBezTo>
                    <a:pt x="57" y="77"/>
                    <a:pt x="101" y="166"/>
                    <a:pt x="157" y="245"/>
                  </a:cubicBezTo>
                  <a:cubicBezTo>
                    <a:pt x="302" y="445"/>
                    <a:pt x="457" y="645"/>
                    <a:pt x="624" y="823"/>
                  </a:cubicBezTo>
                  <a:lnTo>
                    <a:pt x="635" y="834"/>
                  </a:lnTo>
                  <a:cubicBezTo>
                    <a:pt x="802" y="945"/>
                    <a:pt x="980" y="1034"/>
                    <a:pt x="1147" y="1123"/>
                  </a:cubicBezTo>
                  <a:cubicBezTo>
                    <a:pt x="991" y="1012"/>
                    <a:pt x="835" y="890"/>
                    <a:pt x="690" y="756"/>
                  </a:cubicBezTo>
                  <a:cubicBezTo>
                    <a:pt x="512" y="589"/>
                    <a:pt x="357" y="400"/>
                    <a:pt x="213" y="211"/>
                  </a:cubicBezTo>
                  <a:cubicBezTo>
                    <a:pt x="168" y="156"/>
                    <a:pt x="134" y="111"/>
                    <a:pt x="90" y="55"/>
                  </a:cubicBezTo>
                  <a:cubicBezTo>
                    <a:pt x="68" y="45"/>
                    <a:pt x="35" y="22"/>
                    <a:pt x="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23" name="Google Shape;20823;p32"/>
            <p:cNvSpPr/>
            <p:nvPr/>
          </p:nvSpPr>
          <p:spPr>
            <a:xfrm>
              <a:off x="755563" y="1956232"/>
              <a:ext cx="154482" cy="136166"/>
            </a:xfrm>
            <a:custGeom>
              <a:avLst/>
              <a:gdLst/>
              <a:ahLst/>
              <a:cxnLst/>
              <a:rect l="l" t="t" r="r" b="b"/>
              <a:pathLst>
                <a:path w="4428" h="3903" extrusionOk="0">
                  <a:moveTo>
                    <a:pt x="1" y="0"/>
                  </a:moveTo>
                  <a:lnTo>
                    <a:pt x="1157" y="3471"/>
                  </a:lnTo>
                  <a:cubicBezTo>
                    <a:pt x="1157" y="3471"/>
                    <a:pt x="1101" y="3760"/>
                    <a:pt x="1269" y="3849"/>
                  </a:cubicBezTo>
                  <a:cubicBezTo>
                    <a:pt x="1341" y="3889"/>
                    <a:pt x="1445" y="3903"/>
                    <a:pt x="1558" y="3903"/>
                  </a:cubicBezTo>
                  <a:cubicBezTo>
                    <a:pt x="1759" y="3903"/>
                    <a:pt x="1990" y="3859"/>
                    <a:pt x="2125" y="3837"/>
                  </a:cubicBezTo>
                  <a:cubicBezTo>
                    <a:pt x="2525" y="3770"/>
                    <a:pt x="2948" y="3637"/>
                    <a:pt x="3449" y="3459"/>
                  </a:cubicBezTo>
                  <a:cubicBezTo>
                    <a:pt x="3949" y="3270"/>
                    <a:pt x="4427" y="2970"/>
                    <a:pt x="4427" y="2970"/>
                  </a:cubicBezTo>
                  <a:lnTo>
                    <a:pt x="3960" y="2002"/>
                  </a:lnTo>
                  <a:cubicBezTo>
                    <a:pt x="3960" y="2002"/>
                    <a:pt x="2714" y="1469"/>
                    <a:pt x="2136" y="935"/>
                  </a:cubicBezTo>
                  <a:cubicBezTo>
                    <a:pt x="1558" y="401"/>
                    <a:pt x="1558" y="278"/>
                    <a:pt x="1091" y="156"/>
                  </a:cubicBezTo>
                  <a:cubicBezTo>
                    <a:pt x="624" y="23"/>
                    <a:pt x="1" y="0"/>
                    <a:pt x="1"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24" name="Google Shape;20824;p32"/>
            <p:cNvSpPr/>
            <p:nvPr/>
          </p:nvSpPr>
          <p:spPr>
            <a:xfrm>
              <a:off x="830084" y="2024508"/>
              <a:ext cx="78776" cy="39318"/>
            </a:xfrm>
            <a:custGeom>
              <a:avLst/>
              <a:gdLst/>
              <a:ahLst/>
              <a:cxnLst/>
              <a:rect l="l" t="t" r="r" b="b"/>
              <a:pathLst>
                <a:path w="2258" h="1127" extrusionOk="0">
                  <a:moveTo>
                    <a:pt x="1735" y="1"/>
                  </a:moveTo>
                  <a:cubicBezTo>
                    <a:pt x="1568" y="78"/>
                    <a:pt x="1402" y="145"/>
                    <a:pt x="1224" y="190"/>
                  </a:cubicBezTo>
                  <a:cubicBezTo>
                    <a:pt x="1012" y="234"/>
                    <a:pt x="789" y="234"/>
                    <a:pt x="589" y="290"/>
                  </a:cubicBezTo>
                  <a:cubicBezTo>
                    <a:pt x="378" y="335"/>
                    <a:pt x="167" y="434"/>
                    <a:pt x="55" y="612"/>
                  </a:cubicBezTo>
                  <a:cubicBezTo>
                    <a:pt x="22" y="657"/>
                    <a:pt x="0" y="713"/>
                    <a:pt x="11" y="768"/>
                  </a:cubicBezTo>
                  <a:cubicBezTo>
                    <a:pt x="22" y="857"/>
                    <a:pt x="134" y="913"/>
                    <a:pt x="223" y="924"/>
                  </a:cubicBezTo>
                  <a:cubicBezTo>
                    <a:pt x="322" y="946"/>
                    <a:pt x="423" y="935"/>
                    <a:pt x="512" y="968"/>
                  </a:cubicBezTo>
                  <a:cubicBezTo>
                    <a:pt x="601" y="1002"/>
                    <a:pt x="667" y="1079"/>
                    <a:pt x="756" y="1113"/>
                  </a:cubicBezTo>
                  <a:cubicBezTo>
                    <a:pt x="794" y="1124"/>
                    <a:pt x="835" y="1127"/>
                    <a:pt x="876" y="1127"/>
                  </a:cubicBezTo>
                  <a:cubicBezTo>
                    <a:pt x="919" y="1127"/>
                    <a:pt x="961" y="1124"/>
                    <a:pt x="1001" y="1124"/>
                  </a:cubicBezTo>
                  <a:cubicBezTo>
                    <a:pt x="1190" y="1102"/>
                    <a:pt x="1368" y="1079"/>
                    <a:pt x="1546" y="1046"/>
                  </a:cubicBezTo>
                  <a:cubicBezTo>
                    <a:pt x="1724" y="1002"/>
                    <a:pt x="1891" y="946"/>
                    <a:pt x="2069" y="946"/>
                  </a:cubicBezTo>
                  <a:cubicBezTo>
                    <a:pt x="2102" y="941"/>
                    <a:pt x="2133" y="941"/>
                    <a:pt x="2163" y="941"/>
                  </a:cubicBezTo>
                  <a:cubicBezTo>
                    <a:pt x="2194" y="941"/>
                    <a:pt x="2224" y="941"/>
                    <a:pt x="2257" y="935"/>
                  </a:cubicBezTo>
                  <a:lnTo>
                    <a:pt x="1824" y="45"/>
                  </a:lnTo>
                  <a:cubicBezTo>
                    <a:pt x="1824" y="45"/>
                    <a:pt x="1790" y="23"/>
                    <a:pt x="1735"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25" name="Google Shape;20825;p32"/>
            <p:cNvSpPr/>
            <p:nvPr/>
          </p:nvSpPr>
          <p:spPr>
            <a:xfrm>
              <a:off x="898361" y="2026462"/>
              <a:ext cx="5861" cy="1186"/>
            </a:xfrm>
            <a:custGeom>
              <a:avLst/>
              <a:gdLst/>
              <a:ahLst/>
              <a:cxnLst/>
              <a:rect l="l" t="t" r="r" b="b"/>
              <a:pathLst>
                <a:path w="168" h="34" extrusionOk="0">
                  <a:moveTo>
                    <a:pt x="23" y="0"/>
                  </a:moveTo>
                  <a:lnTo>
                    <a:pt x="1" y="34"/>
                  </a:lnTo>
                  <a:cubicBezTo>
                    <a:pt x="56" y="34"/>
                    <a:pt x="112" y="22"/>
                    <a:pt x="167" y="12"/>
                  </a:cubicBezTo>
                  <a:lnTo>
                    <a:pt x="167"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26" name="Google Shape;20826;p32"/>
            <p:cNvSpPr/>
            <p:nvPr/>
          </p:nvSpPr>
          <p:spPr>
            <a:xfrm>
              <a:off x="893721" y="2026078"/>
              <a:ext cx="5442" cy="1954"/>
            </a:xfrm>
            <a:custGeom>
              <a:avLst/>
              <a:gdLst/>
              <a:ahLst/>
              <a:cxnLst/>
              <a:rect l="l" t="t" r="r" b="b"/>
              <a:pathLst>
                <a:path w="156" h="56" extrusionOk="0">
                  <a:moveTo>
                    <a:pt x="0" y="0"/>
                  </a:moveTo>
                  <a:lnTo>
                    <a:pt x="33" y="56"/>
                  </a:lnTo>
                  <a:cubicBezTo>
                    <a:pt x="67" y="45"/>
                    <a:pt x="100" y="45"/>
                    <a:pt x="134" y="45"/>
                  </a:cubicBezTo>
                  <a:lnTo>
                    <a:pt x="156" y="11"/>
                  </a:lnTo>
                  <a:cubicBezTo>
                    <a:pt x="111" y="11"/>
                    <a:pt x="55" y="11"/>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27" name="Google Shape;20827;p32"/>
            <p:cNvSpPr/>
            <p:nvPr/>
          </p:nvSpPr>
          <p:spPr>
            <a:xfrm>
              <a:off x="847912" y="2008215"/>
              <a:ext cx="40400" cy="19049"/>
            </a:xfrm>
            <a:custGeom>
              <a:avLst/>
              <a:gdLst/>
              <a:ahLst/>
              <a:cxnLst/>
              <a:rect l="l" t="t" r="r" b="b"/>
              <a:pathLst>
                <a:path w="1158" h="546" extrusionOk="0">
                  <a:moveTo>
                    <a:pt x="1" y="1"/>
                  </a:moveTo>
                  <a:lnTo>
                    <a:pt x="1" y="1"/>
                  </a:lnTo>
                  <a:cubicBezTo>
                    <a:pt x="11" y="34"/>
                    <a:pt x="11" y="68"/>
                    <a:pt x="11" y="100"/>
                  </a:cubicBezTo>
                  <a:cubicBezTo>
                    <a:pt x="212" y="256"/>
                    <a:pt x="446" y="401"/>
                    <a:pt x="690" y="468"/>
                  </a:cubicBezTo>
                  <a:cubicBezTo>
                    <a:pt x="802" y="501"/>
                    <a:pt x="923" y="535"/>
                    <a:pt x="1046" y="545"/>
                  </a:cubicBezTo>
                  <a:cubicBezTo>
                    <a:pt x="1079" y="535"/>
                    <a:pt x="1124" y="512"/>
                    <a:pt x="1157" y="501"/>
                  </a:cubicBezTo>
                  <a:cubicBezTo>
                    <a:pt x="1012" y="479"/>
                    <a:pt x="857" y="434"/>
                    <a:pt x="713" y="390"/>
                  </a:cubicBezTo>
                  <a:cubicBezTo>
                    <a:pt x="456" y="301"/>
                    <a:pt x="223" y="167"/>
                    <a:pt x="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28" name="Google Shape;20828;p32"/>
            <p:cNvSpPr/>
            <p:nvPr/>
          </p:nvSpPr>
          <p:spPr>
            <a:xfrm>
              <a:off x="884406" y="2025659"/>
              <a:ext cx="10501" cy="2372"/>
            </a:xfrm>
            <a:custGeom>
              <a:avLst/>
              <a:gdLst/>
              <a:ahLst/>
              <a:cxnLst/>
              <a:rect l="l" t="t" r="r" b="b"/>
              <a:pathLst>
                <a:path w="301" h="68" extrusionOk="0">
                  <a:moveTo>
                    <a:pt x="111" y="1"/>
                  </a:moveTo>
                  <a:cubicBezTo>
                    <a:pt x="78" y="12"/>
                    <a:pt x="33" y="35"/>
                    <a:pt x="0" y="45"/>
                  </a:cubicBezTo>
                  <a:cubicBezTo>
                    <a:pt x="78" y="57"/>
                    <a:pt x="167" y="68"/>
                    <a:pt x="245" y="68"/>
                  </a:cubicBezTo>
                  <a:lnTo>
                    <a:pt x="300" y="68"/>
                  </a:lnTo>
                  <a:lnTo>
                    <a:pt x="267" y="12"/>
                  </a:lnTo>
                  <a:cubicBezTo>
                    <a:pt x="223" y="12"/>
                    <a:pt x="167" y="1"/>
                    <a:pt x="11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29" name="Google Shape;20829;p32"/>
            <p:cNvSpPr/>
            <p:nvPr/>
          </p:nvSpPr>
          <p:spPr>
            <a:xfrm>
              <a:off x="896407" y="2030334"/>
              <a:ext cx="12071" cy="3907"/>
            </a:xfrm>
            <a:custGeom>
              <a:avLst/>
              <a:gdLst/>
              <a:ahLst/>
              <a:cxnLst/>
              <a:rect l="l" t="t" r="r" b="b"/>
              <a:pathLst>
                <a:path w="346" h="112" extrusionOk="0">
                  <a:moveTo>
                    <a:pt x="346" y="0"/>
                  </a:moveTo>
                  <a:cubicBezTo>
                    <a:pt x="223" y="12"/>
                    <a:pt x="112" y="34"/>
                    <a:pt x="1" y="45"/>
                  </a:cubicBezTo>
                  <a:lnTo>
                    <a:pt x="45" y="112"/>
                  </a:lnTo>
                  <a:cubicBezTo>
                    <a:pt x="146" y="89"/>
                    <a:pt x="245" y="56"/>
                    <a:pt x="346" y="12"/>
                  </a:cubicBezTo>
                  <a:lnTo>
                    <a:pt x="346"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30" name="Google Shape;20830;p32"/>
            <p:cNvSpPr/>
            <p:nvPr/>
          </p:nvSpPr>
          <p:spPr>
            <a:xfrm>
              <a:off x="846726" y="2021787"/>
              <a:ext cx="27212" cy="10536"/>
            </a:xfrm>
            <a:custGeom>
              <a:avLst/>
              <a:gdLst/>
              <a:ahLst/>
              <a:cxnLst/>
              <a:rect l="l" t="t" r="r" b="b"/>
              <a:pathLst>
                <a:path w="780" h="302" extrusionOk="0">
                  <a:moveTo>
                    <a:pt x="23" y="1"/>
                  </a:moveTo>
                  <a:cubicBezTo>
                    <a:pt x="13" y="23"/>
                    <a:pt x="1" y="57"/>
                    <a:pt x="1" y="79"/>
                  </a:cubicBezTo>
                  <a:cubicBezTo>
                    <a:pt x="79" y="123"/>
                    <a:pt x="168" y="156"/>
                    <a:pt x="257" y="201"/>
                  </a:cubicBezTo>
                  <a:cubicBezTo>
                    <a:pt x="346" y="235"/>
                    <a:pt x="424" y="268"/>
                    <a:pt x="513" y="301"/>
                  </a:cubicBezTo>
                  <a:lnTo>
                    <a:pt x="747" y="268"/>
                  </a:lnTo>
                  <a:cubicBezTo>
                    <a:pt x="757" y="268"/>
                    <a:pt x="769" y="257"/>
                    <a:pt x="779" y="257"/>
                  </a:cubicBezTo>
                  <a:cubicBezTo>
                    <a:pt x="613" y="223"/>
                    <a:pt x="457" y="179"/>
                    <a:pt x="302" y="112"/>
                  </a:cubicBezTo>
                  <a:cubicBezTo>
                    <a:pt x="201" y="79"/>
                    <a:pt x="112" y="34"/>
                    <a:pt x="23"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31" name="Google Shape;20831;p32"/>
            <p:cNvSpPr/>
            <p:nvPr/>
          </p:nvSpPr>
          <p:spPr>
            <a:xfrm>
              <a:off x="864589" y="2030718"/>
              <a:ext cx="33422" cy="5477"/>
            </a:xfrm>
            <a:custGeom>
              <a:avLst/>
              <a:gdLst/>
              <a:ahLst/>
              <a:cxnLst/>
              <a:rect l="l" t="t" r="r" b="b"/>
              <a:pathLst>
                <a:path w="958" h="157" extrusionOk="0">
                  <a:moveTo>
                    <a:pt x="267" y="1"/>
                  </a:moveTo>
                  <a:cubicBezTo>
                    <a:pt x="257" y="1"/>
                    <a:pt x="245" y="12"/>
                    <a:pt x="235" y="12"/>
                  </a:cubicBezTo>
                  <a:lnTo>
                    <a:pt x="1" y="45"/>
                  </a:lnTo>
                  <a:cubicBezTo>
                    <a:pt x="156" y="101"/>
                    <a:pt x="324" y="145"/>
                    <a:pt x="502" y="157"/>
                  </a:cubicBezTo>
                  <a:lnTo>
                    <a:pt x="557" y="157"/>
                  </a:lnTo>
                  <a:cubicBezTo>
                    <a:pt x="690" y="157"/>
                    <a:pt x="824" y="134"/>
                    <a:pt x="957" y="101"/>
                  </a:cubicBezTo>
                  <a:lnTo>
                    <a:pt x="913" y="34"/>
                  </a:lnTo>
                  <a:cubicBezTo>
                    <a:pt x="835" y="45"/>
                    <a:pt x="757" y="45"/>
                    <a:pt x="679" y="45"/>
                  </a:cubicBezTo>
                  <a:cubicBezTo>
                    <a:pt x="623" y="45"/>
                    <a:pt x="568" y="45"/>
                    <a:pt x="502" y="34"/>
                  </a:cubicBezTo>
                  <a:cubicBezTo>
                    <a:pt x="423" y="34"/>
                    <a:pt x="346" y="12"/>
                    <a:pt x="267"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32" name="Google Shape;20832;p32"/>
            <p:cNvSpPr/>
            <p:nvPr/>
          </p:nvSpPr>
          <p:spPr>
            <a:xfrm>
              <a:off x="900698" y="2040417"/>
              <a:ext cx="12804" cy="2372"/>
            </a:xfrm>
            <a:custGeom>
              <a:avLst/>
              <a:gdLst/>
              <a:ahLst/>
              <a:cxnLst/>
              <a:rect l="l" t="t" r="r" b="b"/>
              <a:pathLst>
                <a:path w="367" h="68" extrusionOk="0">
                  <a:moveTo>
                    <a:pt x="367" y="1"/>
                  </a:moveTo>
                  <a:cubicBezTo>
                    <a:pt x="245" y="1"/>
                    <a:pt x="122" y="1"/>
                    <a:pt x="0" y="12"/>
                  </a:cubicBezTo>
                  <a:lnTo>
                    <a:pt x="33" y="67"/>
                  </a:lnTo>
                  <a:cubicBezTo>
                    <a:pt x="145" y="57"/>
                    <a:pt x="256" y="34"/>
                    <a:pt x="367" y="1"/>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33" name="Google Shape;20833;p32"/>
            <p:cNvSpPr/>
            <p:nvPr/>
          </p:nvSpPr>
          <p:spPr>
            <a:xfrm>
              <a:off x="842086" y="2040033"/>
              <a:ext cx="59797" cy="4710"/>
            </a:xfrm>
            <a:custGeom>
              <a:avLst/>
              <a:gdLst/>
              <a:ahLst/>
              <a:cxnLst/>
              <a:rect l="l" t="t" r="r" b="b"/>
              <a:pathLst>
                <a:path w="1714" h="135" extrusionOk="0">
                  <a:moveTo>
                    <a:pt x="0" y="1"/>
                  </a:moveTo>
                  <a:lnTo>
                    <a:pt x="0" y="23"/>
                  </a:lnTo>
                  <a:lnTo>
                    <a:pt x="0" y="34"/>
                  </a:lnTo>
                  <a:lnTo>
                    <a:pt x="0" y="45"/>
                  </a:lnTo>
                  <a:cubicBezTo>
                    <a:pt x="245" y="78"/>
                    <a:pt x="490" y="100"/>
                    <a:pt x="735" y="112"/>
                  </a:cubicBezTo>
                  <a:cubicBezTo>
                    <a:pt x="857" y="123"/>
                    <a:pt x="991" y="134"/>
                    <a:pt x="1124" y="134"/>
                  </a:cubicBezTo>
                  <a:cubicBezTo>
                    <a:pt x="1213" y="134"/>
                    <a:pt x="1302" y="123"/>
                    <a:pt x="1391" y="123"/>
                  </a:cubicBezTo>
                  <a:cubicBezTo>
                    <a:pt x="1502" y="112"/>
                    <a:pt x="1614" y="100"/>
                    <a:pt x="1713" y="78"/>
                  </a:cubicBezTo>
                  <a:lnTo>
                    <a:pt x="1680" y="23"/>
                  </a:lnTo>
                  <a:cubicBezTo>
                    <a:pt x="1591" y="23"/>
                    <a:pt x="1491" y="34"/>
                    <a:pt x="1391" y="34"/>
                  </a:cubicBezTo>
                  <a:cubicBezTo>
                    <a:pt x="1191" y="34"/>
                    <a:pt x="1001" y="45"/>
                    <a:pt x="801" y="45"/>
                  </a:cubicBezTo>
                  <a:lnTo>
                    <a:pt x="735" y="45"/>
                  </a:lnTo>
                  <a:cubicBezTo>
                    <a:pt x="490" y="45"/>
                    <a:pt x="245" y="23"/>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34" name="Google Shape;20834;p32"/>
            <p:cNvSpPr/>
            <p:nvPr/>
          </p:nvSpPr>
          <p:spPr>
            <a:xfrm>
              <a:off x="903385" y="2044708"/>
              <a:ext cx="11687" cy="5442"/>
            </a:xfrm>
            <a:custGeom>
              <a:avLst/>
              <a:gdLst/>
              <a:ahLst/>
              <a:cxnLst/>
              <a:rect l="l" t="t" r="r" b="b"/>
              <a:pathLst>
                <a:path w="335" h="156" extrusionOk="0">
                  <a:moveTo>
                    <a:pt x="334" y="0"/>
                  </a:moveTo>
                  <a:cubicBezTo>
                    <a:pt x="223" y="11"/>
                    <a:pt x="112" y="33"/>
                    <a:pt x="1" y="45"/>
                  </a:cubicBezTo>
                  <a:lnTo>
                    <a:pt x="57" y="156"/>
                  </a:lnTo>
                  <a:cubicBezTo>
                    <a:pt x="156" y="112"/>
                    <a:pt x="245" y="67"/>
                    <a:pt x="334" y="11"/>
                  </a:cubicBezTo>
                  <a:lnTo>
                    <a:pt x="334"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35" name="Google Shape;20835;p32"/>
            <p:cNvSpPr/>
            <p:nvPr/>
          </p:nvSpPr>
          <p:spPr>
            <a:xfrm>
              <a:off x="903385" y="2046243"/>
              <a:ext cx="1989" cy="3907"/>
            </a:xfrm>
            <a:custGeom>
              <a:avLst/>
              <a:gdLst/>
              <a:ahLst/>
              <a:cxnLst/>
              <a:rect l="l" t="t" r="r" b="b"/>
              <a:pathLst>
                <a:path w="57" h="112" extrusionOk="0">
                  <a:moveTo>
                    <a:pt x="1" y="1"/>
                  </a:moveTo>
                  <a:lnTo>
                    <a:pt x="1" y="1"/>
                  </a:lnTo>
                  <a:lnTo>
                    <a:pt x="57" y="112"/>
                  </a:lnTo>
                  <a:lnTo>
                    <a:pt x="57" y="112"/>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36" name="Google Shape;20836;p32"/>
            <p:cNvSpPr/>
            <p:nvPr/>
          </p:nvSpPr>
          <p:spPr>
            <a:xfrm>
              <a:off x="878195" y="2046243"/>
              <a:ext cx="27177" cy="7012"/>
            </a:xfrm>
            <a:custGeom>
              <a:avLst/>
              <a:gdLst/>
              <a:ahLst/>
              <a:cxnLst/>
              <a:rect l="l" t="t" r="r" b="b"/>
              <a:pathLst>
                <a:path w="779" h="201" extrusionOk="0">
                  <a:moveTo>
                    <a:pt x="723" y="1"/>
                  </a:moveTo>
                  <a:cubicBezTo>
                    <a:pt x="668" y="23"/>
                    <a:pt x="601" y="34"/>
                    <a:pt x="534" y="45"/>
                  </a:cubicBezTo>
                  <a:cubicBezTo>
                    <a:pt x="356" y="68"/>
                    <a:pt x="189" y="123"/>
                    <a:pt x="11" y="156"/>
                  </a:cubicBezTo>
                  <a:lnTo>
                    <a:pt x="0" y="156"/>
                  </a:lnTo>
                  <a:cubicBezTo>
                    <a:pt x="134" y="167"/>
                    <a:pt x="256" y="179"/>
                    <a:pt x="401" y="189"/>
                  </a:cubicBezTo>
                  <a:cubicBezTo>
                    <a:pt x="434" y="189"/>
                    <a:pt x="456" y="201"/>
                    <a:pt x="490" y="201"/>
                  </a:cubicBezTo>
                  <a:cubicBezTo>
                    <a:pt x="512" y="201"/>
                    <a:pt x="545" y="189"/>
                    <a:pt x="567" y="179"/>
                  </a:cubicBezTo>
                  <a:cubicBezTo>
                    <a:pt x="634" y="156"/>
                    <a:pt x="712" y="134"/>
                    <a:pt x="779" y="112"/>
                  </a:cubicBezTo>
                  <a:lnTo>
                    <a:pt x="723"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37" name="Google Shape;20837;p32"/>
            <p:cNvSpPr/>
            <p:nvPr/>
          </p:nvSpPr>
          <p:spPr>
            <a:xfrm>
              <a:off x="907257" y="2053605"/>
              <a:ext cx="4326" cy="1221"/>
            </a:xfrm>
            <a:custGeom>
              <a:avLst/>
              <a:gdLst/>
              <a:ahLst/>
              <a:cxnLst/>
              <a:rect l="l" t="t" r="r" b="b"/>
              <a:pathLst>
                <a:path w="124" h="35" extrusionOk="0">
                  <a:moveTo>
                    <a:pt x="102" y="1"/>
                  </a:moveTo>
                  <a:cubicBezTo>
                    <a:pt x="68" y="1"/>
                    <a:pt x="35" y="1"/>
                    <a:pt x="1" y="12"/>
                  </a:cubicBezTo>
                  <a:lnTo>
                    <a:pt x="1" y="23"/>
                  </a:lnTo>
                  <a:cubicBezTo>
                    <a:pt x="35" y="34"/>
                    <a:pt x="68" y="34"/>
                    <a:pt x="102" y="34"/>
                  </a:cubicBezTo>
                  <a:cubicBezTo>
                    <a:pt x="112" y="23"/>
                    <a:pt x="112" y="12"/>
                    <a:pt x="124" y="1"/>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38" name="Google Shape;20838;p32"/>
            <p:cNvSpPr/>
            <p:nvPr/>
          </p:nvSpPr>
          <p:spPr>
            <a:xfrm>
              <a:off x="910781" y="2053605"/>
              <a:ext cx="802" cy="1221"/>
            </a:xfrm>
            <a:custGeom>
              <a:avLst/>
              <a:gdLst/>
              <a:ahLst/>
              <a:cxnLst/>
              <a:rect l="l" t="t" r="r" b="b"/>
              <a:pathLst>
                <a:path w="23" h="35" extrusionOk="0">
                  <a:moveTo>
                    <a:pt x="23" y="1"/>
                  </a:moveTo>
                  <a:cubicBezTo>
                    <a:pt x="11" y="12"/>
                    <a:pt x="11" y="23"/>
                    <a:pt x="1" y="34"/>
                  </a:cubicBezTo>
                  <a:lnTo>
                    <a:pt x="1" y="34"/>
                  </a:lnTo>
                  <a:cubicBezTo>
                    <a:pt x="11" y="23"/>
                    <a:pt x="11" y="12"/>
                    <a:pt x="23" y="1"/>
                  </a:cubicBezTo>
                  <a:close/>
                </a:path>
              </a:pathLst>
            </a:custGeom>
            <a:solidFill>
              <a:srgbClr val="B3B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39" name="Google Shape;20839;p32"/>
            <p:cNvSpPr/>
            <p:nvPr/>
          </p:nvSpPr>
          <p:spPr>
            <a:xfrm>
              <a:off x="910781" y="2053605"/>
              <a:ext cx="5477" cy="1221"/>
            </a:xfrm>
            <a:custGeom>
              <a:avLst/>
              <a:gdLst/>
              <a:ahLst/>
              <a:cxnLst/>
              <a:rect l="l" t="t" r="r" b="b"/>
              <a:pathLst>
                <a:path w="157" h="35" extrusionOk="0">
                  <a:moveTo>
                    <a:pt x="23" y="1"/>
                  </a:moveTo>
                  <a:cubicBezTo>
                    <a:pt x="11" y="12"/>
                    <a:pt x="11" y="23"/>
                    <a:pt x="1" y="34"/>
                  </a:cubicBezTo>
                  <a:lnTo>
                    <a:pt x="78" y="34"/>
                  </a:lnTo>
                  <a:cubicBezTo>
                    <a:pt x="112" y="34"/>
                    <a:pt x="134" y="34"/>
                    <a:pt x="156" y="23"/>
                  </a:cubicBezTo>
                  <a:lnTo>
                    <a:pt x="156" y="12"/>
                  </a:lnTo>
                  <a:cubicBezTo>
                    <a:pt x="112" y="12"/>
                    <a:pt x="67" y="1"/>
                    <a:pt x="23" y="1"/>
                  </a:cubicBezTo>
                  <a:close/>
                </a:path>
              </a:pathLst>
            </a:custGeom>
            <a:solidFill>
              <a:srgbClr val="9A9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40" name="Google Shape;20840;p32"/>
            <p:cNvSpPr/>
            <p:nvPr/>
          </p:nvSpPr>
          <p:spPr>
            <a:xfrm>
              <a:off x="907257" y="2054024"/>
              <a:ext cx="35" cy="384"/>
            </a:xfrm>
            <a:custGeom>
              <a:avLst/>
              <a:gdLst/>
              <a:ahLst/>
              <a:cxnLst/>
              <a:rect l="l" t="t" r="r" b="b"/>
              <a:pathLst>
                <a:path w="1" h="11" extrusionOk="0">
                  <a:moveTo>
                    <a:pt x="1" y="0"/>
                  </a:moveTo>
                  <a:lnTo>
                    <a:pt x="1" y="0"/>
                  </a:lnTo>
                  <a:lnTo>
                    <a:pt x="1" y="11"/>
                  </a:lnTo>
                  <a:lnTo>
                    <a:pt x="1" y="1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41" name="Google Shape;20841;p32"/>
            <p:cNvSpPr/>
            <p:nvPr/>
          </p:nvSpPr>
          <p:spPr>
            <a:xfrm>
              <a:off x="904187" y="2054024"/>
              <a:ext cx="3105" cy="384"/>
            </a:xfrm>
            <a:custGeom>
              <a:avLst/>
              <a:gdLst/>
              <a:ahLst/>
              <a:cxnLst/>
              <a:rect l="l" t="t" r="r" b="b"/>
              <a:pathLst>
                <a:path w="89" h="11" extrusionOk="0">
                  <a:moveTo>
                    <a:pt x="89" y="0"/>
                  </a:moveTo>
                  <a:cubicBezTo>
                    <a:pt x="56" y="0"/>
                    <a:pt x="34" y="0"/>
                    <a:pt x="0" y="11"/>
                  </a:cubicBezTo>
                  <a:lnTo>
                    <a:pt x="89" y="11"/>
                  </a:lnTo>
                  <a:lnTo>
                    <a:pt x="89"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42" name="Google Shape;20842;p32"/>
            <p:cNvSpPr/>
            <p:nvPr/>
          </p:nvSpPr>
          <p:spPr>
            <a:xfrm>
              <a:off x="735781" y="1951068"/>
              <a:ext cx="83451" cy="140632"/>
            </a:xfrm>
            <a:custGeom>
              <a:avLst/>
              <a:gdLst/>
              <a:ahLst/>
              <a:cxnLst/>
              <a:rect l="l" t="t" r="r" b="b"/>
              <a:pathLst>
                <a:path w="2392" h="4031" extrusionOk="0">
                  <a:moveTo>
                    <a:pt x="787" y="1"/>
                  </a:moveTo>
                  <a:cubicBezTo>
                    <a:pt x="651" y="1"/>
                    <a:pt x="498" y="59"/>
                    <a:pt x="412" y="181"/>
                  </a:cubicBezTo>
                  <a:cubicBezTo>
                    <a:pt x="245" y="426"/>
                    <a:pt x="0" y="737"/>
                    <a:pt x="67" y="949"/>
                  </a:cubicBezTo>
                  <a:cubicBezTo>
                    <a:pt x="133" y="1172"/>
                    <a:pt x="311" y="1160"/>
                    <a:pt x="400" y="1372"/>
                  </a:cubicBezTo>
                  <a:cubicBezTo>
                    <a:pt x="489" y="1572"/>
                    <a:pt x="367" y="1750"/>
                    <a:pt x="390" y="2084"/>
                  </a:cubicBezTo>
                  <a:cubicBezTo>
                    <a:pt x="412" y="2428"/>
                    <a:pt x="890" y="3240"/>
                    <a:pt x="1035" y="3352"/>
                  </a:cubicBezTo>
                  <a:cubicBezTo>
                    <a:pt x="1191" y="3463"/>
                    <a:pt x="1646" y="3918"/>
                    <a:pt x="1836" y="3997"/>
                  </a:cubicBezTo>
                  <a:cubicBezTo>
                    <a:pt x="1887" y="4019"/>
                    <a:pt x="1950" y="4030"/>
                    <a:pt x="2015" y="4030"/>
                  </a:cubicBezTo>
                  <a:cubicBezTo>
                    <a:pt x="2175" y="4030"/>
                    <a:pt x="2345" y="3961"/>
                    <a:pt x="2369" y="3819"/>
                  </a:cubicBezTo>
                  <a:cubicBezTo>
                    <a:pt x="2392" y="3619"/>
                    <a:pt x="2291" y="3740"/>
                    <a:pt x="2236" y="3574"/>
                  </a:cubicBezTo>
                  <a:cubicBezTo>
                    <a:pt x="2169" y="3418"/>
                    <a:pt x="2058" y="3196"/>
                    <a:pt x="1947" y="2996"/>
                  </a:cubicBezTo>
                  <a:cubicBezTo>
                    <a:pt x="1836" y="2806"/>
                    <a:pt x="2069" y="2717"/>
                    <a:pt x="2058" y="2529"/>
                  </a:cubicBezTo>
                  <a:cubicBezTo>
                    <a:pt x="2046" y="2351"/>
                    <a:pt x="1724" y="2161"/>
                    <a:pt x="1635" y="1961"/>
                  </a:cubicBezTo>
                  <a:cubicBezTo>
                    <a:pt x="1546" y="1772"/>
                    <a:pt x="1635" y="1694"/>
                    <a:pt x="1635" y="1271"/>
                  </a:cubicBezTo>
                  <a:cubicBezTo>
                    <a:pt x="1635" y="838"/>
                    <a:pt x="1513" y="915"/>
                    <a:pt x="1302" y="693"/>
                  </a:cubicBezTo>
                  <a:cubicBezTo>
                    <a:pt x="1090" y="471"/>
                    <a:pt x="1134" y="270"/>
                    <a:pt x="1045" y="115"/>
                  </a:cubicBezTo>
                  <a:cubicBezTo>
                    <a:pt x="1001" y="40"/>
                    <a:pt x="899" y="1"/>
                    <a:pt x="787"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43" name="Google Shape;20843;p32"/>
            <p:cNvSpPr/>
            <p:nvPr/>
          </p:nvSpPr>
          <p:spPr>
            <a:xfrm>
              <a:off x="742375" y="1976641"/>
              <a:ext cx="43505" cy="103372"/>
            </a:xfrm>
            <a:custGeom>
              <a:avLst/>
              <a:gdLst/>
              <a:ahLst/>
              <a:cxnLst/>
              <a:rect l="l" t="t" r="r" b="b"/>
              <a:pathLst>
                <a:path w="1247" h="2963" extrusionOk="0">
                  <a:moveTo>
                    <a:pt x="768" y="0"/>
                  </a:moveTo>
                  <a:cubicBezTo>
                    <a:pt x="748" y="0"/>
                    <a:pt x="725" y="8"/>
                    <a:pt x="701" y="16"/>
                  </a:cubicBezTo>
                  <a:cubicBezTo>
                    <a:pt x="579" y="71"/>
                    <a:pt x="468" y="127"/>
                    <a:pt x="345" y="182"/>
                  </a:cubicBezTo>
                  <a:cubicBezTo>
                    <a:pt x="234" y="238"/>
                    <a:pt x="112" y="305"/>
                    <a:pt x="11" y="394"/>
                  </a:cubicBezTo>
                  <a:cubicBezTo>
                    <a:pt x="11" y="394"/>
                    <a:pt x="1" y="394"/>
                    <a:pt x="1" y="405"/>
                  </a:cubicBezTo>
                  <a:cubicBezTo>
                    <a:pt x="78" y="472"/>
                    <a:pt x="156" y="516"/>
                    <a:pt x="211" y="639"/>
                  </a:cubicBezTo>
                  <a:cubicBezTo>
                    <a:pt x="300" y="839"/>
                    <a:pt x="178" y="1017"/>
                    <a:pt x="201" y="1351"/>
                  </a:cubicBezTo>
                  <a:cubicBezTo>
                    <a:pt x="223" y="1695"/>
                    <a:pt x="701" y="2507"/>
                    <a:pt x="846" y="2619"/>
                  </a:cubicBezTo>
                  <a:cubicBezTo>
                    <a:pt x="923" y="2674"/>
                    <a:pt x="1090" y="2819"/>
                    <a:pt x="1246" y="2963"/>
                  </a:cubicBezTo>
                  <a:cubicBezTo>
                    <a:pt x="1190" y="2752"/>
                    <a:pt x="1057" y="2552"/>
                    <a:pt x="923" y="2374"/>
                  </a:cubicBezTo>
                  <a:cubicBezTo>
                    <a:pt x="834" y="2251"/>
                    <a:pt x="745" y="2129"/>
                    <a:pt x="690" y="1996"/>
                  </a:cubicBezTo>
                  <a:cubicBezTo>
                    <a:pt x="634" y="1862"/>
                    <a:pt x="612" y="1717"/>
                    <a:pt x="634" y="1573"/>
                  </a:cubicBezTo>
                  <a:cubicBezTo>
                    <a:pt x="656" y="1484"/>
                    <a:pt x="701" y="1395"/>
                    <a:pt x="690" y="1306"/>
                  </a:cubicBezTo>
                  <a:cubicBezTo>
                    <a:pt x="679" y="1228"/>
                    <a:pt x="634" y="1151"/>
                    <a:pt x="623" y="1062"/>
                  </a:cubicBezTo>
                  <a:cubicBezTo>
                    <a:pt x="612" y="939"/>
                    <a:pt x="690" y="817"/>
                    <a:pt x="745" y="694"/>
                  </a:cubicBezTo>
                  <a:cubicBezTo>
                    <a:pt x="834" y="516"/>
                    <a:pt x="868" y="316"/>
                    <a:pt x="856" y="116"/>
                  </a:cubicBezTo>
                  <a:cubicBezTo>
                    <a:pt x="846" y="71"/>
                    <a:pt x="834" y="16"/>
                    <a:pt x="790" y="4"/>
                  </a:cubicBezTo>
                  <a:cubicBezTo>
                    <a:pt x="783" y="1"/>
                    <a:pt x="776" y="0"/>
                    <a:pt x="768"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44" name="Google Shape;20844;p32"/>
            <p:cNvSpPr/>
            <p:nvPr/>
          </p:nvSpPr>
          <p:spPr>
            <a:xfrm>
              <a:off x="878963" y="1995202"/>
              <a:ext cx="93952" cy="88998"/>
            </a:xfrm>
            <a:custGeom>
              <a:avLst/>
              <a:gdLst/>
              <a:ahLst/>
              <a:cxnLst/>
              <a:rect l="l" t="t" r="r" b="b"/>
              <a:pathLst>
                <a:path w="2693" h="2551" extrusionOk="0">
                  <a:moveTo>
                    <a:pt x="1120" y="1"/>
                  </a:moveTo>
                  <a:cubicBezTo>
                    <a:pt x="917" y="1"/>
                    <a:pt x="722" y="42"/>
                    <a:pt x="601" y="140"/>
                  </a:cubicBezTo>
                  <a:cubicBezTo>
                    <a:pt x="478" y="251"/>
                    <a:pt x="389" y="374"/>
                    <a:pt x="345" y="473"/>
                  </a:cubicBezTo>
                  <a:cubicBezTo>
                    <a:pt x="330" y="503"/>
                    <a:pt x="295" y="523"/>
                    <a:pt x="257" y="523"/>
                  </a:cubicBezTo>
                  <a:cubicBezTo>
                    <a:pt x="239" y="523"/>
                    <a:pt x="219" y="518"/>
                    <a:pt x="201" y="507"/>
                  </a:cubicBezTo>
                  <a:cubicBezTo>
                    <a:pt x="189" y="496"/>
                    <a:pt x="167" y="485"/>
                    <a:pt x="145" y="485"/>
                  </a:cubicBezTo>
                  <a:cubicBezTo>
                    <a:pt x="90" y="496"/>
                    <a:pt x="134" y="574"/>
                    <a:pt x="78" y="629"/>
                  </a:cubicBezTo>
                  <a:cubicBezTo>
                    <a:pt x="23" y="685"/>
                    <a:pt x="11" y="696"/>
                    <a:pt x="11" y="763"/>
                  </a:cubicBezTo>
                  <a:cubicBezTo>
                    <a:pt x="1" y="829"/>
                    <a:pt x="33" y="874"/>
                    <a:pt x="67" y="941"/>
                  </a:cubicBezTo>
                  <a:cubicBezTo>
                    <a:pt x="90" y="1019"/>
                    <a:pt x="56" y="1052"/>
                    <a:pt x="67" y="1119"/>
                  </a:cubicBezTo>
                  <a:cubicBezTo>
                    <a:pt x="67" y="1185"/>
                    <a:pt x="201" y="1286"/>
                    <a:pt x="290" y="1319"/>
                  </a:cubicBezTo>
                  <a:cubicBezTo>
                    <a:pt x="379" y="1363"/>
                    <a:pt x="323" y="1486"/>
                    <a:pt x="345" y="1541"/>
                  </a:cubicBezTo>
                  <a:cubicBezTo>
                    <a:pt x="367" y="1597"/>
                    <a:pt x="501" y="1586"/>
                    <a:pt x="545" y="1608"/>
                  </a:cubicBezTo>
                  <a:cubicBezTo>
                    <a:pt x="579" y="1619"/>
                    <a:pt x="557" y="1797"/>
                    <a:pt x="590" y="1830"/>
                  </a:cubicBezTo>
                  <a:cubicBezTo>
                    <a:pt x="623" y="1864"/>
                    <a:pt x="623" y="1942"/>
                    <a:pt x="646" y="1986"/>
                  </a:cubicBezTo>
                  <a:cubicBezTo>
                    <a:pt x="668" y="2042"/>
                    <a:pt x="735" y="2008"/>
                    <a:pt x="801" y="2031"/>
                  </a:cubicBezTo>
                  <a:cubicBezTo>
                    <a:pt x="868" y="2053"/>
                    <a:pt x="834" y="2231"/>
                    <a:pt x="879" y="2309"/>
                  </a:cubicBezTo>
                  <a:cubicBezTo>
                    <a:pt x="899" y="2339"/>
                    <a:pt x="926" y="2347"/>
                    <a:pt x="959" y="2347"/>
                  </a:cubicBezTo>
                  <a:cubicBezTo>
                    <a:pt x="990" y="2347"/>
                    <a:pt x="1026" y="2340"/>
                    <a:pt x="1067" y="2340"/>
                  </a:cubicBezTo>
                  <a:cubicBezTo>
                    <a:pt x="1078" y="2340"/>
                    <a:pt x="1089" y="2341"/>
                    <a:pt x="1101" y="2342"/>
                  </a:cubicBezTo>
                  <a:cubicBezTo>
                    <a:pt x="1190" y="2364"/>
                    <a:pt x="1235" y="2520"/>
                    <a:pt x="1313" y="2542"/>
                  </a:cubicBezTo>
                  <a:cubicBezTo>
                    <a:pt x="1327" y="2548"/>
                    <a:pt x="1339" y="2551"/>
                    <a:pt x="1350" y="2551"/>
                  </a:cubicBezTo>
                  <a:cubicBezTo>
                    <a:pt x="1387" y="2551"/>
                    <a:pt x="1410" y="2523"/>
                    <a:pt x="1461" y="2523"/>
                  </a:cubicBezTo>
                  <a:cubicBezTo>
                    <a:pt x="1475" y="2523"/>
                    <a:pt x="1493" y="2525"/>
                    <a:pt x="1513" y="2532"/>
                  </a:cubicBezTo>
                  <a:cubicBezTo>
                    <a:pt x="1550" y="2542"/>
                    <a:pt x="1611" y="2546"/>
                    <a:pt x="1675" y="2546"/>
                  </a:cubicBezTo>
                  <a:cubicBezTo>
                    <a:pt x="1803" y="2546"/>
                    <a:pt x="1946" y="2532"/>
                    <a:pt x="1946" y="2532"/>
                  </a:cubicBezTo>
                  <a:cubicBezTo>
                    <a:pt x="1946" y="2532"/>
                    <a:pt x="2013" y="2509"/>
                    <a:pt x="2124" y="2475"/>
                  </a:cubicBezTo>
                  <a:cubicBezTo>
                    <a:pt x="2236" y="2443"/>
                    <a:pt x="2225" y="2309"/>
                    <a:pt x="2225" y="2309"/>
                  </a:cubicBezTo>
                  <a:cubicBezTo>
                    <a:pt x="2225" y="2309"/>
                    <a:pt x="2425" y="2253"/>
                    <a:pt x="2525" y="2097"/>
                  </a:cubicBezTo>
                  <a:cubicBezTo>
                    <a:pt x="2581" y="1998"/>
                    <a:pt x="2559" y="1919"/>
                    <a:pt x="2536" y="1864"/>
                  </a:cubicBezTo>
                  <a:cubicBezTo>
                    <a:pt x="2525" y="1830"/>
                    <a:pt x="2525" y="1786"/>
                    <a:pt x="2547" y="1741"/>
                  </a:cubicBezTo>
                  <a:cubicBezTo>
                    <a:pt x="2569" y="1697"/>
                    <a:pt x="2603" y="1619"/>
                    <a:pt x="2636" y="1508"/>
                  </a:cubicBezTo>
                  <a:cubicBezTo>
                    <a:pt x="2692" y="1308"/>
                    <a:pt x="2603" y="1041"/>
                    <a:pt x="2447" y="785"/>
                  </a:cubicBezTo>
                  <a:cubicBezTo>
                    <a:pt x="2292" y="518"/>
                    <a:pt x="1946" y="218"/>
                    <a:pt x="1647" y="95"/>
                  </a:cubicBezTo>
                  <a:cubicBezTo>
                    <a:pt x="1502" y="37"/>
                    <a:pt x="1308" y="1"/>
                    <a:pt x="1120"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45" name="Google Shape;20845;p32"/>
            <p:cNvSpPr/>
            <p:nvPr/>
          </p:nvSpPr>
          <p:spPr>
            <a:xfrm>
              <a:off x="878963" y="2004343"/>
              <a:ext cx="90847" cy="79857"/>
            </a:xfrm>
            <a:custGeom>
              <a:avLst/>
              <a:gdLst/>
              <a:ahLst/>
              <a:cxnLst/>
              <a:rect l="l" t="t" r="r" b="b"/>
              <a:pathLst>
                <a:path w="2604" h="2289" extrusionOk="0">
                  <a:moveTo>
                    <a:pt x="490" y="1"/>
                  </a:moveTo>
                  <a:cubicBezTo>
                    <a:pt x="423" y="67"/>
                    <a:pt x="379" y="145"/>
                    <a:pt x="345" y="211"/>
                  </a:cubicBezTo>
                  <a:cubicBezTo>
                    <a:pt x="330" y="241"/>
                    <a:pt x="295" y="261"/>
                    <a:pt x="257" y="261"/>
                  </a:cubicBezTo>
                  <a:cubicBezTo>
                    <a:pt x="239" y="261"/>
                    <a:pt x="219" y="256"/>
                    <a:pt x="201" y="245"/>
                  </a:cubicBezTo>
                  <a:cubicBezTo>
                    <a:pt x="189" y="234"/>
                    <a:pt x="167" y="223"/>
                    <a:pt x="145" y="223"/>
                  </a:cubicBezTo>
                  <a:cubicBezTo>
                    <a:pt x="90" y="234"/>
                    <a:pt x="134" y="312"/>
                    <a:pt x="78" y="367"/>
                  </a:cubicBezTo>
                  <a:cubicBezTo>
                    <a:pt x="23" y="423"/>
                    <a:pt x="11" y="434"/>
                    <a:pt x="11" y="501"/>
                  </a:cubicBezTo>
                  <a:cubicBezTo>
                    <a:pt x="1" y="567"/>
                    <a:pt x="33" y="612"/>
                    <a:pt x="67" y="679"/>
                  </a:cubicBezTo>
                  <a:cubicBezTo>
                    <a:pt x="90" y="757"/>
                    <a:pt x="56" y="790"/>
                    <a:pt x="67" y="857"/>
                  </a:cubicBezTo>
                  <a:cubicBezTo>
                    <a:pt x="67" y="923"/>
                    <a:pt x="201" y="1024"/>
                    <a:pt x="290" y="1057"/>
                  </a:cubicBezTo>
                  <a:cubicBezTo>
                    <a:pt x="379" y="1101"/>
                    <a:pt x="323" y="1224"/>
                    <a:pt x="345" y="1279"/>
                  </a:cubicBezTo>
                  <a:cubicBezTo>
                    <a:pt x="367" y="1335"/>
                    <a:pt x="501" y="1324"/>
                    <a:pt x="545" y="1346"/>
                  </a:cubicBezTo>
                  <a:cubicBezTo>
                    <a:pt x="579" y="1357"/>
                    <a:pt x="557" y="1535"/>
                    <a:pt x="590" y="1568"/>
                  </a:cubicBezTo>
                  <a:cubicBezTo>
                    <a:pt x="623" y="1602"/>
                    <a:pt x="623" y="1680"/>
                    <a:pt x="646" y="1724"/>
                  </a:cubicBezTo>
                  <a:cubicBezTo>
                    <a:pt x="668" y="1780"/>
                    <a:pt x="735" y="1746"/>
                    <a:pt x="801" y="1769"/>
                  </a:cubicBezTo>
                  <a:cubicBezTo>
                    <a:pt x="868" y="1791"/>
                    <a:pt x="834" y="1969"/>
                    <a:pt x="879" y="2047"/>
                  </a:cubicBezTo>
                  <a:cubicBezTo>
                    <a:pt x="899" y="2077"/>
                    <a:pt x="926" y="2085"/>
                    <a:pt x="959" y="2085"/>
                  </a:cubicBezTo>
                  <a:cubicBezTo>
                    <a:pt x="990" y="2085"/>
                    <a:pt x="1026" y="2078"/>
                    <a:pt x="1067" y="2078"/>
                  </a:cubicBezTo>
                  <a:cubicBezTo>
                    <a:pt x="1078" y="2078"/>
                    <a:pt x="1089" y="2079"/>
                    <a:pt x="1101" y="2080"/>
                  </a:cubicBezTo>
                  <a:cubicBezTo>
                    <a:pt x="1190" y="2102"/>
                    <a:pt x="1235" y="2258"/>
                    <a:pt x="1313" y="2280"/>
                  </a:cubicBezTo>
                  <a:cubicBezTo>
                    <a:pt x="1327" y="2286"/>
                    <a:pt x="1339" y="2289"/>
                    <a:pt x="1350" y="2289"/>
                  </a:cubicBezTo>
                  <a:cubicBezTo>
                    <a:pt x="1387" y="2289"/>
                    <a:pt x="1410" y="2261"/>
                    <a:pt x="1461" y="2261"/>
                  </a:cubicBezTo>
                  <a:cubicBezTo>
                    <a:pt x="1475" y="2261"/>
                    <a:pt x="1493" y="2263"/>
                    <a:pt x="1513" y="2270"/>
                  </a:cubicBezTo>
                  <a:cubicBezTo>
                    <a:pt x="1550" y="2280"/>
                    <a:pt x="1611" y="2284"/>
                    <a:pt x="1675" y="2284"/>
                  </a:cubicBezTo>
                  <a:cubicBezTo>
                    <a:pt x="1803" y="2284"/>
                    <a:pt x="1946" y="2270"/>
                    <a:pt x="1946" y="2270"/>
                  </a:cubicBezTo>
                  <a:cubicBezTo>
                    <a:pt x="1946" y="2270"/>
                    <a:pt x="2013" y="2247"/>
                    <a:pt x="2124" y="2213"/>
                  </a:cubicBezTo>
                  <a:cubicBezTo>
                    <a:pt x="2236" y="2181"/>
                    <a:pt x="2225" y="2047"/>
                    <a:pt x="2225" y="2047"/>
                  </a:cubicBezTo>
                  <a:cubicBezTo>
                    <a:pt x="2225" y="2047"/>
                    <a:pt x="2425" y="1991"/>
                    <a:pt x="2525" y="1835"/>
                  </a:cubicBezTo>
                  <a:cubicBezTo>
                    <a:pt x="2581" y="1736"/>
                    <a:pt x="2559" y="1657"/>
                    <a:pt x="2536" y="1602"/>
                  </a:cubicBezTo>
                  <a:cubicBezTo>
                    <a:pt x="2525" y="1568"/>
                    <a:pt x="2525" y="1524"/>
                    <a:pt x="2547" y="1479"/>
                  </a:cubicBezTo>
                  <a:cubicBezTo>
                    <a:pt x="2559" y="1446"/>
                    <a:pt x="2581" y="1402"/>
                    <a:pt x="2603" y="1346"/>
                  </a:cubicBezTo>
                  <a:cubicBezTo>
                    <a:pt x="2559" y="1346"/>
                    <a:pt x="2514" y="1346"/>
                    <a:pt x="2480" y="1324"/>
                  </a:cubicBezTo>
                  <a:cubicBezTo>
                    <a:pt x="2447" y="1313"/>
                    <a:pt x="2425" y="1279"/>
                    <a:pt x="2381" y="1279"/>
                  </a:cubicBezTo>
                  <a:cubicBezTo>
                    <a:pt x="2336" y="1279"/>
                    <a:pt x="2302" y="1313"/>
                    <a:pt x="2258" y="1324"/>
                  </a:cubicBezTo>
                  <a:cubicBezTo>
                    <a:pt x="2236" y="1335"/>
                    <a:pt x="2213" y="1335"/>
                    <a:pt x="2191" y="1335"/>
                  </a:cubicBezTo>
                  <a:cubicBezTo>
                    <a:pt x="2169" y="1324"/>
                    <a:pt x="2147" y="1319"/>
                    <a:pt x="2126" y="1319"/>
                  </a:cubicBezTo>
                  <a:cubicBezTo>
                    <a:pt x="2105" y="1319"/>
                    <a:pt x="2086" y="1324"/>
                    <a:pt x="2069" y="1335"/>
                  </a:cubicBezTo>
                  <a:cubicBezTo>
                    <a:pt x="2035" y="1357"/>
                    <a:pt x="2003" y="1368"/>
                    <a:pt x="1969" y="1380"/>
                  </a:cubicBezTo>
                  <a:cubicBezTo>
                    <a:pt x="1945" y="1388"/>
                    <a:pt x="1922" y="1391"/>
                    <a:pt x="1899" y="1391"/>
                  </a:cubicBezTo>
                  <a:cubicBezTo>
                    <a:pt x="1856" y="1391"/>
                    <a:pt x="1816" y="1379"/>
                    <a:pt x="1780" y="1357"/>
                  </a:cubicBezTo>
                  <a:cubicBezTo>
                    <a:pt x="1746" y="1335"/>
                    <a:pt x="1724" y="1301"/>
                    <a:pt x="1691" y="1291"/>
                  </a:cubicBezTo>
                  <a:cubicBezTo>
                    <a:pt x="1684" y="1288"/>
                    <a:pt x="1676" y="1287"/>
                    <a:pt x="1668" y="1287"/>
                  </a:cubicBezTo>
                  <a:cubicBezTo>
                    <a:pt x="1646" y="1287"/>
                    <a:pt x="1621" y="1294"/>
                    <a:pt x="1596" y="1294"/>
                  </a:cubicBezTo>
                  <a:cubicBezTo>
                    <a:pt x="1587" y="1294"/>
                    <a:pt x="1577" y="1293"/>
                    <a:pt x="1568" y="1291"/>
                  </a:cubicBezTo>
                  <a:cubicBezTo>
                    <a:pt x="1479" y="1279"/>
                    <a:pt x="1446" y="1168"/>
                    <a:pt x="1380" y="1113"/>
                  </a:cubicBezTo>
                  <a:cubicBezTo>
                    <a:pt x="1335" y="1079"/>
                    <a:pt x="1268" y="1068"/>
                    <a:pt x="1212" y="1068"/>
                  </a:cubicBezTo>
                  <a:cubicBezTo>
                    <a:pt x="1168" y="1057"/>
                    <a:pt x="1101" y="1046"/>
                    <a:pt x="1068" y="1012"/>
                  </a:cubicBezTo>
                  <a:cubicBezTo>
                    <a:pt x="1024" y="979"/>
                    <a:pt x="1068" y="923"/>
                    <a:pt x="1057" y="868"/>
                  </a:cubicBezTo>
                  <a:cubicBezTo>
                    <a:pt x="1034" y="790"/>
                    <a:pt x="913" y="790"/>
                    <a:pt x="901" y="712"/>
                  </a:cubicBezTo>
                  <a:cubicBezTo>
                    <a:pt x="901" y="668"/>
                    <a:pt x="856" y="623"/>
                    <a:pt x="801" y="612"/>
                  </a:cubicBezTo>
                  <a:lnTo>
                    <a:pt x="612" y="567"/>
                  </a:lnTo>
                  <a:cubicBezTo>
                    <a:pt x="567" y="545"/>
                    <a:pt x="501" y="534"/>
                    <a:pt x="478" y="478"/>
                  </a:cubicBezTo>
                  <a:cubicBezTo>
                    <a:pt x="445" y="412"/>
                    <a:pt x="490" y="334"/>
                    <a:pt x="523" y="268"/>
                  </a:cubicBezTo>
                  <a:cubicBezTo>
                    <a:pt x="545" y="179"/>
                    <a:pt x="534" y="78"/>
                    <a:pt x="4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46" name="Google Shape;20846;p32"/>
            <p:cNvSpPr/>
            <p:nvPr/>
          </p:nvSpPr>
          <p:spPr>
            <a:xfrm>
              <a:off x="922015" y="2007343"/>
              <a:ext cx="12071" cy="16606"/>
            </a:xfrm>
            <a:custGeom>
              <a:avLst/>
              <a:gdLst/>
              <a:ahLst/>
              <a:cxnLst/>
              <a:rect l="l" t="t" r="r" b="b"/>
              <a:pathLst>
                <a:path w="346" h="476" extrusionOk="0">
                  <a:moveTo>
                    <a:pt x="225" y="0"/>
                  </a:moveTo>
                  <a:cubicBezTo>
                    <a:pt x="198" y="0"/>
                    <a:pt x="173" y="9"/>
                    <a:pt x="156" y="26"/>
                  </a:cubicBezTo>
                  <a:cubicBezTo>
                    <a:pt x="156" y="36"/>
                    <a:pt x="156" y="48"/>
                    <a:pt x="146" y="48"/>
                  </a:cubicBezTo>
                  <a:lnTo>
                    <a:pt x="146" y="70"/>
                  </a:lnTo>
                  <a:cubicBezTo>
                    <a:pt x="146" y="93"/>
                    <a:pt x="156" y="115"/>
                    <a:pt x="168" y="125"/>
                  </a:cubicBezTo>
                  <a:cubicBezTo>
                    <a:pt x="156" y="137"/>
                    <a:pt x="134" y="148"/>
                    <a:pt x="134" y="170"/>
                  </a:cubicBezTo>
                  <a:cubicBezTo>
                    <a:pt x="112" y="192"/>
                    <a:pt x="90" y="214"/>
                    <a:pt x="67" y="248"/>
                  </a:cubicBezTo>
                  <a:cubicBezTo>
                    <a:pt x="57" y="281"/>
                    <a:pt x="34" y="303"/>
                    <a:pt x="23" y="337"/>
                  </a:cubicBezTo>
                  <a:cubicBezTo>
                    <a:pt x="12" y="370"/>
                    <a:pt x="1" y="426"/>
                    <a:pt x="12" y="459"/>
                  </a:cubicBezTo>
                  <a:cubicBezTo>
                    <a:pt x="18" y="470"/>
                    <a:pt x="31" y="476"/>
                    <a:pt x="45" y="476"/>
                  </a:cubicBezTo>
                  <a:cubicBezTo>
                    <a:pt x="59" y="476"/>
                    <a:pt x="73" y="470"/>
                    <a:pt x="79" y="459"/>
                  </a:cubicBezTo>
                  <a:cubicBezTo>
                    <a:pt x="79" y="437"/>
                    <a:pt x="90" y="426"/>
                    <a:pt x="90" y="404"/>
                  </a:cubicBezTo>
                  <a:cubicBezTo>
                    <a:pt x="101" y="392"/>
                    <a:pt x="101" y="370"/>
                    <a:pt x="112" y="359"/>
                  </a:cubicBezTo>
                  <a:cubicBezTo>
                    <a:pt x="123" y="326"/>
                    <a:pt x="134" y="303"/>
                    <a:pt x="146" y="271"/>
                  </a:cubicBezTo>
                  <a:lnTo>
                    <a:pt x="212" y="204"/>
                  </a:lnTo>
                  <a:cubicBezTo>
                    <a:pt x="212" y="192"/>
                    <a:pt x="223" y="182"/>
                    <a:pt x="235" y="170"/>
                  </a:cubicBezTo>
                  <a:lnTo>
                    <a:pt x="235" y="182"/>
                  </a:lnTo>
                  <a:cubicBezTo>
                    <a:pt x="245" y="182"/>
                    <a:pt x="257" y="192"/>
                    <a:pt x="268" y="192"/>
                  </a:cubicBezTo>
                  <a:lnTo>
                    <a:pt x="290" y="192"/>
                  </a:lnTo>
                  <a:cubicBezTo>
                    <a:pt x="301" y="192"/>
                    <a:pt x="312" y="182"/>
                    <a:pt x="324" y="170"/>
                  </a:cubicBezTo>
                  <a:cubicBezTo>
                    <a:pt x="324" y="170"/>
                    <a:pt x="334" y="159"/>
                    <a:pt x="334" y="148"/>
                  </a:cubicBezTo>
                  <a:lnTo>
                    <a:pt x="334" y="125"/>
                  </a:lnTo>
                  <a:cubicBezTo>
                    <a:pt x="346" y="115"/>
                    <a:pt x="334" y="103"/>
                    <a:pt x="334" y="93"/>
                  </a:cubicBezTo>
                  <a:cubicBezTo>
                    <a:pt x="334" y="59"/>
                    <a:pt x="312" y="36"/>
                    <a:pt x="301" y="26"/>
                  </a:cubicBezTo>
                  <a:cubicBezTo>
                    <a:pt x="279" y="9"/>
                    <a:pt x="251" y="0"/>
                    <a:pt x="22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47" name="Google Shape;20847;p32"/>
            <p:cNvSpPr/>
            <p:nvPr/>
          </p:nvSpPr>
          <p:spPr>
            <a:xfrm>
              <a:off x="945286" y="2013658"/>
              <a:ext cx="20619" cy="10117"/>
            </a:xfrm>
            <a:custGeom>
              <a:avLst/>
              <a:gdLst/>
              <a:ahLst/>
              <a:cxnLst/>
              <a:rect l="l" t="t" r="r" b="b"/>
              <a:pathLst>
                <a:path w="591" h="290" extrusionOk="0">
                  <a:moveTo>
                    <a:pt x="457" y="1"/>
                  </a:moveTo>
                  <a:cubicBezTo>
                    <a:pt x="457" y="11"/>
                    <a:pt x="446" y="11"/>
                    <a:pt x="435" y="23"/>
                  </a:cubicBezTo>
                  <a:lnTo>
                    <a:pt x="435" y="33"/>
                  </a:lnTo>
                  <a:cubicBezTo>
                    <a:pt x="424" y="33"/>
                    <a:pt x="424" y="45"/>
                    <a:pt x="424" y="45"/>
                  </a:cubicBezTo>
                  <a:lnTo>
                    <a:pt x="424" y="56"/>
                  </a:lnTo>
                  <a:lnTo>
                    <a:pt x="424" y="67"/>
                  </a:lnTo>
                  <a:cubicBezTo>
                    <a:pt x="391" y="67"/>
                    <a:pt x="357" y="78"/>
                    <a:pt x="335" y="78"/>
                  </a:cubicBezTo>
                  <a:cubicBezTo>
                    <a:pt x="290" y="100"/>
                    <a:pt x="246" y="112"/>
                    <a:pt x="213" y="134"/>
                  </a:cubicBezTo>
                  <a:cubicBezTo>
                    <a:pt x="168" y="156"/>
                    <a:pt x="134" y="167"/>
                    <a:pt x="102" y="189"/>
                  </a:cubicBezTo>
                  <a:cubicBezTo>
                    <a:pt x="79" y="201"/>
                    <a:pt x="57" y="223"/>
                    <a:pt x="45" y="234"/>
                  </a:cubicBezTo>
                  <a:cubicBezTo>
                    <a:pt x="35" y="234"/>
                    <a:pt x="1" y="245"/>
                    <a:pt x="1" y="267"/>
                  </a:cubicBezTo>
                  <a:cubicBezTo>
                    <a:pt x="1" y="290"/>
                    <a:pt x="23" y="290"/>
                    <a:pt x="45" y="290"/>
                  </a:cubicBezTo>
                  <a:cubicBezTo>
                    <a:pt x="79" y="278"/>
                    <a:pt x="112" y="256"/>
                    <a:pt x="146" y="245"/>
                  </a:cubicBezTo>
                  <a:cubicBezTo>
                    <a:pt x="179" y="223"/>
                    <a:pt x="213" y="201"/>
                    <a:pt x="246" y="189"/>
                  </a:cubicBezTo>
                  <a:cubicBezTo>
                    <a:pt x="279" y="167"/>
                    <a:pt x="324" y="156"/>
                    <a:pt x="357" y="145"/>
                  </a:cubicBezTo>
                  <a:cubicBezTo>
                    <a:pt x="379" y="134"/>
                    <a:pt x="401" y="134"/>
                    <a:pt x="435" y="122"/>
                  </a:cubicBezTo>
                  <a:lnTo>
                    <a:pt x="435" y="134"/>
                  </a:lnTo>
                  <a:cubicBezTo>
                    <a:pt x="435" y="134"/>
                    <a:pt x="435" y="145"/>
                    <a:pt x="446" y="145"/>
                  </a:cubicBezTo>
                  <a:cubicBezTo>
                    <a:pt x="446" y="145"/>
                    <a:pt x="457" y="145"/>
                    <a:pt x="457" y="156"/>
                  </a:cubicBezTo>
                  <a:lnTo>
                    <a:pt x="546" y="156"/>
                  </a:lnTo>
                  <a:cubicBezTo>
                    <a:pt x="546" y="145"/>
                    <a:pt x="557" y="145"/>
                    <a:pt x="557" y="145"/>
                  </a:cubicBezTo>
                  <a:lnTo>
                    <a:pt x="569" y="145"/>
                  </a:lnTo>
                  <a:cubicBezTo>
                    <a:pt x="569" y="134"/>
                    <a:pt x="579" y="122"/>
                    <a:pt x="579" y="112"/>
                  </a:cubicBezTo>
                  <a:cubicBezTo>
                    <a:pt x="591" y="112"/>
                    <a:pt x="591" y="100"/>
                    <a:pt x="579" y="90"/>
                  </a:cubicBezTo>
                  <a:lnTo>
                    <a:pt x="579" y="67"/>
                  </a:lnTo>
                  <a:cubicBezTo>
                    <a:pt x="579" y="67"/>
                    <a:pt x="579" y="56"/>
                    <a:pt x="569" y="56"/>
                  </a:cubicBezTo>
                  <a:cubicBezTo>
                    <a:pt x="569" y="45"/>
                    <a:pt x="569" y="45"/>
                    <a:pt x="557" y="33"/>
                  </a:cubicBezTo>
                  <a:cubicBezTo>
                    <a:pt x="546" y="33"/>
                    <a:pt x="535" y="23"/>
                    <a:pt x="535" y="11"/>
                  </a:cubicBezTo>
                  <a:cubicBezTo>
                    <a:pt x="513" y="1"/>
                    <a:pt x="502" y="1"/>
                    <a:pt x="48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48" name="Google Shape;20848;p32"/>
            <p:cNvSpPr/>
            <p:nvPr/>
          </p:nvSpPr>
          <p:spPr>
            <a:xfrm>
              <a:off x="950728" y="2034974"/>
              <a:ext cx="28398" cy="6245"/>
            </a:xfrm>
            <a:custGeom>
              <a:avLst/>
              <a:gdLst/>
              <a:ahLst/>
              <a:cxnLst/>
              <a:rect l="l" t="t" r="r" b="b"/>
              <a:pathLst>
                <a:path w="814" h="179" extrusionOk="0">
                  <a:moveTo>
                    <a:pt x="690" y="1"/>
                  </a:moveTo>
                  <a:cubicBezTo>
                    <a:pt x="680" y="1"/>
                    <a:pt x="668" y="1"/>
                    <a:pt x="668" y="12"/>
                  </a:cubicBezTo>
                  <a:cubicBezTo>
                    <a:pt x="657" y="12"/>
                    <a:pt x="646" y="12"/>
                    <a:pt x="646" y="23"/>
                  </a:cubicBezTo>
                  <a:cubicBezTo>
                    <a:pt x="635" y="35"/>
                    <a:pt x="635" y="45"/>
                    <a:pt x="635" y="45"/>
                  </a:cubicBezTo>
                  <a:cubicBezTo>
                    <a:pt x="635" y="57"/>
                    <a:pt x="624" y="68"/>
                    <a:pt x="624" y="79"/>
                  </a:cubicBezTo>
                  <a:cubicBezTo>
                    <a:pt x="624" y="90"/>
                    <a:pt x="613" y="90"/>
                    <a:pt x="613" y="90"/>
                  </a:cubicBezTo>
                  <a:cubicBezTo>
                    <a:pt x="591" y="90"/>
                    <a:pt x="568" y="90"/>
                    <a:pt x="546" y="101"/>
                  </a:cubicBezTo>
                  <a:lnTo>
                    <a:pt x="390" y="101"/>
                  </a:lnTo>
                  <a:cubicBezTo>
                    <a:pt x="279" y="90"/>
                    <a:pt x="179" y="79"/>
                    <a:pt x="79" y="57"/>
                  </a:cubicBezTo>
                  <a:cubicBezTo>
                    <a:pt x="34" y="57"/>
                    <a:pt x="1" y="101"/>
                    <a:pt x="57" y="124"/>
                  </a:cubicBezTo>
                  <a:cubicBezTo>
                    <a:pt x="179" y="157"/>
                    <a:pt x="301" y="179"/>
                    <a:pt x="435" y="179"/>
                  </a:cubicBezTo>
                  <a:lnTo>
                    <a:pt x="624" y="179"/>
                  </a:lnTo>
                  <a:cubicBezTo>
                    <a:pt x="646" y="168"/>
                    <a:pt x="668" y="168"/>
                    <a:pt x="680" y="157"/>
                  </a:cubicBezTo>
                  <a:lnTo>
                    <a:pt x="702" y="157"/>
                  </a:lnTo>
                  <a:cubicBezTo>
                    <a:pt x="702" y="157"/>
                    <a:pt x="702" y="168"/>
                    <a:pt x="712" y="168"/>
                  </a:cubicBezTo>
                  <a:lnTo>
                    <a:pt x="757" y="168"/>
                  </a:lnTo>
                  <a:lnTo>
                    <a:pt x="769" y="157"/>
                  </a:lnTo>
                  <a:cubicBezTo>
                    <a:pt x="779" y="157"/>
                    <a:pt x="779" y="157"/>
                    <a:pt x="791" y="146"/>
                  </a:cubicBezTo>
                  <a:lnTo>
                    <a:pt x="813" y="124"/>
                  </a:lnTo>
                  <a:lnTo>
                    <a:pt x="813" y="101"/>
                  </a:lnTo>
                  <a:lnTo>
                    <a:pt x="813" y="68"/>
                  </a:lnTo>
                  <a:cubicBezTo>
                    <a:pt x="801" y="57"/>
                    <a:pt x="801" y="57"/>
                    <a:pt x="801" y="45"/>
                  </a:cubicBezTo>
                  <a:cubicBezTo>
                    <a:pt x="791" y="45"/>
                    <a:pt x="791" y="35"/>
                    <a:pt x="779" y="23"/>
                  </a:cubicBezTo>
                  <a:lnTo>
                    <a:pt x="769" y="23"/>
                  </a:lnTo>
                  <a:lnTo>
                    <a:pt x="746"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49" name="Google Shape;20849;p32"/>
            <p:cNvSpPr/>
            <p:nvPr/>
          </p:nvSpPr>
          <p:spPr>
            <a:xfrm>
              <a:off x="934436" y="2026566"/>
              <a:ext cx="17095" cy="10955"/>
            </a:xfrm>
            <a:custGeom>
              <a:avLst/>
              <a:gdLst/>
              <a:ahLst/>
              <a:cxnLst/>
              <a:rect l="l" t="t" r="r" b="b"/>
              <a:pathLst>
                <a:path w="490" h="314" extrusionOk="0">
                  <a:moveTo>
                    <a:pt x="401" y="0"/>
                  </a:moveTo>
                  <a:cubicBezTo>
                    <a:pt x="384" y="0"/>
                    <a:pt x="368" y="3"/>
                    <a:pt x="356" y="9"/>
                  </a:cubicBezTo>
                  <a:cubicBezTo>
                    <a:pt x="346" y="19"/>
                    <a:pt x="346" y="19"/>
                    <a:pt x="346" y="31"/>
                  </a:cubicBezTo>
                  <a:cubicBezTo>
                    <a:pt x="334" y="42"/>
                    <a:pt x="334" y="42"/>
                    <a:pt x="334" y="53"/>
                  </a:cubicBezTo>
                  <a:cubicBezTo>
                    <a:pt x="279" y="64"/>
                    <a:pt x="212" y="98"/>
                    <a:pt x="168" y="131"/>
                  </a:cubicBezTo>
                  <a:cubicBezTo>
                    <a:pt x="112" y="164"/>
                    <a:pt x="57" y="209"/>
                    <a:pt x="12" y="253"/>
                  </a:cubicBezTo>
                  <a:cubicBezTo>
                    <a:pt x="1" y="276"/>
                    <a:pt x="12" y="298"/>
                    <a:pt x="34" y="309"/>
                  </a:cubicBezTo>
                  <a:cubicBezTo>
                    <a:pt x="41" y="312"/>
                    <a:pt x="47" y="313"/>
                    <a:pt x="54" y="313"/>
                  </a:cubicBezTo>
                  <a:cubicBezTo>
                    <a:pt x="70" y="313"/>
                    <a:pt x="85" y="305"/>
                    <a:pt x="101" y="298"/>
                  </a:cubicBezTo>
                  <a:cubicBezTo>
                    <a:pt x="134" y="253"/>
                    <a:pt x="190" y="209"/>
                    <a:pt x="235" y="187"/>
                  </a:cubicBezTo>
                  <a:cubicBezTo>
                    <a:pt x="245" y="175"/>
                    <a:pt x="257" y="175"/>
                    <a:pt x="267" y="164"/>
                  </a:cubicBezTo>
                  <a:cubicBezTo>
                    <a:pt x="279" y="153"/>
                    <a:pt x="290" y="153"/>
                    <a:pt x="312" y="142"/>
                  </a:cubicBezTo>
                  <a:cubicBezTo>
                    <a:pt x="312" y="142"/>
                    <a:pt x="324" y="131"/>
                    <a:pt x="334" y="131"/>
                  </a:cubicBezTo>
                  <a:lnTo>
                    <a:pt x="334" y="142"/>
                  </a:lnTo>
                  <a:cubicBezTo>
                    <a:pt x="356" y="163"/>
                    <a:pt x="382" y="171"/>
                    <a:pt x="406" y="171"/>
                  </a:cubicBezTo>
                  <a:cubicBezTo>
                    <a:pt x="420" y="171"/>
                    <a:pt x="433" y="168"/>
                    <a:pt x="445" y="164"/>
                  </a:cubicBezTo>
                  <a:cubicBezTo>
                    <a:pt x="457" y="153"/>
                    <a:pt x="479" y="142"/>
                    <a:pt x="479" y="131"/>
                  </a:cubicBezTo>
                  <a:cubicBezTo>
                    <a:pt x="490" y="131"/>
                    <a:pt x="490" y="120"/>
                    <a:pt x="490" y="108"/>
                  </a:cubicBezTo>
                  <a:lnTo>
                    <a:pt x="490" y="98"/>
                  </a:lnTo>
                  <a:lnTo>
                    <a:pt x="490" y="75"/>
                  </a:lnTo>
                  <a:cubicBezTo>
                    <a:pt x="490" y="64"/>
                    <a:pt x="479" y="53"/>
                    <a:pt x="479" y="42"/>
                  </a:cubicBezTo>
                  <a:cubicBezTo>
                    <a:pt x="468" y="42"/>
                    <a:pt x="468" y="31"/>
                    <a:pt x="468" y="31"/>
                  </a:cubicBezTo>
                  <a:lnTo>
                    <a:pt x="445" y="9"/>
                  </a:lnTo>
                  <a:cubicBezTo>
                    <a:pt x="434" y="3"/>
                    <a:pt x="418" y="0"/>
                    <a:pt x="40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50" name="Google Shape;20850;p32"/>
            <p:cNvSpPr/>
            <p:nvPr/>
          </p:nvSpPr>
          <p:spPr>
            <a:xfrm>
              <a:off x="911688" y="1986096"/>
              <a:ext cx="9978" cy="16013"/>
            </a:xfrm>
            <a:custGeom>
              <a:avLst/>
              <a:gdLst/>
              <a:ahLst/>
              <a:cxnLst/>
              <a:rect l="l" t="t" r="r" b="b"/>
              <a:pathLst>
                <a:path w="286" h="459" extrusionOk="0">
                  <a:moveTo>
                    <a:pt x="163" y="0"/>
                  </a:moveTo>
                  <a:cubicBezTo>
                    <a:pt x="152" y="12"/>
                    <a:pt x="141" y="12"/>
                    <a:pt x="130" y="23"/>
                  </a:cubicBezTo>
                  <a:cubicBezTo>
                    <a:pt x="130" y="23"/>
                    <a:pt x="119" y="34"/>
                    <a:pt x="119" y="45"/>
                  </a:cubicBezTo>
                  <a:cubicBezTo>
                    <a:pt x="108" y="56"/>
                    <a:pt x="108" y="67"/>
                    <a:pt x="119" y="79"/>
                  </a:cubicBezTo>
                  <a:lnTo>
                    <a:pt x="119" y="89"/>
                  </a:lnTo>
                  <a:cubicBezTo>
                    <a:pt x="130" y="89"/>
                    <a:pt x="130" y="101"/>
                    <a:pt x="130" y="101"/>
                  </a:cubicBezTo>
                  <a:cubicBezTo>
                    <a:pt x="141" y="101"/>
                    <a:pt x="141" y="101"/>
                    <a:pt x="141" y="112"/>
                  </a:cubicBezTo>
                  <a:cubicBezTo>
                    <a:pt x="119" y="145"/>
                    <a:pt x="86" y="190"/>
                    <a:pt x="74" y="245"/>
                  </a:cubicBezTo>
                  <a:cubicBezTo>
                    <a:pt x="41" y="301"/>
                    <a:pt x="30" y="356"/>
                    <a:pt x="7" y="412"/>
                  </a:cubicBezTo>
                  <a:cubicBezTo>
                    <a:pt x="1" y="440"/>
                    <a:pt x="32" y="459"/>
                    <a:pt x="63" y="459"/>
                  </a:cubicBezTo>
                  <a:cubicBezTo>
                    <a:pt x="81" y="459"/>
                    <a:pt x="100" y="452"/>
                    <a:pt x="108" y="435"/>
                  </a:cubicBezTo>
                  <a:cubicBezTo>
                    <a:pt x="119" y="379"/>
                    <a:pt x="141" y="323"/>
                    <a:pt x="163" y="267"/>
                  </a:cubicBezTo>
                  <a:cubicBezTo>
                    <a:pt x="185" y="223"/>
                    <a:pt x="197" y="168"/>
                    <a:pt x="208" y="123"/>
                  </a:cubicBezTo>
                  <a:lnTo>
                    <a:pt x="219" y="123"/>
                  </a:lnTo>
                  <a:cubicBezTo>
                    <a:pt x="230" y="123"/>
                    <a:pt x="241" y="112"/>
                    <a:pt x="252" y="112"/>
                  </a:cubicBezTo>
                  <a:cubicBezTo>
                    <a:pt x="252" y="112"/>
                    <a:pt x="264" y="112"/>
                    <a:pt x="264" y="101"/>
                  </a:cubicBezTo>
                  <a:cubicBezTo>
                    <a:pt x="274" y="101"/>
                    <a:pt x="274" y="101"/>
                    <a:pt x="274" y="89"/>
                  </a:cubicBezTo>
                  <a:cubicBezTo>
                    <a:pt x="286" y="89"/>
                    <a:pt x="286" y="79"/>
                    <a:pt x="286" y="67"/>
                  </a:cubicBezTo>
                  <a:cubicBezTo>
                    <a:pt x="286" y="56"/>
                    <a:pt x="286" y="56"/>
                    <a:pt x="274" y="45"/>
                  </a:cubicBezTo>
                  <a:cubicBezTo>
                    <a:pt x="274" y="34"/>
                    <a:pt x="264" y="34"/>
                    <a:pt x="264" y="34"/>
                  </a:cubicBezTo>
                  <a:cubicBezTo>
                    <a:pt x="252" y="23"/>
                    <a:pt x="241" y="12"/>
                    <a:pt x="230" y="12"/>
                  </a:cubicBezTo>
                  <a:cubicBezTo>
                    <a:pt x="208" y="0"/>
                    <a:pt x="185" y="0"/>
                    <a:pt x="16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51" name="Google Shape;20851;p32"/>
            <p:cNvSpPr/>
            <p:nvPr/>
          </p:nvSpPr>
          <p:spPr>
            <a:xfrm>
              <a:off x="911933" y="1986863"/>
              <a:ext cx="7431" cy="13397"/>
            </a:xfrm>
            <a:custGeom>
              <a:avLst/>
              <a:gdLst/>
              <a:ahLst/>
              <a:cxnLst/>
              <a:rect l="l" t="t" r="r" b="b"/>
              <a:pathLst>
                <a:path w="213" h="384" extrusionOk="0">
                  <a:moveTo>
                    <a:pt x="123" y="1"/>
                  </a:moveTo>
                  <a:cubicBezTo>
                    <a:pt x="123" y="1"/>
                    <a:pt x="112" y="1"/>
                    <a:pt x="112" y="12"/>
                  </a:cubicBezTo>
                  <a:lnTo>
                    <a:pt x="101" y="12"/>
                  </a:lnTo>
                  <a:lnTo>
                    <a:pt x="101" y="23"/>
                  </a:lnTo>
                  <a:lnTo>
                    <a:pt x="101" y="34"/>
                  </a:lnTo>
                  <a:cubicBezTo>
                    <a:pt x="89" y="34"/>
                    <a:pt x="89" y="34"/>
                    <a:pt x="89" y="45"/>
                  </a:cubicBezTo>
                  <a:cubicBezTo>
                    <a:pt x="89" y="45"/>
                    <a:pt x="89" y="57"/>
                    <a:pt x="101" y="57"/>
                  </a:cubicBezTo>
                  <a:lnTo>
                    <a:pt x="101" y="67"/>
                  </a:lnTo>
                  <a:lnTo>
                    <a:pt x="101" y="79"/>
                  </a:lnTo>
                  <a:cubicBezTo>
                    <a:pt x="112" y="79"/>
                    <a:pt x="112" y="79"/>
                    <a:pt x="112" y="90"/>
                  </a:cubicBezTo>
                  <a:lnTo>
                    <a:pt x="123" y="90"/>
                  </a:lnTo>
                  <a:cubicBezTo>
                    <a:pt x="101" y="134"/>
                    <a:pt x="79" y="168"/>
                    <a:pt x="57" y="212"/>
                  </a:cubicBezTo>
                  <a:cubicBezTo>
                    <a:pt x="45" y="235"/>
                    <a:pt x="34" y="257"/>
                    <a:pt x="23" y="290"/>
                  </a:cubicBezTo>
                  <a:cubicBezTo>
                    <a:pt x="23" y="312"/>
                    <a:pt x="0" y="334"/>
                    <a:pt x="12" y="357"/>
                  </a:cubicBezTo>
                  <a:cubicBezTo>
                    <a:pt x="12" y="375"/>
                    <a:pt x="26" y="384"/>
                    <a:pt x="40" y="384"/>
                  </a:cubicBezTo>
                  <a:cubicBezTo>
                    <a:pt x="51" y="384"/>
                    <a:pt x="62" y="378"/>
                    <a:pt x="67" y="368"/>
                  </a:cubicBezTo>
                  <a:cubicBezTo>
                    <a:pt x="79" y="357"/>
                    <a:pt x="89" y="324"/>
                    <a:pt x="101" y="301"/>
                  </a:cubicBezTo>
                  <a:cubicBezTo>
                    <a:pt x="112" y="279"/>
                    <a:pt x="112" y="257"/>
                    <a:pt x="123" y="235"/>
                  </a:cubicBezTo>
                  <a:cubicBezTo>
                    <a:pt x="134" y="190"/>
                    <a:pt x="156" y="146"/>
                    <a:pt x="168" y="101"/>
                  </a:cubicBezTo>
                  <a:lnTo>
                    <a:pt x="178" y="101"/>
                  </a:lnTo>
                  <a:lnTo>
                    <a:pt x="190" y="90"/>
                  </a:lnTo>
                  <a:lnTo>
                    <a:pt x="201" y="90"/>
                  </a:lnTo>
                  <a:cubicBezTo>
                    <a:pt x="201" y="90"/>
                    <a:pt x="201" y="79"/>
                    <a:pt x="212" y="79"/>
                  </a:cubicBezTo>
                  <a:lnTo>
                    <a:pt x="212" y="67"/>
                  </a:lnTo>
                  <a:lnTo>
                    <a:pt x="212" y="57"/>
                  </a:lnTo>
                  <a:lnTo>
                    <a:pt x="212" y="45"/>
                  </a:lnTo>
                  <a:lnTo>
                    <a:pt x="201" y="45"/>
                  </a:lnTo>
                  <a:cubicBezTo>
                    <a:pt x="201" y="34"/>
                    <a:pt x="201" y="34"/>
                    <a:pt x="190" y="34"/>
                  </a:cubicBezTo>
                  <a:lnTo>
                    <a:pt x="178" y="23"/>
                  </a:lnTo>
                  <a:lnTo>
                    <a:pt x="168" y="23"/>
                  </a:lnTo>
                  <a:cubicBezTo>
                    <a:pt x="168" y="12"/>
                    <a:pt x="168" y="12"/>
                    <a:pt x="156" y="12"/>
                  </a:cubicBezTo>
                  <a:cubicBezTo>
                    <a:pt x="156" y="1"/>
                    <a:pt x="145" y="1"/>
                    <a:pt x="1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52" name="Google Shape;20852;p32"/>
            <p:cNvSpPr/>
            <p:nvPr/>
          </p:nvSpPr>
          <p:spPr>
            <a:xfrm>
              <a:off x="921631" y="2007134"/>
              <a:ext cx="9350" cy="16013"/>
            </a:xfrm>
            <a:custGeom>
              <a:avLst/>
              <a:gdLst/>
              <a:ahLst/>
              <a:cxnLst/>
              <a:rect l="l" t="t" r="r" b="b"/>
              <a:pathLst>
                <a:path w="268" h="459" extrusionOk="0">
                  <a:moveTo>
                    <a:pt x="202" y="1"/>
                  </a:moveTo>
                  <a:cubicBezTo>
                    <a:pt x="192" y="1"/>
                    <a:pt x="184" y="4"/>
                    <a:pt x="179" y="10"/>
                  </a:cubicBezTo>
                  <a:cubicBezTo>
                    <a:pt x="145" y="20"/>
                    <a:pt x="134" y="54"/>
                    <a:pt x="134" y="87"/>
                  </a:cubicBezTo>
                  <a:cubicBezTo>
                    <a:pt x="134" y="99"/>
                    <a:pt x="145" y="121"/>
                    <a:pt x="145" y="131"/>
                  </a:cubicBezTo>
                  <a:cubicBezTo>
                    <a:pt x="78" y="220"/>
                    <a:pt x="23" y="321"/>
                    <a:pt x="12" y="432"/>
                  </a:cubicBezTo>
                  <a:cubicBezTo>
                    <a:pt x="1" y="443"/>
                    <a:pt x="23" y="454"/>
                    <a:pt x="34" y="454"/>
                  </a:cubicBezTo>
                  <a:cubicBezTo>
                    <a:pt x="40" y="458"/>
                    <a:pt x="47" y="459"/>
                    <a:pt x="53" y="459"/>
                  </a:cubicBezTo>
                  <a:cubicBezTo>
                    <a:pt x="67" y="459"/>
                    <a:pt x="78" y="451"/>
                    <a:pt x="78" y="443"/>
                  </a:cubicBezTo>
                  <a:cubicBezTo>
                    <a:pt x="112" y="343"/>
                    <a:pt x="145" y="243"/>
                    <a:pt x="201" y="165"/>
                  </a:cubicBezTo>
                  <a:cubicBezTo>
                    <a:pt x="212" y="165"/>
                    <a:pt x="234" y="165"/>
                    <a:pt x="246" y="154"/>
                  </a:cubicBezTo>
                  <a:cubicBezTo>
                    <a:pt x="246" y="154"/>
                    <a:pt x="256" y="154"/>
                    <a:pt x="256" y="143"/>
                  </a:cubicBezTo>
                  <a:cubicBezTo>
                    <a:pt x="256" y="143"/>
                    <a:pt x="268" y="143"/>
                    <a:pt x="268" y="131"/>
                  </a:cubicBezTo>
                  <a:cubicBezTo>
                    <a:pt x="256" y="121"/>
                    <a:pt x="256" y="109"/>
                    <a:pt x="246" y="109"/>
                  </a:cubicBezTo>
                  <a:cubicBezTo>
                    <a:pt x="246" y="99"/>
                    <a:pt x="246" y="99"/>
                    <a:pt x="234" y="99"/>
                  </a:cubicBezTo>
                  <a:lnTo>
                    <a:pt x="234" y="87"/>
                  </a:lnTo>
                  <a:lnTo>
                    <a:pt x="223" y="76"/>
                  </a:lnTo>
                  <a:lnTo>
                    <a:pt x="223" y="65"/>
                  </a:lnTo>
                  <a:lnTo>
                    <a:pt x="234" y="54"/>
                  </a:lnTo>
                  <a:lnTo>
                    <a:pt x="234" y="42"/>
                  </a:lnTo>
                  <a:lnTo>
                    <a:pt x="246" y="32"/>
                  </a:lnTo>
                  <a:cubicBezTo>
                    <a:pt x="246" y="20"/>
                    <a:pt x="246" y="10"/>
                    <a:pt x="234" y="10"/>
                  </a:cubicBezTo>
                  <a:cubicBezTo>
                    <a:pt x="223" y="4"/>
                    <a:pt x="212" y="1"/>
                    <a:pt x="20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53" name="Google Shape;20853;p32"/>
            <p:cNvSpPr/>
            <p:nvPr/>
          </p:nvSpPr>
          <p:spPr>
            <a:xfrm>
              <a:off x="943960" y="2013239"/>
              <a:ext cx="19642" cy="12001"/>
            </a:xfrm>
            <a:custGeom>
              <a:avLst/>
              <a:gdLst/>
              <a:ahLst/>
              <a:cxnLst/>
              <a:rect l="l" t="t" r="r" b="b"/>
              <a:pathLst>
                <a:path w="563" h="344" extrusionOk="0">
                  <a:moveTo>
                    <a:pt x="518" y="1"/>
                  </a:moveTo>
                  <a:cubicBezTo>
                    <a:pt x="506" y="1"/>
                    <a:pt x="495" y="1"/>
                    <a:pt x="495" y="13"/>
                  </a:cubicBezTo>
                  <a:cubicBezTo>
                    <a:pt x="473" y="23"/>
                    <a:pt x="462" y="45"/>
                    <a:pt x="451" y="57"/>
                  </a:cubicBezTo>
                  <a:cubicBezTo>
                    <a:pt x="373" y="90"/>
                    <a:pt x="295" y="112"/>
                    <a:pt x="217" y="146"/>
                  </a:cubicBezTo>
                  <a:cubicBezTo>
                    <a:pt x="184" y="168"/>
                    <a:pt x="140" y="190"/>
                    <a:pt x="106" y="223"/>
                  </a:cubicBezTo>
                  <a:cubicBezTo>
                    <a:pt x="73" y="246"/>
                    <a:pt x="39" y="268"/>
                    <a:pt x="17" y="312"/>
                  </a:cubicBezTo>
                  <a:cubicBezTo>
                    <a:pt x="1" y="328"/>
                    <a:pt x="19" y="344"/>
                    <a:pt x="38" y="344"/>
                  </a:cubicBezTo>
                  <a:cubicBezTo>
                    <a:pt x="46" y="344"/>
                    <a:pt x="55" y="341"/>
                    <a:pt x="61" y="335"/>
                  </a:cubicBezTo>
                  <a:cubicBezTo>
                    <a:pt x="95" y="312"/>
                    <a:pt x="117" y="279"/>
                    <a:pt x="150" y="257"/>
                  </a:cubicBezTo>
                  <a:cubicBezTo>
                    <a:pt x="184" y="223"/>
                    <a:pt x="217" y="201"/>
                    <a:pt x="251" y="190"/>
                  </a:cubicBezTo>
                  <a:cubicBezTo>
                    <a:pt x="317" y="157"/>
                    <a:pt x="373" y="134"/>
                    <a:pt x="429" y="112"/>
                  </a:cubicBezTo>
                  <a:cubicBezTo>
                    <a:pt x="429" y="124"/>
                    <a:pt x="429" y="124"/>
                    <a:pt x="439" y="134"/>
                  </a:cubicBezTo>
                  <a:cubicBezTo>
                    <a:pt x="451" y="157"/>
                    <a:pt x="462" y="168"/>
                    <a:pt x="495" y="168"/>
                  </a:cubicBezTo>
                  <a:lnTo>
                    <a:pt x="528" y="168"/>
                  </a:lnTo>
                  <a:cubicBezTo>
                    <a:pt x="540" y="168"/>
                    <a:pt x="551" y="157"/>
                    <a:pt x="551" y="146"/>
                  </a:cubicBezTo>
                  <a:cubicBezTo>
                    <a:pt x="562" y="134"/>
                    <a:pt x="551" y="124"/>
                    <a:pt x="551" y="112"/>
                  </a:cubicBezTo>
                  <a:cubicBezTo>
                    <a:pt x="540" y="112"/>
                    <a:pt x="540" y="102"/>
                    <a:pt x="528" y="102"/>
                  </a:cubicBezTo>
                  <a:lnTo>
                    <a:pt x="528" y="90"/>
                  </a:lnTo>
                  <a:cubicBezTo>
                    <a:pt x="540" y="68"/>
                    <a:pt x="540" y="57"/>
                    <a:pt x="551" y="45"/>
                  </a:cubicBezTo>
                  <a:lnTo>
                    <a:pt x="551" y="23"/>
                  </a:lnTo>
                  <a:cubicBezTo>
                    <a:pt x="551" y="13"/>
                    <a:pt x="540" y="13"/>
                    <a:pt x="540" y="13"/>
                  </a:cubicBezTo>
                  <a:cubicBezTo>
                    <a:pt x="528" y="1"/>
                    <a:pt x="528" y="1"/>
                    <a:pt x="51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54" name="Google Shape;20854;p32"/>
            <p:cNvSpPr/>
            <p:nvPr/>
          </p:nvSpPr>
          <p:spPr>
            <a:xfrm>
              <a:off x="934540" y="2026462"/>
              <a:ext cx="14304" cy="10850"/>
            </a:xfrm>
            <a:custGeom>
              <a:avLst/>
              <a:gdLst/>
              <a:ahLst/>
              <a:cxnLst/>
              <a:rect l="l" t="t" r="r" b="b"/>
              <a:pathLst>
                <a:path w="410" h="311" extrusionOk="0">
                  <a:moveTo>
                    <a:pt x="365" y="0"/>
                  </a:moveTo>
                  <a:cubicBezTo>
                    <a:pt x="365" y="0"/>
                    <a:pt x="353" y="12"/>
                    <a:pt x="343" y="12"/>
                  </a:cubicBezTo>
                  <a:cubicBezTo>
                    <a:pt x="331" y="22"/>
                    <a:pt x="321" y="34"/>
                    <a:pt x="321" y="45"/>
                  </a:cubicBezTo>
                  <a:cubicBezTo>
                    <a:pt x="254" y="67"/>
                    <a:pt x="198" y="101"/>
                    <a:pt x="153" y="134"/>
                  </a:cubicBezTo>
                  <a:cubicBezTo>
                    <a:pt x="98" y="178"/>
                    <a:pt x="42" y="223"/>
                    <a:pt x="9" y="279"/>
                  </a:cubicBezTo>
                  <a:cubicBezTo>
                    <a:pt x="1" y="294"/>
                    <a:pt x="21" y="310"/>
                    <a:pt x="37" y="310"/>
                  </a:cubicBezTo>
                  <a:cubicBezTo>
                    <a:pt x="44" y="310"/>
                    <a:pt x="50" y="307"/>
                    <a:pt x="54" y="301"/>
                  </a:cubicBezTo>
                  <a:cubicBezTo>
                    <a:pt x="98" y="256"/>
                    <a:pt x="143" y="212"/>
                    <a:pt x="198" y="178"/>
                  </a:cubicBezTo>
                  <a:cubicBezTo>
                    <a:pt x="232" y="145"/>
                    <a:pt x="276" y="123"/>
                    <a:pt x="309" y="101"/>
                  </a:cubicBezTo>
                  <a:lnTo>
                    <a:pt x="309" y="111"/>
                  </a:lnTo>
                  <a:cubicBezTo>
                    <a:pt x="321" y="134"/>
                    <a:pt x="331" y="145"/>
                    <a:pt x="353" y="145"/>
                  </a:cubicBezTo>
                  <a:cubicBezTo>
                    <a:pt x="357" y="148"/>
                    <a:pt x="361" y="150"/>
                    <a:pt x="366" y="150"/>
                  </a:cubicBezTo>
                  <a:cubicBezTo>
                    <a:pt x="377" y="150"/>
                    <a:pt x="390" y="142"/>
                    <a:pt x="398" y="134"/>
                  </a:cubicBezTo>
                  <a:cubicBezTo>
                    <a:pt x="410" y="123"/>
                    <a:pt x="410" y="111"/>
                    <a:pt x="410" y="101"/>
                  </a:cubicBezTo>
                  <a:cubicBezTo>
                    <a:pt x="398" y="89"/>
                    <a:pt x="398" y="89"/>
                    <a:pt x="398" y="78"/>
                  </a:cubicBezTo>
                  <a:lnTo>
                    <a:pt x="398" y="67"/>
                  </a:lnTo>
                  <a:lnTo>
                    <a:pt x="398" y="56"/>
                  </a:lnTo>
                  <a:lnTo>
                    <a:pt x="398" y="45"/>
                  </a:lnTo>
                  <a:cubicBezTo>
                    <a:pt x="410" y="45"/>
                    <a:pt x="410" y="34"/>
                    <a:pt x="410" y="22"/>
                  </a:cubicBezTo>
                  <a:lnTo>
                    <a:pt x="398" y="12"/>
                  </a:lnTo>
                  <a:cubicBezTo>
                    <a:pt x="387" y="12"/>
                    <a:pt x="376" y="0"/>
                    <a:pt x="36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55" name="Google Shape;20855;p32"/>
            <p:cNvSpPr/>
            <p:nvPr/>
          </p:nvSpPr>
          <p:spPr>
            <a:xfrm>
              <a:off x="951496" y="2036544"/>
              <a:ext cx="27212" cy="5652"/>
            </a:xfrm>
            <a:custGeom>
              <a:avLst/>
              <a:gdLst/>
              <a:ahLst/>
              <a:cxnLst/>
              <a:rect l="l" t="t" r="r" b="b"/>
              <a:pathLst>
                <a:path w="780" h="162" extrusionOk="0">
                  <a:moveTo>
                    <a:pt x="624" y="0"/>
                  </a:moveTo>
                  <a:cubicBezTo>
                    <a:pt x="613" y="0"/>
                    <a:pt x="602" y="12"/>
                    <a:pt x="591" y="23"/>
                  </a:cubicBezTo>
                  <a:lnTo>
                    <a:pt x="591" y="67"/>
                  </a:lnTo>
                  <a:cubicBezTo>
                    <a:pt x="591" y="79"/>
                    <a:pt x="602" y="79"/>
                    <a:pt x="602" y="79"/>
                  </a:cubicBezTo>
                  <a:cubicBezTo>
                    <a:pt x="569" y="79"/>
                    <a:pt x="535" y="89"/>
                    <a:pt x="502" y="89"/>
                  </a:cubicBezTo>
                  <a:lnTo>
                    <a:pt x="346" y="89"/>
                  </a:lnTo>
                  <a:cubicBezTo>
                    <a:pt x="246" y="89"/>
                    <a:pt x="134" y="79"/>
                    <a:pt x="35" y="56"/>
                  </a:cubicBezTo>
                  <a:cubicBezTo>
                    <a:pt x="12" y="56"/>
                    <a:pt x="1" y="79"/>
                    <a:pt x="23" y="89"/>
                  </a:cubicBezTo>
                  <a:cubicBezTo>
                    <a:pt x="79" y="101"/>
                    <a:pt x="134" y="123"/>
                    <a:pt x="179" y="134"/>
                  </a:cubicBezTo>
                  <a:cubicBezTo>
                    <a:pt x="235" y="145"/>
                    <a:pt x="290" y="145"/>
                    <a:pt x="346" y="156"/>
                  </a:cubicBezTo>
                  <a:cubicBezTo>
                    <a:pt x="383" y="156"/>
                    <a:pt x="415" y="161"/>
                    <a:pt x="449" y="161"/>
                  </a:cubicBezTo>
                  <a:cubicBezTo>
                    <a:pt x="466" y="161"/>
                    <a:pt x="483" y="160"/>
                    <a:pt x="502" y="156"/>
                  </a:cubicBezTo>
                  <a:cubicBezTo>
                    <a:pt x="557" y="156"/>
                    <a:pt x="602" y="145"/>
                    <a:pt x="646" y="123"/>
                  </a:cubicBezTo>
                  <a:cubicBezTo>
                    <a:pt x="658" y="123"/>
                    <a:pt x="668" y="134"/>
                    <a:pt x="680" y="134"/>
                  </a:cubicBezTo>
                  <a:cubicBezTo>
                    <a:pt x="690" y="134"/>
                    <a:pt x="702" y="134"/>
                    <a:pt x="713" y="145"/>
                  </a:cubicBezTo>
                  <a:cubicBezTo>
                    <a:pt x="724" y="145"/>
                    <a:pt x="735" y="145"/>
                    <a:pt x="747" y="134"/>
                  </a:cubicBezTo>
                  <a:cubicBezTo>
                    <a:pt x="757" y="134"/>
                    <a:pt x="769" y="123"/>
                    <a:pt x="769" y="112"/>
                  </a:cubicBezTo>
                  <a:cubicBezTo>
                    <a:pt x="779" y="101"/>
                    <a:pt x="769" y="89"/>
                    <a:pt x="769" y="89"/>
                  </a:cubicBezTo>
                  <a:cubicBezTo>
                    <a:pt x="747" y="67"/>
                    <a:pt x="724" y="67"/>
                    <a:pt x="690" y="56"/>
                  </a:cubicBezTo>
                  <a:lnTo>
                    <a:pt x="680" y="56"/>
                  </a:lnTo>
                  <a:cubicBezTo>
                    <a:pt x="680" y="45"/>
                    <a:pt x="668" y="45"/>
                    <a:pt x="668" y="34"/>
                  </a:cubicBezTo>
                  <a:lnTo>
                    <a:pt x="658" y="34"/>
                  </a:lnTo>
                  <a:lnTo>
                    <a:pt x="658" y="23"/>
                  </a:lnTo>
                  <a:cubicBezTo>
                    <a:pt x="646" y="12"/>
                    <a:pt x="635" y="0"/>
                    <a:pt x="62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56" name="Google Shape;20856;p32"/>
            <p:cNvSpPr/>
            <p:nvPr/>
          </p:nvSpPr>
          <p:spPr>
            <a:xfrm>
              <a:off x="910014" y="2019449"/>
              <a:ext cx="35" cy="35"/>
            </a:xfrm>
            <a:custGeom>
              <a:avLst/>
              <a:gdLst/>
              <a:ahLst/>
              <a:cxnLst/>
              <a:rect l="l" t="t" r="r" b="b"/>
              <a:pathLst>
                <a:path w="1" h="1" extrusionOk="0">
                  <a:moveTo>
                    <a:pt x="0" y="1"/>
                  </a:moveTo>
                  <a:lnTo>
                    <a:pt x="0" y="1"/>
                  </a:lnTo>
                  <a:lnTo>
                    <a:pt x="0"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57" name="Google Shape;20857;p32"/>
            <p:cNvSpPr/>
            <p:nvPr/>
          </p:nvSpPr>
          <p:spPr>
            <a:xfrm>
              <a:off x="904187" y="2004447"/>
              <a:ext cx="7012" cy="18560"/>
            </a:xfrm>
            <a:custGeom>
              <a:avLst/>
              <a:gdLst/>
              <a:ahLst/>
              <a:cxnLst/>
              <a:rect l="l" t="t" r="r" b="b"/>
              <a:pathLst>
                <a:path w="201" h="532" extrusionOk="0">
                  <a:moveTo>
                    <a:pt x="139" y="0"/>
                  </a:moveTo>
                  <a:cubicBezTo>
                    <a:pt x="125" y="0"/>
                    <a:pt x="112" y="3"/>
                    <a:pt x="101" y="8"/>
                  </a:cubicBezTo>
                  <a:lnTo>
                    <a:pt x="34" y="75"/>
                  </a:lnTo>
                  <a:cubicBezTo>
                    <a:pt x="22" y="87"/>
                    <a:pt x="12" y="109"/>
                    <a:pt x="0" y="119"/>
                  </a:cubicBezTo>
                  <a:lnTo>
                    <a:pt x="0" y="153"/>
                  </a:lnTo>
                  <a:lnTo>
                    <a:pt x="0" y="176"/>
                  </a:lnTo>
                  <a:cubicBezTo>
                    <a:pt x="12" y="176"/>
                    <a:pt x="12" y="186"/>
                    <a:pt x="12" y="186"/>
                  </a:cubicBezTo>
                  <a:cubicBezTo>
                    <a:pt x="22" y="198"/>
                    <a:pt x="22" y="198"/>
                    <a:pt x="34" y="198"/>
                  </a:cubicBezTo>
                  <a:cubicBezTo>
                    <a:pt x="22" y="208"/>
                    <a:pt x="22" y="208"/>
                    <a:pt x="22" y="220"/>
                  </a:cubicBezTo>
                  <a:lnTo>
                    <a:pt x="22" y="231"/>
                  </a:lnTo>
                  <a:lnTo>
                    <a:pt x="34" y="231"/>
                  </a:lnTo>
                  <a:lnTo>
                    <a:pt x="34" y="242"/>
                  </a:lnTo>
                  <a:cubicBezTo>
                    <a:pt x="34" y="253"/>
                    <a:pt x="45" y="253"/>
                    <a:pt x="56" y="253"/>
                  </a:cubicBezTo>
                  <a:cubicBezTo>
                    <a:pt x="45" y="265"/>
                    <a:pt x="45" y="275"/>
                    <a:pt x="34" y="275"/>
                  </a:cubicBezTo>
                  <a:cubicBezTo>
                    <a:pt x="34" y="297"/>
                    <a:pt x="22" y="309"/>
                    <a:pt x="22" y="320"/>
                  </a:cubicBezTo>
                  <a:lnTo>
                    <a:pt x="22" y="342"/>
                  </a:lnTo>
                  <a:cubicBezTo>
                    <a:pt x="34" y="354"/>
                    <a:pt x="34" y="354"/>
                    <a:pt x="34" y="364"/>
                  </a:cubicBezTo>
                  <a:cubicBezTo>
                    <a:pt x="45" y="376"/>
                    <a:pt x="56" y="376"/>
                    <a:pt x="67" y="376"/>
                  </a:cubicBezTo>
                  <a:cubicBezTo>
                    <a:pt x="78" y="376"/>
                    <a:pt x="89" y="364"/>
                    <a:pt x="89" y="364"/>
                  </a:cubicBezTo>
                  <a:lnTo>
                    <a:pt x="89" y="376"/>
                  </a:lnTo>
                  <a:cubicBezTo>
                    <a:pt x="89" y="386"/>
                    <a:pt x="78" y="398"/>
                    <a:pt x="78" y="409"/>
                  </a:cubicBezTo>
                  <a:cubicBezTo>
                    <a:pt x="78" y="420"/>
                    <a:pt x="78" y="431"/>
                    <a:pt x="89" y="431"/>
                  </a:cubicBezTo>
                  <a:cubicBezTo>
                    <a:pt x="89" y="442"/>
                    <a:pt x="101" y="453"/>
                    <a:pt x="101" y="453"/>
                  </a:cubicBezTo>
                  <a:cubicBezTo>
                    <a:pt x="111" y="465"/>
                    <a:pt x="111" y="465"/>
                    <a:pt x="123" y="465"/>
                  </a:cubicBezTo>
                  <a:cubicBezTo>
                    <a:pt x="111" y="465"/>
                    <a:pt x="111" y="475"/>
                    <a:pt x="111" y="475"/>
                  </a:cubicBezTo>
                  <a:cubicBezTo>
                    <a:pt x="101" y="487"/>
                    <a:pt x="101" y="487"/>
                    <a:pt x="101" y="498"/>
                  </a:cubicBezTo>
                  <a:lnTo>
                    <a:pt x="101" y="509"/>
                  </a:lnTo>
                  <a:cubicBezTo>
                    <a:pt x="111" y="520"/>
                    <a:pt x="111" y="520"/>
                    <a:pt x="111" y="531"/>
                  </a:cubicBezTo>
                  <a:lnTo>
                    <a:pt x="178" y="531"/>
                  </a:lnTo>
                  <a:cubicBezTo>
                    <a:pt x="190" y="520"/>
                    <a:pt x="190" y="520"/>
                    <a:pt x="190" y="509"/>
                  </a:cubicBezTo>
                  <a:cubicBezTo>
                    <a:pt x="200" y="509"/>
                    <a:pt x="200" y="498"/>
                    <a:pt x="200" y="498"/>
                  </a:cubicBezTo>
                  <a:lnTo>
                    <a:pt x="200" y="475"/>
                  </a:lnTo>
                  <a:lnTo>
                    <a:pt x="200" y="465"/>
                  </a:lnTo>
                  <a:lnTo>
                    <a:pt x="200" y="453"/>
                  </a:lnTo>
                  <a:lnTo>
                    <a:pt x="190" y="442"/>
                  </a:lnTo>
                  <a:lnTo>
                    <a:pt x="178" y="442"/>
                  </a:lnTo>
                  <a:lnTo>
                    <a:pt x="167" y="431"/>
                  </a:lnTo>
                  <a:lnTo>
                    <a:pt x="167" y="398"/>
                  </a:lnTo>
                  <a:lnTo>
                    <a:pt x="167" y="376"/>
                  </a:lnTo>
                  <a:cubicBezTo>
                    <a:pt x="178" y="364"/>
                    <a:pt x="178" y="342"/>
                    <a:pt x="190" y="331"/>
                  </a:cubicBezTo>
                  <a:lnTo>
                    <a:pt x="190" y="309"/>
                  </a:lnTo>
                  <a:cubicBezTo>
                    <a:pt x="178" y="297"/>
                    <a:pt x="178" y="297"/>
                    <a:pt x="167" y="297"/>
                  </a:cubicBezTo>
                  <a:cubicBezTo>
                    <a:pt x="163" y="293"/>
                    <a:pt x="156" y="290"/>
                    <a:pt x="149" y="290"/>
                  </a:cubicBezTo>
                  <a:cubicBezTo>
                    <a:pt x="139" y="290"/>
                    <a:pt x="129" y="296"/>
                    <a:pt x="123" y="309"/>
                  </a:cubicBezTo>
                  <a:cubicBezTo>
                    <a:pt x="111" y="309"/>
                    <a:pt x="111" y="320"/>
                    <a:pt x="111" y="320"/>
                  </a:cubicBezTo>
                  <a:lnTo>
                    <a:pt x="111" y="320"/>
                  </a:lnTo>
                  <a:cubicBezTo>
                    <a:pt x="111" y="309"/>
                    <a:pt x="123" y="287"/>
                    <a:pt x="123" y="275"/>
                  </a:cubicBezTo>
                  <a:lnTo>
                    <a:pt x="133" y="265"/>
                  </a:lnTo>
                  <a:lnTo>
                    <a:pt x="145" y="253"/>
                  </a:lnTo>
                  <a:cubicBezTo>
                    <a:pt x="145" y="253"/>
                    <a:pt x="156" y="242"/>
                    <a:pt x="156" y="231"/>
                  </a:cubicBezTo>
                  <a:lnTo>
                    <a:pt x="145" y="220"/>
                  </a:lnTo>
                  <a:cubicBezTo>
                    <a:pt x="133" y="208"/>
                    <a:pt x="123" y="208"/>
                    <a:pt x="111" y="208"/>
                  </a:cubicBezTo>
                  <a:cubicBezTo>
                    <a:pt x="111" y="208"/>
                    <a:pt x="111" y="198"/>
                    <a:pt x="123" y="198"/>
                  </a:cubicBezTo>
                  <a:cubicBezTo>
                    <a:pt x="123" y="198"/>
                    <a:pt x="123" y="186"/>
                    <a:pt x="133" y="176"/>
                  </a:cubicBezTo>
                  <a:cubicBezTo>
                    <a:pt x="145" y="176"/>
                    <a:pt x="145" y="164"/>
                    <a:pt x="145" y="153"/>
                  </a:cubicBezTo>
                  <a:cubicBezTo>
                    <a:pt x="145" y="153"/>
                    <a:pt x="145" y="142"/>
                    <a:pt x="133" y="142"/>
                  </a:cubicBezTo>
                  <a:cubicBezTo>
                    <a:pt x="133" y="131"/>
                    <a:pt x="123" y="131"/>
                    <a:pt x="111" y="131"/>
                  </a:cubicBezTo>
                  <a:cubicBezTo>
                    <a:pt x="123" y="119"/>
                    <a:pt x="123" y="109"/>
                    <a:pt x="133" y="97"/>
                  </a:cubicBezTo>
                  <a:cubicBezTo>
                    <a:pt x="145" y="87"/>
                    <a:pt x="156" y="75"/>
                    <a:pt x="178" y="64"/>
                  </a:cubicBezTo>
                  <a:cubicBezTo>
                    <a:pt x="178" y="64"/>
                    <a:pt x="190" y="53"/>
                    <a:pt x="190" y="42"/>
                  </a:cubicBezTo>
                  <a:cubicBezTo>
                    <a:pt x="190" y="31"/>
                    <a:pt x="178" y="20"/>
                    <a:pt x="178" y="8"/>
                  </a:cubicBezTo>
                  <a:cubicBezTo>
                    <a:pt x="167" y="3"/>
                    <a:pt x="153" y="0"/>
                    <a:pt x="13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58" name="Google Shape;20858;p32"/>
            <p:cNvSpPr/>
            <p:nvPr/>
          </p:nvSpPr>
          <p:spPr>
            <a:xfrm>
              <a:off x="884754" y="2014809"/>
              <a:ext cx="14409" cy="26828"/>
            </a:xfrm>
            <a:custGeom>
              <a:avLst/>
              <a:gdLst/>
              <a:ahLst/>
              <a:cxnLst/>
              <a:rect l="l" t="t" r="r" b="b"/>
              <a:pathLst>
                <a:path w="413" h="769" extrusionOk="0">
                  <a:moveTo>
                    <a:pt x="146" y="0"/>
                  </a:moveTo>
                  <a:cubicBezTo>
                    <a:pt x="134" y="0"/>
                    <a:pt x="112" y="0"/>
                    <a:pt x="101" y="12"/>
                  </a:cubicBezTo>
                  <a:cubicBezTo>
                    <a:pt x="68" y="57"/>
                    <a:pt x="35" y="112"/>
                    <a:pt x="12" y="168"/>
                  </a:cubicBezTo>
                  <a:cubicBezTo>
                    <a:pt x="12" y="178"/>
                    <a:pt x="12" y="190"/>
                    <a:pt x="1" y="212"/>
                  </a:cubicBezTo>
                  <a:cubicBezTo>
                    <a:pt x="1" y="234"/>
                    <a:pt x="35" y="245"/>
                    <a:pt x="57" y="245"/>
                  </a:cubicBezTo>
                  <a:cubicBezTo>
                    <a:pt x="45" y="279"/>
                    <a:pt x="35" y="312"/>
                    <a:pt x="79" y="323"/>
                  </a:cubicBezTo>
                  <a:cubicBezTo>
                    <a:pt x="90" y="334"/>
                    <a:pt x="101" y="334"/>
                    <a:pt x="112" y="334"/>
                  </a:cubicBezTo>
                  <a:cubicBezTo>
                    <a:pt x="101" y="356"/>
                    <a:pt x="101" y="390"/>
                    <a:pt x="101" y="423"/>
                  </a:cubicBezTo>
                  <a:cubicBezTo>
                    <a:pt x="112" y="445"/>
                    <a:pt x="146" y="445"/>
                    <a:pt x="168" y="445"/>
                  </a:cubicBezTo>
                  <a:lnTo>
                    <a:pt x="168" y="490"/>
                  </a:lnTo>
                  <a:cubicBezTo>
                    <a:pt x="157" y="512"/>
                    <a:pt x="168" y="546"/>
                    <a:pt x="190" y="568"/>
                  </a:cubicBezTo>
                  <a:cubicBezTo>
                    <a:pt x="201" y="579"/>
                    <a:pt x="223" y="579"/>
                    <a:pt x="246" y="579"/>
                  </a:cubicBezTo>
                  <a:cubicBezTo>
                    <a:pt x="235" y="601"/>
                    <a:pt x="235" y="613"/>
                    <a:pt x="246" y="635"/>
                  </a:cubicBezTo>
                  <a:cubicBezTo>
                    <a:pt x="257" y="668"/>
                    <a:pt x="290" y="679"/>
                    <a:pt x="324" y="679"/>
                  </a:cubicBezTo>
                  <a:lnTo>
                    <a:pt x="324" y="702"/>
                  </a:lnTo>
                  <a:lnTo>
                    <a:pt x="324" y="724"/>
                  </a:lnTo>
                  <a:cubicBezTo>
                    <a:pt x="324" y="735"/>
                    <a:pt x="335" y="746"/>
                    <a:pt x="335" y="746"/>
                  </a:cubicBezTo>
                  <a:lnTo>
                    <a:pt x="335" y="757"/>
                  </a:lnTo>
                  <a:cubicBezTo>
                    <a:pt x="346" y="768"/>
                    <a:pt x="357" y="768"/>
                    <a:pt x="368" y="768"/>
                  </a:cubicBezTo>
                  <a:lnTo>
                    <a:pt x="391" y="768"/>
                  </a:lnTo>
                  <a:cubicBezTo>
                    <a:pt x="391" y="757"/>
                    <a:pt x="401" y="757"/>
                    <a:pt x="401" y="746"/>
                  </a:cubicBezTo>
                  <a:lnTo>
                    <a:pt x="401" y="724"/>
                  </a:lnTo>
                  <a:lnTo>
                    <a:pt x="401" y="702"/>
                  </a:lnTo>
                  <a:cubicBezTo>
                    <a:pt x="401" y="679"/>
                    <a:pt x="401" y="668"/>
                    <a:pt x="413" y="657"/>
                  </a:cubicBezTo>
                  <a:lnTo>
                    <a:pt x="413" y="646"/>
                  </a:lnTo>
                  <a:cubicBezTo>
                    <a:pt x="413" y="635"/>
                    <a:pt x="401" y="635"/>
                    <a:pt x="401" y="635"/>
                  </a:cubicBezTo>
                  <a:cubicBezTo>
                    <a:pt x="401" y="623"/>
                    <a:pt x="391" y="623"/>
                    <a:pt x="379" y="623"/>
                  </a:cubicBezTo>
                  <a:cubicBezTo>
                    <a:pt x="374" y="618"/>
                    <a:pt x="368" y="615"/>
                    <a:pt x="363" y="615"/>
                  </a:cubicBezTo>
                  <a:cubicBezTo>
                    <a:pt x="357" y="615"/>
                    <a:pt x="351" y="618"/>
                    <a:pt x="346" y="623"/>
                  </a:cubicBezTo>
                  <a:lnTo>
                    <a:pt x="335" y="613"/>
                  </a:lnTo>
                  <a:lnTo>
                    <a:pt x="335" y="557"/>
                  </a:lnTo>
                  <a:lnTo>
                    <a:pt x="335" y="445"/>
                  </a:lnTo>
                  <a:cubicBezTo>
                    <a:pt x="335" y="424"/>
                    <a:pt x="311" y="412"/>
                    <a:pt x="289" y="412"/>
                  </a:cubicBezTo>
                  <a:cubicBezTo>
                    <a:pt x="277" y="412"/>
                    <a:pt x="265" y="415"/>
                    <a:pt x="257" y="423"/>
                  </a:cubicBezTo>
                  <a:cubicBezTo>
                    <a:pt x="268" y="390"/>
                    <a:pt x="268" y="368"/>
                    <a:pt x="268" y="346"/>
                  </a:cubicBezTo>
                  <a:cubicBezTo>
                    <a:pt x="268" y="334"/>
                    <a:pt x="268" y="323"/>
                    <a:pt x="257" y="323"/>
                  </a:cubicBezTo>
                  <a:cubicBezTo>
                    <a:pt x="257" y="312"/>
                    <a:pt x="246" y="312"/>
                    <a:pt x="235" y="312"/>
                  </a:cubicBezTo>
                  <a:cubicBezTo>
                    <a:pt x="223" y="312"/>
                    <a:pt x="201" y="312"/>
                    <a:pt x="190" y="334"/>
                  </a:cubicBezTo>
                  <a:cubicBezTo>
                    <a:pt x="201" y="312"/>
                    <a:pt x="201" y="301"/>
                    <a:pt x="201" y="279"/>
                  </a:cubicBezTo>
                  <a:cubicBezTo>
                    <a:pt x="213" y="257"/>
                    <a:pt x="213" y="234"/>
                    <a:pt x="223" y="212"/>
                  </a:cubicBezTo>
                  <a:lnTo>
                    <a:pt x="223" y="156"/>
                  </a:lnTo>
                  <a:cubicBezTo>
                    <a:pt x="223" y="135"/>
                    <a:pt x="210" y="128"/>
                    <a:pt x="195" y="128"/>
                  </a:cubicBezTo>
                  <a:cubicBezTo>
                    <a:pt x="186" y="128"/>
                    <a:pt x="176" y="130"/>
                    <a:pt x="168" y="134"/>
                  </a:cubicBezTo>
                  <a:cubicBezTo>
                    <a:pt x="168" y="123"/>
                    <a:pt x="179" y="112"/>
                    <a:pt x="179" y="101"/>
                  </a:cubicBezTo>
                  <a:cubicBezTo>
                    <a:pt x="179" y="79"/>
                    <a:pt x="168" y="67"/>
                    <a:pt x="146" y="67"/>
                  </a:cubicBezTo>
                  <a:lnTo>
                    <a:pt x="146" y="57"/>
                  </a:lnTo>
                  <a:cubicBezTo>
                    <a:pt x="157" y="57"/>
                    <a:pt x="157" y="45"/>
                    <a:pt x="168" y="45"/>
                  </a:cubicBezTo>
                  <a:cubicBezTo>
                    <a:pt x="168" y="23"/>
                    <a:pt x="168" y="12"/>
                    <a:pt x="14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59" name="Google Shape;20859;p32"/>
            <p:cNvSpPr/>
            <p:nvPr/>
          </p:nvSpPr>
          <p:spPr>
            <a:xfrm>
              <a:off x="897977" y="2041185"/>
              <a:ext cx="3907" cy="2791"/>
            </a:xfrm>
            <a:custGeom>
              <a:avLst/>
              <a:gdLst/>
              <a:ahLst/>
              <a:cxnLst/>
              <a:rect l="l" t="t" r="r" b="b"/>
              <a:pathLst>
                <a:path w="112" h="80" extrusionOk="0">
                  <a:moveTo>
                    <a:pt x="34" y="1"/>
                  </a:moveTo>
                  <a:lnTo>
                    <a:pt x="22" y="12"/>
                  </a:lnTo>
                  <a:lnTo>
                    <a:pt x="12" y="12"/>
                  </a:lnTo>
                  <a:cubicBezTo>
                    <a:pt x="0" y="12"/>
                    <a:pt x="0" y="23"/>
                    <a:pt x="0" y="23"/>
                  </a:cubicBezTo>
                  <a:lnTo>
                    <a:pt x="0" y="35"/>
                  </a:lnTo>
                  <a:lnTo>
                    <a:pt x="0" y="45"/>
                  </a:lnTo>
                  <a:lnTo>
                    <a:pt x="0" y="57"/>
                  </a:lnTo>
                  <a:cubicBezTo>
                    <a:pt x="0" y="57"/>
                    <a:pt x="0" y="67"/>
                    <a:pt x="12" y="67"/>
                  </a:cubicBezTo>
                  <a:cubicBezTo>
                    <a:pt x="12" y="79"/>
                    <a:pt x="22" y="79"/>
                    <a:pt x="22" y="79"/>
                  </a:cubicBezTo>
                  <a:lnTo>
                    <a:pt x="89" y="79"/>
                  </a:lnTo>
                  <a:lnTo>
                    <a:pt x="89" y="67"/>
                  </a:lnTo>
                  <a:cubicBezTo>
                    <a:pt x="101" y="67"/>
                    <a:pt x="101" y="57"/>
                    <a:pt x="101" y="57"/>
                  </a:cubicBezTo>
                  <a:lnTo>
                    <a:pt x="111" y="57"/>
                  </a:lnTo>
                  <a:lnTo>
                    <a:pt x="111" y="45"/>
                  </a:lnTo>
                  <a:lnTo>
                    <a:pt x="111" y="35"/>
                  </a:lnTo>
                  <a:cubicBezTo>
                    <a:pt x="111" y="35"/>
                    <a:pt x="111" y="23"/>
                    <a:pt x="101" y="23"/>
                  </a:cubicBezTo>
                  <a:cubicBezTo>
                    <a:pt x="101" y="23"/>
                    <a:pt x="101" y="12"/>
                    <a:pt x="89" y="12"/>
                  </a:cubicBezTo>
                  <a:lnTo>
                    <a:pt x="56" y="12"/>
                  </a:lnTo>
                  <a:cubicBezTo>
                    <a:pt x="56" y="12"/>
                    <a:pt x="45" y="12"/>
                    <a:pt x="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60" name="Google Shape;20860;p32"/>
            <p:cNvSpPr/>
            <p:nvPr/>
          </p:nvSpPr>
          <p:spPr>
            <a:xfrm>
              <a:off x="913468" y="2055175"/>
              <a:ext cx="42039" cy="15734"/>
            </a:xfrm>
            <a:custGeom>
              <a:avLst/>
              <a:gdLst/>
              <a:ahLst/>
              <a:cxnLst/>
              <a:rect l="l" t="t" r="r" b="b"/>
              <a:pathLst>
                <a:path w="1205" h="451" extrusionOk="0">
                  <a:moveTo>
                    <a:pt x="134" y="0"/>
                  </a:moveTo>
                  <a:cubicBezTo>
                    <a:pt x="124" y="0"/>
                    <a:pt x="112" y="0"/>
                    <a:pt x="101" y="12"/>
                  </a:cubicBezTo>
                  <a:cubicBezTo>
                    <a:pt x="79" y="34"/>
                    <a:pt x="45" y="45"/>
                    <a:pt x="23" y="56"/>
                  </a:cubicBezTo>
                  <a:cubicBezTo>
                    <a:pt x="1" y="78"/>
                    <a:pt x="13" y="101"/>
                    <a:pt x="35" y="101"/>
                  </a:cubicBezTo>
                  <a:cubicBezTo>
                    <a:pt x="35" y="111"/>
                    <a:pt x="23" y="111"/>
                    <a:pt x="23" y="123"/>
                  </a:cubicBezTo>
                  <a:cubicBezTo>
                    <a:pt x="13" y="134"/>
                    <a:pt x="13" y="156"/>
                    <a:pt x="35" y="167"/>
                  </a:cubicBezTo>
                  <a:cubicBezTo>
                    <a:pt x="44" y="172"/>
                    <a:pt x="55" y="174"/>
                    <a:pt x="65" y="174"/>
                  </a:cubicBezTo>
                  <a:cubicBezTo>
                    <a:pt x="80" y="174"/>
                    <a:pt x="95" y="169"/>
                    <a:pt x="101" y="156"/>
                  </a:cubicBezTo>
                  <a:cubicBezTo>
                    <a:pt x="101" y="156"/>
                    <a:pt x="112" y="156"/>
                    <a:pt x="112" y="145"/>
                  </a:cubicBezTo>
                  <a:cubicBezTo>
                    <a:pt x="124" y="145"/>
                    <a:pt x="124" y="156"/>
                    <a:pt x="134" y="156"/>
                  </a:cubicBezTo>
                  <a:cubicBezTo>
                    <a:pt x="124" y="156"/>
                    <a:pt x="124" y="167"/>
                    <a:pt x="124" y="167"/>
                  </a:cubicBezTo>
                  <a:cubicBezTo>
                    <a:pt x="112" y="200"/>
                    <a:pt x="124" y="234"/>
                    <a:pt x="157" y="245"/>
                  </a:cubicBezTo>
                  <a:cubicBezTo>
                    <a:pt x="190" y="245"/>
                    <a:pt x="213" y="234"/>
                    <a:pt x="235" y="212"/>
                  </a:cubicBezTo>
                  <a:cubicBezTo>
                    <a:pt x="235" y="234"/>
                    <a:pt x="235" y="245"/>
                    <a:pt x="246" y="256"/>
                  </a:cubicBezTo>
                  <a:cubicBezTo>
                    <a:pt x="252" y="274"/>
                    <a:pt x="268" y="283"/>
                    <a:pt x="283" y="283"/>
                  </a:cubicBezTo>
                  <a:cubicBezTo>
                    <a:pt x="296" y="283"/>
                    <a:pt x="308" y="277"/>
                    <a:pt x="312" y="267"/>
                  </a:cubicBezTo>
                  <a:cubicBezTo>
                    <a:pt x="324" y="267"/>
                    <a:pt x="324" y="256"/>
                    <a:pt x="324" y="256"/>
                  </a:cubicBezTo>
                  <a:lnTo>
                    <a:pt x="335" y="256"/>
                  </a:lnTo>
                  <a:cubicBezTo>
                    <a:pt x="335" y="245"/>
                    <a:pt x="346" y="245"/>
                    <a:pt x="346" y="245"/>
                  </a:cubicBezTo>
                  <a:lnTo>
                    <a:pt x="357" y="245"/>
                  </a:lnTo>
                  <a:cubicBezTo>
                    <a:pt x="357" y="256"/>
                    <a:pt x="357" y="256"/>
                    <a:pt x="368" y="256"/>
                  </a:cubicBezTo>
                  <a:lnTo>
                    <a:pt x="357" y="267"/>
                  </a:lnTo>
                  <a:lnTo>
                    <a:pt x="357" y="289"/>
                  </a:lnTo>
                  <a:cubicBezTo>
                    <a:pt x="357" y="289"/>
                    <a:pt x="357" y="301"/>
                    <a:pt x="368" y="301"/>
                  </a:cubicBezTo>
                  <a:cubicBezTo>
                    <a:pt x="368" y="312"/>
                    <a:pt x="379" y="312"/>
                    <a:pt x="391" y="312"/>
                  </a:cubicBezTo>
                  <a:cubicBezTo>
                    <a:pt x="401" y="312"/>
                    <a:pt x="413" y="312"/>
                    <a:pt x="424" y="301"/>
                  </a:cubicBezTo>
                  <a:lnTo>
                    <a:pt x="446" y="301"/>
                  </a:lnTo>
                  <a:cubicBezTo>
                    <a:pt x="446" y="334"/>
                    <a:pt x="468" y="345"/>
                    <a:pt x="490" y="345"/>
                  </a:cubicBezTo>
                  <a:lnTo>
                    <a:pt x="480" y="356"/>
                  </a:lnTo>
                  <a:lnTo>
                    <a:pt x="480" y="378"/>
                  </a:lnTo>
                  <a:lnTo>
                    <a:pt x="480" y="390"/>
                  </a:lnTo>
                  <a:cubicBezTo>
                    <a:pt x="468" y="390"/>
                    <a:pt x="457" y="401"/>
                    <a:pt x="457" y="412"/>
                  </a:cubicBezTo>
                  <a:cubicBezTo>
                    <a:pt x="457" y="434"/>
                    <a:pt x="468" y="445"/>
                    <a:pt x="480" y="445"/>
                  </a:cubicBezTo>
                  <a:cubicBezTo>
                    <a:pt x="502" y="445"/>
                    <a:pt x="519" y="450"/>
                    <a:pt x="538" y="450"/>
                  </a:cubicBezTo>
                  <a:cubicBezTo>
                    <a:pt x="547" y="450"/>
                    <a:pt x="557" y="449"/>
                    <a:pt x="569" y="445"/>
                  </a:cubicBezTo>
                  <a:lnTo>
                    <a:pt x="635" y="412"/>
                  </a:lnTo>
                  <a:cubicBezTo>
                    <a:pt x="646" y="401"/>
                    <a:pt x="658" y="390"/>
                    <a:pt x="658" y="378"/>
                  </a:cubicBezTo>
                  <a:cubicBezTo>
                    <a:pt x="658" y="368"/>
                    <a:pt x="646" y="356"/>
                    <a:pt x="635" y="356"/>
                  </a:cubicBezTo>
                  <a:lnTo>
                    <a:pt x="624" y="345"/>
                  </a:lnTo>
                  <a:cubicBezTo>
                    <a:pt x="635" y="334"/>
                    <a:pt x="635" y="323"/>
                    <a:pt x="646" y="312"/>
                  </a:cubicBezTo>
                  <a:lnTo>
                    <a:pt x="658" y="312"/>
                  </a:lnTo>
                  <a:cubicBezTo>
                    <a:pt x="668" y="323"/>
                    <a:pt x="680" y="334"/>
                    <a:pt x="691" y="334"/>
                  </a:cubicBezTo>
                  <a:cubicBezTo>
                    <a:pt x="697" y="337"/>
                    <a:pt x="704" y="339"/>
                    <a:pt x="710" y="339"/>
                  </a:cubicBezTo>
                  <a:cubicBezTo>
                    <a:pt x="725" y="339"/>
                    <a:pt x="738" y="331"/>
                    <a:pt x="747" y="323"/>
                  </a:cubicBezTo>
                  <a:cubicBezTo>
                    <a:pt x="754" y="339"/>
                    <a:pt x="768" y="350"/>
                    <a:pt x="784" y="350"/>
                  </a:cubicBezTo>
                  <a:cubicBezTo>
                    <a:pt x="790" y="350"/>
                    <a:pt x="796" y="348"/>
                    <a:pt x="802" y="345"/>
                  </a:cubicBezTo>
                  <a:cubicBezTo>
                    <a:pt x="836" y="334"/>
                    <a:pt x="868" y="323"/>
                    <a:pt x="891" y="289"/>
                  </a:cubicBezTo>
                  <a:cubicBezTo>
                    <a:pt x="925" y="289"/>
                    <a:pt x="935" y="267"/>
                    <a:pt x="957" y="245"/>
                  </a:cubicBezTo>
                  <a:cubicBezTo>
                    <a:pt x="971" y="258"/>
                    <a:pt x="992" y="263"/>
                    <a:pt x="1011" y="263"/>
                  </a:cubicBezTo>
                  <a:cubicBezTo>
                    <a:pt x="1025" y="263"/>
                    <a:pt x="1037" y="261"/>
                    <a:pt x="1046" y="256"/>
                  </a:cubicBezTo>
                  <a:cubicBezTo>
                    <a:pt x="1080" y="234"/>
                    <a:pt x="1102" y="212"/>
                    <a:pt x="1125" y="178"/>
                  </a:cubicBezTo>
                  <a:cubicBezTo>
                    <a:pt x="1147" y="156"/>
                    <a:pt x="1169" y="123"/>
                    <a:pt x="1180" y="101"/>
                  </a:cubicBezTo>
                  <a:cubicBezTo>
                    <a:pt x="1205" y="59"/>
                    <a:pt x="1168" y="36"/>
                    <a:pt x="1134" y="36"/>
                  </a:cubicBezTo>
                  <a:cubicBezTo>
                    <a:pt x="1122" y="36"/>
                    <a:pt x="1111" y="39"/>
                    <a:pt x="1102" y="45"/>
                  </a:cubicBezTo>
                  <a:cubicBezTo>
                    <a:pt x="1102" y="56"/>
                    <a:pt x="1102" y="56"/>
                    <a:pt x="1091" y="56"/>
                  </a:cubicBezTo>
                  <a:cubicBezTo>
                    <a:pt x="1080" y="50"/>
                    <a:pt x="1072" y="48"/>
                    <a:pt x="1063" y="48"/>
                  </a:cubicBezTo>
                  <a:cubicBezTo>
                    <a:pt x="1055" y="48"/>
                    <a:pt x="1047" y="50"/>
                    <a:pt x="1036" y="56"/>
                  </a:cubicBezTo>
                  <a:cubicBezTo>
                    <a:pt x="1024" y="67"/>
                    <a:pt x="1014" y="78"/>
                    <a:pt x="991" y="89"/>
                  </a:cubicBezTo>
                  <a:cubicBezTo>
                    <a:pt x="991" y="89"/>
                    <a:pt x="980" y="101"/>
                    <a:pt x="969" y="101"/>
                  </a:cubicBezTo>
                  <a:cubicBezTo>
                    <a:pt x="980" y="89"/>
                    <a:pt x="980" y="78"/>
                    <a:pt x="980" y="67"/>
                  </a:cubicBezTo>
                  <a:cubicBezTo>
                    <a:pt x="987" y="46"/>
                    <a:pt x="971" y="33"/>
                    <a:pt x="953" y="33"/>
                  </a:cubicBezTo>
                  <a:cubicBezTo>
                    <a:pt x="943" y="33"/>
                    <a:pt x="932" y="37"/>
                    <a:pt x="925" y="45"/>
                  </a:cubicBezTo>
                  <a:cubicBezTo>
                    <a:pt x="913" y="56"/>
                    <a:pt x="891" y="56"/>
                    <a:pt x="880" y="78"/>
                  </a:cubicBezTo>
                  <a:lnTo>
                    <a:pt x="836" y="123"/>
                  </a:lnTo>
                  <a:cubicBezTo>
                    <a:pt x="824" y="123"/>
                    <a:pt x="802" y="123"/>
                    <a:pt x="791" y="134"/>
                  </a:cubicBezTo>
                  <a:cubicBezTo>
                    <a:pt x="791" y="123"/>
                    <a:pt x="780" y="123"/>
                    <a:pt x="769" y="123"/>
                  </a:cubicBezTo>
                  <a:cubicBezTo>
                    <a:pt x="765" y="119"/>
                    <a:pt x="760" y="118"/>
                    <a:pt x="755" y="118"/>
                  </a:cubicBezTo>
                  <a:cubicBezTo>
                    <a:pt x="744" y="118"/>
                    <a:pt x="731" y="123"/>
                    <a:pt x="724" y="123"/>
                  </a:cubicBezTo>
                  <a:cubicBezTo>
                    <a:pt x="719" y="117"/>
                    <a:pt x="707" y="114"/>
                    <a:pt x="696" y="114"/>
                  </a:cubicBezTo>
                  <a:cubicBezTo>
                    <a:pt x="685" y="114"/>
                    <a:pt x="674" y="117"/>
                    <a:pt x="668" y="123"/>
                  </a:cubicBezTo>
                  <a:cubicBezTo>
                    <a:pt x="660" y="107"/>
                    <a:pt x="640" y="96"/>
                    <a:pt x="621" y="96"/>
                  </a:cubicBezTo>
                  <a:cubicBezTo>
                    <a:pt x="614" y="96"/>
                    <a:pt x="608" y="98"/>
                    <a:pt x="602" y="101"/>
                  </a:cubicBezTo>
                  <a:cubicBezTo>
                    <a:pt x="595" y="79"/>
                    <a:pt x="575" y="71"/>
                    <a:pt x="555" y="71"/>
                  </a:cubicBezTo>
                  <a:cubicBezTo>
                    <a:pt x="544" y="71"/>
                    <a:pt x="532" y="74"/>
                    <a:pt x="524" y="78"/>
                  </a:cubicBezTo>
                  <a:cubicBezTo>
                    <a:pt x="502" y="78"/>
                    <a:pt x="490" y="78"/>
                    <a:pt x="480" y="89"/>
                  </a:cubicBezTo>
                  <a:cubicBezTo>
                    <a:pt x="468" y="111"/>
                    <a:pt x="457" y="123"/>
                    <a:pt x="446" y="145"/>
                  </a:cubicBezTo>
                  <a:lnTo>
                    <a:pt x="435" y="145"/>
                  </a:lnTo>
                  <a:cubicBezTo>
                    <a:pt x="435" y="134"/>
                    <a:pt x="446" y="134"/>
                    <a:pt x="446" y="134"/>
                  </a:cubicBezTo>
                  <a:cubicBezTo>
                    <a:pt x="457" y="123"/>
                    <a:pt x="446" y="101"/>
                    <a:pt x="435" y="101"/>
                  </a:cubicBezTo>
                  <a:cubicBezTo>
                    <a:pt x="424" y="95"/>
                    <a:pt x="413" y="92"/>
                    <a:pt x="403" y="92"/>
                  </a:cubicBezTo>
                  <a:cubicBezTo>
                    <a:pt x="393" y="92"/>
                    <a:pt x="385" y="95"/>
                    <a:pt x="379" y="101"/>
                  </a:cubicBezTo>
                  <a:cubicBezTo>
                    <a:pt x="357" y="123"/>
                    <a:pt x="346" y="145"/>
                    <a:pt x="324" y="167"/>
                  </a:cubicBezTo>
                  <a:lnTo>
                    <a:pt x="312" y="167"/>
                  </a:lnTo>
                  <a:cubicBezTo>
                    <a:pt x="302" y="156"/>
                    <a:pt x="302" y="134"/>
                    <a:pt x="279" y="134"/>
                  </a:cubicBezTo>
                  <a:cubicBezTo>
                    <a:pt x="273" y="131"/>
                    <a:pt x="267" y="129"/>
                    <a:pt x="260" y="129"/>
                  </a:cubicBezTo>
                  <a:cubicBezTo>
                    <a:pt x="245" y="129"/>
                    <a:pt x="232" y="137"/>
                    <a:pt x="223" y="145"/>
                  </a:cubicBezTo>
                  <a:lnTo>
                    <a:pt x="213" y="145"/>
                  </a:lnTo>
                  <a:lnTo>
                    <a:pt x="213" y="111"/>
                  </a:lnTo>
                  <a:lnTo>
                    <a:pt x="179" y="78"/>
                  </a:lnTo>
                  <a:lnTo>
                    <a:pt x="168" y="78"/>
                  </a:lnTo>
                  <a:cubicBezTo>
                    <a:pt x="168" y="67"/>
                    <a:pt x="157" y="67"/>
                    <a:pt x="157" y="56"/>
                  </a:cubicBezTo>
                  <a:cubicBezTo>
                    <a:pt x="157" y="45"/>
                    <a:pt x="168" y="34"/>
                    <a:pt x="168" y="22"/>
                  </a:cubicBezTo>
                  <a:cubicBezTo>
                    <a:pt x="168" y="12"/>
                    <a:pt x="146" y="0"/>
                    <a:pt x="1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61" name="Google Shape;20861;p32"/>
            <p:cNvSpPr/>
            <p:nvPr/>
          </p:nvSpPr>
          <p:spPr>
            <a:xfrm>
              <a:off x="948042" y="2062920"/>
              <a:ext cx="12036" cy="7431"/>
            </a:xfrm>
            <a:custGeom>
              <a:avLst/>
              <a:gdLst/>
              <a:ahLst/>
              <a:cxnLst/>
              <a:rect l="l" t="t" r="r" b="b"/>
              <a:pathLst>
                <a:path w="345" h="213" extrusionOk="0">
                  <a:moveTo>
                    <a:pt x="167" y="1"/>
                  </a:moveTo>
                  <a:cubicBezTo>
                    <a:pt x="156" y="1"/>
                    <a:pt x="144" y="12"/>
                    <a:pt x="134" y="23"/>
                  </a:cubicBezTo>
                  <a:lnTo>
                    <a:pt x="134" y="45"/>
                  </a:lnTo>
                  <a:lnTo>
                    <a:pt x="122" y="45"/>
                  </a:lnTo>
                  <a:lnTo>
                    <a:pt x="122" y="57"/>
                  </a:lnTo>
                  <a:cubicBezTo>
                    <a:pt x="111" y="67"/>
                    <a:pt x="100" y="90"/>
                    <a:pt x="89" y="101"/>
                  </a:cubicBezTo>
                  <a:cubicBezTo>
                    <a:pt x="78" y="101"/>
                    <a:pt x="67" y="112"/>
                    <a:pt x="67" y="112"/>
                  </a:cubicBezTo>
                  <a:lnTo>
                    <a:pt x="67" y="123"/>
                  </a:lnTo>
                  <a:lnTo>
                    <a:pt x="55" y="123"/>
                  </a:lnTo>
                  <a:lnTo>
                    <a:pt x="55" y="134"/>
                  </a:lnTo>
                  <a:cubicBezTo>
                    <a:pt x="33" y="146"/>
                    <a:pt x="23" y="156"/>
                    <a:pt x="11" y="179"/>
                  </a:cubicBezTo>
                  <a:cubicBezTo>
                    <a:pt x="0" y="190"/>
                    <a:pt x="11" y="201"/>
                    <a:pt x="23" y="212"/>
                  </a:cubicBezTo>
                  <a:lnTo>
                    <a:pt x="67" y="212"/>
                  </a:lnTo>
                  <a:cubicBezTo>
                    <a:pt x="78" y="201"/>
                    <a:pt x="89" y="201"/>
                    <a:pt x="100" y="190"/>
                  </a:cubicBezTo>
                  <a:cubicBezTo>
                    <a:pt x="100" y="179"/>
                    <a:pt x="111" y="168"/>
                    <a:pt x="111" y="168"/>
                  </a:cubicBezTo>
                  <a:cubicBezTo>
                    <a:pt x="111" y="179"/>
                    <a:pt x="122" y="190"/>
                    <a:pt x="122" y="190"/>
                  </a:cubicBezTo>
                  <a:cubicBezTo>
                    <a:pt x="134" y="190"/>
                    <a:pt x="134" y="201"/>
                    <a:pt x="144" y="201"/>
                  </a:cubicBezTo>
                  <a:lnTo>
                    <a:pt x="178" y="201"/>
                  </a:lnTo>
                  <a:cubicBezTo>
                    <a:pt x="178" y="190"/>
                    <a:pt x="189" y="190"/>
                    <a:pt x="200" y="179"/>
                  </a:cubicBezTo>
                  <a:lnTo>
                    <a:pt x="211" y="168"/>
                  </a:lnTo>
                  <a:cubicBezTo>
                    <a:pt x="223" y="156"/>
                    <a:pt x="233" y="146"/>
                    <a:pt x="233" y="134"/>
                  </a:cubicBezTo>
                  <a:lnTo>
                    <a:pt x="245" y="134"/>
                  </a:lnTo>
                  <a:cubicBezTo>
                    <a:pt x="245" y="134"/>
                    <a:pt x="256" y="146"/>
                    <a:pt x="267" y="146"/>
                  </a:cubicBezTo>
                  <a:cubicBezTo>
                    <a:pt x="267" y="146"/>
                    <a:pt x="278" y="146"/>
                    <a:pt x="278" y="134"/>
                  </a:cubicBezTo>
                  <a:lnTo>
                    <a:pt x="300" y="134"/>
                  </a:lnTo>
                  <a:lnTo>
                    <a:pt x="312" y="123"/>
                  </a:lnTo>
                  <a:lnTo>
                    <a:pt x="322" y="123"/>
                  </a:lnTo>
                  <a:cubicBezTo>
                    <a:pt x="322" y="112"/>
                    <a:pt x="322" y="112"/>
                    <a:pt x="334" y="112"/>
                  </a:cubicBezTo>
                  <a:cubicBezTo>
                    <a:pt x="334" y="101"/>
                    <a:pt x="334" y="101"/>
                    <a:pt x="345" y="90"/>
                  </a:cubicBezTo>
                  <a:lnTo>
                    <a:pt x="345" y="79"/>
                  </a:lnTo>
                  <a:cubicBezTo>
                    <a:pt x="345" y="79"/>
                    <a:pt x="345" y="67"/>
                    <a:pt x="334" y="67"/>
                  </a:cubicBezTo>
                  <a:lnTo>
                    <a:pt x="334" y="57"/>
                  </a:lnTo>
                  <a:lnTo>
                    <a:pt x="312" y="57"/>
                  </a:lnTo>
                  <a:cubicBezTo>
                    <a:pt x="312" y="45"/>
                    <a:pt x="312" y="45"/>
                    <a:pt x="300" y="45"/>
                  </a:cubicBezTo>
                  <a:lnTo>
                    <a:pt x="289" y="45"/>
                  </a:lnTo>
                  <a:lnTo>
                    <a:pt x="278" y="57"/>
                  </a:lnTo>
                  <a:lnTo>
                    <a:pt x="267" y="57"/>
                  </a:lnTo>
                  <a:cubicBezTo>
                    <a:pt x="256" y="45"/>
                    <a:pt x="245" y="45"/>
                    <a:pt x="233" y="45"/>
                  </a:cubicBezTo>
                  <a:cubicBezTo>
                    <a:pt x="223" y="45"/>
                    <a:pt x="200" y="57"/>
                    <a:pt x="200" y="79"/>
                  </a:cubicBezTo>
                  <a:cubicBezTo>
                    <a:pt x="189" y="90"/>
                    <a:pt x="189" y="101"/>
                    <a:pt x="178" y="101"/>
                  </a:cubicBezTo>
                  <a:lnTo>
                    <a:pt x="156" y="123"/>
                  </a:lnTo>
                  <a:cubicBezTo>
                    <a:pt x="178" y="90"/>
                    <a:pt x="200" y="67"/>
                    <a:pt x="200" y="23"/>
                  </a:cubicBezTo>
                  <a:cubicBezTo>
                    <a:pt x="189" y="12"/>
                    <a:pt x="178" y="1"/>
                    <a:pt x="1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62" name="Google Shape;20862;p32"/>
            <p:cNvSpPr/>
            <p:nvPr/>
          </p:nvSpPr>
          <p:spPr>
            <a:xfrm>
              <a:off x="956939" y="2055524"/>
              <a:ext cx="8966" cy="6664"/>
            </a:xfrm>
            <a:custGeom>
              <a:avLst/>
              <a:gdLst/>
              <a:ahLst/>
              <a:cxnLst/>
              <a:rect l="l" t="t" r="r" b="b"/>
              <a:pathLst>
                <a:path w="257" h="191" extrusionOk="0">
                  <a:moveTo>
                    <a:pt x="112" y="0"/>
                  </a:moveTo>
                  <a:cubicBezTo>
                    <a:pt x="103" y="0"/>
                    <a:pt x="94" y="4"/>
                    <a:pt x="90" y="12"/>
                  </a:cubicBezTo>
                  <a:cubicBezTo>
                    <a:pt x="79" y="35"/>
                    <a:pt x="57" y="57"/>
                    <a:pt x="45" y="79"/>
                  </a:cubicBezTo>
                  <a:lnTo>
                    <a:pt x="34" y="113"/>
                  </a:lnTo>
                  <a:cubicBezTo>
                    <a:pt x="23" y="113"/>
                    <a:pt x="23" y="124"/>
                    <a:pt x="23" y="124"/>
                  </a:cubicBezTo>
                  <a:cubicBezTo>
                    <a:pt x="12" y="135"/>
                    <a:pt x="12" y="146"/>
                    <a:pt x="12" y="146"/>
                  </a:cubicBezTo>
                  <a:cubicBezTo>
                    <a:pt x="1" y="180"/>
                    <a:pt x="34" y="190"/>
                    <a:pt x="57" y="190"/>
                  </a:cubicBezTo>
                  <a:cubicBezTo>
                    <a:pt x="79" y="180"/>
                    <a:pt x="101" y="168"/>
                    <a:pt x="101" y="146"/>
                  </a:cubicBezTo>
                  <a:lnTo>
                    <a:pt x="101" y="135"/>
                  </a:lnTo>
                  <a:lnTo>
                    <a:pt x="101" y="113"/>
                  </a:lnTo>
                  <a:lnTo>
                    <a:pt x="123" y="135"/>
                  </a:lnTo>
                  <a:lnTo>
                    <a:pt x="156" y="135"/>
                  </a:lnTo>
                  <a:cubicBezTo>
                    <a:pt x="156" y="124"/>
                    <a:pt x="156" y="124"/>
                    <a:pt x="168" y="124"/>
                  </a:cubicBezTo>
                  <a:lnTo>
                    <a:pt x="179" y="135"/>
                  </a:lnTo>
                  <a:lnTo>
                    <a:pt x="190" y="135"/>
                  </a:lnTo>
                  <a:cubicBezTo>
                    <a:pt x="190" y="146"/>
                    <a:pt x="190" y="146"/>
                    <a:pt x="201" y="146"/>
                  </a:cubicBezTo>
                  <a:lnTo>
                    <a:pt x="223" y="146"/>
                  </a:lnTo>
                  <a:lnTo>
                    <a:pt x="235" y="135"/>
                  </a:lnTo>
                  <a:lnTo>
                    <a:pt x="245" y="135"/>
                  </a:lnTo>
                  <a:lnTo>
                    <a:pt x="245" y="124"/>
                  </a:lnTo>
                  <a:lnTo>
                    <a:pt x="257" y="113"/>
                  </a:lnTo>
                  <a:cubicBezTo>
                    <a:pt x="257" y="101"/>
                    <a:pt x="245" y="101"/>
                    <a:pt x="245" y="91"/>
                  </a:cubicBezTo>
                  <a:cubicBezTo>
                    <a:pt x="235" y="79"/>
                    <a:pt x="235" y="79"/>
                    <a:pt x="223" y="79"/>
                  </a:cubicBezTo>
                  <a:lnTo>
                    <a:pt x="223" y="68"/>
                  </a:lnTo>
                  <a:lnTo>
                    <a:pt x="223" y="57"/>
                  </a:lnTo>
                  <a:lnTo>
                    <a:pt x="212" y="46"/>
                  </a:lnTo>
                  <a:lnTo>
                    <a:pt x="201" y="46"/>
                  </a:lnTo>
                  <a:cubicBezTo>
                    <a:pt x="201" y="46"/>
                    <a:pt x="201" y="35"/>
                    <a:pt x="190" y="35"/>
                  </a:cubicBezTo>
                  <a:cubicBezTo>
                    <a:pt x="179" y="35"/>
                    <a:pt x="179" y="24"/>
                    <a:pt x="168" y="24"/>
                  </a:cubicBezTo>
                  <a:lnTo>
                    <a:pt x="134" y="24"/>
                  </a:lnTo>
                  <a:cubicBezTo>
                    <a:pt x="141" y="10"/>
                    <a:pt x="127" y="0"/>
                    <a:pt x="11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63" name="Google Shape;20863;p32"/>
            <p:cNvSpPr/>
            <p:nvPr/>
          </p:nvSpPr>
          <p:spPr>
            <a:xfrm>
              <a:off x="910363" y="2051372"/>
              <a:ext cx="22572" cy="19991"/>
            </a:xfrm>
            <a:custGeom>
              <a:avLst/>
              <a:gdLst/>
              <a:ahLst/>
              <a:cxnLst/>
              <a:rect l="l" t="t" r="r" b="b"/>
              <a:pathLst>
                <a:path w="647" h="573" extrusionOk="0">
                  <a:moveTo>
                    <a:pt x="66" y="0"/>
                  </a:moveTo>
                  <a:cubicBezTo>
                    <a:pt x="50" y="0"/>
                    <a:pt x="33" y="6"/>
                    <a:pt x="23" y="20"/>
                  </a:cubicBezTo>
                  <a:cubicBezTo>
                    <a:pt x="23" y="42"/>
                    <a:pt x="13" y="65"/>
                    <a:pt x="13" y="87"/>
                  </a:cubicBezTo>
                  <a:cubicBezTo>
                    <a:pt x="1" y="109"/>
                    <a:pt x="1" y="131"/>
                    <a:pt x="1" y="154"/>
                  </a:cubicBezTo>
                  <a:cubicBezTo>
                    <a:pt x="1" y="165"/>
                    <a:pt x="1" y="187"/>
                    <a:pt x="13" y="198"/>
                  </a:cubicBezTo>
                  <a:cubicBezTo>
                    <a:pt x="23" y="210"/>
                    <a:pt x="45" y="220"/>
                    <a:pt x="68" y="220"/>
                  </a:cubicBezTo>
                  <a:cubicBezTo>
                    <a:pt x="68" y="232"/>
                    <a:pt x="90" y="243"/>
                    <a:pt x="112" y="254"/>
                  </a:cubicBezTo>
                  <a:cubicBezTo>
                    <a:pt x="124" y="254"/>
                    <a:pt x="134" y="254"/>
                    <a:pt x="146" y="243"/>
                  </a:cubicBezTo>
                  <a:cubicBezTo>
                    <a:pt x="146" y="265"/>
                    <a:pt x="146" y="287"/>
                    <a:pt x="157" y="299"/>
                  </a:cubicBezTo>
                  <a:cubicBezTo>
                    <a:pt x="168" y="310"/>
                    <a:pt x="182" y="315"/>
                    <a:pt x="194" y="315"/>
                  </a:cubicBezTo>
                  <a:cubicBezTo>
                    <a:pt x="207" y="315"/>
                    <a:pt x="218" y="310"/>
                    <a:pt x="223" y="299"/>
                  </a:cubicBezTo>
                  <a:lnTo>
                    <a:pt x="235" y="299"/>
                  </a:lnTo>
                  <a:lnTo>
                    <a:pt x="235" y="287"/>
                  </a:lnTo>
                  <a:lnTo>
                    <a:pt x="246" y="287"/>
                  </a:lnTo>
                  <a:lnTo>
                    <a:pt x="246" y="321"/>
                  </a:lnTo>
                  <a:cubicBezTo>
                    <a:pt x="246" y="343"/>
                    <a:pt x="235" y="365"/>
                    <a:pt x="246" y="376"/>
                  </a:cubicBezTo>
                  <a:lnTo>
                    <a:pt x="246" y="388"/>
                  </a:lnTo>
                  <a:lnTo>
                    <a:pt x="257" y="388"/>
                  </a:lnTo>
                  <a:cubicBezTo>
                    <a:pt x="268" y="398"/>
                    <a:pt x="268" y="398"/>
                    <a:pt x="279" y="398"/>
                  </a:cubicBezTo>
                  <a:lnTo>
                    <a:pt x="302" y="398"/>
                  </a:lnTo>
                  <a:cubicBezTo>
                    <a:pt x="312" y="388"/>
                    <a:pt x="312" y="388"/>
                    <a:pt x="312" y="376"/>
                  </a:cubicBezTo>
                  <a:cubicBezTo>
                    <a:pt x="324" y="376"/>
                    <a:pt x="324" y="365"/>
                    <a:pt x="324" y="365"/>
                  </a:cubicBezTo>
                  <a:lnTo>
                    <a:pt x="324" y="354"/>
                  </a:lnTo>
                  <a:cubicBezTo>
                    <a:pt x="324" y="376"/>
                    <a:pt x="335" y="398"/>
                    <a:pt x="346" y="432"/>
                  </a:cubicBezTo>
                  <a:lnTo>
                    <a:pt x="357" y="443"/>
                  </a:lnTo>
                  <a:lnTo>
                    <a:pt x="357" y="454"/>
                  </a:lnTo>
                  <a:cubicBezTo>
                    <a:pt x="368" y="465"/>
                    <a:pt x="368" y="477"/>
                    <a:pt x="379" y="487"/>
                  </a:cubicBezTo>
                  <a:cubicBezTo>
                    <a:pt x="388" y="504"/>
                    <a:pt x="402" y="514"/>
                    <a:pt x="417" y="514"/>
                  </a:cubicBezTo>
                  <a:cubicBezTo>
                    <a:pt x="423" y="514"/>
                    <a:pt x="429" y="513"/>
                    <a:pt x="435" y="510"/>
                  </a:cubicBezTo>
                  <a:cubicBezTo>
                    <a:pt x="446" y="510"/>
                    <a:pt x="457" y="499"/>
                    <a:pt x="468" y="487"/>
                  </a:cubicBezTo>
                  <a:cubicBezTo>
                    <a:pt x="468" y="499"/>
                    <a:pt x="468" y="499"/>
                    <a:pt x="480" y="510"/>
                  </a:cubicBezTo>
                  <a:cubicBezTo>
                    <a:pt x="490" y="521"/>
                    <a:pt x="502" y="521"/>
                    <a:pt x="524" y="521"/>
                  </a:cubicBezTo>
                  <a:cubicBezTo>
                    <a:pt x="524" y="532"/>
                    <a:pt x="535" y="554"/>
                    <a:pt x="557" y="554"/>
                  </a:cubicBezTo>
                  <a:cubicBezTo>
                    <a:pt x="564" y="567"/>
                    <a:pt x="578" y="573"/>
                    <a:pt x="591" y="573"/>
                  </a:cubicBezTo>
                  <a:cubicBezTo>
                    <a:pt x="600" y="573"/>
                    <a:pt x="608" y="570"/>
                    <a:pt x="613" y="566"/>
                  </a:cubicBezTo>
                  <a:cubicBezTo>
                    <a:pt x="635" y="554"/>
                    <a:pt x="646" y="532"/>
                    <a:pt x="624" y="510"/>
                  </a:cubicBezTo>
                  <a:lnTo>
                    <a:pt x="624" y="499"/>
                  </a:lnTo>
                  <a:lnTo>
                    <a:pt x="613" y="499"/>
                  </a:lnTo>
                  <a:cubicBezTo>
                    <a:pt x="613" y="487"/>
                    <a:pt x="613" y="477"/>
                    <a:pt x="602" y="465"/>
                  </a:cubicBezTo>
                  <a:cubicBezTo>
                    <a:pt x="602" y="443"/>
                    <a:pt x="591" y="421"/>
                    <a:pt x="579" y="410"/>
                  </a:cubicBezTo>
                  <a:cubicBezTo>
                    <a:pt x="557" y="398"/>
                    <a:pt x="546" y="388"/>
                    <a:pt x="524" y="388"/>
                  </a:cubicBezTo>
                  <a:lnTo>
                    <a:pt x="513" y="398"/>
                  </a:lnTo>
                  <a:cubicBezTo>
                    <a:pt x="513" y="388"/>
                    <a:pt x="513" y="388"/>
                    <a:pt x="502" y="376"/>
                  </a:cubicBezTo>
                  <a:cubicBezTo>
                    <a:pt x="502" y="365"/>
                    <a:pt x="490" y="354"/>
                    <a:pt x="490" y="343"/>
                  </a:cubicBezTo>
                  <a:cubicBezTo>
                    <a:pt x="479" y="337"/>
                    <a:pt x="465" y="334"/>
                    <a:pt x="453" y="334"/>
                  </a:cubicBezTo>
                  <a:cubicBezTo>
                    <a:pt x="441" y="334"/>
                    <a:pt x="429" y="337"/>
                    <a:pt x="424" y="343"/>
                  </a:cubicBezTo>
                  <a:lnTo>
                    <a:pt x="424" y="354"/>
                  </a:lnTo>
                  <a:cubicBezTo>
                    <a:pt x="424" y="332"/>
                    <a:pt x="401" y="332"/>
                    <a:pt x="391" y="332"/>
                  </a:cubicBezTo>
                  <a:cubicBezTo>
                    <a:pt x="379" y="309"/>
                    <a:pt x="368" y="287"/>
                    <a:pt x="368" y="265"/>
                  </a:cubicBezTo>
                  <a:cubicBezTo>
                    <a:pt x="368" y="254"/>
                    <a:pt x="357" y="243"/>
                    <a:pt x="335" y="243"/>
                  </a:cubicBezTo>
                  <a:cubicBezTo>
                    <a:pt x="324" y="243"/>
                    <a:pt x="302" y="254"/>
                    <a:pt x="302" y="265"/>
                  </a:cubicBezTo>
                  <a:cubicBezTo>
                    <a:pt x="312" y="287"/>
                    <a:pt x="312" y="309"/>
                    <a:pt x="324" y="343"/>
                  </a:cubicBezTo>
                  <a:lnTo>
                    <a:pt x="312" y="332"/>
                  </a:lnTo>
                  <a:lnTo>
                    <a:pt x="312" y="321"/>
                  </a:lnTo>
                  <a:cubicBezTo>
                    <a:pt x="312" y="309"/>
                    <a:pt x="312" y="299"/>
                    <a:pt x="302" y="276"/>
                  </a:cubicBezTo>
                  <a:cubicBezTo>
                    <a:pt x="302" y="276"/>
                    <a:pt x="302" y="265"/>
                    <a:pt x="290" y="265"/>
                  </a:cubicBezTo>
                  <a:cubicBezTo>
                    <a:pt x="290" y="254"/>
                    <a:pt x="279" y="254"/>
                    <a:pt x="268" y="254"/>
                  </a:cubicBezTo>
                  <a:cubicBezTo>
                    <a:pt x="268" y="254"/>
                    <a:pt x="257" y="254"/>
                    <a:pt x="246" y="265"/>
                  </a:cubicBezTo>
                  <a:cubicBezTo>
                    <a:pt x="246" y="254"/>
                    <a:pt x="246" y="243"/>
                    <a:pt x="235" y="243"/>
                  </a:cubicBezTo>
                  <a:lnTo>
                    <a:pt x="235" y="210"/>
                  </a:lnTo>
                  <a:cubicBezTo>
                    <a:pt x="223" y="187"/>
                    <a:pt x="223" y="165"/>
                    <a:pt x="213" y="143"/>
                  </a:cubicBezTo>
                  <a:cubicBezTo>
                    <a:pt x="213" y="130"/>
                    <a:pt x="205" y="124"/>
                    <a:pt x="196" y="124"/>
                  </a:cubicBezTo>
                  <a:cubicBezTo>
                    <a:pt x="190" y="124"/>
                    <a:pt x="184" y="127"/>
                    <a:pt x="179" y="131"/>
                  </a:cubicBezTo>
                  <a:cubicBezTo>
                    <a:pt x="168" y="131"/>
                    <a:pt x="157" y="143"/>
                    <a:pt x="157" y="143"/>
                  </a:cubicBezTo>
                  <a:lnTo>
                    <a:pt x="157" y="87"/>
                  </a:lnTo>
                  <a:cubicBezTo>
                    <a:pt x="157" y="65"/>
                    <a:pt x="134" y="65"/>
                    <a:pt x="124" y="65"/>
                  </a:cubicBezTo>
                  <a:cubicBezTo>
                    <a:pt x="124" y="61"/>
                    <a:pt x="121" y="60"/>
                    <a:pt x="118" y="60"/>
                  </a:cubicBezTo>
                  <a:cubicBezTo>
                    <a:pt x="111" y="60"/>
                    <a:pt x="102" y="65"/>
                    <a:pt x="102" y="65"/>
                  </a:cubicBezTo>
                  <a:lnTo>
                    <a:pt x="102" y="54"/>
                  </a:lnTo>
                  <a:lnTo>
                    <a:pt x="102" y="32"/>
                  </a:lnTo>
                  <a:cubicBezTo>
                    <a:pt x="108" y="12"/>
                    <a:pt x="88" y="0"/>
                    <a:pt x="6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64" name="Google Shape;20864;p32"/>
            <p:cNvSpPr/>
            <p:nvPr/>
          </p:nvSpPr>
          <p:spPr>
            <a:xfrm>
              <a:off x="936006" y="2059641"/>
              <a:ext cx="15699" cy="9943"/>
            </a:xfrm>
            <a:custGeom>
              <a:avLst/>
              <a:gdLst/>
              <a:ahLst/>
              <a:cxnLst/>
              <a:rect l="l" t="t" r="r" b="b"/>
              <a:pathLst>
                <a:path w="450" h="285" extrusionOk="0">
                  <a:moveTo>
                    <a:pt x="400" y="1"/>
                  </a:moveTo>
                  <a:cubicBezTo>
                    <a:pt x="387" y="1"/>
                    <a:pt x="375" y="6"/>
                    <a:pt x="368" y="17"/>
                  </a:cubicBezTo>
                  <a:cubicBezTo>
                    <a:pt x="356" y="39"/>
                    <a:pt x="334" y="50"/>
                    <a:pt x="323" y="72"/>
                  </a:cubicBezTo>
                  <a:cubicBezTo>
                    <a:pt x="323" y="72"/>
                    <a:pt x="311" y="84"/>
                    <a:pt x="311" y="95"/>
                  </a:cubicBezTo>
                  <a:cubicBezTo>
                    <a:pt x="301" y="106"/>
                    <a:pt x="311" y="117"/>
                    <a:pt x="311" y="117"/>
                  </a:cubicBezTo>
                  <a:cubicBezTo>
                    <a:pt x="311" y="128"/>
                    <a:pt x="311" y="128"/>
                    <a:pt x="301" y="128"/>
                  </a:cubicBezTo>
                  <a:cubicBezTo>
                    <a:pt x="301" y="117"/>
                    <a:pt x="289" y="117"/>
                    <a:pt x="289" y="106"/>
                  </a:cubicBezTo>
                  <a:cubicBezTo>
                    <a:pt x="285" y="101"/>
                    <a:pt x="276" y="99"/>
                    <a:pt x="268" y="99"/>
                  </a:cubicBezTo>
                  <a:cubicBezTo>
                    <a:pt x="256" y="99"/>
                    <a:pt x="245" y="104"/>
                    <a:pt x="245" y="117"/>
                  </a:cubicBezTo>
                  <a:cubicBezTo>
                    <a:pt x="234" y="117"/>
                    <a:pt x="234" y="117"/>
                    <a:pt x="234" y="128"/>
                  </a:cubicBezTo>
                  <a:cubicBezTo>
                    <a:pt x="222" y="106"/>
                    <a:pt x="212" y="84"/>
                    <a:pt x="190" y="84"/>
                  </a:cubicBezTo>
                  <a:cubicBezTo>
                    <a:pt x="178" y="84"/>
                    <a:pt x="156" y="84"/>
                    <a:pt x="145" y="106"/>
                  </a:cubicBezTo>
                  <a:cubicBezTo>
                    <a:pt x="145" y="117"/>
                    <a:pt x="134" y="128"/>
                    <a:pt x="134" y="139"/>
                  </a:cubicBezTo>
                  <a:lnTo>
                    <a:pt x="123" y="139"/>
                  </a:lnTo>
                  <a:cubicBezTo>
                    <a:pt x="123" y="128"/>
                    <a:pt x="112" y="122"/>
                    <a:pt x="99" y="122"/>
                  </a:cubicBezTo>
                  <a:cubicBezTo>
                    <a:pt x="87" y="122"/>
                    <a:pt x="73" y="128"/>
                    <a:pt x="67" y="139"/>
                  </a:cubicBezTo>
                  <a:lnTo>
                    <a:pt x="56" y="151"/>
                  </a:lnTo>
                  <a:lnTo>
                    <a:pt x="56" y="161"/>
                  </a:lnTo>
                  <a:lnTo>
                    <a:pt x="45" y="161"/>
                  </a:lnTo>
                  <a:lnTo>
                    <a:pt x="45" y="173"/>
                  </a:lnTo>
                  <a:cubicBezTo>
                    <a:pt x="34" y="184"/>
                    <a:pt x="22" y="184"/>
                    <a:pt x="12" y="195"/>
                  </a:cubicBezTo>
                  <a:cubicBezTo>
                    <a:pt x="12" y="217"/>
                    <a:pt x="0" y="228"/>
                    <a:pt x="0" y="250"/>
                  </a:cubicBezTo>
                  <a:cubicBezTo>
                    <a:pt x="7" y="272"/>
                    <a:pt x="29" y="284"/>
                    <a:pt x="51" y="284"/>
                  </a:cubicBezTo>
                  <a:cubicBezTo>
                    <a:pt x="64" y="284"/>
                    <a:pt x="77" y="280"/>
                    <a:pt x="89" y="273"/>
                  </a:cubicBezTo>
                  <a:cubicBezTo>
                    <a:pt x="101" y="273"/>
                    <a:pt x="101" y="262"/>
                    <a:pt x="101" y="250"/>
                  </a:cubicBezTo>
                  <a:cubicBezTo>
                    <a:pt x="123" y="250"/>
                    <a:pt x="156" y="240"/>
                    <a:pt x="167" y="228"/>
                  </a:cubicBezTo>
                  <a:cubicBezTo>
                    <a:pt x="167" y="217"/>
                    <a:pt x="167" y="217"/>
                    <a:pt x="178" y="217"/>
                  </a:cubicBezTo>
                  <a:cubicBezTo>
                    <a:pt x="178" y="228"/>
                    <a:pt x="190" y="228"/>
                    <a:pt x="200" y="228"/>
                  </a:cubicBezTo>
                  <a:cubicBezTo>
                    <a:pt x="222" y="228"/>
                    <a:pt x="234" y="228"/>
                    <a:pt x="245" y="217"/>
                  </a:cubicBezTo>
                  <a:cubicBezTo>
                    <a:pt x="251" y="230"/>
                    <a:pt x="265" y="236"/>
                    <a:pt x="280" y="236"/>
                  </a:cubicBezTo>
                  <a:cubicBezTo>
                    <a:pt x="291" y="236"/>
                    <a:pt x="302" y="233"/>
                    <a:pt x="311" y="228"/>
                  </a:cubicBezTo>
                  <a:cubicBezTo>
                    <a:pt x="323" y="228"/>
                    <a:pt x="334" y="206"/>
                    <a:pt x="345" y="195"/>
                  </a:cubicBezTo>
                  <a:cubicBezTo>
                    <a:pt x="356" y="184"/>
                    <a:pt x="368" y="161"/>
                    <a:pt x="378" y="139"/>
                  </a:cubicBezTo>
                  <a:cubicBezTo>
                    <a:pt x="378" y="139"/>
                    <a:pt x="378" y="128"/>
                    <a:pt x="390" y="128"/>
                  </a:cubicBezTo>
                  <a:cubicBezTo>
                    <a:pt x="400" y="95"/>
                    <a:pt x="423" y="72"/>
                    <a:pt x="434" y="50"/>
                  </a:cubicBezTo>
                  <a:cubicBezTo>
                    <a:pt x="449" y="21"/>
                    <a:pt x="425" y="1"/>
                    <a:pt x="40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65" name="Google Shape;20865;p32"/>
            <p:cNvSpPr/>
            <p:nvPr/>
          </p:nvSpPr>
          <p:spPr>
            <a:xfrm>
              <a:off x="951496" y="2058664"/>
              <a:ext cx="11304" cy="5756"/>
            </a:xfrm>
            <a:custGeom>
              <a:avLst/>
              <a:gdLst/>
              <a:ahLst/>
              <a:cxnLst/>
              <a:rect l="l" t="t" r="r" b="b"/>
              <a:pathLst>
                <a:path w="324" h="165" extrusionOk="0">
                  <a:moveTo>
                    <a:pt x="124" y="1"/>
                  </a:moveTo>
                  <a:cubicBezTo>
                    <a:pt x="101" y="1"/>
                    <a:pt x="90" y="1"/>
                    <a:pt x="79" y="11"/>
                  </a:cubicBezTo>
                  <a:cubicBezTo>
                    <a:pt x="79" y="23"/>
                    <a:pt x="79" y="23"/>
                    <a:pt x="68" y="34"/>
                  </a:cubicBezTo>
                  <a:cubicBezTo>
                    <a:pt x="68" y="45"/>
                    <a:pt x="57" y="67"/>
                    <a:pt x="45" y="78"/>
                  </a:cubicBezTo>
                  <a:lnTo>
                    <a:pt x="23" y="100"/>
                  </a:lnTo>
                  <a:lnTo>
                    <a:pt x="12" y="112"/>
                  </a:lnTo>
                  <a:lnTo>
                    <a:pt x="12" y="123"/>
                  </a:lnTo>
                  <a:lnTo>
                    <a:pt x="1" y="123"/>
                  </a:lnTo>
                  <a:lnTo>
                    <a:pt x="1" y="145"/>
                  </a:lnTo>
                  <a:cubicBezTo>
                    <a:pt x="12" y="156"/>
                    <a:pt x="12" y="156"/>
                    <a:pt x="23" y="156"/>
                  </a:cubicBezTo>
                  <a:cubicBezTo>
                    <a:pt x="29" y="162"/>
                    <a:pt x="37" y="164"/>
                    <a:pt x="47" y="164"/>
                  </a:cubicBezTo>
                  <a:cubicBezTo>
                    <a:pt x="57" y="164"/>
                    <a:pt x="68" y="162"/>
                    <a:pt x="79" y="156"/>
                  </a:cubicBezTo>
                  <a:cubicBezTo>
                    <a:pt x="79" y="156"/>
                    <a:pt x="79" y="145"/>
                    <a:pt x="90" y="145"/>
                  </a:cubicBezTo>
                  <a:lnTo>
                    <a:pt x="90" y="156"/>
                  </a:lnTo>
                  <a:lnTo>
                    <a:pt x="146" y="156"/>
                  </a:lnTo>
                  <a:lnTo>
                    <a:pt x="146" y="145"/>
                  </a:lnTo>
                  <a:cubicBezTo>
                    <a:pt x="157" y="145"/>
                    <a:pt x="157" y="145"/>
                    <a:pt x="157" y="134"/>
                  </a:cubicBezTo>
                  <a:lnTo>
                    <a:pt x="168" y="134"/>
                  </a:lnTo>
                  <a:lnTo>
                    <a:pt x="168" y="123"/>
                  </a:lnTo>
                  <a:cubicBezTo>
                    <a:pt x="179" y="123"/>
                    <a:pt x="179" y="112"/>
                    <a:pt x="179" y="112"/>
                  </a:cubicBezTo>
                  <a:cubicBezTo>
                    <a:pt x="190" y="123"/>
                    <a:pt x="213" y="123"/>
                    <a:pt x="235" y="123"/>
                  </a:cubicBezTo>
                  <a:cubicBezTo>
                    <a:pt x="246" y="123"/>
                    <a:pt x="246" y="112"/>
                    <a:pt x="246" y="112"/>
                  </a:cubicBezTo>
                  <a:lnTo>
                    <a:pt x="279" y="112"/>
                  </a:lnTo>
                  <a:cubicBezTo>
                    <a:pt x="290" y="112"/>
                    <a:pt x="302" y="112"/>
                    <a:pt x="312" y="100"/>
                  </a:cubicBezTo>
                  <a:cubicBezTo>
                    <a:pt x="312" y="100"/>
                    <a:pt x="312" y="90"/>
                    <a:pt x="324" y="90"/>
                  </a:cubicBezTo>
                  <a:lnTo>
                    <a:pt x="324" y="78"/>
                  </a:lnTo>
                  <a:lnTo>
                    <a:pt x="324" y="67"/>
                  </a:lnTo>
                  <a:cubicBezTo>
                    <a:pt x="312" y="67"/>
                    <a:pt x="312" y="67"/>
                    <a:pt x="312" y="56"/>
                  </a:cubicBezTo>
                  <a:lnTo>
                    <a:pt x="302" y="56"/>
                  </a:lnTo>
                  <a:lnTo>
                    <a:pt x="290" y="45"/>
                  </a:lnTo>
                  <a:lnTo>
                    <a:pt x="246" y="45"/>
                  </a:lnTo>
                  <a:cubicBezTo>
                    <a:pt x="235" y="45"/>
                    <a:pt x="235" y="34"/>
                    <a:pt x="223" y="34"/>
                  </a:cubicBezTo>
                  <a:lnTo>
                    <a:pt x="213" y="34"/>
                  </a:lnTo>
                  <a:cubicBezTo>
                    <a:pt x="190" y="34"/>
                    <a:pt x="179" y="34"/>
                    <a:pt x="168" y="45"/>
                  </a:cubicBezTo>
                  <a:lnTo>
                    <a:pt x="168" y="56"/>
                  </a:lnTo>
                  <a:cubicBezTo>
                    <a:pt x="168" y="56"/>
                    <a:pt x="168" y="45"/>
                    <a:pt x="157" y="45"/>
                  </a:cubicBezTo>
                  <a:lnTo>
                    <a:pt x="146" y="45"/>
                  </a:lnTo>
                  <a:lnTo>
                    <a:pt x="146" y="34"/>
                  </a:lnTo>
                  <a:cubicBezTo>
                    <a:pt x="146" y="11"/>
                    <a:pt x="134" y="1"/>
                    <a:pt x="12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66" name="Google Shape;20866;p32"/>
            <p:cNvSpPr/>
            <p:nvPr/>
          </p:nvSpPr>
          <p:spPr>
            <a:xfrm>
              <a:off x="1518049" y="2113369"/>
              <a:ext cx="256528" cy="592146"/>
            </a:xfrm>
            <a:custGeom>
              <a:avLst/>
              <a:gdLst/>
              <a:ahLst/>
              <a:cxnLst/>
              <a:rect l="l" t="t" r="r" b="b"/>
              <a:pathLst>
                <a:path w="7353" h="16973" extrusionOk="0">
                  <a:moveTo>
                    <a:pt x="6740" y="0"/>
                  </a:moveTo>
                  <a:lnTo>
                    <a:pt x="6463" y="67"/>
                  </a:lnTo>
                  <a:cubicBezTo>
                    <a:pt x="6796" y="1424"/>
                    <a:pt x="6952" y="2837"/>
                    <a:pt x="7007" y="4238"/>
                  </a:cubicBezTo>
                  <a:cubicBezTo>
                    <a:pt x="7052" y="5651"/>
                    <a:pt x="6997" y="7052"/>
                    <a:pt x="6774" y="8443"/>
                  </a:cubicBezTo>
                  <a:cubicBezTo>
                    <a:pt x="6752" y="8621"/>
                    <a:pt x="6707" y="8787"/>
                    <a:pt x="6674" y="8965"/>
                  </a:cubicBezTo>
                  <a:cubicBezTo>
                    <a:pt x="6641" y="9132"/>
                    <a:pt x="6607" y="9310"/>
                    <a:pt x="6574" y="9477"/>
                  </a:cubicBezTo>
                  <a:cubicBezTo>
                    <a:pt x="6574" y="9488"/>
                    <a:pt x="6574" y="9488"/>
                    <a:pt x="6562" y="9499"/>
                  </a:cubicBezTo>
                  <a:cubicBezTo>
                    <a:pt x="6240" y="8987"/>
                    <a:pt x="5884" y="8498"/>
                    <a:pt x="5517" y="8020"/>
                  </a:cubicBezTo>
                  <a:cubicBezTo>
                    <a:pt x="5027" y="7408"/>
                    <a:pt x="4527" y="6819"/>
                    <a:pt x="3960" y="6273"/>
                  </a:cubicBezTo>
                  <a:cubicBezTo>
                    <a:pt x="3393" y="5740"/>
                    <a:pt x="2770" y="5262"/>
                    <a:pt x="2125" y="4839"/>
                  </a:cubicBezTo>
                  <a:cubicBezTo>
                    <a:pt x="1468" y="4416"/>
                    <a:pt x="790" y="4038"/>
                    <a:pt x="79" y="3715"/>
                  </a:cubicBezTo>
                  <a:lnTo>
                    <a:pt x="0" y="3905"/>
                  </a:lnTo>
                  <a:cubicBezTo>
                    <a:pt x="679" y="4227"/>
                    <a:pt x="1347" y="4617"/>
                    <a:pt x="1980" y="5050"/>
                  </a:cubicBezTo>
                  <a:cubicBezTo>
                    <a:pt x="2614" y="5484"/>
                    <a:pt x="3215" y="5951"/>
                    <a:pt x="3749" y="6485"/>
                  </a:cubicBezTo>
                  <a:cubicBezTo>
                    <a:pt x="4293" y="7019"/>
                    <a:pt x="4783" y="7608"/>
                    <a:pt x="5250" y="8220"/>
                  </a:cubicBezTo>
                  <a:cubicBezTo>
                    <a:pt x="5684" y="8799"/>
                    <a:pt x="6095" y="9410"/>
                    <a:pt x="6451" y="10022"/>
                  </a:cubicBezTo>
                  <a:cubicBezTo>
                    <a:pt x="6418" y="10188"/>
                    <a:pt x="6384" y="10344"/>
                    <a:pt x="6340" y="10511"/>
                  </a:cubicBezTo>
                  <a:cubicBezTo>
                    <a:pt x="6184" y="11189"/>
                    <a:pt x="5996" y="11868"/>
                    <a:pt x="5795" y="12546"/>
                  </a:cubicBezTo>
                  <a:cubicBezTo>
                    <a:pt x="5395" y="13893"/>
                    <a:pt x="4939" y="15227"/>
                    <a:pt x="4416" y="16528"/>
                  </a:cubicBezTo>
                  <a:lnTo>
                    <a:pt x="4761" y="16973"/>
                  </a:lnTo>
                  <a:cubicBezTo>
                    <a:pt x="5039" y="16317"/>
                    <a:pt x="5383" y="15383"/>
                    <a:pt x="5617" y="14716"/>
                  </a:cubicBezTo>
                  <a:cubicBezTo>
                    <a:pt x="5840" y="14037"/>
                    <a:pt x="6062" y="13359"/>
                    <a:pt x="6251" y="12680"/>
                  </a:cubicBezTo>
                  <a:cubicBezTo>
                    <a:pt x="6440" y="11990"/>
                    <a:pt x="6629" y="11301"/>
                    <a:pt x="6774" y="10600"/>
                  </a:cubicBezTo>
                  <a:cubicBezTo>
                    <a:pt x="6930" y="9911"/>
                    <a:pt x="7041" y="9199"/>
                    <a:pt x="7130" y="8498"/>
                  </a:cubicBezTo>
                  <a:cubicBezTo>
                    <a:pt x="7175" y="8142"/>
                    <a:pt x="7219" y="7786"/>
                    <a:pt x="7241" y="7430"/>
                  </a:cubicBezTo>
                  <a:cubicBezTo>
                    <a:pt x="7286" y="7074"/>
                    <a:pt x="7296" y="6718"/>
                    <a:pt x="7319" y="6362"/>
                  </a:cubicBezTo>
                  <a:cubicBezTo>
                    <a:pt x="7341" y="5651"/>
                    <a:pt x="7352" y="4939"/>
                    <a:pt x="7308" y="4227"/>
                  </a:cubicBezTo>
                  <a:cubicBezTo>
                    <a:pt x="7274" y="3515"/>
                    <a:pt x="7219" y="2803"/>
                    <a:pt x="7118" y="2103"/>
                  </a:cubicBezTo>
                  <a:cubicBezTo>
                    <a:pt x="7029" y="1391"/>
                    <a:pt x="6908" y="702"/>
                    <a:pt x="674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67" name="Google Shape;20867;p32"/>
            <p:cNvSpPr/>
            <p:nvPr/>
          </p:nvSpPr>
          <p:spPr>
            <a:xfrm>
              <a:off x="1564241" y="1960034"/>
              <a:ext cx="188218" cy="170530"/>
            </a:xfrm>
            <a:custGeom>
              <a:avLst/>
              <a:gdLst/>
              <a:ahLst/>
              <a:cxnLst/>
              <a:rect l="l" t="t" r="r" b="b"/>
              <a:pathLst>
                <a:path w="5395" h="4888" extrusionOk="0">
                  <a:moveTo>
                    <a:pt x="2140" y="0"/>
                  </a:moveTo>
                  <a:cubicBezTo>
                    <a:pt x="1975" y="0"/>
                    <a:pt x="2047" y="40"/>
                    <a:pt x="1835" y="214"/>
                  </a:cubicBezTo>
                  <a:cubicBezTo>
                    <a:pt x="1580" y="425"/>
                    <a:pt x="1468" y="814"/>
                    <a:pt x="1402" y="1070"/>
                  </a:cubicBezTo>
                  <a:cubicBezTo>
                    <a:pt x="1359" y="1211"/>
                    <a:pt x="1282" y="1240"/>
                    <a:pt x="1177" y="1240"/>
                  </a:cubicBezTo>
                  <a:cubicBezTo>
                    <a:pt x="1102" y="1240"/>
                    <a:pt x="1012" y="1225"/>
                    <a:pt x="909" y="1225"/>
                  </a:cubicBezTo>
                  <a:cubicBezTo>
                    <a:pt x="896" y="1225"/>
                    <a:pt x="882" y="1225"/>
                    <a:pt x="868" y="1226"/>
                  </a:cubicBezTo>
                  <a:cubicBezTo>
                    <a:pt x="843" y="1227"/>
                    <a:pt x="819" y="1228"/>
                    <a:pt x="795" y="1228"/>
                  </a:cubicBezTo>
                  <a:cubicBezTo>
                    <a:pt x="696" y="1228"/>
                    <a:pt x="605" y="1220"/>
                    <a:pt x="518" y="1220"/>
                  </a:cubicBezTo>
                  <a:cubicBezTo>
                    <a:pt x="411" y="1220"/>
                    <a:pt x="311" y="1231"/>
                    <a:pt x="211" y="1281"/>
                  </a:cubicBezTo>
                  <a:cubicBezTo>
                    <a:pt x="0" y="1370"/>
                    <a:pt x="45" y="1604"/>
                    <a:pt x="55" y="1827"/>
                  </a:cubicBezTo>
                  <a:cubicBezTo>
                    <a:pt x="78" y="2060"/>
                    <a:pt x="0" y="2160"/>
                    <a:pt x="23" y="2627"/>
                  </a:cubicBezTo>
                  <a:cubicBezTo>
                    <a:pt x="45" y="3095"/>
                    <a:pt x="245" y="3261"/>
                    <a:pt x="656" y="3728"/>
                  </a:cubicBezTo>
                  <a:cubicBezTo>
                    <a:pt x="1064" y="4179"/>
                    <a:pt x="2319" y="4888"/>
                    <a:pt x="3216" y="4888"/>
                  </a:cubicBezTo>
                  <a:cubicBezTo>
                    <a:pt x="3250" y="4888"/>
                    <a:pt x="3282" y="4887"/>
                    <a:pt x="3315" y="4885"/>
                  </a:cubicBezTo>
                  <a:cubicBezTo>
                    <a:pt x="4215" y="4830"/>
                    <a:pt x="5016" y="4395"/>
                    <a:pt x="5016" y="4395"/>
                  </a:cubicBezTo>
                  <a:lnTo>
                    <a:pt x="5394" y="3572"/>
                  </a:lnTo>
                  <a:cubicBezTo>
                    <a:pt x="5394" y="3572"/>
                    <a:pt x="5038" y="3372"/>
                    <a:pt x="4415" y="2494"/>
                  </a:cubicBezTo>
                  <a:cubicBezTo>
                    <a:pt x="3792" y="1615"/>
                    <a:pt x="3437" y="937"/>
                    <a:pt x="3325" y="525"/>
                  </a:cubicBezTo>
                  <a:cubicBezTo>
                    <a:pt x="3214" y="114"/>
                    <a:pt x="2925" y="236"/>
                    <a:pt x="2680" y="169"/>
                  </a:cubicBezTo>
                  <a:cubicBezTo>
                    <a:pt x="2425" y="114"/>
                    <a:pt x="2525" y="13"/>
                    <a:pt x="2235" y="3"/>
                  </a:cubicBezTo>
                  <a:cubicBezTo>
                    <a:pt x="2197" y="1"/>
                    <a:pt x="2166" y="0"/>
                    <a:pt x="2140"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68" name="Google Shape;20868;p32"/>
            <p:cNvSpPr/>
            <p:nvPr/>
          </p:nvSpPr>
          <p:spPr>
            <a:xfrm>
              <a:off x="1646857" y="1967466"/>
              <a:ext cx="105604" cy="158354"/>
            </a:xfrm>
            <a:custGeom>
              <a:avLst/>
              <a:gdLst/>
              <a:ahLst/>
              <a:cxnLst/>
              <a:rect l="l" t="t" r="r" b="b"/>
              <a:pathLst>
                <a:path w="3027" h="4539" extrusionOk="0">
                  <a:moveTo>
                    <a:pt x="668" y="1"/>
                  </a:moveTo>
                  <a:cubicBezTo>
                    <a:pt x="502" y="201"/>
                    <a:pt x="334" y="413"/>
                    <a:pt x="223" y="657"/>
                  </a:cubicBezTo>
                  <a:cubicBezTo>
                    <a:pt x="68" y="969"/>
                    <a:pt x="1" y="1325"/>
                    <a:pt x="124" y="1658"/>
                  </a:cubicBezTo>
                  <a:cubicBezTo>
                    <a:pt x="235" y="1992"/>
                    <a:pt x="535" y="2247"/>
                    <a:pt x="668" y="2570"/>
                  </a:cubicBezTo>
                  <a:cubicBezTo>
                    <a:pt x="779" y="2837"/>
                    <a:pt x="791" y="3126"/>
                    <a:pt x="846" y="3404"/>
                  </a:cubicBezTo>
                  <a:cubicBezTo>
                    <a:pt x="913" y="3682"/>
                    <a:pt x="1013" y="3960"/>
                    <a:pt x="1202" y="4182"/>
                  </a:cubicBezTo>
                  <a:cubicBezTo>
                    <a:pt x="1335" y="4338"/>
                    <a:pt x="1503" y="4472"/>
                    <a:pt x="1703" y="4538"/>
                  </a:cubicBezTo>
                  <a:cubicBezTo>
                    <a:pt x="2248" y="4394"/>
                    <a:pt x="2648" y="4182"/>
                    <a:pt x="2648" y="4182"/>
                  </a:cubicBezTo>
                  <a:lnTo>
                    <a:pt x="3026" y="3359"/>
                  </a:lnTo>
                  <a:cubicBezTo>
                    <a:pt x="3026" y="3359"/>
                    <a:pt x="2670" y="3159"/>
                    <a:pt x="2047" y="2281"/>
                  </a:cubicBezTo>
                  <a:cubicBezTo>
                    <a:pt x="1424" y="1402"/>
                    <a:pt x="1069" y="724"/>
                    <a:pt x="957" y="312"/>
                  </a:cubicBezTo>
                  <a:cubicBezTo>
                    <a:pt x="902" y="101"/>
                    <a:pt x="791" y="23"/>
                    <a:pt x="66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69" name="Google Shape;20869;p32"/>
            <p:cNvSpPr/>
            <p:nvPr/>
          </p:nvSpPr>
          <p:spPr>
            <a:xfrm>
              <a:off x="1623587" y="2083086"/>
              <a:ext cx="115652" cy="35376"/>
            </a:xfrm>
            <a:custGeom>
              <a:avLst/>
              <a:gdLst/>
              <a:ahLst/>
              <a:cxnLst/>
              <a:rect l="l" t="t" r="r" b="b"/>
              <a:pathLst>
                <a:path w="3315" h="1014" extrusionOk="0">
                  <a:moveTo>
                    <a:pt x="12" y="1"/>
                  </a:moveTo>
                  <a:lnTo>
                    <a:pt x="1" y="13"/>
                  </a:lnTo>
                  <a:cubicBezTo>
                    <a:pt x="190" y="257"/>
                    <a:pt x="457" y="435"/>
                    <a:pt x="712" y="579"/>
                  </a:cubicBezTo>
                  <a:cubicBezTo>
                    <a:pt x="846" y="658"/>
                    <a:pt x="979" y="724"/>
                    <a:pt x="1124" y="780"/>
                  </a:cubicBezTo>
                  <a:cubicBezTo>
                    <a:pt x="1258" y="836"/>
                    <a:pt x="1402" y="902"/>
                    <a:pt x="1547" y="947"/>
                  </a:cubicBezTo>
                  <a:cubicBezTo>
                    <a:pt x="1703" y="991"/>
                    <a:pt x="1858" y="1014"/>
                    <a:pt x="2025" y="1014"/>
                  </a:cubicBezTo>
                  <a:cubicBezTo>
                    <a:pt x="2180" y="1002"/>
                    <a:pt x="2325" y="969"/>
                    <a:pt x="2481" y="935"/>
                  </a:cubicBezTo>
                  <a:cubicBezTo>
                    <a:pt x="2770" y="836"/>
                    <a:pt x="3048" y="724"/>
                    <a:pt x="3315" y="579"/>
                  </a:cubicBezTo>
                  <a:lnTo>
                    <a:pt x="3304" y="557"/>
                  </a:lnTo>
                  <a:cubicBezTo>
                    <a:pt x="3026" y="668"/>
                    <a:pt x="2737" y="769"/>
                    <a:pt x="2447" y="824"/>
                  </a:cubicBezTo>
                  <a:cubicBezTo>
                    <a:pt x="2329" y="852"/>
                    <a:pt x="2211" y="872"/>
                    <a:pt x="2093" y="872"/>
                  </a:cubicBezTo>
                  <a:cubicBezTo>
                    <a:pt x="2067" y="872"/>
                    <a:pt x="2040" y="871"/>
                    <a:pt x="2014" y="868"/>
                  </a:cubicBezTo>
                  <a:cubicBezTo>
                    <a:pt x="1881" y="868"/>
                    <a:pt x="1736" y="836"/>
                    <a:pt x="1602" y="780"/>
                  </a:cubicBezTo>
                  <a:cubicBezTo>
                    <a:pt x="1469" y="735"/>
                    <a:pt x="1347" y="658"/>
                    <a:pt x="1213" y="591"/>
                  </a:cubicBezTo>
                  <a:lnTo>
                    <a:pt x="813" y="391"/>
                  </a:lnTo>
                  <a:cubicBezTo>
                    <a:pt x="546" y="268"/>
                    <a:pt x="279" y="146"/>
                    <a:pt x="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70" name="Google Shape;20870;p32"/>
            <p:cNvSpPr/>
            <p:nvPr/>
          </p:nvSpPr>
          <p:spPr>
            <a:xfrm>
              <a:off x="1631332" y="2058280"/>
              <a:ext cx="101348" cy="44307"/>
            </a:xfrm>
            <a:custGeom>
              <a:avLst/>
              <a:gdLst/>
              <a:ahLst/>
              <a:cxnLst/>
              <a:rect l="l" t="t" r="r" b="b"/>
              <a:pathLst>
                <a:path w="2905" h="1270" extrusionOk="0">
                  <a:moveTo>
                    <a:pt x="13" y="0"/>
                  </a:moveTo>
                  <a:lnTo>
                    <a:pt x="1" y="12"/>
                  </a:lnTo>
                  <a:cubicBezTo>
                    <a:pt x="168" y="234"/>
                    <a:pt x="346" y="434"/>
                    <a:pt x="557" y="623"/>
                  </a:cubicBezTo>
                  <a:cubicBezTo>
                    <a:pt x="769" y="812"/>
                    <a:pt x="1002" y="968"/>
                    <a:pt x="1258" y="1090"/>
                  </a:cubicBezTo>
                  <a:cubicBezTo>
                    <a:pt x="1494" y="1204"/>
                    <a:pt x="1760" y="1269"/>
                    <a:pt x="2019" y="1269"/>
                  </a:cubicBezTo>
                  <a:cubicBezTo>
                    <a:pt x="2040" y="1269"/>
                    <a:pt x="2060" y="1269"/>
                    <a:pt x="2081" y="1268"/>
                  </a:cubicBezTo>
                  <a:cubicBezTo>
                    <a:pt x="2359" y="1257"/>
                    <a:pt x="2626" y="1224"/>
                    <a:pt x="2904" y="1201"/>
                  </a:cubicBezTo>
                  <a:lnTo>
                    <a:pt x="2904" y="1179"/>
                  </a:lnTo>
                  <a:cubicBezTo>
                    <a:pt x="2680" y="1188"/>
                    <a:pt x="2457" y="1205"/>
                    <a:pt x="2240" y="1205"/>
                  </a:cubicBezTo>
                  <a:cubicBezTo>
                    <a:pt x="2187" y="1205"/>
                    <a:pt x="2134" y="1204"/>
                    <a:pt x="2081" y="1201"/>
                  </a:cubicBezTo>
                  <a:cubicBezTo>
                    <a:pt x="1803" y="1201"/>
                    <a:pt x="1547" y="1124"/>
                    <a:pt x="1303" y="1001"/>
                  </a:cubicBezTo>
                  <a:cubicBezTo>
                    <a:pt x="1069" y="868"/>
                    <a:pt x="858" y="701"/>
                    <a:pt x="646" y="534"/>
                  </a:cubicBezTo>
                  <a:cubicBezTo>
                    <a:pt x="424" y="356"/>
                    <a:pt x="223" y="167"/>
                    <a:pt x="1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71" name="Google Shape;20871;p32"/>
            <p:cNvSpPr/>
            <p:nvPr/>
          </p:nvSpPr>
          <p:spPr>
            <a:xfrm>
              <a:off x="1654254" y="2054791"/>
              <a:ext cx="76473" cy="39597"/>
            </a:xfrm>
            <a:custGeom>
              <a:avLst/>
              <a:gdLst/>
              <a:ahLst/>
              <a:cxnLst/>
              <a:rect l="l" t="t" r="r" b="b"/>
              <a:pathLst>
                <a:path w="2192" h="1135" extrusionOk="0">
                  <a:moveTo>
                    <a:pt x="11" y="0"/>
                  </a:moveTo>
                  <a:lnTo>
                    <a:pt x="1" y="11"/>
                  </a:lnTo>
                  <a:cubicBezTo>
                    <a:pt x="156" y="156"/>
                    <a:pt x="290" y="312"/>
                    <a:pt x="423" y="478"/>
                  </a:cubicBezTo>
                  <a:cubicBezTo>
                    <a:pt x="567" y="634"/>
                    <a:pt x="735" y="779"/>
                    <a:pt x="935" y="879"/>
                  </a:cubicBezTo>
                  <a:cubicBezTo>
                    <a:pt x="1035" y="935"/>
                    <a:pt x="1135" y="979"/>
                    <a:pt x="1246" y="1001"/>
                  </a:cubicBezTo>
                  <a:cubicBezTo>
                    <a:pt x="1358" y="1012"/>
                    <a:pt x="1457" y="1024"/>
                    <a:pt x="1568" y="1024"/>
                  </a:cubicBezTo>
                  <a:cubicBezTo>
                    <a:pt x="1780" y="1034"/>
                    <a:pt x="1991" y="1034"/>
                    <a:pt x="2181" y="1135"/>
                  </a:cubicBezTo>
                  <a:lnTo>
                    <a:pt x="2191" y="1123"/>
                  </a:lnTo>
                  <a:cubicBezTo>
                    <a:pt x="2003" y="1001"/>
                    <a:pt x="1780" y="979"/>
                    <a:pt x="1568" y="957"/>
                  </a:cubicBezTo>
                  <a:cubicBezTo>
                    <a:pt x="1368" y="935"/>
                    <a:pt x="1157" y="890"/>
                    <a:pt x="990" y="779"/>
                  </a:cubicBezTo>
                  <a:cubicBezTo>
                    <a:pt x="824" y="668"/>
                    <a:pt x="690" y="512"/>
                    <a:pt x="534" y="367"/>
                  </a:cubicBezTo>
                  <a:cubicBezTo>
                    <a:pt x="379" y="223"/>
                    <a:pt x="211" y="78"/>
                    <a:pt x="1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72" name="Google Shape;20872;p32"/>
            <p:cNvSpPr/>
            <p:nvPr/>
          </p:nvSpPr>
          <p:spPr>
            <a:xfrm>
              <a:off x="1678327" y="2057896"/>
              <a:ext cx="50482" cy="30282"/>
            </a:xfrm>
            <a:custGeom>
              <a:avLst/>
              <a:gdLst/>
              <a:ahLst/>
              <a:cxnLst/>
              <a:rect l="l" t="t" r="r" b="b"/>
              <a:pathLst>
                <a:path w="1447" h="868" extrusionOk="0">
                  <a:moveTo>
                    <a:pt x="11" y="0"/>
                  </a:moveTo>
                  <a:lnTo>
                    <a:pt x="0" y="11"/>
                  </a:lnTo>
                  <a:cubicBezTo>
                    <a:pt x="78" y="134"/>
                    <a:pt x="189" y="234"/>
                    <a:pt x="300" y="323"/>
                  </a:cubicBezTo>
                  <a:cubicBezTo>
                    <a:pt x="411" y="412"/>
                    <a:pt x="534" y="478"/>
                    <a:pt x="656" y="545"/>
                  </a:cubicBezTo>
                  <a:cubicBezTo>
                    <a:pt x="912" y="678"/>
                    <a:pt x="1179" y="790"/>
                    <a:pt x="1446" y="868"/>
                  </a:cubicBezTo>
                  <a:lnTo>
                    <a:pt x="1446" y="856"/>
                  </a:lnTo>
                  <a:cubicBezTo>
                    <a:pt x="1190" y="745"/>
                    <a:pt x="945" y="612"/>
                    <a:pt x="712" y="456"/>
                  </a:cubicBezTo>
                  <a:cubicBezTo>
                    <a:pt x="601" y="379"/>
                    <a:pt x="490" y="290"/>
                    <a:pt x="367" y="211"/>
                  </a:cubicBezTo>
                  <a:cubicBezTo>
                    <a:pt x="256" y="145"/>
                    <a:pt x="134" y="67"/>
                    <a:pt x="1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73" name="Google Shape;20873;p32"/>
            <p:cNvSpPr/>
            <p:nvPr/>
          </p:nvSpPr>
          <p:spPr>
            <a:xfrm>
              <a:off x="1747371" y="1946149"/>
              <a:ext cx="172693" cy="160099"/>
            </a:xfrm>
            <a:custGeom>
              <a:avLst/>
              <a:gdLst/>
              <a:ahLst/>
              <a:cxnLst/>
              <a:rect l="l" t="t" r="r" b="b"/>
              <a:pathLst>
                <a:path w="4950" h="4589" extrusionOk="0">
                  <a:moveTo>
                    <a:pt x="2925" y="0"/>
                  </a:moveTo>
                  <a:cubicBezTo>
                    <a:pt x="2878" y="0"/>
                    <a:pt x="2823" y="4"/>
                    <a:pt x="2759" y="11"/>
                  </a:cubicBezTo>
                  <a:cubicBezTo>
                    <a:pt x="2347" y="55"/>
                    <a:pt x="2092" y="289"/>
                    <a:pt x="1669" y="312"/>
                  </a:cubicBezTo>
                  <a:cubicBezTo>
                    <a:pt x="1247" y="334"/>
                    <a:pt x="1091" y="300"/>
                    <a:pt x="802" y="745"/>
                  </a:cubicBezTo>
                  <a:cubicBezTo>
                    <a:pt x="513" y="1201"/>
                    <a:pt x="134" y="1424"/>
                    <a:pt x="167" y="2146"/>
                  </a:cubicBezTo>
                  <a:cubicBezTo>
                    <a:pt x="190" y="2858"/>
                    <a:pt x="446" y="3292"/>
                    <a:pt x="290" y="3637"/>
                  </a:cubicBezTo>
                  <a:cubicBezTo>
                    <a:pt x="145" y="3970"/>
                    <a:pt x="1" y="3982"/>
                    <a:pt x="1" y="3982"/>
                  </a:cubicBezTo>
                  <a:lnTo>
                    <a:pt x="301" y="4382"/>
                  </a:lnTo>
                  <a:cubicBezTo>
                    <a:pt x="301" y="4382"/>
                    <a:pt x="855" y="4589"/>
                    <a:pt x="1264" y="4589"/>
                  </a:cubicBezTo>
                  <a:cubicBezTo>
                    <a:pt x="1330" y="4589"/>
                    <a:pt x="1391" y="4583"/>
                    <a:pt x="1447" y="4571"/>
                  </a:cubicBezTo>
                  <a:cubicBezTo>
                    <a:pt x="1836" y="4471"/>
                    <a:pt x="2181" y="4193"/>
                    <a:pt x="2414" y="3826"/>
                  </a:cubicBezTo>
                  <a:cubicBezTo>
                    <a:pt x="2636" y="3470"/>
                    <a:pt x="2659" y="3370"/>
                    <a:pt x="3015" y="3370"/>
                  </a:cubicBezTo>
                  <a:cubicBezTo>
                    <a:pt x="3022" y="3370"/>
                    <a:pt x="3030" y="3369"/>
                    <a:pt x="3038" y="3369"/>
                  </a:cubicBezTo>
                  <a:cubicBezTo>
                    <a:pt x="3191" y="3369"/>
                    <a:pt x="3369" y="3410"/>
                    <a:pt x="3551" y="3410"/>
                  </a:cubicBezTo>
                  <a:cubicBezTo>
                    <a:pt x="3792" y="3410"/>
                    <a:pt x="4039" y="3338"/>
                    <a:pt x="4238" y="3003"/>
                  </a:cubicBezTo>
                  <a:cubicBezTo>
                    <a:pt x="4583" y="2413"/>
                    <a:pt x="4594" y="1758"/>
                    <a:pt x="4772" y="1402"/>
                  </a:cubicBezTo>
                  <a:cubicBezTo>
                    <a:pt x="4950" y="1046"/>
                    <a:pt x="4638" y="445"/>
                    <a:pt x="4450" y="312"/>
                  </a:cubicBezTo>
                  <a:cubicBezTo>
                    <a:pt x="4398" y="277"/>
                    <a:pt x="4343" y="267"/>
                    <a:pt x="4283" y="267"/>
                  </a:cubicBezTo>
                  <a:cubicBezTo>
                    <a:pt x="4179" y="267"/>
                    <a:pt x="4059" y="299"/>
                    <a:pt x="3915" y="299"/>
                  </a:cubicBezTo>
                  <a:cubicBezTo>
                    <a:pt x="3816" y="299"/>
                    <a:pt x="3706" y="284"/>
                    <a:pt x="3582" y="233"/>
                  </a:cubicBezTo>
                  <a:cubicBezTo>
                    <a:pt x="3236" y="94"/>
                    <a:pt x="3173" y="0"/>
                    <a:pt x="2925"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74" name="Google Shape;20874;p32"/>
            <p:cNvSpPr/>
            <p:nvPr/>
          </p:nvSpPr>
          <p:spPr>
            <a:xfrm>
              <a:off x="1747371" y="1951556"/>
              <a:ext cx="102848" cy="154691"/>
            </a:xfrm>
            <a:custGeom>
              <a:avLst/>
              <a:gdLst/>
              <a:ahLst/>
              <a:cxnLst/>
              <a:rect l="l" t="t" r="r" b="b"/>
              <a:pathLst>
                <a:path w="2948" h="4434" extrusionOk="0">
                  <a:moveTo>
                    <a:pt x="2248" y="1"/>
                  </a:moveTo>
                  <a:cubicBezTo>
                    <a:pt x="2070" y="78"/>
                    <a:pt x="1892" y="145"/>
                    <a:pt x="1669" y="157"/>
                  </a:cubicBezTo>
                  <a:cubicBezTo>
                    <a:pt x="1247" y="179"/>
                    <a:pt x="1091" y="145"/>
                    <a:pt x="802" y="590"/>
                  </a:cubicBezTo>
                  <a:cubicBezTo>
                    <a:pt x="513" y="1046"/>
                    <a:pt x="134" y="1269"/>
                    <a:pt x="167" y="1991"/>
                  </a:cubicBezTo>
                  <a:cubicBezTo>
                    <a:pt x="190" y="2703"/>
                    <a:pt x="446" y="3137"/>
                    <a:pt x="290" y="3482"/>
                  </a:cubicBezTo>
                  <a:cubicBezTo>
                    <a:pt x="145" y="3815"/>
                    <a:pt x="1" y="3827"/>
                    <a:pt x="1" y="3827"/>
                  </a:cubicBezTo>
                  <a:lnTo>
                    <a:pt x="301" y="4227"/>
                  </a:lnTo>
                  <a:cubicBezTo>
                    <a:pt x="301" y="4227"/>
                    <a:pt x="855" y="4434"/>
                    <a:pt x="1264" y="4434"/>
                  </a:cubicBezTo>
                  <a:cubicBezTo>
                    <a:pt x="1330" y="4434"/>
                    <a:pt x="1391" y="4428"/>
                    <a:pt x="1447" y="4416"/>
                  </a:cubicBezTo>
                  <a:cubicBezTo>
                    <a:pt x="1791" y="4327"/>
                    <a:pt x="2092" y="4105"/>
                    <a:pt x="2314" y="3815"/>
                  </a:cubicBezTo>
                  <a:cubicBezTo>
                    <a:pt x="2347" y="3694"/>
                    <a:pt x="2359" y="3582"/>
                    <a:pt x="2369" y="3460"/>
                  </a:cubicBezTo>
                  <a:cubicBezTo>
                    <a:pt x="2392" y="3004"/>
                    <a:pt x="2258" y="2503"/>
                    <a:pt x="2481" y="2092"/>
                  </a:cubicBezTo>
                  <a:cubicBezTo>
                    <a:pt x="2581" y="1914"/>
                    <a:pt x="2748" y="1769"/>
                    <a:pt x="2814" y="1580"/>
                  </a:cubicBezTo>
                  <a:cubicBezTo>
                    <a:pt x="2948" y="1235"/>
                    <a:pt x="2770" y="857"/>
                    <a:pt x="2570" y="546"/>
                  </a:cubicBezTo>
                  <a:cubicBezTo>
                    <a:pt x="2448" y="368"/>
                    <a:pt x="2337" y="190"/>
                    <a:pt x="224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75" name="Google Shape;20875;p32"/>
            <p:cNvSpPr/>
            <p:nvPr/>
          </p:nvSpPr>
          <p:spPr>
            <a:xfrm>
              <a:off x="1770258" y="1982607"/>
              <a:ext cx="68345" cy="97057"/>
            </a:xfrm>
            <a:custGeom>
              <a:avLst/>
              <a:gdLst/>
              <a:ahLst/>
              <a:cxnLst/>
              <a:rect l="l" t="t" r="r" b="b"/>
              <a:pathLst>
                <a:path w="1959" h="2782" extrusionOk="0">
                  <a:moveTo>
                    <a:pt x="1948" y="1"/>
                  </a:moveTo>
                  <a:cubicBezTo>
                    <a:pt x="1836" y="112"/>
                    <a:pt x="1758" y="245"/>
                    <a:pt x="1703" y="379"/>
                  </a:cubicBezTo>
                  <a:cubicBezTo>
                    <a:pt x="1647" y="523"/>
                    <a:pt x="1614" y="668"/>
                    <a:pt x="1569" y="812"/>
                  </a:cubicBezTo>
                  <a:cubicBezTo>
                    <a:pt x="1536" y="957"/>
                    <a:pt x="1503" y="1091"/>
                    <a:pt x="1458" y="1224"/>
                  </a:cubicBezTo>
                  <a:cubicBezTo>
                    <a:pt x="1402" y="1358"/>
                    <a:pt x="1347" y="1480"/>
                    <a:pt x="1269" y="1602"/>
                  </a:cubicBezTo>
                  <a:cubicBezTo>
                    <a:pt x="1102" y="1847"/>
                    <a:pt x="902" y="2058"/>
                    <a:pt x="702" y="2270"/>
                  </a:cubicBezTo>
                  <a:cubicBezTo>
                    <a:pt x="490" y="2470"/>
                    <a:pt x="279" y="2681"/>
                    <a:pt x="1" y="2770"/>
                  </a:cubicBezTo>
                  <a:lnTo>
                    <a:pt x="1" y="2781"/>
                  </a:lnTo>
                  <a:cubicBezTo>
                    <a:pt x="290" y="2715"/>
                    <a:pt x="524" y="2514"/>
                    <a:pt x="746" y="2314"/>
                  </a:cubicBezTo>
                  <a:cubicBezTo>
                    <a:pt x="969" y="2125"/>
                    <a:pt x="1180" y="1914"/>
                    <a:pt x="1358" y="1669"/>
                  </a:cubicBezTo>
                  <a:cubicBezTo>
                    <a:pt x="1458" y="1546"/>
                    <a:pt x="1525" y="1424"/>
                    <a:pt x="1592" y="1279"/>
                  </a:cubicBezTo>
                  <a:cubicBezTo>
                    <a:pt x="1647" y="1135"/>
                    <a:pt x="1691" y="990"/>
                    <a:pt x="1713" y="846"/>
                  </a:cubicBezTo>
                  <a:cubicBezTo>
                    <a:pt x="1780" y="557"/>
                    <a:pt x="1814" y="268"/>
                    <a:pt x="1958" y="11"/>
                  </a:cubicBezTo>
                  <a:lnTo>
                    <a:pt x="1948"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76" name="Google Shape;20876;p32"/>
            <p:cNvSpPr/>
            <p:nvPr/>
          </p:nvSpPr>
          <p:spPr>
            <a:xfrm>
              <a:off x="1771025" y="1989969"/>
              <a:ext cx="93952" cy="100197"/>
            </a:xfrm>
            <a:custGeom>
              <a:avLst/>
              <a:gdLst/>
              <a:ahLst/>
              <a:cxnLst/>
              <a:rect l="l" t="t" r="r" b="b"/>
              <a:pathLst>
                <a:path w="2693" h="2872" extrusionOk="0">
                  <a:moveTo>
                    <a:pt x="2692" y="1"/>
                  </a:moveTo>
                  <a:cubicBezTo>
                    <a:pt x="2381" y="156"/>
                    <a:pt x="2159" y="435"/>
                    <a:pt x="1970" y="724"/>
                  </a:cubicBezTo>
                  <a:cubicBezTo>
                    <a:pt x="1792" y="1002"/>
                    <a:pt x="1659" y="1313"/>
                    <a:pt x="1458" y="1580"/>
                  </a:cubicBezTo>
                  <a:cubicBezTo>
                    <a:pt x="1269" y="1858"/>
                    <a:pt x="1046" y="2103"/>
                    <a:pt x="813" y="2336"/>
                  </a:cubicBezTo>
                  <a:cubicBezTo>
                    <a:pt x="690" y="2459"/>
                    <a:pt x="569" y="2570"/>
                    <a:pt x="446" y="2682"/>
                  </a:cubicBezTo>
                  <a:cubicBezTo>
                    <a:pt x="379" y="2737"/>
                    <a:pt x="312" y="2793"/>
                    <a:pt x="235" y="2815"/>
                  </a:cubicBezTo>
                  <a:cubicBezTo>
                    <a:pt x="187" y="2839"/>
                    <a:pt x="127" y="2857"/>
                    <a:pt x="68" y="2857"/>
                  </a:cubicBezTo>
                  <a:cubicBezTo>
                    <a:pt x="46" y="2857"/>
                    <a:pt x="23" y="2854"/>
                    <a:pt x="1" y="2848"/>
                  </a:cubicBezTo>
                  <a:lnTo>
                    <a:pt x="1" y="2859"/>
                  </a:lnTo>
                  <a:cubicBezTo>
                    <a:pt x="31" y="2868"/>
                    <a:pt x="62" y="2871"/>
                    <a:pt x="93" y="2871"/>
                  </a:cubicBezTo>
                  <a:cubicBezTo>
                    <a:pt x="145" y="2871"/>
                    <a:pt x="197" y="2862"/>
                    <a:pt x="246" y="2848"/>
                  </a:cubicBezTo>
                  <a:cubicBezTo>
                    <a:pt x="335" y="2815"/>
                    <a:pt x="401" y="2759"/>
                    <a:pt x="468" y="2714"/>
                  </a:cubicBezTo>
                  <a:cubicBezTo>
                    <a:pt x="602" y="2603"/>
                    <a:pt x="724" y="2504"/>
                    <a:pt x="858" y="2392"/>
                  </a:cubicBezTo>
                  <a:cubicBezTo>
                    <a:pt x="1102" y="2158"/>
                    <a:pt x="1347" y="1914"/>
                    <a:pt x="1547" y="1647"/>
                  </a:cubicBezTo>
                  <a:cubicBezTo>
                    <a:pt x="1758" y="1369"/>
                    <a:pt x="1914" y="1080"/>
                    <a:pt x="2081" y="791"/>
                  </a:cubicBezTo>
                  <a:cubicBezTo>
                    <a:pt x="2248" y="502"/>
                    <a:pt x="2437" y="223"/>
                    <a:pt x="2692" y="12"/>
                  </a:cubicBezTo>
                  <a:lnTo>
                    <a:pt x="2692"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77" name="Google Shape;20877;p32"/>
            <p:cNvSpPr/>
            <p:nvPr/>
          </p:nvSpPr>
          <p:spPr>
            <a:xfrm>
              <a:off x="1763699" y="2021403"/>
              <a:ext cx="109826" cy="76439"/>
            </a:xfrm>
            <a:custGeom>
              <a:avLst/>
              <a:gdLst/>
              <a:ahLst/>
              <a:cxnLst/>
              <a:rect l="l" t="t" r="r" b="b"/>
              <a:pathLst>
                <a:path w="3148" h="2191" extrusionOk="0">
                  <a:moveTo>
                    <a:pt x="3147" y="1"/>
                  </a:moveTo>
                  <a:cubicBezTo>
                    <a:pt x="3058" y="12"/>
                    <a:pt x="2981" y="34"/>
                    <a:pt x="2902" y="68"/>
                  </a:cubicBezTo>
                  <a:cubicBezTo>
                    <a:pt x="2814" y="101"/>
                    <a:pt x="2747" y="134"/>
                    <a:pt x="2669" y="179"/>
                  </a:cubicBezTo>
                  <a:cubicBezTo>
                    <a:pt x="2524" y="268"/>
                    <a:pt x="2402" y="390"/>
                    <a:pt x="2280" y="513"/>
                  </a:cubicBezTo>
                  <a:cubicBezTo>
                    <a:pt x="2047" y="757"/>
                    <a:pt x="1879" y="1057"/>
                    <a:pt x="1679" y="1324"/>
                  </a:cubicBezTo>
                  <a:cubicBezTo>
                    <a:pt x="1490" y="1580"/>
                    <a:pt x="1256" y="1825"/>
                    <a:pt x="957" y="1969"/>
                  </a:cubicBezTo>
                  <a:cubicBezTo>
                    <a:pt x="716" y="2099"/>
                    <a:pt x="444" y="2167"/>
                    <a:pt x="167" y="2167"/>
                  </a:cubicBezTo>
                  <a:cubicBezTo>
                    <a:pt x="111" y="2167"/>
                    <a:pt x="56" y="2164"/>
                    <a:pt x="0" y="2159"/>
                  </a:cubicBezTo>
                  <a:lnTo>
                    <a:pt x="0" y="2169"/>
                  </a:lnTo>
                  <a:cubicBezTo>
                    <a:pt x="86" y="2184"/>
                    <a:pt x="172" y="2191"/>
                    <a:pt x="259" y="2191"/>
                  </a:cubicBezTo>
                  <a:cubicBezTo>
                    <a:pt x="509" y="2191"/>
                    <a:pt x="758" y="2132"/>
                    <a:pt x="989" y="2025"/>
                  </a:cubicBezTo>
                  <a:cubicBezTo>
                    <a:pt x="1301" y="1892"/>
                    <a:pt x="1557" y="1647"/>
                    <a:pt x="1768" y="1380"/>
                  </a:cubicBezTo>
                  <a:cubicBezTo>
                    <a:pt x="1980" y="1124"/>
                    <a:pt x="2168" y="846"/>
                    <a:pt x="2380" y="602"/>
                  </a:cubicBezTo>
                  <a:cubicBezTo>
                    <a:pt x="2580" y="345"/>
                    <a:pt x="2836" y="123"/>
                    <a:pt x="3147" y="12"/>
                  </a:cubicBezTo>
                  <a:lnTo>
                    <a:pt x="3147"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78" name="Google Shape;20878;p32"/>
            <p:cNvSpPr/>
            <p:nvPr/>
          </p:nvSpPr>
          <p:spPr>
            <a:xfrm>
              <a:off x="1654254" y="1906725"/>
              <a:ext cx="175414" cy="184939"/>
            </a:xfrm>
            <a:custGeom>
              <a:avLst/>
              <a:gdLst/>
              <a:ahLst/>
              <a:cxnLst/>
              <a:rect l="l" t="t" r="r" b="b"/>
              <a:pathLst>
                <a:path w="5028" h="5301" extrusionOk="0">
                  <a:moveTo>
                    <a:pt x="2375" y="1"/>
                  </a:moveTo>
                  <a:cubicBezTo>
                    <a:pt x="2260" y="1"/>
                    <a:pt x="2214" y="109"/>
                    <a:pt x="2047" y="296"/>
                  </a:cubicBezTo>
                  <a:cubicBezTo>
                    <a:pt x="1858" y="496"/>
                    <a:pt x="1858" y="418"/>
                    <a:pt x="1657" y="474"/>
                  </a:cubicBezTo>
                  <a:cubicBezTo>
                    <a:pt x="1469" y="530"/>
                    <a:pt x="1291" y="708"/>
                    <a:pt x="712" y="1653"/>
                  </a:cubicBezTo>
                  <a:cubicBezTo>
                    <a:pt x="122" y="2598"/>
                    <a:pt x="1" y="3276"/>
                    <a:pt x="812" y="4277"/>
                  </a:cubicBezTo>
                  <a:cubicBezTo>
                    <a:pt x="1635" y="5268"/>
                    <a:pt x="2569" y="5301"/>
                    <a:pt x="2569" y="5301"/>
                  </a:cubicBezTo>
                  <a:lnTo>
                    <a:pt x="3026" y="5189"/>
                  </a:lnTo>
                  <a:cubicBezTo>
                    <a:pt x="3026" y="5189"/>
                    <a:pt x="3303" y="5023"/>
                    <a:pt x="3504" y="4823"/>
                  </a:cubicBezTo>
                  <a:cubicBezTo>
                    <a:pt x="3693" y="4633"/>
                    <a:pt x="4149" y="4211"/>
                    <a:pt x="4594" y="3243"/>
                  </a:cubicBezTo>
                  <a:cubicBezTo>
                    <a:pt x="5028" y="2275"/>
                    <a:pt x="4716" y="1931"/>
                    <a:pt x="4638" y="1664"/>
                  </a:cubicBezTo>
                  <a:cubicBezTo>
                    <a:pt x="4562" y="1400"/>
                    <a:pt x="4018" y="963"/>
                    <a:pt x="3855" y="963"/>
                  </a:cubicBezTo>
                  <a:cubicBezTo>
                    <a:pt x="3853" y="963"/>
                    <a:pt x="3851" y="963"/>
                    <a:pt x="3849" y="963"/>
                  </a:cubicBezTo>
                  <a:cubicBezTo>
                    <a:pt x="3815" y="963"/>
                    <a:pt x="3781" y="964"/>
                    <a:pt x="3745" y="964"/>
                  </a:cubicBezTo>
                  <a:cubicBezTo>
                    <a:pt x="3631" y="964"/>
                    <a:pt x="3505" y="951"/>
                    <a:pt x="3326" y="841"/>
                  </a:cubicBezTo>
                  <a:cubicBezTo>
                    <a:pt x="3093" y="708"/>
                    <a:pt x="2569" y="29"/>
                    <a:pt x="2425" y="6"/>
                  </a:cubicBezTo>
                  <a:cubicBezTo>
                    <a:pt x="2407" y="3"/>
                    <a:pt x="2391" y="1"/>
                    <a:pt x="2375"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79" name="Google Shape;20879;p32"/>
            <p:cNvSpPr/>
            <p:nvPr/>
          </p:nvSpPr>
          <p:spPr>
            <a:xfrm>
              <a:off x="1698492" y="1965547"/>
              <a:ext cx="50064" cy="124583"/>
            </a:xfrm>
            <a:custGeom>
              <a:avLst/>
              <a:gdLst/>
              <a:ahLst/>
              <a:cxnLst/>
              <a:rect l="l" t="t" r="r" b="b"/>
              <a:pathLst>
                <a:path w="1435" h="3571" extrusionOk="0">
                  <a:moveTo>
                    <a:pt x="367" y="0"/>
                  </a:moveTo>
                  <a:cubicBezTo>
                    <a:pt x="178" y="290"/>
                    <a:pt x="78" y="623"/>
                    <a:pt x="45" y="968"/>
                  </a:cubicBezTo>
                  <a:cubicBezTo>
                    <a:pt x="1" y="1313"/>
                    <a:pt x="67" y="1657"/>
                    <a:pt x="178" y="1980"/>
                  </a:cubicBezTo>
                  <a:cubicBezTo>
                    <a:pt x="300" y="2314"/>
                    <a:pt x="490" y="2603"/>
                    <a:pt x="701" y="2858"/>
                  </a:cubicBezTo>
                  <a:cubicBezTo>
                    <a:pt x="923" y="3115"/>
                    <a:pt x="1168" y="3348"/>
                    <a:pt x="1413" y="3570"/>
                  </a:cubicBezTo>
                  <a:lnTo>
                    <a:pt x="1435" y="3559"/>
                  </a:lnTo>
                  <a:cubicBezTo>
                    <a:pt x="1202" y="3315"/>
                    <a:pt x="979" y="3059"/>
                    <a:pt x="790" y="2792"/>
                  </a:cubicBezTo>
                  <a:cubicBezTo>
                    <a:pt x="590" y="2525"/>
                    <a:pt x="434" y="2247"/>
                    <a:pt x="345" y="1936"/>
                  </a:cubicBezTo>
                  <a:cubicBezTo>
                    <a:pt x="256" y="1624"/>
                    <a:pt x="245" y="1301"/>
                    <a:pt x="256" y="979"/>
                  </a:cubicBezTo>
                  <a:cubicBezTo>
                    <a:pt x="267" y="656"/>
                    <a:pt x="312" y="334"/>
                    <a:pt x="389" y="11"/>
                  </a:cubicBezTo>
                  <a:lnTo>
                    <a:pt x="367"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80" name="Google Shape;20880;p32"/>
            <p:cNvSpPr/>
            <p:nvPr/>
          </p:nvSpPr>
          <p:spPr>
            <a:xfrm>
              <a:off x="1747755" y="1985328"/>
              <a:ext cx="17897" cy="97790"/>
            </a:xfrm>
            <a:custGeom>
              <a:avLst/>
              <a:gdLst/>
              <a:ahLst/>
              <a:cxnLst/>
              <a:rect l="l" t="t" r="r" b="b"/>
              <a:pathLst>
                <a:path w="513" h="2803" extrusionOk="0">
                  <a:moveTo>
                    <a:pt x="12" y="0"/>
                  </a:moveTo>
                  <a:lnTo>
                    <a:pt x="1" y="22"/>
                  </a:lnTo>
                  <a:cubicBezTo>
                    <a:pt x="156" y="212"/>
                    <a:pt x="212" y="434"/>
                    <a:pt x="245" y="657"/>
                  </a:cubicBezTo>
                  <a:cubicBezTo>
                    <a:pt x="268" y="890"/>
                    <a:pt x="301" y="1124"/>
                    <a:pt x="290" y="1357"/>
                  </a:cubicBezTo>
                  <a:cubicBezTo>
                    <a:pt x="268" y="1602"/>
                    <a:pt x="223" y="1836"/>
                    <a:pt x="146" y="2058"/>
                  </a:cubicBezTo>
                  <a:cubicBezTo>
                    <a:pt x="112" y="2180"/>
                    <a:pt x="79" y="2303"/>
                    <a:pt x="57" y="2425"/>
                  </a:cubicBezTo>
                  <a:cubicBezTo>
                    <a:pt x="45" y="2548"/>
                    <a:pt x="57" y="2681"/>
                    <a:pt x="112" y="2803"/>
                  </a:cubicBezTo>
                  <a:lnTo>
                    <a:pt x="123" y="2792"/>
                  </a:lnTo>
                  <a:cubicBezTo>
                    <a:pt x="90" y="2681"/>
                    <a:pt x="101" y="2558"/>
                    <a:pt x="123" y="2436"/>
                  </a:cubicBezTo>
                  <a:cubicBezTo>
                    <a:pt x="156" y="2325"/>
                    <a:pt x="201" y="2214"/>
                    <a:pt x="245" y="2103"/>
                  </a:cubicBezTo>
                  <a:cubicBezTo>
                    <a:pt x="346" y="1869"/>
                    <a:pt x="423" y="1624"/>
                    <a:pt x="457" y="1379"/>
                  </a:cubicBezTo>
                  <a:cubicBezTo>
                    <a:pt x="490" y="1135"/>
                    <a:pt x="512" y="868"/>
                    <a:pt x="457" y="623"/>
                  </a:cubicBezTo>
                  <a:cubicBezTo>
                    <a:pt x="423" y="490"/>
                    <a:pt x="379" y="368"/>
                    <a:pt x="301" y="256"/>
                  </a:cubicBezTo>
                  <a:cubicBezTo>
                    <a:pt x="235" y="145"/>
                    <a:pt x="134" y="45"/>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81" name="Google Shape;20881;p32"/>
            <p:cNvSpPr/>
            <p:nvPr/>
          </p:nvSpPr>
          <p:spPr>
            <a:xfrm>
              <a:off x="1758256" y="1985712"/>
              <a:ext cx="35341" cy="92382"/>
            </a:xfrm>
            <a:custGeom>
              <a:avLst/>
              <a:gdLst/>
              <a:ahLst/>
              <a:cxnLst/>
              <a:rect l="l" t="t" r="r" b="b"/>
              <a:pathLst>
                <a:path w="1013" h="2648" extrusionOk="0">
                  <a:moveTo>
                    <a:pt x="879" y="1"/>
                  </a:moveTo>
                  <a:cubicBezTo>
                    <a:pt x="879" y="245"/>
                    <a:pt x="879" y="479"/>
                    <a:pt x="856" y="713"/>
                  </a:cubicBezTo>
                  <a:cubicBezTo>
                    <a:pt x="834" y="957"/>
                    <a:pt x="801" y="1190"/>
                    <a:pt x="734" y="1413"/>
                  </a:cubicBezTo>
                  <a:cubicBezTo>
                    <a:pt x="668" y="1647"/>
                    <a:pt x="567" y="1869"/>
                    <a:pt x="445" y="2069"/>
                  </a:cubicBezTo>
                  <a:cubicBezTo>
                    <a:pt x="322" y="2270"/>
                    <a:pt x="167" y="2470"/>
                    <a:pt x="0" y="2636"/>
                  </a:cubicBezTo>
                  <a:lnTo>
                    <a:pt x="11" y="2648"/>
                  </a:lnTo>
                  <a:cubicBezTo>
                    <a:pt x="201" y="2492"/>
                    <a:pt x="367" y="2314"/>
                    <a:pt x="512" y="2114"/>
                  </a:cubicBezTo>
                  <a:cubicBezTo>
                    <a:pt x="645" y="1902"/>
                    <a:pt x="767" y="1691"/>
                    <a:pt x="846" y="1457"/>
                  </a:cubicBezTo>
                  <a:cubicBezTo>
                    <a:pt x="935" y="1224"/>
                    <a:pt x="1001" y="979"/>
                    <a:pt x="1001" y="723"/>
                  </a:cubicBezTo>
                  <a:cubicBezTo>
                    <a:pt x="1012" y="479"/>
                    <a:pt x="979" y="223"/>
                    <a:pt x="89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82" name="Google Shape;20882;p32"/>
            <p:cNvSpPr/>
            <p:nvPr/>
          </p:nvSpPr>
          <p:spPr>
            <a:xfrm>
              <a:off x="1683734" y="2017530"/>
              <a:ext cx="53203" cy="67542"/>
            </a:xfrm>
            <a:custGeom>
              <a:avLst/>
              <a:gdLst/>
              <a:ahLst/>
              <a:cxnLst/>
              <a:rect l="l" t="t" r="r" b="b"/>
              <a:pathLst>
                <a:path w="1525" h="1936" extrusionOk="0">
                  <a:moveTo>
                    <a:pt x="1" y="1"/>
                  </a:moveTo>
                  <a:cubicBezTo>
                    <a:pt x="1" y="223"/>
                    <a:pt x="45" y="434"/>
                    <a:pt x="123" y="646"/>
                  </a:cubicBezTo>
                  <a:cubicBezTo>
                    <a:pt x="201" y="846"/>
                    <a:pt x="335" y="1024"/>
                    <a:pt x="468" y="1190"/>
                  </a:cubicBezTo>
                  <a:cubicBezTo>
                    <a:pt x="746" y="1536"/>
                    <a:pt x="1113" y="1791"/>
                    <a:pt x="1524" y="1936"/>
                  </a:cubicBezTo>
                  <a:lnTo>
                    <a:pt x="1524" y="1914"/>
                  </a:lnTo>
                  <a:cubicBezTo>
                    <a:pt x="1135" y="1746"/>
                    <a:pt x="802" y="1469"/>
                    <a:pt x="545" y="1135"/>
                  </a:cubicBezTo>
                  <a:cubicBezTo>
                    <a:pt x="424" y="968"/>
                    <a:pt x="335" y="779"/>
                    <a:pt x="246" y="590"/>
                  </a:cubicBezTo>
                  <a:cubicBezTo>
                    <a:pt x="157" y="401"/>
                    <a:pt x="78" y="201"/>
                    <a:pt x="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83" name="Google Shape;20883;p32"/>
            <p:cNvSpPr/>
            <p:nvPr/>
          </p:nvSpPr>
          <p:spPr>
            <a:xfrm>
              <a:off x="1726438" y="2013239"/>
              <a:ext cx="19014" cy="68345"/>
            </a:xfrm>
            <a:custGeom>
              <a:avLst/>
              <a:gdLst/>
              <a:ahLst/>
              <a:cxnLst/>
              <a:rect l="l" t="t" r="r" b="b"/>
              <a:pathLst>
                <a:path w="545" h="1959" extrusionOk="0">
                  <a:moveTo>
                    <a:pt x="144" y="1"/>
                  </a:moveTo>
                  <a:cubicBezTo>
                    <a:pt x="67" y="168"/>
                    <a:pt x="33" y="335"/>
                    <a:pt x="11" y="513"/>
                  </a:cubicBezTo>
                  <a:cubicBezTo>
                    <a:pt x="0" y="691"/>
                    <a:pt x="33" y="868"/>
                    <a:pt x="78" y="1036"/>
                  </a:cubicBezTo>
                  <a:cubicBezTo>
                    <a:pt x="112" y="1202"/>
                    <a:pt x="178" y="1369"/>
                    <a:pt x="256" y="1525"/>
                  </a:cubicBezTo>
                  <a:cubicBezTo>
                    <a:pt x="334" y="1681"/>
                    <a:pt x="423" y="1825"/>
                    <a:pt x="534" y="1958"/>
                  </a:cubicBezTo>
                  <a:lnTo>
                    <a:pt x="545" y="1948"/>
                  </a:lnTo>
                  <a:cubicBezTo>
                    <a:pt x="356" y="1669"/>
                    <a:pt x="233" y="1347"/>
                    <a:pt x="178" y="1014"/>
                  </a:cubicBezTo>
                  <a:cubicBezTo>
                    <a:pt x="144" y="846"/>
                    <a:pt x="144" y="680"/>
                    <a:pt x="144" y="513"/>
                  </a:cubicBezTo>
                  <a:cubicBezTo>
                    <a:pt x="144" y="346"/>
                    <a:pt x="144" y="179"/>
                    <a:pt x="156" y="13"/>
                  </a:cubicBezTo>
                  <a:lnTo>
                    <a:pt x="14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84" name="Google Shape;20884;p32"/>
            <p:cNvSpPr/>
            <p:nvPr/>
          </p:nvSpPr>
          <p:spPr>
            <a:xfrm>
              <a:off x="1719041" y="2090866"/>
              <a:ext cx="175414" cy="128560"/>
            </a:xfrm>
            <a:custGeom>
              <a:avLst/>
              <a:gdLst/>
              <a:ahLst/>
              <a:cxnLst/>
              <a:rect l="l" t="t" r="r" b="b"/>
              <a:pathLst>
                <a:path w="5028" h="3685" extrusionOk="0">
                  <a:moveTo>
                    <a:pt x="1614" y="0"/>
                  </a:moveTo>
                  <a:lnTo>
                    <a:pt x="668" y="445"/>
                  </a:lnTo>
                  <a:cubicBezTo>
                    <a:pt x="668" y="445"/>
                    <a:pt x="712" y="657"/>
                    <a:pt x="735" y="1001"/>
                  </a:cubicBezTo>
                  <a:cubicBezTo>
                    <a:pt x="757" y="1335"/>
                    <a:pt x="1" y="2603"/>
                    <a:pt x="23" y="2993"/>
                  </a:cubicBezTo>
                  <a:cubicBezTo>
                    <a:pt x="45" y="3393"/>
                    <a:pt x="445" y="3326"/>
                    <a:pt x="679" y="3393"/>
                  </a:cubicBezTo>
                  <a:cubicBezTo>
                    <a:pt x="902" y="3471"/>
                    <a:pt x="846" y="3559"/>
                    <a:pt x="1113" y="3660"/>
                  </a:cubicBezTo>
                  <a:cubicBezTo>
                    <a:pt x="1157" y="3677"/>
                    <a:pt x="1203" y="3684"/>
                    <a:pt x="1249" y="3684"/>
                  </a:cubicBezTo>
                  <a:cubicBezTo>
                    <a:pt x="1477" y="3684"/>
                    <a:pt x="1721" y="3502"/>
                    <a:pt x="1980" y="3382"/>
                  </a:cubicBezTo>
                  <a:cubicBezTo>
                    <a:pt x="2025" y="3361"/>
                    <a:pt x="2067" y="3352"/>
                    <a:pt x="2108" y="3352"/>
                  </a:cubicBezTo>
                  <a:cubicBezTo>
                    <a:pt x="2332" y="3352"/>
                    <a:pt x="2502" y="3620"/>
                    <a:pt x="2746" y="3620"/>
                  </a:cubicBezTo>
                  <a:cubicBezTo>
                    <a:pt x="2765" y="3620"/>
                    <a:pt x="2784" y="3619"/>
                    <a:pt x="2803" y="3616"/>
                  </a:cubicBezTo>
                  <a:cubicBezTo>
                    <a:pt x="3126" y="3559"/>
                    <a:pt x="3393" y="3181"/>
                    <a:pt x="3638" y="2825"/>
                  </a:cubicBezTo>
                  <a:cubicBezTo>
                    <a:pt x="3883" y="2470"/>
                    <a:pt x="4038" y="2570"/>
                    <a:pt x="4328" y="2292"/>
                  </a:cubicBezTo>
                  <a:cubicBezTo>
                    <a:pt x="4627" y="2025"/>
                    <a:pt x="4639" y="2036"/>
                    <a:pt x="4761" y="1735"/>
                  </a:cubicBezTo>
                  <a:cubicBezTo>
                    <a:pt x="4894" y="1424"/>
                    <a:pt x="5028" y="835"/>
                    <a:pt x="4995" y="668"/>
                  </a:cubicBezTo>
                  <a:cubicBezTo>
                    <a:pt x="4950" y="490"/>
                    <a:pt x="4850" y="479"/>
                    <a:pt x="4538" y="267"/>
                  </a:cubicBezTo>
                  <a:cubicBezTo>
                    <a:pt x="4378" y="155"/>
                    <a:pt x="4230" y="134"/>
                    <a:pt x="3983" y="134"/>
                  </a:cubicBezTo>
                  <a:cubicBezTo>
                    <a:pt x="3840" y="134"/>
                    <a:pt x="3663" y="141"/>
                    <a:pt x="3431" y="141"/>
                  </a:cubicBezTo>
                  <a:cubicBezTo>
                    <a:pt x="3315" y="141"/>
                    <a:pt x="3184" y="139"/>
                    <a:pt x="3037" y="134"/>
                  </a:cubicBezTo>
                  <a:cubicBezTo>
                    <a:pt x="2081" y="112"/>
                    <a:pt x="1614" y="0"/>
                    <a:pt x="161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85" name="Google Shape;20885;p32"/>
            <p:cNvSpPr/>
            <p:nvPr/>
          </p:nvSpPr>
          <p:spPr>
            <a:xfrm>
              <a:off x="1719041" y="2090866"/>
              <a:ext cx="111012" cy="128560"/>
            </a:xfrm>
            <a:custGeom>
              <a:avLst/>
              <a:gdLst/>
              <a:ahLst/>
              <a:cxnLst/>
              <a:rect l="l" t="t" r="r" b="b"/>
              <a:pathLst>
                <a:path w="3182" h="3685" extrusionOk="0">
                  <a:moveTo>
                    <a:pt x="1614" y="0"/>
                  </a:moveTo>
                  <a:lnTo>
                    <a:pt x="668" y="445"/>
                  </a:lnTo>
                  <a:cubicBezTo>
                    <a:pt x="668" y="445"/>
                    <a:pt x="712" y="657"/>
                    <a:pt x="735" y="1001"/>
                  </a:cubicBezTo>
                  <a:cubicBezTo>
                    <a:pt x="757" y="1335"/>
                    <a:pt x="1" y="2603"/>
                    <a:pt x="23" y="2993"/>
                  </a:cubicBezTo>
                  <a:cubicBezTo>
                    <a:pt x="45" y="3393"/>
                    <a:pt x="445" y="3326"/>
                    <a:pt x="679" y="3393"/>
                  </a:cubicBezTo>
                  <a:cubicBezTo>
                    <a:pt x="902" y="3471"/>
                    <a:pt x="846" y="3559"/>
                    <a:pt x="1113" y="3660"/>
                  </a:cubicBezTo>
                  <a:cubicBezTo>
                    <a:pt x="1157" y="3677"/>
                    <a:pt x="1203" y="3684"/>
                    <a:pt x="1249" y="3684"/>
                  </a:cubicBezTo>
                  <a:cubicBezTo>
                    <a:pt x="1477" y="3684"/>
                    <a:pt x="1721" y="3502"/>
                    <a:pt x="1980" y="3382"/>
                  </a:cubicBezTo>
                  <a:cubicBezTo>
                    <a:pt x="2014" y="3359"/>
                    <a:pt x="2036" y="3359"/>
                    <a:pt x="2069" y="3349"/>
                  </a:cubicBezTo>
                  <a:cubicBezTo>
                    <a:pt x="2114" y="2837"/>
                    <a:pt x="2047" y="2314"/>
                    <a:pt x="1792" y="1869"/>
                  </a:cubicBezTo>
                  <a:cubicBezTo>
                    <a:pt x="1703" y="1713"/>
                    <a:pt x="1580" y="1569"/>
                    <a:pt x="1558" y="1391"/>
                  </a:cubicBezTo>
                  <a:cubicBezTo>
                    <a:pt x="1525" y="1113"/>
                    <a:pt x="1758" y="868"/>
                    <a:pt x="2003" y="734"/>
                  </a:cubicBezTo>
                  <a:cubicBezTo>
                    <a:pt x="2259" y="601"/>
                    <a:pt x="2548" y="557"/>
                    <a:pt x="2793" y="435"/>
                  </a:cubicBezTo>
                  <a:cubicBezTo>
                    <a:pt x="2915" y="379"/>
                    <a:pt x="3082" y="279"/>
                    <a:pt x="3181" y="145"/>
                  </a:cubicBezTo>
                  <a:cubicBezTo>
                    <a:pt x="3137" y="145"/>
                    <a:pt x="3082" y="145"/>
                    <a:pt x="3037" y="134"/>
                  </a:cubicBezTo>
                  <a:cubicBezTo>
                    <a:pt x="2081" y="112"/>
                    <a:pt x="1614" y="0"/>
                    <a:pt x="161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86" name="Google Shape;20886;p32"/>
            <p:cNvSpPr/>
            <p:nvPr/>
          </p:nvSpPr>
          <p:spPr>
            <a:xfrm>
              <a:off x="1749708" y="2099413"/>
              <a:ext cx="45424" cy="76473"/>
            </a:xfrm>
            <a:custGeom>
              <a:avLst/>
              <a:gdLst/>
              <a:ahLst/>
              <a:cxnLst/>
              <a:rect l="l" t="t" r="r" b="b"/>
              <a:pathLst>
                <a:path w="1302" h="2192" extrusionOk="0">
                  <a:moveTo>
                    <a:pt x="23" y="0"/>
                  </a:moveTo>
                  <a:lnTo>
                    <a:pt x="1" y="12"/>
                  </a:lnTo>
                  <a:cubicBezTo>
                    <a:pt x="100" y="200"/>
                    <a:pt x="134" y="423"/>
                    <a:pt x="156" y="634"/>
                  </a:cubicBezTo>
                  <a:cubicBezTo>
                    <a:pt x="189" y="857"/>
                    <a:pt x="245" y="1079"/>
                    <a:pt x="334" y="1280"/>
                  </a:cubicBezTo>
                  <a:cubicBezTo>
                    <a:pt x="379" y="1391"/>
                    <a:pt x="434" y="1490"/>
                    <a:pt x="490" y="1591"/>
                  </a:cubicBezTo>
                  <a:cubicBezTo>
                    <a:pt x="545" y="1691"/>
                    <a:pt x="623" y="1780"/>
                    <a:pt x="701" y="1858"/>
                  </a:cubicBezTo>
                  <a:cubicBezTo>
                    <a:pt x="868" y="2014"/>
                    <a:pt x="1068" y="2136"/>
                    <a:pt x="1291" y="2192"/>
                  </a:cubicBezTo>
                  <a:lnTo>
                    <a:pt x="1301" y="2180"/>
                  </a:lnTo>
                  <a:lnTo>
                    <a:pt x="1068" y="1947"/>
                  </a:lnTo>
                  <a:cubicBezTo>
                    <a:pt x="1002" y="1869"/>
                    <a:pt x="923" y="1791"/>
                    <a:pt x="857" y="1713"/>
                  </a:cubicBezTo>
                  <a:cubicBezTo>
                    <a:pt x="735" y="1547"/>
                    <a:pt x="590" y="1391"/>
                    <a:pt x="490" y="1213"/>
                  </a:cubicBezTo>
                  <a:cubicBezTo>
                    <a:pt x="379" y="1023"/>
                    <a:pt x="312" y="823"/>
                    <a:pt x="268" y="612"/>
                  </a:cubicBezTo>
                  <a:cubicBezTo>
                    <a:pt x="212" y="400"/>
                    <a:pt x="156" y="178"/>
                    <a:pt x="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87" name="Google Shape;20887;p32"/>
            <p:cNvSpPr/>
            <p:nvPr/>
          </p:nvSpPr>
          <p:spPr>
            <a:xfrm>
              <a:off x="1753965" y="2093203"/>
              <a:ext cx="79613" cy="75706"/>
            </a:xfrm>
            <a:custGeom>
              <a:avLst/>
              <a:gdLst/>
              <a:ahLst/>
              <a:cxnLst/>
              <a:rect l="l" t="t" r="r" b="b"/>
              <a:pathLst>
                <a:path w="2282" h="2170" extrusionOk="0">
                  <a:moveTo>
                    <a:pt x="1" y="0"/>
                  </a:moveTo>
                  <a:lnTo>
                    <a:pt x="1" y="12"/>
                  </a:lnTo>
                  <a:cubicBezTo>
                    <a:pt x="201" y="178"/>
                    <a:pt x="390" y="356"/>
                    <a:pt x="568" y="556"/>
                  </a:cubicBezTo>
                  <a:cubicBezTo>
                    <a:pt x="735" y="756"/>
                    <a:pt x="902" y="957"/>
                    <a:pt x="1068" y="1168"/>
                  </a:cubicBezTo>
                  <a:cubicBezTo>
                    <a:pt x="1236" y="1369"/>
                    <a:pt x="1391" y="1579"/>
                    <a:pt x="1591" y="1757"/>
                  </a:cubicBezTo>
                  <a:cubicBezTo>
                    <a:pt x="1792" y="1947"/>
                    <a:pt x="2014" y="2113"/>
                    <a:pt x="2281" y="2169"/>
                  </a:cubicBezTo>
                  <a:lnTo>
                    <a:pt x="2281" y="2158"/>
                  </a:lnTo>
                  <a:cubicBezTo>
                    <a:pt x="2047" y="2036"/>
                    <a:pt x="1858" y="1858"/>
                    <a:pt x="1680" y="1668"/>
                  </a:cubicBezTo>
                  <a:lnTo>
                    <a:pt x="1147" y="1102"/>
                  </a:lnTo>
                  <a:cubicBezTo>
                    <a:pt x="969" y="901"/>
                    <a:pt x="801" y="701"/>
                    <a:pt x="613" y="512"/>
                  </a:cubicBezTo>
                  <a:cubicBezTo>
                    <a:pt x="423" y="323"/>
                    <a:pt x="223" y="145"/>
                    <a:pt x="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88" name="Google Shape;20888;p32"/>
            <p:cNvSpPr/>
            <p:nvPr/>
          </p:nvSpPr>
          <p:spPr>
            <a:xfrm>
              <a:off x="1757488" y="2090098"/>
              <a:ext cx="75287" cy="47901"/>
            </a:xfrm>
            <a:custGeom>
              <a:avLst/>
              <a:gdLst/>
              <a:ahLst/>
              <a:cxnLst/>
              <a:rect l="l" t="t" r="r" b="b"/>
              <a:pathLst>
                <a:path w="2158" h="1373" extrusionOk="0">
                  <a:moveTo>
                    <a:pt x="0" y="0"/>
                  </a:moveTo>
                  <a:lnTo>
                    <a:pt x="0" y="12"/>
                  </a:lnTo>
                  <a:cubicBezTo>
                    <a:pt x="322" y="301"/>
                    <a:pt x="645" y="579"/>
                    <a:pt x="979" y="845"/>
                  </a:cubicBezTo>
                  <a:cubicBezTo>
                    <a:pt x="1157" y="968"/>
                    <a:pt x="1323" y="1112"/>
                    <a:pt x="1513" y="1213"/>
                  </a:cubicBezTo>
                  <a:cubicBezTo>
                    <a:pt x="1690" y="1301"/>
                    <a:pt x="1884" y="1372"/>
                    <a:pt x="2080" y="1372"/>
                  </a:cubicBezTo>
                  <a:cubicBezTo>
                    <a:pt x="2106" y="1372"/>
                    <a:pt x="2132" y="1371"/>
                    <a:pt x="2158" y="1369"/>
                  </a:cubicBezTo>
                  <a:lnTo>
                    <a:pt x="2158" y="1357"/>
                  </a:lnTo>
                  <a:cubicBezTo>
                    <a:pt x="1946" y="1302"/>
                    <a:pt x="1757" y="1213"/>
                    <a:pt x="1579" y="1102"/>
                  </a:cubicBezTo>
                  <a:cubicBezTo>
                    <a:pt x="1401" y="990"/>
                    <a:pt x="1224" y="879"/>
                    <a:pt x="1046" y="756"/>
                  </a:cubicBezTo>
                  <a:cubicBezTo>
                    <a:pt x="868" y="635"/>
                    <a:pt x="690" y="512"/>
                    <a:pt x="522" y="390"/>
                  </a:cubicBezTo>
                  <a:lnTo>
                    <a:pt x="0"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89" name="Google Shape;20889;p32"/>
            <p:cNvSpPr/>
            <p:nvPr/>
          </p:nvSpPr>
          <p:spPr>
            <a:xfrm>
              <a:off x="1764047" y="2087761"/>
              <a:ext cx="64088" cy="22677"/>
            </a:xfrm>
            <a:custGeom>
              <a:avLst/>
              <a:gdLst/>
              <a:ahLst/>
              <a:cxnLst/>
              <a:rect l="l" t="t" r="r" b="b"/>
              <a:pathLst>
                <a:path w="1837" h="650" extrusionOk="0">
                  <a:moveTo>
                    <a:pt x="12" y="0"/>
                  </a:moveTo>
                  <a:lnTo>
                    <a:pt x="1" y="12"/>
                  </a:lnTo>
                  <a:cubicBezTo>
                    <a:pt x="124" y="123"/>
                    <a:pt x="257" y="223"/>
                    <a:pt x="401" y="312"/>
                  </a:cubicBezTo>
                  <a:cubicBezTo>
                    <a:pt x="535" y="401"/>
                    <a:pt x="690" y="468"/>
                    <a:pt x="846" y="524"/>
                  </a:cubicBezTo>
                  <a:cubicBezTo>
                    <a:pt x="1002" y="579"/>
                    <a:pt x="1169" y="635"/>
                    <a:pt x="1335" y="646"/>
                  </a:cubicBezTo>
                  <a:cubicBezTo>
                    <a:pt x="1373" y="648"/>
                    <a:pt x="1411" y="650"/>
                    <a:pt x="1449" y="650"/>
                  </a:cubicBezTo>
                  <a:cubicBezTo>
                    <a:pt x="1578" y="650"/>
                    <a:pt x="1707" y="633"/>
                    <a:pt x="1836" y="590"/>
                  </a:cubicBezTo>
                  <a:lnTo>
                    <a:pt x="1836" y="579"/>
                  </a:lnTo>
                  <a:cubicBezTo>
                    <a:pt x="1669" y="557"/>
                    <a:pt x="1503" y="546"/>
                    <a:pt x="1347" y="512"/>
                  </a:cubicBezTo>
                  <a:cubicBezTo>
                    <a:pt x="1191" y="490"/>
                    <a:pt x="1036" y="468"/>
                    <a:pt x="880" y="423"/>
                  </a:cubicBezTo>
                  <a:cubicBezTo>
                    <a:pt x="568" y="346"/>
                    <a:pt x="279" y="201"/>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90" name="Google Shape;20890;p32"/>
            <p:cNvSpPr/>
            <p:nvPr/>
          </p:nvSpPr>
          <p:spPr>
            <a:xfrm>
              <a:off x="1567695" y="2101507"/>
              <a:ext cx="188637" cy="136201"/>
            </a:xfrm>
            <a:custGeom>
              <a:avLst/>
              <a:gdLst/>
              <a:ahLst/>
              <a:cxnLst/>
              <a:rect l="l" t="t" r="r" b="b"/>
              <a:pathLst>
                <a:path w="5407" h="3904" extrusionOk="0">
                  <a:moveTo>
                    <a:pt x="513" y="1"/>
                  </a:moveTo>
                  <a:cubicBezTo>
                    <a:pt x="496" y="1"/>
                    <a:pt x="477" y="3"/>
                    <a:pt x="457" y="7"/>
                  </a:cubicBezTo>
                  <a:cubicBezTo>
                    <a:pt x="246" y="41"/>
                    <a:pt x="379" y="196"/>
                    <a:pt x="223" y="518"/>
                  </a:cubicBezTo>
                  <a:cubicBezTo>
                    <a:pt x="68" y="830"/>
                    <a:pt x="1" y="963"/>
                    <a:pt x="213" y="1608"/>
                  </a:cubicBezTo>
                  <a:cubicBezTo>
                    <a:pt x="413" y="2253"/>
                    <a:pt x="513" y="2399"/>
                    <a:pt x="813" y="2599"/>
                  </a:cubicBezTo>
                  <a:cubicBezTo>
                    <a:pt x="1023" y="2731"/>
                    <a:pt x="1130" y="2776"/>
                    <a:pt x="1305" y="2776"/>
                  </a:cubicBezTo>
                  <a:cubicBezTo>
                    <a:pt x="1380" y="2776"/>
                    <a:pt x="1467" y="2768"/>
                    <a:pt x="1580" y="2754"/>
                  </a:cubicBezTo>
                  <a:cubicBezTo>
                    <a:pt x="1800" y="2728"/>
                    <a:pt x="1912" y="2670"/>
                    <a:pt x="2009" y="2670"/>
                  </a:cubicBezTo>
                  <a:cubicBezTo>
                    <a:pt x="2075" y="2670"/>
                    <a:pt x="2134" y="2696"/>
                    <a:pt x="2215" y="2777"/>
                  </a:cubicBezTo>
                  <a:cubicBezTo>
                    <a:pt x="2403" y="2977"/>
                    <a:pt x="2526" y="3377"/>
                    <a:pt x="2759" y="3600"/>
                  </a:cubicBezTo>
                  <a:cubicBezTo>
                    <a:pt x="2982" y="3822"/>
                    <a:pt x="2926" y="3788"/>
                    <a:pt x="3238" y="3844"/>
                  </a:cubicBezTo>
                  <a:cubicBezTo>
                    <a:pt x="3388" y="3870"/>
                    <a:pt x="3497" y="3903"/>
                    <a:pt x="3609" y="3903"/>
                  </a:cubicBezTo>
                  <a:cubicBezTo>
                    <a:pt x="3737" y="3903"/>
                    <a:pt x="3869" y="3859"/>
                    <a:pt x="4072" y="3711"/>
                  </a:cubicBezTo>
                  <a:cubicBezTo>
                    <a:pt x="4450" y="3444"/>
                    <a:pt x="4939" y="3177"/>
                    <a:pt x="5095" y="2743"/>
                  </a:cubicBezTo>
                  <a:cubicBezTo>
                    <a:pt x="5251" y="2310"/>
                    <a:pt x="5406" y="1786"/>
                    <a:pt x="5384" y="1242"/>
                  </a:cubicBezTo>
                  <a:cubicBezTo>
                    <a:pt x="5351" y="696"/>
                    <a:pt x="5218" y="107"/>
                    <a:pt x="5218" y="107"/>
                  </a:cubicBezTo>
                  <a:lnTo>
                    <a:pt x="4839" y="140"/>
                  </a:lnTo>
                  <a:cubicBezTo>
                    <a:pt x="4839" y="140"/>
                    <a:pt x="4183" y="808"/>
                    <a:pt x="3216" y="830"/>
                  </a:cubicBezTo>
                  <a:cubicBezTo>
                    <a:pt x="3121" y="832"/>
                    <a:pt x="3026" y="834"/>
                    <a:pt x="2931" y="834"/>
                  </a:cubicBezTo>
                  <a:cubicBezTo>
                    <a:pt x="2194" y="834"/>
                    <a:pt x="1488" y="750"/>
                    <a:pt x="1113" y="474"/>
                  </a:cubicBezTo>
                  <a:cubicBezTo>
                    <a:pt x="739" y="201"/>
                    <a:pt x="687" y="1"/>
                    <a:pt x="513"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91" name="Google Shape;20891;p32"/>
            <p:cNvSpPr/>
            <p:nvPr/>
          </p:nvSpPr>
          <p:spPr>
            <a:xfrm>
              <a:off x="1696957" y="2105240"/>
              <a:ext cx="57041" cy="82369"/>
            </a:xfrm>
            <a:custGeom>
              <a:avLst/>
              <a:gdLst/>
              <a:ahLst/>
              <a:cxnLst/>
              <a:rect l="l" t="t" r="r" b="b"/>
              <a:pathLst>
                <a:path w="1635" h="2361" extrusionOk="0">
                  <a:moveTo>
                    <a:pt x="1513" y="0"/>
                  </a:moveTo>
                  <a:lnTo>
                    <a:pt x="1134" y="33"/>
                  </a:lnTo>
                  <a:cubicBezTo>
                    <a:pt x="1134" y="33"/>
                    <a:pt x="923" y="245"/>
                    <a:pt x="567" y="434"/>
                  </a:cubicBezTo>
                  <a:cubicBezTo>
                    <a:pt x="589" y="579"/>
                    <a:pt x="589" y="734"/>
                    <a:pt x="545" y="879"/>
                  </a:cubicBezTo>
                  <a:cubicBezTo>
                    <a:pt x="478" y="1090"/>
                    <a:pt x="311" y="1257"/>
                    <a:pt x="200" y="1446"/>
                  </a:cubicBezTo>
                  <a:cubicBezTo>
                    <a:pt x="89" y="1635"/>
                    <a:pt x="22" y="1847"/>
                    <a:pt x="0" y="2069"/>
                  </a:cubicBezTo>
                  <a:cubicBezTo>
                    <a:pt x="0" y="2180"/>
                    <a:pt x="33" y="2336"/>
                    <a:pt x="144" y="2358"/>
                  </a:cubicBezTo>
                  <a:cubicBezTo>
                    <a:pt x="153" y="2360"/>
                    <a:pt x="161" y="2360"/>
                    <a:pt x="169" y="2360"/>
                  </a:cubicBezTo>
                  <a:cubicBezTo>
                    <a:pt x="227" y="2360"/>
                    <a:pt x="283" y="2329"/>
                    <a:pt x="322" y="2280"/>
                  </a:cubicBezTo>
                  <a:cubicBezTo>
                    <a:pt x="367" y="2225"/>
                    <a:pt x="389" y="2169"/>
                    <a:pt x="411" y="2102"/>
                  </a:cubicBezTo>
                  <a:cubicBezTo>
                    <a:pt x="556" y="1802"/>
                    <a:pt x="779" y="1568"/>
                    <a:pt x="1012" y="1335"/>
                  </a:cubicBezTo>
                  <a:cubicBezTo>
                    <a:pt x="1212" y="1123"/>
                    <a:pt x="1424" y="901"/>
                    <a:pt x="1635" y="690"/>
                  </a:cubicBezTo>
                  <a:cubicBezTo>
                    <a:pt x="1590" y="312"/>
                    <a:pt x="1513" y="0"/>
                    <a:pt x="151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92" name="Google Shape;20892;p32"/>
            <p:cNvSpPr/>
            <p:nvPr/>
          </p:nvSpPr>
          <p:spPr>
            <a:xfrm>
              <a:off x="1731462" y="2099797"/>
              <a:ext cx="19432" cy="83451"/>
            </a:xfrm>
            <a:custGeom>
              <a:avLst/>
              <a:gdLst/>
              <a:ahLst/>
              <a:cxnLst/>
              <a:rect l="l" t="t" r="r" b="b"/>
              <a:pathLst>
                <a:path w="557" h="2392" extrusionOk="0">
                  <a:moveTo>
                    <a:pt x="401" y="1"/>
                  </a:moveTo>
                  <a:cubicBezTo>
                    <a:pt x="501" y="401"/>
                    <a:pt x="501" y="824"/>
                    <a:pt x="423" y="1224"/>
                  </a:cubicBezTo>
                  <a:cubicBezTo>
                    <a:pt x="379" y="1424"/>
                    <a:pt x="312" y="1624"/>
                    <a:pt x="245" y="1813"/>
                  </a:cubicBezTo>
                  <a:cubicBezTo>
                    <a:pt x="168" y="2003"/>
                    <a:pt x="89" y="2191"/>
                    <a:pt x="0" y="2381"/>
                  </a:cubicBezTo>
                  <a:lnTo>
                    <a:pt x="12" y="2391"/>
                  </a:lnTo>
                  <a:cubicBezTo>
                    <a:pt x="156" y="2236"/>
                    <a:pt x="267" y="2058"/>
                    <a:pt x="356" y="1858"/>
                  </a:cubicBezTo>
                  <a:cubicBezTo>
                    <a:pt x="445" y="1669"/>
                    <a:pt x="490" y="1457"/>
                    <a:pt x="524" y="1246"/>
                  </a:cubicBezTo>
                  <a:cubicBezTo>
                    <a:pt x="557" y="1035"/>
                    <a:pt x="557" y="824"/>
                    <a:pt x="546" y="612"/>
                  </a:cubicBezTo>
                  <a:cubicBezTo>
                    <a:pt x="524" y="401"/>
                    <a:pt x="479" y="201"/>
                    <a:pt x="4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93" name="Google Shape;20893;p32"/>
            <p:cNvSpPr/>
            <p:nvPr/>
          </p:nvSpPr>
          <p:spPr>
            <a:xfrm>
              <a:off x="1672465" y="2101716"/>
              <a:ext cx="69112" cy="89277"/>
            </a:xfrm>
            <a:custGeom>
              <a:avLst/>
              <a:gdLst/>
              <a:ahLst/>
              <a:cxnLst/>
              <a:rect l="l" t="t" r="r" b="b"/>
              <a:pathLst>
                <a:path w="1981" h="2559" extrusionOk="0">
                  <a:moveTo>
                    <a:pt x="1914" y="1"/>
                  </a:moveTo>
                  <a:cubicBezTo>
                    <a:pt x="1936" y="290"/>
                    <a:pt x="1903" y="579"/>
                    <a:pt x="1814" y="846"/>
                  </a:cubicBezTo>
                  <a:cubicBezTo>
                    <a:pt x="1725" y="1113"/>
                    <a:pt x="1580" y="1358"/>
                    <a:pt x="1392" y="1569"/>
                  </a:cubicBezTo>
                  <a:cubicBezTo>
                    <a:pt x="1202" y="1780"/>
                    <a:pt x="969" y="1936"/>
                    <a:pt x="735" y="2092"/>
                  </a:cubicBezTo>
                  <a:cubicBezTo>
                    <a:pt x="502" y="2259"/>
                    <a:pt x="246" y="2393"/>
                    <a:pt x="1" y="2548"/>
                  </a:cubicBezTo>
                  <a:lnTo>
                    <a:pt x="12" y="2559"/>
                  </a:lnTo>
                  <a:cubicBezTo>
                    <a:pt x="290" y="2482"/>
                    <a:pt x="557" y="2370"/>
                    <a:pt x="813" y="2225"/>
                  </a:cubicBezTo>
                  <a:cubicBezTo>
                    <a:pt x="1069" y="2081"/>
                    <a:pt x="1303" y="1881"/>
                    <a:pt x="1481" y="1647"/>
                  </a:cubicBezTo>
                  <a:cubicBezTo>
                    <a:pt x="1669" y="1414"/>
                    <a:pt x="1803" y="1147"/>
                    <a:pt x="1881" y="868"/>
                  </a:cubicBezTo>
                  <a:cubicBezTo>
                    <a:pt x="1958" y="579"/>
                    <a:pt x="1981" y="290"/>
                    <a:pt x="193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94" name="Google Shape;20894;p32"/>
            <p:cNvSpPr/>
            <p:nvPr/>
          </p:nvSpPr>
          <p:spPr>
            <a:xfrm>
              <a:off x="1682199" y="2109112"/>
              <a:ext cx="55122" cy="49715"/>
            </a:xfrm>
            <a:custGeom>
              <a:avLst/>
              <a:gdLst/>
              <a:ahLst/>
              <a:cxnLst/>
              <a:rect l="l" t="t" r="r" b="b"/>
              <a:pathLst>
                <a:path w="1580" h="1425" extrusionOk="0">
                  <a:moveTo>
                    <a:pt x="1535" y="1"/>
                  </a:moveTo>
                  <a:lnTo>
                    <a:pt x="1524" y="11"/>
                  </a:lnTo>
                  <a:cubicBezTo>
                    <a:pt x="1557" y="90"/>
                    <a:pt x="1546" y="189"/>
                    <a:pt x="1513" y="268"/>
                  </a:cubicBezTo>
                  <a:cubicBezTo>
                    <a:pt x="1479" y="356"/>
                    <a:pt x="1424" y="423"/>
                    <a:pt x="1357" y="490"/>
                  </a:cubicBezTo>
                  <a:cubicBezTo>
                    <a:pt x="1235" y="634"/>
                    <a:pt x="1101" y="745"/>
                    <a:pt x="957" y="857"/>
                  </a:cubicBezTo>
                  <a:cubicBezTo>
                    <a:pt x="801" y="957"/>
                    <a:pt x="634" y="1035"/>
                    <a:pt x="478" y="1135"/>
                  </a:cubicBezTo>
                  <a:cubicBezTo>
                    <a:pt x="322" y="1224"/>
                    <a:pt x="167" y="1313"/>
                    <a:pt x="0" y="1413"/>
                  </a:cubicBezTo>
                  <a:lnTo>
                    <a:pt x="11" y="1424"/>
                  </a:lnTo>
                  <a:cubicBezTo>
                    <a:pt x="189" y="1390"/>
                    <a:pt x="367" y="1324"/>
                    <a:pt x="545" y="1246"/>
                  </a:cubicBezTo>
                  <a:cubicBezTo>
                    <a:pt x="712" y="1168"/>
                    <a:pt x="868" y="1057"/>
                    <a:pt x="1012" y="935"/>
                  </a:cubicBezTo>
                  <a:cubicBezTo>
                    <a:pt x="1157" y="812"/>
                    <a:pt x="1301" y="679"/>
                    <a:pt x="1412" y="534"/>
                  </a:cubicBezTo>
                  <a:cubicBezTo>
                    <a:pt x="1469" y="456"/>
                    <a:pt x="1524" y="379"/>
                    <a:pt x="1546" y="290"/>
                  </a:cubicBezTo>
                  <a:cubicBezTo>
                    <a:pt x="1580" y="189"/>
                    <a:pt x="1580" y="90"/>
                    <a:pt x="153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95" name="Google Shape;20895;p32"/>
            <p:cNvSpPr/>
            <p:nvPr/>
          </p:nvSpPr>
          <p:spPr>
            <a:xfrm>
              <a:off x="1678327" y="2104472"/>
              <a:ext cx="57460" cy="39597"/>
            </a:xfrm>
            <a:custGeom>
              <a:avLst/>
              <a:gdLst/>
              <a:ahLst/>
              <a:cxnLst/>
              <a:rect l="l" t="t" r="r" b="b"/>
              <a:pathLst>
                <a:path w="1647" h="1135" extrusionOk="0">
                  <a:moveTo>
                    <a:pt x="1635" y="0"/>
                  </a:moveTo>
                  <a:cubicBezTo>
                    <a:pt x="1535" y="344"/>
                    <a:pt x="1290" y="634"/>
                    <a:pt x="990" y="779"/>
                  </a:cubicBezTo>
                  <a:cubicBezTo>
                    <a:pt x="823" y="856"/>
                    <a:pt x="668" y="878"/>
                    <a:pt x="490" y="901"/>
                  </a:cubicBezTo>
                  <a:cubicBezTo>
                    <a:pt x="401" y="912"/>
                    <a:pt x="312" y="923"/>
                    <a:pt x="223" y="957"/>
                  </a:cubicBezTo>
                  <a:cubicBezTo>
                    <a:pt x="134" y="990"/>
                    <a:pt x="45" y="1046"/>
                    <a:pt x="0" y="1123"/>
                  </a:cubicBezTo>
                  <a:lnTo>
                    <a:pt x="11" y="1135"/>
                  </a:lnTo>
                  <a:cubicBezTo>
                    <a:pt x="156" y="1023"/>
                    <a:pt x="322" y="1034"/>
                    <a:pt x="500" y="1023"/>
                  </a:cubicBezTo>
                  <a:cubicBezTo>
                    <a:pt x="678" y="1023"/>
                    <a:pt x="868" y="957"/>
                    <a:pt x="1034" y="868"/>
                  </a:cubicBezTo>
                  <a:cubicBezTo>
                    <a:pt x="1190" y="779"/>
                    <a:pt x="1335" y="656"/>
                    <a:pt x="1446" y="500"/>
                  </a:cubicBezTo>
                  <a:cubicBezTo>
                    <a:pt x="1546" y="356"/>
                    <a:pt x="1612" y="189"/>
                    <a:pt x="1646" y="11"/>
                  </a:cubicBezTo>
                  <a:lnTo>
                    <a:pt x="163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96" name="Google Shape;20896;p32"/>
            <p:cNvSpPr/>
            <p:nvPr/>
          </p:nvSpPr>
          <p:spPr>
            <a:xfrm>
              <a:off x="1723333" y="2054233"/>
              <a:ext cx="57843" cy="59169"/>
            </a:xfrm>
            <a:custGeom>
              <a:avLst/>
              <a:gdLst/>
              <a:ahLst/>
              <a:cxnLst/>
              <a:rect l="l" t="t" r="r" b="b"/>
              <a:pathLst>
                <a:path w="1658" h="1696" extrusionOk="0">
                  <a:moveTo>
                    <a:pt x="1090" y="339"/>
                  </a:moveTo>
                  <a:lnTo>
                    <a:pt x="1090" y="339"/>
                  </a:lnTo>
                  <a:cubicBezTo>
                    <a:pt x="1135" y="428"/>
                    <a:pt x="1157" y="528"/>
                    <a:pt x="1168" y="639"/>
                  </a:cubicBezTo>
                  <a:lnTo>
                    <a:pt x="1157" y="650"/>
                  </a:lnTo>
                  <a:cubicBezTo>
                    <a:pt x="1157" y="595"/>
                    <a:pt x="1145" y="539"/>
                    <a:pt x="1123" y="494"/>
                  </a:cubicBezTo>
                  <a:cubicBezTo>
                    <a:pt x="1113" y="439"/>
                    <a:pt x="1101" y="383"/>
                    <a:pt x="1090" y="339"/>
                  </a:cubicBezTo>
                  <a:close/>
                  <a:moveTo>
                    <a:pt x="300" y="706"/>
                  </a:moveTo>
                  <a:lnTo>
                    <a:pt x="300" y="706"/>
                  </a:lnTo>
                  <a:cubicBezTo>
                    <a:pt x="278" y="783"/>
                    <a:pt x="267" y="862"/>
                    <a:pt x="256" y="939"/>
                  </a:cubicBezTo>
                  <a:cubicBezTo>
                    <a:pt x="256" y="951"/>
                    <a:pt x="245" y="961"/>
                    <a:pt x="245" y="984"/>
                  </a:cubicBezTo>
                  <a:lnTo>
                    <a:pt x="223" y="984"/>
                  </a:lnTo>
                  <a:cubicBezTo>
                    <a:pt x="223" y="973"/>
                    <a:pt x="223" y="961"/>
                    <a:pt x="233" y="951"/>
                  </a:cubicBezTo>
                  <a:cubicBezTo>
                    <a:pt x="245" y="862"/>
                    <a:pt x="267" y="783"/>
                    <a:pt x="300" y="706"/>
                  </a:cubicBezTo>
                  <a:close/>
                  <a:moveTo>
                    <a:pt x="1277" y="1"/>
                  </a:moveTo>
                  <a:cubicBezTo>
                    <a:pt x="1253" y="1"/>
                    <a:pt x="1232" y="13"/>
                    <a:pt x="1224" y="39"/>
                  </a:cubicBezTo>
                  <a:cubicBezTo>
                    <a:pt x="1212" y="83"/>
                    <a:pt x="1224" y="128"/>
                    <a:pt x="1246" y="172"/>
                  </a:cubicBezTo>
                  <a:cubicBezTo>
                    <a:pt x="1257" y="217"/>
                    <a:pt x="1268" y="250"/>
                    <a:pt x="1279" y="294"/>
                  </a:cubicBezTo>
                  <a:cubicBezTo>
                    <a:pt x="1291" y="383"/>
                    <a:pt x="1301" y="461"/>
                    <a:pt x="1313" y="550"/>
                  </a:cubicBezTo>
                  <a:lnTo>
                    <a:pt x="1313" y="606"/>
                  </a:lnTo>
                  <a:cubicBezTo>
                    <a:pt x="1301" y="628"/>
                    <a:pt x="1301" y="650"/>
                    <a:pt x="1301" y="672"/>
                  </a:cubicBezTo>
                  <a:cubicBezTo>
                    <a:pt x="1301" y="650"/>
                    <a:pt x="1291" y="628"/>
                    <a:pt x="1291" y="595"/>
                  </a:cubicBezTo>
                  <a:cubicBezTo>
                    <a:pt x="1268" y="450"/>
                    <a:pt x="1212" y="306"/>
                    <a:pt x="1123" y="194"/>
                  </a:cubicBezTo>
                  <a:cubicBezTo>
                    <a:pt x="1115" y="183"/>
                    <a:pt x="1103" y="178"/>
                    <a:pt x="1091" y="178"/>
                  </a:cubicBezTo>
                  <a:cubicBezTo>
                    <a:pt x="1057" y="178"/>
                    <a:pt x="1021" y="217"/>
                    <a:pt x="1046" y="250"/>
                  </a:cubicBezTo>
                  <a:cubicBezTo>
                    <a:pt x="1046" y="261"/>
                    <a:pt x="1057" y="272"/>
                    <a:pt x="1057" y="283"/>
                  </a:cubicBezTo>
                  <a:lnTo>
                    <a:pt x="1034" y="283"/>
                  </a:lnTo>
                  <a:cubicBezTo>
                    <a:pt x="1024" y="272"/>
                    <a:pt x="1024" y="261"/>
                    <a:pt x="1024" y="239"/>
                  </a:cubicBezTo>
                  <a:cubicBezTo>
                    <a:pt x="1014" y="222"/>
                    <a:pt x="998" y="216"/>
                    <a:pt x="982" y="216"/>
                  </a:cubicBezTo>
                  <a:cubicBezTo>
                    <a:pt x="942" y="216"/>
                    <a:pt x="897" y="255"/>
                    <a:pt x="912" y="294"/>
                  </a:cubicBezTo>
                  <a:cubicBezTo>
                    <a:pt x="945" y="383"/>
                    <a:pt x="968" y="461"/>
                    <a:pt x="979" y="550"/>
                  </a:cubicBezTo>
                  <a:lnTo>
                    <a:pt x="979" y="639"/>
                  </a:lnTo>
                  <a:cubicBezTo>
                    <a:pt x="968" y="595"/>
                    <a:pt x="968" y="550"/>
                    <a:pt x="957" y="506"/>
                  </a:cubicBezTo>
                  <a:cubicBezTo>
                    <a:pt x="945" y="405"/>
                    <a:pt x="912" y="306"/>
                    <a:pt x="868" y="217"/>
                  </a:cubicBezTo>
                  <a:cubicBezTo>
                    <a:pt x="861" y="204"/>
                    <a:pt x="850" y="198"/>
                    <a:pt x="838" y="198"/>
                  </a:cubicBezTo>
                  <a:cubicBezTo>
                    <a:pt x="807" y="198"/>
                    <a:pt x="771" y="230"/>
                    <a:pt x="779" y="261"/>
                  </a:cubicBezTo>
                  <a:cubicBezTo>
                    <a:pt x="801" y="328"/>
                    <a:pt x="823" y="395"/>
                    <a:pt x="834" y="461"/>
                  </a:cubicBezTo>
                  <a:cubicBezTo>
                    <a:pt x="823" y="428"/>
                    <a:pt x="801" y="405"/>
                    <a:pt x="790" y="383"/>
                  </a:cubicBezTo>
                  <a:cubicBezTo>
                    <a:pt x="767" y="361"/>
                    <a:pt x="757" y="339"/>
                    <a:pt x="734" y="316"/>
                  </a:cubicBezTo>
                  <a:cubicBezTo>
                    <a:pt x="723" y="306"/>
                    <a:pt x="701" y="283"/>
                    <a:pt x="678" y="272"/>
                  </a:cubicBezTo>
                  <a:cubicBezTo>
                    <a:pt x="656" y="272"/>
                    <a:pt x="634" y="283"/>
                    <a:pt x="634" y="306"/>
                  </a:cubicBezTo>
                  <a:lnTo>
                    <a:pt x="634" y="316"/>
                  </a:lnTo>
                  <a:cubicBezTo>
                    <a:pt x="631" y="315"/>
                    <a:pt x="628" y="314"/>
                    <a:pt x="624" y="314"/>
                  </a:cubicBezTo>
                  <a:cubicBezTo>
                    <a:pt x="603" y="314"/>
                    <a:pt x="579" y="342"/>
                    <a:pt x="579" y="361"/>
                  </a:cubicBezTo>
                  <a:cubicBezTo>
                    <a:pt x="612" y="439"/>
                    <a:pt x="634" y="506"/>
                    <a:pt x="656" y="583"/>
                  </a:cubicBezTo>
                  <a:cubicBezTo>
                    <a:pt x="656" y="606"/>
                    <a:pt x="668" y="628"/>
                    <a:pt x="668" y="650"/>
                  </a:cubicBezTo>
                  <a:cubicBezTo>
                    <a:pt x="668" y="650"/>
                    <a:pt x="656" y="650"/>
                    <a:pt x="656" y="662"/>
                  </a:cubicBezTo>
                  <a:cubicBezTo>
                    <a:pt x="645" y="617"/>
                    <a:pt x="634" y="583"/>
                    <a:pt x="623" y="539"/>
                  </a:cubicBezTo>
                  <a:cubicBezTo>
                    <a:pt x="601" y="472"/>
                    <a:pt x="567" y="405"/>
                    <a:pt x="534" y="339"/>
                  </a:cubicBezTo>
                  <a:cubicBezTo>
                    <a:pt x="529" y="328"/>
                    <a:pt x="520" y="325"/>
                    <a:pt x="512" y="325"/>
                  </a:cubicBezTo>
                  <a:cubicBezTo>
                    <a:pt x="504" y="325"/>
                    <a:pt x="495" y="328"/>
                    <a:pt x="490" y="328"/>
                  </a:cubicBezTo>
                  <a:cubicBezTo>
                    <a:pt x="478" y="339"/>
                    <a:pt x="456" y="361"/>
                    <a:pt x="467" y="383"/>
                  </a:cubicBezTo>
                  <a:cubicBezTo>
                    <a:pt x="467" y="395"/>
                    <a:pt x="478" y="417"/>
                    <a:pt x="490" y="439"/>
                  </a:cubicBezTo>
                  <a:cubicBezTo>
                    <a:pt x="456" y="439"/>
                    <a:pt x="411" y="461"/>
                    <a:pt x="411" y="494"/>
                  </a:cubicBezTo>
                  <a:lnTo>
                    <a:pt x="411" y="694"/>
                  </a:lnTo>
                  <a:cubicBezTo>
                    <a:pt x="389" y="706"/>
                    <a:pt x="379" y="717"/>
                    <a:pt x="367" y="728"/>
                  </a:cubicBezTo>
                  <a:lnTo>
                    <a:pt x="367" y="728"/>
                  </a:lnTo>
                  <a:cubicBezTo>
                    <a:pt x="367" y="678"/>
                    <a:pt x="368" y="636"/>
                    <a:pt x="378" y="595"/>
                  </a:cubicBezTo>
                  <a:cubicBezTo>
                    <a:pt x="378" y="579"/>
                    <a:pt x="372" y="568"/>
                    <a:pt x="360" y="568"/>
                  </a:cubicBezTo>
                  <a:cubicBezTo>
                    <a:pt x="356" y="568"/>
                    <a:pt x="351" y="569"/>
                    <a:pt x="345" y="573"/>
                  </a:cubicBezTo>
                  <a:cubicBezTo>
                    <a:pt x="345" y="561"/>
                    <a:pt x="356" y="561"/>
                    <a:pt x="356" y="550"/>
                  </a:cubicBezTo>
                  <a:cubicBezTo>
                    <a:pt x="367" y="528"/>
                    <a:pt x="367" y="517"/>
                    <a:pt x="378" y="494"/>
                  </a:cubicBezTo>
                  <a:cubicBezTo>
                    <a:pt x="389" y="472"/>
                    <a:pt x="401" y="439"/>
                    <a:pt x="423" y="428"/>
                  </a:cubicBezTo>
                  <a:cubicBezTo>
                    <a:pt x="453" y="407"/>
                    <a:pt x="456" y="359"/>
                    <a:pt x="422" y="359"/>
                  </a:cubicBezTo>
                  <a:cubicBezTo>
                    <a:pt x="419" y="359"/>
                    <a:pt x="415" y="360"/>
                    <a:pt x="411" y="361"/>
                  </a:cubicBezTo>
                  <a:cubicBezTo>
                    <a:pt x="356" y="372"/>
                    <a:pt x="334" y="417"/>
                    <a:pt x="312" y="461"/>
                  </a:cubicBezTo>
                  <a:cubicBezTo>
                    <a:pt x="278" y="517"/>
                    <a:pt x="256" y="561"/>
                    <a:pt x="233" y="617"/>
                  </a:cubicBezTo>
                  <a:cubicBezTo>
                    <a:pt x="189" y="717"/>
                    <a:pt x="156" y="828"/>
                    <a:pt x="134" y="928"/>
                  </a:cubicBezTo>
                  <a:cubicBezTo>
                    <a:pt x="78" y="1106"/>
                    <a:pt x="0" y="1418"/>
                    <a:pt x="201" y="1529"/>
                  </a:cubicBezTo>
                  <a:lnTo>
                    <a:pt x="245" y="1529"/>
                  </a:lnTo>
                  <a:cubicBezTo>
                    <a:pt x="256" y="1551"/>
                    <a:pt x="278" y="1574"/>
                    <a:pt x="300" y="1584"/>
                  </a:cubicBezTo>
                  <a:cubicBezTo>
                    <a:pt x="300" y="1607"/>
                    <a:pt x="312" y="1618"/>
                    <a:pt x="334" y="1618"/>
                  </a:cubicBezTo>
                  <a:lnTo>
                    <a:pt x="345" y="1629"/>
                  </a:lnTo>
                  <a:cubicBezTo>
                    <a:pt x="356" y="1640"/>
                    <a:pt x="367" y="1651"/>
                    <a:pt x="378" y="1651"/>
                  </a:cubicBezTo>
                  <a:cubicBezTo>
                    <a:pt x="389" y="1651"/>
                    <a:pt x="389" y="1663"/>
                    <a:pt x="389" y="1663"/>
                  </a:cubicBezTo>
                  <a:cubicBezTo>
                    <a:pt x="389" y="1673"/>
                    <a:pt x="401" y="1685"/>
                    <a:pt x="411" y="1685"/>
                  </a:cubicBezTo>
                  <a:cubicBezTo>
                    <a:pt x="423" y="1695"/>
                    <a:pt x="434" y="1695"/>
                    <a:pt x="445" y="1695"/>
                  </a:cubicBezTo>
                  <a:cubicBezTo>
                    <a:pt x="701" y="1695"/>
                    <a:pt x="968" y="1663"/>
                    <a:pt x="1179" y="1495"/>
                  </a:cubicBezTo>
                  <a:cubicBezTo>
                    <a:pt x="1190" y="1485"/>
                    <a:pt x="1212" y="1462"/>
                    <a:pt x="1212" y="1429"/>
                  </a:cubicBezTo>
                  <a:lnTo>
                    <a:pt x="1224" y="1429"/>
                  </a:lnTo>
                  <a:cubicBezTo>
                    <a:pt x="1257" y="1418"/>
                    <a:pt x="1268" y="1396"/>
                    <a:pt x="1279" y="1373"/>
                  </a:cubicBezTo>
                  <a:cubicBezTo>
                    <a:pt x="1335" y="1317"/>
                    <a:pt x="1390" y="1251"/>
                    <a:pt x="1435" y="1195"/>
                  </a:cubicBezTo>
                  <a:cubicBezTo>
                    <a:pt x="1479" y="1117"/>
                    <a:pt x="1524" y="1040"/>
                    <a:pt x="1557" y="951"/>
                  </a:cubicBezTo>
                  <a:cubicBezTo>
                    <a:pt x="1624" y="783"/>
                    <a:pt x="1657" y="606"/>
                    <a:pt x="1646" y="428"/>
                  </a:cubicBezTo>
                  <a:cubicBezTo>
                    <a:pt x="1646" y="412"/>
                    <a:pt x="1637" y="406"/>
                    <a:pt x="1625" y="406"/>
                  </a:cubicBezTo>
                  <a:cubicBezTo>
                    <a:pt x="1602" y="406"/>
                    <a:pt x="1568" y="428"/>
                    <a:pt x="1568" y="450"/>
                  </a:cubicBezTo>
                  <a:cubicBezTo>
                    <a:pt x="1568" y="606"/>
                    <a:pt x="1535" y="751"/>
                    <a:pt x="1479" y="895"/>
                  </a:cubicBezTo>
                  <a:cubicBezTo>
                    <a:pt x="1501" y="795"/>
                    <a:pt x="1513" y="694"/>
                    <a:pt x="1513" y="595"/>
                  </a:cubicBezTo>
                  <a:cubicBezTo>
                    <a:pt x="1513" y="569"/>
                    <a:pt x="1500" y="557"/>
                    <a:pt x="1485" y="557"/>
                  </a:cubicBezTo>
                  <a:cubicBezTo>
                    <a:pt x="1479" y="557"/>
                    <a:pt x="1474" y="558"/>
                    <a:pt x="1468" y="561"/>
                  </a:cubicBezTo>
                  <a:cubicBezTo>
                    <a:pt x="1457" y="561"/>
                    <a:pt x="1446" y="573"/>
                    <a:pt x="1435" y="573"/>
                  </a:cubicBezTo>
                  <a:lnTo>
                    <a:pt x="1435" y="550"/>
                  </a:lnTo>
                  <a:lnTo>
                    <a:pt x="1435" y="517"/>
                  </a:lnTo>
                  <a:cubicBezTo>
                    <a:pt x="1435" y="428"/>
                    <a:pt x="1424" y="339"/>
                    <a:pt x="1402" y="250"/>
                  </a:cubicBezTo>
                  <a:lnTo>
                    <a:pt x="1368" y="116"/>
                  </a:lnTo>
                  <a:cubicBezTo>
                    <a:pt x="1357" y="72"/>
                    <a:pt x="1346" y="27"/>
                    <a:pt x="1301" y="5"/>
                  </a:cubicBezTo>
                  <a:cubicBezTo>
                    <a:pt x="1293" y="2"/>
                    <a:pt x="1285" y="1"/>
                    <a:pt x="127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97" name="Google Shape;20897;p32"/>
            <p:cNvSpPr/>
            <p:nvPr/>
          </p:nvSpPr>
          <p:spPr>
            <a:xfrm>
              <a:off x="1732648" y="2069026"/>
              <a:ext cx="39214" cy="40121"/>
            </a:xfrm>
            <a:custGeom>
              <a:avLst/>
              <a:gdLst/>
              <a:ahLst/>
              <a:cxnLst/>
              <a:rect l="l" t="t" r="r" b="b"/>
              <a:pathLst>
                <a:path w="1124" h="1150" extrusionOk="0">
                  <a:moveTo>
                    <a:pt x="653" y="0"/>
                  </a:moveTo>
                  <a:cubicBezTo>
                    <a:pt x="633" y="0"/>
                    <a:pt x="611" y="1"/>
                    <a:pt x="589" y="4"/>
                  </a:cubicBezTo>
                  <a:cubicBezTo>
                    <a:pt x="256" y="37"/>
                    <a:pt x="45" y="315"/>
                    <a:pt x="33" y="560"/>
                  </a:cubicBezTo>
                  <a:cubicBezTo>
                    <a:pt x="0" y="916"/>
                    <a:pt x="233" y="1150"/>
                    <a:pt x="233" y="1150"/>
                  </a:cubicBezTo>
                  <a:lnTo>
                    <a:pt x="878" y="1038"/>
                  </a:lnTo>
                  <a:cubicBezTo>
                    <a:pt x="878" y="1038"/>
                    <a:pt x="1123" y="771"/>
                    <a:pt x="1101" y="448"/>
                  </a:cubicBezTo>
                  <a:cubicBezTo>
                    <a:pt x="1091" y="219"/>
                    <a:pt x="954" y="0"/>
                    <a:pt x="653"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98" name="Google Shape;20898;p32"/>
            <p:cNvSpPr/>
            <p:nvPr/>
          </p:nvSpPr>
          <p:spPr>
            <a:xfrm>
              <a:off x="1722565" y="2067072"/>
              <a:ext cx="67124" cy="55750"/>
            </a:xfrm>
            <a:custGeom>
              <a:avLst/>
              <a:gdLst/>
              <a:ahLst/>
              <a:cxnLst/>
              <a:rect l="l" t="t" r="r" b="b"/>
              <a:pathLst>
                <a:path w="1924" h="1598" extrusionOk="0">
                  <a:moveTo>
                    <a:pt x="1239" y="0"/>
                  </a:moveTo>
                  <a:cubicBezTo>
                    <a:pt x="1204" y="0"/>
                    <a:pt x="1162" y="48"/>
                    <a:pt x="1179" y="82"/>
                  </a:cubicBezTo>
                  <a:cubicBezTo>
                    <a:pt x="1279" y="249"/>
                    <a:pt x="1301" y="449"/>
                    <a:pt x="1301" y="638"/>
                  </a:cubicBezTo>
                  <a:cubicBezTo>
                    <a:pt x="1301" y="705"/>
                    <a:pt x="1301" y="771"/>
                    <a:pt x="1290" y="838"/>
                  </a:cubicBezTo>
                  <a:lnTo>
                    <a:pt x="1268" y="838"/>
                  </a:lnTo>
                  <a:cubicBezTo>
                    <a:pt x="1246" y="660"/>
                    <a:pt x="1190" y="482"/>
                    <a:pt x="1101" y="326"/>
                  </a:cubicBezTo>
                  <a:cubicBezTo>
                    <a:pt x="1095" y="318"/>
                    <a:pt x="1087" y="315"/>
                    <a:pt x="1078" y="315"/>
                  </a:cubicBezTo>
                  <a:cubicBezTo>
                    <a:pt x="1051" y="315"/>
                    <a:pt x="1017" y="346"/>
                    <a:pt x="1034" y="371"/>
                  </a:cubicBezTo>
                  <a:cubicBezTo>
                    <a:pt x="1090" y="504"/>
                    <a:pt x="1123" y="638"/>
                    <a:pt x="1135" y="783"/>
                  </a:cubicBezTo>
                  <a:lnTo>
                    <a:pt x="1135" y="949"/>
                  </a:lnTo>
                  <a:cubicBezTo>
                    <a:pt x="1135" y="905"/>
                    <a:pt x="1123" y="860"/>
                    <a:pt x="1123" y="816"/>
                  </a:cubicBezTo>
                  <a:cubicBezTo>
                    <a:pt x="1090" y="616"/>
                    <a:pt x="1012" y="438"/>
                    <a:pt x="912" y="260"/>
                  </a:cubicBezTo>
                  <a:cubicBezTo>
                    <a:pt x="904" y="250"/>
                    <a:pt x="894" y="245"/>
                    <a:pt x="882" y="245"/>
                  </a:cubicBezTo>
                  <a:cubicBezTo>
                    <a:pt x="843" y="245"/>
                    <a:pt x="794" y="295"/>
                    <a:pt x="812" y="338"/>
                  </a:cubicBezTo>
                  <a:cubicBezTo>
                    <a:pt x="856" y="415"/>
                    <a:pt x="890" y="494"/>
                    <a:pt x="923" y="583"/>
                  </a:cubicBezTo>
                  <a:cubicBezTo>
                    <a:pt x="890" y="538"/>
                    <a:pt x="856" y="504"/>
                    <a:pt x="823" y="472"/>
                  </a:cubicBezTo>
                  <a:cubicBezTo>
                    <a:pt x="818" y="466"/>
                    <a:pt x="811" y="464"/>
                    <a:pt x="804" y="464"/>
                  </a:cubicBezTo>
                  <a:cubicBezTo>
                    <a:pt x="779" y="464"/>
                    <a:pt x="750" y="490"/>
                    <a:pt x="767" y="516"/>
                  </a:cubicBezTo>
                  <a:cubicBezTo>
                    <a:pt x="868" y="638"/>
                    <a:pt x="912" y="794"/>
                    <a:pt x="923" y="939"/>
                  </a:cubicBezTo>
                  <a:cubicBezTo>
                    <a:pt x="890" y="939"/>
                    <a:pt x="845" y="961"/>
                    <a:pt x="845" y="994"/>
                  </a:cubicBezTo>
                  <a:cubicBezTo>
                    <a:pt x="845" y="905"/>
                    <a:pt x="856" y="816"/>
                    <a:pt x="856" y="738"/>
                  </a:cubicBezTo>
                  <a:cubicBezTo>
                    <a:pt x="856" y="717"/>
                    <a:pt x="846" y="708"/>
                    <a:pt x="833" y="708"/>
                  </a:cubicBezTo>
                  <a:cubicBezTo>
                    <a:pt x="813" y="708"/>
                    <a:pt x="785" y="729"/>
                    <a:pt x="779" y="749"/>
                  </a:cubicBezTo>
                  <a:cubicBezTo>
                    <a:pt x="756" y="850"/>
                    <a:pt x="745" y="949"/>
                    <a:pt x="745" y="1061"/>
                  </a:cubicBezTo>
                  <a:lnTo>
                    <a:pt x="723" y="1061"/>
                  </a:lnTo>
                  <a:lnTo>
                    <a:pt x="723" y="1016"/>
                  </a:lnTo>
                  <a:cubicBezTo>
                    <a:pt x="712" y="894"/>
                    <a:pt x="734" y="771"/>
                    <a:pt x="745" y="638"/>
                  </a:cubicBezTo>
                  <a:cubicBezTo>
                    <a:pt x="750" y="614"/>
                    <a:pt x="736" y="604"/>
                    <a:pt x="717" y="604"/>
                  </a:cubicBezTo>
                  <a:cubicBezTo>
                    <a:pt x="693" y="604"/>
                    <a:pt x="662" y="619"/>
                    <a:pt x="656" y="638"/>
                  </a:cubicBezTo>
                  <a:cubicBezTo>
                    <a:pt x="589" y="761"/>
                    <a:pt x="578" y="916"/>
                    <a:pt x="589" y="1050"/>
                  </a:cubicBezTo>
                  <a:cubicBezTo>
                    <a:pt x="589" y="1061"/>
                    <a:pt x="601" y="1083"/>
                    <a:pt x="601" y="1094"/>
                  </a:cubicBezTo>
                  <a:cubicBezTo>
                    <a:pt x="578" y="1028"/>
                    <a:pt x="567" y="961"/>
                    <a:pt x="567" y="894"/>
                  </a:cubicBezTo>
                  <a:cubicBezTo>
                    <a:pt x="567" y="805"/>
                    <a:pt x="578" y="716"/>
                    <a:pt x="611" y="627"/>
                  </a:cubicBezTo>
                  <a:cubicBezTo>
                    <a:pt x="634" y="538"/>
                    <a:pt x="678" y="460"/>
                    <a:pt x="712" y="383"/>
                  </a:cubicBezTo>
                  <a:cubicBezTo>
                    <a:pt x="719" y="353"/>
                    <a:pt x="697" y="338"/>
                    <a:pt x="674" y="338"/>
                  </a:cubicBezTo>
                  <a:cubicBezTo>
                    <a:pt x="663" y="338"/>
                    <a:pt x="653" y="341"/>
                    <a:pt x="645" y="349"/>
                  </a:cubicBezTo>
                  <a:cubicBezTo>
                    <a:pt x="489" y="494"/>
                    <a:pt x="433" y="716"/>
                    <a:pt x="433" y="916"/>
                  </a:cubicBezTo>
                  <a:cubicBezTo>
                    <a:pt x="433" y="972"/>
                    <a:pt x="445" y="1038"/>
                    <a:pt x="456" y="1094"/>
                  </a:cubicBezTo>
                  <a:cubicBezTo>
                    <a:pt x="445" y="1094"/>
                    <a:pt x="445" y="1105"/>
                    <a:pt x="445" y="1105"/>
                  </a:cubicBezTo>
                  <a:cubicBezTo>
                    <a:pt x="423" y="1038"/>
                    <a:pt x="411" y="972"/>
                    <a:pt x="411" y="894"/>
                  </a:cubicBezTo>
                  <a:cubicBezTo>
                    <a:pt x="389" y="694"/>
                    <a:pt x="445" y="482"/>
                    <a:pt x="522" y="282"/>
                  </a:cubicBezTo>
                  <a:cubicBezTo>
                    <a:pt x="534" y="260"/>
                    <a:pt x="517" y="249"/>
                    <a:pt x="495" y="249"/>
                  </a:cubicBezTo>
                  <a:cubicBezTo>
                    <a:pt x="472" y="249"/>
                    <a:pt x="445" y="260"/>
                    <a:pt x="433" y="282"/>
                  </a:cubicBezTo>
                  <a:cubicBezTo>
                    <a:pt x="356" y="460"/>
                    <a:pt x="300" y="649"/>
                    <a:pt x="289" y="850"/>
                  </a:cubicBezTo>
                  <a:cubicBezTo>
                    <a:pt x="267" y="672"/>
                    <a:pt x="289" y="482"/>
                    <a:pt x="367" y="316"/>
                  </a:cubicBezTo>
                  <a:cubicBezTo>
                    <a:pt x="386" y="278"/>
                    <a:pt x="365" y="258"/>
                    <a:pt x="340" y="258"/>
                  </a:cubicBezTo>
                  <a:cubicBezTo>
                    <a:pt x="321" y="258"/>
                    <a:pt x="299" y="269"/>
                    <a:pt x="289" y="294"/>
                  </a:cubicBezTo>
                  <a:cubicBezTo>
                    <a:pt x="178" y="482"/>
                    <a:pt x="144" y="705"/>
                    <a:pt x="166" y="916"/>
                  </a:cubicBezTo>
                  <a:cubicBezTo>
                    <a:pt x="166" y="939"/>
                    <a:pt x="178" y="972"/>
                    <a:pt x="178" y="994"/>
                  </a:cubicBezTo>
                  <a:cubicBezTo>
                    <a:pt x="144" y="916"/>
                    <a:pt x="134" y="838"/>
                    <a:pt x="122" y="749"/>
                  </a:cubicBezTo>
                  <a:cubicBezTo>
                    <a:pt x="111" y="516"/>
                    <a:pt x="200" y="282"/>
                    <a:pt x="356" y="104"/>
                  </a:cubicBezTo>
                  <a:cubicBezTo>
                    <a:pt x="381" y="79"/>
                    <a:pt x="362" y="48"/>
                    <a:pt x="337" y="48"/>
                  </a:cubicBezTo>
                  <a:cubicBezTo>
                    <a:pt x="329" y="48"/>
                    <a:pt x="320" y="51"/>
                    <a:pt x="312" y="60"/>
                  </a:cubicBezTo>
                  <a:cubicBezTo>
                    <a:pt x="111" y="238"/>
                    <a:pt x="0" y="494"/>
                    <a:pt x="0" y="771"/>
                  </a:cubicBezTo>
                  <a:cubicBezTo>
                    <a:pt x="0" y="1028"/>
                    <a:pt x="122" y="1350"/>
                    <a:pt x="356" y="1483"/>
                  </a:cubicBezTo>
                  <a:cubicBezTo>
                    <a:pt x="363" y="1487"/>
                    <a:pt x="370" y="1488"/>
                    <a:pt x="375" y="1488"/>
                  </a:cubicBezTo>
                  <a:cubicBezTo>
                    <a:pt x="387" y="1488"/>
                    <a:pt x="396" y="1483"/>
                    <a:pt x="411" y="1483"/>
                  </a:cubicBezTo>
                  <a:cubicBezTo>
                    <a:pt x="445" y="1517"/>
                    <a:pt x="478" y="1539"/>
                    <a:pt x="522" y="1550"/>
                  </a:cubicBezTo>
                  <a:cubicBezTo>
                    <a:pt x="545" y="1561"/>
                    <a:pt x="567" y="1572"/>
                    <a:pt x="601" y="1584"/>
                  </a:cubicBezTo>
                  <a:cubicBezTo>
                    <a:pt x="623" y="1584"/>
                    <a:pt x="645" y="1561"/>
                    <a:pt x="656" y="1539"/>
                  </a:cubicBezTo>
                  <a:cubicBezTo>
                    <a:pt x="656" y="1539"/>
                    <a:pt x="667" y="1539"/>
                    <a:pt x="667" y="1528"/>
                  </a:cubicBezTo>
                  <a:cubicBezTo>
                    <a:pt x="678" y="1528"/>
                    <a:pt x="678" y="1539"/>
                    <a:pt x="678" y="1539"/>
                  </a:cubicBezTo>
                  <a:cubicBezTo>
                    <a:pt x="678" y="1539"/>
                    <a:pt x="690" y="1550"/>
                    <a:pt x="700" y="1550"/>
                  </a:cubicBezTo>
                  <a:lnTo>
                    <a:pt x="712" y="1550"/>
                  </a:lnTo>
                  <a:cubicBezTo>
                    <a:pt x="712" y="1561"/>
                    <a:pt x="723" y="1561"/>
                    <a:pt x="723" y="1572"/>
                  </a:cubicBezTo>
                  <a:cubicBezTo>
                    <a:pt x="734" y="1572"/>
                    <a:pt x="745" y="1584"/>
                    <a:pt x="745" y="1584"/>
                  </a:cubicBezTo>
                  <a:cubicBezTo>
                    <a:pt x="754" y="1588"/>
                    <a:pt x="765" y="1591"/>
                    <a:pt x="776" y="1591"/>
                  </a:cubicBezTo>
                  <a:cubicBezTo>
                    <a:pt x="793" y="1591"/>
                    <a:pt x="810" y="1585"/>
                    <a:pt x="823" y="1572"/>
                  </a:cubicBezTo>
                  <a:lnTo>
                    <a:pt x="834" y="1561"/>
                  </a:lnTo>
                  <a:cubicBezTo>
                    <a:pt x="834" y="1561"/>
                    <a:pt x="845" y="1572"/>
                    <a:pt x="845" y="1584"/>
                  </a:cubicBezTo>
                  <a:cubicBezTo>
                    <a:pt x="849" y="1593"/>
                    <a:pt x="856" y="1597"/>
                    <a:pt x="866" y="1597"/>
                  </a:cubicBezTo>
                  <a:cubicBezTo>
                    <a:pt x="888" y="1597"/>
                    <a:pt x="920" y="1574"/>
                    <a:pt x="912" y="1550"/>
                  </a:cubicBezTo>
                  <a:lnTo>
                    <a:pt x="912" y="1528"/>
                  </a:lnTo>
                  <a:cubicBezTo>
                    <a:pt x="923" y="1528"/>
                    <a:pt x="945" y="1517"/>
                    <a:pt x="957" y="1517"/>
                  </a:cubicBezTo>
                  <a:cubicBezTo>
                    <a:pt x="1034" y="1495"/>
                    <a:pt x="1112" y="1450"/>
                    <a:pt x="1167" y="1406"/>
                  </a:cubicBezTo>
                  <a:cubicBezTo>
                    <a:pt x="1167" y="1416"/>
                    <a:pt x="1167" y="1439"/>
                    <a:pt x="1190" y="1439"/>
                  </a:cubicBezTo>
                  <a:cubicBezTo>
                    <a:pt x="1194" y="1441"/>
                    <a:pt x="1199" y="1442"/>
                    <a:pt x="1203" y="1442"/>
                  </a:cubicBezTo>
                  <a:cubicBezTo>
                    <a:pt x="1224" y="1442"/>
                    <a:pt x="1248" y="1424"/>
                    <a:pt x="1256" y="1406"/>
                  </a:cubicBezTo>
                  <a:cubicBezTo>
                    <a:pt x="1256" y="1394"/>
                    <a:pt x="1268" y="1372"/>
                    <a:pt x="1279" y="1361"/>
                  </a:cubicBezTo>
                  <a:cubicBezTo>
                    <a:pt x="1285" y="1364"/>
                    <a:pt x="1291" y="1365"/>
                    <a:pt x="1296" y="1365"/>
                  </a:cubicBezTo>
                  <a:cubicBezTo>
                    <a:pt x="1313" y="1365"/>
                    <a:pt x="1329" y="1355"/>
                    <a:pt x="1345" y="1339"/>
                  </a:cubicBezTo>
                  <a:cubicBezTo>
                    <a:pt x="1368" y="1317"/>
                    <a:pt x="1390" y="1283"/>
                    <a:pt x="1412" y="1261"/>
                  </a:cubicBezTo>
                  <a:lnTo>
                    <a:pt x="1468" y="1261"/>
                  </a:lnTo>
                  <a:cubicBezTo>
                    <a:pt x="1523" y="1250"/>
                    <a:pt x="1557" y="1194"/>
                    <a:pt x="1590" y="1150"/>
                  </a:cubicBezTo>
                  <a:cubicBezTo>
                    <a:pt x="1657" y="1050"/>
                    <a:pt x="1713" y="949"/>
                    <a:pt x="1768" y="838"/>
                  </a:cubicBezTo>
                  <a:cubicBezTo>
                    <a:pt x="1857" y="649"/>
                    <a:pt x="1924" y="449"/>
                    <a:pt x="1891" y="238"/>
                  </a:cubicBezTo>
                  <a:cubicBezTo>
                    <a:pt x="1891" y="226"/>
                    <a:pt x="1883" y="221"/>
                    <a:pt x="1872" y="221"/>
                  </a:cubicBezTo>
                  <a:cubicBezTo>
                    <a:pt x="1853" y="221"/>
                    <a:pt x="1824" y="238"/>
                    <a:pt x="1824" y="260"/>
                  </a:cubicBezTo>
                  <a:cubicBezTo>
                    <a:pt x="1846" y="427"/>
                    <a:pt x="1813" y="583"/>
                    <a:pt x="1746" y="738"/>
                  </a:cubicBezTo>
                  <a:cubicBezTo>
                    <a:pt x="1740" y="738"/>
                    <a:pt x="1738" y="741"/>
                    <a:pt x="1736" y="744"/>
                  </a:cubicBezTo>
                  <a:lnTo>
                    <a:pt x="1736" y="744"/>
                  </a:lnTo>
                  <a:cubicBezTo>
                    <a:pt x="1779" y="567"/>
                    <a:pt x="1768" y="359"/>
                    <a:pt x="1735" y="182"/>
                  </a:cubicBezTo>
                  <a:cubicBezTo>
                    <a:pt x="1731" y="164"/>
                    <a:pt x="1717" y="156"/>
                    <a:pt x="1700" y="156"/>
                  </a:cubicBezTo>
                  <a:cubicBezTo>
                    <a:pt x="1664" y="156"/>
                    <a:pt x="1616" y="189"/>
                    <a:pt x="1624" y="227"/>
                  </a:cubicBezTo>
                  <a:cubicBezTo>
                    <a:pt x="1635" y="405"/>
                    <a:pt x="1657" y="571"/>
                    <a:pt x="1624" y="749"/>
                  </a:cubicBezTo>
                  <a:cubicBezTo>
                    <a:pt x="1612" y="771"/>
                    <a:pt x="1612" y="794"/>
                    <a:pt x="1602" y="816"/>
                  </a:cubicBezTo>
                  <a:cubicBezTo>
                    <a:pt x="1612" y="749"/>
                    <a:pt x="1612" y="672"/>
                    <a:pt x="1602" y="593"/>
                  </a:cubicBezTo>
                  <a:cubicBezTo>
                    <a:pt x="1635" y="405"/>
                    <a:pt x="1624" y="215"/>
                    <a:pt x="1568" y="37"/>
                  </a:cubicBezTo>
                  <a:cubicBezTo>
                    <a:pt x="1564" y="19"/>
                    <a:pt x="1553" y="12"/>
                    <a:pt x="1539" y="12"/>
                  </a:cubicBezTo>
                  <a:cubicBezTo>
                    <a:pt x="1510" y="12"/>
                    <a:pt x="1472" y="44"/>
                    <a:pt x="1479" y="82"/>
                  </a:cubicBezTo>
                  <a:cubicBezTo>
                    <a:pt x="1490" y="116"/>
                    <a:pt x="1490" y="149"/>
                    <a:pt x="1490" y="182"/>
                  </a:cubicBezTo>
                  <a:cubicBezTo>
                    <a:pt x="1490" y="171"/>
                    <a:pt x="1479" y="171"/>
                    <a:pt x="1468" y="171"/>
                  </a:cubicBezTo>
                  <a:lnTo>
                    <a:pt x="1468" y="160"/>
                  </a:lnTo>
                  <a:cubicBezTo>
                    <a:pt x="1461" y="145"/>
                    <a:pt x="1446" y="139"/>
                    <a:pt x="1430" y="139"/>
                  </a:cubicBezTo>
                  <a:cubicBezTo>
                    <a:pt x="1398" y="139"/>
                    <a:pt x="1361" y="163"/>
                    <a:pt x="1368" y="193"/>
                  </a:cubicBezTo>
                  <a:lnTo>
                    <a:pt x="1368" y="205"/>
                  </a:lnTo>
                  <a:cubicBezTo>
                    <a:pt x="1345" y="138"/>
                    <a:pt x="1313" y="71"/>
                    <a:pt x="1268" y="15"/>
                  </a:cubicBezTo>
                  <a:cubicBezTo>
                    <a:pt x="1260" y="5"/>
                    <a:pt x="1250" y="0"/>
                    <a:pt x="123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899" name="Google Shape;20899;p32"/>
            <p:cNvSpPr/>
            <p:nvPr/>
          </p:nvSpPr>
          <p:spPr>
            <a:xfrm>
              <a:off x="1730031" y="2084272"/>
              <a:ext cx="23200" cy="38376"/>
            </a:xfrm>
            <a:custGeom>
              <a:avLst/>
              <a:gdLst/>
              <a:ahLst/>
              <a:cxnLst/>
              <a:rect l="l" t="t" r="r" b="b"/>
              <a:pathLst>
                <a:path w="665" h="1100" extrusionOk="0">
                  <a:moveTo>
                    <a:pt x="186" y="1"/>
                  </a:moveTo>
                  <a:cubicBezTo>
                    <a:pt x="164" y="11"/>
                    <a:pt x="153" y="23"/>
                    <a:pt x="153" y="45"/>
                  </a:cubicBezTo>
                  <a:cubicBezTo>
                    <a:pt x="130" y="189"/>
                    <a:pt x="108" y="334"/>
                    <a:pt x="120" y="479"/>
                  </a:cubicBezTo>
                  <a:cubicBezTo>
                    <a:pt x="130" y="557"/>
                    <a:pt x="142" y="646"/>
                    <a:pt x="186" y="723"/>
                  </a:cubicBezTo>
                  <a:lnTo>
                    <a:pt x="175" y="713"/>
                  </a:lnTo>
                  <a:cubicBezTo>
                    <a:pt x="120" y="646"/>
                    <a:pt x="86" y="568"/>
                    <a:pt x="53" y="479"/>
                  </a:cubicBezTo>
                  <a:cubicBezTo>
                    <a:pt x="53" y="469"/>
                    <a:pt x="48" y="465"/>
                    <a:pt x="41" y="465"/>
                  </a:cubicBezTo>
                  <a:cubicBezTo>
                    <a:pt x="25" y="465"/>
                    <a:pt x="0" y="485"/>
                    <a:pt x="9" y="501"/>
                  </a:cubicBezTo>
                  <a:cubicBezTo>
                    <a:pt x="31" y="657"/>
                    <a:pt x="108" y="802"/>
                    <a:pt x="219" y="913"/>
                  </a:cubicBezTo>
                  <a:cubicBezTo>
                    <a:pt x="249" y="933"/>
                    <a:pt x="279" y="970"/>
                    <a:pt x="316" y="970"/>
                  </a:cubicBezTo>
                  <a:cubicBezTo>
                    <a:pt x="321" y="970"/>
                    <a:pt x="326" y="969"/>
                    <a:pt x="331" y="968"/>
                  </a:cubicBezTo>
                  <a:lnTo>
                    <a:pt x="342" y="957"/>
                  </a:lnTo>
                  <a:lnTo>
                    <a:pt x="442" y="1091"/>
                  </a:lnTo>
                  <a:cubicBezTo>
                    <a:pt x="448" y="1097"/>
                    <a:pt x="457" y="1100"/>
                    <a:pt x="466" y="1100"/>
                  </a:cubicBezTo>
                  <a:cubicBezTo>
                    <a:pt x="487" y="1100"/>
                    <a:pt x="512" y="1084"/>
                    <a:pt x="520" y="1068"/>
                  </a:cubicBezTo>
                  <a:lnTo>
                    <a:pt x="542" y="1068"/>
                  </a:lnTo>
                  <a:cubicBezTo>
                    <a:pt x="553" y="1068"/>
                    <a:pt x="553" y="1057"/>
                    <a:pt x="565" y="1057"/>
                  </a:cubicBezTo>
                  <a:cubicBezTo>
                    <a:pt x="576" y="1074"/>
                    <a:pt x="590" y="1082"/>
                    <a:pt x="605" y="1082"/>
                  </a:cubicBezTo>
                  <a:cubicBezTo>
                    <a:pt x="620" y="1082"/>
                    <a:pt x="637" y="1074"/>
                    <a:pt x="654" y="1057"/>
                  </a:cubicBezTo>
                  <a:cubicBezTo>
                    <a:pt x="664" y="1046"/>
                    <a:pt x="664" y="1035"/>
                    <a:pt x="654" y="1024"/>
                  </a:cubicBezTo>
                  <a:lnTo>
                    <a:pt x="654" y="1012"/>
                  </a:lnTo>
                  <a:lnTo>
                    <a:pt x="642" y="1002"/>
                  </a:lnTo>
                  <a:cubicBezTo>
                    <a:pt x="620" y="980"/>
                    <a:pt x="598" y="957"/>
                    <a:pt x="587" y="935"/>
                  </a:cubicBezTo>
                  <a:cubicBezTo>
                    <a:pt x="565" y="913"/>
                    <a:pt x="542" y="891"/>
                    <a:pt x="531" y="868"/>
                  </a:cubicBezTo>
                  <a:cubicBezTo>
                    <a:pt x="509" y="846"/>
                    <a:pt x="486" y="812"/>
                    <a:pt x="486" y="779"/>
                  </a:cubicBezTo>
                  <a:cubicBezTo>
                    <a:pt x="486" y="768"/>
                    <a:pt x="464" y="768"/>
                    <a:pt x="453" y="768"/>
                  </a:cubicBezTo>
                  <a:cubicBezTo>
                    <a:pt x="442" y="768"/>
                    <a:pt x="431" y="779"/>
                    <a:pt x="431" y="790"/>
                  </a:cubicBezTo>
                  <a:cubicBezTo>
                    <a:pt x="420" y="824"/>
                    <a:pt x="420" y="857"/>
                    <a:pt x="431" y="879"/>
                  </a:cubicBezTo>
                  <a:cubicBezTo>
                    <a:pt x="420" y="868"/>
                    <a:pt x="409" y="857"/>
                    <a:pt x="397" y="834"/>
                  </a:cubicBezTo>
                  <a:cubicBezTo>
                    <a:pt x="397" y="824"/>
                    <a:pt x="387" y="824"/>
                    <a:pt x="387" y="812"/>
                  </a:cubicBezTo>
                  <a:cubicBezTo>
                    <a:pt x="375" y="790"/>
                    <a:pt x="364" y="768"/>
                    <a:pt x="353" y="757"/>
                  </a:cubicBezTo>
                  <a:cubicBezTo>
                    <a:pt x="342" y="746"/>
                    <a:pt x="342" y="746"/>
                    <a:pt x="331" y="746"/>
                  </a:cubicBezTo>
                  <a:cubicBezTo>
                    <a:pt x="275" y="646"/>
                    <a:pt x="231" y="535"/>
                    <a:pt x="209" y="423"/>
                  </a:cubicBezTo>
                  <a:cubicBezTo>
                    <a:pt x="197" y="290"/>
                    <a:pt x="209" y="156"/>
                    <a:pt x="219" y="23"/>
                  </a:cubicBezTo>
                  <a:cubicBezTo>
                    <a:pt x="231" y="11"/>
                    <a:pt x="209" y="1"/>
                    <a:pt x="18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00" name="Google Shape;20900;p32"/>
            <p:cNvSpPr/>
            <p:nvPr/>
          </p:nvSpPr>
          <p:spPr>
            <a:xfrm>
              <a:off x="1760593" y="2101367"/>
              <a:ext cx="4675" cy="17479"/>
            </a:xfrm>
            <a:custGeom>
              <a:avLst/>
              <a:gdLst/>
              <a:ahLst/>
              <a:cxnLst/>
              <a:rect l="l" t="t" r="r" b="b"/>
              <a:pathLst>
                <a:path w="134" h="501" extrusionOk="0">
                  <a:moveTo>
                    <a:pt x="45" y="0"/>
                  </a:moveTo>
                  <a:cubicBezTo>
                    <a:pt x="22" y="11"/>
                    <a:pt x="11" y="22"/>
                    <a:pt x="11" y="45"/>
                  </a:cubicBezTo>
                  <a:cubicBezTo>
                    <a:pt x="11" y="122"/>
                    <a:pt x="22" y="189"/>
                    <a:pt x="33" y="267"/>
                  </a:cubicBezTo>
                  <a:lnTo>
                    <a:pt x="33" y="367"/>
                  </a:lnTo>
                  <a:cubicBezTo>
                    <a:pt x="33" y="401"/>
                    <a:pt x="33" y="423"/>
                    <a:pt x="11" y="445"/>
                  </a:cubicBezTo>
                  <a:cubicBezTo>
                    <a:pt x="0" y="467"/>
                    <a:pt x="11" y="490"/>
                    <a:pt x="22" y="500"/>
                  </a:cubicBezTo>
                  <a:cubicBezTo>
                    <a:pt x="45" y="500"/>
                    <a:pt x="67" y="490"/>
                    <a:pt x="77" y="478"/>
                  </a:cubicBezTo>
                  <a:cubicBezTo>
                    <a:pt x="134" y="411"/>
                    <a:pt x="134" y="322"/>
                    <a:pt x="134" y="245"/>
                  </a:cubicBezTo>
                  <a:cubicBezTo>
                    <a:pt x="134" y="200"/>
                    <a:pt x="134" y="167"/>
                    <a:pt x="122" y="122"/>
                  </a:cubicBezTo>
                  <a:cubicBezTo>
                    <a:pt x="122" y="78"/>
                    <a:pt x="100" y="45"/>
                    <a:pt x="77" y="11"/>
                  </a:cubicBezTo>
                  <a:cubicBezTo>
                    <a:pt x="77" y="0"/>
                    <a:pt x="55" y="0"/>
                    <a:pt x="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01" name="Google Shape;20901;p32"/>
            <p:cNvSpPr/>
            <p:nvPr/>
          </p:nvSpPr>
          <p:spPr>
            <a:xfrm>
              <a:off x="1765024" y="2092401"/>
              <a:ext cx="7989" cy="24945"/>
            </a:xfrm>
            <a:custGeom>
              <a:avLst/>
              <a:gdLst/>
              <a:ahLst/>
              <a:cxnLst/>
              <a:rect l="l" t="t" r="r" b="b"/>
              <a:pathLst>
                <a:path w="229" h="715" extrusionOk="0">
                  <a:moveTo>
                    <a:pt x="173" y="1"/>
                  </a:moveTo>
                  <a:cubicBezTo>
                    <a:pt x="151" y="12"/>
                    <a:pt x="140" y="23"/>
                    <a:pt x="140" y="45"/>
                  </a:cubicBezTo>
                  <a:cubicBezTo>
                    <a:pt x="140" y="157"/>
                    <a:pt x="128" y="268"/>
                    <a:pt x="106" y="368"/>
                  </a:cubicBezTo>
                  <a:cubicBezTo>
                    <a:pt x="96" y="480"/>
                    <a:pt x="62" y="579"/>
                    <a:pt x="7" y="680"/>
                  </a:cubicBezTo>
                  <a:cubicBezTo>
                    <a:pt x="0" y="704"/>
                    <a:pt x="13" y="715"/>
                    <a:pt x="29" y="715"/>
                  </a:cubicBezTo>
                  <a:cubicBezTo>
                    <a:pt x="42" y="715"/>
                    <a:pt x="57" y="706"/>
                    <a:pt x="62" y="690"/>
                  </a:cubicBezTo>
                  <a:cubicBezTo>
                    <a:pt x="128" y="591"/>
                    <a:pt x="173" y="480"/>
                    <a:pt x="195" y="368"/>
                  </a:cubicBezTo>
                  <a:lnTo>
                    <a:pt x="229" y="201"/>
                  </a:lnTo>
                  <a:cubicBezTo>
                    <a:pt x="229" y="134"/>
                    <a:pt x="229" y="79"/>
                    <a:pt x="217" y="23"/>
                  </a:cubicBezTo>
                  <a:cubicBezTo>
                    <a:pt x="217" y="1"/>
                    <a:pt x="184" y="1"/>
                    <a:pt x="17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02" name="Google Shape;20902;p32"/>
            <p:cNvSpPr/>
            <p:nvPr/>
          </p:nvSpPr>
          <p:spPr>
            <a:xfrm>
              <a:off x="1773781" y="2071537"/>
              <a:ext cx="4675" cy="32445"/>
            </a:xfrm>
            <a:custGeom>
              <a:avLst/>
              <a:gdLst/>
              <a:ahLst/>
              <a:cxnLst/>
              <a:rect l="l" t="t" r="r" b="b"/>
              <a:pathLst>
                <a:path w="134" h="930" extrusionOk="0">
                  <a:moveTo>
                    <a:pt x="54" y="0"/>
                  </a:moveTo>
                  <a:cubicBezTo>
                    <a:pt x="44" y="0"/>
                    <a:pt x="33" y="13"/>
                    <a:pt x="33" y="21"/>
                  </a:cubicBezTo>
                  <a:cubicBezTo>
                    <a:pt x="67" y="166"/>
                    <a:pt x="78" y="321"/>
                    <a:pt x="67" y="465"/>
                  </a:cubicBezTo>
                  <a:cubicBezTo>
                    <a:pt x="67" y="544"/>
                    <a:pt x="67" y="610"/>
                    <a:pt x="45" y="688"/>
                  </a:cubicBezTo>
                  <a:cubicBezTo>
                    <a:pt x="33" y="755"/>
                    <a:pt x="11" y="833"/>
                    <a:pt x="0" y="900"/>
                  </a:cubicBezTo>
                  <a:cubicBezTo>
                    <a:pt x="0" y="922"/>
                    <a:pt x="14" y="930"/>
                    <a:pt x="29" y="930"/>
                  </a:cubicBezTo>
                  <a:cubicBezTo>
                    <a:pt x="44" y="930"/>
                    <a:pt x="61" y="922"/>
                    <a:pt x="67" y="910"/>
                  </a:cubicBezTo>
                  <a:cubicBezTo>
                    <a:pt x="122" y="766"/>
                    <a:pt x="134" y="610"/>
                    <a:pt x="134" y="455"/>
                  </a:cubicBezTo>
                  <a:cubicBezTo>
                    <a:pt x="134" y="310"/>
                    <a:pt x="111" y="154"/>
                    <a:pt x="67" y="10"/>
                  </a:cubicBezTo>
                  <a:cubicBezTo>
                    <a:pt x="63" y="3"/>
                    <a:pt x="59" y="0"/>
                    <a:pt x="5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03" name="Google Shape;20903;p32"/>
            <p:cNvSpPr/>
            <p:nvPr/>
          </p:nvSpPr>
          <p:spPr>
            <a:xfrm>
              <a:off x="1772211" y="2090098"/>
              <a:ext cx="10920" cy="22188"/>
            </a:xfrm>
            <a:custGeom>
              <a:avLst/>
              <a:gdLst/>
              <a:ahLst/>
              <a:cxnLst/>
              <a:rect l="l" t="t" r="r" b="b"/>
              <a:pathLst>
                <a:path w="313" h="636" extrusionOk="0">
                  <a:moveTo>
                    <a:pt x="256" y="0"/>
                  </a:moveTo>
                  <a:cubicBezTo>
                    <a:pt x="245" y="0"/>
                    <a:pt x="223" y="22"/>
                    <a:pt x="223" y="45"/>
                  </a:cubicBezTo>
                  <a:cubicBezTo>
                    <a:pt x="234" y="123"/>
                    <a:pt x="212" y="190"/>
                    <a:pt x="189" y="267"/>
                  </a:cubicBezTo>
                  <a:cubicBezTo>
                    <a:pt x="179" y="312"/>
                    <a:pt x="156" y="345"/>
                    <a:pt x="145" y="390"/>
                  </a:cubicBezTo>
                  <a:cubicBezTo>
                    <a:pt x="134" y="412"/>
                    <a:pt x="123" y="434"/>
                    <a:pt x="112" y="445"/>
                  </a:cubicBezTo>
                  <a:cubicBezTo>
                    <a:pt x="112" y="467"/>
                    <a:pt x="100" y="479"/>
                    <a:pt x="100" y="501"/>
                  </a:cubicBezTo>
                  <a:lnTo>
                    <a:pt x="90" y="512"/>
                  </a:lnTo>
                  <a:lnTo>
                    <a:pt x="78" y="512"/>
                  </a:lnTo>
                  <a:lnTo>
                    <a:pt x="78" y="523"/>
                  </a:lnTo>
                  <a:cubicBezTo>
                    <a:pt x="67" y="523"/>
                    <a:pt x="67" y="534"/>
                    <a:pt x="56" y="534"/>
                  </a:cubicBezTo>
                  <a:cubicBezTo>
                    <a:pt x="56" y="534"/>
                    <a:pt x="56" y="546"/>
                    <a:pt x="45" y="546"/>
                  </a:cubicBezTo>
                  <a:cubicBezTo>
                    <a:pt x="34" y="556"/>
                    <a:pt x="23" y="556"/>
                    <a:pt x="11" y="579"/>
                  </a:cubicBezTo>
                  <a:cubicBezTo>
                    <a:pt x="11" y="590"/>
                    <a:pt x="1" y="601"/>
                    <a:pt x="11" y="612"/>
                  </a:cubicBezTo>
                  <a:cubicBezTo>
                    <a:pt x="19" y="626"/>
                    <a:pt x="30" y="635"/>
                    <a:pt x="42" y="635"/>
                  </a:cubicBezTo>
                  <a:cubicBezTo>
                    <a:pt x="50" y="635"/>
                    <a:pt x="59" y="632"/>
                    <a:pt x="67" y="623"/>
                  </a:cubicBezTo>
                  <a:cubicBezTo>
                    <a:pt x="112" y="601"/>
                    <a:pt x="145" y="579"/>
                    <a:pt x="179" y="546"/>
                  </a:cubicBezTo>
                  <a:cubicBezTo>
                    <a:pt x="212" y="501"/>
                    <a:pt x="234" y="467"/>
                    <a:pt x="245" y="423"/>
                  </a:cubicBezTo>
                  <a:cubicBezTo>
                    <a:pt x="245" y="412"/>
                    <a:pt x="245" y="401"/>
                    <a:pt x="234" y="390"/>
                  </a:cubicBezTo>
                  <a:cubicBezTo>
                    <a:pt x="234" y="390"/>
                    <a:pt x="223" y="390"/>
                    <a:pt x="223" y="378"/>
                  </a:cubicBezTo>
                  <a:cubicBezTo>
                    <a:pt x="234" y="345"/>
                    <a:pt x="256" y="301"/>
                    <a:pt x="268" y="267"/>
                  </a:cubicBezTo>
                  <a:cubicBezTo>
                    <a:pt x="290" y="178"/>
                    <a:pt x="312" y="101"/>
                    <a:pt x="301" y="12"/>
                  </a:cubicBezTo>
                  <a:cubicBezTo>
                    <a:pt x="290" y="0"/>
                    <a:pt x="268" y="0"/>
                    <a:pt x="2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04" name="Google Shape;20904;p32"/>
            <p:cNvSpPr/>
            <p:nvPr/>
          </p:nvSpPr>
          <p:spPr>
            <a:xfrm>
              <a:off x="1752046" y="2119195"/>
              <a:ext cx="35" cy="419"/>
            </a:xfrm>
            <a:custGeom>
              <a:avLst/>
              <a:gdLst/>
              <a:ahLst/>
              <a:cxnLst/>
              <a:rect l="l" t="t" r="r" b="b"/>
              <a:pathLst>
                <a:path w="1" h="12" extrusionOk="0">
                  <a:moveTo>
                    <a:pt x="0" y="1"/>
                  </a:moveTo>
                  <a:lnTo>
                    <a:pt x="0" y="1"/>
                  </a:lnTo>
                  <a:cubicBezTo>
                    <a:pt x="0" y="11"/>
                    <a:pt x="0" y="11"/>
                    <a:pt x="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05" name="Google Shape;20905;p32"/>
            <p:cNvSpPr/>
            <p:nvPr/>
          </p:nvSpPr>
          <p:spPr>
            <a:xfrm>
              <a:off x="1752046" y="2119195"/>
              <a:ext cx="35" cy="35"/>
            </a:xfrm>
            <a:custGeom>
              <a:avLst/>
              <a:gdLst/>
              <a:ahLst/>
              <a:cxnLst/>
              <a:rect l="l" t="t" r="r" b="b"/>
              <a:pathLst>
                <a:path w="1" h="1" extrusionOk="0">
                  <a:moveTo>
                    <a:pt x="0" y="1"/>
                  </a:moveTo>
                  <a:lnTo>
                    <a:pt x="0"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06" name="Google Shape;20906;p32"/>
            <p:cNvSpPr/>
            <p:nvPr/>
          </p:nvSpPr>
          <p:spPr>
            <a:xfrm>
              <a:off x="1752046" y="2106077"/>
              <a:ext cx="8164" cy="15490"/>
            </a:xfrm>
            <a:custGeom>
              <a:avLst/>
              <a:gdLst/>
              <a:ahLst/>
              <a:cxnLst/>
              <a:rect l="l" t="t" r="r" b="b"/>
              <a:pathLst>
                <a:path w="234" h="444" extrusionOk="0">
                  <a:moveTo>
                    <a:pt x="117" y="0"/>
                  </a:moveTo>
                  <a:cubicBezTo>
                    <a:pt x="101" y="0"/>
                    <a:pt x="81" y="16"/>
                    <a:pt x="89" y="32"/>
                  </a:cubicBezTo>
                  <a:cubicBezTo>
                    <a:pt x="112" y="88"/>
                    <a:pt x="134" y="143"/>
                    <a:pt x="134" y="199"/>
                  </a:cubicBezTo>
                  <a:cubicBezTo>
                    <a:pt x="145" y="221"/>
                    <a:pt x="145" y="254"/>
                    <a:pt x="145" y="276"/>
                  </a:cubicBezTo>
                  <a:lnTo>
                    <a:pt x="145" y="298"/>
                  </a:lnTo>
                  <a:lnTo>
                    <a:pt x="145" y="310"/>
                  </a:lnTo>
                  <a:lnTo>
                    <a:pt x="145" y="321"/>
                  </a:lnTo>
                  <a:lnTo>
                    <a:pt x="145" y="332"/>
                  </a:lnTo>
                  <a:cubicBezTo>
                    <a:pt x="134" y="310"/>
                    <a:pt x="122" y="288"/>
                    <a:pt x="100" y="266"/>
                  </a:cubicBezTo>
                  <a:cubicBezTo>
                    <a:pt x="95" y="260"/>
                    <a:pt x="86" y="257"/>
                    <a:pt x="78" y="257"/>
                  </a:cubicBezTo>
                  <a:cubicBezTo>
                    <a:pt x="70" y="257"/>
                    <a:pt x="61" y="260"/>
                    <a:pt x="56" y="266"/>
                  </a:cubicBezTo>
                  <a:cubicBezTo>
                    <a:pt x="45" y="276"/>
                    <a:pt x="45" y="276"/>
                    <a:pt x="45" y="288"/>
                  </a:cubicBezTo>
                  <a:cubicBezTo>
                    <a:pt x="33" y="298"/>
                    <a:pt x="33" y="310"/>
                    <a:pt x="45" y="310"/>
                  </a:cubicBezTo>
                  <a:lnTo>
                    <a:pt x="45" y="321"/>
                  </a:lnTo>
                  <a:cubicBezTo>
                    <a:pt x="42" y="318"/>
                    <a:pt x="38" y="316"/>
                    <a:pt x="35" y="316"/>
                  </a:cubicBezTo>
                  <a:cubicBezTo>
                    <a:pt x="27" y="316"/>
                    <a:pt x="19" y="324"/>
                    <a:pt x="11" y="332"/>
                  </a:cubicBezTo>
                  <a:lnTo>
                    <a:pt x="0" y="343"/>
                  </a:lnTo>
                  <a:lnTo>
                    <a:pt x="0" y="355"/>
                  </a:lnTo>
                  <a:lnTo>
                    <a:pt x="0" y="365"/>
                  </a:lnTo>
                  <a:lnTo>
                    <a:pt x="0" y="377"/>
                  </a:lnTo>
                  <a:cubicBezTo>
                    <a:pt x="0" y="387"/>
                    <a:pt x="0" y="387"/>
                    <a:pt x="11" y="399"/>
                  </a:cubicBezTo>
                  <a:lnTo>
                    <a:pt x="23" y="399"/>
                  </a:lnTo>
                  <a:cubicBezTo>
                    <a:pt x="33" y="399"/>
                    <a:pt x="33" y="410"/>
                    <a:pt x="33" y="410"/>
                  </a:cubicBezTo>
                  <a:cubicBezTo>
                    <a:pt x="33" y="410"/>
                    <a:pt x="45" y="421"/>
                    <a:pt x="56" y="421"/>
                  </a:cubicBezTo>
                  <a:cubicBezTo>
                    <a:pt x="56" y="432"/>
                    <a:pt x="67" y="432"/>
                    <a:pt x="67" y="432"/>
                  </a:cubicBezTo>
                  <a:cubicBezTo>
                    <a:pt x="78" y="432"/>
                    <a:pt x="78" y="432"/>
                    <a:pt x="78" y="421"/>
                  </a:cubicBezTo>
                  <a:cubicBezTo>
                    <a:pt x="78" y="432"/>
                    <a:pt x="89" y="432"/>
                    <a:pt x="89" y="443"/>
                  </a:cubicBezTo>
                  <a:lnTo>
                    <a:pt x="112" y="443"/>
                  </a:lnTo>
                  <a:cubicBezTo>
                    <a:pt x="122" y="443"/>
                    <a:pt x="134" y="432"/>
                    <a:pt x="145" y="432"/>
                  </a:cubicBezTo>
                  <a:cubicBezTo>
                    <a:pt x="156" y="421"/>
                    <a:pt x="167" y="399"/>
                    <a:pt x="167" y="377"/>
                  </a:cubicBezTo>
                  <a:lnTo>
                    <a:pt x="189" y="377"/>
                  </a:lnTo>
                  <a:cubicBezTo>
                    <a:pt x="211" y="365"/>
                    <a:pt x="234" y="343"/>
                    <a:pt x="234" y="321"/>
                  </a:cubicBezTo>
                  <a:lnTo>
                    <a:pt x="234" y="276"/>
                  </a:lnTo>
                  <a:cubicBezTo>
                    <a:pt x="234" y="243"/>
                    <a:pt x="223" y="209"/>
                    <a:pt x="211" y="177"/>
                  </a:cubicBezTo>
                  <a:cubicBezTo>
                    <a:pt x="189" y="121"/>
                    <a:pt x="167" y="65"/>
                    <a:pt x="134" y="9"/>
                  </a:cubicBezTo>
                  <a:cubicBezTo>
                    <a:pt x="130" y="3"/>
                    <a:pt x="124" y="0"/>
                    <a:pt x="11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07" name="Google Shape;20907;p32"/>
            <p:cNvSpPr/>
            <p:nvPr/>
          </p:nvSpPr>
          <p:spPr>
            <a:xfrm>
              <a:off x="1757070" y="2117241"/>
              <a:ext cx="35" cy="35"/>
            </a:xfrm>
            <a:custGeom>
              <a:avLst/>
              <a:gdLst/>
              <a:ahLst/>
              <a:cxnLst/>
              <a:rect l="l" t="t" r="r" b="b"/>
              <a:pathLst>
                <a:path w="1" h="1" extrusionOk="0">
                  <a:moveTo>
                    <a:pt x="1" y="1"/>
                  </a:move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08" name="Google Shape;20908;p32"/>
            <p:cNvSpPr/>
            <p:nvPr/>
          </p:nvSpPr>
          <p:spPr>
            <a:xfrm>
              <a:off x="1724100" y="2081585"/>
              <a:ext cx="8059" cy="29899"/>
            </a:xfrm>
            <a:custGeom>
              <a:avLst/>
              <a:gdLst/>
              <a:ahLst/>
              <a:cxnLst/>
              <a:rect l="l" t="t" r="r" b="b"/>
              <a:pathLst>
                <a:path w="231" h="857" extrusionOk="0">
                  <a:moveTo>
                    <a:pt x="64" y="1"/>
                  </a:moveTo>
                  <a:cubicBezTo>
                    <a:pt x="48" y="1"/>
                    <a:pt x="29" y="10"/>
                    <a:pt x="23" y="22"/>
                  </a:cubicBezTo>
                  <a:cubicBezTo>
                    <a:pt x="1" y="167"/>
                    <a:pt x="1" y="311"/>
                    <a:pt x="23" y="444"/>
                  </a:cubicBezTo>
                  <a:cubicBezTo>
                    <a:pt x="45" y="589"/>
                    <a:pt x="78" y="734"/>
                    <a:pt x="156" y="845"/>
                  </a:cubicBezTo>
                  <a:cubicBezTo>
                    <a:pt x="162" y="854"/>
                    <a:pt x="170" y="857"/>
                    <a:pt x="178" y="857"/>
                  </a:cubicBezTo>
                  <a:cubicBezTo>
                    <a:pt x="203" y="857"/>
                    <a:pt x="231" y="828"/>
                    <a:pt x="223" y="812"/>
                  </a:cubicBezTo>
                  <a:cubicBezTo>
                    <a:pt x="179" y="678"/>
                    <a:pt x="122" y="556"/>
                    <a:pt x="100" y="422"/>
                  </a:cubicBezTo>
                  <a:cubicBezTo>
                    <a:pt x="78" y="289"/>
                    <a:pt x="67" y="155"/>
                    <a:pt x="90" y="22"/>
                  </a:cubicBezTo>
                  <a:cubicBezTo>
                    <a:pt x="90" y="7"/>
                    <a:pt x="78" y="1"/>
                    <a:pt x="6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09" name="Google Shape;20909;p32"/>
            <p:cNvSpPr/>
            <p:nvPr/>
          </p:nvSpPr>
          <p:spPr>
            <a:xfrm>
              <a:off x="1765617" y="2072689"/>
              <a:ext cx="5442" cy="21316"/>
            </a:xfrm>
            <a:custGeom>
              <a:avLst/>
              <a:gdLst/>
              <a:ahLst/>
              <a:cxnLst/>
              <a:rect l="l" t="t" r="r" b="b"/>
              <a:pathLst>
                <a:path w="156" h="611" extrusionOk="0">
                  <a:moveTo>
                    <a:pt x="40" y="1"/>
                  </a:moveTo>
                  <a:cubicBezTo>
                    <a:pt x="22" y="1"/>
                    <a:pt x="0" y="16"/>
                    <a:pt x="0" y="32"/>
                  </a:cubicBezTo>
                  <a:cubicBezTo>
                    <a:pt x="56" y="222"/>
                    <a:pt x="67" y="399"/>
                    <a:pt x="45" y="588"/>
                  </a:cubicBezTo>
                  <a:cubicBezTo>
                    <a:pt x="34" y="600"/>
                    <a:pt x="56" y="610"/>
                    <a:pt x="67" y="610"/>
                  </a:cubicBezTo>
                  <a:cubicBezTo>
                    <a:pt x="89" y="610"/>
                    <a:pt x="101" y="600"/>
                    <a:pt x="101" y="577"/>
                  </a:cubicBezTo>
                  <a:cubicBezTo>
                    <a:pt x="156" y="388"/>
                    <a:pt x="134" y="188"/>
                    <a:pt x="56" y="10"/>
                  </a:cubicBezTo>
                  <a:cubicBezTo>
                    <a:pt x="53" y="3"/>
                    <a:pt x="47" y="1"/>
                    <a:pt x="4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10" name="Google Shape;20910;p32"/>
            <p:cNvSpPr/>
            <p:nvPr/>
          </p:nvSpPr>
          <p:spPr>
            <a:xfrm>
              <a:off x="1415338" y="2234745"/>
              <a:ext cx="36771" cy="27666"/>
            </a:xfrm>
            <a:custGeom>
              <a:avLst/>
              <a:gdLst/>
              <a:ahLst/>
              <a:cxnLst/>
              <a:rect l="l" t="t" r="r" b="b"/>
              <a:pathLst>
                <a:path w="1054" h="793" extrusionOk="0">
                  <a:moveTo>
                    <a:pt x="75" y="1"/>
                  </a:moveTo>
                  <a:cubicBezTo>
                    <a:pt x="47" y="1"/>
                    <a:pt x="0" y="30"/>
                    <a:pt x="20" y="58"/>
                  </a:cubicBezTo>
                  <a:cubicBezTo>
                    <a:pt x="53" y="147"/>
                    <a:pt x="131" y="214"/>
                    <a:pt x="208" y="259"/>
                  </a:cubicBezTo>
                  <a:cubicBezTo>
                    <a:pt x="220" y="270"/>
                    <a:pt x="230" y="270"/>
                    <a:pt x="242" y="281"/>
                  </a:cubicBezTo>
                  <a:cubicBezTo>
                    <a:pt x="186" y="281"/>
                    <a:pt x="119" y="359"/>
                    <a:pt x="175" y="392"/>
                  </a:cubicBezTo>
                  <a:cubicBezTo>
                    <a:pt x="253" y="436"/>
                    <a:pt x="342" y="481"/>
                    <a:pt x="420" y="525"/>
                  </a:cubicBezTo>
                  <a:cubicBezTo>
                    <a:pt x="420" y="537"/>
                    <a:pt x="408" y="537"/>
                    <a:pt x="408" y="548"/>
                  </a:cubicBezTo>
                  <a:cubicBezTo>
                    <a:pt x="398" y="614"/>
                    <a:pt x="442" y="637"/>
                    <a:pt x="487" y="659"/>
                  </a:cubicBezTo>
                  <a:cubicBezTo>
                    <a:pt x="531" y="693"/>
                    <a:pt x="576" y="715"/>
                    <a:pt x="631" y="726"/>
                  </a:cubicBezTo>
                  <a:cubicBezTo>
                    <a:pt x="720" y="770"/>
                    <a:pt x="831" y="782"/>
                    <a:pt x="932" y="792"/>
                  </a:cubicBezTo>
                  <a:cubicBezTo>
                    <a:pt x="987" y="792"/>
                    <a:pt x="1054" y="715"/>
                    <a:pt x="1009" y="671"/>
                  </a:cubicBezTo>
                  <a:cubicBezTo>
                    <a:pt x="1043" y="637"/>
                    <a:pt x="1054" y="592"/>
                    <a:pt x="998" y="570"/>
                  </a:cubicBezTo>
                  <a:cubicBezTo>
                    <a:pt x="920" y="537"/>
                    <a:pt x="853" y="515"/>
                    <a:pt x="764" y="503"/>
                  </a:cubicBezTo>
                  <a:cubicBezTo>
                    <a:pt x="675" y="481"/>
                    <a:pt x="586" y="448"/>
                    <a:pt x="509" y="404"/>
                  </a:cubicBezTo>
                  <a:lnTo>
                    <a:pt x="509" y="404"/>
                  </a:lnTo>
                  <a:cubicBezTo>
                    <a:pt x="576" y="436"/>
                    <a:pt x="653" y="459"/>
                    <a:pt x="731" y="470"/>
                  </a:cubicBezTo>
                  <a:cubicBezTo>
                    <a:pt x="748" y="473"/>
                    <a:pt x="766" y="474"/>
                    <a:pt x="786" y="474"/>
                  </a:cubicBezTo>
                  <a:cubicBezTo>
                    <a:pt x="858" y="474"/>
                    <a:pt x="943" y="456"/>
                    <a:pt x="987" y="404"/>
                  </a:cubicBezTo>
                  <a:cubicBezTo>
                    <a:pt x="1009" y="381"/>
                    <a:pt x="1021" y="337"/>
                    <a:pt x="976" y="325"/>
                  </a:cubicBezTo>
                  <a:cubicBezTo>
                    <a:pt x="966" y="322"/>
                    <a:pt x="957" y="321"/>
                    <a:pt x="947" y="321"/>
                  </a:cubicBezTo>
                  <a:cubicBezTo>
                    <a:pt x="923" y="321"/>
                    <a:pt x="900" y="329"/>
                    <a:pt x="876" y="337"/>
                  </a:cubicBezTo>
                  <a:cubicBezTo>
                    <a:pt x="831" y="337"/>
                    <a:pt x="798" y="337"/>
                    <a:pt x="764" y="325"/>
                  </a:cubicBezTo>
                  <a:cubicBezTo>
                    <a:pt x="687" y="325"/>
                    <a:pt x="609" y="292"/>
                    <a:pt x="542" y="270"/>
                  </a:cubicBezTo>
                  <a:cubicBezTo>
                    <a:pt x="464" y="248"/>
                    <a:pt x="386" y="214"/>
                    <a:pt x="309" y="170"/>
                  </a:cubicBezTo>
                  <a:cubicBezTo>
                    <a:pt x="264" y="147"/>
                    <a:pt x="230" y="125"/>
                    <a:pt x="198" y="92"/>
                  </a:cubicBezTo>
                  <a:cubicBezTo>
                    <a:pt x="153" y="70"/>
                    <a:pt x="119" y="36"/>
                    <a:pt x="86" y="3"/>
                  </a:cubicBezTo>
                  <a:cubicBezTo>
                    <a:pt x="83" y="2"/>
                    <a:pt x="79" y="1"/>
                    <a:pt x="7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11" name="Google Shape;20911;p32"/>
            <p:cNvSpPr/>
            <p:nvPr/>
          </p:nvSpPr>
          <p:spPr>
            <a:xfrm>
              <a:off x="1432293" y="2187053"/>
              <a:ext cx="49610" cy="21491"/>
            </a:xfrm>
            <a:custGeom>
              <a:avLst/>
              <a:gdLst/>
              <a:ahLst/>
              <a:cxnLst/>
              <a:rect l="l" t="t" r="r" b="b"/>
              <a:pathLst>
                <a:path w="1422" h="616" extrusionOk="0">
                  <a:moveTo>
                    <a:pt x="558" y="1"/>
                  </a:moveTo>
                  <a:cubicBezTo>
                    <a:pt x="519" y="1"/>
                    <a:pt x="493" y="59"/>
                    <a:pt x="523" y="68"/>
                  </a:cubicBezTo>
                  <a:cubicBezTo>
                    <a:pt x="590" y="102"/>
                    <a:pt x="656" y="124"/>
                    <a:pt x="723" y="157"/>
                  </a:cubicBezTo>
                  <a:cubicBezTo>
                    <a:pt x="723" y="157"/>
                    <a:pt x="735" y="157"/>
                    <a:pt x="735" y="169"/>
                  </a:cubicBezTo>
                  <a:cubicBezTo>
                    <a:pt x="723" y="157"/>
                    <a:pt x="713" y="157"/>
                    <a:pt x="690" y="157"/>
                  </a:cubicBezTo>
                  <a:cubicBezTo>
                    <a:pt x="684" y="154"/>
                    <a:pt x="677" y="153"/>
                    <a:pt x="671" y="153"/>
                  </a:cubicBezTo>
                  <a:cubicBezTo>
                    <a:pt x="656" y="153"/>
                    <a:pt x="642" y="161"/>
                    <a:pt x="634" y="169"/>
                  </a:cubicBezTo>
                  <a:cubicBezTo>
                    <a:pt x="579" y="157"/>
                    <a:pt x="523" y="147"/>
                    <a:pt x="479" y="135"/>
                  </a:cubicBezTo>
                  <a:cubicBezTo>
                    <a:pt x="473" y="133"/>
                    <a:pt x="467" y="132"/>
                    <a:pt x="461" y="132"/>
                  </a:cubicBezTo>
                  <a:cubicBezTo>
                    <a:pt x="434" y="132"/>
                    <a:pt x="410" y="151"/>
                    <a:pt x="401" y="169"/>
                  </a:cubicBezTo>
                  <a:cubicBezTo>
                    <a:pt x="390" y="179"/>
                    <a:pt x="381" y="217"/>
                    <a:pt x="396" y="232"/>
                  </a:cubicBezTo>
                  <a:lnTo>
                    <a:pt x="396" y="232"/>
                  </a:lnTo>
                  <a:cubicBezTo>
                    <a:pt x="303" y="212"/>
                    <a:pt x="218" y="201"/>
                    <a:pt x="123" y="180"/>
                  </a:cubicBezTo>
                  <a:cubicBezTo>
                    <a:pt x="67" y="180"/>
                    <a:pt x="1" y="291"/>
                    <a:pt x="78" y="302"/>
                  </a:cubicBezTo>
                  <a:cubicBezTo>
                    <a:pt x="234" y="325"/>
                    <a:pt x="390" y="358"/>
                    <a:pt x="535" y="424"/>
                  </a:cubicBezTo>
                  <a:cubicBezTo>
                    <a:pt x="612" y="447"/>
                    <a:pt x="679" y="480"/>
                    <a:pt x="745" y="513"/>
                  </a:cubicBezTo>
                  <a:cubicBezTo>
                    <a:pt x="824" y="547"/>
                    <a:pt x="890" y="592"/>
                    <a:pt x="979" y="614"/>
                  </a:cubicBezTo>
                  <a:cubicBezTo>
                    <a:pt x="982" y="615"/>
                    <a:pt x="986" y="615"/>
                    <a:pt x="989" y="615"/>
                  </a:cubicBezTo>
                  <a:cubicBezTo>
                    <a:pt x="1027" y="615"/>
                    <a:pt x="1098" y="566"/>
                    <a:pt x="1057" y="525"/>
                  </a:cubicBezTo>
                  <a:cubicBezTo>
                    <a:pt x="1035" y="503"/>
                    <a:pt x="1024" y="480"/>
                    <a:pt x="990" y="469"/>
                  </a:cubicBezTo>
                  <a:cubicBezTo>
                    <a:pt x="1002" y="458"/>
                    <a:pt x="1012" y="458"/>
                    <a:pt x="1012" y="458"/>
                  </a:cubicBezTo>
                  <a:lnTo>
                    <a:pt x="1024" y="458"/>
                  </a:lnTo>
                  <a:cubicBezTo>
                    <a:pt x="1036" y="467"/>
                    <a:pt x="1049" y="470"/>
                    <a:pt x="1061" y="470"/>
                  </a:cubicBezTo>
                  <a:cubicBezTo>
                    <a:pt x="1081" y="470"/>
                    <a:pt x="1099" y="460"/>
                    <a:pt x="1113" y="447"/>
                  </a:cubicBezTo>
                  <a:cubicBezTo>
                    <a:pt x="1124" y="424"/>
                    <a:pt x="1135" y="402"/>
                    <a:pt x="1135" y="380"/>
                  </a:cubicBezTo>
                  <a:cubicBezTo>
                    <a:pt x="1190" y="414"/>
                    <a:pt x="1246" y="447"/>
                    <a:pt x="1313" y="480"/>
                  </a:cubicBezTo>
                  <a:cubicBezTo>
                    <a:pt x="1316" y="481"/>
                    <a:pt x="1318" y="482"/>
                    <a:pt x="1321" y="482"/>
                  </a:cubicBezTo>
                  <a:cubicBezTo>
                    <a:pt x="1357" y="482"/>
                    <a:pt x="1422" y="421"/>
                    <a:pt x="1391" y="380"/>
                  </a:cubicBezTo>
                  <a:cubicBezTo>
                    <a:pt x="1291" y="280"/>
                    <a:pt x="1135" y="202"/>
                    <a:pt x="1002" y="147"/>
                  </a:cubicBezTo>
                  <a:cubicBezTo>
                    <a:pt x="868" y="80"/>
                    <a:pt x="723" y="24"/>
                    <a:pt x="568" y="2"/>
                  </a:cubicBezTo>
                  <a:cubicBezTo>
                    <a:pt x="564" y="1"/>
                    <a:pt x="561" y="1"/>
                    <a:pt x="55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12" name="Google Shape;20912;p32"/>
            <p:cNvSpPr/>
            <p:nvPr/>
          </p:nvSpPr>
          <p:spPr>
            <a:xfrm>
              <a:off x="1434875" y="2172260"/>
              <a:ext cx="45842" cy="23968"/>
            </a:xfrm>
            <a:custGeom>
              <a:avLst/>
              <a:gdLst/>
              <a:ahLst/>
              <a:cxnLst/>
              <a:rect l="l" t="t" r="r" b="b"/>
              <a:pathLst>
                <a:path w="1314" h="687" extrusionOk="0">
                  <a:moveTo>
                    <a:pt x="132" y="0"/>
                  </a:moveTo>
                  <a:cubicBezTo>
                    <a:pt x="69" y="0"/>
                    <a:pt x="1" y="104"/>
                    <a:pt x="82" y="114"/>
                  </a:cubicBezTo>
                  <a:cubicBezTo>
                    <a:pt x="283" y="170"/>
                    <a:pt x="494" y="237"/>
                    <a:pt x="683" y="326"/>
                  </a:cubicBezTo>
                  <a:cubicBezTo>
                    <a:pt x="772" y="371"/>
                    <a:pt x="861" y="426"/>
                    <a:pt x="938" y="482"/>
                  </a:cubicBezTo>
                  <a:cubicBezTo>
                    <a:pt x="1027" y="548"/>
                    <a:pt x="1094" y="626"/>
                    <a:pt x="1183" y="682"/>
                  </a:cubicBezTo>
                  <a:cubicBezTo>
                    <a:pt x="1190" y="685"/>
                    <a:pt x="1198" y="687"/>
                    <a:pt x="1206" y="687"/>
                  </a:cubicBezTo>
                  <a:cubicBezTo>
                    <a:pt x="1252" y="687"/>
                    <a:pt x="1313" y="640"/>
                    <a:pt x="1294" y="593"/>
                  </a:cubicBezTo>
                  <a:cubicBezTo>
                    <a:pt x="1250" y="492"/>
                    <a:pt x="1161" y="426"/>
                    <a:pt x="1072" y="371"/>
                  </a:cubicBezTo>
                  <a:cubicBezTo>
                    <a:pt x="983" y="304"/>
                    <a:pt x="894" y="248"/>
                    <a:pt x="794" y="203"/>
                  </a:cubicBezTo>
                  <a:cubicBezTo>
                    <a:pt x="582" y="114"/>
                    <a:pt x="360" y="48"/>
                    <a:pt x="149" y="3"/>
                  </a:cubicBezTo>
                  <a:cubicBezTo>
                    <a:pt x="144" y="1"/>
                    <a:pt x="138" y="0"/>
                    <a:pt x="13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13" name="Google Shape;20913;p32"/>
            <p:cNvSpPr/>
            <p:nvPr/>
          </p:nvSpPr>
          <p:spPr>
            <a:xfrm>
              <a:off x="1421548" y="2217336"/>
              <a:ext cx="41411" cy="17897"/>
            </a:xfrm>
            <a:custGeom>
              <a:avLst/>
              <a:gdLst/>
              <a:ahLst/>
              <a:cxnLst/>
              <a:rect l="l" t="t" r="r" b="b"/>
              <a:pathLst>
                <a:path w="1187" h="513" extrusionOk="0">
                  <a:moveTo>
                    <a:pt x="87" y="0"/>
                  </a:moveTo>
                  <a:cubicBezTo>
                    <a:pt x="45" y="0"/>
                    <a:pt x="1" y="59"/>
                    <a:pt x="42" y="80"/>
                  </a:cubicBezTo>
                  <a:cubicBezTo>
                    <a:pt x="52" y="102"/>
                    <a:pt x="75" y="112"/>
                    <a:pt x="97" y="124"/>
                  </a:cubicBezTo>
                  <a:cubicBezTo>
                    <a:pt x="97" y="135"/>
                    <a:pt x="109" y="135"/>
                    <a:pt x="109" y="135"/>
                  </a:cubicBezTo>
                  <a:cubicBezTo>
                    <a:pt x="141" y="157"/>
                    <a:pt x="164" y="169"/>
                    <a:pt x="186" y="191"/>
                  </a:cubicBezTo>
                  <a:cubicBezTo>
                    <a:pt x="175" y="201"/>
                    <a:pt x="186" y="224"/>
                    <a:pt x="208" y="246"/>
                  </a:cubicBezTo>
                  <a:cubicBezTo>
                    <a:pt x="408" y="379"/>
                    <a:pt x="653" y="491"/>
                    <a:pt x="909" y="513"/>
                  </a:cubicBezTo>
                  <a:cubicBezTo>
                    <a:pt x="932" y="513"/>
                    <a:pt x="942" y="502"/>
                    <a:pt x="964" y="491"/>
                  </a:cubicBezTo>
                  <a:lnTo>
                    <a:pt x="1065" y="491"/>
                  </a:lnTo>
                  <a:cubicBezTo>
                    <a:pt x="1110" y="491"/>
                    <a:pt x="1187" y="402"/>
                    <a:pt x="1110" y="369"/>
                  </a:cubicBezTo>
                  <a:cubicBezTo>
                    <a:pt x="976" y="324"/>
                    <a:pt x="831" y="313"/>
                    <a:pt x="698" y="280"/>
                  </a:cubicBezTo>
                  <a:cubicBezTo>
                    <a:pt x="653" y="268"/>
                    <a:pt x="598" y="246"/>
                    <a:pt x="542" y="235"/>
                  </a:cubicBezTo>
                  <a:cubicBezTo>
                    <a:pt x="531" y="224"/>
                    <a:pt x="520" y="224"/>
                    <a:pt x="509" y="213"/>
                  </a:cubicBezTo>
                  <a:cubicBezTo>
                    <a:pt x="442" y="179"/>
                    <a:pt x="364" y="146"/>
                    <a:pt x="297" y="112"/>
                  </a:cubicBezTo>
                  <a:cubicBezTo>
                    <a:pt x="230" y="68"/>
                    <a:pt x="164" y="35"/>
                    <a:pt x="97" y="1"/>
                  </a:cubicBezTo>
                  <a:cubicBezTo>
                    <a:pt x="94" y="0"/>
                    <a:pt x="90" y="0"/>
                    <a:pt x="8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14" name="Google Shape;20914;p32"/>
            <p:cNvSpPr/>
            <p:nvPr/>
          </p:nvSpPr>
          <p:spPr>
            <a:xfrm>
              <a:off x="1420850" y="2202439"/>
              <a:ext cx="44063" cy="25014"/>
            </a:xfrm>
            <a:custGeom>
              <a:avLst/>
              <a:gdLst/>
              <a:ahLst/>
              <a:cxnLst/>
              <a:rect l="l" t="t" r="r" b="b"/>
              <a:pathLst>
                <a:path w="1263" h="717" extrusionOk="0">
                  <a:moveTo>
                    <a:pt x="94" y="1"/>
                  </a:moveTo>
                  <a:cubicBezTo>
                    <a:pt x="51" y="1"/>
                    <a:pt x="0" y="46"/>
                    <a:pt x="28" y="84"/>
                  </a:cubicBezTo>
                  <a:cubicBezTo>
                    <a:pt x="72" y="161"/>
                    <a:pt x="161" y="217"/>
                    <a:pt x="240" y="262"/>
                  </a:cubicBezTo>
                  <a:cubicBezTo>
                    <a:pt x="317" y="317"/>
                    <a:pt x="406" y="361"/>
                    <a:pt x="495" y="395"/>
                  </a:cubicBezTo>
                  <a:cubicBezTo>
                    <a:pt x="651" y="462"/>
                    <a:pt x="829" y="507"/>
                    <a:pt x="996" y="562"/>
                  </a:cubicBezTo>
                  <a:cubicBezTo>
                    <a:pt x="929" y="551"/>
                    <a:pt x="873" y="529"/>
                    <a:pt x="807" y="507"/>
                  </a:cubicBezTo>
                  <a:cubicBezTo>
                    <a:pt x="651" y="462"/>
                    <a:pt x="495" y="406"/>
                    <a:pt x="339" y="351"/>
                  </a:cubicBezTo>
                  <a:cubicBezTo>
                    <a:pt x="334" y="349"/>
                    <a:pt x="328" y="348"/>
                    <a:pt x="323" y="348"/>
                  </a:cubicBezTo>
                  <a:cubicBezTo>
                    <a:pt x="270" y="348"/>
                    <a:pt x="214" y="432"/>
                    <a:pt x="284" y="462"/>
                  </a:cubicBezTo>
                  <a:cubicBezTo>
                    <a:pt x="440" y="529"/>
                    <a:pt x="596" y="596"/>
                    <a:pt x="751" y="651"/>
                  </a:cubicBezTo>
                  <a:cubicBezTo>
                    <a:pt x="818" y="673"/>
                    <a:pt x="885" y="695"/>
                    <a:pt x="962" y="707"/>
                  </a:cubicBezTo>
                  <a:cubicBezTo>
                    <a:pt x="997" y="712"/>
                    <a:pt x="1035" y="716"/>
                    <a:pt x="1072" y="716"/>
                  </a:cubicBezTo>
                  <a:cubicBezTo>
                    <a:pt x="1118" y="716"/>
                    <a:pt x="1164" y="709"/>
                    <a:pt x="1207" y="684"/>
                  </a:cubicBezTo>
                  <a:cubicBezTo>
                    <a:pt x="1229" y="662"/>
                    <a:pt x="1263" y="606"/>
                    <a:pt x="1218" y="584"/>
                  </a:cubicBezTo>
                  <a:cubicBezTo>
                    <a:pt x="1174" y="562"/>
                    <a:pt x="1118" y="573"/>
                    <a:pt x="1063" y="562"/>
                  </a:cubicBezTo>
                  <a:cubicBezTo>
                    <a:pt x="1118" y="551"/>
                    <a:pt x="1152" y="484"/>
                    <a:pt x="1096" y="462"/>
                  </a:cubicBezTo>
                  <a:cubicBezTo>
                    <a:pt x="918" y="406"/>
                    <a:pt x="751" y="351"/>
                    <a:pt x="584" y="284"/>
                  </a:cubicBezTo>
                  <a:cubicBezTo>
                    <a:pt x="507" y="240"/>
                    <a:pt x="418" y="206"/>
                    <a:pt x="351" y="161"/>
                  </a:cubicBezTo>
                  <a:cubicBezTo>
                    <a:pt x="273" y="106"/>
                    <a:pt x="195" y="50"/>
                    <a:pt x="117" y="6"/>
                  </a:cubicBezTo>
                  <a:cubicBezTo>
                    <a:pt x="110" y="2"/>
                    <a:pt x="102" y="1"/>
                    <a:pt x="9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15" name="Google Shape;20915;p32"/>
            <p:cNvSpPr/>
            <p:nvPr/>
          </p:nvSpPr>
          <p:spPr>
            <a:xfrm>
              <a:off x="1435782" y="2205962"/>
              <a:ext cx="12071" cy="6175"/>
            </a:xfrm>
            <a:custGeom>
              <a:avLst/>
              <a:gdLst/>
              <a:ahLst/>
              <a:cxnLst/>
              <a:rect l="l" t="t" r="r" b="b"/>
              <a:pathLst>
                <a:path w="346" h="177" extrusionOk="0">
                  <a:moveTo>
                    <a:pt x="107" y="0"/>
                  </a:moveTo>
                  <a:cubicBezTo>
                    <a:pt x="93" y="0"/>
                    <a:pt x="80" y="2"/>
                    <a:pt x="67" y="5"/>
                  </a:cubicBezTo>
                  <a:cubicBezTo>
                    <a:pt x="45" y="5"/>
                    <a:pt x="23" y="16"/>
                    <a:pt x="12" y="38"/>
                  </a:cubicBezTo>
                  <a:cubicBezTo>
                    <a:pt x="0" y="60"/>
                    <a:pt x="12" y="83"/>
                    <a:pt x="34" y="83"/>
                  </a:cubicBezTo>
                  <a:cubicBezTo>
                    <a:pt x="45" y="83"/>
                    <a:pt x="67" y="94"/>
                    <a:pt x="89" y="105"/>
                  </a:cubicBezTo>
                  <a:cubicBezTo>
                    <a:pt x="101" y="105"/>
                    <a:pt x="123" y="116"/>
                    <a:pt x="145" y="116"/>
                  </a:cubicBezTo>
                  <a:cubicBezTo>
                    <a:pt x="145" y="116"/>
                    <a:pt x="156" y="116"/>
                    <a:pt x="156" y="127"/>
                  </a:cubicBezTo>
                  <a:lnTo>
                    <a:pt x="178" y="127"/>
                  </a:lnTo>
                  <a:cubicBezTo>
                    <a:pt x="178" y="139"/>
                    <a:pt x="190" y="139"/>
                    <a:pt x="190" y="139"/>
                  </a:cubicBezTo>
                  <a:cubicBezTo>
                    <a:pt x="212" y="149"/>
                    <a:pt x="223" y="161"/>
                    <a:pt x="245" y="172"/>
                  </a:cubicBezTo>
                  <a:cubicBezTo>
                    <a:pt x="251" y="175"/>
                    <a:pt x="258" y="176"/>
                    <a:pt x="265" y="176"/>
                  </a:cubicBezTo>
                  <a:cubicBezTo>
                    <a:pt x="285" y="176"/>
                    <a:pt x="307" y="166"/>
                    <a:pt x="323" y="149"/>
                  </a:cubicBezTo>
                  <a:cubicBezTo>
                    <a:pt x="334" y="127"/>
                    <a:pt x="346" y="105"/>
                    <a:pt x="323" y="83"/>
                  </a:cubicBezTo>
                  <a:cubicBezTo>
                    <a:pt x="279" y="60"/>
                    <a:pt x="245" y="38"/>
                    <a:pt x="201" y="16"/>
                  </a:cubicBezTo>
                  <a:cubicBezTo>
                    <a:pt x="169" y="8"/>
                    <a:pt x="138" y="0"/>
                    <a:pt x="10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16" name="Google Shape;20916;p32"/>
            <p:cNvSpPr/>
            <p:nvPr/>
          </p:nvSpPr>
          <p:spPr>
            <a:xfrm>
              <a:off x="1420676" y="2186529"/>
              <a:ext cx="84986" cy="86730"/>
            </a:xfrm>
            <a:custGeom>
              <a:avLst/>
              <a:gdLst/>
              <a:ahLst/>
              <a:cxnLst/>
              <a:rect l="l" t="t" r="r" b="b"/>
              <a:pathLst>
                <a:path w="2436" h="2486" extrusionOk="0">
                  <a:moveTo>
                    <a:pt x="1930" y="1"/>
                  </a:moveTo>
                  <a:cubicBezTo>
                    <a:pt x="1582" y="1"/>
                    <a:pt x="1113" y="131"/>
                    <a:pt x="723" y="696"/>
                  </a:cubicBezTo>
                  <a:cubicBezTo>
                    <a:pt x="0" y="1741"/>
                    <a:pt x="1056" y="2486"/>
                    <a:pt x="1056" y="2486"/>
                  </a:cubicBezTo>
                  <a:lnTo>
                    <a:pt x="2113" y="1741"/>
                  </a:lnTo>
                  <a:lnTo>
                    <a:pt x="2380" y="1262"/>
                  </a:lnTo>
                  <a:lnTo>
                    <a:pt x="2435" y="95"/>
                  </a:lnTo>
                  <a:cubicBezTo>
                    <a:pt x="2435" y="95"/>
                    <a:pt x="2226" y="1"/>
                    <a:pt x="1930"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17" name="Google Shape;20917;p32"/>
            <p:cNvSpPr/>
            <p:nvPr/>
          </p:nvSpPr>
          <p:spPr>
            <a:xfrm>
              <a:off x="1410767" y="2171179"/>
              <a:ext cx="85963" cy="96150"/>
            </a:xfrm>
            <a:custGeom>
              <a:avLst/>
              <a:gdLst/>
              <a:ahLst/>
              <a:cxnLst/>
              <a:rect l="l" t="t" r="r" b="b"/>
              <a:pathLst>
                <a:path w="2464" h="2756" extrusionOk="0">
                  <a:moveTo>
                    <a:pt x="1286" y="0"/>
                  </a:moveTo>
                  <a:cubicBezTo>
                    <a:pt x="1234" y="0"/>
                    <a:pt x="1188" y="80"/>
                    <a:pt x="1241" y="101"/>
                  </a:cubicBezTo>
                  <a:cubicBezTo>
                    <a:pt x="1419" y="157"/>
                    <a:pt x="1585" y="201"/>
                    <a:pt x="1741" y="279"/>
                  </a:cubicBezTo>
                  <a:cubicBezTo>
                    <a:pt x="1730" y="290"/>
                    <a:pt x="1718" y="323"/>
                    <a:pt x="1741" y="335"/>
                  </a:cubicBezTo>
                  <a:cubicBezTo>
                    <a:pt x="1774" y="345"/>
                    <a:pt x="1807" y="368"/>
                    <a:pt x="1841" y="390"/>
                  </a:cubicBezTo>
                  <a:cubicBezTo>
                    <a:pt x="1819" y="379"/>
                    <a:pt x="1797" y="379"/>
                    <a:pt x="1774" y="379"/>
                  </a:cubicBezTo>
                  <a:cubicBezTo>
                    <a:pt x="1752" y="379"/>
                    <a:pt x="1730" y="402"/>
                    <a:pt x="1730" y="412"/>
                  </a:cubicBezTo>
                  <a:cubicBezTo>
                    <a:pt x="1652" y="379"/>
                    <a:pt x="1563" y="345"/>
                    <a:pt x="1485" y="313"/>
                  </a:cubicBezTo>
                  <a:cubicBezTo>
                    <a:pt x="1419" y="290"/>
                    <a:pt x="1352" y="279"/>
                    <a:pt x="1296" y="268"/>
                  </a:cubicBezTo>
                  <a:cubicBezTo>
                    <a:pt x="1229" y="246"/>
                    <a:pt x="1162" y="212"/>
                    <a:pt x="1096" y="201"/>
                  </a:cubicBezTo>
                  <a:cubicBezTo>
                    <a:pt x="1063" y="201"/>
                    <a:pt x="984" y="246"/>
                    <a:pt x="1018" y="279"/>
                  </a:cubicBezTo>
                  <a:cubicBezTo>
                    <a:pt x="1096" y="357"/>
                    <a:pt x="1241" y="379"/>
                    <a:pt x="1352" y="402"/>
                  </a:cubicBezTo>
                  <a:cubicBezTo>
                    <a:pt x="1474" y="446"/>
                    <a:pt x="1596" y="491"/>
                    <a:pt x="1718" y="557"/>
                  </a:cubicBezTo>
                  <a:cubicBezTo>
                    <a:pt x="1841" y="624"/>
                    <a:pt x="1952" y="691"/>
                    <a:pt x="2052" y="780"/>
                  </a:cubicBezTo>
                  <a:cubicBezTo>
                    <a:pt x="2108" y="824"/>
                    <a:pt x="2163" y="869"/>
                    <a:pt x="2208" y="924"/>
                  </a:cubicBezTo>
                  <a:cubicBezTo>
                    <a:pt x="2219" y="946"/>
                    <a:pt x="2242" y="958"/>
                    <a:pt x="2252" y="980"/>
                  </a:cubicBezTo>
                  <a:lnTo>
                    <a:pt x="2252" y="1002"/>
                  </a:lnTo>
                  <a:cubicBezTo>
                    <a:pt x="2230" y="980"/>
                    <a:pt x="2219" y="958"/>
                    <a:pt x="2208" y="935"/>
                  </a:cubicBezTo>
                  <a:cubicBezTo>
                    <a:pt x="2199" y="927"/>
                    <a:pt x="2189" y="923"/>
                    <a:pt x="2178" y="923"/>
                  </a:cubicBezTo>
                  <a:cubicBezTo>
                    <a:pt x="2162" y="923"/>
                    <a:pt x="2144" y="932"/>
                    <a:pt x="2130" y="946"/>
                  </a:cubicBezTo>
                  <a:cubicBezTo>
                    <a:pt x="2108" y="913"/>
                    <a:pt x="2074" y="891"/>
                    <a:pt x="2041" y="869"/>
                  </a:cubicBezTo>
                  <a:cubicBezTo>
                    <a:pt x="2008" y="846"/>
                    <a:pt x="1975" y="835"/>
                    <a:pt x="1930" y="824"/>
                  </a:cubicBezTo>
                  <a:cubicBezTo>
                    <a:pt x="1927" y="821"/>
                    <a:pt x="1923" y="820"/>
                    <a:pt x="1919" y="820"/>
                  </a:cubicBezTo>
                  <a:cubicBezTo>
                    <a:pt x="1907" y="820"/>
                    <a:pt x="1893" y="830"/>
                    <a:pt x="1886" y="846"/>
                  </a:cubicBezTo>
                  <a:cubicBezTo>
                    <a:pt x="1874" y="857"/>
                    <a:pt x="1863" y="879"/>
                    <a:pt x="1874" y="891"/>
                  </a:cubicBezTo>
                  <a:cubicBezTo>
                    <a:pt x="1908" y="913"/>
                    <a:pt x="1930" y="946"/>
                    <a:pt x="1952" y="968"/>
                  </a:cubicBezTo>
                  <a:cubicBezTo>
                    <a:pt x="1985" y="991"/>
                    <a:pt x="2008" y="1013"/>
                    <a:pt x="2030" y="1035"/>
                  </a:cubicBezTo>
                  <a:cubicBezTo>
                    <a:pt x="2064" y="1069"/>
                    <a:pt x="2086" y="1102"/>
                    <a:pt x="2119" y="1136"/>
                  </a:cubicBezTo>
                  <a:lnTo>
                    <a:pt x="2086" y="1169"/>
                  </a:lnTo>
                  <a:cubicBezTo>
                    <a:pt x="2052" y="1136"/>
                    <a:pt x="2019" y="1102"/>
                    <a:pt x="1975" y="1069"/>
                  </a:cubicBezTo>
                  <a:cubicBezTo>
                    <a:pt x="1896" y="1013"/>
                    <a:pt x="1797" y="958"/>
                    <a:pt x="1708" y="924"/>
                  </a:cubicBezTo>
                  <a:cubicBezTo>
                    <a:pt x="1703" y="921"/>
                    <a:pt x="1698" y="920"/>
                    <a:pt x="1692" y="920"/>
                  </a:cubicBezTo>
                  <a:cubicBezTo>
                    <a:pt x="1648" y="920"/>
                    <a:pt x="1591" y="993"/>
                    <a:pt x="1641" y="1013"/>
                  </a:cubicBezTo>
                  <a:cubicBezTo>
                    <a:pt x="1763" y="1080"/>
                    <a:pt x="1874" y="1158"/>
                    <a:pt x="1975" y="1247"/>
                  </a:cubicBezTo>
                  <a:cubicBezTo>
                    <a:pt x="1941" y="1235"/>
                    <a:pt x="1919" y="1213"/>
                    <a:pt x="1886" y="1202"/>
                  </a:cubicBezTo>
                  <a:cubicBezTo>
                    <a:pt x="1774" y="1146"/>
                    <a:pt x="1663" y="1091"/>
                    <a:pt x="1540" y="1047"/>
                  </a:cubicBezTo>
                  <a:cubicBezTo>
                    <a:pt x="1296" y="958"/>
                    <a:pt x="1051" y="891"/>
                    <a:pt x="796" y="857"/>
                  </a:cubicBezTo>
                  <a:cubicBezTo>
                    <a:pt x="751" y="857"/>
                    <a:pt x="695" y="924"/>
                    <a:pt x="751" y="935"/>
                  </a:cubicBezTo>
                  <a:cubicBezTo>
                    <a:pt x="996" y="980"/>
                    <a:pt x="1229" y="1047"/>
                    <a:pt x="1463" y="1146"/>
                  </a:cubicBezTo>
                  <a:cubicBezTo>
                    <a:pt x="1530" y="1169"/>
                    <a:pt x="1596" y="1202"/>
                    <a:pt x="1663" y="1235"/>
                  </a:cubicBezTo>
                  <a:cubicBezTo>
                    <a:pt x="1619" y="1225"/>
                    <a:pt x="1585" y="1213"/>
                    <a:pt x="1552" y="1202"/>
                  </a:cubicBezTo>
                  <a:cubicBezTo>
                    <a:pt x="1540" y="1191"/>
                    <a:pt x="1518" y="1191"/>
                    <a:pt x="1507" y="1191"/>
                  </a:cubicBezTo>
                  <a:cubicBezTo>
                    <a:pt x="1496" y="1180"/>
                    <a:pt x="1485" y="1180"/>
                    <a:pt x="1474" y="1169"/>
                  </a:cubicBezTo>
                  <a:cubicBezTo>
                    <a:pt x="1296" y="1091"/>
                    <a:pt x="1085" y="1080"/>
                    <a:pt x="895" y="1080"/>
                  </a:cubicBezTo>
                  <a:cubicBezTo>
                    <a:pt x="829" y="1091"/>
                    <a:pt x="773" y="1202"/>
                    <a:pt x="862" y="1202"/>
                  </a:cubicBezTo>
                  <a:cubicBezTo>
                    <a:pt x="1037" y="1213"/>
                    <a:pt x="1212" y="1246"/>
                    <a:pt x="1387" y="1299"/>
                  </a:cubicBezTo>
                  <a:lnTo>
                    <a:pt x="1387" y="1299"/>
                  </a:lnTo>
                  <a:cubicBezTo>
                    <a:pt x="1365" y="1293"/>
                    <a:pt x="1339" y="1286"/>
                    <a:pt x="1313" y="1286"/>
                  </a:cubicBezTo>
                  <a:cubicBezTo>
                    <a:pt x="1300" y="1286"/>
                    <a:pt x="1287" y="1288"/>
                    <a:pt x="1273" y="1291"/>
                  </a:cubicBezTo>
                  <a:cubicBezTo>
                    <a:pt x="1241" y="1302"/>
                    <a:pt x="1185" y="1369"/>
                    <a:pt x="1241" y="1391"/>
                  </a:cubicBezTo>
                  <a:cubicBezTo>
                    <a:pt x="1355" y="1423"/>
                    <a:pt x="1470" y="1464"/>
                    <a:pt x="1584" y="1514"/>
                  </a:cubicBezTo>
                  <a:lnTo>
                    <a:pt x="1584" y="1514"/>
                  </a:lnTo>
                  <a:cubicBezTo>
                    <a:pt x="1581" y="1514"/>
                    <a:pt x="1577" y="1514"/>
                    <a:pt x="1574" y="1514"/>
                  </a:cubicBezTo>
                  <a:cubicBezTo>
                    <a:pt x="1463" y="1480"/>
                    <a:pt x="1352" y="1458"/>
                    <a:pt x="1241" y="1435"/>
                  </a:cubicBezTo>
                  <a:cubicBezTo>
                    <a:pt x="1007" y="1391"/>
                    <a:pt x="784" y="1369"/>
                    <a:pt x="562" y="1291"/>
                  </a:cubicBezTo>
                  <a:cubicBezTo>
                    <a:pt x="559" y="1290"/>
                    <a:pt x="556" y="1290"/>
                    <a:pt x="552" y="1290"/>
                  </a:cubicBezTo>
                  <a:cubicBezTo>
                    <a:pt x="521" y="1290"/>
                    <a:pt x="488" y="1338"/>
                    <a:pt x="529" y="1358"/>
                  </a:cubicBezTo>
                  <a:cubicBezTo>
                    <a:pt x="740" y="1435"/>
                    <a:pt x="962" y="1480"/>
                    <a:pt x="1174" y="1536"/>
                  </a:cubicBezTo>
                  <a:cubicBezTo>
                    <a:pt x="1285" y="1558"/>
                    <a:pt x="1385" y="1580"/>
                    <a:pt x="1496" y="1613"/>
                  </a:cubicBezTo>
                  <a:cubicBezTo>
                    <a:pt x="1552" y="1625"/>
                    <a:pt x="1596" y="1647"/>
                    <a:pt x="1652" y="1669"/>
                  </a:cubicBezTo>
                  <a:cubicBezTo>
                    <a:pt x="1663" y="1680"/>
                    <a:pt x="1674" y="1680"/>
                    <a:pt x="1685" y="1692"/>
                  </a:cubicBezTo>
                  <a:lnTo>
                    <a:pt x="1696" y="1692"/>
                  </a:lnTo>
                  <a:lnTo>
                    <a:pt x="1708" y="1702"/>
                  </a:lnTo>
                  <a:lnTo>
                    <a:pt x="1708" y="1714"/>
                  </a:lnTo>
                  <a:cubicBezTo>
                    <a:pt x="1696" y="1702"/>
                    <a:pt x="1685" y="1702"/>
                    <a:pt x="1674" y="1702"/>
                  </a:cubicBezTo>
                  <a:cubicBezTo>
                    <a:pt x="1670" y="1700"/>
                    <a:pt x="1666" y="1700"/>
                    <a:pt x="1661" y="1700"/>
                  </a:cubicBezTo>
                  <a:cubicBezTo>
                    <a:pt x="1641" y="1700"/>
                    <a:pt x="1617" y="1718"/>
                    <a:pt x="1607" y="1736"/>
                  </a:cubicBezTo>
                  <a:cubicBezTo>
                    <a:pt x="1596" y="1758"/>
                    <a:pt x="1585" y="1791"/>
                    <a:pt x="1607" y="1803"/>
                  </a:cubicBezTo>
                  <a:lnTo>
                    <a:pt x="1607" y="1803"/>
                  </a:lnTo>
                  <a:cubicBezTo>
                    <a:pt x="1577" y="1803"/>
                    <a:pt x="1548" y="1802"/>
                    <a:pt x="1518" y="1791"/>
                  </a:cubicBezTo>
                  <a:cubicBezTo>
                    <a:pt x="1485" y="1791"/>
                    <a:pt x="1451" y="1803"/>
                    <a:pt x="1441" y="1825"/>
                  </a:cubicBezTo>
                  <a:cubicBezTo>
                    <a:pt x="1429" y="1858"/>
                    <a:pt x="1429" y="1892"/>
                    <a:pt x="1463" y="1892"/>
                  </a:cubicBezTo>
                  <a:cubicBezTo>
                    <a:pt x="1474" y="1903"/>
                    <a:pt x="1496" y="1903"/>
                    <a:pt x="1518" y="1914"/>
                  </a:cubicBezTo>
                  <a:cubicBezTo>
                    <a:pt x="1451" y="1903"/>
                    <a:pt x="1385" y="1892"/>
                    <a:pt x="1318" y="1870"/>
                  </a:cubicBezTo>
                  <a:cubicBezTo>
                    <a:pt x="1096" y="1825"/>
                    <a:pt x="873" y="1758"/>
                    <a:pt x="651" y="1702"/>
                  </a:cubicBezTo>
                  <a:cubicBezTo>
                    <a:pt x="649" y="1701"/>
                    <a:pt x="647" y="1701"/>
                    <a:pt x="644" y="1701"/>
                  </a:cubicBezTo>
                  <a:cubicBezTo>
                    <a:pt x="621" y="1701"/>
                    <a:pt x="587" y="1748"/>
                    <a:pt x="618" y="1758"/>
                  </a:cubicBezTo>
                  <a:cubicBezTo>
                    <a:pt x="862" y="1847"/>
                    <a:pt x="1096" y="1925"/>
                    <a:pt x="1340" y="1992"/>
                  </a:cubicBezTo>
                  <a:lnTo>
                    <a:pt x="1374" y="1992"/>
                  </a:lnTo>
                  <a:cubicBezTo>
                    <a:pt x="1362" y="2003"/>
                    <a:pt x="1352" y="2014"/>
                    <a:pt x="1352" y="2025"/>
                  </a:cubicBezTo>
                  <a:cubicBezTo>
                    <a:pt x="1307" y="2014"/>
                    <a:pt x="1251" y="2014"/>
                    <a:pt x="1196" y="2003"/>
                  </a:cubicBezTo>
                  <a:cubicBezTo>
                    <a:pt x="1185" y="2003"/>
                    <a:pt x="1162" y="2014"/>
                    <a:pt x="1152" y="2025"/>
                  </a:cubicBezTo>
                  <a:cubicBezTo>
                    <a:pt x="1140" y="2014"/>
                    <a:pt x="1118" y="2014"/>
                    <a:pt x="1096" y="2014"/>
                  </a:cubicBezTo>
                  <a:cubicBezTo>
                    <a:pt x="907" y="1959"/>
                    <a:pt x="717" y="1880"/>
                    <a:pt x="529" y="1803"/>
                  </a:cubicBezTo>
                  <a:cubicBezTo>
                    <a:pt x="525" y="1802"/>
                    <a:pt x="521" y="1801"/>
                    <a:pt x="517" y="1801"/>
                  </a:cubicBezTo>
                  <a:cubicBezTo>
                    <a:pt x="486" y="1801"/>
                    <a:pt x="454" y="1838"/>
                    <a:pt x="484" y="1858"/>
                  </a:cubicBezTo>
                  <a:cubicBezTo>
                    <a:pt x="673" y="1959"/>
                    <a:pt x="862" y="2036"/>
                    <a:pt x="1063" y="2103"/>
                  </a:cubicBezTo>
                  <a:cubicBezTo>
                    <a:pt x="1162" y="2137"/>
                    <a:pt x="1263" y="2170"/>
                    <a:pt x="1374" y="2192"/>
                  </a:cubicBezTo>
                  <a:cubicBezTo>
                    <a:pt x="1396" y="2203"/>
                    <a:pt x="1429" y="2214"/>
                    <a:pt x="1463" y="2214"/>
                  </a:cubicBezTo>
                  <a:cubicBezTo>
                    <a:pt x="1441" y="2214"/>
                    <a:pt x="1419" y="2214"/>
                    <a:pt x="1407" y="2226"/>
                  </a:cubicBezTo>
                  <a:cubicBezTo>
                    <a:pt x="1396" y="2226"/>
                    <a:pt x="1385" y="2236"/>
                    <a:pt x="1374" y="2248"/>
                  </a:cubicBezTo>
                  <a:cubicBezTo>
                    <a:pt x="1374" y="2248"/>
                    <a:pt x="1362" y="2248"/>
                    <a:pt x="1362" y="2258"/>
                  </a:cubicBezTo>
                  <a:cubicBezTo>
                    <a:pt x="1352" y="2248"/>
                    <a:pt x="1330" y="2248"/>
                    <a:pt x="1318" y="2248"/>
                  </a:cubicBezTo>
                  <a:cubicBezTo>
                    <a:pt x="1218" y="2226"/>
                    <a:pt x="1107" y="2192"/>
                    <a:pt x="1007" y="2159"/>
                  </a:cubicBezTo>
                  <a:lnTo>
                    <a:pt x="707" y="2058"/>
                  </a:lnTo>
                  <a:cubicBezTo>
                    <a:pt x="695" y="2058"/>
                    <a:pt x="673" y="2048"/>
                    <a:pt x="662" y="2048"/>
                  </a:cubicBezTo>
                  <a:cubicBezTo>
                    <a:pt x="573" y="2003"/>
                    <a:pt x="473" y="1947"/>
                    <a:pt x="373" y="1947"/>
                  </a:cubicBezTo>
                  <a:cubicBezTo>
                    <a:pt x="339" y="1947"/>
                    <a:pt x="317" y="1969"/>
                    <a:pt x="329" y="1992"/>
                  </a:cubicBezTo>
                  <a:cubicBezTo>
                    <a:pt x="395" y="2070"/>
                    <a:pt x="529" y="2114"/>
                    <a:pt x="618" y="2159"/>
                  </a:cubicBezTo>
                  <a:cubicBezTo>
                    <a:pt x="729" y="2203"/>
                    <a:pt x="840" y="2248"/>
                    <a:pt x="940" y="2281"/>
                  </a:cubicBezTo>
                  <a:cubicBezTo>
                    <a:pt x="1107" y="2337"/>
                    <a:pt x="1273" y="2381"/>
                    <a:pt x="1429" y="2426"/>
                  </a:cubicBezTo>
                  <a:cubicBezTo>
                    <a:pt x="1385" y="2436"/>
                    <a:pt x="1340" y="2436"/>
                    <a:pt x="1296" y="2436"/>
                  </a:cubicBezTo>
                  <a:cubicBezTo>
                    <a:pt x="1196" y="2426"/>
                    <a:pt x="1096" y="2414"/>
                    <a:pt x="1007" y="2392"/>
                  </a:cubicBezTo>
                  <a:cubicBezTo>
                    <a:pt x="796" y="2347"/>
                    <a:pt x="595" y="2270"/>
                    <a:pt x="384" y="2226"/>
                  </a:cubicBezTo>
                  <a:cubicBezTo>
                    <a:pt x="380" y="2225"/>
                    <a:pt x="377" y="2224"/>
                    <a:pt x="373" y="2224"/>
                  </a:cubicBezTo>
                  <a:cubicBezTo>
                    <a:pt x="333" y="2224"/>
                    <a:pt x="298" y="2282"/>
                    <a:pt x="339" y="2292"/>
                  </a:cubicBezTo>
                  <a:cubicBezTo>
                    <a:pt x="562" y="2347"/>
                    <a:pt x="762" y="2436"/>
                    <a:pt x="974" y="2493"/>
                  </a:cubicBezTo>
                  <a:cubicBezTo>
                    <a:pt x="1073" y="2525"/>
                    <a:pt x="1174" y="2537"/>
                    <a:pt x="1273" y="2548"/>
                  </a:cubicBezTo>
                  <a:lnTo>
                    <a:pt x="1396" y="2548"/>
                  </a:lnTo>
                  <a:cubicBezTo>
                    <a:pt x="1385" y="2548"/>
                    <a:pt x="1362" y="2559"/>
                    <a:pt x="1352" y="2570"/>
                  </a:cubicBezTo>
                  <a:cubicBezTo>
                    <a:pt x="1340" y="2581"/>
                    <a:pt x="1330" y="2592"/>
                    <a:pt x="1330" y="2614"/>
                  </a:cubicBezTo>
                  <a:cubicBezTo>
                    <a:pt x="1265" y="2629"/>
                    <a:pt x="1200" y="2635"/>
                    <a:pt x="1135" y="2635"/>
                  </a:cubicBezTo>
                  <a:cubicBezTo>
                    <a:pt x="1001" y="2635"/>
                    <a:pt x="868" y="2608"/>
                    <a:pt x="740" y="2570"/>
                  </a:cubicBezTo>
                  <a:cubicBezTo>
                    <a:pt x="484" y="2493"/>
                    <a:pt x="250" y="2370"/>
                    <a:pt x="84" y="2159"/>
                  </a:cubicBezTo>
                  <a:cubicBezTo>
                    <a:pt x="78" y="2151"/>
                    <a:pt x="70" y="2147"/>
                    <a:pt x="61" y="2147"/>
                  </a:cubicBezTo>
                  <a:cubicBezTo>
                    <a:pt x="34" y="2147"/>
                    <a:pt x="0" y="2180"/>
                    <a:pt x="17" y="2214"/>
                  </a:cubicBezTo>
                  <a:cubicBezTo>
                    <a:pt x="184" y="2448"/>
                    <a:pt x="440" y="2592"/>
                    <a:pt x="707" y="2681"/>
                  </a:cubicBezTo>
                  <a:cubicBezTo>
                    <a:pt x="832" y="2721"/>
                    <a:pt x="971" y="2755"/>
                    <a:pt x="1105" y="2755"/>
                  </a:cubicBezTo>
                  <a:cubicBezTo>
                    <a:pt x="1234" y="2755"/>
                    <a:pt x="1359" y="2724"/>
                    <a:pt x="1463" y="2637"/>
                  </a:cubicBezTo>
                  <a:cubicBezTo>
                    <a:pt x="1474" y="2626"/>
                    <a:pt x="1485" y="2614"/>
                    <a:pt x="1485" y="2604"/>
                  </a:cubicBezTo>
                  <a:cubicBezTo>
                    <a:pt x="1496" y="2592"/>
                    <a:pt x="1496" y="2581"/>
                    <a:pt x="1507" y="2570"/>
                  </a:cubicBezTo>
                  <a:lnTo>
                    <a:pt x="1518" y="2570"/>
                  </a:lnTo>
                  <a:cubicBezTo>
                    <a:pt x="1530" y="2570"/>
                    <a:pt x="1540" y="2559"/>
                    <a:pt x="1552" y="2548"/>
                  </a:cubicBezTo>
                  <a:cubicBezTo>
                    <a:pt x="1563" y="2537"/>
                    <a:pt x="1563" y="2515"/>
                    <a:pt x="1552" y="2503"/>
                  </a:cubicBezTo>
                  <a:cubicBezTo>
                    <a:pt x="1563" y="2503"/>
                    <a:pt x="1563" y="2493"/>
                    <a:pt x="1574" y="2493"/>
                  </a:cubicBezTo>
                  <a:cubicBezTo>
                    <a:pt x="1574" y="2493"/>
                    <a:pt x="1585" y="2481"/>
                    <a:pt x="1585" y="2459"/>
                  </a:cubicBezTo>
                  <a:cubicBezTo>
                    <a:pt x="1596" y="2470"/>
                    <a:pt x="1607" y="2470"/>
                    <a:pt x="1619" y="2470"/>
                  </a:cubicBezTo>
                  <a:cubicBezTo>
                    <a:pt x="1623" y="2472"/>
                    <a:pt x="1627" y="2473"/>
                    <a:pt x="1631" y="2473"/>
                  </a:cubicBezTo>
                  <a:cubicBezTo>
                    <a:pt x="1649" y="2473"/>
                    <a:pt x="1667" y="2457"/>
                    <a:pt x="1685" y="2448"/>
                  </a:cubicBezTo>
                  <a:cubicBezTo>
                    <a:pt x="1730" y="2414"/>
                    <a:pt x="1763" y="2359"/>
                    <a:pt x="1797" y="2303"/>
                  </a:cubicBezTo>
                  <a:lnTo>
                    <a:pt x="1807" y="2292"/>
                  </a:lnTo>
                  <a:cubicBezTo>
                    <a:pt x="1830" y="2281"/>
                    <a:pt x="1841" y="2258"/>
                    <a:pt x="1863" y="2236"/>
                  </a:cubicBezTo>
                  <a:cubicBezTo>
                    <a:pt x="1874" y="2226"/>
                    <a:pt x="1874" y="2192"/>
                    <a:pt x="1852" y="2181"/>
                  </a:cubicBezTo>
                  <a:cubicBezTo>
                    <a:pt x="1863" y="2170"/>
                    <a:pt x="1863" y="2159"/>
                    <a:pt x="1874" y="2147"/>
                  </a:cubicBezTo>
                  <a:lnTo>
                    <a:pt x="1874" y="2137"/>
                  </a:lnTo>
                  <a:lnTo>
                    <a:pt x="1886" y="2137"/>
                  </a:lnTo>
                  <a:cubicBezTo>
                    <a:pt x="1908" y="2137"/>
                    <a:pt x="1941" y="2114"/>
                    <a:pt x="1952" y="2092"/>
                  </a:cubicBezTo>
                  <a:lnTo>
                    <a:pt x="1952" y="2081"/>
                  </a:lnTo>
                  <a:cubicBezTo>
                    <a:pt x="1985" y="2081"/>
                    <a:pt x="2019" y="2070"/>
                    <a:pt x="2041" y="2048"/>
                  </a:cubicBezTo>
                  <a:cubicBezTo>
                    <a:pt x="2074" y="2025"/>
                    <a:pt x="2086" y="1992"/>
                    <a:pt x="2064" y="1959"/>
                  </a:cubicBezTo>
                  <a:cubicBezTo>
                    <a:pt x="2052" y="1936"/>
                    <a:pt x="2030" y="1925"/>
                    <a:pt x="2008" y="1914"/>
                  </a:cubicBezTo>
                  <a:cubicBezTo>
                    <a:pt x="2030" y="1880"/>
                    <a:pt x="2041" y="1847"/>
                    <a:pt x="2052" y="1814"/>
                  </a:cubicBezTo>
                  <a:cubicBezTo>
                    <a:pt x="2074" y="1814"/>
                    <a:pt x="2086" y="1814"/>
                    <a:pt x="2108" y="1803"/>
                  </a:cubicBezTo>
                  <a:cubicBezTo>
                    <a:pt x="2186" y="1725"/>
                    <a:pt x="2230" y="1636"/>
                    <a:pt x="2252" y="1524"/>
                  </a:cubicBezTo>
                  <a:cubicBezTo>
                    <a:pt x="2252" y="1492"/>
                    <a:pt x="2264" y="1458"/>
                    <a:pt x="2252" y="1413"/>
                  </a:cubicBezTo>
                  <a:cubicBezTo>
                    <a:pt x="2264" y="1413"/>
                    <a:pt x="2274" y="1403"/>
                    <a:pt x="2274" y="1403"/>
                  </a:cubicBezTo>
                  <a:cubicBezTo>
                    <a:pt x="2331" y="1336"/>
                    <a:pt x="2308" y="1269"/>
                    <a:pt x="2286" y="1202"/>
                  </a:cubicBezTo>
                  <a:cubicBezTo>
                    <a:pt x="2297" y="1191"/>
                    <a:pt x="2308" y="1169"/>
                    <a:pt x="2308" y="1158"/>
                  </a:cubicBezTo>
                  <a:cubicBezTo>
                    <a:pt x="2308" y="1158"/>
                    <a:pt x="2319" y="1146"/>
                    <a:pt x="2331" y="1146"/>
                  </a:cubicBezTo>
                  <a:cubicBezTo>
                    <a:pt x="2331" y="1136"/>
                    <a:pt x="2353" y="1124"/>
                    <a:pt x="2353" y="1113"/>
                  </a:cubicBezTo>
                  <a:lnTo>
                    <a:pt x="2353" y="1102"/>
                  </a:lnTo>
                  <a:lnTo>
                    <a:pt x="2363" y="1102"/>
                  </a:lnTo>
                  <a:cubicBezTo>
                    <a:pt x="2386" y="1091"/>
                    <a:pt x="2408" y="1069"/>
                    <a:pt x="2397" y="1047"/>
                  </a:cubicBezTo>
                  <a:cubicBezTo>
                    <a:pt x="2397" y="1002"/>
                    <a:pt x="2375" y="958"/>
                    <a:pt x="2353" y="924"/>
                  </a:cubicBezTo>
                  <a:lnTo>
                    <a:pt x="2386" y="891"/>
                  </a:lnTo>
                  <a:cubicBezTo>
                    <a:pt x="2386" y="857"/>
                    <a:pt x="2375" y="835"/>
                    <a:pt x="2353" y="813"/>
                  </a:cubicBezTo>
                  <a:cubicBezTo>
                    <a:pt x="2363" y="802"/>
                    <a:pt x="2375" y="780"/>
                    <a:pt x="2363" y="768"/>
                  </a:cubicBezTo>
                  <a:lnTo>
                    <a:pt x="2331" y="701"/>
                  </a:lnTo>
                  <a:lnTo>
                    <a:pt x="2331" y="701"/>
                  </a:lnTo>
                  <a:cubicBezTo>
                    <a:pt x="2338" y="706"/>
                    <a:pt x="2346" y="709"/>
                    <a:pt x="2353" y="709"/>
                  </a:cubicBezTo>
                  <a:cubicBezTo>
                    <a:pt x="2381" y="709"/>
                    <a:pt x="2408" y="681"/>
                    <a:pt x="2408" y="646"/>
                  </a:cubicBezTo>
                  <a:cubicBezTo>
                    <a:pt x="2397" y="624"/>
                    <a:pt x="2397" y="602"/>
                    <a:pt x="2386" y="590"/>
                  </a:cubicBezTo>
                  <a:lnTo>
                    <a:pt x="2397" y="590"/>
                  </a:lnTo>
                  <a:cubicBezTo>
                    <a:pt x="2408" y="590"/>
                    <a:pt x="2430" y="579"/>
                    <a:pt x="2430" y="579"/>
                  </a:cubicBezTo>
                  <a:cubicBezTo>
                    <a:pt x="2442" y="568"/>
                    <a:pt x="2452" y="557"/>
                    <a:pt x="2452" y="546"/>
                  </a:cubicBezTo>
                  <a:cubicBezTo>
                    <a:pt x="2464" y="535"/>
                    <a:pt x="2464" y="523"/>
                    <a:pt x="2452" y="513"/>
                  </a:cubicBezTo>
                  <a:cubicBezTo>
                    <a:pt x="2442" y="479"/>
                    <a:pt x="2420" y="457"/>
                    <a:pt x="2397" y="424"/>
                  </a:cubicBezTo>
                  <a:cubicBezTo>
                    <a:pt x="2375" y="402"/>
                    <a:pt x="2353" y="368"/>
                    <a:pt x="2331" y="345"/>
                  </a:cubicBezTo>
                  <a:cubicBezTo>
                    <a:pt x="2319" y="345"/>
                    <a:pt x="2319" y="335"/>
                    <a:pt x="2308" y="335"/>
                  </a:cubicBezTo>
                  <a:cubicBezTo>
                    <a:pt x="2297" y="335"/>
                    <a:pt x="2286" y="345"/>
                    <a:pt x="2274" y="345"/>
                  </a:cubicBezTo>
                  <a:cubicBezTo>
                    <a:pt x="2252" y="357"/>
                    <a:pt x="2242" y="390"/>
                    <a:pt x="2252" y="402"/>
                  </a:cubicBezTo>
                  <a:cubicBezTo>
                    <a:pt x="2274" y="434"/>
                    <a:pt x="2297" y="457"/>
                    <a:pt x="2319" y="491"/>
                  </a:cubicBezTo>
                  <a:cubicBezTo>
                    <a:pt x="2319" y="494"/>
                    <a:pt x="2319" y="497"/>
                    <a:pt x="2320" y="499"/>
                  </a:cubicBezTo>
                  <a:lnTo>
                    <a:pt x="2320" y="499"/>
                  </a:lnTo>
                  <a:cubicBezTo>
                    <a:pt x="2287" y="461"/>
                    <a:pt x="2248" y="432"/>
                    <a:pt x="2208" y="412"/>
                  </a:cubicBezTo>
                  <a:cubicBezTo>
                    <a:pt x="2130" y="335"/>
                    <a:pt x="2030" y="279"/>
                    <a:pt x="1930" y="234"/>
                  </a:cubicBezTo>
                  <a:cubicBezTo>
                    <a:pt x="1730" y="135"/>
                    <a:pt x="1507" y="68"/>
                    <a:pt x="1296" y="1"/>
                  </a:cubicBezTo>
                  <a:cubicBezTo>
                    <a:pt x="1292" y="0"/>
                    <a:pt x="1289" y="0"/>
                    <a:pt x="128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18" name="Google Shape;20918;p32"/>
            <p:cNvSpPr/>
            <p:nvPr/>
          </p:nvSpPr>
          <p:spPr>
            <a:xfrm>
              <a:off x="1458704" y="2183041"/>
              <a:ext cx="37434" cy="23270"/>
            </a:xfrm>
            <a:custGeom>
              <a:avLst/>
              <a:gdLst/>
              <a:ahLst/>
              <a:cxnLst/>
              <a:rect l="l" t="t" r="r" b="b"/>
              <a:pathLst>
                <a:path w="1073" h="667" extrusionOk="0">
                  <a:moveTo>
                    <a:pt x="489" y="255"/>
                  </a:moveTo>
                  <a:lnTo>
                    <a:pt x="489" y="255"/>
                  </a:lnTo>
                  <a:cubicBezTo>
                    <a:pt x="575" y="289"/>
                    <a:pt x="660" y="342"/>
                    <a:pt x="745" y="406"/>
                  </a:cubicBezTo>
                  <a:lnTo>
                    <a:pt x="812" y="473"/>
                  </a:lnTo>
                  <a:cubicBezTo>
                    <a:pt x="713" y="389"/>
                    <a:pt x="603" y="318"/>
                    <a:pt x="489" y="255"/>
                  </a:cubicBezTo>
                  <a:close/>
                  <a:moveTo>
                    <a:pt x="617" y="0"/>
                  </a:moveTo>
                  <a:cubicBezTo>
                    <a:pt x="585" y="0"/>
                    <a:pt x="548" y="44"/>
                    <a:pt x="567" y="72"/>
                  </a:cubicBezTo>
                  <a:cubicBezTo>
                    <a:pt x="623" y="139"/>
                    <a:pt x="667" y="206"/>
                    <a:pt x="723" y="284"/>
                  </a:cubicBezTo>
                  <a:cubicBezTo>
                    <a:pt x="656" y="239"/>
                    <a:pt x="578" y="206"/>
                    <a:pt x="512" y="183"/>
                  </a:cubicBezTo>
                  <a:cubicBezTo>
                    <a:pt x="509" y="183"/>
                    <a:pt x="506" y="182"/>
                    <a:pt x="503" y="182"/>
                  </a:cubicBezTo>
                  <a:cubicBezTo>
                    <a:pt x="475" y="182"/>
                    <a:pt x="445" y="219"/>
                    <a:pt x="467" y="242"/>
                  </a:cubicBezTo>
                  <a:lnTo>
                    <a:pt x="467" y="242"/>
                  </a:lnTo>
                  <a:cubicBezTo>
                    <a:pt x="331" y="168"/>
                    <a:pt x="190" y="103"/>
                    <a:pt x="55" y="39"/>
                  </a:cubicBezTo>
                  <a:cubicBezTo>
                    <a:pt x="33" y="39"/>
                    <a:pt x="0" y="62"/>
                    <a:pt x="22" y="72"/>
                  </a:cubicBezTo>
                  <a:cubicBezTo>
                    <a:pt x="334" y="228"/>
                    <a:pt x="634" y="395"/>
                    <a:pt x="900" y="628"/>
                  </a:cubicBezTo>
                  <a:cubicBezTo>
                    <a:pt x="906" y="634"/>
                    <a:pt x="912" y="637"/>
                    <a:pt x="917" y="637"/>
                  </a:cubicBezTo>
                  <a:cubicBezTo>
                    <a:pt x="923" y="637"/>
                    <a:pt x="929" y="634"/>
                    <a:pt x="934" y="628"/>
                  </a:cubicBezTo>
                  <a:cubicBezTo>
                    <a:pt x="934" y="640"/>
                    <a:pt x="945" y="640"/>
                    <a:pt x="945" y="651"/>
                  </a:cubicBezTo>
                  <a:cubicBezTo>
                    <a:pt x="956" y="662"/>
                    <a:pt x="971" y="667"/>
                    <a:pt x="985" y="667"/>
                  </a:cubicBezTo>
                  <a:cubicBezTo>
                    <a:pt x="1028" y="667"/>
                    <a:pt x="1073" y="626"/>
                    <a:pt x="1056" y="584"/>
                  </a:cubicBezTo>
                  <a:cubicBezTo>
                    <a:pt x="1056" y="584"/>
                    <a:pt x="1056" y="573"/>
                    <a:pt x="1046" y="573"/>
                  </a:cubicBezTo>
                  <a:cubicBezTo>
                    <a:pt x="1023" y="517"/>
                    <a:pt x="989" y="473"/>
                    <a:pt x="967" y="417"/>
                  </a:cubicBezTo>
                  <a:cubicBezTo>
                    <a:pt x="967" y="417"/>
                    <a:pt x="957" y="417"/>
                    <a:pt x="957" y="406"/>
                  </a:cubicBezTo>
                  <a:cubicBezTo>
                    <a:pt x="989" y="406"/>
                    <a:pt x="1046" y="361"/>
                    <a:pt x="1012" y="328"/>
                  </a:cubicBezTo>
                  <a:cubicBezTo>
                    <a:pt x="989" y="306"/>
                    <a:pt x="945" y="284"/>
                    <a:pt x="912" y="262"/>
                  </a:cubicBezTo>
                  <a:cubicBezTo>
                    <a:pt x="878" y="239"/>
                    <a:pt x="845" y="217"/>
                    <a:pt x="823" y="195"/>
                  </a:cubicBezTo>
                  <a:lnTo>
                    <a:pt x="812" y="183"/>
                  </a:lnTo>
                  <a:cubicBezTo>
                    <a:pt x="756" y="117"/>
                    <a:pt x="700" y="62"/>
                    <a:pt x="634" y="5"/>
                  </a:cubicBezTo>
                  <a:cubicBezTo>
                    <a:pt x="628" y="2"/>
                    <a:pt x="623" y="0"/>
                    <a:pt x="61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19" name="Google Shape;20919;p32"/>
            <p:cNvSpPr/>
            <p:nvPr/>
          </p:nvSpPr>
          <p:spPr>
            <a:xfrm>
              <a:off x="1486615" y="2184401"/>
              <a:ext cx="7047" cy="6524"/>
            </a:xfrm>
            <a:custGeom>
              <a:avLst/>
              <a:gdLst/>
              <a:ahLst/>
              <a:cxnLst/>
              <a:rect l="l" t="t" r="r" b="b"/>
              <a:pathLst>
                <a:path w="202" h="187" extrusionOk="0">
                  <a:moveTo>
                    <a:pt x="56" y="0"/>
                  </a:moveTo>
                  <a:cubicBezTo>
                    <a:pt x="56" y="0"/>
                    <a:pt x="45" y="11"/>
                    <a:pt x="34" y="11"/>
                  </a:cubicBezTo>
                  <a:cubicBezTo>
                    <a:pt x="23" y="23"/>
                    <a:pt x="1" y="45"/>
                    <a:pt x="23" y="67"/>
                  </a:cubicBezTo>
                  <a:cubicBezTo>
                    <a:pt x="34" y="78"/>
                    <a:pt x="45" y="100"/>
                    <a:pt x="68" y="122"/>
                  </a:cubicBezTo>
                  <a:cubicBezTo>
                    <a:pt x="78" y="134"/>
                    <a:pt x="90" y="156"/>
                    <a:pt x="112" y="178"/>
                  </a:cubicBezTo>
                  <a:cubicBezTo>
                    <a:pt x="117" y="184"/>
                    <a:pt x="129" y="186"/>
                    <a:pt x="140" y="186"/>
                  </a:cubicBezTo>
                  <a:cubicBezTo>
                    <a:pt x="151" y="186"/>
                    <a:pt x="162" y="184"/>
                    <a:pt x="167" y="178"/>
                  </a:cubicBezTo>
                  <a:cubicBezTo>
                    <a:pt x="179" y="167"/>
                    <a:pt x="201" y="134"/>
                    <a:pt x="189" y="122"/>
                  </a:cubicBezTo>
                  <a:cubicBezTo>
                    <a:pt x="167" y="100"/>
                    <a:pt x="157" y="78"/>
                    <a:pt x="134" y="67"/>
                  </a:cubicBezTo>
                  <a:cubicBezTo>
                    <a:pt x="123" y="45"/>
                    <a:pt x="100" y="33"/>
                    <a:pt x="90" y="11"/>
                  </a:cubicBezTo>
                  <a:cubicBezTo>
                    <a:pt x="78" y="0"/>
                    <a:pt x="68" y="0"/>
                    <a:pt x="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20" name="Google Shape;20920;p32"/>
            <p:cNvSpPr/>
            <p:nvPr/>
          </p:nvSpPr>
          <p:spPr>
            <a:xfrm>
              <a:off x="1448586" y="2222778"/>
              <a:ext cx="32794" cy="15769"/>
            </a:xfrm>
            <a:custGeom>
              <a:avLst/>
              <a:gdLst/>
              <a:ahLst/>
              <a:cxnLst/>
              <a:rect l="l" t="t" r="r" b="b"/>
              <a:pathLst>
                <a:path w="940" h="452" extrusionOk="0">
                  <a:moveTo>
                    <a:pt x="68" y="1"/>
                  </a:moveTo>
                  <a:cubicBezTo>
                    <a:pt x="34" y="1"/>
                    <a:pt x="1" y="45"/>
                    <a:pt x="34" y="57"/>
                  </a:cubicBezTo>
                  <a:cubicBezTo>
                    <a:pt x="179" y="90"/>
                    <a:pt x="323" y="146"/>
                    <a:pt x="456" y="213"/>
                  </a:cubicBezTo>
                  <a:cubicBezTo>
                    <a:pt x="523" y="246"/>
                    <a:pt x="590" y="279"/>
                    <a:pt x="646" y="312"/>
                  </a:cubicBezTo>
                  <a:cubicBezTo>
                    <a:pt x="713" y="357"/>
                    <a:pt x="768" y="413"/>
                    <a:pt x="835" y="446"/>
                  </a:cubicBezTo>
                  <a:cubicBezTo>
                    <a:pt x="841" y="450"/>
                    <a:pt x="848" y="452"/>
                    <a:pt x="857" y="452"/>
                  </a:cubicBezTo>
                  <a:cubicBezTo>
                    <a:pt x="893" y="452"/>
                    <a:pt x="940" y="415"/>
                    <a:pt x="913" y="379"/>
                  </a:cubicBezTo>
                  <a:lnTo>
                    <a:pt x="913" y="368"/>
                  </a:lnTo>
                  <a:lnTo>
                    <a:pt x="913" y="357"/>
                  </a:lnTo>
                  <a:cubicBezTo>
                    <a:pt x="924" y="357"/>
                    <a:pt x="924" y="346"/>
                    <a:pt x="913" y="346"/>
                  </a:cubicBezTo>
                  <a:lnTo>
                    <a:pt x="913" y="335"/>
                  </a:lnTo>
                  <a:lnTo>
                    <a:pt x="901" y="335"/>
                  </a:lnTo>
                  <a:cubicBezTo>
                    <a:pt x="901" y="324"/>
                    <a:pt x="891" y="324"/>
                    <a:pt x="891" y="324"/>
                  </a:cubicBezTo>
                  <a:lnTo>
                    <a:pt x="868" y="324"/>
                  </a:lnTo>
                  <a:lnTo>
                    <a:pt x="868" y="335"/>
                  </a:lnTo>
                  <a:lnTo>
                    <a:pt x="857" y="335"/>
                  </a:lnTo>
                  <a:cubicBezTo>
                    <a:pt x="824" y="290"/>
                    <a:pt x="768" y="268"/>
                    <a:pt x="723" y="246"/>
                  </a:cubicBezTo>
                  <a:cubicBezTo>
                    <a:pt x="657" y="201"/>
                    <a:pt x="590" y="168"/>
                    <a:pt x="523" y="134"/>
                  </a:cubicBezTo>
                  <a:cubicBezTo>
                    <a:pt x="379" y="68"/>
                    <a:pt x="223" y="23"/>
                    <a:pt x="6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21" name="Google Shape;20921;p32"/>
            <p:cNvSpPr/>
            <p:nvPr/>
          </p:nvSpPr>
          <p:spPr>
            <a:xfrm>
              <a:off x="1459192" y="2205648"/>
              <a:ext cx="30945" cy="28922"/>
            </a:xfrm>
            <a:custGeom>
              <a:avLst/>
              <a:gdLst/>
              <a:ahLst/>
              <a:cxnLst/>
              <a:rect l="l" t="t" r="r" b="b"/>
              <a:pathLst>
                <a:path w="887" h="829" extrusionOk="0">
                  <a:moveTo>
                    <a:pt x="653" y="581"/>
                  </a:moveTo>
                  <a:cubicBezTo>
                    <a:pt x="653" y="581"/>
                    <a:pt x="653" y="592"/>
                    <a:pt x="642" y="592"/>
                  </a:cubicBezTo>
                  <a:lnTo>
                    <a:pt x="642" y="615"/>
                  </a:lnTo>
                  <a:cubicBezTo>
                    <a:pt x="631" y="625"/>
                    <a:pt x="609" y="648"/>
                    <a:pt x="620" y="659"/>
                  </a:cubicBezTo>
                  <a:cubicBezTo>
                    <a:pt x="609" y="659"/>
                    <a:pt x="597" y="648"/>
                    <a:pt x="587" y="648"/>
                  </a:cubicBezTo>
                  <a:cubicBezTo>
                    <a:pt x="564" y="637"/>
                    <a:pt x="553" y="625"/>
                    <a:pt x="531" y="615"/>
                  </a:cubicBezTo>
                  <a:lnTo>
                    <a:pt x="575" y="615"/>
                  </a:lnTo>
                  <a:cubicBezTo>
                    <a:pt x="575" y="603"/>
                    <a:pt x="575" y="603"/>
                    <a:pt x="587" y="603"/>
                  </a:cubicBezTo>
                  <a:lnTo>
                    <a:pt x="587" y="592"/>
                  </a:lnTo>
                  <a:lnTo>
                    <a:pt x="631" y="592"/>
                  </a:lnTo>
                  <a:cubicBezTo>
                    <a:pt x="642" y="592"/>
                    <a:pt x="642" y="592"/>
                    <a:pt x="653" y="581"/>
                  </a:cubicBezTo>
                  <a:close/>
                  <a:moveTo>
                    <a:pt x="762" y="0"/>
                  </a:moveTo>
                  <a:cubicBezTo>
                    <a:pt x="737" y="0"/>
                    <a:pt x="709" y="27"/>
                    <a:pt x="709" y="59"/>
                  </a:cubicBezTo>
                  <a:cubicBezTo>
                    <a:pt x="720" y="103"/>
                    <a:pt x="731" y="158"/>
                    <a:pt x="753" y="214"/>
                  </a:cubicBezTo>
                  <a:cubicBezTo>
                    <a:pt x="753" y="237"/>
                    <a:pt x="765" y="259"/>
                    <a:pt x="775" y="281"/>
                  </a:cubicBezTo>
                  <a:lnTo>
                    <a:pt x="775" y="303"/>
                  </a:lnTo>
                  <a:cubicBezTo>
                    <a:pt x="753" y="314"/>
                    <a:pt x="731" y="336"/>
                    <a:pt x="731" y="358"/>
                  </a:cubicBezTo>
                  <a:lnTo>
                    <a:pt x="731" y="348"/>
                  </a:lnTo>
                  <a:cubicBezTo>
                    <a:pt x="698" y="348"/>
                    <a:pt x="631" y="403"/>
                    <a:pt x="676" y="425"/>
                  </a:cubicBezTo>
                  <a:cubicBezTo>
                    <a:pt x="686" y="425"/>
                    <a:pt x="686" y="437"/>
                    <a:pt x="698" y="447"/>
                  </a:cubicBezTo>
                  <a:cubicBezTo>
                    <a:pt x="694" y="444"/>
                    <a:pt x="690" y="443"/>
                    <a:pt x="686" y="443"/>
                  </a:cubicBezTo>
                  <a:cubicBezTo>
                    <a:pt x="674" y="443"/>
                    <a:pt x="661" y="451"/>
                    <a:pt x="653" y="459"/>
                  </a:cubicBezTo>
                  <a:cubicBezTo>
                    <a:pt x="631" y="437"/>
                    <a:pt x="597" y="425"/>
                    <a:pt x="575" y="425"/>
                  </a:cubicBezTo>
                  <a:cubicBezTo>
                    <a:pt x="571" y="424"/>
                    <a:pt x="567" y="424"/>
                    <a:pt x="564" y="424"/>
                  </a:cubicBezTo>
                  <a:cubicBezTo>
                    <a:pt x="524" y="424"/>
                    <a:pt x="490" y="472"/>
                    <a:pt x="531" y="492"/>
                  </a:cubicBezTo>
                  <a:lnTo>
                    <a:pt x="597" y="526"/>
                  </a:lnTo>
                  <a:lnTo>
                    <a:pt x="542" y="526"/>
                  </a:lnTo>
                  <a:cubicBezTo>
                    <a:pt x="531" y="526"/>
                    <a:pt x="520" y="526"/>
                    <a:pt x="508" y="536"/>
                  </a:cubicBezTo>
                  <a:cubicBezTo>
                    <a:pt x="508" y="536"/>
                    <a:pt x="498" y="536"/>
                    <a:pt x="498" y="548"/>
                  </a:cubicBezTo>
                  <a:cubicBezTo>
                    <a:pt x="486" y="548"/>
                    <a:pt x="486" y="548"/>
                    <a:pt x="475" y="559"/>
                  </a:cubicBezTo>
                  <a:lnTo>
                    <a:pt x="464" y="570"/>
                  </a:lnTo>
                  <a:lnTo>
                    <a:pt x="464" y="581"/>
                  </a:lnTo>
                  <a:cubicBezTo>
                    <a:pt x="453" y="581"/>
                    <a:pt x="431" y="570"/>
                    <a:pt x="419" y="570"/>
                  </a:cubicBezTo>
                  <a:cubicBezTo>
                    <a:pt x="308" y="526"/>
                    <a:pt x="197" y="492"/>
                    <a:pt x="75" y="459"/>
                  </a:cubicBezTo>
                  <a:cubicBezTo>
                    <a:pt x="72" y="458"/>
                    <a:pt x="70" y="458"/>
                    <a:pt x="67" y="458"/>
                  </a:cubicBezTo>
                  <a:cubicBezTo>
                    <a:pt x="35" y="458"/>
                    <a:pt x="0" y="515"/>
                    <a:pt x="41" y="526"/>
                  </a:cubicBezTo>
                  <a:cubicBezTo>
                    <a:pt x="164" y="559"/>
                    <a:pt x="286" y="615"/>
                    <a:pt x="409" y="670"/>
                  </a:cubicBezTo>
                  <a:lnTo>
                    <a:pt x="575" y="770"/>
                  </a:lnTo>
                  <a:cubicBezTo>
                    <a:pt x="609" y="781"/>
                    <a:pt x="631" y="815"/>
                    <a:pt x="664" y="826"/>
                  </a:cubicBezTo>
                  <a:cubicBezTo>
                    <a:pt x="670" y="828"/>
                    <a:pt x="676" y="829"/>
                    <a:pt x="683" y="829"/>
                  </a:cubicBezTo>
                  <a:cubicBezTo>
                    <a:pt x="712" y="829"/>
                    <a:pt x="744" y="807"/>
                    <a:pt x="753" y="770"/>
                  </a:cubicBezTo>
                  <a:cubicBezTo>
                    <a:pt x="753" y="770"/>
                    <a:pt x="753" y="748"/>
                    <a:pt x="742" y="737"/>
                  </a:cubicBezTo>
                  <a:lnTo>
                    <a:pt x="753" y="737"/>
                  </a:lnTo>
                  <a:cubicBezTo>
                    <a:pt x="753" y="726"/>
                    <a:pt x="765" y="714"/>
                    <a:pt x="765" y="704"/>
                  </a:cubicBezTo>
                  <a:lnTo>
                    <a:pt x="753" y="692"/>
                  </a:lnTo>
                  <a:cubicBezTo>
                    <a:pt x="765" y="681"/>
                    <a:pt x="775" y="670"/>
                    <a:pt x="775" y="659"/>
                  </a:cubicBezTo>
                  <a:cubicBezTo>
                    <a:pt x="787" y="648"/>
                    <a:pt x="787" y="637"/>
                    <a:pt x="787" y="625"/>
                  </a:cubicBezTo>
                  <a:lnTo>
                    <a:pt x="820" y="592"/>
                  </a:lnTo>
                  <a:lnTo>
                    <a:pt x="820" y="570"/>
                  </a:lnTo>
                  <a:cubicBezTo>
                    <a:pt x="854" y="570"/>
                    <a:pt x="876" y="548"/>
                    <a:pt x="876" y="504"/>
                  </a:cubicBezTo>
                  <a:cubicBezTo>
                    <a:pt x="864" y="492"/>
                    <a:pt x="864" y="470"/>
                    <a:pt x="854" y="459"/>
                  </a:cubicBezTo>
                  <a:cubicBezTo>
                    <a:pt x="876" y="437"/>
                    <a:pt x="886" y="425"/>
                    <a:pt x="876" y="403"/>
                  </a:cubicBezTo>
                  <a:cubicBezTo>
                    <a:pt x="864" y="381"/>
                    <a:pt x="854" y="358"/>
                    <a:pt x="831" y="336"/>
                  </a:cubicBezTo>
                  <a:cubicBezTo>
                    <a:pt x="854" y="314"/>
                    <a:pt x="864" y="269"/>
                    <a:pt x="854" y="237"/>
                  </a:cubicBezTo>
                  <a:cubicBezTo>
                    <a:pt x="831" y="158"/>
                    <a:pt x="809" y="92"/>
                    <a:pt x="787" y="14"/>
                  </a:cubicBezTo>
                  <a:cubicBezTo>
                    <a:pt x="781" y="5"/>
                    <a:pt x="771" y="0"/>
                    <a:pt x="76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22" name="Google Shape;20922;p32"/>
            <p:cNvSpPr/>
            <p:nvPr/>
          </p:nvSpPr>
          <p:spPr>
            <a:xfrm>
              <a:off x="1437457" y="2241409"/>
              <a:ext cx="37574" cy="11687"/>
            </a:xfrm>
            <a:custGeom>
              <a:avLst/>
              <a:gdLst/>
              <a:ahLst/>
              <a:cxnLst/>
              <a:rect l="l" t="t" r="r" b="b"/>
              <a:pathLst>
                <a:path w="1077" h="335" extrusionOk="0">
                  <a:moveTo>
                    <a:pt x="1032" y="1"/>
                  </a:moveTo>
                  <a:lnTo>
                    <a:pt x="1032" y="12"/>
                  </a:lnTo>
                  <a:lnTo>
                    <a:pt x="987" y="12"/>
                  </a:lnTo>
                  <a:cubicBezTo>
                    <a:pt x="980" y="9"/>
                    <a:pt x="974" y="7"/>
                    <a:pt x="968" y="7"/>
                  </a:cubicBezTo>
                  <a:cubicBezTo>
                    <a:pt x="957" y="7"/>
                    <a:pt x="950" y="12"/>
                    <a:pt x="943" y="12"/>
                  </a:cubicBezTo>
                  <a:lnTo>
                    <a:pt x="931" y="23"/>
                  </a:lnTo>
                  <a:cubicBezTo>
                    <a:pt x="920" y="23"/>
                    <a:pt x="920" y="35"/>
                    <a:pt x="920" y="35"/>
                  </a:cubicBezTo>
                  <a:cubicBezTo>
                    <a:pt x="909" y="45"/>
                    <a:pt x="909" y="57"/>
                    <a:pt x="909" y="68"/>
                  </a:cubicBezTo>
                  <a:cubicBezTo>
                    <a:pt x="920" y="79"/>
                    <a:pt x="920" y="90"/>
                    <a:pt x="931" y="90"/>
                  </a:cubicBezTo>
                  <a:cubicBezTo>
                    <a:pt x="943" y="90"/>
                    <a:pt x="953" y="101"/>
                    <a:pt x="965" y="101"/>
                  </a:cubicBezTo>
                  <a:lnTo>
                    <a:pt x="976" y="90"/>
                  </a:lnTo>
                  <a:lnTo>
                    <a:pt x="976" y="90"/>
                  </a:lnTo>
                  <a:cubicBezTo>
                    <a:pt x="965" y="101"/>
                    <a:pt x="965" y="112"/>
                    <a:pt x="965" y="112"/>
                  </a:cubicBezTo>
                  <a:lnTo>
                    <a:pt x="898" y="112"/>
                  </a:lnTo>
                  <a:cubicBezTo>
                    <a:pt x="876" y="112"/>
                    <a:pt x="864" y="112"/>
                    <a:pt x="842" y="101"/>
                  </a:cubicBezTo>
                  <a:cubicBezTo>
                    <a:pt x="836" y="99"/>
                    <a:pt x="830" y="98"/>
                    <a:pt x="824" y="98"/>
                  </a:cubicBezTo>
                  <a:cubicBezTo>
                    <a:pt x="797" y="98"/>
                    <a:pt x="773" y="116"/>
                    <a:pt x="765" y="134"/>
                  </a:cubicBezTo>
                  <a:cubicBezTo>
                    <a:pt x="753" y="157"/>
                    <a:pt x="765" y="190"/>
                    <a:pt x="787" y="190"/>
                  </a:cubicBezTo>
                  <a:cubicBezTo>
                    <a:pt x="809" y="201"/>
                    <a:pt x="831" y="213"/>
                    <a:pt x="854" y="213"/>
                  </a:cubicBezTo>
                  <a:cubicBezTo>
                    <a:pt x="809" y="213"/>
                    <a:pt x="775" y="223"/>
                    <a:pt x="731" y="223"/>
                  </a:cubicBezTo>
                  <a:cubicBezTo>
                    <a:pt x="664" y="223"/>
                    <a:pt x="597" y="213"/>
                    <a:pt x="531" y="201"/>
                  </a:cubicBezTo>
                  <a:cubicBezTo>
                    <a:pt x="375" y="168"/>
                    <a:pt x="231" y="124"/>
                    <a:pt x="75" y="79"/>
                  </a:cubicBezTo>
                  <a:cubicBezTo>
                    <a:pt x="72" y="78"/>
                    <a:pt x="69" y="78"/>
                    <a:pt x="66" y="78"/>
                  </a:cubicBezTo>
                  <a:cubicBezTo>
                    <a:pt x="34" y="78"/>
                    <a:pt x="1" y="126"/>
                    <a:pt x="41" y="146"/>
                  </a:cubicBezTo>
                  <a:cubicBezTo>
                    <a:pt x="209" y="201"/>
                    <a:pt x="387" y="268"/>
                    <a:pt x="565" y="302"/>
                  </a:cubicBezTo>
                  <a:cubicBezTo>
                    <a:pt x="654" y="324"/>
                    <a:pt x="742" y="334"/>
                    <a:pt x="831" y="334"/>
                  </a:cubicBezTo>
                  <a:cubicBezTo>
                    <a:pt x="898" y="334"/>
                    <a:pt x="1020" y="324"/>
                    <a:pt x="1032" y="245"/>
                  </a:cubicBezTo>
                  <a:cubicBezTo>
                    <a:pt x="1054" y="223"/>
                    <a:pt x="1076" y="190"/>
                    <a:pt x="1065" y="168"/>
                  </a:cubicBezTo>
                  <a:cubicBezTo>
                    <a:pt x="1065" y="157"/>
                    <a:pt x="1065" y="157"/>
                    <a:pt x="1054" y="157"/>
                  </a:cubicBezTo>
                  <a:lnTo>
                    <a:pt x="1054" y="134"/>
                  </a:lnTo>
                  <a:cubicBezTo>
                    <a:pt x="1054" y="124"/>
                    <a:pt x="1042" y="101"/>
                    <a:pt x="1032" y="90"/>
                  </a:cubicBezTo>
                  <a:lnTo>
                    <a:pt x="1020" y="90"/>
                  </a:lnTo>
                  <a:cubicBezTo>
                    <a:pt x="1020" y="79"/>
                    <a:pt x="1032" y="79"/>
                    <a:pt x="1032" y="79"/>
                  </a:cubicBezTo>
                  <a:cubicBezTo>
                    <a:pt x="1042" y="79"/>
                    <a:pt x="1042" y="68"/>
                    <a:pt x="1054" y="68"/>
                  </a:cubicBezTo>
                  <a:lnTo>
                    <a:pt x="1076" y="45"/>
                  </a:lnTo>
                  <a:lnTo>
                    <a:pt x="1076" y="23"/>
                  </a:lnTo>
                  <a:cubicBezTo>
                    <a:pt x="1076" y="12"/>
                    <a:pt x="1065" y="12"/>
                    <a:pt x="1065" y="12"/>
                  </a:cubicBezTo>
                  <a:cubicBezTo>
                    <a:pt x="1054" y="1"/>
                    <a:pt x="1042" y="1"/>
                    <a:pt x="103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23" name="Google Shape;20923;p32"/>
            <p:cNvSpPr/>
            <p:nvPr/>
          </p:nvSpPr>
          <p:spPr>
            <a:xfrm>
              <a:off x="1472973" y="2237815"/>
              <a:ext cx="4710" cy="3175"/>
            </a:xfrm>
            <a:custGeom>
              <a:avLst/>
              <a:gdLst/>
              <a:ahLst/>
              <a:cxnLst/>
              <a:rect l="l" t="t" r="r" b="b"/>
              <a:pathLst>
                <a:path w="135" h="91" extrusionOk="0">
                  <a:moveTo>
                    <a:pt x="73" y="0"/>
                  </a:moveTo>
                  <a:cubicBezTo>
                    <a:pt x="62" y="0"/>
                    <a:pt x="49" y="4"/>
                    <a:pt x="36" y="15"/>
                  </a:cubicBezTo>
                  <a:cubicBezTo>
                    <a:pt x="0" y="42"/>
                    <a:pt x="22" y="91"/>
                    <a:pt x="61" y="91"/>
                  </a:cubicBezTo>
                  <a:cubicBezTo>
                    <a:pt x="70" y="91"/>
                    <a:pt x="80" y="88"/>
                    <a:pt x="91" y="82"/>
                  </a:cubicBezTo>
                  <a:cubicBezTo>
                    <a:pt x="134" y="47"/>
                    <a:pt x="111" y="0"/>
                    <a:pt x="7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24" name="Google Shape;20924;p32"/>
            <p:cNvSpPr/>
            <p:nvPr/>
          </p:nvSpPr>
          <p:spPr>
            <a:xfrm>
              <a:off x="1460623" y="2182831"/>
              <a:ext cx="79195" cy="91615"/>
            </a:xfrm>
            <a:custGeom>
              <a:avLst/>
              <a:gdLst/>
              <a:ahLst/>
              <a:cxnLst/>
              <a:rect l="l" t="t" r="r" b="b"/>
              <a:pathLst>
                <a:path w="2270" h="2626" extrusionOk="0">
                  <a:moveTo>
                    <a:pt x="1669" y="1"/>
                  </a:moveTo>
                  <a:lnTo>
                    <a:pt x="1246" y="334"/>
                  </a:lnTo>
                  <a:cubicBezTo>
                    <a:pt x="1246" y="334"/>
                    <a:pt x="957" y="824"/>
                    <a:pt x="835" y="1213"/>
                  </a:cubicBezTo>
                  <a:cubicBezTo>
                    <a:pt x="712" y="1613"/>
                    <a:pt x="679" y="1769"/>
                    <a:pt x="401" y="1947"/>
                  </a:cubicBezTo>
                  <a:cubicBezTo>
                    <a:pt x="134" y="2114"/>
                    <a:pt x="22" y="2325"/>
                    <a:pt x="12" y="2436"/>
                  </a:cubicBezTo>
                  <a:cubicBezTo>
                    <a:pt x="0" y="2547"/>
                    <a:pt x="101" y="2626"/>
                    <a:pt x="101" y="2626"/>
                  </a:cubicBezTo>
                  <a:cubicBezTo>
                    <a:pt x="101" y="2626"/>
                    <a:pt x="178" y="2481"/>
                    <a:pt x="623" y="2414"/>
                  </a:cubicBezTo>
                  <a:cubicBezTo>
                    <a:pt x="1068" y="2347"/>
                    <a:pt x="1191" y="2369"/>
                    <a:pt x="1424" y="2347"/>
                  </a:cubicBezTo>
                  <a:cubicBezTo>
                    <a:pt x="1669" y="2314"/>
                    <a:pt x="1769" y="2303"/>
                    <a:pt x="1891" y="2159"/>
                  </a:cubicBezTo>
                  <a:cubicBezTo>
                    <a:pt x="2024" y="2013"/>
                    <a:pt x="2047" y="1958"/>
                    <a:pt x="2136" y="1847"/>
                  </a:cubicBezTo>
                  <a:cubicBezTo>
                    <a:pt x="2236" y="1747"/>
                    <a:pt x="2269" y="1858"/>
                    <a:pt x="2258" y="1658"/>
                  </a:cubicBezTo>
                  <a:cubicBezTo>
                    <a:pt x="2247" y="1457"/>
                    <a:pt x="2091" y="1424"/>
                    <a:pt x="1935" y="1113"/>
                  </a:cubicBezTo>
                  <a:cubicBezTo>
                    <a:pt x="1780" y="802"/>
                    <a:pt x="1680" y="601"/>
                    <a:pt x="1725" y="490"/>
                  </a:cubicBezTo>
                  <a:cubicBezTo>
                    <a:pt x="1769" y="379"/>
                    <a:pt x="1958" y="312"/>
                    <a:pt x="1958" y="312"/>
                  </a:cubicBezTo>
                  <a:lnTo>
                    <a:pt x="1669"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25" name="Google Shape;20925;p32"/>
            <p:cNvSpPr/>
            <p:nvPr/>
          </p:nvSpPr>
          <p:spPr>
            <a:xfrm>
              <a:off x="1460623" y="2182831"/>
              <a:ext cx="78811" cy="91615"/>
            </a:xfrm>
            <a:custGeom>
              <a:avLst/>
              <a:gdLst/>
              <a:ahLst/>
              <a:cxnLst/>
              <a:rect l="l" t="t" r="r" b="b"/>
              <a:pathLst>
                <a:path w="2259" h="2626" extrusionOk="0">
                  <a:moveTo>
                    <a:pt x="1669" y="1"/>
                  </a:moveTo>
                  <a:lnTo>
                    <a:pt x="1246" y="334"/>
                  </a:lnTo>
                  <a:cubicBezTo>
                    <a:pt x="1246" y="334"/>
                    <a:pt x="957" y="824"/>
                    <a:pt x="835" y="1213"/>
                  </a:cubicBezTo>
                  <a:cubicBezTo>
                    <a:pt x="712" y="1613"/>
                    <a:pt x="679" y="1769"/>
                    <a:pt x="401" y="1947"/>
                  </a:cubicBezTo>
                  <a:cubicBezTo>
                    <a:pt x="134" y="2114"/>
                    <a:pt x="22" y="2325"/>
                    <a:pt x="12" y="2436"/>
                  </a:cubicBezTo>
                  <a:cubicBezTo>
                    <a:pt x="0" y="2547"/>
                    <a:pt x="101" y="2626"/>
                    <a:pt x="101" y="2626"/>
                  </a:cubicBezTo>
                  <a:cubicBezTo>
                    <a:pt x="101" y="2626"/>
                    <a:pt x="178" y="2481"/>
                    <a:pt x="623" y="2414"/>
                  </a:cubicBezTo>
                  <a:lnTo>
                    <a:pt x="657" y="2414"/>
                  </a:lnTo>
                  <a:cubicBezTo>
                    <a:pt x="690" y="2381"/>
                    <a:pt x="712" y="2347"/>
                    <a:pt x="746" y="2314"/>
                  </a:cubicBezTo>
                  <a:cubicBezTo>
                    <a:pt x="924" y="2136"/>
                    <a:pt x="1146" y="2003"/>
                    <a:pt x="1391" y="1924"/>
                  </a:cubicBezTo>
                  <a:cubicBezTo>
                    <a:pt x="1591" y="1869"/>
                    <a:pt x="1814" y="1858"/>
                    <a:pt x="2024" y="1803"/>
                  </a:cubicBezTo>
                  <a:cubicBezTo>
                    <a:pt x="2103" y="1780"/>
                    <a:pt x="2180" y="1758"/>
                    <a:pt x="2258" y="1724"/>
                  </a:cubicBezTo>
                  <a:lnTo>
                    <a:pt x="2258" y="1658"/>
                  </a:lnTo>
                  <a:cubicBezTo>
                    <a:pt x="2247" y="1457"/>
                    <a:pt x="2091" y="1424"/>
                    <a:pt x="1935" y="1113"/>
                  </a:cubicBezTo>
                  <a:cubicBezTo>
                    <a:pt x="1780" y="802"/>
                    <a:pt x="1680" y="601"/>
                    <a:pt x="1725" y="490"/>
                  </a:cubicBezTo>
                  <a:cubicBezTo>
                    <a:pt x="1769" y="379"/>
                    <a:pt x="1958" y="312"/>
                    <a:pt x="1958" y="312"/>
                  </a:cubicBezTo>
                  <a:lnTo>
                    <a:pt x="1669"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26" name="Google Shape;20926;p32"/>
            <p:cNvSpPr/>
            <p:nvPr/>
          </p:nvSpPr>
          <p:spPr>
            <a:xfrm>
              <a:off x="1504478" y="2161235"/>
              <a:ext cx="63670" cy="49575"/>
            </a:xfrm>
            <a:custGeom>
              <a:avLst/>
              <a:gdLst/>
              <a:ahLst/>
              <a:cxnLst/>
              <a:rect l="l" t="t" r="r" b="b"/>
              <a:pathLst>
                <a:path w="1825" h="1421" extrusionOk="0">
                  <a:moveTo>
                    <a:pt x="992" y="1"/>
                  </a:moveTo>
                  <a:cubicBezTo>
                    <a:pt x="981" y="1"/>
                    <a:pt x="970" y="3"/>
                    <a:pt x="957" y="8"/>
                  </a:cubicBezTo>
                  <a:cubicBezTo>
                    <a:pt x="801" y="52"/>
                    <a:pt x="623" y="286"/>
                    <a:pt x="401" y="430"/>
                  </a:cubicBezTo>
                  <a:cubicBezTo>
                    <a:pt x="178" y="575"/>
                    <a:pt x="0" y="630"/>
                    <a:pt x="0" y="887"/>
                  </a:cubicBezTo>
                  <a:lnTo>
                    <a:pt x="345" y="1421"/>
                  </a:lnTo>
                  <a:cubicBezTo>
                    <a:pt x="345" y="1421"/>
                    <a:pt x="300" y="1109"/>
                    <a:pt x="512" y="998"/>
                  </a:cubicBezTo>
                  <a:cubicBezTo>
                    <a:pt x="560" y="975"/>
                    <a:pt x="600" y="967"/>
                    <a:pt x="637" y="967"/>
                  </a:cubicBezTo>
                  <a:cubicBezTo>
                    <a:pt x="752" y="967"/>
                    <a:pt x="840" y="1047"/>
                    <a:pt x="1034" y="1047"/>
                  </a:cubicBezTo>
                  <a:cubicBezTo>
                    <a:pt x="1059" y="1047"/>
                    <a:pt x="1085" y="1045"/>
                    <a:pt x="1113" y="1042"/>
                  </a:cubicBezTo>
                  <a:cubicBezTo>
                    <a:pt x="1435" y="1020"/>
                    <a:pt x="1413" y="1031"/>
                    <a:pt x="1613" y="842"/>
                  </a:cubicBezTo>
                  <a:cubicBezTo>
                    <a:pt x="1824" y="642"/>
                    <a:pt x="1635" y="653"/>
                    <a:pt x="1679" y="464"/>
                  </a:cubicBezTo>
                  <a:cubicBezTo>
                    <a:pt x="1707" y="345"/>
                    <a:pt x="1709" y="323"/>
                    <a:pt x="1706" y="323"/>
                  </a:cubicBezTo>
                  <a:cubicBezTo>
                    <a:pt x="1705" y="323"/>
                    <a:pt x="1702" y="331"/>
                    <a:pt x="1702" y="331"/>
                  </a:cubicBezTo>
                  <a:cubicBezTo>
                    <a:pt x="1702" y="331"/>
                    <a:pt x="1647" y="364"/>
                    <a:pt x="1535" y="442"/>
                  </a:cubicBezTo>
                  <a:cubicBezTo>
                    <a:pt x="1435" y="519"/>
                    <a:pt x="1435" y="630"/>
                    <a:pt x="1380" y="630"/>
                  </a:cubicBezTo>
                  <a:cubicBezTo>
                    <a:pt x="1313" y="630"/>
                    <a:pt x="1313" y="598"/>
                    <a:pt x="1224" y="420"/>
                  </a:cubicBezTo>
                  <a:cubicBezTo>
                    <a:pt x="1143" y="247"/>
                    <a:pt x="1107" y="1"/>
                    <a:pt x="99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27" name="Google Shape;20927;p32"/>
            <p:cNvSpPr/>
            <p:nvPr/>
          </p:nvSpPr>
          <p:spPr>
            <a:xfrm>
              <a:off x="1445865" y="2244095"/>
              <a:ext cx="52820" cy="71624"/>
            </a:xfrm>
            <a:custGeom>
              <a:avLst/>
              <a:gdLst/>
              <a:ahLst/>
              <a:cxnLst/>
              <a:rect l="l" t="t" r="r" b="b"/>
              <a:pathLst>
                <a:path w="1514" h="2053" extrusionOk="0">
                  <a:moveTo>
                    <a:pt x="984" y="0"/>
                  </a:moveTo>
                  <a:cubicBezTo>
                    <a:pt x="879" y="0"/>
                    <a:pt x="684" y="178"/>
                    <a:pt x="579" y="336"/>
                  </a:cubicBezTo>
                  <a:cubicBezTo>
                    <a:pt x="468" y="491"/>
                    <a:pt x="179" y="458"/>
                    <a:pt x="90" y="702"/>
                  </a:cubicBezTo>
                  <a:cubicBezTo>
                    <a:pt x="1" y="947"/>
                    <a:pt x="134" y="936"/>
                    <a:pt x="356" y="1181"/>
                  </a:cubicBezTo>
                  <a:cubicBezTo>
                    <a:pt x="579" y="1426"/>
                    <a:pt x="445" y="1470"/>
                    <a:pt x="568" y="1670"/>
                  </a:cubicBezTo>
                  <a:cubicBezTo>
                    <a:pt x="671" y="1866"/>
                    <a:pt x="870" y="2052"/>
                    <a:pt x="1005" y="2052"/>
                  </a:cubicBezTo>
                  <a:cubicBezTo>
                    <a:pt x="1015" y="2052"/>
                    <a:pt x="1026" y="2051"/>
                    <a:pt x="1035" y="2049"/>
                  </a:cubicBezTo>
                  <a:cubicBezTo>
                    <a:pt x="1180" y="2026"/>
                    <a:pt x="1513" y="1893"/>
                    <a:pt x="1513" y="1893"/>
                  </a:cubicBezTo>
                  <a:cubicBezTo>
                    <a:pt x="1513" y="1893"/>
                    <a:pt x="1446" y="1848"/>
                    <a:pt x="1313" y="1837"/>
                  </a:cubicBezTo>
                  <a:cubicBezTo>
                    <a:pt x="1305" y="1837"/>
                    <a:pt x="1297" y="1837"/>
                    <a:pt x="1289" y="1837"/>
                  </a:cubicBezTo>
                  <a:cubicBezTo>
                    <a:pt x="1161" y="1837"/>
                    <a:pt x="1017" y="1827"/>
                    <a:pt x="913" y="1481"/>
                  </a:cubicBezTo>
                  <a:cubicBezTo>
                    <a:pt x="801" y="1114"/>
                    <a:pt x="768" y="1226"/>
                    <a:pt x="913" y="669"/>
                  </a:cubicBezTo>
                  <a:cubicBezTo>
                    <a:pt x="1046" y="124"/>
                    <a:pt x="1213" y="69"/>
                    <a:pt x="1002" y="2"/>
                  </a:cubicBezTo>
                  <a:cubicBezTo>
                    <a:pt x="996" y="1"/>
                    <a:pt x="990" y="0"/>
                    <a:pt x="98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28" name="Google Shape;20928;p32"/>
            <p:cNvSpPr/>
            <p:nvPr/>
          </p:nvSpPr>
          <p:spPr>
            <a:xfrm>
              <a:off x="1461390" y="2182936"/>
              <a:ext cx="92801" cy="64542"/>
            </a:xfrm>
            <a:custGeom>
              <a:avLst/>
              <a:gdLst/>
              <a:ahLst/>
              <a:cxnLst/>
              <a:rect l="l" t="t" r="r" b="b"/>
              <a:pathLst>
                <a:path w="2660" h="1850" extrusionOk="0">
                  <a:moveTo>
                    <a:pt x="1123" y="0"/>
                  </a:moveTo>
                  <a:cubicBezTo>
                    <a:pt x="1093" y="0"/>
                    <a:pt x="1060" y="7"/>
                    <a:pt x="1024" y="20"/>
                  </a:cubicBezTo>
                  <a:cubicBezTo>
                    <a:pt x="768" y="109"/>
                    <a:pt x="801" y="42"/>
                    <a:pt x="724" y="354"/>
                  </a:cubicBezTo>
                  <a:cubicBezTo>
                    <a:pt x="646" y="665"/>
                    <a:pt x="779" y="631"/>
                    <a:pt x="579" y="932"/>
                  </a:cubicBezTo>
                  <a:cubicBezTo>
                    <a:pt x="379" y="1221"/>
                    <a:pt x="279" y="1254"/>
                    <a:pt x="145" y="1410"/>
                  </a:cubicBezTo>
                  <a:cubicBezTo>
                    <a:pt x="0" y="1566"/>
                    <a:pt x="56" y="1488"/>
                    <a:pt x="56" y="1610"/>
                  </a:cubicBezTo>
                  <a:cubicBezTo>
                    <a:pt x="72" y="1807"/>
                    <a:pt x="405" y="1849"/>
                    <a:pt x="722" y="1849"/>
                  </a:cubicBezTo>
                  <a:cubicBezTo>
                    <a:pt x="872" y="1849"/>
                    <a:pt x="1017" y="1840"/>
                    <a:pt x="1124" y="1833"/>
                  </a:cubicBezTo>
                  <a:cubicBezTo>
                    <a:pt x="1469" y="1810"/>
                    <a:pt x="1814" y="1632"/>
                    <a:pt x="2170" y="1543"/>
                  </a:cubicBezTo>
                  <a:cubicBezTo>
                    <a:pt x="2363" y="1491"/>
                    <a:pt x="2489" y="1478"/>
                    <a:pt x="2564" y="1478"/>
                  </a:cubicBezTo>
                  <a:cubicBezTo>
                    <a:pt x="2632" y="1478"/>
                    <a:pt x="2659" y="1488"/>
                    <a:pt x="2659" y="1488"/>
                  </a:cubicBezTo>
                  <a:cubicBezTo>
                    <a:pt x="2659" y="1488"/>
                    <a:pt x="2370" y="1254"/>
                    <a:pt x="2158" y="1155"/>
                  </a:cubicBezTo>
                  <a:cubicBezTo>
                    <a:pt x="1947" y="1043"/>
                    <a:pt x="1780" y="888"/>
                    <a:pt x="1558" y="520"/>
                  </a:cubicBezTo>
                  <a:cubicBezTo>
                    <a:pt x="1378" y="208"/>
                    <a:pt x="1295" y="0"/>
                    <a:pt x="1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29" name="Google Shape;20929;p32"/>
            <p:cNvSpPr/>
            <p:nvPr/>
          </p:nvSpPr>
          <p:spPr>
            <a:xfrm>
              <a:off x="1281750" y="2245421"/>
              <a:ext cx="452072" cy="389903"/>
            </a:xfrm>
            <a:custGeom>
              <a:avLst/>
              <a:gdLst/>
              <a:ahLst/>
              <a:cxnLst/>
              <a:rect l="l" t="t" r="r" b="b"/>
              <a:pathLst>
                <a:path w="12958" h="11176" extrusionOk="0">
                  <a:moveTo>
                    <a:pt x="39" y="0"/>
                  </a:moveTo>
                  <a:cubicBezTo>
                    <a:pt x="21" y="0"/>
                    <a:pt x="0" y="15"/>
                    <a:pt x="0" y="42"/>
                  </a:cubicBezTo>
                  <a:cubicBezTo>
                    <a:pt x="11" y="197"/>
                    <a:pt x="33" y="486"/>
                    <a:pt x="78" y="909"/>
                  </a:cubicBezTo>
                  <a:cubicBezTo>
                    <a:pt x="156" y="1576"/>
                    <a:pt x="334" y="2177"/>
                    <a:pt x="1113" y="3222"/>
                  </a:cubicBezTo>
                  <a:cubicBezTo>
                    <a:pt x="1891" y="4257"/>
                    <a:pt x="2425" y="4702"/>
                    <a:pt x="3481" y="5536"/>
                  </a:cubicBezTo>
                  <a:cubicBezTo>
                    <a:pt x="4538" y="6370"/>
                    <a:pt x="6318" y="7105"/>
                    <a:pt x="7774" y="7716"/>
                  </a:cubicBezTo>
                  <a:cubicBezTo>
                    <a:pt x="9242" y="8328"/>
                    <a:pt x="10599" y="8706"/>
                    <a:pt x="11122" y="9129"/>
                  </a:cubicBezTo>
                  <a:cubicBezTo>
                    <a:pt x="11656" y="9540"/>
                    <a:pt x="11656" y="9607"/>
                    <a:pt x="12012" y="10318"/>
                  </a:cubicBezTo>
                  <a:cubicBezTo>
                    <a:pt x="12379" y="11030"/>
                    <a:pt x="12957" y="11175"/>
                    <a:pt x="12957" y="11175"/>
                  </a:cubicBezTo>
                  <a:lnTo>
                    <a:pt x="12913" y="9129"/>
                  </a:lnTo>
                  <a:cubicBezTo>
                    <a:pt x="12913" y="9129"/>
                    <a:pt x="12858" y="8773"/>
                    <a:pt x="12746" y="8494"/>
                  </a:cubicBezTo>
                  <a:cubicBezTo>
                    <a:pt x="12635" y="8217"/>
                    <a:pt x="12334" y="7750"/>
                    <a:pt x="11923" y="7004"/>
                  </a:cubicBezTo>
                  <a:cubicBezTo>
                    <a:pt x="11511" y="6259"/>
                    <a:pt x="11634" y="6304"/>
                    <a:pt x="11289" y="5447"/>
                  </a:cubicBezTo>
                  <a:cubicBezTo>
                    <a:pt x="10945" y="4579"/>
                    <a:pt x="10466" y="4546"/>
                    <a:pt x="9532" y="3657"/>
                  </a:cubicBezTo>
                  <a:cubicBezTo>
                    <a:pt x="8597" y="2755"/>
                    <a:pt x="6573" y="2333"/>
                    <a:pt x="5639" y="2199"/>
                  </a:cubicBezTo>
                  <a:cubicBezTo>
                    <a:pt x="4705" y="2066"/>
                    <a:pt x="3526" y="1566"/>
                    <a:pt x="2825" y="1210"/>
                  </a:cubicBezTo>
                  <a:cubicBezTo>
                    <a:pt x="2124" y="865"/>
                    <a:pt x="1046" y="676"/>
                    <a:pt x="834" y="620"/>
                  </a:cubicBezTo>
                  <a:cubicBezTo>
                    <a:pt x="445" y="531"/>
                    <a:pt x="189" y="197"/>
                    <a:pt x="67" y="19"/>
                  </a:cubicBezTo>
                  <a:cubicBezTo>
                    <a:pt x="62" y="6"/>
                    <a:pt x="51" y="0"/>
                    <a:pt x="3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30" name="Google Shape;20930;p32"/>
            <p:cNvSpPr/>
            <p:nvPr/>
          </p:nvSpPr>
          <p:spPr>
            <a:xfrm>
              <a:off x="1494395" y="2489395"/>
              <a:ext cx="239433" cy="142062"/>
            </a:xfrm>
            <a:custGeom>
              <a:avLst/>
              <a:gdLst/>
              <a:ahLst/>
              <a:cxnLst/>
              <a:rect l="l" t="t" r="r" b="b"/>
              <a:pathLst>
                <a:path w="6863" h="4072" extrusionOk="0">
                  <a:moveTo>
                    <a:pt x="0" y="0"/>
                  </a:moveTo>
                  <a:lnTo>
                    <a:pt x="0" y="0"/>
                  </a:lnTo>
                  <a:cubicBezTo>
                    <a:pt x="78" y="33"/>
                    <a:pt x="156" y="78"/>
                    <a:pt x="233" y="112"/>
                  </a:cubicBezTo>
                  <a:cubicBezTo>
                    <a:pt x="445" y="134"/>
                    <a:pt x="656" y="144"/>
                    <a:pt x="868" y="144"/>
                  </a:cubicBezTo>
                  <a:cubicBezTo>
                    <a:pt x="1090" y="144"/>
                    <a:pt x="1323" y="144"/>
                    <a:pt x="1546" y="134"/>
                  </a:cubicBezTo>
                  <a:cubicBezTo>
                    <a:pt x="1673" y="127"/>
                    <a:pt x="1805" y="121"/>
                    <a:pt x="1936" y="121"/>
                  </a:cubicBezTo>
                  <a:cubicBezTo>
                    <a:pt x="2033" y="121"/>
                    <a:pt x="2130" y="124"/>
                    <a:pt x="2225" y="134"/>
                  </a:cubicBezTo>
                  <a:cubicBezTo>
                    <a:pt x="2458" y="156"/>
                    <a:pt x="2647" y="256"/>
                    <a:pt x="2848" y="367"/>
                  </a:cubicBezTo>
                  <a:lnTo>
                    <a:pt x="3414" y="701"/>
                  </a:lnTo>
                  <a:cubicBezTo>
                    <a:pt x="3792" y="935"/>
                    <a:pt x="4160" y="1179"/>
                    <a:pt x="4516" y="1446"/>
                  </a:cubicBezTo>
                  <a:cubicBezTo>
                    <a:pt x="4860" y="1691"/>
                    <a:pt x="5228" y="1958"/>
                    <a:pt x="5505" y="2280"/>
                  </a:cubicBezTo>
                  <a:cubicBezTo>
                    <a:pt x="5650" y="2447"/>
                    <a:pt x="5762" y="2636"/>
                    <a:pt x="5873" y="2825"/>
                  </a:cubicBezTo>
                  <a:cubicBezTo>
                    <a:pt x="5995" y="3014"/>
                    <a:pt x="6106" y="3204"/>
                    <a:pt x="6229" y="3392"/>
                  </a:cubicBezTo>
                  <a:cubicBezTo>
                    <a:pt x="6395" y="3659"/>
                    <a:pt x="6595" y="3915"/>
                    <a:pt x="6862" y="4071"/>
                  </a:cubicBezTo>
                  <a:lnTo>
                    <a:pt x="6862" y="4004"/>
                  </a:lnTo>
                  <a:cubicBezTo>
                    <a:pt x="6662" y="3882"/>
                    <a:pt x="6506" y="3693"/>
                    <a:pt x="6373" y="3503"/>
                  </a:cubicBezTo>
                  <a:cubicBezTo>
                    <a:pt x="6117" y="3147"/>
                    <a:pt x="5917" y="2759"/>
                    <a:pt x="5673" y="2403"/>
                  </a:cubicBezTo>
                  <a:cubicBezTo>
                    <a:pt x="5428" y="2047"/>
                    <a:pt x="5083" y="1791"/>
                    <a:pt x="4749" y="1535"/>
                  </a:cubicBezTo>
                  <a:cubicBezTo>
                    <a:pt x="4405" y="1268"/>
                    <a:pt x="4049" y="1012"/>
                    <a:pt x="3681" y="779"/>
                  </a:cubicBezTo>
                  <a:cubicBezTo>
                    <a:pt x="3503" y="668"/>
                    <a:pt x="3325" y="556"/>
                    <a:pt x="3137" y="445"/>
                  </a:cubicBezTo>
                  <a:cubicBezTo>
                    <a:pt x="2947" y="334"/>
                    <a:pt x="2769" y="223"/>
                    <a:pt x="2569" y="134"/>
                  </a:cubicBezTo>
                  <a:cubicBezTo>
                    <a:pt x="2369" y="45"/>
                    <a:pt x="2146" y="33"/>
                    <a:pt x="1936" y="33"/>
                  </a:cubicBezTo>
                  <a:cubicBezTo>
                    <a:pt x="1702" y="45"/>
                    <a:pt x="1479" y="55"/>
                    <a:pt x="1246" y="55"/>
                  </a:cubicBezTo>
                  <a:cubicBezTo>
                    <a:pt x="1125" y="59"/>
                    <a:pt x="1003" y="61"/>
                    <a:pt x="880" y="61"/>
                  </a:cubicBezTo>
                  <a:cubicBezTo>
                    <a:pt x="587" y="61"/>
                    <a:pt x="291" y="47"/>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31" name="Google Shape;20931;p32"/>
            <p:cNvSpPr/>
            <p:nvPr/>
          </p:nvSpPr>
          <p:spPr>
            <a:xfrm>
              <a:off x="1281750" y="2246468"/>
              <a:ext cx="440036" cy="286008"/>
            </a:xfrm>
            <a:custGeom>
              <a:avLst/>
              <a:gdLst/>
              <a:ahLst/>
              <a:cxnLst/>
              <a:rect l="l" t="t" r="r" b="b"/>
              <a:pathLst>
                <a:path w="12613" h="8198" extrusionOk="0">
                  <a:moveTo>
                    <a:pt x="0" y="1"/>
                  </a:moveTo>
                  <a:lnTo>
                    <a:pt x="0" y="12"/>
                  </a:lnTo>
                  <a:cubicBezTo>
                    <a:pt x="0" y="34"/>
                    <a:pt x="11" y="68"/>
                    <a:pt x="11" y="100"/>
                  </a:cubicBezTo>
                  <a:cubicBezTo>
                    <a:pt x="189" y="456"/>
                    <a:pt x="500" y="768"/>
                    <a:pt x="834" y="990"/>
                  </a:cubicBezTo>
                  <a:cubicBezTo>
                    <a:pt x="1346" y="1335"/>
                    <a:pt x="1936" y="1524"/>
                    <a:pt x="2525" y="1680"/>
                  </a:cubicBezTo>
                  <a:cubicBezTo>
                    <a:pt x="3170" y="1847"/>
                    <a:pt x="3826" y="2025"/>
                    <a:pt x="4460" y="2225"/>
                  </a:cubicBezTo>
                  <a:cubicBezTo>
                    <a:pt x="5117" y="2425"/>
                    <a:pt x="5762" y="2659"/>
                    <a:pt x="6407" y="2893"/>
                  </a:cubicBezTo>
                  <a:cubicBezTo>
                    <a:pt x="7040" y="3115"/>
                    <a:pt x="7685" y="3337"/>
                    <a:pt x="8308" y="3604"/>
                  </a:cubicBezTo>
                  <a:cubicBezTo>
                    <a:pt x="8920" y="3860"/>
                    <a:pt x="9465" y="4227"/>
                    <a:pt x="9976" y="4650"/>
                  </a:cubicBezTo>
                  <a:cubicBezTo>
                    <a:pt x="10221" y="4839"/>
                    <a:pt x="10477" y="5039"/>
                    <a:pt x="10688" y="5261"/>
                  </a:cubicBezTo>
                  <a:cubicBezTo>
                    <a:pt x="10900" y="5484"/>
                    <a:pt x="11034" y="5751"/>
                    <a:pt x="11145" y="6029"/>
                  </a:cubicBezTo>
                  <a:cubicBezTo>
                    <a:pt x="11256" y="6296"/>
                    <a:pt x="11345" y="6563"/>
                    <a:pt x="11467" y="6830"/>
                  </a:cubicBezTo>
                  <a:cubicBezTo>
                    <a:pt x="11567" y="7052"/>
                    <a:pt x="11701" y="7253"/>
                    <a:pt x="11857" y="7441"/>
                  </a:cubicBezTo>
                  <a:cubicBezTo>
                    <a:pt x="12090" y="7720"/>
                    <a:pt x="12346" y="7964"/>
                    <a:pt x="12613" y="8197"/>
                  </a:cubicBezTo>
                  <a:cubicBezTo>
                    <a:pt x="12591" y="8142"/>
                    <a:pt x="12557" y="8076"/>
                    <a:pt x="12512" y="8019"/>
                  </a:cubicBezTo>
                  <a:cubicBezTo>
                    <a:pt x="12401" y="7920"/>
                    <a:pt x="12290" y="7809"/>
                    <a:pt x="12190" y="7708"/>
                  </a:cubicBezTo>
                  <a:cubicBezTo>
                    <a:pt x="12012" y="7542"/>
                    <a:pt x="11857" y="7364"/>
                    <a:pt x="11723" y="7164"/>
                  </a:cubicBezTo>
                  <a:cubicBezTo>
                    <a:pt x="11567" y="6930"/>
                    <a:pt x="11456" y="6674"/>
                    <a:pt x="11356" y="6418"/>
                  </a:cubicBezTo>
                  <a:cubicBezTo>
                    <a:pt x="11256" y="6163"/>
                    <a:pt x="11155" y="5896"/>
                    <a:pt x="11034" y="5651"/>
                  </a:cubicBezTo>
                  <a:cubicBezTo>
                    <a:pt x="10888" y="5395"/>
                    <a:pt x="10700" y="5172"/>
                    <a:pt x="10466" y="4984"/>
                  </a:cubicBezTo>
                  <a:cubicBezTo>
                    <a:pt x="10221" y="4772"/>
                    <a:pt x="9966" y="4561"/>
                    <a:pt x="9710" y="4361"/>
                  </a:cubicBezTo>
                  <a:cubicBezTo>
                    <a:pt x="9465" y="4171"/>
                    <a:pt x="9209" y="3983"/>
                    <a:pt x="8931" y="3827"/>
                  </a:cubicBezTo>
                  <a:cubicBezTo>
                    <a:pt x="8353" y="3493"/>
                    <a:pt x="7708" y="3281"/>
                    <a:pt x="7085" y="3048"/>
                  </a:cubicBezTo>
                  <a:cubicBezTo>
                    <a:pt x="5795" y="2570"/>
                    <a:pt x="4494" y="2114"/>
                    <a:pt x="3159" y="1769"/>
                  </a:cubicBezTo>
                  <a:cubicBezTo>
                    <a:pt x="2035" y="1480"/>
                    <a:pt x="701" y="1224"/>
                    <a:pt x="67" y="123"/>
                  </a:cubicBezTo>
                  <a:cubicBezTo>
                    <a:pt x="45" y="90"/>
                    <a:pt x="23" y="45"/>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32" name="Google Shape;20932;p32"/>
            <p:cNvSpPr/>
            <p:nvPr/>
          </p:nvSpPr>
          <p:spPr>
            <a:xfrm>
              <a:off x="1373681" y="2414490"/>
              <a:ext cx="359760" cy="197917"/>
            </a:xfrm>
            <a:custGeom>
              <a:avLst/>
              <a:gdLst/>
              <a:ahLst/>
              <a:cxnLst/>
              <a:rect l="l" t="t" r="r" b="b"/>
              <a:pathLst>
                <a:path w="10312" h="5673" extrusionOk="0">
                  <a:moveTo>
                    <a:pt x="1" y="0"/>
                  </a:moveTo>
                  <a:lnTo>
                    <a:pt x="1" y="0"/>
                  </a:lnTo>
                  <a:cubicBezTo>
                    <a:pt x="57" y="56"/>
                    <a:pt x="112" y="101"/>
                    <a:pt x="179" y="156"/>
                  </a:cubicBezTo>
                  <a:cubicBezTo>
                    <a:pt x="624" y="356"/>
                    <a:pt x="1036" y="623"/>
                    <a:pt x="1481" y="823"/>
                  </a:cubicBezTo>
                  <a:cubicBezTo>
                    <a:pt x="1958" y="1035"/>
                    <a:pt x="2470" y="1179"/>
                    <a:pt x="2971" y="1290"/>
                  </a:cubicBezTo>
                  <a:cubicBezTo>
                    <a:pt x="3493" y="1413"/>
                    <a:pt x="4016" y="1491"/>
                    <a:pt x="4539" y="1569"/>
                  </a:cubicBezTo>
                  <a:cubicBezTo>
                    <a:pt x="4806" y="1613"/>
                    <a:pt x="5073" y="1658"/>
                    <a:pt x="5329" y="1691"/>
                  </a:cubicBezTo>
                  <a:cubicBezTo>
                    <a:pt x="5584" y="1735"/>
                    <a:pt x="5851" y="1780"/>
                    <a:pt x="6074" y="1903"/>
                  </a:cubicBezTo>
                  <a:cubicBezTo>
                    <a:pt x="6318" y="2025"/>
                    <a:pt x="6496" y="2214"/>
                    <a:pt x="6696" y="2392"/>
                  </a:cubicBezTo>
                  <a:cubicBezTo>
                    <a:pt x="6897" y="2570"/>
                    <a:pt x="7108" y="2726"/>
                    <a:pt x="7331" y="2870"/>
                  </a:cubicBezTo>
                  <a:cubicBezTo>
                    <a:pt x="7786" y="3181"/>
                    <a:pt x="8243" y="3482"/>
                    <a:pt x="8676" y="3816"/>
                  </a:cubicBezTo>
                  <a:cubicBezTo>
                    <a:pt x="8888" y="3982"/>
                    <a:pt x="9099" y="4149"/>
                    <a:pt x="9299" y="4327"/>
                  </a:cubicBezTo>
                  <a:cubicBezTo>
                    <a:pt x="9499" y="4505"/>
                    <a:pt x="9689" y="4683"/>
                    <a:pt x="9833" y="4906"/>
                  </a:cubicBezTo>
                  <a:cubicBezTo>
                    <a:pt x="9989" y="5150"/>
                    <a:pt x="10111" y="5450"/>
                    <a:pt x="10312" y="5673"/>
                  </a:cubicBezTo>
                  <a:lnTo>
                    <a:pt x="10312" y="5595"/>
                  </a:lnTo>
                  <a:cubicBezTo>
                    <a:pt x="10166" y="5428"/>
                    <a:pt x="10067" y="5217"/>
                    <a:pt x="9966" y="5028"/>
                  </a:cubicBezTo>
                  <a:cubicBezTo>
                    <a:pt x="9844" y="4805"/>
                    <a:pt x="9699" y="4616"/>
                    <a:pt x="9521" y="4438"/>
                  </a:cubicBezTo>
                  <a:cubicBezTo>
                    <a:pt x="9333" y="4249"/>
                    <a:pt x="9121" y="4083"/>
                    <a:pt x="8921" y="3915"/>
                  </a:cubicBezTo>
                  <a:cubicBezTo>
                    <a:pt x="8498" y="3582"/>
                    <a:pt x="8065" y="3260"/>
                    <a:pt x="7608" y="2959"/>
                  </a:cubicBezTo>
                  <a:cubicBezTo>
                    <a:pt x="7386" y="2815"/>
                    <a:pt x="7164" y="2670"/>
                    <a:pt x="6953" y="2503"/>
                  </a:cubicBezTo>
                  <a:cubicBezTo>
                    <a:pt x="6752" y="2348"/>
                    <a:pt x="6574" y="2158"/>
                    <a:pt x="6363" y="2002"/>
                  </a:cubicBezTo>
                  <a:cubicBezTo>
                    <a:pt x="6174" y="1847"/>
                    <a:pt x="5952" y="1747"/>
                    <a:pt x="5707" y="1680"/>
                  </a:cubicBezTo>
                  <a:cubicBezTo>
                    <a:pt x="5462" y="1624"/>
                    <a:pt x="5206" y="1591"/>
                    <a:pt x="4961" y="1557"/>
                  </a:cubicBezTo>
                  <a:cubicBezTo>
                    <a:pt x="4439" y="1480"/>
                    <a:pt x="3916" y="1413"/>
                    <a:pt x="3394" y="1313"/>
                  </a:cubicBezTo>
                  <a:cubicBezTo>
                    <a:pt x="2870" y="1213"/>
                    <a:pt x="2359" y="1090"/>
                    <a:pt x="1859" y="902"/>
                  </a:cubicBezTo>
                  <a:cubicBezTo>
                    <a:pt x="1347" y="724"/>
                    <a:pt x="902" y="445"/>
                    <a:pt x="423" y="200"/>
                  </a:cubicBezTo>
                  <a:cubicBezTo>
                    <a:pt x="279" y="123"/>
                    <a:pt x="146" y="67"/>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33" name="Google Shape;20933;p32"/>
            <p:cNvSpPr/>
            <p:nvPr/>
          </p:nvSpPr>
          <p:spPr>
            <a:xfrm>
              <a:off x="1283669" y="2269773"/>
              <a:ext cx="447432" cy="288310"/>
            </a:xfrm>
            <a:custGeom>
              <a:avLst/>
              <a:gdLst/>
              <a:ahLst/>
              <a:cxnLst/>
              <a:rect l="l" t="t" r="r" b="b"/>
              <a:pathLst>
                <a:path w="12825" h="8264" extrusionOk="0">
                  <a:moveTo>
                    <a:pt x="0" y="0"/>
                  </a:moveTo>
                  <a:lnTo>
                    <a:pt x="0" y="78"/>
                  </a:lnTo>
                  <a:cubicBezTo>
                    <a:pt x="512" y="678"/>
                    <a:pt x="1258" y="1056"/>
                    <a:pt x="1992" y="1335"/>
                  </a:cubicBezTo>
                  <a:cubicBezTo>
                    <a:pt x="3026" y="1746"/>
                    <a:pt x="4105" y="2057"/>
                    <a:pt x="5150" y="2413"/>
                  </a:cubicBezTo>
                  <a:cubicBezTo>
                    <a:pt x="6218" y="2781"/>
                    <a:pt x="7286" y="3203"/>
                    <a:pt x="8275" y="3748"/>
                  </a:cubicBezTo>
                  <a:cubicBezTo>
                    <a:pt x="8765" y="4037"/>
                    <a:pt x="9254" y="4348"/>
                    <a:pt x="9688" y="4716"/>
                  </a:cubicBezTo>
                  <a:cubicBezTo>
                    <a:pt x="9921" y="4916"/>
                    <a:pt x="10122" y="5149"/>
                    <a:pt x="10300" y="5394"/>
                  </a:cubicBezTo>
                  <a:cubicBezTo>
                    <a:pt x="10467" y="5639"/>
                    <a:pt x="10623" y="5883"/>
                    <a:pt x="10811" y="6106"/>
                  </a:cubicBezTo>
                  <a:cubicBezTo>
                    <a:pt x="11201" y="6562"/>
                    <a:pt x="11657" y="6951"/>
                    <a:pt x="12068" y="7385"/>
                  </a:cubicBezTo>
                  <a:cubicBezTo>
                    <a:pt x="12335" y="7674"/>
                    <a:pt x="12580" y="7964"/>
                    <a:pt x="12825" y="8264"/>
                  </a:cubicBezTo>
                  <a:cubicBezTo>
                    <a:pt x="12813" y="8219"/>
                    <a:pt x="12803" y="8152"/>
                    <a:pt x="12791" y="8097"/>
                  </a:cubicBezTo>
                  <a:cubicBezTo>
                    <a:pt x="12669" y="7952"/>
                    <a:pt x="12546" y="7808"/>
                    <a:pt x="12424" y="7674"/>
                  </a:cubicBezTo>
                  <a:cubicBezTo>
                    <a:pt x="12235" y="7452"/>
                    <a:pt x="12035" y="7230"/>
                    <a:pt x="11824" y="7029"/>
                  </a:cubicBezTo>
                  <a:cubicBezTo>
                    <a:pt x="11612" y="6807"/>
                    <a:pt x="11390" y="6595"/>
                    <a:pt x="11167" y="6384"/>
                  </a:cubicBezTo>
                  <a:cubicBezTo>
                    <a:pt x="10956" y="6173"/>
                    <a:pt x="10756" y="5939"/>
                    <a:pt x="10578" y="5695"/>
                  </a:cubicBezTo>
                  <a:cubicBezTo>
                    <a:pt x="10411" y="5450"/>
                    <a:pt x="10255" y="5194"/>
                    <a:pt x="10066" y="4971"/>
                  </a:cubicBezTo>
                  <a:cubicBezTo>
                    <a:pt x="9688" y="4549"/>
                    <a:pt x="9210" y="4227"/>
                    <a:pt x="8732" y="3926"/>
                  </a:cubicBezTo>
                  <a:cubicBezTo>
                    <a:pt x="7775" y="3337"/>
                    <a:pt x="6718" y="2892"/>
                    <a:pt x="5662" y="2524"/>
                  </a:cubicBezTo>
                  <a:cubicBezTo>
                    <a:pt x="4594" y="2146"/>
                    <a:pt x="3504" y="1813"/>
                    <a:pt x="2437" y="1434"/>
                  </a:cubicBezTo>
                  <a:cubicBezTo>
                    <a:pt x="1558" y="1123"/>
                    <a:pt x="613" y="734"/>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34" name="Google Shape;20934;p32"/>
            <p:cNvSpPr/>
            <p:nvPr/>
          </p:nvSpPr>
          <p:spPr>
            <a:xfrm>
              <a:off x="1286774" y="2291508"/>
              <a:ext cx="445897" cy="291799"/>
            </a:xfrm>
            <a:custGeom>
              <a:avLst/>
              <a:gdLst/>
              <a:ahLst/>
              <a:cxnLst/>
              <a:rect l="l" t="t" r="r" b="b"/>
              <a:pathLst>
                <a:path w="12781" h="8364" extrusionOk="0">
                  <a:moveTo>
                    <a:pt x="0" y="0"/>
                  </a:moveTo>
                  <a:cubicBezTo>
                    <a:pt x="0" y="33"/>
                    <a:pt x="12" y="77"/>
                    <a:pt x="23" y="111"/>
                  </a:cubicBezTo>
                  <a:cubicBezTo>
                    <a:pt x="290" y="267"/>
                    <a:pt x="579" y="411"/>
                    <a:pt x="857" y="534"/>
                  </a:cubicBezTo>
                  <a:cubicBezTo>
                    <a:pt x="1102" y="645"/>
                    <a:pt x="1357" y="756"/>
                    <a:pt x="1602" y="878"/>
                  </a:cubicBezTo>
                  <a:cubicBezTo>
                    <a:pt x="1891" y="1012"/>
                    <a:pt x="2158" y="1157"/>
                    <a:pt x="2437" y="1290"/>
                  </a:cubicBezTo>
                  <a:cubicBezTo>
                    <a:pt x="2726" y="1434"/>
                    <a:pt x="3026" y="1557"/>
                    <a:pt x="3326" y="1657"/>
                  </a:cubicBezTo>
                  <a:cubicBezTo>
                    <a:pt x="3626" y="1757"/>
                    <a:pt x="3938" y="1835"/>
                    <a:pt x="4238" y="1913"/>
                  </a:cubicBezTo>
                  <a:cubicBezTo>
                    <a:pt x="5395" y="2235"/>
                    <a:pt x="6530" y="2636"/>
                    <a:pt x="7553" y="3270"/>
                  </a:cubicBezTo>
                  <a:cubicBezTo>
                    <a:pt x="8087" y="3592"/>
                    <a:pt x="8565" y="3992"/>
                    <a:pt x="9043" y="4404"/>
                  </a:cubicBezTo>
                  <a:cubicBezTo>
                    <a:pt x="9499" y="4805"/>
                    <a:pt x="9955" y="5205"/>
                    <a:pt x="10389" y="5616"/>
                  </a:cubicBezTo>
                  <a:cubicBezTo>
                    <a:pt x="10623" y="5828"/>
                    <a:pt x="10845" y="6050"/>
                    <a:pt x="11056" y="6261"/>
                  </a:cubicBezTo>
                  <a:cubicBezTo>
                    <a:pt x="10611" y="5950"/>
                    <a:pt x="10122" y="5717"/>
                    <a:pt x="9688" y="5405"/>
                  </a:cubicBezTo>
                  <a:cubicBezTo>
                    <a:pt x="9210" y="5072"/>
                    <a:pt x="8787" y="4660"/>
                    <a:pt x="8309" y="4315"/>
                  </a:cubicBezTo>
                  <a:cubicBezTo>
                    <a:pt x="7853" y="3992"/>
                    <a:pt x="7363" y="3715"/>
                    <a:pt x="6852" y="3503"/>
                  </a:cubicBezTo>
                  <a:cubicBezTo>
                    <a:pt x="6318" y="3292"/>
                    <a:pt x="5762" y="3159"/>
                    <a:pt x="5206" y="3003"/>
                  </a:cubicBezTo>
                  <a:cubicBezTo>
                    <a:pt x="4928" y="2936"/>
                    <a:pt x="4650" y="2847"/>
                    <a:pt x="4383" y="2747"/>
                  </a:cubicBezTo>
                  <a:cubicBezTo>
                    <a:pt x="4116" y="2636"/>
                    <a:pt x="3860" y="2491"/>
                    <a:pt x="3604" y="2346"/>
                  </a:cubicBezTo>
                  <a:cubicBezTo>
                    <a:pt x="3359" y="2202"/>
                    <a:pt x="3104" y="2057"/>
                    <a:pt x="2837" y="1935"/>
                  </a:cubicBezTo>
                  <a:cubicBezTo>
                    <a:pt x="2581" y="1812"/>
                    <a:pt x="2314" y="1724"/>
                    <a:pt x="2047" y="1624"/>
                  </a:cubicBezTo>
                  <a:cubicBezTo>
                    <a:pt x="1780" y="1523"/>
                    <a:pt x="1513" y="1424"/>
                    <a:pt x="1258" y="1290"/>
                  </a:cubicBezTo>
                  <a:cubicBezTo>
                    <a:pt x="1001" y="1157"/>
                    <a:pt x="757" y="989"/>
                    <a:pt x="534" y="811"/>
                  </a:cubicBezTo>
                  <a:cubicBezTo>
                    <a:pt x="390" y="700"/>
                    <a:pt x="267" y="589"/>
                    <a:pt x="134" y="467"/>
                  </a:cubicBezTo>
                  <a:lnTo>
                    <a:pt x="134" y="467"/>
                  </a:lnTo>
                  <a:cubicBezTo>
                    <a:pt x="146" y="500"/>
                    <a:pt x="168" y="545"/>
                    <a:pt x="178" y="589"/>
                  </a:cubicBezTo>
                  <a:cubicBezTo>
                    <a:pt x="368" y="756"/>
                    <a:pt x="568" y="923"/>
                    <a:pt x="768" y="1068"/>
                  </a:cubicBezTo>
                  <a:cubicBezTo>
                    <a:pt x="1001" y="1223"/>
                    <a:pt x="1246" y="1357"/>
                    <a:pt x="1502" y="1468"/>
                  </a:cubicBezTo>
                  <a:cubicBezTo>
                    <a:pt x="2025" y="1701"/>
                    <a:pt x="2581" y="1857"/>
                    <a:pt x="3092" y="2124"/>
                  </a:cubicBezTo>
                  <a:cubicBezTo>
                    <a:pt x="3349" y="2269"/>
                    <a:pt x="3593" y="2425"/>
                    <a:pt x="3849" y="2569"/>
                  </a:cubicBezTo>
                  <a:cubicBezTo>
                    <a:pt x="4105" y="2702"/>
                    <a:pt x="4372" y="2825"/>
                    <a:pt x="4650" y="2914"/>
                  </a:cubicBezTo>
                  <a:cubicBezTo>
                    <a:pt x="5206" y="3103"/>
                    <a:pt x="5773" y="3214"/>
                    <a:pt x="6329" y="3392"/>
                  </a:cubicBezTo>
                  <a:cubicBezTo>
                    <a:pt x="6863" y="3570"/>
                    <a:pt x="7375" y="3814"/>
                    <a:pt x="7853" y="4104"/>
                  </a:cubicBezTo>
                  <a:cubicBezTo>
                    <a:pt x="8354" y="4415"/>
                    <a:pt x="8799" y="4805"/>
                    <a:pt x="9254" y="5171"/>
                  </a:cubicBezTo>
                  <a:cubicBezTo>
                    <a:pt x="9477" y="5349"/>
                    <a:pt x="9699" y="5517"/>
                    <a:pt x="9944" y="5672"/>
                  </a:cubicBezTo>
                  <a:cubicBezTo>
                    <a:pt x="10188" y="5816"/>
                    <a:pt x="10445" y="5962"/>
                    <a:pt x="10689" y="6106"/>
                  </a:cubicBezTo>
                  <a:cubicBezTo>
                    <a:pt x="10978" y="6284"/>
                    <a:pt x="11245" y="6484"/>
                    <a:pt x="11490" y="6706"/>
                  </a:cubicBezTo>
                  <a:cubicBezTo>
                    <a:pt x="11735" y="6973"/>
                    <a:pt x="11979" y="7240"/>
                    <a:pt x="12213" y="7519"/>
                  </a:cubicBezTo>
                  <a:cubicBezTo>
                    <a:pt x="12413" y="7786"/>
                    <a:pt x="12602" y="8075"/>
                    <a:pt x="12780" y="8364"/>
                  </a:cubicBezTo>
                  <a:lnTo>
                    <a:pt x="12780" y="8263"/>
                  </a:lnTo>
                  <a:cubicBezTo>
                    <a:pt x="12758" y="8219"/>
                    <a:pt x="12724" y="8174"/>
                    <a:pt x="12691" y="8119"/>
                  </a:cubicBezTo>
                  <a:lnTo>
                    <a:pt x="12691" y="8119"/>
                  </a:lnTo>
                  <a:cubicBezTo>
                    <a:pt x="12724" y="8164"/>
                    <a:pt x="12758" y="8197"/>
                    <a:pt x="12780" y="8241"/>
                  </a:cubicBezTo>
                  <a:lnTo>
                    <a:pt x="12780" y="8141"/>
                  </a:lnTo>
                  <a:cubicBezTo>
                    <a:pt x="12591" y="7885"/>
                    <a:pt x="12391" y="7618"/>
                    <a:pt x="12180" y="7374"/>
                  </a:cubicBezTo>
                  <a:cubicBezTo>
                    <a:pt x="11990" y="7118"/>
                    <a:pt x="11779" y="6874"/>
                    <a:pt x="11545" y="6662"/>
                  </a:cubicBezTo>
                  <a:cubicBezTo>
                    <a:pt x="11301" y="6406"/>
                    <a:pt x="11067" y="6162"/>
                    <a:pt x="10823" y="5928"/>
                  </a:cubicBezTo>
                  <a:cubicBezTo>
                    <a:pt x="10400" y="5517"/>
                    <a:pt x="9966" y="5116"/>
                    <a:pt x="9533" y="4726"/>
                  </a:cubicBezTo>
                  <a:cubicBezTo>
                    <a:pt x="9076" y="4326"/>
                    <a:pt x="8621" y="3915"/>
                    <a:pt x="8120" y="3548"/>
                  </a:cubicBezTo>
                  <a:cubicBezTo>
                    <a:pt x="7175" y="2858"/>
                    <a:pt x="6085" y="2391"/>
                    <a:pt x="4973" y="2035"/>
                  </a:cubicBezTo>
                  <a:cubicBezTo>
                    <a:pt x="4394" y="1857"/>
                    <a:pt x="3794" y="1724"/>
                    <a:pt x="3215" y="1523"/>
                  </a:cubicBezTo>
                  <a:cubicBezTo>
                    <a:pt x="2637" y="1323"/>
                    <a:pt x="2114" y="1012"/>
                    <a:pt x="1558" y="756"/>
                  </a:cubicBezTo>
                  <a:cubicBezTo>
                    <a:pt x="1068" y="522"/>
                    <a:pt x="568" y="322"/>
                    <a:pt x="101" y="67"/>
                  </a:cubicBezTo>
                  <a:lnTo>
                    <a:pt x="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35" name="Google Shape;20935;p32"/>
            <p:cNvSpPr/>
            <p:nvPr/>
          </p:nvSpPr>
          <p:spPr>
            <a:xfrm>
              <a:off x="1326756" y="2365576"/>
              <a:ext cx="406265" cy="227850"/>
            </a:xfrm>
            <a:custGeom>
              <a:avLst/>
              <a:gdLst/>
              <a:ahLst/>
              <a:cxnLst/>
              <a:rect l="l" t="t" r="r" b="b"/>
              <a:pathLst>
                <a:path w="11645" h="6531" extrusionOk="0">
                  <a:moveTo>
                    <a:pt x="0" y="1"/>
                  </a:moveTo>
                  <a:lnTo>
                    <a:pt x="134" y="168"/>
                  </a:lnTo>
                  <a:cubicBezTo>
                    <a:pt x="534" y="401"/>
                    <a:pt x="957" y="602"/>
                    <a:pt x="1380" y="802"/>
                  </a:cubicBezTo>
                  <a:cubicBezTo>
                    <a:pt x="1835" y="1013"/>
                    <a:pt x="2302" y="1236"/>
                    <a:pt x="2781" y="1425"/>
                  </a:cubicBezTo>
                  <a:cubicBezTo>
                    <a:pt x="3281" y="1614"/>
                    <a:pt x="3804" y="1703"/>
                    <a:pt x="4327" y="1825"/>
                  </a:cubicBezTo>
                  <a:cubicBezTo>
                    <a:pt x="4850" y="1948"/>
                    <a:pt x="5361" y="2136"/>
                    <a:pt x="5851" y="2337"/>
                  </a:cubicBezTo>
                  <a:cubicBezTo>
                    <a:pt x="6340" y="2537"/>
                    <a:pt x="6818" y="2737"/>
                    <a:pt x="7297" y="2971"/>
                  </a:cubicBezTo>
                  <a:cubicBezTo>
                    <a:pt x="7752" y="3204"/>
                    <a:pt x="8209" y="3449"/>
                    <a:pt x="8631" y="3738"/>
                  </a:cubicBezTo>
                  <a:cubicBezTo>
                    <a:pt x="9042" y="4016"/>
                    <a:pt x="9421" y="4328"/>
                    <a:pt x="9788" y="4650"/>
                  </a:cubicBezTo>
                  <a:cubicBezTo>
                    <a:pt x="10455" y="5228"/>
                    <a:pt x="11056" y="5873"/>
                    <a:pt x="11645" y="6530"/>
                  </a:cubicBezTo>
                  <a:lnTo>
                    <a:pt x="11645" y="6452"/>
                  </a:lnTo>
                  <a:cubicBezTo>
                    <a:pt x="11145" y="5896"/>
                    <a:pt x="10644" y="5351"/>
                    <a:pt x="10099" y="4839"/>
                  </a:cubicBezTo>
                  <a:cubicBezTo>
                    <a:pt x="9376" y="4161"/>
                    <a:pt x="8587" y="3560"/>
                    <a:pt x="7708" y="3093"/>
                  </a:cubicBezTo>
                  <a:cubicBezTo>
                    <a:pt x="7241" y="2848"/>
                    <a:pt x="6773" y="2637"/>
                    <a:pt x="6284" y="2437"/>
                  </a:cubicBezTo>
                  <a:cubicBezTo>
                    <a:pt x="5795" y="2225"/>
                    <a:pt x="5305" y="2025"/>
                    <a:pt x="4794" y="1869"/>
                  </a:cubicBezTo>
                  <a:cubicBezTo>
                    <a:pt x="4282" y="1714"/>
                    <a:pt x="3738" y="1647"/>
                    <a:pt x="3226" y="1491"/>
                  </a:cubicBezTo>
                  <a:cubicBezTo>
                    <a:pt x="2725" y="1347"/>
                    <a:pt x="2247" y="1125"/>
                    <a:pt x="1768" y="902"/>
                  </a:cubicBezTo>
                  <a:cubicBezTo>
                    <a:pt x="1168" y="624"/>
                    <a:pt x="567" y="335"/>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36" name="Google Shape;20936;p32"/>
            <p:cNvSpPr/>
            <p:nvPr/>
          </p:nvSpPr>
          <p:spPr>
            <a:xfrm>
              <a:off x="1374867" y="2285298"/>
              <a:ext cx="354283" cy="283287"/>
            </a:xfrm>
            <a:custGeom>
              <a:avLst/>
              <a:gdLst/>
              <a:ahLst/>
              <a:cxnLst/>
              <a:rect l="l" t="t" r="r" b="b"/>
              <a:pathLst>
                <a:path w="10155" h="8120" extrusionOk="0">
                  <a:moveTo>
                    <a:pt x="1" y="0"/>
                  </a:moveTo>
                  <a:cubicBezTo>
                    <a:pt x="123" y="278"/>
                    <a:pt x="334" y="667"/>
                    <a:pt x="656" y="1068"/>
                  </a:cubicBezTo>
                  <a:cubicBezTo>
                    <a:pt x="1291" y="1891"/>
                    <a:pt x="2047" y="1557"/>
                    <a:pt x="3170" y="1924"/>
                  </a:cubicBezTo>
                  <a:cubicBezTo>
                    <a:pt x="4282" y="2280"/>
                    <a:pt x="4549" y="2524"/>
                    <a:pt x="5461" y="2870"/>
                  </a:cubicBezTo>
                  <a:cubicBezTo>
                    <a:pt x="6373" y="3214"/>
                    <a:pt x="6785" y="3960"/>
                    <a:pt x="7319" y="4949"/>
                  </a:cubicBezTo>
                  <a:cubicBezTo>
                    <a:pt x="7853" y="5928"/>
                    <a:pt x="7530" y="5828"/>
                    <a:pt x="8153" y="6785"/>
                  </a:cubicBezTo>
                  <a:cubicBezTo>
                    <a:pt x="8776" y="7741"/>
                    <a:pt x="10122" y="8119"/>
                    <a:pt x="10122" y="8119"/>
                  </a:cubicBezTo>
                  <a:lnTo>
                    <a:pt x="10155" y="7563"/>
                  </a:lnTo>
                  <a:cubicBezTo>
                    <a:pt x="10132" y="7496"/>
                    <a:pt x="10110" y="7418"/>
                    <a:pt x="10077" y="7351"/>
                  </a:cubicBezTo>
                  <a:cubicBezTo>
                    <a:pt x="9966" y="7074"/>
                    <a:pt x="9665" y="6607"/>
                    <a:pt x="9254" y="5861"/>
                  </a:cubicBezTo>
                  <a:cubicBezTo>
                    <a:pt x="8842" y="5116"/>
                    <a:pt x="8965" y="5161"/>
                    <a:pt x="8620" y="4304"/>
                  </a:cubicBezTo>
                  <a:cubicBezTo>
                    <a:pt x="8276" y="3436"/>
                    <a:pt x="7797" y="3403"/>
                    <a:pt x="6863" y="2514"/>
                  </a:cubicBezTo>
                  <a:cubicBezTo>
                    <a:pt x="5928" y="1612"/>
                    <a:pt x="3904" y="1190"/>
                    <a:pt x="2970" y="1056"/>
                  </a:cubicBezTo>
                  <a:cubicBezTo>
                    <a:pt x="2036" y="923"/>
                    <a:pt x="857" y="423"/>
                    <a:pt x="156" y="67"/>
                  </a:cubicBezTo>
                  <a:cubicBezTo>
                    <a:pt x="100" y="45"/>
                    <a:pt x="56" y="2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37" name="Google Shape;20937;p32"/>
            <p:cNvSpPr/>
            <p:nvPr/>
          </p:nvSpPr>
          <p:spPr>
            <a:xfrm>
              <a:off x="1386520" y="2306615"/>
              <a:ext cx="335269" cy="225862"/>
            </a:xfrm>
            <a:custGeom>
              <a:avLst/>
              <a:gdLst/>
              <a:ahLst/>
              <a:cxnLst/>
              <a:rect l="l" t="t" r="r" b="b"/>
              <a:pathLst>
                <a:path w="9610" h="6474" extrusionOk="0">
                  <a:moveTo>
                    <a:pt x="0" y="0"/>
                  </a:moveTo>
                  <a:cubicBezTo>
                    <a:pt x="23" y="34"/>
                    <a:pt x="45" y="67"/>
                    <a:pt x="55" y="101"/>
                  </a:cubicBezTo>
                  <a:cubicBezTo>
                    <a:pt x="534" y="223"/>
                    <a:pt x="1001" y="356"/>
                    <a:pt x="1457" y="501"/>
                  </a:cubicBezTo>
                  <a:cubicBezTo>
                    <a:pt x="2114" y="701"/>
                    <a:pt x="2759" y="935"/>
                    <a:pt x="3404" y="1169"/>
                  </a:cubicBezTo>
                  <a:cubicBezTo>
                    <a:pt x="4037" y="1391"/>
                    <a:pt x="4682" y="1613"/>
                    <a:pt x="5305" y="1880"/>
                  </a:cubicBezTo>
                  <a:cubicBezTo>
                    <a:pt x="5917" y="2136"/>
                    <a:pt x="6462" y="2503"/>
                    <a:pt x="6973" y="2926"/>
                  </a:cubicBezTo>
                  <a:cubicBezTo>
                    <a:pt x="7218" y="3115"/>
                    <a:pt x="7474" y="3315"/>
                    <a:pt x="7685" y="3537"/>
                  </a:cubicBezTo>
                  <a:cubicBezTo>
                    <a:pt x="7897" y="3760"/>
                    <a:pt x="8031" y="4027"/>
                    <a:pt x="8142" y="4305"/>
                  </a:cubicBezTo>
                  <a:cubicBezTo>
                    <a:pt x="8253" y="4572"/>
                    <a:pt x="8342" y="4839"/>
                    <a:pt x="8464" y="5106"/>
                  </a:cubicBezTo>
                  <a:cubicBezTo>
                    <a:pt x="8564" y="5328"/>
                    <a:pt x="8698" y="5529"/>
                    <a:pt x="8854" y="5717"/>
                  </a:cubicBezTo>
                  <a:cubicBezTo>
                    <a:pt x="9087" y="5996"/>
                    <a:pt x="9343" y="6240"/>
                    <a:pt x="9610" y="6473"/>
                  </a:cubicBezTo>
                  <a:cubicBezTo>
                    <a:pt x="9598" y="6441"/>
                    <a:pt x="9588" y="6418"/>
                    <a:pt x="9565" y="6384"/>
                  </a:cubicBezTo>
                  <a:cubicBezTo>
                    <a:pt x="9554" y="6352"/>
                    <a:pt x="9532" y="6329"/>
                    <a:pt x="9509" y="6295"/>
                  </a:cubicBezTo>
                  <a:cubicBezTo>
                    <a:pt x="9398" y="6196"/>
                    <a:pt x="9287" y="6085"/>
                    <a:pt x="9187" y="5984"/>
                  </a:cubicBezTo>
                  <a:cubicBezTo>
                    <a:pt x="9009" y="5818"/>
                    <a:pt x="8854" y="5640"/>
                    <a:pt x="8720" y="5440"/>
                  </a:cubicBezTo>
                  <a:cubicBezTo>
                    <a:pt x="8564" y="5206"/>
                    <a:pt x="8453" y="4950"/>
                    <a:pt x="8353" y="4694"/>
                  </a:cubicBezTo>
                  <a:cubicBezTo>
                    <a:pt x="8253" y="4439"/>
                    <a:pt x="8152" y="4172"/>
                    <a:pt x="8031" y="3927"/>
                  </a:cubicBezTo>
                  <a:cubicBezTo>
                    <a:pt x="7885" y="3671"/>
                    <a:pt x="7697" y="3448"/>
                    <a:pt x="7463" y="3260"/>
                  </a:cubicBezTo>
                  <a:cubicBezTo>
                    <a:pt x="7218" y="3048"/>
                    <a:pt x="6963" y="2837"/>
                    <a:pt x="6707" y="2637"/>
                  </a:cubicBezTo>
                  <a:cubicBezTo>
                    <a:pt x="6462" y="2447"/>
                    <a:pt x="6206" y="2259"/>
                    <a:pt x="5928" y="2103"/>
                  </a:cubicBezTo>
                  <a:cubicBezTo>
                    <a:pt x="5350" y="1769"/>
                    <a:pt x="4705" y="1557"/>
                    <a:pt x="4082" y="1324"/>
                  </a:cubicBezTo>
                  <a:cubicBezTo>
                    <a:pt x="2792" y="846"/>
                    <a:pt x="1491" y="390"/>
                    <a:pt x="156" y="45"/>
                  </a:cubicBezTo>
                  <a:cubicBezTo>
                    <a:pt x="100" y="34"/>
                    <a:pt x="55" y="12"/>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38" name="Google Shape;20938;p32"/>
            <p:cNvSpPr/>
            <p:nvPr/>
          </p:nvSpPr>
          <p:spPr>
            <a:xfrm>
              <a:off x="1652718" y="2511479"/>
              <a:ext cx="50447" cy="47028"/>
            </a:xfrm>
            <a:custGeom>
              <a:avLst/>
              <a:gdLst/>
              <a:ahLst/>
              <a:cxnLst/>
              <a:rect l="l" t="t" r="r" b="b"/>
              <a:pathLst>
                <a:path w="1446" h="1348" extrusionOk="0">
                  <a:moveTo>
                    <a:pt x="0" y="1"/>
                  </a:moveTo>
                  <a:lnTo>
                    <a:pt x="0" y="1"/>
                  </a:lnTo>
                  <a:cubicBezTo>
                    <a:pt x="33" y="57"/>
                    <a:pt x="67" y="112"/>
                    <a:pt x="111" y="179"/>
                  </a:cubicBezTo>
                  <a:cubicBezTo>
                    <a:pt x="223" y="268"/>
                    <a:pt x="334" y="368"/>
                    <a:pt x="445" y="468"/>
                  </a:cubicBezTo>
                  <a:cubicBezTo>
                    <a:pt x="734" y="724"/>
                    <a:pt x="1012" y="980"/>
                    <a:pt x="1279" y="1258"/>
                  </a:cubicBezTo>
                  <a:cubicBezTo>
                    <a:pt x="1335" y="1291"/>
                    <a:pt x="1390" y="1313"/>
                    <a:pt x="1446" y="1347"/>
                  </a:cubicBezTo>
                  <a:cubicBezTo>
                    <a:pt x="1224" y="1113"/>
                    <a:pt x="1001" y="880"/>
                    <a:pt x="756" y="657"/>
                  </a:cubicBezTo>
                  <a:cubicBezTo>
                    <a:pt x="512" y="435"/>
                    <a:pt x="267" y="213"/>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39" name="Google Shape;20939;p32"/>
            <p:cNvSpPr/>
            <p:nvPr/>
          </p:nvSpPr>
          <p:spPr>
            <a:xfrm>
              <a:off x="1637961" y="2473451"/>
              <a:ext cx="88858" cy="94720"/>
            </a:xfrm>
            <a:custGeom>
              <a:avLst/>
              <a:gdLst/>
              <a:ahLst/>
              <a:cxnLst/>
              <a:rect l="l" t="t" r="r" b="b"/>
              <a:pathLst>
                <a:path w="2547" h="2715" extrusionOk="0">
                  <a:moveTo>
                    <a:pt x="0" y="1"/>
                  </a:moveTo>
                  <a:lnTo>
                    <a:pt x="67" y="168"/>
                  </a:lnTo>
                  <a:cubicBezTo>
                    <a:pt x="156" y="246"/>
                    <a:pt x="245" y="324"/>
                    <a:pt x="323" y="401"/>
                  </a:cubicBezTo>
                  <a:cubicBezTo>
                    <a:pt x="557" y="613"/>
                    <a:pt x="779" y="835"/>
                    <a:pt x="990" y="1046"/>
                  </a:cubicBezTo>
                  <a:cubicBezTo>
                    <a:pt x="735" y="868"/>
                    <a:pt x="456" y="702"/>
                    <a:pt x="178" y="546"/>
                  </a:cubicBezTo>
                  <a:lnTo>
                    <a:pt x="178" y="546"/>
                  </a:lnTo>
                  <a:cubicBezTo>
                    <a:pt x="189" y="579"/>
                    <a:pt x="201" y="613"/>
                    <a:pt x="211" y="658"/>
                  </a:cubicBezTo>
                  <a:cubicBezTo>
                    <a:pt x="356" y="735"/>
                    <a:pt x="490" y="813"/>
                    <a:pt x="623" y="891"/>
                  </a:cubicBezTo>
                  <a:cubicBezTo>
                    <a:pt x="912" y="1069"/>
                    <a:pt x="1179" y="1269"/>
                    <a:pt x="1424" y="1491"/>
                  </a:cubicBezTo>
                  <a:cubicBezTo>
                    <a:pt x="1669" y="1758"/>
                    <a:pt x="1913" y="2025"/>
                    <a:pt x="2147" y="2304"/>
                  </a:cubicBezTo>
                  <a:cubicBezTo>
                    <a:pt x="2236" y="2415"/>
                    <a:pt x="2314" y="2537"/>
                    <a:pt x="2403" y="2660"/>
                  </a:cubicBezTo>
                  <a:cubicBezTo>
                    <a:pt x="2470" y="2682"/>
                    <a:pt x="2525" y="2704"/>
                    <a:pt x="2547" y="2715"/>
                  </a:cubicBezTo>
                  <a:cubicBezTo>
                    <a:pt x="2414" y="2526"/>
                    <a:pt x="2269" y="2337"/>
                    <a:pt x="2114" y="2159"/>
                  </a:cubicBezTo>
                  <a:cubicBezTo>
                    <a:pt x="1924" y="1903"/>
                    <a:pt x="1713" y="1659"/>
                    <a:pt x="1479" y="1447"/>
                  </a:cubicBezTo>
                  <a:cubicBezTo>
                    <a:pt x="1235" y="1191"/>
                    <a:pt x="1001" y="947"/>
                    <a:pt x="757" y="713"/>
                  </a:cubicBezTo>
                  <a:cubicBezTo>
                    <a:pt x="501" y="468"/>
                    <a:pt x="256" y="23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40" name="Google Shape;20940;p32"/>
            <p:cNvSpPr/>
            <p:nvPr/>
          </p:nvSpPr>
          <p:spPr>
            <a:xfrm>
              <a:off x="1408255" y="2333409"/>
              <a:ext cx="33387" cy="10885"/>
            </a:xfrm>
            <a:custGeom>
              <a:avLst/>
              <a:gdLst/>
              <a:ahLst/>
              <a:cxnLst/>
              <a:rect l="l" t="t" r="r" b="b"/>
              <a:pathLst>
                <a:path w="957" h="312" extrusionOk="0">
                  <a:moveTo>
                    <a:pt x="0" y="0"/>
                  </a:moveTo>
                  <a:lnTo>
                    <a:pt x="0" y="0"/>
                  </a:lnTo>
                  <a:cubicBezTo>
                    <a:pt x="289" y="211"/>
                    <a:pt x="601" y="267"/>
                    <a:pt x="957" y="312"/>
                  </a:cubicBezTo>
                  <a:cubicBezTo>
                    <a:pt x="634" y="211"/>
                    <a:pt x="322" y="100"/>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41" name="Google Shape;20941;p32"/>
            <p:cNvSpPr/>
            <p:nvPr/>
          </p:nvSpPr>
          <p:spPr>
            <a:xfrm>
              <a:off x="1607678" y="2419549"/>
              <a:ext cx="121129" cy="135433"/>
            </a:xfrm>
            <a:custGeom>
              <a:avLst/>
              <a:gdLst/>
              <a:ahLst/>
              <a:cxnLst/>
              <a:rect l="l" t="t" r="r" b="b"/>
              <a:pathLst>
                <a:path w="3472" h="3882" extrusionOk="0">
                  <a:moveTo>
                    <a:pt x="1" y="0"/>
                  </a:moveTo>
                  <a:cubicBezTo>
                    <a:pt x="45" y="67"/>
                    <a:pt x="101" y="144"/>
                    <a:pt x="145" y="223"/>
                  </a:cubicBezTo>
                  <a:cubicBezTo>
                    <a:pt x="234" y="290"/>
                    <a:pt x="312" y="356"/>
                    <a:pt x="401" y="423"/>
                  </a:cubicBezTo>
                  <a:cubicBezTo>
                    <a:pt x="634" y="623"/>
                    <a:pt x="835" y="856"/>
                    <a:pt x="1013" y="1101"/>
                  </a:cubicBezTo>
                  <a:cubicBezTo>
                    <a:pt x="1180" y="1346"/>
                    <a:pt x="1336" y="1590"/>
                    <a:pt x="1524" y="1813"/>
                  </a:cubicBezTo>
                  <a:cubicBezTo>
                    <a:pt x="1914" y="2269"/>
                    <a:pt x="2370" y="2658"/>
                    <a:pt x="2781" y="3092"/>
                  </a:cubicBezTo>
                  <a:cubicBezTo>
                    <a:pt x="3015" y="3348"/>
                    <a:pt x="3249" y="3615"/>
                    <a:pt x="3471" y="3882"/>
                  </a:cubicBezTo>
                  <a:lnTo>
                    <a:pt x="3471" y="3770"/>
                  </a:lnTo>
                  <a:cubicBezTo>
                    <a:pt x="3360" y="3637"/>
                    <a:pt x="3249" y="3503"/>
                    <a:pt x="3137" y="3381"/>
                  </a:cubicBezTo>
                  <a:cubicBezTo>
                    <a:pt x="2948" y="3159"/>
                    <a:pt x="2748" y="2937"/>
                    <a:pt x="2537" y="2736"/>
                  </a:cubicBezTo>
                  <a:cubicBezTo>
                    <a:pt x="2325" y="2514"/>
                    <a:pt x="2103" y="2302"/>
                    <a:pt x="1880" y="2091"/>
                  </a:cubicBezTo>
                  <a:cubicBezTo>
                    <a:pt x="1669" y="1880"/>
                    <a:pt x="1469" y="1646"/>
                    <a:pt x="1291" y="1402"/>
                  </a:cubicBezTo>
                  <a:cubicBezTo>
                    <a:pt x="1124" y="1157"/>
                    <a:pt x="968" y="901"/>
                    <a:pt x="779" y="678"/>
                  </a:cubicBezTo>
                  <a:cubicBezTo>
                    <a:pt x="545" y="423"/>
                    <a:pt x="279" y="201"/>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42" name="Google Shape;20942;p32"/>
            <p:cNvSpPr/>
            <p:nvPr/>
          </p:nvSpPr>
          <p:spPr>
            <a:xfrm>
              <a:off x="449033" y="2399069"/>
              <a:ext cx="533186" cy="164111"/>
            </a:xfrm>
            <a:custGeom>
              <a:avLst/>
              <a:gdLst/>
              <a:ahLst/>
              <a:cxnLst/>
              <a:rect l="l" t="t" r="r" b="b"/>
              <a:pathLst>
                <a:path w="15283" h="4704" extrusionOk="0">
                  <a:moveTo>
                    <a:pt x="8630" y="1"/>
                  </a:moveTo>
                  <a:cubicBezTo>
                    <a:pt x="8166" y="1"/>
                    <a:pt x="7554" y="135"/>
                    <a:pt x="6140" y="398"/>
                  </a:cubicBezTo>
                  <a:cubicBezTo>
                    <a:pt x="3103" y="965"/>
                    <a:pt x="856" y="2879"/>
                    <a:pt x="856" y="2879"/>
                  </a:cubicBezTo>
                  <a:lnTo>
                    <a:pt x="0" y="3635"/>
                  </a:lnTo>
                  <a:lnTo>
                    <a:pt x="623" y="4179"/>
                  </a:lnTo>
                  <a:lnTo>
                    <a:pt x="2347" y="4424"/>
                  </a:lnTo>
                  <a:cubicBezTo>
                    <a:pt x="2347" y="4424"/>
                    <a:pt x="2691" y="4394"/>
                    <a:pt x="3229" y="4394"/>
                  </a:cubicBezTo>
                  <a:cubicBezTo>
                    <a:pt x="3871" y="4394"/>
                    <a:pt x="4790" y="4437"/>
                    <a:pt x="5728" y="4624"/>
                  </a:cubicBezTo>
                  <a:cubicBezTo>
                    <a:pt x="6009" y="4679"/>
                    <a:pt x="6265" y="4703"/>
                    <a:pt x="6507" y="4703"/>
                  </a:cubicBezTo>
                  <a:cubicBezTo>
                    <a:pt x="7748" y="4703"/>
                    <a:pt x="8617" y="4056"/>
                    <a:pt x="10599" y="3479"/>
                  </a:cubicBezTo>
                  <a:cubicBezTo>
                    <a:pt x="12957" y="2800"/>
                    <a:pt x="15282" y="1132"/>
                    <a:pt x="15282" y="1132"/>
                  </a:cubicBezTo>
                  <a:lnTo>
                    <a:pt x="15282" y="1132"/>
                  </a:lnTo>
                  <a:cubicBezTo>
                    <a:pt x="15282" y="1132"/>
                    <a:pt x="14726" y="1199"/>
                    <a:pt x="13591" y="1277"/>
                  </a:cubicBezTo>
                  <a:cubicBezTo>
                    <a:pt x="13417" y="1287"/>
                    <a:pt x="13278" y="1293"/>
                    <a:pt x="13160" y="1293"/>
                  </a:cubicBezTo>
                  <a:cubicBezTo>
                    <a:pt x="12504" y="1293"/>
                    <a:pt x="12472" y="1117"/>
                    <a:pt x="10655" y="543"/>
                  </a:cubicBezTo>
                  <a:cubicBezTo>
                    <a:pt x="9505" y="179"/>
                    <a:pt x="9166" y="1"/>
                    <a:pt x="863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43" name="Google Shape;20943;p32"/>
            <p:cNvSpPr/>
            <p:nvPr/>
          </p:nvSpPr>
          <p:spPr>
            <a:xfrm>
              <a:off x="486259" y="2414769"/>
              <a:ext cx="405916" cy="78916"/>
            </a:xfrm>
            <a:custGeom>
              <a:avLst/>
              <a:gdLst/>
              <a:ahLst/>
              <a:cxnLst/>
              <a:rect l="l" t="t" r="r" b="b"/>
              <a:pathLst>
                <a:path w="11635" h="2262" extrusionOk="0">
                  <a:moveTo>
                    <a:pt x="7099" y="0"/>
                  </a:moveTo>
                  <a:cubicBezTo>
                    <a:pt x="6753" y="0"/>
                    <a:pt x="6388" y="52"/>
                    <a:pt x="5995" y="160"/>
                  </a:cubicBezTo>
                  <a:cubicBezTo>
                    <a:pt x="5406" y="315"/>
                    <a:pt x="4794" y="571"/>
                    <a:pt x="4183" y="793"/>
                  </a:cubicBezTo>
                  <a:cubicBezTo>
                    <a:pt x="3037" y="1216"/>
                    <a:pt x="1925" y="1483"/>
                    <a:pt x="790" y="1839"/>
                  </a:cubicBezTo>
                  <a:cubicBezTo>
                    <a:pt x="668" y="1872"/>
                    <a:pt x="545" y="1905"/>
                    <a:pt x="434" y="1950"/>
                  </a:cubicBezTo>
                  <a:cubicBezTo>
                    <a:pt x="246" y="2073"/>
                    <a:pt x="101" y="2184"/>
                    <a:pt x="1" y="2261"/>
                  </a:cubicBezTo>
                  <a:cubicBezTo>
                    <a:pt x="123" y="2217"/>
                    <a:pt x="256" y="2172"/>
                    <a:pt x="379" y="2139"/>
                  </a:cubicBezTo>
                  <a:cubicBezTo>
                    <a:pt x="1502" y="1772"/>
                    <a:pt x="2614" y="1505"/>
                    <a:pt x="3738" y="1116"/>
                  </a:cubicBezTo>
                  <a:cubicBezTo>
                    <a:pt x="4349" y="904"/>
                    <a:pt x="4961" y="649"/>
                    <a:pt x="5562" y="449"/>
                  </a:cubicBezTo>
                  <a:cubicBezTo>
                    <a:pt x="6068" y="283"/>
                    <a:pt x="6551" y="178"/>
                    <a:pt x="6999" y="178"/>
                  </a:cubicBezTo>
                  <a:cubicBezTo>
                    <a:pt x="7092" y="178"/>
                    <a:pt x="7184" y="183"/>
                    <a:pt x="7275" y="192"/>
                  </a:cubicBezTo>
                  <a:cubicBezTo>
                    <a:pt x="7809" y="249"/>
                    <a:pt x="8276" y="427"/>
                    <a:pt x="8743" y="582"/>
                  </a:cubicBezTo>
                  <a:cubicBezTo>
                    <a:pt x="9198" y="726"/>
                    <a:pt x="9677" y="838"/>
                    <a:pt x="10199" y="871"/>
                  </a:cubicBezTo>
                  <a:cubicBezTo>
                    <a:pt x="10310" y="877"/>
                    <a:pt x="10422" y="880"/>
                    <a:pt x="10535" y="880"/>
                  </a:cubicBezTo>
                  <a:cubicBezTo>
                    <a:pt x="10889" y="880"/>
                    <a:pt x="11255" y="852"/>
                    <a:pt x="11635" y="793"/>
                  </a:cubicBezTo>
                  <a:cubicBezTo>
                    <a:pt x="11546" y="771"/>
                    <a:pt x="11445" y="749"/>
                    <a:pt x="11334" y="704"/>
                  </a:cubicBezTo>
                  <a:cubicBezTo>
                    <a:pt x="11079" y="726"/>
                    <a:pt x="10822" y="738"/>
                    <a:pt x="10567" y="738"/>
                  </a:cubicBezTo>
                  <a:cubicBezTo>
                    <a:pt x="10044" y="716"/>
                    <a:pt x="9554" y="637"/>
                    <a:pt x="9099" y="493"/>
                  </a:cubicBezTo>
                  <a:cubicBezTo>
                    <a:pt x="8620" y="338"/>
                    <a:pt x="8165" y="148"/>
                    <a:pt x="7664" y="48"/>
                  </a:cubicBezTo>
                  <a:cubicBezTo>
                    <a:pt x="7480" y="16"/>
                    <a:pt x="7293" y="0"/>
                    <a:pt x="709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44" name="Google Shape;20944;p32"/>
            <p:cNvSpPr/>
            <p:nvPr/>
          </p:nvSpPr>
          <p:spPr>
            <a:xfrm>
              <a:off x="490166" y="2438528"/>
              <a:ext cx="492053" cy="110663"/>
            </a:xfrm>
            <a:custGeom>
              <a:avLst/>
              <a:gdLst/>
              <a:ahLst/>
              <a:cxnLst/>
              <a:rect l="l" t="t" r="r" b="b"/>
              <a:pathLst>
                <a:path w="14104" h="3172" extrusionOk="0">
                  <a:moveTo>
                    <a:pt x="14103" y="1"/>
                  </a:moveTo>
                  <a:cubicBezTo>
                    <a:pt x="14103" y="1"/>
                    <a:pt x="14025" y="12"/>
                    <a:pt x="13881" y="35"/>
                  </a:cubicBezTo>
                  <a:cubicBezTo>
                    <a:pt x="12924" y="446"/>
                    <a:pt x="11978" y="747"/>
                    <a:pt x="11088" y="913"/>
                  </a:cubicBezTo>
                  <a:cubicBezTo>
                    <a:pt x="10532" y="1013"/>
                    <a:pt x="9998" y="1058"/>
                    <a:pt x="9487" y="1058"/>
                  </a:cubicBezTo>
                  <a:cubicBezTo>
                    <a:pt x="8909" y="1046"/>
                    <a:pt x="8375" y="969"/>
                    <a:pt x="7819" y="924"/>
                  </a:cubicBezTo>
                  <a:cubicBezTo>
                    <a:pt x="7536" y="895"/>
                    <a:pt x="7245" y="875"/>
                    <a:pt x="6944" y="875"/>
                  </a:cubicBezTo>
                  <a:cubicBezTo>
                    <a:pt x="6202" y="875"/>
                    <a:pt x="5403" y="1000"/>
                    <a:pt x="4549" y="1436"/>
                  </a:cubicBezTo>
                  <a:cubicBezTo>
                    <a:pt x="3982" y="1725"/>
                    <a:pt x="3392" y="2237"/>
                    <a:pt x="2814" y="2415"/>
                  </a:cubicBezTo>
                  <a:cubicBezTo>
                    <a:pt x="2269" y="2571"/>
                    <a:pt x="1802" y="2470"/>
                    <a:pt x="1268" y="2603"/>
                  </a:cubicBezTo>
                  <a:cubicBezTo>
                    <a:pt x="845" y="2704"/>
                    <a:pt x="423" y="2893"/>
                    <a:pt x="0" y="3137"/>
                  </a:cubicBezTo>
                  <a:lnTo>
                    <a:pt x="245" y="3171"/>
                  </a:lnTo>
                  <a:cubicBezTo>
                    <a:pt x="456" y="3060"/>
                    <a:pt x="667" y="2971"/>
                    <a:pt x="878" y="2893"/>
                  </a:cubicBezTo>
                  <a:cubicBezTo>
                    <a:pt x="1145" y="2804"/>
                    <a:pt x="1402" y="2759"/>
                    <a:pt x="1646" y="2737"/>
                  </a:cubicBezTo>
                  <a:cubicBezTo>
                    <a:pt x="1913" y="2715"/>
                    <a:pt x="2158" y="2726"/>
                    <a:pt x="2435" y="2682"/>
                  </a:cubicBezTo>
                  <a:cubicBezTo>
                    <a:pt x="2702" y="2648"/>
                    <a:pt x="2969" y="2548"/>
                    <a:pt x="3258" y="2393"/>
                  </a:cubicBezTo>
                  <a:cubicBezTo>
                    <a:pt x="3548" y="2225"/>
                    <a:pt x="3826" y="2025"/>
                    <a:pt x="4115" y="1847"/>
                  </a:cubicBezTo>
                  <a:cubicBezTo>
                    <a:pt x="5069" y="1253"/>
                    <a:pt x="5986" y="1089"/>
                    <a:pt x="6820" y="1089"/>
                  </a:cubicBezTo>
                  <a:cubicBezTo>
                    <a:pt x="7017" y="1089"/>
                    <a:pt x="7209" y="1098"/>
                    <a:pt x="7396" y="1113"/>
                  </a:cubicBezTo>
                  <a:cubicBezTo>
                    <a:pt x="7974" y="1147"/>
                    <a:pt x="8520" y="1236"/>
                    <a:pt x="9109" y="1247"/>
                  </a:cubicBezTo>
                  <a:cubicBezTo>
                    <a:pt x="9210" y="1251"/>
                    <a:pt x="9311" y="1253"/>
                    <a:pt x="9414" y="1253"/>
                  </a:cubicBezTo>
                  <a:cubicBezTo>
                    <a:pt x="9820" y="1253"/>
                    <a:pt x="10239" y="1218"/>
                    <a:pt x="10666" y="1147"/>
                  </a:cubicBezTo>
                  <a:cubicBezTo>
                    <a:pt x="11734" y="980"/>
                    <a:pt x="12857" y="624"/>
                    <a:pt x="13992" y="90"/>
                  </a:cubicBezTo>
                  <a:cubicBezTo>
                    <a:pt x="14059" y="35"/>
                    <a:pt x="14103" y="1"/>
                    <a:pt x="1410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45" name="Google Shape;20945;p32"/>
            <p:cNvSpPr/>
            <p:nvPr/>
          </p:nvSpPr>
          <p:spPr>
            <a:xfrm>
              <a:off x="450184" y="2443203"/>
              <a:ext cx="478482" cy="88126"/>
            </a:xfrm>
            <a:custGeom>
              <a:avLst/>
              <a:gdLst/>
              <a:ahLst/>
              <a:cxnLst/>
              <a:rect l="l" t="t" r="r" b="b"/>
              <a:pathLst>
                <a:path w="13715" h="2526" extrusionOk="0">
                  <a:moveTo>
                    <a:pt x="13714" y="0"/>
                  </a:moveTo>
                  <a:cubicBezTo>
                    <a:pt x="13670" y="0"/>
                    <a:pt x="13614" y="12"/>
                    <a:pt x="13558" y="12"/>
                  </a:cubicBezTo>
                  <a:cubicBezTo>
                    <a:pt x="13492" y="12"/>
                    <a:pt x="13436" y="12"/>
                    <a:pt x="13380" y="23"/>
                  </a:cubicBezTo>
                  <a:cubicBezTo>
                    <a:pt x="12590" y="257"/>
                    <a:pt x="11801" y="457"/>
                    <a:pt x="11067" y="512"/>
                  </a:cubicBezTo>
                  <a:cubicBezTo>
                    <a:pt x="10924" y="524"/>
                    <a:pt x="10783" y="529"/>
                    <a:pt x="10645" y="529"/>
                  </a:cubicBezTo>
                  <a:cubicBezTo>
                    <a:pt x="10260" y="529"/>
                    <a:pt x="9896" y="486"/>
                    <a:pt x="9543" y="412"/>
                  </a:cubicBezTo>
                  <a:cubicBezTo>
                    <a:pt x="9065" y="312"/>
                    <a:pt x="8609" y="156"/>
                    <a:pt x="8097" y="101"/>
                  </a:cubicBezTo>
                  <a:cubicBezTo>
                    <a:pt x="7953" y="83"/>
                    <a:pt x="7805" y="73"/>
                    <a:pt x="7653" y="73"/>
                  </a:cubicBezTo>
                  <a:cubicBezTo>
                    <a:pt x="7322" y="73"/>
                    <a:pt x="6972" y="120"/>
                    <a:pt x="6607" y="234"/>
                  </a:cubicBezTo>
                  <a:cubicBezTo>
                    <a:pt x="6028" y="423"/>
                    <a:pt x="5450" y="823"/>
                    <a:pt x="4861" y="1135"/>
                  </a:cubicBezTo>
                  <a:cubicBezTo>
                    <a:pt x="3749" y="1735"/>
                    <a:pt x="2692" y="1858"/>
                    <a:pt x="1658" y="2025"/>
                  </a:cubicBezTo>
                  <a:cubicBezTo>
                    <a:pt x="1124" y="2103"/>
                    <a:pt x="568" y="2214"/>
                    <a:pt x="0" y="2403"/>
                  </a:cubicBezTo>
                  <a:lnTo>
                    <a:pt x="145" y="2526"/>
                  </a:lnTo>
                  <a:cubicBezTo>
                    <a:pt x="534" y="2414"/>
                    <a:pt x="912" y="2325"/>
                    <a:pt x="1290" y="2269"/>
                  </a:cubicBezTo>
                  <a:cubicBezTo>
                    <a:pt x="2314" y="2091"/>
                    <a:pt x="3326" y="2002"/>
                    <a:pt x="4427" y="1513"/>
                  </a:cubicBezTo>
                  <a:cubicBezTo>
                    <a:pt x="5005" y="1246"/>
                    <a:pt x="5583" y="835"/>
                    <a:pt x="6173" y="568"/>
                  </a:cubicBezTo>
                  <a:cubicBezTo>
                    <a:pt x="6654" y="342"/>
                    <a:pt x="7126" y="263"/>
                    <a:pt x="7552" y="263"/>
                  </a:cubicBezTo>
                  <a:cubicBezTo>
                    <a:pt x="7608" y="263"/>
                    <a:pt x="7664" y="265"/>
                    <a:pt x="7719" y="267"/>
                  </a:cubicBezTo>
                  <a:cubicBezTo>
                    <a:pt x="8230" y="301"/>
                    <a:pt x="8687" y="423"/>
                    <a:pt x="9154" y="534"/>
                  </a:cubicBezTo>
                  <a:cubicBezTo>
                    <a:pt x="9567" y="633"/>
                    <a:pt x="9989" y="705"/>
                    <a:pt x="10451" y="705"/>
                  </a:cubicBezTo>
                  <a:cubicBezTo>
                    <a:pt x="10511" y="705"/>
                    <a:pt x="10571" y="704"/>
                    <a:pt x="10633" y="701"/>
                  </a:cubicBezTo>
                  <a:cubicBezTo>
                    <a:pt x="11601" y="657"/>
                    <a:pt x="12657" y="346"/>
                    <a:pt x="1371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46" name="Google Shape;20946;p32"/>
            <p:cNvSpPr/>
            <p:nvPr/>
          </p:nvSpPr>
          <p:spPr>
            <a:xfrm>
              <a:off x="534405" y="2454856"/>
              <a:ext cx="423325" cy="98592"/>
            </a:xfrm>
            <a:custGeom>
              <a:avLst/>
              <a:gdLst/>
              <a:ahLst/>
              <a:cxnLst/>
              <a:rect l="l" t="t" r="r" b="b"/>
              <a:pathLst>
                <a:path w="12134" h="2826" extrusionOk="0">
                  <a:moveTo>
                    <a:pt x="11167" y="479"/>
                  </a:moveTo>
                  <a:lnTo>
                    <a:pt x="11167" y="479"/>
                  </a:lnTo>
                  <a:cubicBezTo>
                    <a:pt x="10855" y="601"/>
                    <a:pt x="10532" y="723"/>
                    <a:pt x="10232" y="823"/>
                  </a:cubicBezTo>
                  <a:cubicBezTo>
                    <a:pt x="9098" y="1223"/>
                    <a:pt x="7941" y="1646"/>
                    <a:pt x="6840" y="1880"/>
                  </a:cubicBezTo>
                  <a:cubicBezTo>
                    <a:pt x="6273" y="2002"/>
                    <a:pt x="5728" y="2080"/>
                    <a:pt x="5183" y="2147"/>
                  </a:cubicBezTo>
                  <a:cubicBezTo>
                    <a:pt x="4627" y="2214"/>
                    <a:pt x="4071" y="2280"/>
                    <a:pt x="3525" y="2325"/>
                  </a:cubicBezTo>
                  <a:cubicBezTo>
                    <a:pt x="2880" y="2369"/>
                    <a:pt x="2247" y="2392"/>
                    <a:pt x="1590" y="2481"/>
                  </a:cubicBezTo>
                  <a:cubicBezTo>
                    <a:pt x="2536" y="2103"/>
                    <a:pt x="3492" y="1658"/>
                    <a:pt x="4371" y="1457"/>
                  </a:cubicBezTo>
                  <a:cubicBezTo>
                    <a:pt x="5372" y="1246"/>
                    <a:pt x="6261" y="1346"/>
                    <a:pt x="7196" y="1290"/>
                  </a:cubicBezTo>
                  <a:cubicBezTo>
                    <a:pt x="8097" y="1235"/>
                    <a:pt x="9031" y="1079"/>
                    <a:pt x="9998" y="835"/>
                  </a:cubicBezTo>
                  <a:cubicBezTo>
                    <a:pt x="10377" y="734"/>
                    <a:pt x="10766" y="612"/>
                    <a:pt x="11167" y="479"/>
                  </a:cubicBezTo>
                  <a:close/>
                  <a:moveTo>
                    <a:pt x="12134" y="0"/>
                  </a:moveTo>
                  <a:lnTo>
                    <a:pt x="12134" y="0"/>
                  </a:lnTo>
                  <a:cubicBezTo>
                    <a:pt x="12045" y="34"/>
                    <a:pt x="11945" y="78"/>
                    <a:pt x="11856" y="111"/>
                  </a:cubicBezTo>
                  <a:cubicBezTo>
                    <a:pt x="11367" y="289"/>
                    <a:pt x="10866" y="456"/>
                    <a:pt x="10377" y="590"/>
                  </a:cubicBezTo>
                  <a:cubicBezTo>
                    <a:pt x="9432" y="857"/>
                    <a:pt x="8486" y="1035"/>
                    <a:pt x="7596" y="1112"/>
                  </a:cubicBezTo>
                  <a:cubicBezTo>
                    <a:pt x="6662" y="1191"/>
                    <a:pt x="5794" y="1102"/>
                    <a:pt x="4827" y="1246"/>
                  </a:cubicBezTo>
                  <a:cubicBezTo>
                    <a:pt x="3871" y="1391"/>
                    <a:pt x="2836" y="1858"/>
                    <a:pt x="1824" y="2280"/>
                  </a:cubicBezTo>
                  <a:cubicBezTo>
                    <a:pt x="1579" y="2369"/>
                    <a:pt x="1335" y="2469"/>
                    <a:pt x="1090" y="2558"/>
                  </a:cubicBezTo>
                  <a:cubicBezTo>
                    <a:pt x="868" y="2592"/>
                    <a:pt x="634" y="2647"/>
                    <a:pt x="411" y="2703"/>
                  </a:cubicBezTo>
                  <a:cubicBezTo>
                    <a:pt x="278" y="2736"/>
                    <a:pt x="134" y="2781"/>
                    <a:pt x="0" y="2825"/>
                  </a:cubicBezTo>
                  <a:cubicBezTo>
                    <a:pt x="144" y="2814"/>
                    <a:pt x="423" y="2803"/>
                    <a:pt x="789" y="2792"/>
                  </a:cubicBezTo>
                  <a:cubicBezTo>
                    <a:pt x="1624" y="2636"/>
                    <a:pt x="2435" y="2580"/>
                    <a:pt x="3203" y="2525"/>
                  </a:cubicBezTo>
                  <a:cubicBezTo>
                    <a:pt x="3748" y="2491"/>
                    <a:pt x="4293" y="2436"/>
                    <a:pt x="4838" y="2369"/>
                  </a:cubicBezTo>
                  <a:cubicBezTo>
                    <a:pt x="5394" y="2291"/>
                    <a:pt x="5950" y="2224"/>
                    <a:pt x="6506" y="2113"/>
                  </a:cubicBezTo>
                  <a:cubicBezTo>
                    <a:pt x="7596" y="1902"/>
                    <a:pt x="8730" y="1490"/>
                    <a:pt x="9854" y="1090"/>
                  </a:cubicBezTo>
                  <a:cubicBezTo>
                    <a:pt x="10243" y="946"/>
                    <a:pt x="10655" y="801"/>
                    <a:pt x="11055" y="634"/>
                  </a:cubicBezTo>
                  <a:cubicBezTo>
                    <a:pt x="11478" y="412"/>
                    <a:pt x="11845" y="190"/>
                    <a:pt x="121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47" name="Google Shape;20947;p32"/>
            <p:cNvSpPr/>
            <p:nvPr/>
          </p:nvSpPr>
          <p:spPr>
            <a:xfrm>
              <a:off x="449033" y="2399069"/>
              <a:ext cx="450119" cy="159017"/>
            </a:xfrm>
            <a:custGeom>
              <a:avLst/>
              <a:gdLst/>
              <a:ahLst/>
              <a:cxnLst/>
              <a:rect l="l" t="t" r="r" b="b"/>
              <a:pathLst>
                <a:path w="12902" h="4558" extrusionOk="0">
                  <a:moveTo>
                    <a:pt x="8630" y="1"/>
                  </a:moveTo>
                  <a:cubicBezTo>
                    <a:pt x="8166" y="1"/>
                    <a:pt x="7554" y="135"/>
                    <a:pt x="6140" y="398"/>
                  </a:cubicBezTo>
                  <a:cubicBezTo>
                    <a:pt x="3103" y="965"/>
                    <a:pt x="856" y="2879"/>
                    <a:pt x="856" y="2879"/>
                  </a:cubicBezTo>
                  <a:lnTo>
                    <a:pt x="0" y="3635"/>
                  </a:lnTo>
                  <a:lnTo>
                    <a:pt x="623" y="4179"/>
                  </a:lnTo>
                  <a:lnTo>
                    <a:pt x="2347" y="4424"/>
                  </a:lnTo>
                  <a:cubicBezTo>
                    <a:pt x="2347" y="4424"/>
                    <a:pt x="2689" y="4395"/>
                    <a:pt x="3224" y="4395"/>
                  </a:cubicBezTo>
                  <a:cubicBezTo>
                    <a:pt x="3785" y="4395"/>
                    <a:pt x="4558" y="4427"/>
                    <a:pt x="5372" y="4558"/>
                  </a:cubicBezTo>
                  <a:cubicBezTo>
                    <a:pt x="5583" y="4446"/>
                    <a:pt x="5784" y="4324"/>
                    <a:pt x="5984" y="4191"/>
                  </a:cubicBezTo>
                  <a:cubicBezTo>
                    <a:pt x="6340" y="3957"/>
                    <a:pt x="6673" y="3668"/>
                    <a:pt x="7018" y="3390"/>
                  </a:cubicBezTo>
                  <a:cubicBezTo>
                    <a:pt x="7351" y="3123"/>
                    <a:pt x="7697" y="2867"/>
                    <a:pt x="8053" y="2711"/>
                  </a:cubicBezTo>
                  <a:cubicBezTo>
                    <a:pt x="8342" y="2578"/>
                    <a:pt x="8631" y="2500"/>
                    <a:pt x="8898" y="2467"/>
                  </a:cubicBezTo>
                  <a:cubicBezTo>
                    <a:pt x="9454" y="2389"/>
                    <a:pt x="9966" y="2434"/>
                    <a:pt x="10510" y="2367"/>
                  </a:cubicBezTo>
                  <a:cubicBezTo>
                    <a:pt x="10777" y="2333"/>
                    <a:pt x="11056" y="2266"/>
                    <a:pt x="11345" y="2155"/>
                  </a:cubicBezTo>
                  <a:cubicBezTo>
                    <a:pt x="11634" y="2044"/>
                    <a:pt x="11923" y="1888"/>
                    <a:pt x="12212" y="1710"/>
                  </a:cubicBezTo>
                  <a:cubicBezTo>
                    <a:pt x="12435" y="1577"/>
                    <a:pt x="12668" y="1421"/>
                    <a:pt x="12902" y="1277"/>
                  </a:cubicBezTo>
                  <a:cubicBezTo>
                    <a:pt x="12457" y="1232"/>
                    <a:pt x="12190" y="1032"/>
                    <a:pt x="10655" y="543"/>
                  </a:cubicBezTo>
                  <a:cubicBezTo>
                    <a:pt x="9505" y="179"/>
                    <a:pt x="9166" y="1"/>
                    <a:pt x="863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48" name="Google Shape;20948;p32"/>
            <p:cNvSpPr/>
            <p:nvPr/>
          </p:nvSpPr>
          <p:spPr>
            <a:xfrm>
              <a:off x="534405" y="2495954"/>
              <a:ext cx="190137" cy="57495"/>
            </a:xfrm>
            <a:custGeom>
              <a:avLst/>
              <a:gdLst/>
              <a:ahLst/>
              <a:cxnLst/>
              <a:rect l="l" t="t" r="r" b="b"/>
              <a:pathLst>
                <a:path w="5450" h="1648" extrusionOk="0">
                  <a:moveTo>
                    <a:pt x="5450" y="1"/>
                  </a:moveTo>
                  <a:lnTo>
                    <a:pt x="5450" y="1"/>
                  </a:lnTo>
                  <a:cubicBezTo>
                    <a:pt x="5250" y="13"/>
                    <a:pt x="5038" y="35"/>
                    <a:pt x="4827" y="68"/>
                  </a:cubicBezTo>
                  <a:cubicBezTo>
                    <a:pt x="3871" y="213"/>
                    <a:pt x="2836" y="680"/>
                    <a:pt x="1824" y="1102"/>
                  </a:cubicBezTo>
                  <a:cubicBezTo>
                    <a:pt x="1579" y="1191"/>
                    <a:pt x="1335" y="1291"/>
                    <a:pt x="1090" y="1380"/>
                  </a:cubicBezTo>
                  <a:cubicBezTo>
                    <a:pt x="868" y="1414"/>
                    <a:pt x="634" y="1469"/>
                    <a:pt x="411" y="1525"/>
                  </a:cubicBezTo>
                  <a:cubicBezTo>
                    <a:pt x="278" y="1558"/>
                    <a:pt x="134" y="1603"/>
                    <a:pt x="0" y="1647"/>
                  </a:cubicBezTo>
                  <a:cubicBezTo>
                    <a:pt x="11" y="1647"/>
                    <a:pt x="33" y="1647"/>
                    <a:pt x="45" y="1636"/>
                  </a:cubicBezTo>
                  <a:lnTo>
                    <a:pt x="222" y="1636"/>
                  </a:lnTo>
                  <a:cubicBezTo>
                    <a:pt x="245" y="1636"/>
                    <a:pt x="267" y="1625"/>
                    <a:pt x="300" y="1625"/>
                  </a:cubicBezTo>
                  <a:lnTo>
                    <a:pt x="667" y="1625"/>
                  </a:lnTo>
                  <a:cubicBezTo>
                    <a:pt x="700" y="1625"/>
                    <a:pt x="734" y="1614"/>
                    <a:pt x="767" y="1614"/>
                  </a:cubicBezTo>
                  <a:lnTo>
                    <a:pt x="789" y="1614"/>
                  </a:lnTo>
                  <a:cubicBezTo>
                    <a:pt x="1624" y="1458"/>
                    <a:pt x="2435" y="1402"/>
                    <a:pt x="3203" y="1347"/>
                  </a:cubicBezTo>
                  <a:cubicBezTo>
                    <a:pt x="3370" y="1336"/>
                    <a:pt x="3525" y="1325"/>
                    <a:pt x="3693" y="1313"/>
                  </a:cubicBezTo>
                  <a:cubicBezTo>
                    <a:pt x="3782" y="1247"/>
                    <a:pt x="3871" y="1180"/>
                    <a:pt x="3960" y="1102"/>
                  </a:cubicBezTo>
                  <a:lnTo>
                    <a:pt x="3960" y="1102"/>
                  </a:lnTo>
                  <a:cubicBezTo>
                    <a:pt x="3815" y="1125"/>
                    <a:pt x="3670" y="1135"/>
                    <a:pt x="3525" y="1147"/>
                  </a:cubicBezTo>
                  <a:cubicBezTo>
                    <a:pt x="2880" y="1191"/>
                    <a:pt x="2247" y="1214"/>
                    <a:pt x="1590" y="1303"/>
                  </a:cubicBezTo>
                  <a:cubicBezTo>
                    <a:pt x="2536" y="925"/>
                    <a:pt x="3492" y="480"/>
                    <a:pt x="4371" y="279"/>
                  </a:cubicBezTo>
                  <a:cubicBezTo>
                    <a:pt x="4649" y="223"/>
                    <a:pt x="4916" y="190"/>
                    <a:pt x="5183" y="168"/>
                  </a:cubicBezTo>
                  <a:lnTo>
                    <a:pt x="5450"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49" name="Google Shape;20949;p32"/>
            <p:cNvSpPr/>
            <p:nvPr/>
          </p:nvSpPr>
          <p:spPr>
            <a:xfrm>
              <a:off x="490166" y="2469020"/>
              <a:ext cx="354666" cy="80171"/>
            </a:xfrm>
            <a:custGeom>
              <a:avLst/>
              <a:gdLst/>
              <a:ahLst/>
              <a:cxnLst/>
              <a:rect l="l" t="t" r="r" b="b"/>
              <a:pathLst>
                <a:path w="10166" h="2298" extrusionOk="0">
                  <a:moveTo>
                    <a:pt x="6944" y="1"/>
                  </a:moveTo>
                  <a:cubicBezTo>
                    <a:pt x="6202" y="1"/>
                    <a:pt x="5403" y="126"/>
                    <a:pt x="4549" y="562"/>
                  </a:cubicBezTo>
                  <a:cubicBezTo>
                    <a:pt x="3982" y="851"/>
                    <a:pt x="3392" y="1363"/>
                    <a:pt x="2814" y="1541"/>
                  </a:cubicBezTo>
                  <a:cubicBezTo>
                    <a:pt x="2269" y="1697"/>
                    <a:pt x="1802" y="1596"/>
                    <a:pt x="1268" y="1729"/>
                  </a:cubicBezTo>
                  <a:cubicBezTo>
                    <a:pt x="845" y="1830"/>
                    <a:pt x="423" y="2019"/>
                    <a:pt x="0" y="2263"/>
                  </a:cubicBezTo>
                  <a:lnTo>
                    <a:pt x="245" y="2297"/>
                  </a:lnTo>
                  <a:cubicBezTo>
                    <a:pt x="456" y="2186"/>
                    <a:pt x="667" y="2097"/>
                    <a:pt x="878" y="2019"/>
                  </a:cubicBezTo>
                  <a:cubicBezTo>
                    <a:pt x="1145" y="1930"/>
                    <a:pt x="1402" y="1885"/>
                    <a:pt x="1646" y="1863"/>
                  </a:cubicBezTo>
                  <a:cubicBezTo>
                    <a:pt x="1913" y="1841"/>
                    <a:pt x="2158" y="1852"/>
                    <a:pt x="2435" y="1808"/>
                  </a:cubicBezTo>
                  <a:cubicBezTo>
                    <a:pt x="2702" y="1774"/>
                    <a:pt x="2969" y="1674"/>
                    <a:pt x="3258" y="1519"/>
                  </a:cubicBezTo>
                  <a:cubicBezTo>
                    <a:pt x="3548" y="1351"/>
                    <a:pt x="3826" y="1151"/>
                    <a:pt x="4115" y="973"/>
                  </a:cubicBezTo>
                  <a:cubicBezTo>
                    <a:pt x="5069" y="379"/>
                    <a:pt x="5986" y="215"/>
                    <a:pt x="6820" y="215"/>
                  </a:cubicBezTo>
                  <a:cubicBezTo>
                    <a:pt x="7017" y="215"/>
                    <a:pt x="7209" y="224"/>
                    <a:pt x="7396" y="239"/>
                  </a:cubicBezTo>
                  <a:cubicBezTo>
                    <a:pt x="7974" y="273"/>
                    <a:pt x="8520" y="362"/>
                    <a:pt x="9109" y="373"/>
                  </a:cubicBezTo>
                  <a:lnTo>
                    <a:pt x="9175" y="373"/>
                  </a:lnTo>
                  <a:cubicBezTo>
                    <a:pt x="9232" y="373"/>
                    <a:pt x="9276" y="373"/>
                    <a:pt x="9331" y="362"/>
                  </a:cubicBezTo>
                  <a:cubicBezTo>
                    <a:pt x="9598" y="328"/>
                    <a:pt x="9877" y="261"/>
                    <a:pt x="10166" y="150"/>
                  </a:cubicBezTo>
                  <a:lnTo>
                    <a:pt x="10166" y="150"/>
                  </a:lnTo>
                  <a:cubicBezTo>
                    <a:pt x="9932" y="172"/>
                    <a:pt x="9709" y="184"/>
                    <a:pt x="9487" y="184"/>
                  </a:cubicBezTo>
                  <a:cubicBezTo>
                    <a:pt x="8909" y="172"/>
                    <a:pt x="8375" y="95"/>
                    <a:pt x="7819" y="50"/>
                  </a:cubicBezTo>
                  <a:cubicBezTo>
                    <a:pt x="7536" y="21"/>
                    <a:pt x="7245" y="1"/>
                    <a:pt x="694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50" name="Google Shape;20950;p32"/>
            <p:cNvSpPr/>
            <p:nvPr/>
          </p:nvSpPr>
          <p:spPr>
            <a:xfrm>
              <a:off x="486259" y="2414769"/>
              <a:ext cx="405916" cy="78916"/>
            </a:xfrm>
            <a:custGeom>
              <a:avLst/>
              <a:gdLst/>
              <a:ahLst/>
              <a:cxnLst/>
              <a:rect l="l" t="t" r="r" b="b"/>
              <a:pathLst>
                <a:path w="11635" h="2262" extrusionOk="0">
                  <a:moveTo>
                    <a:pt x="7099" y="0"/>
                  </a:moveTo>
                  <a:cubicBezTo>
                    <a:pt x="6753" y="0"/>
                    <a:pt x="6388" y="52"/>
                    <a:pt x="5995" y="160"/>
                  </a:cubicBezTo>
                  <a:cubicBezTo>
                    <a:pt x="5406" y="315"/>
                    <a:pt x="4794" y="571"/>
                    <a:pt x="4183" y="793"/>
                  </a:cubicBezTo>
                  <a:cubicBezTo>
                    <a:pt x="3037" y="1216"/>
                    <a:pt x="1925" y="1483"/>
                    <a:pt x="790" y="1839"/>
                  </a:cubicBezTo>
                  <a:cubicBezTo>
                    <a:pt x="668" y="1872"/>
                    <a:pt x="545" y="1905"/>
                    <a:pt x="434" y="1950"/>
                  </a:cubicBezTo>
                  <a:cubicBezTo>
                    <a:pt x="246" y="2073"/>
                    <a:pt x="101" y="2184"/>
                    <a:pt x="1" y="2261"/>
                  </a:cubicBezTo>
                  <a:cubicBezTo>
                    <a:pt x="123" y="2217"/>
                    <a:pt x="256" y="2172"/>
                    <a:pt x="379" y="2139"/>
                  </a:cubicBezTo>
                  <a:cubicBezTo>
                    <a:pt x="1502" y="1772"/>
                    <a:pt x="2614" y="1505"/>
                    <a:pt x="3738" y="1116"/>
                  </a:cubicBezTo>
                  <a:cubicBezTo>
                    <a:pt x="4349" y="904"/>
                    <a:pt x="4961" y="649"/>
                    <a:pt x="5562" y="449"/>
                  </a:cubicBezTo>
                  <a:cubicBezTo>
                    <a:pt x="6068" y="283"/>
                    <a:pt x="6551" y="178"/>
                    <a:pt x="6999" y="178"/>
                  </a:cubicBezTo>
                  <a:cubicBezTo>
                    <a:pt x="7092" y="178"/>
                    <a:pt x="7184" y="183"/>
                    <a:pt x="7275" y="192"/>
                  </a:cubicBezTo>
                  <a:cubicBezTo>
                    <a:pt x="7809" y="249"/>
                    <a:pt x="8276" y="427"/>
                    <a:pt x="8743" y="582"/>
                  </a:cubicBezTo>
                  <a:cubicBezTo>
                    <a:pt x="9198" y="726"/>
                    <a:pt x="9677" y="838"/>
                    <a:pt x="10199" y="871"/>
                  </a:cubicBezTo>
                  <a:cubicBezTo>
                    <a:pt x="10310" y="877"/>
                    <a:pt x="10422" y="880"/>
                    <a:pt x="10535" y="880"/>
                  </a:cubicBezTo>
                  <a:cubicBezTo>
                    <a:pt x="10889" y="880"/>
                    <a:pt x="11255" y="852"/>
                    <a:pt x="11635" y="793"/>
                  </a:cubicBezTo>
                  <a:cubicBezTo>
                    <a:pt x="11612" y="793"/>
                    <a:pt x="11590" y="782"/>
                    <a:pt x="11568" y="782"/>
                  </a:cubicBezTo>
                  <a:lnTo>
                    <a:pt x="11556" y="782"/>
                  </a:lnTo>
                  <a:cubicBezTo>
                    <a:pt x="11534" y="771"/>
                    <a:pt x="11512" y="760"/>
                    <a:pt x="11501" y="760"/>
                  </a:cubicBezTo>
                  <a:lnTo>
                    <a:pt x="11490" y="760"/>
                  </a:lnTo>
                  <a:cubicBezTo>
                    <a:pt x="11467" y="749"/>
                    <a:pt x="11445" y="738"/>
                    <a:pt x="11423" y="738"/>
                  </a:cubicBezTo>
                  <a:cubicBezTo>
                    <a:pt x="11412" y="738"/>
                    <a:pt x="11412" y="726"/>
                    <a:pt x="11412" y="726"/>
                  </a:cubicBezTo>
                  <a:cubicBezTo>
                    <a:pt x="11390" y="726"/>
                    <a:pt x="11368" y="716"/>
                    <a:pt x="11346" y="704"/>
                  </a:cubicBezTo>
                  <a:lnTo>
                    <a:pt x="11334" y="704"/>
                  </a:lnTo>
                  <a:cubicBezTo>
                    <a:pt x="11079" y="726"/>
                    <a:pt x="10822" y="738"/>
                    <a:pt x="10567" y="738"/>
                  </a:cubicBezTo>
                  <a:cubicBezTo>
                    <a:pt x="10044" y="716"/>
                    <a:pt x="9554" y="637"/>
                    <a:pt x="9099" y="493"/>
                  </a:cubicBezTo>
                  <a:cubicBezTo>
                    <a:pt x="8620" y="338"/>
                    <a:pt x="8165" y="148"/>
                    <a:pt x="7664" y="48"/>
                  </a:cubicBezTo>
                  <a:cubicBezTo>
                    <a:pt x="7480" y="16"/>
                    <a:pt x="7293" y="0"/>
                    <a:pt x="709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51" name="Google Shape;20951;p32"/>
            <p:cNvSpPr/>
            <p:nvPr/>
          </p:nvSpPr>
          <p:spPr>
            <a:xfrm>
              <a:off x="450184" y="2445750"/>
              <a:ext cx="435012" cy="85579"/>
            </a:xfrm>
            <a:custGeom>
              <a:avLst/>
              <a:gdLst/>
              <a:ahLst/>
              <a:cxnLst/>
              <a:rect l="l" t="t" r="r" b="b"/>
              <a:pathLst>
                <a:path w="12469" h="2453" extrusionOk="0">
                  <a:moveTo>
                    <a:pt x="7653" y="0"/>
                  </a:moveTo>
                  <a:cubicBezTo>
                    <a:pt x="7322" y="0"/>
                    <a:pt x="6972" y="47"/>
                    <a:pt x="6607" y="161"/>
                  </a:cubicBezTo>
                  <a:cubicBezTo>
                    <a:pt x="6028" y="350"/>
                    <a:pt x="5450" y="750"/>
                    <a:pt x="4861" y="1062"/>
                  </a:cubicBezTo>
                  <a:cubicBezTo>
                    <a:pt x="3749" y="1662"/>
                    <a:pt x="2692" y="1785"/>
                    <a:pt x="1658" y="1952"/>
                  </a:cubicBezTo>
                  <a:cubicBezTo>
                    <a:pt x="1124" y="2030"/>
                    <a:pt x="568" y="2141"/>
                    <a:pt x="0" y="2330"/>
                  </a:cubicBezTo>
                  <a:lnTo>
                    <a:pt x="145" y="2453"/>
                  </a:lnTo>
                  <a:cubicBezTo>
                    <a:pt x="534" y="2341"/>
                    <a:pt x="912" y="2252"/>
                    <a:pt x="1290" y="2196"/>
                  </a:cubicBezTo>
                  <a:cubicBezTo>
                    <a:pt x="2314" y="2018"/>
                    <a:pt x="3326" y="1929"/>
                    <a:pt x="4427" y="1440"/>
                  </a:cubicBezTo>
                  <a:cubicBezTo>
                    <a:pt x="5005" y="1173"/>
                    <a:pt x="5583" y="762"/>
                    <a:pt x="6173" y="495"/>
                  </a:cubicBezTo>
                  <a:cubicBezTo>
                    <a:pt x="6654" y="269"/>
                    <a:pt x="7126" y="190"/>
                    <a:pt x="7552" y="190"/>
                  </a:cubicBezTo>
                  <a:cubicBezTo>
                    <a:pt x="7608" y="190"/>
                    <a:pt x="7664" y="192"/>
                    <a:pt x="7719" y="194"/>
                  </a:cubicBezTo>
                  <a:cubicBezTo>
                    <a:pt x="8230" y="228"/>
                    <a:pt x="8687" y="350"/>
                    <a:pt x="9154" y="461"/>
                  </a:cubicBezTo>
                  <a:cubicBezTo>
                    <a:pt x="9567" y="560"/>
                    <a:pt x="9989" y="632"/>
                    <a:pt x="10451" y="632"/>
                  </a:cubicBezTo>
                  <a:cubicBezTo>
                    <a:pt x="10511" y="632"/>
                    <a:pt x="10571" y="631"/>
                    <a:pt x="10633" y="628"/>
                  </a:cubicBezTo>
                  <a:cubicBezTo>
                    <a:pt x="11122" y="606"/>
                    <a:pt x="11634" y="506"/>
                    <a:pt x="12168" y="384"/>
                  </a:cubicBezTo>
                  <a:cubicBezTo>
                    <a:pt x="12168" y="384"/>
                    <a:pt x="12168" y="372"/>
                    <a:pt x="12179" y="372"/>
                  </a:cubicBezTo>
                  <a:cubicBezTo>
                    <a:pt x="12268" y="317"/>
                    <a:pt x="12368" y="261"/>
                    <a:pt x="12468" y="194"/>
                  </a:cubicBezTo>
                  <a:lnTo>
                    <a:pt x="12468" y="194"/>
                  </a:lnTo>
                  <a:cubicBezTo>
                    <a:pt x="11990" y="317"/>
                    <a:pt x="11512" y="406"/>
                    <a:pt x="11067" y="439"/>
                  </a:cubicBezTo>
                  <a:cubicBezTo>
                    <a:pt x="10924" y="451"/>
                    <a:pt x="10783" y="456"/>
                    <a:pt x="10645" y="456"/>
                  </a:cubicBezTo>
                  <a:cubicBezTo>
                    <a:pt x="10260" y="456"/>
                    <a:pt x="9896" y="413"/>
                    <a:pt x="9543" y="339"/>
                  </a:cubicBezTo>
                  <a:cubicBezTo>
                    <a:pt x="9065" y="239"/>
                    <a:pt x="8609" y="83"/>
                    <a:pt x="8097" y="28"/>
                  </a:cubicBezTo>
                  <a:cubicBezTo>
                    <a:pt x="7953" y="10"/>
                    <a:pt x="7805" y="0"/>
                    <a:pt x="765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52" name="Google Shape;20952;p32"/>
            <p:cNvSpPr/>
            <p:nvPr/>
          </p:nvSpPr>
          <p:spPr>
            <a:xfrm>
              <a:off x="402038" y="2276437"/>
              <a:ext cx="518079" cy="296788"/>
            </a:xfrm>
            <a:custGeom>
              <a:avLst/>
              <a:gdLst/>
              <a:ahLst/>
              <a:cxnLst/>
              <a:rect l="l" t="t" r="r" b="b"/>
              <a:pathLst>
                <a:path w="14850" h="8507" extrusionOk="0">
                  <a:moveTo>
                    <a:pt x="14805" y="0"/>
                  </a:moveTo>
                  <a:cubicBezTo>
                    <a:pt x="14797" y="0"/>
                    <a:pt x="14789" y="3"/>
                    <a:pt x="14783" y="9"/>
                  </a:cubicBezTo>
                  <a:cubicBezTo>
                    <a:pt x="14638" y="176"/>
                    <a:pt x="14326" y="443"/>
                    <a:pt x="13915" y="465"/>
                  </a:cubicBezTo>
                  <a:cubicBezTo>
                    <a:pt x="13703" y="476"/>
                    <a:pt x="12603" y="454"/>
                    <a:pt x="11846" y="665"/>
                  </a:cubicBezTo>
                  <a:cubicBezTo>
                    <a:pt x="11157" y="861"/>
                    <a:pt x="10029" y="1104"/>
                    <a:pt x="9116" y="1104"/>
                  </a:cubicBezTo>
                  <a:cubicBezTo>
                    <a:pt x="9042" y="1104"/>
                    <a:pt x="8969" y="1103"/>
                    <a:pt x="8899" y="1099"/>
                  </a:cubicBezTo>
                  <a:cubicBezTo>
                    <a:pt x="8729" y="1091"/>
                    <a:pt x="8521" y="1085"/>
                    <a:pt x="8288" y="1085"/>
                  </a:cubicBezTo>
                  <a:cubicBezTo>
                    <a:pt x="7241" y="1085"/>
                    <a:pt x="5689" y="1204"/>
                    <a:pt x="4806" y="1777"/>
                  </a:cubicBezTo>
                  <a:cubicBezTo>
                    <a:pt x="3716" y="2467"/>
                    <a:pt x="3238" y="2412"/>
                    <a:pt x="2737" y="3201"/>
                  </a:cubicBezTo>
                  <a:cubicBezTo>
                    <a:pt x="2237" y="3980"/>
                    <a:pt x="2359" y="3957"/>
                    <a:pt x="1814" y="4614"/>
                  </a:cubicBezTo>
                  <a:cubicBezTo>
                    <a:pt x="1269" y="5259"/>
                    <a:pt x="880" y="5670"/>
                    <a:pt x="724" y="5915"/>
                  </a:cubicBezTo>
                  <a:cubicBezTo>
                    <a:pt x="557" y="6171"/>
                    <a:pt x="435" y="6505"/>
                    <a:pt x="435" y="6505"/>
                  </a:cubicBezTo>
                  <a:lnTo>
                    <a:pt x="1" y="8507"/>
                  </a:lnTo>
                  <a:cubicBezTo>
                    <a:pt x="1" y="8507"/>
                    <a:pt x="602" y="8473"/>
                    <a:pt x="1091" y="7839"/>
                  </a:cubicBezTo>
                  <a:cubicBezTo>
                    <a:pt x="1580" y="7217"/>
                    <a:pt x="1592" y="7150"/>
                    <a:pt x="2192" y="6838"/>
                  </a:cubicBezTo>
                  <a:cubicBezTo>
                    <a:pt x="2793" y="6538"/>
                    <a:pt x="4194" y="6416"/>
                    <a:pt x="5752" y="6104"/>
                  </a:cubicBezTo>
                  <a:cubicBezTo>
                    <a:pt x="7297" y="5781"/>
                    <a:pt x="9188" y="5403"/>
                    <a:pt x="10378" y="4780"/>
                  </a:cubicBezTo>
                  <a:cubicBezTo>
                    <a:pt x="11580" y="4169"/>
                    <a:pt x="12191" y="3824"/>
                    <a:pt x="13147" y="2956"/>
                  </a:cubicBezTo>
                  <a:cubicBezTo>
                    <a:pt x="14104" y="2089"/>
                    <a:pt x="14405" y="1533"/>
                    <a:pt x="14605" y="888"/>
                  </a:cubicBezTo>
                  <a:cubicBezTo>
                    <a:pt x="14738" y="487"/>
                    <a:pt x="14805" y="198"/>
                    <a:pt x="14849" y="42"/>
                  </a:cubicBezTo>
                  <a:cubicBezTo>
                    <a:pt x="14849" y="19"/>
                    <a:pt x="14826" y="0"/>
                    <a:pt x="1480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53" name="Google Shape;20953;p32"/>
            <p:cNvSpPr/>
            <p:nvPr/>
          </p:nvSpPr>
          <p:spPr>
            <a:xfrm>
              <a:off x="402841" y="2462357"/>
              <a:ext cx="262319" cy="107384"/>
            </a:xfrm>
            <a:custGeom>
              <a:avLst/>
              <a:gdLst/>
              <a:ahLst/>
              <a:cxnLst/>
              <a:rect l="l" t="t" r="r" b="b"/>
              <a:pathLst>
                <a:path w="7519" h="3078" extrusionOk="0">
                  <a:moveTo>
                    <a:pt x="5210" y="1"/>
                  </a:moveTo>
                  <a:cubicBezTo>
                    <a:pt x="5130" y="1"/>
                    <a:pt x="5051" y="9"/>
                    <a:pt x="4972" y="30"/>
                  </a:cubicBezTo>
                  <a:cubicBezTo>
                    <a:pt x="4760" y="64"/>
                    <a:pt x="4550" y="152"/>
                    <a:pt x="4349" y="219"/>
                  </a:cubicBezTo>
                  <a:cubicBezTo>
                    <a:pt x="4149" y="286"/>
                    <a:pt x="3949" y="363"/>
                    <a:pt x="3749" y="442"/>
                  </a:cubicBezTo>
                  <a:cubicBezTo>
                    <a:pt x="3348" y="608"/>
                    <a:pt x="2948" y="786"/>
                    <a:pt x="2558" y="976"/>
                  </a:cubicBezTo>
                  <a:cubicBezTo>
                    <a:pt x="2180" y="1164"/>
                    <a:pt x="1802" y="1354"/>
                    <a:pt x="1491" y="1654"/>
                  </a:cubicBezTo>
                  <a:cubicBezTo>
                    <a:pt x="1179" y="1954"/>
                    <a:pt x="902" y="2299"/>
                    <a:pt x="590" y="2610"/>
                  </a:cubicBezTo>
                  <a:cubicBezTo>
                    <a:pt x="423" y="2766"/>
                    <a:pt x="234" y="2921"/>
                    <a:pt x="12" y="3000"/>
                  </a:cubicBezTo>
                  <a:lnTo>
                    <a:pt x="0" y="3077"/>
                  </a:lnTo>
                  <a:cubicBezTo>
                    <a:pt x="289" y="2966"/>
                    <a:pt x="534" y="2744"/>
                    <a:pt x="746" y="2533"/>
                  </a:cubicBezTo>
                  <a:lnTo>
                    <a:pt x="1213" y="2032"/>
                  </a:lnTo>
                  <a:cubicBezTo>
                    <a:pt x="1357" y="1876"/>
                    <a:pt x="1502" y="1710"/>
                    <a:pt x="1669" y="1576"/>
                  </a:cubicBezTo>
                  <a:cubicBezTo>
                    <a:pt x="2002" y="1298"/>
                    <a:pt x="2414" y="1120"/>
                    <a:pt x="2803" y="931"/>
                  </a:cubicBezTo>
                  <a:cubicBezTo>
                    <a:pt x="3203" y="742"/>
                    <a:pt x="3615" y="575"/>
                    <a:pt x="4026" y="419"/>
                  </a:cubicBezTo>
                  <a:cubicBezTo>
                    <a:pt x="4238" y="341"/>
                    <a:pt x="4438" y="264"/>
                    <a:pt x="4649" y="197"/>
                  </a:cubicBezTo>
                  <a:cubicBezTo>
                    <a:pt x="4842" y="136"/>
                    <a:pt x="5034" y="84"/>
                    <a:pt x="5244" y="84"/>
                  </a:cubicBezTo>
                  <a:cubicBezTo>
                    <a:pt x="5265" y="84"/>
                    <a:pt x="5285" y="85"/>
                    <a:pt x="5306" y="86"/>
                  </a:cubicBezTo>
                  <a:cubicBezTo>
                    <a:pt x="5528" y="108"/>
                    <a:pt x="5751" y="175"/>
                    <a:pt x="5973" y="219"/>
                  </a:cubicBezTo>
                  <a:cubicBezTo>
                    <a:pt x="6196" y="274"/>
                    <a:pt x="6418" y="319"/>
                    <a:pt x="6641" y="363"/>
                  </a:cubicBezTo>
                  <a:cubicBezTo>
                    <a:pt x="6851" y="397"/>
                    <a:pt x="7052" y="430"/>
                    <a:pt x="7263" y="442"/>
                  </a:cubicBezTo>
                  <a:cubicBezTo>
                    <a:pt x="7352" y="430"/>
                    <a:pt x="7430" y="408"/>
                    <a:pt x="7519" y="386"/>
                  </a:cubicBezTo>
                  <a:cubicBezTo>
                    <a:pt x="7096" y="363"/>
                    <a:pt x="6685" y="297"/>
                    <a:pt x="6273" y="208"/>
                  </a:cubicBezTo>
                  <a:cubicBezTo>
                    <a:pt x="6051" y="152"/>
                    <a:pt x="5840" y="96"/>
                    <a:pt x="5617" y="52"/>
                  </a:cubicBezTo>
                  <a:cubicBezTo>
                    <a:pt x="5478" y="24"/>
                    <a:pt x="5343" y="1"/>
                    <a:pt x="521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54" name="Google Shape;20954;p32"/>
            <p:cNvSpPr/>
            <p:nvPr/>
          </p:nvSpPr>
          <p:spPr>
            <a:xfrm>
              <a:off x="433508" y="2277902"/>
              <a:ext cx="486611" cy="196382"/>
            </a:xfrm>
            <a:custGeom>
              <a:avLst/>
              <a:gdLst/>
              <a:ahLst/>
              <a:cxnLst/>
              <a:rect l="l" t="t" r="r" b="b"/>
              <a:pathLst>
                <a:path w="13948" h="5629" extrusionOk="0">
                  <a:moveTo>
                    <a:pt x="13947" y="0"/>
                  </a:moveTo>
                  <a:lnTo>
                    <a:pt x="13947" y="0"/>
                  </a:lnTo>
                  <a:cubicBezTo>
                    <a:pt x="13914" y="34"/>
                    <a:pt x="13881" y="79"/>
                    <a:pt x="13858" y="112"/>
                  </a:cubicBezTo>
                  <a:cubicBezTo>
                    <a:pt x="13024" y="1057"/>
                    <a:pt x="11667" y="1057"/>
                    <a:pt x="10510" y="1135"/>
                  </a:cubicBezTo>
                  <a:cubicBezTo>
                    <a:pt x="9131" y="1213"/>
                    <a:pt x="7774" y="1413"/>
                    <a:pt x="6417" y="1636"/>
                  </a:cubicBezTo>
                  <a:cubicBezTo>
                    <a:pt x="5762" y="1747"/>
                    <a:pt x="5083" y="1824"/>
                    <a:pt x="4449" y="2047"/>
                  </a:cubicBezTo>
                  <a:cubicBezTo>
                    <a:pt x="4148" y="2147"/>
                    <a:pt x="3859" y="2281"/>
                    <a:pt x="3582" y="2425"/>
                  </a:cubicBezTo>
                  <a:cubicBezTo>
                    <a:pt x="3292" y="2581"/>
                    <a:pt x="3003" y="2726"/>
                    <a:pt x="2725" y="2881"/>
                  </a:cubicBezTo>
                  <a:cubicBezTo>
                    <a:pt x="2458" y="3037"/>
                    <a:pt x="2235" y="3215"/>
                    <a:pt x="2047" y="3437"/>
                  </a:cubicBezTo>
                  <a:cubicBezTo>
                    <a:pt x="1869" y="3660"/>
                    <a:pt x="1724" y="3893"/>
                    <a:pt x="1580" y="4127"/>
                  </a:cubicBezTo>
                  <a:cubicBezTo>
                    <a:pt x="1424" y="4360"/>
                    <a:pt x="1268" y="4594"/>
                    <a:pt x="1079" y="4794"/>
                  </a:cubicBezTo>
                  <a:cubicBezTo>
                    <a:pt x="901" y="4961"/>
                    <a:pt x="712" y="5106"/>
                    <a:pt x="512" y="5239"/>
                  </a:cubicBezTo>
                  <a:cubicBezTo>
                    <a:pt x="389" y="5317"/>
                    <a:pt x="256" y="5395"/>
                    <a:pt x="134" y="5472"/>
                  </a:cubicBezTo>
                  <a:cubicBezTo>
                    <a:pt x="78" y="5528"/>
                    <a:pt x="45" y="5584"/>
                    <a:pt x="0" y="5628"/>
                  </a:cubicBezTo>
                  <a:cubicBezTo>
                    <a:pt x="312" y="5450"/>
                    <a:pt x="612" y="5272"/>
                    <a:pt x="890" y="5039"/>
                  </a:cubicBezTo>
                  <a:cubicBezTo>
                    <a:pt x="1079" y="4883"/>
                    <a:pt x="1246" y="4705"/>
                    <a:pt x="1390" y="4505"/>
                  </a:cubicBezTo>
                  <a:cubicBezTo>
                    <a:pt x="1557" y="4283"/>
                    <a:pt x="1702" y="4027"/>
                    <a:pt x="1857" y="3782"/>
                  </a:cubicBezTo>
                  <a:cubicBezTo>
                    <a:pt x="2025" y="3537"/>
                    <a:pt x="2202" y="3304"/>
                    <a:pt x="2447" y="3126"/>
                  </a:cubicBezTo>
                  <a:cubicBezTo>
                    <a:pt x="2703" y="2937"/>
                    <a:pt x="2992" y="2803"/>
                    <a:pt x="3259" y="2647"/>
                  </a:cubicBezTo>
                  <a:cubicBezTo>
                    <a:pt x="3849" y="2348"/>
                    <a:pt x="4460" y="2091"/>
                    <a:pt x="5105" y="1947"/>
                  </a:cubicBezTo>
                  <a:cubicBezTo>
                    <a:pt x="5772" y="1802"/>
                    <a:pt x="6440" y="1713"/>
                    <a:pt x="7107" y="1613"/>
                  </a:cubicBezTo>
                  <a:cubicBezTo>
                    <a:pt x="7786" y="1502"/>
                    <a:pt x="8464" y="1402"/>
                    <a:pt x="9143" y="1324"/>
                  </a:cubicBezTo>
                  <a:cubicBezTo>
                    <a:pt x="9810" y="1246"/>
                    <a:pt x="10477" y="1213"/>
                    <a:pt x="11145" y="1169"/>
                  </a:cubicBezTo>
                  <a:cubicBezTo>
                    <a:pt x="11756" y="1124"/>
                    <a:pt x="12379" y="1057"/>
                    <a:pt x="12946" y="813"/>
                  </a:cubicBezTo>
                  <a:cubicBezTo>
                    <a:pt x="13313" y="657"/>
                    <a:pt x="13669" y="412"/>
                    <a:pt x="13925" y="89"/>
                  </a:cubicBezTo>
                  <a:cubicBezTo>
                    <a:pt x="13925" y="56"/>
                    <a:pt x="13936" y="34"/>
                    <a:pt x="139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55" name="Google Shape;20955;p32"/>
            <p:cNvSpPr/>
            <p:nvPr/>
          </p:nvSpPr>
          <p:spPr>
            <a:xfrm>
              <a:off x="406713" y="2425340"/>
              <a:ext cx="391159" cy="125386"/>
            </a:xfrm>
            <a:custGeom>
              <a:avLst/>
              <a:gdLst/>
              <a:ahLst/>
              <a:cxnLst/>
              <a:rect l="l" t="t" r="r" b="b"/>
              <a:pathLst>
                <a:path w="11212" h="3594" extrusionOk="0">
                  <a:moveTo>
                    <a:pt x="11212" y="1"/>
                  </a:moveTo>
                  <a:cubicBezTo>
                    <a:pt x="11056" y="35"/>
                    <a:pt x="10912" y="67"/>
                    <a:pt x="10767" y="112"/>
                  </a:cubicBezTo>
                  <a:cubicBezTo>
                    <a:pt x="10244" y="257"/>
                    <a:pt x="9743" y="446"/>
                    <a:pt x="9210" y="535"/>
                  </a:cubicBezTo>
                  <a:cubicBezTo>
                    <a:pt x="8766" y="610"/>
                    <a:pt x="8314" y="638"/>
                    <a:pt x="7867" y="638"/>
                  </a:cubicBezTo>
                  <a:cubicBezTo>
                    <a:pt x="7788" y="638"/>
                    <a:pt x="7709" y="637"/>
                    <a:pt x="7630" y="635"/>
                  </a:cubicBezTo>
                  <a:cubicBezTo>
                    <a:pt x="7096" y="635"/>
                    <a:pt x="6562" y="601"/>
                    <a:pt x="6040" y="579"/>
                  </a:cubicBezTo>
                  <a:cubicBezTo>
                    <a:pt x="5841" y="570"/>
                    <a:pt x="5634" y="554"/>
                    <a:pt x="5432" y="554"/>
                  </a:cubicBezTo>
                  <a:cubicBezTo>
                    <a:pt x="5386" y="554"/>
                    <a:pt x="5340" y="555"/>
                    <a:pt x="5295" y="557"/>
                  </a:cubicBezTo>
                  <a:cubicBezTo>
                    <a:pt x="5039" y="568"/>
                    <a:pt x="4805" y="624"/>
                    <a:pt x="4583" y="746"/>
                  </a:cubicBezTo>
                  <a:cubicBezTo>
                    <a:pt x="4350" y="858"/>
                    <a:pt x="4138" y="1013"/>
                    <a:pt x="3905" y="1125"/>
                  </a:cubicBezTo>
                  <a:cubicBezTo>
                    <a:pt x="3660" y="1246"/>
                    <a:pt x="3415" y="1347"/>
                    <a:pt x="3171" y="1447"/>
                  </a:cubicBezTo>
                  <a:cubicBezTo>
                    <a:pt x="2670" y="1658"/>
                    <a:pt x="2180" y="1881"/>
                    <a:pt x="1703" y="2136"/>
                  </a:cubicBezTo>
                  <a:cubicBezTo>
                    <a:pt x="1469" y="2270"/>
                    <a:pt x="1235" y="2392"/>
                    <a:pt x="1024" y="2537"/>
                  </a:cubicBezTo>
                  <a:cubicBezTo>
                    <a:pt x="813" y="2670"/>
                    <a:pt x="635" y="2837"/>
                    <a:pt x="468" y="3026"/>
                  </a:cubicBezTo>
                  <a:cubicBezTo>
                    <a:pt x="323" y="3193"/>
                    <a:pt x="190" y="3382"/>
                    <a:pt x="23" y="3515"/>
                  </a:cubicBezTo>
                  <a:lnTo>
                    <a:pt x="0" y="3594"/>
                  </a:lnTo>
                  <a:cubicBezTo>
                    <a:pt x="245" y="3416"/>
                    <a:pt x="423" y="3149"/>
                    <a:pt x="623" y="2937"/>
                  </a:cubicBezTo>
                  <a:cubicBezTo>
                    <a:pt x="801" y="2748"/>
                    <a:pt x="1024" y="2603"/>
                    <a:pt x="1258" y="2470"/>
                  </a:cubicBezTo>
                  <a:cubicBezTo>
                    <a:pt x="1491" y="2336"/>
                    <a:pt x="1725" y="2203"/>
                    <a:pt x="1969" y="2081"/>
                  </a:cubicBezTo>
                  <a:cubicBezTo>
                    <a:pt x="2459" y="1836"/>
                    <a:pt x="2959" y="1625"/>
                    <a:pt x="3460" y="1414"/>
                  </a:cubicBezTo>
                  <a:cubicBezTo>
                    <a:pt x="3705" y="1313"/>
                    <a:pt x="3949" y="1202"/>
                    <a:pt x="4182" y="1068"/>
                  </a:cubicBezTo>
                  <a:cubicBezTo>
                    <a:pt x="4405" y="935"/>
                    <a:pt x="4627" y="779"/>
                    <a:pt x="4883" y="702"/>
                  </a:cubicBezTo>
                  <a:cubicBezTo>
                    <a:pt x="5058" y="654"/>
                    <a:pt x="5244" y="641"/>
                    <a:pt x="5430" y="641"/>
                  </a:cubicBezTo>
                  <a:cubicBezTo>
                    <a:pt x="5504" y="641"/>
                    <a:pt x="5578" y="643"/>
                    <a:pt x="5650" y="646"/>
                  </a:cubicBezTo>
                  <a:cubicBezTo>
                    <a:pt x="5917" y="646"/>
                    <a:pt x="6184" y="657"/>
                    <a:pt x="6451" y="668"/>
                  </a:cubicBezTo>
                  <a:cubicBezTo>
                    <a:pt x="6890" y="686"/>
                    <a:pt x="7322" y="705"/>
                    <a:pt x="7758" y="705"/>
                  </a:cubicBezTo>
                  <a:cubicBezTo>
                    <a:pt x="7852" y="705"/>
                    <a:pt x="7947" y="704"/>
                    <a:pt x="8042" y="702"/>
                  </a:cubicBezTo>
                  <a:cubicBezTo>
                    <a:pt x="8564" y="690"/>
                    <a:pt x="9088" y="635"/>
                    <a:pt x="9599" y="524"/>
                  </a:cubicBezTo>
                  <a:cubicBezTo>
                    <a:pt x="10077" y="413"/>
                    <a:pt x="10534" y="235"/>
                    <a:pt x="11011" y="112"/>
                  </a:cubicBezTo>
                  <a:cubicBezTo>
                    <a:pt x="11078" y="79"/>
                    <a:pt x="11145" y="35"/>
                    <a:pt x="11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56" name="Google Shape;20956;p32"/>
            <p:cNvSpPr/>
            <p:nvPr/>
          </p:nvSpPr>
          <p:spPr>
            <a:xfrm>
              <a:off x="419517" y="2300405"/>
              <a:ext cx="494391" cy="197533"/>
            </a:xfrm>
            <a:custGeom>
              <a:avLst/>
              <a:gdLst/>
              <a:ahLst/>
              <a:cxnLst/>
              <a:rect l="l" t="t" r="r" b="b"/>
              <a:pathLst>
                <a:path w="14171" h="5662" extrusionOk="0">
                  <a:moveTo>
                    <a:pt x="14171" y="0"/>
                  </a:moveTo>
                  <a:cubicBezTo>
                    <a:pt x="13425" y="601"/>
                    <a:pt x="12424" y="801"/>
                    <a:pt x="11501" y="935"/>
                  </a:cubicBezTo>
                  <a:cubicBezTo>
                    <a:pt x="10377" y="1113"/>
                    <a:pt x="9255" y="1224"/>
                    <a:pt x="8131" y="1391"/>
                  </a:cubicBezTo>
                  <a:cubicBezTo>
                    <a:pt x="7019" y="1557"/>
                    <a:pt x="5906" y="1791"/>
                    <a:pt x="4850" y="2192"/>
                  </a:cubicBezTo>
                  <a:cubicBezTo>
                    <a:pt x="4327" y="2392"/>
                    <a:pt x="3782" y="2615"/>
                    <a:pt x="3338" y="2959"/>
                  </a:cubicBezTo>
                  <a:cubicBezTo>
                    <a:pt x="3104" y="3137"/>
                    <a:pt x="2903" y="3359"/>
                    <a:pt x="2692" y="3559"/>
                  </a:cubicBezTo>
                  <a:cubicBezTo>
                    <a:pt x="2470" y="3771"/>
                    <a:pt x="2236" y="3960"/>
                    <a:pt x="1981" y="4138"/>
                  </a:cubicBezTo>
                  <a:cubicBezTo>
                    <a:pt x="1736" y="4305"/>
                    <a:pt x="1469" y="4461"/>
                    <a:pt x="1224" y="4639"/>
                  </a:cubicBezTo>
                  <a:cubicBezTo>
                    <a:pt x="980" y="4805"/>
                    <a:pt x="735" y="4972"/>
                    <a:pt x="501" y="5150"/>
                  </a:cubicBezTo>
                  <a:cubicBezTo>
                    <a:pt x="357" y="5272"/>
                    <a:pt x="212" y="5384"/>
                    <a:pt x="68" y="5506"/>
                  </a:cubicBezTo>
                  <a:cubicBezTo>
                    <a:pt x="45" y="5561"/>
                    <a:pt x="23" y="5618"/>
                    <a:pt x="1" y="5662"/>
                  </a:cubicBezTo>
                  <a:cubicBezTo>
                    <a:pt x="290" y="5417"/>
                    <a:pt x="601" y="5173"/>
                    <a:pt x="913" y="4950"/>
                  </a:cubicBezTo>
                  <a:cubicBezTo>
                    <a:pt x="1391" y="4594"/>
                    <a:pt x="1925" y="4294"/>
                    <a:pt x="2392" y="3927"/>
                  </a:cubicBezTo>
                  <a:cubicBezTo>
                    <a:pt x="2614" y="3749"/>
                    <a:pt x="2826" y="3537"/>
                    <a:pt x="3037" y="3326"/>
                  </a:cubicBezTo>
                  <a:cubicBezTo>
                    <a:pt x="3249" y="3115"/>
                    <a:pt x="3493" y="2937"/>
                    <a:pt x="3760" y="2781"/>
                  </a:cubicBezTo>
                  <a:cubicBezTo>
                    <a:pt x="4250" y="2503"/>
                    <a:pt x="4794" y="2281"/>
                    <a:pt x="5328" y="2103"/>
                  </a:cubicBezTo>
                  <a:cubicBezTo>
                    <a:pt x="6407" y="1747"/>
                    <a:pt x="7530" y="1547"/>
                    <a:pt x="8642" y="1391"/>
                  </a:cubicBezTo>
                  <a:cubicBezTo>
                    <a:pt x="9755" y="1235"/>
                    <a:pt x="10867" y="1135"/>
                    <a:pt x="11957" y="935"/>
                  </a:cubicBezTo>
                  <a:cubicBezTo>
                    <a:pt x="12725" y="790"/>
                    <a:pt x="13536" y="568"/>
                    <a:pt x="14148" y="67"/>
                  </a:cubicBezTo>
                  <a:cubicBezTo>
                    <a:pt x="14159" y="45"/>
                    <a:pt x="14159" y="23"/>
                    <a:pt x="1417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57" name="Google Shape;20957;p32"/>
            <p:cNvSpPr/>
            <p:nvPr/>
          </p:nvSpPr>
          <p:spPr>
            <a:xfrm>
              <a:off x="412923" y="2320989"/>
              <a:ext cx="493588" cy="201406"/>
            </a:xfrm>
            <a:custGeom>
              <a:avLst/>
              <a:gdLst/>
              <a:ahLst/>
              <a:cxnLst/>
              <a:rect l="l" t="t" r="r" b="b"/>
              <a:pathLst>
                <a:path w="14148" h="5773" extrusionOk="0">
                  <a:moveTo>
                    <a:pt x="14148" y="0"/>
                  </a:moveTo>
                  <a:lnTo>
                    <a:pt x="14148" y="0"/>
                  </a:lnTo>
                  <a:cubicBezTo>
                    <a:pt x="14115" y="23"/>
                    <a:pt x="14070" y="33"/>
                    <a:pt x="14037" y="45"/>
                  </a:cubicBezTo>
                  <a:cubicBezTo>
                    <a:pt x="13525" y="211"/>
                    <a:pt x="13003" y="312"/>
                    <a:pt x="12479" y="445"/>
                  </a:cubicBezTo>
                  <a:cubicBezTo>
                    <a:pt x="11890" y="589"/>
                    <a:pt x="11312" y="801"/>
                    <a:pt x="10700" y="890"/>
                  </a:cubicBezTo>
                  <a:cubicBezTo>
                    <a:pt x="10099" y="979"/>
                    <a:pt x="9488" y="990"/>
                    <a:pt x="8876" y="1056"/>
                  </a:cubicBezTo>
                  <a:cubicBezTo>
                    <a:pt x="7719" y="1179"/>
                    <a:pt x="6562" y="1435"/>
                    <a:pt x="5506" y="1936"/>
                  </a:cubicBezTo>
                  <a:cubicBezTo>
                    <a:pt x="4950" y="2191"/>
                    <a:pt x="4416" y="2514"/>
                    <a:pt x="3893" y="2825"/>
                  </a:cubicBezTo>
                  <a:cubicBezTo>
                    <a:pt x="3393" y="3125"/>
                    <a:pt x="2892" y="3437"/>
                    <a:pt x="2403" y="3748"/>
                  </a:cubicBezTo>
                  <a:cubicBezTo>
                    <a:pt x="2114" y="3938"/>
                    <a:pt x="1824" y="4138"/>
                    <a:pt x="1547" y="4338"/>
                  </a:cubicBezTo>
                  <a:cubicBezTo>
                    <a:pt x="1280" y="4504"/>
                    <a:pt x="1024" y="4705"/>
                    <a:pt x="790" y="4916"/>
                  </a:cubicBezTo>
                  <a:cubicBezTo>
                    <a:pt x="534" y="5117"/>
                    <a:pt x="290" y="5339"/>
                    <a:pt x="45" y="5561"/>
                  </a:cubicBezTo>
                  <a:lnTo>
                    <a:pt x="34" y="5650"/>
                  </a:lnTo>
                  <a:lnTo>
                    <a:pt x="34" y="5650"/>
                  </a:lnTo>
                  <a:lnTo>
                    <a:pt x="134" y="5550"/>
                  </a:lnTo>
                  <a:lnTo>
                    <a:pt x="134" y="5550"/>
                  </a:lnTo>
                  <a:cubicBezTo>
                    <a:pt x="101" y="5594"/>
                    <a:pt x="67" y="5639"/>
                    <a:pt x="23" y="5673"/>
                  </a:cubicBezTo>
                  <a:lnTo>
                    <a:pt x="0" y="5772"/>
                  </a:lnTo>
                  <a:cubicBezTo>
                    <a:pt x="234" y="5528"/>
                    <a:pt x="479" y="5283"/>
                    <a:pt x="734" y="5050"/>
                  </a:cubicBezTo>
                  <a:cubicBezTo>
                    <a:pt x="1013" y="4827"/>
                    <a:pt x="1302" y="4605"/>
                    <a:pt x="1591" y="4393"/>
                  </a:cubicBezTo>
                  <a:cubicBezTo>
                    <a:pt x="1869" y="4227"/>
                    <a:pt x="2170" y="4082"/>
                    <a:pt x="2492" y="3960"/>
                  </a:cubicBezTo>
                  <a:cubicBezTo>
                    <a:pt x="2759" y="3859"/>
                    <a:pt x="3037" y="3770"/>
                    <a:pt x="3304" y="3671"/>
                  </a:cubicBezTo>
                  <a:cubicBezTo>
                    <a:pt x="3571" y="3570"/>
                    <a:pt x="3826" y="3448"/>
                    <a:pt x="4083" y="3315"/>
                  </a:cubicBezTo>
                  <a:cubicBezTo>
                    <a:pt x="4605" y="3036"/>
                    <a:pt x="5106" y="2736"/>
                    <a:pt x="5650" y="2536"/>
                  </a:cubicBezTo>
                  <a:cubicBezTo>
                    <a:pt x="6184" y="2336"/>
                    <a:pt x="6730" y="2202"/>
                    <a:pt x="7286" y="2124"/>
                  </a:cubicBezTo>
                  <a:cubicBezTo>
                    <a:pt x="7864" y="2057"/>
                    <a:pt x="8453" y="2057"/>
                    <a:pt x="9032" y="1980"/>
                  </a:cubicBezTo>
                  <a:cubicBezTo>
                    <a:pt x="9321" y="1936"/>
                    <a:pt x="9599" y="1880"/>
                    <a:pt x="9877" y="1791"/>
                  </a:cubicBezTo>
                  <a:cubicBezTo>
                    <a:pt x="10155" y="1702"/>
                    <a:pt x="10422" y="1590"/>
                    <a:pt x="10711" y="1501"/>
                  </a:cubicBezTo>
                  <a:cubicBezTo>
                    <a:pt x="11256" y="1335"/>
                    <a:pt x="11834" y="1290"/>
                    <a:pt x="12402" y="1157"/>
                  </a:cubicBezTo>
                  <a:cubicBezTo>
                    <a:pt x="12669" y="1101"/>
                    <a:pt x="12936" y="1012"/>
                    <a:pt x="13191" y="901"/>
                  </a:cubicBezTo>
                  <a:cubicBezTo>
                    <a:pt x="13425" y="801"/>
                    <a:pt x="13648" y="678"/>
                    <a:pt x="13859" y="545"/>
                  </a:cubicBezTo>
                  <a:cubicBezTo>
                    <a:pt x="13881" y="512"/>
                    <a:pt x="13903" y="467"/>
                    <a:pt x="13925" y="434"/>
                  </a:cubicBezTo>
                  <a:lnTo>
                    <a:pt x="13925" y="434"/>
                  </a:lnTo>
                  <a:cubicBezTo>
                    <a:pt x="13781" y="523"/>
                    <a:pt x="13625" y="612"/>
                    <a:pt x="13470" y="701"/>
                  </a:cubicBezTo>
                  <a:cubicBezTo>
                    <a:pt x="13213" y="834"/>
                    <a:pt x="12947" y="945"/>
                    <a:pt x="12669" y="1034"/>
                  </a:cubicBezTo>
                  <a:cubicBezTo>
                    <a:pt x="12390" y="1113"/>
                    <a:pt x="12113" y="1157"/>
                    <a:pt x="11834" y="1201"/>
                  </a:cubicBezTo>
                  <a:cubicBezTo>
                    <a:pt x="11557" y="1246"/>
                    <a:pt x="11268" y="1290"/>
                    <a:pt x="10989" y="1357"/>
                  </a:cubicBezTo>
                  <a:cubicBezTo>
                    <a:pt x="10711" y="1424"/>
                    <a:pt x="10433" y="1524"/>
                    <a:pt x="10166" y="1624"/>
                  </a:cubicBezTo>
                  <a:cubicBezTo>
                    <a:pt x="9888" y="1713"/>
                    <a:pt x="9610" y="1802"/>
                    <a:pt x="9321" y="1857"/>
                  </a:cubicBezTo>
                  <a:cubicBezTo>
                    <a:pt x="9043" y="1913"/>
                    <a:pt x="8754" y="1936"/>
                    <a:pt x="8465" y="1958"/>
                  </a:cubicBezTo>
                  <a:cubicBezTo>
                    <a:pt x="7886" y="2002"/>
                    <a:pt x="7319" y="2025"/>
                    <a:pt x="6752" y="2136"/>
                  </a:cubicBezTo>
                  <a:cubicBezTo>
                    <a:pt x="6207" y="2247"/>
                    <a:pt x="5673" y="2425"/>
                    <a:pt x="5173" y="2658"/>
                  </a:cubicBezTo>
                  <a:cubicBezTo>
                    <a:pt x="4639" y="2892"/>
                    <a:pt x="4149" y="3214"/>
                    <a:pt x="3616" y="3459"/>
                  </a:cubicBezTo>
                  <a:cubicBezTo>
                    <a:pt x="3115" y="3681"/>
                    <a:pt x="2592" y="3815"/>
                    <a:pt x="2103" y="4037"/>
                  </a:cubicBezTo>
                  <a:lnTo>
                    <a:pt x="2870" y="3537"/>
                  </a:lnTo>
                  <a:cubicBezTo>
                    <a:pt x="3393" y="3214"/>
                    <a:pt x="3915" y="2903"/>
                    <a:pt x="4439" y="2603"/>
                  </a:cubicBezTo>
                  <a:cubicBezTo>
                    <a:pt x="4972" y="2291"/>
                    <a:pt x="5529" y="1991"/>
                    <a:pt x="6118" y="1768"/>
                  </a:cubicBezTo>
                  <a:cubicBezTo>
                    <a:pt x="7230" y="1346"/>
                    <a:pt x="8431" y="1168"/>
                    <a:pt x="9621" y="1079"/>
                  </a:cubicBezTo>
                  <a:cubicBezTo>
                    <a:pt x="9933" y="1056"/>
                    <a:pt x="10255" y="1034"/>
                    <a:pt x="10566" y="1001"/>
                  </a:cubicBezTo>
                  <a:cubicBezTo>
                    <a:pt x="10889" y="957"/>
                    <a:pt x="11201" y="890"/>
                    <a:pt x="11501" y="812"/>
                  </a:cubicBezTo>
                  <a:cubicBezTo>
                    <a:pt x="11812" y="723"/>
                    <a:pt x="12101" y="634"/>
                    <a:pt x="12413" y="556"/>
                  </a:cubicBezTo>
                  <a:cubicBezTo>
                    <a:pt x="12669" y="490"/>
                    <a:pt x="12936" y="434"/>
                    <a:pt x="13203" y="367"/>
                  </a:cubicBezTo>
                  <a:cubicBezTo>
                    <a:pt x="13514" y="289"/>
                    <a:pt x="13814" y="211"/>
                    <a:pt x="14103" y="112"/>
                  </a:cubicBezTo>
                  <a:cubicBezTo>
                    <a:pt x="14126" y="78"/>
                    <a:pt x="14137" y="33"/>
                    <a:pt x="1414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58" name="Google Shape;20958;p32"/>
            <p:cNvSpPr/>
            <p:nvPr/>
          </p:nvSpPr>
          <p:spPr>
            <a:xfrm>
              <a:off x="411004" y="2386544"/>
              <a:ext cx="441955" cy="145934"/>
            </a:xfrm>
            <a:custGeom>
              <a:avLst/>
              <a:gdLst/>
              <a:ahLst/>
              <a:cxnLst/>
              <a:rect l="l" t="t" r="r" b="b"/>
              <a:pathLst>
                <a:path w="12668" h="4183" extrusionOk="0">
                  <a:moveTo>
                    <a:pt x="12668" y="1"/>
                  </a:moveTo>
                  <a:cubicBezTo>
                    <a:pt x="12045" y="212"/>
                    <a:pt x="11412" y="379"/>
                    <a:pt x="10766" y="534"/>
                  </a:cubicBezTo>
                  <a:cubicBezTo>
                    <a:pt x="10255" y="657"/>
                    <a:pt x="9743" y="791"/>
                    <a:pt x="9220" y="835"/>
                  </a:cubicBezTo>
                  <a:cubicBezTo>
                    <a:pt x="8686" y="890"/>
                    <a:pt x="8152" y="857"/>
                    <a:pt x="7608" y="913"/>
                  </a:cubicBezTo>
                  <a:cubicBezTo>
                    <a:pt x="7085" y="969"/>
                    <a:pt x="6562" y="1068"/>
                    <a:pt x="6039" y="1179"/>
                  </a:cubicBezTo>
                  <a:cubicBezTo>
                    <a:pt x="5527" y="1291"/>
                    <a:pt x="5016" y="1402"/>
                    <a:pt x="4516" y="1558"/>
                  </a:cubicBezTo>
                  <a:cubicBezTo>
                    <a:pt x="3559" y="1847"/>
                    <a:pt x="2670" y="2281"/>
                    <a:pt x="1835" y="2815"/>
                  </a:cubicBezTo>
                  <a:cubicBezTo>
                    <a:pt x="1201" y="3215"/>
                    <a:pt x="601" y="3649"/>
                    <a:pt x="11" y="4093"/>
                  </a:cubicBezTo>
                  <a:lnTo>
                    <a:pt x="0" y="4182"/>
                  </a:lnTo>
                  <a:cubicBezTo>
                    <a:pt x="700" y="3649"/>
                    <a:pt x="1412" y="3126"/>
                    <a:pt x="2180" y="2681"/>
                  </a:cubicBezTo>
                  <a:cubicBezTo>
                    <a:pt x="2603" y="2437"/>
                    <a:pt x="3036" y="2203"/>
                    <a:pt x="3481" y="2014"/>
                  </a:cubicBezTo>
                  <a:cubicBezTo>
                    <a:pt x="3960" y="1814"/>
                    <a:pt x="4449" y="1647"/>
                    <a:pt x="4949" y="1513"/>
                  </a:cubicBezTo>
                  <a:cubicBezTo>
                    <a:pt x="5461" y="1380"/>
                    <a:pt x="5972" y="1268"/>
                    <a:pt x="6484" y="1169"/>
                  </a:cubicBezTo>
                  <a:cubicBezTo>
                    <a:pt x="7007" y="1068"/>
                    <a:pt x="7541" y="979"/>
                    <a:pt x="8075" y="957"/>
                  </a:cubicBezTo>
                  <a:cubicBezTo>
                    <a:pt x="8609" y="935"/>
                    <a:pt x="9143" y="946"/>
                    <a:pt x="9676" y="857"/>
                  </a:cubicBezTo>
                  <a:cubicBezTo>
                    <a:pt x="10177" y="768"/>
                    <a:pt x="10677" y="635"/>
                    <a:pt x="11178" y="512"/>
                  </a:cubicBezTo>
                  <a:cubicBezTo>
                    <a:pt x="11622" y="401"/>
                    <a:pt x="12079" y="279"/>
                    <a:pt x="12512" y="134"/>
                  </a:cubicBezTo>
                  <a:cubicBezTo>
                    <a:pt x="12568" y="89"/>
                    <a:pt x="12623" y="45"/>
                    <a:pt x="1266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59" name="Google Shape;20959;p32"/>
            <p:cNvSpPr/>
            <p:nvPr/>
          </p:nvSpPr>
          <p:spPr>
            <a:xfrm>
              <a:off x="420320" y="2298067"/>
              <a:ext cx="401241" cy="210755"/>
            </a:xfrm>
            <a:custGeom>
              <a:avLst/>
              <a:gdLst/>
              <a:ahLst/>
              <a:cxnLst/>
              <a:rect l="l" t="t" r="r" b="b"/>
              <a:pathLst>
                <a:path w="11501" h="6041" extrusionOk="0">
                  <a:moveTo>
                    <a:pt x="11500" y="1"/>
                  </a:moveTo>
                  <a:cubicBezTo>
                    <a:pt x="11434" y="12"/>
                    <a:pt x="11378" y="23"/>
                    <a:pt x="11322" y="45"/>
                  </a:cubicBezTo>
                  <a:cubicBezTo>
                    <a:pt x="10633" y="241"/>
                    <a:pt x="9505" y="484"/>
                    <a:pt x="8592" y="484"/>
                  </a:cubicBezTo>
                  <a:cubicBezTo>
                    <a:pt x="8518" y="484"/>
                    <a:pt x="8445" y="483"/>
                    <a:pt x="8375" y="479"/>
                  </a:cubicBezTo>
                  <a:cubicBezTo>
                    <a:pt x="8205" y="471"/>
                    <a:pt x="7997" y="465"/>
                    <a:pt x="7764" y="465"/>
                  </a:cubicBezTo>
                  <a:cubicBezTo>
                    <a:pt x="6717" y="465"/>
                    <a:pt x="5165" y="584"/>
                    <a:pt x="4282" y="1157"/>
                  </a:cubicBezTo>
                  <a:cubicBezTo>
                    <a:pt x="3192" y="1847"/>
                    <a:pt x="2714" y="1792"/>
                    <a:pt x="2213" y="2581"/>
                  </a:cubicBezTo>
                  <a:cubicBezTo>
                    <a:pt x="1713" y="3360"/>
                    <a:pt x="1835" y="3337"/>
                    <a:pt x="1290" y="3994"/>
                  </a:cubicBezTo>
                  <a:cubicBezTo>
                    <a:pt x="745" y="4639"/>
                    <a:pt x="356" y="5050"/>
                    <a:pt x="200" y="5295"/>
                  </a:cubicBezTo>
                  <a:cubicBezTo>
                    <a:pt x="156" y="5362"/>
                    <a:pt x="122" y="5428"/>
                    <a:pt x="89" y="5495"/>
                  </a:cubicBezTo>
                  <a:lnTo>
                    <a:pt x="0" y="6040"/>
                  </a:lnTo>
                  <a:cubicBezTo>
                    <a:pt x="0" y="6040"/>
                    <a:pt x="1402" y="5929"/>
                    <a:pt x="2202" y="5106"/>
                  </a:cubicBezTo>
                  <a:cubicBezTo>
                    <a:pt x="2992" y="4283"/>
                    <a:pt x="2647" y="4328"/>
                    <a:pt x="3359" y="3460"/>
                  </a:cubicBezTo>
                  <a:cubicBezTo>
                    <a:pt x="4071" y="2593"/>
                    <a:pt x="4615" y="1947"/>
                    <a:pt x="5583" y="1780"/>
                  </a:cubicBezTo>
                  <a:cubicBezTo>
                    <a:pt x="6551" y="1614"/>
                    <a:pt x="6851" y="1424"/>
                    <a:pt x="8019" y="1280"/>
                  </a:cubicBezTo>
                  <a:cubicBezTo>
                    <a:pt x="8193" y="1261"/>
                    <a:pt x="8355" y="1254"/>
                    <a:pt x="8507" y="1254"/>
                  </a:cubicBezTo>
                  <a:cubicBezTo>
                    <a:pt x="8716" y="1254"/>
                    <a:pt x="8907" y="1267"/>
                    <a:pt x="9086" y="1280"/>
                  </a:cubicBezTo>
                  <a:cubicBezTo>
                    <a:pt x="9261" y="1294"/>
                    <a:pt x="9425" y="1307"/>
                    <a:pt x="9584" y="1307"/>
                  </a:cubicBezTo>
                  <a:cubicBezTo>
                    <a:pt x="9951" y="1307"/>
                    <a:pt x="10286" y="1235"/>
                    <a:pt x="10644" y="924"/>
                  </a:cubicBezTo>
                  <a:cubicBezTo>
                    <a:pt x="11033" y="591"/>
                    <a:pt x="11311" y="257"/>
                    <a:pt x="115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60" name="Google Shape;20960;p32"/>
            <p:cNvSpPr/>
            <p:nvPr/>
          </p:nvSpPr>
          <p:spPr>
            <a:xfrm>
              <a:off x="433508" y="2317116"/>
              <a:ext cx="372529" cy="157168"/>
            </a:xfrm>
            <a:custGeom>
              <a:avLst/>
              <a:gdLst/>
              <a:ahLst/>
              <a:cxnLst/>
              <a:rect l="l" t="t" r="r" b="b"/>
              <a:pathLst>
                <a:path w="10678" h="4505" extrusionOk="0">
                  <a:moveTo>
                    <a:pt x="10678" y="0"/>
                  </a:moveTo>
                  <a:cubicBezTo>
                    <a:pt x="10622" y="0"/>
                    <a:pt x="10566" y="0"/>
                    <a:pt x="10510" y="11"/>
                  </a:cubicBezTo>
                  <a:cubicBezTo>
                    <a:pt x="9131" y="89"/>
                    <a:pt x="7774" y="289"/>
                    <a:pt x="6417" y="512"/>
                  </a:cubicBezTo>
                  <a:cubicBezTo>
                    <a:pt x="5762" y="623"/>
                    <a:pt x="5083" y="700"/>
                    <a:pt x="4449" y="923"/>
                  </a:cubicBezTo>
                  <a:cubicBezTo>
                    <a:pt x="4148" y="1023"/>
                    <a:pt x="3859" y="1157"/>
                    <a:pt x="3582" y="1301"/>
                  </a:cubicBezTo>
                  <a:cubicBezTo>
                    <a:pt x="3292" y="1457"/>
                    <a:pt x="3003" y="1602"/>
                    <a:pt x="2725" y="1757"/>
                  </a:cubicBezTo>
                  <a:cubicBezTo>
                    <a:pt x="2458" y="1913"/>
                    <a:pt x="2235" y="2091"/>
                    <a:pt x="2047" y="2313"/>
                  </a:cubicBezTo>
                  <a:cubicBezTo>
                    <a:pt x="1869" y="2536"/>
                    <a:pt x="1724" y="2769"/>
                    <a:pt x="1580" y="3003"/>
                  </a:cubicBezTo>
                  <a:cubicBezTo>
                    <a:pt x="1424" y="3236"/>
                    <a:pt x="1268" y="3470"/>
                    <a:pt x="1079" y="3670"/>
                  </a:cubicBezTo>
                  <a:cubicBezTo>
                    <a:pt x="901" y="3837"/>
                    <a:pt x="712" y="3982"/>
                    <a:pt x="512" y="4115"/>
                  </a:cubicBezTo>
                  <a:cubicBezTo>
                    <a:pt x="389" y="4193"/>
                    <a:pt x="256" y="4271"/>
                    <a:pt x="134" y="4348"/>
                  </a:cubicBezTo>
                  <a:cubicBezTo>
                    <a:pt x="112" y="4382"/>
                    <a:pt x="89" y="4404"/>
                    <a:pt x="67" y="4437"/>
                  </a:cubicBezTo>
                  <a:lnTo>
                    <a:pt x="55" y="4437"/>
                  </a:lnTo>
                  <a:cubicBezTo>
                    <a:pt x="45" y="4460"/>
                    <a:pt x="23" y="4482"/>
                    <a:pt x="0" y="4504"/>
                  </a:cubicBezTo>
                  <a:cubicBezTo>
                    <a:pt x="312" y="4326"/>
                    <a:pt x="612" y="4148"/>
                    <a:pt x="890" y="3915"/>
                  </a:cubicBezTo>
                  <a:cubicBezTo>
                    <a:pt x="1079" y="3759"/>
                    <a:pt x="1246" y="3581"/>
                    <a:pt x="1390" y="3381"/>
                  </a:cubicBezTo>
                  <a:cubicBezTo>
                    <a:pt x="1557" y="3159"/>
                    <a:pt x="1702" y="2903"/>
                    <a:pt x="1857" y="2658"/>
                  </a:cubicBezTo>
                  <a:cubicBezTo>
                    <a:pt x="2025" y="2413"/>
                    <a:pt x="2202" y="2180"/>
                    <a:pt x="2447" y="2002"/>
                  </a:cubicBezTo>
                  <a:cubicBezTo>
                    <a:pt x="2703" y="1813"/>
                    <a:pt x="2992" y="1679"/>
                    <a:pt x="3259" y="1523"/>
                  </a:cubicBezTo>
                  <a:cubicBezTo>
                    <a:pt x="3849" y="1224"/>
                    <a:pt x="4460" y="967"/>
                    <a:pt x="5105" y="823"/>
                  </a:cubicBezTo>
                  <a:cubicBezTo>
                    <a:pt x="5772" y="678"/>
                    <a:pt x="6440" y="589"/>
                    <a:pt x="7107" y="489"/>
                  </a:cubicBezTo>
                  <a:cubicBezTo>
                    <a:pt x="7786" y="378"/>
                    <a:pt x="8464" y="278"/>
                    <a:pt x="9143" y="200"/>
                  </a:cubicBezTo>
                  <a:cubicBezTo>
                    <a:pt x="9621" y="144"/>
                    <a:pt x="10110" y="111"/>
                    <a:pt x="10589" y="77"/>
                  </a:cubicBezTo>
                  <a:cubicBezTo>
                    <a:pt x="10622" y="55"/>
                    <a:pt x="10644" y="22"/>
                    <a:pt x="1067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61" name="Google Shape;20961;p32"/>
            <p:cNvSpPr/>
            <p:nvPr/>
          </p:nvSpPr>
          <p:spPr>
            <a:xfrm>
              <a:off x="446695" y="2467241"/>
              <a:ext cx="58611" cy="36527"/>
            </a:xfrm>
            <a:custGeom>
              <a:avLst/>
              <a:gdLst/>
              <a:ahLst/>
              <a:cxnLst/>
              <a:rect l="l" t="t" r="r" b="b"/>
              <a:pathLst>
                <a:path w="1680" h="1047" extrusionOk="0">
                  <a:moveTo>
                    <a:pt x="1679" y="1"/>
                  </a:moveTo>
                  <a:cubicBezTo>
                    <a:pt x="1380" y="157"/>
                    <a:pt x="1090" y="324"/>
                    <a:pt x="812" y="502"/>
                  </a:cubicBezTo>
                  <a:cubicBezTo>
                    <a:pt x="534" y="680"/>
                    <a:pt x="267" y="858"/>
                    <a:pt x="0" y="1046"/>
                  </a:cubicBezTo>
                  <a:cubicBezTo>
                    <a:pt x="67" y="1024"/>
                    <a:pt x="122" y="1002"/>
                    <a:pt x="189" y="991"/>
                  </a:cubicBezTo>
                  <a:cubicBezTo>
                    <a:pt x="500" y="769"/>
                    <a:pt x="823" y="569"/>
                    <a:pt x="1157" y="368"/>
                  </a:cubicBezTo>
                  <a:cubicBezTo>
                    <a:pt x="1279" y="290"/>
                    <a:pt x="1413" y="223"/>
                    <a:pt x="1546" y="146"/>
                  </a:cubicBezTo>
                  <a:cubicBezTo>
                    <a:pt x="1590" y="101"/>
                    <a:pt x="1635" y="45"/>
                    <a:pt x="167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62" name="Google Shape;20962;p32"/>
            <p:cNvSpPr/>
            <p:nvPr/>
          </p:nvSpPr>
          <p:spPr>
            <a:xfrm>
              <a:off x="421471" y="2432318"/>
              <a:ext cx="105953" cy="76090"/>
            </a:xfrm>
            <a:custGeom>
              <a:avLst/>
              <a:gdLst/>
              <a:ahLst/>
              <a:cxnLst/>
              <a:rect l="l" t="t" r="r" b="b"/>
              <a:pathLst>
                <a:path w="3037" h="2181" extrusionOk="0">
                  <a:moveTo>
                    <a:pt x="3037" y="1"/>
                  </a:moveTo>
                  <a:lnTo>
                    <a:pt x="3037" y="1"/>
                  </a:lnTo>
                  <a:cubicBezTo>
                    <a:pt x="2736" y="190"/>
                    <a:pt x="2447" y="368"/>
                    <a:pt x="2158" y="557"/>
                  </a:cubicBezTo>
                  <a:cubicBezTo>
                    <a:pt x="1869" y="747"/>
                    <a:pt x="1579" y="947"/>
                    <a:pt x="1302" y="1147"/>
                  </a:cubicBezTo>
                  <a:cubicBezTo>
                    <a:pt x="1035" y="1313"/>
                    <a:pt x="779" y="1514"/>
                    <a:pt x="545" y="1725"/>
                  </a:cubicBezTo>
                  <a:cubicBezTo>
                    <a:pt x="356" y="1869"/>
                    <a:pt x="178" y="2025"/>
                    <a:pt x="0" y="2181"/>
                  </a:cubicBezTo>
                  <a:cubicBezTo>
                    <a:pt x="34" y="2181"/>
                    <a:pt x="89" y="2170"/>
                    <a:pt x="167" y="2170"/>
                  </a:cubicBezTo>
                  <a:cubicBezTo>
                    <a:pt x="267" y="2059"/>
                    <a:pt x="378" y="1958"/>
                    <a:pt x="489" y="1859"/>
                  </a:cubicBezTo>
                  <a:cubicBezTo>
                    <a:pt x="768" y="1636"/>
                    <a:pt x="1057" y="1414"/>
                    <a:pt x="1346" y="1202"/>
                  </a:cubicBezTo>
                  <a:cubicBezTo>
                    <a:pt x="1624" y="1036"/>
                    <a:pt x="1925" y="891"/>
                    <a:pt x="2247" y="769"/>
                  </a:cubicBezTo>
                  <a:cubicBezTo>
                    <a:pt x="2392" y="713"/>
                    <a:pt x="2547" y="658"/>
                    <a:pt x="2692" y="613"/>
                  </a:cubicBezTo>
                  <a:cubicBezTo>
                    <a:pt x="2714" y="579"/>
                    <a:pt x="2736" y="546"/>
                    <a:pt x="2748" y="513"/>
                  </a:cubicBezTo>
                  <a:lnTo>
                    <a:pt x="2748" y="513"/>
                  </a:lnTo>
                  <a:cubicBezTo>
                    <a:pt x="2447" y="613"/>
                    <a:pt x="2147" y="724"/>
                    <a:pt x="1858" y="846"/>
                  </a:cubicBezTo>
                  <a:lnTo>
                    <a:pt x="2625" y="346"/>
                  </a:lnTo>
                  <a:cubicBezTo>
                    <a:pt x="2736" y="279"/>
                    <a:pt x="2837" y="223"/>
                    <a:pt x="2936" y="157"/>
                  </a:cubicBezTo>
                  <a:cubicBezTo>
                    <a:pt x="2959" y="112"/>
                    <a:pt x="2992" y="57"/>
                    <a:pt x="303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63" name="Google Shape;20963;p32"/>
            <p:cNvSpPr/>
            <p:nvPr/>
          </p:nvSpPr>
          <p:spPr>
            <a:xfrm>
              <a:off x="744294" y="2338817"/>
              <a:ext cx="34957" cy="5059"/>
            </a:xfrm>
            <a:custGeom>
              <a:avLst/>
              <a:gdLst/>
              <a:ahLst/>
              <a:cxnLst/>
              <a:rect l="l" t="t" r="r" b="b"/>
              <a:pathLst>
                <a:path w="1002" h="145" extrusionOk="0">
                  <a:moveTo>
                    <a:pt x="1002" y="1"/>
                  </a:moveTo>
                  <a:lnTo>
                    <a:pt x="1" y="134"/>
                  </a:lnTo>
                  <a:cubicBezTo>
                    <a:pt x="101" y="140"/>
                    <a:pt x="198" y="145"/>
                    <a:pt x="292" y="145"/>
                  </a:cubicBezTo>
                  <a:cubicBezTo>
                    <a:pt x="540" y="145"/>
                    <a:pt x="768" y="114"/>
                    <a:pt x="100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64" name="Google Shape;20964;p32"/>
            <p:cNvSpPr/>
            <p:nvPr/>
          </p:nvSpPr>
          <p:spPr>
            <a:xfrm>
              <a:off x="422239" y="2385393"/>
              <a:ext cx="145132" cy="110244"/>
            </a:xfrm>
            <a:custGeom>
              <a:avLst/>
              <a:gdLst/>
              <a:ahLst/>
              <a:cxnLst/>
              <a:rect l="l" t="t" r="r" b="b"/>
              <a:pathLst>
                <a:path w="4160" h="3160" extrusionOk="0">
                  <a:moveTo>
                    <a:pt x="4160" y="1"/>
                  </a:moveTo>
                  <a:cubicBezTo>
                    <a:pt x="3838" y="145"/>
                    <a:pt x="3537" y="312"/>
                    <a:pt x="3260" y="523"/>
                  </a:cubicBezTo>
                  <a:cubicBezTo>
                    <a:pt x="3026" y="701"/>
                    <a:pt x="2825" y="923"/>
                    <a:pt x="2614" y="1123"/>
                  </a:cubicBezTo>
                  <a:cubicBezTo>
                    <a:pt x="2392" y="1335"/>
                    <a:pt x="2158" y="1524"/>
                    <a:pt x="1903" y="1702"/>
                  </a:cubicBezTo>
                  <a:cubicBezTo>
                    <a:pt x="1658" y="1869"/>
                    <a:pt x="1391" y="2025"/>
                    <a:pt x="1146" y="2203"/>
                  </a:cubicBezTo>
                  <a:cubicBezTo>
                    <a:pt x="902" y="2369"/>
                    <a:pt x="657" y="2536"/>
                    <a:pt x="423" y="2714"/>
                  </a:cubicBezTo>
                  <a:lnTo>
                    <a:pt x="23" y="3048"/>
                  </a:lnTo>
                  <a:lnTo>
                    <a:pt x="0" y="3159"/>
                  </a:lnTo>
                  <a:cubicBezTo>
                    <a:pt x="279" y="2937"/>
                    <a:pt x="546" y="2714"/>
                    <a:pt x="835" y="2514"/>
                  </a:cubicBezTo>
                  <a:cubicBezTo>
                    <a:pt x="1313" y="2158"/>
                    <a:pt x="1847" y="1858"/>
                    <a:pt x="2314" y="1491"/>
                  </a:cubicBezTo>
                  <a:cubicBezTo>
                    <a:pt x="2536" y="1313"/>
                    <a:pt x="2748" y="1101"/>
                    <a:pt x="2959" y="890"/>
                  </a:cubicBezTo>
                  <a:cubicBezTo>
                    <a:pt x="3171" y="679"/>
                    <a:pt x="3415" y="501"/>
                    <a:pt x="3682" y="345"/>
                  </a:cubicBezTo>
                  <a:cubicBezTo>
                    <a:pt x="3771" y="290"/>
                    <a:pt x="3871" y="234"/>
                    <a:pt x="3971" y="189"/>
                  </a:cubicBezTo>
                  <a:cubicBezTo>
                    <a:pt x="4027" y="122"/>
                    <a:pt x="4093" y="67"/>
                    <a:pt x="416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65" name="Google Shape;20965;p32"/>
            <p:cNvSpPr/>
            <p:nvPr/>
          </p:nvSpPr>
          <p:spPr>
            <a:xfrm>
              <a:off x="321725" y="1999284"/>
              <a:ext cx="165367" cy="546373"/>
            </a:xfrm>
            <a:custGeom>
              <a:avLst/>
              <a:gdLst/>
              <a:ahLst/>
              <a:cxnLst/>
              <a:rect l="l" t="t" r="r" b="b"/>
              <a:pathLst>
                <a:path w="4740" h="15661" extrusionOk="0">
                  <a:moveTo>
                    <a:pt x="2003" y="1"/>
                  </a:moveTo>
                  <a:cubicBezTo>
                    <a:pt x="2003" y="1"/>
                    <a:pt x="2003" y="579"/>
                    <a:pt x="1936" y="1792"/>
                  </a:cubicBezTo>
                  <a:cubicBezTo>
                    <a:pt x="1870" y="2993"/>
                    <a:pt x="1791" y="2670"/>
                    <a:pt x="891" y="5272"/>
                  </a:cubicBezTo>
                  <a:cubicBezTo>
                    <a:pt x="0" y="7875"/>
                    <a:pt x="45" y="7141"/>
                    <a:pt x="234" y="10233"/>
                  </a:cubicBezTo>
                  <a:cubicBezTo>
                    <a:pt x="424" y="13325"/>
                    <a:pt x="1981" y="15027"/>
                    <a:pt x="1981" y="15027"/>
                  </a:cubicBezTo>
                  <a:lnTo>
                    <a:pt x="2604" y="15661"/>
                  </a:lnTo>
                  <a:lnTo>
                    <a:pt x="3204" y="14771"/>
                  </a:lnTo>
                  <a:lnTo>
                    <a:pt x="3638" y="12803"/>
                  </a:lnTo>
                  <a:cubicBezTo>
                    <a:pt x="3638" y="12803"/>
                    <a:pt x="3694" y="11045"/>
                    <a:pt x="4216" y="9043"/>
                  </a:cubicBezTo>
                  <a:cubicBezTo>
                    <a:pt x="4739" y="7041"/>
                    <a:pt x="4072" y="6496"/>
                    <a:pt x="3694" y="4194"/>
                  </a:cubicBezTo>
                  <a:cubicBezTo>
                    <a:pt x="3326" y="1881"/>
                    <a:pt x="2003" y="1"/>
                    <a:pt x="200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66" name="Google Shape;20966;p32"/>
            <p:cNvSpPr/>
            <p:nvPr/>
          </p:nvSpPr>
          <p:spPr>
            <a:xfrm>
              <a:off x="337634" y="2095924"/>
              <a:ext cx="48563" cy="421790"/>
            </a:xfrm>
            <a:custGeom>
              <a:avLst/>
              <a:gdLst/>
              <a:ahLst/>
              <a:cxnLst/>
              <a:rect l="l" t="t" r="r" b="b"/>
              <a:pathLst>
                <a:path w="1392" h="12090" extrusionOk="0">
                  <a:moveTo>
                    <a:pt x="1347" y="0"/>
                  </a:moveTo>
                  <a:lnTo>
                    <a:pt x="1347" y="0"/>
                  </a:lnTo>
                  <a:cubicBezTo>
                    <a:pt x="1325" y="112"/>
                    <a:pt x="1280" y="223"/>
                    <a:pt x="1236" y="356"/>
                  </a:cubicBezTo>
                  <a:cubicBezTo>
                    <a:pt x="1224" y="634"/>
                    <a:pt x="1202" y="912"/>
                    <a:pt x="1169" y="1179"/>
                  </a:cubicBezTo>
                  <a:cubicBezTo>
                    <a:pt x="1091" y="1758"/>
                    <a:pt x="957" y="2325"/>
                    <a:pt x="769" y="2881"/>
                  </a:cubicBezTo>
                  <a:cubicBezTo>
                    <a:pt x="568" y="3459"/>
                    <a:pt x="324" y="4027"/>
                    <a:pt x="179" y="4616"/>
                  </a:cubicBezTo>
                  <a:cubicBezTo>
                    <a:pt x="23" y="5194"/>
                    <a:pt x="1" y="5784"/>
                    <a:pt x="79" y="6373"/>
                  </a:cubicBezTo>
                  <a:cubicBezTo>
                    <a:pt x="168" y="6963"/>
                    <a:pt x="346" y="7530"/>
                    <a:pt x="479" y="8097"/>
                  </a:cubicBezTo>
                  <a:cubicBezTo>
                    <a:pt x="746" y="9187"/>
                    <a:pt x="880" y="10300"/>
                    <a:pt x="1080" y="11390"/>
                  </a:cubicBezTo>
                  <a:cubicBezTo>
                    <a:pt x="1102" y="11511"/>
                    <a:pt x="1124" y="11623"/>
                    <a:pt x="1147" y="11745"/>
                  </a:cubicBezTo>
                  <a:cubicBezTo>
                    <a:pt x="1246" y="11890"/>
                    <a:pt x="1325" y="12001"/>
                    <a:pt x="1391" y="12090"/>
                  </a:cubicBezTo>
                  <a:cubicBezTo>
                    <a:pt x="1369" y="11968"/>
                    <a:pt x="1347" y="11845"/>
                    <a:pt x="1313" y="11723"/>
                  </a:cubicBezTo>
                  <a:cubicBezTo>
                    <a:pt x="1102" y="10644"/>
                    <a:pt x="969" y="9543"/>
                    <a:pt x="735" y="8464"/>
                  </a:cubicBezTo>
                  <a:cubicBezTo>
                    <a:pt x="613" y="7886"/>
                    <a:pt x="435" y="7319"/>
                    <a:pt x="312" y="6740"/>
                  </a:cubicBezTo>
                  <a:cubicBezTo>
                    <a:pt x="190" y="6151"/>
                    <a:pt x="156" y="5562"/>
                    <a:pt x="268" y="4972"/>
                  </a:cubicBezTo>
                  <a:cubicBezTo>
                    <a:pt x="379" y="4371"/>
                    <a:pt x="613" y="3804"/>
                    <a:pt x="813" y="3226"/>
                  </a:cubicBezTo>
                  <a:cubicBezTo>
                    <a:pt x="1002" y="2670"/>
                    <a:pt x="1169" y="2114"/>
                    <a:pt x="1258" y="1535"/>
                  </a:cubicBezTo>
                  <a:cubicBezTo>
                    <a:pt x="1335" y="1024"/>
                    <a:pt x="1369" y="512"/>
                    <a:pt x="13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67" name="Google Shape;20967;p32"/>
            <p:cNvSpPr/>
            <p:nvPr/>
          </p:nvSpPr>
          <p:spPr>
            <a:xfrm>
              <a:off x="384978" y="1999284"/>
              <a:ext cx="55541" cy="492821"/>
            </a:xfrm>
            <a:custGeom>
              <a:avLst/>
              <a:gdLst/>
              <a:ahLst/>
              <a:cxnLst/>
              <a:rect l="l" t="t" r="r" b="b"/>
              <a:pathLst>
                <a:path w="1592" h="14126" extrusionOk="0">
                  <a:moveTo>
                    <a:pt x="190" y="1"/>
                  </a:moveTo>
                  <a:lnTo>
                    <a:pt x="190" y="235"/>
                  </a:lnTo>
                  <a:cubicBezTo>
                    <a:pt x="479" y="1113"/>
                    <a:pt x="646" y="2025"/>
                    <a:pt x="702" y="2937"/>
                  </a:cubicBezTo>
                  <a:cubicBezTo>
                    <a:pt x="735" y="3504"/>
                    <a:pt x="712" y="4061"/>
                    <a:pt x="657" y="4617"/>
                  </a:cubicBezTo>
                  <a:cubicBezTo>
                    <a:pt x="579" y="5250"/>
                    <a:pt x="445" y="5862"/>
                    <a:pt x="334" y="6485"/>
                  </a:cubicBezTo>
                  <a:cubicBezTo>
                    <a:pt x="134" y="7586"/>
                    <a:pt x="1" y="8776"/>
                    <a:pt x="445" y="9844"/>
                  </a:cubicBezTo>
                  <a:cubicBezTo>
                    <a:pt x="657" y="10356"/>
                    <a:pt x="1080" y="10789"/>
                    <a:pt x="1169" y="11345"/>
                  </a:cubicBezTo>
                  <a:cubicBezTo>
                    <a:pt x="1258" y="11879"/>
                    <a:pt x="1102" y="12424"/>
                    <a:pt x="1169" y="12969"/>
                  </a:cubicBezTo>
                  <a:cubicBezTo>
                    <a:pt x="1224" y="13369"/>
                    <a:pt x="1357" y="13759"/>
                    <a:pt x="1535" y="14126"/>
                  </a:cubicBezTo>
                  <a:lnTo>
                    <a:pt x="1591" y="13848"/>
                  </a:lnTo>
                  <a:cubicBezTo>
                    <a:pt x="1513" y="13659"/>
                    <a:pt x="1446" y="13470"/>
                    <a:pt x="1414" y="13270"/>
                  </a:cubicBezTo>
                  <a:cubicBezTo>
                    <a:pt x="1357" y="13014"/>
                    <a:pt x="1335" y="12747"/>
                    <a:pt x="1347" y="12491"/>
                  </a:cubicBezTo>
                  <a:cubicBezTo>
                    <a:pt x="1357" y="12213"/>
                    <a:pt x="1402" y="11935"/>
                    <a:pt x="1391" y="11657"/>
                  </a:cubicBezTo>
                  <a:cubicBezTo>
                    <a:pt x="1380" y="11390"/>
                    <a:pt x="1313" y="11123"/>
                    <a:pt x="1202" y="10878"/>
                  </a:cubicBezTo>
                  <a:cubicBezTo>
                    <a:pt x="1080" y="10623"/>
                    <a:pt x="924" y="10400"/>
                    <a:pt x="779" y="10156"/>
                  </a:cubicBezTo>
                  <a:cubicBezTo>
                    <a:pt x="223" y="9155"/>
                    <a:pt x="279" y="7964"/>
                    <a:pt x="468" y="6863"/>
                  </a:cubicBezTo>
                  <a:cubicBezTo>
                    <a:pt x="568" y="6229"/>
                    <a:pt x="712" y="5595"/>
                    <a:pt x="801" y="4961"/>
                  </a:cubicBezTo>
                  <a:cubicBezTo>
                    <a:pt x="868" y="4405"/>
                    <a:pt x="902" y="3849"/>
                    <a:pt x="880" y="3293"/>
                  </a:cubicBezTo>
                  <a:cubicBezTo>
                    <a:pt x="846" y="2203"/>
                    <a:pt x="635" y="1124"/>
                    <a:pt x="257" y="101"/>
                  </a:cubicBezTo>
                  <a:lnTo>
                    <a:pt x="19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68" name="Google Shape;20968;p32"/>
            <p:cNvSpPr/>
            <p:nvPr/>
          </p:nvSpPr>
          <p:spPr>
            <a:xfrm>
              <a:off x="365196" y="2055942"/>
              <a:ext cx="53203" cy="487797"/>
            </a:xfrm>
            <a:custGeom>
              <a:avLst/>
              <a:gdLst/>
              <a:ahLst/>
              <a:cxnLst/>
              <a:rect l="l" t="t" r="r" b="b"/>
              <a:pathLst>
                <a:path w="1525" h="13982" extrusionOk="0">
                  <a:moveTo>
                    <a:pt x="701" y="0"/>
                  </a:moveTo>
                  <a:cubicBezTo>
                    <a:pt x="701" y="56"/>
                    <a:pt x="701" y="101"/>
                    <a:pt x="690" y="168"/>
                  </a:cubicBezTo>
                  <a:cubicBezTo>
                    <a:pt x="690" y="234"/>
                    <a:pt x="690" y="301"/>
                    <a:pt x="679" y="356"/>
                  </a:cubicBezTo>
                  <a:cubicBezTo>
                    <a:pt x="812" y="1124"/>
                    <a:pt x="913" y="1903"/>
                    <a:pt x="879" y="2681"/>
                  </a:cubicBezTo>
                  <a:cubicBezTo>
                    <a:pt x="868" y="3260"/>
                    <a:pt x="768" y="3816"/>
                    <a:pt x="612" y="4372"/>
                  </a:cubicBezTo>
                  <a:cubicBezTo>
                    <a:pt x="456" y="4939"/>
                    <a:pt x="256" y="5495"/>
                    <a:pt x="145" y="6073"/>
                  </a:cubicBezTo>
                  <a:cubicBezTo>
                    <a:pt x="45" y="6585"/>
                    <a:pt x="1" y="7119"/>
                    <a:pt x="100" y="7642"/>
                  </a:cubicBezTo>
                  <a:cubicBezTo>
                    <a:pt x="212" y="8198"/>
                    <a:pt x="523" y="8665"/>
                    <a:pt x="757" y="9187"/>
                  </a:cubicBezTo>
                  <a:cubicBezTo>
                    <a:pt x="1190" y="10178"/>
                    <a:pt x="1190" y="11278"/>
                    <a:pt x="1224" y="12335"/>
                  </a:cubicBezTo>
                  <a:cubicBezTo>
                    <a:pt x="1246" y="12880"/>
                    <a:pt x="1279" y="13436"/>
                    <a:pt x="1391" y="13981"/>
                  </a:cubicBezTo>
                  <a:lnTo>
                    <a:pt x="1524" y="13781"/>
                  </a:lnTo>
                  <a:cubicBezTo>
                    <a:pt x="1469" y="13403"/>
                    <a:pt x="1435" y="13013"/>
                    <a:pt x="1413" y="12635"/>
                  </a:cubicBezTo>
                  <a:cubicBezTo>
                    <a:pt x="1368" y="11590"/>
                    <a:pt x="1402" y="10522"/>
                    <a:pt x="1057" y="9521"/>
                  </a:cubicBezTo>
                  <a:cubicBezTo>
                    <a:pt x="879" y="8987"/>
                    <a:pt x="545" y="8520"/>
                    <a:pt x="367" y="7986"/>
                  </a:cubicBezTo>
                  <a:cubicBezTo>
                    <a:pt x="189" y="7486"/>
                    <a:pt x="189" y="6941"/>
                    <a:pt x="268" y="6407"/>
                  </a:cubicBezTo>
                  <a:cubicBezTo>
                    <a:pt x="345" y="5840"/>
                    <a:pt x="523" y="5295"/>
                    <a:pt x="679" y="4750"/>
                  </a:cubicBezTo>
                  <a:cubicBezTo>
                    <a:pt x="835" y="4205"/>
                    <a:pt x="968" y="3648"/>
                    <a:pt x="1012" y="3082"/>
                  </a:cubicBezTo>
                  <a:cubicBezTo>
                    <a:pt x="1079" y="2047"/>
                    <a:pt x="913" y="1013"/>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69" name="Google Shape;20969;p32"/>
            <p:cNvSpPr/>
            <p:nvPr/>
          </p:nvSpPr>
          <p:spPr>
            <a:xfrm>
              <a:off x="404376" y="2019868"/>
              <a:ext cx="48947" cy="422209"/>
            </a:xfrm>
            <a:custGeom>
              <a:avLst/>
              <a:gdLst/>
              <a:ahLst/>
              <a:cxnLst/>
              <a:rect l="l" t="t" r="r" b="b"/>
              <a:pathLst>
                <a:path w="1403" h="12102" extrusionOk="0">
                  <a:moveTo>
                    <a:pt x="346" y="868"/>
                  </a:moveTo>
                  <a:lnTo>
                    <a:pt x="346" y="868"/>
                  </a:lnTo>
                  <a:cubicBezTo>
                    <a:pt x="423" y="1157"/>
                    <a:pt x="490" y="1457"/>
                    <a:pt x="568" y="1746"/>
                  </a:cubicBezTo>
                  <a:cubicBezTo>
                    <a:pt x="813" y="2826"/>
                    <a:pt x="1080" y="3915"/>
                    <a:pt x="1169" y="5028"/>
                  </a:cubicBezTo>
                  <a:cubicBezTo>
                    <a:pt x="1224" y="5594"/>
                    <a:pt x="1224" y="6162"/>
                    <a:pt x="1236" y="6729"/>
                  </a:cubicBezTo>
                  <a:cubicBezTo>
                    <a:pt x="1236" y="7307"/>
                    <a:pt x="1236" y="7886"/>
                    <a:pt x="1202" y="8464"/>
                  </a:cubicBezTo>
                  <a:cubicBezTo>
                    <a:pt x="1180" y="9143"/>
                    <a:pt x="1124" y="9821"/>
                    <a:pt x="1135" y="10500"/>
                  </a:cubicBezTo>
                  <a:cubicBezTo>
                    <a:pt x="890" y="9621"/>
                    <a:pt x="568" y="8753"/>
                    <a:pt x="490" y="7875"/>
                  </a:cubicBezTo>
                  <a:cubicBezTo>
                    <a:pt x="390" y="6862"/>
                    <a:pt x="591" y="5861"/>
                    <a:pt x="646" y="4860"/>
                  </a:cubicBezTo>
                  <a:cubicBezTo>
                    <a:pt x="702" y="3904"/>
                    <a:pt x="668" y="2947"/>
                    <a:pt x="535" y="2002"/>
                  </a:cubicBezTo>
                  <a:cubicBezTo>
                    <a:pt x="490" y="1624"/>
                    <a:pt x="423" y="1246"/>
                    <a:pt x="346" y="868"/>
                  </a:cubicBezTo>
                  <a:close/>
                  <a:moveTo>
                    <a:pt x="1" y="0"/>
                  </a:moveTo>
                  <a:lnTo>
                    <a:pt x="1" y="0"/>
                  </a:lnTo>
                  <a:cubicBezTo>
                    <a:pt x="23" y="78"/>
                    <a:pt x="45" y="167"/>
                    <a:pt x="67" y="256"/>
                  </a:cubicBezTo>
                  <a:cubicBezTo>
                    <a:pt x="190" y="723"/>
                    <a:pt x="279" y="1190"/>
                    <a:pt x="357" y="1669"/>
                  </a:cubicBezTo>
                  <a:cubicBezTo>
                    <a:pt x="502" y="2603"/>
                    <a:pt x="557" y="3560"/>
                    <a:pt x="535" y="4505"/>
                  </a:cubicBezTo>
                  <a:cubicBezTo>
                    <a:pt x="502" y="5483"/>
                    <a:pt x="312" y="6474"/>
                    <a:pt x="334" y="7463"/>
                  </a:cubicBezTo>
                  <a:cubicBezTo>
                    <a:pt x="357" y="8453"/>
                    <a:pt x="690" y="9388"/>
                    <a:pt x="969" y="10333"/>
                  </a:cubicBezTo>
                  <a:cubicBezTo>
                    <a:pt x="1035" y="10555"/>
                    <a:pt x="1091" y="10789"/>
                    <a:pt x="1147" y="11022"/>
                  </a:cubicBezTo>
                  <a:cubicBezTo>
                    <a:pt x="1157" y="11245"/>
                    <a:pt x="1180" y="11479"/>
                    <a:pt x="1213" y="11701"/>
                  </a:cubicBezTo>
                  <a:cubicBezTo>
                    <a:pt x="1224" y="11834"/>
                    <a:pt x="1246" y="11968"/>
                    <a:pt x="1269" y="12101"/>
                  </a:cubicBezTo>
                  <a:cubicBezTo>
                    <a:pt x="1280" y="11956"/>
                    <a:pt x="1302" y="11657"/>
                    <a:pt x="1347" y="11256"/>
                  </a:cubicBezTo>
                  <a:cubicBezTo>
                    <a:pt x="1280" y="10411"/>
                    <a:pt x="1325" y="9543"/>
                    <a:pt x="1369" y="8731"/>
                  </a:cubicBezTo>
                  <a:cubicBezTo>
                    <a:pt x="1391" y="8153"/>
                    <a:pt x="1402" y="7586"/>
                    <a:pt x="1402" y="7007"/>
                  </a:cubicBezTo>
                  <a:cubicBezTo>
                    <a:pt x="1402" y="6440"/>
                    <a:pt x="1391" y="5861"/>
                    <a:pt x="1358" y="5295"/>
                  </a:cubicBezTo>
                  <a:cubicBezTo>
                    <a:pt x="1280" y="4205"/>
                    <a:pt x="1024" y="3125"/>
                    <a:pt x="769" y="2058"/>
                  </a:cubicBezTo>
                  <a:cubicBezTo>
                    <a:pt x="680" y="1679"/>
                    <a:pt x="579" y="1301"/>
                    <a:pt x="479" y="923"/>
                  </a:cubicBezTo>
                  <a:cubicBezTo>
                    <a:pt x="301" y="557"/>
                    <a:pt x="134" y="2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70" name="Google Shape;20970;p32"/>
            <p:cNvSpPr/>
            <p:nvPr/>
          </p:nvSpPr>
          <p:spPr>
            <a:xfrm>
              <a:off x="321725" y="2088144"/>
              <a:ext cx="143632" cy="457515"/>
            </a:xfrm>
            <a:custGeom>
              <a:avLst/>
              <a:gdLst/>
              <a:ahLst/>
              <a:cxnLst/>
              <a:rect l="l" t="t" r="r" b="b"/>
              <a:pathLst>
                <a:path w="4117" h="13114" extrusionOk="0">
                  <a:moveTo>
                    <a:pt x="1858" y="1"/>
                  </a:moveTo>
                  <a:cubicBezTo>
                    <a:pt x="1769" y="501"/>
                    <a:pt x="1547" y="857"/>
                    <a:pt x="891" y="2725"/>
                  </a:cubicBezTo>
                  <a:cubicBezTo>
                    <a:pt x="0" y="5328"/>
                    <a:pt x="45" y="4594"/>
                    <a:pt x="234" y="7686"/>
                  </a:cubicBezTo>
                  <a:cubicBezTo>
                    <a:pt x="424" y="10778"/>
                    <a:pt x="1981" y="12480"/>
                    <a:pt x="1981" y="12480"/>
                  </a:cubicBezTo>
                  <a:lnTo>
                    <a:pt x="2604" y="13114"/>
                  </a:lnTo>
                  <a:lnTo>
                    <a:pt x="3204" y="12224"/>
                  </a:lnTo>
                  <a:lnTo>
                    <a:pt x="3638" y="10256"/>
                  </a:lnTo>
                  <a:cubicBezTo>
                    <a:pt x="3638" y="10256"/>
                    <a:pt x="3682" y="8731"/>
                    <a:pt x="4116" y="6907"/>
                  </a:cubicBezTo>
                  <a:cubicBezTo>
                    <a:pt x="4038" y="6729"/>
                    <a:pt x="3949" y="6552"/>
                    <a:pt x="3838" y="6385"/>
                  </a:cubicBezTo>
                  <a:cubicBezTo>
                    <a:pt x="3649" y="6084"/>
                    <a:pt x="3415" y="5829"/>
                    <a:pt x="3193" y="5573"/>
                  </a:cubicBezTo>
                  <a:cubicBezTo>
                    <a:pt x="2970" y="5306"/>
                    <a:pt x="2770" y="5039"/>
                    <a:pt x="2659" y="4717"/>
                  </a:cubicBezTo>
                  <a:cubicBezTo>
                    <a:pt x="2570" y="4450"/>
                    <a:pt x="2537" y="4161"/>
                    <a:pt x="2525" y="3882"/>
                  </a:cubicBezTo>
                  <a:cubicBezTo>
                    <a:pt x="2525" y="3304"/>
                    <a:pt x="2626" y="2737"/>
                    <a:pt x="2626" y="2169"/>
                  </a:cubicBezTo>
                  <a:cubicBezTo>
                    <a:pt x="2626" y="1892"/>
                    <a:pt x="2592" y="1613"/>
                    <a:pt x="2525" y="1346"/>
                  </a:cubicBezTo>
                  <a:cubicBezTo>
                    <a:pt x="2448" y="1069"/>
                    <a:pt x="2325" y="824"/>
                    <a:pt x="2192" y="579"/>
                  </a:cubicBezTo>
                  <a:cubicBezTo>
                    <a:pt x="2092" y="379"/>
                    <a:pt x="1981" y="190"/>
                    <a:pt x="185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71" name="Google Shape;20971;p32"/>
            <p:cNvSpPr/>
            <p:nvPr/>
          </p:nvSpPr>
          <p:spPr>
            <a:xfrm>
              <a:off x="415645" y="2257353"/>
              <a:ext cx="37295" cy="184729"/>
            </a:xfrm>
            <a:custGeom>
              <a:avLst/>
              <a:gdLst/>
              <a:ahLst/>
              <a:cxnLst/>
              <a:rect l="l" t="t" r="r" b="b"/>
              <a:pathLst>
                <a:path w="1069" h="5295" extrusionOk="0">
                  <a:moveTo>
                    <a:pt x="23" y="0"/>
                  </a:moveTo>
                  <a:cubicBezTo>
                    <a:pt x="11" y="211"/>
                    <a:pt x="1" y="434"/>
                    <a:pt x="11" y="656"/>
                  </a:cubicBezTo>
                  <a:cubicBezTo>
                    <a:pt x="34" y="1646"/>
                    <a:pt x="367" y="2581"/>
                    <a:pt x="646" y="3526"/>
                  </a:cubicBezTo>
                  <a:cubicBezTo>
                    <a:pt x="712" y="3748"/>
                    <a:pt x="768" y="3982"/>
                    <a:pt x="824" y="4215"/>
                  </a:cubicBezTo>
                  <a:cubicBezTo>
                    <a:pt x="834" y="4438"/>
                    <a:pt x="857" y="4672"/>
                    <a:pt x="890" y="4894"/>
                  </a:cubicBezTo>
                  <a:cubicBezTo>
                    <a:pt x="901" y="5027"/>
                    <a:pt x="923" y="5161"/>
                    <a:pt x="946" y="5294"/>
                  </a:cubicBezTo>
                  <a:cubicBezTo>
                    <a:pt x="957" y="5283"/>
                    <a:pt x="957" y="5261"/>
                    <a:pt x="957" y="5238"/>
                  </a:cubicBezTo>
                  <a:lnTo>
                    <a:pt x="957" y="5216"/>
                  </a:lnTo>
                  <a:lnTo>
                    <a:pt x="957" y="5172"/>
                  </a:lnTo>
                  <a:lnTo>
                    <a:pt x="957" y="5149"/>
                  </a:lnTo>
                  <a:cubicBezTo>
                    <a:pt x="957" y="5127"/>
                    <a:pt x="968" y="5094"/>
                    <a:pt x="968" y="5072"/>
                  </a:cubicBezTo>
                  <a:lnTo>
                    <a:pt x="968" y="5060"/>
                  </a:lnTo>
                  <a:lnTo>
                    <a:pt x="968" y="4971"/>
                  </a:lnTo>
                  <a:lnTo>
                    <a:pt x="968" y="4949"/>
                  </a:lnTo>
                  <a:cubicBezTo>
                    <a:pt x="979" y="4927"/>
                    <a:pt x="979" y="4894"/>
                    <a:pt x="979" y="4872"/>
                  </a:cubicBezTo>
                  <a:lnTo>
                    <a:pt x="979" y="4850"/>
                  </a:lnTo>
                  <a:cubicBezTo>
                    <a:pt x="990" y="4805"/>
                    <a:pt x="990" y="4771"/>
                    <a:pt x="990" y="4727"/>
                  </a:cubicBezTo>
                  <a:cubicBezTo>
                    <a:pt x="990" y="4682"/>
                    <a:pt x="1002" y="4649"/>
                    <a:pt x="1002" y="4605"/>
                  </a:cubicBezTo>
                  <a:lnTo>
                    <a:pt x="1002" y="4571"/>
                  </a:lnTo>
                  <a:cubicBezTo>
                    <a:pt x="1012" y="4538"/>
                    <a:pt x="1012" y="4504"/>
                    <a:pt x="1012" y="4471"/>
                  </a:cubicBezTo>
                  <a:cubicBezTo>
                    <a:pt x="1012" y="4460"/>
                    <a:pt x="1024" y="4460"/>
                    <a:pt x="1024" y="4449"/>
                  </a:cubicBezTo>
                  <a:cubicBezTo>
                    <a:pt x="957" y="3604"/>
                    <a:pt x="1002" y="2736"/>
                    <a:pt x="1046" y="1924"/>
                  </a:cubicBezTo>
                  <a:cubicBezTo>
                    <a:pt x="1057" y="1746"/>
                    <a:pt x="1057" y="1580"/>
                    <a:pt x="1068" y="1412"/>
                  </a:cubicBezTo>
                  <a:cubicBezTo>
                    <a:pt x="1012" y="1335"/>
                    <a:pt x="957" y="1257"/>
                    <a:pt x="901" y="1190"/>
                  </a:cubicBezTo>
                  <a:cubicBezTo>
                    <a:pt x="890" y="1346"/>
                    <a:pt x="890" y="1501"/>
                    <a:pt x="879" y="1657"/>
                  </a:cubicBezTo>
                  <a:cubicBezTo>
                    <a:pt x="857" y="2336"/>
                    <a:pt x="801" y="3014"/>
                    <a:pt x="812" y="3693"/>
                  </a:cubicBezTo>
                  <a:cubicBezTo>
                    <a:pt x="567" y="2814"/>
                    <a:pt x="245" y="1946"/>
                    <a:pt x="167" y="1068"/>
                  </a:cubicBezTo>
                  <a:cubicBezTo>
                    <a:pt x="134" y="789"/>
                    <a:pt x="134" y="512"/>
                    <a:pt x="145" y="233"/>
                  </a:cubicBezTo>
                  <a:cubicBezTo>
                    <a:pt x="100" y="156"/>
                    <a:pt x="56" y="78"/>
                    <a:pt x="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72" name="Google Shape;20972;p32"/>
            <p:cNvSpPr/>
            <p:nvPr/>
          </p:nvSpPr>
          <p:spPr>
            <a:xfrm>
              <a:off x="384978" y="2134720"/>
              <a:ext cx="55541" cy="357388"/>
            </a:xfrm>
            <a:custGeom>
              <a:avLst/>
              <a:gdLst/>
              <a:ahLst/>
              <a:cxnLst/>
              <a:rect l="l" t="t" r="r" b="b"/>
              <a:pathLst>
                <a:path w="1592" h="10244" extrusionOk="0">
                  <a:moveTo>
                    <a:pt x="712" y="1"/>
                  </a:moveTo>
                  <a:cubicBezTo>
                    <a:pt x="702" y="256"/>
                    <a:pt x="679" y="501"/>
                    <a:pt x="657" y="735"/>
                  </a:cubicBezTo>
                  <a:cubicBezTo>
                    <a:pt x="579" y="1368"/>
                    <a:pt x="445" y="1980"/>
                    <a:pt x="334" y="2603"/>
                  </a:cubicBezTo>
                  <a:cubicBezTo>
                    <a:pt x="134" y="3704"/>
                    <a:pt x="1" y="4894"/>
                    <a:pt x="445" y="5962"/>
                  </a:cubicBezTo>
                  <a:cubicBezTo>
                    <a:pt x="657" y="6474"/>
                    <a:pt x="1080" y="6907"/>
                    <a:pt x="1169" y="7463"/>
                  </a:cubicBezTo>
                  <a:cubicBezTo>
                    <a:pt x="1258" y="7997"/>
                    <a:pt x="1102" y="8542"/>
                    <a:pt x="1169" y="9087"/>
                  </a:cubicBezTo>
                  <a:cubicBezTo>
                    <a:pt x="1224" y="9487"/>
                    <a:pt x="1357" y="9877"/>
                    <a:pt x="1535" y="10244"/>
                  </a:cubicBezTo>
                  <a:lnTo>
                    <a:pt x="1591" y="9966"/>
                  </a:lnTo>
                  <a:cubicBezTo>
                    <a:pt x="1513" y="9777"/>
                    <a:pt x="1446" y="9588"/>
                    <a:pt x="1414" y="9388"/>
                  </a:cubicBezTo>
                  <a:cubicBezTo>
                    <a:pt x="1357" y="9132"/>
                    <a:pt x="1335" y="8865"/>
                    <a:pt x="1347" y="8609"/>
                  </a:cubicBezTo>
                  <a:cubicBezTo>
                    <a:pt x="1357" y="8331"/>
                    <a:pt x="1402" y="8053"/>
                    <a:pt x="1391" y="7775"/>
                  </a:cubicBezTo>
                  <a:cubicBezTo>
                    <a:pt x="1380" y="7508"/>
                    <a:pt x="1313" y="7241"/>
                    <a:pt x="1202" y="6996"/>
                  </a:cubicBezTo>
                  <a:cubicBezTo>
                    <a:pt x="1080" y="6741"/>
                    <a:pt x="924" y="6518"/>
                    <a:pt x="779" y="6274"/>
                  </a:cubicBezTo>
                  <a:cubicBezTo>
                    <a:pt x="223" y="5273"/>
                    <a:pt x="279" y="4082"/>
                    <a:pt x="468" y="2981"/>
                  </a:cubicBezTo>
                  <a:cubicBezTo>
                    <a:pt x="568" y="2347"/>
                    <a:pt x="712" y="1713"/>
                    <a:pt x="801" y="1079"/>
                  </a:cubicBezTo>
                  <a:lnTo>
                    <a:pt x="801" y="1002"/>
                  </a:lnTo>
                  <a:cubicBezTo>
                    <a:pt x="813" y="946"/>
                    <a:pt x="813" y="890"/>
                    <a:pt x="813" y="834"/>
                  </a:cubicBezTo>
                  <a:cubicBezTo>
                    <a:pt x="813" y="557"/>
                    <a:pt x="779" y="278"/>
                    <a:pt x="712" y="11"/>
                  </a:cubicBezTo>
                  <a:lnTo>
                    <a:pt x="712"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73" name="Google Shape;20973;p32"/>
            <p:cNvSpPr/>
            <p:nvPr/>
          </p:nvSpPr>
          <p:spPr>
            <a:xfrm>
              <a:off x="337634" y="2095924"/>
              <a:ext cx="48563" cy="421790"/>
            </a:xfrm>
            <a:custGeom>
              <a:avLst/>
              <a:gdLst/>
              <a:ahLst/>
              <a:cxnLst/>
              <a:rect l="l" t="t" r="r" b="b"/>
              <a:pathLst>
                <a:path w="1392" h="12090" extrusionOk="0">
                  <a:moveTo>
                    <a:pt x="1347" y="0"/>
                  </a:moveTo>
                  <a:cubicBezTo>
                    <a:pt x="1347" y="33"/>
                    <a:pt x="1335" y="56"/>
                    <a:pt x="1325" y="78"/>
                  </a:cubicBezTo>
                  <a:lnTo>
                    <a:pt x="1325" y="89"/>
                  </a:lnTo>
                  <a:cubicBezTo>
                    <a:pt x="1313" y="112"/>
                    <a:pt x="1313" y="134"/>
                    <a:pt x="1302" y="167"/>
                  </a:cubicBezTo>
                  <a:cubicBezTo>
                    <a:pt x="1302" y="167"/>
                    <a:pt x="1302" y="178"/>
                    <a:pt x="1291" y="178"/>
                  </a:cubicBezTo>
                  <a:cubicBezTo>
                    <a:pt x="1291" y="201"/>
                    <a:pt x="1280" y="234"/>
                    <a:pt x="1269" y="256"/>
                  </a:cubicBezTo>
                  <a:lnTo>
                    <a:pt x="1269" y="267"/>
                  </a:lnTo>
                  <a:cubicBezTo>
                    <a:pt x="1258" y="290"/>
                    <a:pt x="1246" y="323"/>
                    <a:pt x="1236" y="345"/>
                  </a:cubicBezTo>
                  <a:lnTo>
                    <a:pt x="1236" y="356"/>
                  </a:lnTo>
                  <a:cubicBezTo>
                    <a:pt x="1224" y="634"/>
                    <a:pt x="1202" y="912"/>
                    <a:pt x="1169" y="1179"/>
                  </a:cubicBezTo>
                  <a:cubicBezTo>
                    <a:pt x="1091" y="1758"/>
                    <a:pt x="957" y="2325"/>
                    <a:pt x="769" y="2881"/>
                  </a:cubicBezTo>
                  <a:cubicBezTo>
                    <a:pt x="568" y="3459"/>
                    <a:pt x="324" y="4027"/>
                    <a:pt x="179" y="4616"/>
                  </a:cubicBezTo>
                  <a:cubicBezTo>
                    <a:pt x="23" y="5194"/>
                    <a:pt x="1" y="5784"/>
                    <a:pt x="79" y="6373"/>
                  </a:cubicBezTo>
                  <a:cubicBezTo>
                    <a:pt x="168" y="6963"/>
                    <a:pt x="346" y="7530"/>
                    <a:pt x="479" y="8097"/>
                  </a:cubicBezTo>
                  <a:cubicBezTo>
                    <a:pt x="746" y="9187"/>
                    <a:pt x="880" y="10300"/>
                    <a:pt x="1080" y="11390"/>
                  </a:cubicBezTo>
                  <a:cubicBezTo>
                    <a:pt x="1102" y="11511"/>
                    <a:pt x="1124" y="11623"/>
                    <a:pt x="1147" y="11745"/>
                  </a:cubicBezTo>
                  <a:cubicBezTo>
                    <a:pt x="1246" y="11890"/>
                    <a:pt x="1325" y="12001"/>
                    <a:pt x="1391" y="12090"/>
                  </a:cubicBezTo>
                  <a:cubicBezTo>
                    <a:pt x="1369" y="11968"/>
                    <a:pt x="1347" y="11845"/>
                    <a:pt x="1313" y="11723"/>
                  </a:cubicBezTo>
                  <a:cubicBezTo>
                    <a:pt x="1102" y="10644"/>
                    <a:pt x="969" y="9543"/>
                    <a:pt x="735" y="8464"/>
                  </a:cubicBezTo>
                  <a:cubicBezTo>
                    <a:pt x="613" y="7886"/>
                    <a:pt x="435" y="7319"/>
                    <a:pt x="312" y="6740"/>
                  </a:cubicBezTo>
                  <a:cubicBezTo>
                    <a:pt x="190" y="6151"/>
                    <a:pt x="156" y="5562"/>
                    <a:pt x="268" y="4972"/>
                  </a:cubicBezTo>
                  <a:cubicBezTo>
                    <a:pt x="379" y="4371"/>
                    <a:pt x="613" y="3804"/>
                    <a:pt x="813" y="3226"/>
                  </a:cubicBezTo>
                  <a:cubicBezTo>
                    <a:pt x="1002" y="2670"/>
                    <a:pt x="1169" y="2114"/>
                    <a:pt x="1258" y="1535"/>
                  </a:cubicBezTo>
                  <a:cubicBezTo>
                    <a:pt x="1335" y="1024"/>
                    <a:pt x="1369" y="512"/>
                    <a:pt x="134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74" name="Google Shape;20974;p32"/>
            <p:cNvSpPr/>
            <p:nvPr/>
          </p:nvSpPr>
          <p:spPr>
            <a:xfrm>
              <a:off x="365196" y="2099797"/>
              <a:ext cx="53203" cy="443943"/>
            </a:xfrm>
            <a:custGeom>
              <a:avLst/>
              <a:gdLst/>
              <a:ahLst/>
              <a:cxnLst/>
              <a:rect l="l" t="t" r="r" b="b"/>
              <a:pathLst>
                <a:path w="1525" h="12725" extrusionOk="0">
                  <a:moveTo>
                    <a:pt x="812" y="1"/>
                  </a:moveTo>
                  <a:lnTo>
                    <a:pt x="812" y="1"/>
                  </a:lnTo>
                  <a:cubicBezTo>
                    <a:pt x="868" y="468"/>
                    <a:pt x="901" y="946"/>
                    <a:pt x="879" y="1424"/>
                  </a:cubicBezTo>
                  <a:cubicBezTo>
                    <a:pt x="868" y="2003"/>
                    <a:pt x="768" y="2559"/>
                    <a:pt x="612" y="3115"/>
                  </a:cubicBezTo>
                  <a:cubicBezTo>
                    <a:pt x="456" y="3682"/>
                    <a:pt x="256" y="4238"/>
                    <a:pt x="145" y="4816"/>
                  </a:cubicBezTo>
                  <a:cubicBezTo>
                    <a:pt x="45" y="5328"/>
                    <a:pt x="1" y="5862"/>
                    <a:pt x="100" y="6385"/>
                  </a:cubicBezTo>
                  <a:cubicBezTo>
                    <a:pt x="212" y="6941"/>
                    <a:pt x="523" y="7408"/>
                    <a:pt x="757" y="7930"/>
                  </a:cubicBezTo>
                  <a:cubicBezTo>
                    <a:pt x="1190" y="8921"/>
                    <a:pt x="1190" y="10021"/>
                    <a:pt x="1224" y="11078"/>
                  </a:cubicBezTo>
                  <a:cubicBezTo>
                    <a:pt x="1246" y="11623"/>
                    <a:pt x="1279" y="12179"/>
                    <a:pt x="1391" y="12724"/>
                  </a:cubicBezTo>
                  <a:lnTo>
                    <a:pt x="1524" y="12524"/>
                  </a:lnTo>
                  <a:cubicBezTo>
                    <a:pt x="1469" y="12146"/>
                    <a:pt x="1435" y="11756"/>
                    <a:pt x="1413" y="11378"/>
                  </a:cubicBezTo>
                  <a:cubicBezTo>
                    <a:pt x="1368" y="10333"/>
                    <a:pt x="1402" y="9265"/>
                    <a:pt x="1057" y="8264"/>
                  </a:cubicBezTo>
                  <a:cubicBezTo>
                    <a:pt x="879" y="7730"/>
                    <a:pt x="545" y="7263"/>
                    <a:pt x="367" y="6729"/>
                  </a:cubicBezTo>
                  <a:cubicBezTo>
                    <a:pt x="189" y="6229"/>
                    <a:pt x="189" y="5684"/>
                    <a:pt x="268" y="5150"/>
                  </a:cubicBezTo>
                  <a:cubicBezTo>
                    <a:pt x="345" y="4583"/>
                    <a:pt x="523" y="4038"/>
                    <a:pt x="679" y="3493"/>
                  </a:cubicBezTo>
                  <a:cubicBezTo>
                    <a:pt x="835" y="2948"/>
                    <a:pt x="968" y="2391"/>
                    <a:pt x="1012" y="1825"/>
                  </a:cubicBezTo>
                  <a:cubicBezTo>
                    <a:pt x="1046" y="1302"/>
                    <a:pt x="1012" y="779"/>
                    <a:pt x="957" y="256"/>
                  </a:cubicBezTo>
                  <a:cubicBezTo>
                    <a:pt x="957" y="245"/>
                    <a:pt x="957" y="245"/>
                    <a:pt x="946" y="245"/>
                  </a:cubicBezTo>
                  <a:cubicBezTo>
                    <a:pt x="913" y="156"/>
                    <a:pt x="857" y="78"/>
                    <a:pt x="8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75" name="Google Shape;20975;p32"/>
            <p:cNvSpPr/>
            <p:nvPr/>
          </p:nvSpPr>
          <p:spPr>
            <a:xfrm>
              <a:off x="373325" y="2189041"/>
              <a:ext cx="363632" cy="388437"/>
            </a:xfrm>
            <a:custGeom>
              <a:avLst/>
              <a:gdLst/>
              <a:ahLst/>
              <a:cxnLst/>
              <a:rect l="l" t="t" r="r" b="b"/>
              <a:pathLst>
                <a:path w="10423" h="11134" extrusionOk="0">
                  <a:moveTo>
                    <a:pt x="10289" y="1"/>
                  </a:moveTo>
                  <a:cubicBezTo>
                    <a:pt x="10245" y="1"/>
                    <a:pt x="10200" y="1"/>
                    <a:pt x="10156" y="11"/>
                  </a:cubicBezTo>
                  <a:cubicBezTo>
                    <a:pt x="10067" y="23"/>
                    <a:pt x="9989" y="34"/>
                    <a:pt x="9911" y="45"/>
                  </a:cubicBezTo>
                  <a:cubicBezTo>
                    <a:pt x="9822" y="67"/>
                    <a:pt x="9744" y="78"/>
                    <a:pt x="9667" y="100"/>
                  </a:cubicBezTo>
                  <a:lnTo>
                    <a:pt x="9422" y="156"/>
                  </a:lnTo>
                  <a:cubicBezTo>
                    <a:pt x="9099" y="256"/>
                    <a:pt x="8799" y="367"/>
                    <a:pt x="8488" y="501"/>
                  </a:cubicBezTo>
                  <a:cubicBezTo>
                    <a:pt x="7887" y="757"/>
                    <a:pt x="7309" y="1068"/>
                    <a:pt x="6763" y="1424"/>
                  </a:cubicBezTo>
                  <a:cubicBezTo>
                    <a:pt x="6619" y="1513"/>
                    <a:pt x="6486" y="1602"/>
                    <a:pt x="6352" y="1691"/>
                  </a:cubicBezTo>
                  <a:cubicBezTo>
                    <a:pt x="6219" y="1780"/>
                    <a:pt x="6085" y="1869"/>
                    <a:pt x="5952" y="1969"/>
                  </a:cubicBezTo>
                  <a:lnTo>
                    <a:pt x="5562" y="2258"/>
                  </a:lnTo>
                  <a:cubicBezTo>
                    <a:pt x="5429" y="2359"/>
                    <a:pt x="5295" y="2458"/>
                    <a:pt x="5162" y="2570"/>
                  </a:cubicBezTo>
                  <a:cubicBezTo>
                    <a:pt x="4662" y="3004"/>
                    <a:pt x="4205" y="3482"/>
                    <a:pt x="3794" y="3993"/>
                  </a:cubicBezTo>
                  <a:cubicBezTo>
                    <a:pt x="2971" y="5016"/>
                    <a:pt x="2270" y="6129"/>
                    <a:pt x="1659" y="7275"/>
                  </a:cubicBezTo>
                  <a:cubicBezTo>
                    <a:pt x="1347" y="7853"/>
                    <a:pt x="1046" y="8431"/>
                    <a:pt x="779" y="9020"/>
                  </a:cubicBezTo>
                  <a:cubicBezTo>
                    <a:pt x="502" y="9610"/>
                    <a:pt x="246" y="10211"/>
                    <a:pt x="1" y="10822"/>
                  </a:cubicBezTo>
                  <a:lnTo>
                    <a:pt x="846" y="11134"/>
                  </a:lnTo>
                  <a:cubicBezTo>
                    <a:pt x="1046" y="10545"/>
                    <a:pt x="1291" y="9944"/>
                    <a:pt x="1536" y="9354"/>
                  </a:cubicBezTo>
                  <a:cubicBezTo>
                    <a:pt x="1780" y="8776"/>
                    <a:pt x="2037" y="8197"/>
                    <a:pt x="2326" y="7619"/>
                  </a:cubicBezTo>
                  <a:cubicBezTo>
                    <a:pt x="2882" y="6485"/>
                    <a:pt x="3516" y="5384"/>
                    <a:pt x="4272" y="4371"/>
                  </a:cubicBezTo>
                  <a:cubicBezTo>
                    <a:pt x="4650" y="3860"/>
                    <a:pt x="5062" y="3393"/>
                    <a:pt x="5517" y="2959"/>
                  </a:cubicBezTo>
                  <a:cubicBezTo>
                    <a:pt x="5629" y="2859"/>
                    <a:pt x="5752" y="2759"/>
                    <a:pt x="5873" y="2659"/>
                  </a:cubicBezTo>
                  <a:lnTo>
                    <a:pt x="6241" y="2369"/>
                  </a:lnTo>
                  <a:cubicBezTo>
                    <a:pt x="6363" y="2270"/>
                    <a:pt x="6496" y="2169"/>
                    <a:pt x="6630" y="2080"/>
                  </a:cubicBezTo>
                  <a:cubicBezTo>
                    <a:pt x="6753" y="1991"/>
                    <a:pt x="6874" y="1892"/>
                    <a:pt x="7008" y="1803"/>
                  </a:cubicBezTo>
                  <a:cubicBezTo>
                    <a:pt x="7531" y="1447"/>
                    <a:pt x="8076" y="1113"/>
                    <a:pt x="8643" y="846"/>
                  </a:cubicBezTo>
                  <a:cubicBezTo>
                    <a:pt x="8932" y="713"/>
                    <a:pt x="9222" y="579"/>
                    <a:pt x="9521" y="490"/>
                  </a:cubicBezTo>
                  <a:lnTo>
                    <a:pt x="9744" y="423"/>
                  </a:lnTo>
                  <a:cubicBezTo>
                    <a:pt x="9822" y="401"/>
                    <a:pt x="9889" y="379"/>
                    <a:pt x="9966" y="367"/>
                  </a:cubicBezTo>
                  <a:cubicBezTo>
                    <a:pt x="10045" y="345"/>
                    <a:pt x="10122" y="334"/>
                    <a:pt x="10200" y="323"/>
                  </a:cubicBezTo>
                  <a:cubicBezTo>
                    <a:pt x="10233" y="312"/>
                    <a:pt x="10267" y="312"/>
                    <a:pt x="10312" y="312"/>
                  </a:cubicBezTo>
                  <a:cubicBezTo>
                    <a:pt x="10345" y="301"/>
                    <a:pt x="10378" y="301"/>
                    <a:pt x="10411" y="301"/>
                  </a:cubicBezTo>
                  <a:lnTo>
                    <a:pt x="10423"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76" name="Google Shape;20976;p32"/>
            <p:cNvSpPr/>
            <p:nvPr/>
          </p:nvSpPr>
          <p:spPr>
            <a:xfrm>
              <a:off x="721791" y="2051023"/>
              <a:ext cx="261970" cy="219163"/>
            </a:xfrm>
            <a:custGeom>
              <a:avLst/>
              <a:gdLst/>
              <a:ahLst/>
              <a:cxnLst/>
              <a:rect l="l" t="t" r="r" b="b"/>
              <a:pathLst>
                <a:path w="7509" h="6282" extrusionOk="0">
                  <a:moveTo>
                    <a:pt x="4042" y="0"/>
                  </a:moveTo>
                  <a:cubicBezTo>
                    <a:pt x="3388" y="0"/>
                    <a:pt x="3082" y="108"/>
                    <a:pt x="3082" y="108"/>
                  </a:cubicBezTo>
                  <a:lnTo>
                    <a:pt x="1" y="2644"/>
                  </a:lnTo>
                  <a:lnTo>
                    <a:pt x="190" y="5358"/>
                  </a:lnTo>
                  <a:cubicBezTo>
                    <a:pt x="190" y="5358"/>
                    <a:pt x="857" y="6048"/>
                    <a:pt x="1669" y="6159"/>
                  </a:cubicBezTo>
                  <a:cubicBezTo>
                    <a:pt x="2000" y="6204"/>
                    <a:pt x="2121" y="6232"/>
                    <a:pt x="2216" y="6232"/>
                  </a:cubicBezTo>
                  <a:cubicBezTo>
                    <a:pt x="2358" y="6232"/>
                    <a:pt x="2444" y="6169"/>
                    <a:pt x="3082" y="6003"/>
                  </a:cubicBezTo>
                  <a:cubicBezTo>
                    <a:pt x="3293" y="5947"/>
                    <a:pt x="3475" y="5925"/>
                    <a:pt x="3637" y="5925"/>
                  </a:cubicBezTo>
                  <a:cubicBezTo>
                    <a:pt x="3959" y="5925"/>
                    <a:pt x="4202" y="6014"/>
                    <a:pt x="4439" y="6103"/>
                  </a:cubicBezTo>
                  <a:cubicBezTo>
                    <a:pt x="4670" y="6187"/>
                    <a:pt x="4902" y="6282"/>
                    <a:pt x="5200" y="6282"/>
                  </a:cubicBezTo>
                  <a:cubicBezTo>
                    <a:pt x="5216" y="6282"/>
                    <a:pt x="5233" y="6281"/>
                    <a:pt x="5250" y="6281"/>
                  </a:cubicBezTo>
                  <a:cubicBezTo>
                    <a:pt x="6040" y="6270"/>
                    <a:pt x="6096" y="6036"/>
                    <a:pt x="6374" y="5636"/>
                  </a:cubicBezTo>
                  <a:cubicBezTo>
                    <a:pt x="6641" y="5235"/>
                    <a:pt x="6708" y="5258"/>
                    <a:pt x="7108" y="4758"/>
                  </a:cubicBezTo>
                  <a:cubicBezTo>
                    <a:pt x="7509" y="4257"/>
                    <a:pt x="7375" y="4446"/>
                    <a:pt x="7319" y="4046"/>
                  </a:cubicBezTo>
                  <a:cubicBezTo>
                    <a:pt x="7274" y="3645"/>
                    <a:pt x="6841" y="3389"/>
                    <a:pt x="6708" y="3111"/>
                  </a:cubicBezTo>
                  <a:cubicBezTo>
                    <a:pt x="6574" y="2833"/>
                    <a:pt x="6540" y="2544"/>
                    <a:pt x="6807" y="1910"/>
                  </a:cubicBezTo>
                  <a:cubicBezTo>
                    <a:pt x="7119" y="1132"/>
                    <a:pt x="6985" y="665"/>
                    <a:pt x="6874" y="576"/>
                  </a:cubicBezTo>
                  <a:cubicBezTo>
                    <a:pt x="6752" y="475"/>
                    <a:pt x="6619" y="153"/>
                    <a:pt x="6340" y="108"/>
                  </a:cubicBezTo>
                  <a:cubicBezTo>
                    <a:pt x="6285" y="103"/>
                    <a:pt x="6243" y="100"/>
                    <a:pt x="6201" y="100"/>
                  </a:cubicBezTo>
                  <a:cubicBezTo>
                    <a:pt x="6160" y="100"/>
                    <a:pt x="6118" y="103"/>
                    <a:pt x="6063" y="108"/>
                  </a:cubicBezTo>
                  <a:cubicBezTo>
                    <a:pt x="6002" y="117"/>
                    <a:pt x="5925" y="124"/>
                    <a:pt x="5809" y="124"/>
                  </a:cubicBezTo>
                  <a:cubicBezTo>
                    <a:pt x="5626" y="124"/>
                    <a:pt x="5346" y="107"/>
                    <a:pt x="4884" y="52"/>
                  </a:cubicBezTo>
                  <a:cubicBezTo>
                    <a:pt x="4557" y="14"/>
                    <a:pt x="4277" y="0"/>
                    <a:pt x="404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77" name="Google Shape;20977;p32"/>
            <p:cNvSpPr/>
            <p:nvPr/>
          </p:nvSpPr>
          <p:spPr>
            <a:xfrm>
              <a:off x="721791" y="2088528"/>
              <a:ext cx="243724" cy="168472"/>
            </a:xfrm>
            <a:custGeom>
              <a:avLst/>
              <a:gdLst/>
              <a:ahLst/>
              <a:cxnLst/>
              <a:rect l="l" t="t" r="r" b="b"/>
              <a:pathLst>
                <a:path w="6986" h="4829" extrusionOk="0">
                  <a:moveTo>
                    <a:pt x="1914" y="1"/>
                  </a:moveTo>
                  <a:lnTo>
                    <a:pt x="1" y="1569"/>
                  </a:lnTo>
                  <a:lnTo>
                    <a:pt x="156" y="3794"/>
                  </a:lnTo>
                  <a:cubicBezTo>
                    <a:pt x="179" y="3849"/>
                    <a:pt x="201" y="3905"/>
                    <a:pt x="223" y="3949"/>
                  </a:cubicBezTo>
                  <a:cubicBezTo>
                    <a:pt x="257" y="4027"/>
                    <a:pt x="279" y="4094"/>
                    <a:pt x="346" y="4150"/>
                  </a:cubicBezTo>
                  <a:cubicBezTo>
                    <a:pt x="404" y="4196"/>
                    <a:pt x="477" y="4212"/>
                    <a:pt x="554" y="4212"/>
                  </a:cubicBezTo>
                  <a:cubicBezTo>
                    <a:pt x="625" y="4212"/>
                    <a:pt x="699" y="4199"/>
                    <a:pt x="768" y="4183"/>
                  </a:cubicBezTo>
                  <a:cubicBezTo>
                    <a:pt x="944" y="4156"/>
                    <a:pt x="1122" y="4145"/>
                    <a:pt x="1300" y="4145"/>
                  </a:cubicBezTo>
                  <a:cubicBezTo>
                    <a:pt x="1562" y="4145"/>
                    <a:pt x="1827" y="4168"/>
                    <a:pt x="2092" y="4194"/>
                  </a:cubicBezTo>
                  <a:cubicBezTo>
                    <a:pt x="2659" y="4239"/>
                    <a:pt x="3226" y="4283"/>
                    <a:pt x="3782" y="4427"/>
                  </a:cubicBezTo>
                  <a:cubicBezTo>
                    <a:pt x="4205" y="4539"/>
                    <a:pt x="4627" y="4694"/>
                    <a:pt x="5062" y="4783"/>
                  </a:cubicBezTo>
                  <a:cubicBezTo>
                    <a:pt x="5215" y="4812"/>
                    <a:pt x="5372" y="4828"/>
                    <a:pt x="5527" y="4828"/>
                  </a:cubicBezTo>
                  <a:cubicBezTo>
                    <a:pt x="5799" y="4828"/>
                    <a:pt x="6066" y="4777"/>
                    <a:pt x="6307" y="4650"/>
                  </a:cubicBezTo>
                  <a:cubicBezTo>
                    <a:pt x="6330" y="4617"/>
                    <a:pt x="6352" y="4595"/>
                    <a:pt x="6374" y="4561"/>
                  </a:cubicBezTo>
                  <a:cubicBezTo>
                    <a:pt x="6463" y="4417"/>
                    <a:pt x="6530" y="4328"/>
                    <a:pt x="6596" y="4249"/>
                  </a:cubicBezTo>
                  <a:cubicBezTo>
                    <a:pt x="6607" y="4194"/>
                    <a:pt x="6607" y="4138"/>
                    <a:pt x="6629" y="4094"/>
                  </a:cubicBezTo>
                  <a:cubicBezTo>
                    <a:pt x="6696" y="3960"/>
                    <a:pt x="6919" y="3949"/>
                    <a:pt x="6975" y="3804"/>
                  </a:cubicBezTo>
                  <a:cubicBezTo>
                    <a:pt x="6985" y="3760"/>
                    <a:pt x="6975" y="3715"/>
                    <a:pt x="6963" y="3671"/>
                  </a:cubicBezTo>
                  <a:cubicBezTo>
                    <a:pt x="6886" y="3315"/>
                    <a:pt x="6596" y="3060"/>
                    <a:pt x="6429" y="2737"/>
                  </a:cubicBezTo>
                  <a:cubicBezTo>
                    <a:pt x="6229" y="2326"/>
                    <a:pt x="6241" y="1847"/>
                    <a:pt x="6018" y="1458"/>
                  </a:cubicBezTo>
                  <a:cubicBezTo>
                    <a:pt x="5907" y="1269"/>
                    <a:pt x="5751" y="1113"/>
                    <a:pt x="5584" y="979"/>
                  </a:cubicBezTo>
                  <a:cubicBezTo>
                    <a:pt x="5353" y="781"/>
                    <a:pt x="5083" y="611"/>
                    <a:pt x="4783" y="611"/>
                  </a:cubicBezTo>
                  <a:cubicBezTo>
                    <a:pt x="4765" y="611"/>
                    <a:pt x="4746" y="612"/>
                    <a:pt x="4728" y="613"/>
                  </a:cubicBezTo>
                  <a:cubicBezTo>
                    <a:pt x="4506" y="624"/>
                    <a:pt x="4305" y="746"/>
                    <a:pt x="4094" y="801"/>
                  </a:cubicBezTo>
                  <a:cubicBezTo>
                    <a:pt x="4009" y="821"/>
                    <a:pt x="3923" y="830"/>
                    <a:pt x="3837" y="830"/>
                  </a:cubicBezTo>
                  <a:cubicBezTo>
                    <a:pt x="3430" y="830"/>
                    <a:pt x="3021" y="627"/>
                    <a:pt x="2681" y="379"/>
                  </a:cubicBezTo>
                  <a:cubicBezTo>
                    <a:pt x="2504" y="245"/>
                    <a:pt x="2314" y="90"/>
                    <a:pt x="2103" y="23"/>
                  </a:cubicBezTo>
                  <a:cubicBezTo>
                    <a:pt x="2036" y="12"/>
                    <a:pt x="1970" y="1"/>
                    <a:pt x="1914"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78" name="Google Shape;20978;p32"/>
            <p:cNvSpPr/>
            <p:nvPr/>
          </p:nvSpPr>
          <p:spPr>
            <a:xfrm>
              <a:off x="790311" y="2071293"/>
              <a:ext cx="121164" cy="49645"/>
            </a:xfrm>
            <a:custGeom>
              <a:avLst/>
              <a:gdLst/>
              <a:ahLst/>
              <a:cxnLst/>
              <a:rect l="l" t="t" r="r" b="b"/>
              <a:pathLst>
                <a:path w="3473" h="1423" extrusionOk="0">
                  <a:moveTo>
                    <a:pt x="3454" y="1"/>
                  </a:moveTo>
                  <a:cubicBezTo>
                    <a:pt x="3450" y="1"/>
                    <a:pt x="3445" y="2"/>
                    <a:pt x="3442" y="5"/>
                  </a:cubicBezTo>
                  <a:cubicBezTo>
                    <a:pt x="3242" y="173"/>
                    <a:pt x="3053" y="328"/>
                    <a:pt x="2786" y="383"/>
                  </a:cubicBezTo>
                  <a:cubicBezTo>
                    <a:pt x="2542" y="428"/>
                    <a:pt x="2297" y="439"/>
                    <a:pt x="2052" y="484"/>
                  </a:cubicBezTo>
                  <a:cubicBezTo>
                    <a:pt x="1585" y="573"/>
                    <a:pt x="1129" y="739"/>
                    <a:pt x="706" y="962"/>
                  </a:cubicBezTo>
                  <a:cubicBezTo>
                    <a:pt x="461" y="1085"/>
                    <a:pt x="239" y="1229"/>
                    <a:pt x="16" y="1396"/>
                  </a:cubicBezTo>
                  <a:cubicBezTo>
                    <a:pt x="0" y="1412"/>
                    <a:pt x="20" y="1422"/>
                    <a:pt x="36" y="1422"/>
                  </a:cubicBezTo>
                  <a:cubicBezTo>
                    <a:pt x="42" y="1422"/>
                    <a:pt x="47" y="1421"/>
                    <a:pt x="50" y="1418"/>
                  </a:cubicBezTo>
                  <a:cubicBezTo>
                    <a:pt x="451" y="1129"/>
                    <a:pt x="884" y="895"/>
                    <a:pt x="1351" y="729"/>
                  </a:cubicBezTo>
                  <a:cubicBezTo>
                    <a:pt x="1585" y="640"/>
                    <a:pt x="1818" y="573"/>
                    <a:pt x="2063" y="528"/>
                  </a:cubicBezTo>
                  <a:cubicBezTo>
                    <a:pt x="2308" y="484"/>
                    <a:pt x="2552" y="472"/>
                    <a:pt x="2797" y="417"/>
                  </a:cubicBezTo>
                  <a:cubicBezTo>
                    <a:pt x="3064" y="361"/>
                    <a:pt x="3264" y="205"/>
                    <a:pt x="3464" y="17"/>
                  </a:cubicBezTo>
                  <a:cubicBezTo>
                    <a:pt x="3472" y="9"/>
                    <a:pt x="3464" y="1"/>
                    <a:pt x="3454"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79" name="Google Shape;20979;p32"/>
            <p:cNvSpPr/>
            <p:nvPr/>
          </p:nvSpPr>
          <p:spPr>
            <a:xfrm>
              <a:off x="779880" y="2097564"/>
              <a:ext cx="170111" cy="45598"/>
            </a:xfrm>
            <a:custGeom>
              <a:avLst/>
              <a:gdLst/>
              <a:ahLst/>
              <a:cxnLst/>
              <a:rect l="l" t="t" r="r" b="b"/>
              <a:pathLst>
                <a:path w="4876" h="1307" extrusionOk="0">
                  <a:moveTo>
                    <a:pt x="4436" y="1"/>
                  </a:moveTo>
                  <a:cubicBezTo>
                    <a:pt x="4223" y="1"/>
                    <a:pt x="4009" y="34"/>
                    <a:pt x="3808" y="75"/>
                  </a:cubicBezTo>
                  <a:cubicBezTo>
                    <a:pt x="3474" y="142"/>
                    <a:pt x="3152" y="243"/>
                    <a:pt x="2841" y="365"/>
                  </a:cubicBezTo>
                  <a:cubicBezTo>
                    <a:pt x="2518" y="476"/>
                    <a:pt x="2206" y="587"/>
                    <a:pt x="1872" y="676"/>
                  </a:cubicBezTo>
                  <a:cubicBezTo>
                    <a:pt x="1573" y="754"/>
                    <a:pt x="1261" y="809"/>
                    <a:pt x="960" y="888"/>
                  </a:cubicBezTo>
                  <a:cubicBezTo>
                    <a:pt x="627" y="965"/>
                    <a:pt x="315" y="1088"/>
                    <a:pt x="26" y="1266"/>
                  </a:cubicBezTo>
                  <a:cubicBezTo>
                    <a:pt x="1" y="1283"/>
                    <a:pt x="27" y="1306"/>
                    <a:pt x="51" y="1306"/>
                  </a:cubicBezTo>
                  <a:cubicBezTo>
                    <a:pt x="58" y="1306"/>
                    <a:pt x="65" y="1304"/>
                    <a:pt x="71" y="1299"/>
                  </a:cubicBezTo>
                  <a:cubicBezTo>
                    <a:pt x="605" y="987"/>
                    <a:pt x="1217" y="910"/>
                    <a:pt x="1806" y="776"/>
                  </a:cubicBezTo>
                  <a:cubicBezTo>
                    <a:pt x="2440" y="631"/>
                    <a:pt x="3041" y="342"/>
                    <a:pt x="3674" y="187"/>
                  </a:cubicBezTo>
                  <a:cubicBezTo>
                    <a:pt x="3919" y="127"/>
                    <a:pt x="4164" y="98"/>
                    <a:pt x="4415" y="98"/>
                  </a:cubicBezTo>
                  <a:cubicBezTo>
                    <a:pt x="4541" y="98"/>
                    <a:pt x="4668" y="105"/>
                    <a:pt x="4798" y="120"/>
                  </a:cubicBezTo>
                  <a:cubicBezTo>
                    <a:pt x="4843" y="120"/>
                    <a:pt x="4875" y="65"/>
                    <a:pt x="4820" y="42"/>
                  </a:cubicBezTo>
                  <a:cubicBezTo>
                    <a:pt x="4694" y="13"/>
                    <a:pt x="4565" y="1"/>
                    <a:pt x="4436"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80" name="Google Shape;20980;p32"/>
            <p:cNvSpPr/>
            <p:nvPr/>
          </p:nvSpPr>
          <p:spPr>
            <a:xfrm>
              <a:off x="807930" y="2122614"/>
              <a:ext cx="106616" cy="19502"/>
            </a:xfrm>
            <a:custGeom>
              <a:avLst/>
              <a:gdLst/>
              <a:ahLst/>
              <a:cxnLst/>
              <a:rect l="l" t="t" r="r" b="b"/>
              <a:pathLst>
                <a:path w="3056" h="559" extrusionOk="0">
                  <a:moveTo>
                    <a:pt x="3003" y="0"/>
                  </a:moveTo>
                  <a:cubicBezTo>
                    <a:pt x="2999" y="0"/>
                    <a:pt x="2996" y="1"/>
                    <a:pt x="2993" y="2"/>
                  </a:cubicBezTo>
                  <a:cubicBezTo>
                    <a:pt x="2648" y="192"/>
                    <a:pt x="2270" y="225"/>
                    <a:pt x="1891" y="247"/>
                  </a:cubicBezTo>
                  <a:cubicBezTo>
                    <a:pt x="1491" y="259"/>
                    <a:pt x="1091" y="269"/>
                    <a:pt x="690" y="358"/>
                  </a:cubicBezTo>
                  <a:cubicBezTo>
                    <a:pt x="468" y="403"/>
                    <a:pt x="245" y="459"/>
                    <a:pt x="23" y="536"/>
                  </a:cubicBezTo>
                  <a:cubicBezTo>
                    <a:pt x="1" y="536"/>
                    <a:pt x="23" y="559"/>
                    <a:pt x="35" y="559"/>
                  </a:cubicBezTo>
                  <a:cubicBezTo>
                    <a:pt x="457" y="425"/>
                    <a:pt x="880" y="336"/>
                    <a:pt x="1313" y="314"/>
                  </a:cubicBezTo>
                  <a:cubicBezTo>
                    <a:pt x="1691" y="281"/>
                    <a:pt x="2081" y="303"/>
                    <a:pt x="2459" y="247"/>
                  </a:cubicBezTo>
                  <a:cubicBezTo>
                    <a:pt x="2659" y="214"/>
                    <a:pt x="2860" y="147"/>
                    <a:pt x="3026" y="47"/>
                  </a:cubicBezTo>
                  <a:cubicBezTo>
                    <a:pt x="3055" y="28"/>
                    <a:pt x="3026" y="0"/>
                    <a:pt x="300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81" name="Google Shape;20981;p32"/>
            <p:cNvSpPr/>
            <p:nvPr/>
          </p:nvSpPr>
          <p:spPr>
            <a:xfrm>
              <a:off x="817385" y="2136848"/>
              <a:ext cx="110977" cy="23235"/>
            </a:xfrm>
            <a:custGeom>
              <a:avLst/>
              <a:gdLst/>
              <a:ahLst/>
              <a:cxnLst/>
              <a:rect l="l" t="t" r="r" b="b"/>
              <a:pathLst>
                <a:path w="3181" h="666" extrusionOk="0">
                  <a:moveTo>
                    <a:pt x="3131" y="0"/>
                  </a:moveTo>
                  <a:cubicBezTo>
                    <a:pt x="3124" y="0"/>
                    <a:pt x="3117" y="2"/>
                    <a:pt x="3111" y="6"/>
                  </a:cubicBezTo>
                  <a:cubicBezTo>
                    <a:pt x="2710" y="195"/>
                    <a:pt x="2299" y="318"/>
                    <a:pt x="1855" y="362"/>
                  </a:cubicBezTo>
                  <a:cubicBezTo>
                    <a:pt x="1454" y="417"/>
                    <a:pt x="1031" y="373"/>
                    <a:pt x="619" y="429"/>
                  </a:cubicBezTo>
                  <a:cubicBezTo>
                    <a:pt x="409" y="451"/>
                    <a:pt x="208" y="518"/>
                    <a:pt x="19" y="629"/>
                  </a:cubicBezTo>
                  <a:cubicBezTo>
                    <a:pt x="1" y="647"/>
                    <a:pt x="27" y="665"/>
                    <a:pt x="49" y="665"/>
                  </a:cubicBezTo>
                  <a:cubicBezTo>
                    <a:pt x="54" y="665"/>
                    <a:pt x="59" y="664"/>
                    <a:pt x="63" y="662"/>
                  </a:cubicBezTo>
                  <a:cubicBezTo>
                    <a:pt x="386" y="451"/>
                    <a:pt x="787" y="451"/>
                    <a:pt x="1165" y="451"/>
                  </a:cubicBezTo>
                  <a:lnTo>
                    <a:pt x="1242" y="451"/>
                  </a:lnTo>
                  <a:cubicBezTo>
                    <a:pt x="1654" y="451"/>
                    <a:pt x="2077" y="417"/>
                    <a:pt x="2488" y="306"/>
                  </a:cubicBezTo>
                  <a:cubicBezTo>
                    <a:pt x="2710" y="251"/>
                    <a:pt x="2944" y="162"/>
                    <a:pt x="3145" y="51"/>
                  </a:cubicBezTo>
                  <a:cubicBezTo>
                    <a:pt x="3181" y="33"/>
                    <a:pt x="3158" y="0"/>
                    <a:pt x="3131"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82" name="Google Shape;20982;p32"/>
            <p:cNvSpPr/>
            <p:nvPr/>
          </p:nvSpPr>
          <p:spPr>
            <a:xfrm>
              <a:off x="797080" y="2175051"/>
              <a:ext cx="161459" cy="44307"/>
            </a:xfrm>
            <a:custGeom>
              <a:avLst/>
              <a:gdLst/>
              <a:ahLst/>
              <a:cxnLst/>
              <a:rect l="l" t="t" r="r" b="b"/>
              <a:pathLst>
                <a:path w="4628" h="1270" extrusionOk="0">
                  <a:moveTo>
                    <a:pt x="1232" y="0"/>
                  </a:moveTo>
                  <a:cubicBezTo>
                    <a:pt x="1199" y="0"/>
                    <a:pt x="1167" y="1"/>
                    <a:pt x="1135" y="1"/>
                  </a:cubicBezTo>
                  <a:cubicBezTo>
                    <a:pt x="768" y="12"/>
                    <a:pt x="401" y="57"/>
                    <a:pt x="45" y="123"/>
                  </a:cubicBezTo>
                  <a:cubicBezTo>
                    <a:pt x="0" y="135"/>
                    <a:pt x="23" y="190"/>
                    <a:pt x="67" y="190"/>
                  </a:cubicBezTo>
                  <a:cubicBezTo>
                    <a:pt x="484" y="132"/>
                    <a:pt x="901" y="80"/>
                    <a:pt x="1318" y="80"/>
                  </a:cubicBezTo>
                  <a:cubicBezTo>
                    <a:pt x="1546" y="80"/>
                    <a:pt x="1774" y="96"/>
                    <a:pt x="2002" y="135"/>
                  </a:cubicBezTo>
                  <a:cubicBezTo>
                    <a:pt x="2314" y="190"/>
                    <a:pt x="2603" y="291"/>
                    <a:pt x="2892" y="424"/>
                  </a:cubicBezTo>
                  <a:cubicBezTo>
                    <a:pt x="3159" y="557"/>
                    <a:pt x="3415" y="713"/>
                    <a:pt x="3671" y="857"/>
                  </a:cubicBezTo>
                  <a:cubicBezTo>
                    <a:pt x="3960" y="1025"/>
                    <a:pt x="4249" y="1180"/>
                    <a:pt x="4572" y="1269"/>
                  </a:cubicBezTo>
                  <a:cubicBezTo>
                    <a:pt x="4594" y="1269"/>
                    <a:pt x="4627" y="1235"/>
                    <a:pt x="4594" y="1225"/>
                  </a:cubicBezTo>
                  <a:cubicBezTo>
                    <a:pt x="4016" y="1025"/>
                    <a:pt x="3526" y="646"/>
                    <a:pt x="2981" y="368"/>
                  </a:cubicBezTo>
                  <a:cubicBezTo>
                    <a:pt x="2432" y="104"/>
                    <a:pt x="1833" y="0"/>
                    <a:pt x="1232"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83" name="Google Shape;20983;p32"/>
            <p:cNvSpPr/>
            <p:nvPr/>
          </p:nvSpPr>
          <p:spPr>
            <a:xfrm>
              <a:off x="811977" y="2162003"/>
              <a:ext cx="123920" cy="21316"/>
            </a:xfrm>
            <a:custGeom>
              <a:avLst/>
              <a:gdLst/>
              <a:ahLst/>
              <a:cxnLst/>
              <a:rect l="l" t="t" r="r" b="b"/>
              <a:pathLst>
                <a:path w="3552" h="611" extrusionOk="0">
                  <a:moveTo>
                    <a:pt x="1223" y="1"/>
                  </a:moveTo>
                  <a:cubicBezTo>
                    <a:pt x="1137" y="1"/>
                    <a:pt x="1050" y="4"/>
                    <a:pt x="964" y="8"/>
                  </a:cubicBezTo>
                  <a:lnTo>
                    <a:pt x="663" y="42"/>
                  </a:lnTo>
                  <a:cubicBezTo>
                    <a:pt x="452" y="42"/>
                    <a:pt x="241" y="64"/>
                    <a:pt x="40" y="108"/>
                  </a:cubicBezTo>
                  <a:cubicBezTo>
                    <a:pt x="1" y="118"/>
                    <a:pt x="14" y="155"/>
                    <a:pt x="49" y="155"/>
                  </a:cubicBezTo>
                  <a:cubicBezTo>
                    <a:pt x="54" y="155"/>
                    <a:pt x="58" y="154"/>
                    <a:pt x="63" y="153"/>
                  </a:cubicBezTo>
                  <a:cubicBezTo>
                    <a:pt x="275" y="122"/>
                    <a:pt x="491" y="105"/>
                    <a:pt x="708" y="105"/>
                  </a:cubicBezTo>
                  <a:cubicBezTo>
                    <a:pt x="958" y="105"/>
                    <a:pt x="1209" y="127"/>
                    <a:pt x="1453" y="175"/>
                  </a:cubicBezTo>
                  <a:cubicBezTo>
                    <a:pt x="1687" y="220"/>
                    <a:pt x="1909" y="286"/>
                    <a:pt x="2131" y="375"/>
                  </a:cubicBezTo>
                  <a:cubicBezTo>
                    <a:pt x="2343" y="442"/>
                    <a:pt x="2554" y="531"/>
                    <a:pt x="2788" y="576"/>
                  </a:cubicBezTo>
                  <a:cubicBezTo>
                    <a:pt x="2899" y="597"/>
                    <a:pt x="3015" y="610"/>
                    <a:pt x="3133" y="610"/>
                  </a:cubicBezTo>
                  <a:cubicBezTo>
                    <a:pt x="3263" y="610"/>
                    <a:pt x="3394" y="594"/>
                    <a:pt x="3522" y="553"/>
                  </a:cubicBezTo>
                  <a:cubicBezTo>
                    <a:pt x="3551" y="543"/>
                    <a:pt x="3537" y="507"/>
                    <a:pt x="3511" y="507"/>
                  </a:cubicBezTo>
                  <a:cubicBezTo>
                    <a:pt x="3507" y="507"/>
                    <a:pt x="3504" y="508"/>
                    <a:pt x="3500" y="509"/>
                  </a:cubicBezTo>
                  <a:cubicBezTo>
                    <a:pt x="3391" y="537"/>
                    <a:pt x="3283" y="549"/>
                    <a:pt x="3175" y="549"/>
                  </a:cubicBezTo>
                  <a:cubicBezTo>
                    <a:pt x="2818" y="549"/>
                    <a:pt x="2465" y="417"/>
                    <a:pt x="2131" y="297"/>
                  </a:cubicBezTo>
                  <a:cubicBezTo>
                    <a:pt x="1787" y="175"/>
                    <a:pt x="1420" y="86"/>
                    <a:pt x="1053" y="52"/>
                  </a:cubicBezTo>
                  <a:cubicBezTo>
                    <a:pt x="1105" y="49"/>
                    <a:pt x="1156" y="48"/>
                    <a:pt x="1208" y="48"/>
                  </a:cubicBezTo>
                  <a:cubicBezTo>
                    <a:pt x="1334" y="48"/>
                    <a:pt x="1461" y="56"/>
                    <a:pt x="1587" y="64"/>
                  </a:cubicBezTo>
                  <a:cubicBezTo>
                    <a:pt x="2010" y="108"/>
                    <a:pt x="2410" y="275"/>
                    <a:pt x="2833" y="319"/>
                  </a:cubicBezTo>
                  <a:cubicBezTo>
                    <a:pt x="2910" y="327"/>
                    <a:pt x="2990" y="333"/>
                    <a:pt x="3071" y="333"/>
                  </a:cubicBezTo>
                  <a:cubicBezTo>
                    <a:pt x="3212" y="333"/>
                    <a:pt x="3355" y="317"/>
                    <a:pt x="3488" y="275"/>
                  </a:cubicBezTo>
                  <a:cubicBezTo>
                    <a:pt x="3528" y="255"/>
                    <a:pt x="3506" y="218"/>
                    <a:pt x="3477" y="218"/>
                  </a:cubicBezTo>
                  <a:cubicBezTo>
                    <a:pt x="3474" y="218"/>
                    <a:pt x="3470" y="218"/>
                    <a:pt x="3466" y="220"/>
                  </a:cubicBezTo>
                  <a:cubicBezTo>
                    <a:pt x="3326" y="249"/>
                    <a:pt x="3186" y="264"/>
                    <a:pt x="3046" y="264"/>
                  </a:cubicBezTo>
                  <a:cubicBezTo>
                    <a:pt x="2974" y="264"/>
                    <a:pt x="2903" y="260"/>
                    <a:pt x="2833" y="253"/>
                  </a:cubicBezTo>
                  <a:cubicBezTo>
                    <a:pt x="2621" y="230"/>
                    <a:pt x="2421" y="186"/>
                    <a:pt x="2220" y="131"/>
                  </a:cubicBezTo>
                  <a:cubicBezTo>
                    <a:pt x="2020" y="86"/>
                    <a:pt x="1809" y="42"/>
                    <a:pt x="1598" y="19"/>
                  </a:cubicBezTo>
                  <a:cubicBezTo>
                    <a:pt x="1473" y="6"/>
                    <a:pt x="1348" y="1"/>
                    <a:pt x="122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84" name="Google Shape;20984;p32"/>
            <p:cNvSpPr/>
            <p:nvPr/>
          </p:nvSpPr>
          <p:spPr>
            <a:xfrm>
              <a:off x="822095" y="2192879"/>
              <a:ext cx="110454" cy="29585"/>
            </a:xfrm>
            <a:custGeom>
              <a:avLst/>
              <a:gdLst/>
              <a:ahLst/>
              <a:cxnLst/>
              <a:rect l="l" t="t" r="r" b="b"/>
              <a:pathLst>
                <a:path w="3166" h="848" extrusionOk="0">
                  <a:moveTo>
                    <a:pt x="48" y="0"/>
                  </a:moveTo>
                  <a:cubicBezTo>
                    <a:pt x="13" y="0"/>
                    <a:pt x="0" y="36"/>
                    <a:pt x="40" y="46"/>
                  </a:cubicBezTo>
                  <a:cubicBezTo>
                    <a:pt x="474" y="113"/>
                    <a:pt x="919" y="102"/>
                    <a:pt x="1341" y="168"/>
                  </a:cubicBezTo>
                  <a:cubicBezTo>
                    <a:pt x="1552" y="202"/>
                    <a:pt x="1764" y="257"/>
                    <a:pt x="1953" y="346"/>
                  </a:cubicBezTo>
                  <a:cubicBezTo>
                    <a:pt x="2142" y="425"/>
                    <a:pt x="2309" y="536"/>
                    <a:pt x="2486" y="625"/>
                  </a:cubicBezTo>
                  <a:cubicBezTo>
                    <a:pt x="2676" y="724"/>
                    <a:pt x="2887" y="836"/>
                    <a:pt x="3099" y="847"/>
                  </a:cubicBezTo>
                  <a:cubicBezTo>
                    <a:pt x="3154" y="847"/>
                    <a:pt x="3165" y="781"/>
                    <a:pt x="3109" y="769"/>
                  </a:cubicBezTo>
                  <a:cubicBezTo>
                    <a:pt x="3020" y="747"/>
                    <a:pt x="2921" y="724"/>
                    <a:pt x="2832" y="692"/>
                  </a:cubicBezTo>
                  <a:cubicBezTo>
                    <a:pt x="2743" y="658"/>
                    <a:pt x="2654" y="613"/>
                    <a:pt x="2565" y="569"/>
                  </a:cubicBezTo>
                  <a:cubicBezTo>
                    <a:pt x="2387" y="480"/>
                    <a:pt x="2220" y="369"/>
                    <a:pt x="2042" y="291"/>
                  </a:cubicBezTo>
                  <a:cubicBezTo>
                    <a:pt x="1653" y="113"/>
                    <a:pt x="1230" y="69"/>
                    <a:pt x="807" y="46"/>
                  </a:cubicBezTo>
                  <a:cubicBezTo>
                    <a:pt x="551" y="35"/>
                    <a:pt x="307" y="35"/>
                    <a:pt x="62" y="2"/>
                  </a:cubicBezTo>
                  <a:cubicBezTo>
                    <a:pt x="57" y="1"/>
                    <a:pt x="52" y="0"/>
                    <a:pt x="48"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85" name="Google Shape;20985;p32"/>
            <p:cNvSpPr/>
            <p:nvPr/>
          </p:nvSpPr>
          <p:spPr>
            <a:xfrm>
              <a:off x="784485" y="2070595"/>
              <a:ext cx="111745" cy="50343"/>
            </a:xfrm>
            <a:custGeom>
              <a:avLst/>
              <a:gdLst/>
              <a:ahLst/>
              <a:cxnLst/>
              <a:rect l="l" t="t" r="r" b="b"/>
              <a:pathLst>
                <a:path w="3203" h="1443" extrusionOk="0">
                  <a:moveTo>
                    <a:pt x="3162" y="0"/>
                  </a:moveTo>
                  <a:cubicBezTo>
                    <a:pt x="3159" y="0"/>
                    <a:pt x="3155" y="1"/>
                    <a:pt x="3153" y="3"/>
                  </a:cubicBezTo>
                  <a:cubicBezTo>
                    <a:pt x="2753" y="215"/>
                    <a:pt x="2319" y="292"/>
                    <a:pt x="1885" y="415"/>
                  </a:cubicBezTo>
                  <a:cubicBezTo>
                    <a:pt x="1441" y="526"/>
                    <a:pt x="1040" y="737"/>
                    <a:pt x="650" y="971"/>
                  </a:cubicBezTo>
                  <a:cubicBezTo>
                    <a:pt x="428" y="1105"/>
                    <a:pt x="217" y="1249"/>
                    <a:pt x="17" y="1416"/>
                  </a:cubicBezTo>
                  <a:cubicBezTo>
                    <a:pt x="1" y="1432"/>
                    <a:pt x="14" y="1442"/>
                    <a:pt x="31" y="1442"/>
                  </a:cubicBezTo>
                  <a:cubicBezTo>
                    <a:pt x="37" y="1442"/>
                    <a:pt x="44" y="1441"/>
                    <a:pt x="50" y="1438"/>
                  </a:cubicBezTo>
                  <a:cubicBezTo>
                    <a:pt x="395" y="1138"/>
                    <a:pt x="818" y="904"/>
                    <a:pt x="1240" y="693"/>
                  </a:cubicBezTo>
                  <a:cubicBezTo>
                    <a:pt x="1451" y="593"/>
                    <a:pt x="1663" y="515"/>
                    <a:pt x="1885" y="448"/>
                  </a:cubicBezTo>
                  <a:cubicBezTo>
                    <a:pt x="2096" y="393"/>
                    <a:pt x="2319" y="348"/>
                    <a:pt x="2519" y="292"/>
                  </a:cubicBezTo>
                  <a:cubicBezTo>
                    <a:pt x="2753" y="237"/>
                    <a:pt x="2975" y="159"/>
                    <a:pt x="3176" y="25"/>
                  </a:cubicBezTo>
                  <a:cubicBezTo>
                    <a:pt x="3202" y="17"/>
                    <a:pt x="3178" y="0"/>
                    <a:pt x="3162"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86" name="Google Shape;20986;p32"/>
            <p:cNvSpPr/>
            <p:nvPr/>
          </p:nvSpPr>
          <p:spPr>
            <a:xfrm>
              <a:off x="859949" y="2079073"/>
              <a:ext cx="70438" cy="20374"/>
            </a:xfrm>
            <a:custGeom>
              <a:avLst/>
              <a:gdLst/>
              <a:ahLst/>
              <a:cxnLst/>
              <a:rect l="l" t="t" r="r" b="b"/>
              <a:pathLst>
                <a:path w="2019" h="584" extrusionOk="0">
                  <a:moveTo>
                    <a:pt x="1983" y="1"/>
                  </a:moveTo>
                  <a:cubicBezTo>
                    <a:pt x="1977" y="1"/>
                    <a:pt x="1972" y="2"/>
                    <a:pt x="1969" y="5"/>
                  </a:cubicBezTo>
                  <a:cubicBezTo>
                    <a:pt x="1379" y="361"/>
                    <a:pt x="667" y="328"/>
                    <a:pt x="34" y="550"/>
                  </a:cubicBezTo>
                  <a:cubicBezTo>
                    <a:pt x="0" y="561"/>
                    <a:pt x="34" y="583"/>
                    <a:pt x="56" y="583"/>
                  </a:cubicBezTo>
                  <a:cubicBezTo>
                    <a:pt x="690" y="361"/>
                    <a:pt x="1435" y="427"/>
                    <a:pt x="2002" y="27"/>
                  </a:cubicBezTo>
                  <a:cubicBezTo>
                    <a:pt x="2018" y="11"/>
                    <a:pt x="1999" y="1"/>
                    <a:pt x="198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87" name="Google Shape;20987;p32"/>
            <p:cNvSpPr/>
            <p:nvPr/>
          </p:nvSpPr>
          <p:spPr>
            <a:xfrm>
              <a:off x="719104" y="2205334"/>
              <a:ext cx="259214" cy="177717"/>
            </a:xfrm>
            <a:custGeom>
              <a:avLst/>
              <a:gdLst/>
              <a:ahLst/>
              <a:cxnLst/>
              <a:rect l="l" t="t" r="r" b="b"/>
              <a:pathLst>
                <a:path w="7430" h="5094" extrusionOk="0">
                  <a:moveTo>
                    <a:pt x="2880" y="1"/>
                  </a:moveTo>
                  <a:lnTo>
                    <a:pt x="0" y="2537"/>
                  </a:lnTo>
                  <a:cubicBezTo>
                    <a:pt x="0" y="2537"/>
                    <a:pt x="267" y="3093"/>
                    <a:pt x="1157" y="3827"/>
                  </a:cubicBezTo>
                  <a:cubicBezTo>
                    <a:pt x="1677" y="4253"/>
                    <a:pt x="1844" y="4308"/>
                    <a:pt x="2019" y="4308"/>
                  </a:cubicBezTo>
                  <a:cubicBezTo>
                    <a:pt x="2049" y="4308"/>
                    <a:pt x="2080" y="4306"/>
                    <a:pt x="2113" y="4305"/>
                  </a:cubicBezTo>
                  <a:cubicBezTo>
                    <a:pt x="2146" y="4305"/>
                    <a:pt x="2179" y="4304"/>
                    <a:pt x="2217" y="4304"/>
                  </a:cubicBezTo>
                  <a:cubicBezTo>
                    <a:pt x="2295" y="4304"/>
                    <a:pt x="2389" y="4308"/>
                    <a:pt x="2524" y="4339"/>
                  </a:cubicBezTo>
                  <a:cubicBezTo>
                    <a:pt x="3147" y="4483"/>
                    <a:pt x="2870" y="4583"/>
                    <a:pt x="3348" y="4883"/>
                  </a:cubicBezTo>
                  <a:cubicBezTo>
                    <a:pt x="3590" y="5035"/>
                    <a:pt x="3772" y="5093"/>
                    <a:pt x="3974" y="5093"/>
                  </a:cubicBezTo>
                  <a:cubicBezTo>
                    <a:pt x="4171" y="5093"/>
                    <a:pt x="4386" y="5038"/>
                    <a:pt x="4694" y="4961"/>
                  </a:cubicBezTo>
                  <a:cubicBezTo>
                    <a:pt x="5305" y="4816"/>
                    <a:pt x="5194" y="4628"/>
                    <a:pt x="5205" y="4149"/>
                  </a:cubicBezTo>
                  <a:cubicBezTo>
                    <a:pt x="5228" y="3660"/>
                    <a:pt x="5461" y="3515"/>
                    <a:pt x="5962" y="3338"/>
                  </a:cubicBezTo>
                  <a:cubicBezTo>
                    <a:pt x="6462" y="3170"/>
                    <a:pt x="6996" y="3115"/>
                    <a:pt x="7218" y="2781"/>
                  </a:cubicBezTo>
                  <a:cubicBezTo>
                    <a:pt x="7430" y="2458"/>
                    <a:pt x="7252" y="1892"/>
                    <a:pt x="6896" y="1591"/>
                  </a:cubicBezTo>
                  <a:cubicBezTo>
                    <a:pt x="6807" y="1514"/>
                    <a:pt x="6684" y="1391"/>
                    <a:pt x="6540" y="1247"/>
                  </a:cubicBezTo>
                  <a:cubicBezTo>
                    <a:pt x="5883" y="557"/>
                    <a:pt x="4994" y="145"/>
                    <a:pt x="4037" y="78"/>
                  </a:cubicBezTo>
                  <a:lnTo>
                    <a:pt x="2880"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88" name="Google Shape;20988;p32"/>
            <p:cNvSpPr/>
            <p:nvPr/>
          </p:nvSpPr>
          <p:spPr>
            <a:xfrm>
              <a:off x="764110" y="2234850"/>
              <a:ext cx="158354" cy="92766"/>
            </a:xfrm>
            <a:custGeom>
              <a:avLst/>
              <a:gdLst/>
              <a:ahLst/>
              <a:cxnLst/>
              <a:rect l="l" t="t" r="r" b="b"/>
              <a:pathLst>
                <a:path w="4539" h="2659" extrusionOk="0">
                  <a:moveTo>
                    <a:pt x="3214" y="0"/>
                  </a:moveTo>
                  <a:cubicBezTo>
                    <a:pt x="3036" y="0"/>
                    <a:pt x="2858" y="11"/>
                    <a:pt x="2680" y="33"/>
                  </a:cubicBezTo>
                  <a:cubicBezTo>
                    <a:pt x="2525" y="45"/>
                    <a:pt x="2369" y="67"/>
                    <a:pt x="2203" y="67"/>
                  </a:cubicBezTo>
                  <a:cubicBezTo>
                    <a:pt x="2058" y="67"/>
                    <a:pt x="1910" y="50"/>
                    <a:pt x="1762" y="50"/>
                  </a:cubicBezTo>
                  <a:cubicBezTo>
                    <a:pt x="1671" y="50"/>
                    <a:pt x="1580" y="56"/>
                    <a:pt x="1491" y="78"/>
                  </a:cubicBezTo>
                  <a:cubicBezTo>
                    <a:pt x="1313" y="122"/>
                    <a:pt x="1146" y="211"/>
                    <a:pt x="990" y="300"/>
                  </a:cubicBezTo>
                  <a:cubicBezTo>
                    <a:pt x="801" y="411"/>
                    <a:pt x="623" y="512"/>
                    <a:pt x="467" y="668"/>
                  </a:cubicBezTo>
                  <a:cubicBezTo>
                    <a:pt x="322" y="812"/>
                    <a:pt x="201" y="1012"/>
                    <a:pt x="189" y="1224"/>
                  </a:cubicBezTo>
                  <a:cubicBezTo>
                    <a:pt x="189" y="1301"/>
                    <a:pt x="201" y="1368"/>
                    <a:pt x="167" y="1446"/>
                  </a:cubicBezTo>
                  <a:cubicBezTo>
                    <a:pt x="134" y="1501"/>
                    <a:pt x="78" y="1546"/>
                    <a:pt x="45" y="1612"/>
                  </a:cubicBezTo>
                  <a:cubicBezTo>
                    <a:pt x="0" y="1724"/>
                    <a:pt x="67" y="1846"/>
                    <a:pt x="122" y="1958"/>
                  </a:cubicBezTo>
                  <a:cubicBezTo>
                    <a:pt x="245" y="2202"/>
                    <a:pt x="467" y="2403"/>
                    <a:pt x="734" y="2502"/>
                  </a:cubicBezTo>
                  <a:cubicBezTo>
                    <a:pt x="935" y="2569"/>
                    <a:pt x="1135" y="2569"/>
                    <a:pt x="1346" y="2581"/>
                  </a:cubicBezTo>
                  <a:cubicBezTo>
                    <a:pt x="1802" y="2603"/>
                    <a:pt x="2247" y="2636"/>
                    <a:pt x="2703" y="2658"/>
                  </a:cubicBezTo>
                  <a:cubicBezTo>
                    <a:pt x="2746" y="2658"/>
                    <a:pt x="2789" y="2659"/>
                    <a:pt x="2832" y="2659"/>
                  </a:cubicBezTo>
                  <a:cubicBezTo>
                    <a:pt x="2977" y="2659"/>
                    <a:pt x="3119" y="2652"/>
                    <a:pt x="3248" y="2591"/>
                  </a:cubicBezTo>
                  <a:cubicBezTo>
                    <a:pt x="3359" y="2536"/>
                    <a:pt x="3448" y="2447"/>
                    <a:pt x="3548" y="2380"/>
                  </a:cubicBezTo>
                  <a:cubicBezTo>
                    <a:pt x="3737" y="2291"/>
                    <a:pt x="3960" y="2291"/>
                    <a:pt x="4126" y="2180"/>
                  </a:cubicBezTo>
                  <a:cubicBezTo>
                    <a:pt x="4249" y="2091"/>
                    <a:pt x="4326" y="1958"/>
                    <a:pt x="4405" y="1835"/>
                  </a:cubicBezTo>
                  <a:cubicBezTo>
                    <a:pt x="4438" y="1768"/>
                    <a:pt x="4471" y="1713"/>
                    <a:pt x="4482" y="1646"/>
                  </a:cubicBezTo>
                  <a:cubicBezTo>
                    <a:pt x="4538" y="1346"/>
                    <a:pt x="4126" y="1101"/>
                    <a:pt x="4148" y="789"/>
                  </a:cubicBezTo>
                  <a:cubicBezTo>
                    <a:pt x="4160" y="723"/>
                    <a:pt x="4182" y="645"/>
                    <a:pt x="4182" y="579"/>
                  </a:cubicBezTo>
                  <a:cubicBezTo>
                    <a:pt x="4182" y="512"/>
                    <a:pt x="4148" y="456"/>
                    <a:pt x="4104" y="401"/>
                  </a:cubicBezTo>
                  <a:cubicBezTo>
                    <a:pt x="3915" y="122"/>
                    <a:pt x="3548" y="11"/>
                    <a:pt x="3214"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89" name="Google Shape;20989;p32"/>
            <p:cNvSpPr/>
            <p:nvPr/>
          </p:nvSpPr>
          <p:spPr>
            <a:xfrm>
              <a:off x="752702" y="2228326"/>
              <a:ext cx="89242" cy="124199"/>
            </a:xfrm>
            <a:custGeom>
              <a:avLst/>
              <a:gdLst/>
              <a:ahLst/>
              <a:cxnLst/>
              <a:rect l="l" t="t" r="r" b="b"/>
              <a:pathLst>
                <a:path w="2558" h="3560" extrusionOk="0">
                  <a:moveTo>
                    <a:pt x="37" y="0"/>
                  </a:moveTo>
                  <a:cubicBezTo>
                    <a:pt x="18" y="0"/>
                    <a:pt x="0" y="16"/>
                    <a:pt x="16" y="31"/>
                  </a:cubicBezTo>
                  <a:cubicBezTo>
                    <a:pt x="483" y="398"/>
                    <a:pt x="961" y="776"/>
                    <a:pt x="1239" y="1299"/>
                  </a:cubicBezTo>
                  <a:cubicBezTo>
                    <a:pt x="1529" y="1811"/>
                    <a:pt x="1618" y="2400"/>
                    <a:pt x="1907" y="2912"/>
                  </a:cubicBezTo>
                  <a:cubicBezTo>
                    <a:pt x="2040" y="3179"/>
                    <a:pt x="2229" y="3413"/>
                    <a:pt x="2496" y="3557"/>
                  </a:cubicBezTo>
                  <a:cubicBezTo>
                    <a:pt x="2499" y="3558"/>
                    <a:pt x="2503" y="3559"/>
                    <a:pt x="2506" y="3559"/>
                  </a:cubicBezTo>
                  <a:cubicBezTo>
                    <a:pt x="2529" y="3559"/>
                    <a:pt x="2558" y="3533"/>
                    <a:pt x="2530" y="3524"/>
                  </a:cubicBezTo>
                  <a:cubicBezTo>
                    <a:pt x="2062" y="3179"/>
                    <a:pt x="1851" y="2656"/>
                    <a:pt x="1662" y="2133"/>
                  </a:cubicBezTo>
                  <a:cubicBezTo>
                    <a:pt x="1561" y="1844"/>
                    <a:pt x="1462" y="1566"/>
                    <a:pt x="1317" y="1299"/>
                  </a:cubicBezTo>
                  <a:cubicBezTo>
                    <a:pt x="1183" y="1043"/>
                    <a:pt x="1005" y="821"/>
                    <a:pt x="794" y="620"/>
                  </a:cubicBezTo>
                  <a:cubicBezTo>
                    <a:pt x="572" y="398"/>
                    <a:pt x="316" y="198"/>
                    <a:pt x="60" y="9"/>
                  </a:cubicBezTo>
                  <a:cubicBezTo>
                    <a:pt x="54" y="3"/>
                    <a:pt x="45" y="0"/>
                    <a:pt x="37"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90" name="Google Shape;20990;p32"/>
            <p:cNvSpPr/>
            <p:nvPr/>
          </p:nvSpPr>
          <p:spPr>
            <a:xfrm>
              <a:off x="768122" y="2226197"/>
              <a:ext cx="98139" cy="137527"/>
            </a:xfrm>
            <a:custGeom>
              <a:avLst/>
              <a:gdLst/>
              <a:ahLst/>
              <a:cxnLst/>
              <a:rect l="l" t="t" r="r" b="b"/>
              <a:pathLst>
                <a:path w="2813" h="3942" extrusionOk="0">
                  <a:moveTo>
                    <a:pt x="38" y="0"/>
                  </a:moveTo>
                  <a:cubicBezTo>
                    <a:pt x="19" y="0"/>
                    <a:pt x="1" y="16"/>
                    <a:pt x="19" y="26"/>
                  </a:cubicBezTo>
                  <a:cubicBezTo>
                    <a:pt x="108" y="92"/>
                    <a:pt x="197" y="148"/>
                    <a:pt x="286" y="214"/>
                  </a:cubicBezTo>
                  <a:cubicBezTo>
                    <a:pt x="274" y="214"/>
                    <a:pt x="274" y="226"/>
                    <a:pt x="274" y="226"/>
                  </a:cubicBezTo>
                  <a:cubicBezTo>
                    <a:pt x="264" y="281"/>
                    <a:pt x="296" y="337"/>
                    <a:pt x="341" y="370"/>
                  </a:cubicBezTo>
                  <a:cubicBezTo>
                    <a:pt x="385" y="437"/>
                    <a:pt x="441" y="493"/>
                    <a:pt x="497" y="548"/>
                  </a:cubicBezTo>
                  <a:cubicBezTo>
                    <a:pt x="608" y="659"/>
                    <a:pt x="708" y="770"/>
                    <a:pt x="820" y="893"/>
                  </a:cubicBezTo>
                  <a:cubicBezTo>
                    <a:pt x="1031" y="1116"/>
                    <a:pt x="1242" y="1349"/>
                    <a:pt x="1409" y="1605"/>
                  </a:cubicBezTo>
                  <a:cubicBezTo>
                    <a:pt x="1732" y="2094"/>
                    <a:pt x="1932" y="2639"/>
                    <a:pt x="2187" y="3140"/>
                  </a:cubicBezTo>
                  <a:cubicBezTo>
                    <a:pt x="2332" y="3418"/>
                    <a:pt x="2499" y="3707"/>
                    <a:pt x="2721" y="3929"/>
                  </a:cubicBezTo>
                  <a:cubicBezTo>
                    <a:pt x="2726" y="3938"/>
                    <a:pt x="2735" y="3941"/>
                    <a:pt x="2744" y="3941"/>
                  </a:cubicBezTo>
                  <a:cubicBezTo>
                    <a:pt x="2759" y="3941"/>
                    <a:pt x="2773" y="3932"/>
                    <a:pt x="2766" y="3918"/>
                  </a:cubicBezTo>
                  <a:cubicBezTo>
                    <a:pt x="2599" y="3684"/>
                    <a:pt x="2443" y="3451"/>
                    <a:pt x="2310" y="3207"/>
                  </a:cubicBezTo>
                  <a:cubicBezTo>
                    <a:pt x="2177" y="2962"/>
                    <a:pt x="2065" y="2706"/>
                    <a:pt x="1943" y="2450"/>
                  </a:cubicBezTo>
                  <a:cubicBezTo>
                    <a:pt x="1821" y="2206"/>
                    <a:pt x="1698" y="1949"/>
                    <a:pt x="1554" y="1716"/>
                  </a:cubicBezTo>
                  <a:cubicBezTo>
                    <a:pt x="1398" y="1460"/>
                    <a:pt x="1208" y="1227"/>
                    <a:pt x="1008" y="1004"/>
                  </a:cubicBezTo>
                  <a:lnTo>
                    <a:pt x="642" y="637"/>
                  </a:lnTo>
                  <a:cubicBezTo>
                    <a:pt x="586" y="570"/>
                    <a:pt x="519" y="504"/>
                    <a:pt x="452" y="437"/>
                  </a:cubicBezTo>
                  <a:cubicBezTo>
                    <a:pt x="408" y="392"/>
                    <a:pt x="319" y="326"/>
                    <a:pt x="319" y="248"/>
                  </a:cubicBezTo>
                  <a:lnTo>
                    <a:pt x="319" y="248"/>
                  </a:lnTo>
                  <a:cubicBezTo>
                    <a:pt x="675" y="515"/>
                    <a:pt x="1031" y="793"/>
                    <a:pt x="1342" y="1126"/>
                  </a:cubicBezTo>
                  <a:cubicBezTo>
                    <a:pt x="1720" y="1549"/>
                    <a:pt x="1943" y="2050"/>
                    <a:pt x="2209" y="2539"/>
                  </a:cubicBezTo>
                  <a:cubicBezTo>
                    <a:pt x="2354" y="2806"/>
                    <a:pt x="2510" y="3073"/>
                    <a:pt x="2733" y="3296"/>
                  </a:cubicBezTo>
                  <a:cubicBezTo>
                    <a:pt x="2739" y="3302"/>
                    <a:pt x="2748" y="3305"/>
                    <a:pt x="2758" y="3305"/>
                  </a:cubicBezTo>
                  <a:cubicBezTo>
                    <a:pt x="2784" y="3305"/>
                    <a:pt x="2812" y="3286"/>
                    <a:pt x="2788" y="3262"/>
                  </a:cubicBezTo>
                  <a:cubicBezTo>
                    <a:pt x="2443" y="2829"/>
                    <a:pt x="2209" y="2339"/>
                    <a:pt x="1932" y="1850"/>
                  </a:cubicBezTo>
                  <a:cubicBezTo>
                    <a:pt x="1787" y="1605"/>
                    <a:pt x="1631" y="1371"/>
                    <a:pt x="1453" y="1160"/>
                  </a:cubicBezTo>
                  <a:cubicBezTo>
                    <a:pt x="1265" y="948"/>
                    <a:pt x="1053" y="760"/>
                    <a:pt x="830" y="582"/>
                  </a:cubicBezTo>
                  <a:cubicBezTo>
                    <a:pt x="575" y="370"/>
                    <a:pt x="319" y="192"/>
                    <a:pt x="52" y="3"/>
                  </a:cubicBezTo>
                  <a:cubicBezTo>
                    <a:pt x="47" y="1"/>
                    <a:pt x="43" y="0"/>
                    <a:pt x="38"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91" name="Google Shape;20991;p32"/>
            <p:cNvSpPr/>
            <p:nvPr/>
          </p:nvSpPr>
          <p:spPr>
            <a:xfrm>
              <a:off x="795649" y="2231221"/>
              <a:ext cx="97929" cy="89486"/>
            </a:xfrm>
            <a:custGeom>
              <a:avLst/>
              <a:gdLst/>
              <a:ahLst/>
              <a:cxnLst/>
              <a:rect l="l" t="t" r="r" b="b"/>
              <a:pathLst>
                <a:path w="2807" h="2565" extrusionOk="0">
                  <a:moveTo>
                    <a:pt x="33" y="1"/>
                  </a:moveTo>
                  <a:cubicBezTo>
                    <a:pt x="20" y="1"/>
                    <a:pt x="1" y="17"/>
                    <a:pt x="19" y="26"/>
                  </a:cubicBezTo>
                  <a:cubicBezTo>
                    <a:pt x="442" y="271"/>
                    <a:pt x="831" y="582"/>
                    <a:pt x="1165" y="938"/>
                  </a:cubicBezTo>
                  <a:cubicBezTo>
                    <a:pt x="1509" y="1316"/>
                    <a:pt x="1776" y="1750"/>
                    <a:pt x="2132" y="2117"/>
                  </a:cubicBezTo>
                  <a:cubicBezTo>
                    <a:pt x="2310" y="2306"/>
                    <a:pt x="2510" y="2484"/>
                    <a:pt x="2755" y="2562"/>
                  </a:cubicBezTo>
                  <a:cubicBezTo>
                    <a:pt x="2759" y="2564"/>
                    <a:pt x="2764" y="2565"/>
                    <a:pt x="2768" y="2565"/>
                  </a:cubicBezTo>
                  <a:cubicBezTo>
                    <a:pt x="2788" y="2565"/>
                    <a:pt x="2807" y="2547"/>
                    <a:pt x="2789" y="2529"/>
                  </a:cubicBezTo>
                  <a:cubicBezTo>
                    <a:pt x="2577" y="2418"/>
                    <a:pt x="2389" y="2284"/>
                    <a:pt x="2221" y="2117"/>
                  </a:cubicBezTo>
                  <a:cubicBezTo>
                    <a:pt x="2043" y="1939"/>
                    <a:pt x="1888" y="1739"/>
                    <a:pt x="1732" y="1538"/>
                  </a:cubicBezTo>
                  <a:cubicBezTo>
                    <a:pt x="1565" y="1338"/>
                    <a:pt x="1410" y="1127"/>
                    <a:pt x="1232" y="938"/>
                  </a:cubicBezTo>
                  <a:cubicBezTo>
                    <a:pt x="1076" y="772"/>
                    <a:pt x="898" y="604"/>
                    <a:pt x="709" y="460"/>
                  </a:cubicBezTo>
                  <a:cubicBezTo>
                    <a:pt x="498" y="293"/>
                    <a:pt x="275" y="137"/>
                    <a:pt x="41" y="4"/>
                  </a:cubicBezTo>
                  <a:cubicBezTo>
                    <a:pt x="39" y="2"/>
                    <a:pt x="37" y="1"/>
                    <a:pt x="3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92" name="Google Shape;20992;p32"/>
            <p:cNvSpPr/>
            <p:nvPr/>
          </p:nvSpPr>
          <p:spPr>
            <a:xfrm>
              <a:off x="860228" y="2279437"/>
              <a:ext cx="48424" cy="35829"/>
            </a:xfrm>
            <a:custGeom>
              <a:avLst/>
              <a:gdLst/>
              <a:ahLst/>
              <a:cxnLst/>
              <a:rect l="l" t="t" r="r" b="b"/>
              <a:pathLst>
                <a:path w="1388" h="1027" extrusionOk="0">
                  <a:moveTo>
                    <a:pt x="39" y="1"/>
                  </a:moveTo>
                  <a:cubicBezTo>
                    <a:pt x="18" y="1"/>
                    <a:pt x="0" y="13"/>
                    <a:pt x="14" y="35"/>
                  </a:cubicBezTo>
                  <a:cubicBezTo>
                    <a:pt x="170" y="268"/>
                    <a:pt x="370" y="468"/>
                    <a:pt x="593" y="646"/>
                  </a:cubicBezTo>
                  <a:cubicBezTo>
                    <a:pt x="804" y="813"/>
                    <a:pt x="1060" y="969"/>
                    <a:pt x="1327" y="1024"/>
                  </a:cubicBezTo>
                  <a:cubicBezTo>
                    <a:pt x="1331" y="1026"/>
                    <a:pt x="1336" y="1026"/>
                    <a:pt x="1341" y="1026"/>
                  </a:cubicBezTo>
                  <a:cubicBezTo>
                    <a:pt x="1368" y="1026"/>
                    <a:pt x="1387" y="999"/>
                    <a:pt x="1349" y="980"/>
                  </a:cubicBezTo>
                  <a:cubicBezTo>
                    <a:pt x="1104" y="868"/>
                    <a:pt x="860" y="757"/>
                    <a:pt x="637" y="591"/>
                  </a:cubicBezTo>
                  <a:cubicBezTo>
                    <a:pt x="415" y="435"/>
                    <a:pt x="226" y="235"/>
                    <a:pt x="70" y="12"/>
                  </a:cubicBezTo>
                  <a:cubicBezTo>
                    <a:pt x="62" y="4"/>
                    <a:pt x="50" y="1"/>
                    <a:pt x="39"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93" name="Google Shape;20993;p32"/>
            <p:cNvSpPr/>
            <p:nvPr/>
          </p:nvSpPr>
          <p:spPr>
            <a:xfrm>
              <a:off x="799627" y="2215277"/>
              <a:ext cx="143771" cy="89731"/>
            </a:xfrm>
            <a:custGeom>
              <a:avLst/>
              <a:gdLst/>
              <a:ahLst/>
              <a:cxnLst/>
              <a:rect l="l" t="t" r="r" b="b"/>
              <a:pathLst>
                <a:path w="4121" h="2572" extrusionOk="0">
                  <a:moveTo>
                    <a:pt x="45" y="1"/>
                  </a:moveTo>
                  <a:cubicBezTo>
                    <a:pt x="26" y="1"/>
                    <a:pt x="0" y="11"/>
                    <a:pt x="16" y="27"/>
                  </a:cubicBezTo>
                  <a:cubicBezTo>
                    <a:pt x="95" y="139"/>
                    <a:pt x="228" y="171"/>
                    <a:pt x="350" y="205"/>
                  </a:cubicBezTo>
                  <a:cubicBezTo>
                    <a:pt x="506" y="238"/>
                    <a:pt x="673" y="272"/>
                    <a:pt x="829" y="305"/>
                  </a:cubicBezTo>
                  <a:cubicBezTo>
                    <a:pt x="1151" y="383"/>
                    <a:pt x="1474" y="494"/>
                    <a:pt x="1763" y="672"/>
                  </a:cubicBezTo>
                  <a:cubicBezTo>
                    <a:pt x="2041" y="850"/>
                    <a:pt x="2263" y="1073"/>
                    <a:pt x="2508" y="1284"/>
                  </a:cubicBezTo>
                  <a:cubicBezTo>
                    <a:pt x="2630" y="1384"/>
                    <a:pt x="2752" y="1484"/>
                    <a:pt x="2886" y="1573"/>
                  </a:cubicBezTo>
                  <a:cubicBezTo>
                    <a:pt x="3031" y="1662"/>
                    <a:pt x="3187" y="1740"/>
                    <a:pt x="3331" y="1829"/>
                  </a:cubicBezTo>
                  <a:cubicBezTo>
                    <a:pt x="3486" y="1918"/>
                    <a:pt x="3631" y="2018"/>
                    <a:pt x="3753" y="2141"/>
                  </a:cubicBezTo>
                  <a:cubicBezTo>
                    <a:pt x="3809" y="2196"/>
                    <a:pt x="3865" y="2252"/>
                    <a:pt x="3909" y="2329"/>
                  </a:cubicBezTo>
                  <a:cubicBezTo>
                    <a:pt x="3954" y="2396"/>
                    <a:pt x="3987" y="2474"/>
                    <a:pt x="4032" y="2552"/>
                  </a:cubicBezTo>
                  <a:cubicBezTo>
                    <a:pt x="4041" y="2566"/>
                    <a:pt x="4058" y="2572"/>
                    <a:pt x="4075" y="2572"/>
                  </a:cubicBezTo>
                  <a:cubicBezTo>
                    <a:pt x="4098" y="2572"/>
                    <a:pt x="4121" y="2560"/>
                    <a:pt x="4121" y="2541"/>
                  </a:cubicBezTo>
                  <a:cubicBezTo>
                    <a:pt x="4109" y="2396"/>
                    <a:pt x="4020" y="2262"/>
                    <a:pt x="3931" y="2151"/>
                  </a:cubicBezTo>
                  <a:cubicBezTo>
                    <a:pt x="3832" y="2040"/>
                    <a:pt x="3720" y="1940"/>
                    <a:pt x="3598" y="1862"/>
                  </a:cubicBezTo>
                  <a:cubicBezTo>
                    <a:pt x="3308" y="1673"/>
                    <a:pt x="2997" y="1540"/>
                    <a:pt x="2730" y="1328"/>
                  </a:cubicBezTo>
                  <a:cubicBezTo>
                    <a:pt x="2475" y="1128"/>
                    <a:pt x="2252" y="895"/>
                    <a:pt x="1985" y="705"/>
                  </a:cubicBezTo>
                  <a:cubicBezTo>
                    <a:pt x="1718" y="517"/>
                    <a:pt x="1418" y="394"/>
                    <a:pt x="1106" y="305"/>
                  </a:cubicBezTo>
                  <a:cubicBezTo>
                    <a:pt x="928" y="250"/>
                    <a:pt x="740" y="205"/>
                    <a:pt x="550" y="171"/>
                  </a:cubicBezTo>
                  <a:cubicBezTo>
                    <a:pt x="384" y="139"/>
                    <a:pt x="184" y="139"/>
                    <a:pt x="61" y="5"/>
                  </a:cubicBezTo>
                  <a:cubicBezTo>
                    <a:pt x="58" y="2"/>
                    <a:pt x="52" y="1"/>
                    <a:pt x="45"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94" name="Google Shape;20994;p32"/>
            <p:cNvSpPr/>
            <p:nvPr/>
          </p:nvSpPr>
          <p:spPr>
            <a:xfrm>
              <a:off x="830224" y="2212905"/>
              <a:ext cx="90394" cy="61960"/>
            </a:xfrm>
            <a:custGeom>
              <a:avLst/>
              <a:gdLst/>
              <a:ahLst/>
              <a:cxnLst/>
              <a:rect l="l" t="t" r="r" b="b"/>
              <a:pathLst>
                <a:path w="2591" h="1776" extrusionOk="0">
                  <a:moveTo>
                    <a:pt x="61" y="0"/>
                  </a:moveTo>
                  <a:cubicBezTo>
                    <a:pt x="27" y="0"/>
                    <a:pt x="0" y="37"/>
                    <a:pt x="18" y="73"/>
                  </a:cubicBezTo>
                  <a:cubicBezTo>
                    <a:pt x="41" y="106"/>
                    <a:pt x="85" y="118"/>
                    <a:pt x="118" y="140"/>
                  </a:cubicBezTo>
                  <a:cubicBezTo>
                    <a:pt x="163" y="162"/>
                    <a:pt x="219" y="184"/>
                    <a:pt x="274" y="217"/>
                  </a:cubicBezTo>
                  <a:cubicBezTo>
                    <a:pt x="474" y="306"/>
                    <a:pt x="674" y="384"/>
                    <a:pt x="886" y="473"/>
                  </a:cubicBezTo>
                  <a:cubicBezTo>
                    <a:pt x="1086" y="562"/>
                    <a:pt x="1286" y="662"/>
                    <a:pt x="1487" y="773"/>
                  </a:cubicBezTo>
                  <a:cubicBezTo>
                    <a:pt x="1675" y="896"/>
                    <a:pt x="1853" y="1040"/>
                    <a:pt x="2020" y="1208"/>
                  </a:cubicBezTo>
                  <a:cubicBezTo>
                    <a:pt x="2209" y="1385"/>
                    <a:pt x="2365" y="1586"/>
                    <a:pt x="2543" y="1764"/>
                  </a:cubicBezTo>
                  <a:cubicBezTo>
                    <a:pt x="2547" y="1772"/>
                    <a:pt x="2556" y="1776"/>
                    <a:pt x="2564" y="1776"/>
                  </a:cubicBezTo>
                  <a:cubicBezTo>
                    <a:pt x="2578" y="1776"/>
                    <a:pt x="2590" y="1766"/>
                    <a:pt x="2576" y="1752"/>
                  </a:cubicBezTo>
                  <a:cubicBezTo>
                    <a:pt x="2342" y="1441"/>
                    <a:pt x="2065" y="1141"/>
                    <a:pt x="1753" y="896"/>
                  </a:cubicBezTo>
                  <a:cubicBezTo>
                    <a:pt x="1430" y="651"/>
                    <a:pt x="1064" y="496"/>
                    <a:pt x="696" y="340"/>
                  </a:cubicBezTo>
                  <a:cubicBezTo>
                    <a:pt x="597" y="306"/>
                    <a:pt x="496" y="262"/>
                    <a:pt x="385" y="217"/>
                  </a:cubicBezTo>
                  <a:cubicBezTo>
                    <a:pt x="340" y="195"/>
                    <a:pt x="285" y="173"/>
                    <a:pt x="229" y="150"/>
                  </a:cubicBezTo>
                  <a:cubicBezTo>
                    <a:pt x="207" y="140"/>
                    <a:pt x="185" y="118"/>
                    <a:pt x="163" y="106"/>
                  </a:cubicBezTo>
                  <a:cubicBezTo>
                    <a:pt x="152" y="106"/>
                    <a:pt x="140" y="106"/>
                    <a:pt x="130" y="95"/>
                  </a:cubicBezTo>
                  <a:cubicBezTo>
                    <a:pt x="118" y="95"/>
                    <a:pt x="107" y="84"/>
                    <a:pt x="96" y="84"/>
                  </a:cubicBezTo>
                  <a:cubicBezTo>
                    <a:pt x="74" y="73"/>
                    <a:pt x="63" y="61"/>
                    <a:pt x="63" y="29"/>
                  </a:cubicBezTo>
                  <a:lnTo>
                    <a:pt x="63" y="29"/>
                  </a:lnTo>
                  <a:cubicBezTo>
                    <a:pt x="65" y="31"/>
                    <a:pt x="68" y="31"/>
                    <a:pt x="71" y="31"/>
                  </a:cubicBezTo>
                  <a:cubicBezTo>
                    <a:pt x="84" y="31"/>
                    <a:pt x="103" y="15"/>
                    <a:pt x="85" y="6"/>
                  </a:cubicBezTo>
                  <a:cubicBezTo>
                    <a:pt x="77" y="2"/>
                    <a:pt x="69" y="0"/>
                    <a:pt x="61"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95" name="Google Shape;20995;p32"/>
            <p:cNvSpPr/>
            <p:nvPr/>
          </p:nvSpPr>
          <p:spPr>
            <a:xfrm>
              <a:off x="851157" y="2217266"/>
              <a:ext cx="97092" cy="58053"/>
            </a:xfrm>
            <a:custGeom>
              <a:avLst/>
              <a:gdLst/>
              <a:ahLst/>
              <a:cxnLst/>
              <a:rect l="l" t="t" r="r" b="b"/>
              <a:pathLst>
                <a:path w="2783" h="1664" extrusionOk="0">
                  <a:moveTo>
                    <a:pt x="23" y="0"/>
                  </a:moveTo>
                  <a:cubicBezTo>
                    <a:pt x="12" y="0"/>
                    <a:pt x="1" y="17"/>
                    <a:pt x="19" y="25"/>
                  </a:cubicBezTo>
                  <a:cubicBezTo>
                    <a:pt x="408" y="159"/>
                    <a:pt x="808" y="304"/>
                    <a:pt x="1164" y="526"/>
                  </a:cubicBezTo>
                  <a:cubicBezTo>
                    <a:pt x="1509" y="749"/>
                    <a:pt x="1787" y="1038"/>
                    <a:pt x="2121" y="1283"/>
                  </a:cubicBezTo>
                  <a:cubicBezTo>
                    <a:pt x="2221" y="1349"/>
                    <a:pt x="2310" y="1416"/>
                    <a:pt x="2410" y="1483"/>
                  </a:cubicBezTo>
                  <a:cubicBezTo>
                    <a:pt x="2510" y="1550"/>
                    <a:pt x="2610" y="1627"/>
                    <a:pt x="2721" y="1661"/>
                  </a:cubicBezTo>
                  <a:cubicBezTo>
                    <a:pt x="2725" y="1663"/>
                    <a:pt x="2730" y="1664"/>
                    <a:pt x="2735" y="1664"/>
                  </a:cubicBezTo>
                  <a:cubicBezTo>
                    <a:pt x="2757" y="1664"/>
                    <a:pt x="2782" y="1645"/>
                    <a:pt x="2755" y="1627"/>
                  </a:cubicBezTo>
                  <a:cubicBezTo>
                    <a:pt x="2688" y="1550"/>
                    <a:pt x="2577" y="1505"/>
                    <a:pt x="2488" y="1449"/>
                  </a:cubicBezTo>
                  <a:cubicBezTo>
                    <a:pt x="2399" y="1394"/>
                    <a:pt x="2310" y="1338"/>
                    <a:pt x="2232" y="1283"/>
                  </a:cubicBezTo>
                  <a:cubicBezTo>
                    <a:pt x="2054" y="1160"/>
                    <a:pt x="1898" y="1038"/>
                    <a:pt x="1732" y="905"/>
                  </a:cubicBezTo>
                  <a:cubicBezTo>
                    <a:pt x="1565" y="771"/>
                    <a:pt x="1409" y="638"/>
                    <a:pt x="1231" y="526"/>
                  </a:cubicBezTo>
                  <a:cubicBezTo>
                    <a:pt x="1064" y="415"/>
                    <a:pt x="887" y="326"/>
                    <a:pt x="697" y="248"/>
                  </a:cubicBezTo>
                  <a:cubicBezTo>
                    <a:pt x="486" y="159"/>
                    <a:pt x="252" y="82"/>
                    <a:pt x="30" y="3"/>
                  </a:cubicBezTo>
                  <a:cubicBezTo>
                    <a:pt x="28" y="1"/>
                    <a:pt x="25" y="0"/>
                    <a:pt x="2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96" name="Google Shape;20996;p32"/>
            <p:cNvSpPr/>
            <p:nvPr/>
          </p:nvSpPr>
          <p:spPr>
            <a:xfrm>
              <a:off x="939739" y="2259062"/>
              <a:ext cx="19851" cy="16083"/>
            </a:xfrm>
            <a:custGeom>
              <a:avLst/>
              <a:gdLst/>
              <a:ahLst/>
              <a:cxnLst/>
              <a:rect l="l" t="t" r="r" b="b"/>
              <a:pathLst>
                <a:path w="569" h="461" extrusionOk="0">
                  <a:moveTo>
                    <a:pt x="45" y="0"/>
                  </a:moveTo>
                  <a:cubicBezTo>
                    <a:pt x="24" y="0"/>
                    <a:pt x="0" y="31"/>
                    <a:pt x="27" y="40"/>
                  </a:cubicBezTo>
                  <a:cubicBezTo>
                    <a:pt x="216" y="151"/>
                    <a:pt x="360" y="296"/>
                    <a:pt x="505" y="451"/>
                  </a:cubicBezTo>
                  <a:cubicBezTo>
                    <a:pt x="512" y="458"/>
                    <a:pt x="520" y="461"/>
                    <a:pt x="529" y="461"/>
                  </a:cubicBezTo>
                  <a:cubicBezTo>
                    <a:pt x="549" y="461"/>
                    <a:pt x="569" y="445"/>
                    <a:pt x="560" y="429"/>
                  </a:cubicBezTo>
                  <a:cubicBezTo>
                    <a:pt x="438" y="251"/>
                    <a:pt x="249" y="107"/>
                    <a:pt x="60" y="6"/>
                  </a:cubicBezTo>
                  <a:cubicBezTo>
                    <a:pt x="56" y="2"/>
                    <a:pt x="51" y="0"/>
                    <a:pt x="4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97" name="Google Shape;20997;p32"/>
            <p:cNvSpPr/>
            <p:nvPr/>
          </p:nvSpPr>
          <p:spPr>
            <a:xfrm>
              <a:off x="611229" y="2194065"/>
              <a:ext cx="224676" cy="201440"/>
            </a:xfrm>
            <a:custGeom>
              <a:avLst/>
              <a:gdLst/>
              <a:ahLst/>
              <a:cxnLst/>
              <a:rect l="l" t="t" r="r" b="b"/>
              <a:pathLst>
                <a:path w="6440" h="5774" extrusionOk="0">
                  <a:moveTo>
                    <a:pt x="890" y="1"/>
                  </a:moveTo>
                  <a:cubicBezTo>
                    <a:pt x="890" y="1"/>
                    <a:pt x="33" y="457"/>
                    <a:pt x="11" y="1414"/>
                  </a:cubicBezTo>
                  <a:cubicBezTo>
                    <a:pt x="0" y="2370"/>
                    <a:pt x="100" y="3360"/>
                    <a:pt x="789" y="4027"/>
                  </a:cubicBezTo>
                  <a:cubicBezTo>
                    <a:pt x="1468" y="4706"/>
                    <a:pt x="1758" y="5006"/>
                    <a:pt x="2169" y="5307"/>
                  </a:cubicBezTo>
                  <a:cubicBezTo>
                    <a:pt x="2514" y="5551"/>
                    <a:pt x="2851" y="5723"/>
                    <a:pt x="3158" y="5723"/>
                  </a:cubicBezTo>
                  <a:cubicBezTo>
                    <a:pt x="3226" y="5723"/>
                    <a:pt x="3294" y="5714"/>
                    <a:pt x="3359" y="5695"/>
                  </a:cubicBezTo>
                  <a:cubicBezTo>
                    <a:pt x="3651" y="5611"/>
                    <a:pt x="4119" y="5270"/>
                    <a:pt x="4614" y="5270"/>
                  </a:cubicBezTo>
                  <a:cubicBezTo>
                    <a:pt x="4703" y="5270"/>
                    <a:pt x="4793" y="5281"/>
                    <a:pt x="4882" y="5307"/>
                  </a:cubicBezTo>
                  <a:cubicBezTo>
                    <a:pt x="5441" y="5461"/>
                    <a:pt x="5548" y="5722"/>
                    <a:pt x="5783" y="5722"/>
                  </a:cubicBezTo>
                  <a:cubicBezTo>
                    <a:pt x="5801" y="5722"/>
                    <a:pt x="5819" y="5721"/>
                    <a:pt x="5839" y="5718"/>
                  </a:cubicBezTo>
                  <a:cubicBezTo>
                    <a:pt x="6117" y="5673"/>
                    <a:pt x="6140" y="5774"/>
                    <a:pt x="6140" y="5362"/>
                  </a:cubicBezTo>
                  <a:cubicBezTo>
                    <a:pt x="6128" y="4939"/>
                    <a:pt x="6229" y="5017"/>
                    <a:pt x="6140" y="4605"/>
                  </a:cubicBezTo>
                  <a:cubicBezTo>
                    <a:pt x="6051" y="4183"/>
                    <a:pt x="5828" y="4161"/>
                    <a:pt x="5839" y="3927"/>
                  </a:cubicBezTo>
                  <a:cubicBezTo>
                    <a:pt x="5850" y="3683"/>
                    <a:pt x="6061" y="3772"/>
                    <a:pt x="6251" y="3438"/>
                  </a:cubicBezTo>
                  <a:cubicBezTo>
                    <a:pt x="6440" y="3104"/>
                    <a:pt x="6440" y="3015"/>
                    <a:pt x="6051" y="2581"/>
                  </a:cubicBezTo>
                  <a:cubicBezTo>
                    <a:pt x="5661" y="2148"/>
                    <a:pt x="4527" y="1847"/>
                    <a:pt x="4527" y="1847"/>
                  </a:cubicBezTo>
                  <a:lnTo>
                    <a:pt x="2291" y="401"/>
                  </a:lnTo>
                  <a:lnTo>
                    <a:pt x="890"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98" name="Google Shape;20998;p32"/>
            <p:cNvSpPr/>
            <p:nvPr/>
          </p:nvSpPr>
          <p:spPr>
            <a:xfrm>
              <a:off x="625185" y="2194065"/>
              <a:ext cx="210721" cy="167495"/>
            </a:xfrm>
            <a:custGeom>
              <a:avLst/>
              <a:gdLst/>
              <a:ahLst/>
              <a:cxnLst/>
              <a:rect l="l" t="t" r="r" b="b"/>
              <a:pathLst>
                <a:path w="6040" h="4801" extrusionOk="0">
                  <a:moveTo>
                    <a:pt x="490" y="1"/>
                  </a:moveTo>
                  <a:cubicBezTo>
                    <a:pt x="490" y="1"/>
                    <a:pt x="245" y="134"/>
                    <a:pt x="11" y="401"/>
                  </a:cubicBezTo>
                  <a:cubicBezTo>
                    <a:pt x="1" y="502"/>
                    <a:pt x="1" y="601"/>
                    <a:pt x="11" y="713"/>
                  </a:cubicBezTo>
                  <a:cubicBezTo>
                    <a:pt x="56" y="991"/>
                    <a:pt x="189" y="1247"/>
                    <a:pt x="367" y="1458"/>
                  </a:cubicBezTo>
                  <a:cubicBezTo>
                    <a:pt x="468" y="1570"/>
                    <a:pt x="567" y="1669"/>
                    <a:pt x="634" y="1803"/>
                  </a:cubicBezTo>
                  <a:cubicBezTo>
                    <a:pt x="701" y="1925"/>
                    <a:pt x="735" y="2059"/>
                    <a:pt x="779" y="2192"/>
                  </a:cubicBezTo>
                  <a:cubicBezTo>
                    <a:pt x="957" y="2648"/>
                    <a:pt x="1324" y="3026"/>
                    <a:pt x="1780" y="3193"/>
                  </a:cubicBezTo>
                  <a:cubicBezTo>
                    <a:pt x="1980" y="3271"/>
                    <a:pt x="2203" y="3305"/>
                    <a:pt x="2381" y="3416"/>
                  </a:cubicBezTo>
                  <a:cubicBezTo>
                    <a:pt x="2725" y="3638"/>
                    <a:pt x="2892" y="4116"/>
                    <a:pt x="3293" y="4183"/>
                  </a:cubicBezTo>
                  <a:cubicBezTo>
                    <a:pt x="3344" y="4194"/>
                    <a:pt x="3397" y="4197"/>
                    <a:pt x="3453" y="4197"/>
                  </a:cubicBezTo>
                  <a:cubicBezTo>
                    <a:pt x="3506" y="4197"/>
                    <a:pt x="3560" y="4194"/>
                    <a:pt x="3615" y="4194"/>
                  </a:cubicBezTo>
                  <a:cubicBezTo>
                    <a:pt x="3693" y="4187"/>
                    <a:pt x="3772" y="4183"/>
                    <a:pt x="3851" y="4183"/>
                  </a:cubicBezTo>
                  <a:cubicBezTo>
                    <a:pt x="4121" y="4183"/>
                    <a:pt x="4394" y="4225"/>
                    <a:pt x="4660" y="4294"/>
                  </a:cubicBezTo>
                  <a:cubicBezTo>
                    <a:pt x="4683" y="4306"/>
                    <a:pt x="4716" y="4316"/>
                    <a:pt x="4739" y="4328"/>
                  </a:cubicBezTo>
                  <a:cubicBezTo>
                    <a:pt x="4761" y="4361"/>
                    <a:pt x="4772" y="4395"/>
                    <a:pt x="4794" y="4428"/>
                  </a:cubicBezTo>
                  <a:cubicBezTo>
                    <a:pt x="4850" y="4539"/>
                    <a:pt x="5016" y="4539"/>
                    <a:pt x="5105" y="4628"/>
                  </a:cubicBezTo>
                  <a:cubicBezTo>
                    <a:pt x="5150" y="4672"/>
                    <a:pt x="5172" y="4728"/>
                    <a:pt x="5206" y="4761"/>
                  </a:cubicBezTo>
                  <a:cubicBezTo>
                    <a:pt x="5231" y="4786"/>
                    <a:pt x="5266" y="4801"/>
                    <a:pt x="5299" y="4801"/>
                  </a:cubicBezTo>
                  <a:cubicBezTo>
                    <a:pt x="5324" y="4801"/>
                    <a:pt x="5347" y="4792"/>
                    <a:pt x="5362" y="4773"/>
                  </a:cubicBezTo>
                  <a:cubicBezTo>
                    <a:pt x="5328" y="4573"/>
                    <a:pt x="5350" y="4350"/>
                    <a:pt x="5428" y="4161"/>
                  </a:cubicBezTo>
                  <a:cubicBezTo>
                    <a:pt x="5439" y="4138"/>
                    <a:pt x="5461" y="4105"/>
                    <a:pt x="5473" y="4083"/>
                  </a:cubicBezTo>
                  <a:cubicBezTo>
                    <a:pt x="5450" y="4039"/>
                    <a:pt x="5439" y="3983"/>
                    <a:pt x="5439" y="3927"/>
                  </a:cubicBezTo>
                  <a:cubicBezTo>
                    <a:pt x="5450" y="3683"/>
                    <a:pt x="5661" y="3772"/>
                    <a:pt x="5851" y="3438"/>
                  </a:cubicBezTo>
                  <a:cubicBezTo>
                    <a:pt x="6040" y="3104"/>
                    <a:pt x="6040" y="3015"/>
                    <a:pt x="5651" y="2581"/>
                  </a:cubicBezTo>
                  <a:cubicBezTo>
                    <a:pt x="5261" y="2148"/>
                    <a:pt x="4127" y="1847"/>
                    <a:pt x="4127" y="1847"/>
                  </a:cubicBezTo>
                  <a:lnTo>
                    <a:pt x="1891" y="401"/>
                  </a:lnTo>
                  <a:lnTo>
                    <a:pt x="490" y="1"/>
                  </a:ln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0999" name="Google Shape;20999;p32"/>
            <p:cNvSpPr/>
            <p:nvPr/>
          </p:nvSpPr>
          <p:spPr>
            <a:xfrm>
              <a:off x="636837" y="2188867"/>
              <a:ext cx="67752" cy="163378"/>
            </a:xfrm>
            <a:custGeom>
              <a:avLst/>
              <a:gdLst/>
              <a:ahLst/>
              <a:cxnLst/>
              <a:rect l="l" t="t" r="r" b="b"/>
              <a:pathLst>
                <a:path w="1942" h="4683" extrusionOk="0">
                  <a:moveTo>
                    <a:pt x="438" y="1"/>
                  </a:moveTo>
                  <a:cubicBezTo>
                    <a:pt x="423" y="1"/>
                    <a:pt x="408" y="6"/>
                    <a:pt x="401" y="16"/>
                  </a:cubicBezTo>
                  <a:cubicBezTo>
                    <a:pt x="45" y="639"/>
                    <a:pt x="0" y="1407"/>
                    <a:pt x="267" y="2063"/>
                  </a:cubicBezTo>
                  <a:cubicBezTo>
                    <a:pt x="500" y="2675"/>
                    <a:pt x="935" y="3175"/>
                    <a:pt x="1313" y="3698"/>
                  </a:cubicBezTo>
                  <a:cubicBezTo>
                    <a:pt x="1524" y="3998"/>
                    <a:pt x="1713" y="4321"/>
                    <a:pt x="1847" y="4655"/>
                  </a:cubicBezTo>
                  <a:cubicBezTo>
                    <a:pt x="1856" y="4674"/>
                    <a:pt x="1876" y="4683"/>
                    <a:pt x="1895" y="4683"/>
                  </a:cubicBezTo>
                  <a:cubicBezTo>
                    <a:pt x="1920" y="4683"/>
                    <a:pt x="1942" y="4668"/>
                    <a:pt x="1936" y="4643"/>
                  </a:cubicBezTo>
                  <a:cubicBezTo>
                    <a:pt x="1847" y="4343"/>
                    <a:pt x="1691" y="4065"/>
                    <a:pt x="1524" y="3798"/>
                  </a:cubicBezTo>
                  <a:cubicBezTo>
                    <a:pt x="1346" y="3531"/>
                    <a:pt x="1145" y="3276"/>
                    <a:pt x="957" y="3009"/>
                  </a:cubicBezTo>
                  <a:cubicBezTo>
                    <a:pt x="567" y="2475"/>
                    <a:pt x="223" y="1897"/>
                    <a:pt x="211" y="1218"/>
                  </a:cubicBezTo>
                  <a:cubicBezTo>
                    <a:pt x="200" y="817"/>
                    <a:pt x="300" y="406"/>
                    <a:pt x="490" y="50"/>
                  </a:cubicBezTo>
                  <a:cubicBezTo>
                    <a:pt x="505" y="20"/>
                    <a:pt x="470" y="1"/>
                    <a:pt x="43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00" name="Google Shape;21000;p32"/>
            <p:cNvSpPr/>
            <p:nvPr/>
          </p:nvSpPr>
          <p:spPr>
            <a:xfrm>
              <a:off x="652537" y="2223616"/>
              <a:ext cx="76264" cy="145934"/>
            </a:xfrm>
            <a:custGeom>
              <a:avLst/>
              <a:gdLst/>
              <a:ahLst/>
              <a:cxnLst/>
              <a:rect l="l" t="t" r="r" b="b"/>
              <a:pathLst>
                <a:path w="2186" h="4183" extrusionOk="0">
                  <a:moveTo>
                    <a:pt x="36" y="1"/>
                  </a:moveTo>
                  <a:cubicBezTo>
                    <a:pt x="17" y="1"/>
                    <a:pt x="0" y="9"/>
                    <a:pt x="6" y="21"/>
                  </a:cubicBezTo>
                  <a:cubicBezTo>
                    <a:pt x="184" y="1279"/>
                    <a:pt x="1041" y="2235"/>
                    <a:pt x="1674" y="3281"/>
                  </a:cubicBezTo>
                  <a:cubicBezTo>
                    <a:pt x="1752" y="3425"/>
                    <a:pt x="1841" y="3570"/>
                    <a:pt x="1919" y="3714"/>
                  </a:cubicBezTo>
                  <a:cubicBezTo>
                    <a:pt x="1953" y="3792"/>
                    <a:pt x="1997" y="3870"/>
                    <a:pt x="2030" y="3948"/>
                  </a:cubicBezTo>
                  <a:cubicBezTo>
                    <a:pt x="2064" y="4025"/>
                    <a:pt x="2097" y="4104"/>
                    <a:pt x="2141" y="4170"/>
                  </a:cubicBezTo>
                  <a:cubicBezTo>
                    <a:pt x="2141" y="4179"/>
                    <a:pt x="2148" y="4182"/>
                    <a:pt x="2156" y="4182"/>
                  </a:cubicBezTo>
                  <a:cubicBezTo>
                    <a:pt x="2169" y="4182"/>
                    <a:pt x="2186" y="4173"/>
                    <a:pt x="2186" y="4159"/>
                  </a:cubicBezTo>
                  <a:cubicBezTo>
                    <a:pt x="2164" y="4025"/>
                    <a:pt x="2086" y="3881"/>
                    <a:pt x="2030" y="3758"/>
                  </a:cubicBezTo>
                  <a:cubicBezTo>
                    <a:pt x="1975" y="3625"/>
                    <a:pt x="1908" y="3492"/>
                    <a:pt x="1841" y="3370"/>
                  </a:cubicBezTo>
                  <a:cubicBezTo>
                    <a:pt x="1696" y="3103"/>
                    <a:pt x="1541" y="2858"/>
                    <a:pt x="1374" y="2613"/>
                  </a:cubicBezTo>
                  <a:cubicBezTo>
                    <a:pt x="1041" y="2112"/>
                    <a:pt x="695" y="1623"/>
                    <a:pt x="429" y="1078"/>
                  </a:cubicBezTo>
                  <a:cubicBezTo>
                    <a:pt x="273" y="745"/>
                    <a:pt x="139" y="389"/>
                    <a:pt x="73" y="21"/>
                  </a:cubicBezTo>
                  <a:cubicBezTo>
                    <a:pt x="68" y="7"/>
                    <a:pt x="51" y="1"/>
                    <a:pt x="36"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01" name="Google Shape;21001;p32"/>
            <p:cNvSpPr/>
            <p:nvPr/>
          </p:nvSpPr>
          <p:spPr>
            <a:xfrm>
              <a:off x="690984" y="2286903"/>
              <a:ext cx="32410" cy="52506"/>
            </a:xfrm>
            <a:custGeom>
              <a:avLst/>
              <a:gdLst/>
              <a:ahLst/>
              <a:cxnLst/>
              <a:rect l="l" t="t" r="r" b="b"/>
              <a:pathLst>
                <a:path w="929" h="1505" extrusionOk="0">
                  <a:moveTo>
                    <a:pt x="43" y="0"/>
                  </a:moveTo>
                  <a:cubicBezTo>
                    <a:pt x="24" y="0"/>
                    <a:pt x="0" y="16"/>
                    <a:pt x="16" y="31"/>
                  </a:cubicBezTo>
                  <a:cubicBezTo>
                    <a:pt x="161" y="288"/>
                    <a:pt x="305" y="532"/>
                    <a:pt x="461" y="777"/>
                  </a:cubicBezTo>
                  <a:cubicBezTo>
                    <a:pt x="528" y="899"/>
                    <a:pt x="606" y="1010"/>
                    <a:pt x="673" y="1133"/>
                  </a:cubicBezTo>
                  <a:cubicBezTo>
                    <a:pt x="717" y="1188"/>
                    <a:pt x="750" y="1255"/>
                    <a:pt x="784" y="1322"/>
                  </a:cubicBezTo>
                  <a:cubicBezTo>
                    <a:pt x="806" y="1378"/>
                    <a:pt x="828" y="1433"/>
                    <a:pt x="873" y="1489"/>
                  </a:cubicBezTo>
                  <a:cubicBezTo>
                    <a:pt x="878" y="1499"/>
                    <a:pt x="889" y="1504"/>
                    <a:pt x="901" y="1504"/>
                  </a:cubicBezTo>
                  <a:cubicBezTo>
                    <a:pt x="915" y="1504"/>
                    <a:pt x="928" y="1496"/>
                    <a:pt x="928" y="1477"/>
                  </a:cubicBezTo>
                  <a:cubicBezTo>
                    <a:pt x="928" y="1355"/>
                    <a:pt x="839" y="1233"/>
                    <a:pt x="772" y="1133"/>
                  </a:cubicBezTo>
                  <a:lnTo>
                    <a:pt x="539" y="766"/>
                  </a:lnTo>
                  <a:cubicBezTo>
                    <a:pt x="384" y="510"/>
                    <a:pt x="216" y="265"/>
                    <a:pt x="61" y="9"/>
                  </a:cubicBezTo>
                  <a:cubicBezTo>
                    <a:pt x="57" y="3"/>
                    <a:pt x="50" y="0"/>
                    <a:pt x="4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02" name="Google Shape;21002;p32"/>
            <p:cNvSpPr/>
            <p:nvPr/>
          </p:nvSpPr>
          <p:spPr>
            <a:xfrm>
              <a:off x="622463" y="2194903"/>
              <a:ext cx="28189" cy="118827"/>
            </a:xfrm>
            <a:custGeom>
              <a:avLst/>
              <a:gdLst/>
              <a:ahLst/>
              <a:cxnLst/>
              <a:rect l="l" t="t" r="r" b="b"/>
              <a:pathLst>
                <a:path w="808" h="3406" extrusionOk="0">
                  <a:moveTo>
                    <a:pt x="558" y="1"/>
                  </a:moveTo>
                  <a:cubicBezTo>
                    <a:pt x="541" y="1"/>
                    <a:pt x="523" y="7"/>
                    <a:pt x="512" y="21"/>
                  </a:cubicBezTo>
                  <a:cubicBezTo>
                    <a:pt x="257" y="422"/>
                    <a:pt x="34" y="878"/>
                    <a:pt x="23" y="1368"/>
                  </a:cubicBezTo>
                  <a:cubicBezTo>
                    <a:pt x="0" y="1823"/>
                    <a:pt x="201" y="2246"/>
                    <a:pt x="378" y="2646"/>
                  </a:cubicBezTo>
                  <a:cubicBezTo>
                    <a:pt x="490" y="2880"/>
                    <a:pt x="579" y="3125"/>
                    <a:pt x="668" y="3370"/>
                  </a:cubicBezTo>
                  <a:cubicBezTo>
                    <a:pt x="678" y="3394"/>
                    <a:pt x="708" y="3406"/>
                    <a:pt x="737" y="3406"/>
                  </a:cubicBezTo>
                  <a:cubicBezTo>
                    <a:pt x="773" y="3406"/>
                    <a:pt x="807" y="3389"/>
                    <a:pt x="801" y="3358"/>
                  </a:cubicBezTo>
                  <a:cubicBezTo>
                    <a:pt x="768" y="3136"/>
                    <a:pt x="679" y="2935"/>
                    <a:pt x="590" y="2735"/>
                  </a:cubicBezTo>
                  <a:cubicBezTo>
                    <a:pt x="501" y="2535"/>
                    <a:pt x="401" y="2335"/>
                    <a:pt x="323" y="2124"/>
                  </a:cubicBezTo>
                  <a:cubicBezTo>
                    <a:pt x="245" y="1924"/>
                    <a:pt x="178" y="1712"/>
                    <a:pt x="168" y="1490"/>
                  </a:cubicBezTo>
                  <a:cubicBezTo>
                    <a:pt x="156" y="1256"/>
                    <a:pt x="190" y="1022"/>
                    <a:pt x="267" y="800"/>
                  </a:cubicBezTo>
                  <a:cubicBezTo>
                    <a:pt x="346" y="545"/>
                    <a:pt x="467" y="300"/>
                    <a:pt x="612" y="66"/>
                  </a:cubicBezTo>
                  <a:cubicBezTo>
                    <a:pt x="635" y="28"/>
                    <a:pt x="596" y="1"/>
                    <a:pt x="55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03" name="Google Shape;21003;p32"/>
            <p:cNvSpPr/>
            <p:nvPr/>
          </p:nvSpPr>
          <p:spPr>
            <a:xfrm>
              <a:off x="687984" y="2247375"/>
              <a:ext cx="78846" cy="103162"/>
            </a:xfrm>
            <a:custGeom>
              <a:avLst/>
              <a:gdLst/>
              <a:ahLst/>
              <a:cxnLst/>
              <a:rect l="l" t="t" r="r" b="b"/>
              <a:pathLst>
                <a:path w="2260" h="2957" extrusionOk="0">
                  <a:moveTo>
                    <a:pt x="65" y="1"/>
                  </a:moveTo>
                  <a:cubicBezTo>
                    <a:pt x="33" y="1"/>
                    <a:pt x="1" y="27"/>
                    <a:pt x="35" y="52"/>
                  </a:cubicBezTo>
                  <a:cubicBezTo>
                    <a:pt x="413" y="364"/>
                    <a:pt x="769" y="697"/>
                    <a:pt x="1092" y="1065"/>
                  </a:cubicBezTo>
                  <a:cubicBezTo>
                    <a:pt x="1404" y="1409"/>
                    <a:pt x="1715" y="1777"/>
                    <a:pt x="1915" y="2210"/>
                  </a:cubicBezTo>
                  <a:cubicBezTo>
                    <a:pt x="1971" y="2321"/>
                    <a:pt x="2027" y="2432"/>
                    <a:pt x="2060" y="2555"/>
                  </a:cubicBezTo>
                  <a:cubicBezTo>
                    <a:pt x="2093" y="2677"/>
                    <a:pt x="2116" y="2811"/>
                    <a:pt x="2160" y="2933"/>
                  </a:cubicBezTo>
                  <a:cubicBezTo>
                    <a:pt x="2165" y="2949"/>
                    <a:pt x="2180" y="2957"/>
                    <a:pt x="2195" y="2957"/>
                  </a:cubicBezTo>
                  <a:cubicBezTo>
                    <a:pt x="2213" y="2957"/>
                    <a:pt x="2232" y="2946"/>
                    <a:pt x="2238" y="2922"/>
                  </a:cubicBezTo>
                  <a:cubicBezTo>
                    <a:pt x="2260" y="2699"/>
                    <a:pt x="2171" y="2466"/>
                    <a:pt x="2082" y="2266"/>
                  </a:cubicBezTo>
                  <a:cubicBezTo>
                    <a:pt x="1982" y="2044"/>
                    <a:pt x="1871" y="1843"/>
                    <a:pt x="1726" y="1654"/>
                  </a:cubicBezTo>
                  <a:cubicBezTo>
                    <a:pt x="1448" y="1265"/>
                    <a:pt x="1103" y="898"/>
                    <a:pt x="747" y="564"/>
                  </a:cubicBezTo>
                  <a:cubicBezTo>
                    <a:pt x="536" y="364"/>
                    <a:pt x="325" y="175"/>
                    <a:pt x="91" y="8"/>
                  </a:cubicBezTo>
                  <a:cubicBezTo>
                    <a:pt x="84" y="3"/>
                    <a:pt x="75" y="1"/>
                    <a:pt x="65"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04" name="Google Shape;21004;p32"/>
            <p:cNvSpPr/>
            <p:nvPr/>
          </p:nvSpPr>
          <p:spPr>
            <a:xfrm>
              <a:off x="712092" y="2284531"/>
              <a:ext cx="46819" cy="73403"/>
            </a:xfrm>
            <a:custGeom>
              <a:avLst/>
              <a:gdLst/>
              <a:ahLst/>
              <a:cxnLst/>
              <a:rect l="l" t="t" r="r" b="b"/>
              <a:pathLst>
                <a:path w="1342" h="2104" extrusionOk="0">
                  <a:moveTo>
                    <a:pt x="66" y="1"/>
                  </a:moveTo>
                  <a:cubicBezTo>
                    <a:pt x="33" y="1"/>
                    <a:pt x="1" y="25"/>
                    <a:pt x="23" y="55"/>
                  </a:cubicBezTo>
                  <a:cubicBezTo>
                    <a:pt x="290" y="344"/>
                    <a:pt x="535" y="667"/>
                    <a:pt x="735" y="1001"/>
                  </a:cubicBezTo>
                  <a:cubicBezTo>
                    <a:pt x="935" y="1345"/>
                    <a:pt x="1091" y="1713"/>
                    <a:pt x="1247" y="2079"/>
                  </a:cubicBezTo>
                  <a:cubicBezTo>
                    <a:pt x="1252" y="2095"/>
                    <a:pt x="1274" y="2103"/>
                    <a:pt x="1295" y="2103"/>
                  </a:cubicBezTo>
                  <a:cubicBezTo>
                    <a:pt x="1319" y="2103"/>
                    <a:pt x="1341" y="2092"/>
                    <a:pt x="1336" y="2069"/>
                  </a:cubicBezTo>
                  <a:cubicBezTo>
                    <a:pt x="1224" y="1679"/>
                    <a:pt x="1046" y="1312"/>
                    <a:pt x="846" y="979"/>
                  </a:cubicBezTo>
                  <a:cubicBezTo>
                    <a:pt x="635" y="633"/>
                    <a:pt x="390" y="311"/>
                    <a:pt x="112" y="22"/>
                  </a:cubicBezTo>
                  <a:cubicBezTo>
                    <a:pt x="101" y="7"/>
                    <a:pt x="83" y="1"/>
                    <a:pt x="66"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05" name="Google Shape;21005;p32"/>
            <p:cNvSpPr/>
            <p:nvPr/>
          </p:nvSpPr>
          <p:spPr>
            <a:xfrm>
              <a:off x="672912" y="2242107"/>
              <a:ext cx="32376" cy="57355"/>
            </a:xfrm>
            <a:custGeom>
              <a:avLst/>
              <a:gdLst/>
              <a:ahLst/>
              <a:cxnLst/>
              <a:rect l="l" t="t" r="r" b="b"/>
              <a:pathLst>
                <a:path w="928" h="1644" extrusionOk="0">
                  <a:moveTo>
                    <a:pt x="64" y="1"/>
                  </a:moveTo>
                  <a:cubicBezTo>
                    <a:pt x="48" y="1"/>
                    <a:pt x="28" y="9"/>
                    <a:pt x="22" y="25"/>
                  </a:cubicBezTo>
                  <a:cubicBezTo>
                    <a:pt x="0" y="159"/>
                    <a:pt x="67" y="270"/>
                    <a:pt x="134" y="381"/>
                  </a:cubicBezTo>
                  <a:cubicBezTo>
                    <a:pt x="200" y="526"/>
                    <a:pt x="289" y="670"/>
                    <a:pt x="368" y="804"/>
                  </a:cubicBezTo>
                  <a:cubicBezTo>
                    <a:pt x="512" y="1082"/>
                    <a:pt x="668" y="1360"/>
                    <a:pt x="835" y="1627"/>
                  </a:cubicBezTo>
                  <a:cubicBezTo>
                    <a:pt x="838" y="1638"/>
                    <a:pt x="851" y="1643"/>
                    <a:pt x="865" y="1643"/>
                  </a:cubicBezTo>
                  <a:cubicBezTo>
                    <a:pt x="893" y="1643"/>
                    <a:pt x="927" y="1624"/>
                    <a:pt x="912" y="1594"/>
                  </a:cubicBezTo>
                  <a:cubicBezTo>
                    <a:pt x="779" y="1338"/>
                    <a:pt x="623" y="1082"/>
                    <a:pt x="467" y="815"/>
                  </a:cubicBezTo>
                  <a:cubicBezTo>
                    <a:pt x="401" y="693"/>
                    <a:pt x="323" y="559"/>
                    <a:pt x="245" y="437"/>
                  </a:cubicBezTo>
                  <a:cubicBezTo>
                    <a:pt x="178" y="314"/>
                    <a:pt x="67" y="181"/>
                    <a:pt x="89" y="25"/>
                  </a:cubicBezTo>
                  <a:cubicBezTo>
                    <a:pt x="95" y="9"/>
                    <a:pt x="81" y="1"/>
                    <a:pt x="64"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06" name="Google Shape;21006;p32"/>
            <p:cNvSpPr/>
            <p:nvPr/>
          </p:nvSpPr>
          <p:spPr>
            <a:xfrm>
              <a:off x="773181" y="2332398"/>
              <a:ext cx="16676" cy="30003"/>
            </a:xfrm>
            <a:custGeom>
              <a:avLst/>
              <a:gdLst/>
              <a:ahLst/>
              <a:cxnLst/>
              <a:rect l="l" t="t" r="r" b="b"/>
              <a:pathLst>
                <a:path w="478" h="860" extrusionOk="0">
                  <a:moveTo>
                    <a:pt x="467" y="828"/>
                  </a:moveTo>
                  <a:cubicBezTo>
                    <a:pt x="473" y="841"/>
                    <a:pt x="477" y="848"/>
                    <a:pt x="477" y="848"/>
                  </a:cubicBezTo>
                  <a:cubicBezTo>
                    <a:pt x="477" y="848"/>
                    <a:pt x="477" y="846"/>
                    <a:pt x="474" y="841"/>
                  </a:cubicBezTo>
                  <a:cubicBezTo>
                    <a:pt x="472" y="835"/>
                    <a:pt x="470" y="831"/>
                    <a:pt x="467" y="828"/>
                  </a:cubicBezTo>
                  <a:close/>
                  <a:moveTo>
                    <a:pt x="45" y="1"/>
                  </a:moveTo>
                  <a:cubicBezTo>
                    <a:pt x="22" y="1"/>
                    <a:pt x="1" y="15"/>
                    <a:pt x="7" y="40"/>
                  </a:cubicBezTo>
                  <a:cubicBezTo>
                    <a:pt x="129" y="307"/>
                    <a:pt x="240" y="585"/>
                    <a:pt x="385" y="852"/>
                  </a:cubicBezTo>
                  <a:cubicBezTo>
                    <a:pt x="389" y="857"/>
                    <a:pt x="393" y="859"/>
                    <a:pt x="397" y="859"/>
                  </a:cubicBezTo>
                  <a:cubicBezTo>
                    <a:pt x="414" y="859"/>
                    <a:pt x="438" y="824"/>
                    <a:pt x="457" y="824"/>
                  </a:cubicBezTo>
                  <a:cubicBezTo>
                    <a:pt x="460" y="824"/>
                    <a:pt x="464" y="825"/>
                    <a:pt x="467" y="828"/>
                  </a:cubicBezTo>
                  <a:lnTo>
                    <a:pt x="467" y="828"/>
                  </a:lnTo>
                  <a:cubicBezTo>
                    <a:pt x="419" y="731"/>
                    <a:pt x="214" y="296"/>
                    <a:pt x="85" y="29"/>
                  </a:cubicBezTo>
                  <a:cubicBezTo>
                    <a:pt x="80" y="10"/>
                    <a:pt x="62" y="1"/>
                    <a:pt x="45"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07" name="Google Shape;21007;p32"/>
            <p:cNvSpPr/>
            <p:nvPr/>
          </p:nvSpPr>
          <p:spPr>
            <a:xfrm>
              <a:off x="741049" y="2278181"/>
              <a:ext cx="72985" cy="84288"/>
            </a:xfrm>
            <a:custGeom>
              <a:avLst/>
              <a:gdLst/>
              <a:ahLst/>
              <a:cxnLst/>
              <a:rect l="l" t="t" r="r" b="b"/>
              <a:pathLst>
                <a:path w="2092" h="2416" extrusionOk="0">
                  <a:moveTo>
                    <a:pt x="53" y="1"/>
                  </a:moveTo>
                  <a:cubicBezTo>
                    <a:pt x="25" y="1"/>
                    <a:pt x="0" y="21"/>
                    <a:pt x="27" y="48"/>
                  </a:cubicBezTo>
                  <a:cubicBezTo>
                    <a:pt x="694" y="504"/>
                    <a:pt x="1329" y="1049"/>
                    <a:pt x="1718" y="1772"/>
                  </a:cubicBezTo>
                  <a:cubicBezTo>
                    <a:pt x="1829" y="1972"/>
                    <a:pt x="1895" y="2172"/>
                    <a:pt x="1974" y="2384"/>
                  </a:cubicBezTo>
                  <a:cubicBezTo>
                    <a:pt x="1983" y="2406"/>
                    <a:pt x="2004" y="2416"/>
                    <a:pt x="2026" y="2416"/>
                  </a:cubicBezTo>
                  <a:cubicBezTo>
                    <a:pt x="2058" y="2416"/>
                    <a:pt x="2091" y="2395"/>
                    <a:pt x="2085" y="2362"/>
                  </a:cubicBezTo>
                  <a:cubicBezTo>
                    <a:pt x="1996" y="1984"/>
                    <a:pt x="1774" y="1616"/>
                    <a:pt x="1551" y="1305"/>
                  </a:cubicBezTo>
                  <a:cubicBezTo>
                    <a:pt x="1295" y="983"/>
                    <a:pt x="995" y="693"/>
                    <a:pt x="672" y="437"/>
                  </a:cubicBezTo>
                  <a:cubicBezTo>
                    <a:pt x="472" y="281"/>
                    <a:pt x="272" y="148"/>
                    <a:pt x="71" y="4"/>
                  </a:cubicBezTo>
                  <a:cubicBezTo>
                    <a:pt x="65" y="2"/>
                    <a:pt x="59" y="1"/>
                    <a:pt x="5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08" name="Google Shape;21008;p32"/>
            <p:cNvSpPr/>
            <p:nvPr/>
          </p:nvSpPr>
          <p:spPr>
            <a:xfrm>
              <a:off x="670574" y="1931147"/>
              <a:ext cx="179287" cy="227257"/>
            </a:xfrm>
            <a:custGeom>
              <a:avLst/>
              <a:gdLst/>
              <a:ahLst/>
              <a:cxnLst/>
              <a:rect l="l" t="t" r="r" b="b"/>
              <a:pathLst>
                <a:path w="5139" h="6514" extrusionOk="0">
                  <a:moveTo>
                    <a:pt x="3818" y="0"/>
                  </a:moveTo>
                  <a:cubicBezTo>
                    <a:pt x="3566" y="0"/>
                    <a:pt x="3150" y="221"/>
                    <a:pt x="2826" y="341"/>
                  </a:cubicBezTo>
                  <a:cubicBezTo>
                    <a:pt x="2437" y="485"/>
                    <a:pt x="1825" y="419"/>
                    <a:pt x="1691" y="597"/>
                  </a:cubicBezTo>
                  <a:cubicBezTo>
                    <a:pt x="1558" y="786"/>
                    <a:pt x="1058" y="1164"/>
                    <a:pt x="668" y="1664"/>
                  </a:cubicBezTo>
                  <a:cubicBezTo>
                    <a:pt x="290" y="2176"/>
                    <a:pt x="89" y="2855"/>
                    <a:pt x="89" y="3488"/>
                  </a:cubicBezTo>
                  <a:cubicBezTo>
                    <a:pt x="89" y="4134"/>
                    <a:pt x="0" y="5635"/>
                    <a:pt x="0" y="5635"/>
                  </a:cubicBezTo>
                  <a:lnTo>
                    <a:pt x="2548" y="6514"/>
                  </a:lnTo>
                  <a:cubicBezTo>
                    <a:pt x="2548" y="6514"/>
                    <a:pt x="2870" y="6091"/>
                    <a:pt x="3270" y="5557"/>
                  </a:cubicBezTo>
                  <a:cubicBezTo>
                    <a:pt x="3682" y="5023"/>
                    <a:pt x="4683" y="4845"/>
                    <a:pt x="4906" y="4345"/>
                  </a:cubicBezTo>
                  <a:cubicBezTo>
                    <a:pt x="5139" y="3844"/>
                    <a:pt x="5017" y="3666"/>
                    <a:pt x="4928" y="3211"/>
                  </a:cubicBezTo>
                  <a:cubicBezTo>
                    <a:pt x="4839" y="2754"/>
                    <a:pt x="5094" y="2866"/>
                    <a:pt x="5094" y="2343"/>
                  </a:cubicBezTo>
                  <a:cubicBezTo>
                    <a:pt x="5094" y="1820"/>
                    <a:pt x="4694" y="1687"/>
                    <a:pt x="4538" y="1464"/>
                  </a:cubicBezTo>
                  <a:cubicBezTo>
                    <a:pt x="4383" y="1242"/>
                    <a:pt x="4483" y="964"/>
                    <a:pt x="4372" y="586"/>
                  </a:cubicBezTo>
                  <a:cubicBezTo>
                    <a:pt x="4271" y="196"/>
                    <a:pt x="4160" y="141"/>
                    <a:pt x="3949" y="30"/>
                  </a:cubicBezTo>
                  <a:cubicBezTo>
                    <a:pt x="3914" y="9"/>
                    <a:pt x="3869" y="0"/>
                    <a:pt x="381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09" name="Google Shape;21009;p32"/>
            <p:cNvSpPr/>
            <p:nvPr/>
          </p:nvSpPr>
          <p:spPr>
            <a:xfrm>
              <a:off x="670574" y="1996597"/>
              <a:ext cx="179287" cy="161808"/>
            </a:xfrm>
            <a:custGeom>
              <a:avLst/>
              <a:gdLst/>
              <a:ahLst/>
              <a:cxnLst/>
              <a:rect l="l" t="t" r="r" b="b"/>
              <a:pathLst>
                <a:path w="5139" h="4638" extrusionOk="0">
                  <a:moveTo>
                    <a:pt x="3842" y="1"/>
                  </a:moveTo>
                  <a:cubicBezTo>
                    <a:pt x="3754" y="1"/>
                    <a:pt x="3667" y="12"/>
                    <a:pt x="3582" y="33"/>
                  </a:cubicBezTo>
                  <a:cubicBezTo>
                    <a:pt x="3359" y="78"/>
                    <a:pt x="3159" y="189"/>
                    <a:pt x="2959" y="300"/>
                  </a:cubicBezTo>
                  <a:cubicBezTo>
                    <a:pt x="2859" y="367"/>
                    <a:pt x="2759" y="423"/>
                    <a:pt x="2637" y="445"/>
                  </a:cubicBezTo>
                  <a:cubicBezTo>
                    <a:pt x="2570" y="445"/>
                    <a:pt x="2492" y="433"/>
                    <a:pt x="2414" y="433"/>
                  </a:cubicBezTo>
                  <a:cubicBezTo>
                    <a:pt x="2386" y="431"/>
                    <a:pt x="2357" y="430"/>
                    <a:pt x="2328" y="430"/>
                  </a:cubicBezTo>
                  <a:cubicBezTo>
                    <a:pt x="2099" y="430"/>
                    <a:pt x="1868" y="507"/>
                    <a:pt x="1680" y="645"/>
                  </a:cubicBezTo>
                  <a:cubicBezTo>
                    <a:pt x="1380" y="878"/>
                    <a:pt x="1213" y="1268"/>
                    <a:pt x="890" y="1479"/>
                  </a:cubicBezTo>
                  <a:cubicBezTo>
                    <a:pt x="712" y="1612"/>
                    <a:pt x="501" y="1679"/>
                    <a:pt x="290" y="1768"/>
                  </a:cubicBezTo>
                  <a:cubicBezTo>
                    <a:pt x="234" y="1802"/>
                    <a:pt x="156" y="1846"/>
                    <a:pt x="79" y="1891"/>
                  </a:cubicBezTo>
                  <a:cubicBezTo>
                    <a:pt x="67" y="2613"/>
                    <a:pt x="0" y="3759"/>
                    <a:pt x="0" y="3759"/>
                  </a:cubicBezTo>
                  <a:lnTo>
                    <a:pt x="2548" y="4638"/>
                  </a:lnTo>
                  <a:cubicBezTo>
                    <a:pt x="2548" y="4638"/>
                    <a:pt x="2870" y="4215"/>
                    <a:pt x="3270" y="3681"/>
                  </a:cubicBezTo>
                  <a:cubicBezTo>
                    <a:pt x="3682" y="3147"/>
                    <a:pt x="4683" y="2969"/>
                    <a:pt x="4906" y="2469"/>
                  </a:cubicBezTo>
                  <a:cubicBezTo>
                    <a:pt x="5139" y="1968"/>
                    <a:pt x="5017" y="1790"/>
                    <a:pt x="4928" y="1335"/>
                  </a:cubicBezTo>
                  <a:cubicBezTo>
                    <a:pt x="4839" y="901"/>
                    <a:pt x="5072" y="979"/>
                    <a:pt x="5094" y="545"/>
                  </a:cubicBezTo>
                  <a:cubicBezTo>
                    <a:pt x="4961" y="522"/>
                    <a:pt x="4827" y="500"/>
                    <a:pt x="4706" y="433"/>
                  </a:cubicBezTo>
                  <a:cubicBezTo>
                    <a:pt x="4538" y="344"/>
                    <a:pt x="4416" y="189"/>
                    <a:pt x="4249" y="100"/>
                  </a:cubicBezTo>
                  <a:cubicBezTo>
                    <a:pt x="4125" y="31"/>
                    <a:pt x="3984" y="1"/>
                    <a:pt x="3842"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10" name="Google Shape;21010;p32"/>
            <p:cNvSpPr/>
            <p:nvPr/>
          </p:nvSpPr>
          <p:spPr>
            <a:xfrm>
              <a:off x="684530" y="1973641"/>
              <a:ext cx="38690" cy="147051"/>
            </a:xfrm>
            <a:custGeom>
              <a:avLst/>
              <a:gdLst/>
              <a:ahLst/>
              <a:cxnLst/>
              <a:rect l="l" t="t" r="r" b="b"/>
              <a:pathLst>
                <a:path w="1109" h="4215" extrusionOk="0">
                  <a:moveTo>
                    <a:pt x="1080" y="1"/>
                  </a:moveTo>
                  <a:cubicBezTo>
                    <a:pt x="1071" y="1"/>
                    <a:pt x="1062" y="4"/>
                    <a:pt x="1058" y="13"/>
                  </a:cubicBezTo>
                  <a:cubicBezTo>
                    <a:pt x="913" y="258"/>
                    <a:pt x="947" y="547"/>
                    <a:pt x="924" y="814"/>
                  </a:cubicBezTo>
                  <a:cubicBezTo>
                    <a:pt x="902" y="1125"/>
                    <a:pt x="769" y="1392"/>
                    <a:pt x="635" y="1659"/>
                  </a:cubicBezTo>
                  <a:cubicBezTo>
                    <a:pt x="368" y="2193"/>
                    <a:pt x="168" y="2804"/>
                    <a:pt x="190" y="3405"/>
                  </a:cubicBezTo>
                  <a:lnTo>
                    <a:pt x="190" y="3505"/>
                  </a:lnTo>
                  <a:cubicBezTo>
                    <a:pt x="124" y="3271"/>
                    <a:pt x="101" y="3027"/>
                    <a:pt x="90" y="2782"/>
                  </a:cubicBezTo>
                  <a:cubicBezTo>
                    <a:pt x="79" y="2393"/>
                    <a:pt x="134" y="1993"/>
                    <a:pt x="223" y="1615"/>
                  </a:cubicBezTo>
                  <a:cubicBezTo>
                    <a:pt x="257" y="1503"/>
                    <a:pt x="279" y="1392"/>
                    <a:pt x="312" y="1292"/>
                  </a:cubicBezTo>
                  <a:cubicBezTo>
                    <a:pt x="346" y="1180"/>
                    <a:pt x="391" y="1069"/>
                    <a:pt x="424" y="970"/>
                  </a:cubicBezTo>
                  <a:cubicBezTo>
                    <a:pt x="424" y="956"/>
                    <a:pt x="411" y="946"/>
                    <a:pt x="398" y="946"/>
                  </a:cubicBezTo>
                  <a:cubicBezTo>
                    <a:pt x="391" y="946"/>
                    <a:pt x="383" y="950"/>
                    <a:pt x="379" y="958"/>
                  </a:cubicBezTo>
                  <a:cubicBezTo>
                    <a:pt x="290" y="1136"/>
                    <a:pt x="235" y="1336"/>
                    <a:pt x="190" y="1536"/>
                  </a:cubicBezTo>
                  <a:cubicBezTo>
                    <a:pt x="134" y="1726"/>
                    <a:pt x="90" y="1926"/>
                    <a:pt x="57" y="2126"/>
                  </a:cubicBezTo>
                  <a:cubicBezTo>
                    <a:pt x="1" y="2527"/>
                    <a:pt x="1" y="2927"/>
                    <a:pt x="79" y="3316"/>
                  </a:cubicBezTo>
                  <a:cubicBezTo>
                    <a:pt x="112" y="3494"/>
                    <a:pt x="157" y="3683"/>
                    <a:pt x="257" y="3850"/>
                  </a:cubicBezTo>
                  <a:cubicBezTo>
                    <a:pt x="302" y="3983"/>
                    <a:pt x="368" y="4106"/>
                    <a:pt x="468" y="4206"/>
                  </a:cubicBezTo>
                  <a:cubicBezTo>
                    <a:pt x="474" y="4212"/>
                    <a:pt x="484" y="4215"/>
                    <a:pt x="494" y="4215"/>
                  </a:cubicBezTo>
                  <a:cubicBezTo>
                    <a:pt x="521" y="4215"/>
                    <a:pt x="551" y="4196"/>
                    <a:pt x="535" y="4173"/>
                  </a:cubicBezTo>
                  <a:cubicBezTo>
                    <a:pt x="468" y="4062"/>
                    <a:pt x="401" y="3950"/>
                    <a:pt x="368" y="3817"/>
                  </a:cubicBezTo>
                  <a:cubicBezTo>
                    <a:pt x="335" y="3694"/>
                    <a:pt x="312" y="3572"/>
                    <a:pt x="312" y="3439"/>
                  </a:cubicBezTo>
                  <a:cubicBezTo>
                    <a:pt x="302" y="3150"/>
                    <a:pt x="335" y="2860"/>
                    <a:pt x="401" y="2582"/>
                  </a:cubicBezTo>
                  <a:cubicBezTo>
                    <a:pt x="468" y="2293"/>
                    <a:pt x="579" y="2015"/>
                    <a:pt x="702" y="1737"/>
                  </a:cubicBezTo>
                  <a:cubicBezTo>
                    <a:pt x="824" y="1492"/>
                    <a:pt x="957" y="1237"/>
                    <a:pt x="991" y="947"/>
                  </a:cubicBezTo>
                  <a:cubicBezTo>
                    <a:pt x="1024" y="636"/>
                    <a:pt x="947" y="302"/>
                    <a:pt x="1102" y="24"/>
                  </a:cubicBezTo>
                  <a:cubicBezTo>
                    <a:pt x="1109" y="10"/>
                    <a:pt x="1095" y="1"/>
                    <a:pt x="1080"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11" name="Google Shape;21011;p32"/>
            <p:cNvSpPr/>
            <p:nvPr/>
          </p:nvSpPr>
          <p:spPr>
            <a:xfrm>
              <a:off x="714429" y="1982816"/>
              <a:ext cx="26794" cy="124583"/>
            </a:xfrm>
            <a:custGeom>
              <a:avLst/>
              <a:gdLst/>
              <a:ahLst/>
              <a:cxnLst/>
              <a:rect l="l" t="t" r="r" b="b"/>
              <a:pathLst>
                <a:path w="768" h="3571" extrusionOk="0">
                  <a:moveTo>
                    <a:pt x="714" y="1"/>
                  </a:moveTo>
                  <a:cubicBezTo>
                    <a:pt x="700" y="1"/>
                    <a:pt x="686" y="6"/>
                    <a:pt x="679" y="17"/>
                  </a:cubicBezTo>
                  <a:cubicBezTo>
                    <a:pt x="390" y="351"/>
                    <a:pt x="189" y="762"/>
                    <a:pt x="100" y="1196"/>
                  </a:cubicBezTo>
                  <a:cubicBezTo>
                    <a:pt x="1" y="1685"/>
                    <a:pt x="45" y="2185"/>
                    <a:pt x="56" y="2675"/>
                  </a:cubicBezTo>
                  <a:cubicBezTo>
                    <a:pt x="56" y="2964"/>
                    <a:pt x="56" y="3265"/>
                    <a:pt x="45" y="3554"/>
                  </a:cubicBezTo>
                  <a:cubicBezTo>
                    <a:pt x="45" y="3565"/>
                    <a:pt x="59" y="3571"/>
                    <a:pt x="73" y="3571"/>
                  </a:cubicBezTo>
                  <a:cubicBezTo>
                    <a:pt x="87" y="3571"/>
                    <a:pt x="100" y="3565"/>
                    <a:pt x="100" y="3554"/>
                  </a:cubicBezTo>
                  <a:cubicBezTo>
                    <a:pt x="123" y="3298"/>
                    <a:pt x="145" y="3042"/>
                    <a:pt x="156" y="2798"/>
                  </a:cubicBezTo>
                  <a:cubicBezTo>
                    <a:pt x="156" y="2541"/>
                    <a:pt x="145" y="2286"/>
                    <a:pt x="134" y="2030"/>
                  </a:cubicBezTo>
                  <a:cubicBezTo>
                    <a:pt x="134" y="1574"/>
                    <a:pt x="189" y="1118"/>
                    <a:pt x="379" y="695"/>
                  </a:cubicBezTo>
                  <a:cubicBezTo>
                    <a:pt x="479" y="462"/>
                    <a:pt x="601" y="250"/>
                    <a:pt x="745" y="50"/>
                  </a:cubicBezTo>
                  <a:cubicBezTo>
                    <a:pt x="768" y="20"/>
                    <a:pt x="741" y="1"/>
                    <a:pt x="714"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12" name="Google Shape;21012;p32"/>
            <p:cNvSpPr/>
            <p:nvPr/>
          </p:nvSpPr>
          <p:spPr>
            <a:xfrm>
              <a:off x="733443" y="2001831"/>
              <a:ext cx="27945" cy="84114"/>
            </a:xfrm>
            <a:custGeom>
              <a:avLst/>
              <a:gdLst/>
              <a:ahLst/>
              <a:cxnLst/>
              <a:rect l="l" t="t" r="r" b="b"/>
              <a:pathLst>
                <a:path w="801" h="2411" extrusionOk="0">
                  <a:moveTo>
                    <a:pt x="757" y="0"/>
                  </a:moveTo>
                  <a:cubicBezTo>
                    <a:pt x="744" y="0"/>
                    <a:pt x="731" y="5"/>
                    <a:pt x="724" y="17"/>
                  </a:cubicBezTo>
                  <a:cubicBezTo>
                    <a:pt x="289" y="517"/>
                    <a:pt x="45" y="1163"/>
                    <a:pt x="0" y="1818"/>
                  </a:cubicBezTo>
                  <a:cubicBezTo>
                    <a:pt x="0" y="2008"/>
                    <a:pt x="0" y="2196"/>
                    <a:pt x="34" y="2386"/>
                  </a:cubicBezTo>
                  <a:cubicBezTo>
                    <a:pt x="34" y="2402"/>
                    <a:pt x="51" y="2411"/>
                    <a:pt x="67" y="2411"/>
                  </a:cubicBezTo>
                  <a:cubicBezTo>
                    <a:pt x="84" y="2411"/>
                    <a:pt x="101" y="2402"/>
                    <a:pt x="101" y="2386"/>
                  </a:cubicBezTo>
                  <a:cubicBezTo>
                    <a:pt x="23" y="1551"/>
                    <a:pt x="267" y="706"/>
                    <a:pt x="779" y="39"/>
                  </a:cubicBezTo>
                  <a:cubicBezTo>
                    <a:pt x="801" y="17"/>
                    <a:pt x="780" y="0"/>
                    <a:pt x="757"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13" name="Google Shape;21013;p32"/>
            <p:cNvSpPr/>
            <p:nvPr/>
          </p:nvSpPr>
          <p:spPr>
            <a:xfrm>
              <a:off x="743526" y="2001621"/>
              <a:ext cx="40714" cy="87882"/>
            </a:xfrm>
            <a:custGeom>
              <a:avLst/>
              <a:gdLst/>
              <a:ahLst/>
              <a:cxnLst/>
              <a:rect l="l" t="t" r="r" b="b"/>
              <a:pathLst>
                <a:path w="1167" h="2519" extrusionOk="0">
                  <a:moveTo>
                    <a:pt x="1074" y="0"/>
                  </a:moveTo>
                  <a:cubicBezTo>
                    <a:pt x="1060" y="0"/>
                    <a:pt x="1046" y="4"/>
                    <a:pt x="1035" y="12"/>
                  </a:cubicBezTo>
                  <a:cubicBezTo>
                    <a:pt x="468" y="457"/>
                    <a:pt x="112" y="1146"/>
                    <a:pt x="23" y="1858"/>
                  </a:cubicBezTo>
                  <a:cubicBezTo>
                    <a:pt x="0" y="2069"/>
                    <a:pt x="0" y="2269"/>
                    <a:pt x="34" y="2481"/>
                  </a:cubicBezTo>
                  <a:cubicBezTo>
                    <a:pt x="40" y="2504"/>
                    <a:pt x="70" y="2518"/>
                    <a:pt x="98" y="2518"/>
                  </a:cubicBezTo>
                  <a:cubicBezTo>
                    <a:pt x="123" y="2518"/>
                    <a:pt x="145" y="2507"/>
                    <a:pt x="145" y="2481"/>
                  </a:cubicBezTo>
                  <a:cubicBezTo>
                    <a:pt x="134" y="2125"/>
                    <a:pt x="168" y="1780"/>
                    <a:pt x="257" y="1446"/>
                  </a:cubicBezTo>
                  <a:cubicBezTo>
                    <a:pt x="356" y="1102"/>
                    <a:pt x="512" y="790"/>
                    <a:pt x="724" y="512"/>
                  </a:cubicBezTo>
                  <a:cubicBezTo>
                    <a:pt x="846" y="356"/>
                    <a:pt x="979" y="200"/>
                    <a:pt x="1124" y="79"/>
                  </a:cubicBezTo>
                  <a:cubicBezTo>
                    <a:pt x="1166" y="36"/>
                    <a:pt x="1119" y="0"/>
                    <a:pt x="1074"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14" name="Google Shape;21014;p32"/>
            <p:cNvSpPr/>
            <p:nvPr/>
          </p:nvSpPr>
          <p:spPr>
            <a:xfrm>
              <a:off x="770669" y="1989375"/>
              <a:ext cx="33841" cy="82230"/>
            </a:xfrm>
            <a:custGeom>
              <a:avLst/>
              <a:gdLst/>
              <a:ahLst/>
              <a:cxnLst/>
              <a:rect l="l" t="t" r="r" b="b"/>
              <a:pathLst>
                <a:path w="970" h="2357" extrusionOk="0">
                  <a:moveTo>
                    <a:pt x="930" y="1"/>
                  </a:moveTo>
                  <a:cubicBezTo>
                    <a:pt x="921" y="1"/>
                    <a:pt x="913" y="7"/>
                    <a:pt x="913" y="18"/>
                  </a:cubicBezTo>
                  <a:cubicBezTo>
                    <a:pt x="935" y="474"/>
                    <a:pt x="579" y="818"/>
                    <a:pt x="346" y="1174"/>
                  </a:cubicBezTo>
                  <a:cubicBezTo>
                    <a:pt x="124" y="1520"/>
                    <a:pt x="1" y="1931"/>
                    <a:pt x="45" y="2331"/>
                  </a:cubicBezTo>
                  <a:cubicBezTo>
                    <a:pt x="45" y="2348"/>
                    <a:pt x="57" y="2356"/>
                    <a:pt x="68" y="2356"/>
                  </a:cubicBezTo>
                  <a:cubicBezTo>
                    <a:pt x="79" y="2356"/>
                    <a:pt x="90" y="2348"/>
                    <a:pt x="90" y="2331"/>
                  </a:cubicBezTo>
                  <a:cubicBezTo>
                    <a:pt x="90" y="2120"/>
                    <a:pt x="112" y="1908"/>
                    <a:pt x="168" y="1708"/>
                  </a:cubicBezTo>
                  <a:cubicBezTo>
                    <a:pt x="223" y="1497"/>
                    <a:pt x="324" y="1308"/>
                    <a:pt x="446" y="1119"/>
                  </a:cubicBezTo>
                  <a:cubicBezTo>
                    <a:pt x="668" y="786"/>
                    <a:pt x="969" y="452"/>
                    <a:pt x="947" y="18"/>
                  </a:cubicBezTo>
                  <a:cubicBezTo>
                    <a:pt x="947" y="7"/>
                    <a:pt x="938" y="1"/>
                    <a:pt x="930"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15" name="Google Shape;21015;p32"/>
            <p:cNvSpPr/>
            <p:nvPr/>
          </p:nvSpPr>
          <p:spPr>
            <a:xfrm>
              <a:off x="807372" y="1963837"/>
              <a:ext cx="9141" cy="49156"/>
            </a:xfrm>
            <a:custGeom>
              <a:avLst/>
              <a:gdLst/>
              <a:ahLst/>
              <a:cxnLst/>
              <a:rect l="l" t="t" r="r" b="b"/>
              <a:pathLst>
                <a:path w="262" h="1409" extrusionOk="0">
                  <a:moveTo>
                    <a:pt x="119" y="0"/>
                  </a:moveTo>
                  <a:cubicBezTo>
                    <a:pt x="103" y="0"/>
                    <a:pt x="89" y="8"/>
                    <a:pt x="95" y="27"/>
                  </a:cubicBezTo>
                  <a:cubicBezTo>
                    <a:pt x="150" y="250"/>
                    <a:pt x="184" y="483"/>
                    <a:pt x="162" y="717"/>
                  </a:cubicBezTo>
                  <a:cubicBezTo>
                    <a:pt x="150" y="828"/>
                    <a:pt x="128" y="950"/>
                    <a:pt x="83" y="1061"/>
                  </a:cubicBezTo>
                  <a:cubicBezTo>
                    <a:pt x="51" y="1162"/>
                    <a:pt x="6" y="1273"/>
                    <a:pt x="6" y="1384"/>
                  </a:cubicBezTo>
                  <a:cubicBezTo>
                    <a:pt x="0" y="1400"/>
                    <a:pt x="17" y="1409"/>
                    <a:pt x="35" y="1409"/>
                  </a:cubicBezTo>
                  <a:cubicBezTo>
                    <a:pt x="53" y="1409"/>
                    <a:pt x="73" y="1400"/>
                    <a:pt x="73" y="1384"/>
                  </a:cubicBezTo>
                  <a:cubicBezTo>
                    <a:pt x="73" y="1261"/>
                    <a:pt x="150" y="1139"/>
                    <a:pt x="184" y="1028"/>
                  </a:cubicBezTo>
                  <a:cubicBezTo>
                    <a:pt x="206" y="917"/>
                    <a:pt x="228" y="806"/>
                    <a:pt x="239" y="694"/>
                  </a:cubicBezTo>
                  <a:cubicBezTo>
                    <a:pt x="261" y="460"/>
                    <a:pt x="228" y="227"/>
                    <a:pt x="150" y="16"/>
                  </a:cubicBezTo>
                  <a:cubicBezTo>
                    <a:pt x="145" y="6"/>
                    <a:pt x="132" y="0"/>
                    <a:pt x="119"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16" name="Google Shape;21016;p32"/>
            <p:cNvSpPr/>
            <p:nvPr/>
          </p:nvSpPr>
          <p:spPr>
            <a:xfrm>
              <a:off x="797464" y="2010832"/>
              <a:ext cx="21002" cy="48842"/>
            </a:xfrm>
            <a:custGeom>
              <a:avLst/>
              <a:gdLst/>
              <a:ahLst/>
              <a:cxnLst/>
              <a:rect l="l" t="t" r="r" b="b"/>
              <a:pathLst>
                <a:path w="602" h="1400" extrusionOk="0">
                  <a:moveTo>
                    <a:pt x="568" y="1"/>
                  </a:moveTo>
                  <a:cubicBezTo>
                    <a:pt x="551" y="1"/>
                    <a:pt x="535" y="9"/>
                    <a:pt x="535" y="25"/>
                  </a:cubicBezTo>
                  <a:cubicBezTo>
                    <a:pt x="501" y="270"/>
                    <a:pt x="367" y="493"/>
                    <a:pt x="246" y="704"/>
                  </a:cubicBezTo>
                  <a:cubicBezTo>
                    <a:pt x="134" y="905"/>
                    <a:pt x="1" y="1138"/>
                    <a:pt x="34" y="1382"/>
                  </a:cubicBezTo>
                  <a:cubicBezTo>
                    <a:pt x="34" y="1393"/>
                    <a:pt x="45" y="1399"/>
                    <a:pt x="56" y="1399"/>
                  </a:cubicBezTo>
                  <a:cubicBezTo>
                    <a:pt x="67" y="1399"/>
                    <a:pt x="78" y="1393"/>
                    <a:pt x="78" y="1382"/>
                  </a:cubicBezTo>
                  <a:cubicBezTo>
                    <a:pt x="101" y="1260"/>
                    <a:pt x="134" y="1149"/>
                    <a:pt x="179" y="1038"/>
                  </a:cubicBezTo>
                  <a:cubicBezTo>
                    <a:pt x="223" y="915"/>
                    <a:pt x="278" y="816"/>
                    <a:pt x="335" y="704"/>
                  </a:cubicBezTo>
                  <a:cubicBezTo>
                    <a:pt x="456" y="482"/>
                    <a:pt x="568" y="270"/>
                    <a:pt x="601" y="25"/>
                  </a:cubicBezTo>
                  <a:cubicBezTo>
                    <a:pt x="601" y="9"/>
                    <a:pt x="585" y="1"/>
                    <a:pt x="56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17" name="Google Shape;21017;p32"/>
            <p:cNvSpPr/>
            <p:nvPr/>
          </p:nvSpPr>
          <p:spPr>
            <a:xfrm>
              <a:off x="699288" y="1997330"/>
              <a:ext cx="7640" cy="27805"/>
            </a:xfrm>
            <a:custGeom>
              <a:avLst/>
              <a:gdLst/>
              <a:ahLst/>
              <a:cxnLst/>
              <a:rect l="l" t="t" r="r" b="b"/>
              <a:pathLst>
                <a:path w="219" h="797" extrusionOk="0">
                  <a:moveTo>
                    <a:pt x="185" y="0"/>
                  </a:moveTo>
                  <a:cubicBezTo>
                    <a:pt x="176" y="0"/>
                    <a:pt x="168" y="4"/>
                    <a:pt x="168" y="12"/>
                  </a:cubicBezTo>
                  <a:lnTo>
                    <a:pt x="1" y="780"/>
                  </a:lnTo>
                  <a:cubicBezTo>
                    <a:pt x="1" y="791"/>
                    <a:pt x="12" y="797"/>
                    <a:pt x="23" y="797"/>
                  </a:cubicBezTo>
                  <a:cubicBezTo>
                    <a:pt x="34" y="797"/>
                    <a:pt x="45" y="791"/>
                    <a:pt x="45" y="780"/>
                  </a:cubicBezTo>
                  <a:cubicBezTo>
                    <a:pt x="101" y="535"/>
                    <a:pt x="156" y="279"/>
                    <a:pt x="212" y="24"/>
                  </a:cubicBezTo>
                  <a:cubicBezTo>
                    <a:pt x="219" y="10"/>
                    <a:pt x="200" y="0"/>
                    <a:pt x="18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18" name="Google Shape;21018;p32"/>
            <p:cNvSpPr/>
            <p:nvPr/>
          </p:nvSpPr>
          <p:spPr>
            <a:xfrm>
              <a:off x="803290" y="1991887"/>
              <a:ext cx="25259" cy="81637"/>
            </a:xfrm>
            <a:custGeom>
              <a:avLst/>
              <a:gdLst/>
              <a:ahLst/>
              <a:cxnLst/>
              <a:rect l="l" t="t" r="r" b="b"/>
              <a:pathLst>
                <a:path w="724" h="2340" extrusionOk="0">
                  <a:moveTo>
                    <a:pt x="656" y="0"/>
                  </a:moveTo>
                  <a:cubicBezTo>
                    <a:pt x="640" y="0"/>
                    <a:pt x="623" y="10"/>
                    <a:pt x="623" y="24"/>
                  </a:cubicBezTo>
                  <a:cubicBezTo>
                    <a:pt x="657" y="235"/>
                    <a:pt x="645" y="457"/>
                    <a:pt x="601" y="669"/>
                  </a:cubicBezTo>
                  <a:cubicBezTo>
                    <a:pt x="568" y="869"/>
                    <a:pt x="490" y="1058"/>
                    <a:pt x="412" y="1236"/>
                  </a:cubicBezTo>
                  <a:cubicBezTo>
                    <a:pt x="323" y="1414"/>
                    <a:pt x="234" y="1592"/>
                    <a:pt x="156" y="1770"/>
                  </a:cubicBezTo>
                  <a:cubicBezTo>
                    <a:pt x="89" y="1937"/>
                    <a:pt x="0" y="2126"/>
                    <a:pt x="0" y="2315"/>
                  </a:cubicBezTo>
                  <a:cubicBezTo>
                    <a:pt x="0" y="2332"/>
                    <a:pt x="14" y="2340"/>
                    <a:pt x="30" y="2340"/>
                  </a:cubicBezTo>
                  <a:cubicBezTo>
                    <a:pt x="45" y="2340"/>
                    <a:pt x="62" y="2332"/>
                    <a:pt x="67" y="2315"/>
                  </a:cubicBezTo>
                  <a:cubicBezTo>
                    <a:pt x="101" y="2226"/>
                    <a:pt x="123" y="2126"/>
                    <a:pt x="156" y="2037"/>
                  </a:cubicBezTo>
                  <a:cubicBezTo>
                    <a:pt x="190" y="1937"/>
                    <a:pt x="223" y="1848"/>
                    <a:pt x="267" y="1759"/>
                  </a:cubicBezTo>
                  <a:cubicBezTo>
                    <a:pt x="345" y="1581"/>
                    <a:pt x="434" y="1403"/>
                    <a:pt x="512" y="1225"/>
                  </a:cubicBezTo>
                  <a:cubicBezTo>
                    <a:pt x="590" y="1036"/>
                    <a:pt x="657" y="858"/>
                    <a:pt x="690" y="657"/>
                  </a:cubicBezTo>
                  <a:cubicBezTo>
                    <a:pt x="724" y="447"/>
                    <a:pt x="724" y="224"/>
                    <a:pt x="679" y="12"/>
                  </a:cubicBezTo>
                  <a:cubicBezTo>
                    <a:pt x="675" y="4"/>
                    <a:pt x="666" y="0"/>
                    <a:pt x="65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19" name="Google Shape;21019;p32"/>
            <p:cNvSpPr/>
            <p:nvPr/>
          </p:nvSpPr>
          <p:spPr>
            <a:xfrm>
              <a:off x="679122" y="2027404"/>
              <a:ext cx="237898" cy="238491"/>
            </a:xfrm>
            <a:custGeom>
              <a:avLst/>
              <a:gdLst/>
              <a:ahLst/>
              <a:cxnLst/>
              <a:rect l="l" t="t" r="r" b="b"/>
              <a:pathLst>
                <a:path w="6819" h="6836" extrusionOk="0">
                  <a:moveTo>
                    <a:pt x="3775" y="0"/>
                  </a:moveTo>
                  <a:cubicBezTo>
                    <a:pt x="3656" y="0"/>
                    <a:pt x="3510" y="32"/>
                    <a:pt x="3315" y="107"/>
                  </a:cubicBezTo>
                  <a:cubicBezTo>
                    <a:pt x="2669" y="351"/>
                    <a:pt x="2592" y="418"/>
                    <a:pt x="2225" y="897"/>
                  </a:cubicBezTo>
                  <a:cubicBezTo>
                    <a:pt x="1858" y="1386"/>
                    <a:pt x="890" y="2331"/>
                    <a:pt x="890" y="2331"/>
                  </a:cubicBezTo>
                  <a:lnTo>
                    <a:pt x="0" y="4367"/>
                  </a:lnTo>
                  <a:lnTo>
                    <a:pt x="1636" y="6313"/>
                  </a:lnTo>
                  <a:lnTo>
                    <a:pt x="3226" y="6836"/>
                  </a:lnTo>
                  <a:lnTo>
                    <a:pt x="4661" y="5724"/>
                  </a:lnTo>
                  <a:cubicBezTo>
                    <a:pt x="4661" y="5724"/>
                    <a:pt x="5484" y="5435"/>
                    <a:pt x="5784" y="5101"/>
                  </a:cubicBezTo>
                  <a:cubicBezTo>
                    <a:pt x="6084" y="4767"/>
                    <a:pt x="6362" y="4889"/>
                    <a:pt x="6552" y="4745"/>
                  </a:cubicBezTo>
                  <a:cubicBezTo>
                    <a:pt x="6752" y="4600"/>
                    <a:pt x="6818" y="4689"/>
                    <a:pt x="6785" y="4311"/>
                  </a:cubicBezTo>
                  <a:cubicBezTo>
                    <a:pt x="6740" y="3933"/>
                    <a:pt x="6584" y="3332"/>
                    <a:pt x="6285" y="3121"/>
                  </a:cubicBezTo>
                  <a:cubicBezTo>
                    <a:pt x="5984" y="2899"/>
                    <a:pt x="5795" y="2976"/>
                    <a:pt x="5606" y="2676"/>
                  </a:cubicBezTo>
                  <a:cubicBezTo>
                    <a:pt x="5417" y="2387"/>
                    <a:pt x="5383" y="2231"/>
                    <a:pt x="5495" y="1964"/>
                  </a:cubicBezTo>
                  <a:cubicBezTo>
                    <a:pt x="5606" y="1697"/>
                    <a:pt x="5929" y="1219"/>
                    <a:pt x="5729" y="941"/>
                  </a:cubicBezTo>
                  <a:cubicBezTo>
                    <a:pt x="5665" y="849"/>
                    <a:pt x="5614" y="824"/>
                    <a:pt x="5566" y="824"/>
                  </a:cubicBezTo>
                  <a:cubicBezTo>
                    <a:pt x="5539" y="824"/>
                    <a:pt x="5512" y="833"/>
                    <a:pt x="5484" y="841"/>
                  </a:cubicBezTo>
                  <a:cubicBezTo>
                    <a:pt x="5451" y="849"/>
                    <a:pt x="5417" y="857"/>
                    <a:pt x="5378" y="857"/>
                  </a:cubicBezTo>
                  <a:cubicBezTo>
                    <a:pt x="5311" y="857"/>
                    <a:pt x="5229" y="832"/>
                    <a:pt x="5116" y="741"/>
                  </a:cubicBezTo>
                  <a:cubicBezTo>
                    <a:pt x="4760" y="474"/>
                    <a:pt x="4760" y="719"/>
                    <a:pt x="4416" y="396"/>
                  </a:cubicBezTo>
                  <a:cubicBezTo>
                    <a:pt x="4175" y="171"/>
                    <a:pt x="4048" y="0"/>
                    <a:pt x="377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20" name="Google Shape;21020;p32"/>
            <p:cNvSpPr/>
            <p:nvPr/>
          </p:nvSpPr>
          <p:spPr>
            <a:xfrm>
              <a:off x="679122" y="2053361"/>
              <a:ext cx="189788" cy="201685"/>
            </a:xfrm>
            <a:custGeom>
              <a:avLst/>
              <a:gdLst/>
              <a:ahLst/>
              <a:cxnLst/>
              <a:rect l="l" t="t" r="r" b="b"/>
              <a:pathLst>
                <a:path w="5440" h="5781" extrusionOk="0">
                  <a:moveTo>
                    <a:pt x="3018" y="1"/>
                  </a:moveTo>
                  <a:cubicBezTo>
                    <a:pt x="2997" y="1"/>
                    <a:pt x="2977" y="3"/>
                    <a:pt x="2959" y="8"/>
                  </a:cubicBezTo>
                  <a:cubicBezTo>
                    <a:pt x="2692" y="30"/>
                    <a:pt x="2447" y="86"/>
                    <a:pt x="2214" y="186"/>
                  </a:cubicBezTo>
                  <a:cubicBezTo>
                    <a:pt x="1824" y="675"/>
                    <a:pt x="890" y="1587"/>
                    <a:pt x="890" y="1587"/>
                  </a:cubicBezTo>
                  <a:lnTo>
                    <a:pt x="0" y="3623"/>
                  </a:lnTo>
                  <a:lnTo>
                    <a:pt x="1636" y="5569"/>
                  </a:lnTo>
                  <a:lnTo>
                    <a:pt x="2281" y="5781"/>
                  </a:lnTo>
                  <a:cubicBezTo>
                    <a:pt x="2614" y="5580"/>
                    <a:pt x="2992" y="5491"/>
                    <a:pt x="3371" y="5413"/>
                  </a:cubicBezTo>
                  <a:cubicBezTo>
                    <a:pt x="3737" y="5346"/>
                    <a:pt x="4105" y="5280"/>
                    <a:pt x="4449" y="5146"/>
                  </a:cubicBezTo>
                  <a:lnTo>
                    <a:pt x="4661" y="4980"/>
                  </a:lnTo>
                  <a:cubicBezTo>
                    <a:pt x="4661" y="4980"/>
                    <a:pt x="4772" y="4946"/>
                    <a:pt x="4916" y="4879"/>
                  </a:cubicBezTo>
                  <a:cubicBezTo>
                    <a:pt x="5228" y="4634"/>
                    <a:pt x="5439" y="4279"/>
                    <a:pt x="5417" y="3890"/>
                  </a:cubicBezTo>
                  <a:cubicBezTo>
                    <a:pt x="5406" y="3801"/>
                    <a:pt x="5383" y="3712"/>
                    <a:pt x="5317" y="3645"/>
                  </a:cubicBezTo>
                  <a:cubicBezTo>
                    <a:pt x="5284" y="3601"/>
                    <a:pt x="5239" y="3578"/>
                    <a:pt x="5217" y="3534"/>
                  </a:cubicBezTo>
                  <a:cubicBezTo>
                    <a:pt x="5205" y="3500"/>
                    <a:pt x="5195" y="3456"/>
                    <a:pt x="5195" y="3411"/>
                  </a:cubicBezTo>
                  <a:cubicBezTo>
                    <a:pt x="5195" y="3178"/>
                    <a:pt x="5195" y="2933"/>
                    <a:pt x="5183" y="2699"/>
                  </a:cubicBezTo>
                  <a:cubicBezTo>
                    <a:pt x="5183" y="2499"/>
                    <a:pt x="5161" y="2254"/>
                    <a:pt x="4983" y="2155"/>
                  </a:cubicBezTo>
                  <a:cubicBezTo>
                    <a:pt x="4894" y="2099"/>
                    <a:pt x="4760" y="2088"/>
                    <a:pt x="4694" y="1999"/>
                  </a:cubicBezTo>
                  <a:cubicBezTo>
                    <a:pt x="4649" y="1932"/>
                    <a:pt x="4649" y="1866"/>
                    <a:pt x="4649" y="1787"/>
                  </a:cubicBezTo>
                  <a:cubicBezTo>
                    <a:pt x="4661" y="1576"/>
                    <a:pt x="4728" y="1376"/>
                    <a:pt x="4728" y="1164"/>
                  </a:cubicBezTo>
                  <a:cubicBezTo>
                    <a:pt x="4717" y="693"/>
                    <a:pt x="4280" y="270"/>
                    <a:pt x="3811" y="270"/>
                  </a:cubicBezTo>
                  <a:cubicBezTo>
                    <a:pt x="3783" y="270"/>
                    <a:pt x="3755" y="271"/>
                    <a:pt x="3727" y="275"/>
                  </a:cubicBezTo>
                  <a:cubicBezTo>
                    <a:pt x="3643" y="280"/>
                    <a:pt x="3551" y="297"/>
                    <a:pt x="3466" y="297"/>
                  </a:cubicBezTo>
                  <a:cubicBezTo>
                    <a:pt x="3381" y="297"/>
                    <a:pt x="3303" y="280"/>
                    <a:pt x="3248" y="219"/>
                  </a:cubicBezTo>
                  <a:cubicBezTo>
                    <a:pt x="3193" y="153"/>
                    <a:pt x="3170" y="64"/>
                    <a:pt x="3104" y="19"/>
                  </a:cubicBezTo>
                  <a:cubicBezTo>
                    <a:pt x="3077" y="6"/>
                    <a:pt x="3047" y="1"/>
                    <a:pt x="301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21" name="Google Shape;21021;p32"/>
            <p:cNvSpPr/>
            <p:nvPr/>
          </p:nvSpPr>
          <p:spPr>
            <a:xfrm>
              <a:off x="759819" y="2080399"/>
              <a:ext cx="66391" cy="79195"/>
            </a:xfrm>
            <a:custGeom>
              <a:avLst/>
              <a:gdLst/>
              <a:ahLst/>
              <a:cxnLst/>
              <a:rect l="l" t="t" r="r" b="b"/>
              <a:pathLst>
                <a:path w="1903" h="2270" extrusionOk="0">
                  <a:moveTo>
                    <a:pt x="1836" y="1"/>
                  </a:moveTo>
                  <a:cubicBezTo>
                    <a:pt x="1836" y="1"/>
                    <a:pt x="1825" y="1"/>
                    <a:pt x="1825" y="11"/>
                  </a:cubicBezTo>
                  <a:cubicBezTo>
                    <a:pt x="1124" y="401"/>
                    <a:pt x="546" y="1046"/>
                    <a:pt x="201" y="1769"/>
                  </a:cubicBezTo>
                  <a:cubicBezTo>
                    <a:pt x="190" y="1791"/>
                    <a:pt x="179" y="1825"/>
                    <a:pt x="168" y="1847"/>
                  </a:cubicBezTo>
                  <a:cubicBezTo>
                    <a:pt x="190" y="1835"/>
                    <a:pt x="223" y="1825"/>
                    <a:pt x="257" y="1825"/>
                  </a:cubicBezTo>
                  <a:cubicBezTo>
                    <a:pt x="512" y="1301"/>
                    <a:pt x="880" y="824"/>
                    <a:pt x="1325" y="445"/>
                  </a:cubicBezTo>
                  <a:cubicBezTo>
                    <a:pt x="1491" y="300"/>
                    <a:pt x="1680" y="178"/>
                    <a:pt x="1869" y="56"/>
                  </a:cubicBezTo>
                  <a:cubicBezTo>
                    <a:pt x="1903" y="33"/>
                    <a:pt x="1869" y="1"/>
                    <a:pt x="1836" y="1"/>
                  </a:cubicBezTo>
                  <a:close/>
                  <a:moveTo>
                    <a:pt x="212" y="1914"/>
                  </a:moveTo>
                  <a:lnTo>
                    <a:pt x="212" y="1914"/>
                  </a:lnTo>
                  <a:cubicBezTo>
                    <a:pt x="179" y="1924"/>
                    <a:pt x="146" y="1936"/>
                    <a:pt x="112" y="1958"/>
                  </a:cubicBezTo>
                  <a:cubicBezTo>
                    <a:pt x="67" y="2058"/>
                    <a:pt x="34" y="2158"/>
                    <a:pt x="1" y="2269"/>
                  </a:cubicBezTo>
                  <a:cubicBezTo>
                    <a:pt x="12" y="2258"/>
                    <a:pt x="34" y="2258"/>
                    <a:pt x="45" y="2258"/>
                  </a:cubicBezTo>
                  <a:cubicBezTo>
                    <a:pt x="57" y="2247"/>
                    <a:pt x="67" y="2247"/>
                    <a:pt x="67" y="2247"/>
                  </a:cubicBezTo>
                  <a:cubicBezTo>
                    <a:pt x="112" y="2136"/>
                    <a:pt x="156" y="2025"/>
                    <a:pt x="212" y="1914"/>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22" name="Google Shape;21022;p32"/>
            <p:cNvSpPr/>
            <p:nvPr/>
          </p:nvSpPr>
          <p:spPr>
            <a:xfrm>
              <a:off x="838981" y="2075759"/>
              <a:ext cx="6664" cy="5059"/>
            </a:xfrm>
            <a:custGeom>
              <a:avLst/>
              <a:gdLst/>
              <a:ahLst/>
              <a:cxnLst/>
              <a:rect l="l" t="t" r="r" b="b"/>
              <a:pathLst>
                <a:path w="191" h="145" extrusionOk="0">
                  <a:moveTo>
                    <a:pt x="101" y="0"/>
                  </a:moveTo>
                  <a:cubicBezTo>
                    <a:pt x="89" y="0"/>
                    <a:pt x="79" y="0"/>
                    <a:pt x="67" y="11"/>
                  </a:cubicBezTo>
                  <a:cubicBezTo>
                    <a:pt x="45" y="22"/>
                    <a:pt x="23" y="45"/>
                    <a:pt x="0" y="67"/>
                  </a:cubicBezTo>
                  <a:cubicBezTo>
                    <a:pt x="12" y="89"/>
                    <a:pt x="34" y="122"/>
                    <a:pt x="45" y="144"/>
                  </a:cubicBezTo>
                  <a:cubicBezTo>
                    <a:pt x="79" y="122"/>
                    <a:pt x="112" y="89"/>
                    <a:pt x="146" y="67"/>
                  </a:cubicBezTo>
                  <a:cubicBezTo>
                    <a:pt x="190" y="33"/>
                    <a:pt x="146" y="0"/>
                    <a:pt x="101"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23" name="Google Shape;21023;p32"/>
            <p:cNvSpPr/>
            <p:nvPr/>
          </p:nvSpPr>
          <p:spPr>
            <a:xfrm>
              <a:off x="768367" y="2078062"/>
              <a:ext cx="72182" cy="79578"/>
            </a:xfrm>
            <a:custGeom>
              <a:avLst/>
              <a:gdLst/>
              <a:ahLst/>
              <a:cxnLst/>
              <a:rect l="l" t="t" r="r" b="b"/>
              <a:pathLst>
                <a:path w="2069" h="2281" extrusionOk="0">
                  <a:moveTo>
                    <a:pt x="2024" y="1"/>
                  </a:moveTo>
                  <a:cubicBezTo>
                    <a:pt x="1369" y="490"/>
                    <a:pt x="813" y="1101"/>
                    <a:pt x="334" y="1758"/>
                  </a:cubicBezTo>
                  <a:cubicBezTo>
                    <a:pt x="223" y="1925"/>
                    <a:pt x="111" y="2092"/>
                    <a:pt x="0" y="2270"/>
                  </a:cubicBezTo>
                  <a:cubicBezTo>
                    <a:pt x="12" y="2270"/>
                    <a:pt x="12" y="2280"/>
                    <a:pt x="23" y="2280"/>
                  </a:cubicBezTo>
                  <a:lnTo>
                    <a:pt x="79" y="2280"/>
                  </a:lnTo>
                  <a:cubicBezTo>
                    <a:pt x="89" y="2280"/>
                    <a:pt x="101" y="2270"/>
                    <a:pt x="101" y="2270"/>
                  </a:cubicBezTo>
                  <a:cubicBezTo>
                    <a:pt x="534" y="1613"/>
                    <a:pt x="1046" y="1002"/>
                    <a:pt x="1624" y="468"/>
                  </a:cubicBezTo>
                  <a:cubicBezTo>
                    <a:pt x="1769" y="334"/>
                    <a:pt x="1925" y="212"/>
                    <a:pt x="2069" y="78"/>
                  </a:cubicBezTo>
                  <a:cubicBezTo>
                    <a:pt x="2058" y="56"/>
                    <a:pt x="2036" y="23"/>
                    <a:pt x="2024"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24" name="Google Shape;21024;p32"/>
            <p:cNvSpPr/>
            <p:nvPr/>
          </p:nvSpPr>
          <p:spPr>
            <a:xfrm>
              <a:off x="841318" y="2109496"/>
              <a:ext cx="9734" cy="5861"/>
            </a:xfrm>
            <a:custGeom>
              <a:avLst/>
              <a:gdLst/>
              <a:ahLst/>
              <a:cxnLst/>
              <a:rect l="l" t="t" r="r" b="b"/>
              <a:pathLst>
                <a:path w="279" h="168" extrusionOk="0">
                  <a:moveTo>
                    <a:pt x="190" y="0"/>
                  </a:moveTo>
                  <a:cubicBezTo>
                    <a:pt x="134" y="23"/>
                    <a:pt x="67" y="45"/>
                    <a:pt x="12" y="67"/>
                  </a:cubicBezTo>
                  <a:cubicBezTo>
                    <a:pt x="12" y="101"/>
                    <a:pt x="0" y="134"/>
                    <a:pt x="0" y="168"/>
                  </a:cubicBezTo>
                  <a:cubicBezTo>
                    <a:pt x="79" y="134"/>
                    <a:pt x="156" y="101"/>
                    <a:pt x="234" y="79"/>
                  </a:cubicBezTo>
                  <a:cubicBezTo>
                    <a:pt x="279" y="56"/>
                    <a:pt x="245" y="0"/>
                    <a:pt x="20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25" name="Google Shape;21025;p32"/>
            <p:cNvSpPr/>
            <p:nvPr/>
          </p:nvSpPr>
          <p:spPr>
            <a:xfrm>
              <a:off x="794742" y="2111799"/>
              <a:ext cx="46993" cy="57111"/>
            </a:xfrm>
            <a:custGeom>
              <a:avLst/>
              <a:gdLst/>
              <a:ahLst/>
              <a:cxnLst/>
              <a:rect l="l" t="t" r="r" b="b"/>
              <a:pathLst>
                <a:path w="1347" h="1637" extrusionOk="0">
                  <a:moveTo>
                    <a:pt x="1347" y="1"/>
                  </a:moveTo>
                  <a:lnTo>
                    <a:pt x="1347" y="1"/>
                  </a:lnTo>
                  <a:cubicBezTo>
                    <a:pt x="735" y="257"/>
                    <a:pt x="301" y="802"/>
                    <a:pt x="1" y="1392"/>
                  </a:cubicBezTo>
                  <a:lnTo>
                    <a:pt x="134" y="1458"/>
                  </a:lnTo>
                  <a:cubicBezTo>
                    <a:pt x="179" y="1358"/>
                    <a:pt x="223" y="1258"/>
                    <a:pt x="279" y="1158"/>
                  </a:cubicBezTo>
                  <a:cubicBezTo>
                    <a:pt x="479" y="836"/>
                    <a:pt x="712" y="535"/>
                    <a:pt x="1024" y="302"/>
                  </a:cubicBezTo>
                  <a:cubicBezTo>
                    <a:pt x="1124" y="223"/>
                    <a:pt x="1224" y="157"/>
                    <a:pt x="1335" y="102"/>
                  </a:cubicBezTo>
                  <a:cubicBezTo>
                    <a:pt x="1335" y="68"/>
                    <a:pt x="1347" y="35"/>
                    <a:pt x="1347" y="1"/>
                  </a:cubicBezTo>
                  <a:close/>
                  <a:moveTo>
                    <a:pt x="1102" y="546"/>
                  </a:moveTo>
                  <a:cubicBezTo>
                    <a:pt x="1091" y="546"/>
                    <a:pt x="1068" y="546"/>
                    <a:pt x="1058" y="569"/>
                  </a:cubicBezTo>
                  <a:cubicBezTo>
                    <a:pt x="890" y="802"/>
                    <a:pt x="712" y="1046"/>
                    <a:pt x="524" y="1269"/>
                  </a:cubicBezTo>
                  <a:cubicBezTo>
                    <a:pt x="445" y="1369"/>
                    <a:pt x="356" y="1458"/>
                    <a:pt x="279" y="1558"/>
                  </a:cubicBezTo>
                  <a:cubicBezTo>
                    <a:pt x="312" y="1580"/>
                    <a:pt x="334" y="1614"/>
                    <a:pt x="368" y="1636"/>
                  </a:cubicBezTo>
                  <a:cubicBezTo>
                    <a:pt x="457" y="1536"/>
                    <a:pt x="546" y="1436"/>
                    <a:pt x="623" y="1325"/>
                  </a:cubicBezTo>
                  <a:cubicBezTo>
                    <a:pt x="813" y="1091"/>
                    <a:pt x="991" y="858"/>
                    <a:pt x="1147" y="602"/>
                  </a:cubicBezTo>
                  <a:cubicBezTo>
                    <a:pt x="1169" y="569"/>
                    <a:pt x="1135" y="546"/>
                    <a:pt x="1102" y="546"/>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26" name="Google Shape;21026;p32"/>
            <p:cNvSpPr/>
            <p:nvPr/>
          </p:nvSpPr>
          <p:spPr>
            <a:xfrm>
              <a:off x="785427" y="2125789"/>
              <a:ext cx="21386" cy="32620"/>
            </a:xfrm>
            <a:custGeom>
              <a:avLst/>
              <a:gdLst/>
              <a:ahLst/>
              <a:cxnLst/>
              <a:rect l="l" t="t" r="r" b="b"/>
              <a:pathLst>
                <a:path w="613" h="935" extrusionOk="0">
                  <a:moveTo>
                    <a:pt x="557" y="0"/>
                  </a:moveTo>
                  <a:cubicBezTo>
                    <a:pt x="546" y="0"/>
                    <a:pt x="535" y="0"/>
                    <a:pt x="524" y="12"/>
                  </a:cubicBezTo>
                  <a:cubicBezTo>
                    <a:pt x="279" y="257"/>
                    <a:pt x="101" y="579"/>
                    <a:pt x="1" y="924"/>
                  </a:cubicBezTo>
                  <a:cubicBezTo>
                    <a:pt x="23" y="924"/>
                    <a:pt x="45" y="935"/>
                    <a:pt x="67" y="935"/>
                  </a:cubicBezTo>
                  <a:cubicBezTo>
                    <a:pt x="179" y="601"/>
                    <a:pt x="357" y="301"/>
                    <a:pt x="591" y="34"/>
                  </a:cubicBezTo>
                  <a:cubicBezTo>
                    <a:pt x="613" y="12"/>
                    <a:pt x="591" y="0"/>
                    <a:pt x="557"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27" name="Google Shape;21027;p32"/>
            <p:cNvSpPr/>
            <p:nvPr/>
          </p:nvSpPr>
          <p:spPr>
            <a:xfrm>
              <a:off x="751690" y="2065641"/>
              <a:ext cx="41551" cy="95487"/>
            </a:xfrm>
            <a:custGeom>
              <a:avLst/>
              <a:gdLst/>
              <a:ahLst/>
              <a:cxnLst/>
              <a:rect l="l" t="t" r="r" b="b"/>
              <a:pathLst>
                <a:path w="1191" h="2737" extrusionOk="0">
                  <a:moveTo>
                    <a:pt x="1135" y="1"/>
                  </a:moveTo>
                  <a:cubicBezTo>
                    <a:pt x="1113" y="1"/>
                    <a:pt x="1101" y="1"/>
                    <a:pt x="1090" y="12"/>
                  </a:cubicBezTo>
                  <a:cubicBezTo>
                    <a:pt x="912" y="345"/>
                    <a:pt x="846" y="735"/>
                    <a:pt x="678" y="1069"/>
                  </a:cubicBezTo>
                  <a:cubicBezTo>
                    <a:pt x="589" y="1247"/>
                    <a:pt x="468" y="1402"/>
                    <a:pt x="367" y="1569"/>
                  </a:cubicBezTo>
                  <a:cubicBezTo>
                    <a:pt x="267" y="1724"/>
                    <a:pt x="189" y="1902"/>
                    <a:pt x="134" y="2080"/>
                  </a:cubicBezTo>
                  <a:cubicBezTo>
                    <a:pt x="100" y="2214"/>
                    <a:pt x="67" y="2337"/>
                    <a:pt x="45" y="2470"/>
                  </a:cubicBezTo>
                  <a:cubicBezTo>
                    <a:pt x="56" y="2458"/>
                    <a:pt x="67" y="2448"/>
                    <a:pt x="78" y="2448"/>
                  </a:cubicBezTo>
                  <a:cubicBezTo>
                    <a:pt x="100" y="2436"/>
                    <a:pt x="112" y="2426"/>
                    <a:pt x="134" y="2414"/>
                  </a:cubicBezTo>
                  <a:cubicBezTo>
                    <a:pt x="201" y="2136"/>
                    <a:pt x="278" y="1869"/>
                    <a:pt x="434" y="1635"/>
                  </a:cubicBezTo>
                  <a:cubicBezTo>
                    <a:pt x="534" y="1469"/>
                    <a:pt x="656" y="1324"/>
                    <a:pt x="745" y="1158"/>
                  </a:cubicBezTo>
                  <a:cubicBezTo>
                    <a:pt x="834" y="990"/>
                    <a:pt x="901" y="824"/>
                    <a:pt x="957" y="646"/>
                  </a:cubicBezTo>
                  <a:cubicBezTo>
                    <a:pt x="1024" y="446"/>
                    <a:pt x="1090" y="234"/>
                    <a:pt x="1179" y="45"/>
                  </a:cubicBezTo>
                  <a:cubicBezTo>
                    <a:pt x="1190" y="12"/>
                    <a:pt x="1157" y="1"/>
                    <a:pt x="1135" y="1"/>
                  </a:cubicBezTo>
                  <a:close/>
                  <a:moveTo>
                    <a:pt x="100" y="2559"/>
                  </a:moveTo>
                  <a:lnTo>
                    <a:pt x="100" y="2559"/>
                  </a:lnTo>
                  <a:cubicBezTo>
                    <a:pt x="67" y="2581"/>
                    <a:pt x="45" y="2592"/>
                    <a:pt x="23" y="2614"/>
                  </a:cubicBezTo>
                  <a:cubicBezTo>
                    <a:pt x="23" y="2648"/>
                    <a:pt x="11" y="2681"/>
                    <a:pt x="11" y="2725"/>
                  </a:cubicBezTo>
                  <a:cubicBezTo>
                    <a:pt x="0" y="2737"/>
                    <a:pt x="23" y="2737"/>
                    <a:pt x="33" y="2737"/>
                  </a:cubicBezTo>
                  <a:cubicBezTo>
                    <a:pt x="45" y="2737"/>
                    <a:pt x="56" y="2737"/>
                    <a:pt x="56" y="2725"/>
                  </a:cubicBezTo>
                  <a:cubicBezTo>
                    <a:pt x="67" y="2670"/>
                    <a:pt x="78" y="2614"/>
                    <a:pt x="100" y="2559"/>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28" name="Google Shape;21028;p32"/>
            <p:cNvSpPr/>
            <p:nvPr/>
          </p:nvSpPr>
          <p:spPr>
            <a:xfrm>
              <a:off x="860333" y="2157223"/>
              <a:ext cx="8966" cy="4291"/>
            </a:xfrm>
            <a:custGeom>
              <a:avLst/>
              <a:gdLst/>
              <a:ahLst/>
              <a:cxnLst/>
              <a:rect l="l" t="t" r="r" b="b"/>
              <a:pathLst>
                <a:path w="257" h="123" extrusionOk="0">
                  <a:moveTo>
                    <a:pt x="189" y="1"/>
                  </a:moveTo>
                  <a:cubicBezTo>
                    <a:pt x="123" y="23"/>
                    <a:pt x="56" y="34"/>
                    <a:pt x="1" y="56"/>
                  </a:cubicBezTo>
                  <a:lnTo>
                    <a:pt x="1" y="123"/>
                  </a:lnTo>
                  <a:cubicBezTo>
                    <a:pt x="67" y="100"/>
                    <a:pt x="145" y="78"/>
                    <a:pt x="212" y="56"/>
                  </a:cubicBezTo>
                  <a:cubicBezTo>
                    <a:pt x="256" y="34"/>
                    <a:pt x="223" y="1"/>
                    <a:pt x="201"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29" name="Google Shape;21029;p32"/>
            <p:cNvSpPr/>
            <p:nvPr/>
          </p:nvSpPr>
          <p:spPr>
            <a:xfrm>
              <a:off x="814140" y="2159142"/>
              <a:ext cx="46226" cy="20235"/>
            </a:xfrm>
            <a:custGeom>
              <a:avLst/>
              <a:gdLst/>
              <a:ahLst/>
              <a:cxnLst/>
              <a:rect l="l" t="t" r="r" b="b"/>
              <a:pathLst>
                <a:path w="1325" h="580" extrusionOk="0">
                  <a:moveTo>
                    <a:pt x="1325" y="1"/>
                  </a:moveTo>
                  <a:cubicBezTo>
                    <a:pt x="1024" y="90"/>
                    <a:pt x="724" y="190"/>
                    <a:pt x="435" y="312"/>
                  </a:cubicBezTo>
                  <a:cubicBezTo>
                    <a:pt x="290" y="379"/>
                    <a:pt x="146" y="446"/>
                    <a:pt x="1" y="524"/>
                  </a:cubicBezTo>
                  <a:cubicBezTo>
                    <a:pt x="12" y="535"/>
                    <a:pt x="23" y="557"/>
                    <a:pt x="34" y="579"/>
                  </a:cubicBezTo>
                  <a:cubicBezTo>
                    <a:pt x="34" y="579"/>
                    <a:pt x="34" y="569"/>
                    <a:pt x="45" y="569"/>
                  </a:cubicBezTo>
                  <a:cubicBezTo>
                    <a:pt x="201" y="490"/>
                    <a:pt x="357" y="413"/>
                    <a:pt x="524" y="346"/>
                  </a:cubicBezTo>
                  <a:cubicBezTo>
                    <a:pt x="779" y="246"/>
                    <a:pt x="1058" y="157"/>
                    <a:pt x="1325" y="68"/>
                  </a:cubicBezTo>
                  <a:lnTo>
                    <a:pt x="1325" y="1"/>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30" name="Google Shape;21030;p32"/>
            <p:cNvSpPr/>
            <p:nvPr/>
          </p:nvSpPr>
          <p:spPr>
            <a:xfrm>
              <a:off x="865008" y="2176621"/>
              <a:ext cx="20584" cy="29131"/>
            </a:xfrm>
            <a:custGeom>
              <a:avLst/>
              <a:gdLst/>
              <a:ahLst/>
              <a:cxnLst/>
              <a:rect l="l" t="t" r="r" b="b"/>
              <a:pathLst>
                <a:path w="590" h="835" extrusionOk="0">
                  <a:moveTo>
                    <a:pt x="545" y="1"/>
                  </a:moveTo>
                  <a:cubicBezTo>
                    <a:pt x="534" y="1"/>
                    <a:pt x="512" y="12"/>
                    <a:pt x="512" y="12"/>
                  </a:cubicBezTo>
                  <a:cubicBezTo>
                    <a:pt x="401" y="145"/>
                    <a:pt x="322" y="301"/>
                    <a:pt x="223" y="434"/>
                  </a:cubicBezTo>
                  <a:cubicBezTo>
                    <a:pt x="178" y="490"/>
                    <a:pt x="122" y="557"/>
                    <a:pt x="67" y="612"/>
                  </a:cubicBezTo>
                  <a:cubicBezTo>
                    <a:pt x="55" y="690"/>
                    <a:pt x="33" y="757"/>
                    <a:pt x="0" y="835"/>
                  </a:cubicBezTo>
                  <a:cubicBezTo>
                    <a:pt x="100" y="746"/>
                    <a:pt x="189" y="646"/>
                    <a:pt x="267" y="545"/>
                  </a:cubicBezTo>
                  <a:cubicBezTo>
                    <a:pt x="322" y="468"/>
                    <a:pt x="389" y="390"/>
                    <a:pt x="445" y="301"/>
                  </a:cubicBezTo>
                  <a:cubicBezTo>
                    <a:pt x="490" y="223"/>
                    <a:pt x="545" y="134"/>
                    <a:pt x="578" y="34"/>
                  </a:cubicBezTo>
                  <a:cubicBezTo>
                    <a:pt x="589" y="12"/>
                    <a:pt x="567" y="1"/>
                    <a:pt x="54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31" name="Google Shape;21031;p32"/>
            <p:cNvSpPr/>
            <p:nvPr/>
          </p:nvSpPr>
          <p:spPr>
            <a:xfrm>
              <a:off x="816094" y="2197973"/>
              <a:ext cx="51250" cy="24072"/>
            </a:xfrm>
            <a:custGeom>
              <a:avLst/>
              <a:gdLst/>
              <a:ahLst/>
              <a:cxnLst/>
              <a:rect l="l" t="t" r="r" b="b"/>
              <a:pathLst>
                <a:path w="1469" h="690" extrusionOk="0">
                  <a:moveTo>
                    <a:pt x="1469" y="0"/>
                  </a:moveTo>
                  <a:lnTo>
                    <a:pt x="1469" y="0"/>
                  </a:lnTo>
                  <a:cubicBezTo>
                    <a:pt x="1413" y="67"/>
                    <a:pt x="1346" y="134"/>
                    <a:pt x="1279" y="200"/>
                  </a:cubicBezTo>
                  <a:cubicBezTo>
                    <a:pt x="1146" y="301"/>
                    <a:pt x="1002" y="401"/>
                    <a:pt x="857" y="457"/>
                  </a:cubicBezTo>
                  <a:cubicBezTo>
                    <a:pt x="668" y="534"/>
                    <a:pt x="479" y="568"/>
                    <a:pt x="278" y="590"/>
                  </a:cubicBezTo>
                  <a:lnTo>
                    <a:pt x="45" y="623"/>
                  </a:lnTo>
                  <a:cubicBezTo>
                    <a:pt x="34" y="645"/>
                    <a:pt x="23" y="667"/>
                    <a:pt x="1" y="690"/>
                  </a:cubicBezTo>
                  <a:lnTo>
                    <a:pt x="23" y="690"/>
                  </a:lnTo>
                  <a:cubicBezTo>
                    <a:pt x="45" y="679"/>
                    <a:pt x="56" y="667"/>
                    <a:pt x="67" y="657"/>
                  </a:cubicBezTo>
                  <a:cubicBezTo>
                    <a:pt x="78" y="645"/>
                    <a:pt x="90" y="645"/>
                    <a:pt x="112" y="645"/>
                  </a:cubicBezTo>
                  <a:cubicBezTo>
                    <a:pt x="145" y="645"/>
                    <a:pt x="179" y="657"/>
                    <a:pt x="179" y="679"/>
                  </a:cubicBezTo>
                  <a:cubicBezTo>
                    <a:pt x="401" y="667"/>
                    <a:pt x="624" y="635"/>
                    <a:pt x="824" y="568"/>
                  </a:cubicBezTo>
                  <a:cubicBezTo>
                    <a:pt x="1046" y="489"/>
                    <a:pt x="1235" y="368"/>
                    <a:pt x="1402" y="223"/>
                  </a:cubicBezTo>
                  <a:cubicBezTo>
                    <a:pt x="1435" y="145"/>
                    <a:pt x="1457" y="78"/>
                    <a:pt x="1469"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32" name="Google Shape;21032;p32"/>
            <p:cNvSpPr/>
            <p:nvPr/>
          </p:nvSpPr>
          <p:spPr>
            <a:xfrm>
              <a:off x="866543" y="2175086"/>
              <a:ext cx="8931" cy="10885"/>
            </a:xfrm>
            <a:custGeom>
              <a:avLst/>
              <a:gdLst/>
              <a:ahLst/>
              <a:cxnLst/>
              <a:rect l="l" t="t" r="r" b="b"/>
              <a:pathLst>
                <a:path w="256" h="312" extrusionOk="0">
                  <a:moveTo>
                    <a:pt x="211" y="0"/>
                  </a:moveTo>
                  <a:cubicBezTo>
                    <a:pt x="201" y="0"/>
                    <a:pt x="189" y="11"/>
                    <a:pt x="189" y="11"/>
                  </a:cubicBezTo>
                  <a:cubicBezTo>
                    <a:pt x="134" y="89"/>
                    <a:pt x="67" y="167"/>
                    <a:pt x="1" y="233"/>
                  </a:cubicBezTo>
                  <a:cubicBezTo>
                    <a:pt x="11" y="256"/>
                    <a:pt x="23" y="290"/>
                    <a:pt x="23" y="312"/>
                  </a:cubicBezTo>
                  <a:cubicBezTo>
                    <a:pt x="100" y="223"/>
                    <a:pt x="179" y="134"/>
                    <a:pt x="234" y="33"/>
                  </a:cubicBezTo>
                  <a:cubicBezTo>
                    <a:pt x="256" y="23"/>
                    <a:pt x="234" y="0"/>
                    <a:pt x="211"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33" name="Google Shape;21033;p32"/>
            <p:cNvSpPr/>
            <p:nvPr/>
          </p:nvSpPr>
          <p:spPr>
            <a:xfrm>
              <a:off x="821920" y="2183215"/>
              <a:ext cx="45424" cy="27596"/>
            </a:xfrm>
            <a:custGeom>
              <a:avLst/>
              <a:gdLst/>
              <a:ahLst/>
              <a:cxnLst/>
              <a:rect l="l" t="t" r="r" b="b"/>
              <a:pathLst>
                <a:path w="1302" h="791" extrusionOk="0">
                  <a:moveTo>
                    <a:pt x="1280" y="0"/>
                  </a:moveTo>
                  <a:cubicBezTo>
                    <a:pt x="1102" y="201"/>
                    <a:pt x="890" y="379"/>
                    <a:pt x="657" y="501"/>
                  </a:cubicBezTo>
                  <a:cubicBezTo>
                    <a:pt x="501" y="590"/>
                    <a:pt x="323" y="657"/>
                    <a:pt x="156" y="712"/>
                  </a:cubicBezTo>
                  <a:cubicBezTo>
                    <a:pt x="101" y="724"/>
                    <a:pt x="56" y="735"/>
                    <a:pt x="12" y="746"/>
                  </a:cubicBezTo>
                  <a:cubicBezTo>
                    <a:pt x="12" y="757"/>
                    <a:pt x="0" y="779"/>
                    <a:pt x="0" y="791"/>
                  </a:cubicBezTo>
                  <a:cubicBezTo>
                    <a:pt x="45" y="779"/>
                    <a:pt x="89" y="768"/>
                    <a:pt x="134" y="768"/>
                  </a:cubicBezTo>
                  <a:cubicBezTo>
                    <a:pt x="312" y="712"/>
                    <a:pt x="501" y="646"/>
                    <a:pt x="667" y="557"/>
                  </a:cubicBezTo>
                  <a:cubicBezTo>
                    <a:pt x="901" y="435"/>
                    <a:pt x="1124" y="279"/>
                    <a:pt x="1302" y="79"/>
                  </a:cubicBezTo>
                  <a:cubicBezTo>
                    <a:pt x="1302" y="57"/>
                    <a:pt x="1290" y="23"/>
                    <a:pt x="1280"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34" name="Google Shape;21034;p32"/>
            <p:cNvSpPr/>
            <p:nvPr/>
          </p:nvSpPr>
          <p:spPr>
            <a:xfrm>
              <a:off x="861903" y="2167690"/>
              <a:ext cx="11269" cy="12071"/>
            </a:xfrm>
            <a:custGeom>
              <a:avLst/>
              <a:gdLst/>
              <a:ahLst/>
              <a:cxnLst/>
              <a:rect l="l" t="t" r="r" b="b"/>
              <a:pathLst>
                <a:path w="323" h="346" extrusionOk="0">
                  <a:moveTo>
                    <a:pt x="267" y="1"/>
                  </a:moveTo>
                  <a:cubicBezTo>
                    <a:pt x="256" y="1"/>
                    <a:pt x="245" y="12"/>
                    <a:pt x="233" y="23"/>
                  </a:cubicBezTo>
                  <a:cubicBezTo>
                    <a:pt x="167" y="123"/>
                    <a:pt x="89" y="212"/>
                    <a:pt x="0" y="279"/>
                  </a:cubicBezTo>
                  <a:cubicBezTo>
                    <a:pt x="11" y="301"/>
                    <a:pt x="33" y="324"/>
                    <a:pt x="55" y="346"/>
                  </a:cubicBezTo>
                  <a:cubicBezTo>
                    <a:pt x="156" y="257"/>
                    <a:pt x="245" y="168"/>
                    <a:pt x="312" y="57"/>
                  </a:cubicBezTo>
                  <a:cubicBezTo>
                    <a:pt x="322" y="23"/>
                    <a:pt x="300" y="1"/>
                    <a:pt x="267"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35" name="Google Shape;21035;p32"/>
            <p:cNvSpPr/>
            <p:nvPr/>
          </p:nvSpPr>
          <p:spPr>
            <a:xfrm>
              <a:off x="822688" y="2177424"/>
              <a:ext cx="41167" cy="23305"/>
            </a:xfrm>
            <a:custGeom>
              <a:avLst/>
              <a:gdLst/>
              <a:ahLst/>
              <a:cxnLst/>
              <a:rect l="l" t="t" r="r" b="b"/>
              <a:pathLst>
                <a:path w="1180" h="668" extrusionOk="0">
                  <a:moveTo>
                    <a:pt x="1124" y="0"/>
                  </a:moveTo>
                  <a:cubicBezTo>
                    <a:pt x="968" y="134"/>
                    <a:pt x="790" y="233"/>
                    <a:pt x="623" y="322"/>
                  </a:cubicBezTo>
                  <a:cubicBezTo>
                    <a:pt x="467" y="400"/>
                    <a:pt x="312" y="467"/>
                    <a:pt x="156" y="522"/>
                  </a:cubicBezTo>
                  <a:cubicBezTo>
                    <a:pt x="101" y="545"/>
                    <a:pt x="56" y="567"/>
                    <a:pt x="0" y="578"/>
                  </a:cubicBezTo>
                  <a:cubicBezTo>
                    <a:pt x="0" y="611"/>
                    <a:pt x="12" y="634"/>
                    <a:pt x="12" y="667"/>
                  </a:cubicBezTo>
                  <a:cubicBezTo>
                    <a:pt x="56" y="656"/>
                    <a:pt x="89" y="634"/>
                    <a:pt x="134" y="623"/>
                  </a:cubicBezTo>
                  <a:cubicBezTo>
                    <a:pt x="312" y="556"/>
                    <a:pt x="479" y="478"/>
                    <a:pt x="645" y="400"/>
                  </a:cubicBezTo>
                  <a:cubicBezTo>
                    <a:pt x="835" y="300"/>
                    <a:pt x="1024" y="200"/>
                    <a:pt x="1179" y="67"/>
                  </a:cubicBezTo>
                  <a:cubicBezTo>
                    <a:pt x="1157" y="45"/>
                    <a:pt x="1135" y="22"/>
                    <a:pt x="1124"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36" name="Google Shape;21036;p32"/>
            <p:cNvSpPr/>
            <p:nvPr/>
          </p:nvSpPr>
          <p:spPr>
            <a:xfrm>
              <a:off x="819967" y="2177005"/>
              <a:ext cx="29550" cy="15176"/>
            </a:xfrm>
            <a:custGeom>
              <a:avLst/>
              <a:gdLst/>
              <a:ahLst/>
              <a:cxnLst/>
              <a:rect l="l" t="t" r="r" b="b"/>
              <a:pathLst>
                <a:path w="847" h="435" extrusionOk="0">
                  <a:moveTo>
                    <a:pt x="790" y="1"/>
                  </a:moveTo>
                  <a:cubicBezTo>
                    <a:pt x="780" y="1"/>
                    <a:pt x="768" y="12"/>
                    <a:pt x="768" y="12"/>
                  </a:cubicBezTo>
                  <a:cubicBezTo>
                    <a:pt x="535" y="178"/>
                    <a:pt x="268" y="267"/>
                    <a:pt x="1" y="346"/>
                  </a:cubicBezTo>
                  <a:cubicBezTo>
                    <a:pt x="12" y="368"/>
                    <a:pt x="23" y="401"/>
                    <a:pt x="34" y="435"/>
                  </a:cubicBezTo>
                  <a:cubicBezTo>
                    <a:pt x="312" y="346"/>
                    <a:pt x="590" y="245"/>
                    <a:pt x="812" y="57"/>
                  </a:cubicBezTo>
                  <a:cubicBezTo>
                    <a:pt x="846" y="23"/>
                    <a:pt x="812" y="1"/>
                    <a:pt x="790"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37" name="Google Shape;21037;p32"/>
            <p:cNvSpPr/>
            <p:nvPr/>
          </p:nvSpPr>
          <p:spPr>
            <a:xfrm>
              <a:off x="721791" y="2210777"/>
              <a:ext cx="218500" cy="114710"/>
            </a:xfrm>
            <a:custGeom>
              <a:avLst/>
              <a:gdLst/>
              <a:ahLst/>
              <a:cxnLst/>
              <a:rect l="l" t="t" r="r" b="b"/>
              <a:pathLst>
                <a:path w="6263" h="3288" extrusionOk="0">
                  <a:moveTo>
                    <a:pt x="1558" y="1"/>
                  </a:moveTo>
                  <a:lnTo>
                    <a:pt x="1" y="1758"/>
                  </a:lnTo>
                  <a:cubicBezTo>
                    <a:pt x="1" y="1758"/>
                    <a:pt x="423" y="2592"/>
                    <a:pt x="890" y="2870"/>
                  </a:cubicBezTo>
                  <a:cubicBezTo>
                    <a:pt x="1250" y="3076"/>
                    <a:pt x="1750" y="3288"/>
                    <a:pt x="2138" y="3288"/>
                  </a:cubicBezTo>
                  <a:cubicBezTo>
                    <a:pt x="2253" y="3288"/>
                    <a:pt x="2358" y="3269"/>
                    <a:pt x="2447" y="3226"/>
                  </a:cubicBezTo>
                  <a:cubicBezTo>
                    <a:pt x="2826" y="3037"/>
                    <a:pt x="2815" y="2970"/>
                    <a:pt x="3359" y="2559"/>
                  </a:cubicBezTo>
                  <a:cubicBezTo>
                    <a:pt x="3905" y="2147"/>
                    <a:pt x="3771" y="2124"/>
                    <a:pt x="4538" y="2092"/>
                  </a:cubicBezTo>
                  <a:cubicBezTo>
                    <a:pt x="4642" y="2083"/>
                    <a:pt x="4735" y="2079"/>
                    <a:pt x="4819" y="2079"/>
                  </a:cubicBezTo>
                  <a:cubicBezTo>
                    <a:pt x="4953" y="2079"/>
                    <a:pt x="5066" y="2089"/>
                    <a:pt x="5161" y="2102"/>
                  </a:cubicBezTo>
                  <a:cubicBezTo>
                    <a:pt x="5268" y="2110"/>
                    <a:pt x="5354" y="2118"/>
                    <a:pt x="5431" y="2118"/>
                  </a:cubicBezTo>
                  <a:cubicBezTo>
                    <a:pt x="5571" y="2118"/>
                    <a:pt x="5677" y="2092"/>
                    <a:pt x="5806" y="1991"/>
                  </a:cubicBezTo>
                  <a:cubicBezTo>
                    <a:pt x="6107" y="1769"/>
                    <a:pt x="6263" y="1802"/>
                    <a:pt x="6096" y="1457"/>
                  </a:cubicBezTo>
                  <a:cubicBezTo>
                    <a:pt x="5929" y="1101"/>
                    <a:pt x="6152" y="890"/>
                    <a:pt x="5784" y="656"/>
                  </a:cubicBezTo>
                  <a:cubicBezTo>
                    <a:pt x="5428" y="412"/>
                    <a:pt x="5084" y="557"/>
                    <a:pt x="4439" y="389"/>
                  </a:cubicBezTo>
                  <a:cubicBezTo>
                    <a:pt x="4146" y="307"/>
                    <a:pt x="3884" y="275"/>
                    <a:pt x="3652" y="275"/>
                  </a:cubicBezTo>
                  <a:cubicBezTo>
                    <a:pt x="3381" y="275"/>
                    <a:pt x="3151" y="319"/>
                    <a:pt x="2959" y="379"/>
                  </a:cubicBezTo>
                  <a:cubicBezTo>
                    <a:pt x="2764" y="442"/>
                    <a:pt x="2561" y="498"/>
                    <a:pt x="2385" y="498"/>
                  </a:cubicBezTo>
                  <a:cubicBezTo>
                    <a:pt x="2252" y="498"/>
                    <a:pt x="2134" y="465"/>
                    <a:pt x="2047" y="379"/>
                  </a:cubicBezTo>
                  <a:cubicBezTo>
                    <a:pt x="1847" y="179"/>
                    <a:pt x="1558" y="1"/>
                    <a:pt x="155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38" name="Google Shape;21038;p32"/>
            <p:cNvSpPr/>
            <p:nvPr/>
          </p:nvSpPr>
          <p:spPr>
            <a:xfrm>
              <a:off x="721791" y="2210777"/>
              <a:ext cx="192509" cy="72601"/>
            </a:xfrm>
            <a:custGeom>
              <a:avLst/>
              <a:gdLst/>
              <a:ahLst/>
              <a:cxnLst/>
              <a:rect l="l" t="t" r="r" b="b"/>
              <a:pathLst>
                <a:path w="5518" h="2081" extrusionOk="0">
                  <a:moveTo>
                    <a:pt x="1558" y="1"/>
                  </a:moveTo>
                  <a:lnTo>
                    <a:pt x="1" y="1758"/>
                  </a:lnTo>
                  <a:cubicBezTo>
                    <a:pt x="1" y="1758"/>
                    <a:pt x="45" y="1847"/>
                    <a:pt x="123" y="1980"/>
                  </a:cubicBezTo>
                  <a:cubicBezTo>
                    <a:pt x="261" y="2040"/>
                    <a:pt x="412" y="2080"/>
                    <a:pt x="555" y="2080"/>
                  </a:cubicBezTo>
                  <a:cubicBezTo>
                    <a:pt x="597" y="2080"/>
                    <a:pt x="639" y="2077"/>
                    <a:pt x="680" y="2069"/>
                  </a:cubicBezTo>
                  <a:cubicBezTo>
                    <a:pt x="1113" y="1991"/>
                    <a:pt x="1424" y="1558"/>
                    <a:pt x="1858" y="1513"/>
                  </a:cubicBezTo>
                  <a:cubicBezTo>
                    <a:pt x="1888" y="1509"/>
                    <a:pt x="1916" y="1508"/>
                    <a:pt x="1944" y="1508"/>
                  </a:cubicBezTo>
                  <a:cubicBezTo>
                    <a:pt x="1999" y="1508"/>
                    <a:pt x="2051" y="1513"/>
                    <a:pt x="2103" y="1513"/>
                  </a:cubicBezTo>
                  <a:cubicBezTo>
                    <a:pt x="2170" y="1524"/>
                    <a:pt x="2237" y="1524"/>
                    <a:pt x="2314" y="1524"/>
                  </a:cubicBezTo>
                  <a:cubicBezTo>
                    <a:pt x="2648" y="1502"/>
                    <a:pt x="2937" y="1269"/>
                    <a:pt x="3260" y="1157"/>
                  </a:cubicBezTo>
                  <a:cubicBezTo>
                    <a:pt x="3682" y="1012"/>
                    <a:pt x="4160" y="1079"/>
                    <a:pt x="4595" y="946"/>
                  </a:cubicBezTo>
                  <a:cubicBezTo>
                    <a:pt x="4917" y="857"/>
                    <a:pt x="5206" y="646"/>
                    <a:pt x="5517" y="534"/>
                  </a:cubicBezTo>
                  <a:cubicBezTo>
                    <a:pt x="5240" y="468"/>
                    <a:pt x="4917" y="512"/>
                    <a:pt x="4439" y="389"/>
                  </a:cubicBezTo>
                  <a:cubicBezTo>
                    <a:pt x="4146" y="307"/>
                    <a:pt x="3884" y="275"/>
                    <a:pt x="3652" y="275"/>
                  </a:cubicBezTo>
                  <a:cubicBezTo>
                    <a:pt x="3381" y="275"/>
                    <a:pt x="3151" y="319"/>
                    <a:pt x="2959" y="379"/>
                  </a:cubicBezTo>
                  <a:cubicBezTo>
                    <a:pt x="2764" y="442"/>
                    <a:pt x="2561" y="498"/>
                    <a:pt x="2385" y="498"/>
                  </a:cubicBezTo>
                  <a:cubicBezTo>
                    <a:pt x="2252" y="498"/>
                    <a:pt x="2134" y="465"/>
                    <a:pt x="2047" y="379"/>
                  </a:cubicBezTo>
                  <a:cubicBezTo>
                    <a:pt x="1847" y="179"/>
                    <a:pt x="1558" y="1"/>
                    <a:pt x="155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39" name="Google Shape;21039;p32"/>
            <p:cNvSpPr/>
            <p:nvPr/>
          </p:nvSpPr>
          <p:spPr>
            <a:xfrm>
              <a:off x="861484" y="2246851"/>
              <a:ext cx="6245" cy="2372"/>
            </a:xfrm>
            <a:custGeom>
              <a:avLst/>
              <a:gdLst/>
              <a:ahLst/>
              <a:cxnLst/>
              <a:rect l="l" t="t" r="r" b="b"/>
              <a:pathLst>
                <a:path w="179" h="68" extrusionOk="0">
                  <a:moveTo>
                    <a:pt x="123" y="1"/>
                  </a:moveTo>
                  <a:cubicBezTo>
                    <a:pt x="79" y="1"/>
                    <a:pt x="45" y="1"/>
                    <a:pt x="1" y="12"/>
                  </a:cubicBezTo>
                  <a:cubicBezTo>
                    <a:pt x="34" y="23"/>
                    <a:pt x="57" y="45"/>
                    <a:pt x="90" y="57"/>
                  </a:cubicBezTo>
                  <a:cubicBezTo>
                    <a:pt x="101" y="67"/>
                    <a:pt x="101" y="67"/>
                    <a:pt x="112" y="67"/>
                  </a:cubicBezTo>
                  <a:cubicBezTo>
                    <a:pt x="146" y="67"/>
                    <a:pt x="179" y="45"/>
                    <a:pt x="146" y="12"/>
                  </a:cubicBezTo>
                  <a:cubicBezTo>
                    <a:pt x="134" y="12"/>
                    <a:pt x="134" y="1"/>
                    <a:pt x="123"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40" name="Google Shape;21040;p32"/>
            <p:cNvSpPr/>
            <p:nvPr/>
          </p:nvSpPr>
          <p:spPr>
            <a:xfrm>
              <a:off x="805244" y="2232512"/>
              <a:ext cx="60565" cy="14792"/>
            </a:xfrm>
            <a:custGeom>
              <a:avLst/>
              <a:gdLst/>
              <a:ahLst/>
              <a:cxnLst/>
              <a:rect l="l" t="t" r="r" b="b"/>
              <a:pathLst>
                <a:path w="1736" h="424" extrusionOk="0">
                  <a:moveTo>
                    <a:pt x="545" y="0"/>
                  </a:moveTo>
                  <a:cubicBezTo>
                    <a:pt x="434" y="11"/>
                    <a:pt x="322" y="33"/>
                    <a:pt x="211" y="56"/>
                  </a:cubicBezTo>
                  <a:cubicBezTo>
                    <a:pt x="178" y="56"/>
                    <a:pt x="144" y="67"/>
                    <a:pt x="100" y="67"/>
                  </a:cubicBezTo>
                  <a:lnTo>
                    <a:pt x="0" y="134"/>
                  </a:lnTo>
                  <a:cubicBezTo>
                    <a:pt x="112" y="134"/>
                    <a:pt x="223" y="122"/>
                    <a:pt x="334" y="100"/>
                  </a:cubicBezTo>
                  <a:cubicBezTo>
                    <a:pt x="434" y="78"/>
                    <a:pt x="534" y="67"/>
                    <a:pt x="634" y="67"/>
                  </a:cubicBezTo>
                  <a:lnTo>
                    <a:pt x="678" y="67"/>
                  </a:lnTo>
                  <a:cubicBezTo>
                    <a:pt x="790" y="67"/>
                    <a:pt x="912" y="100"/>
                    <a:pt x="1012" y="145"/>
                  </a:cubicBezTo>
                  <a:cubicBezTo>
                    <a:pt x="1224" y="211"/>
                    <a:pt x="1424" y="312"/>
                    <a:pt x="1613" y="423"/>
                  </a:cubicBezTo>
                  <a:cubicBezTo>
                    <a:pt x="1657" y="412"/>
                    <a:pt x="1691" y="412"/>
                    <a:pt x="1735" y="412"/>
                  </a:cubicBezTo>
                  <a:cubicBezTo>
                    <a:pt x="1568" y="290"/>
                    <a:pt x="1379" y="201"/>
                    <a:pt x="1179" y="122"/>
                  </a:cubicBezTo>
                  <a:cubicBezTo>
                    <a:pt x="1001" y="56"/>
                    <a:pt x="812" y="0"/>
                    <a:pt x="623"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41" name="Google Shape;21041;p32"/>
            <p:cNvSpPr/>
            <p:nvPr/>
          </p:nvSpPr>
          <p:spPr>
            <a:xfrm>
              <a:off x="835876" y="2249573"/>
              <a:ext cx="27980" cy="12455"/>
            </a:xfrm>
            <a:custGeom>
              <a:avLst/>
              <a:gdLst/>
              <a:ahLst/>
              <a:cxnLst/>
              <a:rect l="l" t="t" r="r" b="b"/>
              <a:pathLst>
                <a:path w="802" h="357" extrusionOk="0">
                  <a:moveTo>
                    <a:pt x="156" y="1"/>
                  </a:moveTo>
                  <a:cubicBezTo>
                    <a:pt x="101" y="11"/>
                    <a:pt x="57" y="23"/>
                    <a:pt x="1" y="45"/>
                  </a:cubicBezTo>
                  <a:cubicBezTo>
                    <a:pt x="45" y="56"/>
                    <a:pt x="79" y="78"/>
                    <a:pt x="123" y="100"/>
                  </a:cubicBezTo>
                  <a:cubicBezTo>
                    <a:pt x="312" y="201"/>
                    <a:pt x="501" y="345"/>
                    <a:pt x="735" y="357"/>
                  </a:cubicBezTo>
                  <a:cubicBezTo>
                    <a:pt x="768" y="357"/>
                    <a:pt x="801" y="312"/>
                    <a:pt x="757" y="301"/>
                  </a:cubicBezTo>
                  <a:cubicBezTo>
                    <a:pt x="568" y="223"/>
                    <a:pt x="401" y="134"/>
                    <a:pt x="223" y="34"/>
                  </a:cubicBezTo>
                  <a:lnTo>
                    <a:pt x="156" y="1"/>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42" name="Google Shape;21042;p32"/>
            <p:cNvSpPr/>
            <p:nvPr/>
          </p:nvSpPr>
          <p:spPr>
            <a:xfrm>
              <a:off x="789300" y="2241827"/>
              <a:ext cx="52052" cy="9350"/>
            </a:xfrm>
            <a:custGeom>
              <a:avLst/>
              <a:gdLst/>
              <a:ahLst/>
              <a:cxnLst/>
              <a:rect l="l" t="t" r="r" b="b"/>
              <a:pathLst>
                <a:path w="1492" h="268" extrusionOk="0">
                  <a:moveTo>
                    <a:pt x="157" y="0"/>
                  </a:moveTo>
                  <a:cubicBezTo>
                    <a:pt x="101" y="23"/>
                    <a:pt x="57" y="33"/>
                    <a:pt x="1" y="45"/>
                  </a:cubicBezTo>
                  <a:cubicBezTo>
                    <a:pt x="45" y="56"/>
                    <a:pt x="101" y="67"/>
                    <a:pt x="146" y="67"/>
                  </a:cubicBezTo>
                  <a:cubicBezTo>
                    <a:pt x="546" y="122"/>
                    <a:pt x="969" y="100"/>
                    <a:pt x="1336" y="267"/>
                  </a:cubicBezTo>
                  <a:cubicBezTo>
                    <a:pt x="1392" y="245"/>
                    <a:pt x="1436" y="233"/>
                    <a:pt x="1491" y="223"/>
                  </a:cubicBezTo>
                  <a:cubicBezTo>
                    <a:pt x="1325" y="145"/>
                    <a:pt x="1158" y="89"/>
                    <a:pt x="969" y="67"/>
                  </a:cubicBezTo>
                  <a:cubicBezTo>
                    <a:pt x="746" y="33"/>
                    <a:pt x="512" y="33"/>
                    <a:pt x="290" y="11"/>
                  </a:cubicBezTo>
                  <a:cubicBezTo>
                    <a:pt x="246" y="11"/>
                    <a:pt x="201" y="11"/>
                    <a:pt x="157"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43" name="Google Shape;21043;p32"/>
            <p:cNvSpPr/>
            <p:nvPr/>
          </p:nvSpPr>
          <p:spPr>
            <a:xfrm>
              <a:off x="752841" y="2281007"/>
              <a:ext cx="32236" cy="27177"/>
            </a:xfrm>
            <a:custGeom>
              <a:avLst/>
              <a:gdLst/>
              <a:ahLst/>
              <a:cxnLst/>
              <a:rect l="l" t="t" r="r" b="b"/>
              <a:pathLst>
                <a:path w="924" h="779" extrusionOk="0">
                  <a:moveTo>
                    <a:pt x="89" y="0"/>
                  </a:moveTo>
                  <a:cubicBezTo>
                    <a:pt x="67" y="12"/>
                    <a:pt x="34" y="34"/>
                    <a:pt x="0" y="45"/>
                  </a:cubicBezTo>
                  <a:cubicBezTo>
                    <a:pt x="178" y="156"/>
                    <a:pt x="346" y="279"/>
                    <a:pt x="512" y="412"/>
                  </a:cubicBezTo>
                  <a:cubicBezTo>
                    <a:pt x="635" y="512"/>
                    <a:pt x="746" y="635"/>
                    <a:pt x="846" y="768"/>
                  </a:cubicBezTo>
                  <a:cubicBezTo>
                    <a:pt x="857" y="779"/>
                    <a:pt x="868" y="779"/>
                    <a:pt x="879" y="779"/>
                  </a:cubicBezTo>
                  <a:cubicBezTo>
                    <a:pt x="902" y="779"/>
                    <a:pt x="924" y="768"/>
                    <a:pt x="912" y="746"/>
                  </a:cubicBezTo>
                  <a:cubicBezTo>
                    <a:pt x="790" y="490"/>
                    <a:pt x="556" y="312"/>
                    <a:pt x="323" y="156"/>
                  </a:cubicBezTo>
                  <a:cubicBezTo>
                    <a:pt x="245" y="101"/>
                    <a:pt x="168" y="56"/>
                    <a:pt x="89"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44" name="Google Shape;21044;p32"/>
            <p:cNvSpPr/>
            <p:nvPr/>
          </p:nvSpPr>
          <p:spPr>
            <a:xfrm>
              <a:off x="766797" y="2274413"/>
              <a:ext cx="44691" cy="34190"/>
            </a:xfrm>
            <a:custGeom>
              <a:avLst/>
              <a:gdLst/>
              <a:ahLst/>
              <a:cxnLst/>
              <a:rect l="l" t="t" r="r" b="b"/>
              <a:pathLst>
                <a:path w="1281" h="980" extrusionOk="0">
                  <a:moveTo>
                    <a:pt x="68" y="1"/>
                  </a:moveTo>
                  <a:cubicBezTo>
                    <a:pt x="45" y="23"/>
                    <a:pt x="23" y="34"/>
                    <a:pt x="1" y="45"/>
                  </a:cubicBezTo>
                  <a:cubicBezTo>
                    <a:pt x="257" y="179"/>
                    <a:pt x="502" y="323"/>
                    <a:pt x="724" y="501"/>
                  </a:cubicBezTo>
                  <a:cubicBezTo>
                    <a:pt x="902" y="646"/>
                    <a:pt x="1058" y="812"/>
                    <a:pt x="1214" y="968"/>
                  </a:cubicBezTo>
                  <a:cubicBezTo>
                    <a:pt x="1224" y="979"/>
                    <a:pt x="1224" y="979"/>
                    <a:pt x="1236" y="979"/>
                  </a:cubicBezTo>
                  <a:cubicBezTo>
                    <a:pt x="1258" y="979"/>
                    <a:pt x="1280" y="968"/>
                    <a:pt x="1269" y="946"/>
                  </a:cubicBezTo>
                  <a:cubicBezTo>
                    <a:pt x="1046" y="646"/>
                    <a:pt x="735" y="401"/>
                    <a:pt x="423" y="201"/>
                  </a:cubicBezTo>
                  <a:cubicBezTo>
                    <a:pt x="312" y="123"/>
                    <a:pt x="190" y="56"/>
                    <a:pt x="68"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45" name="Google Shape;21045;p32"/>
            <p:cNvSpPr/>
            <p:nvPr/>
          </p:nvSpPr>
          <p:spPr>
            <a:xfrm>
              <a:off x="785427" y="2263563"/>
              <a:ext cx="26828" cy="25642"/>
            </a:xfrm>
            <a:custGeom>
              <a:avLst/>
              <a:gdLst/>
              <a:ahLst/>
              <a:cxnLst/>
              <a:rect l="l" t="t" r="r" b="b"/>
              <a:pathLst>
                <a:path w="769" h="735" extrusionOk="0">
                  <a:moveTo>
                    <a:pt x="1" y="0"/>
                  </a:moveTo>
                  <a:cubicBezTo>
                    <a:pt x="123" y="89"/>
                    <a:pt x="245" y="189"/>
                    <a:pt x="357" y="300"/>
                  </a:cubicBezTo>
                  <a:cubicBezTo>
                    <a:pt x="479" y="434"/>
                    <a:pt x="579" y="579"/>
                    <a:pt x="690" y="723"/>
                  </a:cubicBezTo>
                  <a:cubicBezTo>
                    <a:pt x="690" y="723"/>
                    <a:pt x="702" y="734"/>
                    <a:pt x="712" y="734"/>
                  </a:cubicBezTo>
                  <a:cubicBezTo>
                    <a:pt x="735" y="734"/>
                    <a:pt x="769" y="723"/>
                    <a:pt x="757" y="700"/>
                  </a:cubicBezTo>
                  <a:cubicBezTo>
                    <a:pt x="680" y="534"/>
                    <a:pt x="546" y="389"/>
                    <a:pt x="423" y="267"/>
                  </a:cubicBezTo>
                  <a:cubicBezTo>
                    <a:pt x="324" y="167"/>
                    <a:pt x="212" y="78"/>
                    <a:pt x="9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46" name="Google Shape;21046;p32"/>
            <p:cNvSpPr/>
            <p:nvPr/>
          </p:nvSpPr>
          <p:spPr>
            <a:xfrm>
              <a:off x="782741" y="2260807"/>
              <a:ext cx="5826" cy="2791"/>
            </a:xfrm>
            <a:custGeom>
              <a:avLst/>
              <a:gdLst/>
              <a:ahLst/>
              <a:cxnLst/>
              <a:rect l="l" t="t" r="r" b="b"/>
              <a:pathLst>
                <a:path w="167" h="80" extrusionOk="0">
                  <a:moveTo>
                    <a:pt x="33" y="1"/>
                  </a:moveTo>
                  <a:cubicBezTo>
                    <a:pt x="33" y="1"/>
                    <a:pt x="22" y="1"/>
                    <a:pt x="11" y="12"/>
                  </a:cubicBezTo>
                  <a:cubicBezTo>
                    <a:pt x="0" y="12"/>
                    <a:pt x="0" y="35"/>
                    <a:pt x="11" y="45"/>
                  </a:cubicBezTo>
                  <a:lnTo>
                    <a:pt x="78" y="79"/>
                  </a:lnTo>
                  <a:lnTo>
                    <a:pt x="167" y="79"/>
                  </a:lnTo>
                  <a:cubicBezTo>
                    <a:pt x="134" y="57"/>
                    <a:pt x="100" y="23"/>
                    <a:pt x="67" y="12"/>
                  </a:cubicBezTo>
                  <a:cubicBezTo>
                    <a:pt x="55" y="1"/>
                    <a:pt x="45" y="1"/>
                    <a:pt x="33"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47" name="Google Shape;21047;p32"/>
            <p:cNvSpPr/>
            <p:nvPr/>
          </p:nvSpPr>
          <p:spPr>
            <a:xfrm>
              <a:off x="793975" y="2257353"/>
              <a:ext cx="48912" cy="27980"/>
            </a:xfrm>
            <a:custGeom>
              <a:avLst/>
              <a:gdLst/>
              <a:ahLst/>
              <a:cxnLst/>
              <a:rect l="l" t="t" r="r" b="b"/>
              <a:pathLst>
                <a:path w="1402" h="802" extrusionOk="0">
                  <a:moveTo>
                    <a:pt x="790" y="0"/>
                  </a:moveTo>
                  <a:lnTo>
                    <a:pt x="657" y="67"/>
                  </a:lnTo>
                  <a:cubicBezTo>
                    <a:pt x="746" y="100"/>
                    <a:pt x="823" y="144"/>
                    <a:pt x="890" y="200"/>
                  </a:cubicBezTo>
                  <a:cubicBezTo>
                    <a:pt x="1035" y="312"/>
                    <a:pt x="1124" y="478"/>
                    <a:pt x="1324" y="500"/>
                  </a:cubicBezTo>
                  <a:cubicBezTo>
                    <a:pt x="1369" y="500"/>
                    <a:pt x="1402" y="445"/>
                    <a:pt x="1347" y="423"/>
                  </a:cubicBezTo>
                  <a:cubicBezTo>
                    <a:pt x="1202" y="345"/>
                    <a:pt x="1124" y="223"/>
                    <a:pt x="1001" y="122"/>
                  </a:cubicBezTo>
                  <a:cubicBezTo>
                    <a:pt x="935" y="78"/>
                    <a:pt x="868" y="33"/>
                    <a:pt x="790" y="0"/>
                  </a:cubicBezTo>
                  <a:close/>
                  <a:moveTo>
                    <a:pt x="0" y="178"/>
                  </a:moveTo>
                  <a:cubicBezTo>
                    <a:pt x="178" y="322"/>
                    <a:pt x="346" y="490"/>
                    <a:pt x="512" y="645"/>
                  </a:cubicBezTo>
                  <a:cubicBezTo>
                    <a:pt x="512" y="656"/>
                    <a:pt x="524" y="656"/>
                    <a:pt x="534" y="656"/>
                  </a:cubicBezTo>
                  <a:cubicBezTo>
                    <a:pt x="556" y="656"/>
                    <a:pt x="601" y="634"/>
                    <a:pt x="579" y="612"/>
                  </a:cubicBezTo>
                  <a:cubicBezTo>
                    <a:pt x="435" y="467"/>
                    <a:pt x="290" y="322"/>
                    <a:pt x="145" y="189"/>
                  </a:cubicBezTo>
                  <a:cubicBezTo>
                    <a:pt x="101" y="189"/>
                    <a:pt x="67" y="178"/>
                    <a:pt x="34" y="178"/>
                  </a:cubicBezTo>
                  <a:close/>
                  <a:moveTo>
                    <a:pt x="401" y="156"/>
                  </a:moveTo>
                  <a:cubicBezTo>
                    <a:pt x="368" y="167"/>
                    <a:pt x="334" y="178"/>
                    <a:pt x="290" y="178"/>
                  </a:cubicBezTo>
                  <a:cubicBezTo>
                    <a:pt x="323" y="200"/>
                    <a:pt x="346" y="223"/>
                    <a:pt x="368" y="233"/>
                  </a:cubicBezTo>
                  <a:cubicBezTo>
                    <a:pt x="556" y="401"/>
                    <a:pt x="701" y="612"/>
                    <a:pt x="879" y="789"/>
                  </a:cubicBezTo>
                  <a:cubicBezTo>
                    <a:pt x="890" y="789"/>
                    <a:pt x="902" y="801"/>
                    <a:pt x="924" y="801"/>
                  </a:cubicBezTo>
                  <a:cubicBezTo>
                    <a:pt x="946" y="801"/>
                    <a:pt x="968" y="779"/>
                    <a:pt x="957" y="757"/>
                  </a:cubicBezTo>
                  <a:cubicBezTo>
                    <a:pt x="823" y="567"/>
                    <a:pt x="668" y="401"/>
                    <a:pt x="501" y="245"/>
                  </a:cubicBezTo>
                  <a:cubicBezTo>
                    <a:pt x="467" y="211"/>
                    <a:pt x="435" y="189"/>
                    <a:pt x="401" y="156"/>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48" name="Google Shape;21048;p32"/>
            <p:cNvSpPr/>
            <p:nvPr/>
          </p:nvSpPr>
          <p:spPr>
            <a:xfrm>
              <a:off x="784660" y="2247270"/>
              <a:ext cx="36911" cy="16676"/>
            </a:xfrm>
            <a:custGeom>
              <a:avLst/>
              <a:gdLst/>
              <a:ahLst/>
              <a:cxnLst/>
              <a:rect l="l" t="t" r="r" b="b"/>
              <a:pathLst>
                <a:path w="1058" h="478" extrusionOk="0">
                  <a:moveTo>
                    <a:pt x="123" y="0"/>
                  </a:moveTo>
                  <a:cubicBezTo>
                    <a:pt x="123" y="33"/>
                    <a:pt x="112" y="67"/>
                    <a:pt x="101" y="100"/>
                  </a:cubicBezTo>
                  <a:cubicBezTo>
                    <a:pt x="112" y="100"/>
                    <a:pt x="123" y="111"/>
                    <a:pt x="145" y="111"/>
                  </a:cubicBezTo>
                  <a:cubicBezTo>
                    <a:pt x="134" y="111"/>
                    <a:pt x="134" y="122"/>
                    <a:pt x="123" y="122"/>
                  </a:cubicBezTo>
                  <a:cubicBezTo>
                    <a:pt x="101" y="156"/>
                    <a:pt x="134" y="189"/>
                    <a:pt x="168" y="200"/>
                  </a:cubicBezTo>
                  <a:cubicBezTo>
                    <a:pt x="212" y="245"/>
                    <a:pt x="267" y="278"/>
                    <a:pt x="323" y="312"/>
                  </a:cubicBezTo>
                  <a:cubicBezTo>
                    <a:pt x="401" y="356"/>
                    <a:pt x="490" y="411"/>
                    <a:pt x="557" y="467"/>
                  </a:cubicBezTo>
                  <a:cubicBezTo>
                    <a:pt x="601" y="467"/>
                    <a:pt x="635" y="456"/>
                    <a:pt x="668" y="445"/>
                  </a:cubicBezTo>
                  <a:cubicBezTo>
                    <a:pt x="623" y="411"/>
                    <a:pt x="568" y="367"/>
                    <a:pt x="501" y="334"/>
                  </a:cubicBezTo>
                  <a:cubicBezTo>
                    <a:pt x="479" y="312"/>
                    <a:pt x="212" y="178"/>
                    <a:pt x="190" y="144"/>
                  </a:cubicBezTo>
                  <a:lnTo>
                    <a:pt x="190" y="122"/>
                  </a:lnTo>
                  <a:cubicBezTo>
                    <a:pt x="334" y="178"/>
                    <a:pt x="490" y="223"/>
                    <a:pt x="635" y="267"/>
                  </a:cubicBezTo>
                  <a:cubicBezTo>
                    <a:pt x="734" y="300"/>
                    <a:pt x="823" y="322"/>
                    <a:pt x="924" y="356"/>
                  </a:cubicBezTo>
                  <a:lnTo>
                    <a:pt x="1057" y="289"/>
                  </a:lnTo>
                  <a:lnTo>
                    <a:pt x="757" y="189"/>
                  </a:lnTo>
                  <a:cubicBezTo>
                    <a:pt x="546" y="134"/>
                    <a:pt x="334" y="67"/>
                    <a:pt x="123" y="0"/>
                  </a:cubicBezTo>
                  <a:close/>
                  <a:moveTo>
                    <a:pt x="45" y="200"/>
                  </a:moveTo>
                  <a:cubicBezTo>
                    <a:pt x="34" y="223"/>
                    <a:pt x="23" y="245"/>
                    <a:pt x="0" y="267"/>
                  </a:cubicBezTo>
                  <a:cubicBezTo>
                    <a:pt x="101" y="322"/>
                    <a:pt x="190" y="400"/>
                    <a:pt x="267" y="467"/>
                  </a:cubicBezTo>
                  <a:lnTo>
                    <a:pt x="301" y="467"/>
                  </a:lnTo>
                  <a:cubicBezTo>
                    <a:pt x="334" y="467"/>
                    <a:pt x="368" y="478"/>
                    <a:pt x="412" y="478"/>
                  </a:cubicBezTo>
                  <a:cubicBezTo>
                    <a:pt x="290" y="378"/>
                    <a:pt x="168" y="278"/>
                    <a:pt x="45" y="20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49" name="Google Shape;21049;p32"/>
            <p:cNvSpPr/>
            <p:nvPr/>
          </p:nvSpPr>
          <p:spPr>
            <a:xfrm>
              <a:off x="784660" y="2140930"/>
              <a:ext cx="35" cy="35"/>
            </a:xfrm>
            <a:custGeom>
              <a:avLst/>
              <a:gdLst/>
              <a:ahLst/>
              <a:cxnLst/>
              <a:rect l="l" t="t" r="r" b="b"/>
              <a:pathLst>
                <a:path w="1" h="1" extrusionOk="0">
                  <a:moveTo>
                    <a:pt x="0" y="1"/>
                  </a:moveTo>
                  <a:lnTo>
                    <a:pt x="0" y="1"/>
                  </a:ln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50" name="Google Shape;21050;p32"/>
            <p:cNvSpPr/>
            <p:nvPr/>
          </p:nvSpPr>
          <p:spPr>
            <a:xfrm>
              <a:off x="784276" y="2140930"/>
              <a:ext cx="419" cy="35"/>
            </a:xfrm>
            <a:custGeom>
              <a:avLst/>
              <a:gdLst/>
              <a:ahLst/>
              <a:cxnLst/>
              <a:rect l="l" t="t" r="r" b="b"/>
              <a:pathLst>
                <a:path w="12" h="1" extrusionOk="0">
                  <a:moveTo>
                    <a:pt x="11" y="1"/>
                  </a:moveTo>
                  <a:lnTo>
                    <a:pt x="11" y="1"/>
                  </a:lnTo>
                  <a:cubicBezTo>
                    <a:pt x="1" y="1"/>
                    <a:pt x="1" y="1"/>
                    <a:pt x="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51" name="Google Shape;21051;p32"/>
            <p:cNvSpPr/>
            <p:nvPr/>
          </p:nvSpPr>
          <p:spPr>
            <a:xfrm>
              <a:off x="735397" y="2140756"/>
              <a:ext cx="109442" cy="93499"/>
            </a:xfrm>
            <a:custGeom>
              <a:avLst/>
              <a:gdLst/>
              <a:ahLst/>
              <a:cxnLst/>
              <a:rect l="l" t="t" r="r" b="b"/>
              <a:pathLst>
                <a:path w="3137" h="2680" extrusionOk="0">
                  <a:moveTo>
                    <a:pt x="1202" y="0"/>
                  </a:moveTo>
                  <a:cubicBezTo>
                    <a:pt x="1188" y="0"/>
                    <a:pt x="1175" y="6"/>
                    <a:pt x="1168" y="6"/>
                  </a:cubicBezTo>
                  <a:cubicBezTo>
                    <a:pt x="1157" y="16"/>
                    <a:pt x="1135" y="28"/>
                    <a:pt x="1135" y="39"/>
                  </a:cubicBezTo>
                  <a:cubicBezTo>
                    <a:pt x="1123" y="72"/>
                    <a:pt x="1157" y="95"/>
                    <a:pt x="1179" y="105"/>
                  </a:cubicBezTo>
                  <a:cubicBezTo>
                    <a:pt x="1001" y="150"/>
                    <a:pt x="812" y="228"/>
                    <a:pt x="645" y="328"/>
                  </a:cubicBezTo>
                  <a:cubicBezTo>
                    <a:pt x="545" y="384"/>
                    <a:pt x="445" y="450"/>
                    <a:pt x="356" y="517"/>
                  </a:cubicBezTo>
                  <a:cubicBezTo>
                    <a:pt x="312" y="550"/>
                    <a:pt x="267" y="595"/>
                    <a:pt x="233" y="639"/>
                  </a:cubicBezTo>
                  <a:cubicBezTo>
                    <a:pt x="178" y="684"/>
                    <a:pt x="134" y="740"/>
                    <a:pt x="89" y="795"/>
                  </a:cubicBezTo>
                  <a:cubicBezTo>
                    <a:pt x="78" y="829"/>
                    <a:pt x="89" y="851"/>
                    <a:pt x="112" y="862"/>
                  </a:cubicBezTo>
                  <a:cubicBezTo>
                    <a:pt x="89" y="895"/>
                    <a:pt x="55" y="940"/>
                    <a:pt x="33" y="973"/>
                  </a:cubicBezTo>
                  <a:cubicBezTo>
                    <a:pt x="1" y="1022"/>
                    <a:pt x="58" y="1053"/>
                    <a:pt x="108" y="1053"/>
                  </a:cubicBezTo>
                  <a:cubicBezTo>
                    <a:pt x="127" y="1053"/>
                    <a:pt x="144" y="1049"/>
                    <a:pt x="156" y="1040"/>
                  </a:cubicBezTo>
                  <a:cubicBezTo>
                    <a:pt x="290" y="918"/>
                    <a:pt x="423" y="795"/>
                    <a:pt x="579" y="695"/>
                  </a:cubicBezTo>
                  <a:cubicBezTo>
                    <a:pt x="595" y="712"/>
                    <a:pt x="623" y="722"/>
                    <a:pt x="650" y="722"/>
                  </a:cubicBezTo>
                  <a:cubicBezTo>
                    <a:pt x="660" y="722"/>
                    <a:pt x="670" y="720"/>
                    <a:pt x="678" y="717"/>
                  </a:cubicBezTo>
                  <a:cubicBezTo>
                    <a:pt x="745" y="684"/>
                    <a:pt x="812" y="651"/>
                    <a:pt x="890" y="617"/>
                  </a:cubicBezTo>
                  <a:cubicBezTo>
                    <a:pt x="890" y="652"/>
                    <a:pt x="931" y="680"/>
                    <a:pt x="970" y="680"/>
                  </a:cubicBezTo>
                  <a:cubicBezTo>
                    <a:pt x="981" y="680"/>
                    <a:pt x="992" y="678"/>
                    <a:pt x="1001" y="673"/>
                  </a:cubicBezTo>
                  <a:cubicBezTo>
                    <a:pt x="1123" y="617"/>
                    <a:pt x="1246" y="562"/>
                    <a:pt x="1368" y="517"/>
                  </a:cubicBezTo>
                  <a:lnTo>
                    <a:pt x="1368" y="528"/>
                  </a:lnTo>
                  <a:cubicBezTo>
                    <a:pt x="1357" y="528"/>
                    <a:pt x="1335" y="539"/>
                    <a:pt x="1313" y="550"/>
                  </a:cubicBezTo>
                  <a:cubicBezTo>
                    <a:pt x="1290" y="562"/>
                    <a:pt x="1268" y="572"/>
                    <a:pt x="1257" y="584"/>
                  </a:cubicBezTo>
                  <a:cubicBezTo>
                    <a:pt x="1246" y="606"/>
                    <a:pt x="1246" y="628"/>
                    <a:pt x="1268" y="651"/>
                  </a:cubicBezTo>
                  <a:cubicBezTo>
                    <a:pt x="1276" y="658"/>
                    <a:pt x="1289" y="666"/>
                    <a:pt x="1300" y="666"/>
                  </a:cubicBezTo>
                  <a:cubicBezTo>
                    <a:pt x="1305" y="666"/>
                    <a:pt x="1309" y="665"/>
                    <a:pt x="1313" y="661"/>
                  </a:cubicBezTo>
                  <a:cubicBezTo>
                    <a:pt x="1335" y="661"/>
                    <a:pt x="1357" y="661"/>
                    <a:pt x="1357" y="639"/>
                  </a:cubicBezTo>
                  <a:lnTo>
                    <a:pt x="1357" y="651"/>
                  </a:lnTo>
                  <a:cubicBezTo>
                    <a:pt x="1357" y="639"/>
                    <a:pt x="1368" y="639"/>
                    <a:pt x="1368" y="639"/>
                  </a:cubicBezTo>
                  <a:cubicBezTo>
                    <a:pt x="1357" y="639"/>
                    <a:pt x="1368" y="639"/>
                    <a:pt x="1368" y="628"/>
                  </a:cubicBezTo>
                  <a:lnTo>
                    <a:pt x="1379" y="628"/>
                  </a:lnTo>
                  <a:cubicBezTo>
                    <a:pt x="1390" y="639"/>
                    <a:pt x="1412" y="639"/>
                    <a:pt x="1435" y="639"/>
                  </a:cubicBezTo>
                  <a:cubicBezTo>
                    <a:pt x="1446" y="639"/>
                    <a:pt x="1457" y="651"/>
                    <a:pt x="1479" y="651"/>
                  </a:cubicBezTo>
                  <a:cubicBezTo>
                    <a:pt x="1468" y="661"/>
                    <a:pt x="1468" y="673"/>
                    <a:pt x="1468" y="684"/>
                  </a:cubicBezTo>
                  <a:cubicBezTo>
                    <a:pt x="1468" y="719"/>
                    <a:pt x="1507" y="736"/>
                    <a:pt x="1542" y="736"/>
                  </a:cubicBezTo>
                  <a:cubicBezTo>
                    <a:pt x="1563" y="736"/>
                    <a:pt x="1582" y="730"/>
                    <a:pt x="1590" y="717"/>
                  </a:cubicBezTo>
                  <a:cubicBezTo>
                    <a:pt x="1602" y="706"/>
                    <a:pt x="1602" y="695"/>
                    <a:pt x="1613" y="695"/>
                  </a:cubicBezTo>
                  <a:lnTo>
                    <a:pt x="1669" y="695"/>
                  </a:lnTo>
                  <a:cubicBezTo>
                    <a:pt x="1646" y="706"/>
                    <a:pt x="1635" y="717"/>
                    <a:pt x="1624" y="728"/>
                  </a:cubicBezTo>
                  <a:cubicBezTo>
                    <a:pt x="1613" y="740"/>
                    <a:pt x="1613" y="762"/>
                    <a:pt x="1624" y="773"/>
                  </a:cubicBezTo>
                  <a:cubicBezTo>
                    <a:pt x="1635" y="784"/>
                    <a:pt x="1646" y="784"/>
                    <a:pt x="1646" y="784"/>
                  </a:cubicBezTo>
                  <a:cubicBezTo>
                    <a:pt x="1635" y="806"/>
                    <a:pt x="1635" y="817"/>
                    <a:pt x="1646" y="839"/>
                  </a:cubicBezTo>
                  <a:cubicBezTo>
                    <a:pt x="1663" y="856"/>
                    <a:pt x="1685" y="866"/>
                    <a:pt x="1704" y="866"/>
                  </a:cubicBezTo>
                  <a:cubicBezTo>
                    <a:pt x="1711" y="866"/>
                    <a:pt x="1718" y="865"/>
                    <a:pt x="1724" y="862"/>
                  </a:cubicBezTo>
                  <a:cubicBezTo>
                    <a:pt x="1765" y="862"/>
                    <a:pt x="1806" y="843"/>
                    <a:pt x="1846" y="831"/>
                  </a:cubicBezTo>
                  <a:lnTo>
                    <a:pt x="1846" y="831"/>
                  </a:lnTo>
                  <a:cubicBezTo>
                    <a:pt x="1845" y="841"/>
                    <a:pt x="1834" y="852"/>
                    <a:pt x="1824" y="862"/>
                  </a:cubicBezTo>
                  <a:cubicBezTo>
                    <a:pt x="1824" y="884"/>
                    <a:pt x="1835" y="906"/>
                    <a:pt x="1869" y="918"/>
                  </a:cubicBezTo>
                  <a:lnTo>
                    <a:pt x="1847" y="918"/>
                  </a:lnTo>
                  <a:cubicBezTo>
                    <a:pt x="1802" y="940"/>
                    <a:pt x="1746" y="940"/>
                    <a:pt x="1702" y="973"/>
                  </a:cubicBezTo>
                  <a:cubicBezTo>
                    <a:pt x="1657" y="995"/>
                    <a:pt x="1691" y="1051"/>
                    <a:pt x="1724" y="1051"/>
                  </a:cubicBezTo>
                  <a:cubicBezTo>
                    <a:pt x="1740" y="1054"/>
                    <a:pt x="1757" y="1055"/>
                    <a:pt x="1775" y="1055"/>
                  </a:cubicBezTo>
                  <a:cubicBezTo>
                    <a:pt x="1818" y="1055"/>
                    <a:pt x="1863" y="1048"/>
                    <a:pt x="1902" y="1040"/>
                  </a:cubicBezTo>
                  <a:cubicBezTo>
                    <a:pt x="1902" y="1059"/>
                    <a:pt x="1935" y="1086"/>
                    <a:pt x="1972" y="1086"/>
                  </a:cubicBezTo>
                  <a:cubicBezTo>
                    <a:pt x="1978" y="1086"/>
                    <a:pt x="1985" y="1086"/>
                    <a:pt x="1991" y="1084"/>
                  </a:cubicBezTo>
                  <a:cubicBezTo>
                    <a:pt x="2002" y="1084"/>
                    <a:pt x="2025" y="1073"/>
                    <a:pt x="2047" y="1073"/>
                  </a:cubicBezTo>
                  <a:cubicBezTo>
                    <a:pt x="2047" y="1096"/>
                    <a:pt x="2057" y="1106"/>
                    <a:pt x="2080" y="1118"/>
                  </a:cubicBezTo>
                  <a:cubicBezTo>
                    <a:pt x="2002" y="1151"/>
                    <a:pt x="1924" y="1173"/>
                    <a:pt x="1857" y="1207"/>
                  </a:cubicBezTo>
                  <a:cubicBezTo>
                    <a:pt x="1774" y="1248"/>
                    <a:pt x="1837" y="1319"/>
                    <a:pt x="1901" y="1319"/>
                  </a:cubicBezTo>
                  <a:cubicBezTo>
                    <a:pt x="1905" y="1319"/>
                    <a:pt x="1909" y="1319"/>
                    <a:pt x="1913" y="1318"/>
                  </a:cubicBezTo>
                  <a:cubicBezTo>
                    <a:pt x="1969" y="1306"/>
                    <a:pt x="2025" y="1284"/>
                    <a:pt x="2080" y="1262"/>
                  </a:cubicBezTo>
                  <a:cubicBezTo>
                    <a:pt x="2080" y="1274"/>
                    <a:pt x="2080" y="1284"/>
                    <a:pt x="2091" y="1296"/>
                  </a:cubicBezTo>
                  <a:lnTo>
                    <a:pt x="2102" y="1306"/>
                  </a:lnTo>
                  <a:lnTo>
                    <a:pt x="2080" y="1329"/>
                  </a:lnTo>
                  <a:lnTo>
                    <a:pt x="2069" y="1329"/>
                  </a:lnTo>
                  <a:cubicBezTo>
                    <a:pt x="2057" y="1340"/>
                    <a:pt x="2057" y="1351"/>
                    <a:pt x="2057" y="1363"/>
                  </a:cubicBezTo>
                  <a:cubicBezTo>
                    <a:pt x="2035" y="1385"/>
                    <a:pt x="2047" y="1407"/>
                    <a:pt x="2057" y="1418"/>
                  </a:cubicBezTo>
                  <a:cubicBezTo>
                    <a:pt x="2080" y="1429"/>
                    <a:pt x="2091" y="1429"/>
                    <a:pt x="2114" y="1440"/>
                  </a:cubicBezTo>
                  <a:cubicBezTo>
                    <a:pt x="2069" y="1462"/>
                    <a:pt x="2025" y="1496"/>
                    <a:pt x="1991" y="1529"/>
                  </a:cubicBezTo>
                  <a:cubicBezTo>
                    <a:pt x="1958" y="1573"/>
                    <a:pt x="2013" y="1607"/>
                    <a:pt x="2047" y="1607"/>
                  </a:cubicBezTo>
                  <a:lnTo>
                    <a:pt x="2069" y="1607"/>
                  </a:lnTo>
                  <a:lnTo>
                    <a:pt x="2069" y="1629"/>
                  </a:lnTo>
                  <a:cubicBezTo>
                    <a:pt x="2069" y="1640"/>
                    <a:pt x="2080" y="1652"/>
                    <a:pt x="2091" y="1652"/>
                  </a:cubicBezTo>
                  <a:lnTo>
                    <a:pt x="2025" y="1685"/>
                  </a:lnTo>
                  <a:cubicBezTo>
                    <a:pt x="1991" y="1696"/>
                    <a:pt x="1980" y="1729"/>
                    <a:pt x="1991" y="1751"/>
                  </a:cubicBezTo>
                  <a:cubicBezTo>
                    <a:pt x="1969" y="1785"/>
                    <a:pt x="1991" y="1818"/>
                    <a:pt x="2025" y="1840"/>
                  </a:cubicBezTo>
                  <a:cubicBezTo>
                    <a:pt x="2035" y="1840"/>
                    <a:pt x="2035" y="1852"/>
                    <a:pt x="2035" y="1863"/>
                  </a:cubicBezTo>
                  <a:lnTo>
                    <a:pt x="2047" y="1863"/>
                  </a:lnTo>
                  <a:cubicBezTo>
                    <a:pt x="2013" y="1885"/>
                    <a:pt x="1980" y="1907"/>
                    <a:pt x="1958" y="1952"/>
                  </a:cubicBezTo>
                  <a:cubicBezTo>
                    <a:pt x="1931" y="1986"/>
                    <a:pt x="1974" y="2015"/>
                    <a:pt x="2009" y="2015"/>
                  </a:cubicBezTo>
                  <a:cubicBezTo>
                    <a:pt x="2019" y="2015"/>
                    <a:pt x="2028" y="2012"/>
                    <a:pt x="2035" y="2008"/>
                  </a:cubicBezTo>
                  <a:cubicBezTo>
                    <a:pt x="2057" y="2008"/>
                    <a:pt x="2057" y="1996"/>
                    <a:pt x="2069" y="1996"/>
                  </a:cubicBezTo>
                  <a:lnTo>
                    <a:pt x="2080" y="1996"/>
                  </a:lnTo>
                  <a:cubicBezTo>
                    <a:pt x="2091" y="2008"/>
                    <a:pt x="2114" y="2008"/>
                    <a:pt x="2124" y="2008"/>
                  </a:cubicBezTo>
                  <a:cubicBezTo>
                    <a:pt x="2114" y="2018"/>
                    <a:pt x="2102" y="2018"/>
                    <a:pt x="2091" y="2030"/>
                  </a:cubicBezTo>
                  <a:cubicBezTo>
                    <a:pt x="2057" y="2041"/>
                    <a:pt x="2035" y="2085"/>
                    <a:pt x="2057" y="2119"/>
                  </a:cubicBezTo>
                  <a:cubicBezTo>
                    <a:pt x="2069" y="2129"/>
                    <a:pt x="2091" y="2141"/>
                    <a:pt x="2102" y="2141"/>
                  </a:cubicBezTo>
                  <a:lnTo>
                    <a:pt x="2091" y="2152"/>
                  </a:lnTo>
                  <a:cubicBezTo>
                    <a:pt x="2080" y="2163"/>
                    <a:pt x="2069" y="2174"/>
                    <a:pt x="2069" y="2186"/>
                  </a:cubicBezTo>
                  <a:cubicBezTo>
                    <a:pt x="2069" y="2208"/>
                    <a:pt x="2080" y="2218"/>
                    <a:pt x="2091" y="2230"/>
                  </a:cubicBezTo>
                  <a:cubicBezTo>
                    <a:pt x="2080" y="2241"/>
                    <a:pt x="2080" y="2252"/>
                    <a:pt x="2091" y="2263"/>
                  </a:cubicBezTo>
                  <a:lnTo>
                    <a:pt x="2114" y="2285"/>
                  </a:lnTo>
                  <a:cubicBezTo>
                    <a:pt x="2102" y="2297"/>
                    <a:pt x="2091" y="2307"/>
                    <a:pt x="2080" y="2307"/>
                  </a:cubicBezTo>
                  <a:lnTo>
                    <a:pt x="2035" y="2352"/>
                  </a:lnTo>
                  <a:cubicBezTo>
                    <a:pt x="2025" y="2352"/>
                    <a:pt x="2013" y="2364"/>
                    <a:pt x="2002" y="2364"/>
                  </a:cubicBezTo>
                  <a:lnTo>
                    <a:pt x="1991" y="2374"/>
                  </a:lnTo>
                  <a:lnTo>
                    <a:pt x="1980" y="2374"/>
                  </a:lnTo>
                  <a:cubicBezTo>
                    <a:pt x="1958" y="2386"/>
                    <a:pt x="1946" y="2396"/>
                    <a:pt x="1924" y="2408"/>
                  </a:cubicBezTo>
                  <a:cubicBezTo>
                    <a:pt x="1902" y="2419"/>
                    <a:pt x="1869" y="2430"/>
                    <a:pt x="1857" y="2463"/>
                  </a:cubicBezTo>
                  <a:cubicBezTo>
                    <a:pt x="1835" y="2475"/>
                    <a:pt x="1813" y="2485"/>
                    <a:pt x="1802" y="2508"/>
                  </a:cubicBezTo>
                  <a:cubicBezTo>
                    <a:pt x="1791" y="2541"/>
                    <a:pt x="1802" y="2552"/>
                    <a:pt x="1835" y="2564"/>
                  </a:cubicBezTo>
                  <a:cubicBezTo>
                    <a:pt x="1802" y="2569"/>
                    <a:pt x="1768" y="2572"/>
                    <a:pt x="1735" y="2572"/>
                  </a:cubicBezTo>
                  <a:cubicBezTo>
                    <a:pt x="1702" y="2572"/>
                    <a:pt x="1668" y="2569"/>
                    <a:pt x="1635" y="2564"/>
                  </a:cubicBezTo>
                  <a:cubicBezTo>
                    <a:pt x="1613" y="2564"/>
                    <a:pt x="1580" y="2574"/>
                    <a:pt x="1580" y="2608"/>
                  </a:cubicBezTo>
                  <a:cubicBezTo>
                    <a:pt x="1568" y="2630"/>
                    <a:pt x="1580" y="2653"/>
                    <a:pt x="1602" y="2653"/>
                  </a:cubicBezTo>
                  <a:cubicBezTo>
                    <a:pt x="1656" y="2671"/>
                    <a:pt x="1714" y="2679"/>
                    <a:pt x="1772" y="2679"/>
                  </a:cubicBezTo>
                  <a:cubicBezTo>
                    <a:pt x="1928" y="2679"/>
                    <a:pt x="2089" y="2619"/>
                    <a:pt x="2203" y="2530"/>
                  </a:cubicBezTo>
                  <a:cubicBezTo>
                    <a:pt x="2213" y="2519"/>
                    <a:pt x="2225" y="2508"/>
                    <a:pt x="2225" y="2497"/>
                  </a:cubicBezTo>
                  <a:cubicBezTo>
                    <a:pt x="2547" y="2396"/>
                    <a:pt x="2848" y="2208"/>
                    <a:pt x="3036" y="1929"/>
                  </a:cubicBezTo>
                  <a:cubicBezTo>
                    <a:pt x="3073" y="1878"/>
                    <a:pt x="3023" y="1846"/>
                    <a:pt x="2972" y="1846"/>
                  </a:cubicBezTo>
                  <a:cubicBezTo>
                    <a:pt x="2945" y="1846"/>
                    <a:pt x="2918" y="1855"/>
                    <a:pt x="2903" y="1874"/>
                  </a:cubicBezTo>
                  <a:cubicBezTo>
                    <a:pt x="2792" y="2008"/>
                    <a:pt x="2658" y="2119"/>
                    <a:pt x="2514" y="2218"/>
                  </a:cubicBezTo>
                  <a:cubicBezTo>
                    <a:pt x="2514" y="2208"/>
                    <a:pt x="2514" y="2196"/>
                    <a:pt x="2502" y="2186"/>
                  </a:cubicBezTo>
                  <a:cubicBezTo>
                    <a:pt x="2492" y="2174"/>
                    <a:pt x="2480" y="2174"/>
                    <a:pt x="2469" y="2174"/>
                  </a:cubicBezTo>
                  <a:cubicBezTo>
                    <a:pt x="2492" y="2152"/>
                    <a:pt x="2525" y="2141"/>
                    <a:pt x="2558" y="2119"/>
                  </a:cubicBezTo>
                  <a:cubicBezTo>
                    <a:pt x="2680" y="2052"/>
                    <a:pt x="2792" y="1974"/>
                    <a:pt x="2881" y="1874"/>
                  </a:cubicBezTo>
                  <a:cubicBezTo>
                    <a:pt x="2892" y="1852"/>
                    <a:pt x="2881" y="1818"/>
                    <a:pt x="2858" y="1807"/>
                  </a:cubicBezTo>
                  <a:cubicBezTo>
                    <a:pt x="2847" y="1802"/>
                    <a:pt x="2836" y="1799"/>
                    <a:pt x="2825" y="1799"/>
                  </a:cubicBezTo>
                  <a:cubicBezTo>
                    <a:pt x="2814" y="1799"/>
                    <a:pt x="2803" y="1802"/>
                    <a:pt x="2792" y="1807"/>
                  </a:cubicBezTo>
                  <a:lnTo>
                    <a:pt x="2759" y="1774"/>
                  </a:lnTo>
                  <a:cubicBezTo>
                    <a:pt x="2759" y="1774"/>
                    <a:pt x="2769" y="1774"/>
                    <a:pt x="2781" y="1763"/>
                  </a:cubicBezTo>
                  <a:cubicBezTo>
                    <a:pt x="2803" y="1741"/>
                    <a:pt x="2803" y="1707"/>
                    <a:pt x="2781" y="1696"/>
                  </a:cubicBezTo>
                  <a:cubicBezTo>
                    <a:pt x="2764" y="1685"/>
                    <a:pt x="2747" y="1679"/>
                    <a:pt x="2732" y="1679"/>
                  </a:cubicBezTo>
                  <a:cubicBezTo>
                    <a:pt x="2717" y="1679"/>
                    <a:pt x="2703" y="1685"/>
                    <a:pt x="2692" y="1696"/>
                  </a:cubicBezTo>
                  <a:cubicBezTo>
                    <a:pt x="2615" y="1744"/>
                    <a:pt x="2529" y="1784"/>
                    <a:pt x="2449" y="1830"/>
                  </a:cubicBezTo>
                  <a:lnTo>
                    <a:pt x="2449" y="1830"/>
                  </a:lnTo>
                  <a:cubicBezTo>
                    <a:pt x="2493" y="1804"/>
                    <a:pt x="2537" y="1776"/>
                    <a:pt x="2581" y="1741"/>
                  </a:cubicBezTo>
                  <a:cubicBezTo>
                    <a:pt x="2714" y="1652"/>
                    <a:pt x="2848" y="1551"/>
                    <a:pt x="2981" y="1451"/>
                  </a:cubicBezTo>
                  <a:cubicBezTo>
                    <a:pt x="3003" y="1440"/>
                    <a:pt x="3003" y="1407"/>
                    <a:pt x="2981" y="1395"/>
                  </a:cubicBezTo>
                  <a:cubicBezTo>
                    <a:pt x="2970" y="1384"/>
                    <a:pt x="2953" y="1379"/>
                    <a:pt x="2937" y="1379"/>
                  </a:cubicBezTo>
                  <a:cubicBezTo>
                    <a:pt x="2920" y="1379"/>
                    <a:pt x="2903" y="1384"/>
                    <a:pt x="2892" y="1395"/>
                  </a:cubicBezTo>
                  <a:lnTo>
                    <a:pt x="2492" y="1662"/>
                  </a:lnTo>
                  <a:cubicBezTo>
                    <a:pt x="2480" y="1662"/>
                    <a:pt x="2480" y="1674"/>
                    <a:pt x="2469" y="1674"/>
                  </a:cubicBezTo>
                  <a:cubicBezTo>
                    <a:pt x="2480" y="1662"/>
                    <a:pt x="2480" y="1652"/>
                    <a:pt x="2469" y="1652"/>
                  </a:cubicBezTo>
                  <a:cubicBezTo>
                    <a:pt x="2469" y="1640"/>
                    <a:pt x="2469" y="1640"/>
                    <a:pt x="2458" y="1640"/>
                  </a:cubicBezTo>
                  <a:cubicBezTo>
                    <a:pt x="2502" y="1618"/>
                    <a:pt x="2547" y="1585"/>
                    <a:pt x="2581" y="1563"/>
                  </a:cubicBezTo>
                  <a:cubicBezTo>
                    <a:pt x="2736" y="1462"/>
                    <a:pt x="2881" y="1351"/>
                    <a:pt x="3003" y="1217"/>
                  </a:cubicBezTo>
                  <a:cubicBezTo>
                    <a:pt x="3026" y="1195"/>
                    <a:pt x="3003" y="1162"/>
                    <a:pt x="2981" y="1151"/>
                  </a:cubicBezTo>
                  <a:lnTo>
                    <a:pt x="2959" y="1151"/>
                  </a:lnTo>
                  <a:cubicBezTo>
                    <a:pt x="2981" y="1118"/>
                    <a:pt x="3003" y="1084"/>
                    <a:pt x="3026" y="1040"/>
                  </a:cubicBezTo>
                  <a:cubicBezTo>
                    <a:pt x="3036" y="1051"/>
                    <a:pt x="3048" y="1051"/>
                    <a:pt x="3058" y="1051"/>
                  </a:cubicBezTo>
                  <a:lnTo>
                    <a:pt x="3081" y="1051"/>
                  </a:lnTo>
                  <a:lnTo>
                    <a:pt x="3092" y="1040"/>
                  </a:lnTo>
                  <a:lnTo>
                    <a:pt x="3103" y="1040"/>
                  </a:lnTo>
                  <a:cubicBezTo>
                    <a:pt x="3103" y="1040"/>
                    <a:pt x="3115" y="1040"/>
                    <a:pt x="3115" y="1029"/>
                  </a:cubicBezTo>
                  <a:cubicBezTo>
                    <a:pt x="3125" y="1029"/>
                    <a:pt x="3137" y="1017"/>
                    <a:pt x="3137" y="1007"/>
                  </a:cubicBezTo>
                  <a:lnTo>
                    <a:pt x="3137" y="973"/>
                  </a:lnTo>
                  <a:lnTo>
                    <a:pt x="3125" y="973"/>
                  </a:lnTo>
                  <a:cubicBezTo>
                    <a:pt x="3125" y="962"/>
                    <a:pt x="3125" y="962"/>
                    <a:pt x="3115" y="951"/>
                  </a:cubicBezTo>
                  <a:cubicBezTo>
                    <a:pt x="3115" y="951"/>
                    <a:pt x="3115" y="940"/>
                    <a:pt x="3103" y="940"/>
                  </a:cubicBezTo>
                  <a:lnTo>
                    <a:pt x="3092" y="928"/>
                  </a:lnTo>
                  <a:lnTo>
                    <a:pt x="3048" y="928"/>
                  </a:lnTo>
                  <a:cubicBezTo>
                    <a:pt x="3033" y="918"/>
                    <a:pt x="3013" y="913"/>
                    <a:pt x="2994" y="913"/>
                  </a:cubicBezTo>
                  <a:cubicBezTo>
                    <a:pt x="2971" y="913"/>
                    <a:pt x="2949" y="921"/>
                    <a:pt x="2937" y="940"/>
                  </a:cubicBezTo>
                  <a:cubicBezTo>
                    <a:pt x="2803" y="1173"/>
                    <a:pt x="2591" y="1340"/>
                    <a:pt x="2358" y="1474"/>
                  </a:cubicBezTo>
                  <a:cubicBezTo>
                    <a:pt x="2358" y="1474"/>
                    <a:pt x="2358" y="1462"/>
                    <a:pt x="2347" y="1462"/>
                  </a:cubicBezTo>
                  <a:lnTo>
                    <a:pt x="2336" y="1462"/>
                  </a:lnTo>
                  <a:cubicBezTo>
                    <a:pt x="2413" y="1418"/>
                    <a:pt x="2492" y="1373"/>
                    <a:pt x="2558" y="1318"/>
                  </a:cubicBezTo>
                  <a:cubicBezTo>
                    <a:pt x="2614" y="1274"/>
                    <a:pt x="2670" y="1229"/>
                    <a:pt x="2714" y="1185"/>
                  </a:cubicBezTo>
                  <a:cubicBezTo>
                    <a:pt x="2759" y="1140"/>
                    <a:pt x="2803" y="1084"/>
                    <a:pt x="2825" y="1029"/>
                  </a:cubicBezTo>
                  <a:cubicBezTo>
                    <a:pt x="2833" y="999"/>
                    <a:pt x="2805" y="984"/>
                    <a:pt x="2779" y="984"/>
                  </a:cubicBezTo>
                  <a:cubicBezTo>
                    <a:pt x="2767" y="984"/>
                    <a:pt x="2754" y="988"/>
                    <a:pt x="2747" y="995"/>
                  </a:cubicBezTo>
                  <a:cubicBezTo>
                    <a:pt x="2736" y="995"/>
                    <a:pt x="2725" y="1007"/>
                    <a:pt x="2714" y="1017"/>
                  </a:cubicBezTo>
                  <a:cubicBezTo>
                    <a:pt x="2707" y="996"/>
                    <a:pt x="2675" y="979"/>
                    <a:pt x="2646" y="979"/>
                  </a:cubicBezTo>
                  <a:cubicBezTo>
                    <a:pt x="2630" y="979"/>
                    <a:pt x="2614" y="984"/>
                    <a:pt x="2603" y="995"/>
                  </a:cubicBezTo>
                  <a:cubicBezTo>
                    <a:pt x="2569" y="1029"/>
                    <a:pt x="2525" y="1062"/>
                    <a:pt x="2480" y="1096"/>
                  </a:cubicBezTo>
                  <a:cubicBezTo>
                    <a:pt x="2480" y="1084"/>
                    <a:pt x="2480" y="1073"/>
                    <a:pt x="2469" y="1073"/>
                  </a:cubicBezTo>
                  <a:cubicBezTo>
                    <a:pt x="2458" y="1062"/>
                    <a:pt x="2447" y="1062"/>
                    <a:pt x="2436" y="1062"/>
                  </a:cubicBezTo>
                  <a:lnTo>
                    <a:pt x="2469" y="1029"/>
                  </a:lnTo>
                  <a:cubicBezTo>
                    <a:pt x="2547" y="973"/>
                    <a:pt x="2625" y="906"/>
                    <a:pt x="2703" y="839"/>
                  </a:cubicBezTo>
                  <a:cubicBezTo>
                    <a:pt x="2725" y="806"/>
                    <a:pt x="2747" y="784"/>
                    <a:pt x="2769" y="750"/>
                  </a:cubicBezTo>
                  <a:lnTo>
                    <a:pt x="2870" y="684"/>
                  </a:lnTo>
                  <a:cubicBezTo>
                    <a:pt x="2892" y="673"/>
                    <a:pt x="2892" y="639"/>
                    <a:pt x="2870" y="617"/>
                  </a:cubicBezTo>
                  <a:lnTo>
                    <a:pt x="2870" y="595"/>
                  </a:lnTo>
                  <a:cubicBezTo>
                    <a:pt x="2864" y="567"/>
                    <a:pt x="2836" y="553"/>
                    <a:pt x="2810" y="553"/>
                  </a:cubicBezTo>
                  <a:cubicBezTo>
                    <a:pt x="2784" y="553"/>
                    <a:pt x="2759" y="567"/>
                    <a:pt x="2759" y="595"/>
                  </a:cubicBezTo>
                  <a:cubicBezTo>
                    <a:pt x="2759" y="617"/>
                    <a:pt x="2747" y="628"/>
                    <a:pt x="2725" y="651"/>
                  </a:cubicBezTo>
                  <a:cubicBezTo>
                    <a:pt x="2603" y="728"/>
                    <a:pt x="2480" y="784"/>
                    <a:pt x="2358" y="839"/>
                  </a:cubicBezTo>
                  <a:cubicBezTo>
                    <a:pt x="2558" y="728"/>
                    <a:pt x="2725" y="584"/>
                    <a:pt x="2870" y="417"/>
                  </a:cubicBezTo>
                  <a:cubicBezTo>
                    <a:pt x="2905" y="382"/>
                    <a:pt x="2865" y="354"/>
                    <a:pt x="2824" y="354"/>
                  </a:cubicBezTo>
                  <a:cubicBezTo>
                    <a:pt x="2813" y="354"/>
                    <a:pt x="2801" y="357"/>
                    <a:pt x="2792" y="362"/>
                  </a:cubicBezTo>
                  <a:lnTo>
                    <a:pt x="2792" y="350"/>
                  </a:lnTo>
                  <a:lnTo>
                    <a:pt x="2781" y="350"/>
                  </a:lnTo>
                  <a:lnTo>
                    <a:pt x="2781" y="339"/>
                  </a:lnTo>
                  <a:lnTo>
                    <a:pt x="2769" y="328"/>
                  </a:lnTo>
                  <a:lnTo>
                    <a:pt x="2759" y="328"/>
                  </a:lnTo>
                  <a:cubicBezTo>
                    <a:pt x="2759" y="317"/>
                    <a:pt x="2759" y="317"/>
                    <a:pt x="2747" y="317"/>
                  </a:cubicBezTo>
                  <a:cubicBezTo>
                    <a:pt x="2736" y="305"/>
                    <a:pt x="2714" y="305"/>
                    <a:pt x="2703" y="305"/>
                  </a:cubicBezTo>
                  <a:lnTo>
                    <a:pt x="2680" y="305"/>
                  </a:lnTo>
                  <a:cubicBezTo>
                    <a:pt x="2670" y="317"/>
                    <a:pt x="2658" y="317"/>
                    <a:pt x="2647" y="317"/>
                  </a:cubicBezTo>
                  <a:cubicBezTo>
                    <a:pt x="2647" y="328"/>
                    <a:pt x="2636" y="339"/>
                    <a:pt x="2636" y="350"/>
                  </a:cubicBezTo>
                  <a:lnTo>
                    <a:pt x="2636" y="362"/>
                  </a:lnTo>
                  <a:cubicBezTo>
                    <a:pt x="2636" y="362"/>
                    <a:pt x="2636" y="362"/>
                    <a:pt x="2636" y="362"/>
                  </a:cubicBezTo>
                  <a:lnTo>
                    <a:pt x="2636" y="362"/>
                  </a:lnTo>
                  <a:cubicBezTo>
                    <a:pt x="2636" y="362"/>
                    <a:pt x="2625" y="362"/>
                    <a:pt x="2625" y="372"/>
                  </a:cubicBezTo>
                  <a:lnTo>
                    <a:pt x="2636" y="362"/>
                  </a:lnTo>
                  <a:lnTo>
                    <a:pt x="2636" y="362"/>
                  </a:lnTo>
                  <a:cubicBezTo>
                    <a:pt x="2625" y="372"/>
                    <a:pt x="2625" y="372"/>
                    <a:pt x="2625" y="384"/>
                  </a:cubicBezTo>
                  <a:lnTo>
                    <a:pt x="2625" y="406"/>
                  </a:lnTo>
                  <a:cubicBezTo>
                    <a:pt x="2625" y="406"/>
                    <a:pt x="2636" y="406"/>
                    <a:pt x="2636" y="417"/>
                  </a:cubicBezTo>
                  <a:lnTo>
                    <a:pt x="2647" y="428"/>
                  </a:lnTo>
                  <a:cubicBezTo>
                    <a:pt x="2658" y="428"/>
                    <a:pt x="2658" y="439"/>
                    <a:pt x="2670" y="439"/>
                  </a:cubicBezTo>
                  <a:lnTo>
                    <a:pt x="2703" y="439"/>
                  </a:lnTo>
                  <a:cubicBezTo>
                    <a:pt x="2647" y="495"/>
                    <a:pt x="2591" y="539"/>
                    <a:pt x="2536" y="584"/>
                  </a:cubicBezTo>
                  <a:lnTo>
                    <a:pt x="2514" y="562"/>
                  </a:lnTo>
                  <a:cubicBezTo>
                    <a:pt x="2505" y="557"/>
                    <a:pt x="2495" y="554"/>
                    <a:pt x="2486" y="554"/>
                  </a:cubicBezTo>
                  <a:cubicBezTo>
                    <a:pt x="2473" y="554"/>
                    <a:pt x="2460" y="559"/>
                    <a:pt x="2447" y="572"/>
                  </a:cubicBezTo>
                  <a:cubicBezTo>
                    <a:pt x="2403" y="595"/>
                    <a:pt x="2347" y="639"/>
                    <a:pt x="2291" y="661"/>
                  </a:cubicBezTo>
                  <a:cubicBezTo>
                    <a:pt x="2280" y="673"/>
                    <a:pt x="2269" y="673"/>
                    <a:pt x="2258" y="684"/>
                  </a:cubicBezTo>
                  <a:cubicBezTo>
                    <a:pt x="2250" y="676"/>
                    <a:pt x="2237" y="668"/>
                    <a:pt x="2222" y="668"/>
                  </a:cubicBezTo>
                  <a:cubicBezTo>
                    <a:pt x="2216" y="668"/>
                    <a:pt x="2209" y="670"/>
                    <a:pt x="2203" y="673"/>
                  </a:cubicBezTo>
                  <a:cubicBezTo>
                    <a:pt x="2180" y="673"/>
                    <a:pt x="2158" y="684"/>
                    <a:pt x="2146" y="684"/>
                  </a:cubicBezTo>
                  <a:cubicBezTo>
                    <a:pt x="2158" y="684"/>
                    <a:pt x="2158" y="673"/>
                    <a:pt x="2169" y="673"/>
                  </a:cubicBezTo>
                  <a:cubicBezTo>
                    <a:pt x="2314" y="595"/>
                    <a:pt x="2436" y="495"/>
                    <a:pt x="2547" y="372"/>
                  </a:cubicBezTo>
                  <a:cubicBezTo>
                    <a:pt x="2558" y="350"/>
                    <a:pt x="2547" y="328"/>
                    <a:pt x="2525" y="317"/>
                  </a:cubicBezTo>
                  <a:cubicBezTo>
                    <a:pt x="2512" y="308"/>
                    <a:pt x="2499" y="305"/>
                    <a:pt x="2487" y="305"/>
                  </a:cubicBezTo>
                  <a:cubicBezTo>
                    <a:pt x="2467" y="305"/>
                    <a:pt x="2449" y="314"/>
                    <a:pt x="2436" y="328"/>
                  </a:cubicBezTo>
                  <a:cubicBezTo>
                    <a:pt x="2336" y="428"/>
                    <a:pt x="2213" y="517"/>
                    <a:pt x="2091" y="584"/>
                  </a:cubicBezTo>
                  <a:cubicBezTo>
                    <a:pt x="2091" y="556"/>
                    <a:pt x="2069" y="536"/>
                    <a:pt x="2036" y="536"/>
                  </a:cubicBezTo>
                  <a:cubicBezTo>
                    <a:pt x="2029" y="536"/>
                    <a:pt x="2021" y="537"/>
                    <a:pt x="2013" y="539"/>
                  </a:cubicBezTo>
                  <a:cubicBezTo>
                    <a:pt x="1991" y="539"/>
                    <a:pt x="1969" y="550"/>
                    <a:pt x="1946" y="550"/>
                  </a:cubicBezTo>
                  <a:cubicBezTo>
                    <a:pt x="1931" y="543"/>
                    <a:pt x="1915" y="535"/>
                    <a:pt x="1899" y="535"/>
                  </a:cubicBezTo>
                  <a:cubicBezTo>
                    <a:pt x="1893" y="535"/>
                    <a:pt x="1886" y="536"/>
                    <a:pt x="1880" y="539"/>
                  </a:cubicBezTo>
                  <a:lnTo>
                    <a:pt x="1869" y="539"/>
                  </a:lnTo>
                  <a:cubicBezTo>
                    <a:pt x="1847" y="550"/>
                    <a:pt x="1824" y="562"/>
                    <a:pt x="1802" y="562"/>
                  </a:cubicBezTo>
                  <a:cubicBezTo>
                    <a:pt x="1802" y="562"/>
                    <a:pt x="1813" y="562"/>
                    <a:pt x="1813" y="550"/>
                  </a:cubicBezTo>
                  <a:cubicBezTo>
                    <a:pt x="1824" y="550"/>
                    <a:pt x="1824" y="539"/>
                    <a:pt x="1824" y="539"/>
                  </a:cubicBezTo>
                  <a:cubicBezTo>
                    <a:pt x="1847" y="528"/>
                    <a:pt x="1857" y="528"/>
                    <a:pt x="1880" y="528"/>
                  </a:cubicBezTo>
                  <a:cubicBezTo>
                    <a:pt x="1946" y="506"/>
                    <a:pt x="2025" y="483"/>
                    <a:pt x="2091" y="473"/>
                  </a:cubicBezTo>
                  <a:cubicBezTo>
                    <a:pt x="2169" y="461"/>
                    <a:pt x="2247" y="450"/>
                    <a:pt x="2302" y="406"/>
                  </a:cubicBezTo>
                  <a:cubicBezTo>
                    <a:pt x="2347" y="384"/>
                    <a:pt x="2314" y="350"/>
                    <a:pt x="2280" y="339"/>
                  </a:cubicBezTo>
                  <a:cubicBezTo>
                    <a:pt x="2267" y="337"/>
                    <a:pt x="2254" y="336"/>
                    <a:pt x="2241" y="336"/>
                  </a:cubicBezTo>
                  <a:cubicBezTo>
                    <a:pt x="2187" y="336"/>
                    <a:pt x="2131" y="352"/>
                    <a:pt x="2069" y="362"/>
                  </a:cubicBezTo>
                  <a:cubicBezTo>
                    <a:pt x="2102" y="350"/>
                    <a:pt x="2136" y="328"/>
                    <a:pt x="2169" y="317"/>
                  </a:cubicBezTo>
                  <a:cubicBezTo>
                    <a:pt x="2203" y="305"/>
                    <a:pt x="2213" y="273"/>
                    <a:pt x="2203" y="250"/>
                  </a:cubicBezTo>
                  <a:cubicBezTo>
                    <a:pt x="2213" y="250"/>
                    <a:pt x="2225" y="250"/>
                    <a:pt x="2225" y="239"/>
                  </a:cubicBezTo>
                  <a:lnTo>
                    <a:pt x="2247" y="239"/>
                  </a:lnTo>
                  <a:cubicBezTo>
                    <a:pt x="2247" y="228"/>
                    <a:pt x="2258" y="228"/>
                    <a:pt x="2258" y="216"/>
                  </a:cubicBezTo>
                  <a:lnTo>
                    <a:pt x="2269" y="206"/>
                  </a:lnTo>
                  <a:cubicBezTo>
                    <a:pt x="2269" y="194"/>
                    <a:pt x="2269" y="194"/>
                    <a:pt x="2258" y="184"/>
                  </a:cubicBezTo>
                  <a:cubicBezTo>
                    <a:pt x="2258" y="172"/>
                    <a:pt x="2247" y="150"/>
                    <a:pt x="2225" y="150"/>
                  </a:cubicBezTo>
                  <a:cubicBezTo>
                    <a:pt x="2213" y="139"/>
                    <a:pt x="2191" y="139"/>
                    <a:pt x="2169" y="128"/>
                  </a:cubicBezTo>
                  <a:cubicBezTo>
                    <a:pt x="2146" y="128"/>
                    <a:pt x="2136" y="117"/>
                    <a:pt x="2114" y="117"/>
                  </a:cubicBezTo>
                  <a:lnTo>
                    <a:pt x="2080" y="117"/>
                  </a:lnTo>
                  <a:cubicBezTo>
                    <a:pt x="2080" y="117"/>
                    <a:pt x="2069" y="117"/>
                    <a:pt x="2057" y="128"/>
                  </a:cubicBezTo>
                  <a:cubicBezTo>
                    <a:pt x="2047" y="128"/>
                    <a:pt x="2047" y="128"/>
                    <a:pt x="2035" y="139"/>
                  </a:cubicBezTo>
                  <a:cubicBezTo>
                    <a:pt x="2035" y="139"/>
                    <a:pt x="2025" y="150"/>
                    <a:pt x="2025" y="161"/>
                  </a:cubicBezTo>
                  <a:cubicBezTo>
                    <a:pt x="2025" y="172"/>
                    <a:pt x="2025" y="184"/>
                    <a:pt x="2035" y="194"/>
                  </a:cubicBezTo>
                  <a:cubicBezTo>
                    <a:pt x="2047" y="216"/>
                    <a:pt x="2057" y="216"/>
                    <a:pt x="2080" y="228"/>
                  </a:cubicBezTo>
                  <a:lnTo>
                    <a:pt x="2091" y="228"/>
                  </a:lnTo>
                  <a:cubicBezTo>
                    <a:pt x="2013" y="261"/>
                    <a:pt x="1936" y="305"/>
                    <a:pt x="1857" y="339"/>
                  </a:cubicBezTo>
                  <a:cubicBezTo>
                    <a:pt x="1813" y="339"/>
                    <a:pt x="1758" y="350"/>
                    <a:pt x="1702" y="362"/>
                  </a:cubicBezTo>
                  <a:lnTo>
                    <a:pt x="1802" y="328"/>
                  </a:lnTo>
                  <a:cubicBezTo>
                    <a:pt x="1847" y="317"/>
                    <a:pt x="1857" y="283"/>
                    <a:pt x="1847" y="250"/>
                  </a:cubicBezTo>
                  <a:lnTo>
                    <a:pt x="1847" y="239"/>
                  </a:lnTo>
                  <a:lnTo>
                    <a:pt x="1847" y="228"/>
                  </a:lnTo>
                  <a:cubicBezTo>
                    <a:pt x="1847" y="216"/>
                    <a:pt x="1835" y="216"/>
                    <a:pt x="1835" y="206"/>
                  </a:cubicBezTo>
                  <a:lnTo>
                    <a:pt x="1824" y="194"/>
                  </a:lnTo>
                  <a:cubicBezTo>
                    <a:pt x="1813" y="194"/>
                    <a:pt x="1802" y="184"/>
                    <a:pt x="1791" y="184"/>
                  </a:cubicBezTo>
                  <a:lnTo>
                    <a:pt x="1691" y="184"/>
                  </a:lnTo>
                  <a:cubicBezTo>
                    <a:pt x="1679" y="194"/>
                    <a:pt x="1679" y="194"/>
                    <a:pt x="1669" y="194"/>
                  </a:cubicBezTo>
                  <a:cubicBezTo>
                    <a:pt x="1669" y="206"/>
                    <a:pt x="1657" y="206"/>
                    <a:pt x="1657" y="216"/>
                  </a:cubicBezTo>
                  <a:cubicBezTo>
                    <a:pt x="1646" y="194"/>
                    <a:pt x="1624" y="172"/>
                    <a:pt x="1590" y="172"/>
                  </a:cubicBezTo>
                  <a:lnTo>
                    <a:pt x="1568" y="172"/>
                  </a:lnTo>
                  <a:cubicBezTo>
                    <a:pt x="1479" y="184"/>
                    <a:pt x="1390" y="206"/>
                    <a:pt x="1290" y="228"/>
                  </a:cubicBezTo>
                  <a:cubicBezTo>
                    <a:pt x="1285" y="222"/>
                    <a:pt x="1282" y="219"/>
                    <a:pt x="1279" y="219"/>
                  </a:cubicBezTo>
                  <a:cubicBezTo>
                    <a:pt x="1276" y="219"/>
                    <a:pt x="1274" y="222"/>
                    <a:pt x="1268" y="228"/>
                  </a:cubicBezTo>
                  <a:cubicBezTo>
                    <a:pt x="1202" y="239"/>
                    <a:pt x="1145" y="250"/>
                    <a:pt x="1090" y="273"/>
                  </a:cubicBezTo>
                  <a:lnTo>
                    <a:pt x="990" y="305"/>
                  </a:lnTo>
                  <a:cubicBezTo>
                    <a:pt x="1079" y="261"/>
                    <a:pt x="1168" y="228"/>
                    <a:pt x="1268" y="194"/>
                  </a:cubicBezTo>
                  <a:cubicBezTo>
                    <a:pt x="1279" y="184"/>
                    <a:pt x="1279" y="172"/>
                    <a:pt x="1279" y="172"/>
                  </a:cubicBezTo>
                  <a:cubicBezTo>
                    <a:pt x="1301" y="161"/>
                    <a:pt x="1313" y="161"/>
                    <a:pt x="1335" y="150"/>
                  </a:cubicBezTo>
                  <a:cubicBezTo>
                    <a:pt x="1357" y="150"/>
                    <a:pt x="1368" y="128"/>
                    <a:pt x="1368" y="117"/>
                  </a:cubicBezTo>
                  <a:cubicBezTo>
                    <a:pt x="1368" y="105"/>
                    <a:pt x="1379" y="105"/>
                    <a:pt x="1379" y="105"/>
                  </a:cubicBezTo>
                  <a:cubicBezTo>
                    <a:pt x="1402" y="105"/>
                    <a:pt x="1424" y="95"/>
                    <a:pt x="1446" y="83"/>
                  </a:cubicBezTo>
                  <a:cubicBezTo>
                    <a:pt x="1468" y="72"/>
                    <a:pt x="1468" y="50"/>
                    <a:pt x="1468" y="39"/>
                  </a:cubicBezTo>
                  <a:cubicBezTo>
                    <a:pt x="1457" y="16"/>
                    <a:pt x="1435" y="6"/>
                    <a:pt x="1412" y="6"/>
                  </a:cubicBezTo>
                  <a:lnTo>
                    <a:pt x="1224" y="6"/>
                  </a:lnTo>
                  <a:cubicBezTo>
                    <a:pt x="1216" y="2"/>
                    <a:pt x="1209" y="0"/>
                    <a:pt x="12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52" name="Google Shape;21052;p32"/>
            <p:cNvSpPr/>
            <p:nvPr/>
          </p:nvSpPr>
          <p:spPr>
            <a:xfrm>
              <a:off x="840167" y="2192914"/>
              <a:ext cx="5059" cy="3942"/>
            </a:xfrm>
            <a:custGeom>
              <a:avLst/>
              <a:gdLst/>
              <a:ahLst/>
              <a:cxnLst/>
              <a:rect l="l" t="t" r="r" b="b"/>
              <a:pathLst>
                <a:path w="145" h="113" extrusionOk="0">
                  <a:moveTo>
                    <a:pt x="78" y="1"/>
                  </a:moveTo>
                  <a:cubicBezTo>
                    <a:pt x="67" y="1"/>
                    <a:pt x="55" y="1"/>
                    <a:pt x="45" y="12"/>
                  </a:cubicBezTo>
                  <a:lnTo>
                    <a:pt x="33" y="12"/>
                  </a:lnTo>
                  <a:lnTo>
                    <a:pt x="11" y="34"/>
                  </a:lnTo>
                  <a:cubicBezTo>
                    <a:pt x="11" y="45"/>
                    <a:pt x="11" y="45"/>
                    <a:pt x="0" y="56"/>
                  </a:cubicBezTo>
                  <a:lnTo>
                    <a:pt x="0" y="68"/>
                  </a:lnTo>
                  <a:cubicBezTo>
                    <a:pt x="0" y="78"/>
                    <a:pt x="11" y="90"/>
                    <a:pt x="11" y="90"/>
                  </a:cubicBezTo>
                  <a:cubicBezTo>
                    <a:pt x="23" y="101"/>
                    <a:pt x="23" y="101"/>
                    <a:pt x="33" y="101"/>
                  </a:cubicBezTo>
                  <a:cubicBezTo>
                    <a:pt x="33" y="112"/>
                    <a:pt x="45" y="112"/>
                    <a:pt x="55" y="112"/>
                  </a:cubicBezTo>
                  <a:lnTo>
                    <a:pt x="100" y="112"/>
                  </a:lnTo>
                  <a:cubicBezTo>
                    <a:pt x="112" y="112"/>
                    <a:pt x="112" y="101"/>
                    <a:pt x="122" y="101"/>
                  </a:cubicBezTo>
                  <a:cubicBezTo>
                    <a:pt x="122" y="101"/>
                    <a:pt x="134" y="90"/>
                    <a:pt x="134" y="78"/>
                  </a:cubicBezTo>
                  <a:lnTo>
                    <a:pt x="144" y="68"/>
                  </a:lnTo>
                  <a:lnTo>
                    <a:pt x="144" y="45"/>
                  </a:lnTo>
                  <a:cubicBezTo>
                    <a:pt x="144" y="34"/>
                    <a:pt x="144" y="34"/>
                    <a:pt x="134" y="23"/>
                  </a:cubicBezTo>
                  <a:lnTo>
                    <a:pt x="122" y="12"/>
                  </a:lnTo>
                  <a:cubicBezTo>
                    <a:pt x="112" y="12"/>
                    <a:pt x="100" y="1"/>
                    <a:pt x="1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53" name="Google Shape;21053;p32"/>
            <p:cNvSpPr/>
            <p:nvPr/>
          </p:nvSpPr>
          <p:spPr>
            <a:xfrm>
              <a:off x="770565" y="2145117"/>
              <a:ext cx="29515" cy="13467"/>
            </a:xfrm>
            <a:custGeom>
              <a:avLst/>
              <a:gdLst/>
              <a:ahLst/>
              <a:cxnLst/>
              <a:rect l="l" t="t" r="r" b="b"/>
              <a:pathLst>
                <a:path w="846" h="386" extrusionOk="0">
                  <a:moveTo>
                    <a:pt x="782" y="1"/>
                  </a:moveTo>
                  <a:cubicBezTo>
                    <a:pt x="779" y="1"/>
                    <a:pt x="775" y="1"/>
                    <a:pt x="772" y="3"/>
                  </a:cubicBezTo>
                  <a:cubicBezTo>
                    <a:pt x="705" y="14"/>
                    <a:pt x="649" y="36"/>
                    <a:pt x="594" y="59"/>
                  </a:cubicBezTo>
                  <a:cubicBezTo>
                    <a:pt x="538" y="91"/>
                    <a:pt x="483" y="114"/>
                    <a:pt x="427" y="136"/>
                  </a:cubicBezTo>
                  <a:cubicBezTo>
                    <a:pt x="371" y="158"/>
                    <a:pt x="305" y="180"/>
                    <a:pt x="249" y="192"/>
                  </a:cubicBezTo>
                  <a:cubicBezTo>
                    <a:pt x="226" y="203"/>
                    <a:pt x="194" y="214"/>
                    <a:pt x="171" y="225"/>
                  </a:cubicBezTo>
                  <a:cubicBezTo>
                    <a:pt x="149" y="225"/>
                    <a:pt x="137" y="237"/>
                    <a:pt x="127" y="237"/>
                  </a:cubicBezTo>
                  <a:lnTo>
                    <a:pt x="115" y="237"/>
                  </a:lnTo>
                  <a:cubicBezTo>
                    <a:pt x="109" y="235"/>
                    <a:pt x="103" y="234"/>
                    <a:pt x="96" y="234"/>
                  </a:cubicBezTo>
                  <a:cubicBezTo>
                    <a:pt x="52" y="234"/>
                    <a:pt x="1" y="265"/>
                    <a:pt x="48" y="303"/>
                  </a:cubicBezTo>
                  <a:cubicBezTo>
                    <a:pt x="67" y="322"/>
                    <a:pt x="92" y="329"/>
                    <a:pt x="119" y="329"/>
                  </a:cubicBezTo>
                  <a:cubicBezTo>
                    <a:pt x="155" y="329"/>
                    <a:pt x="195" y="316"/>
                    <a:pt x="226" y="303"/>
                  </a:cubicBezTo>
                  <a:cubicBezTo>
                    <a:pt x="238" y="303"/>
                    <a:pt x="249" y="303"/>
                    <a:pt x="260" y="292"/>
                  </a:cubicBezTo>
                  <a:cubicBezTo>
                    <a:pt x="260" y="303"/>
                    <a:pt x="260" y="314"/>
                    <a:pt x="271" y="325"/>
                  </a:cubicBezTo>
                  <a:cubicBezTo>
                    <a:pt x="271" y="336"/>
                    <a:pt x="271" y="336"/>
                    <a:pt x="282" y="336"/>
                  </a:cubicBezTo>
                  <a:cubicBezTo>
                    <a:pt x="271" y="348"/>
                    <a:pt x="271" y="348"/>
                    <a:pt x="282" y="358"/>
                  </a:cubicBezTo>
                  <a:cubicBezTo>
                    <a:pt x="290" y="375"/>
                    <a:pt x="310" y="385"/>
                    <a:pt x="329" y="385"/>
                  </a:cubicBezTo>
                  <a:cubicBezTo>
                    <a:pt x="336" y="385"/>
                    <a:pt x="343" y="384"/>
                    <a:pt x="349" y="381"/>
                  </a:cubicBezTo>
                  <a:cubicBezTo>
                    <a:pt x="371" y="381"/>
                    <a:pt x="404" y="370"/>
                    <a:pt x="427" y="358"/>
                  </a:cubicBezTo>
                  <a:cubicBezTo>
                    <a:pt x="449" y="370"/>
                    <a:pt x="460" y="381"/>
                    <a:pt x="471" y="381"/>
                  </a:cubicBezTo>
                  <a:cubicBezTo>
                    <a:pt x="549" y="381"/>
                    <a:pt x="616" y="358"/>
                    <a:pt x="683" y="314"/>
                  </a:cubicBezTo>
                  <a:cubicBezTo>
                    <a:pt x="694" y="303"/>
                    <a:pt x="694" y="281"/>
                    <a:pt x="683" y="269"/>
                  </a:cubicBezTo>
                  <a:cubicBezTo>
                    <a:pt x="705" y="259"/>
                    <a:pt x="705" y="237"/>
                    <a:pt x="694" y="214"/>
                  </a:cubicBezTo>
                  <a:lnTo>
                    <a:pt x="683" y="214"/>
                  </a:lnTo>
                  <a:cubicBezTo>
                    <a:pt x="705" y="203"/>
                    <a:pt x="705" y="180"/>
                    <a:pt x="705" y="170"/>
                  </a:cubicBezTo>
                  <a:cubicBezTo>
                    <a:pt x="694" y="158"/>
                    <a:pt x="694" y="148"/>
                    <a:pt x="683" y="148"/>
                  </a:cubicBezTo>
                  <a:cubicBezTo>
                    <a:pt x="727" y="125"/>
                    <a:pt x="772" y="103"/>
                    <a:pt x="816" y="69"/>
                  </a:cubicBezTo>
                  <a:cubicBezTo>
                    <a:pt x="846" y="40"/>
                    <a:pt x="813" y="1"/>
                    <a:pt x="782"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54" name="Google Shape;21054;p32"/>
            <p:cNvSpPr/>
            <p:nvPr/>
          </p:nvSpPr>
          <p:spPr>
            <a:xfrm>
              <a:off x="791637" y="2157607"/>
              <a:ext cx="9769" cy="5617"/>
            </a:xfrm>
            <a:custGeom>
              <a:avLst/>
              <a:gdLst/>
              <a:ahLst/>
              <a:cxnLst/>
              <a:rect l="l" t="t" r="r" b="b"/>
              <a:pathLst>
                <a:path w="280" h="161" extrusionOk="0">
                  <a:moveTo>
                    <a:pt x="212" y="0"/>
                  </a:moveTo>
                  <a:cubicBezTo>
                    <a:pt x="190" y="0"/>
                    <a:pt x="179" y="12"/>
                    <a:pt x="156" y="12"/>
                  </a:cubicBezTo>
                  <a:cubicBezTo>
                    <a:pt x="146" y="23"/>
                    <a:pt x="134" y="23"/>
                    <a:pt x="112" y="34"/>
                  </a:cubicBezTo>
                  <a:cubicBezTo>
                    <a:pt x="90" y="45"/>
                    <a:pt x="57" y="56"/>
                    <a:pt x="34" y="67"/>
                  </a:cubicBezTo>
                  <a:cubicBezTo>
                    <a:pt x="23" y="79"/>
                    <a:pt x="12" y="89"/>
                    <a:pt x="12" y="101"/>
                  </a:cubicBezTo>
                  <a:cubicBezTo>
                    <a:pt x="1" y="112"/>
                    <a:pt x="1" y="123"/>
                    <a:pt x="12" y="134"/>
                  </a:cubicBezTo>
                  <a:cubicBezTo>
                    <a:pt x="28" y="150"/>
                    <a:pt x="50" y="161"/>
                    <a:pt x="74" y="161"/>
                  </a:cubicBezTo>
                  <a:cubicBezTo>
                    <a:pt x="83" y="161"/>
                    <a:pt x="92" y="159"/>
                    <a:pt x="101" y="156"/>
                  </a:cubicBezTo>
                  <a:lnTo>
                    <a:pt x="179" y="112"/>
                  </a:lnTo>
                  <a:cubicBezTo>
                    <a:pt x="190" y="101"/>
                    <a:pt x="212" y="101"/>
                    <a:pt x="223" y="89"/>
                  </a:cubicBezTo>
                  <a:cubicBezTo>
                    <a:pt x="235" y="79"/>
                    <a:pt x="245" y="67"/>
                    <a:pt x="257" y="67"/>
                  </a:cubicBezTo>
                  <a:cubicBezTo>
                    <a:pt x="268" y="56"/>
                    <a:pt x="279" y="34"/>
                    <a:pt x="268" y="23"/>
                  </a:cubicBezTo>
                  <a:cubicBezTo>
                    <a:pt x="257" y="0"/>
                    <a:pt x="235" y="0"/>
                    <a:pt x="212"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55" name="Google Shape;21055;p32"/>
            <p:cNvSpPr/>
            <p:nvPr/>
          </p:nvSpPr>
          <p:spPr>
            <a:xfrm>
              <a:off x="733443" y="2148606"/>
              <a:ext cx="38062" cy="28503"/>
            </a:xfrm>
            <a:custGeom>
              <a:avLst/>
              <a:gdLst/>
              <a:ahLst/>
              <a:cxnLst/>
              <a:rect l="l" t="t" r="r" b="b"/>
              <a:pathLst>
                <a:path w="1091" h="817" extrusionOk="0">
                  <a:moveTo>
                    <a:pt x="1041" y="0"/>
                  </a:moveTo>
                  <a:cubicBezTo>
                    <a:pt x="1030" y="0"/>
                    <a:pt x="1018" y="3"/>
                    <a:pt x="1013" y="3"/>
                  </a:cubicBezTo>
                  <a:cubicBezTo>
                    <a:pt x="968" y="14"/>
                    <a:pt x="935" y="36"/>
                    <a:pt x="902" y="48"/>
                  </a:cubicBezTo>
                  <a:cubicBezTo>
                    <a:pt x="896" y="42"/>
                    <a:pt x="887" y="39"/>
                    <a:pt x="879" y="39"/>
                  </a:cubicBezTo>
                  <a:cubicBezTo>
                    <a:pt x="871" y="39"/>
                    <a:pt x="862" y="42"/>
                    <a:pt x="857" y="48"/>
                  </a:cubicBezTo>
                  <a:cubicBezTo>
                    <a:pt x="768" y="103"/>
                    <a:pt x="679" y="147"/>
                    <a:pt x="590" y="203"/>
                  </a:cubicBezTo>
                  <a:cubicBezTo>
                    <a:pt x="568" y="214"/>
                    <a:pt x="556" y="225"/>
                    <a:pt x="534" y="236"/>
                  </a:cubicBezTo>
                  <a:cubicBezTo>
                    <a:pt x="467" y="248"/>
                    <a:pt x="412" y="281"/>
                    <a:pt x="368" y="325"/>
                  </a:cubicBezTo>
                  <a:lnTo>
                    <a:pt x="200" y="459"/>
                  </a:lnTo>
                  <a:cubicBezTo>
                    <a:pt x="156" y="515"/>
                    <a:pt x="111" y="559"/>
                    <a:pt x="67" y="614"/>
                  </a:cubicBezTo>
                  <a:cubicBezTo>
                    <a:pt x="45" y="637"/>
                    <a:pt x="23" y="670"/>
                    <a:pt x="12" y="693"/>
                  </a:cubicBezTo>
                  <a:cubicBezTo>
                    <a:pt x="0" y="737"/>
                    <a:pt x="12" y="770"/>
                    <a:pt x="23" y="792"/>
                  </a:cubicBezTo>
                  <a:cubicBezTo>
                    <a:pt x="33" y="808"/>
                    <a:pt x="58" y="816"/>
                    <a:pt x="80" y="816"/>
                  </a:cubicBezTo>
                  <a:cubicBezTo>
                    <a:pt x="106" y="816"/>
                    <a:pt x="129" y="805"/>
                    <a:pt x="123" y="782"/>
                  </a:cubicBezTo>
                  <a:cubicBezTo>
                    <a:pt x="111" y="726"/>
                    <a:pt x="145" y="681"/>
                    <a:pt x="178" y="637"/>
                  </a:cubicBezTo>
                  <a:cubicBezTo>
                    <a:pt x="212" y="592"/>
                    <a:pt x="257" y="548"/>
                    <a:pt x="301" y="503"/>
                  </a:cubicBezTo>
                  <a:cubicBezTo>
                    <a:pt x="323" y="470"/>
                    <a:pt x="346" y="448"/>
                    <a:pt x="378" y="426"/>
                  </a:cubicBezTo>
                  <a:cubicBezTo>
                    <a:pt x="384" y="431"/>
                    <a:pt x="390" y="434"/>
                    <a:pt x="397" y="434"/>
                  </a:cubicBezTo>
                  <a:cubicBezTo>
                    <a:pt x="404" y="434"/>
                    <a:pt x="412" y="431"/>
                    <a:pt x="423" y="426"/>
                  </a:cubicBezTo>
                  <a:lnTo>
                    <a:pt x="434" y="426"/>
                  </a:lnTo>
                  <a:cubicBezTo>
                    <a:pt x="423" y="459"/>
                    <a:pt x="434" y="470"/>
                    <a:pt x="457" y="481"/>
                  </a:cubicBezTo>
                  <a:cubicBezTo>
                    <a:pt x="412" y="515"/>
                    <a:pt x="368" y="548"/>
                    <a:pt x="334" y="592"/>
                  </a:cubicBezTo>
                  <a:cubicBezTo>
                    <a:pt x="309" y="642"/>
                    <a:pt x="359" y="667"/>
                    <a:pt x="404" y="667"/>
                  </a:cubicBezTo>
                  <a:cubicBezTo>
                    <a:pt x="419" y="667"/>
                    <a:pt x="434" y="664"/>
                    <a:pt x="445" y="659"/>
                  </a:cubicBezTo>
                  <a:cubicBezTo>
                    <a:pt x="490" y="626"/>
                    <a:pt x="523" y="581"/>
                    <a:pt x="568" y="548"/>
                  </a:cubicBezTo>
                  <a:cubicBezTo>
                    <a:pt x="612" y="515"/>
                    <a:pt x="657" y="492"/>
                    <a:pt x="701" y="459"/>
                  </a:cubicBezTo>
                  <a:cubicBezTo>
                    <a:pt x="801" y="403"/>
                    <a:pt x="890" y="347"/>
                    <a:pt x="979" y="281"/>
                  </a:cubicBezTo>
                  <a:cubicBezTo>
                    <a:pt x="1001" y="258"/>
                    <a:pt x="1001" y="236"/>
                    <a:pt x="979" y="214"/>
                  </a:cubicBezTo>
                  <a:cubicBezTo>
                    <a:pt x="979" y="203"/>
                    <a:pt x="979" y="203"/>
                    <a:pt x="968" y="203"/>
                  </a:cubicBezTo>
                  <a:cubicBezTo>
                    <a:pt x="991" y="192"/>
                    <a:pt x="1001" y="169"/>
                    <a:pt x="979" y="147"/>
                  </a:cubicBezTo>
                  <a:cubicBezTo>
                    <a:pt x="968" y="125"/>
                    <a:pt x="957" y="125"/>
                    <a:pt x="935" y="114"/>
                  </a:cubicBezTo>
                  <a:cubicBezTo>
                    <a:pt x="968" y="103"/>
                    <a:pt x="1013" y="80"/>
                    <a:pt x="1057" y="70"/>
                  </a:cubicBezTo>
                  <a:cubicBezTo>
                    <a:pt x="1080" y="58"/>
                    <a:pt x="1090" y="36"/>
                    <a:pt x="1068" y="14"/>
                  </a:cubicBezTo>
                  <a:cubicBezTo>
                    <a:pt x="1063" y="3"/>
                    <a:pt x="1052" y="0"/>
                    <a:pt x="1041"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56" name="Google Shape;21056;p32"/>
            <p:cNvSpPr/>
            <p:nvPr/>
          </p:nvSpPr>
          <p:spPr>
            <a:xfrm>
              <a:off x="776531" y="2140163"/>
              <a:ext cx="10501" cy="3907"/>
            </a:xfrm>
            <a:custGeom>
              <a:avLst/>
              <a:gdLst/>
              <a:ahLst/>
              <a:cxnLst/>
              <a:rect l="l" t="t" r="r" b="b"/>
              <a:pathLst>
                <a:path w="301" h="112" extrusionOk="0">
                  <a:moveTo>
                    <a:pt x="156" y="0"/>
                  </a:moveTo>
                  <a:cubicBezTo>
                    <a:pt x="122" y="11"/>
                    <a:pt x="100" y="11"/>
                    <a:pt x="67" y="11"/>
                  </a:cubicBezTo>
                  <a:cubicBezTo>
                    <a:pt x="55" y="11"/>
                    <a:pt x="33" y="11"/>
                    <a:pt x="23" y="23"/>
                  </a:cubicBezTo>
                  <a:cubicBezTo>
                    <a:pt x="11" y="33"/>
                    <a:pt x="0" y="45"/>
                    <a:pt x="0" y="56"/>
                  </a:cubicBezTo>
                  <a:cubicBezTo>
                    <a:pt x="11" y="89"/>
                    <a:pt x="45" y="112"/>
                    <a:pt x="67" y="112"/>
                  </a:cubicBezTo>
                  <a:lnTo>
                    <a:pt x="156" y="112"/>
                  </a:lnTo>
                  <a:cubicBezTo>
                    <a:pt x="167" y="112"/>
                    <a:pt x="178" y="100"/>
                    <a:pt x="200" y="100"/>
                  </a:cubicBezTo>
                  <a:lnTo>
                    <a:pt x="256" y="100"/>
                  </a:lnTo>
                  <a:cubicBezTo>
                    <a:pt x="256" y="89"/>
                    <a:pt x="256" y="89"/>
                    <a:pt x="267" y="89"/>
                  </a:cubicBezTo>
                  <a:cubicBezTo>
                    <a:pt x="267" y="89"/>
                    <a:pt x="278" y="78"/>
                    <a:pt x="289" y="78"/>
                  </a:cubicBezTo>
                  <a:cubicBezTo>
                    <a:pt x="289" y="67"/>
                    <a:pt x="300" y="56"/>
                    <a:pt x="289" y="45"/>
                  </a:cubicBezTo>
                  <a:cubicBezTo>
                    <a:pt x="289" y="23"/>
                    <a:pt x="267" y="11"/>
                    <a:pt x="245"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57" name="Google Shape;21057;p32"/>
            <p:cNvSpPr/>
            <p:nvPr/>
          </p:nvSpPr>
          <p:spPr>
            <a:xfrm>
              <a:off x="807163" y="2146373"/>
              <a:ext cx="8582" cy="4291"/>
            </a:xfrm>
            <a:custGeom>
              <a:avLst/>
              <a:gdLst/>
              <a:ahLst/>
              <a:cxnLst/>
              <a:rect l="l" t="t" r="r" b="b"/>
              <a:pathLst>
                <a:path w="246" h="123" extrusionOk="0">
                  <a:moveTo>
                    <a:pt x="34" y="0"/>
                  </a:moveTo>
                  <a:cubicBezTo>
                    <a:pt x="23" y="11"/>
                    <a:pt x="0" y="23"/>
                    <a:pt x="0" y="33"/>
                  </a:cubicBezTo>
                  <a:cubicBezTo>
                    <a:pt x="0" y="55"/>
                    <a:pt x="0" y="67"/>
                    <a:pt x="12" y="78"/>
                  </a:cubicBezTo>
                  <a:cubicBezTo>
                    <a:pt x="23" y="89"/>
                    <a:pt x="34" y="100"/>
                    <a:pt x="57" y="100"/>
                  </a:cubicBezTo>
                  <a:cubicBezTo>
                    <a:pt x="67" y="112"/>
                    <a:pt x="89" y="112"/>
                    <a:pt x="112" y="112"/>
                  </a:cubicBezTo>
                  <a:cubicBezTo>
                    <a:pt x="123" y="122"/>
                    <a:pt x="146" y="122"/>
                    <a:pt x="156" y="122"/>
                  </a:cubicBezTo>
                  <a:lnTo>
                    <a:pt x="190" y="122"/>
                  </a:lnTo>
                  <a:cubicBezTo>
                    <a:pt x="201" y="122"/>
                    <a:pt x="212" y="122"/>
                    <a:pt x="223" y="112"/>
                  </a:cubicBezTo>
                  <a:cubicBezTo>
                    <a:pt x="234" y="112"/>
                    <a:pt x="245" y="100"/>
                    <a:pt x="245" y="89"/>
                  </a:cubicBezTo>
                  <a:lnTo>
                    <a:pt x="245" y="67"/>
                  </a:lnTo>
                  <a:cubicBezTo>
                    <a:pt x="245" y="55"/>
                    <a:pt x="234" y="45"/>
                    <a:pt x="223" y="33"/>
                  </a:cubicBezTo>
                  <a:cubicBezTo>
                    <a:pt x="212" y="33"/>
                    <a:pt x="201" y="33"/>
                    <a:pt x="190" y="23"/>
                  </a:cubicBezTo>
                  <a:cubicBezTo>
                    <a:pt x="178" y="23"/>
                    <a:pt x="168" y="11"/>
                    <a:pt x="146" y="11"/>
                  </a:cubicBezTo>
                  <a:cubicBezTo>
                    <a:pt x="134" y="11"/>
                    <a:pt x="112" y="0"/>
                    <a:pt x="89"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58" name="Google Shape;21058;p32"/>
            <p:cNvSpPr/>
            <p:nvPr/>
          </p:nvSpPr>
          <p:spPr>
            <a:xfrm>
              <a:off x="837446" y="2193437"/>
              <a:ext cx="8966" cy="4954"/>
            </a:xfrm>
            <a:custGeom>
              <a:avLst/>
              <a:gdLst/>
              <a:ahLst/>
              <a:cxnLst/>
              <a:rect l="l" t="t" r="r" b="b"/>
              <a:pathLst>
                <a:path w="257" h="142" extrusionOk="0">
                  <a:moveTo>
                    <a:pt x="188" y="1"/>
                  </a:moveTo>
                  <a:cubicBezTo>
                    <a:pt x="176" y="1"/>
                    <a:pt x="165" y="3"/>
                    <a:pt x="156" y="8"/>
                  </a:cubicBezTo>
                  <a:cubicBezTo>
                    <a:pt x="145" y="8"/>
                    <a:pt x="145" y="8"/>
                    <a:pt x="133" y="19"/>
                  </a:cubicBezTo>
                  <a:cubicBezTo>
                    <a:pt x="111" y="19"/>
                    <a:pt x="101" y="30"/>
                    <a:pt x="89" y="30"/>
                  </a:cubicBezTo>
                  <a:cubicBezTo>
                    <a:pt x="78" y="41"/>
                    <a:pt x="56" y="41"/>
                    <a:pt x="44" y="41"/>
                  </a:cubicBezTo>
                  <a:cubicBezTo>
                    <a:pt x="34" y="53"/>
                    <a:pt x="22" y="53"/>
                    <a:pt x="12" y="63"/>
                  </a:cubicBezTo>
                  <a:cubicBezTo>
                    <a:pt x="0" y="75"/>
                    <a:pt x="0" y="86"/>
                    <a:pt x="0" y="97"/>
                  </a:cubicBezTo>
                  <a:cubicBezTo>
                    <a:pt x="0" y="97"/>
                    <a:pt x="0" y="108"/>
                    <a:pt x="12" y="119"/>
                  </a:cubicBezTo>
                  <a:cubicBezTo>
                    <a:pt x="12" y="130"/>
                    <a:pt x="34" y="142"/>
                    <a:pt x="44" y="142"/>
                  </a:cubicBezTo>
                  <a:lnTo>
                    <a:pt x="145" y="142"/>
                  </a:lnTo>
                  <a:cubicBezTo>
                    <a:pt x="167" y="142"/>
                    <a:pt x="200" y="130"/>
                    <a:pt x="222" y="119"/>
                  </a:cubicBezTo>
                  <a:lnTo>
                    <a:pt x="256" y="86"/>
                  </a:lnTo>
                  <a:cubicBezTo>
                    <a:pt x="256" y="75"/>
                    <a:pt x="256" y="63"/>
                    <a:pt x="245" y="53"/>
                  </a:cubicBezTo>
                  <a:lnTo>
                    <a:pt x="245" y="41"/>
                  </a:lnTo>
                  <a:cubicBezTo>
                    <a:pt x="245" y="30"/>
                    <a:pt x="245" y="30"/>
                    <a:pt x="234" y="19"/>
                  </a:cubicBezTo>
                  <a:cubicBezTo>
                    <a:pt x="221" y="6"/>
                    <a:pt x="204" y="1"/>
                    <a:pt x="18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59" name="Google Shape;21059;p32"/>
            <p:cNvSpPr/>
            <p:nvPr/>
          </p:nvSpPr>
          <p:spPr>
            <a:xfrm>
              <a:off x="829282" y="2197589"/>
              <a:ext cx="8199" cy="8582"/>
            </a:xfrm>
            <a:custGeom>
              <a:avLst/>
              <a:gdLst/>
              <a:ahLst/>
              <a:cxnLst/>
              <a:rect l="l" t="t" r="r" b="b"/>
              <a:pathLst>
                <a:path w="235" h="246" extrusionOk="0">
                  <a:moveTo>
                    <a:pt x="101" y="0"/>
                  </a:moveTo>
                  <a:lnTo>
                    <a:pt x="101" y="11"/>
                  </a:lnTo>
                  <a:lnTo>
                    <a:pt x="56" y="11"/>
                  </a:lnTo>
                  <a:cubicBezTo>
                    <a:pt x="45" y="23"/>
                    <a:pt x="34" y="23"/>
                    <a:pt x="34" y="23"/>
                  </a:cubicBezTo>
                  <a:cubicBezTo>
                    <a:pt x="23" y="33"/>
                    <a:pt x="12" y="33"/>
                    <a:pt x="12" y="45"/>
                  </a:cubicBezTo>
                  <a:lnTo>
                    <a:pt x="1" y="56"/>
                  </a:lnTo>
                  <a:lnTo>
                    <a:pt x="1" y="78"/>
                  </a:lnTo>
                  <a:cubicBezTo>
                    <a:pt x="1" y="78"/>
                    <a:pt x="1" y="89"/>
                    <a:pt x="12" y="89"/>
                  </a:cubicBezTo>
                  <a:cubicBezTo>
                    <a:pt x="12" y="100"/>
                    <a:pt x="12" y="100"/>
                    <a:pt x="23" y="112"/>
                  </a:cubicBezTo>
                  <a:lnTo>
                    <a:pt x="34" y="112"/>
                  </a:lnTo>
                  <a:cubicBezTo>
                    <a:pt x="45" y="122"/>
                    <a:pt x="56" y="122"/>
                    <a:pt x="68" y="122"/>
                  </a:cubicBezTo>
                  <a:cubicBezTo>
                    <a:pt x="45" y="122"/>
                    <a:pt x="23" y="134"/>
                    <a:pt x="12" y="167"/>
                  </a:cubicBezTo>
                  <a:cubicBezTo>
                    <a:pt x="12" y="167"/>
                    <a:pt x="1" y="189"/>
                    <a:pt x="12" y="201"/>
                  </a:cubicBezTo>
                  <a:lnTo>
                    <a:pt x="45" y="234"/>
                  </a:lnTo>
                  <a:cubicBezTo>
                    <a:pt x="68" y="245"/>
                    <a:pt x="78" y="245"/>
                    <a:pt x="101" y="245"/>
                  </a:cubicBezTo>
                  <a:cubicBezTo>
                    <a:pt x="123" y="245"/>
                    <a:pt x="145" y="245"/>
                    <a:pt x="167" y="234"/>
                  </a:cubicBezTo>
                  <a:cubicBezTo>
                    <a:pt x="179" y="223"/>
                    <a:pt x="201" y="223"/>
                    <a:pt x="212" y="211"/>
                  </a:cubicBezTo>
                  <a:cubicBezTo>
                    <a:pt x="212" y="201"/>
                    <a:pt x="212" y="201"/>
                    <a:pt x="223" y="201"/>
                  </a:cubicBezTo>
                  <a:lnTo>
                    <a:pt x="223" y="178"/>
                  </a:lnTo>
                  <a:cubicBezTo>
                    <a:pt x="234" y="178"/>
                    <a:pt x="234" y="167"/>
                    <a:pt x="223" y="167"/>
                  </a:cubicBezTo>
                  <a:lnTo>
                    <a:pt x="223" y="145"/>
                  </a:lnTo>
                  <a:cubicBezTo>
                    <a:pt x="212" y="134"/>
                    <a:pt x="190" y="122"/>
                    <a:pt x="179" y="122"/>
                  </a:cubicBezTo>
                  <a:cubicBezTo>
                    <a:pt x="167" y="112"/>
                    <a:pt x="157" y="112"/>
                    <a:pt x="157" y="112"/>
                  </a:cubicBezTo>
                  <a:cubicBezTo>
                    <a:pt x="145" y="112"/>
                    <a:pt x="134" y="112"/>
                    <a:pt x="123" y="122"/>
                  </a:cubicBezTo>
                  <a:lnTo>
                    <a:pt x="90" y="122"/>
                  </a:lnTo>
                  <a:cubicBezTo>
                    <a:pt x="101" y="122"/>
                    <a:pt x="123" y="112"/>
                    <a:pt x="134" y="112"/>
                  </a:cubicBezTo>
                  <a:cubicBezTo>
                    <a:pt x="145" y="112"/>
                    <a:pt x="157" y="100"/>
                    <a:pt x="167" y="100"/>
                  </a:cubicBezTo>
                  <a:cubicBezTo>
                    <a:pt x="190" y="89"/>
                    <a:pt x="190" y="89"/>
                    <a:pt x="201" y="78"/>
                  </a:cubicBezTo>
                  <a:cubicBezTo>
                    <a:pt x="201" y="67"/>
                    <a:pt x="212" y="67"/>
                    <a:pt x="212" y="67"/>
                  </a:cubicBezTo>
                  <a:lnTo>
                    <a:pt x="212" y="56"/>
                  </a:lnTo>
                  <a:lnTo>
                    <a:pt x="223" y="45"/>
                  </a:lnTo>
                  <a:cubicBezTo>
                    <a:pt x="223" y="33"/>
                    <a:pt x="212" y="33"/>
                    <a:pt x="212" y="33"/>
                  </a:cubicBezTo>
                  <a:cubicBezTo>
                    <a:pt x="212" y="23"/>
                    <a:pt x="212" y="23"/>
                    <a:pt x="201" y="11"/>
                  </a:cubicBezTo>
                  <a:lnTo>
                    <a:pt x="190" y="11"/>
                  </a:lnTo>
                  <a:cubicBezTo>
                    <a:pt x="190" y="0"/>
                    <a:pt x="190" y="0"/>
                    <a:pt x="179"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60" name="Google Shape;21060;p32"/>
            <p:cNvSpPr/>
            <p:nvPr/>
          </p:nvSpPr>
          <p:spPr>
            <a:xfrm>
              <a:off x="835876" y="2187506"/>
              <a:ext cx="6664" cy="3907"/>
            </a:xfrm>
            <a:custGeom>
              <a:avLst/>
              <a:gdLst/>
              <a:ahLst/>
              <a:cxnLst/>
              <a:rect l="l" t="t" r="r" b="b"/>
              <a:pathLst>
                <a:path w="191" h="112" extrusionOk="0">
                  <a:moveTo>
                    <a:pt x="123" y="0"/>
                  </a:moveTo>
                  <a:cubicBezTo>
                    <a:pt x="112" y="0"/>
                    <a:pt x="112" y="0"/>
                    <a:pt x="101" y="11"/>
                  </a:cubicBezTo>
                  <a:lnTo>
                    <a:pt x="67" y="11"/>
                  </a:lnTo>
                  <a:cubicBezTo>
                    <a:pt x="57" y="11"/>
                    <a:pt x="45" y="11"/>
                    <a:pt x="45" y="23"/>
                  </a:cubicBezTo>
                  <a:cubicBezTo>
                    <a:pt x="34" y="23"/>
                    <a:pt x="23" y="23"/>
                    <a:pt x="23" y="33"/>
                  </a:cubicBezTo>
                  <a:cubicBezTo>
                    <a:pt x="12" y="33"/>
                    <a:pt x="12" y="33"/>
                    <a:pt x="1" y="45"/>
                  </a:cubicBezTo>
                  <a:lnTo>
                    <a:pt x="1" y="67"/>
                  </a:lnTo>
                  <a:lnTo>
                    <a:pt x="1" y="78"/>
                  </a:lnTo>
                  <a:cubicBezTo>
                    <a:pt x="1" y="89"/>
                    <a:pt x="12" y="89"/>
                    <a:pt x="23" y="100"/>
                  </a:cubicBezTo>
                  <a:lnTo>
                    <a:pt x="34" y="111"/>
                  </a:lnTo>
                  <a:lnTo>
                    <a:pt x="67" y="111"/>
                  </a:lnTo>
                  <a:cubicBezTo>
                    <a:pt x="89" y="111"/>
                    <a:pt x="112" y="111"/>
                    <a:pt x="134" y="100"/>
                  </a:cubicBezTo>
                  <a:lnTo>
                    <a:pt x="156" y="100"/>
                  </a:lnTo>
                  <a:lnTo>
                    <a:pt x="168" y="89"/>
                  </a:lnTo>
                  <a:lnTo>
                    <a:pt x="178" y="78"/>
                  </a:lnTo>
                  <a:cubicBezTo>
                    <a:pt x="190" y="67"/>
                    <a:pt x="190" y="67"/>
                    <a:pt x="190" y="55"/>
                  </a:cubicBezTo>
                  <a:lnTo>
                    <a:pt x="190" y="45"/>
                  </a:lnTo>
                  <a:lnTo>
                    <a:pt x="178" y="33"/>
                  </a:lnTo>
                  <a:cubicBezTo>
                    <a:pt x="178" y="23"/>
                    <a:pt x="168" y="23"/>
                    <a:pt x="168" y="23"/>
                  </a:cubicBezTo>
                  <a:cubicBezTo>
                    <a:pt x="156" y="11"/>
                    <a:pt x="156" y="11"/>
                    <a:pt x="146" y="11"/>
                  </a:cubicBezTo>
                  <a:cubicBezTo>
                    <a:pt x="134" y="11"/>
                    <a:pt x="134" y="0"/>
                    <a:pt x="123"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61" name="Google Shape;21061;p32"/>
            <p:cNvSpPr/>
            <p:nvPr/>
          </p:nvSpPr>
          <p:spPr>
            <a:xfrm>
              <a:off x="805593" y="2172888"/>
              <a:ext cx="27631" cy="18909"/>
            </a:xfrm>
            <a:custGeom>
              <a:avLst/>
              <a:gdLst/>
              <a:ahLst/>
              <a:cxnLst/>
              <a:rect l="l" t="t" r="r" b="b"/>
              <a:pathLst>
                <a:path w="792" h="542" extrusionOk="0">
                  <a:moveTo>
                    <a:pt x="716" y="0"/>
                  </a:moveTo>
                  <a:cubicBezTo>
                    <a:pt x="701" y="0"/>
                    <a:pt x="686" y="6"/>
                    <a:pt x="680" y="19"/>
                  </a:cubicBezTo>
                  <a:cubicBezTo>
                    <a:pt x="624" y="74"/>
                    <a:pt x="569" y="130"/>
                    <a:pt x="513" y="175"/>
                  </a:cubicBezTo>
                  <a:cubicBezTo>
                    <a:pt x="513" y="163"/>
                    <a:pt x="502" y="141"/>
                    <a:pt x="490" y="141"/>
                  </a:cubicBezTo>
                  <a:cubicBezTo>
                    <a:pt x="477" y="135"/>
                    <a:pt x="461" y="128"/>
                    <a:pt x="445" y="128"/>
                  </a:cubicBezTo>
                  <a:cubicBezTo>
                    <a:pt x="433" y="128"/>
                    <a:pt x="422" y="131"/>
                    <a:pt x="413" y="141"/>
                  </a:cubicBezTo>
                  <a:cubicBezTo>
                    <a:pt x="379" y="175"/>
                    <a:pt x="335" y="207"/>
                    <a:pt x="290" y="241"/>
                  </a:cubicBezTo>
                  <a:lnTo>
                    <a:pt x="268" y="241"/>
                  </a:lnTo>
                  <a:cubicBezTo>
                    <a:pt x="246" y="252"/>
                    <a:pt x="213" y="252"/>
                    <a:pt x="191" y="264"/>
                  </a:cubicBezTo>
                  <a:lnTo>
                    <a:pt x="157" y="274"/>
                  </a:lnTo>
                  <a:lnTo>
                    <a:pt x="134" y="274"/>
                  </a:lnTo>
                  <a:cubicBezTo>
                    <a:pt x="124" y="286"/>
                    <a:pt x="112" y="286"/>
                    <a:pt x="102" y="286"/>
                  </a:cubicBezTo>
                  <a:cubicBezTo>
                    <a:pt x="102" y="296"/>
                    <a:pt x="102" y="296"/>
                    <a:pt x="90" y="308"/>
                  </a:cubicBezTo>
                  <a:cubicBezTo>
                    <a:pt x="79" y="319"/>
                    <a:pt x="79" y="330"/>
                    <a:pt x="90" y="341"/>
                  </a:cubicBezTo>
                  <a:lnTo>
                    <a:pt x="102" y="353"/>
                  </a:lnTo>
                  <a:cubicBezTo>
                    <a:pt x="79" y="353"/>
                    <a:pt x="68" y="363"/>
                    <a:pt x="57" y="375"/>
                  </a:cubicBezTo>
                  <a:cubicBezTo>
                    <a:pt x="45" y="397"/>
                    <a:pt x="35" y="408"/>
                    <a:pt x="45" y="430"/>
                  </a:cubicBezTo>
                  <a:cubicBezTo>
                    <a:pt x="35" y="442"/>
                    <a:pt x="23" y="442"/>
                    <a:pt x="13" y="452"/>
                  </a:cubicBezTo>
                  <a:cubicBezTo>
                    <a:pt x="1" y="486"/>
                    <a:pt x="13" y="508"/>
                    <a:pt x="45" y="519"/>
                  </a:cubicBezTo>
                  <a:cubicBezTo>
                    <a:pt x="79" y="519"/>
                    <a:pt x="102" y="519"/>
                    <a:pt x="134" y="508"/>
                  </a:cubicBezTo>
                  <a:cubicBezTo>
                    <a:pt x="146" y="530"/>
                    <a:pt x="168" y="530"/>
                    <a:pt x="191" y="541"/>
                  </a:cubicBezTo>
                  <a:cubicBezTo>
                    <a:pt x="235" y="541"/>
                    <a:pt x="279" y="519"/>
                    <a:pt x="324" y="508"/>
                  </a:cubicBezTo>
                  <a:cubicBezTo>
                    <a:pt x="357" y="497"/>
                    <a:pt x="391" y="474"/>
                    <a:pt x="424" y="464"/>
                  </a:cubicBezTo>
                  <a:cubicBezTo>
                    <a:pt x="490" y="419"/>
                    <a:pt x="546" y="375"/>
                    <a:pt x="602" y="330"/>
                  </a:cubicBezTo>
                  <a:cubicBezTo>
                    <a:pt x="624" y="308"/>
                    <a:pt x="624" y="286"/>
                    <a:pt x="602" y="274"/>
                  </a:cubicBezTo>
                  <a:cubicBezTo>
                    <a:pt x="591" y="264"/>
                    <a:pt x="579" y="264"/>
                    <a:pt x="557" y="264"/>
                  </a:cubicBezTo>
                  <a:cubicBezTo>
                    <a:pt x="635" y="197"/>
                    <a:pt x="702" y="130"/>
                    <a:pt x="769" y="63"/>
                  </a:cubicBezTo>
                  <a:cubicBezTo>
                    <a:pt x="791" y="41"/>
                    <a:pt x="769" y="19"/>
                    <a:pt x="747" y="7"/>
                  </a:cubicBezTo>
                  <a:cubicBezTo>
                    <a:pt x="738" y="3"/>
                    <a:pt x="726" y="0"/>
                    <a:pt x="716"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62" name="Google Shape;21062;p32"/>
            <p:cNvSpPr/>
            <p:nvPr/>
          </p:nvSpPr>
          <p:spPr>
            <a:xfrm>
              <a:off x="790870" y="2166922"/>
              <a:ext cx="32236" cy="19851"/>
            </a:xfrm>
            <a:custGeom>
              <a:avLst/>
              <a:gdLst/>
              <a:ahLst/>
              <a:cxnLst/>
              <a:rect l="l" t="t" r="r" b="b"/>
              <a:pathLst>
                <a:path w="924" h="569" extrusionOk="0">
                  <a:moveTo>
                    <a:pt x="401" y="0"/>
                  </a:moveTo>
                  <a:cubicBezTo>
                    <a:pt x="356" y="12"/>
                    <a:pt x="301" y="23"/>
                    <a:pt x="257" y="45"/>
                  </a:cubicBezTo>
                  <a:cubicBezTo>
                    <a:pt x="201" y="56"/>
                    <a:pt x="145" y="67"/>
                    <a:pt x="101" y="101"/>
                  </a:cubicBezTo>
                  <a:cubicBezTo>
                    <a:pt x="56" y="134"/>
                    <a:pt x="101" y="178"/>
                    <a:pt x="134" y="178"/>
                  </a:cubicBezTo>
                  <a:cubicBezTo>
                    <a:pt x="178" y="168"/>
                    <a:pt x="212" y="156"/>
                    <a:pt x="245" y="145"/>
                  </a:cubicBezTo>
                  <a:cubicBezTo>
                    <a:pt x="257" y="156"/>
                    <a:pt x="267" y="168"/>
                    <a:pt x="279" y="168"/>
                  </a:cubicBezTo>
                  <a:cubicBezTo>
                    <a:pt x="279" y="178"/>
                    <a:pt x="279" y="190"/>
                    <a:pt x="290" y="201"/>
                  </a:cubicBezTo>
                  <a:cubicBezTo>
                    <a:pt x="298" y="217"/>
                    <a:pt x="318" y="227"/>
                    <a:pt x="337" y="227"/>
                  </a:cubicBezTo>
                  <a:cubicBezTo>
                    <a:pt x="343" y="227"/>
                    <a:pt x="350" y="226"/>
                    <a:pt x="356" y="223"/>
                  </a:cubicBezTo>
                  <a:lnTo>
                    <a:pt x="379" y="223"/>
                  </a:lnTo>
                  <a:cubicBezTo>
                    <a:pt x="368" y="234"/>
                    <a:pt x="368" y="257"/>
                    <a:pt x="379" y="267"/>
                  </a:cubicBezTo>
                  <a:cubicBezTo>
                    <a:pt x="368" y="279"/>
                    <a:pt x="346" y="290"/>
                    <a:pt x="346" y="301"/>
                  </a:cubicBezTo>
                  <a:lnTo>
                    <a:pt x="346" y="312"/>
                  </a:lnTo>
                  <a:cubicBezTo>
                    <a:pt x="323" y="312"/>
                    <a:pt x="312" y="323"/>
                    <a:pt x="290" y="323"/>
                  </a:cubicBezTo>
                  <a:cubicBezTo>
                    <a:pt x="279" y="334"/>
                    <a:pt x="267" y="334"/>
                    <a:pt x="257" y="346"/>
                  </a:cubicBezTo>
                  <a:lnTo>
                    <a:pt x="234" y="368"/>
                  </a:lnTo>
                  <a:cubicBezTo>
                    <a:pt x="223" y="378"/>
                    <a:pt x="223" y="401"/>
                    <a:pt x="234" y="412"/>
                  </a:cubicBezTo>
                  <a:cubicBezTo>
                    <a:pt x="212" y="423"/>
                    <a:pt x="201" y="435"/>
                    <a:pt x="178" y="435"/>
                  </a:cubicBezTo>
                  <a:cubicBezTo>
                    <a:pt x="134" y="457"/>
                    <a:pt x="79" y="457"/>
                    <a:pt x="45" y="490"/>
                  </a:cubicBezTo>
                  <a:cubicBezTo>
                    <a:pt x="0" y="524"/>
                    <a:pt x="45" y="556"/>
                    <a:pt x="79" y="568"/>
                  </a:cubicBezTo>
                  <a:cubicBezTo>
                    <a:pt x="134" y="568"/>
                    <a:pt x="190" y="534"/>
                    <a:pt x="234" y="524"/>
                  </a:cubicBezTo>
                  <a:cubicBezTo>
                    <a:pt x="279" y="501"/>
                    <a:pt x="323" y="479"/>
                    <a:pt x="368" y="467"/>
                  </a:cubicBezTo>
                  <a:cubicBezTo>
                    <a:pt x="467" y="423"/>
                    <a:pt x="546" y="378"/>
                    <a:pt x="635" y="323"/>
                  </a:cubicBezTo>
                  <a:cubicBezTo>
                    <a:pt x="668" y="312"/>
                    <a:pt x="668" y="290"/>
                    <a:pt x="645" y="279"/>
                  </a:cubicBezTo>
                  <a:lnTo>
                    <a:pt x="657" y="267"/>
                  </a:lnTo>
                  <a:cubicBezTo>
                    <a:pt x="746" y="223"/>
                    <a:pt x="835" y="168"/>
                    <a:pt x="902" y="112"/>
                  </a:cubicBezTo>
                  <a:cubicBezTo>
                    <a:pt x="924" y="89"/>
                    <a:pt x="924" y="67"/>
                    <a:pt x="902" y="56"/>
                  </a:cubicBezTo>
                  <a:cubicBezTo>
                    <a:pt x="891" y="45"/>
                    <a:pt x="877" y="40"/>
                    <a:pt x="863" y="40"/>
                  </a:cubicBezTo>
                  <a:cubicBezTo>
                    <a:pt x="849" y="40"/>
                    <a:pt x="835" y="45"/>
                    <a:pt x="823" y="56"/>
                  </a:cubicBezTo>
                  <a:cubicBezTo>
                    <a:pt x="768" y="89"/>
                    <a:pt x="712" y="134"/>
                    <a:pt x="645" y="168"/>
                  </a:cubicBezTo>
                  <a:lnTo>
                    <a:pt x="668" y="145"/>
                  </a:lnTo>
                  <a:cubicBezTo>
                    <a:pt x="690" y="134"/>
                    <a:pt x="690" y="101"/>
                    <a:pt x="679" y="79"/>
                  </a:cubicBezTo>
                  <a:cubicBezTo>
                    <a:pt x="663" y="70"/>
                    <a:pt x="642" y="63"/>
                    <a:pt x="619" y="63"/>
                  </a:cubicBezTo>
                  <a:cubicBezTo>
                    <a:pt x="609" y="63"/>
                    <a:pt x="600" y="64"/>
                    <a:pt x="590" y="67"/>
                  </a:cubicBezTo>
                  <a:cubicBezTo>
                    <a:pt x="579" y="67"/>
                    <a:pt x="556" y="79"/>
                    <a:pt x="534" y="79"/>
                  </a:cubicBezTo>
                  <a:cubicBezTo>
                    <a:pt x="524" y="67"/>
                    <a:pt x="512" y="67"/>
                    <a:pt x="490" y="67"/>
                  </a:cubicBezTo>
                  <a:lnTo>
                    <a:pt x="457" y="67"/>
                  </a:lnTo>
                  <a:lnTo>
                    <a:pt x="457" y="56"/>
                  </a:lnTo>
                  <a:cubicBezTo>
                    <a:pt x="467" y="45"/>
                    <a:pt x="479" y="34"/>
                    <a:pt x="467" y="23"/>
                  </a:cubicBezTo>
                  <a:cubicBezTo>
                    <a:pt x="457" y="0"/>
                    <a:pt x="423" y="0"/>
                    <a:pt x="401"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63" name="Google Shape;21063;p32"/>
            <p:cNvSpPr/>
            <p:nvPr/>
          </p:nvSpPr>
          <p:spPr>
            <a:xfrm>
              <a:off x="788148" y="2160468"/>
              <a:ext cx="19049" cy="10676"/>
            </a:xfrm>
            <a:custGeom>
              <a:avLst/>
              <a:gdLst/>
              <a:ahLst/>
              <a:cxnLst/>
              <a:rect l="l" t="t" r="r" b="b"/>
              <a:pathLst>
                <a:path w="546" h="306" extrusionOk="0">
                  <a:moveTo>
                    <a:pt x="480" y="0"/>
                  </a:moveTo>
                  <a:cubicBezTo>
                    <a:pt x="468" y="0"/>
                    <a:pt x="455" y="3"/>
                    <a:pt x="446" y="7"/>
                  </a:cubicBezTo>
                  <a:cubicBezTo>
                    <a:pt x="368" y="41"/>
                    <a:pt x="290" y="63"/>
                    <a:pt x="223" y="108"/>
                  </a:cubicBezTo>
                  <a:cubicBezTo>
                    <a:pt x="190" y="130"/>
                    <a:pt x="145" y="141"/>
                    <a:pt x="112" y="163"/>
                  </a:cubicBezTo>
                  <a:cubicBezTo>
                    <a:pt x="101" y="175"/>
                    <a:pt x="78" y="185"/>
                    <a:pt x="68" y="197"/>
                  </a:cubicBezTo>
                  <a:cubicBezTo>
                    <a:pt x="45" y="208"/>
                    <a:pt x="34" y="230"/>
                    <a:pt x="12" y="241"/>
                  </a:cubicBezTo>
                  <a:cubicBezTo>
                    <a:pt x="1" y="252"/>
                    <a:pt x="12" y="286"/>
                    <a:pt x="23" y="297"/>
                  </a:cubicBezTo>
                  <a:cubicBezTo>
                    <a:pt x="34" y="302"/>
                    <a:pt x="45" y="305"/>
                    <a:pt x="57" y="305"/>
                  </a:cubicBezTo>
                  <a:cubicBezTo>
                    <a:pt x="68" y="305"/>
                    <a:pt x="79" y="302"/>
                    <a:pt x="90" y="297"/>
                  </a:cubicBezTo>
                  <a:cubicBezTo>
                    <a:pt x="167" y="264"/>
                    <a:pt x="223" y="219"/>
                    <a:pt x="301" y="185"/>
                  </a:cubicBezTo>
                  <a:lnTo>
                    <a:pt x="501" y="86"/>
                  </a:lnTo>
                  <a:cubicBezTo>
                    <a:pt x="535" y="74"/>
                    <a:pt x="545" y="41"/>
                    <a:pt x="523" y="19"/>
                  </a:cubicBezTo>
                  <a:cubicBezTo>
                    <a:pt x="517" y="6"/>
                    <a:pt x="499" y="0"/>
                    <a:pt x="480"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64" name="Google Shape;21064;p32"/>
            <p:cNvSpPr/>
            <p:nvPr/>
          </p:nvSpPr>
          <p:spPr>
            <a:xfrm>
              <a:off x="814908" y="2197415"/>
              <a:ext cx="14409" cy="6803"/>
            </a:xfrm>
            <a:custGeom>
              <a:avLst/>
              <a:gdLst/>
              <a:ahLst/>
              <a:cxnLst/>
              <a:rect l="l" t="t" r="r" b="b"/>
              <a:pathLst>
                <a:path w="413" h="195" extrusionOk="0">
                  <a:moveTo>
                    <a:pt x="245" y="1"/>
                  </a:moveTo>
                  <a:cubicBezTo>
                    <a:pt x="237" y="1"/>
                    <a:pt x="229" y="2"/>
                    <a:pt x="223" y="5"/>
                  </a:cubicBezTo>
                  <a:cubicBezTo>
                    <a:pt x="179" y="16"/>
                    <a:pt x="146" y="38"/>
                    <a:pt x="112" y="50"/>
                  </a:cubicBezTo>
                  <a:cubicBezTo>
                    <a:pt x="90" y="61"/>
                    <a:pt x="68" y="72"/>
                    <a:pt x="57" y="83"/>
                  </a:cubicBezTo>
                  <a:cubicBezTo>
                    <a:pt x="35" y="105"/>
                    <a:pt x="1" y="117"/>
                    <a:pt x="1" y="150"/>
                  </a:cubicBezTo>
                  <a:cubicBezTo>
                    <a:pt x="1" y="161"/>
                    <a:pt x="12" y="172"/>
                    <a:pt x="23" y="183"/>
                  </a:cubicBezTo>
                  <a:cubicBezTo>
                    <a:pt x="35" y="194"/>
                    <a:pt x="45" y="194"/>
                    <a:pt x="57" y="194"/>
                  </a:cubicBezTo>
                  <a:cubicBezTo>
                    <a:pt x="90" y="194"/>
                    <a:pt x="124" y="172"/>
                    <a:pt x="146" y="161"/>
                  </a:cubicBezTo>
                  <a:lnTo>
                    <a:pt x="157" y="150"/>
                  </a:lnTo>
                  <a:cubicBezTo>
                    <a:pt x="168" y="150"/>
                    <a:pt x="179" y="139"/>
                    <a:pt x="179" y="139"/>
                  </a:cubicBezTo>
                  <a:cubicBezTo>
                    <a:pt x="190" y="127"/>
                    <a:pt x="213" y="127"/>
                    <a:pt x="223" y="117"/>
                  </a:cubicBezTo>
                  <a:lnTo>
                    <a:pt x="223" y="127"/>
                  </a:lnTo>
                  <a:lnTo>
                    <a:pt x="223" y="139"/>
                  </a:lnTo>
                  <a:lnTo>
                    <a:pt x="223" y="150"/>
                  </a:lnTo>
                  <a:cubicBezTo>
                    <a:pt x="223" y="150"/>
                    <a:pt x="223" y="161"/>
                    <a:pt x="235" y="161"/>
                  </a:cubicBezTo>
                  <a:lnTo>
                    <a:pt x="246" y="172"/>
                  </a:lnTo>
                  <a:lnTo>
                    <a:pt x="279" y="172"/>
                  </a:lnTo>
                  <a:cubicBezTo>
                    <a:pt x="290" y="172"/>
                    <a:pt x="290" y="172"/>
                    <a:pt x="302" y="161"/>
                  </a:cubicBezTo>
                  <a:lnTo>
                    <a:pt x="312" y="161"/>
                  </a:lnTo>
                  <a:cubicBezTo>
                    <a:pt x="312" y="172"/>
                    <a:pt x="335" y="194"/>
                    <a:pt x="357" y="194"/>
                  </a:cubicBezTo>
                  <a:cubicBezTo>
                    <a:pt x="413" y="194"/>
                    <a:pt x="413" y="117"/>
                    <a:pt x="357" y="117"/>
                  </a:cubicBezTo>
                  <a:lnTo>
                    <a:pt x="346" y="127"/>
                  </a:lnTo>
                  <a:lnTo>
                    <a:pt x="346" y="117"/>
                  </a:lnTo>
                  <a:cubicBezTo>
                    <a:pt x="357" y="117"/>
                    <a:pt x="357" y="105"/>
                    <a:pt x="357" y="105"/>
                  </a:cubicBezTo>
                  <a:lnTo>
                    <a:pt x="357" y="83"/>
                  </a:lnTo>
                  <a:lnTo>
                    <a:pt x="346" y="72"/>
                  </a:lnTo>
                  <a:cubicBezTo>
                    <a:pt x="346" y="61"/>
                    <a:pt x="335" y="61"/>
                    <a:pt x="324" y="61"/>
                  </a:cubicBezTo>
                  <a:lnTo>
                    <a:pt x="312" y="61"/>
                  </a:lnTo>
                  <a:cubicBezTo>
                    <a:pt x="312" y="50"/>
                    <a:pt x="312" y="38"/>
                    <a:pt x="302" y="28"/>
                  </a:cubicBezTo>
                  <a:cubicBezTo>
                    <a:pt x="293" y="11"/>
                    <a:pt x="267" y="1"/>
                    <a:pt x="245"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65" name="Google Shape;21065;p32"/>
            <p:cNvSpPr/>
            <p:nvPr/>
          </p:nvSpPr>
          <p:spPr>
            <a:xfrm>
              <a:off x="732292" y="2157433"/>
              <a:ext cx="96255" cy="85963"/>
            </a:xfrm>
            <a:custGeom>
              <a:avLst/>
              <a:gdLst/>
              <a:ahLst/>
              <a:cxnLst/>
              <a:rect l="l" t="t" r="r" b="b"/>
              <a:pathLst>
                <a:path w="2759" h="2464" extrusionOk="0">
                  <a:moveTo>
                    <a:pt x="1258" y="0"/>
                  </a:moveTo>
                  <a:cubicBezTo>
                    <a:pt x="1211" y="0"/>
                    <a:pt x="1163" y="2"/>
                    <a:pt x="1113" y="5"/>
                  </a:cubicBezTo>
                  <a:cubicBezTo>
                    <a:pt x="423" y="50"/>
                    <a:pt x="0" y="517"/>
                    <a:pt x="0" y="1162"/>
                  </a:cubicBezTo>
                  <a:cubicBezTo>
                    <a:pt x="0" y="1819"/>
                    <a:pt x="601" y="2464"/>
                    <a:pt x="1301" y="2464"/>
                  </a:cubicBezTo>
                  <a:cubicBezTo>
                    <a:pt x="2002" y="2464"/>
                    <a:pt x="2759" y="1718"/>
                    <a:pt x="2581" y="1095"/>
                  </a:cubicBezTo>
                  <a:cubicBezTo>
                    <a:pt x="2372" y="386"/>
                    <a:pt x="1968" y="0"/>
                    <a:pt x="1258"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66" name="Google Shape;21066;p32"/>
            <p:cNvSpPr/>
            <p:nvPr/>
          </p:nvSpPr>
          <p:spPr>
            <a:xfrm>
              <a:off x="723361" y="2143652"/>
              <a:ext cx="99708" cy="103232"/>
            </a:xfrm>
            <a:custGeom>
              <a:avLst/>
              <a:gdLst/>
              <a:ahLst/>
              <a:cxnLst/>
              <a:rect l="l" t="t" r="r" b="b"/>
              <a:pathLst>
                <a:path w="2858" h="2959" extrusionOk="0">
                  <a:moveTo>
                    <a:pt x="489" y="1724"/>
                  </a:moveTo>
                  <a:lnTo>
                    <a:pt x="467" y="1747"/>
                  </a:lnTo>
                  <a:cubicBezTo>
                    <a:pt x="467" y="1735"/>
                    <a:pt x="479" y="1735"/>
                    <a:pt x="489" y="1724"/>
                  </a:cubicBezTo>
                  <a:close/>
                  <a:moveTo>
                    <a:pt x="2192" y="2313"/>
                  </a:moveTo>
                  <a:cubicBezTo>
                    <a:pt x="2080" y="2458"/>
                    <a:pt x="1947" y="2580"/>
                    <a:pt x="1780" y="2669"/>
                  </a:cubicBezTo>
                  <a:cubicBezTo>
                    <a:pt x="1646" y="2748"/>
                    <a:pt x="1490" y="2803"/>
                    <a:pt x="1346" y="2837"/>
                  </a:cubicBezTo>
                  <a:lnTo>
                    <a:pt x="1313" y="2837"/>
                  </a:lnTo>
                  <a:cubicBezTo>
                    <a:pt x="1346" y="2825"/>
                    <a:pt x="1369" y="2814"/>
                    <a:pt x="1391" y="2803"/>
                  </a:cubicBezTo>
                  <a:cubicBezTo>
                    <a:pt x="1513" y="2758"/>
                    <a:pt x="1635" y="2703"/>
                    <a:pt x="1747" y="2636"/>
                  </a:cubicBezTo>
                  <a:cubicBezTo>
                    <a:pt x="1902" y="2547"/>
                    <a:pt x="2058" y="2436"/>
                    <a:pt x="2192" y="2313"/>
                  </a:cubicBezTo>
                  <a:close/>
                  <a:moveTo>
                    <a:pt x="1357" y="0"/>
                  </a:moveTo>
                  <a:cubicBezTo>
                    <a:pt x="1191" y="12"/>
                    <a:pt x="1023" y="111"/>
                    <a:pt x="890" y="212"/>
                  </a:cubicBezTo>
                  <a:cubicBezTo>
                    <a:pt x="756" y="301"/>
                    <a:pt x="635" y="423"/>
                    <a:pt x="512" y="534"/>
                  </a:cubicBezTo>
                  <a:cubicBezTo>
                    <a:pt x="400" y="667"/>
                    <a:pt x="289" y="801"/>
                    <a:pt x="200" y="934"/>
                  </a:cubicBezTo>
                  <a:cubicBezTo>
                    <a:pt x="156" y="1013"/>
                    <a:pt x="111" y="1079"/>
                    <a:pt x="78" y="1157"/>
                  </a:cubicBezTo>
                  <a:cubicBezTo>
                    <a:pt x="45" y="1223"/>
                    <a:pt x="0" y="1312"/>
                    <a:pt x="45" y="1391"/>
                  </a:cubicBezTo>
                  <a:cubicBezTo>
                    <a:pt x="56" y="1391"/>
                    <a:pt x="56" y="1391"/>
                    <a:pt x="56" y="1401"/>
                  </a:cubicBezTo>
                  <a:lnTo>
                    <a:pt x="56" y="1413"/>
                  </a:lnTo>
                  <a:cubicBezTo>
                    <a:pt x="45" y="1435"/>
                    <a:pt x="45" y="1446"/>
                    <a:pt x="34" y="1468"/>
                  </a:cubicBezTo>
                  <a:cubicBezTo>
                    <a:pt x="22" y="1490"/>
                    <a:pt x="34" y="1513"/>
                    <a:pt x="56" y="1513"/>
                  </a:cubicBezTo>
                  <a:cubicBezTo>
                    <a:pt x="56" y="1591"/>
                    <a:pt x="67" y="1658"/>
                    <a:pt x="89" y="1724"/>
                  </a:cubicBezTo>
                  <a:cubicBezTo>
                    <a:pt x="67" y="1747"/>
                    <a:pt x="45" y="1780"/>
                    <a:pt x="67" y="1813"/>
                  </a:cubicBezTo>
                  <a:cubicBezTo>
                    <a:pt x="74" y="1834"/>
                    <a:pt x="90" y="1842"/>
                    <a:pt x="107" y="1842"/>
                  </a:cubicBezTo>
                  <a:cubicBezTo>
                    <a:pt x="116" y="1842"/>
                    <a:pt x="125" y="1839"/>
                    <a:pt x="134" y="1836"/>
                  </a:cubicBezTo>
                  <a:lnTo>
                    <a:pt x="145" y="1836"/>
                  </a:lnTo>
                  <a:cubicBezTo>
                    <a:pt x="145" y="1836"/>
                    <a:pt x="156" y="1836"/>
                    <a:pt x="156" y="1846"/>
                  </a:cubicBezTo>
                  <a:cubicBezTo>
                    <a:pt x="156" y="1846"/>
                    <a:pt x="167" y="1858"/>
                    <a:pt x="178" y="1858"/>
                  </a:cubicBezTo>
                  <a:lnTo>
                    <a:pt x="156" y="1880"/>
                  </a:lnTo>
                  <a:cubicBezTo>
                    <a:pt x="156" y="1902"/>
                    <a:pt x="156" y="1925"/>
                    <a:pt x="178" y="1935"/>
                  </a:cubicBezTo>
                  <a:cubicBezTo>
                    <a:pt x="167" y="1947"/>
                    <a:pt x="167" y="1958"/>
                    <a:pt x="156" y="1958"/>
                  </a:cubicBezTo>
                  <a:cubicBezTo>
                    <a:pt x="145" y="1980"/>
                    <a:pt x="123" y="2002"/>
                    <a:pt x="123" y="2024"/>
                  </a:cubicBezTo>
                  <a:cubicBezTo>
                    <a:pt x="123" y="2046"/>
                    <a:pt x="145" y="2058"/>
                    <a:pt x="156" y="2069"/>
                  </a:cubicBezTo>
                  <a:cubicBezTo>
                    <a:pt x="145" y="2091"/>
                    <a:pt x="134" y="2113"/>
                    <a:pt x="134" y="2135"/>
                  </a:cubicBezTo>
                  <a:cubicBezTo>
                    <a:pt x="134" y="2165"/>
                    <a:pt x="159" y="2180"/>
                    <a:pt x="182" y="2180"/>
                  </a:cubicBezTo>
                  <a:cubicBezTo>
                    <a:pt x="193" y="2180"/>
                    <a:pt x="205" y="2177"/>
                    <a:pt x="212" y="2169"/>
                  </a:cubicBezTo>
                  <a:cubicBezTo>
                    <a:pt x="223" y="2169"/>
                    <a:pt x="223" y="2169"/>
                    <a:pt x="234" y="2158"/>
                  </a:cubicBezTo>
                  <a:lnTo>
                    <a:pt x="234" y="2169"/>
                  </a:lnTo>
                  <a:cubicBezTo>
                    <a:pt x="200" y="2180"/>
                    <a:pt x="167" y="2202"/>
                    <a:pt x="134" y="2224"/>
                  </a:cubicBezTo>
                  <a:cubicBezTo>
                    <a:pt x="76" y="2263"/>
                    <a:pt x="134" y="2318"/>
                    <a:pt x="180" y="2318"/>
                  </a:cubicBezTo>
                  <a:cubicBezTo>
                    <a:pt x="187" y="2318"/>
                    <a:pt x="194" y="2316"/>
                    <a:pt x="200" y="2313"/>
                  </a:cubicBezTo>
                  <a:cubicBezTo>
                    <a:pt x="234" y="2313"/>
                    <a:pt x="256" y="2303"/>
                    <a:pt x="279" y="2291"/>
                  </a:cubicBezTo>
                  <a:cubicBezTo>
                    <a:pt x="297" y="2309"/>
                    <a:pt x="322" y="2328"/>
                    <a:pt x="350" y="2328"/>
                  </a:cubicBezTo>
                  <a:cubicBezTo>
                    <a:pt x="356" y="2328"/>
                    <a:pt x="362" y="2327"/>
                    <a:pt x="368" y="2325"/>
                  </a:cubicBezTo>
                  <a:cubicBezTo>
                    <a:pt x="368" y="2325"/>
                    <a:pt x="378" y="2313"/>
                    <a:pt x="390" y="2313"/>
                  </a:cubicBezTo>
                  <a:cubicBezTo>
                    <a:pt x="400" y="2313"/>
                    <a:pt x="400" y="2313"/>
                    <a:pt x="412" y="2303"/>
                  </a:cubicBezTo>
                  <a:cubicBezTo>
                    <a:pt x="412" y="2313"/>
                    <a:pt x="423" y="2313"/>
                    <a:pt x="423" y="2313"/>
                  </a:cubicBezTo>
                  <a:cubicBezTo>
                    <a:pt x="434" y="2319"/>
                    <a:pt x="445" y="2322"/>
                    <a:pt x="456" y="2322"/>
                  </a:cubicBezTo>
                  <a:cubicBezTo>
                    <a:pt x="459" y="2322"/>
                    <a:pt x="463" y="2322"/>
                    <a:pt x="466" y="2321"/>
                  </a:cubicBezTo>
                  <a:lnTo>
                    <a:pt x="466" y="2321"/>
                  </a:lnTo>
                  <a:cubicBezTo>
                    <a:pt x="424" y="2344"/>
                    <a:pt x="432" y="2402"/>
                    <a:pt x="489" y="2402"/>
                  </a:cubicBezTo>
                  <a:lnTo>
                    <a:pt x="489" y="2436"/>
                  </a:lnTo>
                  <a:cubicBezTo>
                    <a:pt x="501" y="2436"/>
                    <a:pt x="501" y="2436"/>
                    <a:pt x="512" y="2447"/>
                  </a:cubicBezTo>
                  <a:lnTo>
                    <a:pt x="467" y="2447"/>
                  </a:lnTo>
                  <a:cubicBezTo>
                    <a:pt x="423" y="2458"/>
                    <a:pt x="412" y="2491"/>
                    <a:pt x="457" y="2514"/>
                  </a:cubicBezTo>
                  <a:lnTo>
                    <a:pt x="501" y="2514"/>
                  </a:lnTo>
                  <a:cubicBezTo>
                    <a:pt x="489" y="2547"/>
                    <a:pt x="501" y="2580"/>
                    <a:pt x="546" y="2592"/>
                  </a:cubicBezTo>
                  <a:cubicBezTo>
                    <a:pt x="612" y="2603"/>
                    <a:pt x="679" y="2603"/>
                    <a:pt x="746" y="2603"/>
                  </a:cubicBezTo>
                  <a:cubicBezTo>
                    <a:pt x="746" y="2637"/>
                    <a:pt x="791" y="2651"/>
                    <a:pt x="827" y="2651"/>
                  </a:cubicBezTo>
                  <a:cubicBezTo>
                    <a:pt x="838" y="2651"/>
                    <a:pt x="849" y="2650"/>
                    <a:pt x="857" y="2647"/>
                  </a:cubicBezTo>
                  <a:cubicBezTo>
                    <a:pt x="879" y="2636"/>
                    <a:pt x="890" y="2625"/>
                    <a:pt x="912" y="2625"/>
                  </a:cubicBezTo>
                  <a:lnTo>
                    <a:pt x="845" y="2659"/>
                  </a:lnTo>
                  <a:cubicBezTo>
                    <a:pt x="823" y="2669"/>
                    <a:pt x="801" y="2681"/>
                    <a:pt x="768" y="2692"/>
                  </a:cubicBezTo>
                  <a:cubicBezTo>
                    <a:pt x="734" y="2714"/>
                    <a:pt x="734" y="2725"/>
                    <a:pt x="734" y="2748"/>
                  </a:cubicBezTo>
                  <a:cubicBezTo>
                    <a:pt x="712" y="2758"/>
                    <a:pt x="701" y="2781"/>
                    <a:pt x="712" y="2814"/>
                  </a:cubicBezTo>
                  <a:cubicBezTo>
                    <a:pt x="729" y="2881"/>
                    <a:pt x="782" y="2903"/>
                    <a:pt x="846" y="2903"/>
                  </a:cubicBezTo>
                  <a:cubicBezTo>
                    <a:pt x="910" y="2903"/>
                    <a:pt x="985" y="2881"/>
                    <a:pt x="1046" y="2859"/>
                  </a:cubicBezTo>
                  <a:cubicBezTo>
                    <a:pt x="1079" y="2870"/>
                    <a:pt x="1102" y="2881"/>
                    <a:pt x="1135" y="2881"/>
                  </a:cubicBezTo>
                  <a:cubicBezTo>
                    <a:pt x="1135" y="2881"/>
                    <a:pt x="1146" y="2892"/>
                    <a:pt x="1157" y="2892"/>
                  </a:cubicBezTo>
                  <a:lnTo>
                    <a:pt x="1168" y="2903"/>
                  </a:lnTo>
                  <a:cubicBezTo>
                    <a:pt x="1157" y="2903"/>
                    <a:pt x="1157" y="2914"/>
                    <a:pt x="1157" y="2926"/>
                  </a:cubicBezTo>
                  <a:cubicBezTo>
                    <a:pt x="1168" y="2959"/>
                    <a:pt x="1201" y="2959"/>
                    <a:pt x="1235" y="2959"/>
                  </a:cubicBezTo>
                  <a:cubicBezTo>
                    <a:pt x="1268" y="2959"/>
                    <a:pt x="1302" y="2948"/>
                    <a:pt x="1335" y="2936"/>
                  </a:cubicBezTo>
                  <a:cubicBezTo>
                    <a:pt x="1355" y="2939"/>
                    <a:pt x="1374" y="2940"/>
                    <a:pt x="1394" y="2940"/>
                  </a:cubicBezTo>
                  <a:cubicBezTo>
                    <a:pt x="1474" y="2940"/>
                    <a:pt x="1550" y="2923"/>
                    <a:pt x="1613" y="2914"/>
                  </a:cubicBezTo>
                  <a:cubicBezTo>
                    <a:pt x="1769" y="2903"/>
                    <a:pt x="1925" y="2859"/>
                    <a:pt x="2069" y="2803"/>
                  </a:cubicBezTo>
                  <a:cubicBezTo>
                    <a:pt x="2358" y="2692"/>
                    <a:pt x="2647" y="2514"/>
                    <a:pt x="2825" y="2269"/>
                  </a:cubicBezTo>
                  <a:cubicBezTo>
                    <a:pt x="2857" y="2229"/>
                    <a:pt x="2808" y="2200"/>
                    <a:pt x="2766" y="2200"/>
                  </a:cubicBezTo>
                  <a:cubicBezTo>
                    <a:pt x="2750" y="2200"/>
                    <a:pt x="2735" y="2204"/>
                    <a:pt x="2725" y="2214"/>
                  </a:cubicBezTo>
                  <a:cubicBezTo>
                    <a:pt x="2580" y="2336"/>
                    <a:pt x="2436" y="2458"/>
                    <a:pt x="2281" y="2558"/>
                  </a:cubicBezTo>
                  <a:cubicBezTo>
                    <a:pt x="2291" y="2547"/>
                    <a:pt x="2303" y="2536"/>
                    <a:pt x="2303" y="2525"/>
                  </a:cubicBezTo>
                  <a:cubicBezTo>
                    <a:pt x="2414" y="2436"/>
                    <a:pt x="2503" y="2336"/>
                    <a:pt x="2592" y="2224"/>
                  </a:cubicBezTo>
                  <a:cubicBezTo>
                    <a:pt x="2636" y="2180"/>
                    <a:pt x="2681" y="2125"/>
                    <a:pt x="2714" y="2069"/>
                  </a:cubicBezTo>
                  <a:cubicBezTo>
                    <a:pt x="2758" y="2014"/>
                    <a:pt x="2803" y="1958"/>
                    <a:pt x="2825" y="1880"/>
                  </a:cubicBezTo>
                  <a:cubicBezTo>
                    <a:pt x="2840" y="1850"/>
                    <a:pt x="2805" y="1831"/>
                    <a:pt x="2771" y="1831"/>
                  </a:cubicBezTo>
                  <a:cubicBezTo>
                    <a:pt x="2753" y="1831"/>
                    <a:pt x="2736" y="1835"/>
                    <a:pt x="2725" y="1846"/>
                  </a:cubicBezTo>
                  <a:cubicBezTo>
                    <a:pt x="2636" y="1925"/>
                    <a:pt x="2570" y="2036"/>
                    <a:pt x="2491" y="2135"/>
                  </a:cubicBezTo>
                  <a:cubicBezTo>
                    <a:pt x="2440" y="2209"/>
                    <a:pt x="2367" y="2282"/>
                    <a:pt x="2303" y="2346"/>
                  </a:cubicBezTo>
                  <a:lnTo>
                    <a:pt x="2303" y="2346"/>
                  </a:lnTo>
                  <a:cubicBezTo>
                    <a:pt x="2319" y="2303"/>
                    <a:pt x="2276" y="2287"/>
                    <a:pt x="2235" y="2287"/>
                  </a:cubicBezTo>
                  <a:cubicBezTo>
                    <a:pt x="2224" y="2287"/>
                    <a:pt x="2212" y="2289"/>
                    <a:pt x="2202" y="2291"/>
                  </a:cubicBezTo>
                  <a:cubicBezTo>
                    <a:pt x="2258" y="2258"/>
                    <a:pt x="2291" y="2202"/>
                    <a:pt x="2336" y="2158"/>
                  </a:cubicBezTo>
                  <a:cubicBezTo>
                    <a:pt x="2368" y="2118"/>
                    <a:pt x="2319" y="2089"/>
                    <a:pt x="2276" y="2089"/>
                  </a:cubicBezTo>
                  <a:cubicBezTo>
                    <a:pt x="2260" y="2089"/>
                    <a:pt x="2245" y="2093"/>
                    <a:pt x="2236" y="2103"/>
                  </a:cubicBezTo>
                  <a:cubicBezTo>
                    <a:pt x="2069" y="2247"/>
                    <a:pt x="1902" y="2402"/>
                    <a:pt x="1713" y="2514"/>
                  </a:cubicBezTo>
                  <a:cubicBezTo>
                    <a:pt x="1668" y="2547"/>
                    <a:pt x="1624" y="2570"/>
                    <a:pt x="1579" y="2603"/>
                  </a:cubicBezTo>
                  <a:cubicBezTo>
                    <a:pt x="1591" y="2592"/>
                    <a:pt x="1579" y="2580"/>
                    <a:pt x="1579" y="2570"/>
                  </a:cubicBezTo>
                  <a:cubicBezTo>
                    <a:pt x="1591" y="2558"/>
                    <a:pt x="1602" y="2558"/>
                    <a:pt x="1602" y="2547"/>
                  </a:cubicBezTo>
                  <a:cubicBezTo>
                    <a:pt x="1902" y="2347"/>
                    <a:pt x="2158" y="2091"/>
                    <a:pt x="2347" y="1791"/>
                  </a:cubicBezTo>
                  <a:cubicBezTo>
                    <a:pt x="2377" y="1753"/>
                    <a:pt x="2336" y="1726"/>
                    <a:pt x="2296" y="1726"/>
                  </a:cubicBezTo>
                  <a:cubicBezTo>
                    <a:pt x="2277" y="1726"/>
                    <a:pt x="2258" y="1732"/>
                    <a:pt x="2247" y="1747"/>
                  </a:cubicBezTo>
                  <a:cubicBezTo>
                    <a:pt x="2169" y="1858"/>
                    <a:pt x="2080" y="1958"/>
                    <a:pt x="1980" y="2058"/>
                  </a:cubicBezTo>
                  <a:cubicBezTo>
                    <a:pt x="2024" y="2002"/>
                    <a:pt x="2069" y="1935"/>
                    <a:pt x="2113" y="1880"/>
                  </a:cubicBezTo>
                  <a:cubicBezTo>
                    <a:pt x="2147" y="1824"/>
                    <a:pt x="2091" y="1802"/>
                    <a:pt x="2047" y="1802"/>
                  </a:cubicBezTo>
                  <a:cubicBezTo>
                    <a:pt x="2069" y="1757"/>
                    <a:pt x="2103" y="1713"/>
                    <a:pt x="2125" y="1668"/>
                  </a:cubicBezTo>
                  <a:cubicBezTo>
                    <a:pt x="2140" y="1639"/>
                    <a:pt x="2100" y="1619"/>
                    <a:pt x="2066" y="1619"/>
                  </a:cubicBezTo>
                  <a:cubicBezTo>
                    <a:pt x="2048" y="1619"/>
                    <a:pt x="2032" y="1624"/>
                    <a:pt x="2024" y="1635"/>
                  </a:cubicBezTo>
                  <a:cubicBezTo>
                    <a:pt x="1902" y="1846"/>
                    <a:pt x="1757" y="2024"/>
                    <a:pt x="1579" y="2180"/>
                  </a:cubicBezTo>
                  <a:cubicBezTo>
                    <a:pt x="1547" y="2192"/>
                    <a:pt x="1502" y="2214"/>
                    <a:pt x="1458" y="2236"/>
                  </a:cubicBezTo>
                  <a:cubicBezTo>
                    <a:pt x="1468" y="2202"/>
                    <a:pt x="1446" y="2169"/>
                    <a:pt x="1401" y="2158"/>
                  </a:cubicBezTo>
                  <a:lnTo>
                    <a:pt x="1424" y="2158"/>
                  </a:lnTo>
                  <a:cubicBezTo>
                    <a:pt x="1446" y="2135"/>
                    <a:pt x="1446" y="2103"/>
                    <a:pt x="1424" y="2091"/>
                  </a:cubicBezTo>
                  <a:cubicBezTo>
                    <a:pt x="1413" y="2080"/>
                    <a:pt x="1401" y="2069"/>
                    <a:pt x="1391" y="2069"/>
                  </a:cubicBezTo>
                  <a:cubicBezTo>
                    <a:pt x="1468" y="2024"/>
                    <a:pt x="1535" y="1980"/>
                    <a:pt x="1613" y="1925"/>
                  </a:cubicBezTo>
                  <a:cubicBezTo>
                    <a:pt x="1724" y="1846"/>
                    <a:pt x="1836" y="1757"/>
                    <a:pt x="1925" y="1658"/>
                  </a:cubicBezTo>
                  <a:cubicBezTo>
                    <a:pt x="1949" y="1616"/>
                    <a:pt x="1906" y="1593"/>
                    <a:pt x="1869" y="1593"/>
                  </a:cubicBezTo>
                  <a:cubicBezTo>
                    <a:pt x="1856" y="1593"/>
                    <a:pt x="1844" y="1596"/>
                    <a:pt x="1836" y="1602"/>
                  </a:cubicBezTo>
                  <a:lnTo>
                    <a:pt x="1535" y="1836"/>
                  </a:lnTo>
                  <a:cubicBezTo>
                    <a:pt x="1435" y="1913"/>
                    <a:pt x="1324" y="1980"/>
                    <a:pt x="1213" y="2046"/>
                  </a:cubicBezTo>
                  <a:lnTo>
                    <a:pt x="1079" y="2113"/>
                  </a:lnTo>
                  <a:lnTo>
                    <a:pt x="1057" y="2113"/>
                  </a:lnTo>
                  <a:lnTo>
                    <a:pt x="1068" y="2103"/>
                  </a:lnTo>
                  <a:cubicBezTo>
                    <a:pt x="1102" y="2091"/>
                    <a:pt x="1124" y="2058"/>
                    <a:pt x="1102" y="2036"/>
                  </a:cubicBezTo>
                  <a:cubicBezTo>
                    <a:pt x="1079" y="2014"/>
                    <a:pt x="1057" y="2002"/>
                    <a:pt x="1035" y="2002"/>
                  </a:cubicBezTo>
                  <a:cubicBezTo>
                    <a:pt x="1057" y="1991"/>
                    <a:pt x="1079" y="1980"/>
                    <a:pt x="1090" y="1969"/>
                  </a:cubicBezTo>
                  <a:lnTo>
                    <a:pt x="1112" y="1947"/>
                  </a:lnTo>
                  <a:cubicBezTo>
                    <a:pt x="1235" y="1858"/>
                    <a:pt x="1369" y="1769"/>
                    <a:pt x="1490" y="1658"/>
                  </a:cubicBezTo>
                  <a:cubicBezTo>
                    <a:pt x="1524" y="1624"/>
                    <a:pt x="1481" y="1590"/>
                    <a:pt x="1444" y="1590"/>
                  </a:cubicBezTo>
                  <a:cubicBezTo>
                    <a:pt x="1432" y="1590"/>
                    <a:pt x="1421" y="1594"/>
                    <a:pt x="1413" y="1602"/>
                  </a:cubicBezTo>
                  <a:cubicBezTo>
                    <a:pt x="1290" y="1702"/>
                    <a:pt x="1168" y="1780"/>
                    <a:pt x="1046" y="1869"/>
                  </a:cubicBezTo>
                  <a:cubicBezTo>
                    <a:pt x="1031" y="1866"/>
                    <a:pt x="1017" y="1864"/>
                    <a:pt x="1004" y="1864"/>
                  </a:cubicBezTo>
                  <a:cubicBezTo>
                    <a:pt x="967" y="1864"/>
                    <a:pt x="934" y="1874"/>
                    <a:pt x="901" y="1891"/>
                  </a:cubicBezTo>
                  <a:cubicBezTo>
                    <a:pt x="979" y="1824"/>
                    <a:pt x="1046" y="1757"/>
                    <a:pt x="1112" y="1668"/>
                  </a:cubicBezTo>
                  <a:lnTo>
                    <a:pt x="1112" y="1658"/>
                  </a:lnTo>
                  <a:cubicBezTo>
                    <a:pt x="1179" y="1613"/>
                    <a:pt x="1246" y="1579"/>
                    <a:pt x="1313" y="1546"/>
                  </a:cubicBezTo>
                  <a:cubicBezTo>
                    <a:pt x="1369" y="1513"/>
                    <a:pt x="1424" y="1490"/>
                    <a:pt x="1480" y="1468"/>
                  </a:cubicBezTo>
                  <a:cubicBezTo>
                    <a:pt x="1524" y="1446"/>
                    <a:pt x="1591" y="1424"/>
                    <a:pt x="1635" y="1379"/>
                  </a:cubicBezTo>
                  <a:cubicBezTo>
                    <a:pt x="1658" y="1346"/>
                    <a:pt x="1613" y="1312"/>
                    <a:pt x="1579" y="1312"/>
                  </a:cubicBezTo>
                  <a:cubicBezTo>
                    <a:pt x="1524" y="1312"/>
                    <a:pt x="1468" y="1346"/>
                    <a:pt x="1413" y="1368"/>
                  </a:cubicBezTo>
                  <a:cubicBezTo>
                    <a:pt x="1346" y="1391"/>
                    <a:pt x="1290" y="1424"/>
                    <a:pt x="1235" y="1446"/>
                  </a:cubicBezTo>
                  <a:cubicBezTo>
                    <a:pt x="1124" y="1502"/>
                    <a:pt x="1013" y="1569"/>
                    <a:pt x="901" y="1635"/>
                  </a:cubicBezTo>
                  <a:cubicBezTo>
                    <a:pt x="790" y="1702"/>
                    <a:pt x="690" y="1769"/>
                    <a:pt x="590" y="1846"/>
                  </a:cubicBezTo>
                  <a:cubicBezTo>
                    <a:pt x="578" y="1858"/>
                    <a:pt x="556" y="1869"/>
                    <a:pt x="534" y="1891"/>
                  </a:cubicBezTo>
                  <a:cubicBezTo>
                    <a:pt x="534" y="1880"/>
                    <a:pt x="534" y="1869"/>
                    <a:pt x="523" y="1869"/>
                  </a:cubicBezTo>
                  <a:lnTo>
                    <a:pt x="512" y="1869"/>
                  </a:lnTo>
                  <a:cubicBezTo>
                    <a:pt x="546" y="1846"/>
                    <a:pt x="568" y="1824"/>
                    <a:pt x="590" y="1802"/>
                  </a:cubicBezTo>
                  <a:cubicBezTo>
                    <a:pt x="723" y="1691"/>
                    <a:pt x="879" y="1602"/>
                    <a:pt x="1046" y="1546"/>
                  </a:cubicBezTo>
                  <a:cubicBezTo>
                    <a:pt x="1068" y="1535"/>
                    <a:pt x="1079" y="1502"/>
                    <a:pt x="1057" y="1480"/>
                  </a:cubicBezTo>
                  <a:cubicBezTo>
                    <a:pt x="1050" y="1467"/>
                    <a:pt x="1032" y="1461"/>
                    <a:pt x="1014" y="1461"/>
                  </a:cubicBezTo>
                  <a:cubicBezTo>
                    <a:pt x="1001" y="1461"/>
                    <a:pt x="988" y="1464"/>
                    <a:pt x="979" y="1468"/>
                  </a:cubicBezTo>
                  <a:cubicBezTo>
                    <a:pt x="801" y="1524"/>
                    <a:pt x="635" y="1613"/>
                    <a:pt x="489" y="1724"/>
                  </a:cubicBezTo>
                  <a:cubicBezTo>
                    <a:pt x="501" y="1702"/>
                    <a:pt x="489" y="1691"/>
                    <a:pt x="479" y="1680"/>
                  </a:cubicBezTo>
                  <a:cubicBezTo>
                    <a:pt x="546" y="1613"/>
                    <a:pt x="601" y="1557"/>
                    <a:pt x="679" y="1502"/>
                  </a:cubicBezTo>
                  <a:cubicBezTo>
                    <a:pt x="879" y="1413"/>
                    <a:pt x="1090" y="1368"/>
                    <a:pt x="1280" y="1268"/>
                  </a:cubicBezTo>
                  <a:cubicBezTo>
                    <a:pt x="1346" y="1223"/>
                    <a:pt x="1290" y="1168"/>
                    <a:pt x="1224" y="1168"/>
                  </a:cubicBezTo>
                  <a:cubicBezTo>
                    <a:pt x="1035" y="1201"/>
                    <a:pt x="857" y="1268"/>
                    <a:pt x="701" y="1368"/>
                  </a:cubicBezTo>
                  <a:cubicBezTo>
                    <a:pt x="701" y="1350"/>
                    <a:pt x="678" y="1332"/>
                    <a:pt x="658" y="1332"/>
                  </a:cubicBezTo>
                  <a:cubicBezTo>
                    <a:pt x="653" y="1332"/>
                    <a:pt x="649" y="1333"/>
                    <a:pt x="645" y="1335"/>
                  </a:cubicBezTo>
                  <a:cubicBezTo>
                    <a:pt x="523" y="1368"/>
                    <a:pt x="423" y="1413"/>
                    <a:pt x="323" y="1480"/>
                  </a:cubicBezTo>
                  <a:cubicBezTo>
                    <a:pt x="390" y="1424"/>
                    <a:pt x="457" y="1368"/>
                    <a:pt x="534" y="1324"/>
                  </a:cubicBezTo>
                  <a:cubicBezTo>
                    <a:pt x="546" y="1312"/>
                    <a:pt x="546" y="1302"/>
                    <a:pt x="546" y="1302"/>
                  </a:cubicBezTo>
                  <a:cubicBezTo>
                    <a:pt x="723" y="1191"/>
                    <a:pt x="912" y="1102"/>
                    <a:pt x="1102" y="1013"/>
                  </a:cubicBezTo>
                  <a:cubicBezTo>
                    <a:pt x="1162" y="992"/>
                    <a:pt x="1122" y="944"/>
                    <a:pt x="1080" y="944"/>
                  </a:cubicBezTo>
                  <a:cubicBezTo>
                    <a:pt x="1076" y="944"/>
                    <a:pt x="1072" y="945"/>
                    <a:pt x="1068" y="946"/>
                  </a:cubicBezTo>
                  <a:cubicBezTo>
                    <a:pt x="901" y="990"/>
                    <a:pt x="746" y="1057"/>
                    <a:pt x="601" y="1134"/>
                  </a:cubicBezTo>
                  <a:cubicBezTo>
                    <a:pt x="701" y="1057"/>
                    <a:pt x="801" y="990"/>
                    <a:pt x="890" y="912"/>
                  </a:cubicBezTo>
                  <a:cubicBezTo>
                    <a:pt x="942" y="877"/>
                    <a:pt x="892" y="835"/>
                    <a:pt x="846" y="835"/>
                  </a:cubicBezTo>
                  <a:cubicBezTo>
                    <a:pt x="834" y="835"/>
                    <a:pt x="822" y="838"/>
                    <a:pt x="812" y="845"/>
                  </a:cubicBezTo>
                  <a:cubicBezTo>
                    <a:pt x="657" y="946"/>
                    <a:pt x="512" y="1045"/>
                    <a:pt x="368" y="1157"/>
                  </a:cubicBezTo>
                  <a:cubicBezTo>
                    <a:pt x="345" y="1168"/>
                    <a:pt x="323" y="1179"/>
                    <a:pt x="312" y="1191"/>
                  </a:cubicBezTo>
                  <a:cubicBezTo>
                    <a:pt x="568" y="879"/>
                    <a:pt x="979" y="712"/>
                    <a:pt x="1313" y="467"/>
                  </a:cubicBezTo>
                  <a:cubicBezTo>
                    <a:pt x="1335" y="456"/>
                    <a:pt x="1335" y="423"/>
                    <a:pt x="1313" y="400"/>
                  </a:cubicBezTo>
                  <a:cubicBezTo>
                    <a:pt x="1300" y="387"/>
                    <a:pt x="1283" y="382"/>
                    <a:pt x="1265" y="382"/>
                  </a:cubicBezTo>
                  <a:cubicBezTo>
                    <a:pt x="1252" y="382"/>
                    <a:pt x="1238" y="385"/>
                    <a:pt x="1224" y="390"/>
                  </a:cubicBezTo>
                  <a:cubicBezTo>
                    <a:pt x="1079" y="445"/>
                    <a:pt x="934" y="501"/>
                    <a:pt x="801" y="578"/>
                  </a:cubicBezTo>
                  <a:cubicBezTo>
                    <a:pt x="723" y="612"/>
                    <a:pt x="645" y="657"/>
                    <a:pt x="578" y="690"/>
                  </a:cubicBezTo>
                  <a:cubicBezTo>
                    <a:pt x="556" y="712"/>
                    <a:pt x="534" y="723"/>
                    <a:pt x="512" y="734"/>
                  </a:cubicBezTo>
                  <a:cubicBezTo>
                    <a:pt x="546" y="690"/>
                    <a:pt x="578" y="645"/>
                    <a:pt x="623" y="601"/>
                  </a:cubicBezTo>
                  <a:cubicBezTo>
                    <a:pt x="723" y="479"/>
                    <a:pt x="835" y="378"/>
                    <a:pt x="957" y="279"/>
                  </a:cubicBezTo>
                  <a:cubicBezTo>
                    <a:pt x="1023" y="234"/>
                    <a:pt x="1079" y="190"/>
                    <a:pt x="1146" y="145"/>
                  </a:cubicBezTo>
                  <a:cubicBezTo>
                    <a:pt x="1224" y="111"/>
                    <a:pt x="1302" y="89"/>
                    <a:pt x="1369" y="56"/>
                  </a:cubicBezTo>
                  <a:cubicBezTo>
                    <a:pt x="1401" y="45"/>
                    <a:pt x="1379" y="0"/>
                    <a:pt x="13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67" name="Google Shape;21067;p32"/>
            <p:cNvSpPr/>
            <p:nvPr/>
          </p:nvSpPr>
          <p:spPr>
            <a:xfrm>
              <a:off x="745061" y="2173132"/>
              <a:ext cx="1989" cy="1570"/>
            </a:xfrm>
            <a:custGeom>
              <a:avLst/>
              <a:gdLst/>
              <a:ahLst/>
              <a:cxnLst/>
              <a:rect l="l" t="t" r="r" b="b"/>
              <a:pathLst>
                <a:path w="57" h="45" extrusionOk="0">
                  <a:moveTo>
                    <a:pt x="57" y="0"/>
                  </a:moveTo>
                  <a:cubicBezTo>
                    <a:pt x="35" y="12"/>
                    <a:pt x="13" y="34"/>
                    <a:pt x="1" y="45"/>
                  </a:cubicBezTo>
                  <a:cubicBezTo>
                    <a:pt x="23" y="34"/>
                    <a:pt x="35" y="23"/>
                    <a:pt x="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68" name="Google Shape;21068;p32"/>
            <p:cNvSpPr/>
            <p:nvPr/>
          </p:nvSpPr>
          <p:spPr>
            <a:xfrm>
              <a:off x="721791" y="2166294"/>
              <a:ext cx="31678" cy="27910"/>
            </a:xfrm>
            <a:custGeom>
              <a:avLst/>
              <a:gdLst/>
              <a:ahLst/>
              <a:cxnLst/>
              <a:rect l="l" t="t" r="r" b="b"/>
              <a:pathLst>
                <a:path w="908" h="800" extrusionOk="0">
                  <a:moveTo>
                    <a:pt x="864" y="0"/>
                  </a:moveTo>
                  <a:cubicBezTo>
                    <a:pt x="858" y="0"/>
                    <a:pt x="851" y="2"/>
                    <a:pt x="846" y="8"/>
                  </a:cubicBezTo>
                  <a:cubicBezTo>
                    <a:pt x="668" y="119"/>
                    <a:pt x="502" y="241"/>
                    <a:pt x="346" y="374"/>
                  </a:cubicBezTo>
                  <a:cubicBezTo>
                    <a:pt x="268" y="441"/>
                    <a:pt x="190" y="497"/>
                    <a:pt x="112" y="564"/>
                  </a:cubicBezTo>
                  <a:cubicBezTo>
                    <a:pt x="57" y="631"/>
                    <a:pt x="1" y="686"/>
                    <a:pt x="1" y="775"/>
                  </a:cubicBezTo>
                  <a:cubicBezTo>
                    <a:pt x="1" y="792"/>
                    <a:pt x="15" y="800"/>
                    <a:pt x="30" y="800"/>
                  </a:cubicBezTo>
                  <a:cubicBezTo>
                    <a:pt x="45" y="800"/>
                    <a:pt x="62" y="792"/>
                    <a:pt x="67" y="775"/>
                  </a:cubicBezTo>
                  <a:cubicBezTo>
                    <a:pt x="90" y="708"/>
                    <a:pt x="146" y="641"/>
                    <a:pt x="201" y="586"/>
                  </a:cubicBezTo>
                  <a:cubicBezTo>
                    <a:pt x="279" y="519"/>
                    <a:pt x="357" y="463"/>
                    <a:pt x="423" y="396"/>
                  </a:cubicBezTo>
                  <a:cubicBezTo>
                    <a:pt x="579" y="275"/>
                    <a:pt x="724" y="152"/>
                    <a:pt x="890" y="41"/>
                  </a:cubicBezTo>
                  <a:cubicBezTo>
                    <a:pt x="907" y="24"/>
                    <a:pt x="885" y="0"/>
                    <a:pt x="86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69" name="Google Shape;21069;p32"/>
            <p:cNvSpPr/>
            <p:nvPr/>
          </p:nvSpPr>
          <p:spPr>
            <a:xfrm>
              <a:off x="722558" y="2181017"/>
              <a:ext cx="40400" cy="34678"/>
            </a:xfrm>
            <a:custGeom>
              <a:avLst/>
              <a:gdLst/>
              <a:ahLst/>
              <a:cxnLst/>
              <a:rect l="l" t="t" r="r" b="b"/>
              <a:pathLst>
                <a:path w="1158" h="994" extrusionOk="0">
                  <a:moveTo>
                    <a:pt x="502" y="1"/>
                  </a:moveTo>
                  <a:cubicBezTo>
                    <a:pt x="495" y="1"/>
                    <a:pt x="487" y="3"/>
                    <a:pt x="480" y="8"/>
                  </a:cubicBezTo>
                  <a:cubicBezTo>
                    <a:pt x="290" y="97"/>
                    <a:pt x="124" y="253"/>
                    <a:pt x="12" y="442"/>
                  </a:cubicBezTo>
                  <a:cubicBezTo>
                    <a:pt x="1" y="464"/>
                    <a:pt x="12" y="486"/>
                    <a:pt x="35" y="486"/>
                  </a:cubicBezTo>
                  <a:lnTo>
                    <a:pt x="35" y="498"/>
                  </a:lnTo>
                  <a:cubicBezTo>
                    <a:pt x="15" y="526"/>
                    <a:pt x="37" y="555"/>
                    <a:pt x="65" y="555"/>
                  </a:cubicBezTo>
                  <a:cubicBezTo>
                    <a:pt x="70" y="555"/>
                    <a:pt x="75" y="554"/>
                    <a:pt x="79" y="553"/>
                  </a:cubicBezTo>
                  <a:cubicBezTo>
                    <a:pt x="101" y="553"/>
                    <a:pt x="134" y="542"/>
                    <a:pt x="157" y="542"/>
                  </a:cubicBezTo>
                  <a:cubicBezTo>
                    <a:pt x="134" y="553"/>
                    <a:pt x="124" y="575"/>
                    <a:pt x="112" y="609"/>
                  </a:cubicBezTo>
                  <a:cubicBezTo>
                    <a:pt x="101" y="631"/>
                    <a:pt x="124" y="653"/>
                    <a:pt x="146" y="653"/>
                  </a:cubicBezTo>
                  <a:cubicBezTo>
                    <a:pt x="146" y="653"/>
                    <a:pt x="146" y="664"/>
                    <a:pt x="134" y="664"/>
                  </a:cubicBezTo>
                  <a:cubicBezTo>
                    <a:pt x="124" y="686"/>
                    <a:pt x="157" y="709"/>
                    <a:pt x="179" y="709"/>
                  </a:cubicBezTo>
                  <a:cubicBezTo>
                    <a:pt x="179" y="720"/>
                    <a:pt x="168" y="720"/>
                    <a:pt x="168" y="720"/>
                  </a:cubicBezTo>
                  <a:cubicBezTo>
                    <a:pt x="157" y="731"/>
                    <a:pt x="146" y="753"/>
                    <a:pt x="157" y="765"/>
                  </a:cubicBezTo>
                  <a:cubicBezTo>
                    <a:pt x="179" y="787"/>
                    <a:pt x="201" y="798"/>
                    <a:pt x="235" y="798"/>
                  </a:cubicBezTo>
                  <a:cubicBezTo>
                    <a:pt x="257" y="798"/>
                    <a:pt x="279" y="765"/>
                    <a:pt x="268" y="753"/>
                  </a:cubicBezTo>
                  <a:cubicBezTo>
                    <a:pt x="290" y="731"/>
                    <a:pt x="312" y="720"/>
                    <a:pt x="335" y="698"/>
                  </a:cubicBezTo>
                  <a:lnTo>
                    <a:pt x="335" y="698"/>
                  </a:lnTo>
                  <a:cubicBezTo>
                    <a:pt x="324" y="720"/>
                    <a:pt x="312" y="753"/>
                    <a:pt x="302" y="775"/>
                  </a:cubicBezTo>
                  <a:cubicBezTo>
                    <a:pt x="302" y="809"/>
                    <a:pt x="324" y="820"/>
                    <a:pt x="357" y="820"/>
                  </a:cubicBezTo>
                  <a:cubicBezTo>
                    <a:pt x="302" y="854"/>
                    <a:pt x="257" y="887"/>
                    <a:pt x="223" y="931"/>
                  </a:cubicBezTo>
                  <a:cubicBezTo>
                    <a:pt x="201" y="943"/>
                    <a:pt x="213" y="965"/>
                    <a:pt x="235" y="975"/>
                  </a:cubicBezTo>
                  <a:cubicBezTo>
                    <a:pt x="241" y="989"/>
                    <a:pt x="256" y="994"/>
                    <a:pt x="271" y="994"/>
                  </a:cubicBezTo>
                  <a:cubicBezTo>
                    <a:pt x="281" y="994"/>
                    <a:pt x="292" y="991"/>
                    <a:pt x="302" y="987"/>
                  </a:cubicBezTo>
                  <a:cubicBezTo>
                    <a:pt x="413" y="931"/>
                    <a:pt x="502" y="842"/>
                    <a:pt x="613" y="775"/>
                  </a:cubicBezTo>
                  <a:cubicBezTo>
                    <a:pt x="713" y="709"/>
                    <a:pt x="813" y="642"/>
                    <a:pt x="924" y="587"/>
                  </a:cubicBezTo>
                  <a:cubicBezTo>
                    <a:pt x="969" y="559"/>
                    <a:pt x="934" y="511"/>
                    <a:pt x="896" y="511"/>
                  </a:cubicBezTo>
                  <a:cubicBezTo>
                    <a:pt x="886" y="511"/>
                    <a:pt x="877" y="513"/>
                    <a:pt x="868" y="520"/>
                  </a:cubicBezTo>
                  <a:cubicBezTo>
                    <a:pt x="746" y="575"/>
                    <a:pt x="635" y="642"/>
                    <a:pt x="535" y="709"/>
                  </a:cubicBezTo>
                  <a:cubicBezTo>
                    <a:pt x="490" y="731"/>
                    <a:pt x="446" y="765"/>
                    <a:pt x="401" y="787"/>
                  </a:cubicBezTo>
                  <a:cubicBezTo>
                    <a:pt x="480" y="664"/>
                    <a:pt x="557" y="564"/>
                    <a:pt x="680" y="475"/>
                  </a:cubicBezTo>
                  <a:cubicBezTo>
                    <a:pt x="813" y="375"/>
                    <a:pt x="969" y="320"/>
                    <a:pt x="1125" y="253"/>
                  </a:cubicBezTo>
                  <a:cubicBezTo>
                    <a:pt x="1147" y="241"/>
                    <a:pt x="1158" y="219"/>
                    <a:pt x="1147" y="209"/>
                  </a:cubicBezTo>
                  <a:cubicBezTo>
                    <a:pt x="1140" y="195"/>
                    <a:pt x="1126" y="190"/>
                    <a:pt x="1111" y="190"/>
                  </a:cubicBezTo>
                  <a:cubicBezTo>
                    <a:pt x="1100" y="190"/>
                    <a:pt x="1089" y="193"/>
                    <a:pt x="1080" y="197"/>
                  </a:cubicBezTo>
                  <a:cubicBezTo>
                    <a:pt x="913" y="253"/>
                    <a:pt x="746" y="320"/>
                    <a:pt x="591" y="419"/>
                  </a:cubicBezTo>
                  <a:cubicBezTo>
                    <a:pt x="535" y="464"/>
                    <a:pt x="490" y="508"/>
                    <a:pt x="435" y="553"/>
                  </a:cubicBezTo>
                  <a:cubicBezTo>
                    <a:pt x="426" y="548"/>
                    <a:pt x="417" y="546"/>
                    <a:pt x="408" y="546"/>
                  </a:cubicBezTo>
                  <a:cubicBezTo>
                    <a:pt x="395" y="546"/>
                    <a:pt x="381" y="551"/>
                    <a:pt x="368" y="564"/>
                  </a:cubicBezTo>
                  <a:cubicBezTo>
                    <a:pt x="357" y="564"/>
                    <a:pt x="346" y="575"/>
                    <a:pt x="324" y="587"/>
                  </a:cubicBezTo>
                  <a:cubicBezTo>
                    <a:pt x="324" y="568"/>
                    <a:pt x="309" y="550"/>
                    <a:pt x="285" y="550"/>
                  </a:cubicBezTo>
                  <a:cubicBezTo>
                    <a:pt x="279" y="550"/>
                    <a:pt x="274" y="551"/>
                    <a:pt x="268" y="553"/>
                  </a:cubicBezTo>
                  <a:lnTo>
                    <a:pt x="246" y="553"/>
                  </a:lnTo>
                  <a:cubicBezTo>
                    <a:pt x="302" y="498"/>
                    <a:pt x="368" y="453"/>
                    <a:pt x="401" y="375"/>
                  </a:cubicBezTo>
                  <a:cubicBezTo>
                    <a:pt x="413" y="353"/>
                    <a:pt x="379" y="342"/>
                    <a:pt x="357" y="342"/>
                  </a:cubicBezTo>
                  <a:cubicBezTo>
                    <a:pt x="312" y="353"/>
                    <a:pt x="279" y="375"/>
                    <a:pt x="235" y="397"/>
                  </a:cubicBezTo>
                  <a:cubicBezTo>
                    <a:pt x="246" y="386"/>
                    <a:pt x="268" y="375"/>
                    <a:pt x="279" y="364"/>
                  </a:cubicBezTo>
                  <a:lnTo>
                    <a:pt x="457" y="186"/>
                  </a:lnTo>
                  <a:cubicBezTo>
                    <a:pt x="483" y="160"/>
                    <a:pt x="442" y="135"/>
                    <a:pt x="407" y="135"/>
                  </a:cubicBezTo>
                  <a:cubicBezTo>
                    <a:pt x="397" y="135"/>
                    <a:pt x="387" y="137"/>
                    <a:pt x="379" y="142"/>
                  </a:cubicBezTo>
                  <a:cubicBezTo>
                    <a:pt x="335" y="186"/>
                    <a:pt x="290" y="219"/>
                    <a:pt x="246" y="264"/>
                  </a:cubicBezTo>
                  <a:cubicBezTo>
                    <a:pt x="324" y="175"/>
                    <a:pt x="413" y="97"/>
                    <a:pt x="512" y="41"/>
                  </a:cubicBezTo>
                  <a:cubicBezTo>
                    <a:pt x="538" y="24"/>
                    <a:pt x="525" y="1"/>
                    <a:pt x="50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70" name="Google Shape;21070;p32"/>
            <p:cNvSpPr/>
            <p:nvPr/>
          </p:nvSpPr>
          <p:spPr>
            <a:xfrm>
              <a:off x="755179" y="2205299"/>
              <a:ext cx="38516" cy="30352"/>
            </a:xfrm>
            <a:custGeom>
              <a:avLst/>
              <a:gdLst/>
              <a:ahLst/>
              <a:cxnLst/>
              <a:rect l="l" t="t" r="r" b="b"/>
              <a:pathLst>
                <a:path w="1104" h="870" extrusionOk="0">
                  <a:moveTo>
                    <a:pt x="1068" y="1"/>
                  </a:moveTo>
                  <a:cubicBezTo>
                    <a:pt x="1056" y="1"/>
                    <a:pt x="1043" y="4"/>
                    <a:pt x="1035" y="13"/>
                  </a:cubicBezTo>
                  <a:cubicBezTo>
                    <a:pt x="901" y="158"/>
                    <a:pt x="768" y="291"/>
                    <a:pt x="623" y="435"/>
                  </a:cubicBezTo>
                  <a:cubicBezTo>
                    <a:pt x="568" y="502"/>
                    <a:pt x="501" y="569"/>
                    <a:pt x="445" y="625"/>
                  </a:cubicBezTo>
                  <a:lnTo>
                    <a:pt x="345" y="691"/>
                  </a:lnTo>
                  <a:cubicBezTo>
                    <a:pt x="323" y="702"/>
                    <a:pt x="301" y="702"/>
                    <a:pt x="289" y="714"/>
                  </a:cubicBezTo>
                  <a:lnTo>
                    <a:pt x="256" y="714"/>
                  </a:lnTo>
                  <a:cubicBezTo>
                    <a:pt x="250" y="707"/>
                    <a:pt x="236" y="701"/>
                    <a:pt x="223" y="701"/>
                  </a:cubicBezTo>
                  <a:cubicBezTo>
                    <a:pt x="214" y="701"/>
                    <a:pt x="205" y="704"/>
                    <a:pt x="200" y="714"/>
                  </a:cubicBezTo>
                  <a:cubicBezTo>
                    <a:pt x="190" y="724"/>
                    <a:pt x="190" y="736"/>
                    <a:pt x="190" y="736"/>
                  </a:cubicBezTo>
                  <a:cubicBezTo>
                    <a:pt x="178" y="736"/>
                    <a:pt x="167" y="736"/>
                    <a:pt x="167" y="747"/>
                  </a:cubicBezTo>
                  <a:cubicBezTo>
                    <a:pt x="145" y="747"/>
                    <a:pt x="123" y="758"/>
                    <a:pt x="89" y="769"/>
                  </a:cubicBezTo>
                  <a:cubicBezTo>
                    <a:pt x="78" y="780"/>
                    <a:pt x="67" y="780"/>
                    <a:pt x="56" y="791"/>
                  </a:cubicBezTo>
                  <a:cubicBezTo>
                    <a:pt x="45" y="791"/>
                    <a:pt x="45" y="791"/>
                    <a:pt x="34" y="803"/>
                  </a:cubicBezTo>
                  <a:cubicBezTo>
                    <a:pt x="22" y="803"/>
                    <a:pt x="22" y="803"/>
                    <a:pt x="22" y="813"/>
                  </a:cubicBezTo>
                  <a:cubicBezTo>
                    <a:pt x="0" y="825"/>
                    <a:pt x="0" y="836"/>
                    <a:pt x="12" y="847"/>
                  </a:cubicBezTo>
                  <a:cubicBezTo>
                    <a:pt x="22" y="869"/>
                    <a:pt x="45" y="869"/>
                    <a:pt x="67" y="869"/>
                  </a:cubicBezTo>
                  <a:lnTo>
                    <a:pt x="78" y="869"/>
                  </a:lnTo>
                  <a:cubicBezTo>
                    <a:pt x="89" y="858"/>
                    <a:pt x="101" y="858"/>
                    <a:pt x="111" y="858"/>
                  </a:cubicBezTo>
                  <a:cubicBezTo>
                    <a:pt x="123" y="847"/>
                    <a:pt x="134" y="847"/>
                    <a:pt x="145" y="836"/>
                  </a:cubicBezTo>
                  <a:cubicBezTo>
                    <a:pt x="167" y="825"/>
                    <a:pt x="190" y="813"/>
                    <a:pt x="223" y="813"/>
                  </a:cubicBezTo>
                  <a:cubicBezTo>
                    <a:pt x="223" y="803"/>
                    <a:pt x="234" y="803"/>
                    <a:pt x="234" y="791"/>
                  </a:cubicBezTo>
                  <a:lnTo>
                    <a:pt x="245" y="791"/>
                  </a:lnTo>
                  <a:cubicBezTo>
                    <a:pt x="257" y="794"/>
                    <a:pt x="269" y="796"/>
                    <a:pt x="281" y="796"/>
                  </a:cubicBezTo>
                  <a:cubicBezTo>
                    <a:pt x="313" y="796"/>
                    <a:pt x="346" y="785"/>
                    <a:pt x="378" y="769"/>
                  </a:cubicBezTo>
                  <a:cubicBezTo>
                    <a:pt x="467" y="724"/>
                    <a:pt x="534" y="658"/>
                    <a:pt x="601" y="580"/>
                  </a:cubicBezTo>
                  <a:cubicBezTo>
                    <a:pt x="768" y="402"/>
                    <a:pt x="924" y="213"/>
                    <a:pt x="1090" y="24"/>
                  </a:cubicBezTo>
                  <a:cubicBezTo>
                    <a:pt x="1104" y="10"/>
                    <a:pt x="1088" y="1"/>
                    <a:pt x="106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71" name="Google Shape;21071;p32"/>
            <p:cNvSpPr/>
            <p:nvPr/>
          </p:nvSpPr>
          <p:spPr>
            <a:xfrm>
              <a:off x="770669" y="2233454"/>
              <a:ext cx="36562" cy="14199"/>
            </a:xfrm>
            <a:custGeom>
              <a:avLst/>
              <a:gdLst/>
              <a:ahLst/>
              <a:cxnLst/>
              <a:rect l="l" t="t" r="r" b="b"/>
              <a:pathLst>
                <a:path w="1048" h="407" extrusionOk="0">
                  <a:moveTo>
                    <a:pt x="963" y="0"/>
                  </a:moveTo>
                  <a:cubicBezTo>
                    <a:pt x="953" y="0"/>
                    <a:pt x="944" y="2"/>
                    <a:pt x="935" y="6"/>
                  </a:cubicBezTo>
                  <a:lnTo>
                    <a:pt x="902" y="6"/>
                  </a:lnTo>
                  <a:cubicBezTo>
                    <a:pt x="902" y="6"/>
                    <a:pt x="891" y="6"/>
                    <a:pt x="891" y="18"/>
                  </a:cubicBezTo>
                  <a:lnTo>
                    <a:pt x="880" y="18"/>
                  </a:lnTo>
                  <a:lnTo>
                    <a:pt x="869" y="29"/>
                  </a:lnTo>
                  <a:lnTo>
                    <a:pt x="858" y="40"/>
                  </a:lnTo>
                  <a:cubicBezTo>
                    <a:pt x="858" y="51"/>
                    <a:pt x="846" y="51"/>
                    <a:pt x="846" y="51"/>
                  </a:cubicBezTo>
                  <a:lnTo>
                    <a:pt x="846" y="62"/>
                  </a:lnTo>
                  <a:cubicBezTo>
                    <a:pt x="602" y="207"/>
                    <a:pt x="335" y="307"/>
                    <a:pt x="57" y="329"/>
                  </a:cubicBezTo>
                  <a:cubicBezTo>
                    <a:pt x="1" y="340"/>
                    <a:pt x="1" y="407"/>
                    <a:pt x="57" y="407"/>
                  </a:cubicBezTo>
                  <a:cubicBezTo>
                    <a:pt x="401" y="385"/>
                    <a:pt x="735" y="273"/>
                    <a:pt x="1002" y="62"/>
                  </a:cubicBezTo>
                  <a:cubicBezTo>
                    <a:pt x="1048" y="35"/>
                    <a:pt x="1004" y="0"/>
                    <a:pt x="96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72" name="Google Shape;21072;p32"/>
            <p:cNvSpPr/>
            <p:nvPr/>
          </p:nvSpPr>
          <p:spPr>
            <a:xfrm>
              <a:off x="764494" y="2154607"/>
              <a:ext cx="13606" cy="4221"/>
            </a:xfrm>
            <a:custGeom>
              <a:avLst/>
              <a:gdLst/>
              <a:ahLst/>
              <a:cxnLst/>
              <a:rect l="l" t="t" r="r" b="b"/>
              <a:pathLst>
                <a:path w="390" h="121" extrusionOk="0">
                  <a:moveTo>
                    <a:pt x="56" y="0"/>
                  </a:moveTo>
                  <a:cubicBezTo>
                    <a:pt x="47" y="0"/>
                    <a:pt x="39" y="3"/>
                    <a:pt x="34" y="9"/>
                  </a:cubicBezTo>
                  <a:cubicBezTo>
                    <a:pt x="22" y="9"/>
                    <a:pt x="12" y="20"/>
                    <a:pt x="0" y="42"/>
                  </a:cubicBezTo>
                  <a:cubicBezTo>
                    <a:pt x="0" y="64"/>
                    <a:pt x="22" y="86"/>
                    <a:pt x="45" y="98"/>
                  </a:cubicBezTo>
                  <a:cubicBezTo>
                    <a:pt x="101" y="109"/>
                    <a:pt x="145" y="109"/>
                    <a:pt x="200" y="120"/>
                  </a:cubicBezTo>
                  <a:cubicBezTo>
                    <a:pt x="245" y="120"/>
                    <a:pt x="311" y="120"/>
                    <a:pt x="356" y="98"/>
                  </a:cubicBezTo>
                  <a:cubicBezTo>
                    <a:pt x="368" y="98"/>
                    <a:pt x="390" y="76"/>
                    <a:pt x="378" y="53"/>
                  </a:cubicBezTo>
                  <a:cubicBezTo>
                    <a:pt x="378" y="42"/>
                    <a:pt x="356" y="20"/>
                    <a:pt x="345" y="20"/>
                  </a:cubicBezTo>
                  <a:cubicBezTo>
                    <a:pt x="327" y="16"/>
                    <a:pt x="309" y="15"/>
                    <a:pt x="293" y="15"/>
                  </a:cubicBezTo>
                  <a:cubicBezTo>
                    <a:pt x="260" y="15"/>
                    <a:pt x="230" y="20"/>
                    <a:pt x="200" y="20"/>
                  </a:cubicBezTo>
                  <a:cubicBezTo>
                    <a:pt x="178" y="20"/>
                    <a:pt x="156" y="9"/>
                    <a:pt x="134" y="9"/>
                  </a:cubicBezTo>
                  <a:lnTo>
                    <a:pt x="78" y="9"/>
                  </a:lnTo>
                  <a:cubicBezTo>
                    <a:pt x="73" y="3"/>
                    <a:pt x="64" y="0"/>
                    <a:pt x="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73" name="Google Shape;21073;p32"/>
            <p:cNvSpPr/>
            <p:nvPr/>
          </p:nvSpPr>
          <p:spPr>
            <a:xfrm>
              <a:off x="763692" y="2143268"/>
              <a:ext cx="7431" cy="5059"/>
            </a:xfrm>
            <a:custGeom>
              <a:avLst/>
              <a:gdLst/>
              <a:ahLst/>
              <a:cxnLst/>
              <a:rect l="l" t="t" r="r" b="b"/>
              <a:pathLst>
                <a:path w="213" h="145" extrusionOk="0">
                  <a:moveTo>
                    <a:pt x="90" y="0"/>
                  </a:moveTo>
                  <a:cubicBezTo>
                    <a:pt x="79" y="0"/>
                    <a:pt x="68" y="0"/>
                    <a:pt x="57" y="11"/>
                  </a:cubicBezTo>
                  <a:cubicBezTo>
                    <a:pt x="45" y="11"/>
                    <a:pt x="35" y="23"/>
                    <a:pt x="35" y="23"/>
                  </a:cubicBezTo>
                  <a:cubicBezTo>
                    <a:pt x="23" y="23"/>
                    <a:pt x="23" y="33"/>
                    <a:pt x="23" y="33"/>
                  </a:cubicBezTo>
                  <a:cubicBezTo>
                    <a:pt x="12" y="33"/>
                    <a:pt x="12" y="45"/>
                    <a:pt x="12" y="45"/>
                  </a:cubicBezTo>
                  <a:cubicBezTo>
                    <a:pt x="12" y="45"/>
                    <a:pt x="1" y="56"/>
                    <a:pt x="1" y="67"/>
                  </a:cubicBezTo>
                  <a:lnTo>
                    <a:pt x="1" y="78"/>
                  </a:lnTo>
                  <a:lnTo>
                    <a:pt x="1" y="89"/>
                  </a:lnTo>
                  <a:cubicBezTo>
                    <a:pt x="1" y="100"/>
                    <a:pt x="1" y="100"/>
                    <a:pt x="12" y="100"/>
                  </a:cubicBezTo>
                  <a:lnTo>
                    <a:pt x="12" y="112"/>
                  </a:lnTo>
                  <a:lnTo>
                    <a:pt x="12" y="122"/>
                  </a:lnTo>
                  <a:lnTo>
                    <a:pt x="23" y="122"/>
                  </a:lnTo>
                  <a:lnTo>
                    <a:pt x="23" y="134"/>
                  </a:lnTo>
                  <a:lnTo>
                    <a:pt x="45" y="134"/>
                  </a:lnTo>
                  <a:lnTo>
                    <a:pt x="45" y="144"/>
                  </a:lnTo>
                  <a:lnTo>
                    <a:pt x="168" y="144"/>
                  </a:lnTo>
                  <a:lnTo>
                    <a:pt x="190" y="122"/>
                  </a:lnTo>
                  <a:lnTo>
                    <a:pt x="201" y="112"/>
                  </a:lnTo>
                  <a:lnTo>
                    <a:pt x="201" y="100"/>
                  </a:lnTo>
                  <a:cubicBezTo>
                    <a:pt x="213" y="89"/>
                    <a:pt x="213" y="78"/>
                    <a:pt x="213" y="78"/>
                  </a:cubicBezTo>
                  <a:cubicBezTo>
                    <a:pt x="213" y="67"/>
                    <a:pt x="201" y="45"/>
                    <a:pt x="201" y="33"/>
                  </a:cubicBezTo>
                  <a:cubicBezTo>
                    <a:pt x="190" y="33"/>
                    <a:pt x="190" y="23"/>
                    <a:pt x="190" y="23"/>
                  </a:cubicBezTo>
                  <a:cubicBezTo>
                    <a:pt x="190" y="23"/>
                    <a:pt x="179" y="23"/>
                    <a:pt x="179" y="11"/>
                  </a:cubicBezTo>
                  <a:lnTo>
                    <a:pt x="157" y="11"/>
                  </a:lnTo>
                  <a:cubicBezTo>
                    <a:pt x="157" y="0"/>
                    <a:pt x="146" y="0"/>
                    <a:pt x="1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74" name="Google Shape;21074;p32"/>
            <p:cNvSpPr/>
            <p:nvPr/>
          </p:nvSpPr>
          <p:spPr>
            <a:xfrm>
              <a:off x="759435" y="2175470"/>
              <a:ext cx="6245" cy="4675"/>
            </a:xfrm>
            <a:custGeom>
              <a:avLst/>
              <a:gdLst/>
              <a:ahLst/>
              <a:cxnLst/>
              <a:rect l="l" t="t" r="r" b="b"/>
              <a:pathLst>
                <a:path w="179" h="134" extrusionOk="0">
                  <a:moveTo>
                    <a:pt x="68" y="0"/>
                  </a:moveTo>
                  <a:cubicBezTo>
                    <a:pt x="68" y="0"/>
                    <a:pt x="56" y="0"/>
                    <a:pt x="56" y="12"/>
                  </a:cubicBezTo>
                  <a:lnTo>
                    <a:pt x="45" y="12"/>
                  </a:lnTo>
                  <a:cubicBezTo>
                    <a:pt x="45" y="12"/>
                    <a:pt x="34" y="12"/>
                    <a:pt x="34" y="22"/>
                  </a:cubicBezTo>
                  <a:lnTo>
                    <a:pt x="23" y="22"/>
                  </a:lnTo>
                  <a:lnTo>
                    <a:pt x="23" y="34"/>
                  </a:lnTo>
                  <a:lnTo>
                    <a:pt x="12" y="45"/>
                  </a:lnTo>
                  <a:lnTo>
                    <a:pt x="12" y="56"/>
                  </a:lnTo>
                  <a:lnTo>
                    <a:pt x="1" y="67"/>
                  </a:lnTo>
                  <a:lnTo>
                    <a:pt x="1" y="89"/>
                  </a:lnTo>
                  <a:lnTo>
                    <a:pt x="12" y="89"/>
                  </a:lnTo>
                  <a:lnTo>
                    <a:pt x="12" y="101"/>
                  </a:lnTo>
                  <a:cubicBezTo>
                    <a:pt x="23" y="111"/>
                    <a:pt x="23" y="111"/>
                    <a:pt x="23" y="123"/>
                  </a:cubicBezTo>
                  <a:lnTo>
                    <a:pt x="34" y="123"/>
                  </a:lnTo>
                  <a:cubicBezTo>
                    <a:pt x="34" y="123"/>
                    <a:pt x="45" y="123"/>
                    <a:pt x="45" y="133"/>
                  </a:cubicBezTo>
                  <a:lnTo>
                    <a:pt x="134" y="133"/>
                  </a:lnTo>
                  <a:lnTo>
                    <a:pt x="145" y="123"/>
                  </a:lnTo>
                  <a:lnTo>
                    <a:pt x="157" y="123"/>
                  </a:lnTo>
                  <a:cubicBezTo>
                    <a:pt x="157" y="111"/>
                    <a:pt x="157" y="111"/>
                    <a:pt x="167" y="111"/>
                  </a:cubicBezTo>
                  <a:lnTo>
                    <a:pt x="167" y="101"/>
                  </a:lnTo>
                  <a:cubicBezTo>
                    <a:pt x="167" y="101"/>
                    <a:pt x="167" y="89"/>
                    <a:pt x="179" y="89"/>
                  </a:cubicBezTo>
                  <a:lnTo>
                    <a:pt x="179" y="78"/>
                  </a:lnTo>
                  <a:lnTo>
                    <a:pt x="179" y="67"/>
                  </a:lnTo>
                  <a:lnTo>
                    <a:pt x="179" y="45"/>
                  </a:lnTo>
                  <a:cubicBezTo>
                    <a:pt x="179" y="45"/>
                    <a:pt x="167" y="45"/>
                    <a:pt x="167" y="34"/>
                  </a:cubicBezTo>
                  <a:lnTo>
                    <a:pt x="157" y="22"/>
                  </a:lnTo>
                  <a:lnTo>
                    <a:pt x="145" y="12"/>
                  </a:lnTo>
                  <a:lnTo>
                    <a:pt x="134" y="12"/>
                  </a:lnTo>
                  <a:cubicBezTo>
                    <a:pt x="134" y="0"/>
                    <a:pt x="123" y="0"/>
                    <a:pt x="11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75" name="Google Shape;21075;p32"/>
            <p:cNvSpPr/>
            <p:nvPr/>
          </p:nvSpPr>
          <p:spPr>
            <a:xfrm>
              <a:off x="766797" y="2179726"/>
              <a:ext cx="7815" cy="4082"/>
            </a:xfrm>
            <a:custGeom>
              <a:avLst/>
              <a:gdLst/>
              <a:ahLst/>
              <a:cxnLst/>
              <a:rect l="l" t="t" r="r" b="b"/>
              <a:pathLst>
                <a:path w="224" h="117" extrusionOk="0">
                  <a:moveTo>
                    <a:pt x="156" y="1"/>
                  </a:moveTo>
                  <a:cubicBezTo>
                    <a:pt x="134" y="1"/>
                    <a:pt x="112" y="1"/>
                    <a:pt x="90" y="11"/>
                  </a:cubicBezTo>
                  <a:cubicBezTo>
                    <a:pt x="79" y="11"/>
                    <a:pt x="68" y="11"/>
                    <a:pt x="57" y="23"/>
                  </a:cubicBezTo>
                  <a:cubicBezTo>
                    <a:pt x="45" y="23"/>
                    <a:pt x="35" y="23"/>
                    <a:pt x="23" y="34"/>
                  </a:cubicBezTo>
                  <a:cubicBezTo>
                    <a:pt x="23" y="45"/>
                    <a:pt x="23" y="45"/>
                    <a:pt x="12" y="45"/>
                  </a:cubicBezTo>
                  <a:lnTo>
                    <a:pt x="12" y="68"/>
                  </a:lnTo>
                  <a:cubicBezTo>
                    <a:pt x="1" y="68"/>
                    <a:pt x="1" y="68"/>
                    <a:pt x="12" y="78"/>
                  </a:cubicBezTo>
                  <a:lnTo>
                    <a:pt x="12" y="90"/>
                  </a:lnTo>
                  <a:cubicBezTo>
                    <a:pt x="29" y="106"/>
                    <a:pt x="45" y="116"/>
                    <a:pt x="66" y="116"/>
                  </a:cubicBezTo>
                  <a:cubicBezTo>
                    <a:pt x="73" y="116"/>
                    <a:pt x="81" y="115"/>
                    <a:pt x="90" y="112"/>
                  </a:cubicBezTo>
                  <a:cubicBezTo>
                    <a:pt x="101" y="112"/>
                    <a:pt x="112" y="112"/>
                    <a:pt x="124" y="100"/>
                  </a:cubicBezTo>
                  <a:cubicBezTo>
                    <a:pt x="146" y="100"/>
                    <a:pt x="156" y="100"/>
                    <a:pt x="168" y="90"/>
                  </a:cubicBezTo>
                  <a:lnTo>
                    <a:pt x="168" y="100"/>
                  </a:lnTo>
                  <a:cubicBezTo>
                    <a:pt x="179" y="90"/>
                    <a:pt x="190" y="90"/>
                    <a:pt x="201" y="78"/>
                  </a:cubicBezTo>
                  <a:cubicBezTo>
                    <a:pt x="213" y="78"/>
                    <a:pt x="223" y="56"/>
                    <a:pt x="223" y="45"/>
                  </a:cubicBezTo>
                  <a:cubicBezTo>
                    <a:pt x="223" y="34"/>
                    <a:pt x="213" y="23"/>
                    <a:pt x="201" y="11"/>
                  </a:cubicBezTo>
                  <a:cubicBezTo>
                    <a:pt x="190" y="1"/>
                    <a:pt x="179" y="1"/>
                    <a:pt x="15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76" name="Google Shape;21076;p32"/>
            <p:cNvSpPr/>
            <p:nvPr/>
          </p:nvSpPr>
          <p:spPr>
            <a:xfrm>
              <a:off x="773774" y="2172365"/>
              <a:ext cx="6245" cy="5442"/>
            </a:xfrm>
            <a:custGeom>
              <a:avLst/>
              <a:gdLst/>
              <a:ahLst/>
              <a:cxnLst/>
              <a:rect l="l" t="t" r="r" b="b"/>
              <a:pathLst>
                <a:path w="179" h="156" extrusionOk="0">
                  <a:moveTo>
                    <a:pt x="79" y="0"/>
                  </a:moveTo>
                  <a:cubicBezTo>
                    <a:pt x="68" y="0"/>
                    <a:pt x="57" y="12"/>
                    <a:pt x="45" y="22"/>
                  </a:cubicBezTo>
                  <a:cubicBezTo>
                    <a:pt x="35" y="22"/>
                    <a:pt x="23" y="34"/>
                    <a:pt x="13" y="45"/>
                  </a:cubicBezTo>
                  <a:lnTo>
                    <a:pt x="13" y="56"/>
                  </a:lnTo>
                  <a:lnTo>
                    <a:pt x="13" y="67"/>
                  </a:lnTo>
                  <a:lnTo>
                    <a:pt x="13" y="78"/>
                  </a:lnTo>
                  <a:lnTo>
                    <a:pt x="13" y="89"/>
                  </a:lnTo>
                  <a:lnTo>
                    <a:pt x="13" y="101"/>
                  </a:lnTo>
                  <a:cubicBezTo>
                    <a:pt x="1" y="101"/>
                    <a:pt x="1" y="111"/>
                    <a:pt x="13" y="123"/>
                  </a:cubicBezTo>
                  <a:lnTo>
                    <a:pt x="13" y="134"/>
                  </a:lnTo>
                  <a:cubicBezTo>
                    <a:pt x="23" y="134"/>
                    <a:pt x="23" y="145"/>
                    <a:pt x="35" y="145"/>
                  </a:cubicBezTo>
                  <a:cubicBezTo>
                    <a:pt x="45" y="156"/>
                    <a:pt x="45" y="156"/>
                    <a:pt x="57" y="156"/>
                  </a:cubicBezTo>
                  <a:lnTo>
                    <a:pt x="102" y="156"/>
                  </a:lnTo>
                  <a:cubicBezTo>
                    <a:pt x="112" y="156"/>
                    <a:pt x="124" y="156"/>
                    <a:pt x="134" y="145"/>
                  </a:cubicBezTo>
                  <a:lnTo>
                    <a:pt x="146" y="134"/>
                  </a:lnTo>
                  <a:cubicBezTo>
                    <a:pt x="146" y="123"/>
                    <a:pt x="157" y="111"/>
                    <a:pt x="157" y="111"/>
                  </a:cubicBezTo>
                  <a:lnTo>
                    <a:pt x="157" y="101"/>
                  </a:lnTo>
                  <a:cubicBezTo>
                    <a:pt x="168" y="101"/>
                    <a:pt x="168" y="89"/>
                    <a:pt x="179" y="89"/>
                  </a:cubicBezTo>
                  <a:lnTo>
                    <a:pt x="179" y="67"/>
                  </a:lnTo>
                  <a:lnTo>
                    <a:pt x="179" y="56"/>
                  </a:lnTo>
                  <a:cubicBezTo>
                    <a:pt x="179" y="45"/>
                    <a:pt x="179" y="34"/>
                    <a:pt x="168" y="22"/>
                  </a:cubicBezTo>
                  <a:lnTo>
                    <a:pt x="157" y="12"/>
                  </a:lnTo>
                  <a:cubicBezTo>
                    <a:pt x="146" y="0"/>
                    <a:pt x="134" y="0"/>
                    <a:pt x="12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77" name="Google Shape;21077;p32"/>
            <p:cNvSpPr/>
            <p:nvPr/>
          </p:nvSpPr>
          <p:spPr>
            <a:xfrm>
              <a:off x="779984" y="2174319"/>
              <a:ext cx="35" cy="802"/>
            </a:xfrm>
            <a:custGeom>
              <a:avLst/>
              <a:gdLst/>
              <a:ahLst/>
              <a:cxnLst/>
              <a:rect l="l" t="t" r="r" b="b"/>
              <a:pathLst>
                <a:path w="1" h="23" extrusionOk="0">
                  <a:moveTo>
                    <a:pt x="1" y="22"/>
                  </a:moveTo>
                  <a:lnTo>
                    <a:pt x="1" y="0"/>
                  </a:lnTo>
                  <a:lnTo>
                    <a:pt x="1" y="1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78" name="Google Shape;21078;p32"/>
            <p:cNvSpPr/>
            <p:nvPr/>
          </p:nvSpPr>
          <p:spPr>
            <a:xfrm>
              <a:off x="764494" y="2183843"/>
              <a:ext cx="12839" cy="4849"/>
            </a:xfrm>
            <a:custGeom>
              <a:avLst/>
              <a:gdLst/>
              <a:ahLst/>
              <a:cxnLst/>
              <a:rect l="l" t="t" r="r" b="b"/>
              <a:pathLst>
                <a:path w="368" h="139" extrusionOk="0">
                  <a:moveTo>
                    <a:pt x="74" y="0"/>
                  </a:moveTo>
                  <a:cubicBezTo>
                    <a:pt x="54" y="0"/>
                    <a:pt x="38" y="8"/>
                    <a:pt x="22" y="16"/>
                  </a:cubicBezTo>
                  <a:cubicBezTo>
                    <a:pt x="12" y="39"/>
                    <a:pt x="0" y="61"/>
                    <a:pt x="22" y="83"/>
                  </a:cubicBezTo>
                  <a:cubicBezTo>
                    <a:pt x="22" y="94"/>
                    <a:pt x="34" y="94"/>
                    <a:pt x="45" y="105"/>
                  </a:cubicBezTo>
                  <a:cubicBezTo>
                    <a:pt x="56" y="116"/>
                    <a:pt x="78" y="128"/>
                    <a:pt x="101" y="128"/>
                  </a:cubicBezTo>
                  <a:lnTo>
                    <a:pt x="111" y="128"/>
                  </a:lnTo>
                  <a:cubicBezTo>
                    <a:pt x="122" y="133"/>
                    <a:pt x="131" y="136"/>
                    <a:pt x="139" y="136"/>
                  </a:cubicBezTo>
                  <a:cubicBezTo>
                    <a:pt x="148" y="136"/>
                    <a:pt x="156" y="133"/>
                    <a:pt x="167" y="128"/>
                  </a:cubicBezTo>
                  <a:cubicBezTo>
                    <a:pt x="178" y="128"/>
                    <a:pt x="190" y="138"/>
                    <a:pt x="200" y="138"/>
                  </a:cubicBezTo>
                  <a:cubicBezTo>
                    <a:pt x="234" y="138"/>
                    <a:pt x="267" y="128"/>
                    <a:pt x="301" y="128"/>
                  </a:cubicBezTo>
                  <a:cubicBezTo>
                    <a:pt x="323" y="128"/>
                    <a:pt x="356" y="116"/>
                    <a:pt x="368" y="83"/>
                  </a:cubicBezTo>
                  <a:cubicBezTo>
                    <a:pt x="368" y="61"/>
                    <a:pt x="345" y="39"/>
                    <a:pt x="323" y="39"/>
                  </a:cubicBezTo>
                  <a:cubicBezTo>
                    <a:pt x="279" y="27"/>
                    <a:pt x="245" y="16"/>
                    <a:pt x="212" y="16"/>
                  </a:cubicBezTo>
                  <a:cubicBezTo>
                    <a:pt x="167" y="16"/>
                    <a:pt x="134" y="5"/>
                    <a:pt x="101" y="5"/>
                  </a:cubicBezTo>
                  <a:cubicBezTo>
                    <a:pt x="91" y="2"/>
                    <a:pt x="82" y="0"/>
                    <a:pt x="7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79" name="Google Shape;21079;p32"/>
            <p:cNvSpPr/>
            <p:nvPr/>
          </p:nvSpPr>
          <p:spPr>
            <a:xfrm>
              <a:off x="776112" y="2190193"/>
              <a:ext cx="7431" cy="4710"/>
            </a:xfrm>
            <a:custGeom>
              <a:avLst/>
              <a:gdLst/>
              <a:ahLst/>
              <a:cxnLst/>
              <a:rect l="l" t="t" r="r" b="b"/>
              <a:pathLst>
                <a:path w="213" h="135" extrusionOk="0">
                  <a:moveTo>
                    <a:pt x="57" y="1"/>
                  </a:moveTo>
                  <a:cubicBezTo>
                    <a:pt x="57" y="12"/>
                    <a:pt x="45" y="12"/>
                    <a:pt x="45" y="12"/>
                  </a:cubicBezTo>
                  <a:cubicBezTo>
                    <a:pt x="35" y="12"/>
                    <a:pt x="23" y="23"/>
                    <a:pt x="12" y="34"/>
                  </a:cubicBezTo>
                  <a:cubicBezTo>
                    <a:pt x="12" y="34"/>
                    <a:pt x="1" y="57"/>
                    <a:pt x="1" y="67"/>
                  </a:cubicBezTo>
                  <a:lnTo>
                    <a:pt x="1" y="79"/>
                  </a:lnTo>
                  <a:cubicBezTo>
                    <a:pt x="12" y="90"/>
                    <a:pt x="12" y="101"/>
                    <a:pt x="23" y="101"/>
                  </a:cubicBezTo>
                  <a:cubicBezTo>
                    <a:pt x="35" y="112"/>
                    <a:pt x="35" y="112"/>
                    <a:pt x="45" y="112"/>
                  </a:cubicBezTo>
                  <a:cubicBezTo>
                    <a:pt x="57" y="123"/>
                    <a:pt x="57" y="123"/>
                    <a:pt x="67" y="123"/>
                  </a:cubicBezTo>
                  <a:cubicBezTo>
                    <a:pt x="79" y="123"/>
                    <a:pt x="79" y="123"/>
                    <a:pt x="90" y="112"/>
                  </a:cubicBezTo>
                  <a:lnTo>
                    <a:pt x="90" y="123"/>
                  </a:lnTo>
                  <a:cubicBezTo>
                    <a:pt x="112" y="134"/>
                    <a:pt x="123" y="134"/>
                    <a:pt x="146" y="134"/>
                  </a:cubicBezTo>
                  <a:lnTo>
                    <a:pt x="156" y="134"/>
                  </a:lnTo>
                  <a:cubicBezTo>
                    <a:pt x="168" y="134"/>
                    <a:pt x="179" y="134"/>
                    <a:pt x="190" y="123"/>
                  </a:cubicBezTo>
                  <a:cubicBezTo>
                    <a:pt x="201" y="123"/>
                    <a:pt x="212" y="112"/>
                    <a:pt x="212" y="90"/>
                  </a:cubicBezTo>
                  <a:lnTo>
                    <a:pt x="212" y="79"/>
                  </a:lnTo>
                  <a:lnTo>
                    <a:pt x="201" y="67"/>
                  </a:lnTo>
                  <a:cubicBezTo>
                    <a:pt x="201" y="67"/>
                    <a:pt x="201" y="57"/>
                    <a:pt x="190" y="57"/>
                  </a:cubicBezTo>
                  <a:lnTo>
                    <a:pt x="168" y="45"/>
                  </a:lnTo>
                  <a:cubicBezTo>
                    <a:pt x="156" y="34"/>
                    <a:pt x="146" y="23"/>
                    <a:pt x="123" y="12"/>
                  </a:cubicBezTo>
                  <a:cubicBezTo>
                    <a:pt x="101" y="1"/>
                    <a:pt x="79" y="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80" name="Google Shape;21080;p32"/>
            <p:cNvSpPr/>
            <p:nvPr/>
          </p:nvSpPr>
          <p:spPr>
            <a:xfrm>
              <a:off x="791253" y="2196821"/>
              <a:ext cx="10152" cy="5059"/>
            </a:xfrm>
            <a:custGeom>
              <a:avLst/>
              <a:gdLst/>
              <a:ahLst/>
              <a:cxnLst/>
              <a:rect l="l" t="t" r="r" b="b"/>
              <a:pathLst>
                <a:path w="291" h="145" extrusionOk="0">
                  <a:moveTo>
                    <a:pt x="78" y="0"/>
                  </a:moveTo>
                  <a:cubicBezTo>
                    <a:pt x="56" y="0"/>
                    <a:pt x="34" y="0"/>
                    <a:pt x="23" y="11"/>
                  </a:cubicBezTo>
                  <a:cubicBezTo>
                    <a:pt x="12" y="22"/>
                    <a:pt x="1" y="33"/>
                    <a:pt x="1" y="55"/>
                  </a:cubicBezTo>
                  <a:cubicBezTo>
                    <a:pt x="1" y="67"/>
                    <a:pt x="12" y="78"/>
                    <a:pt x="23" y="89"/>
                  </a:cubicBezTo>
                  <a:cubicBezTo>
                    <a:pt x="56" y="111"/>
                    <a:pt x="90" y="122"/>
                    <a:pt x="123" y="134"/>
                  </a:cubicBezTo>
                  <a:cubicBezTo>
                    <a:pt x="145" y="144"/>
                    <a:pt x="167" y="144"/>
                    <a:pt x="179" y="144"/>
                  </a:cubicBezTo>
                  <a:lnTo>
                    <a:pt x="212" y="144"/>
                  </a:lnTo>
                  <a:cubicBezTo>
                    <a:pt x="223" y="134"/>
                    <a:pt x="223" y="134"/>
                    <a:pt x="234" y="134"/>
                  </a:cubicBezTo>
                  <a:cubicBezTo>
                    <a:pt x="246" y="134"/>
                    <a:pt x="246" y="134"/>
                    <a:pt x="256" y="122"/>
                  </a:cubicBezTo>
                  <a:cubicBezTo>
                    <a:pt x="268" y="122"/>
                    <a:pt x="268" y="111"/>
                    <a:pt x="279" y="100"/>
                  </a:cubicBezTo>
                  <a:cubicBezTo>
                    <a:pt x="290" y="89"/>
                    <a:pt x="290" y="78"/>
                    <a:pt x="279" y="67"/>
                  </a:cubicBezTo>
                  <a:cubicBezTo>
                    <a:pt x="268" y="45"/>
                    <a:pt x="246" y="33"/>
                    <a:pt x="223" y="33"/>
                  </a:cubicBezTo>
                  <a:lnTo>
                    <a:pt x="179" y="33"/>
                  </a:lnTo>
                  <a:cubicBezTo>
                    <a:pt x="167" y="33"/>
                    <a:pt x="157" y="22"/>
                    <a:pt x="157" y="22"/>
                  </a:cubicBezTo>
                  <a:cubicBezTo>
                    <a:pt x="145" y="22"/>
                    <a:pt x="134" y="22"/>
                    <a:pt x="134" y="11"/>
                  </a:cubicBezTo>
                  <a:lnTo>
                    <a:pt x="123" y="11"/>
                  </a:lnTo>
                  <a:cubicBezTo>
                    <a:pt x="112" y="0"/>
                    <a:pt x="90" y="0"/>
                    <a:pt x="7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81" name="Google Shape;21081;p32"/>
            <p:cNvSpPr/>
            <p:nvPr/>
          </p:nvSpPr>
          <p:spPr>
            <a:xfrm>
              <a:off x="800185" y="2202229"/>
              <a:ext cx="7431" cy="4466"/>
            </a:xfrm>
            <a:custGeom>
              <a:avLst/>
              <a:gdLst/>
              <a:ahLst/>
              <a:cxnLst/>
              <a:rect l="l" t="t" r="r" b="b"/>
              <a:pathLst>
                <a:path w="213" h="128" extrusionOk="0">
                  <a:moveTo>
                    <a:pt x="123" y="1"/>
                  </a:moveTo>
                  <a:cubicBezTo>
                    <a:pt x="101" y="1"/>
                    <a:pt x="79" y="12"/>
                    <a:pt x="67" y="34"/>
                  </a:cubicBezTo>
                  <a:lnTo>
                    <a:pt x="67" y="45"/>
                  </a:lnTo>
                  <a:lnTo>
                    <a:pt x="45" y="45"/>
                  </a:lnTo>
                  <a:cubicBezTo>
                    <a:pt x="34" y="45"/>
                    <a:pt x="23" y="56"/>
                    <a:pt x="12" y="56"/>
                  </a:cubicBezTo>
                  <a:cubicBezTo>
                    <a:pt x="12" y="68"/>
                    <a:pt x="0" y="78"/>
                    <a:pt x="12" y="90"/>
                  </a:cubicBezTo>
                  <a:cubicBezTo>
                    <a:pt x="12" y="101"/>
                    <a:pt x="23" y="112"/>
                    <a:pt x="34" y="112"/>
                  </a:cubicBezTo>
                  <a:cubicBezTo>
                    <a:pt x="51" y="122"/>
                    <a:pt x="71" y="127"/>
                    <a:pt x="92" y="127"/>
                  </a:cubicBezTo>
                  <a:cubicBezTo>
                    <a:pt x="139" y="127"/>
                    <a:pt x="189" y="102"/>
                    <a:pt x="212" y="56"/>
                  </a:cubicBezTo>
                  <a:cubicBezTo>
                    <a:pt x="212" y="45"/>
                    <a:pt x="212" y="34"/>
                    <a:pt x="200" y="23"/>
                  </a:cubicBezTo>
                  <a:cubicBezTo>
                    <a:pt x="190" y="12"/>
                    <a:pt x="178" y="1"/>
                    <a:pt x="16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82" name="Google Shape;21082;p32"/>
            <p:cNvSpPr/>
            <p:nvPr/>
          </p:nvSpPr>
          <p:spPr>
            <a:xfrm>
              <a:off x="803290" y="2194310"/>
              <a:ext cx="5094" cy="4082"/>
            </a:xfrm>
            <a:custGeom>
              <a:avLst/>
              <a:gdLst/>
              <a:ahLst/>
              <a:cxnLst/>
              <a:rect l="l" t="t" r="r" b="b"/>
              <a:pathLst>
                <a:path w="146" h="117" extrusionOk="0">
                  <a:moveTo>
                    <a:pt x="67" y="0"/>
                  </a:moveTo>
                  <a:cubicBezTo>
                    <a:pt x="64" y="0"/>
                    <a:pt x="60" y="2"/>
                    <a:pt x="56" y="5"/>
                  </a:cubicBezTo>
                  <a:lnTo>
                    <a:pt x="34" y="5"/>
                  </a:lnTo>
                  <a:lnTo>
                    <a:pt x="23" y="16"/>
                  </a:lnTo>
                  <a:cubicBezTo>
                    <a:pt x="12" y="16"/>
                    <a:pt x="12" y="28"/>
                    <a:pt x="12" y="38"/>
                  </a:cubicBezTo>
                  <a:cubicBezTo>
                    <a:pt x="12" y="38"/>
                    <a:pt x="0" y="38"/>
                    <a:pt x="0" y="50"/>
                  </a:cubicBezTo>
                  <a:cubicBezTo>
                    <a:pt x="0" y="50"/>
                    <a:pt x="12" y="61"/>
                    <a:pt x="12" y="72"/>
                  </a:cubicBezTo>
                  <a:lnTo>
                    <a:pt x="23" y="72"/>
                  </a:lnTo>
                  <a:lnTo>
                    <a:pt x="23" y="83"/>
                  </a:lnTo>
                  <a:lnTo>
                    <a:pt x="34" y="83"/>
                  </a:lnTo>
                  <a:lnTo>
                    <a:pt x="34" y="94"/>
                  </a:lnTo>
                  <a:lnTo>
                    <a:pt x="45" y="94"/>
                  </a:lnTo>
                  <a:cubicBezTo>
                    <a:pt x="45" y="94"/>
                    <a:pt x="56" y="105"/>
                    <a:pt x="67" y="105"/>
                  </a:cubicBezTo>
                  <a:lnTo>
                    <a:pt x="79" y="105"/>
                  </a:lnTo>
                  <a:cubicBezTo>
                    <a:pt x="79" y="117"/>
                    <a:pt x="89" y="117"/>
                    <a:pt x="89" y="117"/>
                  </a:cubicBezTo>
                  <a:cubicBezTo>
                    <a:pt x="101" y="117"/>
                    <a:pt x="101" y="117"/>
                    <a:pt x="101" y="105"/>
                  </a:cubicBezTo>
                  <a:lnTo>
                    <a:pt x="123" y="105"/>
                  </a:lnTo>
                  <a:lnTo>
                    <a:pt x="134" y="94"/>
                  </a:lnTo>
                  <a:cubicBezTo>
                    <a:pt x="134" y="94"/>
                    <a:pt x="145" y="94"/>
                    <a:pt x="145" y="83"/>
                  </a:cubicBezTo>
                  <a:lnTo>
                    <a:pt x="145" y="72"/>
                  </a:lnTo>
                  <a:lnTo>
                    <a:pt x="145" y="61"/>
                  </a:lnTo>
                  <a:cubicBezTo>
                    <a:pt x="145" y="50"/>
                    <a:pt x="134" y="50"/>
                    <a:pt x="134" y="38"/>
                  </a:cubicBezTo>
                  <a:cubicBezTo>
                    <a:pt x="123" y="38"/>
                    <a:pt x="123" y="28"/>
                    <a:pt x="123" y="28"/>
                  </a:cubicBezTo>
                  <a:lnTo>
                    <a:pt x="101" y="5"/>
                  </a:lnTo>
                  <a:lnTo>
                    <a:pt x="79" y="5"/>
                  </a:lnTo>
                  <a:cubicBezTo>
                    <a:pt x="79" y="5"/>
                    <a:pt x="73" y="0"/>
                    <a:pt x="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83" name="Google Shape;21083;p32"/>
            <p:cNvSpPr/>
            <p:nvPr/>
          </p:nvSpPr>
          <p:spPr>
            <a:xfrm>
              <a:off x="817664" y="2205055"/>
              <a:ext cx="7780" cy="5756"/>
            </a:xfrm>
            <a:custGeom>
              <a:avLst/>
              <a:gdLst/>
              <a:ahLst/>
              <a:cxnLst/>
              <a:rect l="l" t="t" r="r" b="b"/>
              <a:pathLst>
                <a:path w="223" h="165" extrusionOk="0">
                  <a:moveTo>
                    <a:pt x="89" y="0"/>
                  </a:moveTo>
                  <a:cubicBezTo>
                    <a:pt x="81" y="0"/>
                    <a:pt x="72" y="3"/>
                    <a:pt x="67" y="9"/>
                  </a:cubicBezTo>
                  <a:lnTo>
                    <a:pt x="55" y="9"/>
                  </a:lnTo>
                  <a:cubicBezTo>
                    <a:pt x="33" y="9"/>
                    <a:pt x="22" y="20"/>
                    <a:pt x="11" y="31"/>
                  </a:cubicBezTo>
                  <a:cubicBezTo>
                    <a:pt x="0" y="42"/>
                    <a:pt x="0" y="53"/>
                    <a:pt x="0" y="64"/>
                  </a:cubicBezTo>
                  <a:lnTo>
                    <a:pt x="11" y="76"/>
                  </a:lnTo>
                  <a:cubicBezTo>
                    <a:pt x="11" y="86"/>
                    <a:pt x="11" y="86"/>
                    <a:pt x="22" y="98"/>
                  </a:cubicBezTo>
                  <a:cubicBezTo>
                    <a:pt x="22" y="109"/>
                    <a:pt x="33" y="120"/>
                    <a:pt x="45" y="120"/>
                  </a:cubicBezTo>
                  <a:cubicBezTo>
                    <a:pt x="45" y="131"/>
                    <a:pt x="55" y="131"/>
                    <a:pt x="55" y="131"/>
                  </a:cubicBezTo>
                  <a:cubicBezTo>
                    <a:pt x="78" y="153"/>
                    <a:pt x="100" y="165"/>
                    <a:pt x="134" y="165"/>
                  </a:cubicBezTo>
                  <a:cubicBezTo>
                    <a:pt x="156" y="165"/>
                    <a:pt x="178" y="165"/>
                    <a:pt x="200" y="153"/>
                  </a:cubicBezTo>
                  <a:cubicBezTo>
                    <a:pt x="211" y="142"/>
                    <a:pt x="211" y="142"/>
                    <a:pt x="211" y="131"/>
                  </a:cubicBezTo>
                  <a:cubicBezTo>
                    <a:pt x="223" y="120"/>
                    <a:pt x="223" y="109"/>
                    <a:pt x="211" y="109"/>
                  </a:cubicBezTo>
                  <a:lnTo>
                    <a:pt x="211" y="86"/>
                  </a:lnTo>
                  <a:cubicBezTo>
                    <a:pt x="200" y="76"/>
                    <a:pt x="200" y="64"/>
                    <a:pt x="189" y="64"/>
                  </a:cubicBezTo>
                  <a:cubicBezTo>
                    <a:pt x="178" y="42"/>
                    <a:pt x="167" y="31"/>
                    <a:pt x="144" y="20"/>
                  </a:cubicBezTo>
                  <a:cubicBezTo>
                    <a:pt x="134" y="20"/>
                    <a:pt x="134" y="9"/>
                    <a:pt x="122" y="9"/>
                  </a:cubicBezTo>
                  <a:lnTo>
                    <a:pt x="111" y="9"/>
                  </a:lnTo>
                  <a:cubicBezTo>
                    <a:pt x="106" y="3"/>
                    <a:pt x="97" y="0"/>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84" name="Google Shape;21084;p32"/>
            <p:cNvSpPr/>
            <p:nvPr/>
          </p:nvSpPr>
          <p:spPr>
            <a:xfrm>
              <a:off x="816478" y="2219324"/>
              <a:ext cx="5094" cy="4675"/>
            </a:xfrm>
            <a:custGeom>
              <a:avLst/>
              <a:gdLst/>
              <a:ahLst/>
              <a:cxnLst/>
              <a:rect l="l" t="t" r="r" b="b"/>
              <a:pathLst>
                <a:path w="146" h="134" extrusionOk="0">
                  <a:moveTo>
                    <a:pt x="56" y="0"/>
                  </a:moveTo>
                  <a:cubicBezTo>
                    <a:pt x="45" y="0"/>
                    <a:pt x="34" y="11"/>
                    <a:pt x="34" y="11"/>
                  </a:cubicBezTo>
                  <a:cubicBezTo>
                    <a:pt x="23" y="11"/>
                    <a:pt x="12" y="23"/>
                    <a:pt x="0" y="33"/>
                  </a:cubicBezTo>
                  <a:lnTo>
                    <a:pt x="0" y="45"/>
                  </a:lnTo>
                  <a:cubicBezTo>
                    <a:pt x="0" y="55"/>
                    <a:pt x="0" y="67"/>
                    <a:pt x="12" y="67"/>
                  </a:cubicBezTo>
                  <a:cubicBezTo>
                    <a:pt x="12" y="78"/>
                    <a:pt x="23" y="89"/>
                    <a:pt x="23" y="89"/>
                  </a:cubicBezTo>
                  <a:lnTo>
                    <a:pt x="34" y="100"/>
                  </a:lnTo>
                  <a:cubicBezTo>
                    <a:pt x="34" y="112"/>
                    <a:pt x="45" y="112"/>
                    <a:pt x="45" y="122"/>
                  </a:cubicBezTo>
                  <a:cubicBezTo>
                    <a:pt x="56" y="122"/>
                    <a:pt x="67" y="134"/>
                    <a:pt x="79" y="134"/>
                  </a:cubicBezTo>
                  <a:lnTo>
                    <a:pt x="123" y="134"/>
                  </a:lnTo>
                  <a:cubicBezTo>
                    <a:pt x="123" y="122"/>
                    <a:pt x="123" y="122"/>
                    <a:pt x="134" y="122"/>
                  </a:cubicBezTo>
                  <a:cubicBezTo>
                    <a:pt x="134" y="122"/>
                    <a:pt x="145" y="112"/>
                    <a:pt x="145" y="100"/>
                  </a:cubicBezTo>
                  <a:lnTo>
                    <a:pt x="145" y="78"/>
                  </a:lnTo>
                  <a:cubicBezTo>
                    <a:pt x="145" y="67"/>
                    <a:pt x="134" y="67"/>
                    <a:pt x="134" y="67"/>
                  </a:cubicBezTo>
                  <a:cubicBezTo>
                    <a:pt x="134" y="55"/>
                    <a:pt x="134" y="55"/>
                    <a:pt x="123" y="45"/>
                  </a:cubicBezTo>
                  <a:cubicBezTo>
                    <a:pt x="123" y="45"/>
                    <a:pt x="123" y="33"/>
                    <a:pt x="112" y="23"/>
                  </a:cubicBezTo>
                  <a:lnTo>
                    <a:pt x="101" y="11"/>
                  </a:lnTo>
                  <a:cubicBezTo>
                    <a:pt x="89" y="11"/>
                    <a:pt x="89" y="11"/>
                    <a:pt x="7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85" name="Google Shape;21085;p32"/>
            <p:cNvSpPr/>
            <p:nvPr/>
          </p:nvSpPr>
          <p:spPr>
            <a:xfrm>
              <a:off x="757481" y="2216429"/>
              <a:ext cx="49715" cy="30631"/>
            </a:xfrm>
            <a:custGeom>
              <a:avLst/>
              <a:gdLst/>
              <a:ahLst/>
              <a:cxnLst/>
              <a:rect l="l" t="t" r="r" b="b"/>
              <a:pathLst>
                <a:path w="1425" h="878" extrusionOk="0">
                  <a:moveTo>
                    <a:pt x="870" y="0"/>
                  </a:moveTo>
                  <a:cubicBezTo>
                    <a:pt x="857" y="0"/>
                    <a:pt x="843" y="5"/>
                    <a:pt x="835" y="17"/>
                  </a:cubicBezTo>
                  <a:cubicBezTo>
                    <a:pt x="624" y="227"/>
                    <a:pt x="423" y="450"/>
                    <a:pt x="168" y="606"/>
                  </a:cubicBezTo>
                  <a:lnTo>
                    <a:pt x="134" y="606"/>
                  </a:lnTo>
                  <a:cubicBezTo>
                    <a:pt x="101" y="617"/>
                    <a:pt x="68" y="650"/>
                    <a:pt x="68" y="684"/>
                  </a:cubicBezTo>
                  <a:cubicBezTo>
                    <a:pt x="68" y="718"/>
                    <a:pt x="100" y="732"/>
                    <a:pt x="131" y="732"/>
                  </a:cubicBezTo>
                  <a:cubicBezTo>
                    <a:pt x="140" y="732"/>
                    <a:pt x="149" y="731"/>
                    <a:pt x="157" y="728"/>
                  </a:cubicBezTo>
                  <a:lnTo>
                    <a:pt x="157" y="728"/>
                  </a:lnTo>
                  <a:lnTo>
                    <a:pt x="57" y="795"/>
                  </a:lnTo>
                  <a:cubicBezTo>
                    <a:pt x="1" y="833"/>
                    <a:pt x="63" y="878"/>
                    <a:pt x="110" y="878"/>
                  </a:cubicBezTo>
                  <a:cubicBezTo>
                    <a:pt x="119" y="878"/>
                    <a:pt x="127" y="876"/>
                    <a:pt x="134" y="873"/>
                  </a:cubicBezTo>
                  <a:cubicBezTo>
                    <a:pt x="190" y="850"/>
                    <a:pt x="257" y="817"/>
                    <a:pt x="312" y="795"/>
                  </a:cubicBezTo>
                  <a:lnTo>
                    <a:pt x="357" y="795"/>
                  </a:lnTo>
                  <a:cubicBezTo>
                    <a:pt x="401" y="784"/>
                    <a:pt x="457" y="773"/>
                    <a:pt x="502" y="751"/>
                  </a:cubicBezTo>
                  <a:lnTo>
                    <a:pt x="535" y="751"/>
                  </a:lnTo>
                  <a:cubicBezTo>
                    <a:pt x="813" y="672"/>
                    <a:pt x="1080" y="517"/>
                    <a:pt x="1280" y="316"/>
                  </a:cubicBezTo>
                  <a:cubicBezTo>
                    <a:pt x="1291" y="316"/>
                    <a:pt x="1291" y="306"/>
                    <a:pt x="1291" y="306"/>
                  </a:cubicBezTo>
                  <a:lnTo>
                    <a:pt x="1380" y="306"/>
                  </a:lnTo>
                  <a:cubicBezTo>
                    <a:pt x="1392" y="294"/>
                    <a:pt x="1402" y="294"/>
                    <a:pt x="1402" y="283"/>
                  </a:cubicBezTo>
                  <a:lnTo>
                    <a:pt x="1414" y="272"/>
                  </a:lnTo>
                  <a:cubicBezTo>
                    <a:pt x="1424" y="272"/>
                    <a:pt x="1424" y="261"/>
                    <a:pt x="1424" y="250"/>
                  </a:cubicBezTo>
                  <a:lnTo>
                    <a:pt x="1424" y="239"/>
                  </a:lnTo>
                  <a:cubicBezTo>
                    <a:pt x="1424" y="227"/>
                    <a:pt x="1424" y="217"/>
                    <a:pt x="1414" y="217"/>
                  </a:cubicBezTo>
                  <a:lnTo>
                    <a:pt x="1402" y="205"/>
                  </a:lnTo>
                  <a:cubicBezTo>
                    <a:pt x="1392" y="195"/>
                    <a:pt x="1380" y="195"/>
                    <a:pt x="1369" y="183"/>
                  </a:cubicBezTo>
                  <a:lnTo>
                    <a:pt x="1336" y="183"/>
                  </a:lnTo>
                  <a:cubicBezTo>
                    <a:pt x="1325" y="172"/>
                    <a:pt x="1313" y="161"/>
                    <a:pt x="1303" y="161"/>
                  </a:cubicBezTo>
                  <a:lnTo>
                    <a:pt x="1291" y="161"/>
                  </a:lnTo>
                  <a:cubicBezTo>
                    <a:pt x="1269" y="150"/>
                    <a:pt x="1258" y="150"/>
                    <a:pt x="1247" y="150"/>
                  </a:cubicBezTo>
                  <a:cubicBezTo>
                    <a:pt x="1236" y="150"/>
                    <a:pt x="1236" y="150"/>
                    <a:pt x="1224" y="161"/>
                  </a:cubicBezTo>
                  <a:cubicBezTo>
                    <a:pt x="1214" y="161"/>
                    <a:pt x="1202" y="161"/>
                    <a:pt x="1202" y="172"/>
                  </a:cubicBezTo>
                  <a:cubicBezTo>
                    <a:pt x="1191" y="172"/>
                    <a:pt x="1180" y="183"/>
                    <a:pt x="1180" y="195"/>
                  </a:cubicBezTo>
                  <a:lnTo>
                    <a:pt x="1169" y="195"/>
                  </a:lnTo>
                  <a:cubicBezTo>
                    <a:pt x="1158" y="217"/>
                    <a:pt x="1147" y="227"/>
                    <a:pt x="1158" y="239"/>
                  </a:cubicBezTo>
                  <a:cubicBezTo>
                    <a:pt x="1158" y="261"/>
                    <a:pt x="1180" y="272"/>
                    <a:pt x="1191" y="272"/>
                  </a:cubicBezTo>
                  <a:cubicBezTo>
                    <a:pt x="1191" y="283"/>
                    <a:pt x="1202" y="283"/>
                    <a:pt x="1202" y="283"/>
                  </a:cubicBezTo>
                  <a:cubicBezTo>
                    <a:pt x="1091" y="361"/>
                    <a:pt x="980" y="439"/>
                    <a:pt x="858" y="494"/>
                  </a:cubicBezTo>
                  <a:cubicBezTo>
                    <a:pt x="824" y="517"/>
                    <a:pt x="791" y="539"/>
                    <a:pt x="757" y="550"/>
                  </a:cubicBezTo>
                  <a:cubicBezTo>
                    <a:pt x="774" y="524"/>
                    <a:pt x="738" y="499"/>
                    <a:pt x="706" y="499"/>
                  </a:cubicBezTo>
                  <a:cubicBezTo>
                    <a:pt x="696" y="499"/>
                    <a:pt x="687" y="501"/>
                    <a:pt x="680" y="506"/>
                  </a:cubicBezTo>
                  <a:cubicBezTo>
                    <a:pt x="624" y="517"/>
                    <a:pt x="579" y="539"/>
                    <a:pt x="535" y="561"/>
                  </a:cubicBezTo>
                  <a:cubicBezTo>
                    <a:pt x="635" y="484"/>
                    <a:pt x="724" y="395"/>
                    <a:pt x="824" y="306"/>
                  </a:cubicBezTo>
                  <a:cubicBezTo>
                    <a:pt x="848" y="281"/>
                    <a:pt x="820" y="263"/>
                    <a:pt x="795" y="263"/>
                  </a:cubicBezTo>
                  <a:cubicBezTo>
                    <a:pt x="785" y="263"/>
                    <a:pt x="775" y="266"/>
                    <a:pt x="769" y="272"/>
                  </a:cubicBezTo>
                  <a:cubicBezTo>
                    <a:pt x="680" y="339"/>
                    <a:pt x="591" y="405"/>
                    <a:pt x="502" y="484"/>
                  </a:cubicBezTo>
                  <a:cubicBezTo>
                    <a:pt x="646" y="350"/>
                    <a:pt x="779" y="195"/>
                    <a:pt x="902" y="49"/>
                  </a:cubicBezTo>
                  <a:cubicBezTo>
                    <a:pt x="924" y="20"/>
                    <a:pt x="897" y="0"/>
                    <a:pt x="87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86" name="Google Shape;21086;p32"/>
            <p:cNvSpPr/>
            <p:nvPr/>
          </p:nvSpPr>
          <p:spPr>
            <a:xfrm>
              <a:off x="495958" y="1971338"/>
              <a:ext cx="200254" cy="251923"/>
            </a:xfrm>
            <a:custGeom>
              <a:avLst/>
              <a:gdLst/>
              <a:ahLst/>
              <a:cxnLst/>
              <a:rect l="l" t="t" r="r" b="b"/>
              <a:pathLst>
                <a:path w="5740" h="7221" extrusionOk="0">
                  <a:moveTo>
                    <a:pt x="2370" y="1"/>
                  </a:moveTo>
                  <a:cubicBezTo>
                    <a:pt x="1925" y="1"/>
                    <a:pt x="1580" y="913"/>
                    <a:pt x="1313" y="1369"/>
                  </a:cubicBezTo>
                  <a:cubicBezTo>
                    <a:pt x="1046" y="1814"/>
                    <a:pt x="468" y="2114"/>
                    <a:pt x="235" y="2437"/>
                  </a:cubicBezTo>
                  <a:cubicBezTo>
                    <a:pt x="1" y="2748"/>
                    <a:pt x="101" y="2971"/>
                    <a:pt x="79" y="3304"/>
                  </a:cubicBezTo>
                  <a:cubicBezTo>
                    <a:pt x="67" y="3638"/>
                    <a:pt x="67" y="4261"/>
                    <a:pt x="168" y="4595"/>
                  </a:cubicBezTo>
                  <a:cubicBezTo>
                    <a:pt x="267" y="4928"/>
                    <a:pt x="1002" y="6073"/>
                    <a:pt x="1480" y="6508"/>
                  </a:cubicBezTo>
                  <a:cubicBezTo>
                    <a:pt x="1970" y="6941"/>
                    <a:pt x="2603" y="7208"/>
                    <a:pt x="2981" y="7220"/>
                  </a:cubicBezTo>
                  <a:cubicBezTo>
                    <a:pt x="2998" y="7220"/>
                    <a:pt x="3016" y="7220"/>
                    <a:pt x="3035" y="7220"/>
                  </a:cubicBezTo>
                  <a:cubicBezTo>
                    <a:pt x="3478" y="7220"/>
                    <a:pt x="4672" y="7108"/>
                    <a:pt x="4672" y="7108"/>
                  </a:cubicBezTo>
                  <a:lnTo>
                    <a:pt x="5740" y="5072"/>
                  </a:lnTo>
                  <a:cubicBezTo>
                    <a:pt x="5740" y="5072"/>
                    <a:pt x="5673" y="4672"/>
                    <a:pt x="5250" y="3871"/>
                  </a:cubicBezTo>
                  <a:cubicBezTo>
                    <a:pt x="4828" y="3070"/>
                    <a:pt x="4772" y="3238"/>
                    <a:pt x="4372" y="2504"/>
                  </a:cubicBezTo>
                  <a:cubicBezTo>
                    <a:pt x="3972" y="1780"/>
                    <a:pt x="3938" y="1280"/>
                    <a:pt x="3671" y="769"/>
                  </a:cubicBezTo>
                  <a:cubicBezTo>
                    <a:pt x="3404" y="257"/>
                    <a:pt x="2815" y="12"/>
                    <a:pt x="237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87" name="Google Shape;21087;p32"/>
            <p:cNvSpPr/>
            <p:nvPr/>
          </p:nvSpPr>
          <p:spPr>
            <a:xfrm>
              <a:off x="542918" y="2073317"/>
              <a:ext cx="153296" cy="144469"/>
            </a:xfrm>
            <a:custGeom>
              <a:avLst/>
              <a:gdLst/>
              <a:ahLst/>
              <a:cxnLst/>
              <a:rect l="l" t="t" r="r" b="b"/>
              <a:pathLst>
                <a:path w="4394" h="4141" extrusionOk="0">
                  <a:moveTo>
                    <a:pt x="993" y="0"/>
                  </a:moveTo>
                  <a:cubicBezTo>
                    <a:pt x="829" y="0"/>
                    <a:pt x="665" y="56"/>
                    <a:pt x="545" y="170"/>
                  </a:cubicBezTo>
                  <a:cubicBezTo>
                    <a:pt x="456" y="248"/>
                    <a:pt x="401" y="359"/>
                    <a:pt x="345" y="470"/>
                  </a:cubicBezTo>
                  <a:cubicBezTo>
                    <a:pt x="134" y="904"/>
                    <a:pt x="1" y="1438"/>
                    <a:pt x="201" y="1883"/>
                  </a:cubicBezTo>
                  <a:cubicBezTo>
                    <a:pt x="278" y="2072"/>
                    <a:pt x="412" y="2238"/>
                    <a:pt x="434" y="2428"/>
                  </a:cubicBezTo>
                  <a:cubicBezTo>
                    <a:pt x="446" y="2528"/>
                    <a:pt x="434" y="2628"/>
                    <a:pt x="446" y="2728"/>
                  </a:cubicBezTo>
                  <a:cubicBezTo>
                    <a:pt x="468" y="2817"/>
                    <a:pt x="501" y="2895"/>
                    <a:pt x="545" y="2962"/>
                  </a:cubicBezTo>
                  <a:cubicBezTo>
                    <a:pt x="679" y="3195"/>
                    <a:pt x="857" y="3395"/>
                    <a:pt x="1068" y="3551"/>
                  </a:cubicBezTo>
                  <a:cubicBezTo>
                    <a:pt x="1257" y="3684"/>
                    <a:pt x="1457" y="3785"/>
                    <a:pt x="1680" y="3862"/>
                  </a:cubicBezTo>
                  <a:cubicBezTo>
                    <a:pt x="2069" y="3996"/>
                    <a:pt x="2458" y="4018"/>
                    <a:pt x="2859" y="4074"/>
                  </a:cubicBezTo>
                  <a:cubicBezTo>
                    <a:pt x="3004" y="4085"/>
                    <a:pt x="3137" y="4141"/>
                    <a:pt x="3281" y="4141"/>
                  </a:cubicBezTo>
                  <a:cubicBezTo>
                    <a:pt x="3304" y="4141"/>
                    <a:pt x="3337" y="4129"/>
                    <a:pt x="3360" y="4129"/>
                  </a:cubicBezTo>
                  <a:lnTo>
                    <a:pt x="4394" y="2149"/>
                  </a:lnTo>
                  <a:cubicBezTo>
                    <a:pt x="4394" y="2149"/>
                    <a:pt x="4327" y="1749"/>
                    <a:pt x="3904" y="948"/>
                  </a:cubicBezTo>
                  <a:cubicBezTo>
                    <a:pt x="3793" y="748"/>
                    <a:pt x="3716" y="615"/>
                    <a:pt x="3649" y="503"/>
                  </a:cubicBezTo>
                  <a:cubicBezTo>
                    <a:pt x="3503" y="469"/>
                    <a:pt x="3354" y="435"/>
                    <a:pt x="3208" y="435"/>
                  </a:cubicBezTo>
                  <a:cubicBezTo>
                    <a:pt x="3119" y="435"/>
                    <a:pt x="3032" y="447"/>
                    <a:pt x="2948" y="481"/>
                  </a:cubicBezTo>
                  <a:cubicBezTo>
                    <a:pt x="2793" y="543"/>
                    <a:pt x="2647" y="673"/>
                    <a:pt x="2485" y="673"/>
                  </a:cubicBezTo>
                  <a:cubicBezTo>
                    <a:pt x="2472" y="673"/>
                    <a:pt x="2460" y="672"/>
                    <a:pt x="2448" y="671"/>
                  </a:cubicBezTo>
                  <a:cubicBezTo>
                    <a:pt x="2236" y="637"/>
                    <a:pt x="2125" y="404"/>
                    <a:pt x="1924" y="348"/>
                  </a:cubicBezTo>
                  <a:cubicBezTo>
                    <a:pt x="1835" y="325"/>
                    <a:pt x="1736" y="337"/>
                    <a:pt x="1647" y="315"/>
                  </a:cubicBezTo>
                  <a:cubicBezTo>
                    <a:pt x="1558" y="281"/>
                    <a:pt x="1502" y="204"/>
                    <a:pt x="1424" y="147"/>
                  </a:cubicBezTo>
                  <a:cubicBezTo>
                    <a:pt x="1305" y="50"/>
                    <a:pt x="1149" y="0"/>
                    <a:pt x="99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88" name="Google Shape;21088;p32"/>
            <p:cNvSpPr/>
            <p:nvPr/>
          </p:nvSpPr>
          <p:spPr>
            <a:xfrm>
              <a:off x="520903" y="2130289"/>
              <a:ext cx="133794" cy="80451"/>
            </a:xfrm>
            <a:custGeom>
              <a:avLst/>
              <a:gdLst/>
              <a:ahLst/>
              <a:cxnLst/>
              <a:rect l="l" t="t" r="r" b="b"/>
              <a:pathLst>
                <a:path w="3835" h="2306" extrusionOk="0">
                  <a:moveTo>
                    <a:pt x="39" y="1"/>
                  </a:moveTo>
                  <a:cubicBezTo>
                    <a:pt x="22" y="1"/>
                    <a:pt x="0" y="11"/>
                    <a:pt x="9" y="27"/>
                  </a:cubicBezTo>
                  <a:cubicBezTo>
                    <a:pt x="632" y="1050"/>
                    <a:pt x="1544" y="1940"/>
                    <a:pt x="2733" y="2219"/>
                  </a:cubicBezTo>
                  <a:cubicBezTo>
                    <a:pt x="2901" y="2263"/>
                    <a:pt x="3067" y="2285"/>
                    <a:pt x="3234" y="2296"/>
                  </a:cubicBezTo>
                  <a:cubicBezTo>
                    <a:pt x="3307" y="2301"/>
                    <a:pt x="3381" y="2305"/>
                    <a:pt x="3456" y="2305"/>
                  </a:cubicBezTo>
                  <a:cubicBezTo>
                    <a:pt x="3563" y="2305"/>
                    <a:pt x="3669" y="2296"/>
                    <a:pt x="3768" y="2263"/>
                  </a:cubicBezTo>
                  <a:cubicBezTo>
                    <a:pt x="3835" y="2229"/>
                    <a:pt x="3779" y="2163"/>
                    <a:pt x="3724" y="2163"/>
                  </a:cubicBezTo>
                  <a:lnTo>
                    <a:pt x="3556" y="2163"/>
                  </a:lnTo>
                  <a:cubicBezTo>
                    <a:pt x="2622" y="1907"/>
                    <a:pt x="1755" y="1418"/>
                    <a:pt x="1077" y="717"/>
                  </a:cubicBezTo>
                  <a:cubicBezTo>
                    <a:pt x="876" y="516"/>
                    <a:pt x="687" y="294"/>
                    <a:pt x="521" y="61"/>
                  </a:cubicBezTo>
                  <a:cubicBezTo>
                    <a:pt x="516" y="53"/>
                    <a:pt x="508" y="49"/>
                    <a:pt x="500" y="49"/>
                  </a:cubicBezTo>
                  <a:cubicBezTo>
                    <a:pt x="484" y="49"/>
                    <a:pt x="469" y="61"/>
                    <a:pt x="476" y="83"/>
                  </a:cubicBezTo>
                  <a:cubicBezTo>
                    <a:pt x="1021" y="939"/>
                    <a:pt x="1877" y="1606"/>
                    <a:pt x="2822" y="1996"/>
                  </a:cubicBezTo>
                  <a:cubicBezTo>
                    <a:pt x="2990" y="2063"/>
                    <a:pt x="3156" y="2118"/>
                    <a:pt x="3334" y="2174"/>
                  </a:cubicBezTo>
                  <a:lnTo>
                    <a:pt x="3279" y="2174"/>
                  </a:lnTo>
                  <a:cubicBezTo>
                    <a:pt x="3134" y="2163"/>
                    <a:pt x="3000" y="2152"/>
                    <a:pt x="2856" y="2130"/>
                  </a:cubicBezTo>
                  <a:cubicBezTo>
                    <a:pt x="2567" y="2085"/>
                    <a:pt x="2278" y="1996"/>
                    <a:pt x="2011" y="1863"/>
                  </a:cubicBezTo>
                  <a:cubicBezTo>
                    <a:pt x="1477" y="1606"/>
                    <a:pt x="1021" y="1228"/>
                    <a:pt x="642" y="795"/>
                  </a:cubicBezTo>
                  <a:cubicBezTo>
                    <a:pt x="432" y="550"/>
                    <a:pt x="231" y="283"/>
                    <a:pt x="53" y="5"/>
                  </a:cubicBezTo>
                  <a:cubicBezTo>
                    <a:pt x="50" y="2"/>
                    <a:pt x="45" y="1"/>
                    <a:pt x="39"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89" name="Google Shape;21089;p32"/>
            <p:cNvSpPr/>
            <p:nvPr/>
          </p:nvSpPr>
          <p:spPr>
            <a:xfrm>
              <a:off x="565909" y="2090552"/>
              <a:ext cx="82021" cy="96255"/>
            </a:xfrm>
            <a:custGeom>
              <a:avLst/>
              <a:gdLst/>
              <a:ahLst/>
              <a:cxnLst/>
              <a:rect l="l" t="t" r="r" b="b"/>
              <a:pathLst>
                <a:path w="2351" h="2759" extrusionOk="0">
                  <a:moveTo>
                    <a:pt x="41" y="0"/>
                  </a:moveTo>
                  <a:cubicBezTo>
                    <a:pt x="21" y="0"/>
                    <a:pt x="1" y="16"/>
                    <a:pt x="9" y="32"/>
                  </a:cubicBezTo>
                  <a:cubicBezTo>
                    <a:pt x="521" y="832"/>
                    <a:pt x="877" y="1778"/>
                    <a:pt x="1633" y="2390"/>
                  </a:cubicBezTo>
                  <a:cubicBezTo>
                    <a:pt x="1822" y="2545"/>
                    <a:pt x="2033" y="2679"/>
                    <a:pt x="2266" y="2757"/>
                  </a:cubicBezTo>
                  <a:cubicBezTo>
                    <a:pt x="2270" y="2758"/>
                    <a:pt x="2274" y="2759"/>
                    <a:pt x="2278" y="2759"/>
                  </a:cubicBezTo>
                  <a:cubicBezTo>
                    <a:pt x="2311" y="2759"/>
                    <a:pt x="2351" y="2722"/>
                    <a:pt x="2311" y="2713"/>
                  </a:cubicBezTo>
                  <a:cubicBezTo>
                    <a:pt x="1443" y="2345"/>
                    <a:pt x="966" y="1500"/>
                    <a:pt x="521" y="721"/>
                  </a:cubicBezTo>
                  <a:cubicBezTo>
                    <a:pt x="376" y="477"/>
                    <a:pt x="232" y="243"/>
                    <a:pt x="64" y="9"/>
                  </a:cubicBezTo>
                  <a:cubicBezTo>
                    <a:pt x="58" y="3"/>
                    <a:pt x="49" y="0"/>
                    <a:pt x="41"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90" name="Google Shape;21090;p32"/>
            <p:cNvSpPr/>
            <p:nvPr/>
          </p:nvSpPr>
          <p:spPr>
            <a:xfrm>
              <a:off x="587017" y="2068746"/>
              <a:ext cx="75845" cy="99743"/>
            </a:xfrm>
            <a:custGeom>
              <a:avLst/>
              <a:gdLst/>
              <a:ahLst/>
              <a:cxnLst/>
              <a:rect l="l" t="t" r="r" b="b"/>
              <a:pathLst>
                <a:path w="2174" h="2859" extrusionOk="0">
                  <a:moveTo>
                    <a:pt x="45" y="0"/>
                  </a:moveTo>
                  <a:cubicBezTo>
                    <a:pt x="24" y="0"/>
                    <a:pt x="1" y="12"/>
                    <a:pt x="15" y="34"/>
                  </a:cubicBezTo>
                  <a:cubicBezTo>
                    <a:pt x="249" y="501"/>
                    <a:pt x="494" y="980"/>
                    <a:pt x="727" y="1447"/>
                  </a:cubicBezTo>
                  <a:cubicBezTo>
                    <a:pt x="838" y="1669"/>
                    <a:pt x="950" y="1902"/>
                    <a:pt x="1072" y="2114"/>
                  </a:cubicBezTo>
                  <a:cubicBezTo>
                    <a:pt x="1184" y="2314"/>
                    <a:pt x="1306" y="2492"/>
                    <a:pt x="1483" y="2636"/>
                  </a:cubicBezTo>
                  <a:cubicBezTo>
                    <a:pt x="1634" y="2759"/>
                    <a:pt x="1826" y="2858"/>
                    <a:pt x="2022" y="2858"/>
                  </a:cubicBezTo>
                  <a:cubicBezTo>
                    <a:pt x="2058" y="2858"/>
                    <a:pt x="2093" y="2855"/>
                    <a:pt x="2129" y="2848"/>
                  </a:cubicBezTo>
                  <a:cubicBezTo>
                    <a:pt x="2173" y="2848"/>
                    <a:pt x="2162" y="2804"/>
                    <a:pt x="2118" y="2792"/>
                  </a:cubicBezTo>
                  <a:cubicBezTo>
                    <a:pt x="1906" y="2781"/>
                    <a:pt x="1717" y="2703"/>
                    <a:pt x="1550" y="2570"/>
                  </a:cubicBezTo>
                  <a:cubicBezTo>
                    <a:pt x="1384" y="2436"/>
                    <a:pt x="1261" y="2258"/>
                    <a:pt x="1161" y="2070"/>
                  </a:cubicBezTo>
                  <a:cubicBezTo>
                    <a:pt x="917" y="1647"/>
                    <a:pt x="694" y="1202"/>
                    <a:pt x="472" y="768"/>
                  </a:cubicBezTo>
                  <a:cubicBezTo>
                    <a:pt x="338" y="523"/>
                    <a:pt x="205" y="268"/>
                    <a:pt x="71" y="12"/>
                  </a:cubicBezTo>
                  <a:cubicBezTo>
                    <a:pt x="67" y="4"/>
                    <a:pt x="56" y="0"/>
                    <a:pt x="4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91" name="Google Shape;21091;p32"/>
            <p:cNvSpPr/>
            <p:nvPr/>
          </p:nvSpPr>
          <p:spPr>
            <a:xfrm>
              <a:off x="543860" y="2096064"/>
              <a:ext cx="114745" cy="98801"/>
            </a:xfrm>
            <a:custGeom>
              <a:avLst/>
              <a:gdLst/>
              <a:ahLst/>
              <a:cxnLst/>
              <a:rect l="l" t="t" r="r" b="b"/>
              <a:pathLst>
                <a:path w="3289" h="2832" extrusionOk="0">
                  <a:moveTo>
                    <a:pt x="25" y="0"/>
                  </a:moveTo>
                  <a:cubicBezTo>
                    <a:pt x="13" y="0"/>
                    <a:pt x="0" y="6"/>
                    <a:pt x="7" y="19"/>
                  </a:cubicBezTo>
                  <a:cubicBezTo>
                    <a:pt x="7" y="52"/>
                    <a:pt x="185" y="308"/>
                    <a:pt x="241" y="408"/>
                  </a:cubicBezTo>
                  <a:lnTo>
                    <a:pt x="508" y="775"/>
                  </a:lnTo>
                  <a:cubicBezTo>
                    <a:pt x="686" y="1020"/>
                    <a:pt x="874" y="1264"/>
                    <a:pt x="1074" y="1487"/>
                  </a:cubicBezTo>
                  <a:cubicBezTo>
                    <a:pt x="1275" y="1720"/>
                    <a:pt x="1486" y="1942"/>
                    <a:pt x="1697" y="2165"/>
                  </a:cubicBezTo>
                  <a:cubicBezTo>
                    <a:pt x="1897" y="2365"/>
                    <a:pt x="2109" y="2565"/>
                    <a:pt x="2365" y="2699"/>
                  </a:cubicBezTo>
                  <a:cubicBezTo>
                    <a:pt x="2519" y="2776"/>
                    <a:pt x="2708" y="2831"/>
                    <a:pt x="2891" y="2831"/>
                  </a:cubicBezTo>
                  <a:cubicBezTo>
                    <a:pt x="3024" y="2831"/>
                    <a:pt x="3154" y="2802"/>
                    <a:pt x="3266" y="2732"/>
                  </a:cubicBezTo>
                  <a:cubicBezTo>
                    <a:pt x="3288" y="2721"/>
                    <a:pt x="3288" y="2688"/>
                    <a:pt x="3266" y="2676"/>
                  </a:cubicBezTo>
                  <a:cubicBezTo>
                    <a:pt x="3259" y="2664"/>
                    <a:pt x="3245" y="2658"/>
                    <a:pt x="3228" y="2658"/>
                  </a:cubicBezTo>
                  <a:cubicBezTo>
                    <a:pt x="3216" y="2658"/>
                    <a:pt x="3202" y="2661"/>
                    <a:pt x="3188" y="2666"/>
                  </a:cubicBezTo>
                  <a:cubicBezTo>
                    <a:pt x="3081" y="2705"/>
                    <a:pt x="2974" y="2735"/>
                    <a:pt x="2853" y="2735"/>
                  </a:cubicBezTo>
                  <a:cubicBezTo>
                    <a:pt x="2835" y="2735"/>
                    <a:pt x="2817" y="2734"/>
                    <a:pt x="2799" y="2732"/>
                  </a:cubicBezTo>
                  <a:cubicBezTo>
                    <a:pt x="2665" y="2721"/>
                    <a:pt x="2532" y="2676"/>
                    <a:pt x="2409" y="2610"/>
                  </a:cubicBezTo>
                  <a:cubicBezTo>
                    <a:pt x="2164" y="2488"/>
                    <a:pt x="1953" y="2288"/>
                    <a:pt x="1753" y="2087"/>
                  </a:cubicBezTo>
                  <a:cubicBezTo>
                    <a:pt x="1341" y="1687"/>
                    <a:pt x="963" y="1253"/>
                    <a:pt x="619" y="797"/>
                  </a:cubicBezTo>
                  <a:cubicBezTo>
                    <a:pt x="518" y="674"/>
                    <a:pt x="429" y="541"/>
                    <a:pt x="330" y="419"/>
                  </a:cubicBezTo>
                  <a:cubicBezTo>
                    <a:pt x="241" y="286"/>
                    <a:pt x="152" y="141"/>
                    <a:pt x="40" y="7"/>
                  </a:cubicBezTo>
                  <a:cubicBezTo>
                    <a:pt x="40" y="3"/>
                    <a:pt x="33" y="0"/>
                    <a:pt x="2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92" name="Google Shape;21092;p32"/>
            <p:cNvSpPr/>
            <p:nvPr/>
          </p:nvSpPr>
          <p:spPr>
            <a:xfrm>
              <a:off x="610985" y="2084830"/>
              <a:ext cx="35899" cy="62972"/>
            </a:xfrm>
            <a:custGeom>
              <a:avLst/>
              <a:gdLst/>
              <a:ahLst/>
              <a:cxnLst/>
              <a:rect l="l" t="t" r="r" b="b"/>
              <a:pathLst>
                <a:path w="1029" h="1805" extrusionOk="0">
                  <a:moveTo>
                    <a:pt x="53" y="1"/>
                  </a:moveTo>
                  <a:cubicBezTo>
                    <a:pt x="26" y="1"/>
                    <a:pt x="1" y="15"/>
                    <a:pt x="7" y="40"/>
                  </a:cubicBezTo>
                  <a:cubicBezTo>
                    <a:pt x="107" y="385"/>
                    <a:pt x="240" y="707"/>
                    <a:pt x="396" y="1030"/>
                  </a:cubicBezTo>
                  <a:cubicBezTo>
                    <a:pt x="463" y="1174"/>
                    <a:pt x="541" y="1330"/>
                    <a:pt x="630" y="1475"/>
                  </a:cubicBezTo>
                  <a:cubicBezTo>
                    <a:pt x="707" y="1597"/>
                    <a:pt x="796" y="1720"/>
                    <a:pt x="919" y="1797"/>
                  </a:cubicBezTo>
                  <a:cubicBezTo>
                    <a:pt x="929" y="1802"/>
                    <a:pt x="941" y="1804"/>
                    <a:pt x="953" y="1804"/>
                  </a:cubicBezTo>
                  <a:cubicBezTo>
                    <a:pt x="992" y="1804"/>
                    <a:pt x="1029" y="1779"/>
                    <a:pt x="986" y="1753"/>
                  </a:cubicBezTo>
                  <a:cubicBezTo>
                    <a:pt x="863" y="1664"/>
                    <a:pt x="786" y="1542"/>
                    <a:pt x="707" y="1419"/>
                  </a:cubicBezTo>
                  <a:cubicBezTo>
                    <a:pt x="630" y="1275"/>
                    <a:pt x="552" y="1119"/>
                    <a:pt x="474" y="964"/>
                  </a:cubicBezTo>
                  <a:cubicBezTo>
                    <a:pt x="341" y="663"/>
                    <a:pt x="218" y="341"/>
                    <a:pt x="107" y="29"/>
                  </a:cubicBezTo>
                  <a:cubicBezTo>
                    <a:pt x="97" y="10"/>
                    <a:pt x="74" y="1"/>
                    <a:pt x="5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93" name="Google Shape;21093;p32"/>
            <p:cNvSpPr/>
            <p:nvPr/>
          </p:nvSpPr>
          <p:spPr>
            <a:xfrm>
              <a:off x="607601" y="2055524"/>
              <a:ext cx="26375" cy="43574"/>
            </a:xfrm>
            <a:custGeom>
              <a:avLst/>
              <a:gdLst/>
              <a:ahLst/>
              <a:cxnLst/>
              <a:rect l="l" t="t" r="r" b="b"/>
              <a:pathLst>
                <a:path w="756" h="1249" extrusionOk="0">
                  <a:moveTo>
                    <a:pt x="37" y="1"/>
                  </a:moveTo>
                  <a:cubicBezTo>
                    <a:pt x="19" y="1"/>
                    <a:pt x="1" y="13"/>
                    <a:pt x="15" y="35"/>
                  </a:cubicBezTo>
                  <a:cubicBezTo>
                    <a:pt x="293" y="402"/>
                    <a:pt x="515" y="803"/>
                    <a:pt x="693" y="1236"/>
                  </a:cubicBezTo>
                  <a:cubicBezTo>
                    <a:pt x="698" y="1244"/>
                    <a:pt x="709" y="1248"/>
                    <a:pt x="720" y="1248"/>
                  </a:cubicBezTo>
                  <a:cubicBezTo>
                    <a:pt x="738" y="1248"/>
                    <a:pt x="756" y="1239"/>
                    <a:pt x="749" y="1225"/>
                  </a:cubicBezTo>
                  <a:cubicBezTo>
                    <a:pt x="604" y="780"/>
                    <a:pt x="360" y="368"/>
                    <a:pt x="60" y="12"/>
                  </a:cubicBezTo>
                  <a:cubicBezTo>
                    <a:pt x="56" y="5"/>
                    <a:pt x="46" y="1"/>
                    <a:pt x="37"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94" name="Google Shape;21094;p32"/>
            <p:cNvSpPr/>
            <p:nvPr/>
          </p:nvSpPr>
          <p:spPr>
            <a:xfrm>
              <a:off x="625289" y="2054477"/>
              <a:ext cx="55401" cy="88719"/>
            </a:xfrm>
            <a:custGeom>
              <a:avLst/>
              <a:gdLst/>
              <a:ahLst/>
              <a:cxnLst/>
              <a:rect l="l" t="t" r="r" b="b"/>
              <a:pathLst>
                <a:path w="1588" h="2543" extrusionOk="0">
                  <a:moveTo>
                    <a:pt x="46" y="0"/>
                  </a:moveTo>
                  <a:cubicBezTo>
                    <a:pt x="26" y="0"/>
                    <a:pt x="1" y="16"/>
                    <a:pt x="8" y="32"/>
                  </a:cubicBezTo>
                  <a:cubicBezTo>
                    <a:pt x="220" y="410"/>
                    <a:pt x="386" y="821"/>
                    <a:pt x="520" y="1233"/>
                  </a:cubicBezTo>
                  <a:cubicBezTo>
                    <a:pt x="643" y="1611"/>
                    <a:pt x="709" y="2034"/>
                    <a:pt x="1009" y="2323"/>
                  </a:cubicBezTo>
                  <a:cubicBezTo>
                    <a:pt x="1125" y="2428"/>
                    <a:pt x="1299" y="2543"/>
                    <a:pt x="1466" y="2543"/>
                  </a:cubicBezTo>
                  <a:cubicBezTo>
                    <a:pt x="1492" y="2543"/>
                    <a:pt x="1518" y="2540"/>
                    <a:pt x="1543" y="2534"/>
                  </a:cubicBezTo>
                  <a:cubicBezTo>
                    <a:pt x="1588" y="2523"/>
                    <a:pt x="1588" y="2467"/>
                    <a:pt x="1543" y="2456"/>
                  </a:cubicBezTo>
                  <a:cubicBezTo>
                    <a:pt x="1466" y="2445"/>
                    <a:pt x="1387" y="2434"/>
                    <a:pt x="1310" y="2400"/>
                  </a:cubicBezTo>
                  <a:cubicBezTo>
                    <a:pt x="1232" y="2367"/>
                    <a:pt x="1154" y="2311"/>
                    <a:pt x="1098" y="2256"/>
                  </a:cubicBezTo>
                  <a:cubicBezTo>
                    <a:pt x="954" y="2123"/>
                    <a:pt x="865" y="1945"/>
                    <a:pt x="798" y="1767"/>
                  </a:cubicBezTo>
                  <a:cubicBezTo>
                    <a:pt x="732" y="1589"/>
                    <a:pt x="676" y="1389"/>
                    <a:pt x="609" y="1199"/>
                  </a:cubicBezTo>
                  <a:cubicBezTo>
                    <a:pt x="542" y="1010"/>
                    <a:pt x="465" y="821"/>
                    <a:pt x="386" y="632"/>
                  </a:cubicBezTo>
                  <a:cubicBezTo>
                    <a:pt x="287" y="421"/>
                    <a:pt x="176" y="210"/>
                    <a:pt x="64" y="9"/>
                  </a:cubicBezTo>
                  <a:cubicBezTo>
                    <a:pt x="61" y="3"/>
                    <a:pt x="54" y="0"/>
                    <a:pt x="4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95" name="Google Shape;21095;p32"/>
            <p:cNvSpPr/>
            <p:nvPr/>
          </p:nvSpPr>
          <p:spPr>
            <a:xfrm>
              <a:off x="649781" y="2094564"/>
              <a:ext cx="22119" cy="32271"/>
            </a:xfrm>
            <a:custGeom>
              <a:avLst/>
              <a:gdLst/>
              <a:ahLst/>
              <a:cxnLst/>
              <a:rect l="l" t="t" r="r" b="b"/>
              <a:pathLst>
                <a:path w="634" h="925" extrusionOk="0">
                  <a:moveTo>
                    <a:pt x="62" y="1"/>
                  </a:moveTo>
                  <a:cubicBezTo>
                    <a:pt x="32" y="1"/>
                    <a:pt x="1" y="18"/>
                    <a:pt x="7" y="50"/>
                  </a:cubicBezTo>
                  <a:cubicBezTo>
                    <a:pt x="96" y="373"/>
                    <a:pt x="274" y="695"/>
                    <a:pt x="530" y="918"/>
                  </a:cubicBezTo>
                  <a:cubicBezTo>
                    <a:pt x="537" y="923"/>
                    <a:pt x="547" y="925"/>
                    <a:pt x="558" y="925"/>
                  </a:cubicBezTo>
                  <a:cubicBezTo>
                    <a:pt x="593" y="925"/>
                    <a:pt x="633" y="899"/>
                    <a:pt x="608" y="873"/>
                  </a:cubicBezTo>
                  <a:cubicBezTo>
                    <a:pt x="497" y="751"/>
                    <a:pt x="396" y="628"/>
                    <a:pt x="307" y="484"/>
                  </a:cubicBezTo>
                  <a:cubicBezTo>
                    <a:pt x="218" y="339"/>
                    <a:pt x="152" y="195"/>
                    <a:pt x="107" y="28"/>
                  </a:cubicBezTo>
                  <a:cubicBezTo>
                    <a:pt x="103" y="9"/>
                    <a:pt x="83" y="1"/>
                    <a:pt x="62"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96" name="Google Shape;21096;p32"/>
            <p:cNvSpPr/>
            <p:nvPr/>
          </p:nvSpPr>
          <p:spPr>
            <a:xfrm>
              <a:off x="612276" y="2142779"/>
              <a:ext cx="42284" cy="37051"/>
            </a:xfrm>
            <a:custGeom>
              <a:avLst/>
              <a:gdLst/>
              <a:ahLst/>
              <a:cxnLst/>
              <a:rect l="l" t="t" r="r" b="b"/>
              <a:pathLst>
                <a:path w="1212" h="1062" extrusionOk="0">
                  <a:moveTo>
                    <a:pt x="66" y="1"/>
                  </a:moveTo>
                  <a:cubicBezTo>
                    <a:pt x="34" y="1"/>
                    <a:pt x="1" y="20"/>
                    <a:pt x="15" y="47"/>
                  </a:cubicBezTo>
                  <a:cubicBezTo>
                    <a:pt x="203" y="514"/>
                    <a:pt x="626" y="937"/>
                    <a:pt x="1127" y="1060"/>
                  </a:cubicBezTo>
                  <a:cubicBezTo>
                    <a:pt x="1131" y="1061"/>
                    <a:pt x="1135" y="1061"/>
                    <a:pt x="1138" y="1061"/>
                  </a:cubicBezTo>
                  <a:cubicBezTo>
                    <a:pt x="1178" y="1061"/>
                    <a:pt x="1211" y="1012"/>
                    <a:pt x="1160" y="982"/>
                  </a:cubicBezTo>
                  <a:cubicBezTo>
                    <a:pt x="937" y="893"/>
                    <a:pt x="727" y="781"/>
                    <a:pt x="537" y="615"/>
                  </a:cubicBezTo>
                  <a:cubicBezTo>
                    <a:pt x="359" y="459"/>
                    <a:pt x="215" y="259"/>
                    <a:pt x="114" y="25"/>
                  </a:cubicBezTo>
                  <a:cubicBezTo>
                    <a:pt x="106" y="8"/>
                    <a:pt x="86" y="1"/>
                    <a:pt x="66"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97" name="Google Shape;21097;p32"/>
            <p:cNvSpPr/>
            <p:nvPr/>
          </p:nvSpPr>
          <p:spPr>
            <a:xfrm>
              <a:off x="623231" y="2041254"/>
              <a:ext cx="171542" cy="247352"/>
            </a:xfrm>
            <a:custGeom>
              <a:avLst/>
              <a:gdLst/>
              <a:ahLst/>
              <a:cxnLst/>
              <a:rect l="l" t="t" r="r" b="b"/>
              <a:pathLst>
                <a:path w="4917" h="7090" extrusionOk="0">
                  <a:moveTo>
                    <a:pt x="3243" y="0"/>
                  </a:moveTo>
                  <a:cubicBezTo>
                    <a:pt x="3194" y="0"/>
                    <a:pt x="3133" y="13"/>
                    <a:pt x="3048" y="33"/>
                  </a:cubicBezTo>
                  <a:cubicBezTo>
                    <a:pt x="2759" y="99"/>
                    <a:pt x="2637" y="666"/>
                    <a:pt x="2470" y="911"/>
                  </a:cubicBezTo>
                  <a:cubicBezTo>
                    <a:pt x="2303" y="1145"/>
                    <a:pt x="2292" y="1145"/>
                    <a:pt x="1769" y="1434"/>
                  </a:cubicBezTo>
                  <a:cubicBezTo>
                    <a:pt x="1246" y="1723"/>
                    <a:pt x="1102" y="1845"/>
                    <a:pt x="546" y="2702"/>
                  </a:cubicBezTo>
                  <a:cubicBezTo>
                    <a:pt x="1" y="3569"/>
                    <a:pt x="146" y="4348"/>
                    <a:pt x="946" y="5616"/>
                  </a:cubicBezTo>
                  <a:cubicBezTo>
                    <a:pt x="1046" y="5760"/>
                    <a:pt x="935" y="5716"/>
                    <a:pt x="1224" y="5916"/>
                  </a:cubicBezTo>
                  <a:cubicBezTo>
                    <a:pt x="1513" y="6105"/>
                    <a:pt x="2092" y="6472"/>
                    <a:pt x="2481" y="6828"/>
                  </a:cubicBezTo>
                  <a:cubicBezTo>
                    <a:pt x="2689" y="7013"/>
                    <a:pt x="2870" y="7089"/>
                    <a:pt x="3069" y="7089"/>
                  </a:cubicBezTo>
                  <a:cubicBezTo>
                    <a:pt x="3253" y="7089"/>
                    <a:pt x="3453" y="7024"/>
                    <a:pt x="3705" y="6917"/>
                  </a:cubicBezTo>
                  <a:cubicBezTo>
                    <a:pt x="4227" y="6706"/>
                    <a:pt x="4239" y="6684"/>
                    <a:pt x="4583" y="6239"/>
                  </a:cubicBezTo>
                  <a:cubicBezTo>
                    <a:pt x="4917" y="5782"/>
                    <a:pt x="4672" y="5849"/>
                    <a:pt x="4583" y="5449"/>
                  </a:cubicBezTo>
                  <a:cubicBezTo>
                    <a:pt x="4505" y="5060"/>
                    <a:pt x="4316" y="5349"/>
                    <a:pt x="3905" y="4937"/>
                  </a:cubicBezTo>
                  <a:cubicBezTo>
                    <a:pt x="3493" y="4526"/>
                    <a:pt x="3771" y="4704"/>
                    <a:pt x="3471" y="4069"/>
                  </a:cubicBezTo>
                  <a:cubicBezTo>
                    <a:pt x="3171" y="3447"/>
                    <a:pt x="3560" y="2824"/>
                    <a:pt x="3638" y="2290"/>
                  </a:cubicBezTo>
                  <a:cubicBezTo>
                    <a:pt x="3715" y="1768"/>
                    <a:pt x="3849" y="1400"/>
                    <a:pt x="3883" y="945"/>
                  </a:cubicBezTo>
                  <a:cubicBezTo>
                    <a:pt x="3916" y="500"/>
                    <a:pt x="3760" y="633"/>
                    <a:pt x="3549" y="310"/>
                  </a:cubicBezTo>
                  <a:cubicBezTo>
                    <a:pt x="3408" y="75"/>
                    <a:pt x="3360" y="0"/>
                    <a:pt x="324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98" name="Google Shape;21098;p32"/>
            <p:cNvSpPr/>
            <p:nvPr/>
          </p:nvSpPr>
          <p:spPr>
            <a:xfrm>
              <a:off x="623231" y="2068363"/>
              <a:ext cx="116838" cy="220070"/>
            </a:xfrm>
            <a:custGeom>
              <a:avLst/>
              <a:gdLst/>
              <a:ahLst/>
              <a:cxnLst/>
              <a:rect l="l" t="t" r="r" b="b"/>
              <a:pathLst>
                <a:path w="3349" h="6308" extrusionOk="0">
                  <a:moveTo>
                    <a:pt x="2548" y="0"/>
                  </a:moveTo>
                  <a:cubicBezTo>
                    <a:pt x="2526" y="45"/>
                    <a:pt x="2492" y="89"/>
                    <a:pt x="2470" y="134"/>
                  </a:cubicBezTo>
                  <a:cubicBezTo>
                    <a:pt x="2303" y="368"/>
                    <a:pt x="2292" y="368"/>
                    <a:pt x="1769" y="657"/>
                  </a:cubicBezTo>
                  <a:cubicBezTo>
                    <a:pt x="1246" y="946"/>
                    <a:pt x="1102" y="1068"/>
                    <a:pt x="546" y="1925"/>
                  </a:cubicBezTo>
                  <a:cubicBezTo>
                    <a:pt x="1" y="2792"/>
                    <a:pt x="146" y="3571"/>
                    <a:pt x="946" y="4839"/>
                  </a:cubicBezTo>
                  <a:cubicBezTo>
                    <a:pt x="1046" y="4983"/>
                    <a:pt x="935" y="4939"/>
                    <a:pt x="1224" y="5139"/>
                  </a:cubicBezTo>
                  <a:cubicBezTo>
                    <a:pt x="1513" y="5328"/>
                    <a:pt x="2092" y="5695"/>
                    <a:pt x="2481" y="6051"/>
                  </a:cubicBezTo>
                  <a:cubicBezTo>
                    <a:pt x="2659" y="6206"/>
                    <a:pt x="2815" y="6285"/>
                    <a:pt x="2981" y="6307"/>
                  </a:cubicBezTo>
                  <a:cubicBezTo>
                    <a:pt x="3070" y="6240"/>
                    <a:pt x="3149" y="6151"/>
                    <a:pt x="3215" y="6062"/>
                  </a:cubicBezTo>
                  <a:cubicBezTo>
                    <a:pt x="3282" y="5984"/>
                    <a:pt x="3349" y="5862"/>
                    <a:pt x="3293" y="5773"/>
                  </a:cubicBezTo>
                  <a:cubicBezTo>
                    <a:pt x="3270" y="5739"/>
                    <a:pt x="3238" y="5717"/>
                    <a:pt x="3204" y="5695"/>
                  </a:cubicBezTo>
                  <a:cubicBezTo>
                    <a:pt x="2815" y="5417"/>
                    <a:pt x="2615" y="4950"/>
                    <a:pt x="2281" y="4627"/>
                  </a:cubicBezTo>
                  <a:cubicBezTo>
                    <a:pt x="2214" y="4560"/>
                    <a:pt x="2148" y="4505"/>
                    <a:pt x="2103" y="4427"/>
                  </a:cubicBezTo>
                  <a:cubicBezTo>
                    <a:pt x="2047" y="4360"/>
                    <a:pt x="2025" y="4271"/>
                    <a:pt x="2003" y="4182"/>
                  </a:cubicBezTo>
                  <a:cubicBezTo>
                    <a:pt x="1947" y="3994"/>
                    <a:pt x="1891" y="3804"/>
                    <a:pt x="1847" y="3604"/>
                  </a:cubicBezTo>
                  <a:cubicBezTo>
                    <a:pt x="1814" y="3493"/>
                    <a:pt x="1780" y="3371"/>
                    <a:pt x="1780" y="3248"/>
                  </a:cubicBezTo>
                  <a:cubicBezTo>
                    <a:pt x="1780" y="3126"/>
                    <a:pt x="1802" y="3003"/>
                    <a:pt x="1847" y="2881"/>
                  </a:cubicBezTo>
                  <a:cubicBezTo>
                    <a:pt x="1914" y="2681"/>
                    <a:pt x="2014" y="2492"/>
                    <a:pt x="2125" y="2314"/>
                  </a:cubicBezTo>
                  <a:cubicBezTo>
                    <a:pt x="2214" y="2192"/>
                    <a:pt x="2303" y="2081"/>
                    <a:pt x="2358" y="1947"/>
                  </a:cubicBezTo>
                  <a:cubicBezTo>
                    <a:pt x="2492" y="1602"/>
                    <a:pt x="2348" y="1213"/>
                    <a:pt x="2459" y="857"/>
                  </a:cubicBezTo>
                  <a:cubicBezTo>
                    <a:pt x="2514" y="701"/>
                    <a:pt x="2615" y="556"/>
                    <a:pt x="2648" y="390"/>
                  </a:cubicBezTo>
                  <a:cubicBezTo>
                    <a:pt x="2681" y="267"/>
                    <a:pt x="2670" y="89"/>
                    <a:pt x="2559" y="12"/>
                  </a:cubicBezTo>
                  <a:cubicBezTo>
                    <a:pt x="2559" y="0"/>
                    <a:pt x="2548" y="0"/>
                    <a:pt x="25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099" name="Google Shape;21099;p32"/>
            <p:cNvSpPr/>
            <p:nvPr/>
          </p:nvSpPr>
          <p:spPr>
            <a:xfrm>
              <a:off x="709021" y="2062153"/>
              <a:ext cx="25991" cy="36143"/>
            </a:xfrm>
            <a:custGeom>
              <a:avLst/>
              <a:gdLst/>
              <a:ahLst/>
              <a:cxnLst/>
              <a:rect l="l" t="t" r="r" b="b"/>
              <a:pathLst>
                <a:path w="745" h="1036" extrusionOk="0">
                  <a:moveTo>
                    <a:pt x="712" y="0"/>
                  </a:moveTo>
                  <a:cubicBezTo>
                    <a:pt x="534" y="45"/>
                    <a:pt x="400" y="201"/>
                    <a:pt x="289" y="346"/>
                  </a:cubicBezTo>
                  <a:cubicBezTo>
                    <a:pt x="267" y="379"/>
                    <a:pt x="233" y="423"/>
                    <a:pt x="211" y="457"/>
                  </a:cubicBezTo>
                  <a:cubicBezTo>
                    <a:pt x="211" y="501"/>
                    <a:pt x="200" y="534"/>
                    <a:pt x="189" y="568"/>
                  </a:cubicBezTo>
                  <a:cubicBezTo>
                    <a:pt x="189" y="577"/>
                    <a:pt x="189" y="592"/>
                    <a:pt x="183" y="604"/>
                  </a:cubicBezTo>
                  <a:lnTo>
                    <a:pt x="183" y="604"/>
                  </a:lnTo>
                  <a:cubicBezTo>
                    <a:pt x="204" y="572"/>
                    <a:pt x="225" y="532"/>
                    <a:pt x="255" y="501"/>
                  </a:cubicBezTo>
                  <a:cubicBezTo>
                    <a:pt x="311" y="412"/>
                    <a:pt x="367" y="323"/>
                    <a:pt x="433" y="245"/>
                  </a:cubicBezTo>
                  <a:cubicBezTo>
                    <a:pt x="512" y="156"/>
                    <a:pt x="601" y="67"/>
                    <a:pt x="723" y="34"/>
                  </a:cubicBezTo>
                  <a:cubicBezTo>
                    <a:pt x="745" y="23"/>
                    <a:pt x="734" y="0"/>
                    <a:pt x="712" y="0"/>
                  </a:cubicBezTo>
                  <a:close/>
                  <a:moveTo>
                    <a:pt x="183" y="604"/>
                  </a:moveTo>
                  <a:cubicBezTo>
                    <a:pt x="182" y="607"/>
                    <a:pt x="180" y="610"/>
                    <a:pt x="178" y="613"/>
                  </a:cubicBezTo>
                  <a:cubicBezTo>
                    <a:pt x="180" y="610"/>
                    <a:pt x="182" y="607"/>
                    <a:pt x="183" y="604"/>
                  </a:cubicBezTo>
                  <a:close/>
                  <a:moveTo>
                    <a:pt x="22" y="968"/>
                  </a:moveTo>
                  <a:cubicBezTo>
                    <a:pt x="11" y="991"/>
                    <a:pt x="11" y="1013"/>
                    <a:pt x="0" y="1035"/>
                  </a:cubicBezTo>
                  <a:cubicBezTo>
                    <a:pt x="11" y="1035"/>
                    <a:pt x="22" y="1024"/>
                    <a:pt x="33" y="1013"/>
                  </a:cubicBezTo>
                  <a:cubicBezTo>
                    <a:pt x="45" y="991"/>
                    <a:pt x="45" y="979"/>
                    <a:pt x="22" y="968"/>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00" name="Google Shape;21100;p32"/>
            <p:cNvSpPr/>
            <p:nvPr/>
          </p:nvSpPr>
          <p:spPr>
            <a:xfrm>
              <a:off x="656235" y="2237152"/>
              <a:ext cx="419" cy="419"/>
            </a:xfrm>
            <a:custGeom>
              <a:avLst/>
              <a:gdLst/>
              <a:ahLst/>
              <a:cxnLst/>
              <a:rect l="l" t="t" r="r" b="b"/>
              <a:pathLst>
                <a:path w="12" h="12" extrusionOk="0">
                  <a:moveTo>
                    <a:pt x="0" y="1"/>
                  </a:moveTo>
                  <a:cubicBezTo>
                    <a:pt x="0" y="1"/>
                    <a:pt x="0" y="12"/>
                    <a:pt x="11" y="12"/>
                  </a:cubicBezTo>
                  <a:cubicBezTo>
                    <a:pt x="0" y="12"/>
                    <a:pt x="0" y="1"/>
                    <a:pt x="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01" name="Google Shape;21101;p32"/>
            <p:cNvSpPr/>
            <p:nvPr/>
          </p:nvSpPr>
          <p:spPr>
            <a:xfrm>
              <a:off x="656619" y="2237536"/>
              <a:ext cx="35" cy="454"/>
            </a:xfrm>
            <a:custGeom>
              <a:avLst/>
              <a:gdLst/>
              <a:ahLst/>
              <a:cxnLst/>
              <a:rect l="l" t="t" r="r" b="b"/>
              <a:pathLst>
                <a:path w="1" h="13" extrusionOk="0">
                  <a:moveTo>
                    <a:pt x="0" y="1"/>
                  </a:moveTo>
                  <a:lnTo>
                    <a:pt x="0" y="12"/>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02" name="Google Shape;21102;p32"/>
            <p:cNvSpPr/>
            <p:nvPr/>
          </p:nvSpPr>
          <p:spPr>
            <a:xfrm>
              <a:off x="657003" y="2237955"/>
              <a:ext cx="35" cy="35"/>
            </a:xfrm>
            <a:custGeom>
              <a:avLst/>
              <a:gdLst/>
              <a:ahLst/>
              <a:cxnLst/>
              <a:rect l="l" t="t" r="r" b="b"/>
              <a:pathLst>
                <a:path w="1" h="1" extrusionOk="0">
                  <a:moveTo>
                    <a:pt x="1" y="0"/>
                  </a:moveTo>
                  <a:lnTo>
                    <a:pt x="1" y="0"/>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03" name="Google Shape;21103;p32"/>
            <p:cNvSpPr/>
            <p:nvPr/>
          </p:nvSpPr>
          <p:spPr>
            <a:xfrm>
              <a:off x="646920" y="2078062"/>
              <a:ext cx="69461" cy="165716"/>
            </a:xfrm>
            <a:custGeom>
              <a:avLst/>
              <a:gdLst/>
              <a:ahLst/>
              <a:cxnLst/>
              <a:rect l="l" t="t" r="r" b="b"/>
              <a:pathLst>
                <a:path w="1991" h="4750" extrusionOk="0">
                  <a:moveTo>
                    <a:pt x="367" y="2581"/>
                  </a:moveTo>
                  <a:cubicBezTo>
                    <a:pt x="234" y="2925"/>
                    <a:pt x="156" y="3293"/>
                    <a:pt x="134" y="3660"/>
                  </a:cubicBezTo>
                  <a:cubicBezTo>
                    <a:pt x="122" y="3459"/>
                    <a:pt x="134" y="3259"/>
                    <a:pt x="189" y="3048"/>
                  </a:cubicBezTo>
                  <a:cubicBezTo>
                    <a:pt x="234" y="2893"/>
                    <a:pt x="290" y="2737"/>
                    <a:pt x="367" y="2581"/>
                  </a:cubicBezTo>
                  <a:close/>
                  <a:moveTo>
                    <a:pt x="1991" y="1"/>
                  </a:moveTo>
                  <a:cubicBezTo>
                    <a:pt x="1902" y="123"/>
                    <a:pt x="1825" y="256"/>
                    <a:pt x="1758" y="390"/>
                  </a:cubicBezTo>
                  <a:cubicBezTo>
                    <a:pt x="1713" y="456"/>
                    <a:pt x="1669" y="523"/>
                    <a:pt x="1635" y="590"/>
                  </a:cubicBezTo>
                  <a:cubicBezTo>
                    <a:pt x="1424" y="768"/>
                    <a:pt x="1257" y="1002"/>
                    <a:pt x="1101" y="1224"/>
                  </a:cubicBezTo>
                  <a:cubicBezTo>
                    <a:pt x="912" y="1480"/>
                    <a:pt x="735" y="1758"/>
                    <a:pt x="557" y="2025"/>
                  </a:cubicBezTo>
                  <a:cubicBezTo>
                    <a:pt x="389" y="2303"/>
                    <a:pt x="223" y="2592"/>
                    <a:pt x="122" y="2915"/>
                  </a:cubicBezTo>
                  <a:cubicBezTo>
                    <a:pt x="23" y="3226"/>
                    <a:pt x="0" y="3548"/>
                    <a:pt x="67" y="3871"/>
                  </a:cubicBezTo>
                  <a:cubicBezTo>
                    <a:pt x="100" y="4072"/>
                    <a:pt x="167" y="4272"/>
                    <a:pt x="223" y="4472"/>
                  </a:cubicBezTo>
                  <a:lnTo>
                    <a:pt x="223" y="4494"/>
                  </a:lnTo>
                  <a:cubicBezTo>
                    <a:pt x="245" y="4516"/>
                    <a:pt x="256" y="4539"/>
                    <a:pt x="267" y="4561"/>
                  </a:cubicBezTo>
                  <a:cubicBezTo>
                    <a:pt x="267" y="4561"/>
                    <a:pt x="267" y="4572"/>
                    <a:pt x="278" y="4572"/>
                  </a:cubicBezTo>
                  <a:lnTo>
                    <a:pt x="278" y="4583"/>
                  </a:lnTo>
                  <a:lnTo>
                    <a:pt x="290" y="4583"/>
                  </a:lnTo>
                  <a:cubicBezTo>
                    <a:pt x="334" y="4672"/>
                    <a:pt x="300" y="4683"/>
                    <a:pt x="401" y="4750"/>
                  </a:cubicBezTo>
                  <a:cubicBezTo>
                    <a:pt x="367" y="4616"/>
                    <a:pt x="323" y="4472"/>
                    <a:pt x="290" y="4338"/>
                  </a:cubicBezTo>
                  <a:cubicBezTo>
                    <a:pt x="256" y="4193"/>
                    <a:pt x="234" y="4060"/>
                    <a:pt x="234" y="3916"/>
                  </a:cubicBezTo>
                  <a:cubicBezTo>
                    <a:pt x="211" y="3504"/>
                    <a:pt x="278" y="3093"/>
                    <a:pt x="412" y="2715"/>
                  </a:cubicBezTo>
                  <a:cubicBezTo>
                    <a:pt x="545" y="2314"/>
                    <a:pt x="735" y="1936"/>
                    <a:pt x="979" y="1580"/>
                  </a:cubicBezTo>
                  <a:cubicBezTo>
                    <a:pt x="1101" y="1402"/>
                    <a:pt x="1246" y="1246"/>
                    <a:pt x="1380" y="1079"/>
                  </a:cubicBezTo>
                  <a:cubicBezTo>
                    <a:pt x="1479" y="968"/>
                    <a:pt x="1558" y="857"/>
                    <a:pt x="1635" y="735"/>
                  </a:cubicBezTo>
                  <a:cubicBezTo>
                    <a:pt x="1679" y="679"/>
                    <a:pt x="1736" y="634"/>
                    <a:pt x="1780" y="579"/>
                  </a:cubicBezTo>
                  <a:cubicBezTo>
                    <a:pt x="1791" y="557"/>
                    <a:pt x="1791" y="535"/>
                    <a:pt x="1802" y="512"/>
                  </a:cubicBezTo>
                  <a:cubicBezTo>
                    <a:pt x="1791" y="512"/>
                    <a:pt x="1780" y="501"/>
                    <a:pt x="1768" y="501"/>
                  </a:cubicBezTo>
                  <a:cubicBezTo>
                    <a:pt x="1835" y="390"/>
                    <a:pt x="1891" y="268"/>
                    <a:pt x="1958" y="157"/>
                  </a:cubicBezTo>
                  <a:cubicBezTo>
                    <a:pt x="1969" y="145"/>
                    <a:pt x="1969" y="123"/>
                    <a:pt x="1969" y="112"/>
                  </a:cubicBezTo>
                  <a:cubicBezTo>
                    <a:pt x="1980" y="78"/>
                    <a:pt x="1991" y="45"/>
                    <a:pt x="1991"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04" name="Google Shape;21104;p32"/>
            <p:cNvSpPr/>
            <p:nvPr/>
          </p:nvSpPr>
          <p:spPr>
            <a:xfrm>
              <a:off x="702009" y="2203381"/>
              <a:ext cx="36876" cy="43923"/>
            </a:xfrm>
            <a:custGeom>
              <a:avLst/>
              <a:gdLst/>
              <a:ahLst/>
              <a:cxnLst/>
              <a:rect l="l" t="t" r="r" b="b"/>
              <a:pathLst>
                <a:path w="1057" h="1259" extrusionOk="0">
                  <a:moveTo>
                    <a:pt x="246" y="223"/>
                  </a:moveTo>
                  <a:cubicBezTo>
                    <a:pt x="223" y="223"/>
                    <a:pt x="201" y="235"/>
                    <a:pt x="189" y="257"/>
                  </a:cubicBezTo>
                  <a:cubicBezTo>
                    <a:pt x="157" y="423"/>
                    <a:pt x="78" y="579"/>
                    <a:pt x="1" y="746"/>
                  </a:cubicBezTo>
                  <a:cubicBezTo>
                    <a:pt x="11" y="746"/>
                    <a:pt x="11" y="746"/>
                    <a:pt x="23" y="757"/>
                  </a:cubicBezTo>
                  <a:lnTo>
                    <a:pt x="100" y="835"/>
                  </a:lnTo>
                  <a:cubicBezTo>
                    <a:pt x="189" y="657"/>
                    <a:pt x="268" y="468"/>
                    <a:pt x="312" y="279"/>
                  </a:cubicBezTo>
                  <a:cubicBezTo>
                    <a:pt x="323" y="246"/>
                    <a:pt x="278" y="223"/>
                    <a:pt x="246" y="223"/>
                  </a:cubicBezTo>
                  <a:close/>
                  <a:moveTo>
                    <a:pt x="590" y="1"/>
                  </a:moveTo>
                  <a:cubicBezTo>
                    <a:pt x="579" y="1"/>
                    <a:pt x="557" y="1"/>
                    <a:pt x="557" y="23"/>
                  </a:cubicBezTo>
                  <a:cubicBezTo>
                    <a:pt x="557" y="368"/>
                    <a:pt x="434" y="713"/>
                    <a:pt x="223" y="980"/>
                  </a:cubicBezTo>
                  <a:cubicBezTo>
                    <a:pt x="246" y="1002"/>
                    <a:pt x="268" y="1036"/>
                    <a:pt x="278" y="1058"/>
                  </a:cubicBezTo>
                  <a:cubicBezTo>
                    <a:pt x="523" y="769"/>
                    <a:pt x="646" y="401"/>
                    <a:pt x="634" y="23"/>
                  </a:cubicBezTo>
                  <a:cubicBezTo>
                    <a:pt x="634" y="1"/>
                    <a:pt x="612" y="1"/>
                    <a:pt x="590" y="1"/>
                  </a:cubicBezTo>
                  <a:close/>
                  <a:moveTo>
                    <a:pt x="924" y="79"/>
                  </a:moveTo>
                  <a:cubicBezTo>
                    <a:pt x="913" y="79"/>
                    <a:pt x="891" y="90"/>
                    <a:pt x="901" y="101"/>
                  </a:cubicBezTo>
                  <a:cubicBezTo>
                    <a:pt x="980" y="535"/>
                    <a:pt x="668" y="902"/>
                    <a:pt x="379" y="1180"/>
                  </a:cubicBezTo>
                  <a:cubicBezTo>
                    <a:pt x="390" y="1214"/>
                    <a:pt x="412" y="1236"/>
                    <a:pt x="434" y="1258"/>
                  </a:cubicBezTo>
                  <a:cubicBezTo>
                    <a:pt x="446" y="1247"/>
                    <a:pt x="468" y="1224"/>
                    <a:pt x="490" y="1214"/>
                  </a:cubicBezTo>
                  <a:cubicBezTo>
                    <a:pt x="779" y="913"/>
                    <a:pt x="1057" y="535"/>
                    <a:pt x="957" y="90"/>
                  </a:cubicBezTo>
                  <a:cubicBezTo>
                    <a:pt x="957" y="79"/>
                    <a:pt x="935" y="79"/>
                    <a:pt x="924" y="79"/>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05" name="Google Shape;21105;p32"/>
            <p:cNvSpPr/>
            <p:nvPr/>
          </p:nvSpPr>
          <p:spPr>
            <a:xfrm>
              <a:off x="686484" y="2261225"/>
              <a:ext cx="7047" cy="5059"/>
            </a:xfrm>
            <a:custGeom>
              <a:avLst/>
              <a:gdLst/>
              <a:ahLst/>
              <a:cxnLst/>
              <a:rect l="l" t="t" r="r" b="b"/>
              <a:pathLst>
                <a:path w="202" h="145" extrusionOk="0">
                  <a:moveTo>
                    <a:pt x="1" y="0"/>
                  </a:moveTo>
                  <a:lnTo>
                    <a:pt x="1" y="0"/>
                  </a:lnTo>
                  <a:cubicBezTo>
                    <a:pt x="68" y="45"/>
                    <a:pt x="134" y="100"/>
                    <a:pt x="201" y="145"/>
                  </a:cubicBezTo>
                  <a:lnTo>
                    <a:pt x="201" y="145"/>
                  </a:lnTo>
                  <a:cubicBezTo>
                    <a:pt x="134" y="100"/>
                    <a:pt x="68" y="45"/>
                    <a:pt x="1"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06" name="Google Shape;21106;p32"/>
            <p:cNvSpPr/>
            <p:nvPr/>
          </p:nvSpPr>
          <p:spPr>
            <a:xfrm>
              <a:off x="686484" y="2229407"/>
              <a:ext cx="30701" cy="36876"/>
            </a:xfrm>
            <a:custGeom>
              <a:avLst/>
              <a:gdLst/>
              <a:ahLst/>
              <a:cxnLst/>
              <a:rect l="l" t="t" r="r" b="b"/>
              <a:pathLst>
                <a:path w="880" h="1057" extrusionOk="0">
                  <a:moveTo>
                    <a:pt x="446" y="0"/>
                  </a:moveTo>
                  <a:cubicBezTo>
                    <a:pt x="379" y="145"/>
                    <a:pt x="290" y="300"/>
                    <a:pt x="212" y="445"/>
                  </a:cubicBezTo>
                  <a:cubicBezTo>
                    <a:pt x="123" y="601"/>
                    <a:pt x="56" y="757"/>
                    <a:pt x="1" y="912"/>
                  </a:cubicBezTo>
                  <a:cubicBezTo>
                    <a:pt x="68" y="957"/>
                    <a:pt x="134" y="1012"/>
                    <a:pt x="201" y="1057"/>
                  </a:cubicBezTo>
                  <a:cubicBezTo>
                    <a:pt x="290" y="1001"/>
                    <a:pt x="368" y="945"/>
                    <a:pt x="446" y="890"/>
                  </a:cubicBezTo>
                  <a:cubicBezTo>
                    <a:pt x="602" y="767"/>
                    <a:pt x="746" y="646"/>
                    <a:pt x="879" y="512"/>
                  </a:cubicBezTo>
                  <a:cubicBezTo>
                    <a:pt x="857" y="490"/>
                    <a:pt x="835" y="468"/>
                    <a:pt x="824" y="434"/>
                  </a:cubicBezTo>
                  <a:lnTo>
                    <a:pt x="812" y="445"/>
                  </a:lnTo>
                  <a:cubicBezTo>
                    <a:pt x="668" y="589"/>
                    <a:pt x="513" y="712"/>
                    <a:pt x="345" y="834"/>
                  </a:cubicBezTo>
                  <a:lnTo>
                    <a:pt x="145" y="968"/>
                  </a:lnTo>
                  <a:cubicBezTo>
                    <a:pt x="179" y="901"/>
                    <a:pt x="212" y="846"/>
                    <a:pt x="256" y="801"/>
                  </a:cubicBezTo>
                  <a:cubicBezTo>
                    <a:pt x="390" y="634"/>
                    <a:pt x="557" y="512"/>
                    <a:pt x="701" y="345"/>
                  </a:cubicBezTo>
                  <a:cubicBezTo>
                    <a:pt x="713" y="334"/>
                    <a:pt x="723" y="323"/>
                    <a:pt x="723" y="312"/>
                  </a:cubicBezTo>
                  <a:cubicBezTo>
                    <a:pt x="713" y="290"/>
                    <a:pt x="691" y="256"/>
                    <a:pt x="668" y="234"/>
                  </a:cubicBezTo>
                  <a:cubicBezTo>
                    <a:pt x="624" y="278"/>
                    <a:pt x="579" y="334"/>
                    <a:pt x="535" y="379"/>
                  </a:cubicBezTo>
                  <a:cubicBezTo>
                    <a:pt x="456" y="456"/>
                    <a:pt x="357" y="534"/>
                    <a:pt x="279" y="623"/>
                  </a:cubicBezTo>
                  <a:cubicBezTo>
                    <a:pt x="312" y="545"/>
                    <a:pt x="345" y="468"/>
                    <a:pt x="390" y="401"/>
                  </a:cubicBezTo>
                  <a:cubicBezTo>
                    <a:pt x="434" y="290"/>
                    <a:pt x="490" y="189"/>
                    <a:pt x="545" y="89"/>
                  </a:cubicBezTo>
                  <a:lnTo>
                    <a:pt x="468" y="11"/>
                  </a:lnTo>
                  <a:cubicBezTo>
                    <a:pt x="456" y="0"/>
                    <a:pt x="456" y="0"/>
                    <a:pt x="446"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07" name="Google Shape;21107;p32"/>
            <p:cNvSpPr/>
            <p:nvPr/>
          </p:nvSpPr>
          <p:spPr>
            <a:xfrm>
              <a:off x="725314" y="2232512"/>
              <a:ext cx="41516" cy="38446"/>
            </a:xfrm>
            <a:custGeom>
              <a:avLst/>
              <a:gdLst/>
              <a:ahLst/>
              <a:cxnLst/>
              <a:rect l="l" t="t" r="r" b="b"/>
              <a:pathLst>
                <a:path w="1190" h="1102" extrusionOk="0">
                  <a:moveTo>
                    <a:pt x="723" y="0"/>
                  </a:moveTo>
                  <a:cubicBezTo>
                    <a:pt x="712" y="0"/>
                    <a:pt x="700" y="0"/>
                    <a:pt x="700" y="11"/>
                  </a:cubicBezTo>
                  <a:cubicBezTo>
                    <a:pt x="667" y="189"/>
                    <a:pt x="545" y="334"/>
                    <a:pt x="411" y="456"/>
                  </a:cubicBezTo>
                  <a:cubicBezTo>
                    <a:pt x="278" y="557"/>
                    <a:pt x="144" y="656"/>
                    <a:pt x="0" y="735"/>
                  </a:cubicBezTo>
                  <a:lnTo>
                    <a:pt x="45" y="779"/>
                  </a:lnTo>
                  <a:cubicBezTo>
                    <a:pt x="211" y="678"/>
                    <a:pt x="367" y="567"/>
                    <a:pt x="512" y="434"/>
                  </a:cubicBezTo>
                  <a:cubicBezTo>
                    <a:pt x="623" y="323"/>
                    <a:pt x="723" y="178"/>
                    <a:pt x="734" y="11"/>
                  </a:cubicBezTo>
                  <a:cubicBezTo>
                    <a:pt x="745" y="0"/>
                    <a:pt x="734" y="0"/>
                    <a:pt x="723" y="0"/>
                  </a:cubicBezTo>
                  <a:close/>
                  <a:moveTo>
                    <a:pt x="1101" y="412"/>
                  </a:moveTo>
                  <a:cubicBezTo>
                    <a:pt x="1090" y="412"/>
                    <a:pt x="1079" y="412"/>
                    <a:pt x="1068" y="423"/>
                  </a:cubicBezTo>
                  <a:cubicBezTo>
                    <a:pt x="878" y="545"/>
                    <a:pt x="700" y="701"/>
                    <a:pt x="522" y="834"/>
                  </a:cubicBezTo>
                  <a:cubicBezTo>
                    <a:pt x="456" y="890"/>
                    <a:pt x="389" y="957"/>
                    <a:pt x="312" y="1012"/>
                  </a:cubicBezTo>
                  <a:cubicBezTo>
                    <a:pt x="334" y="1034"/>
                    <a:pt x="356" y="1046"/>
                    <a:pt x="367" y="1068"/>
                  </a:cubicBezTo>
                  <a:cubicBezTo>
                    <a:pt x="378" y="1079"/>
                    <a:pt x="378" y="1090"/>
                    <a:pt x="378" y="1101"/>
                  </a:cubicBezTo>
                  <a:cubicBezTo>
                    <a:pt x="456" y="1046"/>
                    <a:pt x="534" y="979"/>
                    <a:pt x="601" y="923"/>
                  </a:cubicBezTo>
                  <a:cubicBezTo>
                    <a:pt x="789" y="779"/>
                    <a:pt x="979" y="646"/>
                    <a:pt x="1145" y="478"/>
                  </a:cubicBezTo>
                  <a:cubicBezTo>
                    <a:pt x="1190" y="445"/>
                    <a:pt x="1145" y="412"/>
                    <a:pt x="1101" y="412"/>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08" name="Google Shape;21108;p32"/>
            <p:cNvSpPr/>
            <p:nvPr/>
          </p:nvSpPr>
          <p:spPr>
            <a:xfrm>
              <a:off x="697787" y="2269389"/>
              <a:ext cx="5059" cy="3873"/>
            </a:xfrm>
            <a:custGeom>
              <a:avLst/>
              <a:gdLst/>
              <a:ahLst/>
              <a:cxnLst/>
              <a:rect l="l" t="t" r="r" b="b"/>
              <a:pathLst>
                <a:path w="145" h="111" extrusionOk="0">
                  <a:moveTo>
                    <a:pt x="0" y="1"/>
                  </a:moveTo>
                  <a:cubicBezTo>
                    <a:pt x="44" y="45"/>
                    <a:pt x="100" y="78"/>
                    <a:pt x="132" y="111"/>
                  </a:cubicBezTo>
                  <a:lnTo>
                    <a:pt x="144" y="111"/>
                  </a:lnTo>
                  <a:cubicBezTo>
                    <a:pt x="100" y="78"/>
                    <a:pt x="44" y="45"/>
                    <a:pt x="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09" name="Google Shape;21109;p32"/>
            <p:cNvSpPr/>
            <p:nvPr/>
          </p:nvSpPr>
          <p:spPr>
            <a:xfrm>
              <a:off x="697752" y="2258120"/>
              <a:ext cx="40783" cy="17897"/>
            </a:xfrm>
            <a:custGeom>
              <a:avLst/>
              <a:gdLst/>
              <a:ahLst/>
              <a:cxnLst/>
              <a:rect l="l" t="t" r="r" b="b"/>
              <a:pathLst>
                <a:path w="1169" h="513" extrusionOk="0">
                  <a:moveTo>
                    <a:pt x="790" y="1"/>
                  </a:moveTo>
                  <a:cubicBezTo>
                    <a:pt x="779" y="11"/>
                    <a:pt x="768" y="11"/>
                    <a:pt x="756" y="23"/>
                  </a:cubicBezTo>
                  <a:cubicBezTo>
                    <a:pt x="523" y="156"/>
                    <a:pt x="267" y="256"/>
                    <a:pt x="0" y="323"/>
                  </a:cubicBezTo>
                  <a:cubicBezTo>
                    <a:pt x="45" y="367"/>
                    <a:pt x="101" y="401"/>
                    <a:pt x="145" y="434"/>
                  </a:cubicBezTo>
                  <a:cubicBezTo>
                    <a:pt x="178" y="423"/>
                    <a:pt x="212" y="423"/>
                    <a:pt x="245" y="423"/>
                  </a:cubicBezTo>
                  <a:lnTo>
                    <a:pt x="279" y="423"/>
                  </a:lnTo>
                  <a:cubicBezTo>
                    <a:pt x="368" y="423"/>
                    <a:pt x="445" y="445"/>
                    <a:pt x="534" y="468"/>
                  </a:cubicBezTo>
                  <a:cubicBezTo>
                    <a:pt x="623" y="490"/>
                    <a:pt x="712" y="512"/>
                    <a:pt x="801" y="512"/>
                  </a:cubicBezTo>
                  <a:cubicBezTo>
                    <a:pt x="823" y="512"/>
                    <a:pt x="845" y="512"/>
                    <a:pt x="868" y="501"/>
                  </a:cubicBezTo>
                  <a:cubicBezTo>
                    <a:pt x="979" y="490"/>
                    <a:pt x="1079" y="434"/>
                    <a:pt x="1168" y="367"/>
                  </a:cubicBezTo>
                  <a:cubicBezTo>
                    <a:pt x="1168" y="356"/>
                    <a:pt x="1168" y="345"/>
                    <a:pt x="1157" y="334"/>
                  </a:cubicBezTo>
                  <a:cubicBezTo>
                    <a:pt x="1146" y="312"/>
                    <a:pt x="1124" y="300"/>
                    <a:pt x="1102" y="278"/>
                  </a:cubicBezTo>
                  <a:cubicBezTo>
                    <a:pt x="1013" y="345"/>
                    <a:pt x="912" y="401"/>
                    <a:pt x="801" y="412"/>
                  </a:cubicBezTo>
                  <a:lnTo>
                    <a:pt x="790" y="412"/>
                  </a:lnTo>
                  <a:cubicBezTo>
                    <a:pt x="690" y="412"/>
                    <a:pt x="601" y="379"/>
                    <a:pt x="512" y="356"/>
                  </a:cubicBezTo>
                  <a:cubicBezTo>
                    <a:pt x="434" y="334"/>
                    <a:pt x="356" y="323"/>
                    <a:pt x="279" y="323"/>
                  </a:cubicBezTo>
                  <a:lnTo>
                    <a:pt x="267" y="323"/>
                  </a:lnTo>
                  <a:cubicBezTo>
                    <a:pt x="467" y="245"/>
                    <a:pt x="657" y="156"/>
                    <a:pt x="835" y="45"/>
                  </a:cubicBezTo>
                  <a:lnTo>
                    <a:pt x="790" y="1"/>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10" name="Google Shape;21110;p32"/>
            <p:cNvSpPr/>
            <p:nvPr/>
          </p:nvSpPr>
          <p:spPr>
            <a:xfrm>
              <a:off x="659724" y="2117660"/>
              <a:ext cx="41167" cy="131177"/>
            </a:xfrm>
            <a:custGeom>
              <a:avLst/>
              <a:gdLst/>
              <a:ahLst/>
              <a:cxnLst/>
              <a:rect l="l" t="t" r="r" b="b"/>
              <a:pathLst>
                <a:path w="1180" h="3760" extrusionOk="0">
                  <a:moveTo>
                    <a:pt x="1112" y="0"/>
                  </a:moveTo>
                  <a:cubicBezTo>
                    <a:pt x="657" y="423"/>
                    <a:pt x="400" y="1024"/>
                    <a:pt x="234" y="1602"/>
                  </a:cubicBezTo>
                  <a:cubicBezTo>
                    <a:pt x="56" y="2213"/>
                    <a:pt x="0" y="2848"/>
                    <a:pt x="56" y="3481"/>
                  </a:cubicBezTo>
                  <a:cubicBezTo>
                    <a:pt x="67" y="3537"/>
                    <a:pt x="78" y="3592"/>
                    <a:pt x="78" y="3659"/>
                  </a:cubicBezTo>
                  <a:cubicBezTo>
                    <a:pt x="111" y="3671"/>
                    <a:pt x="134" y="3693"/>
                    <a:pt x="178" y="3726"/>
                  </a:cubicBezTo>
                  <a:lnTo>
                    <a:pt x="245" y="3760"/>
                  </a:lnTo>
                  <a:cubicBezTo>
                    <a:pt x="234" y="3704"/>
                    <a:pt x="223" y="3637"/>
                    <a:pt x="212" y="3582"/>
                  </a:cubicBezTo>
                  <a:cubicBezTo>
                    <a:pt x="178" y="3281"/>
                    <a:pt x="167" y="2969"/>
                    <a:pt x="178" y="2670"/>
                  </a:cubicBezTo>
                  <a:cubicBezTo>
                    <a:pt x="212" y="2047"/>
                    <a:pt x="356" y="1446"/>
                    <a:pt x="601" y="878"/>
                  </a:cubicBezTo>
                  <a:cubicBezTo>
                    <a:pt x="746" y="567"/>
                    <a:pt x="912" y="278"/>
                    <a:pt x="1157" y="33"/>
                  </a:cubicBezTo>
                  <a:cubicBezTo>
                    <a:pt x="1179" y="23"/>
                    <a:pt x="1146" y="0"/>
                    <a:pt x="1124"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11" name="Google Shape;21111;p32"/>
            <p:cNvSpPr/>
            <p:nvPr/>
          </p:nvSpPr>
          <p:spPr>
            <a:xfrm>
              <a:off x="636070" y="2089714"/>
              <a:ext cx="64437" cy="117606"/>
            </a:xfrm>
            <a:custGeom>
              <a:avLst/>
              <a:gdLst/>
              <a:ahLst/>
              <a:cxnLst/>
              <a:rect l="l" t="t" r="r" b="b"/>
              <a:pathLst>
                <a:path w="1847" h="3371" extrusionOk="0">
                  <a:moveTo>
                    <a:pt x="1790" y="0"/>
                  </a:moveTo>
                  <a:cubicBezTo>
                    <a:pt x="1780" y="0"/>
                    <a:pt x="1768" y="0"/>
                    <a:pt x="1768" y="11"/>
                  </a:cubicBezTo>
                  <a:cubicBezTo>
                    <a:pt x="1301" y="423"/>
                    <a:pt x="845" y="868"/>
                    <a:pt x="534" y="1424"/>
                  </a:cubicBezTo>
                  <a:cubicBezTo>
                    <a:pt x="245" y="1936"/>
                    <a:pt x="89" y="2514"/>
                    <a:pt x="0" y="3103"/>
                  </a:cubicBezTo>
                  <a:cubicBezTo>
                    <a:pt x="33" y="3192"/>
                    <a:pt x="67" y="3281"/>
                    <a:pt x="111" y="3370"/>
                  </a:cubicBezTo>
                  <a:cubicBezTo>
                    <a:pt x="111" y="3326"/>
                    <a:pt x="111" y="3281"/>
                    <a:pt x="122" y="3237"/>
                  </a:cubicBezTo>
                  <a:cubicBezTo>
                    <a:pt x="156" y="2937"/>
                    <a:pt x="200" y="2648"/>
                    <a:pt x="289" y="2358"/>
                  </a:cubicBezTo>
                  <a:cubicBezTo>
                    <a:pt x="367" y="2080"/>
                    <a:pt x="467" y="1802"/>
                    <a:pt x="601" y="1546"/>
                  </a:cubicBezTo>
                  <a:cubicBezTo>
                    <a:pt x="734" y="1279"/>
                    <a:pt x="912" y="1024"/>
                    <a:pt x="1112" y="801"/>
                  </a:cubicBezTo>
                  <a:cubicBezTo>
                    <a:pt x="1335" y="534"/>
                    <a:pt x="1579" y="290"/>
                    <a:pt x="1824" y="45"/>
                  </a:cubicBezTo>
                  <a:cubicBezTo>
                    <a:pt x="1846" y="23"/>
                    <a:pt x="1813" y="0"/>
                    <a:pt x="1790"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12" name="Google Shape;21112;p32"/>
            <p:cNvSpPr/>
            <p:nvPr/>
          </p:nvSpPr>
          <p:spPr>
            <a:xfrm>
              <a:off x="672109" y="2251492"/>
              <a:ext cx="4710" cy="3140"/>
            </a:xfrm>
            <a:custGeom>
              <a:avLst/>
              <a:gdLst/>
              <a:ahLst/>
              <a:cxnLst/>
              <a:rect l="l" t="t" r="r" b="b"/>
              <a:pathLst>
                <a:path w="135" h="90" extrusionOk="0">
                  <a:moveTo>
                    <a:pt x="1" y="1"/>
                  </a:moveTo>
                  <a:cubicBezTo>
                    <a:pt x="45" y="35"/>
                    <a:pt x="90" y="57"/>
                    <a:pt x="134" y="90"/>
                  </a:cubicBezTo>
                  <a:lnTo>
                    <a:pt x="134" y="90"/>
                  </a:lnTo>
                  <a:cubicBezTo>
                    <a:pt x="90" y="57"/>
                    <a:pt x="45" y="35"/>
                    <a:pt x="1"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13" name="Google Shape;21113;p32"/>
            <p:cNvSpPr/>
            <p:nvPr/>
          </p:nvSpPr>
          <p:spPr>
            <a:xfrm>
              <a:off x="676785" y="2254597"/>
              <a:ext cx="802" cy="454"/>
            </a:xfrm>
            <a:custGeom>
              <a:avLst/>
              <a:gdLst/>
              <a:ahLst/>
              <a:cxnLst/>
              <a:rect l="l" t="t" r="r" b="b"/>
              <a:pathLst>
                <a:path w="23" h="13" extrusionOk="0">
                  <a:moveTo>
                    <a:pt x="0" y="1"/>
                  </a:moveTo>
                  <a:lnTo>
                    <a:pt x="0" y="1"/>
                  </a:lnTo>
                  <a:cubicBezTo>
                    <a:pt x="12" y="13"/>
                    <a:pt x="12" y="13"/>
                    <a:pt x="23" y="13"/>
                  </a:cubicBezTo>
                  <a:lnTo>
                    <a:pt x="23" y="13"/>
                  </a:lnTo>
                  <a:cubicBezTo>
                    <a:pt x="12" y="13"/>
                    <a:pt x="12" y="13"/>
                    <a:pt x="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14" name="Google Shape;21114;p32"/>
            <p:cNvSpPr/>
            <p:nvPr/>
          </p:nvSpPr>
          <p:spPr>
            <a:xfrm>
              <a:off x="685332" y="2154502"/>
              <a:ext cx="13990" cy="35341"/>
            </a:xfrm>
            <a:custGeom>
              <a:avLst/>
              <a:gdLst/>
              <a:ahLst/>
              <a:cxnLst/>
              <a:rect l="l" t="t" r="r" b="b"/>
              <a:pathLst>
                <a:path w="401" h="1013" extrusionOk="0">
                  <a:moveTo>
                    <a:pt x="323" y="0"/>
                  </a:moveTo>
                  <a:cubicBezTo>
                    <a:pt x="301" y="0"/>
                    <a:pt x="289" y="12"/>
                    <a:pt x="289" y="34"/>
                  </a:cubicBezTo>
                  <a:cubicBezTo>
                    <a:pt x="301" y="257"/>
                    <a:pt x="178" y="468"/>
                    <a:pt x="67" y="657"/>
                  </a:cubicBezTo>
                  <a:lnTo>
                    <a:pt x="0" y="791"/>
                  </a:lnTo>
                  <a:cubicBezTo>
                    <a:pt x="0" y="857"/>
                    <a:pt x="12" y="935"/>
                    <a:pt x="34" y="1013"/>
                  </a:cubicBezTo>
                  <a:cubicBezTo>
                    <a:pt x="78" y="902"/>
                    <a:pt x="123" y="801"/>
                    <a:pt x="178" y="702"/>
                  </a:cubicBezTo>
                  <a:cubicBezTo>
                    <a:pt x="289" y="490"/>
                    <a:pt x="401" y="267"/>
                    <a:pt x="356" y="34"/>
                  </a:cubicBezTo>
                  <a:cubicBezTo>
                    <a:pt x="356" y="12"/>
                    <a:pt x="334" y="0"/>
                    <a:pt x="323"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15" name="Google Shape;21115;p32"/>
            <p:cNvSpPr/>
            <p:nvPr/>
          </p:nvSpPr>
          <p:spPr>
            <a:xfrm>
              <a:off x="671342" y="2182064"/>
              <a:ext cx="15176" cy="72985"/>
            </a:xfrm>
            <a:custGeom>
              <a:avLst/>
              <a:gdLst/>
              <a:ahLst/>
              <a:cxnLst/>
              <a:rect l="l" t="t" r="r" b="b"/>
              <a:pathLst>
                <a:path w="435" h="2092" extrusionOk="0">
                  <a:moveTo>
                    <a:pt x="401" y="1"/>
                  </a:moveTo>
                  <a:cubicBezTo>
                    <a:pt x="324" y="145"/>
                    <a:pt x="245" y="300"/>
                    <a:pt x="190" y="468"/>
                  </a:cubicBezTo>
                  <a:cubicBezTo>
                    <a:pt x="57" y="890"/>
                    <a:pt x="1" y="1357"/>
                    <a:pt x="1" y="1802"/>
                  </a:cubicBezTo>
                  <a:lnTo>
                    <a:pt x="1" y="1980"/>
                  </a:lnTo>
                  <a:cubicBezTo>
                    <a:pt x="12" y="1980"/>
                    <a:pt x="12" y="1991"/>
                    <a:pt x="23" y="1991"/>
                  </a:cubicBezTo>
                  <a:cubicBezTo>
                    <a:pt x="67" y="2025"/>
                    <a:pt x="124" y="2058"/>
                    <a:pt x="179" y="2092"/>
                  </a:cubicBezTo>
                  <a:cubicBezTo>
                    <a:pt x="134" y="1791"/>
                    <a:pt x="156" y="1469"/>
                    <a:pt x="190" y="1168"/>
                  </a:cubicBezTo>
                  <a:cubicBezTo>
                    <a:pt x="235" y="846"/>
                    <a:pt x="312" y="523"/>
                    <a:pt x="435" y="223"/>
                  </a:cubicBezTo>
                  <a:cubicBezTo>
                    <a:pt x="413" y="145"/>
                    <a:pt x="401" y="67"/>
                    <a:pt x="401"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16" name="Google Shape;21116;p32"/>
            <p:cNvSpPr/>
            <p:nvPr/>
          </p:nvSpPr>
          <p:spPr>
            <a:xfrm>
              <a:off x="682227" y="2258120"/>
              <a:ext cx="802" cy="802"/>
            </a:xfrm>
            <a:custGeom>
              <a:avLst/>
              <a:gdLst/>
              <a:ahLst/>
              <a:cxnLst/>
              <a:rect l="l" t="t" r="r" b="b"/>
              <a:pathLst>
                <a:path w="23" h="23" extrusionOk="0">
                  <a:moveTo>
                    <a:pt x="0" y="1"/>
                  </a:moveTo>
                  <a:lnTo>
                    <a:pt x="0" y="1"/>
                  </a:lnTo>
                  <a:cubicBezTo>
                    <a:pt x="0" y="11"/>
                    <a:pt x="12" y="11"/>
                    <a:pt x="22" y="23"/>
                  </a:cubicBezTo>
                  <a:lnTo>
                    <a:pt x="22" y="23"/>
                  </a:lnTo>
                  <a:cubicBezTo>
                    <a:pt x="12" y="11"/>
                    <a:pt x="0" y="11"/>
                    <a:pt x="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17" name="Google Shape;21117;p32"/>
            <p:cNvSpPr/>
            <p:nvPr/>
          </p:nvSpPr>
          <p:spPr>
            <a:xfrm>
              <a:off x="679890" y="2256585"/>
              <a:ext cx="2372" cy="1570"/>
            </a:xfrm>
            <a:custGeom>
              <a:avLst/>
              <a:gdLst/>
              <a:ahLst/>
              <a:cxnLst/>
              <a:rect l="l" t="t" r="r" b="b"/>
              <a:pathLst>
                <a:path w="68" h="45" extrusionOk="0">
                  <a:moveTo>
                    <a:pt x="0" y="0"/>
                  </a:moveTo>
                  <a:lnTo>
                    <a:pt x="0" y="0"/>
                  </a:lnTo>
                  <a:cubicBezTo>
                    <a:pt x="23" y="11"/>
                    <a:pt x="45" y="33"/>
                    <a:pt x="67" y="45"/>
                  </a:cubicBezTo>
                  <a:lnTo>
                    <a:pt x="67" y="45"/>
                  </a:lnTo>
                  <a:cubicBezTo>
                    <a:pt x="45" y="33"/>
                    <a:pt x="23" y="11"/>
                    <a:pt x="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18" name="Google Shape;21118;p32"/>
            <p:cNvSpPr/>
            <p:nvPr/>
          </p:nvSpPr>
          <p:spPr>
            <a:xfrm>
              <a:off x="696182" y="2205718"/>
              <a:ext cx="11687" cy="20200"/>
            </a:xfrm>
            <a:custGeom>
              <a:avLst/>
              <a:gdLst/>
              <a:ahLst/>
              <a:cxnLst/>
              <a:rect l="l" t="t" r="r" b="b"/>
              <a:pathLst>
                <a:path w="335" h="579" extrusionOk="0">
                  <a:moveTo>
                    <a:pt x="279" y="1"/>
                  </a:moveTo>
                  <a:cubicBezTo>
                    <a:pt x="257" y="1"/>
                    <a:pt x="235" y="12"/>
                    <a:pt x="223" y="23"/>
                  </a:cubicBezTo>
                  <a:cubicBezTo>
                    <a:pt x="156" y="179"/>
                    <a:pt x="79" y="334"/>
                    <a:pt x="1" y="479"/>
                  </a:cubicBezTo>
                  <a:cubicBezTo>
                    <a:pt x="1" y="490"/>
                    <a:pt x="1" y="490"/>
                    <a:pt x="12" y="490"/>
                  </a:cubicBezTo>
                  <a:cubicBezTo>
                    <a:pt x="23" y="524"/>
                    <a:pt x="45" y="557"/>
                    <a:pt x="67" y="579"/>
                  </a:cubicBezTo>
                  <a:cubicBezTo>
                    <a:pt x="168" y="413"/>
                    <a:pt x="267" y="235"/>
                    <a:pt x="324" y="45"/>
                  </a:cubicBezTo>
                  <a:cubicBezTo>
                    <a:pt x="334" y="12"/>
                    <a:pt x="301" y="1"/>
                    <a:pt x="279"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19" name="Google Shape;21119;p32"/>
            <p:cNvSpPr/>
            <p:nvPr/>
          </p:nvSpPr>
          <p:spPr>
            <a:xfrm>
              <a:off x="679890" y="2222430"/>
              <a:ext cx="18665" cy="36492"/>
            </a:xfrm>
            <a:custGeom>
              <a:avLst/>
              <a:gdLst/>
              <a:ahLst/>
              <a:cxnLst/>
              <a:rect l="l" t="t" r="r" b="b"/>
              <a:pathLst>
                <a:path w="535" h="1046" extrusionOk="0">
                  <a:moveTo>
                    <a:pt x="468" y="0"/>
                  </a:moveTo>
                  <a:cubicBezTo>
                    <a:pt x="390" y="144"/>
                    <a:pt x="301" y="278"/>
                    <a:pt x="223" y="423"/>
                  </a:cubicBezTo>
                  <a:cubicBezTo>
                    <a:pt x="145" y="567"/>
                    <a:pt x="79" y="712"/>
                    <a:pt x="34" y="878"/>
                  </a:cubicBezTo>
                  <a:lnTo>
                    <a:pt x="0" y="979"/>
                  </a:lnTo>
                  <a:cubicBezTo>
                    <a:pt x="34" y="1001"/>
                    <a:pt x="56" y="1024"/>
                    <a:pt x="89" y="1046"/>
                  </a:cubicBezTo>
                  <a:cubicBezTo>
                    <a:pt x="112" y="979"/>
                    <a:pt x="123" y="923"/>
                    <a:pt x="145" y="868"/>
                  </a:cubicBezTo>
                  <a:cubicBezTo>
                    <a:pt x="201" y="712"/>
                    <a:pt x="267" y="567"/>
                    <a:pt x="346" y="423"/>
                  </a:cubicBezTo>
                  <a:cubicBezTo>
                    <a:pt x="412" y="312"/>
                    <a:pt x="479" y="211"/>
                    <a:pt x="534" y="100"/>
                  </a:cubicBezTo>
                  <a:cubicBezTo>
                    <a:pt x="512" y="78"/>
                    <a:pt x="490" y="45"/>
                    <a:pt x="479" y="11"/>
                  </a:cubicBezTo>
                  <a:cubicBezTo>
                    <a:pt x="468" y="11"/>
                    <a:pt x="468" y="11"/>
                    <a:pt x="468"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20" name="Google Shape;21120;p32"/>
            <p:cNvSpPr/>
            <p:nvPr/>
          </p:nvSpPr>
          <p:spPr>
            <a:xfrm>
              <a:off x="692694" y="2275564"/>
              <a:ext cx="19049" cy="5477"/>
            </a:xfrm>
            <a:custGeom>
              <a:avLst/>
              <a:gdLst/>
              <a:ahLst/>
              <a:cxnLst/>
              <a:rect l="l" t="t" r="r" b="b"/>
              <a:pathLst>
                <a:path w="546" h="157" extrusionOk="0">
                  <a:moveTo>
                    <a:pt x="34" y="1"/>
                  </a:moveTo>
                  <a:cubicBezTo>
                    <a:pt x="23" y="1"/>
                    <a:pt x="1" y="12"/>
                    <a:pt x="1" y="12"/>
                  </a:cubicBezTo>
                  <a:cubicBezTo>
                    <a:pt x="12" y="45"/>
                    <a:pt x="23" y="67"/>
                    <a:pt x="45" y="101"/>
                  </a:cubicBezTo>
                  <a:cubicBezTo>
                    <a:pt x="179" y="146"/>
                    <a:pt x="323" y="156"/>
                    <a:pt x="456" y="156"/>
                  </a:cubicBezTo>
                  <a:lnTo>
                    <a:pt x="545" y="156"/>
                  </a:lnTo>
                  <a:cubicBezTo>
                    <a:pt x="535" y="146"/>
                    <a:pt x="513" y="134"/>
                    <a:pt x="501" y="123"/>
                  </a:cubicBezTo>
                  <a:lnTo>
                    <a:pt x="501" y="112"/>
                  </a:lnTo>
                  <a:lnTo>
                    <a:pt x="490" y="112"/>
                  </a:lnTo>
                  <a:cubicBezTo>
                    <a:pt x="479" y="90"/>
                    <a:pt x="456" y="79"/>
                    <a:pt x="434" y="57"/>
                  </a:cubicBezTo>
                  <a:cubicBezTo>
                    <a:pt x="301" y="45"/>
                    <a:pt x="167" y="23"/>
                    <a:pt x="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21" name="Google Shape;21121;p32"/>
            <p:cNvSpPr/>
            <p:nvPr/>
          </p:nvSpPr>
          <p:spPr>
            <a:xfrm>
              <a:off x="690740" y="2275983"/>
              <a:ext cx="3559" cy="3140"/>
            </a:xfrm>
            <a:custGeom>
              <a:avLst/>
              <a:gdLst/>
              <a:ahLst/>
              <a:cxnLst/>
              <a:rect l="l" t="t" r="r" b="b"/>
              <a:pathLst>
                <a:path w="102" h="90" extrusionOk="0">
                  <a:moveTo>
                    <a:pt x="57" y="0"/>
                  </a:moveTo>
                  <a:cubicBezTo>
                    <a:pt x="23" y="22"/>
                    <a:pt x="1" y="55"/>
                    <a:pt x="45" y="67"/>
                  </a:cubicBezTo>
                  <a:cubicBezTo>
                    <a:pt x="68" y="78"/>
                    <a:pt x="79" y="78"/>
                    <a:pt x="101" y="89"/>
                  </a:cubicBezTo>
                  <a:cubicBezTo>
                    <a:pt x="79" y="55"/>
                    <a:pt x="68" y="33"/>
                    <a:pt x="57"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22" name="Google Shape;21122;p32"/>
            <p:cNvSpPr/>
            <p:nvPr/>
          </p:nvSpPr>
          <p:spPr>
            <a:xfrm>
              <a:off x="737735" y="2254597"/>
              <a:ext cx="32969" cy="22188"/>
            </a:xfrm>
            <a:custGeom>
              <a:avLst/>
              <a:gdLst/>
              <a:ahLst/>
              <a:cxnLst/>
              <a:rect l="l" t="t" r="r" b="b"/>
              <a:pathLst>
                <a:path w="945" h="636" extrusionOk="0">
                  <a:moveTo>
                    <a:pt x="890" y="1"/>
                  </a:moveTo>
                  <a:cubicBezTo>
                    <a:pt x="878" y="1"/>
                    <a:pt x="868" y="13"/>
                    <a:pt x="856" y="13"/>
                  </a:cubicBezTo>
                  <a:cubicBezTo>
                    <a:pt x="623" y="246"/>
                    <a:pt x="344" y="424"/>
                    <a:pt x="33" y="535"/>
                  </a:cubicBezTo>
                  <a:cubicBezTo>
                    <a:pt x="33" y="569"/>
                    <a:pt x="11" y="602"/>
                    <a:pt x="0" y="635"/>
                  </a:cubicBezTo>
                  <a:cubicBezTo>
                    <a:pt x="178" y="579"/>
                    <a:pt x="356" y="490"/>
                    <a:pt x="522" y="391"/>
                  </a:cubicBezTo>
                  <a:cubicBezTo>
                    <a:pt x="667" y="290"/>
                    <a:pt x="801" y="179"/>
                    <a:pt x="923" y="45"/>
                  </a:cubicBezTo>
                  <a:cubicBezTo>
                    <a:pt x="945" y="23"/>
                    <a:pt x="923" y="1"/>
                    <a:pt x="89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23" name="Google Shape;21123;p32"/>
            <p:cNvSpPr/>
            <p:nvPr/>
          </p:nvSpPr>
          <p:spPr>
            <a:xfrm>
              <a:off x="707835" y="2273227"/>
              <a:ext cx="31050" cy="7815"/>
            </a:xfrm>
            <a:custGeom>
              <a:avLst/>
              <a:gdLst/>
              <a:ahLst/>
              <a:cxnLst/>
              <a:rect l="l" t="t" r="r" b="b"/>
              <a:pathLst>
                <a:path w="890" h="224" extrusionOk="0">
                  <a:moveTo>
                    <a:pt x="890" y="1"/>
                  </a:moveTo>
                  <a:lnTo>
                    <a:pt x="890" y="1"/>
                  </a:lnTo>
                  <a:cubicBezTo>
                    <a:pt x="835" y="23"/>
                    <a:pt x="779" y="35"/>
                    <a:pt x="724" y="57"/>
                  </a:cubicBezTo>
                  <a:cubicBezTo>
                    <a:pt x="546" y="101"/>
                    <a:pt x="356" y="134"/>
                    <a:pt x="167" y="134"/>
                  </a:cubicBezTo>
                  <a:lnTo>
                    <a:pt x="156" y="134"/>
                  </a:lnTo>
                  <a:cubicBezTo>
                    <a:pt x="101" y="134"/>
                    <a:pt x="45" y="134"/>
                    <a:pt x="0" y="124"/>
                  </a:cubicBezTo>
                  <a:lnTo>
                    <a:pt x="0" y="124"/>
                  </a:lnTo>
                  <a:cubicBezTo>
                    <a:pt x="22" y="146"/>
                    <a:pt x="45" y="157"/>
                    <a:pt x="56" y="179"/>
                  </a:cubicBezTo>
                  <a:lnTo>
                    <a:pt x="67" y="179"/>
                  </a:lnTo>
                  <a:lnTo>
                    <a:pt x="67" y="190"/>
                  </a:lnTo>
                  <a:cubicBezTo>
                    <a:pt x="79" y="201"/>
                    <a:pt x="101" y="213"/>
                    <a:pt x="111" y="223"/>
                  </a:cubicBezTo>
                  <a:cubicBezTo>
                    <a:pt x="245" y="223"/>
                    <a:pt x="378" y="213"/>
                    <a:pt x="501" y="190"/>
                  </a:cubicBezTo>
                  <a:cubicBezTo>
                    <a:pt x="623" y="168"/>
                    <a:pt x="734" y="146"/>
                    <a:pt x="857" y="101"/>
                  </a:cubicBezTo>
                  <a:cubicBezTo>
                    <a:pt x="868" y="68"/>
                    <a:pt x="890" y="35"/>
                    <a:pt x="890"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24" name="Google Shape;21124;p32"/>
            <p:cNvSpPr/>
            <p:nvPr/>
          </p:nvSpPr>
          <p:spPr>
            <a:xfrm>
              <a:off x="1260782" y="2412920"/>
              <a:ext cx="47761" cy="234409"/>
            </a:xfrm>
            <a:custGeom>
              <a:avLst/>
              <a:gdLst/>
              <a:ahLst/>
              <a:cxnLst/>
              <a:rect l="l" t="t" r="r" b="b"/>
              <a:pathLst>
                <a:path w="1369" h="6719" extrusionOk="0">
                  <a:moveTo>
                    <a:pt x="278" y="1"/>
                  </a:moveTo>
                  <a:lnTo>
                    <a:pt x="1" y="112"/>
                  </a:lnTo>
                  <a:cubicBezTo>
                    <a:pt x="167" y="635"/>
                    <a:pt x="312" y="1180"/>
                    <a:pt x="434" y="1725"/>
                  </a:cubicBezTo>
                  <a:cubicBezTo>
                    <a:pt x="557" y="2270"/>
                    <a:pt x="646" y="2815"/>
                    <a:pt x="701" y="3360"/>
                  </a:cubicBezTo>
                  <a:cubicBezTo>
                    <a:pt x="713" y="3505"/>
                    <a:pt x="723" y="3638"/>
                    <a:pt x="735" y="3772"/>
                  </a:cubicBezTo>
                  <a:lnTo>
                    <a:pt x="735" y="4183"/>
                  </a:lnTo>
                  <a:lnTo>
                    <a:pt x="723" y="5028"/>
                  </a:lnTo>
                  <a:lnTo>
                    <a:pt x="713" y="6719"/>
                  </a:lnTo>
                  <a:lnTo>
                    <a:pt x="1368" y="6708"/>
                  </a:lnTo>
                  <a:lnTo>
                    <a:pt x="1302" y="5017"/>
                  </a:lnTo>
                  <a:lnTo>
                    <a:pt x="1269" y="4172"/>
                  </a:lnTo>
                  <a:lnTo>
                    <a:pt x="1235" y="3738"/>
                  </a:lnTo>
                  <a:cubicBezTo>
                    <a:pt x="1213" y="3594"/>
                    <a:pt x="1202" y="3449"/>
                    <a:pt x="1180" y="3305"/>
                  </a:cubicBezTo>
                  <a:cubicBezTo>
                    <a:pt x="1091" y="2737"/>
                    <a:pt x="968" y="2181"/>
                    <a:pt x="812" y="1625"/>
                  </a:cubicBezTo>
                  <a:cubicBezTo>
                    <a:pt x="656" y="1080"/>
                    <a:pt x="490" y="535"/>
                    <a:pt x="2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25" name="Google Shape;21125;p32"/>
            <p:cNvSpPr/>
            <p:nvPr/>
          </p:nvSpPr>
          <p:spPr>
            <a:xfrm>
              <a:off x="991478" y="2341259"/>
              <a:ext cx="226664" cy="140492"/>
            </a:xfrm>
            <a:custGeom>
              <a:avLst/>
              <a:gdLst/>
              <a:ahLst/>
              <a:cxnLst/>
              <a:rect l="l" t="t" r="r" b="b"/>
              <a:pathLst>
                <a:path w="6497" h="4027" extrusionOk="0">
                  <a:moveTo>
                    <a:pt x="1346" y="1"/>
                  </a:moveTo>
                  <a:cubicBezTo>
                    <a:pt x="1264" y="1"/>
                    <a:pt x="1160" y="18"/>
                    <a:pt x="1002" y="53"/>
                  </a:cubicBezTo>
                  <a:cubicBezTo>
                    <a:pt x="457" y="176"/>
                    <a:pt x="412" y="342"/>
                    <a:pt x="212" y="376"/>
                  </a:cubicBezTo>
                  <a:cubicBezTo>
                    <a:pt x="1" y="420"/>
                    <a:pt x="145" y="665"/>
                    <a:pt x="424" y="987"/>
                  </a:cubicBezTo>
                  <a:cubicBezTo>
                    <a:pt x="701" y="1310"/>
                    <a:pt x="701" y="1444"/>
                    <a:pt x="780" y="1755"/>
                  </a:cubicBezTo>
                  <a:cubicBezTo>
                    <a:pt x="857" y="2066"/>
                    <a:pt x="646" y="2500"/>
                    <a:pt x="1013" y="2856"/>
                  </a:cubicBezTo>
                  <a:cubicBezTo>
                    <a:pt x="1380" y="3212"/>
                    <a:pt x="1502" y="3357"/>
                    <a:pt x="1580" y="3612"/>
                  </a:cubicBezTo>
                  <a:cubicBezTo>
                    <a:pt x="1651" y="3823"/>
                    <a:pt x="2151" y="4027"/>
                    <a:pt x="2681" y="4027"/>
                  </a:cubicBezTo>
                  <a:cubicBezTo>
                    <a:pt x="2822" y="4027"/>
                    <a:pt x="2965" y="4012"/>
                    <a:pt x="3104" y="3979"/>
                  </a:cubicBezTo>
                  <a:cubicBezTo>
                    <a:pt x="3660" y="3854"/>
                    <a:pt x="4092" y="3432"/>
                    <a:pt x="4707" y="3432"/>
                  </a:cubicBezTo>
                  <a:cubicBezTo>
                    <a:pt x="4805" y="3432"/>
                    <a:pt x="4908" y="3443"/>
                    <a:pt x="5017" y="3468"/>
                  </a:cubicBezTo>
                  <a:cubicBezTo>
                    <a:pt x="5223" y="3514"/>
                    <a:pt x="5421" y="3531"/>
                    <a:pt x="5602" y="3531"/>
                  </a:cubicBezTo>
                  <a:cubicBezTo>
                    <a:pt x="6122" y="3531"/>
                    <a:pt x="6496" y="3389"/>
                    <a:pt x="6496" y="3389"/>
                  </a:cubicBezTo>
                  <a:lnTo>
                    <a:pt x="5384" y="1721"/>
                  </a:lnTo>
                  <a:cubicBezTo>
                    <a:pt x="5384" y="1721"/>
                    <a:pt x="3960" y="910"/>
                    <a:pt x="3204" y="576"/>
                  </a:cubicBezTo>
                  <a:cubicBezTo>
                    <a:pt x="2436" y="253"/>
                    <a:pt x="2525" y="520"/>
                    <a:pt x="1991" y="275"/>
                  </a:cubicBezTo>
                  <a:cubicBezTo>
                    <a:pt x="1612" y="101"/>
                    <a:pt x="1547" y="1"/>
                    <a:pt x="134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26" name="Google Shape;21126;p32"/>
            <p:cNvSpPr/>
            <p:nvPr/>
          </p:nvSpPr>
          <p:spPr>
            <a:xfrm>
              <a:off x="1019808" y="2341120"/>
              <a:ext cx="198335" cy="128491"/>
            </a:xfrm>
            <a:custGeom>
              <a:avLst/>
              <a:gdLst/>
              <a:ahLst/>
              <a:cxnLst/>
              <a:rect l="l" t="t" r="r" b="b"/>
              <a:pathLst>
                <a:path w="5685" h="3683" extrusionOk="0">
                  <a:moveTo>
                    <a:pt x="525" y="1"/>
                  </a:moveTo>
                  <a:cubicBezTo>
                    <a:pt x="514" y="1"/>
                    <a:pt x="502" y="1"/>
                    <a:pt x="490" y="2"/>
                  </a:cubicBezTo>
                  <a:cubicBezTo>
                    <a:pt x="423" y="135"/>
                    <a:pt x="412" y="302"/>
                    <a:pt x="445" y="457"/>
                  </a:cubicBezTo>
                  <a:cubicBezTo>
                    <a:pt x="479" y="613"/>
                    <a:pt x="524" y="758"/>
                    <a:pt x="524" y="914"/>
                  </a:cubicBezTo>
                  <a:cubicBezTo>
                    <a:pt x="524" y="1414"/>
                    <a:pt x="0" y="1870"/>
                    <a:pt x="145" y="2348"/>
                  </a:cubicBezTo>
                  <a:cubicBezTo>
                    <a:pt x="245" y="2659"/>
                    <a:pt x="590" y="2827"/>
                    <a:pt x="902" y="2904"/>
                  </a:cubicBezTo>
                  <a:cubicBezTo>
                    <a:pt x="1213" y="2993"/>
                    <a:pt x="1558" y="3060"/>
                    <a:pt x="1780" y="3304"/>
                  </a:cubicBezTo>
                  <a:cubicBezTo>
                    <a:pt x="1847" y="3361"/>
                    <a:pt x="1891" y="3438"/>
                    <a:pt x="1969" y="3482"/>
                  </a:cubicBezTo>
                  <a:cubicBezTo>
                    <a:pt x="2058" y="3549"/>
                    <a:pt x="2180" y="3561"/>
                    <a:pt x="2303" y="3571"/>
                  </a:cubicBezTo>
                  <a:cubicBezTo>
                    <a:pt x="2548" y="3594"/>
                    <a:pt x="2781" y="3638"/>
                    <a:pt x="3026" y="3683"/>
                  </a:cubicBezTo>
                  <a:cubicBezTo>
                    <a:pt x="3292" y="3554"/>
                    <a:pt x="3571" y="3439"/>
                    <a:pt x="3899" y="3439"/>
                  </a:cubicBezTo>
                  <a:cubicBezTo>
                    <a:pt x="3996" y="3439"/>
                    <a:pt x="4098" y="3449"/>
                    <a:pt x="4205" y="3472"/>
                  </a:cubicBezTo>
                  <a:cubicBezTo>
                    <a:pt x="4411" y="3518"/>
                    <a:pt x="4609" y="3535"/>
                    <a:pt x="4790" y="3535"/>
                  </a:cubicBezTo>
                  <a:cubicBezTo>
                    <a:pt x="5310" y="3535"/>
                    <a:pt x="5684" y="3393"/>
                    <a:pt x="5684" y="3393"/>
                  </a:cubicBezTo>
                  <a:lnTo>
                    <a:pt x="4572" y="1725"/>
                  </a:lnTo>
                  <a:cubicBezTo>
                    <a:pt x="4572" y="1725"/>
                    <a:pt x="3148" y="914"/>
                    <a:pt x="2392" y="580"/>
                  </a:cubicBezTo>
                  <a:cubicBezTo>
                    <a:pt x="1624" y="257"/>
                    <a:pt x="1713" y="524"/>
                    <a:pt x="1179" y="279"/>
                  </a:cubicBezTo>
                  <a:cubicBezTo>
                    <a:pt x="790" y="100"/>
                    <a:pt x="729" y="1"/>
                    <a:pt x="52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27" name="Google Shape;21127;p32"/>
            <p:cNvSpPr/>
            <p:nvPr/>
          </p:nvSpPr>
          <p:spPr>
            <a:xfrm>
              <a:off x="1021517" y="2372345"/>
              <a:ext cx="95976" cy="14688"/>
            </a:xfrm>
            <a:custGeom>
              <a:avLst/>
              <a:gdLst/>
              <a:ahLst/>
              <a:cxnLst/>
              <a:rect l="l" t="t" r="r" b="b"/>
              <a:pathLst>
                <a:path w="2751" h="421" extrusionOk="0">
                  <a:moveTo>
                    <a:pt x="611" y="1"/>
                  </a:moveTo>
                  <a:cubicBezTo>
                    <a:pt x="421" y="1"/>
                    <a:pt x="233" y="20"/>
                    <a:pt x="52" y="74"/>
                  </a:cubicBezTo>
                  <a:cubicBezTo>
                    <a:pt x="0" y="94"/>
                    <a:pt x="44" y="153"/>
                    <a:pt x="95" y="153"/>
                  </a:cubicBezTo>
                  <a:cubicBezTo>
                    <a:pt x="99" y="153"/>
                    <a:pt x="103" y="153"/>
                    <a:pt x="107" y="152"/>
                  </a:cubicBezTo>
                  <a:cubicBezTo>
                    <a:pt x="273" y="112"/>
                    <a:pt x="442" y="97"/>
                    <a:pt x="612" y="97"/>
                  </a:cubicBezTo>
                  <a:cubicBezTo>
                    <a:pt x="864" y="97"/>
                    <a:pt x="1118" y="130"/>
                    <a:pt x="1364" y="163"/>
                  </a:cubicBezTo>
                  <a:cubicBezTo>
                    <a:pt x="1587" y="197"/>
                    <a:pt x="1809" y="241"/>
                    <a:pt x="2032" y="286"/>
                  </a:cubicBezTo>
                  <a:cubicBezTo>
                    <a:pt x="2131" y="308"/>
                    <a:pt x="2243" y="330"/>
                    <a:pt x="2343" y="352"/>
                  </a:cubicBezTo>
                  <a:cubicBezTo>
                    <a:pt x="2465" y="375"/>
                    <a:pt x="2576" y="408"/>
                    <a:pt x="2687" y="419"/>
                  </a:cubicBezTo>
                  <a:cubicBezTo>
                    <a:pt x="2692" y="420"/>
                    <a:pt x="2695" y="420"/>
                    <a:pt x="2699" y="420"/>
                  </a:cubicBezTo>
                  <a:cubicBezTo>
                    <a:pt x="2745" y="420"/>
                    <a:pt x="2750" y="361"/>
                    <a:pt x="2699" y="341"/>
                  </a:cubicBezTo>
                  <a:cubicBezTo>
                    <a:pt x="2598" y="296"/>
                    <a:pt x="2487" y="286"/>
                    <a:pt x="2376" y="252"/>
                  </a:cubicBezTo>
                  <a:cubicBezTo>
                    <a:pt x="2254" y="230"/>
                    <a:pt x="2143" y="207"/>
                    <a:pt x="2032" y="185"/>
                  </a:cubicBezTo>
                  <a:cubicBezTo>
                    <a:pt x="1798" y="141"/>
                    <a:pt x="1565" y="96"/>
                    <a:pt x="1331" y="63"/>
                  </a:cubicBezTo>
                  <a:cubicBezTo>
                    <a:pt x="1094" y="32"/>
                    <a:pt x="851" y="1"/>
                    <a:pt x="6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28" name="Google Shape;21128;p32"/>
            <p:cNvSpPr/>
            <p:nvPr/>
          </p:nvSpPr>
          <p:spPr>
            <a:xfrm>
              <a:off x="1051033" y="2406431"/>
              <a:ext cx="78218" cy="8861"/>
            </a:xfrm>
            <a:custGeom>
              <a:avLst/>
              <a:gdLst/>
              <a:ahLst/>
              <a:cxnLst/>
              <a:rect l="l" t="t" r="r" b="b"/>
              <a:pathLst>
                <a:path w="2242" h="254" extrusionOk="0">
                  <a:moveTo>
                    <a:pt x="293" y="0"/>
                  </a:moveTo>
                  <a:cubicBezTo>
                    <a:pt x="191" y="0"/>
                    <a:pt x="90" y="18"/>
                    <a:pt x="17" y="98"/>
                  </a:cubicBezTo>
                  <a:cubicBezTo>
                    <a:pt x="1" y="123"/>
                    <a:pt x="34" y="154"/>
                    <a:pt x="66" y="154"/>
                  </a:cubicBezTo>
                  <a:cubicBezTo>
                    <a:pt x="77" y="154"/>
                    <a:pt x="87" y="151"/>
                    <a:pt x="96" y="142"/>
                  </a:cubicBezTo>
                  <a:cubicBezTo>
                    <a:pt x="151" y="87"/>
                    <a:pt x="240" y="87"/>
                    <a:pt x="318" y="87"/>
                  </a:cubicBezTo>
                  <a:cubicBezTo>
                    <a:pt x="418" y="87"/>
                    <a:pt x="518" y="98"/>
                    <a:pt x="607" y="120"/>
                  </a:cubicBezTo>
                  <a:cubicBezTo>
                    <a:pt x="808" y="142"/>
                    <a:pt x="996" y="187"/>
                    <a:pt x="1196" y="221"/>
                  </a:cubicBezTo>
                  <a:cubicBezTo>
                    <a:pt x="1364" y="243"/>
                    <a:pt x="1542" y="254"/>
                    <a:pt x="1708" y="254"/>
                  </a:cubicBezTo>
                  <a:cubicBezTo>
                    <a:pt x="1864" y="243"/>
                    <a:pt x="2075" y="231"/>
                    <a:pt x="2209" y="132"/>
                  </a:cubicBezTo>
                  <a:cubicBezTo>
                    <a:pt x="2242" y="109"/>
                    <a:pt x="2197" y="65"/>
                    <a:pt x="2164" y="65"/>
                  </a:cubicBezTo>
                  <a:cubicBezTo>
                    <a:pt x="2075" y="76"/>
                    <a:pt x="1987" y="109"/>
                    <a:pt x="1898" y="120"/>
                  </a:cubicBezTo>
                  <a:cubicBezTo>
                    <a:pt x="1809" y="132"/>
                    <a:pt x="1720" y="142"/>
                    <a:pt x="1619" y="142"/>
                  </a:cubicBezTo>
                  <a:cubicBezTo>
                    <a:pt x="1593" y="144"/>
                    <a:pt x="1566" y="145"/>
                    <a:pt x="1540" y="145"/>
                  </a:cubicBezTo>
                  <a:cubicBezTo>
                    <a:pt x="1377" y="145"/>
                    <a:pt x="1215" y="117"/>
                    <a:pt x="1052" y="98"/>
                  </a:cubicBezTo>
                  <a:cubicBezTo>
                    <a:pt x="852" y="65"/>
                    <a:pt x="652" y="31"/>
                    <a:pt x="452" y="9"/>
                  </a:cubicBezTo>
                  <a:cubicBezTo>
                    <a:pt x="401" y="5"/>
                    <a:pt x="347" y="0"/>
                    <a:pt x="29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29" name="Google Shape;21129;p32"/>
            <p:cNvSpPr/>
            <p:nvPr/>
          </p:nvSpPr>
          <p:spPr>
            <a:xfrm>
              <a:off x="1052044" y="2386823"/>
              <a:ext cx="83835" cy="17618"/>
            </a:xfrm>
            <a:custGeom>
              <a:avLst/>
              <a:gdLst/>
              <a:ahLst/>
              <a:cxnLst/>
              <a:rect l="l" t="t" r="r" b="b"/>
              <a:pathLst>
                <a:path w="2403" h="505" extrusionOk="0">
                  <a:moveTo>
                    <a:pt x="197" y="1"/>
                  </a:moveTo>
                  <a:cubicBezTo>
                    <a:pt x="157" y="1"/>
                    <a:pt x="117" y="2"/>
                    <a:pt x="77" y="4"/>
                  </a:cubicBezTo>
                  <a:cubicBezTo>
                    <a:pt x="0" y="4"/>
                    <a:pt x="33" y="93"/>
                    <a:pt x="89" y="104"/>
                  </a:cubicBezTo>
                  <a:cubicBezTo>
                    <a:pt x="467" y="126"/>
                    <a:pt x="845" y="204"/>
                    <a:pt x="1212" y="304"/>
                  </a:cubicBezTo>
                  <a:cubicBezTo>
                    <a:pt x="1579" y="393"/>
                    <a:pt x="1946" y="504"/>
                    <a:pt x="2324" y="504"/>
                  </a:cubicBezTo>
                  <a:cubicBezTo>
                    <a:pt x="2402" y="504"/>
                    <a:pt x="2369" y="415"/>
                    <a:pt x="2313" y="404"/>
                  </a:cubicBezTo>
                  <a:cubicBezTo>
                    <a:pt x="1935" y="338"/>
                    <a:pt x="1568" y="249"/>
                    <a:pt x="1190" y="160"/>
                  </a:cubicBezTo>
                  <a:cubicBezTo>
                    <a:pt x="862" y="80"/>
                    <a:pt x="533" y="1"/>
                    <a:pt x="19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30" name="Google Shape;21130;p32"/>
            <p:cNvSpPr/>
            <p:nvPr/>
          </p:nvSpPr>
          <p:spPr>
            <a:xfrm>
              <a:off x="1042764" y="2358180"/>
              <a:ext cx="63460" cy="17583"/>
            </a:xfrm>
            <a:custGeom>
              <a:avLst/>
              <a:gdLst/>
              <a:ahLst/>
              <a:cxnLst/>
              <a:rect l="l" t="t" r="r" b="b"/>
              <a:pathLst>
                <a:path w="1819" h="504" extrusionOk="0">
                  <a:moveTo>
                    <a:pt x="42" y="1"/>
                  </a:moveTo>
                  <a:cubicBezTo>
                    <a:pt x="1" y="1"/>
                    <a:pt x="13" y="58"/>
                    <a:pt x="54" y="69"/>
                  </a:cubicBezTo>
                  <a:cubicBezTo>
                    <a:pt x="633" y="158"/>
                    <a:pt x="1211" y="313"/>
                    <a:pt x="1767" y="502"/>
                  </a:cubicBezTo>
                  <a:cubicBezTo>
                    <a:pt x="1771" y="503"/>
                    <a:pt x="1775" y="504"/>
                    <a:pt x="1778" y="504"/>
                  </a:cubicBezTo>
                  <a:cubicBezTo>
                    <a:pt x="1805" y="504"/>
                    <a:pt x="1818" y="468"/>
                    <a:pt x="1779" y="458"/>
                  </a:cubicBezTo>
                  <a:cubicBezTo>
                    <a:pt x="1223" y="235"/>
                    <a:pt x="644" y="91"/>
                    <a:pt x="54" y="2"/>
                  </a:cubicBezTo>
                  <a:cubicBezTo>
                    <a:pt x="50" y="1"/>
                    <a:pt x="46" y="1"/>
                    <a:pt x="4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31" name="Google Shape;21131;p32"/>
            <p:cNvSpPr/>
            <p:nvPr/>
          </p:nvSpPr>
          <p:spPr>
            <a:xfrm>
              <a:off x="1042485" y="2415502"/>
              <a:ext cx="34399" cy="5268"/>
            </a:xfrm>
            <a:custGeom>
              <a:avLst/>
              <a:gdLst/>
              <a:ahLst/>
              <a:cxnLst/>
              <a:rect l="l" t="t" r="r" b="b"/>
              <a:pathLst>
                <a:path w="986" h="151" extrusionOk="0">
                  <a:moveTo>
                    <a:pt x="602" y="1"/>
                  </a:moveTo>
                  <a:cubicBezTo>
                    <a:pt x="563" y="1"/>
                    <a:pt x="524" y="2"/>
                    <a:pt x="485" y="5"/>
                  </a:cubicBezTo>
                  <a:cubicBezTo>
                    <a:pt x="341" y="5"/>
                    <a:pt x="196" y="16"/>
                    <a:pt x="62" y="60"/>
                  </a:cubicBezTo>
                  <a:cubicBezTo>
                    <a:pt x="0" y="81"/>
                    <a:pt x="54" y="150"/>
                    <a:pt x="107" y="150"/>
                  </a:cubicBezTo>
                  <a:cubicBezTo>
                    <a:pt x="111" y="150"/>
                    <a:pt x="114" y="150"/>
                    <a:pt x="118" y="149"/>
                  </a:cubicBezTo>
                  <a:cubicBezTo>
                    <a:pt x="240" y="105"/>
                    <a:pt x="374" y="94"/>
                    <a:pt x="507" y="94"/>
                  </a:cubicBezTo>
                  <a:cubicBezTo>
                    <a:pt x="574" y="88"/>
                    <a:pt x="643" y="85"/>
                    <a:pt x="713" y="85"/>
                  </a:cubicBezTo>
                  <a:cubicBezTo>
                    <a:pt x="783" y="85"/>
                    <a:pt x="852" y="88"/>
                    <a:pt x="919" y="94"/>
                  </a:cubicBezTo>
                  <a:cubicBezTo>
                    <a:pt x="986" y="94"/>
                    <a:pt x="974" y="27"/>
                    <a:pt x="919" y="27"/>
                  </a:cubicBezTo>
                  <a:cubicBezTo>
                    <a:pt x="813" y="11"/>
                    <a:pt x="708" y="1"/>
                    <a:pt x="60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32" name="Google Shape;21132;p32"/>
            <p:cNvSpPr/>
            <p:nvPr/>
          </p:nvSpPr>
          <p:spPr>
            <a:xfrm>
              <a:off x="1066523" y="2421014"/>
              <a:ext cx="75811" cy="7605"/>
            </a:xfrm>
            <a:custGeom>
              <a:avLst/>
              <a:gdLst/>
              <a:ahLst/>
              <a:cxnLst/>
              <a:rect l="l" t="t" r="r" b="b"/>
              <a:pathLst>
                <a:path w="2173" h="218" extrusionOk="0">
                  <a:moveTo>
                    <a:pt x="2107" y="1"/>
                  </a:moveTo>
                  <a:cubicBezTo>
                    <a:pt x="2104" y="1"/>
                    <a:pt x="2101" y="2"/>
                    <a:pt x="2099" y="3"/>
                  </a:cubicBezTo>
                  <a:cubicBezTo>
                    <a:pt x="1813" y="101"/>
                    <a:pt x="1529" y="138"/>
                    <a:pt x="1237" y="138"/>
                  </a:cubicBezTo>
                  <a:cubicBezTo>
                    <a:pt x="1198" y="138"/>
                    <a:pt x="1159" y="138"/>
                    <a:pt x="1120" y="136"/>
                  </a:cubicBezTo>
                  <a:cubicBezTo>
                    <a:pt x="854" y="120"/>
                    <a:pt x="589" y="91"/>
                    <a:pt x="324" y="91"/>
                  </a:cubicBezTo>
                  <a:cubicBezTo>
                    <a:pt x="233" y="91"/>
                    <a:pt x="143" y="94"/>
                    <a:pt x="52" y="102"/>
                  </a:cubicBezTo>
                  <a:cubicBezTo>
                    <a:pt x="1" y="113"/>
                    <a:pt x="25" y="171"/>
                    <a:pt x="64" y="171"/>
                  </a:cubicBezTo>
                  <a:cubicBezTo>
                    <a:pt x="67" y="171"/>
                    <a:pt x="71" y="170"/>
                    <a:pt x="74" y="169"/>
                  </a:cubicBezTo>
                  <a:cubicBezTo>
                    <a:pt x="134" y="166"/>
                    <a:pt x="194" y="164"/>
                    <a:pt x="254" y="164"/>
                  </a:cubicBezTo>
                  <a:cubicBezTo>
                    <a:pt x="561" y="164"/>
                    <a:pt x="868" y="205"/>
                    <a:pt x="1175" y="214"/>
                  </a:cubicBezTo>
                  <a:cubicBezTo>
                    <a:pt x="1242" y="216"/>
                    <a:pt x="1311" y="218"/>
                    <a:pt x="1380" y="218"/>
                  </a:cubicBezTo>
                  <a:cubicBezTo>
                    <a:pt x="1643" y="218"/>
                    <a:pt x="1914" y="190"/>
                    <a:pt x="2143" y="58"/>
                  </a:cubicBezTo>
                  <a:cubicBezTo>
                    <a:pt x="2172" y="38"/>
                    <a:pt x="2132" y="1"/>
                    <a:pt x="210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33" name="Google Shape;21133;p32"/>
            <p:cNvSpPr/>
            <p:nvPr/>
          </p:nvSpPr>
          <p:spPr>
            <a:xfrm>
              <a:off x="1010109" y="2429806"/>
              <a:ext cx="284438" cy="161913"/>
            </a:xfrm>
            <a:custGeom>
              <a:avLst/>
              <a:gdLst/>
              <a:ahLst/>
              <a:cxnLst/>
              <a:rect l="l" t="t" r="r" b="b"/>
              <a:pathLst>
                <a:path w="8153" h="4641" extrusionOk="0">
                  <a:moveTo>
                    <a:pt x="3370" y="0"/>
                  </a:moveTo>
                  <a:cubicBezTo>
                    <a:pt x="3188" y="0"/>
                    <a:pt x="3035" y="77"/>
                    <a:pt x="2636" y="162"/>
                  </a:cubicBezTo>
                  <a:cubicBezTo>
                    <a:pt x="1947" y="295"/>
                    <a:pt x="1391" y="117"/>
                    <a:pt x="891" y="496"/>
                  </a:cubicBezTo>
                  <a:cubicBezTo>
                    <a:pt x="379" y="885"/>
                    <a:pt x="1" y="908"/>
                    <a:pt x="34" y="1263"/>
                  </a:cubicBezTo>
                  <a:cubicBezTo>
                    <a:pt x="56" y="1619"/>
                    <a:pt x="123" y="1919"/>
                    <a:pt x="713" y="2164"/>
                  </a:cubicBezTo>
                  <a:cubicBezTo>
                    <a:pt x="1302" y="2420"/>
                    <a:pt x="2191" y="2487"/>
                    <a:pt x="2614" y="2987"/>
                  </a:cubicBezTo>
                  <a:cubicBezTo>
                    <a:pt x="3026" y="3499"/>
                    <a:pt x="2826" y="4177"/>
                    <a:pt x="3182" y="4378"/>
                  </a:cubicBezTo>
                  <a:cubicBezTo>
                    <a:pt x="3360" y="4475"/>
                    <a:pt x="3480" y="4499"/>
                    <a:pt x="3619" y="4499"/>
                  </a:cubicBezTo>
                  <a:cubicBezTo>
                    <a:pt x="3753" y="4499"/>
                    <a:pt x="3904" y="4477"/>
                    <a:pt x="4140" y="4477"/>
                  </a:cubicBezTo>
                  <a:cubicBezTo>
                    <a:pt x="4165" y="4477"/>
                    <a:pt x="4190" y="4477"/>
                    <a:pt x="4216" y="4477"/>
                  </a:cubicBezTo>
                  <a:cubicBezTo>
                    <a:pt x="4556" y="4485"/>
                    <a:pt x="4743" y="4641"/>
                    <a:pt x="5017" y="4641"/>
                  </a:cubicBezTo>
                  <a:cubicBezTo>
                    <a:pt x="5174" y="4641"/>
                    <a:pt x="5359" y="4590"/>
                    <a:pt x="5617" y="4433"/>
                  </a:cubicBezTo>
                  <a:cubicBezTo>
                    <a:pt x="6340" y="3999"/>
                    <a:pt x="6229" y="4188"/>
                    <a:pt x="6830" y="3888"/>
                  </a:cubicBezTo>
                  <a:cubicBezTo>
                    <a:pt x="7430" y="3588"/>
                    <a:pt x="7619" y="4055"/>
                    <a:pt x="7886" y="3054"/>
                  </a:cubicBezTo>
                  <a:cubicBezTo>
                    <a:pt x="8153" y="2053"/>
                    <a:pt x="8042" y="1319"/>
                    <a:pt x="8042" y="1319"/>
                  </a:cubicBezTo>
                  <a:lnTo>
                    <a:pt x="6251" y="552"/>
                  </a:lnTo>
                  <a:cubicBezTo>
                    <a:pt x="6251" y="552"/>
                    <a:pt x="4516" y="384"/>
                    <a:pt x="3894" y="140"/>
                  </a:cubicBezTo>
                  <a:cubicBezTo>
                    <a:pt x="3640" y="38"/>
                    <a:pt x="3498" y="0"/>
                    <a:pt x="3370"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34" name="Google Shape;21134;p32"/>
            <p:cNvSpPr/>
            <p:nvPr/>
          </p:nvSpPr>
          <p:spPr>
            <a:xfrm>
              <a:off x="1111773" y="2429806"/>
              <a:ext cx="182008" cy="106721"/>
            </a:xfrm>
            <a:custGeom>
              <a:avLst/>
              <a:gdLst/>
              <a:ahLst/>
              <a:cxnLst/>
              <a:rect l="l" t="t" r="r" b="b"/>
              <a:pathLst>
                <a:path w="5217" h="3059" extrusionOk="0">
                  <a:moveTo>
                    <a:pt x="459" y="1"/>
                  </a:moveTo>
                  <a:cubicBezTo>
                    <a:pt x="331" y="1"/>
                    <a:pt x="217" y="40"/>
                    <a:pt x="23" y="95"/>
                  </a:cubicBezTo>
                  <a:cubicBezTo>
                    <a:pt x="1" y="173"/>
                    <a:pt x="23" y="251"/>
                    <a:pt x="90" y="273"/>
                  </a:cubicBezTo>
                  <a:cubicBezTo>
                    <a:pt x="189" y="429"/>
                    <a:pt x="367" y="507"/>
                    <a:pt x="523" y="585"/>
                  </a:cubicBezTo>
                  <a:cubicBezTo>
                    <a:pt x="746" y="685"/>
                    <a:pt x="946" y="807"/>
                    <a:pt x="1146" y="940"/>
                  </a:cubicBezTo>
                  <a:cubicBezTo>
                    <a:pt x="1380" y="1118"/>
                    <a:pt x="1625" y="1352"/>
                    <a:pt x="1613" y="1652"/>
                  </a:cubicBezTo>
                  <a:cubicBezTo>
                    <a:pt x="1602" y="1763"/>
                    <a:pt x="1558" y="1875"/>
                    <a:pt x="1546" y="1986"/>
                  </a:cubicBezTo>
                  <a:cubicBezTo>
                    <a:pt x="1536" y="2253"/>
                    <a:pt x="1747" y="2487"/>
                    <a:pt x="1991" y="2609"/>
                  </a:cubicBezTo>
                  <a:cubicBezTo>
                    <a:pt x="2225" y="2732"/>
                    <a:pt x="2503" y="2764"/>
                    <a:pt x="2759" y="2843"/>
                  </a:cubicBezTo>
                  <a:cubicBezTo>
                    <a:pt x="3014" y="2910"/>
                    <a:pt x="3259" y="3031"/>
                    <a:pt x="3526" y="3054"/>
                  </a:cubicBezTo>
                  <a:cubicBezTo>
                    <a:pt x="3561" y="3057"/>
                    <a:pt x="3596" y="3058"/>
                    <a:pt x="3631" y="3058"/>
                  </a:cubicBezTo>
                  <a:cubicBezTo>
                    <a:pt x="4105" y="3058"/>
                    <a:pt x="4562" y="2794"/>
                    <a:pt x="5039" y="2732"/>
                  </a:cubicBezTo>
                  <a:lnTo>
                    <a:pt x="5050" y="2732"/>
                  </a:lnTo>
                  <a:cubicBezTo>
                    <a:pt x="5217" y="1897"/>
                    <a:pt x="5128" y="1319"/>
                    <a:pt x="5128" y="1319"/>
                  </a:cubicBezTo>
                  <a:lnTo>
                    <a:pt x="3337" y="552"/>
                  </a:lnTo>
                  <a:cubicBezTo>
                    <a:pt x="3337" y="552"/>
                    <a:pt x="1602" y="384"/>
                    <a:pt x="980" y="140"/>
                  </a:cubicBezTo>
                  <a:cubicBezTo>
                    <a:pt x="729" y="40"/>
                    <a:pt x="587" y="1"/>
                    <a:pt x="45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35" name="Google Shape;21135;p32"/>
            <p:cNvSpPr/>
            <p:nvPr/>
          </p:nvSpPr>
          <p:spPr>
            <a:xfrm>
              <a:off x="1105703" y="2471672"/>
              <a:ext cx="82160" cy="25991"/>
            </a:xfrm>
            <a:custGeom>
              <a:avLst/>
              <a:gdLst/>
              <a:ahLst/>
              <a:cxnLst/>
              <a:rect l="l" t="t" r="r" b="b"/>
              <a:pathLst>
                <a:path w="2355" h="745" extrusionOk="0">
                  <a:moveTo>
                    <a:pt x="2147" y="0"/>
                  </a:moveTo>
                  <a:cubicBezTo>
                    <a:pt x="2086" y="0"/>
                    <a:pt x="2022" y="7"/>
                    <a:pt x="1965" y="7"/>
                  </a:cubicBezTo>
                  <a:cubicBezTo>
                    <a:pt x="1865" y="7"/>
                    <a:pt x="1754" y="19"/>
                    <a:pt x="1643" y="30"/>
                  </a:cubicBezTo>
                  <a:cubicBezTo>
                    <a:pt x="1431" y="41"/>
                    <a:pt x="1220" y="74"/>
                    <a:pt x="1020" y="141"/>
                  </a:cubicBezTo>
                  <a:cubicBezTo>
                    <a:pt x="831" y="185"/>
                    <a:pt x="653" y="264"/>
                    <a:pt x="486" y="353"/>
                  </a:cubicBezTo>
                  <a:cubicBezTo>
                    <a:pt x="397" y="408"/>
                    <a:pt x="319" y="452"/>
                    <a:pt x="230" y="519"/>
                  </a:cubicBezTo>
                  <a:cubicBezTo>
                    <a:pt x="163" y="563"/>
                    <a:pt x="64" y="630"/>
                    <a:pt x="19" y="697"/>
                  </a:cubicBezTo>
                  <a:cubicBezTo>
                    <a:pt x="1" y="725"/>
                    <a:pt x="27" y="745"/>
                    <a:pt x="50" y="745"/>
                  </a:cubicBezTo>
                  <a:cubicBezTo>
                    <a:pt x="55" y="745"/>
                    <a:pt x="60" y="744"/>
                    <a:pt x="64" y="741"/>
                  </a:cubicBezTo>
                  <a:cubicBezTo>
                    <a:pt x="153" y="697"/>
                    <a:pt x="230" y="630"/>
                    <a:pt x="308" y="575"/>
                  </a:cubicBezTo>
                  <a:cubicBezTo>
                    <a:pt x="386" y="531"/>
                    <a:pt x="464" y="475"/>
                    <a:pt x="553" y="442"/>
                  </a:cubicBezTo>
                  <a:cubicBezTo>
                    <a:pt x="719" y="341"/>
                    <a:pt x="897" y="274"/>
                    <a:pt x="1087" y="230"/>
                  </a:cubicBezTo>
                  <a:cubicBezTo>
                    <a:pt x="1287" y="175"/>
                    <a:pt x="1498" y="141"/>
                    <a:pt x="1698" y="130"/>
                  </a:cubicBezTo>
                  <a:cubicBezTo>
                    <a:pt x="1799" y="130"/>
                    <a:pt x="1898" y="119"/>
                    <a:pt x="1999" y="119"/>
                  </a:cubicBezTo>
                  <a:lnTo>
                    <a:pt x="2165" y="119"/>
                  </a:lnTo>
                  <a:cubicBezTo>
                    <a:pt x="2194" y="119"/>
                    <a:pt x="2219" y="122"/>
                    <a:pt x="2243" y="122"/>
                  </a:cubicBezTo>
                  <a:cubicBezTo>
                    <a:pt x="2267" y="122"/>
                    <a:pt x="2288" y="119"/>
                    <a:pt x="2310" y="108"/>
                  </a:cubicBezTo>
                  <a:cubicBezTo>
                    <a:pt x="2355" y="86"/>
                    <a:pt x="2310" y="30"/>
                    <a:pt x="2276" y="19"/>
                  </a:cubicBezTo>
                  <a:cubicBezTo>
                    <a:pt x="2238" y="4"/>
                    <a:pt x="2193" y="0"/>
                    <a:pt x="214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36" name="Google Shape;21136;p32"/>
            <p:cNvSpPr/>
            <p:nvPr/>
          </p:nvSpPr>
          <p:spPr>
            <a:xfrm>
              <a:off x="1161210" y="2466787"/>
              <a:ext cx="47621" cy="37434"/>
            </a:xfrm>
            <a:custGeom>
              <a:avLst/>
              <a:gdLst/>
              <a:ahLst/>
              <a:cxnLst/>
              <a:rect l="l" t="t" r="r" b="b"/>
              <a:pathLst>
                <a:path w="1365" h="1073" extrusionOk="0">
                  <a:moveTo>
                    <a:pt x="1290" y="0"/>
                  </a:moveTo>
                  <a:cubicBezTo>
                    <a:pt x="1280" y="0"/>
                    <a:pt x="1270" y="4"/>
                    <a:pt x="1264" y="14"/>
                  </a:cubicBezTo>
                  <a:cubicBezTo>
                    <a:pt x="1231" y="58"/>
                    <a:pt x="1209" y="114"/>
                    <a:pt x="1175" y="170"/>
                  </a:cubicBezTo>
                  <a:cubicBezTo>
                    <a:pt x="1142" y="226"/>
                    <a:pt x="1108" y="292"/>
                    <a:pt x="1064" y="337"/>
                  </a:cubicBezTo>
                  <a:cubicBezTo>
                    <a:pt x="975" y="448"/>
                    <a:pt x="863" y="526"/>
                    <a:pt x="752" y="615"/>
                  </a:cubicBezTo>
                  <a:cubicBezTo>
                    <a:pt x="530" y="770"/>
                    <a:pt x="297" y="893"/>
                    <a:pt x="52" y="1004"/>
                  </a:cubicBezTo>
                  <a:cubicBezTo>
                    <a:pt x="1" y="1025"/>
                    <a:pt x="43" y="1072"/>
                    <a:pt x="85" y="1072"/>
                  </a:cubicBezTo>
                  <a:cubicBezTo>
                    <a:pt x="89" y="1072"/>
                    <a:pt x="93" y="1072"/>
                    <a:pt x="96" y="1071"/>
                  </a:cubicBezTo>
                  <a:cubicBezTo>
                    <a:pt x="363" y="982"/>
                    <a:pt x="619" y="849"/>
                    <a:pt x="863" y="681"/>
                  </a:cubicBezTo>
                  <a:cubicBezTo>
                    <a:pt x="975" y="604"/>
                    <a:pt x="1086" y="515"/>
                    <a:pt x="1175" y="414"/>
                  </a:cubicBezTo>
                  <a:cubicBezTo>
                    <a:pt x="1264" y="325"/>
                    <a:pt x="1364" y="181"/>
                    <a:pt x="1353" y="48"/>
                  </a:cubicBezTo>
                  <a:cubicBezTo>
                    <a:pt x="1345" y="24"/>
                    <a:pt x="1315" y="0"/>
                    <a:pt x="129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37" name="Google Shape;21137;p32"/>
            <p:cNvSpPr/>
            <p:nvPr/>
          </p:nvSpPr>
          <p:spPr>
            <a:xfrm>
              <a:off x="1180015" y="2470904"/>
              <a:ext cx="45493" cy="43574"/>
            </a:xfrm>
            <a:custGeom>
              <a:avLst/>
              <a:gdLst/>
              <a:ahLst/>
              <a:cxnLst/>
              <a:rect l="l" t="t" r="r" b="b"/>
              <a:pathLst>
                <a:path w="1304" h="1249" extrusionOk="0">
                  <a:moveTo>
                    <a:pt x="1229" y="0"/>
                  </a:moveTo>
                  <a:cubicBezTo>
                    <a:pt x="1211" y="0"/>
                    <a:pt x="1196" y="9"/>
                    <a:pt x="1192" y="29"/>
                  </a:cubicBezTo>
                  <a:cubicBezTo>
                    <a:pt x="1115" y="319"/>
                    <a:pt x="892" y="508"/>
                    <a:pt x="636" y="664"/>
                  </a:cubicBezTo>
                  <a:cubicBezTo>
                    <a:pt x="413" y="808"/>
                    <a:pt x="158" y="941"/>
                    <a:pt x="25" y="1175"/>
                  </a:cubicBezTo>
                  <a:cubicBezTo>
                    <a:pt x="0" y="1215"/>
                    <a:pt x="39" y="1249"/>
                    <a:pt x="75" y="1249"/>
                  </a:cubicBezTo>
                  <a:cubicBezTo>
                    <a:pt x="90" y="1249"/>
                    <a:pt x="104" y="1243"/>
                    <a:pt x="114" y="1231"/>
                  </a:cubicBezTo>
                  <a:cubicBezTo>
                    <a:pt x="269" y="986"/>
                    <a:pt x="547" y="864"/>
                    <a:pt x="792" y="708"/>
                  </a:cubicBezTo>
                  <a:cubicBezTo>
                    <a:pt x="1014" y="575"/>
                    <a:pt x="1303" y="352"/>
                    <a:pt x="1292" y="52"/>
                  </a:cubicBezTo>
                  <a:cubicBezTo>
                    <a:pt x="1292" y="24"/>
                    <a:pt x="1258" y="0"/>
                    <a:pt x="122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38" name="Google Shape;21138;p32"/>
            <p:cNvSpPr/>
            <p:nvPr/>
          </p:nvSpPr>
          <p:spPr>
            <a:xfrm>
              <a:off x="1196936" y="2464590"/>
              <a:ext cx="37085" cy="49331"/>
            </a:xfrm>
            <a:custGeom>
              <a:avLst/>
              <a:gdLst/>
              <a:ahLst/>
              <a:cxnLst/>
              <a:rect l="l" t="t" r="r" b="b"/>
              <a:pathLst>
                <a:path w="1063" h="1414" extrusionOk="0">
                  <a:moveTo>
                    <a:pt x="989" y="0"/>
                  </a:moveTo>
                  <a:cubicBezTo>
                    <a:pt x="977" y="0"/>
                    <a:pt x="967" y="6"/>
                    <a:pt x="963" y="22"/>
                  </a:cubicBezTo>
                  <a:cubicBezTo>
                    <a:pt x="919" y="155"/>
                    <a:pt x="885" y="289"/>
                    <a:pt x="840" y="422"/>
                  </a:cubicBezTo>
                  <a:cubicBezTo>
                    <a:pt x="796" y="544"/>
                    <a:pt x="729" y="678"/>
                    <a:pt x="652" y="789"/>
                  </a:cubicBezTo>
                  <a:cubicBezTo>
                    <a:pt x="496" y="1023"/>
                    <a:pt x="284" y="1211"/>
                    <a:pt x="40" y="1345"/>
                  </a:cubicBezTo>
                  <a:cubicBezTo>
                    <a:pt x="0" y="1375"/>
                    <a:pt x="48" y="1413"/>
                    <a:pt x="91" y="1413"/>
                  </a:cubicBezTo>
                  <a:cubicBezTo>
                    <a:pt x="96" y="1413"/>
                    <a:pt x="101" y="1413"/>
                    <a:pt x="106" y="1412"/>
                  </a:cubicBezTo>
                  <a:cubicBezTo>
                    <a:pt x="373" y="1278"/>
                    <a:pt x="596" y="1089"/>
                    <a:pt x="763" y="845"/>
                  </a:cubicBezTo>
                  <a:cubicBezTo>
                    <a:pt x="919" y="622"/>
                    <a:pt x="1063" y="322"/>
                    <a:pt x="1041" y="44"/>
                  </a:cubicBezTo>
                  <a:cubicBezTo>
                    <a:pt x="1041" y="22"/>
                    <a:pt x="1012" y="0"/>
                    <a:pt x="9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39" name="Google Shape;21139;p32"/>
            <p:cNvSpPr/>
            <p:nvPr/>
          </p:nvSpPr>
          <p:spPr>
            <a:xfrm>
              <a:off x="1214799" y="2462392"/>
              <a:ext cx="54564" cy="80102"/>
            </a:xfrm>
            <a:custGeom>
              <a:avLst/>
              <a:gdLst/>
              <a:ahLst/>
              <a:cxnLst/>
              <a:rect l="l" t="t" r="r" b="b"/>
              <a:pathLst>
                <a:path w="1564" h="2296" extrusionOk="0">
                  <a:moveTo>
                    <a:pt x="1451" y="1"/>
                  </a:moveTo>
                  <a:cubicBezTo>
                    <a:pt x="1443" y="1"/>
                    <a:pt x="1436" y="2"/>
                    <a:pt x="1430" y="6"/>
                  </a:cubicBezTo>
                  <a:cubicBezTo>
                    <a:pt x="1363" y="40"/>
                    <a:pt x="1418" y="162"/>
                    <a:pt x="1430" y="218"/>
                  </a:cubicBezTo>
                  <a:cubicBezTo>
                    <a:pt x="1474" y="418"/>
                    <a:pt x="1463" y="629"/>
                    <a:pt x="1374" y="807"/>
                  </a:cubicBezTo>
                  <a:cubicBezTo>
                    <a:pt x="1274" y="985"/>
                    <a:pt x="1096" y="1130"/>
                    <a:pt x="951" y="1264"/>
                  </a:cubicBezTo>
                  <a:cubicBezTo>
                    <a:pt x="785" y="1408"/>
                    <a:pt x="629" y="1553"/>
                    <a:pt x="473" y="1709"/>
                  </a:cubicBezTo>
                  <a:cubicBezTo>
                    <a:pt x="395" y="1798"/>
                    <a:pt x="306" y="1875"/>
                    <a:pt x="229" y="1964"/>
                  </a:cubicBezTo>
                  <a:cubicBezTo>
                    <a:pt x="150" y="2053"/>
                    <a:pt x="61" y="2142"/>
                    <a:pt x="17" y="2253"/>
                  </a:cubicBezTo>
                  <a:cubicBezTo>
                    <a:pt x="1" y="2278"/>
                    <a:pt x="37" y="2296"/>
                    <a:pt x="67" y="2296"/>
                  </a:cubicBezTo>
                  <a:cubicBezTo>
                    <a:pt x="79" y="2296"/>
                    <a:pt x="89" y="2293"/>
                    <a:pt x="95" y="2287"/>
                  </a:cubicBezTo>
                  <a:cubicBezTo>
                    <a:pt x="184" y="2209"/>
                    <a:pt x="273" y="2097"/>
                    <a:pt x="351" y="2008"/>
                  </a:cubicBezTo>
                  <a:cubicBezTo>
                    <a:pt x="429" y="1919"/>
                    <a:pt x="518" y="1830"/>
                    <a:pt x="607" y="1742"/>
                  </a:cubicBezTo>
                  <a:cubicBezTo>
                    <a:pt x="773" y="1575"/>
                    <a:pt x="951" y="1408"/>
                    <a:pt x="1129" y="1241"/>
                  </a:cubicBezTo>
                  <a:cubicBezTo>
                    <a:pt x="1296" y="1096"/>
                    <a:pt x="1474" y="930"/>
                    <a:pt x="1530" y="708"/>
                  </a:cubicBezTo>
                  <a:cubicBezTo>
                    <a:pt x="1563" y="607"/>
                    <a:pt x="1563" y="496"/>
                    <a:pt x="1563" y="396"/>
                  </a:cubicBezTo>
                  <a:cubicBezTo>
                    <a:pt x="1552" y="362"/>
                    <a:pt x="1530" y="140"/>
                    <a:pt x="1497" y="85"/>
                  </a:cubicBezTo>
                  <a:cubicBezTo>
                    <a:pt x="1497" y="85"/>
                    <a:pt x="1507" y="85"/>
                    <a:pt x="1507" y="73"/>
                  </a:cubicBezTo>
                  <a:cubicBezTo>
                    <a:pt x="1526" y="37"/>
                    <a:pt x="1484" y="1"/>
                    <a:pt x="145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40" name="Google Shape;21140;p32"/>
            <p:cNvSpPr/>
            <p:nvPr/>
          </p:nvSpPr>
          <p:spPr>
            <a:xfrm>
              <a:off x="1209287" y="2477428"/>
              <a:ext cx="67438" cy="89766"/>
            </a:xfrm>
            <a:custGeom>
              <a:avLst/>
              <a:gdLst/>
              <a:ahLst/>
              <a:cxnLst/>
              <a:rect l="l" t="t" r="r" b="b"/>
              <a:pathLst>
                <a:path w="1933" h="2573" extrusionOk="0">
                  <a:moveTo>
                    <a:pt x="1891" y="0"/>
                  </a:moveTo>
                  <a:cubicBezTo>
                    <a:pt x="1877" y="0"/>
                    <a:pt x="1866" y="7"/>
                    <a:pt x="1866" y="20"/>
                  </a:cubicBezTo>
                  <a:cubicBezTo>
                    <a:pt x="1799" y="443"/>
                    <a:pt x="1588" y="833"/>
                    <a:pt x="1309" y="1155"/>
                  </a:cubicBezTo>
                  <a:cubicBezTo>
                    <a:pt x="1043" y="1466"/>
                    <a:pt x="698" y="1700"/>
                    <a:pt x="397" y="1989"/>
                  </a:cubicBezTo>
                  <a:cubicBezTo>
                    <a:pt x="242" y="2145"/>
                    <a:pt x="86" y="2323"/>
                    <a:pt x="9" y="2523"/>
                  </a:cubicBezTo>
                  <a:cubicBezTo>
                    <a:pt x="1" y="2553"/>
                    <a:pt x="28" y="2573"/>
                    <a:pt x="53" y="2573"/>
                  </a:cubicBezTo>
                  <a:cubicBezTo>
                    <a:pt x="66" y="2573"/>
                    <a:pt x="79" y="2568"/>
                    <a:pt x="86" y="2556"/>
                  </a:cubicBezTo>
                  <a:cubicBezTo>
                    <a:pt x="187" y="2378"/>
                    <a:pt x="308" y="2212"/>
                    <a:pt x="464" y="2067"/>
                  </a:cubicBezTo>
                  <a:cubicBezTo>
                    <a:pt x="609" y="1923"/>
                    <a:pt x="765" y="1789"/>
                    <a:pt x="921" y="1656"/>
                  </a:cubicBezTo>
                  <a:cubicBezTo>
                    <a:pt x="1243" y="1389"/>
                    <a:pt x="1532" y="1066"/>
                    <a:pt x="1721" y="699"/>
                  </a:cubicBezTo>
                  <a:cubicBezTo>
                    <a:pt x="1833" y="487"/>
                    <a:pt x="1899" y="265"/>
                    <a:pt x="1932" y="32"/>
                  </a:cubicBezTo>
                  <a:cubicBezTo>
                    <a:pt x="1932" y="12"/>
                    <a:pt x="1910" y="0"/>
                    <a:pt x="189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41" name="Google Shape;21141;p32"/>
            <p:cNvSpPr/>
            <p:nvPr/>
          </p:nvSpPr>
          <p:spPr>
            <a:xfrm>
              <a:off x="1219265" y="2513922"/>
              <a:ext cx="7012" cy="4605"/>
            </a:xfrm>
            <a:custGeom>
              <a:avLst/>
              <a:gdLst/>
              <a:ahLst/>
              <a:cxnLst/>
              <a:rect l="l" t="t" r="r" b="b"/>
              <a:pathLst>
                <a:path w="201" h="132" extrusionOk="0">
                  <a:moveTo>
                    <a:pt x="167" y="0"/>
                  </a:moveTo>
                  <a:cubicBezTo>
                    <a:pt x="159" y="0"/>
                    <a:pt x="151" y="3"/>
                    <a:pt x="145" y="9"/>
                  </a:cubicBezTo>
                  <a:cubicBezTo>
                    <a:pt x="111" y="31"/>
                    <a:pt x="79" y="42"/>
                    <a:pt x="45" y="64"/>
                  </a:cubicBezTo>
                  <a:lnTo>
                    <a:pt x="34" y="64"/>
                  </a:lnTo>
                  <a:cubicBezTo>
                    <a:pt x="22" y="64"/>
                    <a:pt x="22" y="64"/>
                    <a:pt x="12" y="76"/>
                  </a:cubicBezTo>
                  <a:cubicBezTo>
                    <a:pt x="0" y="76"/>
                    <a:pt x="0" y="87"/>
                    <a:pt x="0" y="98"/>
                  </a:cubicBezTo>
                  <a:cubicBezTo>
                    <a:pt x="0" y="98"/>
                    <a:pt x="0" y="109"/>
                    <a:pt x="12" y="120"/>
                  </a:cubicBezTo>
                  <a:cubicBezTo>
                    <a:pt x="22" y="131"/>
                    <a:pt x="45" y="131"/>
                    <a:pt x="67" y="131"/>
                  </a:cubicBezTo>
                  <a:cubicBezTo>
                    <a:pt x="67" y="131"/>
                    <a:pt x="79" y="131"/>
                    <a:pt x="89" y="120"/>
                  </a:cubicBezTo>
                  <a:lnTo>
                    <a:pt x="101" y="120"/>
                  </a:lnTo>
                  <a:cubicBezTo>
                    <a:pt x="111" y="109"/>
                    <a:pt x="123" y="109"/>
                    <a:pt x="134" y="98"/>
                  </a:cubicBezTo>
                  <a:cubicBezTo>
                    <a:pt x="156" y="87"/>
                    <a:pt x="178" y="76"/>
                    <a:pt x="190" y="54"/>
                  </a:cubicBezTo>
                  <a:cubicBezTo>
                    <a:pt x="200" y="54"/>
                    <a:pt x="200" y="42"/>
                    <a:pt x="200" y="42"/>
                  </a:cubicBezTo>
                  <a:cubicBezTo>
                    <a:pt x="200" y="31"/>
                    <a:pt x="200" y="20"/>
                    <a:pt x="190" y="9"/>
                  </a:cubicBezTo>
                  <a:cubicBezTo>
                    <a:pt x="184" y="3"/>
                    <a:pt x="175" y="0"/>
                    <a:pt x="16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42" name="Google Shape;21142;p32"/>
            <p:cNvSpPr/>
            <p:nvPr/>
          </p:nvSpPr>
          <p:spPr>
            <a:xfrm>
              <a:off x="1066593" y="2432736"/>
              <a:ext cx="89835" cy="29585"/>
            </a:xfrm>
            <a:custGeom>
              <a:avLst/>
              <a:gdLst/>
              <a:ahLst/>
              <a:cxnLst/>
              <a:rect l="l" t="t" r="r" b="b"/>
              <a:pathLst>
                <a:path w="2575" h="848" extrusionOk="0">
                  <a:moveTo>
                    <a:pt x="2519" y="0"/>
                  </a:moveTo>
                  <a:cubicBezTo>
                    <a:pt x="2275" y="11"/>
                    <a:pt x="2030" y="33"/>
                    <a:pt x="1785" y="67"/>
                  </a:cubicBezTo>
                  <a:cubicBezTo>
                    <a:pt x="1551" y="89"/>
                    <a:pt x="1306" y="122"/>
                    <a:pt x="1073" y="189"/>
                  </a:cubicBezTo>
                  <a:cubicBezTo>
                    <a:pt x="684" y="290"/>
                    <a:pt x="261" y="456"/>
                    <a:pt x="16" y="790"/>
                  </a:cubicBezTo>
                  <a:cubicBezTo>
                    <a:pt x="0" y="822"/>
                    <a:pt x="30" y="848"/>
                    <a:pt x="61" y="848"/>
                  </a:cubicBezTo>
                  <a:cubicBezTo>
                    <a:pt x="73" y="848"/>
                    <a:pt x="85" y="844"/>
                    <a:pt x="95" y="834"/>
                  </a:cubicBezTo>
                  <a:cubicBezTo>
                    <a:pt x="362" y="512"/>
                    <a:pt x="740" y="345"/>
                    <a:pt x="1140" y="245"/>
                  </a:cubicBezTo>
                  <a:cubicBezTo>
                    <a:pt x="1373" y="189"/>
                    <a:pt x="1596" y="156"/>
                    <a:pt x="1830" y="122"/>
                  </a:cubicBezTo>
                  <a:cubicBezTo>
                    <a:pt x="2063" y="100"/>
                    <a:pt x="2297" y="89"/>
                    <a:pt x="2530" y="56"/>
                  </a:cubicBezTo>
                  <a:cubicBezTo>
                    <a:pt x="2574" y="56"/>
                    <a:pt x="2552" y="0"/>
                    <a:pt x="251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43" name="Google Shape;21143;p32"/>
            <p:cNvSpPr/>
            <p:nvPr/>
          </p:nvSpPr>
          <p:spPr>
            <a:xfrm>
              <a:off x="1062302" y="2442575"/>
              <a:ext cx="146388" cy="32341"/>
            </a:xfrm>
            <a:custGeom>
              <a:avLst/>
              <a:gdLst/>
              <a:ahLst/>
              <a:cxnLst/>
              <a:rect l="l" t="t" r="r" b="b"/>
              <a:pathLst>
                <a:path w="4196" h="927" extrusionOk="0">
                  <a:moveTo>
                    <a:pt x="2718" y="1"/>
                  </a:moveTo>
                  <a:cubicBezTo>
                    <a:pt x="2611" y="1"/>
                    <a:pt x="2504" y="3"/>
                    <a:pt x="2398" y="8"/>
                  </a:cubicBezTo>
                  <a:cubicBezTo>
                    <a:pt x="1841" y="18"/>
                    <a:pt x="1252" y="97"/>
                    <a:pt x="751" y="352"/>
                  </a:cubicBezTo>
                  <a:cubicBezTo>
                    <a:pt x="485" y="485"/>
                    <a:pt x="240" y="663"/>
                    <a:pt x="17" y="875"/>
                  </a:cubicBezTo>
                  <a:cubicBezTo>
                    <a:pt x="0" y="901"/>
                    <a:pt x="36" y="927"/>
                    <a:pt x="69" y="927"/>
                  </a:cubicBezTo>
                  <a:cubicBezTo>
                    <a:pt x="78" y="927"/>
                    <a:pt x="87" y="925"/>
                    <a:pt x="95" y="920"/>
                  </a:cubicBezTo>
                  <a:cubicBezTo>
                    <a:pt x="295" y="742"/>
                    <a:pt x="507" y="586"/>
                    <a:pt x="740" y="453"/>
                  </a:cubicBezTo>
                  <a:cubicBezTo>
                    <a:pt x="985" y="330"/>
                    <a:pt x="1241" y="241"/>
                    <a:pt x="1508" y="186"/>
                  </a:cubicBezTo>
                  <a:cubicBezTo>
                    <a:pt x="1855" y="121"/>
                    <a:pt x="2212" y="94"/>
                    <a:pt x="2569" y="94"/>
                  </a:cubicBezTo>
                  <a:cubicBezTo>
                    <a:pt x="2772" y="94"/>
                    <a:pt x="2975" y="103"/>
                    <a:pt x="3176" y="119"/>
                  </a:cubicBezTo>
                  <a:cubicBezTo>
                    <a:pt x="3488" y="152"/>
                    <a:pt x="3799" y="219"/>
                    <a:pt x="4110" y="263"/>
                  </a:cubicBezTo>
                  <a:cubicBezTo>
                    <a:pt x="4114" y="264"/>
                    <a:pt x="4118" y="264"/>
                    <a:pt x="4122" y="264"/>
                  </a:cubicBezTo>
                  <a:cubicBezTo>
                    <a:pt x="4179" y="264"/>
                    <a:pt x="4195" y="185"/>
                    <a:pt x="4133" y="174"/>
                  </a:cubicBezTo>
                  <a:cubicBezTo>
                    <a:pt x="3854" y="85"/>
                    <a:pt x="3554" y="52"/>
                    <a:pt x="3265" y="30"/>
                  </a:cubicBezTo>
                  <a:cubicBezTo>
                    <a:pt x="3083" y="9"/>
                    <a:pt x="2900" y="1"/>
                    <a:pt x="271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44" name="Google Shape;21144;p32"/>
            <p:cNvSpPr/>
            <p:nvPr/>
          </p:nvSpPr>
          <p:spPr>
            <a:xfrm>
              <a:off x="1084840" y="2451088"/>
              <a:ext cx="130200" cy="26131"/>
            </a:xfrm>
            <a:custGeom>
              <a:avLst/>
              <a:gdLst/>
              <a:ahLst/>
              <a:cxnLst/>
              <a:rect l="l" t="t" r="r" b="b"/>
              <a:pathLst>
                <a:path w="3732" h="749" extrusionOk="0">
                  <a:moveTo>
                    <a:pt x="3586" y="1"/>
                  </a:moveTo>
                  <a:cubicBezTo>
                    <a:pt x="3561" y="1"/>
                    <a:pt x="3535" y="6"/>
                    <a:pt x="3509" y="19"/>
                  </a:cubicBezTo>
                  <a:cubicBezTo>
                    <a:pt x="3475" y="31"/>
                    <a:pt x="3464" y="64"/>
                    <a:pt x="3475" y="86"/>
                  </a:cubicBezTo>
                  <a:cubicBezTo>
                    <a:pt x="3019" y="164"/>
                    <a:pt x="2541" y="219"/>
                    <a:pt x="2074" y="241"/>
                  </a:cubicBezTo>
                  <a:cubicBezTo>
                    <a:pt x="1596" y="275"/>
                    <a:pt x="1095" y="241"/>
                    <a:pt x="628" y="364"/>
                  </a:cubicBezTo>
                  <a:cubicBezTo>
                    <a:pt x="405" y="419"/>
                    <a:pt x="194" y="520"/>
                    <a:pt x="27" y="698"/>
                  </a:cubicBezTo>
                  <a:cubicBezTo>
                    <a:pt x="1" y="716"/>
                    <a:pt x="39" y="748"/>
                    <a:pt x="72" y="748"/>
                  </a:cubicBezTo>
                  <a:cubicBezTo>
                    <a:pt x="80" y="748"/>
                    <a:pt x="88" y="747"/>
                    <a:pt x="94" y="742"/>
                  </a:cubicBezTo>
                  <a:cubicBezTo>
                    <a:pt x="461" y="419"/>
                    <a:pt x="973" y="387"/>
                    <a:pt x="1429" y="375"/>
                  </a:cubicBezTo>
                  <a:cubicBezTo>
                    <a:pt x="1952" y="375"/>
                    <a:pt x="2463" y="342"/>
                    <a:pt x="2975" y="286"/>
                  </a:cubicBezTo>
                  <a:cubicBezTo>
                    <a:pt x="3119" y="264"/>
                    <a:pt x="3264" y="253"/>
                    <a:pt x="3408" y="231"/>
                  </a:cubicBezTo>
                  <a:lnTo>
                    <a:pt x="3609" y="197"/>
                  </a:lnTo>
                  <a:cubicBezTo>
                    <a:pt x="3675" y="197"/>
                    <a:pt x="3731" y="175"/>
                    <a:pt x="3731" y="97"/>
                  </a:cubicBezTo>
                  <a:cubicBezTo>
                    <a:pt x="3720" y="41"/>
                    <a:pt x="3687" y="19"/>
                    <a:pt x="3642" y="8"/>
                  </a:cubicBezTo>
                  <a:cubicBezTo>
                    <a:pt x="3624" y="4"/>
                    <a:pt x="3605" y="1"/>
                    <a:pt x="358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45" name="Google Shape;21145;p32"/>
            <p:cNvSpPr/>
            <p:nvPr/>
          </p:nvSpPr>
          <p:spPr>
            <a:xfrm>
              <a:off x="1290646" y="2318338"/>
              <a:ext cx="199487" cy="138503"/>
            </a:xfrm>
            <a:custGeom>
              <a:avLst/>
              <a:gdLst/>
              <a:ahLst/>
              <a:cxnLst/>
              <a:rect l="l" t="t" r="r" b="b"/>
              <a:pathLst>
                <a:path w="5718" h="3970" extrusionOk="0">
                  <a:moveTo>
                    <a:pt x="3564" y="0"/>
                  </a:moveTo>
                  <a:cubicBezTo>
                    <a:pt x="3430" y="0"/>
                    <a:pt x="3297" y="39"/>
                    <a:pt x="3115" y="154"/>
                  </a:cubicBezTo>
                  <a:cubicBezTo>
                    <a:pt x="2726" y="388"/>
                    <a:pt x="2926" y="588"/>
                    <a:pt x="2125" y="977"/>
                  </a:cubicBezTo>
                  <a:cubicBezTo>
                    <a:pt x="1313" y="1366"/>
                    <a:pt x="1135" y="1132"/>
                    <a:pt x="624" y="1700"/>
                  </a:cubicBezTo>
                  <a:cubicBezTo>
                    <a:pt x="123" y="2256"/>
                    <a:pt x="1" y="2512"/>
                    <a:pt x="1" y="2512"/>
                  </a:cubicBezTo>
                  <a:lnTo>
                    <a:pt x="735" y="3969"/>
                  </a:lnTo>
                  <a:lnTo>
                    <a:pt x="5273" y="3569"/>
                  </a:lnTo>
                  <a:cubicBezTo>
                    <a:pt x="5273" y="3569"/>
                    <a:pt x="5473" y="3079"/>
                    <a:pt x="5517" y="2746"/>
                  </a:cubicBezTo>
                  <a:cubicBezTo>
                    <a:pt x="5573" y="2400"/>
                    <a:pt x="5717" y="2400"/>
                    <a:pt x="5551" y="2190"/>
                  </a:cubicBezTo>
                  <a:cubicBezTo>
                    <a:pt x="5384" y="1989"/>
                    <a:pt x="5062" y="1856"/>
                    <a:pt x="5117" y="1433"/>
                  </a:cubicBezTo>
                  <a:cubicBezTo>
                    <a:pt x="5173" y="1021"/>
                    <a:pt x="5317" y="532"/>
                    <a:pt x="5072" y="343"/>
                  </a:cubicBezTo>
                  <a:cubicBezTo>
                    <a:pt x="4828" y="143"/>
                    <a:pt x="4528" y="188"/>
                    <a:pt x="4094" y="99"/>
                  </a:cubicBezTo>
                  <a:cubicBezTo>
                    <a:pt x="3868" y="51"/>
                    <a:pt x="3716" y="0"/>
                    <a:pt x="356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46" name="Google Shape;21146;p32"/>
            <p:cNvSpPr/>
            <p:nvPr/>
          </p:nvSpPr>
          <p:spPr>
            <a:xfrm>
              <a:off x="1291065" y="2318338"/>
              <a:ext cx="175414" cy="138503"/>
            </a:xfrm>
            <a:custGeom>
              <a:avLst/>
              <a:gdLst/>
              <a:ahLst/>
              <a:cxnLst/>
              <a:rect l="l" t="t" r="r" b="b"/>
              <a:pathLst>
                <a:path w="5028" h="3970" extrusionOk="0">
                  <a:moveTo>
                    <a:pt x="3552" y="0"/>
                  </a:moveTo>
                  <a:cubicBezTo>
                    <a:pt x="3418" y="0"/>
                    <a:pt x="3285" y="39"/>
                    <a:pt x="3103" y="154"/>
                  </a:cubicBezTo>
                  <a:cubicBezTo>
                    <a:pt x="2714" y="388"/>
                    <a:pt x="2914" y="588"/>
                    <a:pt x="2113" y="977"/>
                  </a:cubicBezTo>
                  <a:cubicBezTo>
                    <a:pt x="1301" y="1366"/>
                    <a:pt x="1123" y="1132"/>
                    <a:pt x="612" y="1700"/>
                  </a:cubicBezTo>
                  <a:cubicBezTo>
                    <a:pt x="378" y="1967"/>
                    <a:pt x="223" y="2167"/>
                    <a:pt x="122" y="2301"/>
                  </a:cubicBezTo>
                  <a:lnTo>
                    <a:pt x="89" y="2400"/>
                  </a:lnTo>
                  <a:cubicBezTo>
                    <a:pt x="67" y="2445"/>
                    <a:pt x="33" y="2501"/>
                    <a:pt x="0" y="2545"/>
                  </a:cubicBezTo>
                  <a:lnTo>
                    <a:pt x="723" y="3969"/>
                  </a:lnTo>
                  <a:lnTo>
                    <a:pt x="3938" y="3680"/>
                  </a:lnTo>
                  <a:cubicBezTo>
                    <a:pt x="3948" y="3658"/>
                    <a:pt x="3970" y="3635"/>
                    <a:pt x="3993" y="3613"/>
                  </a:cubicBezTo>
                  <a:cubicBezTo>
                    <a:pt x="4115" y="3535"/>
                    <a:pt x="4293" y="3513"/>
                    <a:pt x="4415" y="3435"/>
                  </a:cubicBezTo>
                  <a:cubicBezTo>
                    <a:pt x="4560" y="3346"/>
                    <a:pt x="4682" y="3246"/>
                    <a:pt x="4805" y="3134"/>
                  </a:cubicBezTo>
                  <a:cubicBezTo>
                    <a:pt x="4894" y="3057"/>
                    <a:pt x="4971" y="2956"/>
                    <a:pt x="5005" y="2845"/>
                  </a:cubicBezTo>
                  <a:cubicBezTo>
                    <a:pt x="5027" y="2756"/>
                    <a:pt x="5016" y="2667"/>
                    <a:pt x="5005" y="2578"/>
                  </a:cubicBezTo>
                  <a:cubicBezTo>
                    <a:pt x="4961" y="2222"/>
                    <a:pt x="4905" y="1867"/>
                    <a:pt x="4827" y="1511"/>
                  </a:cubicBezTo>
                  <a:cubicBezTo>
                    <a:pt x="4816" y="1478"/>
                    <a:pt x="4805" y="1433"/>
                    <a:pt x="4783" y="1411"/>
                  </a:cubicBezTo>
                  <a:cubicBezTo>
                    <a:pt x="4749" y="1377"/>
                    <a:pt x="4694" y="1377"/>
                    <a:pt x="4649" y="1366"/>
                  </a:cubicBezTo>
                  <a:cubicBezTo>
                    <a:pt x="4504" y="1333"/>
                    <a:pt x="4438" y="1166"/>
                    <a:pt x="4449" y="1021"/>
                  </a:cubicBezTo>
                  <a:cubicBezTo>
                    <a:pt x="4460" y="877"/>
                    <a:pt x="4538" y="754"/>
                    <a:pt x="4605" y="621"/>
                  </a:cubicBezTo>
                  <a:cubicBezTo>
                    <a:pt x="4672" y="499"/>
                    <a:pt x="4727" y="354"/>
                    <a:pt x="4694" y="210"/>
                  </a:cubicBezTo>
                  <a:lnTo>
                    <a:pt x="4694" y="188"/>
                  </a:lnTo>
                  <a:cubicBezTo>
                    <a:pt x="4516" y="154"/>
                    <a:pt x="4326" y="143"/>
                    <a:pt x="4082" y="99"/>
                  </a:cubicBezTo>
                  <a:cubicBezTo>
                    <a:pt x="3856" y="51"/>
                    <a:pt x="3704" y="0"/>
                    <a:pt x="355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47" name="Google Shape;21147;p32"/>
            <p:cNvSpPr/>
            <p:nvPr/>
          </p:nvSpPr>
          <p:spPr>
            <a:xfrm>
              <a:off x="1387392" y="2331839"/>
              <a:ext cx="48354" cy="42807"/>
            </a:xfrm>
            <a:custGeom>
              <a:avLst/>
              <a:gdLst/>
              <a:ahLst/>
              <a:cxnLst/>
              <a:rect l="l" t="t" r="r" b="b"/>
              <a:pathLst>
                <a:path w="1386" h="1227" extrusionOk="0">
                  <a:moveTo>
                    <a:pt x="1222" y="0"/>
                  </a:moveTo>
                  <a:cubicBezTo>
                    <a:pt x="1112" y="0"/>
                    <a:pt x="1004" y="41"/>
                    <a:pt x="910" y="100"/>
                  </a:cubicBezTo>
                  <a:cubicBezTo>
                    <a:pt x="765" y="167"/>
                    <a:pt x="643" y="268"/>
                    <a:pt x="520" y="379"/>
                  </a:cubicBezTo>
                  <a:cubicBezTo>
                    <a:pt x="409" y="479"/>
                    <a:pt x="297" y="601"/>
                    <a:pt x="208" y="735"/>
                  </a:cubicBezTo>
                  <a:cubicBezTo>
                    <a:pt x="119" y="868"/>
                    <a:pt x="42" y="1012"/>
                    <a:pt x="8" y="1180"/>
                  </a:cubicBezTo>
                  <a:cubicBezTo>
                    <a:pt x="1" y="1203"/>
                    <a:pt x="32" y="1227"/>
                    <a:pt x="59" y="1227"/>
                  </a:cubicBezTo>
                  <a:cubicBezTo>
                    <a:pt x="70" y="1227"/>
                    <a:pt x="80" y="1223"/>
                    <a:pt x="87" y="1213"/>
                  </a:cubicBezTo>
                  <a:cubicBezTo>
                    <a:pt x="164" y="1091"/>
                    <a:pt x="220" y="957"/>
                    <a:pt x="297" y="834"/>
                  </a:cubicBezTo>
                  <a:cubicBezTo>
                    <a:pt x="376" y="713"/>
                    <a:pt x="465" y="601"/>
                    <a:pt x="576" y="490"/>
                  </a:cubicBezTo>
                  <a:cubicBezTo>
                    <a:pt x="676" y="390"/>
                    <a:pt x="787" y="301"/>
                    <a:pt x="910" y="223"/>
                  </a:cubicBezTo>
                  <a:cubicBezTo>
                    <a:pt x="1012" y="158"/>
                    <a:pt x="1130" y="93"/>
                    <a:pt x="1251" y="93"/>
                  </a:cubicBezTo>
                  <a:cubicBezTo>
                    <a:pt x="1274" y="93"/>
                    <a:pt x="1297" y="95"/>
                    <a:pt x="1321" y="100"/>
                  </a:cubicBezTo>
                  <a:cubicBezTo>
                    <a:pt x="1325" y="101"/>
                    <a:pt x="1328" y="101"/>
                    <a:pt x="1332" y="101"/>
                  </a:cubicBezTo>
                  <a:cubicBezTo>
                    <a:pt x="1386" y="101"/>
                    <a:pt x="1373" y="22"/>
                    <a:pt x="1321" y="11"/>
                  </a:cubicBezTo>
                  <a:cubicBezTo>
                    <a:pt x="1288" y="4"/>
                    <a:pt x="1255" y="0"/>
                    <a:pt x="122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48" name="Google Shape;21148;p32"/>
            <p:cNvSpPr/>
            <p:nvPr/>
          </p:nvSpPr>
          <p:spPr>
            <a:xfrm>
              <a:off x="1373541" y="2346144"/>
              <a:ext cx="56343" cy="50587"/>
            </a:xfrm>
            <a:custGeom>
              <a:avLst/>
              <a:gdLst/>
              <a:ahLst/>
              <a:cxnLst/>
              <a:rect l="l" t="t" r="r" b="b"/>
              <a:pathLst>
                <a:path w="1615" h="1450" extrusionOk="0">
                  <a:moveTo>
                    <a:pt x="1549" y="0"/>
                  </a:moveTo>
                  <a:cubicBezTo>
                    <a:pt x="1546" y="0"/>
                    <a:pt x="1543" y="1"/>
                    <a:pt x="1540" y="2"/>
                  </a:cubicBezTo>
                  <a:cubicBezTo>
                    <a:pt x="1396" y="24"/>
                    <a:pt x="1273" y="180"/>
                    <a:pt x="1184" y="291"/>
                  </a:cubicBezTo>
                  <a:cubicBezTo>
                    <a:pt x="1062" y="436"/>
                    <a:pt x="961" y="592"/>
                    <a:pt x="850" y="736"/>
                  </a:cubicBezTo>
                  <a:cubicBezTo>
                    <a:pt x="739" y="869"/>
                    <a:pt x="617" y="992"/>
                    <a:pt x="484" y="1103"/>
                  </a:cubicBezTo>
                  <a:cubicBezTo>
                    <a:pt x="350" y="1215"/>
                    <a:pt x="194" y="1281"/>
                    <a:pt x="49" y="1381"/>
                  </a:cubicBezTo>
                  <a:cubicBezTo>
                    <a:pt x="0" y="1411"/>
                    <a:pt x="56" y="1450"/>
                    <a:pt x="93" y="1450"/>
                  </a:cubicBezTo>
                  <a:cubicBezTo>
                    <a:pt x="97" y="1450"/>
                    <a:pt x="102" y="1449"/>
                    <a:pt x="105" y="1448"/>
                  </a:cubicBezTo>
                  <a:cubicBezTo>
                    <a:pt x="261" y="1403"/>
                    <a:pt x="405" y="1304"/>
                    <a:pt x="528" y="1215"/>
                  </a:cubicBezTo>
                  <a:cubicBezTo>
                    <a:pt x="661" y="1103"/>
                    <a:pt x="783" y="992"/>
                    <a:pt x="884" y="859"/>
                  </a:cubicBezTo>
                  <a:cubicBezTo>
                    <a:pt x="995" y="714"/>
                    <a:pt x="1095" y="569"/>
                    <a:pt x="1206" y="424"/>
                  </a:cubicBezTo>
                  <a:cubicBezTo>
                    <a:pt x="1262" y="347"/>
                    <a:pt x="1317" y="280"/>
                    <a:pt x="1373" y="214"/>
                  </a:cubicBezTo>
                  <a:cubicBezTo>
                    <a:pt x="1428" y="147"/>
                    <a:pt x="1485" y="69"/>
                    <a:pt x="1574" y="58"/>
                  </a:cubicBezTo>
                  <a:cubicBezTo>
                    <a:pt x="1614" y="47"/>
                    <a:pt x="1581" y="0"/>
                    <a:pt x="154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49" name="Google Shape;21149;p32"/>
            <p:cNvSpPr/>
            <p:nvPr/>
          </p:nvSpPr>
          <p:spPr>
            <a:xfrm>
              <a:off x="1385194" y="2345830"/>
              <a:ext cx="67682" cy="54111"/>
            </a:xfrm>
            <a:custGeom>
              <a:avLst/>
              <a:gdLst/>
              <a:ahLst/>
              <a:cxnLst/>
              <a:rect l="l" t="t" r="r" b="b"/>
              <a:pathLst>
                <a:path w="1940" h="1551" extrusionOk="0">
                  <a:moveTo>
                    <a:pt x="1862" y="0"/>
                  </a:moveTo>
                  <a:cubicBezTo>
                    <a:pt x="1473" y="45"/>
                    <a:pt x="1173" y="312"/>
                    <a:pt x="928" y="601"/>
                  </a:cubicBezTo>
                  <a:cubicBezTo>
                    <a:pt x="661" y="912"/>
                    <a:pt x="416" y="1279"/>
                    <a:pt x="38" y="1479"/>
                  </a:cubicBezTo>
                  <a:cubicBezTo>
                    <a:pt x="1" y="1507"/>
                    <a:pt x="50" y="1551"/>
                    <a:pt x="86" y="1551"/>
                  </a:cubicBezTo>
                  <a:cubicBezTo>
                    <a:pt x="93" y="1551"/>
                    <a:pt x="100" y="1549"/>
                    <a:pt x="105" y="1546"/>
                  </a:cubicBezTo>
                  <a:cubicBezTo>
                    <a:pt x="805" y="1190"/>
                    <a:pt x="1072" y="223"/>
                    <a:pt x="1895" y="55"/>
                  </a:cubicBezTo>
                  <a:cubicBezTo>
                    <a:pt x="1940" y="55"/>
                    <a:pt x="1895" y="0"/>
                    <a:pt x="186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50" name="Google Shape;21150;p32"/>
            <p:cNvSpPr/>
            <p:nvPr/>
          </p:nvSpPr>
          <p:spPr>
            <a:xfrm>
              <a:off x="1403476" y="2388010"/>
              <a:ext cx="41900" cy="26340"/>
            </a:xfrm>
            <a:custGeom>
              <a:avLst/>
              <a:gdLst/>
              <a:ahLst/>
              <a:cxnLst/>
              <a:rect l="l" t="t" r="r" b="b"/>
              <a:pathLst>
                <a:path w="1201" h="755" extrusionOk="0">
                  <a:moveTo>
                    <a:pt x="1137" y="1"/>
                  </a:moveTo>
                  <a:cubicBezTo>
                    <a:pt x="1133" y="1"/>
                    <a:pt x="1130" y="2"/>
                    <a:pt x="1127" y="3"/>
                  </a:cubicBezTo>
                  <a:cubicBezTo>
                    <a:pt x="760" y="225"/>
                    <a:pt x="393" y="459"/>
                    <a:pt x="37" y="693"/>
                  </a:cubicBezTo>
                  <a:cubicBezTo>
                    <a:pt x="0" y="720"/>
                    <a:pt x="38" y="755"/>
                    <a:pt x="71" y="755"/>
                  </a:cubicBezTo>
                  <a:cubicBezTo>
                    <a:pt x="79" y="755"/>
                    <a:pt x="86" y="753"/>
                    <a:pt x="93" y="749"/>
                  </a:cubicBezTo>
                  <a:cubicBezTo>
                    <a:pt x="459" y="526"/>
                    <a:pt x="815" y="292"/>
                    <a:pt x="1171" y="47"/>
                  </a:cubicBezTo>
                  <a:cubicBezTo>
                    <a:pt x="1200" y="28"/>
                    <a:pt x="1162" y="1"/>
                    <a:pt x="113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51" name="Google Shape;21151;p32"/>
            <p:cNvSpPr/>
            <p:nvPr/>
          </p:nvSpPr>
          <p:spPr>
            <a:xfrm>
              <a:off x="1420676" y="2400325"/>
              <a:ext cx="38830" cy="12071"/>
            </a:xfrm>
            <a:custGeom>
              <a:avLst/>
              <a:gdLst/>
              <a:ahLst/>
              <a:cxnLst/>
              <a:rect l="l" t="t" r="r" b="b"/>
              <a:pathLst>
                <a:path w="1113" h="346" extrusionOk="0">
                  <a:moveTo>
                    <a:pt x="793" y="0"/>
                  </a:moveTo>
                  <a:cubicBezTo>
                    <a:pt x="684" y="0"/>
                    <a:pt x="574" y="15"/>
                    <a:pt x="467" y="40"/>
                  </a:cubicBezTo>
                  <a:cubicBezTo>
                    <a:pt x="300" y="73"/>
                    <a:pt x="144" y="151"/>
                    <a:pt x="22" y="273"/>
                  </a:cubicBezTo>
                  <a:cubicBezTo>
                    <a:pt x="0" y="295"/>
                    <a:pt x="22" y="317"/>
                    <a:pt x="33" y="329"/>
                  </a:cubicBezTo>
                  <a:cubicBezTo>
                    <a:pt x="44" y="340"/>
                    <a:pt x="58" y="346"/>
                    <a:pt x="72" y="346"/>
                  </a:cubicBezTo>
                  <a:cubicBezTo>
                    <a:pt x="86" y="346"/>
                    <a:pt x="100" y="340"/>
                    <a:pt x="111" y="329"/>
                  </a:cubicBezTo>
                  <a:cubicBezTo>
                    <a:pt x="233" y="228"/>
                    <a:pt x="389" y="162"/>
                    <a:pt x="534" y="129"/>
                  </a:cubicBezTo>
                  <a:cubicBezTo>
                    <a:pt x="623" y="112"/>
                    <a:pt x="709" y="109"/>
                    <a:pt x="795" y="109"/>
                  </a:cubicBezTo>
                  <a:cubicBezTo>
                    <a:pt x="840" y="109"/>
                    <a:pt x="885" y="110"/>
                    <a:pt x="930" y="110"/>
                  </a:cubicBezTo>
                  <a:cubicBezTo>
                    <a:pt x="971" y="110"/>
                    <a:pt x="1014" y="109"/>
                    <a:pt x="1056" y="106"/>
                  </a:cubicBezTo>
                  <a:cubicBezTo>
                    <a:pt x="1112" y="95"/>
                    <a:pt x="1090" y="40"/>
                    <a:pt x="1046" y="28"/>
                  </a:cubicBezTo>
                  <a:cubicBezTo>
                    <a:pt x="963" y="9"/>
                    <a:pt x="878" y="0"/>
                    <a:pt x="79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52" name="Google Shape;21152;p32"/>
            <p:cNvSpPr/>
            <p:nvPr/>
          </p:nvSpPr>
          <p:spPr>
            <a:xfrm>
              <a:off x="1428316" y="2411594"/>
              <a:ext cx="31957" cy="5059"/>
            </a:xfrm>
            <a:custGeom>
              <a:avLst/>
              <a:gdLst/>
              <a:ahLst/>
              <a:cxnLst/>
              <a:rect l="l" t="t" r="r" b="b"/>
              <a:pathLst>
                <a:path w="916" h="145" extrusionOk="0">
                  <a:moveTo>
                    <a:pt x="259" y="1"/>
                  </a:moveTo>
                  <a:cubicBezTo>
                    <a:pt x="233" y="1"/>
                    <a:pt x="207" y="2"/>
                    <a:pt x="181" y="6"/>
                  </a:cubicBezTo>
                  <a:cubicBezTo>
                    <a:pt x="125" y="6"/>
                    <a:pt x="59" y="17"/>
                    <a:pt x="26" y="73"/>
                  </a:cubicBezTo>
                  <a:cubicBezTo>
                    <a:pt x="1" y="106"/>
                    <a:pt x="43" y="144"/>
                    <a:pt x="80" y="144"/>
                  </a:cubicBezTo>
                  <a:cubicBezTo>
                    <a:pt x="93" y="144"/>
                    <a:pt x="106" y="139"/>
                    <a:pt x="115" y="128"/>
                  </a:cubicBezTo>
                  <a:cubicBezTo>
                    <a:pt x="136" y="99"/>
                    <a:pt x="168" y="94"/>
                    <a:pt x="200" y="94"/>
                  </a:cubicBezTo>
                  <a:cubicBezTo>
                    <a:pt x="216" y="94"/>
                    <a:pt x="233" y="95"/>
                    <a:pt x="248" y="95"/>
                  </a:cubicBezTo>
                  <a:lnTo>
                    <a:pt x="459" y="95"/>
                  </a:lnTo>
                  <a:cubicBezTo>
                    <a:pt x="604" y="106"/>
                    <a:pt x="738" y="128"/>
                    <a:pt x="882" y="139"/>
                  </a:cubicBezTo>
                  <a:cubicBezTo>
                    <a:pt x="916" y="139"/>
                    <a:pt x="904" y="95"/>
                    <a:pt x="882" y="83"/>
                  </a:cubicBezTo>
                  <a:cubicBezTo>
                    <a:pt x="726" y="28"/>
                    <a:pt x="560" y="17"/>
                    <a:pt x="404" y="6"/>
                  </a:cubicBezTo>
                  <a:cubicBezTo>
                    <a:pt x="359" y="6"/>
                    <a:pt x="310" y="1"/>
                    <a:pt x="25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53" name="Google Shape;21153;p32"/>
            <p:cNvSpPr/>
            <p:nvPr/>
          </p:nvSpPr>
          <p:spPr>
            <a:xfrm>
              <a:off x="1289879" y="2419967"/>
              <a:ext cx="247980" cy="168576"/>
            </a:xfrm>
            <a:custGeom>
              <a:avLst/>
              <a:gdLst/>
              <a:ahLst/>
              <a:cxnLst/>
              <a:rect l="l" t="t" r="r" b="b"/>
              <a:pathLst>
                <a:path w="7108" h="4832" extrusionOk="0">
                  <a:moveTo>
                    <a:pt x="4431" y="1"/>
                  </a:moveTo>
                  <a:cubicBezTo>
                    <a:pt x="4091" y="1"/>
                    <a:pt x="3895" y="131"/>
                    <a:pt x="3226" y="244"/>
                  </a:cubicBezTo>
                  <a:cubicBezTo>
                    <a:pt x="3068" y="270"/>
                    <a:pt x="2919" y="281"/>
                    <a:pt x="2779" y="281"/>
                  </a:cubicBezTo>
                  <a:cubicBezTo>
                    <a:pt x="2102" y="281"/>
                    <a:pt x="1658" y="21"/>
                    <a:pt x="1658" y="21"/>
                  </a:cubicBezTo>
                  <a:lnTo>
                    <a:pt x="546" y="1089"/>
                  </a:lnTo>
                  <a:cubicBezTo>
                    <a:pt x="546" y="1089"/>
                    <a:pt x="245" y="1779"/>
                    <a:pt x="156" y="2124"/>
                  </a:cubicBezTo>
                  <a:cubicBezTo>
                    <a:pt x="57" y="2468"/>
                    <a:pt x="0" y="2713"/>
                    <a:pt x="468" y="3481"/>
                  </a:cubicBezTo>
                  <a:cubicBezTo>
                    <a:pt x="946" y="4237"/>
                    <a:pt x="1135" y="4304"/>
                    <a:pt x="1992" y="4615"/>
                  </a:cubicBezTo>
                  <a:cubicBezTo>
                    <a:pt x="2432" y="4781"/>
                    <a:pt x="2663" y="4832"/>
                    <a:pt x="2875" y="4832"/>
                  </a:cubicBezTo>
                  <a:cubicBezTo>
                    <a:pt x="3075" y="4832"/>
                    <a:pt x="3258" y="4786"/>
                    <a:pt x="3582" y="4749"/>
                  </a:cubicBezTo>
                  <a:cubicBezTo>
                    <a:pt x="4249" y="4670"/>
                    <a:pt x="4327" y="4081"/>
                    <a:pt x="4461" y="3803"/>
                  </a:cubicBezTo>
                  <a:cubicBezTo>
                    <a:pt x="4594" y="3514"/>
                    <a:pt x="4995" y="3236"/>
                    <a:pt x="5495" y="2969"/>
                  </a:cubicBezTo>
                  <a:cubicBezTo>
                    <a:pt x="5687" y="2868"/>
                    <a:pt x="5908" y="2840"/>
                    <a:pt x="6115" y="2840"/>
                  </a:cubicBezTo>
                  <a:cubicBezTo>
                    <a:pt x="6380" y="2840"/>
                    <a:pt x="6625" y="2886"/>
                    <a:pt x="6761" y="2886"/>
                  </a:cubicBezTo>
                  <a:cubicBezTo>
                    <a:pt x="6788" y="2886"/>
                    <a:pt x="6811" y="2885"/>
                    <a:pt x="6829" y="2880"/>
                  </a:cubicBezTo>
                  <a:cubicBezTo>
                    <a:pt x="6997" y="2824"/>
                    <a:pt x="6997" y="2791"/>
                    <a:pt x="7052" y="2435"/>
                  </a:cubicBezTo>
                  <a:cubicBezTo>
                    <a:pt x="7108" y="2079"/>
                    <a:pt x="6974" y="1601"/>
                    <a:pt x="6696" y="1078"/>
                  </a:cubicBezTo>
                  <a:cubicBezTo>
                    <a:pt x="6418" y="567"/>
                    <a:pt x="5662" y="233"/>
                    <a:pt x="4916" y="66"/>
                  </a:cubicBezTo>
                  <a:cubicBezTo>
                    <a:pt x="4711" y="20"/>
                    <a:pt x="4560" y="1"/>
                    <a:pt x="4431"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54" name="Google Shape;21154;p32"/>
            <p:cNvSpPr/>
            <p:nvPr/>
          </p:nvSpPr>
          <p:spPr>
            <a:xfrm>
              <a:off x="1293751" y="2420700"/>
              <a:ext cx="136619" cy="79578"/>
            </a:xfrm>
            <a:custGeom>
              <a:avLst/>
              <a:gdLst/>
              <a:ahLst/>
              <a:cxnLst/>
              <a:rect l="l" t="t" r="r" b="b"/>
              <a:pathLst>
                <a:path w="3916" h="2281" extrusionOk="0">
                  <a:moveTo>
                    <a:pt x="1547" y="0"/>
                  </a:moveTo>
                  <a:lnTo>
                    <a:pt x="435" y="1068"/>
                  </a:lnTo>
                  <a:cubicBezTo>
                    <a:pt x="435" y="1068"/>
                    <a:pt x="134" y="1758"/>
                    <a:pt x="45" y="2103"/>
                  </a:cubicBezTo>
                  <a:cubicBezTo>
                    <a:pt x="23" y="2147"/>
                    <a:pt x="12" y="2192"/>
                    <a:pt x="1" y="2236"/>
                  </a:cubicBezTo>
                  <a:cubicBezTo>
                    <a:pt x="133" y="2267"/>
                    <a:pt x="272" y="2281"/>
                    <a:pt x="415" y="2281"/>
                  </a:cubicBezTo>
                  <a:cubicBezTo>
                    <a:pt x="526" y="2281"/>
                    <a:pt x="641" y="2273"/>
                    <a:pt x="757" y="2259"/>
                  </a:cubicBezTo>
                  <a:cubicBezTo>
                    <a:pt x="1035" y="2214"/>
                    <a:pt x="1313" y="2103"/>
                    <a:pt x="1525" y="1903"/>
                  </a:cubicBezTo>
                  <a:cubicBezTo>
                    <a:pt x="1758" y="1669"/>
                    <a:pt x="1903" y="1313"/>
                    <a:pt x="2214" y="1235"/>
                  </a:cubicBezTo>
                  <a:cubicBezTo>
                    <a:pt x="2271" y="1222"/>
                    <a:pt x="2328" y="1217"/>
                    <a:pt x="2385" y="1217"/>
                  </a:cubicBezTo>
                  <a:cubicBezTo>
                    <a:pt x="2473" y="1217"/>
                    <a:pt x="2560" y="1228"/>
                    <a:pt x="2648" y="1235"/>
                  </a:cubicBezTo>
                  <a:cubicBezTo>
                    <a:pt x="2948" y="1235"/>
                    <a:pt x="3260" y="1135"/>
                    <a:pt x="3493" y="946"/>
                  </a:cubicBezTo>
                  <a:cubicBezTo>
                    <a:pt x="3715" y="757"/>
                    <a:pt x="3871" y="467"/>
                    <a:pt x="3905" y="168"/>
                  </a:cubicBezTo>
                  <a:cubicBezTo>
                    <a:pt x="3905" y="123"/>
                    <a:pt x="3916" y="79"/>
                    <a:pt x="3916" y="34"/>
                  </a:cubicBezTo>
                  <a:lnTo>
                    <a:pt x="3916" y="34"/>
                  </a:lnTo>
                  <a:cubicBezTo>
                    <a:pt x="3727" y="89"/>
                    <a:pt x="3505" y="156"/>
                    <a:pt x="3115" y="223"/>
                  </a:cubicBezTo>
                  <a:cubicBezTo>
                    <a:pt x="2957" y="249"/>
                    <a:pt x="2808" y="260"/>
                    <a:pt x="2668" y="260"/>
                  </a:cubicBezTo>
                  <a:cubicBezTo>
                    <a:pt x="1991" y="260"/>
                    <a:pt x="1547" y="0"/>
                    <a:pt x="154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55" name="Google Shape;21155;p32"/>
            <p:cNvSpPr/>
            <p:nvPr/>
          </p:nvSpPr>
          <p:spPr>
            <a:xfrm>
              <a:off x="1306939" y="2457437"/>
              <a:ext cx="30945" cy="66286"/>
            </a:xfrm>
            <a:custGeom>
              <a:avLst/>
              <a:gdLst/>
              <a:ahLst/>
              <a:cxnLst/>
              <a:rect l="l" t="t" r="r" b="b"/>
              <a:pathLst>
                <a:path w="887" h="1900" extrusionOk="0">
                  <a:moveTo>
                    <a:pt x="32" y="1"/>
                  </a:moveTo>
                  <a:cubicBezTo>
                    <a:pt x="18" y="1"/>
                    <a:pt x="6" y="8"/>
                    <a:pt x="1" y="27"/>
                  </a:cubicBezTo>
                  <a:cubicBezTo>
                    <a:pt x="1" y="104"/>
                    <a:pt x="23" y="193"/>
                    <a:pt x="35" y="271"/>
                  </a:cubicBezTo>
                  <a:cubicBezTo>
                    <a:pt x="57" y="360"/>
                    <a:pt x="79" y="438"/>
                    <a:pt x="101" y="527"/>
                  </a:cubicBezTo>
                  <a:cubicBezTo>
                    <a:pt x="146" y="694"/>
                    <a:pt x="213" y="850"/>
                    <a:pt x="279" y="1005"/>
                  </a:cubicBezTo>
                  <a:cubicBezTo>
                    <a:pt x="423" y="1327"/>
                    <a:pt x="601" y="1617"/>
                    <a:pt x="813" y="1884"/>
                  </a:cubicBezTo>
                  <a:cubicBezTo>
                    <a:pt x="823" y="1894"/>
                    <a:pt x="842" y="1899"/>
                    <a:pt x="857" y="1899"/>
                  </a:cubicBezTo>
                  <a:cubicBezTo>
                    <a:pt x="875" y="1899"/>
                    <a:pt x="887" y="1891"/>
                    <a:pt x="868" y="1873"/>
                  </a:cubicBezTo>
                  <a:cubicBezTo>
                    <a:pt x="668" y="1606"/>
                    <a:pt x="502" y="1305"/>
                    <a:pt x="368" y="994"/>
                  </a:cubicBezTo>
                  <a:cubicBezTo>
                    <a:pt x="302" y="838"/>
                    <a:pt x="246" y="682"/>
                    <a:pt x="201" y="516"/>
                  </a:cubicBezTo>
                  <a:lnTo>
                    <a:pt x="134" y="282"/>
                  </a:lnTo>
                  <a:cubicBezTo>
                    <a:pt x="124" y="205"/>
                    <a:pt x="112" y="116"/>
                    <a:pt x="79" y="27"/>
                  </a:cubicBezTo>
                  <a:cubicBezTo>
                    <a:pt x="72" y="14"/>
                    <a:pt x="51" y="1"/>
                    <a:pt x="3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56" name="Google Shape;21156;p32"/>
            <p:cNvSpPr/>
            <p:nvPr/>
          </p:nvSpPr>
          <p:spPr>
            <a:xfrm>
              <a:off x="1297275" y="2442366"/>
              <a:ext cx="69496" cy="84567"/>
            </a:xfrm>
            <a:custGeom>
              <a:avLst/>
              <a:gdLst/>
              <a:ahLst/>
              <a:cxnLst/>
              <a:rect l="l" t="t" r="r" b="b"/>
              <a:pathLst>
                <a:path w="1992" h="2424" extrusionOk="0">
                  <a:moveTo>
                    <a:pt x="84" y="0"/>
                  </a:moveTo>
                  <a:cubicBezTo>
                    <a:pt x="45" y="0"/>
                    <a:pt x="1" y="29"/>
                    <a:pt x="33" y="69"/>
                  </a:cubicBezTo>
                  <a:cubicBezTo>
                    <a:pt x="111" y="169"/>
                    <a:pt x="211" y="258"/>
                    <a:pt x="300" y="347"/>
                  </a:cubicBezTo>
                  <a:lnTo>
                    <a:pt x="601" y="614"/>
                  </a:lnTo>
                  <a:cubicBezTo>
                    <a:pt x="789" y="781"/>
                    <a:pt x="990" y="936"/>
                    <a:pt x="1190" y="1092"/>
                  </a:cubicBezTo>
                  <a:cubicBezTo>
                    <a:pt x="1379" y="1248"/>
                    <a:pt x="1524" y="1426"/>
                    <a:pt x="1624" y="1660"/>
                  </a:cubicBezTo>
                  <a:cubicBezTo>
                    <a:pt x="1724" y="1893"/>
                    <a:pt x="1802" y="2138"/>
                    <a:pt x="1869" y="2382"/>
                  </a:cubicBezTo>
                  <a:cubicBezTo>
                    <a:pt x="1879" y="2409"/>
                    <a:pt x="1910" y="2423"/>
                    <a:pt x="1937" y="2423"/>
                  </a:cubicBezTo>
                  <a:cubicBezTo>
                    <a:pt x="1967" y="2423"/>
                    <a:pt x="1992" y="2406"/>
                    <a:pt x="1980" y="2372"/>
                  </a:cubicBezTo>
                  <a:cubicBezTo>
                    <a:pt x="1935" y="2171"/>
                    <a:pt x="1879" y="1982"/>
                    <a:pt x="1813" y="1793"/>
                  </a:cubicBezTo>
                  <a:cubicBezTo>
                    <a:pt x="1746" y="1604"/>
                    <a:pt x="1669" y="1426"/>
                    <a:pt x="1546" y="1282"/>
                  </a:cubicBezTo>
                  <a:cubicBezTo>
                    <a:pt x="1435" y="1137"/>
                    <a:pt x="1290" y="1015"/>
                    <a:pt x="1145" y="903"/>
                  </a:cubicBezTo>
                  <a:cubicBezTo>
                    <a:pt x="979" y="770"/>
                    <a:pt x="823" y="637"/>
                    <a:pt x="668" y="503"/>
                  </a:cubicBezTo>
                  <a:cubicBezTo>
                    <a:pt x="490" y="336"/>
                    <a:pt x="322" y="147"/>
                    <a:pt x="122" y="14"/>
                  </a:cubicBezTo>
                  <a:cubicBezTo>
                    <a:pt x="113" y="4"/>
                    <a:pt x="99" y="0"/>
                    <a:pt x="8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57" name="Google Shape;21157;p32"/>
            <p:cNvSpPr/>
            <p:nvPr/>
          </p:nvSpPr>
          <p:spPr>
            <a:xfrm>
              <a:off x="1318208" y="2436888"/>
              <a:ext cx="58227" cy="84149"/>
            </a:xfrm>
            <a:custGeom>
              <a:avLst/>
              <a:gdLst/>
              <a:ahLst/>
              <a:cxnLst/>
              <a:rect l="l" t="t" r="r" b="b"/>
              <a:pathLst>
                <a:path w="1669" h="2412" extrusionOk="0">
                  <a:moveTo>
                    <a:pt x="33" y="1"/>
                  </a:moveTo>
                  <a:cubicBezTo>
                    <a:pt x="15" y="1"/>
                    <a:pt x="1" y="8"/>
                    <a:pt x="1" y="26"/>
                  </a:cubicBezTo>
                  <a:cubicBezTo>
                    <a:pt x="11" y="193"/>
                    <a:pt x="145" y="315"/>
                    <a:pt x="256" y="415"/>
                  </a:cubicBezTo>
                  <a:cubicBezTo>
                    <a:pt x="401" y="549"/>
                    <a:pt x="557" y="671"/>
                    <a:pt x="690" y="804"/>
                  </a:cubicBezTo>
                  <a:cubicBezTo>
                    <a:pt x="968" y="1083"/>
                    <a:pt x="1180" y="1416"/>
                    <a:pt x="1335" y="1772"/>
                  </a:cubicBezTo>
                  <a:cubicBezTo>
                    <a:pt x="1424" y="1972"/>
                    <a:pt x="1502" y="2183"/>
                    <a:pt x="1580" y="2384"/>
                  </a:cubicBezTo>
                  <a:cubicBezTo>
                    <a:pt x="1585" y="2400"/>
                    <a:pt x="1610" y="2412"/>
                    <a:pt x="1631" y="2412"/>
                  </a:cubicBezTo>
                  <a:cubicBezTo>
                    <a:pt x="1652" y="2412"/>
                    <a:pt x="1669" y="2400"/>
                    <a:pt x="1658" y="2373"/>
                  </a:cubicBezTo>
                  <a:cubicBezTo>
                    <a:pt x="1546" y="2028"/>
                    <a:pt x="1424" y="1672"/>
                    <a:pt x="1235" y="1350"/>
                  </a:cubicBezTo>
                  <a:cubicBezTo>
                    <a:pt x="1046" y="1016"/>
                    <a:pt x="779" y="737"/>
                    <a:pt x="490" y="493"/>
                  </a:cubicBezTo>
                  <a:cubicBezTo>
                    <a:pt x="334" y="349"/>
                    <a:pt x="179" y="226"/>
                    <a:pt x="100" y="37"/>
                  </a:cubicBezTo>
                  <a:cubicBezTo>
                    <a:pt x="94" y="17"/>
                    <a:pt x="59" y="1"/>
                    <a:pt x="3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58" name="Google Shape;21158;p32"/>
            <p:cNvSpPr/>
            <p:nvPr/>
          </p:nvSpPr>
          <p:spPr>
            <a:xfrm>
              <a:off x="1319778" y="2418537"/>
              <a:ext cx="104453" cy="106372"/>
            </a:xfrm>
            <a:custGeom>
              <a:avLst/>
              <a:gdLst/>
              <a:ahLst/>
              <a:cxnLst/>
              <a:rect l="l" t="t" r="r" b="b"/>
              <a:pathLst>
                <a:path w="2994" h="3049" extrusionOk="0">
                  <a:moveTo>
                    <a:pt x="221" y="1"/>
                  </a:moveTo>
                  <a:cubicBezTo>
                    <a:pt x="203" y="1"/>
                    <a:pt x="186" y="9"/>
                    <a:pt x="178" y="29"/>
                  </a:cubicBezTo>
                  <a:cubicBezTo>
                    <a:pt x="89" y="163"/>
                    <a:pt x="211" y="274"/>
                    <a:pt x="345" y="351"/>
                  </a:cubicBezTo>
                  <a:cubicBezTo>
                    <a:pt x="287" y="330"/>
                    <a:pt x="228" y="313"/>
                    <a:pt x="167" y="313"/>
                  </a:cubicBezTo>
                  <a:cubicBezTo>
                    <a:pt x="135" y="313"/>
                    <a:pt x="102" y="318"/>
                    <a:pt x="67" y="329"/>
                  </a:cubicBezTo>
                  <a:cubicBezTo>
                    <a:pt x="0" y="341"/>
                    <a:pt x="45" y="418"/>
                    <a:pt x="100" y="418"/>
                  </a:cubicBezTo>
                  <a:cubicBezTo>
                    <a:pt x="211" y="430"/>
                    <a:pt x="312" y="463"/>
                    <a:pt x="401" y="519"/>
                  </a:cubicBezTo>
                  <a:cubicBezTo>
                    <a:pt x="478" y="563"/>
                    <a:pt x="545" y="618"/>
                    <a:pt x="612" y="663"/>
                  </a:cubicBezTo>
                  <a:cubicBezTo>
                    <a:pt x="534" y="618"/>
                    <a:pt x="456" y="585"/>
                    <a:pt x="378" y="552"/>
                  </a:cubicBezTo>
                  <a:cubicBezTo>
                    <a:pt x="371" y="548"/>
                    <a:pt x="364" y="547"/>
                    <a:pt x="358" y="547"/>
                  </a:cubicBezTo>
                  <a:cubicBezTo>
                    <a:pt x="325" y="547"/>
                    <a:pt x="307" y="589"/>
                    <a:pt x="345" y="608"/>
                  </a:cubicBezTo>
                  <a:cubicBezTo>
                    <a:pt x="579" y="752"/>
                    <a:pt x="812" y="885"/>
                    <a:pt x="1001" y="1097"/>
                  </a:cubicBezTo>
                  <a:cubicBezTo>
                    <a:pt x="1168" y="1286"/>
                    <a:pt x="1290" y="1508"/>
                    <a:pt x="1335" y="1742"/>
                  </a:cubicBezTo>
                  <a:cubicBezTo>
                    <a:pt x="1341" y="1766"/>
                    <a:pt x="1365" y="1780"/>
                    <a:pt x="1387" y="1780"/>
                  </a:cubicBezTo>
                  <a:cubicBezTo>
                    <a:pt x="1406" y="1780"/>
                    <a:pt x="1424" y="1768"/>
                    <a:pt x="1424" y="1742"/>
                  </a:cubicBezTo>
                  <a:cubicBezTo>
                    <a:pt x="1368" y="1431"/>
                    <a:pt x="1190" y="1152"/>
                    <a:pt x="957" y="930"/>
                  </a:cubicBezTo>
                  <a:lnTo>
                    <a:pt x="957" y="930"/>
                  </a:lnTo>
                  <a:cubicBezTo>
                    <a:pt x="1068" y="997"/>
                    <a:pt x="1168" y="1075"/>
                    <a:pt x="1279" y="1164"/>
                  </a:cubicBezTo>
                  <a:cubicBezTo>
                    <a:pt x="1635" y="1453"/>
                    <a:pt x="1879" y="1853"/>
                    <a:pt x="2080" y="2264"/>
                  </a:cubicBezTo>
                  <a:cubicBezTo>
                    <a:pt x="2202" y="2509"/>
                    <a:pt x="2291" y="2765"/>
                    <a:pt x="2380" y="3021"/>
                  </a:cubicBezTo>
                  <a:cubicBezTo>
                    <a:pt x="2386" y="3038"/>
                    <a:pt x="2408" y="3049"/>
                    <a:pt x="2427" y="3049"/>
                  </a:cubicBezTo>
                  <a:cubicBezTo>
                    <a:pt x="2447" y="3049"/>
                    <a:pt x="2464" y="3038"/>
                    <a:pt x="2458" y="3010"/>
                  </a:cubicBezTo>
                  <a:cubicBezTo>
                    <a:pt x="2358" y="2531"/>
                    <a:pt x="2146" y="2064"/>
                    <a:pt x="1869" y="1664"/>
                  </a:cubicBezTo>
                  <a:cubicBezTo>
                    <a:pt x="1735" y="1464"/>
                    <a:pt x="1580" y="1275"/>
                    <a:pt x="1390" y="1119"/>
                  </a:cubicBezTo>
                  <a:cubicBezTo>
                    <a:pt x="1190" y="952"/>
                    <a:pt x="967" y="808"/>
                    <a:pt x="767" y="641"/>
                  </a:cubicBezTo>
                  <a:cubicBezTo>
                    <a:pt x="678" y="574"/>
                    <a:pt x="589" y="496"/>
                    <a:pt x="490" y="430"/>
                  </a:cubicBezTo>
                  <a:lnTo>
                    <a:pt x="490" y="430"/>
                  </a:lnTo>
                  <a:lnTo>
                    <a:pt x="556" y="463"/>
                  </a:lnTo>
                  <a:cubicBezTo>
                    <a:pt x="790" y="585"/>
                    <a:pt x="1024" y="719"/>
                    <a:pt x="1268" y="830"/>
                  </a:cubicBezTo>
                  <a:cubicBezTo>
                    <a:pt x="1501" y="952"/>
                    <a:pt x="1746" y="1041"/>
                    <a:pt x="1980" y="1164"/>
                  </a:cubicBezTo>
                  <a:cubicBezTo>
                    <a:pt x="2202" y="1275"/>
                    <a:pt x="2369" y="1431"/>
                    <a:pt x="2514" y="1619"/>
                  </a:cubicBezTo>
                  <a:cubicBezTo>
                    <a:pt x="2658" y="1831"/>
                    <a:pt x="2781" y="2064"/>
                    <a:pt x="2892" y="2298"/>
                  </a:cubicBezTo>
                  <a:cubicBezTo>
                    <a:pt x="2897" y="2313"/>
                    <a:pt x="2918" y="2321"/>
                    <a:pt x="2940" y="2321"/>
                  </a:cubicBezTo>
                  <a:cubicBezTo>
                    <a:pt x="2967" y="2321"/>
                    <a:pt x="2994" y="2307"/>
                    <a:pt x="2981" y="2276"/>
                  </a:cubicBezTo>
                  <a:cubicBezTo>
                    <a:pt x="2814" y="1886"/>
                    <a:pt x="2614" y="1497"/>
                    <a:pt x="2280" y="1231"/>
                  </a:cubicBezTo>
                  <a:cubicBezTo>
                    <a:pt x="2080" y="1075"/>
                    <a:pt x="1835" y="997"/>
                    <a:pt x="1613" y="897"/>
                  </a:cubicBezTo>
                  <a:cubicBezTo>
                    <a:pt x="1379" y="786"/>
                    <a:pt x="1145" y="652"/>
                    <a:pt x="923" y="529"/>
                  </a:cubicBezTo>
                  <a:cubicBezTo>
                    <a:pt x="790" y="463"/>
                    <a:pt x="668" y="396"/>
                    <a:pt x="545" y="329"/>
                  </a:cubicBezTo>
                  <a:cubicBezTo>
                    <a:pt x="445" y="274"/>
                    <a:pt x="256" y="207"/>
                    <a:pt x="278" y="62"/>
                  </a:cubicBezTo>
                  <a:cubicBezTo>
                    <a:pt x="285" y="27"/>
                    <a:pt x="252" y="1"/>
                    <a:pt x="22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59" name="Google Shape;21159;p32"/>
            <p:cNvSpPr/>
            <p:nvPr/>
          </p:nvSpPr>
          <p:spPr>
            <a:xfrm>
              <a:off x="1354283" y="2430434"/>
              <a:ext cx="116001" cy="31189"/>
            </a:xfrm>
            <a:custGeom>
              <a:avLst/>
              <a:gdLst/>
              <a:ahLst/>
              <a:cxnLst/>
              <a:rect l="l" t="t" r="r" b="b"/>
              <a:pathLst>
                <a:path w="3325" h="894" extrusionOk="0">
                  <a:moveTo>
                    <a:pt x="309" y="1"/>
                  </a:moveTo>
                  <a:cubicBezTo>
                    <a:pt x="262" y="1"/>
                    <a:pt x="214" y="4"/>
                    <a:pt x="168" y="10"/>
                  </a:cubicBezTo>
                  <a:cubicBezTo>
                    <a:pt x="146" y="22"/>
                    <a:pt x="146" y="33"/>
                    <a:pt x="146" y="33"/>
                  </a:cubicBezTo>
                  <a:lnTo>
                    <a:pt x="45" y="66"/>
                  </a:lnTo>
                  <a:cubicBezTo>
                    <a:pt x="1" y="89"/>
                    <a:pt x="57" y="133"/>
                    <a:pt x="90" y="133"/>
                  </a:cubicBezTo>
                  <a:cubicBezTo>
                    <a:pt x="223" y="133"/>
                    <a:pt x="346" y="144"/>
                    <a:pt x="479" y="200"/>
                  </a:cubicBezTo>
                  <a:cubicBezTo>
                    <a:pt x="613" y="267"/>
                    <a:pt x="746" y="344"/>
                    <a:pt x="890" y="411"/>
                  </a:cubicBezTo>
                  <a:cubicBezTo>
                    <a:pt x="1157" y="522"/>
                    <a:pt x="1458" y="623"/>
                    <a:pt x="1625" y="878"/>
                  </a:cubicBezTo>
                  <a:cubicBezTo>
                    <a:pt x="1635" y="888"/>
                    <a:pt x="1652" y="894"/>
                    <a:pt x="1665" y="894"/>
                  </a:cubicBezTo>
                  <a:cubicBezTo>
                    <a:pt x="1681" y="894"/>
                    <a:pt x="1693" y="885"/>
                    <a:pt x="1681" y="867"/>
                  </a:cubicBezTo>
                  <a:cubicBezTo>
                    <a:pt x="1513" y="578"/>
                    <a:pt x="1202" y="467"/>
                    <a:pt x="924" y="333"/>
                  </a:cubicBezTo>
                  <a:cubicBezTo>
                    <a:pt x="769" y="267"/>
                    <a:pt x="635" y="178"/>
                    <a:pt x="490" y="111"/>
                  </a:cubicBezTo>
                  <a:cubicBezTo>
                    <a:pt x="512" y="111"/>
                    <a:pt x="535" y="122"/>
                    <a:pt x="557" y="122"/>
                  </a:cubicBezTo>
                  <a:cubicBezTo>
                    <a:pt x="680" y="144"/>
                    <a:pt x="791" y="166"/>
                    <a:pt x="902" y="211"/>
                  </a:cubicBezTo>
                  <a:cubicBezTo>
                    <a:pt x="1147" y="277"/>
                    <a:pt x="1380" y="356"/>
                    <a:pt x="1625" y="433"/>
                  </a:cubicBezTo>
                  <a:cubicBezTo>
                    <a:pt x="2103" y="589"/>
                    <a:pt x="2593" y="756"/>
                    <a:pt x="3082" y="878"/>
                  </a:cubicBezTo>
                  <a:cubicBezTo>
                    <a:pt x="3088" y="881"/>
                    <a:pt x="3094" y="882"/>
                    <a:pt x="3099" y="882"/>
                  </a:cubicBezTo>
                  <a:cubicBezTo>
                    <a:pt x="3128" y="882"/>
                    <a:pt x="3131" y="832"/>
                    <a:pt x="3093" y="823"/>
                  </a:cubicBezTo>
                  <a:cubicBezTo>
                    <a:pt x="2593" y="633"/>
                    <a:pt x="2081" y="489"/>
                    <a:pt x="1580" y="322"/>
                  </a:cubicBezTo>
                  <a:cubicBezTo>
                    <a:pt x="1414" y="277"/>
                    <a:pt x="1258" y="222"/>
                    <a:pt x="1091" y="166"/>
                  </a:cubicBezTo>
                  <a:lnTo>
                    <a:pt x="1091" y="166"/>
                  </a:lnTo>
                  <a:cubicBezTo>
                    <a:pt x="1246" y="188"/>
                    <a:pt x="1414" y="188"/>
                    <a:pt x="1569" y="200"/>
                  </a:cubicBezTo>
                  <a:cubicBezTo>
                    <a:pt x="1758" y="222"/>
                    <a:pt x="1948" y="244"/>
                    <a:pt x="2136" y="289"/>
                  </a:cubicBezTo>
                  <a:cubicBezTo>
                    <a:pt x="2326" y="333"/>
                    <a:pt x="2514" y="389"/>
                    <a:pt x="2692" y="455"/>
                  </a:cubicBezTo>
                  <a:cubicBezTo>
                    <a:pt x="2870" y="522"/>
                    <a:pt x="3060" y="600"/>
                    <a:pt x="3248" y="633"/>
                  </a:cubicBezTo>
                  <a:cubicBezTo>
                    <a:pt x="3254" y="634"/>
                    <a:pt x="3259" y="634"/>
                    <a:pt x="3263" y="634"/>
                  </a:cubicBezTo>
                  <a:cubicBezTo>
                    <a:pt x="3325" y="634"/>
                    <a:pt x="3311" y="566"/>
                    <a:pt x="3260" y="556"/>
                  </a:cubicBezTo>
                  <a:cubicBezTo>
                    <a:pt x="3060" y="511"/>
                    <a:pt x="2860" y="433"/>
                    <a:pt x="2670" y="366"/>
                  </a:cubicBezTo>
                  <a:cubicBezTo>
                    <a:pt x="2492" y="300"/>
                    <a:pt x="2314" y="255"/>
                    <a:pt x="2126" y="211"/>
                  </a:cubicBezTo>
                  <a:cubicBezTo>
                    <a:pt x="1936" y="178"/>
                    <a:pt x="1747" y="144"/>
                    <a:pt x="1558" y="122"/>
                  </a:cubicBezTo>
                  <a:cubicBezTo>
                    <a:pt x="1394" y="102"/>
                    <a:pt x="1222" y="75"/>
                    <a:pt x="1056" y="75"/>
                  </a:cubicBezTo>
                  <a:cubicBezTo>
                    <a:pt x="1030" y="75"/>
                    <a:pt x="1005" y="76"/>
                    <a:pt x="979" y="77"/>
                  </a:cubicBezTo>
                  <a:cubicBezTo>
                    <a:pt x="947" y="77"/>
                    <a:pt x="947" y="111"/>
                    <a:pt x="957" y="133"/>
                  </a:cubicBezTo>
                  <a:cubicBezTo>
                    <a:pt x="924" y="122"/>
                    <a:pt x="880" y="99"/>
                    <a:pt x="846" y="89"/>
                  </a:cubicBezTo>
                  <a:cubicBezTo>
                    <a:pt x="679" y="44"/>
                    <a:pt x="491" y="1"/>
                    <a:pt x="30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60" name="Google Shape;21160;p32"/>
            <p:cNvSpPr/>
            <p:nvPr/>
          </p:nvSpPr>
          <p:spPr>
            <a:xfrm>
              <a:off x="1407453" y="2429213"/>
              <a:ext cx="72985" cy="5931"/>
            </a:xfrm>
            <a:custGeom>
              <a:avLst/>
              <a:gdLst/>
              <a:ahLst/>
              <a:cxnLst/>
              <a:rect l="l" t="t" r="r" b="b"/>
              <a:pathLst>
                <a:path w="2092" h="170" extrusionOk="0">
                  <a:moveTo>
                    <a:pt x="45" y="1"/>
                  </a:moveTo>
                  <a:cubicBezTo>
                    <a:pt x="1" y="1"/>
                    <a:pt x="12" y="45"/>
                    <a:pt x="45" y="45"/>
                  </a:cubicBezTo>
                  <a:cubicBezTo>
                    <a:pt x="246" y="87"/>
                    <a:pt x="455" y="99"/>
                    <a:pt x="666" y="99"/>
                  </a:cubicBezTo>
                  <a:cubicBezTo>
                    <a:pt x="793" y="99"/>
                    <a:pt x="920" y="94"/>
                    <a:pt x="1046" y="90"/>
                  </a:cubicBezTo>
                  <a:cubicBezTo>
                    <a:pt x="1117" y="88"/>
                    <a:pt x="1187" y="86"/>
                    <a:pt x="1257" y="86"/>
                  </a:cubicBezTo>
                  <a:cubicBezTo>
                    <a:pt x="1527" y="86"/>
                    <a:pt x="1793" y="106"/>
                    <a:pt x="2058" y="168"/>
                  </a:cubicBezTo>
                  <a:cubicBezTo>
                    <a:pt x="2062" y="169"/>
                    <a:pt x="2065" y="170"/>
                    <a:pt x="2068" y="170"/>
                  </a:cubicBezTo>
                  <a:cubicBezTo>
                    <a:pt x="2092" y="170"/>
                    <a:pt x="2090" y="133"/>
                    <a:pt x="2070" y="124"/>
                  </a:cubicBezTo>
                  <a:cubicBezTo>
                    <a:pt x="1828" y="49"/>
                    <a:pt x="1581" y="30"/>
                    <a:pt x="1333" y="30"/>
                  </a:cubicBezTo>
                  <a:cubicBezTo>
                    <a:pt x="1248" y="30"/>
                    <a:pt x="1164" y="32"/>
                    <a:pt x="1079" y="35"/>
                  </a:cubicBezTo>
                  <a:cubicBezTo>
                    <a:pt x="927" y="35"/>
                    <a:pt x="774" y="39"/>
                    <a:pt x="622" y="39"/>
                  </a:cubicBezTo>
                  <a:cubicBezTo>
                    <a:pt x="430" y="39"/>
                    <a:pt x="237" y="32"/>
                    <a:pt x="4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61" name="Google Shape;21161;p32"/>
            <p:cNvSpPr/>
            <p:nvPr/>
          </p:nvSpPr>
          <p:spPr>
            <a:xfrm>
              <a:off x="1072977" y="2247584"/>
              <a:ext cx="294939" cy="196103"/>
            </a:xfrm>
            <a:custGeom>
              <a:avLst/>
              <a:gdLst/>
              <a:ahLst/>
              <a:cxnLst/>
              <a:rect l="l" t="t" r="r" b="b"/>
              <a:pathLst>
                <a:path w="8454" h="5621" extrusionOk="0">
                  <a:moveTo>
                    <a:pt x="2289" y="1"/>
                  </a:moveTo>
                  <a:cubicBezTo>
                    <a:pt x="2161" y="1"/>
                    <a:pt x="2068" y="18"/>
                    <a:pt x="1825" y="36"/>
                  </a:cubicBezTo>
                  <a:cubicBezTo>
                    <a:pt x="1346" y="58"/>
                    <a:pt x="946" y="191"/>
                    <a:pt x="735" y="847"/>
                  </a:cubicBezTo>
                  <a:cubicBezTo>
                    <a:pt x="512" y="1514"/>
                    <a:pt x="1" y="1481"/>
                    <a:pt x="123" y="2004"/>
                  </a:cubicBezTo>
                  <a:cubicBezTo>
                    <a:pt x="245" y="2527"/>
                    <a:pt x="512" y="3350"/>
                    <a:pt x="1269" y="3817"/>
                  </a:cubicBezTo>
                  <a:cubicBezTo>
                    <a:pt x="2036" y="4284"/>
                    <a:pt x="2759" y="4484"/>
                    <a:pt x="3192" y="4984"/>
                  </a:cubicBezTo>
                  <a:cubicBezTo>
                    <a:pt x="3615" y="5485"/>
                    <a:pt x="4094" y="5597"/>
                    <a:pt x="4705" y="5619"/>
                  </a:cubicBezTo>
                  <a:cubicBezTo>
                    <a:pt x="4725" y="5620"/>
                    <a:pt x="4747" y="5621"/>
                    <a:pt x="4769" y="5621"/>
                  </a:cubicBezTo>
                  <a:cubicBezTo>
                    <a:pt x="5395" y="5621"/>
                    <a:pt x="6506" y="5176"/>
                    <a:pt x="6785" y="4918"/>
                  </a:cubicBezTo>
                  <a:cubicBezTo>
                    <a:pt x="6785" y="4918"/>
                    <a:pt x="7452" y="4384"/>
                    <a:pt x="7953" y="3417"/>
                  </a:cubicBezTo>
                  <a:cubicBezTo>
                    <a:pt x="8453" y="2449"/>
                    <a:pt x="8264" y="1314"/>
                    <a:pt x="7997" y="1003"/>
                  </a:cubicBezTo>
                  <a:cubicBezTo>
                    <a:pt x="7742" y="703"/>
                    <a:pt x="7040" y="558"/>
                    <a:pt x="6741" y="358"/>
                  </a:cubicBezTo>
                  <a:cubicBezTo>
                    <a:pt x="6575" y="254"/>
                    <a:pt x="6501" y="204"/>
                    <a:pt x="6419" y="204"/>
                  </a:cubicBezTo>
                  <a:cubicBezTo>
                    <a:pt x="6352" y="204"/>
                    <a:pt x="6281" y="237"/>
                    <a:pt x="6151" y="303"/>
                  </a:cubicBezTo>
                  <a:cubicBezTo>
                    <a:pt x="5893" y="431"/>
                    <a:pt x="5520" y="844"/>
                    <a:pt x="5095" y="844"/>
                  </a:cubicBezTo>
                  <a:cubicBezTo>
                    <a:pt x="5043" y="844"/>
                    <a:pt x="4991" y="838"/>
                    <a:pt x="4939" y="825"/>
                  </a:cubicBezTo>
                  <a:cubicBezTo>
                    <a:pt x="4449" y="691"/>
                    <a:pt x="3548" y="147"/>
                    <a:pt x="2881" y="58"/>
                  </a:cubicBezTo>
                  <a:cubicBezTo>
                    <a:pt x="2556" y="15"/>
                    <a:pt x="2407" y="1"/>
                    <a:pt x="2289"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62" name="Google Shape;21162;p32"/>
            <p:cNvSpPr/>
            <p:nvPr/>
          </p:nvSpPr>
          <p:spPr>
            <a:xfrm>
              <a:off x="1073745" y="2277134"/>
              <a:ext cx="294171" cy="166553"/>
            </a:xfrm>
            <a:custGeom>
              <a:avLst/>
              <a:gdLst/>
              <a:ahLst/>
              <a:cxnLst/>
              <a:rect l="l" t="t" r="r" b="b"/>
              <a:pathLst>
                <a:path w="8432" h="4774" extrusionOk="0">
                  <a:moveTo>
                    <a:pt x="7786" y="0"/>
                  </a:moveTo>
                  <a:cubicBezTo>
                    <a:pt x="7542" y="45"/>
                    <a:pt x="7308" y="167"/>
                    <a:pt x="7130" y="345"/>
                  </a:cubicBezTo>
                  <a:cubicBezTo>
                    <a:pt x="6986" y="501"/>
                    <a:pt x="6885" y="690"/>
                    <a:pt x="6741" y="857"/>
                  </a:cubicBezTo>
                  <a:cubicBezTo>
                    <a:pt x="6607" y="1023"/>
                    <a:pt x="6429" y="1168"/>
                    <a:pt x="6218" y="1191"/>
                  </a:cubicBezTo>
                  <a:cubicBezTo>
                    <a:pt x="6062" y="1191"/>
                    <a:pt x="5918" y="1135"/>
                    <a:pt x="5784" y="1090"/>
                  </a:cubicBezTo>
                  <a:cubicBezTo>
                    <a:pt x="5555" y="1011"/>
                    <a:pt x="5309" y="938"/>
                    <a:pt x="5066" y="938"/>
                  </a:cubicBezTo>
                  <a:cubicBezTo>
                    <a:pt x="4967" y="938"/>
                    <a:pt x="4868" y="950"/>
                    <a:pt x="4772" y="979"/>
                  </a:cubicBezTo>
                  <a:cubicBezTo>
                    <a:pt x="4554" y="1038"/>
                    <a:pt x="4336" y="1186"/>
                    <a:pt x="4110" y="1186"/>
                  </a:cubicBezTo>
                  <a:cubicBezTo>
                    <a:pt x="4083" y="1186"/>
                    <a:pt x="4055" y="1184"/>
                    <a:pt x="4027" y="1179"/>
                  </a:cubicBezTo>
                  <a:cubicBezTo>
                    <a:pt x="3827" y="1146"/>
                    <a:pt x="3671" y="979"/>
                    <a:pt x="3504" y="835"/>
                  </a:cubicBezTo>
                  <a:cubicBezTo>
                    <a:pt x="2995" y="369"/>
                    <a:pt x="2305" y="127"/>
                    <a:pt x="1615" y="127"/>
                  </a:cubicBezTo>
                  <a:cubicBezTo>
                    <a:pt x="1250" y="127"/>
                    <a:pt x="884" y="195"/>
                    <a:pt x="545" y="334"/>
                  </a:cubicBezTo>
                  <a:cubicBezTo>
                    <a:pt x="312" y="679"/>
                    <a:pt x="1" y="746"/>
                    <a:pt x="101" y="1157"/>
                  </a:cubicBezTo>
                  <a:cubicBezTo>
                    <a:pt x="223" y="1680"/>
                    <a:pt x="490" y="2503"/>
                    <a:pt x="1247" y="2970"/>
                  </a:cubicBezTo>
                  <a:cubicBezTo>
                    <a:pt x="2014" y="3437"/>
                    <a:pt x="2737" y="3637"/>
                    <a:pt x="3170" y="4137"/>
                  </a:cubicBezTo>
                  <a:cubicBezTo>
                    <a:pt x="3593" y="4638"/>
                    <a:pt x="4072" y="4750"/>
                    <a:pt x="4683" y="4772"/>
                  </a:cubicBezTo>
                  <a:cubicBezTo>
                    <a:pt x="4703" y="4773"/>
                    <a:pt x="4725" y="4774"/>
                    <a:pt x="4747" y="4774"/>
                  </a:cubicBezTo>
                  <a:cubicBezTo>
                    <a:pt x="5373" y="4774"/>
                    <a:pt x="6484" y="4329"/>
                    <a:pt x="6763" y="4071"/>
                  </a:cubicBezTo>
                  <a:cubicBezTo>
                    <a:pt x="6763" y="4071"/>
                    <a:pt x="7430" y="3537"/>
                    <a:pt x="7931" y="2570"/>
                  </a:cubicBezTo>
                  <a:cubicBezTo>
                    <a:pt x="8431" y="1602"/>
                    <a:pt x="8242" y="467"/>
                    <a:pt x="7975" y="156"/>
                  </a:cubicBezTo>
                  <a:cubicBezTo>
                    <a:pt x="7931" y="101"/>
                    <a:pt x="7864" y="45"/>
                    <a:pt x="778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63" name="Google Shape;21163;p32"/>
            <p:cNvSpPr/>
            <p:nvPr/>
          </p:nvSpPr>
          <p:spPr>
            <a:xfrm>
              <a:off x="1115855" y="2306336"/>
              <a:ext cx="66182" cy="117955"/>
            </a:xfrm>
            <a:custGeom>
              <a:avLst/>
              <a:gdLst/>
              <a:ahLst/>
              <a:cxnLst/>
              <a:rect l="l" t="t" r="r" b="b"/>
              <a:pathLst>
                <a:path w="1897" h="3381" extrusionOk="0">
                  <a:moveTo>
                    <a:pt x="29" y="0"/>
                  </a:moveTo>
                  <a:cubicBezTo>
                    <a:pt x="14" y="0"/>
                    <a:pt x="0" y="8"/>
                    <a:pt x="6" y="31"/>
                  </a:cubicBezTo>
                  <a:cubicBezTo>
                    <a:pt x="117" y="498"/>
                    <a:pt x="273" y="965"/>
                    <a:pt x="507" y="1387"/>
                  </a:cubicBezTo>
                  <a:cubicBezTo>
                    <a:pt x="629" y="1610"/>
                    <a:pt x="774" y="1822"/>
                    <a:pt x="929" y="2022"/>
                  </a:cubicBezTo>
                  <a:cubicBezTo>
                    <a:pt x="1096" y="2222"/>
                    <a:pt x="1274" y="2411"/>
                    <a:pt x="1429" y="2611"/>
                  </a:cubicBezTo>
                  <a:cubicBezTo>
                    <a:pt x="1597" y="2823"/>
                    <a:pt x="1785" y="3056"/>
                    <a:pt x="1819" y="3334"/>
                  </a:cubicBezTo>
                  <a:cubicBezTo>
                    <a:pt x="1819" y="3362"/>
                    <a:pt x="1849" y="3381"/>
                    <a:pt x="1871" y="3381"/>
                  </a:cubicBezTo>
                  <a:cubicBezTo>
                    <a:pt x="1885" y="3381"/>
                    <a:pt x="1896" y="3374"/>
                    <a:pt x="1896" y="3357"/>
                  </a:cubicBezTo>
                  <a:cubicBezTo>
                    <a:pt x="1886" y="3123"/>
                    <a:pt x="1763" y="2922"/>
                    <a:pt x="1641" y="2734"/>
                  </a:cubicBezTo>
                  <a:cubicBezTo>
                    <a:pt x="1485" y="2522"/>
                    <a:pt x="1318" y="2333"/>
                    <a:pt x="1152" y="2133"/>
                  </a:cubicBezTo>
                  <a:cubicBezTo>
                    <a:pt x="974" y="1933"/>
                    <a:pt x="818" y="1733"/>
                    <a:pt x="685" y="1510"/>
                  </a:cubicBezTo>
                  <a:cubicBezTo>
                    <a:pt x="562" y="1288"/>
                    <a:pt x="451" y="1065"/>
                    <a:pt x="351" y="831"/>
                  </a:cubicBezTo>
                  <a:cubicBezTo>
                    <a:pt x="250" y="564"/>
                    <a:pt x="161" y="298"/>
                    <a:pt x="62" y="20"/>
                  </a:cubicBezTo>
                  <a:cubicBezTo>
                    <a:pt x="62" y="9"/>
                    <a:pt x="45" y="0"/>
                    <a:pt x="2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64" name="Google Shape;21164;p32"/>
            <p:cNvSpPr/>
            <p:nvPr/>
          </p:nvSpPr>
          <p:spPr>
            <a:xfrm>
              <a:off x="1139719" y="2306929"/>
              <a:ext cx="49087" cy="109023"/>
            </a:xfrm>
            <a:custGeom>
              <a:avLst/>
              <a:gdLst/>
              <a:ahLst/>
              <a:cxnLst/>
              <a:rect l="l" t="t" r="r" b="b"/>
              <a:pathLst>
                <a:path w="1407" h="3125" extrusionOk="0">
                  <a:moveTo>
                    <a:pt x="27" y="1"/>
                  </a:moveTo>
                  <a:cubicBezTo>
                    <a:pt x="12" y="1"/>
                    <a:pt x="1" y="8"/>
                    <a:pt x="1" y="25"/>
                  </a:cubicBezTo>
                  <a:cubicBezTo>
                    <a:pt x="11" y="448"/>
                    <a:pt x="112" y="859"/>
                    <a:pt x="290" y="1237"/>
                  </a:cubicBezTo>
                  <a:cubicBezTo>
                    <a:pt x="478" y="1649"/>
                    <a:pt x="768" y="2005"/>
                    <a:pt x="990" y="2394"/>
                  </a:cubicBezTo>
                  <a:cubicBezTo>
                    <a:pt x="1124" y="2616"/>
                    <a:pt x="1235" y="2850"/>
                    <a:pt x="1324" y="3095"/>
                  </a:cubicBezTo>
                  <a:cubicBezTo>
                    <a:pt x="1336" y="3113"/>
                    <a:pt x="1360" y="3124"/>
                    <a:pt x="1379" y="3124"/>
                  </a:cubicBezTo>
                  <a:cubicBezTo>
                    <a:pt x="1395" y="3124"/>
                    <a:pt x="1407" y="3115"/>
                    <a:pt x="1402" y="3095"/>
                  </a:cubicBezTo>
                  <a:cubicBezTo>
                    <a:pt x="1335" y="2883"/>
                    <a:pt x="1246" y="2683"/>
                    <a:pt x="1146" y="2483"/>
                  </a:cubicBezTo>
                  <a:cubicBezTo>
                    <a:pt x="1046" y="2294"/>
                    <a:pt x="923" y="2105"/>
                    <a:pt x="801" y="1916"/>
                  </a:cubicBezTo>
                  <a:cubicBezTo>
                    <a:pt x="557" y="1548"/>
                    <a:pt x="334" y="1182"/>
                    <a:pt x="211" y="759"/>
                  </a:cubicBezTo>
                  <a:cubicBezTo>
                    <a:pt x="145" y="525"/>
                    <a:pt x="100" y="281"/>
                    <a:pt x="90" y="47"/>
                  </a:cubicBezTo>
                  <a:cubicBezTo>
                    <a:pt x="82" y="20"/>
                    <a:pt x="50" y="1"/>
                    <a:pt x="2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65" name="Google Shape;21165;p32"/>
            <p:cNvSpPr/>
            <p:nvPr/>
          </p:nvSpPr>
          <p:spPr>
            <a:xfrm>
              <a:off x="1142405" y="2269982"/>
              <a:ext cx="17897" cy="58471"/>
            </a:xfrm>
            <a:custGeom>
              <a:avLst/>
              <a:gdLst/>
              <a:ahLst/>
              <a:cxnLst/>
              <a:rect l="l" t="t" r="r" b="b"/>
              <a:pathLst>
                <a:path w="513" h="1676" extrusionOk="0">
                  <a:moveTo>
                    <a:pt x="32" y="1"/>
                  </a:moveTo>
                  <a:cubicBezTo>
                    <a:pt x="15" y="1"/>
                    <a:pt x="0" y="9"/>
                    <a:pt x="13" y="27"/>
                  </a:cubicBezTo>
                  <a:cubicBezTo>
                    <a:pt x="335" y="506"/>
                    <a:pt x="369" y="1084"/>
                    <a:pt x="435" y="1640"/>
                  </a:cubicBezTo>
                  <a:cubicBezTo>
                    <a:pt x="435" y="1660"/>
                    <a:pt x="463" y="1676"/>
                    <a:pt x="485" y="1676"/>
                  </a:cubicBezTo>
                  <a:cubicBezTo>
                    <a:pt x="500" y="1676"/>
                    <a:pt x="513" y="1669"/>
                    <a:pt x="513" y="1651"/>
                  </a:cubicBezTo>
                  <a:cubicBezTo>
                    <a:pt x="480" y="1084"/>
                    <a:pt x="401" y="484"/>
                    <a:pt x="68" y="16"/>
                  </a:cubicBezTo>
                  <a:cubicBezTo>
                    <a:pt x="63" y="6"/>
                    <a:pt x="47" y="1"/>
                    <a:pt x="3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66" name="Google Shape;21166;p32"/>
            <p:cNvSpPr/>
            <p:nvPr/>
          </p:nvSpPr>
          <p:spPr>
            <a:xfrm>
              <a:off x="1095934" y="2302463"/>
              <a:ext cx="57355" cy="92905"/>
            </a:xfrm>
            <a:custGeom>
              <a:avLst/>
              <a:gdLst/>
              <a:ahLst/>
              <a:cxnLst/>
              <a:rect l="l" t="t" r="r" b="b"/>
              <a:pathLst>
                <a:path w="1644" h="2663" extrusionOk="0">
                  <a:moveTo>
                    <a:pt x="46" y="0"/>
                  </a:moveTo>
                  <a:cubicBezTo>
                    <a:pt x="21" y="0"/>
                    <a:pt x="1" y="15"/>
                    <a:pt x="21" y="42"/>
                  </a:cubicBezTo>
                  <a:cubicBezTo>
                    <a:pt x="143" y="208"/>
                    <a:pt x="199" y="420"/>
                    <a:pt x="265" y="620"/>
                  </a:cubicBezTo>
                  <a:cubicBezTo>
                    <a:pt x="321" y="809"/>
                    <a:pt x="388" y="998"/>
                    <a:pt x="465" y="1187"/>
                  </a:cubicBezTo>
                  <a:cubicBezTo>
                    <a:pt x="611" y="1555"/>
                    <a:pt x="799" y="1899"/>
                    <a:pt x="1044" y="2210"/>
                  </a:cubicBezTo>
                  <a:cubicBezTo>
                    <a:pt x="1189" y="2378"/>
                    <a:pt x="1355" y="2533"/>
                    <a:pt x="1545" y="2655"/>
                  </a:cubicBezTo>
                  <a:cubicBezTo>
                    <a:pt x="1552" y="2660"/>
                    <a:pt x="1562" y="2662"/>
                    <a:pt x="1571" y="2662"/>
                  </a:cubicBezTo>
                  <a:cubicBezTo>
                    <a:pt x="1606" y="2662"/>
                    <a:pt x="1644" y="2635"/>
                    <a:pt x="1600" y="2600"/>
                  </a:cubicBezTo>
                  <a:cubicBezTo>
                    <a:pt x="1300" y="2355"/>
                    <a:pt x="1044" y="2066"/>
                    <a:pt x="844" y="1732"/>
                  </a:cubicBezTo>
                  <a:cubicBezTo>
                    <a:pt x="633" y="1387"/>
                    <a:pt x="499" y="1021"/>
                    <a:pt x="377" y="643"/>
                  </a:cubicBezTo>
                  <a:cubicBezTo>
                    <a:pt x="299" y="420"/>
                    <a:pt x="232" y="208"/>
                    <a:pt x="87" y="20"/>
                  </a:cubicBezTo>
                  <a:cubicBezTo>
                    <a:pt x="79" y="6"/>
                    <a:pt x="61" y="0"/>
                    <a:pt x="4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67" name="Google Shape;21167;p32"/>
            <p:cNvSpPr/>
            <p:nvPr/>
          </p:nvSpPr>
          <p:spPr>
            <a:xfrm>
              <a:off x="1266224" y="2283379"/>
              <a:ext cx="13606" cy="117676"/>
            </a:xfrm>
            <a:custGeom>
              <a:avLst/>
              <a:gdLst/>
              <a:ahLst/>
              <a:cxnLst/>
              <a:rect l="l" t="t" r="r" b="b"/>
              <a:pathLst>
                <a:path w="390" h="3373" extrusionOk="0">
                  <a:moveTo>
                    <a:pt x="208" y="0"/>
                  </a:moveTo>
                  <a:cubicBezTo>
                    <a:pt x="194" y="0"/>
                    <a:pt x="182" y="6"/>
                    <a:pt x="178" y="21"/>
                  </a:cubicBezTo>
                  <a:cubicBezTo>
                    <a:pt x="112" y="244"/>
                    <a:pt x="67" y="478"/>
                    <a:pt x="56" y="700"/>
                  </a:cubicBezTo>
                  <a:cubicBezTo>
                    <a:pt x="33" y="923"/>
                    <a:pt x="67" y="1133"/>
                    <a:pt x="100" y="1345"/>
                  </a:cubicBezTo>
                  <a:cubicBezTo>
                    <a:pt x="178" y="1756"/>
                    <a:pt x="290" y="2168"/>
                    <a:pt x="178" y="2579"/>
                  </a:cubicBezTo>
                  <a:cubicBezTo>
                    <a:pt x="145" y="2713"/>
                    <a:pt x="100" y="2824"/>
                    <a:pt x="67" y="2947"/>
                  </a:cubicBezTo>
                  <a:cubicBezTo>
                    <a:pt x="33" y="3080"/>
                    <a:pt x="0" y="3202"/>
                    <a:pt x="33" y="3336"/>
                  </a:cubicBezTo>
                  <a:cubicBezTo>
                    <a:pt x="40" y="3356"/>
                    <a:pt x="71" y="3372"/>
                    <a:pt x="97" y="3372"/>
                  </a:cubicBezTo>
                  <a:cubicBezTo>
                    <a:pt x="114" y="3372"/>
                    <a:pt x="129" y="3365"/>
                    <a:pt x="134" y="3347"/>
                  </a:cubicBezTo>
                  <a:cubicBezTo>
                    <a:pt x="167" y="3236"/>
                    <a:pt x="189" y="3125"/>
                    <a:pt x="211" y="3024"/>
                  </a:cubicBezTo>
                  <a:cubicBezTo>
                    <a:pt x="245" y="2902"/>
                    <a:pt x="290" y="2802"/>
                    <a:pt x="323" y="2691"/>
                  </a:cubicBezTo>
                  <a:cubicBezTo>
                    <a:pt x="379" y="2490"/>
                    <a:pt x="389" y="2290"/>
                    <a:pt x="367" y="2079"/>
                  </a:cubicBezTo>
                  <a:cubicBezTo>
                    <a:pt x="334" y="1667"/>
                    <a:pt x="189" y="1278"/>
                    <a:pt x="167" y="867"/>
                  </a:cubicBezTo>
                  <a:cubicBezTo>
                    <a:pt x="156" y="589"/>
                    <a:pt x="201" y="322"/>
                    <a:pt x="267" y="55"/>
                  </a:cubicBezTo>
                  <a:cubicBezTo>
                    <a:pt x="275" y="25"/>
                    <a:pt x="237" y="0"/>
                    <a:pt x="20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68" name="Google Shape;21168;p32"/>
            <p:cNvSpPr/>
            <p:nvPr/>
          </p:nvSpPr>
          <p:spPr>
            <a:xfrm>
              <a:off x="1280180" y="2270924"/>
              <a:ext cx="9106" cy="34818"/>
            </a:xfrm>
            <a:custGeom>
              <a:avLst/>
              <a:gdLst/>
              <a:ahLst/>
              <a:cxnLst/>
              <a:rect l="l" t="t" r="r" b="b"/>
              <a:pathLst>
                <a:path w="261" h="998" extrusionOk="0">
                  <a:moveTo>
                    <a:pt x="207" y="1"/>
                  </a:moveTo>
                  <a:cubicBezTo>
                    <a:pt x="194" y="1"/>
                    <a:pt x="182" y="7"/>
                    <a:pt x="179" y="22"/>
                  </a:cubicBezTo>
                  <a:cubicBezTo>
                    <a:pt x="45" y="312"/>
                    <a:pt x="1" y="645"/>
                    <a:pt x="45" y="968"/>
                  </a:cubicBezTo>
                  <a:cubicBezTo>
                    <a:pt x="51" y="986"/>
                    <a:pt x="79" y="997"/>
                    <a:pt x="103" y="997"/>
                  </a:cubicBezTo>
                  <a:cubicBezTo>
                    <a:pt x="123" y="997"/>
                    <a:pt x="139" y="989"/>
                    <a:pt x="134" y="968"/>
                  </a:cubicBezTo>
                  <a:cubicBezTo>
                    <a:pt x="100" y="657"/>
                    <a:pt x="134" y="345"/>
                    <a:pt x="246" y="45"/>
                  </a:cubicBezTo>
                  <a:cubicBezTo>
                    <a:pt x="260" y="23"/>
                    <a:pt x="231" y="1"/>
                    <a:pt x="20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69" name="Google Shape;21169;p32"/>
            <p:cNvSpPr/>
            <p:nvPr/>
          </p:nvSpPr>
          <p:spPr>
            <a:xfrm>
              <a:off x="1295845" y="2276541"/>
              <a:ext cx="12315" cy="123816"/>
            </a:xfrm>
            <a:custGeom>
              <a:avLst/>
              <a:gdLst/>
              <a:ahLst/>
              <a:cxnLst/>
              <a:rect l="l" t="t" r="r" b="b"/>
              <a:pathLst>
                <a:path w="353" h="3549" extrusionOk="0">
                  <a:moveTo>
                    <a:pt x="253" y="1"/>
                  </a:moveTo>
                  <a:cubicBezTo>
                    <a:pt x="243" y="1"/>
                    <a:pt x="234" y="6"/>
                    <a:pt x="230" y="17"/>
                  </a:cubicBezTo>
                  <a:cubicBezTo>
                    <a:pt x="108" y="451"/>
                    <a:pt x="119" y="929"/>
                    <a:pt x="119" y="1374"/>
                  </a:cubicBezTo>
                  <a:cubicBezTo>
                    <a:pt x="130" y="1830"/>
                    <a:pt x="141" y="2286"/>
                    <a:pt x="119" y="2742"/>
                  </a:cubicBezTo>
                  <a:cubicBezTo>
                    <a:pt x="96" y="2998"/>
                    <a:pt x="63" y="3254"/>
                    <a:pt x="7" y="3509"/>
                  </a:cubicBezTo>
                  <a:cubicBezTo>
                    <a:pt x="0" y="3531"/>
                    <a:pt x="21" y="3548"/>
                    <a:pt x="40" y="3548"/>
                  </a:cubicBezTo>
                  <a:cubicBezTo>
                    <a:pt x="50" y="3548"/>
                    <a:pt x="59" y="3543"/>
                    <a:pt x="63" y="3532"/>
                  </a:cubicBezTo>
                  <a:cubicBezTo>
                    <a:pt x="353" y="2676"/>
                    <a:pt x="230" y="1741"/>
                    <a:pt x="230" y="862"/>
                  </a:cubicBezTo>
                  <a:cubicBezTo>
                    <a:pt x="230" y="585"/>
                    <a:pt x="230" y="306"/>
                    <a:pt x="286" y="39"/>
                  </a:cubicBezTo>
                  <a:cubicBezTo>
                    <a:pt x="293" y="18"/>
                    <a:pt x="272" y="1"/>
                    <a:pt x="25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70" name="Google Shape;21170;p32"/>
            <p:cNvSpPr/>
            <p:nvPr/>
          </p:nvSpPr>
          <p:spPr>
            <a:xfrm>
              <a:off x="1303485" y="2288299"/>
              <a:ext cx="11652" cy="99534"/>
            </a:xfrm>
            <a:custGeom>
              <a:avLst/>
              <a:gdLst/>
              <a:ahLst/>
              <a:cxnLst/>
              <a:rect l="l" t="t" r="r" b="b"/>
              <a:pathLst>
                <a:path w="334" h="2853" extrusionOk="0">
                  <a:moveTo>
                    <a:pt x="167" y="0"/>
                  </a:moveTo>
                  <a:cubicBezTo>
                    <a:pt x="157" y="0"/>
                    <a:pt x="148" y="4"/>
                    <a:pt x="144" y="14"/>
                  </a:cubicBezTo>
                  <a:cubicBezTo>
                    <a:pt x="0" y="459"/>
                    <a:pt x="67" y="937"/>
                    <a:pt x="122" y="1393"/>
                  </a:cubicBezTo>
                  <a:cubicBezTo>
                    <a:pt x="189" y="1849"/>
                    <a:pt x="245" y="2361"/>
                    <a:pt x="67" y="2806"/>
                  </a:cubicBezTo>
                  <a:cubicBezTo>
                    <a:pt x="59" y="2829"/>
                    <a:pt x="90" y="2853"/>
                    <a:pt x="116" y="2853"/>
                  </a:cubicBezTo>
                  <a:cubicBezTo>
                    <a:pt x="127" y="2853"/>
                    <a:pt x="138" y="2849"/>
                    <a:pt x="144" y="2839"/>
                  </a:cubicBezTo>
                  <a:cubicBezTo>
                    <a:pt x="334" y="2394"/>
                    <a:pt x="300" y="1916"/>
                    <a:pt x="245" y="1449"/>
                  </a:cubicBezTo>
                  <a:cubicBezTo>
                    <a:pt x="189" y="982"/>
                    <a:pt x="122" y="515"/>
                    <a:pt x="223" y="48"/>
                  </a:cubicBezTo>
                  <a:cubicBezTo>
                    <a:pt x="230" y="24"/>
                    <a:pt x="194" y="0"/>
                    <a:pt x="16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71" name="Google Shape;21171;p32"/>
            <p:cNvSpPr/>
            <p:nvPr/>
          </p:nvSpPr>
          <p:spPr>
            <a:xfrm>
              <a:off x="1315487" y="2283240"/>
              <a:ext cx="9768" cy="33457"/>
            </a:xfrm>
            <a:custGeom>
              <a:avLst/>
              <a:gdLst/>
              <a:ahLst/>
              <a:cxnLst/>
              <a:rect l="l" t="t" r="r" b="b"/>
              <a:pathLst>
                <a:path w="280" h="959" extrusionOk="0">
                  <a:moveTo>
                    <a:pt x="218" y="1"/>
                  </a:moveTo>
                  <a:cubicBezTo>
                    <a:pt x="207" y="1"/>
                    <a:pt x="197" y="5"/>
                    <a:pt x="190" y="15"/>
                  </a:cubicBezTo>
                  <a:cubicBezTo>
                    <a:pt x="101" y="314"/>
                    <a:pt x="45" y="604"/>
                    <a:pt x="1" y="904"/>
                  </a:cubicBezTo>
                  <a:cubicBezTo>
                    <a:pt x="1" y="937"/>
                    <a:pt x="32" y="958"/>
                    <a:pt x="60" y="958"/>
                  </a:cubicBezTo>
                  <a:cubicBezTo>
                    <a:pt x="79" y="958"/>
                    <a:pt x="96" y="949"/>
                    <a:pt x="101" y="927"/>
                  </a:cubicBezTo>
                  <a:cubicBezTo>
                    <a:pt x="146" y="626"/>
                    <a:pt x="212" y="337"/>
                    <a:pt x="279" y="47"/>
                  </a:cubicBezTo>
                  <a:cubicBezTo>
                    <a:pt x="279" y="24"/>
                    <a:pt x="246" y="1"/>
                    <a:pt x="21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72" name="Google Shape;21172;p32"/>
            <p:cNvSpPr/>
            <p:nvPr/>
          </p:nvSpPr>
          <p:spPr>
            <a:xfrm>
              <a:off x="1164420" y="2278286"/>
              <a:ext cx="45075" cy="117641"/>
            </a:xfrm>
            <a:custGeom>
              <a:avLst/>
              <a:gdLst/>
              <a:ahLst/>
              <a:cxnLst/>
              <a:rect l="l" t="t" r="r" b="b"/>
              <a:pathLst>
                <a:path w="1292" h="3372" extrusionOk="0">
                  <a:moveTo>
                    <a:pt x="40" y="0"/>
                  </a:moveTo>
                  <a:cubicBezTo>
                    <a:pt x="19" y="0"/>
                    <a:pt x="1" y="12"/>
                    <a:pt x="15" y="34"/>
                  </a:cubicBezTo>
                  <a:cubicBezTo>
                    <a:pt x="327" y="423"/>
                    <a:pt x="338" y="935"/>
                    <a:pt x="338" y="1402"/>
                  </a:cubicBezTo>
                  <a:cubicBezTo>
                    <a:pt x="338" y="1892"/>
                    <a:pt x="349" y="2403"/>
                    <a:pt x="627" y="2826"/>
                  </a:cubicBezTo>
                  <a:cubicBezTo>
                    <a:pt x="771" y="3048"/>
                    <a:pt x="961" y="3237"/>
                    <a:pt x="1194" y="3360"/>
                  </a:cubicBezTo>
                  <a:cubicBezTo>
                    <a:pt x="1208" y="3368"/>
                    <a:pt x="1221" y="3371"/>
                    <a:pt x="1233" y="3371"/>
                  </a:cubicBezTo>
                  <a:cubicBezTo>
                    <a:pt x="1270" y="3371"/>
                    <a:pt x="1292" y="3337"/>
                    <a:pt x="1250" y="3304"/>
                  </a:cubicBezTo>
                  <a:cubicBezTo>
                    <a:pt x="850" y="3026"/>
                    <a:pt x="583" y="2626"/>
                    <a:pt x="504" y="2147"/>
                  </a:cubicBezTo>
                  <a:cubicBezTo>
                    <a:pt x="416" y="1658"/>
                    <a:pt x="482" y="1168"/>
                    <a:pt x="383" y="690"/>
                  </a:cubicBezTo>
                  <a:cubicBezTo>
                    <a:pt x="327" y="446"/>
                    <a:pt x="227" y="201"/>
                    <a:pt x="71" y="12"/>
                  </a:cubicBezTo>
                  <a:cubicBezTo>
                    <a:pt x="63" y="4"/>
                    <a:pt x="51" y="0"/>
                    <a:pt x="4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73" name="Google Shape;21173;p32"/>
            <p:cNvSpPr/>
            <p:nvPr/>
          </p:nvSpPr>
          <p:spPr>
            <a:xfrm>
              <a:off x="1187621" y="2317954"/>
              <a:ext cx="49017" cy="88475"/>
            </a:xfrm>
            <a:custGeom>
              <a:avLst/>
              <a:gdLst/>
              <a:ahLst/>
              <a:cxnLst/>
              <a:rect l="l" t="t" r="r" b="b"/>
              <a:pathLst>
                <a:path w="1405" h="2536" extrusionOk="0">
                  <a:moveTo>
                    <a:pt x="48" y="1"/>
                  </a:moveTo>
                  <a:cubicBezTo>
                    <a:pt x="23" y="1"/>
                    <a:pt x="1" y="15"/>
                    <a:pt x="7" y="43"/>
                  </a:cubicBezTo>
                  <a:cubicBezTo>
                    <a:pt x="185" y="799"/>
                    <a:pt x="173" y="1677"/>
                    <a:pt x="796" y="2245"/>
                  </a:cubicBezTo>
                  <a:cubicBezTo>
                    <a:pt x="941" y="2378"/>
                    <a:pt x="1130" y="2490"/>
                    <a:pt x="1330" y="2534"/>
                  </a:cubicBezTo>
                  <a:cubicBezTo>
                    <a:pt x="1334" y="2535"/>
                    <a:pt x="1338" y="2535"/>
                    <a:pt x="1342" y="2535"/>
                  </a:cubicBezTo>
                  <a:cubicBezTo>
                    <a:pt x="1398" y="2535"/>
                    <a:pt x="1405" y="2466"/>
                    <a:pt x="1352" y="2445"/>
                  </a:cubicBezTo>
                  <a:cubicBezTo>
                    <a:pt x="1008" y="2322"/>
                    <a:pt x="752" y="2078"/>
                    <a:pt x="585" y="1766"/>
                  </a:cubicBezTo>
                  <a:cubicBezTo>
                    <a:pt x="396" y="1433"/>
                    <a:pt x="318" y="1054"/>
                    <a:pt x="240" y="688"/>
                  </a:cubicBezTo>
                  <a:cubicBezTo>
                    <a:pt x="207" y="465"/>
                    <a:pt x="162" y="254"/>
                    <a:pt x="106" y="43"/>
                  </a:cubicBezTo>
                  <a:cubicBezTo>
                    <a:pt x="101" y="15"/>
                    <a:pt x="73" y="1"/>
                    <a:pt x="4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74" name="Google Shape;21174;p32"/>
            <p:cNvSpPr/>
            <p:nvPr/>
          </p:nvSpPr>
          <p:spPr>
            <a:xfrm>
              <a:off x="1190307" y="2284252"/>
              <a:ext cx="18525" cy="64019"/>
            </a:xfrm>
            <a:custGeom>
              <a:avLst/>
              <a:gdLst/>
              <a:ahLst/>
              <a:cxnLst/>
              <a:rect l="l" t="t" r="r" b="b"/>
              <a:pathLst>
                <a:path w="531" h="1835" extrusionOk="0">
                  <a:moveTo>
                    <a:pt x="20" y="0"/>
                  </a:moveTo>
                  <a:cubicBezTo>
                    <a:pt x="9" y="0"/>
                    <a:pt x="1" y="6"/>
                    <a:pt x="7" y="18"/>
                  </a:cubicBezTo>
                  <a:cubicBezTo>
                    <a:pt x="185" y="252"/>
                    <a:pt x="296" y="542"/>
                    <a:pt x="352" y="831"/>
                  </a:cubicBezTo>
                  <a:cubicBezTo>
                    <a:pt x="419" y="1142"/>
                    <a:pt x="430" y="1464"/>
                    <a:pt x="452" y="1798"/>
                  </a:cubicBezTo>
                  <a:cubicBezTo>
                    <a:pt x="452" y="1818"/>
                    <a:pt x="480" y="1834"/>
                    <a:pt x="503" y="1834"/>
                  </a:cubicBezTo>
                  <a:cubicBezTo>
                    <a:pt x="518" y="1834"/>
                    <a:pt x="530" y="1827"/>
                    <a:pt x="530" y="1810"/>
                  </a:cubicBezTo>
                  <a:cubicBezTo>
                    <a:pt x="530" y="1187"/>
                    <a:pt x="430" y="508"/>
                    <a:pt x="41" y="8"/>
                  </a:cubicBezTo>
                  <a:cubicBezTo>
                    <a:pt x="36" y="3"/>
                    <a:pt x="28" y="0"/>
                    <a:pt x="2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75" name="Google Shape;21175;p32"/>
            <p:cNvSpPr/>
            <p:nvPr/>
          </p:nvSpPr>
          <p:spPr>
            <a:xfrm>
              <a:off x="1209496" y="2281251"/>
              <a:ext cx="30282" cy="119594"/>
            </a:xfrm>
            <a:custGeom>
              <a:avLst/>
              <a:gdLst/>
              <a:ahLst/>
              <a:cxnLst/>
              <a:rect l="l" t="t" r="r" b="b"/>
              <a:pathLst>
                <a:path w="868" h="3428" extrusionOk="0">
                  <a:moveTo>
                    <a:pt x="27" y="0"/>
                  </a:moveTo>
                  <a:cubicBezTo>
                    <a:pt x="13" y="0"/>
                    <a:pt x="1" y="8"/>
                    <a:pt x="13" y="27"/>
                  </a:cubicBezTo>
                  <a:cubicBezTo>
                    <a:pt x="458" y="850"/>
                    <a:pt x="270" y="1840"/>
                    <a:pt x="480" y="2719"/>
                  </a:cubicBezTo>
                  <a:cubicBezTo>
                    <a:pt x="547" y="2963"/>
                    <a:pt x="636" y="3196"/>
                    <a:pt x="781" y="3408"/>
                  </a:cubicBezTo>
                  <a:cubicBezTo>
                    <a:pt x="790" y="3421"/>
                    <a:pt x="807" y="3427"/>
                    <a:pt x="823" y="3427"/>
                  </a:cubicBezTo>
                  <a:cubicBezTo>
                    <a:pt x="847" y="3427"/>
                    <a:pt x="868" y="3413"/>
                    <a:pt x="848" y="3386"/>
                  </a:cubicBezTo>
                  <a:cubicBezTo>
                    <a:pt x="391" y="2574"/>
                    <a:pt x="536" y="1606"/>
                    <a:pt x="336" y="727"/>
                  </a:cubicBezTo>
                  <a:cubicBezTo>
                    <a:pt x="280" y="472"/>
                    <a:pt x="191" y="238"/>
                    <a:pt x="58" y="16"/>
                  </a:cubicBezTo>
                  <a:cubicBezTo>
                    <a:pt x="53" y="6"/>
                    <a:pt x="39" y="0"/>
                    <a:pt x="2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76" name="Google Shape;21176;p32"/>
            <p:cNvSpPr/>
            <p:nvPr/>
          </p:nvSpPr>
          <p:spPr>
            <a:xfrm>
              <a:off x="1226452" y="2292834"/>
              <a:ext cx="20793" cy="101313"/>
            </a:xfrm>
            <a:custGeom>
              <a:avLst/>
              <a:gdLst/>
              <a:ahLst/>
              <a:cxnLst/>
              <a:rect l="l" t="t" r="r" b="b"/>
              <a:pathLst>
                <a:path w="596" h="2904" extrusionOk="0">
                  <a:moveTo>
                    <a:pt x="36" y="1"/>
                  </a:moveTo>
                  <a:cubicBezTo>
                    <a:pt x="17" y="1"/>
                    <a:pt x="0" y="12"/>
                    <a:pt x="6" y="39"/>
                  </a:cubicBezTo>
                  <a:cubicBezTo>
                    <a:pt x="162" y="763"/>
                    <a:pt x="184" y="1519"/>
                    <a:pt x="340" y="2253"/>
                  </a:cubicBezTo>
                  <a:cubicBezTo>
                    <a:pt x="384" y="2464"/>
                    <a:pt x="439" y="2676"/>
                    <a:pt x="506" y="2876"/>
                  </a:cubicBezTo>
                  <a:cubicBezTo>
                    <a:pt x="517" y="2892"/>
                    <a:pt x="542" y="2904"/>
                    <a:pt x="562" y="2904"/>
                  </a:cubicBezTo>
                  <a:cubicBezTo>
                    <a:pt x="581" y="2904"/>
                    <a:pt x="595" y="2892"/>
                    <a:pt x="584" y="2864"/>
                  </a:cubicBezTo>
                  <a:cubicBezTo>
                    <a:pt x="362" y="2153"/>
                    <a:pt x="340" y="1396"/>
                    <a:pt x="228" y="662"/>
                  </a:cubicBezTo>
                  <a:cubicBezTo>
                    <a:pt x="195" y="451"/>
                    <a:pt x="150" y="240"/>
                    <a:pt x="83" y="29"/>
                  </a:cubicBezTo>
                  <a:cubicBezTo>
                    <a:pt x="78" y="12"/>
                    <a:pt x="56" y="1"/>
                    <a:pt x="3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77" name="Google Shape;21177;p32"/>
            <p:cNvSpPr/>
            <p:nvPr/>
          </p:nvSpPr>
          <p:spPr>
            <a:xfrm>
              <a:off x="1238104" y="2296288"/>
              <a:ext cx="7187" cy="34504"/>
            </a:xfrm>
            <a:custGeom>
              <a:avLst/>
              <a:gdLst/>
              <a:ahLst/>
              <a:cxnLst/>
              <a:rect l="l" t="t" r="r" b="b"/>
              <a:pathLst>
                <a:path w="206" h="989" extrusionOk="0">
                  <a:moveTo>
                    <a:pt x="32" y="0"/>
                  </a:moveTo>
                  <a:cubicBezTo>
                    <a:pt x="14" y="0"/>
                    <a:pt x="0" y="9"/>
                    <a:pt x="6" y="29"/>
                  </a:cubicBezTo>
                  <a:cubicBezTo>
                    <a:pt x="61" y="330"/>
                    <a:pt x="83" y="642"/>
                    <a:pt x="105" y="953"/>
                  </a:cubicBezTo>
                  <a:cubicBezTo>
                    <a:pt x="105" y="973"/>
                    <a:pt x="137" y="989"/>
                    <a:pt x="163" y="989"/>
                  </a:cubicBezTo>
                  <a:cubicBezTo>
                    <a:pt x="180" y="989"/>
                    <a:pt x="194" y="981"/>
                    <a:pt x="194" y="964"/>
                  </a:cubicBezTo>
                  <a:cubicBezTo>
                    <a:pt x="206" y="652"/>
                    <a:pt x="161" y="330"/>
                    <a:pt x="83" y="29"/>
                  </a:cubicBezTo>
                  <a:cubicBezTo>
                    <a:pt x="77" y="12"/>
                    <a:pt x="52" y="0"/>
                    <a:pt x="3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78" name="Google Shape;21178;p32"/>
            <p:cNvSpPr/>
            <p:nvPr/>
          </p:nvSpPr>
          <p:spPr>
            <a:xfrm>
              <a:off x="1218462" y="2361320"/>
              <a:ext cx="79997" cy="66007"/>
            </a:xfrm>
            <a:custGeom>
              <a:avLst/>
              <a:gdLst/>
              <a:ahLst/>
              <a:cxnLst/>
              <a:rect l="l" t="t" r="r" b="b"/>
              <a:pathLst>
                <a:path w="2293" h="1892" extrusionOk="0">
                  <a:moveTo>
                    <a:pt x="665" y="0"/>
                  </a:moveTo>
                  <a:cubicBezTo>
                    <a:pt x="654" y="0"/>
                    <a:pt x="643" y="4"/>
                    <a:pt x="635" y="12"/>
                  </a:cubicBezTo>
                  <a:cubicBezTo>
                    <a:pt x="524" y="157"/>
                    <a:pt x="457" y="335"/>
                    <a:pt x="468" y="513"/>
                  </a:cubicBezTo>
                  <a:cubicBezTo>
                    <a:pt x="457" y="535"/>
                    <a:pt x="446" y="546"/>
                    <a:pt x="435" y="568"/>
                  </a:cubicBezTo>
                  <a:cubicBezTo>
                    <a:pt x="423" y="564"/>
                    <a:pt x="411" y="562"/>
                    <a:pt x="400" y="562"/>
                  </a:cubicBezTo>
                  <a:cubicBezTo>
                    <a:pt x="348" y="562"/>
                    <a:pt x="304" y="598"/>
                    <a:pt x="268" y="635"/>
                  </a:cubicBezTo>
                  <a:cubicBezTo>
                    <a:pt x="213" y="691"/>
                    <a:pt x="168" y="757"/>
                    <a:pt x="124" y="824"/>
                  </a:cubicBezTo>
                  <a:cubicBezTo>
                    <a:pt x="45" y="958"/>
                    <a:pt x="1" y="1113"/>
                    <a:pt x="13" y="1269"/>
                  </a:cubicBezTo>
                  <a:cubicBezTo>
                    <a:pt x="35" y="1547"/>
                    <a:pt x="235" y="1813"/>
                    <a:pt x="524" y="1847"/>
                  </a:cubicBezTo>
                  <a:cubicBezTo>
                    <a:pt x="528" y="1851"/>
                    <a:pt x="533" y="1852"/>
                    <a:pt x="538" y="1852"/>
                  </a:cubicBezTo>
                  <a:cubicBezTo>
                    <a:pt x="548" y="1852"/>
                    <a:pt x="561" y="1847"/>
                    <a:pt x="569" y="1847"/>
                  </a:cubicBezTo>
                  <a:cubicBezTo>
                    <a:pt x="579" y="1836"/>
                    <a:pt x="579" y="1836"/>
                    <a:pt x="591" y="1836"/>
                  </a:cubicBezTo>
                  <a:cubicBezTo>
                    <a:pt x="635" y="1858"/>
                    <a:pt x="691" y="1880"/>
                    <a:pt x="747" y="1892"/>
                  </a:cubicBezTo>
                  <a:cubicBezTo>
                    <a:pt x="791" y="1892"/>
                    <a:pt x="802" y="1858"/>
                    <a:pt x="791" y="1836"/>
                  </a:cubicBezTo>
                  <a:cubicBezTo>
                    <a:pt x="813" y="1836"/>
                    <a:pt x="824" y="1813"/>
                    <a:pt x="824" y="1803"/>
                  </a:cubicBezTo>
                  <a:cubicBezTo>
                    <a:pt x="824" y="1803"/>
                    <a:pt x="836" y="1803"/>
                    <a:pt x="836" y="1813"/>
                  </a:cubicBezTo>
                  <a:cubicBezTo>
                    <a:pt x="843" y="1816"/>
                    <a:pt x="852" y="1818"/>
                    <a:pt x="862" y="1818"/>
                  </a:cubicBezTo>
                  <a:cubicBezTo>
                    <a:pt x="895" y="1818"/>
                    <a:pt x="933" y="1801"/>
                    <a:pt x="925" y="1758"/>
                  </a:cubicBezTo>
                  <a:lnTo>
                    <a:pt x="925" y="1758"/>
                  </a:lnTo>
                  <a:cubicBezTo>
                    <a:pt x="943" y="1770"/>
                    <a:pt x="964" y="1779"/>
                    <a:pt x="983" y="1779"/>
                  </a:cubicBezTo>
                  <a:cubicBezTo>
                    <a:pt x="999" y="1779"/>
                    <a:pt x="1014" y="1773"/>
                    <a:pt x="1024" y="1758"/>
                  </a:cubicBezTo>
                  <a:cubicBezTo>
                    <a:pt x="1046" y="1724"/>
                    <a:pt x="1069" y="1680"/>
                    <a:pt x="1080" y="1647"/>
                  </a:cubicBezTo>
                  <a:cubicBezTo>
                    <a:pt x="1091" y="1658"/>
                    <a:pt x="1103" y="1680"/>
                    <a:pt x="1113" y="1702"/>
                  </a:cubicBezTo>
                  <a:cubicBezTo>
                    <a:pt x="1121" y="1732"/>
                    <a:pt x="1163" y="1757"/>
                    <a:pt x="1200" y="1757"/>
                  </a:cubicBezTo>
                  <a:cubicBezTo>
                    <a:pt x="1219" y="1757"/>
                    <a:pt x="1236" y="1751"/>
                    <a:pt x="1247" y="1736"/>
                  </a:cubicBezTo>
                  <a:cubicBezTo>
                    <a:pt x="1269" y="1736"/>
                    <a:pt x="1291" y="1736"/>
                    <a:pt x="1313" y="1702"/>
                  </a:cubicBezTo>
                  <a:cubicBezTo>
                    <a:pt x="1331" y="1726"/>
                    <a:pt x="1358" y="1740"/>
                    <a:pt x="1383" y="1740"/>
                  </a:cubicBezTo>
                  <a:cubicBezTo>
                    <a:pt x="1405" y="1740"/>
                    <a:pt x="1426" y="1729"/>
                    <a:pt x="1436" y="1702"/>
                  </a:cubicBezTo>
                  <a:lnTo>
                    <a:pt x="1469" y="1636"/>
                  </a:lnTo>
                  <a:cubicBezTo>
                    <a:pt x="1474" y="1640"/>
                    <a:pt x="1481" y="1643"/>
                    <a:pt x="1488" y="1643"/>
                  </a:cubicBezTo>
                  <a:cubicBezTo>
                    <a:pt x="1499" y="1643"/>
                    <a:pt x="1512" y="1638"/>
                    <a:pt x="1525" y="1625"/>
                  </a:cubicBezTo>
                  <a:cubicBezTo>
                    <a:pt x="1538" y="1633"/>
                    <a:pt x="1552" y="1637"/>
                    <a:pt x="1565" y="1637"/>
                  </a:cubicBezTo>
                  <a:cubicBezTo>
                    <a:pt x="1587" y="1637"/>
                    <a:pt x="1607" y="1627"/>
                    <a:pt x="1614" y="1613"/>
                  </a:cubicBezTo>
                  <a:cubicBezTo>
                    <a:pt x="1625" y="1603"/>
                    <a:pt x="1625" y="1591"/>
                    <a:pt x="1625" y="1591"/>
                  </a:cubicBezTo>
                  <a:cubicBezTo>
                    <a:pt x="1643" y="1609"/>
                    <a:pt x="1673" y="1621"/>
                    <a:pt x="1700" y="1621"/>
                  </a:cubicBezTo>
                  <a:cubicBezTo>
                    <a:pt x="1722" y="1621"/>
                    <a:pt x="1742" y="1612"/>
                    <a:pt x="1748" y="1591"/>
                  </a:cubicBezTo>
                  <a:cubicBezTo>
                    <a:pt x="1758" y="1580"/>
                    <a:pt x="1758" y="1569"/>
                    <a:pt x="1770" y="1547"/>
                  </a:cubicBezTo>
                  <a:cubicBezTo>
                    <a:pt x="1781" y="1552"/>
                    <a:pt x="1792" y="1555"/>
                    <a:pt x="1802" y="1555"/>
                  </a:cubicBezTo>
                  <a:cubicBezTo>
                    <a:pt x="1811" y="1555"/>
                    <a:pt x="1820" y="1552"/>
                    <a:pt x="1825" y="1547"/>
                  </a:cubicBezTo>
                  <a:cubicBezTo>
                    <a:pt x="1837" y="1558"/>
                    <a:pt x="1837" y="1558"/>
                    <a:pt x="1837" y="1569"/>
                  </a:cubicBezTo>
                  <a:cubicBezTo>
                    <a:pt x="1850" y="1595"/>
                    <a:pt x="1890" y="1618"/>
                    <a:pt x="1926" y="1618"/>
                  </a:cubicBezTo>
                  <a:cubicBezTo>
                    <a:pt x="1950" y="1618"/>
                    <a:pt x="1972" y="1607"/>
                    <a:pt x="1981" y="1580"/>
                  </a:cubicBezTo>
                  <a:cubicBezTo>
                    <a:pt x="1981" y="1569"/>
                    <a:pt x="1981" y="1558"/>
                    <a:pt x="1992" y="1547"/>
                  </a:cubicBezTo>
                  <a:cubicBezTo>
                    <a:pt x="1992" y="1536"/>
                    <a:pt x="2003" y="1536"/>
                    <a:pt x="2003" y="1524"/>
                  </a:cubicBezTo>
                  <a:cubicBezTo>
                    <a:pt x="2015" y="1524"/>
                    <a:pt x="2015" y="1524"/>
                    <a:pt x="2025" y="1514"/>
                  </a:cubicBezTo>
                  <a:cubicBezTo>
                    <a:pt x="2025" y="1536"/>
                    <a:pt x="2025" y="1547"/>
                    <a:pt x="2037" y="1558"/>
                  </a:cubicBezTo>
                  <a:cubicBezTo>
                    <a:pt x="2037" y="1569"/>
                    <a:pt x="2047" y="1569"/>
                    <a:pt x="2047" y="1569"/>
                  </a:cubicBezTo>
                  <a:cubicBezTo>
                    <a:pt x="2059" y="1580"/>
                    <a:pt x="2070" y="1580"/>
                    <a:pt x="2081" y="1580"/>
                  </a:cubicBezTo>
                  <a:cubicBezTo>
                    <a:pt x="2086" y="1581"/>
                    <a:pt x="2090" y="1582"/>
                    <a:pt x="2094" y="1582"/>
                  </a:cubicBezTo>
                  <a:cubicBezTo>
                    <a:pt x="2128" y="1582"/>
                    <a:pt x="2138" y="1542"/>
                    <a:pt x="2148" y="1502"/>
                  </a:cubicBezTo>
                  <a:cubicBezTo>
                    <a:pt x="2170" y="1469"/>
                    <a:pt x="2170" y="1425"/>
                    <a:pt x="2181" y="1380"/>
                  </a:cubicBezTo>
                  <a:cubicBezTo>
                    <a:pt x="2195" y="1389"/>
                    <a:pt x="2213" y="1395"/>
                    <a:pt x="2228" y="1395"/>
                  </a:cubicBezTo>
                  <a:cubicBezTo>
                    <a:pt x="2251" y="1395"/>
                    <a:pt x="2270" y="1384"/>
                    <a:pt x="2270" y="1358"/>
                  </a:cubicBezTo>
                  <a:cubicBezTo>
                    <a:pt x="2292" y="1235"/>
                    <a:pt x="2270" y="1102"/>
                    <a:pt x="2248" y="990"/>
                  </a:cubicBezTo>
                  <a:cubicBezTo>
                    <a:pt x="2225" y="869"/>
                    <a:pt x="2215" y="735"/>
                    <a:pt x="2159" y="624"/>
                  </a:cubicBezTo>
                  <a:cubicBezTo>
                    <a:pt x="2070" y="390"/>
                    <a:pt x="1837" y="323"/>
                    <a:pt x="1614" y="268"/>
                  </a:cubicBezTo>
                  <a:cubicBezTo>
                    <a:pt x="1603" y="268"/>
                    <a:pt x="1592" y="268"/>
                    <a:pt x="1580" y="279"/>
                  </a:cubicBezTo>
                  <a:cubicBezTo>
                    <a:pt x="1570" y="268"/>
                    <a:pt x="1570" y="268"/>
                    <a:pt x="1558" y="268"/>
                  </a:cubicBezTo>
                  <a:cubicBezTo>
                    <a:pt x="1491" y="246"/>
                    <a:pt x="1414" y="234"/>
                    <a:pt x="1336" y="223"/>
                  </a:cubicBezTo>
                  <a:cubicBezTo>
                    <a:pt x="1302" y="218"/>
                    <a:pt x="1261" y="212"/>
                    <a:pt x="1219" y="212"/>
                  </a:cubicBezTo>
                  <a:cubicBezTo>
                    <a:pt x="1177" y="212"/>
                    <a:pt x="1136" y="218"/>
                    <a:pt x="1103" y="234"/>
                  </a:cubicBezTo>
                  <a:cubicBezTo>
                    <a:pt x="1080" y="246"/>
                    <a:pt x="1091" y="279"/>
                    <a:pt x="1103" y="301"/>
                  </a:cubicBezTo>
                  <a:cubicBezTo>
                    <a:pt x="1080" y="301"/>
                    <a:pt x="1069" y="323"/>
                    <a:pt x="1058" y="335"/>
                  </a:cubicBezTo>
                  <a:cubicBezTo>
                    <a:pt x="1046" y="312"/>
                    <a:pt x="1036" y="279"/>
                    <a:pt x="1036" y="256"/>
                  </a:cubicBezTo>
                  <a:cubicBezTo>
                    <a:pt x="1024" y="223"/>
                    <a:pt x="991" y="212"/>
                    <a:pt x="957" y="212"/>
                  </a:cubicBezTo>
                  <a:cubicBezTo>
                    <a:pt x="935" y="212"/>
                    <a:pt x="913" y="234"/>
                    <a:pt x="925" y="256"/>
                  </a:cubicBezTo>
                  <a:cubicBezTo>
                    <a:pt x="925" y="323"/>
                    <a:pt x="947" y="379"/>
                    <a:pt x="957" y="434"/>
                  </a:cubicBezTo>
                  <a:lnTo>
                    <a:pt x="957" y="457"/>
                  </a:lnTo>
                  <a:cubicBezTo>
                    <a:pt x="957" y="468"/>
                    <a:pt x="947" y="490"/>
                    <a:pt x="947" y="501"/>
                  </a:cubicBezTo>
                  <a:lnTo>
                    <a:pt x="947" y="513"/>
                  </a:lnTo>
                  <a:lnTo>
                    <a:pt x="947" y="523"/>
                  </a:lnTo>
                  <a:lnTo>
                    <a:pt x="913" y="390"/>
                  </a:lnTo>
                  <a:cubicBezTo>
                    <a:pt x="902" y="345"/>
                    <a:pt x="902" y="290"/>
                    <a:pt x="891" y="246"/>
                  </a:cubicBezTo>
                  <a:lnTo>
                    <a:pt x="891" y="223"/>
                  </a:lnTo>
                  <a:cubicBezTo>
                    <a:pt x="885" y="199"/>
                    <a:pt x="849" y="181"/>
                    <a:pt x="817" y="181"/>
                  </a:cubicBezTo>
                  <a:cubicBezTo>
                    <a:pt x="792" y="181"/>
                    <a:pt x="769" y="193"/>
                    <a:pt x="769" y="223"/>
                  </a:cubicBezTo>
                  <a:cubicBezTo>
                    <a:pt x="769" y="268"/>
                    <a:pt x="780" y="323"/>
                    <a:pt x="780" y="379"/>
                  </a:cubicBezTo>
                  <a:cubicBezTo>
                    <a:pt x="757" y="368"/>
                    <a:pt x="735" y="368"/>
                    <a:pt x="713" y="368"/>
                  </a:cubicBezTo>
                  <a:cubicBezTo>
                    <a:pt x="713" y="340"/>
                    <a:pt x="682" y="316"/>
                    <a:pt x="657" y="316"/>
                  </a:cubicBezTo>
                  <a:cubicBezTo>
                    <a:pt x="642" y="316"/>
                    <a:pt x="628" y="325"/>
                    <a:pt x="624" y="345"/>
                  </a:cubicBezTo>
                  <a:cubicBezTo>
                    <a:pt x="613" y="357"/>
                    <a:pt x="613" y="379"/>
                    <a:pt x="602" y="390"/>
                  </a:cubicBezTo>
                  <a:lnTo>
                    <a:pt x="579" y="390"/>
                  </a:lnTo>
                  <a:cubicBezTo>
                    <a:pt x="602" y="279"/>
                    <a:pt x="646" y="167"/>
                    <a:pt x="713" y="68"/>
                  </a:cubicBezTo>
                  <a:cubicBezTo>
                    <a:pt x="738" y="34"/>
                    <a:pt x="700" y="0"/>
                    <a:pt x="66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79" name="Google Shape;21179;p32"/>
            <p:cNvSpPr/>
            <p:nvPr/>
          </p:nvSpPr>
          <p:spPr>
            <a:xfrm>
              <a:off x="1264655" y="2360413"/>
              <a:ext cx="17130" cy="16537"/>
            </a:xfrm>
            <a:custGeom>
              <a:avLst/>
              <a:gdLst/>
              <a:ahLst/>
              <a:cxnLst/>
              <a:rect l="l" t="t" r="r" b="b"/>
              <a:pathLst>
                <a:path w="491" h="474" extrusionOk="0">
                  <a:moveTo>
                    <a:pt x="61" y="0"/>
                  </a:moveTo>
                  <a:cubicBezTo>
                    <a:pt x="52" y="0"/>
                    <a:pt x="43" y="2"/>
                    <a:pt x="34" y="5"/>
                  </a:cubicBezTo>
                  <a:cubicBezTo>
                    <a:pt x="12" y="15"/>
                    <a:pt x="1" y="38"/>
                    <a:pt x="12" y="60"/>
                  </a:cubicBezTo>
                  <a:cubicBezTo>
                    <a:pt x="12" y="74"/>
                    <a:pt x="29" y="83"/>
                    <a:pt x="45" y="83"/>
                  </a:cubicBezTo>
                  <a:cubicBezTo>
                    <a:pt x="54" y="83"/>
                    <a:pt x="63" y="80"/>
                    <a:pt x="68" y="71"/>
                  </a:cubicBezTo>
                  <a:cubicBezTo>
                    <a:pt x="68" y="60"/>
                    <a:pt x="68" y="60"/>
                    <a:pt x="78" y="60"/>
                  </a:cubicBezTo>
                  <a:cubicBezTo>
                    <a:pt x="90" y="71"/>
                    <a:pt x="90" y="82"/>
                    <a:pt x="101" y="82"/>
                  </a:cubicBezTo>
                  <a:cubicBezTo>
                    <a:pt x="123" y="94"/>
                    <a:pt x="134" y="116"/>
                    <a:pt x="157" y="127"/>
                  </a:cubicBezTo>
                  <a:cubicBezTo>
                    <a:pt x="190" y="160"/>
                    <a:pt x="223" y="183"/>
                    <a:pt x="246" y="216"/>
                  </a:cubicBezTo>
                  <a:cubicBezTo>
                    <a:pt x="312" y="294"/>
                    <a:pt x="357" y="371"/>
                    <a:pt x="390" y="450"/>
                  </a:cubicBezTo>
                  <a:cubicBezTo>
                    <a:pt x="400" y="465"/>
                    <a:pt x="425" y="473"/>
                    <a:pt x="446" y="473"/>
                  </a:cubicBezTo>
                  <a:cubicBezTo>
                    <a:pt x="471" y="473"/>
                    <a:pt x="491" y="462"/>
                    <a:pt x="479" y="438"/>
                  </a:cubicBezTo>
                  <a:cubicBezTo>
                    <a:pt x="434" y="316"/>
                    <a:pt x="368" y="216"/>
                    <a:pt x="279" y="138"/>
                  </a:cubicBezTo>
                  <a:cubicBezTo>
                    <a:pt x="234" y="94"/>
                    <a:pt x="190" y="49"/>
                    <a:pt x="134" y="27"/>
                  </a:cubicBezTo>
                  <a:cubicBezTo>
                    <a:pt x="110" y="11"/>
                    <a:pt x="85" y="0"/>
                    <a:pt x="61"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80" name="Google Shape;21180;p32"/>
            <p:cNvSpPr/>
            <p:nvPr/>
          </p:nvSpPr>
          <p:spPr>
            <a:xfrm>
              <a:off x="1217346" y="2362018"/>
              <a:ext cx="79543" cy="66565"/>
            </a:xfrm>
            <a:custGeom>
              <a:avLst/>
              <a:gdLst/>
              <a:ahLst/>
              <a:cxnLst/>
              <a:rect l="l" t="t" r="r" b="b"/>
              <a:pathLst>
                <a:path w="2280" h="1908" extrusionOk="0">
                  <a:moveTo>
                    <a:pt x="912" y="681"/>
                  </a:moveTo>
                  <a:lnTo>
                    <a:pt x="912" y="681"/>
                  </a:lnTo>
                  <a:cubicBezTo>
                    <a:pt x="945" y="782"/>
                    <a:pt x="979" y="871"/>
                    <a:pt x="1012" y="970"/>
                  </a:cubicBezTo>
                  <a:cubicBezTo>
                    <a:pt x="1034" y="1026"/>
                    <a:pt x="1056" y="1093"/>
                    <a:pt x="1078" y="1148"/>
                  </a:cubicBezTo>
                  <a:cubicBezTo>
                    <a:pt x="1090" y="1182"/>
                    <a:pt x="1101" y="1215"/>
                    <a:pt x="1112" y="1237"/>
                  </a:cubicBezTo>
                  <a:cubicBezTo>
                    <a:pt x="1123" y="1271"/>
                    <a:pt x="1135" y="1293"/>
                    <a:pt x="1145" y="1304"/>
                  </a:cubicBezTo>
                  <a:cubicBezTo>
                    <a:pt x="1132" y="1296"/>
                    <a:pt x="1116" y="1290"/>
                    <a:pt x="1101" y="1290"/>
                  </a:cubicBezTo>
                  <a:cubicBezTo>
                    <a:pt x="1077" y="1290"/>
                    <a:pt x="1056" y="1304"/>
                    <a:pt x="1056" y="1338"/>
                  </a:cubicBezTo>
                  <a:cubicBezTo>
                    <a:pt x="1056" y="1360"/>
                    <a:pt x="1056" y="1405"/>
                    <a:pt x="1068" y="1438"/>
                  </a:cubicBezTo>
                  <a:cubicBezTo>
                    <a:pt x="1023" y="1371"/>
                    <a:pt x="989" y="1304"/>
                    <a:pt x="967" y="1237"/>
                  </a:cubicBezTo>
                  <a:cubicBezTo>
                    <a:pt x="945" y="1148"/>
                    <a:pt x="923" y="1049"/>
                    <a:pt x="912" y="960"/>
                  </a:cubicBezTo>
                  <a:cubicBezTo>
                    <a:pt x="912" y="871"/>
                    <a:pt x="923" y="770"/>
                    <a:pt x="912" y="681"/>
                  </a:cubicBezTo>
                  <a:close/>
                  <a:moveTo>
                    <a:pt x="1179" y="1338"/>
                  </a:moveTo>
                  <a:cubicBezTo>
                    <a:pt x="1186" y="1338"/>
                    <a:pt x="1198" y="1343"/>
                    <a:pt x="1209" y="1343"/>
                  </a:cubicBezTo>
                  <a:cubicBezTo>
                    <a:pt x="1215" y="1343"/>
                    <a:pt x="1220" y="1341"/>
                    <a:pt x="1223" y="1338"/>
                  </a:cubicBezTo>
                  <a:lnTo>
                    <a:pt x="1223" y="1338"/>
                  </a:lnTo>
                  <a:cubicBezTo>
                    <a:pt x="1223" y="1382"/>
                    <a:pt x="1212" y="1438"/>
                    <a:pt x="1201" y="1482"/>
                  </a:cubicBezTo>
                  <a:lnTo>
                    <a:pt x="1201" y="1471"/>
                  </a:lnTo>
                  <a:cubicBezTo>
                    <a:pt x="1201" y="1427"/>
                    <a:pt x="1190" y="1382"/>
                    <a:pt x="1179" y="1338"/>
                  </a:cubicBezTo>
                  <a:close/>
                  <a:moveTo>
                    <a:pt x="245" y="637"/>
                  </a:moveTo>
                  <a:cubicBezTo>
                    <a:pt x="222" y="726"/>
                    <a:pt x="233" y="826"/>
                    <a:pt x="255" y="926"/>
                  </a:cubicBezTo>
                  <a:cubicBezTo>
                    <a:pt x="245" y="1037"/>
                    <a:pt x="267" y="1148"/>
                    <a:pt x="300" y="1249"/>
                  </a:cubicBezTo>
                  <a:cubicBezTo>
                    <a:pt x="300" y="1260"/>
                    <a:pt x="300" y="1271"/>
                    <a:pt x="311" y="1282"/>
                  </a:cubicBezTo>
                  <a:cubicBezTo>
                    <a:pt x="297" y="1271"/>
                    <a:pt x="279" y="1266"/>
                    <a:pt x="261" y="1266"/>
                  </a:cubicBezTo>
                  <a:cubicBezTo>
                    <a:pt x="223" y="1266"/>
                    <a:pt x="189" y="1289"/>
                    <a:pt x="211" y="1326"/>
                  </a:cubicBezTo>
                  <a:cubicBezTo>
                    <a:pt x="245" y="1382"/>
                    <a:pt x="267" y="1427"/>
                    <a:pt x="311" y="1471"/>
                  </a:cubicBezTo>
                  <a:cubicBezTo>
                    <a:pt x="300" y="1494"/>
                    <a:pt x="300" y="1504"/>
                    <a:pt x="322" y="1527"/>
                  </a:cubicBezTo>
                  <a:lnTo>
                    <a:pt x="356" y="1560"/>
                  </a:lnTo>
                  <a:cubicBezTo>
                    <a:pt x="344" y="1571"/>
                    <a:pt x="344" y="1583"/>
                    <a:pt x="356" y="1593"/>
                  </a:cubicBezTo>
                  <a:cubicBezTo>
                    <a:pt x="341" y="1593"/>
                    <a:pt x="331" y="1589"/>
                    <a:pt x="319" y="1589"/>
                  </a:cubicBezTo>
                  <a:cubicBezTo>
                    <a:pt x="314" y="1589"/>
                    <a:pt x="307" y="1590"/>
                    <a:pt x="300" y="1593"/>
                  </a:cubicBezTo>
                  <a:cubicBezTo>
                    <a:pt x="211" y="1471"/>
                    <a:pt x="166" y="1316"/>
                    <a:pt x="156" y="1171"/>
                  </a:cubicBezTo>
                  <a:cubicBezTo>
                    <a:pt x="134" y="993"/>
                    <a:pt x="122" y="782"/>
                    <a:pt x="245" y="637"/>
                  </a:cubicBezTo>
                  <a:close/>
                  <a:moveTo>
                    <a:pt x="1828" y="1"/>
                  </a:moveTo>
                  <a:cubicBezTo>
                    <a:pt x="1795" y="1"/>
                    <a:pt x="1770" y="27"/>
                    <a:pt x="1802" y="58"/>
                  </a:cubicBezTo>
                  <a:cubicBezTo>
                    <a:pt x="1869" y="125"/>
                    <a:pt x="1913" y="214"/>
                    <a:pt x="1958" y="315"/>
                  </a:cubicBezTo>
                  <a:cubicBezTo>
                    <a:pt x="1990" y="404"/>
                    <a:pt x="2013" y="493"/>
                    <a:pt x="2035" y="592"/>
                  </a:cubicBezTo>
                  <a:cubicBezTo>
                    <a:pt x="2069" y="748"/>
                    <a:pt x="2069" y="904"/>
                    <a:pt x="2069" y="1059"/>
                  </a:cubicBezTo>
                  <a:cubicBezTo>
                    <a:pt x="2058" y="1054"/>
                    <a:pt x="2047" y="1051"/>
                    <a:pt x="2037" y="1051"/>
                  </a:cubicBezTo>
                  <a:cubicBezTo>
                    <a:pt x="2027" y="1051"/>
                    <a:pt x="2018" y="1054"/>
                    <a:pt x="2013" y="1059"/>
                  </a:cubicBezTo>
                  <a:lnTo>
                    <a:pt x="2013" y="1071"/>
                  </a:lnTo>
                  <a:cubicBezTo>
                    <a:pt x="2013" y="982"/>
                    <a:pt x="2002" y="893"/>
                    <a:pt x="1968" y="804"/>
                  </a:cubicBezTo>
                  <a:cubicBezTo>
                    <a:pt x="1946" y="715"/>
                    <a:pt x="1891" y="592"/>
                    <a:pt x="1813" y="503"/>
                  </a:cubicBezTo>
                  <a:cubicBezTo>
                    <a:pt x="1713" y="337"/>
                    <a:pt x="1557" y="214"/>
                    <a:pt x="1379" y="125"/>
                  </a:cubicBezTo>
                  <a:cubicBezTo>
                    <a:pt x="1368" y="125"/>
                    <a:pt x="1335" y="125"/>
                    <a:pt x="1323" y="147"/>
                  </a:cubicBezTo>
                  <a:cubicBezTo>
                    <a:pt x="1312" y="170"/>
                    <a:pt x="1323" y="192"/>
                    <a:pt x="1345" y="203"/>
                  </a:cubicBezTo>
                  <a:cubicBezTo>
                    <a:pt x="1424" y="236"/>
                    <a:pt x="1490" y="292"/>
                    <a:pt x="1557" y="348"/>
                  </a:cubicBezTo>
                  <a:cubicBezTo>
                    <a:pt x="1579" y="359"/>
                    <a:pt x="1590" y="381"/>
                    <a:pt x="1602" y="392"/>
                  </a:cubicBezTo>
                  <a:lnTo>
                    <a:pt x="1590" y="392"/>
                  </a:lnTo>
                  <a:cubicBezTo>
                    <a:pt x="1546" y="404"/>
                    <a:pt x="1568" y="448"/>
                    <a:pt x="1602" y="448"/>
                  </a:cubicBezTo>
                  <a:cubicBezTo>
                    <a:pt x="1624" y="448"/>
                    <a:pt x="1646" y="459"/>
                    <a:pt x="1668" y="459"/>
                  </a:cubicBezTo>
                  <a:cubicBezTo>
                    <a:pt x="1691" y="493"/>
                    <a:pt x="1713" y="515"/>
                    <a:pt x="1735" y="548"/>
                  </a:cubicBezTo>
                  <a:cubicBezTo>
                    <a:pt x="1746" y="559"/>
                    <a:pt x="1757" y="559"/>
                    <a:pt x="1768" y="570"/>
                  </a:cubicBezTo>
                  <a:cubicBezTo>
                    <a:pt x="1780" y="582"/>
                    <a:pt x="1780" y="604"/>
                    <a:pt x="1790" y="615"/>
                  </a:cubicBezTo>
                  <a:cubicBezTo>
                    <a:pt x="1824" y="693"/>
                    <a:pt x="1857" y="770"/>
                    <a:pt x="1869" y="859"/>
                  </a:cubicBezTo>
                  <a:cubicBezTo>
                    <a:pt x="1879" y="904"/>
                    <a:pt x="1879" y="938"/>
                    <a:pt x="1879" y="982"/>
                  </a:cubicBezTo>
                  <a:cubicBezTo>
                    <a:pt x="1835" y="826"/>
                    <a:pt x="1757" y="681"/>
                    <a:pt x="1679" y="537"/>
                  </a:cubicBezTo>
                  <a:cubicBezTo>
                    <a:pt x="1670" y="519"/>
                    <a:pt x="1649" y="510"/>
                    <a:pt x="1628" y="510"/>
                  </a:cubicBezTo>
                  <a:cubicBezTo>
                    <a:pt x="1598" y="510"/>
                    <a:pt x="1570" y="530"/>
                    <a:pt x="1590" y="570"/>
                  </a:cubicBezTo>
                  <a:lnTo>
                    <a:pt x="1624" y="637"/>
                  </a:lnTo>
                  <a:cubicBezTo>
                    <a:pt x="1579" y="570"/>
                    <a:pt x="1513" y="503"/>
                    <a:pt x="1434" y="493"/>
                  </a:cubicBezTo>
                  <a:cubicBezTo>
                    <a:pt x="1424" y="493"/>
                    <a:pt x="1424" y="493"/>
                    <a:pt x="1412" y="503"/>
                  </a:cubicBezTo>
                  <a:lnTo>
                    <a:pt x="1412" y="481"/>
                  </a:lnTo>
                  <a:cubicBezTo>
                    <a:pt x="1357" y="392"/>
                    <a:pt x="1301" y="303"/>
                    <a:pt x="1234" y="214"/>
                  </a:cubicBezTo>
                  <a:cubicBezTo>
                    <a:pt x="1230" y="210"/>
                    <a:pt x="1218" y="207"/>
                    <a:pt x="1205" y="207"/>
                  </a:cubicBezTo>
                  <a:cubicBezTo>
                    <a:pt x="1187" y="207"/>
                    <a:pt x="1167" y="213"/>
                    <a:pt x="1167" y="226"/>
                  </a:cubicBezTo>
                  <a:cubicBezTo>
                    <a:pt x="1167" y="248"/>
                    <a:pt x="1179" y="270"/>
                    <a:pt x="1167" y="292"/>
                  </a:cubicBezTo>
                  <a:cubicBezTo>
                    <a:pt x="1167" y="315"/>
                    <a:pt x="1201" y="325"/>
                    <a:pt x="1223" y="325"/>
                  </a:cubicBezTo>
                  <a:cubicBezTo>
                    <a:pt x="1256" y="381"/>
                    <a:pt x="1290" y="437"/>
                    <a:pt x="1323" y="503"/>
                  </a:cubicBezTo>
                  <a:cubicBezTo>
                    <a:pt x="1368" y="592"/>
                    <a:pt x="1412" y="693"/>
                    <a:pt x="1457" y="782"/>
                  </a:cubicBezTo>
                  <a:cubicBezTo>
                    <a:pt x="1462" y="792"/>
                    <a:pt x="1478" y="797"/>
                    <a:pt x="1493" y="797"/>
                  </a:cubicBezTo>
                  <a:cubicBezTo>
                    <a:pt x="1512" y="797"/>
                    <a:pt x="1530" y="789"/>
                    <a:pt x="1523" y="770"/>
                  </a:cubicBezTo>
                  <a:cubicBezTo>
                    <a:pt x="1513" y="715"/>
                    <a:pt x="1501" y="659"/>
                    <a:pt x="1479" y="615"/>
                  </a:cubicBezTo>
                  <a:lnTo>
                    <a:pt x="1479" y="615"/>
                  </a:lnTo>
                  <a:cubicBezTo>
                    <a:pt x="1490" y="637"/>
                    <a:pt x="1501" y="659"/>
                    <a:pt x="1513" y="671"/>
                  </a:cubicBezTo>
                  <a:cubicBezTo>
                    <a:pt x="1535" y="704"/>
                    <a:pt x="1568" y="748"/>
                    <a:pt x="1590" y="782"/>
                  </a:cubicBezTo>
                  <a:lnTo>
                    <a:pt x="1691" y="1015"/>
                  </a:lnTo>
                  <a:cubicBezTo>
                    <a:pt x="1713" y="1115"/>
                    <a:pt x="1724" y="1227"/>
                    <a:pt x="1713" y="1338"/>
                  </a:cubicBezTo>
                  <a:cubicBezTo>
                    <a:pt x="1701" y="1338"/>
                    <a:pt x="1679" y="1338"/>
                    <a:pt x="1668" y="1349"/>
                  </a:cubicBezTo>
                  <a:lnTo>
                    <a:pt x="1668" y="1316"/>
                  </a:lnTo>
                  <a:cubicBezTo>
                    <a:pt x="1668" y="1304"/>
                    <a:pt x="1657" y="1293"/>
                    <a:pt x="1646" y="1293"/>
                  </a:cubicBezTo>
                  <a:cubicBezTo>
                    <a:pt x="1646" y="1282"/>
                    <a:pt x="1646" y="1282"/>
                    <a:pt x="1635" y="1271"/>
                  </a:cubicBezTo>
                  <a:cubicBezTo>
                    <a:pt x="1624" y="1260"/>
                    <a:pt x="1612" y="1260"/>
                    <a:pt x="1602" y="1249"/>
                  </a:cubicBezTo>
                  <a:cubicBezTo>
                    <a:pt x="1579" y="1249"/>
                    <a:pt x="1568" y="1249"/>
                    <a:pt x="1557" y="1260"/>
                  </a:cubicBezTo>
                  <a:cubicBezTo>
                    <a:pt x="1546" y="1260"/>
                    <a:pt x="1535" y="1271"/>
                    <a:pt x="1546" y="1282"/>
                  </a:cubicBezTo>
                  <a:lnTo>
                    <a:pt x="1546" y="1326"/>
                  </a:lnTo>
                  <a:cubicBezTo>
                    <a:pt x="1535" y="1293"/>
                    <a:pt x="1523" y="1271"/>
                    <a:pt x="1513" y="1249"/>
                  </a:cubicBezTo>
                  <a:cubicBezTo>
                    <a:pt x="1501" y="1237"/>
                    <a:pt x="1490" y="1227"/>
                    <a:pt x="1468" y="1227"/>
                  </a:cubicBezTo>
                  <a:cubicBezTo>
                    <a:pt x="1457" y="1227"/>
                    <a:pt x="1446" y="1237"/>
                    <a:pt x="1446" y="1249"/>
                  </a:cubicBezTo>
                  <a:cubicBezTo>
                    <a:pt x="1446" y="1293"/>
                    <a:pt x="1446" y="1326"/>
                    <a:pt x="1434" y="1360"/>
                  </a:cubicBezTo>
                  <a:cubicBezTo>
                    <a:pt x="1424" y="1304"/>
                    <a:pt x="1412" y="1249"/>
                    <a:pt x="1390" y="1193"/>
                  </a:cubicBezTo>
                  <a:lnTo>
                    <a:pt x="1412" y="1193"/>
                  </a:lnTo>
                  <a:cubicBezTo>
                    <a:pt x="1434" y="1193"/>
                    <a:pt x="1468" y="1182"/>
                    <a:pt x="1468" y="1160"/>
                  </a:cubicBezTo>
                  <a:cubicBezTo>
                    <a:pt x="1446" y="893"/>
                    <a:pt x="1335" y="637"/>
                    <a:pt x="1157" y="437"/>
                  </a:cubicBezTo>
                  <a:cubicBezTo>
                    <a:pt x="1147" y="427"/>
                    <a:pt x="1134" y="423"/>
                    <a:pt x="1121" y="423"/>
                  </a:cubicBezTo>
                  <a:cubicBezTo>
                    <a:pt x="1089" y="423"/>
                    <a:pt x="1058" y="449"/>
                    <a:pt x="1090" y="481"/>
                  </a:cubicBezTo>
                  <a:cubicBezTo>
                    <a:pt x="1246" y="659"/>
                    <a:pt x="1335" y="893"/>
                    <a:pt x="1345" y="1138"/>
                  </a:cubicBezTo>
                  <a:lnTo>
                    <a:pt x="1357" y="1148"/>
                  </a:lnTo>
                  <a:cubicBezTo>
                    <a:pt x="1350" y="1145"/>
                    <a:pt x="1343" y="1144"/>
                    <a:pt x="1338" y="1144"/>
                  </a:cubicBezTo>
                  <a:cubicBezTo>
                    <a:pt x="1327" y="1144"/>
                    <a:pt x="1320" y="1148"/>
                    <a:pt x="1312" y="1148"/>
                  </a:cubicBezTo>
                  <a:cubicBezTo>
                    <a:pt x="1301" y="1104"/>
                    <a:pt x="1290" y="1049"/>
                    <a:pt x="1268" y="993"/>
                  </a:cubicBezTo>
                  <a:cubicBezTo>
                    <a:pt x="1256" y="970"/>
                    <a:pt x="1234" y="960"/>
                    <a:pt x="1201" y="960"/>
                  </a:cubicBezTo>
                  <a:cubicBezTo>
                    <a:pt x="1190" y="960"/>
                    <a:pt x="1167" y="982"/>
                    <a:pt x="1167" y="1004"/>
                  </a:cubicBezTo>
                  <a:cubicBezTo>
                    <a:pt x="1190" y="1059"/>
                    <a:pt x="1212" y="1126"/>
                    <a:pt x="1212" y="1193"/>
                  </a:cubicBezTo>
                  <a:cubicBezTo>
                    <a:pt x="1212" y="1171"/>
                    <a:pt x="1201" y="1160"/>
                    <a:pt x="1190" y="1138"/>
                  </a:cubicBezTo>
                  <a:cubicBezTo>
                    <a:pt x="1167" y="1082"/>
                    <a:pt x="1145" y="1015"/>
                    <a:pt x="1123" y="960"/>
                  </a:cubicBezTo>
                  <a:cubicBezTo>
                    <a:pt x="1068" y="837"/>
                    <a:pt x="1023" y="715"/>
                    <a:pt x="967" y="592"/>
                  </a:cubicBezTo>
                  <a:cubicBezTo>
                    <a:pt x="957" y="570"/>
                    <a:pt x="934" y="559"/>
                    <a:pt x="912" y="559"/>
                  </a:cubicBezTo>
                  <a:cubicBezTo>
                    <a:pt x="900" y="559"/>
                    <a:pt x="878" y="570"/>
                    <a:pt x="890" y="592"/>
                  </a:cubicBezTo>
                  <a:cubicBezTo>
                    <a:pt x="890" y="615"/>
                    <a:pt x="890" y="626"/>
                    <a:pt x="900" y="637"/>
                  </a:cubicBezTo>
                  <a:cubicBezTo>
                    <a:pt x="887" y="623"/>
                    <a:pt x="865" y="614"/>
                    <a:pt x="847" y="614"/>
                  </a:cubicBezTo>
                  <a:cubicBezTo>
                    <a:pt x="836" y="614"/>
                    <a:pt x="827" y="618"/>
                    <a:pt x="823" y="626"/>
                  </a:cubicBezTo>
                  <a:cubicBezTo>
                    <a:pt x="779" y="704"/>
                    <a:pt x="767" y="804"/>
                    <a:pt x="767" y="893"/>
                  </a:cubicBezTo>
                  <a:cubicBezTo>
                    <a:pt x="767" y="993"/>
                    <a:pt x="789" y="1082"/>
                    <a:pt x="812" y="1171"/>
                  </a:cubicBezTo>
                  <a:cubicBezTo>
                    <a:pt x="823" y="1215"/>
                    <a:pt x="834" y="1249"/>
                    <a:pt x="845" y="1282"/>
                  </a:cubicBezTo>
                  <a:cubicBezTo>
                    <a:pt x="812" y="1204"/>
                    <a:pt x="779" y="1126"/>
                    <a:pt x="756" y="1049"/>
                  </a:cubicBezTo>
                  <a:cubicBezTo>
                    <a:pt x="750" y="1025"/>
                    <a:pt x="720" y="1011"/>
                    <a:pt x="695" y="1011"/>
                  </a:cubicBezTo>
                  <a:cubicBezTo>
                    <a:pt x="674" y="1011"/>
                    <a:pt x="657" y="1022"/>
                    <a:pt x="667" y="1049"/>
                  </a:cubicBezTo>
                  <a:cubicBezTo>
                    <a:pt x="690" y="1193"/>
                    <a:pt x="745" y="1316"/>
                    <a:pt x="801" y="1438"/>
                  </a:cubicBezTo>
                  <a:cubicBezTo>
                    <a:pt x="789" y="1449"/>
                    <a:pt x="779" y="1449"/>
                    <a:pt x="767" y="1460"/>
                  </a:cubicBezTo>
                  <a:cubicBezTo>
                    <a:pt x="756" y="1449"/>
                    <a:pt x="745" y="1449"/>
                    <a:pt x="734" y="1438"/>
                  </a:cubicBezTo>
                  <a:cubicBezTo>
                    <a:pt x="690" y="1382"/>
                    <a:pt x="656" y="1304"/>
                    <a:pt x="634" y="1237"/>
                  </a:cubicBezTo>
                  <a:cubicBezTo>
                    <a:pt x="634" y="1215"/>
                    <a:pt x="601" y="1193"/>
                    <a:pt x="578" y="1193"/>
                  </a:cubicBezTo>
                  <a:cubicBezTo>
                    <a:pt x="578" y="1193"/>
                    <a:pt x="556" y="1204"/>
                    <a:pt x="545" y="1204"/>
                  </a:cubicBezTo>
                  <a:cubicBezTo>
                    <a:pt x="534" y="1104"/>
                    <a:pt x="534" y="1015"/>
                    <a:pt x="522" y="915"/>
                  </a:cubicBezTo>
                  <a:cubicBezTo>
                    <a:pt x="522" y="876"/>
                    <a:pt x="480" y="848"/>
                    <a:pt x="442" y="848"/>
                  </a:cubicBezTo>
                  <a:cubicBezTo>
                    <a:pt x="417" y="848"/>
                    <a:pt x="394" y="861"/>
                    <a:pt x="389" y="893"/>
                  </a:cubicBezTo>
                  <a:lnTo>
                    <a:pt x="389" y="982"/>
                  </a:lnTo>
                  <a:cubicBezTo>
                    <a:pt x="344" y="770"/>
                    <a:pt x="367" y="548"/>
                    <a:pt x="467" y="359"/>
                  </a:cubicBezTo>
                  <a:cubicBezTo>
                    <a:pt x="489" y="325"/>
                    <a:pt x="456" y="292"/>
                    <a:pt x="433" y="292"/>
                  </a:cubicBezTo>
                  <a:cubicBezTo>
                    <a:pt x="421" y="288"/>
                    <a:pt x="409" y="285"/>
                    <a:pt x="398" y="285"/>
                  </a:cubicBezTo>
                  <a:cubicBezTo>
                    <a:pt x="379" y="285"/>
                    <a:pt x="363" y="293"/>
                    <a:pt x="356" y="315"/>
                  </a:cubicBezTo>
                  <a:cubicBezTo>
                    <a:pt x="311" y="381"/>
                    <a:pt x="278" y="470"/>
                    <a:pt x="255" y="559"/>
                  </a:cubicBezTo>
                  <a:cubicBezTo>
                    <a:pt x="242" y="546"/>
                    <a:pt x="219" y="536"/>
                    <a:pt x="196" y="536"/>
                  </a:cubicBezTo>
                  <a:cubicBezTo>
                    <a:pt x="182" y="536"/>
                    <a:pt x="168" y="539"/>
                    <a:pt x="156" y="548"/>
                  </a:cubicBezTo>
                  <a:cubicBezTo>
                    <a:pt x="0" y="704"/>
                    <a:pt x="0" y="960"/>
                    <a:pt x="22" y="1160"/>
                  </a:cubicBezTo>
                  <a:cubicBezTo>
                    <a:pt x="45" y="1360"/>
                    <a:pt x="100" y="1571"/>
                    <a:pt x="255" y="1694"/>
                  </a:cubicBezTo>
                  <a:cubicBezTo>
                    <a:pt x="269" y="1707"/>
                    <a:pt x="287" y="1717"/>
                    <a:pt x="304" y="1717"/>
                  </a:cubicBezTo>
                  <a:cubicBezTo>
                    <a:pt x="315" y="1717"/>
                    <a:pt x="325" y="1713"/>
                    <a:pt x="334" y="1704"/>
                  </a:cubicBezTo>
                  <a:cubicBezTo>
                    <a:pt x="378" y="1738"/>
                    <a:pt x="423" y="1761"/>
                    <a:pt x="456" y="1783"/>
                  </a:cubicBezTo>
                  <a:cubicBezTo>
                    <a:pt x="522" y="1816"/>
                    <a:pt x="589" y="1850"/>
                    <a:pt x="656" y="1872"/>
                  </a:cubicBezTo>
                  <a:cubicBezTo>
                    <a:pt x="664" y="1876"/>
                    <a:pt x="675" y="1878"/>
                    <a:pt x="686" y="1878"/>
                  </a:cubicBezTo>
                  <a:cubicBezTo>
                    <a:pt x="706" y="1878"/>
                    <a:pt x="727" y="1871"/>
                    <a:pt x="734" y="1850"/>
                  </a:cubicBezTo>
                  <a:cubicBezTo>
                    <a:pt x="745" y="1827"/>
                    <a:pt x="734" y="1805"/>
                    <a:pt x="723" y="1793"/>
                  </a:cubicBezTo>
                  <a:lnTo>
                    <a:pt x="756" y="1793"/>
                  </a:lnTo>
                  <a:cubicBezTo>
                    <a:pt x="767" y="1816"/>
                    <a:pt x="779" y="1827"/>
                    <a:pt x="801" y="1838"/>
                  </a:cubicBezTo>
                  <a:cubicBezTo>
                    <a:pt x="812" y="1838"/>
                    <a:pt x="812" y="1850"/>
                    <a:pt x="823" y="1850"/>
                  </a:cubicBezTo>
                  <a:cubicBezTo>
                    <a:pt x="842" y="1878"/>
                    <a:pt x="878" y="1907"/>
                    <a:pt x="916" y="1907"/>
                  </a:cubicBezTo>
                  <a:cubicBezTo>
                    <a:pt x="922" y="1907"/>
                    <a:pt x="928" y="1906"/>
                    <a:pt x="934" y="1905"/>
                  </a:cubicBezTo>
                  <a:cubicBezTo>
                    <a:pt x="1078" y="1872"/>
                    <a:pt x="1223" y="1827"/>
                    <a:pt x="1357" y="1771"/>
                  </a:cubicBezTo>
                  <a:cubicBezTo>
                    <a:pt x="1362" y="1777"/>
                    <a:pt x="1368" y="1780"/>
                    <a:pt x="1373" y="1780"/>
                  </a:cubicBezTo>
                  <a:cubicBezTo>
                    <a:pt x="1379" y="1780"/>
                    <a:pt x="1385" y="1777"/>
                    <a:pt x="1390" y="1771"/>
                  </a:cubicBezTo>
                  <a:cubicBezTo>
                    <a:pt x="1535" y="1727"/>
                    <a:pt x="1679" y="1682"/>
                    <a:pt x="1813" y="1627"/>
                  </a:cubicBezTo>
                  <a:cubicBezTo>
                    <a:pt x="1935" y="1583"/>
                    <a:pt x="2057" y="1549"/>
                    <a:pt x="2180" y="1504"/>
                  </a:cubicBezTo>
                  <a:cubicBezTo>
                    <a:pt x="2198" y="1514"/>
                    <a:pt x="2219" y="1519"/>
                    <a:pt x="2236" y="1519"/>
                  </a:cubicBezTo>
                  <a:cubicBezTo>
                    <a:pt x="2261" y="1519"/>
                    <a:pt x="2280" y="1508"/>
                    <a:pt x="2280" y="1482"/>
                  </a:cubicBezTo>
                  <a:lnTo>
                    <a:pt x="2280" y="1282"/>
                  </a:lnTo>
                  <a:lnTo>
                    <a:pt x="2280" y="1182"/>
                  </a:lnTo>
                  <a:cubicBezTo>
                    <a:pt x="2280" y="1148"/>
                    <a:pt x="2269" y="1115"/>
                    <a:pt x="2235" y="1104"/>
                  </a:cubicBezTo>
                  <a:cubicBezTo>
                    <a:pt x="2235" y="1071"/>
                    <a:pt x="2235" y="1037"/>
                    <a:pt x="2224" y="1004"/>
                  </a:cubicBezTo>
                  <a:cubicBezTo>
                    <a:pt x="2224" y="982"/>
                    <a:pt x="2202" y="970"/>
                    <a:pt x="2180" y="970"/>
                  </a:cubicBezTo>
                  <a:cubicBezTo>
                    <a:pt x="2180" y="837"/>
                    <a:pt x="2168" y="704"/>
                    <a:pt x="2146" y="582"/>
                  </a:cubicBezTo>
                  <a:cubicBezTo>
                    <a:pt x="2113" y="481"/>
                    <a:pt x="2091" y="381"/>
                    <a:pt x="2047" y="281"/>
                  </a:cubicBezTo>
                  <a:cubicBezTo>
                    <a:pt x="2002" y="181"/>
                    <a:pt x="1946" y="92"/>
                    <a:pt x="1869" y="14"/>
                  </a:cubicBezTo>
                  <a:cubicBezTo>
                    <a:pt x="1856" y="5"/>
                    <a:pt x="1842" y="1"/>
                    <a:pt x="182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81" name="Google Shape;21181;p32"/>
            <p:cNvSpPr/>
            <p:nvPr/>
          </p:nvSpPr>
          <p:spPr>
            <a:xfrm>
              <a:off x="1259840" y="2364495"/>
              <a:ext cx="20200" cy="27177"/>
            </a:xfrm>
            <a:custGeom>
              <a:avLst/>
              <a:gdLst/>
              <a:ahLst/>
              <a:cxnLst/>
              <a:rect l="l" t="t" r="r" b="b"/>
              <a:pathLst>
                <a:path w="579" h="779" extrusionOk="0">
                  <a:moveTo>
                    <a:pt x="39" y="1"/>
                  </a:moveTo>
                  <a:cubicBezTo>
                    <a:pt x="19" y="1"/>
                    <a:pt x="0" y="19"/>
                    <a:pt x="16" y="43"/>
                  </a:cubicBezTo>
                  <a:cubicBezTo>
                    <a:pt x="216" y="254"/>
                    <a:pt x="372" y="499"/>
                    <a:pt x="495" y="755"/>
                  </a:cubicBezTo>
                  <a:cubicBezTo>
                    <a:pt x="500" y="771"/>
                    <a:pt x="519" y="779"/>
                    <a:pt x="537" y="779"/>
                  </a:cubicBezTo>
                  <a:cubicBezTo>
                    <a:pt x="559" y="779"/>
                    <a:pt x="578" y="768"/>
                    <a:pt x="572" y="744"/>
                  </a:cubicBezTo>
                  <a:cubicBezTo>
                    <a:pt x="461" y="466"/>
                    <a:pt x="272" y="221"/>
                    <a:pt x="61" y="10"/>
                  </a:cubicBezTo>
                  <a:cubicBezTo>
                    <a:pt x="54" y="3"/>
                    <a:pt x="47" y="1"/>
                    <a:pt x="3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82" name="Google Shape;21182;p32"/>
            <p:cNvSpPr/>
            <p:nvPr/>
          </p:nvSpPr>
          <p:spPr>
            <a:xfrm>
              <a:off x="1267376" y="2365646"/>
              <a:ext cx="17304" cy="22921"/>
            </a:xfrm>
            <a:custGeom>
              <a:avLst/>
              <a:gdLst/>
              <a:ahLst/>
              <a:cxnLst/>
              <a:rect l="l" t="t" r="r" b="b"/>
              <a:pathLst>
                <a:path w="496" h="657" extrusionOk="0">
                  <a:moveTo>
                    <a:pt x="54" y="0"/>
                  </a:moveTo>
                  <a:cubicBezTo>
                    <a:pt x="23" y="0"/>
                    <a:pt x="1" y="25"/>
                    <a:pt x="23" y="55"/>
                  </a:cubicBezTo>
                  <a:cubicBezTo>
                    <a:pt x="101" y="144"/>
                    <a:pt x="178" y="233"/>
                    <a:pt x="234" y="333"/>
                  </a:cubicBezTo>
                  <a:cubicBezTo>
                    <a:pt x="290" y="422"/>
                    <a:pt x="346" y="533"/>
                    <a:pt x="401" y="633"/>
                  </a:cubicBezTo>
                  <a:cubicBezTo>
                    <a:pt x="406" y="649"/>
                    <a:pt x="428" y="657"/>
                    <a:pt x="449" y="657"/>
                  </a:cubicBezTo>
                  <a:cubicBezTo>
                    <a:pt x="473" y="657"/>
                    <a:pt x="496" y="646"/>
                    <a:pt x="490" y="622"/>
                  </a:cubicBezTo>
                  <a:cubicBezTo>
                    <a:pt x="457" y="500"/>
                    <a:pt x="390" y="399"/>
                    <a:pt x="323" y="300"/>
                  </a:cubicBezTo>
                  <a:cubicBezTo>
                    <a:pt x="257" y="199"/>
                    <a:pt x="178" y="99"/>
                    <a:pt x="101" y="21"/>
                  </a:cubicBezTo>
                  <a:cubicBezTo>
                    <a:pt x="86" y="6"/>
                    <a:pt x="69" y="0"/>
                    <a:pt x="5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83" name="Google Shape;21183;p32"/>
            <p:cNvSpPr/>
            <p:nvPr/>
          </p:nvSpPr>
          <p:spPr>
            <a:xfrm>
              <a:off x="1271772" y="2354970"/>
              <a:ext cx="16223" cy="27177"/>
            </a:xfrm>
            <a:custGeom>
              <a:avLst/>
              <a:gdLst/>
              <a:ahLst/>
              <a:cxnLst/>
              <a:rect l="l" t="t" r="r" b="b"/>
              <a:pathLst>
                <a:path w="465" h="779" extrusionOk="0">
                  <a:moveTo>
                    <a:pt x="38" y="0"/>
                  </a:moveTo>
                  <a:cubicBezTo>
                    <a:pt x="22" y="0"/>
                    <a:pt x="0" y="11"/>
                    <a:pt x="8" y="27"/>
                  </a:cubicBezTo>
                  <a:cubicBezTo>
                    <a:pt x="30" y="50"/>
                    <a:pt x="42" y="60"/>
                    <a:pt x="52" y="82"/>
                  </a:cubicBezTo>
                  <a:cubicBezTo>
                    <a:pt x="52" y="94"/>
                    <a:pt x="42" y="105"/>
                    <a:pt x="52" y="105"/>
                  </a:cubicBezTo>
                  <a:cubicBezTo>
                    <a:pt x="108" y="205"/>
                    <a:pt x="164" y="305"/>
                    <a:pt x="220" y="394"/>
                  </a:cubicBezTo>
                  <a:cubicBezTo>
                    <a:pt x="230" y="405"/>
                    <a:pt x="253" y="416"/>
                    <a:pt x="264" y="416"/>
                  </a:cubicBezTo>
                  <a:cubicBezTo>
                    <a:pt x="309" y="517"/>
                    <a:pt x="341" y="628"/>
                    <a:pt x="341" y="739"/>
                  </a:cubicBezTo>
                  <a:cubicBezTo>
                    <a:pt x="341" y="764"/>
                    <a:pt x="366" y="778"/>
                    <a:pt x="389" y="778"/>
                  </a:cubicBezTo>
                  <a:cubicBezTo>
                    <a:pt x="408" y="778"/>
                    <a:pt x="426" y="769"/>
                    <a:pt x="430" y="750"/>
                  </a:cubicBezTo>
                  <a:cubicBezTo>
                    <a:pt x="464" y="461"/>
                    <a:pt x="230" y="205"/>
                    <a:pt x="52" y="5"/>
                  </a:cubicBezTo>
                  <a:cubicBezTo>
                    <a:pt x="49" y="2"/>
                    <a:pt x="44" y="0"/>
                    <a:pt x="3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84" name="Google Shape;21184;p32"/>
            <p:cNvSpPr/>
            <p:nvPr/>
          </p:nvSpPr>
          <p:spPr>
            <a:xfrm>
              <a:off x="1233639" y="2388917"/>
              <a:ext cx="8547" cy="18874"/>
            </a:xfrm>
            <a:custGeom>
              <a:avLst/>
              <a:gdLst/>
              <a:ahLst/>
              <a:cxnLst/>
              <a:rect l="l" t="t" r="r" b="b"/>
              <a:pathLst>
                <a:path w="245" h="541" extrusionOk="0">
                  <a:moveTo>
                    <a:pt x="55" y="1"/>
                  </a:moveTo>
                  <a:cubicBezTo>
                    <a:pt x="35" y="1"/>
                    <a:pt x="16" y="10"/>
                    <a:pt x="11" y="33"/>
                  </a:cubicBezTo>
                  <a:cubicBezTo>
                    <a:pt x="0" y="122"/>
                    <a:pt x="0" y="211"/>
                    <a:pt x="22" y="288"/>
                  </a:cubicBezTo>
                  <a:cubicBezTo>
                    <a:pt x="33" y="333"/>
                    <a:pt x="55" y="377"/>
                    <a:pt x="78" y="411"/>
                  </a:cubicBezTo>
                  <a:cubicBezTo>
                    <a:pt x="89" y="456"/>
                    <a:pt x="122" y="489"/>
                    <a:pt x="156" y="522"/>
                  </a:cubicBezTo>
                  <a:cubicBezTo>
                    <a:pt x="162" y="535"/>
                    <a:pt x="176" y="541"/>
                    <a:pt x="191" y="541"/>
                  </a:cubicBezTo>
                  <a:cubicBezTo>
                    <a:pt x="202" y="541"/>
                    <a:pt x="213" y="538"/>
                    <a:pt x="223" y="533"/>
                  </a:cubicBezTo>
                  <a:cubicBezTo>
                    <a:pt x="233" y="533"/>
                    <a:pt x="245" y="511"/>
                    <a:pt x="233" y="489"/>
                  </a:cubicBezTo>
                  <a:cubicBezTo>
                    <a:pt x="156" y="355"/>
                    <a:pt x="100" y="211"/>
                    <a:pt x="111" y="55"/>
                  </a:cubicBezTo>
                  <a:cubicBezTo>
                    <a:pt x="118" y="22"/>
                    <a:pt x="85" y="1"/>
                    <a:pt x="5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85" name="Google Shape;21185;p32"/>
            <p:cNvSpPr/>
            <p:nvPr/>
          </p:nvSpPr>
          <p:spPr>
            <a:xfrm>
              <a:off x="1249513" y="2395476"/>
              <a:ext cx="7012" cy="12455"/>
            </a:xfrm>
            <a:custGeom>
              <a:avLst/>
              <a:gdLst/>
              <a:ahLst/>
              <a:cxnLst/>
              <a:rect l="l" t="t" r="r" b="b"/>
              <a:pathLst>
                <a:path w="201" h="357" extrusionOk="0">
                  <a:moveTo>
                    <a:pt x="67" y="1"/>
                  </a:moveTo>
                  <a:cubicBezTo>
                    <a:pt x="45" y="1"/>
                    <a:pt x="35" y="1"/>
                    <a:pt x="23" y="11"/>
                  </a:cubicBezTo>
                  <a:cubicBezTo>
                    <a:pt x="12" y="23"/>
                    <a:pt x="1" y="34"/>
                    <a:pt x="1" y="45"/>
                  </a:cubicBezTo>
                  <a:cubicBezTo>
                    <a:pt x="12" y="90"/>
                    <a:pt x="12" y="145"/>
                    <a:pt x="35" y="189"/>
                  </a:cubicBezTo>
                  <a:cubicBezTo>
                    <a:pt x="35" y="212"/>
                    <a:pt x="45" y="234"/>
                    <a:pt x="57" y="256"/>
                  </a:cubicBezTo>
                  <a:cubicBezTo>
                    <a:pt x="67" y="278"/>
                    <a:pt x="79" y="301"/>
                    <a:pt x="101" y="323"/>
                  </a:cubicBezTo>
                  <a:cubicBezTo>
                    <a:pt x="112" y="345"/>
                    <a:pt x="134" y="357"/>
                    <a:pt x="156" y="357"/>
                  </a:cubicBezTo>
                  <a:cubicBezTo>
                    <a:pt x="179" y="357"/>
                    <a:pt x="201" y="334"/>
                    <a:pt x="190" y="312"/>
                  </a:cubicBezTo>
                  <a:cubicBezTo>
                    <a:pt x="179" y="290"/>
                    <a:pt x="179" y="268"/>
                    <a:pt x="168" y="256"/>
                  </a:cubicBezTo>
                  <a:cubicBezTo>
                    <a:pt x="168" y="234"/>
                    <a:pt x="156" y="212"/>
                    <a:pt x="156" y="189"/>
                  </a:cubicBezTo>
                  <a:cubicBezTo>
                    <a:pt x="146" y="167"/>
                    <a:pt x="134" y="145"/>
                    <a:pt x="134" y="123"/>
                  </a:cubicBezTo>
                  <a:cubicBezTo>
                    <a:pt x="134" y="112"/>
                    <a:pt x="134" y="100"/>
                    <a:pt x="124" y="90"/>
                  </a:cubicBezTo>
                  <a:lnTo>
                    <a:pt x="124" y="78"/>
                  </a:lnTo>
                  <a:lnTo>
                    <a:pt x="124" y="67"/>
                  </a:lnTo>
                  <a:cubicBezTo>
                    <a:pt x="124" y="45"/>
                    <a:pt x="112" y="34"/>
                    <a:pt x="112" y="23"/>
                  </a:cubicBezTo>
                  <a:cubicBezTo>
                    <a:pt x="101" y="11"/>
                    <a:pt x="79" y="1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86" name="Google Shape;21186;p32"/>
            <p:cNvSpPr/>
            <p:nvPr/>
          </p:nvSpPr>
          <p:spPr>
            <a:xfrm>
              <a:off x="1259247" y="2412920"/>
              <a:ext cx="4291" cy="3140"/>
            </a:xfrm>
            <a:custGeom>
              <a:avLst/>
              <a:gdLst/>
              <a:ahLst/>
              <a:cxnLst/>
              <a:rect l="l" t="t" r="r" b="b"/>
              <a:pathLst>
                <a:path w="123" h="90" extrusionOk="0">
                  <a:moveTo>
                    <a:pt x="22" y="1"/>
                  </a:moveTo>
                  <a:lnTo>
                    <a:pt x="11" y="12"/>
                  </a:lnTo>
                  <a:lnTo>
                    <a:pt x="0" y="23"/>
                  </a:lnTo>
                  <a:lnTo>
                    <a:pt x="0" y="35"/>
                  </a:lnTo>
                  <a:lnTo>
                    <a:pt x="0" y="45"/>
                  </a:lnTo>
                  <a:cubicBezTo>
                    <a:pt x="11" y="45"/>
                    <a:pt x="11" y="57"/>
                    <a:pt x="11" y="57"/>
                  </a:cubicBezTo>
                  <a:cubicBezTo>
                    <a:pt x="11" y="57"/>
                    <a:pt x="11" y="68"/>
                    <a:pt x="22" y="68"/>
                  </a:cubicBezTo>
                  <a:cubicBezTo>
                    <a:pt x="22" y="68"/>
                    <a:pt x="22" y="79"/>
                    <a:pt x="33" y="79"/>
                  </a:cubicBezTo>
                  <a:cubicBezTo>
                    <a:pt x="33" y="79"/>
                    <a:pt x="45" y="90"/>
                    <a:pt x="55" y="90"/>
                  </a:cubicBezTo>
                  <a:lnTo>
                    <a:pt x="100" y="90"/>
                  </a:lnTo>
                  <a:cubicBezTo>
                    <a:pt x="100" y="79"/>
                    <a:pt x="100" y="79"/>
                    <a:pt x="111" y="79"/>
                  </a:cubicBezTo>
                  <a:cubicBezTo>
                    <a:pt x="111" y="79"/>
                    <a:pt x="111" y="68"/>
                    <a:pt x="122" y="68"/>
                  </a:cubicBezTo>
                  <a:lnTo>
                    <a:pt x="122" y="57"/>
                  </a:lnTo>
                  <a:cubicBezTo>
                    <a:pt x="122" y="45"/>
                    <a:pt x="122" y="45"/>
                    <a:pt x="111" y="35"/>
                  </a:cubicBezTo>
                  <a:cubicBezTo>
                    <a:pt x="111" y="23"/>
                    <a:pt x="100" y="23"/>
                    <a:pt x="100" y="23"/>
                  </a:cubicBezTo>
                  <a:cubicBezTo>
                    <a:pt x="100" y="12"/>
                    <a:pt x="89" y="12"/>
                    <a:pt x="89" y="12"/>
                  </a:cubicBezTo>
                  <a:cubicBezTo>
                    <a:pt x="78" y="1"/>
                    <a:pt x="78" y="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87" name="Google Shape;21187;p32"/>
            <p:cNvSpPr/>
            <p:nvPr/>
          </p:nvSpPr>
          <p:spPr>
            <a:xfrm>
              <a:off x="1263119" y="2408280"/>
              <a:ext cx="5477" cy="6629"/>
            </a:xfrm>
            <a:custGeom>
              <a:avLst/>
              <a:gdLst/>
              <a:ahLst/>
              <a:cxnLst/>
              <a:rect l="l" t="t" r="r" b="b"/>
              <a:pathLst>
                <a:path w="157" h="190" extrusionOk="0">
                  <a:moveTo>
                    <a:pt x="56" y="0"/>
                  </a:moveTo>
                  <a:cubicBezTo>
                    <a:pt x="45" y="12"/>
                    <a:pt x="45" y="23"/>
                    <a:pt x="45" y="34"/>
                  </a:cubicBezTo>
                  <a:cubicBezTo>
                    <a:pt x="45" y="56"/>
                    <a:pt x="45" y="79"/>
                    <a:pt x="56" y="89"/>
                  </a:cubicBezTo>
                  <a:lnTo>
                    <a:pt x="33" y="89"/>
                  </a:lnTo>
                  <a:lnTo>
                    <a:pt x="23" y="101"/>
                  </a:lnTo>
                  <a:cubicBezTo>
                    <a:pt x="11" y="101"/>
                    <a:pt x="11" y="101"/>
                    <a:pt x="0" y="112"/>
                  </a:cubicBezTo>
                  <a:lnTo>
                    <a:pt x="0" y="134"/>
                  </a:lnTo>
                  <a:lnTo>
                    <a:pt x="0" y="145"/>
                  </a:lnTo>
                  <a:cubicBezTo>
                    <a:pt x="0" y="145"/>
                    <a:pt x="0" y="156"/>
                    <a:pt x="11" y="156"/>
                  </a:cubicBezTo>
                  <a:cubicBezTo>
                    <a:pt x="11" y="168"/>
                    <a:pt x="11" y="168"/>
                    <a:pt x="23" y="168"/>
                  </a:cubicBezTo>
                  <a:cubicBezTo>
                    <a:pt x="23" y="178"/>
                    <a:pt x="33" y="178"/>
                    <a:pt x="33" y="178"/>
                  </a:cubicBezTo>
                  <a:cubicBezTo>
                    <a:pt x="45" y="178"/>
                    <a:pt x="45" y="190"/>
                    <a:pt x="45" y="190"/>
                  </a:cubicBezTo>
                  <a:lnTo>
                    <a:pt x="89" y="190"/>
                  </a:lnTo>
                  <a:cubicBezTo>
                    <a:pt x="100" y="190"/>
                    <a:pt x="100" y="190"/>
                    <a:pt x="112" y="178"/>
                  </a:cubicBezTo>
                  <a:lnTo>
                    <a:pt x="122" y="168"/>
                  </a:lnTo>
                  <a:lnTo>
                    <a:pt x="134" y="168"/>
                  </a:lnTo>
                  <a:cubicBezTo>
                    <a:pt x="145" y="168"/>
                    <a:pt x="145" y="168"/>
                    <a:pt x="145" y="156"/>
                  </a:cubicBezTo>
                  <a:cubicBezTo>
                    <a:pt x="156" y="156"/>
                    <a:pt x="156" y="145"/>
                    <a:pt x="156" y="134"/>
                  </a:cubicBezTo>
                  <a:cubicBezTo>
                    <a:pt x="145" y="123"/>
                    <a:pt x="145" y="112"/>
                    <a:pt x="145" y="101"/>
                  </a:cubicBezTo>
                  <a:lnTo>
                    <a:pt x="145" y="89"/>
                  </a:lnTo>
                  <a:lnTo>
                    <a:pt x="145" y="79"/>
                  </a:lnTo>
                  <a:cubicBezTo>
                    <a:pt x="134" y="67"/>
                    <a:pt x="134" y="56"/>
                    <a:pt x="134" y="45"/>
                  </a:cubicBezTo>
                  <a:cubicBezTo>
                    <a:pt x="145" y="34"/>
                    <a:pt x="134" y="23"/>
                    <a:pt x="122" y="23"/>
                  </a:cubicBezTo>
                  <a:cubicBezTo>
                    <a:pt x="122" y="12"/>
                    <a:pt x="100" y="0"/>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88" name="Google Shape;21188;p32"/>
            <p:cNvSpPr/>
            <p:nvPr/>
          </p:nvSpPr>
          <p:spPr>
            <a:xfrm>
              <a:off x="1269888" y="2395266"/>
              <a:ext cx="6838" cy="19851"/>
            </a:xfrm>
            <a:custGeom>
              <a:avLst/>
              <a:gdLst/>
              <a:ahLst/>
              <a:cxnLst/>
              <a:rect l="l" t="t" r="r" b="b"/>
              <a:pathLst>
                <a:path w="196" h="569" extrusionOk="0">
                  <a:moveTo>
                    <a:pt x="42" y="1"/>
                  </a:moveTo>
                  <a:cubicBezTo>
                    <a:pt x="20" y="1"/>
                    <a:pt x="1" y="12"/>
                    <a:pt x="7" y="40"/>
                  </a:cubicBezTo>
                  <a:cubicBezTo>
                    <a:pt x="29" y="118"/>
                    <a:pt x="51" y="195"/>
                    <a:pt x="62" y="284"/>
                  </a:cubicBezTo>
                  <a:cubicBezTo>
                    <a:pt x="73" y="363"/>
                    <a:pt x="84" y="452"/>
                    <a:pt x="106" y="529"/>
                  </a:cubicBezTo>
                  <a:cubicBezTo>
                    <a:pt x="106" y="554"/>
                    <a:pt x="135" y="569"/>
                    <a:pt x="159" y="569"/>
                  </a:cubicBezTo>
                  <a:cubicBezTo>
                    <a:pt x="178" y="569"/>
                    <a:pt x="195" y="560"/>
                    <a:pt x="195" y="541"/>
                  </a:cubicBezTo>
                  <a:cubicBezTo>
                    <a:pt x="195" y="452"/>
                    <a:pt x="173" y="363"/>
                    <a:pt x="162" y="284"/>
                  </a:cubicBezTo>
                  <a:cubicBezTo>
                    <a:pt x="140" y="195"/>
                    <a:pt x="118" y="118"/>
                    <a:pt x="96" y="29"/>
                  </a:cubicBezTo>
                  <a:cubicBezTo>
                    <a:pt x="90" y="12"/>
                    <a:pt x="65" y="1"/>
                    <a:pt x="4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89" name="Google Shape;21189;p32"/>
            <p:cNvSpPr/>
            <p:nvPr/>
          </p:nvSpPr>
          <p:spPr>
            <a:xfrm>
              <a:off x="1128869" y="2381102"/>
              <a:ext cx="116803" cy="94336"/>
            </a:xfrm>
            <a:custGeom>
              <a:avLst/>
              <a:gdLst/>
              <a:ahLst/>
              <a:cxnLst/>
              <a:rect l="l" t="t" r="r" b="b"/>
              <a:pathLst>
                <a:path w="3348" h="2704" extrusionOk="0">
                  <a:moveTo>
                    <a:pt x="89" y="1"/>
                  </a:moveTo>
                  <a:cubicBezTo>
                    <a:pt x="89" y="1"/>
                    <a:pt x="0" y="502"/>
                    <a:pt x="223" y="991"/>
                  </a:cubicBezTo>
                  <a:cubicBezTo>
                    <a:pt x="445" y="1480"/>
                    <a:pt x="500" y="1480"/>
                    <a:pt x="1379" y="2014"/>
                  </a:cubicBezTo>
                  <a:cubicBezTo>
                    <a:pt x="2247" y="2548"/>
                    <a:pt x="3325" y="2704"/>
                    <a:pt x="3325" y="2704"/>
                  </a:cubicBezTo>
                  <a:lnTo>
                    <a:pt x="3348" y="1970"/>
                  </a:lnTo>
                  <a:cubicBezTo>
                    <a:pt x="3348" y="1970"/>
                    <a:pt x="3125" y="1747"/>
                    <a:pt x="2903" y="1625"/>
                  </a:cubicBezTo>
                  <a:cubicBezTo>
                    <a:pt x="2680" y="1513"/>
                    <a:pt x="2702" y="1458"/>
                    <a:pt x="2113" y="1224"/>
                  </a:cubicBezTo>
                  <a:cubicBezTo>
                    <a:pt x="1523" y="1002"/>
                    <a:pt x="1724" y="846"/>
                    <a:pt x="1157" y="502"/>
                  </a:cubicBezTo>
                  <a:cubicBezTo>
                    <a:pt x="589" y="146"/>
                    <a:pt x="89" y="1"/>
                    <a:pt x="8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90" name="Google Shape;21190;p32"/>
            <p:cNvSpPr/>
            <p:nvPr/>
          </p:nvSpPr>
          <p:spPr>
            <a:xfrm>
              <a:off x="1299194" y="2257143"/>
              <a:ext cx="147469" cy="202382"/>
            </a:xfrm>
            <a:custGeom>
              <a:avLst/>
              <a:gdLst/>
              <a:ahLst/>
              <a:cxnLst/>
              <a:rect l="l" t="t" r="r" b="b"/>
              <a:pathLst>
                <a:path w="4227" h="5801" extrusionOk="0">
                  <a:moveTo>
                    <a:pt x="2399" y="0"/>
                  </a:moveTo>
                  <a:cubicBezTo>
                    <a:pt x="2175" y="0"/>
                    <a:pt x="1877" y="201"/>
                    <a:pt x="1513" y="729"/>
                  </a:cubicBezTo>
                  <a:cubicBezTo>
                    <a:pt x="1080" y="1385"/>
                    <a:pt x="1057" y="2575"/>
                    <a:pt x="823" y="3376"/>
                  </a:cubicBezTo>
                  <a:cubicBezTo>
                    <a:pt x="579" y="4188"/>
                    <a:pt x="0" y="4888"/>
                    <a:pt x="0" y="4888"/>
                  </a:cubicBezTo>
                  <a:lnTo>
                    <a:pt x="712" y="5800"/>
                  </a:lnTo>
                  <a:cubicBezTo>
                    <a:pt x="712" y="5800"/>
                    <a:pt x="1171" y="5477"/>
                    <a:pt x="1787" y="5477"/>
                  </a:cubicBezTo>
                  <a:cubicBezTo>
                    <a:pt x="1806" y="5477"/>
                    <a:pt x="1826" y="5478"/>
                    <a:pt x="1847" y="5478"/>
                  </a:cubicBezTo>
                  <a:cubicBezTo>
                    <a:pt x="2150" y="5489"/>
                    <a:pt x="2260" y="5509"/>
                    <a:pt x="2364" y="5509"/>
                  </a:cubicBezTo>
                  <a:cubicBezTo>
                    <a:pt x="2482" y="5509"/>
                    <a:pt x="2594" y="5484"/>
                    <a:pt x="2970" y="5389"/>
                  </a:cubicBezTo>
                  <a:cubicBezTo>
                    <a:pt x="3682" y="5211"/>
                    <a:pt x="4093" y="4666"/>
                    <a:pt x="4160" y="4166"/>
                  </a:cubicBezTo>
                  <a:cubicBezTo>
                    <a:pt x="4227" y="3654"/>
                    <a:pt x="3905" y="3532"/>
                    <a:pt x="3582" y="3220"/>
                  </a:cubicBezTo>
                  <a:cubicBezTo>
                    <a:pt x="3248" y="2920"/>
                    <a:pt x="2948" y="2409"/>
                    <a:pt x="2815" y="2086"/>
                  </a:cubicBezTo>
                  <a:cubicBezTo>
                    <a:pt x="2681" y="1764"/>
                    <a:pt x="2848" y="1474"/>
                    <a:pt x="2959" y="1141"/>
                  </a:cubicBezTo>
                  <a:cubicBezTo>
                    <a:pt x="3070" y="807"/>
                    <a:pt x="3092" y="684"/>
                    <a:pt x="2959" y="551"/>
                  </a:cubicBezTo>
                  <a:cubicBezTo>
                    <a:pt x="2837" y="417"/>
                    <a:pt x="2759" y="128"/>
                    <a:pt x="2536" y="29"/>
                  </a:cubicBezTo>
                  <a:cubicBezTo>
                    <a:pt x="2494" y="10"/>
                    <a:pt x="2448" y="0"/>
                    <a:pt x="2399"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91" name="Google Shape;21191;p32"/>
            <p:cNvSpPr/>
            <p:nvPr/>
          </p:nvSpPr>
          <p:spPr>
            <a:xfrm>
              <a:off x="1299194" y="2308813"/>
              <a:ext cx="86591" cy="150714"/>
            </a:xfrm>
            <a:custGeom>
              <a:avLst/>
              <a:gdLst/>
              <a:ahLst/>
              <a:cxnLst/>
              <a:rect l="l" t="t" r="r" b="b"/>
              <a:pathLst>
                <a:path w="2482" h="4320" extrusionOk="0">
                  <a:moveTo>
                    <a:pt x="1609" y="1"/>
                  </a:moveTo>
                  <a:cubicBezTo>
                    <a:pt x="1525" y="1"/>
                    <a:pt x="1437" y="33"/>
                    <a:pt x="1369" y="82"/>
                  </a:cubicBezTo>
                  <a:cubicBezTo>
                    <a:pt x="1280" y="149"/>
                    <a:pt x="1213" y="271"/>
                    <a:pt x="1124" y="349"/>
                  </a:cubicBezTo>
                  <a:cubicBezTo>
                    <a:pt x="1024" y="883"/>
                    <a:pt x="957" y="1450"/>
                    <a:pt x="823" y="1895"/>
                  </a:cubicBezTo>
                  <a:cubicBezTo>
                    <a:pt x="579" y="2707"/>
                    <a:pt x="0" y="3407"/>
                    <a:pt x="0" y="3407"/>
                  </a:cubicBezTo>
                  <a:lnTo>
                    <a:pt x="712" y="4319"/>
                  </a:lnTo>
                  <a:cubicBezTo>
                    <a:pt x="712" y="4319"/>
                    <a:pt x="1171" y="3996"/>
                    <a:pt x="1787" y="3996"/>
                  </a:cubicBezTo>
                  <a:cubicBezTo>
                    <a:pt x="1806" y="3996"/>
                    <a:pt x="1826" y="3997"/>
                    <a:pt x="1847" y="3997"/>
                  </a:cubicBezTo>
                  <a:cubicBezTo>
                    <a:pt x="2025" y="3997"/>
                    <a:pt x="2136" y="4008"/>
                    <a:pt x="2214" y="4020"/>
                  </a:cubicBezTo>
                  <a:cubicBezTo>
                    <a:pt x="2325" y="3842"/>
                    <a:pt x="2358" y="3619"/>
                    <a:pt x="2392" y="3407"/>
                  </a:cubicBezTo>
                  <a:cubicBezTo>
                    <a:pt x="2459" y="2918"/>
                    <a:pt x="2481" y="2418"/>
                    <a:pt x="2481" y="1917"/>
                  </a:cubicBezTo>
                  <a:cubicBezTo>
                    <a:pt x="2481" y="1706"/>
                    <a:pt x="2459" y="1450"/>
                    <a:pt x="2269" y="1339"/>
                  </a:cubicBezTo>
                  <a:cubicBezTo>
                    <a:pt x="2192" y="1284"/>
                    <a:pt x="2081" y="1261"/>
                    <a:pt x="2002" y="1205"/>
                  </a:cubicBezTo>
                  <a:cubicBezTo>
                    <a:pt x="1869" y="1106"/>
                    <a:pt x="1836" y="928"/>
                    <a:pt x="1847" y="772"/>
                  </a:cubicBezTo>
                  <a:cubicBezTo>
                    <a:pt x="1847" y="605"/>
                    <a:pt x="1891" y="449"/>
                    <a:pt x="1880" y="283"/>
                  </a:cubicBezTo>
                  <a:cubicBezTo>
                    <a:pt x="1869" y="204"/>
                    <a:pt x="1847" y="127"/>
                    <a:pt x="1791" y="71"/>
                  </a:cubicBezTo>
                  <a:cubicBezTo>
                    <a:pt x="1742" y="21"/>
                    <a:pt x="1677" y="1"/>
                    <a:pt x="160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92" name="Google Shape;21192;p32"/>
            <p:cNvSpPr/>
            <p:nvPr/>
          </p:nvSpPr>
          <p:spPr>
            <a:xfrm>
              <a:off x="1302788" y="2279542"/>
              <a:ext cx="72008" cy="141120"/>
            </a:xfrm>
            <a:custGeom>
              <a:avLst/>
              <a:gdLst/>
              <a:ahLst/>
              <a:cxnLst/>
              <a:rect l="l" t="t" r="r" b="b"/>
              <a:pathLst>
                <a:path w="2064" h="4045" extrusionOk="0">
                  <a:moveTo>
                    <a:pt x="2022" y="0"/>
                  </a:moveTo>
                  <a:cubicBezTo>
                    <a:pt x="2014" y="0"/>
                    <a:pt x="2006" y="3"/>
                    <a:pt x="2000" y="9"/>
                  </a:cubicBezTo>
                  <a:cubicBezTo>
                    <a:pt x="1677" y="499"/>
                    <a:pt x="1477" y="1043"/>
                    <a:pt x="1266" y="1577"/>
                  </a:cubicBezTo>
                  <a:cubicBezTo>
                    <a:pt x="1066" y="2133"/>
                    <a:pt x="843" y="2667"/>
                    <a:pt x="542" y="3179"/>
                  </a:cubicBezTo>
                  <a:cubicBezTo>
                    <a:pt x="465" y="3324"/>
                    <a:pt x="376" y="3468"/>
                    <a:pt x="276" y="3613"/>
                  </a:cubicBezTo>
                  <a:cubicBezTo>
                    <a:pt x="187" y="3746"/>
                    <a:pt x="87" y="3868"/>
                    <a:pt x="9" y="4002"/>
                  </a:cubicBezTo>
                  <a:cubicBezTo>
                    <a:pt x="1" y="4026"/>
                    <a:pt x="27" y="4045"/>
                    <a:pt x="51" y="4045"/>
                  </a:cubicBezTo>
                  <a:cubicBezTo>
                    <a:pt x="60" y="4045"/>
                    <a:pt x="69" y="4042"/>
                    <a:pt x="75" y="4036"/>
                  </a:cubicBezTo>
                  <a:cubicBezTo>
                    <a:pt x="176" y="3935"/>
                    <a:pt x="253" y="3802"/>
                    <a:pt x="342" y="3680"/>
                  </a:cubicBezTo>
                  <a:cubicBezTo>
                    <a:pt x="421" y="3568"/>
                    <a:pt x="498" y="3446"/>
                    <a:pt x="565" y="3324"/>
                  </a:cubicBezTo>
                  <a:cubicBezTo>
                    <a:pt x="710" y="3079"/>
                    <a:pt x="843" y="2823"/>
                    <a:pt x="965" y="2567"/>
                  </a:cubicBezTo>
                  <a:cubicBezTo>
                    <a:pt x="1221" y="2034"/>
                    <a:pt x="1388" y="1477"/>
                    <a:pt x="1610" y="944"/>
                  </a:cubicBezTo>
                  <a:cubicBezTo>
                    <a:pt x="1733" y="632"/>
                    <a:pt x="1877" y="321"/>
                    <a:pt x="2055" y="42"/>
                  </a:cubicBezTo>
                  <a:cubicBezTo>
                    <a:pt x="2063" y="19"/>
                    <a:pt x="2043" y="0"/>
                    <a:pt x="202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93" name="Google Shape;21193;p32"/>
            <p:cNvSpPr/>
            <p:nvPr/>
          </p:nvSpPr>
          <p:spPr>
            <a:xfrm>
              <a:off x="1311126" y="2311011"/>
              <a:ext cx="66984" cy="105674"/>
            </a:xfrm>
            <a:custGeom>
              <a:avLst/>
              <a:gdLst/>
              <a:ahLst/>
              <a:cxnLst/>
              <a:rect l="l" t="t" r="r" b="b"/>
              <a:pathLst>
                <a:path w="1920" h="3029" extrusionOk="0">
                  <a:moveTo>
                    <a:pt x="1844" y="1"/>
                  </a:moveTo>
                  <a:cubicBezTo>
                    <a:pt x="1833" y="1"/>
                    <a:pt x="1824" y="3"/>
                    <a:pt x="1816" y="8"/>
                  </a:cubicBezTo>
                  <a:cubicBezTo>
                    <a:pt x="1171" y="653"/>
                    <a:pt x="960" y="1576"/>
                    <a:pt x="515" y="2355"/>
                  </a:cubicBezTo>
                  <a:cubicBezTo>
                    <a:pt x="392" y="2577"/>
                    <a:pt x="237" y="2800"/>
                    <a:pt x="37" y="2966"/>
                  </a:cubicBezTo>
                  <a:cubicBezTo>
                    <a:pt x="0" y="2994"/>
                    <a:pt x="38" y="3028"/>
                    <a:pt x="65" y="3028"/>
                  </a:cubicBezTo>
                  <a:cubicBezTo>
                    <a:pt x="71" y="3028"/>
                    <a:pt x="77" y="3027"/>
                    <a:pt x="81" y="3022"/>
                  </a:cubicBezTo>
                  <a:cubicBezTo>
                    <a:pt x="437" y="2744"/>
                    <a:pt x="659" y="2321"/>
                    <a:pt x="849" y="1932"/>
                  </a:cubicBezTo>
                  <a:cubicBezTo>
                    <a:pt x="1038" y="1510"/>
                    <a:pt x="1205" y="1076"/>
                    <a:pt x="1438" y="687"/>
                  </a:cubicBezTo>
                  <a:cubicBezTo>
                    <a:pt x="1561" y="453"/>
                    <a:pt x="1716" y="242"/>
                    <a:pt x="1894" y="52"/>
                  </a:cubicBezTo>
                  <a:cubicBezTo>
                    <a:pt x="1920" y="27"/>
                    <a:pt x="1879" y="1"/>
                    <a:pt x="184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94" name="Google Shape;21194;p32"/>
            <p:cNvSpPr/>
            <p:nvPr/>
          </p:nvSpPr>
          <p:spPr>
            <a:xfrm>
              <a:off x="1329442" y="2342829"/>
              <a:ext cx="46749" cy="65868"/>
            </a:xfrm>
            <a:custGeom>
              <a:avLst/>
              <a:gdLst/>
              <a:ahLst/>
              <a:cxnLst/>
              <a:rect l="l" t="t" r="r" b="b"/>
              <a:pathLst>
                <a:path w="1340" h="1888" extrusionOk="0">
                  <a:moveTo>
                    <a:pt x="1273" y="1"/>
                  </a:moveTo>
                  <a:cubicBezTo>
                    <a:pt x="1263" y="1"/>
                    <a:pt x="1254" y="3"/>
                    <a:pt x="1247" y="8"/>
                  </a:cubicBezTo>
                  <a:cubicBezTo>
                    <a:pt x="980" y="264"/>
                    <a:pt x="769" y="575"/>
                    <a:pt x="579" y="898"/>
                  </a:cubicBezTo>
                  <a:cubicBezTo>
                    <a:pt x="480" y="1065"/>
                    <a:pt x="391" y="1221"/>
                    <a:pt x="312" y="1387"/>
                  </a:cubicBezTo>
                  <a:cubicBezTo>
                    <a:pt x="268" y="1476"/>
                    <a:pt x="223" y="1554"/>
                    <a:pt x="190" y="1632"/>
                  </a:cubicBezTo>
                  <a:cubicBezTo>
                    <a:pt x="157" y="1698"/>
                    <a:pt x="124" y="1821"/>
                    <a:pt x="45" y="1832"/>
                  </a:cubicBezTo>
                  <a:cubicBezTo>
                    <a:pt x="1" y="1843"/>
                    <a:pt x="45" y="1888"/>
                    <a:pt x="68" y="1888"/>
                  </a:cubicBezTo>
                  <a:cubicBezTo>
                    <a:pt x="134" y="1888"/>
                    <a:pt x="179" y="1843"/>
                    <a:pt x="213" y="1787"/>
                  </a:cubicBezTo>
                  <a:cubicBezTo>
                    <a:pt x="257" y="1710"/>
                    <a:pt x="302" y="1632"/>
                    <a:pt x="335" y="1554"/>
                  </a:cubicBezTo>
                  <a:cubicBezTo>
                    <a:pt x="435" y="1376"/>
                    <a:pt x="524" y="1198"/>
                    <a:pt x="624" y="1031"/>
                  </a:cubicBezTo>
                  <a:cubicBezTo>
                    <a:pt x="824" y="675"/>
                    <a:pt x="1046" y="353"/>
                    <a:pt x="1313" y="52"/>
                  </a:cubicBezTo>
                  <a:cubicBezTo>
                    <a:pt x="1340" y="27"/>
                    <a:pt x="1305" y="1"/>
                    <a:pt x="127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95" name="Google Shape;21195;p32"/>
            <p:cNvSpPr/>
            <p:nvPr/>
          </p:nvSpPr>
          <p:spPr>
            <a:xfrm>
              <a:off x="1315278" y="2370217"/>
              <a:ext cx="79648" cy="63739"/>
            </a:xfrm>
            <a:custGeom>
              <a:avLst/>
              <a:gdLst/>
              <a:ahLst/>
              <a:cxnLst/>
              <a:rect l="l" t="t" r="r" b="b"/>
              <a:pathLst>
                <a:path w="2283" h="1827" extrusionOk="0">
                  <a:moveTo>
                    <a:pt x="2198" y="0"/>
                  </a:moveTo>
                  <a:cubicBezTo>
                    <a:pt x="2194" y="0"/>
                    <a:pt x="2190" y="0"/>
                    <a:pt x="2186" y="1"/>
                  </a:cubicBezTo>
                  <a:cubicBezTo>
                    <a:pt x="1842" y="90"/>
                    <a:pt x="1531" y="280"/>
                    <a:pt x="1274" y="513"/>
                  </a:cubicBezTo>
                  <a:cubicBezTo>
                    <a:pt x="985" y="769"/>
                    <a:pt x="797" y="1103"/>
                    <a:pt x="552" y="1392"/>
                  </a:cubicBezTo>
                  <a:cubicBezTo>
                    <a:pt x="429" y="1548"/>
                    <a:pt x="263" y="1726"/>
                    <a:pt x="63" y="1759"/>
                  </a:cubicBezTo>
                  <a:cubicBezTo>
                    <a:pt x="0" y="1759"/>
                    <a:pt x="25" y="1827"/>
                    <a:pt x="74" y="1827"/>
                  </a:cubicBezTo>
                  <a:cubicBezTo>
                    <a:pt x="77" y="1827"/>
                    <a:pt x="81" y="1826"/>
                    <a:pt x="85" y="1825"/>
                  </a:cubicBezTo>
                  <a:cubicBezTo>
                    <a:pt x="174" y="1815"/>
                    <a:pt x="263" y="1792"/>
                    <a:pt x="340" y="1736"/>
                  </a:cubicBezTo>
                  <a:cubicBezTo>
                    <a:pt x="663" y="1714"/>
                    <a:pt x="985" y="1548"/>
                    <a:pt x="1252" y="1358"/>
                  </a:cubicBezTo>
                  <a:cubicBezTo>
                    <a:pt x="1408" y="1247"/>
                    <a:pt x="1564" y="1125"/>
                    <a:pt x="1709" y="1002"/>
                  </a:cubicBezTo>
                  <a:cubicBezTo>
                    <a:pt x="1853" y="891"/>
                    <a:pt x="1998" y="747"/>
                    <a:pt x="2176" y="691"/>
                  </a:cubicBezTo>
                  <a:cubicBezTo>
                    <a:pt x="2205" y="681"/>
                    <a:pt x="2182" y="645"/>
                    <a:pt x="2153" y="645"/>
                  </a:cubicBezTo>
                  <a:cubicBezTo>
                    <a:pt x="2149" y="645"/>
                    <a:pt x="2146" y="645"/>
                    <a:pt x="2142" y="646"/>
                  </a:cubicBezTo>
                  <a:cubicBezTo>
                    <a:pt x="1976" y="691"/>
                    <a:pt x="1842" y="814"/>
                    <a:pt x="1709" y="913"/>
                  </a:cubicBezTo>
                  <a:cubicBezTo>
                    <a:pt x="1553" y="1036"/>
                    <a:pt x="1397" y="1147"/>
                    <a:pt x="1242" y="1259"/>
                  </a:cubicBezTo>
                  <a:cubicBezTo>
                    <a:pt x="1096" y="1358"/>
                    <a:pt x="952" y="1459"/>
                    <a:pt x="785" y="1526"/>
                  </a:cubicBezTo>
                  <a:cubicBezTo>
                    <a:pt x="685" y="1570"/>
                    <a:pt x="585" y="1615"/>
                    <a:pt x="474" y="1637"/>
                  </a:cubicBezTo>
                  <a:cubicBezTo>
                    <a:pt x="641" y="1503"/>
                    <a:pt x="774" y="1303"/>
                    <a:pt x="886" y="1147"/>
                  </a:cubicBezTo>
                  <a:cubicBezTo>
                    <a:pt x="1108" y="836"/>
                    <a:pt x="1353" y="557"/>
                    <a:pt x="1675" y="347"/>
                  </a:cubicBezTo>
                  <a:cubicBezTo>
                    <a:pt x="1842" y="235"/>
                    <a:pt x="2031" y="146"/>
                    <a:pt x="2231" y="68"/>
                  </a:cubicBezTo>
                  <a:cubicBezTo>
                    <a:pt x="2282" y="48"/>
                    <a:pt x="2240" y="0"/>
                    <a:pt x="219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96" name="Google Shape;21196;p32"/>
            <p:cNvSpPr/>
            <p:nvPr/>
          </p:nvSpPr>
          <p:spPr>
            <a:xfrm>
              <a:off x="1375844" y="2377229"/>
              <a:ext cx="32794" cy="16432"/>
            </a:xfrm>
            <a:custGeom>
              <a:avLst/>
              <a:gdLst/>
              <a:ahLst/>
              <a:cxnLst/>
              <a:rect l="l" t="t" r="r" b="b"/>
              <a:pathLst>
                <a:path w="940" h="471" extrusionOk="0">
                  <a:moveTo>
                    <a:pt x="895" y="1"/>
                  </a:moveTo>
                  <a:cubicBezTo>
                    <a:pt x="573" y="45"/>
                    <a:pt x="250" y="190"/>
                    <a:pt x="28" y="423"/>
                  </a:cubicBezTo>
                  <a:cubicBezTo>
                    <a:pt x="1" y="451"/>
                    <a:pt x="33" y="471"/>
                    <a:pt x="58" y="471"/>
                  </a:cubicBezTo>
                  <a:cubicBezTo>
                    <a:pt x="63" y="471"/>
                    <a:pt x="68" y="470"/>
                    <a:pt x="72" y="468"/>
                  </a:cubicBezTo>
                  <a:cubicBezTo>
                    <a:pt x="317" y="245"/>
                    <a:pt x="595" y="90"/>
                    <a:pt x="907" y="45"/>
                  </a:cubicBezTo>
                  <a:cubicBezTo>
                    <a:pt x="940" y="34"/>
                    <a:pt x="918" y="1"/>
                    <a:pt x="89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97" name="Google Shape;21197;p32"/>
            <p:cNvSpPr/>
            <p:nvPr/>
          </p:nvSpPr>
          <p:spPr>
            <a:xfrm>
              <a:off x="1337222" y="2399313"/>
              <a:ext cx="68554" cy="37923"/>
            </a:xfrm>
            <a:custGeom>
              <a:avLst/>
              <a:gdLst/>
              <a:ahLst/>
              <a:cxnLst/>
              <a:rect l="l" t="t" r="r" b="b"/>
              <a:pathLst>
                <a:path w="1965" h="1087" extrusionOk="0">
                  <a:moveTo>
                    <a:pt x="1903" y="0"/>
                  </a:moveTo>
                  <a:cubicBezTo>
                    <a:pt x="1899" y="0"/>
                    <a:pt x="1895" y="1"/>
                    <a:pt x="1891" y="2"/>
                  </a:cubicBezTo>
                  <a:cubicBezTo>
                    <a:pt x="1547" y="69"/>
                    <a:pt x="1258" y="269"/>
                    <a:pt x="979" y="480"/>
                  </a:cubicBezTo>
                  <a:cubicBezTo>
                    <a:pt x="846" y="580"/>
                    <a:pt x="701" y="692"/>
                    <a:pt x="556" y="791"/>
                  </a:cubicBezTo>
                  <a:cubicBezTo>
                    <a:pt x="490" y="847"/>
                    <a:pt x="412" y="892"/>
                    <a:pt x="346" y="936"/>
                  </a:cubicBezTo>
                  <a:cubicBezTo>
                    <a:pt x="270" y="983"/>
                    <a:pt x="187" y="1030"/>
                    <a:pt x="95" y="1030"/>
                  </a:cubicBezTo>
                  <a:cubicBezTo>
                    <a:pt x="79" y="1030"/>
                    <a:pt x="62" y="1029"/>
                    <a:pt x="45" y="1025"/>
                  </a:cubicBezTo>
                  <a:cubicBezTo>
                    <a:pt x="41" y="1024"/>
                    <a:pt x="37" y="1024"/>
                    <a:pt x="34" y="1024"/>
                  </a:cubicBezTo>
                  <a:cubicBezTo>
                    <a:pt x="1" y="1024"/>
                    <a:pt x="4" y="1071"/>
                    <a:pt x="45" y="1080"/>
                  </a:cubicBezTo>
                  <a:cubicBezTo>
                    <a:pt x="67" y="1085"/>
                    <a:pt x="89" y="1087"/>
                    <a:pt x="111" y="1087"/>
                  </a:cubicBezTo>
                  <a:cubicBezTo>
                    <a:pt x="264" y="1087"/>
                    <a:pt x="408" y="992"/>
                    <a:pt x="534" y="914"/>
                  </a:cubicBezTo>
                  <a:cubicBezTo>
                    <a:pt x="690" y="813"/>
                    <a:pt x="835" y="692"/>
                    <a:pt x="979" y="580"/>
                  </a:cubicBezTo>
                  <a:cubicBezTo>
                    <a:pt x="1268" y="369"/>
                    <a:pt x="1569" y="146"/>
                    <a:pt x="1925" y="46"/>
                  </a:cubicBezTo>
                  <a:cubicBezTo>
                    <a:pt x="1964" y="36"/>
                    <a:pt x="1934" y="0"/>
                    <a:pt x="190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98" name="Google Shape;21198;p32"/>
            <p:cNvSpPr/>
            <p:nvPr/>
          </p:nvSpPr>
          <p:spPr>
            <a:xfrm>
              <a:off x="1340886" y="2413513"/>
              <a:ext cx="65902" cy="31957"/>
            </a:xfrm>
            <a:custGeom>
              <a:avLst/>
              <a:gdLst/>
              <a:ahLst/>
              <a:cxnLst/>
              <a:rect l="l" t="t" r="r" b="b"/>
              <a:pathLst>
                <a:path w="1889" h="916" extrusionOk="0">
                  <a:moveTo>
                    <a:pt x="1798" y="1"/>
                  </a:moveTo>
                  <a:cubicBezTo>
                    <a:pt x="1790" y="1"/>
                    <a:pt x="1782" y="3"/>
                    <a:pt x="1775" y="6"/>
                  </a:cubicBezTo>
                  <a:cubicBezTo>
                    <a:pt x="1497" y="162"/>
                    <a:pt x="1230" y="329"/>
                    <a:pt x="952" y="473"/>
                  </a:cubicBezTo>
                  <a:cubicBezTo>
                    <a:pt x="819" y="551"/>
                    <a:pt x="674" y="618"/>
                    <a:pt x="540" y="685"/>
                  </a:cubicBezTo>
                  <a:cubicBezTo>
                    <a:pt x="463" y="718"/>
                    <a:pt x="396" y="752"/>
                    <a:pt x="318" y="785"/>
                  </a:cubicBezTo>
                  <a:cubicBezTo>
                    <a:pt x="281" y="800"/>
                    <a:pt x="207" y="846"/>
                    <a:pt x="150" y="846"/>
                  </a:cubicBezTo>
                  <a:cubicBezTo>
                    <a:pt x="123" y="846"/>
                    <a:pt x="99" y="835"/>
                    <a:pt x="85" y="807"/>
                  </a:cubicBezTo>
                  <a:cubicBezTo>
                    <a:pt x="80" y="793"/>
                    <a:pt x="64" y="787"/>
                    <a:pt x="47" y="787"/>
                  </a:cubicBezTo>
                  <a:cubicBezTo>
                    <a:pt x="24" y="787"/>
                    <a:pt x="0" y="799"/>
                    <a:pt x="7" y="818"/>
                  </a:cubicBezTo>
                  <a:cubicBezTo>
                    <a:pt x="44" y="892"/>
                    <a:pt x="100" y="916"/>
                    <a:pt x="163" y="916"/>
                  </a:cubicBezTo>
                  <a:cubicBezTo>
                    <a:pt x="233" y="916"/>
                    <a:pt x="309" y="886"/>
                    <a:pt x="374" y="863"/>
                  </a:cubicBezTo>
                  <a:cubicBezTo>
                    <a:pt x="540" y="785"/>
                    <a:pt x="708" y="718"/>
                    <a:pt x="863" y="629"/>
                  </a:cubicBezTo>
                  <a:cubicBezTo>
                    <a:pt x="1208" y="473"/>
                    <a:pt x="1541" y="285"/>
                    <a:pt x="1842" y="73"/>
                  </a:cubicBezTo>
                  <a:cubicBezTo>
                    <a:pt x="1889" y="45"/>
                    <a:pt x="1841" y="1"/>
                    <a:pt x="179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199" name="Google Shape;21199;p32"/>
            <p:cNvSpPr/>
            <p:nvPr/>
          </p:nvSpPr>
          <p:spPr>
            <a:xfrm>
              <a:off x="1348980" y="2343283"/>
              <a:ext cx="45877" cy="47901"/>
            </a:xfrm>
            <a:custGeom>
              <a:avLst/>
              <a:gdLst/>
              <a:ahLst/>
              <a:cxnLst/>
              <a:rect l="l" t="t" r="r" b="b"/>
              <a:pathLst>
                <a:path w="1315" h="1373" extrusionOk="0">
                  <a:moveTo>
                    <a:pt x="1258" y="0"/>
                  </a:moveTo>
                  <a:cubicBezTo>
                    <a:pt x="1252" y="0"/>
                    <a:pt x="1247" y="2"/>
                    <a:pt x="1243" y="6"/>
                  </a:cubicBezTo>
                  <a:cubicBezTo>
                    <a:pt x="743" y="340"/>
                    <a:pt x="276" y="785"/>
                    <a:pt x="9" y="1329"/>
                  </a:cubicBezTo>
                  <a:cubicBezTo>
                    <a:pt x="0" y="1354"/>
                    <a:pt x="27" y="1372"/>
                    <a:pt x="51" y="1372"/>
                  </a:cubicBezTo>
                  <a:cubicBezTo>
                    <a:pt x="60" y="1372"/>
                    <a:pt x="69" y="1369"/>
                    <a:pt x="75" y="1363"/>
                  </a:cubicBezTo>
                  <a:cubicBezTo>
                    <a:pt x="242" y="1119"/>
                    <a:pt x="409" y="874"/>
                    <a:pt x="609" y="651"/>
                  </a:cubicBezTo>
                  <a:cubicBezTo>
                    <a:pt x="809" y="429"/>
                    <a:pt x="1042" y="229"/>
                    <a:pt x="1287" y="51"/>
                  </a:cubicBezTo>
                  <a:cubicBezTo>
                    <a:pt x="1315" y="33"/>
                    <a:pt x="1283" y="0"/>
                    <a:pt x="125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00" name="Google Shape;21200;p32"/>
            <p:cNvSpPr/>
            <p:nvPr/>
          </p:nvSpPr>
          <p:spPr>
            <a:xfrm>
              <a:off x="1061709" y="2325734"/>
              <a:ext cx="182043" cy="156122"/>
            </a:xfrm>
            <a:custGeom>
              <a:avLst/>
              <a:gdLst/>
              <a:ahLst/>
              <a:cxnLst/>
              <a:rect l="l" t="t" r="r" b="b"/>
              <a:pathLst>
                <a:path w="5218" h="4475" extrusionOk="0">
                  <a:moveTo>
                    <a:pt x="342" y="1"/>
                  </a:moveTo>
                  <a:cubicBezTo>
                    <a:pt x="307" y="1"/>
                    <a:pt x="274" y="3"/>
                    <a:pt x="245" y="8"/>
                  </a:cubicBezTo>
                  <a:cubicBezTo>
                    <a:pt x="1" y="53"/>
                    <a:pt x="146" y="75"/>
                    <a:pt x="235" y="409"/>
                  </a:cubicBezTo>
                  <a:cubicBezTo>
                    <a:pt x="334" y="743"/>
                    <a:pt x="134" y="687"/>
                    <a:pt x="134" y="1098"/>
                  </a:cubicBezTo>
                  <a:cubicBezTo>
                    <a:pt x="134" y="1510"/>
                    <a:pt x="635" y="2366"/>
                    <a:pt x="1369" y="2989"/>
                  </a:cubicBezTo>
                  <a:cubicBezTo>
                    <a:pt x="2092" y="3601"/>
                    <a:pt x="2136" y="3535"/>
                    <a:pt x="2748" y="4046"/>
                  </a:cubicBezTo>
                  <a:cubicBezTo>
                    <a:pt x="3202" y="4426"/>
                    <a:pt x="4182" y="4475"/>
                    <a:pt x="4658" y="4475"/>
                  </a:cubicBezTo>
                  <a:cubicBezTo>
                    <a:pt x="4824" y="4475"/>
                    <a:pt x="4928" y="4469"/>
                    <a:pt x="4928" y="4469"/>
                  </a:cubicBezTo>
                  <a:lnTo>
                    <a:pt x="5217" y="3468"/>
                  </a:lnTo>
                  <a:cubicBezTo>
                    <a:pt x="5217" y="3468"/>
                    <a:pt x="4961" y="3268"/>
                    <a:pt x="4627" y="3189"/>
                  </a:cubicBezTo>
                  <a:cubicBezTo>
                    <a:pt x="4305" y="3123"/>
                    <a:pt x="4183" y="3234"/>
                    <a:pt x="3527" y="2922"/>
                  </a:cubicBezTo>
                  <a:cubicBezTo>
                    <a:pt x="2859" y="2623"/>
                    <a:pt x="3137" y="2422"/>
                    <a:pt x="2892" y="1921"/>
                  </a:cubicBezTo>
                  <a:cubicBezTo>
                    <a:pt x="2637" y="1421"/>
                    <a:pt x="2447" y="1477"/>
                    <a:pt x="2003" y="1254"/>
                  </a:cubicBezTo>
                  <a:cubicBezTo>
                    <a:pt x="1547" y="1032"/>
                    <a:pt x="1525" y="776"/>
                    <a:pt x="1269" y="443"/>
                  </a:cubicBezTo>
                  <a:cubicBezTo>
                    <a:pt x="1043" y="148"/>
                    <a:pt x="609" y="1"/>
                    <a:pt x="342"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01" name="Google Shape;21201;p32"/>
            <p:cNvSpPr/>
            <p:nvPr/>
          </p:nvSpPr>
          <p:spPr>
            <a:xfrm>
              <a:off x="1101063" y="2364948"/>
              <a:ext cx="33632" cy="84498"/>
            </a:xfrm>
            <a:custGeom>
              <a:avLst/>
              <a:gdLst/>
              <a:ahLst/>
              <a:cxnLst/>
              <a:rect l="l" t="t" r="r" b="b"/>
              <a:pathLst>
                <a:path w="964" h="2422" extrusionOk="0">
                  <a:moveTo>
                    <a:pt x="20" y="1"/>
                  </a:moveTo>
                  <a:cubicBezTo>
                    <a:pt x="9" y="1"/>
                    <a:pt x="1" y="6"/>
                    <a:pt x="7" y="19"/>
                  </a:cubicBezTo>
                  <a:cubicBezTo>
                    <a:pt x="263" y="397"/>
                    <a:pt x="441" y="809"/>
                    <a:pt x="541" y="1242"/>
                  </a:cubicBezTo>
                  <a:cubicBezTo>
                    <a:pt x="630" y="1598"/>
                    <a:pt x="686" y="1976"/>
                    <a:pt x="819" y="2322"/>
                  </a:cubicBezTo>
                  <a:cubicBezTo>
                    <a:pt x="875" y="2355"/>
                    <a:pt x="919" y="2388"/>
                    <a:pt x="964" y="2421"/>
                  </a:cubicBezTo>
                  <a:cubicBezTo>
                    <a:pt x="886" y="2266"/>
                    <a:pt x="830" y="2088"/>
                    <a:pt x="786" y="1910"/>
                  </a:cubicBezTo>
                  <a:cubicBezTo>
                    <a:pt x="674" y="1476"/>
                    <a:pt x="585" y="1042"/>
                    <a:pt x="407" y="631"/>
                  </a:cubicBezTo>
                  <a:cubicBezTo>
                    <a:pt x="308" y="419"/>
                    <a:pt x="185" y="208"/>
                    <a:pt x="41" y="8"/>
                  </a:cubicBezTo>
                  <a:cubicBezTo>
                    <a:pt x="36" y="3"/>
                    <a:pt x="27" y="1"/>
                    <a:pt x="2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02" name="Google Shape;21202;p32"/>
            <p:cNvSpPr/>
            <p:nvPr/>
          </p:nvSpPr>
          <p:spPr>
            <a:xfrm>
              <a:off x="1080513" y="2343736"/>
              <a:ext cx="40609" cy="95627"/>
            </a:xfrm>
            <a:custGeom>
              <a:avLst/>
              <a:gdLst/>
              <a:ahLst/>
              <a:cxnLst/>
              <a:rect l="l" t="t" r="r" b="b"/>
              <a:pathLst>
                <a:path w="1164" h="2741" extrusionOk="0">
                  <a:moveTo>
                    <a:pt x="30" y="0"/>
                  </a:moveTo>
                  <a:cubicBezTo>
                    <a:pt x="15" y="0"/>
                    <a:pt x="1" y="8"/>
                    <a:pt x="7" y="26"/>
                  </a:cubicBezTo>
                  <a:cubicBezTo>
                    <a:pt x="374" y="849"/>
                    <a:pt x="519" y="1795"/>
                    <a:pt x="964" y="2584"/>
                  </a:cubicBezTo>
                  <a:cubicBezTo>
                    <a:pt x="1041" y="2640"/>
                    <a:pt x="1108" y="2696"/>
                    <a:pt x="1164" y="2740"/>
                  </a:cubicBezTo>
                  <a:cubicBezTo>
                    <a:pt x="1097" y="2640"/>
                    <a:pt x="1030" y="2529"/>
                    <a:pt x="964" y="2406"/>
                  </a:cubicBezTo>
                  <a:cubicBezTo>
                    <a:pt x="719" y="1929"/>
                    <a:pt x="563" y="1395"/>
                    <a:pt x="396" y="883"/>
                  </a:cubicBezTo>
                  <a:cubicBezTo>
                    <a:pt x="296" y="582"/>
                    <a:pt x="185" y="293"/>
                    <a:pt x="62" y="16"/>
                  </a:cubicBezTo>
                  <a:cubicBezTo>
                    <a:pt x="57" y="6"/>
                    <a:pt x="43" y="0"/>
                    <a:pt x="3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03" name="Google Shape;21203;p32"/>
            <p:cNvSpPr/>
            <p:nvPr/>
          </p:nvSpPr>
          <p:spPr>
            <a:xfrm>
              <a:off x="1079188" y="2378869"/>
              <a:ext cx="13222" cy="34085"/>
            </a:xfrm>
            <a:custGeom>
              <a:avLst/>
              <a:gdLst/>
              <a:ahLst/>
              <a:cxnLst/>
              <a:rect l="l" t="t" r="r" b="b"/>
              <a:pathLst>
                <a:path w="379" h="977" extrusionOk="0">
                  <a:moveTo>
                    <a:pt x="30" y="0"/>
                  </a:moveTo>
                  <a:cubicBezTo>
                    <a:pt x="14" y="0"/>
                    <a:pt x="1" y="7"/>
                    <a:pt x="1" y="20"/>
                  </a:cubicBezTo>
                  <a:cubicBezTo>
                    <a:pt x="33" y="265"/>
                    <a:pt x="90" y="499"/>
                    <a:pt x="179" y="732"/>
                  </a:cubicBezTo>
                  <a:cubicBezTo>
                    <a:pt x="234" y="810"/>
                    <a:pt x="300" y="899"/>
                    <a:pt x="379" y="977"/>
                  </a:cubicBezTo>
                  <a:lnTo>
                    <a:pt x="312" y="810"/>
                  </a:lnTo>
                  <a:cubicBezTo>
                    <a:pt x="211" y="554"/>
                    <a:pt x="145" y="299"/>
                    <a:pt x="78" y="32"/>
                  </a:cubicBezTo>
                  <a:cubicBezTo>
                    <a:pt x="78" y="12"/>
                    <a:pt x="52" y="0"/>
                    <a:pt x="3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04" name="Google Shape;21204;p32"/>
            <p:cNvSpPr/>
            <p:nvPr/>
          </p:nvSpPr>
          <p:spPr>
            <a:xfrm>
              <a:off x="1132776" y="2388393"/>
              <a:ext cx="26828" cy="61856"/>
            </a:xfrm>
            <a:custGeom>
              <a:avLst/>
              <a:gdLst/>
              <a:ahLst/>
              <a:cxnLst/>
              <a:rect l="l" t="t" r="r" b="b"/>
              <a:pathLst>
                <a:path w="769" h="1773" extrusionOk="0">
                  <a:moveTo>
                    <a:pt x="54" y="1"/>
                  </a:moveTo>
                  <a:cubicBezTo>
                    <a:pt x="25" y="1"/>
                    <a:pt x="1" y="24"/>
                    <a:pt x="32" y="48"/>
                  </a:cubicBezTo>
                  <a:cubicBezTo>
                    <a:pt x="499" y="493"/>
                    <a:pt x="388" y="1205"/>
                    <a:pt x="667" y="1749"/>
                  </a:cubicBezTo>
                  <a:cubicBezTo>
                    <a:pt x="671" y="1764"/>
                    <a:pt x="693" y="1772"/>
                    <a:pt x="715" y="1772"/>
                  </a:cubicBezTo>
                  <a:cubicBezTo>
                    <a:pt x="742" y="1772"/>
                    <a:pt x="768" y="1759"/>
                    <a:pt x="756" y="1727"/>
                  </a:cubicBezTo>
                  <a:cubicBezTo>
                    <a:pt x="711" y="1571"/>
                    <a:pt x="655" y="1416"/>
                    <a:pt x="622" y="1260"/>
                  </a:cubicBezTo>
                  <a:cubicBezTo>
                    <a:pt x="588" y="1094"/>
                    <a:pt x="556" y="938"/>
                    <a:pt x="511" y="782"/>
                  </a:cubicBezTo>
                  <a:cubicBezTo>
                    <a:pt x="433" y="493"/>
                    <a:pt x="311" y="214"/>
                    <a:pt x="88" y="14"/>
                  </a:cubicBezTo>
                  <a:cubicBezTo>
                    <a:pt x="79" y="5"/>
                    <a:pt x="66" y="1"/>
                    <a:pt x="5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05" name="Google Shape;21205;p32"/>
            <p:cNvSpPr/>
            <p:nvPr/>
          </p:nvSpPr>
          <p:spPr>
            <a:xfrm>
              <a:off x="1161838" y="2431480"/>
              <a:ext cx="16711" cy="45528"/>
            </a:xfrm>
            <a:custGeom>
              <a:avLst/>
              <a:gdLst/>
              <a:ahLst/>
              <a:cxnLst/>
              <a:rect l="l" t="t" r="r" b="b"/>
              <a:pathLst>
                <a:path w="479" h="1305" extrusionOk="0">
                  <a:moveTo>
                    <a:pt x="33" y="1"/>
                  </a:moveTo>
                  <a:cubicBezTo>
                    <a:pt x="15" y="1"/>
                    <a:pt x="0" y="8"/>
                    <a:pt x="0" y="25"/>
                  </a:cubicBezTo>
                  <a:cubicBezTo>
                    <a:pt x="0" y="437"/>
                    <a:pt x="78" y="892"/>
                    <a:pt x="312" y="1248"/>
                  </a:cubicBezTo>
                  <a:cubicBezTo>
                    <a:pt x="368" y="1260"/>
                    <a:pt x="423" y="1282"/>
                    <a:pt x="479" y="1304"/>
                  </a:cubicBezTo>
                  <a:cubicBezTo>
                    <a:pt x="390" y="1171"/>
                    <a:pt x="301" y="1037"/>
                    <a:pt x="245" y="882"/>
                  </a:cubicBezTo>
                  <a:cubicBezTo>
                    <a:pt x="145" y="615"/>
                    <a:pt x="101" y="336"/>
                    <a:pt x="101" y="47"/>
                  </a:cubicBezTo>
                  <a:cubicBezTo>
                    <a:pt x="101" y="20"/>
                    <a:pt x="62" y="1"/>
                    <a:pt x="3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06" name="Google Shape;21206;p32"/>
            <p:cNvSpPr/>
            <p:nvPr/>
          </p:nvSpPr>
          <p:spPr>
            <a:xfrm>
              <a:off x="1134486" y="2409047"/>
              <a:ext cx="30875" cy="62902"/>
            </a:xfrm>
            <a:custGeom>
              <a:avLst/>
              <a:gdLst/>
              <a:ahLst/>
              <a:cxnLst/>
              <a:rect l="l" t="t" r="r" b="b"/>
              <a:pathLst>
                <a:path w="885" h="1803" extrusionOk="0">
                  <a:moveTo>
                    <a:pt x="18" y="1"/>
                  </a:moveTo>
                  <a:cubicBezTo>
                    <a:pt x="9" y="1"/>
                    <a:pt x="0" y="6"/>
                    <a:pt x="6" y="23"/>
                  </a:cubicBezTo>
                  <a:cubicBezTo>
                    <a:pt x="217" y="546"/>
                    <a:pt x="339" y="1191"/>
                    <a:pt x="684" y="1669"/>
                  </a:cubicBezTo>
                  <a:cubicBezTo>
                    <a:pt x="740" y="1713"/>
                    <a:pt x="806" y="1758"/>
                    <a:pt x="885" y="1802"/>
                  </a:cubicBezTo>
                  <a:cubicBezTo>
                    <a:pt x="450" y="1302"/>
                    <a:pt x="317" y="623"/>
                    <a:pt x="39" y="12"/>
                  </a:cubicBezTo>
                  <a:cubicBezTo>
                    <a:pt x="39" y="6"/>
                    <a:pt x="28" y="1"/>
                    <a:pt x="1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07" name="Google Shape;21207;p32"/>
            <p:cNvSpPr/>
            <p:nvPr/>
          </p:nvSpPr>
          <p:spPr>
            <a:xfrm>
              <a:off x="1170002" y="2367739"/>
              <a:ext cx="194812" cy="134212"/>
            </a:xfrm>
            <a:custGeom>
              <a:avLst/>
              <a:gdLst/>
              <a:ahLst/>
              <a:cxnLst/>
              <a:rect l="l" t="t" r="r" b="b"/>
              <a:pathLst>
                <a:path w="5584" h="3847" extrusionOk="0">
                  <a:moveTo>
                    <a:pt x="4774" y="1"/>
                  </a:moveTo>
                  <a:cubicBezTo>
                    <a:pt x="4431" y="1"/>
                    <a:pt x="4016" y="73"/>
                    <a:pt x="3770" y="273"/>
                  </a:cubicBezTo>
                  <a:cubicBezTo>
                    <a:pt x="3414" y="562"/>
                    <a:pt x="2880" y="1307"/>
                    <a:pt x="2558" y="1318"/>
                  </a:cubicBezTo>
                  <a:cubicBezTo>
                    <a:pt x="2552" y="1318"/>
                    <a:pt x="2545" y="1318"/>
                    <a:pt x="2538" y="1318"/>
                  </a:cubicBezTo>
                  <a:cubicBezTo>
                    <a:pt x="2226" y="1318"/>
                    <a:pt x="1738" y="1063"/>
                    <a:pt x="1357" y="1063"/>
                  </a:cubicBezTo>
                  <a:cubicBezTo>
                    <a:pt x="967" y="1063"/>
                    <a:pt x="745" y="951"/>
                    <a:pt x="601" y="873"/>
                  </a:cubicBezTo>
                  <a:cubicBezTo>
                    <a:pt x="539" y="832"/>
                    <a:pt x="484" y="808"/>
                    <a:pt x="438" y="808"/>
                  </a:cubicBezTo>
                  <a:cubicBezTo>
                    <a:pt x="384" y="808"/>
                    <a:pt x="341" y="840"/>
                    <a:pt x="312" y="918"/>
                  </a:cubicBezTo>
                  <a:cubicBezTo>
                    <a:pt x="256" y="1063"/>
                    <a:pt x="256" y="1241"/>
                    <a:pt x="134" y="1552"/>
                  </a:cubicBezTo>
                  <a:cubicBezTo>
                    <a:pt x="0" y="1874"/>
                    <a:pt x="0" y="1963"/>
                    <a:pt x="200" y="2397"/>
                  </a:cubicBezTo>
                  <a:cubicBezTo>
                    <a:pt x="389" y="2831"/>
                    <a:pt x="411" y="3243"/>
                    <a:pt x="801" y="3354"/>
                  </a:cubicBezTo>
                  <a:cubicBezTo>
                    <a:pt x="1201" y="3454"/>
                    <a:pt x="2124" y="3554"/>
                    <a:pt x="2458" y="3732"/>
                  </a:cubicBezTo>
                  <a:cubicBezTo>
                    <a:pt x="2607" y="3814"/>
                    <a:pt x="2784" y="3846"/>
                    <a:pt x="2949" y="3846"/>
                  </a:cubicBezTo>
                  <a:cubicBezTo>
                    <a:pt x="3142" y="3846"/>
                    <a:pt x="3318" y="3803"/>
                    <a:pt x="3414" y="3743"/>
                  </a:cubicBezTo>
                  <a:cubicBezTo>
                    <a:pt x="3960" y="3365"/>
                    <a:pt x="4227" y="3631"/>
                    <a:pt x="4704" y="2986"/>
                  </a:cubicBezTo>
                  <a:cubicBezTo>
                    <a:pt x="5172" y="2331"/>
                    <a:pt x="5461" y="1919"/>
                    <a:pt x="5517" y="1474"/>
                  </a:cubicBezTo>
                  <a:cubicBezTo>
                    <a:pt x="5583" y="1029"/>
                    <a:pt x="5349" y="606"/>
                    <a:pt x="5349" y="339"/>
                  </a:cubicBezTo>
                  <a:cubicBezTo>
                    <a:pt x="5349" y="62"/>
                    <a:pt x="5505" y="106"/>
                    <a:pt x="5172" y="39"/>
                  </a:cubicBezTo>
                  <a:cubicBezTo>
                    <a:pt x="5068" y="15"/>
                    <a:pt x="4928" y="1"/>
                    <a:pt x="4774"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08" name="Google Shape;21208;p32"/>
            <p:cNvSpPr/>
            <p:nvPr/>
          </p:nvSpPr>
          <p:spPr>
            <a:xfrm>
              <a:off x="1204123" y="2406675"/>
              <a:ext cx="159122" cy="95278"/>
            </a:xfrm>
            <a:custGeom>
              <a:avLst/>
              <a:gdLst/>
              <a:ahLst/>
              <a:cxnLst/>
              <a:rect l="l" t="t" r="r" b="b"/>
              <a:pathLst>
                <a:path w="4561" h="2731" extrusionOk="0">
                  <a:moveTo>
                    <a:pt x="4183" y="0"/>
                  </a:moveTo>
                  <a:cubicBezTo>
                    <a:pt x="4111" y="0"/>
                    <a:pt x="4041" y="8"/>
                    <a:pt x="3971" y="24"/>
                  </a:cubicBezTo>
                  <a:cubicBezTo>
                    <a:pt x="3701" y="79"/>
                    <a:pt x="3441" y="269"/>
                    <a:pt x="3162" y="269"/>
                  </a:cubicBezTo>
                  <a:cubicBezTo>
                    <a:pt x="3154" y="269"/>
                    <a:pt x="3145" y="269"/>
                    <a:pt x="3137" y="269"/>
                  </a:cubicBezTo>
                  <a:cubicBezTo>
                    <a:pt x="3075" y="269"/>
                    <a:pt x="3014" y="255"/>
                    <a:pt x="2957" y="255"/>
                  </a:cubicBezTo>
                  <a:cubicBezTo>
                    <a:pt x="2943" y="255"/>
                    <a:pt x="2929" y="256"/>
                    <a:pt x="2915" y="258"/>
                  </a:cubicBezTo>
                  <a:cubicBezTo>
                    <a:pt x="2848" y="269"/>
                    <a:pt x="2781" y="291"/>
                    <a:pt x="2715" y="325"/>
                  </a:cubicBezTo>
                  <a:cubicBezTo>
                    <a:pt x="2570" y="402"/>
                    <a:pt x="2426" y="513"/>
                    <a:pt x="2325" y="659"/>
                  </a:cubicBezTo>
                  <a:cubicBezTo>
                    <a:pt x="2248" y="758"/>
                    <a:pt x="2192" y="869"/>
                    <a:pt x="2092" y="936"/>
                  </a:cubicBezTo>
                  <a:cubicBezTo>
                    <a:pt x="1986" y="1019"/>
                    <a:pt x="1860" y="1037"/>
                    <a:pt x="1726" y="1037"/>
                  </a:cubicBezTo>
                  <a:cubicBezTo>
                    <a:pt x="1620" y="1037"/>
                    <a:pt x="1509" y="1025"/>
                    <a:pt x="1400" y="1025"/>
                  </a:cubicBezTo>
                  <a:cubicBezTo>
                    <a:pt x="1313" y="1025"/>
                    <a:pt x="1227" y="1033"/>
                    <a:pt x="1146" y="1059"/>
                  </a:cubicBezTo>
                  <a:cubicBezTo>
                    <a:pt x="1002" y="1114"/>
                    <a:pt x="879" y="1215"/>
                    <a:pt x="768" y="1326"/>
                  </a:cubicBezTo>
                  <a:cubicBezTo>
                    <a:pt x="700" y="1385"/>
                    <a:pt x="623" y="1452"/>
                    <a:pt x="529" y="1452"/>
                  </a:cubicBezTo>
                  <a:cubicBezTo>
                    <a:pt x="517" y="1452"/>
                    <a:pt x="504" y="1450"/>
                    <a:pt x="490" y="1448"/>
                  </a:cubicBezTo>
                  <a:cubicBezTo>
                    <a:pt x="424" y="1437"/>
                    <a:pt x="379" y="1381"/>
                    <a:pt x="312" y="1359"/>
                  </a:cubicBezTo>
                  <a:cubicBezTo>
                    <a:pt x="297" y="1355"/>
                    <a:pt x="281" y="1353"/>
                    <a:pt x="265" y="1353"/>
                  </a:cubicBezTo>
                  <a:cubicBezTo>
                    <a:pt x="187" y="1353"/>
                    <a:pt x="104" y="1396"/>
                    <a:pt x="68" y="1470"/>
                  </a:cubicBezTo>
                  <a:cubicBezTo>
                    <a:pt x="12" y="1548"/>
                    <a:pt x="1" y="1648"/>
                    <a:pt x="1" y="1748"/>
                  </a:cubicBezTo>
                  <a:cubicBezTo>
                    <a:pt x="12" y="1959"/>
                    <a:pt x="90" y="2160"/>
                    <a:pt x="234" y="2315"/>
                  </a:cubicBezTo>
                  <a:cubicBezTo>
                    <a:pt x="668" y="2394"/>
                    <a:pt x="1235" y="2483"/>
                    <a:pt x="1480" y="2616"/>
                  </a:cubicBezTo>
                  <a:cubicBezTo>
                    <a:pt x="1629" y="2698"/>
                    <a:pt x="1806" y="2730"/>
                    <a:pt x="1971" y="2730"/>
                  </a:cubicBezTo>
                  <a:cubicBezTo>
                    <a:pt x="2164" y="2730"/>
                    <a:pt x="2340" y="2687"/>
                    <a:pt x="2436" y="2627"/>
                  </a:cubicBezTo>
                  <a:cubicBezTo>
                    <a:pt x="2982" y="2249"/>
                    <a:pt x="3249" y="2515"/>
                    <a:pt x="3726" y="1870"/>
                  </a:cubicBezTo>
                  <a:cubicBezTo>
                    <a:pt x="4194" y="1215"/>
                    <a:pt x="4483" y="803"/>
                    <a:pt x="4539" y="358"/>
                  </a:cubicBezTo>
                  <a:cubicBezTo>
                    <a:pt x="4561" y="258"/>
                    <a:pt x="4561" y="147"/>
                    <a:pt x="4549" y="58"/>
                  </a:cubicBezTo>
                  <a:cubicBezTo>
                    <a:pt x="4430" y="22"/>
                    <a:pt x="4306" y="0"/>
                    <a:pt x="418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09" name="Google Shape;21209;p32"/>
            <p:cNvSpPr/>
            <p:nvPr/>
          </p:nvSpPr>
          <p:spPr>
            <a:xfrm>
              <a:off x="1206461" y="2425026"/>
              <a:ext cx="29899" cy="67089"/>
            </a:xfrm>
            <a:custGeom>
              <a:avLst/>
              <a:gdLst/>
              <a:ahLst/>
              <a:cxnLst/>
              <a:rect l="l" t="t" r="r" b="b"/>
              <a:pathLst>
                <a:path w="857" h="1923" extrusionOk="0">
                  <a:moveTo>
                    <a:pt x="21" y="0"/>
                  </a:moveTo>
                  <a:cubicBezTo>
                    <a:pt x="10" y="0"/>
                    <a:pt x="1" y="6"/>
                    <a:pt x="1" y="21"/>
                  </a:cubicBezTo>
                  <a:cubicBezTo>
                    <a:pt x="11" y="432"/>
                    <a:pt x="34" y="867"/>
                    <a:pt x="223" y="1245"/>
                  </a:cubicBezTo>
                  <a:cubicBezTo>
                    <a:pt x="345" y="1489"/>
                    <a:pt x="557" y="1678"/>
                    <a:pt x="712" y="1890"/>
                  </a:cubicBezTo>
                  <a:cubicBezTo>
                    <a:pt x="757" y="1900"/>
                    <a:pt x="812" y="1912"/>
                    <a:pt x="857" y="1923"/>
                  </a:cubicBezTo>
                  <a:cubicBezTo>
                    <a:pt x="701" y="1690"/>
                    <a:pt x="468" y="1500"/>
                    <a:pt x="334" y="1278"/>
                  </a:cubicBezTo>
                  <a:cubicBezTo>
                    <a:pt x="112" y="899"/>
                    <a:pt x="78" y="455"/>
                    <a:pt x="56" y="21"/>
                  </a:cubicBezTo>
                  <a:cubicBezTo>
                    <a:pt x="50" y="9"/>
                    <a:pt x="34" y="0"/>
                    <a:pt x="2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10" name="Google Shape;21210;p32"/>
            <p:cNvSpPr/>
            <p:nvPr/>
          </p:nvSpPr>
          <p:spPr>
            <a:xfrm>
              <a:off x="1192087" y="2434586"/>
              <a:ext cx="27596" cy="54424"/>
            </a:xfrm>
            <a:custGeom>
              <a:avLst/>
              <a:gdLst/>
              <a:ahLst/>
              <a:cxnLst/>
              <a:rect l="l" t="t" r="r" b="b"/>
              <a:pathLst>
                <a:path w="791" h="1560" extrusionOk="0">
                  <a:moveTo>
                    <a:pt x="79" y="1"/>
                  </a:moveTo>
                  <a:cubicBezTo>
                    <a:pt x="64" y="1"/>
                    <a:pt x="50" y="8"/>
                    <a:pt x="45" y="25"/>
                  </a:cubicBezTo>
                  <a:cubicBezTo>
                    <a:pt x="1" y="403"/>
                    <a:pt x="134" y="771"/>
                    <a:pt x="324" y="1093"/>
                  </a:cubicBezTo>
                  <a:cubicBezTo>
                    <a:pt x="413" y="1248"/>
                    <a:pt x="524" y="1393"/>
                    <a:pt x="635" y="1527"/>
                  </a:cubicBezTo>
                  <a:cubicBezTo>
                    <a:pt x="690" y="1538"/>
                    <a:pt x="746" y="1549"/>
                    <a:pt x="791" y="1560"/>
                  </a:cubicBezTo>
                  <a:cubicBezTo>
                    <a:pt x="680" y="1416"/>
                    <a:pt x="557" y="1271"/>
                    <a:pt x="457" y="1115"/>
                  </a:cubicBezTo>
                  <a:cubicBezTo>
                    <a:pt x="257" y="793"/>
                    <a:pt x="134" y="425"/>
                    <a:pt x="134" y="47"/>
                  </a:cubicBezTo>
                  <a:cubicBezTo>
                    <a:pt x="134" y="20"/>
                    <a:pt x="105" y="1"/>
                    <a:pt x="7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11" name="Google Shape;21211;p32"/>
            <p:cNvSpPr/>
            <p:nvPr/>
          </p:nvSpPr>
          <p:spPr>
            <a:xfrm>
              <a:off x="1296089" y="2387416"/>
              <a:ext cx="46993" cy="106651"/>
            </a:xfrm>
            <a:custGeom>
              <a:avLst/>
              <a:gdLst/>
              <a:ahLst/>
              <a:cxnLst/>
              <a:rect l="l" t="t" r="r" b="b"/>
              <a:pathLst>
                <a:path w="1347" h="3057" extrusionOk="0">
                  <a:moveTo>
                    <a:pt x="1305" y="0"/>
                  </a:moveTo>
                  <a:cubicBezTo>
                    <a:pt x="1292" y="0"/>
                    <a:pt x="1280" y="6"/>
                    <a:pt x="1280" y="20"/>
                  </a:cubicBezTo>
                  <a:cubicBezTo>
                    <a:pt x="1258" y="554"/>
                    <a:pt x="1246" y="1099"/>
                    <a:pt x="1102" y="1611"/>
                  </a:cubicBezTo>
                  <a:cubicBezTo>
                    <a:pt x="1024" y="1856"/>
                    <a:pt x="924" y="2089"/>
                    <a:pt x="768" y="2300"/>
                  </a:cubicBezTo>
                  <a:cubicBezTo>
                    <a:pt x="623" y="2489"/>
                    <a:pt x="445" y="2645"/>
                    <a:pt x="279" y="2812"/>
                  </a:cubicBezTo>
                  <a:cubicBezTo>
                    <a:pt x="269" y="2821"/>
                    <a:pt x="250" y="2832"/>
                    <a:pt x="239" y="2849"/>
                  </a:cubicBezTo>
                  <a:lnTo>
                    <a:pt x="239" y="2849"/>
                  </a:lnTo>
                  <a:cubicBezTo>
                    <a:pt x="503" y="2384"/>
                    <a:pt x="646" y="1841"/>
                    <a:pt x="668" y="1310"/>
                  </a:cubicBezTo>
                  <a:cubicBezTo>
                    <a:pt x="668" y="1304"/>
                    <a:pt x="657" y="1297"/>
                    <a:pt x="647" y="1297"/>
                  </a:cubicBezTo>
                  <a:cubicBezTo>
                    <a:pt x="641" y="1297"/>
                    <a:pt x="635" y="1301"/>
                    <a:pt x="635" y="1310"/>
                  </a:cubicBezTo>
                  <a:cubicBezTo>
                    <a:pt x="601" y="1666"/>
                    <a:pt x="524" y="2011"/>
                    <a:pt x="390" y="2345"/>
                  </a:cubicBezTo>
                  <a:cubicBezTo>
                    <a:pt x="290" y="2600"/>
                    <a:pt x="156" y="2834"/>
                    <a:pt x="0" y="3057"/>
                  </a:cubicBezTo>
                  <a:cubicBezTo>
                    <a:pt x="101" y="3012"/>
                    <a:pt x="201" y="2978"/>
                    <a:pt x="290" y="2956"/>
                  </a:cubicBezTo>
                  <a:cubicBezTo>
                    <a:pt x="301" y="2934"/>
                    <a:pt x="323" y="2923"/>
                    <a:pt x="334" y="2912"/>
                  </a:cubicBezTo>
                  <a:cubicBezTo>
                    <a:pt x="501" y="2745"/>
                    <a:pt x="679" y="2578"/>
                    <a:pt x="835" y="2389"/>
                  </a:cubicBezTo>
                  <a:cubicBezTo>
                    <a:pt x="1157" y="1977"/>
                    <a:pt x="1268" y="1455"/>
                    <a:pt x="1313" y="944"/>
                  </a:cubicBezTo>
                  <a:cubicBezTo>
                    <a:pt x="1335" y="643"/>
                    <a:pt x="1335" y="331"/>
                    <a:pt x="1347" y="32"/>
                  </a:cubicBezTo>
                  <a:cubicBezTo>
                    <a:pt x="1347" y="12"/>
                    <a:pt x="1324" y="0"/>
                    <a:pt x="130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12" name="Google Shape;21212;p32"/>
            <p:cNvSpPr/>
            <p:nvPr/>
          </p:nvSpPr>
          <p:spPr>
            <a:xfrm>
              <a:off x="1230534" y="2419723"/>
              <a:ext cx="28329" cy="79369"/>
            </a:xfrm>
            <a:custGeom>
              <a:avLst/>
              <a:gdLst/>
              <a:ahLst/>
              <a:cxnLst/>
              <a:rect l="l" t="t" r="r" b="b"/>
              <a:pathLst>
                <a:path w="812" h="2275" extrusionOk="0">
                  <a:moveTo>
                    <a:pt x="104" y="1"/>
                  </a:moveTo>
                  <a:cubicBezTo>
                    <a:pt x="92" y="1"/>
                    <a:pt x="82" y="6"/>
                    <a:pt x="78" y="18"/>
                  </a:cubicBezTo>
                  <a:cubicBezTo>
                    <a:pt x="0" y="228"/>
                    <a:pt x="67" y="473"/>
                    <a:pt x="144" y="673"/>
                  </a:cubicBezTo>
                  <a:cubicBezTo>
                    <a:pt x="223" y="885"/>
                    <a:pt x="334" y="1074"/>
                    <a:pt x="423" y="1274"/>
                  </a:cubicBezTo>
                  <a:cubicBezTo>
                    <a:pt x="579" y="1575"/>
                    <a:pt x="700" y="1897"/>
                    <a:pt x="690" y="2220"/>
                  </a:cubicBezTo>
                  <a:cubicBezTo>
                    <a:pt x="700" y="2230"/>
                    <a:pt x="712" y="2230"/>
                    <a:pt x="723" y="2242"/>
                  </a:cubicBezTo>
                  <a:lnTo>
                    <a:pt x="789" y="2275"/>
                  </a:lnTo>
                  <a:cubicBezTo>
                    <a:pt x="812" y="1964"/>
                    <a:pt x="700" y="1641"/>
                    <a:pt x="567" y="1374"/>
                  </a:cubicBezTo>
                  <a:cubicBezTo>
                    <a:pt x="467" y="1163"/>
                    <a:pt x="345" y="963"/>
                    <a:pt x="256" y="752"/>
                  </a:cubicBezTo>
                  <a:cubicBezTo>
                    <a:pt x="167" y="540"/>
                    <a:pt x="55" y="273"/>
                    <a:pt x="144" y="40"/>
                  </a:cubicBezTo>
                  <a:cubicBezTo>
                    <a:pt x="152" y="18"/>
                    <a:pt x="126" y="1"/>
                    <a:pt x="10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13" name="Google Shape;21213;p32"/>
            <p:cNvSpPr/>
            <p:nvPr/>
          </p:nvSpPr>
          <p:spPr>
            <a:xfrm>
              <a:off x="1225091" y="2460263"/>
              <a:ext cx="17897" cy="33422"/>
            </a:xfrm>
            <a:custGeom>
              <a:avLst/>
              <a:gdLst/>
              <a:ahLst/>
              <a:cxnLst/>
              <a:rect l="l" t="t" r="r" b="b"/>
              <a:pathLst>
                <a:path w="513" h="958" extrusionOk="0">
                  <a:moveTo>
                    <a:pt x="23" y="1"/>
                  </a:moveTo>
                  <a:cubicBezTo>
                    <a:pt x="11" y="12"/>
                    <a:pt x="0" y="35"/>
                    <a:pt x="11" y="45"/>
                  </a:cubicBezTo>
                  <a:cubicBezTo>
                    <a:pt x="134" y="212"/>
                    <a:pt x="234" y="401"/>
                    <a:pt x="312" y="591"/>
                  </a:cubicBezTo>
                  <a:lnTo>
                    <a:pt x="412" y="924"/>
                  </a:lnTo>
                  <a:lnTo>
                    <a:pt x="512" y="957"/>
                  </a:lnTo>
                  <a:cubicBezTo>
                    <a:pt x="456" y="613"/>
                    <a:pt x="290" y="290"/>
                    <a:pt x="78" y="23"/>
                  </a:cubicBezTo>
                  <a:cubicBezTo>
                    <a:pt x="67" y="12"/>
                    <a:pt x="45" y="1"/>
                    <a:pt x="2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14" name="Google Shape;21214;p32"/>
            <p:cNvSpPr/>
            <p:nvPr/>
          </p:nvSpPr>
          <p:spPr>
            <a:xfrm>
              <a:off x="1268911" y="2417909"/>
              <a:ext cx="5477" cy="24805"/>
            </a:xfrm>
            <a:custGeom>
              <a:avLst/>
              <a:gdLst/>
              <a:ahLst/>
              <a:cxnLst/>
              <a:rect l="l" t="t" r="r" b="b"/>
              <a:pathLst>
                <a:path w="157" h="711" extrusionOk="0">
                  <a:moveTo>
                    <a:pt x="86" y="1"/>
                  </a:moveTo>
                  <a:cubicBezTo>
                    <a:pt x="70" y="1"/>
                    <a:pt x="57" y="8"/>
                    <a:pt x="57" y="25"/>
                  </a:cubicBezTo>
                  <a:cubicBezTo>
                    <a:pt x="23" y="236"/>
                    <a:pt x="1" y="470"/>
                    <a:pt x="68" y="681"/>
                  </a:cubicBezTo>
                  <a:cubicBezTo>
                    <a:pt x="74" y="699"/>
                    <a:pt x="99" y="710"/>
                    <a:pt x="121" y="710"/>
                  </a:cubicBezTo>
                  <a:cubicBezTo>
                    <a:pt x="140" y="710"/>
                    <a:pt x="157" y="702"/>
                    <a:pt x="157" y="681"/>
                  </a:cubicBezTo>
                  <a:cubicBezTo>
                    <a:pt x="146" y="581"/>
                    <a:pt x="134" y="470"/>
                    <a:pt x="124" y="369"/>
                  </a:cubicBezTo>
                  <a:cubicBezTo>
                    <a:pt x="124" y="258"/>
                    <a:pt x="124" y="147"/>
                    <a:pt x="146" y="47"/>
                  </a:cubicBezTo>
                  <a:cubicBezTo>
                    <a:pt x="146" y="20"/>
                    <a:pt x="112" y="1"/>
                    <a:pt x="8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15" name="Google Shape;21215;p32"/>
            <p:cNvSpPr/>
            <p:nvPr/>
          </p:nvSpPr>
          <p:spPr>
            <a:xfrm>
              <a:off x="1350166" y="2406814"/>
              <a:ext cx="4570" cy="18002"/>
            </a:xfrm>
            <a:custGeom>
              <a:avLst/>
              <a:gdLst/>
              <a:ahLst/>
              <a:cxnLst/>
              <a:rect l="l" t="t" r="r" b="b"/>
              <a:pathLst>
                <a:path w="131" h="516" extrusionOk="0">
                  <a:moveTo>
                    <a:pt x="89" y="0"/>
                  </a:moveTo>
                  <a:cubicBezTo>
                    <a:pt x="75" y="0"/>
                    <a:pt x="64" y="6"/>
                    <a:pt x="64" y="20"/>
                  </a:cubicBezTo>
                  <a:cubicBezTo>
                    <a:pt x="52" y="176"/>
                    <a:pt x="30" y="332"/>
                    <a:pt x="8" y="487"/>
                  </a:cubicBezTo>
                  <a:cubicBezTo>
                    <a:pt x="1" y="501"/>
                    <a:pt x="20" y="515"/>
                    <a:pt x="39" y="515"/>
                  </a:cubicBezTo>
                  <a:cubicBezTo>
                    <a:pt x="49" y="515"/>
                    <a:pt x="59" y="511"/>
                    <a:pt x="64" y="499"/>
                  </a:cubicBezTo>
                  <a:cubicBezTo>
                    <a:pt x="96" y="354"/>
                    <a:pt x="119" y="187"/>
                    <a:pt x="130" y="32"/>
                  </a:cubicBezTo>
                  <a:cubicBezTo>
                    <a:pt x="130" y="12"/>
                    <a:pt x="108" y="0"/>
                    <a:pt x="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16" name="Google Shape;21216;p32"/>
            <p:cNvSpPr/>
            <p:nvPr/>
          </p:nvSpPr>
          <p:spPr>
            <a:xfrm>
              <a:off x="1256142" y="2428341"/>
              <a:ext cx="9699" cy="72706"/>
            </a:xfrm>
            <a:custGeom>
              <a:avLst/>
              <a:gdLst/>
              <a:ahLst/>
              <a:cxnLst/>
              <a:rect l="l" t="t" r="r" b="b"/>
              <a:pathLst>
                <a:path w="278" h="2084" extrusionOk="0">
                  <a:moveTo>
                    <a:pt x="58" y="1"/>
                  </a:moveTo>
                  <a:cubicBezTo>
                    <a:pt x="46" y="1"/>
                    <a:pt x="37" y="5"/>
                    <a:pt x="33" y="15"/>
                  </a:cubicBezTo>
                  <a:cubicBezTo>
                    <a:pt x="0" y="204"/>
                    <a:pt x="23" y="393"/>
                    <a:pt x="33" y="582"/>
                  </a:cubicBezTo>
                  <a:cubicBezTo>
                    <a:pt x="55" y="760"/>
                    <a:pt x="78" y="950"/>
                    <a:pt x="100" y="1127"/>
                  </a:cubicBezTo>
                  <a:cubicBezTo>
                    <a:pt x="134" y="1439"/>
                    <a:pt x="156" y="1750"/>
                    <a:pt x="122" y="2050"/>
                  </a:cubicBezTo>
                  <a:cubicBezTo>
                    <a:pt x="167" y="2062"/>
                    <a:pt x="200" y="2072"/>
                    <a:pt x="245" y="2084"/>
                  </a:cubicBezTo>
                  <a:cubicBezTo>
                    <a:pt x="278" y="1783"/>
                    <a:pt x="267" y="1483"/>
                    <a:pt x="233" y="1183"/>
                  </a:cubicBezTo>
                  <a:lnTo>
                    <a:pt x="167" y="616"/>
                  </a:lnTo>
                  <a:cubicBezTo>
                    <a:pt x="144" y="426"/>
                    <a:pt x="144" y="238"/>
                    <a:pt x="122" y="38"/>
                  </a:cubicBezTo>
                  <a:cubicBezTo>
                    <a:pt x="122" y="22"/>
                    <a:pt x="85" y="1"/>
                    <a:pt x="5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17" name="Google Shape;21217;p32"/>
            <p:cNvSpPr/>
            <p:nvPr/>
          </p:nvSpPr>
          <p:spPr>
            <a:xfrm>
              <a:off x="1321837" y="2385219"/>
              <a:ext cx="9210" cy="59204"/>
            </a:xfrm>
            <a:custGeom>
              <a:avLst/>
              <a:gdLst/>
              <a:ahLst/>
              <a:cxnLst/>
              <a:rect l="l" t="t" r="r" b="b"/>
              <a:pathLst>
                <a:path w="264" h="1697" extrusionOk="0">
                  <a:moveTo>
                    <a:pt x="103" y="1"/>
                  </a:moveTo>
                  <a:cubicBezTo>
                    <a:pt x="90" y="1"/>
                    <a:pt x="80" y="9"/>
                    <a:pt x="85" y="28"/>
                  </a:cubicBezTo>
                  <a:cubicBezTo>
                    <a:pt x="197" y="572"/>
                    <a:pt x="152" y="1128"/>
                    <a:pt x="8" y="1662"/>
                  </a:cubicBezTo>
                  <a:cubicBezTo>
                    <a:pt x="1" y="1684"/>
                    <a:pt x="16" y="1696"/>
                    <a:pt x="32" y="1696"/>
                  </a:cubicBezTo>
                  <a:cubicBezTo>
                    <a:pt x="40" y="1696"/>
                    <a:pt x="48" y="1693"/>
                    <a:pt x="53" y="1685"/>
                  </a:cubicBezTo>
                  <a:cubicBezTo>
                    <a:pt x="253" y="1162"/>
                    <a:pt x="263" y="562"/>
                    <a:pt x="130" y="16"/>
                  </a:cubicBezTo>
                  <a:cubicBezTo>
                    <a:pt x="125" y="6"/>
                    <a:pt x="114" y="1"/>
                    <a:pt x="10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18" name="Google Shape;21218;p32"/>
            <p:cNvSpPr/>
            <p:nvPr/>
          </p:nvSpPr>
          <p:spPr>
            <a:xfrm>
              <a:off x="1279796" y="2409082"/>
              <a:ext cx="32620" cy="92347"/>
            </a:xfrm>
            <a:custGeom>
              <a:avLst/>
              <a:gdLst/>
              <a:ahLst/>
              <a:cxnLst/>
              <a:rect l="l" t="t" r="r" b="b"/>
              <a:pathLst>
                <a:path w="935" h="2647" extrusionOk="0">
                  <a:moveTo>
                    <a:pt x="847" y="0"/>
                  </a:moveTo>
                  <a:cubicBezTo>
                    <a:pt x="828" y="0"/>
                    <a:pt x="813" y="10"/>
                    <a:pt x="813" y="33"/>
                  </a:cubicBezTo>
                  <a:cubicBezTo>
                    <a:pt x="779" y="523"/>
                    <a:pt x="690" y="990"/>
                    <a:pt x="523" y="1457"/>
                  </a:cubicBezTo>
                  <a:cubicBezTo>
                    <a:pt x="378" y="1857"/>
                    <a:pt x="190" y="2258"/>
                    <a:pt x="0" y="2647"/>
                  </a:cubicBezTo>
                  <a:cubicBezTo>
                    <a:pt x="56" y="2636"/>
                    <a:pt x="101" y="2624"/>
                    <a:pt x="145" y="2614"/>
                  </a:cubicBezTo>
                  <a:cubicBezTo>
                    <a:pt x="334" y="2246"/>
                    <a:pt x="512" y="1868"/>
                    <a:pt x="645" y="1479"/>
                  </a:cubicBezTo>
                  <a:cubicBezTo>
                    <a:pt x="813" y="1023"/>
                    <a:pt x="935" y="533"/>
                    <a:pt x="902" y="44"/>
                  </a:cubicBezTo>
                  <a:cubicBezTo>
                    <a:pt x="902" y="18"/>
                    <a:pt x="872" y="0"/>
                    <a:pt x="84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19" name="Google Shape;21219;p32"/>
            <p:cNvSpPr/>
            <p:nvPr/>
          </p:nvSpPr>
          <p:spPr>
            <a:xfrm>
              <a:off x="1272818" y="2427643"/>
              <a:ext cx="19049" cy="74206"/>
            </a:xfrm>
            <a:custGeom>
              <a:avLst/>
              <a:gdLst/>
              <a:ahLst/>
              <a:cxnLst/>
              <a:rect l="l" t="t" r="r" b="b"/>
              <a:pathLst>
                <a:path w="546" h="2127" extrusionOk="0">
                  <a:moveTo>
                    <a:pt x="508" y="1"/>
                  </a:moveTo>
                  <a:cubicBezTo>
                    <a:pt x="498" y="1"/>
                    <a:pt x="489" y="4"/>
                    <a:pt x="489" y="13"/>
                  </a:cubicBezTo>
                  <a:cubicBezTo>
                    <a:pt x="479" y="402"/>
                    <a:pt x="423" y="792"/>
                    <a:pt x="334" y="1170"/>
                  </a:cubicBezTo>
                  <a:cubicBezTo>
                    <a:pt x="245" y="1492"/>
                    <a:pt x="134" y="1815"/>
                    <a:pt x="0" y="2126"/>
                  </a:cubicBezTo>
                  <a:lnTo>
                    <a:pt x="123" y="2126"/>
                  </a:lnTo>
                  <a:cubicBezTo>
                    <a:pt x="256" y="1825"/>
                    <a:pt x="345" y="1492"/>
                    <a:pt x="423" y="1170"/>
                  </a:cubicBezTo>
                  <a:cubicBezTo>
                    <a:pt x="501" y="792"/>
                    <a:pt x="546" y="413"/>
                    <a:pt x="546" y="24"/>
                  </a:cubicBezTo>
                  <a:cubicBezTo>
                    <a:pt x="546" y="10"/>
                    <a:pt x="524" y="1"/>
                    <a:pt x="50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20" name="Google Shape;21220;p32"/>
            <p:cNvSpPr/>
            <p:nvPr/>
          </p:nvSpPr>
          <p:spPr>
            <a:xfrm>
              <a:off x="1570800" y="2145605"/>
              <a:ext cx="298044" cy="410556"/>
            </a:xfrm>
            <a:custGeom>
              <a:avLst/>
              <a:gdLst/>
              <a:ahLst/>
              <a:cxnLst/>
              <a:rect l="l" t="t" r="r" b="b"/>
              <a:pathLst>
                <a:path w="8543" h="11768" extrusionOk="0">
                  <a:moveTo>
                    <a:pt x="1" y="0"/>
                  </a:moveTo>
                  <a:cubicBezTo>
                    <a:pt x="1" y="0"/>
                    <a:pt x="290" y="445"/>
                    <a:pt x="868" y="1412"/>
                  </a:cubicBezTo>
                  <a:cubicBezTo>
                    <a:pt x="1436" y="2369"/>
                    <a:pt x="1214" y="2168"/>
                    <a:pt x="1859" y="4638"/>
                  </a:cubicBezTo>
                  <a:cubicBezTo>
                    <a:pt x="2514" y="7107"/>
                    <a:pt x="2170" y="6518"/>
                    <a:pt x="3916" y="8809"/>
                  </a:cubicBezTo>
                  <a:cubicBezTo>
                    <a:pt x="5651" y="11088"/>
                    <a:pt x="7742" y="11589"/>
                    <a:pt x="7742" y="11589"/>
                  </a:cubicBezTo>
                  <a:lnTo>
                    <a:pt x="8543" y="11767"/>
                  </a:lnTo>
                  <a:lnTo>
                    <a:pt x="8543" y="10766"/>
                  </a:lnTo>
                  <a:lnTo>
                    <a:pt x="7865" y="9020"/>
                  </a:lnTo>
                  <a:cubicBezTo>
                    <a:pt x="7865" y="9020"/>
                    <a:pt x="6997" y="7652"/>
                    <a:pt x="6374" y="5828"/>
                  </a:cubicBezTo>
                  <a:cubicBezTo>
                    <a:pt x="5740" y="4015"/>
                    <a:pt x="4951" y="3937"/>
                    <a:pt x="3471" y="2358"/>
                  </a:cubicBezTo>
                  <a:cubicBezTo>
                    <a:pt x="1981" y="767"/>
                    <a:pt x="1" y="0"/>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21" name="Google Shape;21221;p32"/>
            <p:cNvSpPr/>
            <p:nvPr/>
          </p:nvSpPr>
          <p:spPr>
            <a:xfrm>
              <a:off x="1615458" y="2223581"/>
              <a:ext cx="218884" cy="324419"/>
            </a:xfrm>
            <a:custGeom>
              <a:avLst/>
              <a:gdLst/>
              <a:ahLst/>
              <a:cxnLst/>
              <a:rect l="l" t="t" r="r" b="b"/>
              <a:pathLst>
                <a:path w="6274" h="9299" extrusionOk="0">
                  <a:moveTo>
                    <a:pt x="0" y="0"/>
                  </a:moveTo>
                  <a:cubicBezTo>
                    <a:pt x="23" y="101"/>
                    <a:pt x="56" y="212"/>
                    <a:pt x="89" y="334"/>
                  </a:cubicBezTo>
                  <a:cubicBezTo>
                    <a:pt x="223" y="556"/>
                    <a:pt x="345" y="779"/>
                    <a:pt x="468" y="1013"/>
                  </a:cubicBezTo>
                  <a:cubicBezTo>
                    <a:pt x="701" y="1491"/>
                    <a:pt x="890" y="2002"/>
                    <a:pt x="1034" y="2525"/>
                  </a:cubicBezTo>
                  <a:cubicBezTo>
                    <a:pt x="1179" y="3070"/>
                    <a:pt x="1279" y="3626"/>
                    <a:pt x="1469" y="4171"/>
                  </a:cubicBezTo>
                  <a:cubicBezTo>
                    <a:pt x="1657" y="4694"/>
                    <a:pt x="1936" y="5161"/>
                    <a:pt x="2314" y="5573"/>
                  </a:cubicBezTo>
                  <a:cubicBezTo>
                    <a:pt x="2680" y="5973"/>
                    <a:pt x="3103" y="6329"/>
                    <a:pt x="3503" y="6696"/>
                  </a:cubicBezTo>
                  <a:cubicBezTo>
                    <a:pt x="4271" y="7397"/>
                    <a:pt x="4949" y="8186"/>
                    <a:pt x="5673" y="8932"/>
                  </a:cubicBezTo>
                  <a:cubicBezTo>
                    <a:pt x="5750" y="9009"/>
                    <a:pt x="5817" y="9087"/>
                    <a:pt x="5895" y="9165"/>
                  </a:cubicBezTo>
                  <a:cubicBezTo>
                    <a:pt x="6051" y="9221"/>
                    <a:pt x="6173" y="9265"/>
                    <a:pt x="6273" y="9298"/>
                  </a:cubicBezTo>
                  <a:cubicBezTo>
                    <a:pt x="6184" y="9221"/>
                    <a:pt x="6106" y="9143"/>
                    <a:pt x="6029" y="9054"/>
                  </a:cubicBezTo>
                  <a:cubicBezTo>
                    <a:pt x="5295" y="8331"/>
                    <a:pt x="4627" y="7553"/>
                    <a:pt x="3893" y="6841"/>
                  </a:cubicBezTo>
                  <a:cubicBezTo>
                    <a:pt x="3493" y="6463"/>
                    <a:pt x="3070" y="6117"/>
                    <a:pt x="2680" y="5739"/>
                  </a:cubicBezTo>
                  <a:cubicBezTo>
                    <a:pt x="2280" y="5339"/>
                    <a:pt x="1946" y="4906"/>
                    <a:pt x="1724" y="4394"/>
                  </a:cubicBezTo>
                  <a:cubicBezTo>
                    <a:pt x="1501" y="3871"/>
                    <a:pt x="1380" y="3315"/>
                    <a:pt x="1246" y="2770"/>
                  </a:cubicBezTo>
                  <a:cubicBezTo>
                    <a:pt x="1113" y="2236"/>
                    <a:pt x="945" y="1725"/>
                    <a:pt x="712" y="1235"/>
                  </a:cubicBezTo>
                  <a:cubicBezTo>
                    <a:pt x="512" y="801"/>
                    <a:pt x="267" y="39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22" name="Google Shape;21222;p32"/>
            <p:cNvSpPr/>
            <p:nvPr/>
          </p:nvSpPr>
          <p:spPr>
            <a:xfrm>
              <a:off x="1570800" y="2145605"/>
              <a:ext cx="290683" cy="355818"/>
            </a:xfrm>
            <a:custGeom>
              <a:avLst/>
              <a:gdLst/>
              <a:ahLst/>
              <a:cxnLst/>
              <a:rect l="l" t="t" r="r" b="b"/>
              <a:pathLst>
                <a:path w="8332" h="10199" extrusionOk="0">
                  <a:moveTo>
                    <a:pt x="1" y="0"/>
                  </a:moveTo>
                  <a:cubicBezTo>
                    <a:pt x="1" y="0"/>
                    <a:pt x="35" y="67"/>
                    <a:pt x="112" y="189"/>
                  </a:cubicBezTo>
                  <a:cubicBezTo>
                    <a:pt x="791" y="712"/>
                    <a:pt x="1392" y="1323"/>
                    <a:pt x="1903" y="2002"/>
                  </a:cubicBezTo>
                  <a:cubicBezTo>
                    <a:pt x="2215" y="2413"/>
                    <a:pt x="2504" y="2858"/>
                    <a:pt x="2737" y="3325"/>
                  </a:cubicBezTo>
                  <a:cubicBezTo>
                    <a:pt x="3004" y="3848"/>
                    <a:pt x="3216" y="4393"/>
                    <a:pt x="3449" y="4927"/>
                  </a:cubicBezTo>
                  <a:cubicBezTo>
                    <a:pt x="3861" y="5883"/>
                    <a:pt x="4383" y="6862"/>
                    <a:pt x="5273" y="7452"/>
                  </a:cubicBezTo>
                  <a:cubicBezTo>
                    <a:pt x="5695" y="7741"/>
                    <a:pt x="6252" y="7863"/>
                    <a:pt x="6607" y="8241"/>
                  </a:cubicBezTo>
                  <a:cubicBezTo>
                    <a:pt x="6963" y="8609"/>
                    <a:pt x="7119" y="9109"/>
                    <a:pt x="7453" y="9487"/>
                  </a:cubicBezTo>
                  <a:cubicBezTo>
                    <a:pt x="7697" y="9776"/>
                    <a:pt x="7998" y="10010"/>
                    <a:pt x="8332" y="10199"/>
                  </a:cubicBezTo>
                  <a:lnTo>
                    <a:pt x="8231" y="9954"/>
                  </a:lnTo>
                  <a:cubicBezTo>
                    <a:pt x="8076" y="9854"/>
                    <a:pt x="7920" y="9732"/>
                    <a:pt x="7786" y="9598"/>
                  </a:cubicBezTo>
                  <a:cubicBezTo>
                    <a:pt x="7608" y="9432"/>
                    <a:pt x="7464" y="9242"/>
                    <a:pt x="7342" y="9031"/>
                  </a:cubicBezTo>
                  <a:cubicBezTo>
                    <a:pt x="7208" y="8809"/>
                    <a:pt x="7086" y="8575"/>
                    <a:pt x="6941" y="8364"/>
                  </a:cubicBezTo>
                  <a:cubicBezTo>
                    <a:pt x="6797" y="8164"/>
                    <a:pt x="6607" y="7996"/>
                    <a:pt x="6397" y="7863"/>
                  </a:cubicBezTo>
                  <a:cubicBezTo>
                    <a:pt x="6163" y="7730"/>
                    <a:pt x="5929" y="7641"/>
                    <a:pt x="5695" y="7519"/>
                  </a:cubicBezTo>
                  <a:cubicBezTo>
                    <a:pt x="4750" y="7040"/>
                    <a:pt x="4172" y="6083"/>
                    <a:pt x="3750" y="5149"/>
                  </a:cubicBezTo>
                  <a:cubicBezTo>
                    <a:pt x="3505" y="4605"/>
                    <a:pt x="3293" y="4049"/>
                    <a:pt x="3026" y="3503"/>
                  </a:cubicBezTo>
                  <a:cubicBezTo>
                    <a:pt x="2793" y="3048"/>
                    <a:pt x="2526" y="2603"/>
                    <a:pt x="2225" y="2180"/>
                  </a:cubicBezTo>
                  <a:cubicBezTo>
                    <a:pt x="1636" y="1357"/>
                    <a:pt x="913" y="634"/>
                    <a:pt x="90" y="45"/>
                  </a:cubicBezTo>
                  <a:cubicBezTo>
                    <a:pt x="35" y="11"/>
                    <a:pt x="1" y="0"/>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23" name="Google Shape;21223;p32"/>
            <p:cNvSpPr/>
            <p:nvPr/>
          </p:nvSpPr>
          <p:spPr>
            <a:xfrm>
              <a:off x="1598397" y="2190193"/>
              <a:ext cx="270448" cy="363632"/>
            </a:xfrm>
            <a:custGeom>
              <a:avLst/>
              <a:gdLst/>
              <a:ahLst/>
              <a:cxnLst/>
              <a:rect l="l" t="t" r="r" b="b"/>
              <a:pathLst>
                <a:path w="7752" h="10423" extrusionOk="0">
                  <a:moveTo>
                    <a:pt x="0" y="1"/>
                  </a:moveTo>
                  <a:lnTo>
                    <a:pt x="0" y="1"/>
                  </a:lnTo>
                  <a:cubicBezTo>
                    <a:pt x="22" y="45"/>
                    <a:pt x="55" y="90"/>
                    <a:pt x="77" y="134"/>
                  </a:cubicBezTo>
                  <a:cubicBezTo>
                    <a:pt x="111" y="190"/>
                    <a:pt x="144" y="235"/>
                    <a:pt x="166" y="290"/>
                  </a:cubicBezTo>
                  <a:cubicBezTo>
                    <a:pt x="667" y="813"/>
                    <a:pt x="1145" y="1358"/>
                    <a:pt x="1523" y="1980"/>
                  </a:cubicBezTo>
                  <a:cubicBezTo>
                    <a:pt x="1812" y="2425"/>
                    <a:pt x="2024" y="2915"/>
                    <a:pt x="2191" y="3426"/>
                  </a:cubicBezTo>
                  <a:cubicBezTo>
                    <a:pt x="2358" y="3938"/>
                    <a:pt x="2502" y="4472"/>
                    <a:pt x="2702" y="4973"/>
                  </a:cubicBezTo>
                  <a:cubicBezTo>
                    <a:pt x="2892" y="5428"/>
                    <a:pt x="3136" y="5863"/>
                    <a:pt x="3481" y="6207"/>
                  </a:cubicBezTo>
                  <a:cubicBezTo>
                    <a:pt x="3859" y="6574"/>
                    <a:pt x="4348" y="6775"/>
                    <a:pt x="4783" y="7052"/>
                  </a:cubicBezTo>
                  <a:cubicBezTo>
                    <a:pt x="5628" y="7598"/>
                    <a:pt x="6195" y="8443"/>
                    <a:pt x="6773" y="9244"/>
                  </a:cubicBezTo>
                  <a:cubicBezTo>
                    <a:pt x="7074" y="9655"/>
                    <a:pt x="7385" y="10067"/>
                    <a:pt x="7752" y="10423"/>
                  </a:cubicBezTo>
                  <a:lnTo>
                    <a:pt x="7752" y="10200"/>
                  </a:lnTo>
                  <a:cubicBezTo>
                    <a:pt x="7507" y="9944"/>
                    <a:pt x="7285" y="9655"/>
                    <a:pt x="7074" y="9377"/>
                  </a:cubicBezTo>
                  <a:cubicBezTo>
                    <a:pt x="6495" y="8599"/>
                    <a:pt x="5972" y="7753"/>
                    <a:pt x="5194" y="7153"/>
                  </a:cubicBezTo>
                  <a:cubicBezTo>
                    <a:pt x="4771" y="6841"/>
                    <a:pt x="4282" y="6652"/>
                    <a:pt x="3871" y="6330"/>
                  </a:cubicBezTo>
                  <a:cubicBezTo>
                    <a:pt x="3470" y="6040"/>
                    <a:pt x="3181" y="5618"/>
                    <a:pt x="2969" y="5173"/>
                  </a:cubicBezTo>
                  <a:cubicBezTo>
                    <a:pt x="2747" y="4694"/>
                    <a:pt x="2591" y="4183"/>
                    <a:pt x="2435" y="3683"/>
                  </a:cubicBezTo>
                  <a:cubicBezTo>
                    <a:pt x="2280" y="3171"/>
                    <a:pt x="2091" y="2682"/>
                    <a:pt x="1824" y="2225"/>
                  </a:cubicBezTo>
                  <a:cubicBezTo>
                    <a:pt x="1345" y="1380"/>
                    <a:pt x="678" y="68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24" name="Google Shape;21224;p32"/>
            <p:cNvSpPr/>
            <p:nvPr/>
          </p:nvSpPr>
          <p:spPr>
            <a:xfrm>
              <a:off x="1591001" y="2154921"/>
              <a:ext cx="252237" cy="302684"/>
            </a:xfrm>
            <a:custGeom>
              <a:avLst/>
              <a:gdLst/>
              <a:ahLst/>
              <a:cxnLst/>
              <a:rect l="l" t="t" r="r" b="b"/>
              <a:pathLst>
                <a:path w="7230" h="8676" extrusionOk="0">
                  <a:moveTo>
                    <a:pt x="712" y="489"/>
                  </a:moveTo>
                  <a:lnTo>
                    <a:pt x="712" y="489"/>
                  </a:lnTo>
                  <a:cubicBezTo>
                    <a:pt x="924" y="678"/>
                    <a:pt x="1135" y="868"/>
                    <a:pt x="1335" y="1056"/>
                  </a:cubicBezTo>
                  <a:cubicBezTo>
                    <a:pt x="2091" y="1757"/>
                    <a:pt x="2859" y="2469"/>
                    <a:pt x="3504" y="3270"/>
                  </a:cubicBezTo>
                  <a:cubicBezTo>
                    <a:pt x="3838" y="3681"/>
                    <a:pt x="4127" y="4115"/>
                    <a:pt x="4427" y="4549"/>
                  </a:cubicBezTo>
                  <a:cubicBezTo>
                    <a:pt x="4728" y="4993"/>
                    <a:pt x="5027" y="5438"/>
                    <a:pt x="5306" y="5895"/>
                  </a:cubicBezTo>
                  <a:cubicBezTo>
                    <a:pt x="5628" y="6439"/>
                    <a:pt x="5951" y="6985"/>
                    <a:pt x="6295" y="7507"/>
                  </a:cubicBezTo>
                  <a:cubicBezTo>
                    <a:pt x="5662" y="6962"/>
                    <a:pt x="4961" y="6451"/>
                    <a:pt x="4438" y="5816"/>
                  </a:cubicBezTo>
                  <a:cubicBezTo>
                    <a:pt x="3849" y="5094"/>
                    <a:pt x="3493" y="4215"/>
                    <a:pt x="3015" y="3414"/>
                  </a:cubicBezTo>
                  <a:cubicBezTo>
                    <a:pt x="2570" y="2647"/>
                    <a:pt x="2036" y="1924"/>
                    <a:pt x="1458" y="1268"/>
                  </a:cubicBezTo>
                  <a:cubicBezTo>
                    <a:pt x="1213" y="1001"/>
                    <a:pt x="968" y="734"/>
                    <a:pt x="712" y="489"/>
                  </a:cubicBezTo>
                  <a:close/>
                  <a:moveTo>
                    <a:pt x="0" y="0"/>
                  </a:moveTo>
                  <a:lnTo>
                    <a:pt x="0" y="0"/>
                  </a:lnTo>
                  <a:cubicBezTo>
                    <a:pt x="56" y="55"/>
                    <a:pt x="123" y="100"/>
                    <a:pt x="190" y="156"/>
                  </a:cubicBezTo>
                  <a:cubicBezTo>
                    <a:pt x="523" y="456"/>
                    <a:pt x="835" y="779"/>
                    <a:pt x="1146" y="1101"/>
                  </a:cubicBezTo>
                  <a:cubicBezTo>
                    <a:pt x="1735" y="1746"/>
                    <a:pt x="2269" y="2447"/>
                    <a:pt x="2736" y="3192"/>
                  </a:cubicBezTo>
                  <a:cubicBezTo>
                    <a:pt x="3226" y="3970"/>
                    <a:pt x="3582" y="4827"/>
                    <a:pt x="4115" y="5572"/>
                  </a:cubicBezTo>
                  <a:cubicBezTo>
                    <a:pt x="4639" y="6328"/>
                    <a:pt x="5383" y="6874"/>
                    <a:pt x="6085" y="7463"/>
                  </a:cubicBezTo>
                  <a:cubicBezTo>
                    <a:pt x="6251" y="7608"/>
                    <a:pt x="6418" y="7752"/>
                    <a:pt x="6574" y="7907"/>
                  </a:cubicBezTo>
                  <a:cubicBezTo>
                    <a:pt x="6707" y="8075"/>
                    <a:pt x="6841" y="8241"/>
                    <a:pt x="6974" y="8397"/>
                  </a:cubicBezTo>
                  <a:cubicBezTo>
                    <a:pt x="7063" y="8486"/>
                    <a:pt x="7152" y="8586"/>
                    <a:pt x="7230" y="8675"/>
                  </a:cubicBezTo>
                  <a:cubicBezTo>
                    <a:pt x="7163" y="8553"/>
                    <a:pt x="7019" y="8308"/>
                    <a:pt x="6851" y="7986"/>
                  </a:cubicBezTo>
                  <a:cubicBezTo>
                    <a:pt x="6362" y="7363"/>
                    <a:pt x="5951" y="6673"/>
                    <a:pt x="5561" y="6017"/>
                  </a:cubicBezTo>
                  <a:cubicBezTo>
                    <a:pt x="5294" y="5561"/>
                    <a:pt x="5005" y="5116"/>
                    <a:pt x="4705" y="4682"/>
                  </a:cubicBezTo>
                  <a:cubicBezTo>
                    <a:pt x="4405" y="4237"/>
                    <a:pt x="4105" y="3804"/>
                    <a:pt x="3782" y="3381"/>
                  </a:cubicBezTo>
                  <a:cubicBezTo>
                    <a:pt x="3159" y="2580"/>
                    <a:pt x="2403" y="1879"/>
                    <a:pt x="1658" y="1190"/>
                  </a:cubicBezTo>
                  <a:cubicBezTo>
                    <a:pt x="1391" y="945"/>
                    <a:pt x="1124" y="700"/>
                    <a:pt x="846" y="467"/>
                  </a:cubicBezTo>
                  <a:cubicBezTo>
                    <a:pt x="523" y="267"/>
                    <a:pt x="234" y="1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25" name="Google Shape;21225;p32"/>
            <p:cNvSpPr/>
            <p:nvPr/>
          </p:nvSpPr>
          <p:spPr>
            <a:xfrm>
              <a:off x="1612736" y="2216568"/>
              <a:ext cx="256109" cy="339595"/>
            </a:xfrm>
            <a:custGeom>
              <a:avLst/>
              <a:gdLst/>
              <a:ahLst/>
              <a:cxnLst/>
              <a:rect l="l" t="t" r="r" b="b"/>
              <a:pathLst>
                <a:path w="7341" h="9734" extrusionOk="0">
                  <a:moveTo>
                    <a:pt x="0" y="1"/>
                  </a:moveTo>
                  <a:cubicBezTo>
                    <a:pt x="178" y="435"/>
                    <a:pt x="200" y="824"/>
                    <a:pt x="657" y="2604"/>
                  </a:cubicBezTo>
                  <a:cubicBezTo>
                    <a:pt x="1312" y="5073"/>
                    <a:pt x="968" y="4484"/>
                    <a:pt x="2714" y="6775"/>
                  </a:cubicBezTo>
                  <a:cubicBezTo>
                    <a:pt x="4449" y="9054"/>
                    <a:pt x="6540" y="9555"/>
                    <a:pt x="6540" y="9555"/>
                  </a:cubicBezTo>
                  <a:lnTo>
                    <a:pt x="7341" y="9733"/>
                  </a:lnTo>
                  <a:lnTo>
                    <a:pt x="7341" y="8732"/>
                  </a:lnTo>
                  <a:lnTo>
                    <a:pt x="6663" y="6986"/>
                  </a:lnTo>
                  <a:cubicBezTo>
                    <a:pt x="6663" y="6986"/>
                    <a:pt x="5917" y="5796"/>
                    <a:pt x="5306" y="4161"/>
                  </a:cubicBezTo>
                  <a:cubicBezTo>
                    <a:pt x="5150" y="4061"/>
                    <a:pt x="4983" y="3972"/>
                    <a:pt x="4816" y="3905"/>
                  </a:cubicBezTo>
                  <a:cubicBezTo>
                    <a:pt x="4527" y="3772"/>
                    <a:pt x="4216" y="3694"/>
                    <a:pt x="3904" y="3605"/>
                  </a:cubicBezTo>
                  <a:cubicBezTo>
                    <a:pt x="3604" y="3516"/>
                    <a:pt x="3304" y="3416"/>
                    <a:pt x="3048" y="3226"/>
                  </a:cubicBezTo>
                  <a:cubicBezTo>
                    <a:pt x="2837" y="3060"/>
                    <a:pt x="2669" y="2860"/>
                    <a:pt x="2514" y="2648"/>
                  </a:cubicBezTo>
                  <a:cubicBezTo>
                    <a:pt x="2214" y="2215"/>
                    <a:pt x="2002" y="1725"/>
                    <a:pt x="1702" y="1280"/>
                  </a:cubicBezTo>
                  <a:cubicBezTo>
                    <a:pt x="1557" y="1069"/>
                    <a:pt x="1401" y="869"/>
                    <a:pt x="1201" y="702"/>
                  </a:cubicBezTo>
                  <a:cubicBezTo>
                    <a:pt x="1001" y="524"/>
                    <a:pt x="779" y="391"/>
                    <a:pt x="556" y="268"/>
                  </a:cubicBezTo>
                  <a:cubicBezTo>
                    <a:pt x="368" y="179"/>
                    <a:pt x="190"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26" name="Google Shape;21226;p32"/>
            <p:cNvSpPr/>
            <p:nvPr/>
          </p:nvSpPr>
          <p:spPr>
            <a:xfrm>
              <a:off x="1722914" y="2331456"/>
              <a:ext cx="120327" cy="126153"/>
            </a:xfrm>
            <a:custGeom>
              <a:avLst/>
              <a:gdLst/>
              <a:ahLst/>
              <a:cxnLst/>
              <a:rect l="l" t="t" r="r" b="b"/>
              <a:pathLst>
                <a:path w="3449" h="3616" extrusionOk="0">
                  <a:moveTo>
                    <a:pt x="1" y="0"/>
                  </a:moveTo>
                  <a:cubicBezTo>
                    <a:pt x="101" y="178"/>
                    <a:pt x="213" y="356"/>
                    <a:pt x="334" y="512"/>
                  </a:cubicBezTo>
                  <a:cubicBezTo>
                    <a:pt x="858" y="1268"/>
                    <a:pt x="1602" y="1814"/>
                    <a:pt x="2304" y="2403"/>
                  </a:cubicBezTo>
                  <a:cubicBezTo>
                    <a:pt x="2470" y="2548"/>
                    <a:pt x="2637" y="2692"/>
                    <a:pt x="2793" y="2847"/>
                  </a:cubicBezTo>
                  <a:cubicBezTo>
                    <a:pt x="2926" y="3015"/>
                    <a:pt x="3060" y="3181"/>
                    <a:pt x="3193" y="3337"/>
                  </a:cubicBezTo>
                  <a:cubicBezTo>
                    <a:pt x="3282" y="3426"/>
                    <a:pt x="3371" y="3526"/>
                    <a:pt x="3449" y="3615"/>
                  </a:cubicBezTo>
                  <a:cubicBezTo>
                    <a:pt x="3449" y="3593"/>
                    <a:pt x="3438" y="3581"/>
                    <a:pt x="3426" y="3571"/>
                  </a:cubicBezTo>
                  <a:cubicBezTo>
                    <a:pt x="3426" y="3559"/>
                    <a:pt x="3426" y="3559"/>
                    <a:pt x="3416" y="3549"/>
                  </a:cubicBezTo>
                  <a:cubicBezTo>
                    <a:pt x="3416" y="3537"/>
                    <a:pt x="3404" y="3526"/>
                    <a:pt x="3393" y="3515"/>
                  </a:cubicBezTo>
                  <a:cubicBezTo>
                    <a:pt x="3393" y="3504"/>
                    <a:pt x="3393" y="3504"/>
                    <a:pt x="3382" y="3493"/>
                  </a:cubicBezTo>
                  <a:lnTo>
                    <a:pt x="3349" y="3426"/>
                  </a:lnTo>
                  <a:lnTo>
                    <a:pt x="3337" y="3426"/>
                  </a:lnTo>
                  <a:lnTo>
                    <a:pt x="3305" y="3359"/>
                  </a:lnTo>
                  <a:cubicBezTo>
                    <a:pt x="3305" y="3348"/>
                    <a:pt x="3293" y="3337"/>
                    <a:pt x="3293" y="3337"/>
                  </a:cubicBezTo>
                  <a:lnTo>
                    <a:pt x="3260" y="3270"/>
                  </a:lnTo>
                  <a:cubicBezTo>
                    <a:pt x="3248" y="3259"/>
                    <a:pt x="3248" y="3259"/>
                    <a:pt x="3248" y="3248"/>
                  </a:cubicBezTo>
                  <a:cubicBezTo>
                    <a:pt x="3226" y="3215"/>
                    <a:pt x="3216" y="3181"/>
                    <a:pt x="3193" y="3148"/>
                  </a:cubicBezTo>
                  <a:cubicBezTo>
                    <a:pt x="3171" y="3114"/>
                    <a:pt x="3159" y="3081"/>
                    <a:pt x="3137" y="3059"/>
                  </a:cubicBezTo>
                  <a:cubicBezTo>
                    <a:pt x="3137" y="3048"/>
                    <a:pt x="3127" y="3037"/>
                    <a:pt x="3127" y="3025"/>
                  </a:cubicBezTo>
                  <a:cubicBezTo>
                    <a:pt x="3104" y="3003"/>
                    <a:pt x="3093" y="2970"/>
                    <a:pt x="3082" y="2948"/>
                  </a:cubicBezTo>
                  <a:cubicBezTo>
                    <a:pt x="3082" y="2936"/>
                    <a:pt x="3070" y="2926"/>
                    <a:pt x="3070" y="2926"/>
                  </a:cubicBezTo>
                  <a:cubicBezTo>
                    <a:pt x="2581" y="2303"/>
                    <a:pt x="2170" y="1613"/>
                    <a:pt x="1780" y="957"/>
                  </a:cubicBezTo>
                  <a:cubicBezTo>
                    <a:pt x="1703" y="823"/>
                    <a:pt x="1614" y="690"/>
                    <a:pt x="1536" y="556"/>
                  </a:cubicBezTo>
                  <a:cubicBezTo>
                    <a:pt x="1458" y="523"/>
                    <a:pt x="1380" y="501"/>
                    <a:pt x="1291" y="467"/>
                  </a:cubicBezTo>
                  <a:lnTo>
                    <a:pt x="1291" y="467"/>
                  </a:lnTo>
                  <a:lnTo>
                    <a:pt x="1525" y="835"/>
                  </a:lnTo>
                  <a:cubicBezTo>
                    <a:pt x="1847" y="1379"/>
                    <a:pt x="2170" y="1925"/>
                    <a:pt x="2514" y="2447"/>
                  </a:cubicBezTo>
                  <a:cubicBezTo>
                    <a:pt x="1881" y="1902"/>
                    <a:pt x="1180" y="1391"/>
                    <a:pt x="657" y="756"/>
                  </a:cubicBezTo>
                  <a:cubicBezTo>
                    <a:pt x="502" y="556"/>
                    <a:pt x="357" y="345"/>
                    <a:pt x="213" y="123"/>
                  </a:cubicBezTo>
                  <a:cubicBezTo>
                    <a:pt x="146" y="89"/>
                    <a:pt x="68" y="45"/>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27" name="Google Shape;21227;p32"/>
            <p:cNvSpPr/>
            <p:nvPr/>
          </p:nvSpPr>
          <p:spPr>
            <a:xfrm>
              <a:off x="1654637" y="2240641"/>
              <a:ext cx="206848" cy="260784"/>
            </a:xfrm>
            <a:custGeom>
              <a:avLst/>
              <a:gdLst/>
              <a:ahLst/>
              <a:cxnLst/>
              <a:rect l="l" t="t" r="r" b="b"/>
              <a:pathLst>
                <a:path w="5929" h="7475" extrusionOk="0">
                  <a:moveTo>
                    <a:pt x="0" y="1"/>
                  </a:moveTo>
                  <a:lnTo>
                    <a:pt x="0" y="12"/>
                  </a:lnTo>
                  <a:cubicBezTo>
                    <a:pt x="5" y="16"/>
                    <a:pt x="10" y="20"/>
                    <a:pt x="15" y="24"/>
                  </a:cubicBezTo>
                  <a:lnTo>
                    <a:pt x="15" y="24"/>
                  </a:lnTo>
                  <a:cubicBezTo>
                    <a:pt x="10" y="16"/>
                    <a:pt x="5" y="8"/>
                    <a:pt x="0" y="1"/>
                  </a:cubicBezTo>
                  <a:close/>
                  <a:moveTo>
                    <a:pt x="15" y="24"/>
                  </a:moveTo>
                  <a:cubicBezTo>
                    <a:pt x="132" y="217"/>
                    <a:pt x="238" y="409"/>
                    <a:pt x="334" y="601"/>
                  </a:cubicBezTo>
                  <a:cubicBezTo>
                    <a:pt x="601" y="1124"/>
                    <a:pt x="813" y="1669"/>
                    <a:pt x="1046" y="2203"/>
                  </a:cubicBezTo>
                  <a:cubicBezTo>
                    <a:pt x="1458" y="3159"/>
                    <a:pt x="1980" y="4138"/>
                    <a:pt x="2870" y="4728"/>
                  </a:cubicBezTo>
                  <a:cubicBezTo>
                    <a:pt x="3292" y="5017"/>
                    <a:pt x="3849" y="5139"/>
                    <a:pt x="4204" y="5517"/>
                  </a:cubicBezTo>
                  <a:cubicBezTo>
                    <a:pt x="4560" y="5885"/>
                    <a:pt x="4716" y="6385"/>
                    <a:pt x="5050" y="6763"/>
                  </a:cubicBezTo>
                  <a:cubicBezTo>
                    <a:pt x="5294" y="7052"/>
                    <a:pt x="5595" y="7286"/>
                    <a:pt x="5929" y="7475"/>
                  </a:cubicBezTo>
                  <a:lnTo>
                    <a:pt x="5828" y="7230"/>
                  </a:lnTo>
                  <a:cubicBezTo>
                    <a:pt x="5673" y="7130"/>
                    <a:pt x="5517" y="7008"/>
                    <a:pt x="5383" y="6874"/>
                  </a:cubicBezTo>
                  <a:cubicBezTo>
                    <a:pt x="5205" y="6708"/>
                    <a:pt x="5061" y="6518"/>
                    <a:pt x="4939" y="6307"/>
                  </a:cubicBezTo>
                  <a:cubicBezTo>
                    <a:pt x="4805" y="6085"/>
                    <a:pt x="4683" y="5851"/>
                    <a:pt x="4538" y="5640"/>
                  </a:cubicBezTo>
                  <a:cubicBezTo>
                    <a:pt x="4394" y="5440"/>
                    <a:pt x="4204" y="5272"/>
                    <a:pt x="3994" y="5139"/>
                  </a:cubicBezTo>
                  <a:cubicBezTo>
                    <a:pt x="3760" y="5006"/>
                    <a:pt x="3526" y="4917"/>
                    <a:pt x="3292" y="4795"/>
                  </a:cubicBezTo>
                  <a:cubicBezTo>
                    <a:pt x="2347" y="4316"/>
                    <a:pt x="1769" y="3359"/>
                    <a:pt x="1347" y="2425"/>
                  </a:cubicBezTo>
                  <a:cubicBezTo>
                    <a:pt x="1102" y="1881"/>
                    <a:pt x="890" y="1325"/>
                    <a:pt x="623" y="779"/>
                  </a:cubicBezTo>
                  <a:cubicBezTo>
                    <a:pt x="612" y="768"/>
                    <a:pt x="601" y="746"/>
                    <a:pt x="590" y="724"/>
                  </a:cubicBezTo>
                  <a:cubicBezTo>
                    <a:pt x="556" y="679"/>
                    <a:pt x="534" y="635"/>
                    <a:pt x="501" y="590"/>
                  </a:cubicBezTo>
                  <a:cubicBezTo>
                    <a:pt x="360" y="384"/>
                    <a:pt x="208" y="188"/>
                    <a:pt x="15" y="24"/>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28" name="Google Shape;21228;p32"/>
            <p:cNvSpPr/>
            <p:nvPr/>
          </p:nvSpPr>
          <p:spPr>
            <a:xfrm>
              <a:off x="1615458" y="2223581"/>
              <a:ext cx="218884" cy="324419"/>
            </a:xfrm>
            <a:custGeom>
              <a:avLst/>
              <a:gdLst/>
              <a:ahLst/>
              <a:cxnLst/>
              <a:rect l="l" t="t" r="r" b="b"/>
              <a:pathLst>
                <a:path w="6274" h="9299" extrusionOk="0">
                  <a:moveTo>
                    <a:pt x="0" y="0"/>
                  </a:moveTo>
                  <a:cubicBezTo>
                    <a:pt x="0" y="22"/>
                    <a:pt x="11" y="56"/>
                    <a:pt x="23" y="78"/>
                  </a:cubicBezTo>
                  <a:cubicBezTo>
                    <a:pt x="23" y="111"/>
                    <a:pt x="33" y="134"/>
                    <a:pt x="45" y="156"/>
                  </a:cubicBezTo>
                  <a:lnTo>
                    <a:pt x="45" y="167"/>
                  </a:lnTo>
                  <a:cubicBezTo>
                    <a:pt x="45" y="190"/>
                    <a:pt x="56" y="212"/>
                    <a:pt x="67" y="245"/>
                  </a:cubicBezTo>
                  <a:lnTo>
                    <a:pt x="67" y="256"/>
                  </a:lnTo>
                  <a:cubicBezTo>
                    <a:pt x="67" y="279"/>
                    <a:pt x="78" y="301"/>
                    <a:pt x="78" y="323"/>
                  </a:cubicBezTo>
                  <a:lnTo>
                    <a:pt x="89" y="334"/>
                  </a:lnTo>
                  <a:cubicBezTo>
                    <a:pt x="223" y="556"/>
                    <a:pt x="345" y="779"/>
                    <a:pt x="468" y="1013"/>
                  </a:cubicBezTo>
                  <a:cubicBezTo>
                    <a:pt x="701" y="1491"/>
                    <a:pt x="890" y="2002"/>
                    <a:pt x="1034" y="2525"/>
                  </a:cubicBezTo>
                  <a:cubicBezTo>
                    <a:pt x="1179" y="3070"/>
                    <a:pt x="1279" y="3626"/>
                    <a:pt x="1469" y="4171"/>
                  </a:cubicBezTo>
                  <a:cubicBezTo>
                    <a:pt x="1657" y="4694"/>
                    <a:pt x="1936" y="5161"/>
                    <a:pt x="2314" y="5573"/>
                  </a:cubicBezTo>
                  <a:cubicBezTo>
                    <a:pt x="2680" y="5973"/>
                    <a:pt x="3103" y="6329"/>
                    <a:pt x="3503" y="6696"/>
                  </a:cubicBezTo>
                  <a:cubicBezTo>
                    <a:pt x="4271" y="7397"/>
                    <a:pt x="4949" y="8186"/>
                    <a:pt x="5673" y="8932"/>
                  </a:cubicBezTo>
                  <a:cubicBezTo>
                    <a:pt x="5750" y="9009"/>
                    <a:pt x="5817" y="9087"/>
                    <a:pt x="5895" y="9165"/>
                  </a:cubicBezTo>
                  <a:cubicBezTo>
                    <a:pt x="6051" y="9221"/>
                    <a:pt x="6173" y="9265"/>
                    <a:pt x="6273" y="9298"/>
                  </a:cubicBezTo>
                  <a:cubicBezTo>
                    <a:pt x="6184" y="9221"/>
                    <a:pt x="6106" y="9143"/>
                    <a:pt x="6029" y="9054"/>
                  </a:cubicBezTo>
                  <a:cubicBezTo>
                    <a:pt x="5295" y="8331"/>
                    <a:pt x="4627" y="7553"/>
                    <a:pt x="3893" y="6841"/>
                  </a:cubicBezTo>
                  <a:cubicBezTo>
                    <a:pt x="3493" y="6463"/>
                    <a:pt x="3070" y="6117"/>
                    <a:pt x="2680" y="5739"/>
                  </a:cubicBezTo>
                  <a:cubicBezTo>
                    <a:pt x="2280" y="5339"/>
                    <a:pt x="1946" y="4906"/>
                    <a:pt x="1724" y="4394"/>
                  </a:cubicBezTo>
                  <a:cubicBezTo>
                    <a:pt x="1501" y="3871"/>
                    <a:pt x="1380" y="3315"/>
                    <a:pt x="1246" y="2770"/>
                  </a:cubicBezTo>
                  <a:cubicBezTo>
                    <a:pt x="1113" y="2236"/>
                    <a:pt x="945" y="1725"/>
                    <a:pt x="712" y="1235"/>
                  </a:cubicBezTo>
                  <a:cubicBezTo>
                    <a:pt x="512" y="801"/>
                    <a:pt x="267" y="390"/>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29" name="Google Shape;21229;p32"/>
            <p:cNvSpPr/>
            <p:nvPr/>
          </p:nvSpPr>
          <p:spPr>
            <a:xfrm>
              <a:off x="1624005" y="2222011"/>
              <a:ext cx="244840" cy="331815"/>
            </a:xfrm>
            <a:custGeom>
              <a:avLst/>
              <a:gdLst/>
              <a:ahLst/>
              <a:cxnLst/>
              <a:rect l="l" t="t" r="r" b="b"/>
              <a:pathLst>
                <a:path w="7018" h="9511" extrusionOk="0">
                  <a:moveTo>
                    <a:pt x="0" y="1"/>
                  </a:moveTo>
                  <a:lnTo>
                    <a:pt x="0" y="1"/>
                  </a:lnTo>
                  <a:cubicBezTo>
                    <a:pt x="289" y="334"/>
                    <a:pt x="556" y="690"/>
                    <a:pt x="789" y="1068"/>
                  </a:cubicBezTo>
                  <a:cubicBezTo>
                    <a:pt x="1078" y="1513"/>
                    <a:pt x="1290" y="2003"/>
                    <a:pt x="1457" y="2514"/>
                  </a:cubicBezTo>
                  <a:cubicBezTo>
                    <a:pt x="1624" y="3026"/>
                    <a:pt x="1768" y="3560"/>
                    <a:pt x="1968" y="4061"/>
                  </a:cubicBezTo>
                  <a:cubicBezTo>
                    <a:pt x="2158" y="4516"/>
                    <a:pt x="2402" y="4951"/>
                    <a:pt x="2747" y="5295"/>
                  </a:cubicBezTo>
                  <a:cubicBezTo>
                    <a:pt x="3125" y="5662"/>
                    <a:pt x="3614" y="5863"/>
                    <a:pt x="4049" y="6140"/>
                  </a:cubicBezTo>
                  <a:cubicBezTo>
                    <a:pt x="4894" y="6686"/>
                    <a:pt x="5461" y="7531"/>
                    <a:pt x="6039" y="8332"/>
                  </a:cubicBezTo>
                  <a:cubicBezTo>
                    <a:pt x="6340" y="8743"/>
                    <a:pt x="6651" y="9155"/>
                    <a:pt x="7018" y="9511"/>
                  </a:cubicBezTo>
                  <a:lnTo>
                    <a:pt x="7018" y="9288"/>
                  </a:lnTo>
                  <a:cubicBezTo>
                    <a:pt x="6773" y="9032"/>
                    <a:pt x="6551" y="8743"/>
                    <a:pt x="6340" y="8465"/>
                  </a:cubicBezTo>
                  <a:cubicBezTo>
                    <a:pt x="5761" y="7687"/>
                    <a:pt x="5238" y="6841"/>
                    <a:pt x="4460" y="6241"/>
                  </a:cubicBezTo>
                  <a:cubicBezTo>
                    <a:pt x="4037" y="5929"/>
                    <a:pt x="3548" y="5740"/>
                    <a:pt x="3137" y="5418"/>
                  </a:cubicBezTo>
                  <a:cubicBezTo>
                    <a:pt x="2736" y="5128"/>
                    <a:pt x="2447" y="4706"/>
                    <a:pt x="2235" y="4261"/>
                  </a:cubicBezTo>
                  <a:cubicBezTo>
                    <a:pt x="2013" y="3782"/>
                    <a:pt x="1857" y="3271"/>
                    <a:pt x="1701" y="2771"/>
                  </a:cubicBezTo>
                  <a:cubicBezTo>
                    <a:pt x="1546" y="2259"/>
                    <a:pt x="1357" y="1770"/>
                    <a:pt x="1090" y="1313"/>
                  </a:cubicBezTo>
                  <a:cubicBezTo>
                    <a:pt x="845" y="880"/>
                    <a:pt x="556" y="490"/>
                    <a:pt x="245" y="123"/>
                  </a:cubicBezTo>
                  <a:cubicBezTo>
                    <a:pt x="233" y="123"/>
                    <a:pt x="233" y="123"/>
                    <a:pt x="233" y="112"/>
                  </a:cubicBezTo>
                  <a:cubicBezTo>
                    <a:pt x="156" y="79"/>
                    <a:pt x="77" y="3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30" name="Google Shape;21230;p32"/>
            <p:cNvSpPr/>
            <p:nvPr/>
          </p:nvSpPr>
          <p:spPr>
            <a:xfrm>
              <a:off x="1630215" y="2247026"/>
              <a:ext cx="227013" cy="247108"/>
            </a:xfrm>
            <a:custGeom>
              <a:avLst/>
              <a:gdLst/>
              <a:ahLst/>
              <a:cxnLst/>
              <a:rect l="l" t="t" r="r" b="b"/>
              <a:pathLst>
                <a:path w="6507" h="7083" extrusionOk="0">
                  <a:moveTo>
                    <a:pt x="3514" y="1"/>
                  </a:moveTo>
                  <a:cubicBezTo>
                    <a:pt x="3439" y="1"/>
                    <a:pt x="3363" y="14"/>
                    <a:pt x="3292" y="29"/>
                  </a:cubicBezTo>
                  <a:cubicBezTo>
                    <a:pt x="3225" y="40"/>
                    <a:pt x="3159" y="52"/>
                    <a:pt x="3103" y="52"/>
                  </a:cubicBezTo>
                  <a:cubicBezTo>
                    <a:pt x="3099" y="51"/>
                    <a:pt x="3096" y="51"/>
                    <a:pt x="3092" y="51"/>
                  </a:cubicBezTo>
                  <a:cubicBezTo>
                    <a:pt x="2949" y="51"/>
                    <a:pt x="2562" y="269"/>
                    <a:pt x="2291" y="941"/>
                  </a:cubicBezTo>
                  <a:cubicBezTo>
                    <a:pt x="2057" y="1497"/>
                    <a:pt x="1857" y="1664"/>
                    <a:pt x="1579" y="1764"/>
                  </a:cubicBezTo>
                  <a:cubicBezTo>
                    <a:pt x="1312" y="1864"/>
                    <a:pt x="845" y="1764"/>
                    <a:pt x="556" y="1987"/>
                  </a:cubicBezTo>
                  <a:cubicBezTo>
                    <a:pt x="267" y="2220"/>
                    <a:pt x="289" y="2009"/>
                    <a:pt x="245" y="2576"/>
                  </a:cubicBezTo>
                  <a:cubicBezTo>
                    <a:pt x="189" y="3132"/>
                    <a:pt x="255" y="3154"/>
                    <a:pt x="189" y="3566"/>
                  </a:cubicBezTo>
                  <a:cubicBezTo>
                    <a:pt x="111" y="3989"/>
                    <a:pt x="0" y="4167"/>
                    <a:pt x="534" y="4645"/>
                  </a:cubicBezTo>
                  <a:cubicBezTo>
                    <a:pt x="1068" y="5134"/>
                    <a:pt x="1657" y="4945"/>
                    <a:pt x="2213" y="5757"/>
                  </a:cubicBezTo>
                  <a:cubicBezTo>
                    <a:pt x="2769" y="6580"/>
                    <a:pt x="2447" y="6280"/>
                    <a:pt x="3080" y="6703"/>
                  </a:cubicBezTo>
                  <a:cubicBezTo>
                    <a:pt x="3604" y="7052"/>
                    <a:pt x="4318" y="7082"/>
                    <a:pt x="4550" y="7082"/>
                  </a:cubicBezTo>
                  <a:cubicBezTo>
                    <a:pt x="4599" y="7082"/>
                    <a:pt x="4627" y="7081"/>
                    <a:pt x="4627" y="7081"/>
                  </a:cubicBezTo>
                  <a:lnTo>
                    <a:pt x="6506" y="5457"/>
                  </a:lnTo>
                  <a:lnTo>
                    <a:pt x="6017" y="2009"/>
                  </a:lnTo>
                  <a:cubicBezTo>
                    <a:pt x="6017" y="2009"/>
                    <a:pt x="5761" y="1542"/>
                    <a:pt x="4815" y="897"/>
                  </a:cubicBezTo>
                  <a:cubicBezTo>
                    <a:pt x="3859" y="262"/>
                    <a:pt x="3992" y="207"/>
                    <a:pt x="3770" y="74"/>
                  </a:cubicBezTo>
                  <a:cubicBezTo>
                    <a:pt x="3692" y="19"/>
                    <a:pt x="3604" y="1"/>
                    <a:pt x="3514"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31" name="Google Shape;21231;p32"/>
            <p:cNvSpPr/>
            <p:nvPr/>
          </p:nvSpPr>
          <p:spPr>
            <a:xfrm>
              <a:off x="1636007" y="2308011"/>
              <a:ext cx="221222" cy="179845"/>
            </a:xfrm>
            <a:custGeom>
              <a:avLst/>
              <a:gdLst/>
              <a:ahLst/>
              <a:cxnLst/>
              <a:rect l="l" t="t" r="r" b="b"/>
              <a:pathLst>
                <a:path w="6341" h="5155" extrusionOk="0">
                  <a:moveTo>
                    <a:pt x="2728" y="1"/>
                  </a:moveTo>
                  <a:cubicBezTo>
                    <a:pt x="2572" y="1"/>
                    <a:pt x="2415" y="15"/>
                    <a:pt x="2269" y="49"/>
                  </a:cubicBezTo>
                  <a:cubicBezTo>
                    <a:pt x="1858" y="172"/>
                    <a:pt x="1547" y="484"/>
                    <a:pt x="1157" y="617"/>
                  </a:cubicBezTo>
                  <a:cubicBezTo>
                    <a:pt x="835" y="728"/>
                    <a:pt x="457" y="717"/>
                    <a:pt x="178" y="895"/>
                  </a:cubicBezTo>
                  <a:cubicBezTo>
                    <a:pt x="145" y="917"/>
                    <a:pt x="112" y="951"/>
                    <a:pt x="89" y="984"/>
                  </a:cubicBezTo>
                  <a:cubicBezTo>
                    <a:pt x="34" y="1106"/>
                    <a:pt x="178" y="1240"/>
                    <a:pt x="145" y="1373"/>
                  </a:cubicBezTo>
                  <a:cubicBezTo>
                    <a:pt x="123" y="1418"/>
                    <a:pt x="89" y="1451"/>
                    <a:pt x="56" y="1485"/>
                  </a:cubicBezTo>
                  <a:cubicBezTo>
                    <a:pt x="56" y="1573"/>
                    <a:pt x="45" y="1673"/>
                    <a:pt x="23" y="1818"/>
                  </a:cubicBezTo>
                  <a:cubicBezTo>
                    <a:pt x="12" y="1851"/>
                    <a:pt x="12" y="1885"/>
                    <a:pt x="0" y="1918"/>
                  </a:cubicBezTo>
                  <a:cubicBezTo>
                    <a:pt x="134" y="2263"/>
                    <a:pt x="435" y="2541"/>
                    <a:pt x="779" y="2741"/>
                  </a:cubicBezTo>
                  <a:cubicBezTo>
                    <a:pt x="1135" y="2953"/>
                    <a:pt x="1525" y="3097"/>
                    <a:pt x="1891" y="3286"/>
                  </a:cubicBezTo>
                  <a:cubicBezTo>
                    <a:pt x="2358" y="3519"/>
                    <a:pt x="2781" y="3831"/>
                    <a:pt x="3204" y="4142"/>
                  </a:cubicBezTo>
                  <a:cubicBezTo>
                    <a:pt x="3537" y="4376"/>
                    <a:pt x="3860" y="4621"/>
                    <a:pt x="4127" y="4921"/>
                  </a:cubicBezTo>
                  <a:cubicBezTo>
                    <a:pt x="4205" y="5021"/>
                    <a:pt x="4305" y="5143"/>
                    <a:pt x="4439" y="5155"/>
                  </a:cubicBezTo>
                  <a:cubicBezTo>
                    <a:pt x="4516" y="5155"/>
                    <a:pt x="4583" y="5133"/>
                    <a:pt x="4649" y="5099"/>
                  </a:cubicBezTo>
                  <a:cubicBezTo>
                    <a:pt x="4706" y="5077"/>
                    <a:pt x="4750" y="5066"/>
                    <a:pt x="4795" y="5044"/>
                  </a:cubicBezTo>
                  <a:lnTo>
                    <a:pt x="6340" y="3709"/>
                  </a:lnTo>
                  <a:lnTo>
                    <a:pt x="6040" y="1573"/>
                  </a:lnTo>
                  <a:cubicBezTo>
                    <a:pt x="5996" y="1540"/>
                    <a:pt x="5940" y="1507"/>
                    <a:pt x="5884" y="1485"/>
                  </a:cubicBezTo>
                  <a:cubicBezTo>
                    <a:pt x="5695" y="1384"/>
                    <a:pt x="5473" y="1373"/>
                    <a:pt x="5262" y="1351"/>
                  </a:cubicBezTo>
                  <a:cubicBezTo>
                    <a:pt x="4783" y="1307"/>
                    <a:pt x="4283" y="1151"/>
                    <a:pt x="4016" y="783"/>
                  </a:cubicBezTo>
                  <a:cubicBezTo>
                    <a:pt x="3893" y="617"/>
                    <a:pt x="3838" y="427"/>
                    <a:pt x="3693" y="283"/>
                  </a:cubicBezTo>
                  <a:cubicBezTo>
                    <a:pt x="3493" y="83"/>
                    <a:pt x="3171" y="27"/>
                    <a:pt x="2870" y="5"/>
                  </a:cubicBezTo>
                  <a:cubicBezTo>
                    <a:pt x="2823" y="2"/>
                    <a:pt x="2776" y="1"/>
                    <a:pt x="2728"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32" name="Google Shape;21232;p32"/>
            <p:cNvSpPr/>
            <p:nvPr/>
          </p:nvSpPr>
          <p:spPr>
            <a:xfrm>
              <a:off x="1772595" y="2278670"/>
              <a:ext cx="15560" cy="32620"/>
            </a:xfrm>
            <a:custGeom>
              <a:avLst/>
              <a:gdLst/>
              <a:ahLst/>
              <a:cxnLst/>
              <a:rect l="l" t="t" r="r" b="b"/>
              <a:pathLst>
                <a:path w="446" h="935" extrusionOk="0">
                  <a:moveTo>
                    <a:pt x="12" y="1"/>
                  </a:moveTo>
                  <a:cubicBezTo>
                    <a:pt x="0" y="1"/>
                    <a:pt x="0" y="12"/>
                    <a:pt x="0" y="12"/>
                  </a:cubicBezTo>
                  <a:cubicBezTo>
                    <a:pt x="23" y="257"/>
                    <a:pt x="56" y="479"/>
                    <a:pt x="201" y="679"/>
                  </a:cubicBezTo>
                  <a:cubicBezTo>
                    <a:pt x="279" y="768"/>
                    <a:pt x="346" y="846"/>
                    <a:pt x="423" y="935"/>
                  </a:cubicBezTo>
                  <a:cubicBezTo>
                    <a:pt x="435" y="924"/>
                    <a:pt x="435" y="902"/>
                    <a:pt x="445" y="890"/>
                  </a:cubicBezTo>
                  <a:cubicBezTo>
                    <a:pt x="368" y="813"/>
                    <a:pt x="301" y="735"/>
                    <a:pt x="234" y="646"/>
                  </a:cubicBezTo>
                  <a:cubicBezTo>
                    <a:pt x="89" y="457"/>
                    <a:pt x="56" y="245"/>
                    <a:pt x="34" y="23"/>
                  </a:cubicBezTo>
                  <a:cubicBezTo>
                    <a:pt x="34" y="12"/>
                    <a:pt x="23" y="1"/>
                    <a:pt x="12"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33" name="Google Shape;21233;p32"/>
            <p:cNvSpPr/>
            <p:nvPr/>
          </p:nvSpPr>
          <p:spPr>
            <a:xfrm>
              <a:off x="1727589" y="2274413"/>
              <a:ext cx="46575" cy="55925"/>
            </a:xfrm>
            <a:custGeom>
              <a:avLst/>
              <a:gdLst/>
              <a:ahLst/>
              <a:cxnLst/>
              <a:rect l="l" t="t" r="r" b="b"/>
              <a:pathLst>
                <a:path w="1335" h="1603" extrusionOk="0">
                  <a:moveTo>
                    <a:pt x="34" y="1"/>
                  </a:moveTo>
                  <a:cubicBezTo>
                    <a:pt x="0" y="1"/>
                    <a:pt x="0" y="45"/>
                    <a:pt x="34" y="67"/>
                  </a:cubicBezTo>
                  <a:cubicBezTo>
                    <a:pt x="323" y="268"/>
                    <a:pt x="556" y="501"/>
                    <a:pt x="757" y="790"/>
                  </a:cubicBezTo>
                  <a:cubicBezTo>
                    <a:pt x="857" y="923"/>
                    <a:pt x="946" y="1068"/>
                    <a:pt x="1023" y="1213"/>
                  </a:cubicBezTo>
                  <a:cubicBezTo>
                    <a:pt x="1046" y="1224"/>
                    <a:pt x="1057" y="1235"/>
                    <a:pt x="1068" y="1246"/>
                  </a:cubicBezTo>
                  <a:cubicBezTo>
                    <a:pt x="1169" y="1346"/>
                    <a:pt x="1235" y="1479"/>
                    <a:pt x="1302" y="1602"/>
                  </a:cubicBezTo>
                  <a:cubicBezTo>
                    <a:pt x="1313" y="1602"/>
                    <a:pt x="1324" y="1591"/>
                    <a:pt x="1335" y="1591"/>
                  </a:cubicBezTo>
                  <a:cubicBezTo>
                    <a:pt x="1302" y="1524"/>
                    <a:pt x="1257" y="1457"/>
                    <a:pt x="1224" y="1390"/>
                  </a:cubicBezTo>
                  <a:cubicBezTo>
                    <a:pt x="1080" y="1124"/>
                    <a:pt x="924" y="868"/>
                    <a:pt x="746" y="623"/>
                  </a:cubicBezTo>
                  <a:cubicBezTo>
                    <a:pt x="556" y="389"/>
                    <a:pt x="334" y="156"/>
                    <a:pt x="56" y="11"/>
                  </a:cubicBezTo>
                  <a:cubicBezTo>
                    <a:pt x="45" y="1"/>
                    <a:pt x="45" y="1"/>
                    <a:pt x="34"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34" name="Google Shape;21234;p32"/>
            <p:cNvSpPr/>
            <p:nvPr/>
          </p:nvSpPr>
          <p:spPr>
            <a:xfrm>
              <a:off x="1763280" y="2316698"/>
              <a:ext cx="9734" cy="13990"/>
            </a:xfrm>
            <a:custGeom>
              <a:avLst/>
              <a:gdLst/>
              <a:ahLst/>
              <a:cxnLst/>
              <a:rect l="l" t="t" r="r" b="b"/>
              <a:pathLst>
                <a:path w="279" h="401" extrusionOk="0">
                  <a:moveTo>
                    <a:pt x="0" y="1"/>
                  </a:moveTo>
                  <a:lnTo>
                    <a:pt x="0" y="1"/>
                  </a:lnTo>
                  <a:cubicBezTo>
                    <a:pt x="89" y="134"/>
                    <a:pt x="156" y="267"/>
                    <a:pt x="234" y="401"/>
                  </a:cubicBezTo>
                  <a:cubicBezTo>
                    <a:pt x="257" y="401"/>
                    <a:pt x="267" y="390"/>
                    <a:pt x="279" y="390"/>
                  </a:cubicBezTo>
                  <a:cubicBezTo>
                    <a:pt x="212" y="267"/>
                    <a:pt x="146" y="134"/>
                    <a:pt x="45" y="34"/>
                  </a:cubicBezTo>
                  <a:cubicBezTo>
                    <a:pt x="34" y="23"/>
                    <a:pt x="23" y="12"/>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35" name="Google Shape;21235;p32"/>
            <p:cNvSpPr/>
            <p:nvPr/>
          </p:nvSpPr>
          <p:spPr>
            <a:xfrm>
              <a:off x="1736904" y="2310488"/>
              <a:ext cx="15176" cy="20619"/>
            </a:xfrm>
            <a:custGeom>
              <a:avLst/>
              <a:gdLst/>
              <a:ahLst/>
              <a:cxnLst/>
              <a:rect l="l" t="t" r="r" b="b"/>
              <a:pathLst>
                <a:path w="435" h="591" extrusionOk="0">
                  <a:moveTo>
                    <a:pt x="22" y="1"/>
                  </a:moveTo>
                  <a:cubicBezTo>
                    <a:pt x="12" y="1"/>
                    <a:pt x="0" y="1"/>
                    <a:pt x="12" y="12"/>
                  </a:cubicBezTo>
                  <a:cubicBezTo>
                    <a:pt x="56" y="190"/>
                    <a:pt x="156" y="346"/>
                    <a:pt x="279" y="490"/>
                  </a:cubicBezTo>
                  <a:cubicBezTo>
                    <a:pt x="301" y="512"/>
                    <a:pt x="323" y="534"/>
                    <a:pt x="334" y="557"/>
                  </a:cubicBezTo>
                  <a:lnTo>
                    <a:pt x="434" y="590"/>
                  </a:lnTo>
                  <a:cubicBezTo>
                    <a:pt x="279" y="423"/>
                    <a:pt x="145" y="235"/>
                    <a:pt x="56" y="12"/>
                  </a:cubicBezTo>
                  <a:cubicBezTo>
                    <a:pt x="56" y="1"/>
                    <a:pt x="34" y="1"/>
                    <a:pt x="2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36" name="Google Shape;21236;p32"/>
            <p:cNvSpPr/>
            <p:nvPr/>
          </p:nvSpPr>
          <p:spPr>
            <a:xfrm>
              <a:off x="1718274" y="2311255"/>
              <a:ext cx="10885" cy="18281"/>
            </a:xfrm>
            <a:custGeom>
              <a:avLst/>
              <a:gdLst/>
              <a:ahLst/>
              <a:cxnLst/>
              <a:rect l="l" t="t" r="r" b="b"/>
              <a:pathLst>
                <a:path w="312" h="524" extrusionOk="0">
                  <a:moveTo>
                    <a:pt x="34" y="1"/>
                  </a:moveTo>
                  <a:cubicBezTo>
                    <a:pt x="12" y="1"/>
                    <a:pt x="0" y="1"/>
                    <a:pt x="12" y="23"/>
                  </a:cubicBezTo>
                  <a:cubicBezTo>
                    <a:pt x="67" y="201"/>
                    <a:pt x="156" y="368"/>
                    <a:pt x="257" y="524"/>
                  </a:cubicBezTo>
                  <a:cubicBezTo>
                    <a:pt x="279" y="524"/>
                    <a:pt x="301" y="512"/>
                    <a:pt x="312" y="512"/>
                  </a:cubicBezTo>
                  <a:cubicBezTo>
                    <a:pt x="223" y="357"/>
                    <a:pt x="134" y="190"/>
                    <a:pt x="67" y="23"/>
                  </a:cubicBezTo>
                  <a:cubicBezTo>
                    <a:pt x="56" y="1"/>
                    <a:pt x="45" y="1"/>
                    <a:pt x="34"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37" name="Google Shape;21237;p32"/>
            <p:cNvSpPr/>
            <p:nvPr/>
          </p:nvSpPr>
          <p:spPr>
            <a:xfrm>
              <a:off x="1645706" y="2344643"/>
              <a:ext cx="51633" cy="15560"/>
            </a:xfrm>
            <a:custGeom>
              <a:avLst/>
              <a:gdLst/>
              <a:ahLst/>
              <a:cxnLst/>
              <a:rect l="l" t="t" r="r" b="b"/>
              <a:pathLst>
                <a:path w="1480" h="446" extrusionOk="0">
                  <a:moveTo>
                    <a:pt x="23" y="0"/>
                  </a:moveTo>
                  <a:cubicBezTo>
                    <a:pt x="1" y="0"/>
                    <a:pt x="1" y="34"/>
                    <a:pt x="23" y="45"/>
                  </a:cubicBezTo>
                  <a:cubicBezTo>
                    <a:pt x="290" y="178"/>
                    <a:pt x="590" y="257"/>
                    <a:pt x="901" y="323"/>
                  </a:cubicBezTo>
                  <a:cubicBezTo>
                    <a:pt x="1091" y="356"/>
                    <a:pt x="1291" y="401"/>
                    <a:pt x="1480" y="445"/>
                  </a:cubicBezTo>
                  <a:cubicBezTo>
                    <a:pt x="1480" y="423"/>
                    <a:pt x="1469" y="412"/>
                    <a:pt x="1469" y="390"/>
                  </a:cubicBezTo>
                  <a:cubicBezTo>
                    <a:pt x="1469" y="378"/>
                    <a:pt x="1457" y="368"/>
                    <a:pt x="1457" y="356"/>
                  </a:cubicBezTo>
                  <a:cubicBezTo>
                    <a:pt x="980" y="245"/>
                    <a:pt x="490" y="190"/>
                    <a:pt x="34"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38" name="Google Shape;21238;p32"/>
            <p:cNvSpPr/>
            <p:nvPr/>
          </p:nvSpPr>
          <p:spPr>
            <a:xfrm>
              <a:off x="1685304" y="2327967"/>
              <a:ext cx="20967" cy="19049"/>
            </a:xfrm>
            <a:custGeom>
              <a:avLst/>
              <a:gdLst/>
              <a:ahLst/>
              <a:cxnLst/>
              <a:rect l="l" t="t" r="r" b="b"/>
              <a:pathLst>
                <a:path w="601" h="546" extrusionOk="0">
                  <a:moveTo>
                    <a:pt x="233" y="0"/>
                  </a:moveTo>
                  <a:cubicBezTo>
                    <a:pt x="223" y="0"/>
                    <a:pt x="201" y="11"/>
                    <a:pt x="211" y="33"/>
                  </a:cubicBezTo>
                  <a:cubicBezTo>
                    <a:pt x="300" y="178"/>
                    <a:pt x="411" y="290"/>
                    <a:pt x="545" y="389"/>
                  </a:cubicBezTo>
                  <a:cubicBezTo>
                    <a:pt x="567" y="379"/>
                    <a:pt x="579" y="367"/>
                    <a:pt x="601" y="356"/>
                  </a:cubicBezTo>
                  <a:cubicBezTo>
                    <a:pt x="468" y="256"/>
                    <a:pt x="367" y="145"/>
                    <a:pt x="267" y="23"/>
                  </a:cubicBezTo>
                  <a:cubicBezTo>
                    <a:pt x="267" y="11"/>
                    <a:pt x="245" y="0"/>
                    <a:pt x="233" y="0"/>
                  </a:cubicBezTo>
                  <a:close/>
                  <a:moveTo>
                    <a:pt x="33" y="167"/>
                  </a:moveTo>
                  <a:cubicBezTo>
                    <a:pt x="11" y="167"/>
                    <a:pt x="0" y="178"/>
                    <a:pt x="11" y="201"/>
                  </a:cubicBezTo>
                  <a:cubicBezTo>
                    <a:pt x="100" y="334"/>
                    <a:pt x="223" y="445"/>
                    <a:pt x="356" y="545"/>
                  </a:cubicBezTo>
                  <a:cubicBezTo>
                    <a:pt x="367" y="534"/>
                    <a:pt x="379" y="523"/>
                    <a:pt x="401" y="512"/>
                  </a:cubicBezTo>
                  <a:cubicBezTo>
                    <a:pt x="267" y="423"/>
                    <a:pt x="145" y="312"/>
                    <a:pt x="56" y="178"/>
                  </a:cubicBezTo>
                  <a:cubicBezTo>
                    <a:pt x="45" y="167"/>
                    <a:pt x="33" y="167"/>
                    <a:pt x="33" y="167"/>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39" name="Google Shape;21239;p32"/>
            <p:cNvSpPr/>
            <p:nvPr/>
          </p:nvSpPr>
          <p:spPr>
            <a:xfrm>
              <a:off x="1661231" y="2361704"/>
              <a:ext cx="46191" cy="17130"/>
            </a:xfrm>
            <a:custGeom>
              <a:avLst/>
              <a:gdLst/>
              <a:ahLst/>
              <a:cxnLst/>
              <a:rect l="l" t="t" r="r" b="b"/>
              <a:pathLst>
                <a:path w="1324" h="491" extrusionOk="0">
                  <a:moveTo>
                    <a:pt x="45" y="1"/>
                  </a:moveTo>
                  <a:cubicBezTo>
                    <a:pt x="23" y="1"/>
                    <a:pt x="1" y="34"/>
                    <a:pt x="34" y="57"/>
                  </a:cubicBezTo>
                  <a:cubicBezTo>
                    <a:pt x="189" y="179"/>
                    <a:pt x="401" y="245"/>
                    <a:pt x="601" y="290"/>
                  </a:cubicBezTo>
                  <a:cubicBezTo>
                    <a:pt x="779" y="334"/>
                    <a:pt x="968" y="368"/>
                    <a:pt x="1146" y="423"/>
                  </a:cubicBezTo>
                  <a:cubicBezTo>
                    <a:pt x="1202" y="446"/>
                    <a:pt x="1269" y="457"/>
                    <a:pt x="1324" y="490"/>
                  </a:cubicBezTo>
                  <a:cubicBezTo>
                    <a:pt x="1324" y="457"/>
                    <a:pt x="1313" y="423"/>
                    <a:pt x="1313" y="401"/>
                  </a:cubicBezTo>
                  <a:cubicBezTo>
                    <a:pt x="1246" y="379"/>
                    <a:pt x="1190" y="357"/>
                    <a:pt x="1124" y="334"/>
                  </a:cubicBezTo>
                  <a:cubicBezTo>
                    <a:pt x="946" y="279"/>
                    <a:pt x="757" y="245"/>
                    <a:pt x="579" y="201"/>
                  </a:cubicBezTo>
                  <a:cubicBezTo>
                    <a:pt x="490" y="179"/>
                    <a:pt x="401" y="156"/>
                    <a:pt x="323" y="123"/>
                  </a:cubicBezTo>
                  <a:cubicBezTo>
                    <a:pt x="234" y="90"/>
                    <a:pt x="157" y="45"/>
                    <a:pt x="78"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40" name="Google Shape;21240;p32"/>
            <p:cNvSpPr/>
            <p:nvPr/>
          </p:nvSpPr>
          <p:spPr>
            <a:xfrm>
              <a:off x="1783445" y="2287985"/>
              <a:ext cx="7815" cy="15176"/>
            </a:xfrm>
            <a:custGeom>
              <a:avLst/>
              <a:gdLst/>
              <a:ahLst/>
              <a:cxnLst/>
              <a:rect l="l" t="t" r="r" b="b"/>
              <a:pathLst>
                <a:path w="224" h="435" extrusionOk="0">
                  <a:moveTo>
                    <a:pt x="23" y="0"/>
                  </a:moveTo>
                  <a:cubicBezTo>
                    <a:pt x="12" y="0"/>
                    <a:pt x="1" y="0"/>
                    <a:pt x="12" y="12"/>
                  </a:cubicBezTo>
                  <a:cubicBezTo>
                    <a:pt x="45" y="168"/>
                    <a:pt x="124" y="301"/>
                    <a:pt x="201" y="435"/>
                  </a:cubicBezTo>
                  <a:cubicBezTo>
                    <a:pt x="213" y="423"/>
                    <a:pt x="213" y="401"/>
                    <a:pt x="223" y="390"/>
                  </a:cubicBezTo>
                  <a:cubicBezTo>
                    <a:pt x="157" y="267"/>
                    <a:pt x="90" y="145"/>
                    <a:pt x="45" y="12"/>
                  </a:cubicBezTo>
                  <a:cubicBezTo>
                    <a:pt x="45" y="0"/>
                    <a:pt x="35" y="0"/>
                    <a:pt x="23"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41" name="Google Shape;21241;p32"/>
            <p:cNvSpPr/>
            <p:nvPr/>
          </p:nvSpPr>
          <p:spPr>
            <a:xfrm>
              <a:off x="1754732" y="2272878"/>
              <a:ext cx="30317" cy="46575"/>
            </a:xfrm>
            <a:custGeom>
              <a:avLst/>
              <a:gdLst/>
              <a:ahLst/>
              <a:cxnLst/>
              <a:rect l="l" t="t" r="r" b="b"/>
              <a:pathLst>
                <a:path w="869" h="1335" extrusionOk="0">
                  <a:moveTo>
                    <a:pt x="12" y="0"/>
                  </a:moveTo>
                  <a:cubicBezTo>
                    <a:pt x="1" y="0"/>
                    <a:pt x="1" y="0"/>
                    <a:pt x="1" y="11"/>
                  </a:cubicBezTo>
                  <a:cubicBezTo>
                    <a:pt x="112" y="534"/>
                    <a:pt x="546" y="901"/>
                    <a:pt x="858" y="1335"/>
                  </a:cubicBezTo>
                  <a:cubicBezTo>
                    <a:pt x="858" y="1323"/>
                    <a:pt x="868" y="1313"/>
                    <a:pt x="868" y="1313"/>
                  </a:cubicBezTo>
                  <a:lnTo>
                    <a:pt x="868" y="1290"/>
                  </a:lnTo>
                  <a:cubicBezTo>
                    <a:pt x="579" y="878"/>
                    <a:pt x="179" y="512"/>
                    <a:pt x="35" y="22"/>
                  </a:cubicBezTo>
                  <a:cubicBezTo>
                    <a:pt x="35" y="11"/>
                    <a:pt x="23" y="0"/>
                    <a:pt x="12"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42" name="Google Shape;21242;p32"/>
            <p:cNvSpPr/>
            <p:nvPr/>
          </p:nvSpPr>
          <p:spPr>
            <a:xfrm>
              <a:off x="1580534" y="2370077"/>
              <a:ext cx="181206" cy="170251"/>
            </a:xfrm>
            <a:custGeom>
              <a:avLst/>
              <a:gdLst/>
              <a:ahLst/>
              <a:cxnLst/>
              <a:rect l="l" t="t" r="r" b="b"/>
              <a:pathLst>
                <a:path w="5194" h="4880" extrusionOk="0">
                  <a:moveTo>
                    <a:pt x="1709" y="1"/>
                  </a:moveTo>
                  <a:cubicBezTo>
                    <a:pt x="1647" y="1"/>
                    <a:pt x="1585" y="2"/>
                    <a:pt x="1524" y="5"/>
                  </a:cubicBezTo>
                  <a:cubicBezTo>
                    <a:pt x="1390" y="14"/>
                    <a:pt x="1261" y="21"/>
                    <a:pt x="1162" y="21"/>
                  </a:cubicBezTo>
                  <a:cubicBezTo>
                    <a:pt x="1121" y="21"/>
                    <a:pt x="1086" y="20"/>
                    <a:pt x="1057" y="17"/>
                  </a:cubicBezTo>
                  <a:cubicBezTo>
                    <a:pt x="1046" y="17"/>
                    <a:pt x="1036" y="17"/>
                    <a:pt x="1026" y="17"/>
                  </a:cubicBezTo>
                  <a:cubicBezTo>
                    <a:pt x="590" y="17"/>
                    <a:pt x="121" y="258"/>
                    <a:pt x="67" y="584"/>
                  </a:cubicBezTo>
                  <a:cubicBezTo>
                    <a:pt x="0" y="929"/>
                    <a:pt x="334" y="1285"/>
                    <a:pt x="567" y="1685"/>
                  </a:cubicBezTo>
                  <a:cubicBezTo>
                    <a:pt x="801" y="2096"/>
                    <a:pt x="868" y="2330"/>
                    <a:pt x="567" y="2652"/>
                  </a:cubicBezTo>
                  <a:cubicBezTo>
                    <a:pt x="267" y="2975"/>
                    <a:pt x="67" y="3020"/>
                    <a:pt x="401" y="3487"/>
                  </a:cubicBezTo>
                  <a:cubicBezTo>
                    <a:pt x="723" y="3943"/>
                    <a:pt x="856" y="4143"/>
                    <a:pt x="1380" y="4232"/>
                  </a:cubicBezTo>
                  <a:cubicBezTo>
                    <a:pt x="1480" y="4249"/>
                    <a:pt x="1555" y="4254"/>
                    <a:pt x="1616" y="4254"/>
                  </a:cubicBezTo>
                  <a:cubicBezTo>
                    <a:pt x="1677" y="4254"/>
                    <a:pt x="1724" y="4249"/>
                    <a:pt x="1768" y="4243"/>
                  </a:cubicBezTo>
                  <a:cubicBezTo>
                    <a:pt x="1813" y="4236"/>
                    <a:pt x="1851" y="4229"/>
                    <a:pt x="1894" y="4229"/>
                  </a:cubicBezTo>
                  <a:cubicBezTo>
                    <a:pt x="1980" y="4229"/>
                    <a:pt x="2084" y="4258"/>
                    <a:pt x="2292" y="4377"/>
                  </a:cubicBezTo>
                  <a:cubicBezTo>
                    <a:pt x="2814" y="4654"/>
                    <a:pt x="2480" y="4799"/>
                    <a:pt x="3570" y="4866"/>
                  </a:cubicBezTo>
                  <a:cubicBezTo>
                    <a:pt x="3726" y="4876"/>
                    <a:pt x="3870" y="4880"/>
                    <a:pt x="4003" y="4880"/>
                  </a:cubicBezTo>
                  <a:cubicBezTo>
                    <a:pt x="4802" y="4880"/>
                    <a:pt x="5194" y="4733"/>
                    <a:pt x="5194" y="4733"/>
                  </a:cubicBezTo>
                  <a:lnTo>
                    <a:pt x="4850" y="1396"/>
                  </a:lnTo>
                  <a:lnTo>
                    <a:pt x="3993" y="762"/>
                  </a:lnTo>
                  <a:cubicBezTo>
                    <a:pt x="3351" y="276"/>
                    <a:pt x="2536" y="1"/>
                    <a:pt x="1709"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43" name="Google Shape;21243;p32"/>
            <p:cNvSpPr/>
            <p:nvPr/>
          </p:nvSpPr>
          <p:spPr>
            <a:xfrm>
              <a:off x="1619330" y="2393522"/>
              <a:ext cx="123816" cy="120118"/>
            </a:xfrm>
            <a:custGeom>
              <a:avLst/>
              <a:gdLst/>
              <a:ahLst/>
              <a:cxnLst/>
              <a:rect l="l" t="t" r="r" b="b"/>
              <a:pathLst>
                <a:path w="3549" h="3443" extrusionOk="0">
                  <a:moveTo>
                    <a:pt x="1339" y="0"/>
                  </a:moveTo>
                  <a:cubicBezTo>
                    <a:pt x="1294" y="0"/>
                    <a:pt x="1248" y="4"/>
                    <a:pt x="1202" y="12"/>
                  </a:cubicBezTo>
                  <a:cubicBezTo>
                    <a:pt x="1135" y="23"/>
                    <a:pt x="1079" y="45"/>
                    <a:pt x="1035" y="90"/>
                  </a:cubicBezTo>
                  <a:cubicBezTo>
                    <a:pt x="979" y="134"/>
                    <a:pt x="957" y="190"/>
                    <a:pt x="913" y="245"/>
                  </a:cubicBezTo>
                  <a:cubicBezTo>
                    <a:pt x="723" y="457"/>
                    <a:pt x="290" y="357"/>
                    <a:pt x="134" y="591"/>
                  </a:cubicBezTo>
                  <a:cubicBezTo>
                    <a:pt x="100" y="635"/>
                    <a:pt x="90" y="702"/>
                    <a:pt x="67" y="757"/>
                  </a:cubicBezTo>
                  <a:cubicBezTo>
                    <a:pt x="34" y="880"/>
                    <a:pt x="1" y="1013"/>
                    <a:pt x="34" y="1147"/>
                  </a:cubicBezTo>
                  <a:cubicBezTo>
                    <a:pt x="78" y="1313"/>
                    <a:pt x="234" y="1447"/>
                    <a:pt x="300" y="1614"/>
                  </a:cubicBezTo>
                  <a:cubicBezTo>
                    <a:pt x="334" y="1714"/>
                    <a:pt x="345" y="1825"/>
                    <a:pt x="379" y="1925"/>
                  </a:cubicBezTo>
                  <a:cubicBezTo>
                    <a:pt x="434" y="2081"/>
                    <a:pt x="579" y="2181"/>
                    <a:pt x="712" y="2292"/>
                  </a:cubicBezTo>
                  <a:cubicBezTo>
                    <a:pt x="1035" y="2548"/>
                    <a:pt x="1368" y="2803"/>
                    <a:pt x="1702" y="3060"/>
                  </a:cubicBezTo>
                  <a:cubicBezTo>
                    <a:pt x="1847" y="3171"/>
                    <a:pt x="1991" y="3293"/>
                    <a:pt x="2169" y="3360"/>
                  </a:cubicBezTo>
                  <a:cubicBezTo>
                    <a:pt x="2302" y="3414"/>
                    <a:pt x="2448" y="3442"/>
                    <a:pt x="2593" y="3442"/>
                  </a:cubicBezTo>
                  <a:cubicBezTo>
                    <a:pt x="2715" y="3442"/>
                    <a:pt x="2836" y="3422"/>
                    <a:pt x="2948" y="3382"/>
                  </a:cubicBezTo>
                  <a:cubicBezTo>
                    <a:pt x="3048" y="3349"/>
                    <a:pt x="3170" y="3315"/>
                    <a:pt x="3214" y="3204"/>
                  </a:cubicBezTo>
                  <a:cubicBezTo>
                    <a:pt x="3237" y="3149"/>
                    <a:pt x="3226" y="3093"/>
                    <a:pt x="3248" y="3038"/>
                  </a:cubicBezTo>
                  <a:cubicBezTo>
                    <a:pt x="3271" y="2971"/>
                    <a:pt x="3315" y="2926"/>
                    <a:pt x="3370" y="2882"/>
                  </a:cubicBezTo>
                  <a:cubicBezTo>
                    <a:pt x="3493" y="2737"/>
                    <a:pt x="3548" y="2548"/>
                    <a:pt x="3537" y="2359"/>
                  </a:cubicBezTo>
                  <a:cubicBezTo>
                    <a:pt x="3526" y="2170"/>
                    <a:pt x="3471" y="1992"/>
                    <a:pt x="3415" y="1814"/>
                  </a:cubicBezTo>
                  <a:cubicBezTo>
                    <a:pt x="3359" y="1658"/>
                    <a:pt x="3303" y="1513"/>
                    <a:pt x="3214" y="1380"/>
                  </a:cubicBezTo>
                  <a:cubicBezTo>
                    <a:pt x="3081" y="1202"/>
                    <a:pt x="2892" y="1080"/>
                    <a:pt x="2725" y="935"/>
                  </a:cubicBezTo>
                  <a:cubicBezTo>
                    <a:pt x="2492" y="735"/>
                    <a:pt x="2302" y="490"/>
                    <a:pt x="2069" y="301"/>
                  </a:cubicBezTo>
                  <a:cubicBezTo>
                    <a:pt x="1861" y="131"/>
                    <a:pt x="1603" y="0"/>
                    <a:pt x="133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44" name="Google Shape;21244;p32"/>
            <p:cNvSpPr/>
            <p:nvPr/>
          </p:nvSpPr>
          <p:spPr>
            <a:xfrm>
              <a:off x="1639880" y="2495187"/>
              <a:ext cx="33806" cy="6245"/>
            </a:xfrm>
            <a:custGeom>
              <a:avLst/>
              <a:gdLst/>
              <a:ahLst/>
              <a:cxnLst/>
              <a:rect l="l" t="t" r="r" b="b"/>
              <a:pathLst>
                <a:path w="969" h="179" extrusionOk="0">
                  <a:moveTo>
                    <a:pt x="913" y="1"/>
                  </a:moveTo>
                  <a:cubicBezTo>
                    <a:pt x="690" y="67"/>
                    <a:pt x="468" y="124"/>
                    <a:pt x="235" y="124"/>
                  </a:cubicBezTo>
                  <a:cubicBezTo>
                    <a:pt x="168" y="124"/>
                    <a:pt x="101" y="112"/>
                    <a:pt x="34" y="112"/>
                  </a:cubicBezTo>
                  <a:lnTo>
                    <a:pt x="23" y="112"/>
                  </a:lnTo>
                  <a:cubicBezTo>
                    <a:pt x="1" y="112"/>
                    <a:pt x="12" y="146"/>
                    <a:pt x="34" y="156"/>
                  </a:cubicBezTo>
                  <a:cubicBezTo>
                    <a:pt x="123" y="179"/>
                    <a:pt x="223" y="179"/>
                    <a:pt x="312" y="179"/>
                  </a:cubicBezTo>
                  <a:cubicBezTo>
                    <a:pt x="502" y="179"/>
                    <a:pt x="680" y="146"/>
                    <a:pt x="857" y="101"/>
                  </a:cubicBezTo>
                  <a:cubicBezTo>
                    <a:pt x="890" y="90"/>
                    <a:pt x="935" y="67"/>
                    <a:pt x="969" y="57"/>
                  </a:cubicBezTo>
                  <a:lnTo>
                    <a:pt x="969" y="45"/>
                  </a:lnTo>
                  <a:cubicBezTo>
                    <a:pt x="957" y="23"/>
                    <a:pt x="935" y="12"/>
                    <a:pt x="913"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45" name="Google Shape;21245;p32"/>
            <p:cNvSpPr/>
            <p:nvPr/>
          </p:nvSpPr>
          <p:spPr>
            <a:xfrm>
              <a:off x="1671698" y="2494419"/>
              <a:ext cx="1989" cy="2372"/>
            </a:xfrm>
            <a:custGeom>
              <a:avLst/>
              <a:gdLst/>
              <a:ahLst/>
              <a:cxnLst/>
              <a:rect l="l" t="t" r="r" b="b"/>
              <a:pathLst>
                <a:path w="57" h="68" extrusionOk="0">
                  <a:moveTo>
                    <a:pt x="45" y="0"/>
                  </a:moveTo>
                  <a:cubicBezTo>
                    <a:pt x="34" y="12"/>
                    <a:pt x="23" y="12"/>
                    <a:pt x="1" y="23"/>
                  </a:cubicBezTo>
                  <a:cubicBezTo>
                    <a:pt x="23" y="34"/>
                    <a:pt x="45" y="45"/>
                    <a:pt x="57" y="67"/>
                  </a:cubicBezTo>
                  <a:cubicBezTo>
                    <a:pt x="57" y="45"/>
                    <a:pt x="57" y="23"/>
                    <a:pt x="4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46" name="Google Shape;21246;p32"/>
            <p:cNvSpPr/>
            <p:nvPr/>
          </p:nvSpPr>
          <p:spPr>
            <a:xfrm>
              <a:off x="1629797" y="2474637"/>
              <a:ext cx="18665" cy="4710"/>
            </a:xfrm>
            <a:custGeom>
              <a:avLst/>
              <a:gdLst/>
              <a:ahLst/>
              <a:cxnLst/>
              <a:rect l="l" t="t" r="r" b="b"/>
              <a:pathLst>
                <a:path w="535" h="135" extrusionOk="0">
                  <a:moveTo>
                    <a:pt x="457" y="1"/>
                  </a:moveTo>
                  <a:cubicBezTo>
                    <a:pt x="323" y="34"/>
                    <a:pt x="178" y="56"/>
                    <a:pt x="34" y="78"/>
                  </a:cubicBezTo>
                  <a:cubicBezTo>
                    <a:pt x="0" y="78"/>
                    <a:pt x="34" y="134"/>
                    <a:pt x="57" y="134"/>
                  </a:cubicBezTo>
                  <a:lnTo>
                    <a:pt x="67" y="134"/>
                  </a:lnTo>
                  <a:cubicBezTo>
                    <a:pt x="223" y="123"/>
                    <a:pt x="379" y="100"/>
                    <a:pt x="534" y="67"/>
                  </a:cubicBezTo>
                  <a:cubicBezTo>
                    <a:pt x="512" y="45"/>
                    <a:pt x="479" y="23"/>
                    <a:pt x="457"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47" name="Google Shape;21247;p32"/>
            <p:cNvSpPr/>
            <p:nvPr/>
          </p:nvSpPr>
          <p:spPr>
            <a:xfrm>
              <a:off x="1645706" y="2466473"/>
              <a:ext cx="29899" cy="10536"/>
            </a:xfrm>
            <a:custGeom>
              <a:avLst/>
              <a:gdLst/>
              <a:ahLst/>
              <a:cxnLst/>
              <a:rect l="l" t="t" r="r" b="b"/>
              <a:pathLst>
                <a:path w="857" h="302" extrusionOk="0">
                  <a:moveTo>
                    <a:pt x="846" y="1"/>
                  </a:moveTo>
                  <a:cubicBezTo>
                    <a:pt x="568" y="79"/>
                    <a:pt x="290" y="168"/>
                    <a:pt x="1" y="235"/>
                  </a:cubicBezTo>
                  <a:cubicBezTo>
                    <a:pt x="23" y="257"/>
                    <a:pt x="56" y="279"/>
                    <a:pt x="78" y="301"/>
                  </a:cubicBezTo>
                  <a:cubicBezTo>
                    <a:pt x="201" y="268"/>
                    <a:pt x="323" y="235"/>
                    <a:pt x="446" y="190"/>
                  </a:cubicBezTo>
                  <a:cubicBezTo>
                    <a:pt x="590" y="156"/>
                    <a:pt x="723" y="112"/>
                    <a:pt x="857" y="67"/>
                  </a:cubicBezTo>
                  <a:cubicBezTo>
                    <a:pt x="857" y="57"/>
                    <a:pt x="846" y="45"/>
                    <a:pt x="846" y="34"/>
                  </a:cubicBezTo>
                  <a:lnTo>
                    <a:pt x="846"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48" name="Google Shape;21248;p32"/>
            <p:cNvSpPr/>
            <p:nvPr/>
          </p:nvSpPr>
          <p:spPr>
            <a:xfrm>
              <a:off x="1616225" y="2482417"/>
              <a:ext cx="41551" cy="11269"/>
            </a:xfrm>
            <a:custGeom>
              <a:avLst/>
              <a:gdLst/>
              <a:ahLst/>
              <a:cxnLst/>
              <a:rect l="l" t="t" r="r" b="b"/>
              <a:pathLst>
                <a:path w="1191" h="323" extrusionOk="0">
                  <a:moveTo>
                    <a:pt x="1124" y="0"/>
                  </a:moveTo>
                  <a:cubicBezTo>
                    <a:pt x="1012" y="33"/>
                    <a:pt x="913" y="67"/>
                    <a:pt x="801" y="100"/>
                  </a:cubicBezTo>
                  <a:cubicBezTo>
                    <a:pt x="545" y="189"/>
                    <a:pt x="290" y="233"/>
                    <a:pt x="34" y="289"/>
                  </a:cubicBezTo>
                  <a:cubicBezTo>
                    <a:pt x="1" y="289"/>
                    <a:pt x="23" y="322"/>
                    <a:pt x="45" y="322"/>
                  </a:cubicBezTo>
                  <a:cubicBezTo>
                    <a:pt x="345" y="312"/>
                    <a:pt x="646" y="223"/>
                    <a:pt x="923" y="134"/>
                  </a:cubicBezTo>
                  <a:cubicBezTo>
                    <a:pt x="1012" y="111"/>
                    <a:pt x="1101" y="78"/>
                    <a:pt x="1190" y="45"/>
                  </a:cubicBezTo>
                  <a:cubicBezTo>
                    <a:pt x="1168" y="22"/>
                    <a:pt x="1146" y="11"/>
                    <a:pt x="1124"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49" name="Google Shape;21249;p32"/>
            <p:cNvSpPr/>
            <p:nvPr/>
          </p:nvSpPr>
          <p:spPr>
            <a:xfrm>
              <a:off x="1655405" y="2475021"/>
              <a:ext cx="20200" cy="8966"/>
            </a:xfrm>
            <a:custGeom>
              <a:avLst/>
              <a:gdLst/>
              <a:ahLst/>
              <a:cxnLst/>
              <a:rect l="l" t="t" r="r" b="b"/>
              <a:pathLst>
                <a:path w="579" h="257" extrusionOk="0">
                  <a:moveTo>
                    <a:pt x="579" y="0"/>
                  </a:moveTo>
                  <a:lnTo>
                    <a:pt x="579" y="0"/>
                  </a:lnTo>
                  <a:cubicBezTo>
                    <a:pt x="524" y="12"/>
                    <a:pt x="468" y="34"/>
                    <a:pt x="412" y="56"/>
                  </a:cubicBezTo>
                  <a:cubicBezTo>
                    <a:pt x="279" y="101"/>
                    <a:pt x="134" y="156"/>
                    <a:pt x="1" y="212"/>
                  </a:cubicBezTo>
                  <a:cubicBezTo>
                    <a:pt x="23" y="223"/>
                    <a:pt x="45" y="234"/>
                    <a:pt x="67" y="257"/>
                  </a:cubicBezTo>
                  <a:cubicBezTo>
                    <a:pt x="223" y="201"/>
                    <a:pt x="379" y="134"/>
                    <a:pt x="546" y="79"/>
                  </a:cubicBezTo>
                  <a:cubicBezTo>
                    <a:pt x="557" y="45"/>
                    <a:pt x="568" y="23"/>
                    <a:pt x="57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50" name="Google Shape;21250;p32"/>
            <p:cNvSpPr/>
            <p:nvPr/>
          </p:nvSpPr>
          <p:spPr>
            <a:xfrm>
              <a:off x="1624354" y="2447843"/>
              <a:ext cx="5896" cy="3140"/>
            </a:xfrm>
            <a:custGeom>
              <a:avLst/>
              <a:gdLst/>
              <a:ahLst/>
              <a:cxnLst/>
              <a:rect l="l" t="t" r="r" b="b"/>
              <a:pathLst>
                <a:path w="169" h="90" extrusionOk="0">
                  <a:moveTo>
                    <a:pt x="23" y="1"/>
                  </a:moveTo>
                  <a:cubicBezTo>
                    <a:pt x="1" y="1"/>
                    <a:pt x="23" y="35"/>
                    <a:pt x="35" y="45"/>
                  </a:cubicBezTo>
                  <a:cubicBezTo>
                    <a:pt x="79" y="57"/>
                    <a:pt x="124" y="79"/>
                    <a:pt x="168" y="90"/>
                  </a:cubicBezTo>
                  <a:cubicBezTo>
                    <a:pt x="168" y="79"/>
                    <a:pt x="156" y="68"/>
                    <a:pt x="156" y="57"/>
                  </a:cubicBezTo>
                  <a:cubicBezTo>
                    <a:pt x="156" y="45"/>
                    <a:pt x="146" y="35"/>
                    <a:pt x="146" y="23"/>
                  </a:cubicBezTo>
                  <a:cubicBezTo>
                    <a:pt x="101" y="23"/>
                    <a:pt x="67" y="12"/>
                    <a:pt x="35"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51" name="Google Shape;21251;p32"/>
            <p:cNvSpPr/>
            <p:nvPr/>
          </p:nvSpPr>
          <p:spPr>
            <a:xfrm>
              <a:off x="1629413" y="2448262"/>
              <a:ext cx="42737" cy="4291"/>
            </a:xfrm>
            <a:custGeom>
              <a:avLst/>
              <a:gdLst/>
              <a:ahLst/>
              <a:cxnLst/>
              <a:rect l="l" t="t" r="r" b="b"/>
              <a:pathLst>
                <a:path w="1225" h="123" extrusionOk="0">
                  <a:moveTo>
                    <a:pt x="1202" y="0"/>
                  </a:moveTo>
                  <a:cubicBezTo>
                    <a:pt x="980" y="33"/>
                    <a:pt x="768" y="56"/>
                    <a:pt x="545" y="67"/>
                  </a:cubicBezTo>
                  <a:lnTo>
                    <a:pt x="512" y="67"/>
                  </a:lnTo>
                  <a:cubicBezTo>
                    <a:pt x="334" y="67"/>
                    <a:pt x="167" y="45"/>
                    <a:pt x="1" y="11"/>
                  </a:cubicBezTo>
                  <a:lnTo>
                    <a:pt x="1" y="11"/>
                  </a:lnTo>
                  <a:cubicBezTo>
                    <a:pt x="1" y="23"/>
                    <a:pt x="11" y="33"/>
                    <a:pt x="11" y="45"/>
                  </a:cubicBezTo>
                  <a:cubicBezTo>
                    <a:pt x="11" y="56"/>
                    <a:pt x="23" y="67"/>
                    <a:pt x="23" y="78"/>
                  </a:cubicBezTo>
                  <a:cubicBezTo>
                    <a:pt x="167" y="112"/>
                    <a:pt x="312" y="122"/>
                    <a:pt x="468" y="122"/>
                  </a:cubicBezTo>
                  <a:lnTo>
                    <a:pt x="601" y="122"/>
                  </a:lnTo>
                  <a:cubicBezTo>
                    <a:pt x="812" y="112"/>
                    <a:pt x="1012" y="78"/>
                    <a:pt x="1224" y="56"/>
                  </a:cubicBezTo>
                  <a:cubicBezTo>
                    <a:pt x="1213" y="33"/>
                    <a:pt x="1213" y="11"/>
                    <a:pt x="120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52" name="Google Shape;21252;p32"/>
            <p:cNvSpPr/>
            <p:nvPr/>
          </p:nvSpPr>
          <p:spPr>
            <a:xfrm>
              <a:off x="1617795" y="2435423"/>
              <a:ext cx="5442" cy="3559"/>
            </a:xfrm>
            <a:custGeom>
              <a:avLst/>
              <a:gdLst/>
              <a:ahLst/>
              <a:cxnLst/>
              <a:rect l="l" t="t" r="r" b="b"/>
              <a:pathLst>
                <a:path w="156" h="102" extrusionOk="0">
                  <a:moveTo>
                    <a:pt x="33" y="1"/>
                  </a:moveTo>
                  <a:cubicBezTo>
                    <a:pt x="0" y="1"/>
                    <a:pt x="11" y="35"/>
                    <a:pt x="33" y="45"/>
                  </a:cubicBezTo>
                  <a:cubicBezTo>
                    <a:pt x="67" y="68"/>
                    <a:pt x="111" y="90"/>
                    <a:pt x="156" y="101"/>
                  </a:cubicBezTo>
                  <a:cubicBezTo>
                    <a:pt x="144" y="79"/>
                    <a:pt x="122" y="57"/>
                    <a:pt x="111" y="23"/>
                  </a:cubicBezTo>
                  <a:cubicBezTo>
                    <a:pt x="89" y="23"/>
                    <a:pt x="67" y="12"/>
                    <a:pt x="45"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53" name="Google Shape;21253;p32"/>
            <p:cNvSpPr/>
            <p:nvPr/>
          </p:nvSpPr>
          <p:spPr>
            <a:xfrm>
              <a:off x="1621668" y="2436225"/>
              <a:ext cx="46191" cy="8199"/>
            </a:xfrm>
            <a:custGeom>
              <a:avLst/>
              <a:gdLst/>
              <a:ahLst/>
              <a:cxnLst/>
              <a:rect l="l" t="t" r="r" b="b"/>
              <a:pathLst>
                <a:path w="1324" h="235" extrusionOk="0">
                  <a:moveTo>
                    <a:pt x="0" y="0"/>
                  </a:moveTo>
                  <a:cubicBezTo>
                    <a:pt x="11" y="34"/>
                    <a:pt x="33" y="56"/>
                    <a:pt x="45" y="78"/>
                  </a:cubicBezTo>
                  <a:cubicBezTo>
                    <a:pt x="245" y="156"/>
                    <a:pt x="467" y="200"/>
                    <a:pt x="678" y="223"/>
                  </a:cubicBezTo>
                  <a:cubicBezTo>
                    <a:pt x="757" y="223"/>
                    <a:pt x="834" y="234"/>
                    <a:pt x="912" y="234"/>
                  </a:cubicBezTo>
                  <a:cubicBezTo>
                    <a:pt x="1046" y="234"/>
                    <a:pt x="1190" y="223"/>
                    <a:pt x="1323" y="200"/>
                  </a:cubicBezTo>
                  <a:cubicBezTo>
                    <a:pt x="1313" y="178"/>
                    <a:pt x="1301" y="167"/>
                    <a:pt x="1279" y="156"/>
                  </a:cubicBezTo>
                  <a:cubicBezTo>
                    <a:pt x="1179" y="167"/>
                    <a:pt x="1068" y="167"/>
                    <a:pt x="957" y="167"/>
                  </a:cubicBezTo>
                  <a:cubicBezTo>
                    <a:pt x="868" y="167"/>
                    <a:pt x="767" y="167"/>
                    <a:pt x="668" y="156"/>
                  </a:cubicBezTo>
                  <a:cubicBezTo>
                    <a:pt x="445" y="134"/>
                    <a:pt x="223" y="67"/>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54" name="Google Shape;21254;p32"/>
            <p:cNvSpPr/>
            <p:nvPr/>
          </p:nvSpPr>
          <p:spPr>
            <a:xfrm>
              <a:off x="1600316" y="2402837"/>
              <a:ext cx="29515" cy="7012"/>
            </a:xfrm>
            <a:custGeom>
              <a:avLst/>
              <a:gdLst/>
              <a:ahLst/>
              <a:cxnLst/>
              <a:rect l="l" t="t" r="r" b="b"/>
              <a:pathLst>
                <a:path w="846" h="201" extrusionOk="0">
                  <a:moveTo>
                    <a:pt x="534" y="1"/>
                  </a:moveTo>
                  <a:cubicBezTo>
                    <a:pt x="490" y="1"/>
                    <a:pt x="434" y="1"/>
                    <a:pt x="390" y="12"/>
                  </a:cubicBezTo>
                  <a:cubicBezTo>
                    <a:pt x="267" y="23"/>
                    <a:pt x="111" y="57"/>
                    <a:pt x="22" y="146"/>
                  </a:cubicBezTo>
                  <a:cubicBezTo>
                    <a:pt x="0" y="168"/>
                    <a:pt x="34" y="201"/>
                    <a:pt x="56" y="201"/>
                  </a:cubicBezTo>
                  <a:lnTo>
                    <a:pt x="67" y="201"/>
                  </a:lnTo>
                  <a:cubicBezTo>
                    <a:pt x="145" y="179"/>
                    <a:pt x="223" y="146"/>
                    <a:pt x="301" y="134"/>
                  </a:cubicBezTo>
                  <a:cubicBezTo>
                    <a:pt x="368" y="112"/>
                    <a:pt x="445" y="112"/>
                    <a:pt x="523" y="101"/>
                  </a:cubicBezTo>
                  <a:lnTo>
                    <a:pt x="568" y="101"/>
                  </a:lnTo>
                  <a:cubicBezTo>
                    <a:pt x="657" y="101"/>
                    <a:pt x="756" y="112"/>
                    <a:pt x="845" y="134"/>
                  </a:cubicBezTo>
                  <a:cubicBezTo>
                    <a:pt x="835" y="101"/>
                    <a:pt x="835" y="67"/>
                    <a:pt x="823" y="45"/>
                  </a:cubicBezTo>
                  <a:lnTo>
                    <a:pt x="823" y="23"/>
                  </a:lnTo>
                  <a:lnTo>
                    <a:pt x="813" y="23"/>
                  </a:lnTo>
                  <a:cubicBezTo>
                    <a:pt x="724" y="12"/>
                    <a:pt x="635" y="1"/>
                    <a:pt x="534"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55" name="Google Shape;21255;p32"/>
            <p:cNvSpPr/>
            <p:nvPr/>
          </p:nvSpPr>
          <p:spPr>
            <a:xfrm>
              <a:off x="1616225" y="2386161"/>
              <a:ext cx="97406" cy="19432"/>
            </a:xfrm>
            <a:custGeom>
              <a:avLst/>
              <a:gdLst/>
              <a:ahLst/>
              <a:cxnLst/>
              <a:rect l="l" t="t" r="r" b="b"/>
              <a:pathLst>
                <a:path w="2792" h="557" extrusionOk="0">
                  <a:moveTo>
                    <a:pt x="34" y="1"/>
                  </a:moveTo>
                  <a:cubicBezTo>
                    <a:pt x="1" y="12"/>
                    <a:pt x="11" y="45"/>
                    <a:pt x="34" y="45"/>
                  </a:cubicBezTo>
                  <a:cubicBezTo>
                    <a:pt x="123" y="90"/>
                    <a:pt x="223" y="100"/>
                    <a:pt x="312" y="112"/>
                  </a:cubicBezTo>
                  <a:cubicBezTo>
                    <a:pt x="323" y="100"/>
                    <a:pt x="345" y="78"/>
                    <a:pt x="367" y="68"/>
                  </a:cubicBezTo>
                  <a:cubicBezTo>
                    <a:pt x="357" y="56"/>
                    <a:pt x="345" y="56"/>
                    <a:pt x="323" y="56"/>
                  </a:cubicBezTo>
                  <a:cubicBezTo>
                    <a:pt x="234" y="34"/>
                    <a:pt x="134" y="1"/>
                    <a:pt x="34" y="1"/>
                  </a:cubicBezTo>
                  <a:close/>
                  <a:moveTo>
                    <a:pt x="2625" y="456"/>
                  </a:moveTo>
                  <a:cubicBezTo>
                    <a:pt x="2670" y="490"/>
                    <a:pt x="2703" y="512"/>
                    <a:pt x="2747" y="535"/>
                  </a:cubicBezTo>
                  <a:cubicBezTo>
                    <a:pt x="2759" y="545"/>
                    <a:pt x="2781" y="545"/>
                    <a:pt x="2792" y="557"/>
                  </a:cubicBezTo>
                  <a:cubicBezTo>
                    <a:pt x="2792" y="545"/>
                    <a:pt x="2781" y="535"/>
                    <a:pt x="2781" y="523"/>
                  </a:cubicBezTo>
                  <a:cubicBezTo>
                    <a:pt x="2725" y="501"/>
                    <a:pt x="2681" y="479"/>
                    <a:pt x="2625" y="456"/>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56" name="Google Shape;21256;p32"/>
            <p:cNvSpPr/>
            <p:nvPr/>
          </p:nvSpPr>
          <p:spPr>
            <a:xfrm>
              <a:off x="1608061" y="2378415"/>
              <a:ext cx="23724" cy="3524"/>
            </a:xfrm>
            <a:custGeom>
              <a:avLst/>
              <a:gdLst/>
              <a:ahLst/>
              <a:cxnLst/>
              <a:rect l="l" t="t" r="r" b="b"/>
              <a:pathLst>
                <a:path w="680" h="101" extrusionOk="0">
                  <a:moveTo>
                    <a:pt x="257" y="0"/>
                  </a:moveTo>
                  <a:cubicBezTo>
                    <a:pt x="179" y="0"/>
                    <a:pt x="112" y="11"/>
                    <a:pt x="34" y="23"/>
                  </a:cubicBezTo>
                  <a:cubicBezTo>
                    <a:pt x="1" y="33"/>
                    <a:pt x="23" y="67"/>
                    <a:pt x="45" y="67"/>
                  </a:cubicBezTo>
                  <a:lnTo>
                    <a:pt x="279" y="67"/>
                  </a:lnTo>
                  <a:cubicBezTo>
                    <a:pt x="401" y="67"/>
                    <a:pt x="524" y="67"/>
                    <a:pt x="646" y="100"/>
                  </a:cubicBezTo>
                  <a:cubicBezTo>
                    <a:pt x="680" y="100"/>
                    <a:pt x="680" y="56"/>
                    <a:pt x="646" y="56"/>
                  </a:cubicBezTo>
                  <a:cubicBezTo>
                    <a:pt x="524" y="23"/>
                    <a:pt x="390" y="0"/>
                    <a:pt x="257"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57" name="Google Shape;21257;p32"/>
            <p:cNvSpPr/>
            <p:nvPr/>
          </p:nvSpPr>
          <p:spPr>
            <a:xfrm>
              <a:off x="1622819" y="2467171"/>
              <a:ext cx="266610" cy="142620"/>
            </a:xfrm>
            <a:custGeom>
              <a:avLst/>
              <a:gdLst/>
              <a:ahLst/>
              <a:cxnLst/>
              <a:rect l="l" t="t" r="r" b="b"/>
              <a:pathLst>
                <a:path w="7642" h="4088" extrusionOk="0">
                  <a:moveTo>
                    <a:pt x="2198" y="0"/>
                  </a:moveTo>
                  <a:cubicBezTo>
                    <a:pt x="2173" y="0"/>
                    <a:pt x="2149" y="1"/>
                    <a:pt x="2125" y="3"/>
                  </a:cubicBezTo>
                  <a:cubicBezTo>
                    <a:pt x="1580" y="47"/>
                    <a:pt x="1524" y="103"/>
                    <a:pt x="1435" y="437"/>
                  </a:cubicBezTo>
                  <a:cubicBezTo>
                    <a:pt x="1357" y="759"/>
                    <a:pt x="1557" y="838"/>
                    <a:pt x="1402" y="993"/>
                  </a:cubicBezTo>
                  <a:cubicBezTo>
                    <a:pt x="1258" y="1149"/>
                    <a:pt x="1090" y="1038"/>
                    <a:pt x="768" y="1249"/>
                  </a:cubicBezTo>
                  <a:cubicBezTo>
                    <a:pt x="434" y="1460"/>
                    <a:pt x="556" y="1460"/>
                    <a:pt x="279" y="1727"/>
                  </a:cubicBezTo>
                  <a:cubicBezTo>
                    <a:pt x="0" y="1983"/>
                    <a:pt x="89" y="1938"/>
                    <a:pt x="245" y="2128"/>
                  </a:cubicBezTo>
                  <a:cubicBezTo>
                    <a:pt x="412" y="2328"/>
                    <a:pt x="657" y="2194"/>
                    <a:pt x="1169" y="2439"/>
                  </a:cubicBezTo>
                  <a:cubicBezTo>
                    <a:pt x="1691" y="2684"/>
                    <a:pt x="1802" y="3317"/>
                    <a:pt x="1980" y="3596"/>
                  </a:cubicBezTo>
                  <a:cubicBezTo>
                    <a:pt x="2158" y="3863"/>
                    <a:pt x="2558" y="3996"/>
                    <a:pt x="3048" y="4051"/>
                  </a:cubicBezTo>
                  <a:cubicBezTo>
                    <a:pt x="3287" y="4079"/>
                    <a:pt x="3504" y="4088"/>
                    <a:pt x="3775" y="4088"/>
                  </a:cubicBezTo>
                  <a:cubicBezTo>
                    <a:pt x="4046" y="4088"/>
                    <a:pt x="4371" y="4079"/>
                    <a:pt x="4827" y="4074"/>
                  </a:cubicBezTo>
                  <a:cubicBezTo>
                    <a:pt x="5729" y="4051"/>
                    <a:pt x="6440" y="3473"/>
                    <a:pt x="7041" y="2862"/>
                  </a:cubicBezTo>
                  <a:cubicBezTo>
                    <a:pt x="7642" y="2239"/>
                    <a:pt x="7352" y="1438"/>
                    <a:pt x="7352" y="1438"/>
                  </a:cubicBezTo>
                  <a:lnTo>
                    <a:pt x="6129" y="860"/>
                  </a:lnTo>
                  <a:lnTo>
                    <a:pt x="3660" y="448"/>
                  </a:lnTo>
                  <a:cubicBezTo>
                    <a:pt x="3660" y="448"/>
                    <a:pt x="2754" y="0"/>
                    <a:pt x="2198"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58" name="Google Shape;21258;p32"/>
            <p:cNvSpPr/>
            <p:nvPr/>
          </p:nvSpPr>
          <p:spPr>
            <a:xfrm>
              <a:off x="1654637" y="2467171"/>
              <a:ext cx="227397" cy="98173"/>
            </a:xfrm>
            <a:custGeom>
              <a:avLst/>
              <a:gdLst/>
              <a:ahLst/>
              <a:cxnLst/>
              <a:rect l="l" t="t" r="r" b="b"/>
              <a:pathLst>
                <a:path w="6518" h="2814" extrusionOk="0">
                  <a:moveTo>
                    <a:pt x="1286" y="0"/>
                  </a:moveTo>
                  <a:cubicBezTo>
                    <a:pt x="1261" y="0"/>
                    <a:pt x="1237" y="1"/>
                    <a:pt x="1213" y="3"/>
                  </a:cubicBezTo>
                  <a:cubicBezTo>
                    <a:pt x="668" y="47"/>
                    <a:pt x="612" y="103"/>
                    <a:pt x="523" y="437"/>
                  </a:cubicBezTo>
                  <a:cubicBezTo>
                    <a:pt x="445" y="759"/>
                    <a:pt x="645" y="838"/>
                    <a:pt x="490" y="993"/>
                  </a:cubicBezTo>
                  <a:cubicBezTo>
                    <a:pt x="457" y="1026"/>
                    <a:pt x="412" y="1048"/>
                    <a:pt x="368" y="1071"/>
                  </a:cubicBezTo>
                  <a:cubicBezTo>
                    <a:pt x="368" y="1093"/>
                    <a:pt x="356" y="1115"/>
                    <a:pt x="346" y="1149"/>
                  </a:cubicBezTo>
                  <a:cubicBezTo>
                    <a:pt x="279" y="1305"/>
                    <a:pt x="156" y="1471"/>
                    <a:pt x="0" y="1572"/>
                  </a:cubicBezTo>
                  <a:cubicBezTo>
                    <a:pt x="0" y="1627"/>
                    <a:pt x="56" y="1661"/>
                    <a:pt x="111" y="1661"/>
                  </a:cubicBezTo>
                  <a:cubicBezTo>
                    <a:pt x="168" y="1661"/>
                    <a:pt x="212" y="1638"/>
                    <a:pt x="267" y="1638"/>
                  </a:cubicBezTo>
                  <a:cubicBezTo>
                    <a:pt x="323" y="1638"/>
                    <a:pt x="368" y="1649"/>
                    <a:pt x="423" y="1671"/>
                  </a:cubicBezTo>
                  <a:cubicBezTo>
                    <a:pt x="470" y="1687"/>
                    <a:pt x="512" y="1703"/>
                    <a:pt x="556" y="1703"/>
                  </a:cubicBezTo>
                  <a:cubicBezTo>
                    <a:pt x="574" y="1703"/>
                    <a:pt x="593" y="1700"/>
                    <a:pt x="612" y="1693"/>
                  </a:cubicBezTo>
                  <a:cubicBezTo>
                    <a:pt x="645" y="1693"/>
                    <a:pt x="679" y="1671"/>
                    <a:pt x="712" y="1671"/>
                  </a:cubicBezTo>
                  <a:cubicBezTo>
                    <a:pt x="746" y="1671"/>
                    <a:pt x="768" y="1683"/>
                    <a:pt x="790" y="1693"/>
                  </a:cubicBezTo>
                  <a:cubicBezTo>
                    <a:pt x="1090" y="1839"/>
                    <a:pt x="1357" y="2016"/>
                    <a:pt x="1580" y="2250"/>
                  </a:cubicBezTo>
                  <a:cubicBezTo>
                    <a:pt x="1658" y="2316"/>
                    <a:pt x="1725" y="2383"/>
                    <a:pt x="1802" y="2439"/>
                  </a:cubicBezTo>
                  <a:cubicBezTo>
                    <a:pt x="1914" y="2501"/>
                    <a:pt x="2033" y="2522"/>
                    <a:pt x="2157" y="2522"/>
                  </a:cubicBezTo>
                  <a:cubicBezTo>
                    <a:pt x="2255" y="2522"/>
                    <a:pt x="2356" y="2509"/>
                    <a:pt x="2459" y="2494"/>
                  </a:cubicBezTo>
                  <a:cubicBezTo>
                    <a:pt x="2566" y="2487"/>
                    <a:pt x="2678" y="2474"/>
                    <a:pt x="2785" y="2474"/>
                  </a:cubicBezTo>
                  <a:cubicBezTo>
                    <a:pt x="2834" y="2474"/>
                    <a:pt x="2881" y="2477"/>
                    <a:pt x="2926" y="2484"/>
                  </a:cubicBezTo>
                  <a:cubicBezTo>
                    <a:pt x="3126" y="2517"/>
                    <a:pt x="3304" y="2628"/>
                    <a:pt x="3482" y="2706"/>
                  </a:cubicBezTo>
                  <a:cubicBezTo>
                    <a:pt x="3681" y="2778"/>
                    <a:pt x="3894" y="2814"/>
                    <a:pt x="4107" y="2814"/>
                  </a:cubicBezTo>
                  <a:cubicBezTo>
                    <a:pt x="4356" y="2814"/>
                    <a:pt x="4605" y="2764"/>
                    <a:pt x="4827" y="2662"/>
                  </a:cubicBezTo>
                  <a:cubicBezTo>
                    <a:pt x="4939" y="2606"/>
                    <a:pt x="5050" y="2539"/>
                    <a:pt x="5183" y="2494"/>
                  </a:cubicBezTo>
                  <a:cubicBezTo>
                    <a:pt x="5306" y="2461"/>
                    <a:pt x="5439" y="2450"/>
                    <a:pt x="5573" y="2439"/>
                  </a:cubicBezTo>
                  <a:cubicBezTo>
                    <a:pt x="5840" y="2405"/>
                    <a:pt x="6107" y="2328"/>
                    <a:pt x="6307" y="2172"/>
                  </a:cubicBezTo>
                  <a:cubicBezTo>
                    <a:pt x="6384" y="2116"/>
                    <a:pt x="6451" y="2049"/>
                    <a:pt x="6507" y="1972"/>
                  </a:cubicBezTo>
                  <a:cubicBezTo>
                    <a:pt x="6518" y="1671"/>
                    <a:pt x="6440" y="1438"/>
                    <a:pt x="6440" y="1438"/>
                  </a:cubicBezTo>
                  <a:lnTo>
                    <a:pt x="5217" y="860"/>
                  </a:lnTo>
                  <a:lnTo>
                    <a:pt x="2748" y="448"/>
                  </a:lnTo>
                  <a:cubicBezTo>
                    <a:pt x="2748" y="448"/>
                    <a:pt x="1842" y="0"/>
                    <a:pt x="1286"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59" name="Google Shape;21259;p32"/>
            <p:cNvSpPr/>
            <p:nvPr/>
          </p:nvSpPr>
          <p:spPr>
            <a:xfrm>
              <a:off x="1734183" y="2553031"/>
              <a:ext cx="108675" cy="29515"/>
            </a:xfrm>
            <a:custGeom>
              <a:avLst/>
              <a:gdLst/>
              <a:ahLst/>
              <a:cxnLst/>
              <a:rect l="l" t="t" r="r" b="b"/>
              <a:pathLst>
                <a:path w="3115" h="846" extrusionOk="0">
                  <a:moveTo>
                    <a:pt x="3115" y="0"/>
                  </a:moveTo>
                  <a:cubicBezTo>
                    <a:pt x="3048" y="0"/>
                    <a:pt x="2970" y="11"/>
                    <a:pt x="2903" y="33"/>
                  </a:cubicBezTo>
                  <a:cubicBezTo>
                    <a:pt x="2770" y="78"/>
                    <a:pt x="2659" y="145"/>
                    <a:pt x="2547" y="201"/>
                  </a:cubicBezTo>
                  <a:cubicBezTo>
                    <a:pt x="2325" y="300"/>
                    <a:pt x="2069" y="356"/>
                    <a:pt x="1825" y="356"/>
                  </a:cubicBezTo>
                  <a:cubicBezTo>
                    <a:pt x="1769" y="356"/>
                    <a:pt x="1702" y="345"/>
                    <a:pt x="1647" y="345"/>
                  </a:cubicBezTo>
                  <a:cubicBezTo>
                    <a:pt x="1391" y="389"/>
                    <a:pt x="1124" y="434"/>
                    <a:pt x="868" y="490"/>
                  </a:cubicBezTo>
                  <a:cubicBezTo>
                    <a:pt x="579" y="556"/>
                    <a:pt x="290" y="634"/>
                    <a:pt x="34" y="779"/>
                  </a:cubicBezTo>
                  <a:cubicBezTo>
                    <a:pt x="1" y="801"/>
                    <a:pt x="34" y="846"/>
                    <a:pt x="67" y="846"/>
                  </a:cubicBezTo>
                  <a:cubicBezTo>
                    <a:pt x="78" y="846"/>
                    <a:pt x="78" y="846"/>
                    <a:pt x="78" y="834"/>
                  </a:cubicBezTo>
                  <a:cubicBezTo>
                    <a:pt x="401" y="712"/>
                    <a:pt x="735" y="612"/>
                    <a:pt x="1068" y="545"/>
                  </a:cubicBezTo>
                  <a:cubicBezTo>
                    <a:pt x="1669" y="434"/>
                    <a:pt x="2292" y="379"/>
                    <a:pt x="2848" y="134"/>
                  </a:cubicBezTo>
                  <a:cubicBezTo>
                    <a:pt x="2937" y="100"/>
                    <a:pt x="3026" y="45"/>
                    <a:pt x="3115"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60" name="Google Shape;21260;p32"/>
            <p:cNvSpPr/>
            <p:nvPr/>
          </p:nvSpPr>
          <p:spPr>
            <a:xfrm>
              <a:off x="1791609" y="2532866"/>
              <a:ext cx="71450" cy="32620"/>
            </a:xfrm>
            <a:custGeom>
              <a:avLst/>
              <a:gdLst/>
              <a:ahLst/>
              <a:cxnLst/>
              <a:rect l="l" t="t" r="r" b="b"/>
              <a:pathLst>
                <a:path w="2048" h="935" extrusionOk="0">
                  <a:moveTo>
                    <a:pt x="1969" y="0"/>
                  </a:moveTo>
                  <a:cubicBezTo>
                    <a:pt x="1914" y="67"/>
                    <a:pt x="1847" y="144"/>
                    <a:pt x="1780" y="200"/>
                  </a:cubicBezTo>
                  <a:cubicBezTo>
                    <a:pt x="1336" y="623"/>
                    <a:pt x="723" y="789"/>
                    <a:pt x="112" y="900"/>
                  </a:cubicBezTo>
                  <a:cubicBezTo>
                    <a:pt x="78" y="912"/>
                    <a:pt x="34" y="912"/>
                    <a:pt x="1" y="923"/>
                  </a:cubicBezTo>
                  <a:cubicBezTo>
                    <a:pt x="56" y="923"/>
                    <a:pt x="123" y="934"/>
                    <a:pt x="179" y="934"/>
                  </a:cubicBezTo>
                  <a:cubicBezTo>
                    <a:pt x="423" y="934"/>
                    <a:pt x="679" y="878"/>
                    <a:pt x="901" y="779"/>
                  </a:cubicBezTo>
                  <a:cubicBezTo>
                    <a:pt x="1013" y="723"/>
                    <a:pt x="1124" y="656"/>
                    <a:pt x="1257" y="611"/>
                  </a:cubicBezTo>
                  <a:cubicBezTo>
                    <a:pt x="1324" y="589"/>
                    <a:pt x="1402" y="578"/>
                    <a:pt x="1469" y="578"/>
                  </a:cubicBezTo>
                  <a:cubicBezTo>
                    <a:pt x="1691" y="445"/>
                    <a:pt x="1892" y="267"/>
                    <a:pt x="2047" y="77"/>
                  </a:cubicBezTo>
                  <a:cubicBezTo>
                    <a:pt x="2025" y="44"/>
                    <a:pt x="2003" y="22"/>
                    <a:pt x="196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61" name="Google Shape;21261;p32"/>
            <p:cNvSpPr/>
            <p:nvPr/>
          </p:nvSpPr>
          <p:spPr>
            <a:xfrm>
              <a:off x="1706237" y="2558055"/>
              <a:ext cx="67577" cy="20200"/>
            </a:xfrm>
            <a:custGeom>
              <a:avLst/>
              <a:gdLst/>
              <a:ahLst/>
              <a:cxnLst/>
              <a:rect l="l" t="t" r="r" b="b"/>
              <a:pathLst>
                <a:path w="1937" h="579" extrusionOk="0">
                  <a:moveTo>
                    <a:pt x="1791" y="1"/>
                  </a:moveTo>
                  <a:cubicBezTo>
                    <a:pt x="1714" y="12"/>
                    <a:pt x="1647" y="34"/>
                    <a:pt x="1580" y="45"/>
                  </a:cubicBezTo>
                  <a:cubicBezTo>
                    <a:pt x="1302" y="101"/>
                    <a:pt x="1035" y="168"/>
                    <a:pt x="768" y="245"/>
                  </a:cubicBezTo>
                  <a:cubicBezTo>
                    <a:pt x="646" y="279"/>
                    <a:pt x="513" y="323"/>
                    <a:pt x="390" y="379"/>
                  </a:cubicBezTo>
                  <a:cubicBezTo>
                    <a:pt x="268" y="423"/>
                    <a:pt x="123" y="468"/>
                    <a:pt x="23" y="546"/>
                  </a:cubicBezTo>
                  <a:cubicBezTo>
                    <a:pt x="1" y="557"/>
                    <a:pt x="23" y="579"/>
                    <a:pt x="45" y="579"/>
                  </a:cubicBezTo>
                  <a:cubicBezTo>
                    <a:pt x="123" y="568"/>
                    <a:pt x="190" y="534"/>
                    <a:pt x="256" y="501"/>
                  </a:cubicBezTo>
                  <a:cubicBezTo>
                    <a:pt x="335" y="479"/>
                    <a:pt x="412" y="445"/>
                    <a:pt x="490" y="423"/>
                  </a:cubicBezTo>
                  <a:cubicBezTo>
                    <a:pt x="634" y="379"/>
                    <a:pt x="790" y="334"/>
                    <a:pt x="946" y="290"/>
                  </a:cubicBezTo>
                  <a:cubicBezTo>
                    <a:pt x="1269" y="201"/>
                    <a:pt x="1603" y="134"/>
                    <a:pt x="1936" y="67"/>
                  </a:cubicBezTo>
                  <a:cubicBezTo>
                    <a:pt x="1880" y="45"/>
                    <a:pt x="1836" y="23"/>
                    <a:pt x="1791"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62" name="Google Shape;21262;p32"/>
            <p:cNvSpPr/>
            <p:nvPr/>
          </p:nvSpPr>
          <p:spPr>
            <a:xfrm>
              <a:off x="1768722" y="2535552"/>
              <a:ext cx="76090" cy="24875"/>
            </a:xfrm>
            <a:custGeom>
              <a:avLst/>
              <a:gdLst/>
              <a:ahLst/>
              <a:cxnLst/>
              <a:rect l="l" t="t" r="r" b="b"/>
              <a:pathLst>
                <a:path w="2181" h="713" extrusionOk="0">
                  <a:moveTo>
                    <a:pt x="2180" y="0"/>
                  </a:moveTo>
                  <a:cubicBezTo>
                    <a:pt x="2147" y="12"/>
                    <a:pt x="2125" y="23"/>
                    <a:pt x="2091" y="23"/>
                  </a:cubicBezTo>
                  <a:cubicBezTo>
                    <a:pt x="2080" y="23"/>
                    <a:pt x="2080" y="23"/>
                    <a:pt x="2080" y="34"/>
                  </a:cubicBezTo>
                  <a:lnTo>
                    <a:pt x="2069" y="34"/>
                  </a:lnTo>
                  <a:cubicBezTo>
                    <a:pt x="1992" y="56"/>
                    <a:pt x="1992" y="79"/>
                    <a:pt x="1925" y="79"/>
                  </a:cubicBezTo>
                  <a:lnTo>
                    <a:pt x="1903" y="79"/>
                  </a:lnTo>
                  <a:cubicBezTo>
                    <a:pt x="1747" y="145"/>
                    <a:pt x="1591" y="212"/>
                    <a:pt x="1424" y="267"/>
                  </a:cubicBezTo>
                  <a:cubicBezTo>
                    <a:pt x="968" y="435"/>
                    <a:pt x="479" y="546"/>
                    <a:pt x="0" y="646"/>
                  </a:cubicBezTo>
                  <a:cubicBezTo>
                    <a:pt x="45" y="668"/>
                    <a:pt x="89" y="690"/>
                    <a:pt x="145" y="712"/>
                  </a:cubicBezTo>
                  <a:cubicBezTo>
                    <a:pt x="857" y="557"/>
                    <a:pt x="1569" y="379"/>
                    <a:pt x="218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63" name="Google Shape;21263;p32"/>
            <p:cNvSpPr/>
            <p:nvPr/>
          </p:nvSpPr>
          <p:spPr>
            <a:xfrm>
              <a:off x="1729543" y="2553799"/>
              <a:ext cx="29899" cy="8931"/>
            </a:xfrm>
            <a:custGeom>
              <a:avLst/>
              <a:gdLst/>
              <a:ahLst/>
              <a:cxnLst/>
              <a:rect l="l" t="t" r="r" b="b"/>
              <a:pathLst>
                <a:path w="857" h="256" extrusionOk="0">
                  <a:moveTo>
                    <a:pt x="690" y="1"/>
                  </a:moveTo>
                  <a:cubicBezTo>
                    <a:pt x="579" y="23"/>
                    <a:pt x="467" y="45"/>
                    <a:pt x="345" y="78"/>
                  </a:cubicBezTo>
                  <a:cubicBezTo>
                    <a:pt x="233" y="112"/>
                    <a:pt x="100" y="134"/>
                    <a:pt x="23" y="211"/>
                  </a:cubicBezTo>
                  <a:cubicBezTo>
                    <a:pt x="0" y="223"/>
                    <a:pt x="33" y="256"/>
                    <a:pt x="45" y="256"/>
                  </a:cubicBezTo>
                  <a:lnTo>
                    <a:pt x="55" y="256"/>
                  </a:lnTo>
                  <a:lnTo>
                    <a:pt x="223" y="189"/>
                  </a:lnTo>
                  <a:cubicBezTo>
                    <a:pt x="289" y="167"/>
                    <a:pt x="356" y="156"/>
                    <a:pt x="423" y="134"/>
                  </a:cubicBezTo>
                  <a:lnTo>
                    <a:pt x="790" y="34"/>
                  </a:lnTo>
                  <a:cubicBezTo>
                    <a:pt x="812" y="34"/>
                    <a:pt x="834" y="34"/>
                    <a:pt x="856" y="23"/>
                  </a:cubicBezTo>
                  <a:cubicBezTo>
                    <a:pt x="834" y="11"/>
                    <a:pt x="801" y="11"/>
                    <a:pt x="779"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64" name="Google Shape;21264;p32"/>
            <p:cNvSpPr/>
            <p:nvPr/>
          </p:nvSpPr>
          <p:spPr>
            <a:xfrm>
              <a:off x="1753581" y="2546403"/>
              <a:ext cx="32236" cy="8199"/>
            </a:xfrm>
            <a:custGeom>
              <a:avLst/>
              <a:gdLst/>
              <a:ahLst/>
              <a:cxnLst/>
              <a:rect l="l" t="t" r="r" b="b"/>
              <a:pathLst>
                <a:path w="924" h="235" extrusionOk="0">
                  <a:moveTo>
                    <a:pt x="868" y="1"/>
                  </a:moveTo>
                  <a:cubicBezTo>
                    <a:pt x="601" y="68"/>
                    <a:pt x="323" y="134"/>
                    <a:pt x="56" y="190"/>
                  </a:cubicBezTo>
                  <a:cubicBezTo>
                    <a:pt x="34" y="201"/>
                    <a:pt x="23" y="201"/>
                    <a:pt x="1" y="213"/>
                  </a:cubicBezTo>
                  <a:lnTo>
                    <a:pt x="90" y="213"/>
                  </a:lnTo>
                  <a:cubicBezTo>
                    <a:pt x="112" y="223"/>
                    <a:pt x="145" y="223"/>
                    <a:pt x="167" y="235"/>
                  </a:cubicBezTo>
                  <a:cubicBezTo>
                    <a:pt x="412" y="168"/>
                    <a:pt x="657" y="112"/>
                    <a:pt x="891" y="45"/>
                  </a:cubicBezTo>
                  <a:cubicBezTo>
                    <a:pt x="924" y="35"/>
                    <a:pt x="901" y="1"/>
                    <a:pt x="8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65" name="Google Shape;21265;p32"/>
            <p:cNvSpPr/>
            <p:nvPr/>
          </p:nvSpPr>
          <p:spPr>
            <a:xfrm>
              <a:off x="1796284" y="2545635"/>
              <a:ext cx="74903" cy="45040"/>
            </a:xfrm>
            <a:custGeom>
              <a:avLst/>
              <a:gdLst/>
              <a:ahLst/>
              <a:cxnLst/>
              <a:rect l="l" t="t" r="r" b="b"/>
              <a:pathLst>
                <a:path w="2147" h="1291" extrusionOk="0">
                  <a:moveTo>
                    <a:pt x="2146" y="1"/>
                  </a:moveTo>
                  <a:lnTo>
                    <a:pt x="2146" y="1"/>
                  </a:lnTo>
                  <a:cubicBezTo>
                    <a:pt x="2080" y="34"/>
                    <a:pt x="2013" y="67"/>
                    <a:pt x="1946" y="90"/>
                  </a:cubicBezTo>
                  <a:cubicBezTo>
                    <a:pt x="1869" y="201"/>
                    <a:pt x="1780" y="301"/>
                    <a:pt x="1679" y="390"/>
                  </a:cubicBezTo>
                  <a:cubicBezTo>
                    <a:pt x="1535" y="524"/>
                    <a:pt x="1357" y="623"/>
                    <a:pt x="1168" y="702"/>
                  </a:cubicBezTo>
                  <a:cubicBezTo>
                    <a:pt x="979" y="791"/>
                    <a:pt x="779" y="857"/>
                    <a:pt x="589" y="935"/>
                  </a:cubicBezTo>
                  <a:cubicBezTo>
                    <a:pt x="401" y="1013"/>
                    <a:pt x="201" y="1080"/>
                    <a:pt x="45" y="1202"/>
                  </a:cubicBezTo>
                  <a:cubicBezTo>
                    <a:pt x="0" y="1236"/>
                    <a:pt x="55" y="1291"/>
                    <a:pt x="100" y="1291"/>
                  </a:cubicBezTo>
                  <a:lnTo>
                    <a:pt x="122" y="1291"/>
                  </a:lnTo>
                  <a:cubicBezTo>
                    <a:pt x="345" y="1191"/>
                    <a:pt x="556" y="1091"/>
                    <a:pt x="790" y="1002"/>
                  </a:cubicBezTo>
                  <a:cubicBezTo>
                    <a:pt x="1179" y="857"/>
                    <a:pt x="1580" y="702"/>
                    <a:pt x="1857" y="401"/>
                  </a:cubicBezTo>
                  <a:cubicBezTo>
                    <a:pt x="1980" y="279"/>
                    <a:pt x="2069" y="146"/>
                    <a:pt x="2146"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66" name="Google Shape;21266;p32"/>
            <p:cNvSpPr/>
            <p:nvPr/>
          </p:nvSpPr>
          <p:spPr>
            <a:xfrm>
              <a:off x="1864177" y="2540995"/>
              <a:ext cx="7431" cy="7780"/>
            </a:xfrm>
            <a:custGeom>
              <a:avLst/>
              <a:gdLst/>
              <a:ahLst/>
              <a:cxnLst/>
              <a:rect l="l" t="t" r="r" b="b"/>
              <a:pathLst>
                <a:path w="213" h="223" extrusionOk="0">
                  <a:moveTo>
                    <a:pt x="123" y="0"/>
                  </a:moveTo>
                  <a:cubicBezTo>
                    <a:pt x="123" y="12"/>
                    <a:pt x="111" y="22"/>
                    <a:pt x="111" y="34"/>
                  </a:cubicBezTo>
                  <a:cubicBezTo>
                    <a:pt x="79" y="101"/>
                    <a:pt x="34" y="156"/>
                    <a:pt x="0" y="223"/>
                  </a:cubicBezTo>
                  <a:cubicBezTo>
                    <a:pt x="67" y="200"/>
                    <a:pt x="134" y="167"/>
                    <a:pt x="200" y="134"/>
                  </a:cubicBezTo>
                  <a:cubicBezTo>
                    <a:pt x="200" y="123"/>
                    <a:pt x="212" y="101"/>
                    <a:pt x="212" y="89"/>
                  </a:cubicBezTo>
                  <a:cubicBezTo>
                    <a:pt x="190" y="56"/>
                    <a:pt x="156" y="34"/>
                    <a:pt x="123"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67" name="Google Shape;21267;p32"/>
            <p:cNvSpPr/>
            <p:nvPr/>
          </p:nvSpPr>
          <p:spPr>
            <a:xfrm>
              <a:off x="1693050" y="2537087"/>
              <a:ext cx="10501" cy="7431"/>
            </a:xfrm>
            <a:custGeom>
              <a:avLst/>
              <a:gdLst/>
              <a:ahLst/>
              <a:cxnLst/>
              <a:rect l="l" t="t" r="r" b="b"/>
              <a:pathLst>
                <a:path w="301" h="213" extrusionOk="0">
                  <a:moveTo>
                    <a:pt x="201" y="1"/>
                  </a:moveTo>
                  <a:cubicBezTo>
                    <a:pt x="134" y="45"/>
                    <a:pt x="68" y="101"/>
                    <a:pt x="23" y="157"/>
                  </a:cubicBezTo>
                  <a:cubicBezTo>
                    <a:pt x="1" y="179"/>
                    <a:pt x="34" y="213"/>
                    <a:pt x="56" y="213"/>
                  </a:cubicBezTo>
                  <a:lnTo>
                    <a:pt x="68" y="213"/>
                  </a:lnTo>
                  <a:lnTo>
                    <a:pt x="301" y="79"/>
                  </a:lnTo>
                  <a:cubicBezTo>
                    <a:pt x="268" y="45"/>
                    <a:pt x="234" y="23"/>
                    <a:pt x="201"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68" name="Google Shape;21268;p32"/>
            <p:cNvSpPr/>
            <p:nvPr/>
          </p:nvSpPr>
          <p:spPr>
            <a:xfrm>
              <a:off x="1700062" y="2524318"/>
              <a:ext cx="57809" cy="15560"/>
            </a:xfrm>
            <a:custGeom>
              <a:avLst/>
              <a:gdLst/>
              <a:ahLst/>
              <a:cxnLst/>
              <a:rect l="l" t="t" r="r" b="b"/>
              <a:pathLst>
                <a:path w="1657" h="446" extrusionOk="0">
                  <a:moveTo>
                    <a:pt x="1624" y="0"/>
                  </a:moveTo>
                  <a:cubicBezTo>
                    <a:pt x="1434" y="33"/>
                    <a:pt x="1234" y="67"/>
                    <a:pt x="1045" y="67"/>
                  </a:cubicBezTo>
                  <a:cubicBezTo>
                    <a:pt x="979" y="67"/>
                    <a:pt x="900" y="55"/>
                    <a:pt x="834" y="45"/>
                  </a:cubicBezTo>
                  <a:cubicBezTo>
                    <a:pt x="678" y="89"/>
                    <a:pt x="512" y="134"/>
                    <a:pt x="356" y="189"/>
                  </a:cubicBezTo>
                  <a:cubicBezTo>
                    <a:pt x="233" y="245"/>
                    <a:pt x="111" y="289"/>
                    <a:pt x="0" y="367"/>
                  </a:cubicBezTo>
                  <a:cubicBezTo>
                    <a:pt x="33" y="389"/>
                    <a:pt x="67" y="411"/>
                    <a:pt x="100" y="445"/>
                  </a:cubicBezTo>
                  <a:cubicBezTo>
                    <a:pt x="122" y="423"/>
                    <a:pt x="144" y="411"/>
                    <a:pt x="178" y="389"/>
                  </a:cubicBezTo>
                  <a:cubicBezTo>
                    <a:pt x="278" y="345"/>
                    <a:pt x="389" y="289"/>
                    <a:pt x="500" y="256"/>
                  </a:cubicBezTo>
                  <a:cubicBezTo>
                    <a:pt x="868" y="122"/>
                    <a:pt x="1256" y="67"/>
                    <a:pt x="1657" y="23"/>
                  </a:cubicBezTo>
                  <a:cubicBezTo>
                    <a:pt x="1646" y="23"/>
                    <a:pt x="1635" y="11"/>
                    <a:pt x="1624"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69" name="Google Shape;21269;p32"/>
            <p:cNvSpPr/>
            <p:nvPr/>
          </p:nvSpPr>
          <p:spPr>
            <a:xfrm>
              <a:off x="1693050" y="2544484"/>
              <a:ext cx="18665" cy="9350"/>
            </a:xfrm>
            <a:custGeom>
              <a:avLst/>
              <a:gdLst/>
              <a:ahLst/>
              <a:cxnLst/>
              <a:rect l="l" t="t" r="r" b="b"/>
              <a:pathLst>
                <a:path w="535" h="268" extrusionOk="0">
                  <a:moveTo>
                    <a:pt x="456" y="1"/>
                  </a:moveTo>
                  <a:cubicBezTo>
                    <a:pt x="312" y="56"/>
                    <a:pt x="167" y="123"/>
                    <a:pt x="34" y="201"/>
                  </a:cubicBezTo>
                  <a:cubicBezTo>
                    <a:pt x="1" y="223"/>
                    <a:pt x="34" y="268"/>
                    <a:pt x="68" y="268"/>
                  </a:cubicBezTo>
                  <a:lnTo>
                    <a:pt x="78" y="268"/>
                  </a:lnTo>
                  <a:cubicBezTo>
                    <a:pt x="234" y="201"/>
                    <a:pt x="379" y="134"/>
                    <a:pt x="535" y="78"/>
                  </a:cubicBezTo>
                  <a:cubicBezTo>
                    <a:pt x="512" y="67"/>
                    <a:pt x="501" y="45"/>
                    <a:pt x="479" y="34"/>
                  </a:cubicBezTo>
                  <a:cubicBezTo>
                    <a:pt x="479" y="23"/>
                    <a:pt x="468" y="11"/>
                    <a:pt x="456"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70" name="Google Shape;21270;p32"/>
            <p:cNvSpPr/>
            <p:nvPr/>
          </p:nvSpPr>
          <p:spPr>
            <a:xfrm>
              <a:off x="1708959" y="2531296"/>
              <a:ext cx="63670" cy="15944"/>
            </a:xfrm>
            <a:custGeom>
              <a:avLst/>
              <a:gdLst/>
              <a:ahLst/>
              <a:cxnLst/>
              <a:rect l="l" t="t" r="r" b="b"/>
              <a:pathLst>
                <a:path w="1825" h="457" extrusionOk="0">
                  <a:moveTo>
                    <a:pt x="1735" y="1"/>
                  </a:moveTo>
                  <a:cubicBezTo>
                    <a:pt x="1357" y="23"/>
                    <a:pt x="991" y="78"/>
                    <a:pt x="623" y="178"/>
                  </a:cubicBezTo>
                  <a:cubicBezTo>
                    <a:pt x="412" y="234"/>
                    <a:pt x="201" y="300"/>
                    <a:pt x="0" y="379"/>
                  </a:cubicBezTo>
                  <a:cubicBezTo>
                    <a:pt x="12" y="389"/>
                    <a:pt x="23" y="401"/>
                    <a:pt x="23" y="412"/>
                  </a:cubicBezTo>
                  <a:cubicBezTo>
                    <a:pt x="45" y="423"/>
                    <a:pt x="56" y="445"/>
                    <a:pt x="79" y="456"/>
                  </a:cubicBezTo>
                  <a:cubicBezTo>
                    <a:pt x="279" y="379"/>
                    <a:pt x="468" y="312"/>
                    <a:pt x="679" y="256"/>
                  </a:cubicBezTo>
                  <a:cubicBezTo>
                    <a:pt x="1035" y="167"/>
                    <a:pt x="1402" y="100"/>
                    <a:pt x="1780" y="78"/>
                  </a:cubicBezTo>
                  <a:cubicBezTo>
                    <a:pt x="1824" y="78"/>
                    <a:pt x="1791" y="1"/>
                    <a:pt x="1747"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71" name="Google Shape;21271;p32"/>
            <p:cNvSpPr/>
            <p:nvPr/>
          </p:nvSpPr>
          <p:spPr>
            <a:xfrm>
              <a:off x="1767920" y="2534401"/>
              <a:ext cx="48180" cy="13990"/>
            </a:xfrm>
            <a:custGeom>
              <a:avLst/>
              <a:gdLst/>
              <a:ahLst/>
              <a:cxnLst/>
              <a:rect l="l" t="t" r="r" b="b"/>
              <a:pathLst>
                <a:path w="1381" h="401" extrusionOk="0">
                  <a:moveTo>
                    <a:pt x="1224" y="0"/>
                  </a:moveTo>
                  <a:cubicBezTo>
                    <a:pt x="1091" y="33"/>
                    <a:pt x="969" y="67"/>
                    <a:pt x="846" y="100"/>
                  </a:cubicBezTo>
                  <a:cubicBezTo>
                    <a:pt x="791" y="122"/>
                    <a:pt x="735" y="134"/>
                    <a:pt x="680" y="145"/>
                  </a:cubicBezTo>
                  <a:cubicBezTo>
                    <a:pt x="691" y="167"/>
                    <a:pt x="691" y="201"/>
                    <a:pt x="658" y="201"/>
                  </a:cubicBezTo>
                  <a:cubicBezTo>
                    <a:pt x="658" y="201"/>
                    <a:pt x="646" y="189"/>
                    <a:pt x="635" y="189"/>
                  </a:cubicBezTo>
                  <a:cubicBezTo>
                    <a:pt x="624" y="189"/>
                    <a:pt x="613" y="178"/>
                    <a:pt x="591" y="178"/>
                  </a:cubicBezTo>
                  <a:cubicBezTo>
                    <a:pt x="413" y="223"/>
                    <a:pt x="223" y="278"/>
                    <a:pt x="35" y="334"/>
                  </a:cubicBezTo>
                  <a:cubicBezTo>
                    <a:pt x="1" y="345"/>
                    <a:pt x="35" y="401"/>
                    <a:pt x="68" y="401"/>
                  </a:cubicBezTo>
                  <a:lnTo>
                    <a:pt x="79" y="401"/>
                  </a:lnTo>
                  <a:cubicBezTo>
                    <a:pt x="368" y="334"/>
                    <a:pt x="646" y="245"/>
                    <a:pt x="925" y="167"/>
                  </a:cubicBezTo>
                  <a:lnTo>
                    <a:pt x="1358" y="33"/>
                  </a:lnTo>
                  <a:cubicBezTo>
                    <a:pt x="1369" y="33"/>
                    <a:pt x="1380" y="33"/>
                    <a:pt x="1380" y="23"/>
                  </a:cubicBezTo>
                  <a:lnTo>
                    <a:pt x="1369" y="23"/>
                  </a:lnTo>
                  <a:cubicBezTo>
                    <a:pt x="1347" y="23"/>
                    <a:pt x="1313" y="11"/>
                    <a:pt x="1291" y="11"/>
                  </a:cubicBezTo>
                  <a:cubicBezTo>
                    <a:pt x="1269" y="11"/>
                    <a:pt x="1247" y="0"/>
                    <a:pt x="1224"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72" name="Google Shape;21272;p32"/>
            <p:cNvSpPr/>
            <p:nvPr/>
          </p:nvSpPr>
          <p:spPr>
            <a:xfrm>
              <a:off x="1669360" y="2529342"/>
              <a:ext cx="21770" cy="9350"/>
            </a:xfrm>
            <a:custGeom>
              <a:avLst/>
              <a:gdLst/>
              <a:ahLst/>
              <a:cxnLst/>
              <a:rect l="l" t="t" r="r" b="b"/>
              <a:pathLst>
                <a:path w="624" h="268" extrusionOk="0">
                  <a:moveTo>
                    <a:pt x="12" y="190"/>
                  </a:moveTo>
                  <a:lnTo>
                    <a:pt x="12" y="197"/>
                  </a:lnTo>
                  <a:lnTo>
                    <a:pt x="12" y="197"/>
                  </a:lnTo>
                  <a:cubicBezTo>
                    <a:pt x="16" y="195"/>
                    <a:pt x="19" y="194"/>
                    <a:pt x="23" y="193"/>
                  </a:cubicBezTo>
                  <a:lnTo>
                    <a:pt x="23" y="193"/>
                  </a:lnTo>
                  <a:cubicBezTo>
                    <a:pt x="21" y="191"/>
                    <a:pt x="17" y="190"/>
                    <a:pt x="12" y="190"/>
                  </a:cubicBezTo>
                  <a:close/>
                  <a:moveTo>
                    <a:pt x="12" y="197"/>
                  </a:moveTo>
                  <a:cubicBezTo>
                    <a:pt x="5" y="199"/>
                    <a:pt x="1" y="201"/>
                    <a:pt x="1" y="201"/>
                  </a:cubicBezTo>
                  <a:lnTo>
                    <a:pt x="12" y="201"/>
                  </a:lnTo>
                  <a:lnTo>
                    <a:pt x="12" y="197"/>
                  </a:lnTo>
                  <a:close/>
                  <a:moveTo>
                    <a:pt x="546" y="0"/>
                  </a:moveTo>
                  <a:cubicBezTo>
                    <a:pt x="325" y="84"/>
                    <a:pt x="95" y="167"/>
                    <a:pt x="23" y="193"/>
                  </a:cubicBezTo>
                  <a:lnTo>
                    <a:pt x="23" y="193"/>
                  </a:lnTo>
                  <a:cubicBezTo>
                    <a:pt x="35" y="199"/>
                    <a:pt x="35" y="217"/>
                    <a:pt x="35" y="234"/>
                  </a:cubicBezTo>
                  <a:cubicBezTo>
                    <a:pt x="35" y="245"/>
                    <a:pt x="35" y="267"/>
                    <a:pt x="45" y="267"/>
                  </a:cubicBezTo>
                  <a:cubicBezTo>
                    <a:pt x="57" y="267"/>
                    <a:pt x="57" y="267"/>
                    <a:pt x="57" y="257"/>
                  </a:cubicBezTo>
                  <a:cubicBezTo>
                    <a:pt x="246" y="201"/>
                    <a:pt x="435" y="123"/>
                    <a:pt x="624" y="45"/>
                  </a:cubicBezTo>
                  <a:cubicBezTo>
                    <a:pt x="602" y="34"/>
                    <a:pt x="569" y="12"/>
                    <a:pt x="546"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73" name="Google Shape;21273;p32"/>
            <p:cNvSpPr/>
            <p:nvPr/>
          </p:nvSpPr>
          <p:spPr>
            <a:xfrm>
              <a:off x="1688409" y="2526237"/>
              <a:ext cx="11269" cy="4675"/>
            </a:xfrm>
            <a:custGeom>
              <a:avLst/>
              <a:gdLst/>
              <a:ahLst/>
              <a:cxnLst/>
              <a:rect l="l" t="t" r="r" b="b"/>
              <a:pathLst>
                <a:path w="323" h="134" extrusionOk="0">
                  <a:moveTo>
                    <a:pt x="256" y="0"/>
                  </a:moveTo>
                  <a:cubicBezTo>
                    <a:pt x="178" y="23"/>
                    <a:pt x="89" y="57"/>
                    <a:pt x="0" y="89"/>
                  </a:cubicBezTo>
                  <a:cubicBezTo>
                    <a:pt x="23" y="101"/>
                    <a:pt x="56" y="123"/>
                    <a:pt x="78" y="134"/>
                  </a:cubicBezTo>
                  <a:cubicBezTo>
                    <a:pt x="156" y="112"/>
                    <a:pt x="223" y="79"/>
                    <a:pt x="290" y="57"/>
                  </a:cubicBezTo>
                  <a:cubicBezTo>
                    <a:pt x="322" y="45"/>
                    <a:pt x="290" y="0"/>
                    <a:pt x="25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74" name="Google Shape;21274;p32"/>
            <p:cNvSpPr/>
            <p:nvPr/>
          </p:nvSpPr>
          <p:spPr>
            <a:xfrm>
              <a:off x="1652300" y="2518108"/>
              <a:ext cx="7012" cy="6245"/>
            </a:xfrm>
            <a:custGeom>
              <a:avLst/>
              <a:gdLst/>
              <a:ahLst/>
              <a:cxnLst/>
              <a:rect l="l" t="t" r="r" b="b"/>
              <a:pathLst>
                <a:path w="201" h="179" extrusionOk="0">
                  <a:moveTo>
                    <a:pt x="201" y="0"/>
                  </a:moveTo>
                  <a:cubicBezTo>
                    <a:pt x="146" y="33"/>
                    <a:pt x="90" y="56"/>
                    <a:pt x="34" y="89"/>
                  </a:cubicBezTo>
                  <a:cubicBezTo>
                    <a:pt x="1" y="122"/>
                    <a:pt x="45" y="178"/>
                    <a:pt x="79" y="178"/>
                  </a:cubicBezTo>
                  <a:cubicBezTo>
                    <a:pt x="90" y="178"/>
                    <a:pt x="90" y="178"/>
                    <a:pt x="90" y="167"/>
                  </a:cubicBezTo>
                  <a:cubicBezTo>
                    <a:pt x="79" y="156"/>
                    <a:pt x="67" y="134"/>
                    <a:pt x="67" y="112"/>
                  </a:cubicBezTo>
                  <a:cubicBezTo>
                    <a:pt x="123" y="78"/>
                    <a:pt x="168" y="45"/>
                    <a:pt x="201"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75" name="Google Shape;21275;p32"/>
            <p:cNvSpPr/>
            <p:nvPr/>
          </p:nvSpPr>
          <p:spPr>
            <a:xfrm>
              <a:off x="1654637" y="2509177"/>
              <a:ext cx="37260" cy="14757"/>
            </a:xfrm>
            <a:custGeom>
              <a:avLst/>
              <a:gdLst/>
              <a:ahLst/>
              <a:cxnLst/>
              <a:rect l="l" t="t" r="r" b="b"/>
              <a:pathLst>
                <a:path w="1068" h="423" extrusionOk="0">
                  <a:moveTo>
                    <a:pt x="968" y="0"/>
                  </a:moveTo>
                  <a:cubicBezTo>
                    <a:pt x="690" y="56"/>
                    <a:pt x="390" y="134"/>
                    <a:pt x="134" y="256"/>
                  </a:cubicBezTo>
                  <a:cubicBezTo>
                    <a:pt x="101" y="301"/>
                    <a:pt x="56" y="334"/>
                    <a:pt x="0" y="368"/>
                  </a:cubicBezTo>
                  <a:cubicBezTo>
                    <a:pt x="0" y="390"/>
                    <a:pt x="12" y="412"/>
                    <a:pt x="23" y="423"/>
                  </a:cubicBezTo>
                  <a:lnTo>
                    <a:pt x="34" y="423"/>
                  </a:lnTo>
                  <a:cubicBezTo>
                    <a:pt x="223" y="334"/>
                    <a:pt x="401" y="245"/>
                    <a:pt x="601" y="190"/>
                  </a:cubicBezTo>
                  <a:cubicBezTo>
                    <a:pt x="757" y="145"/>
                    <a:pt x="902" y="101"/>
                    <a:pt x="1068" y="78"/>
                  </a:cubicBezTo>
                  <a:cubicBezTo>
                    <a:pt x="1024" y="56"/>
                    <a:pt x="1001" y="34"/>
                    <a:pt x="968"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76" name="Google Shape;21276;p32"/>
            <p:cNvSpPr/>
            <p:nvPr/>
          </p:nvSpPr>
          <p:spPr>
            <a:xfrm>
              <a:off x="1807902" y="2249991"/>
              <a:ext cx="170007" cy="207964"/>
            </a:xfrm>
            <a:custGeom>
              <a:avLst/>
              <a:gdLst/>
              <a:ahLst/>
              <a:cxnLst/>
              <a:rect l="l" t="t" r="r" b="b"/>
              <a:pathLst>
                <a:path w="4873" h="5961" extrusionOk="0">
                  <a:moveTo>
                    <a:pt x="3359" y="1"/>
                  </a:moveTo>
                  <a:cubicBezTo>
                    <a:pt x="3256" y="1"/>
                    <a:pt x="3144" y="36"/>
                    <a:pt x="2959" y="145"/>
                  </a:cubicBezTo>
                  <a:cubicBezTo>
                    <a:pt x="2636" y="322"/>
                    <a:pt x="2525" y="556"/>
                    <a:pt x="2270" y="600"/>
                  </a:cubicBezTo>
                  <a:cubicBezTo>
                    <a:pt x="2203" y="612"/>
                    <a:pt x="2114" y="612"/>
                    <a:pt x="2025" y="612"/>
                  </a:cubicBezTo>
                  <a:cubicBezTo>
                    <a:pt x="1987" y="610"/>
                    <a:pt x="1947" y="608"/>
                    <a:pt x="1906" y="608"/>
                  </a:cubicBezTo>
                  <a:cubicBezTo>
                    <a:pt x="1721" y="608"/>
                    <a:pt x="1516" y="643"/>
                    <a:pt x="1324" y="834"/>
                  </a:cubicBezTo>
                  <a:cubicBezTo>
                    <a:pt x="980" y="1168"/>
                    <a:pt x="1235" y="1245"/>
                    <a:pt x="879" y="1490"/>
                  </a:cubicBezTo>
                  <a:cubicBezTo>
                    <a:pt x="523" y="1724"/>
                    <a:pt x="323" y="1757"/>
                    <a:pt x="167" y="2213"/>
                  </a:cubicBezTo>
                  <a:cubicBezTo>
                    <a:pt x="1" y="2669"/>
                    <a:pt x="568" y="3381"/>
                    <a:pt x="501" y="3971"/>
                  </a:cubicBezTo>
                  <a:cubicBezTo>
                    <a:pt x="446" y="4549"/>
                    <a:pt x="390" y="5016"/>
                    <a:pt x="390" y="5016"/>
                  </a:cubicBezTo>
                  <a:lnTo>
                    <a:pt x="2715" y="5961"/>
                  </a:lnTo>
                  <a:cubicBezTo>
                    <a:pt x="2715" y="5961"/>
                    <a:pt x="3627" y="4960"/>
                    <a:pt x="4038" y="4549"/>
                  </a:cubicBezTo>
                  <a:cubicBezTo>
                    <a:pt x="4450" y="4149"/>
                    <a:pt x="4750" y="3592"/>
                    <a:pt x="4806" y="3047"/>
                  </a:cubicBezTo>
                  <a:cubicBezTo>
                    <a:pt x="4872" y="2491"/>
                    <a:pt x="4772" y="1946"/>
                    <a:pt x="4794" y="1746"/>
                  </a:cubicBezTo>
                  <a:cubicBezTo>
                    <a:pt x="4828" y="1557"/>
                    <a:pt x="4349" y="1234"/>
                    <a:pt x="4183" y="912"/>
                  </a:cubicBezTo>
                  <a:cubicBezTo>
                    <a:pt x="4005" y="589"/>
                    <a:pt x="3827" y="88"/>
                    <a:pt x="3605" y="44"/>
                  </a:cubicBezTo>
                  <a:cubicBezTo>
                    <a:pt x="3509" y="20"/>
                    <a:pt x="3437" y="1"/>
                    <a:pt x="3359"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77" name="Google Shape;21277;p32"/>
            <p:cNvSpPr/>
            <p:nvPr/>
          </p:nvSpPr>
          <p:spPr>
            <a:xfrm>
              <a:off x="1807902" y="2280623"/>
              <a:ext cx="134666" cy="177333"/>
            </a:xfrm>
            <a:custGeom>
              <a:avLst/>
              <a:gdLst/>
              <a:ahLst/>
              <a:cxnLst/>
              <a:rect l="l" t="t" r="r" b="b"/>
              <a:pathLst>
                <a:path w="3860" h="5083" extrusionOk="0">
                  <a:moveTo>
                    <a:pt x="1280" y="1"/>
                  </a:moveTo>
                  <a:cubicBezTo>
                    <a:pt x="1002" y="300"/>
                    <a:pt x="1224" y="379"/>
                    <a:pt x="879" y="612"/>
                  </a:cubicBezTo>
                  <a:cubicBezTo>
                    <a:pt x="523" y="846"/>
                    <a:pt x="323" y="879"/>
                    <a:pt x="167" y="1335"/>
                  </a:cubicBezTo>
                  <a:cubicBezTo>
                    <a:pt x="1" y="1791"/>
                    <a:pt x="568" y="2503"/>
                    <a:pt x="501" y="3093"/>
                  </a:cubicBezTo>
                  <a:cubicBezTo>
                    <a:pt x="446" y="3671"/>
                    <a:pt x="390" y="4138"/>
                    <a:pt x="390" y="4138"/>
                  </a:cubicBezTo>
                  <a:lnTo>
                    <a:pt x="2715" y="5083"/>
                  </a:lnTo>
                  <a:cubicBezTo>
                    <a:pt x="2715" y="5083"/>
                    <a:pt x="3415" y="4316"/>
                    <a:pt x="3860" y="3849"/>
                  </a:cubicBezTo>
                  <a:cubicBezTo>
                    <a:pt x="3838" y="3771"/>
                    <a:pt x="3815" y="3704"/>
                    <a:pt x="3793" y="3649"/>
                  </a:cubicBezTo>
                  <a:cubicBezTo>
                    <a:pt x="3716" y="3471"/>
                    <a:pt x="3605" y="3293"/>
                    <a:pt x="3560" y="3103"/>
                  </a:cubicBezTo>
                  <a:cubicBezTo>
                    <a:pt x="3493" y="2781"/>
                    <a:pt x="3615" y="2436"/>
                    <a:pt x="3560" y="2114"/>
                  </a:cubicBezTo>
                  <a:cubicBezTo>
                    <a:pt x="3516" y="1880"/>
                    <a:pt x="3382" y="1669"/>
                    <a:pt x="3193" y="1524"/>
                  </a:cubicBezTo>
                  <a:cubicBezTo>
                    <a:pt x="3137" y="1491"/>
                    <a:pt x="3081" y="1457"/>
                    <a:pt x="3037" y="1402"/>
                  </a:cubicBezTo>
                  <a:cubicBezTo>
                    <a:pt x="2959" y="1324"/>
                    <a:pt x="2937" y="1224"/>
                    <a:pt x="2903" y="1123"/>
                  </a:cubicBezTo>
                  <a:cubicBezTo>
                    <a:pt x="2837" y="935"/>
                    <a:pt x="2770" y="745"/>
                    <a:pt x="2648" y="579"/>
                  </a:cubicBezTo>
                  <a:cubicBezTo>
                    <a:pt x="2525" y="423"/>
                    <a:pt x="2347" y="278"/>
                    <a:pt x="2147" y="234"/>
                  </a:cubicBezTo>
                  <a:cubicBezTo>
                    <a:pt x="1969" y="189"/>
                    <a:pt x="1791" y="201"/>
                    <a:pt x="1613" y="167"/>
                  </a:cubicBezTo>
                  <a:cubicBezTo>
                    <a:pt x="1491" y="134"/>
                    <a:pt x="1380" y="78"/>
                    <a:pt x="1280"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78" name="Google Shape;21278;p32"/>
            <p:cNvSpPr/>
            <p:nvPr/>
          </p:nvSpPr>
          <p:spPr>
            <a:xfrm>
              <a:off x="1931686" y="2329118"/>
              <a:ext cx="35376" cy="74520"/>
            </a:xfrm>
            <a:custGeom>
              <a:avLst/>
              <a:gdLst/>
              <a:ahLst/>
              <a:cxnLst/>
              <a:rect l="l" t="t" r="r" b="b"/>
              <a:pathLst>
                <a:path w="1014" h="2136" extrusionOk="0">
                  <a:moveTo>
                    <a:pt x="969" y="0"/>
                  </a:moveTo>
                  <a:cubicBezTo>
                    <a:pt x="890" y="279"/>
                    <a:pt x="623" y="445"/>
                    <a:pt x="445" y="657"/>
                  </a:cubicBezTo>
                  <a:cubicBezTo>
                    <a:pt x="279" y="857"/>
                    <a:pt x="212" y="1102"/>
                    <a:pt x="123" y="1335"/>
                  </a:cubicBezTo>
                  <a:cubicBezTo>
                    <a:pt x="89" y="1446"/>
                    <a:pt x="45" y="1547"/>
                    <a:pt x="1" y="1658"/>
                  </a:cubicBezTo>
                  <a:cubicBezTo>
                    <a:pt x="12" y="1680"/>
                    <a:pt x="12" y="1691"/>
                    <a:pt x="12" y="1713"/>
                  </a:cubicBezTo>
                  <a:lnTo>
                    <a:pt x="45" y="1814"/>
                  </a:lnTo>
                  <a:cubicBezTo>
                    <a:pt x="112" y="1658"/>
                    <a:pt x="178" y="1491"/>
                    <a:pt x="235" y="1335"/>
                  </a:cubicBezTo>
                  <a:cubicBezTo>
                    <a:pt x="312" y="1080"/>
                    <a:pt x="390" y="823"/>
                    <a:pt x="579" y="613"/>
                  </a:cubicBezTo>
                  <a:cubicBezTo>
                    <a:pt x="735" y="435"/>
                    <a:pt x="946" y="267"/>
                    <a:pt x="1001" y="23"/>
                  </a:cubicBezTo>
                  <a:cubicBezTo>
                    <a:pt x="1013" y="12"/>
                    <a:pt x="991" y="0"/>
                    <a:pt x="979" y="0"/>
                  </a:cubicBezTo>
                  <a:close/>
                  <a:moveTo>
                    <a:pt x="835" y="1001"/>
                  </a:moveTo>
                  <a:cubicBezTo>
                    <a:pt x="835" y="1001"/>
                    <a:pt x="824" y="1001"/>
                    <a:pt x="824" y="1013"/>
                  </a:cubicBezTo>
                  <a:lnTo>
                    <a:pt x="690" y="1280"/>
                  </a:lnTo>
                  <a:cubicBezTo>
                    <a:pt x="646" y="1369"/>
                    <a:pt x="590" y="1458"/>
                    <a:pt x="546" y="1535"/>
                  </a:cubicBezTo>
                  <a:cubicBezTo>
                    <a:pt x="435" y="1725"/>
                    <a:pt x="301" y="1913"/>
                    <a:pt x="156" y="2081"/>
                  </a:cubicBezTo>
                  <a:cubicBezTo>
                    <a:pt x="168" y="2103"/>
                    <a:pt x="178" y="2114"/>
                    <a:pt x="190" y="2136"/>
                  </a:cubicBezTo>
                  <a:lnTo>
                    <a:pt x="323" y="1969"/>
                  </a:lnTo>
                  <a:cubicBezTo>
                    <a:pt x="435" y="1824"/>
                    <a:pt x="534" y="1669"/>
                    <a:pt x="623" y="1513"/>
                  </a:cubicBezTo>
                  <a:cubicBezTo>
                    <a:pt x="712" y="1357"/>
                    <a:pt x="801" y="1202"/>
                    <a:pt x="857" y="1024"/>
                  </a:cubicBezTo>
                  <a:cubicBezTo>
                    <a:pt x="857" y="1013"/>
                    <a:pt x="846" y="1001"/>
                    <a:pt x="835" y="100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79" name="Google Shape;21279;p32"/>
            <p:cNvSpPr/>
            <p:nvPr/>
          </p:nvSpPr>
          <p:spPr>
            <a:xfrm>
              <a:off x="1912672" y="2386963"/>
              <a:ext cx="25677" cy="37260"/>
            </a:xfrm>
            <a:custGeom>
              <a:avLst/>
              <a:gdLst/>
              <a:ahLst/>
              <a:cxnLst/>
              <a:rect l="l" t="t" r="r" b="b"/>
              <a:pathLst>
                <a:path w="736" h="1068" extrusionOk="0">
                  <a:moveTo>
                    <a:pt x="546" y="0"/>
                  </a:moveTo>
                  <a:cubicBezTo>
                    <a:pt x="490" y="134"/>
                    <a:pt x="424" y="267"/>
                    <a:pt x="345" y="389"/>
                  </a:cubicBezTo>
                  <a:cubicBezTo>
                    <a:pt x="246" y="556"/>
                    <a:pt x="134" y="712"/>
                    <a:pt x="1" y="845"/>
                  </a:cubicBezTo>
                  <a:cubicBezTo>
                    <a:pt x="12" y="878"/>
                    <a:pt x="23" y="923"/>
                    <a:pt x="45" y="967"/>
                  </a:cubicBezTo>
                  <a:cubicBezTo>
                    <a:pt x="268" y="723"/>
                    <a:pt x="446" y="445"/>
                    <a:pt x="590" y="156"/>
                  </a:cubicBezTo>
                  <a:lnTo>
                    <a:pt x="557" y="55"/>
                  </a:lnTo>
                  <a:cubicBezTo>
                    <a:pt x="557" y="33"/>
                    <a:pt x="557" y="22"/>
                    <a:pt x="546" y="0"/>
                  </a:cubicBezTo>
                  <a:close/>
                  <a:moveTo>
                    <a:pt x="701" y="423"/>
                  </a:moveTo>
                  <a:cubicBezTo>
                    <a:pt x="612" y="522"/>
                    <a:pt x="523" y="623"/>
                    <a:pt x="424" y="712"/>
                  </a:cubicBezTo>
                  <a:cubicBezTo>
                    <a:pt x="312" y="823"/>
                    <a:pt x="190" y="923"/>
                    <a:pt x="56" y="1001"/>
                  </a:cubicBezTo>
                  <a:cubicBezTo>
                    <a:pt x="68" y="1023"/>
                    <a:pt x="68" y="1046"/>
                    <a:pt x="78" y="1068"/>
                  </a:cubicBezTo>
                  <a:cubicBezTo>
                    <a:pt x="78" y="1068"/>
                    <a:pt x="90" y="1068"/>
                    <a:pt x="90" y="1056"/>
                  </a:cubicBezTo>
                  <a:cubicBezTo>
                    <a:pt x="335" y="890"/>
                    <a:pt x="546" y="700"/>
                    <a:pt x="735" y="478"/>
                  </a:cubicBezTo>
                  <a:cubicBezTo>
                    <a:pt x="723" y="456"/>
                    <a:pt x="713" y="445"/>
                    <a:pt x="701" y="423"/>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80" name="Google Shape;21280;p32"/>
            <p:cNvSpPr/>
            <p:nvPr/>
          </p:nvSpPr>
          <p:spPr>
            <a:xfrm>
              <a:off x="1932105" y="2324443"/>
              <a:ext cx="17095" cy="45842"/>
            </a:xfrm>
            <a:custGeom>
              <a:avLst/>
              <a:gdLst/>
              <a:ahLst/>
              <a:cxnLst/>
              <a:rect l="l" t="t" r="r" b="b"/>
              <a:pathLst>
                <a:path w="490" h="1314" extrusionOk="0">
                  <a:moveTo>
                    <a:pt x="445" y="1"/>
                  </a:moveTo>
                  <a:cubicBezTo>
                    <a:pt x="433" y="1"/>
                    <a:pt x="423" y="1"/>
                    <a:pt x="423" y="23"/>
                  </a:cubicBezTo>
                  <a:cubicBezTo>
                    <a:pt x="389" y="235"/>
                    <a:pt x="344" y="446"/>
                    <a:pt x="255" y="658"/>
                  </a:cubicBezTo>
                  <a:cubicBezTo>
                    <a:pt x="200" y="824"/>
                    <a:pt x="111" y="969"/>
                    <a:pt x="11" y="1113"/>
                  </a:cubicBezTo>
                  <a:cubicBezTo>
                    <a:pt x="11" y="1180"/>
                    <a:pt x="11" y="1247"/>
                    <a:pt x="0" y="1313"/>
                  </a:cubicBezTo>
                  <a:cubicBezTo>
                    <a:pt x="45" y="1258"/>
                    <a:pt x="89" y="1202"/>
                    <a:pt x="122" y="1147"/>
                  </a:cubicBezTo>
                  <a:cubicBezTo>
                    <a:pt x="334" y="813"/>
                    <a:pt x="467" y="435"/>
                    <a:pt x="489" y="45"/>
                  </a:cubicBezTo>
                  <a:cubicBezTo>
                    <a:pt x="489" y="23"/>
                    <a:pt x="467" y="1"/>
                    <a:pt x="445"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81" name="Google Shape;21281;p32"/>
            <p:cNvSpPr/>
            <p:nvPr/>
          </p:nvSpPr>
          <p:spPr>
            <a:xfrm>
              <a:off x="1915010" y="2363274"/>
              <a:ext cx="17479" cy="24840"/>
            </a:xfrm>
            <a:custGeom>
              <a:avLst/>
              <a:gdLst/>
              <a:ahLst/>
              <a:cxnLst/>
              <a:rect l="l" t="t" r="r" b="b"/>
              <a:pathLst>
                <a:path w="501" h="712" extrusionOk="0">
                  <a:moveTo>
                    <a:pt x="501" y="0"/>
                  </a:moveTo>
                  <a:cubicBezTo>
                    <a:pt x="379" y="190"/>
                    <a:pt x="234" y="356"/>
                    <a:pt x="67" y="512"/>
                  </a:cubicBezTo>
                  <a:cubicBezTo>
                    <a:pt x="56" y="579"/>
                    <a:pt x="34" y="645"/>
                    <a:pt x="1" y="712"/>
                  </a:cubicBezTo>
                  <a:cubicBezTo>
                    <a:pt x="179" y="546"/>
                    <a:pt x="345" y="378"/>
                    <a:pt x="490" y="200"/>
                  </a:cubicBezTo>
                  <a:cubicBezTo>
                    <a:pt x="501" y="134"/>
                    <a:pt x="501" y="67"/>
                    <a:pt x="50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82" name="Google Shape;21282;p32"/>
            <p:cNvSpPr/>
            <p:nvPr/>
          </p:nvSpPr>
          <p:spPr>
            <a:xfrm>
              <a:off x="1919266" y="2324443"/>
              <a:ext cx="3559" cy="11304"/>
            </a:xfrm>
            <a:custGeom>
              <a:avLst/>
              <a:gdLst/>
              <a:ahLst/>
              <a:cxnLst/>
              <a:rect l="l" t="t" r="r" b="b"/>
              <a:pathLst>
                <a:path w="102" h="324" extrusionOk="0">
                  <a:moveTo>
                    <a:pt x="57" y="1"/>
                  </a:moveTo>
                  <a:cubicBezTo>
                    <a:pt x="45" y="1"/>
                    <a:pt x="45" y="13"/>
                    <a:pt x="45" y="23"/>
                  </a:cubicBezTo>
                  <a:cubicBezTo>
                    <a:pt x="34" y="101"/>
                    <a:pt x="23" y="190"/>
                    <a:pt x="1" y="279"/>
                  </a:cubicBezTo>
                  <a:cubicBezTo>
                    <a:pt x="23" y="290"/>
                    <a:pt x="45" y="312"/>
                    <a:pt x="67" y="324"/>
                  </a:cubicBezTo>
                  <a:cubicBezTo>
                    <a:pt x="90" y="235"/>
                    <a:pt x="101" y="134"/>
                    <a:pt x="101" y="45"/>
                  </a:cubicBezTo>
                  <a:cubicBezTo>
                    <a:pt x="101" y="23"/>
                    <a:pt x="79" y="1"/>
                    <a:pt x="57"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83" name="Google Shape;21283;p32"/>
            <p:cNvSpPr/>
            <p:nvPr/>
          </p:nvSpPr>
          <p:spPr>
            <a:xfrm>
              <a:off x="1908800" y="2334177"/>
              <a:ext cx="12839" cy="29131"/>
            </a:xfrm>
            <a:custGeom>
              <a:avLst/>
              <a:gdLst/>
              <a:ahLst/>
              <a:cxnLst/>
              <a:rect l="l" t="t" r="r" b="b"/>
              <a:pathLst>
                <a:path w="368" h="835" extrusionOk="0">
                  <a:moveTo>
                    <a:pt x="301" y="0"/>
                  </a:moveTo>
                  <a:cubicBezTo>
                    <a:pt x="245" y="278"/>
                    <a:pt x="145" y="557"/>
                    <a:pt x="1" y="812"/>
                  </a:cubicBezTo>
                  <a:cubicBezTo>
                    <a:pt x="34" y="812"/>
                    <a:pt x="67" y="812"/>
                    <a:pt x="90" y="834"/>
                  </a:cubicBezTo>
                  <a:cubicBezTo>
                    <a:pt x="223" y="589"/>
                    <a:pt x="323" y="323"/>
                    <a:pt x="367" y="45"/>
                  </a:cubicBezTo>
                  <a:cubicBezTo>
                    <a:pt x="345" y="33"/>
                    <a:pt x="323" y="11"/>
                    <a:pt x="30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84" name="Google Shape;21284;p32"/>
            <p:cNvSpPr/>
            <p:nvPr/>
          </p:nvSpPr>
          <p:spPr>
            <a:xfrm>
              <a:off x="1906078" y="2311255"/>
              <a:ext cx="3140" cy="9001"/>
            </a:xfrm>
            <a:custGeom>
              <a:avLst/>
              <a:gdLst/>
              <a:ahLst/>
              <a:cxnLst/>
              <a:rect l="l" t="t" r="r" b="b"/>
              <a:pathLst>
                <a:path w="90" h="258" extrusionOk="0">
                  <a:moveTo>
                    <a:pt x="0" y="1"/>
                  </a:moveTo>
                  <a:cubicBezTo>
                    <a:pt x="34" y="79"/>
                    <a:pt x="67" y="168"/>
                    <a:pt x="89" y="245"/>
                  </a:cubicBezTo>
                  <a:lnTo>
                    <a:pt x="89" y="245"/>
                  </a:lnTo>
                  <a:cubicBezTo>
                    <a:pt x="88" y="182"/>
                    <a:pt x="78" y="119"/>
                    <a:pt x="67" y="45"/>
                  </a:cubicBezTo>
                  <a:cubicBezTo>
                    <a:pt x="67" y="23"/>
                    <a:pt x="23" y="1"/>
                    <a:pt x="0" y="1"/>
                  </a:cubicBezTo>
                  <a:close/>
                  <a:moveTo>
                    <a:pt x="89" y="245"/>
                  </a:moveTo>
                  <a:cubicBezTo>
                    <a:pt x="89" y="249"/>
                    <a:pt x="89" y="253"/>
                    <a:pt x="89" y="257"/>
                  </a:cubicBezTo>
                  <a:lnTo>
                    <a:pt x="89" y="245"/>
                  </a:lnTo>
                  <a:cubicBezTo>
                    <a:pt x="89" y="245"/>
                    <a:pt x="89" y="245"/>
                    <a:pt x="89" y="245"/>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85" name="Google Shape;21285;p32"/>
            <p:cNvSpPr/>
            <p:nvPr/>
          </p:nvSpPr>
          <p:spPr>
            <a:xfrm>
              <a:off x="1892507" y="2311255"/>
              <a:ext cx="17897" cy="54006"/>
            </a:xfrm>
            <a:custGeom>
              <a:avLst/>
              <a:gdLst/>
              <a:ahLst/>
              <a:cxnLst/>
              <a:rect l="l" t="t" r="r" b="b"/>
              <a:pathLst>
                <a:path w="513" h="1548" extrusionOk="0">
                  <a:moveTo>
                    <a:pt x="389" y="1"/>
                  </a:moveTo>
                  <a:cubicBezTo>
                    <a:pt x="367" y="1"/>
                    <a:pt x="357" y="12"/>
                    <a:pt x="357" y="45"/>
                  </a:cubicBezTo>
                  <a:cubicBezTo>
                    <a:pt x="367" y="213"/>
                    <a:pt x="367" y="391"/>
                    <a:pt x="345" y="557"/>
                  </a:cubicBezTo>
                  <a:cubicBezTo>
                    <a:pt x="312" y="858"/>
                    <a:pt x="211" y="1158"/>
                    <a:pt x="67" y="1424"/>
                  </a:cubicBezTo>
                  <a:cubicBezTo>
                    <a:pt x="45" y="1469"/>
                    <a:pt x="23" y="1503"/>
                    <a:pt x="1" y="1547"/>
                  </a:cubicBezTo>
                  <a:cubicBezTo>
                    <a:pt x="45" y="1547"/>
                    <a:pt x="100" y="1536"/>
                    <a:pt x="167" y="1525"/>
                  </a:cubicBezTo>
                  <a:cubicBezTo>
                    <a:pt x="389" y="1135"/>
                    <a:pt x="512" y="690"/>
                    <a:pt x="478" y="257"/>
                  </a:cubicBezTo>
                  <a:lnTo>
                    <a:pt x="478" y="245"/>
                  </a:lnTo>
                  <a:cubicBezTo>
                    <a:pt x="456" y="168"/>
                    <a:pt x="423" y="79"/>
                    <a:pt x="38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86" name="Google Shape;21286;p32"/>
            <p:cNvSpPr/>
            <p:nvPr/>
          </p:nvSpPr>
          <p:spPr>
            <a:xfrm>
              <a:off x="1895612" y="2291090"/>
              <a:ext cx="5059" cy="5477"/>
            </a:xfrm>
            <a:custGeom>
              <a:avLst/>
              <a:gdLst/>
              <a:ahLst/>
              <a:cxnLst/>
              <a:rect l="l" t="t" r="r" b="b"/>
              <a:pathLst>
                <a:path w="145" h="157" extrusionOk="0">
                  <a:moveTo>
                    <a:pt x="122" y="0"/>
                  </a:moveTo>
                  <a:cubicBezTo>
                    <a:pt x="67" y="34"/>
                    <a:pt x="34" y="79"/>
                    <a:pt x="1" y="134"/>
                  </a:cubicBezTo>
                  <a:lnTo>
                    <a:pt x="23" y="156"/>
                  </a:lnTo>
                  <a:cubicBezTo>
                    <a:pt x="56" y="101"/>
                    <a:pt x="90" y="56"/>
                    <a:pt x="134" y="12"/>
                  </a:cubicBezTo>
                  <a:cubicBezTo>
                    <a:pt x="145" y="12"/>
                    <a:pt x="134" y="0"/>
                    <a:pt x="122"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87" name="Google Shape;21287;p32"/>
            <p:cNvSpPr/>
            <p:nvPr/>
          </p:nvSpPr>
          <p:spPr>
            <a:xfrm>
              <a:off x="1884761" y="2295730"/>
              <a:ext cx="11652" cy="41167"/>
            </a:xfrm>
            <a:custGeom>
              <a:avLst/>
              <a:gdLst/>
              <a:ahLst/>
              <a:cxnLst/>
              <a:rect l="l" t="t" r="r" b="b"/>
              <a:pathLst>
                <a:path w="334" h="1180" extrusionOk="0">
                  <a:moveTo>
                    <a:pt x="312" y="1"/>
                  </a:moveTo>
                  <a:cubicBezTo>
                    <a:pt x="122" y="246"/>
                    <a:pt x="111" y="579"/>
                    <a:pt x="55" y="868"/>
                  </a:cubicBezTo>
                  <a:cubicBezTo>
                    <a:pt x="45" y="947"/>
                    <a:pt x="33" y="1024"/>
                    <a:pt x="0" y="1102"/>
                  </a:cubicBezTo>
                  <a:cubicBezTo>
                    <a:pt x="22" y="1125"/>
                    <a:pt x="22" y="1147"/>
                    <a:pt x="33" y="1180"/>
                  </a:cubicBezTo>
                  <a:cubicBezTo>
                    <a:pt x="55" y="1102"/>
                    <a:pt x="78" y="1036"/>
                    <a:pt x="89" y="957"/>
                  </a:cubicBezTo>
                  <a:cubicBezTo>
                    <a:pt x="156" y="646"/>
                    <a:pt x="144" y="290"/>
                    <a:pt x="334" y="23"/>
                  </a:cubicBezTo>
                  <a:lnTo>
                    <a:pt x="3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88" name="Google Shape;21288;p32"/>
            <p:cNvSpPr/>
            <p:nvPr/>
          </p:nvSpPr>
          <p:spPr>
            <a:xfrm>
              <a:off x="1887064" y="2269354"/>
              <a:ext cx="24875" cy="21770"/>
            </a:xfrm>
            <a:custGeom>
              <a:avLst/>
              <a:gdLst/>
              <a:ahLst/>
              <a:cxnLst/>
              <a:rect l="l" t="t" r="r" b="b"/>
              <a:pathLst>
                <a:path w="713" h="624" extrusionOk="0">
                  <a:moveTo>
                    <a:pt x="657" y="1"/>
                  </a:moveTo>
                  <a:cubicBezTo>
                    <a:pt x="468" y="90"/>
                    <a:pt x="290" y="223"/>
                    <a:pt x="157" y="379"/>
                  </a:cubicBezTo>
                  <a:cubicBezTo>
                    <a:pt x="101" y="445"/>
                    <a:pt x="45" y="524"/>
                    <a:pt x="1" y="601"/>
                  </a:cubicBezTo>
                  <a:cubicBezTo>
                    <a:pt x="23" y="601"/>
                    <a:pt x="45" y="613"/>
                    <a:pt x="68" y="623"/>
                  </a:cubicBezTo>
                  <a:cubicBezTo>
                    <a:pt x="112" y="568"/>
                    <a:pt x="157" y="502"/>
                    <a:pt x="201" y="445"/>
                  </a:cubicBezTo>
                  <a:cubicBezTo>
                    <a:pt x="335" y="279"/>
                    <a:pt x="501" y="156"/>
                    <a:pt x="690" y="45"/>
                  </a:cubicBezTo>
                  <a:cubicBezTo>
                    <a:pt x="713" y="34"/>
                    <a:pt x="690" y="1"/>
                    <a:pt x="668"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89" name="Google Shape;21289;p32"/>
            <p:cNvSpPr/>
            <p:nvPr/>
          </p:nvSpPr>
          <p:spPr>
            <a:xfrm>
              <a:off x="1880470" y="2290322"/>
              <a:ext cx="8966" cy="12839"/>
            </a:xfrm>
            <a:custGeom>
              <a:avLst/>
              <a:gdLst/>
              <a:ahLst/>
              <a:cxnLst/>
              <a:rect l="l" t="t" r="r" b="b"/>
              <a:pathLst>
                <a:path w="257" h="368" extrusionOk="0">
                  <a:moveTo>
                    <a:pt x="190" y="0"/>
                  </a:moveTo>
                  <a:cubicBezTo>
                    <a:pt x="190" y="12"/>
                    <a:pt x="178" y="22"/>
                    <a:pt x="178" y="34"/>
                  </a:cubicBezTo>
                  <a:cubicBezTo>
                    <a:pt x="123" y="123"/>
                    <a:pt x="101" y="234"/>
                    <a:pt x="23" y="323"/>
                  </a:cubicBezTo>
                  <a:cubicBezTo>
                    <a:pt x="0" y="334"/>
                    <a:pt x="34" y="368"/>
                    <a:pt x="56" y="368"/>
                  </a:cubicBezTo>
                  <a:cubicBezTo>
                    <a:pt x="56" y="368"/>
                    <a:pt x="67" y="368"/>
                    <a:pt x="67" y="356"/>
                  </a:cubicBezTo>
                  <a:cubicBezTo>
                    <a:pt x="145" y="289"/>
                    <a:pt x="168" y="190"/>
                    <a:pt x="212" y="101"/>
                  </a:cubicBezTo>
                  <a:cubicBezTo>
                    <a:pt x="234" y="78"/>
                    <a:pt x="245" y="56"/>
                    <a:pt x="257" y="22"/>
                  </a:cubicBezTo>
                  <a:cubicBezTo>
                    <a:pt x="234" y="12"/>
                    <a:pt x="212" y="0"/>
                    <a:pt x="19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90" name="Google Shape;21290;p32"/>
            <p:cNvSpPr/>
            <p:nvPr/>
          </p:nvSpPr>
          <p:spPr>
            <a:xfrm>
              <a:off x="1868817" y="2295730"/>
              <a:ext cx="8966" cy="15211"/>
            </a:xfrm>
            <a:custGeom>
              <a:avLst/>
              <a:gdLst/>
              <a:ahLst/>
              <a:cxnLst/>
              <a:rect l="l" t="t" r="r" b="b"/>
              <a:pathLst>
                <a:path w="257" h="436" extrusionOk="0">
                  <a:moveTo>
                    <a:pt x="212" y="1"/>
                  </a:moveTo>
                  <a:cubicBezTo>
                    <a:pt x="201" y="1"/>
                    <a:pt x="201" y="12"/>
                    <a:pt x="190" y="12"/>
                  </a:cubicBezTo>
                  <a:cubicBezTo>
                    <a:pt x="101" y="124"/>
                    <a:pt x="45" y="257"/>
                    <a:pt x="1" y="391"/>
                  </a:cubicBezTo>
                  <a:cubicBezTo>
                    <a:pt x="12" y="401"/>
                    <a:pt x="35" y="413"/>
                    <a:pt x="57" y="435"/>
                  </a:cubicBezTo>
                  <a:cubicBezTo>
                    <a:pt x="101" y="302"/>
                    <a:pt x="146" y="168"/>
                    <a:pt x="235" y="57"/>
                  </a:cubicBezTo>
                  <a:cubicBezTo>
                    <a:pt x="257" y="35"/>
                    <a:pt x="223" y="1"/>
                    <a:pt x="2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91" name="Google Shape;21291;p32"/>
            <p:cNvSpPr/>
            <p:nvPr/>
          </p:nvSpPr>
          <p:spPr>
            <a:xfrm>
              <a:off x="1947595" y="2353959"/>
              <a:ext cx="15176" cy="21386"/>
            </a:xfrm>
            <a:custGeom>
              <a:avLst/>
              <a:gdLst/>
              <a:ahLst/>
              <a:cxnLst/>
              <a:rect l="l" t="t" r="r" b="b"/>
              <a:pathLst>
                <a:path w="435" h="613" extrusionOk="0">
                  <a:moveTo>
                    <a:pt x="390" y="0"/>
                  </a:moveTo>
                  <a:cubicBezTo>
                    <a:pt x="268" y="200"/>
                    <a:pt x="134" y="390"/>
                    <a:pt x="12" y="590"/>
                  </a:cubicBezTo>
                  <a:cubicBezTo>
                    <a:pt x="1" y="601"/>
                    <a:pt x="23" y="612"/>
                    <a:pt x="34" y="612"/>
                  </a:cubicBezTo>
                  <a:lnTo>
                    <a:pt x="56" y="612"/>
                  </a:lnTo>
                  <a:cubicBezTo>
                    <a:pt x="179" y="412"/>
                    <a:pt x="301" y="223"/>
                    <a:pt x="424" y="22"/>
                  </a:cubicBezTo>
                  <a:cubicBezTo>
                    <a:pt x="434" y="12"/>
                    <a:pt x="424" y="0"/>
                    <a:pt x="401"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92" name="Google Shape;21292;p32"/>
            <p:cNvSpPr/>
            <p:nvPr/>
          </p:nvSpPr>
          <p:spPr>
            <a:xfrm>
              <a:off x="1871922" y="2278670"/>
              <a:ext cx="11687" cy="8966"/>
            </a:xfrm>
            <a:custGeom>
              <a:avLst/>
              <a:gdLst/>
              <a:ahLst/>
              <a:cxnLst/>
              <a:rect l="l" t="t" r="r" b="b"/>
              <a:pathLst>
                <a:path w="335" h="257" extrusionOk="0">
                  <a:moveTo>
                    <a:pt x="290" y="1"/>
                  </a:moveTo>
                  <a:cubicBezTo>
                    <a:pt x="179" y="79"/>
                    <a:pt x="90" y="156"/>
                    <a:pt x="1" y="245"/>
                  </a:cubicBezTo>
                  <a:cubicBezTo>
                    <a:pt x="23" y="257"/>
                    <a:pt x="57" y="257"/>
                    <a:pt x="79" y="257"/>
                  </a:cubicBezTo>
                  <a:cubicBezTo>
                    <a:pt x="156" y="178"/>
                    <a:pt x="235" y="101"/>
                    <a:pt x="324" y="34"/>
                  </a:cubicBezTo>
                  <a:cubicBezTo>
                    <a:pt x="334" y="23"/>
                    <a:pt x="312" y="1"/>
                    <a:pt x="301"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93" name="Google Shape;21293;p32"/>
            <p:cNvSpPr/>
            <p:nvPr/>
          </p:nvSpPr>
          <p:spPr>
            <a:xfrm>
              <a:off x="1859921" y="2287217"/>
              <a:ext cx="14757" cy="19432"/>
            </a:xfrm>
            <a:custGeom>
              <a:avLst/>
              <a:gdLst/>
              <a:ahLst/>
              <a:cxnLst/>
              <a:rect l="l" t="t" r="r" b="b"/>
              <a:pathLst>
                <a:path w="423" h="557" extrusionOk="0">
                  <a:moveTo>
                    <a:pt x="345" y="0"/>
                  </a:moveTo>
                  <a:cubicBezTo>
                    <a:pt x="290" y="56"/>
                    <a:pt x="245" y="111"/>
                    <a:pt x="211" y="167"/>
                  </a:cubicBezTo>
                  <a:cubicBezTo>
                    <a:pt x="122" y="279"/>
                    <a:pt x="56" y="412"/>
                    <a:pt x="0" y="546"/>
                  </a:cubicBezTo>
                  <a:cubicBezTo>
                    <a:pt x="33" y="546"/>
                    <a:pt x="56" y="556"/>
                    <a:pt x="89" y="556"/>
                  </a:cubicBezTo>
                  <a:cubicBezTo>
                    <a:pt x="134" y="445"/>
                    <a:pt x="189" y="323"/>
                    <a:pt x="256" y="223"/>
                  </a:cubicBezTo>
                  <a:cubicBezTo>
                    <a:pt x="312" y="145"/>
                    <a:pt x="367" y="79"/>
                    <a:pt x="423" y="12"/>
                  </a:cubicBezTo>
                  <a:cubicBezTo>
                    <a:pt x="401" y="12"/>
                    <a:pt x="367" y="12"/>
                    <a:pt x="34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94" name="Google Shape;21294;p32"/>
            <p:cNvSpPr/>
            <p:nvPr/>
          </p:nvSpPr>
          <p:spPr>
            <a:xfrm>
              <a:off x="1691514" y="2290462"/>
              <a:ext cx="197917" cy="204755"/>
            </a:xfrm>
            <a:custGeom>
              <a:avLst/>
              <a:gdLst/>
              <a:ahLst/>
              <a:cxnLst/>
              <a:rect l="l" t="t" r="r" b="b"/>
              <a:pathLst>
                <a:path w="5673" h="5869" extrusionOk="0">
                  <a:moveTo>
                    <a:pt x="3260" y="0"/>
                  </a:moveTo>
                  <a:cubicBezTo>
                    <a:pt x="3237" y="0"/>
                    <a:pt x="3212" y="2"/>
                    <a:pt x="3181" y="8"/>
                  </a:cubicBezTo>
                  <a:cubicBezTo>
                    <a:pt x="2858" y="74"/>
                    <a:pt x="2781" y="575"/>
                    <a:pt x="2680" y="809"/>
                  </a:cubicBezTo>
                  <a:cubicBezTo>
                    <a:pt x="2581" y="1042"/>
                    <a:pt x="2469" y="1120"/>
                    <a:pt x="2146" y="1197"/>
                  </a:cubicBezTo>
                  <a:cubicBezTo>
                    <a:pt x="2084" y="1212"/>
                    <a:pt x="2031" y="1218"/>
                    <a:pt x="1983" y="1218"/>
                  </a:cubicBezTo>
                  <a:cubicBezTo>
                    <a:pt x="1775" y="1218"/>
                    <a:pt x="1671" y="1102"/>
                    <a:pt x="1390" y="1075"/>
                  </a:cubicBezTo>
                  <a:cubicBezTo>
                    <a:pt x="1366" y="1072"/>
                    <a:pt x="1341" y="1071"/>
                    <a:pt x="1316" y="1071"/>
                  </a:cubicBezTo>
                  <a:cubicBezTo>
                    <a:pt x="977" y="1071"/>
                    <a:pt x="526" y="1335"/>
                    <a:pt x="278" y="1531"/>
                  </a:cubicBezTo>
                  <a:cubicBezTo>
                    <a:pt x="0" y="1754"/>
                    <a:pt x="112" y="1743"/>
                    <a:pt x="156" y="1943"/>
                  </a:cubicBezTo>
                  <a:cubicBezTo>
                    <a:pt x="201" y="2154"/>
                    <a:pt x="467" y="2243"/>
                    <a:pt x="456" y="2633"/>
                  </a:cubicBezTo>
                  <a:cubicBezTo>
                    <a:pt x="456" y="3033"/>
                    <a:pt x="823" y="3700"/>
                    <a:pt x="823" y="3700"/>
                  </a:cubicBezTo>
                  <a:lnTo>
                    <a:pt x="1101" y="5257"/>
                  </a:lnTo>
                  <a:lnTo>
                    <a:pt x="2536" y="5869"/>
                  </a:lnTo>
                  <a:lnTo>
                    <a:pt x="4916" y="5613"/>
                  </a:lnTo>
                  <a:lnTo>
                    <a:pt x="5617" y="3789"/>
                  </a:lnTo>
                  <a:cubicBezTo>
                    <a:pt x="5617" y="3789"/>
                    <a:pt x="5561" y="2599"/>
                    <a:pt x="5617" y="2076"/>
                  </a:cubicBezTo>
                  <a:cubicBezTo>
                    <a:pt x="5673" y="1543"/>
                    <a:pt x="5661" y="1464"/>
                    <a:pt x="5383" y="920"/>
                  </a:cubicBezTo>
                  <a:cubicBezTo>
                    <a:pt x="5162" y="505"/>
                    <a:pt x="4974" y="450"/>
                    <a:pt x="4697" y="450"/>
                  </a:cubicBezTo>
                  <a:cubicBezTo>
                    <a:pt x="4654" y="450"/>
                    <a:pt x="4608" y="451"/>
                    <a:pt x="4560" y="453"/>
                  </a:cubicBezTo>
                  <a:lnTo>
                    <a:pt x="4438" y="453"/>
                  </a:lnTo>
                  <a:cubicBezTo>
                    <a:pt x="3993" y="441"/>
                    <a:pt x="4148" y="297"/>
                    <a:pt x="3726" y="252"/>
                  </a:cubicBezTo>
                  <a:cubicBezTo>
                    <a:pt x="3343" y="222"/>
                    <a:pt x="3471" y="0"/>
                    <a:pt x="3260"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95" name="Google Shape;21295;p32"/>
            <p:cNvSpPr/>
            <p:nvPr/>
          </p:nvSpPr>
          <p:spPr>
            <a:xfrm>
              <a:off x="1714785" y="2325315"/>
              <a:ext cx="172693" cy="169902"/>
            </a:xfrm>
            <a:custGeom>
              <a:avLst/>
              <a:gdLst/>
              <a:ahLst/>
              <a:cxnLst/>
              <a:rect l="l" t="t" r="r" b="b"/>
              <a:pathLst>
                <a:path w="4950" h="4870" extrusionOk="0">
                  <a:moveTo>
                    <a:pt x="3193" y="1"/>
                  </a:moveTo>
                  <a:cubicBezTo>
                    <a:pt x="2968" y="1"/>
                    <a:pt x="2742" y="76"/>
                    <a:pt x="2581" y="232"/>
                  </a:cubicBezTo>
                  <a:cubicBezTo>
                    <a:pt x="2436" y="366"/>
                    <a:pt x="2359" y="532"/>
                    <a:pt x="2225" y="677"/>
                  </a:cubicBezTo>
                  <a:cubicBezTo>
                    <a:pt x="2181" y="722"/>
                    <a:pt x="2136" y="766"/>
                    <a:pt x="2069" y="777"/>
                  </a:cubicBezTo>
                  <a:cubicBezTo>
                    <a:pt x="2056" y="779"/>
                    <a:pt x="2042" y="781"/>
                    <a:pt x="2029" y="781"/>
                  </a:cubicBezTo>
                  <a:cubicBezTo>
                    <a:pt x="1936" y="781"/>
                    <a:pt x="1855" y="719"/>
                    <a:pt x="1758" y="699"/>
                  </a:cubicBezTo>
                  <a:cubicBezTo>
                    <a:pt x="1739" y="696"/>
                    <a:pt x="1720" y="694"/>
                    <a:pt x="1702" y="694"/>
                  </a:cubicBezTo>
                  <a:cubicBezTo>
                    <a:pt x="1535" y="694"/>
                    <a:pt x="1389" y="823"/>
                    <a:pt x="1269" y="932"/>
                  </a:cubicBezTo>
                  <a:cubicBezTo>
                    <a:pt x="1113" y="1088"/>
                    <a:pt x="957" y="1233"/>
                    <a:pt x="801" y="1389"/>
                  </a:cubicBezTo>
                  <a:cubicBezTo>
                    <a:pt x="779" y="1411"/>
                    <a:pt x="745" y="1433"/>
                    <a:pt x="712" y="1444"/>
                  </a:cubicBezTo>
                  <a:cubicBezTo>
                    <a:pt x="679" y="1456"/>
                    <a:pt x="646" y="1456"/>
                    <a:pt x="623" y="1456"/>
                  </a:cubicBezTo>
                  <a:lnTo>
                    <a:pt x="567" y="1456"/>
                  </a:lnTo>
                  <a:cubicBezTo>
                    <a:pt x="478" y="1456"/>
                    <a:pt x="412" y="1511"/>
                    <a:pt x="345" y="1555"/>
                  </a:cubicBezTo>
                  <a:cubicBezTo>
                    <a:pt x="78" y="1789"/>
                    <a:pt x="1" y="2145"/>
                    <a:pt x="45" y="2479"/>
                  </a:cubicBezTo>
                  <a:lnTo>
                    <a:pt x="156" y="2701"/>
                  </a:lnTo>
                  <a:lnTo>
                    <a:pt x="201" y="2924"/>
                  </a:lnTo>
                  <a:cubicBezTo>
                    <a:pt x="345" y="3224"/>
                    <a:pt x="567" y="3480"/>
                    <a:pt x="768" y="3747"/>
                  </a:cubicBezTo>
                  <a:cubicBezTo>
                    <a:pt x="979" y="4014"/>
                    <a:pt x="1190" y="4303"/>
                    <a:pt x="1291" y="4625"/>
                  </a:cubicBezTo>
                  <a:lnTo>
                    <a:pt x="1869" y="4870"/>
                  </a:lnTo>
                  <a:lnTo>
                    <a:pt x="4249" y="4614"/>
                  </a:lnTo>
                  <a:lnTo>
                    <a:pt x="4950" y="2790"/>
                  </a:lnTo>
                  <a:cubicBezTo>
                    <a:pt x="4950" y="2790"/>
                    <a:pt x="4894" y="1644"/>
                    <a:pt x="4950" y="1100"/>
                  </a:cubicBezTo>
                  <a:cubicBezTo>
                    <a:pt x="4838" y="900"/>
                    <a:pt x="4716" y="710"/>
                    <a:pt x="4549" y="544"/>
                  </a:cubicBezTo>
                  <a:cubicBezTo>
                    <a:pt x="4516" y="510"/>
                    <a:pt x="4482" y="477"/>
                    <a:pt x="4427" y="465"/>
                  </a:cubicBezTo>
                  <a:cubicBezTo>
                    <a:pt x="4420" y="464"/>
                    <a:pt x="4413" y="464"/>
                    <a:pt x="4406" y="464"/>
                  </a:cubicBezTo>
                  <a:cubicBezTo>
                    <a:pt x="4344" y="464"/>
                    <a:pt x="4274" y="500"/>
                    <a:pt x="4205" y="510"/>
                  </a:cubicBezTo>
                  <a:cubicBezTo>
                    <a:pt x="4199" y="510"/>
                    <a:pt x="4194" y="510"/>
                    <a:pt x="4189" y="510"/>
                  </a:cubicBezTo>
                  <a:cubicBezTo>
                    <a:pt x="4042" y="510"/>
                    <a:pt x="3945" y="362"/>
                    <a:pt x="3837" y="254"/>
                  </a:cubicBezTo>
                  <a:cubicBezTo>
                    <a:pt x="3676" y="87"/>
                    <a:pt x="3435" y="1"/>
                    <a:pt x="319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96" name="Google Shape;21296;p32"/>
            <p:cNvSpPr/>
            <p:nvPr/>
          </p:nvSpPr>
          <p:spPr>
            <a:xfrm>
              <a:off x="1819171" y="2336514"/>
              <a:ext cx="16327" cy="88858"/>
            </a:xfrm>
            <a:custGeom>
              <a:avLst/>
              <a:gdLst/>
              <a:ahLst/>
              <a:cxnLst/>
              <a:rect l="l" t="t" r="r" b="b"/>
              <a:pathLst>
                <a:path w="468" h="2547" extrusionOk="0">
                  <a:moveTo>
                    <a:pt x="200" y="0"/>
                  </a:moveTo>
                  <a:cubicBezTo>
                    <a:pt x="190" y="0"/>
                    <a:pt x="178" y="0"/>
                    <a:pt x="178" y="22"/>
                  </a:cubicBezTo>
                  <a:cubicBezTo>
                    <a:pt x="234" y="211"/>
                    <a:pt x="267" y="401"/>
                    <a:pt x="301" y="601"/>
                  </a:cubicBezTo>
                  <a:cubicBezTo>
                    <a:pt x="356" y="1101"/>
                    <a:pt x="311" y="1624"/>
                    <a:pt x="145" y="2113"/>
                  </a:cubicBezTo>
                  <a:cubicBezTo>
                    <a:pt x="167" y="2136"/>
                    <a:pt x="178" y="2158"/>
                    <a:pt x="200" y="2180"/>
                  </a:cubicBezTo>
                  <a:cubicBezTo>
                    <a:pt x="200" y="2158"/>
                    <a:pt x="212" y="2136"/>
                    <a:pt x="223" y="2102"/>
                  </a:cubicBezTo>
                  <a:cubicBezTo>
                    <a:pt x="445" y="1435"/>
                    <a:pt x="467" y="690"/>
                    <a:pt x="245" y="22"/>
                  </a:cubicBezTo>
                  <a:cubicBezTo>
                    <a:pt x="234" y="0"/>
                    <a:pt x="212" y="0"/>
                    <a:pt x="200" y="0"/>
                  </a:cubicBezTo>
                  <a:close/>
                  <a:moveTo>
                    <a:pt x="123" y="2191"/>
                  </a:moveTo>
                  <a:cubicBezTo>
                    <a:pt x="89" y="2291"/>
                    <a:pt x="45" y="2391"/>
                    <a:pt x="0" y="2480"/>
                  </a:cubicBezTo>
                  <a:cubicBezTo>
                    <a:pt x="12" y="2492"/>
                    <a:pt x="12" y="2502"/>
                    <a:pt x="12" y="2502"/>
                  </a:cubicBezTo>
                  <a:cubicBezTo>
                    <a:pt x="22" y="2524"/>
                    <a:pt x="34" y="2536"/>
                    <a:pt x="34" y="2547"/>
                  </a:cubicBezTo>
                  <a:cubicBezTo>
                    <a:pt x="78" y="2458"/>
                    <a:pt x="123" y="2369"/>
                    <a:pt x="156" y="2280"/>
                  </a:cubicBezTo>
                  <a:cubicBezTo>
                    <a:pt x="145" y="2247"/>
                    <a:pt x="134" y="2225"/>
                    <a:pt x="123" y="219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97" name="Google Shape;21297;p32"/>
            <p:cNvSpPr/>
            <p:nvPr/>
          </p:nvSpPr>
          <p:spPr>
            <a:xfrm>
              <a:off x="1814915" y="2321757"/>
              <a:ext cx="3907" cy="5477"/>
            </a:xfrm>
            <a:custGeom>
              <a:avLst/>
              <a:gdLst/>
              <a:ahLst/>
              <a:cxnLst/>
              <a:rect l="l" t="t" r="r" b="b"/>
              <a:pathLst>
                <a:path w="112" h="157" extrusionOk="0">
                  <a:moveTo>
                    <a:pt x="33" y="1"/>
                  </a:moveTo>
                  <a:cubicBezTo>
                    <a:pt x="11" y="1"/>
                    <a:pt x="0" y="11"/>
                    <a:pt x="0" y="45"/>
                  </a:cubicBezTo>
                  <a:cubicBezTo>
                    <a:pt x="11" y="78"/>
                    <a:pt x="11" y="112"/>
                    <a:pt x="22" y="156"/>
                  </a:cubicBezTo>
                  <a:cubicBezTo>
                    <a:pt x="45" y="145"/>
                    <a:pt x="78" y="134"/>
                    <a:pt x="111" y="122"/>
                  </a:cubicBezTo>
                  <a:cubicBezTo>
                    <a:pt x="100" y="100"/>
                    <a:pt x="100" y="78"/>
                    <a:pt x="89" y="45"/>
                  </a:cubicBezTo>
                  <a:cubicBezTo>
                    <a:pt x="89" y="23"/>
                    <a:pt x="55" y="1"/>
                    <a:pt x="33"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98" name="Google Shape;21298;p32"/>
            <p:cNvSpPr/>
            <p:nvPr/>
          </p:nvSpPr>
          <p:spPr>
            <a:xfrm>
              <a:off x="1813345" y="2326013"/>
              <a:ext cx="9734" cy="92801"/>
            </a:xfrm>
            <a:custGeom>
              <a:avLst/>
              <a:gdLst/>
              <a:ahLst/>
              <a:cxnLst/>
              <a:rect l="l" t="t" r="r" b="b"/>
              <a:pathLst>
                <a:path w="279" h="2660" extrusionOk="0">
                  <a:moveTo>
                    <a:pt x="156" y="0"/>
                  </a:moveTo>
                  <a:cubicBezTo>
                    <a:pt x="123" y="12"/>
                    <a:pt x="90" y="23"/>
                    <a:pt x="67" y="34"/>
                  </a:cubicBezTo>
                  <a:cubicBezTo>
                    <a:pt x="90" y="201"/>
                    <a:pt x="100" y="368"/>
                    <a:pt x="123" y="534"/>
                  </a:cubicBezTo>
                  <a:cubicBezTo>
                    <a:pt x="179" y="1224"/>
                    <a:pt x="134" y="1925"/>
                    <a:pt x="1" y="2603"/>
                  </a:cubicBezTo>
                  <a:cubicBezTo>
                    <a:pt x="11" y="2603"/>
                    <a:pt x="11" y="2603"/>
                    <a:pt x="23" y="2615"/>
                  </a:cubicBezTo>
                  <a:lnTo>
                    <a:pt x="56" y="2648"/>
                  </a:lnTo>
                  <a:cubicBezTo>
                    <a:pt x="67" y="2648"/>
                    <a:pt x="67" y="2648"/>
                    <a:pt x="78" y="2659"/>
                  </a:cubicBezTo>
                  <a:lnTo>
                    <a:pt x="179" y="2125"/>
                  </a:lnTo>
                  <a:cubicBezTo>
                    <a:pt x="278" y="1424"/>
                    <a:pt x="278" y="702"/>
                    <a:pt x="15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299" name="Google Shape;21299;p32"/>
            <p:cNvSpPr/>
            <p:nvPr/>
          </p:nvSpPr>
          <p:spPr>
            <a:xfrm>
              <a:off x="1788888" y="2340387"/>
              <a:ext cx="5861" cy="8164"/>
            </a:xfrm>
            <a:custGeom>
              <a:avLst/>
              <a:gdLst/>
              <a:ahLst/>
              <a:cxnLst/>
              <a:rect l="l" t="t" r="r" b="b"/>
              <a:pathLst>
                <a:path w="168" h="234" extrusionOk="0">
                  <a:moveTo>
                    <a:pt x="45" y="0"/>
                  </a:moveTo>
                  <a:cubicBezTo>
                    <a:pt x="23" y="0"/>
                    <a:pt x="1" y="11"/>
                    <a:pt x="12" y="33"/>
                  </a:cubicBezTo>
                  <a:lnTo>
                    <a:pt x="112" y="234"/>
                  </a:lnTo>
                  <a:cubicBezTo>
                    <a:pt x="134" y="211"/>
                    <a:pt x="146" y="189"/>
                    <a:pt x="168" y="167"/>
                  </a:cubicBezTo>
                  <a:cubicBezTo>
                    <a:pt x="146" y="112"/>
                    <a:pt x="112" y="67"/>
                    <a:pt x="90" y="11"/>
                  </a:cubicBezTo>
                  <a:cubicBezTo>
                    <a:pt x="79" y="0"/>
                    <a:pt x="57" y="0"/>
                    <a:pt x="45"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00" name="Google Shape;21300;p32"/>
            <p:cNvSpPr/>
            <p:nvPr/>
          </p:nvSpPr>
          <p:spPr>
            <a:xfrm>
              <a:off x="1781527" y="2346178"/>
              <a:ext cx="22154" cy="59030"/>
            </a:xfrm>
            <a:custGeom>
              <a:avLst/>
              <a:gdLst/>
              <a:ahLst/>
              <a:cxnLst/>
              <a:rect l="l" t="t" r="r" b="b"/>
              <a:pathLst>
                <a:path w="635" h="1692" extrusionOk="0">
                  <a:moveTo>
                    <a:pt x="156" y="468"/>
                  </a:moveTo>
                  <a:cubicBezTo>
                    <a:pt x="145" y="468"/>
                    <a:pt x="134" y="479"/>
                    <a:pt x="123" y="502"/>
                  </a:cubicBezTo>
                  <a:cubicBezTo>
                    <a:pt x="78" y="757"/>
                    <a:pt x="45" y="1013"/>
                    <a:pt x="23" y="1269"/>
                  </a:cubicBezTo>
                  <a:cubicBezTo>
                    <a:pt x="11" y="1392"/>
                    <a:pt x="1" y="1503"/>
                    <a:pt x="1" y="1625"/>
                  </a:cubicBezTo>
                  <a:lnTo>
                    <a:pt x="112" y="1625"/>
                  </a:lnTo>
                  <a:cubicBezTo>
                    <a:pt x="123" y="1513"/>
                    <a:pt x="123" y="1402"/>
                    <a:pt x="134" y="1303"/>
                  </a:cubicBezTo>
                  <a:cubicBezTo>
                    <a:pt x="145" y="1036"/>
                    <a:pt x="179" y="779"/>
                    <a:pt x="212" y="524"/>
                  </a:cubicBezTo>
                  <a:cubicBezTo>
                    <a:pt x="223" y="502"/>
                    <a:pt x="189" y="468"/>
                    <a:pt x="156" y="468"/>
                  </a:cubicBezTo>
                  <a:close/>
                  <a:moveTo>
                    <a:pt x="379" y="1"/>
                  </a:moveTo>
                  <a:cubicBezTo>
                    <a:pt x="357" y="23"/>
                    <a:pt x="345" y="45"/>
                    <a:pt x="323" y="68"/>
                  </a:cubicBezTo>
                  <a:cubicBezTo>
                    <a:pt x="357" y="168"/>
                    <a:pt x="389" y="279"/>
                    <a:pt x="412" y="379"/>
                  </a:cubicBezTo>
                  <a:cubicBezTo>
                    <a:pt x="478" y="713"/>
                    <a:pt x="446" y="1046"/>
                    <a:pt x="367" y="1369"/>
                  </a:cubicBezTo>
                  <a:cubicBezTo>
                    <a:pt x="345" y="1469"/>
                    <a:pt x="312" y="1558"/>
                    <a:pt x="278" y="1647"/>
                  </a:cubicBezTo>
                  <a:cubicBezTo>
                    <a:pt x="323" y="1658"/>
                    <a:pt x="367" y="1669"/>
                    <a:pt x="412" y="1691"/>
                  </a:cubicBezTo>
                  <a:cubicBezTo>
                    <a:pt x="590" y="1135"/>
                    <a:pt x="634" y="535"/>
                    <a:pt x="3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01" name="Google Shape;21301;p32"/>
            <p:cNvSpPr/>
            <p:nvPr/>
          </p:nvSpPr>
          <p:spPr>
            <a:xfrm>
              <a:off x="1801727" y="2376462"/>
              <a:ext cx="10466" cy="32620"/>
            </a:xfrm>
            <a:custGeom>
              <a:avLst/>
              <a:gdLst/>
              <a:ahLst/>
              <a:cxnLst/>
              <a:rect l="l" t="t" r="r" b="b"/>
              <a:pathLst>
                <a:path w="300" h="935" extrusionOk="0">
                  <a:moveTo>
                    <a:pt x="245" y="0"/>
                  </a:moveTo>
                  <a:cubicBezTo>
                    <a:pt x="233" y="0"/>
                    <a:pt x="222" y="0"/>
                    <a:pt x="222" y="12"/>
                  </a:cubicBezTo>
                  <a:cubicBezTo>
                    <a:pt x="222" y="323"/>
                    <a:pt x="144" y="623"/>
                    <a:pt x="0" y="902"/>
                  </a:cubicBezTo>
                  <a:lnTo>
                    <a:pt x="67" y="935"/>
                  </a:lnTo>
                  <a:cubicBezTo>
                    <a:pt x="211" y="657"/>
                    <a:pt x="300" y="346"/>
                    <a:pt x="289" y="34"/>
                  </a:cubicBezTo>
                  <a:cubicBezTo>
                    <a:pt x="289" y="12"/>
                    <a:pt x="255" y="0"/>
                    <a:pt x="24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02" name="Google Shape;21302;p32"/>
            <p:cNvSpPr/>
            <p:nvPr/>
          </p:nvSpPr>
          <p:spPr>
            <a:xfrm>
              <a:off x="1823428" y="2346178"/>
              <a:ext cx="36911" cy="84637"/>
            </a:xfrm>
            <a:custGeom>
              <a:avLst/>
              <a:gdLst/>
              <a:ahLst/>
              <a:cxnLst/>
              <a:rect l="l" t="t" r="r" b="b"/>
              <a:pathLst>
                <a:path w="1058" h="2426" extrusionOk="0">
                  <a:moveTo>
                    <a:pt x="1002" y="1"/>
                  </a:moveTo>
                  <a:cubicBezTo>
                    <a:pt x="990" y="1"/>
                    <a:pt x="980" y="1"/>
                    <a:pt x="980" y="12"/>
                  </a:cubicBezTo>
                  <a:cubicBezTo>
                    <a:pt x="913" y="190"/>
                    <a:pt x="812" y="357"/>
                    <a:pt x="735" y="535"/>
                  </a:cubicBezTo>
                  <a:cubicBezTo>
                    <a:pt x="657" y="680"/>
                    <a:pt x="590" y="824"/>
                    <a:pt x="557" y="980"/>
                  </a:cubicBezTo>
                  <a:cubicBezTo>
                    <a:pt x="512" y="1147"/>
                    <a:pt x="501" y="1313"/>
                    <a:pt x="468" y="1480"/>
                  </a:cubicBezTo>
                  <a:cubicBezTo>
                    <a:pt x="412" y="1714"/>
                    <a:pt x="301" y="1936"/>
                    <a:pt x="167" y="2148"/>
                  </a:cubicBezTo>
                  <a:cubicBezTo>
                    <a:pt x="179" y="2170"/>
                    <a:pt x="179" y="2181"/>
                    <a:pt x="179" y="2203"/>
                  </a:cubicBezTo>
                  <a:cubicBezTo>
                    <a:pt x="179" y="2215"/>
                    <a:pt x="189" y="2225"/>
                    <a:pt x="189" y="2237"/>
                  </a:cubicBezTo>
                  <a:cubicBezTo>
                    <a:pt x="256" y="2136"/>
                    <a:pt x="323" y="2037"/>
                    <a:pt x="379" y="1936"/>
                  </a:cubicBezTo>
                  <a:cubicBezTo>
                    <a:pt x="456" y="1792"/>
                    <a:pt x="512" y="1636"/>
                    <a:pt x="557" y="1469"/>
                  </a:cubicBezTo>
                  <a:cubicBezTo>
                    <a:pt x="590" y="1303"/>
                    <a:pt x="601" y="1135"/>
                    <a:pt x="657" y="969"/>
                  </a:cubicBezTo>
                  <a:cubicBezTo>
                    <a:pt x="757" y="646"/>
                    <a:pt x="968" y="368"/>
                    <a:pt x="1046" y="45"/>
                  </a:cubicBezTo>
                  <a:cubicBezTo>
                    <a:pt x="1057" y="23"/>
                    <a:pt x="1024" y="1"/>
                    <a:pt x="1002" y="1"/>
                  </a:cubicBezTo>
                  <a:close/>
                  <a:moveTo>
                    <a:pt x="101" y="2259"/>
                  </a:moveTo>
                  <a:cubicBezTo>
                    <a:pt x="68" y="2304"/>
                    <a:pt x="45" y="2348"/>
                    <a:pt x="12" y="2393"/>
                  </a:cubicBezTo>
                  <a:cubicBezTo>
                    <a:pt x="1" y="2403"/>
                    <a:pt x="23" y="2425"/>
                    <a:pt x="45" y="2425"/>
                  </a:cubicBezTo>
                  <a:lnTo>
                    <a:pt x="56" y="2425"/>
                  </a:lnTo>
                  <a:cubicBezTo>
                    <a:pt x="68" y="2393"/>
                    <a:pt x="90" y="2370"/>
                    <a:pt x="112" y="2348"/>
                  </a:cubicBezTo>
                  <a:cubicBezTo>
                    <a:pt x="101" y="2314"/>
                    <a:pt x="101" y="2292"/>
                    <a:pt x="101" y="2259"/>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03" name="Google Shape;21303;p32"/>
            <p:cNvSpPr/>
            <p:nvPr/>
          </p:nvSpPr>
          <p:spPr>
            <a:xfrm>
              <a:off x="1745836" y="2359366"/>
              <a:ext cx="5826" cy="7431"/>
            </a:xfrm>
            <a:custGeom>
              <a:avLst/>
              <a:gdLst/>
              <a:ahLst/>
              <a:cxnLst/>
              <a:rect l="l" t="t" r="r" b="b"/>
              <a:pathLst>
                <a:path w="167" h="213" extrusionOk="0">
                  <a:moveTo>
                    <a:pt x="33" y="1"/>
                  </a:moveTo>
                  <a:cubicBezTo>
                    <a:pt x="23" y="1"/>
                    <a:pt x="0" y="13"/>
                    <a:pt x="11" y="35"/>
                  </a:cubicBezTo>
                  <a:cubicBezTo>
                    <a:pt x="45" y="90"/>
                    <a:pt x="78" y="146"/>
                    <a:pt x="122" y="213"/>
                  </a:cubicBezTo>
                  <a:cubicBezTo>
                    <a:pt x="134" y="190"/>
                    <a:pt x="145" y="179"/>
                    <a:pt x="167" y="168"/>
                  </a:cubicBezTo>
                  <a:cubicBezTo>
                    <a:pt x="134" y="112"/>
                    <a:pt x="100" y="68"/>
                    <a:pt x="67" y="23"/>
                  </a:cubicBezTo>
                  <a:cubicBezTo>
                    <a:pt x="56" y="13"/>
                    <a:pt x="45" y="1"/>
                    <a:pt x="33"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04" name="Google Shape;21304;p32"/>
            <p:cNvSpPr/>
            <p:nvPr/>
          </p:nvSpPr>
          <p:spPr>
            <a:xfrm>
              <a:off x="1750092" y="2365228"/>
              <a:ext cx="21386" cy="39597"/>
            </a:xfrm>
            <a:custGeom>
              <a:avLst/>
              <a:gdLst/>
              <a:ahLst/>
              <a:cxnLst/>
              <a:rect l="l" t="t" r="r" b="b"/>
              <a:pathLst>
                <a:path w="613" h="1135" extrusionOk="0">
                  <a:moveTo>
                    <a:pt x="45" y="0"/>
                  </a:moveTo>
                  <a:cubicBezTo>
                    <a:pt x="23" y="11"/>
                    <a:pt x="12" y="22"/>
                    <a:pt x="0" y="45"/>
                  </a:cubicBezTo>
                  <a:cubicBezTo>
                    <a:pt x="123" y="256"/>
                    <a:pt x="257" y="467"/>
                    <a:pt x="368" y="700"/>
                  </a:cubicBezTo>
                  <a:cubicBezTo>
                    <a:pt x="435" y="834"/>
                    <a:pt x="501" y="979"/>
                    <a:pt x="556" y="1123"/>
                  </a:cubicBezTo>
                  <a:lnTo>
                    <a:pt x="556" y="1135"/>
                  </a:lnTo>
                  <a:cubicBezTo>
                    <a:pt x="579" y="1123"/>
                    <a:pt x="590" y="1123"/>
                    <a:pt x="612" y="1112"/>
                  </a:cubicBezTo>
                  <a:cubicBezTo>
                    <a:pt x="568" y="990"/>
                    <a:pt x="512" y="856"/>
                    <a:pt x="457" y="734"/>
                  </a:cubicBezTo>
                  <a:cubicBezTo>
                    <a:pt x="334" y="478"/>
                    <a:pt x="190" y="233"/>
                    <a:pt x="4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05" name="Google Shape;21305;p32"/>
            <p:cNvSpPr/>
            <p:nvPr/>
          </p:nvSpPr>
          <p:spPr>
            <a:xfrm>
              <a:off x="1717890" y="2361704"/>
              <a:ext cx="6629" cy="30317"/>
            </a:xfrm>
            <a:custGeom>
              <a:avLst/>
              <a:gdLst/>
              <a:ahLst/>
              <a:cxnLst/>
              <a:rect l="l" t="t" r="r" b="b"/>
              <a:pathLst>
                <a:path w="190" h="869" extrusionOk="0">
                  <a:moveTo>
                    <a:pt x="145" y="1"/>
                  </a:moveTo>
                  <a:cubicBezTo>
                    <a:pt x="134" y="1"/>
                    <a:pt x="123" y="12"/>
                    <a:pt x="123" y="12"/>
                  </a:cubicBezTo>
                  <a:cubicBezTo>
                    <a:pt x="78" y="90"/>
                    <a:pt x="67" y="190"/>
                    <a:pt x="45" y="268"/>
                  </a:cubicBezTo>
                  <a:cubicBezTo>
                    <a:pt x="34" y="357"/>
                    <a:pt x="11" y="446"/>
                    <a:pt x="11" y="535"/>
                  </a:cubicBezTo>
                  <a:cubicBezTo>
                    <a:pt x="1" y="646"/>
                    <a:pt x="1" y="757"/>
                    <a:pt x="11" y="868"/>
                  </a:cubicBezTo>
                  <a:cubicBezTo>
                    <a:pt x="34" y="801"/>
                    <a:pt x="67" y="746"/>
                    <a:pt x="100" y="690"/>
                  </a:cubicBezTo>
                  <a:cubicBezTo>
                    <a:pt x="100" y="624"/>
                    <a:pt x="112" y="546"/>
                    <a:pt x="112" y="479"/>
                  </a:cubicBezTo>
                  <a:cubicBezTo>
                    <a:pt x="134" y="334"/>
                    <a:pt x="179" y="190"/>
                    <a:pt x="179" y="45"/>
                  </a:cubicBezTo>
                  <a:cubicBezTo>
                    <a:pt x="189" y="23"/>
                    <a:pt x="156" y="1"/>
                    <a:pt x="14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06" name="Google Shape;21306;p32"/>
            <p:cNvSpPr/>
            <p:nvPr/>
          </p:nvSpPr>
          <p:spPr>
            <a:xfrm>
              <a:off x="1718274" y="2385777"/>
              <a:ext cx="23305" cy="45807"/>
            </a:xfrm>
            <a:custGeom>
              <a:avLst/>
              <a:gdLst/>
              <a:ahLst/>
              <a:cxnLst/>
              <a:rect l="l" t="t" r="r" b="b"/>
              <a:pathLst>
                <a:path w="668" h="1313" extrusionOk="0">
                  <a:moveTo>
                    <a:pt x="89" y="0"/>
                  </a:moveTo>
                  <a:cubicBezTo>
                    <a:pt x="56" y="56"/>
                    <a:pt x="23" y="111"/>
                    <a:pt x="0" y="178"/>
                  </a:cubicBezTo>
                  <a:cubicBezTo>
                    <a:pt x="23" y="368"/>
                    <a:pt x="67" y="568"/>
                    <a:pt x="178" y="734"/>
                  </a:cubicBezTo>
                  <a:cubicBezTo>
                    <a:pt x="267" y="912"/>
                    <a:pt x="401" y="1057"/>
                    <a:pt x="546" y="1201"/>
                  </a:cubicBezTo>
                  <a:cubicBezTo>
                    <a:pt x="546" y="1201"/>
                    <a:pt x="556" y="1191"/>
                    <a:pt x="568" y="1191"/>
                  </a:cubicBezTo>
                  <a:cubicBezTo>
                    <a:pt x="601" y="1191"/>
                    <a:pt x="635" y="1224"/>
                    <a:pt x="635" y="1246"/>
                  </a:cubicBezTo>
                  <a:cubicBezTo>
                    <a:pt x="635" y="1268"/>
                    <a:pt x="645" y="1280"/>
                    <a:pt x="645" y="1302"/>
                  </a:cubicBezTo>
                  <a:lnTo>
                    <a:pt x="657" y="1313"/>
                  </a:lnTo>
                  <a:cubicBezTo>
                    <a:pt x="668" y="1290"/>
                    <a:pt x="668" y="1268"/>
                    <a:pt x="668" y="1235"/>
                  </a:cubicBezTo>
                  <a:cubicBezTo>
                    <a:pt x="623" y="1191"/>
                    <a:pt x="579" y="1135"/>
                    <a:pt x="534" y="1080"/>
                  </a:cubicBezTo>
                  <a:cubicBezTo>
                    <a:pt x="412" y="957"/>
                    <a:pt x="301" y="813"/>
                    <a:pt x="223" y="657"/>
                  </a:cubicBezTo>
                  <a:cubicBezTo>
                    <a:pt x="156" y="523"/>
                    <a:pt x="123" y="378"/>
                    <a:pt x="101" y="234"/>
                  </a:cubicBezTo>
                  <a:cubicBezTo>
                    <a:pt x="89" y="156"/>
                    <a:pt x="89" y="79"/>
                    <a:pt x="8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07" name="Google Shape;21307;p32"/>
            <p:cNvSpPr/>
            <p:nvPr/>
          </p:nvSpPr>
          <p:spPr>
            <a:xfrm>
              <a:off x="1729124" y="2366763"/>
              <a:ext cx="3140" cy="11269"/>
            </a:xfrm>
            <a:custGeom>
              <a:avLst/>
              <a:gdLst/>
              <a:ahLst/>
              <a:cxnLst/>
              <a:rect l="l" t="t" r="r" b="b"/>
              <a:pathLst>
                <a:path w="90" h="323" extrusionOk="0">
                  <a:moveTo>
                    <a:pt x="45" y="1"/>
                  </a:moveTo>
                  <a:cubicBezTo>
                    <a:pt x="45" y="1"/>
                    <a:pt x="35" y="11"/>
                    <a:pt x="35" y="23"/>
                  </a:cubicBezTo>
                  <a:cubicBezTo>
                    <a:pt x="12" y="123"/>
                    <a:pt x="1" y="223"/>
                    <a:pt x="1" y="323"/>
                  </a:cubicBezTo>
                  <a:lnTo>
                    <a:pt x="67" y="290"/>
                  </a:lnTo>
                  <a:cubicBezTo>
                    <a:pt x="67" y="201"/>
                    <a:pt x="67" y="123"/>
                    <a:pt x="79" y="34"/>
                  </a:cubicBezTo>
                  <a:cubicBezTo>
                    <a:pt x="90" y="23"/>
                    <a:pt x="67" y="1"/>
                    <a:pt x="4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08" name="Google Shape;21308;p32"/>
            <p:cNvSpPr/>
            <p:nvPr/>
          </p:nvSpPr>
          <p:spPr>
            <a:xfrm>
              <a:off x="1729124" y="2376845"/>
              <a:ext cx="16327" cy="44272"/>
            </a:xfrm>
            <a:custGeom>
              <a:avLst/>
              <a:gdLst/>
              <a:ahLst/>
              <a:cxnLst/>
              <a:rect l="l" t="t" r="r" b="b"/>
              <a:pathLst>
                <a:path w="468" h="1269" extrusionOk="0">
                  <a:moveTo>
                    <a:pt x="67" y="1"/>
                  </a:moveTo>
                  <a:lnTo>
                    <a:pt x="1" y="34"/>
                  </a:lnTo>
                  <a:cubicBezTo>
                    <a:pt x="1" y="268"/>
                    <a:pt x="45" y="501"/>
                    <a:pt x="134" y="723"/>
                  </a:cubicBezTo>
                  <a:cubicBezTo>
                    <a:pt x="190" y="879"/>
                    <a:pt x="268" y="1024"/>
                    <a:pt x="368" y="1168"/>
                  </a:cubicBezTo>
                  <a:cubicBezTo>
                    <a:pt x="390" y="1202"/>
                    <a:pt x="413" y="1235"/>
                    <a:pt x="446" y="1269"/>
                  </a:cubicBezTo>
                  <a:cubicBezTo>
                    <a:pt x="446" y="1257"/>
                    <a:pt x="457" y="1247"/>
                    <a:pt x="468" y="1224"/>
                  </a:cubicBezTo>
                  <a:cubicBezTo>
                    <a:pt x="435" y="1191"/>
                    <a:pt x="413" y="1158"/>
                    <a:pt x="390" y="1124"/>
                  </a:cubicBezTo>
                  <a:cubicBezTo>
                    <a:pt x="301" y="990"/>
                    <a:pt x="235" y="846"/>
                    <a:pt x="179" y="690"/>
                  </a:cubicBezTo>
                  <a:cubicBezTo>
                    <a:pt x="101" y="468"/>
                    <a:pt x="67" y="234"/>
                    <a:pt x="67"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09" name="Google Shape;21309;p32"/>
            <p:cNvSpPr/>
            <p:nvPr/>
          </p:nvSpPr>
          <p:spPr>
            <a:xfrm>
              <a:off x="1735334" y="2363658"/>
              <a:ext cx="3559" cy="12455"/>
            </a:xfrm>
            <a:custGeom>
              <a:avLst/>
              <a:gdLst/>
              <a:ahLst/>
              <a:cxnLst/>
              <a:rect l="l" t="t" r="r" b="b"/>
              <a:pathLst>
                <a:path w="102" h="357" extrusionOk="0">
                  <a:moveTo>
                    <a:pt x="57" y="1"/>
                  </a:moveTo>
                  <a:cubicBezTo>
                    <a:pt x="45" y="1"/>
                    <a:pt x="34" y="11"/>
                    <a:pt x="23" y="23"/>
                  </a:cubicBezTo>
                  <a:cubicBezTo>
                    <a:pt x="1" y="134"/>
                    <a:pt x="1" y="245"/>
                    <a:pt x="12" y="357"/>
                  </a:cubicBezTo>
                  <a:lnTo>
                    <a:pt x="90" y="357"/>
                  </a:lnTo>
                  <a:cubicBezTo>
                    <a:pt x="79" y="256"/>
                    <a:pt x="79" y="145"/>
                    <a:pt x="101" y="45"/>
                  </a:cubicBezTo>
                  <a:cubicBezTo>
                    <a:pt x="101" y="23"/>
                    <a:pt x="79" y="1"/>
                    <a:pt x="57"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10" name="Google Shape;21310;p32"/>
            <p:cNvSpPr/>
            <p:nvPr/>
          </p:nvSpPr>
          <p:spPr>
            <a:xfrm>
              <a:off x="1735753" y="2376078"/>
              <a:ext cx="16711" cy="37678"/>
            </a:xfrm>
            <a:custGeom>
              <a:avLst/>
              <a:gdLst/>
              <a:ahLst/>
              <a:cxnLst/>
              <a:rect l="l" t="t" r="r" b="b"/>
              <a:pathLst>
                <a:path w="479" h="1080" extrusionOk="0">
                  <a:moveTo>
                    <a:pt x="0" y="1"/>
                  </a:moveTo>
                  <a:cubicBezTo>
                    <a:pt x="22" y="179"/>
                    <a:pt x="89" y="357"/>
                    <a:pt x="156" y="523"/>
                  </a:cubicBezTo>
                  <a:cubicBezTo>
                    <a:pt x="211" y="679"/>
                    <a:pt x="278" y="834"/>
                    <a:pt x="367" y="979"/>
                  </a:cubicBezTo>
                  <a:cubicBezTo>
                    <a:pt x="378" y="1012"/>
                    <a:pt x="401" y="1046"/>
                    <a:pt x="423" y="1079"/>
                  </a:cubicBezTo>
                  <a:cubicBezTo>
                    <a:pt x="445" y="1057"/>
                    <a:pt x="456" y="1046"/>
                    <a:pt x="478" y="1035"/>
                  </a:cubicBezTo>
                  <a:cubicBezTo>
                    <a:pt x="456" y="990"/>
                    <a:pt x="434" y="946"/>
                    <a:pt x="411" y="913"/>
                  </a:cubicBezTo>
                  <a:cubicBezTo>
                    <a:pt x="345" y="779"/>
                    <a:pt x="278" y="634"/>
                    <a:pt x="223" y="501"/>
                  </a:cubicBezTo>
                  <a:cubicBezTo>
                    <a:pt x="156" y="334"/>
                    <a:pt x="100" y="167"/>
                    <a:pt x="78"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11" name="Google Shape;21311;p32"/>
            <p:cNvSpPr/>
            <p:nvPr/>
          </p:nvSpPr>
          <p:spPr>
            <a:xfrm>
              <a:off x="1746987" y="2383858"/>
              <a:ext cx="13222" cy="25642"/>
            </a:xfrm>
            <a:custGeom>
              <a:avLst/>
              <a:gdLst/>
              <a:ahLst/>
              <a:cxnLst/>
              <a:rect l="l" t="t" r="r" b="b"/>
              <a:pathLst>
                <a:path w="379" h="735" extrusionOk="0">
                  <a:moveTo>
                    <a:pt x="23" y="0"/>
                  </a:moveTo>
                  <a:cubicBezTo>
                    <a:pt x="0" y="0"/>
                    <a:pt x="0" y="11"/>
                    <a:pt x="0" y="22"/>
                  </a:cubicBezTo>
                  <a:cubicBezTo>
                    <a:pt x="23" y="289"/>
                    <a:pt x="156" y="512"/>
                    <a:pt x="290" y="734"/>
                  </a:cubicBezTo>
                  <a:cubicBezTo>
                    <a:pt x="323" y="723"/>
                    <a:pt x="346" y="712"/>
                    <a:pt x="379" y="700"/>
                  </a:cubicBezTo>
                  <a:cubicBezTo>
                    <a:pt x="245" y="489"/>
                    <a:pt x="112" y="267"/>
                    <a:pt x="56" y="33"/>
                  </a:cubicBezTo>
                  <a:cubicBezTo>
                    <a:pt x="56" y="11"/>
                    <a:pt x="34" y="0"/>
                    <a:pt x="23"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12" name="Google Shape;21312;p32"/>
            <p:cNvSpPr/>
            <p:nvPr/>
          </p:nvSpPr>
          <p:spPr>
            <a:xfrm>
              <a:off x="1622435" y="2374264"/>
              <a:ext cx="153679" cy="152389"/>
            </a:xfrm>
            <a:custGeom>
              <a:avLst/>
              <a:gdLst/>
              <a:ahLst/>
              <a:cxnLst/>
              <a:rect l="l" t="t" r="r" b="b"/>
              <a:pathLst>
                <a:path w="4405" h="4368" extrusionOk="0">
                  <a:moveTo>
                    <a:pt x="967" y="1"/>
                  </a:moveTo>
                  <a:cubicBezTo>
                    <a:pt x="667" y="1"/>
                    <a:pt x="647" y="230"/>
                    <a:pt x="334" y="342"/>
                  </a:cubicBezTo>
                  <a:cubicBezTo>
                    <a:pt x="1" y="464"/>
                    <a:pt x="134" y="542"/>
                    <a:pt x="189" y="864"/>
                  </a:cubicBezTo>
                  <a:cubicBezTo>
                    <a:pt x="256" y="1187"/>
                    <a:pt x="501" y="1187"/>
                    <a:pt x="1002" y="1676"/>
                  </a:cubicBezTo>
                  <a:cubicBezTo>
                    <a:pt x="1513" y="2154"/>
                    <a:pt x="1402" y="2088"/>
                    <a:pt x="1513" y="2677"/>
                  </a:cubicBezTo>
                  <a:cubicBezTo>
                    <a:pt x="1635" y="3267"/>
                    <a:pt x="1580" y="3300"/>
                    <a:pt x="1713" y="3645"/>
                  </a:cubicBezTo>
                  <a:cubicBezTo>
                    <a:pt x="1858" y="3990"/>
                    <a:pt x="2514" y="4235"/>
                    <a:pt x="3014" y="4346"/>
                  </a:cubicBezTo>
                  <a:cubicBezTo>
                    <a:pt x="3090" y="4361"/>
                    <a:pt x="3174" y="4367"/>
                    <a:pt x="3262" y="4367"/>
                  </a:cubicBezTo>
                  <a:cubicBezTo>
                    <a:pt x="3750" y="4367"/>
                    <a:pt x="4349" y="4168"/>
                    <a:pt x="4349" y="4168"/>
                  </a:cubicBezTo>
                  <a:lnTo>
                    <a:pt x="4405" y="2121"/>
                  </a:lnTo>
                  <a:cubicBezTo>
                    <a:pt x="4405" y="2121"/>
                    <a:pt x="4138" y="2064"/>
                    <a:pt x="3887" y="2064"/>
                  </a:cubicBezTo>
                  <a:cubicBezTo>
                    <a:pt x="3866" y="2064"/>
                    <a:pt x="3846" y="2065"/>
                    <a:pt x="3827" y="2065"/>
                  </a:cubicBezTo>
                  <a:cubicBezTo>
                    <a:pt x="3821" y="2066"/>
                    <a:pt x="3816" y="2066"/>
                    <a:pt x="3811" y="2066"/>
                  </a:cubicBezTo>
                  <a:cubicBezTo>
                    <a:pt x="3552" y="2066"/>
                    <a:pt x="3367" y="1793"/>
                    <a:pt x="3192" y="1521"/>
                  </a:cubicBezTo>
                  <a:cubicBezTo>
                    <a:pt x="3026" y="1242"/>
                    <a:pt x="2714" y="920"/>
                    <a:pt x="2169" y="642"/>
                  </a:cubicBezTo>
                  <a:cubicBezTo>
                    <a:pt x="1624" y="375"/>
                    <a:pt x="1469" y="75"/>
                    <a:pt x="1068" y="8"/>
                  </a:cubicBezTo>
                  <a:cubicBezTo>
                    <a:pt x="1031" y="3"/>
                    <a:pt x="997" y="1"/>
                    <a:pt x="967"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13" name="Google Shape;21313;p32"/>
            <p:cNvSpPr/>
            <p:nvPr/>
          </p:nvSpPr>
          <p:spPr>
            <a:xfrm>
              <a:off x="1669011" y="2377648"/>
              <a:ext cx="107105" cy="144364"/>
            </a:xfrm>
            <a:custGeom>
              <a:avLst/>
              <a:gdLst/>
              <a:ahLst/>
              <a:cxnLst/>
              <a:rect l="l" t="t" r="r" b="b"/>
              <a:pathLst>
                <a:path w="3070" h="4138" extrusionOk="0">
                  <a:moveTo>
                    <a:pt x="0" y="0"/>
                  </a:moveTo>
                  <a:lnTo>
                    <a:pt x="0" y="0"/>
                  </a:lnTo>
                  <a:cubicBezTo>
                    <a:pt x="144" y="256"/>
                    <a:pt x="211" y="567"/>
                    <a:pt x="367" y="823"/>
                  </a:cubicBezTo>
                  <a:cubicBezTo>
                    <a:pt x="579" y="1157"/>
                    <a:pt x="957" y="1402"/>
                    <a:pt x="1157" y="1746"/>
                  </a:cubicBezTo>
                  <a:cubicBezTo>
                    <a:pt x="1301" y="2013"/>
                    <a:pt x="1357" y="2324"/>
                    <a:pt x="1568" y="2547"/>
                  </a:cubicBezTo>
                  <a:cubicBezTo>
                    <a:pt x="1669" y="2636"/>
                    <a:pt x="1790" y="2702"/>
                    <a:pt x="1891" y="2803"/>
                  </a:cubicBezTo>
                  <a:cubicBezTo>
                    <a:pt x="2158" y="3092"/>
                    <a:pt x="2091" y="3559"/>
                    <a:pt x="2347" y="3859"/>
                  </a:cubicBezTo>
                  <a:cubicBezTo>
                    <a:pt x="2447" y="3993"/>
                    <a:pt x="2603" y="4082"/>
                    <a:pt x="2781" y="4138"/>
                  </a:cubicBezTo>
                  <a:cubicBezTo>
                    <a:pt x="2925" y="4104"/>
                    <a:pt x="3014" y="4071"/>
                    <a:pt x="3014" y="4071"/>
                  </a:cubicBezTo>
                  <a:lnTo>
                    <a:pt x="3070" y="2024"/>
                  </a:lnTo>
                  <a:cubicBezTo>
                    <a:pt x="3070" y="2024"/>
                    <a:pt x="2803" y="1967"/>
                    <a:pt x="2552" y="1967"/>
                  </a:cubicBezTo>
                  <a:cubicBezTo>
                    <a:pt x="2531" y="1967"/>
                    <a:pt x="2511" y="1968"/>
                    <a:pt x="2492" y="1968"/>
                  </a:cubicBezTo>
                  <a:cubicBezTo>
                    <a:pt x="2486" y="1969"/>
                    <a:pt x="2481" y="1969"/>
                    <a:pt x="2476" y="1969"/>
                  </a:cubicBezTo>
                  <a:cubicBezTo>
                    <a:pt x="2217" y="1969"/>
                    <a:pt x="2032" y="1696"/>
                    <a:pt x="1857" y="1424"/>
                  </a:cubicBezTo>
                  <a:cubicBezTo>
                    <a:pt x="1691" y="1145"/>
                    <a:pt x="1379" y="823"/>
                    <a:pt x="834" y="545"/>
                  </a:cubicBezTo>
                  <a:cubicBezTo>
                    <a:pt x="423" y="344"/>
                    <a:pt x="233" y="122"/>
                    <a:pt x="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14" name="Google Shape;21314;p32"/>
            <p:cNvSpPr/>
            <p:nvPr/>
          </p:nvSpPr>
          <p:spPr>
            <a:xfrm>
              <a:off x="1688409" y="2417595"/>
              <a:ext cx="5477" cy="2756"/>
            </a:xfrm>
            <a:custGeom>
              <a:avLst/>
              <a:gdLst/>
              <a:ahLst/>
              <a:cxnLst/>
              <a:rect l="l" t="t" r="r" b="b"/>
              <a:pathLst>
                <a:path w="157" h="79" extrusionOk="0">
                  <a:moveTo>
                    <a:pt x="45" y="0"/>
                  </a:moveTo>
                  <a:cubicBezTo>
                    <a:pt x="0" y="0"/>
                    <a:pt x="33" y="56"/>
                    <a:pt x="56" y="67"/>
                  </a:cubicBezTo>
                  <a:cubicBezTo>
                    <a:pt x="89" y="67"/>
                    <a:pt x="122" y="79"/>
                    <a:pt x="156" y="79"/>
                  </a:cubicBezTo>
                  <a:cubicBezTo>
                    <a:pt x="134" y="56"/>
                    <a:pt x="100" y="34"/>
                    <a:pt x="78"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15" name="Google Shape;21315;p32"/>
            <p:cNvSpPr/>
            <p:nvPr/>
          </p:nvSpPr>
          <p:spPr>
            <a:xfrm>
              <a:off x="1691096" y="2417595"/>
              <a:ext cx="48145" cy="30282"/>
            </a:xfrm>
            <a:custGeom>
              <a:avLst/>
              <a:gdLst/>
              <a:ahLst/>
              <a:cxnLst/>
              <a:rect l="l" t="t" r="r" b="b"/>
              <a:pathLst>
                <a:path w="1380" h="868" extrusionOk="0">
                  <a:moveTo>
                    <a:pt x="1" y="0"/>
                  </a:moveTo>
                  <a:cubicBezTo>
                    <a:pt x="23" y="34"/>
                    <a:pt x="57" y="56"/>
                    <a:pt x="79" y="79"/>
                  </a:cubicBezTo>
                  <a:cubicBezTo>
                    <a:pt x="279" y="123"/>
                    <a:pt x="479" y="178"/>
                    <a:pt x="668" y="257"/>
                  </a:cubicBezTo>
                  <a:cubicBezTo>
                    <a:pt x="769" y="301"/>
                    <a:pt x="868" y="346"/>
                    <a:pt x="947" y="412"/>
                  </a:cubicBezTo>
                  <a:cubicBezTo>
                    <a:pt x="1036" y="479"/>
                    <a:pt x="1102" y="556"/>
                    <a:pt x="1169" y="635"/>
                  </a:cubicBezTo>
                  <a:cubicBezTo>
                    <a:pt x="1236" y="724"/>
                    <a:pt x="1302" y="790"/>
                    <a:pt x="1380" y="868"/>
                  </a:cubicBezTo>
                  <a:cubicBezTo>
                    <a:pt x="1369" y="823"/>
                    <a:pt x="1358" y="790"/>
                    <a:pt x="1347" y="757"/>
                  </a:cubicBezTo>
                  <a:cubicBezTo>
                    <a:pt x="1325" y="734"/>
                    <a:pt x="1302" y="712"/>
                    <a:pt x="1280" y="679"/>
                  </a:cubicBezTo>
                  <a:cubicBezTo>
                    <a:pt x="1214" y="612"/>
                    <a:pt x="1157" y="523"/>
                    <a:pt x="1080" y="445"/>
                  </a:cubicBezTo>
                  <a:cubicBezTo>
                    <a:pt x="947" y="312"/>
                    <a:pt x="757" y="223"/>
                    <a:pt x="568" y="156"/>
                  </a:cubicBezTo>
                  <a:cubicBezTo>
                    <a:pt x="379" y="89"/>
                    <a:pt x="190" y="34"/>
                    <a:pt x="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16" name="Google Shape;21316;p32"/>
            <p:cNvSpPr/>
            <p:nvPr/>
          </p:nvSpPr>
          <p:spPr>
            <a:xfrm>
              <a:off x="1683351" y="2428096"/>
              <a:ext cx="25642" cy="10117"/>
            </a:xfrm>
            <a:custGeom>
              <a:avLst/>
              <a:gdLst/>
              <a:ahLst/>
              <a:cxnLst/>
              <a:rect l="l" t="t" r="r" b="b"/>
              <a:pathLst>
                <a:path w="735" h="290" extrusionOk="0">
                  <a:moveTo>
                    <a:pt x="34" y="0"/>
                  </a:moveTo>
                  <a:cubicBezTo>
                    <a:pt x="12" y="0"/>
                    <a:pt x="0" y="45"/>
                    <a:pt x="23" y="55"/>
                  </a:cubicBezTo>
                  <a:cubicBezTo>
                    <a:pt x="190" y="189"/>
                    <a:pt x="412" y="211"/>
                    <a:pt x="623" y="255"/>
                  </a:cubicBezTo>
                  <a:cubicBezTo>
                    <a:pt x="657" y="267"/>
                    <a:pt x="701" y="278"/>
                    <a:pt x="734" y="289"/>
                  </a:cubicBezTo>
                  <a:cubicBezTo>
                    <a:pt x="712" y="245"/>
                    <a:pt x="679" y="211"/>
                    <a:pt x="657" y="166"/>
                  </a:cubicBezTo>
                  <a:cubicBezTo>
                    <a:pt x="635" y="166"/>
                    <a:pt x="612" y="156"/>
                    <a:pt x="579" y="156"/>
                  </a:cubicBezTo>
                  <a:cubicBezTo>
                    <a:pt x="401" y="111"/>
                    <a:pt x="223" y="67"/>
                    <a:pt x="56"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17" name="Google Shape;21317;p32"/>
            <p:cNvSpPr/>
            <p:nvPr/>
          </p:nvSpPr>
          <p:spPr>
            <a:xfrm>
              <a:off x="1706237" y="2433888"/>
              <a:ext cx="39632" cy="27177"/>
            </a:xfrm>
            <a:custGeom>
              <a:avLst/>
              <a:gdLst/>
              <a:ahLst/>
              <a:cxnLst/>
              <a:rect l="l" t="t" r="r" b="b"/>
              <a:pathLst>
                <a:path w="1136" h="779" extrusionOk="0">
                  <a:moveTo>
                    <a:pt x="1" y="0"/>
                  </a:moveTo>
                  <a:cubicBezTo>
                    <a:pt x="23" y="45"/>
                    <a:pt x="56" y="79"/>
                    <a:pt x="78" y="123"/>
                  </a:cubicBezTo>
                  <a:cubicBezTo>
                    <a:pt x="434" y="245"/>
                    <a:pt x="713" y="512"/>
                    <a:pt x="1024" y="712"/>
                  </a:cubicBezTo>
                  <a:cubicBezTo>
                    <a:pt x="1057" y="734"/>
                    <a:pt x="1102" y="757"/>
                    <a:pt x="1135" y="779"/>
                  </a:cubicBezTo>
                  <a:cubicBezTo>
                    <a:pt x="1113" y="746"/>
                    <a:pt x="1091" y="702"/>
                    <a:pt x="1069" y="668"/>
                  </a:cubicBezTo>
                  <a:cubicBezTo>
                    <a:pt x="1035" y="635"/>
                    <a:pt x="990" y="613"/>
                    <a:pt x="957" y="590"/>
                  </a:cubicBezTo>
                  <a:cubicBezTo>
                    <a:pt x="790" y="468"/>
                    <a:pt x="634" y="334"/>
                    <a:pt x="457" y="223"/>
                  </a:cubicBezTo>
                  <a:cubicBezTo>
                    <a:pt x="312" y="123"/>
                    <a:pt x="167" y="56"/>
                    <a:pt x="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18" name="Google Shape;21318;p32"/>
            <p:cNvSpPr/>
            <p:nvPr/>
          </p:nvSpPr>
          <p:spPr>
            <a:xfrm>
              <a:off x="1707040" y="2502583"/>
              <a:ext cx="38830" cy="5059"/>
            </a:xfrm>
            <a:custGeom>
              <a:avLst/>
              <a:gdLst/>
              <a:ahLst/>
              <a:cxnLst/>
              <a:rect l="l" t="t" r="r" b="b"/>
              <a:pathLst>
                <a:path w="1113" h="145" extrusionOk="0">
                  <a:moveTo>
                    <a:pt x="423" y="0"/>
                  </a:moveTo>
                  <a:cubicBezTo>
                    <a:pt x="289" y="0"/>
                    <a:pt x="156" y="11"/>
                    <a:pt x="33" y="56"/>
                  </a:cubicBezTo>
                  <a:cubicBezTo>
                    <a:pt x="0" y="67"/>
                    <a:pt x="33" y="112"/>
                    <a:pt x="67" y="112"/>
                  </a:cubicBezTo>
                  <a:cubicBezTo>
                    <a:pt x="189" y="89"/>
                    <a:pt x="322" y="78"/>
                    <a:pt x="445" y="78"/>
                  </a:cubicBezTo>
                  <a:lnTo>
                    <a:pt x="534" y="78"/>
                  </a:lnTo>
                  <a:cubicBezTo>
                    <a:pt x="723" y="89"/>
                    <a:pt x="923" y="122"/>
                    <a:pt x="1112" y="145"/>
                  </a:cubicBezTo>
                  <a:cubicBezTo>
                    <a:pt x="1101" y="122"/>
                    <a:pt x="1090" y="89"/>
                    <a:pt x="1079" y="67"/>
                  </a:cubicBezTo>
                  <a:cubicBezTo>
                    <a:pt x="990" y="56"/>
                    <a:pt x="912" y="45"/>
                    <a:pt x="823" y="33"/>
                  </a:cubicBezTo>
                  <a:cubicBezTo>
                    <a:pt x="690" y="11"/>
                    <a:pt x="556" y="0"/>
                    <a:pt x="423"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19" name="Google Shape;21319;p32"/>
            <p:cNvSpPr/>
            <p:nvPr/>
          </p:nvSpPr>
          <p:spPr>
            <a:xfrm>
              <a:off x="1688409" y="2487825"/>
              <a:ext cx="52017" cy="7396"/>
            </a:xfrm>
            <a:custGeom>
              <a:avLst/>
              <a:gdLst/>
              <a:ahLst/>
              <a:cxnLst/>
              <a:rect l="l" t="t" r="r" b="b"/>
              <a:pathLst>
                <a:path w="1491" h="212" extrusionOk="0">
                  <a:moveTo>
                    <a:pt x="478" y="1"/>
                  </a:moveTo>
                  <a:cubicBezTo>
                    <a:pt x="322" y="1"/>
                    <a:pt x="178" y="12"/>
                    <a:pt x="33" y="34"/>
                  </a:cubicBezTo>
                  <a:cubicBezTo>
                    <a:pt x="0" y="45"/>
                    <a:pt x="33" y="78"/>
                    <a:pt x="56" y="78"/>
                  </a:cubicBezTo>
                  <a:cubicBezTo>
                    <a:pt x="201" y="78"/>
                    <a:pt x="345" y="68"/>
                    <a:pt x="478" y="68"/>
                  </a:cubicBezTo>
                  <a:cubicBezTo>
                    <a:pt x="556" y="68"/>
                    <a:pt x="623" y="68"/>
                    <a:pt x="701" y="78"/>
                  </a:cubicBezTo>
                  <a:cubicBezTo>
                    <a:pt x="968" y="90"/>
                    <a:pt x="1234" y="145"/>
                    <a:pt x="1491" y="212"/>
                  </a:cubicBezTo>
                  <a:cubicBezTo>
                    <a:pt x="1479" y="189"/>
                    <a:pt x="1479" y="167"/>
                    <a:pt x="1479" y="145"/>
                  </a:cubicBezTo>
                  <a:cubicBezTo>
                    <a:pt x="1357" y="112"/>
                    <a:pt x="1234" y="78"/>
                    <a:pt x="1101" y="56"/>
                  </a:cubicBezTo>
                  <a:cubicBezTo>
                    <a:pt x="901" y="23"/>
                    <a:pt x="690" y="1"/>
                    <a:pt x="478"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20" name="Google Shape;21320;p32"/>
            <p:cNvSpPr/>
            <p:nvPr/>
          </p:nvSpPr>
          <p:spPr>
            <a:xfrm>
              <a:off x="1700830" y="2473451"/>
              <a:ext cx="34957" cy="4710"/>
            </a:xfrm>
            <a:custGeom>
              <a:avLst/>
              <a:gdLst/>
              <a:ahLst/>
              <a:cxnLst/>
              <a:rect l="l" t="t" r="r" b="b"/>
              <a:pathLst>
                <a:path w="1002" h="135" extrusionOk="0">
                  <a:moveTo>
                    <a:pt x="534" y="1"/>
                  </a:moveTo>
                  <a:cubicBezTo>
                    <a:pt x="367" y="1"/>
                    <a:pt x="189" y="23"/>
                    <a:pt x="33" y="79"/>
                  </a:cubicBezTo>
                  <a:cubicBezTo>
                    <a:pt x="0" y="90"/>
                    <a:pt x="33" y="134"/>
                    <a:pt x="55" y="134"/>
                  </a:cubicBezTo>
                  <a:lnTo>
                    <a:pt x="67" y="134"/>
                  </a:lnTo>
                  <a:cubicBezTo>
                    <a:pt x="233" y="101"/>
                    <a:pt x="389" y="68"/>
                    <a:pt x="567" y="68"/>
                  </a:cubicBezTo>
                  <a:cubicBezTo>
                    <a:pt x="589" y="57"/>
                    <a:pt x="623" y="57"/>
                    <a:pt x="656" y="57"/>
                  </a:cubicBezTo>
                  <a:cubicBezTo>
                    <a:pt x="767" y="57"/>
                    <a:pt x="890" y="68"/>
                    <a:pt x="1001" y="90"/>
                  </a:cubicBezTo>
                  <a:cubicBezTo>
                    <a:pt x="990" y="79"/>
                    <a:pt x="979" y="68"/>
                    <a:pt x="979" y="57"/>
                  </a:cubicBezTo>
                  <a:cubicBezTo>
                    <a:pt x="967" y="45"/>
                    <a:pt x="945" y="35"/>
                    <a:pt x="935" y="23"/>
                  </a:cubicBezTo>
                  <a:cubicBezTo>
                    <a:pt x="823" y="1"/>
                    <a:pt x="712" y="1"/>
                    <a:pt x="60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21" name="Google Shape;21321;p32"/>
            <p:cNvSpPr/>
            <p:nvPr/>
          </p:nvSpPr>
          <p:spPr>
            <a:xfrm>
              <a:off x="1733415" y="2474254"/>
              <a:ext cx="5477" cy="2756"/>
            </a:xfrm>
            <a:custGeom>
              <a:avLst/>
              <a:gdLst/>
              <a:ahLst/>
              <a:cxnLst/>
              <a:rect l="l" t="t" r="r" b="b"/>
              <a:pathLst>
                <a:path w="157" h="79" extrusionOk="0">
                  <a:moveTo>
                    <a:pt x="1" y="0"/>
                  </a:moveTo>
                  <a:cubicBezTo>
                    <a:pt x="11" y="12"/>
                    <a:pt x="33" y="22"/>
                    <a:pt x="45" y="34"/>
                  </a:cubicBezTo>
                  <a:cubicBezTo>
                    <a:pt x="45" y="45"/>
                    <a:pt x="56" y="56"/>
                    <a:pt x="67" y="67"/>
                  </a:cubicBezTo>
                  <a:cubicBezTo>
                    <a:pt x="89" y="67"/>
                    <a:pt x="112" y="67"/>
                    <a:pt x="134" y="78"/>
                  </a:cubicBezTo>
                  <a:cubicBezTo>
                    <a:pt x="156" y="78"/>
                    <a:pt x="156" y="67"/>
                    <a:pt x="156" y="56"/>
                  </a:cubicBezTo>
                  <a:cubicBezTo>
                    <a:pt x="156" y="34"/>
                    <a:pt x="134" y="22"/>
                    <a:pt x="122" y="22"/>
                  </a:cubicBezTo>
                  <a:cubicBezTo>
                    <a:pt x="78" y="12"/>
                    <a:pt x="45" y="0"/>
                    <a:pt x="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22" name="Google Shape;21322;p32"/>
            <p:cNvSpPr/>
            <p:nvPr/>
          </p:nvSpPr>
          <p:spPr>
            <a:xfrm>
              <a:off x="1689561" y="2448262"/>
              <a:ext cx="33038" cy="18246"/>
            </a:xfrm>
            <a:custGeom>
              <a:avLst/>
              <a:gdLst/>
              <a:ahLst/>
              <a:cxnLst/>
              <a:rect l="l" t="t" r="r" b="b"/>
              <a:pathLst>
                <a:path w="947" h="523" extrusionOk="0">
                  <a:moveTo>
                    <a:pt x="56" y="0"/>
                  </a:moveTo>
                  <a:cubicBezTo>
                    <a:pt x="12" y="0"/>
                    <a:pt x="0" y="56"/>
                    <a:pt x="34" y="78"/>
                  </a:cubicBezTo>
                  <a:cubicBezTo>
                    <a:pt x="111" y="134"/>
                    <a:pt x="200" y="145"/>
                    <a:pt x="289" y="145"/>
                  </a:cubicBezTo>
                  <a:cubicBezTo>
                    <a:pt x="323" y="145"/>
                    <a:pt x="346" y="145"/>
                    <a:pt x="378" y="134"/>
                  </a:cubicBezTo>
                  <a:lnTo>
                    <a:pt x="523" y="134"/>
                  </a:lnTo>
                  <a:cubicBezTo>
                    <a:pt x="612" y="145"/>
                    <a:pt x="690" y="167"/>
                    <a:pt x="779" y="201"/>
                  </a:cubicBezTo>
                  <a:cubicBezTo>
                    <a:pt x="757" y="156"/>
                    <a:pt x="734" y="122"/>
                    <a:pt x="724" y="78"/>
                  </a:cubicBezTo>
                  <a:cubicBezTo>
                    <a:pt x="645" y="56"/>
                    <a:pt x="579" y="33"/>
                    <a:pt x="501" y="23"/>
                  </a:cubicBezTo>
                  <a:lnTo>
                    <a:pt x="346" y="23"/>
                  </a:lnTo>
                  <a:cubicBezTo>
                    <a:pt x="312" y="23"/>
                    <a:pt x="279" y="33"/>
                    <a:pt x="257" y="33"/>
                  </a:cubicBezTo>
                  <a:cubicBezTo>
                    <a:pt x="190" y="33"/>
                    <a:pt x="134" y="23"/>
                    <a:pt x="67" y="11"/>
                  </a:cubicBezTo>
                  <a:cubicBezTo>
                    <a:pt x="67" y="0"/>
                    <a:pt x="56" y="0"/>
                    <a:pt x="56" y="0"/>
                  </a:cubicBezTo>
                  <a:close/>
                  <a:moveTo>
                    <a:pt x="712" y="401"/>
                  </a:moveTo>
                  <a:cubicBezTo>
                    <a:pt x="523" y="401"/>
                    <a:pt x="323" y="411"/>
                    <a:pt x="123" y="456"/>
                  </a:cubicBezTo>
                  <a:cubicBezTo>
                    <a:pt x="79" y="468"/>
                    <a:pt x="123" y="523"/>
                    <a:pt x="156" y="523"/>
                  </a:cubicBezTo>
                  <a:cubicBezTo>
                    <a:pt x="368" y="512"/>
                    <a:pt x="579" y="478"/>
                    <a:pt x="790" y="478"/>
                  </a:cubicBezTo>
                  <a:lnTo>
                    <a:pt x="946" y="478"/>
                  </a:lnTo>
                  <a:cubicBezTo>
                    <a:pt x="924" y="456"/>
                    <a:pt x="902" y="434"/>
                    <a:pt x="890" y="40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23" name="Google Shape;21323;p32"/>
            <p:cNvSpPr/>
            <p:nvPr/>
          </p:nvSpPr>
          <p:spPr>
            <a:xfrm>
              <a:off x="1714785" y="2450948"/>
              <a:ext cx="29131" cy="16746"/>
            </a:xfrm>
            <a:custGeom>
              <a:avLst/>
              <a:gdLst/>
              <a:ahLst/>
              <a:cxnLst/>
              <a:rect l="l" t="t" r="r" b="b"/>
              <a:pathLst>
                <a:path w="835" h="480" extrusionOk="0">
                  <a:moveTo>
                    <a:pt x="1" y="1"/>
                  </a:moveTo>
                  <a:lnTo>
                    <a:pt x="1" y="1"/>
                  </a:lnTo>
                  <a:cubicBezTo>
                    <a:pt x="11" y="45"/>
                    <a:pt x="34" y="79"/>
                    <a:pt x="56" y="124"/>
                  </a:cubicBezTo>
                  <a:cubicBezTo>
                    <a:pt x="134" y="156"/>
                    <a:pt x="223" y="201"/>
                    <a:pt x="301" y="235"/>
                  </a:cubicBezTo>
                  <a:cubicBezTo>
                    <a:pt x="434" y="290"/>
                    <a:pt x="567" y="357"/>
                    <a:pt x="701" y="413"/>
                  </a:cubicBezTo>
                  <a:cubicBezTo>
                    <a:pt x="701" y="413"/>
                    <a:pt x="690" y="413"/>
                    <a:pt x="690" y="423"/>
                  </a:cubicBezTo>
                  <a:cubicBezTo>
                    <a:pt x="634" y="423"/>
                    <a:pt x="389" y="357"/>
                    <a:pt x="357" y="357"/>
                  </a:cubicBezTo>
                  <a:cubicBezTo>
                    <a:pt x="290" y="334"/>
                    <a:pt x="234" y="334"/>
                    <a:pt x="167" y="324"/>
                  </a:cubicBezTo>
                  <a:lnTo>
                    <a:pt x="167" y="324"/>
                  </a:lnTo>
                  <a:cubicBezTo>
                    <a:pt x="179" y="357"/>
                    <a:pt x="201" y="379"/>
                    <a:pt x="223" y="401"/>
                  </a:cubicBezTo>
                  <a:cubicBezTo>
                    <a:pt x="312" y="413"/>
                    <a:pt x="401" y="423"/>
                    <a:pt x="490" y="446"/>
                  </a:cubicBezTo>
                  <a:cubicBezTo>
                    <a:pt x="557" y="457"/>
                    <a:pt x="612" y="468"/>
                    <a:pt x="668" y="479"/>
                  </a:cubicBezTo>
                  <a:lnTo>
                    <a:pt x="701" y="479"/>
                  </a:lnTo>
                  <a:cubicBezTo>
                    <a:pt x="723" y="479"/>
                    <a:pt x="745" y="468"/>
                    <a:pt x="745" y="446"/>
                  </a:cubicBezTo>
                  <a:lnTo>
                    <a:pt x="745" y="435"/>
                  </a:lnTo>
                  <a:cubicBezTo>
                    <a:pt x="757" y="435"/>
                    <a:pt x="768" y="446"/>
                    <a:pt x="790" y="446"/>
                  </a:cubicBezTo>
                  <a:cubicBezTo>
                    <a:pt x="801" y="413"/>
                    <a:pt x="812" y="391"/>
                    <a:pt x="834" y="368"/>
                  </a:cubicBezTo>
                  <a:cubicBezTo>
                    <a:pt x="646" y="279"/>
                    <a:pt x="456" y="201"/>
                    <a:pt x="268" y="112"/>
                  </a:cubicBezTo>
                  <a:cubicBezTo>
                    <a:pt x="179" y="79"/>
                    <a:pt x="90" y="35"/>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24" name="Google Shape;21324;p32"/>
            <p:cNvSpPr/>
            <p:nvPr/>
          </p:nvSpPr>
          <p:spPr>
            <a:xfrm>
              <a:off x="1704702" y="2468427"/>
              <a:ext cx="25224" cy="2756"/>
            </a:xfrm>
            <a:custGeom>
              <a:avLst/>
              <a:gdLst/>
              <a:ahLst/>
              <a:cxnLst/>
              <a:rect l="l" t="t" r="r" b="b"/>
              <a:pathLst>
                <a:path w="723" h="79" extrusionOk="0">
                  <a:moveTo>
                    <a:pt x="468" y="1"/>
                  </a:moveTo>
                  <a:cubicBezTo>
                    <a:pt x="323" y="1"/>
                    <a:pt x="189" y="1"/>
                    <a:pt x="45" y="11"/>
                  </a:cubicBezTo>
                  <a:cubicBezTo>
                    <a:pt x="0" y="23"/>
                    <a:pt x="33" y="78"/>
                    <a:pt x="67" y="78"/>
                  </a:cubicBezTo>
                  <a:lnTo>
                    <a:pt x="723" y="78"/>
                  </a:lnTo>
                  <a:cubicBezTo>
                    <a:pt x="690" y="56"/>
                    <a:pt x="646" y="23"/>
                    <a:pt x="623"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25" name="Google Shape;21325;p32"/>
            <p:cNvSpPr/>
            <p:nvPr/>
          </p:nvSpPr>
          <p:spPr>
            <a:xfrm>
              <a:off x="1726438" y="2468427"/>
              <a:ext cx="14757" cy="3907"/>
            </a:xfrm>
            <a:custGeom>
              <a:avLst/>
              <a:gdLst/>
              <a:ahLst/>
              <a:cxnLst/>
              <a:rect l="l" t="t" r="r" b="b"/>
              <a:pathLst>
                <a:path w="423" h="112" extrusionOk="0">
                  <a:moveTo>
                    <a:pt x="0" y="1"/>
                  </a:moveTo>
                  <a:lnTo>
                    <a:pt x="0" y="1"/>
                  </a:lnTo>
                  <a:cubicBezTo>
                    <a:pt x="23" y="23"/>
                    <a:pt x="67" y="56"/>
                    <a:pt x="100" y="78"/>
                  </a:cubicBezTo>
                  <a:cubicBezTo>
                    <a:pt x="201" y="78"/>
                    <a:pt x="312" y="90"/>
                    <a:pt x="411" y="112"/>
                  </a:cubicBezTo>
                  <a:cubicBezTo>
                    <a:pt x="411" y="90"/>
                    <a:pt x="423" y="67"/>
                    <a:pt x="423" y="45"/>
                  </a:cubicBezTo>
                  <a:cubicBezTo>
                    <a:pt x="278" y="23"/>
                    <a:pt x="134" y="11"/>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26" name="Google Shape;21326;p32"/>
            <p:cNvSpPr/>
            <p:nvPr/>
          </p:nvSpPr>
          <p:spPr>
            <a:xfrm>
              <a:off x="1815264" y="2398581"/>
              <a:ext cx="35" cy="35"/>
            </a:xfrm>
            <a:custGeom>
              <a:avLst/>
              <a:gdLst/>
              <a:ahLst/>
              <a:cxnLst/>
              <a:rect l="l" t="t" r="r" b="b"/>
              <a:pathLst>
                <a:path w="1" h="1" extrusionOk="0">
                  <a:moveTo>
                    <a:pt x="1" y="1"/>
                  </a:moveTo>
                  <a:lnTo>
                    <a:pt x="1" y="1"/>
                  </a:lnTo>
                  <a:lnTo>
                    <a:pt x="1"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27" name="Google Shape;21327;p32"/>
            <p:cNvSpPr/>
            <p:nvPr/>
          </p:nvSpPr>
          <p:spPr>
            <a:xfrm>
              <a:off x="1815264" y="2398581"/>
              <a:ext cx="419" cy="209"/>
            </a:xfrm>
            <a:custGeom>
              <a:avLst/>
              <a:gdLst/>
              <a:ahLst/>
              <a:cxnLst/>
              <a:rect l="l" t="t" r="r" b="b"/>
              <a:pathLst>
                <a:path w="12" h="6" extrusionOk="0">
                  <a:moveTo>
                    <a:pt x="1" y="1"/>
                  </a:moveTo>
                  <a:cubicBezTo>
                    <a:pt x="5" y="4"/>
                    <a:pt x="7" y="5"/>
                    <a:pt x="9" y="5"/>
                  </a:cubicBezTo>
                  <a:cubicBezTo>
                    <a:pt x="11" y="5"/>
                    <a:pt x="9" y="1"/>
                    <a:pt x="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28" name="Google Shape;21328;p32"/>
            <p:cNvSpPr/>
            <p:nvPr/>
          </p:nvSpPr>
          <p:spPr>
            <a:xfrm>
              <a:off x="1731078" y="2376392"/>
              <a:ext cx="98592" cy="77346"/>
            </a:xfrm>
            <a:custGeom>
              <a:avLst/>
              <a:gdLst/>
              <a:ahLst/>
              <a:cxnLst/>
              <a:rect l="l" t="t" r="r" b="b"/>
              <a:pathLst>
                <a:path w="2826" h="2217" extrusionOk="0">
                  <a:moveTo>
                    <a:pt x="1169" y="0"/>
                  </a:moveTo>
                  <a:cubicBezTo>
                    <a:pt x="1156" y="0"/>
                    <a:pt x="1146" y="8"/>
                    <a:pt x="1146" y="25"/>
                  </a:cubicBezTo>
                  <a:cubicBezTo>
                    <a:pt x="1135" y="225"/>
                    <a:pt x="1157" y="414"/>
                    <a:pt x="1224" y="603"/>
                  </a:cubicBezTo>
                  <a:lnTo>
                    <a:pt x="1224" y="614"/>
                  </a:lnTo>
                  <a:cubicBezTo>
                    <a:pt x="1168" y="503"/>
                    <a:pt x="1135" y="380"/>
                    <a:pt x="1091" y="269"/>
                  </a:cubicBezTo>
                  <a:cubicBezTo>
                    <a:pt x="1091" y="247"/>
                    <a:pt x="1091" y="225"/>
                    <a:pt x="1101" y="214"/>
                  </a:cubicBezTo>
                  <a:cubicBezTo>
                    <a:pt x="1137" y="187"/>
                    <a:pt x="1094" y="138"/>
                    <a:pt x="1058" y="138"/>
                  </a:cubicBezTo>
                  <a:cubicBezTo>
                    <a:pt x="1049" y="138"/>
                    <a:pt x="1041" y="141"/>
                    <a:pt x="1035" y="147"/>
                  </a:cubicBezTo>
                  <a:cubicBezTo>
                    <a:pt x="1024" y="147"/>
                    <a:pt x="1024" y="158"/>
                    <a:pt x="1012" y="158"/>
                  </a:cubicBezTo>
                  <a:cubicBezTo>
                    <a:pt x="990" y="158"/>
                    <a:pt x="968" y="180"/>
                    <a:pt x="968" y="203"/>
                  </a:cubicBezTo>
                  <a:cubicBezTo>
                    <a:pt x="980" y="236"/>
                    <a:pt x="990" y="269"/>
                    <a:pt x="990" y="303"/>
                  </a:cubicBezTo>
                  <a:lnTo>
                    <a:pt x="990" y="403"/>
                  </a:lnTo>
                  <a:cubicBezTo>
                    <a:pt x="1002" y="492"/>
                    <a:pt x="1002" y="581"/>
                    <a:pt x="1024" y="659"/>
                  </a:cubicBezTo>
                  <a:cubicBezTo>
                    <a:pt x="1024" y="681"/>
                    <a:pt x="1035" y="692"/>
                    <a:pt x="1035" y="703"/>
                  </a:cubicBezTo>
                  <a:cubicBezTo>
                    <a:pt x="1024" y="692"/>
                    <a:pt x="1012" y="692"/>
                    <a:pt x="1002" y="681"/>
                  </a:cubicBezTo>
                  <a:cubicBezTo>
                    <a:pt x="990" y="681"/>
                    <a:pt x="980" y="692"/>
                    <a:pt x="980" y="692"/>
                  </a:cubicBezTo>
                  <a:cubicBezTo>
                    <a:pt x="968" y="647"/>
                    <a:pt x="968" y="603"/>
                    <a:pt x="957" y="558"/>
                  </a:cubicBezTo>
                  <a:cubicBezTo>
                    <a:pt x="957" y="522"/>
                    <a:pt x="919" y="500"/>
                    <a:pt x="887" y="500"/>
                  </a:cubicBezTo>
                  <a:cubicBezTo>
                    <a:pt x="881" y="500"/>
                    <a:pt x="874" y="501"/>
                    <a:pt x="868" y="503"/>
                  </a:cubicBezTo>
                  <a:cubicBezTo>
                    <a:pt x="868" y="492"/>
                    <a:pt x="868" y="481"/>
                    <a:pt x="857" y="469"/>
                  </a:cubicBezTo>
                  <a:cubicBezTo>
                    <a:pt x="857" y="454"/>
                    <a:pt x="830" y="428"/>
                    <a:pt x="807" y="428"/>
                  </a:cubicBezTo>
                  <a:cubicBezTo>
                    <a:pt x="796" y="428"/>
                    <a:pt x="786" y="433"/>
                    <a:pt x="779" y="447"/>
                  </a:cubicBezTo>
                  <a:cubicBezTo>
                    <a:pt x="757" y="492"/>
                    <a:pt x="757" y="558"/>
                    <a:pt x="757" y="614"/>
                  </a:cubicBezTo>
                  <a:cubicBezTo>
                    <a:pt x="757" y="670"/>
                    <a:pt x="768" y="726"/>
                    <a:pt x="779" y="781"/>
                  </a:cubicBezTo>
                  <a:cubicBezTo>
                    <a:pt x="789" y="855"/>
                    <a:pt x="810" y="929"/>
                    <a:pt x="831" y="1003"/>
                  </a:cubicBezTo>
                  <a:lnTo>
                    <a:pt x="812" y="1003"/>
                  </a:lnTo>
                  <a:cubicBezTo>
                    <a:pt x="746" y="781"/>
                    <a:pt x="701" y="558"/>
                    <a:pt x="768" y="325"/>
                  </a:cubicBezTo>
                  <a:cubicBezTo>
                    <a:pt x="768" y="292"/>
                    <a:pt x="735" y="259"/>
                    <a:pt x="701" y="247"/>
                  </a:cubicBezTo>
                  <a:cubicBezTo>
                    <a:pt x="690" y="247"/>
                    <a:pt x="679" y="236"/>
                    <a:pt x="679" y="236"/>
                  </a:cubicBezTo>
                  <a:cubicBezTo>
                    <a:pt x="668" y="236"/>
                    <a:pt x="668" y="225"/>
                    <a:pt x="657" y="225"/>
                  </a:cubicBezTo>
                  <a:lnTo>
                    <a:pt x="601" y="225"/>
                  </a:lnTo>
                  <a:lnTo>
                    <a:pt x="579" y="247"/>
                  </a:lnTo>
                  <a:lnTo>
                    <a:pt x="579" y="281"/>
                  </a:lnTo>
                  <a:lnTo>
                    <a:pt x="579" y="292"/>
                  </a:lnTo>
                  <a:lnTo>
                    <a:pt x="590" y="292"/>
                  </a:lnTo>
                  <a:lnTo>
                    <a:pt x="590" y="303"/>
                  </a:lnTo>
                  <a:cubicBezTo>
                    <a:pt x="601" y="314"/>
                    <a:pt x="601" y="314"/>
                    <a:pt x="601" y="325"/>
                  </a:cubicBezTo>
                  <a:cubicBezTo>
                    <a:pt x="612" y="325"/>
                    <a:pt x="624" y="336"/>
                    <a:pt x="634" y="336"/>
                  </a:cubicBezTo>
                  <a:cubicBezTo>
                    <a:pt x="624" y="370"/>
                    <a:pt x="612" y="403"/>
                    <a:pt x="612" y="447"/>
                  </a:cubicBezTo>
                  <a:cubicBezTo>
                    <a:pt x="601" y="437"/>
                    <a:pt x="601" y="437"/>
                    <a:pt x="590" y="437"/>
                  </a:cubicBezTo>
                  <a:cubicBezTo>
                    <a:pt x="584" y="433"/>
                    <a:pt x="577" y="432"/>
                    <a:pt x="570" y="432"/>
                  </a:cubicBezTo>
                  <a:cubicBezTo>
                    <a:pt x="552" y="432"/>
                    <a:pt x="535" y="443"/>
                    <a:pt x="535" y="459"/>
                  </a:cubicBezTo>
                  <a:cubicBezTo>
                    <a:pt x="535" y="614"/>
                    <a:pt x="557" y="781"/>
                    <a:pt x="601" y="937"/>
                  </a:cubicBezTo>
                  <a:cubicBezTo>
                    <a:pt x="612" y="970"/>
                    <a:pt x="624" y="1015"/>
                    <a:pt x="634" y="1048"/>
                  </a:cubicBezTo>
                  <a:lnTo>
                    <a:pt x="624" y="1048"/>
                  </a:lnTo>
                  <a:cubicBezTo>
                    <a:pt x="624" y="1059"/>
                    <a:pt x="612" y="1059"/>
                    <a:pt x="612" y="1070"/>
                  </a:cubicBezTo>
                  <a:cubicBezTo>
                    <a:pt x="612" y="1059"/>
                    <a:pt x="601" y="1059"/>
                    <a:pt x="601" y="1048"/>
                  </a:cubicBezTo>
                  <a:cubicBezTo>
                    <a:pt x="568" y="914"/>
                    <a:pt x="535" y="781"/>
                    <a:pt x="501" y="637"/>
                  </a:cubicBezTo>
                  <a:cubicBezTo>
                    <a:pt x="490" y="614"/>
                    <a:pt x="468" y="592"/>
                    <a:pt x="446" y="592"/>
                  </a:cubicBezTo>
                  <a:cubicBezTo>
                    <a:pt x="412" y="592"/>
                    <a:pt x="401" y="603"/>
                    <a:pt x="401" y="625"/>
                  </a:cubicBezTo>
                  <a:cubicBezTo>
                    <a:pt x="423" y="770"/>
                    <a:pt x="456" y="904"/>
                    <a:pt x="490" y="1048"/>
                  </a:cubicBezTo>
                  <a:cubicBezTo>
                    <a:pt x="499" y="1094"/>
                    <a:pt x="509" y="1140"/>
                    <a:pt x="524" y="1187"/>
                  </a:cubicBezTo>
                  <a:lnTo>
                    <a:pt x="524" y="1187"/>
                  </a:lnTo>
                  <a:cubicBezTo>
                    <a:pt x="496" y="1107"/>
                    <a:pt x="475" y="1028"/>
                    <a:pt x="446" y="948"/>
                  </a:cubicBezTo>
                  <a:cubicBezTo>
                    <a:pt x="434" y="926"/>
                    <a:pt x="412" y="904"/>
                    <a:pt x="379" y="892"/>
                  </a:cubicBezTo>
                  <a:cubicBezTo>
                    <a:pt x="357" y="892"/>
                    <a:pt x="334" y="914"/>
                    <a:pt x="334" y="937"/>
                  </a:cubicBezTo>
                  <a:cubicBezTo>
                    <a:pt x="345" y="948"/>
                    <a:pt x="345" y="959"/>
                    <a:pt x="345" y="970"/>
                  </a:cubicBezTo>
                  <a:cubicBezTo>
                    <a:pt x="340" y="965"/>
                    <a:pt x="332" y="962"/>
                    <a:pt x="323" y="962"/>
                  </a:cubicBezTo>
                  <a:cubicBezTo>
                    <a:pt x="315" y="962"/>
                    <a:pt x="306" y="965"/>
                    <a:pt x="301" y="970"/>
                  </a:cubicBezTo>
                  <a:cubicBezTo>
                    <a:pt x="290" y="948"/>
                    <a:pt x="278" y="926"/>
                    <a:pt x="256" y="926"/>
                  </a:cubicBezTo>
                  <a:cubicBezTo>
                    <a:pt x="251" y="923"/>
                    <a:pt x="244" y="922"/>
                    <a:pt x="238" y="922"/>
                  </a:cubicBezTo>
                  <a:cubicBezTo>
                    <a:pt x="219" y="922"/>
                    <a:pt x="201" y="934"/>
                    <a:pt x="201" y="959"/>
                  </a:cubicBezTo>
                  <a:cubicBezTo>
                    <a:pt x="189" y="1070"/>
                    <a:pt x="223" y="1193"/>
                    <a:pt x="256" y="1304"/>
                  </a:cubicBezTo>
                  <a:cubicBezTo>
                    <a:pt x="268" y="1326"/>
                    <a:pt x="278" y="1359"/>
                    <a:pt x="290" y="1393"/>
                  </a:cubicBezTo>
                  <a:cubicBezTo>
                    <a:pt x="278" y="1381"/>
                    <a:pt x="268" y="1371"/>
                    <a:pt x="256" y="1371"/>
                  </a:cubicBezTo>
                  <a:cubicBezTo>
                    <a:pt x="245" y="1371"/>
                    <a:pt x="234" y="1381"/>
                    <a:pt x="234" y="1381"/>
                  </a:cubicBezTo>
                  <a:cubicBezTo>
                    <a:pt x="189" y="1237"/>
                    <a:pt x="179" y="1092"/>
                    <a:pt x="189" y="937"/>
                  </a:cubicBezTo>
                  <a:cubicBezTo>
                    <a:pt x="189" y="899"/>
                    <a:pt x="134" y="857"/>
                    <a:pt x="94" y="857"/>
                  </a:cubicBezTo>
                  <a:cubicBezTo>
                    <a:pt x="75" y="857"/>
                    <a:pt x="60" y="867"/>
                    <a:pt x="56" y="892"/>
                  </a:cubicBezTo>
                  <a:cubicBezTo>
                    <a:pt x="1" y="1181"/>
                    <a:pt x="90" y="1493"/>
                    <a:pt x="245" y="1737"/>
                  </a:cubicBezTo>
                  <a:lnTo>
                    <a:pt x="245" y="1771"/>
                  </a:lnTo>
                  <a:cubicBezTo>
                    <a:pt x="268" y="1949"/>
                    <a:pt x="390" y="2138"/>
                    <a:pt x="568" y="2216"/>
                  </a:cubicBezTo>
                  <a:cubicBezTo>
                    <a:pt x="590" y="2216"/>
                    <a:pt x="624" y="2216"/>
                    <a:pt x="624" y="2194"/>
                  </a:cubicBezTo>
                  <a:cubicBezTo>
                    <a:pt x="634" y="2172"/>
                    <a:pt x="624" y="2149"/>
                    <a:pt x="612" y="2138"/>
                  </a:cubicBezTo>
                  <a:cubicBezTo>
                    <a:pt x="557" y="2093"/>
                    <a:pt x="512" y="2060"/>
                    <a:pt x="479" y="2016"/>
                  </a:cubicBezTo>
                  <a:lnTo>
                    <a:pt x="479" y="2016"/>
                  </a:lnTo>
                  <a:cubicBezTo>
                    <a:pt x="488" y="2020"/>
                    <a:pt x="497" y="2023"/>
                    <a:pt x="505" y="2023"/>
                  </a:cubicBezTo>
                  <a:cubicBezTo>
                    <a:pt x="517" y="2023"/>
                    <a:pt x="528" y="2017"/>
                    <a:pt x="535" y="2004"/>
                  </a:cubicBezTo>
                  <a:cubicBezTo>
                    <a:pt x="535" y="1982"/>
                    <a:pt x="535" y="1960"/>
                    <a:pt x="523" y="1938"/>
                  </a:cubicBezTo>
                  <a:cubicBezTo>
                    <a:pt x="535" y="1915"/>
                    <a:pt x="523" y="1882"/>
                    <a:pt x="512" y="1860"/>
                  </a:cubicBezTo>
                  <a:cubicBezTo>
                    <a:pt x="501" y="1849"/>
                    <a:pt x="501" y="1826"/>
                    <a:pt x="490" y="1804"/>
                  </a:cubicBezTo>
                  <a:lnTo>
                    <a:pt x="490" y="1793"/>
                  </a:lnTo>
                  <a:cubicBezTo>
                    <a:pt x="479" y="1782"/>
                    <a:pt x="479" y="1771"/>
                    <a:pt x="479" y="1760"/>
                  </a:cubicBezTo>
                  <a:cubicBezTo>
                    <a:pt x="479" y="1737"/>
                    <a:pt x="468" y="1727"/>
                    <a:pt x="468" y="1704"/>
                  </a:cubicBezTo>
                  <a:cubicBezTo>
                    <a:pt x="456" y="1693"/>
                    <a:pt x="456" y="1682"/>
                    <a:pt x="456" y="1671"/>
                  </a:cubicBezTo>
                  <a:lnTo>
                    <a:pt x="490" y="1671"/>
                  </a:lnTo>
                  <a:cubicBezTo>
                    <a:pt x="501" y="1671"/>
                    <a:pt x="512" y="1660"/>
                    <a:pt x="523" y="1648"/>
                  </a:cubicBezTo>
                  <a:cubicBezTo>
                    <a:pt x="535" y="1648"/>
                    <a:pt x="545" y="1648"/>
                    <a:pt x="557" y="1638"/>
                  </a:cubicBezTo>
                  <a:cubicBezTo>
                    <a:pt x="568" y="1626"/>
                    <a:pt x="568" y="1615"/>
                    <a:pt x="568" y="1604"/>
                  </a:cubicBezTo>
                  <a:lnTo>
                    <a:pt x="568" y="1593"/>
                  </a:lnTo>
                  <a:cubicBezTo>
                    <a:pt x="568" y="1593"/>
                    <a:pt x="557" y="1593"/>
                    <a:pt x="557" y="1582"/>
                  </a:cubicBezTo>
                  <a:lnTo>
                    <a:pt x="557" y="1582"/>
                  </a:lnTo>
                  <a:cubicBezTo>
                    <a:pt x="579" y="1593"/>
                    <a:pt x="590" y="1593"/>
                    <a:pt x="612" y="1593"/>
                  </a:cubicBezTo>
                  <a:cubicBezTo>
                    <a:pt x="646" y="1582"/>
                    <a:pt x="657" y="1549"/>
                    <a:pt x="646" y="1515"/>
                  </a:cubicBezTo>
                  <a:cubicBezTo>
                    <a:pt x="634" y="1515"/>
                    <a:pt x="634" y="1504"/>
                    <a:pt x="634" y="1493"/>
                  </a:cubicBezTo>
                  <a:lnTo>
                    <a:pt x="634" y="1493"/>
                  </a:lnTo>
                  <a:cubicBezTo>
                    <a:pt x="646" y="1504"/>
                    <a:pt x="657" y="1504"/>
                    <a:pt x="679" y="1504"/>
                  </a:cubicBezTo>
                  <a:cubicBezTo>
                    <a:pt x="679" y="1515"/>
                    <a:pt x="679" y="1527"/>
                    <a:pt x="690" y="1537"/>
                  </a:cubicBezTo>
                  <a:cubicBezTo>
                    <a:pt x="697" y="1563"/>
                    <a:pt x="726" y="1581"/>
                    <a:pt x="751" y="1581"/>
                  </a:cubicBezTo>
                  <a:cubicBezTo>
                    <a:pt x="769" y="1581"/>
                    <a:pt x="786" y="1572"/>
                    <a:pt x="790" y="1549"/>
                  </a:cubicBezTo>
                  <a:cubicBezTo>
                    <a:pt x="802" y="1515"/>
                    <a:pt x="790" y="1482"/>
                    <a:pt x="779" y="1448"/>
                  </a:cubicBezTo>
                  <a:lnTo>
                    <a:pt x="790" y="1448"/>
                  </a:lnTo>
                  <a:cubicBezTo>
                    <a:pt x="802" y="1448"/>
                    <a:pt x="802" y="1438"/>
                    <a:pt x="812" y="1438"/>
                  </a:cubicBezTo>
                  <a:cubicBezTo>
                    <a:pt x="821" y="1440"/>
                    <a:pt x="830" y="1442"/>
                    <a:pt x="838" y="1442"/>
                  </a:cubicBezTo>
                  <a:cubicBezTo>
                    <a:pt x="865" y="1442"/>
                    <a:pt x="891" y="1429"/>
                    <a:pt x="891" y="1404"/>
                  </a:cubicBezTo>
                  <a:cubicBezTo>
                    <a:pt x="913" y="1393"/>
                    <a:pt x="923" y="1371"/>
                    <a:pt x="913" y="1349"/>
                  </a:cubicBezTo>
                  <a:cubicBezTo>
                    <a:pt x="901" y="1326"/>
                    <a:pt x="901" y="1304"/>
                    <a:pt x="891" y="1282"/>
                  </a:cubicBezTo>
                  <a:lnTo>
                    <a:pt x="913" y="1282"/>
                  </a:lnTo>
                  <a:cubicBezTo>
                    <a:pt x="923" y="1282"/>
                    <a:pt x="923" y="1270"/>
                    <a:pt x="935" y="1270"/>
                  </a:cubicBezTo>
                  <a:lnTo>
                    <a:pt x="946" y="1282"/>
                  </a:lnTo>
                  <a:cubicBezTo>
                    <a:pt x="958" y="1288"/>
                    <a:pt x="983" y="1297"/>
                    <a:pt x="1004" y="1297"/>
                  </a:cubicBezTo>
                  <a:cubicBezTo>
                    <a:pt x="1021" y="1297"/>
                    <a:pt x="1035" y="1290"/>
                    <a:pt x="1035" y="1270"/>
                  </a:cubicBezTo>
                  <a:cubicBezTo>
                    <a:pt x="1035" y="1226"/>
                    <a:pt x="1024" y="1181"/>
                    <a:pt x="1012" y="1137"/>
                  </a:cubicBezTo>
                  <a:cubicBezTo>
                    <a:pt x="1024" y="1137"/>
                    <a:pt x="1035" y="1148"/>
                    <a:pt x="1057" y="1148"/>
                  </a:cubicBezTo>
                  <a:cubicBezTo>
                    <a:pt x="1061" y="1150"/>
                    <a:pt x="1065" y="1151"/>
                    <a:pt x="1069" y="1151"/>
                  </a:cubicBezTo>
                  <a:cubicBezTo>
                    <a:pt x="1086" y="1151"/>
                    <a:pt x="1101" y="1133"/>
                    <a:pt x="1101" y="1115"/>
                  </a:cubicBezTo>
                  <a:cubicBezTo>
                    <a:pt x="1101" y="1104"/>
                    <a:pt x="1113" y="1092"/>
                    <a:pt x="1101" y="1082"/>
                  </a:cubicBezTo>
                  <a:lnTo>
                    <a:pt x="1101" y="1059"/>
                  </a:lnTo>
                  <a:lnTo>
                    <a:pt x="1113" y="1059"/>
                  </a:lnTo>
                  <a:cubicBezTo>
                    <a:pt x="1135" y="1059"/>
                    <a:pt x="1146" y="1048"/>
                    <a:pt x="1146" y="1037"/>
                  </a:cubicBezTo>
                  <a:cubicBezTo>
                    <a:pt x="1168" y="1082"/>
                    <a:pt x="1202" y="1137"/>
                    <a:pt x="1224" y="1171"/>
                  </a:cubicBezTo>
                  <a:cubicBezTo>
                    <a:pt x="1243" y="1194"/>
                    <a:pt x="1273" y="1206"/>
                    <a:pt x="1298" y="1206"/>
                  </a:cubicBezTo>
                  <a:cubicBezTo>
                    <a:pt x="1330" y="1206"/>
                    <a:pt x="1354" y="1186"/>
                    <a:pt x="1335" y="1148"/>
                  </a:cubicBezTo>
                  <a:cubicBezTo>
                    <a:pt x="1302" y="1070"/>
                    <a:pt x="1269" y="1015"/>
                    <a:pt x="1235" y="948"/>
                  </a:cubicBezTo>
                  <a:cubicBezTo>
                    <a:pt x="1257" y="948"/>
                    <a:pt x="1279" y="948"/>
                    <a:pt x="1291" y="937"/>
                  </a:cubicBezTo>
                  <a:cubicBezTo>
                    <a:pt x="1302" y="948"/>
                    <a:pt x="1313" y="970"/>
                    <a:pt x="1324" y="981"/>
                  </a:cubicBezTo>
                  <a:cubicBezTo>
                    <a:pt x="1338" y="1002"/>
                    <a:pt x="1361" y="1010"/>
                    <a:pt x="1381" y="1010"/>
                  </a:cubicBezTo>
                  <a:cubicBezTo>
                    <a:pt x="1393" y="1010"/>
                    <a:pt x="1405" y="1008"/>
                    <a:pt x="1413" y="1003"/>
                  </a:cubicBezTo>
                  <a:cubicBezTo>
                    <a:pt x="1447" y="1048"/>
                    <a:pt x="1480" y="1092"/>
                    <a:pt x="1524" y="1115"/>
                  </a:cubicBezTo>
                  <a:cubicBezTo>
                    <a:pt x="1535" y="1122"/>
                    <a:pt x="1548" y="1126"/>
                    <a:pt x="1559" y="1126"/>
                  </a:cubicBezTo>
                  <a:cubicBezTo>
                    <a:pt x="1581" y="1126"/>
                    <a:pt x="1598" y="1111"/>
                    <a:pt x="1591" y="1082"/>
                  </a:cubicBezTo>
                  <a:cubicBezTo>
                    <a:pt x="1580" y="1037"/>
                    <a:pt x="1546" y="1003"/>
                    <a:pt x="1524" y="959"/>
                  </a:cubicBezTo>
                  <a:cubicBezTo>
                    <a:pt x="1524" y="959"/>
                    <a:pt x="1524" y="954"/>
                    <a:pt x="1521" y="951"/>
                  </a:cubicBezTo>
                  <a:lnTo>
                    <a:pt x="1521" y="951"/>
                  </a:lnTo>
                  <a:cubicBezTo>
                    <a:pt x="1528" y="954"/>
                    <a:pt x="1536" y="955"/>
                    <a:pt x="1544" y="955"/>
                  </a:cubicBezTo>
                  <a:cubicBezTo>
                    <a:pt x="1559" y="955"/>
                    <a:pt x="1573" y="950"/>
                    <a:pt x="1580" y="937"/>
                  </a:cubicBezTo>
                  <a:lnTo>
                    <a:pt x="1580" y="904"/>
                  </a:lnTo>
                  <a:lnTo>
                    <a:pt x="1580" y="892"/>
                  </a:lnTo>
                  <a:cubicBezTo>
                    <a:pt x="1602" y="926"/>
                    <a:pt x="1625" y="970"/>
                    <a:pt x="1647" y="993"/>
                  </a:cubicBezTo>
                  <a:cubicBezTo>
                    <a:pt x="1658" y="1015"/>
                    <a:pt x="1691" y="1026"/>
                    <a:pt x="1714" y="1026"/>
                  </a:cubicBezTo>
                  <a:cubicBezTo>
                    <a:pt x="1736" y="1026"/>
                    <a:pt x="1747" y="1015"/>
                    <a:pt x="1747" y="993"/>
                  </a:cubicBezTo>
                  <a:cubicBezTo>
                    <a:pt x="1758" y="993"/>
                    <a:pt x="1758" y="1003"/>
                    <a:pt x="1769" y="1003"/>
                  </a:cubicBezTo>
                  <a:cubicBezTo>
                    <a:pt x="1791" y="1003"/>
                    <a:pt x="1803" y="993"/>
                    <a:pt x="1803" y="970"/>
                  </a:cubicBezTo>
                  <a:lnTo>
                    <a:pt x="1803" y="926"/>
                  </a:lnTo>
                  <a:cubicBezTo>
                    <a:pt x="1803" y="937"/>
                    <a:pt x="1813" y="937"/>
                    <a:pt x="1813" y="948"/>
                  </a:cubicBezTo>
                  <a:cubicBezTo>
                    <a:pt x="1825" y="948"/>
                    <a:pt x="1835" y="959"/>
                    <a:pt x="1835" y="959"/>
                  </a:cubicBezTo>
                  <a:lnTo>
                    <a:pt x="1835" y="981"/>
                  </a:lnTo>
                  <a:cubicBezTo>
                    <a:pt x="1827" y="1007"/>
                    <a:pt x="1871" y="1052"/>
                    <a:pt x="1907" y="1052"/>
                  </a:cubicBezTo>
                  <a:cubicBezTo>
                    <a:pt x="1918" y="1052"/>
                    <a:pt x="1928" y="1048"/>
                    <a:pt x="1936" y="1037"/>
                  </a:cubicBezTo>
                  <a:cubicBezTo>
                    <a:pt x="1947" y="1026"/>
                    <a:pt x="1947" y="1015"/>
                    <a:pt x="1958" y="1003"/>
                  </a:cubicBezTo>
                  <a:cubicBezTo>
                    <a:pt x="1969" y="1015"/>
                    <a:pt x="1981" y="1026"/>
                    <a:pt x="1991" y="1026"/>
                  </a:cubicBezTo>
                  <a:cubicBezTo>
                    <a:pt x="2003" y="1037"/>
                    <a:pt x="2025" y="1048"/>
                    <a:pt x="2036" y="1048"/>
                  </a:cubicBezTo>
                  <a:lnTo>
                    <a:pt x="2036" y="1059"/>
                  </a:lnTo>
                  <a:cubicBezTo>
                    <a:pt x="2036" y="1070"/>
                    <a:pt x="2047" y="1070"/>
                    <a:pt x="2047" y="1070"/>
                  </a:cubicBezTo>
                  <a:cubicBezTo>
                    <a:pt x="2037" y="1070"/>
                    <a:pt x="2036" y="1070"/>
                    <a:pt x="2043" y="1077"/>
                  </a:cubicBezTo>
                  <a:lnTo>
                    <a:pt x="2043" y="1077"/>
                  </a:lnTo>
                  <a:cubicBezTo>
                    <a:pt x="2040" y="1089"/>
                    <a:pt x="2049" y="1106"/>
                    <a:pt x="2058" y="1115"/>
                  </a:cubicBezTo>
                  <a:cubicBezTo>
                    <a:pt x="2070" y="1126"/>
                    <a:pt x="2080" y="1137"/>
                    <a:pt x="2102" y="1137"/>
                  </a:cubicBezTo>
                  <a:cubicBezTo>
                    <a:pt x="2125" y="1137"/>
                    <a:pt x="2147" y="1115"/>
                    <a:pt x="2147" y="1104"/>
                  </a:cubicBezTo>
                  <a:cubicBezTo>
                    <a:pt x="2147" y="1082"/>
                    <a:pt x="2136" y="1059"/>
                    <a:pt x="2136" y="1048"/>
                  </a:cubicBezTo>
                  <a:cubicBezTo>
                    <a:pt x="2125" y="1026"/>
                    <a:pt x="2114" y="1015"/>
                    <a:pt x="2114" y="993"/>
                  </a:cubicBezTo>
                  <a:lnTo>
                    <a:pt x="2114" y="993"/>
                  </a:lnTo>
                  <a:cubicBezTo>
                    <a:pt x="2169" y="1092"/>
                    <a:pt x="2225" y="1204"/>
                    <a:pt x="2270" y="1304"/>
                  </a:cubicBezTo>
                  <a:cubicBezTo>
                    <a:pt x="2288" y="1331"/>
                    <a:pt x="2337" y="1351"/>
                    <a:pt x="2366" y="1351"/>
                  </a:cubicBezTo>
                  <a:cubicBezTo>
                    <a:pt x="2372" y="1351"/>
                    <a:pt x="2377" y="1350"/>
                    <a:pt x="2381" y="1349"/>
                  </a:cubicBezTo>
                  <a:cubicBezTo>
                    <a:pt x="2414" y="1404"/>
                    <a:pt x="2436" y="1470"/>
                    <a:pt x="2470" y="1527"/>
                  </a:cubicBezTo>
                  <a:cubicBezTo>
                    <a:pt x="2481" y="1549"/>
                    <a:pt x="2525" y="1571"/>
                    <a:pt x="2547" y="1571"/>
                  </a:cubicBezTo>
                  <a:cubicBezTo>
                    <a:pt x="2581" y="1727"/>
                    <a:pt x="2603" y="1893"/>
                    <a:pt x="2614" y="2049"/>
                  </a:cubicBezTo>
                  <a:cubicBezTo>
                    <a:pt x="2621" y="2077"/>
                    <a:pt x="2664" y="2105"/>
                    <a:pt x="2697" y="2105"/>
                  </a:cubicBezTo>
                  <a:cubicBezTo>
                    <a:pt x="2716" y="2105"/>
                    <a:pt x="2733" y="2096"/>
                    <a:pt x="2737" y="2071"/>
                  </a:cubicBezTo>
                  <a:cubicBezTo>
                    <a:pt x="2748" y="2038"/>
                    <a:pt x="2748" y="1994"/>
                    <a:pt x="2759" y="1960"/>
                  </a:cubicBezTo>
                  <a:cubicBezTo>
                    <a:pt x="2781" y="1960"/>
                    <a:pt x="2804" y="1960"/>
                    <a:pt x="2814" y="1927"/>
                  </a:cubicBezTo>
                  <a:cubicBezTo>
                    <a:pt x="2826" y="1871"/>
                    <a:pt x="2826" y="1804"/>
                    <a:pt x="2814" y="1749"/>
                  </a:cubicBezTo>
                  <a:cubicBezTo>
                    <a:pt x="2826" y="1693"/>
                    <a:pt x="2826" y="1638"/>
                    <a:pt x="2814" y="1593"/>
                  </a:cubicBezTo>
                  <a:cubicBezTo>
                    <a:pt x="2792" y="1493"/>
                    <a:pt x="2770" y="1393"/>
                    <a:pt x="2737" y="1304"/>
                  </a:cubicBezTo>
                  <a:cubicBezTo>
                    <a:pt x="2681" y="1137"/>
                    <a:pt x="2603" y="981"/>
                    <a:pt x="2514" y="837"/>
                  </a:cubicBezTo>
                  <a:lnTo>
                    <a:pt x="2514" y="837"/>
                  </a:lnTo>
                  <a:cubicBezTo>
                    <a:pt x="2524" y="841"/>
                    <a:pt x="2534" y="844"/>
                    <a:pt x="2545" y="844"/>
                  </a:cubicBezTo>
                  <a:cubicBezTo>
                    <a:pt x="2560" y="844"/>
                    <a:pt x="2574" y="839"/>
                    <a:pt x="2581" y="825"/>
                  </a:cubicBezTo>
                  <a:cubicBezTo>
                    <a:pt x="2592" y="815"/>
                    <a:pt x="2592" y="792"/>
                    <a:pt x="2581" y="781"/>
                  </a:cubicBezTo>
                  <a:cubicBezTo>
                    <a:pt x="2581" y="770"/>
                    <a:pt x="2570" y="759"/>
                    <a:pt x="2547" y="748"/>
                  </a:cubicBezTo>
                  <a:cubicBezTo>
                    <a:pt x="2547" y="748"/>
                    <a:pt x="2537" y="736"/>
                    <a:pt x="2525" y="736"/>
                  </a:cubicBezTo>
                  <a:cubicBezTo>
                    <a:pt x="2514" y="726"/>
                    <a:pt x="2492" y="714"/>
                    <a:pt x="2481" y="703"/>
                  </a:cubicBezTo>
                  <a:cubicBezTo>
                    <a:pt x="2481" y="692"/>
                    <a:pt x="2470" y="692"/>
                    <a:pt x="2470" y="681"/>
                  </a:cubicBezTo>
                  <a:cubicBezTo>
                    <a:pt x="2458" y="681"/>
                    <a:pt x="2458" y="670"/>
                    <a:pt x="2448" y="670"/>
                  </a:cubicBezTo>
                  <a:cubicBezTo>
                    <a:pt x="2448" y="659"/>
                    <a:pt x="2448" y="659"/>
                    <a:pt x="2436" y="659"/>
                  </a:cubicBezTo>
                  <a:cubicBezTo>
                    <a:pt x="2436" y="647"/>
                    <a:pt x="2425" y="647"/>
                    <a:pt x="2425" y="647"/>
                  </a:cubicBezTo>
                  <a:cubicBezTo>
                    <a:pt x="2425" y="647"/>
                    <a:pt x="2425" y="637"/>
                    <a:pt x="2414" y="637"/>
                  </a:cubicBezTo>
                  <a:cubicBezTo>
                    <a:pt x="2406" y="629"/>
                    <a:pt x="2393" y="621"/>
                    <a:pt x="2378" y="621"/>
                  </a:cubicBezTo>
                  <a:cubicBezTo>
                    <a:pt x="2372" y="621"/>
                    <a:pt x="2365" y="622"/>
                    <a:pt x="2359" y="625"/>
                  </a:cubicBezTo>
                  <a:cubicBezTo>
                    <a:pt x="2347" y="625"/>
                    <a:pt x="2336" y="647"/>
                    <a:pt x="2336" y="659"/>
                  </a:cubicBezTo>
                  <a:lnTo>
                    <a:pt x="2369" y="726"/>
                  </a:lnTo>
                  <a:lnTo>
                    <a:pt x="2381" y="726"/>
                  </a:lnTo>
                  <a:cubicBezTo>
                    <a:pt x="2369" y="736"/>
                    <a:pt x="2359" y="759"/>
                    <a:pt x="2381" y="781"/>
                  </a:cubicBezTo>
                  <a:cubicBezTo>
                    <a:pt x="2381" y="792"/>
                    <a:pt x="2392" y="803"/>
                    <a:pt x="2403" y="815"/>
                  </a:cubicBezTo>
                  <a:cubicBezTo>
                    <a:pt x="2392" y="825"/>
                    <a:pt x="2392" y="837"/>
                    <a:pt x="2403" y="848"/>
                  </a:cubicBezTo>
                  <a:cubicBezTo>
                    <a:pt x="2436" y="914"/>
                    <a:pt x="2481" y="993"/>
                    <a:pt x="2514" y="1070"/>
                  </a:cubicBezTo>
                  <a:cubicBezTo>
                    <a:pt x="2503" y="1048"/>
                    <a:pt x="2481" y="1026"/>
                    <a:pt x="2470" y="1003"/>
                  </a:cubicBezTo>
                  <a:cubicBezTo>
                    <a:pt x="2436" y="948"/>
                    <a:pt x="2403" y="904"/>
                    <a:pt x="2381" y="859"/>
                  </a:cubicBezTo>
                  <a:cubicBezTo>
                    <a:pt x="2369" y="859"/>
                    <a:pt x="2369" y="848"/>
                    <a:pt x="2359" y="848"/>
                  </a:cubicBezTo>
                  <a:cubicBezTo>
                    <a:pt x="2303" y="781"/>
                    <a:pt x="2258" y="714"/>
                    <a:pt x="2191" y="647"/>
                  </a:cubicBezTo>
                  <a:cubicBezTo>
                    <a:pt x="2191" y="647"/>
                    <a:pt x="2191" y="637"/>
                    <a:pt x="2181" y="637"/>
                  </a:cubicBezTo>
                  <a:cubicBezTo>
                    <a:pt x="2168" y="624"/>
                    <a:pt x="2154" y="618"/>
                    <a:pt x="2141" y="618"/>
                  </a:cubicBezTo>
                  <a:cubicBezTo>
                    <a:pt x="2132" y="618"/>
                    <a:pt x="2123" y="621"/>
                    <a:pt x="2114" y="625"/>
                  </a:cubicBezTo>
                  <a:lnTo>
                    <a:pt x="2114" y="603"/>
                  </a:lnTo>
                  <a:cubicBezTo>
                    <a:pt x="2114" y="603"/>
                    <a:pt x="2114" y="592"/>
                    <a:pt x="2102" y="592"/>
                  </a:cubicBezTo>
                  <a:cubicBezTo>
                    <a:pt x="2102" y="581"/>
                    <a:pt x="2092" y="570"/>
                    <a:pt x="2092" y="570"/>
                  </a:cubicBezTo>
                  <a:cubicBezTo>
                    <a:pt x="2080" y="558"/>
                    <a:pt x="2080" y="558"/>
                    <a:pt x="2070" y="558"/>
                  </a:cubicBezTo>
                  <a:lnTo>
                    <a:pt x="2058" y="548"/>
                  </a:lnTo>
                  <a:cubicBezTo>
                    <a:pt x="2058" y="536"/>
                    <a:pt x="2058" y="536"/>
                    <a:pt x="2047" y="536"/>
                  </a:cubicBezTo>
                  <a:cubicBezTo>
                    <a:pt x="2047" y="536"/>
                    <a:pt x="2047" y="526"/>
                    <a:pt x="2036" y="526"/>
                  </a:cubicBezTo>
                  <a:cubicBezTo>
                    <a:pt x="2025" y="526"/>
                    <a:pt x="2025" y="514"/>
                    <a:pt x="2013" y="514"/>
                  </a:cubicBezTo>
                  <a:lnTo>
                    <a:pt x="1981" y="514"/>
                  </a:lnTo>
                  <a:lnTo>
                    <a:pt x="1969" y="526"/>
                  </a:lnTo>
                  <a:cubicBezTo>
                    <a:pt x="1958" y="526"/>
                    <a:pt x="1958" y="536"/>
                    <a:pt x="1958" y="536"/>
                  </a:cubicBezTo>
                  <a:cubicBezTo>
                    <a:pt x="1936" y="548"/>
                    <a:pt x="1914" y="570"/>
                    <a:pt x="1936" y="614"/>
                  </a:cubicBezTo>
                  <a:cubicBezTo>
                    <a:pt x="1958" y="636"/>
                    <a:pt x="1969" y="658"/>
                    <a:pt x="1990" y="680"/>
                  </a:cubicBezTo>
                  <a:lnTo>
                    <a:pt x="1990" y="680"/>
                  </a:lnTo>
                  <a:lnTo>
                    <a:pt x="1892" y="581"/>
                  </a:lnTo>
                  <a:cubicBezTo>
                    <a:pt x="1869" y="514"/>
                    <a:pt x="1835" y="447"/>
                    <a:pt x="1803" y="370"/>
                  </a:cubicBezTo>
                  <a:lnTo>
                    <a:pt x="1803" y="370"/>
                  </a:lnTo>
                  <a:lnTo>
                    <a:pt x="1813" y="380"/>
                  </a:lnTo>
                  <a:cubicBezTo>
                    <a:pt x="1835" y="392"/>
                    <a:pt x="1847" y="392"/>
                    <a:pt x="1869" y="392"/>
                  </a:cubicBezTo>
                  <a:cubicBezTo>
                    <a:pt x="1880" y="392"/>
                    <a:pt x="1892" y="380"/>
                    <a:pt x="1902" y="370"/>
                  </a:cubicBezTo>
                  <a:lnTo>
                    <a:pt x="1902" y="348"/>
                  </a:lnTo>
                  <a:cubicBezTo>
                    <a:pt x="1902" y="336"/>
                    <a:pt x="1902" y="336"/>
                    <a:pt x="1892" y="325"/>
                  </a:cubicBezTo>
                  <a:cubicBezTo>
                    <a:pt x="1892" y="314"/>
                    <a:pt x="1892" y="314"/>
                    <a:pt x="1880" y="303"/>
                  </a:cubicBezTo>
                  <a:cubicBezTo>
                    <a:pt x="1880" y="303"/>
                    <a:pt x="1869" y="292"/>
                    <a:pt x="1858" y="292"/>
                  </a:cubicBezTo>
                  <a:cubicBezTo>
                    <a:pt x="1847" y="281"/>
                    <a:pt x="1835" y="281"/>
                    <a:pt x="1813" y="269"/>
                  </a:cubicBezTo>
                  <a:cubicBezTo>
                    <a:pt x="1803" y="259"/>
                    <a:pt x="1780" y="247"/>
                    <a:pt x="1758" y="236"/>
                  </a:cubicBezTo>
                  <a:cubicBezTo>
                    <a:pt x="1747" y="236"/>
                    <a:pt x="1724" y="236"/>
                    <a:pt x="1714" y="247"/>
                  </a:cubicBezTo>
                  <a:cubicBezTo>
                    <a:pt x="1714" y="247"/>
                    <a:pt x="1702" y="247"/>
                    <a:pt x="1702" y="259"/>
                  </a:cubicBezTo>
                  <a:cubicBezTo>
                    <a:pt x="1691" y="259"/>
                    <a:pt x="1691" y="259"/>
                    <a:pt x="1691" y="269"/>
                  </a:cubicBezTo>
                  <a:lnTo>
                    <a:pt x="1691" y="292"/>
                  </a:lnTo>
                  <a:lnTo>
                    <a:pt x="1702" y="303"/>
                  </a:lnTo>
                  <a:cubicBezTo>
                    <a:pt x="1702" y="314"/>
                    <a:pt x="1702" y="314"/>
                    <a:pt x="1714" y="325"/>
                  </a:cubicBezTo>
                  <a:cubicBezTo>
                    <a:pt x="1691" y="336"/>
                    <a:pt x="1680" y="358"/>
                    <a:pt x="1691" y="380"/>
                  </a:cubicBezTo>
                  <a:cubicBezTo>
                    <a:pt x="1702" y="414"/>
                    <a:pt x="1714" y="437"/>
                    <a:pt x="1736" y="469"/>
                  </a:cubicBezTo>
                  <a:cubicBezTo>
                    <a:pt x="1691" y="425"/>
                    <a:pt x="1658" y="370"/>
                    <a:pt x="1602" y="336"/>
                  </a:cubicBezTo>
                  <a:cubicBezTo>
                    <a:pt x="1590" y="328"/>
                    <a:pt x="1577" y="325"/>
                    <a:pt x="1566" y="325"/>
                  </a:cubicBezTo>
                  <a:cubicBezTo>
                    <a:pt x="1544" y="325"/>
                    <a:pt x="1528" y="337"/>
                    <a:pt x="1536" y="358"/>
                  </a:cubicBezTo>
                  <a:cubicBezTo>
                    <a:pt x="1558" y="425"/>
                    <a:pt x="1602" y="481"/>
                    <a:pt x="1647" y="526"/>
                  </a:cubicBezTo>
                  <a:cubicBezTo>
                    <a:pt x="1680" y="581"/>
                    <a:pt x="1724" y="637"/>
                    <a:pt x="1758" y="692"/>
                  </a:cubicBezTo>
                  <a:lnTo>
                    <a:pt x="1791" y="726"/>
                  </a:lnTo>
                  <a:cubicBezTo>
                    <a:pt x="1791" y="736"/>
                    <a:pt x="1780" y="736"/>
                    <a:pt x="1780" y="748"/>
                  </a:cubicBezTo>
                  <a:cubicBezTo>
                    <a:pt x="1780" y="748"/>
                    <a:pt x="1780" y="750"/>
                    <a:pt x="1781" y="752"/>
                  </a:cubicBezTo>
                  <a:lnTo>
                    <a:pt x="1781" y="752"/>
                  </a:lnTo>
                  <a:cubicBezTo>
                    <a:pt x="1768" y="740"/>
                    <a:pt x="1767" y="722"/>
                    <a:pt x="1758" y="703"/>
                  </a:cubicBezTo>
                  <a:cubicBezTo>
                    <a:pt x="1747" y="703"/>
                    <a:pt x="1747" y="703"/>
                    <a:pt x="1747" y="692"/>
                  </a:cubicBezTo>
                  <a:cubicBezTo>
                    <a:pt x="1736" y="681"/>
                    <a:pt x="1714" y="670"/>
                    <a:pt x="1691" y="670"/>
                  </a:cubicBezTo>
                  <a:cubicBezTo>
                    <a:pt x="1680" y="647"/>
                    <a:pt x="1669" y="637"/>
                    <a:pt x="1658" y="614"/>
                  </a:cubicBezTo>
                  <a:cubicBezTo>
                    <a:pt x="1645" y="596"/>
                    <a:pt x="1630" y="587"/>
                    <a:pt x="1615" y="587"/>
                  </a:cubicBezTo>
                  <a:cubicBezTo>
                    <a:pt x="1602" y="587"/>
                    <a:pt x="1590" y="593"/>
                    <a:pt x="1580" y="603"/>
                  </a:cubicBezTo>
                  <a:cubicBezTo>
                    <a:pt x="1536" y="481"/>
                    <a:pt x="1502" y="358"/>
                    <a:pt x="1502" y="236"/>
                  </a:cubicBezTo>
                  <a:cubicBezTo>
                    <a:pt x="1502" y="203"/>
                    <a:pt x="1480" y="180"/>
                    <a:pt x="1457" y="170"/>
                  </a:cubicBezTo>
                  <a:cubicBezTo>
                    <a:pt x="1435" y="170"/>
                    <a:pt x="1402" y="170"/>
                    <a:pt x="1391" y="203"/>
                  </a:cubicBezTo>
                  <a:cubicBezTo>
                    <a:pt x="1391" y="336"/>
                    <a:pt x="1413" y="481"/>
                    <a:pt x="1457" y="603"/>
                  </a:cubicBezTo>
                  <a:cubicBezTo>
                    <a:pt x="1469" y="614"/>
                    <a:pt x="1469" y="625"/>
                    <a:pt x="1469" y="637"/>
                  </a:cubicBezTo>
                  <a:cubicBezTo>
                    <a:pt x="1457" y="625"/>
                    <a:pt x="1457" y="603"/>
                    <a:pt x="1447" y="592"/>
                  </a:cubicBezTo>
                  <a:cubicBezTo>
                    <a:pt x="1435" y="570"/>
                    <a:pt x="1413" y="570"/>
                    <a:pt x="1391" y="558"/>
                  </a:cubicBezTo>
                  <a:cubicBezTo>
                    <a:pt x="1391" y="548"/>
                    <a:pt x="1391" y="536"/>
                    <a:pt x="1380" y="526"/>
                  </a:cubicBezTo>
                  <a:cubicBezTo>
                    <a:pt x="1368" y="481"/>
                    <a:pt x="1346" y="425"/>
                    <a:pt x="1335" y="380"/>
                  </a:cubicBezTo>
                  <a:cubicBezTo>
                    <a:pt x="1324" y="358"/>
                    <a:pt x="1313" y="336"/>
                    <a:pt x="1291" y="336"/>
                  </a:cubicBezTo>
                  <a:lnTo>
                    <a:pt x="1269" y="336"/>
                  </a:lnTo>
                  <a:cubicBezTo>
                    <a:pt x="1257" y="269"/>
                    <a:pt x="1246" y="214"/>
                    <a:pt x="1246" y="147"/>
                  </a:cubicBezTo>
                  <a:lnTo>
                    <a:pt x="1246" y="147"/>
                  </a:lnTo>
                  <a:cubicBezTo>
                    <a:pt x="1257" y="158"/>
                    <a:pt x="1269" y="158"/>
                    <a:pt x="1269" y="158"/>
                  </a:cubicBezTo>
                  <a:cubicBezTo>
                    <a:pt x="1279" y="170"/>
                    <a:pt x="1279" y="170"/>
                    <a:pt x="1291" y="170"/>
                  </a:cubicBezTo>
                  <a:lnTo>
                    <a:pt x="1324" y="170"/>
                  </a:lnTo>
                  <a:cubicBezTo>
                    <a:pt x="1335" y="158"/>
                    <a:pt x="1335" y="158"/>
                    <a:pt x="1335" y="147"/>
                  </a:cubicBezTo>
                  <a:cubicBezTo>
                    <a:pt x="1346" y="147"/>
                    <a:pt x="1346" y="147"/>
                    <a:pt x="1346" y="136"/>
                  </a:cubicBezTo>
                  <a:lnTo>
                    <a:pt x="1358" y="125"/>
                  </a:lnTo>
                  <a:lnTo>
                    <a:pt x="1358" y="103"/>
                  </a:lnTo>
                  <a:cubicBezTo>
                    <a:pt x="1358" y="91"/>
                    <a:pt x="1358" y="81"/>
                    <a:pt x="1346" y="81"/>
                  </a:cubicBezTo>
                  <a:cubicBezTo>
                    <a:pt x="1346" y="69"/>
                    <a:pt x="1335" y="58"/>
                    <a:pt x="1335" y="58"/>
                  </a:cubicBezTo>
                  <a:cubicBezTo>
                    <a:pt x="1324" y="47"/>
                    <a:pt x="1313" y="47"/>
                    <a:pt x="1302" y="36"/>
                  </a:cubicBezTo>
                  <a:lnTo>
                    <a:pt x="1235" y="36"/>
                  </a:lnTo>
                  <a:lnTo>
                    <a:pt x="1235" y="47"/>
                  </a:lnTo>
                  <a:cubicBezTo>
                    <a:pt x="1221" y="19"/>
                    <a:pt x="1190" y="0"/>
                    <a:pt x="116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29" name="Google Shape;21329;p32"/>
            <p:cNvSpPr/>
            <p:nvPr/>
          </p:nvSpPr>
          <p:spPr>
            <a:xfrm>
              <a:off x="1738439" y="2396278"/>
              <a:ext cx="4326" cy="4256"/>
            </a:xfrm>
            <a:custGeom>
              <a:avLst/>
              <a:gdLst/>
              <a:ahLst/>
              <a:cxnLst/>
              <a:rect l="l" t="t" r="r" b="b"/>
              <a:pathLst>
                <a:path w="124" h="122" extrusionOk="0">
                  <a:moveTo>
                    <a:pt x="34" y="0"/>
                  </a:moveTo>
                  <a:cubicBezTo>
                    <a:pt x="23" y="0"/>
                    <a:pt x="23" y="11"/>
                    <a:pt x="12" y="11"/>
                  </a:cubicBezTo>
                  <a:cubicBezTo>
                    <a:pt x="12" y="11"/>
                    <a:pt x="12" y="22"/>
                    <a:pt x="1" y="22"/>
                  </a:cubicBezTo>
                  <a:lnTo>
                    <a:pt x="1" y="33"/>
                  </a:lnTo>
                  <a:lnTo>
                    <a:pt x="1" y="67"/>
                  </a:lnTo>
                  <a:lnTo>
                    <a:pt x="1" y="77"/>
                  </a:lnTo>
                  <a:lnTo>
                    <a:pt x="23" y="100"/>
                  </a:lnTo>
                  <a:lnTo>
                    <a:pt x="34" y="111"/>
                  </a:lnTo>
                  <a:cubicBezTo>
                    <a:pt x="45" y="111"/>
                    <a:pt x="45" y="111"/>
                    <a:pt x="57" y="122"/>
                  </a:cubicBezTo>
                  <a:lnTo>
                    <a:pt x="79" y="122"/>
                  </a:lnTo>
                  <a:cubicBezTo>
                    <a:pt x="90" y="122"/>
                    <a:pt x="90" y="111"/>
                    <a:pt x="101" y="111"/>
                  </a:cubicBezTo>
                  <a:lnTo>
                    <a:pt x="112" y="100"/>
                  </a:lnTo>
                  <a:lnTo>
                    <a:pt x="112" y="89"/>
                  </a:lnTo>
                  <a:cubicBezTo>
                    <a:pt x="112" y="77"/>
                    <a:pt x="123" y="67"/>
                    <a:pt x="112" y="55"/>
                  </a:cubicBezTo>
                  <a:lnTo>
                    <a:pt x="112" y="44"/>
                  </a:lnTo>
                  <a:cubicBezTo>
                    <a:pt x="112" y="33"/>
                    <a:pt x="101" y="33"/>
                    <a:pt x="90" y="22"/>
                  </a:cubicBezTo>
                  <a:lnTo>
                    <a:pt x="79" y="11"/>
                  </a:lnTo>
                  <a:cubicBezTo>
                    <a:pt x="67" y="11"/>
                    <a:pt x="67" y="11"/>
                    <a:pt x="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30" name="Google Shape;21330;p32"/>
            <p:cNvSpPr/>
            <p:nvPr/>
          </p:nvSpPr>
          <p:spPr>
            <a:xfrm>
              <a:off x="1798971" y="2393103"/>
              <a:ext cx="17514" cy="22607"/>
            </a:xfrm>
            <a:custGeom>
              <a:avLst/>
              <a:gdLst/>
              <a:ahLst/>
              <a:cxnLst/>
              <a:rect l="l" t="t" r="r" b="b"/>
              <a:pathLst>
                <a:path w="502" h="648" extrusionOk="0">
                  <a:moveTo>
                    <a:pt x="102" y="0"/>
                  </a:moveTo>
                  <a:cubicBezTo>
                    <a:pt x="83" y="0"/>
                    <a:pt x="67" y="11"/>
                    <a:pt x="67" y="35"/>
                  </a:cubicBezTo>
                  <a:cubicBezTo>
                    <a:pt x="67" y="79"/>
                    <a:pt x="90" y="124"/>
                    <a:pt x="112" y="158"/>
                  </a:cubicBezTo>
                  <a:cubicBezTo>
                    <a:pt x="101" y="158"/>
                    <a:pt x="90" y="158"/>
                    <a:pt x="79" y="168"/>
                  </a:cubicBezTo>
                  <a:cubicBezTo>
                    <a:pt x="67" y="168"/>
                    <a:pt x="57" y="180"/>
                    <a:pt x="57" y="202"/>
                  </a:cubicBezTo>
                  <a:cubicBezTo>
                    <a:pt x="35" y="202"/>
                    <a:pt x="23" y="224"/>
                    <a:pt x="23" y="235"/>
                  </a:cubicBezTo>
                  <a:cubicBezTo>
                    <a:pt x="12" y="235"/>
                    <a:pt x="1" y="257"/>
                    <a:pt x="1" y="269"/>
                  </a:cubicBezTo>
                  <a:cubicBezTo>
                    <a:pt x="12" y="336"/>
                    <a:pt x="45" y="391"/>
                    <a:pt x="101" y="435"/>
                  </a:cubicBezTo>
                  <a:cubicBezTo>
                    <a:pt x="112" y="447"/>
                    <a:pt x="124" y="447"/>
                    <a:pt x="134" y="447"/>
                  </a:cubicBezTo>
                  <a:lnTo>
                    <a:pt x="146" y="447"/>
                  </a:lnTo>
                  <a:cubicBezTo>
                    <a:pt x="156" y="469"/>
                    <a:pt x="168" y="491"/>
                    <a:pt x="190" y="514"/>
                  </a:cubicBezTo>
                  <a:cubicBezTo>
                    <a:pt x="199" y="522"/>
                    <a:pt x="215" y="539"/>
                    <a:pt x="233" y="539"/>
                  </a:cubicBezTo>
                  <a:cubicBezTo>
                    <a:pt x="237" y="539"/>
                    <a:pt x="241" y="538"/>
                    <a:pt x="245" y="536"/>
                  </a:cubicBezTo>
                  <a:cubicBezTo>
                    <a:pt x="257" y="536"/>
                    <a:pt x="257" y="524"/>
                    <a:pt x="268" y="524"/>
                  </a:cubicBezTo>
                  <a:lnTo>
                    <a:pt x="279" y="524"/>
                  </a:lnTo>
                  <a:cubicBezTo>
                    <a:pt x="290" y="524"/>
                    <a:pt x="290" y="514"/>
                    <a:pt x="301" y="502"/>
                  </a:cubicBezTo>
                  <a:cubicBezTo>
                    <a:pt x="301" y="514"/>
                    <a:pt x="312" y="524"/>
                    <a:pt x="312" y="536"/>
                  </a:cubicBezTo>
                  <a:cubicBezTo>
                    <a:pt x="346" y="580"/>
                    <a:pt x="379" y="647"/>
                    <a:pt x="446" y="647"/>
                  </a:cubicBezTo>
                  <a:cubicBezTo>
                    <a:pt x="502" y="647"/>
                    <a:pt x="479" y="580"/>
                    <a:pt x="435" y="558"/>
                  </a:cubicBezTo>
                  <a:lnTo>
                    <a:pt x="435" y="547"/>
                  </a:lnTo>
                  <a:cubicBezTo>
                    <a:pt x="423" y="536"/>
                    <a:pt x="423" y="524"/>
                    <a:pt x="413" y="514"/>
                  </a:cubicBezTo>
                  <a:cubicBezTo>
                    <a:pt x="401" y="491"/>
                    <a:pt x="390" y="469"/>
                    <a:pt x="368" y="447"/>
                  </a:cubicBezTo>
                  <a:cubicBezTo>
                    <a:pt x="346" y="402"/>
                    <a:pt x="324" y="358"/>
                    <a:pt x="290" y="313"/>
                  </a:cubicBezTo>
                  <a:cubicBezTo>
                    <a:pt x="268" y="257"/>
                    <a:pt x="245" y="213"/>
                    <a:pt x="223" y="168"/>
                  </a:cubicBezTo>
                  <a:cubicBezTo>
                    <a:pt x="201" y="113"/>
                    <a:pt x="179" y="69"/>
                    <a:pt x="146" y="24"/>
                  </a:cubicBezTo>
                  <a:cubicBezTo>
                    <a:pt x="135" y="9"/>
                    <a:pt x="118" y="0"/>
                    <a:pt x="102"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31" name="Google Shape;21331;p32"/>
            <p:cNvSpPr/>
            <p:nvPr/>
          </p:nvSpPr>
          <p:spPr>
            <a:xfrm>
              <a:off x="1791993" y="2399732"/>
              <a:ext cx="5477" cy="8199"/>
            </a:xfrm>
            <a:custGeom>
              <a:avLst/>
              <a:gdLst/>
              <a:ahLst/>
              <a:cxnLst/>
              <a:rect l="l" t="t" r="r" b="b"/>
              <a:pathLst>
                <a:path w="157" h="235" extrusionOk="0">
                  <a:moveTo>
                    <a:pt x="23" y="1"/>
                  </a:moveTo>
                  <a:cubicBezTo>
                    <a:pt x="12" y="12"/>
                    <a:pt x="1" y="23"/>
                    <a:pt x="1" y="34"/>
                  </a:cubicBezTo>
                  <a:cubicBezTo>
                    <a:pt x="12" y="57"/>
                    <a:pt x="12" y="67"/>
                    <a:pt x="12" y="79"/>
                  </a:cubicBezTo>
                  <a:cubicBezTo>
                    <a:pt x="23" y="90"/>
                    <a:pt x="23" y="101"/>
                    <a:pt x="34" y="123"/>
                  </a:cubicBezTo>
                  <a:lnTo>
                    <a:pt x="57" y="190"/>
                  </a:lnTo>
                  <a:cubicBezTo>
                    <a:pt x="67" y="212"/>
                    <a:pt x="101" y="235"/>
                    <a:pt x="123" y="235"/>
                  </a:cubicBezTo>
                  <a:cubicBezTo>
                    <a:pt x="134" y="235"/>
                    <a:pt x="146" y="223"/>
                    <a:pt x="156" y="212"/>
                  </a:cubicBezTo>
                  <a:lnTo>
                    <a:pt x="156" y="179"/>
                  </a:lnTo>
                  <a:cubicBezTo>
                    <a:pt x="146" y="156"/>
                    <a:pt x="134" y="134"/>
                    <a:pt x="123" y="101"/>
                  </a:cubicBezTo>
                  <a:cubicBezTo>
                    <a:pt x="112" y="90"/>
                    <a:pt x="112" y="79"/>
                    <a:pt x="101" y="67"/>
                  </a:cubicBezTo>
                  <a:cubicBezTo>
                    <a:pt x="89" y="57"/>
                    <a:pt x="89" y="45"/>
                    <a:pt x="79" y="23"/>
                  </a:cubicBezTo>
                  <a:cubicBezTo>
                    <a:pt x="67" y="12"/>
                    <a:pt x="45" y="1"/>
                    <a:pt x="23"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32" name="Google Shape;21332;p32"/>
            <p:cNvSpPr/>
            <p:nvPr/>
          </p:nvSpPr>
          <p:spPr>
            <a:xfrm>
              <a:off x="1815682" y="2412048"/>
              <a:ext cx="14792" cy="39353"/>
            </a:xfrm>
            <a:custGeom>
              <a:avLst/>
              <a:gdLst/>
              <a:ahLst/>
              <a:cxnLst/>
              <a:rect l="l" t="t" r="r" b="b"/>
              <a:pathLst>
                <a:path w="424" h="1128" extrusionOk="0">
                  <a:moveTo>
                    <a:pt x="123" y="1"/>
                  </a:moveTo>
                  <a:cubicBezTo>
                    <a:pt x="120" y="1"/>
                    <a:pt x="116" y="2"/>
                    <a:pt x="112" y="4"/>
                  </a:cubicBezTo>
                  <a:cubicBezTo>
                    <a:pt x="89" y="4"/>
                    <a:pt x="78" y="26"/>
                    <a:pt x="89" y="48"/>
                  </a:cubicBezTo>
                  <a:cubicBezTo>
                    <a:pt x="112" y="82"/>
                    <a:pt x="122" y="115"/>
                    <a:pt x="145" y="149"/>
                  </a:cubicBezTo>
                  <a:cubicBezTo>
                    <a:pt x="122" y="137"/>
                    <a:pt x="112" y="137"/>
                    <a:pt x="89" y="137"/>
                  </a:cubicBezTo>
                  <a:cubicBezTo>
                    <a:pt x="67" y="149"/>
                    <a:pt x="56" y="159"/>
                    <a:pt x="56" y="182"/>
                  </a:cubicBezTo>
                  <a:lnTo>
                    <a:pt x="45" y="182"/>
                  </a:lnTo>
                  <a:cubicBezTo>
                    <a:pt x="11" y="182"/>
                    <a:pt x="0" y="204"/>
                    <a:pt x="0" y="226"/>
                  </a:cubicBezTo>
                  <a:cubicBezTo>
                    <a:pt x="23" y="327"/>
                    <a:pt x="45" y="416"/>
                    <a:pt x="78" y="505"/>
                  </a:cubicBezTo>
                  <a:lnTo>
                    <a:pt x="112" y="638"/>
                  </a:lnTo>
                  <a:cubicBezTo>
                    <a:pt x="122" y="693"/>
                    <a:pt x="122" y="738"/>
                    <a:pt x="134" y="782"/>
                  </a:cubicBezTo>
                  <a:cubicBezTo>
                    <a:pt x="141" y="810"/>
                    <a:pt x="179" y="838"/>
                    <a:pt x="209" y="838"/>
                  </a:cubicBezTo>
                  <a:cubicBezTo>
                    <a:pt x="226" y="838"/>
                    <a:pt x="241" y="829"/>
                    <a:pt x="245" y="804"/>
                  </a:cubicBezTo>
                  <a:cubicBezTo>
                    <a:pt x="256" y="760"/>
                    <a:pt x="245" y="715"/>
                    <a:pt x="234" y="671"/>
                  </a:cubicBezTo>
                  <a:cubicBezTo>
                    <a:pt x="256" y="671"/>
                    <a:pt x="278" y="671"/>
                    <a:pt x="290" y="649"/>
                  </a:cubicBezTo>
                  <a:lnTo>
                    <a:pt x="300" y="649"/>
                  </a:lnTo>
                  <a:cubicBezTo>
                    <a:pt x="300" y="671"/>
                    <a:pt x="312" y="671"/>
                    <a:pt x="334" y="682"/>
                  </a:cubicBezTo>
                  <a:lnTo>
                    <a:pt x="334" y="771"/>
                  </a:lnTo>
                  <a:cubicBezTo>
                    <a:pt x="334" y="827"/>
                    <a:pt x="334" y="883"/>
                    <a:pt x="323" y="927"/>
                  </a:cubicBezTo>
                  <a:cubicBezTo>
                    <a:pt x="323" y="972"/>
                    <a:pt x="312" y="1027"/>
                    <a:pt x="278" y="1049"/>
                  </a:cubicBezTo>
                  <a:cubicBezTo>
                    <a:pt x="245" y="1071"/>
                    <a:pt x="300" y="1127"/>
                    <a:pt x="323" y="1127"/>
                  </a:cubicBezTo>
                  <a:cubicBezTo>
                    <a:pt x="367" y="1116"/>
                    <a:pt x="389" y="1094"/>
                    <a:pt x="401" y="1071"/>
                  </a:cubicBezTo>
                  <a:cubicBezTo>
                    <a:pt x="411" y="1038"/>
                    <a:pt x="423" y="1016"/>
                    <a:pt x="423" y="982"/>
                  </a:cubicBezTo>
                  <a:lnTo>
                    <a:pt x="423" y="804"/>
                  </a:lnTo>
                  <a:cubicBezTo>
                    <a:pt x="423" y="738"/>
                    <a:pt x="411" y="682"/>
                    <a:pt x="401" y="616"/>
                  </a:cubicBezTo>
                  <a:cubicBezTo>
                    <a:pt x="389" y="560"/>
                    <a:pt x="379" y="505"/>
                    <a:pt x="345" y="460"/>
                  </a:cubicBezTo>
                  <a:cubicBezTo>
                    <a:pt x="334" y="438"/>
                    <a:pt x="334" y="426"/>
                    <a:pt x="323" y="404"/>
                  </a:cubicBezTo>
                  <a:cubicBezTo>
                    <a:pt x="300" y="327"/>
                    <a:pt x="267" y="238"/>
                    <a:pt x="245" y="149"/>
                  </a:cubicBezTo>
                  <a:cubicBezTo>
                    <a:pt x="234" y="137"/>
                    <a:pt x="223" y="126"/>
                    <a:pt x="211" y="126"/>
                  </a:cubicBezTo>
                  <a:cubicBezTo>
                    <a:pt x="201" y="93"/>
                    <a:pt x="178" y="60"/>
                    <a:pt x="167" y="37"/>
                  </a:cubicBezTo>
                  <a:cubicBezTo>
                    <a:pt x="158" y="19"/>
                    <a:pt x="141" y="1"/>
                    <a:pt x="123"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33" name="Google Shape;21333;p32"/>
            <p:cNvSpPr/>
            <p:nvPr/>
          </p:nvSpPr>
          <p:spPr>
            <a:xfrm>
              <a:off x="1812961" y="2397499"/>
              <a:ext cx="7396" cy="7012"/>
            </a:xfrm>
            <a:custGeom>
              <a:avLst/>
              <a:gdLst/>
              <a:ahLst/>
              <a:cxnLst/>
              <a:rect l="l" t="t" r="r" b="b"/>
              <a:pathLst>
                <a:path w="212" h="201" extrusionOk="0">
                  <a:moveTo>
                    <a:pt x="44" y="1"/>
                  </a:moveTo>
                  <a:cubicBezTo>
                    <a:pt x="34" y="1"/>
                    <a:pt x="23" y="4"/>
                    <a:pt x="12" y="9"/>
                  </a:cubicBezTo>
                  <a:cubicBezTo>
                    <a:pt x="0" y="20"/>
                    <a:pt x="0" y="20"/>
                    <a:pt x="0" y="32"/>
                  </a:cubicBezTo>
                  <a:lnTo>
                    <a:pt x="0" y="54"/>
                  </a:lnTo>
                  <a:cubicBezTo>
                    <a:pt x="0" y="65"/>
                    <a:pt x="12" y="65"/>
                    <a:pt x="12" y="65"/>
                  </a:cubicBezTo>
                  <a:cubicBezTo>
                    <a:pt x="12" y="76"/>
                    <a:pt x="22" y="87"/>
                    <a:pt x="34" y="98"/>
                  </a:cubicBezTo>
                  <a:lnTo>
                    <a:pt x="45" y="109"/>
                  </a:lnTo>
                  <a:lnTo>
                    <a:pt x="67" y="131"/>
                  </a:lnTo>
                  <a:lnTo>
                    <a:pt x="123" y="187"/>
                  </a:lnTo>
                  <a:cubicBezTo>
                    <a:pt x="136" y="194"/>
                    <a:pt x="152" y="200"/>
                    <a:pt x="168" y="200"/>
                  </a:cubicBezTo>
                  <a:cubicBezTo>
                    <a:pt x="180" y="200"/>
                    <a:pt x="191" y="197"/>
                    <a:pt x="200" y="187"/>
                  </a:cubicBezTo>
                  <a:cubicBezTo>
                    <a:pt x="212" y="187"/>
                    <a:pt x="212" y="165"/>
                    <a:pt x="212" y="154"/>
                  </a:cubicBezTo>
                  <a:cubicBezTo>
                    <a:pt x="212" y="143"/>
                    <a:pt x="200" y="131"/>
                    <a:pt x="190" y="121"/>
                  </a:cubicBezTo>
                  <a:lnTo>
                    <a:pt x="134" y="65"/>
                  </a:lnTo>
                  <a:cubicBezTo>
                    <a:pt x="123" y="65"/>
                    <a:pt x="123" y="54"/>
                    <a:pt x="111" y="42"/>
                  </a:cubicBezTo>
                  <a:cubicBezTo>
                    <a:pt x="101" y="42"/>
                    <a:pt x="101" y="32"/>
                    <a:pt x="101" y="32"/>
                  </a:cubicBezTo>
                  <a:cubicBezTo>
                    <a:pt x="89" y="20"/>
                    <a:pt x="78" y="20"/>
                    <a:pt x="67" y="9"/>
                  </a:cubicBezTo>
                  <a:cubicBezTo>
                    <a:pt x="62" y="4"/>
                    <a:pt x="53" y="1"/>
                    <a:pt x="44"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34" name="Google Shape;21334;p32"/>
            <p:cNvSpPr/>
            <p:nvPr/>
          </p:nvSpPr>
          <p:spPr>
            <a:xfrm>
              <a:off x="1788120" y="2384730"/>
              <a:ext cx="7431" cy="5512"/>
            </a:xfrm>
            <a:custGeom>
              <a:avLst/>
              <a:gdLst/>
              <a:ahLst/>
              <a:cxnLst/>
              <a:rect l="l" t="t" r="r" b="b"/>
              <a:pathLst>
                <a:path w="213" h="158" extrusionOk="0">
                  <a:moveTo>
                    <a:pt x="44" y="0"/>
                  </a:moveTo>
                  <a:cubicBezTo>
                    <a:pt x="37" y="0"/>
                    <a:pt x="28" y="3"/>
                    <a:pt x="23" y="8"/>
                  </a:cubicBezTo>
                  <a:lnTo>
                    <a:pt x="12" y="20"/>
                  </a:lnTo>
                  <a:cubicBezTo>
                    <a:pt x="0" y="30"/>
                    <a:pt x="0" y="42"/>
                    <a:pt x="12" y="53"/>
                  </a:cubicBezTo>
                  <a:cubicBezTo>
                    <a:pt x="12" y="64"/>
                    <a:pt x="23" y="75"/>
                    <a:pt x="23" y="75"/>
                  </a:cubicBezTo>
                  <a:cubicBezTo>
                    <a:pt x="34" y="86"/>
                    <a:pt x="45" y="86"/>
                    <a:pt x="45" y="97"/>
                  </a:cubicBezTo>
                  <a:cubicBezTo>
                    <a:pt x="56" y="109"/>
                    <a:pt x="67" y="109"/>
                    <a:pt x="89" y="119"/>
                  </a:cubicBezTo>
                  <a:cubicBezTo>
                    <a:pt x="101" y="131"/>
                    <a:pt x="112" y="141"/>
                    <a:pt x="134" y="153"/>
                  </a:cubicBezTo>
                  <a:cubicBezTo>
                    <a:pt x="141" y="153"/>
                    <a:pt x="154" y="158"/>
                    <a:pt x="165" y="158"/>
                  </a:cubicBezTo>
                  <a:cubicBezTo>
                    <a:pt x="170" y="158"/>
                    <a:pt x="175" y="157"/>
                    <a:pt x="178" y="153"/>
                  </a:cubicBezTo>
                  <a:cubicBezTo>
                    <a:pt x="190" y="153"/>
                    <a:pt x="200" y="141"/>
                    <a:pt x="212" y="131"/>
                  </a:cubicBezTo>
                  <a:lnTo>
                    <a:pt x="212" y="97"/>
                  </a:lnTo>
                  <a:cubicBezTo>
                    <a:pt x="200" y="75"/>
                    <a:pt x="190" y="64"/>
                    <a:pt x="178" y="64"/>
                  </a:cubicBezTo>
                  <a:cubicBezTo>
                    <a:pt x="156" y="53"/>
                    <a:pt x="145" y="42"/>
                    <a:pt x="123" y="30"/>
                  </a:cubicBezTo>
                  <a:cubicBezTo>
                    <a:pt x="112" y="20"/>
                    <a:pt x="101" y="20"/>
                    <a:pt x="89" y="8"/>
                  </a:cubicBezTo>
                  <a:lnTo>
                    <a:pt x="56" y="8"/>
                  </a:lnTo>
                  <a:cubicBezTo>
                    <a:pt x="56" y="3"/>
                    <a:pt x="51" y="0"/>
                    <a:pt x="44"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35" name="Google Shape;21335;p32"/>
            <p:cNvSpPr/>
            <p:nvPr/>
          </p:nvSpPr>
          <p:spPr>
            <a:xfrm>
              <a:off x="1736904" y="2396278"/>
              <a:ext cx="6629" cy="7012"/>
            </a:xfrm>
            <a:custGeom>
              <a:avLst/>
              <a:gdLst/>
              <a:ahLst/>
              <a:cxnLst/>
              <a:rect l="l" t="t" r="r" b="b"/>
              <a:pathLst>
                <a:path w="190" h="201" extrusionOk="0">
                  <a:moveTo>
                    <a:pt x="34" y="0"/>
                  </a:moveTo>
                  <a:lnTo>
                    <a:pt x="34" y="11"/>
                  </a:lnTo>
                  <a:cubicBezTo>
                    <a:pt x="22" y="11"/>
                    <a:pt x="12" y="22"/>
                    <a:pt x="12" y="22"/>
                  </a:cubicBezTo>
                  <a:cubicBezTo>
                    <a:pt x="0" y="33"/>
                    <a:pt x="0" y="55"/>
                    <a:pt x="0" y="67"/>
                  </a:cubicBezTo>
                  <a:cubicBezTo>
                    <a:pt x="12" y="89"/>
                    <a:pt x="34" y="111"/>
                    <a:pt x="45" y="122"/>
                  </a:cubicBezTo>
                  <a:lnTo>
                    <a:pt x="78" y="156"/>
                  </a:lnTo>
                  <a:lnTo>
                    <a:pt x="111" y="189"/>
                  </a:lnTo>
                  <a:cubicBezTo>
                    <a:pt x="123" y="189"/>
                    <a:pt x="145" y="200"/>
                    <a:pt x="156" y="200"/>
                  </a:cubicBezTo>
                  <a:cubicBezTo>
                    <a:pt x="167" y="189"/>
                    <a:pt x="167" y="189"/>
                    <a:pt x="178" y="189"/>
                  </a:cubicBezTo>
                  <a:cubicBezTo>
                    <a:pt x="178" y="178"/>
                    <a:pt x="190" y="166"/>
                    <a:pt x="190" y="156"/>
                  </a:cubicBezTo>
                  <a:cubicBezTo>
                    <a:pt x="190" y="144"/>
                    <a:pt x="178" y="133"/>
                    <a:pt x="178" y="122"/>
                  </a:cubicBezTo>
                  <a:cubicBezTo>
                    <a:pt x="167" y="111"/>
                    <a:pt x="156" y="100"/>
                    <a:pt x="156" y="89"/>
                  </a:cubicBezTo>
                  <a:cubicBezTo>
                    <a:pt x="145" y="77"/>
                    <a:pt x="145" y="67"/>
                    <a:pt x="134" y="55"/>
                  </a:cubicBezTo>
                  <a:cubicBezTo>
                    <a:pt x="134" y="44"/>
                    <a:pt x="123" y="44"/>
                    <a:pt x="123" y="33"/>
                  </a:cubicBezTo>
                  <a:cubicBezTo>
                    <a:pt x="111" y="11"/>
                    <a:pt x="89" y="0"/>
                    <a:pt x="56"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36" name="Google Shape;21336;p32"/>
            <p:cNvSpPr/>
            <p:nvPr/>
          </p:nvSpPr>
          <p:spPr>
            <a:xfrm>
              <a:off x="1738439" y="2404023"/>
              <a:ext cx="8582" cy="8478"/>
            </a:xfrm>
            <a:custGeom>
              <a:avLst/>
              <a:gdLst/>
              <a:ahLst/>
              <a:cxnLst/>
              <a:rect l="l" t="t" r="r" b="b"/>
              <a:pathLst>
                <a:path w="246" h="243" extrusionOk="0">
                  <a:moveTo>
                    <a:pt x="123" y="0"/>
                  </a:moveTo>
                  <a:cubicBezTo>
                    <a:pt x="123" y="0"/>
                    <a:pt x="112" y="0"/>
                    <a:pt x="112" y="11"/>
                  </a:cubicBezTo>
                  <a:lnTo>
                    <a:pt x="101" y="11"/>
                  </a:lnTo>
                  <a:lnTo>
                    <a:pt x="90" y="23"/>
                  </a:lnTo>
                  <a:lnTo>
                    <a:pt x="90" y="33"/>
                  </a:lnTo>
                  <a:lnTo>
                    <a:pt x="90" y="45"/>
                  </a:lnTo>
                  <a:lnTo>
                    <a:pt x="90" y="78"/>
                  </a:lnTo>
                  <a:cubicBezTo>
                    <a:pt x="101" y="89"/>
                    <a:pt x="101" y="100"/>
                    <a:pt x="112" y="112"/>
                  </a:cubicBezTo>
                  <a:cubicBezTo>
                    <a:pt x="120" y="119"/>
                    <a:pt x="122" y="127"/>
                    <a:pt x="126" y="134"/>
                  </a:cubicBezTo>
                  <a:lnTo>
                    <a:pt x="126" y="134"/>
                  </a:lnTo>
                  <a:cubicBezTo>
                    <a:pt x="126" y="134"/>
                    <a:pt x="125" y="134"/>
                    <a:pt x="123" y="134"/>
                  </a:cubicBezTo>
                  <a:lnTo>
                    <a:pt x="112" y="122"/>
                  </a:lnTo>
                  <a:lnTo>
                    <a:pt x="112" y="112"/>
                  </a:lnTo>
                  <a:lnTo>
                    <a:pt x="101" y="100"/>
                  </a:lnTo>
                  <a:cubicBezTo>
                    <a:pt x="90" y="100"/>
                    <a:pt x="90" y="89"/>
                    <a:pt x="79" y="89"/>
                  </a:cubicBezTo>
                  <a:cubicBezTo>
                    <a:pt x="67" y="78"/>
                    <a:pt x="45" y="78"/>
                    <a:pt x="34" y="78"/>
                  </a:cubicBezTo>
                  <a:cubicBezTo>
                    <a:pt x="23" y="78"/>
                    <a:pt x="12" y="78"/>
                    <a:pt x="12" y="89"/>
                  </a:cubicBezTo>
                  <a:lnTo>
                    <a:pt x="1" y="89"/>
                  </a:lnTo>
                  <a:lnTo>
                    <a:pt x="1" y="112"/>
                  </a:lnTo>
                  <a:lnTo>
                    <a:pt x="1" y="122"/>
                  </a:lnTo>
                  <a:cubicBezTo>
                    <a:pt x="1" y="145"/>
                    <a:pt x="1" y="156"/>
                    <a:pt x="12" y="167"/>
                  </a:cubicBezTo>
                  <a:cubicBezTo>
                    <a:pt x="23" y="189"/>
                    <a:pt x="34" y="201"/>
                    <a:pt x="45" y="211"/>
                  </a:cubicBezTo>
                  <a:cubicBezTo>
                    <a:pt x="67" y="223"/>
                    <a:pt x="79" y="234"/>
                    <a:pt x="90" y="234"/>
                  </a:cubicBezTo>
                  <a:cubicBezTo>
                    <a:pt x="95" y="239"/>
                    <a:pt x="104" y="242"/>
                    <a:pt x="114" y="242"/>
                  </a:cubicBezTo>
                  <a:cubicBezTo>
                    <a:pt x="123" y="242"/>
                    <a:pt x="135" y="239"/>
                    <a:pt x="146" y="234"/>
                  </a:cubicBezTo>
                  <a:lnTo>
                    <a:pt x="168" y="211"/>
                  </a:lnTo>
                  <a:cubicBezTo>
                    <a:pt x="168" y="189"/>
                    <a:pt x="168" y="178"/>
                    <a:pt x="156" y="156"/>
                  </a:cubicBezTo>
                  <a:lnTo>
                    <a:pt x="156" y="156"/>
                  </a:lnTo>
                  <a:cubicBezTo>
                    <a:pt x="156" y="156"/>
                    <a:pt x="168" y="167"/>
                    <a:pt x="179" y="167"/>
                  </a:cubicBezTo>
                  <a:lnTo>
                    <a:pt x="190" y="167"/>
                  </a:lnTo>
                  <a:cubicBezTo>
                    <a:pt x="196" y="173"/>
                    <a:pt x="198" y="176"/>
                    <a:pt x="201" y="176"/>
                  </a:cubicBezTo>
                  <a:cubicBezTo>
                    <a:pt x="204" y="176"/>
                    <a:pt x="207" y="173"/>
                    <a:pt x="212" y="167"/>
                  </a:cubicBezTo>
                  <a:lnTo>
                    <a:pt x="223" y="167"/>
                  </a:lnTo>
                  <a:cubicBezTo>
                    <a:pt x="235" y="156"/>
                    <a:pt x="235" y="156"/>
                    <a:pt x="235" y="145"/>
                  </a:cubicBezTo>
                  <a:lnTo>
                    <a:pt x="245" y="134"/>
                  </a:lnTo>
                  <a:cubicBezTo>
                    <a:pt x="245" y="134"/>
                    <a:pt x="245" y="122"/>
                    <a:pt x="235" y="122"/>
                  </a:cubicBezTo>
                  <a:cubicBezTo>
                    <a:pt x="235" y="112"/>
                    <a:pt x="235" y="100"/>
                    <a:pt x="223" y="100"/>
                  </a:cubicBezTo>
                  <a:cubicBezTo>
                    <a:pt x="223" y="89"/>
                    <a:pt x="212" y="78"/>
                    <a:pt x="201" y="67"/>
                  </a:cubicBezTo>
                  <a:lnTo>
                    <a:pt x="201" y="56"/>
                  </a:lnTo>
                  <a:cubicBezTo>
                    <a:pt x="190" y="45"/>
                    <a:pt x="190" y="45"/>
                    <a:pt x="190" y="33"/>
                  </a:cubicBezTo>
                  <a:lnTo>
                    <a:pt x="179" y="33"/>
                  </a:lnTo>
                  <a:cubicBezTo>
                    <a:pt x="179" y="23"/>
                    <a:pt x="168" y="23"/>
                    <a:pt x="168" y="23"/>
                  </a:cubicBezTo>
                  <a:lnTo>
                    <a:pt x="156" y="11"/>
                  </a:lnTo>
                  <a:lnTo>
                    <a:pt x="134" y="11"/>
                  </a:lnTo>
                  <a:cubicBezTo>
                    <a:pt x="134" y="0"/>
                    <a:pt x="134" y="0"/>
                    <a:pt x="123"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37" name="Google Shape;21337;p32"/>
            <p:cNvSpPr/>
            <p:nvPr/>
          </p:nvSpPr>
          <p:spPr>
            <a:xfrm>
              <a:off x="1743882" y="2394708"/>
              <a:ext cx="5094" cy="5059"/>
            </a:xfrm>
            <a:custGeom>
              <a:avLst/>
              <a:gdLst/>
              <a:ahLst/>
              <a:cxnLst/>
              <a:rect l="l" t="t" r="r" b="b"/>
              <a:pathLst>
                <a:path w="146" h="145" extrusionOk="0">
                  <a:moveTo>
                    <a:pt x="23" y="1"/>
                  </a:moveTo>
                  <a:cubicBezTo>
                    <a:pt x="23" y="11"/>
                    <a:pt x="12" y="11"/>
                    <a:pt x="12" y="11"/>
                  </a:cubicBezTo>
                  <a:lnTo>
                    <a:pt x="0" y="23"/>
                  </a:lnTo>
                  <a:lnTo>
                    <a:pt x="0" y="33"/>
                  </a:lnTo>
                  <a:lnTo>
                    <a:pt x="0" y="56"/>
                  </a:lnTo>
                  <a:lnTo>
                    <a:pt x="12" y="67"/>
                  </a:lnTo>
                  <a:cubicBezTo>
                    <a:pt x="23" y="89"/>
                    <a:pt x="45" y="100"/>
                    <a:pt x="56" y="122"/>
                  </a:cubicBezTo>
                  <a:cubicBezTo>
                    <a:pt x="67" y="134"/>
                    <a:pt x="67" y="134"/>
                    <a:pt x="79" y="134"/>
                  </a:cubicBezTo>
                  <a:cubicBezTo>
                    <a:pt x="89" y="134"/>
                    <a:pt x="89" y="134"/>
                    <a:pt x="101" y="145"/>
                  </a:cubicBezTo>
                  <a:cubicBezTo>
                    <a:pt x="112" y="145"/>
                    <a:pt x="112" y="145"/>
                    <a:pt x="123" y="134"/>
                  </a:cubicBezTo>
                  <a:lnTo>
                    <a:pt x="134" y="134"/>
                  </a:lnTo>
                  <a:cubicBezTo>
                    <a:pt x="134" y="122"/>
                    <a:pt x="145" y="122"/>
                    <a:pt x="145" y="112"/>
                  </a:cubicBezTo>
                  <a:lnTo>
                    <a:pt x="145" y="89"/>
                  </a:lnTo>
                  <a:lnTo>
                    <a:pt x="134" y="78"/>
                  </a:lnTo>
                  <a:cubicBezTo>
                    <a:pt x="134" y="67"/>
                    <a:pt x="123" y="67"/>
                    <a:pt x="123" y="56"/>
                  </a:cubicBezTo>
                  <a:lnTo>
                    <a:pt x="123" y="67"/>
                  </a:lnTo>
                  <a:cubicBezTo>
                    <a:pt x="123" y="56"/>
                    <a:pt x="112" y="56"/>
                    <a:pt x="112" y="45"/>
                  </a:cubicBezTo>
                  <a:lnTo>
                    <a:pt x="101" y="33"/>
                  </a:lnTo>
                  <a:cubicBezTo>
                    <a:pt x="101" y="23"/>
                    <a:pt x="89" y="23"/>
                    <a:pt x="89" y="23"/>
                  </a:cubicBezTo>
                  <a:cubicBezTo>
                    <a:pt x="79" y="11"/>
                    <a:pt x="79" y="11"/>
                    <a:pt x="67" y="11"/>
                  </a:cubicBezTo>
                  <a:cubicBezTo>
                    <a:pt x="67" y="1"/>
                    <a:pt x="56" y="1"/>
                    <a:pt x="45"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38" name="Google Shape;21338;p32"/>
            <p:cNvSpPr/>
            <p:nvPr/>
          </p:nvSpPr>
          <p:spPr>
            <a:xfrm>
              <a:off x="1758256" y="2390836"/>
              <a:ext cx="12804" cy="26445"/>
            </a:xfrm>
            <a:custGeom>
              <a:avLst/>
              <a:gdLst/>
              <a:ahLst/>
              <a:cxnLst/>
              <a:rect l="l" t="t" r="r" b="b"/>
              <a:pathLst>
                <a:path w="367" h="758" extrusionOk="0">
                  <a:moveTo>
                    <a:pt x="112" y="0"/>
                  </a:moveTo>
                  <a:cubicBezTo>
                    <a:pt x="89" y="0"/>
                    <a:pt x="67" y="0"/>
                    <a:pt x="67" y="23"/>
                  </a:cubicBezTo>
                  <a:cubicBezTo>
                    <a:pt x="56" y="112"/>
                    <a:pt x="67" y="200"/>
                    <a:pt x="78" y="278"/>
                  </a:cubicBezTo>
                  <a:cubicBezTo>
                    <a:pt x="67" y="267"/>
                    <a:pt x="56" y="267"/>
                    <a:pt x="45" y="267"/>
                  </a:cubicBezTo>
                  <a:cubicBezTo>
                    <a:pt x="38" y="265"/>
                    <a:pt x="33" y="264"/>
                    <a:pt x="28" y="264"/>
                  </a:cubicBezTo>
                  <a:cubicBezTo>
                    <a:pt x="7" y="264"/>
                    <a:pt x="0" y="282"/>
                    <a:pt x="0" y="300"/>
                  </a:cubicBezTo>
                  <a:cubicBezTo>
                    <a:pt x="11" y="367"/>
                    <a:pt x="23" y="434"/>
                    <a:pt x="45" y="490"/>
                  </a:cubicBezTo>
                  <a:cubicBezTo>
                    <a:pt x="56" y="523"/>
                    <a:pt x="67" y="556"/>
                    <a:pt x="89" y="579"/>
                  </a:cubicBezTo>
                  <a:cubicBezTo>
                    <a:pt x="100" y="612"/>
                    <a:pt x="122" y="656"/>
                    <a:pt x="156" y="678"/>
                  </a:cubicBezTo>
                  <a:cubicBezTo>
                    <a:pt x="164" y="687"/>
                    <a:pt x="177" y="694"/>
                    <a:pt x="192" y="694"/>
                  </a:cubicBezTo>
                  <a:cubicBezTo>
                    <a:pt x="198" y="694"/>
                    <a:pt x="205" y="693"/>
                    <a:pt x="211" y="690"/>
                  </a:cubicBezTo>
                  <a:cubicBezTo>
                    <a:pt x="223" y="712"/>
                    <a:pt x="245" y="734"/>
                    <a:pt x="267" y="745"/>
                  </a:cubicBezTo>
                  <a:cubicBezTo>
                    <a:pt x="276" y="754"/>
                    <a:pt x="286" y="757"/>
                    <a:pt x="295" y="757"/>
                  </a:cubicBezTo>
                  <a:cubicBezTo>
                    <a:pt x="310" y="757"/>
                    <a:pt x="322" y="748"/>
                    <a:pt x="322" y="734"/>
                  </a:cubicBezTo>
                  <a:cubicBezTo>
                    <a:pt x="334" y="723"/>
                    <a:pt x="334" y="712"/>
                    <a:pt x="322" y="701"/>
                  </a:cubicBezTo>
                  <a:cubicBezTo>
                    <a:pt x="345" y="690"/>
                    <a:pt x="356" y="678"/>
                    <a:pt x="345" y="656"/>
                  </a:cubicBezTo>
                  <a:lnTo>
                    <a:pt x="345" y="612"/>
                  </a:lnTo>
                  <a:cubicBezTo>
                    <a:pt x="367" y="612"/>
                    <a:pt x="367" y="601"/>
                    <a:pt x="367" y="589"/>
                  </a:cubicBezTo>
                  <a:lnTo>
                    <a:pt x="367" y="567"/>
                  </a:lnTo>
                  <a:cubicBezTo>
                    <a:pt x="367" y="556"/>
                    <a:pt x="367" y="556"/>
                    <a:pt x="356" y="545"/>
                  </a:cubicBezTo>
                  <a:cubicBezTo>
                    <a:pt x="356" y="545"/>
                    <a:pt x="356" y="534"/>
                    <a:pt x="345" y="534"/>
                  </a:cubicBezTo>
                  <a:lnTo>
                    <a:pt x="334" y="500"/>
                  </a:lnTo>
                  <a:cubicBezTo>
                    <a:pt x="322" y="478"/>
                    <a:pt x="300" y="467"/>
                    <a:pt x="290" y="445"/>
                  </a:cubicBezTo>
                  <a:cubicBezTo>
                    <a:pt x="290" y="434"/>
                    <a:pt x="278" y="434"/>
                    <a:pt x="278" y="434"/>
                  </a:cubicBezTo>
                  <a:cubicBezTo>
                    <a:pt x="267" y="378"/>
                    <a:pt x="256" y="334"/>
                    <a:pt x="256" y="289"/>
                  </a:cubicBezTo>
                  <a:cubicBezTo>
                    <a:pt x="256" y="267"/>
                    <a:pt x="233" y="256"/>
                    <a:pt x="211" y="245"/>
                  </a:cubicBezTo>
                  <a:cubicBezTo>
                    <a:pt x="201" y="245"/>
                    <a:pt x="178" y="245"/>
                    <a:pt x="167" y="256"/>
                  </a:cubicBezTo>
                  <a:cubicBezTo>
                    <a:pt x="156" y="189"/>
                    <a:pt x="156" y="122"/>
                    <a:pt x="156" y="55"/>
                  </a:cubicBezTo>
                  <a:cubicBezTo>
                    <a:pt x="156" y="33"/>
                    <a:pt x="134" y="11"/>
                    <a:pt x="112"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39" name="Google Shape;21339;p32"/>
            <p:cNvSpPr/>
            <p:nvPr/>
          </p:nvSpPr>
          <p:spPr>
            <a:xfrm>
              <a:off x="1769909" y="2393836"/>
              <a:ext cx="20025" cy="28957"/>
            </a:xfrm>
            <a:custGeom>
              <a:avLst/>
              <a:gdLst/>
              <a:ahLst/>
              <a:cxnLst/>
              <a:rect l="l" t="t" r="r" b="b"/>
              <a:pathLst>
                <a:path w="574" h="830" extrusionOk="0">
                  <a:moveTo>
                    <a:pt x="32" y="0"/>
                  </a:moveTo>
                  <a:cubicBezTo>
                    <a:pt x="15" y="0"/>
                    <a:pt x="0" y="18"/>
                    <a:pt x="0" y="36"/>
                  </a:cubicBezTo>
                  <a:cubicBezTo>
                    <a:pt x="22" y="125"/>
                    <a:pt x="44" y="203"/>
                    <a:pt x="67" y="281"/>
                  </a:cubicBezTo>
                  <a:cubicBezTo>
                    <a:pt x="77" y="281"/>
                    <a:pt x="77" y="292"/>
                    <a:pt x="77" y="292"/>
                  </a:cubicBezTo>
                  <a:cubicBezTo>
                    <a:pt x="55" y="292"/>
                    <a:pt x="44" y="303"/>
                    <a:pt x="55" y="337"/>
                  </a:cubicBezTo>
                  <a:cubicBezTo>
                    <a:pt x="77" y="414"/>
                    <a:pt x="111" y="503"/>
                    <a:pt x="144" y="582"/>
                  </a:cubicBezTo>
                  <a:cubicBezTo>
                    <a:pt x="166" y="615"/>
                    <a:pt x="178" y="659"/>
                    <a:pt x="200" y="693"/>
                  </a:cubicBezTo>
                  <a:cubicBezTo>
                    <a:pt x="222" y="737"/>
                    <a:pt x="245" y="782"/>
                    <a:pt x="278" y="815"/>
                  </a:cubicBezTo>
                  <a:cubicBezTo>
                    <a:pt x="292" y="824"/>
                    <a:pt x="307" y="829"/>
                    <a:pt x="321" y="829"/>
                  </a:cubicBezTo>
                  <a:cubicBezTo>
                    <a:pt x="341" y="829"/>
                    <a:pt x="356" y="819"/>
                    <a:pt x="356" y="792"/>
                  </a:cubicBezTo>
                  <a:cubicBezTo>
                    <a:pt x="344" y="748"/>
                    <a:pt x="311" y="715"/>
                    <a:pt x="300" y="671"/>
                  </a:cubicBezTo>
                  <a:cubicBezTo>
                    <a:pt x="289" y="659"/>
                    <a:pt x="278" y="648"/>
                    <a:pt x="267" y="626"/>
                  </a:cubicBezTo>
                  <a:cubicBezTo>
                    <a:pt x="289" y="626"/>
                    <a:pt x="300" y="615"/>
                    <a:pt x="300" y="604"/>
                  </a:cubicBezTo>
                  <a:lnTo>
                    <a:pt x="300" y="570"/>
                  </a:lnTo>
                  <a:cubicBezTo>
                    <a:pt x="300" y="559"/>
                    <a:pt x="289" y="548"/>
                    <a:pt x="289" y="537"/>
                  </a:cubicBezTo>
                  <a:cubicBezTo>
                    <a:pt x="278" y="526"/>
                    <a:pt x="278" y="515"/>
                    <a:pt x="267" y="503"/>
                  </a:cubicBezTo>
                  <a:lnTo>
                    <a:pt x="267" y="493"/>
                  </a:lnTo>
                  <a:cubicBezTo>
                    <a:pt x="278" y="481"/>
                    <a:pt x="267" y="470"/>
                    <a:pt x="267" y="448"/>
                  </a:cubicBezTo>
                  <a:cubicBezTo>
                    <a:pt x="278" y="448"/>
                    <a:pt x="300" y="437"/>
                    <a:pt x="300" y="414"/>
                  </a:cubicBezTo>
                  <a:cubicBezTo>
                    <a:pt x="300" y="426"/>
                    <a:pt x="300" y="426"/>
                    <a:pt x="311" y="437"/>
                  </a:cubicBezTo>
                  <a:cubicBezTo>
                    <a:pt x="319" y="453"/>
                    <a:pt x="339" y="463"/>
                    <a:pt x="358" y="463"/>
                  </a:cubicBezTo>
                  <a:cubicBezTo>
                    <a:pt x="365" y="463"/>
                    <a:pt x="372" y="462"/>
                    <a:pt x="378" y="459"/>
                  </a:cubicBezTo>
                  <a:cubicBezTo>
                    <a:pt x="389" y="459"/>
                    <a:pt x="389" y="448"/>
                    <a:pt x="400" y="448"/>
                  </a:cubicBezTo>
                  <a:cubicBezTo>
                    <a:pt x="408" y="448"/>
                    <a:pt x="415" y="453"/>
                    <a:pt x="422" y="453"/>
                  </a:cubicBezTo>
                  <a:cubicBezTo>
                    <a:pt x="426" y="453"/>
                    <a:pt x="430" y="452"/>
                    <a:pt x="433" y="448"/>
                  </a:cubicBezTo>
                  <a:cubicBezTo>
                    <a:pt x="456" y="481"/>
                    <a:pt x="467" y="515"/>
                    <a:pt x="489" y="537"/>
                  </a:cubicBezTo>
                  <a:cubicBezTo>
                    <a:pt x="503" y="546"/>
                    <a:pt x="521" y="552"/>
                    <a:pt x="536" y="552"/>
                  </a:cubicBezTo>
                  <a:cubicBezTo>
                    <a:pt x="557" y="552"/>
                    <a:pt x="574" y="541"/>
                    <a:pt x="567" y="515"/>
                  </a:cubicBezTo>
                  <a:cubicBezTo>
                    <a:pt x="556" y="470"/>
                    <a:pt x="522" y="426"/>
                    <a:pt x="500" y="381"/>
                  </a:cubicBezTo>
                  <a:cubicBezTo>
                    <a:pt x="478" y="348"/>
                    <a:pt x="445" y="303"/>
                    <a:pt x="423" y="270"/>
                  </a:cubicBezTo>
                  <a:cubicBezTo>
                    <a:pt x="414" y="254"/>
                    <a:pt x="400" y="243"/>
                    <a:pt x="384" y="243"/>
                  </a:cubicBezTo>
                  <a:cubicBezTo>
                    <a:pt x="379" y="243"/>
                    <a:pt x="373" y="245"/>
                    <a:pt x="367" y="248"/>
                  </a:cubicBezTo>
                  <a:cubicBezTo>
                    <a:pt x="344" y="248"/>
                    <a:pt x="344" y="259"/>
                    <a:pt x="344" y="270"/>
                  </a:cubicBezTo>
                  <a:cubicBezTo>
                    <a:pt x="334" y="259"/>
                    <a:pt x="322" y="259"/>
                    <a:pt x="322" y="248"/>
                  </a:cubicBezTo>
                  <a:cubicBezTo>
                    <a:pt x="311" y="248"/>
                    <a:pt x="289" y="236"/>
                    <a:pt x="278" y="236"/>
                  </a:cubicBezTo>
                  <a:cubicBezTo>
                    <a:pt x="267" y="226"/>
                    <a:pt x="255" y="214"/>
                    <a:pt x="245" y="192"/>
                  </a:cubicBezTo>
                  <a:cubicBezTo>
                    <a:pt x="233" y="170"/>
                    <a:pt x="211" y="159"/>
                    <a:pt x="178" y="159"/>
                  </a:cubicBezTo>
                  <a:cubicBezTo>
                    <a:pt x="156" y="159"/>
                    <a:pt x="133" y="181"/>
                    <a:pt x="144" y="203"/>
                  </a:cubicBezTo>
                  <a:lnTo>
                    <a:pt x="144" y="226"/>
                  </a:lnTo>
                  <a:cubicBezTo>
                    <a:pt x="122" y="170"/>
                    <a:pt x="111" y="103"/>
                    <a:pt x="100" y="48"/>
                  </a:cubicBezTo>
                  <a:cubicBezTo>
                    <a:pt x="89" y="26"/>
                    <a:pt x="67" y="3"/>
                    <a:pt x="44" y="3"/>
                  </a:cubicBezTo>
                  <a:cubicBezTo>
                    <a:pt x="40" y="1"/>
                    <a:pt x="36" y="0"/>
                    <a:pt x="32"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40" name="Google Shape;21340;p32"/>
            <p:cNvSpPr/>
            <p:nvPr/>
          </p:nvSpPr>
          <p:spPr>
            <a:xfrm>
              <a:off x="1785783" y="2398476"/>
              <a:ext cx="8966" cy="16432"/>
            </a:xfrm>
            <a:custGeom>
              <a:avLst/>
              <a:gdLst/>
              <a:ahLst/>
              <a:cxnLst/>
              <a:rect l="l" t="t" r="r" b="b"/>
              <a:pathLst>
                <a:path w="257" h="471" extrusionOk="0">
                  <a:moveTo>
                    <a:pt x="53" y="1"/>
                  </a:moveTo>
                  <a:cubicBezTo>
                    <a:pt x="47" y="1"/>
                    <a:pt x="41" y="2"/>
                    <a:pt x="34" y="4"/>
                  </a:cubicBezTo>
                  <a:cubicBezTo>
                    <a:pt x="12" y="4"/>
                    <a:pt x="1" y="37"/>
                    <a:pt x="12" y="59"/>
                  </a:cubicBezTo>
                  <a:cubicBezTo>
                    <a:pt x="45" y="115"/>
                    <a:pt x="67" y="182"/>
                    <a:pt x="90" y="248"/>
                  </a:cubicBezTo>
                  <a:cubicBezTo>
                    <a:pt x="112" y="304"/>
                    <a:pt x="134" y="370"/>
                    <a:pt x="156" y="437"/>
                  </a:cubicBezTo>
                  <a:cubicBezTo>
                    <a:pt x="168" y="459"/>
                    <a:pt x="190" y="471"/>
                    <a:pt x="212" y="471"/>
                  </a:cubicBezTo>
                  <a:cubicBezTo>
                    <a:pt x="235" y="471"/>
                    <a:pt x="257" y="459"/>
                    <a:pt x="257" y="449"/>
                  </a:cubicBezTo>
                  <a:cubicBezTo>
                    <a:pt x="245" y="426"/>
                    <a:pt x="245" y="404"/>
                    <a:pt x="245" y="393"/>
                  </a:cubicBezTo>
                  <a:cubicBezTo>
                    <a:pt x="245" y="370"/>
                    <a:pt x="235" y="360"/>
                    <a:pt x="235" y="337"/>
                  </a:cubicBezTo>
                  <a:cubicBezTo>
                    <a:pt x="223" y="304"/>
                    <a:pt x="212" y="271"/>
                    <a:pt x="190" y="237"/>
                  </a:cubicBezTo>
                  <a:cubicBezTo>
                    <a:pt x="168" y="170"/>
                    <a:pt x="146" y="103"/>
                    <a:pt x="112" y="37"/>
                  </a:cubicBezTo>
                  <a:cubicBezTo>
                    <a:pt x="103" y="19"/>
                    <a:pt x="79" y="1"/>
                    <a:pt x="53"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41" name="Google Shape;21341;p32"/>
            <p:cNvSpPr/>
            <p:nvPr/>
          </p:nvSpPr>
          <p:spPr>
            <a:xfrm>
              <a:off x="1743882" y="2410617"/>
              <a:ext cx="11687" cy="9734"/>
            </a:xfrm>
            <a:custGeom>
              <a:avLst/>
              <a:gdLst/>
              <a:ahLst/>
              <a:cxnLst/>
              <a:rect l="l" t="t" r="r" b="b"/>
              <a:pathLst>
                <a:path w="335" h="279" extrusionOk="0">
                  <a:moveTo>
                    <a:pt x="178" y="0"/>
                  </a:moveTo>
                  <a:cubicBezTo>
                    <a:pt x="168" y="0"/>
                    <a:pt x="156" y="12"/>
                    <a:pt x="156" y="22"/>
                  </a:cubicBezTo>
                  <a:lnTo>
                    <a:pt x="145" y="12"/>
                  </a:lnTo>
                  <a:lnTo>
                    <a:pt x="112" y="12"/>
                  </a:lnTo>
                  <a:cubicBezTo>
                    <a:pt x="101" y="12"/>
                    <a:pt x="101" y="22"/>
                    <a:pt x="89" y="22"/>
                  </a:cubicBezTo>
                  <a:lnTo>
                    <a:pt x="89" y="34"/>
                  </a:lnTo>
                  <a:lnTo>
                    <a:pt x="89" y="45"/>
                  </a:lnTo>
                  <a:cubicBezTo>
                    <a:pt x="89" y="45"/>
                    <a:pt x="89" y="34"/>
                    <a:pt x="79" y="34"/>
                  </a:cubicBezTo>
                  <a:cubicBezTo>
                    <a:pt x="70" y="25"/>
                    <a:pt x="60" y="22"/>
                    <a:pt x="51" y="22"/>
                  </a:cubicBezTo>
                  <a:cubicBezTo>
                    <a:pt x="23" y="22"/>
                    <a:pt x="1" y="53"/>
                    <a:pt x="34" y="78"/>
                  </a:cubicBezTo>
                  <a:cubicBezTo>
                    <a:pt x="44" y="88"/>
                    <a:pt x="53" y="91"/>
                    <a:pt x="61" y="91"/>
                  </a:cubicBezTo>
                  <a:cubicBezTo>
                    <a:pt x="73" y="91"/>
                    <a:pt x="83" y="85"/>
                    <a:pt x="89" y="78"/>
                  </a:cubicBezTo>
                  <a:lnTo>
                    <a:pt x="89" y="89"/>
                  </a:lnTo>
                  <a:lnTo>
                    <a:pt x="89" y="101"/>
                  </a:lnTo>
                  <a:cubicBezTo>
                    <a:pt x="101" y="101"/>
                    <a:pt x="101" y="111"/>
                    <a:pt x="101" y="111"/>
                  </a:cubicBezTo>
                  <a:cubicBezTo>
                    <a:pt x="112" y="123"/>
                    <a:pt x="123" y="134"/>
                    <a:pt x="134" y="134"/>
                  </a:cubicBezTo>
                  <a:lnTo>
                    <a:pt x="156" y="134"/>
                  </a:lnTo>
                  <a:cubicBezTo>
                    <a:pt x="168" y="134"/>
                    <a:pt x="168" y="123"/>
                    <a:pt x="168" y="123"/>
                  </a:cubicBezTo>
                  <a:lnTo>
                    <a:pt x="178" y="123"/>
                  </a:lnTo>
                  <a:lnTo>
                    <a:pt x="178" y="111"/>
                  </a:lnTo>
                  <a:cubicBezTo>
                    <a:pt x="178" y="123"/>
                    <a:pt x="190" y="134"/>
                    <a:pt x="190" y="145"/>
                  </a:cubicBezTo>
                  <a:cubicBezTo>
                    <a:pt x="190" y="156"/>
                    <a:pt x="201" y="167"/>
                    <a:pt x="201" y="178"/>
                  </a:cubicBezTo>
                  <a:lnTo>
                    <a:pt x="201" y="190"/>
                  </a:lnTo>
                  <a:cubicBezTo>
                    <a:pt x="212" y="212"/>
                    <a:pt x="212" y="245"/>
                    <a:pt x="245" y="256"/>
                  </a:cubicBezTo>
                  <a:cubicBezTo>
                    <a:pt x="257" y="267"/>
                    <a:pt x="267" y="267"/>
                    <a:pt x="279" y="279"/>
                  </a:cubicBezTo>
                  <a:cubicBezTo>
                    <a:pt x="290" y="279"/>
                    <a:pt x="301" y="267"/>
                    <a:pt x="312" y="267"/>
                  </a:cubicBezTo>
                  <a:cubicBezTo>
                    <a:pt x="334" y="245"/>
                    <a:pt x="323" y="223"/>
                    <a:pt x="312" y="200"/>
                  </a:cubicBezTo>
                  <a:cubicBezTo>
                    <a:pt x="312" y="178"/>
                    <a:pt x="301" y="156"/>
                    <a:pt x="290" y="134"/>
                  </a:cubicBezTo>
                  <a:cubicBezTo>
                    <a:pt x="279" y="111"/>
                    <a:pt x="267" y="78"/>
                    <a:pt x="257" y="45"/>
                  </a:cubicBezTo>
                  <a:cubicBezTo>
                    <a:pt x="234" y="22"/>
                    <a:pt x="212" y="0"/>
                    <a:pt x="178"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42" name="Google Shape;21342;p32"/>
            <p:cNvSpPr/>
            <p:nvPr/>
          </p:nvSpPr>
          <p:spPr>
            <a:xfrm>
              <a:off x="1735753" y="2402767"/>
              <a:ext cx="93917" cy="75148"/>
            </a:xfrm>
            <a:custGeom>
              <a:avLst/>
              <a:gdLst/>
              <a:ahLst/>
              <a:cxnLst/>
              <a:rect l="l" t="t" r="r" b="b"/>
              <a:pathLst>
                <a:path w="2692" h="2154" extrusionOk="0">
                  <a:moveTo>
                    <a:pt x="1340" y="0"/>
                  </a:moveTo>
                  <a:cubicBezTo>
                    <a:pt x="1084" y="0"/>
                    <a:pt x="816" y="83"/>
                    <a:pt x="534" y="237"/>
                  </a:cubicBezTo>
                  <a:cubicBezTo>
                    <a:pt x="0" y="526"/>
                    <a:pt x="45" y="1449"/>
                    <a:pt x="523" y="1871"/>
                  </a:cubicBezTo>
                  <a:cubicBezTo>
                    <a:pt x="751" y="2063"/>
                    <a:pt x="1052" y="2154"/>
                    <a:pt x="1351" y="2154"/>
                  </a:cubicBezTo>
                  <a:cubicBezTo>
                    <a:pt x="1693" y="2154"/>
                    <a:pt x="2032" y="2035"/>
                    <a:pt x="2258" y="1816"/>
                  </a:cubicBezTo>
                  <a:cubicBezTo>
                    <a:pt x="2680" y="1404"/>
                    <a:pt x="2692" y="859"/>
                    <a:pt x="2247" y="415"/>
                  </a:cubicBezTo>
                  <a:cubicBezTo>
                    <a:pt x="1963" y="130"/>
                    <a:pt x="1661" y="0"/>
                    <a:pt x="1340"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43" name="Google Shape;21343;p32"/>
            <p:cNvSpPr/>
            <p:nvPr/>
          </p:nvSpPr>
          <p:spPr>
            <a:xfrm>
              <a:off x="1735753" y="2408524"/>
              <a:ext cx="95487" cy="76753"/>
            </a:xfrm>
            <a:custGeom>
              <a:avLst/>
              <a:gdLst/>
              <a:ahLst/>
              <a:cxnLst/>
              <a:rect l="l" t="t" r="r" b="b"/>
              <a:pathLst>
                <a:path w="2737" h="2200" extrusionOk="0">
                  <a:moveTo>
                    <a:pt x="445" y="984"/>
                  </a:moveTo>
                  <a:cubicBezTo>
                    <a:pt x="456" y="1139"/>
                    <a:pt x="490" y="1295"/>
                    <a:pt x="534" y="1451"/>
                  </a:cubicBezTo>
                  <a:cubicBezTo>
                    <a:pt x="579" y="1562"/>
                    <a:pt x="612" y="1673"/>
                    <a:pt x="668" y="1773"/>
                  </a:cubicBezTo>
                  <a:lnTo>
                    <a:pt x="689" y="1816"/>
                  </a:lnTo>
                  <a:lnTo>
                    <a:pt x="689" y="1816"/>
                  </a:lnTo>
                  <a:cubicBezTo>
                    <a:pt x="611" y="1705"/>
                    <a:pt x="534" y="1584"/>
                    <a:pt x="490" y="1451"/>
                  </a:cubicBezTo>
                  <a:cubicBezTo>
                    <a:pt x="434" y="1306"/>
                    <a:pt x="423" y="1139"/>
                    <a:pt x="445" y="984"/>
                  </a:cubicBezTo>
                  <a:close/>
                  <a:moveTo>
                    <a:pt x="690" y="1818"/>
                  </a:moveTo>
                  <a:lnTo>
                    <a:pt x="695" y="1829"/>
                  </a:lnTo>
                  <a:lnTo>
                    <a:pt x="695" y="1829"/>
                  </a:lnTo>
                  <a:cubicBezTo>
                    <a:pt x="693" y="1826"/>
                    <a:pt x="690" y="1823"/>
                    <a:pt x="690" y="1818"/>
                  </a:cubicBezTo>
                  <a:close/>
                  <a:moveTo>
                    <a:pt x="2493" y="0"/>
                  </a:moveTo>
                  <a:cubicBezTo>
                    <a:pt x="2472" y="0"/>
                    <a:pt x="2450" y="11"/>
                    <a:pt x="2458" y="27"/>
                  </a:cubicBezTo>
                  <a:cubicBezTo>
                    <a:pt x="2492" y="94"/>
                    <a:pt x="2525" y="149"/>
                    <a:pt x="2558" y="227"/>
                  </a:cubicBezTo>
                  <a:cubicBezTo>
                    <a:pt x="2581" y="283"/>
                    <a:pt x="2591" y="349"/>
                    <a:pt x="2603" y="416"/>
                  </a:cubicBezTo>
                  <a:cubicBezTo>
                    <a:pt x="2625" y="549"/>
                    <a:pt x="2636" y="683"/>
                    <a:pt x="2636" y="816"/>
                  </a:cubicBezTo>
                  <a:cubicBezTo>
                    <a:pt x="2625" y="872"/>
                    <a:pt x="2625" y="928"/>
                    <a:pt x="2625" y="984"/>
                  </a:cubicBezTo>
                  <a:cubicBezTo>
                    <a:pt x="2614" y="961"/>
                    <a:pt x="2603" y="928"/>
                    <a:pt x="2603" y="917"/>
                  </a:cubicBezTo>
                  <a:cubicBezTo>
                    <a:pt x="2581" y="839"/>
                    <a:pt x="2547" y="772"/>
                    <a:pt x="2514" y="705"/>
                  </a:cubicBezTo>
                  <a:cubicBezTo>
                    <a:pt x="2469" y="572"/>
                    <a:pt x="2413" y="450"/>
                    <a:pt x="2347" y="327"/>
                  </a:cubicBezTo>
                  <a:cubicBezTo>
                    <a:pt x="2324" y="305"/>
                    <a:pt x="2302" y="283"/>
                    <a:pt x="2280" y="283"/>
                  </a:cubicBezTo>
                  <a:cubicBezTo>
                    <a:pt x="2247" y="283"/>
                    <a:pt x="2235" y="305"/>
                    <a:pt x="2235" y="327"/>
                  </a:cubicBezTo>
                  <a:cubicBezTo>
                    <a:pt x="2314" y="683"/>
                    <a:pt x="2492" y="1028"/>
                    <a:pt x="2458" y="1384"/>
                  </a:cubicBezTo>
                  <a:cubicBezTo>
                    <a:pt x="2458" y="1372"/>
                    <a:pt x="2447" y="1350"/>
                    <a:pt x="2447" y="1328"/>
                  </a:cubicBezTo>
                  <a:cubicBezTo>
                    <a:pt x="2413" y="1184"/>
                    <a:pt x="2380" y="1028"/>
                    <a:pt x="2336" y="872"/>
                  </a:cubicBezTo>
                  <a:cubicBezTo>
                    <a:pt x="2329" y="841"/>
                    <a:pt x="2294" y="820"/>
                    <a:pt x="2267" y="820"/>
                  </a:cubicBezTo>
                  <a:cubicBezTo>
                    <a:pt x="2247" y="820"/>
                    <a:pt x="2231" y="832"/>
                    <a:pt x="2235" y="861"/>
                  </a:cubicBezTo>
                  <a:cubicBezTo>
                    <a:pt x="2258" y="961"/>
                    <a:pt x="2280" y="1073"/>
                    <a:pt x="2291" y="1184"/>
                  </a:cubicBezTo>
                  <a:cubicBezTo>
                    <a:pt x="2247" y="1039"/>
                    <a:pt x="2180" y="905"/>
                    <a:pt x="2102" y="783"/>
                  </a:cubicBezTo>
                  <a:cubicBezTo>
                    <a:pt x="2093" y="765"/>
                    <a:pt x="2074" y="756"/>
                    <a:pt x="2056" y="756"/>
                  </a:cubicBezTo>
                  <a:cubicBezTo>
                    <a:pt x="2032" y="756"/>
                    <a:pt x="2012" y="773"/>
                    <a:pt x="2024" y="806"/>
                  </a:cubicBezTo>
                  <a:cubicBezTo>
                    <a:pt x="2113" y="972"/>
                    <a:pt x="2180" y="1139"/>
                    <a:pt x="2235" y="1317"/>
                  </a:cubicBezTo>
                  <a:cubicBezTo>
                    <a:pt x="2225" y="1317"/>
                    <a:pt x="2225" y="1328"/>
                    <a:pt x="2225" y="1340"/>
                  </a:cubicBezTo>
                  <a:cubicBezTo>
                    <a:pt x="2247" y="1406"/>
                    <a:pt x="2258" y="1484"/>
                    <a:pt x="2258" y="1562"/>
                  </a:cubicBezTo>
                  <a:cubicBezTo>
                    <a:pt x="2235" y="1461"/>
                    <a:pt x="2202" y="1362"/>
                    <a:pt x="2146" y="1284"/>
                  </a:cubicBezTo>
                  <a:cubicBezTo>
                    <a:pt x="2140" y="1270"/>
                    <a:pt x="2121" y="1261"/>
                    <a:pt x="2104" y="1261"/>
                  </a:cubicBezTo>
                  <a:cubicBezTo>
                    <a:pt x="2093" y="1261"/>
                    <a:pt x="2084" y="1264"/>
                    <a:pt x="2080" y="1273"/>
                  </a:cubicBezTo>
                  <a:cubicBezTo>
                    <a:pt x="2035" y="1106"/>
                    <a:pt x="1958" y="961"/>
                    <a:pt x="1847" y="828"/>
                  </a:cubicBezTo>
                  <a:cubicBezTo>
                    <a:pt x="1829" y="810"/>
                    <a:pt x="1805" y="801"/>
                    <a:pt x="1785" y="801"/>
                  </a:cubicBezTo>
                  <a:cubicBezTo>
                    <a:pt x="1755" y="801"/>
                    <a:pt x="1733" y="821"/>
                    <a:pt x="1746" y="861"/>
                  </a:cubicBezTo>
                  <a:cubicBezTo>
                    <a:pt x="1813" y="1039"/>
                    <a:pt x="1924" y="1195"/>
                    <a:pt x="2002" y="1362"/>
                  </a:cubicBezTo>
                  <a:lnTo>
                    <a:pt x="2002" y="1372"/>
                  </a:lnTo>
                  <a:cubicBezTo>
                    <a:pt x="2024" y="1439"/>
                    <a:pt x="2035" y="1518"/>
                    <a:pt x="2035" y="1595"/>
                  </a:cubicBezTo>
                  <a:cubicBezTo>
                    <a:pt x="2013" y="1595"/>
                    <a:pt x="1991" y="1595"/>
                    <a:pt x="1991" y="1617"/>
                  </a:cubicBezTo>
                  <a:cubicBezTo>
                    <a:pt x="1958" y="1461"/>
                    <a:pt x="1902" y="1306"/>
                    <a:pt x="1824" y="1162"/>
                  </a:cubicBezTo>
                  <a:cubicBezTo>
                    <a:pt x="1815" y="1143"/>
                    <a:pt x="1791" y="1125"/>
                    <a:pt x="1770" y="1125"/>
                  </a:cubicBezTo>
                  <a:cubicBezTo>
                    <a:pt x="1766" y="1125"/>
                    <a:pt x="1762" y="1126"/>
                    <a:pt x="1758" y="1128"/>
                  </a:cubicBezTo>
                  <a:cubicBezTo>
                    <a:pt x="1735" y="1128"/>
                    <a:pt x="1724" y="1150"/>
                    <a:pt x="1735" y="1172"/>
                  </a:cubicBezTo>
                  <a:cubicBezTo>
                    <a:pt x="1802" y="1317"/>
                    <a:pt x="1847" y="1461"/>
                    <a:pt x="1879" y="1607"/>
                  </a:cubicBezTo>
                  <a:lnTo>
                    <a:pt x="1879" y="1695"/>
                  </a:lnTo>
                  <a:lnTo>
                    <a:pt x="1857" y="1695"/>
                  </a:lnTo>
                  <a:cubicBezTo>
                    <a:pt x="1847" y="1673"/>
                    <a:pt x="1847" y="1651"/>
                    <a:pt x="1847" y="1639"/>
                  </a:cubicBezTo>
                  <a:cubicBezTo>
                    <a:pt x="1824" y="1528"/>
                    <a:pt x="1802" y="1417"/>
                    <a:pt x="1768" y="1317"/>
                  </a:cubicBezTo>
                  <a:cubicBezTo>
                    <a:pt x="1735" y="1206"/>
                    <a:pt x="1701" y="1106"/>
                    <a:pt x="1657" y="1006"/>
                  </a:cubicBezTo>
                  <a:lnTo>
                    <a:pt x="1590" y="839"/>
                  </a:lnTo>
                  <a:cubicBezTo>
                    <a:pt x="1568" y="794"/>
                    <a:pt x="1546" y="739"/>
                    <a:pt x="1501" y="705"/>
                  </a:cubicBezTo>
                  <a:cubicBezTo>
                    <a:pt x="1490" y="700"/>
                    <a:pt x="1473" y="694"/>
                    <a:pt x="1458" y="694"/>
                  </a:cubicBezTo>
                  <a:cubicBezTo>
                    <a:pt x="1443" y="694"/>
                    <a:pt x="1429" y="700"/>
                    <a:pt x="1424" y="717"/>
                  </a:cubicBezTo>
                  <a:cubicBezTo>
                    <a:pt x="1424" y="772"/>
                    <a:pt x="1457" y="828"/>
                    <a:pt x="1479" y="872"/>
                  </a:cubicBezTo>
                  <a:cubicBezTo>
                    <a:pt x="1501" y="917"/>
                    <a:pt x="1524" y="961"/>
                    <a:pt x="1535" y="1006"/>
                  </a:cubicBezTo>
                  <a:cubicBezTo>
                    <a:pt x="1568" y="1073"/>
                    <a:pt x="1590" y="1139"/>
                    <a:pt x="1613" y="1206"/>
                  </a:cubicBezTo>
                  <a:cubicBezTo>
                    <a:pt x="1602" y="1206"/>
                    <a:pt x="1602" y="1206"/>
                    <a:pt x="1602" y="1217"/>
                  </a:cubicBezTo>
                  <a:cubicBezTo>
                    <a:pt x="1590" y="1306"/>
                    <a:pt x="1590" y="1395"/>
                    <a:pt x="1602" y="1484"/>
                  </a:cubicBezTo>
                  <a:cubicBezTo>
                    <a:pt x="1590" y="1439"/>
                    <a:pt x="1568" y="1406"/>
                    <a:pt x="1524" y="1384"/>
                  </a:cubicBezTo>
                  <a:cubicBezTo>
                    <a:pt x="1491" y="1251"/>
                    <a:pt x="1457" y="1128"/>
                    <a:pt x="1435" y="994"/>
                  </a:cubicBezTo>
                  <a:cubicBezTo>
                    <a:pt x="1435" y="969"/>
                    <a:pt x="1401" y="950"/>
                    <a:pt x="1375" y="950"/>
                  </a:cubicBezTo>
                  <a:cubicBezTo>
                    <a:pt x="1356" y="950"/>
                    <a:pt x="1341" y="960"/>
                    <a:pt x="1346" y="984"/>
                  </a:cubicBezTo>
                  <a:cubicBezTo>
                    <a:pt x="1357" y="1128"/>
                    <a:pt x="1390" y="1261"/>
                    <a:pt x="1424" y="1395"/>
                  </a:cubicBezTo>
                  <a:lnTo>
                    <a:pt x="1424" y="1417"/>
                  </a:lnTo>
                  <a:cubicBezTo>
                    <a:pt x="1424" y="1429"/>
                    <a:pt x="1435" y="1451"/>
                    <a:pt x="1435" y="1473"/>
                  </a:cubicBezTo>
                  <a:cubicBezTo>
                    <a:pt x="1424" y="1461"/>
                    <a:pt x="1402" y="1451"/>
                    <a:pt x="1379" y="1451"/>
                  </a:cubicBezTo>
                  <a:cubicBezTo>
                    <a:pt x="1346" y="1461"/>
                    <a:pt x="1335" y="1484"/>
                    <a:pt x="1346" y="1518"/>
                  </a:cubicBezTo>
                  <a:lnTo>
                    <a:pt x="1357" y="1528"/>
                  </a:lnTo>
                  <a:cubicBezTo>
                    <a:pt x="1346" y="1518"/>
                    <a:pt x="1335" y="1518"/>
                    <a:pt x="1335" y="1518"/>
                  </a:cubicBezTo>
                  <a:cubicBezTo>
                    <a:pt x="1313" y="1473"/>
                    <a:pt x="1301" y="1439"/>
                    <a:pt x="1290" y="1395"/>
                  </a:cubicBezTo>
                  <a:cubicBezTo>
                    <a:pt x="1246" y="1284"/>
                    <a:pt x="1224" y="1172"/>
                    <a:pt x="1201" y="1061"/>
                  </a:cubicBezTo>
                  <a:cubicBezTo>
                    <a:pt x="1179" y="961"/>
                    <a:pt x="1168" y="850"/>
                    <a:pt x="1145" y="739"/>
                  </a:cubicBezTo>
                  <a:cubicBezTo>
                    <a:pt x="1138" y="717"/>
                    <a:pt x="1103" y="695"/>
                    <a:pt x="1079" y="695"/>
                  </a:cubicBezTo>
                  <a:cubicBezTo>
                    <a:pt x="1066" y="695"/>
                    <a:pt x="1056" y="701"/>
                    <a:pt x="1056" y="717"/>
                  </a:cubicBezTo>
                  <a:cubicBezTo>
                    <a:pt x="1046" y="839"/>
                    <a:pt x="1068" y="961"/>
                    <a:pt x="1090" y="1083"/>
                  </a:cubicBezTo>
                  <a:cubicBezTo>
                    <a:pt x="1101" y="1150"/>
                    <a:pt x="1123" y="1228"/>
                    <a:pt x="1145" y="1306"/>
                  </a:cubicBezTo>
                  <a:cubicBezTo>
                    <a:pt x="1135" y="1295"/>
                    <a:pt x="1123" y="1295"/>
                    <a:pt x="1112" y="1295"/>
                  </a:cubicBezTo>
                  <a:cubicBezTo>
                    <a:pt x="1090" y="1295"/>
                    <a:pt x="1068" y="1317"/>
                    <a:pt x="1079" y="1340"/>
                  </a:cubicBezTo>
                  <a:lnTo>
                    <a:pt x="1079" y="1350"/>
                  </a:lnTo>
                  <a:cubicBezTo>
                    <a:pt x="1065" y="1346"/>
                    <a:pt x="1052" y="1343"/>
                    <a:pt x="1039" y="1343"/>
                  </a:cubicBezTo>
                  <a:cubicBezTo>
                    <a:pt x="1020" y="1343"/>
                    <a:pt x="1003" y="1349"/>
                    <a:pt x="990" y="1362"/>
                  </a:cubicBezTo>
                  <a:cubicBezTo>
                    <a:pt x="979" y="1328"/>
                    <a:pt x="967" y="1295"/>
                    <a:pt x="945" y="1261"/>
                  </a:cubicBezTo>
                  <a:cubicBezTo>
                    <a:pt x="935" y="1050"/>
                    <a:pt x="935" y="850"/>
                    <a:pt x="990" y="650"/>
                  </a:cubicBezTo>
                  <a:cubicBezTo>
                    <a:pt x="998" y="626"/>
                    <a:pt x="957" y="597"/>
                    <a:pt x="927" y="597"/>
                  </a:cubicBezTo>
                  <a:cubicBezTo>
                    <a:pt x="915" y="597"/>
                    <a:pt x="904" y="603"/>
                    <a:pt x="901" y="616"/>
                  </a:cubicBezTo>
                  <a:lnTo>
                    <a:pt x="868" y="750"/>
                  </a:lnTo>
                  <a:cubicBezTo>
                    <a:pt x="856" y="732"/>
                    <a:pt x="834" y="720"/>
                    <a:pt x="815" y="720"/>
                  </a:cubicBezTo>
                  <a:cubicBezTo>
                    <a:pt x="798" y="720"/>
                    <a:pt x="784" y="729"/>
                    <a:pt x="779" y="750"/>
                  </a:cubicBezTo>
                  <a:cubicBezTo>
                    <a:pt x="757" y="816"/>
                    <a:pt x="757" y="872"/>
                    <a:pt x="757" y="939"/>
                  </a:cubicBezTo>
                  <a:cubicBezTo>
                    <a:pt x="745" y="828"/>
                    <a:pt x="757" y="705"/>
                    <a:pt x="767" y="583"/>
                  </a:cubicBezTo>
                  <a:cubicBezTo>
                    <a:pt x="767" y="554"/>
                    <a:pt x="728" y="524"/>
                    <a:pt x="698" y="524"/>
                  </a:cubicBezTo>
                  <a:cubicBezTo>
                    <a:pt x="683" y="524"/>
                    <a:pt x="671" y="531"/>
                    <a:pt x="668" y="549"/>
                  </a:cubicBezTo>
                  <a:cubicBezTo>
                    <a:pt x="612" y="861"/>
                    <a:pt x="612" y="1172"/>
                    <a:pt x="690" y="1484"/>
                  </a:cubicBezTo>
                  <a:cubicBezTo>
                    <a:pt x="690" y="1495"/>
                    <a:pt x="701" y="1495"/>
                    <a:pt x="701" y="1506"/>
                  </a:cubicBezTo>
                  <a:cubicBezTo>
                    <a:pt x="690" y="1506"/>
                    <a:pt x="678" y="1518"/>
                    <a:pt x="678" y="1528"/>
                  </a:cubicBezTo>
                  <a:cubicBezTo>
                    <a:pt x="656" y="1484"/>
                    <a:pt x="645" y="1439"/>
                    <a:pt x="634" y="1395"/>
                  </a:cubicBezTo>
                  <a:cubicBezTo>
                    <a:pt x="579" y="1206"/>
                    <a:pt x="567" y="1006"/>
                    <a:pt x="545" y="816"/>
                  </a:cubicBezTo>
                  <a:cubicBezTo>
                    <a:pt x="545" y="789"/>
                    <a:pt x="506" y="765"/>
                    <a:pt x="477" y="765"/>
                  </a:cubicBezTo>
                  <a:cubicBezTo>
                    <a:pt x="459" y="765"/>
                    <a:pt x="445" y="774"/>
                    <a:pt x="445" y="794"/>
                  </a:cubicBezTo>
                  <a:cubicBezTo>
                    <a:pt x="434" y="850"/>
                    <a:pt x="434" y="905"/>
                    <a:pt x="445" y="961"/>
                  </a:cubicBezTo>
                  <a:cubicBezTo>
                    <a:pt x="431" y="939"/>
                    <a:pt x="397" y="918"/>
                    <a:pt x="372" y="918"/>
                  </a:cubicBezTo>
                  <a:cubicBezTo>
                    <a:pt x="359" y="918"/>
                    <a:pt x="349" y="924"/>
                    <a:pt x="345" y="939"/>
                  </a:cubicBezTo>
                  <a:lnTo>
                    <a:pt x="345" y="950"/>
                  </a:lnTo>
                  <a:cubicBezTo>
                    <a:pt x="334" y="861"/>
                    <a:pt x="345" y="772"/>
                    <a:pt x="345" y="683"/>
                  </a:cubicBezTo>
                  <a:cubicBezTo>
                    <a:pt x="356" y="583"/>
                    <a:pt x="378" y="472"/>
                    <a:pt x="378" y="361"/>
                  </a:cubicBezTo>
                  <a:cubicBezTo>
                    <a:pt x="370" y="337"/>
                    <a:pt x="335" y="308"/>
                    <a:pt x="307" y="308"/>
                  </a:cubicBezTo>
                  <a:cubicBezTo>
                    <a:pt x="295" y="308"/>
                    <a:pt x="285" y="314"/>
                    <a:pt x="278" y="327"/>
                  </a:cubicBezTo>
                  <a:cubicBezTo>
                    <a:pt x="245" y="383"/>
                    <a:pt x="245" y="450"/>
                    <a:pt x="233" y="517"/>
                  </a:cubicBezTo>
                  <a:cubicBezTo>
                    <a:pt x="223" y="572"/>
                    <a:pt x="223" y="628"/>
                    <a:pt x="223" y="683"/>
                  </a:cubicBezTo>
                  <a:cubicBezTo>
                    <a:pt x="211" y="806"/>
                    <a:pt x="211" y="928"/>
                    <a:pt x="223" y="1050"/>
                  </a:cubicBezTo>
                  <a:lnTo>
                    <a:pt x="223" y="1083"/>
                  </a:lnTo>
                  <a:cubicBezTo>
                    <a:pt x="178" y="928"/>
                    <a:pt x="156" y="761"/>
                    <a:pt x="134" y="594"/>
                  </a:cubicBezTo>
                  <a:cubicBezTo>
                    <a:pt x="134" y="566"/>
                    <a:pt x="94" y="543"/>
                    <a:pt x="65" y="543"/>
                  </a:cubicBezTo>
                  <a:cubicBezTo>
                    <a:pt x="47" y="543"/>
                    <a:pt x="33" y="551"/>
                    <a:pt x="33" y="572"/>
                  </a:cubicBezTo>
                  <a:cubicBezTo>
                    <a:pt x="0" y="839"/>
                    <a:pt x="78" y="1128"/>
                    <a:pt x="211" y="1362"/>
                  </a:cubicBezTo>
                  <a:cubicBezTo>
                    <a:pt x="267" y="1484"/>
                    <a:pt x="356" y="1607"/>
                    <a:pt x="445" y="1706"/>
                  </a:cubicBezTo>
                  <a:cubicBezTo>
                    <a:pt x="500" y="1773"/>
                    <a:pt x="556" y="1829"/>
                    <a:pt x="623" y="1884"/>
                  </a:cubicBezTo>
                  <a:cubicBezTo>
                    <a:pt x="645" y="1918"/>
                    <a:pt x="668" y="1940"/>
                    <a:pt x="690" y="1962"/>
                  </a:cubicBezTo>
                  <a:cubicBezTo>
                    <a:pt x="697" y="1978"/>
                    <a:pt x="716" y="1994"/>
                    <a:pt x="735" y="1994"/>
                  </a:cubicBezTo>
                  <a:cubicBezTo>
                    <a:pt x="743" y="1994"/>
                    <a:pt x="750" y="1991"/>
                    <a:pt x="757" y="1985"/>
                  </a:cubicBezTo>
                  <a:cubicBezTo>
                    <a:pt x="767" y="1985"/>
                    <a:pt x="767" y="1973"/>
                    <a:pt x="767" y="1962"/>
                  </a:cubicBezTo>
                  <a:cubicBezTo>
                    <a:pt x="779" y="1962"/>
                    <a:pt x="779" y="1973"/>
                    <a:pt x="779" y="1973"/>
                  </a:cubicBezTo>
                  <a:lnTo>
                    <a:pt x="801" y="1973"/>
                  </a:lnTo>
                  <a:cubicBezTo>
                    <a:pt x="823" y="1985"/>
                    <a:pt x="846" y="1995"/>
                    <a:pt x="878" y="2007"/>
                  </a:cubicBezTo>
                  <a:lnTo>
                    <a:pt x="890" y="2007"/>
                  </a:lnTo>
                  <a:cubicBezTo>
                    <a:pt x="927" y="2099"/>
                    <a:pt x="994" y="2199"/>
                    <a:pt x="1086" y="2199"/>
                  </a:cubicBezTo>
                  <a:cubicBezTo>
                    <a:pt x="1105" y="2199"/>
                    <a:pt x="1125" y="2194"/>
                    <a:pt x="1145" y="2185"/>
                  </a:cubicBezTo>
                  <a:cubicBezTo>
                    <a:pt x="1168" y="2163"/>
                    <a:pt x="1168" y="2140"/>
                    <a:pt x="1157" y="2129"/>
                  </a:cubicBezTo>
                  <a:cubicBezTo>
                    <a:pt x="1179" y="2118"/>
                    <a:pt x="1190" y="2096"/>
                    <a:pt x="1179" y="2074"/>
                  </a:cubicBezTo>
                  <a:cubicBezTo>
                    <a:pt x="1168" y="2051"/>
                    <a:pt x="1157" y="2018"/>
                    <a:pt x="1145" y="1995"/>
                  </a:cubicBezTo>
                  <a:cubicBezTo>
                    <a:pt x="1135" y="1973"/>
                    <a:pt x="1135" y="1962"/>
                    <a:pt x="1123" y="1940"/>
                  </a:cubicBezTo>
                  <a:lnTo>
                    <a:pt x="1123" y="1940"/>
                  </a:lnTo>
                  <a:cubicBezTo>
                    <a:pt x="1135" y="1951"/>
                    <a:pt x="1145" y="1973"/>
                    <a:pt x="1145" y="1985"/>
                  </a:cubicBezTo>
                  <a:cubicBezTo>
                    <a:pt x="1154" y="2010"/>
                    <a:pt x="1197" y="2036"/>
                    <a:pt x="1225" y="2036"/>
                  </a:cubicBezTo>
                  <a:cubicBezTo>
                    <a:pt x="1234" y="2036"/>
                    <a:pt x="1241" y="2034"/>
                    <a:pt x="1246" y="2029"/>
                  </a:cubicBezTo>
                  <a:cubicBezTo>
                    <a:pt x="1290" y="2074"/>
                    <a:pt x="1346" y="2107"/>
                    <a:pt x="1390" y="2140"/>
                  </a:cubicBezTo>
                  <a:cubicBezTo>
                    <a:pt x="1403" y="2147"/>
                    <a:pt x="1415" y="2150"/>
                    <a:pt x="1426" y="2150"/>
                  </a:cubicBezTo>
                  <a:cubicBezTo>
                    <a:pt x="1452" y="2150"/>
                    <a:pt x="1472" y="2134"/>
                    <a:pt x="1479" y="2118"/>
                  </a:cubicBezTo>
                  <a:cubicBezTo>
                    <a:pt x="1491" y="2129"/>
                    <a:pt x="1501" y="2129"/>
                    <a:pt x="1513" y="2140"/>
                  </a:cubicBezTo>
                  <a:cubicBezTo>
                    <a:pt x="1519" y="2145"/>
                    <a:pt x="1525" y="2146"/>
                    <a:pt x="1530" y="2146"/>
                  </a:cubicBezTo>
                  <a:cubicBezTo>
                    <a:pt x="1553" y="2146"/>
                    <a:pt x="1564" y="2114"/>
                    <a:pt x="1546" y="2096"/>
                  </a:cubicBezTo>
                  <a:lnTo>
                    <a:pt x="1521" y="2070"/>
                  </a:lnTo>
                  <a:lnTo>
                    <a:pt x="1521" y="2070"/>
                  </a:lnTo>
                  <a:cubicBezTo>
                    <a:pt x="1525" y="2074"/>
                    <a:pt x="1527" y="2074"/>
                    <a:pt x="1535" y="2074"/>
                  </a:cubicBezTo>
                  <a:cubicBezTo>
                    <a:pt x="1546" y="2062"/>
                    <a:pt x="1546" y="2062"/>
                    <a:pt x="1557" y="2062"/>
                  </a:cubicBezTo>
                  <a:cubicBezTo>
                    <a:pt x="1567" y="2069"/>
                    <a:pt x="1577" y="2072"/>
                    <a:pt x="1586" y="2072"/>
                  </a:cubicBezTo>
                  <a:cubicBezTo>
                    <a:pt x="1614" y="2072"/>
                    <a:pt x="1636" y="2046"/>
                    <a:pt x="1627" y="2018"/>
                  </a:cubicBezTo>
                  <a:lnTo>
                    <a:pt x="1627" y="2018"/>
                  </a:lnTo>
                  <a:cubicBezTo>
                    <a:pt x="1635" y="2027"/>
                    <a:pt x="1644" y="2033"/>
                    <a:pt x="1657" y="2040"/>
                  </a:cubicBezTo>
                  <a:lnTo>
                    <a:pt x="1669" y="2040"/>
                  </a:lnTo>
                  <a:cubicBezTo>
                    <a:pt x="1679" y="2040"/>
                    <a:pt x="1679" y="2051"/>
                    <a:pt x="1679" y="2051"/>
                  </a:cubicBezTo>
                  <a:lnTo>
                    <a:pt x="1679" y="2062"/>
                  </a:lnTo>
                  <a:cubicBezTo>
                    <a:pt x="1691" y="2062"/>
                    <a:pt x="1691" y="2074"/>
                    <a:pt x="1691" y="2074"/>
                  </a:cubicBezTo>
                  <a:cubicBezTo>
                    <a:pt x="1713" y="2096"/>
                    <a:pt x="1746" y="2107"/>
                    <a:pt x="1768" y="2107"/>
                  </a:cubicBezTo>
                  <a:lnTo>
                    <a:pt x="1802" y="2173"/>
                  </a:lnTo>
                  <a:cubicBezTo>
                    <a:pt x="1818" y="2189"/>
                    <a:pt x="1848" y="2200"/>
                    <a:pt x="1874" y="2200"/>
                  </a:cubicBezTo>
                  <a:cubicBezTo>
                    <a:pt x="1902" y="2200"/>
                    <a:pt x="1925" y="2186"/>
                    <a:pt x="1913" y="2151"/>
                  </a:cubicBezTo>
                  <a:cubicBezTo>
                    <a:pt x="1905" y="2127"/>
                    <a:pt x="1897" y="2102"/>
                    <a:pt x="1893" y="2077"/>
                  </a:cubicBezTo>
                  <a:lnTo>
                    <a:pt x="1893" y="2077"/>
                  </a:lnTo>
                  <a:cubicBezTo>
                    <a:pt x="1902" y="2092"/>
                    <a:pt x="1925" y="2105"/>
                    <a:pt x="1949" y="2105"/>
                  </a:cubicBezTo>
                  <a:cubicBezTo>
                    <a:pt x="1959" y="2105"/>
                    <a:pt x="1970" y="2102"/>
                    <a:pt x="1980" y="2096"/>
                  </a:cubicBezTo>
                  <a:cubicBezTo>
                    <a:pt x="1991" y="2084"/>
                    <a:pt x="2002" y="2062"/>
                    <a:pt x="2002" y="2040"/>
                  </a:cubicBezTo>
                  <a:cubicBezTo>
                    <a:pt x="2024" y="2040"/>
                    <a:pt x="2035" y="2040"/>
                    <a:pt x="2047" y="2029"/>
                  </a:cubicBezTo>
                  <a:cubicBezTo>
                    <a:pt x="2069" y="2018"/>
                    <a:pt x="2069" y="1995"/>
                    <a:pt x="2069" y="1973"/>
                  </a:cubicBezTo>
                  <a:lnTo>
                    <a:pt x="2069" y="1940"/>
                  </a:lnTo>
                  <a:cubicBezTo>
                    <a:pt x="2091" y="1940"/>
                    <a:pt x="2113" y="1940"/>
                    <a:pt x="2113" y="1918"/>
                  </a:cubicBezTo>
                  <a:cubicBezTo>
                    <a:pt x="2124" y="1906"/>
                    <a:pt x="2124" y="1896"/>
                    <a:pt x="2124" y="1896"/>
                  </a:cubicBezTo>
                  <a:lnTo>
                    <a:pt x="2158" y="1896"/>
                  </a:lnTo>
                  <a:lnTo>
                    <a:pt x="2169" y="1906"/>
                  </a:lnTo>
                  <a:cubicBezTo>
                    <a:pt x="2177" y="1923"/>
                    <a:pt x="2191" y="1933"/>
                    <a:pt x="2207" y="1933"/>
                  </a:cubicBezTo>
                  <a:cubicBezTo>
                    <a:pt x="2213" y="1933"/>
                    <a:pt x="2219" y="1932"/>
                    <a:pt x="2225" y="1929"/>
                  </a:cubicBezTo>
                  <a:cubicBezTo>
                    <a:pt x="2258" y="1918"/>
                    <a:pt x="2269" y="1884"/>
                    <a:pt x="2269" y="1862"/>
                  </a:cubicBezTo>
                  <a:cubicBezTo>
                    <a:pt x="2324" y="1829"/>
                    <a:pt x="2380" y="1784"/>
                    <a:pt x="2425" y="1740"/>
                  </a:cubicBezTo>
                  <a:cubicBezTo>
                    <a:pt x="2434" y="1744"/>
                    <a:pt x="2443" y="1747"/>
                    <a:pt x="2451" y="1747"/>
                  </a:cubicBezTo>
                  <a:cubicBezTo>
                    <a:pt x="2463" y="1747"/>
                    <a:pt x="2474" y="1742"/>
                    <a:pt x="2480" y="1728"/>
                  </a:cubicBezTo>
                  <a:cubicBezTo>
                    <a:pt x="2480" y="1718"/>
                    <a:pt x="2492" y="1695"/>
                    <a:pt x="2492" y="1684"/>
                  </a:cubicBezTo>
                  <a:lnTo>
                    <a:pt x="2502" y="1673"/>
                  </a:lnTo>
                  <a:lnTo>
                    <a:pt x="2514" y="1673"/>
                  </a:lnTo>
                  <a:cubicBezTo>
                    <a:pt x="2591" y="1651"/>
                    <a:pt x="2625" y="1573"/>
                    <a:pt x="2647" y="1506"/>
                  </a:cubicBezTo>
                  <a:cubicBezTo>
                    <a:pt x="2670" y="1439"/>
                    <a:pt x="2680" y="1362"/>
                    <a:pt x="2702" y="1295"/>
                  </a:cubicBezTo>
                  <a:cubicBezTo>
                    <a:pt x="2725" y="1139"/>
                    <a:pt x="2736" y="994"/>
                    <a:pt x="2736" y="850"/>
                  </a:cubicBezTo>
                  <a:cubicBezTo>
                    <a:pt x="2736" y="705"/>
                    <a:pt x="2725" y="549"/>
                    <a:pt x="2692" y="416"/>
                  </a:cubicBezTo>
                  <a:cubicBezTo>
                    <a:pt x="2670" y="272"/>
                    <a:pt x="2614" y="116"/>
                    <a:pt x="2514" y="5"/>
                  </a:cubicBezTo>
                  <a:cubicBezTo>
                    <a:pt x="2508" y="2"/>
                    <a:pt x="2500" y="0"/>
                    <a:pt x="249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44" name="Google Shape;21344;p32"/>
            <p:cNvSpPr/>
            <p:nvPr/>
          </p:nvSpPr>
          <p:spPr>
            <a:xfrm>
              <a:off x="1820322" y="2441633"/>
              <a:ext cx="837" cy="2268"/>
            </a:xfrm>
            <a:custGeom>
              <a:avLst/>
              <a:gdLst/>
              <a:ahLst/>
              <a:cxnLst/>
              <a:rect l="l" t="t" r="r" b="b"/>
              <a:pathLst>
                <a:path w="24" h="65" extrusionOk="0">
                  <a:moveTo>
                    <a:pt x="1" y="1"/>
                  </a:moveTo>
                  <a:cubicBezTo>
                    <a:pt x="12" y="23"/>
                    <a:pt x="12" y="45"/>
                    <a:pt x="12" y="57"/>
                  </a:cubicBezTo>
                  <a:cubicBezTo>
                    <a:pt x="12" y="62"/>
                    <a:pt x="14" y="65"/>
                    <a:pt x="17" y="65"/>
                  </a:cubicBezTo>
                  <a:cubicBezTo>
                    <a:pt x="20" y="65"/>
                    <a:pt x="23" y="62"/>
                    <a:pt x="23" y="57"/>
                  </a:cubicBezTo>
                  <a:cubicBezTo>
                    <a:pt x="12" y="45"/>
                    <a:pt x="12" y="23"/>
                    <a:pt x="1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45" name="Google Shape;21345;p32"/>
            <p:cNvSpPr/>
            <p:nvPr/>
          </p:nvSpPr>
          <p:spPr>
            <a:xfrm>
              <a:off x="1820148" y="2433923"/>
              <a:ext cx="6803" cy="35585"/>
            </a:xfrm>
            <a:custGeom>
              <a:avLst/>
              <a:gdLst/>
              <a:ahLst/>
              <a:cxnLst/>
              <a:rect l="l" t="t" r="r" b="b"/>
              <a:pathLst>
                <a:path w="195" h="1020" extrusionOk="0">
                  <a:moveTo>
                    <a:pt x="20" y="1"/>
                  </a:moveTo>
                  <a:cubicBezTo>
                    <a:pt x="9" y="1"/>
                    <a:pt x="1" y="7"/>
                    <a:pt x="6" y="22"/>
                  </a:cubicBezTo>
                  <a:cubicBezTo>
                    <a:pt x="39" y="189"/>
                    <a:pt x="61" y="355"/>
                    <a:pt x="83" y="523"/>
                  </a:cubicBezTo>
                  <a:cubicBezTo>
                    <a:pt x="95" y="612"/>
                    <a:pt x="106" y="689"/>
                    <a:pt x="117" y="778"/>
                  </a:cubicBezTo>
                  <a:cubicBezTo>
                    <a:pt x="117" y="845"/>
                    <a:pt x="117" y="923"/>
                    <a:pt x="83" y="978"/>
                  </a:cubicBezTo>
                  <a:cubicBezTo>
                    <a:pt x="75" y="995"/>
                    <a:pt x="100" y="1019"/>
                    <a:pt x="121" y="1019"/>
                  </a:cubicBezTo>
                  <a:cubicBezTo>
                    <a:pt x="128" y="1019"/>
                    <a:pt x="134" y="1017"/>
                    <a:pt x="139" y="1012"/>
                  </a:cubicBezTo>
                  <a:cubicBezTo>
                    <a:pt x="195" y="967"/>
                    <a:pt x="195" y="889"/>
                    <a:pt x="195" y="822"/>
                  </a:cubicBezTo>
                  <a:cubicBezTo>
                    <a:pt x="184" y="733"/>
                    <a:pt x="172" y="644"/>
                    <a:pt x="162" y="567"/>
                  </a:cubicBezTo>
                  <a:cubicBezTo>
                    <a:pt x="128" y="378"/>
                    <a:pt x="95" y="200"/>
                    <a:pt x="50" y="22"/>
                  </a:cubicBezTo>
                  <a:cubicBezTo>
                    <a:pt x="50" y="9"/>
                    <a:pt x="34" y="1"/>
                    <a:pt x="2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46" name="Google Shape;21346;p32"/>
            <p:cNvSpPr/>
            <p:nvPr/>
          </p:nvSpPr>
          <p:spPr>
            <a:xfrm>
              <a:off x="1796633" y="2441947"/>
              <a:ext cx="27212" cy="36213"/>
            </a:xfrm>
            <a:custGeom>
              <a:avLst/>
              <a:gdLst/>
              <a:ahLst/>
              <a:cxnLst/>
              <a:rect l="l" t="t" r="r" b="b"/>
              <a:pathLst>
                <a:path w="780" h="1038" extrusionOk="0">
                  <a:moveTo>
                    <a:pt x="115" y="0"/>
                  </a:moveTo>
                  <a:cubicBezTo>
                    <a:pt x="110" y="0"/>
                    <a:pt x="106" y="1"/>
                    <a:pt x="102" y="3"/>
                  </a:cubicBezTo>
                  <a:cubicBezTo>
                    <a:pt x="79" y="3"/>
                    <a:pt x="79" y="26"/>
                    <a:pt x="79" y="36"/>
                  </a:cubicBezTo>
                  <a:cubicBezTo>
                    <a:pt x="146" y="170"/>
                    <a:pt x="213" y="303"/>
                    <a:pt x="246" y="448"/>
                  </a:cubicBezTo>
                  <a:cubicBezTo>
                    <a:pt x="279" y="570"/>
                    <a:pt x="268" y="693"/>
                    <a:pt x="235" y="815"/>
                  </a:cubicBezTo>
                  <a:lnTo>
                    <a:pt x="201" y="681"/>
                  </a:lnTo>
                  <a:cubicBezTo>
                    <a:pt x="168" y="582"/>
                    <a:pt x="134" y="471"/>
                    <a:pt x="90" y="370"/>
                  </a:cubicBezTo>
                  <a:cubicBezTo>
                    <a:pt x="85" y="344"/>
                    <a:pt x="62" y="330"/>
                    <a:pt x="42" y="330"/>
                  </a:cubicBezTo>
                  <a:cubicBezTo>
                    <a:pt x="20" y="330"/>
                    <a:pt x="1" y="347"/>
                    <a:pt x="13" y="382"/>
                  </a:cubicBezTo>
                  <a:cubicBezTo>
                    <a:pt x="45" y="481"/>
                    <a:pt x="79" y="582"/>
                    <a:pt x="102" y="681"/>
                  </a:cubicBezTo>
                  <a:cubicBezTo>
                    <a:pt x="134" y="793"/>
                    <a:pt x="146" y="893"/>
                    <a:pt x="179" y="1004"/>
                  </a:cubicBezTo>
                  <a:cubicBezTo>
                    <a:pt x="191" y="1015"/>
                    <a:pt x="213" y="1037"/>
                    <a:pt x="235" y="1037"/>
                  </a:cubicBezTo>
                  <a:cubicBezTo>
                    <a:pt x="246" y="1037"/>
                    <a:pt x="268" y="1027"/>
                    <a:pt x="268" y="1004"/>
                  </a:cubicBezTo>
                  <a:cubicBezTo>
                    <a:pt x="268" y="960"/>
                    <a:pt x="257" y="915"/>
                    <a:pt x="246" y="859"/>
                  </a:cubicBezTo>
                  <a:lnTo>
                    <a:pt x="246" y="859"/>
                  </a:lnTo>
                  <a:cubicBezTo>
                    <a:pt x="257" y="871"/>
                    <a:pt x="271" y="876"/>
                    <a:pt x="283" y="876"/>
                  </a:cubicBezTo>
                  <a:cubicBezTo>
                    <a:pt x="296" y="876"/>
                    <a:pt x="307" y="871"/>
                    <a:pt x="312" y="859"/>
                  </a:cubicBezTo>
                  <a:lnTo>
                    <a:pt x="346" y="793"/>
                  </a:lnTo>
                  <a:cubicBezTo>
                    <a:pt x="346" y="815"/>
                    <a:pt x="346" y="849"/>
                    <a:pt x="357" y="871"/>
                  </a:cubicBezTo>
                  <a:cubicBezTo>
                    <a:pt x="335" y="871"/>
                    <a:pt x="335" y="904"/>
                    <a:pt x="346" y="926"/>
                  </a:cubicBezTo>
                  <a:cubicBezTo>
                    <a:pt x="368" y="938"/>
                    <a:pt x="391" y="948"/>
                    <a:pt x="424" y="948"/>
                  </a:cubicBezTo>
                  <a:cubicBezTo>
                    <a:pt x="435" y="938"/>
                    <a:pt x="446" y="926"/>
                    <a:pt x="446" y="915"/>
                  </a:cubicBezTo>
                  <a:cubicBezTo>
                    <a:pt x="446" y="904"/>
                    <a:pt x="446" y="904"/>
                    <a:pt x="435" y="893"/>
                  </a:cubicBezTo>
                  <a:lnTo>
                    <a:pt x="435" y="893"/>
                  </a:lnTo>
                  <a:cubicBezTo>
                    <a:pt x="446" y="904"/>
                    <a:pt x="460" y="910"/>
                    <a:pt x="473" y="910"/>
                  </a:cubicBezTo>
                  <a:cubicBezTo>
                    <a:pt x="485" y="910"/>
                    <a:pt x="496" y="904"/>
                    <a:pt x="502" y="893"/>
                  </a:cubicBezTo>
                  <a:lnTo>
                    <a:pt x="502" y="882"/>
                  </a:lnTo>
                  <a:cubicBezTo>
                    <a:pt x="511" y="886"/>
                    <a:pt x="521" y="889"/>
                    <a:pt x="529" y="889"/>
                  </a:cubicBezTo>
                  <a:cubicBezTo>
                    <a:pt x="541" y="889"/>
                    <a:pt x="551" y="884"/>
                    <a:pt x="557" y="871"/>
                  </a:cubicBezTo>
                  <a:cubicBezTo>
                    <a:pt x="569" y="849"/>
                    <a:pt x="569" y="826"/>
                    <a:pt x="569" y="804"/>
                  </a:cubicBezTo>
                  <a:cubicBezTo>
                    <a:pt x="579" y="815"/>
                    <a:pt x="591" y="837"/>
                    <a:pt x="613" y="859"/>
                  </a:cubicBezTo>
                  <a:cubicBezTo>
                    <a:pt x="623" y="869"/>
                    <a:pt x="635" y="875"/>
                    <a:pt x="647" y="875"/>
                  </a:cubicBezTo>
                  <a:cubicBezTo>
                    <a:pt x="661" y="875"/>
                    <a:pt x="674" y="867"/>
                    <a:pt x="680" y="849"/>
                  </a:cubicBezTo>
                  <a:lnTo>
                    <a:pt x="680" y="837"/>
                  </a:lnTo>
                  <a:cubicBezTo>
                    <a:pt x="689" y="842"/>
                    <a:pt x="699" y="845"/>
                    <a:pt x="706" y="845"/>
                  </a:cubicBezTo>
                  <a:cubicBezTo>
                    <a:pt x="717" y="845"/>
                    <a:pt x="724" y="839"/>
                    <a:pt x="724" y="826"/>
                  </a:cubicBezTo>
                  <a:cubicBezTo>
                    <a:pt x="780" y="637"/>
                    <a:pt x="757" y="448"/>
                    <a:pt x="691" y="270"/>
                  </a:cubicBezTo>
                  <a:cubicBezTo>
                    <a:pt x="685" y="253"/>
                    <a:pt x="671" y="245"/>
                    <a:pt x="660" y="245"/>
                  </a:cubicBezTo>
                  <a:cubicBezTo>
                    <a:pt x="649" y="245"/>
                    <a:pt x="641" y="253"/>
                    <a:pt x="646" y="270"/>
                  </a:cubicBezTo>
                  <a:cubicBezTo>
                    <a:pt x="680" y="370"/>
                    <a:pt x="691" y="471"/>
                    <a:pt x="680" y="570"/>
                  </a:cubicBezTo>
                  <a:cubicBezTo>
                    <a:pt x="680" y="515"/>
                    <a:pt x="668" y="471"/>
                    <a:pt x="668" y="414"/>
                  </a:cubicBezTo>
                  <a:cubicBezTo>
                    <a:pt x="662" y="395"/>
                    <a:pt x="635" y="379"/>
                    <a:pt x="615" y="379"/>
                  </a:cubicBezTo>
                  <a:cubicBezTo>
                    <a:pt x="602" y="379"/>
                    <a:pt x="591" y="386"/>
                    <a:pt x="591" y="404"/>
                  </a:cubicBezTo>
                  <a:cubicBezTo>
                    <a:pt x="591" y="471"/>
                    <a:pt x="591" y="548"/>
                    <a:pt x="602" y="615"/>
                  </a:cubicBezTo>
                  <a:lnTo>
                    <a:pt x="602" y="671"/>
                  </a:lnTo>
                  <a:cubicBezTo>
                    <a:pt x="591" y="626"/>
                    <a:pt x="579" y="592"/>
                    <a:pt x="557" y="560"/>
                  </a:cubicBezTo>
                  <a:cubicBezTo>
                    <a:pt x="550" y="546"/>
                    <a:pt x="535" y="536"/>
                    <a:pt x="521" y="536"/>
                  </a:cubicBezTo>
                  <a:cubicBezTo>
                    <a:pt x="513" y="536"/>
                    <a:pt x="506" y="540"/>
                    <a:pt x="502" y="548"/>
                  </a:cubicBezTo>
                  <a:cubicBezTo>
                    <a:pt x="480" y="614"/>
                    <a:pt x="490" y="691"/>
                    <a:pt x="490" y="757"/>
                  </a:cubicBezTo>
                  <a:lnTo>
                    <a:pt x="490" y="757"/>
                  </a:lnTo>
                  <a:cubicBezTo>
                    <a:pt x="490" y="748"/>
                    <a:pt x="490" y="747"/>
                    <a:pt x="480" y="737"/>
                  </a:cubicBezTo>
                  <a:cubicBezTo>
                    <a:pt x="471" y="729"/>
                    <a:pt x="453" y="722"/>
                    <a:pt x="438" y="722"/>
                  </a:cubicBezTo>
                  <a:cubicBezTo>
                    <a:pt x="432" y="722"/>
                    <a:pt x="427" y="723"/>
                    <a:pt x="424" y="726"/>
                  </a:cubicBezTo>
                  <a:cubicBezTo>
                    <a:pt x="413" y="715"/>
                    <a:pt x="413" y="704"/>
                    <a:pt x="413" y="681"/>
                  </a:cubicBezTo>
                  <a:cubicBezTo>
                    <a:pt x="401" y="671"/>
                    <a:pt x="379" y="649"/>
                    <a:pt x="368" y="649"/>
                  </a:cubicBezTo>
                  <a:cubicBezTo>
                    <a:pt x="357" y="582"/>
                    <a:pt x="357" y="526"/>
                    <a:pt x="335" y="471"/>
                  </a:cubicBezTo>
                  <a:cubicBezTo>
                    <a:pt x="302" y="315"/>
                    <a:pt x="223" y="170"/>
                    <a:pt x="157" y="26"/>
                  </a:cubicBezTo>
                  <a:cubicBezTo>
                    <a:pt x="148" y="16"/>
                    <a:pt x="132" y="0"/>
                    <a:pt x="11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47" name="Google Shape;21347;p32"/>
            <p:cNvSpPr/>
            <p:nvPr/>
          </p:nvSpPr>
          <p:spPr>
            <a:xfrm>
              <a:off x="1766385" y="2434760"/>
              <a:ext cx="9350" cy="41063"/>
            </a:xfrm>
            <a:custGeom>
              <a:avLst/>
              <a:gdLst/>
              <a:ahLst/>
              <a:cxnLst/>
              <a:rect l="l" t="t" r="r" b="b"/>
              <a:pathLst>
                <a:path w="268" h="1177" extrusionOk="0">
                  <a:moveTo>
                    <a:pt x="43" y="0"/>
                  </a:moveTo>
                  <a:cubicBezTo>
                    <a:pt x="38" y="0"/>
                    <a:pt x="34" y="3"/>
                    <a:pt x="34" y="9"/>
                  </a:cubicBezTo>
                  <a:cubicBezTo>
                    <a:pt x="23" y="232"/>
                    <a:pt x="12" y="443"/>
                    <a:pt x="0" y="654"/>
                  </a:cubicBezTo>
                  <a:cubicBezTo>
                    <a:pt x="0" y="743"/>
                    <a:pt x="0" y="832"/>
                    <a:pt x="34" y="910"/>
                  </a:cubicBezTo>
                  <a:cubicBezTo>
                    <a:pt x="57" y="943"/>
                    <a:pt x="79" y="988"/>
                    <a:pt x="123" y="1010"/>
                  </a:cubicBezTo>
                  <a:lnTo>
                    <a:pt x="123" y="1032"/>
                  </a:lnTo>
                  <a:cubicBezTo>
                    <a:pt x="134" y="1055"/>
                    <a:pt x="145" y="1065"/>
                    <a:pt x="156" y="1088"/>
                  </a:cubicBezTo>
                  <a:cubicBezTo>
                    <a:pt x="156" y="1099"/>
                    <a:pt x="168" y="1110"/>
                    <a:pt x="168" y="1121"/>
                  </a:cubicBezTo>
                  <a:cubicBezTo>
                    <a:pt x="178" y="1132"/>
                    <a:pt x="178" y="1144"/>
                    <a:pt x="178" y="1144"/>
                  </a:cubicBezTo>
                  <a:lnTo>
                    <a:pt x="190" y="1154"/>
                  </a:lnTo>
                  <a:cubicBezTo>
                    <a:pt x="201" y="1177"/>
                    <a:pt x="223" y="1177"/>
                    <a:pt x="245" y="1177"/>
                  </a:cubicBezTo>
                  <a:cubicBezTo>
                    <a:pt x="257" y="1177"/>
                    <a:pt x="267" y="1166"/>
                    <a:pt x="267" y="1144"/>
                  </a:cubicBezTo>
                  <a:cubicBezTo>
                    <a:pt x="257" y="1144"/>
                    <a:pt x="257" y="1144"/>
                    <a:pt x="257" y="1132"/>
                  </a:cubicBezTo>
                  <a:cubicBezTo>
                    <a:pt x="257" y="1121"/>
                    <a:pt x="257" y="1121"/>
                    <a:pt x="245" y="1110"/>
                  </a:cubicBezTo>
                  <a:cubicBezTo>
                    <a:pt x="245" y="1099"/>
                    <a:pt x="245" y="1088"/>
                    <a:pt x="234" y="1077"/>
                  </a:cubicBezTo>
                  <a:cubicBezTo>
                    <a:pt x="223" y="1055"/>
                    <a:pt x="212" y="1032"/>
                    <a:pt x="201" y="1021"/>
                  </a:cubicBezTo>
                  <a:cubicBezTo>
                    <a:pt x="201" y="1010"/>
                    <a:pt x="201" y="1010"/>
                    <a:pt x="190" y="999"/>
                  </a:cubicBezTo>
                  <a:cubicBezTo>
                    <a:pt x="201" y="999"/>
                    <a:pt x="201" y="988"/>
                    <a:pt x="201" y="988"/>
                  </a:cubicBezTo>
                  <a:cubicBezTo>
                    <a:pt x="201" y="966"/>
                    <a:pt x="178" y="943"/>
                    <a:pt x="156" y="943"/>
                  </a:cubicBezTo>
                  <a:lnTo>
                    <a:pt x="145" y="932"/>
                  </a:lnTo>
                  <a:lnTo>
                    <a:pt x="145" y="921"/>
                  </a:lnTo>
                  <a:cubicBezTo>
                    <a:pt x="134" y="910"/>
                    <a:pt x="123" y="899"/>
                    <a:pt x="112" y="877"/>
                  </a:cubicBezTo>
                  <a:cubicBezTo>
                    <a:pt x="101" y="843"/>
                    <a:pt x="101" y="810"/>
                    <a:pt x="89" y="776"/>
                  </a:cubicBezTo>
                  <a:cubicBezTo>
                    <a:pt x="79" y="699"/>
                    <a:pt x="89" y="620"/>
                    <a:pt x="79" y="554"/>
                  </a:cubicBezTo>
                  <a:lnTo>
                    <a:pt x="79" y="31"/>
                  </a:lnTo>
                  <a:cubicBezTo>
                    <a:pt x="79" y="16"/>
                    <a:pt x="57" y="0"/>
                    <a:pt x="4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48" name="Google Shape;21348;p32"/>
            <p:cNvSpPr/>
            <p:nvPr/>
          </p:nvSpPr>
          <p:spPr>
            <a:xfrm>
              <a:off x="1739451" y="2445157"/>
              <a:ext cx="17967" cy="28992"/>
            </a:xfrm>
            <a:custGeom>
              <a:avLst/>
              <a:gdLst/>
              <a:ahLst/>
              <a:cxnLst/>
              <a:rect l="l" t="t" r="r" b="b"/>
              <a:pathLst>
                <a:path w="515" h="831" extrusionOk="0">
                  <a:moveTo>
                    <a:pt x="28" y="1"/>
                  </a:moveTo>
                  <a:cubicBezTo>
                    <a:pt x="12" y="1"/>
                    <a:pt x="1" y="10"/>
                    <a:pt x="5" y="33"/>
                  </a:cubicBezTo>
                  <a:cubicBezTo>
                    <a:pt x="61" y="334"/>
                    <a:pt x="216" y="601"/>
                    <a:pt x="439" y="812"/>
                  </a:cubicBezTo>
                  <a:cubicBezTo>
                    <a:pt x="452" y="825"/>
                    <a:pt x="465" y="830"/>
                    <a:pt x="476" y="830"/>
                  </a:cubicBezTo>
                  <a:cubicBezTo>
                    <a:pt x="502" y="830"/>
                    <a:pt x="515" y="799"/>
                    <a:pt x="483" y="767"/>
                  </a:cubicBezTo>
                  <a:cubicBezTo>
                    <a:pt x="305" y="589"/>
                    <a:pt x="194" y="367"/>
                    <a:pt x="117" y="134"/>
                  </a:cubicBezTo>
                  <a:cubicBezTo>
                    <a:pt x="117" y="134"/>
                    <a:pt x="117" y="122"/>
                    <a:pt x="127" y="122"/>
                  </a:cubicBezTo>
                  <a:lnTo>
                    <a:pt x="127" y="112"/>
                  </a:lnTo>
                  <a:lnTo>
                    <a:pt x="127" y="100"/>
                  </a:lnTo>
                  <a:lnTo>
                    <a:pt x="127" y="89"/>
                  </a:lnTo>
                  <a:cubicBezTo>
                    <a:pt x="127" y="78"/>
                    <a:pt x="117" y="78"/>
                    <a:pt x="117" y="78"/>
                  </a:cubicBezTo>
                  <a:lnTo>
                    <a:pt x="117" y="56"/>
                  </a:lnTo>
                  <a:lnTo>
                    <a:pt x="105" y="56"/>
                  </a:lnTo>
                  <a:lnTo>
                    <a:pt x="105" y="45"/>
                  </a:lnTo>
                  <a:lnTo>
                    <a:pt x="94" y="45"/>
                  </a:lnTo>
                  <a:cubicBezTo>
                    <a:pt x="82" y="19"/>
                    <a:pt x="50" y="1"/>
                    <a:pt x="2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49" name="Google Shape;21349;p32"/>
            <p:cNvSpPr/>
            <p:nvPr/>
          </p:nvSpPr>
          <p:spPr>
            <a:xfrm>
              <a:off x="1809472" y="2412362"/>
              <a:ext cx="10117" cy="8373"/>
            </a:xfrm>
            <a:custGeom>
              <a:avLst/>
              <a:gdLst/>
              <a:ahLst/>
              <a:cxnLst/>
              <a:rect l="l" t="t" r="r" b="b"/>
              <a:pathLst>
                <a:path w="290" h="240" extrusionOk="0">
                  <a:moveTo>
                    <a:pt x="33" y="1"/>
                  </a:moveTo>
                  <a:cubicBezTo>
                    <a:pt x="26" y="1"/>
                    <a:pt x="19" y="2"/>
                    <a:pt x="11" y="6"/>
                  </a:cubicBezTo>
                  <a:cubicBezTo>
                    <a:pt x="0" y="17"/>
                    <a:pt x="0" y="39"/>
                    <a:pt x="0" y="51"/>
                  </a:cubicBezTo>
                  <a:cubicBezTo>
                    <a:pt x="23" y="95"/>
                    <a:pt x="67" y="128"/>
                    <a:pt x="100" y="162"/>
                  </a:cubicBezTo>
                  <a:cubicBezTo>
                    <a:pt x="145" y="184"/>
                    <a:pt x="178" y="206"/>
                    <a:pt x="223" y="229"/>
                  </a:cubicBezTo>
                  <a:cubicBezTo>
                    <a:pt x="234" y="234"/>
                    <a:pt x="248" y="239"/>
                    <a:pt x="260" y="239"/>
                  </a:cubicBezTo>
                  <a:cubicBezTo>
                    <a:pt x="273" y="239"/>
                    <a:pt x="284" y="234"/>
                    <a:pt x="290" y="217"/>
                  </a:cubicBezTo>
                  <a:lnTo>
                    <a:pt x="290" y="184"/>
                  </a:lnTo>
                  <a:lnTo>
                    <a:pt x="256" y="150"/>
                  </a:lnTo>
                  <a:cubicBezTo>
                    <a:pt x="245" y="150"/>
                    <a:pt x="234" y="140"/>
                    <a:pt x="223" y="140"/>
                  </a:cubicBezTo>
                  <a:cubicBezTo>
                    <a:pt x="223" y="140"/>
                    <a:pt x="223" y="128"/>
                    <a:pt x="211" y="128"/>
                  </a:cubicBezTo>
                  <a:cubicBezTo>
                    <a:pt x="201" y="117"/>
                    <a:pt x="178" y="106"/>
                    <a:pt x="167" y="95"/>
                  </a:cubicBezTo>
                  <a:cubicBezTo>
                    <a:pt x="134" y="61"/>
                    <a:pt x="100" y="28"/>
                    <a:pt x="67" y="6"/>
                  </a:cubicBezTo>
                  <a:cubicBezTo>
                    <a:pt x="59" y="6"/>
                    <a:pt x="47" y="1"/>
                    <a:pt x="3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50" name="Google Shape;21350;p32"/>
            <p:cNvSpPr/>
            <p:nvPr/>
          </p:nvSpPr>
          <p:spPr>
            <a:xfrm>
              <a:off x="1821125" y="2409047"/>
              <a:ext cx="5826" cy="5861"/>
            </a:xfrm>
            <a:custGeom>
              <a:avLst/>
              <a:gdLst/>
              <a:ahLst/>
              <a:cxnLst/>
              <a:rect l="l" t="t" r="r" b="b"/>
              <a:pathLst>
                <a:path w="167" h="168" extrusionOk="0">
                  <a:moveTo>
                    <a:pt x="67" y="1"/>
                  </a:moveTo>
                  <a:cubicBezTo>
                    <a:pt x="55" y="1"/>
                    <a:pt x="55" y="1"/>
                    <a:pt x="45" y="12"/>
                  </a:cubicBezTo>
                  <a:cubicBezTo>
                    <a:pt x="33" y="12"/>
                    <a:pt x="22" y="12"/>
                    <a:pt x="11" y="23"/>
                  </a:cubicBezTo>
                  <a:cubicBezTo>
                    <a:pt x="11" y="34"/>
                    <a:pt x="0" y="34"/>
                    <a:pt x="0" y="34"/>
                  </a:cubicBezTo>
                  <a:lnTo>
                    <a:pt x="0" y="45"/>
                  </a:lnTo>
                  <a:lnTo>
                    <a:pt x="0" y="57"/>
                  </a:lnTo>
                  <a:lnTo>
                    <a:pt x="0" y="67"/>
                  </a:lnTo>
                  <a:lnTo>
                    <a:pt x="0" y="90"/>
                  </a:lnTo>
                  <a:cubicBezTo>
                    <a:pt x="11" y="101"/>
                    <a:pt x="11" y="101"/>
                    <a:pt x="11" y="112"/>
                  </a:cubicBezTo>
                  <a:lnTo>
                    <a:pt x="22" y="123"/>
                  </a:lnTo>
                  <a:cubicBezTo>
                    <a:pt x="33" y="123"/>
                    <a:pt x="33" y="134"/>
                    <a:pt x="45" y="134"/>
                  </a:cubicBezTo>
                  <a:cubicBezTo>
                    <a:pt x="45" y="146"/>
                    <a:pt x="55" y="146"/>
                    <a:pt x="67" y="156"/>
                  </a:cubicBezTo>
                  <a:cubicBezTo>
                    <a:pt x="78" y="156"/>
                    <a:pt x="78" y="156"/>
                    <a:pt x="89" y="168"/>
                  </a:cubicBezTo>
                  <a:lnTo>
                    <a:pt x="122" y="168"/>
                  </a:lnTo>
                  <a:cubicBezTo>
                    <a:pt x="122" y="168"/>
                    <a:pt x="134" y="168"/>
                    <a:pt x="134" y="156"/>
                  </a:cubicBezTo>
                  <a:lnTo>
                    <a:pt x="144" y="156"/>
                  </a:lnTo>
                  <a:cubicBezTo>
                    <a:pt x="144" y="156"/>
                    <a:pt x="156" y="156"/>
                    <a:pt x="156" y="146"/>
                  </a:cubicBezTo>
                  <a:cubicBezTo>
                    <a:pt x="156" y="146"/>
                    <a:pt x="167" y="146"/>
                    <a:pt x="167" y="134"/>
                  </a:cubicBezTo>
                  <a:lnTo>
                    <a:pt x="167" y="123"/>
                  </a:lnTo>
                  <a:lnTo>
                    <a:pt x="167" y="112"/>
                  </a:lnTo>
                  <a:lnTo>
                    <a:pt x="167" y="101"/>
                  </a:lnTo>
                  <a:lnTo>
                    <a:pt x="167" y="79"/>
                  </a:lnTo>
                  <a:cubicBezTo>
                    <a:pt x="167" y="79"/>
                    <a:pt x="156" y="79"/>
                    <a:pt x="156" y="67"/>
                  </a:cubicBezTo>
                  <a:cubicBezTo>
                    <a:pt x="156" y="67"/>
                    <a:pt x="156" y="57"/>
                    <a:pt x="144" y="45"/>
                  </a:cubicBezTo>
                  <a:lnTo>
                    <a:pt x="134" y="34"/>
                  </a:lnTo>
                  <a:cubicBezTo>
                    <a:pt x="122" y="23"/>
                    <a:pt x="122" y="23"/>
                    <a:pt x="111" y="23"/>
                  </a:cubicBezTo>
                  <a:cubicBezTo>
                    <a:pt x="100" y="12"/>
                    <a:pt x="100" y="12"/>
                    <a:pt x="89" y="12"/>
                  </a:cubicBezTo>
                  <a:cubicBezTo>
                    <a:pt x="89" y="12"/>
                    <a:pt x="78" y="12"/>
                    <a:pt x="7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51" name="Google Shape;21351;p32"/>
            <p:cNvSpPr/>
            <p:nvPr/>
          </p:nvSpPr>
          <p:spPr>
            <a:xfrm>
              <a:off x="1804030" y="2432736"/>
              <a:ext cx="5059" cy="5059"/>
            </a:xfrm>
            <a:custGeom>
              <a:avLst/>
              <a:gdLst/>
              <a:ahLst/>
              <a:cxnLst/>
              <a:rect l="l" t="t" r="r" b="b"/>
              <a:pathLst>
                <a:path w="145" h="145" extrusionOk="0">
                  <a:moveTo>
                    <a:pt x="56" y="0"/>
                  </a:moveTo>
                  <a:cubicBezTo>
                    <a:pt x="45" y="0"/>
                    <a:pt x="45" y="11"/>
                    <a:pt x="45" y="11"/>
                  </a:cubicBezTo>
                  <a:lnTo>
                    <a:pt x="34" y="11"/>
                  </a:lnTo>
                  <a:cubicBezTo>
                    <a:pt x="34" y="11"/>
                    <a:pt x="23" y="11"/>
                    <a:pt x="23" y="23"/>
                  </a:cubicBezTo>
                  <a:lnTo>
                    <a:pt x="11" y="23"/>
                  </a:lnTo>
                  <a:lnTo>
                    <a:pt x="11" y="33"/>
                  </a:lnTo>
                  <a:lnTo>
                    <a:pt x="1" y="45"/>
                  </a:lnTo>
                  <a:lnTo>
                    <a:pt x="1" y="56"/>
                  </a:lnTo>
                  <a:lnTo>
                    <a:pt x="1" y="67"/>
                  </a:lnTo>
                  <a:lnTo>
                    <a:pt x="1" y="78"/>
                  </a:lnTo>
                  <a:cubicBezTo>
                    <a:pt x="1" y="78"/>
                    <a:pt x="11" y="78"/>
                    <a:pt x="11" y="89"/>
                  </a:cubicBezTo>
                  <a:lnTo>
                    <a:pt x="11" y="100"/>
                  </a:lnTo>
                  <a:lnTo>
                    <a:pt x="23" y="100"/>
                  </a:lnTo>
                  <a:cubicBezTo>
                    <a:pt x="23" y="112"/>
                    <a:pt x="23" y="112"/>
                    <a:pt x="34" y="122"/>
                  </a:cubicBezTo>
                  <a:lnTo>
                    <a:pt x="45" y="122"/>
                  </a:lnTo>
                  <a:lnTo>
                    <a:pt x="45" y="134"/>
                  </a:lnTo>
                  <a:lnTo>
                    <a:pt x="67" y="134"/>
                  </a:lnTo>
                  <a:cubicBezTo>
                    <a:pt x="78" y="134"/>
                    <a:pt x="78" y="145"/>
                    <a:pt x="78" y="145"/>
                  </a:cubicBezTo>
                  <a:lnTo>
                    <a:pt x="112" y="145"/>
                  </a:lnTo>
                  <a:cubicBezTo>
                    <a:pt x="112" y="145"/>
                    <a:pt x="112" y="134"/>
                    <a:pt x="123" y="134"/>
                  </a:cubicBezTo>
                  <a:cubicBezTo>
                    <a:pt x="134" y="134"/>
                    <a:pt x="134" y="122"/>
                    <a:pt x="145" y="122"/>
                  </a:cubicBezTo>
                  <a:lnTo>
                    <a:pt x="145" y="112"/>
                  </a:lnTo>
                  <a:lnTo>
                    <a:pt x="145" y="100"/>
                  </a:lnTo>
                  <a:lnTo>
                    <a:pt x="145" y="89"/>
                  </a:lnTo>
                  <a:lnTo>
                    <a:pt x="145" y="78"/>
                  </a:lnTo>
                  <a:lnTo>
                    <a:pt x="145" y="67"/>
                  </a:lnTo>
                  <a:lnTo>
                    <a:pt x="145" y="56"/>
                  </a:lnTo>
                  <a:cubicBezTo>
                    <a:pt x="145" y="45"/>
                    <a:pt x="134" y="45"/>
                    <a:pt x="134" y="45"/>
                  </a:cubicBezTo>
                  <a:cubicBezTo>
                    <a:pt x="134" y="33"/>
                    <a:pt x="134" y="33"/>
                    <a:pt x="123" y="33"/>
                  </a:cubicBezTo>
                  <a:lnTo>
                    <a:pt x="123" y="23"/>
                  </a:lnTo>
                  <a:cubicBezTo>
                    <a:pt x="112" y="23"/>
                    <a:pt x="112" y="23"/>
                    <a:pt x="100" y="11"/>
                  </a:cubicBezTo>
                  <a:lnTo>
                    <a:pt x="90" y="11"/>
                  </a:lnTo>
                  <a:cubicBezTo>
                    <a:pt x="78" y="11"/>
                    <a:pt x="78" y="0"/>
                    <a:pt x="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52" name="Google Shape;21352;p32"/>
            <p:cNvSpPr/>
            <p:nvPr/>
          </p:nvSpPr>
          <p:spPr>
            <a:xfrm>
              <a:off x="1795866" y="2430015"/>
              <a:ext cx="5477" cy="5861"/>
            </a:xfrm>
            <a:custGeom>
              <a:avLst/>
              <a:gdLst/>
              <a:ahLst/>
              <a:cxnLst/>
              <a:rect l="l" t="t" r="r" b="b"/>
              <a:pathLst>
                <a:path w="157" h="168" extrusionOk="0">
                  <a:moveTo>
                    <a:pt x="45" y="0"/>
                  </a:moveTo>
                  <a:cubicBezTo>
                    <a:pt x="35" y="0"/>
                    <a:pt x="23" y="0"/>
                    <a:pt x="12" y="12"/>
                  </a:cubicBezTo>
                  <a:cubicBezTo>
                    <a:pt x="1" y="22"/>
                    <a:pt x="1" y="34"/>
                    <a:pt x="1" y="45"/>
                  </a:cubicBezTo>
                  <a:cubicBezTo>
                    <a:pt x="1" y="56"/>
                    <a:pt x="12" y="67"/>
                    <a:pt x="23" y="78"/>
                  </a:cubicBezTo>
                  <a:cubicBezTo>
                    <a:pt x="23" y="78"/>
                    <a:pt x="35" y="89"/>
                    <a:pt x="35" y="101"/>
                  </a:cubicBezTo>
                  <a:cubicBezTo>
                    <a:pt x="45" y="111"/>
                    <a:pt x="57" y="123"/>
                    <a:pt x="57" y="134"/>
                  </a:cubicBezTo>
                  <a:cubicBezTo>
                    <a:pt x="67" y="156"/>
                    <a:pt x="101" y="167"/>
                    <a:pt x="124" y="167"/>
                  </a:cubicBezTo>
                  <a:cubicBezTo>
                    <a:pt x="134" y="167"/>
                    <a:pt x="134" y="167"/>
                    <a:pt x="146" y="156"/>
                  </a:cubicBezTo>
                  <a:lnTo>
                    <a:pt x="146" y="145"/>
                  </a:lnTo>
                  <a:cubicBezTo>
                    <a:pt x="156" y="145"/>
                    <a:pt x="156" y="145"/>
                    <a:pt x="156" y="134"/>
                  </a:cubicBezTo>
                  <a:lnTo>
                    <a:pt x="156" y="123"/>
                  </a:lnTo>
                  <a:cubicBezTo>
                    <a:pt x="156" y="111"/>
                    <a:pt x="146" y="101"/>
                    <a:pt x="146" y="89"/>
                  </a:cubicBezTo>
                  <a:cubicBezTo>
                    <a:pt x="134" y="78"/>
                    <a:pt x="134" y="67"/>
                    <a:pt x="124" y="56"/>
                  </a:cubicBezTo>
                  <a:lnTo>
                    <a:pt x="90" y="22"/>
                  </a:lnTo>
                  <a:cubicBezTo>
                    <a:pt x="79" y="12"/>
                    <a:pt x="57" y="0"/>
                    <a:pt x="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53" name="Google Shape;21353;p32"/>
            <p:cNvSpPr/>
            <p:nvPr/>
          </p:nvSpPr>
          <p:spPr>
            <a:xfrm>
              <a:off x="1796284" y="2422061"/>
              <a:ext cx="5059" cy="5652"/>
            </a:xfrm>
            <a:custGeom>
              <a:avLst/>
              <a:gdLst/>
              <a:ahLst/>
              <a:cxnLst/>
              <a:rect l="l" t="t" r="r" b="b"/>
              <a:pathLst>
                <a:path w="145" h="162" extrusionOk="0">
                  <a:moveTo>
                    <a:pt x="53" y="1"/>
                  </a:moveTo>
                  <a:cubicBezTo>
                    <a:pt x="51" y="1"/>
                    <a:pt x="48" y="2"/>
                    <a:pt x="45" y="6"/>
                  </a:cubicBezTo>
                  <a:cubicBezTo>
                    <a:pt x="33" y="6"/>
                    <a:pt x="23" y="6"/>
                    <a:pt x="23" y="17"/>
                  </a:cubicBezTo>
                  <a:lnTo>
                    <a:pt x="11" y="17"/>
                  </a:lnTo>
                  <a:cubicBezTo>
                    <a:pt x="11" y="28"/>
                    <a:pt x="11" y="28"/>
                    <a:pt x="0" y="40"/>
                  </a:cubicBezTo>
                  <a:cubicBezTo>
                    <a:pt x="0" y="40"/>
                    <a:pt x="0" y="50"/>
                    <a:pt x="11" y="50"/>
                  </a:cubicBezTo>
                  <a:lnTo>
                    <a:pt x="0" y="62"/>
                  </a:lnTo>
                  <a:lnTo>
                    <a:pt x="0" y="84"/>
                  </a:lnTo>
                  <a:lnTo>
                    <a:pt x="0" y="106"/>
                  </a:lnTo>
                  <a:cubicBezTo>
                    <a:pt x="0" y="106"/>
                    <a:pt x="0" y="117"/>
                    <a:pt x="11" y="129"/>
                  </a:cubicBezTo>
                  <a:lnTo>
                    <a:pt x="23" y="139"/>
                  </a:lnTo>
                  <a:cubicBezTo>
                    <a:pt x="33" y="151"/>
                    <a:pt x="33" y="151"/>
                    <a:pt x="45" y="151"/>
                  </a:cubicBezTo>
                  <a:cubicBezTo>
                    <a:pt x="45" y="161"/>
                    <a:pt x="55" y="161"/>
                    <a:pt x="55" y="161"/>
                  </a:cubicBezTo>
                  <a:lnTo>
                    <a:pt x="100" y="161"/>
                  </a:lnTo>
                  <a:cubicBezTo>
                    <a:pt x="100" y="151"/>
                    <a:pt x="112" y="151"/>
                    <a:pt x="112" y="151"/>
                  </a:cubicBezTo>
                  <a:cubicBezTo>
                    <a:pt x="112" y="139"/>
                    <a:pt x="112" y="139"/>
                    <a:pt x="122" y="139"/>
                  </a:cubicBezTo>
                  <a:lnTo>
                    <a:pt x="122" y="129"/>
                  </a:lnTo>
                  <a:lnTo>
                    <a:pt x="134" y="117"/>
                  </a:lnTo>
                  <a:lnTo>
                    <a:pt x="134" y="106"/>
                  </a:lnTo>
                  <a:cubicBezTo>
                    <a:pt x="144" y="95"/>
                    <a:pt x="144" y="84"/>
                    <a:pt x="144" y="72"/>
                  </a:cubicBezTo>
                  <a:cubicBezTo>
                    <a:pt x="134" y="62"/>
                    <a:pt x="134" y="50"/>
                    <a:pt x="122" y="40"/>
                  </a:cubicBezTo>
                  <a:cubicBezTo>
                    <a:pt x="112" y="28"/>
                    <a:pt x="112" y="17"/>
                    <a:pt x="89" y="17"/>
                  </a:cubicBezTo>
                  <a:cubicBezTo>
                    <a:pt x="89" y="6"/>
                    <a:pt x="78" y="6"/>
                    <a:pt x="67" y="6"/>
                  </a:cubicBezTo>
                  <a:cubicBezTo>
                    <a:pt x="59" y="6"/>
                    <a:pt x="57" y="1"/>
                    <a:pt x="5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54" name="Google Shape;21354;p32"/>
            <p:cNvSpPr/>
            <p:nvPr/>
          </p:nvSpPr>
          <p:spPr>
            <a:xfrm>
              <a:off x="1796633" y="2422654"/>
              <a:ext cx="35" cy="384"/>
            </a:xfrm>
            <a:custGeom>
              <a:avLst/>
              <a:gdLst/>
              <a:ahLst/>
              <a:cxnLst/>
              <a:rect l="l" t="t" r="r" b="b"/>
              <a:pathLst>
                <a:path w="1" h="11" extrusionOk="0">
                  <a:moveTo>
                    <a:pt x="1" y="11"/>
                  </a:moveTo>
                  <a:lnTo>
                    <a:pt x="1" y="0"/>
                  </a:lnTo>
                  <a:lnTo>
                    <a:pt x="1"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55" name="Google Shape;21355;p32"/>
            <p:cNvSpPr/>
            <p:nvPr/>
          </p:nvSpPr>
          <p:spPr>
            <a:xfrm>
              <a:off x="1790074" y="2431690"/>
              <a:ext cx="10501" cy="7675"/>
            </a:xfrm>
            <a:custGeom>
              <a:avLst/>
              <a:gdLst/>
              <a:ahLst/>
              <a:cxnLst/>
              <a:rect l="l" t="t" r="r" b="b"/>
              <a:pathLst>
                <a:path w="301" h="220" extrusionOk="0">
                  <a:moveTo>
                    <a:pt x="58" y="1"/>
                  </a:moveTo>
                  <a:cubicBezTo>
                    <a:pt x="43" y="1"/>
                    <a:pt x="29" y="6"/>
                    <a:pt x="23" y="19"/>
                  </a:cubicBezTo>
                  <a:cubicBezTo>
                    <a:pt x="0" y="41"/>
                    <a:pt x="23" y="63"/>
                    <a:pt x="33" y="86"/>
                  </a:cubicBezTo>
                  <a:cubicBezTo>
                    <a:pt x="56" y="108"/>
                    <a:pt x="78" y="130"/>
                    <a:pt x="100" y="142"/>
                  </a:cubicBezTo>
                  <a:cubicBezTo>
                    <a:pt x="112" y="152"/>
                    <a:pt x="122" y="164"/>
                    <a:pt x="134" y="164"/>
                  </a:cubicBezTo>
                  <a:lnTo>
                    <a:pt x="167" y="197"/>
                  </a:lnTo>
                  <a:cubicBezTo>
                    <a:pt x="167" y="197"/>
                    <a:pt x="178" y="197"/>
                    <a:pt x="178" y="208"/>
                  </a:cubicBezTo>
                  <a:cubicBezTo>
                    <a:pt x="189" y="219"/>
                    <a:pt x="211" y="219"/>
                    <a:pt x="233" y="219"/>
                  </a:cubicBezTo>
                  <a:lnTo>
                    <a:pt x="267" y="219"/>
                  </a:lnTo>
                  <a:cubicBezTo>
                    <a:pt x="290" y="219"/>
                    <a:pt x="300" y="197"/>
                    <a:pt x="300" y="175"/>
                  </a:cubicBezTo>
                  <a:cubicBezTo>
                    <a:pt x="300" y="152"/>
                    <a:pt x="278" y="130"/>
                    <a:pt x="267" y="119"/>
                  </a:cubicBezTo>
                  <a:cubicBezTo>
                    <a:pt x="233" y="108"/>
                    <a:pt x="201" y="86"/>
                    <a:pt x="178" y="63"/>
                  </a:cubicBezTo>
                  <a:cubicBezTo>
                    <a:pt x="144" y="53"/>
                    <a:pt x="122" y="30"/>
                    <a:pt x="89" y="8"/>
                  </a:cubicBezTo>
                  <a:cubicBezTo>
                    <a:pt x="80" y="3"/>
                    <a:pt x="69" y="1"/>
                    <a:pt x="5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56" name="Google Shape;21356;p32"/>
            <p:cNvSpPr/>
            <p:nvPr/>
          </p:nvSpPr>
          <p:spPr>
            <a:xfrm>
              <a:off x="1781910" y="2432318"/>
              <a:ext cx="6629" cy="4710"/>
            </a:xfrm>
            <a:custGeom>
              <a:avLst/>
              <a:gdLst/>
              <a:ahLst/>
              <a:cxnLst/>
              <a:rect l="l" t="t" r="r" b="b"/>
              <a:pathLst>
                <a:path w="190" h="135" extrusionOk="0">
                  <a:moveTo>
                    <a:pt x="34" y="1"/>
                  </a:moveTo>
                  <a:cubicBezTo>
                    <a:pt x="34" y="1"/>
                    <a:pt x="23" y="1"/>
                    <a:pt x="23" y="12"/>
                  </a:cubicBezTo>
                  <a:lnTo>
                    <a:pt x="12" y="12"/>
                  </a:lnTo>
                  <a:cubicBezTo>
                    <a:pt x="0" y="23"/>
                    <a:pt x="0" y="35"/>
                    <a:pt x="0" y="45"/>
                  </a:cubicBezTo>
                  <a:cubicBezTo>
                    <a:pt x="0" y="57"/>
                    <a:pt x="12" y="68"/>
                    <a:pt x="23" y="79"/>
                  </a:cubicBezTo>
                  <a:lnTo>
                    <a:pt x="34" y="79"/>
                  </a:lnTo>
                  <a:cubicBezTo>
                    <a:pt x="45" y="90"/>
                    <a:pt x="56" y="101"/>
                    <a:pt x="79" y="101"/>
                  </a:cubicBezTo>
                  <a:lnTo>
                    <a:pt x="89" y="112"/>
                  </a:lnTo>
                  <a:cubicBezTo>
                    <a:pt x="101" y="124"/>
                    <a:pt x="101" y="124"/>
                    <a:pt x="112" y="124"/>
                  </a:cubicBezTo>
                  <a:cubicBezTo>
                    <a:pt x="123" y="134"/>
                    <a:pt x="123" y="134"/>
                    <a:pt x="134" y="134"/>
                  </a:cubicBezTo>
                  <a:cubicBezTo>
                    <a:pt x="145" y="134"/>
                    <a:pt x="156" y="134"/>
                    <a:pt x="168" y="124"/>
                  </a:cubicBezTo>
                  <a:lnTo>
                    <a:pt x="178" y="124"/>
                  </a:lnTo>
                  <a:cubicBezTo>
                    <a:pt x="178" y="112"/>
                    <a:pt x="190" y="101"/>
                    <a:pt x="190" y="90"/>
                  </a:cubicBezTo>
                  <a:cubicBezTo>
                    <a:pt x="190" y="79"/>
                    <a:pt x="190" y="68"/>
                    <a:pt x="178" y="57"/>
                  </a:cubicBezTo>
                  <a:lnTo>
                    <a:pt x="178" y="45"/>
                  </a:lnTo>
                  <a:lnTo>
                    <a:pt x="168" y="45"/>
                  </a:lnTo>
                  <a:cubicBezTo>
                    <a:pt x="156" y="35"/>
                    <a:pt x="145" y="23"/>
                    <a:pt x="123" y="12"/>
                  </a:cubicBezTo>
                  <a:cubicBezTo>
                    <a:pt x="112" y="12"/>
                    <a:pt x="89" y="1"/>
                    <a:pt x="7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57" name="Google Shape;21357;p32"/>
            <p:cNvSpPr/>
            <p:nvPr/>
          </p:nvSpPr>
          <p:spPr>
            <a:xfrm>
              <a:off x="1765617" y="2425968"/>
              <a:ext cx="8199" cy="5617"/>
            </a:xfrm>
            <a:custGeom>
              <a:avLst/>
              <a:gdLst/>
              <a:ahLst/>
              <a:cxnLst/>
              <a:rect l="l" t="t" r="r" b="b"/>
              <a:pathLst>
                <a:path w="235" h="161" extrusionOk="0">
                  <a:moveTo>
                    <a:pt x="42" y="1"/>
                  </a:moveTo>
                  <a:cubicBezTo>
                    <a:pt x="35" y="1"/>
                    <a:pt x="29" y="2"/>
                    <a:pt x="22" y="5"/>
                  </a:cubicBezTo>
                  <a:cubicBezTo>
                    <a:pt x="12" y="5"/>
                    <a:pt x="12" y="17"/>
                    <a:pt x="0" y="27"/>
                  </a:cubicBezTo>
                  <a:cubicBezTo>
                    <a:pt x="0" y="39"/>
                    <a:pt x="0" y="39"/>
                    <a:pt x="12" y="49"/>
                  </a:cubicBezTo>
                  <a:lnTo>
                    <a:pt x="12" y="72"/>
                  </a:lnTo>
                  <a:cubicBezTo>
                    <a:pt x="22" y="72"/>
                    <a:pt x="22" y="83"/>
                    <a:pt x="22" y="83"/>
                  </a:cubicBezTo>
                  <a:cubicBezTo>
                    <a:pt x="34" y="94"/>
                    <a:pt x="34" y="94"/>
                    <a:pt x="34" y="106"/>
                  </a:cubicBezTo>
                  <a:lnTo>
                    <a:pt x="45" y="106"/>
                  </a:lnTo>
                  <a:cubicBezTo>
                    <a:pt x="56" y="116"/>
                    <a:pt x="79" y="128"/>
                    <a:pt x="89" y="138"/>
                  </a:cubicBezTo>
                  <a:cubicBezTo>
                    <a:pt x="123" y="150"/>
                    <a:pt x="156" y="161"/>
                    <a:pt x="190" y="161"/>
                  </a:cubicBezTo>
                  <a:cubicBezTo>
                    <a:pt x="200" y="161"/>
                    <a:pt x="212" y="161"/>
                    <a:pt x="223" y="150"/>
                  </a:cubicBezTo>
                  <a:cubicBezTo>
                    <a:pt x="234" y="138"/>
                    <a:pt x="234" y="128"/>
                    <a:pt x="234" y="116"/>
                  </a:cubicBezTo>
                  <a:cubicBezTo>
                    <a:pt x="234" y="106"/>
                    <a:pt x="223" y="83"/>
                    <a:pt x="212" y="83"/>
                  </a:cubicBezTo>
                  <a:cubicBezTo>
                    <a:pt x="200" y="72"/>
                    <a:pt x="190" y="61"/>
                    <a:pt x="167" y="61"/>
                  </a:cubicBezTo>
                  <a:cubicBezTo>
                    <a:pt x="156" y="49"/>
                    <a:pt x="145" y="49"/>
                    <a:pt x="145" y="49"/>
                  </a:cubicBezTo>
                  <a:cubicBezTo>
                    <a:pt x="134" y="49"/>
                    <a:pt x="134" y="39"/>
                    <a:pt x="123" y="39"/>
                  </a:cubicBezTo>
                  <a:lnTo>
                    <a:pt x="111" y="39"/>
                  </a:lnTo>
                  <a:lnTo>
                    <a:pt x="89" y="17"/>
                  </a:lnTo>
                  <a:cubicBezTo>
                    <a:pt x="73" y="8"/>
                    <a:pt x="58" y="1"/>
                    <a:pt x="4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58" name="Google Shape;21358;p32"/>
            <p:cNvSpPr/>
            <p:nvPr/>
          </p:nvSpPr>
          <p:spPr>
            <a:xfrm>
              <a:off x="1757837" y="2424573"/>
              <a:ext cx="5477" cy="5861"/>
            </a:xfrm>
            <a:custGeom>
              <a:avLst/>
              <a:gdLst/>
              <a:ahLst/>
              <a:cxnLst/>
              <a:rect l="l" t="t" r="r" b="b"/>
              <a:pathLst>
                <a:path w="157" h="168" extrusionOk="0">
                  <a:moveTo>
                    <a:pt x="57" y="0"/>
                  </a:moveTo>
                  <a:cubicBezTo>
                    <a:pt x="45" y="0"/>
                    <a:pt x="35" y="12"/>
                    <a:pt x="35" y="23"/>
                  </a:cubicBezTo>
                  <a:cubicBezTo>
                    <a:pt x="1" y="79"/>
                    <a:pt x="45" y="146"/>
                    <a:pt x="112" y="168"/>
                  </a:cubicBezTo>
                  <a:lnTo>
                    <a:pt x="146" y="168"/>
                  </a:lnTo>
                  <a:cubicBezTo>
                    <a:pt x="156" y="156"/>
                    <a:pt x="156" y="146"/>
                    <a:pt x="156" y="146"/>
                  </a:cubicBezTo>
                  <a:cubicBezTo>
                    <a:pt x="156" y="134"/>
                    <a:pt x="156" y="123"/>
                    <a:pt x="146" y="112"/>
                  </a:cubicBezTo>
                  <a:cubicBezTo>
                    <a:pt x="146" y="101"/>
                    <a:pt x="134" y="101"/>
                    <a:pt x="134" y="89"/>
                  </a:cubicBezTo>
                  <a:cubicBezTo>
                    <a:pt x="146" y="67"/>
                    <a:pt x="134" y="45"/>
                    <a:pt x="124" y="34"/>
                  </a:cubicBezTo>
                  <a:cubicBezTo>
                    <a:pt x="112" y="23"/>
                    <a:pt x="112" y="12"/>
                    <a:pt x="101" y="12"/>
                  </a:cubicBezTo>
                  <a:cubicBezTo>
                    <a:pt x="79" y="0"/>
                    <a:pt x="68" y="0"/>
                    <a:pt x="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59" name="Google Shape;21359;p32"/>
            <p:cNvSpPr/>
            <p:nvPr/>
          </p:nvSpPr>
          <p:spPr>
            <a:xfrm>
              <a:off x="1762512" y="2419549"/>
              <a:ext cx="4675" cy="3140"/>
            </a:xfrm>
            <a:custGeom>
              <a:avLst/>
              <a:gdLst/>
              <a:ahLst/>
              <a:cxnLst/>
              <a:rect l="l" t="t" r="r" b="b"/>
              <a:pathLst>
                <a:path w="134" h="90" extrusionOk="0">
                  <a:moveTo>
                    <a:pt x="45" y="0"/>
                  </a:moveTo>
                  <a:cubicBezTo>
                    <a:pt x="34" y="0"/>
                    <a:pt x="22" y="11"/>
                    <a:pt x="22" y="11"/>
                  </a:cubicBezTo>
                  <a:cubicBezTo>
                    <a:pt x="22" y="11"/>
                    <a:pt x="12" y="11"/>
                    <a:pt x="12" y="23"/>
                  </a:cubicBezTo>
                  <a:lnTo>
                    <a:pt x="0" y="33"/>
                  </a:lnTo>
                  <a:cubicBezTo>
                    <a:pt x="0" y="45"/>
                    <a:pt x="12" y="45"/>
                    <a:pt x="12" y="45"/>
                  </a:cubicBezTo>
                  <a:lnTo>
                    <a:pt x="12" y="67"/>
                  </a:lnTo>
                  <a:cubicBezTo>
                    <a:pt x="22" y="67"/>
                    <a:pt x="22" y="67"/>
                    <a:pt x="22" y="78"/>
                  </a:cubicBezTo>
                  <a:lnTo>
                    <a:pt x="34" y="78"/>
                  </a:lnTo>
                  <a:lnTo>
                    <a:pt x="45" y="89"/>
                  </a:lnTo>
                  <a:lnTo>
                    <a:pt x="111" y="89"/>
                  </a:lnTo>
                  <a:cubicBezTo>
                    <a:pt x="111" y="89"/>
                    <a:pt x="123" y="89"/>
                    <a:pt x="123" y="78"/>
                  </a:cubicBezTo>
                  <a:lnTo>
                    <a:pt x="134" y="78"/>
                  </a:lnTo>
                  <a:lnTo>
                    <a:pt x="134" y="55"/>
                  </a:lnTo>
                  <a:lnTo>
                    <a:pt x="134" y="45"/>
                  </a:lnTo>
                  <a:cubicBezTo>
                    <a:pt x="134" y="33"/>
                    <a:pt x="123" y="23"/>
                    <a:pt x="123" y="23"/>
                  </a:cubicBezTo>
                  <a:cubicBezTo>
                    <a:pt x="111" y="23"/>
                    <a:pt x="111" y="11"/>
                    <a:pt x="101" y="11"/>
                  </a:cubicBezTo>
                  <a:cubicBezTo>
                    <a:pt x="101" y="0"/>
                    <a:pt x="89" y="0"/>
                    <a:pt x="7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60" name="Google Shape;21360;p32"/>
            <p:cNvSpPr/>
            <p:nvPr/>
          </p:nvSpPr>
          <p:spPr>
            <a:xfrm>
              <a:off x="1743114" y="2417037"/>
              <a:ext cx="7396" cy="4640"/>
            </a:xfrm>
            <a:custGeom>
              <a:avLst/>
              <a:gdLst/>
              <a:ahLst/>
              <a:cxnLst/>
              <a:rect l="l" t="t" r="r" b="b"/>
              <a:pathLst>
                <a:path w="212" h="133" extrusionOk="0">
                  <a:moveTo>
                    <a:pt x="78" y="0"/>
                  </a:moveTo>
                  <a:cubicBezTo>
                    <a:pt x="71" y="0"/>
                    <a:pt x="64" y="2"/>
                    <a:pt x="56" y="6"/>
                  </a:cubicBezTo>
                  <a:lnTo>
                    <a:pt x="34" y="6"/>
                  </a:lnTo>
                  <a:cubicBezTo>
                    <a:pt x="22" y="6"/>
                    <a:pt x="22" y="16"/>
                    <a:pt x="22" y="16"/>
                  </a:cubicBezTo>
                  <a:cubicBezTo>
                    <a:pt x="12" y="16"/>
                    <a:pt x="0" y="28"/>
                    <a:pt x="0" y="39"/>
                  </a:cubicBezTo>
                  <a:lnTo>
                    <a:pt x="0" y="61"/>
                  </a:lnTo>
                  <a:cubicBezTo>
                    <a:pt x="0" y="83"/>
                    <a:pt x="22" y="95"/>
                    <a:pt x="34" y="105"/>
                  </a:cubicBezTo>
                  <a:cubicBezTo>
                    <a:pt x="56" y="117"/>
                    <a:pt x="89" y="127"/>
                    <a:pt x="111" y="127"/>
                  </a:cubicBezTo>
                  <a:lnTo>
                    <a:pt x="123" y="127"/>
                  </a:lnTo>
                  <a:cubicBezTo>
                    <a:pt x="130" y="127"/>
                    <a:pt x="138" y="133"/>
                    <a:pt x="145" y="133"/>
                  </a:cubicBezTo>
                  <a:cubicBezTo>
                    <a:pt x="149" y="133"/>
                    <a:pt x="152" y="131"/>
                    <a:pt x="156" y="127"/>
                  </a:cubicBezTo>
                  <a:lnTo>
                    <a:pt x="178" y="127"/>
                  </a:lnTo>
                  <a:cubicBezTo>
                    <a:pt x="178" y="117"/>
                    <a:pt x="178" y="117"/>
                    <a:pt x="190" y="117"/>
                  </a:cubicBezTo>
                  <a:cubicBezTo>
                    <a:pt x="200" y="117"/>
                    <a:pt x="200" y="105"/>
                    <a:pt x="200" y="95"/>
                  </a:cubicBezTo>
                  <a:cubicBezTo>
                    <a:pt x="212" y="83"/>
                    <a:pt x="200" y="61"/>
                    <a:pt x="190" y="50"/>
                  </a:cubicBezTo>
                  <a:lnTo>
                    <a:pt x="190" y="39"/>
                  </a:lnTo>
                  <a:cubicBezTo>
                    <a:pt x="178" y="39"/>
                    <a:pt x="167" y="28"/>
                    <a:pt x="156" y="16"/>
                  </a:cubicBezTo>
                  <a:cubicBezTo>
                    <a:pt x="145" y="16"/>
                    <a:pt x="145" y="16"/>
                    <a:pt x="134" y="6"/>
                  </a:cubicBezTo>
                  <a:lnTo>
                    <a:pt x="123" y="6"/>
                  </a:lnTo>
                  <a:cubicBezTo>
                    <a:pt x="108" y="6"/>
                    <a:pt x="93" y="0"/>
                    <a:pt x="7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61" name="Google Shape;21361;p32"/>
            <p:cNvSpPr/>
            <p:nvPr/>
          </p:nvSpPr>
          <p:spPr>
            <a:xfrm>
              <a:off x="1736904" y="2427678"/>
              <a:ext cx="5094" cy="3524"/>
            </a:xfrm>
            <a:custGeom>
              <a:avLst/>
              <a:gdLst/>
              <a:ahLst/>
              <a:cxnLst/>
              <a:rect l="l" t="t" r="r" b="b"/>
              <a:pathLst>
                <a:path w="146" h="101" extrusionOk="0">
                  <a:moveTo>
                    <a:pt x="78" y="0"/>
                  </a:moveTo>
                  <a:cubicBezTo>
                    <a:pt x="67" y="0"/>
                    <a:pt x="56" y="12"/>
                    <a:pt x="56" y="12"/>
                  </a:cubicBezTo>
                  <a:lnTo>
                    <a:pt x="34" y="12"/>
                  </a:lnTo>
                  <a:cubicBezTo>
                    <a:pt x="34" y="12"/>
                    <a:pt x="22" y="12"/>
                    <a:pt x="22" y="23"/>
                  </a:cubicBezTo>
                  <a:cubicBezTo>
                    <a:pt x="12" y="23"/>
                    <a:pt x="12" y="23"/>
                    <a:pt x="0" y="34"/>
                  </a:cubicBezTo>
                  <a:lnTo>
                    <a:pt x="0" y="57"/>
                  </a:lnTo>
                  <a:cubicBezTo>
                    <a:pt x="0" y="57"/>
                    <a:pt x="0" y="67"/>
                    <a:pt x="12" y="67"/>
                  </a:cubicBezTo>
                  <a:lnTo>
                    <a:pt x="12" y="79"/>
                  </a:lnTo>
                  <a:cubicBezTo>
                    <a:pt x="22" y="89"/>
                    <a:pt x="22" y="89"/>
                    <a:pt x="34" y="89"/>
                  </a:cubicBezTo>
                  <a:cubicBezTo>
                    <a:pt x="45" y="101"/>
                    <a:pt x="56" y="101"/>
                    <a:pt x="56" y="101"/>
                  </a:cubicBezTo>
                  <a:lnTo>
                    <a:pt x="89" y="101"/>
                  </a:lnTo>
                  <a:cubicBezTo>
                    <a:pt x="101" y="101"/>
                    <a:pt x="111" y="89"/>
                    <a:pt x="123" y="89"/>
                  </a:cubicBezTo>
                  <a:cubicBezTo>
                    <a:pt x="123" y="89"/>
                    <a:pt x="134" y="89"/>
                    <a:pt x="134" y="79"/>
                  </a:cubicBezTo>
                  <a:lnTo>
                    <a:pt x="145" y="79"/>
                  </a:lnTo>
                  <a:lnTo>
                    <a:pt x="145" y="45"/>
                  </a:lnTo>
                  <a:cubicBezTo>
                    <a:pt x="145" y="34"/>
                    <a:pt x="134" y="34"/>
                    <a:pt x="134" y="23"/>
                  </a:cubicBezTo>
                  <a:cubicBezTo>
                    <a:pt x="123" y="23"/>
                    <a:pt x="123" y="12"/>
                    <a:pt x="111" y="12"/>
                  </a:cubicBezTo>
                  <a:cubicBezTo>
                    <a:pt x="111" y="12"/>
                    <a:pt x="101" y="0"/>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62" name="Google Shape;21362;p32"/>
            <p:cNvSpPr/>
            <p:nvPr/>
          </p:nvSpPr>
          <p:spPr>
            <a:xfrm>
              <a:off x="1745068" y="2438179"/>
              <a:ext cx="24456" cy="42981"/>
            </a:xfrm>
            <a:custGeom>
              <a:avLst/>
              <a:gdLst/>
              <a:ahLst/>
              <a:cxnLst/>
              <a:rect l="l" t="t" r="r" b="b"/>
              <a:pathLst>
                <a:path w="701" h="1232" extrusionOk="0">
                  <a:moveTo>
                    <a:pt x="45" y="0"/>
                  </a:moveTo>
                  <a:cubicBezTo>
                    <a:pt x="33" y="0"/>
                    <a:pt x="22" y="0"/>
                    <a:pt x="22" y="11"/>
                  </a:cubicBezTo>
                  <a:cubicBezTo>
                    <a:pt x="11" y="11"/>
                    <a:pt x="11" y="11"/>
                    <a:pt x="11" y="22"/>
                  </a:cubicBezTo>
                  <a:cubicBezTo>
                    <a:pt x="0" y="22"/>
                    <a:pt x="0" y="33"/>
                    <a:pt x="0" y="45"/>
                  </a:cubicBezTo>
                  <a:lnTo>
                    <a:pt x="0" y="55"/>
                  </a:lnTo>
                  <a:cubicBezTo>
                    <a:pt x="0" y="67"/>
                    <a:pt x="11" y="67"/>
                    <a:pt x="11" y="78"/>
                  </a:cubicBezTo>
                  <a:cubicBezTo>
                    <a:pt x="11" y="89"/>
                    <a:pt x="22" y="89"/>
                    <a:pt x="33" y="100"/>
                  </a:cubicBezTo>
                  <a:lnTo>
                    <a:pt x="67" y="134"/>
                  </a:lnTo>
                  <a:lnTo>
                    <a:pt x="67" y="144"/>
                  </a:lnTo>
                  <a:cubicBezTo>
                    <a:pt x="78" y="401"/>
                    <a:pt x="167" y="656"/>
                    <a:pt x="300" y="868"/>
                  </a:cubicBezTo>
                  <a:lnTo>
                    <a:pt x="322" y="890"/>
                  </a:lnTo>
                  <a:cubicBezTo>
                    <a:pt x="345" y="934"/>
                    <a:pt x="367" y="967"/>
                    <a:pt x="401" y="1001"/>
                  </a:cubicBezTo>
                  <a:lnTo>
                    <a:pt x="434" y="1034"/>
                  </a:lnTo>
                  <a:cubicBezTo>
                    <a:pt x="456" y="1079"/>
                    <a:pt x="478" y="1135"/>
                    <a:pt x="500" y="1190"/>
                  </a:cubicBezTo>
                  <a:cubicBezTo>
                    <a:pt x="507" y="1214"/>
                    <a:pt x="543" y="1232"/>
                    <a:pt x="571" y="1232"/>
                  </a:cubicBezTo>
                  <a:cubicBezTo>
                    <a:pt x="594" y="1232"/>
                    <a:pt x="611" y="1220"/>
                    <a:pt x="601" y="1190"/>
                  </a:cubicBezTo>
                  <a:cubicBezTo>
                    <a:pt x="589" y="1157"/>
                    <a:pt x="589" y="1123"/>
                    <a:pt x="579" y="1090"/>
                  </a:cubicBezTo>
                  <a:lnTo>
                    <a:pt x="579" y="1090"/>
                  </a:lnTo>
                  <a:cubicBezTo>
                    <a:pt x="586" y="1106"/>
                    <a:pt x="616" y="1122"/>
                    <a:pt x="641" y="1122"/>
                  </a:cubicBezTo>
                  <a:cubicBezTo>
                    <a:pt x="652" y="1122"/>
                    <a:pt x="661" y="1119"/>
                    <a:pt x="668" y="1112"/>
                  </a:cubicBezTo>
                  <a:cubicBezTo>
                    <a:pt x="700" y="1079"/>
                    <a:pt x="690" y="1046"/>
                    <a:pt x="668" y="1012"/>
                  </a:cubicBezTo>
                  <a:lnTo>
                    <a:pt x="656" y="1001"/>
                  </a:lnTo>
                  <a:cubicBezTo>
                    <a:pt x="579" y="745"/>
                    <a:pt x="579" y="478"/>
                    <a:pt x="579" y="223"/>
                  </a:cubicBezTo>
                  <a:cubicBezTo>
                    <a:pt x="579" y="201"/>
                    <a:pt x="545" y="179"/>
                    <a:pt x="522" y="179"/>
                  </a:cubicBezTo>
                  <a:cubicBezTo>
                    <a:pt x="510" y="179"/>
                    <a:pt x="500" y="185"/>
                    <a:pt x="500" y="200"/>
                  </a:cubicBezTo>
                  <a:cubicBezTo>
                    <a:pt x="490" y="367"/>
                    <a:pt x="490" y="545"/>
                    <a:pt x="500" y="712"/>
                  </a:cubicBezTo>
                  <a:cubicBezTo>
                    <a:pt x="490" y="623"/>
                    <a:pt x="467" y="522"/>
                    <a:pt x="456" y="423"/>
                  </a:cubicBezTo>
                  <a:cubicBezTo>
                    <a:pt x="450" y="405"/>
                    <a:pt x="431" y="393"/>
                    <a:pt x="415" y="393"/>
                  </a:cubicBezTo>
                  <a:cubicBezTo>
                    <a:pt x="401" y="393"/>
                    <a:pt x="389" y="402"/>
                    <a:pt x="389" y="423"/>
                  </a:cubicBezTo>
                  <a:cubicBezTo>
                    <a:pt x="401" y="522"/>
                    <a:pt x="411" y="634"/>
                    <a:pt x="423" y="745"/>
                  </a:cubicBezTo>
                  <a:cubicBezTo>
                    <a:pt x="411" y="700"/>
                    <a:pt x="389" y="668"/>
                    <a:pt x="367" y="623"/>
                  </a:cubicBezTo>
                  <a:cubicBezTo>
                    <a:pt x="360" y="609"/>
                    <a:pt x="331" y="595"/>
                    <a:pt x="307" y="595"/>
                  </a:cubicBezTo>
                  <a:cubicBezTo>
                    <a:pt x="294" y="595"/>
                    <a:pt x="282" y="599"/>
                    <a:pt x="278" y="611"/>
                  </a:cubicBezTo>
                  <a:lnTo>
                    <a:pt x="245" y="512"/>
                  </a:lnTo>
                  <a:cubicBezTo>
                    <a:pt x="200" y="401"/>
                    <a:pt x="167" y="289"/>
                    <a:pt x="144" y="167"/>
                  </a:cubicBezTo>
                  <a:lnTo>
                    <a:pt x="144" y="167"/>
                  </a:lnTo>
                  <a:lnTo>
                    <a:pt x="156" y="178"/>
                  </a:lnTo>
                  <a:lnTo>
                    <a:pt x="200" y="178"/>
                  </a:lnTo>
                  <a:cubicBezTo>
                    <a:pt x="211" y="167"/>
                    <a:pt x="223" y="156"/>
                    <a:pt x="223" y="144"/>
                  </a:cubicBezTo>
                  <a:lnTo>
                    <a:pt x="223" y="134"/>
                  </a:lnTo>
                  <a:lnTo>
                    <a:pt x="223" y="100"/>
                  </a:lnTo>
                  <a:cubicBezTo>
                    <a:pt x="223" y="89"/>
                    <a:pt x="211" y="89"/>
                    <a:pt x="211" y="78"/>
                  </a:cubicBezTo>
                  <a:cubicBezTo>
                    <a:pt x="200" y="78"/>
                    <a:pt x="200" y="67"/>
                    <a:pt x="200" y="67"/>
                  </a:cubicBezTo>
                  <a:cubicBezTo>
                    <a:pt x="189" y="55"/>
                    <a:pt x="178" y="45"/>
                    <a:pt x="167" y="45"/>
                  </a:cubicBezTo>
                  <a:lnTo>
                    <a:pt x="156" y="33"/>
                  </a:lnTo>
                  <a:cubicBezTo>
                    <a:pt x="144" y="33"/>
                    <a:pt x="134" y="22"/>
                    <a:pt x="122" y="22"/>
                  </a:cubicBezTo>
                  <a:cubicBezTo>
                    <a:pt x="111" y="22"/>
                    <a:pt x="100" y="11"/>
                    <a:pt x="89" y="11"/>
                  </a:cubicBezTo>
                  <a:cubicBezTo>
                    <a:pt x="78" y="11"/>
                    <a:pt x="67" y="0"/>
                    <a:pt x="5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63" name="Google Shape;21363;p32"/>
            <p:cNvSpPr/>
            <p:nvPr/>
          </p:nvSpPr>
          <p:spPr>
            <a:xfrm>
              <a:off x="1851373" y="2401093"/>
              <a:ext cx="226245" cy="175624"/>
            </a:xfrm>
            <a:custGeom>
              <a:avLst/>
              <a:gdLst/>
              <a:ahLst/>
              <a:cxnLst/>
              <a:rect l="l" t="t" r="r" b="b"/>
              <a:pathLst>
                <a:path w="6485" h="5034" extrusionOk="0">
                  <a:moveTo>
                    <a:pt x="5180" y="1"/>
                  </a:moveTo>
                  <a:cubicBezTo>
                    <a:pt x="5048" y="1"/>
                    <a:pt x="4914" y="20"/>
                    <a:pt x="4783" y="62"/>
                  </a:cubicBezTo>
                  <a:cubicBezTo>
                    <a:pt x="4272" y="229"/>
                    <a:pt x="3926" y="529"/>
                    <a:pt x="3182" y="752"/>
                  </a:cubicBezTo>
                  <a:cubicBezTo>
                    <a:pt x="2436" y="985"/>
                    <a:pt x="2503" y="841"/>
                    <a:pt x="1691" y="1108"/>
                  </a:cubicBezTo>
                  <a:cubicBezTo>
                    <a:pt x="879" y="1363"/>
                    <a:pt x="579" y="1575"/>
                    <a:pt x="579" y="1575"/>
                  </a:cubicBezTo>
                  <a:lnTo>
                    <a:pt x="1" y="3510"/>
                  </a:lnTo>
                  <a:cubicBezTo>
                    <a:pt x="1" y="3510"/>
                    <a:pt x="824" y="4366"/>
                    <a:pt x="1091" y="4588"/>
                  </a:cubicBezTo>
                  <a:cubicBezTo>
                    <a:pt x="1368" y="4811"/>
                    <a:pt x="1980" y="5011"/>
                    <a:pt x="2592" y="5033"/>
                  </a:cubicBezTo>
                  <a:cubicBezTo>
                    <a:pt x="2603" y="5034"/>
                    <a:pt x="2615" y="5034"/>
                    <a:pt x="2627" y="5034"/>
                  </a:cubicBezTo>
                  <a:cubicBezTo>
                    <a:pt x="3250" y="5034"/>
                    <a:pt x="4455" y="4741"/>
                    <a:pt x="4739" y="4588"/>
                  </a:cubicBezTo>
                  <a:cubicBezTo>
                    <a:pt x="5028" y="4433"/>
                    <a:pt x="5428" y="4044"/>
                    <a:pt x="5628" y="3821"/>
                  </a:cubicBezTo>
                  <a:cubicBezTo>
                    <a:pt x="5829" y="3599"/>
                    <a:pt x="6040" y="3521"/>
                    <a:pt x="6084" y="3176"/>
                  </a:cubicBezTo>
                  <a:cubicBezTo>
                    <a:pt x="6129" y="2843"/>
                    <a:pt x="5918" y="2297"/>
                    <a:pt x="6017" y="1852"/>
                  </a:cubicBezTo>
                  <a:cubicBezTo>
                    <a:pt x="6129" y="1408"/>
                    <a:pt x="6484" y="618"/>
                    <a:pt x="6173" y="351"/>
                  </a:cubicBezTo>
                  <a:cubicBezTo>
                    <a:pt x="5941" y="161"/>
                    <a:pt x="5567" y="1"/>
                    <a:pt x="5180"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64" name="Google Shape;21364;p32"/>
            <p:cNvSpPr/>
            <p:nvPr/>
          </p:nvSpPr>
          <p:spPr>
            <a:xfrm>
              <a:off x="1851757" y="2435074"/>
              <a:ext cx="157203" cy="121618"/>
            </a:xfrm>
            <a:custGeom>
              <a:avLst/>
              <a:gdLst/>
              <a:ahLst/>
              <a:cxnLst/>
              <a:rect l="l" t="t" r="r" b="b"/>
              <a:pathLst>
                <a:path w="4506" h="3486" extrusionOk="0">
                  <a:moveTo>
                    <a:pt x="2147" y="0"/>
                  </a:moveTo>
                  <a:cubicBezTo>
                    <a:pt x="2025" y="22"/>
                    <a:pt x="1880" y="67"/>
                    <a:pt x="1680" y="134"/>
                  </a:cubicBezTo>
                  <a:cubicBezTo>
                    <a:pt x="868" y="389"/>
                    <a:pt x="568" y="601"/>
                    <a:pt x="568" y="601"/>
                  </a:cubicBezTo>
                  <a:lnTo>
                    <a:pt x="0" y="2480"/>
                  </a:lnTo>
                  <a:cubicBezTo>
                    <a:pt x="23" y="2502"/>
                    <a:pt x="34" y="2514"/>
                    <a:pt x="56" y="2525"/>
                  </a:cubicBezTo>
                  <a:cubicBezTo>
                    <a:pt x="156" y="2613"/>
                    <a:pt x="279" y="2658"/>
                    <a:pt x="390" y="2736"/>
                  </a:cubicBezTo>
                  <a:cubicBezTo>
                    <a:pt x="690" y="2947"/>
                    <a:pt x="991" y="3159"/>
                    <a:pt x="1335" y="3303"/>
                  </a:cubicBezTo>
                  <a:cubicBezTo>
                    <a:pt x="1535" y="3392"/>
                    <a:pt x="1747" y="3448"/>
                    <a:pt x="1958" y="3470"/>
                  </a:cubicBezTo>
                  <a:cubicBezTo>
                    <a:pt x="2033" y="3480"/>
                    <a:pt x="2109" y="3485"/>
                    <a:pt x="2186" y="3485"/>
                  </a:cubicBezTo>
                  <a:cubicBezTo>
                    <a:pt x="2358" y="3485"/>
                    <a:pt x="2530" y="3460"/>
                    <a:pt x="2692" y="3414"/>
                  </a:cubicBezTo>
                  <a:cubicBezTo>
                    <a:pt x="2770" y="3392"/>
                    <a:pt x="2848" y="3370"/>
                    <a:pt x="2914" y="3325"/>
                  </a:cubicBezTo>
                  <a:cubicBezTo>
                    <a:pt x="2993" y="3270"/>
                    <a:pt x="3048" y="3192"/>
                    <a:pt x="3115" y="3137"/>
                  </a:cubicBezTo>
                  <a:cubicBezTo>
                    <a:pt x="3260" y="3025"/>
                    <a:pt x="3460" y="3003"/>
                    <a:pt x="3638" y="2936"/>
                  </a:cubicBezTo>
                  <a:cubicBezTo>
                    <a:pt x="4060" y="2769"/>
                    <a:pt x="4305" y="2347"/>
                    <a:pt x="4439" y="1935"/>
                  </a:cubicBezTo>
                  <a:cubicBezTo>
                    <a:pt x="4471" y="1835"/>
                    <a:pt x="4505" y="1735"/>
                    <a:pt x="4505" y="1624"/>
                  </a:cubicBezTo>
                  <a:cubicBezTo>
                    <a:pt x="4483" y="1346"/>
                    <a:pt x="4205" y="1112"/>
                    <a:pt x="3905" y="1090"/>
                  </a:cubicBezTo>
                  <a:cubicBezTo>
                    <a:pt x="3874" y="1090"/>
                    <a:pt x="3840" y="1092"/>
                    <a:pt x="3805" y="1092"/>
                  </a:cubicBezTo>
                  <a:cubicBezTo>
                    <a:pt x="3751" y="1092"/>
                    <a:pt x="3696" y="1088"/>
                    <a:pt x="3648" y="1068"/>
                  </a:cubicBezTo>
                  <a:cubicBezTo>
                    <a:pt x="3571" y="1034"/>
                    <a:pt x="3515" y="967"/>
                    <a:pt x="3438" y="923"/>
                  </a:cubicBezTo>
                  <a:cubicBezTo>
                    <a:pt x="3270" y="846"/>
                    <a:pt x="3026" y="923"/>
                    <a:pt x="2870" y="823"/>
                  </a:cubicBezTo>
                  <a:cubicBezTo>
                    <a:pt x="2726" y="723"/>
                    <a:pt x="2714" y="545"/>
                    <a:pt x="2647" y="401"/>
                  </a:cubicBezTo>
                  <a:cubicBezTo>
                    <a:pt x="2548" y="211"/>
                    <a:pt x="2348" y="100"/>
                    <a:pt x="2147"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65" name="Google Shape;21365;p32"/>
            <p:cNvSpPr/>
            <p:nvPr/>
          </p:nvSpPr>
          <p:spPr>
            <a:xfrm>
              <a:off x="1938664" y="2539425"/>
              <a:ext cx="65623" cy="16746"/>
            </a:xfrm>
            <a:custGeom>
              <a:avLst/>
              <a:gdLst/>
              <a:ahLst/>
              <a:cxnLst/>
              <a:rect l="l" t="t" r="r" b="b"/>
              <a:pathLst>
                <a:path w="1881" h="480" extrusionOk="0">
                  <a:moveTo>
                    <a:pt x="1480" y="1"/>
                  </a:moveTo>
                  <a:cubicBezTo>
                    <a:pt x="1236" y="45"/>
                    <a:pt x="979" y="79"/>
                    <a:pt x="724" y="90"/>
                  </a:cubicBezTo>
                  <a:cubicBezTo>
                    <a:pt x="690" y="112"/>
                    <a:pt x="657" y="123"/>
                    <a:pt x="624" y="146"/>
                  </a:cubicBezTo>
                  <a:cubicBezTo>
                    <a:pt x="624" y="156"/>
                    <a:pt x="613" y="156"/>
                    <a:pt x="613" y="168"/>
                  </a:cubicBezTo>
                  <a:cubicBezTo>
                    <a:pt x="913" y="146"/>
                    <a:pt x="1213" y="112"/>
                    <a:pt x="1503" y="45"/>
                  </a:cubicBezTo>
                  <a:cubicBezTo>
                    <a:pt x="1525" y="34"/>
                    <a:pt x="1503" y="1"/>
                    <a:pt x="1480" y="1"/>
                  </a:cubicBezTo>
                  <a:close/>
                  <a:moveTo>
                    <a:pt x="1836" y="245"/>
                  </a:moveTo>
                  <a:cubicBezTo>
                    <a:pt x="1536" y="324"/>
                    <a:pt x="1236" y="368"/>
                    <a:pt x="924" y="401"/>
                  </a:cubicBezTo>
                  <a:cubicBezTo>
                    <a:pt x="769" y="413"/>
                    <a:pt x="601" y="423"/>
                    <a:pt x="446" y="423"/>
                  </a:cubicBezTo>
                  <a:cubicBezTo>
                    <a:pt x="368" y="423"/>
                    <a:pt x="301" y="423"/>
                    <a:pt x="235" y="413"/>
                  </a:cubicBezTo>
                  <a:cubicBezTo>
                    <a:pt x="223" y="423"/>
                    <a:pt x="212" y="423"/>
                    <a:pt x="201" y="423"/>
                  </a:cubicBezTo>
                  <a:cubicBezTo>
                    <a:pt x="134" y="446"/>
                    <a:pt x="67" y="457"/>
                    <a:pt x="1" y="468"/>
                  </a:cubicBezTo>
                  <a:cubicBezTo>
                    <a:pt x="123" y="479"/>
                    <a:pt x="257" y="479"/>
                    <a:pt x="379" y="479"/>
                  </a:cubicBezTo>
                  <a:cubicBezTo>
                    <a:pt x="880" y="479"/>
                    <a:pt x="1380" y="413"/>
                    <a:pt x="1859" y="290"/>
                  </a:cubicBezTo>
                  <a:cubicBezTo>
                    <a:pt x="1881" y="279"/>
                    <a:pt x="1859" y="245"/>
                    <a:pt x="1836" y="245"/>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66" name="Google Shape;21366;p32"/>
            <p:cNvSpPr/>
            <p:nvPr/>
          </p:nvSpPr>
          <p:spPr>
            <a:xfrm>
              <a:off x="1869236" y="2525853"/>
              <a:ext cx="94720" cy="29899"/>
            </a:xfrm>
            <a:custGeom>
              <a:avLst/>
              <a:gdLst/>
              <a:ahLst/>
              <a:cxnLst/>
              <a:rect l="l" t="t" r="r" b="b"/>
              <a:pathLst>
                <a:path w="2715" h="857" extrusionOk="0">
                  <a:moveTo>
                    <a:pt x="189" y="1"/>
                  </a:moveTo>
                  <a:cubicBezTo>
                    <a:pt x="122" y="23"/>
                    <a:pt x="67" y="45"/>
                    <a:pt x="0" y="78"/>
                  </a:cubicBezTo>
                  <a:cubicBezTo>
                    <a:pt x="45" y="123"/>
                    <a:pt x="100" y="157"/>
                    <a:pt x="156" y="201"/>
                  </a:cubicBezTo>
                  <a:cubicBezTo>
                    <a:pt x="278" y="290"/>
                    <a:pt x="411" y="379"/>
                    <a:pt x="545" y="446"/>
                  </a:cubicBezTo>
                  <a:cubicBezTo>
                    <a:pt x="1001" y="690"/>
                    <a:pt x="1491" y="812"/>
                    <a:pt x="1991" y="857"/>
                  </a:cubicBezTo>
                  <a:cubicBezTo>
                    <a:pt x="2057" y="846"/>
                    <a:pt x="2124" y="835"/>
                    <a:pt x="2191" y="812"/>
                  </a:cubicBezTo>
                  <a:cubicBezTo>
                    <a:pt x="2202" y="812"/>
                    <a:pt x="2213" y="812"/>
                    <a:pt x="2225" y="802"/>
                  </a:cubicBezTo>
                  <a:cubicBezTo>
                    <a:pt x="1902" y="790"/>
                    <a:pt x="1590" y="746"/>
                    <a:pt x="1279" y="657"/>
                  </a:cubicBezTo>
                  <a:cubicBezTo>
                    <a:pt x="1012" y="579"/>
                    <a:pt x="757" y="468"/>
                    <a:pt x="523" y="323"/>
                  </a:cubicBezTo>
                  <a:cubicBezTo>
                    <a:pt x="411" y="256"/>
                    <a:pt x="300" y="179"/>
                    <a:pt x="200" y="90"/>
                  </a:cubicBezTo>
                  <a:lnTo>
                    <a:pt x="167" y="56"/>
                  </a:lnTo>
                  <a:lnTo>
                    <a:pt x="167" y="56"/>
                  </a:lnTo>
                  <a:cubicBezTo>
                    <a:pt x="322" y="134"/>
                    <a:pt x="478" y="201"/>
                    <a:pt x="634" y="256"/>
                  </a:cubicBezTo>
                  <a:cubicBezTo>
                    <a:pt x="1190" y="446"/>
                    <a:pt x="1791" y="557"/>
                    <a:pt x="2391" y="557"/>
                  </a:cubicBezTo>
                  <a:lnTo>
                    <a:pt x="2603" y="557"/>
                  </a:lnTo>
                  <a:cubicBezTo>
                    <a:pt x="2603" y="545"/>
                    <a:pt x="2614" y="545"/>
                    <a:pt x="2614" y="535"/>
                  </a:cubicBezTo>
                  <a:cubicBezTo>
                    <a:pt x="2647" y="512"/>
                    <a:pt x="2680" y="501"/>
                    <a:pt x="2714" y="479"/>
                  </a:cubicBezTo>
                  <a:lnTo>
                    <a:pt x="2670" y="479"/>
                  </a:lnTo>
                  <a:cubicBezTo>
                    <a:pt x="2591" y="490"/>
                    <a:pt x="2514" y="490"/>
                    <a:pt x="2447" y="490"/>
                  </a:cubicBezTo>
                  <a:cubicBezTo>
                    <a:pt x="1669" y="490"/>
                    <a:pt x="890" y="312"/>
                    <a:pt x="18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67" name="Google Shape;21367;p32"/>
            <p:cNvSpPr/>
            <p:nvPr/>
          </p:nvSpPr>
          <p:spPr>
            <a:xfrm>
              <a:off x="1895612" y="2495954"/>
              <a:ext cx="103267" cy="20235"/>
            </a:xfrm>
            <a:custGeom>
              <a:avLst/>
              <a:gdLst/>
              <a:ahLst/>
              <a:cxnLst/>
              <a:rect l="l" t="t" r="r" b="b"/>
              <a:pathLst>
                <a:path w="2960" h="580" extrusionOk="0">
                  <a:moveTo>
                    <a:pt x="2903" y="1"/>
                  </a:moveTo>
                  <a:cubicBezTo>
                    <a:pt x="2648" y="45"/>
                    <a:pt x="2391" y="112"/>
                    <a:pt x="2136" y="179"/>
                  </a:cubicBezTo>
                  <a:cubicBezTo>
                    <a:pt x="1580" y="335"/>
                    <a:pt x="990" y="502"/>
                    <a:pt x="412" y="502"/>
                  </a:cubicBezTo>
                  <a:cubicBezTo>
                    <a:pt x="300" y="502"/>
                    <a:pt x="189" y="502"/>
                    <a:pt x="78" y="480"/>
                  </a:cubicBezTo>
                  <a:cubicBezTo>
                    <a:pt x="56" y="502"/>
                    <a:pt x="23" y="524"/>
                    <a:pt x="1" y="546"/>
                  </a:cubicBezTo>
                  <a:cubicBezTo>
                    <a:pt x="90" y="557"/>
                    <a:pt x="189" y="569"/>
                    <a:pt x="278" y="579"/>
                  </a:cubicBezTo>
                  <a:lnTo>
                    <a:pt x="468" y="579"/>
                  </a:lnTo>
                  <a:cubicBezTo>
                    <a:pt x="1313" y="579"/>
                    <a:pt x="2114" y="235"/>
                    <a:pt x="2925" y="45"/>
                  </a:cubicBezTo>
                  <a:cubicBezTo>
                    <a:pt x="2959" y="35"/>
                    <a:pt x="2937" y="1"/>
                    <a:pt x="290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68" name="Google Shape;21368;p32"/>
            <p:cNvSpPr/>
            <p:nvPr/>
          </p:nvSpPr>
          <p:spPr>
            <a:xfrm>
              <a:off x="1984473" y="2469195"/>
              <a:ext cx="13606" cy="4291"/>
            </a:xfrm>
            <a:custGeom>
              <a:avLst/>
              <a:gdLst/>
              <a:ahLst/>
              <a:cxnLst/>
              <a:rect l="l" t="t" r="r" b="b"/>
              <a:pathLst>
                <a:path w="390" h="123" extrusionOk="0">
                  <a:moveTo>
                    <a:pt x="334" y="1"/>
                  </a:moveTo>
                  <a:cubicBezTo>
                    <a:pt x="223" y="34"/>
                    <a:pt x="111" y="78"/>
                    <a:pt x="0" y="112"/>
                  </a:cubicBezTo>
                  <a:lnTo>
                    <a:pt x="101" y="112"/>
                  </a:lnTo>
                  <a:cubicBezTo>
                    <a:pt x="123" y="112"/>
                    <a:pt x="134" y="112"/>
                    <a:pt x="145" y="123"/>
                  </a:cubicBezTo>
                  <a:cubicBezTo>
                    <a:pt x="223" y="90"/>
                    <a:pt x="289" y="68"/>
                    <a:pt x="368" y="45"/>
                  </a:cubicBezTo>
                  <a:cubicBezTo>
                    <a:pt x="390" y="34"/>
                    <a:pt x="368" y="1"/>
                    <a:pt x="345"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69" name="Google Shape;21369;p32"/>
            <p:cNvSpPr/>
            <p:nvPr/>
          </p:nvSpPr>
          <p:spPr>
            <a:xfrm>
              <a:off x="1910370" y="2473102"/>
              <a:ext cx="79195" cy="24840"/>
            </a:xfrm>
            <a:custGeom>
              <a:avLst/>
              <a:gdLst/>
              <a:ahLst/>
              <a:cxnLst/>
              <a:rect l="l" t="t" r="r" b="b"/>
              <a:pathLst>
                <a:path w="2270" h="712" extrusionOk="0">
                  <a:moveTo>
                    <a:pt x="2124" y="0"/>
                  </a:moveTo>
                  <a:cubicBezTo>
                    <a:pt x="1980" y="45"/>
                    <a:pt x="1835" y="89"/>
                    <a:pt x="1701" y="134"/>
                  </a:cubicBezTo>
                  <a:cubicBezTo>
                    <a:pt x="1257" y="278"/>
                    <a:pt x="823" y="423"/>
                    <a:pt x="389" y="556"/>
                  </a:cubicBezTo>
                  <a:cubicBezTo>
                    <a:pt x="278" y="579"/>
                    <a:pt x="167" y="611"/>
                    <a:pt x="55" y="623"/>
                  </a:cubicBezTo>
                  <a:cubicBezTo>
                    <a:pt x="33" y="656"/>
                    <a:pt x="22" y="690"/>
                    <a:pt x="0" y="712"/>
                  </a:cubicBezTo>
                  <a:cubicBezTo>
                    <a:pt x="144" y="700"/>
                    <a:pt x="278" y="668"/>
                    <a:pt x="411" y="634"/>
                  </a:cubicBezTo>
                  <a:cubicBezTo>
                    <a:pt x="634" y="567"/>
                    <a:pt x="856" y="490"/>
                    <a:pt x="1079" y="411"/>
                  </a:cubicBezTo>
                  <a:cubicBezTo>
                    <a:pt x="1479" y="278"/>
                    <a:pt x="1879" y="144"/>
                    <a:pt x="2269" y="11"/>
                  </a:cubicBezTo>
                  <a:cubicBezTo>
                    <a:pt x="2258" y="0"/>
                    <a:pt x="2247" y="0"/>
                    <a:pt x="222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70" name="Google Shape;21370;p32"/>
            <p:cNvSpPr/>
            <p:nvPr/>
          </p:nvSpPr>
          <p:spPr>
            <a:xfrm>
              <a:off x="2000765" y="2512666"/>
              <a:ext cx="9734" cy="3524"/>
            </a:xfrm>
            <a:custGeom>
              <a:avLst/>
              <a:gdLst/>
              <a:ahLst/>
              <a:cxnLst/>
              <a:rect l="l" t="t" r="r" b="b"/>
              <a:pathLst>
                <a:path w="279" h="101" extrusionOk="0">
                  <a:moveTo>
                    <a:pt x="234" y="1"/>
                  </a:moveTo>
                  <a:lnTo>
                    <a:pt x="34" y="34"/>
                  </a:lnTo>
                  <a:lnTo>
                    <a:pt x="0" y="100"/>
                  </a:lnTo>
                  <a:cubicBezTo>
                    <a:pt x="123" y="78"/>
                    <a:pt x="245" y="45"/>
                    <a:pt x="267" y="34"/>
                  </a:cubicBezTo>
                  <a:cubicBezTo>
                    <a:pt x="279" y="23"/>
                    <a:pt x="256" y="1"/>
                    <a:pt x="245"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71" name="Google Shape;21371;p32"/>
            <p:cNvSpPr/>
            <p:nvPr/>
          </p:nvSpPr>
          <p:spPr>
            <a:xfrm>
              <a:off x="1885110" y="2513817"/>
              <a:ext cx="116873" cy="12455"/>
            </a:xfrm>
            <a:custGeom>
              <a:avLst/>
              <a:gdLst/>
              <a:ahLst/>
              <a:cxnLst/>
              <a:rect l="l" t="t" r="r" b="b"/>
              <a:pathLst>
                <a:path w="3350" h="357" extrusionOk="0">
                  <a:moveTo>
                    <a:pt x="3349" y="1"/>
                  </a:moveTo>
                  <a:cubicBezTo>
                    <a:pt x="3271" y="23"/>
                    <a:pt x="3182" y="45"/>
                    <a:pt x="3093" y="57"/>
                  </a:cubicBezTo>
                  <a:cubicBezTo>
                    <a:pt x="2949" y="90"/>
                    <a:pt x="2804" y="112"/>
                    <a:pt x="2648" y="134"/>
                  </a:cubicBezTo>
                  <a:cubicBezTo>
                    <a:pt x="2114" y="212"/>
                    <a:pt x="1570" y="268"/>
                    <a:pt x="1036" y="279"/>
                  </a:cubicBezTo>
                  <a:lnTo>
                    <a:pt x="813" y="279"/>
                  </a:lnTo>
                  <a:cubicBezTo>
                    <a:pt x="613" y="279"/>
                    <a:pt x="423" y="268"/>
                    <a:pt x="246" y="223"/>
                  </a:cubicBezTo>
                  <a:cubicBezTo>
                    <a:pt x="190" y="212"/>
                    <a:pt x="146" y="190"/>
                    <a:pt x="90" y="168"/>
                  </a:cubicBezTo>
                  <a:cubicBezTo>
                    <a:pt x="57" y="190"/>
                    <a:pt x="35" y="201"/>
                    <a:pt x="1" y="223"/>
                  </a:cubicBezTo>
                  <a:cubicBezTo>
                    <a:pt x="68" y="257"/>
                    <a:pt x="146" y="279"/>
                    <a:pt x="213" y="301"/>
                  </a:cubicBezTo>
                  <a:cubicBezTo>
                    <a:pt x="401" y="346"/>
                    <a:pt x="601" y="356"/>
                    <a:pt x="802" y="356"/>
                  </a:cubicBezTo>
                  <a:lnTo>
                    <a:pt x="1024" y="356"/>
                  </a:lnTo>
                  <a:cubicBezTo>
                    <a:pt x="1313" y="346"/>
                    <a:pt x="1602" y="334"/>
                    <a:pt x="1892" y="301"/>
                  </a:cubicBezTo>
                  <a:cubicBezTo>
                    <a:pt x="2170" y="279"/>
                    <a:pt x="2459" y="235"/>
                    <a:pt x="2737" y="190"/>
                  </a:cubicBezTo>
                  <a:cubicBezTo>
                    <a:pt x="2882" y="168"/>
                    <a:pt x="3015" y="134"/>
                    <a:pt x="3160" y="101"/>
                  </a:cubicBezTo>
                  <a:cubicBezTo>
                    <a:pt x="3193" y="101"/>
                    <a:pt x="3260" y="90"/>
                    <a:pt x="3315" y="67"/>
                  </a:cubicBezTo>
                  <a:lnTo>
                    <a:pt x="3349"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72" name="Google Shape;21372;p32"/>
            <p:cNvSpPr/>
            <p:nvPr/>
          </p:nvSpPr>
          <p:spPr>
            <a:xfrm>
              <a:off x="1965842" y="2464555"/>
              <a:ext cx="5094" cy="2372"/>
            </a:xfrm>
            <a:custGeom>
              <a:avLst/>
              <a:gdLst/>
              <a:ahLst/>
              <a:cxnLst/>
              <a:rect l="l" t="t" r="r" b="b"/>
              <a:pathLst>
                <a:path w="146" h="68" extrusionOk="0">
                  <a:moveTo>
                    <a:pt x="89" y="1"/>
                  </a:moveTo>
                  <a:cubicBezTo>
                    <a:pt x="79" y="1"/>
                    <a:pt x="79" y="1"/>
                    <a:pt x="67" y="11"/>
                  </a:cubicBezTo>
                  <a:lnTo>
                    <a:pt x="0" y="45"/>
                  </a:lnTo>
                  <a:cubicBezTo>
                    <a:pt x="45" y="45"/>
                    <a:pt x="89" y="56"/>
                    <a:pt x="134" y="67"/>
                  </a:cubicBezTo>
                  <a:cubicBezTo>
                    <a:pt x="145" y="45"/>
                    <a:pt x="111" y="1"/>
                    <a:pt x="89"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73" name="Google Shape;21373;p32"/>
            <p:cNvSpPr/>
            <p:nvPr/>
          </p:nvSpPr>
          <p:spPr>
            <a:xfrm>
              <a:off x="1915010" y="2466090"/>
              <a:ext cx="55506" cy="21386"/>
            </a:xfrm>
            <a:custGeom>
              <a:avLst/>
              <a:gdLst/>
              <a:ahLst/>
              <a:cxnLst/>
              <a:rect l="l" t="t" r="r" b="b"/>
              <a:pathLst>
                <a:path w="1591" h="613" extrusionOk="0">
                  <a:moveTo>
                    <a:pt x="1457" y="1"/>
                  </a:moveTo>
                  <a:cubicBezTo>
                    <a:pt x="1202" y="123"/>
                    <a:pt x="935" y="234"/>
                    <a:pt x="656" y="335"/>
                  </a:cubicBezTo>
                  <a:cubicBezTo>
                    <a:pt x="512" y="390"/>
                    <a:pt x="367" y="446"/>
                    <a:pt x="212" y="490"/>
                  </a:cubicBezTo>
                  <a:cubicBezTo>
                    <a:pt x="156" y="501"/>
                    <a:pt x="90" y="523"/>
                    <a:pt x="23" y="535"/>
                  </a:cubicBezTo>
                  <a:cubicBezTo>
                    <a:pt x="23" y="557"/>
                    <a:pt x="11" y="579"/>
                    <a:pt x="1" y="612"/>
                  </a:cubicBezTo>
                  <a:cubicBezTo>
                    <a:pt x="78" y="602"/>
                    <a:pt x="156" y="590"/>
                    <a:pt x="234" y="568"/>
                  </a:cubicBezTo>
                  <a:cubicBezTo>
                    <a:pt x="379" y="535"/>
                    <a:pt x="535" y="479"/>
                    <a:pt x="679" y="424"/>
                  </a:cubicBezTo>
                  <a:cubicBezTo>
                    <a:pt x="990" y="312"/>
                    <a:pt x="1291" y="190"/>
                    <a:pt x="1580" y="34"/>
                  </a:cubicBezTo>
                  <a:cubicBezTo>
                    <a:pt x="1580" y="23"/>
                    <a:pt x="1580" y="23"/>
                    <a:pt x="1591" y="23"/>
                  </a:cubicBezTo>
                  <a:cubicBezTo>
                    <a:pt x="1546" y="12"/>
                    <a:pt x="1502" y="1"/>
                    <a:pt x="1457"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74" name="Google Shape;21374;p32"/>
            <p:cNvSpPr/>
            <p:nvPr/>
          </p:nvSpPr>
          <p:spPr>
            <a:xfrm>
              <a:off x="1948747" y="2448646"/>
              <a:ext cx="43923" cy="13606"/>
            </a:xfrm>
            <a:custGeom>
              <a:avLst/>
              <a:gdLst/>
              <a:ahLst/>
              <a:cxnLst/>
              <a:rect l="l" t="t" r="r" b="b"/>
              <a:pathLst>
                <a:path w="1259" h="390" extrusionOk="0">
                  <a:moveTo>
                    <a:pt x="1202" y="0"/>
                  </a:moveTo>
                  <a:cubicBezTo>
                    <a:pt x="791" y="56"/>
                    <a:pt x="379" y="156"/>
                    <a:pt x="1" y="345"/>
                  </a:cubicBezTo>
                  <a:cubicBezTo>
                    <a:pt x="12" y="356"/>
                    <a:pt x="23" y="368"/>
                    <a:pt x="35" y="390"/>
                  </a:cubicBezTo>
                  <a:cubicBezTo>
                    <a:pt x="413" y="222"/>
                    <a:pt x="813" y="101"/>
                    <a:pt x="1224" y="45"/>
                  </a:cubicBezTo>
                  <a:cubicBezTo>
                    <a:pt x="1258" y="45"/>
                    <a:pt x="1236" y="0"/>
                    <a:pt x="1214"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75" name="Google Shape;21375;p32"/>
            <p:cNvSpPr/>
            <p:nvPr/>
          </p:nvSpPr>
          <p:spPr>
            <a:xfrm>
              <a:off x="1946444" y="2460682"/>
              <a:ext cx="3524" cy="2372"/>
            </a:xfrm>
            <a:custGeom>
              <a:avLst/>
              <a:gdLst/>
              <a:ahLst/>
              <a:cxnLst/>
              <a:rect l="l" t="t" r="r" b="b"/>
              <a:pathLst>
                <a:path w="101" h="68" extrusionOk="0">
                  <a:moveTo>
                    <a:pt x="67" y="0"/>
                  </a:moveTo>
                  <a:cubicBezTo>
                    <a:pt x="56" y="0"/>
                    <a:pt x="34" y="11"/>
                    <a:pt x="22" y="23"/>
                  </a:cubicBezTo>
                  <a:cubicBezTo>
                    <a:pt x="0" y="33"/>
                    <a:pt x="22" y="67"/>
                    <a:pt x="45" y="67"/>
                  </a:cubicBezTo>
                  <a:lnTo>
                    <a:pt x="56" y="55"/>
                  </a:lnTo>
                  <a:cubicBezTo>
                    <a:pt x="67" y="55"/>
                    <a:pt x="89" y="45"/>
                    <a:pt x="101" y="45"/>
                  </a:cubicBezTo>
                  <a:cubicBezTo>
                    <a:pt x="89" y="23"/>
                    <a:pt x="78" y="11"/>
                    <a:pt x="67"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76" name="Google Shape;21376;p32"/>
            <p:cNvSpPr/>
            <p:nvPr/>
          </p:nvSpPr>
          <p:spPr>
            <a:xfrm>
              <a:off x="1944490" y="2437377"/>
              <a:ext cx="36527" cy="15176"/>
            </a:xfrm>
            <a:custGeom>
              <a:avLst/>
              <a:gdLst/>
              <a:ahLst/>
              <a:cxnLst/>
              <a:rect l="l" t="t" r="r" b="b"/>
              <a:pathLst>
                <a:path w="1047" h="435" extrusionOk="0">
                  <a:moveTo>
                    <a:pt x="990" y="1"/>
                  </a:moveTo>
                  <a:cubicBezTo>
                    <a:pt x="790" y="56"/>
                    <a:pt x="579" y="123"/>
                    <a:pt x="379" y="201"/>
                  </a:cubicBezTo>
                  <a:cubicBezTo>
                    <a:pt x="246" y="256"/>
                    <a:pt x="123" y="301"/>
                    <a:pt x="1" y="368"/>
                  </a:cubicBezTo>
                  <a:lnTo>
                    <a:pt x="34" y="434"/>
                  </a:lnTo>
                  <a:cubicBezTo>
                    <a:pt x="345" y="279"/>
                    <a:pt x="679" y="157"/>
                    <a:pt x="1024" y="45"/>
                  </a:cubicBezTo>
                  <a:cubicBezTo>
                    <a:pt x="1046" y="34"/>
                    <a:pt x="1024" y="1"/>
                    <a:pt x="1002"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77" name="Google Shape;21377;p32"/>
            <p:cNvSpPr/>
            <p:nvPr/>
          </p:nvSpPr>
          <p:spPr>
            <a:xfrm>
              <a:off x="1919685" y="2450181"/>
              <a:ext cx="25991" cy="15560"/>
            </a:xfrm>
            <a:custGeom>
              <a:avLst/>
              <a:gdLst/>
              <a:ahLst/>
              <a:cxnLst/>
              <a:rect l="l" t="t" r="r" b="b"/>
              <a:pathLst>
                <a:path w="745" h="446" extrusionOk="0">
                  <a:moveTo>
                    <a:pt x="712" y="1"/>
                  </a:moveTo>
                  <a:cubicBezTo>
                    <a:pt x="656" y="23"/>
                    <a:pt x="611" y="45"/>
                    <a:pt x="556" y="67"/>
                  </a:cubicBezTo>
                  <a:cubicBezTo>
                    <a:pt x="389" y="146"/>
                    <a:pt x="233" y="235"/>
                    <a:pt x="67" y="312"/>
                  </a:cubicBezTo>
                  <a:cubicBezTo>
                    <a:pt x="45" y="324"/>
                    <a:pt x="33" y="334"/>
                    <a:pt x="11" y="334"/>
                  </a:cubicBezTo>
                  <a:cubicBezTo>
                    <a:pt x="11" y="379"/>
                    <a:pt x="0" y="413"/>
                    <a:pt x="0" y="445"/>
                  </a:cubicBezTo>
                  <a:cubicBezTo>
                    <a:pt x="211" y="368"/>
                    <a:pt x="401" y="245"/>
                    <a:pt x="601" y="146"/>
                  </a:cubicBezTo>
                  <a:cubicBezTo>
                    <a:pt x="645" y="112"/>
                    <a:pt x="690" y="90"/>
                    <a:pt x="745" y="67"/>
                  </a:cubicBezTo>
                  <a:lnTo>
                    <a:pt x="7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78" name="Google Shape;21378;p32"/>
            <p:cNvSpPr/>
            <p:nvPr/>
          </p:nvSpPr>
          <p:spPr>
            <a:xfrm>
              <a:off x="1920836" y="2447843"/>
              <a:ext cx="17514" cy="9350"/>
            </a:xfrm>
            <a:custGeom>
              <a:avLst/>
              <a:gdLst/>
              <a:ahLst/>
              <a:cxnLst/>
              <a:rect l="l" t="t" r="r" b="b"/>
              <a:pathLst>
                <a:path w="502" h="268" extrusionOk="0">
                  <a:moveTo>
                    <a:pt x="400" y="1"/>
                  </a:moveTo>
                  <a:cubicBezTo>
                    <a:pt x="279" y="68"/>
                    <a:pt x="145" y="124"/>
                    <a:pt x="0" y="168"/>
                  </a:cubicBezTo>
                  <a:lnTo>
                    <a:pt x="0" y="268"/>
                  </a:lnTo>
                  <a:cubicBezTo>
                    <a:pt x="167" y="223"/>
                    <a:pt x="323" y="157"/>
                    <a:pt x="457" y="68"/>
                  </a:cubicBezTo>
                  <a:cubicBezTo>
                    <a:pt x="501" y="45"/>
                    <a:pt x="457" y="1"/>
                    <a:pt x="4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79" name="Google Shape;21379;p32"/>
            <p:cNvSpPr/>
            <p:nvPr/>
          </p:nvSpPr>
          <p:spPr>
            <a:xfrm>
              <a:off x="1902973" y="2500629"/>
              <a:ext cx="30282" cy="7780"/>
            </a:xfrm>
            <a:custGeom>
              <a:avLst/>
              <a:gdLst/>
              <a:ahLst/>
              <a:cxnLst/>
              <a:rect l="l" t="t" r="r" b="b"/>
              <a:pathLst>
                <a:path w="868" h="223" extrusionOk="0">
                  <a:moveTo>
                    <a:pt x="779" y="0"/>
                  </a:moveTo>
                  <a:cubicBezTo>
                    <a:pt x="779" y="0"/>
                    <a:pt x="768" y="0"/>
                    <a:pt x="768" y="12"/>
                  </a:cubicBezTo>
                  <a:cubicBezTo>
                    <a:pt x="568" y="89"/>
                    <a:pt x="346" y="123"/>
                    <a:pt x="134" y="123"/>
                  </a:cubicBezTo>
                  <a:lnTo>
                    <a:pt x="79" y="123"/>
                  </a:lnTo>
                  <a:cubicBezTo>
                    <a:pt x="57" y="156"/>
                    <a:pt x="34" y="190"/>
                    <a:pt x="0" y="212"/>
                  </a:cubicBezTo>
                  <a:cubicBezTo>
                    <a:pt x="45" y="223"/>
                    <a:pt x="79" y="223"/>
                    <a:pt x="112" y="223"/>
                  </a:cubicBezTo>
                  <a:cubicBezTo>
                    <a:pt x="356" y="223"/>
                    <a:pt x="613" y="168"/>
                    <a:pt x="824" y="79"/>
                  </a:cubicBezTo>
                  <a:cubicBezTo>
                    <a:pt x="868" y="67"/>
                    <a:pt x="824" y="0"/>
                    <a:pt x="77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80" name="Google Shape;21380;p32"/>
            <p:cNvSpPr/>
            <p:nvPr/>
          </p:nvSpPr>
          <p:spPr>
            <a:xfrm>
              <a:off x="1738439" y="2362367"/>
              <a:ext cx="184729" cy="175798"/>
            </a:xfrm>
            <a:custGeom>
              <a:avLst/>
              <a:gdLst/>
              <a:ahLst/>
              <a:cxnLst/>
              <a:rect l="l" t="t" r="r" b="b"/>
              <a:pathLst>
                <a:path w="5295" h="5039" extrusionOk="0">
                  <a:moveTo>
                    <a:pt x="4886" y="0"/>
                  </a:moveTo>
                  <a:cubicBezTo>
                    <a:pt x="4822" y="0"/>
                    <a:pt x="4735" y="24"/>
                    <a:pt x="4595" y="60"/>
                  </a:cubicBezTo>
                  <a:cubicBezTo>
                    <a:pt x="4472" y="82"/>
                    <a:pt x="4383" y="82"/>
                    <a:pt x="4316" y="82"/>
                  </a:cubicBezTo>
                  <a:cubicBezTo>
                    <a:pt x="4292" y="80"/>
                    <a:pt x="4271" y="78"/>
                    <a:pt x="4250" y="78"/>
                  </a:cubicBezTo>
                  <a:cubicBezTo>
                    <a:pt x="4164" y="78"/>
                    <a:pt x="4093" y="109"/>
                    <a:pt x="3949" y="271"/>
                  </a:cubicBezTo>
                  <a:cubicBezTo>
                    <a:pt x="3683" y="572"/>
                    <a:pt x="3538" y="894"/>
                    <a:pt x="3248" y="1272"/>
                  </a:cubicBezTo>
                  <a:cubicBezTo>
                    <a:pt x="2959" y="1650"/>
                    <a:pt x="2837" y="2284"/>
                    <a:pt x="2214" y="2507"/>
                  </a:cubicBezTo>
                  <a:cubicBezTo>
                    <a:pt x="1602" y="2718"/>
                    <a:pt x="1914" y="2784"/>
                    <a:pt x="1358" y="2796"/>
                  </a:cubicBezTo>
                  <a:cubicBezTo>
                    <a:pt x="1336" y="2797"/>
                    <a:pt x="1315" y="2798"/>
                    <a:pt x="1296" y="2798"/>
                  </a:cubicBezTo>
                  <a:cubicBezTo>
                    <a:pt x="1122" y="2798"/>
                    <a:pt x="1015" y="2758"/>
                    <a:pt x="935" y="2718"/>
                  </a:cubicBezTo>
                  <a:cubicBezTo>
                    <a:pt x="857" y="2685"/>
                    <a:pt x="805" y="2649"/>
                    <a:pt x="738" y="2649"/>
                  </a:cubicBezTo>
                  <a:cubicBezTo>
                    <a:pt x="691" y="2649"/>
                    <a:pt x="635" y="2667"/>
                    <a:pt x="557" y="2718"/>
                  </a:cubicBezTo>
                  <a:cubicBezTo>
                    <a:pt x="245" y="2918"/>
                    <a:pt x="112" y="2729"/>
                    <a:pt x="57" y="3219"/>
                  </a:cubicBezTo>
                  <a:cubicBezTo>
                    <a:pt x="1" y="3708"/>
                    <a:pt x="1" y="3730"/>
                    <a:pt x="223" y="4175"/>
                  </a:cubicBezTo>
                  <a:cubicBezTo>
                    <a:pt x="446" y="4631"/>
                    <a:pt x="613" y="4843"/>
                    <a:pt x="1124" y="4843"/>
                  </a:cubicBezTo>
                  <a:cubicBezTo>
                    <a:pt x="1624" y="4853"/>
                    <a:pt x="2259" y="4964"/>
                    <a:pt x="2581" y="5009"/>
                  </a:cubicBezTo>
                  <a:cubicBezTo>
                    <a:pt x="2702" y="5030"/>
                    <a:pt x="2763" y="5038"/>
                    <a:pt x="2801" y="5038"/>
                  </a:cubicBezTo>
                  <a:cubicBezTo>
                    <a:pt x="2865" y="5038"/>
                    <a:pt x="2862" y="5015"/>
                    <a:pt x="2959" y="4987"/>
                  </a:cubicBezTo>
                  <a:cubicBezTo>
                    <a:pt x="4328" y="4653"/>
                    <a:pt x="4939" y="4253"/>
                    <a:pt x="5117" y="3374"/>
                  </a:cubicBezTo>
                  <a:cubicBezTo>
                    <a:pt x="5295" y="2495"/>
                    <a:pt x="5273" y="2340"/>
                    <a:pt x="5095" y="1840"/>
                  </a:cubicBezTo>
                  <a:cubicBezTo>
                    <a:pt x="4917" y="1339"/>
                    <a:pt x="4906" y="1339"/>
                    <a:pt x="4950" y="1083"/>
                  </a:cubicBezTo>
                  <a:cubicBezTo>
                    <a:pt x="4995" y="827"/>
                    <a:pt x="5273" y="394"/>
                    <a:pt x="5117" y="182"/>
                  </a:cubicBezTo>
                  <a:cubicBezTo>
                    <a:pt x="5025" y="50"/>
                    <a:pt x="4979" y="0"/>
                    <a:pt x="4886"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81" name="Google Shape;21381;p32"/>
            <p:cNvSpPr/>
            <p:nvPr/>
          </p:nvSpPr>
          <p:spPr>
            <a:xfrm>
              <a:off x="1759407" y="2395441"/>
              <a:ext cx="163762" cy="142725"/>
            </a:xfrm>
            <a:custGeom>
              <a:avLst/>
              <a:gdLst/>
              <a:ahLst/>
              <a:cxnLst/>
              <a:rect l="l" t="t" r="r" b="b"/>
              <a:pathLst>
                <a:path w="4694" h="4091" extrusionOk="0">
                  <a:moveTo>
                    <a:pt x="4351" y="1"/>
                  </a:moveTo>
                  <a:cubicBezTo>
                    <a:pt x="4225" y="1"/>
                    <a:pt x="4113" y="96"/>
                    <a:pt x="4060" y="190"/>
                  </a:cubicBezTo>
                  <a:cubicBezTo>
                    <a:pt x="3982" y="324"/>
                    <a:pt x="3960" y="469"/>
                    <a:pt x="3882" y="602"/>
                  </a:cubicBezTo>
                  <a:cubicBezTo>
                    <a:pt x="3737" y="892"/>
                    <a:pt x="3381" y="1058"/>
                    <a:pt x="3259" y="1359"/>
                  </a:cubicBezTo>
                  <a:cubicBezTo>
                    <a:pt x="3203" y="1481"/>
                    <a:pt x="3193" y="1603"/>
                    <a:pt x="3181" y="1725"/>
                  </a:cubicBezTo>
                  <a:cubicBezTo>
                    <a:pt x="3148" y="1915"/>
                    <a:pt x="3092" y="2093"/>
                    <a:pt x="3003" y="2259"/>
                  </a:cubicBezTo>
                  <a:cubicBezTo>
                    <a:pt x="2959" y="2360"/>
                    <a:pt x="2892" y="2459"/>
                    <a:pt x="2815" y="2538"/>
                  </a:cubicBezTo>
                  <a:cubicBezTo>
                    <a:pt x="2736" y="2615"/>
                    <a:pt x="2637" y="2671"/>
                    <a:pt x="2536" y="2726"/>
                  </a:cubicBezTo>
                  <a:cubicBezTo>
                    <a:pt x="2380" y="2815"/>
                    <a:pt x="2225" y="2904"/>
                    <a:pt x="2058" y="2993"/>
                  </a:cubicBezTo>
                  <a:cubicBezTo>
                    <a:pt x="1992" y="3038"/>
                    <a:pt x="1913" y="3082"/>
                    <a:pt x="1836" y="3094"/>
                  </a:cubicBezTo>
                  <a:cubicBezTo>
                    <a:pt x="1747" y="3116"/>
                    <a:pt x="1669" y="3116"/>
                    <a:pt x="1580" y="3116"/>
                  </a:cubicBezTo>
                  <a:cubicBezTo>
                    <a:pt x="1195" y="3116"/>
                    <a:pt x="820" y="3249"/>
                    <a:pt x="438" y="3249"/>
                  </a:cubicBezTo>
                  <a:cubicBezTo>
                    <a:pt x="377" y="3249"/>
                    <a:pt x="317" y="3245"/>
                    <a:pt x="257" y="3238"/>
                  </a:cubicBezTo>
                  <a:cubicBezTo>
                    <a:pt x="234" y="3238"/>
                    <a:pt x="207" y="3233"/>
                    <a:pt x="181" y="3233"/>
                  </a:cubicBezTo>
                  <a:cubicBezTo>
                    <a:pt x="169" y="3233"/>
                    <a:pt x="156" y="3234"/>
                    <a:pt x="145" y="3238"/>
                  </a:cubicBezTo>
                  <a:cubicBezTo>
                    <a:pt x="45" y="3260"/>
                    <a:pt x="12" y="3383"/>
                    <a:pt x="0" y="3472"/>
                  </a:cubicBezTo>
                  <a:cubicBezTo>
                    <a:pt x="0" y="3572"/>
                    <a:pt x="0" y="3672"/>
                    <a:pt x="12" y="3772"/>
                  </a:cubicBezTo>
                  <a:cubicBezTo>
                    <a:pt x="134" y="3850"/>
                    <a:pt x="301" y="3895"/>
                    <a:pt x="523" y="3895"/>
                  </a:cubicBezTo>
                  <a:cubicBezTo>
                    <a:pt x="1023" y="3905"/>
                    <a:pt x="1658" y="4016"/>
                    <a:pt x="1980" y="4061"/>
                  </a:cubicBezTo>
                  <a:cubicBezTo>
                    <a:pt x="2101" y="4082"/>
                    <a:pt x="2162" y="4090"/>
                    <a:pt x="2200" y="4090"/>
                  </a:cubicBezTo>
                  <a:cubicBezTo>
                    <a:pt x="2264" y="4090"/>
                    <a:pt x="2261" y="4067"/>
                    <a:pt x="2358" y="4039"/>
                  </a:cubicBezTo>
                  <a:cubicBezTo>
                    <a:pt x="3727" y="3705"/>
                    <a:pt x="4338" y="3305"/>
                    <a:pt x="4516" y="2426"/>
                  </a:cubicBezTo>
                  <a:cubicBezTo>
                    <a:pt x="4694" y="1547"/>
                    <a:pt x="4672" y="1392"/>
                    <a:pt x="4494" y="892"/>
                  </a:cubicBezTo>
                  <a:cubicBezTo>
                    <a:pt x="4316" y="391"/>
                    <a:pt x="4305" y="391"/>
                    <a:pt x="4349" y="135"/>
                  </a:cubicBezTo>
                  <a:lnTo>
                    <a:pt x="4382" y="2"/>
                  </a:lnTo>
                  <a:lnTo>
                    <a:pt x="4372" y="2"/>
                  </a:lnTo>
                  <a:cubicBezTo>
                    <a:pt x="4365" y="1"/>
                    <a:pt x="4358" y="1"/>
                    <a:pt x="435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82" name="Google Shape;21382;p32"/>
            <p:cNvSpPr/>
            <p:nvPr/>
          </p:nvSpPr>
          <p:spPr>
            <a:xfrm>
              <a:off x="1894844" y="2378415"/>
              <a:ext cx="9699" cy="38062"/>
            </a:xfrm>
            <a:custGeom>
              <a:avLst/>
              <a:gdLst/>
              <a:ahLst/>
              <a:cxnLst/>
              <a:rect l="l" t="t" r="r" b="b"/>
              <a:pathLst>
                <a:path w="278" h="1091" extrusionOk="0">
                  <a:moveTo>
                    <a:pt x="167" y="0"/>
                  </a:moveTo>
                  <a:cubicBezTo>
                    <a:pt x="156" y="0"/>
                    <a:pt x="144" y="11"/>
                    <a:pt x="156" y="23"/>
                  </a:cubicBezTo>
                  <a:cubicBezTo>
                    <a:pt x="211" y="122"/>
                    <a:pt x="211" y="223"/>
                    <a:pt x="211" y="334"/>
                  </a:cubicBezTo>
                  <a:cubicBezTo>
                    <a:pt x="211" y="423"/>
                    <a:pt x="201" y="512"/>
                    <a:pt x="178" y="601"/>
                  </a:cubicBezTo>
                  <a:cubicBezTo>
                    <a:pt x="168" y="630"/>
                    <a:pt x="167" y="669"/>
                    <a:pt x="159" y="701"/>
                  </a:cubicBezTo>
                  <a:lnTo>
                    <a:pt x="159" y="701"/>
                  </a:lnTo>
                  <a:cubicBezTo>
                    <a:pt x="163" y="694"/>
                    <a:pt x="170" y="686"/>
                    <a:pt x="178" y="678"/>
                  </a:cubicBezTo>
                  <a:cubicBezTo>
                    <a:pt x="189" y="656"/>
                    <a:pt x="211" y="623"/>
                    <a:pt x="233" y="601"/>
                  </a:cubicBezTo>
                  <a:cubicBezTo>
                    <a:pt x="245" y="556"/>
                    <a:pt x="245" y="512"/>
                    <a:pt x="256" y="478"/>
                  </a:cubicBezTo>
                  <a:cubicBezTo>
                    <a:pt x="267" y="322"/>
                    <a:pt x="278" y="145"/>
                    <a:pt x="189" y="11"/>
                  </a:cubicBezTo>
                  <a:cubicBezTo>
                    <a:pt x="178" y="0"/>
                    <a:pt x="178" y="0"/>
                    <a:pt x="167" y="0"/>
                  </a:cubicBezTo>
                  <a:close/>
                  <a:moveTo>
                    <a:pt x="159" y="701"/>
                  </a:moveTo>
                  <a:cubicBezTo>
                    <a:pt x="157" y="705"/>
                    <a:pt x="156" y="708"/>
                    <a:pt x="156" y="712"/>
                  </a:cubicBezTo>
                  <a:cubicBezTo>
                    <a:pt x="157" y="709"/>
                    <a:pt x="158" y="705"/>
                    <a:pt x="159" y="701"/>
                  </a:cubicBezTo>
                  <a:close/>
                  <a:moveTo>
                    <a:pt x="23" y="1034"/>
                  </a:moveTo>
                  <a:cubicBezTo>
                    <a:pt x="11" y="1034"/>
                    <a:pt x="0" y="1046"/>
                    <a:pt x="0" y="1057"/>
                  </a:cubicBezTo>
                  <a:lnTo>
                    <a:pt x="0" y="1090"/>
                  </a:lnTo>
                  <a:cubicBezTo>
                    <a:pt x="11" y="1068"/>
                    <a:pt x="23" y="1057"/>
                    <a:pt x="33" y="1034"/>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83" name="Google Shape;21383;p32"/>
            <p:cNvSpPr/>
            <p:nvPr/>
          </p:nvSpPr>
          <p:spPr>
            <a:xfrm>
              <a:off x="1841290" y="2536320"/>
              <a:ext cx="419" cy="454"/>
            </a:xfrm>
            <a:custGeom>
              <a:avLst/>
              <a:gdLst/>
              <a:ahLst/>
              <a:cxnLst/>
              <a:rect l="l" t="t" r="r" b="b"/>
              <a:pathLst>
                <a:path w="12" h="13" extrusionOk="0">
                  <a:moveTo>
                    <a:pt x="0" y="1"/>
                  </a:moveTo>
                  <a:lnTo>
                    <a:pt x="0" y="12"/>
                  </a:lnTo>
                  <a:cubicBezTo>
                    <a:pt x="0" y="1"/>
                    <a:pt x="0" y="1"/>
                    <a:pt x="11" y="1"/>
                  </a:cubicBez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84" name="Google Shape;21384;p32"/>
            <p:cNvSpPr/>
            <p:nvPr/>
          </p:nvSpPr>
          <p:spPr>
            <a:xfrm>
              <a:off x="1841290" y="2536320"/>
              <a:ext cx="419" cy="454"/>
            </a:xfrm>
            <a:custGeom>
              <a:avLst/>
              <a:gdLst/>
              <a:ahLst/>
              <a:cxnLst/>
              <a:rect l="l" t="t" r="r" b="b"/>
              <a:pathLst>
                <a:path w="12" h="13" extrusionOk="0">
                  <a:moveTo>
                    <a:pt x="0" y="1"/>
                  </a:moveTo>
                  <a:lnTo>
                    <a:pt x="0" y="12"/>
                  </a:lnTo>
                  <a:lnTo>
                    <a:pt x="0" y="12"/>
                  </a:lnTo>
                  <a:lnTo>
                    <a:pt x="0" y="12"/>
                  </a:lnTo>
                  <a:lnTo>
                    <a:pt x="0" y="1"/>
                  </a:lnTo>
                  <a:close/>
                  <a:moveTo>
                    <a:pt x="11" y="1"/>
                  </a:moveTo>
                  <a:lnTo>
                    <a:pt x="11" y="1"/>
                  </a:lnTo>
                  <a:lnTo>
                    <a:pt x="11"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85" name="Google Shape;21385;p32"/>
            <p:cNvSpPr/>
            <p:nvPr/>
          </p:nvSpPr>
          <p:spPr>
            <a:xfrm>
              <a:off x="1834313" y="2399348"/>
              <a:ext cx="68693" cy="138957"/>
            </a:xfrm>
            <a:custGeom>
              <a:avLst/>
              <a:gdLst/>
              <a:ahLst/>
              <a:cxnLst/>
              <a:rect l="l" t="t" r="r" b="b"/>
              <a:pathLst>
                <a:path w="1969" h="3983" extrusionOk="0">
                  <a:moveTo>
                    <a:pt x="1424" y="2614"/>
                  </a:moveTo>
                  <a:lnTo>
                    <a:pt x="1424" y="2614"/>
                  </a:lnTo>
                  <a:cubicBezTo>
                    <a:pt x="1379" y="2748"/>
                    <a:pt x="1323" y="2881"/>
                    <a:pt x="1246" y="3015"/>
                  </a:cubicBezTo>
                  <a:cubicBezTo>
                    <a:pt x="1145" y="3182"/>
                    <a:pt x="1024" y="3315"/>
                    <a:pt x="878" y="3437"/>
                  </a:cubicBezTo>
                  <a:cubicBezTo>
                    <a:pt x="1112" y="3193"/>
                    <a:pt x="1290" y="2903"/>
                    <a:pt x="1424" y="2614"/>
                  </a:cubicBezTo>
                  <a:close/>
                  <a:moveTo>
                    <a:pt x="1968" y="1"/>
                  </a:moveTo>
                  <a:lnTo>
                    <a:pt x="1968" y="1"/>
                  </a:lnTo>
                  <a:cubicBezTo>
                    <a:pt x="1946" y="23"/>
                    <a:pt x="1924" y="56"/>
                    <a:pt x="1913" y="78"/>
                  </a:cubicBezTo>
                  <a:cubicBezTo>
                    <a:pt x="1902" y="90"/>
                    <a:pt x="1891" y="101"/>
                    <a:pt x="1891" y="112"/>
                  </a:cubicBezTo>
                  <a:cubicBezTo>
                    <a:pt x="1857" y="234"/>
                    <a:pt x="1824" y="345"/>
                    <a:pt x="1802" y="457"/>
                  </a:cubicBezTo>
                  <a:cubicBezTo>
                    <a:pt x="1791" y="446"/>
                    <a:pt x="1780" y="434"/>
                    <a:pt x="1768" y="434"/>
                  </a:cubicBezTo>
                  <a:cubicBezTo>
                    <a:pt x="1758" y="457"/>
                    <a:pt x="1746" y="468"/>
                    <a:pt x="1735" y="490"/>
                  </a:cubicBezTo>
                  <a:cubicBezTo>
                    <a:pt x="1735" y="557"/>
                    <a:pt x="1746" y="612"/>
                    <a:pt x="1746" y="679"/>
                  </a:cubicBezTo>
                  <a:cubicBezTo>
                    <a:pt x="1713" y="802"/>
                    <a:pt x="1702" y="924"/>
                    <a:pt x="1691" y="1046"/>
                  </a:cubicBezTo>
                  <a:cubicBezTo>
                    <a:pt x="1679" y="1235"/>
                    <a:pt x="1679" y="1425"/>
                    <a:pt x="1646" y="1613"/>
                  </a:cubicBezTo>
                  <a:cubicBezTo>
                    <a:pt x="1590" y="1981"/>
                    <a:pt x="1479" y="2337"/>
                    <a:pt x="1313" y="2670"/>
                  </a:cubicBezTo>
                  <a:cubicBezTo>
                    <a:pt x="1145" y="2992"/>
                    <a:pt x="935" y="3293"/>
                    <a:pt x="656" y="3538"/>
                  </a:cubicBezTo>
                  <a:cubicBezTo>
                    <a:pt x="567" y="3627"/>
                    <a:pt x="456" y="3704"/>
                    <a:pt x="345" y="3771"/>
                  </a:cubicBezTo>
                  <a:cubicBezTo>
                    <a:pt x="233" y="3838"/>
                    <a:pt x="112" y="3904"/>
                    <a:pt x="0" y="3971"/>
                  </a:cubicBezTo>
                  <a:cubicBezTo>
                    <a:pt x="23" y="3983"/>
                    <a:pt x="33" y="3983"/>
                    <a:pt x="45" y="3983"/>
                  </a:cubicBezTo>
                  <a:cubicBezTo>
                    <a:pt x="112" y="3983"/>
                    <a:pt x="112" y="3960"/>
                    <a:pt x="200" y="3938"/>
                  </a:cubicBezTo>
                  <a:lnTo>
                    <a:pt x="200" y="3927"/>
                  </a:lnTo>
                  <a:lnTo>
                    <a:pt x="211" y="3927"/>
                  </a:lnTo>
                  <a:cubicBezTo>
                    <a:pt x="233" y="3927"/>
                    <a:pt x="267" y="3916"/>
                    <a:pt x="289" y="3916"/>
                  </a:cubicBezTo>
                  <a:cubicBezTo>
                    <a:pt x="289" y="3904"/>
                    <a:pt x="300" y="3904"/>
                    <a:pt x="312" y="3894"/>
                  </a:cubicBezTo>
                  <a:cubicBezTo>
                    <a:pt x="478" y="3805"/>
                    <a:pt x="645" y="3716"/>
                    <a:pt x="801" y="3615"/>
                  </a:cubicBezTo>
                  <a:cubicBezTo>
                    <a:pt x="1056" y="3449"/>
                    <a:pt x="1246" y="3226"/>
                    <a:pt x="1379" y="2959"/>
                  </a:cubicBezTo>
                  <a:cubicBezTo>
                    <a:pt x="1513" y="2703"/>
                    <a:pt x="1590" y="2426"/>
                    <a:pt x="1646" y="2147"/>
                  </a:cubicBezTo>
                  <a:cubicBezTo>
                    <a:pt x="1702" y="1870"/>
                    <a:pt x="1758" y="1591"/>
                    <a:pt x="1802" y="1302"/>
                  </a:cubicBezTo>
                  <a:cubicBezTo>
                    <a:pt x="1835" y="1069"/>
                    <a:pt x="1857" y="824"/>
                    <a:pt x="1835" y="590"/>
                  </a:cubicBezTo>
                  <a:cubicBezTo>
                    <a:pt x="1847" y="523"/>
                    <a:pt x="1869" y="457"/>
                    <a:pt x="1879" y="390"/>
                  </a:cubicBezTo>
                  <a:cubicBezTo>
                    <a:pt x="1913" y="256"/>
                    <a:pt x="1946" y="134"/>
                    <a:pt x="1968"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86" name="Google Shape;21386;p32"/>
            <p:cNvSpPr/>
            <p:nvPr/>
          </p:nvSpPr>
          <p:spPr>
            <a:xfrm>
              <a:off x="1797436" y="2532866"/>
              <a:ext cx="7780" cy="802"/>
            </a:xfrm>
            <a:custGeom>
              <a:avLst/>
              <a:gdLst/>
              <a:ahLst/>
              <a:cxnLst/>
              <a:rect l="l" t="t" r="r" b="b"/>
              <a:pathLst>
                <a:path w="223" h="23" extrusionOk="0">
                  <a:moveTo>
                    <a:pt x="0" y="0"/>
                  </a:moveTo>
                  <a:lnTo>
                    <a:pt x="0" y="0"/>
                  </a:lnTo>
                  <a:cubicBezTo>
                    <a:pt x="79" y="11"/>
                    <a:pt x="156" y="11"/>
                    <a:pt x="223" y="22"/>
                  </a:cubicBezTo>
                  <a:lnTo>
                    <a:pt x="223" y="22"/>
                  </a:lnTo>
                  <a:cubicBezTo>
                    <a:pt x="156" y="11"/>
                    <a:pt x="79" y="11"/>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87" name="Google Shape;21387;p32"/>
            <p:cNvSpPr/>
            <p:nvPr/>
          </p:nvSpPr>
          <p:spPr>
            <a:xfrm>
              <a:off x="1792761" y="2469997"/>
              <a:ext cx="29550" cy="36876"/>
            </a:xfrm>
            <a:custGeom>
              <a:avLst/>
              <a:gdLst/>
              <a:ahLst/>
              <a:cxnLst/>
              <a:rect l="l" t="t" r="r" b="b"/>
              <a:pathLst>
                <a:path w="847" h="1057" extrusionOk="0">
                  <a:moveTo>
                    <a:pt x="769" y="478"/>
                  </a:moveTo>
                  <a:cubicBezTo>
                    <a:pt x="757" y="478"/>
                    <a:pt x="746" y="490"/>
                    <a:pt x="735" y="500"/>
                  </a:cubicBezTo>
                  <a:cubicBezTo>
                    <a:pt x="635" y="645"/>
                    <a:pt x="579" y="812"/>
                    <a:pt x="524" y="979"/>
                  </a:cubicBezTo>
                  <a:lnTo>
                    <a:pt x="646" y="979"/>
                  </a:lnTo>
                  <a:cubicBezTo>
                    <a:pt x="690" y="834"/>
                    <a:pt x="746" y="690"/>
                    <a:pt x="824" y="556"/>
                  </a:cubicBezTo>
                  <a:cubicBezTo>
                    <a:pt x="846" y="523"/>
                    <a:pt x="802" y="478"/>
                    <a:pt x="769" y="478"/>
                  </a:cubicBezTo>
                  <a:close/>
                  <a:moveTo>
                    <a:pt x="690" y="134"/>
                  </a:moveTo>
                  <a:lnTo>
                    <a:pt x="680" y="144"/>
                  </a:lnTo>
                  <a:cubicBezTo>
                    <a:pt x="423" y="378"/>
                    <a:pt x="268" y="690"/>
                    <a:pt x="245" y="1012"/>
                  </a:cubicBezTo>
                  <a:cubicBezTo>
                    <a:pt x="279" y="1012"/>
                    <a:pt x="312" y="1001"/>
                    <a:pt x="346" y="1001"/>
                  </a:cubicBezTo>
                  <a:cubicBezTo>
                    <a:pt x="368" y="700"/>
                    <a:pt x="502" y="411"/>
                    <a:pt x="724" y="189"/>
                  </a:cubicBezTo>
                  <a:cubicBezTo>
                    <a:pt x="746" y="167"/>
                    <a:pt x="713" y="134"/>
                    <a:pt x="690" y="134"/>
                  </a:cubicBezTo>
                  <a:close/>
                  <a:moveTo>
                    <a:pt x="413" y="0"/>
                  </a:moveTo>
                  <a:cubicBezTo>
                    <a:pt x="57" y="223"/>
                    <a:pt x="1" y="623"/>
                    <a:pt x="12" y="990"/>
                  </a:cubicBezTo>
                  <a:lnTo>
                    <a:pt x="12" y="1056"/>
                  </a:lnTo>
                  <a:cubicBezTo>
                    <a:pt x="45" y="1046"/>
                    <a:pt x="79" y="1046"/>
                    <a:pt x="101" y="1034"/>
                  </a:cubicBezTo>
                  <a:cubicBezTo>
                    <a:pt x="90" y="690"/>
                    <a:pt x="112" y="267"/>
                    <a:pt x="446" y="33"/>
                  </a:cubicBezTo>
                  <a:cubicBezTo>
                    <a:pt x="457" y="22"/>
                    <a:pt x="435" y="0"/>
                    <a:pt x="413"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88" name="Google Shape;21388;p32"/>
            <p:cNvSpPr/>
            <p:nvPr/>
          </p:nvSpPr>
          <p:spPr>
            <a:xfrm>
              <a:off x="1793179" y="2504118"/>
              <a:ext cx="22119" cy="29550"/>
            </a:xfrm>
            <a:custGeom>
              <a:avLst/>
              <a:gdLst/>
              <a:ahLst/>
              <a:cxnLst/>
              <a:rect l="l" t="t" r="r" b="b"/>
              <a:pathLst>
                <a:path w="634" h="847" extrusionOk="0">
                  <a:moveTo>
                    <a:pt x="512" y="1"/>
                  </a:moveTo>
                  <a:cubicBezTo>
                    <a:pt x="478" y="101"/>
                    <a:pt x="445" y="190"/>
                    <a:pt x="423" y="290"/>
                  </a:cubicBezTo>
                  <a:cubicBezTo>
                    <a:pt x="401" y="357"/>
                    <a:pt x="378" y="434"/>
                    <a:pt x="345" y="501"/>
                  </a:cubicBezTo>
                  <a:cubicBezTo>
                    <a:pt x="345" y="390"/>
                    <a:pt x="334" y="290"/>
                    <a:pt x="334" y="190"/>
                  </a:cubicBezTo>
                  <a:cubicBezTo>
                    <a:pt x="322" y="134"/>
                    <a:pt x="322" y="78"/>
                    <a:pt x="334" y="23"/>
                  </a:cubicBezTo>
                  <a:cubicBezTo>
                    <a:pt x="300" y="23"/>
                    <a:pt x="267" y="34"/>
                    <a:pt x="233" y="34"/>
                  </a:cubicBezTo>
                  <a:lnTo>
                    <a:pt x="233" y="78"/>
                  </a:lnTo>
                  <a:cubicBezTo>
                    <a:pt x="223" y="256"/>
                    <a:pt x="267" y="446"/>
                    <a:pt x="256" y="624"/>
                  </a:cubicBezTo>
                  <a:cubicBezTo>
                    <a:pt x="245" y="679"/>
                    <a:pt x="233" y="746"/>
                    <a:pt x="211" y="802"/>
                  </a:cubicBezTo>
                  <a:cubicBezTo>
                    <a:pt x="201" y="735"/>
                    <a:pt x="178" y="668"/>
                    <a:pt x="167" y="602"/>
                  </a:cubicBezTo>
                  <a:cubicBezTo>
                    <a:pt x="134" y="424"/>
                    <a:pt x="100" y="246"/>
                    <a:pt x="89" y="68"/>
                  </a:cubicBezTo>
                  <a:lnTo>
                    <a:pt x="89" y="56"/>
                  </a:lnTo>
                  <a:cubicBezTo>
                    <a:pt x="67" y="68"/>
                    <a:pt x="33" y="68"/>
                    <a:pt x="0" y="78"/>
                  </a:cubicBezTo>
                  <a:cubicBezTo>
                    <a:pt x="11" y="246"/>
                    <a:pt x="33" y="401"/>
                    <a:pt x="67" y="568"/>
                  </a:cubicBezTo>
                  <a:cubicBezTo>
                    <a:pt x="78" y="657"/>
                    <a:pt x="100" y="735"/>
                    <a:pt x="122" y="824"/>
                  </a:cubicBezTo>
                  <a:cubicBezTo>
                    <a:pt x="201" y="835"/>
                    <a:pt x="278" y="835"/>
                    <a:pt x="345" y="846"/>
                  </a:cubicBezTo>
                  <a:cubicBezTo>
                    <a:pt x="423" y="713"/>
                    <a:pt x="467" y="568"/>
                    <a:pt x="512" y="434"/>
                  </a:cubicBezTo>
                  <a:cubicBezTo>
                    <a:pt x="556" y="290"/>
                    <a:pt x="589" y="145"/>
                    <a:pt x="634"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89" name="Google Shape;21389;p32"/>
            <p:cNvSpPr/>
            <p:nvPr/>
          </p:nvSpPr>
          <p:spPr>
            <a:xfrm>
              <a:off x="1786550" y="2531680"/>
              <a:ext cx="5896" cy="419"/>
            </a:xfrm>
            <a:custGeom>
              <a:avLst/>
              <a:gdLst/>
              <a:ahLst/>
              <a:cxnLst/>
              <a:rect l="l" t="t" r="r" b="b"/>
              <a:pathLst>
                <a:path w="169" h="12" extrusionOk="0">
                  <a:moveTo>
                    <a:pt x="1" y="0"/>
                  </a:moveTo>
                  <a:lnTo>
                    <a:pt x="1" y="0"/>
                  </a:lnTo>
                  <a:cubicBezTo>
                    <a:pt x="57" y="12"/>
                    <a:pt x="112" y="12"/>
                    <a:pt x="168" y="12"/>
                  </a:cubicBezTo>
                  <a:lnTo>
                    <a:pt x="168" y="12"/>
                  </a:lnTo>
                  <a:cubicBezTo>
                    <a:pt x="112" y="12"/>
                    <a:pt x="57" y="12"/>
                    <a:pt x="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90" name="Google Shape;21390;p32"/>
            <p:cNvSpPr/>
            <p:nvPr/>
          </p:nvSpPr>
          <p:spPr>
            <a:xfrm>
              <a:off x="1758640" y="2476975"/>
              <a:ext cx="21735" cy="31852"/>
            </a:xfrm>
            <a:custGeom>
              <a:avLst/>
              <a:gdLst/>
              <a:ahLst/>
              <a:cxnLst/>
              <a:rect l="l" t="t" r="r" b="b"/>
              <a:pathLst>
                <a:path w="623" h="913" extrusionOk="0">
                  <a:moveTo>
                    <a:pt x="34" y="23"/>
                  </a:moveTo>
                  <a:cubicBezTo>
                    <a:pt x="12" y="23"/>
                    <a:pt x="0" y="33"/>
                    <a:pt x="0" y="56"/>
                  </a:cubicBezTo>
                  <a:cubicBezTo>
                    <a:pt x="22" y="267"/>
                    <a:pt x="56" y="468"/>
                    <a:pt x="89" y="668"/>
                  </a:cubicBezTo>
                  <a:cubicBezTo>
                    <a:pt x="101" y="745"/>
                    <a:pt x="111" y="834"/>
                    <a:pt x="133" y="912"/>
                  </a:cubicBezTo>
                  <a:cubicBezTo>
                    <a:pt x="145" y="912"/>
                    <a:pt x="156" y="901"/>
                    <a:pt x="167" y="901"/>
                  </a:cubicBezTo>
                  <a:lnTo>
                    <a:pt x="234" y="901"/>
                  </a:lnTo>
                  <a:cubicBezTo>
                    <a:pt x="222" y="823"/>
                    <a:pt x="222" y="734"/>
                    <a:pt x="200" y="668"/>
                  </a:cubicBezTo>
                  <a:cubicBezTo>
                    <a:pt x="178" y="468"/>
                    <a:pt x="145" y="267"/>
                    <a:pt x="101" y="67"/>
                  </a:cubicBezTo>
                  <a:cubicBezTo>
                    <a:pt x="89" y="45"/>
                    <a:pt x="56" y="23"/>
                    <a:pt x="34" y="23"/>
                  </a:cubicBezTo>
                  <a:close/>
                  <a:moveTo>
                    <a:pt x="601" y="0"/>
                  </a:moveTo>
                  <a:cubicBezTo>
                    <a:pt x="590" y="0"/>
                    <a:pt x="590" y="0"/>
                    <a:pt x="590" y="11"/>
                  </a:cubicBezTo>
                  <a:cubicBezTo>
                    <a:pt x="489" y="122"/>
                    <a:pt x="467" y="267"/>
                    <a:pt x="479" y="411"/>
                  </a:cubicBezTo>
                  <a:cubicBezTo>
                    <a:pt x="489" y="579"/>
                    <a:pt x="523" y="745"/>
                    <a:pt x="568" y="912"/>
                  </a:cubicBezTo>
                  <a:lnTo>
                    <a:pt x="623" y="912"/>
                  </a:lnTo>
                  <a:cubicBezTo>
                    <a:pt x="578" y="767"/>
                    <a:pt x="556" y="623"/>
                    <a:pt x="534" y="490"/>
                  </a:cubicBezTo>
                  <a:cubicBezTo>
                    <a:pt x="512" y="334"/>
                    <a:pt x="523" y="167"/>
                    <a:pt x="623" y="33"/>
                  </a:cubicBezTo>
                  <a:cubicBezTo>
                    <a:pt x="623" y="23"/>
                    <a:pt x="612" y="0"/>
                    <a:pt x="60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91" name="Google Shape;21391;p32"/>
            <p:cNvSpPr/>
            <p:nvPr/>
          </p:nvSpPr>
          <p:spPr>
            <a:xfrm>
              <a:off x="1763280" y="2508374"/>
              <a:ext cx="29166" cy="23724"/>
            </a:xfrm>
            <a:custGeom>
              <a:avLst/>
              <a:gdLst/>
              <a:ahLst/>
              <a:cxnLst/>
              <a:rect l="l" t="t" r="r" b="b"/>
              <a:pathLst>
                <a:path w="836" h="680" extrusionOk="0">
                  <a:moveTo>
                    <a:pt x="34" y="1"/>
                  </a:moveTo>
                  <a:cubicBezTo>
                    <a:pt x="23" y="1"/>
                    <a:pt x="12" y="12"/>
                    <a:pt x="0" y="12"/>
                  </a:cubicBezTo>
                  <a:cubicBezTo>
                    <a:pt x="23" y="112"/>
                    <a:pt x="57" y="213"/>
                    <a:pt x="123" y="290"/>
                  </a:cubicBezTo>
                  <a:cubicBezTo>
                    <a:pt x="245" y="435"/>
                    <a:pt x="457" y="468"/>
                    <a:pt x="601" y="601"/>
                  </a:cubicBezTo>
                  <a:lnTo>
                    <a:pt x="668" y="668"/>
                  </a:lnTo>
                  <a:cubicBezTo>
                    <a:pt x="724" y="680"/>
                    <a:pt x="779" y="680"/>
                    <a:pt x="835" y="680"/>
                  </a:cubicBezTo>
                  <a:cubicBezTo>
                    <a:pt x="690" y="480"/>
                    <a:pt x="579" y="268"/>
                    <a:pt x="501" y="45"/>
                  </a:cubicBezTo>
                  <a:cubicBezTo>
                    <a:pt x="501" y="35"/>
                    <a:pt x="501" y="23"/>
                    <a:pt x="490" y="12"/>
                  </a:cubicBezTo>
                  <a:lnTo>
                    <a:pt x="435" y="12"/>
                  </a:lnTo>
                  <a:cubicBezTo>
                    <a:pt x="490" y="190"/>
                    <a:pt x="568" y="357"/>
                    <a:pt x="657" y="524"/>
                  </a:cubicBezTo>
                  <a:cubicBezTo>
                    <a:pt x="601" y="468"/>
                    <a:pt x="534" y="435"/>
                    <a:pt x="457" y="391"/>
                  </a:cubicBezTo>
                  <a:cubicBezTo>
                    <a:pt x="379" y="357"/>
                    <a:pt x="290" y="324"/>
                    <a:pt x="223" y="257"/>
                  </a:cubicBezTo>
                  <a:cubicBezTo>
                    <a:pt x="156" y="190"/>
                    <a:pt x="123" y="101"/>
                    <a:pt x="10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92" name="Google Shape;21392;p32"/>
            <p:cNvSpPr/>
            <p:nvPr/>
          </p:nvSpPr>
          <p:spPr>
            <a:xfrm>
              <a:off x="1828486" y="2537087"/>
              <a:ext cx="419" cy="35"/>
            </a:xfrm>
            <a:custGeom>
              <a:avLst/>
              <a:gdLst/>
              <a:ahLst/>
              <a:cxnLst/>
              <a:rect l="l" t="t" r="r" b="b"/>
              <a:pathLst>
                <a:path w="12" h="1" extrusionOk="0">
                  <a:moveTo>
                    <a:pt x="12" y="1"/>
                  </a:moveTo>
                  <a:lnTo>
                    <a:pt x="12" y="1"/>
                  </a:lnTo>
                  <a:lnTo>
                    <a:pt x="12" y="1"/>
                  </a:lnTo>
                  <a:close/>
                  <a:moveTo>
                    <a:pt x="0" y="1"/>
                  </a:moveTo>
                  <a:lnTo>
                    <a:pt x="12" y="1"/>
                  </a:lnTo>
                  <a:lnTo>
                    <a:pt x="0" y="1"/>
                  </a:lnTo>
                  <a:close/>
                  <a:moveTo>
                    <a:pt x="0" y="1"/>
                  </a:moveTo>
                  <a:lnTo>
                    <a:pt x="0" y="1"/>
                  </a:lnTo>
                  <a:lnTo>
                    <a:pt x="0" y="1"/>
                  </a:lnTo>
                  <a:lnTo>
                    <a:pt x="0" y="1"/>
                  </a:lnTo>
                  <a:close/>
                  <a:moveTo>
                    <a:pt x="0" y="1"/>
                  </a:moveTo>
                  <a:lnTo>
                    <a:pt x="0"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93" name="Google Shape;21393;p32"/>
            <p:cNvSpPr/>
            <p:nvPr/>
          </p:nvSpPr>
          <p:spPr>
            <a:xfrm>
              <a:off x="1828486" y="2537087"/>
              <a:ext cx="419" cy="35"/>
            </a:xfrm>
            <a:custGeom>
              <a:avLst/>
              <a:gdLst/>
              <a:ahLst/>
              <a:cxnLst/>
              <a:rect l="l" t="t" r="r" b="b"/>
              <a:pathLst>
                <a:path w="12" h="1" extrusionOk="0">
                  <a:moveTo>
                    <a:pt x="0" y="1"/>
                  </a:moveTo>
                  <a:lnTo>
                    <a:pt x="0" y="1"/>
                  </a:lnTo>
                  <a:lnTo>
                    <a:pt x="12" y="1"/>
                  </a:lnTo>
                  <a:lnTo>
                    <a:pt x="12" y="1"/>
                  </a:lnTo>
                  <a:lnTo>
                    <a:pt x="12" y="1"/>
                  </a:lnTo>
                  <a:lnTo>
                    <a:pt x="12" y="1"/>
                  </a:lnTo>
                  <a:lnTo>
                    <a:pt x="0" y="1"/>
                  </a:lnTo>
                  <a:close/>
                  <a:moveTo>
                    <a:pt x="0" y="1"/>
                  </a:moveTo>
                  <a:lnTo>
                    <a:pt x="0" y="1"/>
                  </a:lnTo>
                  <a:lnTo>
                    <a:pt x="0"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94" name="Google Shape;21394;p32"/>
            <p:cNvSpPr/>
            <p:nvPr/>
          </p:nvSpPr>
          <p:spPr>
            <a:xfrm>
              <a:off x="1826149" y="2434272"/>
              <a:ext cx="65205" cy="103651"/>
            </a:xfrm>
            <a:custGeom>
              <a:avLst/>
              <a:gdLst/>
              <a:ahLst/>
              <a:cxnLst/>
              <a:rect l="l" t="t" r="r" b="b"/>
              <a:pathLst>
                <a:path w="1869" h="2971" extrusionOk="0">
                  <a:moveTo>
                    <a:pt x="1780" y="1"/>
                  </a:moveTo>
                  <a:cubicBezTo>
                    <a:pt x="1780" y="1"/>
                    <a:pt x="1769" y="12"/>
                    <a:pt x="1769" y="23"/>
                  </a:cubicBezTo>
                  <a:cubicBezTo>
                    <a:pt x="1780" y="312"/>
                    <a:pt x="1713" y="612"/>
                    <a:pt x="1602" y="891"/>
                  </a:cubicBezTo>
                  <a:cubicBezTo>
                    <a:pt x="1413" y="1391"/>
                    <a:pt x="1124" y="1870"/>
                    <a:pt x="746" y="2281"/>
                  </a:cubicBezTo>
                  <a:cubicBezTo>
                    <a:pt x="556" y="2481"/>
                    <a:pt x="356" y="2670"/>
                    <a:pt x="134" y="2848"/>
                  </a:cubicBezTo>
                  <a:cubicBezTo>
                    <a:pt x="89" y="2881"/>
                    <a:pt x="45" y="2903"/>
                    <a:pt x="0" y="2937"/>
                  </a:cubicBezTo>
                  <a:cubicBezTo>
                    <a:pt x="23" y="2948"/>
                    <a:pt x="45" y="2948"/>
                    <a:pt x="67" y="2948"/>
                  </a:cubicBezTo>
                  <a:lnTo>
                    <a:pt x="79" y="2948"/>
                  </a:lnTo>
                  <a:cubicBezTo>
                    <a:pt x="111" y="2959"/>
                    <a:pt x="145" y="2959"/>
                    <a:pt x="178" y="2970"/>
                  </a:cubicBezTo>
                  <a:cubicBezTo>
                    <a:pt x="223" y="2937"/>
                    <a:pt x="267" y="2903"/>
                    <a:pt x="301" y="2870"/>
                  </a:cubicBezTo>
                  <a:cubicBezTo>
                    <a:pt x="757" y="2503"/>
                    <a:pt x="1124" y="2058"/>
                    <a:pt x="1402" y="1569"/>
                  </a:cubicBezTo>
                  <a:cubicBezTo>
                    <a:pt x="1658" y="1102"/>
                    <a:pt x="1869" y="568"/>
                    <a:pt x="1824" y="34"/>
                  </a:cubicBezTo>
                  <a:cubicBezTo>
                    <a:pt x="1824" y="12"/>
                    <a:pt x="1802" y="1"/>
                    <a:pt x="178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95" name="Google Shape;21395;p32"/>
            <p:cNvSpPr/>
            <p:nvPr/>
          </p:nvSpPr>
          <p:spPr>
            <a:xfrm>
              <a:off x="1872341" y="2416827"/>
              <a:ext cx="38411" cy="110210"/>
            </a:xfrm>
            <a:custGeom>
              <a:avLst/>
              <a:gdLst/>
              <a:ahLst/>
              <a:cxnLst/>
              <a:rect l="l" t="t" r="r" b="b"/>
              <a:pathLst>
                <a:path w="1101" h="3159" extrusionOk="0">
                  <a:moveTo>
                    <a:pt x="979" y="0"/>
                  </a:moveTo>
                  <a:cubicBezTo>
                    <a:pt x="967" y="0"/>
                    <a:pt x="967" y="12"/>
                    <a:pt x="967" y="22"/>
                  </a:cubicBezTo>
                  <a:cubicBezTo>
                    <a:pt x="967" y="323"/>
                    <a:pt x="990" y="623"/>
                    <a:pt x="967" y="924"/>
                  </a:cubicBezTo>
                  <a:cubicBezTo>
                    <a:pt x="957" y="1191"/>
                    <a:pt x="923" y="1457"/>
                    <a:pt x="846" y="1713"/>
                  </a:cubicBezTo>
                  <a:cubicBezTo>
                    <a:pt x="767" y="1958"/>
                    <a:pt x="668" y="2192"/>
                    <a:pt x="534" y="2414"/>
                  </a:cubicBezTo>
                  <a:cubicBezTo>
                    <a:pt x="401" y="2647"/>
                    <a:pt x="256" y="2859"/>
                    <a:pt x="78" y="3070"/>
                  </a:cubicBezTo>
                  <a:cubicBezTo>
                    <a:pt x="55" y="3104"/>
                    <a:pt x="33" y="3136"/>
                    <a:pt x="0" y="3159"/>
                  </a:cubicBezTo>
                  <a:cubicBezTo>
                    <a:pt x="89" y="3126"/>
                    <a:pt x="167" y="3092"/>
                    <a:pt x="245" y="3059"/>
                  </a:cubicBezTo>
                  <a:cubicBezTo>
                    <a:pt x="567" y="2636"/>
                    <a:pt x="834" y="2169"/>
                    <a:pt x="967" y="1668"/>
                  </a:cubicBezTo>
                  <a:cubicBezTo>
                    <a:pt x="1101" y="1134"/>
                    <a:pt x="1079" y="578"/>
                    <a:pt x="1034" y="34"/>
                  </a:cubicBezTo>
                  <a:cubicBezTo>
                    <a:pt x="1023" y="12"/>
                    <a:pt x="1001" y="0"/>
                    <a:pt x="97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96" name="Google Shape;21396;p32"/>
            <p:cNvSpPr/>
            <p:nvPr/>
          </p:nvSpPr>
          <p:spPr>
            <a:xfrm>
              <a:off x="1816066" y="2535169"/>
              <a:ext cx="6245" cy="1186"/>
            </a:xfrm>
            <a:custGeom>
              <a:avLst/>
              <a:gdLst/>
              <a:ahLst/>
              <a:cxnLst/>
              <a:rect l="l" t="t" r="r" b="b"/>
              <a:pathLst>
                <a:path w="179" h="34" extrusionOk="0">
                  <a:moveTo>
                    <a:pt x="0" y="1"/>
                  </a:moveTo>
                  <a:lnTo>
                    <a:pt x="0" y="1"/>
                  </a:lnTo>
                  <a:cubicBezTo>
                    <a:pt x="67" y="11"/>
                    <a:pt x="123" y="23"/>
                    <a:pt x="178" y="34"/>
                  </a:cubicBezTo>
                  <a:lnTo>
                    <a:pt x="178" y="34"/>
                  </a:lnTo>
                  <a:cubicBezTo>
                    <a:pt x="123" y="23"/>
                    <a:pt x="67" y="11"/>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97" name="Google Shape;21397;p32"/>
            <p:cNvSpPr/>
            <p:nvPr/>
          </p:nvSpPr>
          <p:spPr>
            <a:xfrm>
              <a:off x="1815682" y="2535169"/>
              <a:ext cx="419" cy="35"/>
            </a:xfrm>
            <a:custGeom>
              <a:avLst/>
              <a:gdLst/>
              <a:ahLst/>
              <a:cxnLst/>
              <a:rect l="l" t="t" r="r" b="b"/>
              <a:pathLst>
                <a:path w="12" h="1" extrusionOk="0">
                  <a:moveTo>
                    <a:pt x="0" y="1"/>
                  </a:moveTo>
                  <a:lnTo>
                    <a:pt x="0" y="1"/>
                  </a:lnTo>
                  <a:lnTo>
                    <a:pt x="11" y="1"/>
                  </a:lnTo>
                  <a:lnTo>
                    <a:pt x="11" y="1"/>
                  </a:ln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98" name="Google Shape;21398;p32"/>
            <p:cNvSpPr/>
            <p:nvPr/>
          </p:nvSpPr>
          <p:spPr>
            <a:xfrm>
              <a:off x="1851373" y="2459496"/>
              <a:ext cx="16711" cy="28747"/>
            </a:xfrm>
            <a:custGeom>
              <a:avLst/>
              <a:gdLst/>
              <a:ahLst/>
              <a:cxnLst/>
              <a:rect l="l" t="t" r="r" b="b"/>
              <a:pathLst>
                <a:path w="479" h="824" extrusionOk="0">
                  <a:moveTo>
                    <a:pt x="434" y="0"/>
                  </a:moveTo>
                  <a:cubicBezTo>
                    <a:pt x="423" y="0"/>
                    <a:pt x="423" y="0"/>
                    <a:pt x="412" y="12"/>
                  </a:cubicBezTo>
                  <a:cubicBezTo>
                    <a:pt x="234" y="134"/>
                    <a:pt x="167" y="346"/>
                    <a:pt x="112" y="534"/>
                  </a:cubicBezTo>
                  <a:cubicBezTo>
                    <a:pt x="78" y="635"/>
                    <a:pt x="45" y="735"/>
                    <a:pt x="1" y="824"/>
                  </a:cubicBezTo>
                  <a:cubicBezTo>
                    <a:pt x="67" y="791"/>
                    <a:pt x="123" y="746"/>
                    <a:pt x="179" y="702"/>
                  </a:cubicBezTo>
                  <a:lnTo>
                    <a:pt x="212" y="568"/>
                  </a:lnTo>
                  <a:cubicBezTo>
                    <a:pt x="256" y="390"/>
                    <a:pt x="301" y="190"/>
                    <a:pt x="468" y="45"/>
                  </a:cubicBezTo>
                  <a:cubicBezTo>
                    <a:pt x="478" y="34"/>
                    <a:pt x="456" y="0"/>
                    <a:pt x="434"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399" name="Google Shape;21399;p32"/>
            <p:cNvSpPr/>
            <p:nvPr/>
          </p:nvSpPr>
          <p:spPr>
            <a:xfrm>
              <a:off x="1815682" y="2483953"/>
              <a:ext cx="41935" cy="52401"/>
            </a:xfrm>
            <a:custGeom>
              <a:avLst/>
              <a:gdLst/>
              <a:ahLst/>
              <a:cxnLst/>
              <a:rect l="l" t="t" r="r" b="b"/>
              <a:pathLst>
                <a:path w="1202" h="1502" extrusionOk="0">
                  <a:moveTo>
                    <a:pt x="1202" y="1"/>
                  </a:moveTo>
                  <a:lnTo>
                    <a:pt x="1202" y="1"/>
                  </a:lnTo>
                  <a:cubicBezTo>
                    <a:pt x="1146" y="45"/>
                    <a:pt x="1090" y="90"/>
                    <a:pt x="1024" y="123"/>
                  </a:cubicBezTo>
                  <a:cubicBezTo>
                    <a:pt x="912" y="389"/>
                    <a:pt x="767" y="634"/>
                    <a:pt x="579" y="868"/>
                  </a:cubicBezTo>
                  <a:cubicBezTo>
                    <a:pt x="411" y="1091"/>
                    <a:pt x="223" y="1301"/>
                    <a:pt x="0" y="1469"/>
                  </a:cubicBezTo>
                  <a:cubicBezTo>
                    <a:pt x="67" y="1479"/>
                    <a:pt x="134" y="1491"/>
                    <a:pt x="189" y="1502"/>
                  </a:cubicBezTo>
                  <a:cubicBezTo>
                    <a:pt x="234" y="1469"/>
                    <a:pt x="267" y="1424"/>
                    <a:pt x="312" y="1390"/>
                  </a:cubicBezTo>
                  <a:cubicBezTo>
                    <a:pt x="589" y="1113"/>
                    <a:pt x="856" y="779"/>
                    <a:pt x="1034" y="423"/>
                  </a:cubicBezTo>
                  <a:cubicBezTo>
                    <a:pt x="1101" y="290"/>
                    <a:pt x="1157" y="145"/>
                    <a:pt x="120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00" name="Google Shape;21400;p32"/>
            <p:cNvSpPr/>
            <p:nvPr/>
          </p:nvSpPr>
          <p:spPr>
            <a:xfrm>
              <a:off x="1809472" y="2534401"/>
              <a:ext cx="1186" cy="35"/>
            </a:xfrm>
            <a:custGeom>
              <a:avLst/>
              <a:gdLst/>
              <a:ahLst/>
              <a:cxnLst/>
              <a:rect l="l" t="t" r="r" b="b"/>
              <a:pathLst>
                <a:path w="34" h="1" extrusionOk="0">
                  <a:moveTo>
                    <a:pt x="0" y="0"/>
                  </a:moveTo>
                  <a:lnTo>
                    <a:pt x="0" y="0"/>
                  </a:lnTo>
                  <a:lnTo>
                    <a:pt x="33" y="0"/>
                  </a:lnTo>
                  <a:lnTo>
                    <a:pt x="33"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01" name="Google Shape;21401;p32"/>
            <p:cNvSpPr/>
            <p:nvPr/>
          </p:nvSpPr>
          <p:spPr>
            <a:xfrm>
              <a:off x="1810623" y="2534401"/>
              <a:ext cx="2372" cy="419"/>
            </a:xfrm>
            <a:custGeom>
              <a:avLst/>
              <a:gdLst/>
              <a:ahLst/>
              <a:cxnLst/>
              <a:rect l="l" t="t" r="r" b="b"/>
              <a:pathLst>
                <a:path w="68" h="12" extrusionOk="0">
                  <a:moveTo>
                    <a:pt x="0" y="0"/>
                  </a:moveTo>
                  <a:lnTo>
                    <a:pt x="0" y="0"/>
                  </a:lnTo>
                  <a:cubicBezTo>
                    <a:pt x="23" y="0"/>
                    <a:pt x="45" y="11"/>
                    <a:pt x="67" y="11"/>
                  </a:cubicBezTo>
                  <a:lnTo>
                    <a:pt x="67" y="11"/>
                  </a:lnTo>
                  <a:cubicBezTo>
                    <a:pt x="45" y="11"/>
                    <a:pt x="23" y="0"/>
                    <a:pt x="0" y="0"/>
                  </a:cubicBez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02" name="Google Shape;21402;p32"/>
            <p:cNvSpPr/>
            <p:nvPr/>
          </p:nvSpPr>
          <p:spPr>
            <a:xfrm>
              <a:off x="1819939" y="2486290"/>
              <a:ext cx="8966" cy="17862"/>
            </a:xfrm>
            <a:custGeom>
              <a:avLst/>
              <a:gdLst/>
              <a:ahLst/>
              <a:cxnLst/>
              <a:rect l="l" t="t" r="r" b="b"/>
              <a:pathLst>
                <a:path w="257" h="512" extrusionOk="0">
                  <a:moveTo>
                    <a:pt x="201" y="0"/>
                  </a:moveTo>
                  <a:cubicBezTo>
                    <a:pt x="190" y="0"/>
                    <a:pt x="178" y="11"/>
                    <a:pt x="168" y="23"/>
                  </a:cubicBezTo>
                  <a:cubicBezTo>
                    <a:pt x="89" y="178"/>
                    <a:pt x="34" y="334"/>
                    <a:pt x="0" y="512"/>
                  </a:cubicBezTo>
                  <a:cubicBezTo>
                    <a:pt x="34" y="500"/>
                    <a:pt x="67" y="500"/>
                    <a:pt x="101" y="490"/>
                  </a:cubicBezTo>
                  <a:lnTo>
                    <a:pt x="112" y="490"/>
                  </a:lnTo>
                  <a:cubicBezTo>
                    <a:pt x="145" y="345"/>
                    <a:pt x="190" y="201"/>
                    <a:pt x="245" y="67"/>
                  </a:cubicBezTo>
                  <a:cubicBezTo>
                    <a:pt x="257" y="33"/>
                    <a:pt x="223" y="0"/>
                    <a:pt x="20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03" name="Google Shape;21403;p32"/>
            <p:cNvSpPr/>
            <p:nvPr/>
          </p:nvSpPr>
          <p:spPr>
            <a:xfrm>
              <a:off x="1809472" y="2503350"/>
              <a:ext cx="14374" cy="31469"/>
            </a:xfrm>
            <a:custGeom>
              <a:avLst/>
              <a:gdLst/>
              <a:ahLst/>
              <a:cxnLst/>
              <a:rect l="l" t="t" r="r" b="b"/>
              <a:pathLst>
                <a:path w="412" h="902" extrusionOk="0">
                  <a:moveTo>
                    <a:pt x="401" y="1"/>
                  </a:moveTo>
                  <a:cubicBezTo>
                    <a:pt x="367" y="11"/>
                    <a:pt x="334" y="11"/>
                    <a:pt x="300" y="23"/>
                  </a:cubicBezTo>
                  <a:cubicBezTo>
                    <a:pt x="267" y="123"/>
                    <a:pt x="245" y="234"/>
                    <a:pt x="223" y="334"/>
                  </a:cubicBezTo>
                  <a:cubicBezTo>
                    <a:pt x="178" y="479"/>
                    <a:pt x="134" y="612"/>
                    <a:pt x="78" y="745"/>
                  </a:cubicBezTo>
                  <a:cubicBezTo>
                    <a:pt x="56" y="790"/>
                    <a:pt x="23" y="834"/>
                    <a:pt x="0" y="890"/>
                  </a:cubicBezTo>
                  <a:cubicBezTo>
                    <a:pt x="33" y="890"/>
                    <a:pt x="67" y="901"/>
                    <a:pt x="100" y="901"/>
                  </a:cubicBezTo>
                  <a:cubicBezTo>
                    <a:pt x="122" y="868"/>
                    <a:pt x="134" y="846"/>
                    <a:pt x="145" y="812"/>
                  </a:cubicBezTo>
                  <a:cubicBezTo>
                    <a:pt x="223" y="690"/>
                    <a:pt x="267" y="545"/>
                    <a:pt x="312" y="412"/>
                  </a:cubicBezTo>
                  <a:cubicBezTo>
                    <a:pt x="345" y="268"/>
                    <a:pt x="379" y="134"/>
                    <a:pt x="4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04" name="Google Shape;21404;p32"/>
            <p:cNvSpPr/>
            <p:nvPr/>
          </p:nvSpPr>
          <p:spPr>
            <a:xfrm>
              <a:off x="1775316" y="2531296"/>
              <a:ext cx="16327" cy="9350"/>
            </a:xfrm>
            <a:custGeom>
              <a:avLst/>
              <a:gdLst/>
              <a:ahLst/>
              <a:cxnLst/>
              <a:rect l="l" t="t" r="r" b="b"/>
              <a:pathLst>
                <a:path w="468" h="268" extrusionOk="0">
                  <a:moveTo>
                    <a:pt x="1" y="1"/>
                  </a:moveTo>
                  <a:cubicBezTo>
                    <a:pt x="11" y="23"/>
                    <a:pt x="34" y="33"/>
                    <a:pt x="56" y="56"/>
                  </a:cubicBezTo>
                  <a:cubicBezTo>
                    <a:pt x="156" y="134"/>
                    <a:pt x="268" y="211"/>
                    <a:pt x="379" y="267"/>
                  </a:cubicBezTo>
                  <a:cubicBezTo>
                    <a:pt x="412" y="256"/>
                    <a:pt x="446" y="245"/>
                    <a:pt x="468" y="234"/>
                  </a:cubicBezTo>
                  <a:cubicBezTo>
                    <a:pt x="468" y="223"/>
                    <a:pt x="456" y="211"/>
                    <a:pt x="446" y="211"/>
                  </a:cubicBezTo>
                  <a:cubicBezTo>
                    <a:pt x="345" y="134"/>
                    <a:pt x="245" y="78"/>
                    <a:pt x="145" y="11"/>
                  </a:cubicBezTo>
                  <a:cubicBezTo>
                    <a:pt x="112" y="1"/>
                    <a:pt x="90" y="1"/>
                    <a:pt x="67"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05" name="Google Shape;21405;p32"/>
            <p:cNvSpPr/>
            <p:nvPr/>
          </p:nvSpPr>
          <p:spPr>
            <a:xfrm>
              <a:off x="1788504" y="2539425"/>
              <a:ext cx="3524" cy="1989"/>
            </a:xfrm>
            <a:custGeom>
              <a:avLst/>
              <a:gdLst/>
              <a:ahLst/>
              <a:cxnLst/>
              <a:rect l="l" t="t" r="r" b="b"/>
              <a:pathLst>
                <a:path w="101" h="57" extrusionOk="0">
                  <a:moveTo>
                    <a:pt x="90" y="1"/>
                  </a:moveTo>
                  <a:cubicBezTo>
                    <a:pt x="68" y="12"/>
                    <a:pt x="34" y="23"/>
                    <a:pt x="1" y="34"/>
                  </a:cubicBezTo>
                  <a:cubicBezTo>
                    <a:pt x="23" y="34"/>
                    <a:pt x="34" y="45"/>
                    <a:pt x="45" y="45"/>
                  </a:cubicBezTo>
                  <a:cubicBezTo>
                    <a:pt x="56" y="45"/>
                    <a:pt x="68" y="57"/>
                    <a:pt x="68" y="57"/>
                  </a:cubicBezTo>
                  <a:cubicBezTo>
                    <a:pt x="101" y="57"/>
                    <a:pt x="101" y="23"/>
                    <a:pt x="90" y="1"/>
                  </a:cubicBez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06" name="Google Shape;21406;p32"/>
            <p:cNvSpPr/>
            <p:nvPr/>
          </p:nvSpPr>
          <p:spPr>
            <a:xfrm>
              <a:off x="1750860" y="2480080"/>
              <a:ext cx="10885" cy="33004"/>
            </a:xfrm>
            <a:custGeom>
              <a:avLst/>
              <a:gdLst/>
              <a:ahLst/>
              <a:cxnLst/>
              <a:rect l="l" t="t" r="r" b="b"/>
              <a:pathLst>
                <a:path w="312" h="946" extrusionOk="0">
                  <a:moveTo>
                    <a:pt x="23" y="0"/>
                  </a:moveTo>
                  <a:cubicBezTo>
                    <a:pt x="12" y="0"/>
                    <a:pt x="1" y="11"/>
                    <a:pt x="1" y="23"/>
                  </a:cubicBezTo>
                  <a:cubicBezTo>
                    <a:pt x="1" y="178"/>
                    <a:pt x="23" y="334"/>
                    <a:pt x="67" y="478"/>
                  </a:cubicBezTo>
                  <a:cubicBezTo>
                    <a:pt x="112" y="645"/>
                    <a:pt x="179" y="801"/>
                    <a:pt x="268" y="945"/>
                  </a:cubicBezTo>
                  <a:cubicBezTo>
                    <a:pt x="279" y="923"/>
                    <a:pt x="290" y="890"/>
                    <a:pt x="312" y="868"/>
                  </a:cubicBezTo>
                  <a:cubicBezTo>
                    <a:pt x="168" y="612"/>
                    <a:pt x="79" y="334"/>
                    <a:pt x="79" y="45"/>
                  </a:cubicBezTo>
                  <a:cubicBezTo>
                    <a:pt x="79" y="23"/>
                    <a:pt x="45" y="0"/>
                    <a:pt x="23"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07" name="Google Shape;21407;p32"/>
            <p:cNvSpPr/>
            <p:nvPr/>
          </p:nvSpPr>
          <p:spPr>
            <a:xfrm>
              <a:off x="1760175" y="2510328"/>
              <a:ext cx="20200" cy="21386"/>
            </a:xfrm>
            <a:custGeom>
              <a:avLst/>
              <a:gdLst/>
              <a:ahLst/>
              <a:cxnLst/>
              <a:rect l="l" t="t" r="r" b="b"/>
              <a:pathLst>
                <a:path w="579" h="613" extrusionOk="0">
                  <a:moveTo>
                    <a:pt x="45" y="1"/>
                  </a:moveTo>
                  <a:cubicBezTo>
                    <a:pt x="23" y="23"/>
                    <a:pt x="12" y="56"/>
                    <a:pt x="1" y="78"/>
                  </a:cubicBezTo>
                  <a:cubicBezTo>
                    <a:pt x="57" y="179"/>
                    <a:pt x="112" y="268"/>
                    <a:pt x="178" y="357"/>
                  </a:cubicBezTo>
                  <a:cubicBezTo>
                    <a:pt x="257" y="446"/>
                    <a:pt x="346" y="523"/>
                    <a:pt x="435" y="602"/>
                  </a:cubicBezTo>
                  <a:lnTo>
                    <a:pt x="501" y="602"/>
                  </a:lnTo>
                  <a:cubicBezTo>
                    <a:pt x="524" y="602"/>
                    <a:pt x="546" y="602"/>
                    <a:pt x="579" y="612"/>
                  </a:cubicBezTo>
                  <a:cubicBezTo>
                    <a:pt x="534" y="579"/>
                    <a:pt x="490" y="545"/>
                    <a:pt x="457" y="513"/>
                  </a:cubicBezTo>
                  <a:cubicBezTo>
                    <a:pt x="323" y="401"/>
                    <a:pt x="212" y="268"/>
                    <a:pt x="123" y="123"/>
                  </a:cubicBezTo>
                  <a:cubicBezTo>
                    <a:pt x="89" y="90"/>
                    <a:pt x="67" y="45"/>
                    <a:pt x="45"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08" name="Google Shape;21408;p32"/>
            <p:cNvSpPr/>
            <p:nvPr/>
          </p:nvSpPr>
          <p:spPr>
            <a:xfrm>
              <a:off x="2135016" y="2094738"/>
              <a:ext cx="209569" cy="545606"/>
            </a:xfrm>
            <a:custGeom>
              <a:avLst/>
              <a:gdLst/>
              <a:ahLst/>
              <a:cxnLst/>
              <a:rect l="l" t="t" r="r" b="b"/>
              <a:pathLst>
                <a:path w="6007" h="15639" extrusionOk="0">
                  <a:moveTo>
                    <a:pt x="1" y="1"/>
                  </a:moveTo>
                  <a:cubicBezTo>
                    <a:pt x="1" y="1"/>
                    <a:pt x="190" y="591"/>
                    <a:pt x="512" y="1825"/>
                  </a:cubicBezTo>
                  <a:cubicBezTo>
                    <a:pt x="835" y="3070"/>
                    <a:pt x="657" y="2770"/>
                    <a:pt x="590" y="5695"/>
                  </a:cubicBezTo>
                  <a:cubicBezTo>
                    <a:pt x="524" y="8609"/>
                    <a:pt x="334" y="7864"/>
                    <a:pt x="1535" y="10923"/>
                  </a:cubicBezTo>
                  <a:cubicBezTo>
                    <a:pt x="2726" y="13982"/>
                    <a:pt x="4861" y="15194"/>
                    <a:pt x="4861" y="15194"/>
                  </a:cubicBezTo>
                  <a:lnTo>
                    <a:pt x="5695" y="15638"/>
                  </a:lnTo>
                  <a:lnTo>
                    <a:pt x="6006" y="14538"/>
                  </a:lnTo>
                  <a:lnTo>
                    <a:pt x="5806" y="12413"/>
                  </a:lnTo>
                  <a:cubicBezTo>
                    <a:pt x="5806" y="12413"/>
                    <a:pt x="5295" y="10623"/>
                    <a:pt x="5173" y="8421"/>
                  </a:cubicBezTo>
                  <a:cubicBezTo>
                    <a:pt x="5050" y="6229"/>
                    <a:pt x="4205" y="5895"/>
                    <a:pt x="3070" y="3693"/>
                  </a:cubicBezTo>
                  <a:cubicBezTo>
                    <a:pt x="1936" y="1480"/>
                    <a:pt x="1" y="1"/>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09" name="Google Shape;21409;p32"/>
            <p:cNvSpPr/>
            <p:nvPr/>
          </p:nvSpPr>
          <p:spPr>
            <a:xfrm>
              <a:off x="2159089" y="2194868"/>
              <a:ext cx="138922" cy="425697"/>
            </a:xfrm>
            <a:custGeom>
              <a:avLst/>
              <a:gdLst/>
              <a:ahLst/>
              <a:cxnLst/>
              <a:rect l="l" t="t" r="r" b="b"/>
              <a:pathLst>
                <a:path w="3982" h="12202" extrusionOk="0">
                  <a:moveTo>
                    <a:pt x="12" y="0"/>
                  </a:moveTo>
                  <a:cubicBezTo>
                    <a:pt x="12" y="111"/>
                    <a:pt x="12" y="245"/>
                    <a:pt x="0" y="390"/>
                  </a:cubicBezTo>
                  <a:cubicBezTo>
                    <a:pt x="89" y="679"/>
                    <a:pt x="156" y="957"/>
                    <a:pt x="212" y="1246"/>
                  </a:cubicBezTo>
                  <a:cubicBezTo>
                    <a:pt x="323" y="1858"/>
                    <a:pt x="368" y="2481"/>
                    <a:pt x="356" y="3092"/>
                  </a:cubicBezTo>
                  <a:cubicBezTo>
                    <a:pt x="334" y="3749"/>
                    <a:pt x="279" y="4394"/>
                    <a:pt x="323" y="5039"/>
                  </a:cubicBezTo>
                  <a:cubicBezTo>
                    <a:pt x="356" y="5684"/>
                    <a:pt x="523" y="6285"/>
                    <a:pt x="801" y="6851"/>
                  </a:cubicBezTo>
                  <a:cubicBezTo>
                    <a:pt x="1079" y="7419"/>
                    <a:pt x="1435" y="7931"/>
                    <a:pt x="1757" y="8465"/>
                  </a:cubicBezTo>
                  <a:cubicBezTo>
                    <a:pt x="2380" y="9476"/>
                    <a:pt x="2881" y="10556"/>
                    <a:pt x="3437" y="11601"/>
                  </a:cubicBezTo>
                  <a:cubicBezTo>
                    <a:pt x="3492" y="11712"/>
                    <a:pt x="3559" y="11823"/>
                    <a:pt x="3615" y="11935"/>
                  </a:cubicBezTo>
                  <a:cubicBezTo>
                    <a:pt x="3759" y="12057"/>
                    <a:pt x="3893" y="12146"/>
                    <a:pt x="3982" y="12202"/>
                  </a:cubicBezTo>
                  <a:cubicBezTo>
                    <a:pt x="3915" y="12090"/>
                    <a:pt x="3848" y="11979"/>
                    <a:pt x="3782" y="11856"/>
                  </a:cubicBezTo>
                  <a:cubicBezTo>
                    <a:pt x="3215" y="10833"/>
                    <a:pt x="2725" y="9765"/>
                    <a:pt x="2136" y="8754"/>
                  </a:cubicBezTo>
                  <a:cubicBezTo>
                    <a:pt x="1824" y="8208"/>
                    <a:pt x="1458" y="7697"/>
                    <a:pt x="1157" y="7152"/>
                  </a:cubicBezTo>
                  <a:cubicBezTo>
                    <a:pt x="835" y="6596"/>
                    <a:pt x="612" y="6006"/>
                    <a:pt x="534" y="5373"/>
                  </a:cubicBezTo>
                  <a:cubicBezTo>
                    <a:pt x="445" y="4728"/>
                    <a:pt x="489" y="4082"/>
                    <a:pt x="512" y="3426"/>
                  </a:cubicBezTo>
                  <a:cubicBezTo>
                    <a:pt x="534" y="2803"/>
                    <a:pt x="512" y="2192"/>
                    <a:pt x="412" y="1569"/>
                  </a:cubicBezTo>
                  <a:cubicBezTo>
                    <a:pt x="323" y="1035"/>
                    <a:pt x="190" y="512"/>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10" name="Google Shape;21410;p32"/>
            <p:cNvSpPr/>
            <p:nvPr/>
          </p:nvSpPr>
          <p:spPr>
            <a:xfrm>
              <a:off x="2135016" y="2094738"/>
              <a:ext cx="207650" cy="483157"/>
            </a:xfrm>
            <a:custGeom>
              <a:avLst/>
              <a:gdLst/>
              <a:ahLst/>
              <a:cxnLst/>
              <a:rect l="l" t="t" r="r" b="b"/>
              <a:pathLst>
                <a:path w="5952" h="13849" extrusionOk="0">
                  <a:moveTo>
                    <a:pt x="1" y="1"/>
                  </a:moveTo>
                  <a:cubicBezTo>
                    <a:pt x="1" y="1"/>
                    <a:pt x="23" y="79"/>
                    <a:pt x="67" y="245"/>
                  </a:cubicBezTo>
                  <a:cubicBezTo>
                    <a:pt x="646" y="1024"/>
                    <a:pt x="1124" y="1891"/>
                    <a:pt x="1469" y="2803"/>
                  </a:cubicBezTo>
                  <a:cubicBezTo>
                    <a:pt x="1680" y="3360"/>
                    <a:pt x="1847" y="3938"/>
                    <a:pt x="1970" y="4528"/>
                  </a:cubicBezTo>
                  <a:cubicBezTo>
                    <a:pt x="2103" y="5184"/>
                    <a:pt x="2158" y="5851"/>
                    <a:pt x="2247" y="6508"/>
                  </a:cubicBezTo>
                  <a:cubicBezTo>
                    <a:pt x="2403" y="7686"/>
                    <a:pt x="2659" y="8932"/>
                    <a:pt x="3448" y="9866"/>
                  </a:cubicBezTo>
                  <a:cubicBezTo>
                    <a:pt x="3827" y="10311"/>
                    <a:pt x="4394" y="10623"/>
                    <a:pt x="4672" y="11157"/>
                  </a:cubicBezTo>
                  <a:cubicBezTo>
                    <a:pt x="4939" y="11668"/>
                    <a:pt x="4961" y="12269"/>
                    <a:pt x="5206" y="12791"/>
                  </a:cubicBezTo>
                  <a:cubicBezTo>
                    <a:pt x="5384" y="13192"/>
                    <a:pt x="5651" y="13537"/>
                    <a:pt x="5951" y="13848"/>
                  </a:cubicBezTo>
                  <a:lnTo>
                    <a:pt x="5918" y="13547"/>
                  </a:lnTo>
                  <a:cubicBezTo>
                    <a:pt x="5773" y="13381"/>
                    <a:pt x="5651" y="13214"/>
                    <a:pt x="5539" y="13025"/>
                  </a:cubicBezTo>
                  <a:cubicBezTo>
                    <a:pt x="5406" y="12780"/>
                    <a:pt x="5295" y="12524"/>
                    <a:pt x="5228" y="12257"/>
                  </a:cubicBezTo>
                  <a:cubicBezTo>
                    <a:pt x="5151" y="11968"/>
                    <a:pt x="5094" y="11679"/>
                    <a:pt x="4995" y="11401"/>
                  </a:cubicBezTo>
                  <a:cubicBezTo>
                    <a:pt x="4906" y="11123"/>
                    <a:pt x="4750" y="10878"/>
                    <a:pt x="4550" y="10678"/>
                  </a:cubicBezTo>
                  <a:cubicBezTo>
                    <a:pt x="4350" y="10455"/>
                    <a:pt x="4116" y="10278"/>
                    <a:pt x="3893" y="10077"/>
                  </a:cubicBezTo>
                  <a:cubicBezTo>
                    <a:pt x="3003" y="9244"/>
                    <a:pt x="2681" y="8020"/>
                    <a:pt x="2503" y="6852"/>
                  </a:cubicBezTo>
                  <a:cubicBezTo>
                    <a:pt x="2403" y="6174"/>
                    <a:pt x="2348" y="5495"/>
                    <a:pt x="2225" y="4817"/>
                  </a:cubicBezTo>
                  <a:cubicBezTo>
                    <a:pt x="2114" y="4239"/>
                    <a:pt x="1970" y="3660"/>
                    <a:pt x="1769" y="3104"/>
                  </a:cubicBezTo>
                  <a:cubicBezTo>
                    <a:pt x="1380" y="2014"/>
                    <a:pt x="813" y="991"/>
                    <a:pt x="89" y="79"/>
                  </a:cubicBezTo>
                  <a:cubicBezTo>
                    <a:pt x="34" y="23"/>
                    <a:pt x="1" y="1"/>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11" name="Google Shape;21411;p32"/>
            <p:cNvSpPr/>
            <p:nvPr/>
          </p:nvSpPr>
          <p:spPr>
            <a:xfrm>
              <a:off x="2151309" y="2152583"/>
              <a:ext cx="185532" cy="485425"/>
            </a:xfrm>
            <a:custGeom>
              <a:avLst/>
              <a:gdLst/>
              <a:ahLst/>
              <a:cxnLst/>
              <a:rect l="l" t="t" r="r" b="b"/>
              <a:pathLst>
                <a:path w="5318" h="13914" extrusionOk="0">
                  <a:moveTo>
                    <a:pt x="1" y="0"/>
                  </a:moveTo>
                  <a:cubicBezTo>
                    <a:pt x="12" y="55"/>
                    <a:pt x="34" y="111"/>
                    <a:pt x="45" y="167"/>
                  </a:cubicBezTo>
                  <a:cubicBezTo>
                    <a:pt x="67" y="245"/>
                    <a:pt x="79" y="312"/>
                    <a:pt x="101" y="367"/>
                  </a:cubicBezTo>
                  <a:cubicBezTo>
                    <a:pt x="479" y="1101"/>
                    <a:pt x="835" y="1857"/>
                    <a:pt x="1058" y="2658"/>
                  </a:cubicBezTo>
                  <a:cubicBezTo>
                    <a:pt x="1224" y="3248"/>
                    <a:pt x="1302" y="3849"/>
                    <a:pt x="1335" y="4460"/>
                  </a:cubicBezTo>
                  <a:cubicBezTo>
                    <a:pt x="1358" y="5083"/>
                    <a:pt x="1335" y="5706"/>
                    <a:pt x="1414" y="6328"/>
                  </a:cubicBezTo>
                  <a:cubicBezTo>
                    <a:pt x="1469" y="6884"/>
                    <a:pt x="1602" y="7441"/>
                    <a:pt x="1881" y="7919"/>
                  </a:cubicBezTo>
                  <a:cubicBezTo>
                    <a:pt x="2170" y="8453"/>
                    <a:pt x="2648" y="8820"/>
                    <a:pt x="3037" y="9276"/>
                  </a:cubicBezTo>
                  <a:cubicBezTo>
                    <a:pt x="3804" y="10132"/>
                    <a:pt x="4160" y="11244"/>
                    <a:pt x="4538" y="12301"/>
                  </a:cubicBezTo>
                  <a:cubicBezTo>
                    <a:pt x="4739" y="12846"/>
                    <a:pt x="4961" y="13402"/>
                    <a:pt x="5250" y="13914"/>
                  </a:cubicBezTo>
                  <a:lnTo>
                    <a:pt x="5317" y="13669"/>
                  </a:lnTo>
                  <a:cubicBezTo>
                    <a:pt x="5128" y="13302"/>
                    <a:pt x="4973" y="12924"/>
                    <a:pt x="4828" y="12546"/>
                  </a:cubicBezTo>
                  <a:cubicBezTo>
                    <a:pt x="4439" y="11511"/>
                    <a:pt x="4127" y="10411"/>
                    <a:pt x="3460" y="9509"/>
                  </a:cubicBezTo>
                  <a:cubicBezTo>
                    <a:pt x="3104" y="9031"/>
                    <a:pt x="2615" y="8664"/>
                    <a:pt x="2259" y="8186"/>
                  </a:cubicBezTo>
                  <a:cubicBezTo>
                    <a:pt x="1914" y="7730"/>
                    <a:pt x="1736" y="7185"/>
                    <a:pt x="1647" y="6629"/>
                  </a:cubicBezTo>
                  <a:cubicBezTo>
                    <a:pt x="1547" y="6028"/>
                    <a:pt x="1536" y="5416"/>
                    <a:pt x="1525" y="4816"/>
                  </a:cubicBezTo>
                  <a:cubicBezTo>
                    <a:pt x="1503" y="4204"/>
                    <a:pt x="1458" y="3615"/>
                    <a:pt x="1313" y="3014"/>
                  </a:cubicBezTo>
                  <a:cubicBezTo>
                    <a:pt x="1046" y="1946"/>
                    <a:pt x="535" y="957"/>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12" name="Google Shape;21412;p32"/>
            <p:cNvSpPr/>
            <p:nvPr/>
          </p:nvSpPr>
          <p:spPr>
            <a:xfrm>
              <a:off x="2154414" y="2111450"/>
              <a:ext cx="182427" cy="412475"/>
            </a:xfrm>
            <a:custGeom>
              <a:avLst/>
              <a:gdLst/>
              <a:ahLst/>
              <a:cxnLst/>
              <a:rect l="l" t="t" r="r" b="b"/>
              <a:pathLst>
                <a:path w="5229" h="11823" extrusionOk="0">
                  <a:moveTo>
                    <a:pt x="623" y="767"/>
                  </a:moveTo>
                  <a:cubicBezTo>
                    <a:pt x="801" y="1034"/>
                    <a:pt x="979" y="1313"/>
                    <a:pt x="1135" y="1590"/>
                  </a:cubicBezTo>
                  <a:cubicBezTo>
                    <a:pt x="1736" y="2591"/>
                    <a:pt x="2370" y="3615"/>
                    <a:pt x="2826" y="4694"/>
                  </a:cubicBezTo>
                  <a:cubicBezTo>
                    <a:pt x="3060" y="5261"/>
                    <a:pt x="3248" y="5828"/>
                    <a:pt x="3438" y="6407"/>
                  </a:cubicBezTo>
                  <a:cubicBezTo>
                    <a:pt x="3626" y="6985"/>
                    <a:pt x="3816" y="7574"/>
                    <a:pt x="3972" y="8164"/>
                  </a:cubicBezTo>
                  <a:cubicBezTo>
                    <a:pt x="4160" y="8854"/>
                    <a:pt x="4338" y="9565"/>
                    <a:pt x="4561" y="10255"/>
                  </a:cubicBezTo>
                  <a:cubicBezTo>
                    <a:pt x="4027" y="9443"/>
                    <a:pt x="3416" y="8664"/>
                    <a:pt x="3048" y="7797"/>
                  </a:cubicBezTo>
                  <a:cubicBezTo>
                    <a:pt x="2637" y="6818"/>
                    <a:pt x="2504" y="5739"/>
                    <a:pt x="2237" y="4705"/>
                  </a:cubicBezTo>
                  <a:cubicBezTo>
                    <a:pt x="1980" y="3726"/>
                    <a:pt x="1636" y="2769"/>
                    <a:pt x="1202" y="1847"/>
                  </a:cubicBezTo>
                  <a:cubicBezTo>
                    <a:pt x="1024" y="1479"/>
                    <a:pt x="835" y="1123"/>
                    <a:pt x="623" y="767"/>
                  </a:cubicBezTo>
                  <a:close/>
                  <a:moveTo>
                    <a:pt x="1" y="0"/>
                  </a:moveTo>
                  <a:lnTo>
                    <a:pt x="1" y="0"/>
                  </a:lnTo>
                  <a:cubicBezTo>
                    <a:pt x="45" y="78"/>
                    <a:pt x="101" y="156"/>
                    <a:pt x="156" y="233"/>
                  </a:cubicBezTo>
                  <a:cubicBezTo>
                    <a:pt x="423" y="668"/>
                    <a:pt x="680" y="1113"/>
                    <a:pt x="902" y="1568"/>
                  </a:cubicBezTo>
                  <a:cubicBezTo>
                    <a:pt x="1358" y="2469"/>
                    <a:pt x="1725" y="3414"/>
                    <a:pt x="2003" y="4382"/>
                  </a:cubicBezTo>
                  <a:cubicBezTo>
                    <a:pt x="2292" y="5383"/>
                    <a:pt x="2415" y="6440"/>
                    <a:pt x="2759" y="7430"/>
                  </a:cubicBezTo>
                  <a:cubicBezTo>
                    <a:pt x="3115" y="8431"/>
                    <a:pt x="3749" y="9265"/>
                    <a:pt x="4338" y="10132"/>
                  </a:cubicBezTo>
                  <a:cubicBezTo>
                    <a:pt x="4472" y="10332"/>
                    <a:pt x="4617" y="10555"/>
                    <a:pt x="4750" y="10767"/>
                  </a:cubicBezTo>
                  <a:cubicBezTo>
                    <a:pt x="4828" y="11000"/>
                    <a:pt x="4928" y="11222"/>
                    <a:pt x="5028" y="11445"/>
                  </a:cubicBezTo>
                  <a:cubicBezTo>
                    <a:pt x="5084" y="11567"/>
                    <a:pt x="5151" y="11701"/>
                    <a:pt x="5228" y="11823"/>
                  </a:cubicBezTo>
                  <a:cubicBezTo>
                    <a:pt x="5184" y="11667"/>
                    <a:pt x="5106" y="11356"/>
                    <a:pt x="5017" y="10945"/>
                  </a:cubicBezTo>
                  <a:cubicBezTo>
                    <a:pt x="4683" y="10110"/>
                    <a:pt x="4449" y="9220"/>
                    <a:pt x="4216" y="8375"/>
                  </a:cubicBezTo>
                  <a:cubicBezTo>
                    <a:pt x="4061" y="7797"/>
                    <a:pt x="3893" y="7207"/>
                    <a:pt x="3693" y="6629"/>
                  </a:cubicBezTo>
                  <a:cubicBezTo>
                    <a:pt x="3505" y="6051"/>
                    <a:pt x="3315" y="5483"/>
                    <a:pt x="3093" y="4916"/>
                  </a:cubicBezTo>
                  <a:cubicBezTo>
                    <a:pt x="2659" y="3826"/>
                    <a:pt x="2047" y="2825"/>
                    <a:pt x="1447" y="1824"/>
                  </a:cubicBezTo>
                  <a:cubicBezTo>
                    <a:pt x="1236" y="1479"/>
                    <a:pt x="1013" y="1123"/>
                    <a:pt x="791" y="779"/>
                  </a:cubicBezTo>
                  <a:cubicBezTo>
                    <a:pt x="490" y="467"/>
                    <a:pt x="223" y="201"/>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13" name="Google Shape;21413;p32"/>
            <p:cNvSpPr/>
            <p:nvPr/>
          </p:nvSpPr>
          <p:spPr>
            <a:xfrm>
              <a:off x="2146669" y="2185936"/>
              <a:ext cx="197917" cy="454410"/>
            </a:xfrm>
            <a:custGeom>
              <a:avLst/>
              <a:gdLst/>
              <a:ahLst/>
              <a:cxnLst/>
              <a:rect l="l" t="t" r="r" b="b"/>
              <a:pathLst>
                <a:path w="5673" h="13025" extrusionOk="0">
                  <a:moveTo>
                    <a:pt x="345" y="1"/>
                  </a:moveTo>
                  <a:cubicBezTo>
                    <a:pt x="412" y="545"/>
                    <a:pt x="301" y="980"/>
                    <a:pt x="256" y="3081"/>
                  </a:cubicBezTo>
                  <a:cubicBezTo>
                    <a:pt x="190" y="5995"/>
                    <a:pt x="0" y="5250"/>
                    <a:pt x="1201" y="8309"/>
                  </a:cubicBezTo>
                  <a:cubicBezTo>
                    <a:pt x="2392" y="11368"/>
                    <a:pt x="4527" y="12580"/>
                    <a:pt x="4527" y="12580"/>
                  </a:cubicBezTo>
                  <a:lnTo>
                    <a:pt x="5361" y="13024"/>
                  </a:lnTo>
                  <a:lnTo>
                    <a:pt x="5672" y="11924"/>
                  </a:lnTo>
                  <a:lnTo>
                    <a:pt x="5472" y="9799"/>
                  </a:lnTo>
                  <a:cubicBezTo>
                    <a:pt x="5472" y="9799"/>
                    <a:pt x="5027" y="8253"/>
                    <a:pt x="4872" y="6262"/>
                  </a:cubicBezTo>
                  <a:cubicBezTo>
                    <a:pt x="4728" y="6096"/>
                    <a:pt x="4583" y="5951"/>
                    <a:pt x="4416" y="5817"/>
                  </a:cubicBezTo>
                  <a:cubicBezTo>
                    <a:pt x="4138" y="5584"/>
                    <a:pt x="3816" y="5406"/>
                    <a:pt x="3504" y="5206"/>
                  </a:cubicBezTo>
                  <a:cubicBezTo>
                    <a:pt x="3203" y="5016"/>
                    <a:pt x="2904" y="4806"/>
                    <a:pt x="2692" y="4516"/>
                  </a:cubicBezTo>
                  <a:cubicBezTo>
                    <a:pt x="2503" y="4272"/>
                    <a:pt x="2380" y="3993"/>
                    <a:pt x="2281" y="3716"/>
                  </a:cubicBezTo>
                  <a:cubicBezTo>
                    <a:pt x="2091" y="3137"/>
                    <a:pt x="2002" y="2525"/>
                    <a:pt x="1824" y="1947"/>
                  </a:cubicBezTo>
                  <a:cubicBezTo>
                    <a:pt x="1725" y="1669"/>
                    <a:pt x="1613" y="1402"/>
                    <a:pt x="1446" y="1146"/>
                  </a:cubicBezTo>
                  <a:cubicBezTo>
                    <a:pt x="1290" y="901"/>
                    <a:pt x="1090" y="690"/>
                    <a:pt x="868" y="479"/>
                  </a:cubicBezTo>
                  <a:cubicBezTo>
                    <a:pt x="701" y="312"/>
                    <a:pt x="523" y="156"/>
                    <a:pt x="3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14" name="Google Shape;21414;p32"/>
            <p:cNvSpPr/>
            <p:nvPr/>
          </p:nvSpPr>
          <p:spPr>
            <a:xfrm>
              <a:off x="2243659" y="2347365"/>
              <a:ext cx="93185" cy="176566"/>
            </a:xfrm>
            <a:custGeom>
              <a:avLst/>
              <a:gdLst/>
              <a:ahLst/>
              <a:cxnLst/>
              <a:rect l="l" t="t" r="r" b="b"/>
              <a:pathLst>
                <a:path w="2671" h="5061" extrusionOk="0">
                  <a:moveTo>
                    <a:pt x="1" y="1"/>
                  </a:moveTo>
                  <a:lnTo>
                    <a:pt x="1" y="1"/>
                  </a:lnTo>
                  <a:cubicBezTo>
                    <a:pt x="67" y="234"/>
                    <a:pt x="134" y="456"/>
                    <a:pt x="201" y="668"/>
                  </a:cubicBezTo>
                  <a:cubicBezTo>
                    <a:pt x="557" y="1669"/>
                    <a:pt x="1191" y="2503"/>
                    <a:pt x="1780" y="3370"/>
                  </a:cubicBezTo>
                  <a:cubicBezTo>
                    <a:pt x="1914" y="3570"/>
                    <a:pt x="2059" y="3793"/>
                    <a:pt x="2192" y="4005"/>
                  </a:cubicBezTo>
                  <a:cubicBezTo>
                    <a:pt x="2270" y="4238"/>
                    <a:pt x="2370" y="4460"/>
                    <a:pt x="2470" y="4683"/>
                  </a:cubicBezTo>
                  <a:cubicBezTo>
                    <a:pt x="2526" y="4805"/>
                    <a:pt x="2593" y="4939"/>
                    <a:pt x="2670" y="5061"/>
                  </a:cubicBezTo>
                  <a:cubicBezTo>
                    <a:pt x="2659" y="5039"/>
                    <a:pt x="2659" y="5028"/>
                    <a:pt x="2648" y="5006"/>
                  </a:cubicBezTo>
                  <a:lnTo>
                    <a:pt x="2648" y="4983"/>
                  </a:lnTo>
                  <a:cubicBezTo>
                    <a:pt x="2637" y="4961"/>
                    <a:pt x="2637" y="4950"/>
                    <a:pt x="2637" y="4927"/>
                  </a:cubicBezTo>
                  <a:cubicBezTo>
                    <a:pt x="2626" y="4927"/>
                    <a:pt x="2626" y="4917"/>
                    <a:pt x="2626" y="4905"/>
                  </a:cubicBezTo>
                  <a:cubicBezTo>
                    <a:pt x="2626" y="4883"/>
                    <a:pt x="2615" y="4850"/>
                    <a:pt x="2603" y="4828"/>
                  </a:cubicBezTo>
                  <a:lnTo>
                    <a:pt x="2603" y="4816"/>
                  </a:lnTo>
                  <a:cubicBezTo>
                    <a:pt x="2593" y="4794"/>
                    <a:pt x="2593" y="4761"/>
                    <a:pt x="2581" y="4727"/>
                  </a:cubicBezTo>
                  <a:lnTo>
                    <a:pt x="2581" y="4705"/>
                  </a:lnTo>
                  <a:cubicBezTo>
                    <a:pt x="2570" y="4672"/>
                    <a:pt x="2559" y="4650"/>
                    <a:pt x="2559" y="4616"/>
                  </a:cubicBezTo>
                  <a:cubicBezTo>
                    <a:pt x="2559" y="4605"/>
                    <a:pt x="2548" y="4605"/>
                    <a:pt x="2548" y="4594"/>
                  </a:cubicBezTo>
                  <a:cubicBezTo>
                    <a:pt x="2537" y="4561"/>
                    <a:pt x="2537" y="4516"/>
                    <a:pt x="2526" y="4472"/>
                  </a:cubicBezTo>
                  <a:cubicBezTo>
                    <a:pt x="2514" y="4427"/>
                    <a:pt x="2504" y="4393"/>
                    <a:pt x="2492" y="4349"/>
                  </a:cubicBezTo>
                  <a:lnTo>
                    <a:pt x="2492" y="4316"/>
                  </a:lnTo>
                  <a:cubicBezTo>
                    <a:pt x="2481" y="4282"/>
                    <a:pt x="2470" y="4238"/>
                    <a:pt x="2470" y="4205"/>
                  </a:cubicBezTo>
                  <a:cubicBezTo>
                    <a:pt x="2459" y="4193"/>
                    <a:pt x="2459" y="4193"/>
                    <a:pt x="2459" y="4183"/>
                  </a:cubicBezTo>
                  <a:cubicBezTo>
                    <a:pt x="2125" y="3348"/>
                    <a:pt x="1891" y="2458"/>
                    <a:pt x="1658" y="1613"/>
                  </a:cubicBezTo>
                  <a:cubicBezTo>
                    <a:pt x="1614" y="1446"/>
                    <a:pt x="1569" y="1269"/>
                    <a:pt x="1513" y="1091"/>
                  </a:cubicBezTo>
                  <a:lnTo>
                    <a:pt x="1280" y="923"/>
                  </a:lnTo>
                  <a:lnTo>
                    <a:pt x="1280" y="923"/>
                  </a:lnTo>
                  <a:cubicBezTo>
                    <a:pt x="1325" y="1079"/>
                    <a:pt x="1369" y="1246"/>
                    <a:pt x="1414" y="1402"/>
                  </a:cubicBezTo>
                  <a:cubicBezTo>
                    <a:pt x="1602" y="2092"/>
                    <a:pt x="1780" y="2803"/>
                    <a:pt x="2003" y="3493"/>
                  </a:cubicBezTo>
                  <a:cubicBezTo>
                    <a:pt x="1469" y="2681"/>
                    <a:pt x="858" y="1902"/>
                    <a:pt x="490" y="1035"/>
                  </a:cubicBezTo>
                  <a:cubicBezTo>
                    <a:pt x="379" y="768"/>
                    <a:pt x="279" y="490"/>
                    <a:pt x="201" y="201"/>
                  </a:cubicBezTo>
                  <a:cubicBezTo>
                    <a:pt x="134" y="145"/>
                    <a:pt x="67" y="78"/>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15" name="Google Shape;21415;p32"/>
            <p:cNvSpPr/>
            <p:nvPr/>
          </p:nvSpPr>
          <p:spPr>
            <a:xfrm>
              <a:off x="2197117" y="2225883"/>
              <a:ext cx="145551" cy="352015"/>
            </a:xfrm>
            <a:custGeom>
              <a:avLst/>
              <a:gdLst/>
              <a:ahLst/>
              <a:cxnLst/>
              <a:rect l="l" t="t" r="r" b="b"/>
              <a:pathLst>
                <a:path w="4172" h="10090" extrusionOk="0">
                  <a:moveTo>
                    <a:pt x="0" y="1"/>
                  </a:moveTo>
                  <a:cubicBezTo>
                    <a:pt x="78" y="257"/>
                    <a:pt x="134" y="513"/>
                    <a:pt x="190" y="769"/>
                  </a:cubicBezTo>
                  <a:cubicBezTo>
                    <a:pt x="323" y="1425"/>
                    <a:pt x="378" y="2092"/>
                    <a:pt x="467" y="2749"/>
                  </a:cubicBezTo>
                  <a:cubicBezTo>
                    <a:pt x="623" y="3927"/>
                    <a:pt x="879" y="5173"/>
                    <a:pt x="1668" y="6107"/>
                  </a:cubicBezTo>
                  <a:cubicBezTo>
                    <a:pt x="2047" y="6552"/>
                    <a:pt x="2614" y="6864"/>
                    <a:pt x="2892" y="7398"/>
                  </a:cubicBezTo>
                  <a:cubicBezTo>
                    <a:pt x="3159" y="7909"/>
                    <a:pt x="3181" y="8510"/>
                    <a:pt x="3426" y="9032"/>
                  </a:cubicBezTo>
                  <a:cubicBezTo>
                    <a:pt x="3604" y="9433"/>
                    <a:pt x="3871" y="9778"/>
                    <a:pt x="4171" y="10089"/>
                  </a:cubicBezTo>
                  <a:lnTo>
                    <a:pt x="4138" y="9788"/>
                  </a:lnTo>
                  <a:cubicBezTo>
                    <a:pt x="3993" y="9622"/>
                    <a:pt x="3871" y="9455"/>
                    <a:pt x="3759" y="9266"/>
                  </a:cubicBezTo>
                  <a:cubicBezTo>
                    <a:pt x="3626" y="9021"/>
                    <a:pt x="3515" y="8765"/>
                    <a:pt x="3448" y="8498"/>
                  </a:cubicBezTo>
                  <a:cubicBezTo>
                    <a:pt x="3371" y="8209"/>
                    <a:pt x="3314" y="7920"/>
                    <a:pt x="3215" y="7642"/>
                  </a:cubicBezTo>
                  <a:cubicBezTo>
                    <a:pt x="3126" y="7364"/>
                    <a:pt x="2970" y="7119"/>
                    <a:pt x="2770" y="6919"/>
                  </a:cubicBezTo>
                  <a:cubicBezTo>
                    <a:pt x="2570" y="6696"/>
                    <a:pt x="2336" y="6519"/>
                    <a:pt x="2113" y="6318"/>
                  </a:cubicBezTo>
                  <a:cubicBezTo>
                    <a:pt x="1223" y="5485"/>
                    <a:pt x="901" y="4261"/>
                    <a:pt x="723" y="3093"/>
                  </a:cubicBezTo>
                  <a:cubicBezTo>
                    <a:pt x="623" y="2415"/>
                    <a:pt x="568" y="1736"/>
                    <a:pt x="445" y="1058"/>
                  </a:cubicBezTo>
                  <a:cubicBezTo>
                    <a:pt x="434" y="1036"/>
                    <a:pt x="434" y="1002"/>
                    <a:pt x="423" y="980"/>
                  </a:cubicBezTo>
                  <a:cubicBezTo>
                    <a:pt x="412" y="925"/>
                    <a:pt x="390" y="858"/>
                    <a:pt x="378" y="802"/>
                  </a:cubicBezTo>
                  <a:cubicBezTo>
                    <a:pt x="279" y="524"/>
                    <a:pt x="167" y="257"/>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16" name="Google Shape;21416;p32"/>
            <p:cNvSpPr/>
            <p:nvPr/>
          </p:nvSpPr>
          <p:spPr>
            <a:xfrm>
              <a:off x="2159089" y="2194868"/>
              <a:ext cx="138922" cy="425697"/>
            </a:xfrm>
            <a:custGeom>
              <a:avLst/>
              <a:gdLst/>
              <a:ahLst/>
              <a:cxnLst/>
              <a:rect l="l" t="t" r="r" b="b"/>
              <a:pathLst>
                <a:path w="3982" h="12202" extrusionOk="0">
                  <a:moveTo>
                    <a:pt x="12" y="0"/>
                  </a:moveTo>
                  <a:lnTo>
                    <a:pt x="12" y="78"/>
                  </a:lnTo>
                  <a:lnTo>
                    <a:pt x="12" y="89"/>
                  </a:lnTo>
                  <a:lnTo>
                    <a:pt x="12" y="178"/>
                  </a:lnTo>
                  <a:lnTo>
                    <a:pt x="12" y="190"/>
                  </a:lnTo>
                  <a:lnTo>
                    <a:pt x="12" y="279"/>
                  </a:lnTo>
                  <a:lnTo>
                    <a:pt x="12" y="289"/>
                  </a:lnTo>
                  <a:cubicBezTo>
                    <a:pt x="12" y="323"/>
                    <a:pt x="0" y="356"/>
                    <a:pt x="0" y="378"/>
                  </a:cubicBezTo>
                  <a:lnTo>
                    <a:pt x="0" y="390"/>
                  </a:lnTo>
                  <a:cubicBezTo>
                    <a:pt x="89" y="679"/>
                    <a:pt x="156" y="957"/>
                    <a:pt x="212" y="1246"/>
                  </a:cubicBezTo>
                  <a:cubicBezTo>
                    <a:pt x="323" y="1858"/>
                    <a:pt x="368" y="2481"/>
                    <a:pt x="356" y="3092"/>
                  </a:cubicBezTo>
                  <a:cubicBezTo>
                    <a:pt x="334" y="3749"/>
                    <a:pt x="279" y="4394"/>
                    <a:pt x="323" y="5039"/>
                  </a:cubicBezTo>
                  <a:cubicBezTo>
                    <a:pt x="356" y="5684"/>
                    <a:pt x="523" y="6285"/>
                    <a:pt x="801" y="6851"/>
                  </a:cubicBezTo>
                  <a:cubicBezTo>
                    <a:pt x="1079" y="7419"/>
                    <a:pt x="1435" y="7931"/>
                    <a:pt x="1757" y="8465"/>
                  </a:cubicBezTo>
                  <a:cubicBezTo>
                    <a:pt x="2380" y="9476"/>
                    <a:pt x="2881" y="10556"/>
                    <a:pt x="3437" y="11601"/>
                  </a:cubicBezTo>
                  <a:cubicBezTo>
                    <a:pt x="3492" y="11712"/>
                    <a:pt x="3559" y="11823"/>
                    <a:pt x="3615" y="11935"/>
                  </a:cubicBezTo>
                  <a:cubicBezTo>
                    <a:pt x="3759" y="12046"/>
                    <a:pt x="3893" y="12146"/>
                    <a:pt x="3982" y="12202"/>
                  </a:cubicBezTo>
                  <a:cubicBezTo>
                    <a:pt x="3915" y="12090"/>
                    <a:pt x="3848" y="11979"/>
                    <a:pt x="3782" y="11856"/>
                  </a:cubicBezTo>
                  <a:cubicBezTo>
                    <a:pt x="3215" y="10833"/>
                    <a:pt x="2725" y="9765"/>
                    <a:pt x="2136" y="8754"/>
                  </a:cubicBezTo>
                  <a:cubicBezTo>
                    <a:pt x="1824" y="8208"/>
                    <a:pt x="1458" y="7697"/>
                    <a:pt x="1157" y="7152"/>
                  </a:cubicBezTo>
                  <a:cubicBezTo>
                    <a:pt x="835" y="6596"/>
                    <a:pt x="612" y="6006"/>
                    <a:pt x="534" y="5373"/>
                  </a:cubicBezTo>
                  <a:cubicBezTo>
                    <a:pt x="445" y="4728"/>
                    <a:pt x="489" y="4082"/>
                    <a:pt x="512" y="3426"/>
                  </a:cubicBezTo>
                  <a:cubicBezTo>
                    <a:pt x="534" y="2803"/>
                    <a:pt x="512" y="2192"/>
                    <a:pt x="412" y="1569"/>
                  </a:cubicBezTo>
                  <a:cubicBezTo>
                    <a:pt x="323" y="1035"/>
                    <a:pt x="190" y="512"/>
                    <a:pt x="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17" name="Google Shape;21417;p32"/>
            <p:cNvSpPr/>
            <p:nvPr/>
          </p:nvSpPr>
          <p:spPr>
            <a:xfrm>
              <a:off x="2169556" y="2195635"/>
              <a:ext cx="167286" cy="442374"/>
            </a:xfrm>
            <a:custGeom>
              <a:avLst/>
              <a:gdLst/>
              <a:ahLst/>
              <a:cxnLst/>
              <a:rect l="l" t="t" r="r" b="b"/>
              <a:pathLst>
                <a:path w="4795" h="12680" extrusionOk="0">
                  <a:moveTo>
                    <a:pt x="1" y="0"/>
                  </a:moveTo>
                  <a:lnTo>
                    <a:pt x="1" y="0"/>
                  </a:lnTo>
                  <a:cubicBezTo>
                    <a:pt x="212" y="468"/>
                    <a:pt x="401" y="935"/>
                    <a:pt x="535" y="1424"/>
                  </a:cubicBezTo>
                  <a:cubicBezTo>
                    <a:pt x="701" y="2014"/>
                    <a:pt x="779" y="2615"/>
                    <a:pt x="812" y="3226"/>
                  </a:cubicBezTo>
                  <a:cubicBezTo>
                    <a:pt x="835" y="3849"/>
                    <a:pt x="812" y="4472"/>
                    <a:pt x="891" y="5094"/>
                  </a:cubicBezTo>
                  <a:cubicBezTo>
                    <a:pt x="946" y="5650"/>
                    <a:pt x="1079" y="6207"/>
                    <a:pt x="1358" y="6685"/>
                  </a:cubicBezTo>
                  <a:cubicBezTo>
                    <a:pt x="1647" y="7219"/>
                    <a:pt x="2125" y="7586"/>
                    <a:pt x="2514" y="8042"/>
                  </a:cubicBezTo>
                  <a:cubicBezTo>
                    <a:pt x="3281" y="8898"/>
                    <a:pt x="3637" y="10010"/>
                    <a:pt x="4015" y="11067"/>
                  </a:cubicBezTo>
                  <a:cubicBezTo>
                    <a:pt x="4216" y="11612"/>
                    <a:pt x="4438" y="12168"/>
                    <a:pt x="4727" y="12680"/>
                  </a:cubicBezTo>
                  <a:lnTo>
                    <a:pt x="4794" y="12435"/>
                  </a:lnTo>
                  <a:cubicBezTo>
                    <a:pt x="4605" y="12068"/>
                    <a:pt x="4450" y="11690"/>
                    <a:pt x="4305" y="11312"/>
                  </a:cubicBezTo>
                  <a:cubicBezTo>
                    <a:pt x="3916" y="10277"/>
                    <a:pt x="3604" y="9177"/>
                    <a:pt x="2937" y="8275"/>
                  </a:cubicBezTo>
                  <a:cubicBezTo>
                    <a:pt x="2581" y="7797"/>
                    <a:pt x="2092" y="7430"/>
                    <a:pt x="1736" y="6952"/>
                  </a:cubicBezTo>
                  <a:cubicBezTo>
                    <a:pt x="1391" y="6496"/>
                    <a:pt x="1213" y="5951"/>
                    <a:pt x="1124" y="5395"/>
                  </a:cubicBezTo>
                  <a:cubicBezTo>
                    <a:pt x="1024" y="4794"/>
                    <a:pt x="1013" y="4182"/>
                    <a:pt x="1002" y="3582"/>
                  </a:cubicBezTo>
                  <a:cubicBezTo>
                    <a:pt x="980" y="2970"/>
                    <a:pt x="935" y="2381"/>
                    <a:pt x="790" y="1780"/>
                  </a:cubicBezTo>
                  <a:cubicBezTo>
                    <a:pt x="657" y="1246"/>
                    <a:pt x="456" y="724"/>
                    <a:pt x="223" y="212"/>
                  </a:cubicBezTo>
                  <a:cubicBezTo>
                    <a:pt x="223" y="212"/>
                    <a:pt x="223" y="201"/>
                    <a:pt x="212" y="201"/>
                  </a:cubicBezTo>
                  <a:cubicBezTo>
                    <a:pt x="145" y="134"/>
                    <a:pt x="78" y="67"/>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18" name="Google Shape;21418;p32"/>
            <p:cNvSpPr/>
            <p:nvPr/>
          </p:nvSpPr>
          <p:spPr>
            <a:xfrm>
              <a:off x="2238635" y="2245316"/>
              <a:ext cx="95487" cy="393880"/>
            </a:xfrm>
            <a:custGeom>
              <a:avLst/>
              <a:gdLst/>
              <a:ahLst/>
              <a:cxnLst/>
              <a:rect l="l" t="t" r="r" b="b"/>
              <a:pathLst>
                <a:path w="2737" h="11290" extrusionOk="0">
                  <a:moveTo>
                    <a:pt x="223" y="0"/>
                  </a:moveTo>
                  <a:lnTo>
                    <a:pt x="1" y="212"/>
                  </a:lnTo>
                  <a:cubicBezTo>
                    <a:pt x="167" y="378"/>
                    <a:pt x="323" y="568"/>
                    <a:pt x="468" y="768"/>
                  </a:cubicBezTo>
                  <a:cubicBezTo>
                    <a:pt x="612" y="957"/>
                    <a:pt x="745" y="1157"/>
                    <a:pt x="879" y="1357"/>
                  </a:cubicBezTo>
                  <a:cubicBezTo>
                    <a:pt x="1146" y="1757"/>
                    <a:pt x="1380" y="2180"/>
                    <a:pt x="1558" y="2614"/>
                  </a:cubicBezTo>
                  <a:cubicBezTo>
                    <a:pt x="1746" y="3059"/>
                    <a:pt x="1880" y="3504"/>
                    <a:pt x="1936" y="3971"/>
                  </a:cubicBezTo>
                  <a:cubicBezTo>
                    <a:pt x="2003" y="4438"/>
                    <a:pt x="2025" y="4928"/>
                    <a:pt x="2047" y="5405"/>
                  </a:cubicBezTo>
                  <a:cubicBezTo>
                    <a:pt x="2080" y="6384"/>
                    <a:pt x="2069" y="7363"/>
                    <a:pt x="2047" y="8331"/>
                  </a:cubicBezTo>
                  <a:cubicBezTo>
                    <a:pt x="2025" y="9310"/>
                    <a:pt x="1991" y="10288"/>
                    <a:pt x="1947" y="11267"/>
                  </a:cubicBezTo>
                  <a:lnTo>
                    <a:pt x="2725" y="11289"/>
                  </a:lnTo>
                  <a:cubicBezTo>
                    <a:pt x="2737" y="10299"/>
                    <a:pt x="2725" y="9320"/>
                    <a:pt x="2714" y="8331"/>
                  </a:cubicBezTo>
                  <a:cubicBezTo>
                    <a:pt x="2692" y="7352"/>
                    <a:pt x="2658" y="6362"/>
                    <a:pt x="2592" y="5383"/>
                  </a:cubicBezTo>
                  <a:cubicBezTo>
                    <a:pt x="2547" y="4883"/>
                    <a:pt x="2503" y="4394"/>
                    <a:pt x="2414" y="3893"/>
                  </a:cubicBezTo>
                  <a:cubicBezTo>
                    <a:pt x="2336" y="3393"/>
                    <a:pt x="2158" y="2892"/>
                    <a:pt x="1947" y="2447"/>
                  </a:cubicBezTo>
                  <a:cubicBezTo>
                    <a:pt x="1736" y="1991"/>
                    <a:pt x="1469" y="1557"/>
                    <a:pt x="1180" y="1146"/>
                  </a:cubicBezTo>
                  <a:cubicBezTo>
                    <a:pt x="1034" y="946"/>
                    <a:pt x="879" y="746"/>
                    <a:pt x="723" y="556"/>
                  </a:cubicBezTo>
                  <a:cubicBezTo>
                    <a:pt x="567" y="368"/>
                    <a:pt x="401" y="178"/>
                    <a:pt x="2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19" name="Google Shape;21419;p32"/>
            <p:cNvSpPr/>
            <p:nvPr/>
          </p:nvSpPr>
          <p:spPr>
            <a:xfrm>
              <a:off x="1974006" y="2268796"/>
              <a:ext cx="242538" cy="120676"/>
            </a:xfrm>
            <a:custGeom>
              <a:avLst/>
              <a:gdLst/>
              <a:ahLst/>
              <a:cxnLst/>
              <a:rect l="l" t="t" r="r" b="b"/>
              <a:pathLst>
                <a:path w="6952" h="3459" extrusionOk="0">
                  <a:moveTo>
                    <a:pt x="2772" y="0"/>
                  </a:moveTo>
                  <a:cubicBezTo>
                    <a:pt x="2513" y="0"/>
                    <a:pt x="2389" y="36"/>
                    <a:pt x="2280" y="73"/>
                  </a:cubicBezTo>
                  <a:cubicBezTo>
                    <a:pt x="2180" y="109"/>
                    <a:pt x="2095" y="145"/>
                    <a:pt x="1910" y="145"/>
                  </a:cubicBezTo>
                  <a:cubicBezTo>
                    <a:pt x="1868" y="145"/>
                    <a:pt x="1821" y="143"/>
                    <a:pt x="1768" y="139"/>
                  </a:cubicBezTo>
                  <a:cubicBezTo>
                    <a:pt x="1489" y="123"/>
                    <a:pt x="1358" y="86"/>
                    <a:pt x="1245" y="86"/>
                  </a:cubicBezTo>
                  <a:cubicBezTo>
                    <a:pt x="1125" y="86"/>
                    <a:pt x="1026" y="128"/>
                    <a:pt x="789" y="284"/>
                  </a:cubicBezTo>
                  <a:cubicBezTo>
                    <a:pt x="334" y="584"/>
                    <a:pt x="356" y="751"/>
                    <a:pt x="178" y="862"/>
                  </a:cubicBezTo>
                  <a:cubicBezTo>
                    <a:pt x="0" y="962"/>
                    <a:pt x="223" y="1140"/>
                    <a:pt x="589" y="1341"/>
                  </a:cubicBezTo>
                  <a:cubicBezTo>
                    <a:pt x="945" y="1541"/>
                    <a:pt x="1001" y="1652"/>
                    <a:pt x="1168" y="1907"/>
                  </a:cubicBezTo>
                  <a:cubicBezTo>
                    <a:pt x="1346" y="2164"/>
                    <a:pt x="1313" y="2641"/>
                    <a:pt x="1768" y="2831"/>
                  </a:cubicBezTo>
                  <a:cubicBezTo>
                    <a:pt x="2225" y="3031"/>
                    <a:pt x="2391" y="3120"/>
                    <a:pt x="2558" y="3331"/>
                  </a:cubicBezTo>
                  <a:cubicBezTo>
                    <a:pt x="2620" y="3415"/>
                    <a:pt x="2785" y="3459"/>
                    <a:pt x="2994" y="3459"/>
                  </a:cubicBezTo>
                  <a:cubicBezTo>
                    <a:pt x="3314" y="3459"/>
                    <a:pt x="3737" y="3357"/>
                    <a:pt x="4059" y="3142"/>
                  </a:cubicBezTo>
                  <a:cubicBezTo>
                    <a:pt x="4605" y="2775"/>
                    <a:pt x="4850" y="2119"/>
                    <a:pt x="5628" y="2008"/>
                  </a:cubicBezTo>
                  <a:cubicBezTo>
                    <a:pt x="6417" y="1885"/>
                    <a:pt x="6951" y="1418"/>
                    <a:pt x="6951" y="1418"/>
                  </a:cubicBezTo>
                  <a:lnTo>
                    <a:pt x="5361" y="284"/>
                  </a:lnTo>
                  <a:cubicBezTo>
                    <a:pt x="5361" y="284"/>
                    <a:pt x="3782" y="39"/>
                    <a:pt x="2969" y="6"/>
                  </a:cubicBezTo>
                  <a:cubicBezTo>
                    <a:pt x="2896" y="2"/>
                    <a:pt x="2831" y="0"/>
                    <a:pt x="277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20" name="Google Shape;21420;p32"/>
            <p:cNvSpPr/>
            <p:nvPr/>
          </p:nvSpPr>
          <p:spPr>
            <a:xfrm>
              <a:off x="2009697" y="2268796"/>
              <a:ext cx="206848" cy="97859"/>
            </a:xfrm>
            <a:custGeom>
              <a:avLst/>
              <a:gdLst/>
              <a:ahLst/>
              <a:cxnLst/>
              <a:rect l="l" t="t" r="r" b="b"/>
              <a:pathLst>
                <a:path w="5929" h="2805" extrusionOk="0">
                  <a:moveTo>
                    <a:pt x="1749" y="0"/>
                  </a:moveTo>
                  <a:cubicBezTo>
                    <a:pt x="1490" y="0"/>
                    <a:pt x="1366" y="36"/>
                    <a:pt x="1257" y="73"/>
                  </a:cubicBezTo>
                  <a:cubicBezTo>
                    <a:pt x="1157" y="109"/>
                    <a:pt x="1072" y="145"/>
                    <a:pt x="887" y="145"/>
                  </a:cubicBezTo>
                  <a:cubicBezTo>
                    <a:pt x="845" y="145"/>
                    <a:pt x="798" y="143"/>
                    <a:pt x="745" y="139"/>
                  </a:cubicBezTo>
                  <a:cubicBezTo>
                    <a:pt x="473" y="125"/>
                    <a:pt x="341" y="89"/>
                    <a:pt x="228" y="89"/>
                  </a:cubicBezTo>
                  <a:cubicBezTo>
                    <a:pt x="161" y="89"/>
                    <a:pt x="101" y="102"/>
                    <a:pt x="23" y="139"/>
                  </a:cubicBezTo>
                  <a:cubicBezTo>
                    <a:pt x="0" y="273"/>
                    <a:pt x="56" y="429"/>
                    <a:pt x="134" y="562"/>
                  </a:cubicBezTo>
                  <a:cubicBezTo>
                    <a:pt x="223" y="684"/>
                    <a:pt x="312" y="807"/>
                    <a:pt x="367" y="951"/>
                  </a:cubicBezTo>
                  <a:cubicBezTo>
                    <a:pt x="534" y="1407"/>
                    <a:pt x="223" y="1996"/>
                    <a:pt x="523" y="2386"/>
                  </a:cubicBezTo>
                  <a:cubicBezTo>
                    <a:pt x="687" y="2595"/>
                    <a:pt x="955" y="2648"/>
                    <a:pt x="1225" y="2648"/>
                  </a:cubicBezTo>
                  <a:cubicBezTo>
                    <a:pt x="1284" y="2648"/>
                    <a:pt x="1344" y="2645"/>
                    <a:pt x="1402" y="2641"/>
                  </a:cubicBezTo>
                  <a:cubicBezTo>
                    <a:pt x="1563" y="2624"/>
                    <a:pt x="1733" y="2601"/>
                    <a:pt x="1898" y="2601"/>
                  </a:cubicBezTo>
                  <a:cubicBezTo>
                    <a:pt x="2052" y="2601"/>
                    <a:pt x="2202" y="2621"/>
                    <a:pt x="2336" y="2686"/>
                  </a:cubicBezTo>
                  <a:cubicBezTo>
                    <a:pt x="2414" y="2720"/>
                    <a:pt x="2492" y="2775"/>
                    <a:pt x="2569" y="2797"/>
                  </a:cubicBezTo>
                  <a:cubicBezTo>
                    <a:pt x="2595" y="2802"/>
                    <a:pt x="2620" y="2804"/>
                    <a:pt x="2645" y="2804"/>
                  </a:cubicBezTo>
                  <a:cubicBezTo>
                    <a:pt x="2731" y="2804"/>
                    <a:pt x="2817" y="2779"/>
                    <a:pt x="2903" y="2753"/>
                  </a:cubicBezTo>
                  <a:cubicBezTo>
                    <a:pt x="3137" y="2697"/>
                    <a:pt x="3370" y="2641"/>
                    <a:pt x="3604" y="2609"/>
                  </a:cubicBezTo>
                  <a:cubicBezTo>
                    <a:pt x="3859" y="2330"/>
                    <a:pt x="4138" y="2075"/>
                    <a:pt x="4605" y="2008"/>
                  </a:cubicBezTo>
                  <a:cubicBezTo>
                    <a:pt x="5394" y="1885"/>
                    <a:pt x="5928" y="1418"/>
                    <a:pt x="5928" y="1418"/>
                  </a:cubicBezTo>
                  <a:lnTo>
                    <a:pt x="4338" y="284"/>
                  </a:lnTo>
                  <a:cubicBezTo>
                    <a:pt x="4338" y="284"/>
                    <a:pt x="2759" y="39"/>
                    <a:pt x="1946" y="6"/>
                  </a:cubicBezTo>
                  <a:cubicBezTo>
                    <a:pt x="1873" y="2"/>
                    <a:pt x="1808" y="0"/>
                    <a:pt x="1749"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21" name="Google Shape;21421;p32"/>
            <p:cNvSpPr/>
            <p:nvPr/>
          </p:nvSpPr>
          <p:spPr>
            <a:xfrm>
              <a:off x="2008546" y="2285298"/>
              <a:ext cx="91196" cy="25642"/>
            </a:xfrm>
            <a:custGeom>
              <a:avLst/>
              <a:gdLst/>
              <a:ahLst/>
              <a:cxnLst/>
              <a:rect l="l" t="t" r="r" b="b"/>
              <a:pathLst>
                <a:path w="2614" h="735" extrusionOk="0">
                  <a:moveTo>
                    <a:pt x="2547" y="0"/>
                  </a:moveTo>
                  <a:cubicBezTo>
                    <a:pt x="2436" y="0"/>
                    <a:pt x="2325" y="22"/>
                    <a:pt x="2213" y="33"/>
                  </a:cubicBezTo>
                  <a:cubicBezTo>
                    <a:pt x="2102" y="55"/>
                    <a:pt x="1991" y="67"/>
                    <a:pt x="1868" y="89"/>
                  </a:cubicBezTo>
                  <a:cubicBezTo>
                    <a:pt x="1646" y="122"/>
                    <a:pt x="1413" y="166"/>
                    <a:pt x="1190" y="222"/>
                  </a:cubicBezTo>
                  <a:cubicBezTo>
                    <a:pt x="790" y="311"/>
                    <a:pt x="367" y="423"/>
                    <a:pt x="33" y="678"/>
                  </a:cubicBezTo>
                  <a:cubicBezTo>
                    <a:pt x="0" y="703"/>
                    <a:pt x="35" y="735"/>
                    <a:pt x="73" y="735"/>
                  </a:cubicBezTo>
                  <a:cubicBezTo>
                    <a:pt x="86" y="735"/>
                    <a:pt x="100" y="731"/>
                    <a:pt x="111" y="723"/>
                  </a:cubicBezTo>
                  <a:cubicBezTo>
                    <a:pt x="445" y="489"/>
                    <a:pt x="857" y="389"/>
                    <a:pt x="1257" y="300"/>
                  </a:cubicBezTo>
                  <a:cubicBezTo>
                    <a:pt x="1468" y="255"/>
                    <a:pt x="1690" y="211"/>
                    <a:pt x="1902" y="178"/>
                  </a:cubicBezTo>
                  <a:cubicBezTo>
                    <a:pt x="2013" y="166"/>
                    <a:pt x="2113" y="144"/>
                    <a:pt x="2224" y="134"/>
                  </a:cubicBezTo>
                  <a:cubicBezTo>
                    <a:pt x="2335" y="122"/>
                    <a:pt x="2447" y="111"/>
                    <a:pt x="2558" y="77"/>
                  </a:cubicBezTo>
                  <a:cubicBezTo>
                    <a:pt x="2614" y="55"/>
                    <a:pt x="2592" y="0"/>
                    <a:pt x="2547"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22" name="Google Shape;21422;p32"/>
            <p:cNvSpPr/>
            <p:nvPr/>
          </p:nvSpPr>
          <p:spPr>
            <a:xfrm>
              <a:off x="2047481" y="2303650"/>
              <a:ext cx="70717" cy="28503"/>
            </a:xfrm>
            <a:custGeom>
              <a:avLst/>
              <a:gdLst/>
              <a:ahLst/>
              <a:cxnLst/>
              <a:rect l="l" t="t" r="r" b="b"/>
              <a:pathLst>
                <a:path w="2027" h="817" extrusionOk="0">
                  <a:moveTo>
                    <a:pt x="1968" y="1"/>
                  </a:moveTo>
                  <a:cubicBezTo>
                    <a:pt x="1959" y="1"/>
                    <a:pt x="1950" y="3"/>
                    <a:pt x="1943" y="8"/>
                  </a:cubicBezTo>
                  <a:cubicBezTo>
                    <a:pt x="1864" y="52"/>
                    <a:pt x="1798" y="108"/>
                    <a:pt x="1720" y="152"/>
                  </a:cubicBezTo>
                  <a:cubicBezTo>
                    <a:pt x="1642" y="197"/>
                    <a:pt x="1565" y="230"/>
                    <a:pt x="1486" y="263"/>
                  </a:cubicBezTo>
                  <a:cubicBezTo>
                    <a:pt x="1308" y="330"/>
                    <a:pt x="1130" y="375"/>
                    <a:pt x="942" y="419"/>
                  </a:cubicBezTo>
                  <a:cubicBezTo>
                    <a:pt x="752" y="463"/>
                    <a:pt x="552" y="497"/>
                    <a:pt x="363" y="552"/>
                  </a:cubicBezTo>
                  <a:cubicBezTo>
                    <a:pt x="230" y="586"/>
                    <a:pt x="63" y="631"/>
                    <a:pt x="7" y="775"/>
                  </a:cubicBezTo>
                  <a:cubicBezTo>
                    <a:pt x="0" y="802"/>
                    <a:pt x="26" y="817"/>
                    <a:pt x="50" y="817"/>
                  </a:cubicBezTo>
                  <a:cubicBezTo>
                    <a:pt x="66" y="817"/>
                    <a:pt x="81" y="810"/>
                    <a:pt x="85" y="797"/>
                  </a:cubicBezTo>
                  <a:cubicBezTo>
                    <a:pt x="129" y="720"/>
                    <a:pt x="208" y="686"/>
                    <a:pt x="274" y="664"/>
                  </a:cubicBezTo>
                  <a:cubicBezTo>
                    <a:pt x="363" y="631"/>
                    <a:pt x="452" y="609"/>
                    <a:pt x="541" y="586"/>
                  </a:cubicBezTo>
                  <a:cubicBezTo>
                    <a:pt x="730" y="552"/>
                    <a:pt x="930" y="520"/>
                    <a:pt x="1120" y="475"/>
                  </a:cubicBezTo>
                  <a:cubicBezTo>
                    <a:pt x="1275" y="441"/>
                    <a:pt x="1442" y="397"/>
                    <a:pt x="1597" y="330"/>
                  </a:cubicBezTo>
                  <a:cubicBezTo>
                    <a:pt x="1743" y="275"/>
                    <a:pt x="1920" y="186"/>
                    <a:pt x="2009" y="52"/>
                  </a:cubicBezTo>
                  <a:cubicBezTo>
                    <a:pt x="2027" y="26"/>
                    <a:pt x="1997" y="1"/>
                    <a:pt x="196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23" name="Google Shape;21423;p32"/>
            <p:cNvSpPr/>
            <p:nvPr/>
          </p:nvSpPr>
          <p:spPr>
            <a:xfrm>
              <a:off x="2040259" y="2294544"/>
              <a:ext cx="82160" cy="17304"/>
            </a:xfrm>
            <a:custGeom>
              <a:avLst/>
              <a:gdLst/>
              <a:ahLst/>
              <a:cxnLst/>
              <a:rect l="l" t="t" r="r" b="b"/>
              <a:pathLst>
                <a:path w="2355" h="496" extrusionOk="0">
                  <a:moveTo>
                    <a:pt x="2252" y="1"/>
                  </a:moveTo>
                  <a:cubicBezTo>
                    <a:pt x="2247" y="1"/>
                    <a:pt x="2243" y="1"/>
                    <a:pt x="2239" y="2"/>
                  </a:cubicBezTo>
                  <a:cubicBezTo>
                    <a:pt x="1871" y="69"/>
                    <a:pt x="1505" y="124"/>
                    <a:pt x="1137" y="168"/>
                  </a:cubicBezTo>
                  <a:cubicBezTo>
                    <a:pt x="771" y="213"/>
                    <a:pt x="403" y="257"/>
                    <a:pt x="59" y="413"/>
                  </a:cubicBezTo>
                  <a:cubicBezTo>
                    <a:pt x="0" y="433"/>
                    <a:pt x="44" y="495"/>
                    <a:pt x="93" y="495"/>
                  </a:cubicBezTo>
                  <a:cubicBezTo>
                    <a:pt x="100" y="495"/>
                    <a:pt x="107" y="494"/>
                    <a:pt x="114" y="491"/>
                  </a:cubicBezTo>
                  <a:cubicBezTo>
                    <a:pt x="470" y="380"/>
                    <a:pt x="837" y="324"/>
                    <a:pt x="1204" y="291"/>
                  </a:cubicBezTo>
                  <a:cubicBezTo>
                    <a:pt x="1560" y="247"/>
                    <a:pt x="1938" y="224"/>
                    <a:pt x="2283" y="91"/>
                  </a:cubicBezTo>
                  <a:cubicBezTo>
                    <a:pt x="2355" y="60"/>
                    <a:pt x="2303" y="1"/>
                    <a:pt x="2252"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24" name="Google Shape;21424;p32"/>
            <p:cNvSpPr/>
            <p:nvPr/>
          </p:nvSpPr>
          <p:spPr>
            <a:xfrm>
              <a:off x="2021838" y="2279821"/>
              <a:ext cx="63181" cy="8652"/>
            </a:xfrm>
            <a:custGeom>
              <a:avLst/>
              <a:gdLst/>
              <a:ahLst/>
              <a:cxnLst/>
              <a:rect l="l" t="t" r="r" b="b"/>
              <a:pathLst>
                <a:path w="1811" h="248" extrusionOk="0">
                  <a:moveTo>
                    <a:pt x="1645" y="0"/>
                  </a:moveTo>
                  <a:cubicBezTo>
                    <a:pt x="1101" y="0"/>
                    <a:pt x="567" y="66"/>
                    <a:pt x="41" y="179"/>
                  </a:cubicBezTo>
                  <a:cubicBezTo>
                    <a:pt x="0" y="189"/>
                    <a:pt x="16" y="247"/>
                    <a:pt x="54" y="247"/>
                  </a:cubicBezTo>
                  <a:cubicBezTo>
                    <a:pt x="57" y="247"/>
                    <a:pt x="60" y="247"/>
                    <a:pt x="64" y="246"/>
                  </a:cubicBezTo>
                  <a:cubicBezTo>
                    <a:pt x="631" y="123"/>
                    <a:pt x="1198" y="68"/>
                    <a:pt x="1776" y="46"/>
                  </a:cubicBezTo>
                  <a:cubicBezTo>
                    <a:pt x="1810" y="46"/>
                    <a:pt x="1810" y="1"/>
                    <a:pt x="1776" y="1"/>
                  </a:cubicBezTo>
                  <a:cubicBezTo>
                    <a:pt x="1732" y="0"/>
                    <a:pt x="1688" y="0"/>
                    <a:pt x="164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25" name="Google Shape;21425;p32"/>
            <p:cNvSpPr/>
            <p:nvPr/>
          </p:nvSpPr>
          <p:spPr>
            <a:xfrm>
              <a:off x="2042666" y="2328699"/>
              <a:ext cx="30910" cy="14060"/>
            </a:xfrm>
            <a:custGeom>
              <a:avLst/>
              <a:gdLst/>
              <a:ahLst/>
              <a:cxnLst/>
              <a:rect l="l" t="t" r="r" b="b"/>
              <a:pathLst>
                <a:path w="886" h="403" extrusionOk="0">
                  <a:moveTo>
                    <a:pt x="816" y="0"/>
                  </a:moveTo>
                  <a:cubicBezTo>
                    <a:pt x="811" y="0"/>
                    <a:pt x="806" y="1"/>
                    <a:pt x="801" y="2"/>
                  </a:cubicBezTo>
                  <a:cubicBezTo>
                    <a:pt x="668" y="35"/>
                    <a:pt x="534" y="79"/>
                    <a:pt x="401" y="135"/>
                  </a:cubicBezTo>
                  <a:cubicBezTo>
                    <a:pt x="267" y="190"/>
                    <a:pt x="145" y="246"/>
                    <a:pt x="34" y="335"/>
                  </a:cubicBezTo>
                  <a:cubicBezTo>
                    <a:pt x="1" y="369"/>
                    <a:pt x="43" y="402"/>
                    <a:pt x="80" y="402"/>
                  </a:cubicBezTo>
                  <a:cubicBezTo>
                    <a:pt x="92" y="402"/>
                    <a:pt x="104" y="399"/>
                    <a:pt x="112" y="391"/>
                  </a:cubicBezTo>
                  <a:cubicBezTo>
                    <a:pt x="212" y="302"/>
                    <a:pt x="334" y="257"/>
                    <a:pt x="457" y="202"/>
                  </a:cubicBezTo>
                  <a:cubicBezTo>
                    <a:pt x="579" y="157"/>
                    <a:pt x="702" y="101"/>
                    <a:pt x="835" y="68"/>
                  </a:cubicBezTo>
                  <a:cubicBezTo>
                    <a:pt x="885" y="48"/>
                    <a:pt x="863" y="0"/>
                    <a:pt x="81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26" name="Google Shape;21426;p32"/>
            <p:cNvSpPr/>
            <p:nvPr/>
          </p:nvSpPr>
          <p:spPr>
            <a:xfrm>
              <a:off x="2066600" y="2310348"/>
              <a:ext cx="67786" cy="30247"/>
            </a:xfrm>
            <a:custGeom>
              <a:avLst/>
              <a:gdLst/>
              <a:ahLst/>
              <a:cxnLst/>
              <a:rect l="l" t="t" r="r" b="b"/>
              <a:pathLst>
                <a:path w="1943" h="867" extrusionOk="0">
                  <a:moveTo>
                    <a:pt x="1884" y="1"/>
                  </a:moveTo>
                  <a:cubicBezTo>
                    <a:pt x="1876" y="1"/>
                    <a:pt x="1867" y="2"/>
                    <a:pt x="1862" y="5"/>
                  </a:cubicBezTo>
                  <a:cubicBezTo>
                    <a:pt x="1606" y="216"/>
                    <a:pt x="1328" y="360"/>
                    <a:pt x="1017" y="461"/>
                  </a:cubicBezTo>
                  <a:cubicBezTo>
                    <a:pt x="694" y="572"/>
                    <a:pt x="349" y="650"/>
                    <a:pt x="38" y="805"/>
                  </a:cubicBezTo>
                  <a:cubicBezTo>
                    <a:pt x="0" y="824"/>
                    <a:pt x="33" y="867"/>
                    <a:pt x="65" y="867"/>
                  </a:cubicBezTo>
                  <a:cubicBezTo>
                    <a:pt x="71" y="867"/>
                    <a:pt x="77" y="865"/>
                    <a:pt x="82" y="861"/>
                  </a:cubicBezTo>
                  <a:cubicBezTo>
                    <a:pt x="404" y="706"/>
                    <a:pt x="760" y="627"/>
                    <a:pt x="1106" y="516"/>
                  </a:cubicBezTo>
                  <a:cubicBezTo>
                    <a:pt x="1395" y="417"/>
                    <a:pt x="1717" y="294"/>
                    <a:pt x="1917" y="38"/>
                  </a:cubicBezTo>
                  <a:cubicBezTo>
                    <a:pt x="1942" y="13"/>
                    <a:pt x="1911" y="1"/>
                    <a:pt x="1884"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27" name="Google Shape;21427;p32"/>
            <p:cNvSpPr/>
            <p:nvPr/>
          </p:nvSpPr>
          <p:spPr>
            <a:xfrm>
              <a:off x="2027560" y="2305045"/>
              <a:ext cx="280530" cy="159541"/>
            </a:xfrm>
            <a:custGeom>
              <a:avLst/>
              <a:gdLst/>
              <a:ahLst/>
              <a:cxnLst/>
              <a:rect l="l" t="t" r="r" b="b"/>
              <a:pathLst>
                <a:path w="8041" h="4573" extrusionOk="0">
                  <a:moveTo>
                    <a:pt x="5572" y="1"/>
                  </a:moveTo>
                  <a:cubicBezTo>
                    <a:pt x="5572" y="1"/>
                    <a:pt x="3967" y="446"/>
                    <a:pt x="3317" y="446"/>
                  </a:cubicBezTo>
                  <a:cubicBezTo>
                    <a:pt x="3308" y="446"/>
                    <a:pt x="3300" y="446"/>
                    <a:pt x="3292" y="446"/>
                  </a:cubicBezTo>
                  <a:cubicBezTo>
                    <a:pt x="3265" y="445"/>
                    <a:pt x="3238" y="445"/>
                    <a:pt x="3213" y="445"/>
                  </a:cubicBezTo>
                  <a:cubicBezTo>
                    <a:pt x="2652" y="445"/>
                    <a:pt x="2689" y="562"/>
                    <a:pt x="2136" y="902"/>
                  </a:cubicBezTo>
                  <a:cubicBezTo>
                    <a:pt x="1568" y="1269"/>
                    <a:pt x="990" y="1291"/>
                    <a:pt x="667" y="1825"/>
                  </a:cubicBezTo>
                  <a:cubicBezTo>
                    <a:pt x="334" y="2348"/>
                    <a:pt x="0" y="2504"/>
                    <a:pt x="156" y="2815"/>
                  </a:cubicBezTo>
                  <a:cubicBezTo>
                    <a:pt x="300" y="3127"/>
                    <a:pt x="467" y="3371"/>
                    <a:pt x="1090" y="3404"/>
                  </a:cubicBezTo>
                  <a:cubicBezTo>
                    <a:pt x="1290" y="3404"/>
                    <a:pt x="1513" y="3382"/>
                    <a:pt x="1746" y="3360"/>
                  </a:cubicBezTo>
                  <a:cubicBezTo>
                    <a:pt x="1936" y="3347"/>
                    <a:pt x="2129" y="3332"/>
                    <a:pt x="2317" y="3332"/>
                  </a:cubicBezTo>
                  <a:cubicBezTo>
                    <a:pt x="2603" y="3332"/>
                    <a:pt x="2875" y="3366"/>
                    <a:pt x="3103" y="3493"/>
                  </a:cubicBezTo>
                  <a:cubicBezTo>
                    <a:pt x="3648" y="3805"/>
                    <a:pt x="3703" y="4494"/>
                    <a:pt x="4104" y="4561"/>
                  </a:cubicBezTo>
                  <a:cubicBezTo>
                    <a:pt x="4160" y="4569"/>
                    <a:pt x="4210" y="4573"/>
                    <a:pt x="4256" y="4573"/>
                  </a:cubicBezTo>
                  <a:cubicBezTo>
                    <a:pt x="4534" y="4573"/>
                    <a:pt x="4652" y="4436"/>
                    <a:pt x="5072" y="4283"/>
                  </a:cubicBezTo>
                  <a:cubicBezTo>
                    <a:pt x="5572" y="4116"/>
                    <a:pt x="5839" y="4405"/>
                    <a:pt x="6340" y="3760"/>
                  </a:cubicBezTo>
                  <a:cubicBezTo>
                    <a:pt x="6840" y="3115"/>
                    <a:pt x="6807" y="3327"/>
                    <a:pt x="7252" y="2848"/>
                  </a:cubicBezTo>
                  <a:cubicBezTo>
                    <a:pt x="7697" y="2370"/>
                    <a:pt x="8041" y="2737"/>
                    <a:pt x="7930" y="1725"/>
                  </a:cubicBezTo>
                  <a:cubicBezTo>
                    <a:pt x="7830" y="724"/>
                    <a:pt x="7474" y="90"/>
                    <a:pt x="7474" y="90"/>
                  </a:cubicBezTo>
                  <a:lnTo>
                    <a:pt x="5572"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28" name="Google Shape;21428;p32"/>
            <p:cNvSpPr/>
            <p:nvPr/>
          </p:nvSpPr>
          <p:spPr>
            <a:xfrm>
              <a:off x="2110943" y="2305045"/>
              <a:ext cx="191742" cy="82265"/>
            </a:xfrm>
            <a:custGeom>
              <a:avLst/>
              <a:gdLst/>
              <a:ahLst/>
              <a:cxnLst/>
              <a:rect l="l" t="t" r="r" b="b"/>
              <a:pathLst>
                <a:path w="5496" h="2358" extrusionOk="0">
                  <a:moveTo>
                    <a:pt x="3182" y="1"/>
                  </a:moveTo>
                  <a:cubicBezTo>
                    <a:pt x="3182" y="1"/>
                    <a:pt x="1577" y="446"/>
                    <a:pt x="927" y="446"/>
                  </a:cubicBezTo>
                  <a:cubicBezTo>
                    <a:pt x="918" y="446"/>
                    <a:pt x="910" y="446"/>
                    <a:pt x="902" y="446"/>
                  </a:cubicBezTo>
                  <a:cubicBezTo>
                    <a:pt x="368" y="446"/>
                    <a:pt x="324" y="512"/>
                    <a:pt x="1" y="735"/>
                  </a:cubicBezTo>
                  <a:cubicBezTo>
                    <a:pt x="23" y="824"/>
                    <a:pt x="57" y="891"/>
                    <a:pt x="124" y="891"/>
                  </a:cubicBezTo>
                  <a:cubicBezTo>
                    <a:pt x="268" y="991"/>
                    <a:pt x="457" y="991"/>
                    <a:pt x="635" y="1013"/>
                  </a:cubicBezTo>
                  <a:cubicBezTo>
                    <a:pt x="868" y="1036"/>
                    <a:pt x="1102" y="1069"/>
                    <a:pt x="1325" y="1125"/>
                  </a:cubicBezTo>
                  <a:cubicBezTo>
                    <a:pt x="1603" y="1202"/>
                    <a:pt x="1903" y="1336"/>
                    <a:pt x="1992" y="1614"/>
                  </a:cubicBezTo>
                  <a:cubicBezTo>
                    <a:pt x="2025" y="1714"/>
                    <a:pt x="2014" y="1825"/>
                    <a:pt x="2047" y="1936"/>
                  </a:cubicBezTo>
                  <a:cubicBezTo>
                    <a:pt x="2126" y="2181"/>
                    <a:pt x="2403" y="2326"/>
                    <a:pt x="2670" y="2348"/>
                  </a:cubicBezTo>
                  <a:cubicBezTo>
                    <a:pt x="2719" y="2354"/>
                    <a:pt x="2769" y="2357"/>
                    <a:pt x="2819" y="2357"/>
                  </a:cubicBezTo>
                  <a:cubicBezTo>
                    <a:pt x="3028" y="2357"/>
                    <a:pt x="3242" y="2310"/>
                    <a:pt x="3449" y="2292"/>
                  </a:cubicBezTo>
                  <a:cubicBezTo>
                    <a:pt x="3705" y="2270"/>
                    <a:pt x="3972" y="2292"/>
                    <a:pt x="4217" y="2225"/>
                  </a:cubicBezTo>
                  <a:cubicBezTo>
                    <a:pt x="4706" y="2092"/>
                    <a:pt x="5040" y="1647"/>
                    <a:pt x="5495" y="1402"/>
                  </a:cubicBezTo>
                  <a:cubicBezTo>
                    <a:pt x="5362" y="591"/>
                    <a:pt x="5084" y="90"/>
                    <a:pt x="5084" y="90"/>
                  </a:cubicBezTo>
                  <a:lnTo>
                    <a:pt x="3182" y="1"/>
                  </a:ln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29" name="Google Shape;21429;p32"/>
            <p:cNvSpPr/>
            <p:nvPr/>
          </p:nvSpPr>
          <p:spPr>
            <a:xfrm>
              <a:off x="2127027" y="2341155"/>
              <a:ext cx="67019" cy="50482"/>
            </a:xfrm>
            <a:custGeom>
              <a:avLst/>
              <a:gdLst/>
              <a:ahLst/>
              <a:cxnLst/>
              <a:rect l="l" t="t" r="r" b="b"/>
              <a:pathLst>
                <a:path w="1921" h="1447" extrusionOk="0">
                  <a:moveTo>
                    <a:pt x="1831" y="1"/>
                  </a:moveTo>
                  <a:cubicBezTo>
                    <a:pt x="1742" y="1"/>
                    <a:pt x="1631" y="67"/>
                    <a:pt x="1542" y="100"/>
                  </a:cubicBezTo>
                  <a:cubicBezTo>
                    <a:pt x="1442" y="145"/>
                    <a:pt x="1353" y="189"/>
                    <a:pt x="1253" y="234"/>
                  </a:cubicBezTo>
                  <a:cubicBezTo>
                    <a:pt x="1075" y="323"/>
                    <a:pt x="886" y="423"/>
                    <a:pt x="719" y="557"/>
                  </a:cubicBezTo>
                  <a:cubicBezTo>
                    <a:pt x="575" y="668"/>
                    <a:pt x="430" y="801"/>
                    <a:pt x="308" y="946"/>
                  </a:cubicBezTo>
                  <a:cubicBezTo>
                    <a:pt x="252" y="1012"/>
                    <a:pt x="197" y="1091"/>
                    <a:pt x="141" y="1168"/>
                  </a:cubicBezTo>
                  <a:cubicBezTo>
                    <a:pt x="85" y="1246"/>
                    <a:pt x="29" y="1335"/>
                    <a:pt x="7" y="1413"/>
                  </a:cubicBezTo>
                  <a:cubicBezTo>
                    <a:pt x="0" y="1434"/>
                    <a:pt x="21" y="1447"/>
                    <a:pt x="39" y="1447"/>
                  </a:cubicBezTo>
                  <a:cubicBezTo>
                    <a:pt x="49" y="1447"/>
                    <a:pt x="59" y="1443"/>
                    <a:pt x="63" y="1435"/>
                  </a:cubicBezTo>
                  <a:cubicBezTo>
                    <a:pt x="130" y="1368"/>
                    <a:pt x="174" y="1279"/>
                    <a:pt x="230" y="1202"/>
                  </a:cubicBezTo>
                  <a:cubicBezTo>
                    <a:pt x="286" y="1124"/>
                    <a:pt x="341" y="1057"/>
                    <a:pt x="397" y="990"/>
                  </a:cubicBezTo>
                  <a:cubicBezTo>
                    <a:pt x="519" y="846"/>
                    <a:pt x="664" y="723"/>
                    <a:pt x="819" y="612"/>
                  </a:cubicBezTo>
                  <a:cubicBezTo>
                    <a:pt x="986" y="490"/>
                    <a:pt x="1164" y="389"/>
                    <a:pt x="1342" y="312"/>
                  </a:cubicBezTo>
                  <a:cubicBezTo>
                    <a:pt x="1431" y="268"/>
                    <a:pt x="1520" y="234"/>
                    <a:pt x="1620" y="201"/>
                  </a:cubicBezTo>
                  <a:cubicBezTo>
                    <a:pt x="1665" y="179"/>
                    <a:pt x="1709" y="156"/>
                    <a:pt x="1764" y="145"/>
                  </a:cubicBezTo>
                  <a:cubicBezTo>
                    <a:pt x="1809" y="123"/>
                    <a:pt x="1853" y="112"/>
                    <a:pt x="1887" y="78"/>
                  </a:cubicBezTo>
                  <a:cubicBezTo>
                    <a:pt x="1920" y="45"/>
                    <a:pt x="1865" y="11"/>
                    <a:pt x="1831"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30" name="Google Shape;21430;p32"/>
            <p:cNvSpPr/>
            <p:nvPr/>
          </p:nvSpPr>
          <p:spPr>
            <a:xfrm>
              <a:off x="2179638" y="2328874"/>
              <a:ext cx="33004" cy="49191"/>
            </a:xfrm>
            <a:custGeom>
              <a:avLst/>
              <a:gdLst/>
              <a:ahLst/>
              <a:cxnLst/>
              <a:rect l="l" t="t" r="r" b="b"/>
              <a:pathLst>
                <a:path w="946" h="1410" extrusionOk="0">
                  <a:moveTo>
                    <a:pt x="838" y="0"/>
                  </a:moveTo>
                  <a:cubicBezTo>
                    <a:pt x="821" y="0"/>
                    <a:pt x="807" y="9"/>
                    <a:pt x="802" y="30"/>
                  </a:cubicBezTo>
                  <a:cubicBezTo>
                    <a:pt x="780" y="86"/>
                    <a:pt x="780" y="141"/>
                    <a:pt x="780" y="197"/>
                  </a:cubicBezTo>
                  <a:cubicBezTo>
                    <a:pt x="768" y="264"/>
                    <a:pt x="746" y="330"/>
                    <a:pt x="724" y="397"/>
                  </a:cubicBezTo>
                  <a:cubicBezTo>
                    <a:pt x="679" y="519"/>
                    <a:pt x="612" y="642"/>
                    <a:pt x="535" y="753"/>
                  </a:cubicBezTo>
                  <a:cubicBezTo>
                    <a:pt x="390" y="964"/>
                    <a:pt x="223" y="1164"/>
                    <a:pt x="34" y="1354"/>
                  </a:cubicBezTo>
                  <a:cubicBezTo>
                    <a:pt x="0" y="1378"/>
                    <a:pt x="36" y="1410"/>
                    <a:pt x="70" y="1410"/>
                  </a:cubicBezTo>
                  <a:cubicBezTo>
                    <a:pt x="82" y="1410"/>
                    <a:pt x="92" y="1406"/>
                    <a:pt x="101" y="1398"/>
                  </a:cubicBezTo>
                  <a:cubicBezTo>
                    <a:pt x="312" y="1220"/>
                    <a:pt x="501" y="1008"/>
                    <a:pt x="657" y="775"/>
                  </a:cubicBezTo>
                  <a:cubicBezTo>
                    <a:pt x="735" y="664"/>
                    <a:pt x="812" y="553"/>
                    <a:pt x="857" y="430"/>
                  </a:cubicBezTo>
                  <a:cubicBezTo>
                    <a:pt x="901" y="308"/>
                    <a:pt x="946" y="141"/>
                    <a:pt x="891" y="30"/>
                  </a:cubicBezTo>
                  <a:cubicBezTo>
                    <a:pt x="879" y="12"/>
                    <a:pt x="857" y="0"/>
                    <a:pt x="838"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31" name="Google Shape;21431;p32"/>
            <p:cNvSpPr/>
            <p:nvPr/>
          </p:nvSpPr>
          <p:spPr>
            <a:xfrm>
              <a:off x="2200362" y="2327129"/>
              <a:ext cx="30910" cy="53831"/>
            </a:xfrm>
            <a:custGeom>
              <a:avLst/>
              <a:gdLst/>
              <a:ahLst/>
              <a:cxnLst/>
              <a:rect l="l" t="t" r="r" b="b"/>
              <a:pathLst>
                <a:path w="886" h="1543" extrusionOk="0">
                  <a:moveTo>
                    <a:pt x="726" y="0"/>
                  </a:moveTo>
                  <a:cubicBezTo>
                    <a:pt x="700" y="0"/>
                    <a:pt x="675" y="11"/>
                    <a:pt x="675" y="35"/>
                  </a:cubicBezTo>
                  <a:cubicBezTo>
                    <a:pt x="708" y="336"/>
                    <a:pt x="564" y="581"/>
                    <a:pt x="386" y="814"/>
                  </a:cubicBezTo>
                  <a:cubicBezTo>
                    <a:pt x="230" y="1014"/>
                    <a:pt x="52" y="1226"/>
                    <a:pt x="8" y="1493"/>
                  </a:cubicBezTo>
                  <a:cubicBezTo>
                    <a:pt x="1" y="1525"/>
                    <a:pt x="32" y="1542"/>
                    <a:pt x="62" y="1542"/>
                  </a:cubicBezTo>
                  <a:cubicBezTo>
                    <a:pt x="83" y="1542"/>
                    <a:pt x="103" y="1533"/>
                    <a:pt x="107" y="1515"/>
                  </a:cubicBezTo>
                  <a:cubicBezTo>
                    <a:pt x="163" y="1226"/>
                    <a:pt x="374" y="1025"/>
                    <a:pt x="541" y="803"/>
                  </a:cubicBezTo>
                  <a:cubicBezTo>
                    <a:pt x="708" y="591"/>
                    <a:pt x="886" y="291"/>
                    <a:pt x="775" y="24"/>
                  </a:cubicBezTo>
                  <a:cubicBezTo>
                    <a:pt x="770" y="9"/>
                    <a:pt x="748" y="0"/>
                    <a:pt x="72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32" name="Google Shape;21432;p32"/>
            <p:cNvSpPr/>
            <p:nvPr/>
          </p:nvSpPr>
          <p:spPr>
            <a:xfrm>
              <a:off x="2215748" y="2318198"/>
              <a:ext cx="20967" cy="56134"/>
            </a:xfrm>
            <a:custGeom>
              <a:avLst/>
              <a:gdLst/>
              <a:ahLst/>
              <a:cxnLst/>
              <a:rect l="l" t="t" r="r" b="b"/>
              <a:pathLst>
                <a:path w="601" h="1609" extrusionOk="0">
                  <a:moveTo>
                    <a:pt x="441" y="1"/>
                  </a:moveTo>
                  <a:cubicBezTo>
                    <a:pt x="420" y="1"/>
                    <a:pt x="400" y="12"/>
                    <a:pt x="400" y="36"/>
                  </a:cubicBezTo>
                  <a:cubicBezTo>
                    <a:pt x="400" y="169"/>
                    <a:pt x="434" y="303"/>
                    <a:pt x="434" y="436"/>
                  </a:cubicBezTo>
                  <a:cubicBezTo>
                    <a:pt x="434" y="570"/>
                    <a:pt x="412" y="714"/>
                    <a:pt x="378" y="847"/>
                  </a:cubicBezTo>
                  <a:cubicBezTo>
                    <a:pt x="323" y="1104"/>
                    <a:pt x="200" y="1359"/>
                    <a:pt x="22" y="1559"/>
                  </a:cubicBezTo>
                  <a:cubicBezTo>
                    <a:pt x="0" y="1589"/>
                    <a:pt x="27" y="1609"/>
                    <a:pt x="58" y="1609"/>
                  </a:cubicBezTo>
                  <a:cubicBezTo>
                    <a:pt x="73" y="1609"/>
                    <a:pt x="89" y="1604"/>
                    <a:pt x="100" y="1593"/>
                  </a:cubicBezTo>
                  <a:cubicBezTo>
                    <a:pt x="301" y="1393"/>
                    <a:pt x="434" y="1136"/>
                    <a:pt x="512" y="859"/>
                  </a:cubicBezTo>
                  <a:cubicBezTo>
                    <a:pt x="578" y="603"/>
                    <a:pt x="601" y="269"/>
                    <a:pt x="489" y="24"/>
                  </a:cubicBezTo>
                  <a:cubicBezTo>
                    <a:pt x="479" y="9"/>
                    <a:pt x="459" y="1"/>
                    <a:pt x="441"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33" name="Google Shape;21433;p32"/>
            <p:cNvSpPr/>
            <p:nvPr/>
          </p:nvSpPr>
          <p:spPr>
            <a:xfrm>
              <a:off x="2242124" y="2304522"/>
              <a:ext cx="30282" cy="90114"/>
            </a:xfrm>
            <a:custGeom>
              <a:avLst/>
              <a:gdLst/>
              <a:ahLst/>
              <a:cxnLst/>
              <a:rect l="l" t="t" r="r" b="b"/>
              <a:pathLst>
                <a:path w="868" h="2583" extrusionOk="0">
                  <a:moveTo>
                    <a:pt x="547" y="0"/>
                  </a:moveTo>
                  <a:cubicBezTo>
                    <a:pt x="533" y="0"/>
                    <a:pt x="519" y="5"/>
                    <a:pt x="512" y="16"/>
                  </a:cubicBezTo>
                  <a:cubicBezTo>
                    <a:pt x="457" y="72"/>
                    <a:pt x="556" y="172"/>
                    <a:pt x="590" y="205"/>
                  </a:cubicBezTo>
                  <a:cubicBezTo>
                    <a:pt x="690" y="372"/>
                    <a:pt x="757" y="572"/>
                    <a:pt x="734" y="772"/>
                  </a:cubicBezTo>
                  <a:cubicBezTo>
                    <a:pt x="701" y="972"/>
                    <a:pt x="601" y="1150"/>
                    <a:pt x="512" y="1328"/>
                  </a:cubicBezTo>
                  <a:cubicBezTo>
                    <a:pt x="412" y="1518"/>
                    <a:pt x="323" y="1706"/>
                    <a:pt x="234" y="1896"/>
                  </a:cubicBezTo>
                  <a:cubicBezTo>
                    <a:pt x="178" y="2007"/>
                    <a:pt x="134" y="2107"/>
                    <a:pt x="89" y="2218"/>
                  </a:cubicBezTo>
                  <a:cubicBezTo>
                    <a:pt x="56" y="2329"/>
                    <a:pt x="12" y="2440"/>
                    <a:pt x="0" y="2552"/>
                  </a:cubicBezTo>
                  <a:cubicBezTo>
                    <a:pt x="0" y="2574"/>
                    <a:pt x="17" y="2583"/>
                    <a:pt x="35" y="2583"/>
                  </a:cubicBezTo>
                  <a:cubicBezTo>
                    <a:pt x="53" y="2583"/>
                    <a:pt x="73" y="2574"/>
                    <a:pt x="79" y="2563"/>
                  </a:cubicBezTo>
                  <a:cubicBezTo>
                    <a:pt x="145" y="2452"/>
                    <a:pt x="178" y="2329"/>
                    <a:pt x="223" y="2207"/>
                  </a:cubicBezTo>
                  <a:cubicBezTo>
                    <a:pt x="267" y="2107"/>
                    <a:pt x="312" y="1996"/>
                    <a:pt x="356" y="1884"/>
                  </a:cubicBezTo>
                  <a:cubicBezTo>
                    <a:pt x="457" y="1673"/>
                    <a:pt x="568" y="1462"/>
                    <a:pt x="668" y="1251"/>
                  </a:cubicBezTo>
                  <a:cubicBezTo>
                    <a:pt x="768" y="1051"/>
                    <a:pt x="868" y="839"/>
                    <a:pt x="846" y="616"/>
                  </a:cubicBezTo>
                  <a:cubicBezTo>
                    <a:pt x="835" y="517"/>
                    <a:pt x="813" y="416"/>
                    <a:pt x="768" y="327"/>
                  </a:cubicBezTo>
                  <a:cubicBezTo>
                    <a:pt x="746" y="294"/>
                    <a:pt x="657" y="105"/>
                    <a:pt x="601" y="72"/>
                  </a:cubicBezTo>
                  <a:lnTo>
                    <a:pt x="601" y="50"/>
                  </a:lnTo>
                  <a:cubicBezTo>
                    <a:pt x="609" y="20"/>
                    <a:pt x="576" y="0"/>
                    <a:pt x="547"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34" name="Google Shape;21434;p32"/>
            <p:cNvSpPr/>
            <p:nvPr/>
          </p:nvSpPr>
          <p:spPr>
            <a:xfrm>
              <a:off x="2245612" y="2314849"/>
              <a:ext cx="33004" cy="104209"/>
            </a:xfrm>
            <a:custGeom>
              <a:avLst/>
              <a:gdLst/>
              <a:ahLst/>
              <a:cxnLst/>
              <a:rect l="l" t="t" r="r" b="b"/>
              <a:pathLst>
                <a:path w="946" h="2987" extrusionOk="0">
                  <a:moveTo>
                    <a:pt x="846" y="0"/>
                  </a:moveTo>
                  <a:cubicBezTo>
                    <a:pt x="826" y="0"/>
                    <a:pt x="806" y="12"/>
                    <a:pt x="812" y="31"/>
                  </a:cubicBezTo>
                  <a:cubicBezTo>
                    <a:pt x="901" y="443"/>
                    <a:pt x="846" y="866"/>
                    <a:pt x="701" y="1255"/>
                  </a:cubicBezTo>
                  <a:cubicBezTo>
                    <a:pt x="568" y="1633"/>
                    <a:pt x="345" y="1967"/>
                    <a:pt x="167" y="2334"/>
                  </a:cubicBezTo>
                  <a:cubicBezTo>
                    <a:pt x="78" y="2523"/>
                    <a:pt x="1" y="2734"/>
                    <a:pt x="1" y="2957"/>
                  </a:cubicBezTo>
                  <a:cubicBezTo>
                    <a:pt x="1" y="2977"/>
                    <a:pt x="15" y="2986"/>
                    <a:pt x="32" y="2986"/>
                  </a:cubicBezTo>
                  <a:cubicBezTo>
                    <a:pt x="51" y="2986"/>
                    <a:pt x="72" y="2975"/>
                    <a:pt x="78" y="2957"/>
                  </a:cubicBezTo>
                  <a:cubicBezTo>
                    <a:pt x="100" y="2757"/>
                    <a:pt x="156" y="2567"/>
                    <a:pt x="245" y="2378"/>
                  </a:cubicBezTo>
                  <a:cubicBezTo>
                    <a:pt x="323" y="2201"/>
                    <a:pt x="434" y="2023"/>
                    <a:pt x="523" y="1845"/>
                  </a:cubicBezTo>
                  <a:cubicBezTo>
                    <a:pt x="723" y="1489"/>
                    <a:pt x="879" y="1099"/>
                    <a:pt x="923" y="699"/>
                  </a:cubicBezTo>
                  <a:cubicBezTo>
                    <a:pt x="946" y="465"/>
                    <a:pt x="935" y="243"/>
                    <a:pt x="879" y="21"/>
                  </a:cubicBezTo>
                  <a:cubicBezTo>
                    <a:pt x="875" y="6"/>
                    <a:pt x="860" y="0"/>
                    <a:pt x="84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35" name="Google Shape;21435;p32"/>
            <p:cNvSpPr/>
            <p:nvPr/>
          </p:nvSpPr>
          <p:spPr>
            <a:xfrm>
              <a:off x="2237449" y="2365576"/>
              <a:ext cx="5896" cy="5791"/>
            </a:xfrm>
            <a:custGeom>
              <a:avLst/>
              <a:gdLst/>
              <a:ahLst/>
              <a:cxnLst/>
              <a:rect l="l" t="t" r="r" b="b"/>
              <a:pathLst>
                <a:path w="169" h="166" extrusionOk="0">
                  <a:moveTo>
                    <a:pt x="146" y="1"/>
                  </a:moveTo>
                  <a:cubicBezTo>
                    <a:pt x="134" y="1"/>
                    <a:pt x="112" y="1"/>
                    <a:pt x="101" y="12"/>
                  </a:cubicBezTo>
                  <a:cubicBezTo>
                    <a:pt x="79" y="45"/>
                    <a:pt x="57" y="68"/>
                    <a:pt x="23" y="101"/>
                  </a:cubicBezTo>
                  <a:lnTo>
                    <a:pt x="1" y="124"/>
                  </a:lnTo>
                  <a:lnTo>
                    <a:pt x="1" y="146"/>
                  </a:lnTo>
                  <a:lnTo>
                    <a:pt x="12" y="157"/>
                  </a:lnTo>
                  <a:cubicBezTo>
                    <a:pt x="23" y="162"/>
                    <a:pt x="35" y="165"/>
                    <a:pt x="44" y="165"/>
                  </a:cubicBezTo>
                  <a:cubicBezTo>
                    <a:pt x="54" y="165"/>
                    <a:pt x="62" y="162"/>
                    <a:pt x="67" y="157"/>
                  </a:cubicBezTo>
                  <a:cubicBezTo>
                    <a:pt x="79" y="157"/>
                    <a:pt x="79" y="146"/>
                    <a:pt x="90" y="146"/>
                  </a:cubicBezTo>
                  <a:cubicBezTo>
                    <a:pt x="90" y="134"/>
                    <a:pt x="101" y="134"/>
                    <a:pt x="101" y="124"/>
                  </a:cubicBezTo>
                  <a:cubicBezTo>
                    <a:pt x="112" y="124"/>
                    <a:pt x="112" y="112"/>
                    <a:pt x="124" y="101"/>
                  </a:cubicBezTo>
                  <a:cubicBezTo>
                    <a:pt x="134" y="79"/>
                    <a:pt x="156" y="68"/>
                    <a:pt x="168" y="45"/>
                  </a:cubicBezTo>
                  <a:lnTo>
                    <a:pt x="168" y="23"/>
                  </a:lnTo>
                  <a:cubicBezTo>
                    <a:pt x="168" y="12"/>
                    <a:pt x="156" y="1"/>
                    <a:pt x="146"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36" name="Google Shape;21436;p32"/>
            <p:cNvSpPr/>
            <p:nvPr/>
          </p:nvSpPr>
          <p:spPr>
            <a:xfrm>
              <a:off x="2078915" y="2316244"/>
              <a:ext cx="72601" cy="56657"/>
            </a:xfrm>
            <a:custGeom>
              <a:avLst/>
              <a:gdLst/>
              <a:ahLst/>
              <a:cxnLst/>
              <a:rect l="l" t="t" r="r" b="b"/>
              <a:pathLst>
                <a:path w="2081" h="1624" extrusionOk="0">
                  <a:moveTo>
                    <a:pt x="2031" y="0"/>
                  </a:moveTo>
                  <a:cubicBezTo>
                    <a:pt x="2027" y="0"/>
                    <a:pt x="2024" y="1"/>
                    <a:pt x="2020" y="3"/>
                  </a:cubicBezTo>
                  <a:cubicBezTo>
                    <a:pt x="1798" y="92"/>
                    <a:pt x="1576" y="191"/>
                    <a:pt x="1364" y="303"/>
                  </a:cubicBezTo>
                  <a:cubicBezTo>
                    <a:pt x="1164" y="414"/>
                    <a:pt x="953" y="525"/>
                    <a:pt x="763" y="659"/>
                  </a:cubicBezTo>
                  <a:cubicBezTo>
                    <a:pt x="441" y="893"/>
                    <a:pt x="118" y="1192"/>
                    <a:pt x="7" y="1582"/>
                  </a:cubicBezTo>
                  <a:cubicBezTo>
                    <a:pt x="0" y="1609"/>
                    <a:pt x="26" y="1624"/>
                    <a:pt x="53" y="1624"/>
                  </a:cubicBezTo>
                  <a:cubicBezTo>
                    <a:pt x="70" y="1624"/>
                    <a:pt x="87" y="1617"/>
                    <a:pt x="96" y="1604"/>
                  </a:cubicBezTo>
                  <a:cubicBezTo>
                    <a:pt x="229" y="1215"/>
                    <a:pt x="519" y="926"/>
                    <a:pt x="852" y="703"/>
                  </a:cubicBezTo>
                  <a:cubicBezTo>
                    <a:pt x="1030" y="570"/>
                    <a:pt x="1230" y="458"/>
                    <a:pt x="1431" y="347"/>
                  </a:cubicBezTo>
                  <a:cubicBezTo>
                    <a:pt x="1631" y="236"/>
                    <a:pt x="1843" y="147"/>
                    <a:pt x="2043" y="36"/>
                  </a:cubicBezTo>
                  <a:cubicBezTo>
                    <a:pt x="2081" y="27"/>
                    <a:pt x="2054" y="0"/>
                    <a:pt x="2031"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37" name="Google Shape;21437;p32"/>
            <p:cNvSpPr/>
            <p:nvPr/>
          </p:nvSpPr>
          <p:spPr>
            <a:xfrm>
              <a:off x="2079474" y="2312407"/>
              <a:ext cx="125281" cy="73334"/>
            </a:xfrm>
            <a:custGeom>
              <a:avLst/>
              <a:gdLst/>
              <a:ahLst/>
              <a:cxnLst/>
              <a:rect l="l" t="t" r="r" b="b"/>
              <a:pathLst>
                <a:path w="3591" h="2102" extrusionOk="0">
                  <a:moveTo>
                    <a:pt x="3527" y="1"/>
                  </a:moveTo>
                  <a:cubicBezTo>
                    <a:pt x="3524" y="1"/>
                    <a:pt x="3520" y="1"/>
                    <a:pt x="3517" y="2"/>
                  </a:cubicBezTo>
                  <a:cubicBezTo>
                    <a:pt x="3228" y="24"/>
                    <a:pt x="2949" y="91"/>
                    <a:pt x="2672" y="168"/>
                  </a:cubicBezTo>
                  <a:cubicBezTo>
                    <a:pt x="2405" y="246"/>
                    <a:pt x="2138" y="335"/>
                    <a:pt x="1871" y="446"/>
                  </a:cubicBezTo>
                  <a:cubicBezTo>
                    <a:pt x="1370" y="657"/>
                    <a:pt x="858" y="924"/>
                    <a:pt x="492" y="1336"/>
                  </a:cubicBezTo>
                  <a:cubicBezTo>
                    <a:pt x="292" y="1547"/>
                    <a:pt x="136" y="1803"/>
                    <a:pt x="13" y="2070"/>
                  </a:cubicBezTo>
                  <a:cubicBezTo>
                    <a:pt x="0" y="2089"/>
                    <a:pt x="21" y="2101"/>
                    <a:pt x="45" y="2101"/>
                  </a:cubicBezTo>
                  <a:cubicBezTo>
                    <a:pt x="63" y="2101"/>
                    <a:pt x="82" y="2095"/>
                    <a:pt x="91" y="2081"/>
                  </a:cubicBezTo>
                  <a:cubicBezTo>
                    <a:pt x="213" y="1859"/>
                    <a:pt x="358" y="1636"/>
                    <a:pt x="525" y="1436"/>
                  </a:cubicBezTo>
                  <a:cubicBezTo>
                    <a:pt x="692" y="1236"/>
                    <a:pt x="903" y="1069"/>
                    <a:pt x="1125" y="924"/>
                  </a:cubicBezTo>
                  <a:cubicBezTo>
                    <a:pt x="1582" y="647"/>
                    <a:pt x="2104" y="435"/>
                    <a:pt x="2627" y="291"/>
                  </a:cubicBezTo>
                  <a:cubicBezTo>
                    <a:pt x="2916" y="202"/>
                    <a:pt x="3228" y="157"/>
                    <a:pt x="3528" y="91"/>
                  </a:cubicBezTo>
                  <a:cubicBezTo>
                    <a:pt x="3590" y="80"/>
                    <a:pt x="3575" y="1"/>
                    <a:pt x="3527"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38" name="Google Shape;21438;p32"/>
            <p:cNvSpPr/>
            <p:nvPr/>
          </p:nvSpPr>
          <p:spPr>
            <a:xfrm>
              <a:off x="2100825" y="2313209"/>
              <a:ext cx="111814" cy="66705"/>
            </a:xfrm>
            <a:custGeom>
              <a:avLst/>
              <a:gdLst/>
              <a:ahLst/>
              <a:cxnLst/>
              <a:rect l="l" t="t" r="r" b="b"/>
              <a:pathLst>
                <a:path w="3205" h="1912" extrusionOk="0">
                  <a:moveTo>
                    <a:pt x="3071" y="1"/>
                  </a:moveTo>
                  <a:cubicBezTo>
                    <a:pt x="3027" y="12"/>
                    <a:pt x="2983" y="23"/>
                    <a:pt x="2950" y="56"/>
                  </a:cubicBezTo>
                  <a:cubicBezTo>
                    <a:pt x="2927" y="78"/>
                    <a:pt x="2927" y="101"/>
                    <a:pt x="2950" y="123"/>
                  </a:cubicBezTo>
                  <a:cubicBezTo>
                    <a:pt x="2549" y="357"/>
                    <a:pt x="2137" y="568"/>
                    <a:pt x="1726" y="757"/>
                  </a:cubicBezTo>
                  <a:cubicBezTo>
                    <a:pt x="1303" y="957"/>
                    <a:pt x="836" y="1091"/>
                    <a:pt x="447" y="1358"/>
                  </a:cubicBezTo>
                  <a:cubicBezTo>
                    <a:pt x="258" y="1491"/>
                    <a:pt x="113" y="1658"/>
                    <a:pt x="13" y="1880"/>
                  </a:cubicBezTo>
                  <a:cubicBezTo>
                    <a:pt x="0" y="1900"/>
                    <a:pt x="21" y="1912"/>
                    <a:pt x="45" y="1912"/>
                  </a:cubicBezTo>
                  <a:cubicBezTo>
                    <a:pt x="62" y="1912"/>
                    <a:pt x="81" y="1905"/>
                    <a:pt x="91" y="1892"/>
                  </a:cubicBezTo>
                  <a:cubicBezTo>
                    <a:pt x="313" y="1480"/>
                    <a:pt x="770" y="1269"/>
                    <a:pt x="1181" y="1102"/>
                  </a:cubicBezTo>
                  <a:cubicBezTo>
                    <a:pt x="1648" y="913"/>
                    <a:pt x="2104" y="713"/>
                    <a:pt x="2560" y="479"/>
                  </a:cubicBezTo>
                  <a:cubicBezTo>
                    <a:pt x="2683" y="423"/>
                    <a:pt x="2805" y="357"/>
                    <a:pt x="2927" y="278"/>
                  </a:cubicBezTo>
                  <a:cubicBezTo>
                    <a:pt x="2994" y="246"/>
                    <a:pt x="3049" y="223"/>
                    <a:pt x="3105" y="189"/>
                  </a:cubicBezTo>
                  <a:cubicBezTo>
                    <a:pt x="3160" y="157"/>
                    <a:pt x="3205" y="112"/>
                    <a:pt x="3183" y="45"/>
                  </a:cubicBezTo>
                  <a:cubicBezTo>
                    <a:pt x="3160" y="12"/>
                    <a:pt x="3116" y="1"/>
                    <a:pt x="3071"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39" name="Google Shape;21439;p32"/>
            <p:cNvSpPr/>
            <p:nvPr/>
          </p:nvSpPr>
          <p:spPr>
            <a:xfrm>
              <a:off x="2263859" y="2113124"/>
              <a:ext cx="180822" cy="168681"/>
            </a:xfrm>
            <a:custGeom>
              <a:avLst/>
              <a:gdLst/>
              <a:ahLst/>
              <a:cxnLst/>
              <a:rect l="l" t="t" r="r" b="b"/>
              <a:pathLst>
                <a:path w="5183" h="4835" extrusionOk="0">
                  <a:moveTo>
                    <a:pt x="3670" y="0"/>
                  </a:moveTo>
                  <a:cubicBezTo>
                    <a:pt x="3453" y="0"/>
                    <a:pt x="3227" y="93"/>
                    <a:pt x="2903" y="153"/>
                  </a:cubicBezTo>
                  <a:cubicBezTo>
                    <a:pt x="2481" y="219"/>
                    <a:pt x="2291" y="185"/>
                    <a:pt x="2024" y="531"/>
                  </a:cubicBezTo>
                  <a:cubicBezTo>
                    <a:pt x="1757" y="887"/>
                    <a:pt x="2002" y="998"/>
                    <a:pt x="1401" y="1631"/>
                  </a:cubicBezTo>
                  <a:cubicBezTo>
                    <a:pt x="812" y="2266"/>
                    <a:pt x="556" y="2121"/>
                    <a:pt x="289" y="2810"/>
                  </a:cubicBezTo>
                  <a:cubicBezTo>
                    <a:pt x="34" y="3489"/>
                    <a:pt x="0" y="3767"/>
                    <a:pt x="0" y="3767"/>
                  </a:cubicBezTo>
                  <a:lnTo>
                    <a:pt x="1179" y="4835"/>
                  </a:lnTo>
                  <a:lnTo>
                    <a:pt x="5172" y="2899"/>
                  </a:lnTo>
                  <a:cubicBezTo>
                    <a:pt x="5172" y="2899"/>
                    <a:pt x="5183" y="2399"/>
                    <a:pt x="5116" y="2066"/>
                  </a:cubicBezTo>
                  <a:cubicBezTo>
                    <a:pt x="5039" y="1743"/>
                    <a:pt x="5172" y="1676"/>
                    <a:pt x="4950" y="1554"/>
                  </a:cubicBezTo>
                  <a:cubicBezTo>
                    <a:pt x="4727" y="1420"/>
                    <a:pt x="4394" y="1409"/>
                    <a:pt x="4293" y="1020"/>
                  </a:cubicBezTo>
                  <a:cubicBezTo>
                    <a:pt x="4204" y="620"/>
                    <a:pt x="4171" y="130"/>
                    <a:pt x="3871" y="30"/>
                  </a:cubicBezTo>
                  <a:cubicBezTo>
                    <a:pt x="3803" y="9"/>
                    <a:pt x="3737" y="0"/>
                    <a:pt x="367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40" name="Google Shape;21440;p32"/>
            <p:cNvSpPr/>
            <p:nvPr/>
          </p:nvSpPr>
          <p:spPr>
            <a:xfrm>
              <a:off x="2265010" y="2113787"/>
              <a:ext cx="163029" cy="168018"/>
            </a:xfrm>
            <a:custGeom>
              <a:avLst/>
              <a:gdLst/>
              <a:ahLst/>
              <a:cxnLst/>
              <a:rect l="l" t="t" r="r" b="b"/>
              <a:pathLst>
                <a:path w="4673" h="4816" extrusionOk="0">
                  <a:moveTo>
                    <a:pt x="3449" y="0"/>
                  </a:moveTo>
                  <a:cubicBezTo>
                    <a:pt x="3281" y="33"/>
                    <a:pt x="3104" y="89"/>
                    <a:pt x="2870" y="134"/>
                  </a:cubicBezTo>
                  <a:cubicBezTo>
                    <a:pt x="2448" y="200"/>
                    <a:pt x="2258" y="166"/>
                    <a:pt x="1991" y="512"/>
                  </a:cubicBezTo>
                  <a:cubicBezTo>
                    <a:pt x="1724" y="868"/>
                    <a:pt x="1969" y="979"/>
                    <a:pt x="1368" y="1612"/>
                  </a:cubicBezTo>
                  <a:cubicBezTo>
                    <a:pt x="779" y="2247"/>
                    <a:pt x="523" y="2102"/>
                    <a:pt x="256" y="2791"/>
                  </a:cubicBezTo>
                  <a:cubicBezTo>
                    <a:pt x="134" y="3114"/>
                    <a:pt x="56" y="3347"/>
                    <a:pt x="23" y="3503"/>
                  </a:cubicBezTo>
                  <a:lnTo>
                    <a:pt x="23" y="3614"/>
                  </a:lnTo>
                  <a:cubicBezTo>
                    <a:pt x="23" y="3670"/>
                    <a:pt x="12" y="3726"/>
                    <a:pt x="1" y="3770"/>
                  </a:cubicBezTo>
                  <a:lnTo>
                    <a:pt x="1146" y="4816"/>
                  </a:lnTo>
                  <a:lnTo>
                    <a:pt x="3983" y="3448"/>
                  </a:lnTo>
                  <a:cubicBezTo>
                    <a:pt x="3983" y="3426"/>
                    <a:pt x="3993" y="3392"/>
                    <a:pt x="4005" y="3370"/>
                  </a:cubicBezTo>
                  <a:cubicBezTo>
                    <a:pt x="4082" y="3248"/>
                    <a:pt x="4238" y="3169"/>
                    <a:pt x="4327" y="3058"/>
                  </a:cubicBezTo>
                  <a:cubicBezTo>
                    <a:pt x="4427" y="2925"/>
                    <a:pt x="4505" y="2791"/>
                    <a:pt x="4572" y="2647"/>
                  </a:cubicBezTo>
                  <a:cubicBezTo>
                    <a:pt x="4628" y="2547"/>
                    <a:pt x="4672" y="2425"/>
                    <a:pt x="4661" y="2313"/>
                  </a:cubicBezTo>
                  <a:cubicBezTo>
                    <a:pt x="4650" y="2224"/>
                    <a:pt x="4605" y="2146"/>
                    <a:pt x="4572" y="2069"/>
                  </a:cubicBezTo>
                  <a:cubicBezTo>
                    <a:pt x="4405" y="1757"/>
                    <a:pt x="4227" y="1457"/>
                    <a:pt x="4038" y="1157"/>
                  </a:cubicBezTo>
                  <a:cubicBezTo>
                    <a:pt x="4016" y="1135"/>
                    <a:pt x="3993" y="1101"/>
                    <a:pt x="3960" y="1090"/>
                  </a:cubicBezTo>
                  <a:cubicBezTo>
                    <a:pt x="3946" y="1083"/>
                    <a:pt x="3929" y="1080"/>
                    <a:pt x="3913" y="1080"/>
                  </a:cubicBezTo>
                  <a:cubicBezTo>
                    <a:pt x="3880" y="1080"/>
                    <a:pt x="3845" y="1090"/>
                    <a:pt x="3815" y="1090"/>
                  </a:cubicBezTo>
                  <a:cubicBezTo>
                    <a:pt x="3805" y="1092"/>
                    <a:pt x="3796" y="1092"/>
                    <a:pt x="3786" y="1092"/>
                  </a:cubicBezTo>
                  <a:cubicBezTo>
                    <a:pt x="3664" y="1092"/>
                    <a:pt x="3557" y="969"/>
                    <a:pt x="3515" y="845"/>
                  </a:cubicBezTo>
                  <a:cubicBezTo>
                    <a:pt x="3482" y="712"/>
                    <a:pt x="3504" y="567"/>
                    <a:pt x="3526" y="423"/>
                  </a:cubicBezTo>
                  <a:cubicBezTo>
                    <a:pt x="3538" y="289"/>
                    <a:pt x="3538" y="134"/>
                    <a:pt x="3459" y="22"/>
                  </a:cubicBezTo>
                  <a:cubicBezTo>
                    <a:pt x="3459" y="11"/>
                    <a:pt x="3459" y="11"/>
                    <a:pt x="3449"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41" name="Google Shape;21441;p32"/>
            <p:cNvSpPr/>
            <p:nvPr/>
          </p:nvSpPr>
          <p:spPr>
            <a:xfrm>
              <a:off x="2339916" y="2127743"/>
              <a:ext cx="32236" cy="54215"/>
            </a:xfrm>
            <a:custGeom>
              <a:avLst/>
              <a:gdLst/>
              <a:ahLst/>
              <a:cxnLst/>
              <a:rect l="l" t="t" r="r" b="b"/>
              <a:pathLst>
                <a:path w="924" h="1554" extrusionOk="0">
                  <a:moveTo>
                    <a:pt x="823" y="0"/>
                  </a:moveTo>
                  <a:cubicBezTo>
                    <a:pt x="679" y="23"/>
                    <a:pt x="568" y="122"/>
                    <a:pt x="467" y="223"/>
                  </a:cubicBezTo>
                  <a:cubicBezTo>
                    <a:pt x="378" y="345"/>
                    <a:pt x="289" y="478"/>
                    <a:pt x="222" y="612"/>
                  </a:cubicBezTo>
                  <a:cubicBezTo>
                    <a:pt x="156" y="757"/>
                    <a:pt x="101" y="901"/>
                    <a:pt x="67" y="1046"/>
                  </a:cubicBezTo>
                  <a:cubicBezTo>
                    <a:pt x="22" y="1202"/>
                    <a:pt x="0" y="1368"/>
                    <a:pt x="22" y="1524"/>
                  </a:cubicBezTo>
                  <a:cubicBezTo>
                    <a:pt x="28" y="1542"/>
                    <a:pt x="50" y="1553"/>
                    <a:pt x="71" y="1553"/>
                  </a:cubicBezTo>
                  <a:cubicBezTo>
                    <a:pt x="89" y="1553"/>
                    <a:pt x="106" y="1544"/>
                    <a:pt x="111" y="1524"/>
                  </a:cubicBezTo>
                  <a:cubicBezTo>
                    <a:pt x="133" y="1390"/>
                    <a:pt x="145" y="1246"/>
                    <a:pt x="178" y="1113"/>
                  </a:cubicBezTo>
                  <a:cubicBezTo>
                    <a:pt x="200" y="968"/>
                    <a:pt x="245" y="834"/>
                    <a:pt x="311" y="701"/>
                  </a:cubicBezTo>
                  <a:cubicBezTo>
                    <a:pt x="367" y="567"/>
                    <a:pt x="434" y="445"/>
                    <a:pt x="523" y="334"/>
                  </a:cubicBezTo>
                  <a:cubicBezTo>
                    <a:pt x="601" y="223"/>
                    <a:pt x="701" y="112"/>
                    <a:pt x="857" y="89"/>
                  </a:cubicBezTo>
                  <a:cubicBezTo>
                    <a:pt x="924" y="78"/>
                    <a:pt x="879" y="0"/>
                    <a:pt x="82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42" name="Google Shape;21442;p32"/>
            <p:cNvSpPr/>
            <p:nvPr/>
          </p:nvSpPr>
          <p:spPr>
            <a:xfrm>
              <a:off x="2335939" y="2142396"/>
              <a:ext cx="34888" cy="64053"/>
            </a:xfrm>
            <a:custGeom>
              <a:avLst/>
              <a:gdLst/>
              <a:ahLst/>
              <a:cxnLst/>
              <a:rect l="l" t="t" r="r" b="b"/>
              <a:pathLst>
                <a:path w="1000" h="1836" extrusionOk="0">
                  <a:moveTo>
                    <a:pt x="930" y="1"/>
                  </a:moveTo>
                  <a:cubicBezTo>
                    <a:pt x="925" y="1"/>
                    <a:pt x="920" y="1"/>
                    <a:pt x="915" y="3"/>
                  </a:cubicBezTo>
                  <a:cubicBezTo>
                    <a:pt x="781" y="81"/>
                    <a:pt x="737" y="270"/>
                    <a:pt x="692" y="403"/>
                  </a:cubicBezTo>
                  <a:cubicBezTo>
                    <a:pt x="637" y="570"/>
                    <a:pt x="593" y="748"/>
                    <a:pt x="537" y="915"/>
                  </a:cubicBezTo>
                  <a:cubicBezTo>
                    <a:pt x="481" y="1081"/>
                    <a:pt x="415" y="1237"/>
                    <a:pt x="326" y="1382"/>
                  </a:cubicBezTo>
                  <a:cubicBezTo>
                    <a:pt x="247" y="1526"/>
                    <a:pt x="126" y="1649"/>
                    <a:pt x="25" y="1783"/>
                  </a:cubicBezTo>
                  <a:cubicBezTo>
                    <a:pt x="1" y="1815"/>
                    <a:pt x="42" y="1836"/>
                    <a:pt x="75" y="1836"/>
                  </a:cubicBezTo>
                  <a:cubicBezTo>
                    <a:pt x="87" y="1836"/>
                    <a:pt x="97" y="1833"/>
                    <a:pt x="103" y="1827"/>
                  </a:cubicBezTo>
                  <a:cubicBezTo>
                    <a:pt x="237" y="1727"/>
                    <a:pt x="326" y="1593"/>
                    <a:pt x="403" y="1460"/>
                  </a:cubicBezTo>
                  <a:cubicBezTo>
                    <a:pt x="492" y="1326"/>
                    <a:pt x="559" y="1170"/>
                    <a:pt x="615" y="1015"/>
                  </a:cubicBezTo>
                  <a:cubicBezTo>
                    <a:pt x="670" y="848"/>
                    <a:pt x="704" y="681"/>
                    <a:pt x="748" y="503"/>
                  </a:cubicBezTo>
                  <a:cubicBezTo>
                    <a:pt x="771" y="426"/>
                    <a:pt x="804" y="337"/>
                    <a:pt x="826" y="258"/>
                  </a:cubicBezTo>
                  <a:cubicBezTo>
                    <a:pt x="860" y="181"/>
                    <a:pt x="893" y="92"/>
                    <a:pt x="971" y="48"/>
                  </a:cubicBezTo>
                  <a:cubicBezTo>
                    <a:pt x="999" y="28"/>
                    <a:pt x="962" y="1"/>
                    <a:pt x="930"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43" name="Google Shape;21443;p32"/>
            <p:cNvSpPr/>
            <p:nvPr/>
          </p:nvSpPr>
          <p:spPr>
            <a:xfrm>
              <a:off x="2347591" y="2134267"/>
              <a:ext cx="43819" cy="71031"/>
            </a:xfrm>
            <a:custGeom>
              <a:avLst/>
              <a:gdLst/>
              <a:ahLst/>
              <a:cxnLst/>
              <a:rect l="l" t="t" r="r" b="b"/>
              <a:pathLst>
                <a:path w="1256" h="2036" extrusionOk="0">
                  <a:moveTo>
                    <a:pt x="1192" y="0"/>
                  </a:moveTo>
                  <a:cubicBezTo>
                    <a:pt x="1188" y="0"/>
                    <a:pt x="1184" y="1"/>
                    <a:pt x="1181" y="2"/>
                  </a:cubicBezTo>
                  <a:cubicBezTo>
                    <a:pt x="837" y="180"/>
                    <a:pt x="659" y="525"/>
                    <a:pt x="526" y="870"/>
                  </a:cubicBezTo>
                  <a:cubicBezTo>
                    <a:pt x="392" y="1259"/>
                    <a:pt x="303" y="1670"/>
                    <a:pt x="25" y="1993"/>
                  </a:cubicBezTo>
                  <a:cubicBezTo>
                    <a:pt x="1" y="2017"/>
                    <a:pt x="41" y="2035"/>
                    <a:pt x="73" y="2035"/>
                  </a:cubicBezTo>
                  <a:cubicBezTo>
                    <a:pt x="85" y="2035"/>
                    <a:pt x="97" y="2033"/>
                    <a:pt x="103" y="2026"/>
                  </a:cubicBezTo>
                  <a:cubicBezTo>
                    <a:pt x="625" y="1460"/>
                    <a:pt x="526" y="481"/>
                    <a:pt x="1226" y="47"/>
                  </a:cubicBezTo>
                  <a:cubicBezTo>
                    <a:pt x="1255" y="27"/>
                    <a:pt x="1217" y="0"/>
                    <a:pt x="1192"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44" name="Google Shape;21444;p32"/>
            <p:cNvSpPr/>
            <p:nvPr/>
          </p:nvSpPr>
          <p:spPr>
            <a:xfrm>
              <a:off x="2369327" y="2175156"/>
              <a:ext cx="29759" cy="37120"/>
            </a:xfrm>
            <a:custGeom>
              <a:avLst/>
              <a:gdLst/>
              <a:ahLst/>
              <a:cxnLst/>
              <a:rect l="l" t="t" r="r" b="b"/>
              <a:pathLst>
                <a:path w="853" h="1064" extrusionOk="0">
                  <a:moveTo>
                    <a:pt x="800" y="0"/>
                  </a:moveTo>
                  <a:cubicBezTo>
                    <a:pt x="792" y="0"/>
                    <a:pt x="784" y="3"/>
                    <a:pt x="781" y="9"/>
                  </a:cubicBezTo>
                  <a:cubicBezTo>
                    <a:pt x="514" y="343"/>
                    <a:pt x="269" y="688"/>
                    <a:pt x="25" y="1022"/>
                  </a:cubicBezTo>
                  <a:cubicBezTo>
                    <a:pt x="1" y="1045"/>
                    <a:pt x="34" y="1063"/>
                    <a:pt x="63" y="1063"/>
                  </a:cubicBezTo>
                  <a:cubicBezTo>
                    <a:pt x="75" y="1063"/>
                    <a:pt x="85" y="1061"/>
                    <a:pt x="91" y="1055"/>
                  </a:cubicBezTo>
                  <a:cubicBezTo>
                    <a:pt x="348" y="721"/>
                    <a:pt x="603" y="387"/>
                    <a:pt x="837" y="43"/>
                  </a:cubicBezTo>
                  <a:cubicBezTo>
                    <a:pt x="853" y="18"/>
                    <a:pt x="823" y="0"/>
                    <a:pt x="800"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45" name="Google Shape;21445;p32"/>
            <p:cNvSpPr/>
            <p:nvPr/>
          </p:nvSpPr>
          <p:spPr>
            <a:xfrm>
              <a:off x="2384119" y="2182448"/>
              <a:ext cx="33038" cy="22154"/>
            </a:xfrm>
            <a:custGeom>
              <a:avLst/>
              <a:gdLst/>
              <a:ahLst/>
              <a:cxnLst/>
              <a:rect l="l" t="t" r="r" b="b"/>
              <a:pathLst>
                <a:path w="947" h="635" extrusionOk="0">
                  <a:moveTo>
                    <a:pt x="858" y="0"/>
                  </a:moveTo>
                  <a:cubicBezTo>
                    <a:pt x="668" y="34"/>
                    <a:pt x="490" y="111"/>
                    <a:pt x="335" y="212"/>
                  </a:cubicBezTo>
                  <a:cubicBezTo>
                    <a:pt x="201" y="312"/>
                    <a:pt x="79" y="434"/>
                    <a:pt x="13" y="579"/>
                  </a:cubicBezTo>
                  <a:cubicBezTo>
                    <a:pt x="1" y="601"/>
                    <a:pt x="23" y="623"/>
                    <a:pt x="45" y="635"/>
                  </a:cubicBezTo>
                  <a:cubicBezTo>
                    <a:pt x="68" y="635"/>
                    <a:pt x="101" y="623"/>
                    <a:pt x="112" y="601"/>
                  </a:cubicBezTo>
                  <a:cubicBezTo>
                    <a:pt x="190" y="467"/>
                    <a:pt x="302" y="356"/>
                    <a:pt x="435" y="279"/>
                  </a:cubicBezTo>
                  <a:cubicBezTo>
                    <a:pt x="579" y="190"/>
                    <a:pt x="735" y="145"/>
                    <a:pt x="891" y="67"/>
                  </a:cubicBezTo>
                  <a:cubicBezTo>
                    <a:pt x="947" y="45"/>
                    <a:pt x="902" y="0"/>
                    <a:pt x="858"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46" name="Google Shape;21446;p32"/>
            <p:cNvSpPr/>
            <p:nvPr/>
          </p:nvSpPr>
          <p:spPr>
            <a:xfrm>
              <a:off x="2392842" y="2193716"/>
              <a:ext cx="29340" cy="12001"/>
            </a:xfrm>
            <a:custGeom>
              <a:avLst/>
              <a:gdLst/>
              <a:ahLst/>
              <a:cxnLst/>
              <a:rect l="l" t="t" r="r" b="b"/>
              <a:pathLst>
                <a:path w="841" h="344" extrusionOk="0">
                  <a:moveTo>
                    <a:pt x="786" y="0"/>
                  </a:moveTo>
                  <a:cubicBezTo>
                    <a:pt x="630" y="11"/>
                    <a:pt x="474" y="55"/>
                    <a:pt x="329" y="100"/>
                  </a:cubicBezTo>
                  <a:cubicBezTo>
                    <a:pt x="263" y="122"/>
                    <a:pt x="196" y="144"/>
                    <a:pt x="129" y="178"/>
                  </a:cubicBezTo>
                  <a:cubicBezTo>
                    <a:pt x="74" y="200"/>
                    <a:pt x="18" y="233"/>
                    <a:pt x="7" y="289"/>
                  </a:cubicBezTo>
                  <a:cubicBezTo>
                    <a:pt x="0" y="322"/>
                    <a:pt x="33" y="344"/>
                    <a:pt x="63" y="344"/>
                  </a:cubicBezTo>
                  <a:cubicBezTo>
                    <a:pt x="84" y="344"/>
                    <a:pt x="103" y="334"/>
                    <a:pt x="107" y="312"/>
                  </a:cubicBezTo>
                  <a:cubicBezTo>
                    <a:pt x="118" y="267"/>
                    <a:pt x="174" y="245"/>
                    <a:pt x="218" y="233"/>
                  </a:cubicBezTo>
                  <a:lnTo>
                    <a:pt x="418" y="167"/>
                  </a:lnTo>
                  <a:cubicBezTo>
                    <a:pt x="541" y="134"/>
                    <a:pt x="675" y="100"/>
                    <a:pt x="808" y="55"/>
                  </a:cubicBezTo>
                  <a:cubicBezTo>
                    <a:pt x="841" y="45"/>
                    <a:pt x="819" y="0"/>
                    <a:pt x="78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47" name="Google Shape;21447;p32"/>
            <p:cNvSpPr/>
            <p:nvPr/>
          </p:nvSpPr>
          <p:spPr>
            <a:xfrm>
              <a:off x="2297212" y="2198601"/>
              <a:ext cx="227432" cy="181869"/>
            </a:xfrm>
            <a:custGeom>
              <a:avLst/>
              <a:gdLst/>
              <a:ahLst/>
              <a:cxnLst/>
              <a:rect l="l" t="t" r="r" b="b"/>
              <a:pathLst>
                <a:path w="6519" h="5213" extrusionOk="0">
                  <a:moveTo>
                    <a:pt x="4343" y="1"/>
                  </a:moveTo>
                  <a:cubicBezTo>
                    <a:pt x="4121" y="1"/>
                    <a:pt x="3893" y="19"/>
                    <a:pt x="3671" y="49"/>
                  </a:cubicBezTo>
                  <a:cubicBezTo>
                    <a:pt x="2926" y="160"/>
                    <a:pt x="2981" y="327"/>
                    <a:pt x="2192" y="794"/>
                  </a:cubicBezTo>
                  <a:cubicBezTo>
                    <a:pt x="1682" y="1101"/>
                    <a:pt x="1191" y="1153"/>
                    <a:pt x="913" y="1153"/>
                  </a:cubicBezTo>
                  <a:cubicBezTo>
                    <a:pt x="767" y="1153"/>
                    <a:pt x="679" y="1139"/>
                    <a:pt x="679" y="1139"/>
                  </a:cubicBezTo>
                  <a:lnTo>
                    <a:pt x="34" y="2496"/>
                  </a:lnTo>
                  <a:cubicBezTo>
                    <a:pt x="34" y="2496"/>
                    <a:pt x="1" y="3219"/>
                    <a:pt x="34" y="3575"/>
                  </a:cubicBezTo>
                  <a:cubicBezTo>
                    <a:pt x="79" y="3919"/>
                    <a:pt x="101" y="4164"/>
                    <a:pt x="801" y="4698"/>
                  </a:cubicBezTo>
                  <a:cubicBezTo>
                    <a:pt x="1402" y="5153"/>
                    <a:pt x="1631" y="5212"/>
                    <a:pt x="2267" y="5212"/>
                  </a:cubicBezTo>
                  <a:cubicBezTo>
                    <a:pt x="2362" y="5212"/>
                    <a:pt x="2466" y="5211"/>
                    <a:pt x="2581" y="5210"/>
                  </a:cubicBezTo>
                  <a:cubicBezTo>
                    <a:pt x="3471" y="5199"/>
                    <a:pt x="3493" y="5076"/>
                    <a:pt x="4071" y="4776"/>
                  </a:cubicBezTo>
                  <a:cubicBezTo>
                    <a:pt x="4661" y="4475"/>
                    <a:pt x="4516" y="3909"/>
                    <a:pt x="4538" y="3608"/>
                  </a:cubicBezTo>
                  <a:cubicBezTo>
                    <a:pt x="4572" y="3308"/>
                    <a:pt x="4839" y="2908"/>
                    <a:pt x="5195" y="2496"/>
                  </a:cubicBezTo>
                  <a:cubicBezTo>
                    <a:pt x="5562" y="2085"/>
                    <a:pt x="6241" y="2051"/>
                    <a:pt x="6385" y="1951"/>
                  </a:cubicBezTo>
                  <a:cubicBezTo>
                    <a:pt x="6518" y="1840"/>
                    <a:pt x="6507" y="1806"/>
                    <a:pt x="6441" y="1462"/>
                  </a:cubicBezTo>
                  <a:cubicBezTo>
                    <a:pt x="6362" y="1128"/>
                    <a:pt x="6073" y="728"/>
                    <a:pt x="5640" y="360"/>
                  </a:cubicBezTo>
                  <a:cubicBezTo>
                    <a:pt x="5337" y="96"/>
                    <a:pt x="4856" y="1"/>
                    <a:pt x="434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48" name="Google Shape;21448;p32"/>
            <p:cNvSpPr/>
            <p:nvPr/>
          </p:nvSpPr>
          <p:spPr>
            <a:xfrm>
              <a:off x="2297212" y="2210777"/>
              <a:ext cx="103651" cy="116803"/>
            </a:xfrm>
            <a:custGeom>
              <a:avLst/>
              <a:gdLst/>
              <a:ahLst/>
              <a:cxnLst/>
              <a:rect l="l" t="t" r="r" b="b"/>
              <a:pathLst>
                <a:path w="2971" h="3348" extrusionOk="0">
                  <a:moveTo>
                    <a:pt x="2859" y="1"/>
                  </a:moveTo>
                  <a:cubicBezTo>
                    <a:pt x="2704" y="112"/>
                    <a:pt x="2526" y="256"/>
                    <a:pt x="2192" y="445"/>
                  </a:cubicBezTo>
                  <a:cubicBezTo>
                    <a:pt x="1682" y="752"/>
                    <a:pt x="1191" y="804"/>
                    <a:pt x="913" y="804"/>
                  </a:cubicBezTo>
                  <a:cubicBezTo>
                    <a:pt x="767" y="804"/>
                    <a:pt x="679" y="790"/>
                    <a:pt x="679" y="790"/>
                  </a:cubicBezTo>
                  <a:lnTo>
                    <a:pt x="34" y="2147"/>
                  </a:lnTo>
                  <a:cubicBezTo>
                    <a:pt x="34" y="2147"/>
                    <a:pt x="1" y="2870"/>
                    <a:pt x="34" y="3226"/>
                  </a:cubicBezTo>
                  <a:cubicBezTo>
                    <a:pt x="45" y="3271"/>
                    <a:pt x="45" y="3315"/>
                    <a:pt x="57" y="3348"/>
                  </a:cubicBezTo>
                  <a:cubicBezTo>
                    <a:pt x="279" y="3337"/>
                    <a:pt x="512" y="3237"/>
                    <a:pt x="746" y="3115"/>
                  </a:cubicBezTo>
                  <a:cubicBezTo>
                    <a:pt x="991" y="2981"/>
                    <a:pt x="1202" y="2781"/>
                    <a:pt x="1325" y="2525"/>
                  </a:cubicBezTo>
                  <a:cubicBezTo>
                    <a:pt x="1446" y="2236"/>
                    <a:pt x="1458" y="1858"/>
                    <a:pt x="1725" y="1680"/>
                  </a:cubicBezTo>
                  <a:cubicBezTo>
                    <a:pt x="1836" y="1591"/>
                    <a:pt x="1980" y="1568"/>
                    <a:pt x="2114" y="1524"/>
                  </a:cubicBezTo>
                  <a:cubicBezTo>
                    <a:pt x="2392" y="1424"/>
                    <a:pt x="2637" y="1235"/>
                    <a:pt x="2781" y="979"/>
                  </a:cubicBezTo>
                  <a:cubicBezTo>
                    <a:pt x="2926" y="723"/>
                    <a:pt x="2971" y="412"/>
                    <a:pt x="2892" y="122"/>
                  </a:cubicBezTo>
                  <a:cubicBezTo>
                    <a:pt x="2882" y="90"/>
                    <a:pt x="2870" y="45"/>
                    <a:pt x="2859"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49" name="Google Shape;21449;p32"/>
            <p:cNvSpPr/>
            <p:nvPr/>
          </p:nvSpPr>
          <p:spPr>
            <a:xfrm>
              <a:off x="2296968" y="2285263"/>
              <a:ext cx="50866" cy="50761"/>
            </a:xfrm>
            <a:custGeom>
              <a:avLst/>
              <a:gdLst/>
              <a:ahLst/>
              <a:cxnLst/>
              <a:rect l="l" t="t" r="r" b="b"/>
              <a:pathLst>
                <a:path w="1458" h="1455" extrusionOk="0">
                  <a:moveTo>
                    <a:pt x="43" y="0"/>
                  </a:moveTo>
                  <a:cubicBezTo>
                    <a:pt x="21" y="0"/>
                    <a:pt x="1" y="13"/>
                    <a:pt x="8" y="34"/>
                  </a:cubicBezTo>
                  <a:cubicBezTo>
                    <a:pt x="30" y="112"/>
                    <a:pt x="74" y="179"/>
                    <a:pt x="119" y="246"/>
                  </a:cubicBezTo>
                  <a:cubicBezTo>
                    <a:pt x="163" y="323"/>
                    <a:pt x="208" y="390"/>
                    <a:pt x="264" y="457"/>
                  </a:cubicBezTo>
                  <a:cubicBezTo>
                    <a:pt x="363" y="590"/>
                    <a:pt x="475" y="713"/>
                    <a:pt x="597" y="835"/>
                  </a:cubicBezTo>
                  <a:cubicBezTo>
                    <a:pt x="831" y="1079"/>
                    <a:pt x="1098" y="1280"/>
                    <a:pt x="1387" y="1447"/>
                  </a:cubicBezTo>
                  <a:cubicBezTo>
                    <a:pt x="1392" y="1452"/>
                    <a:pt x="1399" y="1454"/>
                    <a:pt x="1406" y="1454"/>
                  </a:cubicBezTo>
                  <a:cubicBezTo>
                    <a:pt x="1430" y="1454"/>
                    <a:pt x="1457" y="1430"/>
                    <a:pt x="1431" y="1413"/>
                  </a:cubicBezTo>
                  <a:cubicBezTo>
                    <a:pt x="1154" y="1247"/>
                    <a:pt x="897" y="1035"/>
                    <a:pt x="664" y="790"/>
                  </a:cubicBezTo>
                  <a:cubicBezTo>
                    <a:pt x="553" y="679"/>
                    <a:pt x="452" y="546"/>
                    <a:pt x="353" y="424"/>
                  </a:cubicBezTo>
                  <a:lnTo>
                    <a:pt x="219" y="223"/>
                  </a:lnTo>
                  <a:cubicBezTo>
                    <a:pt x="175" y="157"/>
                    <a:pt x="130" y="78"/>
                    <a:pt x="74" y="12"/>
                  </a:cubicBezTo>
                  <a:cubicBezTo>
                    <a:pt x="66" y="4"/>
                    <a:pt x="55" y="0"/>
                    <a:pt x="4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50" name="Google Shape;21450;p32"/>
            <p:cNvSpPr/>
            <p:nvPr/>
          </p:nvSpPr>
          <p:spPr>
            <a:xfrm>
              <a:off x="2282629" y="2273960"/>
              <a:ext cx="92626" cy="55122"/>
            </a:xfrm>
            <a:custGeom>
              <a:avLst/>
              <a:gdLst/>
              <a:ahLst/>
              <a:cxnLst/>
              <a:rect l="l" t="t" r="r" b="b"/>
              <a:pathLst>
                <a:path w="2655" h="1580" extrusionOk="0">
                  <a:moveTo>
                    <a:pt x="107" y="1"/>
                  </a:moveTo>
                  <a:cubicBezTo>
                    <a:pt x="62" y="1"/>
                    <a:pt x="1" y="50"/>
                    <a:pt x="52" y="91"/>
                  </a:cubicBezTo>
                  <a:cubicBezTo>
                    <a:pt x="163" y="158"/>
                    <a:pt x="274" y="202"/>
                    <a:pt x="396" y="247"/>
                  </a:cubicBezTo>
                  <a:cubicBezTo>
                    <a:pt x="519" y="303"/>
                    <a:pt x="630" y="347"/>
                    <a:pt x="752" y="392"/>
                  </a:cubicBezTo>
                  <a:cubicBezTo>
                    <a:pt x="986" y="481"/>
                    <a:pt x="1219" y="547"/>
                    <a:pt x="1453" y="625"/>
                  </a:cubicBezTo>
                  <a:cubicBezTo>
                    <a:pt x="1687" y="703"/>
                    <a:pt x="1887" y="814"/>
                    <a:pt x="2054" y="992"/>
                  </a:cubicBezTo>
                  <a:cubicBezTo>
                    <a:pt x="2220" y="1170"/>
                    <a:pt x="2376" y="1371"/>
                    <a:pt x="2532" y="1559"/>
                  </a:cubicBezTo>
                  <a:cubicBezTo>
                    <a:pt x="2543" y="1574"/>
                    <a:pt x="2561" y="1580"/>
                    <a:pt x="2579" y="1580"/>
                  </a:cubicBezTo>
                  <a:cubicBezTo>
                    <a:pt x="2616" y="1580"/>
                    <a:pt x="2655" y="1553"/>
                    <a:pt x="2632" y="1515"/>
                  </a:cubicBezTo>
                  <a:cubicBezTo>
                    <a:pt x="2510" y="1359"/>
                    <a:pt x="2398" y="1193"/>
                    <a:pt x="2265" y="1048"/>
                  </a:cubicBezTo>
                  <a:cubicBezTo>
                    <a:pt x="2143" y="903"/>
                    <a:pt x="2020" y="770"/>
                    <a:pt x="1854" y="669"/>
                  </a:cubicBezTo>
                  <a:cubicBezTo>
                    <a:pt x="1698" y="580"/>
                    <a:pt x="1520" y="525"/>
                    <a:pt x="1353" y="469"/>
                  </a:cubicBezTo>
                  <a:cubicBezTo>
                    <a:pt x="1164" y="402"/>
                    <a:pt x="964" y="336"/>
                    <a:pt x="786" y="269"/>
                  </a:cubicBezTo>
                  <a:cubicBezTo>
                    <a:pt x="564" y="180"/>
                    <a:pt x="341" y="69"/>
                    <a:pt x="119" y="2"/>
                  </a:cubicBezTo>
                  <a:cubicBezTo>
                    <a:pt x="115" y="1"/>
                    <a:pt x="111" y="1"/>
                    <a:pt x="107"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51" name="Google Shape;21451;p32"/>
            <p:cNvSpPr/>
            <p:nvPr/>
          </p:nvSpPr>
          <p:spPr>
            <a:xfrm>
              <a:off x="2299864" y="2262481"/>
              <a:ext cx="82160" cy="57669"/>
            </a:xfrm>
            <a:custGeom>
              <a:avLst/>
              <a:gdLst/>
              <a:ahLst/>
              <a:cxnLst/>
              <a:rect l="l" t="t" r="r" b="b"/>
              <a:pathLst>
                <a:path w="2355" h="1653" extrusionOk="0">
                  <a:moveTo>
                    <a:pt x="56" y="0"/>
                  </a:moveTo>
                  <a:cubicBezTo>
                    <a:pt x="27" y="0"/>
                    <a:pt x="0" y="15"/>
                    <a:pt x="14" y="42"/>
                  </a:cubicBezTo>
                  <a:cubicBezTo>
                    <a:pt x="80" y="187"/>
                    <a:pt x="236" y="254"/>
                    <a:pt x="381" y="309"/>
                  </a:cubicBezTo>
                  <a:cubicBezTo>
                    <a:pt x="559" y="376"/>
                    <a:pt x="737" y="442"/>
                    <a:pt x="903" y="521"/>
                  </a:cubicBezTo>
                  <a:cubicBezTo>
                    <a:pt x="1259" y="676"/>
                    <a:pt x="1560" y="899"/>
                    <a:pt x="1827" y="1176"/>
                  </a:cubicBezTo>
                  <a:cubicBezTo>
                    <a:pt x="1983" y="1321"/>
                    <a:pt x="2116" y="1488"/>
                    <a:pt x="2260" y="1643"/>
                  </a:cubicBezTo>
                  <a:cubicBezTo>
                    <a:pt x="2266" y="1650"/>
                    <a:pt x="2277" y="1652"/>
                    <a:pt x="2289" y="1652"/>
                  </a:cubicBezTo>
                  <a:cubicBezTo>
                    <a:pt x="2318" y="1652"/>
                    <a:pt x="2355" y="1634"/>
                    <a:pt x="2339" y="1611"/>
                  </a:cubicBezTo>
                  <a:cubicBezTo>
                    <a:pt x="2116" y="1321"/>
                    <a:pt x="1871" y="1054"/>
                    <a:pt x="1593" y="820"/>
                  </a:cubicBezTo>
                  <a:cubicBezTo>
                    <a:pt x="1304" y="576"/>
                    <a:pt x="959" y="432"/>
                    <a:pt x="614" y="298"/>
                  </a:cubicBezTo>
                  <a:cubicBezTo>
                    <a:pt x="426" y="220"/>
                    <a:pt x="248" y="165"/>
                    <a:pt x="103" y="20"/>
                  </a:cubicBezTo>
                  <a:cubicBezTo>
                    <a:pt x="94" y="7"/>
                    <a:pt x="75" y="0"/>
                    <a:pt x="5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52" name="Google Shape;21452;p32"/>
            <p:cNvSpPr/>
            <p:nvPr/>
          </p:nvSpPr>
          <p:spPr>
            <a:xfrm>
              <a:off x="2298922" y="2243083"/>
              <a:ext cx="119350" cy="70543"/>
            </a:xfrm>
            <a:custGeom>
              <a:avLst/>
              <a:gdLst/>
              <a:ahLst/>
              <a:cxnLst/>
              <a:rect l="l" t="t" r="r" b="b"/>
              <a:pathLst>
                <a:path w="3421" h="2022" extrusionOk="0">
                  <a:moveTo>
                    <a:pt x="107" y="0"/>
                  </a:moveTo>
                  <a:cubicBezTo>
                    <a:pt x="82" y="0"/>
                    <a:pt x="57" y="14"/>
                    <a:pt x="52" y="42"/>
                  </a:cubicBezTo>
                  <a:cubicBezTo>
                    <a:pt x="30" y="197"/>
                    <a:pt x="174" y="254"/>
                    <a:pt x="319" y="286"/>
                  </a:cubicBezTo>
                  <a:cubicBezTo>
                    <a:pt x="230" y="286"/>
                    <a:pt x="141" y="298"/>
                    <a:pt x="52" y="353"/>
                  </a:cubicBezTo>
                  <a:cubicBezTo>
                    <a:pt x="1" y="384"/>
                    <a:pt x="62" y="433"/>
                    <a:pt x="107" y="433"/>
                  </a:cubicBezTo>
                  <a:cubicBezTo>
                    <a:pt x="111" y="433"/>
                    <a:pt x="115" y="432"/>
                    <a:pt x="119" y="432"/>
                  </a:cubicBezTo>
                  <a:cubicBezTo>
                    <a:pt x="200" y="415"/>
                    <a:pt x="269" y="405"/>
                    <a:pt x="344" y="405"/>
                  </a:cubicBezTo>
                  <a:cubicBezTo>
                    <a:pt x="372" y="405"/>
                    <a:pt x="400" y="406"/>
                    <a:pt x="430" y="409"/>
                  </a:cubicBezTo>
                  <a:lnTo>
                    <a:pt x="663" y="476"/>
                  </a:lnTo>
                  <a:cubicBezTo>
                    <a:pt x="586" y="464"/>
                    <a:pt x="508" y="454"/>
                    <a:pt x="419" y="454"/>
                  </a:cubicBezTo>
                  <a:cubicBezTo>
                    <a:pt x="374" y="454"/>
                    <a:pt x="364" y="509"/>
                    <a:pt x="408" y="520"/>
                  </a:cubicBezTo>
                  <a:cubicBezTo>
                    <a:pt x="675" y="565"/>
                    <a:pt x="930" y="609"/>
                    <a:pt x="1187" y="731"/>
                  </a:cubicBezTo>
                  <a:cubicBezTo>
                    <a:pt x="1397" y="843"/>
                    <a:pt x="1575" y="998"/>
                    <a:pt x="1709" y="1210"/>
                  </a:cubicBezTo>
                  <a:cubicBezTo>
                    <a:pt x="1716" y="1221"/>
                    <a:pt x="1730" y="1226"/>
                    <a:pt x="1744" y="1226"/>
                  </a:cubicBezTo>
                  <a:cubicBezTo>
                    <a:pt x="1772" y="1226"/>
                    <a:pt x="1802" y="1206"/>
                    <a:pt x="1787" y="1176"/>
                  </a:cubicBezTo>
                  <a:cubicBezTo>
                    <a:pt x="1631" y="909"/>
                    <a:pt x="1365" y="709"/>
                    <a:pt x="1075" y="598"/>
                  </a:cubicBezTo>
                  <a:lnTo>
                    <a:pt x="1075" y="598"/>
                  </a:lnTo>
                  <a:cubicBezTo>
                    <a:pt x="1197" y="620"/>
                    <a:pt x="1331" y="654"/>
                    <a:pt x="1454" y="698"/>
                  </a:cubicBezTo>
                  <a:cubicBezTo>
                    <a:pt x="1876" y="843"/>
                    <a:pt x="2243" y="1121"/>
                    <a:pt x="2566" y="1432"/>
                  </a:cubicBezTo>
                  <a:cubicBezTo>
                    <a:pt x="2754" y="1610"/>
                    <a:pt x="2932" y="1799"/>
                    <a:pt x="3100" y="2011"/>
                  </a:cubicBezTo>
                  <a:cubicBezTo>
                    <a:pt x="3107" y="2018"/>
                    <a:pt x="3120" y="2022"/>
                    <a:pt x="3134" y="2022"/>
                  </a:cubicBezTo>
                  <a:cubicBezTo>
                    <a:pt x="3162" y="2022"/>
                    <a:pt x="3192" y="2007"/>
                    <a:pt x="3177" y="1977"/>
                  </a:cubicBezTo>
                  <a:cubicBezTo>
                    <a:pt x="2910" y="1577"/>
                    <a:pt x="2554" y="1221"/>
                    <a:pt x="2165" y="943"/>
                  </a:cubicBezTo>
                  <a:cubicBezTo>
                    <a:pt x="1976" y="810"/>
                    <a:pt x="1765" y="698"/>
                    <a:pt x="1542" y="620"/>
                  </a:cubicBezTo>
                  <a:cubicBezTo>
                    <a:pt x="1298" y="531"/>
                    <a:pt x="1053" y="487"/>
                    <a:pt x="808" y="398"/>
                  </a:cubicBezTo>
                  <a:cubicBezTo>
                    <a:pt x="713" y="377"/>
                    <a:pt x="609" y="336"/>
                    <a:pt x="495" y="304"/>
                  </a:cubicBezTo>
                  <a:lnTo>
                    <a:pt x="495" y="304"/>
                  </a:lnTo>
                  <a:cubicBezTo>
                    <a:pt x="517" y="309"/>
                    <a:pt x="535" y="309"/>
                    <a:pt x="552" y="309"/>
                  </a:cubicBezTo>
                  <a:cubicBezTo>
                    <a:pt x="808" y="343"/>
                    <a:pt x="1064" y="375"/>
                    <a:pt x="1320" y="398"/>
                  </a:cubicBezTo>
                  <a:cubicBezTo>
                    <a:pt x="1575" y="432"/>
                    <a:pt x="1842" y="420"/>
                    <a:pt x="2099" y="454"/>
                  </a:cubicBezTo>
                  <a:cubicBezTo>
                    <a:pt x="2332" y="476"/>
                    <a:pt x="2543" y="565"/>
                    <a:pt x="2732" y="687"/>
                  </a:cubicBezTo>
                  <a:cubicBezTo>
                    <a:pt x="2944" y="832"/>
                    <a:pt x="3133" y="998"/>
                    <a:pt x="3310" y="1166"/>
                  </a:cubicBezTo>
                  <a:cubicBezTo>
                    <a:pt x="3320" y="1175"/>
                    <a:pt x="3334" y="1179"/>
                    <a:pt x="3348" y="1179"/>
                  </a:cubicBezTo>
                  <a:cubicBezTo>
                    <a:pt x="3384" y="1179"/>
                    <a:pt x="3421" y="1153"/>
                    <a:pt x="3389" y="1121"/>
                  </a:cubicBezTo>
                  <a:cubicBezTo>
                    <a:pt x="3100" y="832"/>
                    <a:pt x="2788" y="543"/>
                    <a:pt x="2388" y="409"/>
                  </a:cubicBezTo>
                  <a:cubicBezTo>
                    <a:pt x="2154" y="343"/>
                    <a:pt x="1909" y="353"/>
                    <a:pt x="1664" y="331"/>
                  </a:cubicBezTo>
                  <a:cubicBezTo>
                    <a:pt x="1409" y="320"/>
                    <a:pt x="1153" y="286"/>
                    <a:pt x="908" y="242"/>
                  </a:cubicBezTo>
                  <a:cubicBezTo>
                    <a:pt x="764" y="231"/>
                    <a:pt x="630" y="209"/>
                    <a:pt x="485" y="187"/>
                  </a:cubicBezTo>
                  <a:cubicBezTo>
                    <a:pt x="386" y="175"/>
                    <a:pt x="186" y="175"/>
                    <a:pt x="163" y="42"/>
                  </a:cubicBezTo>
                  <a:cubicBezTo>
                    <a:pt x="158" y="14"/>
                    <a:pt x="132" y="0"/>
                    <a:pt x="107"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53" name="Google Shape;21453;p32"/>
            <p:cNvSpPr/>
            <p:nvPr/>
          </p:nvSpPr>
          <p:spPr>
            <a:xfrm>
              <a:off x="2331577" y="2223162"/>
              <a:ext cx="112163" cy="30038"/>
            </a:xfrm>
            <a:custGeom>
              <a:avLst/>
              <a:gdLst/>
              <a:ahLst/>
              <a:cxnLst/>
              <a:rect l="l" t="t" r="r" b="b"/>
              <a:pathLst>
                <a:path w="3215" h="861" extrusionOk="0">
                  <a:moveTo>
                    <a:pt x="3133" y="0"/>
                  </a:moveTo>
                  <a:cubicBezTo>
                    <a:pt x="3129" y="0"/>
                    <a:pt x="3124" y="1"/>
                    <a:pt x="3120" y="2"/>
                  </a:cubicBezTo>
                  <a:cubicBezTo>
                    <a:pt x="2931" y="24"/>
                    <a:pt x="2730" y="24"/>
                    <a:pt x="2530" y="24"/>
                  </a:cubicBezTo>
                  <a:cubicBezTo>
                    <a:pt x="2342" y="34"/>
                    <a:pt x="2164" y="46"/>
                    <a:pt x="1974" y="79"/>
                  </a:cubicBezTo>
                  <a:cubicBezTo>
                    <a:pt x="1796" y="113"/>
                    <a:pt x="1607" y="146"/>
                    <a:pt x="1430" y="190"/>
                  </a:cubicBezTo>
                  <a:cubicBezTo>
                    <a:pt x="1252" y="235"/>
                    <a:pt x="1062" y="268"/>
                    <a:pt x="896" y="346"/>
                  </a:cubicBezTo>
                  <a:cubicBezTo>
                    <a:pt x="862" y="368"/>
                    <a:pt x="862" y="390"/>
                    <a:pt x="884" y="402"/>
                  </a:cubicBezTo>
                  <a:cubicBezTo>
                    <a:pt x="851" y="402"/>
                    <a:pt x="807" y="413"/>
                    <a:pt x="773" y="413"/>
                  </a:cubicBezTo>
                  <a:cubicBezTo>
                    <a:pt x="550" y="435"/>
                    <a:pt x="317" y="457"/>
                    <a:pt x="128" y="580"/>
                  </a:cubicBezTo>
                  <a:cubicBezTo>
                    <a:pt x="117" y="580"/>
                    <a:pt x="106" y="591"/>
                    <a:pt x="117" y="602"/>
                  </a:cubicBezTo>
                  <a:cubicBezTo>
                    <a:pt x="83" y="624"/>
                    <a:pt x="50" y="635"/>
                    <a:pt x="28" y="669"/>
                  </a:cubicBezTo>
                  <a:cubicBezTo>
                    <a:pt x="0" y="696"/>
                    <a:pt x="49" y="716"/>
                    <a:pt x="79" y="716"/>
                  </a:cubicBezTo>
                  <a:cubicBezTo>
                    <a:pt x="86" y="716"/>
                    <a:pt x="91" y="715"/>
                    <a:pt x="95" y="713"/>
                  </a:cubicBezTo>
                  <a:cubicBezTo>
                    <a:pt x="217" y="657"/>
                    <a:pt x="328" y="635"/>
                    <a:pt x="473" y="635"/>
                  </a:cubicBezTo>
                  <a:cubicBezTo>
                    <a:pt x="617" y="647"/>
                    <a:pt x="773" y="680"/>
                    <a:pt x="918" y="680"/>
                  </a:cubicBezTo>
                  <a:cubicBezTo>
                    <a:pt x="1207" y="691"/>
                    <a:pt x="1519" y="680"/>
                    <a:pt x="1752" y="857"/>
                  </a:cubicBezTo>
                  <a:cubicBezTo>
                    <a:pt x="1756" y="860"/>
                    <a:pt x="1761" y="861"/>
                    <a:pt x="1767" y="861"/>
                  </a:cubicBezTo>
                  <a:cubicBezTo>
                    <a:pt x="1792" y="861"/>
                    <a:pt x="1824" y="843"/>
                    <a:pt x="1796" y="825"/>
                  </a:cubicBezTo>
                  <a:cubicBezTo>
                    <a:pt x="1551" y="624"/>
                    <a:pt x="1218" y="624"/>
                    <a:pt x="918" y="602"/>
                  </a:cubicBezTo>
                  <a:cubicBezTo>
                    <a:pt x="762" y="591"/>
                    <a:pt x="606" y="558"/>
                    <a:pt x="451" y="558"/>
                  </a:cubicBezTo>
                  <a:cubicBezTo>
                    <a:pt x="473" y="546"/>
                    <a:pt x="495" y="546"/>
                    <a:pt x="518" y="535"/>
                  </a:cubicBezTo>
                  <a:cubicBezTo>
                    <a:pt x="629" y="513"/>
                    <a:pt x="751" y="502"/>
                    <a:pt x="862" y="491"/>
                  </a:cubicBezTo>
                  <a:lnTo>
                    <a:pt x="1596" y="457"/>
                  </a:lnTo>
                  <a:cubicBezTo>
                    <a:pt x="2085" y="424"/>
                    <a:pt x="2586" y="413"/>
                    <a:pt x="3076" y="357"/>
                  </a:cubicBezTo>
                  <a:cubicBezTo>
                    <a:pt x="3131" y="357"/>
                    <a:pt x="3109" y="301"/>
                    <a:pt x="3064" y="301"/>
                  </a:cubicBezTo>
                  <a:cubicBezTo>
                    <a:pt x="2552" y="301"/>
                    <a:pt x="2030" y="335"/>
                    <a:pt x="1519" y="368"/>
                  </a:cubicBezTo>
                  <a:cubicBezTo>
                    <a:pt x="1351" y="380"/>
                    <a:pt x="1185" y="390"/>
                    <a:pt x="1018" y="390"/>
                  </a:cubicBezTo>
                  <a:cubicBezTo>
                    <a:pt x="1173" y="357"/>
                    <a:pt x="1318" y="301"/>
                    <a:pt x="1474" y="257"/>
                  </a:cubicBezTo>
                  <a:cubicBezTo>
                    <a:pt x="1652" y="212"/>
                    <a:pt x="1830" y="168"/>
                    <a:pt x="2019" y="146"/>
                  </a:cubicBezTo>
                  <a:cubicBezTo>
                    <a:pt x="2197" y="113"/>
                    <a:pt x="2386" y="101"/>
                    <a:pt x="2575" y="101"/>
                  </a:cubicBezTo>
                  <a:cubicBezTo>
                    <a:pt x="2775" y="101"/>
                    <a:pt x="2964" y="101"/>
                    <a:pt x="3153" y="68"/>
                  </a:cubicBezTo>
                  <a:cubicBezTo>
                    <a:pt x="3214" y="58"/>
                    <a:pt x="3182" y="0"/>
                    <a:pt x="313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54" name="Google Shape;21454;p32"/>
            <p:cNvSpPr/>
            <p:nvPr/>
          </p:nvSpPr>
          <p:spPr>
            <a:xfrm>
              <a:off x="2378712" y="2204183"/>
              <a:ext cx="68310" cy="22154"/>
            </a:xfrm>
            <a:custGeom>
              <a:avLst/>
              <a:gdLst/>
              <a:ahLst/>
              <a:cxnLst/>
              <a:rect l="l" t="t" r="r" b="b"/>
              <a:pathLst>
                <a:path w="1958" h="635" extrusionOk="0">
                  <a:moveTo>
                    <a:pt x="1925" y="0"/>
                  </a:moveTo>
                  <a:cubicBezTo>
                    <a:pt x="1591" y="22"/>
                    <a:pt x="1290" y="134"/>
                    <a:pt x="991" y="256"/>
                  </a:cubicBezTo>
                  <a:cubicBezTo>
                    <a:pt x="679" y="390"/>
                    <a:pt x="368" y="523"/>
                    <a:pt x="34" y="590"/>
                  </a:cubicBezTo>
                  <a:cubicBezTo>
                    <a:pt x="0" y="601"/>
                    <a:pt x="12" y="634"/>
                    <a:pt x="45" y="634"/>
                  </a:cubicBezTo>
                  <a:cubicBezTo>
                    <a:pt x="368" y="578"/>
                    <a:pt x="679" y="445"/>
                    <a:pt x="979" y="323"/>
                  </a:cubicBezTo>
                  <a:cubicBezTo>
                    <a:pt x="1280" y="200"/>
                    <a:pt x="1591" y="89"/>
                    <a:pt x="1925" y="45"/>
                  </a:cubicBezTo>
                  <a:cubicBezTo>
                    <a:pt x="1958" y="45"/>
                    <a:pt x="1947" y="0"/>
                    <a:pt x="192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55" name="Google Shape;21455;p32"/>
            <p:cNvSpPr/>
            <p:nvPr/>
          </p:nvSpPr>
          <p:spPr>
            <a:xfrm>
              <a:off x="2028711" y="2104158"/>
              <a:ext cx="280565" cy="198754"/>
            </a:xfrm>
            <a:custGeom>
              <a:avLst/>
              <a:gdLst/>
              <a:ahLst/>
              <a:cxnLst/>
              <a:rect l="l" t="t" r="r" b="b"/>
              <a:pathLst>
                <a:path w="8042" h="5697" extrusionOk="0">
                  <a:moveTo>
                    <a:pt x="5490" y="0"/>
                  </a:moveTo>
                  <a:cubicBezTo>
                    <a:pt x="5381" y="0"/>
                    <a:pt x="5328" y="50"/>
                    <a:pt x="5195" y="198"/>
                  </a:cubicBezTo>
                  <a:cubicBezTo>
                    <a:pt x="4983" y="432"/>
                    <a:pt x="4760" y="1021"/>
                    <a:pt x="4271" y="1088"/>
                  </a:cubicBezTo>
                  <a:cubicBezTo>
                    <a:pt x="4209" y="1094"/>
                    <a:pt x="4137" y="1097"/>
                    <a:pt x="4058" y="1097"/>
                  </a:cubicBezTo>
                  <a:cubicBezTo>
                    <a:pt x="3882" y="1097"/>
                    <a:pt x="3670" y="1084"/>
                    <a:pt x="3448" y="1077"/>
                  </a:cubicBezTo>
                  <a:cubicBezTo>
                    <a:pt x="3235" y="1061"/>
                    <a:pt x="3010" y="1047"/>
                    <a:pt x="2793" y="1047"/>
                  </a:cubicBezTo>
                  <a:cubicBezTo>
                    <a:pt x="2555" y="1047"/>
                    <a:pt x="2327" y="1063"/>
                    <a:pt x="2135" y="1110"/>
                  </a:cubicBezTo>
                  <a:cubicBezTo>
                    <a:pt x="1490" y="1255"/>
                    <a:pt x="1579" y="1255"/>
                    <a:pt x="1157" y="1443"/>
                  </a:cubicBezTo>
                  <a:cubicBezTo>
                    <a:pt x="734" y="1633"/>
                    <a:pt x="412" y="1888"/>
                    <a:pt x="445" y="2567"/>
                  </a:cubicBezTo>
                  <a:cubicBezTo>
                    <a:pt x="479" y="3245"/>
                    <a:pt x="0" y="3401"/>
                    <a:pt x="289" y="3835"/>
                  </a:cubicBezTo>
                  <a:cubicBezTo>
                    <a:pt x="590" y="4268"/>
                    <a:pt x="1112" y="4925"/>
                    <a:pt x="1969" y="5081"/>
                  </a:cubicBezTo>
                  <a:cubicBezTo>
                    <a:pt x="2825" y="5247"/>
                    <a:pt x="3559" y="5180"/>
                    <a:pt x="4115" y="5481"/>
                  </a:cubicBezTo>
                  <a:cubicBezTo>
                    <a:pt x="4396" y="5635"/>
                    <a:pt x="4652" y="5697"/>
                    <a:pt x="4907" y="5697"/>
                  </a:cubicBezTo>
                  <a:cubicBezTo>
                    <a:pt x="5169" y="5697"/>
                    <a:pt x="5430" y="5632"/>
                    <a:pt x="5717" y="5536"/>
                  </a:cubicBezTo>
                  <a:cubicBezTo>
                    <a:pt x="6285" y="5358"/>
                    <a:pt x="7197" y="4525"/>
                    <a:pt x="7374" y="4169"/>
                  </a:cubicBezTo>
                  <a:cubicBezTo>
                    <a:pt x="7374" y="4169"/>
                    <a:pt x="7797" y="3457"/>
                    <a:pt x="7919" y="2412"/>
                  </a:cubicBezTo>
                  <a:cubicBezTo>
                    <a:pt x="8042" y="1354"/>
                    <a:pt x="7463" y="387"/>
                    <a:pt x="7130" y="198"/>
                  </a:cubicBezTo>
                  <a:cubicBezTo>
                    <a:pt x="6785" y="9"/>
                    <a:pt x="6095" y="109"/>
                    <a:pt x="5761" y="42"/>
                  </a:cubicBezTo>
                  <a:cubicBezTo>
                    <a:pt x="5635" y="17"/>
                    <a:pt x="5553" y="0"/>
                    <a:pt x="5490"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56" name="Google Shape;21456;p32"/>
            <p:cNvSpPr/>
            <p:nvPr/>
          </p:nvSpPr>
          <p:spPr>
            <a:xfrm>
              <a:off x="2030665" y="2108345"/>
              <a:ext cx="278612" cy="194568"/>
            </a:xfrm>
            <a:custGeom>
              <a:avLst/>
              <a:gdLst/>
              <a:ahLst/>
              <a:cxnLst/>
              <a:rect l="l" t="t" r="r" b="b"/>
              <a:pathLst>
                <a:path w="7986" h="5577" extrusionOk="0">
                  <a:moveTo>
                    <a:pt x="6840" y="0"/>
                  </a:moveTo>
                  <a:cubicBezTo>
                    <a:pt x="6629" y="122"/>
                    <a:pt x="6462" y="312"/>
                    <a:pt x="6362" y="534"/>
                  </a:cubicBezTo>
                  <a:cubicBezTo>
                    <a:pt x="6284" y="723"/>
                    <a:pt x="6251" y="935"/>
                    <a:pt x="6184" y="1135"/>
                  </a:cubicBezTo>
                  <a:cubicBezTo>
                    <a:pt x="6117" y="1335"/>
                    <a:pt x="6006" y="1535"/>
                    <a:pt x="5817" y="1624"/>
                  </a:cubicBezTo>
                  <a:cubicBezTo>
                    <a:pt x="5683" y="1679"/>
                    <a:pt x="5539" y="1679"/>
                    <a:pt x="5383" y="1679"/>
                  </a:cubicBezTo>
                  <a:cubicBezTo>
                    <a:pt x="5050" y="1691"/>
                    <a:pt x="4704" y="1724"/>
                    <a:pt x="4437" y="1924"/>
                  </a:cubicBezTo>
                  <a:cubicBezTo>
                    <a:pt x="4227" y="2080"/>
                    <a:pt x="4071" y="2324"/>
                    <a:pt x="3826" y="2369"/>
                  </a:cubicBezTo>
                  <a:cubicBezTo>
                    <a:pt x="3792" y="2377"/>
                    <a:pt x="3758" y="2380"/>
                    <a:pt x="3723" y="2380"/>
                  </a:cubicBezTo>
                  <a:cubicBezTo>
                    <a:pt x="3558" y="2380"/>
                    <a:pt x="3393" y="2300"/>
                    <a:pt x="3236" y="2235"/>
                  </a:cubicBezTo>
                  <a:cubicBezTo>
                    <a:pt x="2930" y="2116"/>
                    <a:pt x="2604" y="2058"/>
                    <a:pt x="2278" y="2058"/>
                  </a:cubicBezTo>
                  <a:cubicBezTo>
                    <a:pt x="1576" y="2058"/>
                    <a:pt x="873" y="2324"/>
                    <a:pt x="356" y="2803"/>
                  </a:cubicBezTo>
                  <a:cubicBezTo>
                    <a:pt x="267" y="3204"/>
                    <a:pt x="0" y="3370"/>
                    <a:pt x="233" y="3715"/>
                  </a:cubicBezTo>
                  <a:cubicBezTo>
                    <a:pt x="534" y="4148"/>
                    <a:pt x="1056" y="4805"/>
                    <a:pt x="1913" y="4961"/>
                  </a:cubicBezTo>
                  <a:cubicBezTo>
                    <a:pt x="2769" y="5127"/>
                    <a:pt x="3503" y="5060"/>
                    <a:pt x="4059" y="5361"/>
                  </a:cubicBezTo>
                  <a:cubicBezTo>
                    <a:pt x="4340" y="5515"/>
                    <a:pt x="4596" y="5577"/>
                    <a:pt x="4851" y="5577"/>
                  </a:cubicBezTo>
                  <a:cubicBezTo>
                    <a:pt x="5113" y="5577"/>
                    <a:pt x="5374" y="5512"/>
                    <a:pt x="5661" y="5416"/>
                  </a:cubicBezTo>
                  <a:cubicBezTo>
                    <a:pt x="6229" y="5238"/>
                    <a:pt x="7141" y="4405"/>
                    <a:pt x="7318" y="4049"/>
                  </a:cubicBezTo>
                  <a:cubicBezTo>
                    <a:pt x="7318" y="4049"/>
                    <a:pt x="7741" y="3337"/>
                    <a:pt x="7863" y="2292"/>
                  </a:cubicBezTo>
                  <a:cubicBezTo>
                    <a:pt x="7986" y="1234"/>
                    <a:pt x="7407" y="267"/>
                    <a:pt x="7074" y="78"/>
                  </a:cubicBezTo>
                  <a:cubicBezTo>
                    <a:pt x="7007" y="33"/>
                    <a:pt x="6929" y="11"/>
                    <a:pt x="684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57" name="Google Shape;21457;p32"/>
            <p:cNvSpPr/>
            <p:nvPr/>
          </p:nvSpPr>
          <p:spPr>
            <a:xfrm>
              <a:off x="2070228" y="2213882"/>
              <a:ext cx="83451" cy="66391"/>
            </a:xfrm>
            <a:custGeom>
              <a:avLst/>
              <a:gdLst/>
              <a:ahLst/>
              <a:cxnLst/>
              <a:rect l="l" t="t" r="r" b="b"/>
              <a:pathLst>
                <a:path w="2392" h="1903" extrusionOk="0">
                  <a:moveTo>
                    <a:pt x="45" y="1"/>
                  </a:moveTo>
                  <a:cubicBezTo>
                    <a:pt x="23" y="1"/>
                    <a:pt x="1" y="11"/>
                    <a:pt x="11" y="33"/>
                  </a:cubicBezTo>
                  <a:cubicBezTo>
                    <a:pt x="278" y="423"/>
                    <a:pt x="590" y="790"/>
                    <a:pt x="945" y="1101"/>
                  </a:cubicBezTo>
                  <a:cubicBezTo>
                    <a:pt x="1135" y="1257"/>
                    <a:pt x="1335" y="1402"/>
                    <a:pt x="1546" y="1524"/>
                  </a:cubicBezTo>
                  <a:lnTo>
                    <a:pt x="1558" y="1524"/>
                  </a:lnTo>
                  <a:cubicBezTo>
                    <a:pt x="1713" y="1546"/>
                    <a:pt x="1858" y="1602"/>
                    <a:pt x="2080" y="1802"/>
                  </a:cubicBezTo>
                  <a:cubicBezTo>
                    <a:pt x="2092" y="1813"/>
                    <a:pt x="2102" y="1835"/>
                    <a:pt x="2124" y="1847"/>
                  </a:cubicBezTo>
                  <a:cubicBezTo>
                    <a:pt x="2124" y="1847"/>
                    <a:pt x="2136" y="1858"/>
                    <a:pt x="2147" y="1858"/>
                  </a:cubicBezTo>
                  <a:lnTo>
                    <a:pt x="2314" y="1891"/>
                  </a:lnTo>
                  <a:cubicBezTo>
                    <a:pt x="2336" y="1891"/>
                    <a:pt x="2369" y="1902"/>
                    <a:pt x="2391" y="1902"/>
                  </a:cubicBezTo>
                  <a:cubicBezTo>
                    <a:pt x="2191" y="1780"/>
                    <a:pt x="1991" y="1669"/>
                    <a:pt x="1780" y="1558"/>
                  </a:cubicBezTo>
                  <a:cubicBezTo>
                    <a:pt x="1558" y="1435"/>
                    <a:pt x="1346" y="1301"/>
                    <a:pt x="1146" y="1146"/>
                  </a:cubicBezTo>
                  <a:cubicBezTo>
                    <a:pt x="957" y="990"/>
                    <a:pt x="779" y="824"/>
                    <a:pt x="612" y="646"/>
                  </a:cubicBezTo>
                  <a:cubicBezTo>
                    <a:pt x="423" y="434"/>
                    <a:pt x="245" y="223"/>
                    <a:pt x="67" y="11"/>
                  </a:cubicBezTo>
                  <a:cubicBezTo>
                    <a:pt x="67" y="1"/>
                    <a:pt x="56" y="1"/>
                    <a:pt x="45"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58" name="Google Shape;21458;p32"/>
            <p:cNvSpPr/>
            <p:nvPr/>
          </p:nvSpPr>
          <p:spPr>
            <a:xfrm>
              <a:off x="2092348" y="2206137"/>
              <a:ext cx="69880" cy="72566"/>
            </a:xfrm>
            <a:custGeom>
              <a:avLst/>
              <a:gdLst/>
              <a:ahLst/>
              <a:cxnLst/>
              <a:rect l="l" t="t" r="r" b="b"/>
              <a:pathLst>
                <a:path w="2003" h="2080" extrusionOk="0">
                  <a:moveTo>
                    <a:pt x="45" y="0"/>
                  </a:moveTo>
                  <a:cubicBezTo>
                    <a:pt x="22" y="0"/>
                    <a:pt x="0" y="11"/>
                    <a:pt x="12" y="33"/>
                  </a:cubicBezTo>
                  <a:cubicBezTo>
                    <a:pt x="167" y="411"/>
                    <a:pt x="400" y="756"/>
                    <a:pt x="690" y="1034"/>
                  </a:cubicBezTo>
                  <a:cubicBezTo>
                    <a:pt x="1001" y="1345"/>
                    <a:pt x="1391" y="1568"/>
                    <a:pt x="1724" y="1846"/>
                  </a:cubicBezTo>
                  <a:cubicBezTo>
                    <a:pt x="1813" y="1924"/>
                    <a:pt x="1913" y="2002"/>
                    <a:pt x="1991" y="2080"/>
                  </a:cubicBezTo>
                  <a:lnTo>
                    <a:pt x="1991" y="2024"/>
                  </a:lnTo>
                  <a:cubicBezTo>
                    <a:pt x="1991" y="2002"/>
                    <a:pt x="1991" y="1980"/>
                    <a:pt x="2002" y="1968"/>
                  </a:cubicBezTo>
                  <a:cubicBezTo>
                    <a:pt x="1969" y="1935"/>
                    <a:pt x="1935" y="1913"/>
                    <a:pt x="1902" y="1879"/>
                  </a:cubicBezTo>
                  <a:cubicBezTo>
                    <a:pt x="1747" y="1735"/>
                    <a:pt x="1569" y="1612"/>
                    <a:pt x="1391" y="1479"/>
                  </a:cubicBezTo>
                  <a:cubicBezTo>
                    <a:pt x="1046" y="1234"/>
                    <a:pt x="712" y="967"/>
                    <a:pt x="457" y="623"/>
                  </a:cubicBezTo>
                  <a:cubicBezTo>
                    <a:pt x="311" y="433"/>
                    <a:pt x="190" y="233"/>
                    <a:pt x="89" y="22"/>
                  </a:cubicBezTo>
                  <a:cubicBezTo>
                    <a:pt x="78" y="11"/>
                    <a:pt x="67" y="0"/>
                    <a:pt x="45"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59" name="Google Shape;21459;p32"/>
            <p:cNvSpPr/>
            <p:nvPr/>
          </p:nvSpPr>
          <p:spPr>
            <a:xfrm>
              <a:off x="2081881" y="2171213"/>
              <a:ext cx="13606" cy="10466"/>
            </a:xfrm>
            <a:custGeom>
              <a:avLst/>
              <a:gdLst/>
              <a:ahLst/>
              <a:cxnLst/>
              <a:rect l="l" t="t" r="r" b="b"/>
              <a:pathLst>
                <a:path w="390" h="300" extrusionOk="0">
                  <a:moveTo>
                    <a:pt x="45" y="0"/>
                  </a:moveTo>
                  <a:cubicBezTo>
                    <a:pt x="22" y="0"/>
                    <a:pt x="0" y="22"/>
                    <a:pt x="22" y="45"/>
                  </a:cubicBezTo>
                  <a:cubicBezTo>
                    <a:pt x="134" y="122"/>
                    <a:pt x="223" y="211"/>
                    <a:pt x="312" y="300"/>
                  </a:cubicBezTo>
                  <a:cubicBezTo>
                    <a:pt x="345" y="300"/>
                    <a:pt x="367" y="300"/>
                    <a:pt x="389" y="289"/>
                  </a:cubicBezTo>
                  <a:cubicBezTo>
                    <a:pt x="300" y="189"/>
                    <a:pt x="189" y="89"/>
                    <a:pt x="67" y="11"/>
                  </a:cubicBezTo>
                  <a:cubicBezTo>
                    <a:pt x="67" y="11"/>
                    <a:pt x="55" y="0"/>
                    <a:pt x="4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60" name="Google Shape;21460;p32"/>
            <p:cNvSpPr/>
            <p:nvPr/>
          </p:nvSpPr>
          <p:spPr>
            <a:xfrm>
              <a:off x="2092731" y="2181296"/>
              <a:ext cx="25642" cy="38062"/>
            </a:xfrm>
            <a:custGeom>
              <a:avLst/>
              <a:gdLst/>
              <a:ahLst/>
              <a:cxnLst/>
              <a:rect l="l" t="t" r="r" b="b"/>
              <a:pathLst>
                <a:path w="735" h="1091" extrusionOk="0">
                  <a:moveTo>
                    <a:pt x="78" y="0"/>
                  </a:moveTo>
                  <a:cubicBezTo>
                    <a:pt x="56" y="11"/>
                    <a:pt x="34" y="11"/>
                    <a:pt x="1" y="11"/>
                  </a:cubicBezTo>
                  <a:cubicBezTo>
                    <a:pt x="278" y="322"/>
                    <a:pt x="456" y="712"/>
                    <a:pt x="646" y="1068"/>
                  </a:cubicBezTo>
                  <a:cubicBezTo>
                    <a:pt x="656" y="1090"/>
                    <a:pt x="668" y="1090"/>
                    <a:pt x="690" y="1090"/>
                  </a:cubicBezTo>
                  <a:cubicBezTo>
                    <a:pt x="712" y="1090"/>
                    <a:pt x="735" y="1079"/>
                    <a:pt x="723" y="1056"/>
                  </a:cubicBezTo>
                  <a:cubicBezTo>
                    <a:pt x="557" y="690"/>
                    <a:pt x="367" y="300"/>
                    <a:pt x="78"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61" name="Google Shape;21461;p32"/>
            <p:cNvSpPr/>
            <p:nvPr/>
          </p:nvSpPr>
          <p:spPr>
            <a:xfrm>
              <a:off x="2050830" y="2216987"/>
              <a:ext cx="52401" cy="49296"/>
            </a:xfrm>
            <a:custGeom>
              <a:avLst/>
              <a:gdLst/>
              <a:ahLst/>
              <a:cxnLst/>
              <a:rect l="l" t="t" r="r" b="b"/>
              <a:pathLst>
                <a:path w="1502" h="1413" extrusionOk="0">
                  <a:moveTo>
                    <a:pt x="67" y="1"/>
                  </a:moveTo>
                  <a:cubicBezTo>
                    <a:pt x="33" y="1"/>
                    <a:pt x="0" y="23"/>
                    <a:pt x="33" y="45"/>
                  </a:cubicBezTo>
                  <a:cubicBezTo>
                    <a:pt x="201" y="167"/>
                    <a:pt x="323" y="323"/>
                    <a:pt x="456" y="490"/>
                  </a:cubicBezTo>
                  <a:cubicBezTo>
                    <a:pt x="567" y="646"/>
                    <a:pt x="701" y="801"/>
                    <a:pt x="834" y="945"/>
                  </a:cubicBezTo>
                  <a:cubicBezTo>
                    <a:pt x="957" y="1079"/>
                    <a:pt x="1101" y="1212"/>
                    <a:pt x="1246" y="1335"/>
                  </a:cubicBezTo>
                  <a:cubicBezTo>
                    <a:pt x="1313" y="1368"/>
                    <a:pt x="1402" y="1390"/>
                    <a:pt x="1501" y="1413"/>
                  </a:cubicBezTo>
                  <a:cubicBezTo>
                    <a:pt x="1457" y="1380"/>
                    <a:pt x="1413" y="1335"/>
                    <a:pt x="1357" y="1301"/>
                  </a:cubicBezTo>
                  <a:cubicBezTo>
                    <a:pt x="1057" y="1057"/>
                    <a:pt x="801" y="779"/>
                    <a:pt x="557" y="478"/>
                  </a:cubicBezTo>
                  <a:cubicBezTo>
                    <a:pt x="423" y="300"/>
                    <a:pt x="278" y="122"/>
                    <a:pt x="89"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62" name="Google Shape;21462;p32"/>
            <p:cNvSpPr/>
            <p:nvPr/>
          </p:nvSpPr>
          <p:spPr>
            <a:xfrm>
              <a:off x="2205281" y="2138593"/>
              <a:ext cx="10117" cy="28747"/>
            </a:xfrm>
            <a:custGeom>
              <a:avLst/>
              <a:gdLst/>
              <a:ahLst/>
              <a:cxnLst/>
              <a:rect l="l" t="t" r="r" b="b"/>
              <a:pathLst>
                <a:path w="290" h="824" extrusionOk="0">
                  <a:moveTo>
                    <a:pt x="45" y="1"/>
                  </a:moveTo>
                  <a:cubicBezTo>
                    <a:pt x="22" y="1"/>
                    <a:pt x="0" y="12"/>
                    <a:pt x="0" y="34"/>
                  </a:cubicBezTo>
                  <a:cubicBezTo>
                    <a:pt x="11" y="268"/>
                    <a:pt x="45" y="490"/>
                    <a:pt x="122" y="701"/>
                  </a:cubicBezTo>
                  <a:cubicBezTo>
                    <a:pt x="134" y="746"/>
                    <a:pt x="144" y="790"/>
                    <a:pt x="166" y="824"/>
                  </a:cubicBezTo>
                  <a:lnTo>
                    <a:pt x="289" y="824"/>
                  </a:lnTo>
                  <a:cubicBezTo>
                    <a:pt x="289" y="812"/>
                    <a:pt x="289" y="812"/>
                    <a:pt x="278" y="802"/>
                  </a:cubicBezTo>
                  <a:cubicBezTo>
                    <a:pt x="178" y="557"/>
                    <a:pt x="122" y="301"/>
                    <a:pt x="89" y="34"/>
                  </a:cubicBezTo>
                  <a:cubicBezTo>
                    <a:pt x="89" y="12"/>
                    <a:pt x="67" y="1"/>
                    <a:pt x="4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63" name="Google Shape;21463;p32"/>
            <p:cNvSpPr/>
            <p:nvPr/>
          </p:nvSpPr>
          <p:spPr>
            <a:xfrm>
              <a:off x="2211073" y="2167306"/>
              <a:ext cx="29933" cy="51285"/>
            </a:xfrm>
            <a:custGeom>
              <a:avLst/>
              <a:gdLst/>
              <a:ahLst/>
              <a:cxnLst/>
              <a:rect l="l" t="t" r="r" b="b"/>
              <a:pathLst>
                <a:path w="858" h="1470" extrusionOk="0">
                  <a:moveTo>
                    <a:pt x="0" y="1"/>
                  </a:moveTo>
                  <a:cubicBezTo>
                    <a:pt x="57" y="157"/>
                    <a:pt x="134" y="301"/>
                    <a:pt x="223" y="446"/>
                  </a:cubicBezTo>
                  <a:cubicBezTo>
                    <a:pt x="412" y="768"/>
                    <a:pt x="646" y="1091"/>
                    <a:pt x="712" y="1469"/>
                  </a:cubicBezTo>
                  <a:lnTo>
                    <a:pt x="724" y="1469"/>
                  </a:lnTo>
                  <a:cubicBezTo>
                    <a:pt x="724" y="1457"/>
                    <a:pt x="735" y="1447"/>
                    <a:pt x="757" y="1447"/>
                  </a:cubicBezTo>
                  <a:cubicBezTo>
                    <a:pt x="791" y="1447"/>
                    <a:pt x="823" y="1435"/>
                    <a:pt x="857" y="1435"/>
                  </a:cubicBezTo>
                  <a:cubicBezTo>
                    <a:pt x="835" y="1291"/>
                    <a:pt x="779" y="1158"/>
                    <a:pt x="724" y="1024"/>
                  </a:cubicBezTo>
                  <a:cubicBezTo>
                    <a:pt x="546" y="668"/>
                    <a:pt x="279" y="357"/>
                    <a:pt x="123"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64" name="Google Shape;21464;p32"/>
            <p:cNvSpPr/>
            <p:nvPr/>
          </p:nvSpPr>
          <p:spPr>
            <a:xfrm>
              <a:off x="2213027" y="2122684"/>
              <a:ext cx="11269" cy="33038"/>
            </a:xfrm>
            <a:custGeom>
              <a:avLst/>
              <a:gdLst/>
              <a:ahLst/>
              <a:cxnLst/>
              <a:rect l="l" t="t" r="r" b="b"/>
              <a:pathLst>
                <a:path w="323" h="947" extrusionOk="0">
                  <a:moveTo>
                    <a:pt x="56" y="0"/>
                  </a:moveTo>
                  <a:cubicBezTo>
                    <a:pt x="33" y="0"/>
                    <a:pt x="11" y="12"/>
                    <a:pt x="11" y="23"/>
                  </a:cubicBezTo>
                  <a:cubicBezTo>
                    <a:pt x="1" y="346"/>
                    <a:pt x="67" y="657"/>
                    <a:pt x="223" y="935"/>
                  </a:cubicBezTo>
                  <a:cubicBezTo>
                    <a:pt x="234" y="946"/>
                    <a:pt x="245" y="946"/>
                    <a:pt x="267" y="946"/>
                  </a:cubicBezTo>
                  <a:cubicBezTo>
                    <a:pt x="290" y="946"/>
                    <a:pt x="323" y="935"/>
                    <a:pt x="312" y="902"/>
                  </a:cubicBezTo>
                  <a:cubicBezTo>
                    <a:pt x="167" y="635"/>
                    <a:pt x="89" y="334"/>
                    <a:pt x="89" y="23"/>
                  </a:cubicBezTo>
                  <a:cubicBezTo>
                    <a:pt x="89" y="12"/>
                    <a:pt x="78" y="0"/>
                    <a:pt x="56"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65" name="Google Shape;21465;p32"/>
            <p:cNvSpPr/>
            <p:nvPr/>
          </p:nvSpPr>
          <p:spPr>
            <a:xfrm>
              <a:off x="2231238" y="2121532"/>
              <a:ext cx="12455" cy="37295"/>
            </a:xfrm>
            <a:custGeom>
              <a:avLst/>
              <a:gdLst/>
              <a:ahLst/>
              <a:cxnLst/>
              <a:rect l="l" t="t" r="r" b="b"/>
              <a:pathLst>
                <a:path w="357" h="1069" extrusionOk="0">
                  <a:moveTo>
                    <a:pt x="35" y="0"/>
                  </a:moveTo>
                  <a:cubicBezTo>
                    <a:pt x="12" y="0"/>
                    <a:pt x="1" y="11"/>
                    <a:pt x="1" y="23"/>
                  </a:cubicBezTo>
                  <a:cubicBezTo>
                    <a:pt x="35" y="379"/>
                    <a:pt x="157" y="723"/>
                    <a:pt x="279" y="1068"/>
                  </a:cubicBezTo>
                  <a:cubicBezTo>
                    <a:pt x="312" y="1024"/>
                    <a:pt x="334" y="990"/>
                    <a:pt x="357" y="957"/>
                  </a:cubicBezTo>
                  <a:cubicBezTo>
                    <a:pt x="334" y="901"/>
                    <a:pt x="312" y="846"/>
                    <a:pt x="290" y="801"/>
                  </a:cubicBezTo>
                  <a:cubicBezTo>
                    <a:pt x="201" y="545"/>
                    <a:pt x="101" y="290"/>
                    <a:pt x="68" y="23"/>
                  </a:cubicBezTo>
                  <a:cubicBezTo>
                    <a:pt x="68" y="11"/>
                    <a:pt x="45" y="0"/>
                    <a:pt x="3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66" name="Google Shape;21466;p32"/>
            <p:cNvSpPr/>
            <p:nvPr/>
          </p:nvSpPr>
          <p:spPr>
            <a:xfrm>
              <a:off x="2240972" y="2154921"/>
              <a:ext cx="24072" cy="62100"/>
            </a:xfrm>
            <a:custGeom>
              <a:avLst/>
              <a:gdLst/>
              <a:ahLst/>
              <a:cxnLst/>
              <a:rect l="l" t="t" r="r" b="b"/>
              <a:pathLst>
                <a:path w="690" h="1780" extrusionOk="0">
                  <a:moveTo>
                    <a:pt x="78" y="0"/>
                  </a:moveTo>
                  <a:cubicBezTo>
                    <a:pt x="55" y="33"/>
                    <a:pt x="33" y="67"/>
                    <a:pt x="0" y="111"/>
                  </a:cubicBezTo>
                  <a:cubicBezTo>
                    <a:pt x="33" y="189"/>
                    <a:pt x="67" y="267"/>
                    <a:pt x="100" y="356"/>
                  </a:cubicBezTo>
                  <a:cubicBezTo>
                    <a:pt x="267" y="767"/>
                    <a:pt x="434" y="1167"/>
                    <a:pt x="567" y="1590"/>
                  </a:cubicBezTo>
                  <a:cubicBezTo>
                    <a:pt x="589" y="1657"/>
                    <a:pt x="601" y="1713"/>
                    <a:pt x="623" y="1780"/>
                  </a:cubicBezTo>
                  <a:cubicBezTo>
                    <a:pt x="634" y="1746"/>
                    <a:pt x="645" y="1723"/>
                    <a:pt x="656" y="1701"/>
                  </a:cubicBezTo>
                  <a:cubicBezTo>
                    <a:pt x="668" y="1691"/>
                    <a:pt x="678" y="1668"/>
                    <a:pt x="690" y="1646"/>
                  </a:cubicBezTo>
                  <a:cubicBezTo>
                    <a:pt x="545" y="1078"/>
                    <a:pt x="289" y="534"/>
                    <a:pt x="78"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67" name="Google Shape;21467;p32"/>
            <p:cNvSpPr/>
            <p:nvPr/>
          </p:nvSpPr>
          <p:spPr>
            <a:xfrm>
              <a:off x="2239786" y="2130848"/>
              <a:ext cx="7012" cy="21770"/>
            </a:xfrm>
            <a:custGeom>
              <a:avLst/>
              <a:gdLst/>
              <a:ahLst/>
              <a:cxnLst/>
              <a:rect l="l" t="t" r="r" b="b"/>
              <a:pathLst>
                <a:path w="201" h="624" extrusionOk="0">
                  <a:moveTo>
                    <a:pt x="34" y="0"/>
                  </a:moveTo>
                  <a:cubicBezTo>
                    <a:pt x="23" y="0"/>
                    <a:pt x="0" y="0"/>
                    <a:pt x="0" y="23"/>
                  </a:cubicBezTo>
                  <a:cubicBezTo>
                    <a:pt x="12" y="234"/>
                    <a:pt x="67" y="434"/>
                    <a:pt x="134" y="623"/>
                  </a:cubicBezTo>
                  <a:cubicBezTo>
                    <a:pt x="156" y="579"/>
                    <a:pt x="178" y="534"/>
                    <a:pt x="190" y="490"/>
                  </a:cubicBezTo>
                  <a:cubicBezTo>
                    <a:pt x="190" y="490"/>
                    <a:pt x="201" y="478"/>
                    <a:pt x="201" y="468"/>
                  </a:cubicBezTo>
                  <a:cubicBezTo>
                    <a:pt x="146" y="323"/>
                    <a:pt x="101" y="178"/>
                    <a:pt x="79" y="23"/>
                  </a:cubicBezTo>
                  <a:cubicBezTo>
                    <a:pt x="79" y="0"/>
                    <a:pt x="57" y="0"/>
                    <a:pt x="34"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68" name="Google Shape;21468;p32"/>
            <p:cNvSpPr/>
            <p:nvPr/>
          </p:nvSpPr>
          <p:spPr>
            <a:xfrm>
              <a:off x="2244426" y="2147141"/>
              <a:ext cx="27631" cy="60565"/>
            </a:xfrm>
            <a:custGeom>
              <a:avLst/>
              <a:gdLst/>
              <a:ahLst/>
              <a:cxnLst/>
              <a:rect l="l" t="t" r="r" b="b"/>
              <a:pathLst>
                <a:path w="792" h="1736" extrusionOk="0">
                  <a:moveTo>
                    <a:pt x="68" y="1"/>
                  </a:moveTo>
                  <a:cubicBezTo>
                    <a:pt x="68" y="11"/>
                    <a:pt x="57" y="23"/>
                    <a:pt x="57" y="23"/>
                  </a:cubicBezTo>
                  <a:cubicBezTo>
                    <a:pt x="45" y="67"/>
                    <a:pt x="23" y="112"/>
                    <a:pt x="1" y="156"/>
                  </a:cubicBezTo>
                  <a:cubicBezTo>
                    <a:pt x="90" y="389"/>
                    <a:pt x="213" y="601"/>
                    <a:pt x="324" y="812"/>
                  </a:cubicBezTo>
                  <a:cubicBezTo>
                    <a:pt x="480" y="1101"/>
                    <a:pt x="635" y="1413"/>
                    <a:pt x="713" y="1736"/>
                  </a:cubicBezTo>
                  <a:lnTo>
                    <a:pt x="791" y="1657"/>
                  </a:lnTo>
                  <a:cubicBezTo>
                    <a:pt x="724" y="1368"/>
                    <a:pt x="602" y="1101"/>
                    <a:pt x="457" y="824"/>
                  </a:cubicBezTo>
                  <a:cubicBezTo>
                    <a:pt x="312" y="557"/>
                    <a:pt x="168" y="290"/>
                    <a:pt x="68"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69" name="Google Shape;21469;p32"/>
            <p:cNvSpPr/>
            <p:nvPr/>
          </p:nvSpPr>
          <p:spPr>
            <a:xfrm>
              <a:off x="2250636" y="2121114"/>
              <a:ext cx="3140" cy="9769"/>
            </a:xfrm>
            <a:custGeom>
              <a:avLst/>
              <a:gdLst/>
              <a:ahLst/>
              <a:cxnLst/>
              <a:rect l="l" t="t" r="r" b="b"/>
              <a:pathLst>
                <a:path w="90" h="280" extrusionOk="0">
                  <a:moveTo>
                    <a:pt x="35" y="1"/>
                  </a:moveTo>
                  <a:cubicBezTo>
                    <a:pt x="12" y="1"/>
                    <a:pt x="1" y="12"/>
                    <a:pt x="1" y="35"/>
                  </a:cubicBezTo>
                  <a:cubicBezTo>
                    <a:pt x="1" y="112"/>
                    <a:pt x="12" y="190"/>
                    <a:pt x="23" y="279"/>
                  </a:cubicBezTo>
                  <a:cubicBezTo>
                    <a:pt x="35" y="235"/>
                    <a:pt x="45" y="201"/>
                    <a:pt x="57" y="168"/>
                  </a:cubicBezTo>
                  <a:lnTo>
                    <a:pt x="90" y="101"/>
                  </a:lnTo>
                  <a:cubicBezTo>
                    <a:pt x="90" y="79"/>
                    <a:pt x="90" y="57"/>
                    <a:pt x="79" y="35"/>
                  </a:cubicBezTo>
                  <a:cubicBezTo>
                    <a:pt x="79" y="12"/>
                    <a:pt x="57" y="1"/>
                    <a:pt x="3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70" name="Google Shape;21470;p32"/>
            <p:cNvSpPr/>
            <p:nvPr/>
          </p:nvSpPr>
          <p:spPr>
            <a:xfrm>
              <a:off x="2251439" y="2124638"/>
              <a:ext cx="7396" cy="29131"/>
            </a:xfrm>
            <a:custGeom>
              <a:avLst/>
              <a:gdLst/>
              <a:ahLst/>
              <a:cxnLst/>
              <a:rect l="l" t="t" r="r" b="b"/>
              <a:pathLst>
                <a:path w="212" h="835" extrusionOk="0">
                  <a:moveTo>
                    <a:pt x="67" y="0"/>
                  </a:moveTo>
                  <a:lnTo>
                    <a:pt x="34" y="67"/>
                  </a:lnTo>
                  <a:cubicBezTo>
                    <a:pt x="22" y="100"/>
                    <a:pt x="12" y="134"/>
                    <a:pt x="0" y="178"/>
                  </a:cubicBezTo>
                  <a:cubicBezTo>
                    <a:pt x="22" y="389"/>
                    <a:pt x="67" y="601"/>
                    <a:pt x="111" y="812"/>
                  </a:cubicBezTo>
                  <a:cubicBezTo>
                    <a:pt x="111" y="834"/>
                    <a:pt x="134" y="834"/>
                    <a:pt x="156" y="834"/>
                  </a:cubicBezTo>
                  <a:cubicBezTo>
                    <a:pt x="178" y="834"/>
                    <a:pt x="212" y="824"/>
                    <a:pt x="200" y="790"/>
                  </a:cubicBezTo>
                  <a:cubicBezTo>
                    <a:pt x="145" y="534"/>
                    <a:pt x="111" y="267"/>
                    <a:pt x="67"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71" name="Google Shape;21471;p32"/>
            <p:cNvSpPr/>
            <p:nvPr/>
          </p:nvSpPr>
          <p:spPr>
            <a:xfrm>
              <a:off x="2104733" y="2171213"/>
              <a:ext cx="14025" cy="9350"/>
            </a:xfrm>
            <a:custGeom>
              <a:avLst/>
              <a:gdLst/>
              <a:ahLst/>
              <a:cxnLst/>
              <a:rect l="l" t="t" r="r" b="b"/>
              <a:pathLst>
                <a:path w="402" h="268" extrusionOk="0">
                  <a:moveTo>
                    <a:pt x="57" y="0"/>
                  </a:moveTo>
                  <a:cubicBezTo>
                    <a:pt x="35" y="0"/>
                    <a:pt x="1" y="33"/>
                    <a:pt x="35" y="45"/>
                  </a:cubicBezTo>
                  <a:cubicBezTo>
                    <a:pt x="134" y="100"/>
                    <a:pt x="223" y="178"/>
                    <a:pt x="302" y="267"/>
                  </a:cubicBezTo>
                  <a:lnTo>
                    <a:pt x="401" y="267"/>
                  </a:lnTo>
                  <a:cubicBezTo>
                    <a:pt x="302" y="167"/>
                    <a:pt x="191" y="78"/>
                    <a:pt x="68" y="11"/>
                  </a:cubicBezTo>
                  <a:cubicBezTo>
                    <a:pt x="68" y="0"/>
                    <a:pt x="57" y="0"/>
                    <a:pt x="57"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72" name="Google Shape;21472;p32"/>
            <p:cNvSpPr/>
            <p:nvPr/>
          </p:nvSpPr>
          <p:spPr>
            <a:xfrm>
              <a:off x="2115234" y="2180529"/>
              <a:ext cx="71450" cy="83835"/>
            </a:xfrm>
            <a:custGeom>
              <a:avLst/>
              <a:gdLst/>
              <a:ahLst/>
              <a:cxnLst/>
              <a:rect l="l" t="t" r="r" b="b"/>
              <a:pathLst>
                <a:path w="2048" h="2403" extrusionOk="0">
                  <a:moveTo>
                    <a:pt x="1" y="0"/>
                  </a:moveTo>
                  <a:cubicBezTo>
                    <a:pt x="234" y="255"/>
                    <a:pt x="367" y="589"/>
                    <a:pt x="490" y="912"/>
                  </a:cubicBezTo>
                  <a:cubicBezTo>
                    <a:pt x="668" y="1368"/>
                    <a:pt x="846" y="1813"/>
                    <a:pt x="1246" y="2113"/>
                  </a:cubicBezTo>
                  <a:cubicBezTo>
                    <a:pt x="1457" y="2269"/>
                    <a:pt x="1691" y="2369"/>
                    <a:pt x="1958" y="2402"/>
                  </a:cubicBezTo>
                  <a:cubicBezTo>
                    <a:pt x="2013" y="2402"/>
                    <a:pt x="2047" y="2346"/>
                    <a:pt x="1980" y="2336"/>
                  </a:cubicBezTo>
                  <a:cubicBezTo>
                    <a:pt x="1524" y="2213"/>
                    <a:pt x="1135" y="1946"/>
                    <a:pt x="901" y="1535"/>
                  </a:cubicBezTo>
                  <a:cubicBezTo>
                    <a:pt x="656" y="1123"/>
                    <a:pt x="545" y="645"/>
                    <a:pt x="278" y="245"/>
                  </a:cubicBezTo>
                  <a:cubicBezTo>
                    <a:pt x="223" y="156"/>
                    <a:pt x="167" y="77"/>
                    <a:pt x="100"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73" name="Google Shape;21473;p32"/>
            <p:cNvSpPr/>
            <p:nvPr/>
          </p:nvSpPr>
          <p:spPr>
            <a:xfrm>
              <a:off x="2139656" y="2199124"/>
              <a:ext cx="55541" cy="63670"/>
            </a:xfrm>
            <a:custGeom>
              <a:avLst/>
              <a:gdLst/>
              <a:ahLst/>
              <a:cxnLst/>
              <a:rect l="l" t="t" r="r" b="b"/>
              <a:pathLst>
                <a:path w="1592" h="1825" extrusionOk="0">
                  <a:moveTo>
                    <a:pt x="68" y="1"/>
                  </a:moveTo>
                  <a:cubicBezTo>
                    <a:pt x="35" y="1"/>
                    <a:pt x="1" y="34"/>
                    <a:pt x="23" y="68"/>
                  </a:cubicBezTo>
                  <a:cubicBezTo>
                    <a:pt x="435" y="691"/>
                    <a:pt x="747" y="1491"/>
                    <a:pt x="1503" y="1791"/>
                  </a:cubicBezTo>
                  <a:cubicBezTo>
                    <a:pt x="1525" y="1803"/>
                    <a:pt x="1558" y="1813"/>
                    <a:pt x="1592" y="1825"/>
                  </a:cubicBezTo>
                  <a:cubicBezTo>
                    <a:pt x="1570" y="1780"/>
                    <a:pt x="1547" y="1724"/>
                    <a:pt x="1536" y="1680"/>
                  </a:cubicBezTo>
                  <a:cubicBezTo>
                    <a:pt x="1392" y="1613"/>
                    <a:pt x="1269" y="1536"/>
                    <a:pt x="1147" y="1435"/>
                  </a:cubicBezTo>
                  <a:cubicBezTo>
                    <a:pt x="858" y="1191"/>
                    <a:pt x="658" y="879"/>
                    <a:pt x="457" y="568"/>
                  </a:cubicBezTo>
                  <a:cubicBezTo>
                    <a:pt x="346" y="379"/>
                    <a:pt x="235" y="201"/>
                    <a:pt x="112" y="23"/>
                  </a:cubicBezTo>
                  <a:cubicBezTo>
                    <a:pt x="102" y="12"/>
                    <a:pt x="90" y="1"/>
                    <a:pt x="68"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74" name="Google Shape;21474;p32"/>
            <p:cNvSpPr/>
            <p:nvPr/>
          </p:nvSpPr>
          <p:spPr>
            <a:xfrm>
              <a:off x="2130376" y="2168108"/>
              <a:ext cx="24491" cy="22537"/>
            </a:xfrm>
            <a:custGeom>
              <a:avLst/>
              <a:gdLst/>
              <a:ahLst/>
              <a:cxnLst/>
              <a:rect l="l" t="t" r="r" b="b"/>
              <a:pathLst>
                <a:path w="702" h="646" extrusionOk="0">
                  <a:moveTo>
                    <a:pt x="34" y="0"/>
                  </a:moveTo>
                  <a:cubicBezTo>
                    <a:pt x="12" y="0"/>
                    <a:pt x="0" y="11"/>
                    <a:pt x="12" y="22"/>
                  </a:cubicBezTo>
                  <a:cubicBezTo>
                    <a:pt x="256" y="178"/>
                    <a:pt x="445" y="378"/>
                    <a:pt x="601" y="611"/>
                  </a:cubicBezTo>
                  <a:lnTo>
                    <a:pt x="701" y="645"/>
                  </a:lnTo>
                  <a:cubicBezTo>
                    <a:pt x="523" y="389"/>
                    <a:pt x="301" y="167"/>
                    <a:pt x="34"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75" name="Google Shape;21475;p32"/>
            <p:cNvSpPr/>
            <p:nvPr/>
          </p:nvSpPr>
          <p:spPr>
            <a:xfrm>
              <a:off x="2151309" y="2189425"/>
              <a:ext cx="18281" cy="31085"/>
            </a:xfrm>
            <a:custGeom>
              <a:avLst/>
              <a:gdLst/>
              <a:ahLst/>
              <a:cxnLst/>
              <a:rect l="l" t="t" r="r" b="b"/>
              <a:pathLst>
                <a:path w="524" h="891" extrusionOk="0">
                  <a:moveTo>
                    <a:pt x="1" y="0"/>
                  </a:moveTo>
                  <a:cubicBezTo>
                    <a:pt x="1" y="12"/>
                    <a:pt x="12" y="23"/>
                    <a:pt x="12" y="23"/>
                  </a:cubicBezTo>
                  <a:cubicBezTo>
                    <a:pt x="179" y="290"/>
                    <a:pt x="301" y="590"/>
                    <a:pt x="435" y="880"/>
                  </a:cubicBezTo>
                  <a:cubicBezTo>
                    <a:pt x="435" y="890"/>
                    <a:pt x="457" y="890"/>
                    <a:pt x="468" y="890"/>
                  </a:cubicBezTo>
                  <a:cubicBezTo>
                    <a:pt x="502" y="890"/>
                    <a:pt x="524" y="880"/>
                    <a:pt x="512" y="857"/>
                  </a:cubicBezTo>
                  <a:cubicBezTo>
                    <a:pt x="401" y="579"/>
                    <a:pt x="268" y="290"/>
                    <a:pt x="101" y="34"/>
                  </a:cubicBezTo>
                  <a:lnTo>
                    <a:pt x="1" y="0"/>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76" name="Google Shape;21476;p32"/>
            <p:cNvSpPr/>
            <p:nvPr/>
          </p:nvSpPr>
          <p:spPr>
            <a:xfrm>
              <a:off x="2147053" y="2158375"/>
              <a:ext cx="24875" cy="30701"/>
            </a:xfrm>
            <a:custGeom>
              <a:avLst/>
              <a:gdLst/>
              <a:ahLst/>
              <a:cxnLst/>
              <a:rect l="l" t="t" r="r" b="b"/>
              <a:pathLst>
                <a:path w="713" h="880" extrusionOk="0">
                  <a:moveTo>
                    <a:pt x="34" y="1"/>
                  </a:moveTo>
                  <a:cubicBezTo>
                    <a:pt x="11" y="1"/>
                    <a:pt x="1" y="23"/>
                    <a:pt x="11" y="34"/>
                  </a:cubicBezTo>
                  <a:cubicBezTo>
                    <a:pt x="290" y="279"/>
                    <a:pt x="479" y="568"/>
                    <a:pt x="646" y="880"/>
                  </a:cubicBezTo>
                  <a:cubicBezTo>
                    <a:pt x="668" y="868"/>
                    <a:pt x="690" y="846"/>
                    <a:pt x="713" y="835"/>
                  </a:cubicBezTo>
                  <a:cubicBezTo>
                    <a:pt x="668" y="735"/>
                    <a:pt x="612" y="646"/>
                    <a:pt x="545" y="568"/>
                  </a:cubicBezTo>
                  <a:cubicBezTo>
                    <a:pt x="412" y="357"/>
                    <a:pt x="245" y="168"/>
                    <a:pt x="56" y="12"/>
                  </a:cubicBezTo>
                  <a:cubicBezTo>
                    <a:pt x="45" y="1"/>
                    <a:pt x="45" y="1"/>
                    <a:pt x="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77" name="Google Shape;21477;p32"/>
            <p:cNvSpPr/>
            <p:nvPr/>
          </p:nvSpPr>
          <p:spPr>
            <a:xfrm>
              <a:off x="2169556" y="2187506"/>
              <a:ext cx="31852" cy="54738"/>
            </a:xfrm>
            <a:custGeom>
              <a:avLst/>
              <a:gdLst/>
              <a:ahLst/>
              <a:cxnLst/>
              <a:rect l="l" t="t" r="r" b="b"/>
              <a:pathLst>
                <a:path w="913" h="1569" extrusionOk="0">
                  <a:moveTo>
                    <a:pt x="68" y="0"/>
                  </a:moveTo>
                  <a:cubicBezTo>
                    <a:pt x="45" y="11"/>
                    <a:pt x="23" y="33"/>
                    <a:pt x="1" y="45"/>
                  </a:cubicBezTo>
                  <a:cubicBezTo>
                    <a:pt x="246" y="523"/>
                    <a:pt x="423" y="1056"/>
                    <a:pt x="735" y="1491"/>
                  </a:cubicBezTo>
                  <a:lnTo>
                    <a:pt x="768" y="1557"/>
                  </a:lnTo>
                  <a:cubicBezTo>
                    <a:pt x="768" y="1491"/>
                    <a:pt x="768" y="1435"/>
                    <a:pt x="779" y="1379"/>
                  </a:cubicBezTo>
                  <a:cubicBezTo>
                    <a:pt x="512" y="945"/>
                    <a:pt x="323" y="445"/>
                    <a:pt x="68" y="0"/>
                  </a:cubicBezTo>
                  <a:close/>
                  <a:moveTo>
                    <a:pt x="901" y="1557"/>
                  </a:moveTo>
                  <a:lnTo>
                    <a:pt x="901" y="1568"/>
                  </a:lnTo>
                  <a:lnTo>
                    <a:pt x="913" y="1568"/>
                  </a:lnTo>
                  <a:cubicBezTo>
                    <a:pt x="913" y="1557"/>
                    <a:pt x="913" y="1557"/>
                    <a:pt x="901" y="1557"/>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78" name="Google Shape;21478;p32"/>
            <p:cNvSpPr/>
            <p:nvPr/>
          </p:nvSpPr>
          <p:spPr>
            <a:xfrm>
              <a:off x="2166451" y="2163050"/>
              <a:ext cx="14025" cy="19432"/>
            </a:xfrm>
            <a:custGeom>
              <a:avLst/>
              <a:gdLst/>
              <a:ahLst/>
              <a:cxnLst/>
              <a:rect l="l" t="t" r="r" b="b"/>
              <a:pathLst>
                <a:path w="402" h="557" extrusionOk="0">
                  <a:moveTo>
                    <a:pt x="56" y="0"/>
                  </a:moveTo>
                  <a:cubicBezTo>
                    <a:pt x="23" y="0"/>
                    <a:pt x="1" y="22"/>
                    <a:pt x="12" y="45"/>
                  </a:cubicBezTo>
                  <a:cubicBezTo>
                    <a:pt x="123" y="212"/>
                    <a:pt x="223" y="390"/>
                    <a:pt x="312" y="556"/>
                  </a:cubicBezTo>
                  <a:cubicBezTo>
                    <a:pt x="345" y="534"/>
                    <a:pt x="367" y="512"/>
                    <a:pt x="401" y="479"/>
                  </a:cubicBezTo>
                  <a:cubicBezTo>
                    <a:pt x="301" y="323"/>
                    <a:pt x="201" y="167"/>
                    <a:pt x="90" y="22"/>
                  </a:cubicBezTo>
                  <a:cubicBezTo>
                    <a:pt x="78" y="12"/>
                    <a:pt x="68" y="0"/>
                    <a:pt x="56"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79" name="Google Shape;21479;p32"/>
            <p:cNvSpPr/>
            <p:nvPr/>
          </p:nvSpPr>
          <p:spPr>
            <a:xfrm>
              <a:off x="2177336" y="2179726"/>
              <a:ext cx="30666" cy="54738"/>
            </a:xfrm>
            <a:custGeom>
              <a:avLst/>
              <a:gdLst/>
              <a:ahLst/>
              <a:cxnLst/>
              <a:rect l="l" t="t" r="r" b="b"/>
              <a:pathLst>
                <a:path w="879" h="1569" extrusionOk="0">
                  <a:moveTo>
                    <a:pt x="89" y="1"/>
                  </a:moveTo>
                  <a:cubicBezTo>
                    <a:pt x="55" y="34"/>
                    <a:pt x="33" y="56"/>
                    <a:pt x="0" y="78"/>
                  </a:cubicBezTo>
                  <a:cubicBezTo>
                    <a:pt x="245" y="512"/>
                    <a:pt x="445" y="957"/>
                    <a:pt x="701" y="1368"/>
                  </a:cubicBezTo>
                  <a:cubicBezTo>
                    <a:pt x="712" y="1313"/>
                    <a:pt x="723" y="1269"/>
                    <a:pt x="734" y="1213"/>
                  </a:cubicBezTo>
                  <a:cubicBezTo>
                    <a:pt x="523" y="835"/>
                    <a:pt x="334" y="446"/>
                    <a:pt x="122" y="68"/>
                  </a:cubicBezTo>
                  <a:lnTo>
                    <a:pt x="89" y="1"/>
                  </a:lnTo>
                  <a:close/>
                  <a:moveTo>
                    <a:pt x="812" y="1346"/>
                  </a:moveTo>
                  <a:lnTo>
                    <a:pt x="812" y="1346"/>
                  </a:lnTo>
                  <a:cubicBezTo>
                    <a:pt x="801" y="1424"/>
                    <a:pt x="812" y="1491"/>
                    <a:pt x="823" y="1558"/>
                  </a:cubicBezTo>
                  <a:lnTo>
                    <a:pt x="823" y="1569"/>
                  </a:lnTo>
                  <a:cubicBezTo>
                    <a:pt x="834" y="1558"/>
                    <a:pt x="834" y="1558"/>
                    <a:pt x="846" y="1558"/>
                  </a:cubicBezTo>
                  <a:cubicBezTo>
                    <a:pt x="846" y="1536"/>
                    <a:pt x="846" y="1524"/>
                    <a:pt x="834" y="1502"/>
                  </a:cubicBezTo>
                  <a:cubicBezTo>
                    <a:pt x="834" y="1480"/>
                    <a:pt x="856" y="1469"/>
                    <a:pt x="878" y="1469"/>
                  </a:cubicBezTo>
                  <a:cubicBezTo>
                    <a:pt x="856" y="1424"/>
                    <a:pt x="834" y="1391"/>
                    <a:pt x="812" y="1346"/>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80" name="Google Shape;21480;p32"/>
            <p:cNvSpPr/>
            <p:nvPr/>
          </p:nvSpPr>
          <p:spPr>
            <a:xfrm>
              <a:off x="2178103" y="2162247"/>
              <a:ext cx="10117" cy="13257"/>
            </a:xfrm>
            <a:custGeom>
              <a:avLst/>
              <a:gdLst/>
              <a:ahLst/>
              <a:cxnLst/>
              <a:rect l="l" t="t" r="r" b="b"/>
              <a:pathLst>
                <a:path w="290" h="380" extrusionOk="0">
                  <a:moveTo>
                    <a:pt x="56" y="1"/>
                  </a:moveTo>
                  <a:cubicBezTo>
                    <a:pt x="23" y="1"/>
                    <a:pt x="1" y="12"/>
                    <a:pt x="11" y="45"/>
                  </a:cubicBezTo>
                  <a:cubicBezTo>
                    <a:pt x="89" y="157"/>
                    <a:pt x="145" y="268"/>
                    <a:pt x="211" y="379"/>
                  </a:cubicBezTo>
                  <a:cubicBezTo>
                    <a:pt x="234" y="357"/>
                    <a:pt x="256" y="346"/>
                    <a:pt x="290" y="324"/>
                  </a:cubicBezTo>
                  <a:cubicBezTo>
                    <a:pt x="223" y="223"/>
                    <a:pt x="156" y="112"/>
                    <a:pt x="78" y="12"/>
                  </a:cubicBezTo>
                  <a:cubicBezTo>
                    <a:pt x="78" y="1"/>
                    <a:pt x="67" y="1"/>
                    <a:pt x="56"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81" name="Google Shape;21481;p32"/>
            <p:cNvSpPr/>
            <p:nvPr/>
          </p:nvSpPr>
          <p:spPr>
            <a:xfrm>
              <a:off x="2185465" y="2173516"/>
              <a:ext cx="10885" cy="19049"/>
            </a:xfrm>
            <a:custGeom>
              <a:avLst/>
              <a:gdLst/>
              <a:ahLst/>
              <a:cxnLst/>
              <a:rect l="l" t="t" r="r" b="b"/>
              <a:pathLst>
                <a:path w="312" h="546" extrusionOk="0">
                  <a:moveTo>
                    <a:pt x="79" y="1"/>
                  </a:moveTo>
                  <a:cubicBezTo>
                    <a:pt x="45" y="23"/>
                    <a:pt x="23" y="34"/>
                    <a:pt x="0" y="56"/>
                  </a:cubicBezTo>
                  <a:cubicBezTo>
                    <a:pt x="79" y="212"/>
                    <a:pt x="145" y="367"/>
                    <a:pt x="212" y="523"/>
                  </a:cubicBezTo>
                  <a:cubicBezTo>
                    <a:pt x="223" y="535"/>
                    <a:pt x="245" y="545"/>
                    <a:pt x="257" y="545"/>
                  </a:cubicBezTo>
                  <a:cubicBezTo>
                    <a:pt x="290" y="545"/>
                    <a:pt x="312" y="535"/>
                    <a:pt x="301" y="501"/>
                  </a:cubicBezTo>
                  <a:cubicBezTo>
                    <a:pt x="245" y="335"/>
                    <a:pt x="168" y="167"/>
                    <a:pt x="79"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82" name="Google Shape;21482;p32"/>
            <p:cNvSpPr/>
            <p:nvPr/>
          </p:nvSpPr>
          <p:spPr>
            <a:xfrm>
              <a:off x="2195966" y="2217161"/>
              <a:ext cx="75566" cy="64786"/>
            </a:xfrm>
            <a:custGeom>
              <a:avLst/>
              <a:gdLst/>
              <a:ahLst/>
              <a:cxnLst/>
              <a:rect l="l" t="t" r="r" b="b"/>
              <a:pathLst>
                <a:path w="2166" h="1857" extrusionOk="0">
                  <a:moveTo>
                    <a:pt x="1395" y="0"/>
                  </a:moveTo>
                  <a:cubicBezTo>
                    <a:pt x="1328" y="0"/>
                    <a:pt x="1259" y="7"/>
                    <a:pt x="1190" y="18"/>
                  </a:cubicBezTo>
                  <a:cubicBezTo>
                    <a:pt x="1168" y="18"/>
                    <a:pt x="1157" y="28"/>
                    <a:pt x="1157" y="40"/>
                  </a:cubicBezTo>
                  <a:lnTo>
                    <a:pt x="1135" y="40"/>
                  </a:lnTo>
                  <a:cubicBezTo>
                    <a:pt x="1068" y="40"/>
                    <a:pt x="990" y="51"/>
                    <a:pt x="923" y="73"/>
                  </a:cubicBezTo>
                  <a:cubicBezTo>
                    <a:pt x="856" y="95"/>
                    <a:pt x="756" y="107"/>
                    <a:pt x="712" y="162"/>
                  </a:cubicBezTo>
                  <a:cubicBezTo>
                    <a:pt x="690" y="196"/>
                    <a:pt x="712" y="218"/>
                    <a:pt x="734" y="229"/>
                  </a:cubicBezTo>
                  <a:cubicBezTo>
                    <a:pt x="712" y="240"/>
                    <a:pt x="700" y="251"/>
                    <a:pt x="700" y="273"/>
                  </a:cubicBezTo>
                  <a:cubicBezTo>
                    <a:pt x="678" y="251"/>
                    <a:pt x="667" y="229"/>
                    <a:pt x="656" y="206"/>
                  </a:cubicBezTo>
                  <a:cubicBezTo>
                    <a:pt x="643" y="194"/>
                    <a:pt x="626" y="188"/>
                    <a:pt x="608" y="188"/>
                  </a:cubicBezTo>
                  <a:cubicBezTo>
                    <a:pt x="595" y="188"/>
                    <a:pt x="581" y="191"/>
                    <a:pt x="567" y="196"/>
                  </a:cubicBezTo>
                  <a:cubicBezTo>
                    <a:pt x="545" y="206"/>
                    <a:pt x="534" y="229"/>
                    <a:pt x="545" y="251"/>
                  </a:cubicBezTo>
                  <a:cubicBezTo>
                    <a:pt x="578" y="307"/>
                    <a:pt x="611" y="351"/>
                    <a:pt x="645" y="396"/>
                  </a:cubicBezTo>
                  <a:lnTo>
                    <a:pt x="656" y="407"/>
                  </a:lnTo>
                  <a:cubicBezTo>
                    <a:pt x="645" y="407"/>
                    <a:pt x="645" y="418"/>
                    <a:pt x="645" y="418"/>
                  </a:cubicBezTo>
                  <a:cubicBezTo>
                    <a:pt x="656" y="440"/>
                    <a:pt x="656" y="451"/>
                    <a:pt x="667" y="463"/>
                  </a:cubicBezTo>
                  <a:lnTo>
                    <a:pt x="667" y="473"/>
                  </a:lnTo>
                  <a:lnTo>
                    <a:pt x="667" y="485"/>
                  </a:lnTo>
                  <a:cubicBezTo>
                    <a:pt x="634" y="451"/>
                    <a:pt x="611" y="418"/>
                    <a:pt x="589" y="374"/>
                  </a:cubicBezTo>
                  <a:cubicBezTo>
                    <a:pt x="567" y="329"/>
                    <a:pt x="545" y="295"/>
                    <a:pt x="522" y="251"/>
                  </a:cubicBezTo>
                  <a:lnTo>
                    <a:pt x="522" y="240"/>
                  </a:lnTo>
                  <a:cubicBezTo>
                    <a:pt x="512" y="240"/>
                    <a:pt x="512" y="240"/>
                    <a:pt x="512" y="229"/>
                  </a:cubicBezTo>
                  <a:cubicBezTo>
                    <a:pt x="504" y="217"/>
                    <a:pt x="484" y="211"/>
                    <a:pt x="464" y="211"/>
                  </a:cubicBezTo>
                  <a:cubicBezTo>
                    <a:pt x="427" y="211"/>
                    <a:pt x="386" y="230"/>
                    <a:pt x="401" y="273"/>
                  </a:cubicBezTo>
                  <a:cubicBezTo>
                    <a:pt x="411" y="318"/>
                    <a:pt x="445" y="362"/>
                    <a:pt x="467" y="407"/>
                  </a:cubicBezTo>
                  <a:lnTo>
                    <a:pt x="456" y="407"/>
                  </a:lnTo>
                  <a:cubicBezTo>
                    <a:pt x="433" y="407"/>
                    <a:pt x="423" y="418"/>
                    <a:pt x="401" y="418"/>
                  </a:cubicBezTo>
                  <a:cubicBezTo>
                    <a:pt x="395" y="402"/>
                    <a:pt x="373" y="394"/>
                    <a:pt x="351" y="394"/>
                  </a:cubicBezTo>
                  <a:cubicBezTo>
                    <a:pt x="325" y="394"/>
                    <a:pt x="300" y="405"/>
                    <a:pt x="300" y="429"/>
                  </a:cubicBezTo>
                  <a:cubicBezTo>
                    <a:pt x="312" y="451"/>
                    <a:pt x="312" y="463"/>
                    <a:pt x="312" y="485"/>
                  </a:cubicBezTo>
                  <a:cubicBezTo>
                    <a:pt x="300" y="485"/>
                    <a:pt x="300" y="485"/>
                    <a:pt x="289" y="496"/>
                  </a:cubicBezTo>
                  <a:cubicBezTo>
                    <a:pt x="267" y="384"/>
                    <a:pt x="267" y="262"/>
                    <a:pt x="300" y="151"/>
                  </a:cubicBezTo>
                  <a:cubicBezTo>
                    <a:pt x="307" y="119"/>
                    <a:pt x="279" y="101"/>
                    <a:pt x="253" y="101"/>
                  </a:cubicBezTo>
                  <a:cubicBezTo>
                    <a:pt x="234" y="101"/>
                    <a:pt x="216" y="110"/>
                    <a:pt x="211" y="129"/>
                  </a:cubicBezTo>
                  <a:cubicBezTo>
                    <a:pt x="144" y="295"/>
                    <a:pt x="156" y="485"/>
                    <a:pt x="223" y="641"/>
                  </a:cubicBezTo>
                  <a:cubicBezTo>
                    <a:pt x="223" y="663"/>
                    <a:pt x="211" y="685"/>
                    <a:pt x="211" y="696"/>
                  </a:cubicBezTo>
                  <a:cubicBezTo>
                    <a:pt x="144" y="696"/>
                    <a:pt x="111" y="763"/>
                    <a:pt x="89" y="819"/>
                  </a:cubicBezTo>
                  <a:cubicBezTo>
                    <a:pt x="55" y="885"/>
                    <a:pt x="33" y="963"/>
                    <a:pt x="22" y="1041"/>
                  </a:cubicBezTo>
                  <a:cubicBezTo>
                    <a:pt x="0" y="1197"/>
                    <a:pt x="11" y="1352"/>
                    <a:pt x="67" y="1486"/>
                  </a:cubicBezTo>
                  <a:cubicBezTo>
                    <a:pt x="171" y="1703"/>
                    <a:pt x="387" y="1857"/>
                    <a:pt x="614" y="1857"/>
                  </a:cubicBezTo>
                  <a:cubicBezTo>
                    <a:pt x="654" y="1857"/>
                    <a:pt x="694" y="1852"/>
                    <a:pt x="734" y="1842"/>
                  </a:cubicBezTo>
                  <a:cubicBezTo>
                    <a:pt x="756" y="1842"/>
                    <a:pt x="767" y="1830"/>
                    <a:pt x="779" y="1820"/>
                  </a:cubicBezTo>
                  <a:cubicBezTo>
                    <a:pt x="779" y="1808"/>
                    <a:pt x="789" y="1808"/>
                    <a:pt x="789" y="1808"/>
                  </a:cubicBezTo>
                  <a:cubicBezTo>
                    <a:pt x="845" y="1808"/>
                    <a:pt x="901" y="1808"/>
                    <a:pt x="957" y="1797"/>
                  </a:cubicBezTo>
                  <a:cubicBezTo>
                    <a:pt x="990" y="1786"/>
                    <a:pt x="1001" y="1753"/>
                    <a:pt x="979" y="1731"/>
                  </a:cubicBezTo>
                  <a:cubicBezTo>
                    <a:pt x="990" y="1719"/>
                    <a:pt x="1001" y="1708"/>
                    <a:pt x="990" y="1697"/>
                  </a:cubicBezTo>
                  <a:lnTo>
                    <a:pt x="1012" y="1697"/>
                  </a:lnTo>
                  <a:cubicBezTo>
                    <a:pt x="1046" y="1686"/>
                    <a:pt x="1101" y="1664"/>
                    <a:pt x="1068" y="1619"/>
                  </a:cubicBezTo>
                  <a:lnTo>
                    <a:pt x="1079" y="1619"/>
                  </a:lnTo>
                  <a:cubicBezTo>
                    <a:pt x="1087" y="1622"/>
                    <a:pt x="1096" y="1623"/>
                    <a:pt x="1105" y="1623"/>
                  </a:cubicBezTo>
                  <a:cubicBezTo>
                    <a:pt x="1132" y="1623"/>
                    <a:pt x="1159" y="1611"/>
                    <a:pt x="1168" y="1586"/>
                  </a:cubicBezTo>
                  <a:cubicBezTo>
                    <a:pt x="1179" y="1541"/>
                    <a:pt x="1179" y="1497"/>
                    <a:pt x="1179" y="1452"/>
                  </a:cubicBezTo>
                  <a:cubicBezTo>
                    <a:pt x="1190" y="1474"/>
                    <a:pt x="1212" y="1486"/>
                    <a:pt x="1224" y="1497"/>
                  </a:cubicBezTo>
                  <a:cubicBezTo>
                    <a:pt x="1240" y="1514"/>
                    <a:pt x="1271" y="1525"/>
                    <a:pt x="1298" y="1525"/>
                  </a:cubicBezTo>
                  <a:cubicBezTo>
                    <a:pt x="1326" y="1525"/>
                    <a:pt x="1351" y="1514"/>
                    <a:pt x="1357" y="1486"/>
                  </a:cubicBezTo>
                  <a:cubicBezTo>
                    <a:pt x="1379" y="1474"/>
                    <a:pt x="1402" y="1464"/>
                    <a:pt x="1412" y="1441"/>
                  </a:cubicBezTo>
                  <a:cubicBezTo>
                    <a:pt x="1420" y="1444"/>
                    <a:pt x="1430" y="1445"/>
                    <a:pt x="1440" y="1445"/>
                  </a:cubicBezTo>
                  <a:cubicBezTo>
                    <a:pt x="1474" y="1445"/>
                    <a:pt x="1515" y="1431"/>
                    <a:pt x="1523" y="1397"/>
                  </a:cubicBezTo>
                  <a:lnTo>
                    <a:pt x="1523" y="1319"/>
                  </a:lnTo>
                  <a:cubicBezTo>
                    <a:pt x="1546" y="1319"/>
                    <a:pt x="1568" y="1308"/>
                    <a:pt x="1568" y="1296"/>
                  </a:cubicBezTo>
                  <a:cubicBezTo>
                    <a:pt x="1612" y="1296"/>
                    <a:pt x="1646" y="1274"/>
                    <a:pt x="1657" y="1241"/>
                  </a:cubicBezTo>
                  <a:lnTo>
                    <a:pt x="1657" y="1219"/>
                  </a:lnTo>
                  <a:cubicBezTo>
                    <a:pt x="1668" y="1226"/>
                    <a:pt x="1682" y="1230"/>
                    <a:pt x="1698" y="1230"/>
                  </a:cubicBezTo>
                  <a:cubicBezTo>
                    <a:pt x="1732" y="1230"/>
                    <a:pt x="1768" y="1212"/>
                    <a:pt x="1768" y="1175"/>
                  </a:cubicBezTo>
                  <a:lnTo>
                    <a:pt x="1768" y="1141"/>
                  </a:lnTo>
                  <a:cubicBezTo>
                    <a:pt x="1790" y="1130"/>
                    <a:pt x="1813" y="1130"/>
                    <a:pt x="1824" y="1118"/>
                  </a:cubicBezTo>
                  <a:lnTo>
                    <a:pt x="1835" y="1118"/>
                  </a:lnTo>
                  <a:cubicBezTo>
                    <a:pt x="1853" y="1137"/>
                    <a:pt x="1882" y="1146"/>
                    <a:pt x="1908" y="1146"/>
                  </a:cubicBezTo>
                  <a:cubicBezTo>
                    <a:pt x="1944" y="1146"/>
                    <a:pt x="1975" y="1129"/>
                    <a:pt x="1968" y="1096"/>
                  </a:cubicBezTo>
                  <a:lnTo>
                    <a:pt x="1968" y="1052"/>
                  </a:lnTo>
                  <a:cubicBezTo>
                    <a:pt x="1968" y="1052"/>
                    <a:pt x="1980" y="1041"/>
                    <a:pt x="1980" y="1029"/>
                  </a:cubicBezTo>
                  <a:lnTo>
                    <a:pt x="1991" y="1019"/>
                  </a:lnTo>
                  <a:cubicBezTo>
                    <a:pt x="1991" y="1029"/>
                    <a:pt x="2002" y="1041"/>
                    <a:pt x="2013" y="1052"/>
                  </a:cubicBezTo>
                  <a:lnTo>
                    <a:pt x="2035" y="1052"/>
                  </a:lnTo>
                  <a:cubicBezTo>
                    <a:pt x="2041" y="1057"/>
                    <a:pt x="2046" y="1060"/>
                    <a:pt x="2052" y="1060"/>
                  </a:cubicBezTo>
                  <a:cubicBezTo>
                    <a:pt x="2058" y="1060"/>
                    <a:pt x="2063" y="1057"/>
                    <a:pt x="2069" y="1052"/>
                  </a:cubicBezTo>
                  <a:cubicBezTo>
                    <a:pt x="2102" y="1041"/>
                    <a:pt x="2102" y="997"/>
                    <a:pt x="2102" y="963"/>
                  </a:cubicBezTo>
                  <a:cubicBezTo>
                    <a:pt x="2102" y="918"/>
                    <a:pt x="2091" y="874"/>
                    <a:pt x="2091" y="841"/>
                  </a:cubicBezTo>
                  <a:cubicBezTo>
                    <a:pt x="2091" y="841"/>
                    <a:pt x="2080" y="841"/>
                    <a:pt x="2080" y="829"/>
                  </a:cubicBezTo>
                  <a:lnTo>
                    <a:pt x="2080" y="829"/>
                  </a:lnTo>
                  <a:cubicBezTo>
                    <a:pt x="2090" y="832"/>
                    <a:pt x="2101" y="833"/>
                    <a:pt x="2111" y="833"/>
                  </a:cubicBezTo>
                  <a:cubicBezTo>
                    <a:pt x="2142" y="833"/>
                    <a:pt x="2166" y="819"/>
                    <a:pt x="2158" y="785"/>
                  </a:cubicBezTo>
                  <a:cubicBezTo>
                    <a:pt x="2136" y="663"/>
                    <a:pt x="2069" y="562"/>
                    <a:pt x="2013" y="451"/>
                  </a:cubicBezTo>
                  <a:cubicBezTo>
                    <a:pt x="1958" y="351"/>
                    <a:pt x="1891" y="240"/>
                    <a:pt x="1813" y="151"/>
                  </a:cubicBezTo>
                  <a:cubicBezTo>
                    <a:pt x="1690" y="36"/>
                    <a:pt x="1546" y="0"/>
                    <a:pt x="139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83" name="Google Shape;21483;p32"/>
            <p:cNvSpPr/>
            <p:nvPr/>
          </p:nvSpPr>
          <p:spPr>
            <a:xfrm>
              <a:off x="2225028" y="2210916"/>
              <a:ext cx="20758" cy="11024"/>
            </a:xfrm>
            <a:custGeom>
              <a:avLst/>
              <a:gdLst/>
              <a:ahLst/>
              <a:cxnLst/>
              <a:rect l="l" t="t" r="r" b="b"/>
              <a:pathLst>
                <a:path w="595" h="316" extrusionOk="0">
                  <a:moveTo>
                    <a:pt x="77" y="0"/>
                  </a:moveTo>
                  <a:cubicBezTo>
                    <a:pt x="57" y="0"/>
                    <a:pt x="36" y="6"/>
                    <a:pt x="23" y="19"/>
                  </a:cubicBezTo>
                  <a:cubicBezTo>
                    <a:pt x="1" y="41"/>
                    <a:pt x="1" y="63"/>
                    <a:pt x="12" y="86"/>
                  </a:cubicBezTo>
                  <a:cubicBezTo>
                    <a:pt x="17" y="90"/>
                    <a:pt x="27" y="93"/>
                    <a:pt x="37" y="93"/>
                  </a:cubicBezTo>
                  <a:cubicBezTo>
                    <a:pt x="52" y="93"/>
                    <a:pt x="68" y="87"/>
                    <a:pt x="68" y="74"/>
                  </a:cubicBezTo>
                  <a:cubicBezTo>
                    <a:pt x="68" y="63"/>
                    <a:pt x="68" y="63"/>
                    <a:pt x="79" y="63"/>
                  </a:cubicBezTo>
                  <a:cubicBezTo>
                    <a:pt x="90" y="63"/>
                    <a:pt x="101" y="74"/>
                    <a:pt x="112" y="74"/>
                  </a:cubicBezTo>
                  <a:cubicBezTo>
                    <a:pt x="134" y="74"/>
                    <a:pt x="146" y="86"/>
                    <a:pt x="168" y="96"/>
                  </a:cubicBezTo>
                  <a:cubicBezTo>
                    <a:pt x="213" y="108"/>
                    <a:pt x="257" y="130"/>
                    <a:pt x="290" y="152"/>
                  </a:cubicBezTo>
                  <a:cubicBezTo>
                    <a:pt x="368" y="185"/>
                    <a:pt x="435" y="241"/>
                    <a:pt x="502" y="308"/>
                  </a:cubicBezTo>
                  <a:cubicBezTo>
                    <a:pt x="507" y="313"/>
                    <a:pt x="515" y="315"/>
                    <a:pt x="523" y="315"/>
                  </a:cubicBezTo>
                  <a:cubicBezTo>
                    <a:pt x="553" y="315"/>
                    <a:pt x="594" y="289"/>
                    <a:pt x="569" y="264"/>
                  </a:cubicBezTo>
                  <a:cubicBezTo>
                    <a:pt x="490" y="175"/>
                    <a:pt x="401" y="108"/>
                    <a:pt x="290" y="52"/>
                  </a:cubicBezTo>
                  <a:cubicBezTo>
                    <a:pt x="235" y="30"/>
                    <a:pt x="179" y="19"/>
                    <a:pt x="112" y="7"/>
                  </a:cubicBezTo>
                  <a:cubicBezTo>
                    <a:pt x="103" y="3"/>
                    <a:pt x="90" y="0"/>
                    <a:pt x="7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84" name="Google Shape;21484;p32"/>
            <p:cNvSpPr/>
            <p:nvPr/>
          </p:nvSpPr>
          <p:spPr>
            <a:xfrm>
              <a:off x="2190524" y="2207637"/>
              <a:ext cx="82230" cy="73962"/>
            </a:xfrm>
            <a:custGeom>
              <a:avLst/>
              <a:gdLst/>
              <a:ahLst/>
              <a:cxnLst/>
              <a:rect l="l" t="t" r="r" b="b"/>
              <a:pathLst>
                <a:path w="2357" h="2120" extrusionOk="0">
                  <a:moveTo>
                    <a:pt x="1335" y="1436"/>
                  </a:moveTo>
                  <a:lnTo>
                    <a:pt x="1368" y="1569"/>
                  </a:lnTo>
                  <a:lnTo>
                    <a:pt x="1357" y="1569"/>
                  </a:lnTo>
                  <a:cubicBezTo>
                    <a:pt x="1346" y="1525"/>
                    <a:pt x="1324" y="1480"/>
                    <a:pt x="1291" y="1448"/>
                  </a:cubicBezTo>
                  <a:cubicBezTo>
                    <a:pt x="1301" y="1448"/>
                    <a:pt x="1324" y="1448"/>
                    <a:pt x="1335" y="1436"/>
                  </a:cubicBezTo>
                  <a:close/>
                  <a:moveTo>
                    <a:pt x="823" y="936"/>
                  </a:moveTo>
                  <a:lnTo>
                    <a:pt x="823" y="936"/>
                  </a:lnTo>
                  <a:cubicBezTo>
                    <a:pt x="890" y="1013"/>
                    <a:pt x="957" y="1092"/>
                    <a:pt x="1012" y="1169"/>
                  </a:cubicBezTo>
                  <a:cubicBezTo>
                    <a:pt x="1057" y="1213"/>
                    <a:pt x="1101" y="1258"/>
                    <a:pt x="1146" y="1314"/>
                  </a:cubicBezTo>
                  <a:cubicBezTo>
                    <a:pt x="1157" y="1336"/>
                    <a:pt x="1179" y="1359"/>
                    <a:pt x="1202" y="1381"/>
                  </a:cubicBezTo>
                  <a:cubicBezTo>
                    <a:pt x="1212" y="1403"/>
                    <a:pt x="1235" y="1414"/>
                    <a:pt x="1257" y="1436"/>
                  </a:cubicBezTo>
                  <a:cubicBezTo>
                    <a:pt x="1249" y="1434"/>
                    <a:pt x="1242" y="1433"/>
                    <a:pt x="1234" y="1433"/>
                  </a:cubicBezTo>
                  <a:cubicBezTo>
                    <a:pt x="1196" y="1433"/>
                    <a:pt x="1161" y="1455"/>
                    <a:pt x="1179" y="1492"/>
                  </a:cubicBezTo>
                  <a:cubicBezTo>
                    <a:pt x="1190" y="1514"/>
                    <a:pt x="1202" y="1547"/>
                    <a:pt x="1224" y="1581"/>
                  </a:cubicBezTo>
                  <a:cubicBezTo>
                    <a:pt x="1168" y="1536"/>
                    <a:pt x="1113" y="1480"/>
                    <a:pt x="1068" y="1425"/>
                  </a:cubicBezTo>
                  <a:cubicBezTo>
                    <a:pt x="1012" y="1359"/>
                    <a:pt x="957" y="1280"/>
                    <a:pt x="923" y="1191"/>
                  </a:cubicBezTo>
                  <a:cubicBezTo>
                    <a:pt x="879" y="1114"/>
                    <a:pt x="868" y="1025"/>
                    <a:pt x="823" y="936"/>
                  </a:cubicBezTo>
                  <a:close/>
                  <a:moveTo>
                    <a:pt x="189" y="1136"/>
                  </a:moveTo>
                  <a:cubicBezTo>
                    <a:pt x="211" y="1225"/>
                    <a:pt x="256" y="1314"/>
                    <a:pt x="300" y="1391"/>
                  </a:cubicBezTo>
                  <a:cubicBezTo>
                    <a:pt x="345" y="1492"/>
                    <a:pt x="389" y="1592"/>
                    <a:pt x="456" y="1670"/>
                  </a:cubicBezTo>
                  <a:cubicBezTo>
                    <a:pt x="466" y="1679"/>
                    <a:pt x="467" y="1688"/>
                    <a:pt x="473" y="1691"/>
                  </a:cubicBezTo>
                  <a:lnTo>
                    <a:pt x="473" y="1691"/>
                  </a:lnTo>
                  <a:cubicBezTo>
                    <a:pt x="470" y="1691"/>
                    <a:pt x="467" y="1690"/>
                    <a:pt x="463" y="1690"/>
                  </a:cubicBezTo>
                  <a:cubicBezTo>
                    <a:pt x="419" y="1690"/>
                    <a:pt x="362" y="1731"/>
                    <a:pt x="412" y="1781"/>
                  </a:cubicBezTo>
                  <a:lnTo>
                    <a:pt x="545" y="1881"/>
                  </a:lnTo>
                  <a:cubicBezTo>
                    <a:pt x="545" y="1892"/>
                    <a:pt x="557" y="1903"/>
                    <a:pt x="579" y="1915"/>
                  </a:cubicBezTo>
                  <a:cubicBezTo>
                    <a:pt x="589" y="1915"/>
                    <a:pt x="601" y="1925"/>
                    <a:pt x="612" y="1937"/>
                  </a:cubicBezTo>
                  <a:cubicBezTo>
                    <a:pt x="612" y="1948"/>
                    <a:pt x="623" y="1959"/>
                    <a:pt x="634" y="1970"/>
                  </a:cubicBezTo>
                  <a:cubicBezTo>
                    <a:pt x="612" y="1970"/>
                    <a:pt x="589" y="1970"/>
                    <a:pt x="579" y="1981"/>
                  </a:cubicBezTo>
                  <a:cubicBezTo>
                    <a:pt x="456" y="1903"/>
                    <a:pt x="367" y="1781"/>
                    <a:pt x="300" y="1648"/>
                  </a:cubicBezTo>
                  <a:cubicBezTo>
                    <a:pt x="223" y="1503"/>
                    <a:pt x="134" y="1302"/>
                    <a:pt x="189" y="1136"/>
                  </a:cubicBezTo>
                  <a:close/>
                  <a:moveTo>
                    <a:pt x="1445" y="0"/>
                  </a:moveTo>
                  <a:cubicBezTo>
                    <a:pt x="1403" y="0"/>
                    <a:pt x="1362" y="48"/>
                    <a:pt x="1412" y="68"/>
                  </a:cubicBezTo>
                  <a:cubicBezTo>
                    <a:pt x="1501" y="101"/>
                    <a:pt x="1580" y="168"/>
                    <a:pt x="1647" y="246"/>
                  </a:cubicBezTo>
                  <a:cubicBezTo>
                    <a:pt x="1702" y="313"/>
                    <a:pt x="1768" y="390"/>
                    <a:pt x="1813" y="469"/>
                  </a:cubicBezTo>
                  <a:cubicBezTo>
                    <a:pt x="1902" y="602"/>
                    <a:pt x="1958" y="746"/>
                    <a:pt x="2002" y="891"/>
                  </a:cubicBezTo>
                  <a:cubicBezTo>
                    <a:pt x="1991" y="891"/>
                    <a:pt x="1969" y="891"/>
                    <a:pt x="1958" y="914"/>
                  </a:cubicBezTo>
                  <a:cubicBezTo>
                    <a:pt x="1924" y="835"/>
                    <a:pt x="1880" y="758"/>
                    <a:pt x="1835" y="691"/>
                  </a:cubicBezTo>
                  <a:cubicBezTo>
                    <a:pt x="1780" y="613"/>
                    <a:pt x="1679" y="513"/>
                    <a:pt x="1580" y="469"/>
                  </a:cubicBezTo>
                  <a:cubicBezTo>
                    <a:pt x="1435" y="346"/>
                    <a:pt x="1246" y="291"/>
                    <a:pt x="1057" y="279"/>
                  </a:cubicBezTo>
                  <a:cubicBezTo>
                    <a:pt x="1034" y="279"/>
                    <a:pt x="1012" y="291"/>
                    <a:pt x="1012" y="313"/>
                  </a:cubicBezTo>
                  <a:cubicBezTo>
                    <a:pt x="1001" y="335"/>
                    <a:pt x="1024" y="358"/>
                    <a:pt x="1046" y="358"/>
                  </a:cubicBezTo>
                  <a:cubicBezTo>
                    <a:pt x="1135" y="368"/>
                    <a:pt x="1212" y="380"/>
                    <a:pt x="1301" y="413"/>
                  </a:cubicBezTo>
                  <a:cubicBezTo>
                    <a:pt x="1313" y="424"/>
                    <a:pt x="1335" y="435"/>
                    <a:pt x="1357" y="447"/>
                  </a:cubicBezTo>
                  <a:lnTo>
                    <a:pt x="1335" y="447"/>
                  </a:lnTo>
                  <a:cubicBezTo>
                    <a:pt x="1306" y="466"/>
                    <a:pt x="1335" y="493"/>
                    <a:pt x="1358" y="493"/>
                  </a:cubicBezTo>
                  <a:cubicBezTo>
                    <a:pt x="1362" y="493"/>
                    <a:pt x="1365" y="492"/>
                    <a:pt x="1368" y="491"/>
                  </a:cubicBezTo>
                  <a:cubicBezTo>
                    <a:pt x="1390" y="479"/>
                    <a:pt x="1412" y="479"/>
                    <a:pt x="1435" y="479"/>
                  </a:cubicBezTo>
                  <a:cubicBezTo>
                    <a:pt x="1469" y="502"/>
                    <a:pt x="1501" y="513"/>
                    <a:pt x="1524" y="535"/>
                  </a:cubicBezTo>
                  <a:cubicBezTo>
                    <a:pt x="1535" y="535"/>
                    <a:pt x="1546" y="546"/>
                    <a:pt x="1558" y="546"/>
                  </a:cubicBezTo>
                  <a:cubicBezTo>
                    <a:pt x="1580" y="558"/>
                    <a:pt x="1590" y="568"/>
                    <a:pt x="1602" y="580"/>
                  </a:cubicBezTo>
                  <a:cubicBezTo>
                    <a:pt x="1657" y="635"/>
                    <a:pt x="1713" y="702"/>
                    <a:pt x="1758" y="780"/>
                  </a:cubicBezTo>
                  <a:cubicBezTo>
                    <a:pt x="1780" y="813"/>
                    <a:pt x="1791" y="847"/>
                    <a:pt x="1813" y="880"/>
                  </a:cubicBezTo>
                  <a:cubicBezTo>
                    <a:pt x="1713" y="758"/>
                    <a:pt x="1590" y="647"/>
                    <a:pt x="1469" y="546"/>
                  </a:cubicBezTo>
                  <a:cubicBezTo>
                    <a:pt x="1460" y="538"/>
                    <a:pt x="1449" y="535"/>
                    <a:pt x="1437" y="535"/>
                  </a:cubicBezTo>
                  <a:cubicBezTo>
                    <a:pt x="1400" y="535"/>
                    <a:pt x="1359" y="568"/>
                    <a:pt x="1402" y="602"/>
                  </a:cubicBezTo>
                  <a:cubicBezTo>
                    <a:pt x="1412" y="624"/>
                    <a:pt x="1435" y="635"/>
                    <a:pt x="1457" y="657"/>
                  </a:cubicBezTo>
                  <a:cubicBezTo>
                    <a:pt x="1402" y="621"/>
                    <a:pt x="1341" y="585"/>
                    <a:pt x="1277" y="585"/>
                  </a:cubicBezTo>
                  <a:cubicBezTo>
                    <a:pt x="1263" y="585"/>
                    <a:pt x="1249" y="587"/>
                    <a:pt x="1235" y="591"/>
                  </a:cubicBezTo>
                  <a:cubicBezTo>
                    <a:pt x="1224" y="591"/>
                    <a:pt x="1224" y="602"/>
                    <a:pt x="1224" y="602"/>
                  </a:cubicBezTo>
                  <a:cubicBezTo>
                    <a:pt x="1212" y="591"/>
                    <a:pt x="1212" y="591"/>
                    <a:pt x="1202" y="591"/>
                  </a:cubicBezTo>
                  <a:cubicBezTo>
                    <a:pt x="1123" y="524"/>
                    <a:pt x="1046" y="457"/>
                    <a:pt x="957" y="413"/>
                  </a:cubicBezTo>
                  <a:cubicBezTo>
                    <a:pt x="951" y="410"/>
                    <a:pt x="945" y="409"/>
                    <a:pt x="938" y="409"/>
                  </a:cubicBezTo>
                  <a:cubicBezTo>
                    <a:pt x="916" y="409"/>
                    <a:pt x="893" y="421"/>
                    <a:pt x="901" y="447"/>
                  </a:cubicBezTo>
                  <a:cubicBezTo>
                    <a:pt x="912" y="457"/>
                    <a:pt x="923" y="479"/>
                    <a:pt x="923" y="502"/>
                  </a:cubicBezTo>
                  <a:cubicBezTo>
                    <a:pt x="930" y="515"/>
                    <a:pt x="944" y="520"/>
                    <a:pt x="957" y="520"/>
                  </a:cubicBezTo>
                  <a:cubicBezTo>
                    <a:pt x="966" y="520"/>
                    <a:pt x="974" y="518"/>
                    <a:pt x="979" y="513"/>
                  </a:cubicBezTo>
                  <a:cubicBezTo>
                    <a:pt x="1034" y="546"/>
                    <a:pt x="1090" y="591"/>
                    <a:pt x="1135" y="635"/>
                  </a:cubicBezTo>
                  <a:cubicBezTo>
                    <a:pt x="1212" y="702"/>
                    <a:pt x="1279" y="780"/>
                    <a:pt x="1346" y="847"/>
                  </a:cubicBezTo>
                  <a:cubicBezTo>
                    <a:pt x="1352" y="853"/>
                    <a:pt x="1361" y="856"/>
                    <a:pt x="1371" y="856"/>
                  </a:cubicBezTo>
                  <a:cubicBezTo>
                    <a:pt x="1397" y="856"/>
                    <a:pt x="1429" y="835"/>
                    <a:pt x="1412" y="802"/>
                  </a:cubicBezTo>
                  <a:cubicBezTo>
                    <a:pt x="1380" y="769"/>
                    <a:pt x="1346" y="724"/>
                    <a:pt x="1313" y="691"/>
                  </a:cubicBezTo>
                  <a:lnTo>
                    <a:pt x="1313" y="691"/>
                  </a:lnTo>
                  <a:cubicBezTo>
                    <a:pt x="1335" y="702"/>
                    <a:pt x="1357" y="713"/>
                    <a:pt x="1368" y="724"/>
                  </a:cubicBezTo>
                  <a:cubicBezTo>
                    <a:pt x="1402" y="746"/>
                    <a:pt x="1435" y="780"/>
                    <a:pt x="1469" y="802"/>
                  </a:cubicBezTo>
                  <a:cubicBezTo>
                    <a:pt x="1535" y="858"/>
                    <a:pt x="1590" y="914"/>
                    <a:pt x="1647" y="980"/>
                  </a:cubicBezTo>
                  <a:cubicBezTo>
                    <a:pt x="1713" y="1058"/>
                    <a:pt x="1746" y="1158"/>
                    <a:pt x="1780" y="1258"/>
                  </a:cubicBezTo>
                  <a:cubicBezTo>
                    <a:pt x="1768" y="1270"/>
                    <a:pt x="1758" y="1280"/>
                    <a:pt x="1746" y="1280"/>
                  </a:cubicBezTo>
                  <a:lnTo>
                    <a:pt x="1724" y="1258"/>
                  </a:lnTo>
                  <a:cubicBezTo>
                    <a:pt x="1724" y="1247"/>
                    <a:pt x="1713" y="1247"/>
                    <a:pt x="1702" y="1236"/>
                  </a:cubicBezTo>
                  <a:cubicBezTo>
                    <a:pt x="1702" y="1236"/>
                    <a:pt x="1691" y="1236"/>
                    <a:pt x="1691" y="1225"/>
                  </a:cubicBezTo>
                  <a:lnTo>
                    <a:pt x="1647" y="1225"/>
                  </a:lnTo>
                  <a:cubicBezTo>
                    <a:pt x="1635" y="1225"/>
                    <a:pt x="1613" y="1236"/>
                    <a:pt x="1613" y="1247"/>
                  </a:cubicBezTo>
                  <a:cubicBezTo>
                    <a:pt x="1602" y="1258"/>
                    <a:pt x="1602" y="1270"/>
                    <a:pt x="1602" y="1280"/>
                  </a:cubicBezTo>
                  <a:lnTo>
                    <a:pt x="1624" y="1302"/>
                  </a:lnTo>
                  <a:lnTo>
                    <a:pt x="1624" y="1302"/>
                  </a:lnTo>
                  <a:lnTo>
                    <a:pt x="1568" y="1247"/>
                  </a:lnTo>
                  <a:cubicBezTo>
                    <a:pt x="1563" y="1242"/>
                    <a:pt x="1555" y="1239"/>
                    <a:pt x="1546" y="1239"/>
                  </a:cubicBezTo>
                  <a:cubicBezTo>
                    <a:pt x="1538" y="1239"/>
                    <a:pt x="1529" y="1242"/>
                    <a:pt x="1524" y="1247"/>
                  </a:cubicBezTo>
                  <a:cubicBezTo>
                    <a:pt x="1513" y="1247"/>
                    <a:pt x="1501" y="1258"/>
                    <a:pt x="1501" y="1280"/>
                  </a:cubicBezTo>
                  <a:cubicBezTo>
                    <a:pt x="1524" y="1314"/>
                    <a:pt x="1524" y="1347"/>
                    <a:pt x="1535" y="1381"/>
                  </a:cubicBezTo>
                  <a:cubicBezTo>
                    <a:pt x="1501" y="1336"/>
                    <a:pt x="1469" y="1280"/>
                    <a:pt x="1435" y="1236"/>
                  </a:cubicBezTo>
                  <a:lnTo>
                    <a:pt x="1457" y="1236"/>
                  </a:lnTo>
                  <a:cubicBezTo>
                    <a:pt x="1479" y="1236"/>
                    <a:pt x="1501" y="1213"/>
                    <a:pt x="1491" y="1181"/>
                  </a:cubicBezTo>
                  <a:cubicBezTo>
                    <a:pt x="1380" y="947"/>
                    <a:pt x="1190" y="758"/>
                    <a:pt x="957" y="635"/>
                  </a:cubicBezTo>
                  <a:cubicBezTo>
                    <a:pt x="950" y="632"/>
                    <a:pt x="943" y="630"/>
                    <a:pt x="935" y="630"/>
                  </a:cubicBezTo>
                  <a:cubicBezTo>
                    <a:pt x="898" y="630"/>
                    <a:pt x="865" y="674"/>
                    <a:pt x="912" y="702"/>
                  </a:cubicBezTo>
                  <a:cubicBezTo>
                    <a:pt x="1123" y="813"/>
                    <a:pt x="1279" y="991"/>
                    <a:pt x="1380" y="1203"/>
                  </a:cubicBezTo>
                  <a:cubicBezTo>
                    <a:pt x="1380" y="1213"/>
                    <a:pt x="1380" y="1213"/>
                    <a:pt x="1390" y="1213"/>
                  </a:cubicBezTo>
                  <a:cubicBezTo>
                    <a:pt x="1368" y="1213"/>
                    <a:pt x="1357" y="1225"/>
                    <a:pt x="1357" y="1236"/>
                  </a:cubicBezTo>
                  <a:lnTo>
                    <a:pt x="1257" y="1102"/>
                  </a:lnTo>
                  <a:cubicBezTo>
                    <a:pt x="1241" y="1095"/>
                    <a:pt x="1225" y="1087"/>
                    <a:pt x="1210" y="1087"/>
                  </a:cubicBezTo>
                  <a:cubicBezTo>
                    <a:pt x="1203" y="1087"/>
                    <a:pt x="1197" y="1088"/>
                    <a:pt x="1190" y="1092"/>
                  </a:cubicBezTo>
                  <a:cubicBezTo>
                    <a:pt x="1168" y="1102"/>
                    <a:pt x="1157" y="1125"/>
                    <a:pt x="1168" y="1147"/>
                  </a:cubicBezTo>
                  <a:cubicBezTo>
                    <a:pt x="1212" y="1191"/>
                    <a:pt x="1246" y="1247"/>
                    <a:pt x="1279" y="1302"/>
                  </a:cubicBezTo>
                  <a:lnTo>
                    <a:pt x="1235" y="1258"/>
                  </a:lnTo>
                  <a:lnTo>
                    <a:pt x="1101" y="1125"/>
                  </a:lnTo>
                  <a:cubicBezTo>
                    <a:pt x="1024" y="1025"/>
                    <a:pt x="935" y="936"/>
                    <a:pt x="846" y="835"/>
                  </a:cubicBezTo>
                  <a:cubicBezTo>
                    <a:pt x="830" y="828"/>
                    <a:pt x="814" y="820"/>
                    <a:pt x="799" y="820"/>
                  </a:cubicBezTo>
                  <a:cubicBezTo>
                    <a:pt x="792" y="820"/>
                    <a:pt x="786" y="821"/>
                    <a:pt x="779" y="825"/>
                  </a:cubicBezTo>
                  <a:cubicBezTo>
                    <a:pt x="767" y="835"/>
                    <a:pt x="757" y="858"/>
                    <a:pt x="767" y="869"/>
                  </a:cubicBezTo>
                  <a:cubicBezTo>
                    <a:pt x="779" y="880"/>
                    <a:pt x="790" y="891"/>
                    <a:pt x="801" y="914"/>
                  </a:cubicBezTo>
                  <a:cubicBezTo>
                    <a:pt x="786" y="904"/>
                    <a:pt x="769" y="898"/>
                    <a:pt x="754" y="898"/>
                  </a:cubicBezTo>
                  <a:cubicBezTo>
                    <a:pt x="736" y="898"/>
                    <a:pt x="723" y="906"/>
                    <a:pt x="723" y="924"/>
                  </a:cubicBezTo>
                  <a:cubicBezTo>
                    <a:pt x="701" y="1013"/>
                    <a:pt x="734" y="1102"/>
                    <a:pt x="767" y="1191"/>
                  </a:cubicBezTo>
                  <a:cubicBezTo>
                    <a:pt x="801" y="1270"/>
                    <a:pt x="846" y="1359"/>
                    <a:pt x="901" y="1425"/>
                  </a:cubicBezTo>
                  <a:cubicBezTo>
                    <a:pt x="923" y="1458"/>
                    <a:pt x="945" y="1480"/>
                    <a:pt x="968" y="1514"/>
                  </a:cubicBezTo>
                  <a:cubicBezTo>
                    <a:pt x="912" y="1458"/>
                    <a:pt x="856" y="1391"/>
                    <a:pt x="812" y="1325"/>
                  </a:cubicBezTo>
                  <a:cubicBezTo>
                    <a:pt x="801" y="1314"/>
                    <a:pt x="785" y="1309"/>
                    <a:pt x="769" y="1309"/>
                  </a:cubicBezTo>
                  <a:cubicBezTo>
                    <a:pt x="735" y="1309"/>
                    <a:pt x="700" y="1332"/>
                    <a:pt x="723" y="1369"/>
                  </a:cubicBezTo>
                  <a:cubicBezTo>
                    <a:pt x="801" y="1480"/>
                    <a:pt x="890" y="1581"/>
                    <a:pt x="990" y="1670"/>
                  </a:cubicBezTo>
                  <a:lnTo>
                    <a:pt x="957" y="1703"/>
                  </a:lnTo>
                  <a:cubicBezTo>
                    <a:pt x="945" y="1703"/>
                    <a:pt x="935" y="1692"/>
                    <a:pt x="923" y="1692"/>
                  </a:cubicBezTo>
                  <a:cubicBezTo>
                    <a:pt x="856" y="1658"/>
                    <a:pt x="801" y="1603"/>
                    <a:pt x="767" y="1536"/>
                  </a:cubicBezTo>
                  <a:cubicBezTo>
                    <a:pt x="760" y="1528"/>
                    <a:pt x="741" y="1521"/>
                    <a:pt x="722" y="1521"/>
                  </a:cubicBezTo>
                  <a:cubicBezTo>
                    <a:pt x="715" y="1521"/>
                    <a:pt x="707" y="1522"/>
                    <a:pt x="701" y="1525"/>
                  </a:cubicBezTo>
                  <a:cubicBezTo>
                    <a:pt x="690" y="1525"/>
                    <a:pt x="678" y="1536"/>
                    <a:pt x="678" y="1547"/>
                  </a:cubicBezTo>
                  <a:cubicBezTo>
                    <a:pt x="634" y="1458"/>
                    <a:pt x="589" y="1381"/>
                    <a:pt x="545" y="1292"/>
                  </a:cubicBezTo>
                  <a:cubicBezTo>
                    <a:pt x="535" y="1268"/>
                    <a:pt x="507" y="1256"/>
                    <a:pt x="480" y="1256"/>
                  </a:cubicBezTo>
                  <a:cubicBezTo>
                    <a:pt x="444" y="1256"/>
                    <a:pt x="410" y="1276"/>
                    <a:pt x="423" y="1314"/>
                  </a:cubicBezTo>
                  <a:cubicBezTo>
                    <a:pt x="434" y="1347"/>
                    <a:pt x="445" y="1369"/>
                    <a:pt x="456" y="1403"/>
                  </a:cubicBezTo>
                  <a:cubicBezTo>
                    <a:pt x="334" y="1213"/>
                    <a:pt x="278" y="1013"/>
                    <a:pt x="312" y="802"/>
                  </a:cubicBezTo>
                  <a:cubicBezTo>
                    <a:pt x="312" y="769"/>
                    <a:pt x="267" y="746"/>
                    <a:pt x="245" y="746"/>
                  </a:cubicBezTo>
                  <a:cubicBezTo>
                    <a:pt x="211" y="746"/>
                    <a:pt x="189" y="769"/>
                    <a:pt x="178" y="802"/>
                  </a:cubicBezTo>
                  <a:cubicBezTo>
                    <a:pt x="167" y="880"/>
                    <a:pt x="167" y="969"/>
                    <a:pt x="178" y="1058"/>
                  </a:cubicBezTo>
                  <a:cubicBezTo>
                    <a:pt x="166" y="1054"/>
                    <a:pt x="152" y="1051"/>
                    <a:pt x="139" y="1051"/>
                  </a:cubicBezTo>
                  <a:cubicBezTo>
                    <a:pt x="117" y="1051"/>
                    <a:pt x="96" y="1059"/>
                    <a:pt x="89" y="1080"/>
                  </a:cubicBezTo>
                  <a:cubicBezTo>
                    <a:pt x="0" y="1270"/>
                    <a:pt x="89" y="1514"/>
                    <a:pt x="178" y="1692"/>
                  </a:cubicBezTo>
                  <a:cubicBezTo>
                    <a:pt x="267" y="1859"/>
                    <a:pt x="389" y="2026"/>
                    <a:pt x="579" y="2093"/>
                  </a:cubicBezTo>
                  <a:cubicBezTo>
                    <a:pt x="588" y="2097"/>
                    <a:pt x="599" y="2100"/>
                    <a:pt x="610" y="2100"/>
                  </a:cubicBezTo>
                  <a:cubicBezTo>
                    <a:pt x="626" y="2100"/>
                    <a:pt x="643" y="2094"/>
                    <a:pt x="656" y="2081"/>
                  </a:cubicBezTo>
                  <a:cubicBezTo>
                    <a:pt x="701" y="2093"/>
                    <a:pt x="745" y="2103"/>
                    <a:pt x="790" y="2103"/>
                  </a:cubicBezTo>
                  <a:cubicBezTo>
                    <a:pt x="837" y="2111"/>
                    <a:pt x="890" y="2119"/>
                    <a:pt x="941" y="2119"/>
                  </a:cubicBezTo>
                  <a:cubicBezTo>
                    <a:pt x="962" y="2119"/>
                    <a:pt x="982" y="2118"/>
                    <a:pt x="1001" y="2115"/>
                  </a:cubicBezTo>
                  <a:cubicBezTo>
                    <a:pt x="1024" y="2115"/>
                    <a:pt x="1068" y="2103"/>
                    <a:pt x="1068" y="2070"/>
                  </a:cubicBezTo>
                  <a:cubicBezTo>
                    <a:pt x="1068" y="2048"/>
                    <a:pt x="1046" y="2026"/>
                    <a:pt x="1034" y="2026"/>
                  </a:cubicBezTo>
                  <a:cubicBezTo>
                    <a:pt x="1046" y="2014"/>
                    <a:pt x="1057" y="2014"/>
                    <a:pt x="1068" y="2014"/>
                  </a:cubicBezTo>
                  <a:cubicBezTo>
                    <a:pt x="1079" y="2026"/>
                    <a:pt x="1101" y="2026"/>
                    <a:pt x="1123" y="2026"/>
                  </a:cubicBezTo>
                  <a:cubicBezTo>
                    <a:pt x="1135" y="2037"/>
                    <a:pt x="1135" y="2037"/>
                    <a:pt x="1146" y="2037"/>
                  </a:cubicBezTo>
                  <a:cubicBezTo>
                    <a:pt x="1167" y="2050"/>
                    <a:pt x="1196" y="2060"/>
                    <a:pt x="1223" y="2060"/>
                  </a:cubicBezTo>
                  <a:cubicBezTo>
                    <a:pt x="1240" y="2060"/>
                    <a:pt x="1256" y="2057"/>
                    <a:pt x="1268" y="2048"/>
                  </a:cubicBezTo>
                  <a:cubicBezTo>
                    <a:pt x="1390" y="1970"/>
                    <a:pt x="1501" y="1881"/>
                    <a:pt x="1613" y="1781"/>
                  </a:cubicBezTo>
                  <a:cubicBezTo>
                    <a:pt x="1624" y="1781"/>
                    <a:pt x="1624" y="1781"/>
                    <a:pt x="1635" y="1770"/>
                  </a:cubicBezTo>
                  <a:cubicBezTo>
                    <a:pt x="1746" y="1681"/>
                    <a:pt x="1857" y="1581"/>
                    <a:pt x="1969" y="1492"/>
                  </a:cubicBezTo>
                  <a:lnTo>
                    <a:pt x="2269" y="1258"/>
                  </a:lnTo>
                  <a:lnTo>
                    <a:pt x="2269" y="1247"/>
                  </a:lnTo>
                  <a:cubicBezTo>
                    <a:pt x="2275" y="1249"/>
                    <a:pt x="2281" y="1250"/>
                    <a:pt x="2287" y="1250"/>
                  </a:cubicBezTo>
                  <a:cubicBezTo>
                    <a:pt x="2319" y="1250"/>
                    <a:pt x="2356" y="1228"/>
                    <a:pt x="2347" y="1191"/>
                  </a:cubicBezTo>
                  <a:cubicBezTo>
                    <a:pt x="2325" y="1136"/>
                    <a:pt x="2302" y="1069"/>
                    <a:pt x="2280" y="1013"/>
                  </a:cubicBezTo>
                  <a:cubicBezTo>
                    <a:pt x="2269" y="980"/>
                    <a:pt x="2258" y="958"/>
                    <a:pt x="2247" y="924"/>
                  </a:cubicBezTo>
                  <a:cubicBezTo>
                    <a:pt x="2236" y="891"/>
                    <a:pt x="2213" y="869"/>
                    <a:pt x="2180" y="869"/>
                  </a:cubicBezTo>
                  <a:cubicBezTo>
                    <a:pt x="2158" y="835"/>
                    <a:pt x="2147" y="813"/>
                    <a:pt x="2136" y="780"/>
                  </a:cubicBezTo>
                  <a:cubicBezTo>
                    <a:pt x="2128" y="772"/>
                    <a:pt x="2109" y="764"/>
                    <a:pt x="2094" y="764"/>
                  </a:cubicBezTo>
                  <a:cubicBezTo>
                    <a:pt x="2088" y="764"/>
                    <a:pt x="2083" y="766"/>
                    <a:pt x="2080" y="769"/>
                  </a:cubicBezTo>
                  <a:cubicBezTo>
                    <a:pt x="2035" y="647"/>
                    <a:pt x="1980" y="524"/>
                    <a:pt x="1902" y="424"/>
                  </a:cubicBezTo>
                  <a:cubicBezTo>
                    <a:pt x="1847" y="335"/>
                    <a:pt x="1791" y="257"/>
                    <a:pt x="1713" y="190"/>
                  </a:cubicBezTo>
                  <a:cubicBezTo>
                    <a:pt x="1635" y="113"/>
                    <a:pt x="1558" y="46"/>
                    <a:pt x="1457" y="2"/>
                  </a:cubicBezTo>
                  <a:cubicBezTo>
                    <a:pt x="1453" y="1"/>
                    <a:pt x="1449" y="0"/>
                    <a:pt x="14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85" name="Google Shape;21485;p32"/>
            <p:cNvSpPr/>
            <p:nvPr/>
          </p:nvSpPr>
          <p:spPr>
            <a:xfrm>
              <a:off x="2221365" y="2216917"/>
              <a:ext cx="28015" cy="18979"/>
            </a:xfrm>
            <a:custGeom>
              <a:avLst/>
              <a:gdLst/>
              <a:ahLst/>
              <a:cxnLst/>
              <a:rect l="l" t="t" r="r" b="b"/>
              <a:pathLst>
                <a:path w="803" h="544" extrusionOk="0">
                  <a:moveTo>
                    <a:pt x="58" y="0"/>
                  </a:moveTo>
                  <a:cubicBezTo>
                    <a:pt x="28" y="0"/>
                    <a:pt x="1" y="28"/>
                    <a:pt x="39" y="47"/>
                  </a:cubicBezTo>
                  <a:cubicBezTo>
                    <a:pt x="295" y="169"/>
                    <a:pt x="518" y="336"/>
                    <a:pt x="718" y="536"/>
                  </a:cubicBezTo>
                  <a:cubicBezTo>
                    <a:pt x="723" y="541"/>
                    <a:pt x="730" y="544"/>
                    <a:pt x="738" y="544"/>
                  </a:cubicBezTo>
                  <a:cubicBezTo>
                    <a:pt x="766" y="544"/>
                    <a:pt x="802" y="517"/>
                    <a:pt x="785" y="492"/>
                  </a:cubicBezTo>
                  <a:cubicBezTo>
                    <a:pt x="585" y="280"/>
                    <a:pt x="340" y="124"/>
                    <a:pt x="73" y="3"/>
                  </a:cubicBezTo>
                  <a:cubicBezTo>
                    <a:pt x="68" y="1"/>
                    <a:pt x="63" y="0"/>
                    <a:pt x="5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86" name="Google Shape;21486;p32"/>
            <p:cNvSpPr/>
            <p:nvPr/>
          </p:nvSpPr>
          <p:spPr>
            <a:xfrm>
              <a:off x="2228761" y="2214963"/>
              <a:ext cx="24003" cy="16641"/>
            </a:xfrm>
            <a:custGeom>
              <a:avLst/>
              <a:gdLst/>
              <a:ahLst/>
              <a:cxnLst/>
              <a:rect l="l" t="t" r="r" b="b"/>
              <a:pathLst>
                <a:path w="688" h="477" extrusionOk="0">
                  <a:moveTo>
                    <a:pt x="80" y="1"/>
                  </a:moveTo>
                  <a:cubicBezTo>
                    <a:pt x="39" y="1"/>
                    <a:pt x="0" y="40"/>
                    <a:pt x="50" y="69"/>
                  </a:cubicBezTo>
                  <a:cubicBezTo>
                    <a:pt x="150" y="114"/>
                    <a:pt x="239" y="180"/>
                    <a:pt x="328" y="247"/>
                  </a:cubicBezTo>
                  <a:cubicBezTo>
                    <a:pt x="417" y="314"/>
                    <a:pt x="494" y="392"/>
                    <a:pt x="583" y="470"/>
                  </a:cubicBezTo>
                  <a:cubicBezTo>
                    <a:pt x="588" y="475"/>
                    <a:pt x="597" y="477"/>
                    <a:pt x="607" y="477"/>
                  </a:cubicBezTo>
                  <a:cubicBezTo>
                    <a:pt x="640" y="477"/>
                    <a:pt x="687" y="451"/>
                    <a:pt x="662" y="425"/>
                  </a:cubicBezTo>
                  <a:cubicBezTo>
                    <a:pt x="583" y="325"/>
                    <a:pt x="494" y="247"/>
                    <a:pt x="395" y="180"/>
                  </a:cubicBezTo>
                  <a:cubicBezTo>
                    <a:pt x="306" y="114"/>
                    <a:pt x="205" y="59"/>
                    <a:pt x="94" y="2"/>
                  </a:cubicBezTo>
                  <a:cubicBezTo>
                    <a:pt x="89" y="1"/>
                    <a:pt x="85" y="1"/>
                    <a:pt x="8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87" name="Google Shape;21487;p32"/>
            <p:cNvSpPr/>
            <p:nvPr/>
          </p:nvSpPr>
          <p:spPr>
            <a:xfrm>
              <a:off x="2229075" y="2204078"/>
              <a:ext cx="23026" cy="20584"/>
            </a:xfrm>
            <a:custGeom>
              <a:avLst/>
              <a:gdLst/>
              <a:ahLst/>
              <a:cxnLst/>
              <a:rect l="l" t="t" r="r" b="b"/>
              <a:pathLst>
                <a:path w="660" h="590" extrusionOk="0">
                  <a:moveTo>
                    <a:pt x="40" y="0"/>
                  </a:moveTo>
                  <a:cubicBezTo>
                    <a:pt x="20" y="0"/>
                    <a:pt x="0" y="19"/>
                    <a:pt x="18" y="37"/>
                  </a:cubicBezTo>
                  <a:lnTo>
                    <a:pt x="85" y="70"/>
                  </a:lnTo>
                  <a:cubicBezTo>
                    <a:pt x="74" y="81"/>
                    <a:pt x="74" y="92"/>
                    <a:pt x="85" y="92"/>
                  </a:cubicBezTo>
                  <a:cubicBezTo>
                    <a:pt x="174" y="159"/>
                    <a:pt x="252" y="237"/>
                    <a:pt x="341" y="292"/>
                  </a:cubicBezTo>
                  <a:cubicBezTo>
                    <a:pt x="352" y="304"/>
                    <a:pt x="374" y="304"/>
                    <a:pt x="386" y="304"/>
                  </a:cubicBezTo>
                  <a:cubicBezTo>
                    <a:pt x="463" y="371"/>
                    <a:pt x="530" y="470"/>
                    <a:pt x="574" y="571"/>
                  </a:cubicBezTo>
                  <a:cubicBezTo>
                    <a:pt x="579" y="584"/>
                    <a:pt x="594" y="590"/>
                    <a:pt x="609" y="590"/>
                  </a:cubicBezTo>
                  <a:cubicBezTo>
                    <a:pt x="633" y="590"/>
                    <a:pt x="659" y="575"/>
                    <a:pt x="653" y="549"/>
                  </a:cubicBezTo>
                  <a:cubicBezTo>
                    <a:pt x="586" y="270"/>
                    <a:pt x="285" y="126"/>
                    <a:pt x="52" y="3"/>
                  </a:cubicBezTo>
                  <a:cubicBezTo>
                    <a:pt x="48" y="1"/>
                    <a:pt x="44" y="0"/>
                    <a:pt x="4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88" name="Google Shape;21488;p32"/>
            <p:cNvSpPr/>
            <p:nvPr/>
          </p:nvSpPr>
          <p:spPr>
            <a:xfrm>
              <a:off x="2206572" y="2247828"/>
              <a:ext cx="13467" cy="15909"/>
            </a:xfrm>
            <a:custGeom>
              <a:avLst/>
              <a:gdLst/>
              <a:ahLst/>
              <a:cxnLst/>
              <a:rect l="l" t="t" r="r" b="b"/>
              <a:pathLst>
                <a:path w="386" h="456" extrusionOk="0">
                  <a:moveTo>
                    <a:pt x="61" y="1"/>
                  </a:moveTo>
                  <a:cubicBezTo>
                    <a:pt x="32" y="1"/>
                    <a:pt x="1" y="18"/>
                    <a:pt x="8" y="51"/>
                  </a:cubicBezTo>
                  <a:cubicBezTo>
                    <a:pt x="30" y="140"/>
                    <a:pt x="63" y="217"/>
                    <a:pt x="119" y="284"/>
                  </a:cubicBezTo>
                  <a:cubicBezTo>
                    <a:pt x="141" y="318"/>
                    <a:pt x="163" y="351"/>
                    <a:pt x="196" y="373"/>
                  </a:cubicBezTo>
                  <a:cubicBezTo>
                    <a:pt x="230" y="407"/>
                    <a:pt x="263" y="429"/>
                    <a:pt x="307" y="451"/>
                  </a:cubicBezTo>
                  <a:cubicBezTo>
                    <a:pt x="314" y="454"/>
                    <a:pt x="320" y="456"/>
                    <a:pt x="327" y="456"/>
                  </a:cubicBezTo>
                  <a:cubicBezTo>
                    <a:pt x="343" y="456"/>
                    <a:pt x="358" y="448"/>
                    <a:pt x="374" y="440"/>
                  </a:cubicBezTo>
                  <a:cubicBezTo>
                    <a:pt x="386" y="429"/>
                    <a:pt x="386" y="407"/>
                    <a:pt x="363" y="395"/>
                  </a:cubicBezTo>
                  <a:cubicBezTo>
                    <a:pt x="252" y="296"/>
                    <a:pt x="152" y="184"/>
                    <a:pt x="107" y="29"/>
                  </a:cubicBezTo>
                  <a:cubicBezTo>
                    <a:pt x="103" y="10"/>
                    <a:pt x="83" y="1"/>
                    <a:pt x="6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89" name="Google Shape;21489;p32"/>
            <p:cNvSpPr/>
            <p:nvPr/>
          </p:nvSpPr>
          <p:spPr>
            <a:xfrm>
              <a:off x="2223109" y="2248421"/>
              <a:ext cx="10117" cy="10396"/>
            </a:xfrm>
            <a:custGeom>
              <a:avLst/>
              <a:gdLst/>
              <a:ahLst/>
              <a:cxnLst/>
              <a:rect l="l" t="t" r="r" b="b"/>
              <a:pathLst>
                <a:path w="290" h="298" extrusionOk="0">
                  <a:moveTo>
                    <a:pt x="56" y="0"/>
                  </a:moveTo>
                  <a:cubicBezTo>
                    <a:pt x="34" y="12"/>
                    <a:pt x="23" y="12"/>
                    <a:pt x="11" y="22"/>
                  </a:cubicBezTo>
                  <a:cubicBezTo>
                    <a:pt x="11" y="34"/>
                    <a:pt x="1" y="56"/>
                    <a:pt x="11" y="67"/>
                  </a:cubicBezTo>
                  <a:cubicBezTo>
                    <a:pt x="34" y="101"/>
                    <a:pt x="56" y="145"/>
                    <a:pt x="90" y="190"/>
                  </a:cubicBezTo>
                  <a:cubicBezTo>
                    <a:pt x="100" y="200"/>
                    <a:pt x="112" y="222"/>
                    <a:pt x="134" y="234"/>
                  </a:cubicBezTo>
                  <a:cubicBezTo>
                    <a:pt x="156" y="256"/>
                    <a:pt x="179" y="267"/>
                    <a:pt x="201" y="289"/>
                  </a:cubicBezTo>
                  <a:cubicBezTo>
                    <a:pt x="206" y="295"/>
                    <a:pt x="217" y="298"/>
                    <a:pt x="230" y="298"/>
                  </a:cubicBezTo>
                  <a:cubicBezTo>
                    <a:pt x="242" y="298"/>
                    <a:pt x="256" y="295"/>
                    <a:pt x="268" y="289"/>
                  </a:cubicBezTo>
                  <a:cubicBezTo>
                    <a:pt x="278" y="279"/>
                    <a:pt x="290" y="256"/>
                    <a:pt x="278" y="245"/>
                  </a:cubicBezTo>
                  <a:cubicBezTo>
                    <a:pt x="268" y="222"/>
                    <a:pt x="256" y="212"/>
                    <a:pt x="234" y="190"/>
                  </a:cubicBezTo>
                  <a:cubicBezTo>
                    <a:pt x="223" y="178"/>
                    <a:pt x="212" y="156"/>
                    <a:pt x="201" y="145"/>
                  </a:cubicBezTo>
                  <a:cubicBezTo>
                    <a:pt x="179" y="123"/>
                    <a:pt x="167" y="111"/>
                    <a:pt x="156" y="89"/>
                  </a:cubicBezTo>
                  <a:cubicBezTo>
                    <a:pt x="156" y="78"/>
                    <a:pt x="145" y="67"/>
                    <a:pt x="145" y="56"/>
                  </a:cubicBezTo>
                  <a:cubicBezTo>
                    <a:pt x="134" y="56"/>
                    <a:pt x="134" y="56"/>
                    <a:pt x="134" y="44"/>
                  </a:cubicBezTo>
                  <a:cubicBezTo>
                    <a:pt x="134" y="44"/>
                    <a:pt x="134" y="34"/>
                    <a:pt x="123" y="34"/>
                  </a:cubicBezTo>
                  <a:cubicBezTo>
                    <a:pt x="123" y="22"/>
                    <a:pt x="112" y="12"/>
                    <a:pt x="100" y="12"/>
                  </a:cubicBezTo>
                  <a:cubicBezTo>
                    <a:pt x="90" y="0"/>
                    <a:pt x="67" y="0"/>
                    <a:pt x="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90" name="Google Shape;21490;p32"/>
            <p:cNvSpPr/>
            <p:nvPr/>
          </p:nvSpPr>
          <p:spPr>
            <a:xfrm>
              <a:off x="2238251" y="2260807"/>
              <a:ext cx="4291" cy="3140"/>
            </a:xfrm>
            <a:custGeom>
              <a:avLst/>
              <a:gdLst/>
              <a:ahLst/>
              <a:cxnLst/>
              <a:rect l="l" t="t" r="r" b="b"/>
              <a:pathLst>
                <a:path w="123" h="90" extrusionOk="0">
                  <a:moveTo>
                    <a:pt x="44" y="1"/>
                  </a:moveTo>
                  <a:cubicBezTo>
                    <a:pt x="44" y="1"/>
                    <a:pt x="34" y="1"/>
                    <a:pt x="34" y="12"/>
                  </a:cubicBezTo>
                  <a:lnTo>
                    <a:pt x="22" y="12"/>
                  </a:lnTo>
                  <a:cubicBezTo>
                    <a:pt x="22" y="12"/>
                    <a:pt x="12" y="12"/>
                    <a:pt x="12" y="23"/>
                  </a:cubicBezTo>
                  <a:lnTo>
                    <a:pt x="0" y="35"/>
                  </a:lnTo>
                  <a:lnTo>
                    <a:pt x="0" y="45"/>
                  </a:lnTo>
                  <a:lnTo>
                    <a:pt x="0" y="57"/>
                  </a:lnTo>
                  <a:cubicBezTo>
                    <a:pt x="0" y="57"/>
                    <a:pt x="0" y="68"/>
                    <a:pt x="12" y="68"/>
                  </a:cubicBezTo>
                  <a:lnTo>
                    <a:pt x="12" y="79"/>
                  </a:lnTo>
                  <a:lnTo>
                    <a:pt x="22" y="79"/>
                  </a:lnTo>
                  <a:cubicBezTo>
                    <a:pt x="34" y="79"/>
                    <a:pt x="34" y="90"/>
                    <a:pt x="44" y="90"/>
                  </a:cubicBezTo>
                  <a:lnTo>
                    <a:pt x="67" y="90"/>
                  </a:lnTo>
                  <a:cubicBezTo>
                    <a:pt x="67" y="90"/>
                    <a:pt x="78" y="90"/>
                    <a:pt x="78" y="79"/>
                  </a:cubicBezTo>
                  <a:lnTo>
                    <a:pt x="101" y="79"/>
                  </a:lnTo>
                  <a:lnTo>
                    <a:pt x="101" y="68"/>
                  </a:lnTo>
                  <a:cubicBezTo>
                    <a:pt x="111" y="68"/>
                    <a:pt x="111" y="68"/>
                    <a:pt x="111" y="57"/>
                  </a:cubicBezTo>
                  <a:lnTo>
                    <a:pt x="123" y="45"/>
                  </a:lnTo>
                  <a:cubicBezTo>
                    <a:pt x="111" y="45"/>
                    <a:pt x="111" y="35"/>
                    <a:pt x="111" y="35"/>
                  </a:cubicBezTo>
                  <a:cubicBezTo>
                    <a:pt x="111" y="35"/>
                    <a:pt x="111" y="23"/>
                    <a:pt x="101" y="23"/>
                  </a:cubicBezTo>
                  <a:lnTo>
                    <a:pt x="101" y="12"/>
                  </a:lnTo>
                  <a:lnTo>
                    <a:pt x="89" y="12"/>
                  </a:lnTo>
                  <a:cubicBezTo>
                    <a:pt x="78" y="12"/>
                    <a:pt x="78" y="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91" name="Google Shape;21491;p32"/>
            <p:cNvSpPr/>
            <p:nvPr/>
          </p:nvSpPr>
          <p:spPr>
            <a:xfrm>
              <a:off x="2240972" y="2255015"/>
              <a:ext cx="5477" cy="6629"/>
            </a:xfrm>
            <a:custGeom>
              <a:avLst/>
              <a:gdLst/>
              <a:ahLst/>
              <a:cxnLst/>
              <a:rect l="l" t="t" r="r" b="b"/>
              <a:pathLst>
                <a:path w="157" h="190" extrusionOk="0">
                  <a:moveTo>
                    <a:pt x="45" y="1"/>
                  </a:moveTo>
                  <a:cubicBezTo>
                    <a:pt x="33" y="1"/>
                    <a:pt x="23" y="11"/>
                    <a:pt x="23" y="23"/>
                  </a:cubicBezTo>
                  <a:cubicBezTo>
                    <a:pt x="11" y="23"/>
                    <a:pt x="11" y="33"/>
                    <a:pt x="11" y="45"/>
                  </a:cubicBezTo>
                  <a:cubicBezTo>
                    <a:pt x="23" y="67"/>
                    <a:pt x="33" y="78"/>
                    <a:pt x="45" y="100"/>
                  </a:cubicBezTo>
                  <a:cubicBezTo>
                    <a:pt x="33" y="100"/>
                    <a:pt x="33" y="100"/>
                    <a:pt x="23" y="112"/>
                  </a:cubicBezTo>
                  <a:lnTo>
                    <a:pt x="11" y="112"/>
                  </a:lnTo>
                  <a:lnTo>
                    <a:pt x="11" y="134"/>
                  </a:lnTo>
                  <a:cubicBezTo>
                    <a:pt x="0" y="134"/>
                    <a:pt x="0" y="145"/>
                    <a:pt x="11" y="156"/>
                  </a:cubicBezTo>
                  <a:lnTo>
                    <a:pt x="11" y="167"/>
                  </a:lnTo>
                  <a:lnTo>
                    <a:pt x="23" y="178"/>
                  </a:lnTo>
                  <a:lnTo>
                    <a:pt x="45" y="178"/>
                  </a:lnTo>
                  <a:cubicBezTo>
                    <a:pt x="45" y="189"/>
                    <a:pt x="55" y="189"/>
                    <a:pt x="67" y="189"/>
                  </a:cubicBezTo>
                  <a:cubicBezTo>
                    <a:pt x="78" y="189"/>
                    <a:pt x="89" y="189"/>
                    <a:pt x="100" y="178"/>
                  </a:cubicBezTo>
                  <a:lnTo>
                    <a:pt x="112" y="178"/>
                  </a:lnTo>
                  <a:cubicBezTo>
                    <a:pt x="122" y="167"/>
                    <a:pt x="122" y="167"/>
                    <a:pt x="122" y="156"/>
                  </a:cubicBezTo>
                  <a:cubicBezTo>
                    <a:pt x="134" y="156"/>
                    <a:pt x="134" y="145"/>
                    <a:pt x="134" y="145"/>
                  </a:cubicBezTo>
                  <a:cubicBezTo>
                    <a:pt x="134" y="145"/>
                    <a:pt x="144" y="145"/>
                    <a:pt x="144" y="134"/>
                  </a:cubicBezTo>
                  <a:cubicBezTo>
                    <a:pt x="144" y="134"/>
                    <a:pt x="156" y="134"/>
                    <a:pt x="156" y="122"/>
                  </a:cubicBezTo>
                  <a:lnTo>
                    <a:pt x="156" y="100"/>
                  </a:lnTo>
                  <a:cubicBezTo>
                    <a:pt x="144" y="100"/>
                    <a:pt x="134" y="90"/>
                    <a:pt x="134" y="78"/>
                  </a:cubicBezTo>
                  <a:lnTo>
                    <a:pt x="122" y="67"/>
                  </a:lnTo>
                  <a:lnTo>
                    <a:pt x="122" y="56"/>
                  </a:lnTo>
                  <a:cubicBezTo>
                    <a:pt x="112" y="45"/>
                    <a:pt x="112" y="33"/>
                    <a:pt x="112" y="23"/>
                  </a:cubicBezTo>
                  <a:cubicBezTo>
                    <a:pt x="100" y="23"/>
                    <a:pt x="89" y="11"/>
                    <a:pt x="8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92" name="Google Shape;21492;p32"/>
            <p:cNvSpPr/>
            <p:nvPr/>
          </p:nvSpPr>
          <p:spPr>
            <a:xfrm>
              <a:off x="2241600" y="2241234"/>
              <a:ext cx="12699" cy="16920"/>
            </a:xfrm>
            <a:custGeom>
              <a:avLst/>
              <a:gdLst/>
              <a:ahLst/>
              <a:cxnLst/>
              <a:rect l="l" t="t" r="r" b="b"/>
              <a:pathLst>
                <a:path w="364" h="485" extrusionOk="0">
                  <a:moveTo>
                    <a:pt x="58" y="1"/>
                  </a:moveTo>
                  <a:cubicBezTo>
                    <a:pt x="30" y="1"/>
                    <a:pt x="0" y="21"/>
                    <a:pt x="15" y="50"/>
                  </a:cubicBezTo>
                  <a:cubicBezTo>
                    <a:pt x="60" y="117"/>
                    <a:pt x="104" y="184"/>
                    <a:pt x="149" y="262"/>
                  </a:cubicBezTo>
                  <a:cubicBezTo>
                    <a:pt x="193" y="329"/>
                    <a:pt x="227" y="406"/>
                    <a:pt x="271" y="473"/>
                  </a:cubicBezTo>
                  <a:cubicBezTo>
                    <a:pt x="279" y="481"/>
                    <a:pt x="294" y="485"/>
                    <a:pt x="309" y="485"/>
                  </a:cubicBezTo>
                  <a:cubicBezTo>
                    <a:pt x="336" y="485"/>
                    <a:pt x="363" y="472"/>
                    <a:pt x="349" y="451"/>
                  </a:cubicBezTo>
                  <a:cubicBezTo>
                    <a:pt x="327" y="362"/>
                    <a:pt x="282" y="295"/>
                    <a:pt x="238" y="228"/>
                  </a:cubicBezTo>
                  <a:cubicBezTo>
                    <a:pt x="193" y="151"/>
                    <a:pt x="138" y="84"/>
                    <a:pt x="94" y="17"/>
                  </a:cubicBezTo>
                  <a:cubicBezTo>
                    <a:pt x="86" y="6"/>
                    <a:pt x="72" y="1"/>
                    <a:pt x="5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93" name="Google Shape;21493;p32"/>
            <p:cNvSpPr/>
            <p:nvPr/>
          </p:nvSpPr>
          <p:spPr>
            <a:xfrm>
              <a:off x="2110943" y="2276611"/>
              <a:ext cx="135503" cy="51250"/>
            </a:xfrm>
            <a:custGeom>
              <a:avLst/>
              <a:gdLst/>
              <a:ahLst/>
              <a:cxnLst/>
              <a:rect l="l" t="t" r="r" b="b"/>
              <a:pathLst>
                <a:path w="3884" h="1469" extrusionOk="0">
                  <a:moveTo>
                    <a:pt x="174" y="0"/>
                  </a:moveTo>
                  <a:cubicBezTo>
                    <a:pt x="64" y="0"/>
                    <a:pt x="1" y="4"/>
                    <a:pt x="1" y="4"/>
                  </a:cubicBezTo>
                  <a:cubicBezTo>
                    <a:pt x="1" y="4"/>
                    <a:pt x="90" y="494"/>
                    <a:pt x="468" y="860"/>
                  </a:cubicBezTo>
                  <a:cubicBezTo>
                    <a:pt x="836" y="1228"/>
                    <a:pt x="891" y="1206"/>
                    <a:pt x="1869" y="1394"/>
                  </a:cubicBezTo>
                  <a:cubicBezTo>
                    <a:pt x="2152" y="1449"/>
                    <a:pt x="2438" y="1468"/>
                    <a:pt x="2704" y="1468"/>
                  </a:cubicBezTo>
                  <a:cubicBezTo>
                    <a:pt x="3359" y="1468"/>
                    <a:pt x="3883" y="1350"/>
                    <a:pt x="3883" y="1350"/>
                  </a:cubicBezTo>
                  <a:lnTo>
                    <a:pt x="3649" y="672"/>
                  </a:lnTo>
                  <a:cubicBezTo>
                    <a:pt x="3649" y="672"/>
                    <a:pt x="3360" y="538"/>
                    <a:pt x="3127" y="516"/>
                  </a:cubicBezTo>
                  <a:cubicBezTo>
                    <a:pt x="2882" y="482"/>
                    <a:pt x="2882" y="427"/>
                    <a:pt x="2270" y="427"/>
                  </a:cubicBezTo>
                  <a:cubicBezTo>
                    <a:pt x="1647" y="415"/>
                    <a:pt x="1780" y="205"/>
                    <a:pt x="1147" y="93"/>
                  </a:cubicBezTo>
                  <a:cubicBezTo>
                    <a:pt x="731" y="14"/>
                    <a:pt x="375" y="0"/>
                    <a:pt x="17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94" name="Google Shape;21494;p32"/>
            <p:cNvSpPr/>
            <p:nvPr/>
          </p:nvSpPr>
          <p:spPr>
            <a:xfrm>
              <a:off x="2271221" y="2076108"/>
              <a:ext cx="135468" cy="205697"/>
            </a:xfrm>
            <a:custGeom>
              <a:avLst/>
              <a:gdLst/>
              <a:ahLst/>
              <a:cxnLst/>
              <a:rect l="l" t="t" r="r" b="b"/>
              <a:pathLst>
                <a:path w="3883" h="5896" extrusionOk="0">
                  <a:moveTo>
                    <a:pt x="842" y="0"/>
                  </a:moveTo>
                  <a:cubicBezTo>
                    <a:pt x="602" y="0"/>
                    <a:pt x="353" y="260"/>
                    <a:pt x="179" y="1002"/>
                  </a:cubicBezTo>
                  <a:cubicBezTo>
                    <a:pt x="1" y="1747"/>
                    <a:pt x="401" y="2837"/>
                    <a:pt x="456" y="3649"/>
                  </a:cubicBezTo>
                  <a:cubicBezTo>
                    <a:pt x="512" y="4472"/>
                    <a:pt x="234" y="5317"/>
                    <a:pt x="234" y="5317"/>
                  </a:cubicBezTo>
                  <a:lnTo>
                    <a:pt x="1190" y="5896"/>
                  </a:lnTo>
                  <a:cubicBezTo>
                    <a:pt x="1190" y="5896"/>
                    <a:pt x="1524" y="5406"/>
                    <a:pt x="2114" y="5206"/>
                  </a:cubicBezTo>
                  <a:cubicBezTo>
                    <a:pt x="2715" y="4995"/>
                    <a:pt x="2525" y="5139"/>
                    <a:pt x="3115" y="4739"/>
                  </a:cubicBezTo>
                  <a:cubicBezTo>
                    <a:pt x="3693" y="4328"/>
                    <a:pt x="3882" y="3693"/>
                    <a:pt x="3771" y="3216"/>
                  </a:cubicBezTo>
                  <a:cubicBezTo>
                    <a:pt x="3649" y="2726"/>
                    <a:pt x="3326" y="2715"/>
                    <a:pt x="2915" y="2559"/>
                  </a:cubicBezTo>
                  <a:cubicBezTo>
                    <a:pt x="2503" y="2392"/>
                    <a:pt x="2058" y="2025"/>
                    <a:pt x="1825" y="1780"/>
                  </a:cubicBezTo>
                  <a:cubicBezTo>
                    <a:pt x="1591" y="1536"/>
                    <a:pt x="1635" y="1214"/>
                    <a:pt x="1625" y="868"/>
                  </a:cubicBezTo>
                  <a:cubicBezTo>
                    <a:pt x="1613" y="535"/>
                    <a:pt x="1591" y="413"/>
                    <a:pt x="1424" y="334"/>
                  </a:cubicBezTo>
                  <a:cubicBezTo>
                    <a:pt x="1269" y="245"/>
                    <a:pt x="1101" y="12"/>
                    <a:pt x="857" y="1"/>
                  </a:cubicBezTo>
                  <a:cubicBezTo>
                    <a:pt x="852" y="1"/>
                    <a:pt x="847" y="0"/>
                    <a:pt x="842"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95" name="Google Shape;21495;p32"/>
            <p:cNvSpPr/>
            <p:nvPr/>
          </p:nvSpPr>
          <p:spPr>
            <a:xfrm>
              <a:off x="2278233" y="2133011"/>
              <a:ext cx="80311" cy="148795"/>
            </a:xfrm>
            <a:custGeom>
              <a:avLst/>
              <a:gdLst/>
              <a:ahLst/>
              <a:cxnLst/>
              <a:rect l="l" t="t" r="r" b="b"/>
              <a:pathLst>
                <a:path w="2302" h="4265" extrusionOk="0">
                  <a:moveTo>
                    <a:pt x="420" y="0"/>
                  </a:moveTo>
                  <a:cubicBezTo>
                    <a:pt x="309" y="0"/>
                    <a:pt x="194" y="84"/>
                    <a:pt x="122" y="183"/>
                  </a:cubicBezTo>
                  <a:cubicBezTo>
                    <a:pt x="67" y="261"/>
                    <a:pt x="45" y="406"/>
                    <a:pt x="0" y="505"/>
                  </a:cubicBezTo>
                  <a:cubicBezTo>
                    <a:pt x="89" y="1017"/>
                    <a:pt x="222" y="1562"/>
                    <a:pt x="255" y="2018"/>
                  </a:cubicBezTo>
                  <a:cubicBezTo>
                    <a:pt x="311" y="2841"/>
                    <a:pt x="33" y="3686"/>
                    <a:pt x="33" y="3686"/>
                  </a:cubicBezTo>
                  <a:lnTo>
                    <a:pt x="989" y="4265"/>
                  </a:lnTo>
                  <a:cubicBezTo>
                    <a:pt x="989" y="4265"/>
                    <a:pt x="1323" y="3775"/>
                    <a:pt x="1913" y="3575"/>
                  </a:cubicBezTo>
                  <a:cubicBezTo>
                    <a:pt x="2079" y="3520"/>
                    <a:pt x="2180" y="3486"/>
                    <a:pt x="2257" y="3464"/>
                  </a:cubicBezTo>
                  <a:cubicBezTo>
                    <a:pt x="2302" y="3264"/>
                    <a:pt x="2257" y="3053"/>
                    <a:pt x="2213" y="2852"/>
                  </a:cubicBezTo>
                  <a:cubicBezTo>
                    <a:pt x="2091" y="2385"/>
                    <a:pt x="1946" y="1918"/>
                    <a:pt x="1780" y="1462"/>
                  </a:cubicBezTo>
                  <a:cubicBezTo>
                    <a:pt x="1701" y="1262"/>
                    <a:pt x="1590" y="1051"/>
                    <a:pt x="1390" y="1006"/>
                  </a:cubicBezTo>
                  <a:cubicBezTo>
                    <a:pt x="1340" y="995"/>
                    <a:pt x="1290" y="995"/>
                    <a:pt x="1240" y="995"/>
                  </a:cubicBezTo>
                  <a:cubicBezTo>
                    <a:pt x="1190" y="995"/>
                    <a:pt x="1140" y="995"/>
                    <a:pt x="1090" y="984"/>
                  </a:cubicBezTo>
                  <a:cubicBezTo>
                    <a:pt x="934" y="939"/>
                    <a:pt x="845" y="784"/>
                    <a:pt x="789" y="639"/>
                  </a:cubicBezTo>
                  <a:cubicBezTo>
                    <a:pt x="745" y="483"/>
                    <a:pt x="734" y="327"/>
                    <a:pt x="656" y="183"/>
                  </a:cubicBezTo>
                  <a:cubicBezTo>
                    <a:pt x="623" y="116"/>
                    <a:pt x="578" y="50"/>
                    <a:pt x="500" y="16"/>
                  </a:cubicBezTo>
                  <a:cubicBezTo>
                    <a:pt x="474" y="5"/>
                    <a:pt x="447" y="0"/>
                    <a:pt x="42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96" name="Google Shape;21496;p32"/>
            <p:cNvSpPr/>
            <p:nvPr/>
          </p:nvSpPr>
          <p:spPr>
            <a:xfrm>
              <a:off x="2291002" y="2100565"/>
              <a:ext cx="6245" cy="32655"/>
            </a:xfrm>
            <a:custGeom>
              <a:avLst/>
              <a:gdLst/>
              <a:ahLst/>
              <a:cxnLst/>
              <a:rect l="l" t="t" r="r" b="b"/>
              <a:pathLst>
                <a:path w="179" h="936" extrusionOk="0">
                  <a:moveTo>
                    <a:pt x="146" y="1"/>
                  </a:moveTo>
                  <a:cubicBezTo>
                    <a:pt x="134" y="1"/>
                    <a:pt x="123" y="12"/>
                    <a:pt x="112" y="23"/>
                  </a:cubicBezTo>
                  <a:cubicBezTo>
                    <a:pt x="45" y="323"/>
                    <a:pt x="12" y="624"/>
                    <a:pt x="1" y="935"/>
                  </a:cubicBezTo>
                  <a:lnTo>
                    <a:pt x="79" y="935"/>
                  </a:lnTo>
                  <a:cubicBezTo>
                    <a:pt x="90" y="634"/>
                    <a:pt x="112" y="323"/>
                    <a:pt x="168" y="34"/>
                  </a:cubicBezTo>
                  <a:cubicBezTo>
                    <a:pt x="179" y="12"/>
                    <a:pt x="156" y="1"/>
                    <a:pt x="146"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97" name="Google Shape;21497;p32"/>
            <p:cNvSpPr/>
            <p:nvPr/>
          </p:nvSpPr>
          <p:spPr>
            <a:xfrm>
              <a:off x="2289851" y="2133185"/>
              <a:ext cx="4710" cy="61716"/>
            </a:xfrm>
            <a:custGeom>
              <a:avLst/>
              <a:gdLst/>
              <a:ahLst/>
              <a:cxnLst/>
              <a:rect l="l" t="t" r="r" b="b"/>
              <a:pathLst>
                <a:path w="135" h="1769" extrusionOk="0">
                  <a:moveTo>
                    <a:pt x="34" y="0"/>
                  </a:moveTo>
                  <a:cubicBezTo>
                    <a:pt x="23" y="256"/>
                    <a:pt x="23" y="512"/>
                    <a:pt x="23" y="767"/>
                  </a:cubicBezTo>
                  <a:cubicBezTo>
                    <a:pt x="23" y="1101"/>
                    <a:pt x="23" y="1434"/>
                    <a:pt x="1" y="1768"/>
                  </a:cubicBezTo>
                  <a:cubicBezTo>
                    <a:pt x="34" y="1757"/>
                    <a:pt x="67" y="1735"/>
                    <a:pt x="90" y="1724"/>
                  </a:cubicBezTo>
                  <a:cubicBezTo>
                    <a:pt x="134" y="1179"/>
                    <a:pt x="100" y="623"/>
                    <a:pt x="112" y="67"/>
                  </a:cubicBezTo>
                  <a:lnTo>
                    <a:pt x="112" y="0"/>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98" name="Google Shape;21498;p32"/>
            <p:cNvSpPr/>
            <p:nvPr/>
          </p:nvSpPr>
          <p:spPr>
            <a:xfrm>
              <a:off x="2302655" y="2128510"/>
              <a:ext cx="8547" cy="21351"/>
            </a:xfrm>
            <a:custGeom>
              <a:avLst/>
              <a:gdLst/>
              <a:ahLst/>
              <a:cxnLst/>
              <a:rect l="l" t="t" r="r" b="b"/>
              <a:pathLst>
                <a:path w="245" h="612" extrusionOk="0">
                  <a:moveTo>
                    <a:pt x="190" y="1"/>
                  </a:moveTo>
                  <a:cubicBezTo>
                    <a:pt x="168" y="1"/>
                    <a:pt x="156" y="11"/>
                    <a:pt x="145" y="23"/>
                  </a:cubicBezTo>
                  <a:cubicBezTo>
                    <a:pt x="89" y="156"/>
                    <a:pt x="45" y="290"/>
                    <a:pt x="0" y="423"/>
                  </a:cubicBezTo>
                  <a:cubicBezTo>
                    <a:pt x="23" y="479"/>
                    <a:pt x="45" y="545"/>
                    <a:pt x="56" y="612"/>
                  </a:cubicBezTo>
                  <a:cubicBezTo>
                    <a:pt x="101" y="423"/>
                    <a:pt x="156" y="223"/>
                    <a:pt x="234" y="34"/>
                  </a:cubicBezTo>
                  <a:cubicBezTo>
                    <a:pt x="245" y="11"/>
                    <a:pt x="212" y="1"/>
                    <a:pt x="19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499" name="Google Shape;21499;p32"/>
            <p:cNvSpPr/>
            <p:nvPr/>
          </p:nvSpPr>
          <p:spPr>
            <a:xfrm>
              <a:off x="2297212" y="2143268"/>
              <a:ext cx="7431" cy="48912"/>
            </a:xfrm>
            <a:custGeom>
              <a:avLst/>
              <a:gdLst/>
              <a:ahLst/>
              <a:cxnLst/>
              <a:rect l="l" t="t" r="r" b="b"/>
              <a:pathLst>
                <a:path w="213" h="1402" extrusionOk="0">
                  <a:moveTo>
                    <a:pt x="156" y="0"/>
                  </a:moveTo>
                  <a:cubicBezTo>
                    <a:pt x="34" y="456"/>
                    <a:pt x="23" y="923"/>
                    <a:pt x="1" y="1402"/>
                  </a:cubicBezTo>
                  <a:lnTo>
                    <a:pt x="101" y="1368"/>
                  </a:lnTo>
                  <a:cubicBezTo>
                    <a:pt x="112" y="1024"/>
                    <a:pt x="134" y="678"/>
                    <a:pt x="190" y="345"/>
                  </a:cubicBezTo>
                  <a:cubicBezTo>
                    <a:pt x="190" y="290"/>
                    <a:pt x="201" y="245"/>
                    <a:pt x="212" y="189"/>
                  </a:cubicBezTo>
                  <a:cubicBezTo>
                    <a:pt x="201" y="122"/>
                    <a:pt x="179" y="56"/>
                    <a:pt x="156"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500" name="Google Shape;21500;p32"/>
            <p:cNvSpPr/>
            <p:nvPr/>
          </p:nvSpPr>
          <p:spPr>
            <a:xfrm>
              <a:off x="2313924" y="2157991"/>
              <a:ext cx="6594" cy="9350"/>
            </a:xfrm>
            <a:custGeom>
              <a:avLst/>
              <a:gdLst/>
              <a:ahLst/>
              <a:cxnLst/>
              <a:rect l="l" t="t" r="r" b="b"/>
              <a:pathLst>
                <a:path w="189" h="268" extrusionOk="0">
                  <a:moveTo>
                    <a:pt x="134" y="1"/>
                  </a:moveTo>
                  <a:cubicBezTo>
                    <a:pt x="122" y="1"/>
                    <a:pt x="100" y="12"/>
                    <a:pt x="89" y="23"/>
                  </a:cubicBezTo>
                  <a:cubicBezTo>
                    <a:pt x="67" y="90"/>
                    <a:pt x="33" y="167"/>
                    <a:pt x="0" y="234"/>
                  </a:cubicBezTo>
                  <a:lnTo>
                    <a:pt x="67" y="268"/>
                  </a:lnTo>
                  <a:lnTo>
                    <a:pt x="100" y="268"/>
                  </a:lnTo>
                  <a:cubicBezTo>
                    <a:pt x="122" y="190"/>
                    <a:pt x="144" y="112"/>
                    <a:pt x="178" y="45"/>
                  </a:cubicBezTo>
                  <a:cubicBezTo>
                    <a:pt x="189" y="12"/>
                    <a:pt x="167" y="1"/>
                    <a:pt x="1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501" name="Google Shape;21501;p32"/>
            <p:cNvSpPr/>
            <p:nvPr/>
          </p:nvSpPr>
          <p:spPr>
            <a:xfrm>
              <a:off x="2307714" y="2166155"/>
              <a:ext cx="9699" cy="23689"/>
            </a:xfrm>
            <a:custGeom>
              <a:avLst/>
              <a:gdLst/>
              <a:ahLst/>
              <a:cxnLst/>
              <a:rect l="l" t="t" r="r" b="b"/>
              <a:pathLst>
                <a:path w="278" h="679" extrusionOk="0">
                  <a:moveTo>
                    <a:pt x="178" y="0"/>
                  </a:moveTo>
                  <a:cubicBezTo>
                    <a:pt x="100" y="223"/>
                    <a:pt x="45" y="445"/>
                    <a:pt x="0" y="679"/>
                  </a:cubicBezTo>
                  <a:cubicBezTo>
                    <a:pt x="45" y="667"/>
                    <a:pt x="78" y="667"/>
                    <a:pt x="112" y="667"/>
                  </a:cubicBezTo>
                  <a:cubicBezTo>
                    <a:pt x="144" y="457"/>
                    <a:pt x="201" y="245"/>
                    <a:pt x="278" y="34"/>
                  </a:cubicBezTo>
                  <a:lnTo>
                    <a:pt x="245" y="34"/>
                  </a:lnTo>
                  <a:lnTo>
                    <a:pt x="178" y="0"/>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502" name="Google Shape;21502;p32"/>
            <p:cNvSpPr/>
            <p:nvPr/>
          </p:nvSpPr>
          <p:spPr>
            <a:xfrm>
              <a:off x="2338765" y="2176621"/>
              <a:ext cx="13571" cy="27212"/>
            </a:xfrm>
            <a:custGeom>
              <a:avLst/>
              <a:gdLst/>
              <a:ahLst/>
              <a:cxnLst/>
              <a:rect l="l" t="t" r="r" b="b"/>
              <a:pathLst>
                <a:path w="389" h="780" extrusionOk="0">
                  <a:moveTo>
                    <a:pt x="166" y="1"/>
                  </a:moveTo>
                  <a:cubicBezTo>
                    <a:pt x="156" y="1"/>
                    <a:pt x="144" y="1"/>
                    <a:pt x="134" y="12"/>
                  </a:cubicBezTo>
                  <a:cubicBezTo>
                    <a:pt x="89" y="45"/>
                    <a:pt x="45" y="78"/>
                    <a:pt x="0" y="123"/>
                  </a:cubicBezTo>
                  <a:cubicBezTo>
                    <a:pt x="11" y="145"/>
                    <a:pt x="33" y="179"/>
                    <a:pt x="45" y="212"/>
                  </a:cubicBezTo>
                  <a:cubicBezTo>
                    <a:pt x="89" y="157"/>
                    <a:pt x="144" y="112"/>
                    <a:pt x="200" y="56"/>
                  </a:cubicBezTo>
                  <a:cubicBezTo>
                    <a:pt x="233" y="34"/>
                    <a:pt x="200" y="1"/>
                    <a:pt x="166" y="1"/>
                  </a:cubicBezTo>
                  <a:close/>
                  <a:moveTo>
                    <a:pt x="322" y="612"/>
                  </a:moveTo>
                  <a:cubicBezTo>
                    <a:pt x="289" y="646"/>
                    <a:pt x="255" y="668"/>
                    <a:pt x="223" y="713"/>
                  </a:cubicBezTo>
                  <a:cubicBezTo>
                    <a:pt x="223" y="735"/>
                    <a:pt x="233" y="757"/>
                    <a:pt x="245" y="779"/>
                  </a:cubicBezTo>
                  <a:cubicBezTo>
                    <a:pt x="278" y="723"/>
                    <a:pt x="322" y="679"/>
                    <a:pt x="367" y="646"/>
                  </a:cubicBezTo>
                  <a:cubicBezTo>
                    <a:pt x="389" y="624"/>
                    <a:pt x="367" y="612"/>
                    <a:pt x="344" y="612"/>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503" name="Google Shape;21503;p32"/>
            <p:cNvSpPr/>
            <p:nvPr/>
          </p:nvSpPr>
          <p:spPr>
            <a:xfrm>
              <a:off x="2319715" y="2180878"/>
              <a:ext cx="27596" cy="46610"/>
            </a:xfrm>
            <a:custGeom>
              <a:avLst/>
              <a:gdLst/>
              <a:ahLst/>
              <a:cxnLst/>
              <a:rect l="l" t="t" r="r" b="b"/>
              <a:pathLst>
                <a:path w="791" h="1336" extrusionOk="0">
                  <a:moveTo>
                    <a:pt x="546" y="1"/>
                  </a:moveTo>
                  <a:cubicBezTo>
                    <a:pt x="334" y="190"/>
                    <a:pt x="156" y="423"/>
                    <a:pt x="23" y="680"/>
                  </a:cubicBezTo>
                  <a:cubicBezTo>
                    <a:pt x="23" y="690"/>
                    <a:pt x="12" y="702"/>
                    <a:pt x="1" y="713"/>
                  </a:cubicBezTo>
                  <a:cubicBezTo>
                    <a:pt x="34" y="757"/>
                    <a:pt x="57" y="791"/>
                    <a:pt x="90" y="824"/>
                  </a:cubicBezTo>
                  <a:cubicBezTo>
                    <a:pt x="156" y="668"/>
                    <a:pt x="235" y="524"/>
                    <a:pt x="334" y="390"/>
                  </a:cubicBezTo>
                  <a:cubicBezTo>
                    <a:pt x="413" y="279"/>
                    <a:pt x="502" y="179"/>
                    <a:pt x="591" y="90"/>
                  </a:cubicBezTo>
                  <a:cubicBezTo>
                    <a:pt x="579" y="57"/>
                    <a:pt x="557" y="23"/>
                    <a:pt x="546" y="1"/>
                  </a:cubicBezTo>
                  <a:close/>
                  <a:moveTo>
                    <a:pt x="769" y="591"/>
                  </a:moveTo>
                  <a:cubicBezTo>
                    <a:pt x="680" y="680"/>
                    <a:pt x="624" y="791"/>
                    <a:pt x="557" y="891"/>
                  </a:cubicBezTo>
                  <a:cubicBezTo>
                    <a:pt x="490" y="1002"/>
                    <a:pt x="413" y="1125"/>
                    <a:pt x="346" y="1236"/>
                  </a:cubicBezTo>
                  <a:lnTo>
                    <a:pt x="379" y="1335"/>
                  </a:lnTo>
                  <a:cubicBezTo>
                    <a:pt x="457" y="1214"/>
                    <a:pt x="524" y="1091"/>
                    <a:pt x="601" y="969"/>
                  </a:cubicBezTo>
                  <a:cubicBezTo>
                    <a:pt x="657" y="868"/>
                    <a:pt x="712" y="746"/>
                    <a:pt x="791" y="657"/>
                  </a:cubicBezTo>
                  <a:cubicBezTo>
                    <a:pt x="779" y="635"/>
                    <a:pt x="769" y="613"/>
                    <a:pt x="769" y="59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504" name="Google Shape;21504;p32"/>
            <p:cNvSpPr/>
            <p:nvPr/>
          </p:nvSpPr>
          <p:spPr>
            <a:xfrm>
              <a:off x="2343405" y="2178191"/>
              <a:ext cx="18246" cy="16711"/>
            </a:xfrm>
            <a:custGeom>
              <a:avLst/>
              <a:gdLst/>
              <a:ahLst/>
              <a:cxnLst/>
              <a:rect l="l" t="t" r="r" b="b"/>
              <a:pathLst>
                <a:path w="523" h="479" extrusionOk="0">
                  <a:moveTo>
                    <a:pt x="478" y="0"/>
                  </a:moveTo>
                  <a:cubicBezTo>
                    <a:pt x="300" y="100"/>
                    <a:pt x="122" y="233"/>
                    <a:pt x="1" y="401"/>
                  </a:cubicBezTo>
                  <a:cubicBezTo>
                    <a:pt x="11" y="434"/>
                    <a:pt x="11" y="456"/>
                    <a:pt x="23" y="478"/>
                  </a:cubicBezTo>
                  <a:cubicBezTo>
                    <a:pt x="145" y="300"/>
                    <a:pt x="312" y="144"/>
                    <a:pt x="501" y="33"/>
                  </a:cubicBezTo>
                  <a:cubicBezTo>
                    <a:pt x="523" y="11"/>
                    <a:pt x="512" y="0"/>
                    <a:pt x="49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505" name="Google Shape;21505;p32"/>
            <p:cNvSpPr/>
            <p:nvPr/>
          </p:nvSpPr>
          <p:spPr>
            <a:xfrm>
              <a:off x="2337195" y="2192146"/>
              <a:ext cx="7012" cy="10920"/>
            </a:xfrm>
            <a:custGeom>
              <a:avLst/>
              <a:gdLst/>
              <a:ahLst/>
              <a:cxnLst/>
              <a:rect l="l" t="t" r="r" b="b"/>
              <a:pathLst>
                <a:path w="201" h="313" extrusionOk="0">
                  <a:moveTo>
                    <a:pt x="179" y="1"/>
                  </a:moveTo>
                  <a:cubicBezTo>
                    <a:pt x="112" y="90"/>
                    <a:pt x="56" y="189"/>
                    <a:pt x="11" y="290"/>
                  </a:cubicBezTo>
                  <a:cubicBezTo>
                    <a:pt x="1" y="312"/>
                    <a:pt x="23" y="312"/>
                    <a:pt x="34" y="312"/>
                  </a:cubicBezTo>
                  <a:cubicBezTo>
                    <a:pt x="56" y="312"/>
                    <a:pt x="67" y="312"/>
                    <a:pt x="67" y="301"/>
                  </a:cubicBezTo>
                  <a:cubicBezTo>
                    <a:pt x="112" y="223"/>
                    <a:pt x="156" y="156"/>
                    <a:pt x="201" y="78"/>
                  </a:cubicBezTo>
                  <a:cubicBezTo>
                    <a:pt x="189" y="56"/>
                    <a:pt x="189" y="34"/>
                    <a:pt x="179"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506" name="Google Shape;21506;p32"/>
            <p:cNvSpPr/>
            <p:nvPr/>
          </p:nvSpPr>
          <p:spPr>
            <a:xfrm>
              <a:off x="2349999" y="2199124"/>
              <a:ext cx="16711" cy="17130"/>
            </a:xfrm>
            <a:custGeom>
              <a:avLst/>
              <a:gdLst/>
              <a:ahLst/>
              <a:cxnLst/>
              <a:rect l="l" t="t" r="r" b="b"/>
              <a:pathLst>
                <a:path w="479" h="491" extrusionOk="0">
                  <a:moveTo>
                    <a:pt x="434" y="1"/>
                  </a:moveTo>
                  <a:cubicBezTo>
                    <a:pt x="423" y="1"/>
                    <a:pt x="412" y="1"/>
                    <a:pt x="412" y="12"/>
                  </a:cubicBezTo>
                  <a:cubicBezTo>
                    <a:pt x="245" y="112"/>
                    <a:pt x="111" y="234"/>
                    <a:pt x="0" y="390"/>
                  </a:cubicBezTo>
                  <a:lnTo>
                    <a:pt x="34" y="490"/>
                  </a:lnTo>
                  <a:cubicBezTo>
                    <a:pt x="156" y="323"/>
                    <a:pt x="289" y="167"/>
                    <a:pt x="457" y="45"/>
                  </a:cubicBezTo>
                  <a:cubicBezTo>
                    <a:pt x="479" y="23"/>
                    <a:pt x="457" y="1"/>
                    <a:pt x="4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507" name="Google Shape;21507;p32"/>
            <p:cNvSpPr/>
            <p:nvPr/>
          </p:nvSpPr>
          <p:spPr>
            <a:xfrm>
              <a:off x="2334857" y="2212696"/>
              <a:ext cx="16327" cy="27596"/>
            </a:xfrm>
            <a:custGeom>
              <a:avLst/>
              <a:gdLst/>
              <a:ahLst/>
              <a:cxnLst/>
              <a:rect l="l" t="t" r="r" b="b"/>
              <a:pathLst>
                <a:path w="468" h="791" extrusionOk="0">
                  <a:moveTo>
                    <a:pt x="434" y="1"/>
                  </a:moveTo>
                  <a:cubicBezTo>
                    <a:pt x="345" y="112"/>
                    <a:pt x="256" y="245"/>
                    <a:pt x="179" y="368"/>
                  </a:cubicBezTo>
                  <a:cubicBezTo>
                    <a:pt x="123" y="468"/>
                    <a:pt x="56" y="568"/>
                    <a:pt x="1" y="657"/>
                  </a:cubicBezTo>
                  <a:cubicBezTo>
                    <a:pt x="1" y="702"/>
                    <a:pt x="12" y="746"/>
                    <a:pt x="12" y="791"/>
                  </a:cubicBezTo>
                  <a:cubicBezTo>
                    <a:pt x="78" y="680"/>
                    <a:pt x="145" y="579"/>
                    <a:pt x="212" y="468"/>
                  </a:cubicBezTo>
                  <a:cubicBezTo>
                    <a:pt x="290" y="346"/>
                    <a:pt x="379" y="213"/>
                    <a:pt x="468" y="101"/>
                  </a:cubicBezTo>
                  <a:lnTo>
                    <a:pt x="434" y="1"/>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508" name="Google Shape;21508;p32"/>
            <p:cNvSpPr/>
            <p:nvPr/>
          </p:nvSpPr>
          <p:spPr>
            <a:xfrm>
              <a:off x="2354639" y="2211928"/>
              <a:ext cx="17897" cy="22537"/>
            </a:xfrm>
            <a:custGeom>
              <a:avLst/>
              <a:gdLst/>
              <a:ahLst/>
              <a:cxnLst/>
              <a:rect l="l" t="t" r="r" b="b"/>
              <a:pathLst>
                <a:path w="513" h="646" extrusionOk="0">
                  <a:moveTo>
                    <a:pt x="446" y="1"/>
                  </a:moveTo>
                  <a:cubicBezTo>
                    <a:pt x="435" y="1"/>
                    <a:pt x="413" y="12"/>
                    <a:pt x="413" y="23"/>
                  </a:cubicBezTo>
                  <a:cubicBezTo>
                    <a:pt x="268" y="190"/>
                    <a:pt x="134" y="356"/>
                    <a:pt x="1" y="524"/>
                  </a:cubicBezTo>
                  <a:cubicBezTo>
                    <a:pt x="12" y="546"/>
                    <a:pt x="12" y="568"/>
                    <a:pt x="23" y="590"/>
                  </a:cubicBezTo>
                  <a:cubicBezTo>
                    <a:pt x="23" y="613"/>
                    <a:pt x="23" y="635"/>
                    <a:pt x="34" y="646"/>
                  </a:cubicBezTo>
                  <a:cubicBezTo>
                    <a:pt x="201" y="468"/>
                    <a:pt x="357" y="267"/>
                    <a:pt x="490" y="57"/>
                  </a:cubicBezTo>
                  <a:cubicBezTo>
                    <a:pt x="512" y="23"/>
                    <a:pt x="479" y="1"/>
                    <a:pt x="446"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509" name="Google Shape;21509;p32"/>
            <p:cNvSpPr/>
            <p:nvPr/>
          </p:nvSpPr>
          <p:spPr>
            <a:xfrm>
              <a:off x="2334089" y="2230175"/>
              <a:ext cx="21770" cy="27212"/>
            </a:xfrm>
            <a:custGeom>
              <a:avLst/>
              <a:gdLst/>
              <a:ahLst/>
              <a:cxnLst/>
              <a:rect l="l" t="t" r="r" b="b"/>
              <a:pathLst>
                <a:path w="624" h="780" extrusionOk="0">
                  <a:moveTo>
                    <a:pt x="590" y="1"/>
                  </a:moveTo>
                  <a:cubicBezTo>
                    <a:pt x="534" y="67"/>
                    <a:pt x="468" y="145"/>
                    <a:pt x="412" y="212"/>
                  </a:cubicBezTo>
                  <a:cubicBezTo>
                    <a:pt x="312" y="323"/>
                    <a:pt x="212" y="434"/>
                    <a:pt x="100" y="545"/>
                  </a:cubicBezTo>
                  <a:cubicBezTo>
                    <a:pt x="78" y="579"/>
                    <a:pt x="45" y="601"/>
                    <a:pt x="23" y="634"/>
                  </a:cubicBezTo>
                  <a:cubicBezTo>
                    <a:pt x="11" y="679"/>
                    <a:pt x="1" y="723"/>
                    <a:pt x="1" y="779"/>
                  </a:cubicBezTo>
                  <a:cubicBezTo>
                    <a:pt x="1" y="768"/>
                    <a:pt x="11" y="768"/>
                    <a:pt x="11" y="768"/>
                  </a:cubicBezTo>
                  <a:cubicBezTo>
                    <a:pt x="145" y="646"/>
                    <a:pt x="268" y="512"/>
                    <a:pt x="389" y="390"/>
                  </a:cubicBezTo>
                  <a:lnTo>
                    <a:pt x="623" y="123"/>
                  </a:lnTo>
                  <a:cubicBezTo>
                    <a:pt x="612" y="112"/>
                    <a:pt x="612" y="90"/>
                    <a:pt x="612" y="67"/>
                  </a:cubicBezTo>
                  <a:cubicBezTo>
                    <a:pt x="601" y="45"/>
                    <a:pt x="601" y="23"/>
                    <a:pt x="590"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510" name="Google Shape;21510;p32"/>
            <p:cNvSpPr/>
            <p:nvPr/>
          </p:nvSpPr>
          <p:spPr>
            <a:xfrm>
              <a:off x="2325158" y="2151816"/>
              <a:ext cx="12455" cy="16676"/>
            </a:xfrm>
            <a:custGeom>
              <a:avLst/>
              <a:gdLst/>
              <a:ahLst/>
              <a:cxnLst/>
              <a:rect l="l" t="t" r="r" b="b"/>
              <a:pathLst>
                <a:path w="357" h="478" extrusionOk="0">
                  <a:moveTo>
                    <a:pt x="312" y="0"/>
                  </a:moveTo>
                  <a:cubicBezTo>
                    <a:pt x="301" y="0"/>
                    <a:pt x="290" y="11"/>
                    <a:pt x="279" y="22"/>
                  </a:cubicBezTo>
                  <a:cubicBezTo>
                    <a:pt x="178" y="156"/>
                    <a:pt x="89" y="300"/>
                    <a:pt x="0" y="456"/>
                  </a:cubicBezTo>
                  <a:cubicBezTo>
                    <a:pt x="12" y="456"/>
                    <a:pt x="23" y="456"/>
                    <a:pt x="45" y="467"/>
                  </a:cubicBezTo>
                  <a:cubicBezTo>
                    <a:pt x="56" y="467"/>
                    <a:pt x="67" y="467"/>
                    <a:pt x="79" y="478"/>
                  </a:cubicBezTo>
                  <a:cubicBezTo>
                    <a:pt x="156" y="322"/>
                    <a:pt x="245" y="178"/>
                    <a:pt x="334" y="45"/>
                  </a:cubicBezTo>
                  <a:cubicBezTo>
                    <a:pt x="356" y="22"/>
                    <a:pt x="334" y="0"/>
                    <a:pt x="312"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511" name="Google Shape;21511;p32"/>
            <p:cNvSpPr/>
            <p:nvPr/>
          </p:nvSpPr>
          <p:spPr>
            <a:xfrm>
              <a:off x="2314273" y="2167690"/>
              <a:ext cx="13641" cy="33038"/>
            </a:xfrm>
            <a:custGeom>
              <a:avLst/>
              <a:gdLst/>
              <a:ahLst/>
              <a:cxnLst/>
              <a:rect l="l" t="t" r="r" b="b"/>
              <a:pathLst>
                <a:path w="391" h="947" extrusionOk="0">
                  <a:moveTo>
                    <a:pt x="312" y="1"/>
                  </a:moveTo>
                  <a:cubicBezTo>
                    <a:pt x="179" y="257"/>
                    <a:pt x="68" y="524"/>
                    <a:pt x="1" y="801"/>
                  </a:cubicBezTo>
                  <a:cubicBezTo>
                    <a:pt x="1" y="813"/>
                    <a:pt x="13" y="835"/>
                    <a:pt x="13" y="857"/>
                  </a:cubicBezTo>
                  <a:cubicBezTo>
                    <a:pt x="23" y="880"/>
                    <a:pt x="45" y="913"/>
                    <a:pt x="57" y="946"/>
                  </a:cubicBezTo>
                  <a:cubicBezTo>
                    <a:pt x="112" y="746"/>
                    <a:pt x="168" y="557"/>
                    <a:pt x="246" y="368"/>
                  </a:cubicBezTo>
                  <a:cubicBezTo>
                    <a:pt x="290" y="245"/>
                    <a:pt x="335" y="134"/>
                    <a:pt x="391" y="23"/>
                  </a:cubicBezTo>
                  <a:cubicBezTo>
                    <a:pt x="379" y="12"/>
                    <a:pt x="368" y="12"/>
                    <a:pt x="357" y="12"/>
                  </a:cubicBezTo>
                  <a:cubicBezTo>
                    <a:pt x="335" y="1"/>
                    <a:pt x="324" y="1"/>
                    <a:pt x="312"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512" name="Google Shape;21512;p32"/>
            <p:cNvSpPr/>
            <p:nvPr/>
          </p:nvSpPr>
          <p:spPr>
            <a:xfrm>
              <a:off x="2028327" y="2244305"/>
              <a:ext cx="209918" cy="104035"/>
            </a:xfrm>
            <a:custGeom>
              <a:avLst/>
              <a:gdLst/>
              <a:ahLst/>
              <a:cxnLst/>
              <a:rect l="l" t="t" r="r" b="b"/>
              <a:pathLst>
                <a:path w="6017" h="2982" extrusionOk="0">
                  <a:moveTo>
                    <a:pt x="683" y="0"/>
                  </a:moveTo>
                  <a:cubicBezTo>
                    <a:pt x="487" y="0"/>
                    <a:pt x="310" y="42"/>
                    <a:pt x="211" y="107"/>
                  </a:cubicBezTo>
                  <a:cubicBezTo>
                    <a:pt x="0" y="229"/>
                    <a:pt x="145" y="207"/>
                    <a:pt x="345" y="474"/>
                  </a:cubicBezTo>
                  <a:cubicBezTo>
                    <a:pt x="534" y="752"/>
                    <a:pt x="345" y="763"/>
                    <a:pt x="478" y="1141"/>
                  </a:cubicBezTo>
                  <a:cubicBezTo>
                    <a:pt x="623" y="1509"/>
                    <a:pt x="1380" y="2120"/>
                    <a:pt x="2258" y="2431"/>
                  </a:cubicBezTo>
                  <a:cubicBezTo>
                    <a:pt x="3137" y="2743"/>
                    <a:pt x="3147" y="2665"/>
                    <a:pt x="3882" y="2921"/>
                  </a:cubicBezTo>
                  <a:cubicBezTo>
                    <a:pt x="4007" y="2964"/>
                    <a:pt x="4150" y="2982"/>
                    <a:pt x="4302" y="2982"/>
                  </a:cubicBezTo>
                  <a:cubicBezTo>
                    <a:pt x="5055" y="2982"/>
                    <a:pt x="6017" y="2543"/>
                    <a:pt x="6017" y="2543"/>
                  </a:cubicBezTo>
                  <a:lnTo>
                    <a:pt x="5940" y="1542"/>
                  </a:lnTo>
                  <a:cubicBezTo>
                    <a:pt x="5940" y="1542"/>
                    <a:pt x="5731" y="1475"/>
                    <a:pt x="5479" y="1475"/>
                  </a:cubicBezTo>
                  <a:cubicBezTo>
                    <a:pt x="5423" y="1475"/>
                    <a:pt x="5364" y="1478"/>
                    <a:pt x="5305" y="1486"/>
                  </a:cubicBezTo>
                  <a:cubicBezTo>
                    <a:pt x="5025" y="1525"/>
                    <a:pt x="4938" y="1639"/>
                    <a:pt x="4453" y="1639"/>
                  </a:cubicBezTo>
                  <a:cubicBezTo>
                    <a:pt x="4380" y="1639"/>
                    <a:pt x="4298" y="1636"/>
                    <a:pt x="4205" y="1631"/>
                  </a:cubicBezTo>
                  <a:cubicBezTo>
                    <a:pt x="3493" y="1575"/>
                    <a:pt x="3671" y="1297"/>
                    <a:pt x="3281" y="930"/>
                  </a:cubicBezTo>
                  <a:cubicBezTo>
                    <a:pt x="2881" y="563"/>
                    <a:pt x="2725" y="686"/>
                    <a:pt x="2235" y="641"/>
                  </a:cubicBezTo>
                  <a:cubicBezTo>
                    <a:pt x="1746" y="585"/>
                    <a:pt x="1635" y="363"/>
                    <a:pt x="1291" y="152"/>
                  </a:cubicBezTo>
                  <a:cubicBezTo>
                    <a:pt x="1110" y="44"/>
                    <a:pt x="886" y="0"/>
                    <a:pt x="68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513" name="Google Shape;21513;p32"/>
            <p:cNvSpPr/>
            <p:nvPr/>
          </p:nvSpPr>
          <p:spPr>
            <a:xfrm>
              <a:off x="2077206" y="2272459"/>
              <a:ext cx="60181" cy="65623"/>
            </a:xfrm>
            <a:custGeom>
              <a:avLst/>
              <a:gdLst/>
              <a:ahLst/>
              <a:cxnLst/>
              <a:rect l="l" t="t" r="r" b="b"/>
              <a:pathLst>
                <a:path w="1725" h="1881" extrusionOk="0">
                  <a:moveTo>
                    <a:pt x="34" y="1"/>
                  </a:moveTo>
                  <a:cubicBezTo>
                    <a:pt x="11" y="1"/>
                    <a:pt x="1" y="12"/>
                    <a:pt x="11" y="23"/>
                  </a:cubicBezTo>
                  <a:cubicBezTo>
                    <a:pt x="367" y="279"/>
                    <a:pt x="679" y="590"/>
                    <a:pt x="923" y="946"/>
                  </a:cubicBezTo>
                  <a:cubicBezTo>
                    <a:pt x="1124" y="1246"/>
                    <a:pt x="1302" y="1569"/>
                    <a:pt x="1546" y="1836"/>
                  </a:cubicBezTo>
                  <a:cubicBezTo>
                    <a:pt x="1602" y="1858"/>
                    <a:pt x="1669" y="1869"/>
                    <a:pt x="1724" y="1881"/>
                  </a:cubicBezTo>
                  <a:cubicBezTo>
                    <a:pt x="1591" y="1758"/>
                    <a:pt x="1480" y="1624"/>
                    <a:pt x="1368" y="1480"/>
                  </a:cubicBezTo>
                  <a:cubicBezTo>
                    <a:pt x="1113" y="1124"/>
                    <a:pt x="891" y="757"/>
                    <a:pt x="579" y="445"/>
                  </a:cubicBezTo>
                  <a:cubicBezTo>
                    <a:pt x="412" y="279"/>
                    <a:pt x="234" y="134"/>
                    <a:pt x="4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514" name="Google Shape;21514;p32"/>
            <p:cNvSpPr/>
            <p:nvPr/>
          </p:nvSpPr>
          <p:spPr>
            <a:xfrm>
              <a:off x="2050830" y="2260039"/>
              <a:ext cx="70263" cy="73752"/>
            </a:xfrm>
            <a:custGeom>
              <a:avLst/>
              <a:gdLst/>
              <a:ahLst/>
              <a:cxnLst/>
              <a:rect l="l" t="t" r="r" b="b"/>
              <a:pathLst>
                <a:path w="2014" h="2114" extrusionOk="0">
                  <a:moveTo>
                    <a:pt x="45" y="1"/>
                  </a:moveTo>
                  <a:cubicBezTo>
                    <a:pt x="23" y="1"/>
                    <a:pt x="0" y="23"/>
                    <a:pt x="23" y="34"/>
                  </a:cubicBezTo>
                  <a:cubicBezTo>
                    <a:pt x="646" y="657"/>
                    <a:pt x="1101" y="1469"/>
                    <a:pt x="1780" y="2036"/>
                  </a:cubicBezTo>
                  <a:cubicBezTo>
                    <a:pt x="1869" y="2069"/>
                    <a:pt x="1946" y="2092"/>
                    <a:pt x="2013" y="2114"/>
                  </a:cubicBezTo>
                  <a:cubicBezTo>
                    <a:pt x="1913" y="2036"/>
                    <a:pt x="1813" y="1958"/>
                    <a:pt x="1724" y="1881"/>
                  </a:cubicBezTo>
                  <a:cubicBezTo>
                    <a:pt x="1324" y="1525"/>
                    <a:pt x="1001" y="1091"/>
                    <a:pt x="668" y="680"/>
                  </a:cubicBezTo>
                  <a:cubicBezTo>
                    <a:pt x="478" y="446"/>
                    <a:pt x="278" y="223"/>
                    <a:pt x="67" y="12"/>
                  </a:cubicBezTo>
                  <a:cubicBezTo>
                    <a:pt x="56" y="1"/>
                    <a:pt x="56" y="1"/>
                    <a:pt x="4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515" name="Google Shape;21515;p32"/>
            <p:cNvSpPr/>
            <p:nvPr/>
          </p:nvSpPr>
          <p:spPr>
            <a:xfrm>
              <a:off x="2062064" y="2292625"/>
              <a:ext cx="23724" cy="27212"/>
            </a:xfrm>
            <a:custGeom>
              <a:avLst/>
              <a:gdLst/>
              <a:ahLst/>
              <a:cxnLst/>
              <a:rect l="l" t="t" r="r" b="b"/>
              <a:pathLst>
                <a:path w="680" h="780" extrusionOk="0">
                  <a:moveTo>
                    <a:pt x="45" y="1"/>
                  </a:moveTo>
                  <a:cubicBezTo>
                    <a:pt x="23" y="1"/>
                    <a:pt x="1" y="12"/>
                    <a:pt x="12" y="35"/>
                  </a:cubicBezTo>
                  <a:cubicBezTo>
                    <a:pt x="123" y="235"/>
                    <a:pt x="257" y="435"/>
                    <a:pt x="413" y="613"/>
                  </a:cubicBezTo>
                  <a:cubicBezTo>
                    <a:pt x="490" y="668"/>
                    <a:pt x="590" y="724"/>
                    <a:pt x="679" y="779"/>
                  </a:cubicBezTo>
                  <a:cubicBezTo>
                    <a:pt x="635" y="735"/>
                    <a:pt x="601" y="691"/>
                    <a:pt x="557" y="635"/>
                  </a:cubicBezTo>
                  <a:cubicBezTo>
                    <a:pt x="379" y="446"/>
                    <a:pt x="223" y="235"/>
                    <a:pt x="79" y="12"/>
                  </a:cubicBezTo>
                  <a:cubicBezTo>
                    <a:pt x="79" y="1"/>
                    <a:pt x="67" y="1"/>
                    <a:pt x="4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516" name="Google Shape;21516;p32"/>
            <p:cNvSpPr/>
            <p:nvPr/>
          </p:nvSpPr>
          <p:spPr>
            <a:xfrm>
              <a:off x="2114048" y="2282542"/>
              <a:ext cx="46226" cy="48563"/>
            </a:xfrm>
            <a:custGeom>
              <a:avLst/>
              <a:gdLst/>
              <a:ahLst/>
              <a:cxnLst/>
              <a:rect l="l" t="t" r="r" b="b"/>
              <a:pathLst>
                <a:path w="1325" h="1392" extrusionOk="0">
                  <a:moveTo>
                    <a:pt x="68" y="1"/>
                  </a:moveTo>
                  <a:cubicBezTo>
                    <a:pt x="35" y="1"/>
                    <a:pt x="1" y="35"/>
                    <a:pt x="45" y="57"/>
                  </a:cubicBezTo>
                  <a:cubicBezTo>
                    <a:pt x="635" y="290"/>
                    <a:pt x="769" y="980"/>
                    <a:pt x="1214" y="1380"/>
                  </a:cubicBezTo>
                  <a:cubicBezTo>
                    <a:pt x="1214" y="1380"/>
                    <a:pt x="1224" y="1391"/>
                    <a:pt x="1247" y="1391"/>
                  </a:cubicBezTo>
                  <a:cubicBezTo>
                    <a:pt x="1280" y="1391"/>
                    <a:pt x="1325" y="1358"/>
                    <a:pt x="1291" y="1325"/>
                  </a:cubicBezTo>
                  <a:cubicBezTo>
                    <a:pt x="1191" y="1202"/>
                    <a:pt x="1091" y="1080"/>
                    <a:pt x="1002" y="947"/>
                  </a:cubicBezTo>
                  <a:cubicBezTo>
                    <a:pt x="913" y="813"/>
                    <a:pt x="836" y="680"/>
                    <a:pt x="735" y="546"/>
                  </a:cubicBezTo>
                  <a:cubicBezTo>
                    <a:pt x="569" y="312"/>
                    <a:pt x="357" y="101"/>
                    <a:pt x="9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517" name="Google Shape;21517;p32"/>
            <p:cNvSpPr/>
            <p:nvPr/>
          </p:nvSpPr>
          <p:spPr>
            <a:xfrm>
              <a:off x="2155600" y="2311674"/>
              <a:ext cx="31085" cy="36492"/>
            </a:xfrm>
            <a:custGeom>
              <a:avLst/>
              <a:gdLst/>
              <a:ahLst/>
              <a:cxnLst/>
              <a:rect l="l" t="t" r="r" b="b"/>
              <a:pathLst>
                <a:path w="891" h="1046" extrusionOk="0">
                  <a:moveTo>
                    <a:pt x="56" y="0"/>
                  </a:moveTo>
                  <a:cubicBezTo>
                    <a:pt x="23" y="0"/>
                    <a:pt x="0" y="23"/>
                    <a:pt x="11" y="45"/>
                  </a:cubicBezTo>
                  <a:cubicBezTo>
                    <a:pt x="145" y="423"/>
                    <a:pt x="379" y="812"/>
                    <a:pt x="712" y="1046"/>
                  </a:cubicBezTo>
                  <a:cubicBezTo>
                    <a:pt x="767" y="1046"/>
                    <a:pt x="823" y="1046"/>
                    <a:pt x="890" y="1034"/>
                  </a:cubicBezTo>
                  <a:cubicBezTo>
                    <a:pt x="757" y="957"/>
                    <a:pt x="634" y="856"/>
                    <a:pt x="523" y="745"/>
                  </a:cubicBezTo>
                  <a:cubicBezTo>
                    <a:pt x="334" y="534"/>
                    <a:pt x="201" y="290"/>
                    <a:pt x="100" y="23"/>
                  </a:cubicBezTo>
                  <a:cubicBezTo>
                    <a:pt x="89" y="11"/>
                    <a:pt x="67" y="0"/>
                    <a:pt x="56"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518" name="Google Shape;21518;p32"/>
            <p:cNvSpPr/>
            <p:nvPr/>
          </p:nvSpPr>
          <p:spPr>
            <a:xfrm>
              <a:off x="2122596" y="2301173"/>
              <a:ext cx="50098" cy="46610"/>
            </a:xfrm>
            <a:custGeom>
              <a:avLst/>
              <a:gdLst/>
              <a:ahLst/>
              <a:cxnLst/>
              <a:rect l="l" t="t" r="r" b="b"/>
              <a:pathLst>
                <a:path w="1436" h="1336" extrusionOk="0">
                  <a:moveTo>
                    <a:pt x="34" y="1"/>
                  </a:moveTo>
                  <a:cubicBezTo>
                    <a:pt x="23" y="1"/>
                    <a:pt x="1" y="12"/>
                    <a:pt x="12" y="23"/>
                  </a:cubicBezTo>
                  <a:cubicBezTo>
                    <a:pt x="390" y="423"/>
                    <a:pt x="724" y="979"/>
                    <a:pt x="1202" y="1291"/>
                  </a:cubicBezTo>
                  <a:cubicBezTo>
                    <a:pt x="1280" y="1313"/>
                    <a:pt x="1358" y="1335"/>
                    <a:pt x="1436" y="1335"/>
                  </a:cubicBezTo>
                  <a:cubicBezTo>
                    <a:pt x="868" y="1035"/>
                    <a:pt x="502" y="457"/>
                    <a:pt x="57" y="12"/>
                  </a:cubicBezTo>
                  <a:cubicBezTo>
                    <a:pt x="45" y="1"/>
                    <a:pt x="45" y="1"/>
                    <a:pt x="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519" name="Google Shape;21519;p32"/>
            <p:cNvSpPr/>
            <p:nvPr/>
          </p:nvSpPr>
          <p:spPr>
            <a:xfrm>
              <a:off x="2161810" y="2189495"/>
              <a:ext cx="175414" cy="158808"/>
            </a:xfrm>
            <a:custGeom>
              <a:avLst/>
              <a:gdLst/>
              <a:ahLst/>
              <a:cxnLst/>
              <a:rect l="l" t="t" r="r" b="b"/>
              <a:pathLst>
                <a:path w="5028" h="4552" extrusionOk="0">
                  <a:moveTo>
                    <a:pt x="4296" y="0"/>
                  </a:moveTo>
                  <a:cubicBezTo>
                    <a:pt x="4263" y="0"/>
                    <a:pt x="4208" y="8"/>
                    <a:pt x="4116" y="21"/>
                  </a:cubicBezTo>
                  <a:cubicBezTo>
                    <a:pt x="3793" y="65"/>
                    <a:pt x="3148" y="332"/>
                    <a:pt x="2925" y="710"/>
                  </a:cubicBezTo>
                  <a:cubicBezTo>
                    <a:pt x="2703" y="1100"/>
                    <a:pt x="2470" y="1968"/>
                    <a:pt x="2191" y="2089"/>
                  </a:cubicBezTo>
                  <a:cubicBezTo>
                    <a:pt x="1913" y="2212"/>
                    <a:pt x="1357" y="2145"/>
                    <a:pt x="1001" y="2267"/>
                  </a:cubicBezTo>
                  <a:cubicBezTo>
                    <a:pt x="780" y="2350"/>
                    <a:pt x="606" y="2373"/>
                    <a:pt x="468" y="2373"/>
                  </a:cubicBezTo>
                  <a:cubicBezTo>
                    <a:pt x="385" y="2373"/>
                    <a:pt x="315" y="2365"/>
                    <a:pt x="256" y="2356"/>
                  </a:cubicBezTo>
                  <a:cubicBezTo>
                    <a:pt x="216" y="2351"/>
                    <a:pt x="181" y="2348"/>
                    <a:pt x="151" y="2348"/>
                  </a:cubicBezTo>
                  <a:cubicBezTo>
                    <a:pt x="52" y="2348"/>
                    <a:pt x="0" y="2383"/>
                    <a:pt x="0" y="2501"/>
                  </a:cubicBezTo>
                  <a:cubicBezTo>
                    <a:pt x="0" y="2657"/>
                    <a:pt x="56" y="2813"/>
                    <a:pt x="56" y="3146"/>
                  </a:cubicBezTo>
                  <a:cubicBezTo>
                    <a:pt x="45" y="3480"/>
                    <a:pt x="78" y="3569"/>
                    <a:pt x="411" y="3891"/>
                  </a:cubicBezTo>
                  <a:cubicBezTo>
                    <a:pt x="717" y="4197"/>
                    <a:pt x="882" y="4551"/>
                    <a:pt x="1229" y="4551"/>
                  </a:cubicBezTo>
                  <a:cubicBezTo>
                    <a:pt x="1249" y="4551"/>
                    <a:pt x="1269" y="4550"/>
                    <a:pt x="1291" y="4548"/>
                  </a:cubicBezTo>
                  <a:cubicBezTo>
                    <a:pt x="1656" y="4517"/>
                    <a:pt x="2412" y="4320"/>
                    <a:pt x="2819" y="4320"/>
                  </a:cubicBezTo>
                  <a:cubicBezTo>
                    <a:pt x="2858" y="4320"/>
                    <a:pt x="2893" y="4322"/>
                    <a:pt x="2925" y="4325"/>
                  </a:cubicBezTo>
                  <a:cubicBezTo>
                    <a:pt x="2960" y="4330"/>
                    <a:pt x="2996" y="4332"/>
                    <a:pt x="3031" y="4332"/>
                  </a:cubicBezTo>
                  <a:cubicBezTo>
                    <a:pt x="3365" y="4332"/>
                    <a:pt x="3693" y="4154"/>
                    <a:pt x="3804" y="4002"/>
                  </a:cubicBezTo>
                  <a:cubicBezTo>
                    <a:pt x="4171" y="3480"/>
                    <a:pt x="4504" y="3624"/>
                    <a:pt x="4716" y="2868"/>
                  </a:cubicBezTo>
                  <a:cubicBezTo>
                    <a:pt x="4927" y="2112"/>
                    <a:pt x="5028" y="1634"/>
                    <a:pt x="4939" y="1200"/>
                  </a:cubicBezTo>
                  <a:cubicBezTo>
                    <a:pt x="4850" y="777"/>
                    <a:pt x="4482" y="477"/>
                    <a:pt x="4383" y="232"/>
                  </a:cubicBezTo>
                  <a:cubicBezTo>
                    <a:pt x="4318" y="55"/>
                    <a:pt x="4382" y="0"/>
                    <a:pt x="429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520" name="Google Shape;21520;p32"/>
            <p:cNvSpPr/>
            <p:nvPr/>
          </p:nvSpPr>
          <p:spPr>
            <a:xfrm>
              <a:off x="2204479" y="2222011"/>
              <a:ext cx="132747" cy="123851"/>
            </a:xfrm>
            <a:custGeom>
              <a:avLst/>
              <a:gdLst/>
              <a:ahLst/>
              <a:cxnLst/>
              <a:rect l="l" t="t" r="r" b="b"/>
              <a:pathLst>
                <a:path w="3805" h="3550" extrusionOk="0">
                  <a:moveTo>
                    <a:pt x="3615" y="1"/>
                  </a:moveTo>
                  <a:cubicBezTo>
                    <a:pt x="3426" y="23"/>
                    <a:pt x="3237" y="67"/>
                    <a:pt x="3081" y="168"/>
                  </a:cubicBezTo>
                  <a:cubicBezTo>
                    <a:pt x="2837" y="324"/>
                    <a:pt x="2681" y="591"/>
                    <a:pt x="2403" y="680"/>
                  </a:cubicBezTo>
                  <a:cubicBezTo>
                    <a:pt x="2336" y="713"/>
                    <a:pt x="2258" y="713"/>
                    <a:pt x="2191" y="746"/>
                  </a:cubicBezTo>
                  <a:cubicBezTo>
                    <a:pt x="2136" y="779"/>
                    <a:pt x="2080" y="824"/>
                    <a:pt x="2047" y="868"/>
                  </a:cubicBezTo>
                  <a:cubicBezTo>
                    <a:pt x="1925" y="1002"/>
                    <a:pt x="1847" y="1147"/>
                    <a:pt x="1803" y="1313"/>
                  </a:cubicBezTo>
                  <a:cubicBezTo>
                    <a:pt x="1769" y="1424"/>
                    <a:pt x="1747" y="1558"/>
                    <a:pt x="1691" y="1658"/>
                  </a:cubicBezTo>
                  <a:cubicBezTo>
                    <a:pt x="1513" y="1914"/>
                    <a:pt x="1113" y="1891"/>
                    <a:pt x="868" y="2092"/>
                  </a:cubicBezTo>
                  <a:cubicBezTo>
                    <a:pt x="757" y="2192"/>
                    <a:pt x="679" y="2326"/>
                    <a:pt x="612" y="2459"/>
                  </a:cubicBezTo>
                  <a:cubicBezTo>
                    <a:pt x="568" y="2559"/>
                    <a:pt x="512" y="2659"/>
                    <a:pt x="401" y="2670"/>
                  </a:cubicBezTo>
                  <a:cubicBezTo>
                    <a:pt x="390" y="2674"/>
                    <a:pt x="379" y="2675"/>
                    <a:pt x="368" y="2675"/>
                  </a:cubicBezTo>
                  <a:cubicBezTo>
                    <a:pt x="345" y="2675"/>
                    <a:pt x="323" y="2670"/>
                    <a:pt x="301" y="2670"/>
                  </a:cubicBezTo>
                  <a:cubicBezTo>
                    <a:pt x="277" y="2662"/>
                    <a:pt x="260" y="2655"/>
                    <a:pt x="239" y="2655"/>
                  </a:cubicBezTo>
                  <a:cubicBezTo>
                    <a:pt x="231" y="2655"/>
                    <a:pt x="222" y="2656"/>
                    <a:pt x="212" y="2659"/>
                  </a:cubicBezTo>
                  <a:cubicBezTo>
                    <a:pt x="112" y="2659"/>
                    <a:pt x="45" y="2748"/>
                    <a:pt x="23" y="2837"/>
                  </a:cubicBezTo>
                  <a:cubicBezTo>
                    <a:pt x="1" y="2926"/>
                    <a:pt x="23" y="3026"/>
                    <a:pt x="56" y="3115"/>
                  </a:cubicBezTo>
                  <a:cubicBezTo>
                    <a:pt x="134" y="3304"/>
                    <a:pt x="290" y="3460"/>
                    <a:pt x="468" y="3549"/>
                  </a:cubicBezTo>
                  <a:cubicBezTo>
                    <a:pt x="837" y="3481"/>
                    <a:pt x="1299" y="3387"/>
                    <a:pt x="1588" y="3387"/>
                  </a:cubicBezTo>
                  <a:cubicBezTo>
                    <a:pt x="1630" y="3387"/>
                    <a:pt x="1668" y="3389"/>
                    <a:pt x="1702" y="3393"/>
                  </a:cubicBezTo>
                  <a:cubicBezTo>
                    <a:pt x="1737" y="3398"/>
                    <a:pt x="1773" y="3400"/>
                    <a:pt x="1808" y="3400"/>
                  </a:cubicBezTo>
                  <a:cubicBezTo>
                    <a:pt x="2142" y="3400"/>
                    <a:pt x="2470" y="3222"/>
                    <a:pt x="2581" y="3070"/>
                  </a:cubicBezTo>
                  <a:cubicBezTo>
                    <a:pt x="2948" y="2548"/>
                    <a:pt x="3281" y="2692"/>
                    <a:pt x="3493" y="1936"/>
                  </a:cubicBezTo>
                  <a:cubicBezTo>
                    <a:pt x="3704" y="1180"/>
                    <a:pt x="3805" y="702"/>
                    <a:pt x="3716" y="268"/>
                  </a:cubicBezTo>
                  <a:cubicBezTo>
                    <a:pt x="3693" y="179"/>
                    <a:pt x="3660" y="79"/>
                    <a:pt x="361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521" name="Google Shape;21521;p32"/>
            <p:cNvSpPr/>
            <p:nvPr/>
          </p:nvSpPr>
          <p:spPr>
            <a:xfrm>
              <a:off x="2194012" y="2290706"/>
              <a:ext cx="14757" cy="26445"/>
            </a:xfrm>
            <a:custGeom>
              <a:avLst/>
              <a:gdLst/>
              <a:ahLst/>
              <a:cxnLst/>
              <a:rect l="l" t="t" r="r" b="b"/>
              <a:pathLst>
                <a:path w="423" h="758" extrusionOk="0">
                  <a:moveTo>
                    <a:pt x="22" y="1"/>
                  </a:moveTo>
                  <a:cubicBezTo>
                    <a:pt x="12" y="1"/>
                    <a:pt x="0" y="11"/>
                    <a:pt x="0" y="23"/>
                  </a:cubicBezTo>
                  <a:cubicBezTo>
                    <a:pt x="111" y="278"/>
                    <a:pt x="223" y="535"/>
                    <a:pt x="368" y="757"/>
                  </a:cubicBezTo>
                  <a:cubicBezTo>
                    <a:pt x="390" y="746"/>
                    <a:pt x="412" y="723"/>
                    <a:pt x="423" y="713"/>
                  </a:cubicBezTo>
                  <a:cubicBezTo>
                    <a:pt x="279" y="501"/>
                    <a:pt x="156" y="256"/>
                    <a:pt x="56" y="11"/>
                  </a:cubicBezTo>
                  <a:cubicBezTo>
                    <a:pt x="45" y="1"/>
                    <a:pt x="34" y="1"/>
                    <a:pt x="22"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522" name="Google Shape;21522;p32"/>
            <p:cNvSpPr/>
            <p:nvPr/>
          </p:nvSpPr>
          <p:spPr>
            <a:xfrm>
              <a:off x="2239402" y="2341538"/>
              <a:ext cx="4710" cy="1221"/>
            </a:xfrm>
            <a:custGeom>
              <a:avLst/>
              <a:gdLst/>
              <a:ahLst/>
              <a:cxnLst/>
              <a:rect l="l" t="t" r="r" b="b"/>
              <a:pathLst>
                <a:path w="135" h="35" extrusionOk="0">
                  <a:moveTo>
                    <a:pt x="134" y="0"/>
                  </a:moveTo>
                  <a:lnTo>
                    <a:pt x="1" y="34"/>
                  </a:lnTo>
                  <a:lnTo>
                    <a:pt x="1" y="34"/>
                  </a:lnTo>
                  <a:lnTo>
                    <a:pt x="134" y="0"/>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523" name="Google Shape;21523;p32"/>
            <p:cNvSpPr/>
            <p:nvPr/>
          </p:nvSpPr>
          <p:spPr>
            <a:xfrm>
              <a:off x="2239402" y="2341538"/>
              <a:ext cx="4710" cy="1221"/>
            </a:xfrm>
            <a:custGeom>
              <a:avLst/>
              <a:gdLst/>
              <a:ahLst/>
              <a:cxnLst/>
              <a:rect l="l" t="t" r="r" b="b"/>
              <a:pathLst>
                <a:path w="135" h="35" extrusionOk="0">
                  <a:moveTo>
                    <a:pt x="134" y="0"/>
                  </a:moveTo>
                  <a:lnTo>
                    <a:pt x="1" y="34"/>
                  </a:lnTo>
                  <a:lnTo>
                    <a:pt x="1" y="34"/>
                  </a:lnTo>
                  <a:lnTo>
                    <a:pt x="134" y="0"/>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524" name="Google Shape;21524;p32"/>
            <p:cNvSpPr/>
            <p:nvPr/>
          </p:nvSpPr>
          <p:spPr>
            <a:xfrm>
              <a:off x="2206816" y="2315547"/>
              <a:ext cx="37295" cy="27212"/>
            </a:xfrm>
            <a:custGeom>
              <a:avLst/>
              <a:gdLst/>
              <a:ahLst/>
              <a:cxnLst/>
              <a:rect l="l" t="t" r="r" b="b"/>
              <a:pathLst>
                <a:path w="1069" h="780" extrusionOk="0">
                  <a:moveTo>
                    <a:pt x="56" y="1"/>
                  </a:moveTo>
                  <a:cubicBezTo>
                    <a:pt x="45" y="11"/>
                    <a:pt x="23" y="34"/>
                    <a:pt x="1" y="45"/>
                  </a:cubicBezTo>
                  <a:cubicBezTo>
                    <a:pt x="78" y="156"/>
                    <a:pt x="167" y="256"/>
                    <a:pt x="256" y="356"/>
                  </a:cubicBezTo>
                  <a:cubicBezTo>
                    <a:pt x="456" y="534"/>
                    <a:pt x="712" y="634"/>
                    <a:pt x="935" y="779"/>
                  </a:cubicBezTo>
                  <a:lnTo>
                    <a:pt x="1068" y="745"/>
                  </a:lnTo>
                  <a:cubicBezTo>
                    <a:pt x="857" y="601"/>
                    <a:pt x="567" y="501"/>
                    <a:pt x="379" y="345"/>
                  </a:cubicBezTo>
                  <a:cubicBezTo>
                    <a:pt x="256" y="245"/>
                    <a:pt x="145" y="134"/>
                    <a:pt x="56"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525" name="Google Shape;21525;p32"/>
            <p:cNvSpPr/>
            <p:nvPr/>
          </p:nvSpPr>
          <p:spPr>
            <a:xfrm>
              <a:off x="2185465" y="2303510"/>
              <a:ext cx="26061" cy="34957"/>
            </a:xfrm>
            <a:custGeom>
              <a:avLst/>
              <a:gdLst/>
              <a:ahLst/>
              <a:cxnLst/>
              <a:rect l="l" t="t" r="r" b="b"/>
              <a:pathLst>
                <a:path w="747" h="1002" extrusionOk="0">
                  <a:moveTo>
                    <a:pt x="56" y="0"/>
                  </a:moveTo>
                  <a:cubicBezTo>
                    <a:pt x="34" y="0"/>
                    <a:pt x="0" y="23"/>
                    <a:pt x="12" y="45"/>
                  </a:cubicBezTo>
                  <a:cubicBezTo>
                    <a:pt x="101" y="401"/>
                    <a:pt x="346" y="690"/>
                    <a:pt x="635" y="924"/>
                  </a:cubicBezTo>
                  <a:cubicBezTo>
                    <a:pt x="668" y="946"/>
                    <a:pt x="702" y="979"/>
                    <a:pt x="746" y="1001"/>
                  </a:cubicBezTo>
                  <a:cubicBezTo>
                    <a:pt x="690" y="935"/>
                    <a:pt x="635" y="857"/>
                    <a:pt x="601" y="779"/>
                  </a:cubicBezTo>
                  <a:cubicBezTo>
                    <a:pt x="601" y="768"/>
                    <a:pt x="590" y="757"/>
                    <a:pt x="590" y="746"/>
                  </a:cubicBezTo>
                  <a:cubicBezTo>
                    <a:pt x="379" y="546"/>
                    <a:pt x="201" y="312"/>
                    <a:pt x="89" y="34"/>
                  </a:cubicBezTo>
                  <a:cubicBezTo>
                    <a:pt x="89" y="12"/>
                    <a:pt x="67" y="0"/>
                    <a:pt x="56"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526" name="Google Shape;21526;p32"/>
            <p:cNvSpPr/>
            <p:nvPr/>
          </p:nvSpPr>
          <p:spPr>
            <a:xfrm>
              <a:off x="2226598" y="2344643"/>
              <a:ext cx="1570" cy="419"/>
            </a:xfrm>
            <a:custGeom>
              <a:avLst/>
              <a:gdLst/>
              <a:ahLst/>
              <a:cxnLst/>
              <a:rect l="l" t="t" r="r" b="b"/>
              <a:pathLst>
                <a:path w="45" h="12" extrusionOk="0">
                  <a:moveTo>
                    <a:pt x="45" y="0"/>
                  </a:moveTo>
                  <a:cubicBezTo>
                    <a:pt x="34" y="0"/>
                    <a:pt x="12" y="0"/>
                    <a:pt x="0" y="12"/>
                  </a:cubicBezTo>
                  <a:cubicBezTo>
                    <a:pt x="12" y="0"/>
                    <a:pt x="34" y="0"/>
                    <a:pt x="4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527" name="Google Shape;21527;p32"/>
            <p:cNvSpPr/>
            <p:nvPr/>
          </p:nvSpPr>
          <p:spPr>
            <a:xfrm>
              <a:off x="2222726" y="2344643"/>
              <a:ext cx="5442" cy="802"/>
            </a:xfrm>
            <a:custGeom>
              <a:avLst/>
              <a:gdLst/>
              <a:ahLst/>
              <a:cxnLst/>
              <a:rect l="l" t="t" r="r" b="b"/>
              <a:pathLst>
                <a:path w="156" h="23" extrusionOk="0">
                  <a:moveTo>
                    <a:pt x="156" y="0"/>
                  </a:moveTo>
                  <a:cubicBezTo>
                    <a:pt x="146" y="0"/>
                    <a:pt x="127" y="0"/>
                    <a:pt x="115" y="9"/>
                  </a:cubicBezTo>
                  <a:lnTo>
                    <a:pt x="115" y="9"/>
                  </a:lnTo>
                  <a:cubicBezTo>
                    <a:pt x="128" y="6"/>
                    <a:pt x="142" y="3"/>
                    <a:pt x="156" y="0"/>
                  </a:cubicBezTo>
                  <a:close/>
                  <a:moveTo>
                    <a:pt x="115" y="9"/>
                  </a:moveTo>
                  <a:cubicBezTo>
                    <a:pt x="109" y="10"/>
                    <a:pt x="103" y="11"/>
                    <a:pt x="97" y="12"/>
                  </a:cubicBezTo>
                  <a:lnTo>
                    <a:pt x="97" y="12"/>
                  </a:lnTo>
                  <a:cubicBezTo>
                    <a:pt x="102" y="12"/>
                    <a:pt x="106" y="12"/>
                    <a:pt x="111" y="12"/>
                  </a:cubicBezTo>
                  <a:cubicBezTo>
                    <a:pt x="112" y="11"/>
                    <a:pt x="114" y="10"/>
                    <a:pt x="115" y="9"/>
                  </a:cubicBezTo>
                  <a:close/>
                  <a:moveTo>
                    <a:pt x="97" y="12"/>
                  </a:moveTo>
                  <a:cubicBezTo>
                    <a:pt x="68" y="15"/>
                    <a:pt x="38" y="23"/>
                    <a:pt x="0" y="23"/>
                  </a:cubicBezTo>
                  <a:cubicBezTo>
                    <a:pt x="35" y="23"/>
                    <a:pt x="65" y="18"/>
                    <a:pt x="97" y="12"/>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528" name="Google Shape;21528;p32"/>
            <p:cNvSpPr/>
            <p:nvPr/>
          </p:nvSpPr>
          <p:spPr>
            <a:xfrm>
              <a:off x="2206049" y="2329502"/>
              <a:ext cx="22119" cy="15944"/>
            </a:xfrm>
            <a:custGeom>
              <a:avLst/>
              <a:gdLst/>
              <a:ahLst/>
              <a:cxnLst/>
              <a:rect l="l" t="t" r="r" b="b"/>
              <a:pathLst>
                <a:path w="634" h="457" extrusionOk="0">
                  <a:moveTo>
                    <a:pt x="0" y="1"/>
                  </a:moveTo>
                  <a:cubicBezTo>
                    <a:pt x="0" y="12"/>
                    <a:pt x="11" y="23"/>
                    <a:pt x="11" y="34"/>
                  </a:cubicBezTo>
                  <a:cubicBezTo>
                    <a:pt x="45" y="112"/>
                    <a:pt x="100" y="190"/>
                    <a:pt x="156" y="256"/>
                  </a:cubicBezTo>
                  <a:cubicBezTo>
                    <a:pt x="256" y="335"/>
                    <a:pt x="367" y="401"/>
                    <a:pt x="478" y="457"/>
                  </a:cubicBezTo>
                  <a:cubicBezTo>
                    <a:pt x="534" y="457"/>
                    <a:pt x="579" y="446"/>
                    <a:pt x="634" y="434"/>
                  </a:cubicBezTo>
                  <a:cubicBezTo>
                    <a:pt x="478" y="345"/>
                    <a:pt x="312" y="256"/>
                    <a:pt x="167" y="145"/>
                  </a:cubicBezTo>
                  <a:cubicBezTo>
                    <a:pt x="112" y="101"/>
                    <a:pt x="55" y="56"/>
                    <a:pt x="0"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529" name="Google Shape;21529;p32"/>
            <p:cNvSpPr/>
            <p:nvPr/>
          </p:nvSpPr>
          <p:spPr>
            <a:xfrm>
              <a:off x="2303039" y="2210009"/>
              <a:ext cx="8966" cy="19432"/>
            </a:xfrm>
            <a:custGeom>
              <a:avLst/>
              <a:gdLst/>
              <a:ahLst/>
              <a:cxnLst/>
              <a:rect l="l" t="t" r="r" b="b"/>
              <a:pathLst>
                <a:path w="257" h="557" extrusionOk="0">
                  <a:moveTo>
                    <a:pt x="45" y="0"/>
                  </a:moveTo>
                  <a:cubicBezTo>
                    <a:pt x="23" y="0"/>
                    <a:pt x="1" y="11"/>
                    <a:pt x="12" y="23"/>
                  </a:cubicBezTo>
                  <a:cubicBezTo>
                    <a:pt x="68" y="201"/>
                    <a:pt x="134" y="379"/>
                    <a:pt x="189" y="556"/>
                  </a:cubicBezTo>
                  <a:cubicBezTo>
                    <a:pt x="212" y="545"/>
                    <a:pt x="234" y="534"/>
                    <a:pt x="256" y="512"/>
                  </a:cubicBezTo>
                  <a:cubicBezTo>
                    <a:pt x="201" y="345"/>
                    <a:pt x="134" y="178"/>
                    <a:pt x="78" y="11"/>
                  </a:cubicBezTo>
                  <a:cubicBezTo>
                    <a:pt x="68" y="0"/>
                    <a:pt x="56" y="0"/>
                    <a:pt x="4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530" name="Google Shape;21530;p32"/>
            <p:cNvSpPr/>
            <p:nvPr/>
          </p:nvSpPr>
          <p:spPr>
            <a:xfrm>
              <a:off x="2299550" y="2315930"/>
              <a:ext cx="7780" cy="7012"/>
            </a:xfrm>
            <a:custGeom>
              <a:avLst/>
              <a:gdLst/>
              <a:ahLst/>
              <a:cxnLst/>
              <a:rect l="l" t="t" r="r" b="b"/>
              <a:pathLst>
                <a:path w="223" h="201" extrusionOk="0">
                  <a:moveTo>
                    <a:pt x="223" y="0"/>
                  </a:moveTo>
                  <a:lnTo>
                    <a:pt x="223" y="0"/>
                  </a:lnTo>
                  <a:cubicBezTo>
                    <a:pt x="184" y="33"/>
                    <a:pt x="142" y="69"/>
                    <a:pt x="98" y="108"/>
                  </a:cubicBezTo>
                  <a:lnTo>
                    <a:pt x="98" y="108"/>
                  </a:lnTo>
                  <a:cubicBezTo>
                    <a:pt x="106" y="102"/>
                    <a:pt x="115" y="96"/>
                    <a:pt x="123" y="89"/>
                  </a:cubicBezTo>
                  <a:cubicBezTo>
                    <a:pt x="156" y="56"/>
                    <a:pt x="190" y="34"/>
                    <a:pt x="223" y="0"/>
                  </a:cubicBezTo>
                  <a:close/>
                  <a:moveTo>
                    <a:pt x="98" y="108"/>
                  </a:moveTo>
                  <a:cubicBezTo>
                    <a:pt x="62" y="136"/>
                    <a:pt x="28" y="164"/>
                    <a:pt x="0" y="200"/>
                  </a:cubicBezTo>
                  <a:cubicBezTo>
                    <a:pt x="33" y="168"/>
                    <a:pt x="66" y="137"/>
                    <a:pt x="98" y="108"/>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531" name="Google Shape;21531;p32"/>
            <p:cNvSpPr/>
            <p:nvPr/>
          </p:nvSpPr>
          <p:spPr>
            <a:xfrm>
              <a:off x="2299550" y="2319035"/>
              <a:ext cx="4326" cy="3907"/>
            </a:xfrm>
            <a:custGeom>
              <a:avLst/>
              <a:gdLst/>
              <a:ahLst/>
              <a:cxnLst/>
              <a:rect l="l" t="t" r="r" b="b"/>
              <a:pathLst>
                <a:path w="124" h="112" extrusionOk="0">
                  <a:moveTo>
                    <a:pt x="123" y="0"/>
                  </a:moveTo>
                  <a:cubicBezTo>
                    <a:pt x="79" y="34"/>
                    <a:pt x="34" y="67"/>
                    <a:pt x="0" y="111"/>
                  </a:cubicBezTo>
                  <a:lnTo>
                    <a:pt x="0" y="111"/>
                  </a:lnTo>
                  <a:cubicBezTo>
                    <a:pt x="34" y="67"/>
                    <a:pt x="79" y="34"/>
                    <a:pt x="123"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532" name="Google Shape;21532;p32"/>
            <p:cNvSpPr/>
            <p:nvPr/>
          </p:nvSpPr>
          <p:spPr>
            <a:xfrm>
              <a:off x="2298399" y="2227837"/>
              <a:ext cx="24875" cy="95103"/>
            </a:xfrm>
            <a:custGeom>
              <a:avLst/>
              <a:gdLst/>
              <a:ahLst/>
              <a:cxnLst/>
              <a:rect l="l" t="t" r="r" b="b"/>
              <a:pathLst>
                <a:path w="713" h="2726" extrusionOk="0">
                  <a:moveTo>
                    <a:pt x="389" y="1"/>
                  </a:moveTo>
                  <a:cubicBezTo>
                    <a:pt x="367" y="23"/>
                    <a:pt x="345" y="34"/>
                    <a:pt x="322" y="45"/>
                  </a:cubicBezTo>
                  <a:cubicBezTo>
                    <a:pt x="423" y="368"/>
                    <a:pt x="500" y="691"/>
                    <a:pt x="534" y="1024"/>
                  </a:cubicBezTo>
                  <a:cubicBezTo>
                    <a:pt x="556" y="1280"/>
                    <a:pt x="534" y="1524"/>
                    <a:pt x="468" y="1769"/>
                  </a:cubicBezTo>
                  <a:cubicBezTo>
                    <a:pt x="401" y="1991"/>
                    <a:pt x="300" y="2203"/>
                    <a:pt x="201" y="2403"/>
                  </a:cubicBezTo>
                  <a:cubicBezTo>
                    <a:pt x="192" y="2419"/>
                    <a:pt x="185" y="2429"/>
                    <a:pt x="181" y="2441"/>
                  </a:cubicBezTo>
                  <a:lnTo>
                    <a:pt x="181" y="2441"/>
                  </a:lnTo>
                  <a:cubicBezTo>
                    <a:pt x="255" y="1925"/>
                    <a:pt x="199" y="1397"/>
                    <a:pt x="33" y="901"/>
                  </a:cubicBezTo>
                  <a:cubicBezTo>
                    <a:pt x="33" y="901"/>
                    <a:pt x="23" y="891"/>
                    <a:pt x="11" y="891"/>
                  </a:cubicBezTo>
                  <a:cubicBezTo>
                    <a:pt x="0" y="891"/>
                    <a:pt x="0" y="901"/>
                    <a:pt x="0" y="913"/>
                  </a:cubicBezTo>
                  <a:cubicBezTo>
                    <a:pt x="100" y="1247"/>
                    <a:pt x="145" y="1591"/>
                    <a:pt x="134" y="1936"/>
                  </a:cubicBezTo>
                  <a:cubicBezTo>
                    <a:pt x="134" y="2203"/>
                    <a:pt x="89" y="2470"/>
                    <a:pt x="33" y="2725"/>
                  </a:cubicBezTo>
                  <a:cubicBezTo>
                    <a:pt x="67" y="2681"/>
                    <a:pt x="112" y="2648"/>
                    <a:pt x="156" y="2614"/>
                  </a:cubicBezTo>
                  <a:cubicBezTo>
                    <a:pt x="189" y="2581"/>
                    <a:pt x="223" y="2559"/>
                    <a:pt x="256" y="2525"/>
                  </a:cubicBezTo>
                  <a:cubicBezTo>
                    <a:pt x="267" y="2515"/>
                    <a:pt x="278" y="2492"/>
                    <a:pt x="290" y="2481"/>
                  </a:cubicBezTo>
                  <a:cubicBezTo>
                    <a:pt x="379" y="2270"/>
                    <a:pt x="490" y="2058"/>
                    <a:pt x="556" y="1825"/>
                  </a:cubicBezTo>
                  <a:cubicBezTo>
                    <a:pt x="712" y="1336"/>
                    <a:pt x="623" y="824"/>
                    <a:pt x="490" y="345"/>
                  </a:cubicBezTo>
                  <a:cubicBezTo>
                    <a:pt x="456" y="234"/>
                    <a:pt x="423" y="112"/>
                    <a:pt x="389"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533" name="Google Shape;21533;p32"/>
            <p:cNvSpPr/>
            <p:nvPr/>
          </p:nvSpPr>
          <p:spPr>
            <a:xfrm>
              <a:off x="2262708" y="2340387"/>
              <a:ext cx="1570" cy="35"/>
            </a:xfrm>
            <a:custGeom>
              <a:avLst/>
              <a:gdLst/>
              <a:ahLst/>
              <a:cxnLst/>
              <a:rect l="l" t="t" r="r" b="b"/>
              <a:pathLst>
                <a:path w="45" h="1" extrusionOk="0">
                  <a:moveTo>
                    <a:pt x="33" y="0"/>
                  </a:moveTo>
                  <a:lnTo>
                    <a:pt x="45" y="0"/>
                  </a:lnTo>
                  <a:lnTo>
                    <a:pt x="33" y="0"/>
                  </a:lnTo>
                  <a:close/>
                  <a:moveTo>
                    <a:pt x="33" y="0"/>
                  </a:moveTo>
                  <a:lnTo>
                    <a:pt x="33" y="0"/>
                  </a:lnTo>
                  <a:lnTo>
                    <a:pt x="33" y="0"/>
                  </a:lnTo>
                  <a:close/>
                  <a:moveTo>
                    <a:pt x="0" y="0"/>
                  </a:moveTo>
                  <a:lnTo>
                    <a:pt x="0" y="0"/>
                  </a:lnTo>
                  <a:lnTo>
                    <a:pt x="33" y="0"/>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534" name="Google Shape;21534;p32"/>
            <p:cNvSpPr/>
            <p:nvPr/>
          </p:nvSpPr>
          <p:spPr>
            <a:xfrm>
              <a:off x="2216515" y="2276751"/>
              <a:ext cx="14757" cy="24072"/>
            </a:xfrm>
            <a:custGeom>
              <a:avLst/>
              <a:gdLst/>
              <a:ahLst/>
              <a:cxnLst/>
              <a:rect l="l" t="t" r="r" b="b"/>
              <a:pathLst>
                <a:path w="423" h="690" extrusionOk="0">
                  <a:moveTo>
                    <a:pt x="45" y="0"/>
                  </a:moveTo>
                  <a:cubicBezTo>
                    <a:pt x="22" y="0"/>
                    <a:pt x="12" y="0"/>
                    <a:pt x="12" y="23"/>
                  </a:cubicBezTo>
                  <a:cubicBezTo>
                    <a:pt x="0" y="245"/>
                    <a:pt x="156" y="434"/>
                    <a:pt x="289" y="589"/>
                  </a:cubicBezTo>
                  <a:cubicBezTo>
                    <a:pt x="323" y="623"/>
                    <a:pt x="345" y="656"/>
                    <a:pt x="378" y="690"/>
                  </a:cubicBezTo>
                  <a:cubicBezTo>
                    <a:pt x="390" y="668"/>
                    <a:pt x="412" y="645"/>
                    <a:pt x="423" y="623"/>
                  </a:cubicBezTo>
                  <a:cubicBezTo>
                    <a:pt x="267" y="467"/>
                    <a:pt x="78" y="256"/>
                    <a:pt x="78" y="23"/>
                  </a:cubicBezTo>
                  <a:cubicBezTo>
                    <a:pt x="78" y="0"/>
                    <a:pt x="56" y="0"/>
                    <a:pt x="4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535" name="Google Shape;21535;p32"/>
            <p:cNvSpPr/>
            <p:nvPr/>
          </p:nvSpPr>
          <p:spPr>
            <a:xfrm>
              <a:off x="2229703" y="2298486"/>
              <a:ext cx="36911" cy="41935"/>
            </a:xfrm>
            <a:custGeom>
              <a:avLst/>
              <a:gdLst/>
              <a:ahLst/>
              <a:cxnLst/>
              <a:rect l="l" t="t" r="r" b="b"/>
              <a:pathLst>
                <a:path w="1058" h="1202" extrusionOk="0">
                  <a:moveTo>
                    <a:pt x="45" y="0"/>
                  </a:moveTo>
                  <a:cubicBezTo>
                    <a:pt x="34" y="22"/>
                    <a:pt x="12" y="45"/>
                    <a:pt x="0" y="67"/>
                  </a:cubicBezTo>
                  <a:cubicBezTo>
                    <a:pt x="123" y="189"/>
                    <a:pt x="257" y="312"/>
                    <a:pt x="378" y="423"/>
                  </a:cubicBezTo>
                  <a:cubicBezTo>
                    <a:pt x="623" y="645"/>
                    <a:pt x="846" y="890"/>
                    <a:pt x="946" y="1201"/>
                  </a:cubicBezTo>
                  <a:lnTo>
                    <a:pt x="1057" y="1201"/>
                  </a:lnTo>
                  <a:cubicBezTo>
                    <a:pt x="968" y="912"/>
                    <a:pt x="757" y="656"/>
                    <a:pt x="546" y="456"/>
                  </a:cubicBezTo>
                  <a:cubicBezTo>
                    <a:pt x="378" y="312"/>
                    <a:pt x="201" y="167"/>
                    <a:pt x="45"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536" name="Google Shape;21536;p32"/>
            <p:cNvSpPr/>
            <p:nvPr/>
          </p:nvSpPr>
          <p:spPr>
            <a:xfrm>
              <a:off x="2247182" y="2340771"/>
              <a:ext cx="3489" cy="419"/>
            </a:xfrm>
            <a:custGeom>
              <a:avLst/>
              <a:gdLst/>
              <a:ahLst/>
              <a:cxnLst/>
              <a:rect l="l" t="t" r="r" b="b"/>
              <a:pathLst>
                <a:path w="100" h="12" extrusionOk="0">
                  <a:moveTo>
                    <a:pt x="100" y="0"/>
                  </a:moveTo>
                  <a:cubicBezTo>
                    <a:pt x="67" y="0"/>
                    <a:pt x="33" y="12"/>
                    <a:pt x="0" y="12"/>
                  </a:cubicBezTo>
                  <a:lnTo>
                    <a:pt x="0" y="12"/>
                  </a:lnTo>
                  <a:cubicBezTo>
                    <a:pt x="33" y="12"/>
                    <a:pt x="67" y="0"/>
                    <a:pt x="10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537" name="Google Shape;21537;p32"/>
            <p:cNvSpPr/>
            <p:nvPr/>
          </p:nvSpPr>
          <p:spPr>
            <a:xfrm>
              <a:off x="2247182" y="2340771"/>
              <a:ext cx="3489" cy="419"/>
            </a:xfrm>
            <a:custGeom>
              <a:avLst/>
              <a:gdLst/>
              <a:ahLst/>
              <a:cxnLst/>
              <a:rect l="l" t="t" r="r" b="b"/>
              <a:pathLst>
                <a:path w="100" h="12" extrusionOk="0">
                  <a:moveTo>
                    <a:pt x="100" y="0"/>
                  </a:moveTo>
                  <a:cubicBezTo>
                    <a:pt x="67" y="0"/>
                    <a:pt x="33" y="12"/>
                    <a:pt x="0" y="12"/>
                  </a:cubicBezTo>
                  <a:lnTo>
                    <a:pt x="0" y="12"/>
                  </a:lnTo>
                  <a:cubicBezTo>
                    <a:pt x="33" y="12"/>
                    <a:pt x="67" y="0"/>
                    <a:pt x="10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538" name="Google Shape;21538;p32"/>
            <p:cNvSpPr/>
            <p:nvPr/>
          </p:nvSpPr>
          <p:spPr>
            <a:xfrm>
              <a:off x="2223493" y="2316314"/>
              <a:ext cx="27177" cy="24875"/>
            </a:xfrm>
            <a:custGeom>
              <a:avLst/>
              <a:gdLst/>
              <a:ahLst/>
              <a:cxnLst/>
              <a:rect l="l" t="t" r="r" b="b"/>
              <a:pathLst>
                <a:path w="779" h="713" extrusionOk="0">
                  <a:moveTo>
                    <a:pt x="45" y="1"/>
                  </a:moveTo>
                  <a:cubicBezTo>
                    <a:pt x="34" y="1"/>
                    <a:pt x="23" y="1"/>
                    <a:pt x="12" y="12"/>
                  </a:cubicBezTo>
                  <a:cubicBezTo>
                    <a:pt x="0" y="23"/>
                    <a:pt x="0" y="34"/>
                    <a:pt x="12" y="45"/>
                  </a:cubicBezTo>
                  <a:cubicBezTo>
                    <a:pt x="190" y="157"/>
                    <a:pt x="334" y="290"/>
                    <a:pt x="479" y="446"/>
                  </a:cubicBezTo>
                  <a:cubicBezTo>
                    <a:pt x="546" y="523"/>
                    <a:pt x="623" y="624"/>
                    <a:pt x="679" y="713"/>
                  </a:cubicBezTo>
                  <a:cubicBezTo>
                    <a:pt x="712" y="713"/>
                    <a:pt x="746" y="701"/>
                    <a:pt x="779" y="701"/>
                  </a:cubicBezTo>
                  <a:cubicBezTo>
                    <a:pt x="613" y="412"/>
                    <a:pt x="356" y="179"/>
                    <a:pt x="67" y="12"/>
                  </a:cubicBezTo>
                  <a:cubicBezTo>
                    <a:pt x="67" y="1"/>
                    <a:pt x="56" y="1"/>
                    <a:pt x="45"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539" name="Google Shape;21539;p32"/>
            <p:cNvSpPr/>
            <p:nvPr/>
          </p:nvSpPr>
          <p:spPr>
            <a:xfrm>
              <a:off x="2250287" y="2261609"/>
              <a:ext cx="10885" cy="22537"/>
            </a:xfrm>
            <a:custGeom>
              <a:avLst/>
              <a:gdLst/>
              <a:ahLst/>
              <a:cxnLst/>
              <a:rect l="l" t="t" r="r" b="b"/>
              <a:pathLst>
                <a:path w="312" h="646" extrusionOk="0">
                  <a:moveTo>
                    <a:pt x="45" y="0"/>
                  </a:moveTo>
                  <a:cubicBezTo>
                    <a:pt x="22" y="0"/>
                    <a:pt x="0" y="22"/>
                    <a:pt x="0" y="45"/>
                  </a:cubicBezTo>
                  <a:cubicBezTo>
                    <a:pt x="45" y="245"/>
                    <a:pt x="111" y="467"/>
                    <a:pt x="245" y="635"/>
                  </a:cubicBezTo>
                  <a:lnTo>
                    <a:pt x="256" y="645"/>
                  </a:lnTo>
                  <a:cubicBezTo>
                    <a:pt x="278" y="623"/>
                    <a:pt x="300" y="612"/>
                    <a:pt x="312" y="590"/>
                  </a:cubicBezTo>
                  <a:cubicBezTo>
                    <a:pt x="267" y="501"/>
                    <a:pt x="223" y="412"/>
                    <a:pt x="189" y="323"/>
                  </a:cubicBezTo>
                  <a:cubicBezTo>
                    <a:pt x="144" y="234"/>
                    <a:pt x="111" y="134"/>
                    <a:pt x="89" y="22"/>
                  </a:cubicBezTo>
                  <a:cubicBezTo>
                    <a:pt x="78" y="12"/>
                    <a:pt x="67" y="0"/>
                    <a:pt x="4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540" name="Google Shape;21540;p32"/>
            <p:cNvSpPr/>
            <p:nvPr/>
          </p:nvSpPr>
          <p:spPr>
            <a:xfrm>
              <a:off x="2259184" y="2282193"/>
              <a:ext cx="2756" cy="1954"/>
            </a:xfrm>
            <a:custGeom>
              <a:avLst/>
              <a:gdLst/>
              <a:ahLst/>
              <a:cxnLst/>
              <a:rect l="l" t="t" r="r" b="b"/>
              <a:pathLst>
                <a:path w="79" h="56" extrusionOk="0">
                  <a:moveTo>
                    <a:pt x="57" y="0"/>
                  </a:moveTo>
                  <a:cubicBezTo>
                    <a:pt x="45" y="22"/>
                    <a:pt x="23" y="33"/>
                    <a:pt x="1" y="55"/>
                  </a:cubicBezTo>
                  <a:lnTo>
                    <a:pt x="23" y="55"/>
                  </a:lnTo>
                  <a:cubicBezTo>
                    <a:pt x="45" y="55"/>
                    <a:pt x="79" y="45"/>
                    <a:pt x="67" y="22"/>
                  </a:cubicBezTo>
                  <a:cubicBezTo>
                    <a:pt x="57" y="11"/>
                    <a:pt x="57" y="11"/>
                    <a:pt x="57"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541" name="Google Shape;21541;p32"/>
            <p:cNvSpPr/>
            <p:nvPr/>
          </p:nvSpPr>
          <p:spPr>
            <a:xfrm>
              <a:off x="2321285" y="2223581"/>
              <a:ext cx="419" cy="35"/>
            </a:xfrm>
            <a:custGeom>
              <a:avLst/>
              <a:gdLst/>
              <a:ahLst/>
              <a:cxnLst/>
              <a:rect l="l" t="t" r="r" b="b"/>
              <a:pathLst>
                <a:path w="12" h="1" extrusionOk="0">
                  <a:moveTo>
                    <a:pt x="12" y="0"/>
                  </a:moveTo>
                  <a:lnTo>
                    <a:pt x="0" y="0"/>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542" name="Google Shape;21542;p32"/>
            <p:cNvSpPr/>
            <p:nvPr/>
          </p:nvSpPr>
          <p:spPr>
            <a:xfrm>
              <a:off x="2320483" y="2223581"/>
              <a:ext cx="6245" cy="17095"/>
            </a:xfrm>
            <a:custGeom>
              <a:avLst/>
              <a:gdLst/>
              <a:ahLst/>
              <a:cxnLst/>
              <a:rect l="l" t="t" r="r" b="b"/>
              <a:pathLst>
                <a:path w="179" h="490" extrusionOk="0">
                  <a:moveTo>
                    <a:pt x="23" y="0"/>
                  </a:moveTo>
                  <a:cubicBezTo>
                    <a:pt x="12" y="12"/>
                    <a:pt x="1" y="22"/>
                    <a:pt x="12" y="34"/>
                  </a:cubicBezTo>
                  <a:cubicBezTo>
                    <a:pt x="57" y="178"/>
                    <a:pt x="90" y="323"/>
                    <a:pt x="112" y="479"/>
                  </a:cubicBezTo>
                  <a:cubicBezTo>
                    <a:pt x="112" y="490"/>
                    <a:pt x="134" y="490"/>
                    <a:pt x="146" y="490"/>
                  </a:cubicBezTo>
                  <a:cubicBezTo>
                    <a:pt x="157" y="490"/>
                    <a:pt x="179" y="490"/>
                    <a:pt x="179" y="467"/>
                  </a:cubicBezTo>
                  <a:cubicBezTo>
                    <a:pt x="146" y="312"/>
                    <a:pt x="112" y="167"/>
                    <a:pt x="68" y="22"/>
                  </a:cubicBezTo>
                  <a:cubicBezTo>
                    <a:pt x="68" y="12"/>
                    <a:pt x="57" y="0"/>
                    <a:pt x="45"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543" name="Google Shape;21543;p32"/>
            <p:cNvSpPr/>
            <p:nvPr/>
          </p:nvSpPr>
          <p:spPr>
            <a:xfrm>
              <a:off x="2241740" y="2275983"/>
              <a:ext cx="8164" cy="13571"/>
            </a:xfrm>
            <a:custGeom>
              <a:avLst/>
              <a:gdLst/>
              <a:ahLst/>
              <a:cxnLst/>
              <a:rect l="l" t="t" r="r" b="b"/>
              <a:pathLst>
                <a:path w="234" h="389" extrusionOk="0">
                  <a:moveTo>
                    <a:pt x="33" y="0"/>
                  </a:moveTo>
                  <a:cubicBezTo>
                    <a:pt x="11" y="0"/>
                    <a:pt x="1" y="11"/>
                    <a:pt x="1" y="33"/>
                  </a:cubicBezTo>
                  <a:cubicBezTo>
                    <a:pt x="23" y="156"/>
                    <a:pt x="67" y="278"/>
                    <a:pt x="122" y="389"/>
                  </a:cubicBezTo>
                  <a:cubicBezTo>
                    <a:pt x="156" y="378"/>
                    <a:pt x="201" y="367"/>
                    <a:pt x="234" y="356"/>
                  </a:cubicBezTo>
                  <a:cubicBezTo>
                    <a:pt x="189" y="245"/>
                    <a:pt x="145" y="134"/>
                    <a:pt x="90" y="22"/>
                  </a:cubicBezTo>
                  <a:cubicBezTo>
                    <a:pt x="78" y="11"/>
                    <a:pt x="56" y="0"/>
                    <a:pt x="33"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544" name="Google Shape;21544;p32"/>
            <p:cNvSpPr/>
            <p:nvPr/>
          </p:nvSpPr>
          <p:spPr>
            <a:xfrm>
              <a:off x="2245996" y="2288403"/>
              <a:ext cx="27177" cy="52017"/>
            </a:xfrm>
            <a:custGeom>
              <a:avLst/>
              <a:gdLst/>
              <a:ahLst/>
              <a:cxnLst/>
              <a:rect l="l" t="t" r="r" b="b"/>
              <a:pathLst>
                <a:path w="779" h="1491" extrusionOk="0">
                  <a:moveTo>
                    <a:pt x="112" y="0"/>
                  </a:moveTo>
                  <a:cubicBezTo>
                    <a:pt x="79" y="11"/>
                    <a:pt x="34" y="22"/>
                    <a:pt x="0" y="33"/>
                  </a:cubicBezTo>
                  <a:cubicBezTo>
                    <a:pt x="23" y="89"/>
                    <a:pt x="45" y="133"/>
                    <a:pt x="67" y="178"/>
                  </a:cubicBezTo>
                  <a:cubicBezTo>
                    <a:pt x="145" y="344"/>
                    <a:pt x="234" y="500"/>
                    <a:pt x="323" y="667"/>
                  </a:cubicBezTo>
                  <a:cubicBezTo>
                    <a:pt x="457" y="934"/>
                    <a:pt x="590" y="1201"/>
                    <a:pt x="657" y="1490"/>
                  </a:cubicBezTo>
                  <a:cubicBezTo>
                    <a:pt x="702" y="1490"/>
                    <a:pt x="746" y="1490"/>
                    <a:pt x="779" y="1479"/>
                  </a:cubicBezTo>
                  <a:cubicBezTo>
                    <a:pt x="712" y="1201"/>
                    <a:pt x="590" y="934"/>
                    <a:pt x="457" y="667"/>
                  </a:cubicBezTo>
                  <a:cubicBezTo>
                    <a:pt x="379" y="500"/>
                    <a:pt x="290" y="344"/>
                    <a:pt x="201" y="178"/>
                  </a:cubicBezTo>
                  <a:cubicBezTo>
                    <a:pt x="168" y="122"/>
                    <a:pt x="145" y="55"/>
                    <a:pt x="112"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545" name="Google Shape;21545;p32"/>
            <p:cNvSpPr/>
            <p:nvPr/>
          </p:nvSpPr>
          <p:spPr>
            <a:xfrm>
              <a:off x="2287513" y="2213498"/>
              <a:ext cx="14025" cy="25259"/>
            </a:xfrm>
            <a:custGeom>
              <a:avLst/>
              <a:gdLst/>
              <a:ahLst/>
              <a:cxnLst/>
              <a:rect l="l" t="t" r="r" b="b"/>
              <a:pathLst>
                <a:path w="402" h="724" extrusionOk="0">
                  <a:moveTo>
                    <a:pt x="34" y="0"/>
                  </a:moveTo>
                  <a:cubicBezTo>
                    <a:pt x="23" y="0"/>
                    <a:pt x="1" y="12"/>
                    <a:pt x="12" y="34"/>
                  </a:cubicBezTo>
                  <a:cubicBezTo>
                    <a:pt x="157" y="245"/>
                    <a:pt x="268" y="479"/>
                    <a:pt x="345" y="723"/>
                  </a:cubicBezTo>
                  <a:lnTo>
                    <a:pt x="401" y="667"/>
                  </a:lnTo>
                  <a:cubicBezTo>
                    <a:pt x="312" y="434"/>
                    <a:pt x="201" y="212"/>
                    <a:pt x="56" y="12"/>
                  </a:cubicBezTo>
                  <a:cubicBezTo>
                    <a:pt x="56" y="12"/>
                    <a:pt x="45" y="0"/>
                    <a:pt x="34"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546" name="Google Shape;21546;p32"/>
            <p:cNvSpPr/>
            <p:nvPr/>
          </p:nvSpPr>
          <p:spPr>
            <a:xfrm>
              <a:off x="2299550" y="2236769"/>
              <a:ext cx="7780" cy="31469"/>
            </a:xfrm>
            <a:custGeom>
              <a:avLst/>
              <a:gdLst/>
              <a:ahLst/>
              <a:cxnLst/>
              <a:rect l="l" t="t" r="r" b="b"/>
              <a:pathLst>
                <a:path w="223" h="902" extrusionOk="0">
                  <a:moveTo>
                    <a:pt x="56" y="0"/>
                  </a:moveTo>
                  <a:lnTo>
                    <a:pt x="0" y="56"/>
                  </a:lnTo>
                  <a:cubicBezTo>
                    <a:pt x="89" y="323"/>
                    <a:pt x="145" y="601"/>
                    <a:pt x="168" y="890"/>
                  </a:cubicBezTo>
                  <a:cubicBezTo>
                    <a:pt x="168" y="902"/>
                    <a:pt x="190" y="902"/>
                    <a:pt x="201" y="902"/>
                  </a:cubicBezTo>
                  <a:cubicBezTo>
                    <a:pt x="212" y="902"/>
                    <a:pt x="223" y="902"/>
                    <a:pt x="223" y="890"/>
                  </a:cubicBezTo>
                  <a:cubicBezTo>
                    <a:pt x="223" y="590"/>
                    <a:pt x="168" y="290"/>
                    <a:pt x="56"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547" name="Google Shape;21547;p32"/>
            <p:cNvSpPr/>
            <p:nvPr/>
          </p:nvSpPr>
          <p:spPr>
            <a:xfrm>
              <a:off x="2280919" y="2241060"/>
              <a:ext cx="5477" cy="6594"/>
            </a:xfrm>
            <a:custGeom>
              <a:avLst/>
              <a:gdLst/>
              <a:ahLst/>
              <a:cxnLst/>
              <a:rect l="l" t="t" r="r" b="b"/>
              <a:pathLst>
                <a:path w="157" h="189" extrusionOk="0">
                  <a:moveTo>
                    <a:pt x="56" y="0"/>
                  </a:moveTo>
                  <a:cubicBezTo>
                    <a:pt x="23" y="0"/>
                    <a:pt x="0" y="11"/>
                    <a:pt x="12" y="45"/>
                  </a:cubicBezTo>
                  <a:cubicBezTo>
                    <a:pt x="23" y="89"/>
                    <a:pt x="45" y="134"/>
                    <a:pt x="56" y="189"/>
                  </a:cubicBezTo>
                  <a:lnTo>
                    <a:pt x="156" y="156"/>
                  </a:lnTo>
                  <a:cubicBezTo>
                    <a:pt x="134" y="111"/>
                    <a:pt x="123" y="67"/>
                    <a:pt x="101" y="22"/>
                  </a:cubicBezTo>
                  <a:cubicBezTo>
                    <a:pt x="89" y="0"/>
                    <a:pt x="67" y="0"/>
                    <a:pt x="56"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548" name="Google Shape;21548;p32"/>
            <p:cNvSpPr/>
            <p:nvPr/>
          </p:nvSpPr>
          <p:spPr>
            <a:xfrm>
              <a:off x="2282873" y="2246468"/>
              <a:ext cx="11269" cy="88893"/>
            </a:xfrm>
            <a:custGeom>
              <a:avLst/>
              <a:gdLst/>
              <a:ahLst/>
              <a:cxnLst/>
              <a:rect l="l" t="t" r="r" b="b"/>
              <a:pathLst>
                <a:path w="323" h="2548" extrusionOk="0">
                  <a:moveTo>
                    <a:pt x="100" y="1"/>
                  </a:moveTo>
                  <a:lnTo>
                    <a:pt x="0" y="34"/>
                  </a:lnTo>
                  <a:cubicBezTo>
                    <a:pt x="112" y="434"/>
                    <a:pt x="178" y="846"/>
                    <a:pt x="189" y="1279"/>
                  </a:cubicBezTo>
                  <a:cubicBezTo>
                    <a:pt x="189" y="1702"/>
                    <a:pt x="156" y="2125"/>
                    <a:pt x="122" y="2547"/>
                  </a:cubicBezTo>
                  <a:cubicBezTo>
                    <a:pt x="167" y="2514"/>
                    <a:pt x="211" y="2492"/>
                    <a:pt x="245" y="2458"/>
                  </a:cubicBezTo>
                  <a:cubicBezTo>
                    <a:pt x="290" y="2058"/>
                    <a:pt x="323" y="1658"/>
                    <a:pt x="312" y="1257"/>
                  </a:cubicBezTo>
                  <a:cubicBezTo>
                    <a:pt x="300" y="835"/>
                    <a:pt x="256" y="401"/>
                    <a:pt x="100"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sp>
          <p:nvSpPr>
            <p:cNvPr id="21549" name="Google Shape;21549;p32"/>
            <p:cNvSpPr/>
            <p:nvPr/>
          </p:nvSpPr>
          <p:spPr>
            <a:xfrm>
              <a:off x="2270837" y="2263912"/>
              <a:ext cx="14409" cy="74171"/>
            </a:xfrm>
            <a:custGeom>
              <a:avLst/>
              <a:gdLst/>
              <a:ahLst/>
              <a:cxnLst/>
              <a:rect l="l" t="t" r="r" b="b"/>
              <a:pathLst>
                <a:path w="413" h="2126" extrusionOk="0">
                  <a:moveTo>
                    <a:pt x="34" y="1"/>
                  </a:moveTo>
                  <a:cubicBezTo>
                    <a:pt x="23" y="1"/>
                    <a:pt x="0" y="12"/>
                    <a:pt x="12" y="35"/>
                  </a:cubicBezTo>
                  <a:cubicBezTo>
                    <a:pt x="134" y="391"/>
                    <a:pt x="212" y="757"/>
                    <a:pt x="257" y="1135"/>
                  </a:cubicBezTo>
                  <a:cubicBezTo>
                    <a:pt x="301" y="1469"/>
                    <a:pt x="301" y="1792"/>
                    <a:pt x="289" y="2126"/>
                  </a:cubicBezTo>
                  <a:cubicBezTo>
                    <a:pt x="334" y="2114"/>
                    <a:pt x="368" y="2092"/>
                    <a:pt x="401" y="2081"/>
                  </a:cubicBezTo>
                  <a:cubicBezTo>
                    <a:pt x="412" y="1758"/>
                    <a:pt x="390" y="1425"/>
                    <a:pt x="345" y="1113"/>
                  </a:cubicBezTo>
                  <a:cubicBezTo>
                    <a:pt x="289" y="735"/>
                    <a:pt x="190" y="379"/>
                    <a:pt x="67" y="23"/>
                  </a:cubicBezTo>
                  <a:cubicBezTo>
                    <a:pt x="56" y="12"/>
                    <a:pt x="45" y="1"/>
                    <a:pt x="34"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9Slide04 Yeseva One" panose="00000500000000000000" pitchFamily="2" charset="0"/>
              </a:endParaRPr>
            </a:p>
          </p:txBody>
        </p:sp>
      </p:grpSp>
      <p:pic>
        <p:nvPicPr>
          <p:cNvPr id="6" name="Picture 5">
            <a:extLst>
              <a:ext uri="{FF2B5EF4-FFF2-40B4-BE49-F238E27FC236}">
                <a16:creationId xmlns:a16="http://schemas.microsoft.com/office/drawing/2014/main" id="{F63CBAAE-6622-42E4-A717-66FD41A64DBE}"/>
              </a:ext>
            </a:extLst>
          </p:cNvPr>
          <p:cNvPicPr>
            <a:picLocks noChangeAspect="1"/>
          </p:cNvPicPr>
          <p:nvPr/>
        </p:nvPicPr>
        <p:blipFill>
          <a:blip r:embed="rId3"/>
          <a:stretch>
            <a:fillRect/>
          </a:stretch>
        </p:blipFill>
        <p:spPr>
          <a:xfrm>
            <a:off x="2514989" y="572041"/>
            <a:ext cx="6029467" cy="3261643"/>
          </a:xfrm>
          <a:prstGeom prst="rect">
            <a:avLst/>
          </a:prstGeom>
        </p:spPr>
      </p:pic>
    </p:spTree>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22673"/>
        <p:cNvGrpSpPr/>
        <p:nvPr/>
      </p:nvGrpSpPr>
      <p:grpSpPr>
        <a:xfrm>
          <a:off x="0" y="0"/>
          <a:ext cx="0" cy="0"/>
          <a:chOff x="0" y="0"/>
          <a:chExt cx="0" cy="0"/>
        </a:xfrm>
      </p:grpSpPr>
      <p:sp>
        <p:nvSpPr>
          <p:cNvPr id="22674" name="Google Shape;22674;p35"/>
          <p:cNvSpPr txBox="1">
            <a:spLocks noGrp="1"/>
          </p:cNvSpPr>
          <p:nvPr>
            <p:ph type="title"/>
          </p:nvPr>
        </p:nvSpPr>
        <p:spPr>
          <a:xfrm>
            <a:off x="720000" y="540000"/>
            <a:ext cx="7704000" cy="477600"/>
          </a:xfrm>
          <a:prstGeom prst="rect">
            <a:avLst/>
          </a:prstGeom>
        </p:spPr>
        <p:txBody>
          <a:bodyPr spcFirstLastPara="1" wrap="square" lIns="91425" tIns="0" rIns="91425" bIns="0" anchor="t" anchorCtr="0">
            <a:noAutofit/>
          </a:bodyPr>
          <a:lstStyle/>
          <a:p>
            <a:pPr marL="0" lvl="0" indent="0" algn="ctr" rtl="0">
              <a:spcBef>
                <a:spcPts val="0"/>
              </a:spcBef>
              <a:spcAft>
                <a:spcPts val="0"/>
              </a:spcAft>
              <a:buNone/>
            </a:pPr>
            <a:r>
              <a:rPr lang="en" dirty="0">
                <a:latin typeface="Cambria" panose="02040503050406030204" pitchFamily="18" charset="0"/>
                <a:ea typeface="Cambria" panose="02040503050406030204" pitchFamily="18" charset="0"/>
              </a:rPr>
              <a:t>Đêm trăng tháng Giêng</a:t>
            </a:r>
            <a:endParaRPr dirty="0">
              <a:latin typeface="Cambria" panose="02040503050406030204" pitchFamily="18" charset="0"/>
              <a:ea typeface="Cambria" panose="02040503050406030204" pitchFamily="18" charset="0"/>
            </a:endParaRPr>
          </a:p>
        </p:txBody>
      </p:sp>
      <p:sp>
        <p:nvSpPr>
          <p:cNvPr id="5" name="Subtitle 4">
            <a:extLst>
              <a:ext uri="{FF2B5EF4-FFF2-40B4-BE49-F238E27FC236}">
                <a16:creationId xmlns:a16="http://schemas.microsoft.com/office/drawing/2014/main" id="{78D2AB91-C730-4353-94AA-9F7810E5542E}"/>
              </a:ext>
            </a:extLst>
          </p:cNvPr>
          <p:cNvSpPr>
            <a:spLocks noGrp="1"/>
          </p:cNvSpPr>
          <p:nvPr>
            <p:ph type="subTitle" idx="2"/>
          </p:nvPr>
        </p:nvSpPr>
        <p:spPr>
          <a:xfrm>
            <a:off x="544969" y="1532325"/>
            <a:ext cx="1915733" cy="773100"/>
          </a:xfrm>
        </p:spPr>
        <p:txBody>
          <a:bodyPr/>
          <a:lstStyle/>
          <a:p>
            <a:pPr marL="127000" indent="0" algn="ctr"/>
            <a:r>
              <a:rPr lang="en-US" sz="1800" b="1" dirty="0" err="1">
                <a:latin typeface="Cambria" panose="02040503050406030204" pitchFamily="18" charset="0"/>
                <a:ea typeface="Cambria" panose="02040503050406030204" pitchFamily="18" charset="0"/>
              </a:rPr>
              <a:t>Màu</a:t>
            </a:r>
            <a:r>
              <a:rPr lang="en-US" sz="1800" b="1" dirty="0">
                <a:latin typeface="Cambria" panose="02040503050406030204" pitchFamily="18" charset="0"/>
                <a:ea typeface="Cambria" panose="02040503050406030204" pitchFamily="18" charset="0"/>
              </a:rPr>
              <a:t> </a:t>
            </a:r>
            <a:r>
              <a:rPr lang="en-US" sz="1800" b="1" dirty="0" err="1">
                <a:latin typeface="Cambria" panose="02040503050406030204" pitchFamily="18" charset="0"/>
                <a:ea typeface="Cambria" panose="02040503050406030204" pitchFamily="18" charset="0"/>
              </a:rPr>
              <a:t>sắc</a:t>
            </a:r>
            <a:endParaRPr lang="en-US" sz="1800" b="1" dirty="0">
              <a:latin typeface="Cambria" panose="02040503050406030204" pitchFamily="18" charset="0"/>
              <a:ea typeface="Cambria" panose="02040503050406030204" pitchFamily="18" charset="0"/>
            </a:endParaRPr>
          </a:p>
          <a:p>
            <a:pPr marL="127000" indent="0" algn="ctr"/>
            <a:r>
              <a:rPr lang="en-US" sz="1800" dirty="0" err="1">
                <a:latin typeface="Cambria" panose="02040503050406030204" pitchFamily="18" charset="0"/>
                <a:ea typeface="Cambria" panose="02040503050406030204" pitchFamily="18" charset="0"/>
              </a:rPr>
              <a:t>Xanh</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biêng</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biếc</a:t>
            </a:r>
            <a:endParaRPr lang="en-US" sz="1800" dirty="0">
              <a:latin typeface="Cambria" panose="02040503050406030204" pitchFamily="18" charset="0"/>
              <a:ea typeface="Cambria" panose="02040503050406030204" pitchFamily="18" charset="0"/>
            </a:endParaRPr>
          </a:p>
        </p:txBody>
      </p:sp>
      <p:sp>
        <p:nvSpPr>
          <p:cNvPr id="9" name="Subtitle 8">
            <a:extLst>
              <a:ext uri="{FF2B5EF4-FFF2-40B4-BE49-F238E27FC236}">
                <a16:creationId xmlns:a16="http://schemas.microsoft.com/office/drawing/2014/main" id="{53470702-CBB7-4965-9342-68C2963038BB}"/>
              </a:ext>
            </a:extLst>
          </p:cNvPr>
          <p:cNvSpPr>
            <a:spLocks noGrp="1"/>
          </p:cNvSpPr>
          <p:nvPr>
            <p:ph type="subTitle" idx="4"/>
          </p:nvPr>
        </p:nvSpPr>
        <p:spPr>
          <a:xfrm>
            <a:off x="842335" y="2924177"/>
            <a:ext cx="5082680" cy="477600"/>
          </a:xfrm>
        </p:spPr>
        <p:txBody>
          <a:bodyPr/>
          <a:lstStyle/>
          <a:p>
            <a:r>
              <a:rPr lang="en-US" sz="1800" b="1" i="1" dirty="0" err="1">
                <a:latin typeface="Cambria" panose="02040503050406030204" pitchFamily="18" charset="0"/>
                <a:ea typeface="Cambria" panose="02040503050406030204" pitchFamily="18" charset="0"/>
              </a:rPr>
              <a:t>Mười</a:t>
            </a:r>
            <a:r>
              <a:rPr lang="en-US" sz="1800" b="1" i="1" dirty="0">
                <a:latin typeface="Cambria" panose="02040503050406030204" pitchFamily="18" charset="0"/>
                <a:ea typeface="Cambria" panose="02040503050406030204" pitchFamily="18" charset="0"/>
              </a:rPr>
              <a:t> </a:t>
            </a:r>
            <a:r>
              <a:rPr lang="en-US" sz="1800" b="1" i="1" dirty="0" err="1">
                <a:latin typeface="Cambria" panose="02040503050406030204" pitchFamily="18" charset="0"/>
                <a:ea typeface="Cambria" panose="02040503050406030204" pitchFamily="18" charset="0"/>
              </a:rPr>
              <a:t>giờ</a:t>
            </a:r>
            <a:r>
              <a:rPr lang="en-US" sz="1800" b="1" i="1" dirty="0">
                <a:latin typeface="Cambria" panose="02040503050406030204" pitchFamily="18" charset="0"/>
                <a:ea typeface="Cambria" panose="02040503050406030204" pitchFamily="18" charset="0"/>
              </a:rPr>
              <a:t> </a:t>
            </a:r>
            <a:r>
              <a:rPr lang="en-US" sz="1800" b="1" i="1" dirty="0" err="1">
                <a:latin typeface="Cambria" panose="02040503050406030204" pitchFamily="18" charset="0"/>
                <a:ea typeface="Cambria" panose="02040503050406030204" pitchFamily="18" charset="0"/>
              </a:rPr>
              <a:t>tối</a:t>
            </a:r>
            <a:r>
              <a:rPr lang="en-US" sz="1800" b="1" i="1" dirty="0">
                <a:latin typeface="Cambria" panose="02040503050406030204" pitchFamily="18" charset="0"/>
                <a:ea typeface="Cambria" panose="02040503050406030204" pitchFamily="18" charset="0"/>
              </a:rPr>
              <a:t>: </a:t>
            </a:r>
            <a:r>
              <a:rPr lang="en-US" sz="1800" b="1" i="1" dirty="0" err="1">
                <a:latin typeface="Cambria" panose="02040503050406030204" pitchFamily="18" charset="0"/>
                <a:ea typeface="Cambria" panose="02040503050406030204" pitchFamily="18" charset="0"/>
              </a:rPr>
              <a:t>Trăng</a:t>
            </a:r>
            <a:r>
              <a:rPr lang="en-US" sz="1800" b="1" i="1" dirty="0">
                <a:latin typeface="Cambria" panose="02040503050406030204" pitchFamily="18" charset="0"/>
                <a:ea typeface="Cambria" panose="02040503050406030204" pitchFamily="18" charset="0"/>
              </a:rPr>
              <a:t> </a:t>
            </a:r>
            <a:r>
              <a:rPr lang="en-US" sz="1800" b="1" i="1" dirty="0" err="1">
                <a:latin typeface="Cambria" panose="02040503050406030204" pitchFamily="18" charset="0"/>
                <a:ea typeface="Cambria" panose="02040503050406030204" pitchFamily="18" charset="0"/>
              </a:rPr>
              <a:t>mọc</a:t>
            </a:r>
            <a:r>
              <a:rPr lang="en-US" sz="1800" b="1" i="1" dirty="0">
                <a:latin typeface="Cambria" panose="02040503050406030204" pitchFamily="18" charset="0"/>
                <a:ea typeface="Cambria" panose="02040503050406030204" pitchFamily="18" charset="0"/>
              </a:rPr>
              <a:t> </a:t>
            </a:r>
            <a:r>
              <a:rPr lang="en-US" sz="1800" b="1" i="1" dirty="0" err="1">
                <a:latin typeface="Cambria" panose="02040503050406030204" pitchFamily="18" charset="0"/>
                <a:ea typeface="Cambria" panose="02040503050406030204" pitchFamily="18" charset="0"/>
              </a:rPr>
              <a:t>cao</a:t>
            </a:r>
            <a:r>
              <a:rPr lang="en-US" sz="1800" b="1" i="1" dirty="0">
                <a:latin typeface="Cambria" panose="02040503050406030204" pitchFamily="18" charset="0"/>
                <a:ea typeface="Cambria" panose="02040503050406030204" pitchFamily="18" charset="0"/>
              </a:rPr>
              <a:t> </a:t>
            </a:r>
            <a:r>
              <a:rPr lang="en-US" sz="1800" b="1" i="1" dirty="0" err="1">
                <a:latin typeface="Cambria" panose="02040503050406030204" pitchFamily="18" charset="0"/>
                <a:ea typeface="Cambria" panose="02040503050406030204" pitchFamily="18" charset="0"/>
              </a:rPr>
              <a:t>lên</a:t>
            </a:r>
            <a:r>
              <a:rPr lang="en-US" sz="1800" b="1" i="1" dirty="0">
                <a:latin typeface="Cambria" panose="02040503050406030204" pitchFamily="18" charset="0"/>
                <a:ea typeface="Cambria" panose="02040503050406030204" pitchFamily="18" charset="0"/>
              </a:rPr>
              <a:t> </a:t>
            </a:r>
            <a:r>
              <a:rPr lang="en-US" sz="1800" b="1" i="1" dirty="0" err="1">
                <a:latin typeface="Cambria" panose="02040503050406030204" pitchFamily="18" charset="0"/>
                <a:ea typeface="Cambria" panose="02040503050406030204" pitchFamily="18" charset="0"/>
              </a:rPr>
              <a:t>đỉnh</a:t>
            </a:r>
            <a:r>
              <a:rPr lang="en-US" sz="1800" b="1" i="1" dirty="0">
                <a:latin typeface="Cambria" panose="02040503050406030204" pitchFamily="18" charset="0"/>
                <a:ea typeface="Cambria" panose="02040503050406030204" pitchFamily="18" charset="0"/>
              </a:rPr>
              <a:t> </a:t>
            </a:r>
            <a:r>
              <a:rPr lang="en-US" sz="1800" b="1" i="1" dirty="0" err="1">
                <a:latin typeface="Cambria" panose="02040503050406030204" pitchFamily="18" charset="0"/>
                <a:ea typeface="Cambria" panose="02040503050406030204" pitchFamily="18" charset="0"/>
              </a:rPr>
              <a:t>đầu</a:t>
            </a:r>
            <a:endParaRPr lang="en-US" sz="1800" b="1" i="1" dirty="0">
              <a:latin typeface="Cambria" panose="02040503050406030204" pitchFamily="18" charset="0"/>
              <a:ea typeface="Cambria" panose="02040503050406030204" pitchFamily="18" charset="0"/>
            </a:endParaRPr>
          </a:p>
        </p:txBody>
      </p:sp>
      <p:sp>
        <p:nvSpPr>
          <p:cNvPr id="35" name="Subtitle 4">
            <a:extLst>
              <a:ext uri="{FF2B5EF4-FFF2-40B4-BE49-F238E27FC236}">
                <a16:creationId xmlns:a16="http://schemas.microsoft.com/office/drawing/2014/main" id="{2F351175-1853-42BA-A5C2-A0FAD1D3EAC8}"/>
              </a:ext>
            </a:extLst>
          </p:cNvPr>
          <p:cNvSpPr txBox="1">
            <a:spLocks/>
          </p:cNvSpPr>
          <p:nvPr/>
        </p:nvSpPr>
        <p:spPr>
          <a:xfrm>
            <a:off x="2567057" y="1536933"/>
            <a:ext cx="1915733" cy="773100"/>
          </a:xfrm>
          <a:prstGeom prst="rect">
            <a:avLst/>
          </a:prstGeom>
          <a:noFill/>
          <a:ln>
            <a:noFill/>
          </a:ln>
        </p:spPr>
        <p:txBody>
          <a:bodyPr spcFirstLastPara="1" wrap="square" lIns="91425" tIns="0" rIns="91425" bIns="0" anchor="t" anchorCtr="0">
            <a:noAutofit/>
          </a:bodyPr>
          <a:lstStyle>
            <a:defPPr marR="0" lvl="0" algn="l" rtl="0">
              <a:lnSpc>
                <a:spcPct val="100000"/>
              </a:lnSpc>
              <a:spcBef>
                <a:spcPts val="0"/>
              </a:spcBef>
              <a:spcAft>
                <a:spcPts val="0"/>
              </a:spcAft>
            </a:defPPr>
            <a:lvl1pPr marL="457200" marR="0" lvl="0" indent="-330200" algn="l" rtl="0">
              <a:lnSpc>
                <a:spcPct val="100000"/>
              </a:lnSpc>
              <a:spcBef>
                <a:spcPts val="0"/>
              </a:spcBef>
              <a:spcAft>
                <a:spcPts val="0"/>
              </a:spcAft>
              <a:buClr>
                <a:schemeClr val="dk2"/>
              </a:buClr>
              <a:buSzPts val="1600"/>
              <a:buFont typeface="Bellota Text"/>
              <a:buNone/>
              <a:defRPr sz="1600" b="0" i="0" u="none" strike="noStrike" cap="none">
                <a:solidFill>
                  <a:schemeClr val="dk2"/>
                </a:solidFill>
                <a:latin typeface="Bellota Text"/>
                <a:ea typeface="Bellota Text"/>
                <a:cs typeface="Bellota Text"/>
                <a:sym typeface="Bellota Text"/>
              </a:defRPr>
            </a:lvl1pPr>
            <a:lvl2pPr marL="914400" marR="0" lvl="1" indent="-330200" algn="ctr" rtl="0">
              <a:lnSpc>
                <a:spcPct val="100000"/>
              </a:lnSpc>
              <a:spcBef>
                <a:spcPts val="0"/>
              </a:spcBef>
              <a:spcAft>
                <a:spcPts val="0"/>
              </a:spcAft>
              <a:buClr>
                <a:schemeClr val="dk2"/>
              </a:buClr>
              <a:buSzPts val="1600"/>
              <a:buFont typeface="Bellota Text"/>
              <a:buNone/>
              <a:defRPr sz="1600" b="0" i="0" u="none" strike="noStrike" cap="none">
                <a:solidFill>
                  <a:schemeClr val="dk2"/>
                </a:solidFill>
                <a:latin typeface="Bellota Text"/>
                <a:ea typeface="Bellota Text"/>
                <a:cs typeface="Bellota Text"/>
                <a:sym typeface="Bellota Text"/>
              </a:defRPr>
            </a:lvl2pPr>
            <a:lvl3pPr marL="1371600" marR="0" lvl="2" indent="-330200" algn="ctr" rtl="0">
              <a:lnSpc>
                <a:spcPct val="100000"/>
              </a:lnSpc>
              <a:spcBef>
                <a:spcPts val="0"/>
              </a:spcBef>
              <a:spcAft>
                <a:spcPts val="0"/>
              </a:spcAft>
              <a:buClr>
                <a:schemeClr val="dk2"/>
              </a:buClr>
              <a:buSzPts val="1600"/>
              <a:buFont typeface="Bellota Text"/>
              <a:buNone/>
              <a:defRPr sz="1600" b="0" i="0" u="none" strike="noStrike" cap="none">
                <a:solidFill>
                  <a:schemeClr val="dk2"/>
                </a:solidFill>
                <a:latin typeface="Bellota Text"/>
                <a:ea typeface="Bellota Text"/>
                <a:cs typeface="Bellota Text"/>
                <a:sym typeface="Bellota Text"/>
              </a:defRPr>
            </a:lvl3pPr>
            <a:lvl4pPr marL="1828800" marR="0" lvl="3" indent="-330200" algn="ctr" rtl="0">
              <a:lnSpc>
                <a:spcPct val="100000"/>
              </a:lnSpc>
              <a:spcBef>
                <a:spcPts val="0"/>
              </a:spcBef>
              <a:spcAft>
                <a:spcPts val="0"/>
              </a:spcAft>
              <a:buClr>
                <a:schemeClr val="dk2"/>
              </a:buClr>
              <a:buSzPts val="1600"/>
              <a:buFont typeface="Bellota Text"/>
              <a:buNone/>
              <a:defRPr sz="1600" b="0" i="0" u="none" strike="noStrike" cap="none">
                <a:solidFill>
                  <a:schemeClr val="dk2"/>
                </a:solidFill>
                <a:latin typeface="Bellota Text"/>
                <a:ea typeface="Bellota Text"/>
                <a:cs typeface="Bellota Text"/>
                <a:sym typeface="Bellota Text"/>
              </a:defRPr>
            </a:lvl4pPr>
            <a:lvl5pPr marL="2286000" marR="0" lvl="4" indent="-330200" algn="ctr" rtl="0">
              <a:lnSpc>
                <a:spcPct val="100000"/>
              </a:lnSpc>
              <a:spcBef>
                <a:spcPts val="0"/>
              </a:spcBef>
              <a:spcAft>
                <a:spcPts val="0"/>
              </a:spcAft>
              <a:buClr>
                <a:schemeClr val="dk2"/>
              </a:buClr>
              <a:buSzPts val="1600"/>
              <a:buFont typeface="Bellota Text"/>
              <a:buNone/>
              <a:defRPr sz="1600" b="0" i="0" u="none" strike="noStrike" cap="none">
                <a:solidFill>
                  <a:schemeClr val="dk2"/>
                </a:solidFill>
                <a:latin typeface="Bellota Text"/>
                <a:ea typeface="Bellota Text"/>
                <a:cs typeface="Bellota Text"/>
                <a:sym typeface="Bellota Text"/>
              </a:defRPr>
            </a:lvl5pPr>
            <a:lvl6pPr marL="2743200" marR="0" lvl="5" indent="-330200" algn="ctr" rtl="0">
              <a:lnSpc>
                <a:spcPct val="100000"/>
              </a:lnSpc>
              <a:spcBef>
                <a:spcPts val="0"/>
              </a:spcBef>
              <a:spcAft>
                <a:spcPts val="0"/>
              </a:spcAft>
              <a:buClr>
                <a:schemeClr val="dk2"/>
              </a:buClr>
              <a:buSzPts val="1600"/>
              <a:buFont typeface="Bellota Text"/>
              <a:buNone/>
              <a:defRPr sz="1600" b="0" i="0" u="none" strike="noStrike" cap="none">
                <a:solidFill>
                  <a:schemeClr val="dk2"/>
                </a:solidFill>
                <a:latin typeface="Bellota Text"/>
                <a:ea typeface="Bellota Text"/>
                <a:cs typeface="Bellota Text"/>
                <a:sym typeface="Bellota Text"/>
              </a:defRPr>
            </a:lvl6pPr>
            <a:lvl7pPr marL="3200400" marR="0" lvl="6" indent="-330200" algn="ctr" rtl="0">
              <a:lnSpc>
                <a:spcPct val="100000"/>
              </a:lnSpc>
              <a:spcBef>
                <a:spcPts val="0"/>
              </a:spcBef>
              <a:spcAft>
                <a:spcPts val="0"/>
              </a:spcAft>
              <a:buClr>
                <a:schemeClr val="dk2"/>
              </a:buClr>
              <a:buSzPts val="1600"/>
              <a:buFont typeface="Bellota Text"/>
              <a:buNone/>
              <a:defRPr sz="1600" b="0" i="0" u="none" strike="noStrike" cap="none">
                <a:solidFill>
                  <a:schemeClr val="dk2"/>
                </a:solidFill>
                <a:latin typeface="Bellota Text"/>
                <a:ea typeface="Bellota Text"/>
                <a:cs typeface="Bellota Text"/>
                <a:sym typeface="Bellota Text"/>
              </a:defRPr>
            </a:lvl7pPr>
            <a:lvl8pPr marL="3657600" marR="0" lvl="7" indent="-330200" algn="ctr" rtl="0">
              <a:lnSpc>
                <a:spcPct val="100000"/>
              </a:lnSpc>
              <a:spcBef>
                <a:spcPts val="0"/>
              </a:spcBef>
              <a:spcAft>
                <a:spcPts val="0"/>
              </a:spcAft>
              <a:buClr>
                <a:schemeClr val="dk2"/>
              </a:buClr>
              <a:buSzPts val="1600"/>
              <a:buFont typeface="Bellota Text"/>
              <a:buNone/>
              <a:defRPr sz="1600" b="0" i="0" u="none" strike="noStrike" cap="none">
                <a:solidFill>
                  <a:schemeClr val="dk2"/>
                </a:solidFill>
                <a:latin typeface="Bellota Text"/>
                <a:ea typeface="Bellota Text"/>
                <a:cs typeface="Bellota Text"/>
                <a:sym typeface="Bellota Text"/>
              </a:defRPr>
            </a:lvl8pPr>
            <a:lvl9pPr marL="4114800" marR="0" lvl="8" indent="-330200" algn="ctr" rtl="0">
              <a:lnSpc>
                <a:spcPct val="100000"/>
              </a:lnSpc>
              <a:spcBef>
                <a:spcPts val="0"/>
              </a:spcBef>
              <a:spcAft>
                <a:spcPts val="0"/>
              </a:spcAft>
              <a:buClr>
                <a:schemeClr val="dk2"/>
              </a:buClr>
              <a:buSzPts val="1600"/>
              <a:buFont typeface="Bellota Text"/>
              <a:buNone/>
              <a:defRPr sz="1600" b="0" i="0" u="none" strike="noStrike" cap="none">
                <a:solidFill>
                  <a:schemeClr val="dk2"/>
                </a:solidFill>
                <a:latin typeface="Bellota Text"/>
                <a:ea typeface="Bellota Text"/>
                <a:cs typeface="Bellota Text"/>
                <a:sym typeface="Bellota Text"/>
              </a:defRPr>
            </a:lvl9pPr>
          </a:lstStyle>
          <a:p>
            <a:pPr marL="127000" indent="0" algn="ctr"/>
            <a:r>
              <a:rPr lang="en-US" sz="1800" b="1" dirty="0" err="1">
                <a:latin typeface="Cambria" panose="02040503050406030204" pitchFamily="18" charset="0"/>
                <a:ea typeface="Cambria" panose="02040503050406030204" pitchFamily="18" charset="0"/>
              </a:rPr>
              <a:t>Không</a:t>
            </a:r>
            <a:r>
              <a:rPr lang="en-US" sz="1800" b="1" dirty="0">
                <a:latin typeface="Cambria" panose="02040503050406030204" pitchFamily="18" charset="0"/>
                <a:ea typeface="Cambria" panose="02040503050406030204" pitchFamily="18" charset="0"/>
              </a:rPr>
              <a:t> </a:t>
            </a:r>
            <a:r>
              <a:rPr lang="en-US" sz="1800" b="1" dirty="0" err="1">
                <a:latin typeface="Cambria" panose="02040503050406030204" pitchFamily="18" charset="0"/>
                <a:ea typeface="Cambria" panose="02040503050406030204" pitchFamily="18" charset="0"/>
              </a:rPr>
              <a:t>khí</a:t>
            </a:r>
            <a:endParaRPr lang="en-US" sz="1800" b="1" dirty="0">
              <a:latin typeface="Cambria" panose="02040503050406030204" pitchFamily="18" charset="0"/>
              <a:ea typeface="Cambria" panose="02040503050406030204" pitchFamily="18" charset="0"/>
            </a:endParaRPr>
          </a:p>
          <a:p>
            <a:pPr marL="127000" indent="0" algn="ctr"/>
            <a:r>
              <a:rPr lang="en-US" sz="1800" dirty="0" err="1">
                <a:latin typeface="Cambria" panose="02040503050406030204" pitchFamily="18" charset="0"/>
                <a:ea typeface="Cambria" panose="02040503050406030204" pitchFamily="18" charset="0"/>
              </a:rPr>
              <a:t>Mưa</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dây</a:t>
            </a:r>
            <a:endParaRPr lang="en-US" sz="1800" dirty="0">
              <a:latin typeface="Cambria" panose="02040503050406030204" pitchFamily="18" charset="0"/>
              <a:ea typeface="Cambria" panose="02040503050406030204" pitchFamily="18" charset="0"/>
            </a:endParaRPr>
          </a:p>
        </p:txBody>
      </p:sp>
      <p:sp>
        <p:nvSpPr>
          <p:cNvPr id="36" name="Subtitle 4">
            <a:extLst>
              <a:ext uri="{FF2B5EF4-FFF2-40B4-BE49-F238E27FC236}">
                <a16:creationId xmlns:a16="http://schemas.microsoft.com/office/drawing/2014/main" id="{CDE3CEFA-EA21-400A-9991-F80443AE1A30}"/>
              </a:ext>
            </a:extLst>
          </p:cNvPr>
          <p:cNvSpPr txBox="1">
            <a:spLocks/>
          </p:cNvSpPr>
          <p:nvPr/>
        </p:nvSpPr>
        <p:spPr>
          <a:xfrm>
            <a:off x="4482790" y="1541541"/>
            <a:ext cx="2396073" cy="773100"/>
          </a:xfrm>
          <a:prstGeom prst="rect">
            <a:avLst/>
          </a:prstGeom>
          <a:noFill/>
          <a:ln>
            <a:noFill/>
          </a:ln>
        </p:spPr>
        <p:txBody>
          <a:bodyPr spcFirstLastPara="1" wrap="square" lIns="91425" tIns="0" rIns="91425" bIns="0" anchor="t" anchorCtr="0">
            <a:noAutofit/>
          </a:bodyPr>
          <a:lstStyle>
            <a:defPPr marR="0" lvl="0" algn="l" rtl="0">
              <a:lnSpc>
                <a:spcPct val="100000"/>
              </a:lnSpc>
              <a:spcBef>
                <a:spcPts val="0"/>
              </a:spcBef>
              <a:spcAft>
                <a:spcPts val="0"/>
              </a:spcAft>
            </a:defPPr>
            <a:lvl1pPr marL="457200" marR="0" lvl="0" indent="-330200" algn="l" rtl="0">
              <a:lnSpc>
                <a:spcPct val="100000"/>
              </a:lnSpc>
              <a:spcBef>
                <a:spcPts val="0"/>
              </a:spcBef>
              <a:spcAft>
                <a:spcPts val="0"/>
              </a:spcAft>
              <a:buClr>
                <a:schemeClr val="dk2"/>
              </a:buClr>
              <a:buSzPts val="1600"/>
              <a:buFont typeface="Bellota Text"/>
              <a:buNone/>
              <a:defRPr sz="1600" b="0" i="0" u="none" strike="noStrike" cap="none">
                <a:solidFill>
                  <a:schemeClr val="dk2"/>
                </a:solidFill>
                <a:latin typeface="Bellota Text"/>
                <a:ea typeface="Bellota Text"/>
                <a:cs typeface="Bellota Text"/>
                <a:sym typeface="Bellota Text"/>
              </a:defRPr>
            </a:lvl1pPr>
            <a:lvl2pPr marL="914400" marR="0" lvl="1" indent="-330200" algn="ctr" rtl="0">
              <a:lnSpc>
                <a:spcPct val="100000"/>
              </a:lnSpc>
              <a:spcBef>
                <a:spcPts val="0"/>
              </a:spcBef>
              <a:spcAft>
                <a:spcPts val="0"/>
              </a:spcAft>
              <a:buClr>
                <a:schemeClr val="dk2"/>
              </a:buClr>
              <a:buSzPts val="1600"/>
              <a:buFont typeface="Bellota Text"/>
              <a:buNone/>
              <a:defRPr sz="1600" b="0" i="0" u="none" strike="noStrike" cap="none">
                <a:solidFill>
                  <a:schemeClr val="dk2"/>
                </a:solidFill>
                <a:latin typeface="Bellota Text"/>
                <a:ea typeface="Bellota Text"/>
                <a:cs typeface="Bellota Text"/>
                <a:sym typeface="Bellota Text"/>
              </a:defRPr>
            </a:lvl2pPr>
            <a:lvl3pPr marL="1371600" marR="0" lvl="2" indent="-330200" algn="ctr" rtl="0">
              <a:lnSpc>
                <a:spcPct val="100000"/>
              </a:lnSpc>
              <a:spcBef>
                <a:spcPts val="0"/>
              </a:spcBef>
              <a:spcAft>
                <a:spcPts val="0"/>
              </a:spcAft>
              <a:buClr>
                <a:schemeClr val="dk2"/>
              </a:buClr>
              <a:buSzPts val="1600"/>
              <a:buFont typeface="Bellota Text"/>
              <a:buNone/>
              <a:defRPr sz="1600" b="0" i="0" u="none" strike="noStrike" cap="none">
                <a:solidFill>
                  <a:schemeClr val="dk2"/>
                </a:solidFill>
                <a:latin typeface="Bellota Text"/>
                <a:ea typeface="Bellota Text"/>
                <a:cs typeface="Bellota Text"/>
                <a:sym typeface="Bellota Text"/>
              </a:defRPr>
            </a:lvl3pPr>
            <a:lvl4pPr marL="1828800" marR="0" lvl="3" indent="-330200" algn="ctr" rtl="0">
              <a:lnSpc>
                <a:spcPct val="100000"/>
              </a:lnSpc>
              <a:spcBef>
                <a:spcPts val="0"/>
              </a:spcBef>
              <a:spcAft>
                <a:spcPts val="0"/>
              </a:spcAft>
              <a:buClr>
                <a:schemeClr val="dk2"/>
              </a:buClr>
              <a:buSzPts val="1600"/>
              <a:buFont typeface="Bellota Text"/>
              <a:buNone/>
              <a:defRPr sz="1600" b="0" i="0" u="none" strike="noStrike" cap="none">
                <a:solidFill>
                  <a:schemeClr val="dk2"/>
                </a:solidFill>
                <a:latin typeface="Bellota Text"/>
                <a:ea typeface="Bellota Text"/>
                <a:cs typeface="Bellota Text"/>
                <a:sym typeface="Bellota Text"/>
              </a:defRPr>
            </a:lvl4pPr>
            <a:lvl5pPr marL="2286000" marR="0" lvl="4" indent="-330200" algn="ctr" rtl="0">
              <a:lnSpc>
                <a:spcPct val="100000"/>
              </a:lnSpc>
              <a:spcBef>
                <a:spcPts val="0"/>
              </a:spcBef>
              <a:spcAft>
                <a:spcPts val="0"/>
              </a:spcAft>
              <a:buClr>
                <a:schemeClr val="dk2"/>
              </a:buClr>
              <a:buSzPts val="1600"/>
              <a:buFont typeface="Bellota Text"/>
              <a:buNone/>
              <a:defRPr sz="1600" b="0" i="0" u="none" strike="noStrike" cap="none">
                <a:solidFill>
                  <a:schemeClr val="dk2"/>
                </a:solidFill>
                <a:latin typeface="Bellota Text"/>
                <a:ea typeface="Bellota Text"/>
                <a:cs typeface="Bellota Text"/>
                <a:sym typeface="Bellota Text"/>
              </a:defRPr>
            </a:lvl5pPr>
            <a:lvl6pPr marL="2743200" marR="0" lvl="5" indent="-330200" algn="ctr" rtl="0">
              <a:lnSpc>
                <a:spcPct val="100000"/>
              </a:lnSpc>
              <a:spcBef>
                <a:spcPts val="0"/>
              </a:spcBef>
              <a:spcAft>
                <a:spcPts val="0"/>
              </a:spcAft>
              <a:buClr>
                <a:schemeClr val="dk2"/>
              </a:buClr>
              <a:buSzPts val="1600"/>
              <a:buFont typeface="Bellota Text"/>
              <a:buNone/>
              <a:defRPr sz="1600" b="0" i="0" u="none" strike="noStrike" cap="none">
                <a:solidFill>
                  <a:schemeClr val="dk2"/>
                </a:solidFill>
                <a:latin typeface="Bellota Text"/>
                <a:ea typeface="Bellota Text"/>
                <a:cs typeface="Bellota Text"/>
                <a:sym typeface="Bellota Text"/>
              </a:defRPr>
            </a:lvl6pPr>
            <a:lvl7pPr marL="3200400" marR="0" lvl="6" indent="-330200" algn="ctr" rtl="0">
              <a:lnSpc>
                <a:spcPct val="100000"/>
              </a:lnSpc>
              <a:spcBef>
                <a:spcPts val="0"/>
              </a:spcBef>
              <a:spcAft>
                <a:spcPts val="0"/>
              </a:spcAft>
              <a:buClr>
                <a:schemeClr val="dk2"/>
              </a:buClr>
              <a:buSzPts val="1600"/>
              <a:buFont typeface="Bellota Text"/>
              <a:buNone/>
              <a:defRPr sz="1600" b="0" i="0" u="none" strike="noStrike" cap="none">
                <a:solidFill>
                  <a:schemeClr val="dk2"/>
                </a:solidFill>
                <a:latin typeface="Bellota Text"/>
                <a:ea typeface="Bellota Text"/>
                <a:cs typeface="Bellota Text"/>
                <a:sym typeface="Bellota Text"/>
              </a:defRPr>
            </a:lvl7pPr>
            <a:lvl8pPr marL="3657600" marR="0" lvl="7" indent="-330200" algn="ctr" rtl="0">
              <a:lnSpc>
                <a:spcPct val="100000"/>
              </a:lnSpc>
              <a:spcBef>
                <a:spcPts val="0"/>
              </a:spcBef>
              <a:spcAft>
                <a:spcPts val="0"/>
              </a:spcAft>
              <a:buClr>
                <a:schemeClr val="dk2"/>
              </a:buClr>
              <a:buSzPts val="1600"/>
              <a:buFont typeface="Bellota Text"/>
              <a:buNone/>
              <a:defRPr sz="1600" b="0" i="0" u="none" strike="noStrike" cap="none">
                <a:solidFill>
                  <a:schemeClr val="dk2"/>
                </a:solidFill>
                <a:latin typeface="Bellota Text"/>
                <a:ea typeface="Bellota Text"/>
                <a:cs typeface="Bellota Text"/>
                <a:sym typeface="Bellota Text"/>
              </a:defRPr>
            </a:lvl8pPr>
            <a:lvl9pPr marL="4114800" marR="0" lvl="8" indent="-330200" algn="ctr" rtl="0">
              <a:lnSpc>
                <a:spcPct val="100000"/>
              </a:lnSpc>
              <a:spcBef>
                <a:spcPts val="0"/>
              </a:spcBef>
              <a:spcAft>
                <a:spcPts val="0"/>
              </a:spcAft>
              <a:buClr>
                <a:schemeClr val="dk2"/>
              </a:buClr>
              <a:buSzPts val="1600"/>
              <a:buFont typeface="Bellota Text"/>
              <a:buNone/>
              <a:defRPr sz="1600" b="0" i="0" u="none" strike="noStrike" cap="none">
                <a:solidFill>
                  <a:schemeClr val="dk2"/>
                </a:solidFill>
                <a:latin typeface="Bellota Text"/>
                <a:ea typeface="Bellota Text"/>
                <a:cs typeface="Bellota Text"/>
                <a:sym typeface="Bellota Text"/>
              </a:defRPr>
            </a:lvl9pPr>
          </a:lstStyle>
          <a:p>
            <a:pPr marL="127000" indent="0" algn="ctr"/>
            <a:r>
              <a:rPr lang="en-US" sz="1800" b="1" dirty="0" err="1">
                <a:latin typeface="Cambria" panose="02040503050406030204" pitchFamily="18" charset="0"/>
                <a:ea typeface="Cambria" panose="02040503050406030204" pitchFamily="18" charset="0"/>
              </a:rPr>
              <a:t>Bầu</a:t>
            </a:r>
            <a:r>
              <a:rPr lang="en-US" sz="1800" b="1" dirty="0">
                <a:latin typeface="Cambria" panose="02040503050406030204" pitchFamily="18" charset="0"/>
                <a:ea typeface="Cambria" panose="02040503050406030204" pitchFamily="18" charset="0"/>
              </a:rPr>
              <a:t> </a:t>
            </a:r>
            <a:r>
              <a:rPr lang="en-US" sz="1800" b="1" dirty="0" err="1">
                <a:latin typeface="Cambria" panose="02040503050406030204" pitchFamily="18" charset="0"/>
                <a:ea typeface="Cambria" panose="02040503050406030204" pitchFamily="18" charset="0"/>
              </a:rPr>
              <a:t>trời</a:t>
            </a:r>
            <a:endParaRPr lang="en-US" sz="1800" b="1" dirty="0">
              <a:latin typeface="Cambria" panose="02040503050406030204" pitchFamily="18" charset="0"/>
              <a:ea typeface="Cambria" panose="02040503050406030204" pitchFamily="18" charset="0"/>
            </a:endParaRPr>
          </a:p>
          <a:p>
            <a:pPr marL="127000" indent="0" algn="ctr"/>
            <a:r>
              <a:rPr lang="en-US" sz="1800" dirty="0" err="1">
                <a:latin typeface="Cambria" panose="02040503050406030204" pitchFamily="18" charset="0"/>
                <a:ea typeface="Cambria" panose="02040503050406030204" pitchFamily="18" charset="0"/>
              </a:rPr>
              <a:t>Nhìn</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rõ</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cánh</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sếu</a:t>
            </a:r>
            <a:r>
              <a:rPr lang="en-US" sz="1800" dirty="0">
                <a:latin typeface="Cambria" panose="02040503050406030204" pitchFamily="18" charset="0"/>
                <a:ea typeface="Cambria" panose="02040503050406030204" pitchFamily="18" charset="0"/>
              </a:rPr>
              <a:t> bay, </a:t>
            </a:r>
            <a:r>
              <a:rPr lang="en-US" sz="1800" dirty="0" err="1">
                <a:latin typeface="Cambria" panose="02040503050406030204" pitchFamily="18" charset="0"/>
                <a:ea typeface="Cambria" panose="02040503050406030204" pitchFamily="18" charset="0"/>
              </a:rPr>
              <a:t>sáng</a:t>
            </a:r>
            <a:r>
              <a:rPr lang="en-US" sz="1800" dirty="0">
                <a:latin typeface="Cambria" panose="02040503050406030204" pitchFamily="18" charset="0"/>
                <a:ea typeface="Cambria" panose="02040503050406030204" pitchFamily="18" charset="0"/>
              </a:rPr>
              <a:t> lung </a:t>
            </a:r>
            <a:r>
              <a:rPr lang="en-US" sz="1800" dirty="0" err="1">
                <a:latin typeface="Cambria" panose="02040503050406030204" pitchFamily="18" charset="0"/>
                <a:ea typeface="Cambria" panose="02040503050406030204" pitchFamily="18" charset="0"/>
              </a:rPr>
              <a:t>linh</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như</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ngọc</a:t>
            </a:r>
            <a:endParaRPr lang="en-US" sz="1800" dirty="0">
              <a:latin typeface="Cambria" panose="02040503050406030204" pitchFamily="18" charset="0"/>
              <a:ea typeface="Cambria" panose="02040503050406030204" pitchFamily="18" charset="0"/>
            </a:endParaRPr>
          </a:p>
        </p:txBody>
      </p:sp>
      <p:sp>
        <p:nvSpPr>
          <p:cNvPr id="37" name="Subtitle 4">
            <a:extLst>
              <a:ext uri="{FF2B5EF4-FFF2-40B4-BE49-F238E27FC236}">
                <a16:creationId xmlns:a16="http://schemas.microsoft.com/office/drawing/2014/main" id="{7E7E287A-ABA9-4F0E-859B-4BA5FF613154}"/>
              </a:ext>
            </a:extLst>
          </p:cNvPr>
          <p:cNvSpPr txBox="1">
            <a:spLocks/>
          </p:cNvSpPr>
          <p:nvPr/>
        </p:nvSpPr>
        <p:spPr>
          <a:xfrm>
            <a:off x="6878863" y="1546149"/>
            <a:ext cx="1915733" cy="773100"/>
          </a:xfrm>
          <a:prstGeom prst="rect">
            <a:avLst/>
          </a:prstGeom>
          <a:noFill/>
          <a:ln>
            <a:noFill/>
          </a:ln>
        </p:spPr>
        <p:txBody>
          <a:bodyPr spcFirstLastPara="1" wrap="square" lIns="91425" tIns="0" rIns="91425" bIns="0" anchor="t" anchorCtr="0">
            <a:noAutofit/>
          </a:bodyPr>
          <a:lstStyle>
            <a:defPPr marR="0" lvl="0" algn="l" rtl="0">
              <a:lnSpc>
                <a:spcPct val="100000"/>
              </a:lnSpc>
              <a:spcBef>
                <a:spcPts val="0"/>
              </a:spcBef>
              <a:spcAft>
                <a:spcPts val="0"/>
              </a:spcAft>
            </a:defPPr>
            <a:lvl1pPr marL="457200" marR="0" lvl="0" indent="-330200" algn="l" rtl="0">
              <a:lnSpc>
                <a:spcPct val="100000"/>
              </a:lnSpc>
              <a:spcBef>
                <a:spcPts val="0"/>
              </a:spcBef>
              <a:spcAft>
                <a:spcPts val="0"/>
              </a:spcAft>
              <a:buClr>
                <a:schemeClr val="dk2"/>
              </a:buClr>
              <a:buSzPts val="1600"/>
              <a:buFont typeface="Bellota Text"/>
              <a:buNone/>
              <a:defRPr sz="1600" b="0" i="0" u="none" strike="noStrike" cap="none">
                <a:solidFill>
                  <a:schemeClr val="dk2"/>
                </a:solidFill>
                <a:latin typeface="Bellota Text"/>
                <a:ea typeface="Bellota Text"/>
                <a:cs typeface="Bellota Text"/>
                <a:sym typeface="Bellota Text"/>
              </a:defRPr>
            </a:lvl1pPr>
            <a:lvl2pPr marL="914400" marR="0" lvl="1" indent="-330200" algn="ctr" rtl="0">
              <a:lnSpc>
                <a:spcPct val="100000"/>
              </a:lnSpc>
              <a:spcBef>
                <a:spcPts val="0"/>
              </a:spcBef>
              <a:spcAft>
                <a:spcPts val="0"/>
              </a:spcAft>
              <a:buClr>
                <a:schemeClr val="dk2"/>
              </a:buClr>
              <a:buSzPts val="1600"/>
              <a:buFont typeface="Bellota Text"/>
              <a:buNone/>
              <a:defRPr sz="1600" b="0" i="0" u="none" strike="noStrike" cap="none">
                <a:solidFill>
                  <a:schemeClr val="dk2"/>
                </a:solidFill>
                <a:latin typeface="Bellota Text"/>
                <a:ea typeface="Bellota Text"/>
                <a:cs typeface="Bellota Text"/>
                <a:sym typeface="Bellota Text"/>
              </a:defRPr>
            </a:lvl2pPr>
            <a:lvl3pPr marL="1371600" marR="0" lvl="2" indent="-330200" algn="ctr" rtl="0">
              <a:lnSpc>
                <a:spcPct val="100000"/>
              </a:lnSpc>
              <a:spcBef>
                <a:spcPts val="0"/>
              </a:spcBef>
              <a:spcAft>
                <a:spcPts val="0"/>
              </a:spcAft>
              <a:buClr>
                <a:schemeClr val="dk2"/>
              </a:buClr>
              <a:buSzPts val="1600"/>
              <a:buFont typeface="Bellota Text"/>
              <a:buNone/>
              <a:defRPr sz="1600" b="0" i="0" u="none" strike="noStrike" cap="none">
                <a:solidFill>
                  <a:schemeClr val="dk2"/>
                </a:solidFill>
                <a:latin typeface="Bellota Text"/>
                <a:ea typeface="Bellota Text"/>
                <a:cs typeface="Bellota Text"/>
                <a:sym typeface="Bellota Text"/>
              </a:defRPr>
            </a:lvl3pPr>
            <a:lvl4pPr marL="1828800" marR="0" lvl="3" indent="-330200" algn="ctr" rtl="0">
              <a:lnSpc>
                <a:spcPct val="100000"/>
              </a:lnSpc>
              <a:spcBef>
                <a:spcPts val="0"/>
              </a:spcBef>
              <a:spcAft>
                <a:spcPts val="0"/>
              </a:spcAft>
              <a:buClr>
                <a:schemeClr val="dk2"/>
              </a:buClr>
              <a:buSzPts val="1600"/>
              <a:buFont typeface="Bellota Text"/>
              <a:buNone/>
              <a:defRPr sz="1600" b="0" i="0" u="none" strike="noStrike" cap="none">
                <a:solidFill>
                  <a:schemeClr val="dk2"/>
                </a:solidFill>
                <a:latin typeface="Bellota Text"/>
                <a:ea typeface="Bellota Text"/>
                <a:cs typeface="Bellota Text"/>
                <a:sym typeface="Bellota Text"/>
              </a:defRPr>
            </a:lvl4pPr>
            <a:lvl5pPr marL="2286000" marR="0" lvl="4" indent="-330200" algn="ctr" rtl="0">
              <a:lnSpc>
                <a:spcPct val="100000"/>
              </a:lnSpc>
              <a:spcBef>
                <a:spcPts val="0"/>
              </a:spcBef>
              <a:spcAft>
                <a:spcPts val="0"/>
              </a:spcAft>
              <a:buClr>
                <a:schemeClr val="dk2"/>
              </a:buClr>
              <a:buSzPts val="1600"/>
              <a:buFont typeface="Bellota Text"/>
              <a:buNone/>
              <a:defRPr sz="1600" b="0" i="0" u="none" strike="noStrike" cap="none">
                <a:solidFill>
                  <a:schemeClr val="dk2"/>
                </a:solidFill>
                <a:latin typeface="Bellota Text"/>
                <a:ea typeface="Bellota Text"/>
                <a:cs typeface="Bellota Text"/>
                <a:sym typeface="Bellota Text"/>
              </a:defRPr>
            </a:lvl5pPr>
            <a:lvl6pPr marL="2743200" marR="0" lvl="5" indent="-330200" algn="ctr" rtl="0">
              <a:lnSpc>
                <a:spcPct val="100000"/>
              </a:lnSpc>
              <a:spcBef>
                <a:spcPts val="0"/>
              </a:spcBef>
              <a:spcAft>
                <a:spcPts val="0"/>
              </a:spcAft>
              <a:buClr>
                <a:schemeClr val="dk2"/>
              </a:buClr>
              <a:buSzPts val="1600"/>
              <a:buFont typeface="Bellota Text"/>
              <a:buNone/>
              <a:defRPr sz="1600" b="0" i="0" u="none" strike="noStrike" cap="none">
                <a:solidFill>
                  <a:schemeClr val="dk2"/>
                </a:solidFill>
                <a:latin typeface="Bellota Text"/>
                <a:ea typeface="Bellota Text"/>
                <a:cs typeface="Bellota Text"/>
                <a:sym typeface="Bellota Text"/>
              </a:defRPr>
            </a:lvl6pPr>
            <a:lvl7pPr marL="3200400" marR="0" lvl="6" indent="-330200" algn="ctr" rtl="0">
              <a:lnSpc>
                <a:spcPct val="100000"/>
              </a:lnSpc>
              <a:spcBef>
                <a:spcPts val="0"/>
              </a:spcBef>
              <a:spcAft>
                <a:spcPts val="0"/>
              </a:spcAft>
              <a:buClr>
                <a:schemeClr val="dk2"/>
              </a:buClr>
              <a:buSzPts val="1600"/>
              <a:buFont typeface="Bellota Text"/>
              <a:buNone/>
              <a:defRPr sz="1600" b="0" i="0" u="none" strike="noStrike" cap="none">
                <a:solidFill>
                  <a:schemeClr val="dk2"/>
                </a:solidFill>
                <a:latin typeface="Bellota Text"/>
                <a:ea typeface="Bellota Text"/>
                <a:cs typeface="Bellota Text"/>
                <a:sym typeface="Bellota Text"/>
              </a:defRPr>
            </a:lvl7pPr>
            <a:lvl8pPr marL="3657600" marR="0" lvl="7" indent="-330200" algn="ctr" rtl="0">
              <a:lnSpc>
                <a:spcPct val="100000"/>
              </a:lnSpc>
              <a:spcBef>
                <a:spcPts val="0"/>
              </a:spcBef>
              <a:spcAft>
                <a:spcPts val="0"/>
              </a:spcAft>
              <a:buClr>
                <a:schemeClr val="dk2"/>
              </a:buClr>
              <a:buSzPts val="1600"/>
              <a:buFont typeface="Bellota Text"/>
              <a:buNone/>
              <a:defRPr sz="1600" b="0" i="0" u="none" strike="noStrike" cap="none">
                <a:solidFill>
                  <a:schemeClr val="dk2"/>
                </a:solidFill>
                <a:latin typeface="Bellota Text"/>
                <a:ea typeface="Bellota Text"/>
                <a:cs typeface="Bellota Text"/>
                <a:sym typeface="Bellota Text"/>
              </a:defRPr>
            </a:lvl8pPr>
            <a:lvl9pPr marL="4114800" marR="0" lvl="8" indent="-330200" algn="ctr" rtl="0">
              <a:lnSpc>
                <a:spcPct val="100000"/>
              </a:lnSpc>
              <a:spcBef>
                <a:spcPts val="0"/>
              </a:spcBef>
              <a:spcAft>
                <a:spcPts val="0"/>
              </a:spcAft>
              <a:buClr>
                <a:schemeClr val="dk2"/>
              </a:buClr>
              <a:buSzPts val="1600"/>
              <a:buFont typeface="Bellota Text"/>
              <a:buNone/>
              <a:defRPr sz="1600" b="0" i="0" u="none" strike="noStrike" cap="none">
                <a:solidFill>
                  <a:schemeClr val="dk2"/>
                </a:solidFill>
                <a:latin typeface="Bellota Text"/>
                <a:ea typeface="Bellota Text"/>
                <a:cs typeface="Bellota Text"/>
                <a:sym typeface="Bellota Text"/>
              </a:defRPr>
            </a:lvl9pPr>
          </a:lstStyle>
          <a:p>
            <a:pPr marL="127000" indent="0" algn="ctr"/>
            <a:r>
              <a:rPr lang="en-US" sz="1800" b="1" dirty="0" err="1">
                <a:latin typeface="Cambria" panose="02040503050406030204" pitchFamily="18" charset="0"/>
                <a:ea typeface="Cambria" panose="02040503050406030204" pitchFamily="18" charset="0"/>
              </a:rPr>
              <a:t>Thời</a:t>
            </a:r>
            <a:r>
              <a:rPr lang="en-US" sz="1800" b="1" dirty="0">
                <a:latin typeface="Cambria" panose="02040503050406030204" pitchFamily="18" charset="0"/>
                <a:ea typeface="Cambria" panose="02040503050406030204" pitchFamily="18" charset="0"/>
              </a:rPr>
              <a:t> </a:t>
            </a:r>
            <a:r>
              <a:rPr lang="en-US" sz="1800" b="1" dirty="0" err="1">
                <a:latin typeface="Cambria" panose="02040503050406030204" pitchFamily="18" charset="0"/>
                <a:ea typeface="Cambria" panose="02040503050406030204" pitchFamily="18" charset="0"/>
              </a:rPr>
              <a:t>tiết</a:t>
            </a:r>
            <a:endParaRPr lang="en-US" sz="1800" b="1" dirty="0">
              <a:latin typeface="Cambria" panose="02040503050406030204" pitchFamily="18" charset="0"/>
              <a:ea typeface="Cambria" panose="02040503050406030204" pitchFamily="18" charset="0"/>
            </a:endParaRPr>
          </a:p>
          <a:p>
            <a:pPr marL="127000" indent="0" algn="ctr"/>
            <a:r>
              <a:rPr lang="en-US" sz="1800" dirty="0" err="1">
                <a:latin typeface="Cambria" panose="02040503050406030204" pitchFamily="18" charset="0"/>
                <a:ea typeface="Cambria" panose="02040503050406030204" pitchFamily="18" charset="0"/>
              </a:rPr>
              <a:t>Rét</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một</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cách</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tình</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tứ</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nên</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thơ</a:t>
            </a:r>
            <a:endParaRPr lang="en-US" sz="1800" dirty="0">
              <a:latin typeface="Cambria" panose="02040503050406030204" pitchFamily="18" charset="0"/>
              <a:ea typeface="Cambria" panose="02040503050406030204" pitchFamily="18" charset="0"/>
            </a:endParaRPr>
          </a:p>
        </p:txBody>
      </p:sp>
      <p:sp>
        <p:nvSpPr>
          <p:cNvPr id="38" name="Subtitle 8">
            <a:extLst>
              <a:ext uri="{FF2B5EF4-FFF2-40B4-BE49-F238E27FC236}">
                <a16:creationId xmlns:a16="http://schemas.microsoft.com/office/drawing/2014/main" id="{CF2D67D8-B0DF-47E8-BE1D-B2DAA47CF8BF}"/>
              </a:ext>
            </a:extLst>
          </p:cNvPr>
          <p:cNvSpPr txBox="1">
            <a:spLocks/>
          </p:cNvSpPr>
          <p:nvPr/>
        </p:nvSpPr>
        <p:spPr>
          <a:xfrm>
            <a:off x="3433135" y="3401777"/>
            <a:ext cx="5242514" cy="1341208"/>
          </a:xfrm>
          <a:prstGeom prst="rect">
            <a:avLst/>
          </a:prstGeom>
          <a:noFill/>
          <a:ln>
            <a:noFill/>
          </a:ln>
        </p:spPr>
        <p:txBody>
          <a:bodyPr spcFirstLastPara="1" wrap="square" lIns="91425" tIns="0" rIns="91425" bIns="0" anchor="t" anchorCtr="0">
            <a:noAutofit/>
          </a:bodyPr>
          <a:lstStyle>
            <a:defPPr marR="0" lvl="0" algn="l" rtl="0">
              <a:lnSpc>
                <a:spcPct val="100000"/>
              </a:lnSpc>
              <a:spcBef>
                <a:spcPts val="0"/>
              </a:spcBef>
              <a:spcAft>
                <a:spcPts val="0"/>
              </a:spcAft>
            </a:defPPr>
            <a:lvl1pPr marL="457200" marR="0" lvl="0" indent="-330200" algn="l" rtl="0">
              <a:lnSpc>
                <a:spcPct val="100000"/>
              </a:lnSpc>
              <a:spcBef>
                <a:spcPts val="0"/>
              </a:spcBef>
              <a:spcAft>
                <a:spcPts val="0"/>
              </a:spcAft>
              <a:buClr>
                <a:schemeClr val="dk2"/>
              </a:buClr>
              <a:buSzPts val="1600"/>
              <a:buFont typeface="Bellota Text"/>
              <a:buNone/>
              <a:defRPr sz="1600" b="0" i="0" u="none" strike="noStrike" cap="none">
                <a:solidFill>
                  <a:schemeClr val="dk2"/>
                </a:solidFill>
                <a:latin typeface="Bellota Text"/>
                <a:ea typeface="Bellota Text"/>
                <a:cs typeface="Bellota Text"/>
                <a:sym typeface="Bellota Text"/>
              </a:defRPr>
            </a:lvl1pPr>
            <a:lvl2pPr marL="914400" marR="0" lvl="1" indent="-330200" algn="ctr" rtl="0">
              <a:lnSpc>
                <a:spcPct val="100000"/>
              </a:lnSpc>
              <a:spcBef>
                <a:spcPts val="0"/>
              </a:spcBef>
              <a:spcAft>
                <a:spcPts val="0"/>
              </a:spcAft>
              <a:buClr>
                <a:schemeClr val="dk2"/>
              </a:buClr>
              <a:buSzPts val="1600"/>
              <a:buFont typeface="Bellota Text"/>
              <a:buNone/>
              <a:defRPr sz="1600" b="0" i="0" u="none" strike="noStrike" cap="none">
                <a:solidFill>
                  <a:schemeClr val="dk2"/>
                </a:solidFill>
                <a:latin typeface="Bellota Text"/>
                <a:ea typeface="Bellota Text"/>
                <a:cs typeface="Bellota Text"/>
                <a:sym typeface="Bellota Text"/>
              </a:defRPr>
            </a:lvl2pPr>
            <a:lvl3pPr marL="1371600" marR="0" lvl="2" indent="-330200" algn="ctr" rtl="0">
              <a:lnSpc>
                <a:spcPct val="100000"/>
              </a:lnSpc>
              <a:spcBef>
                <a:spcPts val="0"/>
              </a:spcBef>
              <a:spcAft>
                <a:spcPts val="0"/>
              </a:spcAft>
              <a:buClr>
                <a:schemeClr val="dk2"/>
              </a:buClr>
              <a:buSzPts val="1600"/>
              <a:buFont typeface="Bellota Text"/>
              <a:buNone/>
              <a:defRPr sz="1600" b="0" i="0" u="none" strike="noStrike" cap="none">
                <a:solidFill>
                  <a:schemeClr val="dk2"/>
                </a:solidFill>
                <a:latin typeface="Bellota Text"/>
                <a:ea typeface="Bellota Text"/>
                <a:cs typeface="Bellota Text"/>
                <a:sym typeface="Bellota Text"/>
              </a:defRPr>
            </a:lvl3pPr>
            <a:lvl4pPr marL="1828800" marR="0" lvl="3" indent="-330200" algn="ctr" rtl="0">
              <a:lnSpc>
                <a:spcPct val="100000"/>
              </a:lnSpc>
              <a:spcBef>
                <a:spcPts val="0"/>
              </a:spcBef>
              <a:spcAft>
                <a:spcPts val="0"/>
              </a:spcAft>
              <a:buClr>
                <a:schemeClr val="dk2"/>
              </a:buClr>
              <a:buSzPts val="1600"/>
              <a:buFont typeface="Bellota Text"/>
              <a:buNone/>
              <a:defRPr sz="1600" b="0" i="0" u="none" strike="noStrike" cap="none">
                <a:solidFill>
                  <a:schemeClr val="dk2"/>
                </a:solidFill>
                <a:latin typeface="Bellota Text"/>
                <a:ea typeface="Bellota Text"/>
                <a:cs typeface="Bellota Text"/>
                <a:sym typeface="Bellota Text"/>
              </a:defRPr>
            </a:lvl4pPr>
            <a:lvl5pPr marL="2286000" marR="0" lvl="4" indent="-330200" algn="ctr" rtl="0">
              <a:lnSpc>
                <a:spcPct val="100000"/>
              </a:lnSpc>
              <a:spcBef>
                <a:spcPts val="0"/>
              </a:spcBef>
              <a:spcAft>
                <a:spcPts val="0"/>
              </a:spcAft>
              <a:buClr>
                <a:schemeClr val="dk2"/>
              </a:buClr>
              <a:buSzPts val="1600"/>
              <a:buFont typeface="Bellota Text"/>
              <a:buNone/>
              <a:defRPr sz="1600" b="0" i="0" u="none" strike="noStrike" cap="none">
                <a:solidFill>
                  <a:schemeClr val="dk2"/>
                </a:solidFill>
                <a:latin typeface="Bellota Text"/>
                <a:ea typeface="Bellota Text"/>
                <a:cs typeface="Bellota Text"/>
                <a:sym typeface="Bellota Text"/>
              </a:defRPr>
            </a:lvl5pPr>
            <a:lvl6pPr marL="2743200" marR="0" lvl="5" indent="-330200" algn="ctr" rtl="0">
              <a:lnSpc>
                <a:spcPct val="100000"/>
              </a:lnSpc>
              <a:spcBef>
                <a:spcPts val="0"/>
              </a:spcBef>
              <a:spcAft>
                <a:spcPts val="0"/>
              </a:spcAft>
              <a:buClr>
                <a:schemeClr val="dk2"/>
              </a:buClr>
              <a:buSzPts val="1600"/>
              <a:buFont typeface="Bellota Text"/>
              <a:buNone/>
              <a:defRPr sz="1600" b="0" i="0" u="none" strike="noStrike" cap="none">
                <a:solidFill>
                  <a:schemeClr val="dk2"/>
                </a:solidFill>
                <a:latin typeface="Bellota Text"/>
                <a:ea typeface="Bellota Text"/>
                <a:cs typeface="Bellota Text"/>
                <a:sym typeface="Bellota Text"/>
              </a:defRPr>
            </a:lvl6pPr>
            <a:lvl7pPr marL="3200400" marR="0" lvl="6" indent="-330200" algn="ctr" rtl="0">
              <a:lnSpc>
                <a:spcPct val="100000"/>
              </a:lnSpc>
              <a:spcBef>
                <a:spcPts val="0"/>
              </a:spcBef>
              <a:spcAft>
                <a:spcPts val="0"/>
              </a:spcAft>
              <a:buClr>
                <a:schemeClr val="dk2"/>
              </a:buClr>
              <a:buSzPts val="1600"/>
              <a:buFont typeface="Bellota Text"/>
              <a:buNone/>
              <a:defRPr sz="1600" b="0" i="0" u="none" strike="noStrike" cap="none">
                <a:solidFill>
                  <a:schemeClr val="dk2"/>
                </a:solidFill>
                <a:latin typeface="Bellota Text"/>
                <a:ea typeface="Bellota Text"/>
                <a:cs typeface="Bellota Text"/>
                <a:sym typeface="Bellota Text"/>
              </a:defRPr>
            </a:lvl7pPr>
            <a:lvl8pPr marL="3657600" marR="0" lvl="7" indent="-330200" algn="ctr" rtl="0">
              <a:lnSpc>
                <a:spcPct val="100000"/>
              </a:lnSpc>
              <a:spcBef>
                <a:spcPts val="0"/>
              </a:spcBef>
              <a:spcAft>
                <a:spcPts val="0"/>
              </a:spcAft>
              <a:buClr>
                <a:schemeClr val="dk2"/>
              </a:buClr>
              <a:buSzPts val="1600"/>
              <a:buFont typeface="Bellota Text"/>
              <a:buNone/>
              <a:defRPr sz="1600" b="0" i="0" u="none" strike="noStrike" cap="none">
                <a:solidFill>
                  <a:schemeClr val="dk2"/>
                </a:solidFill>
                <a:latin typeface="Bellota Text"/>
                <a:ea typeface="Bellota Text"/>
                <a:cs typeface="Bellota Text"/>
                <a:sym typeface="Bellota Text"/>
              </a:defRPr>
            </a:lvl8pPr>
            <a:lvl9pPr marL="4114800" marR="0" lvl="8" indent="-330200" algn="ctr" rtl="0">
              <a:lnSpc>
                <a:spcPct val="100000"/>
              </a:lnSpc>
              <a:spcBef>
                <a:spcPts val="0"/>
              </a:spcBef>
              <a:spcAft>
                <a:spcPts val="0"/>
              </a:spcAft>
              <a:buClr>
                <a:schemeClr val="dk2"/>
              </a:buClr>
              <a:buSzPts val="1600"/>
              <a:buFont typeface="Bellota Text"/>
              <a:buNone/>
              <a:defRPr sz="1600" b="0" i="0" u="none" strike="noStrike" cap="none">
                <a:solidFill>
                  <a:schemeClr val="dk2"/>
                </a:solidFill>
                <a:latin typeface="Bellota Text"/>
                <a:ea typeface="Bellota Text"/>
                <a:cs typeface="Bellota Text"/>
                <a:sym typeface="Bellota Text"/>
              </a:defRPr>
            </a:lvl9pPr>
          </a:lstStyle>
          <a:p>
            <a:pPr marL="127000" indent="0" algn="just">
              <a:lnSpc>
                <a:spcPct val="150000"/>
              </a:lnSpc>
            </a:pPr>
            <a:r>
              <a:rPr lang="en-US" sz="1800" dirty="0" err="1">
                <a:latin typeface="Cambria" panose="02040503050406030204" pitchFamily="18" charset="0"/>
                <a:ea typeface="Cambria" panose="02040503050406030204" pitchFamily="18" charset="0"/>
              </a:rPr>
              <a:t>Bức</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tranh</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đẹp</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thơ</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mộng</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mang</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đặc</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trưng</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của</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mùa</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xuân</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đất</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Bắc</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được</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vẽ</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lại</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bằng</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nỗi</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nhớ</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sự</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cảm</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nhận</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tinh</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tế</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và</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sâu</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sắc</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của</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tác</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giả</a:t>
            </a:r>
            <a:r>
              <a:rPr lang="en-US" sz="1800" dirty="0">
                <a:latin typeface="Cambria" panose="02040503050406030204" pitchFamily="18" charset="0"/>
                <a:ea typeface="Cambria" panose="02040503050406030204" pitchFamily="18" charset="0"/>
              </a:rPr>
              <a:t>.</a:t>
            </a:r>
          </a:p>
        </p:txBody>
      </p:sp>
      <p:pic>
        <p:nvPicPr>
          <p:cNvPr id="1026" name="Picture 2" descr="Creative Moon Clipart, Moon Clipart, Moon, Clip Art PNG and Vector with  Transparent Background for Free Download">
            <a:extLst>
              <a:ext uri="{FF2B5EF4-FFF2-40B4-BE49-F238E27FC236}">
                <a16:creationId xmlns:a16="http://schemas.microsoft.com/office/drawing/2014/main" id="{971B5442-A179-4EE4-A6BF-5F3868900959}"/>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10000" b="90000" l="10000" r="90000"/>
                    </a14:imgEffect>
                  </a14:imgLayer>
                </a14:imgProps>
              </a:ext>
              <a:ext uri="{28A0092B-C50C-407E-A947-70E740481C1C}">
                <a14:useLocalDpi xmlns:a14="http://schemas.microsoft.com/office/drawing/2010/main" val="0"/>
              </a:ext>
            </a:extLst>
          </a:blip>
          <a:srcRect/>
          <a:stretch>
            <a:fillRect/>
          </a:stretch>
        </p:blipFill>
        <p:spPr bwMode="auto">
          <a:xfrm>
            <a:off x="1065430" y="-291232"/>
            <a:ext cx="2219323" cy="221932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Right 1">
            <a:extLst>
              <a:ext uri="{FF2B5EF4-FFF2-40B4-BE49-F238E27FC236}">
                <a16:creationId xmlns:a16="http://schemas.microsoft.com/office/drawing/2014/main" id="{45E82BB4-FAD4-44B2-BE61-3C77DA7BA6C4}"/>
              </a:ext>
            </a:extLst>
          </p:cNvPr>
          <p:cNvSpPr/>
          <p:nvPr/>
        </p:nvSpPr>
        <p:spPr>
          <a:xfrm>
            <a:off x="3077166" y="3739967"/>
            <a:ext cx="415173" cy="542692"/>
          </a:xfrm>
          <a:prstGeom prst="rightArrow">
            <a:avLst/>
          </a:prstGeom>
          <a:solidFill>
            <a:schemeClr val="accent3">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50783CB8-085F-46D6-8459-8D16B429C9C9}"/>
              </a:ext>
            </a:extLst>
          </p:cNvPr>
          <p:cNvSpPr>
            <a:spLocks noGrp="1"/>
          </p:cNvSpPr>
          <p:nvPr>
            <p:ph type="title"/>
          </p:nvPr>
        </p:nvSpPr>
        <p:spPr>
          <a:solidFill>
            <a:srgbClr val="F6F3EE"/>
          </a:solidFill>
        </p:spPr>
        <p:txBody>
          <a:bodyPr/>
          <a:lstStyle/>
          <a:p>
            <a:r>
              <a:rPr lang="en-US" sz="2400" dirty="0" err="1">
                <a:latin typeface="Cambria" panose="02040503050406030204" pitchFamily="18" charset="0"/>
                <a:ea typeface="Cambria" panose="02040503050406030204" pitchFamily="18" charset="0"/>
              </a:rPr>
              <a:t>Những</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cảm</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xúc</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của</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tác</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giả</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trước</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mùa</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xuân</a:t>
            </a:r>
            <a:endParaRPr lang="en-US" sz="2400" dirty="0">
              <a:latin typeface="Cambria" panose="02040503050406030204" pitchFamily="18" charset="0"/>
              <a:ea typeface="Cambria" panose="02040503050406030204" pitchFamily="18" charset="0"/>
            </a:endParaRPr>
          </a:p>
        </p:txBody>
      </p:sp>
      <p:sp>
        <p:nvSpPr>
          <p:cNvPr id="8" name="Rectangle 7">
            <a:extLst>
              <a:ext uri="{FF2B5EF4-FFF2-40B4-BE49-F238E27FC236}">
                <a16:creationId xmlns:a16="http://schemas.microsoft.com/office/drawing/2014/main" id="{91E6E7F9-D579-465D-B3F5-CD636C660B8F}"/>
              </a:ext>
            </a:extLst>
          </p:cNvPr>
          <p:cNvSpPr/>
          <p:nvPr/>
        </p:nvSpPr>
        <p:spPr>
          <a:xfrm>
            <a:off x="315952" y="1122556"/>
            <a:ext cx="5871581" cy="2081561"/>
          </a:xfrm>
          <a:prstGeom prst="rect">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Tx/>
              <a:buChar char="-"/>
            </a:pPr>
            <a:r>
              <a:rPr lang="en-US" sz="1800" i="1" dirty="0" err="1" smtClean="0">
                <a:solidFill>
                  <a:schemeClr val="tx1"/>
                </a:solidFill>
                <a:latin typeface="Cambria" panose="02040503050406030204" pitchFamily="18" charset="0"/>
                <a:ea typeface="Cambria" panose="02040503050406030204" pitchFamily="18" charset="0"/>
              </a:rPr>
              <a:t>Mùa</a:t>
            </a:r>
            <a:r>
              <a:rPr lang="en-US" sz="1800" i="1" dirty="0" smtClean="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xuân</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của</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tôi</a:t>
            </a:r>
            <a:r>
              <a:rPr lang="en-US" sz="1800" i="1" dirty="0">
                <a:solidFill>
                  <a:schemeClr val="tx1"/>
                </a:solidFill>
                <a:latin typeface="Cambria" panose="02040503050406030204" pitchFamily="18" charset="0"/>
                <a:ea typeface="Cambria" panose="02040503050406030204" pitchFamily="18" charset="0"/>
              </a:rPr>
              <a:t> – </a:t>
            </a:r>
            <a:r>
              <a:rPr lang="en-US" sz="1800" i="1" dirty="0" err="1">
                <a:solidFill>
                  <a:schemeClr val="tx1"/>
                </a:solidFill>
                <a:latin typeface="Cambria" panose="02040503050406030204" pitchFamily="18" charset="0"/>
                <a:ea typeface="Cambria" panose="02040503050406030204" pitchFamily="18" charset="0"/>
              </a:rPr>
              <a:t>mùa</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xuân</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Bắc</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việt</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mùa</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xuân</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của</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Hà</a:t>
            </a:r>
            <a:r>
              <a:rPr lang="en-US" sz="1800" i="1" dirty="0">
                <a:solidFill>
                  <a:schemeClr val="tx1"/>
                </a:solidFill>
                <a:latin typeface="Cambria" panose="02040503050406030204" pitchFamily="18" charset="0"/>
                <a:ea typeface="Cambria" panose="02040503050406030204" pitchFamily="18" charset="0"/>
              </a:rPr>
              <a:t> </a:t>
            </a:r>
            <a:r>
              <a:rPr lang="en-US" sz="1800" i="1" dirty="0" err="1" smtClean="0">
                <a:solidFill>
                  <a:schemeClr val="tx1"/>
                </a:solidFill>
                <a:latin typeface="Cambria" panose="02040503050406030204" pitchFamily="18" charset="0"/>
                <a:ea typeface="Cambria" panose="02040503050406030204" pitchFamily="18" charset="0"/>
              </a:rPr>
              <a:t>Nộ</a:t>
            </a:r>
            <a:r>
              <a:rPr lang="vi-VN" sz="1800" i="1" dirty="0" smtClean="0">
                <a:solidFill>
                  <a:schemeClr val="tx1"/>
                </a:solidFill>
                <a:latin typeface="Cambria" panose="02040503050406030204" pitchFamily="18" charset="0"/>
                <a:ea typeface="Cambria" panose="02040503050406030204" pitchFamily="18" charset="0"/>
              </a:rPr>
              <a:t>i</a:t>
            </a:r>
          </a:p>
          <a:p>
            <a:pPr marL="285750" indent="-285750">
              <a:lnSpc>
                <a:spcPct val="150000"/>
              </a:lnSpc>
              <a:buFontTx/>
              <a:buChar char="-"/>
            </a:pPr>
            <a:r>
              <a:rPr lang="vi-VN" sz="1800" i="1" dirty="0">
                <a:solidFill>
                  <a:schemeClr val="tx1"/>
                </a:solidFill>
                <a:latin typeface="Cambria" panose="02040503050406030204" pitchFamily="18" charset="0"/>
                <a:ea typeface="Cambria" panose="02040503050406030204" pitchFamily="18" charset="0"/>
              </a:rPr>
              <a:t> </a:t>
            </a:r>
            <a:r>
              <a:rPr lang="en-US" sz="1800" i="1" dirty="0" err="1" smtClean="0">
                <a:solidFill>
                  <a:schemeClr val="tx1"/>
                </a:solidFill>
                <a:latin typeface="Cambria" panose="02040503050406030204" pitchFamily="18" charset="0"/>
                <a:ea typeface="Cambria" panose="02040503050406030204" pitchFamily="18" charset="0"/>
              </a:rPr>
              <a:t>Cái</a:t>
            </a:r>
            <a:r>
              <a:rPr lang="en-US" sz="1800" i="1" dirty="0" smtClean="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mùa</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xuân</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thần</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thánh</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của</a:t>
            </a:r>
            <a:r>
              <a:rPr lang="en-US" sz="1800" i="1" dirty="0">
                <a:solidFill>
                  <a:schemeClr val="tx1"/>
                </a:solidFill>
                <a:latin typeface="Cambria" panose="02040503050406030204" pitchFamily="18" charset="0"/>
                <a:ea typeface="Cambria" panose="02040503050406030204" pitchFamily="18" charset="0"/>
              </a:rPr>
              <a:t> </a:t>
            </a:r>
            <a:r>
              <a:rPr lang="en-US" sz="1800" i="1" dirty="0" err="1" smtClean="0">
                <a:solidFill>
                  <a:schemeClr val="tx1"/>
                </a:solidFill>
                <a:latin typeface="Cambria" panose="02040503050406030204" pitchFamily="18" charset="0"/>
                <a:ea typeface="Cambria" panose="02040503050406030204" pitchFamily="18" charset="0"/>
              </a:rPr>
              <a:t>tôi</a:t>
            </a:r>
            <a:r>
              <a:rPr lang="en-US" sz="1800" i="1" dirty="0" smtClean="0">
                <a:solidFill>
                  <a:schemeClr val="tx1"/>
                </a:solidFill>
                <a:latin typeface="Cambria" panose="02040503050406030204" pitchFamily="18" charset="0"/>
                <a:ea typeface="Cambria" panose="02040503050406030204" pitchFamily="18" charset="0"/>
              </a:rPr>
              <a:t>.</a:t>
            </a:r>
            <a:endParaRPr lang="vi-VN" sz="1800" i="1" dirty="0" smtClean="0">
              <a:solidFill>
                <a:schemeClr val="tx1"/>
              </a:solidFill>
              <a:latin typeface="Cambria" panose="02040503050406030204" pitchFamily="18" charset="0"/>
              <a:ea typeface="Cambria" panose="02040503050406030204" pitchFamily="18" charset="0"/>
            </a:endParaRPr>
          </a:p>
          <a:p>
            <a:pPr marL="285750" indent="-285750">
              <a:lnSpc>
                <a:spcPct val="150000"/>
              </a:lnSpc>
              <a:buFontTx/>
              <a:buChar char="-"/>
            </a:pPr>
            <a:r>
              <a:rPr lang="en-US" sz="1800" i="1" dirty="0" err="1" smtClean="0">
                <a:solidFill>
                  <a:schemeClr val="tx1"/>
                </a:solidFill>
                <a:latin typeface="Cambria" panose="02040503050406030204" pitchFamily="18" charset="0"/>
                <a:ea typeface="Cambria" panose="02040503050406030204" pitchFamily="18" charset="0"/>
              </a:rPr>
              <a:t>Đẹp</a:t>
            </a:r>
            <a:r>
              <a:rPr lang="en-US" sz="1800" i="1" dirty="0" smtClean="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quá</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đi</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mùa</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xuân</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ơi</a:t>
            </a:r>
            <a:r>
              <a:rPr lang="en-US" sz="1800" i="1" dirty="0">
                <a:solidFill>
                  <a:schemeClr val="tx1"/>
                </a:solidFill>
                <a:latin typeface="Cambria" panose="02040503050406030204" pitchFamily="18" charset="0"/>
                <a:ea typeface="Cambria" panose="02040503050406030204" pitchFamily="18" charset="0"/>
              </a:rPr>
              <a:t> – </a:t>
            </a:r>
            <a:r>
              <a:rPr lang="en-US" sz="1800" i="1" dirty="0" err="1">
                <a:solidFill>
                  <a:schemeClr val="tx1"/>
                </a:solidFill>
                <a:latin typeface="Cambria" panose="02040503050406030204" pitchFamily="18" charset="0"/>
                <a:ea typeface="Cambria" panose="02040503050406030204" pitchFamily="18" charset="0"/>
              </a:rPr>
              <a:t>mùa</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xuân</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của</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Hà</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Nội</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thân</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yêu</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của</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Bắc</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Việt</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thương</a:t>
            </a:r>
            <a:r>
              <a:rPr lang="en-US" sz="1800" i="1" dirty="0">
                <a:solidFill>
                  <a:schemeClr val="tx1"/>
                </a:solidFill>
                <a:latin typeface="Cambria" panose="02040503050406030204" pitchFamily="18" charset="0"/>
                <a:ea typeface="Cambria" panose="02040503050406030204" pitchFamily="18" charset="0"/>
              </a:rPr>
              <a:t> </a:t>
            </a:r>
            <a:r>
              <a:rPr lang="en-US" sz="1800" i="1" dirty="0" err="1">
                <a:solidFill>
                  <a:schemeClr val="tx1"/>
                </a:solidFill>
                <a:latin typeface="Cambria" panose="02040503050406030204" pitchFamily="18" charset="0"/>
                <a:ea typeface="Cambria" panose="02040503050406030204" pitchFamily="18" charset="0"/>
              </a:rPr>
              <a:t>mến</a:t>
            </a:r>
            <a:r>
              <a:rPr lang="en-US" sz="1800" i="1" dirty="0">
                <a:solidFill>
                  <a:schemeClr val="tx1"/>
                </a:solidFill>
                <a:latin typeface="Cambria" panose="02040503050406030204" pitchFamily="18" charset="0"/>
                <a:ea typeface="Cambria" panose="02040503050406030204" pitchFamily="18" charset="0"/>
              </a:rPr>
              <a:t>.</a:t>
            </a:r>
          </a:p>
        </p:txBody>
      </p:sp>
      <p:sp>
        <p:nvSpPr>
          <p:cNvPr id="9" name="Rectangle 8">
            <a:extLst>
              <a:ext uri="{FF2B5EF4-FFF2-40B4-BE49-F238E27FC236}">
                <a16:creationId xmlns:a16="http://schemas.microsoft.com/office/drawing/2014/main" id="{0E08B67E-D12C-43FD-92F2-76E62E36862C}"/>
              </a:ext>
            </a:extLst>
          </p:cNvPr>
          <p:cNvSpPr/>
          <p:nvPr/>
        </p:nvSpPr>
        <p:spPr>
          <a:xfrm>
            <a:off x="1791629" y="3388132"/>
            <a:ext cx="6854283" cy="1315754"/>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1800" dirty="0" smtClean="0">
                <a:solidFill>
                  <a:schemeClr val="tx1"/>
                </a:solidFill>
                <a:latin typeface="Cambria" panose="02040503050406030204" pitchFamily="18" charset="0"/>
                <a:ea typeface="Cambria" panose="02040503050406030204" pitchFamily="18" charset="0"/>
              </a:rPr>
              <a:t>- </a:t>
            </a:r>
            <a:r>
              <a:rPr lang="en-US" sz="1800" dirty="0" err="1" smtClean="0">
                <a:solidFill>
                  <a:schemeClr val="tx1"/>
                </a:solidFill>
                <a:latin typeface="Cambria" panose="02040503050406030204" pitchFamily="18" charset="0"/>
                <a:ea typeface="Cambria" panose="02040503050406030204" pitchFamily="18" charset="0"/>
              </a:rPr>
              <a:t>Lời</a:t>
            </a:r>
            <a:r>
              <a:rPr lang="en-US" sz="1800" dirty="0" smtClean="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văn</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thiết</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tha</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lặp</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đi</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lặp</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lại</a:t>
            </a:r>
            <a:r>
              <a:rPr lang="en-US" sz="1800" dirty="0">
                <a:solidFill>
                  <a:schemeClr val="tx1"/>
                </a:solidFill>
                <a:latin typeface="Cambria" panose="02040503050406030204" pitchFamily="18" charset="0"/>
                <a:ea typeface="Cambria" panose="02040503050406030204" pitchFamily="18" charset="0"/>
              </a:rPr>
              <a:t>.</a:t>
            </a:r>
          </a:p>
          <a:p>
            <a:r>
              <a:rPr lang="vi-VN" sz="1800" dirty="0" smtClean="0">
                <a:solidFill>
                  <a:schemeClr val="tx1"/>
                </a:solidFill>
                <a:latin typeface="Cambria" panose="02040503050406030204" pitchFamily="18" charset="0"/>
                <a:ea typeface="Cambria" panose="02040503050406030204" pitchFamily="18" charset="0"/>
              </a:rPr>
              <a:t>- </a:t>
            </a:r>
            <a:r>
              <a:rPr lang="en-US" sz="1800" dirty="0" err="1" smtClean="0">
                <a:solidFill>
                  <a:schemeClr val="tx1"/>
                </a:solidFill>
                <a:latin typeface="Cambria" panose="02040503050406030204" pitchFamily="18" charset="0"/>
                <a:ea typeface="Cambria" panose="02040503050406030204" pitchFamily="18" charset="0"/>
              </a:rPr>
              <a:t>Giọng</a:t>
            </a:r>
            <a:r>
              <a:rPr lang="en-US" sz="1800" dirty="0" smtClean="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văn</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trữ</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tình</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sâu</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lắng</a:t>
            </a:r>
            <a:endParaRPr lang="en-US" sz="1800" dirty="0">
              <a:solidFill>
                <a:schemeClr val="tx1"/>
              </a:solidFill>
              <a:latin typeface="Cambria" panose="02040503050406030204" pitchFamily="18" charset="0"/>
              <a:ea typeface="Cambria" panose="02040503050406030204" pitchFamily="18" charset="0"/>
            </a:endParaRPr>
          </a:p>
          <a:p>
            <a:r>
              <a:rPr lang="vi-VN" sz="1800" dirty="0" smtClean="0">
                <a:solidFill>
                  <a:schemeClr val="tx1"/>
                </a:solidFill>
                <a:latin typeface="Cambria" panose="02040503050406030204" pitchFamily="18" charset="0"/>
                <a:ea typeface="Cambria" panose="02040503050406030204" pitchFamily="18" charset="0"/>
              </a:rPr>
              <a:t>- </a:t>
            </a:r>
            <a:r>
              <a:rPr lang="en-US" sz="1800" dirty="0" err="1" smtClean="0">
                <a:solidFill>
                  <a:schemeClr val="tx1"/>
                </a:solidFill>
                <a:latin typeface="Cambria" panose="02040503050406030204" pitchFamily="18" charset="0"/>
                <a:ea typeface="Cambria" panose="02040503050406030204" pitchFamily="18" charset="0"/>
              </a:rPr>
              <a:t>Tình</a:t>
            </a:r>
            <a:r>
              <a:rPr lang="en-US" sz="1800" dirty="0" smtClean="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yêu</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nỗi</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nhớ</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tha</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thiết</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sâu</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sắc</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với</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mùa</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xuân</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với</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quê</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hương</a:t>
            </a:r>
            <a:r>
              <a:rPr lang="en-US" sz="1800" dirty="0">
                <a:solidFill>
                  <a:schemeClr val="tx1"/>
                </a:solidFill>
                <a:latin typeface="Cambria" panose="02040503050406030204" pitchFamily="18" charset="0"/>
                <a:ea typeface="Cambria" panose="02040503050406030204" pitchFamily="18" charset="0"/>
              </a:rPr>
              <a:t>.</a:t>
            </a:r>
          </a:p>
        </p:txBody>
      </p:sp>
      <p:sp>
        <p:nvSpPr>
          <p:cNvPr id="2" name="Arrow: Right 1">
            <a:extLst>
              <a:ext uri="{FF2B5EF4-FFF2-40B4-BE49-F238E27FC236}">
                <a16:creationId xmlns:a16="http://schemas.microsoft.com/office/drawing/2014/main" id="{382C4159-AF9A-4489-88A2-77A12239CEBF}"/>
              </a:ext>
            </a:extLst>
          </p:cNvPr>
          <p:cNvSpPr/>
          <p:nvPr/>
        </p:nvSpPr>
        <p:spPr>
          <a:xfrm>
            <a:off x="1315844" y="3740280"/>
            <a:ext cx="475785" cy="561327"/>
          </a:xfrm>
          <a:prstGeom prst="right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2" name="Picture 4" descr="Outline Hanoi Vietnam City Skyline with Colored Historic Buildings Isolated  on White. Vector illustration. Hanoi Cityscape with Landmarks Stock Vector  Image &amp; Art - Alamy">
            <a:extLst>
              <a:ext uri="{FF2B5EF4-FFF2-40B4-BE49-F238E27FC236}">
                <a16:creationId xmlns:a16="http://schemas.microsoft.com/office/drawing/2014/main" id="{522CA509-8652-45A4-9A22-D32E69BE8D9E}"/>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10000" b="90000" l="8398" r="92989">
                        <a14:foregroundMark x1="19337" y1="53309" x2="29738" y2="55755"/>
                        <a14:foregroundMark x1="13174" y1="54173" x2="17026" y2="54173"/>
                        <a14:foregroundMark x1="8860" y1="70504" x2="8860" y2="70504"/>
                        <a14:foregroundMark x1="8398" y1="69496" x2="8398" y2="69496"/>
                        <a14:foregroundMark x1="19646" y1="66043" x2="24961" y2="68633"/>
                        <a14:foregroundMark x1="83282" y1="48129" x2="86210" y2="56259"/>
                        <a14:foregroundMark x1="64869" y1="66763" x2="67643" y2="67194"/>
                        <a14:foregroundMark x1="85901" y1="66619" x2="80046" y2="68345"/>
                        <a14:foregroundMark x1="78351" y1="52014" x2="80354" y2="56115"/>
                        <a14:foregroundMark x1="92835" y1="65755" x2="92989" y2="68058"/>
                      </a14:backgroundRemoval>
                    </a14:imgEffect>
                  </a14:imgLayer>
                </a14:imgProps>
              </a:ext>
              <a:ext uri="{28A0092B-C50C-407E-A947-70E740481C1C}">
                <a14:useLocalDpi xmlns:a14="http://schemas.microsoft.com/office/drawing/2010/main" val="0"/>
              </a:ext>
            </a:extLst>
          </a:blip>
          <a:srcRect/>
          <a:stretch>
            <a:fillRect/>
          </a:stretch>
        </p:blipFill>
        <p:spPr bwMode="auto">
          <a:xfrm>
            <a:off x="5218770" y="592854"/>
            <a:ext cx="3853387" cy="41259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38441073"/>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24082"/>
        <p:cNvGrpSpPr/>
        <p:nvPr/>
      </p:nvGrpSpPr>
      <p:grpSpPr>
        <a:xfrm>
          <a:off x="0" y="0"/>
          <a:ext cx="0" cy="0"/>
          <a:chOff x="0" y="0"/>
          <a:chExt cx="0" cy="0"/>
        </a:xfrm>
      </p:grpSpPr>
      <p:sp>
        <p:nvSpPr>
          <p:cNvPr id="24093" name="Google Shape;24093;p44"/>
          <p:cNvSpPr txBox="1">
            <a:spLocks noGrp="1"/>
          </p:cNvSpPr>
          <p:nvPr>
            <p:ph type="title"/>
          </p:nvPr>
        </p:nvSpPr>
        <p:spPr>
          <a:xfrm>
            <a:off x="981307" y="1891100"/>
            <a:ext cx="7384636" cy="2381700"/>
          </a:xfrm>
          <a:prstGeom prst="rect">
            <a:avLst/>
          </a:prstGeom>
        </p:spPr>
        <p:txBody>
          <a:bodyPr spcFirstLastPara="1" wrap="square" lIns="91425" tIns="0" rIns="91425" bIns="0" anchor="ctr" anchorCtr="0">
            <a:noAutofit/>
          </a:bodyPr>
          <a:lstStyle/>
          <a:p>
            <a:pPr marL="0" lvl="0" indent="0" algn="ctr" rtl="0">
              <a:spcBef>
                <a:spcPts val="0"/>
              </a:spcBef>
              <a:spcAft>
                <a:spcPts val="0"/>
              </a:spcAft>
              <a:buNone/>
            </a:pPr>
            <a:r>
              <a:rPr lang="en" dirty="0">
                <a:latin typeface="#9Slide04 Yeseva One" panose="00000500000000000000" pitchFamily="2" charset="0"/>
              </a:rPr>
              <a:t>III.</a:t>
            </a:r>
            <a:br>
              <a:rPr lang="en" dirty="0">
                <a:latin typeface="#9Slide04 Yeseva One" panose="00000500000000000000" pitchFamily="2" charset="0"/>
              </a:rPr>
            </a:br>
            <a:r>
              <a:rPr lang="en" dirty="0">
                <a:latin typeface="#9Slide04 Yeseva One" panose="00000500000000000000" pitchFamily="2" charset="0"/>
              </a:rPr>
              <a:t>TỔNG KẾT</a:t>
            </a:r>
            <a:endParaRPr dirty="0">
              <a:highlight>
                <a:schemeClr val="lt1"/>
              </a:highlight>
              <a:latin typeface="#9Slide04 Yeseva One" panose="00000500000000000000" pitchFamily="2" charset="0"/>
            </a:endParaRPr>
          </a:p>
        </p:txBody>
      </p:sp>
    </p:spTree>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24097"/>
        <p:cNvGrpSpPr/>
        <p:nvPr/>
      </p:nvGrpSpPr>
      <p:grpSpPr>
        <a:xfrm>
          <a:off x="0" y="0"/>
          <a:ext cx="0" cy="0"/>
          <a:chOff x="0" y="0"/>
          <a:chExt cx="0" cy="0"/>
        </a:xfrm>
      </p:grpSpPr>
      <p:sp>
        <p:nvSpPr>
          <p:cNvPr id="24098" name="Google Shape;24098;p45"/>
          <p:cNvSpPr txBox="1">
            <a:spLocks noGrp="1"/>
          </p:cNvSpPr>
          <p:nvPr>
            <p:ph type="title"/>
          </p:nvPr>
        </p:nvSpPr>
        <p:spPr>
          <a:prstGeom prst="rect">
            <a:avLst/>
          </a:prstGeom>
        </p:spPr>
        <p:txBody>
          <a:bodyPr spcFirstLastPara="1" wrap="square" lIns="91425" tIns="0" rIns="91425" bIns="0" anchor="t" anchorCtr="0">
            <a:noAutofit/>
          </a:bodyPr>
          <a:lstStyle/>
          <a:p>
            <a:pPr marL="0" lvl="0" indent="0" algn="ctr" rtl="0">
              <a:spcBef>
                <a:spcPts val="0"/>
              </a:spcBef>
              <a:spcAft>
                <a:spcPts val="0"/>
              </a:spcAft>
              <a:buNone/>
            </a:pPr>
            <a:r>
              <a:rPr lang="en" dirty="0">
                <a:latin typeface="Cambria" panose="02040503050406030204" pitchFamily="18" charset="0"/>
                <a:ea typeface="Cambria" panose="02040503050406030204" pitchFamily="18" charset="0"/>
              </a:rPr>
              <a:t>PHIẾU ĐÁNH GIÁ</a:t>
            </a:r>
            <a:endParaRPr dirty="0">
              <a:latin typeface="Cambria" panose="02040503050406030204" pitchFamily="18" charset="0"/>
              <a:ea typeface="Cambria" panose="02040503050406030204" pitchFamily="18" charset="0"/>
            </a:endParaRPr>
          </a:p>
        </p:txBody>
      </p:sp>
      <p:grpSp>
        <p:nvGrpSpPr>
          <p:cNvPr id="3" name="Group 2">
            <a:extLst>
              <a:ext uri="{FF2B5EF4-FFF2-40B4-BE49-F238E27FC236}">
                <a16:creationId xmlns:a16="http://schemas.microsoft.com/office/drawing/2014/main" id="{73971D3D-54B4-4AD3-8E2C-903BB36C5297}"/>
              </a:ext>
            </a:extLst>
          </p:cNvPr>
          <p:cNvGrpSpPr/>
          <p:nvPr/>
        </p:nvGrpSpPr>
        <p:grpSpPr>
          <a:xfrm>
            <a:off x="2631688" y="1420685"/>
            <a:ext cx="393850" cy="2695839"/>
            <a:chOff x="4375069" y="1330655"/>
            <a:chExt cx="393850" cy="2695839"/>
          </a:xfrm>
        </p:grpSpPr>
        <p:grpSp>
          <p:nvGrpSpPr>
            <p:cNvPr id="24110" name="Google Shape;24110;p45"/>
            <p:cNvGrpSpPr/>
            <p:nvPr/>
          </p:nvGrpSpPr>
          <p:grpSpPr>
            <a:xfrm>
              <a:off x="4375069" y="1330655"/>
              <a:ext cx="393850" cy="381639"/>
              <a:chOff x="697369" y="3434555"/>
              <a:chExt cx="393850" cy="381639"/>
            </a:xfrm>
          </p:grpSpPr>
          <p:sp>
            <p:nvSpPr>
              <p:cNvPr id="24111" name="Google Shape;24111;p45"/>
              <p:cNvSpPr/>
              <p:nvPr/>
            </p:nvSpPr>
            <p:spPr>
              <a:xfrm>
                <a:off x="878544" y="3610218"/>
                <a:ext cx="212674" cy="106477"/>
              </a:xfrm>
              <a:custGeom>
                <a:avLst/>
                <a:gdLst/>
                <a:ahLst/>
                <a:cxnLst/>
                <a:rect l="l" t="t" r="r" b="b"/>
                <a:pathLst>
                  <a:path w="6096" h="3052" extrusionOk="0">
                    <a:moveTo>
                      <a:pt x="4203" y="0"/>
                    </a:moveTo>
                    <a:cubicBezTo>
                      <a:pt x="4138" y="0"/>
                      <a:pt x="4072" y="2"/>
                      <a:pt x="4005" y="6"/>
                    </a:cubicBezTo>
                    <a:cubicBezTo>
                      <a:pt x="3416" y="40"/>
                      <a:pt x="1525" y="362"/>
                      <a:pt x="1014" y="362"/>
                    </a:cubicBezTo>
                    <a:cubicBezTo>
                      <a:pt x="847" y="366"/>
                      <a:pt x="720" y="367"/>
                      <a:pt x="626" y="367"/>
                    </a:cubicBezTo>
                    <a:cubicBezTo>
                      <a:pt x="438" y="367"/>
                      <a:pt x="379" y="362"/>
                      <a:pt x="379" y="362"/>
                    </a:cubicBezTo>
                    <a:lnTo>
                      <a:pt x="1" y="929"/>
                    </a:lnTo>
                    <a:cubicBezTo>
                      <a:pt x="1" y="929"/>
                      <a:pt x="201" y="1296"/>
                      <a:pt x="480" y="1363"/>
                    </a:cubicBezTo>
                    <a:cubicBezTo>
                      <a:pt x="757" y="1419"/>
                      <a:pt x="1080" y="1585"/>
                      <a:pt x="1358" y="1785"/>
                    </a:cubicBezTo>
                    <a:cubicBezTo>
                      <a:pt x="1625" y="1997"/>
                      <a:pt x="2693" y="2553"/>
                      <a:pt x="3038" y="2742"/>
                    </a:cubicBezTo>
                    <a:cubicBezTo>
                      <a:pt x="3382" y="2931"/>
                      <a:pt x="3950" y="2842"/>
                      <a:pt x="4138" y="2898"/>
                    </a:cubicBezTo>
                    <a:cubicBezTo>
                      <a:pt x="4257" y="2935"/>
                      <a:pt x="4571" y="3052"/>
                      <a:pt x="4871" y="3052"/>
                    </a:cubicBezTo>
                    <a:cubicBezTo>
                      <a:pt x="5021" y="3052"/>
                      <a:pt x="5167" y="3023"/>
                      <a:pt x="5284" y="2942"/>
                    </a:cubicBezTo>
                    <a:cubicBezTo>
                      <a:pt x="5640" y="2697"/>
                      <a:pt x="6018" y="2052"/>
                      <a:pt x="6051" y="1607"/>
                    </a:cubicBezTo>
                    <a:cubicBezTo>
                      <a:pt x="6096" y="1152"/>
                      <a:pt x="5930" y="551"/>
                      <a:pt x="5529" y="317"/>
                    </a:cubicBezTo>
                    <a:cubicBezTo>
                      <a:pt x="5175" y="111"/>
                      <a:pt x="4707" y="0"/>
                      <a:pt x="420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12" name="Google Shape;24112;p45"/>
              <p:cNvSpPr/>
              <p:nvPr/>
            </p:nvSpPr>
            <p:spPr>
              <a:xfrm>
                <a:off x="878544" y="3610218"/>
                <a:ext cx="197952" cy="51075"/>
              </a:xfrm>
              <a:custGeom>
                <a:avLst/>
                <a:gdLst/>
                <a:ahLst/>
                <a:cxnLst/>
                <a:rect l="l" t="t" r="r" b="b"/>
                <a:pathLst>
                  <a:path w="5674" h="1464" extrusionOk="0">
                    <a:moveTo>
                      <a:pt x="4203" y="0"/>
                    </a:moveTo>
                    <a:cubicBezTo>
                      <a:pt x="4138" y="0"/>
                      <a:pt x="4072" y="2"/>
                      <a:pt x="4005" y="6"/>
                    </a:cubicBezTo>
                    <a:cubicBezTo>
                      <a:pt x="3416" y="40"/>
                      <a:pt x="1525" y="362"/>
                      <a:pt x="1014" y="362"/>
                    </a:cubicBezTo>
                    <a:cubicBezTo>
                      <a:pt x="847" y="366"/>
                      <a:pt x="720" y="367"/>
                      <a:pt x="626" y="367"/>
                    </a:cubicBezTo>
                    <a:cubicBezTo>
                      <a:pt x="438" y="367"/>
                      <a:pt x="379" y="362"/>
                      <a:pt x="379" y="362"/>
                    </a:cubicBezTo>
                    <a:lnTo>
                      <a:pt x="1" y="929"/>
                    </a:lnTo>
                    <a:cubicBezTo>
                      <a:pt x="1" y="929"/>
                      <a:pt x="102" y="1118"/>
                      <a:pt x="268" y="1252"/>
                    </a:cubicBezTo>
                    <a:cubicBezTo>
                      <a:pt x="363" y="1299"/>
                      <a:pt x="470" y="1313"/>
                      <a:pt x="576" y="1313"/>
                    </a:cubicBezTo>
                    <a:cubicBezTo>
                      <a:pt x="618" y="1313"/>
                      <a:pt x="661" y="1311"/>
                      <a:pt x="702" y="1308"/>
                    </a:cubicBezTo>
                    <a:cubicBezTo>
                      <a:pt x="868" y="1285"/>
                      <a:pt x="1036" y="1241"/>
                      <a:pt x="1202" y="1229"/>
                    </a:cubicBezTo>
                    <a:cubicBezTo>
                      <a:pt x="1245" y="1225"/>
                      <a:pt x="1288" y="1223"/>
                      <a:pt x="1330" y="1223"/>
                    </a:cubicBezTo>
                    <a:cubicBezTo>
                      <a:pt x="1633" y="1223"/>
                      <a:pt x="1934" y="1317"/>
                      <a:pt x="2237" y="1385"/>
                    </a:cubicBezTo>
                    <a:cubicBezTo>
                      <a:pt x="2515" y="1441"/>
                      <a:pt x="2804" y="1463"/>
                      <a:pt x="3093" y="1463"/>
                    </a:cubicBezTo>
                    <a:cubicBezTo>
                      <a:pt x="3360" y="1463"/>
                      <a:pt x="3638" y="1430"/>
                      <a:pt x="3894" y="1341"/>
                    </a:cubicBezTo>
                    <a:cubicBezTo>
                      <a:pt x="4039" y="1296"/>
                      <a:pt x="4172" y="1219"/>
                      <a:pt x="4294" y="1152"/>
                    </a:cubicBezTo>
                    <a:cubicBezTo>
                      <a:pt x="4417" y="1074"/>
                      <a:pt x="4539" y="996"/>
                      <a:pt x="4639" y="896"/>
                    </a:cubicBezTo>
                    <a:cubicBezTo>
                      <a:pt x="4717" y="829"/>
                      <a:pt x="4773" y="752"/>
                      <a:pt x="4850" y="673"/>
                    </a:cubicBezTo>
                    <a:cubicBezTo>
                      <a:pt x="5028" y="517"/>
                      <a:pt x="5284" y="473"/>
                      <a:pt x="5529" y="451"/>
                    </a:cubicBezTo>
                    <a:cubicBezTo>
                      <a:pt x="5574" y="440"/>
                      <a:pt x="5629" y="440"/>
                      <a:pt x="5673" y="429"/>
                    </a:cubicBezTo>
                    <a:cubicBezTo>
                      <a:pt x="5629" y="384"/>
                      <a:pt x="5584" y="351"/>
                      <a:pt x="5529" y="317"/>
                    </a:cubicBezTo>
                    <a:cubicBezTo>
                      <a:pt x="5175" y="111"/>
                      <a:pt x="4707" y="0"/>
                      <a:pt x="420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13" name="Google Shape;24113;p45"/>
              <p:cNvSpPr/>
              <p:nvPr/>
            </p:nvSpPr>
            <p:spPr>
              <a:xfrm>
                <a:off x="887092" y="3639908"/>
                <a:ext cx="97825" cy="34574"/>
              </a:xfrm>
              <a:custGeom>
                <a:avLst/>
                <a:gdLst/>
                <a:ahLst/>
                <a:cxnLst/>
                <a:rect l="l" t="t" r="r" b="b"/>
                <a:pathLst>
                  <a:path w="2804" h="991" extrusionOk="0">
                    <a:moveTo>
                      <a:pt x="1" y="0"/>
                    </a:moveTo>
                    <a:cubicBezTo>
                      <a:pt x="79" y="111"/>
                      <a:pt x="190" y="178"/>
                      <a:pt x="312" y="223"/>
                    </a:cubicBezTo>
                    <a:cubicBezTo>
                      <a:pt x="435" y="256"/>
                      <a:pt x="557" y="289"/>
                      <a:pt x="680" y="312"/>
                    </a:cubicBezTo>
                    <a:cubicBezTo>
                      <a:pt x="935" y="345"/>
                      <a:pt x="1191" y="356"/>
                      <a:pt x="1436" y="401"/>
                    </a:cubicBezTo>
                    <a:cubicBezTo>
                      <a:pt x="1558" y="423"/>
                      <a:pt x="1669" y="457"/>
                      <a:pt x="1792" y="490"/>
                    </a:cubicBezTo>
                    <a:cubicBezTo>
                      <a:pt x="1903" y="534"/>
                      <a:pt x="2014" y="590"/>
                      <a:pt x="2114" y="657"/>
                    </a:cubicBezTo>
                    <a:cubicBezTo>
                      <a:pt x="2336" y="768"/>
                      <a:pt x="2548" y="924"/>
                      <a:pt x="2793" y="990"/>
                    </a:cubicBezTo>
                    <a:lnTo>
                      <a:pt x="2803" y="979"/>
                    </a:lnTo>
                    <a:cubicBezTo>
                      <a:pt x="2581" y="845"/>
                      <a:pt x="2392" y="690"/>
                      <a:pt x="2181" y="556"/>
                    </a:cubicBezTo>
                    <a:cubicBezTo>
                      <a:pt x="2069" y="479"/>
                      <a:pt x="1947" y="423"/>
                      <a:pt x="1825" y="390"/>
                    </a:cubicBezTo>
                    <a:cubicBezTo>
                      <a:pt x="1703" y="345"/>
                      <a:pt x="1569" y="323"/>
                      <a:pt x="1447" y="312"/>
                    </a:cubicBezTo>
                    <a:cubicBezTo>
                      <a:pt x="1191" y="279"/>
                      <a:pt x="935" y="279"/>
                      <a:pt x="690" y="256"/>
                    </a:cubicBezTo>
                    <a:cubicBezTo>
                      <a:pt x="568" y="234"/>
                      <a:pt x="446" y="223"/>
                      <a:pt x="324" y="190"/>
                    </a:cubicBezTo>
                    <a:cubicBezTo>
                      <a:pt x="201" y="156"/>
                      <a:pt x="90" y="101"/>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14" name="Google Shape;24114;p45"/>
              <p:cNvSpPr/>
              <p:nvPr/>
            </p:nvSpPr>
            <p:spPr>
              <a:xfrm>
                <a:off x="898745" y="3636803"/>
                <a:ext cx="135852" cy="26131"/>
              </a:xfrm>
              <a:custGeom>
                <a:avLst/>
                <a:gdLst/>
                <a:ahLst/>
                <a:cxnLst/>
                <a:rect l="l" t="t" r="r" b="b"/>
                <a:pathLst>
                  <a:path w="3894" h="749" extrusionOk="0">
                    <a:moveTo>
                      <a:pt x="0" y="0"/>
                    </a:moveTo>
                    <a:lnTo>
                      <a:pt x="0" y="12"/>
                    </a:lnTo>
                    <a:cubicBezTo>
                      <a:pt x="323" y="111"/>
                      <a:pt x="657" y="145"/>
                      <a:pt x="991" y="167"/>
                    </a:cubicBezTo>
                    <a:cubicBezTo>
                      <a:pt x="1313" y="178"/>
                      <a:pt x="1646" y="200"/>
                      <a:pt x="1969" y="267"/>
                    </a:cubicBezTo>
                    <a:cubicBezTo>
                      <a:pt x="2291" y="334"/>
                      <a:pt x="2592" y="457"/>
                      <a:pt x="2904" y="568"/>
                    </a:cubicBezTo>
                    <a:cubicBezTo>
                      <a:pt x="3059" y="635"/>
                      <a:pt x="3215" y="690"/>
                      <a:pt x="3381" y="724"/>
                    </a:cubicBezTo>
                    <a:cubicBezTo>
                      <a:pt x="3465" y="740"/>
                      <a:pt x="3551" y="748"/>
                      <a:pt x="3638" y="748"/>
                    </a:cubicBezTo>
                    <a:cubicBezTo>
                      <a:pt x="3724" y="748"/>
                      <a:pt x="3810" y="740"/>
                      <a:pt x="3893" y="724"/>
                    </a:cubicBezTo>
                    <a:lnTo>
                      <a:pt x="3882" y="712"/>
                    </a:lnTo>
                    <a:cubicBezTo>
                      <a:pt x="3549" y="712"/>
                      <a:pt x="3260" y="568"/>
                      <a:pt x="2948" y="445"/>
                    </a:cubicBezTo>
                    <a:cubicBezTo>
                      <a:pt x="2881" y="412"/>
                      <a:pt x="2803" y="378"/>
                      <a:pt x="2726" y="345"/>
                    </a:cubicBezTo>
                    <a:cubicBezTo>
                      <a:pt x="2637" y="323"/>
                      <a:pt x="2558" y="289"/>
                      <a:pt x="2481" y="267"/>
                    </a:cubicBezTo>
                    <a:cubicBezTo>
                      <a:pt x="2314" y="223"/>
                      <a:pt x="2158" y="190"/>
                      <a:pt x="1992" y="156"/>
                    </a:cubicBezTo>
                    <a:cubicBezTo>
                      <a:pt x="1658" y="101"/>
                      <a:pt x="1324" y="101"/>
                      <a:pt x="991" y="89"/>
                    </a:cubicBezTo>
                    <a:cubicBezTo>
                      <a:pt x="657" y="89"/>
                      <a:pt x="323" y="78"/>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15" name="Google Shape;24115;p45"/>
              <p:cNvSpPr/>
              <p:nvPr/>
            </p:nvSpPr>
            <p:spPr>
              <a:xfrm>
                <a:off x="908060" y="3624452"/>
                <a:ext cx="133514" cy="13885"/>
              </a:xfrm>
              <a:custGeom>
                <a:avLst/>
                <a:gdLst/>
                <a:ahLst/>
                <a:cxnLst/>
                <a:rect l="l" t="t" r="r" b="b"/>
                <a:pathLst>
                  <a:path w="3827" h="398" extrusionOk="0">
                    <a:moveTo>
                      <a:pt x="1228" y="1"/>
                    </a:moveTo>
                    <a:cubicBezTo>
                      <a:pt x="1137" y="1"/>
                      <a:pt x="1047" y="4"/>
                      <a:pt x="957" y="10"/>
                    </a:cubicBezTo>
                    <a:cubicBezTo>
                      <a:pt x="635" y="21"/>
                      <a:pt x="312" y="77"/>
                      <a:pt x="0" y="188"/>
                    </a:cubicBezTo>
                    <a:lnTo>
                      <a:pt x="12" y="188"/>
                    </a:lnTo>
                    <a:cubicBezTo>
                      <a:pt x="312" y="99"/>
                      <a:pt x="635" y="54"/>
                      <a:pt x="957" y="54"/>
                    </a:cubicBezTo>
                    <a:cubicBezTo>
                      <a:pt x="1012" y="52"/>
                      <a:pt x="1067" y="51"/>
                      <a:pt x="1122" y="51"/>
                    </a:cubicBezTo>
                    <a:cubicBezTo>
                      <a:pt x="1390" y="51"/>
                      <a:pt x="1655" y="75"/>
                      <a:pt x="1913" y="121"/>
                    </a:cubicBezTo>
                    <a:cubicBezTo>
                      <a:pt x="2236" y="166"/>
                      <a:pt x="2548" y="232"/>
                      <a:pt x="2859" y="299"/>
                    </a:cubicBezTo>
                    <a:cubicBezTo>
                      <a:pt x="3107" y="352"/>
                      <a:pt x="3368" y="398"/>
                      <a:pt x="3627" y="398"/>
                    </a:cubicBezTo>
                    <a:cubicBezTo>
                      <a:pt x="3694" y="398"/>
                      <a:pt x="3760" y="395"/>
                      <a:pt x="3826" y="388"/>
                    </a:cubicBezTo>
                    <a:lnTo>
                      <a:pt x="3826" y="376"/>
                    </a:lnTo>
                    <a:cubicBezTo>
                      <a:pt x="3504" y="366"/>
                      <a:pt x="3193" y="287"/>
                      <a:pt x="2881" y="210"/>
                    </a:cubicBezTo>
                    <a:cubicBezTo>
                      <a:pt x="2570" y="143"/>
                      <a:pt x="2247" y="87"/>
                      <a:pt x="1925" y="43"/>
                    </a:cubicBezTo>
                    <a:cubicBezTo>
                      <a:pt x="1692" y="19"/>
                      <a:pt x="1460" y="1"/>
                      <a:pt x="122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16" name="Google Shape;24116;p45"/>
              <p:cNvSpPr/>
              <p:nvPr/>
            </p:nvSpPr>
            <p:spPr>
              <a:xfrm>
                <a:off x="891767" y="3492854"/>
                <a:ext cx="184729" cy="139410"/>
              </a:xfrm>
              <a:custGeom>
                <a:avLst/>
                <a:gdLst/>
                <a:ahLst/>
                <a:cxnLst/>
                <a:rect l="l" t="t" r="r" b="b"/>
                <a:pathLst>
                  <a:path w="5295" h="3996" extrusionOk="0">
                    <a:moveTo>
                      <a:pt x="3891" y="0"/>
                    </a:moveTo>
                    <a:cubicBezTo>
                      <a:pt x="3334" y="0"/>
                      <a:pt x="2399" y="691"/>
                      <a:pt x="2036" y="1012"/>
                    </a:cubicBezTo>
                    <a:cubicBezTo>
                      <a:pt x="1646" y="1357"/>
                      <a:pt x="1302" y="2146"/>
                      <a:pt x="979" y="2769"/>
                    </a:cubicBezTo>
                    <a:cubicBezTo>
                      <a:pt x="645" y="3381"/>
                      <a:pt x="101" y="3404"/>
                      <a:pt x="101" y="3404"/>
                    </a:cubicBezTo>
                    <a:lnTo>
                      <a:pt x="0" y="3904"/>
                    </a:lnTo>
                    <a:cubicBezTo>
                      <a:pt x="0" y="3904"/>
                      <a:pt x="261" y="3972"/>
                      <a:pt x="503" y="3972"/>
                    </a:cubicBezTo>
                    <a:cubicBezTo>
                      <a:pt x="521" y="3972"/>
                      <a:pt x="539" y="3971"/>
                      <a:pt x="556" y="3970"/>
                    </a:cubicBezTo>
                    <a:cubicBezTo>
                      <a:pt x="727" y="3970"/>
                      <a:pt x="1085" y="3995"/>
                      <a:pt x="1437" y="3995"/>
                    </a:cubicBezTo>
                    <a:cubicBezTo>
                      <a:pt x="1613" y="3995"/>
                      <a:pt x="1787" y="3989"/>
                      <a:pt x="1935" y="3970"/>
                    </a:cubicBezTo>
                    <a:cubicBezTo>
                      <a:pt x="2370" y="3915"/>
                      <a:pt x="2981" y="3938"/>
                      <a:pt x="3482" y="3881"/>
                    </a:cubicBezTo>
                    <a:cubicBezTo>
                      <a:pt x="3982" y="3826"/>
                      <a:pt x="4194" y="3570"/>
                      <a:pt x="4471" y="3337"/>
                    </a:cubicBezTo>
                    <a:cubicBezTo>
                      <a:pt x="4750" y="3115"/>
                      <a:pt x="5116" y="2703"/>
                      <a:pt x="5205" y="2302"/>
                    </a:cubicBezTo>
                    <a:cubicBezTo>
                      <a:pt x="5294" y="1891"/>
                      <a:pt x="4938" y="1679"/>
                      <a:pt x="4861" y="1635"/>
                    </a:cubicBezTo>
                    <a:cubicBezTo>
                      <a:pt x="4794" y="1590"/>
                      <a:pt x="4783" y="1491"/>
                      <a:pt x="4738" y="1412"/>
                    </a:cubicBezTo>
                    <a:cubicBezTo>
                      <a:pt x="4694" y="1335"/>
                      <a:pt x="4727" y="912"/>
                      <a:pt x="4738" y="668"/>
                    </a:cubicBezTo>
                    <a:cubicBezTo>
                      <a:pt x="4750" y="423"/>
                      <a:pt x="4550" y="134"/>
                      <a:pt x="4004" y="11"/>
                    </a:cubicBezTo>
                    <a:cubicBezTo>
                      <a:pt x="3969" y="4"/>
                      <a:pt x="3931" y="0"/>
                      <a:pt x="3891"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17" name="Google Shape;24117;p45"/>
              <p:cNvSpPr/>
              <p:nvPr/>
            </p:nvSpPr>
            <p:spPr>
              <a:xfrm>
                <a:off x="891767" y="3578958"/>
                <a:ext cx="98976" cy="50587"/>
              </a:xfrm>
              <a:custGeom>
                <a:avLst/>
                <a:gdLst/>
                <a:ahLst/>
                <a:cxnLst/>
                <a:rect l="l" t="t" r="r" b="b"/>
                <a:pathLst>
                  <a:path w="2837" h="1450" extrusionOk="0">
                    <a:moveTo>
                      <a:pt x="1654" y="1"/>
                    </a:moveTo>
                    <a:cubicBezTo>
                      <a:pt x="1644" y="1"/>
                      <a:pt x="1634" y="1"/>
                      <a:pt x="1624" y="1"/>
                    </a:cubicBezTo>
                    <a:cubicBezTo>
                      <a:pt x="1446" y="12"/>
                      <a:pt x="1280" y="113"/>
                      <a:pt x="1090" y="146"/>
                    </a:cubicBezTo>
                    <a:cubicBezTo>
                      <a:pt x="1079" y="157"/>
                      <a:pt x="1068" y="157"/>
                      <a:pt x="1046" y="157"/>
                    </a:cubicBezTo>
                    <a:cubicBezTo>
                      <a:pt x="1023" y="202"/>
                      <a:pt x="1001" y="246"/>
                      <a:pt x="979" y="301"/>
                    </a:cubicBezTo>
                    <a:cubicBezTo>
                      <a:pt x="645" y="913"/>
                      <a:pt x="101" y="936"/>
                      <a:pt x="101" y="936"/>
                    </a:cubicBezTo>
                    <a:lnTo>
                      <a:pt x="0" y="1436"/>
                    </a:lnTo>
                    <a:lnTo>
                      <a:pt x="12" y="1436"/>
                    </a:lnTo>
                    <a:cubicBezTo>
                      <a:pt x="115" y="1445"/>
                      <a:pt x="219" y="1450"/>
                      <a:pt x="323" y="1450"/>
                    </a:cubicBezTo>
                    <a:cubicBezTo>
                      <a:pt x="838" y="1450"/>
                      <a:pt x="1362" y="1336"/>
                      <a:pt x="1824" y="1114"/>
                    </a:cubicBezTo>
                    <a:cubicBezTo>
                      <a:pt x="1913" y="1069"/>
                      <a:pt x="1991" y="1025"/>
                      <a:pt x="2080" y="980"/>
                    </a:cubicBezTo>
                    <a:cubicBezTo>
                      <a:pt x="2192" y="924"/>
                      <a:pt x="2214" y="913"/>
                      <a:pt x="2314" y="847"/>
                    </a:cubicBezTo>
                    <a:cubicBezTo>
                      <a:pt x="2459" y="758"/>
                      <a:pt x="2669" y="590"/>
                      <a:pt x="2781" y="469"/>
                    </a:cubicBezTo>
                    <a:cubicBezTo>
                      <a:pt x="2803" y="435"/>
                      <a:pt x="2837" y="402"/>
                      <a:pt x="2837" y="357"/>
                    </a:cubicBezTo>
                    <a:cubicBezTo>
                      <a:pt x="2825" y="313"/>
                      <a:pt x="2803" y="291"/>
                      <a:pt x="2781" y="257"/>
                    </a:cubicBezTo>
                    <a:cubicBezTo>
                      <a:pt x="2714" y="190"/>
                      <a:pt x="2647" y="123"/>
                      <a:pt x="2570" y="68"/>
                    </a:cubicBezTo>
                    <a:cubicBezTo>
                      <a:pt x="2536" y="46"/>
                      <a:pt x="2503" y="24"/>
                      <a:pt x="2459" y="12"/>
                    </a:cubicBezTo>
                    <a:cubicBezTo>
                      <a:pt x="2450" y="11"/>
                      <a:pt x="2441" y="10"/>
                      <a:pt x="2431" y="10"/>
                    </a:cubicBezTo>
                    <a:cubicBezTo>
                      <a:pt x="2371" y="10"/>
                      <a:pt x="2303" y="37"/>
                      <a:pt x="2236" y="57"/>
                    </a:cubicBezTo>
                    <a:cubicBezTo>
                      <a:pt x="2202" y="64"/>
                      <a:pt x="2168" y="67"/>
                      <a:pt x="2134" y="67"/>
                    </a:cubicBezTo>
                    <a:cubicBezTo>
                      <a:pt x="1975" y="67"/>
                      <a:pt x="1811" y="1"/>
                      <a:pt x="165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18" name="Google Shape;24118;p45"/>
              <p:cNvSpPr/>
              <p:nvPr/>
            </p:nvSpPr>
            <p:spPr>
              <a:xfrm>
                <a:off x="887511" y="3545221"/>
                <a:ext cx="97406" cy="75148"/>
              </a:xfrm>
              <a:custGeom>
                <a:avLst/>
                <a:gdLst/>
                <a:ahLst/>
                <a:cxnLst/>
                <a:rect l="l" t="t" r="r" b="b"/>
                <a:pathLst>
                  <a:path w="2792" h="2154" extrusionOk="0">
                    <a:moveTo>
                      <a:pt x="2781" y="0"/>
                    </a:moveTo>
                    <a:cubicBezTo>
                      <a:pt x="2524" y="168"/>
                      <a:pt x="2302" y="390"/>
                      <a:pt x="2102" y="613"/>
                    </a:cubicBezTo>
                    <a:cubicBezTo>
                      <a:pt x="2002" y="724"/>
                      <a:pt x="1902" y="846"/>
                      <a:pt x="1813" y="968"/>
                    </a:cubicBezTo>
                    <a:cubicBezTo>
                      <a:pt x="1713" y="1080"/>
                      <a:pt x="1624" y="1213"/>
                      <a:pt x="1535" y="1324"/>
                    </a:cubicBezTo>
                    <a:cubicBezTo>
                      <a:pt x="1491" y="1380"/>
                      <a:pt x="1435" y="1446"/>
                      <a:pt x="1390" y="1491"/>
                    </a:cubicBezTo>
                    <a:cubicBezTo>
                      <a:pt x="1346" y="1547"/>
                      <a:pt x="1279" y="1591"/>
                      <a:pt x="1224" y="1636"/>
                    </a:cubicBezTo>
                    <a:cubicBezTo>
                      <a:pt x="1101" y="1735"/>
                      <a:pt x="979" y="1814"/>
                      <a:pt x="856" y="1891"/>
                    </a:cubicBezTo>
                    <a:cubicBezTo>
                      <a:pt x="789" y="1936"/>
                      <a:pt x="723" y="1969"/>
                      <a:pt x="656" y="2002"/>
                    </a:cubicBezTo>
                    <a:cubicBezTo>
                      <a:pt x="589" y="2036"/>
                      <a:pt x="523" y="2069"/>
                      <a:pt x="456" y="2091"/>
                    </a:cubicBezTo>
                    <a:cubicBezTo>
                      <a:pt x="376" y="2116"/>
                      <a:pt x="292" y="2124"/>
                      <a:pt x="209" y="2124"/>
                    </a:cubicBezTo>
                    <a:cubicBezTo>
                      <a:pt x="142" y="2124"/>
                      <a:pt x="76" y="2119"/>
                      <a:pt x="11" y="2114"/>
                    </a:cubicBezTo>
                    <a:lnTo>
                      <a:pt x="0" y="2125"/>
                    </a:lnTo>
                    <a:cubicBezTo>
                      <a:pt x="98" y="2139"/>
                      <a:pt x="196" y="2153"/>
                      <a:pt x="294" y="2153"/>
                    </a:cubicBezTo>
                    <a:cubicBezTo>
                      <a:pt x="352" y="2153"/>
                      <a:pt x="410" y="2148"/>
                      <a:pt x="467" y="2136"/>
                    </a:cubicBezTo>
                    <a:cubicBezTo>
                      <a:pt x="534" y="2114"/>
                      <a:pt x="611" y="2081"/>
                      <a:pt x="678" y="2058"/>
                    </a:cubicBezTo>
                    <a:cubicBezTo>
                      <a:pt x="745" y="2025"/>
                      <a:pt x="823" y="1992"/>
                      <a:pt x="890" y="1958"/>
                    </a:cubicBezTo>
                    <a:cubicBezTo>
                      <a:pt x="1023" y="1880"/>
                      <a:pt x="1145" y="1802"/>
                      <a:pt x="1279" y="1713"/>
                    </a:cubicBezTo>
                    <a:cubicBezTo>
                      <a:pt x="1335" y="1658"/>
                      <a:pt x="1390" y="1624"/>
                      <a:pt x="1457" y="1569"/>
                    </a:cubicBezTo>
                    <a:cubicBezTo>
                      <a:pt x="1513" y="1513"/>
                      <a:pt x="1568" y="1458"/>
                      <a:pt x="1612" y="1391"/>
                    </a:cubicBezTo>
                    <a:cubicBezTo>
                      <a:pt x="1724" y="1280"/>
                      <a:pt x="1813" y="1169"/>
                      <a:pt x="1913" y="1046"/>
                    </a:cubicBezTo>
                    <a:cubicBezTo>
                      <a:pt x="2013" y="935"/>
                      <a:pt x="2113" y="823"/>
                      <a:pt x="2202" y="701"/>
                    </a:cubicBezTo>
                    <a:cubicBezTo>
                      <a:pt x="2391" y="467"/>
                      <a:pt x="2581" y="234"/>
                      <a:pt x="2791" y="12"/>
                    </a:cubicBezTo>
                    <a:lnTo>
                      <a:pt x="2781"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19" name="Google Shape;24119;p45"/>
              <p:cNvSpPr/>
              <p:nvPr/>
            </p:nvSpPr>
            <p:spPr>
              <a:xfrm>
                <a:off x="897593" y="3575888"/>
                <a:ext cx="119141" cy="47726"/>
              </a:xfrm>
              <a:custGeom>
                <a:avLst/>
                <a:gdLst/>
                <a:ahLst/>
                <a:cxnLst/>
                <a:rect l="l" t="t" r="r" b="b"/>
                <a:pathLst>
                  <a:path w="3415" h="1368" extrusionOk="0">
                    <a:moveTo>
                      <a:pt x="3414" y="0"/>
                    </a:moveTo>
                    <a:cubicBezTo>
                      <a:pt x="3092" y="23"/>
                      <a:pt x="2781" y="100"/>
                      <a:pt x="2492" y="223"/>
                    </a:cubicBezTo>
                    <a:cubicBezTo>
                      <a:pt x="2413" y="256"/>
                      <a:pt x="2347" y="300"/>
                      <a:pt x="2280" y="334"/>
                    </a:cubicBezTo>
                    <a:cubicBezTo>
                      <a:pt x="2203" y="367"/>
                      <a:pt x="2136" y="412"/>
                      <a:pt x="2069" y="456"/>
                    </a:cubicBezTo>
                    <a:cubicBezTo>
                      <a:pt x="1946" y="545"/>
                      <a:pt x="1813" y="646"/>
                      <a:pt x="1691" y="745"/>
                    </a:cubicBezTo>
                    <a:cubicBezTo>
                      <a:pt x="1580" y="846"/>
                      <a:pt x="1457" y="945"/>
                      <a:pt x="1335" y="1034"/>
                    </a:cubicBezTo>
                    <a:cubicBezTo>
                      <a:pt x="1202" y="1113"/>
                      <a:pt x="1068" y="1179"/>
                      <a:pt x="923" y="1235"/>
                    </a:cubicBezTo>
                    <a:cubicBezTo>
                      <a:pt x="728" y="1303"/>
                      <a:pt x="517" y="1335"/>
                      <a:pt x="305" y="1335"/>
                    </a:cubicBezTo>
                    <a:cubicBezTo>
                      <a:pt x="203" y="1335"/>
                      <a:pt x="101" y="1327"/>
                      <a:pt x="0" y="1313"/>
                    </a:cubicBezTo>
                    <a:lnTo>
                      <a:pt x="0" y="1324"/>
                    </a:lnTo>
                    <a:cubicBezTo>
                      <a:pt x="138" y="1353"/>
                      <a:pt x="279" y="1368"/>
                      <a:pt x="418" y="1368"/>
                    </a:cubicBezTo>
                    <a:cubicBezTo>
                      <a:pt x="593" y="1368"/>
                      <a:pt x="767" y="1345"/>
                      <a:pt x="935" y="1301"/>
                    </a:cubicBezTo>
                    <a:cubicBezTo>
                      <a:pt x="1090" y="1257"/>
                      <a:pt x="1235" y="1190"/>
                      <a:pt x="1380" y="1101"/>
                    </a:cubicBezTo>
                    <a:cubicBezTo>
                      <a:pt x="1513" y="1024"/>
                      <a:pt x="1635" y="923"/>
                      <a:pt x="1768" y="834"/>
                    </a:cubicBezTo>
                    <a:cubicBezTo>
                      <a:pt x="2013" y="634"/>
                      <a:pt x="2269" y="490"/>
                      <a:pt x="2547" y="345"/>
                    </a:cubicBezTo>
                    <a:cubicBezTo>
                      <a:pt x="2825" y="211"/>
                      <a:pt x="3115" y="112"/>
                      <a:pt x="3414" y="11"/>
                    </a:cubicBezTo>
                    <a:lnTo>
                      <a:pt x="3414"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20" name="Google Shape;24120;p45"/>
              <p:cNvSpPr/>
              <p:nvPr/>
            </p:nvSpPr>
            <p:spPr>
              <a:xfrm>
                <a:off x="905339" y="3608090"/>
                <a:ext cx="113733" cy="20584"/>
              </a:xfrm>
              <a:custGeom>
                <a:avLst/>
                <a:gdLst/>
                <a:ahLst/>
                <a:cxnLst/>
                <a:rect l="l" t="t" r="r" b="b"/>
                <a:pathLst>
                  <a:path w="3260" h="590" extrusionOk="0">
                    <a:moveTo>
                      <a:pt x="3259" y="0"/>
                    </a:moveTo>
                    <a:cubicBezTo>
                      <a:pt x="2982" y="0"/>
                      <a:pt x="2703" y="56"/>
                      <a:pt x="2436" y="123"/>
                    </a:cubicBezTo>
                    <a:cubicBezTo>
                      <a:pt x="2169" y="190"/>
                      <a:pt x="1902" y="279"/>
                      <a:pt x="1635" y="356"/>
                    </a:cubicBezTo>
                    <a:cubicBezTo>
                      <a:pt x="1368" y="434"/>
                      <a:pt x="1101" y="501"/>
                      <a:pt x="824" y="534"/>
                    </a:cubicBezTo>
                    <a:cubicBezTo>
                      <a:pt x="690" y="556"/>
                      <a:pt x="554" y="567"/>
                      <a:pt x="416" y="567"/>
                    </a:cubicBezTo>
                    <a:cubicBezTo>
                      <a:pt x="279" y="567"/>
                      <a:pt x="140" y="556"/>
                      <a:pt x="1" y="534"/>
                    </a:cubicBezTo>
                    <a:lnTo>
                      <a:pt x="1" y="534"/>
                    </a:lnTo>
                    <a:cubicBezTo>
                      <a:pt x="164" y="573"/>
                      <a:pt x="327" y="589"/>
                      <a:pt x="491" y="589"/>
                    </a:cubicBezTo>
                    <a:cubicBezTo>
                      <a:pt x="605" y="589"/>
                      <a:pt x="720" y="581"/>
                      <a:pt x="835" y="568"/>
                    </a:cubicBezTo>
                    <a:cubicBezTo>
                      <a:pt x="1113" y="546"/>
                      <a:pt x="1380" y="479"/>
                      <a:pt x="1647" y="412"/>
                    </a:cubicBezTo>
                    <a:cubicBezTo>
                      <a:pt x="1925" y="334"/>
                      <a:pt x="2191" y="256"/>
                      <a:pt x="2458" y="190"/>
                    </a:cubicBezTo>
                    <a:cubicBezTo>
                      <a:pt x="2715" y="111"/>
                      <a:pt x="2992" y="45"/>
                      <a:pt x="325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21" name="Google Shape;24121;p45"/>
              <p:cNvSpPr/>
              <p:nvPr/>
            </p:nvSpPr>
            <p:spPr>
              <a:xfrm>
                <a:off x="726466" y="3632128"/>
                <a:ext cx="144364" cy="158424"/>
              </a:xfrm>
              <a:custGeom>
                <a:avLst/>
                <a:gdLst/>
                <a:ahLst/>
                <a:cxnLst/>
                <a:rect l="l" t="t" r="r" b="b"/>
                <a:pathLst>
                  <a:path w="4138" h="4541" extrusionOk="0">
                    <a:moveTo>
                      <a:pt x="3815" y="1"/>
                    </a:moveTo>
                    <a:cubicBezTo>
                      <a:pt x="3815" y="1"/>
                      <a:pt x="3804" y="67"/>
                      <a:pt x="3537" y="156"/>
                    </a:cubicBezTo>
                    <a:cubicBezTo>
                      <a:pt x="3270" y="245"/>
                      <a:pt x="2269" y="379"/>
                      <a:pt x="1702" y="735"/>
                    </a:cubicBezTo>
                    <a:cubicBezTo>
                      <a:pt x="1135" y="1091"/>
                      <a:pt x="378" y="1836"/>
                      <a:pt x="190" y="2359"/>
                    </a:cubicBezTo>
                    <a:cubicBezTo>
                      <a:pt x="0" y="2882"/>
                      <a:pt x="67" y="3282"/>
                      <a:pt x="190" y="3549"/>
                    </a:cubicBezTo>
                    <a:cubicBezTo>
                      <a:pt x="311" y="3805"/>
                      <a:pt x="701" y="4049"/>
                      <a:pt x="957" y="4116"/>
                    </a:cubicBezTo>
                    <a:cubicBezTo>
                      <a:pt x="1213" y="4183"/>
                      <a:pt x="1513" y="4294"/>
                      <a:pt x="1668" y="4394"/>
                    </a:cubicBezTo>
                    <a:cubicBezTo>
                      <a:pt x="1771" y="4468"/>
                      <a:pt x="1850" y="4541"/>
                      <a:pt x="1961" y="4541"/>
                    </a:cubicBezTo>
                    <a:cubicBezTo>
                      <a:pt x="2019" y="4541"/>
                      <a:pt x="2086" y="4521"/>
                      <a:pt x="2169" y="4472"/>
                    </a:cubicBezTo>
                    <a:cubicBezTo>
                      <a:pt x="2425" y="4328"/>
                      <a:pt x="2525" y="4150"/>
                      <a:pt x="2625" y="3838"/>
                    </a:cubicBezTo>
                    <a:cubicBezTo>
                      <a:pt x="2714" y="3527"/>
                      <a:pt x="2725" y="2870"/>
                      <a:pt x="2847" y="2626"/>
                    </a:cubicBezTo>
                    <a:cubicBezTo>
                      <a:pt x="2981" y="2392"/>
                      <a:pt x="3237" y="2037"/>
                      <a:pt x="3504" y="1513"/>
                    </a:cubicBezTo>
                    <a:cubicBezTo>
                      <a:pt x="3782" y="991"/>
                      <a:pt x="4138" y="435"/>
                      <a:pt x="4138" y="435"/>
                    </a:cubicBezTo>
                    <a:lnTo>
                      <a:pt x="3815" y="1"/>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22" name="Google Shape;24122;p45"/>
              <p:cNvSpPr/>
              <p:nvPr/>
            </p:nvSpPr>
            <p:spPr>
              <a:xfrm>
                <a:off x="735397" y="3634884"/>
                <a:ext cx="135433" cy="155668"/>
              </a:xfrm>
              <a:custGeom>
                <a:avLst/>
                <a:gdLst/>
                <a:ahLst/>
                <a:cxnLst/>
                <a:rect l="l" t="t" r="r" b="b"/>
                <a:pathLst>
                  <a:path w="3882" h="4462" extrusionOk="0">
                    <a:moveTo>
                      <a:pt x="3615" y="0"/>
                    </a:moveTo>
                    <a:cubicBezTo>
                      <a:pt x="3515" y="77"/>
                      <a:pt x="3437" y="178"/>
                      <a:pt x="3337" y="267"/>
                    </a:cubicBezTo>
                    <a:cubicBezTo>
                      <a:pt x="3236" y="344"/>
                      <a:pt x="3125" y="433"/>
                      <a:pt x="3036" y="534"/>
                    </a:cubicBezTo>
                    <a:cubicBezTo>
                      <a:pt x="2848" y="756"/>
                      <a:pt x="2747" y="1046"/>
                      <a:pt x="2658" y="1335"/>
                    </a:cubicBezTo>
                    <a:cubicBezTo>
                      <a:pt x="2480" y="1824"/>
                      <a:pt x="2280" y="2291"/>
                      <a:pt x="2069" y="2769"/>
                    </a:cubicBezTo>
                    <a:cubicBezTo>
                      <a:pt x="2047" y="2825"/>
                      <a:pt x="2025" y="2880"/>
                      <a:pt x="1991" y="2925"/>
                    </a:cubicBezTo>
                    <a:cubicBezTo>
                      <a:pt x="1880" y="3070"/>
                      <a:pt x="1669" y="3092"/>
                      <a:pt x="1479" y="3103"/>
                    </a:cubicBezTo>
                    <a:cubicBezTo>
                      <a:pt x="1202" y="3114"/>
                      <a:pt x="912" y="3103"/>
                      <a:pt x="678" y="3236"/>
                    </a:cubicBezTo>
                    <a:cubicBezTo>
                      <a:pt x="500" y="3325"/>
                      <a:pt x="367" y="3481"/>
                      <a:pt x="178" y="3537"/>
                    </a:cubicBezTo>
                    <a:cubicBezTo>
                      <a:pt x="122" y="3559"/>
                      <a:pt x="55" y="3570"/>
                      <a:pt x="0" y="3581"/>
                    </a:cubicBezTo>
                    <a:cubicBezTo>
                      <a:pt x="167" y="3792"/>
                      <a:pt x="478" y="3982"/>
                      <a:pt x="701" y="4037"/>
                    </a:cubicBezTo>
                    <a:cubicBezTo>
                      <a:pt x="957" y="4104"/>
                      <a:pt x="1257" y="4215"/>
                      <a:pt x="1412" y="4315"/>
                    </a:cubicBezTo>
                    <a:cubicBezTo>
                      <a:pt x="1515" y="4389"/>
                      <a:pt x="1594" y="4462"/>
                      <a:pt x="1705" y="4462"/>
                    </a:cubicBezTo>
                    <a:cubicBezTo>
                      <a:pt x="1763" y="4462"/>
                      <a:pt x="1830" y="4442"/>
                      <a:pt x="1913" y="4393"/>
                    </a:cubicBezTo>
                    <a:cubicBezTo>
                      <a:pt x="2169" y="4249"/>
                      <a:pt x="2269" y="4071"/>
                      <a:pt x="2369" y="3759"/>
                    </a:cubicBezTo>
                    <a:cubicBezTo>
                      <a:pt x="2458" y="3448"/>
                      <a:pt x="2469" y="2791"/>
                      <a:pt x="2591" y="2547"/>
                    </a:cubicBezTo>
                    <a:cubicBezTo>
                      <a:pt x="2725" y="2313"/>
                      <a:pt x="2981" y="1958"/>
                      <a:pt x="3248" y="1434"/>
                    </a:cubicBezTo>
                    <a:cubicBezTo>
                      <a:pt x="3526" y="912"/>
                      <a:pt x="3882" y="356"/>
                      <a:pt x="3882" y="356"/>
                    </a:cubicBezTo>
                    <a:lnTo>
                      <a:pt x="361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23" name="Google Shape;24123;p45"/>
              <p:cNvSpPr/>
              <p:nvPr/>
            </p:nvSpPr>
            <p:spPr>
              <a:xfrm>
                <a:off x="827747" y="3631360"/>
                <a:ext cx="36876" cy="20200"/>
              </a:xfrm>
              <a:custGeom>
                <a:avLst/>
                <a:gdLst/>
                <a:ahLst/>
                <a:cxnLst/>
                <a:rect l="l" t="t" r="r" b="b"/>
                <a:pathLst>
                  <a:path w="1057" h="579" extrusionOk="0">
                    <a:moveTo>
                      <a:pt x="1046" y="0"/>
                    </a:moveTo>
                    <a:cubicBezTo>
                      <a:pt x="979" y="79"/>
                      <a:pt x="901" y="134"/>
                      <a:pt x="812" y="178"/>
                    </a:cubicBezTo>
                    <a:cubicBezTo>
                      <a:pt x="723" y="223"/>
                      <a:pt x="623" y="257"/>
                      <a:pt x="534" y="279"/>
                    </a:cubicBezTo>
                    <a:cubicBezTo>
                      <a:pt x="434" y="312"/>
                      <a:pt x="345" y="334"/>
                      <a:pt x="245" y="379"/>
                    </a:cubicBezTo>
                    <a:cubicBezTo>
                      <a:pt x="156" y="435"/>
                      <a:pt x="67" y="490"/>
                      <a:pt x="0" y="568"/>
                    </a:cubicBezTo>
                    <a:lnTo>
                      <a:pt x="11" y="579"/>
                    </a:lnTo>
                    <a:cubicBezTo>
                      <a:pt x="100" y="534"/>
                      <a:pt x="189" y="490"/>
                      <a:pt x="278" y="457"/>
                    </a:cubicBezTo>
                    <a:cubicBezTo>
                      <a:pt x="367" y="423"/>
                      <a:pt x="468" y="379"/>
                      <a:pt x="557" y="346"/>
                    </a:cubicBezTo>
                    <a:cubicBezTo>
                      <a:pt x="645" y="301"/>
                      <a:pt x="745" y="267"/>
                      <a:pt x="823" y="212"/>
                    </a:cubicBezTo>
                    <a:cubicBezTo>
                      <a:pt x="912" y="156"/>
                      <a:pt x="990" y="89"/>
                      <a:pt x="1057" y="12"/>
                    </a:cubicBezTo>
                    <a:lnTo>
                      <a:pt x="1046"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24" name="Google Shape;24124;p45"/>
              <p:cNvSpPr/>
              <p:nvPr/>
            </p:nvSpPr>
            <p:spPr>
              <a:xfrm>
                <a:off x="755563" y="3636803"/>
                <a:ext cx="114117" cy="80730"/>
              </a:xfrm>
              <a:custGeom>
                <a:avLst/>
                <a:gdLst/>
                <a:ahLst/>
                <a:cxnLst/>
                <a:rect l="l" t="t" r="r" b="b"/>
                <a:pathLst>
                  <a:path w="3271" h="2314" extrusionOk="0">
                    <a:moveTo>
                      <a:pt x="3259" y="0"/>
                    </a:moveTo>
                    <a:cubicBezTo>
                      <a:pt x="3004" y="223"/>
                      <a:pt x="2714" y="390"/>
                      <a:pt x="2414" y="534"/>
                    </a:cubicBezTo>
                    <a:cubicBezTo>
                      <a:pt x="2114" y="690"/>
                      <a:pt x="1802" y="823"/>
                      <a:pt x="1502" y="968"/>
                    </a:cubicBezTo>
                    <a:cubicBezTo>
                      <a:pt x="1190" y="1124"/>
                      <a:pt x="890" y="1268"/>
                      <a:pt x="624" y="1491"/>
                    </a:cubicBezTo>
                    <a:cubicBezTo>
                      <a:pt x="357" y="1713"/>
                      <a:pt x="123" y="1992"/>
                      <a:pt x="1" y="2303"/>
                    </a:cubicBezTo>
                    <a:lnTo>
                      <a:pt x="11" y="2314"/>
                    </a:lnTo>
                    <a:cubicBezTo>
                      <a:pt x="201" y="2036"/>
                      <a:pt x="446" y="1802"/>
                      <a:pt x="701" y="1602"/>
                    </a:cubicBezTo>
                    <a:cubicBezTo>
                      <a:pt x="968" y="1402"/>
                      <a:pt x="1246" y="1224"/>
                      <a:pt x="1546" y="1068"/>
                    </a:cubicBezTo>
                    <a:cubicBezTo>
                      <a:pt x="1847" y="912"/>
                      <a:pt x="2147" y="768"/>
                      <a:pt x="2448" y="601"/>
                    </a:cubicBezTo>
                    <a:cubicBezTo>
                      <a:pt x="2737" y="434"/>
                      <a:pt x="3026" y="245"/>
                      <a:pt x="3271" y="12"/>
                    </a:cubicBezTo>
                    <a:lnTo>
                      <a:pt x="3259"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25" name="Google Shape;24125;p45"/>
              <p:cNvSpPr/>
              <p:nvPr/>
            </p:nvSpPr>
            <p:spPr>
              <a:xfrm>
                <a:off x="811454" y="3640675"/>
                <a:ext cx="59379" cy="59413"/>
              </a:xfrm>
              <a:custGeom>
                <a:avLst/>
                <a:gdLst/>
                <a:ahLst/>
                <a:cxnLst/>
                <a:rect l="l" t="t" r="r" b="b"/>
                <a:pathLst>
                  <a:path w="1702" h="1703" extrusionOk="0">
                    <a:moveTo>
                      <a:pt x="1691" y="0"/>
                    </a:moveTo>
                    <a:cubicBezTo>
                      <a:pt x="1613" y="178"/>
                      <a:pt x="1468" y="334"/>
                      <a:pt x="1323" y="468"/>
                    </a:cubicBezTo>
                    <a:cubicBezTo>
                      <a:pt x="1168" y="601"/>
                      <a:pt x="1001" y="712"/>
                      <a:pt x="834" y="813"/>
                    </a:cubicBezTo>
                    <a:cubicBezTo>
                      <a:pt x="656" y="924"/>
                      <a:pt x="478" y="1035"/>
                      <a:pt x="334" y="1179"/>
                    </a:cubicBezTo>
                    <a:cubicBezTo>
                      <a:pt x="178" y="1324"/>
                      <a:pt x="55" y="1502"/>
                      <a:pt x="0" y="1703"/>
                    </a:cubicBezTo>
                    <a:lnTo>
                      <a:pt x="11" y="1703"/>
                    </a:lnTo>
                    <a:cubicBezTo>
                      <a:pt x="122" y="1535"/>
                      <a:pt x="256" y="1391"/>
                      <a:pt x="401" y="1258"/>
                    </a:cubicBezTo>
                    <a:cubicBezTo>
                      <a:pt x="556" y="1135"/>
                      <a:pt x="712" y="1013"/>
                      <a:pt x="878" y="890"/>
                    </a:cubicBezTo>
                    <a:cubicBezTo>
                      <a:pt x="1046" y="768"/>
                      <a:pt x="1212" y="645"/>
                      <a:pt x="1357" y="501"/>
                    </a:cubicBezTo>
                    <a:cubicBezTo>
                      <a:pt x="1501" y="368"/>
                      <a:pt x="1635" y="190"/>
                      <a:pt x="170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26" name="Google Shape;24126;p45"/>
              <p:cNvSpPr/>
              <p:nvPr/>
            </p:nvSpPr>
            <p:spPr>
              <a:xfrm>
                <a:off x="806395" y="3649991"/>
                <a:ext cx="61332" cy="68728"/>
              </a:xfrm>
              <a:custGeom>
                <a:avLst/>
                <a:gdLst/>
                <a:ahLst/>
                <a:cxnLst/>
                <a:rect l="l" t="t" r="r" b="b"/>
                <a:pathLst>
                  <a:path w="1758" h="1970" extrusionOk="0">
                    <a:moveTo>
                      <a:pt x="1747" y="0"/>
                    </a:moveTo>
                    <a:cubicBezTo>
                      <a:pt x="1636" y="190"/>
                      <a:pt x="1480" y="346"/>
                      <a:pt x="1313" y="490"/>
                    </a:cubicBezTo>
                    <a:cubicBezTo>
                      <a:pt x="1146" y="635"/>
                      <a:pt x="979" y="779"/>
                      <a:pt x="823" y="935"/>
                    </a:cubicBezTo>
                    <a:cubicBezTo>
                      <a:pt x="668" y="1090"/>
                      <a:pt x="512" y="1246"/>
                      <a:pt x="368" y="1413"/>
                    </a:cubicBezTo>
                    <a:cubicBezTo>
                      <a:pt x="234" y="1591"/>
                      <a:pt x="101" y="1769"/>
                      <a:pt x="0" y="1958"/>
                    </a:cubicBezTo>
                    <a:lnTo>
                      <a:pt x="0" y="1969"/>
                    </a:lnTo>
                    <a:cubicBezTo>
                      <a:pt x="145" y="1802"/>
                      <a:pt x="289" y="1624"/>
                      <a:pt x="434" y="1468"/>
                    </a:cubicBezTo>
                    <a:cubicBezTo>
                      <a:pt x="579" y="1302"/>
                      <a:pt x="724" y="1135"/>
                      <a:pt x="868" y="979"/>
                    </a:cubicBezTo>
                    <a:cubicBezTo>
                      <a:pt x="1023" y="823"/>
                      <a:pt x="1179" y="679"/>
                      <a:pt x="1346" y="524"/>
                    </a:cubicBezTo>
                    <a:cubicBezTo>
                      <a:pt x="1502" y="368"/>
                      <a:pt x="1646" y="201"/>
                      <a:pt x="1758" y="12"/>
                    </a:cubicBezTo>
                    <a:lnTo>
                      <a:pt x="1747"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27" name="Google Shape;24127;p45"/>
              <p:cNvSpPr/>
              <p:nvPr/>
            </p:nvSpPr>
            <p:spPr>
              <a:xfrm>
                <a:off x="697369" y="3497319"/>
                <a:ext cx="170356" cy="132154"/>
              </a:xfrm>
              <a:custGeom>
                <a:avLst/>
                <a:gdLst/>
                <a:ahLst/>
                <a:cxnLst/>
                <a:rect l="l" t="t" r="r" b="b"/>
                <a:pathLst>
                  <a:path w="4883" h="3788" extrusionOk="0">
                    <a:moveTo>
                      <a:pt x="1600" y="1"/>
                    </a:moveTo>
                    <a:cubicBezTo>
                      <a:pt x="1528" y="1"/>
                      <a:pt x="1455" y="10"/>
                      <a:pt x="1380" y="28"/>
                    </a:cubicBezTo>
                    <a:cubicBezTo>
                      <a:pt x="935" y="139"/>
                      <a:pt x="935" y="239"/>
                      <a:pt x="623" y="439"/>
                    </a:cubicBezTo>
                    <a:cubicBezTo>
                      <a:pt x="312" y="651"/>
                      <a:pt x="223" y="1007"/>
                      <a:pt x="156" y="1440"/>
                    </a:cubicBezTo>
                    <a:cubicBezTo>
                      <a:pt x="89" y="1874"/>
                      <a:pt x="0" y="2419"/>
                      <a:pt x="356" y="2742"/>
                    </a:cubicBezTo>
                    <a:cubicBezTo>
                      <a:pt x="701" y="3053"/>
                      <a:pt x="1068" y="3164"/>
                      <a:pt x="1323" y="3231"/>
                    </a:cubicBezTo>
                    <a:cubicBezTo>
                      <a:pt x="1580" y="3298"/>
                      <a:pt x="2091" y="3454"/>
                      <a:pt x="2380" y="3454"/>
                    </a:cubicBezTo>
                    <a:cubicBezTo>
                      <a:pt x="2658" y="3464"/>
                      <a:pt x="3515" y="3565"/>
                      <a:pt x="3904" y="3620"/>
                    </a:cubicBezTo>
                    <a:cubicBezTo>
                      <a:pt x="4304" y="3676"/>
                      <a:pt x="4605" y="3787"/>
                      <a:pt x="4605" y="3787"/>
                    </a:cubicBezTo>
                    <a:lnTo>
                      <a:pt x="4883" y="3108"/>
                    </a:lnTo>
                    <a:cubicBezTo>
                      <a:pt x="4883" y="3108"/>
                      <a:pt x="4616" y="3086"/>
                      <a:pt x="4215" y="2453"/>
                    </a:cubicBezTo>
                    <a:cubicBezTo>
                      <a:pt x="3826" y="1808"/>
                      <a:pt x="3226" y="884"/>
                      <a:pt x="2714" y="517"/>
                    </a:cubicBezTo>
                    <a:cubicBezTo>
                      <a:pt x="2296" y="220"/>
                      <a:pt x="1964" y="1"/>
                      <a:pt x="1600"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28" name="Google Shape;24128;p45"/>
              <p:cNvSpPr/>
              <p:nvPr/>
            </p:nvSpPr>
            <p:spPr>
              <a:xfrm>
                <a:off x="758284" y="3598600"/>
                <a:ext cx="108291" cy="30875"/>
              </a:xfrm>
              <a:custGeom>
                <a:avLst/>
                <a:gdLst/>
                <a:ahLst/>
                <a:cxnLst/>
                <a:rect l="l" t="t" r="r" b="b"/>
                <a:pathLst>
                  <a:path w="3104" h="885" extrusionOk="0">
                    <a:moveTo>
                      <a:pt x="2162" y="1"/>
                    </a:moveTo>
                    <a:cubicBezTo>
                      <a:pt x="2146" y="1"/>
                      <a:pt x="2130" y="2"/>
                      <a:pt x="2113" y="5"/>
                    </a:cubicBezTo>
                    <a:cubicBezTo>
                      <a:pt x="2058" y="17"/>
                      <a:pt x="2014" y="39"/>
                      <a:pt x="1958" y="50"/>
                    </a:cubicBezTo>
                    <a:cubicBezTo>
                      <a:pt x="1757" y="128"/>
                      <a:pt x="1547" y="195"/>
                      <a:pt x="1335" y="205"/>
                    </a:cubicBezTo>
                    <a:cubicBezTo>
                      <a:pt x="1213" y="205"/>
                      <a:pt x="1102" y="205"/>
                      <a:pt x="990" y="217"/>
                    </a:cubicBezTo>
                    <a:cubicBezTo>
                      <a:pt x="734" y="250"/>
                      <a:pt x="501" y="361"/>
                      <a:pt x="245" y="406"/>
                    </a:cubicBezTo>
                    <a:cubicBezTo>
                      <a:pt x="167" y="417"/>
                      <a:pt x="78" y="417"/>
                      <a:pt x="0" y="439"/>
                    </a:cubicBezTo>
                    <a:cubicBezTo>
                      <a:pt x="223" y="495"/>
                      <a:pt x="467" y="551"/>
                      <a:pt x="634" y="551"/>
                    </a:cubicBezTo>
                    <a:cubicBezTo>
                      <a:pt x="912" y="561"/>
                      <a:pt x="1769" y="662"/>
                      <a:pt x="2158" y="717"/>
                    </a:cubicBezTo>
                    <a:cubicBezTo>
                      <a:pt x="2558" y="773"/>
                      <a:pt x="2859" y="884"/>
                      <a:pt x="2859" y="884"/>
                    </a:cubicBezTo>
                    <a:lnTo>
                      <a:pt x="3104" y="294"/>
                    </a:lnTo>
                    <a:cubicBezTo>
                      <a:pt x="3015" y="284"/>
                      <a:pt x="2926" y="272"/>
                      <a:pt x="2847" y="239"/>
                    </a:cubicBezTo>
                    <a:cubicBezTo>
                      <a:pt x="2770" y="205"/>
                      <a:pt x="2692" y="139"/>
                      <a:pt x="2614" y="106"/>
                    </a:cubicBezTo>
                    <a:cubicBezTo>
                      <a:pt x="2514" y="50"/>
                      <a:pt x="2402" y="27"/>
                      <a:pt x="2281" y="17"/>
                    </a:cubicBezTo>
                    <a:cubicBezTo>
                      <a:pt x="2241" y="9"/>
                      <a:pt x="2201" y="1"/>
                      <a:pt x="216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29" name="Google Shape;24129;p45"/>
              <p:cNvSpPr/>
              <p:nvPr/>
            </p:nvSpPr>
            <p:spPr>
              <a:xfrm>
                <a:off x="795510" y="3611020"/>
                <a:ext cx="61367" cy="13955"/>
              </a:xfrm>
              <a:custGeom>
                <a:avLst/>
                <a:gdLst/>
                <a:ahLst/>
                <a:cxnLst/>
                <a:rect l="l" t="t" r="r" b="b"/>
                <a:pathLst>
                  <a:path w="1759" h="400" extrusionOk="0">
                    <a:moveTo>
                      <a:pt x="225" y="0"/>
                    </a:moveTo>
                    <a:cubicBezTo>
                      <a:pt x="149" y="0"/>
                      <a:pt x="73" y="6"/>
                      <a:pt x="1" y="17"/>
                    </a:cubicBezTo>
                    <a:lnTo>
                      <a:pt x="1" y="27"/>
                    </a:lnTo>
                    <a:cubicBezTo>
                      <a:pt x="146" y="39"/>
                      <a:pt x="302" y="50"/>
                      <a:pt x="446" y="83"/>
                    </a:cubicBezTo>
                    <a:cubicBezTo>
                      <a:pt x="591" y="106"/>
                      <a:pt x="735" y="139"/>
                      <a:pt x="880" y="195"/>
                    </a:cubicBezTo>
                    <a:cubicBezTo>
                      <a:pt x="947" y="217"/>
                      <a:pt x="1013" y="250"/>
                      <a:pt x="1091" y="284"/>
                    </a:cubicBezTo>
                    <a:cubicBezTo>
                      <a:pt x="1158" y="306"/>
                      <a:pt x="1224" y="350"/>
                      <a:pt x="1303" y="373"/>
                    </a:cubicBezTo>
                    <a:cubicBezTo>
                      <a:pt x="1368" y="393"/>
                      <a:pt x="1435" y="399"/>
                      <a:pt x="1504" y="399"/>
                    </a:cubicBezTo>
                    <a:cubicBezTo>
                      <a:pt x="1587" y="399"/>
                      <a:pt x="1673" y="390"/>
                      <a:pt x="1758" y="383"/>
                    </a:cubicBezTo>
                    <a:lnTo>
                      <a:pt x="1747" y="373"/>
                    </a:lnTo>
                    <a:cubicBezTo>
                      <a:pt x="1688" y="377"/>
                      <a:pt x="1627" y="381"/>
                      <a:pt x="1567" y="381"/>
                    </a:cubicBezTo>
                    <a:cubicBezTo>
                      <a:pt x="1479" y="381"/>
                      <a:pt x="1392" y="372"/>
                      <a:pt x="1313" y="339"/>
                    </a:cubicBezTo>
                    <a:cubicBezTo>
                      <a:pt x="1236" y="317"/>
                      <a:pt x="1169" y="272"/>
                      <a:pt x="1102" y="239"/>
                    </a:cubicBezTo>
                    <a:lnTo>
                      <a:pt x="902" y="139"/>
                    </a:lnTo>
                    <a:cubicBezTo>
                      <a:pt x="757" y="83"/>
                      <a:pt x="613" y="39"/>
                      <a:pt x="457" y="17"/>
                    </a:cubicBezTo>
                    <a:cubicBezTo>
                      <a:pt x="379" y="6"/>
                      <a:pt x="302" y="0"/>
                      <a:pt x="22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30" name="Google Shape;24130;p45"/>
              <p:cNvSpPr/>
              <p:nvPr/>
            </p:nvSpPr>
            <p:spPr>
              <a:xfrm>
                <a:off x="778066" y="3537441"/>
                <a:ext cx="82683" cy="75322"/>
              </a:xfrm>
              <a:custGeom>
                <a:avLst/>
                <a:gdLst/>
                <a:ahLst/>
                <a:cxnLst/>
                <a:rect l="l" t="t" r="r" b="b"/>
                <a:pathLst>
                  <a:path w="2370" h="2159" extrusionOk="0">
                    <a:moveTo>
                      <a:pt x="1" y="1"/>
                    </a:moveTo>
                    <a:lnTo>
                      <a:pt x="1" y="12"/>
                    </a:lnTo>
                    <a:cubicBezTo>
                      <a:pt x="268" y="79"/>
                      <a:pt x="468" y="268"/>
                      <a:pt x="679" y="435"/>
                    </a:cubicBezTo>
                    <a:cubicBezTo>
                      <a:pt x="879" y="602"/>
                      <a:pt x="1091" y="779"/>
                      <a:pt x="1279" y="969"/>
                    </a:cubicBezTo>
                    <a:cubicBezTo>
                      <a:pt x="1469" y="1158"/>
                      <a:pt x="1647" y="1369"/>
                      <a:pt x="1803" y="1592"/>
                    </a:cubicBezTo>
                    <a:cubicBezTo>
                      <a:pt x="1880" y="1691"/>
                      <a:pt x="1958" y="1814"/>
                      <a:pt x="2047" y="1914"/>
                    </a:cubicBezTo>
                    <a:cubicBezTo>
                      <a:pt x="2136" y="2014"/>
                      <a:pt x="2236" y="2114"/>
                      <a:pt x="2369" y="2159"/>
                    </a:cubicBezTo>
                    <a:lnTo>
                      <a:pt x="2369" y="2148"/>
                    </a:lnTo>
                    <a:cubicBezTo>
                      <a:pt x="2247" y="2092"/>
                      <a:pt x="2147" y="2003"/>
                      <a:pt x="2069" y="1892"/>
                    </a:cubicBezTo>
                    <a:cubicBezTo>
                      <a:pt x="1991" y="1792"/>
                      <a:pt x="1914" y="1669"/>
                      <a:pt x="1847" y="1558"/>
                    </a:cubicBezTo>
                    <a:cubicBezTo>
                      <a:pt x="1691" y="1325"/>
                      <a:pt x="1524" y="1113"/>
                      <a:pt x="1346" y="913"/>
                    </a:cubicBezTo>
                    <a:cubicBezTo>
                      <a:pt x="1157" y="702"/>
                      <a:pt x="957" y="513"/>
                      <a:pt x="746" y="346"/>
                    </a:cubicBezTo>
                    <a:cubicBezTo>
                      <a:pt x="634" y="268"/>
                      <a:pt x="523" y="190"/>
                      <a:pt x="401" y="124"/>
                    </a:cubicBezTo>
                    <a:cubicBezTo>
                      <a:pt x="334" y="90"/>
                      <a:pt x="268" y="57"/>
                      <a:pt x="212" y="35"/>
                    </a:cubicBezTo>
                    <a:cubicBezTo>
                      <a:pt x="145" y="12"/>
                      <a:pt x="67" y="1"/>
                      <a:pt x="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31" name="Google Shape;24131;p45"/>
              <p:cNvSpPr/>
              <p:nvPr/>
            </p:nvSpPr>
            <p:spPr>
              <a:xfrm>
                <a:off x="745061" y="3547558"/>
                <a:ext cx="112966" cy="68728"/>
              </a:xfrm>
              <a:custGeom>
                <a:avLst/>
                <a:gdLst/>
                <a:ahLst/>
                <a:cxnLst/>
                <a:rect l="l" t="t" r="r" b="b"/>
                <a:pathLst>
                  <a:path w="3238" h="1970" extrusionOk="0">
                    <a:moveTo>
                      <a:pt x="1" y="0"/>
                    </a:moveTo>
                    <a:cubicBezTo>
                      <a:pt x="101" y="134"/>
                      <a:pt x="235" y="234"/>
                      <a:pt x="379" y="312"/>
                    </a:cubicBezTo>
                    <a:cubicBezTo>
                      <a:pt x="513" y="400"/>
                      <a:pt x="668" y="457"/>
                      <a:pt x="824" y="512"/>
                    </a:cubicBezTo>
                    <a:cubicBezTo>
                      <a:pt x="1113" y="634"/>
                      <a:pt x="1425" y="712"/>
                      <a:pt x="1692" y="879"/>
                    </a:cubicBezTo>
                    <a:cubicBezTo>
                      <a:pt x="1948" y="1046"/>
                      <a:pt x="2159" y="1290"/>
                      <a:pt x="2393" y="1502"/>
                    </a:cubicBezTo>
                    <a:cubicBezTo>
                      <a:pt x="2515" y="1613"/>
                      <a:pt x="2637" y="1713"/>
                      <a:pt x="2781" y="1802"/>
                    </a:cubicBezTo>
                    <a:cubicBezTo>
                      <a:pt x="2915" y="1880"/>
                      <a:pt x="3071" y="1947"/>
                      <a:pt x="3226" y="1969"/>
                    </a:cubicBezTo>
                    <a:lnTo>
                      <a:pt x="3238" y="1958"/>
                    </a:lnTo>
                    <a:cubicBezTo>
                      <a:pt x="3082" y="1925"/>
                      <a:pt x="2937" y="1858"/>
                      <a:pt x="2804" y="1769"/>
                    </a:cubicBezTo>
                    <a:cubicBezTo>
                      <a:pt x="2670" y="1680"/>
                      <a:pt x="2559" y="1569"/>
                      <a:pt x="2448" y="1458"/>
                    </a:cubicBezTo>
                    <a:cubicBezTo>
                      <a:pt x="2215" y="1235"/>
                      <a:pt x="2014" y="979"/>
                      <a:pt x="1748" y="790"/>
                    </a:cubicBezTo>
                    <a:cubicBezTo>
                      <a:pt x="1481" y="601"/>
                      <a:pt x="1169" y="489"/>
                      <a:pt x="868" y="390"/>
                    </a:cubicBezTo>
                    <a:cubicBezTo>
                      <a:pt x="557" y="289"/>
                      <a:pt x="268" y="190"/>
                      <a:pt x="1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32" name="Google Shape;24132;p45"/>
              <p:cNvSpPr/>
              <p:nvPr/>
            </p:nvSpPr>
            <p:spPr>
              <a:xfrm>
                <a:off x="776879" y="3593227"/>
                <a:ext cx="81951" cy="26514"/>
              </a:xfrm>
              <a:custGeom>
                <a:avLst/>
                <a:gdLst/>
                <a:ahLst/>
                <a:cxnLst/>
                <a:rect l="l" t="t" r="r" b="b"/>
                <a:pathLst>
                  <a:path w="2349" h="760" extrusionOk="0">
                    <a:moveTo>
                      <a:pt x="311" y="1"/>
                    </a:moveTo>
                    <a:cubicBezTo>
                      <a:pt x="206" y="1"/>
                      <a:pt x="101" y="15"/>
                      <a:pt x="1" y="48"/>
                    </a:cubicBezTo>
                    <a:lnTo>
                      <a:pt x="1" y="60"/>
                    </a:lnTo>
                    <a:cubicBezTo>
                      <a:pt x="29" y="58"/>
                      <a:pt x="57" y="57"/>
                      <a:pt x="84" y="57"/>
                    </a:cubicBezTo>
                    <a:cubicBezTo>
                      <a:pt x="265" y="57"/>
                      <a:pt x="438" y="89"/>
                      <a:pt x="602" y="137"/>
                    </a:cubicBezTo>
                    <a:cubicBezTo>
                      <a:pt x="791" y="204"/>
                      <a:pt x="980" y="270"/>
                      <a:pt x="1169" y="359"/>
                    </a:cubicBezTo>
                    <a:cubicBezTo>
                      <a:pt x="1358" y="448"/>
                      <a:pt x="1547" y="537"/>
                      <a:pt x="1736" y="616"/>
                    </a:cubicBezTo>
                    <a:cubicBezTo>
                      <a:pt x="1926" y="693"/>
                      <a:pt x="2136" y="749"/>
                      <a:pt x="2348" y="760"/>
                    </a:cubicBezTo>
                    <a:lnTo>
                      <a:pt x="2348" y="749"/>
                    </a:lnTo>
                    <a:cubicBezTo>
                      <a:pt x="2136" y="727"/>
                      <a:pt x="1936" y="660"/>
                      <a:pt x="1758" y="571"/>
                    </a:cubicBezTo>
                    <a:cubicBezTo>
                      <a:pt x="1570" y="482"/>
                      <a:pt x="1392" y="382"/>
                      <a:pt x="1202" y="293"/>
                    </a:cubicBezTo>
                    <a:cubicBezTo>
                      <a:pt x="1024" y="193"/>
                      <a:pt x="836" y="92"/>
                      <a:pt x="624" y="37"/>
                    </a:cubicBezTo>
                    <a:cubicBezTo>
                      <a:pt x="523" y="15"/>
                      <a:pt x="417" y="1"/>
                      <a:pt x="3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33" name="Google Shape;24133;p45"/>
              <p:cNvSpPr/>
              <p:nvPr/>
            </p:nvSpPr>
            <p:spPr>
              <a:xfrm>
                <a:off x="830433" y="3434555"/>
                <a:ext cx="114117" cy="179392"/>
              </a:xfrm>
              <a:custGeom>
                <a:avLst/>
                <a:gdLst/>
                <a:ahLst/>
                <a:cxnLst/>
                <a:rect l="l" t="t" r="r" b="b"/>
                <a:pathLst>
                  <a:path w="3271" h="5142" extrusionOk="0">
                    <a:moveTo>
                      <a:pt x="1808" y="0"/>
                    </a:moveTo>
                    <a:cubicBezTo>
                      <a:pt x="1792" y="0"/>
                      <a:pt x="1775" y="1"/>
                      <a:pt x="1758" y="3"/>
                    </a:cubicBezTo>
                    <a:cubicBezTo>
                      <a:pt x="1424" y="36"/>
                      <a:pt x="1313" y="125"/>
                      <a:pt x="1158" y="159"/>
                    </a:cubicBezTo>
                    <a:cubicBezTo>
                      <a:pt x="1002" y="181"/>
                      <a:pt x="502" y="281"/>
                      <a:pt x="257" y="782"/>
                    </a:cubicBezTo>
                    <a:cubicBezTo>
                      <a:pt x="1" y="1293"/>
                      <a:pt x="45" y="2094"/>
                      <a:pt x="257" y="2850"/>
                    </a:cubicBezTo>
                    <a:cubicBezTo>
                      <a:pt x="457" y="3595"/>
                      <a:pt x="746" y="3940"/>
                      <a:pt x="858" y="4274"/>
                    </a:cubicBezTo>
                    <a:cubicBezTo>
                      <a:pt x="957" y="4596"/>
                      <a:pt x="1002" y="5063"/>
                      <a:pt x="1002" y="5063"/>
                    </a:cubicBezTo>
                    <a:lnTo>
                      <a:pt x="2081" y="5141"/>
                    </a:lnTo>
                    <a:cubicBezTo>
                      <a:pt x="2081" y="5141"/>
                      <a:pt x="2059" y="4930"/>
                      <a:pt x="2381" y="4218"/>
                    </a:cubicBezTo>
                    <a:cubicBezTo>
                      <a:pt x="2692" y="3518"/>
                      <a:pt x="2748" y="3562"/>
                      <a:pt x="2826" y="3150"/>
                    </a:cubicBezTo>
                    <a:cubicBezTo>
                      <a:pt x="2904" y="2750"/>
                      <a:pt x="3015" y="1871"/>
                      <a:pt x="3115" y="1516"/>
                    </a:cubicBezTo>
                    <a:cubicBezTo>
                      <a:pt x="3204" y="1160"/>
                      <a:pt x="3271" y="426"/>
                      <a:pt x="3038" y="359"/>
                    </a:cubicBezTo>
                    <a:cubicBezTo>
                      <a:pt x="2815" y="292"/>
                      <a:pt x="2771" y="314"/>
                      <a:pt x="2637" y="281"/>
                    </a:cubicBezTo>
                    <a:cubicBezTo>
                      <a:pt x="2598" y="268"/>
                      <a:pt x="2570" y="263"/>
                      <a:pt x="2548" y="263"/>
                    </a:cubicBezTo>
                    <a:cubicBezTo>
                      <a:pt x="2500" y="263"/>
                      <a:pt x="2473" y="282"/>
                      <a:pt x="2406" y="282"/>
                    </a:cubicBezTo>
                    <a:cubicBezTo>
                      <a:pt x="2395" y="282"/>
                      <a:pt x="2383" y="282"/>
                      <a:pt x="2370" y="281"/>
                    </a:cubicBezTo>
                    <a:cubicBezTo>
                      <a:pt x="2244" y="270"/>
                      <a:pt x="2098" y="0"/>
                      <a:pt x="1808"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34" name="Google Shape;24134;p45"/>
              <p:cNvSpPr/>
              <p:nvPr/>
            </p:nvSpPr>
            <p:spPr>
              <a:xfrm>
                <a:off x="861484" y="3569364"/>
                <a:ext cx="57076" cy="44586"/>
              </a:xfrm>
              <a:custGeom>
                <a:avLst/>
                <a:gdLst/>
                <a:ahLst/>
                <a:cxnLst/>
                <a:rect l="l" t="t" r="r" b="b"/>
                <a:pathLst>
                  <a:path w="1636" h="1278" extrusionOk="0">
                    <a:moveTo>
                      <a:pt x="1526" y="1"/>
                    </a:moveTo>
                    <a:cubicBezTo>
                      <a:pt x="1485" y="1"/>
                      <a:pt x="1441" y="9"/>
                      <a:pt x="1402" y="20"/>
                    </a:cubicBezTo>
                    <a:cubicBezTo>
                      <a:pt x="1046" y="98"/>
                      <a:pt x="735" y="321"/>
                      <a:pt x="390" y="421"/>
                    </a:cubicBezTo>
                    <a:cubicBezTo>
                      <a:pt x="257" y="454"/>
                      <a:pt x="112" y="477"/>
                      <a:pt x="1" y="554"/>
                    </a:cubicBezTo>
                    <a:cubicBezTo>
                      <a:pt x="79" y="855"/>
                      <a:pt x="112" y="1199"/>
                      <a:pt x="112" y="1199"/>
                    </a:cubicBezTo>
                    <a:lnTo>
                      <a:pt x="1191" y="1277"/>
                    </a:lnTo>
                    <a:cubicBezTo>
                      <a:pt x="1191" y="1277"/>
                      <a:pt x="1169" y="1066"/>
                      <a:pt x="1491" y="354"/>
                    </a:cubicBezTo>
                    <a:cubicBezTo>
                      <a:pt x="1547" y="220"/>
                      <a:pt x="1602" y="121"/>
                      <a:pt x="1636" y="32"/>
                    </a:cubicBezTo>
                    <a:cubicBezTo>
                      <a:pt x="1608" y="9"/>
                      <a:pt x="1569" y="1"/>
                      <a:pt x="152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35" name="Google Shape;24135;p45"/>
              <p:cNvSpPr/>
              <p:nvPr/>
            </p:nvSpPr>
            <p:spPr>
              <a:xfrm>
                <a:off x="854122" y="3507576"/>
                <a:ext cx="17897" cy="107140"/>
              </a:xfrm>
              <a:custGeom>
                <a:avLst/>
                <a:gdLst/>
                <a:ahLst/>
                <a:cxnLst/>
                <a:rect l="l" t="t" r="r" b="b"/>
                <a:pathLst>
                  <a:path w="513" h="3071" extrusionOk="0">
                    <a:moveTo>
                      <a:pt x="56" y="1"/>
                    </a:moveTo>
                    <a:cubicBezTo>
                      <a:pt x="1" y="256"/>
                      <a:pt x="11" y="523"/>
                      <a:pt x="45" y="779"/>
                    </a:cubicBezTo>
                    <a:cubicBezTo>
                      <a:pt x="78" y="1046"/>
                      <a:pt x="156" y="1302"/>
                      <a:pt x="223" y="1546"/>
                    </a:cubicBezTo>
                    <a:cubicBezTo>
                      <a:pt x="290" y="1803"/>
                      <a:pt x="357" y="2047"/>
                      <a:pt x="401" y="2303"/>
                    </a:cubicBezTo>
                    <a:cubicBezTo>
                      <a:pt x="456" y="2547"/>
                      <a:pt x="490" y="2814"/>
                      <a:pt x="490" y="3071"/>
                    </a:cubicBezTo>
                    <a:cubicBezTo>
                      <a:pt x="512" y="2814"/>
                      <a:pt x="490" y="2547"/>
                      <a:pt x="446" y="2292"/>
                    </a:cubicBezTo>
                    <a:cubicBezTo>
                      <a:pt x="412" y="2036"/>
                      <a:pt x="345" y="1780"/>
                      <a:pt x="290" y="1524"/>
                    </a:cubicBezTo>
                    <a:cubicBezTo>
                      <a:pt x="234" y="1280"/>
                      <a:pt x="179" y="1024"/>
                      <a:pt x="134" y="768"/>
                    </a:cubicBezTo>
                    <a:cubicBezTo>
                      <a:pt x="90" y="523"/>
                      <a:pt x="67" y="268"/>
                      <a:pt x="6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36" name="Google Shape;24136;p45"/>
              <p:cNvSpPr/>
              <p:nvPr/>
            </p:nvSpPr>
            <p:spPr>
              <a:xfrm>
                <a:off x="874323" y="3492086"/>
                <a:ext cx="14757" cy="129223"/>
              </a:xfrm>
              <a:custGeom>
                <a:avLst/>
                <a:gdLst/>
                <a:ahLst/>
                <a:cxnLst/>
                <a:rect l="l" t="t" r="r" b="b"/>
                <a:pathLst>
                  <a:path w="423" h="3704" extrusionOk="0">
                    <a:moveTo>
                      <a:pt x="400" y="0"/>
                    </a:moveTo>
                    <a:cubicBezTo>
                      <a:pt x="344" y="311"/>
                      <a:pt x="200" y="578"/>
                      <a:pt x="100" y="890"/>
                    </a:cubicBezTo>
                    <a:cubicBezTo>
                      <a:pt x="11" y="1190"/>
                      <a:pt x="0" y="1523"/>
                      <a:pt x="11" y="1835"/>
                    </a:cubicBezTo>
                    <a:cubicBezTo>
                      <a:pt x="11" y="2146"/>
                      <a:pt x="45" y="2458"/>
                      <a:pt x="55" y="2769"/>
                    </a:cubicBezTo>
                    <a:lnTo>
                      <a:pt x="134" y="3703"/>
                    </a:lnTo>
                    <a:lnTo>
                      <a:pt x="144" y="3703"/>
                    </a:lnTo>
                    <a:lnTo>
                      <a:pt x="122" y="2769"/>
                    </a:lnTo>
                    <a:cubicBezTo>
                      <a:pt x="111" y="2458"/>
                      <a:pt x="100" y="2136"/>
                      <a:pt x="100" y="1835"/>
                    </a:cubicBezTo>
                    <a:cubicBezTo>
                      <a:pt x="111" y="1523"/>
                      <a:pt x="144" y="1212"/>
                      <a:pt x="223" y="923"/>
                    </a:cubicBezTo>
                    <a:cubicBezTo>
                      <a:pt x="255" y="779"/>
                      <a:pt x="311" y="623"/>
                      <a:pt x="344" y="467"/>
                    </a:cubicBezTo>
                    <a:cubicBezTo>
                      <a:pt x="367" y="400"/>
                      <a:pt x="389" y="322"/>
                      <a:pt x="400" y="245"/>
                    </a:cubicBezTo>
                    <a:cubicBezTo>
                      <a:pt x="411" y="166"/>
                      <a:pt x="423" y="77"/>
                      <a:pt x="41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37" name="Google Shape;24137;p45"/>
              <p:cNvSpPr/>
              <p:nvPr/>
            </p:nvSpPr>
            <p:spPr>
              <a:xfrm>
                <a:off x="883219" y="3493202"/>
                <a:ext cx="32620" cy="125002"/>
              </a:xfrm>
              <a:custGeom>
                <a:avLst/>
                <a:gdLst/>
                <a:ahLst/>
                <a:cxnLst/>
                <a:rect l="l" t="t" r="r" b="b"/>
                <a:pathLst>
                  <a:path w="935" h="3583" extrusionOk="0">
                    <a:moveTo>
                      <a:pt x="924" y="1"/>
                    </a:moveTo>
                    <a:cubicBezTo>
                      <a:pt x="757" y="268"/>
                      <a:pt x="613" y="546"/>
                      <a:pt x="512" y="836"/>
                    </a:cubicBezTo>
                    <a:cubicBezTo>
                      <a:pt x="401" y="1135"/>
                      <a:pt x="312" y="1436"/>
                      <a:pt x="267" y="1748"/>
                    </a:cubicBezTo>
                    <a:cubicBezTo>
                      <a:pt x="234" y="1903"/>
                      <a:pt x="212" y="2059"/>
                      <a:pt x="201" y="2215"/>
                    </a:cubicBezTo>
                    <a:lnTo>
                      <a:pt x="190" y="2448"/>
                    </a:lnTo>
                    <a:cubicBezTo>
                      <a:pt x="190" y="2526"/>
                      <a:pt x="178" y="2604"/>
                      <a:pt x="178" y="2682"/>
                    </a:cubicBezTo>
                    <a:cubicBezTo>
                      <a:pt x="168" y="2993"/>
                      <a:pt x="134" y="3293"/>
                      <a:pt x="0" y="3582"/>
                    </a:cubicBezTo>
                    <a:lnTo>
                      <a:pt x="12" y="3582"/>
                    </a:lnTo>
                    <a:cubicBezTo>
                      <a:pt x="112" y="3460"/>
                      <a:pt x="178" y="3315"/>
                      <a:pt x="223" y="3160"/>
                    </a:cubicBezTo>
                    <a:cubicBezTo>
                      <a:pt x="279" y="3016"/>
                      <a:pt x="301" y="2848"/>
                      <a:pt x="312" y="2693"/>
                    </a:cubicBezTo>
                    <a:cubicBezTo>
                      <a:pt x="346" y="2381"/>
                      <a:pt x="323" y="2070"/>
                      <a:pt x="368" y="1770"/>
                    </a:cubicBezTo>
                    <a:cubicBezTo>
                      <a:pt x="412" y="1458"/>
                      <a:pt x="479" y="1158"/>
                      <a:pt x="568" y="858"/>
                    </a:cubicBezTo>
                    <a:cubicBezTo>
                      <a:pt x="668" y="569"/>
                      <a:pt x="791" y="279"/>
                      <a:pt x="935" y="13"/>
                    </a:cubicBezTo>
                    <a:lnTo>
                      <a:pt x="92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38" name="Google Shape;24138;p45"/>
              <p:cNvSpPr/>
              <p:nvPr/>
            </p:nvSpPr>
            <p:spPr>
              <a:xfrm>
                <a:off x="891383" y="3517275"/>
                <a:ext cx="34539" cy="102883"/>
              </a:xfrm>
              <a:custGeom>
                <a:avLst/>
                <a:gdLst/>
                <a:ahLst/>
                <a:cxnLst/>
                <a:rect l="l" t="t" r="r" b="b"/>
                <a:pathLst>
                  <a:path w="990" h="2949" extrusionOk="0">
                    <a:moveTo>
                      <a:pt x="979" y="1"/>
                    </a:moveTo>
                    <a:cubicBezTo>
                      <a:pt x="935" y="257"/>
                      <a:pt x="879" y="512"/>
                      <a:pt x="801" y="757"/>
                    </a:cubicBezTo>
                    <a:cubicBezTo>
                      <a:pt x="734" y="1013"/>
                      <a:pt x="656" y="1258"/>
                      <a:pt x="567" y="1502"/>
                    </a:cubicBezTo>
                    <a:cubicBezTo>
                      <a:pt x="512" y="1614"/>
                      <a:pt x="456" y="1736"/>
                      <a:pt x="401" y="1847"/>
                    </a:cubicBezTo>
                    <a:cubicBezTo>
                      <a:pt x="345" y="1970"/>
                      <a:pt x="278" y="2081"/>
                      <a:pt x="223" y="2192"/>
                    </a:cubicBezTo>
                    <a:cubicBezTo>
                      <a:pt x="156" y="2314"/>
                      <a:pt x="100" y="2425"/>
                      <a:pt x="56" y="2559"/>
                    </a:cubicBezTo>
                    <a:cubicBezTo>
                      <a:pt x="23" y="2681"/>
                      <a:pt x="0" y="2815"/>
                      <a:pt x="0" y="2948"/>
                    </a:cubicBezTo>
                    <a:lnTo>
                      <a:pt x="11" y="2948"/>
                    </a:lnTo>
                    <a:cubicBezTo>
                      <a:pt x="11" y="2815"/>
                      <a:pt x="33" y="2681"/>
                      <a:pt x="89" y="2559"/>
                    </a:cubicBezTo>
                    <a:cubicBezTo>
                      <a:pt x="134" y="2447"/>
                      <a:pt x="189" y="2326"/>
                      <a:pt x="256" y="2214"/>
                    </a:cubicBezTo>
                    <a:lnTo>
                      <a:pt x="456" y="1881"/>
                    </a:lnTo>
                    <a:cubicBezTo>
                      <a:pt x="512" y="1758"/>
                      <a:pt x="579" y="1647"/>
                      <a:pt x="634" y="1525"/>
                    </a:cubicBezTo>
                    <a:cubicBezTo>
                      <a:pt x="734" y="1291"/>
                      <a:pt x="834" y="1035"/>
                      <a:pt x="890" y="779"/>
                    </a:cubicBezTo>
                    <a:cubicBezTo>
                      <a:pt x="945" y="524"/>
                      <a:pt x="990" y="267"/>
                      <a:pt x="99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39" name="Google Shape;24139;p45"/>
              <p:cNvSpPr/>
              <p:nvPr/>
            </p:nvSpPr>
            <p:spPr>
              <a:xfrm>
                <a:off x="846377" y="3642629"/>
                <a:ext cx="145132" cy="173565"/>
              </a:xfrm>
              <a:custGeom>
                <a:avLst/>
                <a:gdLst/>
                <a:ahLst/>
                <a:cxnLst/>
                <a:rect l="l" t="t" r="r" b="b"/>
                <a:pathLst>
                  <a:path w="4160" h="4975" extrusionOk="0">
                    <a:moveTo>
                      <a:pt x="1301" y="0"/>
                    </a:moveTo>
                    <a:lnTo>
                      <a:pt x="567" y="134"/>
                    </a:lnTo>
                    <a:cubicBezTo>
                      <a:pt x="567" y="134"/>
                      <a:pt x="534" y="634"/>
                      <a:pt x="401" y="1157"/>
                    </a:cubicBezTo>
                    <a:cubicBezTo>
                      <a:pt x="256" y="1679"/>
                      <a:pt x="0" y="2648"/>
                      <a:pt x="0" y="3059"/>
                    </a:cubicBezTo>
                    <a:cubicBezTo>
                      <a:pt x="0" y="3481"/>
                      <a:pt x="122" y="4260"/>
                      <a:pt x="289" y="4549"/>
                    </a:cubicBezTo>
                    <a:cubicBezTo>
                      <a:pt x="445" y="4838"/>
                      <a:pt x="601" y="4838"/>
                      <a:pt x="890" y="4916"/>
                    </a:cubicBezTo>
                    <a:cubicBezTo>
                      <a:pt x="1029" y="4955"/>
                      <a:pt x="1157" y="4975"/>
                      <a:pt x="1285" y="4975"/>
                    </a:cubicBezTo>
                    <a:cubicBezTo>
                      <a:pt x="1413" y="4975"/>
                      <a:pt x="1540" y="4955"/>
                      <a:pt x="1679" y="4916"/>
                    </a:cubicBezTo>
                    <a:cubicBezTo>
                      <a:pt x="1958" y="4850"/>
                      <a:pt x="2937" y="4371"/>
                      <a:pt x="3236" y="4338"/>
                    </a:cubicBezTo>
                    <a:cubicBezTo>
                      <a:pt x="3548" y="4316"/>
                      <a:pt x="3871" y="4160"/>
                      <a:pt x="3970" y="4015"/>
                    </a:cubicBezTo>
                    <a:cubicBezTo>
                      <a:pt x="4082" y="3882"/>
                      <a:pt x="4160" y="3738"/>
                      <a:pt x="4026" y="3592"/>
                    </a:cubicBezTo>
                    <a:cubicBezTo>
                      <a:pt x="3893" y="3448"/>
                      <a:pt x="3370" y="2648"/>
                      <a:pt x="3025" y="2492"/>
                    </a:cubicBezTo>
                    <a:cubicBezTo>
                      <a:pt x="2680" y="2336"/>
                      <a:pt x="2358" y="1969"/>
                      <a:pt x="2280" y="1791"/>
                    </a:cubicBezTo>
                    <a:cubicBezTo>
                      <a:pt x="2191" y="1613"/>
                      <a:pt x="1968" y="1291"/>
                      <a:pt x="1802" y="879"/>
                    </a:cubicBezTo>
                    <a:cubicBezTo>
                      <a:pt x="1635" y="468"/>
                      <a:pt x="1301" y="0"/>
                      <a:pt x="1301"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40" name="Google Shape;24140;p45"/>
              <p:cNvSpPr/>
              <p:nvPr/>
            </p:nvSpPr>
            <p:spPr>
              <a:xfrm>
                <a:off x="871985" y="3642629"/>
                <a:ext cx="119525" cy="145516"/>
              </a:xfrm>
              <a:custGeom>
                <a:avLst/>
                <a:gdLst/>
                <a:ahLst/>
                <a:cxnLst/>
                <a:rect l="l" t="t" r="r" b="b"/>
                <a:pathLst>
                  <a:path w="3426" h="4171" extrusionOk="0">
                    <a:moveTo>
                      <a:pt x="567" y="0"/>
                    </a:moveTo>
                    <a:lnTo>
                      <a:pt x="0" y="112"/>
                    </a:lnTo>
                    <a:lnTo>
                      <a:pt x="100" y="278"/>
                    </a:lnTo>
                    <a:cubicBezTo>
                      <a:pt x="267" y="589"/>
                      <a:pt x="356" y="935"/>
                      <a:pt x="456" y="1279"/>
                    </a:cubicBezTo>
                    <a:cubicBezTo>
                      <a:pt x="534" y="1568"/>
                      <a:pt x="612" y="1869"/>
                      <a:pt x="779" y="2136"/>
                    </a:cubicBezTo>
                    <a:cubicBezTo>
                      <a:pt x="856" y="2280"/>
                      <a:pt x="968" y="2414"/>
                      <a:pt x="1056" y="2536"/>
                    </a:cubicBezTo>
                    <a:cubicBezTo>
                      <a:pt x="1145" y="2658"/>
                      <a:pt x="1234" y="2792"/>
                      <a:pt x="1357" y="2892"/>
                    </a:cubicBezTo>
                    <a:cubicBezTo>
                      <a:pt x="1435" y="2970"/>
                      <a:pt x="1546" y="3026"/>
                      <a:pt x="1657" y="3070"/>
                    </a:cubicBezTo>
                    <a:cubicBezTo>
                      <a:pt x="1735" y="3092"/>
                      <a:pt x="1802" y="3092"/>
                      <a:pt x="1880" y="3115"/>
                    </a:cubicBezTo>
                    <a:cubicBezTo>
                      <a:pt x="2002" y="3148"/>
                      <a:pt x="2136" y="3214"/>
                      <a:pt x="2269" y="3259"/>
                    </a:cubicBezTo>
                    <a:cubicBezTo>
                      <a:pt x="2391" y="3303"/>
                      <a:pt x="2469" y="3404"/>
                      <a:pt x="2581" y="3481"/>
                    </a:cubicBezTo>
                    <a:cubicBezTo>
                      <a:pt x="2670" y="3548"/>
                      <a:pt x="2670" y="3649"/>
                      <a:pt x="2692" y="3748"/>
                    </a:cubicBezTo>
                    <a:cubicBezTo>
                      <a:pt x="2736" y="3904"/>
                      <a:pt x="2781" y="4037"/>
                      <a:pt x="2937" y="4126"/>
                    </a:cubicBezTo>
                    <a:cubicBezTo>
                      <a:pt x="2969" y="4149"/>
                      <a:pt x="3014" y="4160"/>
                      <a:pt x="3058" y="4171"/>
                    </a:cubicBezTo>
                    <a:cubicBezTo>
                      <a:pt x="3137" y="4126"/>
                      <a:pt x="3204" y="4071"/>
                      <a:pt x="3236" y="4015"/>
                    </a:cubicBezTo>
                    <a:cubicBezTo>
                      <a:pt x="3348" y="3882"/>
                      <a:pt x="3426" y="3738"/>
                      <a:pt x="3292" y="3592"/>
                    </a:cubicBezTo>
                    <a:cubicBezTo>
                      <a:pt x="3159" y="3448"/>
                      <a:pt x="2636" y="2648"/>
                      <a:pt x="2291" y="2492"/>
                    </a:cubicBezTo>
                    <a:cubicBezTo>
                      <a:pt x="1946" y="2336"/>
                      <a:pt x="1624" y="1969"/>
                      <a:pt x="1546" y="1791"/>
                    </a:cubicBezTo>
                    <a:cubicBezTo>
                      <a:pt x="1457" y="1613"/>
                      <a:pt x="1234" y="1291"/>
                      <a:pt x="1068" y="879"/>
                    </a:cubicBezTo>
                    <a:cubicBezTo>
                      <a:pt x="901" y="468"/>
                      <a:pt x="567" y="0"/>
                      <a:pt x="56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41" name="Google Shape;24141;p45"/>
              <p:cNvSpPr/>
              <p:nvPr/>
            </p:nvSpPr>
            <p:spPr>
              <a:xfrm>
                <a:off x="863054" y="3640292"/>
                <a:ext cx="9734" cy="77660"/>
              </a:xfrm>
              <a:custGeom>
                <a:avLst/>
                <a:gdLst/>
                <a:ahLst/>
                <a:cxnLst/>
                <a:rect l="l" t="t" r="r" b="b"/>
                <a:pathLst>
                  <a:path w="279" h="2226" extrusionOk="0">
                    <a:moveTo>
                      <a:pt x="245" y="1"/>
                    </a:moveTo>
                    <a:lnTo>
                      <a:pt x="245" y="1"/>
                    </a:lnTo>
                    <a:cubicBezTo>
                      <a:pt x="256" y="189"/>
                      <a:pt x="245" y="367"/>
                      <a:pt x="212" y="557"/>
                    </a:cubicBezTo>
                    <a:cubicBezTo>
                      <a:pt x="178" y="735"/>
                      <a:pt x="134" y="923"/>
                      <a:pt x="89" y="1101"/>
                    </a:cubicBezTo>
                    <a:cubicBezTo>
                      <a:pt x="45" y="1291"/>
                      <a:pt x="0" y="1469"/>
                      <a:pt x="0" y="1669"/>
                    </a:cubicBezTo>
                    <a:cubicBezTo>
                      <a:pt x="0" y="1858"/>
                      <a:pt x="22" y="2058"/>
                      <a:pt x="123" y="2225"/>
                    </a:cubicBezTo>
                    <a:cubicBezTo>
                      <a:pt x="78" y="2036"/>
                      <a:pt x="78" y="1858"/>
                      <a:pt x="89" y="1669"/>
                    </a:cubicBezTo>
                    <a:cubicBezTo>
                      <a:pt x="101" y="1491"/>
                      <a:pt x="123" y="1302"/>
                      <a:pt x="156" y="1113"/>
                    </a:cubicBezTo>
                    <a:cubicBezTo>
                      <a:pt x="190" y="935"/>
                      <a:pt x="223" y="745"/>
                      <a:pt x="256" y="557"/>
                    </a:cubicBezTo>
                    <a:cubicBezTo>
                      <a:pt x="279" y="379"/>
                      <a:pt x="279" y="179"/>
                      <a:pt x="24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42" name="Google Shape;24142;p45"/>
              <p:cNvSpPr/>
              <p:nvPr/>
            </p:nvSpPr>
            <p:spPr>
              <a:xfrm>
                <a:off x="873904" y="3638338"/>
                <a:ext cx="11304" cy="116838"/>
              </a:xfrm>
              <a:custGeom>
                <a:avLst/>
                <a:gdLst/>
                <a:ahLst/>
                <a:cxnLst/>
                <a:rect l="l" t="t" r="r" b="b"/>
                <a:pathLst>
                  <a:path w="324" h="3349" extrusionOk="0">
                    <a:moveTo>
                      <a:pt x="123" y="1"/>
                    </a:moveTo>
                    <a:lnTo>
                      <a:pt x="112" y="12"/>
                    </a:lnTo>
                    <a:cubicBezTo>
                      <a:pt x="156" y="290"/>
                      <a:pt x="156" y="568"/>
                      <a:pt x="134" y="846"/>
                    </a:cubicBezTo>
                    <a:cubicBezTo>
                      <a:pt x="112" y="1124"/>
                      <a:pt x="57" y="1402"/>
                      <a:pt x="34" y="1681"/>
                    </a:cubicBezTo>
                    <a:lnTo>
                      <a:pt x="0" y="2114"/>
                    </a:lnTo>
                    <a:cubicBezTo>
                      <a:pt x="0" y="2259"/>
                      <a:pt x="12" y="2403"/>
                      <a:pt x="34" y="2537"/>
                    </a:cubicBezTo>
                    <a:cubicBezTo>
                      <a:pt x="79" y="2826"/>
                      <a:pt x="168" y="3104"/>
                      <a:pt x="301" y="3349"/>
                    </a:cubicBezTo>
                    <a:lnTo>
                      <a:pt x="323" y="3349"/>
                    </a:lnTo>
                    <a:cubicBezTo>
                      <a:pt x="245" y="3070"/>
                      <a:pt x="190" y="2803"/>
                      <a:pt x="168" y="2526"/>
                    </a:cubicBezTo>
                    <a:cubicBezTo>
                      <a:pt x="134" y="2247"/>
                      <a:pt x="123" y="1970"/>
                      <a:pt x="146" y="1691"/>
                    </a:cubicBezTo>
                    <a:cubicBezTo>
                      <a:pt x="156" y="1414"/>
                      <a:pt x="190" y="1135"/>
                      <a:pt x="201" y="846"/>
                    </a:cubicBezTo>
                    <a:cubicBezTo>
                      <a:pt x="212" y="568"/>
                      <a:pt x="190" y="279"/>
                      <a:pt x="12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43" name="Google Shape;24143;p45"/>
              <p:cNvSpPr/>
              <p:nvPr/>
            </p:nvSpPr>
            <p:spPr>
              <a:xfrm>
                <a:off x="881300" y="3634082"/>
                <a:ext cx="36492" cy="100162"/>
              </a:xfrm>
              <a:custGeom>
                <a:avLst/>
                <a:gdLst/>
                <a:ahLst/>
                <a:cxnLst/>
                <a:rect l="l" t="t" r="r" b="b"/>
                <a:pathLst>
                  <a:path w="1046" h="2871" extrusionOk="0">
                    <a:moveTo>
                      <a:pt x="0" y="1"/>
                    </a:moveTo>
                    <a:lnTo>
                      <a:pt x="0" y="1"/>
                    </a:lnTo>
                    <a:cubicBezTo>
                      <a:pt x="134" y="212"/>
                      <a:pt x="211" y="468"/>
                      <a:pt x="256" y="713"/>
                    </a:cubicBezTo>
                    <a:cubicBezTo>
                      <a:pt x="312" y="968"/>
                      <a:pt x="334" y="1224"/>
                      <a:pt x="389" y="1469"/>
                    </a:cubicBezTo>
                    <a:cubicBezTo>
                      <a:pt x="434" y="1724"/>
                      <a:pt x="512" y="1981"/>
                      <a:pt x="634" y="2203"/>
                    </a:cubicBezTo>
                    <a:cubicBezTo>
                      <a:pt x="757" y="2436"/>
                      <a:pt x="890" y="2659"/>
                      <a:pt x="1034" y="2870"/>
                    </a:cubicBezTo>
                    <a:lnTo>
                      <a:pt x="1046" y="2859"/>
                    </a:lnTo>
                    <a:cubicBezTo>
                      <a:pt x="935" y="2636"/>
                      <a:pt x="801" y="2414"/>
                      <a:pt x="690" y="2181"/>
                    </a:cubicBezTo>
                    <a:cubicBezTo>
                      <a:pt x="589" y="1947"/>
                      <a:pt x="490" y="1714"/>
                      <a:pt x="434" y="1457"/>
                    </a:cubicBezTo>
                    <a:cubicBezTo>
                      <a:pt x="378" y="1213"/>
                      <a:pt x="345" y="957"/>
                      <a:pt x="289" y="701"/>
                    </a:cubicBezTo>
                    <a:cubicBezTo>
                      <a:pt x="233" y="456"/>
                      <a:pt x="144" y="212"/>
                      <a:pt x="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44" name="Google Shape;24144;p45"/>
              <p:cNvSpPr/>
              <p:nvPr/>
            </p:nvSpPr>
            <p:spPr>
              <a:xfrm>
                <a:off x="885557" y="3630593"/>
                <a:ext cx="43470" cy="93150"/>
              </a:xfrm>
              <a:custGeom>
                <a:avLst/>
                <a:gdLst/>
                <a:ahLst/>
                <a:cxnLst/>
                <a:rect l="l" t="t" r="r" b="b"/>
                <a:pathLst>
                  <a:path w="1246" h="2670" extrusionOk="0">
                    <a:moveTo>
                      <a:pt x="0" y="0"/>
                    </a:moveTo>
                    <a:lnTo>
                      <a:pt x="0" y="0"/>
                    </a:lnTo>
                    <a:cubicBezTo>
                      <a:pt x="134" y="200"/>
                      <a:pt x="223" y="434"/>
                      <a:pt x="301" y="668"/>
                    </a:cubicBezTo>
                    <a:cubicBezTo>
                      <a:pt x="368" y="902"/>
                      <a:pt x="434" y="1146"/>
                      <a:pt x="512" y="1379"/>
                    </a:cubicBezTo>
                    <a:cubicBezTo>
                      <a:pt x="590" y="1613"/>
                      <a:pt x="679" y="1847"/>
                      <a:pt x="801" y="2058"/>
                    </a:cubicBezTo>
                    <a:cubicBezTo>
                      <a:pt x="934" y="2281"/>
                      <a:pt x="1068" y="2481"/>
                      <a:pt x="1235" y="2670"/>
                    </a:cubicBezTo>
                    <a:lnTo>
                      <a:pt x="1246" y="2659"/>
                    </a:lnTo>
                    <a:cubicBezTo>
                      <a:pt x="1124" y="2447"/>
                      <a:pt x="990" y="2236"/>
                      <a:pt x="879" y="2024"/>
                    </a:cubicBezTo>
                    <a:cubicBezTo>
                      <a:pt x="768" y="1802"/>
                      <a:pt x="667" y="1580"/>
                      <a:pt x="579" y="1357"/>
                    </a:cubicBezTo>
                    <a:cubicBezTo>
                      <a:pt x="490" y="1124"/>
                      <a:pt x="423" y="890"/>
                      <a:pt x="345" y="657"/>
                    </a:cubicBezTo>
                    <a:cubicBezTo>
                      <a:pt x="256" y="423"/>
                      <a:pt x="156" y="190"/>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45" name="Google Shape;24145;p45"/>
              <p:cNvSpPr/>
              <p:nvPr/>
            </p:nvSpPr>
            <p:spPr>
              <a:xfrm>
                <a:off x="849482" y="3596053"/>
                <a:ext cx="64437" cy="61821"/>
              </a:xfrm>
              <a:custGeom>
                <a:avLst/>
                <a:gdLst/>
                <a:ahLst/>
                <a:cxnLst/>
                <a:rect l="l" t="t" r="r" b="b"/>
                <a:pathLst>
                  <a:path w="1847" h="1772" extrusionOk="0">
                    <a:moveTo>
                      <a:pt x="757" y="1"/>
                    </a:moveTo>
                    <a:cubicBezTo>
                      <a:pt x="712" y="1"/>
                      <a:pt x="678" y="34"/>
                      <a:pt x="668" y="78"/>
                    </a:cubicBezTo>
                    <a:lnTo>
                      <a:pt x="656" y="78"/>
                    </a:lnTo>
                    <a:cubicBezTo>
                      <a:pt x="650" y="65"/>
                      <a:pt x="640" y="60"/>
                      <a:pt x="628" y="60"/>
                    </a:cubicBezTo>
                    <a:cubicBezTo>
                      <a:pt x="619" y="60"/>
                      <a:pt x="610" y="63"/>
                      <a:pt x="601" y="68"/>
                    </a:cubicBezTo>
                    <a:cubicBezTo>
                      <a:pt x="590" y="71"/>
                      <a:pt x="578" y="72"/>
                      <a:pt x="567" y="72"/>
                    </a:cubicBezTo>
                    <a:cubicBezTo>
                      <a:pt x="545" y="72"/>
                      <a:pt x="523" y="68"/>
                      <a:pt x="500" y="68"/>
                    </a:cubicBezTo>
                    <a:cubicBezTo>
                      <a:pt x="493" y="64"/>
                      <a:pt x="484" y="62"/>
                      <a:pt x="475" y="62"/>
                    </a:cubicBezTo>
                    <a:cubicBezTo>
                      <a:pt x="457" y="62"/>
                      <a:pt x="438" y="68"/>
                      <a:pt x="423" y="68"/>
                    </a:cubicBezTo>
                    <a:cubicBezTo>
                      <a:pt x="389" y="90"/>
                      <a:pt x="367" y="112"/>
                      <a:pt x="356" y="145"/>
                    </a:cubicBezTo>
                    <a:cubicBezTo>
                      <a:pt x="345" y="145"/>
                      <a:pt x="334" y="157"/>
                      <a:pt x="322" y="167"/>
                    </a:cubicBezTo>
                    <a:cubicBezTo>
                      <a:pt x="289" y="189"/>
                      <a:pt x="289" y="234"/>
                      <a:pt x="278" y="268"/>
                    </a:cubicBezTo>
                    <a:cubicBezTo>
                      <a:pt x="245" y="312"/>
                      <a:pt x="167" y="312"/>
                      <a:pt x="156" y="379"/>
                    </a:cubicBezTo>
                    <a:cubicBezTo>
                      <a:pt x="156" y="412"/>
                      <a:pt x="167" y="434"/>
                      <a:pt x="189" y="468"/>
                    </a:cubicBezTo>
                    <a:cubicBezTo>
                      <a:pt x="189" y="479"/>
                      <a:pt x="189" y="479"/>
                      <a:pt x="178" y="490"/>
                    </a:cubicBezTo>
                    <a:cubicBezTo>
                      <a:pt x="178" y="501"/>
                      <a:pt x="144" y="501"/>
                      <a:pt x="134" y="501"/>
                    </a:cubicBezTo>
                    <a:cubicBezTo>
                      <a:pt x="111" y="512"/>
                      <a:pt x="89" y="535"/>
                      <a:pt x="89" y="568"/>
                    </a:cubicBezTo>
                    <a:cubicBezTo>
                      <a:pt x="89" y="601"/>
                      <a:pt x="67" y="612"/>
                      <a:pt x="45" y="646"/>
                    </a:cubicBezTo>
                    <a:cubicBezTo>
                      <a:pt x="22" y="657"/>
                      <a:pt x="0" y="690"/>
                      <a:pt x="0" y="713"/>
                    </a:cubicBezTo>
                    <a:cubicBezTo>
                      <a:pt x="0" y="757"/>
                      <a:pt x="22" y="790"/>
                      <a:pt x="33" y="824"/>
                    </a:cubicBezTo>
                    <a:cubicBezTo>
                      <a:pt x="45" y="868"/>
                      <a:pt x="22" y="913"/>
                      <a:pt x="22" y="957"/>
                    </a:cubicBezTo>
                    <a:cubicBezTo>
                      <a:pt x="33" y="1012"/>
                      <a:pt x="45" y="1057"/>
                      <a:pt x="45" y="1113"/>
                    </a:cubicBezTo>
                    <a:cubicBezTo>
                      <a:pt x="67" y="1190"/>
                      <a:pt x="78" y="1279"/>
                      <a:pt x="122" y="1346"/>
                    </a:cubicBezTo>
                    <a:cubicBezTo>
                      <a:pt x="144" y="1380"/>
                      <a:pt x="178" y="1413"/>
                      <a:pt x="189" y="1447"/>
                    </a:cubicBezTo>
                    <a:cubicBezTo>
                      <a:pt x="211" y="1480"/>
                      <a:pt x="233" y="1502"/>
                      <a:pt x="256" y="1524"/>
                    </a:cubicBezTo>
                    <a:cubicBezTo>
                      <a:pt x="278" y="1546"/>
                      <a:pt x="278" y="1591"/>
                      <a:pt x="300" y="1613"/>
                    </a:cubicBezTo>
                    <a:cubicBezTo>
                      <a:pt x="322" y="1635"/>
                      <a:pt x="356" y="1647"/>
                      <a:pt x="389" y="1647"/>
                    </a:cubicBezTo>
                    <a:cubicBezTo>
                      <a:pt x="403" y="1647"/>
                      <a:pt x="416" y="1645"/>
                      <a:pt x="429" y="1645"/>
                    </a:cubicBezTo>
                    <a:cubicBezTo>
                      <a:pt x="448" y="1645"/>
                      <a:pt x="465" y="1649"/>
                      <a:pt x="478" y="1669"/>
                    </a:cubicBezTo>
                    <a:cubicBezTo>
                      <a:pt x="500" y="1702"/>
                      <a:pt x="523" y="1724"/>
                      <a:pt x="556" y="1747"/>
                    </a:cubicBezTo>
                    <a:cubicBezTo>
                      <a:pt x="590" y="1763"/>
                      <a:pt x="623" y="1772"/>
                      <a:pt x="656" y="1772"/>
                    </a:cubicBezTo>
                    <a:cubicBezTo>
                      <a:pt x="690" y="1772"/>
                      <a:pt x="723" y="1763"/>
                      <a:pt x="757" y="1747"/>
                    </a:cubicBezTo>
                    <a:cubicBezTo>
                      <a:pt x="763" y="1744"/>
                      <a:pt x="770" y="1744"/>
                      <a:pt x="777" y="1744"/>
                    </a:cubicBezTo>
                    <a:cubicBezTo>
                      <a:pt x="806" y="1744"/>
                      <a:pt x="841" y="1758"/>
                      <a:pt x="868" y="1758"/>
                    </a:cubicBezTo>
                    <a:cubicBezTo>
                      <a:pt x="912" y="1769"/>
                      <a:pt x="957" y="1769"/>
                      <a:pt x="1001" y="1769"/>
                    </a:cubicBezTo>
                    <a:cubicBezTo>
                      <a:pt x="1090" y="1758"/>
                      <a:pt x="1179" y="1724"/>
                      <a:pt x="1257" y="1691"/>
                    </a:cubicBezTo>
                    <a:cubicBezTo>
                      <a:pt x="1301" y="1669"/>
                      <a:pt x="1335" y="1647"/>
                      <a:pt x="1379" y="1635"/>
                    </a:cubicBezTo>
                    <a:cubicBezTo>
                      <a:pt x="1424" y="1613"/>
                      <a:pt x="1468" y="1602"/>
                      <a:pt x="1491" y="1569"/>
                    </a:cubicBezTo>
                    <a:cubicBezTo>
                      <a:pt x="1524" y="1546"/>
                      <a:pt x="1535" y="1502"/>
                      <a:pt x="1568" y="1480"/>
                    </a:cubicBezTo>
                    <a:cubicBezTo>
                      <a:pt x="1602" y="1447"/>
                      <a:pt x="1646" y="1435"/>
                      <a:pt x="1679" y="1402"/>
                    </a:cubicBezTo>
                    <a:cubicBezTo>
                      <a:pt x="1701" y="1380"/>
                      <a:pt x="1724" y="1358"/>
                      <a:pt x="1735" y="1324"/>
                    </a:cubicBezTo>
                    <a:lnTo>
                      <a:pt x="1735" y="1269"/>
                    </a:lnTo>
                    <a:cubicBezTo>
                      <a:pt x="1724" y="1246"/>
                      <a:pt x="1724" y="1235"/>
                      <a:pt x="1746" y="1224"/>
                    </a:cubicBezTo>
                    <a:cubicBezTo>
                      <a:pt x="1835" y="1190"/>
                      <a:pt x="1824" y="1113"/>
                      <a:pt x="1802" y="1035"/>
                    </a:cubicBezTo>
                    <a:cubicBezTo>
                      <a:pt x="1780" y="946"/>
                      <a:pt x="1847" y="868"/>
                      <a:pt x="1824" y="779"/>
                    </a:cubicBezTo>
                    <a:cubicBezTo>
                      <a:pt x="1824" y="757"/>
                      <a:pt x="1813" y="746"/>
                      <a:pt x="1802" y="735"/>
                    </a:cubicBezTo>
                    <a:cubicBezTo>
                      <a:pt x="1790" y="713"/>
                      <a:pt x="1780" y="701"/>
                      <a:pt x="1768" y="679"/>
                    </a:cubicBezTo>
                    <a:cubicBezTo>
                      <a:pt x="1758" y="646"/>
                      <a:pt x="1790" y="590"/>
                      <a:pt x="1790" y="557"/>
                    </a:cubicBezTo>
                    <a:cubicBezTo>
                      <a:pt x="1780" y="490"/>
                      <a:pt x="1724" y="456"/>
                      <a:pt x="1669" y="423"/>
                    </a:cubicBezTo>
                    <a:cubicBezTo>
                      <a:pt x="1657" y="423"/>
                      <a:pt x="1646" y="412"/>
                      <a:pt x="1646" y="401"/>
                    </a:cubicBezTo>
                    <a:cubicBezTo>
                      <a:pt x="1635" y="367"/>
                      <a:pt x="1624" y="345"/>
                      <a:pt x="1602" y="323"/>
                    </a:cubicBezTo>
                    <a:cubicBezTo>
                      <a:pt x="1590" y="301"/>
                      <a:pt x="1568" y="290"/>
                      <a:pt x="1546" y="278"/>
                    </a:cubicBezTo>
                    <a:cubicBezTo>
                      <a:pt x="1535" y="278"/>
                      <a:pt x="1491" y="278"/>
                      <a:pt x="1479" y="268"/>
                    </a:cubicBezTo>
                    <a:lnTo>
                      <a:pt x="1479" y="234"/>
                    </a:lnTo>
                    <a:cubicBezTo>
                      <a:pt x="1479" y="223"/>
                      <a:pt x="1468" y="212"/>
                      <a:pt x="1468" y="201"/>
                    </a:cubicBezTo>
                    <a:cubicBezTo>
                      <a:pt x="1457" y="179"/>
                      <a:pt x="1435" y="167"/>
                      <a:pt x="1412" y="145"/>
                    </a:cubicBezTo>
                    <a:cubicBezTo>
                      <a:pt x="1402" y="134"/>
                      <a:pt x="1379" y="123"/>
                      <a:pt x="1357" y="123"/>
                    </a:cubicBezTo>
                    <a:cubicBezTo>
                      <a:pt x="1346" y="123"/>
                      <a:pt x="1257" y="123"/>
                      <a:pt x="1268" y="100"/>
                    </a:cubicBezTo>
                    <a:cubicBezTo>
                      <a:pt x="1279" y="90"/>
                      <a:pt x="1279" y="78"/>
                      <a:pt x="1268" y="68"/>
                    </a:cubicBezTo>
                    <a:cubicBezTo>
                      <a:pt x="1248" y="54"/>
                      <a:pt x="1232" y="49"/>
                      <a:pt x="1216" y="49"/>
                    </a:cubicBezTo>
                    <a:cubicBezTo>
                      <a:pt x="1204" y="49"/>
                      <a:pt x="1193" y="52"/>
                      <a:pt x="1179" y="56"/>
                    </a:cubicBezTo>
                    <a:cubicBezTo>
                      <a:pt x="1157" y="56"/>
                      <a:pt x="1145" y="68"/>
                      <a:pt x="1123" y="68"/>
                    </a:cubicBezTo>
                    <a:cubicBezTo>
                      <a:pt x="1101" y="68"/>
                      <a:pt x="1090" y="34"/>
                      <a:pt x="1068" y="23"/>
                    </a:cubicBezTo>
                    <a:cubicBezTo>
                      <a:pt x="1054" y="18"/>
                      <a:pt x="1040" y="15"/>
                      <a:pt x="1026" y="15"/>
                    </a:cubicBezTo>
                    <a:cubicBezTo>
                      <a:pt x="1006" y="15"/>
                      <a:pt x="987" y="21"/>
                      <a:pt x="967" y="34"/>
                    </a:cubicBezTo>
                    <a:cubicBezTo>
                      <a:pt x="935" y="45"/>
                      <a:pt x="901" y="56"/>
                      <a:pt x="878" y="56"/>
                    </a:cubicBezTo>
                    <a:cubicBezTo>
                      <a:pt x="856" y="56"/>
                      <a:pt x="846" y="56"/>
                      <a:pt x="834" y="45"/>
                    </a:cubicBezTo>
                    <a:cubicBezTo>
                      <a:pt x="823" y="11"/>
                      <a:pt x="789" y="1"/>
                      <a:pt x="757"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46" name="Google Shape;24146;p45"/>
              <p:cNvSpPr/>
              <p:nvPr/>
            </p:nvSpPr>
            <p:spPr>
              <a:xfrm>
                <a:off x="850250" y="3626720"/>
                <a:ext cx="63251" cy="31155"/>
              </a:xfrm>
              <a:custGeom>
                <a:avLst/>
                <a:gdLst/>
                <a:ahLst/>
                <a:cxnLst/>
                <a:rect l="l" t="t" r="r" b="b"/>
                <a:pathLst>
                  <a:path w="1813" h="893" extrusionOk="0">
                    <a:moveTo>
                      <a:pt x="1802" y="0"/>
                    </a:moveTo>
                    <a:lnTo>
                      <a:pt x="1802" y="0"/>
                    </a:lnTo>
                    <a:cubicBezTo>
                      <a:pt x="1791" y="12"/>
                      <a:pt x="1780" y="12"/>
                      <a:pt x="1768" y="22"/>
                    </a:cubicBezTo>
                    <a:cubicBezTo>
                      <a:pt x="1736" y="56"/>
                      <a:pt x="1736" y="101"/>
                      <a:pt x="1713" y="123"/>
                    </a:cubicBezTo>
                    <a:cubicBezTo>
                      <a:pt x="1702" y="128"/>
                      <a:pt x="1694" y="128"/>
                      <a:pt x="1685" y="128"/>
                    </a:cubicBezTo>
                    <a:cubicBezTo>
                      <a:pt x="1677" y="128"/>
                      <a:pt x="1668" y="128"/>
                      <a:pt x="1657" y="133"/>
                    </a:cubicBezTo>
                    <a:cubicBezTo>
                      <a:pt x="1591" y="156"/>
                      <a:pt x="1558" y="212"/>
                      <a:pt x="1558" y="279"/>
                    </a:cubicBezTo>
                    <a:cubicBezTo>
                      <a:pt x="1535" y="279"/>
                      <a:pt x="1524" y="267"/>
                      <a:pt x="1491" y="267"/>
                    </a:cubicBezTo>
                    <a:cubicBezTo>
                      <a:pt x="1457" y="279"/>
                      <a:pt x="1446" y="323"/>
                      <a:pt x="1413" y="334"/>
                    </a:cubicBezTo>
                    <a:cubicBezTo>
                      <a:pt x="1410" y="336"/>
                      <a:pt x="1408" y="337"/>
                      <a:pt x="1405" y="337"/>
                    </a:cubicBezTo>
                    <a:cubicBezTo>
                      <a:pt x="1393" y="337"/>
                      <a:pt x="1375" y="323"/>
                      <a:pt x="1357" y="323"/>
                    </a:cubicBezTo>
                    <a:cubicBezTo>
                      <a:pt x="1335" y="334"/>
                      <a:pt x="1324" y="356"/>
                      <a:pt x="1313" y="378"/>
                    </a:cubicBezTo>
                    <a:cubicBezTo>
                      <a:pt x="1304" y="413"/>
                      <a:pt x="1295" y="441"/>
                      <a:pt x="1265" y="441"/>
                    </a:cubicBezTo>
                    <a:cubicBezTo>
                      <a:pt x="1257" y="441"/>
                      <a:pt x="1247" y="439"/>
                      <a:pt x="1235" y="434"/>
                    </a:cubicBezTo>
                    <a:cubicBezTo>
                      <a:pt x="1224" y="434"/>
                      <a:pt x="1224" y="423"/>
                      <a:pt x="1224" y="423"/>
                    </a:cubicBezTo>
                    <a:lnTo>
                      <a:pt x="1123" y="423"/>
                    </a:lnTo>
                    <a:cubicBezTo>
                      <a:pt x="1128" y="393"/>
                      <a:pt x="1112" y="383"/>
                      <a:pt x="1090" y="383"/>
                    </a:cubicBezTo>
                    <a:cubicBezTo>
                      <a:pt x="1054" y="383"/>
                      <a:pt x="1000" y="409"/>
                      <a:pt x="979" y="423"/>
                    </a:cubicBezTo>
                    <a:cubicBezTo>
                      <a:pt x="968" y="434"/>
                      <a:pt x="945" y="489"/>
                      <a:pt x="935" y="501"/>
                    </a:cubicBezTo>
                    <a:cubicBezTo>
                      <a:pt x="913" y="501"/>
                      <a:pt x="901" y="489"/>
                      <a:pt x="901" y="479"/>
                    </a:cubicBezTo>
                    <a:cubicBezTo>
                      <a:pt x="890" y="475"/>
                      <a:pt x="880" y="474"/>
                      <a:pt x="871" y="474"/>
                    </a:cubicBezTo>
                    <a:cubicBezTo>
                      <a:pt x="852" y="474"/>
                      <a:pt x="834" y="479"/>
                      <a:pt x="812" y="479"/>
                    </a:cubicBezTo>
                    <a:cubicBezTo>
                      <a:pt x="806" y="481"/>
                      <a:pt x="800" y="482"/>
                      <a:pt x="795" y="482"/>
                    </a:cubicBezTo>
                    <a:cubicBezTo>
                      <a:pt x="774" y="482"/>
                      <a:pt x="761" y="467"/>
                      <a:pt x="735" y="467"/>
                    </a:cubicBezTo>
                    <a:cubicBezTo>
                      <a:pt x="724" y="464"/>
                      <a:pt x="715" y="463"/>
                      <a:pt x="708" y="463"/>
                    </a:cubicBezTo>
                    <a:cubicBezTo>
                      <a:pt x="664" y="463"/>
                      <a:pt x="684" y="516"/>
                      <a:pt x="646" y="545"/>
                    </a:cubicBezTo>
                    <a:cubicBezTo>
                      <a:pt x="631" y="545"/>
                      <a:pt x="616" y="550"/>
                      <a:pt x="601" y="550"/>
                    </a:cubicBezTo>
                    <a:cubicBezTo>
                      <a:pt x="594" y="550"/>
                      <a:pt x="586" y="549"/>
                      <a:pt x="579" y="545"/>
                    </a:cubicBezTo>
                    <a:cubicBezTo>
                      <a:pt x="557" y="534"/>
                      <a:pt x="567" y="523"/>
                      <a:pt x="557" y="512"/>
                    </a:cubicBezTo>
                    <a:cubicBezTo>
                      <a:pt x="534" y="479"/>
                      <a:pt x="523" y="489"/>
                      <a:pt x="490" y="479"/>
                    </a:cubicBezTo>
                    <a:cubicBezTo>
                      <a:pt x="456" y="467"/>
                      <a:pt x="445" y="423"/>
                      <a:pt x="412" y="412"/>
                    </a:cubicBezTo>
                    <a:cubicBezTo>
                      <a:pt x="406" y="406"/>
                      <a:pt x="400" y="404"/>
                      <a:pt x="394" y="404"/>
                    </a:cubicBezTo>
                    <a:cubicBezTo>
                      <a:pt x="380" y="404"/>
                      <a:pt x="363" y="414"/>
                      <a:pt x="341" y="414"/>
                    </a:cubicBezTo>
                    <a:cubicBezTo>
                      <a:pt x="335" y="414"/>
                      <a:pt x="329" y="414"/>
                      <a:pt x="323" y="412"/>
                    </a:cubicBezTo>
                    <a:cubicBezTo>
                      <a:pt x="300" y="412"/>
                      <a:pt x="256" y="390"/>
                      <a:pt x="234" y="378"/>
                    </a:cubicBezTo>
                    <a:cubicBezTo>
                      <a:pt x="189" y="356"/>
                      <a:pt x="167" y="311"/>
                      <a:pt x="145" y="279"/>
                    </a:cubicBezTo>
                    <a:cubicBezTo>
                      <a:pt x="112" y="245"/>
                      <a:pt x="89" y="212"/>
                      <a:pt x="56" y="178"/>
                    </a:cubicBezTo>
                    <a:cubicBezTo>
                      <a:pt x="33" y="145"/>
                      <a:pt x="23" y="111"/>
                      <a:pt x="0" y="78"/>
                    </a:cubicBezTo>
                    <a:lnTo>
                      <a:pt x="0" y="78"/>
                    </a:lnTo>
                    <a:cubicBezTo>
                      <a:pt x="11" y="133"/>
                      <a:pt x="23" y="178"/>
                      <a:pt x="23" y="234"/>
                    </a:cubicBezTo>
                    <a:cubicBezTo>
                      <a:pt x="45" y="311"/>
                      <a:pt x="56" y="400"/>
                      <a:pt x="100" y="467"/>
                    </a:cubicBezTo>
                    <a:cubicBezTo>
                      <a:pt x="122" y="501"/>
                      <a:pt x="156" y="534"/>
                      <a:pt x="167" y="568"/>
                    </a:cubicBezTo>
                    <a:cubicBezTo>
                      <a:pt x="189" y="601"/>
                      <a:pt x="211" y="623"/>
                      <a:pt x="234" y="645"/>
                    </a:cubicBezTo>
                    <a:cubicBezTo>
                      <a:pt x="256" y="667"/>
                      <a:pt x="256" y="712"/>
                      <a:pt x="278" y="734"/>
                    </a:cubicBezTo>
                    <a:cubicBezTo>
                      <a:pt x="300" y="756"/>
                      <a:pt x="334" y="768"/>
                      <a:pt x="367" y="768"/>
                    </a:cubicBezTo>
                    <a:cubicBezTo>
                      <a:pt x="381" y="768"/>
                      <a:pt x="394" y="766"/>
                      <a:pt x="407" y="766"/>
                    </a:cubicBezTo>
                    <a:cubicBezTo>
                      <a:pt x="426" y="766"/>
                      <a:pt x="443" y="770"/>
                      <a:pt x="456" y="790"/>
                    </a:cubicBezTo>
                    <a:cubicBezTo>
                      <a:pt x="478" y="823"/>
                      <a:pt x="501" y="845"/>
                      <a:pt x="534" y="868"/>
                    </a:cubicBezTo>
                    <a:cubicBezTo>
                      <a:pt x="568" y="884"/>
                      <a:pt x="601" y="893"/>
                      <a:pt x="634" y="893"/>
                    </a:cubicBezTo>
                    <a:cubicBezTo>
                      <a:pt x="668" y="893"/>
                      <a:pt x="701" y="884"/>
                      <a:pt x="735" y="868"/>
                    </a:cubicBezTo>
                    <a:cubicBezTo>
                      <a:pt x="741" y="865"/>
                      <a:pt x="748" y="865"/>
                      <a:pt x="755" y="865"/>
                    </a:cubicBezTo>
                    <a:cubicBezTo>
                      <a:pt x="784" y="865"/>
                      <a:pt x="819" y="879"/>
                      <a:pt x="846" y="879"/>
                    </a:cubicBezTo>
                    <a:cubicBezTo>
                      <a:pt x="890" y="890"/>
                      <a:pt x="935" y="890"/>
                      <a:pt x="979" y="890"/>
                    </a:cubicBezTo>
                    <a:cubicBezTo>
                      <a:pt x="1068" y="879"/>
                      <a:pt x="1157" y="845"/>
                      <a:pt x="1235" y="812"/>
                    </a:cubicBezTo>
                    <a:cubicBezTo>
                      <a:pt x="1279" y="790"/>
                      <a:pt x="1313" y="768"/>
                      <a:pt x="1357" y="756"/>
                    </a:cubicBezTo>
                    <a:cubicBezTo>
                      <a:pt x="1402" y="734"/>
                      <a:pt x="1446" y="723"/>
                      <a:pt x="1469" y="690"/>
                    </a:cubicBezTo>
                    <a:cubicBezTo>
                      <a:pt x="1502" y="667"/>
                      <a:pt x="1513" y="623"/>
                      <a:pt x="1546" y="601"/>
                    </a:cubicBezTo>
                    <a:cubicBezTo>
                      <a:pt x="1580" y="568"/>
                      <a:pt x="1624" y="556"/>
                      <a:pt x="1657" y="523"/>
                    </a:cubicBezTo>
                    <a:cubicBezTo>
                      <a:pt x="1679" y="501"/>
                      <a:pt x="1702" y="479"/>
                      <a:pt x="1713" y="445"/>
                    </a:cubicBezTo>
                    <a:lnTo>
                      <a:pt x="1713" y="390"/>
                    </a:lnTo>
                    <a:cubicBezTo>
                      <a:pt x="1702" y="367"/>
                      <a:pt x="1702" y="356"/>
                      <a:pt x="1724" y="345"/>
                    </a:cubicBezTo>
                    <a:cubicBezTo>
                      <a:pt x="1813" y="311"/>
                      <a:pt x="1802" y="234"/>
                      <a:pt x="1780" y="156"/>
                    </a:cubicBezTo>
                    <a:cubicBezTo>
                      <a:pt x="1768" y="101"/>
                      <a:pt x="1791" y="56"/>
                      <a:pt x="18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47" name="Google Shape;24147;p45"/>
              <p:cNvSpPr/>
              <p:nvPr/>
            </p:nvSpPr>
            <p:spPr>
              <a:xfrm>
                <a:off x="865356" y="3608473"/>
                <a:ext cx="31852" cy="25259"/>
              </a:xfrm>
              <a:custGeom>
                <a:avLst/>
                <a:gdLst/>
                <a:ahLst/>
                <a:cxnLst/>
                <a:rect l="l" t="t" r="r" b="b"/>
                <a:pathLst>
                  <a:path w="913" h="724" extrusionOk="0">
                    <a:moveTo>
                      <a:pt x="401" y="1"/>
                    </a:moveTo>
                    <a:cubicBezTo>
                      <a:pt x="357" y="11"/>
                      <a:pt x="334" y="56"/>
                      <a:pt x="324" y="100"/>
                    </a:cubicBezTo>
                    <a:cubicBezTo>
                      <a:pt x="245" y="100"/>
                      <a:pt x="134" y="156"/>
                      <a:pt x="134" y="234"/>
                    </a:cubicBezTo>
                    <a:cubicBezTo>
                      <a:pt x="90" y="234"/>
                      <a:pt x="45" y="278"/>
                      <a:pt x="23" y="312"/>
                    </a:cubicBezTo>
                    <a:cubicBezTo>
                      <a:pt x="1" y="357"/>
                      <a:pt x="12" y="367"/>
                      <a:pt x="45" y="401"/>
                    </a:cubicBezTo>
                    <a:cubicBezTo>
                      <a:pt x="79" y="446"/>
                      <a:pt x="57" y="456"/>
                      <a:pt x="23" y="501"/>
                    </a:cubicBezTo>
                    <a:cubicBezTo>
                      <a:pt x="1" y="545"/>
                      <a:pt x="1" y="646"/>
                      <a:pt x="35" y="679"/>
                    </a:cubicBezTo>
                    <a:cubicBezTo>
                      <a:pt x="57" y="690"/>
                      <a:pt x="101" y="713"/>
                      <a:pt x="112" y="713"/>
                    </a:cubicBezTo>
                    <a:cubicBezTo>
                      <a:pt x="121" y="715"/>
                      <a:pt x="128" y="715"/>
                      <a:pt x="136" y="715"/>
                    </a:cubicBezTo>
                    <a:cubicBezTo>
                      <a:pt x="166" y="715"/>
                      <a:pt x="187" y="701"/>
                      <a:pt x="223" y="701"/>
                    </a:cubicBezTo>
                    <a:cubicBezTo>
                      <a:pt x="234" y="696"/>
                      <a:pt x="245" y="696"/>
                      <a:pt x="257" y="696"/>
                    </a:cubicBezTo>
                    <a:cubicBezTo>
                      <a:pt x="268" y="696"/>
                      <a:pt x="279" y="696"/>
                      <a:pt x="290" y="690"/>
                    </a:cubicBezTo>
                    <a:cubicBezTo>
                      <a:pt x="302" y="690"/>
                      <a:pt x="334" y="656"/>
                      <a:pt x="346" y="656"/>
                    </a:cubicBezTo>
                    <a:cubicBezTo>
                      <a:pt x="357" y="656"/>
                      <a:pt x="357" y="679"/>
                      <a:pt x="368" y="690"/>
                    </a:cubicBezTo>
                    <a:cubicBezTo>
                      <a:pt x="391" y="713"/>
                      <a:pt x="401" y="723"/>
                      <a:pt x="435" y="723"/>
                    </a:cubicBezTo>
                    <a:lnTo>
                      <a:pt x="512" y="723"/>
                    </a:lnTo>
                    <a:cubicBezTo>
                      <a:pt x="557" y="723"/>
                      <a:pt x="568" y="713"/>
                      <a:pt x="591" y="679"/>
                    </a:cubicBezTo>
                    <a:cubicBezTo>
                      <a:pt x="601" y="656"/>
                      <a:pt x="601" y="624"/>
                      <a:pt x="624" y="612"/>
                    </a:cubicBezTo>
                    <a:cubicBezTo>
                      <a:pt x="631" y="610"/>
                      <a:pt x="638" y="609"/>
                      <a:pt x="646" y="609"/>
                    </a:cubicBezTo>
                    <a:cubicBezTo>
                      <a:pt x="667" y="609"/>
                      <a:pt x="691" y="615"/>
                      <a:pt x="712" y="615"/>
                    </a:cubicBezTo>
                    <a:cubicBezTo>
                      <a:pt x="720" y="615"/>
                      <a:pt x="728" y="615"/>
                      <a:pt x="735" y="612"/>
                    </a:cubicBezTo>
                    <a:cubicBezTo>
                      <a:pt x="791" y="590"/>
                      <a:pt x="824" y="567"/>
                      <a:pt x="835" y="512"/>
                    </a:cubicBezTo>
                    <a:cubicBezTo>
                      <a:pt x="835" y="468"/>
                      <a:pt x="813" y="434"/>
                      <a:pt x="791" y="412"/>
                    </a:cubicBezTo>
                    <a:cubicBezTo>
                      <a:pt x="846" y="367"/>
                      <a:pt x="913" y="312"/>
                      <a:pt x="880" y="234"/>
                    </a:cubicBezTo>
                    <a:cubicBezTo>
                      <a:pt x="868" y="212"/>
                      <a:pt x="858" y="189"/>
                      <a:pt x="824" y="179"/>
                    </a:cubicBezTo>
                    <a:cubicBezTo>
                      <a:pt x="813" y="179"/>
                      <a:pt x="779" y="179"/>
                      <a:pt x="769" y="167"/>
                    </a:cubicBezTo>
                    <a:cubicBezTo>
                      <a:pt x="735" y="145"/>
                      <a:pt x="779" y="123"/>
                      <a:pt x="769" y="100"/>
                    </a:cubicBezTo>
                    <a:cubicBezTo>
                      <a:pt x="761" y="86"/>
                      <a:pt x="722" y="68"/>
                      <a:pt x="695" y="68"/>
                    </a:cubicBezTo>
                    <a:cubicBezTo>
                      <a:pt x="680" y="68"/>
                      <a:pt x="668" y="74"/>
                      <a:pt x="668" y="90"/>
                    </a:cubicBezTo>
                    <a:cubicBezTo>
                      <a:pt x="654" y="85"/>
                      <a:pt x="644" y="82"/>
                      <a:pt x="636" y="82"/>
                    </a:cubicBezTo>
                    <a:cubicBezTo>
                      <a:pt x="624" y="82"/>
                      <a:pt x="614" y="87"/>
                      <a:pt x="601" y="100"/>
                    </a:cubicBezTo>
                    <a:cubicBezTo>
                      <a:pt x="579" y="78"/>
                      <a:pt x="557" y="23"/>
                      <a:pt x="512" y="23"/>
                    </a:cubicBezTo>
                    <a:cubicBezTo>
                      <a:pt x="512" y="37"/>
                      <a:pt x="509" y="42"/>
                      <a:pt x="504" y="42"/>
                    </a:cubicBezTo>
                    <a:cubicBezTo>
                      <a:pt x="494" y="42"/>
                      <a:pt x="476" y="19"/>
                      <a:pt x="468" y="11"/>
                    </a:cubicBezTo>
                    <a:cubicBezTo>
                      <a:pt x="457" y="1"/>
                      <a:pt x="423" y="1"/>
                      <a:pt x="40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grpSp>
        <p:grpSp>
          <p:nvGrpSpPr>
            <p:cNvPr id="24148" name="Google Shape;24148;p45"/>
            <p:cNvGrpSpPr/>
            <p:nvPr/>
          </p:nvGrpSpPr>
          <p:grpSpPr>
            <a:xfrm>
              <a:off x="4375069" y="1909205"/>
              <a:ext cx="393850" cy="381639"/>
              <a:chOff x="697369" y="3434555"/>
              <a:chExt cx="393850" cy="381639"/>
            </a:xfrm>
          </p:grpSpPr>
          <p:sp>
            <p:nvSpPr>
              <p:cNvPr id="24149" name="Google Shape;24149;p45"/>
              <p:cNvSpPr/>
              <p:nvPr/>
            </p:nvSpPr>
            <p:spPr>
              <a:xfrm>
                <a:off x="878544" y="3610218"/>
                <a:ext cx="212674" cy="106477"/>
              </a:xfrm>
              <a:custGeom>
                <a:avLst/>
                <a:gdLst/>
                <a:ahLst/>
                <a:cxnLst/>
                <a:rect l="l" t="t" r="r" b="b"/>
                <a:pathLst>
                  <a:path w="6096" h="3052" extrusionOk="0">
                    <a:moveTo>
                      <a:pt x="4203" y="0"/>
                    </a:moveTo>
                    <a:cubicBezTo>
                      <a:pt x="4138" y="0"/>
                      <a:pt x="4072" y="2"/>
                      <a:pt x="4005" y="6"/>
                    </a:cubicBezTo>
                    <a:cubicBezTo>
                      <a:pt x="3416" y="40"/>
                      <a:pt x="1525" y="362"/>
                      <a:pt x="1014" y="362"/>
                    </a:cubicBezTo>
                    <a:cubicBezTo>
                      <a:pt x="847" y="366"/>
                      <a:pt x="720" y="367"/>
                      <a:pt x="626" y="367"/>
                    </a:cubicBezTo>
                    <a:cubicBezTo>
                      <a:pt x="438" y="367"/>
                      <a:pt x="379" y="362"/>
                      <a:pt x="379" y="362"/>
                    </a:cubicBezTo>
                    <a:lnTo>
                      <a:pt x="1" y="929"/>
                    </a:lnTo>
                    <a:cubicBezTo>
                      <a:pt x="1" y="929"/>
                      <a:pt x="201" y="1296"/>
                      <a:pt x="480" y="1363"/>
                    </a:cubicBezTo>
                    <a:cubicBezTo>
                      <a:pt x="757" y="1419"/>
                      <a:pt x="1080" y="1585"/>
                      <a:pt x="1358" y="1785"/>
                    </a:cubicBezTo>
                    <a:cubicBezTo>
                      <a:pt x="1625" y="1997"/>
                      <a:pt x="2693" y="2553"/>
                      <a:pt x="3038" y="2742"/>
                    </a:cubicBezTo>
                    <a:cubicBezTo>
                      <a:pt x="3382" y="2931"/>
                      <a:pt x="3950" y="2842"/>
                      <a:pt x="4138" y="2898"/>
                    </a:cubicBezTo>
                    <a:cubicBezTo>
                      <a:pt x="4257" y="2935"/>
                      <a:pt x="4571" y="3052"/>
                      <a:pt x="4871" y="3052"/>
                    </a:cubicBezTo>
                    <a:cubicBezTo>
                      <a:pt x="5021" y="3052"/>
                      <a:pt x="5167" y="3023"/>
                      <a:pt x="5284" y="2942"/>
                    </a:cubicBezTo>
                    <a:cubicBezTo>
                      <a:pt x="5640" y="2697"/>
                      <a:pt x="6018" y="2052"/>
                      <a:pt x="6051" y="1607"/>
                    </a:cubicBezTo>
                    <a:cubicBezTo>
                      <a:pt x="6096" y="1152"/>
                      <a:pt x="5930" y="551"/>
                      <a:pt x="5529" y="317"/>
                    </a:cubicBezTo>
                    <a:cubicBezTo>
                      <a:pt x="5175" y="111"/>
                      <a:pt x="4707" y="0"/>
                      <a:pt x="420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50" name="Google Shape;24150;p45"/>
              <p:cNvSpPr/>
              <p:nvPr/>
            </p:nvSpPr>
            <p:spPr>
              <a:xfrm>
                <a:off x="878544" y="3610218"/>
                <a:ext cx="197952" cy="51075"/>
              </a:xfrm>
              <a:custGeom>
                <a:avLst/>
                <a:gdLst/>
                <a:ahLst/>
                <a:cxnLst/>
                <a:rect l="l" t="t" r="r" b="b"/>
                <a:pathLst>
                  <a:path w="5674" h="1464" extrusionOk="0">
                    <a:moveTo>
                      <a:pt x="4203" y="0"/>
                    </a:moveTo>
                    <a:cubicBezTo>
                      <a:pt x="4138" y="0"/>
                      <a:pt x="4072" y="2"/>
                      <a:pt x="4005" y="6"/>
                    </a:cubicBezTo>
                    <a:cubicBezTo>
                      <a:pt x="3416" y="40"/>
                      <a:pt x="1525" y="362"/>
                      <a:pt x="1014" y="362"/>
                    </a:cubicBezTo>
                    <a:cubicBezTo>
                      <a:pt x="847" y="366"/>
                      <a:pt x="720" y="367"/>
                      <a:pt x="626" y="367"/>
                    </a:cubicBezTo>
                    <a:cubicBezTo>
                      <a:pt x="438" y="367"/>
                      <a:pt x="379" y="362"/>
                      <a:pt x="379" y="362"/>
                    </a:cubicBezTo>
                    <a:lnTo>
                      <a:pt x="1" y="929"/>
                    </a:lnTo>
                    <a:cubicBezTo>
                      <a:pt x="1" y="929"/>
                      <a:pt x="102" y="1118"/>
                      <a:pt x="268" y="1252"/>
                    </a:cubicBezTo>
                    <a:cubicBezTo>
                      <a:pt x="363" y="1299"/>
                      <a:pt x="470" y="1313"/>
                      <a:pt x="576" y="1313"/>
                    </a:cubicBezTo>
                    <a:cubicBezTo>
                      <a:pt x="618" y="1313"/>
                      <a:pt x="661" y="1311"/>
                      <a:pt x="702" y="1308"/>
                    </a:cubicBezTo>
                    <a:cubicBezTo>
                      <a:pt x="868" y="1285"/>
                      <a:pt x="1036" y="1241"/>
                      <a:pt x="1202" y="1229"/>
                    </a:cubicBezTo>
                    <a:cubicBezTo>
                      <a:pt x="1245" y="1225"/>
                      <a:pt x="1288" y="1223"/>
                      <a:pt x="1330" y="1223"/>
                    </a:cubicBezTo>
                    <a:cubicBezTo>
                      <a:pt x="1633" y="1223"/>
                      <a:pt x="1934" y="1317"/>
                      <a:pt x="2237" y="1385"/>
                    </a:cubicBezTo>
                    <a:cubicBezTo>
                      <a:pt x="2515" y="1441"/>
                      <a:pt x="2804" y="1463"/>
                      <a:pt x="3093" y="1463"/>
                    </a:cubicBezTo>
                    <a:cubicBezTo>
                      <a:pt x="3360" y="1463"/>
                      <a:pt x="3638" y="1430"/>
                      <a:pt x="3894" y="1341"/>
                    </a:cubicBezTo>
                    <a:cubicBezTo>
                      <a:pt x="4039" y="1296"/>
                      <a:pt x="4172" y="1219"/>
                      <a:pt x="4294" y="1152"/>
                    </a:cubicBezTo>
                    <a:cubicBezTo>
                      <a:pt x="4417" y="1074"/>
                      <a:pt x="4539" y="996"/>
                      <a:pt x="4639" y="896"/>
                    </a:cubicBezTo>
                    <a:cubicBezTo>
                      <a:pt x="4717" y="829"/>
                      <a:pt x="4773" y="752"/>
                      <a:pt x="4850" y="673"/>
                    </a:cubicBezTo>
                    <a:cubicBezTo>
                      <a:pt x="5028" y="517"/>
                      <a:pt x="5284" y="473"/>
                      <a:pt x="5529" y="451"/>
                    </a:cubicBezTo>
                    <a:cubicBezTo>
                      <a:pt x="5574" y="440"/>
                      <a:pt x="5629" y="440"/>
                      <a:pt x="5673" y="429"/>
                    </a:cubicBezTo>
                    <a:cubicBezTo>
                      <a:pt x="5629" y="384"/>
                      <a:pt x="5584" y="351"/>
                      <a:pt x="5529" y="317"/>
                    </a:cubicBezTo>
                    <a:cubicBezTo>
                      <a:pt x="5175" y="111"/>
                      <a:pt x="4707" y="0"/>
                      <a:pt x="420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51" name="Google Shape;24151;p45"/>
              <p:cNvSpPr/>
              <p:nvPr/>
            </p:nvSpPr>
            <p:spPr>
              <a:xfrm>
                <a:off x="887092" y="3639908"/>
                <a:ext cx="97825" cy="34574"/>
              </a:xfrm>
              <a:custGeom>
                <a:avLst/>
                <a:gdLst/>
                <a:ahLst/>
                <a:cxnLst/>
                <a:rect l="l" t="t" r="r" b="b"/>
                <a:pathLst>
                  <a:path w="2804" h="991" extrusionOk="0">
                    <a:moveTo>
                      <a:pt x="1" y="0"/>
                    </a:moveTo>
                    <a:cubicBezTo>
                      <a:pt x="79" y="111"/>
                      <a:pt x="190" y="178"/>
                      <a:pt x="312" y="223"/>
                    </a:cubicBezTo>
                    <a:cubicBezTo>
                      <a:pt x="435" y="256"/>
                      <a:pt x="557" y="289"/>
                      <a:pt x="680" y="312"/>
                    </a:cubicBezTo>
                    <a:cubicBezTo>
                      <a:pt x="935" y="345"/>
                      <a:pt x="1191" y="356"/>
                      <a:pt x="1436" y="401"/>
                    </a:cubicBezTo>
                    <a:cubicBezTo>
                      <a:pt x="1558" y="423"/>
                      <a:pt x="1669" y="457"/>
                      <a:pt x="1792" y="490"/>
                    </a:cubicBezTo>
                    <a:cubicBezTo>
                      <a:pt x="1903" y="534"/>
                      <a:pt x="2014" y="590"/>
                      <a:pt x="2114" y="657"/>
                    </a:cubicBezTo>
                    <a:cubicBezTo>
                      <a:pt x="2336" y="768"/>
                      <a:pt x="2548" y="924"/>
                      <a:pt x="2793" y="990"/>
                    </a:cubicBezTo>
                    <a:lnTo>
                      <a:pt x="2803" y="979"/>
                    </a:lnTo>
                    <a:cubicBezTo>
                      <a:pt x="2581" y="845"/>
                      <a:pt x="2392" y="690"/>
                      <a:pt x="2181" y="556"/>
                    </a:cubicBezTo>
                    <a:cubicBezTo>
                      <a:pt x="2069" y="479"/>
                      <a:pt x="1947" y="423"/>
                      <a:pt x="1825" y="390"/>
                    </a:cubicBezTo>
                    <a:cubicBezTo>
                      <a:pt x="1703" y="345"/>
                      <a:pt x="1569" y="323"/>
                      <a:pt x="1447" y="312"/>
                    </a:cubicBezTo>
                    <a:cubicBezTo>
                      <a:pt x="1191" y="279"/>
                      <a:pt x="935" y="279"/>
                      <a:pt x="690" y="256"/>
                    </a:cubicBezTo>
                    <a:cubicBezTo>
                      <a:pt x="568" y="234"/>
                      <a:pt x="446" y="223"/>
                      <a:pt x="324" y="190"/>
                    </a:cubicBezTo>
                    <a:cubicBezTo>
                      <a:pt x="201" y="156"/>
                      <a:pt x="90" y="101"/>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52" name="Google Shape;24152;p45"/>
              <p:cNvSpPr/>
              <p:nvPr/>
            </p:nvSpPr>
            <p:spPr>
              <a:xfrm>
                <a:off x="898745" y="3636803"/>
                <a:ext cx="135852" cy="26131"/>
              </a:xfrm>
              <a:custGeom>
                <a:avLst/>
                <a:gdLst/>
                <a:ahLst/>
                <a:cxnLst/>
                <a:rect l="l" t="t" r="r" b="b"/>
                <a:pathLst>
                  <a:path w="3894" h="749" extrusionOk="0">
                    <a:moveTo>
                      <a:pt x="0" y="0"/>
                    </a:moveTo>
                    <a:lnTo>
                      <a:pt x="0" y="12"/>
                    </a:lnTo>
                    <a:cubicBezTo>
                      <a:pt x="323" y="111"/>
                      <a:pt x="657" y="145"/>
                      <a:pt x="991" y="167"/>
                    </a:cubicBezTo>
                    <a:cubicBezTo>
                      <a:pt x="1313" y="178"/>
                      <a:pt x="1646" y="200"/>
                      <a:pt x="1969" y="267"/>
                    </a:cubicBezTo>
                    <a:cubicBezTo>
                      <a:pt x="2291" y="334"/>
                      <a:pt x="2592" y="457"/>
                      <a:pt x="2904" y="568"/>
                    </a:cubicBezTo>
                    <a:cubicBezTo>
                      <a:pt x="3059" y="635"/>
                      <a:pt x="3215" y="690"/>
                      <a:pt x="3381" y="724"/>
                    </a:cubicBezTo>
                    <a:cubicBezTo>
                      <a:pt x="3465" y="740"/>
                      <a:pt x="3551" y="748"/>
                      <a:pt x="3638" y="748"/>
                    </a:cubicBezTo>
                    <a:cubicBezTo>
                      <a:pt x="3724" y="748"/>
                      <a:pt x="3810" y="740"/>
                      <a:pt x="3893" y="724"/>
                    </a:cubicBezTo>
                    <a:lnTo>
                      <a:pt x="3882" y="712"/>
                    </a:lnTo>
                    <a:cubicBezTo>
                      <a:pt x="3549" y="712"/>
                      <a:pt x="3260" y="568"/>
                      <a:pt x="2948" y="445"/>
                    </a:cubicBezTo>
                    <a:cubicBezTo>
                      <a:pt x="2881" y="412"/>
                      <a:pt x="2803" y="378"/>
                      <a:pt x="2726" y="345"/>
                    </a:cubicBezTo>
                    <a:cubicBezTo>
                      <a:pt x="2637" y="323"/>
                      <a:pt x="2558" y="289"/>
                      <a:pt x="2481" y="267"/>
                    </a:cubicBezTo>
                    <a:cubicBezTo>
                      <a:pt x="2314" y="223"/>
                      <a:pt x="2158" y="190"/>
                      <a:pt x="1992" y="156"/>
                    </a:cubicBezTo>
                    <a:cubicBezTo>
                      <a:pt x="1658" y="101"/>
                      <a:pt x="1324" y="101"/>
                      <a:pt x="991" y="89"/>
                    </a:cubicBezTo>
                    <a:cubicBezTo>
                      <a:pt x="657" y="89"/>
                      <a:pt x="323" y="78"/>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53" name="Google Shape;24153;p45"/>
              <p:cNvSpPr/>
              <p:nvPr/>
            </p:nvSpPr>
            <p:spPr>
              <a:xfrm>
                <a:off x="908060" y="3624452"/>
                <a:ext cx="133514" cy="13885"/>
              </a:xfrm>
              <a:custGeom>
                <a:avLst/>
                <a:gdLst/>
                <a:ahLst/>
                <a:cxnLst/>
                <a:rect l="l" t="t" r="r" b="b"/>
                <a:pathLst>
                  <a:path w="3827" h="398" extrusionOk="0">
                    <a:moveTo>
                      <a:pt x="1228" y="1"/>
                    </a:moveTo>
                    <a:cubicBezTo>
                      <a:pt x="1137" y="1"/>
                      <a:pt x="1047" y="4"/>
                      <a:pt x="957" y="10"/>
                    </a:cubicBezTo>
                    <a:cubicBezTo>
                      <a:pt x="635" y="21"/>
                      <a:pt x="312" y="77"/>
                      <a:pt x="0" y="188"/>
                    </a:cubicBezTo>
                    <a:lnTo>
                      <a:pt x="12" y="188"/>
                    </a:lnTo>
                    <a:cubicBezTo>
                      <a:pt x="312" y="99"/>
                      <a:pt x="635" y="54"/>
                      <a:pt x="957" y="54"/>
                    </a:cubicBezTo>
                    <a:cubicBezTo>
                      <a:pt x="1012" y="52"/>
                      <a:pt x="1067" y="51"/>
                      <a:pt x="1122" y="51"/>
                    </a:cubicBezTo>
                    <a:cubicBezTo>
                      <a:pt x="1390" y="51"/>
                      <a:pt x="1655" y="75"/>
                      <a:pt x="1913" y="121"/>
                    </a:cubicBezTo>
                    <a:cubicBezTo>
                      <a:pt x="2236" y="166"/>
                      <a:pt x="2548" y="232"/>
                      <a:pt x="2859" y="299"/>
                    </a:cubicBezTo>
                    <a:cubicBezTo>
                      <a:pt x="3107" y="352"/>
                      <a:pt x="3368" y="398"/>
                      <a:pt x="3627" y="398"/>
                    </a:cubicBezTo>
                    <a:cubicBezTo>
                      <a:pt x="3694" y="398"/>
                      <a:pt x="3760" y="395"/>
                      <a:pt x="3826" y="388"/>
                    </a:cubicBezTo>
                    <a:lnTo>
                      <a:pt x="3826" y="376"/>
                    </a:lnTo>
                    <a:cubicBezTo>
                      <a:pt x="3504" y="366"/>
                      <a:pt x="3193" y="287"/>
                      <a:pt x="2881" y="210"/>
                    </a:cubicBezTo>
                    <a:cubicBezTo>
                      <a:pt x="2570" y="143"/>
                      <a:pt x="2247" y="87"/>
                      <a:pt x="1925" y="43"/>
                    </a:cubicBezTo>
                    <a:cubicBezTo>
                      <a:pt x="1692" y="19"/>
                      <a:pt x="1460" y="1"/>
                      <a:pt x="122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54" name="Google Shape;24154;p45"/>
              <p:cNvSpPr/>
              <p:nvPr/>
            </p:nvSpPr>
            <p:spPr>
              <a:xfrm>
                <a:off x="891767" y="3492854"/>
                <a:ext cx="184729" cy="139410"/>
              </a:xfrm>
              <a:custGeom>
                <a:avLst/>
                <a:gdLst/>
                <a:ahLst/>
                <a:cxnLst/>
                <a:rect l="l" t="t" r="r" b="b"/>
                <a:pathLst>
                  <a:path w="5295" h="3996" extrusionOk="0">
                    <a:moveTo>
                      <a:pt x="3891" y="0"/>
                    </a:moveTo>
                    <a:cubicBezTo>
                      <a:pt x="3334" y="0"/>
                      <a:pt x="2399" y="691"/>
                      <a:pt x="2036" y="1012"/>
                    </a:cubicBezTo>
                    <a:cubicBezTo>
                      <a:pt x="1646" y="1357"/>
                      <a:pt x="1302" y="2146"/>
                      <a:pt x="979" y="2769"/>
                    </a:cubicBezTo>
                    <a:cubicBezTo>
                      <a:pt x="645" y="3381"/>
                      <a:pt x="101" y="3404"/>
                      <a:pt x="101" y="3404"/>
                    </a:cubicBezTo>
                    <a:lnTo>
                      <a:pt x="0" y="3904"/>
                    </a:lnTo>
                    <a:cubicBezTo>
                      <a:pt x="0" y="3904"/>
                      <a:pt x="261" y="3972"/>
                      <a:pt x="503" y="3972"/>
                    </a:cubicBezTo>
                    <a:cubicBezTo>
                      <a:pt x="521" y="3972"/>
                      <a:pt x="539" y="3971"/>
                      <a:pt x="556" y="3970"/>
                    </a:cubicBezTo>
                    <a:cubicBezTo>
                      <a:pt x="727" y="3970"/>
                      <a:pt x="1085" y="3995"/>
                      <a:pt x="1437" y="3995"/>
                    </a:cubicBezTo>
                    <a:cubicBezTo>
                      <a:pt x="1613" y="3995"/>
                      <a:pt x="1787" y="3989"/>
                      <a:pt x="1935" y="3970"/>
                    </a:cubicBezTo>
                    <a:cubicBezTo>
                      <a:pt x="2370" y="3915"/>
                      <a:pt x="2981" y="3938"/>
                      <a:pt x="3482" y="3881"/>
                    </a:cubicBezTo>
                    <a:cubicBezTo>
                      <a:pt x="3982" y="3826"/>
                      <a:pt x="4194" y="3570"/>
                      <a:pt x="4471" y="3337"/>
                    </a:cubicBezTo>
                    <a:cubicBezTo>
                      <a:pt x="4750" y="3115"/>
                      <a:pt x="5116" y="2703"/>
                      <a:pt x="5205" y="2302"/>
                    </a:cubicBezTo>
                    <a:cubicBezTo>
                      <a:pt x="5294" y="1891"/>
                      <a:pt x="4938" y="1679"/>
                      <a:pt x="4861" y="1635"/>
                    </a:cubicBezTo>
                    <a:cubicBezTo>
                      <a:pt x="4794" y="1590"/>
                      <a:pt x="4783" y="1491"/>
                      <a:pt x="4738" y="1412"/>
                    </a:cubicBezTo>
                    <a:cubicBezTo>
                      <a:pt x="4694" y="1335"/>
                      <a:pt x="4727" y="912"/>
                      <a:pt x="4738" y="668"/>
                    </a:cubicBezTo>
                    <a:cubicBezTo>
                      <a:pt x="4750" y="423"/>
                      <a:pt x="4550" y="134"/>
                      <a:pt x="4004" y="11"/>
                    </a:cubicBezTo>
                    <a:cubicBezTo>
                      <a:pt x="3969" y="4"/>
                      <a:pt x="3931" y="0"/>
                      <a:pt x="3891"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55" name="Google Shape;24155;p45"/>
              <p:cNvSpPr/>
              <p:nvPr/>
            </p:nvSpPr>
            <p:spPr>
              <a:xfrm>
                <a:off x="891767" y="3578958"/>
                <a:ext cx="98976" cy="50587"/>
              </a:xfrm>
              <a:custGeom>
                <a:avLst/>
                <a:gdLst/>
                <a:ahLst/>
                <a:cxnLst/>
                <a:rect l="l" t="t" r="r" b="b"/>
                <a:pathLst>
                  <a:path w="2837" h="1450" extrusionOk="0">
                    <a:moveTo>
                      <a:pt x="1654" y="1"/>
                    </a:moveTo>
                    <a:cubicBezTo>
                      <a:pt x="1644" y="1"/>
                      <a:pt x="1634" y="1"/>
                      <a:pt x="1624" y="1"/>
                    </a:cubicBezTo>
                    <a:cubicBezTo>
                      <a:pt x="1446" y="12"/>
                      <a:pt x="1280" y="113"/>
                      <a:pt x="1090" y="146"/>
                    </a:cubicBezTo>
                    <a:cubicBezTo>
                      <a:pt x="1079" y="157"/>
                      <a:pt x="1068" y="157"/>
                      <a:pt x="1046" y="157"/>
                    </a:cubicBezTo>
                    <a:cubicBezTo>
                      <a:pt x="1023" y="202"/>
                      <a:pt x="1001" y="246"/>
                      <a:pt x="979" y="301"/>
                    </a:cubicBezTo>
                    <a:cubicBezTo>
                      <a:pt x="645" y="913"/>
                      <a:pt x="101" y="936"/>
                      <a:pt x="101" y="936"/>
                    </a:cubicBezTo>
                    <a:lnTo>
                      <a:pt x="0" y="1436"/>
                    </a:lnTo>
                    <a:lnTo>
                      <a:pt x="12" y="1436"/>
                    </a:lnTo>
                    <a:cubicBezTo>
                      <a:pt x="115" y="1445"/>
                      <a:pt x="219" y="1450"/>
                      <a:pt x="323" y="1450"/>
                    </a:cubicBezTo>
                    <a:cubicBezTo>
                      <a:pt x="838" y="1450"/>
                      <a:pt x="1362" y="1336"/>
                      <a:pt x="1824" y="1114"/>
                    </a:cubicBezTo>
                    <a:cubicBezTo>
                      <a:pt x="1913" y="1069"/>
                      <a:pt x="1991" y="1025"/>
                      <a:pt x="2080" y="980"/>
                    </a:cubicBezTo>
                    <a:cubicBezTo>
                      <a:pt x="2192" y="924"/>
                      <a:pt x="2214" y="913"/>
                      <a:pt x="2314" y="847"/>
                    </a:cubicBezTo>
                    <a:cubicBezTo>
                      <a:pt x="2459" y="758"/>
                      <a:pt x="2669" y="590"/>
                      <a:pt x="2781" y="469"/>
                    </a:cubicBezTo>
                    <a:cubicBezTo>
                      <a:pt x="2803" y="435"/>
                      <a:pt x="2837" y="402"/>
                      <a:pt x="2837" y="357"/>
                    </a:cubicBezTo>
                    <a:cubicBezTo>
                      <a:pt x="2825" y="313"/>
                      <a:pt x="2803" y="291"/>
                      <a:pt x="2781" y="257"/>
                    </a:cubicBezTo>
                    <a:cubicBezTo>
                      <a:pt x="2714" y="190"/>
                      <a:pt x="2647" y="123"/>
                      <a:pt x="2570" y="68"/>
                    </a:cubicBezTo>
                    <a:cubicBezTo>
                      <a:pt x="2536" y="46"/>
                      <a:pt x="2503" y="24"/>
                      <a:pt x="2459" y="12"/>
                    </a:cubicBezTo>
                    <a:cubicBezTo>
                      <a:pt x="2450" y="11"/>
                      <a:pt x="2441" y="10"/>
                      <a:pt x="2431" y="10"/>
                    </a:cubicBezTo>
                    <a:cubicBezTo>
                      <a:pt x="2371" y="10"/>
                      <a:pt x="2303" y="37"/>
                      <a:pt x="2236" y="57"/>
                    </a:cubicBezTo>
                    <a:cubicBezTo>
                      <a:pt x="2202" y="64"/>
                      <a:pt x="2168" y="67"/>
                      <a:pt x="2134" y="67"/>
                    </a:cubicBezTo>
                    <a:cubicBezTo>
                      <a:pt x="1975" y="67"/>
                      <a:pt x="1811" y="1"/>
                      <a:pt x="165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56" name="Google Shape;24156;p45"/>
              <p:cNvSpPr/>
              <p:nvPr/>
            </p:nvSpPr>
            <p:spPr>
              <a:xfrm>
                <a:off x="887511" y="3545221"/>
                <a:ext cx="97406" cy="75148"/>
              </a:xfrm>
              <a:custGeom>
                <a:avLst/>
                <a:gdLst/>
                <a:ahLst/>
                <a:cxnLst/>
                <a:rect l="l" t="t" r="r" b="b"/>
                <a:pathLst>
                  <a:path w="2792" h="2154" extrusionOk="0">
                    <a:moveTo>
                      <a:pt x="2781" y="0"/>
                    </a:moveTo>
                    <a:cubicBezTo>
                      <a:pt x="2524" y="168"/>
                      <a:pt x="2302" y="390"/>
                      <a:pt x="2102" y="613"/>
                    </a:cubicBezTo>
                    <a:cubicBezTo>
                      <a:pt x="2002" y="724"/>
                      <a:pt x="1902" y="846"/>
                      <a:pt x="1813" y="968"/>
                    </a:cubicBezTo>
                    <a:cubicBezTo>
                      <a:pt x="1713" y="1080"/>
                      <a:pt x="1624" y="1213"/>
                      <a:pt x="1535" y="1324"/>
                    </a:cubicBezTo>
                    <a:cubicBezTo>
                      <a:pt x="1491" y="1380"/>
                      <a:pt x="1435" y="1446"/>
                      <a:pt x="1390" y="1491"/>
                    </a:cubicBezTo>
                    <a:cubicBezTo>
                      <a:pt x="1346" y="1547"/>
                      <a:pt x="1279" y="1591"/>
                      <a:pt x="1224" y="1636"/>
                    </a:cubicBezTo>
                    <a:cubicBezTo>
                      <a:pt x="1101" y="1735"/>
                      <a:pt x="979" y="1814"/>
                      <a:pt x="856" y="1891"/>
                    </a:cubicBezTo>
                    <a:cubicBezTo>
                      <a:pt x="789" y="1936"/>
                      <a:pt x="723" y="1969"/>
                      <a:pt x="656" y="2002"/>
                    </a:cubicBezTo>
                    <a:cubicBezTo>
                      <a:pt x="589" y="2036"/>
                      <a:pt x="523" y="2069"/>
                      <a:pt x="456" y="2091"/>
                    </a:cubicBezTo>
                    <a:cubicBezTo>
                      <a:pt x="376" y="2116"/>
                      <a:pt x="292" y="2124"/>
                      <a:pt x="209" y="2124"/>
                    </a:cubicBezTo>
                    <a:cubicBezTo>
                      <a:pt x="142" y="2124"/>
                      <a:pt x="76" y="2119"/>
                      <a:pt x="11" y="2114"/>
                    </a:cubicBezTo>
                    <a:lnTo>
                      <a:pt x="0" y="2125"/>
                    </a:lnTo>
                    <a:cubicBezTo>
                      <a:pt x="98" y="2139"/>
                      <a:pt x="196" y="2153"/>
                      <a:pt x="294" y="2153"/>
                    </a:cubicBezTo>
                    <a:cubicBezTo>
                      <a:pt x="352" y="2153"/>
                      <a:pt x="410" y="2148"/>
                      <a:pt x="467" y="2136"/>
                    </a:cubicBezTo>
                    <a:cubicBezTo>
                      <a:pt x="534" y="2114"/>
                      <a:pt x="611" y="2081"/>
                      <a:pt x="678" y="2058"/>
                    </a:cubicBezTo>
                    <a:cubicBezTo>
                      <a:pt x="745" y="2025"/>
                      <a:pt x="823" y="1992"/>
                      <a:pt x="890" y="1958"/>
                    </a:cubicBezTo>
                    <a:cubicBezTo>
                      <a:pt x="1023" y="1880"/>
                      <a:pt x="1145" y="1802"/>
                      <a:pt x="1279" y="1713"/>
                    </a:cubicBezTo>
                    <a:cubicBezTo>
                      <a:pt x="1335" y="1658"/>
                      <a:pt x="1390" y="1624"/>
                      <a:pt x="1457" y="1569"/>
                    </a:cubicBezTo>
                    <a:cubicBezTo>
                      <a:pt x="1513" y="1513"/>
                      <a:pt x="1568" y="1458"/>
                      <a:pt x="1612" y="1391"/>
                    </a:cubicBezTo>
                    <a:cubicBezTo>
                      <a:pt x="1724" y="1280"/>
                      <a:pt x="1813" y="1169"/>
                      <a:pt x="1913" y="1046"/>
                    </a:cubicBezTo>
                    <a:cubicBezTo>
                      <a:pt x="2013" y="935"/>
                      <a:pt x="2113" y="823"/>
                      <a:pt x="2202" y="701"/>
                    </a:cubicBezTo>
                    <a:cubicBezTo>
                      <a:pt x="2391" y="467"/>
                      <a:pt x="2581" y="234"/>
                      <a:pt x="2791" y="12"/>
                    </a:cubicBezTo>
                    <a:lnTo>
                      <a:pt x="2781"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57" name="Google Shape;24157;p45"/>
              <p:cNvSpPr/>
              <p:nvPr/>
            </p:nvSpPr>
            <p:spPr>
              <a:xfrm>
                <a:off x="897593" y="3575888"/>
                <a:ext cx="119141" cy="47726"/>
              </a:xfrm>
              <a:custGeom>
                <a:avLst/>
                <a:gdLst/>
                <a:ahLst/>
                <a:cxnLst/>
                <a:rect l="l" t="t" r="r" b="b"/>
                <a:pathLst>
                  <a:path w="3415" h="1368" extrusionOk="0">
                    <a:moveTo>
                      <a:pt x="3414" y="0"/>
                    </a:moveTo>
                    <a:cubicBezTo>
                      <a:pt x="3092" y="23"/>
                      <a:pt x="2781" y="100"/>
                      <a:pt x="2492" y="223"/>
                    </a:cubicBezTo>
                    <a:cubicBezTo>
                      <a:pt x="2413" y="256"/>
                      <a:pt x="2347" y="300"/>
                      <a:pt x="2280" y="334"/>
                    </a:cubicBezTo>
                    <a:cubicBezTo>
                      <a:pt x="2203" y="367"/>
                      <a:pt x="2136" y="412"/>
                      <a:pt x="2069" y="456"/>
                    </a:cubicBezTo>
                    <a:cubicBezTo>
                      <a:pt x="1946" y="545"/>
                      <a:pt x="1813" y="646"/>
                      <a:pt x="1691" y="745"/>
                    </a:cubicBezTo>
                    <a:cubicBezTo>
                      <a:pt x="1580" y="846"/>
                      <a:pt x="1457" y="945"/>
                      <a:pt x="1335" y="1034"/>
                    </a:cubicBezTo>
                    <a:cubicBezTo>
                      <a:pt x="1202" y="1113"/>
                      <a:pt x="1068" y="1179"/>
                      <a:pt x="923" y="1235"/>
                    </a:cubicBezTo>
                    <a:cubicBezTo>
                      <a:pt x="728" y="1303"/>
                      <a:pt x="517" y="1335"/>
                      <a:pt x="305" y="1335"/>
                    </a:cubicBezTo>
                    <a:cubicBezTo>
                      <a:pt x="203" y="1335"/>
                      <a:pt x="101" y="1327"/>
                      <a:pt x="0" y="1313"/>
                    </a:cubicBezTo>
                    <a:lnTo>
                      <a:pt x="0" y="1324"/>
                    </a:lnTo>
                    <a:cubicBezTo>
                      <a:pt x="138" y="1353"/>
                      <a:pt x="279" y="1368"/>
                      <a:pt x="418" y="1368"/>
                    </a:cubicBezTo>
                    <a:cubicBezTo>
                      <a:pt x="593" y="1368"/>
                      <a:pt x="767" y="1345"/>
                      <a:pt x="935" y="1301"/>
                    </a:cubicBezTo>
                    <a:cubicBezTo>
                      <a:pt x="1090" y="1257"/>
                      <a:pt x="1235" y="1190"/>
                      <a:pt x="1380" y="1101"/>
                    </a:cubicBezTo>
                    <a:cubicBezTo>
                      <a:pt x="1513" y="1024"/>
                      <a:pt x="1635" y="923"/>
                      <a:pt x="1768" y="834"/>
                    </a:cubicBezTo>
                    <a:cubicBezTo>
                      <a:pt x="2013" y="634"/>
                      <a:pt x="2269" y="490"/>
                      <a:pt x="2547" y="345"/>
                    </a:cubicBezTo>
                    <a:cubicBezTo>
                      <a:pt x="2825" y="211"/>
                      <a:pt x="3115" y="112"/>
                      <a:pt x="3414" y="11"/>
                    </a:cubicBezTo>
                    <a:lnTo>
                      <a:pt x="3414"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58" name="Google Shape;24158;p45"/>
              <p:cNvSpPr/>
              <p:nvPr/>
            </p:nvSpPr>
            <p:spPr>
              <a:xfrm>
                <a:off x="905339" y="3608090"/>
                <a:ext cx="113733" cy="20584"/>
              </a:xfrm>
              <a:custGeom>
                <a:avLst/>
                <a:gdLst/>
                <a:ahLst/>
                <a:cxnLst/>
                <a:rect l="l" t="t" r="r" b="b"/>
                <a:pathLst>
                  <a:path w="3260" h="590" extrusionOk="0">
                    <a:moveTo>
                      <a:pt x="3259" y="0"/>
                    </a:moveTo>
                    <a:cubicBezTo>
                      <a:pt x="2982" y="0"/>
                      <a:pt x="2703" y="56"/>
                      <a:pt x="2436" y="123"/>
                    </a:cubicBezTo>
                    <a:cubicBezTo>
                      <a:pt x="2169" y="190"/>
                      <a:pt x="1902" y="279"/>
                      <a:pt x="1635" y="356"/>
                    </a:cubicBezTo>
                    <a:cubicBezTo>
                      <a:pt x="1368" y="434"/>
                      <a:pt x="1101" y="501"/>
                      <a:pt x="824" y="534"/>
                    </a:cubicBezTo>
                    <a:cubicBezTo>
                      <a:pt x="690" y="556"/>
                      <a:pt x="554" y="567"/>
                      <a:pt x="416" y="567"/>
                    </a:cubicBezTo>
                    <a:cubicBezTo>
                      <a:pt x="279" y="567"/>
                      <a:pt x="140" y="556"/>
                      <a:pt x="1" y="534"/>
                    </a:cubicBezTo>
                    <a:lnTo>
                      <a:pt x="1" y="534"/>
                    </a:lnTo>
                    <a:cubicBezTo>
                      <a:pt x="164" y="573"/>
                      <a:pt x="327" y="589"/>
                      <a:pt x="491" y="589"/>
                    </a:cubicBezTo>
                    <a:cubicBezTo>
                      <a:pt x="605" y="589"/>
                      <a:pt x="720" y="581"/>
                      <a:pt x="835" y="568"/>
                    </a:cubicBezTo>
                    <a:cubicBezTo>
                      <a:pt x="1113" y="546"/>
                      <a:pt x="1380" y="479"/>
                      <a:pt x="1647" y="412"/>
                    </a:cubicBezTo>
                    <a:cubicBezTo>
                      <a:pt x="1925" y="334"/>
                      <a:pt x="2191" y="256"/>
                      <a:pt x="2458" y="190"/>
                    </a:cubicBezTo>
                    <a:cubicBezTo>
                      <a:pt x="2715" y="111"/>
                      <a:pt x="2992" y="45"/>
                      <a:pt x="325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59" name="Google Shape;24159;p45"/>
              <p:cNvSpPr/>
              <p:nvPr/>
            </p:nvSpPr>
            <p:spPr>
              <a:xfrm>
                <a:off x="726466" y="3632128"/>
                <a:ext cx="144364" cy="158424"/>
              </a:xfrm>
              <a:custGeom>
                <a:avLst/>
                <a:gdLst/>
                <a:ahLst/>
                <a:cxnLst/>
                <a:rect l="l" t="t" r="r" b="b"/>
                <a:pathLst>
                  <a:path w="4138" h="4541" extrusionOk="0">
                    <a:moveTo>
                      <a:pt x="3815" y="1"/>
                    </a:moveTo>
                    <a:cubicBezTo>
                      <a:pt x="3815" y="1"/>
                      <a:pt x="3804" y="67"/>
                      <a:pt x="3537" y="156"/>
                    </a:cubicBezTo>
                    <a:cubicBezTo>
                      <a:pt x="3270" y="245"/>
                      <a:pt x="2269" y="379"/>
                      <a:pt x="1702" y="735"/>
                    </a:cubicBezTo>
                    <a:cubicBezTo>
                      <a:pt x="1135" y="1091"/>
                      <a:pt x="378" y="1836"/>
                      <a:pt x="190" y="2359"/>
                    </a:cubicBezTo>
                    <a:cubicBezTo>
                      <a:pt x="0" y="2882"/>
                      <a:pt x="67" y="3282"/>
                      <a:pt x="190" y="3549"/>
                    </a:cubicBezTo>
                    <a:cubicBezTo>
                      <a:pt x="311" y="3805"/>
                      <a:pt x="701" y="4049"/>
                      <a:pt x="957" y="4116"/>
                    </a:cubicBezTo>
                    <a:cubicBezTo>
                      <a:pt x="1213" y="4183"/>
                      <a:pt x="1513" y="4294"/>
                      <a:pt x="1668" y="4394"/>
                    </a:cubicBezTo>
                    <a:cubicBezTo>
                      <a:pt x="1771" y="4468"/>
                      <a:pt x="1850" y="4541"/>
                      <a:pt x="1961" y="4541"/>
                    </a:cubicBezTo>
                    <a:cubicBezTo>
                      <a:pt x="2019" y="4541"/>
                      <a:pt x="2086" y="4521"/>
                      <a:pt x="2169" y="4472"/>
                    </a:cubicBezTo>
                    <a:cubicBezTo>
                      <a:pt x="2425" y="4328"/>
                      <a:pt x="2525" y="4150"/>
                      <a:pt x="2625" y="3838"/>
                    </a:cubicBezTo>
                    <a:cubicBezTo>
                      <a:pt x="2714" y="3527"/>
                      <a:pt x="2725" y="2870"/>
                      <a:pt x="2847" y="2626"/>
                    </a:cubicBezTo>
                    <a:cubicBezTo>
                      <a:pt x="2981" y="2392"/>
                      <a:pt x="3237" y="2037"/>
                      <a:pt x="3504" y="1513"/>
                    </a:cubicBezTo>
                    <a:cubicBezTo>
                      <a:pt x="3782" y="991"/>
                      <a:pt x="4138" y="435"/>
                      <a:pt x="4138" y="435"/>
                    </a:cubicBezTo>
                    <a:lnTo>
                      <a:pt x="3815" y="1"/>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60" name="Google Shape;24160;p45"/>
              <p:cNvSpPr/>
              <p:nvPr/>
            </p:nvSpPr>
            <p:spPr>
              <a:xfrm>
                <a:off x="735397" y="3634884"/>
                <a:ext cx="135433" cy="155668"/>
              </a:xfrm>
              <a:custGeom>
                <a:avLst/>
                <a:gdLst/>
                <a:ahLst/>
                <a:cxnLst/>
                <a:rect l="l" t="t" r="r" b="b"/>
                <a:pathLst>
                  <a:path w="3882" h="4462" extrusionOk="0">
                    <a:moveTo>
                      <a:pt x="3615" y="0"/>
                    </a:moveTo>
                    <a:cubicBezTo>
                      <a:pt x="3515" y="77"/>
                      <a:pt x="3437" y="178"/>
                      <a:pt x="3337" y="267"/>
                    </a:cubicBezTo>
                    <a:cubicBezTo>
                      <a:pt x="3236" y="344"/>
                      <a:pt x="3125" y="433"/>
                      <a:pt x="3036" y="534"/>
                    </a:cubicBezTo>
                    <a:cubicBezTo>
                      <a:pt x="2848" y="756"/>
                      <a:pt x="2747" y="1046"/>
                      <a:pt x="2658" y="1335"/>
                    </a:cubicBezTo>
                    <a:cubicBezTo>
                      <a:pt x="2480" y="1824"/>
                      <a:pt x="2280" y="2291"/>
                      <a:pt x="2069" y="2769"/>
                    </a:cubicBezTo>
                    <a:cubicBezTo>
                      <a:pt x="2047" y="2825"/>
                      <a:pt x="2025" y="2880"/>
                      <a:pt x="1991" y="2925"/>
                    </a:cubicBezTo>
                    <a:cubicBezTo>
                      <a:pt x="1880" y="3070"/>
                      <a:pt x="1669" y="3092"/>
                      <a:pt x="1479" y="3103"/>
                    </a:cubicBezTo>
                    <a:cubicBezTo>
                      <a:pt x="1202" y="3114"/>
                      <a:pt x="912" y="3103"/>
                      <a:pt x="678" y="3236"/>
                    </a:cubicBezTo>
                    <a:cubicBezTo>
                      <a:pt x="500" y="3325"/>
                      <a:pt x="367" y="3481"/>
                      <a:pt x="178" y="3537"/>
                    </a:cubicBezTo>
                    <a:cubicBezTo>
                      <a:pt x="122" y="3559"/>
                      <a:pt x="55" y="3570"/>
                      <a:pt x="0" y="3581"/>
                    </a:cubicBezTo>
                    <a:cubicBezTo>
                      <a:pt x="167" y="3792"/>
                      <a:pt x="478" y="3982"/>
                      <a:pt x="701" y="4037"/>
                    </a:cubicBezTo>
                    <a:cubicBezTo>
                      <a:pt x="957" y="4104"/>
                      <a:pt x="1257" y="4215"/>
                      <a:pt x="1412" y="4315"/>
                    </a:cubicBezTo>
                    <a:cubicBezTo>
                      <a:pt x="1515" y="4389"/>
                      <a:pt x="1594" y="4462"/>
                      <a:pt x="1705" y="4462"/>
                    </a:cubicBezTo>
                    <a:cubicBezTo>
                      <a:pt x="1763" y="4462"/>
                      <a:pt x="1830" y="4442"/>
                      <a:pt x="1913" y="4393"/>
                    </a:cubicBezTo>
                    <a:cubicBezTo>
                      <a:pt x="2169" y="4249"/>
                      <a:pt x="2269" y="4071"/>
                      <a:pt x="2369" y="3759"/>
                    </a:cubicBezTo>
                    <a:cubicBezTo>
                      <a:pt x="2458" y="3448"/>
                      <a:pt x="2469" y="2791"/>
                      <a:pt x="2591" y="2547"/>
                    </a:cubicBezTo>
                    <a:cubicBezTo>
                      <a:pt x="2725" y="2313"/>
                      <a:pt x="2981" y="1958"/>
                      <a:pt x="3248" y="1434"/>
                    </a:cubicBezTo>
                    <a:cubicBezTo>
                      <a:pt x="3526" y="912"/>
                      <a:pt x="3882" y="356"/>
                      <a:pt x="3882" y="356"/>
                    </a:cubicBezTo>
                    <a:lnTo>
                      <a:pt x="361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61" name="Google Shape;24161;p45"/>
              <p:cNvSpPr/>
              <p:nvPr/>
            </p:nvSpPr>
            <p:spPr>
              <a:xfrm>
                <a:off x="827747" y="3631360"/>
                <a:ext cx="36876" cy="20200"/>
              </a:xfrm>
              <a:custGeom>
                <a:avLst/>
                <a:gdLst/>
                <a:ahLst/>
                <a:cxnLst/>
                <a:rect l="l" t="t" r="r" b="b"/>
                <a:pathLst>
                  <a:path w="1057" h="579" extrusionOk="0">
                    <a:moveTo>
                      <a:pt x="1046" y="0"/>
                    </a:moveTo>
                    <a:cubicBezTo>
                      <a:pt x="979" y="79"/>
                      <a:pt x="901" y="134"/>
                      <a:pt x="812" y="178"/>
                    </a:cubicBezTo>
                    <a:cubicBezTo>
                      <a:pt x="723" y="223"/>
                      <a:pt x="623" y="257"/>
                      <a:pt x="534" y="279"/>
                    </a:cubicBezTo>
                    <a:cubicBezTo>
                      <a:pt x="434" y="312"/>
                      <a:pt x="345" y="334"/>
                      <a:pt x="245" y="379"/>
                    </a:cubicBezTo>
                    <a:cubicBezTo>
                      <a:pt x="156" y="435"/>
                      <a:pt x="67" y="490"/>
                      <a:pt x="0" y="568"/>
                    </a:cubicBezTo>
                    <a:lnTo>
                      <a:pt x="11" y="579"/>
                    </a:lnTo>
                    <a:cubicBezTo>
                      <a:pt x="100" y="534"/>
                      <a:pt x="189" y="490"/>
                      <a:pt x="278" y="457"/>
                    </a:cubicBezTo>
                    <a:cubicBezTo>
                      <a:pt x="367" y="423"/>
                      <a:pt x="468" y="379"/>
                      <a:pt x="557" y="346"/>
                    </a:cubicBezTo>
                    <a:cubicBezTo>
                      <a:pt x="645" y="301"/>
                      <a:pt x="745" y="267"/>
                      <a:pt x="823" y="212"/>
                    </a:cubicBezTo>
                    <a:cubicBezTo>
                      <a:pt x="912" y="156"/>
                      <a:pt x="990" y="89"/>
                      <a:pt x="1057" y="12"/>
                    </a:cubicBezTo>
                    <a:lnTo>
                      <a:pt x="1046"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62" name="Google Shape;24162;p45"/>
              <p:cNvSpPr/>
              <p:nvPr/>
            </p:nvSpPr>
            <p:spPr>
              <a:xfrm>
                <a:off x="755563" y="3636803"/>
                <a:ext cx="114117" cy="80730"/>
              </a:xfrm>
              <a:custGeom>
                <a:avLst/>
                <a:gdLst/>
                <a:ahLst/>
                <a:cxnLst/>
                <a:rect l="l" t="t" r="r" b="b"/>
                <a:pathLst>
                  <a:path w="3271" h="2314" extrusionOk="0">
                    <a:moveTo>
                      <a:pt x="3259" y="0"/>
                    </a:moveTo>
                    <a:cubicBezTo>
                      <a:pt x="3004" y="223"/>
                      <a:pt x="2714" y="390"/>
                      <a:pt x="2414" y="534"/>
                    </a:cubicBezTo>
                    <a:cubicBezTo>
                      <a:pt x="2114" y="690"/>
                      <a:pt x="1802" y="823"/>
                      <a:pt x="1502" y="968"/>
                    </a:cubicBezTo>
                    <a:cubicBezTo>
                      <a:pt x="1190" y="1124"/>
                      <a:pt x="890" y="1268"/>
                      <a:pt x="624" y="1491"/>
                    </a:cubicBezTo>
                    <a:cubicBezTo>
                      <a:pt x="357" y="1713"/>
                      <a:pt x="123" y="1992"/>
                      <a:pt x="1" y="2303"/>
                    </a:cubicBezTo>
                    <a:lnTo>
                      <a:pt x="11" y="2314"/>
                    </a:lnTo>
                    <a:cubicBezTo>
                      <a:pt x="201" y="2036"/>
                      <a:pt x="446" y="1802"/>
                      <a:pt x="701" y="1602"/>
                    </a:cubicBezTo>
                    <a:cubicBezTo>
                      <a:pt x="968" y="1402"/>
                      <a:pt x="1246" y="1224"/>
                      <a:pt x="1546" y="1068"/>
                    </a:cubicBezTo>
                    <a:cubicBezTo>
                      <a:pt x="1847" y="912"/>
                      <a:pt x="2147" y="768"/>
                      <a:pt x="2448" y="601"/>
                    </a:cubicBezTo>
                    <a:cubicBezTo>
                      <a:pt x="2737" y="434"/>
                      <a:pt x="3026" y="245"/>
                      <a:pt x="3271" y="12"/>
                    </a:cubicBezTo>
                    <a:lnTo>
                      <a:pt x="3259"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63" name="Google Shape;24163;p45"/>
              <p:cNvSpPr/>
              <p:nvPr/>
            </p:nvSpPr>
            <p:spPr>
              <a:xfrm>
                <a:off x="811454" y="3640675"/>
                <a:ext cx="59379" cy="59413"/>
              </a:xfrm>
              <a:custGeom>
                <a:avLst/>
                <a:gdLst/>
                <a:ahLst/>
                <a:cxnLst/>
                <a:rect l="l" t="t" r="r" b="b"/>
                <a:pathLst>
                  <a:path w="1702" h="1703" extrusionOk="0">
                    <a:moveTo>
                      <a:pt x="1691" y="0"/>
                    </a:moveTo>
                    <a:cubicBezTo>
                      <a:pt x="1613" y="178"/>
                      <a:pt x="1468" y="334"/>
                      <a:pt x="1323" y="468"/>
                    </a:cubicBezTo>
                    <a:cubicBezTo>
                      <a:pt x="1168" y="601"/>
                      <a:pt x="1001" y="712"/>
                      <a:pt x="834" y="813"/>
                    </a:cubicBezTo>
                    <a:cubicBezTo>
                      <a:pt x="656" y="924"/>
                      <a:pt x="478" y="1035"/>
                      <a:pt x="334" y="1179"/>
                    </a:cubicBezTo>
                    <a:cubicBezTo>
                      <a:pt x="178" y="1324"/>
                      <a:pt x="55" y="1502"/>
                      <a:pt x="0" y="1703"/>
                    </a:cubicBezTo>
                    <a:lnTo>
                      <a:pt x="11" y="1703"/>
                    </a:lnTo>
                    <a:cubicBezTo>
                      <a:pt x="122" y="1535"/>
                      <a:pt x="256" y="1391"/>
                      <a:pt x="401" y="1258"/>
                    </a:cubicBezTo>
                    <a:cubicBezTo>
                      <a:pt x="556" y="1135"/>
                      <a:pt x="712" y="1013"/>
                      <a:pt x="878" y="890"/>
                    </a:cubicBezTo>
                    <a:cubicBezTo>
                      <a:pt x="1046" y="768"/>
                      <a:pt x="1212" y="645"/>
                      <a:pt x="1357" y="501"/>
                    </a:cubicBezTo>
                    <a:cubicBezTo>
                      <a:pt x="1501" y="368"/>
                      <a:pt x="1635" y="190"/>
                      <a:pt x="170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64" name="Google Shape;24164;p45"/>
              <p:cNvSpPr/>
              <p:nvPr/>
            </p:nvSpPr>
            <p:spPr>
              <a:xfrm>
                <a:off x="806395" y="3649991"/>
                <a:ext cx="61332" cy="68728"/>
              </a:xfrm>
              <a:custGeom>
                <a:avLst/>
                <a:gdLst/>
                <a:ahLst/>
                <a:cxnLst/>
                <a:rect l="l" t="t" r="r" b="b"/>
                <a:pathLst>
                  <a:path w="1758" h="1970" extrusionOk="0">
                    <a:moveTo>
                      <a:pt x="1747" y="0"/>
                    </a:moveTo>
                    <a:cubicBezTo>
                      <a:pt x="1636" y="190"/>
                      <a:pt x="1480" y="346"/>
                      <a:pt x="1313" y="490"/>
                    </a:cubicBezTo>
                    <a:cubicBezTo>
                      <a:pt x="1146" y="635"/>
                      <a:pt x="979" y="779"/>
                      <a:pt x="823" y="935"/>
                    </a:cubicBezTo>
                    <a:cubicBezTo>
                      <a:pt x="668" y="1090"/>
                      <a:pt x="512" y="1246"/>
                      <a:pt x="368" y="1413"/>
                    </a:cubicBezTo>
                    <a:cubicBezTo>
                      <a:pt x="234" y="1591"/>
                      <a:pt x="101" y="1769"/>
                      <a:pt x="0" y="1958"/>
                    </a:cubicBezTo>
                    <a:lnTo>
                      <a:pt x="0" y="1969"/>
                    </a:lnTo>
                    <a:cubicBezTo>
                      <a:pt x="145" y="1802"/>
                      <a:pt x="289" y="1624"/>
                      <a:pt x="434" y="1468"/>
                    </a:cubicBezTo>
                    <a:cubicBezTo>
                      <a:pt x="579" y="1302"/>
                      <a:pt x="724" y="1135"/>
                      <a:pt x="868" y="979"/>
                    </a:cubicBezTo>
                    <a:cubicBezTo>
                      <a:pt x="1023" y="823"/>
                      <a:pt x="1179" y="679"/>
                      <a:pt x="1346" y="524"/>
                    </a:cubicBezTo>
                    <a:cubicBezTo>
                      <a:pt x="1502" y="368"/>
                      <a:pt x="1646" y="201"/>
                      <a:pt x="1758" y="12"/>
                    </a:cubicBezTo>
                    <a:lnTo>
                      <a:pt x="1747"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65" name="Google Shape;24165;p45"/>
              <p:cNvSpPr/>
              <p:nvPr/>
            </p:nvSpPr>
            <p:spPr>
              <a:xfrm>
                <a:off x="697369" y="3497319"/>
                <a:ext cx="170356" cy="132154"/>
              </a:xfrm>
              <a:custGeom>
                <a:avLst/>
                <a:gdLst/>
                <a:ahLst/>
                <a:cxnLst/>
                <a:rect l="l" t="t" r="r" b="b"/>
                <a:pathLst>
                  <a:path w="4883" h="3788" extrusionOk="0">
                    <a:moveTo>
                      <a:pt x="1600" y="1"/>
                    </a:moveTo>
                    <a:cubicBezTo>
                      <a:pt x="1528" y="1"/>
                      <a:pt x="1455" y="10"/>
                      <a:pt x="1380" y="28"/>
                    </a:cubicBezTo>
                    <a:cubicBezTo>
                      <a:pt x="935" y="139"/>
                      <a:pt x="935" y="239"/>
                      <a:pt x="623" y="439"/>
                    </a:cubicBezTo>
                    <a:cubicBezTo>
                      <a:pt x="312" y="651"/>
                      <a:pt x="223" y="1007"/>
                      <a:pt x="156" y="1440"/>
                    </a:cubicBezTo>
                    <a:cubicBezTo>
                      <a:pt x="89" y="1874"/>
                      <a:pt x="0" y="2419"/>
                      <a:pt x="356" y="2742"/>
                    </a:cubicBezTo>
                    <a:cubicBezTo>
                      <a:pt x="701" y="3053"/>
                      <a:pt x="1068" y="3164"/>
                      <a:pt x="1323" y="3231"/>
                    </a:cubicBezTo>
                    <a:cubicBezTo>
                      <a:pt x="1580" y="3298"/>
                      <a:pt x="2091" y="3454"/>
                      <a:pt x="2380" y="3454"/>
                    </a:cubicBezTo>
                    <a:cubicBezTo>
                      <a:pt x="2658" y="3464"/>
                      <a:pt x="3515" y="3565"/>
                      <a:pt x="3904" y="3620"/>
                    </a:cubicBezTo>
                    <a:cubicBezTo>
                      <a:pt x="4304" y="3676"/>
                      <a:pt x="4605" y="3787"/>
                      <a:pt x="4605" y="3787"/>
                    </a:cubicBezTo>
                    <a:lnTo>
                      <a:pt x="4883" y="3108"/>
                    </a:lnTo>
                    <a:cubicBezTo>
                      <a:pt x="4883" y="3108"/>
                      <a:pt x="4616" y="3086"/>
                      <a:pt x="4215" y="2453"/>
                    </a:cubicBezTo>
                    <a:cubicBezTo>
                      <a:pt x="3826" y="1808"/>
                      <a:pt x="3226" y="884"/>
                      <a:pt x="2714" y="517"/>
                    </a:cubicBezTo>
                    <a:cubicBezTo>
                      <a:pt x="2296" y="220"/>
                      <a:pt x="1964" y="1"/>
                      <a:pt x="1600"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66" name="Google Shape;24166;p45"/>
              <p:cNvSpPr/>
              <p:nvPr/>
            </p:nvSpPr>
            <p:spPr>
              <a:xfrm>
                <a:off x="758284" y="3598600"/>
                <a:ext cx="108291" cy="30875"/>
              </a:xfrm>
              <a:custGeom>
                <a:avLst/>
                <a:gdLst/>
                <a:ahLst/>
                <a:cxnLst/>
                <a:rect l="l" t="t" r="r" b="b"/>
                <a:pathLst>
                  <a:path w="3104" h="885" extrusionOk="0">
                    <a:moveTo>
                      <a:pt x="2162" y="1"/>
                    </a:moveTo>
                    <a:cubicBezTo>
                      <a:pt x="2146" y="1"/>
                      <a:pt x="2130" y="2"/>
                      <a:pt x="2113" y="5"/>
                    </a:cubicBezTo>
                    <a:cubicBezTo>
                      <a:pt x="2058" y="17"/>
                      <a:pt x="2014" y="39"/>
                      <a:pt x="1958" y="50"/>
                    </a:cubicBezTo>
                    <a:cubicBezTo>
                      <a:pt x="1757" y="128"/>
                      <a:pt x="1547" y="195"/>
                      <a:pt x="1335" y="205"/>
                    </a:cubicBezTo>
                    <a:cubicBezTo>
                      <a:pt x="1213" y="205"/>
                      <a:pt x="1102" y="205"/>
                      <a:pt x="990" y="217"/>
                    </a:cubicBezTo>
                    <a:cubicBezTo>
                      <a:pt x="734" y="250"/>
                      <a:pt x="501" y="361"/>
                      <a:pt x="245" y="406"/>
                    </a:cubicBezTo>
                    <a:cubicBezTo>
                      <a:pt x="167" y="417"/>
                      <a:pt x="78" y="417"/>
                      <a:pt x="0" y="439"/>
                    </a:cubicBezTo>
                    <a:cubicBezTo>
                      <a:pt x="223" y="495"/>
                      <a:pt x="467" y="551"/>
                      <a:pt x="634" y="551"/>
                    </a:cubicBezTo>
                    <a:cubicBezTo>
                      <a:pt x="912" y="561"/>
                      <a:pt x="1769" y="662"/>
                      <a:pt x="2158" y="717"/>
                    </a:cubicBezTo>
                    <a:cubicBezTo>
                      <a:pt x="2558" y="773"/>
                      <a:pt x="2859" y="884"/>
                      <a:pt x="2859" y="884"/>
                    </a:cubicBezTo>
                    <a:lnTo>
                      <a:pt x="3104" y="294"/>
                    </a:lnTo>
                    <a:cubicBezTo>
                      <a:pt x="3015" y="284"/>
                      <a:pt x="2926" y="272"/>
                      <a:pt x="2847" y="239"/>
                    </a:cubicBezTo>
                    <a:cubicBezTo>
                      <a:pt x="2770" y="205"/>
                      <a:pt x="2692" y="139"/>
                      <a:pt x="2614" y="106"/>
                    </a:cubicBezTo>
                    <a:cubicBezTo>
                      <a:pt x="2514" y="50"/>
                      <a:pt x="2402" y="27"/>
                      <a:pt x="2281" y="17"/>
                    </a:cubicBezTo>
                    <a:cubicBezTo>
                      <a:pt x="2241" y="9"/>
                      <a:pt x="2201" y="1"/>
                      <a:pt x="216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67" name="Google Shape;24167;p45"/>
              <p:cNvSpPr/>
              <p:nvPr/>
            </p:nvSpPr>
            <p:spPr>
              <a:xfrm>
                <a:off x="795510" y="3611020"/>
                <a:ext cx="61367" cy="13955"/>
              </a:xfrm>
              <a:custGeom>
                <a:avLst/>
                <a:gdLst/>
                <a:ahLst/>
                <a:cxnLst/>
                <a:rect l="l" t="t" r="r" b="b"/>
                <a:pathLst>
                  <a:path w="1759" h="400" extrusionOk="0">
                    <a:moveTo>
                      <a:pt x="225" y="0"/>
                    </a:moveTo>
                    <a:cubicBezTo>
                      <a:pt x="149" y="0"/>
                      <a:pt x="73" y="6"/>
                      <a:pt x="1" y="17"/>
                    </a:cubicBezTo>
                    <a:lnTo>
                      <a:pt x="1" y="27"/>
                    </a:lnTo>
                    <a:cubicBezTo>
                      <a:pt x="146" y="39"/>
                      <a:pt x="302" y="50"/>
                      <a:pt x="446" y="83"/>
                    </a:cubicBezTo>
                    <a:cubicBezTo>
                      <a:pt x="591" y="106"/>
                      <a:pt x="735" y="139"/>
                      <a:pt x="880" y="195"/>
                    </a:cubicBezTo>
                    <a:cubicBezTo>
                      <a:pt x="947" y="217"/>
                      <a:pt x="1013" y="250"/>
                      <a:pt x="1091" y="284"/>
                    </a:cubicBezTo>
                    <a:cubicBezTo>
                      <a:pt x="1158" y="306"/>
                      <a:pt x="1224" y="350"/>
                      <a:pt x="1303" y="373"/>
                    </a:cubicBezTo>
                    <a:cubicBezTo>
                      <a:pt x="1368" y="393"/>
                      <a:pt x="1435" y="399"/>
                      <a:pt x="1504" y="399"/>
                    </a:cubicBezTo>
                    <a:cubicBezTo>
                      <a:pt x="1587" y="399"/>
                      <a:pt x="1673" y="390"/>
                      <a:pt x="1758" y="383"/>
                    </a:cubicBezTo>
                    <a:lnTo>
                      <a:pt x="1747" y="373"/>
                    </a:lnTo>
                    <a:cubicBezTo>
                      <a:pt x="1688" y="377"/>
                      <a:pt x="1627" y="381"/>
                      <a:pt x="1567" y="381"/>
                    </a:cubicBezTo>
                    <a:cubicBezTo>
                      <a:pt x="1479" y="381"/>
                      <a:pt x="1392" y="372"/>
                      <a:pt x="1313" y="339"/>
                    </a:cubicBezTo>
                    <a:cubicBezTo>
                      <a:pt x="1236" y="317"/>
                      <a:pt x="1169" y="272"/>
                      <a:pt x="1102" y="239"/>
                    </a:cubicBezTo>
                    <a:lnTo>
                      <a:pt x="902" y="139"/>
                    </a:lnTo>
                    <a:cubicBezTo>
                      <a:pt x="757" y="83"/>
                      <a:pt x="613" y="39"/>
                      <a:pt x="457" y="17"/>
                    </a:cubicBezTo>
                    <a:cubicBezTo>
                      <a:pt x="379" y="6"/>
                      <a:pt x="302" y="0"/>
                      <a:pt x="22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68" name="Google Shape;24168;p45"/>
              <p:cNvSpPr/>
              <p:nvPr/>
            </p:nvSpPr>
            <p:spPr>
              <a:xfrm>
                <a:off x="778066" y="3537441"/>
                <a:ext cx="82683" cy="75322"/>
              </a:xfrm>
              <a:custGeom>
                <a:avLst/>
                <a:gdLst/>
                <a:ahLst/>
                <a:cxnLst/>
                <a:rect l="l" t="t" r="r" b="b"/>
                <a:pathLst>
                  <a:path w="2370" h="2159" extrusionOk="0">
                    <a:moveTo>
                      <a:pt x="1" y="1"/>
                    </a:moveTo>
                    <a:lnTo>
                      <a:pt x="1" y="12"/>
                    </a:lnTo>
                    <a:cubicBezTo>
                      <a:pt x="268" y="79"/>
                      <a:pt x="468" y="268"/>
                      <a:pt x="679" y="435"/>
                    </a:cubicBezTo>
                    <a:cubicBezTo>
                      <a:pt x="879" y="602"/>
                      <a:pt x="1091" y="779"/>
                      <a:pt x="1279" y="969"/>
                    </a:cubicBezTo>
                    <a:cubicBezTo>
                      <a:pt x="1469" y="1158"/>
                      <a:pt x="1647" y="1369"/>
                      <a:pt x="1803" y="1592"/>
                    </a:cubicBezTo>
                    <a:cubicBezTo>
                      <a:pt x="1880" y="1691"/>
                      <a:pt x="1958" y="1814"/>
                      <a:pt x="2047" y="1914"/>
                    </a:cubicBezTo>
                    <a:cubicBezTo>
                      <a:pt x="2136" y="2014"/>
                      <a:pt x="2236" y="2114"/>
                      <a:pt x="2369" y="2159"/>
                    </a:cubicBezTo>
                    <a:lnTo>
                      <a:pt x="2369" y="2148"/>
                    </a:lnTo>
                    <a:cubicBezTo>
                      <a:pt x="2247" y="2092"/>
                      <a:pt x="2147" y="2003"/>
                      <a:pt x="2069" y="1892"/>
                    </a:cubicBezTo>
                    <a:cubicBezTo>
                      <a:pt x="1991" y="1792"/>
                      <a:pt x="1914" y="1669"/>
                      <a:pt x="1847" y="1558"/>
                    </a:cubicBezTo>
                    <a:cubicBezTo>
                      <a:pt x="1691" y="1325"/>
                      <a:pt x="1524" y="1113"/>
                      <a:pt x="1346" y="913"/>
                    </a:cubicBezTo>
                    <a:cubicBezTo>
                      <a:pt x="1157" y="702"/>
                      <a:pt x="957" y="513"/>
                      <a:pt x="746" y="346"/>
                    </a:cubicBezTo>
                    <a:cubicBezTo>
                      <a:pt x="634" y="268"/>
                      <a:pt x="523" y="190"/>
                      <a:pt x="401" y="124"/>
                    </a:cubicBezTo>
                    <a:cubicBezTo>
                      <a:pt x="334" y="90"/>
                      <a:pt x="268" y="57"/>
                      <a:pt x="212" y="35"/>
                    </a:cubicBezTo>
                    <a:cubicBezTo>
                      <a:pt x="145" y="12"/>
                      <a:pt x="67" y="1"/>
                      <a:pt x="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69" name="Google Shape;24169;p45"/>
              <p:cNvSpPr/>
              <p:nvPr/>
            </p:nvSpPr>
            <p:spPr>
              <a:xfrm>
                <a:off x="745061" y="3547558"/>
                <a:ext cx="112966" cy="68728"/>
              </a:xfrm>
              <a:custGeom>
                <a:avLst/>
                <a:gdLst/>
                <a:ahLst/>
                <a:cxnLst/>
                <a:rect l="l" t="t" r="r" b="b"/>
                <a:pathLst>
                  <a:path w="3238" h="1970" extrusionOk="0">
                    <a:moveTo>
                      <a:pt x="1" y="0"/>
                    </a:moveTo>
                    <a:cubicBezTo>
                      <a:pt x="101" y="134"/>
                      <a:pt x="235" y="234"/>
                      <a:pt x="379" y="312"/>
                    </a:cubicBezTo>
                    <a:cubicBezTo>
                      <a:pt x="513" y="400"/>
                      <a:pt x="668" y="457"/>
                      <a:pt x="824" y="512"/>
                    </a:cubicBezTo>
                    <a:cubicBezTo>
                      <a:pt x="1113" y="634"/>
                      <a:pt x="1425" y="712"/>
                      <a:pt x="1692" y="879"/>
                    </a:cubicBezTo>
                    <a:cubicBezTo>
                      <a:pt x="1948" y="1046"/>
                      <a:pt x="2159" y="1290"/>
                      <a:pt x="2393" y="1502"/>
                    </a:cubicBezTo>
                    <a:cubicBezTo>
                      <a:pt x="2515" y="1613"/>
                      <a:pt x="2637" y="1713"/>
                      <a:pt x="2781" y="1802"/>
                    </a:cubicBezTo>
                    <a:cubicBezTo>
                      <a:pt x="2915" y="1880"/>
                      <a:pt x="3071" y="1947"/>
                      <a:pt x="3226" y="1969"/>
                    </a:cubicBezTo>
                    <a:lnTo>
                      <a:pt x="3238" y="1958"/>
                    </a:lnTo>
                    <a:cubicBezTo>
                      <a:pt x="3082" y="1925"/>
                      <a:pt x="2937" y="1858"/>
                      <a:pt x="2804" y="1769"/>
                    </a:cubicBezTo>
                    <a:cubicBezTo>
                      <a:pt x="2670" y="1680"/>
                      <a:pt x="2559" y="1569"/>
                      <a:pt x="2448" y="1458"/>
                    </a:cubicBezTo>
                    <a:cubicBezTo>
                      <a:pt x="2215" y="1235"/>
                      <a:pt x="2014" y="979"/>
                      <a:pt x="1748" y="790"/>
                    </a:cubicBezTo>
                    <a:cubicBezTo>
                      <a:pt x="1481" y="601"/>
                      <a:pt x="1169" y="489"/>
                      <a:pt x="868" y="390"/>
                    </a:cubicBezTo>
                    <a:cubicBezTo>
                      <a:pt x="557" y="289"/>
                      <a:pt x="268" y="190"/>
                      <a:pt x="1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70" name="Google Shape;24170;p45"/>
              <p:cNvSpPr/>
              <p:nvPr/>
            </p:nvSpPr>
            <p:spPr>
              <a:xfrm>
                <a:off x="776879" y="3593227"/>
                <a:ext cx="81951" cy="26514"/>
              </a:xfrm>
              <a:custGeom>
                <a:avLst/>
                <a:gdLst/>
                <a:ahLst/>
                <a:cxnLst/>
                <a:rect l="l" t="t" r="r" b="b"/>
                <a:pathLst>
                  <a:path w="2349" h="760" extrusionOk="0">
                    <a:moveTo>
                      <a:pt x="311" y="1"/>
                    </a:moveTo>
                    <a:cubicBezTo>
                      <a:pt x="206" y="1"/>
                      <a:pt x="101" y="15"/>
                      <a:pt x="1" y="48"/>
                    </a:cubicBezTo>
                    <a:lnTo>
                      <a:pt x="1" y="60"/>
                    </a:lnTo>
                    <a:cubicBezTo>
                      <a:pt x="29" y="58"/>
                      <a:pt x="57" y="57"/>
                      <a:pt x="84" y="57"/>
                    </a:cubicBezTo>
                    <a:cubicBezTo>
                      <a:pt x="265" y="57"/>
                      <a:pt x="438" y="89"/>
                      <a:pt x="602" y="137"/>
                    </a:cubicBezTo>
                    <a:cubicBezTo>
                      <a:pt x="791" y="204"/>
                      <a:pt x="980" y="270"/>
                      <a:pt x="1169" y="359"/>
                    </a:cubicBezTo>
                    <a:cubicBezTo>
                      <a:pt x="1358" y="448"/>
                      <a:pt x="1547" y="537"/>
                      <a:pt x="1736" y="616"/>
                    </a:cubicBezTo>
                    <a:cubicBezTo>
                      <a:pt x="1926" y="693"/>
                      <a:pt x="2136" y="749"/>
                      <a:pt x="2348" y="760"/>
                    </a:cubicBezTo>
                    <a:lnTo>
                      <a:pt x="2348" y="749"/>
                    </a:lnTo>
                    <a:cubicBezTo>
                      <a:pt x="2136" y="727"/>
                      <a:pt x="1936" y="660"/>
                      <a:pt x="1758" y="571"/>
                    </a:cubicBezTo>
                    <a:cubicBezTo>
                      <a:pt x="1570" y="482"/>
                      <a:pt x="1392" y="382"/>
                      <a:pt x="1202" y="293"/>
                    </a:cubicBezTo>
                    <a:cubicBezTo>
                      <a:pt x="1024" y="193"/>
                      <a:pt x="836" y="92"/>
                      <a:pt x="624" y="37"/>
                    </a:cubicBezTo>
                    <a:cubicBezTo>
                      <a:pt x="523" y="15"/>
                      <a:pt x="417" y="1"/>
                      <a:pt x="3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71" name="Google Shape;24171;p45"/>
              <p:cNvSpPr/>
              <p:nvPr/>
            </p:nvSpPr>
            <p:spPr>
              <a:xfrm>
                <a:off x="830433" y="3434555"/>
                <a:ext cx="114117" cy="179392"/>
              </a:xfrm>
              <a:custGeom>
                <a:avLst/>
                <a:gdLst/>
                <a:ahLst/>
                <a:cxnLst/>
                <a:rect l="l" t="t" r="r" b="b"/>
                <a:pathLst>
                  <a:path w="3271" h="5142" extrusionOk="0">
                    <a:moveTo>
                      <a:pt x="1808" y="0"/>
                    </a:moveTo>
                    <a:cubicBezTo>
                      <a:pt x="1792" y="0"/>
                      <a:pt x="1775" y="1"/>
                      <a:pt x="1758" y="3"/>
                    </a:cubicBezTo>
                    <a:cubicBezTo>
                      <a:pt x="1424" y="36"/>
                      <a:pt x="1313" y="125"/>
                      <a:pt x="1158" y="159"/>
                    </a:cubicBezTo>
                    <a:cubicBezTo>
                      <a:pt x="1002" y="181"/>
                      <a:pt x="502" y="281"/>
                      <a:pt x="257" y="782"/>
                    </a:cubicBezTo>
                    <a:cubicBezTo>
                      <a:pt x="1" y="1293"/>
                      <a:pt x="45" y="2094"/>
                      <a:pt x="257" y="2850"/>
                    </a:cubicBezTo>
                    <a:cubicBezTo>
                      <a:pt x="457" y="3595"/>
                      <a:pt x="746" y="3940"/>
                      <a:pt x="858" y="4274"/>
                    </a:cubicBezTo>
                    <a:cubicBezTo>
                      <a:pt x="957" y="4596"/>
                      <a:pt x="1002" y="5063"/>
                      <a:pt x="1002" y="5063"/>
                    </a:cubicBezTo>
                    <a:lnTo>
                      <a:pt x="2081" y="5141"/>
                    </a:lnTo>
                    <a:cubicBezTo>
                      <a:pt x="2081" y="5141"/>
                      <a:pt x="2059" y="4930"/>
                      <a:pt x="2381" y="4218"/>
                    </a:cubicBezTo>
                    <a:cubicBezTo>
                      <a:pt x="2692" y="3518"/>
                      <a:pt x="2748" y="3562"/>
                      <a:pt x="2826" y="3150"/>
                    </a:cubicBezTo>
                    <a:cubicBezTo>
                      <a:pt x="2904" y="2750"/>
                      <a:pt x="3015" y="1871"/>
                      <a:pt x="3115" y="1516"/>
                    </a:cubicBezTo>
                    <a:cubicBezTo>
                      <a:pt x="3204" y="1160"/>
                      <a:pt x="3271" y="426"/>
                      <a:pt x="3038" y="359"/>
                    </a:cubicBezTo>
                    <a:cubicBezTo>
                      <a:pt x="2815" y="292"/>
                      <a:pt x="2771" y="314"/>
                      <a:pt x="2637" y="281"/>
                    </a:cubicBezTo>
                    <a:cubicBezTo>
                      <a:pt x="2598" y="268"/>
                      <a:pt x="2570" y="263"/>
                      <a:pt x="2548" y="263"/>
                    </a:cubicBezTo>
                    <a:cubicBezTo>
                      <a:pt x="2500" y="263"/>
                      <a:pt x="2473" y="282"/>
                      <a:pt x="2406" y="282"/>
                    </a:cubicBezTo>
                    <a:cubicBezTo>
                      <a:pt x="2395" y="282"/>
                      <a:pt x="2383" y="282"/>
                      <a:pt x="2370" y="281"/>
                    </a:cubicBezTo>
                    <a:cubicBezTo>
                      <a:pt x="2244" y="270"/>
                      <a:pt x="2098" y="0"/>
                      <a:pt x="1808"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72" name="Google Shape;24172;p45"/>
              <p:cNvSpPr/>
              <p:nvPr/>
            </p:nvSpPr>
            <p:spPr>
              <a:xfrm>
                <a:off x="861484" y="3569364"/>
                <a:ext cx="57076" cy="44586"/>
              </a:xfrm>
              <a:custGeom>
                <a:avLst/>
                <a:gdLst/>
                <a:ahLst/>
                <a:cxnLst/>
                <a:rect l="l" t="t" r="r" b="b"/>
                <a:pathLst>
                  <a:path w="1636" h="1278" extrusionOk="0">
                    <a:moveTo>
                      <a:pt x="1526" y="1"/>
                    </a:moveTo>
                    <a:cubicBezTo>
                      <a:pt x="1485" y="1"/>
                      <a:pt x="1441" y="9"/>
                      <a:pt x="1402" y="20"/>
                    </a:cubicBezTo>
                    <a:cubicBezTo>
                      <a:pt x="1046" y="98"/>
                      <a:pt x="735" y="321"/>
                      <a:pt x="390" y="421"/>
                    </a:cubicBezTo>
                    <a:cubicBezTo>
                      <a:pt x="257" y="454"/>
                      <a:pt x="112" y="477"/>
                      <a:pt x="1" y="554"/>
                    </a:cubicBezTo>
                    <a:cubicBezTo>
                      <a:pt x="79" y="855"/>
                      <a:pt x="112" y="1199"/>
                      <a:pt x="112" y="1199"/>
                    </a:cubicBezTo>
                    <a:lnTo>
                      <a:pt x="1191" y="1277"/>
                    </a:lnTo>
                    <a:cubicBezTo>
                      <a:pt x="1191" y="1277"/>
                      <a:pt x="1169" y="1066"/>
                      <a:pt x="1491" y="354"/>
                    </a:cubicBezTo>
                    <a:cubicBezTo>
                      <a:pt x="1547" y="220"/>
                      <a:pt x="1602" y="121"/>
                      <a:pt x="1636" y="32"/>
                    </a:cubicBezTo>
                    <a:cubicBezTo>
                      <a:pt x="1608" y="9"/>
                      <a:pt x="1569" y="1"/>
                      <a:pt x="152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73" name="Google Shape;24173;p45"/>
              <p:cNvSpPr/>
              <p:nvPr/>
            </p:nvSpPr>
            <p:spPr>
              <a:xfrm>
                <a:off x="854122" y="3507576"/>
                <a:ext cx="17897" cy="107140"/>
              </a:xfrm>
              <a:custGeom>
                <a:avLst/>
                <a:gdLst/>
                <a:ahLst/>
                <a:cxnLst/>
                <a:rect l="l" t="t" r="r" b="b"/>
                <a:pathLst>
                  <a:path w="513" h="3071" extrusionOk="0">
                    <a:moveTo>
                      <a:pt x="56" y="1"/>
                    </a:moveTo>
                    <a:cubicBezTo>
                      <a:pt x="1" y="256"/>
                      <a:pt x="11" y="523"/>
                      <a:pt x="45" y="779"/>
                    </a:cubicBezTo>
                    <a:cubicBezTo>
                      <a:pt x="78" y="1046"/>
                      <a:pt x="156" y="1302"/>
                      <a:pt x="223" y="1546"/>
                    </a:cubicBezTo>
                    <a:cubicBezTo>
                      <a:pt x="290" y="1803"/>
                      <a:pt x="357" y="2047"/>
                      <a:pt x="401" y="2303"/>
                    </a:cubicBezTo>
                    <a:cubicBezTo>
                      <a:pt x="456" y="2547"/>
                      <a:pt x="490" y="2814"/>
                      <a:pt x="490" y="3071"/>
                    </a:cubicBezTo>
                    <a:cubicBezTo>
                      <a:pt x="512" y="2814"/>
                      <a:pt x="490" y="2547"/>
                      <a:pt x="446" y="2292"/>
                    </a:cubicBezTo>
                    <a:cubicBezTo>
                      <a:pt x="412" y="2036"/>
                      <a:pt x="345" y="1780"/>
                      <a:pt x="290" y="1524"/>
                    </a:cubicBezTo>
                    <a:cubicBezTo>
                      <a:pt x="234" y="1280"/>
                      <a:pt x="179" y="1024"/>
                      <a:pt x="134" y="768"/>
                    </a:cubicBezTo>
                    <a:cubicBezTo>
                      <a:pt x="90" y="523"/>
                      <a:pt x="67" y="268"/>
                      <a:pt x="6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74" name="Google Shape;24174;p45"/>
              <p:cNvSpPr/>
              <p:nvPr/>
            </p:nvSpPr>
            <p:spPr>
              <a:xfrm>
                <a:off x="874323" y="3492086"/>
                <a:ext cx="14757" cy="129223"/>
              </a:xfrm>
              <a:custGeom>
                <a:avLst/>
                <a:gdLst/>
                <a:ahLst/>
                <a:cxnLst/>
                <a:rect l="l" t="t" r="r" b="b"/>
                <a:pathLst>
                  <a:path w="423" h="3704" extrusionOk="0">
                    <a:moveTo>
                      <a:pt x="400" y="0"/>
                    </a:moveTo>
                    <a:cubicBezTo>
                      <a:pt x="344" y="311"/>
                      <a:pt x="200" y="578"/>
                      <a:pt x="100" y="890"/>
                    </a:cubicBezTo>
                    <a:cubicBezTo>
                      <a:pt x="11" y="1190"/>
                      <a:pt x="0" y="1523"/>
                      <a:pt x="11" y="1835"/>
                    </a:cubicBezTo>
                    <a:cubicBezTo>
                      <a:pt x="11" y="2146"/>
                      <a:pt x="45" y="2458"/>
                      <a:pt x="55" y="2769"/>
                    </a:cubicBezTo>
                    <a:lnTo>
                      <a:pt x="134" y="3703"/>
                    </a:lnTo>
                    <a:lnTo>
                      <a:pt x="144" y="3703"/>
                    </a:lnTo>
                    <a:lnTo>
                      <a:pt x="122" y="2769"/>
                    </a:lnTo>
                    <a:cubicBezTo>
                      <a:pt x="111" y="2458"/>
                      <a:pt x="100" y="2136"/>
                      <a:pt x="100" y="1835"/>
                    </a:cubicBezTo>
                    <a:cubicBezTo>
                      <a:pt x="111" y="1523"/>
                      <a:pt x="144" y="1212"/>
                      <a:pt x="223" y="923"/>
                    </a:cubicBezTo>
                    <a:cubicBezTo>
                      <a:pt x="255" y="779"/>
                      <a:pt x="311" y="623"/>
                      <a:pt x="344" y="467"/>
                    </a:cubicBezTo>
                    <a:cubicBezTo>
                      <a:pt x="367" y="400"/>
                      <a:pt x="389" y="322"/>
                      <a:pt x="400" y="245"/>
                    </a:cubicBezTo>
                    <a:cubicBezTo>
                      <a:pt x="411" y="166"/>
                      <a:pt x="423" y="77"/>
                      <a:pt x="41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75" name="Google Shape;24175;p45"/>
              <p:cNvSpPr/>
              <p:nvPr/>
            </p:nvSpPr>
            <p:spPr>
              <a:xfrm>
                <a:off x="883219" y="3493202"/>
                <a:ext cx="32620" cy="125002"/>
              </a:xfrm>
              <a:custGeom>
                <a:avLst/>
                <a:gdLst/>
                <a:ahLst/>
                <a:cxnLst/>
                <a:rect l="l" t="t" r="r" b="b"/>
                <a:pathLst>
                  <a:path w="935" h="3583" extrusionOk="0">
                    <a:moveTo>
                      <a:pt x="924" y="1"/>
                    </a:moveTo>
                    <a:cubicBezTo>
                      <a:pt x="757" y="268"/>
                      <a:pt x="613" y="546"/>
                      <a:pt x="512" y="836"/>
                    </a:cubicBezTo>
                    <a:cubicBezTo>
                      <a:pt x="401" y="1135"/>
                      <a:pt x="312" y="1436"/>
                      <a:pt x="267" y="1748"/>
                    </a:cubicBezTo>
                    <a:cubicBezTo>
                      <a:pt x="234" y="1903"/>
                      <a:pt x="212" y="2059"/>
                      <a:pt x="201" y="2215"/>
                    </a:cubicBezTo>
                    <a:lnTo>
                      <a:pt x="190" y="2448"/>
                    </a:lnTo>
                    <a:cubicBezTo>
                      <a:pt x="190" y="2526"/>
                      <a:pt x="178" y="2604"/>
                      <a:pt x="178" y="2682"/>
                    </a:cubicBezTo>
                    <a:cubicBezTo>
                      <a:pt x="168" y="2993"/>
                      <a:pt x="134" y="3293"/>
                      <a:pt x="0" y="3582"/>
                    </a:cubicBezTo>
                    <a:lnTo>
                      <a:pt x="12" y="3582"/>
                    </a:lnTo>
                    <a:cubicBezTo>
                      <a:pt x="112" y="3460"/>
                      <a:pt x="178" y="3315"/>
                      <a:pt x="223" y="3160"/>
                    </a:cubicBezTo>
                    <a:cubicBezTo>
                      <a:pt x="279" y="3016"/>
                      <a:pt x="301" y="2848"/>
                      <a:pt x="312" y="2693"/>
                    </a:cubicBezTo>
                    <a:cubicBezTo>
                      <a:pt x="346" y="2381"/>
                      <a:pt x="323" y="2070"/>
                      <a:pt x="368" y="1770"/>
                    </a:cubicBezTo>
                    <a:cubicBezTo>
                      <a:pt x="412" y="1458"/>
                      <a:pt x="479" y="1158"/>
                      <a:pt x="568" y="858"/>
                    </a:cubicBezTo>
                    <a:cubicBezTo>
                      <a:pt x="668" y="569"/>
                      <a:pt x="791" y="279"/>
                      <a:pt x="935" y="13"/>
                    </a:cubicBezTo>
                    <a:lnTo>
                      <a:pt x="92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76" name="Google Shape;24176;p45"/>
              <p:cNvSpPr/>
              <p:nvPr/>
            </p:nvSpPr>
            <p:spPr>
              <a:xfrm>
                <a:off x="891383" y="3517275"/>
                <a:ext cx="34539" cy="102883"/>
              </a:xfrm>
              <a:custGeom>
                <a:avLst/>
                <a:gdLst/>
                <a:ahLst/>
                <a:cxnLst/>
                <a:rect l="l" t="t" r="r" b="b"/>
                <a:pathLst>
                  <a:path w="990" h="2949" extrusionOk="0">
                    <a:moveTo>
                      <a:pt x="979" y="1"/>
                    </a:moveTo>
                    <a:cubicBezTo>
                      <a:pt x="935" y="257"/>
                      <a:pt x="879" y="512"/>
                      <a:pt x="801" y="757"/>
                    </a:cubicBezTo>
                    <a:cubicBezTo>
                      <a:pt x="734" y="1013"/>
                      <a:pt x="656" y="1258"/>
                      <a:pt x="567" y="1502"/>
                    </a:cubicBezTo>
                    <a:cubicBezTo>
                      <a:pt x="512" y="1614"/>
                      <a:pt x="456" y="1736"/>
                      <a:pt x="401" y="1847"/>
                    </a:cubicBezTo>
                    <a:cubicBezTo>
                      <a:pt x="345" y="1970"/>
                      <a:pt x="278" y="2081"/>
                      <a:pt x="223" y="2192"/>
                    </a:cubicBezTo>
                    <a:cubicBezTo>
                      <a:pt x="156" y="2314"/>
                      <a:pt x="100" y="2425"/>
                      <a:pt x="56" y="2559"/>
                    </a:cubicBezTo>
                    <a:cubicBezTo>
                      <a:pt x="23" y="2681"/>
                      <a:pt x="0" y="2815"/>
                      <a:pt x="0" y="2948"/>
                    </a:cubicBezTo>
                    <a:lnTo>
                      <a:pt x="11" y="2948"/>
                    </a:lnTo>
                    <a:cubicBezTo>
                      <a:pt x="11" y="2815"/>
                      <a:pt x="33" y="2681"/>
                      <a:pt x="89" y="2559"/>
                    </a:cubicBezTo>
                    <a:cubicBezTo>
                      <a:pt x="134" y="2447"/>
                      <a:pt x="189" y="2326"/>
                      <a:pt x="256" y="2214"/>
                    </a:cubicBezTo>
                    <a:lnTo>
                      <a:pt x="456" y="1881"/>
                    </a:lnTo>
                    <a:cubicBezTo>
                      <a:pt x="512" y="1758"/>
                      <a:pt x="579" y="1647"/>
                      <a:pt x="634" y="1525"/>
                    </a:cubicBezTo>
                    <a:cubicBezTo>
                      <a:pt x="734" y="1291"/>
                      <a:pt x="834" y="1035"/>
                      <a:pt x="890" y="779"/>
                    </a:cubicBezTo>
                    <a:cubicBezTo>
                      <a:pt x="945" y="524"/>
                      <a:pt x="990" y="267"/>
                      <a:pt x="99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77" name="Google Shape;24177;p45"/>
              <p:cNvSpPr/>
              <p:nvPr/>
            </p:nvSpPr>
            <p:spPr>
              <a:xfrm>
                <a:off x="846377" y="3642629"/>
                <a:ext cx="145132" cy="173565"/>
              </a:xfrm>
              <a:custGeom>
                <a:avLst/>
                <a:gdLst/>
                <a:ahLst/>
                <a:cxnLst/>
                <a:rect l="l" t="t" r="r" b="b"/>
                <a:pathLst>
                  <a:path w="4160" h="4975" extrusionOk="0">
                    <a:moveTo>
                      <a:pt x="1301" y="0"/>
                    </a:moveTo>
                    <a:lnTo>
                      <a:pt x="567" y="134"/>
                    </a:lnTo>
                    <a:cubicBezTo>
                      <a:pt x="567" y="134"/>
                      <a:pt x="534" y="634"/>
                      <a:pt x="401" y="1157"/>
                    </a:cubicBezTo>
                    <a:cubicBezTo>
                      <a:pt x="256" y="1679"/>
                      <a:pt x="0" y="2648"/>
                      <a:pt x="0" y="3059"/>
                    </a:cubicBezTo>
                    <a:cubicBezTo>
                      <a:pt x="0" y="3481"/>
                      <a:pt x="122" y="4260"/>
                      <a:pt x="289" y="4549"/>
                    </a:cubicBezTo>
                    <a:cubicBezTo>
                      <a:pt x="445" y="4838"/>
                      <a:pt x="601" y="4838"/>
                      <a:pt x="890" y="4916"/>
                    </a:cubicBezTo>
                    <a:cubicBezTo>
                      <a:pt x="1029" y="4955"/>
                      <a:pt x="1157" y="4975"/>
                      <a:pt x="1285" y="4975"/>
                    </a:cubicBezTo>
                    <a:cubicBezTo>
                      <a:pt x="1413" y="4975"/>
                      <a:pt x="1540" y="4955"/>
                      <a:pt x="1679" y="4916"/>
                    </a:cubicBezTo>
                    <a:cubicBezTo>
                      <a:pt x="1958" y="4850"/>
                      <a:pt x="2937" y="4371"/>
                      <a:pt x="3236" y="4338"/>
                    </a:cubicBezTo>
                    <a:cubicBezTo>
                      <a:pt x="3548" y="4316"/>
                      <a:pt x="3871" y="4160"/>
                      <a:pt x="3970" y="4015"/>
                    </a:cubicBezTo>
                    <a:cubicBezTo>
                      <a:pt x="4082" y="3882"/>
                      <a:pt x="4160" y="3738"/>
                      <a:pt x="4026" y="3592"/>
                    </a:cubicBezTo>
                    <a:cubicBezTo>
                      <a:pt x="3893" y="3448"/>
                      <a:pt x="3370" y="2648"/>
                      <a:pt x="3025" y="2492"/>
                    </a:cubicBezTo>
                    <a:cubicBezTo>
                      <a:pt x="2680" y="2336"/>
                      <a:pt x="2358" y="1969"/>
                      <a:pt x="2280" y="1791"/>
                    </a:cubicBezTo>
                    <a:cubicBezTo>
                      <a:pt x="2191" y="1613"/>
                      <a:pt x="1968" y="1291"/>
                      <a:pt x="1802" y="879"/>
                    </a:cubicBezTo>
                    <a:cubicBezTo>
                      <a:pt x="1635" y="468"/>
                      <a:pt x="1301" y="0"/>
                      <a:pt x="1301"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78" name="Google Shape;24178;p45"/>
              <p:cNvSpPr/>
              <p:nvPr/>
            </p:nvSpPr>
            <p:spPr>
              <a:xfrm>
                <a:off x="871985" y="3642629"/>
                <a:ext cx="119525" cy="145516"/>
              </a:xfrm>
              <a:custGeom>
                <a:avLst/>
                <a:gdLst/>
                <a:ahLst/>
                <a:cxnLst/>
                <a:rect l="l" t="t" r="r" b="b"/>
                <a:pathLst>
                  <a:path w="3426" h="4171" extrusionOk="0">
                    <a:moveTo>
                      <a:pt x="567" y="0"/>
                    </a:moveTo>
                    <a:lnTo>
                      <a:pt x="0" y="112"/>
                    </a:lnTo>
                    <a:lnTo>
                      <a:pt x="100" y="278"/>
                    </a:lnTo>
                    <a:cubicBezTo>
                      <a:pt x="267" y="589"/>
                      <a:pt x="356" y="935"/>
                      <a:pt x="456" y="1279"/>
                    </a:cubicBezTo>
                    <a:cubicBezTo>
                      <a:pt x="534" y="1568"/>
                      <a:pt x="612" y="1869"/>
                      <a:pt x="779" y="2136"/>
                    </a:cubicBezTo>
                    <a:cubicBezTo>
                      <a:pt x="856" y="2280"/>
                      <a:pt x="968" y="2414"/>
                      <a:pt x="1056" y="2536"/>
                    </a:cubicBezTo>
                    <a:cubicBezTo>
                      <a:pt x="1145" y="2658"/>
                      <a:pt x="1234" y="2792"/>
                      <a:pt x="1357" y="2892"/>
                    </a:cubicBezTo>
                    <a:cubicBezTo>
                      <a:pt x="1435" y="2970"/>
                      <a:pt x="1546" y="3026"/>
                      <a:pt x="1657" y="3070"/>
                    </a:cubicBezTo>
                    <a:cubicBezTo>
                      <a:pt x="1735" y="3092"/>
                      <a:pt x="1802" y="3092"/>
                      <a:pt x="1880" y="3115"/>
                    </a:cubicBezTo>
                    <a:cubicBezTo>
                      <a:pt x="2002" y="3148"/>
                      <a:pt x="2136" y="3214"/>
                      <a:pt x="2269" y="3259"/>
                    </a:cubicBezTo>
                    <a:cubicBezTo>
                      <a:pt x="2391" y="3303"/>
                      <a:pt x="2469" y="3404"/>
                      <a:pt x="2581" y="3481"/>
                    </a:cubicBezTo>
                    <a:cubicBezTo>
                      <a:pt x="2670" y="3548"/>
                      <a:pt x="2670" y="3649"/>
                      <a:pt x="2692" y="3748"/>
                    </a:cubicBezTo>
                    <a:cubicBezTo>
                      <a:pt x="2736" y="3904"/>
                      <a:pt x="2781" y="4037"/>
                      <a:pt x="2937" y="4126"/>
                    </a:cubicBezTo>
                    <a:cubicBezTo>
                      <a:pt x="2969" y="4149"/>
                      <a:pt x="3014" y="4160"/>
                      <a:pt x="3058" y="4171"/>
                    </a:cubicBezTo>
                    <a:cubicBezTo>
                      <a:pt x="3137" y="4126"/>
                      <a:pt x="3204" y="4071"/>
                      <a:pt x="3236" y="4015"/>
                    </a:cubicBezTo>
                    <a:cubicBezTo>
                      <a:pt x="3348" y="3882"/>
                      <a:pt x="3426" y="3738"/>
                      <a:pt x="3292" y="3592"/>
                    </a:cubicBezTo>
                    <a:cubicBezTo>
                      <a:pt x="3159" y="3448"/>
                      <a:pt x="2636" y="2648"/>
                      <a:pt x="2291" y="2492"/>
                    </a:cubicBezTo>
                    <a:cubicBezTo>
                      <a:pt x="1946" y="2336"/>
                      <a:pt x="1624" y="1969"/>
                      <a:pt x="1546" y="1791"/>
                    </a:cubicBezTo>
                    <a:cubicBezTo>
                      <a:pt x="1457" y="1613"/>
                      <a:pt x="1234" y="1291"/>
                      <a:pt x="1068" y="879"/>
                    </a:cubicBezTo>
                    <a:cubicBezTo>
                      <a:pt x="901" y="468"/>
                      <a:pt x="567" y="0"/>
                      <a:pt x="56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79" name="Google Shape;24179;p45"/>
              <p:cNvSpPr/>
              <p:nvPr/>
            </p:nvSpPr>
            <p:spPr>
              <a:xfrm>
                <a:off x="863054" y="3640292"/>
                <a:ext cx="9734" cy="77660"/>
              </a:xfrm>
              <a:custGeom>
                <a:avLst/>
                <a:gdLst/>
                <a:ahLst/>
                <a:cxnLst/>
                <a:rect l="l" t="t" r="r" b="b"/>
                <a:pathLst>
                  <a:path w="279" h="2226" extrusionOk="0">
                    <a:moveTo>
                      <a:pt x="245" y="1"/>
                    </a:moveTo>
                    <a:lnTo>
                      <a:pt x="245" y="1"/>
                    </a:lnTo>
                    <a:cubicBezTo>
                      <a:pt x="256" y="189"/>
                      <a:pt x="245" y="367"/>
                      <a:pt x="212" y="557"/>
                    </a:cubicBezTo>
                    <a:cubicBezTo>
                      <a:pt x="178" y="735"/>
                      <a:pt x="134" y="923"/>
                      <a:pt x="89" y="1101"/>
                    </a:cubicBezTo>
                    <a:cubicBezTo>
                      <a:pt x="45" y="1291"/>
                      <a:pt x="0" y="1469"/>
                      <a:pt x="0" y="1669"/>
                    </a:cubicBezTo>
                    <a:cubicBezTo>
                      <a:pt x="0" y="1858"/>
                      <a:pt x="22" y="2058"/>
                      <a:pt x="123" y="2225"/>
                    </a:cubicBezTo>
                    <a:cubicBezTo>
                      <a:pt x="78" y="2036"/>
                      <a:pt x="78" y="1858"/>
                      <a:pt x="89" y="1669"/>
                    </a:cubicBezTo>
                    <a:cubicBezTo>
                      <a:pt x="101" y="1491"/>
                      <a:pt x="123" y="1302"/>
                      <a:pt x="156" y="1113"/>
                    </a:cubicBezTo>
                    <a:cubicBezTo>
                      <a:pt x="190" y="935"/>
                      <a:pt x="223" y="745"/>
                      <a:pt x="256" y="557"/>
                    </a:cubicBezTo>
                    <a:cubicBezTo>
                      <a:pt x="279" y="379"/>
                      <a:pt x="279" y="179"/>
                      <a:pt x="24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80" name="Google Shape;24180;p45"/>
              <p:cNvSpPr/>
              <p:nvPr/>
            </p:nvSpPr>
            <p:spPr>
              <a:xfrm>
                <a:off x="873904" y="3638338"/>
                <a:ext cx="11304" cy="116838"/>
              </a:xfrm>
              <a:custGeom>
                <a:avLst/>
                <a:gdLst/>
                <a:ahLst/>
                <a:cxnLst/>
                <a:rect l="l" t="t" r="r" b="b"/>
                <a:pathLst>
                  <a:path w="324" h="3349" extrusionOk="0">
                    <a:moveTo>
                      <a:pt x="123" y="1"/>
                    </a:moveTo>
                    <a:lnTo>
                      <a:pt x="112" y="12"/>
                    </a:lnTo>
                    <a:cubicBezTo>
                      <a:pt x="156" y="290"/>
                      <a:pt x="156" y="568"/>
                      <a:pt x="134" y="846"/>
                    </a:cubicBezTo>
                    <a:cubicBezTo>
                      <a:pt x="112" y="1124"/>
                      <a:pt x="57" y="1402"/>
                      <a:pt x="34" y="1681"/>
                    </a:cubicBezTo>
                    <a:lnTo>
                      <a:pt x="0" y="2114"/>
                    </a:lnTo>
                    <a:cubicBezTo>
                      <a:pt x="0" y="2259"/>
                      <a:pt x="12" y="2403"/>
                      <a:pt x="34" y="2537"/>
                    </a:cubicBezTo>
                    <a:cubicBezTo>
                      <a:pt x="79" y="2826"/>
                      <a:pt x="168" y="3104"/>
                      <a:pt x="301" y="3349"/>
                    </a:cubicBezTo>
                    <a:lnTo>
                      <a:pt x="323" y="3349"/>
                    </a:lnTo>
                    <a:cubicBezTo>
                      <a:pt x="245" y="3070"/>
                      <a:pt x="190" y="2803"/>
                      <a:pt x="168" y="2526"/>
                    </a:cubicBezTo>
                    <a:cubicBezTo>
                      <a:pt x="134" y="2247"/>
                      <a:pt x="123" y="1970"/>
                      <a:pt x="146" y="1691"/>
                    </a:cubicBezTo>
                    <a:cubicBezTo>
                      <a:pt x="156" y="1414"/>
                      <a:pt x="190" y="1135"/>
                      <a:pt x="201" y="846"/>
                    </a:cubicBezTo>
                    <a:cubicBezTo>
                      <a:pt x="212" y="568"/>
                      <a:pt x="190" y="279"/>
                      <a:pt x="12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81" name="Google Shape;24181;p45"/>
              <p:cNvSpPr/>
              <p:nvPr/>
            </p:nvSpPr>
            <p:spPr>
              <a:xfrm>
                <a:off x="881300" y="3634082"/>
                <a:ext cx="36492" cy="100162"/>
              </a:xfrm>
              <a:custGeom>
                <a:avLst/>
                <a:gdLst/>
                <a:ahLst/>
                <a:cxnLst/>
                <a:rect l="l" t="t" r="r" b="b"/>
                <a:pathLst>
                  <a:path w="1046" h="2871" extrusionOk="0">
                    <a:moveTo>
                      <a:pt x="0" y="1"/>
                    </a:moveTo>
                    <a:lnTo>
                      <a:pt x="0" y="1"/>
                    </a:lnTo>
                    <a:cubicBezTo>
                      <a:pt x="134" y="212"/>
                      <a:pt x="211" y="468"/>
                      <a:pt x="256" y="713"/>
                    </a:cubicBezTo>
                    <a:cubicBezTo>
                      <a:pt x="312" y="968"/>
                      <a:pt x="334" y="1224"/>
                      <a:pt x="389" y="1469"/>
                    </a:cubicBezTo>
                    <a:cubicBezTo>
                      <a:pt x="434" y="1724"/>
                      <a:pt x="512" y="1981"/>
                      <a:pt x="634" y="2203"/>
                    </a:cubicBezTo>
                    <a:cubicBezTo>
                      <a:pt x="757" y="2436"/>
                      <a:pt x="890" y="2659"/>
                      <a:pt x="1034" y="2870"/>
                    </a:cubicBezTo>
                    <a:lnTo>
                      <a:pt x="1046" y="2859"/>
                    </a:lnTo>
                    <a:cubicBezTo>
                      <a:pt x="935" y="2636"/>
                      <a:pt x="801" y="2414"/>
                      <a:pt x="690" y="2181"/>
                    </a:cubicBezTo>
                    <a:cubicBezTo>
                      <a:pt x="589" y="1947"/>
                      <a:pt x="490" y="1714"/>
                      <a:pt x="434" y="1457"/>
                    </a:cubicBezTo>
                    <a:cubicBezTo>
                      <a:pt x="378" y="1213"/>
                      <a:pt x="345" y="957"/>
                      <a:pt x="289" y="701"/>
                    </a:cubicBezTo>
                    <a:cubicBezTo>
                      <a:pt x="233" y="456"/>
                      <a:pt x="144" y="212"/>
                      <a:pt x="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82" name="Google Shape;24182;p45"/>
              <p:cNvSpPr/>
              <p:nvPr/>
            </p:nvSpPr>
            <p:spPr>
              <a:xfrm>
                <a:off x="885557" y="3630593"/>
                <a:ext cx="43470" cy="93150"/>
              </a:xfrm>
              <a:custGeom>
                <a:avLst/>
                <a:gdLst/>
                <a:ahLst/>
                <a:cxnLst/>
                <a:rect l="l" t="t" r="r" b="b"/>
                <a:pathLst>
                  <a:path w="1246" h="2670" extrusionOk="0">
                    <a:moveTo>
                      <a:pt x="0" y="0"/>
                    </a:moveTo>
                    <a:lnTo>
                      <a:pt x="0" y="0"/>
                    </a:lnTo>
                    <a:cubicBezTo>
                      <a:pt x="134" y="200"/>
                      <a:pt x="223" y="434"/>
                      <a:pt x="301" y="668"/>
                    </a:cubicBezTo>
                    <a:cubicBezTo>
                      <a:pt x="368" y="902"/>
                      <a:pt x="434" y="1146"/>
                      <a:pt x="512" y="1379"/>
                    </a:cubicBezTo>
                    <a:cubicBezTo>
                      <a:pt x="590" y="1613"/>
                      <a:pt x="679" y="1847"/>
                      <a:pt x="801" y="2058"/>
                    </a:cubicBezTo>
                    <a:cubicBezTo>
                      <a:pt x="934" y="2281"/>
                      <a:pt x="1068" y="2481"/>
                      <a:pt x="1235" y="2670"/>
                    </a:cubicBezTo>
                    <a:lnTo>
                      <a:pt x="1246" y="2659"/>
                    </a:lnTo>
                    <a:cubicBezTo>
                      <a:pt x="1124" y="2447"/>
                      <a:pt x="990" y="2236"/>
                      <a:pt x="879" y="2024"/>
                    </a:cubicBezTo>
                    <a:cubicBezTo>
                      <a:pt x="768" y="1802"/>
                      <a:pt x="667" y="1580"/>
                      <a:pt x="579" y="1357"/>
                    </a:cubicBezTo>
                    <a:cubicBezTo>
                      <a:pt x="490" y="1124"/>
                      <a:pt x="423" y="890"/>
                      <a:pt x="345" y="657"/>
                    </a:cubicBezTo>
                    <a:cubicBezTo>
                      <a:pt x="256" y="423"/>
                      <a:pt x="156" y="190"/>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83" name="Google Shape;24183;p45"/>
              <p:cNvSpPr/>
              <p:nvPr/>
            </p:nvSpPr>
            <p:spPr>
              <a:xfrm>
                <a:off x="849482" y="3596053"/>
                <a:ext cx="64437" cy="61821"/>
              </a:xfrm>
              <a:custGeom>
                <a:avLst/>
                <a:gdLst/>
                <a:ahLst/>
                <a:cxnLst/>
                <a:rect l="l" t="t" r="r" b="b"/>
                <a:pathLst>
                  <a:path w="1847" h="1772" extrusionOk="0">
                    <a:moveTo>
                      <a:pt x="757" y="1"/>
                    </a:moveTo>
                    <a:cubicBezTo>
                      <a:pt x="712" y="1"/>
                      <a:pt x="678" y="34"/>
                      <a:pt x="668" y="78"/>
                    </a:cubicBezTo>
                    <a:lnTo>
                      <a:pt x="656" y="78"/>
                    </a:lnTo>
                    <a:cubicBezTo>
                      <a:pt x="650" y="65"/>
                      <a:pt x="640" y="60"/>
                      <a:pt x="628" y="60"/>
                    </a:cubicBezTo>
                    <a:cubicBezTo>
                      <a:pt x="619" y="60"/>
                      <a:pt x="610" y="63"/>
                      <a:pt x="601" y="68"/>
                    </a:cubicBezTo>
                    <a:cubicBezTo>
                      <a:pt x="590" y="71"/>
                      <a:pt x="578" y="72"/>
                      <a:pt x="567" y="72"/>
                    </a:cubicBezTo>
                    <a:cubicBezTo>
                      <a:pt x="545" y="72"/>
                      <a:pt x="523" y="68"/>
                      <a:pt x="500" y="68"/>
                    </a:cubicBezTo>
                    <a:cubicBezTo>
                      <a:pt x="493" y="64"/>
                      <a:pt x="484" y="62"/>
                      <a:pt x="475" y="62"/>
                    </a:cubicBezTo>
                    <a:cubicBezTo>
                      <a:pt x="457" y="62"/>
                      <a:pt x="438" y="68"/>
                      <a:pt x="423" y="68"/>
                    </a:cubicBezTo>
                    <a:cubicBezTo>
                      <a:pt x="389" y="90"/>
                      <a:pt x="367" y="112"/>
                      <a:pt x="356" y="145"/>
                    </a:cubicBezTo>
                    <a:cubicBezTo>
                      <a:pt x="345" y="145"/>
                      <a:pt x="334" y="157"/>
                      <a:pt x="322" y="167"/>
                    </a:cubicBezTo>
                    <a:cubicBezTo>
                      <a:pt x="289" y="189"/>
                      <a:pt x="289" y="234"/>
                      <a:pt x="278" y="268"/>
                    </a:cubicBezTo>
                    <a:cubicBezTo>
                      <a:pt x="245" y="312"/>
                      <a:pt x="167" y="312"/>
                      <a:pt x="156" y="379"/>
                    </a:cubicBezTo>
                    <a:cubicBezTo>
                      <a:pt x="156" y="412"/>
                      <a:pt x="167" y="434"/>
                      <a:pt x="189" y="468"/>
                    </a:cubicBezTo>
                    <a:cubicBezTo>
                      <a:pt x="189" y="479"/>
                      <a:pt x="189" y="479"/>
                      <a:pt x="178" y="490"/>
                    </a:cubicBezTo>
                    <a:cubicBezTo>
                      <a:pt x="178" y="501"/>
                      <a:pt x="144" y="501"/>
                      <a:pt x="134" y="501"/>
                    </a:cubicBezTo>
                    <a:cubicBezTo>
                      <a:pt x="111" y="512"/>
                      <a:pt x="89" y="535"/>
                      <a:pt x="89" y="568"/>
                    </a:cubicBezTo>
                    <a:cubicBezTo>
                      <a:pt x="89" y="601"/>
                      <a:pt x="67" y="612"/>
                      <a:pt x="45" y="646"/>
                    </a:cubicBezTo>
                    <a:cubicBezTo>
                      <a:pt x="22" y="657"/>
                      <a:pt x="0" y="690"/>
                      <a:pt x="0" y="713"/>
                    </a:cubicBezTo>
                    <a:cubicBezTo>
                      <a:pt x="0" y="757"/>
                      <a:pt x="22" y="790"/>
                      <a:pt x="33" y="824"/>
                    </a:cubicBezTo>
                    <a:cubicBezTo>
                      <a:pt x="45" y="868"/>
                      <a:pt x="22" y="913"/>
                      <a:pt x="22" y="957"/>
                    </a:cubicBezTo>
                    <a:cubicBezTo>
                      <a:pt x="33" y="1012"/>
                      <a:pt x="45" y="1057"/>
                      <a:pt x="45" y="1113"/>
                    </a:cubicBezTo>
                    <a:cubicBezTo>
                      <a:pt x="67" y="1190"/>
                      <a:pt x="78" y="1279"/>
                      <a:pt x="122" y="1346"/>
                    </a:cubicBezTo>
                    <a:cubicBezTo>
                      <a:pt x="144" y="1380"/>
                      <a:pt x="178" y="1413"/>
                      <a:pt x="189" y="1447"/>
                    </a:cubicBezTo>
                    <a:cubicBezTo>
                      <a:pt x="211" y="1480"/>
                      <a:pt x="233" y="1502"/>
                      <a:pt x="256" y="1524"/>
                    </a:cubicBezTo>
                    <a:cubicBezTo>
                      <a:pt x="278" y="1546"/>
                      <a:pt x="278" y="1591"/>
                      <a:pt x="300" y="1613"/>
                    </a:cubicBezTo>
                    <a:cubicBezTo>
                      <a:pt x="322" y="1635"/>
                      <a:pt x="356" y="1647"/>
                      <a:pt x="389" y="1647"/>
                    </a:cubicBezTo>
                    <a:cubicBezTo>
                      <a:pt x="403" y="1647"/>
                      <a:pt x="416" y="1645"/>
                      <a:pt x="429" y="1645"/>
                    </a:cubicBezTo>
                    <a:cubicBezTo>
                      <a:pt x="448" y="1645"/>
                      <a:pt x="465" y="1649"/>
                      <a:pt x="478" y="1669"/>
                    </a:cubicBezTo>
                    <a:cubicBezTo>
                      <a:pt x="500" y="1702"/>
                      <a:pt x="523" y="1724"/>
                      <a:pt x="556" y="1747"/>
                    </a:cubicBezTo>
                    <a:cubicBezTo>
                      <a:pt x="590" y="1763"/>
                      <a:pt x="623" y="1772"/>
                      <a:pt x="656" y="1772"/>
                    </a:cubicBezTo>
                    <a:cubicBezTo>
                      <a:pt x="690" y="1772"/>
                      <a:pt x="723" y="1763"/>
                      <a:pt x="757" y="1747"/>
                    </a:cubicBezTo>
                    <a:cubicBezTo>
                      <a:pt x="763" y="1744"/>
                      <a:pt x="770" y="1744"/>
                      <a:pt x="777" y="1744"/>
                    </a:cubicBezTo>
                    <a:cubicBezTo>
                      <a:pt x="806" y="1744"/>
                      <a:pt x="841" y="1758"/>
                      <a:pt x="868" y="1758"/>
                    </a:cubicBezTo>
                    <a:cubicBezTo>
                      <a:pt x="912" y="1769"/>
                      <a:pt x="957" y="1769"/>
                      <a:pt x="1001" y="1769"/>
                    </a:cubicBezTo>
                    <a:cubicBezTo>
                      <a:pt x="1090" y="1758"/>
                      <a:pt x="1179" y="1724"/>
                      <a:pt x="1257" y="1691"/>
                    </a:cubicBezTo>
                    <a:cubicBezTo>
                      <a:pt x="1301" y="1669"/>
                      <a:pt x="1335" y="1647"/>
                      <a:pt x="1379" y="1635"/>
                    </a:cubicBezTo>
                    <a:cubicBezTo>
                      <a:pt x="1424" y="1613"/>
                      <a:pt x="1468" y="1602"/>
                      <a:pt x="1491" y="1569"/>
                    </a:cubicBezTo>
                    <a:cubicBezTo>
                      <a:pt x="1524" y="1546"/>
                      <a:pt x="1535" y="1502"/>
                      <a:pt x="1568" y="1480"/>
                    </a:cubicBezTo>
                    <a:cubicBezTo>
                      <a:pt x="1602" y="1447"/>
                      <a:pt x="1646" y="1435"/>
                      <a:pt x="1679" y="1402"/>
                    </a:cubicBezTo>
                    <a:cubicBezTo>
                      <a:pt x="1701" y="1380"/>
                      <a:pt x="1724" y="1358"/>
                      <a:pt x="1735" y="1324"/>
                    </a:cubicBezTo>
                    <a:lnTo>
                      <a:pt x="1735" y="1269"/>
                    </a:lnTo>
                    <a:cubicBezTo>
                      <a:pt x="1724" y="1246"/>
                      <a:pt x="1724" y="1235"/>
                      <a:pt x="1746" y="1224"/>
                    </a:cubicBezTo>
                    <a:cubicBezTo>
                      <a:pt x="1835" y="1190"/>
                      <a:pt x="1824" y="1113"/>
                      <a:pt x="1802" y="1035"/>
                    </a:cubicBezTo>
                    <a:cubicBezTo>
                      <a:pt x="1780" y="946"/>
                      <a:pt x="1847" y="868"/>
                      <a:pt x="1824" y="779"/>
                    </a:cubicBezTo>
                    <a:cubicBezTo>
                      <a:pt x="1824" y="757"/>
                      <a:pt x="1813" y="746"/>
                      <a:pt x="1802" y="735"/>
                    </a:cubicBezTo>
                    <a:cubicBezTo>
                      <a:pt x="1790" y="713"/>
                      <a:pt x="1780" y="701"/>
                      <a:pt x="1768" y="679"/>
                    </a:cubicBezTo>
                    <a:cubicBezTo>
                      <a:pt x="1758" y="646"/>
                      <a:pt x="1790" y="590"/>
                      <a:pt x="1790" y="557"/>
                    </a:cubicBezTo>
                    <a:cubicBezTo>
                      <a:pt x="1780" y="490"/>
                      <a:pt x="1724" y="456"/>
                      <a:pt x="1669" y="423"/>
                    </a:cubicBezTo>
                    <a:cubicBezTo>
                      <a:pt x="1657" y="423"/>
                      <a:pt x="1646" y="412"/>
                      <a:pt x="1646" y="401"/>
                    </a:cubicBezTo>
                    <a:cubicBezTo>
                      <a:pt x="1635" y="367"/>
                      <a:pt x="1624" y="345"/>
                      <a:pt x="1602" y="323"/>
                    </a:cubicBezTo>
                    <a:cubicBezTo>
                      <a:pt x="1590" y="301"/>
                      <a:pt x="1568" y="290"/>
                      <a:pt x="1546" y="278"/>
                    </a:cubicBezTo>
                    <a:cubicBezTo>
                      <a:pt x="1535" y="278"/>
                      <a:pt x="1491" y="278"/>
                      <a:pt x="1479" y="268"/>
                    </a:cubicBezTo>
                    <a:lnTo>
                      <a:pt x="1479" y="234"/>
                    </a:lnTo>
                    <a:cubicBezTo>
                      <a:pt x="1479" y="223"/>
                      <a:pt x="1468" y="212"/>
                      <a:pt x="1468" y="201"/>
                    </a:cubicBezTo>
                    <a:cubicBezTo>
                      <a:pt x="1457" y="179"/>
                      <a:pt x="1435" y="167"/>
                      <a:pt x="1412" y="145"/>
                    </a:cubicBezTo>
                    <a:cubicBezTo>
                      <a:pt x="1402" y="134"/>
                      <a:pt x="1379" y="123"/>
                      <a:pt x="1357" y="123"/>
                    </a:cubicBezTo>
                    <a:cubicBezTo>
                      <a:pt x="1346" y="123"/>
                      <a:pt x="1257" y="123"/>
                      <a:pt x="1268" y="100"/>
                    </a:cubicBezTo>
                    <a:cubicBezTo>
                      <a:pt x="1279" y="90"/>
                      <a:pt x="1279" y="78"/>
                      <a:pt x="1268" y="68"/>
                    </a:cubicBezTo>
                    <a:cubicBezTo>
                      <a:pt x="1248" y="54"/>
                      <a:pt x="1232" y="49"/>
                      <a:pt x="1216" y="49"/>
                    </a:cubicBezTo>
                    <a:cubicBezTo>
                      <a:pt x="1204" y="49"/>
                      <a:pt x="1193" y="52"/>
                      <a:pt x="1179" y="56"/>
                    </a:cubicBezTo>
                    <a:cubicBezTo>
                      <a:pt x="1157" y="56"/>
                      <a:pt x="1145" y="68"/>
                      <a:pt x="1123" y="68"/>
                    </a:cubicBezTo>
                    <a:cubicBezTo>
                      <a:pt x="1101" y="68"/>
                      <a:pt x="1090" y="34"/>
                      <a:pt x="1068" y="23"/>
                    </a:cubicBezTo>
                    <a:cubicBezTo>
                      <a:pt x="1054" y="18"/>
                      <a:pt x="1040" y="15"/>
                      <a:pt x="1026" y="15"/>
                    </a:cubicBezTo>
                    <a:cubicBezTo>
                      <a:pt x="1006" y="15"/>
                      <a:pt x="987" y="21"/>
                      <a:pt x="967" y="34"/>
                    </a:cubicBezTo>
                    <a:cubicBezTo>
                      <a:pt x="935" y="45"/>
                      <a:pt x="901" y="56"/>
                      <a:pt x="878" y="56"/>
                    </a:cubicBezTo>
                    <a:cubicBezTo>
                      <a:pt x="856" y="56"/>
                      <a:pt x="846" y="56"/>
                      <a:pt x="834" y="45"/>
                    </a:cubicBezTo>
                    <a:cubicBezTo>
                      <a:pt x="823" y="11"/>
                      <a:pt x="789" y="1"/>
                      <a:pt x="757"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84" name="Google Shape;24184;p45"/>
              <p:cNvSpPr/>
              <p:nvPr/>
            </p:nvSpPr>
            <p:spPr>
              <a:xfrm>
                <a:off x="850250" y="3626720"/>
                <a:ext cx="63251" cy="31155"/>
              </a:xfrm>
              <a:custGeom>
                <a:avLst/>
                <a:gdLst/>
                <a:ahLst/>
                <a:cxnLst/>
                <a:rect l="l" t="t" r="r" b="b"/>
                <a:pathLst>
                  <a:path w="1813" h="893" extrusionOk="0">
                    <a:moveTo>
                      <a:pt x="1802" y="0"/>
                    </a:moveTo>
                    <a:lnTo>
                      <a:pt x="1802" y="0"/>
                    </a:lnTo>
                    <a:cubicBezTo>
                      <a:pt x="1791" y="12"/>
                      <a:pt x="1780" y="12"/>
                      <a:pt x="1768" y="22"/>
                    </a:cubicBezTo>
                    <a:cubicBezTo>
                      <a:pt x="1736" y="56"/>
                      <a:pt x="1736" y="101"/>
                      <a:pt x="1713" y="123"/>
                    </a:cubicBezTo>
                    <a:cubicBezTo>
                      <a:pt x="1702" y="128"/>
                      <a:pt x="1694" y="128"/>
                      <a:pt x="1685" y="128"/>
                    </a:cubicBezTo>
                    <a:cubicBezTo>
                      <a:pt x="1677" y="128"/>
                      <a:pt x="1668" y="128"/>
                      <a:pt x="1657" y="133"/>
                    </a:cubicBezTo>
                    <a:cubicBezTo>
                      <a:pt x="1591" y="156"/>
                      <a:pt x="1558" y="212"/>
                      <a:pt x="1558" y="279"/>
                    </a:cubicBezTo>
                    <a:cubicBezTo>
                      <a:pt x="1535" y="279"/>
                      <a:pt x="1524" y="267"/>
                      <a:pt x="1491" y="267"/>
                    </a:cubicBezTo>
                    <a:cubicBezTo>
                      <a:pt x="1457" y="279"/>
                      <a:pt x="1446" y="323"/>
                      <a:pt x="1413" y="334"/>
                    </a:cubicBezTo>
                    <a:cubicBezTo>
                      <a:pt x="1410" y="336"/>
                      <a:pt x="1408" y="337"/>
                      <a:pt x="1405" y="337"/>
                    </a:cubicBezTo>
                    <a:cubicBezTo>
                      <a:pt x="1393" y="337"/>
                      <a:pt x="1375" y="323"/>
                      <a:pt x="1357" y="323"/>
                    </a:cubicBezTo>
                    <a:cubicBezTo>
                      <a:pt x="1335" y="334"/>
                      <a:pt x="1324" y="356"/>
                      <a:pt x="1313" y="378"/>
                    </a:cubicBezTo>
                    <a:cubicBezTo>
                      <a:pt x="1304" y="413"/>
                      <a:pt x="1295" y="441"/>
                      <a:pt x="1265" y="441"/>
                    </a:cubicBezTo>
                    <a:cubicBezTo>
                      <a:pt x="1257" y="441"/>
                      <a:pt x="1247" y="439"/>
                      <a:pt x="1235" y="434"/>
                    </a:cubicBezTo>
                    <a:cubicBezTo>
                      <a:pt x="1224" y="434"/>
                      <a:pt x="1224" y="423"/>
                      <a:pt x="1224" y="423"/>
                    </a:cubicBezTo>
                    <a:lnTo>
                      <a:pt x="1123" y="423"/>
                    </a:lnTo>
                    <a:cubicBezTo>
                      <a:pt x="1128" y="393"/>
                      <a:pt x="1112" y="383"/>
                      <a:pt x="1090" y="383"/>
                    </a:cubicBezTo>
                    <a:cubicBezTo>
                      <a:pt x="1054" y="383"/>
                      <a:pt x="1000" y="409"/>
                      <a:pt x="979" y="423"/>
                    </a:cubicBezTo>
                    <a:cubicBezTo>
                      <a:pt x="968" y="434"/>
                      <a:pt x="945" y="489"/>
                      <a:pt x="935" y="501"/>
                    </a:cubicBezTo>
                    <a:cubicBezTo>
                      <a:pt x="913" y="501"/>
                      <a:pt x="901" y="489"/>
                      <a:pt x="901" y="479"/>
                    </a:cubicBezTo>
                    <a:cubicBezTo>
                      <a:pt x="890" y="475"/>
                      <a:pt x="880" y="474"/>
                      <a:pt x="871" y="474"/>
                    </a:cubicBezTo>
                    <a:cubicBezTo>
                      <a:pt x="852" y="474"/>
                      <a:pt x="834" y="479"/>
                      <a:pt x="812" y="479"/>
                    </a:cubicBezTo>
                    <a:cubicBezTo>
                      <a:pt x="806" y="481"/>
                      <a:pt x="800" y="482"/>
                      <a:pt x="795" y="482"/>
                    </a:cubicBezTo>
                    <a:cubicBezTo>
                      <a:pt x="774" y="482"/>
                      <a:pt x="761" y="467"/>
                      <a:pt x="735" y="467"/>
                    </a:cubicBezTo>
                    <a:cubicBezTo>
                      <a:pt x="724" y="464"/>
                      <a:pt x="715" y="463"/>
                      <a:pt x="708" y="463"/>
                    </a:cubicBezTo>
                    <a:cubicBezTo>
                      <a:pt x="664" y="463"/>
                      <a:pt x="684" y="516"/>
                      <a:pt x="646" y="545"/>
                    </a:cubicBezTo>
                    <a:cubicBezTo>
                      <a:pt x="631" y="545"/>
                      <a:pt x="616" y="550"/>
                      <a:pt x="601" y="550"/>
                    </a:cubicBezTo>
                    <a:cubicBezTo>
                      <a:pt x="594" y="550"/>
                      <a:pt x="586" y="549"/>
                      <a:pt x="579" y="545"/>
                    </a:cubicBezTo>
                    <a:cubicBezTo>
                      <a:pt x="557" y="534"/>
                      <a:pt x="567" y="523"/>
                      <a:pt x="557" y="512"/>
                    </a:cubicBezTo>
                    <a:cubicBezTo>
                      <a:pt x="534" y="479"/>
                      <a:pt x="523" y="489"/>
                      <a:pt x="490" y="479"/>
                    </a:cubicBezTo>
                    <a:cubicBezTo>
                      <a:pt x="456" y="467"/>
                      <a:pt x="445" y="423"/>
                      <a:pt x="412" y="412"/>
                    </a:cubicBezTo>
                    <a:cubicBezTo>
                      <a:pt x="406" y="406"/>
                      <a:pt x="400" y="404"/>
                      <a:pt x="394" y="404"/>
                    </a:cubicBezTo>
                    <a:cubicBezTo>
                      <a:pt x="380" y="404"/>
                      <a:pt x="363" y="414"/>
                      <a:pt x="341" y="414"/>
                    </a:cubicBezTo>
                    <a:cubicBezTo>
                      <a:pt x="335" y="414"/>
                      <a:pt x="329" y="414"/>
                      <a:pt x="323" y="412"/>
                    </a:cubicBezTo>
                    <a:cubicBezTo>
                      <a:pt x="300" y="412"/>
                      <a:pt x="256" y="390"/>
                      <a:pt x="234" y="378"/>
                    </a:cubicBezTo>
                    <a:cubicBezTo>
                      <a:pt x="189" y="356"/>
                      <a:pt x="167" y="311"/>
                      <a:pt x="145" y="279"/>
                    </a:cubicBezTo>
                    <a:cubicBezTo>
                      <a:pt x="112" y="245"/>
                      <a:pt x="89" y="212"/>
                      <a:pt x="56" y="178"/>
                    </a:cubicBezTo>
                    <a:cubicBezTo>
                      <a:pt x="33" y="145"/>
                      <a:pt x="23" y="111"/>
                      <a:pt x="0" y="78"/>
                    </a:cubicBezTo>
                    <a:lnTo>
                      <a:pt x="0" y="78"/>
                    </a:lnTo>
                    <a:cubicBezTo>
                      <a:pt x="11" y="133"/>
                      <a:pt x="23" y="178"/>
                      <a:pt x="23" y="234"/>
                    </a:cubicBezTo>
                    <a:cubicBezTo>
                      <a:pt x="45" y="311"/>
                      <a:pt x="56" y="400"/>
                      <a:pt x="100" y="467"/>
                    </a:cubicBezTo>
                    <a:cubicBezTo>
                      <a:pt x="122" y="501"/>
                      <a:pt x="156" y="534"/>
                      <a:pt x="167" y="568"/>
                    </a:cubicBezTo>
                    <a:cubicBezTo>
                      <a:pt x="189" y="601"/>
                      <a:pt x="211" y="623"/>
                      <a:pt x="234" y="645"/>
                    </a:cubicBezTo>
                    <a:cubicBezTo>
                      <a:pt x="256" y="667"/>
                      <a:pt x="256" y="712"/>
                      <a:pt x="278" y="734"/>
                    </a:cubicBezTo>
                    <a:cubicBezTo>
                      <a:pt x="300" y="756"/>
                      <a:pt x="334" y="768"/>
                      <a:pt x="367" y="768"/>
                    </a:cubicBezTo>
                    <a:cubicBezTo>
                      <a:pt x="381" y="768"/>
                      <a:pt x="394" y="766"/>
                      <a:pt x="407" y="766"/>
                    </a:cubicBezTo>
                    <a:cubicBezTo>
                      <a:pt x="426" y="766"/>
                      <a:pt x="443" y="770"/>
                      <a:pt x="456" y="790"/>
                    </a:cubicBezTo>
                    <a:cubicBezTo>
                      <a:pt x="478" y="823"/>
                      <a:pt x="501" y="845"/>
                      <a:pt x="534" y="868"/>
                    </a:cubicBezTo>
                    <a:cubicBezTo>
                      <a:pt x="568" y="884"/>
                      <a:pt x="601" y="893"/>
                      <a:pt x="634" y="893"/>
                    </a:cubicBezTo>
                    <a:cubicBezTo>
                      <a:pt x="668" y="893"/>
                      <a:pt x="701" y="884"/>
                      <a:pt x="735" y="868"/>
                    </a:cubicBezTo>
                    <a:cubicBezTo>
                      <a:pt x="741" y="865"/>
                      <a:pt x="748" y="865"/>
                      <a:pt x="755" y="865"/>
                    </a:cubicBezTo>
                    <a:cubicBezTo>
                      <a:pt x="784" y="865"/>
                      <a:pt x="819" y="879"/>
                      <a:pt x="846" y="879"/>
                    </a:cubicBezTo>
                    <a:cubicBezTo>
                      <a:pt x="890" y="890"/>
                      <a:pt x="935" y="890"/>
                      <a:pt x="979" y="890"/>
                    </a:cubicBezTo>
                    <a:cubicBezTo>
                      <a:pt x="1068" y="879"/>
                      <a:pt x="1157" y="845"/>
                      <a:pt x="1235" y="812"/>
                    </a:cubicBezTo>
                    <a:cubicBezTo>
                      <a:pt x="1279" y="790"/>
                      <a:pt x="1313" y="768"/>
                      <a:pt x="1357" y="756"/>
                    </a:cubicBezTo>
                    <a:cubicBezTo>
                      <a:pt x="1402" y="734"/>
                      <a:pt x="1446" y="723"/>
                      <a:pt x="1469" y="690"/>
                    </a:cubicBezTo>
                    <a:cubicBezTo>
                      <a:pt x="1502" y="667"/>
                      <a:pt x="1513" y="623"/>
                      <a:pt x="1546" y="601"/>
                    </a:cubicBezTo>
                    <a:cubicBezTo>
                      <a:pt x="1580" y="568"/>
                      <a:pt x="1624" y="556"/>
                      <a:pt x="1657" y="523"/>
                    </a:cubicBezTo>
                    <a:cubicBezTo>
                      <a:pt x="1679" y="501"/>
                      <a:pt x="1702" y="479"/>
                      <a:pt x="1713" y="445"/>
                    </a:cubicBezTo>
                    <a:lnTo>
                      <a:pt x="1713" y="390"/>
                    </a:lnTo>
                    <a:cubicBezTo>
                      <a:pt x="1702" y="367"/>
                      <a:pt x="1702" y="356"/>
                      <a:pt x="1724" y="345"/>
                    </a:cubicBezTo>
                    <a:cubicBezTo>
                      <a:pt x="1813" y="311"/>
                      <a:pt x="1802" y="234"/>
                      <a:pt x="1780" y="156"/>
                    </a:cubicBezTo>
                    <a:cubicBezTo>
                      <a:pt x="1768" y="101"/>
                      <a:pt x="1791" y="56"/>
                      <a:pt x="18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85" name="Google Shape;24185;p45"/>
              <p:cNvSpPr/>
              <p:nvPr/>
            </p:nvSpPr>
            <p:spPr>
              <a:xfrm>
                <a:off x="865356" y="3608473"/>
                <a:ext cx="31852" cy="25259"/>
              </a:xfrm>
              <a:custGeom>
                <a:avLst/>
                <a:gdLst/>
                <a:ahLst/>
                <a:cxnLst/>
                <a:rect l="l" t="t" r="r" b="b"/>
                <a:pathLst>
                  <a:path w="913" h="724" extrusionOk="0">
                    <a:moveTo>
                      <a:pt x="401" y="1"/>
                    </a:moveTo>
                    <a:cubicBezTo>
                      <a:pt x="357" y="11"/>
                      <a:pt x="334" y="56"/>
                      <a:pt x="324" y="100"/>
                    </a:cubicBezTo>
                    <a:cubicBezTo>
                      <a:pt x="245" y="100"/>
                      <a:pt x="134" y="156"/>
                      <a:pt x="134" y="234"/>
                    </a:cubicBezTo>
                    <a:cubicBezTo>
                      <a:pt x="90" y="234"/>
                      <a:pt x="45" y="278"/>
                      <a:pt x="23" y="312"/>
                    </a:cubicBezTo>
                    <a:cubicBezTo>
                      <a:pt x="1" y="357"/>
                      <a:pt x="12" y="367"/>
                      <a:pt x="45" y="401"/>
                    </a:cubicBezTo>
                    <a:cubicBezTo>
                      <a:pt x="79" y="446"/>
                      <a:pt x="57" y="456"/>
                      <a:pt x="23" y="501"/>
                    </a:cubicBezTo>
                    <a:cubicBezTo>
                      <a:pt x="1" y="545"/>
                      <a:pt x="1" y="646"/>
                      <a:pt x="35" y="679"/>
                    </a:cubicBezTo>
                    <a:cubicBezTo>
                      <a:pt x="57" y="690"/>
                      <a:pt x="101" y="713"/>
                      <a:pt x="112" y="713"/>
                    </a:cubicBezTo>
                    <a:cubicBezTo>
                      <a:pt x="121" y="715"/>
                      <a:pt x="128" y="715"/>
                      <a:pt x="136" y="715"/>
                    </a:cubicBezTo>
                    <a:cubicBezTo>
                      <a:pt x="166" y="715"/>
                      <a:pt x="187" y="701"/>
                      <a:pt x="223" y="701"/>
                    </a:cubicBezTo>
                    <a:cubicBezTo>
                      <a:pt x="234" y="696"/>
                      <a:pt x="245" y="696"/>
                      <a:pt x="257" y="696"/>
                    </a:cubicBezTo>
                    <a:cubicBezTo>
                      <a:pt x="268" y="696"/>
                      <a:pt x="279" y="696"/>
                      <a:pt x="290" y="690"/>
                    </a:cubicBezTo>
                    <a:cubicBezTo>
                      <a:pt x="302" y="690"/>
                      <a:pt x="334" y="656"/>
                      <a:pt x="346" y="656"/>
                    </a:cubicBezTo>
                    <a:cubicBezTo>
                      <a:pt x="357" y="656"/>
                      <a:pt x="357" y="679"/>
                      <a:pt x="368" y="690"/>
                    </a:cubicBezTo>
                    <a:cubicBezTo>
                      <a:pt x="391" y="713"/>
                      <a:pt x="401" y="723"/>
                      <a:pt x="435" y="723"/>
                    </a:cubicBezTo>
                    <a:lnTo>
                      <a:pt x="512" y="723"/>
                    </a:lnTo>
                    <a:cubicBezTo>
                      <a:pt x="557" y="723"/>
                      <a:pt x="568" y="713"/>
                      <a:pt x="591" y="679"/>
                    </a:cubicBezTo>
                    <a:cubicBezTo>
                      <a:pt x="601" y="656"/>
                      <a:pt x="601" y="624"/>
                      <a:pt x="624" y="612"/>
                    </a:cubicBezTo>
                    <a:cubicBezTo>
                      <a:pt x="631" y="610"/>
                      <a:pt x="638" y="609"/>
                      <a:pt x="646" y="609"/>
                    </a:cubicBezTo>
                    <a:cubicBezTo>
                      <a:pt x="667" y="609"/>
                      <a:pt x="691" y="615"/>
                      <a:pt x="712" y="615"/>
                    </a:cubicBezTo>
                    <a:cubicBezTo>
                      <a:pt x="720" y="615"/>
                      <a:pt x="728" y="615"/>
                      <a:pt x="735" y="612"/>
                    </a:cubicBezTo>
                    <a:cubicBezTo>
                      <a:pt x="791" y="590"/>
                      <a:pt x="824" y="567"/>
                      <a:pt x="835" y="512"/>
                    </a:cubicBezTo>
                    <a:cubicBezTo>
                      <a:pt x="835" y="468"/>
                      <a:pt x="813" y="434"/>
                      <a:pt x="791" y="412"/>
                    </a:cubicBezTo>
                    <a:cubicBezTo>
                      <a:pt x="846" y="367"/>
                      <a:pt x="913" y="312"/>
                      <a:pt x="880" y="234"/>
                    </a:cubicBezTo>
                    <a:cubicBezTo>
                      <a:pt x="868" y="212"/>
                      <a:pt x="858" y="189"/>
                      <a:pt x="824" y="179"/>
                    </a:cubicBezTo>
                    <a:cubicBezTo>
                      <a:pt x="813" y="179"/>
                      <a:pt x="779" y="179"/>
                      <a:pt x="769" y="167"/>
                    </a:cubicBezTo>
                    <a:cubicBezTo>
                      <a:pt x="735" y="145"/>
                      <a:pt x="779" y="123"/>
                      <a:pt x="769" y="100"/>
                    </a:cubicBezTo>
                    <a:cubicBezTo>
                      <a:pt x="761" y="86"/>
                      <a:pt x="722" y="68"/>
                      <a:pt x="695" y="68"/>
                    </a:cubicBezTo>
                    <a:cubicBezTo>
                      <a:pt x="680" y="68"/>
                      <a:pt x="668" y="74"/>
                      <a:pt x="668" y="90"/>
                    </a:cubicBezTo>
                    <a:cubicBezTo>
                      <a:pt x="654" y="85"/>
                      <a:pt x="644" y="82"/>
                      <a:pt x="636" y="82"/>
                    </a:cubicBezTo>
                    <a:cubicBezTo>
                      <a:pt x="624" y="82"/>
                      <a:pt x="614" y="87"/>
                      <a:pt x="601" y="100"/>
                    </a:cubicBezTo>
                    <a:cubicBezTo>
                      <a:pt x="579" y="78"/>
                      <a:pt x="557" y="23"/>
                      <a:pt x="512" y="23"/>
                    </a:cubicBezTo>
                    <a:cubicBezTo>
                      <a:pt x="512" y="37"/>
                      <a:pt x="509" y="42"/>
                      <a:pt x="504" y="42"/>
                    </a:cubicBezTo>
                    <a:cubicBezTo>
                      <a:pt x="494" y="42"/>
                      <a:pt x="476" y="19"/>
                      <a:pt x="468" y="11"/>
                    </a:cubicBezTo>
                    <a:cubicBezTo>
                      <a:pt x="457" y="1"/>
                      <a:pt x="423" y="1"/>
                      <a:pt x="40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grpSp>
        <p:grpSp>
          <p:nvGrpSpPr>
            <p:cNvPr id="24186" name="Google Shape;24186;p45"/>
            <p:cNvGrpSpPr/>
            <p:nvPr/>
          </p:nvGrpSpPr>
          <p:grpSpPr>
            <a:xfrm>
              <a:off x="4375069" y="2487755"/>
              <a:ext cx="393850" cy="381639"/>
              <a:chOff x="697369" y="3434555"/>
              <a:chExt cx="393850" cy="381639"/>
            </a:xfrm>
          </p:grpSpPr>
          <p:sp>
            <p:nvSpPr>
              <p:cNvPr id="24187" name="Google Shape;24187;p45"/>
              <p:cNvSpPr/>
              <p:nvPr/>
            </p:nvSpPr>
            <p:spPr>
              <a:xfrm>
                <a:off x="878544" y="3610218"/>
                <a:ext cx="212674" cy="106477"/>
              </a:xfrm>
              <a:custGeom>
                <a:avLst/>
                <a:gdLst/>
                <a:ahLst/>
                <a:cxnLst/>
                <a:rect l="l" t="t" r="r" b="b"/>
                <a:pathLst>
                  <a:path w="6096" h="3052" extrusionOk="0">
                    <a:moveTo>
                      <a:pt x="4203" y="0"/>
                    </a:moveTo>
                    <a:cubicBezTo>
                      <a:pt x="4138" y="0"/>
                      <a:pt x="4072" y="2"/>
                      <a:pt x="4005" y="6"/>
                    </a:cubicBezTo>
                    <a:cubicBezTo>
                      <a:pt x="3416" y="40"/>
                      <a:pt x="1525" y="362"/>
                      <a:pt x="1014" y="362"/>
                    </a:cubicBezTo>
                    <a:cubicBezTo>
                      <a:pt x="847" y="366"/>
                      <a:pt x="720" y="367"/>
                      <a:pt x="626" y="367"/>
                    </a:cubicBezTo>
                    <a:cubicBezTo>
                      <a:pt x="438" y="367"/>
                      <a:pt x="379" y="362"/>
                      <a:pt x="379" y="362"/>
                    </a:cubicBezTo>
                    <a:lnTo>
                      <a:pt x="1" y="929"/>
                    </a:lnTo>
                    <a:cubicBezTo>
                      <a:pt x="1" y="929"/>
                      <a:pt x="201" y="1296"/>
                      <a:pt x="480" y="1363"/>
                    </a:cubicBezTo>
                    <a:cubicBezTo>
                      <a:pt x="757" y="1419"/>
                      <a:pt x="1080" y="1585"/>
                      <a:pt x="1358" y="1785"/>
                    </a:cubicBezTo>
                    <a:cubicBezTo>
                      <a:pt x="1625" y="1997"/>
                      <a:pt x="2693" y="2553"/>
                      <a:pt x="3038" y="2742"/>
                    </a:cubicBezTo>
                    <a:cubicBezTo>
                      <a:pt x="3382" y="2931"/>
                      <a:pt x="3950" y="2842"/>
                      <a:pt x="4138" y="2898"/>
                    </a:cubicBezTo>
                    <a:cubicBezTo>
                      <a:pt x="4257" y="2935"/>
                      <a:pt x="4571" y="3052"/>
                      <a:pt x="4871" y="3052"/>
                    </a:cubicBezTo>
                    <a:cubicBezTo>
                      <a:pt x="5021" y="3052"/>
                      <a:pt x="5167" y="3023"/>
                      <a:pt x="5284" y="2942"/>
                    </a:cubicBezTo>
                    <a:cubicBezTo>
                      <a:pt x="5640" y="2697"/>
                      <a:pt x="6018" y="2052"/>
                      <a:pt x="6051" y="1607"/>
                    </a:cubicBezTo>
                    <a:cubicBezTo>
                      <a:pt x="6096" y="1152"/>
                      <a:pt x="5930" y="551"/>
                      <a:pt x="5529" y="317"/>
                    </a:cubicBezTo>
                    <a:cubicBezTo>
                      <a:pt x="5175" y="111"/>
                      <a:pt x="4707" y="0"/>
                      <a:pt x="420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88" name="Google Shape;24188;p45"/>
              <p:cNvSpPr/>
              <p:nvPr/>
            </p:nvSpPr>
            <p:spPr>
              <a:xfrm>
                <a:off x="878544" y="3610218"/>
                <a:ext cx="197952" cy="51075"/>
              </a:xfrm>
              <a:custGeom>
                <a:avLst/>
                <a:gdLst/>
                <a:ahLst/>
                <a:cxnLst/>
                <a:rect l="l" t="t" r="r" b="b"/>
                <a:pathLst>
                  <a:path w="5674" h="1464" extrusionOk="0">
                    <a:moveTo>
                      <a:pt x="4203" y="0"/>
                    </a:moveTo>
                    <a:cubicBezTo>
                      <a:pt x="4138" y="0"/>
                      <a:pt x="4072" y="2"/>
                      <a:pt x="4005" y="6"/>
                    </a:cubicBezTo>
                    <a:cubicBezTo>
                      <a:pt x="3416" y="40"/>
                      <a:pt x="1525" y="362"/>
                      <a:pt x="1014" y="362"/>
                    </a:cubicBezTo>
                    <a:cubicBezTo>
                      <a:pt x="847" y="366"/>
                      <a:pt x="720" y="367"/>
                      <a:pt x="626" y="367"/>
                    </a:cubicBezTo>
                    <a:cubicBezTo>
                      <a:pt x="438" y="367"/>
                      <a:pt x="379" y="362"/>
                      <a:pt x="379" y="362"/>
                    </a:cubicBezTo>
                    <a:lnTo>
                      <a:pt x="1" y="929"/>
                    </a:lnTo>
                    <a:cubicBezTo>
                      <a:pt x="1" y="929"/>
                      <a:pt x="102" y="1118"/>
                      <a:pt x="268" y="1252"/>
                    </a:cubicBezTo>
                    <a:cubicBezTo>
                      <a:pt x="363" y="1299"/>
                      <a:pt x="470" y="1313"/>
                      <a:pt x="576" y="1313"/>
                    </a:cubicBezTo>
                    <a:cubicBezTo>
                      <a:pt x="618" y="1313"/>
                      <a:pt x="661" y="1311"/>
                      <a:pt x="702" y="1308"/>
                    </a:cubicBezTo>
                    <a:cubicBezTo>
                      <a:pt x="868" y="1285"/>
                      <a:pt x="1036" y="1241"/>
                      <a:pt x="1202" y="1229"/>
                    </a:cubicBezTo>
                    <a:cubicBezTo>
                      <a:pt x="1245" y="1225"/>
                      <a:pt x="1288" y="1223"/>
                      <a:pt x="1330" y="1223"/>
                    </a:cubicBezTo>
                    <a:cubicBezTo>
                      <a:pt x="1633" y="1223"/>
                      <a:pt x="1934" y="1317"/>
                      <a:pt x="2237" y="1385"/>
                    </a:cubicBezTo>
                    <a:cubicBezTo>
                      <a:pt x="2515" y="1441"/>
                      <a:pt x="2804" y="1463"/>
                      <a:pt x="3093" y="1463"/>
                    </a:cubicBezTo>
                    <a:cubicBezTo>
                      <a:pt x="3360" y="1463"/>
                      <a:pt x="3638" y="1430"/>
                      <a:pt x="3894" y="1341"/>
                    </a:cubicBezTo>
                    <a:cubicBezTo>
                      <a:pt x="4039" y="1296"/>
                      <a:pt x="4172" y="1219"/>
                      <a:pt x="4294" y="1152"/>
                    </a:cubicBezTo>
                    <a:cubicBezTo>
                      <a:pt x="4417" y="1074"/>
                      <a:pt x="4539" y="996"/>
                      <a:pt x="4639" y="896"/>
                    </a:cubicBezTo>
                    <a:cubicBezTo>
                      <a:pt x="4717" y="829"/>
                      <a:pt x="4773" y="752"/>
                      <a:pt x="4850" y="673"/>
                    </a:cubicBezTo>
                    <a:cubicBezTo>
                      <a:pt x="5028" y="517"/>
                      <a:pt x="5284" y="473"/>
                      <a:pt x="5529" y="451"/>
                    </a:cubicBezTo>
                    <a:cubicBezTo>
                      <a:pt x="5574" y="440"/>
                      <a:pt x="5629" y="440"/>
                      <a:pt x="5673" y="429"/>
                    </a:cubicBezTo>
                    <a:cubicBezTo>
                      <a:pt x="5629" y="384"/>
                      <a:pt x="5584" y="351"/>
                      <a:pt x="5529" y="317"/>
                    </a:cubicBezTo>
                    <a:cubicBezTo>
                      <a:pt x="5175" y="111"/>
                      <a:pt x="4707" y="0"/>
                      <a:pt x="420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89" name="Google Shape;24189;p45"/>
              <p:cNvSpPr/>
              <p:nvPr/>
            </p:nvSpPr>
            <p:spPr>
              <a:xfrm>
                <a:off x="887092" y="3639908"/>
                <a:ext cx="97825" cy="34574"/>
              </a:xfrm>
              <a:custGeom>
                <a:avLst/>
                <a:gdLst/>
                <a:ahLst/>
                <a:cxnLst/>
                <a:rect l="l" t="t" r="r" b="b"/>
                <a:pathLst>
                  <a:path w="2804" h="991" extrusionOk="0">
                    <a:moveTo>
                      <a:pt x="1" y="0"/>
                    </a:moveTo>
                    <a:cubicBezTo>
                      <a:pt x="79" y="111"/>
                      <a:pt x="190" y="178"/>
                      <a:pt x="312" y="223"/>
                    </a:cubicBezTo>
                    <a:cubicBezTo>
                      <a:pt x="435" y="256"/>
                      <a:pt x="557" y="289"/>
                      <a:pt x="680" y="312"/>
                    </a:cubicBezTo>
                    <a:cubicBezTo>
                      <a:pt x="935" y="345"/>
                      <a:pt x="1191" y="356"/>
                      <a:pt x="1436" y="401"/>
                    </a:cubicBezTo>
                    <a:cubicBezTo>
                      <a:pt x="1558" y="423"/>
                      <a:pt x="1669" y="457"/>
                      <a:pt x="1792" y="490"/>
                    </a:cubicBezTo>
                    <a:cubicBezTo>
                      <a:pt x="1903" y="534"/>
                      <a:pt x="2014" y="590"/>
                      <a:pt x="2114" y="657"/>
                    </a:cubicBezTo>
                    <a:cubicBezTo>
                      <a:pt x="2336" y="768"/>
                      <a:pt x="2548" y="924"/>
                      <a:pt x="2793" y="990"/>
                    </a:cubicBezTo>
                    <a:lnTo>
                      <a:pt x="2803" y="979"/>
                    </a:lnTo>
                    <a:cubicBezTo>
                      <a:pt x="2581" y="845"/>
                      <a:pt x="2392" y="690"/>
                      <a:pt x="2181" y="556"/>
                    </a:cubicBezTo>
                    <a:cubicBezTo>
                      <a:pt x="2069" y="479"/>
                      <a:pt x="1947" y="423"/>
                      <a:pt x="1825" y="390"/>
                    </a:cubicBezTo>
                    <a:cubicBezTo>
                      <a:pt x="1703" y="345"/>
                      <a:pt x="1569" y="323"/>
                      <a:pt x="1447" y="312"/>
                    </a:cubicBezTo>
                    <a:cubicBezTo>
                      <a:pt x="1191" y="279"/>
                      <a:pt x="935" y="279"/>
                      <a:pt x="690" y="256"/>
                    </a:cubicBezTo>
                    <a:cubicBezTo>
                      <a:pt x="568" y="234"/>
                      <a:pt x="446" y="223"/>
                      <a:pt x="324" y="190"/>
                    </a:cubicBezTo>
                    <a:cubicBezTo>
                      <a:pt x="201" y="156"/>
                      <a:pt x="90" y="101"/>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90" name="Google Shape;24190;p45"/>
              <p:cNvSpPr/>
              <p:nvPr/>
            </p:nvSpPr>
            <p:spPr>
              <a:xfrm>
                <a:off x="898745" y="3636803"/>
                <a:ext cx="135852" cy="26131"/>
              </a:xfrm>
              <a:custGeom>
                <a:avLst/>
                <a:gdLst/>
                <a:ahLst/>
                <a:cxnLst/>
                <a:rect l="l" t="t" r="r" b="b"/>
                <a:pathLst>
                  <a:path w="3894" h="749" extrusionOk="0">
                    <a:moveTo>
                      <a:pt x="0" y="0"/>
                    </a:moveTo>
                    <a:lnTo>
                      <a:pt x="0" y="12"/>
                    </a:lnTo>
                    <a:cubicBezTo>
                      <a:pt x="323" y="111"/>
                      <a:pt x="657" y="145"/>
                      <a:pt x="991" y="167"/>
                    </a:cubicBezTo>
                    <a:cubicBezTo>
                      <a:pt x="1313" y="178"/>
                      <a:pt x="1646" y="200"/>
                      <a:pt x="1969" y="267"/>
                    </a:cubicBezTo>
                    <a:cubicBezTo>
                      <a:pt x="2291" y="334"/>
                      <a:pt x="2592" y="457"/>
                      <a:pt x="2904" y="568"/>
                    </a:cubicBezTo>
                    <a:cubicBezTo>
                      <a:pt x="3059" y="635"/>
                      <a:pt x="3215" y="690"/>
                      <a:pt x="3381" y="724"/>
                    </a:cubicBezTo>
                    <a:cubicBezTo>
                      <a:pt x="3465" y="740"/>
                      <a:pt x="3551" y="748"/>
                      <a:pt x="3638" y="748"/>
                    </a:cubicBezTo>
                    <a:cubicBezTo>
                      <a:pt x="3724" y="748"/>
                      <a:pt x="3810" y="740"/>
                      <a:pt x="3893" y="724"/>
                    </a:cubicBezTo>
                    <a:lnTo>
                      <a:pt x="3882" y="712"/>
                    </a:lnTo>
                    <a:cubicBezTo>
                      <a:pt x="3549" y="712"/>
                      <a:pt x="3260" y="568"/>
                      <a:pt x="2948" y="445"/>
                    </a:cubicBezTo>
                    <a:cubicBezTo>
                      <a:pt x="2881" y="412"/>
                      <a:pt x="2803" y="378"/>
                      <a:pt x="2726" y="345"/>
                    </a:cubicBezTo>
                    <a:cubicBezTo>
                      <a:pt x="2637" y="323"/>
                      <a:pt x="2558" y="289"/>
                      <a:pt x="2481" y="267"/>
                    </a:cubicBezTo>
                    <a:cubicBezTo>
                      <a:pt x="2314" y="223"/>
                      <a:pt x="2158" y="190"/>
                      <a:pt x="1992" y="156"/>
                    </a:cubicBezTo>
                    <a:cubicBezTo>
                      <a:pt x="1658" y="101"/>
                      <a:pt x="1324" y="101"/>
                      <a:pt x="991" y="89"/>
                    </a:cubicBezTo>
                    <a:cubicBezTo>
                      <a:pt x="657" y="89"/>
                      <a:pt x="323" y="78"/>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91" name="Google Shape;24191;p45"/>
              <p:cNvSpPr/>
              <p:nvPr/>
            </p:nvSpPr>
            <p:spPr>
              <a:xfrm>
                <a:off x="908060" y="3624452"/>
                <a:ext cx="133514" cy="13885"/>
              </a:xfrm>
              <a:custGeom>
                <a:avLst/>
                <a:gdLst/>
                <a:ahLst/>
                <a:cxnLst/>
                <a:rect l="l" t="t" r="r" b="b"/>
                <a:pathLst>
                  <a:path w="3827" h="398" extrusionOk="0">
                    <a:moveTo>
                      <a:pt x="1228" y="1"/>
                    </a:moveTo>
                    <a:cubicBezTo>
                      <a:pt x="1137" y="1"/>
                      <a:pt x="1047" y="4"/>
                      <a:pt x="957" y="10"/>
                    </a:cubicBezTo>
                    <a:cubicBezTo>
                      <a:pt x="635" y="21"/>
                      <a:pt x="312" y="77"/>
                      <a:pt x="0" y="188"/>
                    </a:cubicBezTo>
                    <a:lnTo>
                      <a:pt x="12" y="188"/>
                    </a:lnTo>
                    <a:cubicBezTo>
                      <a:pt x="312" y="99"/>
                      <a:pt x="635" y="54"/>
                      <a:pt x="957" y="54"/>
                    </a:cubicBezTo>
                    <a:cubicBezTo>
                      <a:pt x="1012" y="52"/>
                      <a:pt x="1067" y="51"/>
                      <a:pt x="1122" y="51"/>
                    </a:cubicBezTo>
                    <a:cubicBezTo>
                      <a:pt x="1390" y="51"/>
                      <a:pt x="1655" y="75"/>
                      <a:pt x="1913" y="121"/>
                    </a:cubicBezTo>
                    <a:cubicBezTo>
                      <a:pt x="2236" y="166"/>
                      <a:pt x="2548" y="232"/>
                      <a:pt x="2859" y="299"/>
                    </a:cubicBezTo>
                    <a:cubicBezTo>
                      <a:pt x="3107" y="352"/>
                      <a:pt x="3368" y="398"/>
                      <a:pt x="3627" y="398"/>
                    </a:cubicBezTo>
                    <a:cubicBezTo>
                      <a:pt x="3694" y="398"/>
                      <a:pt x="3760" y="395"/>
                      <a:pt x="3826" y="388"/>
                    </a:cubicBezTo>
                    <a:lnTo>
                      <a:pt x="3826" y="376"/>
                    </a:lnTo>
                    <a:cubicBezTo>
                      <a:pt x="3504" y="366"/>
                      <a:pt x="3193" y="287"/>
                      <a:pt x="2881" y="210"/>
                    </a:cubicBezTo>
                    <a:cubicBezTo>
                      <a:pt x="2570" y="143"/>
                      <a:pt x="2247" y="87"/>
                      <a:pt x="1925" y="43"/>
                    </a:cubicBezTo>
                    <a:cubicBezTo>
                      <a:pt x="1692" y="19"/>
                      <a:pt x="1460" y="1"/>
                      <a:pt x="122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92" name="Google Shape;24192;p45"/>
              <p:cNvSpPr/>
              <p:nvPr/>
            </p:nvSpPr>
            <p:spPr>
              <a:xfrm>
                <a:off x="891767" y="3492854"/>
                <a:ext cx="184729" cy="139410"/>
              </a:xfrm>
              <a:custGeom>
                <a:avLst/>
                <a:gdLst/>
                <a:ahLst/>
                <a:cxnLst/>
                <a:rect l="l" t="t" r="r" b="b"/>
                <a:pathLst>
                  <a:path w="5295" h="3996" extrusionOk="0">
                    <a:moveTo>
                      <a:pt x="3891" y="0"/>
                    </a:moveTo>
                    <a:cubicBezTo>
                      <a:pt x="3334" y="0"/>
                      <a:pt x="2399" y="691"/>
                      <a:pt x="2036" y="1012"/>
                    </a:cubicBezTo>
                    <a:cubicBezTo>
                      <a:pt x="1646" y="1357"/>
                      <a:pt x="1302" y="2146"/>
                      <a:pt x="979" y="2769"/>
                    </a:cubicBezTo>
                    <a:cubicBezTo>
                      <a:pt x="645" y="3381"/>
                      <a:pt x="101" y="3404"/>
                      <a:pt x="101" y="3404"/>
                    </a:cubicBezTo>
                    <a:lnTo>
                      <a:pt x="0" y="3904"/>
                    </a:lnTo>
                    <a:cubicBezTo>
                      <a:pt x="0" y="3904"/>
                      <a:pt x="261" y="3972"/>
                      <a:pt x="503" y="3972"/>
                    </a:cubicBezTo>
                    <a:cubicBezTo>
                      <a:pt x="521" y="3972"/>
                      <a:pt x="539" y="3971"/>
                      <a:pt x="556" y="3970"/>
                    </a:cubicBezTo>
                    <a:cubicBezTo>
                      <a:pt x="727" y="3970"/>
                      <a:pt x="1085" y="3995"/>
                      <a:pt x="1437" y="3995"/>
                    </a:cubicBezTo>
                    <a:cubicBezTo>
                      <a:pt x="1613" y="3995"/>
                      <a:pt x="1787" y="3989"/>
                      <a:pt x="1935" y="3970"/>
                    </a:cubicBezTo>
                    <a:cubicBezTo>
                      <a:pt x="2370" y="3915"/>
                      <a:pt x="2981" y="3938"/>
                      <a:pt x="3482" y="3881"/>
                    </a:cubicBezTo>
                    <a:cubicBezTo>
                      <a:pt x="3982" y="3826"/>
                      <a:pt x="4194" y="3570"/>
                      <a:pt x="4471" y="3337"/>
                    </a:cubicBezTo>
                    <a:cubicBezTo>
                      <a:pt x="4750" y="3115"/>
                      <a:pt x="5116" y="2703"/>
                      <a:pt x="5205" y="2302"/>
                    </a:cubicBezTo>
                    <a:cubicBezTo>
                      <a:pt x="5294" y="1891"/>
                      <a:pt x="4938" y="1679"/>
                      <a:pt x="4861" y="1635"/>
                    </a:cubicBezTo>
                    <a:cubicBezTo>
                      <a:pt x="4794" y="1590"/>
                      <a:pt x="4783" y="1491"/>
                      <a:pt x="4738" y="1412"/>
                    </a:cubicBezTo>
                    <a:cubicBezTo>
                      <a:pt x="4694" y="1335"/>
                      <a:pt x="4727" y="912"/>
                      <a:pt x="4738" y="668"/>
                    </a:cubicBezTo>
                    <a:cubicBezTo>
                      <a:pt x="4750" y="423"/>
                      <a:pt x="4550" y="134"/>
                      <a:pt x="4004" y="11"/>
                    </a:cubicBezTo>
                    <a:cubicBezTo>
                      <a:pt x="3969" y="4"/>
                      <a:pt x="3931" y="0"/>
                      <a:pt x="3891"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93" name="Google Shape;24193;p45"/>
              <p:cNvSpPr/>
              <p:nvPr/>
            </p:nvSpPr>
            <p:spPr>
              <a:xfrm>
                <a:off x="891767" y="3578958"/>
                <a:ext cx="98976" cy="50587"/>
              </a:xfrm>
              <a:custGeom>
                <a:avLst/>
                <a:gdLst/>
                <a:ahLst/>
                <a:cxnLst/>
                <a:rect l="l" t="t" r="r" b="b"/>
                <a:pathLst>
                  <a:path w="2837" h="1450" extrusionOk="0">
                    <a:moveTo>
                      <a:pt x="1654" y="1"/>
                    </a:moveTo>
                    <a:cubicBezTo>
                      <a:pt x="1644" y="1"/>
                      <a:pt x="1634" y="1"/>
                      <a:pt x="1624" y="1"/>
                    </a:cubicBezTo>
                    <a:cubicBezTo>
                      <a:pt x="1446" y="12"/>
                      <a:pt x="1280" y="113"/>
                      <a:pt x="1090" y="146"/>
                    </a:cubicBezTo>
                    <a:cubicBezTo>
                      <a:pt x="1079" y="157"/>
                      <a:pt x="1068" y="157"/>
                      <a:pt x="1046" y="157"/>
                    </a:cubicBezTo>
                    <a:cubicBezTo>
                      <a:pt x="1023" y="202"/>
                      <a:pt x="1001" y="246"/>
                      <a:pt x="979" y="301"/>
                    </a:cubicBezTo>
                    <a:cubicBezTo>
                      <a:pt x="645" y="913"/>
                      <a:pt x="101" y="936"/>
                      <a:pt x="101" y="936"/>
                    </a:cubicBezTo>
                    <a:lnTo>
                      <a:pt x="0" y="1436"/>
                    </a:lnTo>
                    <a:lnTo>
                      <a:pt x="12" y="1436"/>
                    </a:lnTo>
                    <a:cubicBezTo>
                      <a:pt x="115" y="1445"/>
                      <a:pt x="219" y="1450"/>
                      <a:pt x="323" y="1450"/>
                    </a:cubicBezTo>
                    <a:cubicBezTo>
                      <a:pt x="838" y="1450"/>
                      <a:pt x="1362" y="1336"/>
                      <a:pt x="1824" y="1114"/>
                    </a:cubicBezTo>
                    <a:cubicBezTo>
                      <a:pt x="1913" y="1069"/>
                      <a:pt x="1991" y="1025"/>
                      <a:pt x="2080" y="980"/>
                    </a:cubicBezTo>
                    <a:cubicBezTo>
                      <a:pt x="2192" y="924"/>
                      <a:pt x="2214" y="913"/>
                      <a:pt x="2314" y="847"/>
                    </a:cubicBezTo>
                    <a:cubicBezTo>
                      <a:pt x="2459" y="758"/>
                      <a:pt x="2669" y="590"/>
                      <a:pt x="2781" y="469"/>
                    </a:cubicBezTo>
                    <a:cubicBezTo>
                      <a:pt x="2803" y="435"/>
                      <a:pt x="2837" y="402"/>
                      <a:pt x="2837" y="357"/>
                    </a:cubicBezTo>
                    <a:cubicBezTo>
                      <a:pt x="2825" y="313"/>
                      <a:pt x="2803" y="291"/>
                      <a:pt x="2781" y="257"/>
                    </a:cubicBezTo>
                    <a:cubicBezTo>
                      <a:pt x="2714" y="190"/>
                      <a:pt x="2647" y="123"/>
                      <a:pt x="2570" y="68"/>
                    </a:cubicBezTo>
                    <a:cubicBezTo>
                      <a:pt x="2536" y="46"/>
                      <a:pt x="2503" y="24"/>
                      <a:pt x="2459" y="12"/>
                    </a:cubicBezTo>
                    <a:cubicBezTo>
                      <a:pt x="2450" y="11"/>
                      <a:pt x="2441" y="10"/>
                      <a:pt x="2431" y="10"/>
                    </a:cubicBezTo>
                    <a:cubicBezTo>
                      <a:pt x="2371" y="10"/>
                      <a:pt x="2303" y="37"/>
                      <a:pt x="2236" y="57"/>
                    </a:cubicBezTo>
                    <a:cubicBezTo>
                      <a:pt x="2202" y="64"/>
                      <a:pt x="2168" y="67"/>
                      <a:pt x="2134" y="67"/>
                    </a:cubicBezTo>
                    <a:cubicBezTo>
                      <a:pt x="1975" y="67"/>
                      <a:pt x="1811" y="1"/>
                      <a:pt x="165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94" name="Google Shape;24194;p45"/>
              <p:cNvSpPr/>
              <p:nvPr/>
            </p:nvSpPr>
            <p:spPr>
              <a:xfrm>
                <a:off x="887511" y="3545221"/>
                <a:ext cx="97406" cy="75148"/>
              </a:xfrm>
              <a:custGeom>
                <a:avLst/>
                <a:gdLst/>
                <a:ahLst/>
                <a:cxnLst/>
                <a:rect l="l" t="t" r="r" b="b"/>
                <a:pathLst>
                  <a:path w="2792" h="2154" extrusionOk="0">
                    <a:moveTo>
                      <a:pt x="2781" y="0"/>
                    </a:moveTo>
                    <a:cubicBezTo>
                      <a:pt x="2524" y="168"/>
                      <a:pt x="2302" y="390"/>
                      <a:pt x="2102" y="613"/>
                    </a:cubicBezTo>
                    <a:cubicBezTo>
                      <a:pt x="2002" y="724"/>
                      <a:pt x="1902" y="846"/>
                      <a:pt x="1813" y="968"/>
                    </a:cubicBezTo>
                    <a:cubicBezTo>
                      <a:pt x="1713" y="1080"/>
                      <a:pt x="1624" y="1213"/>
                      <a:pt x="1535" y="1324"/>
                    </a:cubicBezTo>
                    <a:cubicBezTo>
                      <a:pt x="1491" y="1380"/>
                      <a:pt x="1435" y="1446"/>
                      <a:pt x="1390" y="1491"/>
                    </a:cubicBezTo>
                    <a:cubicBezTo>
                      <a:pt x="1346" y="1547"/>
                      <a:pt x="1279" y="1591"/>
                      <a:pt x="1224" y="1636"/>
                    </a:cubicBezTo>
                    <a:cubicBezTo>
                      <a:pt x="1101" y="1735"/>
                      <a:pt x="979" y="1814"/>
                      <a:pt x="856" y="1891"/>
                    </a:cubicBezTo>
                    <a:cubicBezTo>
                      <a:pt x="789" y="1936"/>
                      <a:pt x="723" y="1969"/>
                      <a:pt x="656" y="2002"/>
                    </a:cubicBezTo>
                    <a:cubicBezTo>
                      <a:pt x="589" y="2036"/>
                      <a:pt x="523" y="2069"/>
                      <a:pt x="456" y="2091"/>
                    </a:cubicBezTo>
                    <a:cubicBezTo>
                      <a:pt x="376" y="2116"/>
                      <a:pt x="292" y="2124"/>
                      <a:pt x="209" y="2124"/>
                    </a:cubicBezTo>
                    <a:cubicBezTo>
                      <a:pt x="142" y="2124"/>
                      <a:pt x="76" y="2119"/>
                      <a:pt x="11" y="2114"/>
                    </a:cubicBezTo>
                    <a:lnTo>
                      <a:pt x="0" y="2125"/>
                    </a:lnTo>
                    <a:cubicBezTo>
                      <a:pt x="98" y="2139"/>
                      <a:pt x="196" y="2153"/>
                      <a:pt x="294" y="2153"/>
                    </a:cubicBezTo>
                    <a:cubicBezTo>
                      <a:pt x="352" y="2153"/>
                      <a:pt x="410" y="2148"/>
                      <a:pt x="467" y="2136"/>
                    </a:cubicBezTo>
                    <a:cubicBezTo>
                      <a:pt x="534" y="2114"/>
                      <a:pt x="611" y="2081"/>
                      <a:pt x="678" y="2058"/>
                    </a:cubicBezTo>
                    <a:cubicBezTo>
                      <a:pt x="745" y="2025"/>
                      <a:pt x="823" y="1992"/>
                      <a:pt x="890" y="1958"/>
                    </a:cubicBezTo>
                    <a:cubicBezTo>
                      <a:pt x="1023" y="1880"/>
                      <a:pt x="1145" y="1802"/>
                      <a:pt x="1279" y="1713"/>
                    </a:cubicBezTo>
                    <a:cubicBezTo>
                      <a:pt x="1335" y="1658"/>
                      <a:pt x="1390" y="1624"/>
                      <a:pt x="1457" y="1569"/>
                    </a:cubicBezTo>
                    <a:cubicBezTo>
                      <a:pt x="1513" y="1513"/>
                      <a:pt x="1568" y="1458"/>
                      <a:pt x="1612" y="1391"/>
                    </a:cubicBezTo>
                    <a:cubicBezTo>
                      <a:pt x="1724" y="1280"/>
                      <a:pt x="1813" y="1169"/>
                      <a:pt x="1913" y="1046"/>
                    </a:cubicBezTo>
                    <a:cubicBezTo>
                      <a:pt x="2013" y="935"/>
                      <a:pt x="2113" y="823"/>
                      <a:pt x="2202" y="701"/>
                    </a:cubicBezTo>
                    <a:cubicBezTo>
                      <a:pt x="2391" y="467"/>
                      <a:pt x="2581" y="234"/>
                      <a:pt x="2791" y="12"/>
                    </a:cubicBezTo>
                    <a:lnTo>
                      <a:pt x="2781"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95" name="Google Shape;24195;p45"/>
              <p:cNvSpPr/>
              <p:nvPr/>
            </p:nvSpPr>
            <p:spPr>
              <a:xfrm>
                <a:off x="897593" y="3575888"/>
                <a:ext cx="119141" cy="47726"/>
              </a:xfrm>
              <a:custGeom>
                <a:avLst/>
                <a:gdLst/>
                <a:ahLst/>
                <a:cxnLst/>
                <a:rect l="l" t="t" r="r" b="b"/>
                <a:pathLst>
                  <a:path w="3415" h="1368" extrusionOk="0">
                    <a:moveTo>
                      <a:pt x="3414" y="0"/>
                    </a:moveTo>
                    <a:cubicBezTo>
                      <a:pt x="3092" y="23"/>
                      <a:pt x="2781" y="100"/>
                      <a:pt x="2492" y="223"/>
                    </a:cubicBezTo>
                    <a:cubicBezTo>
                      <a:pt x="2413" y="256"/>
                      <a:pt x="2347" y="300"/>
                      <a:pt x="2280" y="334"/>
                    </a:cubicBezTo>
                    <a:cubicBezTo>
                      <a:pt x="2203" y="367"/>
                      <a:pt x="2136" y="412"/>
                      <a:pt x="2069" y="456"/>
                    </a:cubicBezTo>
                    <a:cubicBezTo>
                      <a:pt x="1946" y="545"/>
                      <a:pt x="1813" y="646"/>
                      <a:pt x="1691" y="745"/>
                    </a:cubicBezTo>
                    <a:cubicBezTo>
                      <a:pt x="1580" y="846"/>
                      <a:pt x="1457" y="945"/>
                      <a:pt x="1335" y="1034"/>
                    </a:cubicBezTo>
                    <a:cubicBezTo>
                      <a:pt x="1202" y="1113"/>
                      <a:pt x="1068" y="1179"/>
                      <a:pt x="923" y="1235"/>
                    </a:cubicBezTo>
                    <a:cubicBezTo>
                      <a:pt x="728" y="1303"/>
                      <a:pt x="517" y="1335"/>
                      <a:pt x="305" y="1335"/>
                    </a:cubicBezTo>
                    <a:cubicBezTo>
                      <a:pt x="203" y="1335"/>
                      <a:pt x="101" y="1327"/>
                      <a:pt x="0" y="1313"/>
                    </a:cubicBezTo>
                    <a:lnTo>
                      <a:pt x="0" y="1324"/>
                    </a:lnTo>
                    <a:cubicBezTo>
                      <a:pt x="138" y="1353"/>
                      <a:pt x="279" y="1368"/>
                      <a:pt x="418" y="1368"/>
                    </a:cubicBezTo>
                    <a:cubicBezTo>
                      <a:pt x="593" y="1368"/>
                      <a:pt x="767" y="1345"/>
                      <a:pt x="935" y="1301"/>
                    </a:cubicBezTo>
                    <a:cubicBezTo>
                      <a:pt x="1090" y="1257"/>
                      <a:pt x="1235" y="1190"/>
                      <a:pt x="1380" y="1101"/>
                    </a:cubicBezTo>
                    <a:cubicBezTo>
                      <a:pt x="1513" y="1024"/>
                      <a:pt x="1635" y="923"/>
                      <a:pt x="1768" y="834"/>
                    </a:cubicBezTo>
                    <a:cubicBezTo>
                      <a:pt x="2013" y="634"/>
                      <a:pt x="2269" y="490"/>
                      <a:pt x="2547" y="345"/>
                    </a:cubicBezTo>
                    <a:cubicBezTo>
                      <a:pt x="2825" y="211"/>
                      <a:pt x="3115" y="112"/>
                      <a:pt x="3414" y="11"/>
                    </a:cubicBezTo>
                    <a:lnTo>
                      <a:pt x="3414"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96" name="Google Shape;24196;p45"/>
              <p:cNvSpPr/>
              <p:nvPr/>
            </p:nvSpPr>
            <p:spPr>
              <a:xfrm>
                <a:off x="905339" y="3608090"/>
                <a:ext cx="113733" cy="20584"/>
              </a:xfrm>
              <a:custGeom>
                <a:avLst/>
                <a:gdLst/>
                <a:ahLst/>
                <a:cxnLst/>
                <a:rect l="l" t="t" r="r" b="b"/>
                <a:pathLst>
                  <a:path w="3260" h="590" extrusionOk="0">
                    <a:moveTo>
                      <a:pt x="3259" y="0"/>
                    </a:moveTo>
                    <a:cubicBezTo>
                      <a:pt x="2982" y="0"/>
                      <a:pt x="2703" y="56"/>
                      <a:pt x="2436" y="123"/>
                    </a:cubicBezTo>
                    <a:cubicBezTo>
                      <a:pt x="2169" y="190"/>
                      <a:pt x="1902" y="279"/>
                      <a:pt x="1635" y="356"/>
                    </a:cubicBezTo>
                    <a:cubicBezTo>
                      <a:pt x="1368" y="434"/>
                      <a:pt x="1101" y="501"/>
                      <a:pt x="824" y="534"/>
                    </a:cubicBezTo>
                    <a:cubicBezTo>
                      <a:pt x="690" y="556"/>
                      <a:pt x="554" y="567"/>
                      <a:pt x="416" y="567"/>
                    </a:cubicBezTo>
                    <a:cubicBezTo>
                      <a:pt x="279" y="567"/>
                      <a:pt x="140" y="556"/>
                      <a:pt x="1" y="534"/>
                    </a:cubicBezTo>
                    <a:lnTo>
                      <a:pt x="1" y="534"/>
                    </a:lnTo>
                    <a:cubicBezTo>
                      <a:pt x="164" y="573"/>
                      <a:pt x="327" y="589"/>
                      <a:pt x="491" y="589"/>
                    </a:cubicBezTo>
                    <a:cubicBezTo>
                      <a:pt x="605" y="589"/>
                      <a:pt x="720" y="581"/>
                      <a:pt x="835" y="568"/>
                    </a:cubicBezTo>
                    <a:cubicBezTo>
                      <a:pt x="1113" y="546"/>
                      <a:pt x="1380" y="479"/>
                      <a:pt x="1647" y="412"/>
                    </a:cubicBezTo>
                    <a:cubicBezTo>
                      <a:pt x="1925" y="334"/>
                      <a:pt x="2191" y="256"/>
                      <a:pt x="2458" y="190"/>
                    </a:cubicBezTo>
                    <a:cubicBezTo>
                      <a:pt x="2715" y="111"/>
                      <a:pt x="2992" y="45"/>
                      <a:pt x="325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97" name="Google Shape;24197;p45"/>
              <p:cNvSpPr/>
              <p:nvPr/>
            </p:nvSpPr>
            <p:spPr>
              <a:xfrm>
                <a:off x="726466" y="3632128"/>
                <a:ext cx="144364" cy="158424"/>
              </a:xfrm>
              <a:custGeom>
                <a:avLst/>
                <a:gdLst/>
                <a:ahLst/>
                <a:cxnLst/>
                <a:rect l="l" t="t" r="r" b="b"/>
                <a:pathLst>
                  <a:path w="4138" h="4541" extrusionOk="0">
                    <a:moveTo>
                      <a:pt x="3815" y="1"/>
                    </a:moveTo>
                    <a:cubicBezTo>
                      <a:pt x="3815" y="1"/>
                      <a:pt x="3804" y="67"/>
                      <a:pt x="3537" y="156"/>
                    </a:cubicBezTo>
                    <a:cubicBezTo>
                      <a:pt x="3270" y="245"/>
                      <a:pt x="2269" y="379"/>
                      <a:pt x="1702" y="735"/>
                    </a:cubicBezTo>
                    <a:cubicBezTo>
                      <a:pt x="1135" y="1091"/>
                      <a:pt x="378" y="1836"/>
                      <a:pt x="190" y="2359"/>
                    </a:cubicBezTo>
                    <a:cubicBezTo>
                      <a:pt x="0" y="2882"/>
                      <a:pt x="67" y="3282"/>
                      <a:pt x="190" y="3549"/>
                    </a:cubicBezTo>
                    <a:cubicBezTo>
                      <a:pt x="311" y="3805"/>
                      <a:pt x="701" y="4049"/>
                      <a:pt x="957" y="4116"/>
                    </a:cubicBezTo>
                    <a:cubicBezTo>
                      <a:pt x="1213" y="4183"/>
                      <a:pt x="1513" y="4294"/>
                      <a:pt x="1668" y="4394"/>
                    </a:cubicBezTo>
                    <a:cubicBezTo>
                      <a:pt x="1771" y="4468"/>
                      <a:pt x="1850" y="4541"/>
                      <a:pt x="1961" y="4541"/>
                    </a:cubicBezTo>
                    <a:cubicBezTo>
                      <a:pt x="2019" y="4541"/>
                      <a:pt x="2086" y="4521"/>
                      <a:pt x="2169" y="4472"/>
                    </a:cubicBezTo>
                    <a:cubicBezTo>
                      <a:pt x="2425" y="4328"/>
                      <a:pt x="2525" y="4150"/>
                      <a:pt x="2625" y="3838"/>
                    </a:cubicBezTo>
                    <a:cubicBezTo>
                      <a:pt x="2714" y="3527"/>
                      <a:pt x="2725" y="2870"/>
                      <a:pt x="2847" y="2626"/>
                    </a:cubicBezTo>
                    <a:cubicBezTo>
                      <a:pt x="2981" y="2392"/>
                      <a:pt x="3237" y="2037"/>
                      <a:pt x="3504" y="1513"/>
                    </a:cubicBezTo>
                    <a:cubicBezTo>
                      <a:pt x="3782" y="991"/>
                      <a:pt x="4138" y="435"/>
                      <a:pt x="4138" y="435"/>
                    </a:cubicBezTo>
                    <a:lnTo>
                      <a:pt x="3815" y="1"/>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98" name="Google Shape;24198;p45"/>
              <p:cNvSpPr/>
              <p:nvPr/>
            </p:nvSpPr>
            <p:spPr>
              <a:xfrm>
                <a:off x="735397" y="3634884"/>
                <a:ext cx="135433" cy="155668"/>
              </a:xfrm>
              <a:custGeom>
                <a:avLst/>
                <a:gdLst/>
                <a:ahLst/>
                <a:cxnLst/>
                <a:rect l="l" t="t" r="r" b="b"/>
                <a:pathLst>
                  <a:path w="3882" h="4462" extrusionOk="0">
                    <a:moveTo>
                      <a:pt x="3615" y="0"/>
                    </a:moveTo>
                    <a:cubicBezTo>
                      <a:pt x="3515" y="77"/>
                      <a:pt x="3437" y="178"/>
                      <a:pt x="3337" y="267"/>
                    </a:cubicBezTo>
                    <a:cubicBezTo>
                      <a:pt x="3236" y="344"/>
                      <a:pt x="3125" y="433"/>
                      <a:pt x="3036" y="534"/>
                    </a:cubicBezTo>
                    <a:cubicBezTo>
                      <a:pt x="2848" y="756"/>
                      <a:pt x="2747" y="1046"/>
                      <a:pt x="2658" y="1335"/>
                    </a:cubicBezTo>
                    <a:cubicBezTo>
                      <a:pt x="2480" y="1824"/>
                      <a:pt x="2280" y="2291"/>
                      <a:pt x="2069" y="2769"/>
                    </a:cubicBezTo>
                    <a:cubicBezTo>
                      <a:pt x="2047" y="2825"/>
                      <a:pt x="2025" y="2880"/>
                      <a:pt x="1991" y="2925"/>
                    </a:cubicBezTo>
                    <a:cubicBezTo>
                      <a:pt x="1880" y="3070"/>
                      <a:pt x="1669" y="3092"/>
                      <a:pt x="1479" y="3103"/>
                    </a:cubicBezTo>
                    <a:cubicBezTo>
                      <a:pt x="1202" y="3114"/>
                      <a:pt x="912" y="3103"/>
                      <a:pt x="678" y="3236"/>
                    </a:cubicBezTo>
                    <a:cubicBezTo>
                      <a:pt x="500" y="3325"/>
                      <a:pt x="367" y="3481"/>
                      <a:pt x="178" y="3537"/>
                    </a:cubicBezTo>
                    <a:cubicBezTo>
                      <a:pt x="122" y="3559"/>
                      <a:pt x="55" y="3570"/>
                      <a:pt x="0" y="3581"/>
                    </a:cubicBezTo>
                    <a:cubicBezTo>
                      <a:pt x="167" y="3792"/>
                      <a:pt x="478" y="3982"/>
                      <a:pt x="701" y="4037"/>
                    </a:cubicBezTo>
                    <a:cubicBezTo>
                      <a:pt x="957" y="4104"/>
                      <a:pt x="1257" y="4215"/>
                      <a:pt x="1412" y="4315"/>
                    </a:cubicBezTo>
                    <a:cubicBezTo>
                      <a:pt x="1515" y="4389"/>
                      <a:pt x="1594" y="4462"/>
                      <a:pt x="1705" y="4462"/>
                    </a:cubicBezTo>
                    <a:cubicBezTo>
                      <a:pt x="1763" y="4462"/>
                      <a:pt x="1830" y="4442"/>
                      <a:pt x="1913" y="4393"/>
                    </a:cubicBezTo>
                    <a:cubicBezTo>
                      <a:pt x="2169" y="4249"/>
                      <a:pt x="2269" y="4071"/>
                      <a:pt x="2369" y="3759"/>
                    </a:cubicBezTo>
                    <a:cubicBezTo>
                      <a:pt x="2458" y="3448"/>
                      <a:pt x="2469" y="2791"/>
                      <a:pt x="2591" y="2547"/>
                    </a:cubicBezTo>
                    <a:cubicBezTo>
                      <a:pt x="2725" y="2313"/>
                      <a:pt x="2981" y="1958"/>
                      <a:pt x="3248" y="1434"/>
                    </a:cubicBezTo>
                    <a:cubicBezTo>
                      <a:pt x="3526" y="912"/>
                      <a:pt x="3882" y="356"/>
                      <a:pt x="3882" y="356"/>
                    </a:cubicBezTo>
                    <a:lnTo>
                      <a:pt x="361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99" name="Google Shape;24199;p45"/>
              <p:cNvSpPr/>
              <p:nvPr/>
            </p:nvSpPr>
            <p:spPr>
              <a:xfrm>
                <a:off x="827747" y="3631360"/>
                <a:ext cx="36876" cy="20200"/>
              </a:xfrm>
              <a:custGeom>
                <a:avLst/>
                <a:gdLst/>
                <a:ahLst/>
                <a:cxnLst/>
                <a:rect l="l" t="t" r="r" b="b"/>
                <a:pathLst>
                  <a:path w="1057" h="579" extrusionOk="0">
                    <a:moveTo>
                      <a:pt x="1046" y="0"/>
                    </a:moveTo>
                    <a:cubicBezTo>
                      <a:pt x="979" y="79"/>
                      <a:pt x="901" y="134"/>
                      <a:pt x="812" y="178"/>
                    </a:cubicBezTo>
                    <a:cubicBezTo>
                      <a:pt x="723" y="223"/>
                      <a:pt x="623" y="257"/>
                      <a:pt x="534" y="279"/>
                    </a:cubicBezTo>
                    <a:cubicBezTo>
                      <a:pt x="434" y="312"/>
                      <a:pt x="345" y="334"/>
                      <a:pt x="245" y="379"/>
                    </a:cubicBezTo>
                    <a:cubicBezTo>
                      <a:pt x="156" y="435"/>
                      <a:pt x="67" y="490"/>
                      <a:pt x="0" y="568"/>
                    </a:cubicBezTo>
                    <a:lnTo>
                      <a:pt x="11" y="579"/>
                    </a:lnTo>
                    <a:cubicBezTo>
                      <a:pt x="100" y="534"/>
                      <a:pt x="189" y="490"/>
                      <a:pt x="278" y="457"/>
                    </a:cubicBezTo>
                    <a:cubicBezTo>
                      <a:pt x="367" y="423"/>
                      <a:pt x="468" y="379"/>
                      <a:pt x="557" y="346"/>
                    </a:cubicBezTo>
                    <a:cubicBezTo>
                      <a:pt x="645" y="301"/>
                      <a:pt x="745" y="267"/>
                      <a:pt x="823" y="212"/>
                    </a:cubicBezTo>
                    <a:cubicBezTo>
                      <a:pt x="912" y="156"/>
                      <a:pt x="990" y="89"/>
                      <a:pt x="1057" y="12"/>
                    </a:cubicBezTo>
                    <a:lnTo>
                      <a:pt x="1046"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00" name="Google Shape;24200;p45"/>
              <p:cNvSpPr/>
              <p:nvPr/>
            </p:nvSpPr>
            <p:spPr>
              <a:xfrm>
                <a:off x="755563" y="3636803"/>
                <a:ext cx="114117" cy="80730"/>
              </a:xfrm>
              <a:custGeom>
                <a:avLst/>
                <a:gdLst/>
                <a:ahLst/>
                <a:cxnLst/>
                <a:rect l="l" t="t" r="r" b="b"/>
                <a:pathLst>
                  <a:path w="3271" h="2314" extrusionOk="0">
                    <a:moveTo>
                      <a:pt x="3259" y="0"/>
                    </a:moveTo>
                    <a:cubicBezTo>
                      <a:pt x="3004" y="223"/>
                      <a:pt x="2714" y="390"/>
                      <a:pt x="2414" y="534"/>
                    </a:cubicBezTo>
                    <a:cubicBezTo>
                      <a:pt x="2114" y="690"/>
                      <a:pt x="1802" y="823"/>
                      <a:pt x="1502" y="968"/>
                    </a:cubicBezTo>
                    <a:cubicBezTo>
                      <a:pt x="1190" y="1124"/>
                      <a:pt x="890" y="1268"/>
                      <a:pt x="624" y="1491"/>
                    </a:cubicBezTo>
                    <a:cubicBezTo>
                      <a:pt x="357" y="1713"/>
                      <a:pt x="123" y="1992"/>
                      <a:pt x="1" y="2303"/>
                    </a:cubicBezTo>
                    <a:lnTo>
                      <a:pt x="11" y="2314"/>
                    </a:lnTo>
                    <a:cubicBezTo>
                      <a:pt x="201" y="2036"/>
                      <a:pt x="446" y="1802"/>
                      <a:pt x="701" y="1602"/>
                    </a:cubicBezTo>
                    <a:cubicBezTo>
                      <a:pt x="968" y="1402"/>
                      <a:pt x="1246" y="1224"/>
                      <a:pt x="1546" y="1068"/>
                    </a:cubicBezTo>
                    <a:cubicBezTo>
                      <a:pt x="1847" y="912"/>
                      <a:pt x="2147" y="768"/>
                      <a:pt x="2448" y="601"/>
                    </a:cubicBezTo>
                    <a:cubicBezTo>
                      <a:pt x="2737" y="434"/>
                      <a:pt x="3026" y="245"/>
                      <a:pt x="3271" y="12"/>
                    </a:cubicBezTo>
                    <a:lnTo>
                      <a:pt x="3259"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01" name="Google Shape;24201;p45"/>
              <p:cNvSpPr/>
              <p:nvPr/>
            </p:nvSpPr>
            <p:spPr>
              <a:xfrm>
                <a:off x="811454" y="3640675"/>
                <a:ext cx="59379" cy="59413"/>
              </a:xfrm>
              <a:custGeom>
                <a:avLst/>
                <a:gdLst/>
                <a:ahLst/>
                <a:cxnLst/>
                <a:rect l="l" t="t" r="r" b="b"/>
                <a:pathLst>
                  <a:path w="1702" h="1703" extrusionOk="0">
                    <a:moveTo>
                      <a:pt x="1691" y="0"/>
                    </a:moveTo>
                    <a:cubicBezTo>
                      <a:pt x="1613" y="178"/>
                      <a:pt x="1468" y="334"/>
                      <a:pt x="1323" y="468"/>
                    </a:cubicBezTo>
                    <a:cubicBezTo>
                      <a:pt x="1168" y="601"/>
                      <a:pt x="1001" y="712"/>
                      <a:pt x="834" y="813"/>
                    </a:cubicBezTo>
                    <a:cubicBezTo>
                      <a:pt x="656" y="924"/>
                      <a:pt x="478" y="1035"/>
                      <a:pt x="334" y="1179"/>
                    </a:cubicBezTo>
                    <a:cubicBezTo>
                      <a:pt x="178" y="1324"/>
                      <a:pt x="55" y="1502"/>
                      <a:pt x="0" y="1703"/>
                    </a:cubicBezTo>
                    <a:lnTo>
                      <a:pt x="11" y="1703"/>
                    </a:lnTo>
                    <a:cubicBezTo>
                      <a:pt x="122" y="1535"/>
                      <a:pt x="256" y="1391"/>
                      <a:pt x="401" y="1258"/>
                    </a:cubicBezTo>
                    <a:cubicBezTo>
                      <a:pt x="556" y="1135"/>
                      <a:pt x="712" y="1013"/>
                      <a:pt x="878" y="890"/>
                    </a:cubicBezTo>
                    <a:cubicBezTo>
                      <a:pt x="1046" y="768"/>
                      <a:pt x="1212" y="645"/>
                      <a:pt x="1357" y="501"/>
                    </a:cubicBezTo>
                    <a:cubicBezTo>
                      <a:pt x="1501" y="368"/>
                      <a:pt x="1635" y="190"/>
                      <a:pt x="170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02" name="Google Shape;24202;p45"/>
              <p:cNvSpPr/>
              <p:nvPr/>
            </p:nvSpPr>
            <p:spPr>
              <a:xfrm>
                <a:off x="806395" y="3649991"/>
                <a:ext cx="61332" cy="68728"/>
              </a:xfrm>
              <a:custGeom>
                <a:avLst/>
                <a:gdLst/>
                <a:ahLst/>
                <a:cxnLst/>
                <a:rect l="l" t="t" r="r" b="b"/>
                <a:pathLst>
                  <a:path w="1758" h="1970" extrusionOk="0">
                    <a:moveTo>
                      <a:pt x="1747" y="0"/>
                    </a:moveTo>
                    <a:cubicBezTo>
                      <a:pt x="1636" y="190"/>
                      <a:pt x="1480" y="346"/>
                      <a:pt x="1313" y="490"/>
                    </a:cubicBezTo>
                    <a:cubicBezTo>
                      <a:pt x="1146" y="635"/>
                      <a:pt x="979" y="779"/>
                      <a:pt x="823" y="935"/>
                    </a:cubicBezTo>
                    <a:cubicBezTo>
                      <a:pt x="668" y="1090"/>
                      <a:pt x="512" y="1246"/>
                      <a:pt x="368" y="1413"/>
                    </a:cubicBezTo>
                    <a:cubicBezTo>
                      <a:pt x="234" y="1591"/>
                      <a:pt x="101" y="1769"/>
                      <a:pt x="0" y="1958"/>
                    </a:cubicBezTo>
                    <a:lnTo>
                      <a:pt x="0" y="1969"/>
                    </a:lnTo>
                    <a:cubicBezTo>
                      <a:pt x="145" y="1802"/>
                      <a:pt x="289" y="1624"/>
                      <a:pt x="434" y="1468"/>
                    </a:cubicBezTo>
                    <a:cubicBezTo>
                      <a:pt x="579" y="1302"/>
                      <a:pt x="724" y="1135"/>
                      <a:pt x="868" y="979"/>
                    </a:cubicBezTo>
                    <a:cubicBezTo>
                      <a:pt x="1023" y="823"/>
                      <a:pt x="1179" y="679"/>
                      <a:pt x="1346" y="524"/>
                    </a:cubicBezTo>
                    <a:cubicBezTo>
                      <a:pt x="1502" y="368"/>
                      <a:pt x="1646" y="201"/>
                      <a:pt x="1758" y="12"/>
                    </a:cubicBezTo>
                    <a:lnTo>
                      <a:pt x="1747"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03" name="Google Shape;24203;p45"/>
              <p:cNvSpPr/>
              <p:nvPr/>
            </p:nvSpPr>
            <p:spPr>
              <a:xfrm>
                <a:off x="697369" y="3497319"/>
                <a:ext cx="170356" cy="132154"/>
              </a:xfrm>
              <a:custGeom>
                <a:avLst/>
                <a:gdLst/>
                <a:ahLst/>
                <a:cxnLst/>
                <a:rect l="l" t="t" r="r" b="b"/>
                <a:pathLst>
                  <a:path w="4883" h="3788" extrusionOk="0">
                    <a:moveTo>
                      <a:pt x="1600" y="1"/>
                    </a:moveTo>
                    <a:cubicBezTo>
                      <a:pt x="1528" y="1"/>
                      <a:pt x="1455" y="10"/>
                      <a:pt x="1380" y="28"/>
                    </a:cubicBezTo>
                    <a:cubicBezTo>
                      <a:pt x="935" y="139"/>
                      <a:pt x="935" y="239"/>
                      <a:pt x="623" y="439"/>
                    </a:cubicBezTo>
                    <a:cubicBezTo>
                      <a:pt x="312" y="651"/>
                      <a:pt x="223" y="1007"/>
                      <a:pt x="156" y="1440"/>
                    </a:cubicBezTo>
                    <a:cubicBezTo>
                      <a:pt x="89" y="1874"/>
                      <a:pt x="0" y="2419"/>
                      <a:pt x="356" y="2742"/>
                    </a:cubicBezTo>
                    <a:cubicBezTo>
                      <a:pt x="701" y="3053"/>
                      <a:pt x="1068" y="3164"/>
                      <a:pt x="1323" y="3231"/>
                    </a:cubicBezTo>
                    <a:cubicBezTo>
                      <a:pt x="1580" y="3298"/>
                      <a:pt x="2091" y="3454"/>
                      <a:pt x="2380" y="3454"/>
                    </a:cubicBezTo>
                    <a:cubicBezTo>
                      <a:pt x="2658" y="3464"/>
                      <a:pt x="3515" y="3565"/>
                      <a:pt x="3904" y="3620"/>
                    </a:cubicBezTo>
                    <a:cubicBezTo>
                      <a:pt x="4304" y="3676"/>
                      <a:pt x="4605" y="3787"/>
                      <a:pt x="4605" y="3787"/>
                    </a:cubicBezTo>
                    <a:lnTo>
                      <a:pt x="4883" y="3108"/>
                    </a:lnTo>
                    <a:cubicBezTo>
                      <a:pt x="4883" y="3108"/>
                      <a:pt x="4616" y="3086"/>
                      <a:pt x="4215" y="2453"/>
                    </a:cubicBezTo>
                    <a:cubicBezTo>
                      <a:pt x="3826" y="1808"/>
                      <a:pt x="3226" y="884"/>
                      <a:pt x="2714" y="517"/>
                    </a:cubicBezTo>
                    <a:cubicBezTo>
                      <a:pt x="2296" y="220"/>
                      <a:pt x="1964" y="1"/>
                      <a:pt x="1600"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04" name="Google Shape;24204;p45"/>
              <p:cNvSpPr/>
              <p:nvPr/>
            </p:nvSpPr>
            <p:spPr>
              <a:xfrm>
                <a:off x="758284" y="3598600"/>
                <a:ext cx="108291" cy="30875"/>
              </a:xfrm>
              <a:custGeom>
                <a:avLst/>
                <a:gdLst/>
                <a:ahLst/>
                <a:cxnLst/>
                <a:rect l="l" t="t" r="r" b="b"/>
                <a:pathLst>
                  <a:path w="3104" h="885" extrusionOk="0">
                    <a:moveTo>
                      <a:pt x="2162" y="1"/>
                    </a:moveTo>
                    <a:cubicBezTo>
                      <a:pt x="2146" y="1"/>
                      <a:pt x="2130" y="2"/>
                      <a:pt x="2113" y="5"/>
                    </a:cubicBezTo>
                    <a:cubicBezTo>
                      <a:pt x="2058" y="17"/>
                      <a:pt x="2014" y="39"/>
                      <a:pt x="1958" y="50"/>
                    </a:cubicBezTo>
                    <a:cubicBezTo>
                      <a:pt x="1757" y="128"/>
                      <a:pt x="1547" y="195"/>
                      <a:pt x="1335" y="205"/>
                    </a:cubicBezTo>
                    <a:cubicBezTo>
                      <a:pt x="1213" y="205"/>
                      <a:pt x="1102" y="205"/>
                      <a:pt x="990" y="217"/>
                    </a:cubicBezTo>
                    <a:cubicBezTo>
                      <a:pt x="734" y="250"/>
                      <a:pt x="501" y="361"/>
                      <a:pt x="245" y="406"/>
                    </a:cubicBezTo>
                    <a:cubicBezTo>
                      <a:pt x="167" y="417"/>
                      <a:pt x="78" y="417"/>
                      <a:pt x="0" y="439"/>
                    </a:cubicBezTo>
                    <a:cubicBezTo>
                      <a:pt x="223" y="495"/>
                      <a:pt x="467" y="551"/>
                      <a:pt x="634" y="551"/>
                    </a:cubicBezTo>
                    <a:cubicBezTo>
                      <a:pt x="912" y="561"/>
                      <a:pt x="1769" y="662"/>
                      <a:pt x="2158" y="717"/>
                    </a:cubicBezTo>
                    <a:cubicBezTo>
                      <a:pt x="2558" y="773"/>
                      <a:pt x="2859" y="884"/>
                      <a:pt x="2859" y="884"/>
                    </a:cubicBezTo>
                    <a:lnTo>
                      <a:pt x="3104" y="294"/>
                    </a:lnTo>
                    <a:cubicBezTo>
                      <a:pt x="3015" y="284"/>
                      <a:pt x="2926" y="272"/>
                      <a:pt x="2847" y="239"/>
                    </a:cubicBezTo>
                    <a:cubicBezTo>
                      <a:pt x="2770" y="205"/>
                      <a:pt x="2692" y="139"/>
                      <a:pt x="2614" y="106"/>
                    </a:cubicBezTo>
                    <a:cubicBezTo>
                      <a:pt x="2514" y="50"/>
                      <a:pt x="2402" y="27"/>
                      <a:pt x="2281" y="17"/>
                    </a:cubicBezTo>
                    <a:cubicBezTo>
                      <a:pt x="2241" y="9"/>
                      <a:pt x="2201" y="1"/>
                      <a:pt x="216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05" name="Google Shape;24205;p45"/>
              <p:cNvSpPr/>
              <p:nvPr/>
            </p:nvSpPr>
            <p:spPr>
              <a:xfrm>
                <a:off x="795510" y="3611020"/>
                <a:ext cx="61367" cy="13955"/>
              </a:xfrm>
              <a:custGeom>
                <a:avLst/>
                <a:gdLst/>
                <a:ahLst/>
                <a:cxnLst/>
                <a:rect l="l" t="t" r="r" b="b"/>
                <a:pathLst>
                  <a:path w="1759" h="400" extrusionOk="0">
                    <a:moveTo>
                      <a:pt x="225" y="0"/>
                    </a:moveTo>
                    <a:cubicBezTo>
                      <a:pt x="149" y="0"/>
                      <a:pt x="73" y="6"/>
                      <a:pt x="1" y="17"/>
                    </a:cubicBezTo>
                    <a:lnTo>
                      <a:pt x="1" y="27"/>
                    </a:lnTo>
                    <a:cubicBezTo>
                      <a:pt x="146" y="39"/>
                      <a:pt x="302" y="50"/>
                      <a:pt x="446" y="83"/>
                    </a:cubicBezTo>
                    <a:cubicBezTo>
                      <a:pt x="591" y="106"/>
                      <a:pt x="735" y="139"/>
                      <a:pt x="880" y="195"/>
                    </a:cubicBezTo>
                    <a:cubicBezTo>
                      <a:pt x="947" y="217"/>
                      <a:pt x="1013" y="250"/>
                      <a:pt x="1091" y="284"/>
                    </a:cubicBezTo>
                    <a:cubicBezTo>
                      <a:pt x="1158" y="306"/>
                      <a:pt x="1224" y="350"/>
                      <a:pt x="1303" y="373"/>
                    </a:cubicBezTo>
                    <a:cubicBezTo>
                      <a:pt x="1368" y="393"/>
                      <a:pt x="1435" y="399"/>
                      <a:pt x="1504" y="399"/>
                    </a:cubicBezTo>
                    <a:cubicBezTo>
                      <a:pt x="1587" y="399"/>
                      <a:pt x="1673" y="390"/>
                      <a:pt x="1758" y="383"/>
                    </a:cubicBezTo>
                    <a:lnTo>
                      <a:pt x="1747" y="373"/>
                    </a:lnTo>
                    <a:cubicBezTo>
                      <a:pt x="1688" y="377"/>
                      <a:pt x="1627" y="381"/>
                      <a:pt x="1567" y="381"/>
                    </a:cubicBezTo>
                    <a:cubicBezTo>
                      <a:pt x="1479" y="381"/>
                      <a:pt x="1392" y="372"/>
                      <a:pt x="1313" y="339"/>
                    </a:cubicBezTo>
                    <a:cubicBezTo>
                      <a:pt x="1236" y="317"/>
                      <a:pt x="1169" y="272"/>
                      <a:pt x="1102" y="239"/>
                    </a:cubicBezTo>
                    <a:lnTo>
                      <a:pt x="902" y="139"/>
                    </a:lnTo>
                    <a:cubicBezTo>
                      <a:pt x="757" y="83"/>
                      <a:pt x="613" y="39"/>
                      <a:pt x="457" y="17"/>
                    </a:cubicBezTo>
                    <a:cubicBezTo>
                      <a:pt x="379" y="6"/>
                      <a:pt x="302" y="0"/>
                      <a:pt x="22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06" name="Google Shape;24206;p45"/>
              <p:cNvSpPr/>
              <p:nvPr/>
            </p:nvSpPr>
            <p:spPr>
              <a:xfrm>
                <a:off x="778066" y="3537441"/>
                <a:ext cx="82683" cy="75322"/>
              </a:xfrm>
              <a:custGeom>
                <a:avLst/>
                <a:gdLst/>
                <a:ahLst/>
                <a:cxnLst/>
                <a:rect l="l" t="t" r="r" b="b"/>
                <a:pathLst>
                  <a:path w="2370" h="2159" extrusionOk="0">
                    <a:moveTo>
                      <a:pt x="1" y="1"/>
                    </a:moveTo>
                    <a:lnTo>
                      <a:pt x="1" y="12"/>
                    </a:lnTo>
                    <a:cubicBezTo>
                      <a:pt x="268" y="79"/>
                      <a:pt x="468" y="268"/>
                      <a:pt x="679" y="435"/>
                    </a:cubicBezTo>
                    <a:cubicBezTo>
                      <a:pt x="879" y="602"/>
                      <a:pt x="1091" y="779"/>
                      <a:pt x="1279" y="969"/>
                    </a:cubicBezTo>
                    <a:cubicBezTo>
                      <a:pt x="1469" y="1158"/>
                      <a:pt x="1647" y="1369"/>
                      <a:pt x="1803" y="1592"/>
                    </a:cubicBezTo>
                    <a:cubicBezTo>
                      <a:pt x="1880" y="1691"/>
                      <a:pt x="1958" y="1814"/>
                      <a:pt x="2047" y="1914"/>
                    </a:cubicBezTo>
                    <a:cubicBezTo>
                      <a:pt x="2136" y="2014"/>
                      <a:pt x="2236" y="2114"/>
                      <a:pt x="2369" y="2159"/>
                    </a:cubicBezTo>
                    <a:lnTo>
                      <a:pt x="2369" y="2148"/>
                    </a:lnTo>
                    <a:cubicBezTo>
                      <a:pt x="2247" y="2092"/>
                      <a:pt x="2147" y="2003"/>
                      <a:pt x="2069" y="1892"/>
                    </a:cubicBezTo>
                    <a:cubicBezTo>
                      <a:pt x="1991" y="1792"/>
                      <a:pt x="1914" y="1669"/>
                      <a:pt x="1847" y="1558"/>
                    </a:cubicBezTo>
                    <a:cubicBezTo>
                      <a:pt x="1691" y="1325"/>
                      <a:pt x="1524" y="1113"/>
                      <a:pt x="1346" y="913"/>
                    </a:cubicBezTo>
                    <a:cubicBezTo>
                      <a:pt x="1157" y="702"/>
                      <a:pt x="957" y="513"/>
                      <a:pt x="746" y="346"/>
                    </a:cubicBezTo>
                    <a:cubicBezTo>
                      <a:pt x="634" y="268"/>
                      <a:pt x="523" y="190"/>
                      <a:pt x="401" y="124"/>
                    </a:cubicBezTo>
                    <a:cubicBezTo>
                      <a:pt x="334" y="90"/>
                      <a:pt x="268" y="57"/>
                      <a:pt x="212" y="35"/>
                    </a:cubicBezTo>
                    <a:cubicBezTo>
                      <a:pt x="145" y="12"/>
                      <a:pt x="67" y="1"/>
                      <a:pt x="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07" name="Google Shape;24207;p45"/>
              <p:cNvSpPr/>
              <p:nvPr/>
            </p:nvSpPr>
            <p:spPr>
              <a:xfrm>
                <a:off x="745061" y="3547558"/>
                <a:ext cx="112966" cy="68728"/>
              </a:xfrm>
              <a:custGeom>
                <a:avLst/>
                <a:gdLst/>
                <a:ahLst/>
                <a:cxnLst/>
                <a:rect l="l" t="t" r="r" b="b"/>
                <a:pathLst>
                  <a:path w="3238" h="1970" extrusionOk="0">
                    <a:moveTo>
                      <a:pt x="1" y="0"/>
                    </a:moveTo>
                    <a:cubicBezTo>
                      <a:pt x="101" y="134"/>
                      <a:pt x="235" y="234"/>
                      <a:pt x="379" y="312"/>
                    </a:cubicBezTo>
                    <a:cubicBezTo>
                      <a:pt x="513" y="400"/>
                      <a:pt x="668" y="457"/>
                      <a:pt x="824" y="512"/>
                    </a:cubicBezTo>
                    <a:cubicBezTo>
                      <a:pt x="1113" y="634"/>
                      <a:pt x="1425" y="712"/>
                      <a:pt x="1692" y="879"/>
                    </a:cubicBezTo>
                    <a:cubicBezTo>
                      <a:pt x="1948" y="1046"/>
                      <a:pt x="2159" y="1290"/>
                      <a:pt x="2393" y="1502"/>
                    </a:cubicBezTo>
                    <a:cubicBezTo>
                      <a:pt x="2515" y="1613"/>
                      <a:pt x="2637" y="1713"/>
                      <a:pt x="2781" y="1802"/>
                    </a:cubicBezTo>
                    <a:cubicBezTo>
                      <a:pt x="2915" y="1880"/>
                      <a:pt x="3071" y="1947"/>
                      <a:pt x="3226" y="1969"/>
                    </a:cubicBezTo>
                    <a:lnTo>
                      <a:pt x="3238" y="1958"/>
                    </a:lnTo>
                    <a:cubicBezTo>
                      <a:pt x="3082" y="1925"/>
                      <a:pt x="2937" y="1858"/>
                      <a:pt x="2804" y="1769"/>
                    </a:cubicBezTo>
                    <a:cubicBezTo>
                      <a:pt x="2670" y="1680"/>
                      <a:pt x="2559" y="1569"/>
                      <a:pt x="2448" y="1458"/>
                    </a:cubicBezTo>
                    <a:cubicBezTo>
                      <a:pt x="2215" y="1235"/>
                      <a:pt x="2014" y="979"/>
                      <a:pt x="1748" y="790"/>
                    </a:cubicBezTo>
                    <a:cubicBezTo>
                      <a:pt x="1481" y="601"/>
                      <a:pt x="1169" y="489"/>
                      <a:pt x="868" y="390"/>
                    </a:cubicBezTo>
                    <a:cubicBezTo>
                      <a:pt x="557" y="289"/>
                      <a:pt x="268" y="190"/>
                      <a:pt x="1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08" name="Google Shape;24208;p45"/>
              <p:cNvSpPr/>
              <p:nvPr/>
            </p:nvSpPr>
            <p:spPr>
              <a:xfrm>
                <a:off x="776879" y="3593227"/>
                <a:ext cx="81951" cy="26514"/>
              </a:xfrm>
              <a:custGeom>
                <a:avLst/>
                <a:gdLst/>
                <a:ahLst/>
                <a:cxnLst/>
                <a:rect l="l" t="t" r="r" b="b"/>
                <a:pathLst>
                  <a:path w="2349" h="760" extrusionOk="0">
                    <a:moveTo>
                      <a:pt x="311" y="1"/>
                    </a:moveTo>
                    <a:cubicBezTo>
                      <a:pt x="206" y="1"/>
                      <a:pt x="101" y="15"/>
                      <a:pt x="1" y="48"/>
                    </a:cubicBezTo>
                    <a:lnTo>
                      <a:pt x="1" y="60"/>
                    </a:lnTo>
                    <a:cubicBezTo>
                      <a:pt x="29" y="58"/>
                      <a:pt x="57" y="57"/>
                      <a:pt x="84" y="57"/>
                    </a:cubicBezTo>
                    <a:cubicBezTo>
                      <a:pt x="265" y="57"/>
                      <a:pt x="438" y="89"/>
                      <a:pt x="602" y="137"/>
                    </a:cubicBezTo>
                    <a:cubicBezTo>
                      <a:pt x="791" y="204"/>
                      <a:pt x="980" y="270"/>
                      <a:pt x="1169" y="359"/>
                    </a:cubicBezTo>
                    <a:cubicBezTo>
                      <a:pt x="1358" y="448"/>
                      <a:pt x="1547" y="537"/>
                      <a:pt x="1736" y="616"/>
                    </a:cubicBezTo>
                    <a:cubicBezTo>
                      <a:pt x="1926" y="693"/>
                      <a:pt x="2136" y="749"/>
                      <a:pt x="2348" y="760"/>
                    </a:cubicBezTo>
                    <a:lnTo>
                      <a:pt x="2348" y="749"/>
                    </a:lnTo>
                    <a:cubicBezTo>
                      <a:pt x="2136" y="727"/>
                      <a:pt x="1936" y="660"/>
                      <a:pt x="1758" y="571"/>
                    </a:cubicBezTo>
                    <a:cubicBezTo>
                      <a:pt x="1570" y="482"/>
                      <a:pt x="1392" y="382"/>
                      <a:pt x="1202" y="293"/>
                    </a:cubicBezTo>
                    <a:cubicBezTo>
                      <a:pt x="1024" y="193"/>
                      <a:pt x="836" y="92"/>
                      <a:pt x="624" y="37"/>
                    </a:cubicBezTo>
                    <a:cubicBezTo>
                      <a:pt x="523" y="15"/>
                      <a:pt x="417" y="1"/>
                      <a:pt x="3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09" name="Google Shape;24209;p45"/>
              <p:cNvSpPr/>
              <p:nvPr/>
            </p:nvSpPr>
            <p:spPr>
              <a:xfrm>
                <a:off x="830433" y="3434555"/>
                <a:ext cx="114117" cy="179392"/>
              </a:xfrm>
              <a:custGeom>
                <a:avLst/>
                <a:gdLst/>
                <a:ahLst/>
                <a:cxnLst/>
                <a:rect l="l" t="t" r="r" b="b"/>
                <a:pathLst>
                  <a:path w="3271" h="5142" extrusionOk="0">
                    <a:moveTo>
                      <a:pt x="1808" y="0"/>
                    </a:moveTo>
                    <a:cubicBezTo>
                      <a:pt x="1792" y="0"/>
                      <a:pt x="1775" y="1"/>
                      <a:pt x="1758" y="3"/>
                    </a:cubicBezTo>
                    <a:cubicBezTo>
                      <a:pt x="1424" y="36"/>
                      <a:pt x="1313" y="125"/>
                      <a:pt x="1158" y="159"/>
                    </a:cubicBezTo>
                    <a:cubicBezTo>
                      <a:pt x="1002" y="181"/>
                      <a:pt x="502" y="281"/>
                      <a:pt x="257" y="782"/>
                    </a:cubicBezTo>
                    <a:cubicBezTo>
                      <a:pt x="1" y="1293"/>
                      <a:pt x="45" y="2094"/>
                      <a:pt x="257" y="2850"/>
                    </a:cubicBezTo>
                    <a:cubicBezTo>
                      <a:pt x="457" y="3595"/>
                      <a:pt x="746" y="3940"/>
                      <a:pt x="858" y="4274"/>
                    </a:cubicBezTo>
                    <a:cubicBezTo>
                      <a:pt x="957" y="4596"/>
                      <a:pt x="1002" y="5063"/>
                      <a:pt x="1002" y="5063"/>
                    </a:cubicBezTo>
                    <a:lnTo>
                      <a:pt x="2081" y="5141"/>
                    </a:lnTo>
                    <a:cubicBezTo>
                      <a:pt x="2081" y="5141"/>
                      <a:pt x="2059" y="4930"/>
                      <a:pt x="2381" y="4218"/>
                    </a:cubicBezTo>
                    <a:cubicBezTo>
                      <a:pt x="2692" y="3518"/>
                      <a:pt x="2748" y="3562"/>
                      <a:pt x="2826" y="3150"/>
                    </a:cubicBezTo>
                    <a:cubicBezTo>
                      <a:pt x="2904" y="2750"/>
                      <a:pt x="3015" y="1871"/>
                      <a:pt x="3115" y="1516"/>
                    </a:cubicBezTo>
                    <a:cubicBezTo>
                      <a:pt x="3204" y="1160"/>
                      <a:pt x="3271" y="426"/>
                      <a:pt x="3038" y="359"/>
                    </a:cubicBezTo>
                    <a:cubicBezTo>
                      <a:pt x="2815" y="292"/>
                      <a:pt x="2771" y="314"/>
                      <a:pt x="2637" y="281"/>
                    </a:cubicBezTo>
                    <a:cubicBezTo>
                      <a:pt x="2598" y="268"/>
                      <a:pt x="2570" y="263"/>
                      <a:pt x="2548" y="263"/>
                    </a:cubicBezTo>
                    <a:cubicBezTo>
                      <a:pt x="2500" y="263"/>
                      <a:pt x="2473" y="282"/>
                      <a:pt x="2406" y="282"/>
                    </a:cubicBezTo>
                    <a:cubicBezTo>
                      <a:pt x="2395" y="282"/>
                      <a:pt x="2383" y="282"/>
                      <a:pt x="2370" y="281"/>
                    </a:cubicBezTo>
                    <a:cubicBezTo>
                      <a:pt x="2244" y="270"/>
                      <a:pt x="2098" y="0"/>
                      <a:pt x="1808"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10" name="Google Shape;24210;p45"/>
              <p:cNvSpPr/>
              <p:nvPr/>
            </p:nvSpPr>
            <p:spPr>
              <a:xfrm>
                <a:off x="861484" y="3569364"/>
                <a:ext cx="57076" cy="44586"/>
              </a:xfrm>
              <a:custGeom>
                <a:avLst/>
                <a:gdLst/>
                <a:ahLst/>
                <a:cxnLst/>
                <a:rect l="l" t="t" r="r" b="b"/>
                <a:pathLst>
                  <a:path w="1636" h="1278" extrusionOk="0">
                    <a:moveTo>
                      <a:pt x="1526" y="1"/>
                    </a:moveTo>
                    <a:cubicBezTo>
                      <a:pt x="1485" y="1"/>
                      <a:pt x="1441" y="9"/>
                      <a:pt x="1402" y="20"/>
                    </a:cubicBezTo>
                    <a:cubicBezTo>
                      <a:pt x="1046" y="98"/>
                      <a:pt x="735" y="321"/>
                      <a:pt x="390" y="421"/>
                    </a:cubicBezTo>
                    <a:cubicBezTo>
                      <a:pt x="257" y="454"/>
                      <a:pt x="112" y="477"/>
                      <a:pt x="1" y="554"/>
                    </a:cubicBezTo>
                    <a:cubicBezTo>
                      <a:pt x="79" y="855"/>
                      <a:pt x="112" y="1199"/>
                      <a:pt x="112" y="1199"/>
                    </a:cubicBezTo>
                    <a:lnTo>
                      <a:pt x="1191" y="1277"/>
                    </a:lnTo>
                    <a:cubicBezTo>
                      <a:pt x="1191" y="1277"/>
                      <a:pt x="1169" y="1066"/>
                      <a:pt x="1491" y="354"/>
                    </a:cubicBezTo>
                    <a:cubicBezTo>
                      <a:pt x="1547" y="220"/>
                      <a:pt x="1602" y="121"/>
                      <a:pt x="1636" y="32"/>
                    </a:cubicBezTo>
                    <a:cubicBezTo>
                      <a:pt x="1608" y="9"/>
                      <a:pt x="1569" y="1"/>
                      <a:pt x="152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11" name="Google Shape;24211;p45"/>
              <p:cNvSpPr/>
              <p:nvPr/>
            </p:nvSpPr>
            <p:spPr>
              <a:xfrm>
                <a:off x="854122" y="3507576"/>
                <a:ext cx="17897" cy="107140"/>
              </a:xfrm>
              <a:custGeom>
                <a:avLst/>
                <a:gdLst/>
                <a:ahLst/>
                <a:cxnLst/>
                <a:rect l="l" t="t" r="r" b="b"/>
                <a:pathLst>
                  <a:path w="513" h="3071" extrusionOk="0">
                    <a:moveTo>
                      <a:pt x="56" y="1"/>
                    </a:moveTo>
                    <a:cubicBezTo>
                      <a:pt x="1" y="256"/>
                      <a:pt x="11" y="523"/>
                      <a:pt x="45" y="779"/>
                    </a:cubicBezTo>
                    <a:cubicBezTo>
                      <a:pt x="78" y="1046"/>
                      <a:pt x="156" y="1302"/>
                      <a:pt x="223" y="1546"/>
                    </a:cubicBezTo>
                    <a:cubicBezTo>
                      <a:pt x="290" y="1803"/>
                      <a:pt x="357" y="2047"/>
                      <a:pt x="401" y="2303"/>
                    </a:cubicBezTo>
                    <a:cubicBezTo>
                      <a:pt x="456" y="2547"/>
                      <a:pt x="490" y="2814"/>
                      <a:pt x="490" y="3071"/>
                    </a:cubicBezTo>
                    <a:cubicBezTo>
                      <a:pt x="512" y="2814"/>
                      <a:pt x="490" y="2547"/>
                      <a:pt x="446" y="2292"/>
                    </a:cubicBezTo>
                    <a:cubicBezTo>
                      <a:pt x="412" y="2036"/>
                      <a:pt x="345" y="1780"/>
                      <a:pt x="290" y="1524"/>
                    </a:cubicBezTo>
                    <a:cubicBezTo>
                      <a:pt x="234" y="1280"/>
                      <a:pt x="179" y="1024"/>
                      <a:pt x="134" y="768"/>
                    </a:cubicBezTo>
                    <a:cubicBezTo>
                      <a:pt x="90" y="523"/>
                      <a:pt x="67" y="268"/>
                      <a:pt x="6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12" name="Google Shape;24212;p45"/>
              <p:cNvSpPr/>
              <p:nvPr/>
            </p:nvSpPr>
            <p:spPr>
              <a:xfrm>
                <a:off x="874323" y="3492086"/>
                <a:ext cx="14757" cy="129223"/>
              </a:xfrm>
              <a:custGeom>
                <a:avLst/>
                <a:gdLst/>
                <a:ahLst/>
                <a:cxnLst/>
                <a:rect l="l" t="t" r="r" b="b"/>
                <a:pathLst>
                  <a:path w="423" h="3704" extrusionOk="0">
                    <a:moveTo>
                      <a:pt x="400" y="0"/>
                    </a:moveTo>
                    <a:cubicBezTo>
                      <a:pt x="344" y="311"/>
                      <a:pt x="200" y="578"/>
                      <a:pt x="100" y="890"/>
                    </a:cubicBezTo>
                    <a:cubicBezTo>
                      <a:pt x="11" y="1190"/>
                      <a:pt x="0" y="1523"/>
                      <a:pt x="11" y="1835"/>
                    </a:cubicBezTo>
                    <a:cubicBezTo>
                      <a:pt x="11" y="2146"/>
                      <a:pt x="45" y="2458"/>
                      <a:pt x="55" y="2769"/>
                    </a:cubicBezTo>
                    <a:lnTo>
                      <a:pt x="134" y="3703"/>
                    </a:lnTo>
                    <a:lnTo>
                      <a:pt x="144" y="3703"/>
                    </a:lnTo>
                    <a:lnTo>
                      <a:pt x="122" y="2769"/>
                    </a:lnTo>
                    <a:cubicBezTo>
                      <a:pt x="111" y="2458"/>
                      <a:pt x="100" y="2136"/>
                      <a:pt x="100" y="1835"/>
                    </a:cubicBezTo>
                    <a:cubicBezTo>
                      <a:pt x="111" y="1523"/>
                      <a:pt x="144" y="1212"/>
                      <a:pt x="223" y="923"/>
                    </a:cubicBezTo>
                    <a:cubicBezTo>
                      <a:pt x="255" y="779"/>
                      <a:pt x="311" y="623"/>
                      <a:pt x="344" y="467"/>
                    </a:cubicBezTo>
                    <a:cubicBezTo>
                      <a:pt x="367" y="400"/>
                      <a:pt x="389" y="322"/>
                      <a:pt x="400" y="245"/>
                    </a:cubicBezTo>
                    <a:cubicBezTo>
                      <a:pt x="411" y="166"/>
                      <a:pt x="423" y="77"/>
                      <a:pt x="41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13" name="Google Shape;24213;p45"/>
              <p:cNvSpPr/>
              <p:nvPr/>
            </p:nvSpPr>
            <p:spPr>
              <a:xfrm>
                <a:off x="883219" y="3493202"/>
                <a:ext cx="32620" cy="125002"/>
              </a:xfrm>
              <a:custGeom>
                <a:avLst/>
                <a:gdLst/>
                <a:ahLst/>
                <a:cxnLst/>
                <a:rect l="l" t="t" r="r" b="b"/>
                <a:pathLst>
                  <a:path w="935" h="3583" extrusionOk="0">
                    <a:moveTo>
                      <a:pt x="924" y="1"/>
                    </a:moveTo>
                    <a:cubicBezTo>
                      <a:pt x="757" y="268"/>
                      <a:pt x="613" y="546"/>
                      <a:pt x="512" y="836"/>
                    </a:cubicBezTo>
                    <a:cubicBezTo>
                      <a:pt x="401" y="1135"/>
                      <a:pt x="312" y="1436"/>
                      <a:pt x="267" y="1748"/>
                    </a:cubicBezTo>
                    <a:cubicBezTo>
                      <a:pt x="234" y="1903"/>
                      <a:pt x="212" y="2059"/>
                      <a:pt x="201" y="2215"/>
                    </a:cubicBezTo>
                    <a:lnTo>
                      <a:pt x="190" y="2448"/>
                    </a:lnTo>
                    <a:cubicBezTo>
                      <a:pt x="190" y="2526"/>
                      <a:pt x="178" y="2604"/>
                      <a:pt x="178" y="2682"/>
                    </a:cubicBezTo>
                    <a:cubicBezTo>
                      <a:pt x="168" y="2993"/>
                      <a:pt x="134" y="3293"/>
                      <a:pt x="0" y="3582"/>
                    </a:cubicBezTo>
                    <a:lnTo>
                      <a:pt x="12" y="3582"/>
                    </a:lnTo>
                    <a:cubicBezTo>
                      <a:pt x="112" y="3460"/>
                      <a:pt x="178" y="3315"/>
                      <a:pt x="223" y="3160"/>
                    </a:cubicBezTo>
                    <a:cubicBezTo>
                      <a:pt x="279" y="3016"/>
                      <a:pt x="301" y="2848"/>
                      <a:pt x="312" y="2693"/>
                    </a:cubicBezTo>
                    <a:cubicBezTo>
                      <a:pt x="346" y="2381"/>
                      <a:pt x="323" y="2070"/>
                      <a:pt x="368" y="1770"/>
                    </a:cubicBezTo>
                    <a:cubicBezTo>
                      <a:pt x="412" y="1458"/>
                      <a:pt x="479" y="1158"/>
                      <a:pt x="568" y="858"/>
                    </a:cubicBezTo>
                    <a:cubicBezTo>
                      <a:pt x="668" y="569"/>
                      <a:pt x="791" y="279"/>
                      <a:pt x="935" y="13"/>
                    </a:cubicBezTo>
                    <a:lnTo>
                      <a:pt x="92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14" name="Google Shape;24214;p45"/>
              <p:cNvSpPr/>
              <p:nvPr/>
            </p:nvSpPr>
            <p:spPr>
              <a:xfrm>
                <a:off x="891383" y="3517275"/>
                <a:ext cx="34539" cy="102883"/>
              </a:xfrm>
              <a:custGeom>
                <a:avLst/>
                <a:gdLst/>
                <a:ahLst/>
                <a:cxnLst/>
                <a:rect l="l" t="t" r="r" b="b"/>
                <a:pathLst>
                  <a:path w="990" h="2949" extrusionOk="0">
                    <a:moveTo>
                      <a:pt x="979" y="1"/>
                    </a:moveTo>
                    <a:cubicBezTo>
                      <a:pt x="935" y="257"/>
                      <a:pt x="879" y="512"/>
                      <a:pt x="801" y="757"/>
                    </a:cubicBezTo>
                    <a:cubicBezTo>
                      <a:pt x="734" y="1013"/>
                      <a:pt x="656" y="1258"/>
                      <a:pt x="567" y="1502"/>
                    </a:cubicBezTo>
                    <a:cubicBezTo>
                      <a:pt x="512" y="1614"/>
                      <a:pt x="456" y="1736"/>
                      <a:pt x="401" y="1847"/>
                    </a:cubicBezTo>
                    <a:cubicBezTo>
                      <a:pt x="345" y="1970"/>
                      <a:pt x="278" y="2081"/>
                      <a:pt x="223" y="2192"/>
                    </a:cubicBezTo>
                    <a:cubicBezTo>
                      <a:pt x="156" y="2314"/>
                      <a:pt x="100" y="2425"/>
                      <a:pt x="56" y="2559"/>
                    </a:cubicBezTo>
                    <a:cubicBezTo>
                      <a:pt x="23" y="2681"/>
                      <a:pt x="0" y="2815"/>
                      <a:pt x="0" y="2948"/>
                    </a:cubicBezTo>
                    <a:lnTo>
                      <a:pt x="11" y="2948"/>
                    </a:lnTo>
                    <a:cubicBezTo>
                      <a:pt x="11" y="2815"/>
                      <a:pt x="33" y="2681"/>
                      <a:pt x="89" y="2559"/>
                    </a:cubicBezTo>
                    <a:cubicBezTo>
                      <a:pt x="134" y="2447"/>
                      <a:pt x="189" y="2326"/>
                      <a:pt x="256" y="2214"/>
                    </a:cubicBezTo>
                    <a:lnTo>
                      <a:pt x="456" y="1881"/>
                    </a:lnTo>
                    <a:cubicBezTo>
                      <a:pt x="512" y="1758"/>
                      <a:pt x="579" y="1647"/>
                      <a:pt x="634" y="1525"/>
                    </a:cubicBezTo>
                    <a:cubicBezTo>
                      <a:pt x="734" y="1291"/>
                      <a:pt x="834" y="1035"/>
                      <a:pt x="890" y="779"/>
                    </a:cubicBezTo>
                    <a:cubicBezTo>
                      <a:pt x="945" y="524"/>
                      <a:pt x="990" y="267"/>
                      <a:pt x="99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15" name="Google Shape;24215;p45"/>
              <p:cNvSpPr/>
              <p:nvPr/>
            </p:nvSpPr>
            <p:spPr>
              <a:xfrm>
                <a:off x="846377" y="3642629"/>
                <a:ext cx="145132" cy="173565"/>
              </a:xfrm>
              <a:custGeom>
                <a:avLst/>
                <a:gdLst/>
                <a:ahLst/>
                <a:cxnLst/>
                <a:rect l="l" t="t" r="r" b="b"/>
                <a:pathLst>
                  <a:path w="4160" h="4975" extrusionOk="0">
                    <a:moveTo>
                      <a:pt x="1301" y="0"/>
                    </a:moveTo>
                    <a:lnTo>
                      <a:pt x="567" y="134"/>
                    </a:lnTo>
                    <a:cubicBezTo>
                      <a:pt x="567" y="134"/>
                      <a:pt x="534" y="634"/>
                      <a:pt x="401" y="1157"/>
                    </a:cubicBezTo>
                    <a:cubicBezTo>
                      <a:pt x="256" y="1679"/>
                      <a:pt x="0" y="2648"/>
                      <a:pt x="0" y="3059"/>
                    </a:cubicBezTo>
                    <a:cubicBezTo>
                      <a:pt x="0" y="3481"/>
                      <a:pt x="122" y="4260"/>
                      <a:pt x="289" y="4549"/>
                    </a:cubicBezTo>
                    <a:cubicBezTo>
                      <a:pt x="445" y="4838"/>
                      <a:pt x="601" y="4838"/>
                      <a:pt x="890" y="4916"/>
                    </a:cubicBezTo>
                    <a:cubicBezTo>
                      <a:pt x="1029" y="4955"/>
                      <a:pt x="1157" y="4975"/>
                      <a:pt x="1285" y="4975"/>
                    </a:cubicBezTo>
                    <a:cubicBezTo>
                      <a:pt x="1413" y="4975"/>
                      <a:pt x="1540" y="4955"/>
                      <a:pt x="1679" y="4916"/>
                    </a:cubicBezTo>
                    <a:cubicBezTo>
                      <a:pt x="1958" y="4850"/>
                      <a:pt x="2937" y="4371"/>
                      <a:pt x="3236" y="4338"/>
                    </a:cubicBezTo>
                    <a:cubicBezTo>
                      <a:pt x="3548" y="4316"/>
                      <a:pt x="3871" y="4160"/>
                      <a:pt x="3970" y="4015"/>
                    </a:cubicBezTo>
                    <a:cubicBezTo>
                      <a:pt x="4082" y="3882"/>
                      <a:pt x="4160" y="3738"/>
                      <a:pt x="4026" y="3592"/>
                    </a:cubicBezTo>
                    <a:cubicBezTo>
                      <a:pt x="3893" y="3448"/>
                      <a:pt x="3370" y="2648"/>
                      <a:pt x="3025" y="2492"/>
                    </a:cubicBezTo>
                    <a:cubicBezTo>
                      <a:pt x="2680" y="2336"/>
                      <a:pt x="2358" y="1969"/>
                      <a:pt x="2280" y="1791"/>
                    </a:cubicBezTo>
                    <a:cubicBezTo>
                      <a:pt x="2191" y="1613"/>
                      <a:pt x="1968" y="1291"/>
                      <a:pt x="1802" y="879"/>
                    </a:cubicBezTo>
                    <a:cubicBezTo>
                      <a:pt x="1635" y="468"/>
                      <a:pt x="1301" y="0"/>
                      <a:pt x="1301"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16" name="Google Shape;24216;p45"/>
              <p:cNvSpPr/>
              <p:nvPr/>
            </p:nvSpPr>
            <p:spPr>
              <a:xfrm>
                <a:off x="871985" y="3642629"/>
                <a:ext cx="119525" cy="145516"/>
              </a:xfrm>
              <a:custGeom>
                <a:avLst/>
                <a:gdLst/>
                <a:ahLst/>
                <a:cxnLst/>
                <a:rect l="l" t="t" r="r" b="b"/>
                <a:pathLst>
                  <a:path w="3426" h="4171" extrusionOk="0">
                    <a:moveTo>
                      <a:pt x="567" y="0"/>
                    </a:moveTo>
                    <a:lnTo>
                      <a:pt x="0" y="112"/>
                    </a:lnTo>
                    <a:lnTo>
                      <a:pt x="100" y="278"/>
                    </a:lnTo>
                    <a:cubicBezTo>
                      <a:pt x="267" y="589"/>
                      <a:pt x="356" y="935"/>
                      <a:pt x="456" y="1279"/>
                    </a:cubicBezTo>
                    <a:cubicBezTo>
                      <a:pt x="534" y="1568"/>
                      <a:pt x="612" y="1869"/>
                      <a:pt x="779" y="2136"/>
                    </a:cubicBezTo>
                    <a:cubicBezTo>
                      <a:pt x="856" y="2280"/>
                      <a:pt x="968" y="2414"/>
                      <a:pt x="1056" y="2536"/>
                    </a:cubicBezTo>
                    <a:cubicBezTo>
                      <a:pt x="1145" y="2658"/>
                      <a:pt x="1234" y="2792"/>
                      <a:pt x="1357" y="2892"/>
                    </a:cubicBezTo>
                    <a:cubicBezTo>
                      <a:pt x="1435" y="2970"/>
                      <a:pt x="1546" y="3026"/>
                      <a:pt x="1657" y="3070"/>
                    </a:cubicBezTo>
                    <a:cubicBezTo>
                      <a:pt x="1735" y="3092"/>
                      <a:pt x="1802" y="3092"/>
                      <a:pt x="1880" y="3115"/>
                    </a:cubicBezTo>
                    <a:cubicBezTo>
                      <a:pt x="2002" y="3148"/>
                      <a:pt x="2136" y="3214"/>
                      <a:pt x="2269" y="3259"/>
                    </a:cubicBezTo>
                    <a:cubicBezTo>
                      <a:pt x="2391" y="3303"/>
                      <a:pt x="2469" y="3404"/>
                      <a:pt x="2581" y="3481"/>
                    </a:cubicBezTo>
                    <a:cubicBezTo>
                      <a:pt x="2670" y="3548"/>
                      <a:pt x="2670" y="3649"/>
                      <a:pt x="2692" y="3748"/>
                    </a:cubicBezTo>
                    <a:cubicBezTo>
                      <a:pt x="2736" y="3904"/>
                      <a:pt x="2781" y="4037"/>
                      <a:pt x="2937" y="4126"/>
                    </a:cubicBezTo>
                    <a:cubicBezTo>
                      <a:pt x="2969" y="4149"/>
                      <a:pt x="3014" y="4160"/>
                      <a:pt x="3058" y="4171"/>
                    </a:cubicBezTo>
                    <a:cubicBezTo>
                      <a:pt x="3137" y="4126"/>
                      <a:pt x="3204" y="4071"/>
                      <a:pt x="3236" y="4015"/>
                    </a:cubicBezTo>
                    <a:cubicBezTo>
                      <a:pt x="3348" y="3882"/>
                      <a:pt x="3426" y="3738"/>
                      <a:pt x="3292" y="3592"/>
                    </a:cubicBezTo>
                    <a:cubicBezTo>
                      <a:pt x="3159" y="3448"/>
                      <a:pt x="2636" y="2648"/>
                      <a:pt x="2291" y="2492"/>
                    </a:cubicBezTo>
                    <a:cubicBezTo>
                      <a:pt x="1946" y="2336"/>
                      <a:pt x="1624" y="1969"/>
                      <a:pt x="1546" y="1791"/>
                    </a:cubicBezTo>
                    <a:cubicBezTo>
                      <a:pt x="1457" y="1613"/>
                      <a:pt x="1234" y="1291"/>
                      <a:pt x="1068" y="879"/>
                    </a:cubicBezTo>
                    <a:cubicBezTo>
                      <a:pt x="901" y="468"/>
                      <a:pt x="567" y="0"/>
                      <a:pt x="56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17" name="Google Shape;24217;p45"/>
              <p:cNvSpPr/>
              <p:nvPr/>
            </p:nvSpPr>
            <p:spPr>
              <a:xfrm>
                <a:off x="863054" y="3640292"/>
                <a:ext cx="9734" cy="77660"/>
              </a:xfrm>
              <a:custGeom>
                <a:avLst/>
                <a:gdLst/>
                <a:ahLst/>
                <a:cxnLst/>
                <a:rect l="l" t="t" r="r" b="b"/>
                <a:pathLst>
                  <a:path w="279" h="2226" extrusionOk="0">
                    <a:moveTo>
                      <a:pt x="245" y="1"/>
                    </a:moveTo>
                    <a:lnTo>
                      <a:pt x="245" y="1"/>
                    </a:lnTo>
                    <a:cubicBezTo>
                      <a:pt x="256" y="189"/>
                      <a:pt x="245" y="367"/>
                      <a:pt x="212" y="557"/>
                    </a:cubicBezTo>
                    <a:cubicBezTo>
                      <a:pt x="178" y="735"/>
                      <a:pt x="134" y="923"/>
                      <a:pt x="89" y="1101"/>
                    </a:cubicBezTo>
                    <a:cubicBezTo>
                      <a:pt x="45" y="1291"/>
                      <a:pt x="0" y="1469"/>
                      <a:pt x="0" y="1669"/>
                    </a:cubicBezTo>
                    <a:cubicBezTo>
                      <a:pt x="0" y="1858"/>
                      <a:pt x="22" y="2058"/>
                      <a:pt x="123" y="2225"/>
                    </a:cubicBezTo>
                    <a:cubicBezTo>
                      <a:pt x="78" y="2036"/>
                      <a:pt x="78" y="1858"/>
                      <a:pt x="89" y="1669"/>
                    </a:cubicBezTo>
                    <a:cubicBezTo>
                      <a:pt x="101" y="1491"/>
                      <a:pt x="123" y="1302"/>
                      <a:pt x="156" y="1113"/>
                    </a:cubicBezTo>
                    <a:cubicBezTo>
                      <a:pt x="190" y="935"/>
                      <a:pt x="223" y="745"/>
                      <a:pt x="256" y="557"/>
                    </a:cubicBezTo>
                    <a:cubicBezTo>
                      <a:pt x="279" y="379"/>
                      <a:pt x="279" y="179"/>
                      <a:pt x="24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18" name="Google Shape;24218;p45"/>
              <p:cNvSpPr/>
              <p:nvPr/>
            </p:nvSpPr>
            <p:spPr>
              <a:xfrm>
                <a:off x="873904" y="3638338"/>
                <a:ext cx="11304" cy="116838"/>
              </a:xfrm>
              <a:custGeom>
                <a:avLst/>
                <a:gdLst/>
                <a:ahLst/>
                <a:cxnLst/>
                <a:rect l="l" t="t" r="r" b="b"/>
                <a:pathLst>
                  <a:path w="324" h="3349" extrusionOk="0">
                    <a:moveTo>
                      <a:pt x="123" y="1"/>
                    </a:moveTo>
                    <a:lnTo>
                      <a:pt x="112" y="12"/>
                    </a:lnTo>
                    <a:cubicBezTo>
                      <a:pt x="156" y="290"/>
                      <a:pt x="156" y="568"/>
                      <a:pt x="134" y="846"/>
                    </a:cubicBezTo>
                    <a:cubicBezTo>
                      <a:pt x="112" y="1124"/>
                      <a:pt x="57" y="1402"/>
                      <a:pt x="34" y="1681"/>
                    </a:cubicBezTo>
                    <a:lnTo>
                      <a:pt x="0" y="2114"/>
                    </a:lnTo>
                    <a:cubicBezTo>
                      <a:pt x="0" y="2259"/>
                      <a:pt x="12" y="2403"/>
                      <a:pt x="34" y="2537"/>
                    </a:cubicBezTo>
                    <a:cubicBezTo>
                      <a:pt x="79" y="2826"/>
                      <a:pt x="168" y="3104"/>
                      <a:pt x="301" y="3349"/>
                    </a:cubicBezTo>
                    <a:lnTo>
                      <a:pt x="323" y="3349"/>
                    </a:lnTo>
                    <a:cubicBezTo>
                      <a:pt x="245" y="3070"/>
                      <a:pt x="190" y="2803"/>
                      <a:pt x="168" y="2526"/>
                    </a:cubicBezTo>
                    <a:cubicBezTo>
                      <a:pt x="134" y="2247"/>
                      <a:pt x="123" y="1970"/>
                      <a:pt x="146" y="1691"/>
                    </a:cubicBezTo>
                    <a:cubicBezTo>
                      <a:pt x="156" y="1414"/>
                      <a:pt x="190" y="1135"/>
                      <a:pt x="201" y="846"/>
                    </a:cubicBezTo>
                    <a:cubicBezTo>
                      <a:pt x="212" y="568"/>
                      <a:pt x="190" y="279"/>
                      <a:pt x="12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19" name="Google Shape;24219;p45"/>
              <p:cNvSpPr/>
              <p:nvPr/>
            </p:nvSpPr>
            <p:spPr>
              <a:xfrm>
                <a:off x="881300" y="3634082"/>
                <a:ext cx="36492" cy="100162"/>
              </a:xfrm>
              <a:custGeom>
                <a:avLst/>
                <a:gdLst/>
                <a:ahLst/>
                <a:cxnLst/>
                <a:rect l="l" t="t" r="r" b="b"/>
                <a:pathLst>
                  <a:path w="1046" h="2871" extrusionOk="0">
                    <a:moveTo>
                      <a:pt x="0" y="1"/>
                    </a:moveTo>
                    <a:lnTo>
                      <a:pt x="0" y="1"/>
                    </a:lnTo>
                    <a:cubicBezTo>
                      <a:pt x="134" y="212"/>
                      <a:pt x="211" y="468"/>
                      <a:pt x="256" y="713"/>
                    </a:cubicBezTo>
                    <a:cubicBezTo>
                      <a:pt x="312" y="968"/>
                      <a:pt x="334" y="1224"/>
                      <a:pt x="389" y="1469"/>
                    </a:cubicBezTo>
                    <a:cubicBezTo>
                      <a:pt x="434" y="1724"/>
                      <a:pt x="512" y="1981"/>
                      <a:pt x="634" y="2203"/>
                    </a:cubicBezTo>
                    <a:cubicBezTo>
                      <a:pt x="757" y="2436"/>
                      <a:pt x="890" y="2659"/>
                      <a:pt x="1034" y="2870"/>
                    </a:cubicBezTo>
                    <a:lnTo>
                      <a:pt x="1046" y="2859"/>
                    </a:lnTo>
                    <a:cubicBezTo>
                      <a:pt x="935" y="2636"/>
                      <a:pt x="801" y="2414"/>
                      <a:pt x="690" y="2181"/>
                    </a:cubicBezTo>
                    <a:cubicBezTo>
                      <a:pt x="589" y="1947"/>
                      <a:pt x="490" y="1714"/>
                      <a:pt x="434" y="1457"/>
                    </a:cubicBezTo>
                    <a:cubicBezTo>
                      <a:pt x="378" y="1213"/>
                      <a:pt x="345" y="957"/>
                      <a:pt x="289" y="701"/>
                    </a:cubicBezTo>
                    <a:cubicBezTo>
                      <a:pt x="233" y="456"/>
                      <a:pt x="144" y="212"/>
                      <a:pt x="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20" name="Google Shape;24220;p45"/>
              <p:cNvSpPr/>
              <p:nvPr/>
            </p:nvSpPr>
            <p:spPr>
              <a:xfrm>
                <a:off x="885557" y="3630593"/>
                <a:ext cx="43470" cy="93150"/>
              </a:xfrm>
              <a:custGeom>
                <a:avLst/>
                <a:gdLst/>
                <a:ahLst/>
                <a:cxnLst/>
                <a:rect l="l" t="t" r="r" b="b"/>
                <a:pathLst>
                  <a:path w="1246" h="2670" extrusionOk="0">
                    <a:moveTo>
                      <a:pt x="0" y="0"/>
                    </a:moveTo>
                    <a:lnTo>
                      <a:pt x="0" y="0"/>
                    </a:lnTo>
                    <a:cubicBezTo>
                      <a:pt x="134" y="200"/>
                      <a:pt x="223" y="434"/>
                      <a:pt x="301" y="668"/>
                    </a:cubicBezTo>
                    <a:cubicBezTo>
                      <a:pt x="368" y="902"/>
                      <a:pt x="434" y="1146"/>
                      <a:pt x="512" y="1379"/>
                    </a:cubicBezTo>
                    <a:cubicBezTo>
                      <a:pt x="590" y="1613"/>
                      <a:pt x="679" y="1847"/>
                      <a:pt x="801" y="2058"/>
                    </a:cubicBezTo>
                    <a:cubicBezTo>
                      <a:pt x="934" y="2281"/>
                      <a:pt x="1068" y="2481"/>
                      <a:pt x="1235" y="2670"/>
                    </a:cubicBezTo>
                    <a:lnTo>
                      <a:pt x="1246" y="2659"/>
                    </a:lnTo>
                    <a:cubicBezTo>
                      <a:pt x="1124" y="2447"/>
                      <a:pt x="990" y="2236"/>
                      <a:pt x="879" y="2024"/>
                    </a:cubicBezTo>
                    <a:cubicBezTo>
                      <a:pt x="768" y="1802"/>
                      <a:pt x="667" y="1580"/>
                      <a:pt x="579" y="1357"/>
                    </a:cubicBezTo>
                    <a:cubicBezTo>
                      <a:pt x="490" y="1124"/>
                      <a:pt x="423" y="890"/>
                      <a:pt x="345" y="657"/>
                    </a:cubicBezTo>
                    <a:cubicBezTo>
                      <a:pt x="256" y="423"/>
                      <a:pt x="156" y="190"/>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21" name="Google Shape;24221;p45"/>
              <p:cNvSpPr/>
              <p:nvPr/>
            </p:nvSpPr>
            <p:spPr>
              <a:xfrm>
                <a:off x="849482" y="3596053"/>
                <a:ext cx="64437" cy="61821"/>
              </a:xfrm>
              <a:custGeom>
                <a:avLst/>
                <a:gdLst/>
                <a:ahLst/>
                <a:cxnLst/>
                <a:rect l="l" t="t" r="r" b="b"/>
                <a:pathLst>
                  <a:path w="1847" h="1772" extrusionOk="0">
                    <a:moveTo>
                      <a:pt x="757" y="1"/>
                    </a:moveTo>
                    <a:cubicBezTo>
                      <a:pt x="712" y="1"/>
                      <a:pt x="678" y="34"/>
                      <a:pt x="668" y="78"/>
                    </a:cubicBezTo>
                    <a:lnTo>
                      <a:pt x="656" y="78"/>
                    </a:lnTo>
                    <a:cubicBezTo>
                      <a:pt x="650" y="65"/>
                      <a:pt x="640" y="60"/>
                      <a:pt x="628" y="60"/>
                    </a:cubicBezTo>
                    <a:cubicBezTo>
                      <a:pt x="619" y="60"/>
                      <a:pt x="610" y="63"/>
                      <a:pt x="601" y="68"/>
                    </a:cubicBezTo>
                    <a:cubicBezTo>
                      <a:pt x="590" y="71"/>
                      <a:pt x="578" y="72"/>
                      <a:pt x="567" y="72"/>
                    </a:cubicBezTo>
                    <a:cubicBezTo>
                      <a:pt x="545" y="72"/>
                      <a:pt x="523" y="68"/>
                      <a:pt x="500" y="68"/>
                    </a:cubicBezTo>
                    <a:cubicBezTo>
                      <a:pt x="493" y="64"/>
                      <a:pt x="484" y="62"/>
                      <a:pt x="475" y="62"/>
                    </a:cubicBezTo>
                    <a:cubicBezTo>
                      <a:pt x="457" y="62"/>
                      <a:pt x="438" y="68"/>
                      <a:pt x="423" y="68"/>
                    </a:cubicBezTo>
                    <a:cubicBezTo>
                      <a:pt x="389" y="90"/>
                      <a:pt x="367" y="112"/>
                      <a:pt x="356" y="145"/>
                    </a:cubicBezTo>
                    <a:cubicBezTo>
                      <a:pt x="345" y="145"/>
                      <a:pt x="334" y="157"/>
                      <a:pt x="322" y="167"/>
                    </a:cubicBezTo>
                    <a:cubicBezTo>
                      <a:pt x="289" y="189"/>
                      <a:pt x="289" y="234"/>
                      <a:pt x="278" y="268"/>
                    </a:cubicBezTo>
                    <a:cubicBezTo>
                      <a:pt x="245" y="312"/>
                      <a:pt x="167" y="312"/>
                      <a:pt x="156" y="379"/>
                    </a:cubicBezTo>
                    <a:cubicBezTo>
                      <a:pt x="156" y="412"/>
                      <a:pt x="167" y="434"/>
                      <a:pt x="189" y="468"/>
                    </a:cubicBezTo>
                    <a:cubicBezTo>
                      <a:pt x="189" y="479"/>
                      <a:pt x="189" y="479"/>
                      <a:pt x="178" y="490"/>
                    </a:cubicBezTo>
                    <a:cubicBezTo>
                      <a:pt x="178" y="501"/>
                      <a:pt x="144" y="501"/>
                      <a:pt x="134" y="501"/>
                    </a:cubicBezTo>
                    <a:cubicBezTo>
                      <a:pt x="111" y="512"/>
                      <a:pt x="89" y="535"/>
                      <a:pt x="89" y="568"/>
                    </a:cubicBezTo>
                    <a:cubicBezTo>
                      <a:pt x="89" y="601"/>
                      <a:pt x="67" y="612"/>
                      <a:pt x="45" y="646"/>
                    </a:cubicBezTo>
                    <a:cubicBezTo>
                      <a:pt x="22" y="657"/>
                      <a:pt x="0" y="690"/>
                      <a:pt x="0" y="713"/>
                    </a:cubicBezTo>
                    <a:cubicBezTo>
                      <a:pt x="0" y="757"/>
                      <a:pt x="22" y="790"/>
                      <a:pt x="33" y="824"/>
                    </a:cubicBezTo>
                    <a:cubicBezTo>
                      <a:pt x="45" y="868"/>
                      <a:pt x="22" y="913"/>
                      <a:pt x="22" y="957"/>
                    </a:cubicBezTo>
                    <a:cubicBezTo>
                      <a:pt x="33" y="1012"/>
                      <a:pt x="45" y="1057"/>
                      <a:pt x="45" y="1113"/>
                    </a:cubicBezTo>
                    <a:cubicBezTo>
                      <a:pt x="67" y="1190"/>
                      <a:pt x="78" y="1279"/>
                      <a:pt x="122" y="1346"/>
                    </a:cubicBezTo>
                    <a:cubicBezTo>
                      <a:pt x="144" y="1380"/>
                      <a:pt x="178" y="1413"/>
                      <a:pt x="189" y="1447"/>
                    </a:cubicBezTo>
                    <a:cubicBezTo>
                      <a:pt x="211" y="1480"/>
                      <a:pt x="233" y="1502"/>
                      <a:pt x="256" y="1524"/>
                    </a:cubicBezTo>
                    <a:cubicBezTo>
                      <a:pt x="278" y="1546"/>
                      <a:pt x="278" y="1591"/>
                      <a:pt x="300" y="1613"/>
                    </a:cubicBezTo>
                    <a:cubicBezTo>
                      <a:pt x="322" y="1635"/>
                      <a:pt x="356" y="1647"/>
                      <a:pt x="389" y="1647"/>
                    </a:cubicBezTo>
                    <a:cubicBezTo>
                      <a:pt x="403" y="1647"/>
                      <a:pt x="416" y="1645"/>
                      <a:pt x="429" y="1645"/>
                    </a:cubicBezTo>
                    <a:cubicBezTo>
                      <a:pt x="448" y="1645"/>
                      <a:pt x="465" y="1649"/>
                      <a:pt x="478" y="1669"/>
                    </a:cubicBezTo>
                    <a:cubicBezTo>
                      <a:pt x="500" y="1702"/>
                      <a:pt x="523" y="1724"/>
                      <a:pt x="556" y="1747"/>
                    </a:cubicBezTo>
                    <a:cubicBezTo>
                      <a:pt x="590" y="1763"/>
                      <a:pt x="623" y="1772"/>
                      <a:pt x="656" y="1772"/>
                    </a:cubicBezTo>
                    <a:cubicBezTo>
                      <a:pt x="690" y="1772"/>
                      <a:pt x="723" y="1763"/>
                      <a:pt x="757" y="1747"/>
                    </a:cubicBezTo>
                    <a:cubicBezTo>
                      <a:pt x="763" y="1744"/>
                      <a:pt x="770" y="1744"/>
                      <a:pt x="777" y="1744"/>
                    </a:cubicBezTo>
                    <a:cubicBezTo>
                      <a:pt x="806" y="1744"/>
                      <a:pt x="841" y="1758"/>
                      <a:pt x="868" y="1758"/>
                    </a:cubicBezTo>
                    <a:cubicBezTo>
                      <a:pt x="912" y="1769"/>
                      <a:pt x="957" y="1769"/>
                      <a:pt x="1001" y="1769"/>
                    </a:cubicBezTo>
                    <a:cubicBezTo>
                      <a:pt x="1090" y="1758"/>
                      <a:pt x="1179" y="1724"/>
                      <a:pt x="1257" y="1691"/>
                    </a:cubicBezTo>
                    <a:cubicBezTo>
                      <a:pt x="1301" y="1669"/>
                      <a:pt x="1335" y="1647"/>
                      <a:pt x="1379" y="1635"/>
                    </a:cubicBezTo>
                    <a:cubicBezTo>
                      <a:pt x="1424" y="1613"/>
                      <a:pt x="1468" y="1602"/>
                      <a:pt x="1491" y="1569"/>
                    </a:cubicBezTo>
                    <a:cubicBezTo>
                      <a:pt x="1524" y="1546"/>
                      <a:pt x="1535" y="1502"/>
                      <a:pt x="1568" y="1480"/>
                    </a:cubicBezTo>
                    <a:cubicBezTo>
                      <a:pt x="1602" y="1447"/>
                      <a:pt x="1646" y="1435"/>
                      <a:pt x="1679" y="1402"/>
                    </a:cubicBezTo>
                    <a:cubicBezTo>
                      <a:pt x="1701" y="1380"/>
                      <a:pt x="1724" y="1358"/>
                      <a:pt x="1735" y="1324"/>
                    </a:cubicBezTo>
                    <a:lnTo>
                      <a:pt x="1735" y="1269"/>
                    </a:lnTo>
                    <a:cubicBezTo>
                      <a:pt x="1724" y="1246"/>
                      <a:pt x="1724" y="1235"/>
                      <a:pt x="1746" y="1224"/>
                    </a:cubicBezTo>
                    <a:cubicBezTo>
                      <a:pt x="1835" y="1190"/>
                      <a:pt x="1824" y="1113"/>
                      <a:pt x="1802" y="1035"/>
                    </a:cubicBezTo>
                    <a:cubicBezTo>
                      <a:pt x="1780" y="946"/>
                      <a:pt x="1847" y="868"/>
                      <a:pt x="1824" y="779"/>
                    </a:cubicBezTo>
                    <a:cubicBezTo>
                      <a:pt x="1824" y="757"/>
                      <a:pt x="1813" y="746"/>
                      <a:pt x="1802" y="735"/>
                    </a:cubicBezTo>
                    <a:cubicBezTo>
                      <a:pt x="1790" y="713"/>
                      <a:pt x="1780" y="701"/>
                      <a:pt x="1768" y="679"/>
                    </a:cubicBezTo>
                    <a:cubicBezTo>
                      <a:pt x="1758" y="646"/>
                      <a:pt x="1790" y="590"/>
                      <a:pt x="1790" y="557"/>
                    </a:cubicBezTo>
                    <a:cubicBezTo>
                      <a:pt x="1780" y="490"/>
                      <a:pt x="1724" y="456"/>
                      <a:pt x="1669" y="423"/>
                    </a:cubicBezTo>
                    <a:cubicBezTo>
                      <a:pt x="1657" y="423"/>
                      <a:pt x="1646" y="412"/>
                      <a:pt x="1646" y="401"/>
                    </a:cubicBezTo>
                    <a:cubicBezTo>
                      <a:pt x="1635" y="367"/>
                      <a:pt x="1624" y="345"/>
                      <a:pt x="1602" y="323"/>
                    </a:cubicBezTo>
                    <a:cubicBezTo>
                      <a:pt x="1590" y="301"/>
                      <a:pt x="1568" y="290"/>
                      <a:pt x="1546" y="278"/>
                    </a:cubicBezTo>
                    <a:cubicBezTo>
                      <a:pt x="1535" y="278"/>
                      <a:pt x="1491" y="278"/>
                      <a:pt x="1479" y="268"/>
                    </a:cubicBezTo>
                    <a:lnTo>
                      <a:pt x="1479" y="234"/>
                    </a:lnTo>
                    <a:cubicBezTo>
                      <a:pt x="1479" y="223"/>
                      <a:pt x="1468" y="212"/>
                      <a:pt x="1468" y="201"/>
                    </a:cubicBezTo>
                    <a:cubicBezTo>
                      <a:pt x="1457" y="179"/>
                      <a:pt x="1435" y="167"/>
                      <a:pt x="1412" y="145"/>
                    </a:cubicBezTo>
                    <a:cubicBezTo>
                      <a:pt x="1402" y="134"/>
                      <a:pt x="1379" y="123"/>
                      <a:pt x="1357" y="123"/>
                    </a:cubicBezTo>
                    <a:cubicBezTo>
                      <a:pt x="1346" y="123"/>
                      <a:pt x="1257" y="123"/>
                      <a:pt x="1268" y="100"/>
                    </a:cubicBezTo>
                    <a:cubicBezTo>
                      <a:pt x="1279" y="90"/>
                      <a:pt x="1279" y="78"/>
                      <a:pt x="1268" y="68"/>
                    </a:cubicBezTo>
                    <a:cubicBezTo>
                      <a:pt x="1248" y="54"/>
                      <a:pt x="1232" y="49"/>
                      <a:pt x="1216" y="49"/>
                    </a:cubicBezTo>
                    <a:cubicBezTo>
                      <a:pt x="1204" y="49"/>
                      <a:pt x="1193" y="52"/>
                      <a:pt x="1179" y="56"/>
                    </a:cubicBezTo>
                    <a:cubicBezTo>
                      <a:pt x="1157" y="56"/>
                      <a:pt x="1145" y="68"/>
                      <a:pt x="1123" y="68"/>
                    </a:cubicBezTo>
                    <a:cubicBezTo>
                      <a:pt x="1101" y="68"/>
                      <a:pt x="1090" y="34"/>
                      <a:pt x="1068" y="23"/>
                    </a:cubicBezTo>
                    <a:cubicBezTo>
                      <a:pt x="1054" y="18"/>
                      <a:pt x="1040" y="15"/>
                      <a:pt x="1026" y="15"/>
                    </a:cubicBezTo>
                    <a:cubicBezTo>
                      <a:pt x="1006" y="15"/>
                      <a:pt x="987" y="21"/>
                      <a:pt x="967" y="34"/>
                    </a:cubicBezTo>
                    <a:cubicBezTo>
                      <a:pt x="935" y="45"/>
                      <a:pt x="901" y="56"/>
                      <a:pt x="878" y="56"/>
                    </a:cubicBezTo>
                    <a:cubicBezTo>
                      <a:pt x="856" y="56"/>
                      <a:pt x="846" y="56"/>
                      <a:pt x="834" y="45"/>
                    </a:cubicBezTo>
                    <a:cubicBezTo>
                      <a:pt x="823" y="11"/>
                      <a:pt x="789" y="1"/>
                      <a:pt x="757"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22" name="Google Shape;24222;p45"/>
              <p:cNvSpPr/>
              <p:nvPr/>
            </p:nvSpPr>
            <p:spPr>
              <a:xfrm>
                <a:off x="850250" y="3626720"/>
                <a:ext cx="63251" cy="31155"/>
              </a:xfrm>
              <a:custGeom>
                <a:avLst/>
                <a:gdLst/>
                <a:ahLst/>
                <a:cxnLst/>
                <a:rect l="l" t="t" r="r" b="b"/>
                <a:pathLst>
                  <a:path w="1813" h="893" extrusionOk="0">
                    <a:moveTo>
                      <a:pt x="1802" y="0"/>
                    </a:moveTo>
                    <a:lnTo>
                      <a:pt x="1802" y="0"/>
                    </a:lnTo>
                    <a:cubicBezTo>
                      <a:pt x="1791" y="12"/>
                      <a:pt x="1780" y="12"/>
                      <a:pt x="1768" y="22"/>
                    </a:cubicBezTo>
                    <a:cubicBezTo>
                      <a:pt x="1736" y="56"/>
                      <a:pt x="1736" y="101"/>
                      <a:pt x="1713" y="123"/>
                    </a:cubicBezTo>
                    <a:cubicBezTo>
                      <a:pt x="1702" y="128"/>
                      <a:pt x="1694" y="128"/>
                      <a:pt x="1685" y="128"/>
                    </a:cubicBezTo>
                    <a:cubicBezTo>
                      <a:pt x="1677" y="128"/>
                      <a:pt x="1668" y="128"/>
                      <a:pt x="1657" y="133"/>
                    </a:cubicBezTo>
                    <a:cubicBezTo>
                      <a:pt x="1591" y="156"/>
                      <a:pt x="1558" y="212"/>
                      <a:pt x="1558" y="279"/>
                    </a:cubicBezTo>
                    <a:cubicBezTo>
                      <a:pt x="1535" y="279"/>
                      <a:pt x="1524" y="267"/>
                      <a:pt x="1491" y="267"/>
                    </a:cubicBezTo>
                    <a:cubicBezTo>
                      <a:pt x="1457" y="279"/>
                      <a:pt x="1446" y="323"/>
                      <a:pt x="1413" y="334"/>
                    </a:cubicBezTo>
                    <a:cubicBezTo>
                      <a:pt x="1410" y="336"/>
                      <a:pt x="1408" y="337"/>
                      <a:pt x="1405" y="337"/>
                    </a:cubicBezTo>
                    <a:cubicBezTo>
                      <a:pt x="1393" y="337"/>
                      <a:pt x="1375" y="323"/>
                      <a:pt x="1357" y="323"/>
                    </a:cubicBezTo>
                    <a:cubicBezTo>
                      <a:pt x="1335" y="334"/>
                      <a:pt x="1324" y="356"/>
                      <a:pt x="1313" y="378"/>
                    </a:cubicBezTo>
                    <a:cubicBezTo>
                      <a:pt x="1304" y="413"/>
                      <a:pt x="1295" y="441"/>
                      <a:pt x="1265" y="441"/>
                    </a:cubicBezTo>
                    <a:cubicBezTo>
                      <a:pt x="1257" y="441"/>
                      <a:pt x="1247" y="439"/>
                      <a:pt x="1235" y="434"/>
                    </a:cubicBezTo>
                    <a:cubicBezTo>
                      <a:pt x="1224" y="434"/>
                      <a:pt x="1224" y="423"/>
                      <a:pt x="1224" y="423"/>
                    </a:cubicBezTo>
                    <a:lnTo>
                      <a:pt x="1123" y="423"/>
                    </a:lnTo>
                    <a:cubicBezTo>
                      <a:pt x="1128" y="393"/>
                      <a:pt x="1112" y="383"/>
                      <a:pt x="1090" y="383"/>
                    </a:cubicBezTo>
                    <a:cubicBezTo>
                      <a:pt x="1054" y="383"/>
                      <a:pt x="1000" y="409"/>
                      <a:pt x="979" y="423"/>
                    </a:cubicBezTo>
                    <a:cubicBezTo>
                      <a:pt x="968" y="434"/>
                      <a:pt x="945" y="489"/>
                      <a:pt x="935" y="501"/>
                    </a:cubicBezTo>
                    <a:cubicBezTo>
                      <a:pt x="913" y="501"/>
                      <a:pt x="901" y="489"/>
                      <a:pt x="901" y="479"/>
                    </a:cubicBezTo>
                    <a:cubicBezTo>
                      <a:pt x="890" y="475"/>
                      <a:pt x="880" y="474"/>
                      <a:pt x="871" y="474"/>
                    </a:cubicBezTo>
                    <a:cubicBezTo>
                      <a:pt x="852" y="474"/>
                      <a:pt x="834" y="479"/>
                      <a:pt x="812" y="479"/>
                    </a:cubicBezTo>
                    <a:cubicBezTo>
                      <a:pt x="806" y="481"/>
                      <a:pt x="800" y="482"/>
                      <a:pt x="795" y="482"/>
                    </a:cubicBezTo>
                    <a:cubicBezTo>
                      <a:pt x="774" y="482"/>
                      <a:pt x="761" y="467"/>
                      <a:pt x="735" y="467"/>
                    </a:cubicBezTo>
                    <a:cubicBezTo>
                      <a:pt x="724" y="464"/>
                      <a:pt x="715" y="463"/>
                      <a:pt x="708" y="463"/>
                    </a:cubicBezTo>
                    <a:cubicBezTo>
                      <a:pt x="664" y="463"/>
                      <a:pt x="684" y="516"/>
                      <a:pt x="646" y="545"/>
                    </a:cubicBezTo>
                    <a:cubicBezTo>
                      <a:pt x="631" y="545"/>
                      <a:pt x="616" y="550"/>
                      <a:pt x="601" y="550"/>
                    </a:cubicBezTo>
                    <a:cubicBezTo>
                      <a:pt x="594" y="550"/>
                      <a:pt x="586" y="549"/>
                      <a:pt x="579" y="545"/>
                    </a:cubicBezTo>
                    <a:cubicBezTo>
                      <a:pt x="557" y="534"/>
                      <a:pt x="567" y="523"/>
                      <a:pt x="557" y="512"/>
                    </a:cubicBezTo>
                    <a:cubicBezTo>
                      <a:pt x="534" y="479"/>
                      <a:pt x="523" y="489"/>
                      <a:pt x="490" y="479"/>
                    </a:cubicBezTo>
                    <a:cubicBezTo>
                      <a:pt x="456" y="467"/>
                      <a:pt x="445" y="423"/>
                      <a:pt x="412" y="412"/>
                    </a:cubicBezTo>
                    <a:cubicBezTo>
                      <a:pt x="406" y="406"/>
                      <a:pt x="400" y="404"/>
                      <a:pt x="394" y="404"/>
                    </a:cubicBezTo>
                    <a:cubicBezTo>
                      <a:pt x="380" y="404"/>
                      <a:pt x="363" y="414"/>
                      <a:pt x="341" y="414"/>
                    </a:cubicBezTo>
                    <a:cubicBezTo>
                      <a:pt x="335" y="414"/>
                      <a:pt x="329" y="414"/>
                      <a:pt x="323" y="412"/>
                    </a:cubicBezTo>
                    <a:cubicBezTo>
                      <a:pt x="300" y="412"/>
                      <a:pt x="256" y="390"/>
                      <a:pt x="234" y="378"/>
                    </a:cubicBezTo>
                    <a:cubicBezTo>
                      <a:pt x="189" y="356"/>
                      <a:pt x="167" y="311"/>
                      <a:pt x="145" y="279"/>
                    </a:cubicBezTo>
                    <a:cubicBezTo>
                      <a:pt x="112" y="245"/>
                      <a:pt x="89" y="212"/>
                      <a:pt x="56" y="178"/>
                    </a:cubicBezTo>
                    <a:cubicBezTo>
                      <a:pt x="33" y="145"/>
                      <a:pt x="23" y="111"/>
                      <a:pt x="0" y="78"/>
                    </a:cubicBezTo>
                    <a:lnTo>
                      <a:pt x="0" y="78"/>
                    </a:lnTo>
                    <a:cubicBezTo>
                      <a:pt x="11" y="133"/>
                      <a:pt x="23" y="178"/>
                      <a:pt x="23" y="234"/>
                    </a:cubicBezTo>
                    <a:cubicBezTo>
                      <a:pt x="45" y="311"/>
                      <a:pt x="56" y="400"/>
                      <a:pt x="100" y="467"/>
                    </a:cubicBezTo>
                    <a:cubicBezTo>
                      <a:pt x="122" y="501"/>
                      <a:pt x="156" y="534"/>
                      <a:pt x="167" y="568"/>
                    </a:cubicBezTo>
                    <a:cubicBezTo>
                      <a:pt x="189" y="601"/>
                      <a:pt x="211" y="623"/>
                      <a:pt x="234" y="645"/>
                    </a:cubicBezTo>
                    <a:cubicBezTo>
                      <a:pt x="256" y="667"/>
                      <a:pt x="256" y="712"/>
                      <a:pt x="278" y="734"/>
                    </a:cubicBezTo>
                    <a:cubicBezTo>
                      <a:pt x="300" y="756"/>
                      <a:pt x="334" y="768"/>
                      <a:pt x="367" y="768"/>
                    </a:cubicBezTo>
                    <a:cubicBezTo>
                      <a:pt x="381" y="768"/>
                      <a:pt x="394" y="766"/>
                      <a:pt x="407" y="766"/>
                    </a:cubicBezTo>
                    <a:cubicBezTo>
                      <a:pt x="426" y="766"/>
                      <a:pt x="443" y="770"/>
                      <a:pt x="456" y="790"/>
                    </a:cubicBezTo>
                    <a:cubicBezTo>
                      <a:pt x="478" y="823"/>
                      <a:pt x="501" y="845"/>
                      <a:pt x="534" y="868"/>
                    </a:cubicBezTo>
                    <a:cubicBezTo>
                      <a:pt x="568" y="884"/>
                      <a:pt x="601" y="893"/>
                      <a:pt x="634" y="893"/>
                    </a:cubicBezTo>
                    <a:cubicBezTo>
                      <a:pt x="668" y="893"/>
                      <a:pt x="701" y="884"/>
                      <a:pt x="735" y="868"/>
                    </a:cubicBezTo>
                    <a:cubicBezTo>
                      <a:pt x="741" y="865"/>
                      <a:pt x="748" y="865"/>
                      <a:pt x="755" y="865"/>
                    </a:cubicBezTo>
                    <a:cubicBezTo>
                      <a:pt x="784" y="865"/>
                      <a:pt x="819" y="879"/>
                      <a:pt x="846" y="879"/>
                    </a:cubicBezTo>
                    <a:cubicBezTo>
                      <a:pt x="890" y="890"/>
                      <a:pt x="935" y="890"/>
                      <a:pt x="979" y="890"/>
                    </a:cubicBezTo>
                    <a:cubicBezTo>
                      <a:pt x="1068" y="879"/>
                      <a:pt x="1157" y="845"/>
                      <a:pt x="1235" y="812"/>
                    </a:cubicBezTo>
                    <a:cubicBezTo>
                      <a:pt x="1279" y="790"/>
                      <a:pt x="1313" y="768"/>
                      <a:pt x="1357" y="756"/>
                    </a:cubicBezTo>
                    <a:cubicBezTo>
                      <a:pt x="1402" y="734"/>
                      <a:pt x="1446" y="723"/>
                      <a:pt x="1469" y="690"/>
                    </a:cubicBezTo>
                    <a:cubicBezTo>
                      <a:pt x="1502" y="667"/>
                      <a:pt x="1513" y="623"/>
                      <a:pt x="1546" y="601"/>
                    </a:cubicBezTo>
                    <a:cubicBezTo>
                      <a:pt x="1580" y="568"/>
                      <a:pt x="1624" y="556"/>
                      <a:pt x="1657" y="523"/>
                    </a:cubicBezTo>
                    <a:cubicBezTo>
                      <a:pt x="1679" y="501"/>
                      <a:pt x="1702" y="479"/>
                      <a:pt x="1713" y="445"/>
                    </a:cubicBezTo>
                    <a:lnTo>
                      <a:pt x="1713" y="390"/>
                    </a:lnTo>
                    <a:cubicBezTo>
                      <a:pt x="1702" y="367"/>
                      <a:pt x="1702" y="356"/>
                      <a:pt x="1724" y="345"/>
                    </a:cubicBezTo>
                    <a:cubicBezTo>
                      <a:pt x="1813" y="311"/>
                      <a:pt x="1802" y="234"/>
                      <a:pt x="1780" y="156"/>
                    </a:cubicBezTo>
                    <a:cubicBezTo>
                      <a:pt x="1768" y="101"/>
                      <a:pt x="1791" y="56"/>
                      <a:pt x="18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23" name="Google Shape;24223;p45"/>
              <p:cNvSpPr/>
              <p:nvPr/>
            </p:nvSpPr>
            <p:spPr>
              <a:xfrm>
                <a:off x="865356" y="3608473"/>
                <a:ext cx="31852" cy="25259"/>
              </a:xfrm>
              <a:custGeom>
                <a:avLst/>
                <a:gdLst/>
                <a:ahLst/>
                <a:cxnLst/>
                <a:rect l="l" t="t" r="r" b="b"/>
                <a:pathLst>
                  <a:path w="913" h="724" extrusionOk="0">
                    <a:moveTo>
                      <a:pt x="401" y="1"/>
                    </a:moveTo>
                    <a:cubicBezTo>
                      <a:pt x="357" y="11"/>
                      <a:pt x="334" y="56"/>
                      <a:pt x="324" y="100"/>
                    </a:cubicBezTo>
                    <a:cubicBezTo>
                      <a:pt x="245" y="100"/>
                      <a:pt x="134" y="156"/>
                      <a:pt x="134" y="234"/>
                    </a:cubicBezTo>
                    <a:cubicBezTo>
                      <a:pt x="90" y="234"/>
                      <a:pt x="45" y="278"/>
                      <a:pt x="23" y="312"/>
                    </a:cubicBezTo>
                    <a:cubicBezTo>
                      <a:pt x="1" y="357"/>
                      <a:pt x="12" y="367"/>
                      <a:pt x="45" y="401"/>
                    </a:cubicBezTo>
                    <a:cubicBezTo>
                      <a:pt x="79" y="446"/>
                      <a:pt x="57" y="456"/>
                      <a:pt x="23" y="501"/>
                    </a:cubicBezTo>
                    <a:cubicBezTo>
                      <a:pt x="1" y="545"/>
                      <a:pt x="1" y="646"/>
                      <a:pt x="35" y="679"/>
                    </a:cubicBezTo>
                    <a:cubicBezTo>
                      <a:pt x="57" y="690"/>
                      <a:pt x="101" y="713"/>
                      <a:pt x="112" y="713"/>
                    </a:cubicBezTo>
                    <a:cubicBezTo>
                      <a:pt x="121" y="715"/>
                      <a:pt x="128" y="715"/>
                      <a:pt x="136" y="715"/>
                    </a:cubicBezTo>
                    <a:cubicBezTo>
                      <a:pt x="166" y="715"/>
                      <a:pt x="187" y="701"/>
                      <a:pt x="223" y="701"/>
                    </a:cubicBezTo>
                    <a:cubicBezTo>
                      <a:pt x="234" y="696"/>
                      <a:pt x="245" y="696"/>
                      <a:pt x="257" y="696"/>
                    </a:cubicBezTo>
                    <a:cubicBezTo>
                      <a:pt x="268" y="696"/>
                      <a:pt x="279" y="696"/>
                      <a:pt x="290" y="690"/>
                    </a:cubicBezTo>
                    <a:cubicBezTo>
                      <a:pt x="302" y="690"/>
                      <a:pt x="334" y="656"/>
                      <a:pt x="346" y="656"/>
                    </a:cubicBezTo>
                    <a:cubicBezTo>
                      <a:pt x="357" y="656"/>
                      <a:pt x="357" y="679"/>
                      <a:pt x="368" y="690"/>
                    </a:cubicBezTo>
                    <a:cubicBezTo>
                      <a:pt x="391" y="713"/>
                      <a:pt x="401" y="723"/>
                      <a:pt x="435" y="723"/>
                    </a:cubicBezTo>
                    <a:lnTo>
                      <a:pt x="512" y="723"/>
                    </a:lnTo>
                    <a:cubicBezTo>
                      <a:pt x="557" y="723"/>
                      <a:pt x="568" y="713"/>
                      <a:pt x="591" y="679"/>
                    </a:cubicBezTo>
                    <a:cubicBezTo>
                      <a:pt x="601" y="656"/>
                      <a:pt x="601" y="624"/>
                      <a:pt x="624" y="612"/>
                    </a:cubicBezTo>
                    <a:cubicBezTo>
                      <a:pt x="631" y="610"/>
                      <a:pt x="638" y="609"/>
                      <a:pt x="646" y="609"/>
                    </a:cubicBezTo>
                    <a:cubicBezTo>
                      <a:pt x="667" y="609"/>
                      <a:pt x="691" y="615"/>
                      <a:pt x="712" y="615"/>
                    </a:cubicBezTo>
                    <a:cubicBezTo>
                      <a:pt x="720" y="615"/>
                      <a:pt x="728" y="615"/>
                      <a:pt x="735" y="612"/>
                    </a:cubicBezTo>
                    <a:cubicBezTo>
                      <a:pt x="791" y="590"/>
                      <a:pt x="824" y="567"/>
                      <a:pt x="835" y="512"/>
                    </a:cubicBezTo>
                    <a:cubicBezTo>
                      <a:pt x="835" y="468"/>
                      <a:pt x="813" y="434"/>
                      <a:pt x="791" y="412"/>
                    </a:cubicBezTo>
                    <a:cubicBezTo>
                      <a:pt x="846" y="367"/>
                      <a:pt x="913" y="312"/>
                      <a:pt x="880" y="234"/>
                    </a:cubicBezTo>
                    <a:cubicBezTo>
                      <a:pt x="868" y="212"/>
                      <a:pt x="858" y="189"/>
                      <a:pt x="824" y="179"/>
                    </a:cubicBezTo>
                    <a:cubicBezTo>
                      <a:pt x="813" y="179"/>
                      <a:pt x="779" y="179"/>
                      <a:pt x="769" y="167"/>
                    </a:cubicBezTo>
                    <a:cubicBezTo>
                      <a:pt x="735" y="145"/>
                      <a:pt x="779" y="123"/>
                      <a:pt x="769" y="100"/>
                    </a:cubicBezTo>
                    <a:cubicBezTo>
                      <a:pt x="761" y="86"/>
                      <a:pt x="722" y="68"/>
                      <a:pt x="695" y="68"/>
                    </a:cubicBezTo>
                    <a:cubicBezTo>
                      <a:pt x="680" y="68"/>
                      <a:pt x="668" y="74"/>
                      <a:pt x="668" y="90"/>
                    </a:cubicBezTo>
                    <a:cubicBezTo>
                      <a:pt x="654" y="85"/>
                      <a:pt x="644" y="82"/>
                      <a:pt x="636" y="82"/>
                    </a:cubicBezTo>
                    <a:cubicBezTo>
                      <a:pt x="624" y="82"/>
                      <a:pt x="614" y="87"/>
                      <a:pt x="601" y="100"/>
                    </a:cubicBezTo>
                    <a:cubicBezTo>
                      <a:pt x="579" y="78"/>
                      <a:pt x="557" y="23"/>
                      <a:pt x="512" y="23"/>
                    </a:cubicBezTo>
                    <a:cubicBezTo>
                      <a:pt x="512" y="37"/>
                      <a:pt x="509" y="42"/>
                      <a:pt x="504" y="42"/>
                    </a:cubicBezTo>
                    <a:cubicBezTo>
                      <a:pt x="494" y="42"/>
                      <a:pt x="476" y="19"/>
                      <a:pt x="468" y="11"/>
                    </a:cubicBezTo>
                    <a:cubicBezTo>
                      <a:pt x="457" y="1"/>
                      <a:pt x="423" y="1"/>
                      <a:pt x="40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grpSp>
        <p:grpSp>
          <p:nvGrpSpPr>
            <p:cNvPr id="24224" name="Google Shape;24224;p45"/>
            <p:cNvGrpSpPr/>
            <p:nvPr/>
          </p:nvGrpSpPr>
          <p:grpSpPr>
            <a:xfrm>
              <a:off x="4375069" y="3066305"/>
              <a:ext cx="393850" cy="381639"/>
              <a:chOff x="697369" y="3434555"/>
              <a:chExt cx="393850" cy="381639"/>
            </a:xfrm>
          </p:grpSpPr>
          <p:sp>
            <p:nvSpPr>
              <p:cNvPr id="24225" name="Google Shape;24225;p45"/>
              <p:cNvSpPr/>
              <p:nvPr/>
            </p:nvSpPr>
            <p:spPr>
              <a:xfrm>
                <a:off x="878544" y="3610218"/>
                <a:ext cx="212674" cy="106477"/>
              </a:xfrm>
              <a:custGeom>
                <a:avLst/>
                <a:gdLst/>
                <a:ahLst/>
                <a:cxnLst/>
                <a:rect l="l" t="t" r="r" b="b"/>
                <a:pathLst>
                  <a:path w="6096" h="3052" extrusionOk="0">
                    <a:moveTo>
                      <a:pt x="4203" y="0"/>
                    </a:moveTo>
                    <a:cubicBezTo>
                      <a:pt x="4138" y="0"/>
                      <a:pt x="4072" y="2"/>
                      <a:pt x="4005" y="6"/>
                    </a:cubicBezTo>
                    <a:cubicBezTo>
                      <a:pt x="3416" y="40"/>
                      <a:pt x="1525" y="362"/>
                      <a:pt x="1014" y="362"/>
                    </a:cubicBezTo>
                    <a:cubicBezTo>
                      <a:pt x="847" y="366"/>
                      <a:pt x="720" y="367"/>
                      <a:pt x="626" y="367"/>
                    </a:cubicBezTo>
                    <a:cubicBezTo>
                      <a:pt x="438" y="367"/>
                      <a:pt x="379" y="362"/>
                      <a:pt x="379" y="362"/>
                    </a:cubicBezTo>
                    <a:lnTo>
                      <a:pt x="1" y="929"/>
                    </a:lnTo>
                    <a:cubicBezTo>
                      <a:pt x="1" y="929"/>
                      <a:pt x="201" y="1296"/>
                      <a:pt x="480" y="1363"/>
                    </a:cubicBezTo>
                    <a:cubicBezTo>
                      <a:pt x="757" y="1419"/>
                      <a:pt x="1080" y="1585"/>
                      <a:pt x="1358" y="1785"/>
                    </a:cubicBezTo>
                    <a:cubicBezTo>
                      <a:pt x="1625" y="1997"/>
                      <a:pt x="2693" y="2553"/>
                      <a:pt x="3038" y="2742"/>
                    </a:cubicBezTo>
                    <a:cubicBezTo>
                      <a:pt x="3382" y="2931"/>
                      <a:pt x="3950" y="2842"/>
                      <a:pt x="4138" y="2898"/>
                    </a:cubicBezTo>
                    <a:cubicBezTo>
                      <a:pt x="4257" y="2935"/>
                      <a:pt x="4571" y="3052"/>
                      <a:pt x="4871" y="3052"/>
                    </a:cubicBezTo>
                    <a:cubicBezTo>
                      <a:pt x="5021" y="3052"/>
                      <a:pt x="5167" y="3023"/>
                      <a:pt x="5284" y="2942"/>
                    </a:cubicBezTo>
                    <a:cubicBezTo>
                      <a:pt x="5640" y="2697"/>
                      <a:pt x="6018" y="2052"/>
                      <a:pt x="6051" y="1607"/>
                    </a:cubicBezTo>
                    <a:cubicBezTo>
                      <a:pt x="6096" y="1152"/>
                      <a:pt x="5930" y="551"/>
                      <a:pt x="5529" y="317"/>
                    </a:cubicBezTo>
                    <a:cubicBezTo>
                      <a:pt x="5175" y="111"/>
                      <a:pt x="4707" y="0"/>
                      <a:pt x="420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26" name="Google Shape;24226;p45"/>
              <p:cNvSpPr/>
              <p:nvPr/>
            </p:nvSpPr>
            <p:spPr>
              <a:xfrm>
                <a:off x="878544" y="3610218"/>
                <a:ext cx="197952" cy="51075"/>
              </a:xfrm>
              <a:custGeom>
                <a:avLst/>
                <a:gdLst/>
                <a:ahLst/>
                <a:cxnLst/>
                <a:rect l="l" t="t" r="r" b="b"/>
                <a:pathLst>
                  <a:path w="5674" h="1464" extrusionOk="0">
                    <a:moveTo>
                      <a:pt x="4203" y="0"/>
                    </a:moveTo>
                    <a:cubicBezTo>
                      <a:pt x="4138" y="0"/>
                      <a:pt x="4072" y="2"/>
                      <a:pt x="4005" y="6"/>
                    </a:cubicBezTo>
                    <a:cubicBezTo>
                      <a:pt x="3416" y="40"/>
                      <a:pt x="1525" y="362"/>
                      <a:pt x="1014" y="362"/>
                    </a:cubicBezTo>
                    <a:cubicBezTo>
                      <a:pt x="847" y="366"/>
                      <a:pt x="720" y="367"/>
                      <a:pt x="626" y="367"/>
                    </a:cubicBezTo>
                    <a:cubicBezTo>
                      <a:pt x="438" y="367"/>
                      <a:pt x="379" y="362"/>
                      <a:pt x="379" y="362"/>
                    </a:cubicBezTo>
                    <a:lnTo>
                      <a:pt x="1" y="929"/>
                    </a:lnTo>
                    <a:cubicBezTo>
                      <a:pt x="1" y="929"/>
                      <a:pt x="102" y="1118"/>
                      <a:pt x="268" y="1252"/>
                    </a:cubicBezTo>
                    <a:cubicBezTo>
                      <a:pt x="363" y="1299"/>
                      <a:pt x="470" y="1313"/>
                      <a:pt x="576" y="1313"/>
                    </a:cubicBezTo>
                    <a:cubicBezTo>
                      <a:pt x="618" y="1313"/>
                      <a:pt x="661" y="1311"/>
                      <a:pt x="702" y="1308"/>
                    </a:cubicBezTo>
                    <a:cubicBezTo>
                      <a:pt x="868" y="1285"/>
                      <a:pt x="1036" y="1241"/>
                      <a:pt x="1202" y="1229"/>
                    </a:cubicBezTo>
                    <a:cubicBezTo>
                      <a:pt x="1245" y="1225"/>
                      <a:pt x="1288" y="1223"/>
                      <a:pt x="1330" y="1223"/>
                    </a:cubicBezTo>
                    <a:cubicBezTo>
                      <a:pt x="1633" y="1223"/>
                      <a:pt x="1934" y="1317"/>
                      <a:pt x="2237" y="1385"/>
                    </a:cubicBezTo>
                    <a:cubicBezTo>
                      <a:pt x="2515" y="1441"/>
                      <a:pt x="2804" y="1463"/>
                      <a:pt x="3093" y="1463"/>
                    </a:cubicBezTo>
                    <a:cubicBezTo>
                      <a:pt x="3360" y="1463"/>
                      <a:pt x="3638" y="1430"/>
                      <a:pt x="3894" y="1341"/>
                    </a:cubicBezTo>
                    <a:cubicBezTo>
                      <a:pt x="4039" y="1296"/>
                      <a:pt x="4172" y="1219"/>
                      <a:pt x="4294" y="1152"/>
                    </a:cubicBezTo>
                    <a:cubicBezTo>
                      <a:pt x="4417" y="1074"/>
                      <a:pt x="4539" y="996"/>
                      <a:pt x="4639" y="896"/>
                    </a:cubicBezTo>
                    <a:cubicBezTo>
                      <a:pt x="4717" y="829"/>
                      <a:pt x="4773" y="752"/>
                      <a:pt x="4850" y="673"/>
                    </a:cubicBezTo>
                    <a:cubicBezTo>
                      <a:pt x="5028" y="517"/>
                      <a:pt x="5284" y="473"/>
                      <a:pt x="5529" y="451"/>
                    </a:cubicBezTo>
                    <a:cubicBezTo>
                      <a:pt x="5574" y="440"/>
                      <a:pt x="5629" y="440"/>
                      <a:pt x="5673" y="429"/>
                    </a:cubicBezTo>
                    <a:cubicBezTo>
                      <a:pt x="5629" y="384"/>
                      <a:pt x="5584" y="351"/>
                      <a:pt x="5529" y="317"/>
                    </a:cubicBezTo>
                    <a:cubicBezTo>
                      <a:pt x="5175" y="111"/>
                      <a:pt x="4707" y="0"/>
                      <a:pt x="420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27" name="Google Shape;24227;p45"/>
              <p:cNvSpPr/>
              <p:nvPr/>
            </p:nvSpPr>
            <p:spPr>
              <a:xfrm>
                <a:off x="887092" y="3639908"/>
                <a:ext cx="97825" cy="34574"/>
              </a:xfrm>
              <a:custGeom>
                <a:avLst/>
                <a:gdLst/>
                <a:ahLst/>
                <a:cxnLst/>
                <a:rect l="l" t="t" r="r" b="b"/>
                <a:pathLst>
                  <a:path w="2804" h="991" extrusionOk="0">
                    <a:moveTo>
                      <a:pt x="1" y="0"/>
                    </a:moveTo>
                    <a:cubicBezTo>
                      <a:pt x="79" y="111"/>
                      <a:pt x="190" y="178"/>
                      <a:pt x="312" y="223"/>
                    </a:cubicBezTo>
                    <a:cubicBezTo>
                      <a:pt x="435" y="256"/>
                      <a:pt x="557" y="289"/>
                      <a:pt x="680" y="312"/>
                    </a:cubicBezTo>
                    <a:cubicBezTo>
                      <a:pt x="935" y="345"/>
                      <a:pt x="1191" y="356"/>
                      <a:pt x="1436" y="401"/>
                    </a:cubicBezTo>
                    <a:cubicBezTo>
                      <a:pt x="1558" y="423"/>
                      <a:pt x="1669" y="457"/>
                      <a:pt x="1792" y="490"/>
                    </a:cubicBezTo>
                    <a:cubicBezTo>
                      <a:pt x="1903" y="534"/>
                      <a:pt x="2014" y="590"/>
                      <a:pt x="2114" y="657"/>
                    </a:cubicBezTo>
                    <a:cubicBezTo>
                      <a:pt x="2336" y="768"/>
                      <a:pt x="2548" y="924"/>
                      <a:pt x="2793" y="990"/>
                    </a:cubicBezTo>
                    <a:lnTo>
                      <a:pt x="2803" y="979"/>
                    </a:lnTo>
                    <a:cubicBezTo>
                      <a:pt x="2581" y="845"/>
                      <a:pt x="2392" y="690"/>
                      <a:pt x="2181" y="556"/>
                    </a:cubicBezTo>
                    <a:cubicBezTo>
                      <a:pt x="2069" y="479"/>
                      <a:pt x="1947" y="423"/>
                      <a:pt x="1825" y="390"/>
                    </a:cubicBezTo>
                    <a:cubicBezTo>
                      <a:pt x="1703" y="345"/>
                      <a:pt x="1569" y="323"/>
                      <a:pt x="1447" y="312"/>
                    </a:cubicBezTo>
                    <a:cubicBezTo>
                      <a:pt x="1191" y="279"/>
                      <a:pt x="935" y="279"/>
                      <a:pt x="690" y="256"/>
                    </a:cubicBezTo>
                    <a:cubicBezTo>
                      <a:pt x="568" y="234"/>
                      <a:pt x="446" y="223"/>
                      <a:pt x="324" y="190"/>
                    </a:cubicBezTo>
                    <a:cubicBezTo>
                      <a:pt x="201" y="156"/>
                      <a:pt x="90" y="101"/>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28" name="Google Shape;24228;p45"/>
              <p:cNvSpPr/>
              <p:nvPr/>
            </p:nvSpPr>
            <p:spPr>
              <a:xfrm>
                <a:off x="898745" y="3636803"/>
                <a:ext cx="135852" cy="26131"/>
              </a:xfrm>
              <a:custGeom>
                <a:avLst/>
                <a:gdLst/>
                <a:ahLst/>
                <a:cxnLst/>
                <a:rect l="l" t="t" r="r" b="b"/>
                <a:pathLst>
                  <a:path w="3894" h="749" extrusionOk="0">
                    <a:moveTo>
                      <a:pt x="0" y="0"/>
                    </a:moveTo>
                    <a:lnTo>
                      <a:pt x="0" y="12"/>
                    </a:lnTo>
                    <a:cubicBezTo>
                      <a:pt x="323" y="111"/>
                      <a:pt x="657" y="145"/>
                      <a:pt x="991" y="167"/>
                    </a:cubicBezTo>
                    <a:cubicBezTo>
                      <a:pt x="1313" y="178"/>
                      <a:pt x="1646" y="200"/>
                      <a:pt x="1969" y="267"/>
                    </a:cubicBezTo>
                    <a:cubicBezTo>
                      <a:pt x="2291" y="334"/>
                      <a:pt x="2592" y="457"/>
                      <a:pt x="2904" y="568"/>
                    </a:cubicBezTo>
                    <a:cubicBezTo>
                      <a:pt x="3059" y="635"/>
                      <a:pt x="3215" y="690"/>
                      <a:pt x="3381" y="724"/>
                    </a:cubicBezTo>
                    <a:cubicBezTo>
                      <a:pt x="3465" y="740"/>
                      <a:pt x="3551" y="748"/>
                      <a:pt x="3638" y="748"/>
                    </a:cubicBezTo>
                    <a:cubicBezTo>
                      <a:pt x="3724" y="748"/>
                      <a:pt x="3810" y="740"/>
                      <a:pt x="3893" y="724"/>
                    </a:cubicBezTo>
                    <a:lnTo>
                      <a:pt x="3882" y="712"/>
                    </a:lnTo>
                    <a:cubicBezTo>
                      <a:pt x="3549" y="712"/>
                      <a:pt x="3260" y="568"/>
                      <a:pt x="2948" y="445"/>
                    </a:cubicBezTo>
                    <a:cubicBezTo>
                      <a:pt x="2881" y="412"/>
                      <a:pt x="2803" y="378"/>
                      <a:pt x="2726" y="345"/>
                    </a:cubicBezTo>
                    <a:cubicBezTo>
                      <a:pt x="2637" y="323"/>
                      <a:pt x="2558" y="289"/>
                      <a:pt x="2481" y="267"/>
                    </a:cubicBezTo>
                    <a:cubicBezTo>
                      <a:pt x="2314" y="223"/>
                      <a:pt x="2158" y="190"/>
                      <a:pt x="1992" y="156"/>
                    </a:cubicBezTo>
                    <a:cubicBezTo>
                      <a:pt x="1658" y="101"/>
                      <a:pt x="1324" y="101"/>
                      <a:pt x="991" y="89"/>
                    </a:cubicBezTo>
                    <a:cubicBezTo>
                      <a:pt x="657" y="89"/>
                      <a:pt x="323" y="78"/>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29" name="Google Shape;24229;p45"/>
              <p:cNvSpPr/>
              <p:nvPr/>
            </p:nvSpPr>
            <p:spPr>
              <a:xfrm>
                <a:off x="908060" y="3624452"/>
                <a:ext cx="133514" cy="13885"/>
              </a:xfrm>
              <a:custGeom>
                <a:avLst/>
                <a:gdLst/>
                <a:ahLst/>
                <a:cxnLst/>
                <a:rect l="l" t="t" r="r" b="b"/>
                <a:pathLst>
                  <a:path w="3827" h="398" extrusionOk="0">
                    <a:moveTo>
                      <a:pt x="1228" y="1"/>
                    </a:moveTo>
                    <a:cubicBezTo>
                      <a:pt x="1137" y="1"/>
                      <a:pt x="1047" y="4"/>
                      <a:pt x="957" y="10"/>
                    </a:cubicBezTo>
                    <a:cubicBezTo>
                      <a:pt x="635" y="21"/>
                      <a:pt x="312" y="77"/>
                      <a:pt x="0" y="188"/>
                    </a:cubicBezTo>
                    <a:lnTo>
                      <a:pt x="12" y="188"/>
                    </a:lnTo>
                    <a:cubicBezTo>
                      <a:pt x="312" y="99"/>
                      <a:pt x="635" y="54"/>
                      <a:pt x="957" y="54"/>
                    </a:cubicBezTo>
                    <a:cubicBezTo>
                      <a:pt x="1012" y="52"/>
                      <a:pt x="1067" y="51"/>
                      <a:pt x="1122" y="51"/>
                    </a:cubicBezTo>
                    <a:cubicBezTo>
                      <a:pt x="1390" y="51"/>
                      <a:pt x="1655" y="75"/>
                      <a:pt x="1913" y="121"/>
                    </a:cubicBezTo>
                    <a:cubicBezTo>
                      <a:pt x="2236" y="166"/>
                      <a:pt x="2548" y="232"/>
                      <a:pt x="2859" y="299"/>
                    </a:cubicBezTo>
                    <a:cubicBezTo>
                      <a:pt x="3107" y="352"/>
                      <a:pt x="3368" y="398"/>
                      <a:pt x="3627" y="398"/>
                    </a:cubicBezTo>
                    <a:cubicBezTo>
                      <a:pt x="3694" y="398"/>
                      <a:pt x="3760" y="395"/>
                      <a:pt x="3826" y="388"/>
                    </a:cubicBezTo>
                    <a:lnTo>
                      <a:pt x="3826" y="376"/>
                    </a:lnTo>
                    <a:cubicBezTo>
                      <a:pt x="3504" y="366"/>
                      <a:pt x="3193" y="287"/>
                      <a:pt x="2881" y="210"/>
                    </a:cubicBezTo>
                    <a:cubicBezTo>
                      <a:pt x="2570" y="143"/>
                      <a:pt x="2247" y="87"/>
                      <a:pt x="1925" y="43"/>
                    </a:cubicBezTo>
                    <a:cubicBezTo>
                      <a:pt x="1692" y="19"/>
                      <a:pt x="1460" y="1"/>
                      <a:pt x="122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30" name="Google Shape;24230;p45"/>
              <p:cNvSpPr/>
              <p:nvPr/>
            </p:nvSpPr>
            <p:spPr>
              <a:xfrm>
                <a:off x="891767" y="3492854"/>
                <a:ext cx="184729" cy="139410"/>
              </a:xfrm>
              <a:custGeom>
                <a:avLst/>
                <a:gdLst/>
                <a:ahLst/>
                <a:cxnLst/>
                <a:rect l="l" t="t" r="r" b="b"/>
                <a:pathLst>
                  <a:path w="5295" h="3996" extrusionOk="0">
                    <a:moveTo>
                      <a:pt x="3891" y="0"/>
                    </a:moveTo>
                    <a:cubicBezTo>
                      <a:pt x="3334" y="0"/>
                      <a:pt x="2399" y="691"/>
                      <a:pt x="2036" y="1012"/>
                    </a:cubicBezTo>
                    <a:cubicBezTo>
                      <a:pt x="1646" y="1357"/>
                      <a:pt x="1302" y="2146"/>
                      <a:pt x="979" y="2769"/>
                    </a:cubicBezTo>
                    <a:cubicBezTo>
                      <a:pt x="645" y="3381"/>
                      <a:pt x="101" y="3404"/>
                      <a:pt x="101" y="3404"/>
                    </a:cubicBezTo>
                    <a:lnTo>
                      <a:pt x="0" y="3904"/>
                    </a:lnTo>
                    <a:cubicBezTo>
                      <a:pt x="0" y="3904"/>
                      <a:pt x="261" y="3972"/>
                      <a:pt x="503" y="3972"/>
                    </a:cubicBezTo>
                    <a:cubicBezTo>
                      <a:pt x="521" y="3972"/>
                      <a:pt x="539" y="3971"/>
                      <a:pt x="556" y="3970"/>
                    </a:cubicBezTo>
                    <a:cubicBezTo>
                      <a:pt x="727" y="3970"/>
                      <a:pt x="1085" y="3995"/>
                      <a:pt x="1437" y="3995"/>
                    </a:cubicBezTo>
                    <a:cubicBezTo>
                      <a:pt x="1613" y="3995"/>
                      <a:pt x="1787" y="3989"/>
                      <a:pt x="1935" y="3970"/>
                    </a:cubicBezTo>
                    <a:cubicBezTo>
                      <a:pt x="2370" y="3915"/>
                      <a:pt x="2981" y="3938"/>
                      <a:pt x="3482" y="3881"/>
                    </a:cubicBezTo>
                    <a:cubicBezTo>
                      <a:pt x="3982" y="3826"/>
                      <a:pt x="4194" y="3570"/>
                      <a:pt x="4471" y="3337"/>
                    </a:cubicBezTo>
                    <a:cubicBezTo>
                      <a:pt x="4750" y="3115"/>
                      <a:pt x="5116" y="2703"/>
                      <a:pt x="5205" y="2302"/>
                    </a:cubicBezTo>
                    <a:cubicBezTo>
                      <a:pt x="5294" y="1891"/>
                      <a:pt x="4938" y="1679"/>
                      <a:pt x="4861" y="1635"/>
                    </a:cubicBezTo>
                    <a:cubicBezTo>
                      <a:pt x="4794" y="1590"/>
                      <a:pt x="4783" y="1491"/>
                      <a:pt x="4738" y="1412"/>
                    </a:cubicBezTo>
                    <a:cubicBezTo>
                      <a:pt x="4694" y="1335"/>
                      <a:pt x="4727" y="912"/>
                      <a:pt x="4738" y="668"/>
                    </a:cubicBezTo>
                    <a:cubicBezTo>
                      <a:pt x="4750" y="423"/>
                      <a:pt x="4550" y="134"/>
                      <a:pt x="4004" y="11"/>
                    </a:cubicBezTo>
                    <a:cubicBezTo>
                      <a:pt x="3969" y="4"/>
                      <a:pt x="3931" y="0"/>
                      <a:pt x="3891"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31" name="Google Shape;24231;p45"/>
              <p:cNvSpPr/>
              <p:nvPr/>
            </p:nvSpPr>
            <p:spPr>
              <a:xfrm>
                <a:off x="891767" y="3578958"/>
                <a:ext cx="98976" cy="50587"/>
              </a:xfrm>
              <a:custGeom>
                <a:avLst/>
                <a:gdLst/>
                <a:ahLst/>
                <a:cxnLst/>
                <a:rect l="l" t="t" r="r" b="b"/>
                <a:pathLst>
                  <a:path w="2837" h="1450" extrusionOk="0">
                    <a:moveTo>
                      <a:pt x="1654" y="1"/>
                    </a:moveTo>
                    <a:cubicBezTo>
                      <a:pt x="1644" y="1"/>
                      <a:pt x="1634" y="1"/>
                      <a:pt x="1624" y="1"/>
                    </a:cubicBezTo>
                    <a:cubicBezTo>
                      <a:pt x="1446" y="12"/>
                      <a:pt x="1280" y="113"/>
                      <a:pt x="1090" y="146"/>
                    </a:cubicBezTo>
                    <a:cubicBezTo>
                      <a:pt x="1079" y="157"/>
                      <a:pt x="1068" y="157"/>
                      <a:pt x="1046" y="157"/>
                    </a:cubicBezTo>
                    <a:cubicBezTo>
                      <a:pt x="1023" y="202"/>
                      <a:pt x="1001" y="246"/>
                      <a:pt x="979" y="301"/>
                    </a:cubicBezTo>
                    <a:cubicBezTo>
                      <a:pt x="645" y="913"/>
                      <a:pt x="101" y="936"/>
                      <a:pt x="101" y="936"/>
                    </a:cubicBezTo>
                    <a:lnTo>
                      <a:pt x="0" y="1436"/>
                    </a:lnTo>
                    <a:lnTo>
                      <a:pt x="12" y="1436"/>
                    </a:lnTo>
                    <a:cubicBezTo>
                      <a:pt x="115" y="1445"/>
                      <a:pt x="219" y="1450"/>
                      <a:pt x="323" y="1450"/>
                    </a:cubicBezTo>
                    <a:cubicBezTo>
                      <a:pt x="838" y="1450"/>
                      <a:pt x="1362" y="1336"/>
                      <a:pt x="1824" y="1114"/>
                    </a:cubicBezTo>
                    <a:cubicBezTo>
                      <a:pt x="1913" y="1069"/>
                      <a:pt x="1991" y="1025"/>
                      <a:pt x="2080" y="980"/>
                    </a:cubicBezTo>
                    <a:cubicBezTo>
                      <a:pt x="2192" y="924"/>
                      <a:pt x="2214" y="913"/>
                      <a:pt x="2314" y="847"/>
                    </a:cubicBezTo>
                    <a:cubicBezTo>
                      <a:pt x="2459" y="758"/>
                      <a:pt x="2669" y="590"/>
                      <a:pt x="2781" y="469"/>
                    </a:cubicBezTo>
                    <a:cubicBezTo>
                      <a:pt x="2803" y="435"/>
                      <a:pt x="2837" y="402"/>
                      <a:pt x="2837" y="357"/>
                    </a:cubicBezTo>
                    <a:cubicBezTo>
                      <a:pt x="2825" y="313"/>
                      <a:pt x="2803" y="291"/>
                      <a:pt x="2781" y="257"/>
                    </a:cubicBezTo>
                    <a:cubicBezTo>
                      <a:pt x="2714" y="190"/>
                      <a:pt x="2647" y="123"/>
                      <a:pt x="2570" y="68"/>
                    </a:cubicBezTo>
                    <a:cubicBezTo>
                      <a:pt x="2536" y="46"/>
                      <a:pt x="2503" y="24"/>
                      <a:pt x="2459" y="12"/>
                    </a:cubicBezTo>
                    <a:cubicBezTo>
                      <a:pt x="2450" y="11"/>
                      <a:pt x="2441" y="10"/>
                      <a:pt x="2431" y="10"/>
                    </a:cubicBezTo>
                    <a:cubicBezTo>
                      <a:pt x="2371" y="10"/>
                      <a:pt x="2303" y="37"/>
                      <a:pt x="2236" y="57"/>
                    </a:cubicBezTo>
                    <a:cubicBezTo>
                      <a:pt x="2202" y="64"/>
                      <a:pt x="2168" y="67"/>
                      <a:pt x="2134" y="67"/>
                    </a:cubicBezTo>
                    <a:cubicBezTo>
                      <a:pt x="1975" y="67"/>
                      <a:pt x="1811" y="1"/>
                      <a:pt x="165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32" name="Google Shape;24232;p45"/>
              <p:cNvSpPr/>
              <p:nvPr/>
            </p:nvSpPr>
            <p:spPr>
              <a:xfrm>
                <a:off x="887511" y="3545221"/>
                <a:ext cx="97406" cy="75148"/>
              </a:xfrm>
              <a:custGeom>
                <a:avLst/>
                <a:gdLst/>
                <a:ahLst/>
                <a:cxnLst/>
                <a:rect l="l" t="t" r="r" b="b"/>
                <a:pathLst>
                  <a:path w="2792" h="2154" extrusionOk="0">
                    <a:moveTo>
                      <a:pt x="2781" y="0"/>
                    </a:moveTo>
                    <a:cubicBezTo>
                      <a:pt x="2524" y="168"/>
                      <a:pt x="2302" y="390"/>
                      <a:pt x="2102" y="613"/>
                    </a:cubicBezTo>
                    <a:cubicBezTo>
                      <a:pt x="2002" y="724"/>
                      <a:pt x="1902" y="846"/>
                      <a:pt x="1813" y="968"/>
                    </a:cubicBezTo>
                    <a:cubicBezTo>
                      <a:pt x="1713" y="1080"/>
                      <a:pt x="1624" y="1213"/>
                      <a:pt x="1535" y="1324"/>
                    </a:cubicBezTo>
                    <a:cubicBezTo>
                      <a:pt x="1491" y="1380"/>
                      <a:pt x="1435" y="1446"/>
                      <a:pt x="1390" y="1491"/>
                    </a:cubicBezTo>
                    <a:cubicBezTo>
                      <a:pt x="1346" y="1547"/>
                      <a:pt x="1279" y="1591"/>
                      <a:pt x="1224" y="1636"/>
                    </a:cubicBezTo>
                    <a:cubicBezTo>
                      <a:pt x="1101" y="1735"/>
                      <a:pt x="979" y="1814"/>
                      <a:pt x="856" y="1891"/>
                    </a:cubicBezTo>
                    <a:cubicBezTo>
                      <a:pt x="789" y="1936"/>
                      <a:pt x="723" y="1969"/>
                      <a:pt x="656" y="2002"/>
                    </a:cubicBezTo>
                    <a:cubicBezTo>
                      <a:pt x="589" y="2036"/>
                      <a:pt x="523" y="2069"/>
                      <a:pt x="456" y="2091"/>
                    </a:cubicBezTo>
                    <a:cubicBezTo>
                      <a:pt x="376" y="2116"/>
                      <a:pt x="292" y="2124"/>
                      <a:pt x="209" y="2124"/>
                    </a:cubicBezTo>
                    <a:cubicBezTo>
                      <a:pt x="142" y="2124"/>
                      <a:pt x="76" y="2119"/>
                      <a:pt x="11" y="2114"/>
                    </a:cubicBezTo>
                    <a:lnTo>
                      <a:pt x="0" y="2125"/>
                    </a:lnTo>
                    <a:cubicBezTo>
                      <a:pt x="98" y="2139"/>
                      <a:pt x="196" y="2153"/>
                      <a:pt x="294" y="2153"/>
                    </a:cubicBezTo>
                    <a:cubicBezTo>
                      <a:pt x="352" y="2153"/>
                      <a:pt x="410" y="2148"/>
                      <a:pt x="467" y="2136"/>
                    </a:cubicBezTo>
                    <a:cubicBezTo>
                      <a:pt x="534" y="2114"/>
                      <a:pt x="611" y="2081"/>
                      <a:pt x="678" y="2058"/>
                    </a:cubicBezTo>
                    <a:cubicBezTo>
                      <a:pt x="745" y="2025"/>
                      <a:pt x="823" y="1992"/>
                      <a:pt x="890" y="1958"/>
                    </a:cubicBezTo>
                    <a:cubicBezTo>
                      <a:pt x="1023" y="1880"/>
                      <a:pt x="1145" y="1802"/>
                      <a:pt x="1279" y="1713"/>
                    </a:cubicBezTo>
                    <a:cubicBezTo>
                      <a:pt x="1335" y="1658"/>
                      <a:pt x="1390" y="1624"/>
                      <a:pt x="1457" y="1569"/>
                    </a:cubicBezTo>
                    <a:cubicBezTo>
                      <a:pt x="1513" y="1513"/>
                      <a:pt x="1568" y="1458"/>
                      <a:pt x="1612" y="1391"/>
                    </a:cubicBezTo>
                    <a:cubicBezTo>
                      <a:pt x="1724" y="1280"/>
                      <a:pt x="1813" y="1169"/>
                      <a:pt x="1913" y="1046"/>
                    </a:cubicBezTo>
                    <a:cubicBezTo>
                      <a:pt x="2013" y="935"/>
                      <a:pt x="2113" y="823"/>
                      <a:pt x="2202" y="701"/>
                    </a:cubicBezTo>
                    <a:cubicBezTo>
                      <a:pt x="2391" y="467"/>
                      <a:pt x="2581" y="234"/>
                      <a:pt x="2791" y="12"/>
                    </a:cubicBezTo>
                    <a:lnTo>
                      <a:pt x="2781"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33" name="Google Shape;24233;p45"/>
              <p:cNvSpPr/>
              <p:nvPr/>
            </p:nvSpPr>
            <p:spPr>
              <a:xfrm>
                <a:off x="897593" y="3575888"/>
                <a:ext cx="119141" cy="47726"/>
              </a:xfrm>
              <a:custGeom>
                <a:avLst/>
                <a:gdLst/>
                <a:ahLst/>
                <a:cxnLst/>
                <a:rect l="l" t="t" r="r" b="b"/>
                <a:pathLst>
                  <a:path w="3415" h="1368" extrusionOk="0">
                    <a:moveTo>
                      <a:pt x="3414" y="0"/>
                    </a:moveTo>
                    <a:cubicBezTo>
                      <a:pt x="3092" y="23"/>
                      <a:pt x="2781" y="100"/>
                      <a:pt x="2492" y="223"/>
                    </a:cubicBezTo>
                    <a:cubicBezTo>
                      <a:pt x="2413" y="256"/>
                      <a:pt x="2347" y="300"/>
                      <a:pt x="2280" y="334"/>
                    </a:cubicBezTo>
                    <a:cubicBezTo>
                      <a:pt x="2203" y="367"/>
                      <a:pt x="2136" y="412"/>
                      <a:pt x="2069" y="456"/>
                    </a:cubicBezTo>
                    <a:cubicBezTo>
                      <a:pt x="1946" y="545"/>
                      <a:pt x="1813" y="646"/>
                      <a:pt x="1691" y="745"/>
                    </a:cubicBezTo>
                    <a:cubicBezTo>
                      <a:pt x="1580" y="846"/>
                      <a:pt x="1457" y="945"/>
                      <a:pt x="1335" y="1034"/>
                    </a:cubicBezTo>
                    <a:cubicBezTo>
                      <a:pt x="1202" y="1113"/>
                      <a:pt x="1068" y="1179"/>
                      <a:pt x="923" y="1235"/>
                    </a:cubicBezTo>
                    <a:cubicBezTo>
                      <a:pt x="728" y="1303"/>
                      <a:pt x="517" y="1335"/>
                      <a:pt x="305" y="1335"/>
                    </a:cubicBezTo>
                    <a:cubicBezTo>
                      <a:pt x="203" y="1335"/>
                      <a:pt x="101" y="1327"/>
                      <a:pt x="0" y="1313"/>
                    </a:cubicBezTo>
                    <a:lnTo>
                      <a:pt x="0" y="1324"/>
                    </a:lnTo>
                    <a:cubicBezTo>
                      <a:pt x="138" y="1353"/>
                      <a:pt x="279" y="1368"/>
                      <a:pt x="418" y="1368"/>
                    </a:cubicBezTo>
                    <a:cubicBezTo>
                      <a:pt x="593" y="1368"/>
                      <a:pt x="767" y="1345"/>
                      <a:pt x="935" y="1301"/>
                    </a:cubicBezTo>
                    <a:cubicBezTo>
                      <a:pt x="1090" y="1257"/>
                      <a:pt x="1235" y="1190"/>
                      <a:pt x="1380" y="1101"/>
                    </a:cubicBezTo>
                    <a:cubicBezTo>
                      <a:pt x="1513" y="1024"/>
                      <a:pt x="1635" y="923"/>
                      <a:pt x="1768" y="834"/>
                    </a:cubicBezTo>
                    <a:cubicBezTo>
                      <a:pt x="2013" y="634"/>
                      <a:pt x="2269" y="490"/>
                      <a:pt x="2547" y="345"/>
                    </a:cubicBezTo>
                    <a:cubicBezTo>
                      <a:pt x="2825" y="211"/>
                      <a:pt x="3115" y="112"/>
                      <a:pt x="3414" y="11"/>
                    </a:cubicBezTo>
                    <a:lnTo>
                      <a:pt x="3414"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34" name="Google Shape;24234;p45"/>
              <p:cNvSpPr/>
              <p:nvPr/>
            </p:nvSpPr>
            <p:spPr>
              <a:xfrm>
                <a:off x="905339" y="3608090"/>
                <a:ext cx="113733" cy="20584"/>
              </a:xfrm>
              <a:custGeom>
                <a:avLst/>
                <a:gdLst/>
                <a:ahLst/>
                <a:cxnLst/>
                <a:rect l="l" t="t" r="r" b="b"/>
                <a:pathLst>
                  <a:path w="3260" h="590" extrusionOk="0">
                    <a:moveTo>
                      <a:pt x="3259" y="0"/>
                    </a:moveTo>
                    <a:cubicBezTo>
                      <a:pt x="2982" y="0"/>
                      <a:pt x="2703" y="56"/>
                      <a:pt x="2436" y="123"/>
                    </a:cubicBezTo>
                    <a:cubicBezTo>
                      <a:pt x="2169" y="190"/>
                      <a:pt x="1902" y="279"/>
                      <a:pt x="1635" y="356"/>
                    </a:cubicBezTo>
                    <a:cubicBezTo>
                      <a:pt x="1368" y="434"/>
                      <a:pt x="1101" y="501"/>
                      <a:pt x="824" y="534"/>
                    </a:cubicBezTo>
                    <a:cubicBezTo>
                      <a:pt x="690" y="556"/>
                      <a:pt x="554" y="567"/>
                      <a:pt x="416" y="567"/>
                    </a:cubicBezTo>
                    <a:cubicBezTo>
                      <a:pt x="279" y="567"/>
                      <a:pt x="140" y="556"/>
                      <a:pt x="1" y="534"/>
                    </a:cubicBezTo>
                    <a:lnTo>
                      <a:pt x="1" y="534"/>
                    </a:lnTo>
                    <a:cubicBezTo>
                      <a:pt x="164" y="573"/>
                      <a:pt x="327" y="589"/>
                      <a:pt x="491" y="589"/>
                    </a:cubicBezTo>
                    <a:cubicBezTo>
                      <a:pt x="605" y="589"/>
                      <a:pt x="720" y="581"/>
                      <a:pt x="835" y="568"/>
                    </a:cubicBezTo>
                    <a:cubicBezTo>
                      <a:pt x="1113" y="546"/>
                      <a:pt x="1380" y="479"/>
                      <a:pt x="1647" y="412"/>
                    </a:cubicBezTo>
                    <a:cubicBezTo>
                      <a:pt x="1925" y="334"/>
                      <a:pt x="2191" y="256"/>
                      <a:pt x="2458" y="190"/>
                    </a:cubicBezTo>
                    <a:cubicBezTo>
                      <a:pt x="2715" y="111"/>
                      <a:pt x="2992" y="45"/>
                      <a:pt x="325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35" name="Google Shape;24235;p45"/>
              <p:cNvSpPr/>
              <p:nvPr/>
            </p:nvSpPr>
            <p:spPr>
              <a:xfrm>
                <a:off x="726466" y="3632128"/>
                <a:ext cx="144364" cy="158424"/>
              </a:xfrm>
              <a:custGeom>
                <a:avLst/>
                <a:gdLst/>
                <a:ahLst/>
                <a:cxnLst/>
                <a:rect l="l" t="t" r="r" b="b"/>
                <a:pathLst>
                  <a:path w="4138" h="4541" extrusionOk="0">
                    <a:moveTo>
                      <a:pt x="3815" y="1"/>
                    </a:moveTo>
                    <a:cubicBezTo>
                      <a:pt x="3815" y="1"/>
                      <a:pt x="3804" y="67"/>
                      <a:pt x="3537" y="156"/>
                    </a:cubicBezTo>
                    <a:cubicBezTo>
                      <a:pt x="3270" y="245"/>
                      <a:pt x="2269" y="379"/>
                      <a:pt x="1702" y="735"/>
                    </a:cubicBezTo>
                    <a:cubicBezTo>
                      <a:pt x="1135" y="1091"/>
                      <a:pt x="378" y="1836"/>
                      <a:pt x="190" y="2359"/>
                    </a:cubicBezTo>
                    <a:cubicBezTo>
                      <a:pt x="0" y="2882"/>
                      <a:pt x="67" y="3282"/>
                      <a:pt x="190" y="3549"/>
                    </a:cubicBezTo>
                    <a:cubicBezTo>
                      <a:pt x="311" y="3805"/>
                      <a:pt x="701" y="4049"/>
                      <a:pt x="957" y="4116"/>
                    </a:cubicBezTo>
                    <a:cubicBezTo>
                      <a:pt x="1213" y="4183"/>
                      <a:pt x="1513" y="4294"/>
                      <a:pt x="1668" y="4394"/>
                    </a:cubicBezTo>
                    <a:cubicBezTo>
                      <a:pt x="1771" y="4468"/>
                      <a:pt x="1850" y="4541"/>
                      <a:pt x="1961" y="4541"/>
                    </a:cubicBezTo>
                    <a:cubicBezTo>
                      <a:pt x="2019" y="4541"/>
                      <a:pt x="2086" y="4521"/>
                      <a:pt x="2169" y="4472"/>
                    </a:cubicBezTo>
                    <a:cubicBezTo>
                      <a:pt x="2425" y="4328"/>
                      <a:pt x="2525" y="4150"/>
                      <a:pt x="2625" y="3838"/>
                    </a:cubicBezTo>
                    <a:cubicBezTo>
                      <a:pt x="2714" y="3527"/>
                      <a:pt x="2725" y="2870"/>
                      <a:pt x="2847" y="2626"/>
                    </a:cubicBezTo>
                    <a:cubicBezTo>
                      <a:pt x="2981" y="2392"/>
                      <a:pt x="3237" y="2037"/>
                      <a:pt x="3504" y="1513"/>
                    </a:cubicBezTo>
                    <a:cubicBezTo>
                      <a:pt x="3782" y="991"/>
                      <a:pt x="4138" y="435"/>
                      <a:pt x="4138" y="435"/>
                    </a:cubicBezTo>
                    <a:lnTo>
                      <a:pt x="3815" y="1"/>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36" name="Google Shape;24236;p45"/>
              <p:cNvSpPr/>
              <p:nvPr/>
            </p:nvSpPr>
            <p:spPr>
              <a:xfrm>
                <a:off x="735397" y="3634884"/>
                <a:ext cx="135433" cy="155668"/>
              </a:xfrm>
              <a:custGeom>
                <a:avLst/>
                <a:gdLst/>
                <a:ahLst/>
                <a:cxnLst/>
                <a:rect l="l" t="t" r="r" b="b"/>
                <a:pathLst>
                  <a:path w="3882" h="4462" extrusionOk="0">
                    <a:moveTo>
                      <a:pt x="3615" y="0"/>
                    </a:moveTo>
                    <a:cubicBezTo>
                      <a:pt x="3515" y="77"/>
                      <a:pt x="3437" y="178"/>
                      <a:pt x="3337" y="267"/>
                    </a:cubicBezTo>
                    <a:cubicBezTo>
                      <a:pt x="3236" y="344"/>
                      <a:pt x="3125" y="433"/>
                      <a:pt x="3036" y="534"/>
                    </a:cubicBezTo>
                    <a:cubicBezTo>
                      <a:pt x="2848" y="756"/>
                      <a:pt x="2747" y="1046"/>
                      <a:pt x="2658" y="1335"/>
                    </a:cubicBezTo>
                    <a:cubicBezTo>
                      <a:pt x="2480" y="1824"/>
                      <a:pt x="2280" y="2291"/>
                      <a:pt x="2069" y="2769"/>
                    </a:cubicBezTo>
                    <a:cubicBezTo>
                      <a:pt x="2047" y="2825"/>
                      <a:pt x="2025" y="2880"/>
                      <a:pt x="1991" y="2925"/>
                    </a:cubicBezTo>
                    <a:cubicBezTo>
                      <a:pt x="1880" y="3070"/>
                      <a:pt x="1669" y="3092"/>
                      <a:pt x="1479" y="3103"/>
                    </a:cubicBezTo>
                    <a:cubicBezTo>
                      <a:pt x="1202" y="3114"/>
                      <a:pt x="912" y="3103"/>
                      <a:pt x="678" y="3236"/>
                    </a:cubicBezTo>
                    <a:cubicBezTo>
                      <a:pt x="500" y="3325"/>
                      <a:pt x="367" y="3481"/>
                      <a:pt x="178" y="3537"/>
                    </a:cubicBezTo>
                    <a:cubicBezTo>
                      <a:pt x="122" y="3559"/>
                      <a:pt x="55" y="3570"/>
                      <a:pt x="0" y="3581"/>
                    </a:cubicBezTo>
                    <a:cubicBezTo>
                      <a:pt x="167" y="3792"/>
                      <a:pt x="478" y="3982"/>
                      <a:pt x="701" y="4037"/>
                    </a:cubicBezTo>
                    <a:cubicBezTo>
                      <a:pt x="957" y="4104"/>
                      <a:pt x="1257" y="4215"/>
                      <a:pt x="1412" y="4315"/>
                    </a:cubicBezTo>
                    <a:cubicBezTo>
                      <a:pt x="1515" y="4389"/>
                      <a:pt x="1594" y="4462"/>
                      <a:pt x="1705" y="4462"/>
                    </a:cubicBezTo>
                    <a:cubicBezTo>
                      <a:pt x="1763" y="4462"/>
                      <a:pt x="1830" y="4442"/>
                      <a:pt x="1913" y="4393"/>
                    </a:cubicBezTo>
                    <a:cubicBezTo>
                      <a:pt x="2169" y="4249"/>
                      <a:pt x="2269" y="4071"/>
                      <a:pt x="2369" y="3759"/>
                    </a:cubicBezTo>
                    <a:cubicBezTo>
                      <a:pt x="2458" y="3448"/>
                      <a:pt x="2469" y="2791"/>
                      <a:pt x="2591" y="2547"/>
                    </a:cubicBezTo>
                    <a:cubicBezTo>
                      <a:pt x="2725" y="2313"/>
                      <a:pt x="2981" y="1958"/>
                      <a:pt x="3248" y="1434"/>
                    </a:cubicBezTo>
                    <a:cubicBezTo>
                      <a:pt x="3526" y="912"/>
                      <a:pt x="3882" y="356"/>
                      <a:pt x="3882" y="356"/>
                    </a:cubicBezTo>
                    <a:lnTo>
                      <a:pt x="361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37" name="Google Shape;24237;p45"/>
              <p:cNvSpPr/>
              <p:nvPr/>
            </p:nvSpPr>
            <p:spPr>
              <a:xfrm>
                <a:off x="827747" y="3631360"/>
                <a:ext cx="36876" cy="20200"/>
              </a:xfrm>
              <a:custGeom>
                <a:avLst/>
                <a:gdLst/>
                <a:ahLst/>
                <a:cxnLst/>
                <a:rect l="l" t="t" r="r" b="b"/>
                <a:pathLst>
                  <a:path w="1057" h="579" extrusionOk="0">
                    <a:moveTo>
                      <a:pt x="1046" y="0"/>
                    </a:moveTo>
                    <a:cubicBezTo>
                      <a:pt x="979" y="79"/>
                      <a:pt x="901" y="134"/>
                      <a:pt x="812" y="178"/>
                    </a:cubicBezTo>
                    <a:cubicBezTo>
                      <a:pt x="723" y="223"/>
                      <a:pt x="623" y="257"/>
                      <a:pt x="534" y="279"/>
                    </a:cubicBezTo>
                    <a:cubicBezTo>
                      <a:pt x="434" y="312"/>
                      <a:pt x="345" y="334"/>
                      <a:pt x="245" y="379"/>
                    </a:cubicBezTo>
                    <a:cubicBezTo>
                      <a:pt x="156" y="435"/>
                      <a:pt x="67" y="490"/>
                      <a:pt x="0" y="568"/>
                    </a:cubicBezTo>
                    <a:lnTo>
                      <a:pt x="11" y="579"/>
                    </a:lnTo>
                    <a:cubicBezTo>
                      <a:pt x="100" y="534"/>
                      <a:pt x="189" y="490"/>
                      <a:pt x="278" y="457"/>
                    </a:cubicBezTo>
                    <a:cubicBezTo>
                      <a:pt x="367" y="423"/>
                      <a:pt x="468" y="379"/>
                      <a:pt x="557" y="346"/>
                    </a:cubicBezTo>
                    <a:cubicBezTo>
                      <a:pt x="645" y="301"/>
                      <a:pt x="745" y="267"/>
                      <a:pt x="823" y="212"/>
                    </a:cubicBezTo>
                    <a:cubicBezTo>
                      <a:pt x="912" y="156"/>
                      <a:pt x="990" y="89"/>
                      <a:pt x="1057" y="12"/>
                    </a:cubicBezTo>
                    <a:lnTo>
                      <a:pt x="1046"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38" name="Google Shape;24238;p45"/>
              <p:cNvSpPr/>
              <p:nvPr/>
            </p:nvSpPr>
            <p:spPr>
              <a:xfrm>
                <a:off x="755563" y="3636803"/>
                <a:ext cx="114117" cy="80730"/>
              </a:xfrm>
              <a:custGeom>
                <a:avLst/>
                <a:gdLst/>
                <a:ahLst/>
                <a:cxnLst/>
                <a:rect l="l" t="t" r="r" b="b"/>
                <a:pathLst>
                  <a:path w="3271" h="2314" extrusionOk="0">
                    <a:moveTo>
                      <a:pt x="3259" y="0"/>
                    </a:moveTo>
                    <a:cubicBezTo>
                      <a:pt x="3004" y="223"/>
                      <a:pt x="2714" y="390"/>
                      <a:pt x="2414" y="534"/>
                    </a:cubicBezTo>
                    <a:cubicBezTo>
                      <a:pt x="2114" y="690"/>
                      <a:pt x="1802" y="823"/>
                      <a:pt x="1502" y="968"/>
                    </a:cubicBezTo>
                    <a:cubicBezTo>
                      <a:pt x="1190" y="1124"/>
                      <a:pt x="890" y="1268"/>
                      <a:pt x="624" y="1491"/>
                    </a:cubicBezTo>
                    <a:cubicBezTo>
                      <a:pt x="357" y="1713"/>
                      <a:pt x="123" y="1992"/>
                      <a:pt x="1" y="2303"/>
                    </a:cubicBezTo>
                    <a:lnTo>
                      <a:pt x="11" y="2314"/>
                    </a:lnTo>
                    <a:cubicBezTo>
                      <a:pt x="201" y="2036"/>
                      <a:pt x="446" y="1802"/>
                      <a:pt x="701" y="1602"/>
                    </a:cubicBezTo>
                    <a:cubicBezTo>
                      <a:pt x="968" y="1402"/>
                      <a:pt x="1246" y="1224"/>
                      <a:pt x="1546" y="1068"/>
                    </a:cubicBezTo>
                    <a:cubicBezTo>
                      <a:pt x="1847" y="912"/>
                      <a:pt x="2147" y="768"/>
                      <a:pt x="2448" y="601"/>
                    </a:cubicBezTo>
                    <a:cubicBezTo>
                      <a:pt x="2737" y="434"/>
                      <a:pt x="3026" y="245"/>
                      <a:pt x="3271" y="12"/>
                    </a:cubicBezTo>
                    <a:lnTo>
                      <a:pt x="3259"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39" name="Google Shape;24239;p45"/>
              <p:cNvSpPr/>
              <p:nvPr/>
            </p:nvSpPr>
            <p:spPr>
              <a:xfrm>
                <a:off x="811454" y="3640675"/>
                <a:ext cx="59379" cy="59413"/>
              </a:xfrm>
              <a:custGeom>
                <a:avLst/>
                <a:gdLst/>
                <a:ahLst/>
                <a:cxnLst/>
                <a:rect l="l" t="t" r="r" b="b"/>
                <a:pathLst>
                  <a:path w="1702" h="1703" extrusionOk="0">
                    <a:moveTo>
                      <a:pt x="1691" y="0"/>
                    </a:moveTo>
                    <a:cubicBezTo>
                      <a:pt x="1613" y="178"/>
                      <a:pt x="1468" y="334"/>
                      <a:pt x="1323" y="468"/>
                    </a:cubicBezTo>
                    <a:cubicBezTo>
                      <a:pt x="1168" y="601"/>
                      <a:pt x="1001" y="712"/>
                      <a:pt x="834" y="813"/>
                    </a:cubicBezTo>
                    <a:cubicBezTo>
                      <a:pt x="656" y="924"/>
                      <a:pt x="478" y="1035"/>
                      <a:pt x="334" y="1179"/>
                    </a:cubicBezTo>
                    <a:cubicBezTo>
                      <a:pt x="178" y="1324"/>
                      <a:pt x="55" y="1502"/>
                      <a:pt x="0" y="1703"/>
                    </a:cubicBezTo>
                    <a:lnTo>
                      <a:pt x="11" y="1703"/>
                    </a:lnTo>
                    <a:cubicBezTo>
                      <a:pt x="122" y="1535"/>
                      <a:pt x="256" y="1391"/>
                      <a:pt x="401" y="1258"/>
                    </a:cubicBezTo>
                    <a:cubicBezTo>
                      <a:pt x="556" y="1135"/>
                      <a:pt x="712" y="1013"/>
                      <a:pt x="878" y="890"/>
                    </a:cubicBezTo>
                    <a:cubicBezTo>
                      <a:pt x="1046" y="768"/>
                      <a:pt x="1212" y="645"/>
                      <a:pt x="1357" y="501"/>
                    </a:cubicBezTo>
                    <a:cubicBezTo>
                      <a:pt x="1501" y="368"/>
                      <a:pt x="1635" y="190"/>
                      <a:pt x="170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40" name="Google Shape;24240;p45"/>
              <p:cNvSpPr/>
              <p:nvPr/>
            </p:nvSpPr>
            <p:spPr>
              <a:xfrm>
                <a:off x="806395" y="3649991"/>
                <a:ext cx="61332" cy="68728"/>
              </a:xfrm>
              <a:custGeom>
                <a:avLst/>
                <a:gdLst/>
                <a:ahLst/>
                <a:cxnLst/>
                <a:rect l="l" t="t" r="r" b="b"/>
                <a:pathLst>
                  <a:path w="1758" h="1970" extrusionOk="0">
                    <a:moveTo>
                      <a:pt x="1747" y="0"/>
                    </a:moveTo>
                    <a:cubicBezTo>
                      <a:pt x="1636" y="190"/>
                      <a:pt x="1480" y="346"/>
                      <a:pt x="1313" y="490"/>
                    </a:cubicBezTo>
                    <a:cubicBezTo>
                      <a:pt x="1146" y="635"/>
                      <a:pt x="979" y="779"/>
                      <a:pt x="823" y="935"/>
                    </a:cubicBezTo>
                    <a:cubicBezTo>
                      <a:pt x="668" y="1090"/>
                      <a:pt x="512" y="1246"/>
                      <a:pt x="368" y="1413"/>
                    </a:cubicBezTo>
                    <a:cubicBezTo>
                      <a:pt x="234" y="1591"/>
                      <a:pt x="101" y="1769"/>
                      <a:pt x="0" y="1958"/>
                    </a:cubicBezTo>
                    <a:lnTo>
                      <a:pt x="0" y="1969"/>
                    </a:lnTo>
                    <a:cubicBezTo>
                      <a:pt x="145" y="1802"/>
                      <a:pt x="289" y="1624"/>
                      <a:pt x="434" y="1468"/>
                    </a:cubicBezTo>
                    <a:cubicBezTo>
                      <a:pt x="579" y="1302"/>
                      <a:pt x="724" y="1135"/>
                      <a:pt x="868" y="979"/>
                    </a:cubicBezTo>
                    <a:cubicBezTo>
                      <a:pt x="1023" y="823"/>
                      <a:pt x="1179" y="679"/>
                      <a:pt x="1346" y="524"/>
                    </a:cubicBezTo>
                    <a:cubicBezTo>
                      <a:pt x="1502" y="368"/>
                      <a:pt x="1646" y="201"/>
                      <a:pt x="1758" y="12"/>
                    </a:cubicBezTo>
                    <a:lnTo>
                      <a:pt x="1747"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41" name="Google Shape;24241;p45"/>
              <p:cNvSpPr/>
              <p:nvPr/>
            </p:nvSpPr>
            <p:spPr>
              <a:xfrm>
                <a:off x="697369" y="3497319"/>
                <a:ext cx="170356" cy="132154"/>
              </a:xfrm>
              <a:custGeom>
                <a:avLst/>
                <a:gdLst/>
                <a:ahLst/>
                <a:cxnLst/>
                <a:rect l="l" t="t" r="r" b="b"/>
                <a:pathLst>
                  <a:path w="4883" h="3788" extrusionOk="0">
                    <a:moveTo>
                      <a:pt x="1600" y="1"/>
                    </a:moveTo>
                    <a:cubicBezTo>
                      <a:pt x="1528" y="1"/>
                      <a:pt x="1455" y="10"/>
                      <a:pt x="1380" y="28"/>
                    </a:cubicBezTo>
                    <a:cubicBezTo>
                      <a:pt x="935" y="139"/>
                      <a:pt x="935" y="239"/>
                      <a:pt x="623" y="439"/>
                    </a:cubicBezTo>
                    <a:cubicBezTo>
                      <a:pt x="312" y="651"/>
                      <a:pt x="223" y="1007"/>
                      <a:pt x="156" y="1440"/>
                    </a:cubicBezTo>
                    <a:cubicBezTo>
                      <a:pt x="89" y="1874"/>
                      <a:pt x="0" y="2419"/>
                      <a:pt x="356" y="2742"/>
                    </a:cubicBezTo>
                    <a:cubicBezTo>
                      <a:pt x="701" y="3053"/>
                      <a:pt x="1068" y="3164"/>
                      <a:pt x="1323" y="3231"/>
                    </a:cubicBezTo>
                    <a:cubicBezTo>
                      <a:pt x="1580" y="3298"/>
                      <a:pt x="2091" y="3454"/>
                      <a:pt x="2380" y="3454"/>
                    </a:cubicBezTo>
                    <a:cubicBezTo>
                      <a:pt x="2658" y="3464"/>
                      <a:pt x="3515" y="3565"/>
                      <a:pt x="3904" y="3620"/>
                    </a:cubicBezTo>
                    <a:cubicBezTo>
                      <a:pt x="4304" y="3676"/>
                      <a:pt x="4605" y="3787"/>
                      <a:pt x="4605" y="3787"/>
                    </a:cubicBezTo>
                    <a:lnTo>
                      <a:pt x="4883" y="3108"/>
                    </a:lnTo>
                    <a:cubicBezTo>
                      <a:pt x="4883" y="3108"/>
                      <a:pt x="4616" y="3086"/>
                      <a:pt x="4215" y="2453"/>
                    </a:cubicBezTo>
                    <a:cubicBezTo>
                      <a:pt x="3826" y="1808"/>
                      <a:pt x="3226" y="884"/>
                      <a:pt x="2714" y="517"/>
                    </a:cubicBezTo>
                    <a:cubicBezTo>
                      <a:pt x="2296" y="220"/>
                      <a:pt x="1964" y="1"/>
                      <a:pt x="1600"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42" name="Google Shape;24242;p45"/>
              <p:cNvSpPr/>
              <p:nvPr/>
            </p:nvSpPr>
            <p:spPr>
              <a:xfrm>
                <a:off x="758284" y="3598600"/>
                <a:ext cx="108291" cy="30875"/>
              </a:xfrm>
              <a:custGeom>
                <a:avLst/>
                <a:gdLst/>
                <a:ahLst/>
                <a:cxnLst/>
                <a:rect l="l" t="t" r="r" b="b"/>
                <a:pathLst>
                  <a:path w="3104" h="885" extrusionOk="0">
                    <a:moveTo>
                      <a:pt x="2162" y="1"/>
                    </a:moveTo>
                    <a:cubicBezTo>
                      <a:pt x="2146" y="1"/>
                      <a:pt x="2130" y="2"/>
                      <a:pt x="2113" y="5"/>
                    </a:cubicBezTo>
                    <a:cubicBezTo>
                      <a:pt x="2058" y="17"/>
                      <a:pt x="2014" y="39"/>
                      <a:pt x="1958" y="50"/>
                    </a:cubicBezTo>
                    <a:cubicBezTo>
                      <a:pt x="1757" y="128"/>
                      <a:pt x="1547" y="195"/>
                      <a:pt x="1335" y="205"/>
                    </a:cubicBezTo>
                    <a:cubicBezTo>
                      <a:pt x="1213" y="205"/>
                      <a:pt x="1102" y="205"/>
                      <a:pt x="990" y="217"/>
                    </a:cubicBezTo>
                    <a:cubicBezTo>
                      <a:pt x="734" y="250"/>
                      <a:pt x="501" y="361"/>
                      <a:pt x="245" y="406"/>
                    </a:cubicBezTo>
                    <a:cubicBezTo>
                      <a:pt x="167" y="417"/>
                      <a:pt x="78" y="417"/>
                      <a:pt x="0" y="439"/>
                    </a:cubicBezTo>
                    <a:cubicBezTo>
                      <a:pt x="223" y="495"/>
                      <a:pt x="467" y="551"/>
                      <a:pt x="634" y="551"/>
                    </a:cubicBezTo>
                    <a:cubicBezTo>
                      <a:pt x="912" y="561"/>
                      <a:pt x="1769" y="662"/>
                      <a:pt x="2158" y="717"/>
                    </a:cubicBezTo>
                    <a:cubicBezTo>
                      <a:pt x="2558" y="773"/>
                      <a:pt x="2859" y="884"/>
                      <a:pt x="2859" y="884"/>
                    </a:cubicBezTo>
                    <a:lnTo>
                      <a:pt x="3104" y="294"/>
                    </a:lnTo>
                    <a:cubicBezTo>
                      <a:pt x="3015" y="284"/>
                      <a:pt x="2926" y="272"/>
                      <a:pt x="2847" y="239"/>
                    </a:cubicBezTo>
                    <a:cubicBezTo>
                      <a:pt x="2770" y="205"/>
                      <a:pt x="2692" y="139"/>
                      <a:pt x="2614" y="106"/>
                    </a:cubicBezTo>
                    <a:cubicBezTo>
                      <a:pt x="2514" y="50"/>
                      <a:pt x="2402" y="27"/>
                      <a:pt x="2281" y="17"/>
                    </a:cubicBezTo>
                    <a:cubicBezTo>
                      <a:pt x="2241" y="9"/>
                      <a:pt x="2201" y="1"/>
                      <a:pt x="216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43" name="Google Shape;24243;p45"/>
              <p:cNvSpPr/>
              <p:nvPr/>
            </p:nvSpPr>
            <p:spPr>
              <a:xfrm>
                <a:off x="795510" y="3611020"/>
                <a:ext cx="61367" cy="13955"/>
              </a:xfrm>
              <a:custGeom>
                <a:avLst/>
                <a:gdLst/>
                <a:ahLst/>
                <a:cxnLst/>
                <a:rect l="l" t="t" r="r" b="b"/>
                <a:pathLst>
                  <a:path w="1759" h="400" extrusionOk="0">
                    <a:moveTo>
                      <a:pt x="225" y="0"/>
                    </a:moveTo>
                    <a:cubicBezTo>
                      <a:pt x="149" y="0"/>
                      <a:pt x="73" y="6"/>
                      <a:pt x="1" y="17"/>
                    </a:cubicBezTo>
                    <a:lnTo>
                      <a:pt x="1" y="27"/>
                    </a:lnTo>
                    <a:cubicBezTo>
                      <a:pt x="146" y="39"/>
                      <a:pt x="302" y="50"/>
                      <a:pt x="446" y="83"/>
                    </a:cubicBezTo>
                    <a:cubicBezTo>
                      <a:pt x="591" y="106"/>
                      <a:pt x="735" y="139"/>
                      <a:pt x="880" y="195"/>
                    </a:cubicBezTo>
                    <a:cubicBezTo>
                      <a:pt x="947" y="217"/>
                      <a:pt x="1013" y="250"/>
                      <a:pt x="1091" y="284"/>
                    </a:cubicBezTo>
                    <a:cubicBezTo>
                      <a:pt x="1158" y="306"/>
                      <a:pt x="1224" y="350"/>
                      <a:pt x="1303" y="373"/>
                    </a:cubicBezTo>
                    <a:cubicBezTo>
                      <a:pt x="1368" y="393"/>
                      <a:pt x="1435" y="399"/>
                      <a:pt x="1504" y="399"/>
                    </a:cubicBezTo>
                    <a:cubicBezTo>
                      <a:pt x="1587" y="399"/>
                      <a:pt x="1673" y="390"/>
                      <a:pt x="1758" y="383"/>
                    </a:cubicBezTo>
                    <a:lnTo>
                      <a:pt x="1747" y="373"/>
                    </a:lnTo>
                    <a:cubicBezTo>
                      <a:pt x="1688" y="377"/>
                      <a:pt x="1627" y="381"/>
                      <a:pt x="1567" y="381"/>
                    </a:cubicBezTo>
                    <a:cubicBezTo>
                      <a:pt x="1479" y="381"/>
                      <a:pt x="1392" y="372"/>
                      <a:pt x="1313" y="339"/>
                    </a:cubicBezTo>
                    <a:cubicBezTo>
                      <a:pt x="1236" y="317"/>
                      <a:pt x="1169" y="272"/>
                      <a:pt x="1102" y="239"/>
                    </a:cubicBezTo>
                    <a:lnTo>
                      <a:pt x="902" y="139"/>
                    </a:lnTo>
                    <a:cubicBezTo>
                      <a:pt x="757" y="83"/>
                      <a:pt x="613" y="39"/>
                      <a:pt x="457" y="17"/>
                    </a:cubicBezTo>
                    <a:cubicBezTo>
                      <a:pt x="379" y="6"/>
                      <a:pt x="302" y="0"/>
                      <a:pt x="22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44" name="Google Shape;24244;p45"/>
              <p:cNvSpPr/>
              <p:nvPr/>
            </p:nvSpPr>
            <p:spPr>
              <a:xfrm>
                <a:off x="778066" y="3537441"/>
                <a:ext cx="82683" cy="75322"/>
              </a:xfrm>
              <a:custGeom>
                <a:avLst/>
                <a:gdLst/>
                <a:ahLst/>
                <a:cxnLst/>
                <a:rect l="l" t="t" r="r" b="b"/>
                <a:pathLst>
                  <a:path w="2370" h="2159" extrusionOk="0">
                    <a:moveTo>
                      <a:pt x="1" y="1"/>
                    </a:moveTo>
                    <a:lnTo>
                      <a:pt x="1" y="12"/>
                    </a:lnTo>
                    <a:cubicBezTo>
                      <a:pt x="268" y="79"/>
                      <a:pt x="468" y="268"/>
                      <a:pt x="679" y="435"/>
                    </a:cubicBezTo>
                    <a:cubicBezTo>
                      <a:pt x="879" y="602"/>
                      <a:pt x="1091" y="779"/>
                      <a:pt x="1279" y="969"/>
                    </a:cubicBezTo>
                    <a:cubicBezTo>
                      <a:pt x="1469" y="1158"/>
                      <a:pt x="1647" y="1369"/>
                      <a:pt x="1803" y="1592"/>
                    </a:cubicBezTo>
                    <a:cubicBezTo>
                      <a:pt x="1880" y="1691"/>
                      <a:pt x="1958" y="1814"/>
                      <a:pt x="2047" y="1914"/>
                    </a:cubicBezTo>
                    <a:cubicBezTo>
                      <a:pt x="2136" y="2014"/>
                      <a:pt x="2236" y="2114"/>
                      <a:pt x="2369" y="2159"/>
                    </a:cubicBezTo>
                    <a:lnTo>
                      <a:pt x="2369" y="2148"/>
                    </a:lnTo>
                    <a:cubicBezTo>
                      <a:pt x="2247" y="2092"/>
                      <a:pt x="2147" y="2003"/>
                      <a:pt x="2069" y="1892"/>
                    </a:cubicBezTo>
                    <a:cubicBezTo>
                      <a:pt x="1991" y="1792"/>
                      <a:pt x="1914" y="1669"/>
                      <a:pt x="1847" y="1558"/>
                    </a:cubicBezTo>
                    <a:cubicBezTo>
                      <a:pt x="1691" y="1325"/>
                      <a:pt x="1524" y="1113"/>
                      <a:pt x="1346" y="913"/>
                    </a:cubicBezTo>
                    <a:cubicBezTo>
                      <a:pt x="1157" y="702"/>
                      <a:pt x="957" y="513"/>
                      <a:pt x="746" y="346"/>
                    </a:cubicBezTo>
                    <a:cubicBezTo>
                      <a:pt x="634" y="268"/>
                      <a:pt x="523" y="190"/>
                      <a:pt x="401" y="124"/>
                    </a:cubicBezTo>
                    <a:cubicBezTo>
                      <a:pt x="334" y="90"/>
                      <a:pt x="268" y="57"/>
                      <a:pt x="212" y="35"/>
                    </a:cubicBezTo>
                    <a:cubicBezTo>
                      <a:pt x="145" y="12"/>
                      <a:pt x="67" y="1"/>
                      <a:pt x="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45" name="Google Shape;24245;p45"/>
              <p:cNvSpPr/>
              <p:nvPr/>
            </p:nvSpPr>
            <p:spPr>
              <a:xfrm>
                <a:off x="745061" y="3547558"/>
                <a:ext cx="112966" cy="68728"/>
              </a:xfrm>
              <a:custGeom>
                <a:avLst/>
                <a:gdLst/>
                <a:ahLst/>
                <a:cxnLst/>
                <a:rect l="l" t="t" r="r" b="b"/>
                <a:pathLst>
                  <a:path w="3238" h="1970" extrusionOk="0">
                    <a:moveTo>
                      <a:pt x="1" y="0"/>
                    </a:moveTo>
                    <a:cubicBezTo>
                      <a:pt x="101" y="134"/>
                      <a:pt x="235" y="234"/>
                      <a:pt x="379" y="312"/>
                    </a:cubicBezTo>
                    <a:cubicBezTo>
                      <a:pt x="513" y="400"/>
                      <a:pt x="668" y="457"/>
                      <a:pt x="824" y="512"/>
                    </a:cubicBezTo>
                    <a:cubicBezTo>
                      <a:pt x="1113" y="634"/>
                      <a:pt x="1425" y="712"/>
                      <a:pt x="1692" y="879"/>
                    </a:cubicBezTo>
                    <a:cubicBezTo>
                      <a:pt x="1948" y="1046"/>
                      <a:pt x="2159" y="1290"/>
                      <a:pt x="2393" y="1502"/>
                    </a:cubicBezTo>
                    <a:cubicBezTo>
                      <a:pt x="2515" y="1613"/>
                      <a:pt x="2637" y="1713"/>
                      <a:pt x="2781" y="1802"/>
                    </a:cubicBezTo>
                    <a:cubicBezTo>
                      <a:pt x="2915" y="1880"/>
                      <a:pt x="3071" y="1947"/>
                      <a:pt x="3226" y="1969"/>
                    </a:cubicBezTo>
                    <a:lnTo>
                      <a:pt x="3238" y="1958"/>
                    </a:lnTo>
                    <a:cubicBezTo>
                      <a:pt x="3082" y="1925"/>
                      <a:pt x="2937" y="1858"/>
                      <a:pt x="2804" y="1769"/>
                    </a:cubicBezTo>
                    <a:cubicBezTo>
                      <a:pt x="2670" y="1680"/>
                      <a:pt x="2559" y="1569"/>
                      <a:pt x="2448" y="1458"/>
                    </a:cubicBezTo>
                    <a:cubicBezTo>
                      <a:pt x="2215" y="1235"/>
                      <a:pt x="2014" y="979"/>
                      <a:pt x="1748" y="790"/>
                    </a:cubicBezTo>
                    <a:cubicBezTo>
                      <a:pt x="1481" y="601"/>
                      <a:pt x="1169" y="489"/>
                      <a:pt x="868" y="390"/>
                    </a:cubicBezTo>
                    <a:cubicBezTo>
                      <a:pt x="557" y="289"/>
                      <a:pt x="268" y="190"/>
                      <a:pt x="1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46" name="Google Shape;24246;p45"/>
              <p:cNvSpPr/>
              <p:nvPr/>
            </p:nvSpPr>
            <p:spPr>
              <a:xfrm>
                <a:off x="776879" y="3593227"/>
                <a:ext cx="81951" cy="26514"/>
              </a:xfrm>
              <a:custGeom>
                <a:avLst/>
                <a:gdLst/>
                <a:ahLst/>
                <a:cxnLst/>
                <a:rect l="l" t="t" r="r" b="b"/>
                <a:pathLst>
                  <a:path w="2349" h="760" extrusionOk="0">
                    <a:moveTo>
                      <a:pt x="311" y="1"/>
                    </a:moveTo>
                    <a:cubicBezTo>
                      <a:pt x="206" y="1"/>
                      <a:pt x="101" y="15"/>
                      <a:pt x="1" y="48"/>
                    </a:cubicBezTo>
                    <a:lnTo>
                      <a:pt x="1" y="60"/>
                    </a:lnTo>
                    <a:cubicBezTo>
                      <a:pt x="29" y="58"/>
                      <a:pt x="57" y="57"/>
                      <a:pt x="84" y="57"/>
                    </a:cubicBezTo>
                    <a:cubicBezTo>
                      <a:pt x="265" y="57"/>
                      <a:pt x="438" y="89"/>
                      <a:pt x="602" y="137"/>
                    </a:cubicBezTo>
                    <a:cubicBezTo>
                      <a:pt x="791" y="204"/>
                      <a:pt x="980" y="270"/>
                      <a:pt x="1169" y="359"/>
                    </a:cubicBezTo>
                    <a:cubicBezTo>
                      <a:pt x="1358" y="448"/>
                      <a:pt x="1547" y="537"/>
                      <a:pt x="1736" y="616"/>
                    </a:cubicBezTo>
                    <a:cubicBezTo>
                      <a:pt x="1926" y="693"/>
                      <a:pt x="2136" y="749"/>
                      <a:pt x="2348" y="760"/>
                    </a:cubicBezTo>
                    <a:lnTo>
                      <a:pt x="2348" y="749"/>
                    </a:lnTo>
                    <a:cubicBezTo>
                      <a:pt x="2136" y="727"/>
                      <a:pt x="1936" y="660"/>
                      <a:pt x="1758" y="571"/>
                    </a:cubicBezTo>
                    <a:cubicBezTo>
                      <a:pt x="1570" y="482"/>
                      <a:pt x="1392" y="382"/>
                      <a:pt x="1202" y="293"/>
                    </a:cubicBezTo>
                    <a:cubicBezTo>
                      <a:pt x="1024" y="193"/>
                      <a:pt x="836" y="92"/>
                      <a:pt x="624" y="37"/>
                    </a:cubicBezTo>
                    <a:cubicBezTo>
                      <a:pt x="523" y="15"/>
                      <a:pt x="417" y="1"/>
                      <a:pt x="3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47" name="Google Shape;24247;p45"/>
              <p:cNvSpPr/>
              <p:nvPr/>
            </p:nvSpPr>
            <p:spPr>
              <a:xfrm>
                <a:off x="830433" y="3434555"/>
                <a:ext cx="114117" cy="179392"/>
              </a:xfrm>
              <a:custGeom>
                <a:avLst/>
                <a:gdLst/>
                <a:ahLst/>
                <a:cxnLst/>
                <a:rect l="l" t="t" r="r" b="b"/>
                <a:pathLst>
                  <a:path w="3271" h="5142" extrusionOk="0">
                    <a:moveTo>
                      <a:pt x="1808" y="0"/>
                    </a:moveTo>
                    <a:cubicBezTo>
                      <a:pt x="1792" y="0"/>
                      <a:pt x="1775" y="1"/>
                      <a:pt x="1758" y="3"/>
                    </a:cubicBezTo>
                    <a:cubicBezTo>
                      <a:pt x="1424" y="36"/>
                      <a:pt x="1313" y="125"/>
                      <a:pt x="1158" y="159"/>
                    </a:cubicBezTo>
                    <a:cubicBezTo>
                      <a:pt x="1002" y="181"/>
                      <a:pt x="502" y="281"/>
                      <a:pt x="257" y="782"/>
                    </a:cubicBezTo>
                    <a:cubicBezTo>
                      <a:pt x="1" y="1293"/>
                      <a:pt x="45" y="2094"/>
                      <a:pt x="257" y="2850"/>
                    </a:cubicBezTo>
                    <a:cubicBezTo>
                      <a:pt x="457" y="3595"/>
                      <a:pt x="746" y="3940"/>
                      <a:pt x="858" y="4274"/>
                    </a:cubicBezTo>
                    <a:cubicBezTo>
                      <a:pt x="957" y="4596"/>
                      <a:pt x="1002" y="5063"/>
                      <a:pt x="1002" y="5063"/>
                    </a:cubicBezTo>
                    <a:lnTo>
                      <a:pt x="2081" y="5141"/>
                    </a:lnTo>
                    <a:cubicBezTo>
                      <a:pt x="2081" y="5141"/>
                      <a:pt x="2059" y="4930"/>
                      <a:pt x="2381" y="4218"/>
                    </a:cubicBezTo>
                    <a:cubicBezTo>
                      <a:pt x="2692" y="3518"/>
                      <a:pt x="2748" y="3562"/>
                      <a:pt x="2826" y="3150"/>
                    </a:cubicBezTo>
                    <a:cubicBezTo>
                      <a:pt x="2904" y="2750"/>
                      <a:pt x="3015" y="1871"/>
                      <a:pt x="3115" y="1516"/>
                    </a:cubicBezTo>
                    <a:cubicBezTo>
                      <a:pt x="3204" y="1160"/>
                      <a:pt x="3271" y="426"/>
                      <a:pt x="3038" y="359"/>
                    </a:cubicBezTo>
                    <a:cubicBezTo>
                      <a:pt x="2815" y="292"/>
                      <a:pt x="2771" y="314"/>
                      <a:pt x="2637" y="281"/>
                    </a:cubicBezTo>
                    <a:cubicBezTo>
                      <a:pt x="2598" y="268"/>
                      <a:pt x="2570" y="263"/>
                      <a:pt x="2548" y="263"/>
                    </a:cubicBezTo>
                    <a:cubicBezTo>
                      <a:pt x="2500" y="263"/>
                      <a:pt x="2473" y="282"/>
                      <a:pt x="2406" y="282"/>
                    </a:cubicBezTo>
                    <a:cubicBezTo>
                      <a:pt x="2395" y="282"/>
                      <a:pt x="2383" y="282"/>
                      <a:pt x="2370" y="281"/>
                    </a:cubicBezTo>
                    <a:cubicBezTo>
                      <a:pt x="2244" y="270"/>
                      <a:pt x="2098" y="0"/>
                      <a:pt x="1808"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48" name="Google Shape;24248;p45"/>
              <p:cNvSpPr/>
              <p:nvPr/>
            </p:nvSpPr>
            <p:spPr>
              <a:xfrm>
                <a:off x="861484" y="3569364"/>
                <a:ext cx="57076" cy="44586"/>
              </a:xfrm>
              <a:custGeom>
                <a:avLst/>
                <a:gdLst/>
                <a:ahLst/>
                <a:cxnLst/>
                <a:rect l="l" t="t" r="r" b="b"/>
                <a:pathLst>
                  <a:path w="1636" h="1278" extrusionOk="0">
                    <a:moveTo>
                      <a:pt x="1526" y="1"/>
                    </a:moveTo>
                    <a:cubicBezTo>
                      <a:pt x="1485" y="1"/>
                      <a:pt x="1441" y="9"/>
                      <a:pt x="1402" y="20"/>
                    </a:cubicBezTo>
                    <a:cubicBezTo>
                      <a:pt x="1046" y="98"/>
                      <a:pt x="735" y="321"/>
                      <a:pt x="390" y="421"/>
                    </a:cubicBezTo>
                    <a:cubicBezTo>
                      <a:pt x="257" y="454"/>
                      <a:pt x="112" y="477"/>
                      <a:pt x="1" y="554"/>
                    </a:cubicBezTo>
                    <a:cubicBezTo>
                      <a:pt x="79" y="855"/>
                      <a:pt x="112" y="1199"/>
                      <a:pt x="112" y="1199"/>
                    </a:cubicBezTo>
                    <a:lnTo>
                      <a:pt x="1191" y="1277"/>
                    </a:lnTo>
                    <a:cubicBezTo>
                      <a:pt x="1191" y="1277"/>
                      <a:pt x="1169" y="1066"/>
                      <a:pt x="1491" y="354"/>
                    </a:cubicBezTo>
                    <a:cubicBezTo>
                      <a:pt x="1547" y="220"/>
                      <a:pt x="1602" y="121"/>
                      <a:pt x="1636" y="32"/>
                    </a:cubicBezTo>
                    <a:cubicBezTo>
                      <a:pt x="1608" y="9"/>
                      <a:pt x="1569" y="1"/>
                      <a:pt x="152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49" name="Google Shape;24249;p45"/>
              <p:cNvSpPr/>
              <p:nvPr/>
            </p:nvSpPr>
            <p:spPr>
              <a:xfrm>
                <a:off x="854122" y="3507576"/>
                <a:ext cx="17897" cy="107140"/>
              </a:xfrm>
              <a:custGeom>
                <a:avLst/>
                <a:gdLst/>
                <a:ahLst/>
                <a:cxnLst/>
                <a:rect l="l" t="t" r="r" b="b"/>
                <a:pathLst>
                  <a:path w="513" h="3071" extrusionOk="0">
                    <a:moveTo>
                      <a:pt x="56" y="1"/>
                    </a:moveTo>
                    <a:cubicBezTo>
                      <a:pt x="1" y="256"/>
                      <a:pt x="11" y="523"/>
                      <a:pt x="45" y="779"/>
                    </a:cubicBezTo>
                    <a:cubicBezTo>
                      <a:pt x="78" y="1046"/>
                      <a:pt x="156" y="1302"/>
                      <a:pt x="223" y="1546"/>
                    </a:cubicBezTo>
                    <a:cubicBezTo>
                      <a:pt x="290" y="1803"/>
                      <a:pt x="357" y="2047"/>
                      <a:pt x="401" y="2303"/>
                    </a:cubicBezTo>
                    <a:cubicBezTo>
                      <a:pt x="456" y="2547"/>
                      <a:pt x="490" y="2814"/>
                      <a:pt x="490" y="3071"/>
                    </a:cubicBezTo>
                    <a:cubicBezTo>
                      <a:pt x="512" y="2814"/>
                      <a:pt x="490" y="2547"/>
                      <a:pt x="446" y="2292"/>
                    </a:cubicBezTo>
                    <a:cubicBezTo>
                      <a:pt x="412" y="2036"/>
                      <a:pt x="345" y="1780"/>
                      <a:pt x="290" y="1524"/>
                    </a:cubicBezTo>
                    <a:cubicBezTo>
                      <a:pt x="234" y="1280"/>
                      <a:pt x="179" y="1024"/>
                      <a:pt x="134" y="768"/>
                    </a:cubicBezTo>
                    <a:cubicBezTo>
                      <a:pt x="90" y="523"/>
                      <a:pt x="67" y="268"/>
                      <a:pt x="6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50" name="Google Shape;24250;p45"/>
              <p:cNvSpPr/>
              <p:nvPr/>
            </p:nvSpPr>
            <p:spPr>
              <a:xfrm>
                <a:off x="874323" y="3492086"/>
                <a:ext cx="14757" cy="129223"/>
              </a:xfrm>
              <a:custGeom>
                <a:avLst/>
                <a:gdLst/>
                <a:ahLst/>
                <a:cxnLst/>
                <a:rect l="l" t="t" r="r" b="b"/>
                <a:pathLst>
                  <a:path w="423" h="3704" extrusionOk="0">
                    <a:moveTo>
                      <a:pt x="400" y="0"/>
                    </a:moveTo>
                    <a:cubicBezTo>
                      <a:pt x="344" y="311"/>
                      <a:pt x="200" y="578"/>
                      <a:pt x="100" y="890"/>
                    </a:cubicBezTo>
                    <a:cubicBezTo>
                      <a:pt x="11" y="1190"/>
                      <a:pt x="0" y="1523"/>
                      <a:pt x="11" y="1835"/>
                    </a:cubicBezTo>
                    <a:cubicBezTo>
                      <a:pt x="11" y="2146"/>
                      <a:pt x="45" y="2458"/>
                      <a:pt x="55" y="2769"/>
                    </a:cubicBezTo>
                    <a:lnTo>
                      <a:pt x="134" y="3703"/>
                    </a:lnTo>
                    <a:lnTo>
                      <a:pt x="144" y="3703"/>
                    </a:lnTo>
                    <a:lnTo>
                      <a:pt x="122" y="2769"/>
                    </a:lnTo>
                    <a:cubicBezTo>
                      <a:pt x="111" y="2458"/>
                      <a:pt x="100" y="2136"/>
                      <a:pt x="100" y="1835"/>
                    </a:cubicBezTo>
                    <a:cubicBezTo>
                      <a:pt x="111" y="1523"/>
                      <a:pt x="144" y="1212"/>
                      <a:pt x="223" y="923"/>
                    </a:cubicBezTo>
                    <a:cubicBezTo>
                      <a:pt x="255" y="779"/>
                      <a:pt x="311" y="623"/>
                      <a:pt x="344" y="467"/>
                    </a:cubicBezTo>
                    <a:cubicBezTo>
                      <a:pt x="367" y="400"/>
                      <a:pt x="389" y="322"/>
                      <a:pt x="400" y="245"/>
                    </a:cubicBezTo>
                    <a:cubicBezTo>
                      <a:pt x="411" y="166"/>
                      <a:pt x="423" y="77"/>
                      <a:pt x="41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51" name="Google Shape;24251;p45"/>
              <p:cNvSpPr/>
              <p:nvPr/>
            </p:nvSpPr>
            <p:spPr>
              <a:xfrm>
                <a:off x="883219" y="3493202"/>
                <a:ext cx="32620" cy="125002"/>
              </a:xfrm>
              <a:custGeom>
                <a:avLst/>
                <a:gdLst/>
                <a:ahLst/>
                <a:cxnLst/>
                <a:rect l="l" t="t" r="r" b="b"/>
                <a:pathLst>
                  <a:path w="935" h="3583" extrusionOk="0">
                    <a:moveTo>
                      <a:pt x="924" y="1"/>
                    </a:moveTo>
                    <a:cubicBezTo>
                      <a:pt x="757" y="268"/>
                      <a:pt x="613" y="546"/>
                      <a:pt x="512" y="836"/>
                    </a:cubicBezTo>
                    <a:cubicBezTo>
                      <a:pt x="401" y="1135"/>
                      <a:pt x="312" y="1436"/>
                      <a:pt x="267" y="1748"/>
                    </a:cubicBezTo>
                    <a:cubicBezTo>
                      <a:pt x="234" y="1903"/>
                      <a:pt x="212" y="2059"/>
                      <a:pt x="201" y="2215"/>
                    </a:cubicBezTo>
                    <a:lnTo>
                      <a:pt x="190" y="2448"/>
                    </a:lnTo>
                    <a:cubicBezTo>
                      <a:pt x="190" y="2526"/>
                      <a:pt x="178" y="2604"/>
                      <a:pt x="178" y="2682"/>
                    </a:cubicBezTo>
                    <a:cubicBezTo>
                      <a:pt x="168" y="2993"/>
                      <a:pt x="134" y="3293"/>
                      <a:pt x="0" y="3582"/>
                    </a:cubicBezTo>
                    <a:lnTo>
                      <a:pt x="12" y="3582"/>
                    </a:lnTo>
                    <a:cubicBezTo>
                      <a:pt x="112" y="3460"/>
                      <a:pt x="178" y="3315"/>
                      <a:pt x="223" y="3160"/>
                    </a:cubicBezTo>
                    <a:cubicBezTo>
                      <a:pt x="279" y="3016"/>
                      <a:pt x="301" y="2848"/>
                      <a:pt x="312" y="2693"/>
                    </a:cubicBezTo>
                    <a:cubicBezTo>
                      <a:pt x="346" y="2381"/>
                      <a:pt x="323" y="2070"/>
                      <a:pt x="368" y="1770"/>
                    </a:cubicBezTo>
                    <a:cubicBezTo>
                      <a:pt x="412" y="1458"/>
                      <a:pt x="479" y="1158"/>
                      <a:pt x="568" y="858"/>
                    </a:cubicBezTo>
                    <a:cubicBezTo>
                      <a:pt x="668" y="569"/>
                      <a:pt x="791" y="279"/>
                      <a:pt x="935" y="13"/>
                    </a:cubicBezTo>
                    <a:lnTo>
                      <a:pt x="92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52" name="Google Shape;24252;p45"/>
              <p:cNvSpPr/>
              <p:nvPr/>
            </p:nvSpPr>
            <p:spPr>
              <a:xfrm>
                <a:off x="891383" y="3517275"/>
                <a:ext cx="34539" cy="102883"/>
              </a:xfrm>
              <a:custGeom>
                <a:avLst/>
                <a:gdLst/>
                <a:ahLst/>
                <a:cxnLst/>
                <a:rect l="l" t="t" r="r" b="b"/>
                <a:pathLst>
                  <a:path w="990" h="2949" extrusionOk="0">
                    <a:moveTo>
                      <a:pt x="979" y="1"/>
                    </a:moveTo>
                    <a:cubicBezTo>
                      <a:pt x="935" y="257"/>
                      <a:pt x="879" y="512"/>
                      <a:pt x="801" y="757"/>
                    </a:cubicBezTo>
                    <a:cubicBezTo>
                      <a:pt x="734" y="1013"/>
                      <a:pt x="656" y="1258"/>
                      <a:pt x="567" y="1502"/>
                    </a:cubicBezTo>
                    <a:cubicBezTo>
                      <a:pt x="512" y="1614"/>
                      <a:pt x="456" y="1736"/>
                      <a:pt x="401" y="1847"/>
                    </a:cubicBezTo>
                    <a:cubicBezTo>
                      <a:pt x="345" y="1970"/>
                      <a:pt x="278" y="2081"/>
                      <a:pt x="223" y="2192"/>
                    </a:cubicBezTo>
                    <a:cubicBezTo>
                      <a:pt x="156" y="2314"/>
                      <a:pt x="100" y="2425"/>
                      <a:pt x="56" y="2559"/>
                    </a:cubicBezTo>
                    <a:cubicBezTo>
                      <a:pt x="23" y="2681"/>
                      <a:pt x="0" y="2815"/>
                      <a:pt x="0" y="2948"/>
                    </a:cubicBezTo>
                    <a:lnTo>
                      <a:pt x="11" y="2948"/>
                    </a:lnTo>
                    <a:cubicBezTo>
                      <a:pt x="11" y="2815"/>
                      <a:pt x="33" y="2681"/>
                      <a:pt x="89" y="2559"/>
                    </a:cubicBezTo>
                    <a:cubicBezTo>
                      <a:pt x="134" y="2447"/>
                      <a:pt x="189" y="2326"/>
                      <a:pt x="256" y="2214"/>
                    </a:cubicBezTo>
                    <a:lnTo>
                      <a:pt x="456" y="1881"/>
                    </a:lnTo>
                    <a:cubicBezTo>
                      <a:pt x="512" y="1758"/>
                      <a:pt x="579" y="1647"/>
                      <a:pt x="634" y="1525"/>
                    </a:cubicBezTo>
                    <a:cubicBezTo>
                      <a:pt x="734" y="1291"/>
                      <a:pt x="834" y="1035"/>
                      <a:pt x="890" y="779"/>
                    </a:cubicBezTo>
                    <a:cubicBezTo>
                      <a:pt x="945" y="524"/>
                      <a:pt x="990" y="267"/>
                      <a:pt x="99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53" name="Google Shape;24253;p45"/>
              <p:cNvSpPr/>
              <p:nvPr/>
            </p:nvSpPr>
            <p:spPr>
              <a:xfrm>
                <a:off x="846377" y="3642629"/>
                <a:ext cx="145132" cy="173565"/>
              </a:xfrm>
              <a:custGeom>
                <a:avLst/>
                <a:gdLst/>
                <a:ahLst/>
                <a:cxnLst/>
                <a:rect l="l" t="t" r="r" b="b"/>
                <a:pathLst>
                  <a:path w="4160" h="4975" extrusionOk="0">
                    <a:moveTo>
                      <a:pt x="1301" y="0"/>
                    </a:moveTo>
                    <a:lnTo>
                      <a:pt x="567" y="134"/>
                    </a:lnTo>
                    <a:cubicBezTo>
                      <a:pt x="567" y="134"/>
                      <a:pt x="534" y="634"/>
                      <a:pt x="401" y="1157"/>
                    </a:cubicBezTo>
                    <a:cubicBezTo>
                      <a:pt x="256" y="1679"/>
                      <a:pt x="0" y="2648"/>
                      <a:pt x="0" y="3059"/>
                    </a:cubicBezTo>
                    <a:cubicBezTo>
                      <a:pt x="0" y="3481"/>
                      <a:pt x="122" y="4260"/>
                      <a:pt x="289" y="4549"/>
                    </a:cubicBezTo>
                    <a:cubicBezTo>
                      <a:pt x="445" y="4838"/>
                      <a:pt x="601" y="4838"/>
                      <a:pt x="890" y="4916"/>
                    </a:cubicBezTo>
                    <a:cubicBezTo>
                      <a:pt x="1029" y="4955"/>
                      <a:pt x="1157" y="4975"/>
                      <a:pt x="1285" y="4975"/>
                    </a:cubicBezTo>
                    <a:cubicBezTo>
                      <a:pt x="1413" y="4975"/>
                      <a:pt x="1540" y="4955"/>
                      <a:pt x="1679" y="4916"/>
                    </a:cubicBezTo>
                    <a:cubicBezTo>
                      <a:pt x="1958" y="4850"/>
                      <a:pt x="2937" y="4371"/>
                      <a:pt x="3236" y="4338"/>
                    </a:cubicBezTo>
                    <a:cubicBezTo>
                      <a:pt x="3548" y="4316"/>
                      <a:pt x="3871" y="4160"/>
                      <a:pt x="3970" y="4015"/>
                    </a:cubicBezTo>
                    <a:cubicBezTo>
                      <a:pt x="4082" y="3882"/>
                      <a:pt x="4160" y="3738"/>
                      <a:pt x="4026" y="3592"/>
                    </a:cubicBezTo>
                    <a:cubicBezTo>
                      <a:pt x="3893" y="3448"/>
                      <a:pt x="3370" y="2648"/>
                      <a:pt x="3025" y="2492"/>
                    </a:cubicBezTo>
                    <a:cubicBezTo>
                      <a:pt x="2680" y="2336"/>
                      <a:pt x="2358" y="1969"/>
                      <a:pt x="2280" y="1791"/>
                    </a:cubicBezTo>
                    <a:cubicBezTo>
                      <a:pt x="2191" y="1613"/>
                      <a:pt x="1968" y="1291"/>
                      <a:pt x="1802" y="879"/>
                    </a:cubicBezTo>
                    <a:cubicBezTo>
                      <a:pt x="1635" y="468"/>
                      <a:pt x="1301" y="0"/>
                      <a:pt x="1301"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54" name="Google Shape;24254;p45"/>
              <p:cNvSpPr/>
              <p:nvPr/>
            </p:nvSpPr>
            <p:spPr>
              <a:xfrm>
                <a:off x="871985" y="3642629"/>
                <a:ext cx="119525" cy="145516"/>
              </a:xfrm>
              <a:custGeom>
                <a:avLst/>
                <a:gdLst/>
                <a:ahLst/>
                <a:cxnLst/>
                <a:rect l="l" t="t" r="r" b="b"/>
                <a:pathLst>
                  <a:path w="3426" h="4171" extrusionOk="0">
                    <a:moveTo>
                      <a:pt x="567" y="0"/>
                    </a:moveTo>
                    <a:lnTo>
                      <a:pt x="0" y="112"/>
                    </a:lnTo>
                    <a:lnTo>
                      <a:pt x="100" y="278"/>
                    </a:lnTo>
                    <a:cubicBezTo>
                      <a:pt x="267" y="589"/>
                      <a:pt x="356" y="935"/>
                      <a:pt x="456" y="1279"/>
                    </a:cubicBezTo>
                    <a:cubicBezTo>
                      <a:pt x="534" y="1568"/>
                      <a:pt x="612" y="1869"/>
                      <a:pt x="779" y="2136"/>
                    </a:cubicBezTo>
                    <a:cubicBezTo>
                      <a:pt x="856" y="2280"/>
                      <a:pt x="968" y="2414"/>
                      <a:pt x="1056" y="2536"/>
                    </a:cubicBezTo>
                    <a:cubicBezTo>
                      <a:pt x="1145" y="2658"/>
                      <a:pt x="1234" y="2792"/>
                      <a:pt x="1357" y="2892"/>
                    </a:cubicBezTo>
                    <a:cubicBezTo>
                      <a:pt x="1435" y="2970"/>
                      <a:pt x="1546" y="3026"/>
                      <a:pt x="1657" y="3070"/>
                    </a:cubicBezTo>
                    <a:cubicBezTo>
                      <a:pt x="1735" y="3092"/>
                      <a:pt x="1802" y="3092"/>
                      <a:pt x="1880" y="3115"/>
                    </a:cubicBezTo>
                    <a:cubicBezTo>
                      <a:pt x="2002" y="3148"/>
                      <a:pt x="2136" y="3214"/>
                      <a:pt x="2269" y="3259"/>
                    </a:cubicBezTo>
                    <a:cubicBezTo>
                      <a:pt x="2391" y="3303"/>
                      <a:pt x="2469" y="3404"/>
                      <a:pt x="2581" y="3481"/>
                    </a:cubicBezTo>
                    <a:cubicBezTo>
                      <a:pt x="2670" y="3548"/>
                      <a:pt x="2670" y="3649"/>
                      <a:pt x="2692" y="3748"/>
                    </a:cubicBezTo>
                    <a:cubicBezTo>
                      <a:pt x="2736" y="3904"/>
                      <a:pt x="2781" y="4037"/>
                      <a:pt x="2937" y="4126"/>
                    </a:cubicBezTo>
                    <a:cubicBezTo>
                      <a:pt x="2969" y="4149"/>
                      <a:pt x="3014" y="4160"/>
                      <a:pt x="3058" y="4171"/>
                    </a:cubicBezTo>
                    <a:cubicBezTo>
                      <a:pt x="3137" y="4126"/>
                      <a:pt x="3204" y="4071"/>
                      <a:pt x="3236" y="4015"/>
                    </a:cubicBezTo>
                    <a:cubicBezTo>
                      <a:pt x="3348" y="3882"/>
                      <a:pt x="3426" y="3738"/>
                      <a:pt x="3292" y="3592"/>
                    </a:cubicBezTo>
                    <a:cubicBezTo>
                      <a:pt x="3159" y="3448"/>
                      <a:pt x="2636" y="2648"/>
                      <a:pt x="2291" y="2492"/>
                    </a:cubicBezTo>
                    <a:cubicBezTo>
                      <a:pt x="1946" y="2336"/>
                      <a:pt x="1624" y="1969"/>
                      <a:pt x="1546" y="1791"/>
                    </a:cubicBezTo>
                    <a:cubicBezTo>
                      <a:pt x="1457" y="1613"/>
                      <a:pt x="1234" y="1291"/>
                      <a:pt x="1068" y="879"/>
                    </a:cubicBezTo>
                    <a:cubicBezTo>
                      <a:pt x="901" y="468"/>
                      <a:pt x="567" y="0"/>
                      <a:pt x="56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55" name="Google Shape;24255;p45"/>
              <p:cNvSpPr/>
              <p:nvPr/>
            </p:nvSpPr>
            <p:spPr>
              <a:xfrm>
                <a:off x="863054" y="3640292"/>
                <a:ext cx="9734" cy="77660"/>
              </a:xfrm>
              <a:custGeom>
                <a:avLst/>
                <a:gdLst/>
                <a:ahLst/>
                <a:cxnLst/>
                <a:rect l="l" t="t" r="r" b="b"/>
                <a:pathLst>
                  <a:path w="279" h="2226" extrusionOk="0">
                    <a:moveTo>
                      <a:pt x="245" y="1"/>
                    </a:moveTo>
                    <a:lnTo>
                      <a:pt x="245" y="1"/>
                    </a:lnTo>
                    <a:cubicBezTo>
                      <a:pt x="256" y="189"/>
                      <a:pt x="245" y="367"/>
                      <a:pt x="212" y="557"/>
                    </a:cubicBezTo>
                    <a:cubicBezTo>
                      <a:pt x="178" y="735"/>
                      <a:pt x="134" y="923"/>
                      <a:pt x="89" y="1101"/>
                    </a:cubicBezTo>
                    <a:cubicBezTo>
                      <a:pt x="45" y="1291"/>
                      <a:pt x="0" y="1469"/>
                      <a:pt x="0" y="1669"/>
                    </a:cubicBezTo>
                    <a:cubicBezTo>
                      <a:pt x="0" y="1858"/>
                      <a:pt x="22" y="2058"/>
                      <a:pt x="123" y="2225"/>
                    </a:cubicBezTo>
                    <a:cubicBezTo>
                      <a:pt x="78" y="2036"/>
                      <a:pt x="78" y="1858"/>
                      <a:pt x="89" y="1669"/>
                    </a:cubicBezTo>
                    <a:cubicBezTo>
                      <a:pt x="101" y="1491"/>
                      <a:pt x="123" y="1302"/>
                      <a:pt x="156" y="1113"/>
                    </a:cubicBezTo>
                    <a:cubicBezTo>
                      <a:pt x="190" y="935"/>
                      <a:pt x="223" y="745"/>
                      <a:pt x="256" y="557"/>
                    </a:cubicBezTo>
                    <a:cubicBezTo>
                      <a:pt x="279" y="379"/>
                      <a:pt x="279" y="179"/>
                      <a:pt x="24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56" name="Google Shape;24256;p45"/>
              <p:cNvSpPr/>
              <p:nvPr/>
            </p:nvSpPr>
            <p:spPr>
              <a:xfrm>
                <a:off x="873904" y="3638338"/>
                <a:ext cx="11304" cy="116838"/>
              </a:xfrm>
              <a:custGeom>
                <a:avLst/>
                <a:gdLst/>
                <a:ahLst/>
                <a:cxnLst/>
                <a:rect l="l" t="t" r="r" b="b"/>
                <a:pathLst>
                  <a:path w="324" h="3349" extrusionOk="0">
                    <a:moveTo>
                      <a:pt x="123" y="1"/>
                    </a:moveTo>
                    <a:lnTo>
                      <a:pt x="112" y="12"/>
                    </a:lnTo>
                    <a:cubicBezTo>
                      <a:pt x="156" y="290"/>
                      <a:pt x="156" y="568"/>
                      <a:pt x="134" y="846"/>
                    </a:cubicBezTo>
                    <a:cubicBezTo>
                      <a:pt x="112" y="1124"/>
                      <a:pt x="57" y="1402"/>
                      <a:pt x="34" y="1681"/>
                    </a:cubicBezTo>
                    <a:lnTo>
                      <a:pt x="0" y="2114"/>
                    </a:lnTo>
                    <a:cubicBezTo>
                      <a:pt x="0" y="2259"/>
                      <a:pt x="12" y="2403"/>
                      <a:pt x="34" y="2537"/>
                    </a:cubicBezTo>
                    <a:cubicBezTo>
                      <a:pt x="79" y="2826"/>
                      <a:pt x="168" y="3104"/>
                      <a:pt x="301" y="3349"/>
                    </a:cubicBezTo>
                    <a:lnTo>
                      <a:pt x="323" y="3349"/>
                    </a:lnTo>
                    <a:cubicBezTo>
                      <a:pt x="245" y="3070"/>
                      <a:pt x="190" y="2803"/>
                      <a:pt x="168" y="2526"/>
                    </a:cubicBezTo>
                    <a:cubicBezTo>
                      <a:pt x="134" y="2247"/>
                      <a:pt x="123" y="1970"/>
                      <a:pt x="146" y="1691"/>
                    </a:cubicBezTo>
                    <a:cubicBezTo>
                      <a:pt x="156" y="1414"/>
                      <a:pt x="190" y="1135"/>
                      <a:pt x="201" y="846"/>
                    </a:cubicBezTo>
                    <a:cubicBezTo>
                      <a:pt x="212" y="568"/>
                      <a:pt x="190" y="279"/>
                      <a:pt x="12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57" name="Google Shape;24257;p45"/>
              <p:cNvSpPr/>
              <p:nvPr/>
            </p:nvSpPr>
            <p:spPr>
              <a:xfrm>
                <a:off x="881300" y="3634082"/>
                <a:ext cx="36492" cy="100162"/>
              </a:xfrm>
              <a:custGeom>
                <a:avLst/>
                <a:gdLst/>
                <a:ahLst/>
                <a:cxnLst/>
                <a:rect l="l" t="t" r="r" b="b"/>
                <a:pathLst>
                  <a:path w="1046" h="2871" extrusionOk="0">
                    <a:moveTo>
                      <a:pt x="0" y="1"/>
                    </a:moveTo>
                    <a:lnTo>
                      <a:pt x="0" y="1"/>
                    </a:lnTo>
                    <a:cubicBezTo>
                      <a:pt x="134" y="212"/>
                      <a:pt x="211" y="468"/>
                      <a:pt x="256" y="713"/>
                    </a:cubicBezTo>
                    <a:cubicBezTo>
                      <a:pt x="312" y="968"/>
                      <a:pt x="334" y="1224"/>
                      <a:pt x="389" y="1469"/>
                    </a:cubicBezTo>
                    <a:cubicBezTo>
                      <a:pt x="434" y="1724"/>
                      <a:pt x="512" y="1981"/>
                      <a:pt x="634" y="2203"/>
                    </a:cubicBezTo>
                    <a:cubicBezTo>
                      <a:pt x="757" y="2436"/>
                      <a:pt x="890" y="2659"/>
                      <a:pt x="1034" y="2870"/>
                    </a:cubicBezTo>
                    <a:lnTo>
                      <a:pt x="1046" y="2859"/>
                    </a:lnTo>
                    <a:cubicBezTo>
                      <a:pt x="935" y="2636"/>
                      <a:pt x="801" y="2414"/>
                      <a:pt x="690" y="2181"/>
                    </a:cubicBezTo>
                    <a:cubicBezTo>
                      <a:pt x="589" y="1947"/>
                      <a:pt x="490" y="1714"/>
                      <a:pt x="434" y="1457"/>
                    </a:cubicBezTo>
                    <a:cubicBezTo>
                      <a:pt x="378" y="1213"/>
                      <a:pt x="345" y="957"/>
                      <a:pt x="289" y="701"/>
                    </a:cubicBezTo>
                    <a:cubicBezTo>
                      <a:pt x="233" y="456"/>
                      <a:pt x="144" y="212"/>
                      <a:pt x="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58" name="Google Shape;24258;p45"/>
              <p:cNvSpPr/>
              <p:nvPr/>
            </p:nvSpPr>
            <p:spPr>
              <a:xfrm>
                <a:off x="885557" y="3630593"/>
                <a:ext cx="43470" cy="93150"/>
              </a:xfrm>
              <a:custGeom>
                <a:avLst/>
                <a:gdLst/>
                <a:ahLst/>
                <a:cxnLst/>
                <a:rect l="l" t="t" r="r" b="b"/>
                <a:pathLst>
                  <a:path w="1246" h="2670" extrusionOk="0">
                    <a:moveTo>
                      <a:pt x="0" y="0"/>
                    </a:moveTo>
                    <a:lnTo>
                      <a:pt x="0" y="0"/>
                    </a:lnTo>
                    <a:cubicBezTo>
                      <a:pt x="134" y="200"/>
                      <a:pt x="223" y="434"/>
                      <a:pt x="301" y="668"/>
                    </a:cubicBezTo>
                    <a:cubicBezTo>
                      <a:pt x="368" y="902"/>
                      <a:pt x="434" y="1146"/>
                      <a:pt x="512" y="1379"/>
                    </a:cubicBezTo>
                    <a:cubicBezTo>
                      <a:pt x="590" y="1613"/>
                      <a:pt x="679" y="1847"/>
                      <a:pt x="801" y="2058"/>
                    </a:cubicBezTo>
                    <a:cubicBezTo>
                      <a:pt x="934" y="2281"/>
                      <a:pt x="1068" y="2481"/>
                      <a:pt x="1235" y="2670"/>
                    </a:cubicBezTo>
                    <a:lnTo>
                      <a:pt x="1246" y="2659"/>
                    </a:lnTo>
                    <a:cubicBezTo>
                      <a:pt x="1124" y="2447"/>
                      <a:pt x="990" y="2236"/>
                      <a:pt x="879" y="2024"/>
                    </a:cubicBezTo>
                    <a:cubicBezTo>
                      <a:pt x="768" y="1802"/>
                      <a:pt x="667" y="1580"/>
                      <a:pt x="579" y="1357"/>
                    </a:cubicBezTo>
                    <a:cubicBezTo>
                      <a:pt x="490" y="1124"/>
                      <a:pt x="423" y="890"/>
                      <a:pt x="345" y="657"/>
                    </a:cubicBezTo>
                    <a:cubicBezTo>
                      <a:pt x="256" y="423"/>
                      <a:pt x="156" y="190"/>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59" name="Google Shape;24259;p45"/>
              <p:cNvSpPr/>
              <p:nvPr/>
            </p:nvSpPr>
            <p:spPr>
              <a:xfrm>
                <a:off x="849482" y="3596053"/>
                <a:ext cx="64437" cy="61821"/>
              </a:xfrm>
              <a:custGeom>
                <a:avLst/>
                <a:gdLst/>
                <a:ahLst/>
                <a:cxnLst/>
                <a:rect l="l" t="t" r="r" b="b"/>
                <a:pathLst>
                  <a:path w="1847" h="1772" extrusionOk="0">
                    <a:moveTo>
                      <a:pt x="757" y="1"/>
                    </a:moveTo>
                    <a:cubicBezTo>
                      <a:pt x="712" y="1"/>
                      <a:pt x="678" y="34"/>
                      <a:pt x="668" y="78"/>
                    </a:cubicBezTo>
                    <a:lnTo>
                      <a:pt x="656" y="78"/>
                    </a:lnTo>
                    <a:cubicBezTo>
                      <a:pt x="650" y="65"/>
                      <a:pt x="640" y="60"/>
                      <a:pt x="628" y="60"/>
                    </a:cubicBezTo>
                    <a:cubicBezTo>
                      <a:pt x="619" y="60"/>
                      <a:pt x="610" y="63"/>
                      <a:pt x="601" y="68"/>
                    </a:cubicBezTo>
                    <a:cubicBezTo>
                      <a:pt x="590" y="71"/>
                      <a:pt x="578" y="72"/>
                      <a:pt x="567" y="72"/>
                    </a:cubicBezTo>
                    <a:cubicBezTo>
                      <a:pt x="545" y="72"/>
                      <a:pt x="523" y="68"/>
                      <a:pt x="500" y="68"/>
                    </a:cubicBezTo>
                    <a:cubicBezTo>
                      <a:pt x="493" y="64"/>
                      <a:pt x="484" y="62"/>
                      <a:pt x="475" y="62"/>
                    </a:cubicBezTo>
                    <a:cubicBezTo>
                      <a:pt x="457" y="62"/>
                      <a:pt x="438" y="68"/>
                      <a:pt x="423" y="68"/>
                    </a:cubicBezTo>
                    <a:cubicBezTo>
                      <a:pt x="389" y="90"/>
                      <a:pt x="367" y="112"/>
                      <a:pt x="356" y="145"/>
                    </a:cubicBezTo>
                    <a:cubicBezTo>
                      <a:pt x="345" y="145"/>
                      <a:pt x="334" y="157"/>
                      <a:pt x="322" y="167"/>
                    </a:cubicBezTo>
                    <a:cubicBezTo>
                      <a:pt x="289" y="189"/>
                      <a:pt x="289" y="234"/>
                      <a:pt x="278" y="268"/>
                    </a:cubicBezTo>
                    <a:cubicBezTo>
                      <a:pt x="245" y="312"/>
                      <a:pt x="167" y="312"/>
                      <a:pt x="156" y="379"/>
                    </a:cubicBezTo>
                    <a:cubicBezTo>
                      <a:pt x="156" y="412"/>
                      <a:pt x="167" y="434"/>
                      <a:pt x="189" y="468"/>
                    </a:cubicBezTo>
                    <a:cubicBezTo>
                      <a:pt x="189" y="479"/>
                      <a:pt x="189" y="479"/>
                      <a:pt x="178" y="490"/>
                    </a:cubicBezTo>
                    <a:cubicBezTo>
                      <a:pt x="178" y="501"/>
                      <a:pt x="144" y="501"/>
                      <a:pt x="134" y="501"/>
                    </a:cubicBezTo>
                    <a:cubicBezTo>
                      <a:pt x="111" y="512"/>
                      <a:pt x="89" y="535"/>
                      <a:pt x="89" y="568"/>
                    </a:cubicBezTo>
                    <a:cubicBezTo>
                      <a:pt x="89" y="601"/>
                      <a:pt x="67" y="612"/>
                      <a:pt x="45" y="646"/>
                    </a:cubicBezTo>
                    <a:cubicBezTo>
                      <a:pt x="22" y="657"/>
                      <a:pt x="0" y="690"/>
                      <a:pt x="0" y="713"/>
                    </a:cubicBezTo>
                    <a:cubicBezTo>
                      <a:pt x="0" y="757"/>
                      <a:pt x="22" y="790"/>
                      <a:pt x="33" y="824"/>
                    </a:cubicBezTo>
                    <a:cubicBezTo>
                      <a:pt x="45" y="868"/>
                      <a:pt x="22" y="913"/>
                      <a:pt x="22" y="957"/>
                    </a:cubicBezTo>
                    <a:cubicBezTo>
                      <a:pt x="33" y="1012"/>
                      <a:pt x="45" y="1057"/>
                      <a:pt x="45" y="1113"/>
                    </a:cubicBezTo>
                    <a:cubicBezTo>
                      <a:pt x="67" y="1190"/>
                      <a:pt x="78" y="1279"/>
                      <a:pt x="122" y="1346"/>
                    </a:cubicBezTo>
                    <a:cubicBezTo>
                      <a:pt x="144" y="1380"/>
                      <a:pt x="178" y="1413"/>
                      <a:pt x="189" y="1447"/>
                    </a:cubicBezTo>
                    <a:cubicBezTo>
                      <a:pt x="211" y="1480"/>
                      <a:pt x="233" y="1502"/>
                      <a:pt x="256" y="1524"/>
                    </a:cubicBezTo>
                    <a:cubicBezTo>
                      <a:pt x="278" y="1546"/>
                      <a:pt x="278" y="1591"/>
                      <a:pt x="300" y="1613"/>
                    </a:cubicBezTo>
                    <a:cubicBezTo>
                      <a:pt x="322" y="1635"/>
                      <a:pt x="356" y="1647"/>
                      <a:pt x="389" y="1647"/>
                    </a:cubicBezTo>
                    <a:cubicBezTo>
                      <a:pt x="403" y="1647"/>
                      <a:pt x="416" y="1645"/>
                      <a:pt x="429" y="1645"/>
                    </a:cubicBezTo>
                    <a:cubicBezTo>
                      <a:pt x="448" y="1645"/>
                      <a:pt x="465" y="1649"/>
                      <a:pt x="478" y="1669"/>
                    </a:cubicBezTo>
                    <a:cubicBezTo>
                      <a:pt x="500" y="1702"/>
                      <a:pt x="523" y="1724"/>
                      <a:pt x="556" y="1747"/>
                    </a:cubicBezTo>
                    <a:cubicBezTo>
                      <a:pt x="590" y="1763"/>
                      <a:pt x="623" y="1772"/>
                      <a:pt x="656" y="1772"/>
                    </a:cubicBezTo>
                    <a:cubicBezTo>
                      <a:pt x="690" y="1772"/>
                      <a:pt x="723" y="1763"/>
                      <a:pt x="757" y="1747"/>
                    </a:cubicBezTo>
                    <a:cubicBezTo>
                      <a:pt x="763" y="1744"/>
                      <a:pt x="770" y="1744"/>
                      <a:pt x="777" y="1744"/>
                    </a:cubicBezTo>
                    <a:cubicBezTo>
                      <a:pt x="806" y="1744"/>
                      <a:pt x="841" y="1758"/>
                      <a:pt x="868" y="1758"/>
                    </a:cubicBezTo>
                    <a:cubicBezTo>
                      <a:pt x="912" y="1769"/>
                      <a:pt x="957" y="1769"/>
                      <a:pt x="1001" y="1769"/>
                    </a:cubicBezTo>
                    <a:cubicBezTo>
                      <a:pt x="1090" y="1758"/>
                      <a:pt x="1179" y="1724"/>
                      <a:pt x="1257" y="1691"/>
                    </a:cubicBezTo>
                    <a:cubicBezTo>
                      <a:pt x="1301" y="1669"/>
                      <a:pt x="1335" y="1647"/>
                      <a:pt x="1379" y="1635"/>
                    </a:cubicBezTo>
                    <a:cubicBezTo>
                      <a:pt x="1424" y="1613"/>
                      <a:pt x="1468" y="1602"/>
                      <a:pt x="1491" y="1569"/>
                    </a:cubicBezTo>
                    <a:cubicBezTo>
                      <a:pt x="1524" y="1546"/>
                      <a:pt x="1535" y="1502"/>
                      <a:pt x="1568" y="1480"/>
                    </a:cubicBezTo>
                    <a:cubicBezTo>
                      <a:pt x="1602" y="1447"/>
                      <a:pt x="1646" y="1435"/>
                      <a:pt x="1679" y="1402"/>
                    </a:cubicBezTo>
                    <a:cubicBezTo>
                      <a:pt x="1701" y="1380"/>
                      <a:pt x="1724" y="1358"/>
                      <a:pt x="1735" y="1324"/>
                    </a:cubicBezTo>
                    <a:lnTo>
                      <a:pt x="1735" y="1269"/>
                    </a:lnTo>
                    <a:cubicBezTo>
                      <a:pt x="1724" y="1246"/>
                      <a:pt x="1724" y="1235"/>
                      <a:pt x="1746" y="1224"/>
                    </a:cubicBezTo>
                    <a:cubicBezTo>
                      <a:pt x="1835" y="1190"/>
                      <a:pt x="1824" y="1113"/>
                      <a:pt x="1802" y="1035"/>
                    </a:cubicBezTo>
                    <a:cubicBezTo>
                      <a:pt x="1780" y="946"/>
                      <a:pt x="1847" y="868"/>
                      <a:pt x="1824" y="779"/>
                    </a:cubicBezTo>
                    <a:cubicBezTo>
                      <a:pt x="1824" y="757"/>
                      <a:pt x="1813" y="746"/>
                      <a:pt x="1802" y="735"/>
                    </a:cubicBezTo>
                    <a:cubicBezTo>
                      <a:pt x="1790" y="713"/>
                      <a:pt x="1780" y="701"/>
                      <a:pt x="1768" y="679"/>
                    </a:cubicBezTo>
                    <a:cubicBezTo>
                      <a:pt x="1758" y="646"/>
                      <a:pt x="1790" y="590"/>
                      <a:pt x="1790" y="557"/>
                    </a:cubicBezTo>
                    <a:cubicBezTo>
                      <a:pt x="1780" y="490"/>
                      <a:pt x="1724" y="456"/>
                      <a:pt x="1669" y="423"/>
                    </a:cubicBezTo>
                    <a:cubicBezTo>
                      <a:pt x="1657" y="423"/>
                      <a:pt x="1646" y="412"/>
                      <a:pt x="1646" y="401"/>
                    </a:cubicBezTo>
                    <a:cubicBezTo>
                      <a:pt x="1635" y="367"/>
                      <a:pt x="1624" y="345"/>
                      <a:pt x="1602" y="323"/>
                    </a:cubicBezTo>
                    <a:cubicBezTo>
                      <a:pt x="1590" y="301"/>
                      <a:pt x="1568" y="290"/>
                      <a:pt x="1546" y="278"/>
                    </a:cubicBezTo>
                    <a:cubicBezTo>
                      <a:pt x="1535" y="278"/>
                      <a:pt x="1491" y="278"/>
                      <a:pt x="1479" y="268"/>
                    </a:cubicBezTo>
                    <a:lnTo>
                      <a:pt x="1479" y="234"/>
                    </a:lnTo>
                    <a:cubicBezTo>
                      <a:pt x="1479" y="223"/>
                      <a:pt x="1468" y="212"/>
                      <a:pt x="1468" y="201"/>
                    </a:cubicBezTo>
                    <a:cubicBezTo>
                      <a:pt x="1457" y="179"/>
                      <a:pt x="1435" y="167"/>
                      <a:pt x="1412" y="145"/>
                    </a:cubicBezTo>
                    <a:cubicBezTo>
                      <a:pt x="1402" y="134"/>
                      <a:pt x="1379" y="123"/>
                      <a:pt x="1357" y="123"/>
                    </a:cubicBezTo>
                    <a:cubicBezTo>
                      <a:pt x="1346" y="123"/>
                      <a:pt x="1257" y="123"/>
                      <a:pt x="1268" y="100"/>
                    </a:cubicBezTo>
                    <a:cubicBezTo>
                      <a:pt x="1279" y="90"/>
                      <a:pt x="1279" y="78"/>
                      <a:pt x="1268" y="68"/>
                    </a:cubicBezTo>
                    <a:cubicBezTo>
                      <a:pt x="1248" y="54"/>
                      <a:pt x="1232" y="49"/>
                      <a:pt x="1216" y="49"/>
                    </a:cubicBezTo>
                    <a:cubicBezTo>
                      <a:pt x="1204" y="49"/>
                      <a:pt x="1193" y="52"/>
                      <a:pt x="1179" y="56"/>
                    </a:cubicBezTo>
                    <a:cubicBezTo>
                      <a:pt x="1157" y="56"/>
                      <a:pt x="1145" y="68"/>
                      <a:pt x="1123" y="68"/>
                    </a:cubicBezTo>
                    <a:cubicBezTo>
                      <a:pt x="1101" y="68"/>
                      <a:pt x="1090" y="34"/>
                      <a:pt x="1068" y="23"/>
                    </a:cubicBezTo>
                    <a:cubicBezTo>
                      <a:pt x="1054" y="18"/>
                      <a:pt x="1040" y="15"/>
                      <a:pt x="1026" y="15"/>
                    </a:cubicBezTo>
                    <a:cubicBezTo>
                      <a:pt x="1006" y="15"/>
                      <a:pt x="987" y="21"/>
                      <a:pt x="967" y="34"/>
                    </a:cubicBezTo>
                    <a:cubicBezTo>
                      <a:pt x="935" y="45"/>
                      <a:pt x="901" y="56"/>
                      <a:pt x="878" y="56"/>
                    </a:cubicBezTo>
                    <a:cubicBezTo>
                      <a:pt x="856" y="56"/>
                      <a:pt x="846" y="56"/>
                      <a:pt x="834" y="45"/>
                    </a:cubicBezTo>
                    <a:cubicBezTo>
                      <a:pt x="823" y="11"/>
                      <a:pt x="789" y="1"/>
                      <a:pt x="757"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60" name="Google Shape;24260;p45"/>
              <p:cNvSpPr/>
              <p:nvPr/>
            </p:nvSpPr>
            <p:spPr>
              <a:xfrm>
                <a:off x="850250" y="3626720"/>
                <a:ext cx="63251" cy="31155"/>
              </a:xfrm>
              <a:custGeom>
                <a:avLst/>
                <a:gdLst/>
                <a:ahLst/>
                <a:cxnLst/>
                <a:rect l="l" t="t" r="r" b="b"/>
                <a:pathLst>
                  <a:path w="1813" h="893" extrusionOk="0">
                    <a:moveTo>
                      <a:pt x="1802" y="0"/>
                    </a:moveTo>
                    <a:lnTo>
                      <a:pt x="1802" y="0"/>
                    </a:lnTo>
                    <a:cubicBezTo>
                      <a:pt x="1791" y="12"/>
                      <a:pt x="1780" y="12"/>
                      <a:pt x="1768" y="22"/>
                    </a:cubicBezTo>
                    <a:cubicBezTo>
                      <a:pt x="1736" y="56"/>
                      <a:pt x="1736" y="101"/>
                      <a:pt x="1713" y="123"/>
                    </a:cubicBezTo>
                    <a:cubicBezTo>
                      <a:pt x="1702" y="128"/>
                      <a:pt x="1694" y="128"/>
                      <a:pt x="1685" y="128"/>
                    </a:cubicBezTo>
                    <a:cubicBezTo>
                      <a:pt x="1677" y="128"/>
                      <a:pt x="1668" y="128"/>
                      <a:pt x="1657" y="133"/>
                    </a:cubicBezTo>
                    <a:cubicBezTo>
                      <a:pt x="1591" y="156"/>
                      <a:pt x="1558" y="212"/>
                      <a:pt x="1558" y="279"/>
                    </a:cubicBezTo>
                    <a:cubicBezTo>
                      <a:pt x="1535" y="279"/>
                      <a:pt x="1524" y="267"/>
                      <a:pt x="1491" y="267"/>
                    </a:cubicBezTo>
                    <a:cubicBezTo>
                      <a:pt x="1457" y="279"/>
                      <a:pt x="1446" y="323"/>
                      <a:pt x="1413" y="334"/>
                    </a:cubicBezTo>
                    <a:cubicBezTo>
                      <a:pt x="1410" y="336"/>
                      <a:pt x="1408" y="337"/>
                      <a:pt x="1405" y="337"/>
                    </a:cubicBezTo>
                    <a:cubicBezTo>
                      <a:pt x="1393" y="337"/>
                      <a:pt x="1375" y="323"/>
                      <a:pt x="1357" y="323"/>
                    </a:cubicBezTo>
                    <a:cubicBezTo>
                      <a:pt x="1335" y="334"/>
                      <a:pt x="1324" y="356"/>
                      <a:pt x="1313" y="378"/>
                    </a:cubicBezTo>
                    <a:cubicBezTo>
                      <a:pt x="1304" y="413"/>
                      <a:pt x="1295" y="441"/>
                      <a:pt x="1265" y="441"/>
                    </a:cubicBezTo>
                    <a:cubicBezTo>
                      <a:pt x="1257" y="441"/>
                      <a:pt x="1247" y="439"/>
                      <a:pt x="1235" y="434"/>
                    </a:cubicBezTo>
                    <a:cubicBezTo>
                      <a:pt x="1224" y="434"/>
                      <a:pt x="1224" y="423"/>
                      <a:pt x="1224" y="423"/>
                    </a:cubicBezTo>
                    <a:lnTo>
                      <a:pt x="1123" y="423"/>
                    </a:lnTo>
                    <a:cubicBezTo>
                      <a:pt x="1128" y="393"/>
                      <a:pt x="1112" y="383"/>
                      <a:pt x="1090" y="383"/>
                    </a:cubicBezTo>
                    <a:cubicBezTo>
                      <a:pt x="1054" y="383"/>
                      <a:pt x="1000" y="409"/>
                      <a:pt x="979" y="423"/>
                    </a:cubicBezTo>
                    <a:cubicBezTo>
                      <a:pt x="968" y="434"/>
                      <a:pt x="945" y="489"/>
                      <a:pt x="935" y="501"/>
                    </a:cubicBezTo>
                    <a:cubicBezTo>
                      <a:pt x="913" y="501"/>
                      <a:pt x="901" y="489"/>
                      <a:pt x="901" y="479"/>
                    </a:cubicBezTo>
                    <a:cubicBezTo>
                      <a:pt x="890" y="475"/>
                      <a:pt x="880" y="474"/>
                      <a:pt x="871" y="474"/>
                    </a:cubicBezTo>
                    <a:cubicBezTo>
                      <a:pt x="852" y="474"/>
                      <a:pt x="834" y="479"/>
                      <a:pt x="812" y="479"/>
                    </a:cubicBezTo>
                    <a:cubicBezTo>
                      <a:pt x="806" y="481"/>
                      <a:pt x="800" y="482"/>
                      <a:pt x="795" y="482"/>
                    </a:cubicBezTo>
                    <a:cubicBezTo>
                      <a:pt x="774" y="482"/>
                      <a:pt x="761" y="467"/>
                      <a:pt x="735" y="467"/>
                    </a:cubicBezTo>
                    <a:cubicBezTo>
                      <a:pt x="724" y="464"/>
                      <a:pt x="715" y="463"/>
                      <a:pt x="708" y="463"/>
                    </a:cubicBezTo>
                    <a:cubicBezTo>
                      <a:pt x="664" y="463"/>
                      <a:pt x="684" y="516"/>
                      <a:pt x="646" y="545"/>
                    </a:cubicBezTo>
                    <a:cubicBezTo>
                      <a:pt x="631" y="545"/>
                      <a:pt x="616" y="550"/>
                      <a:pt x="601" y="550"/>
                    </a:cubicBezTo>
                    <a:cubicBezTo>
                      <a:pt x="594" y="550"/>
                      <a:pt x="586" y="549"/>
                      <a:pt x="579" y="545"/>
                    </a:cubicBezTo>
                    <a:cubicBezTo>
                      <a:pt x="557" y="534"/>
                      <a:pt x="567" y="523"/>
                      <a:pt x="557" y="512"/>
                    </a:cubicBezTo>
                    <a:cubicBezTo>
                      <a:pt x="534" y="479"/>
                      <a:pt x="523" y="489"/>
                      <a:pt x="490" y="479"/>
                    </a:cubicBezTo>
                    <a:cubicBezTo>
                      <a:pt x="456" y="467"/>
                      <a:pt x="445" y="423"/>
                      <a:pt x="412" y="412"/>
                    </a:cubicBezTo>
                    <a:cubicBezTo>
                      <a:pt x="406" y="406"/>
                      <a:pt x="400" y="404"/>
                      <a:pt x="394" y="404"/>
                    </a:cubicBezTo>
                    <a:cubicBezTo>
                      <a:pt x="380" y="404"/>
                      <a:pt x="363" y="414"/>
                      <a:pt x="341" y="414"/>
                    </a:cubicBezTo>
                    <a:cubicBezTo>
                      <a:pt x="335" y="414"/>
                      <a:pt x="329" y="414"/>
                      <a:pt x="323" y="412"/>
                    </a:cubicBezTo>
                    <a:cubicBezTo>
                      <a:pt x="300" y="412"/>
                      <a:pt x="256" y="390"/>
                      <a:pt x="234" y="378"/>
                    </a:cubicBezTo>
                    <a:cubicBezTo>
                      <a:pt x="189" y="356"/>
                      <a:pt x="167" y="311"/>
                      <a:pt x="145" y="279"/>
                    </a:cubicBezTo>
                    <a:cubicBezTo>
                      <a:pt x="112" y="245"/>
                      <a:pt x="89" y="212"/>
                      <a:pt x="56" y="178"/>
                    </a:cubicBezTo>
                    <a:cubicBezTo>
                      <a:pt x="33" y="145"/>
                      <a:pt x="23" y="111"/>
                      <a:pt x="0" y="78"/>
                    </a:cubicBezTo>
                    <a:lnTo>
                      <a:pt x="0" y="78"/>
                    </a:lnTo>
                    <a:cubicBezTo>
                      <a:pt x="11" y="133"/>
                      <a:pt x="23" y="178"/>
                      <a:pt x="23" y="234"/>
                    </a:cubicBezTo>
                    <a:cubicBezTo>
                      <a:pt x="45" y="311"/>
                      <a:pt x="56" y="400"/>
                      <a:pt x="100" y="467"/>
                    </a:cubicBezTo>
                    <a:cubicBezTo>
                      <a:pt x="122" y="501"/>
                      <a:pt x="156" y="534"/>
                      <a:pt x="167" y="568"/>
                    </a:cubicBezTo>
                    <a:cubicBezTo>
                      <a:pt x="189" y="601"/>
                      <a:pt x="211" y="623"/>
                      <a:pt x="234" y="645"/>
                    </a:cubicBezTo>
                    <a:cubicBezTo>
                      <a:pt x="256" y="667"/>
                      <a:pt x="256" y="712"/>
                      <a:pt x="278" y="734"/>
                    </a:cubicBezTo>
                    <a:cubicBezTo>
                      <a:pt x="300" y="756"/>
                      <a:pt x="334" y="768"/>
                      <a:pt x="367" y="768"/>
                    </a:cubicBezTo>
                    <a:cubicBezTo>
                      <a:pt x="381" y="768"/>
                      <a:pt x="394" y="766"/>
                      <a:pt x="407" y="766"/>
                    </a:cubicBezTo>
                    <a:cubicBezTo>
                      <a:pt x="426" y="766"/>
                      <a:pt x="443" y="770"/>
                      <a:pt x="456" y="790"/>
                    </a:cubicBezTo>
                    <a:cubicBezTo>
                      <a:pt x="478" y="823"/>
                      <a:pt x="501" y="845"/>
                      <a:pt x="534" y="868"/>
                    </a:cubicBezTo>
                    <a:cubicBezTo>
                      <a:pt x="568" y="884"/>
                      <a:pt x="601" y="893"/>
                      <a:pt x="634" y="893"/>
                    </a:cubicBezTo>
                    <a:cubicBezTo>
                      <a:pt x="668" y="893"/>
                      <a:pt x="701" y="884"/>
                      <a:pt x="735" y="868"/>
                    </a:cubicBezTo>
                    <a:cubicBezTo>
                      <a:pt x="741" y="865"/>
                      <a:pt x="748" y="865"/>
                      <a:pt x="755" y="865"/>
                    </a:cubicBezTo>
                    <a:cubicBezTo>
                      <a:pt x="784" y="865"/>
                      <a:pt x="819" y="879"/>
                      <a:pt x="846" y="879"/>
                    </a:cubicBezTo>
                    <a:cubicBezTo>
                      <a:pt x="890" y="890"/>
                      <a:pt x="935" y="890"/>
                      <a:pt x="979" y="890"/>
                    </a:cubicBezTo>
                    <a:cubicBezTo>
                      <a:pt x="1068" y="879"/>
                      <a:pt x="1157" y="845"/>
                      <a:pt x="1235" y="812"/>
                    </a:cubicBezTo>
                    <a:cubicBezTo>
                      <a:pt x="1279" y="790"/>
                      <a:pt x="1313" y="768"/>
                      <a:pt x="1357" y="756"/>
                    </a:cubicBezTo>
                    <a:cubicBezTo>
                      <a:pt x="1402" y="734"/>
                      <a:pt x="1446" y="723"/>
                      <a:pt x="1469" y="690"/>
                    </a:cubicBezTo>
                    <a:cubicBezTo>
                      <a:pt x="1502" y="667"/>
                      <a:pt x="1513" y="623"/>
                      <a:pt x="1546" y="601"/>
                    </a:cubicBezTo>
                    <a:cubicBezTo>
                      <a:pt x="1580" y="568"/>
                      <a:pt x="1624" y="556"/>
                      <a:pt x="1657" y="523"/>
                    </a:cubicBezTo>
                    <a:cubicBezTo>
                      <a:pt x="1679" y="501"/>
                      <a:pt x="1702" y="479"/>
                      <a:pt x="1713" y="445"/>
                    </a:cubicBezTo>
                    <a:lnTo>
                      <a:pt x="1713" y="390"/>
                    </a:lnTo>
                    <a:cubicBezTo>
                      <a:pt x="1702" y="367"/>
                      <a:pt x="1702" y="356"/>
                      <a:pt x="1724" y="345"/>
                    </a:cubicBezTo>
                    <a:cubicBezTo>
                      <a:pt x="1813" y="311"/>
                      <a:pt x="1802" y="234"/>
                      <a:pt x="1780" y="156"/>
                    </a:cubicBezTo>
                    <a:cubicBezTo>
                      <a:pt x="1768" y="101"/>
                      <a:pt x="1791" y="56"/>
                      <a:pt x="18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61" name="Google Shape;24261;p45"/>
              <p:cNvSpPr/>
              <p:nvPr/>
            </p:nvSpPr>
            <p:spPr>
              <a:xfrm>
                <a:off x="865356" y="3608473"/>
                <a:ext cx="31852" cy="25259"/>
              </a:xfrm>
              <a:custGeom>
                <a:avLst/>
                <a:gdLst/>
                <a:ahLst/>
                <a:cxnLst/>
                <a:rect l="l" t="t" r="r" b="b"/>
                <a:pathLst>
                  <a:path w="913" h="724" extrusionOk="0">
                    <a:moveTo>
                      <a:pt x="401" y="1"/>
                    </a:moveTo>
                    <a:cubicBezTo>
                      <a:pt x="357" y="11"/>
                      <a:pt x="334" y="56"/>
                      <a:pt x="324" y="100"/>
                    </a:cubicBezTo>
                    <a:cubicBezTo>
                      <a:pt x="245" y="100"/>
                      <a:pt x="134" y="156"/>
                      <a:pt x="134" y="234"/>
                    </a:cubicBezTo>
                    <a:cubicBezTo>
                      <a:pt x="90" y="234"/>
                      <a:pt x="45" y="278"/>
                      <a:pt x="23" y="312"/>
                    </a:cubicBezTo>
                    <a:cubicBezTo>
                      <a:pt x="1" y="357"/>
                      <a:pt x="12" y="367"/>
                      <a:pt x="45" y="401"/>
                    </a:cubicBezTo>
                    <a:cubicBezTo>
                      <a:pt x="79" y="446"/>
                      <a:pt x="57" y="456"/>
                      <a:pt x="23" y="501"/>
                    </a:cubicBezTo>
                    <a:cubicBezTo>
                      <a:pt x="1" y="545"/>
                      <a:pt x="1" y="646"/>
                      <a:pt x="35" y="679"/>
                    </a:cubicBezTo>
                    <a:cubicBezTo>
                      <a:pt x="57" y="690"/>
                      <a:pt x="101" y="713"/>
                      <a:pt x="112" y="713"/>
                    </a:cubicBezTo>
                    <a:cubicBezTo>
                      <a:pt x="121" y="715"/>
                      <a:pt x="128" y="715"/>
                      <a:pt x="136" y="715"/>
                    </a:cubicBezTo>
                    <a:cubicBezTo>
                      <a:pt x="166" y="715"/>
                      <a:pt x="187" y="701"/>
                      <a:pt x="223" y="701"/>
                    </a:cubicBezTo>
                    <a:cubicBezTo>
                      <a:pt x="234" y="696"/>
                      <a:pt x="245" y="696"/>
                      <a:pt x="257" y="696"/>
                    </a:cubicBezTo>
                    <a:cubicBezTo>
                      <a:pt x="268" y="696"/>
                      <a:pt x="279" y="696"/>
                      <a:pt x="290" y="690"/>
                    </a:cubicBezTo>
                    <a:cubicBezTo>
                      <a:pt x="302" y="690"/>
                      <a:pt x="334" y="656"/>
                      <a:pt x="346" y="656"/>
                    </a:cubicBezTo>
                    <a:cubicBezTo>
                      <a:pt x="357" y="656"/>
                      <a:pt x="357" y="679"/>
                      <a:pt x="368" y="690"/>
                    </a:cubicBezTo>
                    <a:cubicBezTo>
                      <a:pt x="391" y="713"/>
                      <a:pt x="401" y="723"/>
                      <a:pt x="435" y="723"/>
                    </a:cubicBezTo>
                    <a:lnTo>
                      <a:pt x="512" y="723"/>
                    </a:lnTo>
                    <a:cubicBezTo>
                      <a:pt x="557" y="723"/>
                      <a:pt x="568" y="713"/>
                      <a:pt x="591" y="679"/>
                    </a:cubicBezTo>
                    <a:cubicBezTo>
                      <a:pt x="601" y="656"/>
                      <a:pt x="601" y="624"/>
                      <a:pt x="624" y="612"/>
                    </a:cubicBezTo>
                    <a:cubicBezTo>
                      <a:pt x="631" y="610"/>
                      <a:pt x="638" y="609"/>
                      <a:pt x="646" y="609"/>
                    </a:cubicBezTo>
                    <a:cubicBezTo>
                      <a:pt x="667" y="609"/>
                      <a:pt x="691" y="615"/>
                      <a:pt x="712" y="615"/>
                    </a:cubicBezTo>
                    <a:cubicBezTo>
                      <a:pt x="720" y="615"/>
                      <a:pt x="728" y="615"/>
                      <a:pt x="735" y="612"/>
                    </a:cubicBezTo>
                    <a:cubicBezTo>
                      <a:pt x="791" y="590"/>
                      <a:pt x="824" y="567"/>
                      <a:pt x="835" y="512"/>
                    </a:cubicBezTo>
                    <a:cubicBezTo>
                      <a:pt x="835" y="468"/>
                      <a:pt x="813" y="434"/>
                      <a:pt x="791" y="412"/>
                    </a:cubicBezTo>
                    <a:cubicBezTo>
                      <a:pt x="846" y="367"/>
                      <a:pt x="913" y="312"/>
                      <a:pt x="880" y="234"/>
                    </a:cubicBezTo>
                    <a:cubicBezTo>
                      <a:pt x="868" y="212"/>
                      <a:pt x="858" y="189"/>
                      <a:pt x="824" y="179"/>
                    </a:cubicBezTo>
                    <a:cubicBezTo>
                      <a:pt x="813" y="179"/>
                      <a:pt x="779" y="179"/>
                      <a:pt x="769" y="167"/>
                    </a:cubicBezTo>
                    <a:cubicBezTo>
                      <a:pt x="735" y="145"/>
                      <a:pt x="779" y="123"/>
                      <a:pt x="769" y="100"/>
                    </a:cubicBezTo>
                    <a:cubicBezTo>
                      <a:pt x="761" y="86"/>
                      <a:pt x="722" y="68"/>
                      <a:pt x="695" y="68"/>
                    </a:cubicBezTo>
                    <a:cubicBezTo>
                      <a:pt x="680" y="68"/>
                      <a:pt x="668" y="74"/>
                      <a:pt x="668" y="90"/>
                    </a:cubicBezTo>
                    <a:cubicBezTo>
                      <a:pt x="654" y="85"/>
                      <a:pt x="644" y="82"/>
                      <a:pt x="636" y="82"/>
                    </a:cubicBezTo>
                    <a:cubicBezTo>
                      <a:pt x="624" y="82"/>
                      <a:pt x="614" y="87"/>
                      <a:pt x="601" y="100"/>
                    </a:cubicBezTo>
                    <a:cubicBezTo>
                      <a:pt x="579" y="78"/>
                      <a:pt x="557" y="23"/>
                      <a:pt x="512" y="23"/>
                    </a:cubicBezTo>
                    <a:cubicBezTo>
                      <a:pt x="512" y="37"/>
                      <a:pt x="509" y="42"/>
                      <a:pt x="504" y="42"/>
                    </a:cubicBezTo>
                    <a:cubicBezTo>
                      <a:pt x="494" y="42"/>
                      <a:pt x="476" y="19"/>
                      <a:pt x="468" y="11"/>
                    </a:cubicBezTo>
                    <a:cubicBezTo>
                      <a:pt x="457" y="1"/>
                      <a:pt x="423" y="1"/>
                      <a:pt x="40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grpSp>
        <p:grpSp>
          <p:nvGrpSpPr>
            <p:cNvPr id="24262" name="Google Shape;24262;p45"/>
            <p:cNvGrpSpPr/>
            <p:nvPr/>
          </p:nvGrpSpPr>
          <p:grpSpPr>
            <a:xfrm>
              <a:off x="4375069" y="3644855"/>
              <a:ext cx="393850" cy="381639"/>
              <a:chOff x="697369" y="3434555"/>
              <a:chExt cx="393850" cy="381639"/>
            </a:xfrm>
          </p:grpSpPr>
          <p:sp>
            <p:nvSpPr>
              <p:cNvPr id="24263" name="Google Shape;24263;p45"/>
              <p:cNvSpPr/>
              <p:nvPr/>
            </p:nvSpPr>
            <p:spPr>
              <a:xfrm>
                <a:off x="878544" y="3610218"/>
                <a:ext cx="212674" cy="106477"/>
              </a:xfrm>
              <a:custGeom>
                <a:avLst/>
                <a:gdLst/>
                <a:ahLst/>
                <a:cxnLst/>
                <a:rect l="l" t="t" r="r" b="b"/>
                <a:pathLst>
                  <a:path w="6096" h="3052" extrusionOk="0">
                    <a:moveTo>
                      <a:pt x="4203" y="0"/>
                    </a:moveTo>
                    <a:cubicBezTo>
                      <a:pt x="4138" y="0"/>
                      <a:pt x="4072" y="2"/>
                      <a:pt x="4005" y="6"/>
                    </a:cubicBezTo>
                    <a:cubicBezTo>
                      <a:pt x="3416" y="40"/>
                      <a:pt x="1525" y="362"/>
                      <a:pt x="1014" y="362"/>
                    </a:cubicBezTo>
                    <a:cubicBezTo>
                      <a:pt x="847" y="366"/>
                      <a:pt x="720" y="367"/>
                      <a:pt x="626" y="367"/>
                    </a:cubicBezTo>
                    <a:cubicBezTo>
                      <a:pt x="438" y="367"/>
                      <a:pt x="379" y="362"/>
                      <a:pt x="379" y="362"/>
                    </a:cubicBezTo>
                    <a:lnTo>
                      <a:pt x="1" y="929"/>
                    </a:lnTo>
                    <a:cubicBezTo>
                      <a:pt x="1" y="929"/>
                      <a:pt x="201" y="1296"/>
                      <a:pt x="480" y="1363"/>
                    </a:cubicBezTo>
                    <a:cubicBezTo>
                      <a:pt x="757" y="1419"/>
                      <a:pt x="1080" y="1585"/>
                      <a:pt x="1358" y="1785"/>
                    </a:cubicBezTo>
                    <a:cubicBezTo>
                      <a:pt x="1625" y="1997"/>
                      <a:pt x="2693" y="2553"/>
                      <a:pt x="3038" y="2742"/>
                    </a:cubicBezTo>
                    <a:cubicBezTo>
                      <a:pt x="3382" y="2931"/>
                      <a:pt x="3950" y="2842"/>
                      <a:pt x="4138" y="2898"/>
                    </a:cubicBezTo>
                    <a:cubicBezTo>
                      <a:pt x="4257" y="2935"/>
                      <a:pt x="4571" y="3052"/>
                      <a:pt x="4871" y="3052"/>
                    </a:cubicBezTo>
                    <a:cubicBezTo>
                      <a:pt x="5021" y="3052"/>
                      <a:pt x="5167" y="3023"/>
                      <a:pt x="5284" y="2942"/>
                    </a:cubicBezTo>
                    <a:cubicBezTo>
                      <a:pt x="5640" y="2697"/>
                      <a:pt x="6018" y="2052"/>
                      <a:pt x="6051" y="1607"/>
                    </a:cubicBezTo>
                    <a:cubicBezTo>
                      <a:pt x="6096" y="1152"/>
                      <a:pt x="5930" y="551"/>
                      <a:pt x="5529" y="317"/>
                    </a:cubicBezTo>
                    <a:cubicBezTo>
                      <a:pt x="5175" y="111"/>
                      <a:pt x="4707" y="0"/>
                      <a:pt x="420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64" name="Google Shape;24264;p45"/>
              <p:cNvSpPr/>
              <p:nvPr/>
            </p:nvSpPr>
            <p:spPr>
              <a:xfrm>
                <a:off x="878544" y="3610218"/>
                <a:ext cx="197952" cy="51075"/>
              </a:xfrm>
              <a:custGeom>
                <a:avLst/>
                <a:gdLst/>
                <a:ahLst/>
                <a:cxnLst/>
                <a:rect l="l" t="t" r="r" b="b"/>
                <a:pathLst>
                  <a:path w="5674" h="1464" extrusionOk="0">
                    <a:moveTo>
                      <a:pt x="4203" y="0"/>
                    </a:moveTo>
                    <a:cubicBezTo>
                      <a:pt x="4138" y="0"/>
                      <a:pt x="4072" y="2"/>
                      <a:pt x="4005" y="6"/>
                    </a:cubicBezTo>
                    <a:cubicBezTo>
                      <a:pt x="3416" y="40"/>
                      <a:pt x="1525" y="362"/>
                      <a:pt x="1014" y="362"/>
                    </a:cubicBezTo>
                    <a:cubicBezTo>
                      <a:pt x="847" y="366"/>
                      <a:pt x="720" y="367"/>
                      <a:pt x="626" y="367"/>
                    </a:cubicBezTo>
                    <a:cubicBezTo>
                      <a:pt x="438" y="367"/>
                      <a:pt x="379" y="362"/>
                      <a:pt x="379" y="362"/>
                    </a:cubicBezTo>
                    <a:lnTo>
                      <a:pt x="1" y="929"/>
                    </a:lnTo>
                    <a:cubicBezTo>
                      <a:pt x="1" y="929"/>
                      <a:pt x="102" y="1118"/>
                      <a:pt x="268" y="1252"/>
                    </a:cubicBezTo>
                    <a:cubicBezTo>
                      <a:pt x="363" y="1299"/>
                      <a:pt x="470" y="1313"/>
                      <a:pt x="576" y="1313"/>
                    </a:cubicBezTo>
                    <a:cubicBezTo>
                      <a:pt x="618" y="1313"/>
                      <a:pt x="661" y="1311"/>
                      <a:pt x="702" y="1308"/>
                    </a:cubicBezTo>
                    <a:cubicBezTo>
                      <a:pt x="868" y="1285"/>
                      <a:pt x="1036" y="1241"/>
                      <a:pt x="1202" y="1229"/>
                    </a:cubicBezTo>
                    <a:cubicBezTo>
                      <a:pt x="1245" y="1225"/>
                      <a:pt x="1288" y="1223"/>
                      <a:pt x="1330" y="1223"/>
                    </a:cubicBezTo>
                    <a:cubicBezTo>
                      <a:pt x="1633" y="1223"/>
                      <a:pt x="1934" y="1317"/>
                      <a:pt x="2237" y="1385"/>
                    </a:cubicBezTo>
                    <a:cubicBezTo>
                      <a:pt x="2515" y="1441"/>
                      <a:pt x="2804" y="1463"/>
                      <a:pt x="3093" y="1463"/>
                    </a:cubicBezTo>
                    <a:cubicBezTo>
                      <a:pt x="3360" y="1463"/>
                      <a:pt x="3638" y="1430"/>
                      <a:pt x="3894" y="1341"/>
                    </a:cubicBezTo>
                    <a:cubicBezTo>
                      <a:pt x="4039" y="1296"/>
                      <a:pt x="4172" y="1219"/>
                      <a:pt x="4294" y="1152"/>
                    </a:cubicBezTo>
                    <a:cubicBezTo>
                      <a:pt x="4417" y="1074"/>
                      <a:pt x="4539" y="996"/>
                      <a:pt x="4639" y="896"/>
                    </a:cubicBezTo>
                    <a:cubicBezTo>
                      <a:pt x="4717" y="829"/>
                      <a:pt x="4773" y="752"/>
                      <a:pt x="4850" y="673"/>
                    </a:cubicBezTo>
                    <a:cubicBezTo>
                      <a:pt x="5028" y="517"/>
                      <a:pt x="5284" y="473"/>
                      <a:pt x="5529" y="451"/>
                    </a:cubicBezTo>
                    <a:cubicBezTo>
                      <a:pt x="5574" y="440"/>
                      <a:pt x="5629" y="440"/>
                      <a:pt x="5673" y="429"/>
                    </a:cubicBezTo>
                    <a:cubicBezTo>
                      <a:pt x="5629" y="384"/>
                      <a:pt x="5584" y="351"/>
                      <a:pt x="5529" y="317"/>
                    </a:cubicBezTo>
                    <a:cubicBezTo>
                      <a:pt x="5175" y="111"/>
                      <a:pt x="4707" y="0"/>
                      <a:pt x="420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65" name="Google Shape;24265;p45"/>
              <p:cNvSpPr/>
              <p:nvPr/>
            </p:nvSpPr>
            <p:spPr>
              <a:xfrm>
                <a:off x="887092" y="3639908"/>
                <a:ext cx="97825" cy="34574"/>
              </a:xfrm>
              <a:custGeom>
                <a:avLst/>
                <a:gdLst/>
                <a:ahLst/>
                <a:cxnLst/>
                <a:rect l="l" t="t" r="r" b="b"/>
                <a:pathLst>
                  <a:path w="2804" h="991" extrusionOk="0">
                    <a:moveTo>
                      <a:pt x="1" y="0"/>
                    </a:moveTo>
                    <a:cubicBezTo>
                      <a:pt x="79" y="111"/>
                      <a:pt x="190" y="178"/>
                      <a:pt x="312" y="223"/>
                    </a:cubicBezTo>
                    <a:cubicBezTo>
                      <a:pt x="435" y="256"/>
                      <a:pt x="557" y="289"/>
                      <a:pt x="680" y="312"/>
                    </a:cubicBezTo>
                    <a:cubicBezTo>
                      <a:pt x="935" y="345"/>
                      <a:pt x="1191" y="356"/>
                      <a:pt x="1436" y="401"/>
                    </a:cubicBezTo>
                    <a:cubicBezTo>
                      <a:pt x="1558" y="423"/>
                      <a:pt x="1669" y="457"/>
                      <a:pt x="1792" y="490"/>
                    </a:cubicBezTo>
                    <a:cubicBezTo>
                      <a:pt x="1903" y="534"/>
                      <a:pt x="2014" y="590"/>
                      <a:pt x="2114" y="657"/>
                    </a:cubicBezTo>
                    <a:cubicBezTo>
                      <a:pt x="2336" y="768"/>
                      <a:pt x="2548" y="924"/>
                      <a:pt x="2793" y="990"/>
                    </a:cubicBezTo>
                    <a:lnTo>
                      <a:pt x="2803" y="979"/>
                    </a:lnTo>
                    <a:cubicBezTo>
                      <a:pt x="2581" y="845"/>
                      <a:pt x="2392" y="690"/>
                      <a:pt x="2181" y="556"/>
                    </a:cubicBezTo>
                    <a:cubicBezTo>
                      <a:pt x="2069" y="479"/>
                      <a:pt x="1947" y="423"/>
                      <a:pt x="1825" y="390"/>
                    </a:cubicBezTo>
                    <a:cubicBezTo>
                      <a:pt x="1703" y="345"/>
                      <a:pt x="1569" y="323"/>
                      <a:pt x="1447" y="312"/>
                    </a:cubicBezTo>
                    <a:cubicBezTo>
                      <a:pt x="1191" y="279"/>
                      <a:pt x="935" y="279"/>
                      <a:pt x="690" y="256"/>
                    </a:cubicBezTo>
                    <a:cubicBezTo>
                      <a:pt x="568" y="234"/>
                      <a:pt x="446" y="223"/>
                      <a:pt x="324" y="190"/>
                    </a:cubicBezTo>
                    <a:cubicBezTo>
                      <a:pt x="201" y="156"/>
                      <a:pt x="90" y="101"/>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66" name="Google Shape;24266;p45"/>
              <p:cNvSpPr/>
              <p:nvPr/>
            </p:nvSpPr>
            <p:spPr>
              <a:xfrm>
                <a:off x="898745" y="3636803"/>
                <a:ext cx="135852" cy="26131"/>
              </a:xfrm>
              <a:custGeom>
                <a:avLst/>
                <a:gdLst/>
                <a:ahLst/>
                <a:cxnLst/>
                <a:rect l="l" t="t" r="r" b="b"/>
                <a:pathLst>
                  <a:path w="3894" h="749" extrusionOk="0">
                    <a:moveTo>
                      <a:pt x="0" y="0"/>
                    </a:moveTo>
                    <a:lnTo>
                      <a:pt x="0" y="12"/>
                    </a:lnTo>
                    <a:cubicBezTo>
                      <a:pt x="323" y="111"/>
                      <a:pt x="657" y="145"/>
                      <a:pt x="991" y="167"/>
                    </a:cubicBezTo>
                    <a:cubicBezTo>
                      <a:pt x="1313" y="178"/>
                      <a:pt x="1646" y="200"/>
                      <a:pt x="1969" y="267"/>
                    </a:cubicBezTo>
                    <a:cubicBezTo>
                      <a:pt x="2291" y="334"/>
                      <a:pt x="2592" y="457"/>
                      <a:pt x="2904" y="568"/>
                    </a:cubicBezTo>
                    <a:cubicBezTo>
                      <a:pt x="3059" y="635"/>
                      <a:pt x="3215" y="690"/>
                      <a:pt x="3381" y="724"/>
                    </a:cubicBezTo>
                    <a:cubicBezTo>
                      <a:pt x="3465" y="740"/>
                      <a:pt x="3551" y="748"/>
                      <a:pt x="3638" y="748"/>
                    </a:cubicBezTo>
                    <a:cubicBezTo>
                      <a:pt x="3724" y="748"/>
                      <a:pt x="3810" y="740"/>
                      <a:pt x="3893" y="724"/>
                    </a:cubicBezTo>
                    <a:lnTo>
                      <a:pt x="3882" y="712"/>
                    </a:lnTo>
                    <a:cubicBezTo>
                      <a:pt x="3549" y="712"/>
                      <a:pt x="3260" y="568"/>
                      <a:pt x="2948" y="445"/>
                    </a:cubicBezTo>
                    <a:cubicBezTo>
                      <a:pt x="2881" y="412"/>
                      <a:pt x="2803" y="378"/>
                      <a:pt x="2726" y="345"/>
                    </a:cubicBezTo>
                    <a:cubicBezTo>
                      <a:pt x="2637" y="323"/>
                      <a:pt x="2558" y="289"/>
                      <a:pt x="2481" y="267"/>
                    </a:cubicBezTo>
                    <a:cubicBezTo>
                      <a:pt x="2314" y="223"/>
                      <a:pt x="2158" y="190"/>
                      <a:pt x="1992" y="156"/>
                    </a:cubicBezTo>
                    <a:cubicBezTo>
                      <a:pt x="1658" y="101"/>
                      <a:pt x="1324" y="101"/>
                      <a:pt x="991" y="89"/>
                    </a:cubicBezTo>
                    <a:cubicBezTo>
                      <a:pt x="657" y="89"/>
                      <a:pt x="323" y="78"/>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67" name="Google Shape;24267;p45"/>
              <p:cNvSpPr/>
              <p:nvPr/>
            </p:nvSpPr>
            <p:spPr>
              <a:xfrm>
                <a:off x="908060" y="3624452"/>
                <a:ext cx="133514" cy="13885"/>
              </a:xfrm>
              <a:custGeom>
                <a:avLst/>
                <a:gdLst/>
                <a:ahLst/>
                <a:cxnLst/>
                <a:rect l="l" t="t" r="r" b="b"/>
                <a:pathLst>
                  <a:path w="3827" h="398" extrusionOk="0">
                    <a:moveTo>
                      <a:pt x="1228" y="1"/>
                    </a:moveTo>
                    <a:cubicBezTo>
                      <a:pt x="1137" y="1"/>
                      <a:pt x="1047" y="4"/>
                      <a:pt x="957" y="10"/>
                    </a:cubicBezTo>
                    <a:cubicBezTo>
                      <a:pt x="635" y="21"/>
                      <a:pt x="312" y="77"/>
                      <a:pt x="0" y="188"/>
                    </a:cubicBezTo>
                    <a:lnTo>
                      <a:pt x="12" y="188"/>
                    </a:lnTo>
                    <a:cubicBezTo>
                      <a:pt x="312" y="99"/>
                      <a:pt x="635" y="54"/>
                      <a:pt x="957" y="54"/>
                    </a:cubicBezTo>
                    <a:cubicBezTo>
                      <a:pt x="1012" y="52"/>
                      <a:pt x="1067" y="51"/>
                      <a:pt x="1122" y="51"/>
                    </a:cubicBezTo>
                    <a:cubicBezTo>
                      <a:pt x="1390" y="51"/>
                      <a:pt x="1655" y="75"/>
                      <a:pt x="1913" y="121"/>
                    </a:cubicBezTo>
                    <a:cubicBezTo>
                      <a:pt x="2236" y="166"/>
                      <a:pt x="2548" y="232"/>
                      <a:pt x="2859" y="299"/>
                    </a:cubicBezTo>
                    <a:cubicBezTo>
                      <a:pt x="3107" y="352"/>
                      <a:pt x="3368" y="398"/>
                      <a:pt x="3627" y="398"/>
                    </a:cubicBezTo>
                    <a:cubicBezTo>
                      <a:pt x="3694" y="398"/>
                      <a:pt x="3760" y="395"/>
                      <a:pt x="3826" y="388"/>
                    </a:cubicBezTo>
                    <a:lnTo>
                      <a:pt x="3826" y="376"/>
                    </a:lnTo>
                    <a:cubicBezTo>
                      <a:pt x="3504" y="366"/>
                      <a:pt x="3193" y="287"/>
                      <a:pt x="2881" y="210"/>
                    </a:cubicBezTo>
                    <a:cubicBezTo>
                      <a:pt x="2570" y="143"/>
                      <a:pt x="2247" y="87"/>
                      <a:pt x="1925" y="43"/>
                    </a:cubicBezTo>
                    <a:cubicBezTo>
                      <a:pt x="1692" y="19"/>
                      <a:pt x="1460" y="1"/>
                      <a:pt x="122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68" name="Google Shape;24268;p45"/>
              <p:cNvSpPr/>
              <p:nvPr/>
            </p:nvSpPr>
            <p:spPr>
              <a:xfrm>
                <a:off x="891767" y="3492854"/>
                <a:ext cx="184729" cy="139410"/>
              </a:xfrm>
              <a:custGeom>
                <a:avLst/>
                <a:gdLst/>
                <a:ahLst/>
                <a:cxnLst/>
                <a:rect l="l" t="t" r="r" b="b"/>
                <a:pathLst>
                  <a:path w="5295" h="3996" extrusionOk="0">
                    <a:moveTo>
                      <a:pt x="3891" y="0"/>
                    </a:moveTo>
                    <a:cubicBezTo>
                      <a:pt x="3334" y="0"/>
                      <a:pt x="2399" y="691"/>
                      <a:pt x="2036" y="1012"/>
                    </a:cubicBezTo>
                    <a:cubicBezTo>
                      <a:pt x="1646" y="1357"/>
                      <a:pt x="1302" y="2146"/>
                      <a:pt x="979" y="2769"/>
                    </a:cubicBezTo>
                    <a:cubicBezTo>
                      <a:pt x="645" y="3381"/>
                      <a:pt x="101" y="3404"/>
                      <a:pt x="101" y="3404"/>
                    </a:cubicBezTo>
                    <a:lnTo>
                      <a:pt x="0" y="3904"/>
                    </a:lnTo>
                    <a:cubicBezTo>
                      <a:pt x="0" y="3904"/>
                      <a:pt x="261" y="3972"/>
                      <a:pt x="503" y="3972"/>
                    </a:cubicBezTo>
                    <a:cubicBezTo>
                      <a:pt x="521" y="3972"/>
                      <a:pt x="539" y="3971"/>
                      <a:pt x="556" y="3970"/>
                    </a:cubicBezTo>
                    <a:cubicBezTo>
                      <a:pt x="727" y="3970"/>
                      <a:pt x="1085" y="3995"/>
                      <a:pt x="1437" y="3995"/>
                    </a:cubicBezTo>
                    <a:cubicBezTo>
                      <a:pt x="1613" y="3995"/>
                      <a:pt x="1787" y="3989"/>
                      <a:pt x="1935" y="3970"/>
                    </a:cubicBezTo>
                    <a:cubicBezTo>
                      <a:pt x="2370" y="3915"/>
                      <a:pt x="2981" y="3938"/>
                      <a:pt x="3482" y="3881"/>
                    </a:cubicBezTo>
                    <a:cubicBezTo>
                      <a:pt x="3982" y="3826"/>
                      <a:pt x="4194" y="3570"/>
                      <a:pt x="4471" y="3337"/>
                    </a:cubicBezTo>
                    <a:cubicBezTo>
                      <a:pt x="4750" y="3115"/>
                      <a:pt x="5116" y="2703"/>
                      <a:pt x="5205" y="2302"/>
                    </a:cubicBezTo>
                    <a:cubicBezTo>
                      <a:pt x="5294" y="1891"/>
                      <a:pt x="4938" y="1679"/>
                      <a:pt x="4861" y="1635"/>
                    </a:cubicBezTo>
                    <a:cubicBezTo>
                      <a:pt x="4794" y="1590"/>
                      <a:pt x="4783" y="1491"/>
                      <a:pt x="4738" y="1412"/>
                    </a:cubicBezTo>
                    <a:cubicBezTo>
                      <a:pt x="4694" y="1335"/>
                      <a:pt x="4727" y="912"/>
                      <a:pt x="4738" y="668"/>
                    </a:cubicBezTo>
                    <a:cubicBezTo>
                      <a:pt x="4750" y="423"/>
                      <a:pt x="4550" y="134"/>
                      <a:pt x="4004" y="11"/>
                    </a:cubicBezTo>
                    <a:cubicBezTo>
                      <a:pt x="3969" y="4"/>
                      <a:pt x="3931" y="0"/>
                      <a:pt x="3891"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69" name="Google Shape;24269;p45"/>
              <p:cNvSpPr/>
              <p:nvPr/>
            </p:nvSpPr>
            <p:spPr>
              <a:xfrm>
                <a:off x="891767" y="3578958"/>
                <a:ext cx="98976" cy="50587"/>
              </a:xfrm>
              <a:custGeom>
                <a:avLst/>
                <a:gdLst/>
                <a:ahLst/>
                <a:cxnLst/>
                <a:rect l="l" t="t" r="r" b="b"/>
                <a:pathLst>
                  <a:path w="2837" h="1450" extrusionOk="0">
                    <a:moveTo>
                      <a:pt x="1654" y="1"/>
                    </a:moveTo>
                    <a:cubicBezTo>
                      <a:pt x="1644" y="1"/>
                      <a:pt x="1634" y="1"/>
                      <a:pt x="1624" y="1"/>
                    </a:cubicBezTo>
                    <a:cubicBezTo>
                      <a:pt x="1446" y="12"/>
                      <a:pt x="1280" y="113"/>
                      <a:pt x="1090" y="146"/>
                    </a:cubicBezTo>
                    <a:cubicBezTo>
                      <a:pt x="1079" y="157"/>
                      <a:pt x="1068" y="157"/>
                      <a:pt x="1046" y="157"/>
                    </a:cubicBezTo>
                    <a:cubicBezTo>
                      <a:pt x="1023" y="202"/>
                      <a:pt x="1001" y="246"/>
                      <a:pt x="979" y="301"/>
                    </a:cubicBezTo>
                    <a:cubicBezTo>
                      <a:pt x="645" y="913"/>
                      <a:pt x="101" y="936"/>
                      <a:pt x="101" y="936"/>
                    </a:cubicBezTo>
                    <a:lnTo>
                      <a:pt x="0" y="1436"/>
                    </a:lnTo>
                    <a:lnTo>
                      <a:pt x="12" y="1436"/>
                    </a:lnTo>
                    <a:cubicBezTo>
                      <a:pt x="115" y="1445"/>
                      <a:pt x="219" y="1450"/>
                      <a:pt x="323" y="1450"/>
                    </a:cubicBezTo>
                    <a:cubicBezTo>
                      <a:pt x="838" y="1450"/>
                      <a:pt x="1362" y="1336"/>
                      <a:pt x="1824" y="1114"/>
                    </a:cubicBezTo>
                    <a:cubicBezTo>
                      <a:pt x="1913" y="1069"/>
                      <a:pt x="1991" y="1025"/>
                      <a:pt x="2080" y="980"/>
                    </a:cubicBezTo>
                    <a:cubicBezTo>
                      <a:pt x="2192" y="924"/>
                      <a:pt x="2214" y="913"/>
                      <a:pt x="2314" y="847"/>
                    </a:cubicBezTo>
                    <a:cubicBezTo>
                      <a:pt x="2459" y="758"/>
                      <a:pt x="2669" y="590"/>
                      <a:pt x="2781" y="469"/>
                    </a:cubicBezTo>
                    <a:cubicBezTo>
                      <a:pt x="2803" y="435"/>
                      <a:pt x="2837" y="402"/>
                      <a:pt x="2837" y="357"/>
                    </a:cubicBezTo>
                    <a:cubicBezTo>
                      <a:pt x="2825" y="313"/>
                      <a:pt x="2803" y="291"/>
                      <a:pt x="2781" y="257"/>
                    </a:cubicBezTo>
                    <a:cubicBezTo>
                      <a:pt x="2714" y="190"/>
                      <a:pt x="2647" y="123"/>
                      <a:pt x="2570" y="68"/>
                    </a:cubicBezTo>
                    <a:cubicBezTo>
                      <a:pt x="2536" y="46"/>
                      <a:pt x="2503" y="24"/>
                      <a:pt x="2459" y="12"/>
                    </a:cubicBezTo>
                    <a:cubicBezTo>
                      <a:pt x="2450" y="11"/>
                      <a:pt x="2441" y="10"/>
                      <a:pt x="2431" y="10"/>
                    </a:cubicBezTo>
                    <a:cubicBezTo>
                      <a:pt x="2371" y="10"/>
                      <a:pt x="2303" y="37"/>
                      <a:pt x="2236" y="57"/>
                    </a:cubicBezTo>
                    <a:cubicBezTo>
                      <a:pt x="2202" y="64"/>
                      <a:pt x="2168" y="67"/>
                      <a:pt x="2134" y="67"/>
                    </a:cubicBezTo>
                    <a:cubicBezTo>
                      <a:pt x="1975" y="67"/>
                      <a:pt x="1811" y="1"/>
                      <a:pt x="165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70" name="Google Shape;24270;p45"/>
              <p:cNvSpPr/>
              <p:nvPr/>
            </p:nvSpPr>
            <p:spPr>
              <a:xfrm>
                <a:off x="887511" y="3545221"/>
                <a:ext cx="97406" cy="75148"/>
              </a:xfrm>
              <a:custGeom>
                <a:avLst/>
                <a:gdLst/>
                <a:ahLst/>
                <a:cxnLst/>
                <a:rect l="l" t="t" r="r" b="b"/>
                <a:pathLst>
                  <a:path w="2792" h="2154" extrusionOk="0">
                    <a:moveTo>
                      <a:pt x="2781" y="0"/>
                    </a:moveTo>
                    <a:cubicBezTo>
                      <a:pt x="2524" y="168"/>
                      <a:pt x="2302" y="390"/>
                      <a:pt x="2102" y="613"/>
                    </a:cubicBezTo>
                    <a:cubicBezTo>
                      <a:pt x="2002" y="724"/>
                      <a:pt x="1902" y="846"/>
                      <a:pt x="1813" y="968"/>
                    </a:cubicBezTo>
                    <a:cubicBezTo>
                      <a:pt x="1713" y="1080"/>
                      <a:pt x="1624" y="1213"/>
                      <a:pt x="1535" y="1324"/>
                    </a:cubicBezTo>
                    <a:cubicBezTo>
                      <a:pt x="1491" y="1380"/>
                      <a:pt x="1435" y="1446"/>
                      <a:pt x="1390" y="1491"/>
                    </a:cubicBezTo>
                    <a:cubicBezTo>
                      <a:pt x="1346" y="1547"/>
                      <a:pt x="1279" y="1591"/>
                      <a:pt x="1224" y="1636"/>
                    </a:cubicBezTo>
                    <a:cubicBezTo>
                      <a:pt x="1101" y="1735"/>
                      <a:pt x="979" y="1814"/>
                      <a:pt x="856" y="1891"/>
                    </a:cubicBezTo>
                    <a:cubicBezTo>
                      <a:pt x="789" y="1936"/>
                      <a:pt x="723" y="1969"/>
                      <a:pt x="656" y="2002"/>
                    </a:cubicBezTo>
                    <a:cubicBezTo>
                      <a:pt x="589" y="2036"/>
                      <a:pt x="523" y="2069"/>
                      <a:pt x="456" y="2091"/>
                    </a:cubicBezTo>
                    <a:cubicBezTo>
                      <a:pt x="376" y="2116"/>
                      <a:pt x="292" y="2124"/>
                      <a:pt x="209" y="2124"/>
                    </a:cubicBezTo>
                    <a:cubicBezTo>
                      <a:pt x="142" y="2124"/>
                      <a:pt x="76" y="2119"/>
                      <a:pt x="11" y="2114"/>
                    </a:cubicBezTo>
                    <a:lnTo>
                      <a:pt x="0" y="2125"/>
                    </a:lnTo>
                    <a:cubicBezTo>
                      <a:pt x="98" y="2139"/>
                      <a:pt x="196" y="2153"/>
                      <a:pt x="294" y="2153"/>
                    </a:cubicBezTo>
                    <a:cubicBezTo>
                      <a:pt x="352" y="2153"/>
                      <a:pt x="410" y="2148"/>
                      <a:pt x="467" y="2136"/>
                    </a:cubicBezTo>
                    <a:cubicBezTo>
                      <a:pt x="534" y="2114"/>
                      <a:pt x="611" y="2081"/>
                      <a:pt x="678" y="2058"/>
                    </a:cubicBezTo>
                    <a:cubicBezTo>
                      <a:pt x="745" y="2025"/>
                      <a:pt x="823" y="1992"/>
                      <a:pt x="890" y="1958"/>
                    </a:cubicBezTo>
                    <a:cubicBezTo>
                      <a:pt x="1023" y="1880"/>
                      <a:pt x="1145" y="1802"/>
                      <a:pt x="1279" y="1713"/>
                    </a:cubicBezTo>
                    <a:cubicBezTo>
                      <a:pt x="1335" y="1658"/>
                      <a:pt x="1390" y="1624"/>
                      <a:pt x="1457" y="1569"/>
                    </a:cubicBezTo>
                    <a:cubicBezTo>
                      <a:pt x="1513" y="1513"/>
                      <a:pt x="1568" y="1458"/>
                      <a:pt x="1612" y="1391"/>
                    </a:cubicBezTo>
                    <a:cubicBezTo>
                      <a:pt x="1724" y="1280"/>
                      <a:pt x="1813" y="1169"/>
                      <a:pt x="1913" y="1046"/>
                    </a:cubicBezTo>
                    <a:cubicBezTo>
                      <a:pt x="2013" y="935"/>
                      <a:pt x="2113" y="823"/>
                      <a:pt x="2202" y="701"/>
                    </a:cubicBezTo>
                    <a:cubicBezTo>
                      <a:pt x="2391" y="467"/>
                      <a:pt x="2581" y="234"/>
                      <a:pt x="2791" y="12"/>
                    </a:cubicBezTo>
                    <a:lnTo>
                      <a:pt x="2781"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71" name="Google Shape;24271;p45"/>
              <p:cNvSpPr/>
              <p:nvPr/>
            </p:nvSpPr>
            <p:spPr>
              <a:xfrm>
                <a:off x="897593" y="3575888"/>
                <a:ext cx="119141" cy="47726"/>
              </a:xfrm>
              <a:custGeom>
                <a:avLst/>
                <a:gdLst/>
                <a:ahLst/>
                <a:cxnLst/>
                <a:rect l="l" t="t" r="r" b="b"/>
                <a:pathLst>
                  <a:path w="3415" h="1368" extrusionOk="0">
                    <a:moveTo>
                      <a:pt x="3414" y="0"/>
                    </a:moveTo>
                    <a:cubicBezTo>
                      <a:pt x="3092" y="23"/>
                      <a:pt x="2781" y="100"/>
                      <a:pt x="2492" y="223"/>
                    </a:cubicBezTo>
                    <a:cubicBezTo>
                      <a:pt x="2413" y="256"/>
                      <a:pt x="2347" y="300"/>
                      <a:pt x="2280" y="334"/>
                    </a:cubicBezTo>
                    <a:cubicBezTo>
                      <a:pt x="2203" y="367"/>
                      <a:pt x="2136" y="412"/>
                      <a:pt x="2069" y="456"/>
                    </a:cubicBezTo>
                    <a:cubicBezTo>
                      <a:pt x="1946" y="545"/>
                      <a:pt x="1813" y="646"/>
                      <a:pt x="1691" y="745"/>
                    </a:cubicBezTo>
                    <a:cubicBezTo>
                      <a:pt x="1580" y="846"/>
                      <a:pt x="1457" y="945"/>
                      <a:pt x="1335" y="1034"/>
                    </a:cubicBezTo>
                    <a:cubicBezTo>
                      <a:pt x="1202" y="1113"/>
                      <a:pt x="1068" y="1179"/>
                      <a:pt x="923" y="1235"/>
                    </a:cubicBezTo>
                    <a:cubicBezTo>
                      <a:pt x="728" y="1303"/>
                      <a:pt x="517" y="1335"/>
                      <a:pt x="305" y="1335"/>
                    </a:cubicBezTo>
                    <a:cubicBezTo>
                      <a:pt x="203" y="1335"/>
                      <a:pt x="101" y="1327"/>
                      <a:pt x="0" y="1313"/>
                    </a:cubicBezTo>
                    <a:lnTo>
                      <a:pt x="0" y="1324"/>
                    </a:lnTo>
                    <a:cubicBezTo>
                      <a:pt x="138" y="1353"/>
                      <a:pt x="279" y="1368"/>
                      <a:pt x="418" y="1368"/>
                    </a:cubicBezTo>
                    <a:cubicBezTo>
                      <a:pt x="593" y="1368"/>
                      <a:pt x="767" y="1345"/>
                      <a:pt x="935" y="1301"/>
                    </a:cubicBezTo>
                    <a:cubicBezTo>
                      <a:pt x="1090" y="1257"/>
                      <a:pt x="1235" y="1190"/>
                      <a:pt x="1380" y="1101"/>
                    </a:cubicBezTo>
                    <a:cubicBezTo>
                      <a:pt x="1513" y="1024"/>
                      <a:pt x="1635" y="923"/>
                      <a:pt x="1768" y="834"/>
                    </a:cubicBezTo>
                    <a:cubicBezTo>
                      <a:pt x="2013" y="634"/>
                      <a:pt x="2269" y="490"/>
                      <a:pt x="2547" y="345"/>
                    </a:cubicBezTo>
                    <a:cubicBezTo>
                      <a:pt x="2825" y="211"/>
                      <a:pt x="3115" y="112"/>
                      <a:pt x="3414" y="11"/>
                    </a:cubicBezTo>
                    <a:lnTo>
                      <a:pt x="3414"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72" name="Google Shape;24272;p45"/>
              <p:cNvSpPr/>
              <p:nvPr/>
            </p:nvSpPr>
            <p:spPr>
              <a:xfrm>
                <a:off x="905339" y="3608090"/>
                <a:ext cx="113733" cy="20584"/>
              </a:xfrm>
              <a:custGeom>
                <a:avLst/>
                <a:gdLst/>
                <a:ahLst/>
                <a:cxnLst/>
                <a:rect l="l" t="t" r="r" b="b"/>
                <a:pathLst>
                  <a:path w="3260" h="590" extrusionOk="0">
                    <a:moveTo>
                      <a:pt x="3259" y="0"/>
                    </a:moveTo>
                    <a:cubicBezTo>
                      <a:pt x="2982" y="0"/>
                      <a:pt x="2703" y="56"/>
                      <a:pt x="2436" y="123"/>
                    </a:cubicBezTo>
                    <a:cubicBezTo>
                      <a:pt x="2169" y="190"/>
                      <a:pt x="1902" y="279"/>
                      <a:pt x="1635" y="356"/>
                    </a:cubicBezTo>
                    <a:cubicBezTo>
                      <a:pt x="1368" y="434"/>
                      <a:pt x="1101" y="501"/>
                      <a:pt x="824" y="534"/>
                    </a:cubicBezTo>
                    <a:cubicBezTo>
                      <a:pt x="690" y="556"/>
                      <a:pt x="554" y="567"/>
                      <a:pt x="416" y="567"/>
                    </a:cubicBezTo>
                    <a:cubicBezTo>
                      <a:pt x="279" y="567"/>
                      <a:pt x="140" y="556"/>
                      <a:pt x="1" y="534"/>
                    </a:cubicBezTo>
                    <a:lnTo>
                      <a:pt x="1" y="534"/>
                    </a:lnTo>
                    <a:cubicBezTo>
                      <a:pt x="164" y="573"/>
                      <a:pt x="327" y="589"/>
                      <a:pt x="491" y="589"/>
                    </a:cubicBezTo>
                    <a:cubicBezTo>
                      <a:pt x="605" y="589"/>
                      <a:pt x="720" y="581"/>
                      <a:pt x="835" y="568"/>
                    </a:cubicBezTo>
                    <a:cubicBezTo>
                      <a:pt x="1113" y="546"/>
                      <a:pt x="1380" y="479"/>
                      <a:pt x="1647" y="412"/>
                    </a:cubicBezTo>
                    <a:cubicBezTo>
                      <a:pt x="1925" y="334"/>
                      <a:pt x="2191" y="256"/>
                      <a:pt x="2458" y="190"/>
                    </a:cubicBezTo>
                    <a:cubicBezTo>
                      <a:pt x="2715" y="111"/>
                      <a:pt x="2992" y="45"/>
                      <a:pt x="325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73" name="Google Shape;24273;p45"/>
              <p:cNvSpPr/>
              <p:nvPr/>
            </p:nvSpPr>
            <p:spPr>
              <a:xfrm>
                <a:off x="726466" y="3632128"/>
                <a:ext cx="144364" cy="158424"/>
              </a:xfrm>
              <a:custGeom>
                <a:avLst/>
                <a:gdLst/>
                <a:ahLst/>
                <a:cxnLst/>
                <a:rect l="l" t="t" r="r" b="b"/>
                <a:pathLst>
                  <a:path w="4138" h="4541" extrusionOk="0">
                    <a:moveTo>
                      <a:pt x="3815" y="1"/>
                    </a:moveTo>
                    <a:cubicBezTo>
                      <a:pt x="3815" y="1"/>
                      <a:pt x="3804" y="67"/>
                      <a:pt x="3537" y="156"/>
                    </a:cubicBezTo>
                    <a:cubicBezTo>
                      <a:pt x="3270" y="245"/>
                      <a:pt x="2269" y="379"/>
                      <a:pt x="1702" y="735"/>
                    </a:cubicBezTo>
                    <a:cubicBezTo>
                      <a:pt x="1135" y="1091"/>
                      <a:pt x="378" y="1836"/>
                      <a:pt x="190" y="2359"/>
                    </a:cubicBezTo>
                    <a:cubicBezTo>
                      <a:pt x="0" y="2882"/>
                      <a:pt x="67" y="3282"/>
                      <a:pt x="190" y="3549"/>
                    </a:cubicBezTo>
                    <a:cubicBezTo>
                      <a:pt x="311" y="3805"/>
                      <a:pt x="701" y="4049"/>
                      <a:pt x="957" y="4116"/>
                    </a:cubicBezTo>
                    <a:cubicBezTo>
                      <a:pt x="1213" y="4183"/>
                      <a:pt x="1513" y="4294"/>
                      <a:pt x="1668" y="4394"/>
                    </a:cubicBezTo>
                    <a:cubicBezTo>
                      <a:pt x="1771" y="4468"/>
                      <a:pt x="1850" y="4541"/>
                      <a:pt x="1961" y="4541"/>
                    </a:cubicBezTo>
                    <a:cubicBezTo>
                      <a:pt x="2019" y="4541"/>
                      <a:pt x="2086" y="4521"/>
                      <a:pt x="2169" y="4472"/>
                    </a:cubicBezTo>
                    <a:cubicBezTo>
                      <a:pt x="2425" y="4328"/>
                      <a:pt x="2525" y="4150"/>
                      <a:pt x="2625" y="3838"/>
                    </a:cubicBezTo>
                    <a:cubicBezTo>
                      <a:pt x="2714" y="3527"/>
                      <a:pt x="2725" y="2870"/>
                      <a:pt x="2847" y="2626"/>
                    </a:cubicBezTo>
                    <a:cubicBezTo>
                      <a:pt x="2981" y="2392"/>
                      <a:pt x="3237" y="2037"/>
                      <a:pt x="3504" y="1513"/>
                    </a:cubicBezTo>
                    <a:cubicBezTo>
                      <a:pt x="3782" y="991"/>
                      <a:pt x="4138" y="435"/>
                      <a:pt x="4138" y="435"/>
                    </a:cubicBezTo>
                    <a:lnTo>
                      <a:pt x="3815" y="1"/>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74" name="Google Shape;24274;p45"/>
              <p:cNvSpPr/>
              <p:nvPr/>
            </p:nvSpPr>
            <p:spPr>
              <a:xfrm>
                <a:off x="735397" y="3634884"/>
                <a:ext cx="135433" cy="155668"/>
              </a:xfrm>
              <a:custGeom>
                <a:avLst/>
                <a:gdLst/>
                <a:ahLst/>
                <a:cxnLst/>
                <a:rect l="l" t="t" r="r" b="b"/>
                <a:pathLst>
                  <a:path w="3882" h="4462" extrusionOk="0">
                    <a:moveTo>
                      <a:pt x="3615" y="0"/>
                    </a:moveTo>
                    <a:cubicBezTo>
                      <a:pt x="3515" y="77"/>
                      <a:pt x="3437" y="178"/>
                      <a:pt x="3337" y="267"/>
                    </a:cubicBezTo>
                    <a:cubicBezTo>
                      <a:pt x="3236" y="344"/>
                      <a:pt x="3125" y="433"/>
                      <a:pt x="3036" y="534"/>
                    </a:cubicBezTo>
                    <a:cubicBezTo>
                      <a:pt x="2848" y="756"/>
                      <a:pt x="2747" y="1046"/>
                      <a:pt x="2658" y="1335"/>
                    </a:cubicBezTo>
                    <a:cubicBezTo>
                      <a:pt x="2480" y="1824"/>
                      <a:pt x="2280" y="2291"/>
                      <a:pt x="2069" y="2769"/>
                    </a:cubicBezTo>
                    <a:cubicBezTo>
                      <a:pt x="2047" y="2825"/>
                      <a:pt x="2025" y="2880"/>
                      <a:pt x="1991" y="2925"/>
                    </a:cubicBezTo>
                    <a:cubicBezTo>
                      <a:pt x="1880" y="3070"/>
                      <a:pt x="1669" y="3092"/>
                      <a:pt x="1479" y="3103"/>
                    </a:cubicBezTo>
                    <a:cubicBezTo>
                      <a:pt x="1202" y="3114"/>
                      <a:pt x="912" y="3103"/>
                      <a:pt x="678" y="3236"/>
                    </a:cubicBezTo>
                    <a:cubicBezTo>
                      <a:pt x="500" y="3325"/>
                      <a:pt x="367" y="3481"/>
                      <a:pt x="178" y="3537"/>
                    </a:cubicBezTo>
                    <a:cubicBezTo>
                      <a:pt x="122" y="3559"/>
                      <a:pt x="55" y="3570"/>
                      <a:pt x="0" y="3581"/>
                    </a:cubicBezTo>
                    <a:cubicBezTo>
                      <a:pt x="167" y="3792"/>
                      <a:pt x="478" y="3982"/>
                      <a:pt x="701" y="4037"/>
                    </a:cubicBezTo>
                    <a:cubicBezTo>
                      <a:pt x="957" y="4104"/>
                      <a:pt x="1257" y="4215"/>
                      <a:pt x="1412" y="4315"/>
                    </a:cubicBezTo>
                    <a:cubicBezTo>
                      <a:pt x="1515" y="4389"/>
                      <a:pt x="1594" y="4462"/>
                      <a:pt x="1705" y="4462"/>
                    </a:cubicBezTo>
                    <a:cubicBezTo>
                      <a:pt x="1763" y="4462"/>
                      <a:pt x="1830" y="4442"/>
                      <a:pt x="1913" y="4393"/>
                    </a:cubicBezTo>
                    <a:cubicBezTo>
                      <a:pt x="2169" y="4249"/>
                      <a:pt x="2269" y="4071"/>
                      <a:pt x="2369" y="3759"/>
                    </a:cubicBezTo>
                    <a:cubicBezTo>
                      <a:pt x="2458" y="3448"/>
                      <a:pt x="2469" y="2791"/>
                      <a:pt x="2591" y="2547"/>
                    </a:cubicBezTo>
                    <a:cubicBezTo>
                      <a:pt x="2725" y="2313"/>
                      <a:pt x="2981" y="1958"/>
                      <a:pt x="3248" y="1434"/>
                    </a:cubicBezTo>
                    <a:cubicBezTo>
                      <a:pt x="3526" y="912"/>
                      <a:pt x="3882" y="356"/>
                      <a:pt x="3882" y="356"/>
                    </a:cubicBezTo>
                    <a:lnTo>
                      <a:pt x="361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75" name="Google Shape;24275;p45"/>
              <p:cNvSpPr/>
              <p:nvPr/>
            </p:nvSpPr>
            <p:spPr>
              <a:xfrm>
                <a:off x="827747" y="3631360"/>
                <a:ext cx="36876" cy="20200"/>
              </a:xfrm>
              <a:custGeom>
                <a:avLst/>
                <a:gdLst/>
                <a:ahLst/>
                <a:cxnLst/>
                <a:rect l="l" t="t" r="r" b="b"/>
                <a:pathLst>
                  <a:path w="1057" h="579" extrusionOk="0">
                    <a:moveTo>
                      <a:pt x="1046" y="0"/>
                    </a:moveTo>
                    <a:cubicBezTo>
                      <a:pt x="979" y="79"/>
                      <a:pt x="901" y="134"/>
                      <a:pt x="812" y="178"/>
                    </a:cubicBezTo>
                    <a:cubicBezTo>
                      <a:pt x="723" y="223"/>
                      <a:pt x="623" y="257"/>
                      <a:pt x="534" y="279"/>
                    </a:cubicBezTo>
                    <a:cubicBezTo>
                      <a:pt x="434" y="312"/>
                      <a:pt x="345" y="334"/>
                      <a:pt x="245" y="379"/>
                    </a:cubicBezTo>
                    <a:cubicBezTo>
                      <a:pt x="156" y="435"/>
                      <a:pt x="67" y="490"/>
                      <a:pt x="0" y="568"/>
                    </a:cubicBezTo>
                    <a:lnTo>
                      <a:pt x="11" y="579"/>
                    </a:lnTo>
                    <a:cubicBezTo>
                      <a:pt x="100" y="534"/>
                      <a:pt x="189" y="490"/>
                      <a:pt x="278" y="457"/>
                    </a:cubicBezTo>
                    <a:cubicBezTo>
                      <a:pt x="367" y="423"/>
                      <a:pt x="468" y="379"/>
                      <a:pt x="557" y="346"/>
                    </a:cubicBezTo>
                    <a:cubicBezTo>
                      <a:pt x="645" y="301"/>
                      <a:pt x="745" y="267"/>
                      <a:pt x="823" y="212"/>
                    </a:cubicBezTo>
                    <a:cubicBezTo>
                      <a:pt x="912" y="156"/>
                      <a:pt x="990" y="89"/>
                      <a:pt x="1057" y="12"/>
                    </a:cubicBezTo>
                    <a:lnTo>
                      <a:pt x="1046"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76" name="Google Shape;24276;p45"/>
              <p:cNvSpPr/>
              <p:nvPr/>
            </p:nvSpPr>
            <p:spPr>
              <a:xfrm>
                <a:off x="755563" y="3636803"/>
                <a:ext cx="114117" cy="80730"/>
              </a:xfrm>
              <a:custGeom>
                <a:avLst/>
                <a:gdLst/>
                <a:ahLst/>
                <a:cxnLst/>
                <a:rect l="l" t="t" r="r" b="b"/>
                <a:pathLst>
                  <a:path w="3271" h="2314" extrusionOk="0">
                    <a:moveTo>
                      <a:pt x="3259" y="0"/>
                    </a:moveTo>
                    <a:cubicBezTo>
                      <a:pt x="3004" y="223"/>
                      <a:pt x="2714" y="390"/>
                      <a:pt x="2414" y="534"/>
                    </a:cubicBezTo>
                    <a:cubicBezTo>
                      <a:pt x="2114" y="690"/>
                      <a:pt x="1802" y="823"/>
                      <a:pt x="1502" y="968"/>
                    </a:cubicBezTo>
                    <a:cubicBezTo>
                      <a:pt x="1190" y="1124"/>
                      <a:pt x="890" y="1268"/>
                      <a:pt x="624" y="1491"/>
                    </a:cubicBezTo>
                    <a:cubicBezTo>
                      <a:pt x="357" y="1713"/>
                      <a:pt x="123" y="1992"/>
                      <a:pt x="1" y="2303"/>
                    </a:cubicBezTo>
                    <a:lnTo>
                      <a:pt x="11" y="2314"/>
                    </a:lnTo>
                    <a:cubicBezTo>
                      <a:pt x="201" y="2036"/>
                      <a:pt x="446" y="1802"/>
                      <a:pt x="701" y="1602"/>
                    </a:cubicBezTo>
                    <a:cubicBezTo>
                      <a:pt x="968" y="1402"/>
                      <a:pt x="1246" y="1224"/>
                      <a:pt x="1546" y="1068"/>
                    </a:cubicBezTo>
                    <a:cubicBezTo>
                      <a:pt x="1847" y="912"/>
                      <a:pt x="2147" y="768"/>
                      <a:pt x="2448" y="601"/>
                    </a:cubicBezTo>
                    <a:cubicBezTo>
                      <a:pt x="2737" y="434"/>
                      <a:pt x="3026" y="245"/>
                      <a:pt x="3271" y="12"/>
                    </a:cubicBezTo>
                    <a:lnTo>
                      <a:pt x="3259"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77" name="Google Shape;24277;p45"/>
              <p:cNvSpPr/>
              <p:nvPr/>
            </p:nvSpPr>
            <p:spPr>
              <a:xfrm>
                <a:off x="811454" y="3640675"/>
                <a:ext cx="59379" cy="59413"/>
              </a:xfrm>
              <a:custGeom>
                <a:avLst/>
                <a:gdLst/>
                <a:ahLst/>
                <a:cxnLst/>
                <a:rect l="l" t="t" r="r" b="b"/>
                <a:pathLst>
                  <a:path w="1702" h="1703" extrusionOk="0">
                    <a:moveTo>
                      <a:pt x="1691" y="0"/>
                    </a:moveTo>
                    <a:cubicBezTo>
                      <a:pt x="1613" y="178"/>
                      <a:pt x="1468" y="334"/>
                      <a:pt x="1323" y="468"/>
                    </a:cubicBezTo>
                    <a:cubicBezTo>
                      <a:pt x="1168" y="601"/>
                      <a:pt x="1001" y="712"/>
                      <a:pt x="834" y="813"/>
                    </a:cubicBezTo>
                    <a:cubicBezTo>
                      <a:pt x="656" y="924"/>
                      <a:pt x="478" y="1035"/>
                      <a:pt x="334" y="1179"/>
                    </a:cubicBezTo>
                    <a:cubicBezTo>
                      <a:pt x="178" y="1324"/>
                      <a:pt x="55" y="1502"/>
                      <a:pt x="0" y="1703"/>
                    </a:cubicBezTo>
                    <a:lnTo>
                      <a:pt x="11" y="1703"/>
                    </a:lnTo>
                    <a:cubicBezTo>
                      <a:pt x="122" y="1535"/>
                      <a:pt x="256" y="1391"/>
                      <a:pt x="401" y="1258"/>
                    </a:cubicBezTo>
                    <a:cubicBezTo>
                      <a:pt x="556" y="1135"/>
                      <a:pt x="712" y="1013"/>
                      <a:pt x="878" y="890"/>
                    </a:cubicBezTo>
                    <a:cubicBezTo>
                      <a:pt x="1046" y="768"/>
                      <a:pt x="1212" y="645"/>
                      <a:pt x="1357" y="501"/>
                    </a:cubicBezTo>
                    <a:cubicBezTo>
                      <a:pt x="1501" y="368"/>
                      <a:pt x="1635" y="190"/>
                      <a:pt x="170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78" name="Google Shape;24278;p45"/>
              <p:cNvSpPr/>
              <p:nvPr/>
            </p:nvSpPr>
            <p:spPr>
              <a:xfrm>
                <a:off x="806395" y="3649991"/>
                <a:ext cx="61332" cy="68728"/>
              </a:xfrm>
              <a:custGeom>
                <a:avLst/>
                <a:gdLst/>
                <a:ahLst/>
                <a:cxnLst/>
                <a:rect l="l" t="t" r="r" b="b"/>
                <a:pathLst>
                  <a:path w="1758" h="1970" extrusionOk="0">
                    <a:moveTo>
                      <a:pt x="1747" y="0"/>
                    </a:moveTo>
                    <a:cubicBezTo>
                      <a:pt x="1636" y="190"/>
                      <a:pt x="1480" y="346"/>
                      <a:pt x="1313" y="490"/>
                    </a:cubicBezTo>
                    <a:cubicBezTo>
                      <a:pt x="1146" y="635"/>
                      <a:pt x="979" y="779"/>
                      <a:pt x="823" y="935"/>
                    </a:cubicBezTo>
                    <a:cubicBezTo>
                      <a:pt x="668" y="1090"/>
                      <a:pt x="512" y="1246"/>
                      <a:pt x="368" y="1413"/>
                    </a:cubicBezTo>
                    <a:cubicBezTo>
                      <a:pt x="234" y="1591"/>
                      <a:pt x="101" y="1769"/>
                      <a:pt x="0" y="1958"/>
                    </a:cubicBezTo>
                    <a:lnTo>
                      <a:pt x="0" y="1969"/>
                    </a:lnTo>
                    <a:cubicBezTo>
                      <a:pt x="145" y="1802"/>
                      <a:pt x="289" y="1624"/>
                      <a:pt x="434" y="1468"/>
                    </a:cubicBezTo>
                    <a:cubicBezTo>
                      <a:pt x="579" y="1302"/>
                      <a:pt x="724" y="1135"/>
                      <a:pt x="868" y="979"/>
                    </a:cubicBezTo>
                    <a:cubicBezTo>
                      <a:pt x="1023" y="823"/>
                      <a:pt x="1179" y="679"/>
                      <a:pt x="1346" y="524"/>
                    </a:cubicBezTo>
                    <a:cubicBezTo>
                      <a:pt x="1502" y="368"/>
                      <a:pt x="1646" y="201"/>
                      <a:pt x="1758" y="12"/>
                    </a:cubicBezTo>
                    <a:lnTo>
                      <a:pt x="1747"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79" name="Google Shape;24279;p45"/>
              <p:cNvSpPr/>
              <p:nvPr/>
            </p:nvSpPr>
            <p:spPr>
              <a:xfrm>
                <a:off x="697369" y="3497319"/>
                <a:ext cx="170356" cy="132154"/>
              </a:xfrm>
              <a:custGeom>
                <a:avLst/>
                <a:gdLst/>
                <a:ahLst/>
                <a:cxnLst/>
                <a:rect l="l" t="t" r="r" b="b"/>
                <a:pathLst>
                  <a:path w="4883" h="3788" extrusionOk="0">
                    <a:moveTo>
                      <a:pt x="1600" y="1"/>
                    </a:moveTo>
                    <a:cubicBezTo>
                      <a:pt x="1528" y="1"/>
                      <a:pt x="1455" y="10"/>
                      <a:pt x="1380" y="28"/>
                    </a:cubicBezTo>
                    <a:cubicBezTo>
                      <a:pt x="935" y="139"/>
                      <a:pt x="935" y="239"/>
                      <a:pt x="623" y="439"/>
                    </a:cubicBezTo>
                    <a:cubicBezTo>
                      <a:pt x="312" y="651"/>
                      <a:pt x="223" y="1007"/>
                      <a:pt x="156" y="1440"/>
                    </a:cubicBezTo>
                    <a:cubicBezTo>
                      <a:pt x="89" y="1874"/>
                      <a:pt x="0" y="2419"/>
                      <a:pt x="356" y="2742"/>
                    </a:cubicBezTo>
                    <a:cubicBezTo>
                      <a:pt x="701" y="3053"/>
                      <a:pt x="1068" y="3164"/>
                      <a:pt x="1323" y="3231"/>
                    </a:cubicBezTo>
                    <a:cubicBezTo>
                      <a:pt x="1580" y="3298"/>
                      <a:pt x="2091" y="3454"/>
                      <a:pt x="2380" y="3454"/>
                    </a:cubicBezTo>
                    <a:cubicBezTo>
                      <a:pt x="2658" y="3464"/>
                      <a:pt x="3515" y="3565"/>
                      <a:pt x="3904" y="3620"/>
                    </a:cubicBezTo>
                    <a:cubicBezTo>
                      <a:pt x="4304" y="3676"/>
                      <a:pt x="4605" y="3787"/>
                      <a:pt x="4605" y="3787"/>
                    </a:cubicBezTo>
                    <a:lnTo>
                      <a:pt x="4883" y="3108"/>
                    </a:lnTo>
                    <a:cubicBezTo>
                      <a:pt x="4883" y="3108"/>
                      <a:pt x="4616" y="3086"/>
                      <a:pt x="4215" y="2453"/>
                    </a:cubicBezTo>
                    <a:cubicBezTo>
                      <a:pt x="3826" y="1808"/>
                      <a:pt x="3226" y="884"/>
                      <a:pt x="2714" y="517"/>
                    </a:cubicBezTo>
                    <a:cubicBezTo>
                      <a:pt x="2296" y="220"/>
                      <a:pt x="1964" y="1"/>
                      <a:pt x="1600"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80" name="Google Shape;24280;p45"/>
              <p:cNvSpPr/>
              <p:nvPr/>
            </p:nvSpPr>
            <p:spPr>
              <a:xfrm>
                <a:off x="758284" y="3598600"/>
                <a:ext cx="108291" cy="30875"/>
              </a:xfrm>
              <a:custGeom>
                <a:avLst/>
                <a:gdLst/>
                <a:ahLst/>
                <a:cxnLst/>
                <a:rect l="l" t="t" r="r" b="b"/>
                <a:pathLst>
                  <a:path w="3104" h="885" extrusionOk="0">
                    <a:moveTo>
                      <a:pt x="2162" y="1"/>
                    </a:moveTo>
                    <a:cubicBezTo>
                      <a:pt x="2146" y="1"/>
                      <a:pt x="2130" y="2"/>
                      <a:pt x="2113" y="5"/>
                    </a:cubicBezTo>
                    <a:cubicBezTo>
                      <a:pt x="2058" y="17"/>
                      <a:pt x="2014" y="39"/>
                      <a:pt x="1958" y="50"/>
                    </a:cubicBezTo>
                    <a:cubicBezTo>
                      <a:pt x="1757" y="128"/>
                      <a:pt x="1547" y="195"/>
                      <a:pt x="1335" y="205"/>
                    </a:cubicBezTo>
                    <a:cubicBezTo>
                      <a:pt x="1213" y="205"/>
                      <a:pt x="1102" y="205"/>
                      <a:pt x="990" y="217"/>
                    </a:cubicBezTo>
                    <a:cubicBezTo>
                      <a:pt x="734" y="250"/>
                      <a:pt x="501" y="361"/>
                      <a:pt x="245" y="406"/>
                    </a:cubicBezTo>
                    <a:cubicBezTo>
                      <a:pt x="167" y="417"/>
                      <a:pt x="78" y="417"/>
                      <a:pt x="0" y="439"/>
                    </a:cubicBezTo>
                    <a:cubicBezTo>
                      <a:pt x="223" y="495"/>
                      <a:pt x="467" y="551"/>
                      <a:pt x="634" y="551"/>
                    </a:cubicBezTo>
                    <a:cubicBezTo>
                      <a:pt x="912" y="561"/>
                      <a:pt x="1769" y="662"/>
                      <a:pt x="2158" y="717"/>
                    </a:cubicBezTo>
                    <a:cubicBezTo>
                      <a:pt x="2558" y="773"/>
                      <a:pt x="2859" y="884"/>
                      <a:pt x="2859" y="884"/>
                    </a:cubicBezTo>
                    <a:lnTo>
                      <a:pt x="3104" y="294"/>
                    </a:lnTo>
                    <a:cubicBezTo>
                      <a:pt x="3015" y="284"/>
                      <a:pt x="2926" y="272"/>
                      <a:pt x="2847" y="239"/>
                    </a:cubicBezTo>
                    <a:cubicBezTo>
                      <a:pt x="2770" y="205"/>
                      <a:pt x="2692" y="139"/>
                      <a:pt x="2614" y="106"/>
                    </a:cubicBezTo>
                    <a:cubicBezTo>
                      <a:pt x="2514" y="50"/>
                      <a:pt x="2402" y="27"/>
                      <a:pt x="2281" y="17"/>
                    </a:cubicBezTo>
                    <a:cubicBezTo>
                      <a:pt x="2241" y="9"/>
                      <a:pt x="2201" y="1"/>
                      <a:pt x="216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81" name="Google Shape;24281;p45"/>
              <p:cNvSpPr/>
              <p:nvPr/>
            </p:nvSpPr>
            <p:spPr>
              <a:xfrm>
                <a:off x="795510" y="3611020"/>
                <a:ext cx="61367" cy="13955"/>
              </a:xfrm>
              <a:custGeom>
                <a:avLst/>
                <a:gdLst/>
                <a:ahLst/>
                <a:cxnLst/>
                <a:rect l="l" t="t" r="r" b="b"/>
                <a:pathLst>
                  <a:path w="1759" h="400" extrusionOk="0">
                    <a:moveTo>
                      <a:pt x="225" y="0"/>
                    </a:moveTo>
                    <a:cubicBezTo>
                      <a:pt x="149" y="0"/>
                      <a:pt x="73" y="6"/>
                      <a:pt x="1" y="17"/>
                    </a:cubicBezTo>
                    <a:lnTo>
                      <a:pt x="1" y="27"/>
                    </a:lnTo>
                    <a:cubicBezTo>
                      <a:pt x="146" y="39"/>
                      <a:pt x="302" y="50"/>
                      <a:pt x="446" y="83"/>
                    </a:cubicBezTo>
                    <a:cubicBezTo>
                      <a:pt x="591" y="106"/>
                      <a:pt x="735" y="139"/>
                      <a:pt x="880" y="195"/>
                    </a:cubicBezTo>
                    <a:cubicBezTo>
                      <a:pt x="947" y="217"/>
                      <a:pt x="1013" y="250"/>
                      <a:pt x="1091" y="284"/>
                    </a:cubicBezTo>
                    <a:cubicBezTo>
                      <a:pt x="1158" y="306"/>
                      <a:pt x="1224" y="350"/>
                      <a:pt x="1303" y="373"/>
                    </a:cubicBezTo>
                    <a:cubicBezTo>
                      <a:pt x="1368" y="393"/>
                      <a:pt x="1435" y="399"/>
                      <a:pt x="1504" y="399"/>
                    </a:cubicBezTo>
                    <a:cubicBezTo>
                      <a:pt x="1587" y="399"/>
                      <a:pt x="1673" y="390"/>
                      <a:pt x="1758" y="383"/>
                    </a:cubicBezTo>
                    <a:lnTo>
                      <a:pt x="1747" y="373"/>
                    </a:lnTo>
                    <a:cubicBezTo>
                      <a:pt x="1688" y="377"/>
                      <a:pt x="1627" y="381"/>
                      <a:pt x="1567" y="381"/>
                    </a:cubicBezTo>
                    <a:cubicBezTo>
                      <a:pt x="1479" y="381"/>
                      <a:pt x="1392" y="372"/>
                      <a:pt x="1313" y="339"/>
                    </a:cubicBezTo>
                    <a:cubicBezTo>
                      <a:pt x="1236" y="317"/>
                      <a:pt x="1169" y="272"/>
                      <a:pt x="1102" y="239"/>
                    </a:cubicBezTo>
                    <a:lnTo>
                      <a:pt x="902" y="139"/>
                    </a:lnTo>
                    <a:cubicBezTo>
                      <a:pt x="757" y="83"/>
                      <a:pt x="613" y="39"/>
                      <a:pt x="457" y="17"/>
                    </a:cubicBezTo>
                    <a:cubicBezTo>
                      <a:pt x="379" y="6"/>
                      <a:pt x="302" y="0"/>
                      <a:pt x="22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82" name="Google Shape;24282;p45"/>
              <p:cNvSpPr/>
              <p:nvPr/>
            </p:nvSpPr>
            <p:spPr>
              <a:xfrm>
                <a:off x="778066" y="3537441"/>
                <a:ext cx="82683" cy="75322"/>
              </a:xfrm>
              <a:custGeom>
                <a:avLst/>
                <a:gdLst/>
                <a:ahLst/>
                <a:cxnLst/>
                <a:rect l="l" t="t" r="r" b="b"/>
                <a:pathLst>
                  <a:path w="2370" h="2159" extrusionOk="0">
                    <a:moveTo>
                      <a:pt x="1" y="1"/>
                    </a:moveTo>
                    <a:lnTo>
                      <a:pt x="1" y="12"/>
                    </a:lnTo>
                    <a:cubicBezTo>
                      <a:pt x="268" y="79"/>
                      <a:pt x="468" y="268"/>
                      <a:pt x="679" y="435"/>
                    </a:cubicBezTo>
                    <a:cubicBezTo>
                      <a:pt x="879" y="602"/>
                      <a:pt x="1091" y="779"/>
                      <a:pt x="1279" y="969"/>
                    </a:cubicBezTo>
                    <a:cubicBezTo>
                      <a:pt x="1469" y="1158"/>
                      <a:pt x="1647" y="1369"/>
                      <a:pt x="1803" y="1592"/>
                    </a:cubicBezTo>
                    <a:cubicBezTo>
                      <a:pt x="1880" y="1691"/>
                      <a:pt x="1958" y="1814"/>
                      <a:pt x="2047" y="1914"/>
                    </a:cubicBezTo>
                    <a:cubicBezTo>
                      <a:pt x="2136" y="2014"/>
                      <a:pt x="2236" y="2114"/>
                      <a:pt x="2369" y="2159"/>
                    </a:cubicBezTo>
                    <a:lnTo>
                      <a:pt x="2369" y="2148"/>
                    </a:lnTo>
                    <a:cubicBezTo>
                      <a:pt x="2247" y="2092"/>
                      <a:pt x="2147" y="2003"/>
                      <a:pt x="2069" y="1892"/>
                    </a:cubicBezTo>
                    <a:cubicBezTo>
                      <a:pt x="1991" y="1792"/>
                      <a:pt x="1914" y="1669"/>
                      <a:pt x="1847" y="1558"/>
                    </a:cubicBezTo>
                    <a:cubicBezTo>
                      <a:pt x="1691" y="1325"/>
                      <a:pt x="1524" y="1113"/>
                      <a:pt x="1346" y="913"/>
                    </a:cubicBezTo>
                    <a:cubicBezTo>
                      <a:pt x="1157" y="702"/>
                      <a:pt x="957" y="513"/>
                      <a:pt x="746" y="346"/>
                    </a:cubicBezTo>
                    <a:cubicBezTo>
                      <a:pt x="634" y="268"/>
                      <a:pt x="523" y="190"/>
                      <a:pt x="401" y="124"/>
                    </a:cubicBezTo>
                    <a:cubicBezTo>
                      <a:pt x="334" y="90"/>
                      <a:pt x="268" y="57"/>
                      <a:pt x="212" y="35"/>
                    </a:cubicBezTo>
                    <a:cubicBezTo>
                      <a:pt x="145" y="12"/>
                      <a:pt x="67" y="1"/>
                      <a:pt x="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83" name="Google Shape;24283;p45"/>
              <p:cNvSpPr/>
              <p:nvPr/>
            </p:nvSpPr>
            <p:spPr>
              <a:xfrm>
                <a:off x="745061" y="3547558"/>
                <a:ext cx="112966" cy="68728"/>
              </a:xfrm>
              <a:custGeom>
                <a:avLst/>
                <a:gdLst/>
                <a:ahLst/>
                <a:cxnLst/>
                <a:rect l="l" t="t" r="r" b="b"/>
                <a:pathLst>
                  <a:path w="3238" h="1970" extrusionOk="0">
                    <a:moveTo>
                      <a:pt x="1" y="0"/>
                    </a:moveTo>
                    <a:cubicBezTo>
                      <a:pt x="101" y="134"/>
                      <a:pt x="235" y="234"/>
                      <a:pt x="379" y="312"/>
                    </a:cubicBezTo>
                    <a:cubicBezTo>
                      <a:pt x="513" y="400"/>
                      <a:pt x="668" y="457"/>
                      <a:pt x="824" y="512"/>
                    </a:cubicBezTo>
                    <a:cubicBezTo>
                      <a:pt x="1113" y="634"/>
                      <a:pt x="1425" y="712"/>
                      <a:pt x="1692" y="879"/>
                    </a:cubicBezTo>
                    <a:cubicBezTo>
                      <a:pt x="1948" y="1046"/>
                      <a:pt x="2159" y="1290"/>
                      <a:pt x="2393" y="1502"/>
                    </a:cubicBezTo>
                    <a:cubicBezTo>
                      <a:pt x="2515" y="1613"/>
                      <a:pt x="2637" y="1713"/>
                      <a:pt x="2781" y="1802"/>
                    </a:cubicBezTo>
                    <a:cubicBezTo>
                      <a:pt x="2915" y="1880"/>
                      <a:pt x="3071" y="1947"/>
                      <a:pt x="3226" y="1969"/>
                    </a:cubicBezTo>
                    <a:lnTo>
                      <a:pt x="3238" y="1958"/>
                    </a:lnTo>
                    <a:cubicBezTo>
                      <a:pt x="3082" y="1925"/>
                      <a:pt x="2937" y="1858"/>
                      <a:pt x="2804" y="1769"/>
                    </a:cubicBezTo>
                    <a:cubicBezTo>
                      <a:pt x="2670" y="1680"/>
                      <a:pt x="2559" y="1569"/>
                      <a:pt x="2448" y="1458"/>
                    </a:cubicBezTo>
                    <a:cubicBezTo>
                      <a:pt x="2215" y="1235"/>
                      <a:pt x="2014" y="979"/>
                      <a:pt x="1748" y="790"/>
                    </a:cubicBezTo>
                    <a:cubicBezTo>
                      <a:pt x="1481" y="601"/>
                      <a:pt x="1169" y="489"/>
                      <a:pt x="868" y="390"/>
                    </a:cubicBezTo>
                    <a:cubicBezTo>
                      <a:pt x="557" y="289"/>
                      <a:pt x="268" y="190"/>
                      <a:pt x="1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84" name="Google Shape;24284;p45"/>
              <p:cNvSpPr/>
              <p:nvPr/>
            </p:nvSpPr>
            <p:spPr>
              <a:xfrm>
                <a:off x="776879" y="3593227"/>
                <a:ext cx="81951" cy="26514"/>
              </a:xfrm>
              <a:custGeom>
                <a:avLst/>
                <a:gdLst/>
                <a:ahLst/>
                <a:cxnLst/>
                <a:rect l="l" t="t" r="r" b="b"/>
                <a:pathLst>
                  <a:path w="2349" h="760" extrusionOk="0">
                    <a:moveTo>
                      <a:pt x="311" y="1"/>
                    </a:moveTo>
                    <a:cubicBezTo>
                      <a:pt x="206" y="1"/>
                      <a:pt x="101" y="15"/>
                      <a:pt x="1" y="48"/>
                    </a:cubicBezTo>
                    <a:lnTo>
                      <a:pt x="1" y="60"/>
                    </a:lnTo>
                    <a:cubicBezTo>
                      <a:pt x="29" y="58"/>
                      <a:pt x="57" y="57"/>
                      <a:pt x="84" y="57"/>
                    </a:cubicBezTo>
                    <a:cubicBezTo>
                      <a:pt x="265" y="57"/>
                      <a:pt x="438" y="89"/>
                      <a:pt x="602" y="137"/>
                    </a:cubicBezTo>
                    <a:cubicBezTo>
                      <a:pt x="791" y="204"/>
                      <a:pt x="980" y="270"/>
                      <a:pt x="1169" y="359"/>
                    </a:cubicBezTo>
                    <a:cubicBezTo>
                      <a:pt x="1358" y="448"/>
                      <a:pt x="1547" y="537"/>
                      <a:pt x="1736" y="616"/>
                    </a:cubicBezTo>
                    <a:cubicBezTo>
                      <a:pt x="1926" y="693"/>
                      <a:pt x="2136" y="749"/>
                      <a:pt x="2348" y="760"/>
                    </a:cubicBezTo>
                    <a:lnTo>
                      <a:pt x="2348" y="749"/>
                    </a:lnTo>
                    <a:cubicBezTo>
                      <a:pt x="2136" y="727"/>
                      <a:pt x="1936" y="660"/>
                      <a:pt x="1758" y="571"/>
                    </a:cubicBezTo>
                    <a:cubicBezTo>
                      <a:pt x="1570" y="482"/>
                      <a:pt x="1392" y="382"/>
                      <a:pt x="1202" y="293"/>
                    </a:cubicBezTo>
                    <a:cubicBezTo>
                      <a:pt x="1024" y="193"/>
                      <a:pt x="836" y="92"/>
                      <a:pt x="624" y="37"/>
                    </a:cubicBezTo>
                    <a:cubicBezTo>
                      <a:pt x="523" y="15"/>
                      <a:pt x="417" y="1"/>
                      <a:pt x="3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85" name="Google Shape;24285;p45"/>
              <p:cNvSpPr/>
              <p:nvPr/>
            </p:nvSpPr>
            <p:spPr>
              <a:xfrm>
                <a:off x="830433" y="3434555"/>
                <a:ext cx="114117" cy="179392"/>
              </a:xfrm>
              <a:custGeom>
                <a:avLst/>
                <a:gdLst/>
                <a:ahLst/>
                <a:cxnLst/>
                <a:rect l="l" t="t" r="r" b="b"/>
                <a:pathLst>
                  <a:path w="3271" h="5142" extrusionOk="0">
                    <a:moveTo>
                      <a:pt x="1808" y="0"/>
                    </a:moveTo>
                    <a:cubicBezTo>
                      <a:pt x="1792" y="0"/>
                      <a:pt x="1775" y="1"/>
                      <a:pt x="1758" y="3"/>
                    </a:cubicBezTo>
                    <a:cubicBezTo>
                      <a:pt x="1424" y="36"/>
                      <a:pt x="1313" y="125"/>
                      <a:pt x="1158" y="159"/>
                    </a:cubicBezTo>
                    <a:cubicBezTo>
                      <a:pt x="1002" y="181"/>
                      <a:pt x="502" y="281"/>
                      <a:pt x="257" y="782"/>
                    </a:cubicBezTo>
                    <a:cubicBezTo>
                      <a:pt x="1" y="1293"/>
                      <a:pt x="45" y="2094"/>
                      <a:pt x="257" y="2850"/>
                    </a:cubicBezTo>
                    <a:cubicBezTo>
                      <a:pt x="457" y="3595"/>
                      <a:pt x="746" y="3940"/>
                      <a:pt x="858" y="4274"/>
                    </a:cubicBezTo>
                    <a:cubicBezTo>
                      <a:pt x="957" y="4596"/>
                      <a:pt x="1002" y="5063"/>
                      <a:pt x="1002" y="5063"/>
                    </a:cubicBezTo>
                    <a:lnTo>
                      <a:pt x="2081" y="5141"/>
                    </a:lnTo>
                    <a:cubicBezTo>
                      <a:pt x="2081" y="5141"/>
                      <a:pt x="2059" y="4930"/>
                      <a:pt x="2381" y="4218"/>
                    </a:cubicBezTo>
                    <a:cubicBezTo>
                      <a:pt x="2692" y="3518"/>
                      <a:pt x="2748" y="3562"/>
                      <a:pt x="2826" y="3150"/>
                    </a:cubicBezTo>
                    <a:cubicBezTo>
                      <a:pt x="2904" y="2750"/>
                      <a:pt x="3015" y="1871"/>
                      <a:pt x="3115" y="1516"/>
                    </a:cubicBezTo>
                    <a:cubicBezTo>
                      <a:pt x="3204" y="1160"/>
                      <a:pt x="3271" y="426"/>
                      <a:pt x="3038" y="359"/>
                    </a:cubicBezTo>
                    <a:cubicBezTo>
                      <a:pt x="2815" y="292"/>
                      <a:pt x="2771" y="314"/>
                      <a:pt x="2637" y="281"/>
                    </a:cubicBezTo>
                    <a:cubicBezTo>
                      <a:pt x="2598" y="268"/>
                      <a:pt x="2570" y="263"/>
                      <a:pt x="2548" y="263"/>
                    </a:cubicBezTo>
                    <a:cubicBezTo>
                      <a:pt x="2500" y="263"/>
                      <a:pt x="2473" y="282"/>
                      <a:pt x="2406" y="282"/>
                    </a:cubicBezTo>
                    <a:cubicBezTo>
                      <a:pt x="2395" y="282"/>
                      <a:pt x="2383" y="282"/>
                      <a:pt x="2370" y="281"/>
                    </a:cubicBezTo>
                    <a:cubicBezTo>
                      <a:pt x="2244" y="270"/>
                      <a:pt x="2098" y="0"/>
                      <a:pt x="1808"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86" name="Google Shape;24286;p45"/>
              <p:cNvSpPr/>
              <p:nvPr/>
            </p:nvSpPr>
            <p:spPr>
              <a:xfrm>
                <a:off x="861484" y="3569364"/>
                <a:ext cx="57076" cy="44586"/>
              </a:xfrm>
              <a:custGeom>
                <a:avLst/>
                <a:gdLst/>
                <a:ahLst/>
                <a:cxnLst/>
                <a:rect l="l" t="t" r="r" b="b"/>
                <a:pathLst>
                  <a:path w="1636" h="1278" extrusionOk="0">
                    <a:moveTo>
                      <a:pt x="1526" y="1"/>
                    </a:moveTo>
                    <a:cubicBezTo>
                      <a:pt x="1485" y="1"/>
                      <a:pt x="1441" y="9"/>
                      <a:pt x="1402" y="20"/>
                    </a:cubicBezTo>
                    <a:cubicBezTo>
                      <a:pt x="1046" y="98"/>
                      <a:pt x="735" y="321"/>
                      <a:pt x="390" y="421"/>
                    </a:cubicBezTo>
                    <a:cubicBezTo>
                      <a:pt x="257" y="454"/>
                      <a:pt x="112" y="477"/>
                      <a:pt x="1" y="554"/>
                    </a:cubicBezTo>
                    <a:cubicBezTo>
                      <a:pt x="79" y="855"/>
                      <a:pt x="112" y="1199"/>
                      <a:pt x="112" y="1199"/>
                    </a:cubicBezTo>
                    <a:lnTo>
                      <a:pt x="1191" y="1277"/>
                    </a:lnTo>
                    <a:cubicBezTo>
                      <a:pt x="1191" y="1277"/>
                      <a:pt x="1169" y="1066"/>
                      <a:pt x="1491" y="354"/>
                    </a:cubicBezTo>
                    <a:cubicBezTo>
                      <a:pt x="1547" y="220"/>
                      <a:pt x="1602" y="121"/>
                      <a:pt x="1636" y="32"/>
                    </a:cubicBezTo>
                    <a:cubicBezTo>
                      <a:pt x="1608" y="9"/>
                      <a:pt x="1569" y="1"/>
                      <a:pt x="152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87" name="Google Shape;24287;p45"/>
              <p:cNvSpPr/>
              <p:nvPr/>
            </p:nvSpPr>
            <p:spPr>
              <a:xfrm>
                <a:off x="854122" y="3507576"/>
                <a:ext cx="17897" cy="107140"/>
              </a:xfrm>
              <a:custGeom>
                <a:avLst/>
                <a:gdLst/>
                <a:ahLst/>
                <a:cxnLst/>
                <a:rect l="l" t="t" r="r" b="b"/>
                <a:pathLst>
                  <a:path w="513" h="3071" extrusionOk="0">
                    <a:moveTo>
                      <a:pt x="56" y="1"/>
                    </a:moveTo>
                    <a:cubicBezTo>
                      <a:pt x="1" y="256"/>
                      <a:pt x="11" y="523"/>
                      <a:pt x="45" y="779"/>
                    </a:cubicBezTo>
                    <a:cubicBezTo>
                      <a:pt x="78" y="1046"/>
                      <a:pt x="156" y="1302"/>
                      <a:pt x="223" y="1546"/>
                    </a:cubicBezTo>
                    <a:cubicBezTo>
                      <a:pt x="290" y="1803"/>
                      <a:pt x="357" y="2047"/>
                      <a:pt x="401" y="2303"/>
                    </a:cubicBezTo>
                    <a:cubicBezTo>
                      <a:pt x="456" y="2547"/>
                      <a:pt x="490" y="2814"/>
                      <a:pt x="490" y="3071"/>
                    </a:cubicBezTo>
                    <a:cubicBezTo>
                      <a:pt x="512" y="2814"/>
                      <a:pt x="490" y="2547"/>
                      <a:pt x="446" y="2292"/>
                    </a:cubicBezTo>
                    <a:cubicBezTo>
                      <a:pt x="412" y="2036"/>
                      <a:pt x="345" y="1780"/>
                      <a:pt x="290" y="1524"/>
                    </a:cubicBezTo>
                    <a:cubicBezTo>
                      <a:pt x="234" y="1280"/>
                      <a:pt x="179" y="1024"/>
                      <a:pt x="134" y="768"/>
                    </a:cubicBezTo>
                    <a:cubicBezTo>
                      <a:pt x="90" y="523"/>
                      <a:pt x="67" y="268"/>
                      <a:pt x="6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88" name="Google Shape;24288;p45"/>
              <p:cNvSpPr/>
              <p:nvPr/>
            </p:nvSpPr>
            <p:spPr>
              <a:xfrm>
                <a:off x="874323" y="3492086"/>
                <a:ext cx="14757" cy="129223"/>
              </a:xfrm>
              <a:custGeom>
                <a:avLst/>
                <a:gdLst/>
                <a:ahLst/>
                <a:cxnLst/>
                <a:rect l="l" t="t" r="r" b="b"/>
                <a:pathLst>
                  <a:path w="423" h="3704" extrusionOk="0">
                    <a:moveTo>
                      <a:pt x="400" y="0"/>
                    </a:moveTo>
                    <a:cubicBezTo>
                      <a:pt x="344" y="311"/>
                      <a:pt x="200" y="578"/>
                      <a:pt x="100" y="890"/>
                    </a:cubicBezTo>
                    <a:cubicBezTo>
                      <a:pt x="11" y="1190"/>
                      <a:pt x="0" y="1523"/>
                      <a:pt x="11" y="1835"/>
                    </a:cubicBezTo>
                    <a:cubicBezTo>
                      <a:pt x="11" y="2146"/>
                      <a:pt x="45" y="2458"/>
                      <a:pt x="55" y="2769"/>
                    </a:cubicBezTo>
                    <a:lnTo>
                      <a:pt x="134" y="3703"/>
                    </a:lnTo>
                    <a:lnTo>
                      <a:pt x="144" y="3703"/>
                    </a:lnTo>
                    <a:lnTo>
                      <a:pt x="122" y="2769"/>
                    </a:lnTo>
                    <a:cubicBezTo>
                      <a:pt x="111" y="2458"/>
                      <a:pt x="100" y="2136"/>
                      <a:pt x="100" y="1835"/>
                    </a:cubicBezTo>
                    <a:cubicBezTo>
                      <a:pt x="111" y="1523"/>
                      <a:pt x="144" y="1212"/>
                      <a:pt x="223" y="923"/>
                    </a:cubicBezTo>
                    <a:cubicBezTo>
                      <a:pt x="255" y="779"/>
                      <a:pt x="311" y="623"/>
                      <a:pt x="344" y="467"/>
                    </a:cubicBezTo>
                    <a:cubicBezTo>
                      <a:pt x="367" y="400"/>
                      <a:pt x="389" y="322"/>
                      <a:pt x="400" y="245"/>
                    </a:cubicBezTo>
                    <a:cubicBezTo>
                      <a:pt x="411" y="166"/>
                      <a:pt x="423" y="77"/>
                      <a:pt x="41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89" name="Google Shape;24289;p45"/>
              <p:cNvSpPr/>
              <p:nvPr/>
            </p:nvSpPr>
            <p:spPr>
              <a:xfrm>
                <a:off x="883219" y="3493202"/>
                <a:ext cx="32620" cy="125002"/>
              </a:xfrm>
              <a:custGeom>
                <a:avLst/>
                <a:gdLst/>
                <a:ahLst/>
                <a:cxnLst/>
                <a:rect l="l" t="t" r="r" b="b"/>
                <a:pathLst>
                  <a:path w="935" h="3583" extrusionOk="0">
                    <a:moveTo>
                      <a:pt x="924" y="1"/>
                    </a:moveTo>
                    <a:cubicBezTo>
                      <a:pt x="757" y="268"/>
                      <a:pt x="613" y="546"/>
                      <a:pt x="512" y="836"/>
                    </a:cubicBezTo>
                    <a:cubicBezTo>
                      <a:pt x="401" y="1135"/>
                      <a:pt x="312" y="1436"/>
                      <a:pt x="267" y="1748"/>
                    </a:cubicBezTo>
                    <a:cubicBezTo>
                      <a:pt x="234" y="1903"/>
                      <a:pt x="212" y="2059"/>
                      <a:pt x="201" y="2215"/>
                    </a:cubicBezTo>
                    <a:lnTo>
                      <a:pt x="190" y="2448"/>
                    </a:lnTo>
                    <a:cubicBezTo>
                      <a:pt x="190" y="2526"/>
                      <a:pt x="178" y="2604"/>
                      <a:pt x="178" y="2682"/>
                    </a:cubicBezTo>
                    <a:cubicBezTo>
                      <a:pt x="168" y="2993"/>
                      <a:pt x="134" y="3293"/>
                      <a:pt x="0" y="3582"/>
                    </a:cubicBezTo>
                    <a:lnTo>
                      <a:pt x="12" y="3582"/>
                    </a:lnTo>
                    <a:cubicBezTo>
                      <a:pt x="112" y="3460"/>
                      <a:pt x="178" y="3315"/>
                      <a:pt x="223" y="3160"/>
                    </a:cubicBezTo>
                    <a:cubicBezTo>
                      <a:pt x="279" y="3016"/>
                      <a:pt x="301" y="2848"/>
                      <a:pt x="312" y="2693"/>
                    </a:cubicBezTo>
                    <a:cubicBezTo>
                      <a:pt x="346" y="2381"/>
                      <a:pt x="323" y="2070"/>
                      <a:pt x="368" y="1770"/>
                    </a:cubicBezTo>
                    <a:cubicBezTo>
                      <a:pt x="412" y="1458"/>
                      <a:pt x="479" y="1158"/>
                      <a:pt x="568" y="858"/>
                    </a:cubicBezTo>
                    <a:cubicBezTo>
                      <a:pt x="668" y="569"/>
                      <a:pt x="791" y="279"/>
                      <a:pt x="935" y="13"/>
                    </a:cubicBezTo>
                    <a:lnTo>
                      <a:pt x="92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90" name="Google Shape;24290;p45"/>
              <p:cNvSpPr/>
              <p:nvPr/>
            </p:nvSpPr>
            <p:spPr>
              <a:xfrm>
                <a:off x="891383" y="3517275"/>
                <a:ext cx="34539" cy="102883"/>
              </a:xfrm>
              <a:custGeom>
                <a:avLst/>
                <a:gdLst/>
                <a:ahLst/>
                <a:cxnLst/>
                <a:rect l="l" t="t" r="r" b="b"/>
                <a:pathLst>
                  <a:path w="990" h="2949" extrusionOk="0">
                    <a:moveTo>
                      <a:pt x="979" y="1"/>
                    </a:moveTo>
                    <a:cubicBezTo>
                      <a:pt x="935" y="257"/>
                      <a:pt x="879" y="512"/>
                      <a:pt x="801" y="757"/>
                    </a:cubicBezTo>
                    <a:cubicBezTo>
                      <a:pt x="734" y="1013"/>
                      <a:pt x="656" y="1258"/>
                      <a:pt x="567" y="1502"/>
                    </a:cubicBezTo>
                    <a:cubicBezTo>
                      <a:pt x="512" y="1614"/>
                      <a:pt x="456" y="1736"/>
                      <a:pt x="401" y="1847"/>
                    </a:cubicBezTo>
                    <a:cubicBezTo>
                      <a:pt x="345" y="1970"/>
                      <a:pt x="278" y="2081"/>
                      <a:pt x="223" y="2192"/>
                    </a:cubicBezTo>
                    <a:cubicBezTo>
                      <a:pt x="156" y="2314"/>
                      <a:pt x="100" y="2425"/>
                      <a:pt x="56" y="2559"/>
                    </a:cubicBezTo>
                    <a:cubicBezTo>
                      <a:pt x="23" y="2681"/>
                      <a:pt x="0" y="2815"/>
                      <a:pt x="0" y="2948"/>
                    </a:cubicBezTo>
                    <a:lnTo>
                      <a:pt x="11" y="2948"/>
                    </a:lnTo>
                    <a:cubicBezTo>
                      <a:pt x="11" y="2815"/>
                      <a:pt x="33" y="2681"/>
                      <a:pt x="89" y="2559"/>
                    </a:cubicBezTo>
                    <a:cubicBezTo>
                      <a:pt x="134" y="2447"/>
                      <a:pt x="189" y="2326"/>
                      <a:pt x="256" y="2214"/>
                    </a:cubicBezTo>
                    <a:lnTo>
                      <a:pt x="456" y="1881"/>
                    </a:lnTo>
                    <a:cubicBezTo>
                      <a:pt x="512" y="1758"/>
                      <a:pt x="579" y="1647"/>
                      <a:pt x="634" y="1525"/>
                    </a:cubicBezTo>
                    <a:cubicBezTo>
                      <a:pt x="734" y="1291"/>
                      <a:pt x="834" y="1035"/>
                      <a:pt x="890" y="779"/>
                    </a:cubicBezTo>
                    <a:cubicBezTo>
                      <a:pt x="945" y="524"/>
                      <a:pt x="990" y="267"/>
                      <a:pt x="99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91" name="Google Shape;24291;p45"/>
              <p:cNvSpPr/>
              <p:nvPr/>
            </p:nvSpPr>
            <p:spPr>
              <a:xfrm>
                <a:off x="846377" y="3642629"/>
                <a:ext cx="145132" cy="173565"/>
              </a:xfrm>
              <a:custGeom>
                <a:avLst/>
                <a:gdLst/>
                <a:ahLst/>
                <a:cxnLst/>
                <a:rect l="l" t="t" r="r" b="b"/>
                <a:pathLst>
                  <a:path w="4160" h="4975" extrusionOk="0">
                    <a:moveTo>
                      <a:pt x="1301" y="0"/>
                    </a:moveTo>
                    <a:lnTo>
                      <a:pt x="567" y="134"/>
                    </a:lnTo>
                    <a:cubicBezTo>
                      <a:pt x="567" y="134"/>
                      <a:pt x="534" y="634"/>
                      <a:pt x="401" y="1157"/>
                    </a:cubicBezTo>
                    <a:cubicBezTo>
                      <a:pt x="256" y="1679"/>
                      <a:pt x="0" y="2648"/>
                      <a:pt x="0" y="3059"/>
                    </a:cubicBezTo>
                    <a:cubicBezTo>
                      <a:pt x="0" y="3481"/>
                      <a:pt x="122" y="4260"/>
                      <a:pt x="289" y="4549"/>
                    </a:cubicBezTo>
                    <a:cubicBezTo>
                      <a:pt x="445" y="4838"/>
                      <a:pt x="601" y="4838"/>
                      <a:pt x="890" y="4916"/>
                    </a:cubicBezTo>
                    <a:cubicBezTo>
                      <a:pt x="1029" y="4955"/>
                      <a:pt x="1157" y="4975"/>
                      <a:pt x="1285" y="4975"/>
                    </a:cubicBezTo>
                    <a:cubicBezTo>
                      <a:pt x="1413" y="4975"/>
                      <a:pt x="1540" y="4955"/>
                      <a:pt x="1679" y="4916"/>
                    </a:cubicBezTo>
                    <a:cubicBezTo>
                      <a:pt x="1958" y="4850"/>
                      <a:pt x="2937" y="4371"/>
                      <a:pt x="3236" y="4338"/>
                    </a:cubicBezTo>
                    <a:cubicBezTo>
                      <a:pt x="3548" y="4316"/>
                      <a:pt x="3871" y="4160"/>
                      <a:pt x="3970" y="4015"/>
                    </a:cubicBezTo>
                    <a:cubicBezTo>
                      <a:pt x="4082" y="3882"/>
                      <a:pt x="4160" y="3738"/>
                      <a:pt x="4026" y="3592"/>
                    </a:cubicBezTo>
                    <a:cubicBezTo>
                      <a:pt x="3893" y="3448"/>
                      <a:pt x="3370" y="2648"/>
                      <a:pt x="3025" y="2492"/>
                    </a:cubicBezTo>
                    <a:cubicBezTo>
                      <a:pt x="2680" y="2336"/>
                      <a:pt x="2358" y="1969"/>
                      <a:pt x="2280" y="1791"/>
                    </a:cubicBezTo>
                    <a:cubicBezTo>
                      <a:pt x="2191" y="1613"/>
                      <a:pt x="1968" y="1291"/>
                      <a:pt x="1802" y="879"/>
                    </a:cubicBezTo>
                    <a:cubicBezTo>
                      <a:pt x="1635" y="468"/>
                      <a:pt x="1301" y="0"/>
                      <a:pt x="1301"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92" name="Google Shape;24292;p45"/>
              <p:cNvSpPr/>
              <p:nvPr/>
            </p:nvSpPr>
            <p:spPr>
              <a:xfrm>
                <a:off x="871985" y="3642629"/>
                <a:ext cx="119525" cy="145516"/>
              </a:xfrm>
              <a:custGeom>
                <a:avLst/>
                <a:gdLst/>
                <a:ahLst/>
                <a:cxnLst/>
                <a:rect l="l" t="t" r="r" b="b"/>
                <a:pathLst>
                  <a:path w="3426" h="4171" extrusionOk="0">
                    <a:moveTo>
                      <a:pt x="567" y="0"/>
                    </a:moveTo>
                    <a:lnTo>
                      <a:pt x="0" y="112"/>
                    </a:lnTo>
                    <a:lnTo>
                      <a:pt x="100" y="278"/>
                    </a:lnTo>
                    <a:cubicBezTo>
                      <a:pt x="267" y="589"/>
                      <a:pt x="356" y="935"/>
                      <a:pt x="456" y="1279"/>
                    </a:cubicBezTo>
                    <a:cubicBezTo>
                      <a:pt x="534" y="1568"/>
                      <a:pt x="612" y="1869"/>
                      <a:pt x="779" y="2136"/>
                    </a:cubicBezTo>
                    <a:cubicBezTo>
                      <a:pt x="856" y="2280"/>
                      <a:pt x="968" y="2414"/>
                      <a:pt x="1056" y="2536"/>
                    </a:cubicBezTo>
                    <a:cubicBezTo>
                      <a:pt x="1145" y="2658"/>
                      <a:pt x="1234" y="2792"/>
                      <a:pt x="1357" y="2892"/>
                    </a:cubicBezTo>
                    <a:cubicBezTo>
                      <a:pt x="1435" y="2970"/>
                      <a:pt x="1546" y="3026"/>
                      <a:pt x="1657" y="3070"/>
                    </a:cubicBezTo>
                    <a:cubicBezTo>
                      <a:pt x="1735" y="3092"/>
                      <a:pt x="1802" y="3092"/>
                      <a:pt x="1880" y="3115"/>
                    </a:cubicBezTo>
                    <a:cubicBezTo>
                      <a:pt x="2002" y="3148"/>
                      <a:pt x="2136" y="3214"/>
                      <a:pt x="2269" y="3259"/>
                    </a:cubicBezTo>
                    <a:cubicBezTo>
                      <a:pt x="2391" y="3303"/>
                      <a:pt x="2469" y="3404"/>
                      <a:pt x="2581" y="3481"/>
                    </a:cubicBezTo>
                    <a:cubicBezTo>
                      <a:pt x="2670" y="3548"/>
                      <a:pt x="2670" y="3649"/>
                      <a:pt x="2692" y="3748"/>
                    </a:cubicBezTo>
                    <a:cubicBezTo>
                      <a:pt x="2736" y="3904"/>
                      <a:pt x="2781" y="4037"/>
                      <a:pt x="2937" y="4126"/>
                    </a:cubicBezTo>
                    <a:cubicBezTo>
                      <a:pt x="2969" y="4149"/>
                      <a:pt x="3014" y="4160"/>
                      <a:pt x="3058" y="4171"/>
                    </a:cubicBezTo>
                    <a:cubicBezTo>
                      <a:pt x="3137" y="4126"/>
                      <a:pt x="3204" y="4071"/>
                      <a:pt x="3236" y="4015"/>
                    </a:cubicBezTo>
                    <a:cubicBezTo>
                      <a:pt x="3348" y="3882"/>
                      <a:pt x="3426" y="3738"/>
                      <a:pt x="3292" y="3592"/>
                    </a:cubicBezTo>
                    <a:cubicBezTo>
                      <a:pt x="3159" y="3448"/>
                      <a:pt x="2636" y="2648"/>
                      <a:pt x="2291" y="2492"/>
                    </a:cubicBezTo>
                    <a:cubicBezTo>
                      <a:pt x="1946" y="2336"/>
                      <a:pt x="1624" y="1969"/>
                      <a:pt x="1546" y="1791"/>
                    </a:cubicBezTo>
                    <a:cubicBezTo>
                      <a:pt x="1457" y="1613"/>
                      <a:pt x="1234" y="1291"/>
                      <a:pt x="1068" y="879"/>
                    </a:cubicBezTo>
                    <a:cubicBezTo>
                      <a:pt x="901" y="468"/>
                      <a:pt x="567" y="0"/>
                      <a:pt x="56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93" name="Google Shape;24293;p45"/>
              <p:cNvSpPr/>
              <p:nvPr/>
            </p:nvSpPr>
            <p:spPr>
              <a:xfrm>
                <a:off x="863054" y="3640292"/>
                <a:ext cx="9734" cy="77660"/>
              </a:xfrm>
              <a:custGeom>
                <a:avLst/>
                <a:gdLst/>
                <a:ahLst/>
                <a:cxnLst/>
                <a:rect l="l" t="t" r="r" b="b"/>
                <a:pathLst>
                  <a:path w="279" h="2226" extrusionOk="0">
                    <a:moveTo>
                      <a:pt x="245" y="1"/>
                    </a:moveTo>
                    <a:lnTo>
                      <a:pt x="245" y="1"/>
                    </a:lnTo>
                    <a:cubicBezTo>
                      <a:pt x="256" y="189"/>
                      <a:pt x="245" y="367"/>
                      <a:pt x="212" y="557"/>
                    </a:cubicBezTo>
                    <a:cubicBezTo>
                      <a:pt x="178" y="735"/>
                      <a:pt x="134" y="923"/>
                      <a:pt x="89" y="1101"/>
                    </a:cubicBezTo>
                    <a:cubicBezTo>
                      <a:pt x="45" y="1291"/>
                      <a:pt x="0" y="1469"/>
                      <a:pt x="0" y="1669"/>
                    </a:cubicBezTo>
                    <a:cubicBezTo>
                      <a:pt x="0" y="1858"/>
                      <a:pt x="22" y="2058"/>
                      <a:pt x="123" y="2225"/>
                    </a:cubicBezTo>
                    <a:cubicBezTo>
                      <a:pt x="78" y="2036"/>
                      <a:pt x="78" y="1858"/>
                      <a:pt x="89" y="1669"/>
                    </a:cubicBezTo>
                    <a:cubicBezTo>
                      <a:pt x="101" y="1491"/>
                      <a:pt x="123" y="1302"/>
                      <a:pt x="156" y="1113"/>
                    </a:cubicBezTo>
                    <a:cubicBezTo>
                      <a:pt x="190" y="935"/>
                      <a:pt x="223" y="745"/>
                      <a:pt x="256" y="557"/>
                    </a:cubicBezTo>
                    <a:cubicBezTo>
                      <a:pt x="279" y="379"/>
                      <a:pt x="279" y="179"/>
                      <a:pt x="24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94" name="Google Shape;24294;p45"/>
              <p:cNvSpPr/>
              <p:nvPr/>
            </p:nvSpPr>
            <p:spPr>
              <a:xfrm>
                <a:off x="873904" y="3638338"/>
                <a:ext cx="11304" cy="116838"/>
              </a:xfrm>
              <a:custGeom>
                <a:avLst/>
                <a:gdLst/>
                <a:ahLst/>
                <a:cxnLst/>
                <a:rect l="l" t="t" r="r" b="b"/>
                <a:pathLst>
                  <a:path w="324" h="3349" extrusionOk="0">
                    <a:moveTo>
                      <a:pt x="123" y="1"/>
                    </a:moveTo>
                    <a:lnTo>
                      <a:pt x="112" y="12"/>
                    </a:lnTo>
                    <a:cubicBezTo>
                      <a:pt x="156" y="290"/>
                      <a:pt x="156" y="568"/>
                      <a:pt x="134" y="846"/>
                    </a:cubicBezTo>
                    <a:cubicBezTo>
                      <a:pt x="112" y="1124"/>
                      <a:pt x="57" y="1402"/>
                      <a:pt x="34" y="1681"/>
                    </a:cubicBezTo>
                    <a:lnTo>
                      <a:pt x="0" y="2114"/>
                    </a:lnTo>
                    <a:cubicBezTo>
                      <a:pt x="0" y="2259"/>
                      <a:pt x="12" y="2403"/>
                      <a:pt x="34" y="2537"/>
                    </a:cubicBezTo>
                    <a:cubicBezTo>
                      <a:pt x="79" y="2826"/>
                      <a:pt x="168" y="3104"/>
                      <a:pt x="301" y="3349"/>
                    </a:cubicBezTo>
                    <a:lnTo>
                      <a:pt x="323" y="3349"/>
                    </a:lnTo>
                    <a:cubicBezTo>
                      <a:pt x="245" y="3070"/>
                      <a:pt x="190" y="2803"/>
                      <a:pt x="168" y="2526"/>
                    </a:cubicBezTo>
                    <a:cubicBezTo>
                      <a:pt x="134" y="2247"/>
                      <a:pt x="123" y="1970"/>
                      <a:pt x="146" y="1691"/>
                    </a:cubicBezTo>
                    <a:cubicBezTo>
                      <a:pt x="156" y="1414"/>
                      <a:pt x="190" y="1135"/>
                      <a:pt x="201" y="846"/>
                    </a:cubicBezTo>
                    <a:cubicBezTo>
                      <a:pt x="212" y="568"/>
                      <a:pt x="190" y="279"/>
                      <a:pt x="12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95" name="Google Shape;24295;p45"/>
              <p:cNvSpPr/>
              <p:nvPr/>
            </p:nvSpPr>
            <p:spPr>
              <a:xfrm>
                <a:off x="881300" y="3634082"/>
                <a:ext cx="36492" cy="100162"/>
              </a:xfrm>
              <a:custGeom>
                <a:avLst/>
                <a:gdLst/>
                <a:ahLst/>
                <a:cxnLst/>
                <a:rect l="l" t="t" r="r" b="b"/>
                <a:pathLst>
                  <a:path w="1046" h="2871" extrusionOk="0">
                    <a:moveTo>
                      <a:pt x="0" y="1"/>
                    </a:moveTo>
                    <a:lnTo>
                      <a:pt x="0" y="1"/>
                    </a:lnTo>
                    <a:cubicBezTo>
                      <a:pt x="134" y="212"/>
                      <a:pt x="211" y="468"/>
                      <a:pt x="256" y="713"/>
                    </a:cubicBezTo>
                    <a:cubicBezTo>
                      <a:pt x="312" y="968"/>
                      <a:pt x="334" y="1224"/>
                      <a:pt x="389" y="1469"/>
                    </a:cubicBezTo>
                    <a:cubicBezTo>
                      <a:pt x="434" y="1724"/>
                      <a:pt x="512" y="1981"/>
                      <a:pt x="634" y="2203"/>
                    </a:cubicBezTo>
                    <a:cubicBezTo>
                      <a:pt x="757" y="2436"/>
                      <a:pt x="890" y="2659"/>
                      <a:pt x="1034" y="2870"/>
                    </a:cubicBezTo>
                    <a:lnTo>
                      <a:pt x="1046" y="2859"/>
                    </a:lnTo>
                    <a:cubicBezTo>
                      <a:pt x="935" y="2636"/>
                      <a:pt x="801" y="2414"/>
                      <a:pt x="690" y="2181"/>
                    </a:cubicBezTo>
                    <a:cubicBezTo>
                      <a:pt x="589" y="1947"/>
                      <a:pt x="490" y="1714"/>
                      <a:pt x="434" y="1457"/>
                    </a:cubicBezTo>
                    <a:cubicBezTo>
                      <a:pt x="378" y="1213"/>
                      <a:pt x="345" y="957"/>
                      <a:pt x="289" y="701"/>
                    </a:cubicBezTo>
                    <a:cubicBezTo>
                      <a:pt x="233" y="456"/>
                      <a:pt x="144" y="212"/>
                      <a:pt x="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96" name="Google Shape;24296;p45"/>
              <p:cNvSpPr/>
              <p:nvPr/>
            </p:nvSpPr>
            <p:spPr>
              <a:xfrm>
                <a:off x="885557" y="3630593"/>
                <a:ext cx="43470" cy="93150"/>
              </a:xfrm>
              <a:custGeom>
                <a:avLst/>
                <a:gdLst/>
                <a:ahLst/>
                <a:cxnLst/>
                <a:rect l="l" t="t" r="r" b="b"/>
                <a:pathLst>
                  <a:path w="1246" h="2670" extrusionOk="0">
                    <a:moveTo>
                      <a:pt x="0" y="0"/>
                    </a:moveTo>
                    <a:lnTo>
                      <a:pt x="0" y="0"/>
                    </a:lnTo>
                    <a:cubicBezTo>
                      <a:pt x="134" y="200"/>
                      <a:pt x="223" y="434"/>
                      <a:pt x="301" y="668"/>
                    </a:cubicBezTo>
                    <a:cubicBezTo>
                      <a:pt x="368" y="902"/>
                      <a:pt x="434" y="1146"/>
                      <a:pt x="512" y="1379"/>
                    </a:cubicBezTo>
                    <a:cubicBezTo>
                      <a:pt x="590" y="1613"/>
                      <a:pt x="679" y="1847"/>
                      <a:pt x="801" y="2058"/>
                    </a:cubicBezTo>
                    <a:cubicBezTo>
                      <a:pt x="934" y="2281"/>
                      <a:pt x="1068" y="2481"/>
                      <a:pt x="1235" y="2670"/>
                    </a:cubicBezTo>
                    <a:lnTo>
                      <a:pt x="1246" y="2659"/>
                    </a:lnTo>
                    <a:cubicBezTo>
                      <a:pt x="1124" y="2447"/>
                      <a:pt x="990" y="2236"/>
                      <a:pt x="879" y="2024"/>
                    </a:cubicBezTo>
                    <a:cubicBezTo>
                      <a:pt x="768" y="1802"/>
                      <a:pt x="667" y="1580"/>
                      <a:pt x="579" y="1357"/>
                    </a:cubicBezTo>
                    <a:cubicBezTo>
                      <a:pt x="490" y="1124"/>
                      <a:pt x="423" y="890"/>
                      <a:pt x="345" y="657"/>
                    </a:cubicBezTo>
                    <a:cubicBezTo>
                      <a:pt x="256" y="423"/>
                      <a:pt x="156" y="190"/>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97" name="Google Shape;24297;p45"/>
              <p:cNvSpPr/>
              <p:nvPr/>
            </p:nvSpPr>
            <p:spPr>
              <a:xfrm>
                <a:off x="849482" y="3596053"/>
                <a:ext cx="64437" cy="61821"/>
              </a:xfrm>
              <a:custGeom>
                <a:avLst/>
                <a:gdLst/>
                <a:ahLst/>
                <a:cxnLst/>
                <a:rect l="l" t="t" r="r" b="b"/>
                <a:pathLst>
                  <a:path w="1847" h="1772" extrusionOk="0">
                    <a:moveTo>
                      <a:pt x="757" y="1"/>
                    </a:moveTo>
                    <a:cubicBezTo>
                      <a:pt x="712" y="1"/>
                      <a:pt x="678" y="34"/>
                      <a:pt x="668" y="78"/>
                    </a:cubicBezTo>
                    <a:lnTo>
                      <a:pt x="656" y="78"/>
                    </a:lnTo>
                    <a:cubicBezTo>
                      <a:pt x="650" y="65"/>
                      <a:pt x="640" y="60"/>
                      <a:pt x="628" y="60"/>
                    </a:cubicBezTo>
                    <a:cubicBezTo>
                      <a:pt x="619" y="60"/>
                      <a:pt x="610" y="63"/>
                      <a:pt x="601" y="68"/>
                    </a:cubicBezTo>
                    <a:cubicBezTo>
                      <a:pt x="590" y="71"/>
                      <a:pt x="578" y="72"/>
                      <a:pt x="567" y="72"/>
                    </a:cubicBezTo>
                    <a:cubicBezTo>
                      <a:pt x="545" y="72"/>
                      <a:pt x="523" y="68"/>
                      <a:pt x="500" y="68"/>
                    </a:cubicBezTo>
                    <a:cubicBezTo>
                      <a:pt x="493" y="64"/>
                      <a:pt x="484" y="62"/>
                      <a:pt x="475" y="62"/>
                    </a:cubicBezTo>
                    <a:cubicBezTo>
                      <a:pt x="457" y="62"/>
                      <a:pt x="438" y="68"/>
                      <a:pt x="423" y="68"/>
                    </a:cubicBezTo>
                    <a:cubicBezTo>
                      <a:pt x="389" y="90"/>
                      <a:pt x="367" y="112"/>
                      <a:pt x="356" y="145"/>
                    </a:cubicBezTo>
                    <a:cubicBezTo>
                      <a:pt x="345" y="145"/>
                      <a:pt x="334" y="157"/>
                      <a:pt x="322" y="167"/>
                    </a:cubicBezTo>
                    <a:cubicBezTo>
                      <a:pt x="289" y="189"/>
                      <a:pt x="289" y="234"/>
                      <a:pt x="278" y="268"/>
                    </a:cubicBezTo>
                    <a:cubicBezTo>
                      <a:pt x="245" y="312"/>
                      <a:pt x="167" y="312"/>
                      <a:pt x="156" y="379"/>
                    </a:cubicBezTo>
                    <a:cubicBezTo>
                      <a:pt x="156" y="412"/>
                      <a:pt x="167" y="434"/>
                      <a:pt x="189" y="468"/>
                    </a:cubicBezTo>
                    <a:cubicBezTo>
                      <a:pt x="189" y="479"/>
                      <a:pt x="189" y="479"/>
                      <a:pt x="178" y="490"/>
                    </a:cubicBezTo>
                    <a:cubicBezTo>
                      <a:pt x="178" y="501"/>
                      <a:pt x="144" y="501"/>
                      <a:pt x="134" y="501"/>
                    </a:cubicBezTo>
                    <a:cubicBezTo>
                      <a:pt x="111" y="512"/>
                      <a:pt x="89" y="535"/>
                      <a:pt x="89" y="568"/>
                    </a:cubicBezTo>
                    <a:cubicBezTo>
                      <a:pt x="89" y="601"/>
                      <a:pt x="67" y="612"/>
                      <a:pt x="45" y="646"/>
                    </a:cubicBezTo>
                    <a:cubicBezTo>
                      <a:pt x="22" y="657"/>
                      <a:pt x="0" y="690"/>
                      <a:pt x="0" y="713"/>
                    </a:cubicBezTo>
                    <a:cubicBezTo>
                      <a:pt x="0" y="757"/>
                      <a:pt x="22" y="790"/>
                      <a:pt x="33" y="824"/>
                    </a:cubicBezTo>
                    <a:cubicBezTo>
                      <a:pt x="45" y="868"/>
                      <a:pt x="22" y="913"/>
                      <a:pt x="22" y="957"/>
                    </a:cubicBezTo>
                    <a:cubicBezTo>
                      <a:pt x="33" y="1012"/>
                      <a:pt x="45" y="1057"/>
                      <a:pt x="45" y="1113"/>
                    </a:cubicBezTo>
                    <a:cubicBezTo>
                      <a:pt x="67" y="1190"/>
                      <a:pt x="78" y="1279"/>
                      <a:pt x="122" y="1346"/>
                    </a:cubicBezTo>
                    <a:cubicBezTo>
                      <a:pt x="144" y="1380"/>
                      <a:pt x="178" y="1413"/>
                      <a:pt x="189" y="1447"/>
                    </a:cubicBezTo>
                    <a:cubicBezTo>
                      <a:pt x="211" y="1480"/>
                      <a:pt x="233" y="1502"/>
                      <a:pt x="256" y="1524"/>
                    </a:cubicBezTo>
                    <a:cubicBezTo>
                      <a:pt x="278" y="1546"/>
                      <a:pt x="278" y="1591"/>
                      <a:pt x="300" y="1613"/>
                    </a:cubicBezTo>
                    <a:cubicBezTo>
                      <a:pt x="322" y="1635"/>
                      <a:pt x="356" y="1647"/>
                      <a:pt x="389" y="1647"/>
                    </a:cubicBezTo>
                    <a:cubicBezTo>
                      <a:pt x="403" y="1647"/>
                      <a:pt x="416" y="1645"/>
                      <a:pt x="429" y="1645"/>
                    </a:cubicBezTo>
                    <a:cubicBezTo>
                      <a:pt x="448" y="1645"/>
                      <a:pt x="465" y="1649"/>
                      <a:pt x="478" y="1669"/>
                    </a:cubicBezTo>
                    <a:cubicBezTo>
                      <a:pt x="500" y="1702"/>
                      <a:pt x="523" y="1724"/>
                      <a:pt x="556" y="1747"/>
                    </a:cubicBezTo>
                    <a:cubicBezTo>
                      <a:pt x="590" y="1763"/>
                      <a:pt x="623" y="1772"/>
                      <a:pt x="656" y="1772"/>
                    </a:cubicBezTo>
                    <a:cubicBezTo>
                      <a:pt x="690" y="1772"/>
                      <a:pt x="723" y="1763"/>
                      <a:pt x="757" y="1747"/>
                    </a:cubicBezTo>
                    <a:cubicBezTo>
                      <a:pt x="763" y="1744"/>
                      <a:pt x="770" y="1744"/>
                      <a:pt x="777" y="1744"/>
                    </a:cubicBezTo>
                    <a:cubicBezTo>
                      <a:pt x="806" y="1744"/>
                      <a:pt x="841" y="1758"/>
                      <a:pt x="868" y="1758"/>
                    </a:cubicBezTo>
                    <a:cubicBezTo>
                      <a:pt x="912" y="1769"/>
                      <a:pt x="957" y="1769"/>
                      <a:pt x="1001" y="1769"/>
                    </a:cubicBezTo>
                    <a:cubicBezTo>
                      <a:pt x="1090" y="1758"/>
                      <a:pt x="1179" y="1724"/>
                      <a:pt x="1257" y="1691"/>
                    </a:cubicBezTo>
                    <a:cubicBezTo>
                      <a:pt x="1301" y="1669"/>
                      <a:pt x="1335" y="1647"/>
                      <a:pt x="1379" y="1635"/>
                    </a:cubicBezTo>
                    <a:cubicBezTo>
                      <a:pt x="1424" y="1613"/>
                      <a:pt x="1468" y="1602"/>
                      <a:pt x="1491" y="1569"/>
                    </a:cubicBezTo>
                    <a:cubicBezTo>
                      <a:pt x="1524" y="1546"/>
                      <a:pt x="1535" y="1502"/>
                      <a:pt x="1568" y="1480"/>
                    </a:cubicBezTo>
                    <a:cubicBezTo>
                      <a:pt x="1602" y="1447"/>
                      <a:pt x="1646" y="1435"/>
                      <a:pt x="1679" y="1402"/>
                    </a:cubicBezTo>
                    <a:cubicBezTo>
                      <a:pt x="1701" y="1380"/>
                      <a:pt x="1724" y="1358"/>
                      <a:pt x="1735" y="1324"/>
                    </a:cubicBezTo>
                    <a:lnTo>
                      <a:pt x="1735" y="1269"/>
                    </a:lnTo>
                    <a:cubicBezTo>
                      <a:pt x="1724" y="1246"/>
                      <a:pt x="1724" y="1235"/>
                      <a:pt x="1746" y="1224"/>
                    </a:cubicBezTo>
                    <a:cubicBezTo>
                      <a:pt x="1835" y="1190"/>
                      <a:pt x="1824" y="1113"/>
                      <a:pt x="1802" y="1035"/>
                    </a:cubicBezTo>
                    <a:cubicBezTo>
                      <a:pt x="1780" y="946"/>
                      <a:pt x="1847" y="868"/>
                      <a:pt x="1824" y="779"/>
                    </a:cubicBezTo>
                    <a:cubicBezTo>
                      <a:pt x="1824" y="757"/>
                      <a:pt x="1813" y="746"/>
                      <a:pt x="1802" y="735"/>
                    </a:cubicBezTo>
                    <a:cubicBezTo>
                      <a:pt x="1790" y="713"/>
                      <a:pt x="1780" y="701"/>
                      <a:pt x="1768" y="679"/>
                    </a:cubicBezTo>
                    <a:cubicBezTo>
                      <a:pt x="1758" y="646"/>
                      <a:pt x="1790" y="590"/>
                      <a:pt x="1790" y="557"/>
                    </a:cubicBezTo>
                    <a:cubicBezTo>
                      <a:pt x="1780" y="490"/>
                      <a:pt x="1724" y="456"/>
                      <a:pt x="1669" y="423"/>
                    </a:cubicBezTo>
                    <a:cubicBezTo>
                      <a:pt x="1657" y="423"/>
                      <a:pt x="1646" y="412"/>
                      <a:pt x="1646" y="401"/>
                    </a:cubicBezTo>
                    <a:cubicBezTo>
                      <a:pt x="1635" y="367"/>
                      <a:pt x="1624" y="345"/>
                      <a:pt x="1602" y="323"/>
                    </a:cubicBezTo>
                    <a:cubicBezTo>
                      <a:pt x="1590" y="301"/>
                      <a:pt x="1568" y="290"/>
                      <a:pt x="1546" y="278"/>
                    </a:cubicBezTo>
                    <a:cubicBezTo>
                      <a:pt x="1535" y="278"/>
                      <a:pt x="1491" y="278"/>
                      <a:pt x="1479" y="268"/>
                    </a:cubicBezTo>
                    <a:lnTo>
                      <a:pt x="1479" y="234"/>
                    </a:lnTo>
                    <a:cubicBezTo>
                      <a:pt x="1479" y="223"/>
                      <a:pt x="1468" y="212"/>
                      <a:pt x="1468" y="201"/>
                    </a:cubicBezTo>
                    <a:cubicBezTo>
                      <a:pt x="1457" y="179"/>
                      <a:pt x="1435" y="167"/>
                      <a:pt x="1412" y="145"/>
                    </a:cubicBezTo>
                    <a:cubicBezTo>
                      <a:pt x="1402" y="134"/>
                      <a:pt x="1379" y="123"/>
                      <a:pt x="1357" y="123"/>
                    </a:cubicBezTo>
                    <a:cubicBezTo>
                      <a:pt x="1346" y="123"/>
                      <a:pt x="1257" y="123"/>
                      <a:pt x="1268" y="100"/>
                    </a:cubicBezTo>
                    <a:cubicBezTo>
                      <a:pt x="1279" y="90"/>
                      <a:pt x="1279" y="78"/>
                      <a:pt x="1268" y="68"/>
                    </a:cubicBezTo>
                    <a:cubicBezTo>
                      <a:pt x="1248" y="54"/>
                      <a:pt x="1232" y="49"/>
                      <a:pt x="1216" y="49"/>
                    </a:cubicBezTo>
                    <a:cubicBezTo>
                      <a:pt x="1204" y="49"/>
                      <a:pt x="1193" y="52"/>
                      <a:pt x="1179" y="56"/>
                    </a:cubicBezTo>
                    <a:cubicBezTo>
                      <a:pt x="1157" y="56"/>
                      <a:pt x="1145" y="68"/>
                      <a:pt x="1123" y="68"/>
                    </a:cubicBezTo>
                    <a:cubicBezTo>
                      <a:pt x="1101" y="68"/>
                      <a:pt x="1090" y="34"/>
                      <a:pt x="1068" y="23"/>
                    </a:cubicBezTo>
                    <a:cubicBezTo>
                      <a:pt x="1054" y="18"/>
                      <a:pt x="1040" y="15"/>
                      <a:pt x="1026" y="15"/>
                    </a:cubicBezTo>
                    <a:cubicBezTo>
                      <a:pt x="1006" y="15"/>
                      <a:pt x="987" y="21"/>
                      <a:pt x="967" y="34"/>
                    </a:cubicBezTo>
                    <a:cubicBezTo>
                      <a:pt x="935" y="45"/>
                      <a:pt x="901" y="56"/>
                      <a:pt x="878" y="56"/>
                    </a:cubicBezTo>
                    <a:cubicBezTo>
                      <a:pt x="856" y="56"/>
                      <a:pt x="846" y="56"/>
                      <a:pt x="834" y="45"/>
                    </a:cubicBezTo>
                    <a:cubicBezTo>
                      <a:pt x="823" y="11"/>
                      <a:pt x="789" y="1"/>
                      <a:pt x="757"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98" name="Google Shape;24298;p45"/>
              <p:cNvSpPr/>
              <p:nvPr/>
            </p:nvSpPr>
            <p:spPr>
              <a:xfrm>
                <a:off x="850250" y="3626720"/>
                <a:ext cx="63251" cy="31155"/>
              </a:xfrm>
              <a:custGeom>
                <a:avLst/>
                <a:gdLst/>
                <a:ahLst/>
                <a:cxnLst/>
                <a:rect l="l" t="t" r="r" b="b"/>
                <a:pathLst>
                  <a:path w="1813" h="893" extrusionOk="0">
                    <a:moveTo>
                      <a:pt x="1802" y="0"/>
                    </a:moveTo>
                    <a:lnTo>
                      <a:pt x="1802" y="0"/>
                    </a:lnTo>
                    <a:cubicBezTo>
                      <a:pt x="1791" y="12"/>
                      <a:pt x="1780" y="12"/>
                      <a:pt x="1768" y="22"/>
                    </a:cubicBezTo>
                    <a:cubicBezTo>
                      <a:pt x="1736" y="56"/>
                      <a:pt x="1736" y="101"/>
                      <a:pt x="1713" y="123"/>
                    </a:cubicBezTo>
                    <a:cubicBezTo>
                      <a:pt x="1702" y="128"/>
                      <a:pt x="1694" y="128"/>
                      <a:pt x="1685" y="128"/>
                    </a:cubicBezTo>
                    <a:cubicBezTo>
                      <a:pt x="1677" y="128"/>
                      <a:pt x="1668" y="128"/>
                      <a:pt x="1657" y="133"/>
                    </a:cubicBezTo>
                    <a:cubicBezTo>
                      <a:pt x="1591" y="156"/>
                      <a:pt x="1558" y="212"/>
                      <a:pt x="1558" y="279"/>
                    </a:cubicBezTo>
                    <a:cubicBezTo>
                      <a:pt x="1535" y="279"/>
                      <a:pt x="1524" y="267"/>
                      <a:pt x="1491" y="267"/>
                    </a:cubicBezTo>
                    <a:cubicBezTo>
                      <a:pt x="1457" y="279"/>
                      <a:pt x="1446" y="323"/>
                      <a:pt x="1413" y="334"/>
                    </a:cubicBezTo>
                    <a:cubicBezTo>
                      <a:pt x="1410" y="336"/>
                      <a:pt x="1408" y="337"/>
                      <a:pt x="1405" y="337"/>
                    </a:cubicBezTo>
                    <a:cubicBezTo>
                      <a:pt x="1393" y="337"/>
                      <a:pt x="1375" y="323"/>
                      <a:pt x="1357" y="323"/>
                    </a:cubicBezTo>
                    <a:cubicBezTo>
                      <a:pt x="1335" y="334"/>
                      <a:pt x="1324" y="356"/>
                      <a:pt x="1313" y="378"/>
                    </a:cubicBezTo>
                    <a:cubicBezTo>
                      <a:pt x="1304" y="413"/>
                      <a:pt x="1295" y="441"/>
                      <a:pt x="1265" y="441"/>
                    </a:cubicBezTo>
                    <a:cubicBezTo>
                      <a:pt x="1257" y="441"/>
                      <a:pt x="1247" y="439"/>
                      <a:pt x="1235" y="434"/>
                    </a:cubicBezTo>
                    <a:cubicBezTo>
                      <a:pt x="1224" y="434"/>
                      <a:pt x="1224" y="423"/>
                      <a:pt x="1224" y="423"/>
                    </a:cubicBezTo>
                    <a:lnTo>
                      <a:pt x="1123" y="423"/>
                    </a:lnTo>
                    <a:cubicBezTo>
                      <a:pt x="1128" y="393"/>
                      <a:pt x="1112" y="383"/>
                      <a:pt x="1090" y="383"/>
                    </a:cubicBezTo>
                    <a:cubicBezTo>
                      <a:pt x="1054" y="383"/>
                      <a:pt x="1000" y="409"/>
                      <a:pt x="979" y="423"/>
                    </a:cubicBezTo>
                    <a:cubicBezTo>
                      <a:pt x="968" y="434"/>
                      <a:pt x="945" y="489"/>
                      <a:pt x="935" y="501"/>
                    </a:cubicBezTo>
                    <a:cubicBezTo>
                      <a:pt x="913" y="501"/>
                      <a:pt x="901" y="489"/>
                      <a:pt x="901" y="479"/>
                    </a:cubicBezTo>
                    <a:cubicBezTo>
                      <a:pt x="890" y="475"/>
                      <a:pt x="880" y="474"/>
                      <a:pt x="871" y="474"/>
                    </a:cubicBezTo>
                    <a:cubicBezTo>
                      <a:pt x="852" y="474"/>
                      <a:pt x="834" y="479"/>
                      <a:pt x="812" y="479"/>
                    </a:cubicBezTo>
                    <a:cubicBezTo>
                      <a:pt x="806" y="481"/>
                      <a:pt x="800" y="482"/>
                      <a:pt x="795" y="482"/>
                    </a:cubicBezTo>
                    <a:cubicBezTo>
                      <a:pt x="774" y="482"/>
                      <a:pt x="761" y="467"/>
                      <a:pt x="735" y="467"/>
                    </a:cubicBezTo>
                    <a:cubicBezTo>
                      <a:pt x="724" y="464"/>
                      <a:pt x="715" y="463"/>
                      <a:pt x="708" y="463"/>
                    </a:cubicBezTo>
                    <a:cubicBezTo>
                      <a:pt x="664" y="463"/>
                      <a:pt x="684" y="516"/>
                      <a:pt x="646" y="545"/>
                    </a:cubicBezTo>
                    <a:cubicBezTo>
                      <a:pt x="631" y="545"/>
                      <a:pt x="616" y="550"/>
                      <a:pt x="601" y="550"/>
                    </a:cubicBezTo>
                    <a:cubicBezTo>
                      <a:pt x="594" y="550"/>
                      <a:pt x="586" y="549"/>
                      <a:pt x="579" y="545"/>
                    </a:cubicBezTo>
                    <a:cubicBezTo>
                      <a:pt x="557" y="534"/>
                      <a:pt x="567" y="523"/>
                      <a:pt x="557" y="512"/>
                    </a:cubicBezTo>
                    <a:cubicBezTo>
                      <a:pt x="534" y="479"/>
                      <a:pt x="523" y="489"/>
                      <a:pt x="490" y="479"/>
                    </a:cubicBezTo>
                    <a:cubicBezTo>
                      <a:pt x="456" y="467"/>
                      <a:pt x="445" y="423"/>
                      <a:pt x="412" y="412"/>
                    </a:cubicBezTo>
                    <a:cubicBezTo>
                      <a:pt x="406" y="406"/>
                      <a:pt x="400" y="404"/>
                      <a:pt x="394" y="404"/>
                    </a:cubicBezTo>
                    <a:cubicBezTo>
                      <a:pt x="380" y="404"/>
                      <a:pt x="363" y="414"/>
                      <a:pt x="341" y="414"/>
                    </a:cubicBezTo>
                    <a:cubicBezTo>
                      <a:pt x="335" y="414"/>
                      <a:pt x="329" y="414"/>
                      <a:pt x="323" y="412"/>
                    </a:cubicBezTo>
                    <a:cubicBezTo>
                      <a:pt x="300" y="412"/>
                      <a:pt x="256" y="390"/>
                      <a:pt x="234" y="378"/>
                    </a:cubicBezTo>
                    <a:cubicBezTo>
                      <a:pt x="189" y="356"/>
                      <a:pt x="167" y="311"/>
                      <a:pt x="145" y="279"/>
                    </a:cubicBezTo>
                    <a:cubicBezTo>
                      <a:pt x="112" y="245"/>
                      <a:pt x="89" y="212"/>
                      <a:pt x="56" y="178"/>
                    </a:cubicBezTo>
                    <a:cubicBezTo>
                      <a:pt x="33" y="145"/>
                      <a:pt x="23" y="111"/>
                      <a:pt x="0" y="78"/>
                    </a:cubicBezTo>
                    <a:lnTo>
                      <a:pt x="0" y="78"/>
                    </a:lnTo>
                    <a:cubicBezTo>
                      <a:pt x="11" y="133"/>
                      <a:pt x="23" y="178"/>
                      <a:pt x="23" y="234"/>
                    </a:cubicBezTo>
                    <a:cubicBezTo>
                      <a:pt x="45" y="311"/>
                      <a:pt x="56" y="400"/>
                      <a:pt x="100" y="467"/>
                    </a:cubicBezTo>
                    <a:cubicBezTo>
                      <a:pt x="122" y="501"/>
                      <a:pt x="156" y="534"/>
                      <a:pt x="167" y="568"/>
                    </a:cubicBezTo>
                    <a:cubicBezTo>
                      <a:pt x="189" y="601"/>
                      <a:pt x="211" y="623"/>
                      <a:pt x="234" y="645"/>
                    </a:cubicBezTo>
                    <a:cubicBezTo>
                      <a:pt x="256" y="667"/>
                      <a:pt x="256" y="712"/>
                      <a:pt x="278" y="734"/>
                    </a:cubicBezTo>
                    <a:cubicBezTo>
                      <a:pt x="300" y="756"/>
                      <a:pt x="334" y="768"/>
                      <a:pt x="367" y="768"/>
                    </a:cubicBezTo>
                    <a:cubicBezTo>
                      <a:pt x="381" y="768"/>
                      <a:pt x="394" y="766"/>
                      <a:pt x="407" y="766"/>
                    </a:cubicBezTo>
                    <a:cubicBezTo>
                      <a:pt x="426" y="766"/>
                      <a:pt x="443" y="770"/>
                      <a:pt x="456" y="790"/>
                    </a:cubicBezTo>
                    <a:cubicBezTo>
                      <a:pt x="478" y="823"/>
                      <a:pt x="501" y="845"/>
                      <a:pt x="534" y="868"/>
                    </a:cubicBezTo>
                    <a:cubicBezTo>
                      <a:pt x="568" y="884"/>
                      <a:pt x="601" y="893"/>
                      <a:pt x="634" y="893"/>
                    </a:cubicBezTo>
                    <a:cubicBezTo>
                      <a:pt x="668" y="893"/>
                      <a:pt x="701" y="884"/>
                      <a:pt x="735" y="868"/>
                    </a:cubicBezTo>
                    <a:cubicBezTo>
                      <a:pt x="741" y="865"/>
                      <a:pt x="748" y="865"/>
                      <a:pt x="755" y="865"/>
                    </a:cubicBezTo>
                    <a:cubicBezTo>
                      <a:pt x="784" y="865"/>
                      <a:pt x="819" y="879"/>
                      <a:pt x="846" y="879"/>
                    </a:cubicBezTo>
                    <a:cubicBezTo>
                      <a:pt x="890" y="890"/>
                      <a:pt x="935" y="890"/>
                      <a:pt x="979" y="890"/>
                    </a:cubicBezTo>
                    <a:cubicBezTo>
                      <a:pt x="1068" y="879"/>
                      <a:pt x="1157" y="845"/>
                      <a:pt x="1235" y="812"/>
                    </a:cubicBezTo>
                    <a:cubicBezTo>
                      <a:pt x="1279" y="790"/>
                      <a:pt x="1313" y="768"/>
                      <a:pt x="1357" y="756"/>
                    </a:cubicBezTo>
                    <a:cubicBezTo>
                      <a:pt x="1402" y="734"/>
                      <a:pt x="1446" y="723"/>
                      <a:pt x="1469" y="690"/>
                    </a:cubicBezTo>
                    <a:cubicBezTo>
                      <a:pt x="1502" y="667"/>
                      <a:pt x="1513" y="623"/>
                      <a:pt x="1546" y="601"/>
                    </a:cubicBezTo>
                    <a:cubicBezTo>
                      <a:pt x="1580" y="568"/>
                      <a:pt x="1624" y="556"/>
                      <a:pt x="1657" y="523"/>
                    </a:cubicBezTo>
                    <a:cubicBezTo>
                      <a:pt x="1679" y="501"/>
                      <a:pt x="1702" y="479"/>
                      <a:pt x="1713" y="445"/>
                    </a:cubicBezTo>
                    <a:lnTo>
                      <a:pt x="1713" y="390"/>
                    </a:lnTo>
                    <a:cubicBezTo>
                      <a:pt x="1702" y="367"/>
                      <a:pt x="1702" y="356"/>
                      <a:pt x="1724" y="345"/>
                    </a:cubicBezTo>
                    <a:cubicBezTo>
                      <a:pt x="1813" y="311"/>
                      <a:pt x="1802" y="234"/>
                      <a:pt x="1780" y="156"/>
                    </a:cubicBezTo>
                    <a:cubicBezTo>
                      <a:pt x="1768" y="101"/>
                      <a:pt x="1791" y="56"/>
                      <a:pt x="18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99" name="Google Shape;24299;p45"/>
              <p:cNvSpPr/>
              <p:nvPr/>
            </p:nvSpPr>
            <p:spPr>
              <a:xfrm>
                <a:off x="865356" y="3608473"/>
                <a:ext cx="31852" cy="25259"/>
              </a:xfrm>
              <a:custGeom>
                <a:avLst/>
                <a:gdLst/>
                <a:ahLst/>
                <a:cxnLst/>
                <a:rect l="l" t="t" r="r" b="b"/>
                <a:pathLst>
                  <a:path w="913" h="724" extrusionOk="0">
                    <a:moveTo>
                      <a:pt x="401" y="1"/>
                    </a:moveTo>
                    <a:cubicBezTo>
                      <a:pt x="357" y="11"/>
                      <a:pt x="334" y="56"/>
                      <a:pt x="324" y="100"/>
                    </a:cubicBezTo>
                    <a:cubicBezTo>
                      <a:pt x="245" y="100"/>
                      <a:pt x="134" y="156"/>
                      <a:pt x="134" y="234"/>
                    </a:cubicBezTo>
                    <a:cubicBezTo>
                      <a:pt x="90" y="234"/>
                      <a:pt x="45" y="278"/>
                      <a:pt x="23" y="312"/>
                    </a:cubicBezTo>
                    <a:cubicBezTo>
                      <a:pt x="1" y="357"/>
                      <a:pt x="12" y="367"/>
                      <a:pt x="45" y="401"/>
                    </a:cubicBezTo>
                    <a:cubicBezTo>
                      <a:pt x="79" y="446"/>
                      <a:pt x="57" y="456"/>
                      <a:pt x="23" y="501"/>
                    </a:cubicBezTo>
                    <a:cubicBezTo>
                      <a:pt x="1" y="545"/>
                      <a:pt x="1" y="646"/>
                      <a:pt x="35" y="679"/>
                    </a:cubicBezTo>
                    <a:cubicBezTo>
                      <a:pt x="57" y="690"/>
                      <a:pt x="101" y="713"/>
                      <a:pt x="112" y="713"/>
                    </a:cubicBezTo>
                    <a:cubicBezTo>
                      <a:pt x="121" y="715"/>
                      <a:pt x="128" y="715"/>
                      <a:pt x="136" y="715"/>
                    </a:cubicBezTo>
                    <a:cubicBezTo>
                      <a:pt x="166" y="715"/>
                      <a:pt x="187" y="701"/>
                      <a:pt x="223" y="701"/>
                    </a:cubicBezTo>
                    <a:cubicBezTo>
                      <a:pt x="234" y="696"/>
                      <a:pt x="245" y="696"/>
                      <a:pt x="257" y="696"/>
                    </a:cubicBezTo>
                    <a:cubicBezTo>
                      <a:pt x="268" y="696"/>
                      <a:pt x="279" y="696"/>
                      <a:pt x="290" y="690"/>
                    </a:cubicBezTo>
                    <a:cubicBezTo>
                      <a:pt x="302" y="690"/>
                      <a:pt x="334" y="656"/>
                      <a:pt x="346" y="656"/>
                    </a:cubicBezTo>
                    <a:cubicBezTo>
                      <a:pt x="357" y="656"/>
                      <a:pt x="357" y="679"/>
                      <a:pt x="368" y="690"/>
                    </a:cubicBezTo>
                    <a:cubicBezTo>
                      <a:pt x="391" y="713"/>
                      <a:pt x="401" y="723"/>
                      <a:pt x="435" y="723"/>
                    </a:cubicBezTo>
                    <a:lnTo>
                      <a:pt x="512" y="723"/>
                    </a:lnTo>
                    <a:cubicBezTo>
                      <a:pt x="557" y="723"/>
                      <a:pt x="568" y="713"/>
                      <a:pt x="591" y="679"/>
                    </a:cubicBezTo>
                    <a:cubicBezTo>
                      <a:pt x="601" y="656"/>
                      <a:pt x="601" y="624"/>
                      <a:pt x="624" y="612"/>
                    </a:cubicBezTo>
                    <a:cubicBezTo>
                      <a:pt x="631" y="610"/>
                      <a:pt x="638" y="609"/>
                      <a:pt x="646" y="609"/>
                    </a:cubicBezTo>
                    <a:cubicBezTo>
                      <a:pt x="667" y="609"/>
                      <a:pt x="691" y="615"/>
                      <a:pt x="712" y="615"/>
                    </a:cubicBezTo>
                    <a:cubicBezTo>
                      <a:pt x="720" y="615"/>
                      <a:pt x="728" y="615"/>
                      <a:pt x="735" y="612"/>
                    </a:cubicBezTo>
                    <a:cubicBezTo>
                      <a:pt x="791" y="590"/>
                      <a:pt x="824" y="567"/>
                      <a:pt x="835" y="512"/>
                    </a:cubicBezTo>
                    <a:cubicBezTo>
                      <a:pt x="835" y="468"/>
                      <a:pt x="813" y="434"/>
                      <a:pt x="791" y="412"/>
                    </a:cubicBezTo>
                    <a:cubicBezTo>
                      <a:pt x="846" y="367"/>
                      <a:pt x="913" y="312"/>
                      <a:pt x="880" y="234"/>
                    </a:cubicBezTo>
                    <a:cubicBezTo>
                      <a:pt x="868" y="212"/>
                      <a:pt x="858" y="189"/>
                      <a:pt x="824" y="179"/>
                    </a:cubicBezTo>
                    <a:cubicBezTo>
                      <a:pt x="813" y="179"/>
                      <a:pt x="779" y="179"/>
                      <a:pt x="769" y="167"/>
                    </a:cubicBezTo>
                    <a:cubicBezTo>
                      <a:pt x="735" y="145"/>
                      <a:pt x="779" y="123"/>
                      <a:pt x="769" y="100"/>
                    </a:cubicBezTo>
                    <a:cubicBezTo>
                      <a:pt x="761" y="86"/>
                      <a:pt x="722" y="68"/>
                      <a:pt x="695" y="68"/>
                    </a:cubicBezTo>
                    <a:cubicBezTo>
                      <a:pt x="680" y="68"/>
                      <a:pt x="668" y="74"/>
                      <a:pt x="668" y="90"/>
                    </a:cubicBezTo>
                    <a:cubicBezTo>
                      <a:pt x="654" y="85"/>
                      <a:pt x="644" y="82"/>
                      <a:pt x="636" y="82"/>
                    </a:cubicBezTo>
                    <a:cubicBezTo>
                      <a:pt x="624" y="82"/>
                      <a:pt x="614" y="87"/>
                      <a:pt x="601" y="100"/>
                    </a:cubicBezTo>
                    <a:cubicBezTo>
                      <a:pt x="579" y="78"/>
                      <a:pt x="557" y="23"/>
                      <a:pt x="512" y="23"/>
                    </a:cubicBezTo>
                    <a:cubicBezTo>
                      <a:pt x="512" y="37"/>
                      <a:pt x="509" y="42"/>
                      <a:pt x="504" y="42"/>
                    </a:cubicBezTo>
                    <a:cubicBezTo>
                      <a:pt x="494" y="42"/>
                      <a:pt x="476" y="19"/>
                      <a:pt x="468" y="11"/>
                    </a:cubicBezTo>
                    <a:cubicBezTo>
                      <a:pt x="457" y="1"/>
                      <a:pt x="423" y="1"/>
                      <a:pt x="40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grpSp>
      </p:grpSp>
      <p:sp>
        <p:nvSpPr>
          <p:cNvPr id="2" name="Rectangle 1">
            <a:extLst>
              <a:ext uri="{FF2B5EF4-FFF2-40B4-BE49-F238E27FC236}">
                <a16:creationId xmlns:a16="http://schemas.microsoft.com/office/drawing/2014/main" id="{494DD92E-75F9-4265-A275-8F4E5F07B45C}"/>
              </a:ext>
            </a:extLst>
          </p:cNvPr>
          <p:cNvSpPr/>
          <p:nvPr/>
        </p:nvSpPr>
        <p:spPr>
          <a:xfrm>
            <a:off x="282498" y="1388186"/>
            <a:ext cx="2349190" cy="302236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1600" dirty="0" err="1">
                <a:solidFill>
                  <a:schemeClr val="tx1"/>
                </a:solidFill>
                <a:latin typeface="#9Slide03 Arima Madurai" panose="00000500000000000000" pitchFamily="2" charset="0"/>
                <a:ea typeface="Cambria" panose="02040503050406030204" pitchFamily="18" charset="0"/>
                <a:cs typeface="#9Slide03 Arima Madurai" panose="00000500000000000000" pitchFamily="2" charset="0"/>
              </a:rPr>
              <a:t>Em</a:t>
            </a:r>
            <a:r>
              <a:rPr lang="en-US" sz="1600" dirty="0">
                <a:solidFill>
                  <a:schemeClr val="tx1"/>
                </a:solidFill>
                <a:latin typeface="#9Slide03 Arima Madurai" panose="00000500000000000000" pitchFamily="2" charset="0"/>
                <a:ea typeface="Cambria" panose="02040503050406030204" pitchFamily="18" charset="0"/>
                <a:cs typeface="#9Slide03 Arima Madurai" panose="00000500000000000000" pitchFamily="2" charset="0"/>
              </a:rPr>
              <a:t> </a:t>
            </a:r>
            <a:r>
              <a:rPr lang="en-US" sz="1600" dirty="0" err="1">
                <a:solidFill>
                  <a:schemeClr val="tx1"/>
                </a:solidFill>
                <a:latin typeface="#9Slide03 Arima Madurai" panose="00000500000000000000" pitchFamily="2" charset="0"/>
                <a:ea typeface="Cambria" panose="02040503050406030204" pitchFamily="18" charset="0"/>
                <a:cs typeface="#9Slide03 Arima Madurai" panose="00000500000000000000" pitchFamily="2" charset="0"/>
              </a:rPr>
              <a:t>hãy</a:t>
            </a:r>
            <a:r>
              <a:rPr lang="en-US" sz="1600" dirty="0">
                <a:solidFill>
                  <a:schemeClr val="tx1"/>
                </a:solidFill>
                <a:latin typeface="#9Slide03 Arima Madurai" panose="00000500000000000000" pitchFamily="2" charset="0"/>
                <a:ea typeface="Cambria" panose="02040503050406030204" pitchFamily="18" charset="0"/>
                <a:cs typeface="#9Slide03 Arima Madurai" panose="00000500000000000000" pitchFamily="2" charset="0"/>
              </a:rPr>
              <a:t> </a:t>
            </a:r>
            <a:r>
              <a:rPr lang="en-US" sz="1600" dirty="0" err="1">
                <a:solidFill>
                  <a:schemeClr val="tx1"/>
                </a:solidFill>
                <a:latin typeface="#9Slide03 Arima Madurai" panose="00000500000000000000" pitchFamily="2" charset="0"/>
                <a:ea typeface="Cambria" panose="02040503050406030204" pitchFamily="18" charset="0"/>
                <a:cs typeface="#9Slide03 Arima Madurai" panose="00000500000000000000" pitchFamily="2" charset="0"/>
              </a:rPr>
              <a:t>viết</a:t>
            </a:r>
            <a:r>
              <a:rPr lang="en-US" sz="1600" dirty="0">
                <a:solidFill>
                  <a:schemeClr val="tx1"/>
                </a:solidFill>
                <a:latin typeface="#9Slide03 Arima Madurai" panose="00000500000000000000" pitchFamily="2" charset="0"/>
                <a:ea typeface="Cambria" panose="02040503050406030204" pitchFamily="18" charset="0"/>
                <a:cs typeface="#9Slide03 Arima Madurai" panose="00000500000000000000" pitchFamily="2" charset="0"/>
              </a:rPr>
              <a:t> </a:t>
            </a:r>
            <a:r>
              <a:rPr lang="en-US" sz="1600" dirty="0" err="1">
                <a:solidFill>
                  <a:schemeClr val="tx1"/>
                </a:solidFill>
                <a:latin typeface="#9Slide03 Arima Madurai" panose="00000500000000000000" pitchFamily="2" charset="0"/>
                <a:ea typeface="Cambria" panose="02040503050406030204" pitchFamily="18" charset="0"/>
                <a:cs typeface="#9Slide03 Arima Madurai" panose="00000500000000000000" pitchFamily="2" charset="0"/>
              </a:rPr>
              <a:t>những</a:t>
            </a:r>
            <a:r>
              <a:rPr lang="en-US" sz="1600" dirty="0">
                <a:solidFill>
                  <a:schemeClr val="tx1"/>
                </a:solidFill>
                <a:latin typeface="#9Slide03 Arima Madurai" panose="00000500000000000000" pitchFamily="2" charset="0"/>
                <a:ea typeface="Cambria" panose="02040503050406030204" pitchFamily="18" charset="0"/>
                <a:cs typeface="#9Slide03 Arima Madurai" panose="00000500000000000000" pitchFamily="2" charset="0"/>
              </a:rPr>
              <a:t> </a:t>
            </a:r>
            <a:r>
              <a:rPr lang="en-US" sz="1600" dirty="0" err="1">
                <a:solidFill>
                  <a:schemeClr val="tx1"/>
                </a:solidFill>
                <a:latin typeface="#9Slide03 Arima Madurai" panose="00000500000000000000" pitchFamily="2" charset="0"/>
                <a:ea typeface="Cambria" panose="02040503050406030204" pitchFamily="18" charset="0"/>
                <a:cs typeface="#9Slide03 Arima Madurai" panose="00000500000000000000" pitchFamily="2" charset="0"/>
              </a:rPr>
              <a:t>yếu</a:t>
            </a:r>
            <a:r>
              <a:rPr lang="en-US" sz="1600" dirty="0">
                <a:solidFill>
                  <a:schemeClr val="tx1"/>
                </a:solidFill>
                <a:latin typeface="#9Slide03 Arima Madurai" panose="00000500000000000000" pitchFamily="2" charset="0"/>
                <a:ea typeface="Cambria" panose="02040503050406030204" pitchFamily="18" charset="0"/>
                <a:cs typeface="#9Slide03 Arima Madurai" panose="00000500000000000000" pitchFamily="2" charset="0"/>
              </a:rPr>
              <a:t> </a:t>
            </a:r>
            <a:r>
              <a:rPr lang="en-US" sz="1600" dirty="0" err="1">
                <a:solidFill>
                  <a:schemeClr val="tx1"/>
                </a:solidFill>
                <a:latin typeface="#9Slide03 Arima Madurai" panose="00000500000000000000" pitchFamily="2" charset="0"/>
                <a:ea typeface="Cambria" panose="02040503050406030204" pitchFamily="18" charset="0"/>
                <a:cs typeface="#9Slide03 Arima Madurai" panose="00000500000000000000" pitchFamily="2" charset="0"/>
              </a:rPr>
              <a:t>tố</a:t>
            </a:r>
            <a:r>
              <a:rPr lang="en-US" sz="1600" dirty="0">
                <a:solidFill>
                  <a:schemeClr val="tx1"/>
                </a:solidFill>
                <a:latin typeface="#9Slide03 Arima Madurai" panose="00000500000000000000" pitchFamily="2" charset="0"/>
                <a:ea typeface="Cambria" panose="02040503050406030204" pitchFamily="18" charset="0"/>
                <a:cs typeface="#9Slide03 Arima Madurai" panose="00000500000000000000" pitchFamily="2" charset="0"/>
              </a:rPr>
              <a:t> </a:t>
            </a:r>
            <a:r>
              <a:rPr lang="en-US" sz="1600" dirty="0" err="1">
                <a:solidFill>
                  <a:schemeClr val="tx1"/>
                </a:solidFill>
                <a:latin typeface="#9Slide03 Arima Madurai" panose="00000500000000000000" pitchFamily="2" charset="0"/>
                <a:ea typeface="Cambria" panose="02040503050406030204" pitchFamily="18" charset="0"/>
                <a:cs typeface="#9Slide03 Arima Madurai" panose="00000500000000000000" pitchFamily="2" charset="0"/>
              </a:rPr>
              <a:t>nội</a:t>
            </a:r>
            <a:r>
              <a:rPr lang="en-US" sz="1600" dirty="0">
                <a:solidFill>
                  <a:schemeClr val="tx1"/>
                </a:solidFill>
                <a:latin typeface="#9Slide03 Arima Madurai" panose="00000500000000000000" pitchFamily="2" charset="0"/>
                <a:ea typeface="Cambria" panose="02040503050406030204" pitchFamily="18" charset="0"/>
                <a:cs typeface="#9Slide03 Arima Madurai" panose="00000500000000000000" pitchFamily="2" charset="0"/>
              </a:rPr>
              <a:t> dung/</a:t>
            </a:r>
            <a:r>
              <a:rPr lang="en-US" sz="1600" dirty="0" err="1">
                <a:solidFill>
                  <a:schemeClr val="tx1"/>
                </a:solidFill>
                <a:latin typeface="#9Slide03 Arima Madurai" panose="00000500000000000000" pitchFamily="2" charset="0"/>
                <a:ea typeface="Cambria" panose="02040503050406030204" pitchFamily="18" charset="0"/>
                <a:cs typeface="#9Slide03 Arima Madurai" panose="00000500000000000000" pitchFamily="2" charset="0"/>
              </a:rPr>
              <a:t>nghệ</a:t>
            </a:r>
            <a:r>
              <a:rPr lang="en-US" sz="1600" dirty="0">
                <a:solidFill>
                  <a:schemeClr val="tx1"/>
                </a:solidFill>
                <a:latin typeface="#9Slide03 Arima Madurai" panose="00000500000000000000" pitchFamily="2" charset="0"/>
                <a:ea typeface="Cambria" panose="02040503050406030204" pitchFamily="18" charset="0"/>
                <a:cs typeface="#9Slide03 Arima Madurai" panose="00000500000000000000" pitchFamily="2" charset="0"/>
              </a:rPr>
              <a:t> </a:t>
            </a:r>
            <a:r>
              <a:rPr lang="en-US" sz="1600" dirty="0" err="1">
                <a:solidFill>
                  <a:schemeClr val="tx1"/>
                </a:solidFill>
                <a:latin typeface="#9Slide03 Arima Madurai" panose="00000500000000000000" pitchFamily="2" charset="0"/>
                <a:ea typeface="Cambria" panose="02040503050406030204" pitchFamily="18" charset="0"/>
                <a:cs typeface="#9Slide03 Arima Madurai" panose="00000500000000000000" pitchFamily="2" charset="0"/>
              </a:rPr>
              <a:t>thuật</a:t>
            </a:r>
            <a:r>
              <a:rPr lang="en-US" sz="1600" dirty="0">
                <a:solidFill>
                  <a:schemeClr val="tx1"/>
                </a:solidFill>
                <a:latin typeface="#9Slide03 Arima Madurai" panose="00000500000000000000" pitchFamily="2" charset="0"/>
                <a:ea typeface="Cambria" panose="02040503050406030204" pitchFamily="18" charset="0"/>
                <a:cs typeface="#9Slide03 Arima Madurai" panose="00000500000000000000" pitchFamily="2" charset="0"/>
              </a:rPr>
              <a:t> </a:t>
            </a:r>
            <a:r>
              <a:rPr lang="en-US" sz="1600" dirty="0" err="1">
                <a:solidFill>
                  <a:schemeClr val="tx1"/>
                </a:solidFill>
                <a:latin typeface="#9Slide03 Arima Madurai" panose="00000500000000000000" pitchFamily="2" charset="0"/>
                <a:ea typeface="Cambria" panose="02040503050406030204" pitchFamily="18" charset="0"/>
                <a:cs typeface="#9Slide03 Arima Madurai" panose="00000500000000000000" pitchFamily="2" charset="0"/>
              </a:rPr>
              <a:t>mà</a:t>
            </a:r>
            <a:r>
              <a:rPr lang="en-US" sz="1600" dirty="0">
                <a:solidFill>
                  <a:schemeClr val="tx1"/>
                </a:solidFill>
                <a:latin typeface="#9Slide03 Arima Madurai" panose="00000500000000000000" pitchFamily="2" charset="0"/>
                <a:ea typeface="Cambria" panose="02040503050406030204" pitchFamily="18" charset="0"/>
                <a:cs typeface="#9Slide03 Arima Madurai" panose="00000500000000000000" pitchFamily="2" charset="0"/>
              </a:rPr>
              <a:t> </a:t>
            </a:r>
            <a:r>
              <a:rPr lang="en-US" sz="1600" dirty="0" err="1">
                <a:solidFill>
                  <a:schemeClr val="tx1"/>
                </a:solidFill>
                <a:latin typeface="#9Slide03 Arima Madurai" panose="00000500000000000000" pitchFamily="2" charset="0"/>
                <a:ea typeface="Cambria" panose="02040503050406030204" pitchFamily="18" charset="0"/>
                <a:cs typeface="#9Slide03 Arima Madurai" panose="00000500000000000000" pitchFamily="2" charset="0"/>
              </a:rPr>
              <a:t>em</a:t>
            </a:r>
            <a:r>
              <a:rPr lang="en-US" sz="1600" dirty="0">
                <a:solidFill>
                  <a:schemeClr val="tx1"/>
                </a:solidFill>
                <a:latin typeface="#9Slide03 Arima Madurai" panose="00000500000000000000" pitchFamily="2" charset="0"/>
                <a:ea typeface="Cambria" panose="02040503050406030204" pitchFamily="18" charset="0"/>
                <a:cs typeface="#9Slide03 Arima Madurai" panose="00000500000000000000" pitchFamily="2" charset="0"/>
              </a:rPr>
              <a:t> </a:t>
            </a:r>
            <a:r>
              <a:rPr lang="en-US" sz="1600" dirty="0" err="1">
                <a:solidFill>
                  <a:schemeClr val="tx1"/>
                </a:solidFill>
                <a:latin typeface="#9Slide03 Arima Madurai" panose="00000500000000000000" pitchFamily="2" charset="0"/>
                <a:ea typeface="Cambria" panose="02040503050406030204" pitchFamily="18" charset="0"/>
                <a:cs typeface="#9Slide03 Arima Madurai" panose="00000500000000000000" pitchFamily="2" charset="0"/>
              </a:rPr>
              <a:t>cảm</a:t>
            </a:r>
            <a:r>
              <a:rPr lang="en-US" sz="1600" dirty="0">
                <a:solidFill>
                  <a:schemeClr val="tx1"/>
                </a:solidFill>
                <a:latin typeface="#9Slide03 Arima Madurai" panose="00000500000000000000" pitchFamily="2" charset="0"/>
                <a:ea typeface="Cambria" panose="02040503050406030204" pitchFamily="18" charset="0"/>
                <a:cs typeface="#9Slide03 Arima Madurai" panose="00000500000000000000" pitchFamily="2" charset="0"/>
              </a:rPr>
              <a:t> </a:t>
            </a:r>
            <a:r>
              <a:rPr lang="en-US" sz="1600" dirty="0" err="1">
                <a:solidFill>
                  <a:schemeClr val="tx1"/>
                </a:solidFill>
                <a:latin typeface="#9Slide03 Arima Madurai" panose="00000500000000000000" pitchFamily="2" charset="0"/>
                <a:ea typeface="Cambria" panose="02040503050406030204" pitchFamily="18" charset="0"/>
                <a:cs typeface="#9Slide03 Arima Madurai" panose="00000500000000000000" pitchFamily="2" charset="0"/>
              </a:rPr>
              <a:t>thấy</a:t>
            </a:r>
            <a:r>
              <a:rPr lang="en-US" sz="1600" dirty="0">
                <a:solidFill>
                  <a:schemeClr val="tx1"/>
                </a:solidFill>
                <a:latin typeface="#9Slide03 Arima Madurai" panose="00000500000000000000" pitchFamily="2" charset="0"/>
                <a:ea typeface="Cambria" panose="02040503050406030204" pitchFamily="18" charset="0"/>
                <a:cs typeface="#9Slide03 Arima Madurai" panose="00000500000000000000" pitchFamily="2" charset="0"/>
              </a:rPr>
              <a:t> </a:t>
            </a:r>
            <a:r>
              <a:rPr lang="en-US" sz="1600" dirty="0" err="1">
                <a:solidFill>
                  <a:schemeClr val="tx1"/>
                </a:solidFill>
                <a:latin typeface="#9Slide03 Arima Madurai" panose="00000500000000000000" pitchFamily="2" charset="0"/>
                <a:ea typeface="Cambria" panose="02040503050406030204" pitchFamily="18" charset="0"/>
                <a:cs typeface="#9Slide03 Arima Madurai" panose="00000500000000000000" pitchFamily="2" charset="0"/>
              </a:rPr>
              <a:t>ấn</a:t>
            </a:r>
            <a:r>
              <a:rPr lang="en-US" sz="1600" dirty="0">
                <a:solidFill>
                  <a:schemeClr val="tx1"/>
                </a:solidFill>
                <a:latin typeface="#9Slide03 Arima Madurai" panose="00000500000000000000" pitchFamily="2" charset="0"/>
                <a:ea typeface="Cambria" panose="02040503050406030204" pitchFamily="18" charset="0"/>
                <a:cs typeface="#9Slide03 Arima Madurai" panose="00000500000000000000" pitchFamily="2" charset="0"/>
              </a:rPr>
              <a:t> </a:t>
            </a:r>
            <a:r>
              <a:rPr lang="en-US" sz="1600" dirty="0" err="1">
                <a:solidFill>
                  <a:schemeClr val="tx1"/>
                </a:solidFill>
                <a:latin typeface="#9Slide03 Arima Madurai" panose="00000500000000000000" pitchFamily="2" charset="0"/>
                <a:ea typeface="Cambria" panose="02040503050406030204" pitchFamily="18" charset="0"/>
                <a:cs typeface="#9Slide03 Arima Madurai" panose="00000500000000000000" pitchFamily="2" charset="0"/>
              </a:rPr>
              <a:t>tượng</a:t>
            </a:r>
            <a:r>
              <a:rPr lang="en-US" sz="1600" dirty="0">
                <a:solidFill>
                  <a:schemeClr val="tx1"/>
                </a:solidFill>
                <a:latin typeface="#9Slide03 Arima Madurai" panose="00000500000000000000" pitchFamily="2" charset="0"/>
                <a:ea typeface="Cambria" panose="02040503050406030204" pitchFamily="18" charset="0"/>
                <a:cs typeface="#9Slide03 Arima Madurai" panose="00000500000000000000" pitchFamily="2" charset="0"/>
              </a:rPr>
              <a:t> </a:t>
            </a:r>
            <a:r>
              <a:rPr lang="en-US" sz="1600" dirty="0" err="1">
                <a:solidFill>
                  <a:schemeClr val="tx1"/>
                </a:solidFill>
                <a:latin typeface="#9Slide03 Arima Madurai" panose="00000500000000000000" pitchFamily="2" charset="0"/>
                <a:ea typeface="Cambria" panose="02040503050406030204" pitchFamily="18" charset="0"/>
                <a:cs typeface="#9Slide03 Arima Madurai" panose="00000500000000000000" pitchFamily="2" charset="0"/>
              </a:rPr>
              <a:t>sau</a:t>
            </a:r>
            <a:r>
              <a:rPr lang="en-US" sz="1600" dirty="0">
                <a:solidFill>
                  <a:schemeClr val="tx1"/>
                </a:solidFill>
                <a:latin typeface="#9Slide03 Arima Madurai" panose="00000500000000000000" pitchFamily="2" charset="0"/>
                <a:ea typeface="Cambria" panose="02040503050406030204" pitchFamily="18" charset="0"/>
                <a:cs typeface="#9Slide03 Arima Madurai" panose="00000500000000000000" pitchFamily="2" charset="0"/>
              </a:rPr>
              <a:t> </a:t>
            </a:r>
            <a:r>
              <a:rPr lang="en-US" sz="1600" dirty="0" err="1">
                <a:solidFill>
                  <a:schemeClr val="tx1"/>
                </a:solidFill>
                <a:latin typeface="#9Slide03 Arima Madurai" panose="00000500000000000000" pitchFamily="2" charset="0"/>
                <a:ea typeface="Cambria" panose="02040503050406030204" pitchFamily="18" charset="0"/>
                <a:cs typeface="#9Slide03 Arima Madurai" panose="00000500000000000000" pitchFamily="2" charset="0"/>
              </a:rPr>
              <a:t>khi</a:t>
            </a:r>
            <a:r>
              <a:rPr lang="en-US" sz="1600" dirty="0">
                <a:solidFill>
                  <a:schemeClr val="tx1"/>
                </a:solidFill>
                <a:latin typeface="#9Slide03 Arima Madurai" panose="00000500000000000000" pitchFamily="2" charset="0"/>
                <a:ea typeface="Cambria" panose="02040503050406030204" pitchFamily="18" charset="0"/>
                <a:cs typeface="#9Slide03 Arima Madurai" panose="00000500000000000000" pitchFamily="2" charset="0"/>
              </a:rPr>
              <a:t> </a:t>
            </a:r>
            <a:r>
              <a:rPr lang="en-US" sz="1600" dirty="0" err="1">
                <a:solidFill>
                  <a:schemeClr val="tx1"/>
                </a:solidFill>
                <a:latin typeface="#9Slide03 Arima Madurai" panose="00000500000000000000" pitchFamily="2" charset="0"/>
                <a:ea typeface="Cambria" panose="02040503050406030204" pitchFamily="18" charset="0"/>
                <a:cs typeface="#9Slide03 Arima Madurai" panose="00000500000000000000" pitchFamily="2" charset="0"/>
              </a:rPr>
              <a:t>tìm</a:t>
            </a:r>
            <a:r>
              <a:rPr lang="en-US" sz="1600" dirty="0">
                <a:solidFill>
                  <a:schemeClr val="tx1"/>
                </a:solidFill>
                <a:latin typeface="#9Slide03 Arima Madurai" panose="00000500000000000000" pitchFamily="2" charset="0"/>
                <a:ea typeface="Cambria" panose="02040503050406030204" pitchFamily="18" charset="0"/>
                <a:cs typeface="#9Slide03 Arima Madurai" panose="00000500000000000000" pitchFamily="2" charset="0"/>
              </a:rPr>
              <a:t> </a:t>
            </a:r>
            <a:r>
              <a:rPr lang="en-US" sz="1600" dirty="0" err="1">
                <a:solidFill>
                  <a:schemeClr val="tx1"/>
                </a:solidFill>
                <a:latin typeface="#9Slide03 Arima Madurai" panose="00000500000000000000" pitchFamily="2" charset="0"/>
                <a:ea typeface="Cambria" panose="02040503050406030204" pitchFamily="18" charset="0"/>
                <a:cs typeface="#9Slide03 Arima Madurai" panose="00000500000000000000" pitchFamily="2" charset="0"/>
              </a:rPr>
              <a:t>hiểu</a:t>
            </a:r>
            <a:r>
              <a:rPr lang="en-US" sz="1600" dirty="0">
                <a:solidFill>
                  <a:schemeClr val="tx1"/>
                </a:solidFill>
                <a:latin typeface="#9Slide03 Arima Madurai" panose="00000500000000000000" pitchFamily="2" charset="0"/>
                <a:ea typeface="Cambria" panose="02040503050406030204" pitchFamily="18" charset="0"/>
                <a:cs typeface="#9Slide03 Arima Madurai" panose="00000500000000000000" pitchFamily="2" charset="0"/>
              </a:rPr>
              <a:t> </a:t>
            </a:r>
            <a:r>
              <a:rPr lang="en-US" sz="1600" dirty="0" err="1">
                <a:solidFill>
                  <a:schemeClr val="tx1"/>
                </a:solidFill>
                <a:latin typeface="#9Slide03 Arima Madurai" panose="00000500000000000000" pitchFamily="2" charset="0"/>
                <a:ea typeface="Cambria" panose="02040503050406030204" pitchFamily="18" charset="0"/>
                <a:cs typeface="#9Slide03 Arima Madurai" panose="00000500000000000000" pitchFamily="2" charset="0"/>
              </a:rPr>
              <a:t>xong</a:t>
            </a:r>
            <a:r>
              <a:rPr lang="en-US" sz="1600" dirty="0">
                <a:solidFill>
                  <a:schemeClr val="tx1"/>
                </a:solidFill>
                <a:latin typeface="#9Slide03 Arima Madurai" panose="00000500000000000000" pitchFamily="2" charset="0"/>
                <a:ea typeface="Cambria" panose="02040503050406030204" pitchFamily="18" charset="0"/>
                <a:cs typeface="#9Slide03 Arima Madurai" panose="00000500000000000000" pitchFamily="2" charset="0"/>
              </a:rPr>
              <a:t> </a:t>
            </a:r>
            <a:r>
              <a:rPr lang="en-US" sz="1600" dirty="0" err="1">
                <a:solidFill>
                  <a:schemeClr val="tx1"/>
                </a:solidFill>
                <a:latin typeface="#9Slide03 Arima Madurai" panose="00000500000000000000" pitchFamily="2" charset="0"/>
                <a:ea typeface="Cambria" panose="02040503050406030204" pitchFamily="18" charset="0"/>
                <a:cs typeface="#9Slide03 Arima Madurai" panose="00000500000000000000" pitchFamily="2" charset="0"/>
              </a:rPr>
              <a:t>văn</a:t>
            </a:r>
            <a:r>
              <a:rPr lang="en-US" sz="1600" dirty="0">
                <a:solidFill>
                  <a:schemeClr val="tx1"/>
                </a:solidFill>
                <a:latin typeface="#9Slide03 Arima Madurai" panose="00000500000000000000" pitchFamily="2" charset="0"/>
                <a:ea typeface="Cambria" panose="02040503050406030204" pitchFamily="18" charset="0"/>
                <a:cs typeface="#9Slide03 Arima Madurai" panose="00000500000000000000" pitchFamily="2" charset="0"/>
              </a:rPr>
              <a:t> </a:t>
            </a:r>
            <a:r>
              <a:rPr lang="en-US" sz="1600" dirty="0" err="1">
                <a:solidFill>
                  <a:schemeClr val="tx1"/>
                </a:solidFill>
                <a:latin typeface="#9Slide03 Arima Madurai" panose="00000500000000000000" pitchFamily="2" charset="0"/>
                <a:ea typeface="Cambria" panose="02040503050406030204" pitchFamily="18" charset="0"/>
                <a:cs typeface="#9Slide03 Arima Madurai" panose="00000500000000000000" pitchFamily="2" charset="0"/>
              </a:rPr>
              <a:t>bản</a:t>
            </a:r>
            <a:r>
              <a:rPr lang="en-US" sz="1600" dirty="0">
                <a:solidFill>
                  <a:schemeClr val="tx1"/>
                </a:solidFill>
                <a:latin typeface="#9Slide03 Arima Madurai" panose="00000500000000000000" pitchFamily="2" charset="0"/>
                <a:ea typeface="Cambria" panose="02040503050406030204" pitchFamily="18" charset="0"/>
                <a:cs typeface="#9Slide03 Arima Madurai" panose="00000500000000000000" pitchFamily="2" charset="0"/>
              </a:rPr>
              <a:t> </a:t>
            </a:r>
            <a:r>
              <a:rPr lang="en-US" sz="1600" b="1" i="1" dirty="0" err="1">
                <a:solidFill>
                  <a:schemeClr val="tx1"/>
                </a:solidFill>
                <a:latin typeface="#9Slide03 Arima Madurai" panose="00000500000000000000" pitchFamily="2" charset="0"/>
                <a:ea typeface="Cambria" panose="02040503050406030204" pitchFamily="18" charset="0"/>
                <a:cs typeface="#9Slide03 Arima Madurai" panose="00000500000000000000" pitchFamily="2" charset="0"/>
              </a:rPr>
              <a:t>Tháng</a:t>
            </a:r>
            <a:r>
              <a:rPr lang="en-US" sz="1600" b="1" i="1" dirty="0">
                <a:solidFill>
                  <a:schemeClr val="tx1"/>
                </a:solidFill>
                <a:latin typeface="#9Slide03 Arima Madurai" panose="00000500000000000000" pitchFamily="2" charset="0"/>
                <a:ea typeface="Cambria" panose="02040503050406030204" pitchFamily="18" charset="0"/>
                <a:cs typeface="#9Slide03 Arima Madurai" panose="00000500000000000000" pitchFamily="2" charset="0"/>
              </a:rPr>
              <a:t> </a:t>
            </a:r>
            <a:r>
              <a:rPr lang="en-US" sz="1600" b="1" i="1" dirty="0" err="1">
                <a:solidFill>
                  <a:schemeClr val="tx1"/>
                </a:solidFill>
                <a:latin typeface="#9Slide03 Arima Madurai" panose="00000500000000000000" pitchFamily="2" charset="0"/>
                <a:ea typeface="Cambria" panose="02040503050406030204" pitchFamily="18" charset="0"/>
                <a:cs typeface="#9Slide03 Arima Madurai" panose="00000500000000000000" pitchFamily="2" charset="0"/>
              </a:rPr>
              <a:t>Giêng</a:t>
            </a:r>
            <a:r>
              <a:rPr lang="en-US" sz="1600" b="1" i="1" dirty="0">
                <a:solidFill>
                  <a:schemeClr val="tx1"/>
                </a:solidFill>
                <a:latin typeface="#9Slide03 Arima Madurai" panose="00000500000000000000" pitchFamily="2" charset="0"/>
                <a:ea typeface="Cambria" panose="02040503050406030204" pitchFamily="18" charset="0"/>
                <a:cs typeface="#9Slide03 Arima Madurai" panose="00000500000000000000" pitchFamily="2" charset="0"/>
              </a:rPr>
              <a:t> </a:t>
            </a:r>
            <a:r>
              <a:rPr lang="en-US" sz="1600" b="1" i="1" dirty="0" err="1">
                <a:solidFill>
                  <a:schemeClr val="tx1"/>
                </a:solidFill>
                <a:latin typeface="#9Slide03 Arima Madurai" panose="00000500000000000000" pitchFamily="2" charset="0"/>
                <a:ea typeface="Cambria" panose="02040503050406030204" pitchFamily="18" charset="0"/>
                <a:cs typeface="#9Slide03 Arima Madurai" panose="00000500000000000000" pitchFamily="2" charset="0"/>
              </a:rPr>
              <a:t>mơ</a:t>
            </a:r>
            <a:r>
              <a:rPr lang="en-US" sz="1600" b="1" i="1" dirty="0">
                <a:solidFill>
                  <a:schemeClr val="tx1"/>
                </a:solidFill>
                <a:latin typeface="#9Slide03 Arima Madurai" panose="00000500000000000000" pitchFamily="2" charset="0"/>
                <a:ea typeface="Cambria" panose="02040503050406030204" pitchFamily="18" charset="0"/>
                <a:cs typeface="#9Slide03 Arima Madurai" panose="00000500000000000000" pitchFamily="2" charset="0"/>
              </a:rPr>
              <a:t> </a:t>
            </a:r>
            <a:r>
              <a:rPr lang="en-US" sz="1600" b="1" i="1" dirty="0" err="1">
                <a:solidFill>
                  <a:schemeClr val="tx1"/>
                </a:solidFill>
                <a:latin typeface="#9Slide03 Arima Madurai" panose="00000500000000000000" pitchFamily="2" charset="0"/>
                <a:ea typeface="Cambria" panose="02040503050406030204" pitchFamily="18" charset="0"/>
                <a:cs typeface="#9Slide03 Arima Madurai" panose="00000500000000000000" pitchFamily="2" charset="0"/>
              </a:rPr>
              <a:t>về</a:t>
            </a:r>
            <a:r>
              <a:rPr lang="en-US" sz="1600" b="1" i="1" dirty="0">
                <a:solidFill>
                  <a:schemeClr val="tx1"/>
                </a:solidFill>
                <a:latin typeface="#9Slide03 Arima Madurai" panose="00000500000000000000" pitchFamily="2" charset="0"/>
                <a:ea typeface="Cambria" panose="02040503050406030204" pitchFamily="18" charset="0"/>
                <a:cs typeface="#9Slide03 Arima Madurai" panose="00000500000000000000" pitchFamily="2" charset="0"/>
              </a:rPr>
              <a:t> </a:t>
            </a:r>
            <a:r>
              <a:rPr lang="en-US" sz="1600" b="1" i="1" dirty="0" err="1">
                <a:solidFill>
                  <a:schemeClr val="tx1"/>
                </a:solidFill>
                <a:latin typeface="#9Slide03 Arima Madurai" panose="00000500000000000000" pitchFamily="2" charset="0"/>
                <a:ea typeface="Cambria" panose="02040503050406030204" pitchFamily="18" charset="0"/>
                <a:cs typeface="#9Slide03 Arima Madurai" panose="00000500000000000000" pitchFamily="2" charset="0"/>
              </a:rPr>
              <a:t>trăng</a:t>
            </a:r>
            <a:r>
              <a:rPr lang="en-US" sz="1600" b="1" i="1" dirty="0">
                <a:solidFill>
                  <a:schemeClr val="tx1"/>
                </a:solidFill>
                <a:latin typeface="#9Slide03 Arima Madurai" panose="00000500000000000000" pitchFamily="2" charset="0"/>
                <a:ea typeface="Cambria" panose="02040503050406030204" pitchFamily="18" charset="0"/>
                <a:cs typeface="#9Slide03 Arima Madurai" panose="00000500000000000000" pitchFamily="2" charset="0"/>
              </a:rPr>
              <a:t> non </a:t>
            </a:r>
            <a:r>
              <a:rPr lang="en-US" sz="1600" b="1" i="1" dirty="0" err="1">
                <a:solidFill>
                  <a:schemeClr val="tx1"/>
                </a:solidFill>
                <a:latin typeface="#9Slide03 Arima Madurai" panose="00000500000000000000" pitchFamily="2" charset="0"/>
                <a:ea typeface="Cambria" panose="02040503050406030204" pitchFamily="18" charset="0"/>
                <a:cs typeface="#9Slide03 Arima Madurai" panose="00000500000000000000" pitchFamily="2" charset="0"/>
              </a:rPr>
              <a:t>rét</a:t>
            </a:r>
            <a:r>
              <a:rPr lang="en-US" sz="1600" b="1" i="1" dirty="0">
                <a:solidFill>
                  <a:schemeClr val="tx1"/>
                </a:solidFill>
                <a:latin typeface="#9Slide03 Arima Madurai" panose="00000500000000000000" pitchFamily="2" charset="0"/>
                <a:ea typeface="Cambria" panose="02040503050406030204" pitchFamily="18" charset="0"/>
                <a:cs typeface="#9Slide03 Arima Madurai" panose="00000500000000000000" pitchFamily="2" charset="0"/>
              </a:rPr>
              <a:t> </a:t>
            </a:r>
            <a:r>
              <a:rPr lang="en-US" sz="1600" b="1" i="1" dirty="0" err="1">
                <a:solidFill>
                  <a:schemeClr val="tx1"/>
                </a:solidFill>
                <a:latin typeface="#9Slide03 Arima Madurai" panose="00000500000000000000" pitchFamily="2" charset="0"/>
                <a:ea typeface="Cambria" panose="02040503050406030204" pitchFamily="18" charset="0"/>
                <a:cs typeface="#9Slide03 Arima Madurai" panose="00000500000000000000" pitchFamily="2" charset="0"/>
              </a:rPr>
              <a:t>ngọt</a:t>
            </a:r>
            <a:r>
              <a:rPr lang="en-US" sz="1600" b="1" i="1" dirty="0">
                <a:solidFill>
                  <a:schemeClr val="tx1"/>
                </a:solidFill>
                <a:latin typeface="#9Slide03 Arima Madurai" panose="00000500000000000000" pitchFamily="2" charset="0"/>
                <a:ea typeface="Cambria" panose="02040503050406030204" pitchFamily="18" charset="0"/>
                <a:cs typeface="#9Slide03 Arima Madurai" panose="00000500000000000000" pitchFamily="2" charset="0"/>
              </a:rPr>
              <a:t> </a:t>
            </a:r>
            <a:r>
              <a:rPr lang="en-US" sz="1600" dirty="0" err="1">
                <a:solidFill>
                  <a:schemeClr val="tx1"/>
                </a:solidFill>
                <a:latin typeface="#9Slide03 Arima Madurai" panose="00000500000000000000" pitchFamily="2" charset="0"/>
                <a:ea typeface="Cambria" panose="02040503050406030204" pitchFamily="18" charset="0"/>
                <a:cs typeface="#9Slide03 Arima Madurai" panose="00000500000000000000" pitchFamily="2" charset="0"/>
              </a:rPr>
              <a:t>của</a:t>
            </a:r>
            <a:r>
              <a:rPr lang="en-US" sz="1600" dirty="0">
                <a:solidFill>
                  <a:schemeClr val="tx1"/>
                </a:solidFill>
                <a:latin typeface="#9Slide03 Arima Madurai" panose="00000500000000000000" pitchFamily="2" charset="0"/>
                <a:ea typeface="Cambria" panose="02040503050406030204" pitchFamily="18" charset="0"/>
                <a:cs typeface="#9Slide03 Arima Madurai" panose="00000500000000000000" pitchFamily="2" charset="0"/>
              </a:rPr>
              <a:t> </a:t>
            </a:r>
            <a:r>
              <a:rPr lang="en-US" sz="1600" dirty="0" err="1">
                <a:solidFill>
                  <a:schemeClr val="tx1"/>
                </a:solidFill>
                <a:latin typeface="#9Slide03 Arima Madurai" panose="00000500000000000000" pitchFamily="2" charset="0"/>
                <a:ea typeface="Cambria" panose="02040503050406030204" pitchFamily="18" charset="0"/>
                <a:cs typeface="#9Slide03 Arima Madurai" panose="00000500000000000000" pitchFamily="2" charset="0"/>
              </a:rPr>
              <a:t>Vũ</a:t>
            </a:r>
            <a:r>
              <a:rPr lang="en-US" sz="1600" dirty="0">
                <a:solidFill>
                  <a:schemeClr val="tx1"/>
                </a:solidFill>
                <a:latin typeface="#9Slide03 Arima Madurai" panose="00000500000000000000" pitchFamily="2" charset="0"/>
                <a:ea typeface="Cambria" panose="02040503050406030204" pitchFamily="18" charset="0"/>
                <a:cs typeface="#9Slide03 Arima Madurai" panose="00000500000000000000" pitchFamily="2" charset="0"/>
              </a:rPr>
              <a:t> </a:t>
            </a:r>
            <a:r>
              <a:rPr lang="en-US" sz="1600" dirty="0" err="1">
                <a:solidFill>
                  <a:schemeClr val="tx1"/>
                </a:solidFill>
                <a:latin typeface="#9Slide03 Arima Madurai" panose="00000500000000000000" pitchFamily="2" charset="0"/>
                <a:ea typeface="Cambria" panose="02040503050406030204" pitchFamily="18" charset="0"/>
                <a:cs typeface="#9Slide03 Arima Madurai" panose="00000500000000000000" pitchFamily="2" charset="0"/>
              </a:rPr>
              <a:t>Bằng</a:t>
            </a:r>
            <a:r>
              <a:rPr lang="en-US" sz="1600" dirty="0">
                <a:solidFill>
                  <a:schemeClr val="tx1"/>
                </a:solidFill>
                <a:latin typeface="#9Slide03 Arima Madurai" panose="00000500000000000000" pitchFamily="2" charset="0"/>
                <a:ea typeface="Cambria" panose="02040503050406030204" pitchFamily="18" charset="0"/>
                <a:cs typeface="#9Slide03 Arima Madurai" panose="00000500000000000000" pitchFamily="2" charset="0"/>
              </a:rPr>
              <a:t>.</a:t>
            </a:r>
          </a:p>
        </p:txBody>
      </p:sp>
      <p:sp>
        <p:nvSpPr>
          <p:cNvPr id="4" name="Rectangle 3">
            <a:extLst>
              <a:ext uri="{FF2B5EF4-FFF2-40B4-BE49-F238E27FC236}">
                <a16:creationId xmlns:a16="http://schemas.microsoft.com/office/drawing/2014/main" id="{CDDB1BF7-F42C-4C7D-B8B0-FED0C367AB6E}"/>
              </a:ext>
            </a:extLst>
          </p:cNvPr>
          <p:cNvSpPr/>
          <p:nvPr/>
        </p:nvSpPr>
        <p:spPr>
          <a:xfrm>
            <a:off x="3074836" y="1137424"/>
            <a:ext cx="5786667" cy="1631181"/>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1600" i="1" dirty="0" err="1">
                <a:solidFill>
                  <a:schemeClr val="tx1"/>
                </a:solidFill>
                <a:latin typeface="Cambria" panose="02040503050406030204" pitchFamily="18" charset="0"/>
                <a:ea typeface="Cambria" panose="02040503050406030204" pitchFamily="18" charset="0"/>
              </a:rPr>
              <a:t>Nghệ</a:t>
            </a:r>
            <a:r>
              <a:rPr lang="en-US" sz="1600" i="1" dirty="0">
                <a:solidFill>
                  <a:schemeClr val="tx1"/>
                </a:solidFill>
                <a:latin typeface="Cambria" panose="02040503050406030204" pitchFamily="18" charset="0"/>
                <a:ea typeface="Cambria" panose="02040503050406030204" pitchFamily="18" charset="0"/>
              </a:rPr>
              <a:t> </a:t>
            </a:r>
            <a:r>
              <a:rPr lang="en-US" sz="1600" i="1" dirty="0" err="1">
                <a:solidFill>
                  <a:schemeClr val="tx1"/>
                </a:solidFill>
                <a:latin typeface="Cambria" panose="02040503050406030204" pitchFamily="18" charset="0"/>
                <a:ea typeface="Cambria" panose="02040503050406030204" pitchFamily="18" charset="0"/>
              </a:rPr>
              <a:t>thuật</a:t>
            </a:r>
            <a:endParaRPr lang="en-US" sz="1600" i="1" dirty="0">
              <a:solidFill>
                <a:schemeClr val="tx1"/>
              </a:solidFill>
              <a:latin typeface="Cambria" panose="02040503050406030204" pitchFamily="18" charset="0"/>
              <a:ea typeface="Cambria" panose="02040503050406030204" pitchFamily="18" charset="0"/>
            </a:endParaRPr>
          </a:p>
        </p:txBody>
      </p:sp>
      <p:sp>
        <p:nvSpPr>
          <p:cNvPr id="207" name="Rectangle 206">
            <a:extLst>
              <a:ext uri="{FF2B5EF4-FFF2-40B4-BE49-F238E27FC236}">
                <a16:creationId xmlns:a16="http://schemas.microsoft.com/office/drawing/2014/main" id="{32661F66-0B41-4EFE-AF3E-3F035A22E729}"/>
              </a:ext>
            </a:extLst>
          </p:cNvPr>
          <p:cNvSpPr/>
          <p:nvPr/>
        </p:nvSpPr>
        <p:spPr>
          <a:xfrm>
            <a:off x="3074836" y="3136403"/>
            <a:ext cx="5786667" cy="1631181"/>
          </a:xfrm>
          <a:prstGeom prst="rect">
            <a:avLst/>
          </a:prstGeom>
          <a:solidFill>
            <a:schemeClr val="bg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1600" i="1" dirty="0" err="1">
                <a:solidFill>
                  <a:schemeClr val="tx1"/>
                </a:solidFill>
                <a:latin typeface="Cambria" panose="02040503050406030204" pitchFamily="18" charset="0"/>
                <a:ea typeface="Cambria" panose="02040503050406030204" pitchFamily="18" charset="0"/>
              </a:rPr>
              <a:t>Nội</a:t>
            </a:r>
            <a:r>
              <a:rPr lang="en-US" sz="1600" i="1" dirty="0">
                <a:solidFill>
                  <a:schemeClr val="tx1"/>
                </a:solidFill>
                <a:latin typeface="Cambria" panose="02040503050406030204" pitchFamily="18" charset="0"/>
                <a:ea typeface="Cambria" panose="02040503050406030204" pitchFamily="18" charset="0"/>
              </a:rPr>
              <a:t> dung</a:t>
            </a:r>
          </a:p>
        </p:txBody>
      </p:sp>
    </p:spTree>
    <p:extLst>
      <p:ext uri="{BB962C8B-B14F-4D97-AF65-F5344CB8AC3E}">
        <p14:creationId xmlns:p14="http://schemas.microsoft.com/office/powerpoint/2010/main" val="2378133007"/>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DC62C42-21BD-4890-BFC9-F81948B7B2C7}"/>
              </a:ext>
            </a:extLst>
          </p:cNvPr>
          <p:cNvSpPr>
            <a:spLocks noGrp="1"/>
          </p:cNvSpPr>
          <p:nvPr>
            <p:ph type="title"/>
          </p:nvPr>
        </p:nvSpPr>
        <p:spPr>
          <a:xfrm>
            <a:off x="2619600" y="1106125"/>
            <a:ext cx="5804400" cy="611163"/>
          </a:xfrm>
        </p:spPr>
        <p:txBody>
          <a:bodyPr/>
          <a:lstStyle/>
          <a:p>
            <a:r>
              <a:rPr lang="en-US" sz="2800" dirty="0">
                <a:solidFill>
                  <a:schemeClr val="accent4">
                    <a:lumMod val="50000"/>
                  </a:schemeClr>
                </a:solidFill>
                <a:latin typeface="Cambria" panose="02040503050406030204" pitchFamily="18" charset="0"/>
                <a:ea typeface="Cambria" panose="02040503050406030204" pitchFamily="18" charset="0"/>
              </a:rPr>
              <a:t>1. </a:t>
            </a:r>
            <a:r>
              <a:rPr lang="en-US" sz="2800" dirty="0" err="1">
                <a:solidFill>
                  <a:schemeClr val="accent4">
                    <a:lumMod val="50000"/>
                  </a:schemeClr>
                </a:solidFill>
                <a:latin typeface="Cambria" panose="02040503050406030204" pitchFamily="18" charset="0"/>
                <a:ea typeface="Cambria" panose="02040503050406030204" pitchFamily="18" charset="0"/>
              </a:rPr>
              <a:t>Nghệ</a:t>
            </a:r>
            <a:r>
              <a:rPr lang="en-US" sz="2800" dirty="0">
                <a:solidFill>
                  <a:schemeClr val="accent4">
                    <a:lumMod val="50000"/>
                  </a:schemeClr>
                </a:solidFill>
                <a:latin typeface="Cambria" panose="02040503050406030204" pitchFamily="18" charset="0"/>
                <a:ea typeface="Cambria" panose="02040503050406030204" pitchFamily="18" charset="0"/>
              </a:rPr>
              <a:t> </a:t>
            </a:r>
            <a:r>
              <a:rPr lang="en-US" sz="2800" dirty="0" err="1">
                <a:solidFill>
                  <a:schemeClr val="accent4">
                    <a:lumMod val="50000"/>
                  </a:schemeClr>
                </a:solidFill>
                <a:latin typeface="Cambria" panose="02040503050406030204" pitchFamily="18" charset="0"/>
                <a:ea typeface="Cambria" panose="02040503050406030204" pitchFamily="18" charset="0"/>
              </a:rPr>
              <a:t>thuật</a:t>
            </a:r>
            <a:endParaRPr lang="en-US" sz="2800" dirty="0">
              <a:solidFill>
                <a:schemeClr val="accent4">
                  <a:lumMod val="50000"/>
                </a:schemeClr>
              </a:solidFill>
              <a:latin typeface="Cambria" panose="02040503050406030204" pitchFamily="18" charset="0"/>
              <a:ea typeface="Cambria" panose="02040503050406030204" pitchFamily="18" charset="0"/>
            </a:endParaRPr>
          </a:p>
        </p:txBody>
      </p:sp>
      <p:sp>
        <p:nvSpPr>
          <p:cNvPr id="4" name="Subtitle 3">
            <a:extLst>
              <a:ext uri="{FF2B5EF4-FFF2-40B4-BE49-F238E27FC236}">
                <a16:creationId xmlns:a16="http://schemas.microsoft.com/office/drawing/2014/main" id="{296F58CB-9924-4B51-B368-E52ABD870D43}"/>
              </a:ext>
            </a:extLst>
          </p:cNvPr>
          <p:cNvSpPr>
            <a:spLocks noGrp="1"/>
          </p:cNvSpPr>
          <p:nvPr>
            <p:ph type="subTitle" idx="1"/>
          </p:nvPr>
        </p:nvSpPr>
        <p:spPr>
          <a:xfrm>
            <a:off x="2619599" y="1836234"/>
            <a:ext cx="5550528" cy="2698595"/>
          </a:xfrm>
        </p:spPr>
        <p:txBody>
          <a:bodyPr/>
          <a:lstStyle/>
          <a:p>
            <a:pPr>
              <a:lnSpc>
                <a:spcPct val="150000"/>
              </a:lnSpc>
              <a:buFontTx/>
              <a:buChar char="-"/>
            </a:pPr>
            <a:r>
              <a:rPr lang="en-US" sz="1800" dirty="0" err="1">
                <a:latin typeface="Cambria" panose="02040503050406030204" pitchFamily="18" charset="0"/>
                <a:ea typeface="Cambria" panose="02040503050406030204" pitchFamily="18" charset="0"/>
              </a:rPr>
              <a:t>Giọng</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văn</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nhẹ</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nhàng</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giàu</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chất</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thơ</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và</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tạo</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hình</a:t>
            </a:r>
            <a:r>
              <a:rPr lang="en-US" sz="1800" dirty="0">
                <a:latin typeface="Cambria" panose="02040503050406030204" pitchFamily="18" charset="0"/>
                <a:ea typeface="Cambria" panose="02040503050406030204" pitchFamily="18" charset="0"/>
              </a:rPr>
              <a:t>. </a:t>
            </a:r>
          </a:p>
          <a:p>
            <a:pPr>
              <a:lnSpc>
                <a:spcPct val="150000"/>
              </a:lnSpc>
              <a:buFontTx/>
              <a:buChar char="-"/>
            </a:pPr>
            <a:r>
              <a:rPr lang="en-US" sz="1800" dirty="0" err="1">
                <a:latin typeface="Cambria" panose="02040503050406030204" pitchFamily="18" charset="0"/>
                <a:ea typeface="Cambria" panose="02040503050406030204" pitchFamily="18" charset="0"/>
              </a:rPr>
              <a:t>Nhịp</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điệu</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câu</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văn</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hài</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hòa</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trôi</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chảy</a:t>
            </a:r>
            <a:r>
              <a:rPr lang="en-US" sz="1800" dirty="0">
                <a:latin typeface="Cambria" panose="02040503050406030204" pitchFamily="18" charset="0"/>
                <a:ea typeface="Cambria" panose="02040503050406030204" pitchFamily="18" charset="0"/>
              </a:rPr>
              <a:t>.</a:t>
            </a:r>
          </a:p>
          <a:p>
            <a:pPr>
              <a:lnSpc>
                <a:spcPct val="150000"/>
              </a:lnSpc>
              <a:buFontTx/>
              <a:buChar char="-"/>
            </a:pPr>
            <a:r>
              <a:rPr lang="en-US" sz="1800" dirty="0" err="1">
                <a:latin typeface="Cambria" panose="02040503050406030204" pitchFamily="18" charset="0"/>
                <a:ea typeface="Cambria" panose="02040503050406030204" pitchFamily="18" charset="0"/>
              </a:rPr>
              <a:t>Tự</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sự</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kết</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hợp</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biểu</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cảm</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miêu</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tả</a:t>
            </a:r>
            <a:r>
              <a:rPr lang="en-US" sz="1800" dirty="0">
                <a:latin typeface="Cambria" panose="02040503050406030204" pitchFamily="18" charset="0"/>
                <a:ea typeface="Cambria" panose="02040503050406030204" pitchFamily="18" charset="0"/>
              </a:rPr>
              <a:t>.</a:t>
            </a:r>
          </a:p>
          <a:p>
            <a:pPr>
              <a:lnSpc>
                <a:spcPct val="150000"/>
              </a:lnSpc>
              <a:buFontTx/>
              <a:buChar char="-"/>
            </a:pPr>
            <a:r>
              <a:rPr lang="en-US" sz="1800" dirty="0" err="1">
                <a:latin typeface="Cambria" panose="02040503050406030204" pitchFamily="18" charset="0"/>
                <a:ea typeface="Cambria" panose="02040503050406030204" pitchFamily="18" charset="0"/>
              </a:rPr>
              <a:t>Hình</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ảnh</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gần</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gũi</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nhiều</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sức</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gợi</a:t>
            </a:r>
            <a:r>
              <a:rPr lang="en-US" sz="1800" dirty="0">
                <a:latin typeface="Cambria" panose="02040503050406030204" pitchFamily="18" charset="0"/>
                <a:ea typeface="Cambria" panose="02040503050406030204" pitchFamily="18" charset="0"/>
              </a:rPr>
              <a:t>.</a:t>
            </a:r>
          </a:p>
          <a:p>
            <a:pPr>
              <a:lnSpc>
                <a:spcPct val="150000"/>
              </a:lnSpc>
              <a:buFontTx/>
              <a:buChar char="-"/>
            </a:pPr>
            <a:r>
              <a:rPr lang="en-US" sz="1800" dirty="0" err="1">
                <a:latin typeface="Cambria" panose="02040503050406030204" pitchFamily="18" charset="0"/>
                <a:ea typeface="Cambria" panose="02040503050406030204" pitchFamily="18" charset="0"/>
              </a:rPr>
              <a:t>Nghệ</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thuật</a:t>
            </a:r>
            <a:r>
              <a:rPr lang="en-US" sz="1800" dirty="0">
                <a:latin typeface="Cambria" panose="02040503050406030204" pitchFamily="18" charset="0"/>
                <a:ea typeface="Cambria" panose="02040503050406030204" pitchFamily="18" charset="0"/>
              </a:rPr>
              <a:t> so </a:t>
            </a:r>
            <a:r>
              <a:rPr lang="en-US" sz="1800" dirty="0" err="1">
                <a:latin typeface="Cambria" panose="02040503050406030204" pitchFamily="18" charset="0"/>
                <a:ea typeface="Cambria" panose="02040503050406030204" pitchFamily="18" charset="0"/>
              </a:rPr>
              <a:t>sánh</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nhân</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hóa</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sáng</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tạo</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độc</a:t>
            </a:r>
            <a:r>
              <a:rPr lang="en-US" sz="1800" dirty="0">
                <a:latin typeface="Cambria" panose="02040503050406030204" pitchFamily="18" charset="0"/>
                <a:ea typeface="Cambria" panose="02040503050406030204" pitchFamily="18" charset="0"/>
              </a:rPr>
              <a:t> </a:t>
            </a:r>
            <a:r>
              <a:rPr lang="en-US" sz="1800" dirty="0" err="1">
                <a:latin typeface="Cambria" panose="02040503050406030204" pitchFamily="18" charset="0"/>
                <a:ea typeface="Cambria" panose="02040503050406030204" pitchFamily="18" charset="0"/>
              </a:rPr>
              <a:t>đáo</a:t>
            </a:r>
            <a:r>
              <a:rPr lang="en-US" sz="1800" dirty="0">
                <a:latin typeface="Cambria" panose="02040503050406030204" pitchFamily="18" charset="0"/>
                <a:ea typeface="Cambria" panose="02040503050406030204" pitchFamily="18" charset="0"/>
              </a:rPr>
              <a:t>.</a:t>
            </a:r>
          </a:p>
          <a:p>
            <a:pPr>
              <a:lnSpc>
                <a:spcPct val="150000"/>
              </a:lnSpc>
              <a:buFontTx/>
              <a:buChar char="-"/>
            </a:pPr>
            <a:endParaRPr lang="en-US" sz="1800" dirty="0">
              <a:latin typeface="Cambria" panose="02040503050406030204" pitchFamily="18" charset="0"/>
              <a:ea typeface="Cambria" panose="02040503050406030204" pitchFamily="18" charset="0"/>
            </a:endParaRPr>
          </a:p>
        </p:txBody>
      </p:sp>
    </p:spTree>
    <p:extLst>
      <p:ext uri="{BB962C8B-B14F-4D97-AF65-F5344CB8AC3E}">
        <p14:creationId xmlns:p14="http://schemas.microsoft.com/office/powerpoint/2010/main" val="1017319598"/>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DC62C42-21BD-4890-BFC9-F81948B7B2C7}"/>
              </a:ext>
            </a:extLst>
          </p:cNvPr>
          <p:cNvSpPr>
            <a:spLocks noGrp="1"/>
          </p:cNvSpPr>
          <p:nvPr>
            <p:ph type="title"/>
          </p:nvPr>
        </p:nvSpPr>
        <p:spPr>
          <a:xfrm>
            <a:off x="2619600" y="1106125"/>
            <a:ext cx="5804400" cy="611163"/>
          </a:xfrm>
        </p:spPr>
        <p:txBody>
          <a:bodyPr/>
          <a:lstStyle/>
          <a:p>
            <a:r>
              <a:rPr lang="en-US" sz="2800" dirty="0">
                <a:solidFill>
                  <a:schemeClr val="accent4">
                    <a:lumMod val="50000"/>
                  </a:schemeClr>
                </a:solidFill>
                <a:latin typeface="Cambria" panose="02040503050406030204" pitchFamily="18" charset="0"/>
                <a:ea typeface="Cambria" panose="02040503050406030204" pitchFamily="18" charset="0"/>
              </a:rPr>
              <a:t>2. </a:t>
            </a:r>
            <a:r>
              <a:rPr lang="en-US" sz="2800" dirty="0" err="1">
                <a:solidFill>
                  <a:schemeClr val="accent4">
                    <a:lumMod val="50000"/>
                  </a:schemeClr>
                </a:solidFill>
                <a:latin typeface="Cambria" panose="02040503050406030204" pitchFamily="18" charset="0"/>
                <a:ea typeface="Cambria" panose="02040503050406030204" pitchFamily="18" charset="0"/>
              </a:rPr>
              <a:t>Nội</a:t>
            </a:r>
            <a:r>
              <a:rPr lang="en-US" sz="2800" dirty="0">
                <a:solidFill>
                  <a:schemeClr val="accent4">
                    <a:lumMod val="50000"/>
                  </a:schemeClr>
                </a:solidFill>
                <a:latin typeface="Cambria" panose="02040503050406030204" pitchFamily="18" charset="0"/>
                <a:ea typeface="Cambria" panose="02040503050406030204" pitchFamily="18" charset="0"/>
              </a:rPr>
              <a:t> dung</a:t>
            </a:r>
          </a:p>
        </p:txBody>
      </p:sp>
      <p:sp>
        <p:nvSpPr>
          <p:cNvPr id="4" name="Subtitle 3">
            <a:extLst>
              <a:ext uri="{FF2B5EF4-FFF2-40B4-BE49-F238E27FC236}">
                <a16:creationId xmlns:a16="http://schemas.microsoft.com/office/drawing/2014/main" id="{296F58CB-9924-4B51-B368-E52ABD870D43}"/>
              </a:ext>
            </a:extLst>
          </p:cNvPr>
          <p:cNvSpPr>
            <a:spLocks noGrp="1"/>
          </p:cNvSpPr>
          <p:nvPr>
            <p:ph type="subTitle" idx="1"/>
          </p:nvPr>
        </p:nvSpPr>
        <p:spPr>
          <a:xfrm>
            <a:off x="2319454" y="1836234"/>
            <a:ext cx="5969619" cy="2698595"/>
          </a:xfrm>
        </p:spPr>
        <p:txBody>
          <a:bodyPr/>
          <a:lstStyle/>
          <a:p>
            <a:pPr>
              <a:lnSpc>
                <a:spcPct val="150000"/>
              </a:lnSpc>
              <a:buFontTx/>
              <a:buChar char="-"/>
            </a:pPr>
            <a:r>
              <a:rPr lang="en-US" sz="2000" dirty="0" err="1">
                <a:latin typeface="Cambria" panose="02040503050406030204" pitchFamily="18" charset="0"/>
                <a:ea typeface="Cambria" panose="02040503050406030204" pitchFamily="18" charset="0"/>
              </a:rPr>
              <a:t>Hình</a:t>
            </a:r>
            <a:r>
              <a:rPr lang="en-US" sz="2000" dirty="0">
                <a:latin typeface="Cambria" panose="02040503050406030204" pitchFamily="18" charset="0"/>
                <a:ea typeface="Cambria" panose="02040503050406030204" pitchFamily="18" charset="0"/>
              </a:rPr>
              <a:t> </a:t>
            </a:r>
            <a:r>
              <a:rPr lang="en-US" sz="2000" dirty="0" err="1">
                <a:latin typeface="Cambria" panose="02040503050406030204" pitchFamily="18" charset="0"/>
                <a:ea typeface="Cambria" panose="02040503050406030204" pitchFamily="18" charset="0"/>
              </a:rPr>
              <a:t>ảnh</a:t>
            </a:r>
            <a:r>
              <a:rPr lang="en-US" sz="2000" dirty="0">
                <a:latin typeface="Cambria" panose="02040503050406030204" pitchFamily="18" charset="0"/>
                <a:ea typeface="Cambria" panose="02040503050406030204" pitchFamily="18" charset="0"/>
              </a:rPr>
              <a:t> </a:t>
            </a:r>
            <a:r>
              <a:rPr lang="en-US" sz="2000" dirty="0" err="1">
                <a:latin typeface="Cambria" panose="02040503050406030204" pitchFamily="18" charset="0"/>
                <a:ea typeface="Cambria" panose="02040503050406030204" pitchFamily="18" charset="0"/>
              </a:rPr>
              <a:t>mua</a:t>
            </a:r>
            <a:r>
              <a:rPr lang="en-US" sz="2000" dirty="0">
                <a:latin typeface="Cambria" panose="02040503050406030204" pitchFamily="18" charset="0"/>
                <a:ea typeface="Cambria" panose="02040503050406030204" pitchFamily="18" charset="0"/>
              </a:rPr>
              <a:t> </a:t>
            </a:r>
            <a:r>
              <a:rPr lang="en-US" sz="2000" dirty="0" err="1">
                <a:latin typeface="Cambria" panose="02040503050406030204" pitchFamily="18" charset="0"/>
                <a:ea typeface="Cambria" panose="02040503050406030204" pitchFamily="18" charset="0"/>
              </a:rPr>
              <a:t>xuân</a:t>
            </a:r>
            <a:r>
              <a:rPr lang="en-US" sz="2000" dirty="0">
                <a:latin typeface="Cambria" panose="02040503050406030204" pitchFamily="18" charset="0"/>
                <a:ea typeface="Cambria" panose="02040503050406030204" pitchFamily="18" charset="0"/>
              </a:rPr>
              <a:t> </a:t>
            </a:r>
            <a:r>
              <a:rPr lang="en-US" sz="2000" dirty="0" err="1">
                <a:latin typeface="Cambria" panose="02040503050406030204" pitchFamily="18" charset="0"/>
                <a:ea typeface="Cambria" panose="02040503050406030204" pitchFamily="18" charset="0"/>
              </a:rPr>
              <a:t>Bắc</a:t>
            </a:r>
            <a:r>
              <a:rPr lang="en-US" sz="2000" dirty="0">
                <a:latin typeface="Cambria" panose="02040503050406030204" pitchFamily="18" charset="0"/>
                <a:ea typeface="Cambria" panose="02040503050406030204" pitchFamily="18" charset="0"/>
              </a:rPr>
              <a:t> </a:t>
            </a:r>
            <a:r>
              <a:rPr lang="en-US" sz="2000" dirty="0" err="1">
                <a:latin typeface="Cambria" panose="02040503050406030204" pitchFamily="18" charset="0"/>
                <a:ea typeface="Cambria" panose="02040503050406030204" pitchFamily="18" charset="0"/>
              </a:rPr>
              <a:t>Việt</a:t>
            </a:r>
            <a:r>
              <a:rPr lang="en-US" sz="2000" dirty="0">
                <a:latin typeface="Cambria" panose="02040503050406030204" pitchFamily="18" charset="0"/>
                <a:ea typeface="Cambria" panose="02040503050406030204" pitchFamily="18" charset="0"/>
              </a:rPr>
              <a:t> </a:t>
            </a:r>
            <a:r>
              <a:rPr lang="en-US" sz="2000" dirty="0" err="1">
                <a:latin typeface="Cambria" panose="02040503050406030204" pitchFamily="18" charset="0"/>
                <a:ea typeface="Cambria" panose="02040503050406030204" pitchFamily="18" charset="0"/>
              </a:rPr>
              <a:t>hiện</a:t>
            </a:r>
            <a:r>
              <a:rPr lang="en-US" sz="2000" dirty="0">
                <a:latin typeface="Cambria" panose="02040503050406030204" pitchFamily="18" charset="0"/>
                <a:ea typeface="Cambria" panose="02040503050406030204" pitchFamily="18" charset="0"/>
              </a:rPr>
              <a:t> </a:t>
            </a:r>
            <a:r>
              <a:rPr lang="en-US" sz="2000" dirty="0" err="1">
                <a:latin typeface="Cambria" panose="02040503050406030204" pitchFamily="18" charset="0"/>
                <a:ea typeface="Cambria" panose="02040503050406030204" pitchFamily="18" charset="0"/>
              </a:rPr>
              <a:t>lên</a:t>
            </a:r>
            <a:r>
              <a:rPr lang="en-US" sz="2000" dirty="0">
                <a:latin typeface="Cambria" panose="02040503050406030204" pitchFamily="18" charset="0"/>
                <a:ea typeface="Cambria" panose="02040503050406030204" pitchFamily="18" charset="0"/>
              </a:rPr>
              <a:t> qua </a:t>
            </a:r>
            <a:r>
              <a:rPr lang="en-US" sz="2000" dirty="0" err="1">
                <a:latin typeface="Cambria" panose="02040503050406030204" pitchFamily="18" charset="0"/>
                <a:ea typeface="Cambria" panose="02040503050406030204" pitchFamily="18" charset="0"/>
              </a:rPr>
              <a:t>cảm</a:t>
            </a:r>
            <a:r>
              <a:rPr lang="en-US" sz="2000" dirty="0">
                <a:latin typeface="Cambria" panose="02040503050406030204" pitchFamily="18" charset="0"/>
                <a:ea typeface="Cambria" panose="02040503050406030204" pitchFamily="18" charset="0"/>
              </a:rPr>
              <a:t> </a:t>
            </a:r>
            <a:r>
              <a:rPr lang="en-US" sz="2000" dirty="0" err="1">
                <a:latin typeface="Cambria" panose="02040503050406030204" pitchFamily="18" charset="0"/>
                <a:ea typeface="Cambria" panose="02040503050406030204" pitchFamily="18" charset="0"/>
              </a:rPr>
              <a:t>nhận</a:t>
            </a:r>
            <a:r>
              <a:rPr lang="en-US" sz="2000" dirty="0">
                <a:latin typeface="Cambria" panose="02040503050406030204" pitchFamily="18" charset="0"/>
                <a:ea typeface="Cambria" panose="02040503050406030204" pitchFamily="18" charset="0"/>
              </a:rPr>
              <a:t>, </a:t>
            </a:r>
            <a:r>
              <a:rPr lang="en-US" sz="2000" dirty="0" err="1">
                <a:latin typeface="Cambria" panose="02040503050406030204" pitchFamily="18" charset="0"/>
                <a:ea typeface="Cambria" panose="02040503050406030204" pitchFamily="18" charset="0"/>
              </a:rPr>
              <a:t>nỗi</a:t>
            </a:r>
            <a:r>
              <a:rPr lang="en-US" sz="2000" dirty="0">
                <a:latin typeface="Cambria" panose="02040503050406030204" pitchFamily="18" charset="0"/>
                <a:ea typeface="Cambria" panose="02040503050406030204" pitchFamily="18" charset="0"/>
              </a:rPr>
              <a:t> </a:t>
            </a:r>
            <a:r>
              <a:rPr lang="en-US" sz="2000" dirty="0" err="1">
                <a:latin typeface="Cambria" panose="02040503050406030204" pitchFamily="18" charset="0"/>
                <a:ea typeface="Cambria" panose="02040503050406030204" pitchFamily="18" charset="0"/>
              </a:rPr>
              <a:t>nhớ</a:t>
            </a:r>
            <a:r>
              <a:rPr lang="en-US" sz="2000" dirty="0">
                <a:latin typeface="Cambria" panose="02040503050406030204" pitchFamily="18" charset="0"/>
                <a:ea typeface="Cambria" panose="02040503050406030204" pitchFamily="18" charset="0"/>
              </a:rPr>
              <a:t> </a:t>
            </a:r>
            <a:r>
              <a:rPr lang="en-US" sz="2000" dirty="0" err="1">
                <a:latin typeface="Cambria" panose="02040503050406030204" pitchFamily="18" charset="0"/>
                <a:ea typeface="Cambria" panose="02040503050406030204" pitchFamily="18" charset="0"/>
              </a:rPr>
              <a:t>và</a:t>
            </a:r>
            <a:r>
              <a:rPr lang="en-US" sz="2000" dirty="0">
                <a:latin typeface="Cambria" panose="02040503050406030204" pitchFamily="18" charset="0"/>
                <a:ea typeface="Cambria" panose="02040503050406030204" pitchFamily="18" charset="0"/>
              </a:rPr>
              <a:t> </a:t>
            </a:r>
            <a:r>
              <a:rPr lang="en-US" sz="2000" dirty="0" err="1">
                <a:latin typeface="Cambria" panose="02040503050406030204" pitchFamily="18" charset="0"/>
                <a:ea typeface="Cambria" panose="02040503050406030204" pitchFamily="18" charset="0"/>
              </a:rPr>
              <a:t>sự</a:t>
            </a:r>
            <a:r>
              <a:rPr lang="en-US" sz="2000" dirty="0">
                <a:latin typeface="Cambria" panose="02040503050406030204" pitchFamily="18" charset="0"/>
                <a:ea typeface="Cambria" panose="02040503050406030204" pitchFamily="18" charset="0"/>
              </a:rPr>
              <a:t> </a:t>
            </a:r>
            <a:r>
              <a:rPr lang="en-US" sz="2000" dirty="0" err="1">
                <a:latin typeface="Cambria" panose="02040503050406030204" pitchFamily="18" charset="0"/>
                <a:ea typeface="Cambria" panose="02040503050406030204" pitchFamily="18" charset="0"/>
              </a:rPr>
              <a:t>tinh</a:t>
            </a:r>
            <a:r>
              <a:rPr lang="en-US" sz="2000" dirty="0">
                <a:latin typeface="Cambria" panose="02040503050406030204" pitchFamily="18" charset="0"/>
                <a:ea typeface="Cambria" panose="02040503050406030204" pitchFamily="18" charset="0"/>
              </a:rPr>
              <a:t> </a:t>
            </a:r>
            <a:r>
              <a:rPr lang="en-US" sz="2000" dirty="0" err="1">
                <a:latin typeface="Cambria" panose="02040503050406030204" pitchFamily="18" charset="0"/>
                <a:ea typeface="Cambria" panose="02040503050406030204" pitchFamily="18" charset="0"/>
              </a:rPr>
              <a:t>tế</a:t>
            </a:r>
            <a:r>
              <a:rPr lang="en-US" sz="2000" dirty="0">
                <a:latin typeface="Cambria" panose="02040503050406030204" pitchFamily="18" charset="0"/>
                <a:ea typeface="Cambria" panose="02040503050406030204" pitchFamily="18" charset="0"/>
              </a:rPr>
              <a:t>, </a:t>
            </a:r>
            <a:r>
              <a:rPr lang="en-US" sz="2000" dirty="0" err="1">
                <a:latin typeface="Cambria" panose="02040503050406030204" pitchFamily="18" charset="0"/>
                <a:ea typeface="Cambria" panose="02040503050406030204" pitchFamily="18" charset="0"/>
              </a:rPr>
              <a:t>tài</a:t>
            </a:r>
            <a:r>
              <a:rPr lang="en-US" sz="2000" dirty="0">
                <a:latin typeface="Cambria" panose="02040503050406030204" pitchFamily="18" charset="0"/>
                <a:ea typeface="Cambria" panose="02040503050406030204" pitchFamily="18" charset="0"/>
              </a:rPr>
              <a:t> </a:t>
            </a:r>
            <a:r>
              <a:rPr lang="en-US" sz="2000" dirty="0" err="1">
                <a:latin typeface="Cambria" panose="02040503050406030204" pitchFamily="18" charset="0"/>
                <a:ea typeface="Cambria" panose="02040503050406030204" pitchFamily="18" charset="0"/>
              </a:rPr>
              <a:t>hoa</a:t>
            </a:r>
            <a:r>
              <a:rPr lang="en-US" sz="2000" dirty="0">
                <a:latin typeface="Cambria" panose="02040503050406030204" pitchFamily="18" charset="0"/>
                <a:ea typeface="Cambria" panose="02040503050406030204" pitchFamily="18" charset="0"/>
              </a:rPr>
              <a:t> </a:t>
            </a:r>
            <a:r>
              <a:rPr lang="en-US" sz="2000" dirty="0" err="1">
                <a:latin typeface="Cambria" panose="02040503050406030204" pitchFamily="18" charset="0"/>
                <a:ea typeface="Cambria" panose="02040503050406030204" pitchFamily="18" charset="0"/>
              </a:rPr>
              <a:t>của</a:t>
            </a:r>
            <a:r>
              <a:rPr lang="en-US" sz="2000" dirty="0">
                <a:latin typeface="Cambria" panose="02040503050406030204" pitchFamily="18" charset="0"/>
                <a:ea typeface="Cambria" panose="02040503050406030204" pitchFamily="18" charset="0"/>
              </a:rPr>
              <a:t> </a:t>
            </a:r>
            <a:r>
              <a:rPr lang="en-US" sz="2000" dirty="0" err="1">
                <a:latin typeface="Cambria" panose="02040503050406030204" pitchFamily="18" charset="0"/>
                <a:ea typeface="Cambria" panose="02040503050406030204" pitchFamily="18" charset="0"/>
              </a:rPr>
              <a:t>ngòi</a:t>
            </a:r>
            <a:r>
              <a:rPr lang="en-US" sz="2000" dirty="0">
                <a:latin typeface="Cambria" panose="02040503050406030204" pitchFamily="18" charset="0"/>
                <a:ea typeface="Cambria" panose="02040503050406030204" pitchFamily="18" charset="0"/>
              </a:rPr>
              <a:t> </a:t>
            </a:r>
            <a:r>
              <a:rPr lang="en-US" sz="2000" dirty="0" err="1">
                <a:latin typeface="Cambria" panose="02040503050406030204" pitchFamily="18" charset="0"/>
                <a:ea typeface="Cambria" panose="02040503050406030204" pitchFamily="18" charset="0"/>
              </a:rPr>
              <a:t>bút</a:t>
            </a:r>
            <a:r>
              <a:rPr lang="en-US" sz="2000" dirty="0">
                <a:latin typeface="Cambria" panose="02040503050406030204" pitchFamily="18" charset="0"/>
                <a:ea typeface="Cambria" panose="02040503050406030204" pitchFamily="18" charset="0"/>
              </a:rPr>
              <a:t> </a:t>
            </a:r>
            <a:r>
              <a:rPr lang="en-US" sz="2000" dirty="0" err="1">
                <a:latin typeface="Cambria" panose="02040503050406030204" pitchFamily="18" charset="0"/>
                <a:ea typeface="Cambria" panose="02040503050406030204" pitchFamily="18" charset="0"/>
              </a:rPr>
              <a:t>Nguyễn</a:t>
            </a:r>
            <a:r>
              <a:rPr lang="en-US" sz="2000" dirty="0">
                <a:latin typeface="Cambria" panose="02040503050406030204" pitchFamily="18" charset="0"/>
                <a:ea typeface="Cambria" panose="02040503050406030204" pitchFamily="18" charset="0"/>
              </a:rPr>
              <a:t> </a:t>
            </a:r>
            <a:r>
              <a:rPr lang="en-US" sz="2000" dirty="0" err="1">
                <a:latin typeface="Cambria" panose="02040503050406030204" pitchFamily="18" charset="0"/>
                <a:ea typeface="Cambria" panose="02040503050406030204" pitchFamily="18" charset="0"/>
              </a:rPr>
              <a:t>Bằng</a:t>
            </a:r>
            <a:r>
              <a:rPr lang="en-US" sz="2000" dirty="0">
                <a:latin typeface="Cambria" panose="02040503050406030204" pitchFamily="18" charset="0"/>
                <a:ea typeface="Cambria" panose="02040503050406030204" pitchFamily="18" charset="0"/>
              </a:rPr>
              <a:t>.</a:t>
            </a:r>
          </a:p>
          <a:p>
            <a:pPr>
              <a:lnSpc>
                <a:spcPct val="150000"/>
              </a:lnSpc>
              <a:buFontTx/>
              <a:buChar char="-"/>
            </a:pPr>
            <a:r>
              <a:rPr lang="en-US" sz="2000" dirty="0" err="1">
                <a:latin typeface="Cambria" panose="02040503050406030204" pitchFamily="18" charset="0"/>
                <a:ea typeface="Cambria" panose="02040503050406030204" pitchFamily="18" charset="0"/>
              </a:rPr>
              <a:t>Khắc</a:t>
            </a:r>
            <a:r>
              <a:rPr lang="en-US" sz="2000" dirty="0">
                <a:latin typeface="Cambria" panose="02040503050406030204" pitchFamily="18" charset="0"/>
                <a:ea typeface="Cambria" panose="02040503050406030204" pitchFamily="18" charset="0"/>
              </a:rPr>
              <a:t> </a:t>
            </a:r>
            <a:r>
              <a:rPr lang="en-US" sz="2000" dirty="0" err="1">
                <a:latin typeface="Cambria" panose="02040503050406030204" pitchFamily="18" charset="0"/>
                <a:ea typeface="Cambria" panose="02040503050406030204" pitchFamily="18" charset="0"/>
              </a:rPr>
              <a:t>sâu</a:t>
            </a:r>
            <a:r>
              <a:rPr lang="en-US" sz="2000" dirty="0">
                <a:latin typeface="Cambria" panose="02040503050406030204" pitchFamily="18" charset="0"/>
                <a:ea typeface="Cambria" panose="02040503050406030204" pitchFamily="18" charset="0"/>
              </a:rPr>
              <a:t> </a:t>
            </a:r>
            <a:r>
              <a:rPr lang="en-US" sz="2000" dirty="0" err="1">
                <a:latin typeface="Cambria" panose="02040503050406030204" pitchFamily="18" charset="0"/>
                <a:ea typeface="Cambria" panose="02040503050406030204" pitchFamily="18" charset="0"/>
              </a:rPr>
              <a:t>nỗi</a:t>
            </a:r>
            <a:r>
              <a:rPr lang="en-US" sz="2000" dirty="0">
                <a:latin typeface="Cambria" panose="02040503050406030204" pitchFamily="18" charset="0"/>
                <a:ea typeface="Cambria" panose="02040503050406030204" pitchFamily="18" charset="0"/>
              </a:rPr>
              <a:t> </a:t>
            </a:r>
            <a:r>
              <a:rPr lang="en-US" sz="2000" dirty="0" err="1">
                <a:latin typeface="Cambria" panose="02040503050406030204" pitchFamily="18" charset="0"/>
                <a:ea typeface="Cambria" panose="02040503050406030204" pitchFamily="18" charset="0"/>
              </a:rPr>
              <a:t>nhớ</a:t>
            </a:r>
            <a:r>
              <a:rPr lang="en-US" sz="2000" dirty="0">
                <a:latin typeface="Cambria" panose="02040503050406030204" pitchFamily="18" charset="0"/>
                <a:ea typeface="Cambria" panose="02040503050406030204" pitchFamily="18" charset="0"/>
              </a:rPr>
              <a:t>, </a:t>
            </a:r>
            <a:r>
              <a:rPr lang="en-US" sz="2000" dirty="0" err="1">
                <a:latin typeface="Cambria" panose="02040503050406030204" pitchFamily="18" charset="0"/>
                <a:ea typeface="Cambria" panose="02040503050406030204" pitchFamily="18" charset="0"/>
              </a:rPr>
              <a:t>tình</a:t>
            </a:r>
            <a:r>
              <a:rPr lang="en-US" sz="2000" dirty="0">
                <a:latin typeface="Cambria" panose="02040503050406030204" pitchFamily="18" charset="0"/>
                <a:ea typeface="Cambria" panose="02040503050406030204" pitchFamily="18" charset="0"/>
              </a:rPr>
              <a:t> </a:t>
            </a:r>
            <a:r>
              <a:rPr lang="en-US" sz="2000" dirty="0" err="1">
                <a:latin typeface="Cambria" panose="02040503050406030204" pitchFamily="18" charset="0"/>
                <a:ea typeface="Cambria" panose="02040503050406030204" pitchFamily="18" charset="0"/>
              </a:rPr>
              <a:t>yêu</a:t>
            </a:r>
            <a:r>
              <a:rPr lang="en-US" sz="2000" dirty="0">
                <a:latin typeface="Cambria" panose="02040503050406030204" pitchFamily="18" charset="0"/>
                <a:ea typeface="Cambria" panose="02040503050406030204" pitchFamily="18" charset="0"/>
              </a:rPr>
              <a:t> </a:t>
            </a:r>
            <a:r>
              <a:rPr lang="en-US" sz="2000" dirty="0" err="1">
                <a:latin typeface="Cambria" panose="02040503050406030204" pitchFamily="18" charset="0"/>
                <a:ea typeface="Cambria" panose="02040503050406030204" pitchFamily="18" charset="0"/>
              </a:rPr>
              <a:t>quê</a:t>
            </a:r>
            <a:r>
              <a:rPr lang="en-US" sz="2000" dirty="0">
                <a:latin typeface="Cambria" panose="02040503050406030204" pitchFamily="18" charset="0"/>
                <a:ea typeface="Cambria" panose="02040503050406030204" pitchFamily="18" charset="0"/>
              </a:rPr>
              <a:t> </a:t>
            </a:r>
            <a:r>
              <a:rPr lang="en-US" sz="2000" dirty="0" err="1">
                <a:latin typeface="Cambria" panose="02040503050406030204" pitchFamily="18" charset="0"/>
                <a:ea typeface="Cambria" panose="02040503050406030204" pitchFamily="18" charset="0"/>
              </a:rPr>
              <a:t>hương</a:t>
            </a:r>
            <a:r>
              <a:rPr lang="en-US" sz="2000" dirty="0">
                <a:latin typeface="Cambria" panose="02040503050406030204" pitchFamily="18" charset="0"/>
                <a:ea typeface="Cambria" panose="02040503050406030204" pitchFamily="18" charset="0"/>
              </a:rPr>
              <a:t> </a:t>
            </a:r>
            <a:r>
              <a:rPr lang="en-US" sz="2000" dirty="0" err="1">
                <a:latin typeface="Cambria" panose="02040503050406030204" pitchFamily="18" charset="0"/>
                <a:ea typeface="Cambria" panose="02040503050406030204" pitchFamily="18" charset="0"/>
              </a:rPr>
              <a:t>của</a:t>
            </a:r>
            <a:r>
              <a:rPr lang="en-US" sz="2000" dirty="0">
                <a:latin typeface="Cambria" panose="02040503050406030204" pitchFamily="18" charset="0"/>
                <a:ea typeface="Cambria" panose="02040503050406030204" pitchFamily="18" charset="0"/>
              </a:rPr>
              <a:t> </a:t>
            </a:r>
            <a:r>
              <a:rPr lang="en-US" sz="2000" dirty="0" err="1">
                <a:latin typeface="Cambria" panose="02040503050406030204" pitchFamily="18" charset="0"/>
                <a:ea typeface="Cambria" panose="02040503050406030204" pitchFamily="18" charset="0"/>
              </a:rPr>
              <a:t>tác</a:t>
            </a:r>
            <a:r>
              <a:rPr lang="en-US" sz="2000" dirty="0">
                <a:latin typeface="Cambria" panose="02040503050406030204" pitchFamily="18" charset="0"/>
                <a:ea typeface="Cambria" panose="02040503050406030204" pitchFamily="18" charset="0"/>
              </a:rPr>
              <a:t> </a:t>
            </a:r>
            <a:r>
              <a:rPr lang="en-US" sz="2000" dirty="0" err="1">
                <a:latin typeface="Cambria" panose="02040503050406030204" pitchFamily="18" charset="0"/>
                <a:ea typeface="Cambria" panose="02040503050406030204" pitchFamily="18" charset="0"/>
              </a:rPr>
              <a:t>giả</a:t>
            </a:r>
            <a:r>
              <a:rPr lang="en-US" sz="2000" dirty="0">
                <a:latin typeface="Cambria" panose="02040503050406030204" pitchFamily="18" charset="0"/>
                <a:ea typeface="Cambria" panose="02040503050406030204" pitchFamily="18" charset="0"/>
              </a:rPr>
              <a:t>.</a:t>
            </a:r>
          </a:p>
        </p:txBody>
      </p:sp>
    </p:spTree>
    <p:extLst>
      <p:ext uri="{BB962C8B-B14F-4D97-AF65-F5344CB8AC3E}">
        <p14:creationId xmlns:p14="http://schemas.microsoft.com/office/powerpoint/2010/main" val="3843072676"/>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6244D7-1FFA-44D6-A02F-7F43D7286E0A}"/>
              </a:ext>
            </a:extLst>
          </p:cNvPr>
          <p:cNvSpPr>
            <a:spLocks noGrp="1"/>
          </p:cNvSpPr>
          <p:nvPr>
            <p:ph type="title"/>
          </p:nvPr>
        </p:nvSpPr>
        <p:spPr/>
        <p:txBody>
          <a:bodyPr anchor="ctr"/>
          <a:lstStyle/>
          <a:p>
            <a:pPr algn="ctr"/>
            <a:r>
              <a:rPr lang="en-US" sz="4400" dirty="0">
                <a:solidFill>
                  <a:schemeClr val="bg2">
                    <a:lumMod val="75000"/>
                  </a:schemeClr>
                </a:solidFill>
                <a:latin typeface="Cambria" panose="02040503050406030204" pitchFamily="18" charset="0"/>
                <a:ea typeface="Cambria" panose="02040503050406030204" pitchFamily="18" charset="0"/>
              </a:rPr>
              <a:t>CỦNG CỐ, LUYỆN TẬP</a:t>
            </a:r>
          </a:p>
        </p:txBody>
      </p:sp>
    </p:spTree>
    <p:extLst>
      <p:ext uri="{BB962C8B-B14F-4D97-AF65-F5344CB8AC3E}">
        <p14:creationId xmlns:p14="http://schemas.microsoft.com/office/powerpoint/2010/main" val="2570355898"/>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1553"/>
        <p:cNvGrpSpPr/>
        <p:nvPr/>
      </p:nvGrpSpPr>
      <p:grpSpPr>
        <a:xfrm>
          <a:off x="0" y="0"/>
          <a:ext cx="0" cy="0"/>
          <a:chOff x="0" y="0"/>
          <a:chExt cx="0" cy="0"/>
        </a:xfrm>
      </p:grpSpPr>
      <p:sp>
        <p:nvSpPr>
          <p:cNvPr id="21554" name="Google Shape;21554;p33"/>
          <p:cNvSpPr txBox="1">
            <a:spLocks noGrp="1"/>
          </p:cNvSpPr>
          <p:nvPr>
            <p:ph type="title"/>
          </p:nvPr>
        </p:nvSpPr>
        <p:spPr>
          <a:xfrm>
            <a:off x="2805564" y="460313"/>
            <a:ext cx="5673366" cy="738900"/>
          </a:xfrm>
          <a:prstGeom prst="rect">
            <a:avLst/>
          </a:prstGeom>
        </p:spPr>
        <p:txBody>
          <a:bodyPr spcFirstLastPara="1" wrap="square" lIns="91425" tIns="0" rIns="91425" bIns="0" anchor="t" anchorCtr="0">
            <a:noAutofit/>
          </a:bodyPr>
          <a:lstStyle/>
          <a:p>
            <a:pPr marL="0" lvl="0" indent="0" algn="l" rtl="0">
              <a:spcBef>
                <a:spcPts val="0"/>
              </a:spcBef>
              <a:spcAft>
                <a:spcPts val="0"/>
              </a:spcAft>
              <a:buNone/>
            </a:pPr>
            <a:r>
              <a:rPr lang="en" sz="2800" dirty="0">
                <a:latin typeface="Times New Roman" panose="02020603050405020304" pitchFamily="18" charset="0"/>
                <a:ea typeface="Cambria" panose="02040503050406030204" pitchFamily="18" charset="0"/>
                <a:cs typeface="Times New Roman" panose="02020603050405020304" pitchFamily="18" charset="0"/>
              </a:rPr>
              <a:t>1. </a:t>
            </a:r>
            <a:r>
              <a:rPr lang="en-US" sz="2800" dirty="0">
                <a:latin typeface="Times New Roman" panose="02020603050405020304" pitchFamily="18" charset="0"/>
                <a:ea typeface="Cambria" panose="02040503050406030204" pitchFamily="18" charset="0"/>
                <a:cs typeface="Times New Roman" panose="02020603050405020304" pitchFamily="18" charset="0"/>
              </a:rPr>
              <a:t>T</a:t>
            </a:r>
            <a:r>
              <a:rPr lang="en" sz="2800" dirty="0">
                <a:latin typeface="Times New Roman" panose="02020603050405020304" pitchFamily="18" charset="0"/>
                <a:ea typeface="Cambria" panose="02040503050406030204" pitchFamily="18" charset="0"/>
                <a:cs typeface="Times New Roman" panose="02020603050405020304" pitchFamily="18" charset="0"/>
              </a:rPr>
              <a:t>ác giả Vũ Bằng (1913 -1981)</a:t>
            </a:r>
            <a:endParaRPr sz="2800" dirty="0">
              <a:latin typeface="Times New Roman" panose="02020603050405020304" pitchFamily="18" charset="0"/>
              <a:ea typeface="Cambria" panose="02040503050406030204" pitchFamily="18" charset="0"/>
              <a:cs typeface="Times New Roman" panose="02020603050405020304" pitchFamily="18" charset="0"/>
            </a:endParaRPr>
          </a:p>
        </p:txBody>
      </p:sp>
      <p:sp>
        <p:nvSpPr>
          <p:cNvPr id="21555" name="Google Shape;21555;p33"/>
          <p:cNvSpPr txBox="1">
            <a:spLocks noGrp="1"/>
          </p:cNvSpPr>
          <p:nvPr>
            <p:ph type="subTitle" idx="1"/>
          </p:nvPr>
        </p:nvSpPr>
        <p:spPr>
          <a:xfrm>
            <a:off x="3546088" y="1479396"/>
            <a:ext cx="5122126" cy="2467740"/>
          </a:xfrm>
          <a:prstGeom prst="rect">
            <a:avLst/>
          </a:prstGeom>
        </p:spPr>
        <p:txBody>
          <a:bodyPr spcFirstLastPara="1" wrap="square" lIns="91425" tIns="0" rIns="91425" bIns="0" anchor="t" anchorCtr="0">
            <a:noAutofit/>
          </a:bodyPr>
          <a:lstStyle/>
          <a:p>
            <a:pPr marL="0" lvl="0" indent="0" algn="l" rtl="0">
              <a:lnSpc>
                <a:spcPct val="200000"/>
              </a:lnSpc>
              <a:spcBef>
                <a:spcPts val="0"/>
              </a:spcBef>
              <a:spcAft>
                <a:spcPts val="0"/>
              </a:spcAft>
            </a:pPr>
            <a:r>
              <a:rPr lang="vi-VN" sz="1800" b="1" dirty="0" smtClean="0">
                <a:latin typeface="Times New Roman" panose="02020603050405020304" pitchFamily="18" charset="0"/>
                <a:ea typeface="Cambria" panose="02040503050406030204" pitchFamily="18" charset="0"/>
                <a:cs typeface="Times New Roman" panose="02020603050405020304" pitchFamily="18" charset="0"/>
              </a:rPr>
              <a:t>- </a:t>
            </a:r>
            <a:r>
              <a:rPr lang="en" sz="1800" b="1" dirty="0" smtClean="0">
                <a:latin typeface="Times New Roman" panose="02020603050405020304" pitchFamily="18" charset="0"/>
                <a:ea typeface="Cambria" panose="02040503050406030204" pitchFamily="18" charset="0"/>
                <a:cs typeface="Times New Roman" panose="02020603050405020304" pitchFamily="18" charset="0"/>
              </a:rPr>
              <a:t>Quê </a:t>
            </a:r>
            <a:r>
              <a:rPr lang="en" sz="1800" b="1" dirty="0">
                <a:latin typeface="Times New Roman" panose="02020603050405020304" pitchFamily="18" charset="0"/>
                <a:ea typeface="Cambria" panose="02040503050406030204" pitchFamily="18" charset="0"/>
                <a:cs typeface="Times New Roman" panose="02020603050405020304" pitchFamily="18" charset="0"/>
              </a:rPr>
              <a:t>quán: </a:t>
            </a:r>
            <a:r>
              <a:rPr lang="en" sz="1800" dirty="0">
                <a:latin typeface="Times New Roman" panose="02020603050405020304" pitchFamily="18" charset="0"/>
                <a:ea typeface="Cambria" panose="02040503050406030204" pitchFamily="18" charset="0"/>
                <a:cs typeface="Times New Roman" panose="02020603050405020304" pitchFamily="18" charset="0"/>
              </a:rPr>
              <a:t>Hà Nội.</a:t>
            </a:r>
          </a:p>
          <a:p>
            <a:pPr marL="0" lvl="0" indent="0" algn="l" rtl="0">
              <a:lnSpc>
                <a:spcPct val="200000"/>
              </a:lnSpc>
              <a:spcBef>
                <a:spcPts val="0"/>
              </a:spcBef>
              <a:spcAft>
                <a:spcPts val="0"/>
              </a:spcAft>
            </a:pPr>
            <a:r>
              <a:rPr lang="vi-VN" sz="1800" b="1" dirty="0" smtClean="0">
                <a:latin typeface="Times New Roman" panose="02020603050405020304" pitchFamily="18" charset="0"/>
                <a:ea typeface="Cambria" panose="02040503050406030204" pitchFamily="18" charset="0"/>
                <a:cs typeface="Times New Roman" panose="02020603050405020304" pitchFamily="18" charset="0"/>
              </a:rPr>
              <a:t>- </a:t>
            </a:r>
            <a:r>
              <a:rPr lang="en" sz="1800" b="1" dirty="0" smtClean="0">
                <a:latin typeface="Times New Roman" panose="02020603050405020304" pitchFamily="18" charset="0"/>
                <a:ea typeface="Cambria" panose="02040503050406030204" pitchFamily="18" charset="0"/>
                <a:cs typeface="Times New Roman" panose="02020603050405020304" pitchFamily="18" charset="0"/>
              </a:rPr>
              <a:t>Sở </a:t>
            </a:r>
            <a:r>
              <a:rPr lang="en" sz="1800" b="1" dirty="0">
                <a:latin typeface="Times New Roman" panose="02020603050405020304" pitchFamily="18" charset="0"/>
                <a:ea typeface="Cambria" panose="02040503050406030204" pitchFamily="18" charset="0"/>
                <a:cs typeface="Times New Roman" panose="02020603050405020304" pitchFamily="18" charset="0"/>
              </a:rPr>
              <a:t>trường: </a:t>
            </a:r>
            <a:r>
              <a:rPr lang="en" sz="1800" dirty="0">
                <a:latin typeface="Times New Roman" panose="02020603050405020304" pitchFamily="18" charset="0"/>
                <a:ea typeface="Cambria" panose="02040503050406030204" pitchFamily="18" charset="0"/>
                <a:cs typeface="Times New Roman" panose="02020603050405020304" pitchFamily="18" charset="0"/>
              </a:rPr>
              <a:t>Truyện ngắn, tùy bút, bút kí,…</a:t>
            </a:r>
          </a:p>
          <a:p>
            <a:pPr marL="0" lvl="0" indent="0" algn="l" rtl="0">
              <a:lnSpc>
                <a:spcPct val="200000"/>
              </a:lnSpc>
              <a:spcBef>
                <a:spcPts val="0"/>
              </a:spcBef>
              <a:spcAft>
                <a:spcPts val="0"/>
              </a:spcAft>
            </a:pPr>
            <a:r>
              <a:rPr lang="vi-VN" sz="1800" b="1" dirty="0" smtClean="0">
                <a:latin typeface="Times New Roman" panose="02020603050405020304" pitchFamily="18" charset="0"/>
                <a:ea typeface="Cambria" panose="02040503050406030204" pitchFamily="18" charset="0"/>
                <a:cs typeface="Times New Roman" panose="02020603050405020304" pitchFamily="18" charset="0"/>
              </a:rPr>
              <a:t>- </a:t>
            </a:r>
            <a:r>
              <a:rPr lang="en" sz="1800" b="1" dirty="0" smtClean="0">
                <a:latin typeface="Times New Roman" panose="02020603050405020304" pitchFamily="18" charset="0"/>
                <a:ea typeface="Cambria" panose="02040503050406030204" pitchFamily="18" charset="0"/>
                <a:cs typeface="Times New Roman" panose="02020603050405020304" pitchFamily="18" charset="0"/>
              </a:rPr>
              <a:t>Phong </a:t>
            </a:r>
            <a:r>
              <a:rPr lang="en" sz="1800" b="1" dirty="0">
                <a:latin typeface="Times New Roman" panose="02020603050405020304" pitchFamily="18" charset="0"/>
                <a:ea typeface="Cambria" panose="02040503050406030204" pitchFamily="18" charset="0"/>
                <a:cs typeface="Times New Roman" panose="02020603050405020304" pitchFamily="18" charset="0"/>
              </a:rPr>
              <a:t>cách: </a:t>
            </a:r>
            <a:r>
              <a:rPr lang="en" sz="1800" dirty="0">
                <a:latin typeface="Times New Roman" panose="02020603050405020304" pitchFamily="18" charset="0"/>
                <a:ea typeface="Cambria" panose="02040503050406030204" pitchFamily="18" charset="0"/>
                <a:cs typeface="Times New Roman" panose="02020603050405020304" pitchFamily="18" charset="0"/>
              </a:rPr>
              <a:t>Giàu chất trữ tình, chất thơ, hướng vào thế giới nội tâm phong phú</a:t>
            </a:r>
            <a:endParaRPr sz="1800" dirty="0">
              <a:latin typeface="Times New Roman" panose="02020603050405020304" pitchFamily="18" charset="0"/>
              <a:ea typeface="Cambria" panose="02040503050406030204" pitchFamily="18" charset="0"/>
              <a:cs typeface="Times New Roman" panose="02020603050405020304" pitchFamily="18" charset="0"/>
            </a:endParaRPr>
          </a:p>
        </p:txBody>
      </p:sp>
      <p:grpSp>
        <p:nvGrpSpPr>
          <p:cNvPr id="21566" name="Google Shape;21566;p33"/>
          <p:cNvGrpSpPr/>
          <p:nvPr/>
        </p:nvGrpSpPr>
        <p:grpSpPr>
          <a:xfrm flipH="1">
            <a:off x="-853068" y="-377708"/>
            <a:ext cx="2892331" cy="2424216"/>
            <a:chOff x="1665488" y="3866368"/>
            <a:chExt cx="1155223" cy="968253"/>
          </a:xfrm>
        </p:grpSpPr>
        <p:sp>
          <p:nvSpPr>
            <p:cNvPr id="21567" name="Google Shape;21567;p33"/>
            <p:cNvSpPr/>
            <p:nvPr/>
          </p:nvSpPr>
          <p:spPr>
            <a:xfrm>
              <a:off x="2091964" y="3921213"/>
              <a:ext cx="190939" cy="486227"/>
            </a:xfrm>
            <a:custGeom>
              <a:avLst/>
              <a:gdLst/>
              <a:ahLst/>
              <a:cxnLst/>
              <a:rect l="l" t="t" r="r" b="b"/>
              <a:pathLst>
                <a:path w="5473" h="13937" extrusionOk="0">
                  <a:moveTo>
                    <a:pt x="1127" y="0"/>
                  </a:moveTo>
                  <a:cubicBezTo>
                    <a:pt x="1118" y="0"/>
                    <a:pt x="1109" y="4"/>
                    <a:pt x="1101" y="12"/>
                  </a:cubicBezTo>
                  <a:cubicBezTo>
                    <a:pt x="1012" y="112"/>
                    <a:pt x="868" y="313"/>
                    <a:pt x="678" y="602"/>
                  </a:cubicBezTo>
                  <a:cubicBezTo>
                    <a:pt x="356" y="1057"/>
                    <a:pt x="156" y="1536"/>
                    <a:pt x="78" y="2592"/>
                  </a:cubicBezTo>
                  <a:cubicBezTo>
                    <a:pt x="0" y="3660"/>
                    <a:pt x="100" y="4228"/>
                    <a:pt x="300" y="5318"/>
                  </a:cubicBezTo>
                  <a:cubicBezTo>
                    <a:pt x="512" y="6408"/>
                    <a:pt x="1224" y="7820"/>
                    <a:pt x="1802" y="8988"/>
                  </a:cubicBezTo>
                  <a:cubicBezTo>
                    <a:pt x="2391" y="10155"/>
                    <a:pt x="3036" y="11123"/>
                    <a:pt x="3137" y="11668"/>
                  </a:cubicBezTo>
                  <a:cubicBezTo>
                    <a:pt x="3237" y="12213"/>
                    <a:pt x="3204" y="12246"/>
                    <a:pt x="3048" y="12891"/>
                  </a:cubicBezTo>
                  <a:cubicBezTo>
                    <a:pt x="2892" y="13536"/>
                    <a:pt x="3170" y="13937"/>
                    <a:pt x="3170" y="13937"/>
                  </a:cubicBezTo>
                  <a:lnTo>
                    <a:pt x="4249" y="12636"/>
                  </a:lnTo>
                  <a:cubicBezTo>
                    <a:pt x="4249" y="12636"/>
                    <a:pt x="4405" y="12380"/>
                    <a:pt x="4482" y="12157"/>
                  </a:cubicBezTo>
                  <a:cubicBezTo>
                    <a:pt x="4571" y="11924"/>
                    <a:pt x="4627" y="11468"/>
                    <a:pt x="4771" y="10778"/>
                  </a:cubicBezTo>
                  <a:cubicBezTo>
                    <a:pt x="4916" y="10089"/>
                    <a:pt x="4972" y="10189"/>
                    <a:pt x="5216" y="9466"/>
                  </a:cubicBezTo>
                  <a:cubicBezTo>
                    <a:pt x="5472" y="8743"/>
                    <a:pt x="5194" y="8454"/>
                    <a:pt x="5094" y="7397"/>
                  </a:cubicBezTo>
                  <a:cubicBezTo>
                    <a:pt x="4994" y="6341"/>
                    <a:pt x="3948" y="4984"/>
                    <a:pt x="3437" y="4394"/>
                  </a:cubicBezTo>
                  <a:cubicBezTo>
                    <a:pt x="2925" y="3816"/>
                    <a:pt x="2470" y="2859"/>
                    <a:pt x="2225" y="2270"/>
                  </a:cubicBezTo>
                  <a:cubicBezTo>
                    <a:pt x="1980" y="1670"/>
                    <a:pt x="1402" y="968"/>
                    <a:pt x="1301" y="824"/>
                  </a:cubicBezTo>
                  <a:cubicBezTo>
                    <a:pt x="1113" y="557"/>
                    <a:pt x="1123" y="212"/>
                    <a:pt x="1157" y="34"/>
                  </a:cubicBezTo>
                  <a:cubicBezTo>
                    <a:pt x="1157" y="13"/>
                    <a:pt x="1143" y="0"/>
                    <a:pt x="112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568" name="Google Shape;21568;p33"/>
            <p:cNvSpPr/>
            <p:nvPr/>
          </p:nvSpPr>
          <p:spPr>
            <a:xfrm>
              <a:off x="2131911" y="4187445"/>
              <a:ext cx="79613" cy="217698"/>
            </a:xfrm>
            <a:custGeom>
              <a:avLst/>
              <a:gdLst/>
              <a:ahLst/>
              <a:cxnLst/>
              <a:rect l="l" t="t" r="r" b="b"/>
              <a:pathLst>
                <a:path w="2282" h="6240" extrusionOk="0">
                  <a:moveTo>
                    <a:pt x="1" y="0"/>
                  </a:moveTo>
                  <a:cubicBezTo>
                    <a:pt x="34" y="67"/>
                    <a:pt x="57" y="133"/>
                    <a:pt x="90" y="189"/>
                  </a:cubicBezTo>
                  <a:cubicBezTo>
                    <a:pt x="212" y="322"/>
                    <a:pt x="334" y="445"/>
                    <a:pt x="468" y="556"/>
                  </a:cubicBezTo>
                  <a:cubicBezTo>
                    <a:pt x="601" y="678"/>
                    <a:pt x="746" y="801"/>
                    <a:pt x="890" y="923"/>
                  </a:cubicBezTo>
                  <a:cubicBezTo>
                    <a:pt x="1035" y="1034"/>
                    <a:pt x="1191" y="1145"/>
                    <a:pt x="1325" y="1279"/>
                  </a:cubicBezTo>
                  <a:cubicBezTo>
                    <a:pt x="1446" y="1424"/>
                    <a:pt x="1513" y="1590"/>
                    <a:pt x="1580" y="1768"/>
                  </a:cubicBezTo>
                  <a:cubicBezTo>
                    <a:pt x="1647" y="1935"/>
                    <a:pt x="1703" y="2102"/>
                    <a:pt x="1758" y="2280"/>
                  </a:cubicBezTo>
                  <a:cubicBezTo>
                    <a:pt x="1869" y="2625"/>
                    <a:pt x="1958" y="2981"/>
                    <a:pt x="2047" y="3337"/>
                  </a:cubicBezTo>
                  <a:cubicBezTo>
                    <a:pt x="2125" y="3681"/>
                    <a:pt x="2214" y="4037"/>
                    <a:pt x="2203" y="4393"/>
                  </a:cubicBezTo>
                  <a:cubicBezTo>
                    <a:pt x="2203" y="4571"/>
                    <a:pt x="2170" y="4749"/>
                    <a:pt x="2148" y="4927"/>
                  </a:cubicBezTo>
                  <a:cubicBezTo>
                    <a:pt x="2114" y="5105"/>
                    <a:pt x="2081" y="5294"/>
                    <a:pt x="2059" y="5472"/>
                  </a:cubicBezTo>
                  <a:cubicBezTo>
                    <a:pt x="2025" y="5727"/>
                    <a:pt x="2003" y="5994"/>
                    <a:pt x="2092" y="6239"/>
                  </a:cubicBezTo>
                  <a:lnTo>
                    <a:pt x="2125" y="6195"/>
                  </a:lnTo>
                  <a:cubicBezTo>
                    <a:pt x="2069" y="6006"/>
                    <a:pt x="2069" y="5806"/>
                    <a:pt x="2081" y="5616"/>
                  </a:cubicBezTo>
                  <a:cubicBezTo>
                    <a:pt x="2125" y="5260"/>
                    <a:pt x="2203" y="4904"/>
                    <a:pt x="2247" y="4549"/>
                  </a:cubicBezTo>
                  <a:cubicBezTo>
                    <a:pt x="2281" y="4204"/>
                    <a:pt x="2214" y="3859"/>
                    <a:pt x="2136" y="3515"/>
                  </a:cubicBezTo>
                  <a:cubicBezTo>
                    <a:pt x="2069" y="3159"/>
                    <a:pt x="1980" y="2813"/>
                    <a:pt x="1881" y="2469"/>
                  </a:cubicBezTo>
                  <a:cubicBezTo>
                    <a:pt x="1825" y="2302"/>
                    <a:pt x="1780" y="2135"/>
                    <a:pt x="1725" y="1968"/>
                  </a:cubicBezTo>
                  <a:cubicBezTo>
                    <a:pt x="1658" y="1802"/>
                    <a:pt x="1614" y="1624"/>
                    <a:pt x="1535" y="1468"/>
                  </a:cubicBezTo>
                  <a:cubicBezTo>
                    <a:pt x="1446" y="1301"/>
                    <a:pt x="1325" y="1179"/>
                    <a:pt x="1191" y="1068"/>
                  </a:cubicBezTo>
                  <a:cubicBezTo>
                    <a:pt x="1046" y="945"/>
                    <a:pt x="890" y="834"/>
                    <a:pt x="746" y="712"/>
                  </a:cubicBezTo>
                  <a:cubicBezTo>
                    <a:pt x="479" y="489"/>
                    <a:pt x="223" y="2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569" name="Google Shape;21569;p33"/>
            <p:cNvSpPr/>
            <p:nvPr/>
          </p:nvSpPr>
          <p:spPr>
            <a:xfrm>
              <a:off x="2122596" y="3921596"/>
              <a:ext cx="143248" cy="415231"/>
            </a:xfrm>
            <a:custGeom>
              <a:avLst/>
              <a:gdLst/>
              <a:ahLst/>
              <a:cxnLst/>
              <a:rect l="l" t="t" r="r" b="b"/>
              <a:pathLst>
                <a:path w="4106" h="11902" extrusionOk="0">
                  <a:moveTo>
                    <a:pt x="223" y="1"/>
                  </a:moveTo>
                  <a:cubicBezTo>
                    <a:pt x="212" y="23"/>
                    <a:pt x="190" y="35"/>
                    <a:pt x="179" y="57"/>
                  </a:cubicBezTo>
                  <a:cubicBezTo>
                    <a:pt x="101" y="391"/>
                    <a:pt x="123" y="735"/>
                    <a:pt x="212" y="1058"/>
                  </a:cubicBezTo>
                  <a:cubicBezTo>
                    <a:pt x="334" y="1547"/>
                    <a:pt x="613" y="1992"/>
                    <a:pt x="890" y="2403"/>
                  </a:cubicBezTo>
                  <a:cubicBezTo>
                    <a:pt x="1202" y="2860"/>
                    <a:pt x="1513" y="3315"/>
                    <a:pt x="1802" y="3782"/>
                  </a:cubicBezTo>
                  <a:cubicBezTo>
                    <a:pt x="2103" y="4261"/>
                    <a:pt x="2381" y="4750"/>
                    <a:pt x="2659" y="5251"/>
                  </a:cubicBezTo>
                  <a:cubicBezTo>
                    <a:pt x="2926" y="5729"/>
                    <a:pt x="3215" y="6219"/>
                    <a:pt x="3460" y="6719"/>
                  </a:cubicBezTo>
                  <a:cubicBezTo>
                    <a:pt x="3705" y="7208"/>
                    <a:pt x="3838" y="7731"/>
                    <a:pt x="3938" y="8265"/>
                  </a:cubicBezTo>
                  <a:cubicBezTo>
                    <a:pt x="3994" y="8520"/>
                    <a:pt x="4038" y="8777"/>
                    <a:pt x="4049" y="9044"/>
                  </a:cubicBezTo>
                  <a:cubicBezTo>
                    <a:pt x="4061" y="9288"/>
                    <a:pt x="4005" y="9521"/>
                    <a:pt x="3927" y="9755"/>
                  </a:cubicBezTo>
                  <a:cubicBezTo>
                    <a:pt x="3849" y="9978"/>
                    <a:pt x="3760" y="10200"/>
                    <a:pt x="3693" y="10433"/>
                  </a:cubicBezTo>
                  <a:cubicBezTo>
                    <a:pt x="3638" y="10623"/>
                    <a:pt x="3604" y="10823"/>
                    <a:pt x="3604" y="11023"/>
                  </a:cubicBezTo>
                  <a:cubicBezTo>
                    <a:pt x="3594" y="11323"/>
                    <a:pt x="3638" y="11612"/>
                    <a:pt x="3671" y="11902"/>
                  </a:cubicBezTo>
                  <a:lnTo>
                    <a:pt x="3705" y="11735"/>
                  </a:lnTo>
                  <a:cubicBezTo>
                    <a:pt x="3693" y="11612"/>
                    <a:pt x="3671" y="11491"/>
                    <a:pt x="3671" y="11368"/>
                  </a:cubicBezTo>
                  <a:cubicBezTo>
                    <a:pt x="3649" y="11168"/>
                    <a:pt x="3649" y="10967"/>
                    <a:pt x="3671" y="10779"/>
                  </a:cubicBezTo>
                  <a:cubicBezTo>
                    <a:pt x="3693" y="10545"/>
                    <a:pt x="3771" y="10334"/>
                    <a:pt x="3849" y="10111"/>
                  </a:cubicBezTo>
                  <a:cubicBezTo>
                    <a:pt x="3916" y="9900"/>
                    <a:pt x="4005" y="9689"/>
                    <a:pt x="4049" y="9466"/>
                  </a:cubicBezTo>
                  <a:cubicBezTo>
                    <a:pt x="4105" y="9222"/>
                    <a:pt x="4105" y="8977"/>
                    <a:pt x="4061" y="8743"/>
                  </a:cubicBezTo>
                  <a:cubicBezTo>
                    <a:pt x="4027" y="8476"/>
                    <a:pt x="3972" y="8209"/>
                    <a:pt x="3927" y="7954"/>
                  </a:cubicBezTo>
                  <a:cubicBezTo>
                    <a:pt x="3871" y="7687"/>
                    <a:pt x="3816" y="7442"/>
                    <a:pt x="3727" y="7186"/>
                  </a:cubicBezTo>
                  <a:cubicBezTo>
                    <a:pt x="3549" y="6674"/>
                    <a:pt x="3260" y="6196"/>
                    <a:pt x="2993" y="5707"/>
                  </a:cubicBezTo>
                  <a:cubicBezTo>
                    <a:pt x="2447" y="4717"/>
                    <a:pt x="1891" y="3727"/>
                    <a:pt x="1236" y="2804"/>
                  </a:cubicBezTo>
                  <a:cubicBezTo>
                    <a:pt x="690" y="2014"/>
                    <a:pt x="1" y="1135"/>
                    <a:pt x="201" y="112"/>
                  </a:cubicBezTo>
                  <a:cubicBezTo>
                    <a:pt x="201" y="79"/>
                    <a:pt x="212" y="35"/>
                    <a:pt x="2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570" name="Google Shape;21570;p33"/>
            <p:cNvSpPr/>
            <p:nvPr/>
          </p:nvSpPr>
          <p:spPr>
            <a:xfrm>
              <a:off x="2096988" y="4075663"/>
              <a:ext cx="124199" cy="317058"/>
            </a:xfrm>
            <a:custGeom>
              <a:avLst/>
              <a:gdLst/>
              <a:ahLst/>
              <a:cxnLst/>
              <a:rect l="l" t="t" r="r" b="b"/>
              <a:pathLst>
                <a:path w="3560" h="9088" extrusionOk="0">
                  <a:moveTo>
                    <a:pt x="1" y="1"/>
                  </a:moveTo>
                  <a:cubicBezTo>
                    <a:pt x="12" y="68"/>
                    <a:pt x="23" y="134"/>
                    <a:pt x="34" y="189"/>
                  </a:cubicBezTo>
                  <a:cubicBezTo>
                    <a:pt x="201" y="557"/>
                    <a:pt x="312" y="946"/>
                    <a:pt x="490" y="1313"/>
                  </a:cubicBezTo>
                  <a:cubicBezTo>
                    <a:pt x="668" y="1702"/>
                    <a:pt x="902" y="2070"/>
                    <a:pt x="1157" y="2414"/>
                  </a:cubicBezTo>
                  <a:cubicBezTo>
                    <a:pt x="1424" y="2759"/>
                    <a:pt x="1703" y="3093"/>
                    <a:pt x="1992" y="3426"/>
                  </a:cubicBezTo>
                  <a:cubicBezTo>
                    <a:pt x="2125" y="3593"/>
                    <a:pt x="2269" y="3760"/>
                    <a:pt x="2414" y="3927"/>
                  </a:cubicBezTo>
                  <a:cubicBezTo>
                    <a:pt x="2548" y="4094"/>
                    <a:pt x="2692" y="4260"/>
                    <a:pt x="2770" y="4460"/>
                  </a:cubicBezTo>
                  <a:cubicBezTo>
                    <a:pt x="2848" y="4661"/>
                    <a:pt x="2859" y="4883"/>
                    <a:pt x="2892" y="5095"/>
                  </a:cubicBezTo>
                  <a:cubicBezTo>
                    <a:pt x="2926" y="5317"/>
                    <a:pt x="2971" y="5528"/>
                    <a:pt x="3026" y="5740"/>
                  </a:cubicBezTo>
                  <a:cubicBezTo>
                    <a:pt x="3149" y="6173"/>
                    <a:pt x="3270" y="6607"/>
                    <a:pt x="3359" y="7052"/>
                  </a:cubicBezTo>
                  <a:cubicBezTo>
                    <a:pt x="3393" y="7275"/>
                    <a:pt x="3438" y="7486"/>
                    <a:pt x="3471" y="7708"/>
                  </a:cubicBezTo>
                  <a:cubicBezTo>
                    <a:pt x="3504" y="7920"/>
                    <a:pt x="3515" y="8142"/>
                    <a:pt x="3482" y="8353"/>
                  </a:cubicBezTo>
                  <a:cubicBezTo>
                    <a:pt x="3448" y="8598"/>
                    <a:pt x="3371" y="8854"/>
                    <a:pt x="3382" y="9087"/>
                  </a:cubicBezTo>
                  <a:lnTo>
                    <a:pt x="3415" y="9043"/>
                  </a:lnTo>
                  <a:cubicBezTo>
                    <a:pt x="3415" y="8865"/>
                    <a:pt x="3471" y="8676"/>
                    <a:pt x="3504" y="8509"/>
                  </a:cubicBezTo>
                  <a:cubicBezTo>
                    <a:pt x="3549" y="8298"/>
                    <a:pt x="3560" y="8098"/>
                    <a:pt x="3549" y="7898"/>
                  </a:cubicBezTo>
                  <a:cubicBezTo>
                    <a:pt x="3527" y="7675"/>
                    <a:pt x="3493" y="7463"/>
                    <a:pt x="3448" y="7252"/>
                  </a:cubicBezTo>
                  <a:cubicBezTo>
                    <a:pt x="3371" y="6808"/>
                    <a:pt x="3270" y="6373"/>
                    <a:pt x="3149" y="5951"/>
                  </a:cubicBezTo>
                  <a:cubicBezTo>
                    <a:pt x="3093" y="5740"/>
                    <a:pt x="3037" y="5528"/>
                    <a:pt x="2993" y="5306"/>
                  </a:cubicBezTo>
                  <a:cubicBezTo>
                    <a:pt x="2948" y="5095"/>
                    <a:pt x="2937" y="4883"/>
                    <a:pt x="2892" y="4683"/>
                  </a:cubicBezTo>
                  <a:cubicBezTo>
                    <a:pt x="2859" y="4472"/>
                    <a:pt x="2770" y="4294"/>
                    <a:pt x="2648" y="4127"/>
                  </a:cubicBezTo>
                  <a:cubicBezTo>
                    <a:pt x="2536" y="3960"/>
                    <a:pt x="2392" y="3805"/>
                    <a:pt x="2259" y="3649"/>
                  </a:cubicBezTo>
                  <a:cubicBezTo>
                    <a:pt x="1980" y="3315"/>
                    <a:pt x="1680" y="2992"/>
                    <a:pt x="1413" y="2648"/>
                  </a:cubicBezTo>
                  <a:cubicBezTo>
                    <a:pt x="1135" y="2314"/>
                    <a:pt x="890" y="1947"/>
                    <a:pt x="679" y="1569"/>
                  </a:cubicBezTo>
                  <a:cubicBezTo>
                    <a:pt x="457" y="1180"/>
                    <a:pt x="324" y="757"/>
                    <a:pt x="156" y="345"/>
                  </a:cubicBezTo>
                  <a:cubicBezTo>
                    <a:pt x="112" y="234"/>
                    <a:pt x="57" y="1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571" name="Google Shape;21571;p33"/>
            <p:cNvSpPr/>
            <p:nvPr/>
          </p:nvSpPr>
          <p:spPr>
            <a:xfrm>
              <a:off x="2117572" y="3937122"/>
              <a:ext cx="127688" cy="420673"/>
            </a:xfrm>
            <a:custGeom>
              <a:avLst/>
              <a:gdLst/>
              <a:ahLst/>
              <a:cxnLst/>
              <a:rect l="l" t="t" r="r" b="b"/>
              <a:pathLst>
                <a:path w="3660" h="12058" extrusionOk="0">
                  <a:moveTo>
                    <a:pt x="33" y="1"/>
                  </a:moveTo>
                  <a:lnTo>
                    <a:pt x="33" y="1"/>
                  </a:lnTo>
                  <a:cubicBezTo>
                    <a:pt x="23" y="12"/>
                    <a:pt x="11" y="35"/>
                    <a:pt x="0" y="45"/>
                  </a:cubicBezTo>
                  <a:cubicBezTo>
                    <a:pt x="0" y="690"/>
                    <a:pt x="256" y="1335"/>
                    <a:pt x="557" y="1903"/>
                  </a:cubicBezTo>
                  <a:cubicBezTo>
                    <a:pt x="990" y="2715"/>
                    <a:pt x="1491" y="3493"/>
                    <a:pt x="1946" y="4283"/>
                  </a:cubicBezTo>
                  <a:cubicBezTo>
                    <a:pt x="2425" y="5084"/>
                    <a:pt x="2858" y="5918"/>
                    <a:pt x="3170" y="6797"/>
                  </a:cubicBezTo>
                  <a:cubicBezTo>
                    <a:pt x="3337" y="7230"/>
                    <a:pt x="3471" y="7697"/>
                    <a:pt x="3537" y="8154"/>
                  </a:cubicBezTo>
                  <a:cubicBezTo>
                    <a:pt x="3570" y="8409"/>
                    <a:pt x="3570" y="8654"/>
                    <a:pt x="3548" y="8910"/>
                  </a:cubicBezTo>
                  <a:cubicBezTo>
                    <a:pt x="3526" y="9143"/>
                    <a:pt x="3493" y="9388"/>
                    <a:pt x="3493" y="9622"/>
                  </a:cubicBezTo>
                  <a:cubicBezTo>
                    <a:pt x="3493" y="10122"/>
                    <a:pt x="3560" y="10611"/>
                    <a:pt x="3582" y="11101"/>
                  </a:cubicBezTo>
                  <a:cubicBezTo>
                    <a:pt x="3592" y="11424"/>
                    <a:pt x="3592" y="11746"/>
                    <a:pt x="3582" y="12057"/>
                  </a:cubicBezTo>
                  <a:cubicBezTo>
                    <a:pt x="3604" y="12024"/>
                    <a:pt x="3626" y="11980"/>
                    <a:pt x="3649" y="11935"/>
                  </a:cubicBezTo>
                  <a:cubicBezTo>
                    <a:pt x="3659" y="11780"/>
                    <a:pt x="3659" y="11624"/>
                    <a:pt x="3659" y="11468"/>
                  </a:cubicBezTo>
                  <a:cubicBezTo>
                    <a:pt x="3649" y="11234"/>
                    <a:pt x="3637" y="10989"/>
                    <a:pt x="3626" y="10745"/>
                  </a:cubicBezTo>
                  <a:cubicBezTo>
                    <a:pt x="3615" y="10489"/>
                    <a:pt x="3582" y="10245"/>
                    <a:pt x="3570" y="10000"/>
                  </a:cubicBezTo>
                  <a:cubicBezTo>
                    <a:pt x="3548" y="9744"/>
                    <a:pt x="3548" y="9499"/>
                    <a:pt x="3570" y="9244"/>
                  </a:cubicBezTo>
                  <a:cubicBezTo>
                    <a:pt x="3592" y="8999"/>
                    <a:pt x="3637" y="8765"/>
                    <a:pt x="3637" y="8520"/>
                  </a:cubicBezTo>
                  <a:cubicBezTo>
                    <a:pt x="3626" y="8053"/>
                    <a:pt x="3503" y="7586"/>
                    <a:pt x="3370" y="7153"/>
                  </a:cubicBezTo>
                  <a:cubicBezTo>
                    <a:pt x="3092" y="6263"/>
                    <a:pt x="2670" y="5428"/>
                    <a:pt x="2213" y="4617"/>
                  </a:cubicBezTo>
                  <a:cubicBezTo>
                    <a:pt x="1746" y="3805"/>
                    <a:pt x="1257" y="3015"/>
                    <a:pt x="790" y="2203"/>
                  </a:cubicBezTo>
                  <a:cubicBezTo>
                    <a:pt x="412" y="1536"/>
                    <a:pt x="23" y="791"/>
                    <a:pt x="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572" name="Google Shape;21572;p33"/>
            <p:cNvSpPr/>
            <p:nvPr/>
          </p:nvSpPr>
          <p:spPr>
            <a:xfrm>
              <a:off x="2102047" y="3952263"/>
              <a:ext cx="133898" cy="422209"/>
            </a:xfrm>
            <a:custGeom>
              <a:avLst/>
              <a:gdLst/>
              <a:ahLst/>
              <a:cxnLst/>
              <a:rect l="l" t="t" r="r" b="b"/>
              <a:pathLst>
                <a:path w="3838" h="12102" extrusionOk="0">
                  <a:moveTo>
                    <a:pt x="201" y="1"/>
                  </a:moveTo>
                  <a:cubicBezTo>
                    <a:pt x="189" y="23"/>
                    <a:pt x="179" y="56"/>
                    <a:pt x="156" y="78"/>
                  </a:cubicBezTo>
                  <a:cubicBezTo>
                    <a:pt x="245" y="323"/>
                    <a:pt x="345" y="557"/>
                    <a:pt x="456" y="790"/>
                  </a:cubicBezTo>
                  <a:cubicBezTo>
                    <a:pt x="545" y="1002"/>
                    <a:pt x="646" y="1202"/>
                    <a:pt x="735" y="1413"/>
                  </a:cubicBezTo>
                  <a:cubicBezTo>
                    <a:pt x="834" y="1647"/>
                    <a:pt x="935" y="1880"/>
                    <a:pt x="1034" y="2125"/>
                  </a:cubicBezTo>
                  <a:cubicBezTo>
                    <a:pt x="1135" y="2359"/>
                    <a:pt x="1246" y="2604"/>
                    <a:pt x="1390" y="2826"/>
                  </a:cubicBezTo>
                  <a:cubicBezTo>
                    <a:pt x="1524" y="3048"/>
                    <a:pt x="1669" y="3259"/>
                    <a:pt x="1813" y="3482"/>
                  </a:cubicBezTo>
                  <a:cubicBezTo>
                    <a:pt x="2369" y="4294"/>
                    <a:pt x="2859" y="5162"/>
                    <a:pt x="3148" y="6107"/>
                  </a:cubicBezTo>
                  <a:cubicBezTo>
                    <a:pt x="3315" y="6596"/>
                    <a:pt x="3392" y="7108"/>
                    <a:pt x="3471" y="7619"/>
                  </a:cubicBezTo>
                  <a:cubicBezTo>
                    <a:pt x="3537" y="8109"/>
                    <a:pt x="3604" y="8610"/>
                    <a:pt x="3659" y="9099"/>
                  </a:cubicBezTo>
                  <a:lnTo>
                    <a:pt x="3726" y="9866"/>
                  </a:lnTo>
                  <a:cubicBezTo>
                    <a:pt x="3615" y="9433"/>
                    <a:pt x="3437" y="9021"/>
                    <a:pt x="3326" y="8587"/>
                  </a:cubicBezTo>
                  <a:cubicBezTo>
                    <a:pt x="3214" y="8120"/>
                    <a:pt x="3170" y="7631"/>
                    <a:pt x="3059" y="7164"/>
                  </a:cubicBezTo>
                  <a:cubicBezTo>
                    <a:pt x="2948" y="6719"/>
                    <a:pt x="2792" y="6285"/>
                    <a:pt x="2592" y="5873"/>
                  </a:cubicBezTo>
                  <a:cubicBezTo>
                    <a:pt x="2369" y="5451"/>
                    <a:pt x="2092" y="5073"/>
                    <a:pt x="1835" y="4683"/>
                  </a:cubicBezTo>
                  <a:cubicBezTo>
                    <a:pt x="1702" y="4483"/>
                    <a:pt x="1568" y="4283"/>
                    <a:pt x="1457" y="4072"/>
                  </a:cubicBezTo>
                  <a:cubicBezTo>
                    <a:pt x="1346" y="3860"/>
                    <a:pt x="1268" y="3637"/>
                    <a:pt x="1190" y="3404"/>
                  </a:cubicBezTo>
                  <a:cubicBezTo>
                    <a:pt x="1113" y="3182"/>
                    <a:pt x="1034" y="2948"/>
                    <a:pt x="935" y="2737"/>
                  </a:cubicBezTo>
                  <a:cubicBezTo>
                    <a:pt x="834" y="2525"/>
                    <a:pt x="723" y="2314"/>
                    <a:pt x="612" y="2114"/>
                  </a:cubicBezTo>
                  <a:cubicBezTo>
                    <a:pt x="490" y="1902"/>
                    <a:pt x="379" y="1702"/>
                    <a:pt x="300" y="1480"/>
                  </a:cubicBezTo>
                  <a:cubicBezTo>
                    <a:pt x="201" y="1257"/>
                    <a:pt x="145" y="1024"/>
                    <a:pt x="100" y="790"/>
                  </a:cubicBezTo>
                  <a:lnTo>
                    <a:pt x="33" y="357"/>
                  </a:lnTo>
                  <a:lnTo>
                    <a:pt x="1" y="457"/>
                  </a:lnTo>
                  <a:cubicBezTo>
                    <a:pt x="33" y="668"/>
                    <a:pt x="67" y="879"/>
                    <a:pt x="112" y="1079"/>
                  </a:cubicBezTo>
                  <a:cubicBezTo>
                    <a:pt x="167" y="1302"/>
                    <a:pt x="245" y="1514"/>
                    <a:pt x="345" y="1724"/>
                  </a:cubicBezTo>
                  <a:cubicBezTo>
                    <a:pt x="545" y="2147"/>
                    <a:pt x="812" y="2548"/>
                    <a:pt x="990" y="2992"/>
                  </a:cubicBezTo>
                  <a:cubicBezTo>
                    <a:pt x="1079" y="3215"/>
                    <a:pt x="1146" y="3449"/>
                    <a:pt x="1224" y="3671"/>
                  </a:cubicBezTo>
                  <a:cubicBezTo>
                    <a:pt x="1313" y="3904"/>
                    <a:pt x="1413" y="4116"/>
                    <a:pt x="1535" y="4316"/>
                  </a:cubicBezTo>
                  <a:cubicBezTo>
                    <a:pt x="1780" y="4739"/>
                    <a:pt x="2080" y="5117"/>
                    <a:pt x="2325" y="5528"/>
                  </a:cubicBezTo>
                  <a:cubicBezTo>
                    <a:pt x="2559" y="5929"/>
                    <a:pt x="2747" y="6351"/>
                    <a:pt x="2892" y="6796"/>
                  </a:cubicBezTo>
                  <a:cubicBezTo>
                    <a:pt x="3036" y="7253"/>
                    <a:pt x="3103" y="7730"/>
                    <a:pt x="3192" y="8209"/>
                  </a:cubicBezTo>
                  <a:cubicBezTo>
                    <a:pt x="3226" y="8432"/>
                    <a:pt x="3281" y="8665"/>
                    <a:pt x="3348" y="8887"/>
                  </a:cubicBezTo>
                  <a:cubicBezTo>
                    <a:pt x="3426" y="9110"/>
                    <a:pt x="3504" y="9344"/>
                    <a:pt x="3582" y="9566"/>
                  </a:cubicBezTo>
                  <a:cubicBezTo>
                    <a:pt x="3659" y="9833"/>
                    <a:pt x="3726" y="10100"/>
                    <a:pt x="3748" y="10378"/>
                  </a:cubicBezTo>
                  <a:cubicBezTo>
                    <a:pt x="3771" y="10667"/>
                    <a:pt x="3771" y="10967"/>
                    <a:pt x="3771" y="11257"/>
                  </a:cubicBezTo>
                  <a:cubicBezTo>
                    <a:pt x="3748" y="11546"/>
                    <a:pt x="3715" y="11823"/>
                    <a:pt x="3671" y="12102"/>
                  </a:cubicBezTo>
                  <a:lnTo>
                    <a:pt x="3715" y="12035"/>
                  </a:lnTo>
                  <a:cubicBezTo>
                    <a:pt x="3726" y="11991"/>
                    <a:pt x="3738" y="11946"/>
                    <a:pt x="3738" y="11902"/>
                  </a:cubicBezTo>
                  <a:lnTo>
                    <a:pt x="3738" y="12024"/>
                  </a:lnTo>
                  <a:lnTo>
                    <a:pt x="3782" y="11957"/>
                  </a:lnTo>
                  <a:cubicBezTo>
                    <a:pt x="3804" y="11690"/>
                    <a:pt x="3827" y="11423"/>
                    <a:pt x="3827" y="11156"/>
                  </a:cubicBezTo>
                  <a:cubicBezTo>
                    <a:pt x="3837" y="10889"/>
                    <a:pt x="3837" y="10634"/>
                    <a:pt x="3815" y="10367"/>
                  </a:cubicBezTo>
                  <a:cubicBezTo>
                    <a:pt x="3804" y="10088"/>
                    <a:pt x="3782" y="9799"/>
                    <a:pt x="3760" y="9522"/>
                  </a:cubicBezTo>
                  <a:cubicBezTo>
                    <a:pt x="3715" y="9043"/>
                    <a:pt x="3659" y="8565"/>
                    <a:pt x="3604" y="8086"/>
                  </a:cubicBezTo>
                  <a:cubicBezTo>
                    <a:pt x="3537" y="7586"/>
                    <a:pt x="3471" y="7075"/>
                    <a:pt x="3359" y="6585"/>
                  </a:cubicBezTo>
                  <a:cubicBezTo>
                    <a:pt x="3137" y="5639"/>
                    <a:pt x="2714" y="4772"/>
                    <a:pt x="2203" y="3949"/>
                  </a:cubicBezTo>
                  <a:cubicBezTo>
                    <a:pt x="1947" y="3516"/>
                    <a:pt x="1635" y="3115"/>
                    <a:pt x="1390" y="2681"/>
                  </a:cubicBezTo>
                  <a:cubicBezTo>
                    <a:pt x="1135" y="2248"/>
                    <a:pt x="979" y="1769"/>
                    <a:pt x="768" y="1302"/>
                  </a:cubicBezTo>
                  <a:cubicBezTo>
                    <a:pt x="590" y="901"/>
                    <a:pt x="389" y="513"/>
                    <a:pt x="234" y="90"/>
                  </a:cubicBezTo>
                  <a:cubicBezTo>
                    <a:pt x="223" y="68"/>
                    <a:pt x="211" y="34"/>
                    <a:pt x="2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573" name="Google Shape;21573;p33"/>
            <p:cNvSpPr/>
            <p:nvPr/>
          </p:nvSpPr>
          <p:spPr>
            <a:xfrm>
              <a:off x="2093883" y="4020156"/>
              <a:ext cx="132363" cy="360911"/>
            </a:xfrm>
            <a:custGeom>
              <a:avLst/>
              <a:gdLst/>
              <a:ahLst/>
              <a:cxnLst/>
              <a:rect l="l" t="t" r="r" b="b"/>
              <a:pathLst>
                <a:path w="3794" h="10345" extrusionOk="0">
                  <a:moveTo>
                    <a:pt x="12" y="1"/>
                  </a:moveTo>
                  <a:cubicBezTo>
                    <a:pt x="1" y="57"/>
                    <a:pt x="1" y="112"/>
                    <a:pt x="1" y="168"/>
                  </a:cubicBezTo>
                  <a:cubicBezTo>
                    <a:pt x="134" y="535"/>
                    <a:pt x="279" y="880"/>
                    <a:pt x="435" y="1236"/>
                  </a:cubicBezTo>
                  <a:cubicBezTo>
                    <a:pt x="613" y="1614"/>
                    <a:pt x="779" y="2003"/>
                    <a:pt x="979" y="2381"/>
                  </a:cubicBezTo>
                  <a:cubicBezTo>
                    <a:pt x="1191" y="2771"/>
                    <a:pt x="1469" y="3104"/>
                    <a:pt x="1725" y="3471"/>
                  </a:cubicBezTo>
                  <a:cubicBezTo>
                    <a:pt x="1992" y="3827"/>
                    <a:pt x="2203" y="4217"/>
                    <a:pt x="2403" y="4605"/>
                  </a:cubicBezTo>
                  <a:cubicBezTo>
                    <a:pt x="2592" y="4984"/>
                    <a:pt x="2781" y="5373"/>
                    <a:pt x="2959" y="5774"/>
                  </a:cubicBezTo>
                  <a:cubicBezTo>
                    <a:pt x="3126" y="6163"/>
                    <a:pt x="3270" y="6563"/>
                    <a:pt x="3382" y="6975"/>
                  </a:cubicBezTo>
                  <a:cubicBezTo>
                    <a:pt x="3482" y="7375"/>
                    <a:pt x="3560" y="7764"/>
                    <a:pt x="3604" y="8165"/>
                  </a:cubicBezTo>
                  <a:cubicBezTo>
                    <a:pt x="3705" y="8888"/>
                    <a:pt x="3738" y="9610"/>
                    <a:pt x="3749" y="10345"/>
                  </a:cubicBezTo>
                  <a:lnTo>
                    <a:pt x="3794" y="10289"/>
                  </a:lnTo>
                  <a:cubicBezTo>
                    <a:pt x="3782" y="9677"/>
                    <a:pt x="3760" y="9066"/>
                    <a:pt x="3705" y="8454"/>
                  </a:cubicBezTo>
                  <a:cubicBezTo>
                    <a:pt x="3616" y="7642"/>
                    <a:pt x="3438" y="6841"/>
                    <a:pt x="3149" y="6074"/>
                  </a:cubicBezTo>
                  <a:cubicBezTo>
                    <a:pt x="2993" y="5673"/>
                    <a:pt x="2803" y="5284"/>
                    <a:pt x="2615" y="4895"/>
                  </a:cubicBezTo>
                  <a:cubicBezTo>
                    <a:pt x="2425" y="4506"/>
                    <a:pt x="2225" y="4116"/>
                    <a:pt x="1992" y="3738"/>
                  </a:cubicBezTo>
                  <a:cubicBezTo>
                    <a:pt x="1758" y="3371"/>
                    <a:pt x="1458" y="3038"/>
                    <a:pt x="1213" y="2660"/>
                  </a:cubicBezTo>
                  <a:cubicBezTo>
                    <a:pt x="979" y="2304"/>
                    <a:pt x="801" y="1903"/>
                    <a:pt x="623" y="1514"/>
                  </a:cubicBezTo>
                  <a:cubicBezTo>
                    <a:pt x="401" y="1013"/>
                    <a:pt x="190" y="513"/>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574" name="Google Shape;21574;p33"/>
            <p:cNvSpPr/>
            <p:nvPr/>
          </p:nvSpPr>
          <p:spPr>
            <a:xfrm>
              <a:off x="2160240" y="3995734"/>
              <a:ext cx="122664" cy="367121"/>
            </a:xfrm>
            <a:custGeom>
              <a:avLst/>
              <a:gdLst/>
              <a:ahLst/>
              <a:cxnLst/>
              <a:rect l="l" t="t" r="r" b="b"/>
              <a:pathLst>
                <a:path w="3516" h="10523" extrusionOk="0">
                  <a:moveTo>
                    <a:pt x="212" y="1"/>
                  </a:moveTo>
                  <a:cubicBezTo>
                    <a:pt x="134" y="245"/>
                    <a:pt x="56" y="601"/>
                    <a:pt x="34" y="1024"/>
                  </a:cubicBezTo>
                  <a:cubicBezTo>
                    <a:pt x="1" y="1880"/>
                    <a:pt x="646" y="2080"/>
                    <a:pt x="1146" y="2903"/>
                  </a:cubicBezTo>
                  <a:cubicBezTo>
                    <a:pt x="1647" y="3738"/>
                    <a:pt x="1680" y="4027"/>
                    <a:pt x="2070" y="4739"/>
                  </a:cubicBezTo>
                  <a:cubicBezTo>
                    <a:pt x="2448" y="5439"/>
                    <a:pt x="2303" y="6129"/>
                    <a:pt x="2103" y="7030"/>
                  </a:cubicBezTo>
                  <a:cubicBezTo>
                    <a:pt x="1914" y="7930"/>
                    <a:pt x="1758" y="7686"/>
                    <a:pt x="1635" y="8620"/>
                  </a:cubicBezTo>
                  <a:cubicBezTo>
                    <a:pt x="1502" y="9554"/>
                    <a:pt x="2147" y="10522"/>
                    <a:pt x="2147" y="10522"/>
                  </a:cubicBezTo>
                  <a:lnTo>
                    <a:pt x="2458" y="10189"/>
                  </a:lnTo>
                  <a:lnTo>
                    <a:pt x="2525" y="10021"/>
                  </a:lnTo>
                  <a:cubicBezTo>
                    <a:pt x="2614" y="9788"/>
                    <a:pt x="2670" y="9332"/>
                    <a:pt x="2814" y="8642"/>
                  </a:cubicBezTo>
                  <a:cubicBezTo>
                    <a:pt x="2959" y="7953"/>
                    <a:pt x="3015" y="8053"/>
                    <a:pt x="3259" y="7330"/>
                  </a:cubicBezTo>
                  <a:cubicBezTo>
                    <a:pt x="3515" y="6607"/>
                    <a:pt x="3237" y="6318"/>
                    <a:pt x="3137" y="5261"/>
                  </a:cubicBezTo>
                  <a:cubicBezTo>
                    <a:pt x="3037" y="4205"/>
                    <a:pt x="1991" y="2848"/>
                    <a:pt x="1480" y="2258"/>
                  </a:cubicBezTo>
                  <a:cubicBezTo>
                    <a:pt x="968" y="1680"/>
                    <a:pt x="513" y="723"/>
                    <a:pt x="268" y="134"/>
                  </a:cubicBezTo>
                  <a:cubicBezTo>
                    <a:pt x="246" y="90"/>
                    <a:pt x="223" y="45"/>
                    <a:pt x="2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575" name="Google Shape;21575;p33"/>
            <p:cNvSpPr/>
            <p:nvPr/>
          </p:nvSpPr>
          <p:spPr>
            <a:xfrm>
              <a:off x="2162578" y="4015516"/>
              <a:ext cx="103267" cy="321314"/>
            </a:xfrm>
            <a:custGeom>
              <a:avLst/>
              <a:gdLst/>
              <a:ahLst/>
              <a:cxnLst/>
              <a:rect l="l" t="t" r="r" b="b"/>
              <a:pathLst>
                <a:path w="2960" h="9210" extrusionOk="0">
                  <a:moveTo>
                    <a:pt x="11" y="0"/>
                  </a:moveTo>
                  <a:cubicBezTo>
                    <a:pt x="11" y="23"/>
                    <a:pt x="11" y="56"/>
                    <a:pt x="1" y="89"/>
                  </a:cubicBezTo>
                  <a:cubicBezTo>
                    <a:pt x="234" y="423"/>
                    <a:pt x="456" y="757"/>
                    <a:pt x="656" y="1090"/>
                  </a:cubicBezTo>
                  <a:cubicBezTo>
                    <a:pt x="957" y="1569"/>
                    <a:pt x="1235" y="2058"/>
                    <a:pt x="1513" y="2559"/>
                  </a:cubicBezTo>
                  <a:cubicBezTo>
                    <a:pt x="1780" y="3037"/>
                    <a:pt x="2069" y="3527"/>
                    <a:pt x="2314" y="4027"/>
                  </a:cubicBezTo>
                  <a:cubicBezTo>
                    <a:pt x="2559" y="4516"/>
                    <a:pt x="2692" y="5039"/>
                    <a:pt x="2792" y="5573"/>
                  </a:cubicBezTo>
                  <a:cubicBezTo>
                    <a:pt x="2848" y="5828"/>
                    <a:pt x="2892" y="6085"/>
                    <a:pt x="2903" y="6352"/>
                  </a:cubicBezTo>
                  <a:cubicBezTo>
                    <a:pt x="2915" y="6596"/>
                    <a:pt x="2859" y="6829"/>
                    <a:pt x="2781" y="7063"/>
                  </a:cubicBezTo>
                  <a:cubicBezTo>
                    <a:pt x="2703" y="7286"/>
                    <a:pt x="2614" y="7508"/>
                    <a:pt x="2547" y="7741"/>
                  </a:cubicBezTo>
                  <a:cubicBezTo>
                    <a:pt x="2492" y="7931"/>
                    <a:pt x="2458" y="8131"/>
                    <a:pt x="2458" y="8331"/>
                  </a:cubicBezTo>
                  <a:cubicBezTo>
                    <a:pt x="2448" y="8631"/>
                    <a:pt x="2492" y="8920"/>
                    <a:pt x="2525" y="9210"/>
                  </a:cubicBezTo>
                  <a:cubicBezTo>
                    <a:pt x="2536" y="9187"/>
                    <a:pt x="2536" y="9154"/>
                    <a:pt x="2547" y="9132"/>
                  </a:cubicBezTo>
                  <a:cubicBezTo>
                    <a:pt x="2547" y="9098"/>
                    <a:pt x="2559" y="9076"/>
                    <a:pt x="2559" y="9043"/>
                  </a:cubicBezTo>
                  <a:cubicBezTo>
                    <a:pt x="2547" y="8920"/>
                    <a:pt x="2525" y="8799"/>
                    <a:pt x="2525" y="8676"/>
                  </a:cubicBezTo>
                  <a:cubicBezTo>
                    <a:pt x="2503" y="8476"/>
                    <a:pt x="2503" y="8275"/>
                    <a:pt x="2525" y="8087"/>
                  </a:cubicBezTo>
                  <a:cubicBezTo>
                    <a:pt x="2547" y="7853"/>
                    <a:pt x="2625" y="7642"/>
                    <a:pt x="2703" y="7419"/>
                  </a:cubicBezTo>
                  <a:cubicBezTo>
                    <a:pt x="2770" y="7208"/>
                    <a:pt x="2859" y="6997"/>
                    <a:pt x="2903" y="6774"/>
                  </a:cubicBezTo>
                  <a:cubicBezTo>
                    <a:pt x="2959" y="6530"/>
                    <a:pt x="2959" y="6285"/>
                    <a:pt x="2915" y="6051"/>
                  </a:cubicBezTo>
                  <a:cubicBezTo>
                    <a:pt x="2881" y="5784"/>
                    <a:pt x="2826" y="5517"/>
                    <a:pt x="2781" y="5262"/>
                  </a:cubicBezTo>
                  <a:cubicBezTo>
                    <a:pt x="2725" y="4995"/>
                    <a:pt x="2670" y="4750"/>
                    <a:pt x="2581" y="4494"/>
                  </a:cubicBezTo>
                  <a:cubicBezTo>
                    <a:pt x="2403" y="3982"/>
                    <a:pt x="2114" y="3504"/>
                    <a:pt x="1847" y="3015"/>
                  </a:cubicBezTo>
                  <a:cubicBezTo>
                    <a:pt x="1301" y="2025"/>
                    <a:pt x="745" y="1035"/>
                    <a:pt x="90" y="112"/>
                  </a:cubicBezTo>
                  <a:cubicBezTo>
                    <a:pt x="67" y="67"/>
                    <a:pt x="45" y="34"/>
                    <a:pt x="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576" name="Google Shape;21576;p33"/>
            <p:cNvSpPr/>
            <p:nvPr/>
          </p:nvSpPr>
          <p:spPr>
            <a:xfrm>
              <a:off x="2217667" y="4286773"/>
              <a:ext cx="7396" cy="56274"/>
            </a:xfrm>
            <a:custGeom>
              <a:avLst/>
              <a:gdLst/>
              <a:ahLst/>
              <a:cxnLst/>
              <a:rect l="l" t="t" r="r" b="b"/>
              <a:pathLst>
                <a:path w="212" h="1613" extrusionOk="0">
                  <a:moveTo>
                    <a:pt x="34" y="0"/>
                  </a:moveTo>
                  <a:cubicBezTo>
                    <a:pt x="23" y="45"/>
                    <a:pt x="12" y="100"/>
                    <a:pt x="1" y="156"/>
                  </a:cubicBezTo>
                  <a:cubicBezTo>
                    <a:pt x="23" y="278"/>
                    <a:pt x="45" y="401"/>
                    <a:pt x="56" y="523"/>
                  </a:cubicBezTo>
                  <a:cubicBezTo>
                    <a:pt x="101" y="834"/>
                    <a:pt x="134" y="1145"/>
                    <a:pt x="157" y="1457"/>
                  </a:cubicBezTo>
                  <a:cubicBezTo>
                    <a:pt x="167" y="1513"/>
                    <a:pt x="190" y="1568"/>
                    <a:pt x="212" y="1613"/>
                  </a:cubicBezTo>
                  <a:cubicBezTo>
                    <a:pt x="201" y="1346"/>
                    <a:pt x="179" y="1079"/>
                    <a:pt x="157" y="812"/>
                  </a:cubicBezTo>
                  <a:cubicBezTo>
                    <a:pt x="123" y="534"/>
                    <a:pt x="78" y="267"/>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577" name="Google Shape;21577;p33"/>
            <p:cNvSpPr/>
            <p:nvPr/>
          </p:nvSpPr>
          <p:spPr>
            <a:xfrm>
              <a:off x="2222342" y="4254536"/>
              <a:ext cx="13606" cy="107140"/>
            </a:xfrm>
            <a:custGeom>
              <a:avLst/>
              <a:gdLst/>
              <a:ahLst/>
              <a:cxnLst/>
              <a:rect l="l" t="t" r="r" b="b"/>
              <a:pathLst>
                <a:path w="390" h="3071" extrusionOk="0">
                  <a:moveTo>
                    <a:pt x="223" y="1"/>
                  </a:moveTo>
                  <a:cubicBezTo>
                    <a:pt x="211" y="57"/>
                    <a:pt x="189" y="101"/>
                    <a:pt x="178" y="146"/>
                  </a:cubicBezTo>
                  <a:cubicBezTo>
                    <a:pt x="189" y="245"/>
                    <a:pt x="201" y="334"/>
                    <a:pt x="211" y="435"/>
                  </a:cubicBezTo>
                  <a:lnTo>
                    <a:pt x="278" y="1202"/>
                  </a:lnTo>
                  <a:cubicBezTo>
                    <a:pt x="211" y="947"/>
                    <a:pt x="122" y="690"/>
                    <a:pt x="45" y="446"/>
                  </a:cubicBezTo>
                  <a:cubicBezTo>
                    <a:pt x="33" y="468"/>
                    <a:pt x="11" y="502"/>
                    <a:pt x="0" y="535"/>
                  </a:cubicBezTo>
                  <a:lnTo>
                    <a:pt x="134" y="902"/>
                  </a:lnTo>
                  <a:cubicBezTo>
                    <a:pt x="211" y="1169"/>
                    <a:pt x="278" y="1436"/>
                    <a:pt x="300" y="1714"/>
                  </a:cubicBezTo>
                  <a:cubicBezTo>
                    <a:pt x="323" y="2003"/>
                    <a:pt x="323" y="2303"/>
                    <a:pt x="323" y="2593"/>
                  </a:cubicBezTo>
                  <a:lnTo>
                    <a:pt x="290" y="2959"/>
                  </a:lnTo>
                  <a:cubicBezTo>
                    <a:pt x="312" y="3015"/>
                    <a:pt x="334" y="3048"/>
                    <a:pt x="356" y="3070"/>
                  </a:cubicBezTo>
                  <a:cubicBezTo>
                    <a:pt x="367" y="2882"/>
                    <a:pt x="379" y="2692"/>
                    <a:pt x="379" y="2492"/>
                  </a:cubicBezTo>
                  <a:cubicBezTo>
                    <a:pt x="389" y="2225"/>
                    <a:pt x="389" y="1970"/>
                    <a:pt x="367" y="1703"/>
                  </a:cubicBezTo>
                  <a:cubicBezTo>
                    <a:pt x="356" y="1424"/>
                    <a:pt x="334" y="1135"/>
                    <a:pt x="312" y="858"/>
                  </a:cubicBezTo>
                  <a:cubicBezTo>
                    <a:pt x="290" y="568"/>
                    <a:pt x="256" y="290"/>
                    <a:pt x="2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578" name="Google Shape;21578;p33"/>
            <p:cNvSpPr/>
            <p:nvPr/>
          </p:nvSpPr>
          <p:spPr>
            <a:xfrm>
              <a:off x="2162578" y="4043845"/>
              <a:ext cx="14792" cy="24875"/>
            </a:xfrm>
            <a:custGeom>
              <a:avLst/>
              <a:gdLst/>
              <a:ahLst/>
              <a:cxnLst/>
              <a:rect l="l" t="t" r="r" b="b"/>
              <a:pathLst>
                <a:path w="424" h="713" extrusionOk="0">
                  <a:moveTo>
                    <a:pt x="1" y="1"/>
                  </a:moveTo>
                  <a:lnTo>
                    <a:pt x="1" y="1"/>
                  </a:lnTo>
                  <a:cubicBezTo>
                    <a:pt x="67" y="278"/>
                    <a:pt x="223" y="490"/>
                    <a:pt x="423" y="713"/>
                  </a:cubicBezTo>
                  <a:cubicBezTo>
                    <a:pt x="278" y="468"/>
                    <a:pt x="145" y="2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579" name="Google Shape;21579;p33"/>
            <p:cNvSpPr/>
            <p:nvPr/>
          </p:nvSpPr>
          <p:spPr>
            <a:xfrm>
              <a:off x="2239402" y="4204890"/>
              <a:ext cx="5861" cy="149807"/>
            </a:xfrm>
            <a:custGeom>
              <a:avLst/>
              <a:gdLst/>
              <a:ahLst/>
              <a:cxnLst/>
              <a:rect l="l" t="t" r="r" b="b"/>
              <a:pathLst>
                <a:path w="168" h="4294" extrusionOk="0">
                  <a:moveTo>
                    <a:pt x="23" y="0"/>
                  </a:moveTo>
                  <a:cubicBezTo>
                    <a:pt x="11" y="67"/>
                    <a:pt x="11" y="145"/>
                    <a:pt x="1" y="212"/>
                  </a:cubicBezTo>
                  <a:cubicBezTo>
                    <a:pt x="11" y="301"/>
                    <a:pt x="34" y="390"/>
                    <a:pt x="45" y="479"/>
                  </a:cubicBezTo>
                  <a:cubicBezTo>
                    <a:pt x="78" y="734"/>
                    <a:pt x="78" y="979"/>
                    <a:pt x="56" y="1235"/>
                  </a:cubicBezTo>
                  <a:cubicBezTo>
                    <a:pt x="34" y="1468"/>
                    <a:pt x="1" y="1713"/>
                    <a:pt x="1" y="1947"/>
                  </a:cubicBezTo>
                  <a:cubicBezTo>
                    <a:pt x="1" y="2447"/>
                    <a:pt x="68" y="2936"/>
                    <a:pt x="90" y="3426"/>
                  </a:cubicBezTo>
                  <a:cubicBezTo>
                    <a:pt x="100" y="3715"/>
                    <a:pt x="100" y="4004"/>
                    <a:pt x="90" y="4293"/>
                  </a:cubicBezTo>
                  <a:lnTo>
                    <a:pt x="157" y="4226"/>
                  </a:lnTo>
                  <a:cubicBezTo>
                    <a:pt x="167" y="4082"/>
                    <a:pt x="167" y="3937"/>
                    <a:pt x="167" y="3793"/>
                  </a:cubicBezTo>
                  <a:cubicBezTo>
                    <a:pt x="157" y="3559"/>
                    <a:pt x="145" y="3314"/>
                    <a:pt x="134" y="3070"/>
                  </a:cubicBezTo>
                  <a:cubicBezTo>
                    <a:pt x="123" y="2814"/>
                    <a:pt x="90" y="2570"/>
                    <a:pt x="78" y="2325"/>
                  </a:cubicBezTo>
                  <a:cubicBezTo>
                    <a:pt x="56" y="2069"/>
                    <a:pt x="56" y="1824"/>
                    <a:pt x="78" y="1569"/>
                  </a:cubicBezTo>
                  <a:cubicBezTo>
                    <a:pt x="100" y="1324"/>
                    <a:pt x="145" y="1090"/>
                    <a:pt x="145" y="845"/>
                  </a:cubicBezTo>
                  <a:cubicBezTo>
                    <a:pt x="145" y="556"/>
                    <a:pt x="90" y="279"/>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580" name="Google Shape;21580;p33"/>
            <p:cNvSpPr/>
            <p:nvPr/>
          </p:nvSpPr>
          <p:spPr>
            <a:xfrm>
              <a:off x="1922790" y="4373261"/>
              <a:ext cx="438501" cy="258656"/>
            </a:xfrm>
            <a:custGeom>
              <a:avLst/>
              <a:gdLst/>
              <a:ahLst/>
              <a:cxnLst/>
              <a:rect l="l" t="t" r="r" b="b"/>
              <a:pathLst>
                <a:path w="12569" h="7414" extrusionOk="0">
                  <a:moveTo>
                    <a:pt x="10422" y="0"/>
                  </a:moveTo>
                  <a:cubicBezTo>
                    <a:pt x="10160" y="0"/>
                    <a:pt x="9727" y="84"/>
                    <a:pt x="9064" y="157"/>
                  </a:cubicBezTo>
                  <a:cubicBezTo>
                    <a:pt x="8815" y="188"/>
                    <a:pt x="8665" y="199"/>
                    <a:pt x="8539" y="199"/>
                  </a:cubicBezTo>
                  <a:cubicBezTo>
                    <a:pt x="8312" y="199"/>
                    <a:pt x="8169" y="164"/>
                    <a:pt x="7674" y="157"/>
                  </a:cubicBezTo>
                  <a:cubicBezTo>
                    <a:pt x="7663" y="157"/>
                    <a:pt x="7652" y="157"/>
                    <a:pt x="7641" y="157"/>
                  </a:cubicBezTo>
                  <a:cubicBezTo>
                    <a:pt x="6901" y="157"/>
                    <a:pt x="6714" y="508"/>
                    <a:pt x="5761" y="935"/>
                  </a:cubicBezTo>
                  <a:cubicBezTo>
                    <a:pt x="4793" y="1370"/>
                    <a:pt x="3837" y="2793"/>
                    <a:pt x="3448" y="3461"/>
                  </a:cubicBezTo>
                  <a:cubicBezTo>
                    <a:pt x="3048" y="4128"/>
                    <a:pt x="2291" y="4873"/>
                    <a:pt x="1813" y="5295"/>
                  </a:cubicBezTo>
                  <a:cubicBezTo>
                    <a:pt x="1323" y="5718"/>
                    <a:pt x="845" y="6486"/>
                    <a:pt x="745" y="6630"/>
                  </a:cubicBezTo>
                  <a:cubicBezTo>
                    <a:pt x="545" y="6897"/>
                    <a:pt x="211" y="6986"/>
                    <a:pt x="33" y="7020"/>
                  </a:cubicBezTo>
                  <a:cubicBezTo>
                    <a:pt x="11" y="7020"/>
                    <a:pt x="0" y="7064"/>
                    <a:pt x="33" y="7075"/>
                  </a:cubicBezTo>
                  <a:cubicBezTo>
                    <a:pt x="156" y="7119"/>
                    <a:pt x="389" y="7198"/>
                    <a:pt x="723" y="7297"/>
                  </a:cubicBezTo>
                  <a:cubicBezTo>
                    <a:pt x="979" y="7367"/>
                    <a:pt x="1232" y="7413"/>
                    <a:pt x="1540" y="7413"/>
                  </a:cubicBezTo>
                  <a:cubicBezTo>
                    <a:pt x="1874" y="7413"/>
                    <a:pt x="2271" y="7359"/>
                    <a:pt x="2803" y="7220"/>
                  </a:cubicBezTo>
                  <a:cubicBezTo>
                    <a:pt x="3837" y="6953"/>
                    <a:pt x="4348" y="6686"/>
                    <a:pt x="5317" y="6141"/>
                  </a:cubicBezTo>
                  <a:cubicBezTo>
                    <a:pt x="6284" y="5596"/>
                    <a:pt x="7396" y="4472"/>
                    <a:pt x="8320" y="3550"/>
                  </a:cubicBezTo>
                  <a:cubicBezTo>
                    <a:pt x="9242" y="2615"/>
                    <a:pt x="9954" y="1703"/>
                    <a:pt x="10433" y="1436"/>
                  </a:cubicBezTo>
                  <a:cubicBezTo>
                    <a:pt x="10922" y="1158"/>
                    <a:pt x="10967" y="1180"/>
                    <a:pt x="11622" y="1125"/>
                  </a:cubicBezTo>
                  <a:cubicBezTo>
                    <a:pt x="12279" y="1069"/>
                    <a:pt x="12568" y="668"/>
                    <a:pt x="12568" y="668"/>
                  </a:cubicBezTo>
                  <a:lnTo>
                    <a:pt x="11000" y="68"/>
                  </a:lnTo>
                  <a:cubicBezTo>
                    <a:pt x="11000" y="68"/>
                    <a:pt x="10710" y="1"/>
                    <a:pt x="10466" y="1"/>
                  </a:cubicBezTo>
                  <a:cubicBezTo>
                    <a:pt x="10452" y="1"/>
                    <a:pt x="10437" y="0"/>
                    <a:pt x="1042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581" name="Google Shape;21581;p33"/>
            <p:cNvSpPr/>
            <p:nvPr/>
          </p:nvSpPr>
          <p:spPr>
            <a:xfrm>
              <a:off x="2175382" y="4394647"/>
              <a:ext cx="183159" cy="139306"/>
            </a:xfrm>
            <a:custGeom>
              <a:avLst/>
              <a:gdLst/>
              <a:ahLst/>
              <a:cxnLst/>
              <a:rect l="l" t="t" r="r" b="b"/>
              <a:pathLst>
                <a:path w="5250" h="3993" extrusionOk="0">
                  <a:moveTo>
                    <a:pt x="5195" y="0"/>
                  </a:moveTo>
                  <a:cubicBezTo>
                    <a:pt x="5039" y="111"/>
                    <a:pt x="4849" y="178"/>
                    <a:pt x="4661" y="223"/>
                  </a:cubicBezTo>
                  <a:cubicBezTo>
                    <a:pt x="4305" y="300"/>
                    <a:pt x="3949" y="334"/>
                    <a:pt x="3593" y="411"/>
                  </a:cubicBezTo>
                  <a:cubicBezTo>
                    <a:pt x="3248" y="490"/>
                    <a:pt x="2948" y="668"/>
                    <a:pt x="2647" y="846"/>
                  </a:cubicBezTo>
                  <a:cubicBezTo>
                    <a:pt x="2336" y="1024"/>
                    <a:pt x="2036" y="1212"/>
                    <a:pt x="1747" y="1424"/>
                  </a:cubicBezTo>
                  <a:cubicBezTo>
                    <a:pt x="1602" y="1524"/>
                    <a:pt x="1458" y="1624"/>
                    <a:pt x="1313" y="1735"/>
                  </a:cubicBezTo>
                  <a:cubicBezTo>
                    <a:pt x="1168" y="1847"/>
                    <a:pt x="1023" y="1946"/>
                    <a:pt x="902" y="2069"/>
                  </a:cubicBezTo>
                  <a:cubicBezTo>
                    <a:pt x="779" y="2202"/>
                    <a:pt x="690" y="2358"/>
                    <a:pt x="623" y="2525"/>
                  </a:cubicBezTo>
                  <a:cubicBezTo>
                    <a:pt x="556" y="2703"/>
                    <a:pt x="501" y="2880"/>
                    <a:pt x="434" y="3058"/>
                  </a:cubicBezTo>
                  <a:cubicBezTo>
                    <a:pt x="312" y="3381"/>
                    <a:pt x="178" y="3693"/>
                    <a:pt x="0" y="3993"/>
                  </a:cubicBezTo>
                  <a:cubicBezTo>
                    <a:pt x="56" y="3948"/>
                    <a:pt x="101" y="3893"/>
                    <a:pt x="156" y="3849"/>
                  </a:cubicBezTo>
                  <a:cubicBezTo>
                    <a:pt x="234" y="3693"/>
                    <a:pt x="312" y="3537"/>
                    <a:pt x="378" y="3381"/>
                  </a:cubicBezTo>
                  <a:cubicBezTo>
                    <a:pt x="457" y="3203"/>
                    <a:pt x="523" y="3025"/>
                    <a:pt x="579" y="2848"/>
                  </a:cubicBezTo>
                  <a:cubicBezTo>
                    <a:pt x="645" y="2680"/>
                    <a:pt x="701" y="2492"/>
                    <a:pt x="790" y="2336"/>
                  </a:cubicBezTo>
                  <a:cubicBezTo>
                    <a:pt x="890" y="2169"/>
                    <a:pt x="1023" y="2047"/>
                    <a:pt x="1168" y="1936"/>
                  </a:cubicBezTo>
                  <a:lnTo>
                    <a:pt x="1602" y="1602"/>
                  </a:lnTo>
                  <a:cubicBezTo>
                    <a:pt x="1891" y="1390"/>
                    <a:pt x="2202" y="1179"/>
                    <a:pt x="2514" y="990"/>
                  </a:cubicBezTo>
                  <a:cubicBezTo>
                    <a:pt x="2803" y="812"/>
                    <a:pt x="3114" y="612"/>
                    <a:pt x="3460" y="500"/>
                  </a:cubicBezTo>
                  <a:cubicBezTo>
                    <a:pt x="3626" y="445"/>
                    <a:pt x="3804" y="423"/>
                    <a:pt x="3982" y="389"/>
                  </a:cubicBezTo>
                  <a:cubicBezTo>
                    <a:pt x="4171" y="356"/>
                    <a:pt x="4349" y="334"/>
                    <a:pt x="4538" y="300"/>
                  </a:cubicBezTo>
                  <a:cubicBezTo>
                    <a:pt x="4783" y="256"/>
                    <a:pt x="5050" y="178"/>
                    <a:pt x="5250" y="23"/>
                  </a:cubicBezTo>
                  <a:lnTo>
                    <a:pt x="5195"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582" name="Google Shape;21582;p33"/>
            <p:cNvSpPr/>
            <p:nvPr/>
          </p:nvSpPr>
          <p:spPr>
            <a:xfrm>
              <a:off x="1923941" y="4373679"/>
              <a:ext cx="355085" cy="247213"/>
            </a:xfrm>
            <a:custGeom>
              <a:avLst/>
              <a:gdLst/>
              <a:ahLst/>
              <a:cxnLst/>
              <a:rect l="l" t="t" r="r" b="b"/>
              <a:pathLst>
                <a:path w="10178" h="7086" extrusionOk="0">
                  <a:moveTo>
                    <a:pt x="10177" y="1"/>
                  </a:moveTo>
                  <a:cubicBezTo>
                    <a:pt x="10133" y="11"/>
                    <a:pt x="10077" y="11"/>
                    <a:pt x="10010" y="23"/>
                  </a:cubicBezTo>
                  <a:cubicBezTo>
                    <a:pt x="9899" y="78"/>
                    <a:pt x="9788" y="134"/>
                    <a:pt x="9676" y="179"/>
                  </a:cubicBezTo>
                  <a:cubicBezTo>
                    <a:pt x="9498" y="256"/>
                    <a:pt x="9310" y="323"/>
                    <a:pt x="9110" y="367"/>
                  </a:cubicBezTo>
                  <a:cubicBezTo>
                    <a:pt x="8887" y="412"/>
                    <a:pt x="8653" y="412"/>
                    <a:pt x="8431" y="412"/>
                  </a:cubicBezTo>
                  <a:cubicBezTo>
                    <a:pt x="8335" y="407"/>
                    <a:pt x="8242" y="405"/>
                    <a:pt x="8148" y="405"/>
                  </a:cubicBezTo>
                  <a:cubicBezTo>
                    <a:pt x="8014" y="405"/>
                    <a:pt x="7879" y="410"/>
                    <a:pt x="7741" y="423"/>
                  </a:cubicBezTo>
                  <a:cubicBezTo>
                    <a:pt x="7496" y="446"/>
                    <a:pt x="7274" y="523"/>
                    <a:pt x="7052" y="634"/>
                  </a:cubicBezTo>
                  <a:cubicBezTo>
                    <a:pt x="6818" y="757"/>
                    <a:pt x="6584" y="890"/>
                    <a:pt x="6351" y="1024"/>
                  </a:cubicBezTo>
                  <a:cubicBezTo>
                    <a:pt x="6129" y="1146"/>
                    <a:pt x="5906" y="1291"/>
                    <a:pt x="5695" y="1447"/>
                  </a:cubicBezTo>
                  <a:cubicBezTo>
                    <a:pt x="5261" y="1791"/>
                    <a:pt x="4894" y="2214"/>
                    <a:pt x="4527" y="2614"/>
                  </a:cubicBezTo>
                  <a:cubicBezTo>
                    <a:pt x="3759" y="3449"/>
                    <a:pt x="3003" y="4294"/>
                    <a:pt x="2325" y="5206"/>
                  </a:cubicBezTo>
                  <a:cubicBezTo>
                    <a:pt x="1757" y="5973"/>
                    <a:pt x="1146" y="6907"/>
                    <a:pt x="111" y="7052"/>
                  </a:cubicBezTo>
                  <a:cubicBezTo>
                    <a:pt x="78" y="7052"/>
                    <a:pt x="34" y="7063"/>
                    <a:pt x="0" y="7063"/>
                  </a:cubicBezTo>
                  <a:cubicBezTo>
                    <a:pt x="22" y="7074"/>
                    <a:pt x="45" y="7085"/>
                    <a:pt x="67" y="7085"/>
                  </a:cubicBezTo>
                  <a:cubicBezTo>
                    <a:pt x="412" y="7063"/>
                    <a:pt x="734" y="6929"/>
                    <a:pt x="1013" y="6741"/>
                  </a:cubicBezTo>
                  <a:cubicBezTo>
                    <a:pt x="1435" y="6462"/>
                    <a:pt x="1757" y="6062"/>
                    <a:pt x="2058" y="5661"/>
                  </a:cubicBezTo>
                  <a:cubicBezTo>
                    <a:pt x="2392" y="5228"/>
                    <a:pt x="2725" y="4783"/>
                    <a:pt x="3081" y="4361"/>
                  </a:cubicBezTo>
                  <a:cubicBezTo>
                    <a:pt x="3437" y="3926"/>
                    <a:pt x="3815" y="3504"/>
                    <a:pt x="4194" y="3081"/>
                  </a:cubicBezTo>
                  <a:cubicBezTo>
                    <a:pt x="4572" y="2670"/>
                    <a:pt x="4938" y="2247"/>
                    <a:pt x="5328" y="1858"/>
                  </a:cubicBezTo>
                  <a:cubicBezTo>
                    <a:pt x="5717" y="1469"/>
                    <a:pt x="6173" y="1168"/>
                    <a:pt x="6651" y="901"/>
                  </a:cubicBezTo>
                  <a:cubicBezTo>
                    <a:pt x="6874" y="779"/>
                    <a:pt x="7108" y="646"/>
                    <a:pt x="7341" y="557"/>
                  </a:cubicBezTo>
                  <a:cubicBezTo>
                    <a:pt x="7575" y="468"/>
                    <a:pt x="7819" y="446"/>
                    <a:pt x="8064" y="446"/>
                  </a:cubicBezTo>
                  <a:cubicBezTo>
                    <a:pt x="8249" y="446"/>
                    <a:pt x="8441" y="460"/>
                    <a:pt x="8630" y="460"/>
                  </a:cubicBezTo>
                  <a:cubicBezTo>
                    <a:pt x="8679" y="460"/>
                    <a:pt x="8728" y="459"/>
                    <a:pt x="8776" y="456"/>
                  </a:cubicBezTo>
                  <a:cubicBezTo>
                    <a:pt x="8976" y="446"/>
                    <a:pt x="9176" y="412"/>
                    <a:pt x="9376" y="345"/>
                  </a:cubicBezTo>
                  <a:cubicBezTo>
                    <a:pt x="9654" y="256"/>
                    <a:pt x="9921" y="134"/>
                    <a:pt x="1017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583" name="Google Shape;21583;p33"/>
            <p:cNvSpPr/>
            <p:nvPr/>
          </p:nvSpPr>
          <p:spPr>
            <a:xfrm>
              <a:off x="2080695" y="4389205"/>
              <a:ext cx="263122" cy="213442"/>
            </a:xfrm>
            <a:custGeom>
              <a:avLst/>
              <a:gdLst/>
              <a:ahLst/>
              <a:cxnLst/>
              <a:rect l="l" t="t" r="r" b="b"/>
              <a:pathLst>
                <a:path w="7542" h="6118" extrusionOk="0">
                  <a:moveTo>
                    <a:pt x="7475" y="1"/>
                  </a:moveTo>
                  <a:cubicBezTo>
                    <a:pt x="7308" y="56"/>
                    <a:pt x="7119" y="67"/>
                    <a:pt x="6941" y="90"/>
                  </a:cubicBezTo>
                  <a:cubicBezTo>
                    <a:pt x="6730" y="112"/>
                    <a:pt x="6540" y="156"/>
                    <a:pt x="6352" y="245"/>
                  </a:cubicBezTo>
                  <a:cubicBezTo>
                    <a:pt x="6151" y="323"/>
                    <a:pt x="5962" y="434"/>
                    <a:pt x="5762" y="534"/>
                  </a:cubicBezTo>
                  <a:cubicBezTo>
                    <a:pt x="5373" y="745"/>
                    <a:pt x="4995" y="990"/>
                    <a:pt x="4627" y="1235"/>
                  </a:cubicBezTo>
                  <a:cubicBezTo>
                    <a:pt x="4449" y="1357"/>
                    <a:pt x="4261" y="1479"/>
                    <a:pt x="4071" y="1591"/>
                  </a:cubicBezTo>
                  <a:cubicBezTo>
                    <a:pt x="3893" y="1691"/>
                    <a:pt x="3693" y="1780"/>
                    <a:pt x="3504" y="1880"/>
                  </a:cubicBezTo>
                  <a:cubicBezTo>
                    <a:pt x="3326" y="1980"/>
                    <a:pt x="3181" y="2124"/>
                    <a:pt x="3059" y="2292"/>
                  </a:cubicBezTo>
                  <a:cubicBezTo>
                    <a:pt x="2937" y="2458"/>
                    <a:pt x="2837" y="2636"/>
                    <a:pt x="2726" y="2814"/>
                  </a:cubicBezTo>
                  <a:cubicBezTo>
                    <a:pt x="2514" y="3192"/>
                    <a:pt x="2292" y="3570"/>
                    <a:pt x="2058" y="3938"/>
                  </a:cubicBezTo>
                  <a:cubicBezTo>
                    <a:pt x="1824" y="4304"/>
                    <a:pt x="1558" y="4660"/>
                    <a:pt x="1268" y="4983"/>
                  </a:cubicBezTo>
                  <a:cubicBezTo>
                    <a:pt x="968" y="5305"/>
                    <a:pt x="613" y="5572"/>
                    <a:pt x="279" y="5851"/>
                  </a:cubicBezTo>
                  <a:cubicBezTo>
                    <a:pt x="178" y="5940"/>
                    <a:pt x="89" y="6029"/>
                    <a:pt x="0" y="6118"/>
                  </a:cubicBezTo>
                  <a:cubicBezTo>
                    <a:pt x="56" y="6084"/>
                    <a:pt x="112" y="6062"/>
                    <a:pt x="168" y="6029"/>
                  </a:cubicBezTo>
                  <a:cubicBezTo>
                    <a:pt x="468" y="5750"/>
                    <a:pt x="801" y="5517"/>
                    <a:pt x="1090" y="5239"/>
                  </a:cubicBezTo>
                  <a:cubicBezTo>
                    <a:pt x="1402" y="4939"/>
                    <a:pt x="1669" y="4605"/>
                    <a:pt x="1913" y="4249"/>
                  </a:cubicBezTo>
                  <a:cubicBezTo>
                    <a:pt x="2158" y="3893"/>
                    <a:pt x="2381" y="3515"/>
                    <a:pt x="2615" y="3148"/>
                  </a:cubicBezTo>
                  <a:lnTo>
                    <a:pt x="2948" y="2581"/>
                  </a:lnTo>
                  <a:cubicBezTo>
                    <a:pt x="3059" y="2391"/>
                    <a:pt x="3181" y="2213"/>
                    <a:pt x="3349" y="2069"/>
                  </a:cubicBezTo>
                  <a:cubicBezTo>
                    <a:pt x="3504" y="1936"/>
                    <a:pt x="3715" y="1847"/>
                    <a:pt x="3905" y="1758"/>
                  </a:cubicBezTo>
                  <a:cubicBezTo>
                    <a:pt x="4105" y="1657"/>
                    <a:pt x="4294" y="1535"/>
                    <a:pt x="4472" y="1413"/>
                  </a:cubicBezTo>
                  <a:cubicBezTo>
                    <a:pt x="4850" y="1168"/>
                    <a:pt x="5217" y="913"/>
                    <a:pt x="5606" y="690"/>
                  </a:cubicBezTo>
                  <a:cubicBezTo>
                    <a:pt x="5806" y="579"/>
                    <a:pt x="5996" y="468"/>
                    <a:pt x="6196" y="367"/>
                  </a:cubicBezTo>
                  <a:cubicBezTo>
                    <a:pt x="6396" y="278"/>
                    <a:pt x="6596" y="189"/>
                    <a:pt x="6807" y="145"/>
                  </a:cubicBezTo>
                  <a:cubicBezTo>
                    <a:pt x="7041" y="112"/>
                    <a:pt x="7308" y="100"/>
                    <a:pt x="7541" y="23"/>
                  </a:cubicBezTo>
                  <a:lnTo>
                    <a:pt x="7475"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584" name="Google Shape;21584;p33"/>
            <p:cNvSpPr/>
            <p:nvPr/>
          </p:nvSpPr>
          <p:spPr>
            <a:xfrm>
              <a:off x="1942188" y="4374063"/>
              <a:ext cx="359341" cy="252655"/>
            </a:xfrm>
            <a:custGeom>
              <a:avLst/>
              <a:gdLst/>
              <a:ahLst/>
              <a:cxnLst/>
              <a:rect l="l" t="t" r="r" b="b"/>
              <a:pathLst>
                <a:path w="10300" h="7242" extrusionOk="0">
                  <a:moveTo>
                    <a:pt x="10154" y="0"/>
                  </a:moveTo>
                  <a:lnTo>
                    <a:pt x="9721" y="134"/>
                  </a:lnTo>
                  <a:cubicBezTo>
                    <a:pt x="9499" y="223"/>
                    <a:pt x="9265" y="301"/>
                    <a:pt x="9042" y="401"/>
                  </a:cubicBezTo>
                  <a:cubicBezTo>
                    <a:pt x="8809" y="490"/>
                    <a:pt x="8587" y="601"/>
                    <a:pt x="8353" y="690"/>
                  </a:cubicBezTo>
                  <a:cubicBezTo>
                    <a:pt x="8119" y="790"/>
                    <a:pt x="7885" y="868"/>
                    <a:pt x="7641" y="924"/>
                  </a:cubicBezTo>
                  <a:cubicBezTo>
                    <a:pt x="7396" y="979"/>
                    <a:pt x="7163" y="1013"/>
                    <a:pt x="6929" y="1102"/>
                  </a:cubicBezTo>
                  <a:cubicBezTo>
                    <a:pt x="6496" y="1246"/>
                    <a:pt x="6095" y="1525"/>
                    <a:pt x="5717" y="1791"/>
                  </a:cubicBezTo>
                  <a:cubicBezTo>
                    <a:pt x="4961" y="2336"/>
                    <a:pt x="4304" y="3003"/>
                    <a:pt x="3681" y="3693"/>
                  </a:cubicBezTo>
                  <a:cubicBezTo>
                    <a:pt x="3058" y="4394"/>
                    <a:pt x="2469" y="5117"/>
                    <a:pt x="1847" y="5806"/>
                  </a:cubicBezTo>
                  <a:cubicBezTo>
                    <a:pt x="1335" y="6384"/>
                    <a:pt x="745" y="6985"/>
                    <a:pt x="0" y="7219"/>
                  </a:cubicBezTo>
                  <a:cubicBezTo>
                    <a:pt x="22" y="7230"/>
                    <a:pt x="33" y="7230"/>
                    <a:pt x="55" y="7241"/>
                  </a:cubicBezTo>
                  <a:cubicBezTo>
                    <a:pt x="678" y="7041"/>
                    <a:pt x="1190" y="6585"/>
                    <a:pt x="1635" y="6118"/>
                  </a:cubicBezTo>
                  <a:cubicBezTo>
                    <a:pt x="2269" y="5462"/>
                    <a:pt x="2848" y="4738"/>
                    <a:pt x="3448" y="4049"/>
                  </a:cubicBezTo>
                  <a:cubicBezTo>
                    <a:pt x="4059" y="3349"/>
                    <a:pt x="4704" y="2670"/>
                    <a:pt x="5439" y="2081"/>
                  </a:cubicBezTo>
                  <a:cubicBezTo>
                    <a:pt x="5806" y="1791"/>
                    <a:pt x="6195" y="1525"/>
                    <a:pt x="6617" y="1302"/>
                  </a:cubicBezTo>
                  <a:cubicBezTo>
                    <a:pt x="6840" y="1191"/>
                    <a:pt x="7074" y="1113"/>
                    <a:pt x="7329" y="1057"/>
                  </a:cubicBezTo>
                  <a:cubicBezTo>
                    <a:pt x="7563" y="1001"/>
                    <a:pt x="7796" y="957"/>
                    <a:pt x="8030" y="879"/>
                  </a:cubicBezTo>
                  <a:cubicBezTo>
                    <a:pt x="8498" y="724"/>
                    <a:pt x="8931" y="501"/>
                    <a:pt x="9398" y="323"/>
                  </a:cubicBezTo>
                  <a:cubicBezTo>
                    <a:pt x="9699" y="212"/>
                    <a:pt x="9999" y="112"/>
                    <a:pt x="10299" y="12"/>
                  </a:cubicBezTo>
                  <a:cubicBezTo>
                    <a:pt x="10266" y="12"/>
                    <a:pt x="10210" y="0"/>
                    <a:pt x="1015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585" name="Google Shape;21585;p33"/>
            <p:cNvSpPr/>
            <p:nvPr/>
          </p:nvSpPr>
          <p:spPr>
            <a:xfrm>
              <a:off x="1959632" y="4379122"/>
              <a:ext cx="361679" cy="253039"/>
            </a:xfrm>
            <a:custGeom>
              <a:avLst/>
              <a:gdLst/>
              <a:ahLst/>
              <a:cxnLst/>
              <a:rect l="l" t="t" r="r" b="b"/>
              <a:pathLst>
                <a:path w="10367" h="7253" extrusionOk="0">
                  <a:moveTo>
                    <a:pt x="10200" y="0"/>
                  </a:moveTo>
                  <a:cubicBezTo>
                    <a:pt x="9944" y="56"/>
                    <a:pt x="9677" y="134"/>
                    <a:pt x="9421" y="211"/>
                  </a:cubicBezTo>
                  <a:cubicBezTo>
                    <a:pt x="9165" y="278"/>
                    <a:pt x="8920" y="367"/>
                    <a:pt x="8676" y="478"/>
                  </a:cubicBezTo>
                  <a:cubicBezTo>
                    <a:pt x="8409" y="579"/>
                    <a:pt x="8153" y="690"/>
                    <a:pt x="7897" y="801"/>
                  </a:cubicBezTo>
                  <a:cubicBezTo>
                    <a:pt x="7452" y="990"/>
                    <a:pt x="7019" y="1202"/>
                    <a:pt x="6585" y="1412"/>
                  </a:cubicBezTo>
                  <a:cubicBezTo>
                    <a:pt x="6129" y="1635"/>
                    <a:pt x="5673" y="1857"/>
                    <a:pt x="5239" y="2114"/>
                  </a:cubicBezTo>
                  <a:cubicBezTo>
                    <a:pt x="4416" y="2625"/>
                    <a:pt x="3715" y="3303"/>
                    <a:pt x="3104" y="4049"/>
                  </a:cubicBezTo>
                  <a:cubicBezTo>
                    <a:pt x="2781" y="4438"/>
                    <a:pt x="2503" y="4850"/>
                    <a:pt x="2170" y="5228"/>
                  </a:cubicBezTo>
                  <a:cubicBezTo>
                    <a:pt x="1836" y="5606"/>
                    <a:pt x="1424" y="5906"/>
                    <a:pt x="1057" y="6251"/>
                  </a:cubicBezTo>
                  <a:cubicBezTo>
                    <a:pt x="734" y="6551"/>
                    <a:pt x="423" y="6874"/>
                    <a:pt x="79" y="7141"/>
                  </a:cubicBezTo>
                  <a:cubicBezTo>
                    <a:pt x="56" y="7163"/>
                    <a:pt x="23" y="7185"/>
                    <a:pt x="0" y="7208"/>
                  </a:cubicBezTo>
                  <a:cubicBezTo>
                    <a:pt x="34" y="7208"/>
                    <a:pt x="67" y="7218"/>
                    <a:pt x="89" y="7218"/>
                  </a:cubicBezTo>
                  <a:cubicBezTo>
                    <a:pt x="301" y="7063"/>
                    <a:pt x="490" y="6896"/>
                    <a:pt x="679" y="6718"/>
                  </a:cubicBezTo>
                  <a:cubicBezTo>
                    <a:pt x="846" y="6562"/>
                    <a:pt x="1001" y="6407"/>
                    <a:pt x="1169" y="6251"/>
                  </a:cubicBezTo>
                  <a:cubicBezTo>
                    <a:pt x="1357" y="6084"/>
                    <a:pt x="1557" y="5917"/>
                    <a:pt x="1747" y="5739"/>
                  </a:cubicBezTo>
                  <a:cubicBezTo>
                    <a:pt x="1947" y="5572"/>
                    <a:pt x="2136" y="5384"/>
                    <a:pt x="2303" y="5183"/>
                  </a:cubicBezTo>
                  <a:cubicBezTo>
                    <a:pt x="2469" y="4983"/>
                    <a:pt x="2625" y="4771"/>
                    <a:pt x="2781" y="4571"/>
                  </a:cubicBezTo>
                  <a:cubicBezTo>
                    <a:pt x="3381" y="3782"/>
                    <a:pt x="4049" y="3048"/>
                    <a:pt x="4850" y="2458"/>
                  </a:cubicBezTo>
                  <a:cubicBezTo>
                    <a:pt x="5262" y="2158"/>
                    <a:pt x="5717" y="1913"/>
                    <a:pt x="6184" y="1679"/>
                  </a:cubicBezTo>
                  <a:cubicBezTo>
                    <a:pt x="6629" y="1457"/>
                    <a:pt x="7074" y="1234"/>
                    <a:pt x="7530" y="1034"/>
                  </a:cubicBezTo>
                  <a:cubicBezTo>
                    <a:pt x="7764" y="923"/>
                    <a:pt x="7998" y="823"/>
                    <a:pt x="8231" y="723"/>
                  </a:cubicBezTo>
                  <a:lnTo>
                    <a:pt x="8231" y="723"/>
                  </a:lnTo>
                  <a:cubicBezTo>
                    <a:pt x="7853" y="968"/>
                    <a:pt x="7519" y="1268"/>
                    <a:pt x="7141" y="1501"/>
                  </a:cubicBezTo>
                  <a:cubicBezTo>
                    <a:pt x="6740" y="1768"/>
                    <a:pt x="6295" y="1958"/>
                    <a:pt x="5884" y="2213"/>
                  </a:cubicBezTo>
                  <a:cubicBezTo>
                    <a:pt x="5495" y="2458"/>
                    <a:pt x="5139" y="2747"/>
                    <a:pt x="4817" y="3070"/>
                  </a:cubicBezTo>
                  <a:cubicBezTo>
                    <a:pt x="4483" y="3414"/>
                    <a:pt x="4204" y="3793"/>
                    <a:pt x="3915" y="4171"/>
                  </a:cubicBezTo>
                  <a:cubicBezTo>
                    <a:pt x="3771" y="4360"/>
                    <a:pt x="3626" y="4549"/>
                    <a:pt x="3460" y="4716"/>
                  </a:cubicBezTo>
                  <a:cubicBezTo>
                    <a:pt x="3292" y="4894"/>
                    <a:pt x="3104" y="5038"/>
                    <a:pt x="2914" y="5183"/>
                  </a:cubicBezTo>
                  <a:cubicBezTo>
                    <a:pt x="2726" y="5327"/>
                    <a:pt x="2536" y="5472"/>
                    <a:pt x="2358" y="5639"/>
                  </a:cubicBezTo>
                  <a:cubicBezTo>
                    <a:pt x="2192" y="5806"/>
                    <a:pt x="2036" y="5973"/>
                    <a:pt x="1869" y="6150"/>
                  </a:cubicBezTo>
                  <a:cubicBezTo>
                    <a:pt x="1713" y="6318"/>
                    <a:pt x="1557" y="6496"/>
                    <a:pt x="1379" y="6640"/>
                  </a:cubicBezTo>
                  <a:cubicBezTo>
                    <a:pt x="1191" y="6807"/>
                    <a:pt x="991" y="6929"/>
                    <a:pt x="790" y="7052"/>
                  </a:cubicBezTo>
                  <a:cubicBezTo>
                    <a:pt x="657" y="7119"/>
                    <a:pt x="523" y="7185"/>
                    <a:pt x="401" y="7252"/>
                  </a:cubicBezTo>
                  <a:lnTo>
                    <a:pt x="501" y="7252"/>
                  </a:lnTo>
                  <a:cubicBezTo>
                    <a:pt x="690" y="7151"/>
                    <a:pt x="879" y="7063"/>
                    <a:pt x="1057" y="6951"/>
                  </a:cubicBezTo>
                  <a:cubicBezTo>
                    <a:pt x="1246" y="6818"/>
                    <a:pt x="1424" y="6674"/>
                    <a:pt x="1591" y="6518"/>
                  </a:cubicBezTo>
                  <a:cubicBezTo>
                    <a:pt x="1936" y="6195"/>
                    <a:pt x="2225" y="5817"/>
                    <a:pt x="2592" y="5505"/>
                  </a:cubicBezTo>
                  <a:cubicBezTo>
                    <a:pt x="2770" y="5350"/>
                    <a:pt x="2970" y="5216"/>
                    <a:pt x="3159" y="5061"/>
                  </a:cubicBezTo>
                  <a:cubicBezTo>
                    <a:pt x="3349" y="4916"/>
                    <a:pt x="3515" y="4749"/>
                    <a:pt x="3671" y="4571"/>
                  </a:cubicBezTo>
                  <a:cubicBezTo>
                    <a:pt x="3982" y="4205"/>
                    <a:pt x="4249" y="3804"/>
                    <a:pt x="4560" y="3437"/>
                  </a:cubicBezTo>
                  <a:cubicBezTo>
                    <a:pt x="4861" y="3081"/>
                    <a:pt x="5205" y="2769"/>
                    <a:pt x="5584" y="2492"/>
                  </a:cubicBezTo>
                  <a:cubicBezTo>
                    <a:pt x="5973" y="2203"/>
                    <a:pt x="6407" y="1991"/>
                    <a:pt x="6829" y="1758"/>
                  </a:cubicBezTo>
                  <a:cubicBezTo>
                    <a:pt x="7030" y="1646"/>
                    <a:pt x="7230" y="1524"/>
                    <a:pt x="7419" y="1390"/>
                  </a:cubicBezTo>
                  <a:cubicBezTo>
                    <a:pt x="7619" y="1246"/>
                    <a:pt x="7797" y="1101"/>
                    <a:pt x="7998" y="957"/>
                  </a:cubicBezTo>
                  <a:cubicBezTo>
                    <a:pt x="8220" y="790"/>
                    <a:pt x="8453" y="645"/>
                    <a:pt x="8698" y="534"/>
                  </a:cubicBezTo>
                  <a:cubicBezTo>
                    <a:pt x="8976" y="423"/>
                    <a:pt x="9254" y="322"/>
                    <a:pt x="9543" y="233"/>
                  </a:cubicBezTo>
                  <a:cubicBezTo>
                    <a:pt x="9810" y="167"/>
                    <a:pt x="10089" y="112"/>
                    <a:pt x="10366" y="67"/>
                  </a:cubicBezTo>
                  <a:lnTo>
                    <a:pt x="10289" y="33"/>
                  </a:lnTo>
                  <a:cubicBezTo>
                    <a:pt x="10244" y="45"/>
                    <a:pt x="10200" y="45"/>
                    <a:pt x="10155" y="56"/>
                  </a:cubicBezTo>
                  <a:cubicBezTo>
                    <a:pt x="10188" y="45"/>
                    <a:pt x="10233" y="33"/>
                    <a:pt x="10266" y="23"/>
                  </a:cubicBezTo>
                  <a:lnTo>
                    <a:pt x="1020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586" name="Google Shape;21586;p33"/>
            <p:cNvSpPr/>
            <p:nvPr/>
          </p:nvSpPr>
          <p:spPr>
            <a:xfrm>
              <a:off x="2028711" y="4383378"/>
              <a:ext cx="300346" cy="239817"/>
            </a:xfrm>
            <a:custGeom>
              <a:avLst/>
              <a:gdLst/>
              <a:ahLst/>
              <a:cxnLst/>
              <a:rect l="l" t="t" r="r" b="b"/>
              <a:pathLst>
                <a:path w="8609" h="6874" extrusionOk="0">
                  <a:moveTo>
                    <a:pt x="8553" y="0"/>
                  </a:moveTo>
                  <a:cubicBezTo>
                    <a:pt x="7975" y="200"/>
                    <a:pt x="7397" y="423"/>
                    <a:pt x="6841" y="679"/>
                  </a:cubicBezTo>
                  <a:cubicBezTo>
                    <a:pt x="6095" y="1013"/>
                    <a:pt x="5395" y="1435"/>
                    <a:pt x="4760" y="1958"/>
                  </a:cubicBezTo>
                  <a:cubicBezTo>
                    <a:pt x="4427" y="2236"/>
                    <a:pt x="4115" y="2525"/>
                    <a:pt x="3815" y="2837"/>
                  </a:cubicBezTo>
                  <a:cubicBezTo>
                    <a:pt x="3504" y="3148"/>
                    <a:pt x="3193" y="3460"/>
                    <a:pt x="2914" y="3793"/>
                  </a:cubicBezTo>
                  <a:cubicBezTo>
                    <a:pt x="2636" y="4138"/>
                    <a:pt x="2414" y="4527"/>
                    <a:pt x="2147" y="4872"/>
                  </a:cubicBezTo>
                  <a:cubicBezTo>
                    <a:pt x="1869" y="5217"/>
                    <a:pt x="1546" y="5506"/>
                    <a:pt x="1235" y="5806"/>
                  </a:cubicBezTo>
                  <a:cubicBezTo>
                    <a:pt x="835" y="6174"/>
                    <a:pt x="434" y="6540"/>
                    <a:pt x="0" y="6874"/>
                  </a:cubicBezTo>
                  <a:cubicBezTo>
                    <a:pt x="56" y="6852"/>
                    <a:pt x="111" y="6841"/>
                    <a:pt x="167" y="6819"/>
                  </a:cubicBezTo>
                  <a:cubicBezTo>
                    <a:pt x="467" y="6585"/>
                    <a:pt x="756" y="6329"/>
                    <a:pt x="1035" y="6073"/>
                  </a:cubicBezTo>
                  <a:cubicBezTo>
                    <a:pt x="1346" y="5784"/>
                    <a:pt x="1658" y="5506"/>
                    <a:pt x="1947" y="5195"/>
                  </a:cubicBezTo>
                  <a:cubicBezTo>
                    <a:pt x="2258" y="4872"/>
                    <a:pt x="2491" y="4494"/>
                    <a:pt x="2748" y="4138"/>
                  </a:cubicBezTo>
                  <a:cubicBezTo>
                    <a:pt x="3003" y="3771"/>
                    <a:pt x="3292" y="3448"/>
                    <a:pt x="3604" y="3137"/>
                  </a:cubicBezTo>
                  <a:cubicBezTo>
                    <a:pt x="3904" y="2825"/>
                    <a:pt x="4216" y="2525"/>
                    <a:pt x="4538" y="2236"/>
                  </a:cubicBezTo>
                  <a:cubicBezTo>
                    <a:pt x="4861" y="1958"/>
                    <a:pt x="5195" y="1691"/>
                    <a:pt x="5550" y="1446"/>
                  </a:cubicBezTo>
                  <a:cubicBezTo>
                    <a:pt x="5884" y="1224"/>
                    <a:pt x="6228" y="1035"/>
                    <a:pt x="6596" y="857"/>
                  </a:cubicBezTo>
                  <a:cubicBezTo>
                    <a:pt x="7252" y="534"/>
                    <a:pt x="7931" y="279"/>
                    <a:pt x="8609" y="23"/>
                  </a:cubicBezTo>
                  <a:lnTo>
                    <a:pt x="855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587" name="Google Shape;21587;p33"/>
            <p:cNvSpPr/>
            <p:nvPr/>
          </p:nvSpPr>
          <p:spPr>
            <a:xfrm>
              <a:off x="1982135" y="4373261"/>
              <a:ext cx="326373" cy="188253"/>
            </a:xfrm>
            <a:custGeom>
              <a:avLst/>
              <a:gdLst/>
              <a:ahLst/>
              <a:cxnLst/>
              <a:rect l="l" t="t" r="r" b="b"/>
              <a:pathLst>
                <a:path w="9355" h="5396" extrusionOk="0">
                  <a:moveTo>
                    <a:pt x="8721" y="0"/>
                  </a:moveTo>
                  <a:cubicBezTo>
                    <a:pt x="8459" y="0"/>
                    <a:pt x="8026" y="84"/>
                    <a:pt x="7363" y="157"/>
                  </a:cubicBezTo>
                  <a:cubicBezTo>
                    <a:pt x="7114" y="188"/>
                    <a:pt x="6964" y="199"/>
                    <a:pt x="6838" y="199"/>
                  </a:cubicBezTo>
                  <a:cubicBezTo>
                    <a:pt x="6611" y="199"/>
                    <a:pt x="6468" y="164"/>
                    <a:pt x="5973" y="157"/>
                  </a:cubicBezTo>
                  <a:cubicBezTo>
                    <a:pt x="5962" y="157"/>
                    <a:pt x="5951" y="157"/>
                    <a:pt x="5940" y="157"/>
                  </a:cubicBezTo>
                  <a:cubicBezTo>
                    <a:pt x="5200" y="157"/>
                    <a:pt x="5013" y="508"/>
                    <a:pt x="4060" y="935"/>
                  </a:cubicBezTo>
                  <a:cubicBezTo>
                    <a:pt x="3092" y="1370"/>
                    <a:pt x="2136" y="2793"/>
                    <a:pt x="1747" y="3461"/>
                  </a:cubicBezTo>
                  <a:cubicBezTo>
                    <a:pt x="1347" y="4128"/>
                    <a:pt x="590" y="4873"/>
                    <a:pt x="112" y="5295"/>
                  </a:cubicBezTo>
                  <a:cubicBezTo>
                    <a:pt x="79" y="5329"/>
                    <a:pt x="45" y="5362"/>
                    <a:pt x="0" y="5396"/>
                  </a:cubicBezTo>
                  <a:cubicBezTo>
                    <a:pt x="267" y="5384"/>
                    <a:pt x="623" y="5340"/>
                    <a:pt x="1024" y="5229"/>
                  </a:cubicBezTo>
                  <a:cubicBezTo>
                    <a:pt x="1847" y="4995"/>
                    <a:pt x="1836" y="4317"/>
                    <a:pt x="2459" y="3572"/>
                  </a:cubicBezTo>
                  <a:cubicBezTo>
                    <a:pt x="3082" y="2838"/>
                    <a:pt x="3349" y="2715"/>
                    <a:pt x="3905" y="2126"/>
                  </a:cubicBezTo>
                  <a:cubicBezTo>
                    <a:pt x="4449" y="1525"/>
                    <a:pt x="5150" y="1447"/>
                    <a:pt x="6062" y="1347"/>
                  </a:cubicBezTo>
                  <a:cubicBezTo>
                    <a:pt x="6248" y="1327"/>
                    <a:pt x="6388" y="1320"/>
                    <a:pt x="6502" y="1320"/>
                  </a:cubicBezTo>
                  <a:cubicBezTo>
                    <a:pt x="6780" y="1320"/>
                    <a:pt x="6897" y="1363"/>
                    <a:pt x="7118" y="1363"/>
                  </a:cubicBezTo>
                  <a:cubicBezTo>
                    <a:pt x="7256" y="1363"/>
                    <a:pt x="7435" y="1346"/>
                    <a:pt x="7719" y="1291"/>
                  </a:cubicBezTo>
                  <a:cubicBezTo>
                    <a:pt x="8653" y="1113"/>
                    <a:pt x="9355" y="201"/>
                    <a:pt x="9355" y="201"/>
                  </a:cubicBezTo>
                  <a:lnTo>
                    <a:pt x="8943" y="13"/>
                  </a:lnTo>
                  <a:cubicBezTo>
                    <a:pt x="8887" y="1"/>
                    <a:pt x="8821" y="1"/>
                    <a:pt x="8765" y="1"/>
                  </a:cubicBezTo>
                  <a:cubicBezTo>
                    <a:pt x="8751" y="1"/>
                    <a:pt x="8736" y="0"/>
                    <a:pt x="872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588" name="Google Shape;21588;p33"/>
            <p:cNvSpPr/>
            <p:nvPr/>
          </p:nvSpPr>
          <p:spPr>
            <a:xfrm>
              <a:off x="2002301" y="4373679"/>
              <a:ext cx="276728" cy="185532"/>
            </a:xfrm>
            <a:custGeom>
              <a:avLst/>
              <a:gdLst/>
              <a:ahLst/>
              <a:cxnLst/>
              <a:rect l="l" t="t" r="r" b="b"/>
              <a:pathLst>
                <a:path w="7932" h="5318" extrusionOk="0">
                  <a:moveTo>
                    <a:pt x="7931" y="1"/>
                  </a:moveTo>
                  <a:cubicBezTo>
                    <a:pt x="7909" y="1"/>
                    <a:pt x="7887" y="11"/>
                    <a:pt x="7853" y="11"/>
                  </a:cubicBezTo>
                  <a:cubicBezTo>
                    <a:pt x="7820" y="11"/>
                    <a:pt x="7798" y="23"/>
                    <a:pt x="7764" y="23"/>
                  </a:cubicBezTo>
                  <a:cubicBezTo>
                    <a:pt x="7653" y="78"/>
                    <a:pt x="7542" y="134"/>
                    <a:pt x="7430" y="179"/>
                  </a:cubicBezTo>
                  <a:cubicBezTo>
                    <a:pt x="7252" y="256"/>
                    <a:pt x="7064" y="323"/>
                    <a:pt x="6864" y="367"/>
                  </a:cubicBezTo>
                  <a:cubicBezTo>
                    <a:pt x="6641" y="412"/>
                    <a:pt x="6407" y="412"/>
                    <a:pt x="6185" y="412"/>
                  </a:cubicBezTo>
                  <a:cubicBezTo>
                    <a:pt x="6089" y="407"/>
                    <a:pt x="5996" y="405"/>
                    <a:pt x="5902" y="405"/>
                  </a:cubicBezTo>
                  <a:cubicBezTo>
                    <a:pt x="5768" y="405"/>
                    <a:pt x="5633" y="410"/>
                    <a:pt x="5495" y="423"/>
                  </a:cubicBezTo>
                  <a:cubicBezTo>
                    <a:pt x="5250" y="446"/>
                    <a:pt x="5028" y="523"/>
                    <a:pt x="4806" y="634"/>
                  </a:cubicBezTo>
                  <a:cubicBezTo>
                    <a:pt x="4572" y="757"/>
                    <a:pt x="4338" y="890"/>
                    <a:pt x="4105" y="1024"/>
                  </a:cubicBezTo>
                  <a:cubicBezTo>
                    <a:pt x="3883" y="1146"/>
                    <a:pt x="3660" y="1291"/>
                    <a:pt x="3449" y="1447"/>
                  </a:cubicBezTo>
                  <a:cubicBezTo>
                    <a:pt x="3015" y="1791"/>
                    <a:pt x="2648" y="2214"/>
                    <a:pt x="2281" y="2614"/>
                  </a:cubicBezTo>
                  <a:cubicBezTo>
                    <a:pt x="1513" y="3449"/>
                    <a:pt x="757" y="4294"/>
                    <a:pt x="79" y="5206"/>
                  </a:cubicBezTo>
                  <a:cubicBezTo>
                    <a:pt x="57" y="5239"/>
                    <a:pt x="23" y="5283"/>
                    <a:pt x="1" y="5317"/>
                  </a:cubicBezTo>
                  <a:cubicBezTo>
                    <a:pt x="35" y="5306"/>
                    <a:pt x="67" y="5306"/>
                    <a:pt x="90" y="5295"/>
                  </a:cubicBezTo>
                  <a:cubicBezTo>
                    <a:pt x="334" y="4983"/>
                    <a:pt x="579" y="4660"/>
                    <a:pt x="835" y="4361"/>
                  </a:cubicBezTo>
                  <a:cubicBezTo>
                    <a:pt x="1191" y="3926"/>
                    <a:pt x="1569" y="3504"/>
                    <a:pt x="1948" y="3081"/>
                  </a:cubicBezTo>
                  <a:cubicBezTo>
                    <a:pt x="2326" y="2670"/>
                    <a:pt x="2692" y="2247"/>
                    <a:pt x="3082" y="1858"/>
                  </a:cubicBezTo>
                  <a:cubicBezTo>
                    <a:pt x="3471" y="1469"/>
                    <a:pt x="3927" y="1168"/>
                    <a:pt x="4405" y="901"/>
                  </a:cubicBezTo>
                  <a:cubicBezTo>
                    <a:pt x="4628" y="779"/>
                    <a:pt x="4862" y="646"/>
                    <a:pt x="5095" y="557"/>
                  </a:cubicBezTo>
                  <a:cubicBezTo>
                    <a:pt x="5329" y="468"/>
                    <a:pt x="5573" y="446"/>
                    <a:pt x="5818" y="446"/>
                  </a:cubicBezTo>
                  <a:cubicBezTo>
                    <a:pt x="6003" y="446"/>
                    <a:pt x="6195" y="460"/>
                    <a:pt x="6384" y="460"/>
                  </a:cubicBezTo>
                  <a:cubicBezTo>
                    <a:pt x="6433" y="460"/>
                    <a:pt x="6482" y="459"/>
                    <a:pt x="6530" y="456"/>
                  </a:cubicBezTo>
                  <a:cubicBezTo>
                    <a:pt x="6730" y="446"/>
                    <a:pt x="6930" y="412"/>
                    <a:pt x="7130" y="345"/>
                  </a:cubicBezTo>
                  <a:cubicBezTo>
                    <a:pt x="7408" y="256"/>
                    <a:pt x="7675" y="134"/>
                    <a:pt x="79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589" name="Google Shape;21589;p33"/>
            <p:cNvSpPr/>
            <p:nvPr/>
          </p:nvSpPr>
          <p:spPr>
            <a:xfrm>
              <a:off x="2241740" y="4396182"/>
              <a:ext cx="51633" cy="23689"/>
            </a:xfrm>
            <a:custGeom>
              <a:avLst/>
              <a:gdLst/>
              <a:ahLst/>
              <a:cxnLst/>
              <a:rect l="l" t="t" r="r" b="b"/>
              <a:pathLst>
                <a:path w="1480" h="679" extrusionOk="0">
                  <a:moveTo>
                    <a:pt x="1479" y="1"/>
                  </a:moveTo>
                  <a:lnTo>
                    <a:pt x="1479" y="1"/>
                  </a:lnTo>
                  <a:cubicBezTo>
                    <a:pt x="1224" y="90"/>
                    <a:pt x="979" y="201"/>
                    <a:pt x="735" y="312"/>
                  </a:cubicBezTo>
                  <a:cubicBezTo>
                    <a:pt x="490" y="423"/>
                    <a:pt x="234" y="545"/>
                    <a:pt x="1" y="679"/>
                  </a:cubicBezTo>
                  <a:cubicBezTo>
                    <a:pt x="45" y="679"/>
                    <a:pt x="100" y="668"/>
                    <a:pt x="167" y="657"/>
                  </a:cubicBezTo>
                  <a:cubicBezTo>
                    <a:pt x="267" y="601"/>
                    <a:pt x="379" y="545"/>
                    <a:pt x="490" y="490"/>
                  </a:cubicBezTo>
                  <a:cubicBezTo>
                    <a:pt x="768" y="345"/>
                    <a:pt x="1057" y="223"/>
                    <a:pt x="1346" y="100"/>
                  </a:cubicBezTo>
                  <a:lnTo>
                    <a:pt x="1479"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590" name="Google Shape;21590;p33"/>
            <p:cNvSpPr/>
            <p:nvPr/>
          </p:nvSpPr>
          <p:spPr>
            <a:xfrm>
              <a:off x="2207968" y="4381041"/>
              <a:ext cx="100127" cy="39597"/>
            </a:xfrm>
            <a:custGeom>
              <a:avLst/>
              <a:gdLst/>
              <a:ahLst/>
              <a:cxnLst/>
              <a:rect l="l" t="t" r="r" b="b"/>
              <a:pathLst>
                <a:path w="2870" h="1135" extrusionOk="0">
                  <a:moveTo>
                    <a:pt x="2870" y="1"/>
                  </a:moveTo>
                  <a:lnTo>
                    <a:pt x="2870" y="1"/>
                  </a:lnTo>
                  <a:cubicBezTo>
                    <a:pt x="2681" y="45"/>
                    <a:pt x="2492" y="101"/>
                    <a:pt x="2303" y="156"/>
                  </a:cubicBezTo>
                  <a:cubicBezTo>
                    <a:pt x="2047" y="223"/>
                    <a:pt x="1802" y="312"/>
                    <a:pt x="1558" y="423"/>
                  </a:cubicBezTo>
                  <a:cubicBezTo>
                    <a:pt x="1291" y="524"/>
                    <a:pt x="1035" y="635"/>
                    <a:pt x="779" y="746"/>
                  </a:cubicBezTo>
                  <a:cubicBezTo>
                    <a:pt x="512" y="857"/>
                    <a:pt x="257" y="979"/>
                    <a:pt x="0" y="1102"/>
                  </a:cubicBezTo>
                  <a:lnTo>
                    <a:pt x="146" y="1102"/>
                  </a:lnTo>
                  <a:cubicBezTo>
                    <a:pt x="234" y="1058"/>
                    <a:pt x="323" y="1013"/>
                    <a:pt x="412" y="979"/>
                  </a:cubicBezTo>
                  <a:cubicBezTo>
                    <a:pt x="646" y="868"/>
                    <a:pt x="880" y="768"/>
                    <a:pt x="1113" y="668"/>
                  </a:cubicBezTo>
                  <a:lnTo>
                    <a:pt x="1113" y="668"/>
                  </a:lnTo>
                  <a:cubicBezTo>
                    <a:pt x="890" y="813"/>
                    <a:pt x="679" y="969"/>
                    <a:pt x="468" y="1135"/>
                  </a:cubicBezTo>
                  <a:lnTo>
                    <a:pt x="568" y="1135"/>
                  </a:lnTo>
                  <a:cubicBezTo>
                    <a:pt x="668" y="1058"/>
                    <a:pt x="768" y="979"/>
                    <a:pt x="880" y="902"/>
                  </a:cubicBezTo>
                  <a:cubicBezTo>
                    <a:pt x="1102" y="735"/>
                    <a:pt x="1335" y="590"/>
                    <a:pt x="1580" y="479"/>
                  </a:cubicBezTo>
                  <a:cubicBezTo>
                    <a:pt x="1858" y="368"/>
                    <a:pt x="2136" y="267"/>
                    <a:pt x="2425" y="178"/>
                  </a:cubicBezTo>
                  <a:cubicBezTo>
                    <a:pt x="2536" y="146"/>
                    <a:pt x="2659" y="123"/>
                    <a:pt x="2781" y="101"/>
                  </a:cubicBezTo>
                  <a:cubicBezTo>
                    <a:pt x="2815" y="57"/>
                    <a:pt x="2848" y="23"/>
                    <a:pt x="287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591" name="Google Shape;21591;p33"/>
            <p:cNvSpPr/>
            <p:nvPr/>
          </p:nvSpPr>
          <p:spPr>
            <a:xfrm>
              <a:off x="2029479" y="4528898"/>
              <a:ext cx="18665" cy="21770"/>
            </a:xfrm>
            <a:custGeom>
              <a:avLst/>
              <a:gdLst/>
              <a:ahLst/>
              <a:cxnLst/>
              <a:rect l="l" t="t" r="r" b="b"/>
              <a:pathLst>
                <a:path w="535" h="624" extrusionOk="0">
                  <a:moveTo>
                    <a:pt x="534" y="1"/>
                  </a:moveTo>
                  <a:lnTo>
                    <a:pt x="534" y="1"/>
                  </a:lnTo>
                  <a:cubicBezTo>
                    <a:pt x="356" y="211"/>
                    <a:pt x="178" y="412"/>
                    <a:pt x="0" y="623"/>
                  </a:cubicBezTo>
                  <a:cubicBezTo>
                    <a:pt x="245" y="478"/>
                    <a:pt x="390" y="256"/>
                    <a:pt x="5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592" name="Google Shape;21592;p33"/>
            <p:cNvSpPr/>
            <p:nvPr/>
          </p:nvSpPr>
          <p:spPr>
            <a:xfrm>
              <a:off x="2157519" y="4374063"/>
              <a:ext cx="140911" cy="51668"/>
            </a:xfrm>
            <a:custGeom>
              <a:avLst/>
              <a:gdLst/>
              <a:ahLst/>
              <a:cxnLst/>
              <a:rect l="l" t="t" r="r" b="b"/>
              <a:pathLst>
                <a:path w="4039" h="1481" extrusionOk="0">
                  <a:moveTo>
                    <a:pt x="3960" y="0"/>
                  </a:moveTo>
                  <a:cubicBezTo>
                    <a:pt x="3827" y="45"/>
                    <a:pt x="3682" y="89"/>
                    <a:pt x="3549" y="134"/>
                  </a:cubicBezTo>
                  <a:cubicBezTo>
                    <a:pt x="3327" y="223"/>
                    <a:pt x="3093" y="301"/>
                    <a:pt x="2870" y="401"/>
                  </a:cubicBezTo>
                  <a:cubicBezTo>
                    <a:pt x="2637" y="490"/>
                    <a:pt x="2415" y="601"/>
                    <a:pt x="2181" y="690"/>
                  </a:cubicBezTo>
                  <a:cubicBezTo>
                    <a:pt x="1947" y="790"/>
                    <a:pt x="1713" y="868"/>
                    <a:pt x="1469" y="924"/>
                  </a:cubicBezTo>
                  <a:cubicBezTo>
                    <a:pt x="1224" y="979"/>
                    <a:pt x="991" y="1013"/>
                    <a:pt x="757" y="1102"/>
                  </a:cubicBezTo>
                  <a:cubicBezTo>
                    <a:pt x="490" y="1191"/>
                    <a:pt x="235" y="1324"/>
                    <a:pt x="1" y="1480"/>
                  </a:cubicBezTo>
                  <a:cubicBezTo>
                    <a:pt x="67" y="1468"/>
                    <a:pt x="134" y="1446"/>
                    <a:pt x="212" y="1436"/>
                  </a:cubicBezTo>
                  <a:lnTo>
                    <a:pt x="445" y="1302"/>
                  </a:lnTo>
                  <a:cubicBezTo>
                    <a:pt x="668" y="1191"/>
                    <a:pt x="902" y="1113"/>
                    <a:pt x="1157" y="1057"/>
                  </a:cubicBezTo>
                  <a:cubicBezTo>
                    <a:pt x="1391" y="1001"/>
                    <a:pt x="1624" y="957"/>
                    <a:pt x="1858" y="879"/>
                  </a:cubicBezTo>
                  <a:cubicBezTo>
                    <a:pt x="2326" y="724"/>
                    <a:pt x="2759" y="501"/>
                    <a:pt x="3226" y="323"/>
                  </a:cubicBezTo>
                  <a:cubicBezTo>
                    <a:pt x="3493" y="223"/>
                    <a:pt x="3771" y="134"/>
                    <a:pt x="4038" y="45"/>
                  </a:cubicBezTo>
                  <a:lnTo>
                    <a:pt x="396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593" name="Google Shape;21593;p33"/>
            <p:cNvSpPr/>
            <p:nvPr/>
          </p:nvSpPr>
          <p:spPr>
            <a:xfrm>
              <a:off x="2726026" y="4131554"/>
              <a:ext cx="73752" cy="63844"/>
            </a:xfrm>
            <a:custGeom>
              <a:avLst/>
              <a:gdLst/>
              <a:ahLst/>
              <a:cxnLst/>
              <a:rect l="l" t="t" r="r" b="b"/>
              <a:pathLst>
                <a:path w="2114" h="1830" extrusionOk="0">
                  <a:moveTo>
                    <a:pt x="1524" y="1"/>
                  </a:moveTo>
                  <a:cubicBezTo>
                    <a:pt x="1215" y="1"/>
                    <a:pt x="819" y="175"/>
                    <a:pt x="634" y="267"/>
                  </a:cubicBezTo>
                  <a:cubicBezTo>
                    <a:pt x="356" y="401"/>
                    <a:pt x="0" y="646"/>
                    <a:pt x="33" y="868"/>
                  </a:cubicBezTo>
                  <a:cubicBezTo>
                    <a:pt x="67" y="1079"/>
                    <a:pt x="267" y="1024"/>
                    <a:pt x="367" y="1168"/>
                  </a:cubicBezTo>
                  <a:cubicBezTo>
                    <a:pt x="411" y="1246"/>
                    <a:pt x="378" y="1212"/>
                    <a:pt x="400" y="1346"/>
                  </a:cubicBezTo>
                  <a:cubicBezTo>
                    <a:pt x="411" y="1479"/>
                    <a:pt x="356" y="1546"/>
                    <a:pt x="522" y="1702"/>
                  </a:cubicBezTo>
                  <a:cubicBezTo>
                    <a:pt x="620" y="1787"/>
                    <a:pt x="772" y="1829"/>
                    <a:pt x="907" y="1829"/>
                  </a:cubicBezTo>
                  <a:cubicBezTo>
                    <a:pt x="1018" y="1829"/>
                    <a:pt x="1117" y="1801"/>
                    <a:pt x="1167" y="1746"/>
                  </a:cubicBezTo>
                  <a:cubicBezTo>
                    <a:pt x="1279" y="1624"/>
                    <a:pt x="1668" y="1235"/>
                    <a:pt x="1869" y="945"/>
                  </a:cubicBezTo>
                  <a:cubicBezTo>
                    <a:pt x="2057" y="668"/>
                    <a:pt x="2113" y="411"/>
                    <a:pt x="1857" y="122"/>
                  </a:cubicBezTo>
                  <a:cubicBezTo>
                    <a:pt x="1779" y="34"/>
                    <a:pt x="1660" y="1"/>
                    <a:pt x="15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594" name="Google Shape;21594;p33"/>
            <p:cNvSpPr/>
            <p:nvPr/>
          </p:nvSpPr>
          <p:spPr>
            <a:xfrm>
              <a:off x="2729096" y="4131554"/>
              <a:ext cx="69112" cy="31922"/>
            </a:xfrm>
            <a:custGeom>
              <a:avLst/>
              <a:gdLst/>
              <a:ahLst/>
              <a:cxnLst/>
              <a:rect l="l" t="t" r="r" b="b"/>
              <a:pathLst>
                <a:path w="1981" h="915" extrusionOk="0">
                  <a:moveTo>
                    <a:pt x="1436" y="1"/>
                  </a:moveTo>
                  <a:cubicBezTo>
                    <a:pt x="1127" y="1"/>
                    <a:pt x="731" y="175"/>
                    <a:pt x="546" y="267"/>
                  </a:cubicBezTo>
                  <a:cubicBezTo>
                    <a:pt x="357" y="356"/>
                    <a:pt x="112" y="512"/>
                    <a:pt x="1" y="668"/>
                  </a:cubicBezTo>
                  <a:cubicBezTo>
                    <a:pt x="12" y="690"/>
                    <a:pt x="23" y="701"/>
                    <a:pt x="45" y="723"/>
                  </a:cubicBezTo>
                  <a:cubicBezTo>
                    <a:pt x="112" y="790"/>
                    <a:pt x="212" y="823"/>
                    <a:pt x="301" y="823"/>
                  </a:cubicBezTo>
                  <a:cubicBezTo>
                    <a:pt x="316" y="824"/>
                    <a:pt x="332" y="824"/>
                    <a:pt x="347" y="824"/>
                  </a:cubicBezTo>
                  <a:cubicBezTo>
                    <a:pt x="494" y="824"/>
                    <a:pt x="640" y="796"/>
                    <a:pt x="786" y="796"/>
                  </a:cubicBezTo>
                  <a:cubicBezTo>
                    <a:pt x="858" y="796"/>
                    <a:pt x="930" y="803"/>
                    <a:pt x="1002" y="823"/>
                  </a:cubicBezTo>
                  <a:cubicBezTo>
                    <a:pt x="1124" y="846"/>
                    <a:pt x="1224" y="901"/>
                    <a:pt x="1346" y="912"/>
                  </a:cubicBezTo>
                  <a:cubicBezTo>
                    <a:pt x="1361" y="914"/>
                    <a:pt x="1375" y="914"/>
                    <a:pt x="1390" y="914"/>
                  </a:cubicBezTo>
                  <a:cubicBezTo>
                    <a:pt x="1487" y="914"/>
                    <a:pt x="1583" y="886"/>
                    <a:pt x="1680" y="856"/>
                  </a:cubicBezTo>
                  <a:cubicBezTo>
                    <a:pt x="1736" y="846"/>
                    <a:pt x="1803" y="823"/>
                    <a:pt x="1870" y="801"/>
                  </a:cubicBezTo>
                  <a:cubicBezTo>
                    <a:pt x="1981" y="567"/>
                    <a:pt x="1981" y="356"/>
                    <a:pt x="1769" y="122"/>
                  </a:cubicBezTo>
                  <a:cubicBezTo>
                    <a:pt x="1691" y="34"/>
                    <a:pt x="1572" y="1"/>
                    <a:pt x="143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595" name="Google Shape;21595;p33"/>
            <p:cNvSpPr/>
            <p:nvPr/>
          </p:nvSpPr>
          <p:spPr>
            <a:xfrm>
              <a:off x="2772567" y="4147429"/>
              <a:ext cx="20235" cy="3942"/>
            </a:xfrm>
            <a:custGeom>
              <a:avLst/>
              <a:gdLst/>
              <a:ahLst/>
              <a:cxnLst/>
              <a:rect l="l" t="t" r="r" b="b"/>
              <a:pathLst>
                <a:path w="580" h="113" extrusionOk="0">
                  <a:moveTo>
                    <a:pt x="579" y="1"/>
                  </a:moveTo>
                  <a:lnTo>
                    <a:pt x="579" y="1"/>
                  </a:lnTo>
                  <a:cubicBezTo>
                    <a:pt x="501" y="57"/>
                    <a:pt x="401" y="79"/>
                    <a:pt x="301" y="79"/>
                  </a:cubicBezTo>
                  <a:cubicBezTo>
                    <a:pt x="245" y="79"/>
                    <a:pt x="201" y="79"/>
                    <a:pt x="145" y="68"/>
                  </a:cubicBezTo>
                  <a:cubicBezTo>
                    <a:pt x="100" y="68"/>
                    <a:pt x="56" y="45"/>
                    <a:pt x="34" y="13"/>
                  </a:cubicBezTo>
                  <a:lnTo>
                    <a:pt x="1" y="45"/>
                  </a:lnTo>
                  <a:cubicBezTo>
                    <a:pt x="34" y="90"/>
                    <a:pt x="100" y="102"/>
                    <a:pt x="145" y="112"/>
                  </a:cubicBezTo>
                  <a:cubicBezTo>
                    <a:pt x="201" y="112"/>
                    <a:pt x="245" y="102"/>
                    <a:pt x="301" y="102"/>
                  </a:cubicBezTo>
                  <a:cubicBezTo>
                    <a:pt x="401" y="90"/>
                    <a:pt x="501" y="68"/>
                    <a:pt x="5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596" name="Google Shape;21596;p33"/>
            <p:cNvSpPr/>
            <p:nvPr/>
          </p:nvSpPr>
          <p:spPr>
            <a:xfrm>
              <a:off x="2765973" y="4134659"/>
              <a:ext cx="12839" cy="18665"/>
            </a:xfrm>
            <a:custGeom>
              <a:avLst/>
              <a:gdLst/>
              <a:ahLst/>
              <a:cxnLst/>
              <a:rect l="l" t="t" r="r" b="b"/>
              <a:pathLst>
                <a:path w="368" h="535" extrusionOk="0">
                  <a:moveTo>
                    <a:pt x="367" y="0"/>
                  </a:moveTo>
                  <a:cubicBezTo>
                    <a:pt x="256" y="33"/>
                    <a:pt x="167" y="122"/>
                    <a:pt x="111" y="211"/>
                  </a:cubicBezTo>
                  <a:cubicBezTo>
                    <a:pt x="56" y="312"/>
                    <a:pt x="34" y="423"/>
                    <a:pt x="0" y="523"/>
                  </a:cubicBezTo>
                  <a:lnTo>
                    <a:pt x="34" y="534"/>
                  </a:lnTo>
                  <a:cubicBezTo>
                    <a:pt x="56" y="434"/>
                    <a:pt x="78" y="322"/>
                    <a:pt x="134" y="223"/>
                  </a:cubicBezTo>
                  <a:cubicBezTo>
                    <a:pt x="178" y="122"/>
                    <a:pt x="256" y="33"/>
                    <a:pt x="3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597" name="Google Shape;21597;p33"/>
            <p:cNvSpPr/>
            <p:nvPr/>
          </p:nvSpPr>
          <p:spPr>
            <a:xfrm>
              <a:off x="2757844" y="4157546"/>
              <a:ext cx="31817" cy="4291"/>
            </a:xfrm>
            <a:custGeom>
              <a:avLst/>
              <a:gdLst/>
              <a:ahLst/>
              <a:cxnLst/>
              <a:rect l="l" t="t" r="r" b="b"/>
              <a:pathLst>
                <a:path w="912" h="123" extrusionOk="0">
                  <a:moveTo>
                    <a:pt x="45" y="0"/>
                  </a:moveTo>
                  <a:lnTo>
                    <a:pt x="0" y="56"/>
                  </a:lnTo>
                  <a:cubicBezTo>
                    <a:pt x="77" y="101"/>
                    <a:pt x="156" y="123"/>
                    <a:pt x="233" y="123"/>
                  </a:cubicBezTo>
                  <a:lnTo>
                    <a:pt x="467" y="123"/>
                  </a:lnTo>
                  <a:cubicBezTo>
                    <a:pt x="623" y="101"/>
                    <a:pt x="778" y="56"/>
                    <a:pt x="912" y="0"/>
                  </a:cubicBezTo>
                  <a:lnTo>
                    <a:pt x="912" y="0"/>
                  </a:lnTo>
                  <a:cubicBezTo>
                    <a:pt x="778" y="56"/>
                    <a:pt x="623" y="78"/>
                    <a:pt x="467" y="89"/>
                  </a:cubicBezTo>
                  <a:cubicBezTo>
                    <a:pt x="389" y="89"/>
                    <a:pt x="311" y="89"/>
                    <a:pt x="245" y="78"/>
                  </a:cubicBezTo>
                  <a:cubicBezTo>
                    <a:pt x="166" y="67"/>
                    <a:pt x="89" y="45"/>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598" name="Google Shape;21598;p33"/>
            <p:cNvSpPr/>
            <p:nvPr/>
          </p:nvSpPr>
          <p:spPr>
            <a:xfrm>
              <a:off x="2748878" y="4164908"/>
              <a:ext cx="24491" cy="8582"/>
            </a:xfrm>
            <a:custGeom>
              <a:avLst/>
              <a:gdLst/>
              <a:ahLst/>
              <a:cxnLst/>
              <a:rect l="l" t="t" r="r" b="b"/>
              <a:pathLst>
                <a:path w="702" h="246" extrusionOk="0">
                  <a:moveTo>
                    <a:pt x="23" y="1"/>
                  </a:moveTo>
                  <a:lnTo>
                    <a:pt x="1" y="23"/>
                  </a:lnTo>
                  <a:cubicBezTo>
                    <a:pt x="79" y="123"/>
                    <a:pt x="201" y="190"/>
                    <a:pt x="324" y="223"/>
                  </a:cubicBezTo>
                  <a:cubicBezTo>
                    <a:pt x="446" y="246"/>
                    <a:pt x="579" y="246"/>
                    <a:pt x="702" y="246"/>
                  </a:cubicBezTo>
                  <a:cubicBezTo>
                    <a:pt x="579" y="246"/>
                    <a:pt x="446" y="234"/>
                    <a:pt x="334" y="201"/>
                  </a:cubicBezTo>
                  <a:cubicBezTo>
                    <a:pt x="213" y="167"/>
                    <a:pt x="101" y="101"/>
                    <a:pt x="2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599" name="Google Shape;21599;p33"/>
            <p:cNvSpPr/>
            <p:nvPr/>
          </p:nvSpPr>
          <p:spPr>
            <a:xfrm>
              <a:off x="2741516" y="4168815"/>
              <a:ext cx="12071" cy="16676"/>
            </a:xfrm>
            <a:custGeom>
              <a:avLst/>
              <a:gdLst/>
              <a:ahLst/>
              <a:cxnLst/>
              <a:rect l="l" t="t" r="r" b="b"/>
              <a:pathLst>
                <a:path w="346" h="478" extrusionOk="0">
                  <a:moveTo>
                    <a:pt x="56" y="0"/>
                  </a:moveTo>
                  <a:lnTo>
                    <a:pt x="1" y="11"/>
                  </a:lnTo>
                  <a:cubicBezTo>
                    <a:pt x="23" y="111"/>
                    <a:pt x="68" y="200"/>
                    <a:pt x="134" y="278"/>
                  </a:cubicBezTo>
                  <a:cubicBezTo>
                    <a:pt x="201" y="356"/>
                    <a:pt x="290" y="389"/>
                    <a:pt x="345" y="478"/>
                  </a:cubicBezTo>
                  <a:cubicBezTo>
                    <a:pt x="323" y="433"/>
                    <a:pt x="290" y="401"/>
                    <a:pt x="246" y="367"/>
                  </a:cubicBezTo>
                  <a:lnTo>
                    <a:pt x="145" y="267"/>
                  </a:lnTo>
                  <a:cubicBezTo>
                    <a:pt x="90" y="189"/>
                    <a:pt x="56" y="100"/>
                    <a:pt x="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00" name="Google Shape;21600;p33"/>
            <p:cNvSpPr/>
            <p:nvPr/>
          </p:nvSpPr>
          <p:spPr>
            <a:xfrm>
              <a:off x="2733004" y="4150534"/>
              <a:ext cx="7012" cy="20619"/>
            </a:xfrm>
            <a:custGeom>
              <a:avLst/>
              <a:gdLst/>
              <a:ahLst/>
              <a:cxnLst/>
              <a:rect l="l" t="t" r="r" b="b"/>
              <a:pathLst>
                <a:path w="201" h="591" extrusionOk="0">
                  <a:moveTo>
                    <a:pt x="55" y="1"/>
                  </a:moveTo>
                  <a:lnTo>
                    <a:pt x="55" y="1"/>
                  </a:lnTo>
                  <a:cubicBezTo>
                    <a:pt x="45" y="57"/>
                    <a:pt x="33" y="102"/>
                    <a:pt x="22" y="157"/>
                  </a:cubicBezTo>
                  <a:cubicBezTo>
                    <a:pt x="11" y="213"/>
                    <a:pt x="0" y="257"/>
                    <a:pt x="11" y="312"/>
                  </a:cubicBezTo>
                  <a:cubicBezTo>
                    <a:pt x="11" y="368"/>
                    <a:pt x="45" y="424"/>
                    <a:pt x="78" y="468"/>
                  </a:cubicBezTo>
                  <a:cubicBezTo>
                    <a:pt x="111" y="502"/>
                    <a:pt x="156" y="546"/>
                    <a:pt x="167" y="591"/>
                  </a:cubicBezTo>
                  <a:lnTo>
                    <a:pt x="200" y="579"/>
                  </a:lnTo>
                  <a:cubicBezTo>
                    <a:pt x="178" y="524"/>
                    <a:pt x="134" y="490"/>
                    <a:pt x="100" y="446"/>
                  </a:cubicBezTo>
                  <a:cubicBezTo>
                    <a:pt x="67" y="413"/>
                    <a:pt x="33" y="368"/>
                    <a:pt x="22" y="312"/>
                  </a:cubicBezTo>
                  <a:cubicBezTo>
                    <a:pt x="22" y="268"/>
                    <a:pt x="22" y="213"/>
                    <a:pt x="33" y="157"/>
                  </a:cubicBezTo>
                  <a:cubicBezTo>
                    <a:pt x="45" y="102"/>
                    <a:pt x="55" y="57"/>
                    <a:pt x="5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01" name="Google Shape;21601;p33"/>
            <p:cNvSpPr/>
            <p:nvPr/>
          </p:nvSpPr>
          <p:spPr>
            <a:xfrm>
              <a:off x="2745005" y="4146661"/>
              <a:ext cx="5094" cy="20235"/>
            </a:xfrm>
            <a:custGeom>
              <a:avLst/>
              <a:gdLst/>
              <a:ahLst/>
              <a:cxnLst/>
              <a:rect l="l" t="t" r="r" b="b"/>
              <a:pathLst>
                <a:path w="146" h="580" extrusionOk="0">
                  <a:moveTo>
                    <a:pt x="146" y="1"/>
                  </a:moveTo>
                  <a:cubicBezTo>
                    <a:pt x="112" y="90"/>
                    <a:pt x="67" y="179"/>
                    <a:pt x="45" y="279"/>
                  </a:cubicBezTo>
                  <a:cubicBezTo>
                    <a:pt x="12" y="368"/>
                    <a:pt x="1" y="479"/>
                    <a:pt x="23" y="579"/>
                  </a:cubicBezTo>
                  <a:lnTo>
                    <a:pt x="79" y="557"/>
                  </a:lnTo>
                  <a:cubicBezTo>
                    <a:pt x="57" y="479"/>
                    <a:pt x="57" y="379"/>
                    <a:pt x="67" y="279"/>
                  </a:cubicBezTo>
                  <a:cubicBezTo>
                    <a:pt x="90" y="190"/>
                    <a:pt x="112" y="101"/>
                    <a:pt x="1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02" name="Google Shape;21602;p33"/>
            <p:cNvSpPr/>
            <p:nvPr/>
          </p:nvSpPr>
          <p:spPr>
            <a:xfrm>
              <a:off x="2755507" y="4159849"/>
              <a:ext cx="35" cy="35"/>
            </a:xfrm>
            <a:custGeom>
              <a:avLst/>
              <a:gdLst/>
              <a:ahLst/>
              <a:cxnLst/>
              <a:rect l="l" t="t" r="r" b="b"/>
              <a:pathLst>
                <a:path w="1" h="1" extrusionOk="0">
                  <a:moveTo>
                    <a:pt x="0" y="1"/>
                  </a:move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03" name="Google Shape;21603;p33"/>
            <p:cNvSpPr/>
            <p:nvPr/>
          </p:nvSpPr>
          <p:spPr>
            <a:xfrm>
              <a:off x="2755507" y="4141253"/>
              <a:ext cx="7396" cy="18630"/>
            </a:xfrm>
            <a:custGeom>
              <a:avLst/>
              <a:gdLst/>
              <a:ahLst/>
              <a:cxnLst/>
              <a:rect l="l" t="t" r="r" b="b"/>
              <a:pathLst>
                <a:path w="212" h="534" extrusionOk="0">
                  <a:moveTo>
                    <a:pt x="211" y="0"/>
                  </a:moveTo>
                  <a:cubicBezTo>
                    <a:pt x="200" y="56"/>
                    <a:pt x="167" y="89"/>
                    <a:pt x="144" y="133"/>
                  </a:cubicBezTo>
                  <a:lnTo>
                    <a:pt x="78" y="267"/>
                  </a:lnTo>
                  <a:cubicBezTo>
                    <a:pt x="55" y="311"/>
                    <a:pt x="45" y="356"/>
                    <a:pt x="23" y="412"/>
                  </a:cubicBezTo>
                  <a:cubicBezTo>
                    <a:pt x="23" y="434"/>
                    <a:pt x="11" y="456"/>
                    <a:pt x="11" y="479"/>
                  </a:cubicBezTo>
                  <a:lnTo>
                    <a:pt x="0" y="523"/>
                  </a:lnTo>
                  <a:lnTo>
                    <a:pt x="0" y="534"/>
                  </a:lnTo>
                  <a:cubicBezTo>
                    <a:pt x="0" y="523"/>
                    <a:pt x="11" y="523"/>
                    <a:pt x="11" y="523"/>
                  </a:cubicBezTo>
                  <a:cubicBezTo>
                    <a:pt x="11" y="523"/>
                    <a:pt x="31" y="528"/>
                    <a:pt x="44" y="528"/>
                  </a:cubicBezTo>
                  <a:cubicBezTo>
                    <a:pt x="51" y="528"/>
                    <a:pt x="55" y="527"/>
                    <a:pt x="55" y="523"/>
                  </a:cubicBezTo>
                  <a:lnTo>
                    <a:pt x="67" y="489"/>
                  </a:lnTo>
                  <a:lnTo>
                    <a:pt x="67" y="423"/>
                  </a:lnTo>
                  <a:cubicBezTo>
                    <a:pt x="78" y="368"/>
                    <a:pt x="89" y="323"/>
                    <a:pt x="100" y="279"/>
                  </a:cubicBezTo>
                  <a:cubicBezTo>
                    <a:pt x="122" y="234"/>
                    <a:pt x="134" y="190"/>
                    <a:pt x="156" y="145"/>
                  </a:cubicBezTo>
                  <a:cubicBezTo>
                    <a:pt x="178" y="101"/>
                    <a:pt x="200" y="56"/>
                    <a:pt x="2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04" name="Google Shape;21604;p33"/>
            <p:cNvSpPr/>
            <p:nvPr/>
          </p:nvSpPr>
          <p:spPr>
            <a:xfrm>
              <a:off x="2657296" y="4127786"/>
              <a:ext cx="59448" cy="58681"/>
            </a:xfrm>
            <a:custGeom>
              <a:avLst/>
              <a:gdLst/>
              <a:ahLst/>
              <a:cxnLst/>
              <a:rect l="l" t="t" r="r" b="b"/>
              <a:pathLst>
                <a:path w="1704" h="1682" extrusionOk="0">
                  <a:moveTo>
                    <a:pt x="1374" y="1"/>
                  </a:moveTo>
                  <a:cubicBezTo>
                    <a:pt x="1289" y="1"/>
                    <a:pt x="1188" y="25"/>
                    <a:pt x="1091" y="42"/>
                  </a:cubicBezTo>
                  <a:cubicBezTo>
                    <a:pt x="902" y="64"/>
                    <a:pt x="391" y="242"/>
                    <a:pt x="201" y="608"/>
                  </a:cubicBezTo>
                  <a:cubicBezTo>
                    <a:pt x="1" y="964"/>
                    <a:pt x="101" y="1343"/>
                    <a:pt x="290" y="1432"/>
                  </a:cubicBezTo>
                  <a:cubicBezTo>
                    <a:pt x="490" y="1520"/>
                    <a:pt x="569" y="1587"/>
                    <a:pt x="713" y="1587"/>
                  </a:cubicBezTo>
                  <a:cubicBezTo>
                    <a:pt x="805" y="1587"/>
                    <a:pt x="947" y="1681"/>
                    <a:pt x="1096" y="1681"/>
                  </a:cubicBezTo>
                  <a:cubicBezTo>
                    <a:pt x="1146" y="1681"/>
                    <a:pt x="1197" y="1671"/>
                    <a:pt x="1247" y="1643"/>
                  </a:cubicBezTo>
                  <a:cubicBezTo>
                    <a:pt x="1447" y="1532"/>
                    <a:pt x="1525" y="1476"/>
                    <a:pt x="1614" y="1243"/>
                  </a:cubicBezTo>
                  <a:cubicBezTo>
                    <a:pt x="1703" y="1009"/>
                    <a:pt x="1669" y="820"/>
                    <a:pt x="1636" y="642"/>
                  </a:cubicBezTo>
                  <a:cubicBezTo>
                    <a:pt x="1603" y="464"/>
                    <a:pt x="1636" y="286"/>
                    <a:pt x="1570" y="119"/>
                  </a:cubicBezTo>
                  <a:cubicBezTo>
                    <a:pt x="1535" y="28"/>
                    <a:pt x="1463" y="1"/>
                    <a:pt x="137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05" name="Google Shape;21605;p33"/>
            <p:cNvSpPr/>
            <p:nvPr/>
          </p:nvSpPr>
          <p:spPr>
            <a:xfrm>
              <a:off x="2660401" y="4127786"/>
              <a:ext cx="53238" cy="34434"/>
            </a:xfrm>
            <a:custGeom>
              <a:avLst/>
              <a:gdLst/>
              <a:ahLst/>
              <a:cxnLst/>
              <a:rect l="l" t="t" r="r" b="b"/>
              <a:pathLst>
                <a:path w="1526" h="987" extrusionOk="0">
                  <a:moveTo>
                    <a:pt x="1285" y="1"/>
                  </a:moveTo>
                  <a:cubicBezTo>
                    <a:pt x="1200" y="1"/>
                    <a:pt x="1099" y="25"/>
                    <a:pt x="1002" y="42"/>
                  </a:cubicBezTo>
                  <a:cubicBezTo>
                    <a:pt x="813" y="64"/>
                    <a:pt x="302" y="242"/>
                    <a:pt x="112" y="608"/>
                  </a:cubicBezTo>
                  <a:cubicBezTo>
                    <a:pt x="35" y="731"/>
                    <a:pt x="1" y="865"/>
                    <a:pt x="1" y="987"/>
                  </a:cubicBezTo>
                  <a:cubicBezTo>
                    <a:pt x="68" y="987"/>
                    <a:pt x="134" y="976"/>
                    <a:pt x="190" y="954"/>
                  </a:cubicBezTo>
                  <a:cubicBezTo>
                    <a:pt x="335" y="898"/>
                    <a:pt x="446" y="786"/>
                    <a:pt x="569" y="709"/>
                  </a:cubicBezTo>
                  <a:cubicBezTo>
                    <a:pt x="635" y="665"/>
                    <a:pt x="713" y="631"/>
                    <a:pt x="791" y="620"/>
                  </a:cubicBezTo>
                  <a:cubicBezTo>
                    <a:pt x="812" y="618"/>
                    <a:pt x="832" y="617"/>
                    <a:pt x="853" y="617"/>
                  </a:cubicBezTo>
                  <a:cubicBezTo>
                    <a:pt x="932" y="617"/>
                    <a:pt x="1012" y="631"/>
                    <a:pt x="1091" y="631"/>
                  </a:cubicBezTo>
                  <a:cubicBezTo>
                    <a:pt x="1247" y="620"/>
                    <a:pt x="1402" y="564"/>
                    <a:pt x="1525" y="464"/>
                  </a:cubicBezTo>
                  <a:cubicBezTo>
                    <a:pt x="1525" y="353"/>
                    <a:pt x="1525" y="230"/>
                    <a:pt x="1481" y="119"/>
                  </a:cubicBezTo>
                  <a:cubicBezTo>
                    <a:pt x="1446" y="28"/>
                    <a:pt x="1374" y="1"/>
                    <a:pt x="12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06" name="Google Shape;21606;p33"/>
            <p:cNvSpPr/>
            <p:nvPr/>
          </p:nvSpPr>
          <p:spPr>
            <a:xfrm>
              <a:off x="2697662" y="4130368"/>
              <a:ext cx="3907" cy="14409"/>
            </a:xfrm>
            <a:custGeom>
              <a:avLst/>
              <a:gdLst/>
              <a:ahLst/>
              <a:cxnLst/>
              <a:rect l="l" t="t" r="r" b="b"/>
              <a:pathLst>
                <a:path w="112" h="413" extrusionOk="0">
                  <a:moveTo>
                    <a:pt x="112" y="1"/>
                  </a:moveTo>
                  <a:lnTo>
                    <a:pt x="112" y="1"/>
                  </a:lnTo>
                  <a:cubicBezTo>
                    <a:pt x="57" y="134"/>
                    <a:pt x="12" y="268"/>
                    <a:pt x="1" y="413"/>
                  </a:cubicBezTo>
                  <a:lnTo>
                    <a:pt x="34" y="413"/>
                  </a:lnTo>
                  <a:cubicBezTo>
                    <a:pt x="34" y="279"/>
                    <a:pt x="67" y="134"/>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07" name="Google Shape;21607;p33"/>
            <p:cNvSpPr/>
            <p:nvPr/>
          </p:nvSpPr>
          <p:spPr>
            <a:xfrm>
              <a:off x="2694975" y="4140451"/>
              <a:ext cx="17095" cy="11164"/>
            </a:xfrm>
            <a:custGeom>
              <a:avLst/>
              <a:gdLst/>
              <a:ahLst/>
              <a:cxnLst/>
              <a:rect l="l" t="t" r="r" b="b"/>
              <a:pathLst>
                <a:path w="490" h="320" extrusionOk="0">
                  <a:moveTo>
                    <a:pt x="490" y="1"/>
                  </a:moveTo>
                  <a:cubicBezTo>
                    <a:pt x="445" y="23"/>
                    <a:pt x="411" y="57"/>
                    <a:pt x="378" y="90"/>
                  </a:cubicBezTo>
                  <a:cubicBezTo>
                    <a:pt x="345" y="124"/>
                    <a:pt x="312" y="156"/>
                    <a:pt x="267" y="179"/>
                  </a:cubicBezTo>
                  <a:cubicBezTo>
                    <a:pt x="233" y="201"/>
                    <a:pt x="189" y="223"/>
                    <a:pt x="144" y="245"/>
                  </a:cubicBezTo>
                  <a:cubicBezTo>
                    <a:pt x="122" y="257"/>
                    <a:pt x="100" y="268"/>
                    <a:pt x="89" y="268"/>
                  </a:cubicBezTo>
                  <a:cubicBezTo>
                    <a:pt x="83" y="271"/>
                    <a:pt x="76" y="273"/>
                    <a:pt x="70" y="273"/>
                  </a:cubicBezTo>
                  <a:cubicBezTo>
                    <a:pt x="55" y="273"/>
                    <a:pt x="41" y="265"/>
                    <a:pt x="33" y="257"/>
                  </a:cubicBezTo>
                  <a:lnTo>
                    <a:pt x="0" y="302"/>
                  </a:lnTo>
                  <a:cubicBezTo>
                    <a:pt x="19" y="314"/>
                    <a:pt x="39" y="320"/>
                    <a:pt x="56" y="320"/>
                  </a:cubicBezTo>
                  <a:cubicBezTo>
                    <a:pt x="69" y="320"/>
                    <a:pt x="80" y="317"/>
                    <a:pt x="89" y="312"/>
                  </a:cubicBezTo>
                  <a:cubicBezTo>
                    <a:pt x="122" y="302"/>
                    <a:pt x="144" y="290"/>
                    <a:pt x="167" y="279"/>
                  </a:cubicBezTo>
                  <a:cubicBezTo>
                    <a:pt x="200" y="257"/>
                    <a:pt x="245" y="223"/>
                    <a:pt x="278" y="201"/>
                  </a:cubicBezTo>
                  <a:cubicBezTo>
                    <a:pt x="322" y="168"/>
                    <a:pt x="356" y="134"/>
                    <a:pt x="389" y="101"/>
                  </a:cubicBezTo>
                  <a:cubicBezTo>
                    <a:pt x="423" y="68"/>
                    <a:pt x="445" y="23"/>
                    <a:pt x="4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08" name="Google Shape;21608;p33"/>
            <p:cNvSpPr/>
            <p:nvPr/>
          </p:nvSpPr>
          <p:spPr>
            <a:xfrm>
              <a:off x="2688765" y="4155209"/>
              <a:ext cx="24875" cy="9350"/>
            </a:xfrm>
            <a:custGeom>
              <a:avLst/>
              <a:gdLst/>
              <a:ahLst/>
              <a:cxnLst/>
              <a:rect l="l" t="t" r="r" b="b"/>
              <a:pathLst>
                <a:path w="713" h="268" extrusionOk="0">
                  <a:moveTo>
                    <a:pt x="712" y="0"/>
                  </a:moveTo>
                  <a:lnTo>
                    <a:pt x="712" y="0"/>
                  </a:lnTo>
                  <a:cubicBezTo>
                    <a:pt x="589" y="23"/>
                    <a:pt x="478" y="89"/>
                    <a:pt x="367" y="145"/>
                  </a:cubicBezTo>
                  <a:cubicBezTo>
                    <a:pt x="312" y="178"/>
                    <a:pt x="256" y="201"/>
                    <a:pt x="200" y="223"/>
                  </a:cubicBezTo>
                  <a:cubicBezTo>
                    <a:pt x="167" y="223"/>
                    <a:pt x="134" y="234"/>
                    <a:pt x="111" y="234"/>
                  </a:cubicBezTo>
                  <a:cubicBezTo>
                    <a:pt x="78" y="234"/>
                    <a:pt x="45" y="234"/>
                    <a:pt x="33" y="212"/>
                  </a:cubicBezTo>
                  <a:lnTo>
                    <a:pt x="0" y="234"/>
                  </a:lnTo>
                  <a:cubicBezTo>
                    <a:pt x="23" y="257"/>
                    <a:pt x="45" y="267"/>
                    <a:pt x="55" y="267"/>
                  </a:cubicBezTo>
                  <a:lnTo>
                    <a:pt x="111" y="267"/>
                  </a:lnTo>
                  <a:cubicBezTo>
                    <a:pt x="144" y="267"/>
                    <a:pt x="167" y="257"/>
                    <a:pt x="200" y="245"/>
                  </a:cubicBezTo>
                  <a:cubicBezTo>
                    <a:pt x="267" y="223"/>
                    <a:pt x="322" y="201"/>
                    <a:pt x="378" y="168"/>
                  </a:cubicBezTo>
                  <a:cubicBezTo>
                    <a:pt x="478" y="101"/>
                    <a:pt x="589" y="34"/>
                    <a:pt x="7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09" name="Google Shape;21609;p33"/>
            <p:cNvSpPr/>
            <p:nvPr/>
          </p:nvSpPr>
          <p:spPr>
            <a:xfrm>
              <a:off x="2683706" y="4171536"/>
              <a:ext cx="22921" cy="7745"/>
            </a:xfrm>
            <a:custGeom>
              <a:avLst/>
              <a:gdLst/>
              <a:ahLst/>
              <a:cxnLst/>
              <a:rect l="l" t="t" r="r" b="b"/>
              <a:pathLst>
                <a:path w="657" h="222" extrusionOk="0">
                  <a:moveTo>
                    <a:pt x="657" y="1"/>
                  </a:moveTo>
                  <a:lnTo>
                    <a:pt x="657" y="1"/>
                  </a:lnTo>
                  <a:cubicBezTo>
                    <a:pt x="645" y="34"/>
                    <a:pt x="612" y="44"/>
                    <a:pt x="579" y="56"/>
                  </a:cubicBezTo>
                  <a:cubicBezTo>
                    <a:pt x="556" y="66"/>
                    <a:pt x="534" y="78"/>
                    <a:pt x="501" y="89"/>
                  </a:cubicBezTo>
                  <a:cubicBezTo>
                    <a:pt x="445" y="111"/>
                    <a:pt x="390" y="133"/>
                    <a:pt x="334" y="145"/>
                  </a:cubicBezTo>
                  <a:cubicBezTo>
                    <a:pt x="279" y="155"/>
                    <a:pt x="223" y="178"/>
                    <a:pt x="168" y="178"/>
                  </a:cubicBezTo>
                  <a:cubicBezTo>
                    <a:pt x="158" y="181"/>
                    <a:pt x="149" y="182"/>
                    <a:pt x="140" y="182"/>
                  </a:cubicBezTo>
                  <a:cubicBezTo>
                    <a:pt x="121" y="182"/>
                    <a:pt x="105" y="174"/>
                    <a:pt x="89" y="167"/>
                  </a:cubicBezTo>
                  <a:cubicBezTo>
                    <a:pt x="67" y="155"/>
                    <a:pt x="45" y="145"/>
                    <a:pt x="45" y="122"/>
                  </a:cubicBezTo>
                  <a:lnTo>
                    <a:pt x="0" y="133"/>
                  </a:lnTo>
                  <a:cubicBezTo>
                    <a:pt x="12" y="167"/>
                    <a:pt x="45" y="200"/>
                    <a:pt x="67" y="211"/>
                  </a:cubicBezTo>
                  <a:cubicBezTo>
                    <a:pt x="101" y="222"/>
                    <a:pt x="134" y="222"/>
                    <a:pt x="168" y="222"/>
                  </a:cubicBezTo>
                  <a:cubicBezTo>
                    <a:pt x="234" y="211"/>
                    <a:pt x="289" y="189"/>
                    <a:pt x="345" y="167"/>
                  </a:cubicBezTo>
                  <a:lnTo>
                    <a:pt x="512" y="100"/>
                  </a:lnTo>
                  <a:cubicBezTo>
                    <a:pt x="534" y="89"/>
                    <a:pt x="556" y="66"/>
                    <a:pt x="590" y="56"/>
                  </a:cubicBezTo>
                  <a:cubicBezTo>
                    <a:pt x="612" y="44"/>
                    <a:pt x="645" y="34"/>
                    <a:pt x="6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10" name="Google Shape;21610;p33"/>
            <p:cNvSpPr/>
            <p:nvPr/>
          </p:nvSpPr>
          <p:spPr>
            <a:xfrm>
              <a:off x="2667413" y="4158314"/>
              <a:ext cx="15944" cy="22956"/>
            </a:xfrm>
            <a:custGeom>
              <a:avLst/>
              <a:gdLst/>
              <a:ahLst/>
              <a:cxnLst/>
              <a:rect l="l" t="t" r="r" b="b"/>
              <a:pathLst>
                <a:path w="457" h="658" extrusionOk="0">
                  <a:moveTo>
                    <a:pt x="0" y="0"/>
                  </a:moveTo>
                  <a:cubicBezTo>
                    <a:pt x="22" y="267"/>
                    <a:pt x="190" y="524"/>
                    <a:pt x="423" y="657"/>
                  </a:cubicBezTo>
                  <a:lnTo>
                    <a:pt x="457" y="613"/>
                  </a:lnTo>
                  <a:cubicBezTo>
                    <a:pt x="223" y="501"/>
                    <a:pt x="45" y="267"/>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11" name="Google Shape;21611;p33"/>
            <p:cNvSpPr/>
            <p:nvPr/>
          </p:nvSpPr>
          <p:spPr>
            <a:xfrm>
              <a:off x="2673624" y="4143975"/>
              <a:ext cx="14757" cy="23689"/>
            </a:xfrm>
            <a:custGeom>
              <a:avLst/>
              <a:gdLst/>
              <a:ahLst/>
              <a:cxnLst/>
              <a:rect l="l" t="t" r="r" b="b"/>
              <a:pathLst>
                <a:path w="423" h="679" extrusionOk="0">
                  <a:moveTo>
                    <a:pt x="0" y="0"/>
                  </a:moveTo>
                  <a:cubicBezTo>
                    <a:pt x="134" y="23"/>
                    <a:pt x="234" y="122"/>
                    <a:pt x="267" y="256"/>
                  </a:cubicBezTo>
                  <a:cubicBezTo>
                    <a:pt x="279" y="312"/>
                    <a:pt x="289" y="378"/>
                    <a:pt x="301" y="445"/>
                  </a:cubicBezTo>
                  <a:cubicBezTo>
                    <a:pt x="311" y="512"/>
                    <a:pt x="345" y="623"/>
                    <a:pt x="390" y="678"/>
                  </a:cubicBezTo>
                  <a:lnTo>
                    <a:pt x="423" y="601"/>
                  </a:lnTo>
                  <a:cubicBezTo>
                    <a:pt x="378" y="556"/>
                    <a:pt x="356" y="500"/>
                    <a:pt x="334" y="434"/>
                  </a:cubicBezTo>
                  <a:cubicBezTo>
                    <a:pt x="323" y="378"/>
                    <a:pt x="311" y="312"/>
                    <a:pt x="289" y="245"/>
                  </a:cubicBezTo>
                  <a:cubicBezTo>
                    <a:pt x="267" y="178"/>
                    <a:pt x="234" y="122"/>
                    <a:pt x="178" y="78"/>
                  </a:cubicBezTo>
                  <a:cubicBezTo>
                    <a:pt x="123" y="33"/>
                    <a:pt x="67" y="0"/>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12" name="Google Shape;21612;p33"/>
            <p:cNvSpPr/>
            <p:nvPr/>
          </p:nvSpPr>
          <p:spPr>
            <a:xfrm>
              <a:off x="2690300" y="4137346"/>
              <a:ext cx="4291" cy="15978"/>
            </a:xfrm>
            <a:custGeom>
              <a:avLst/>
              <a:gdLst/>
              <a:ahLst/>
              <a:cxnLst/>
              <a:rect l="l" t="t" r="r" b="b"/>
              <a:pathLst>
                <a:path w="123" h="458" extrusionOk="0">
                  <a:moveTo>
                    <a:pt x="1" y="1"/>
                  </a:moveTo>
                  <a:lnTo>
                    <a:pt x="1" y="1"/>
                  </a:lnTo>
                  <a:cubicBezTo>
                    <a:pt x="45" y="23"/>
                    <a:pt x="45" y="68"/>
                    <a:pt x="45" y="101"/>
                  </a:cubicBezTo>
                  <a:cubicBezTo>
                    <a:pt x="45" y="146"/>
                    <a:pt x="34" y="179"/>
                    <a:pt x="34" y="223"/>
                  </a:cubicBezTo>
                  <a:cubicBezTo>
                    <a:pt x="34" y="302"/>
                    <a:pt x="45" y="391"/>
                    <a:pt x="100" y="457"/>
                  </a:cubicBezTo>
                  <a:lnTo>
                    <a:pt x="123" y="435"/>
                  </a:lnTo>
                  <a:cubicBezTo>
                    <a:pt x="78" y="379"/>
                    <a:pt x="56" y="302"/>
                    <a:pt x="56" y="223"/>
                  </a:cubicBezTo>
                  <a:lnTo>
                    <a:pt x="56" y="101"/>
                  </a:lnTo>
                  <a:cubicBezTo>
                    <a:pt x="56" y="68"/>
                    <a:pt x="45"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13" name="Google Shape;21613;p33"/>
            <p:cNvSpPr/>
            <p:nvPr/>
          </p:nvSpPr>
          <p:spPr>
            <a:xfrm>
              <a:off x="2586333" y="4165152"/>
              <a:ext cx="54704" cy="57041"/>
            </a:xfrm>
            <a:custGeom>
              <a:avLst/>
              <a:gdLst/>
              <a:ahLst/>
              <a:cxnLst/>
              <a:rect l="l" t="t" r="r" b="b"/>
              <a:pathLst>
                <a:path w="1568" h="1635" extrusionOk="0">
                  <a:moveTo>
                    <a:pt x="1158" y="1"/>
                  </a:moveTo>
                  <a:cubicBezTo>
                    <a:pt x="999" y="1"/>
                    <a:pt x="864" y="157"/>
                    <a:pt x="712" y="239"/>
                  </a:cubicBezTo>
                  <a:cubicBezTo>
                    <a:pt x="545" y="316"/>
                    <a:pt x="255" y="627"/>
                    <a:pt x="133" y="839"/>
                  </a:cubicBezTo>
                  <a:cubicBezTo>
                    <a:pt x="0" y="1039"/>
                    <a:pt x="0" y="1273"/>
                    <a:pt x="200" y="1362"/>
                  </a:cubicBezTo>
                  <a:cubicBezTo>
                    <a:pt x="245" y="1383"/>
                    <a:pt x="285" y="1390"/>
                    <a:pt x="323" y="1390"/>
                  </a:cubicBezTo>
                  <a:cubicBezTo>
                    <a:pt x="409" y="1390"/>
                    <a:pt x="481" y="1350"/>
                    <a:pt x="555" y="1350"/>
                  </a:cubicBezTo>
                  <a:cubicBezTo>
                    <a:pt x="585" y="1350"/>
                    <a:pt x="614" y="1356"/>
                    <a:pt x="645" y="1373"/>
                  </a:cubicBezTo>
                  <a:cubicBezTo>
                    <a:pt x="745" y="1440"/>
                    <a:pt x="812" y="1551"/>
                    <a:pt x="989" y="1618"/>
                  </a:cubicBezTo>
                  <a:cubicBezTo>
                    <a:pt x="1018" y="1629"/>
                    <a:pt x="1046" y="1635"/>
                    <a:pt x="1073" y="1635"/>
                  </a:cubicBezTo>
                  <a:cubicBezTo>
                    <a:pt x="1199" y="1635"/>
                    <a:pt x="1298" y="1516"/>
                    <a:pt x="1390" y="1406"/>
                  </a:cubicBezTo>
                  <a:cubicBezTo>
                    <a:pt x="1490" y="1262"/>
                    <a:pt x="1557" y="906"/>
                    <a:pt x="1546" y="750"/>
                  </a:cubicBezTo>
                  <a:cubicBezTo>
                    <a:pt x="1535" y="595"/>
                    <a:pt x="1568" y="305"/>
                    <a:pt x="1523" y="183"/>
                  </a:cubicBezTo>
                  <a:cubicBezTo>
                    <a:pt x="1479" y="61"/>
                    <a:pt x="1368" y="49"/>
                    <a:pt x="1201" y="5"/>
                  </a:cubicBezTo>
                  <a:cubicBezTo>
                    <a:pt x="1186" y="2"/>
                    <a:pt x="1172" y="1"/>
                    <a:pt x="115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14" name="Google Shape;21614;p33"/>
            <p:cNvSpPr/>
            <p:nvPr/>
          </p:nvSpPr>
          <p:spPr>
            <a:xfrm>
              <a:off x="2588252" y="4165152"/>
              <a:ext cx="51633" cy="35864"/>
            </a:xfrm>
            <a:custGeom>
              <a:avLst/>
              <a:gdLst/>
              <a:ahLst/>
              <a:cxnLst/>
              <a:rect l="l" t="t" r="r" b="b"/>
              <a:pathLst>
                <a:path w="1480" h="1028" extrusionOk="0">
                  <a:moveTo>
                    <a:pt x="1103" y="1"/>
                  </a:moveTo>
                  <a:cubicBezTo>
                    <a:pt x="944" y="1"/>
                    <a:pt x="809" y="157"/>
                    <a:pt x="657" y="239"/>
                  </a:cubicBezTo>
                  <a:cubicBezTo>
                    <a:pt x="490" y="316"/>
                    <a:pt x="200" y="627"/>
                    <a:pt x="78" y="839"/>
                  </a:cubicBezTo>
                  <a:cubicBezTo>
                    <a:pt x="34" y="894"/>
                    <a:pt x="12" y="961"/>
                    <a:pt x="0" y="1028"/>
                  </a:cubicBezTo>
                  <a:cubicBezTo>
                    <a:pt x="56" y="1028"/>
                    <a:pt x="111" y="1017"/>
                    <a:pt x="167" y="983"/>
                  </a:cubicBezTo>
                  <a:cubicBezTo>
                    <a:pt x="479" y="850"/>
                    <a:pt x="635" y="516"/>
                    <a:pt x="957" y="394"/>
                  </a:cubicBezTo>
                  <a:cubicBezTo>
                    <a:pt x="1057" y="361"/>
                    <a:pt x="1168" y="338"/>
                    <a:pt x="1268" y="316"/>
                  </a:cubicBezTo>
                  <a:cubicBezTo>
                    <a:pt x="1346" y="294"/>
                    <a:pt x="1413" y="272"/>
                    <a:pt x="1480" y="239"/>
                  </a:cubicBezTo>
                  <a:cubicBezTo>
                    <a:pt x="1480" y="216"/>
                    <a:pt x="1468" y="205"/>
                    <a:pt x="1468" y="183"/>
                  </a:cubicBezTo>
                  <a:cubicBezTo>
                    <a:pt x="1424" y="61"/>
                    <a:pt x="1313" y="49"/>
                    <a:pt x="1146" y="5"/>
                  </a:cubicBezTo>
                  <a:cubicBezTo>
                    <a:pt x="1131" y="2"/>
                    <a:pt x="1117" y="1"/>
                    <a:pt x="110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15" name="Google Shape;21615;p33"/>
            <p:cNvSpPr/>
            <p:nvPr/>
          </p:nvSpPr>
          <p:spPr>
            <a:xfrm>
              <a:off x="2624710" y="4179282"/>
              <a:ext cx="11304" cy="3907"/>
            </a:xfrm>
            <a:custGeom>
              <a:avLst/>
              <a:gdLst/>
              <a:ahLst/>
              <a:cxnLst/>
              <a:rect l="l" t="t" r="r" b="b"/>
              <a:pathLst>
                <a:path w="324" h="112" extrusionOk="0">
                  <a:moveTo>
                    <a:pt x="324" y="0"/>
                  </a:moveTo>
                  <a:lnTo>
                    <a:pt x="1" y="78"/>
                  </a:lnTo>
                  <a:lnTo>
                    <a:pt x="12" y="111"/>
                  </a:lnTo>
                  <a:lnTo>
                    <a:pt x="324"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16" name="Google Shape;21616;p33"/>
            <p:cNvSpPr/>
            <p:nvPr/>
          </p:nvSpPr>
          <p:spPr>
            <a:xfrm>
              <a:off x="2620070" y="4169164"/>
              <a:ext cx="3838" cy="17897"/>
            </a:xfrm>
            <a:custGeom>
              <a:avLst/>
              <a:gdLst/>
              <a:ahLst/>
              <a:cxnLst/>
              <a:rect l="l" t="t" r="r" b="b"/>
              <a:pathLst>
                <a:path w="110" h="513" extrusionOk="0">
                  <a:moveTo>
                    <a:pt x="79" y="1"/>
                  </a:moveTo>
                  <a:lnTo>
                    <a:pt x="79" y="1"/>
                  </a:lnTo>
                  <a:cubicBezTo>
                    <a:pt x="88" y="10"/>
                    <a:pt x="94" y="21"/>
                    <a:pt x="99" y="33"/>
                  </a:cubicBezTo>
                  <a:lnTo>
                    <a:pt x="99" y="33"/>
                  </a:lnTo>
                  <a:cubicBezTo>
                    <a:pt x="96" y="19"/>
                    <a:pt x="90" y="7"/>
                    <a:pt x="79" y="1"/>
                  </a:cubicBezTo>
                  <a:close/>
                  <a:moveTo>
                    <a:pt x="99" y="33"/>
                  </a:moveTo>
                  <a:cubicBezTo>
                    <a:pt x="101" y="45"/>
                    <a:pt x="101" y="57"/>
                    <a:pt x="101" y="68"/>
                  </a:cubicBezTo>
                  <a:cubicBezTo>
                    <a:pt x="101" y="79"/>
                    <a:pt x="89" y="101"/>
                    <a:pt x="79" y="124"/>
                  </a:cubicBezTo>
                  <a:cubicBezTo>
                    <a:pt x="56" y="157"/>
                    <a:pt x="34" y="201"/>
                    <a:pt x="22" y="246"/>
                  </a:cubicBezTo>
                  <a:cubicBezTo>
                    <a:pt x="0" y="334"/>
                    <a:pt x="12" y="423"/>
                    <a:pt x="34" y="512"/>
                  </a:cubicBezTo>
                  <a:lnTo>
                    <a:pt x="67" y="502"/>
                  </a:lnTo>
                  <a:cubicBezTo>
                    <a:pt x="34" y="423"/>
                    <a:pt x="22" y="334"/>
                    <a:pt x="45" y="246"/>
                  </a:cubicBezTo>
                  <a:cubicBezTo>
                    <a:pt x="45" y="201"/>
                    <a:pt x="67" y="168"/>
                    <a:pt x="89" y="124"/>
                  </a:cubicBezTo>
                  <a:cubicBezTo>
                    <a:pt x="105" y="99"/>
                    <a:pt x="110" y="64"/>
                    <a:pt x="99" y="33"/>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17" name="Google Shape;21617;p33"/>
            <p:cNvSpPr/>
            <p:nvPr/>
          </p:nvSpPr>
          <p:spPr>
            <a:xfrm>
              <a:off x="2616162" y="4189748"/>
              <a:ext cx="19851" cy="6629"/>
            </a:xfrm>
            <a:custGeom>
              <a:avLst/>
              <a:gdLst/>
              <a:ahLst/>
              <a:cxnLst/>
              <a:rect l="l" t="t" r="r" b="b"/>
              <a:pathLst>
                <a:path w="569" h="190" extrusionOk="0">
                  <a:moveTo>
                    <a:pt x="569" y="1"/>
                  </a:moveTo>
                  <a:cubicBezTo>
                    <a:pt x="524" y="1"/>
                    <a:pt x="468" y="1"/>
                    <a:pt x="424" y="23"/>
                  </a:cubicBezTo>
                  <a:cubicBezTo>
                    <a:pt x="379" y="34"/>
                    <a:pt x="324" y="56"/>
                    <a:pt x="279" y="78"/>
                  </a:cubicBezTo>
                  <a:cubicBezTo>
                    <a:pt x="191" y="112"/>
                    <a:pt x="102" y="156"/>
                    <a:pt x="1" y="156"/>
                  </a:cubicBezTo>
                  <a:lnTo>
                    <a:pt x="1" y="189"/>
                  </a:lnTo>
                  <a:cubicBezTo>
                    <a:pt x="57" y="189"/>
                    <a:pt x="102" y="179"/>
                    <a:pt x="157" y="156"/>
                  </a:cubicBezTo>
                  <a:lnTo>
                    <a:pt x="290" y="90"/>
                  </a:lnTo>
                  <a:cubicBezTo>
                    <a:pt x="379" y="45"/>
                    <a:pt x="468" y="1"/>
                    <a:pt x="56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18" name="Google Shape;21618;p33"/>
            <p:cNvSpPr/>
            <p:nvPr/>
          </p:nvSpPr>
          <p:spPr>
            <a:xfrm>
              <a:off x="2611941" y="4200982"/>
              <a:ext cx="21735" cy="5094"/>
            </a:xfrm>
            <a:custGeom>
              <a:avLst/>
              <a:gdLst/>
              <a:ahLst/>
              <a:cxnLst/>
              <a:rect l="l" t="t" r="r" b="b"/>
              <a:pathLst>
                <a:path w="623" h="146" extrusionOk="0">
                  <a:moveTo>
                    <a:pt x="623" y="1"/>
                  </a:moveTo>
                  <a:cubicBezTo>
                    <a:pt x="589" y="45"/>
                    <a:pt x="545" y="79"/>
                    <a:pt x="489" y="101"/>
                  </a:cubicBezTo>
                  <a:cubicBezTo>
                    <a:pt x="545" y="90"/>
                    <a:pt x="589" y="45"/>
                    <a:pt x="623" y="1"/>
                  </a:cubicBezTo>
                  <a:close/>
                  <a:moveTo>
                    <a:pt x="22" y="57"/>
                  </a:moveTo>
                  <a:lnTo>
                    <a:pt x="0" y="79"/>
                  </a:lnTo>
                  <a:cubicBezTo>
                    <a:pt x="55" y="124"/>
                    <a:pt x="111" y="134"/>
                    <a:pt x="166" y="146"/>
                  </a:cubicBezTo>
                  <a:lnTo>
                    <a:pt x="334" y="146"/>
                  </a:lnTo>
                  <a:cubicBezTo>
                    <a:pt x="389" y="134"/>
                    <a:pt x="445" y="124"/>
                    <a:pt x="489" y="101"/>
                  </a:cubicBezTo>
                  <a:lnTo>
                    <a:pt x="489" y="101"/>
                  </a:lnTo>
                  <a:cubicBezTo>
                    <a:pt x="433" y="112"/>
                    <a:pt x="389" y="124"/>
                    <a:pt x="334" y="124"/>
                  </a:cubicBezTo>
                  <a:lnTo>
                    <a:pt x="166" y="124"/>
                  </a:lnTo>
                  <a:cubicBezTo>
                    <a:pt x="111" y="112"/>
                    <a:pt x="67" y="90"/>
                    <a:pt x="22" y="57"/>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19" name="Google Shape;21619;p33"/>
            <p:cNvSpPr/>
            <p:nvPr/>
          </p:nvSpPr>
          <p:spPr>
            <a:xfrm>
              <a:off x="2609185" y="4209146"/>
              <a:ext cx="20584" cy="8966"/>
            </a:xfrm>
            <a:custGeom>
              <a:avLst/>
              <a:gdLst/>
              <a:ahLst/>
              <a:cxnLst/>
              <a:rect l="l" t="t" r="r" b="b"/>
              <a:pathLst>
                <a:path w="590" h="257" extrusionOk="0">
                  <a:moveTo>
                    <a:pt x="57" y="1"/>
                  </a:moveTo>
                  <a:lnTo>
                    <a:pt x="1" y="23"/>
                  </a:lnTo>
                  <a:cubicBezTo>
                    <a:pt x="12" y="56"/>
                    <a:pt x="45" y="78"/>
                    <a:pt x="68" y="90"/>
                  </a:cubicBezTo>
                  <a:lnTo>
                    <a:pt x="134" y="123"/>
                  </a:lnTo>
                  <a:lnTo>
                    <a:pt x="279" y="201"/>
                  </a:lnTo>
                  <a:cubicBezTo>
                    <a:pt x="324" y="223"/>
                    <a:pt x="379" y="246"/>
                    <a:pt x="435" y="256"/>
                  </a:cubicBezTo>
                  <a:cubicBezTo>
                    <a:pt x="479" y="256"/>
                    <a:pt x="534" y="256"/>
                    <a:pt x="590" y="246"/>
                  </a:cubicBezTo>
                  <a:lnTo>
                    <a:pt x="590" y="246"/>
                  </a:lnTo>
                  <a:cubicBezTo>
                    <a:pt x="567" y="250"/>
                    <a:pt x="545" y="252"/>
                    <a:pt x="523" y="252"/>
                  </a:cubicBezTo>
                  <a:cubicBezTo>
                    <a:pt x="491" y="252"/>
                    <a:pt x="461" y="247"/>
                    <a:pt x="435" y="234"/>
                  </a:cubicBezTo>
                  <a:cubicBezTo>
                    <a:pt x="379" y="223"/>
                    <a:pt x="334" y="201"/>
                    <a:pt x="290" y="167"/>
                  </a:cubicBezTo>
                  <a:lnTo>
                    <a:pt x="157" y="90"/>
                  </a:lnTo>
                  <a:cubicBezTo>
                    <a:pt x="112" y="56"/>
                    <a:pt x="57" y="34"/>
                    <a:pt x="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20" name="Google Shape;21620;p33"/>
            <p:cNvSpPr/>
            <p:nvPr/>
          </p:nvSpPr>
          <p:spPr>
            <a:xfrm>
              <a:off x="2609987" y="4177712"/>
              <a:ext cx="4675" cy="21770"/>
            </a:xfrm>
            <a:custGeom>
              <a:avLst/>
              <a:gdLst/>
              <a:ahLst/>
              <a:cxnLst/>
              <a:rect l="l" t="t" r="r" b="b"/>
              <a:pathLst>
                <a:path w="134" h="624" extrusionOk="0">
                  <a:moveTo>
                    <a:pt x="0" y="1"/>
                  </a:moveTo>
                  <a:lnTo>
                    <a:pt x="0" y="1"/>
                  </a:lnTo>
                  <a:cubicBezTo>
                    <a:pt x="22" y="101"/>
                    <a:pt x="34" y="201"/>
                    <a:pt x="34" y="312"/>
                  </a:cubicBezTo>
                  <a:cubicBezTo>
                    <a:pt x="22" y="356"/>
                    <a:pt x="22" y="412"/>
                    <a:pt x="22" y="468"/>
                  </a:cubicBezTo>
                  <a:cubicBezTo>
                    <a:pt x="34" y="524"/>
                    <a:pt x="56" y="579"/>
                    <a:pt x="101" y="623"/>
                  </a:cubicBezTo>
                  <a:lnTo>
                    <a:pt x="134" y="579"/>
                  </a:lnTo>
                  <a:cubicBezTo>
                    <a:pt x="89" y="557"/>
                    <a:pt x="67" y="512"/>
                    <a:pt x="56" y="468"/>
                  </a:cubicBezTo>
                  <a:lnTo>
                    <a:pt x="56" y="312"/>
                  </a:lnTo>
                  <a:cubicBezTo>
                    <a:pt x="45" y="201"/>
                    <a:pt x="34" y="10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21" name="Google Shape;21621;p33"/>
            <p:cNvSpPr/>
            <p:nvPr/>
          </p:nvSpPr>
          <p:spPr>
            <a:xfrm>
              <a:off x="2594846" y="4199063"/>
              <a:ext cx="15560" cy="9524"/>
            </a:xfrm>
            <a:custGeom>
              <a:avLst/>
              <a:gdLst/>
              <a:ahLst/>
              <a:cxnLst/>
              <a:rect l="l" t="t" r="r" b="b"/>
              <a:pathLst>
                <a:path w="446" h="273" extrusionOk="0">
                  <a:moveTo>
                    <a:pt x="1" y="1"/>
                  </a:moveTo>
                  <a:cubicBezTo>
                    <a:pt x="90" y="11"/>
                    <a:pt x="167" y="56"/>
                    <a:pt x="223" y="112"/>
                  </a:cubicBezTo>
                  <a:cubicBezTo>
                    <a:pt x="268" y="134"/>
                    <a:pt x="290" y="167"/>
                    <a:pt x="323" y="201"/>
                  </a:cubicBezTo>
                  <a:lnTo>
                    <a:pt x="379" y="245"/>
                  </a:lnTo>
                  <a:lnTo>
                    <a:pt x="401" y="268"/>
                  </a:lnTo>
                  <a:cubicBezTo>
                    <a:pt x="408" y="268"/>
                    <a:pt x="420" y="272"/>
                    <a:pt x="431" y="272"/>
                  </a:cubicBezTo>
                  <a:cubicBezTo>
                    <a:pt x="437" y="272"/>
                    <a:pt x="442" y="271"/>
                    <a:pt x="446" y="268"/>
                  </a:cubicBezTo>
                  <a:lnTo>
                    <a:pt x="434" y="234"/>
                  </a:lnTo>
                  <a:cubicBezTo>
                    <a:pt x="434" y="237"/>
                    <a:pt x="432" y="239"/>
                    <a:pt x="429" y="239"/>
                  </a:cubicBezTo>
                  <a:cubicBezTo>
                    <a:pt x="421" y="239"/>
                    <a:pt x="405" y="231"/>
                    <a:pt x="390" y="223"/>
                  </a:cubicBezTo>
                  <a:lnTo>
                    <a:pt x="345" y="179"/>
                  </a:lnTo>
                  <a:cubicBezTo>
                    <a:pt x="312" y="145"/>
                    <a:pt x="278" y="123"/>
                    <a:pt x="234" y="100"/>
                  </a:cubicBezTo>
                  <a:cubicBezTo>
                    <a:pt x="167" y="45"/>
                    <a:pt x="90" y="1"/>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22" name="Google Shape;21622;p33"/>
            <p:cNvSpPr/>
            <p:nvPr/>
          </p:nvSpPr>
          <p:spPr>
            <a:xfrm>
              <a:off x="2519591" y="4177467"/>
              <a:ext cx="59762" cy="63914"/>
            </a:xfrm>
            <a:custGeom>
              <a:avLst/>
              <a:gdLst/>
              <a:ahLst/>
              <a:cxnLst/>
              <a:rect l="l" t="t" r="r" b="b"/>
              <a:pathLst>
                <a:path w="1713" h="1832" extrusionOk="0">
                  <a:moveTo>
                    <a:pt x="1364" y="1"/>
                  </a:moveTo>
                  <a:cubicBezTo>
                    <a:pt x="1236" y="1"/>
                    <a:pt x="925" y="158"/>
                    <a:pt x="756" y="297"/>
                  </a:cubicBezTo>
                  <a:cubicBezTo>
                    <a:pt x="567" y="452"/>
                    <a:pt x="133" y="897"/>
                    <a:pt x="77" y="1142"/>
                  </a:cubicBezTo>
                  <a:cubicBezTo>
                    <a:pt x="33" y="1398"/>
                    <a:pt x="0" y="1443"/>
                    <a:pt x="233" y="1554"/>
                  </a:cubicBezTo>
                  <a:cubicBezTo>
                    <a:pt x="289" y="1582"/>
                    <a:pt x="337" y="1592"/>
                    <a:pt x="379" y="1592"/>
                  </a:cubicBezTo>
                  <a:cubicBezTo>
                    <a:pt x="502" y="1592"/>
                    <a:pt x="573" y="1503"/>
                    <a:pt x="646" y="1503"/>
                  </a:cubicBezTo>
                  <a:cubicBezTo>
                    <a:pt x="656" y="1503"/>
                    <a:pt x="667" y="1505"/>
                    <a:pt x="678" y="1509"/>
                  </a:cubicBezTo>
                  <a:cubicBezTo>
                    <a:pt x="779" y="1554"/>
                    <a:pt x="712" y="1520"/>
                    <a:pt x="779" y="1609"/>
                  </a:cubicBezTo>
                  <a:cubicBezTo>
                    <a:pt x="834" y="1698"/>
                    <a:pt x="1012" y="1821"/>
                    <a:pt x="1246" y="1832"/>
                  </a:cubicBezTo>
                  <a:cubicBezTo>
                    <a:pt x="1479" y="1832"/>
                    <a:pt x="1523" y="1542"/>
                    <a:pt x="1557" y="1298"/>
                  </a:cubicBezTo>
                  <a:cubicBezTo>
                    <a:pt x="1590" y="1053"/>
                    <a:pt x="1713" y="608"/>
                    <a:pt x="1679" y="419"/>
                  </a:cubicBezTo>
                  <a:cubicBezTo>
                    <a:pt x="1646" y="242"/>
                    <a:pt x="1501" y="52"/>
                    <a:pt x="1401" y="8"/>
                  </a:cubicBezTo>
                  <a:cubicBezTo>
                    <a:pt x="1392" y="3"/>
                    <a:pt x="1379" y="1"/>
                    <a:pt x="136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23" name="Google Shape;21623;p33"/>
            <p:cNvSpPr/>
            <p:nvPr/>
          </p:nvSpPr>
          <p:spPr>
            <a:xfrm>
              <a:off x="2522278" y="4177467"/>
              <a:ext cx="56692" cy="40260"/>
            </a:xfrm>
            <a:custGeom>
              <a:avLst/>
              <a:gdLst/>
              <a:ahLst/>
              <a:cxnLst/>
              <a:rect l="l" t="t" r="r" b="b"/>
              <a:pathLst>
                <a:path w="1625" h="1154" extrusionOk="0">
                  <a:moveTo>
                    <a:pt x="1287" y="1"/>
                  </a:moveTo>
                  <a:cubicBezTo>
                    <a:pt x="1159" y="1"/>
                    <a:pt x="848" y="158"/>
                    <a:pt x="679" y="297"/>
                  </a:cubicBezTo>
                  <a:cubicBezTo>
                    <a:pt x="490" y="452"/>
                    <a:pt x="56" y="897"/>
                    <a:pt x="0" y="1142"/>
                  </a:cubicBezTo>
                  <a:lnTo>
                    <a:pt x="0" y="1154"/>
                  </a:lnTo>
                  <a:cubicBezTo>
                    <a:pt x="89" y="1131"/>
                    <a:pt x="178" y="1065"/>
                    <a:pt x="245" y="998"/>
                  </a:cubicBezTo>
                  <a:cubicBezTo>
                    <a:pt x="312" y="931"/>
                    <a:pt x="368" y="842"/>
                    <a:pt x="435" y="764"/>
                  </a:cubicBezTo>
                  <a:cubicBezTo>
                    <a:pt x="501" y="675"/>
                    <a:pt x="579" y="608"/>
                    <a:pt x="668" y="541"/>
                  </a:cubicBezTo>
                  <a:cubicBezTo>
                    <a:pt x="768" y="475"/>
                    <a:pt x="857" y="419"/>
                    <a:pt x="957" y="375"/>
                  </a:cubicBezTo>
                  <a:cubicBezTo>
                    <a:pt x="1013" y="341"/>
                    <a:pt x="1068" y="319"/>
                    <a:pt x="1124" y="308"/>
                  </a:cubicBezTo>
                  <a:cubicBezTo>
                    <a:pt x="1138" y="308"/>
                    <a:pt x="1151" y="306"/>
                    <a:pt x="1164" y="306"/>
                  </a:cubicBezTo>
                  <a:cubicBezTo>
                    <a:pt x="1183" y="306"/>
                    <a:pt x="1200" y="310"/>
                    <a:pt x="1213" y="331"/>
                  </a:cubicBezTo>
                  <a:cubicBezTo>
                    <a:pt x="1235" y="353"/>
                    <a:pt x="1246" y="375"/>
                    <a:pt x="1258" y="386"/>
                  </a:cubicBezTo>
                  <a:cubicBezTo>
                    <a:pt x="1324" y="475"/>
                    <a:pt x="1380" y="564"/>
                    <a:pt x="1402" y="664"/>
                  </a:cubicBezTo>
                  <a:cubicBezTo>
                    <a:pt x="1424" y="742"/>
                    <a:pt x="1380" y="875"/>
                    <a:pt x="1480" y="909"/>
                  </a:cubicBezTo>
                  <a:cubicBezTo>
                    <a:pt x="1491" y="914"/>
                    <a:pt x="1502" y="917"/>
                    <a:pt x="1513" y="917"/>
                  </a:cubicBezTo>
                  <a:cubicBezTo>
                    <a:pt x="1525" y="917"/>
                    <a:pt x="1536" y="914"/>
                    <a:pt x="1547" y="909"/>
                  </a:cubicBezTo>
                  <a:cubicBezTo>
                    <a:pt x="1591" y="719"/>
                    <a:pt x="1624" y="531"/>
                    <a:pt x="1602" y="419"/>
                  </a:cubicBezTo>
                  <a:cubicBezTo>
                    <a:pt x="1569" y="242"/>
                    <a:pt x="1424" y="52"/>
                    <a:pt x="1324" y="8"/>
                  </a:cubicBezTo>
                  <a:cubicBezTo>
                    <a:pt x="1315" y="3"/>
                    <a:pt x="1302" y="1"/>
                    <a:pt x="128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24" name="Google Shape;21624;p33"/>
            <p:cNvSpPr/>
            <p:nvPr/>
          </p:nvSpPr>
          <p:spPr>
            <a:xfrm>
              <a:off x="2544397" y="4225439"/>
              <a:ext cx="19432" cy="6489"/>
            </a:xfrm>
            <a:custGeom>
              <a:avLst/>
              <a:gdLst/>
              <a:ahLst/>
              <a:cxnLst/>
              <a:rect l="l" t="t" r="r" b="b"/>
              <a:pathLst>
                <a:path w="557" h="186" extrusionOk="0">
                  <a:moveTo>
                    <a:pt x="34" y="1"/>
                  </a:moveTo>
                  <a:lnTo>
                    <a:pt x="1" y="45"/>
                  </a:lnTo>
                  <a:cubicBezTo>
                    <a:pt x="90" y="90"/>
                    <a:pt x="179" y="145"/>
                    <a:pt x="278" y="167"/>
                  </a:cubicBezTo>
                  <a:cubicBezTo>
                    <a:pt x="305" y="181"/>
                    <a:pt x="335" y="186"/>
                    <a:pt x="367" y="186"/>
                  </a:cubicBezTo>
                  <a:cubicBezTo>
                    <a:pt x="389" y="186"/>
                    <a:pt x="412" y="183"/>
                    <a:pt x="434" y="179"/>
                  </a:cubicBezTo>
                  <a:cubicBezTo>
                    <a:pt x="479" y="167"/>
                    <a:pt x="523" y="145"/>
                    <a:pt x="557" y="112"/>
                  </a:cubicBezTo>
                  <a:lnTo>
                    <a:pt x="557" y="112"/>
                  </a:lnTo>
                  <a:cubicBezTo>
                    <a:pt x="523" y="145"/>
                    <a:pt x="479" y="157"/>
                    <a:pt x="423" y="167"/>
                  </a:cubicBezTo>
                  <a:cubicBezTo>
                    <a:pt x="379" y="167"/>
                    <a:pt x="334" y="157"/>
                    <a:pt x="290" y="145"/>
                  </a:cubicBezTo>
                  <a:cubicBezTo>
                    <a:pt x="189" y="112"/>
                    <a:pt x="123" y="45"/>
                    <a:pt x="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25" name="Google Shape;21625;p33"/>
            <p:cNvSpPr/>
            <p:nvPr/>
          </p:nvSpPr>
          <p:spPr>
            <a:xfrm>
              <a:off x="2530442" y="4204890"/>
              <a:ext cx="14792" cy="21386"/>
            </a:xfrm>
            <a:custGeom>
              <a:avLst/>
              <a:gdLst/>
              <a:ahLst/>
              <a:cxnLst/>
              <a:rect l="l" t="t" r="r" b="b"/>
              <a:pathLst>
                <a:path w="424" h="613" extrusionOk="0">
                  <a:moveTo>
                    <a:pt x="45" y="0"/>
                  </a:moveTo>
                  <a:lnTo>
                    <a:pt x="45" y="0"/>
                  </a:lnTo>
                  <a:cubicBezTo>
                    <a:pt x="0" y="123"/>
                    <a:pt x="23" y="267"/>
                    <a:pt x="89" y="390"/>
                  </a:cubicBezTo>
                  <a:cubicBezTo>
                    <a:pt x="122" y="445"/>
                    <a:pt x="167" y="501"/>
                    <a:pt x="223" y="534"/>
                  </a:cubicBezTo>
                  <a:cubicBezTo>
                    <a:pt x="256" y="556"/>
                    <a:pt x="278" y="578"/>
                    <a:pt x="312" y="590"/>
                  </a:cubicBezTo>
                  <a:cubicBezTo>
                    <a:pt x="334" y="601"/>
                    <a:pt x="345" y="601"/>
                    <a:pt x="367" y="612"/>
                  </a:cubicBezTo>
                  <a:cubicBezTo>
                    <a:pt x="379" y="612"/>
                    <a:pt x="412" y="612"/>
                    <a:pt x="423" y="590"/>
                  </a:cubicBezTo>
                  <a:lnTo>
                    <a:pt x="401" y="568"/>
                  </a:lnTo>
                  <a:cubicBezTo>
                    <a:pt x="389" y="568"/>
                    <a:pt x="379" y="578"/>
                    <a:pt x="367" y="578"/>
                  </a:cubicBezTo>
                  <a:cubicBezTo>
                    <a:pt x="356" y="568"/>
                    <a:pt x="345" y="568"/>
                    <a:pt x="323" y="556"/>
                  </a:cubicBezTo>
                  <a:cubicBezTo>
                    <a:pt x="300" y="545"/>
                    <a:pt x="267" y="534"/>
                    <a:pt x="245" y="512"/>
                  </a:cubicBezTo>
                  <a:cubicBezTo>
                    <a:pt x="189" y="479"/>
                    <a:pt x="134" y="434"/>
                    <a:pt x="100" y="378"/>
                  </a:cubicBezTo>
                  <a:cubicBezTo>
                    <a:pt x="33" y="267"/>
                    <a:pt x="11" y="123"/>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26" name="Google Shape;21626;p33"/>
            <p:cNvSpPr/>
            <p:nvPr/>
          </p:nvSpPr>
          <p:spPr>
            <a:xfrm>
              <a:off x="2544781" y="4193621"/>
              <a:ext cx="6664" cy="21002"/>
            </a:xfrm>
            <a:custGeom>
              <a:avLst/>
              <a:gdLst/>
              <a:ahLst/>
              <a:cxnLst/>
              <a:rect l="l" t="t" r="r" b="b"/>
              <a:pathLst>
                <a:path w="191" h="602" extrusionOk="0">
                  <a:moveTo>
                    <a:pt x="12" y="1"/>
                  </a:moveTo>
                  <a:cubicBezTo>
                    <a:pt x="1" y="112"/>
                    <a:pt x="1" y="212"/>
                    <a:pt x="23" y="323"/>
                  </a:cubicBezTo>
                  <a:cubicBezTo>
                    <a:pt x="34" y="368"/>
                    <a:pt x="34" y="424"/>
                    <a:pt x="57" y="479"/>
                  </a:cubicBezTo>
                  <a:cubicBezTo>
                    <a:pt x="79" y="523"/>
                    <a:pt x="112" y="579"/>
                    <a:pt x="178" y="602"/>
                  </a:cubicBezTo>
                  <a:lnTo>
                    <a:pt x="190" y="546"/>
                  </a:lnTo>
                  <a:cubicBezTo>
                    <a:pt x="156" y="535"/>
                    <a:pt x="123" y="501"/>
                    <a:pt x="101" y="457"/>
                  </a:cubicBezTo>
                  <a:cubicBezTo>
                    <a:pt x="79" y="412"/>
                    <a:pt x="67" y="368"/>
                    <a:pt x="45" y="312"/>
                  </a:cubicBezTo>
                  <a:cubicBezTo>
                    <a:pt x="23" y="212"/>
                    <a:pt x="12" y="112"/>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27" name="Google Shape;21627;p33"/>
            <p:cNvSpPr/>
            <p:nvPr/>
          </p:nvSpPr>
          <p:spPr>
            <a:xfrm>
              <a:off x="2556433" y="4198226"/>
              <a:ext cx="17862" cy="5547"/>
            </a:xfrm>
            <a:custGeom>
              <a:avLst/>
              <a:gdLst/>
              <a:ahLst/>
              <a:cxnLst/>
              <a:rect l="l" t="t" r="r" b="b"/>
              <a:pathLst>
                <a:path w="512" h="159" extrusionOk="0">
                  <a:moveTo>
                    <a:pt x="475" y="0"/>
                  </a:moveTo>
                  <a:cubicBezTo>
                    <a:pt x="399" y="0"/>
                    <a:pt x="323" y="29"/>
                    <a:pt x="256" y="58"/>
                  </a:cubicBezTo>
                  <a:cubicBezTo>
                    <a:pt x="167" y="91"/>
                    <a:pt x="89" y="124"/>
                    <a:pt x="0" y="124"/>
                  </a:cubicBezTo>
                  <a:lnTo>
                    <a:pt x="12" y="158"/>
                  </a:lnTo>
                  <a:cubicBezTo>
                    <a:pt x="101" y="147"/>
                    <a:pt x="178" y="114"/>
                    <a:pt x="256" y="69"/>
                  </a:cubicBezTo>
                  <a:cubicBezTo>
                    <a:pt x="345" y="35"/>
                    <a:pt x="423" y="2"/>
                    <a:pt x="512" y="2"/>
                  </a:cubicBezTo>
                  <a:cubicBezTo>
                    <a:pt x="500" y="1"/>
                    <a:pt x="487" y="0"/>
                    <a:pt x="47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28" name="Google Shape;21628;p33"/>
            <p:cNvSpPr/>
            <p:nvPr/>
          </p:nvSpPr>
          <p:spPr>
            <a:xfrm>
              <a:off x="2548653" y="4211100"/>
              <a:ext cx="22956" cy="7536"/>
            </a:xfrm>
            <a:custGeom>
              <a:avLst/>
              <a:gdLst/>
              <a:ahLst/>
              <a:cxnLst/>
              <a:rect l="l" t="t" r="r" b="b"/>
              <a:pathLst>
                <a:path w="658" h="216" extrusionOk="0">
                  <a:moveTo>
                    <a:pt x="657" y="0"/>
                  </a:moveTo>
                  <a:lnTo>
                    <a:pt x="334" y="101"/>
                  </a:lnTo>
                  <a:lnTo>
                    <a:pt x="168" y="156"/>
                  </a:lnTo>
                  <a:cubicBezTo>
                    <a:pt x="146" y="167"/>
                    <a:pt x="124" y="178"/>
                    <a:pt x="90" y="178"/>
                  </a:cubicBezTo>
                  <a:cubicBezTo>
                    <a:pt x="67" y="178"/>
                    <a:pt x="45" y="167"/>
                    <a:pt x="35" y="156"/>
                  </a:cubicBezTo>
                  <a:lnTo>
                    <a:pt x="1" y="178"/>
                  </a:lnTo>
                  <a:cubicBezTo>
                    <a:pt x="17" y="203"/>
                    <a:pt x="47" y="216"/>
                    <a:pt x="75" y="216"/>
                  </a:cubicBezTo>
                  <a:cubicBezTo>
                    <a:pt x="84" y="216"/>
                    <a:pt x="93" y="214"/>
                    <a:pt x="101" y="212"/>
                  </a:cubicBezTo>
                  <a:cubicBezTo>
                    <a:pt x="134" y="212"/>
                    <a:pt x="156" y="200"/>
                    <a:pt x="179" y="190"/>
                  </a:cubicBezTo>
                  <a:lnTo>
                    <a:pt x="346" y="123"/>
                  </a:lnTo>
                  <a:lnTo>
                    <a:pt x="657"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29" name="Google Shape;21629;p33"/>
            <p:cNvSpPr/>
            <p:nvPr/>
          </p:nvSpPr>
          <p:spPr>
            <a:xfrm>
              <a:off x="2561074" y="4182770"/>
              <a:ext cx="2756" cy="12455"/>
            </a:xfrm>
            <a:custGeom>
              <a:avLst/>
              <a:gdLst/>
              <a:ahLst/>
              <a:cxnLst/>
              <a:rect l="l" t="t" r="r" b="b"/>
              <a:pathLst>
                <a:path w="79" h="357" extrusionOk="0">
                  <a:moveTo>
                    <a:pt x="79" y="1"/>
                  </a:moveTo>
                  <a:lnTo>
                    <a:pt x="79" y="1"/>
                  </a:lnTo>
                  <a:cubicBezTo>
                    <a:pt x="34" y="112"/>
                    <a:pt x="1" y="234"/>
                    <a:pt x="1" y="356"/>
                  </a:cubicBezTo>
                  <a:lnTo>
                    <a:pt x="34" y="356"/>
                  </a:lnTo>
                  <a:cubicBezTo>
                    <a:pt x="34" y="245"/>
                    <a:pt x="45" y="122"/>
                    <a:pt x="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30" name="Google Shape;21630;p33"/>
            <p:cNvSpPr/>
            <p:nvPr/>
          </p:nvSpPr>
          <p:spPr>
            <a:xfrm>
              <a:off x="2432649" y="4198540"/>
              <a:ext cx="64437" cy="67856"/>
            </a:xfrm>
            <a:custGeom>
              <a:avLst/>
              <a:gdLst/>
              <a:ahLst/>
              <a:cxnLst/>
              <a:rect l="l" t="t" r="r" b="b"/>
              <a:pathLst>
                <a:path w="1847" h="1945" extrusionOk="0">
                  <a:moveTo>
                    <a:pt x="1481" y="1"/>
                  </a:moveTo>
                  <a:cubicBezTo>
                    <a:pt x="1362" y="1"/>
                    <a:pt x="1225" y="33"/>
                    <a:pt x="1101" y="82"/>
                  </a:cubicBezTo>
                  <a:cubicBezTo>
                    <a:pt x="868" y="171"/>
                    <a:pt x="456" y="382"/>
                    <a:pt x="245" y="694"/>
                  </a:cubicBezTo>
                  <a:cubicBezTo>
                    <a:pt x="45" y="1005"/>
                    <a:pt x="1" y="1517"/>
                    <a:pt x="123" y="1672"/>
                  </a:cubicBezTo>
                  <a:cubicBezTo>
                    <a:pt x="187" y="1754"/>
                    <a:pt x="244" y="1771"/>
                    <a:pt x="304" y="1771"/>
                  </a:cubicBezTo>
                  <a:cubicBezTo>
                    <a:pt x="350" y="1771"/>
                    <a:pt x="398" y="1760"/>
                    <a:pt x="451" y="1760"/>
                  </a:cubicBezTo>
                  <a:cubicBezTo>
                    <a:pt x="460" y="1760"/>
                    <a:pt x="469" y="1761"/>
                    <a:pt x="478" y="1761"/>
                  </a:cubicBezTo>
                  <a:cubicBezTo>
                    <a:pt x="579" y="1773"/>
                    <a:pt x="523" y="1784"/>
                    <a:pt x="668" y="1840"/>
                  </a:cubicBezTo>
                  <a:cubicBezTo>
                    <a:pt x="785" y="1873"/>
                    <a:pt x="933" y="1944"/>
                    <a:pt x="1080" y="1944"/>
                  </a:cubicBezTo>
                  <a:cubicBezTo>
                    <a:pt x="1129" y="1944"/>
                    <a:pt x="1177" y="1937"/>
                    <a:pt x="1224" y="1917"/>
                  </a:cubicBezTo>
                  <a:cubicBezTo>
                    <a:pt x="1413" y="1828"/>
                    <a:pt x="1536" y="1573"/>
                    <a:pt x="1536" y="1373"/>
                  </a:cubicBezTo>
                  <a:cubicBezTo>
                    <a:pt x="1536" y="1161"/>
                    <a:pt x="1602" y="872"/>
                    <a:pt x="1702" y="527"/>
                  </a:cubicBezTo>
                  <a:cubicBezTo>
                    <a:pt x="1791" y="194"/>
                    <a:pt x="1847" y="194"/>
                    <a:pt x="1713" y="71"/>
                  </a:cubicBezTo>
                  <a:cubicBezTo>
                    <a:pt x="1659" y="21"/>
                    <a:pt x="1576" y="1"/>
                    <a:pt x="148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31" name="Google Shape;21631;p33"/>
            <p:cNvSpPr/>
            <p:nvPr/>
          </p:nvSpPr>
          <p:spPr>
            <a:xfrm>
              <a:off x="2435371" y="4198540"/>
              <a:ext cx="61332" cy="40923"/>
            </a:xfrm>
            <a:custGeom>
              <a:avLst/>
              <a:gdLst/>
              <a:ahLst/>
              <a:cxnLst/>
              <a:rect l="l" t="t" r="r" b="b"/>
              <a:pathLst>
                <a:path w="1758" h="1173" extrusionOk="0">
                  <a:moveTo>
                    <a:pt x="1403" y="1"/>
                  </a:moveTo>
                  <a:cubicBezTo>
                    <a:pt x="1284" y="1"/>
                    <a:pt x="1147" y="33"/>
                    <a:pt x="1023" y="82"/>
                  </a:cubicBezTo>
                  <a:cubicBezTo>
                    <a:pt x="790" y="171"/>
                    <a:pt x="378" y="382"/>
                    <a:pt x="167" y="694"/>
                  </a:cubicBezTo>
                  <a:cubicBezTo>
                    <a:pt x="89" y="827"/>
                    <a:pt x="22" y="994"/>
                    <a:pt x="0" y="1161"/>
                  </a:cubicBezTo>
                  <a:cubicBezTo>
                    <a:pt x="34" y="1172"/>
                    <a:pt x="67" y="1172"/>
                    <a:pt x="111" y="1172"/>
                  </a:cubicBezTo>
                  <a:cubicBezTo>
                    <a:pt x="212" y="1150"/>
                    <a:pt x="301" y="1083"/>
                    <a:pt x="390" y="1027"/>
                  </a:cubicBezTo>
                  <a:lnTo>
                    <a:pt x="690" y="794"/>
                  </a:lnTo>
                  <a:cubicBezTo>
                    <a:pt x="845" y="671"/>
                    <a:pt x="1013" y="483"/>
                    <a:pt x="1224" y="471"/>
                  </a:cubicBezTo>
                  <a:cubicBezTo>
                    <a:pt x="1240" y="468"/>
                    <a:pt x="1257" y="467"/>
                    <a:pt x="1274" y="467"/>
                  </a:cubicBezTo>
                  <a:cubicBezTo>
                    <a:pt x="1317" y="467"/>
                    <a:pt x="1362" y="475"/>
                    <a:pt x="1401" y="483"/>
                  </a:cubicBezTo>
                  <a:cubicBezTo>
                    <a:pt x="1458" y="483"/>
                    <a:pt x="1513" y="483"/>
                    <a:pt x="1569" y="461"/>
                  </a:cubicBezTo>
                  <a:cubicBezTo>
                    <a:pt x="1591" y="449"/>
                    <a:pt x="1624" y="449"/>
                    <a:pt x="1646" y="438"/>
                  </a:cubicBezTo>
                  <a:cubicBezTo>
                    <a:pt x="1724" y="194"/>
                    <a:pt x="1757" y="171"/>
                    <a:pt x="1635" y="71"/>
                  </a:cubicBezTo>
                  <a:cubicBezTo>
                    <a:pt x="1581" y="21"/>
                    <a:pt x="1498" y="1"/>
                    <a:pt x="140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32" name="Google Shape;21632;p33"/>
            <p:cNvSpPr/>
            <p:nvPr/>
          </p:nvSpPr>
          <p:spPr>
            <a:xfrm>
              <a:off x="2470678" y="4213507"/>
              <a:ext cx="16327" cy="3454"/>
            </a:xfrm>
            <a:custGeom>
              <a:avLst/>
              <a:gdLst/>
              <a:ahLst/>
              <a:cxnLst/>
              <a:rect l="l" t="t" r="r" b="b"/>
              <a:pathLst>
                <a:path w="468" h="99" extrusionOk="0">
                  <a:moveTo>
                    <a:pt x="412" y="1"/>
                  </a:moveTo>
                  <a:cubicBezTo>
                    <a:pt x="392" y="1"/>
                    <a:pt x="373" y="4"/>
                    <a:pt x="357" y="9"/>
                  </a:cubicBezTo>
                  <a:cubicBezTo>
                    <a:pt x="312" y="20"/>
                    <a:pt x="278" y="32"/>
                    <a:pt x="245" y="42"/>
                  </a:cubicBezTo>
                  <a:cubicBezTo>
                    <a:pt x="201" y="54"/>
                    <a:pt x="167" y="54"/>
                    <a:pt x="123" y="64"/>
                  </a:cubicBezTo>
                  <a:cubicBezTo>
                    <a:pt x="101" y="64"/>
                    <a:pt x="73" y="70"/>
                    <a:pt x="51" y="70"/>
                  </a:cubicBezTo>
                  <a:cubicBezTo>
                    <a:pt x="40" y="70"/>
                    <a:pt x="30" y="68"/>
                    <a:pt x="23" y="64"/>
                  </a:cubicBezTo>
                  <a:lnTo>
                    <a:pt x="1" y="87"/>
                  </a:lnTo>
                  <a:cubicBezTo>
                    <a:pt x="34" y="98"/>
                    <a:pt x="56" y="98"/>
                    <a:pt x="67" y="98"/>
                  </a:cubicBezTo>
                  <a:cubicBezTo>
                    <a:pt x="90" y="98"/>
                    <a:pt x="112" y="87"/>
                    <a:pt x="134" y="87"/>
                  </a:cubicBezTo>
                  <a:cubicBezTo>
                    <a:pt x="167" y="76"/>
                    <a:pt x="212" y="64"/>
                    <a:pt x="245" y="54"/>
                  </a:cubicBezTo>
                  <a:cubicBezTo>
                    <a:pt x="278" y="42"/>
                    <a:pt x="323" y="32"/>
                    <a:pt x="357" y="20"/>
                  </a:cubicBezTo>
                  <a:cubicBezTo>
                    <a:pt x="380" y="12"/>
                    <a:pt x="409" y="5"/>
                    <a:pt x="436" y="5"/>
                  </a:cubicBezTo>
                  <a:cubicBezTo>
                    <a:pt x="447" y="5"/>
                    <a:pt x="458" y="6"/>
                    <a:pt x="468" y="9"/>
                  </a:cubicBezTo>
                  <a:cubicBezTo>
                    <a:pt x="451" y="4"/>
                    <a:pt x="431" y="1"/>
                    <a:pt x="4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33" name="Google Shape;21633;p33"/>
            <p:cNvSpPr/>
            <p:nvPr/>
          </p:nvSpPr>
          <p:spPr>
            <a:xfrm>
              <a:off x="2467189" y="4207227"/>
              <a:ext cx="5442" cy="13606"/>
            </a:xfrm>
            <a:custGeom>
              <a:avLst/>
              <a:gdLst/>
              <a:ahLst/>
              <a:cxnLst/>
              <a:rect l="l" t="t" r="r" b="b"/>
              <a:pathLst>
                <a:path w="156" h="390" extrusionOk="0">
                  <a:moveTo>
                    <a:pt x="155" y="0"/>
                  </a:moveTo>
                  <a:lnTo>
                    <a:pt x="155" y="0"/>
                  </a:lnTo>
                  <a:cubicBezTo>
                    <a:pt x="133" y="22"/>
                    <a:pt x="100" y="44"/>
                    <a:pt x="67" y="67"/>
                  </a:cubicBezTo>
                  <a:cubicBezTo>
                    <a:pt x="45" y="89"/>
                    <a:pt x="22" y="133"/>
                    <a:pt x="22" y="167"/>
                  </a:cubicBezTo>
                  <a:cubicBezTo>
                    <a:pt x="0" y="244"/>
                    <a:pt x="0" y="311"/>
                    <a:pt x="12" y="390"/>
                  </a:cubicBezTo>
                  <a:lnTo>
                    <a:pt x="45" y="390"/>
                  </a:lnTo>
                  <a:cubicBezTo>
                    <a:pt x="34" y="311"/>
                    <a:pt x="34" y="244"/>
                    <a:pt x="34" y="167"/>
                  </a:cubicBezTo>
                  <a:cubicBezTo>
                    <a:pt x="45" y="133"/>
                    <a:pt x="45" y="100"/>
                    <a:pt x="78" y="67"/>
                  </a:cubicBezTo>
                  <a:cubicBezTo>
                    <a:pt x="100" y="44"/>
                    <a:pt x="133" y="22"/>
                    <a:pt x="1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34" name="Google Shape;21634;p33"/>
            <p:cNvSpPr/>
            <p:nvPr/>
          </p:nvSpPr>
          <p:spPr>
            <a:xfrm>
              <a:off x="2460979" y="4224288"/>
              <a:ext cx="24072" cy="8722"/>
            </a:xfrm>
            <a:custGeom>
              <a:avLst/>
              <a:gdLst/>
              <a:ahLst/>
              <a:cxnLst/>
              <a:rect l="l" t="t" r="r" b="b"/>
              <a:pathLst>
                <a:path w="690" h="250" extrusionOk="0">
                  <a:moveTo>
                    <a:pt x="690" y="0"/>
                  </a:moveTo>
                  <a:lnTo>
                    <a:pt x="690" y="0"/>
                  </a:lnTo>
                  <a:cubicBezTo>
                    <a:pt x="568" y="12"/>
                    <a:pt x="457" y="78"/>
                    <a:pt x="345" y="134"/>
                  </a:cubicBezTo>
                  <a:cubicBezTo>
                    <a:pt x="289" y="156"/>
                    <a:pt x="245" y="178"/>
                    <a:pt x="178" y="200"/>
                  </a:cubicBezTo>
                  <a:cubicBezTo>
                    <a:pt x="156" y="212"/>
                    <a:pt x="123" y="212"/>
                    <a:pt x="101" y="212"/>
                  </a:cubicBezTo>
                  <a:cubicBezTo>
                    <a:pt x="91" y="215"/>
                    <a:pt x="82" y="216"/>
                    <a:pt x="74" y="216"/>
                  </a:cubicBezTo>
                  <a:cubicBezTo>
                    <a:pt x="54" y="216"/>
                    <a:pt x="38" y="209"/>
                    <a:pt x="22" y="200"/>
                  </a:cubicBezTo>
                  <a:lnTo>
                    <a:pt x="0" y="223"/>
                  </a:lnTo>
                  <a:cubicBezTo>
                    <a:pt x="25" y="239"/>
                    <a:pt x="49" y="249"/>
                    <a:pt x="73" y="249"/>
                  </a:cubicBezTo>
                  <a:cubicBezTo>
                    <a:pt x="83" y="249"/>
                    <a:pt x="92" y="248"/>
                    <a:pt x="101" y="245"/>
                  </a:cubicBezTo>
                  <a:cubicBezTo>
                    <a:pt x="134" y="245"/>
                    <a:pt x="167" y="234"/>
                    <a:pt x="190" y="223"/>
                  </a:cubicBezTo>
                  <a:cubicBezTo>
                    <a:pt x="245" y="200"/>
                    <a:pt x="301" y="178"/>
                    <a:pt x="356" y="145"/>
                  </a:cubicBezTo>
                  <a:cubicBezTo>
                    <a:pt x="457" y="89"/>
                    <a:pt x="568" y="22"/>
                    <a:pt x="6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35" name="Google Shape;21635;p33"/>
            <p:cNvSpPr/>
            <p:nvPr/>
          </p:nvSpPr>
          <p:spPr>
            <a:xfrm>
              <a:off x="2453617" y="4242116"/>
              <a:ext cx="27980" cy="6245"/>
            </a:xfrm>
            <a:custGeom>
              <a:avLst/>
              <a:gdLst/>
              <a:ahLst/>
              <a:cxnLst/>
              <a:rect l="l" t="t" r="r" b="b"/>
              <a:pathLst>
                <a:path w="802" h="179" extrusionOk="0">
                  <a:moveTo>
                    <a:pt x="801" y="1"/>
                  </a:moveTo>
                  <a:cubicBezTo>
                    <a:pt x="690" y="68"/>
                    <a:pt x="556" y="101"/>
                    <a:pt x="423" y="124"/>
                  </a:cubicBezTo>
                  <a:lnTo>
                    <a:pt x="211" y="124"/>
                  </a:lnTo>
                  <a:cubicBezTo>
                    <a:pt x="189" y="124"/>
                    <a:pt x="167" y="128"/>
                    <a:pt x="148" y="128"/>
                  </a:cubicBezTo>
                  <a:cubicBezTo>
                    <a:pt x="138" y="128"/>
                    <a:pt x="130" y="127"/>
                    <a:pt x="122" y="124"/>
                  </a:cubicBezTo>
                  <a:cubicBezTo>
                    <a:pt x="89" y="124"/>
                    <a:pt x="55" y="112"/>
                    <a:pt x="55" y="90"/>
                  </a:cubicBezTo>
                  <a:lnTo>
                    <a:pt x="0" y="124"/>
                  </a:lnTo>
                  <a:cubicBezTo>
                    <a:pt x="11" y="146"/>
                    <a:pt x="33" y="157"/>
                    <a:pt x="55" y="168"/>
                  </a:cubicBezTo>
                  <a:cubicBezTo>
                    <a:pt x="78" y="168"/>
                    <a:pt x="89" y="179"/>
                    <a:pt x="111" y="179"/>
                  </a:cubicBezTo>
                  <a:cubicBezTo>
                    <a:pt x="156" y="179"/>
                    <a:pt x="189" y="179"/>
                    <a:pt x="223" y="168"/>
                  </a:cubicBezTo>
                  <a:cubicBezTo>
                    <a:pt x="289" y="168"/>
                    <a:pt x="356" y="157"/>
                    <a:pt x="423" y="146"/>
                  </a:cubicBezTo>
                  <a:cubicBezTo>
                    <a:pt x="556" y="124"/>
                    <a:pt x="690" y="79"/>
                    <a:pt x="8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36" name="Google Shape;21636;p33"/>
            <p:cNvSpPr/>
            <p:nvPr/>
          </p:nvSpPr>
          <p:spPr>
            <a:xfrm>
              <a:off x="2450512" y="4255303"/>
              <a:ext cx="25642" cy="3942"/>
            </a:xfrm>
            <a:custGeom>
              <a:avLst/>
              <a:gdLst/>
              <a:ahLst/>
              <a:cxnLst/>
              <a:rect l="l" t="t" r="r" b="b"/>
              <a:pathLst>
                <a:path w="735" h="113" extrusionOk="0">
                  <a:moveTo>
                    <a:pt x="23" y="1"/>
                  </a:moveTo>
                  <a:lnTo>
                    <a:pt x="0" y="23"/>
                  </a:lnTo>
                  <a:cubicBezTo>
                    <a:pt x="45" y="68"/>
                    <a:pt x="111" y="90"/>
                    <a:pt x="178" y="101"/>
                  </a:cubicBezTo>
                  <a:cubicBezTo>
                    <a:pt x="212" y="107"/>
                    <a:pt x="242" y="107"/>
                    <a:pt x="273" y="107"/>
                  </a:cubicBezTo>
                  <a:cubicBezTo>
                    <a:pt x="303" y="107"/>
                    <a:pt x="333" y="107"/>
                    <a:pt x="367" y="112"/>
                  </a:cubicBezTo>
                  <a:lnTo>
                    <a:pt x="734" y="112"/>
                  </a:lnTo>
                  <a:lnTo>
                    <a:pt x="367" y="90"/>
                  </a:lnTo>
                  <a:cubicBezTo>
                    <a:pt x="300" y="90"/>
                    <a:pt x="245" y="79"/>
                    <a:pt x="178" y="68"/>
                  </a:cubicBezTo>
                  <a:cubicBezTo>
                    <a:pt x="122" y="68"/>
                    <a:pt x="67" y="45"/>
                    <a:pt x="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37" name="Google Shape;21637;p33"/>
            <p:cNvSpPr/>
            <p:nvPr/>
          </p:nvSpPr>
          <p:spPr>
            <a:xfrm>
              <a:off x="2444302" y="4236708"/>
              <a:ext cx="7396" cy="16711"/>
            </a:xfrm>
            <a:custGeom>
              <a:avLst/>
              <a:gdLst/>
              <a:ahLst/>
              <a:cxnLst/>
              <a:rect l="l" t="t" r="r" b="b"/>
              <a:pathLst>
                <a:path w="212" h="479" extrusionOk="0">
                  <a:moveTo>
                    <a:pt x="23" y="0"/>
                  </a:moveTo>
                  <a:lnTo>
                    <a:pt x="23" y="0"/>
                  </a:lnTo>
                  <a:cubicBezTo>
                    <a:pt x="11" y="89"/>
                    <a:pt x="0" y="178"/>
                    <a:pt x="23" y="267"/>
                  </a:cubicBezTo>
                  <a:cubicBezTo>
                    <a:pt x="45" y="312"/>
                    <a:pt x="67" y="345"/>
                    <a:pt x="100" y="378"/>
                  </a:cubicBezTo>
                  <a:cubicBezTo>
                    <a:pt x="112" y="400"/>
                    <a:pt x="122" y="412"/>
                    <a:pt x="144" y="434"/>
                  </a:cubicBezTo>
                  <a:lnTo>
                    <a:pt x="167" y="457"/>
                  </a:lnTo>
                  <a:cubicBezTo>
                    <a:pt x="178" y="467"/>
                    <a:pt x="189" y="479"/>
                    <a:pt x="201" y="479"/>
                  </a:cubicBezTo>
                  <a:lnTo>
                    <a:pt x="211" y="445"/>
                  </a:lnTo>
                  <a:lnTo>
                    <a:pt x="189" y="434"/>
                  </a:lnTo>
                  <a:lnTo>
                    <a:pt x="167" y="412"/>
                  </a:lnTo>
                  <a:cubicBezTo>
                    <a:pt x="144" y="400"/>
                    <a:pt x="134" y="378"/>
                    <a:pt x="122" y="368"/>
                  </a:cubicBezTo>
                  <a:cubicBezTo>
                    <a:pt x="89" y="334"/>
                    <a:pt x="55" y="301"/>
                    <a:pt x="45" y="256"/>
                  </a:cubicBezTo>
                  <a:cubicBezTo>
                    <a:pt x="11" y="178"/>
                    <a:pt x="23" y="89"/>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38" name="Google Shape;21638;p33"/>
            <p:cNvSpPr/>
            <p:nvPr/>
          </p:nvSpPr>
          <p:spPr>
            <a:xfrm>
              <a:off x="2453199" y="4212635"/>
              <a:ext cx="5861" cy="25259"/>
            </a:xfrm>
            <a:custGeom>
              <a:avLst/>
              <a:gdLst/>
              <a:ahLst/>
              <a:cxnLst/>
              <a:rect l="l" t="t" r="r" b="b"/>
              <a:pathLst>
                <a:path w="168" h="724" extrusionOk="0">
                  <a:moveTo>
                    <a:pt x="67" y="1"/>
                  </a:moveTo>
                  <a:cubicBezTo>
                    <a:pt x="57" y="57"/>
                    <a:pt x="34" y="123"/>
                    <a:pt x="23" y="178"/>
                  </a:cubicBezTo>
                  <a:cubicBezTo>
                    <a:pt x="12" y="245"/>
                    <a:pt x="1" y="301"/>
                    <a:pt x="12" y="368"/>
                  </a:cubicBezTo>
                  <a:cubicBezTo>
                    <a:pt x="12" y="490"/>
                    <a:pt x="57" y="623"/>
                    <a:pt x="134" y="724"/>
                  </a:cubicBezTo>
                  <a:lnTo>
                    <a:pt x="168" y="702"/>
                  </a:lnTo>
                  <a:cubicBezTo>
                    <a:pt x="90" y="601"/>
                    <a:pt x="45" y="490"/>
                    <a:pt x="34" y="368"/>
                  </a:cubicBezTo>
                  <a:cubicBezTo>
                    <a:pt x="23" y="301"/>
                    <a:pt x="23" y="245"/>
                    <a:pt x="34" y="178"/>
                  </a:cubicBezTo>
                  <a:cubicBezTo>
                    <a:pt x="45" y="123"/>
                    <a:pt x="57" y="57"/>
                    <a:pt x="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39" name="Google Shape;21639;p33"/>
            <p:cNvSpPr/>
            <p:nvPr/>
          </p:nvSpPr>
          <p:spPr>
            <a:xfrm>
              <a:off x="2366291" y="4212844"/>
              <a:ext cx="64437" cy="69391"/>
            </a:xfrm>
            <a:custGeom>
              <a:avLst/>
              <a:gdLst/>
              <a:ahLst/>
              <a:cxnLst/>
              <a:rect l="l" t="t" r="r" b="b"/>
              <a:pathLst>
                <a:path w="1847" h="1989" extrusionOk="0">
                  <a:moveTo>
                    <a:pt x="1588" y="1"/>
                  </a:moveTo>
                  <a:cubicBezTo>
                    <a:pt x="1401" y="1"/>
                    <a:pt x="1199" y="226"/>
                    <a:pt x="1035" y="328"/>
                  </a:cubicBezTo>
                  <a:cubicBezTo>
                    <a:pt x="846" y="429"/>
                    <a:pt x="457" y="384"/>
                    <a:pt x="234" y="551"/>
                  </a:cubicBezTo>
                  <a:cubicBezTo>
                    <a:pt x="0" y="729"/>
                    <a:pt x="45" y="1163"/>
                    <a:pt x="101" y="1363"/>
                  </a:cubicBezTo>
                  <a:cubicBezTo>
                    <a:pt x="156" y="1563"/>
                    <a:pt x="267" y="1541"/>
                    <a:pt x="401" y="1574"/>
                  </a:cubicBezTo>
                  <a:cubicBezTo>
                    <a:pt x="556" y="1618"/>
                    <a:pt x="512" y="1841"/>
                    <a:pt x="657" y="1952"/>
                  </a:cubicBezTo>
                  <a:cubicBezTo>
                    <a:pt x="688" y="1978"/>
                    <a:pt x="722" y="1989"/>
                    <a:pt x="761" y="1989"/>
                  </a:cubicBezTo>
                  <a:cubicBezTo>
                    <a:pt x="889" y="1989"/>
                    <a:pt x="1060" y="1859"/>
                    <a:pt x="1258" y="1697"/>
                  </a:cubicBezTo>
                  <a:cubicBezTo>
                    <a:pt x="1502" y="1485"/>
                    <a:pt x="1769" y="651"/>
                    <a:pt x="1814" y="362"/>
                  </a:cubicBezTo>
                  <a:cubicBezTo>
                    <a:pt x="1847" y="73"/>
                    <a:pt x="1847" y="51"/>
                    <a:pt x="1636" y="6"/>
                  </a:cubicBezTo>
                  <a:cubicBezTo>
                    <a:pt x="1620" y="3"/>
                    <a:pt x="1604" y="1"/>
                    <a:pt x="158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40" name="Google Shape;21640;p33"/>
            <p:cNvSpPr/>
            <p:nvPr/>
          </p:nvSpPr>
          <p:spPr>
            <a:xfrm>
              <a:off x="2368245" y="4212844"/>
              <a:ext cx="61716" cy="36876"/>
            </a:xfrm>
            <a:custGeom>
              <a:avLst/>
              <a:gdLst/>
              <a:ahLst/>
              <a:cxnLst/>
              <a:rect l="l" t="t" r="r" b="b"/>
              <a:pathLst>
                <a:path w="1769" h="1057" extrusionOk="0">
                  <a:moveTo>
                    <a:pt x="1532" y="1"/>
                  </a:moveTo>
                  <a:cubicBezTo>
                    <a:pt x="1345" y="1"/>
                    <a:pt x="1143" y="226"/>
                    <a:pt x="979" y="328"/>
                  </a:cubicBezTo>
                  <a:cubicBezTo>
                    <a:pt x="790" y="429"/>
                    <a:pt x="401" y="384"/>
                    <a:pt x="178" y="551"/>
                  </a:cubicBezTo>
                  <a:cubicBezTo>
                    <a:pt x="33" y="662"/>
                    <a:pt x="0" y="862"/>
                    <a:pt x="0" y="1040"/>
                  </a:cubicBezTo>
                  <a:cubicBezTo>
                    <a:pt x="39" y="1051"/>
                    <a:pt x="78" y="1056"/>
                    <a:pt x="116" y="1056"/>
                  </a:cubicBezTo>
                  <a:cubicBezTo>
                    <a:pt x="266" y="1056"/>
                    <a:pt x="413" y="982"/>
                    <a:pt x="545" y="929"/>
                  </a:cubicBezTo>
                  <a:cubicBezTo>
                    <a:pt x="734" y="862"/>
                    <a:pt x="945" y="874"/>
                    <a:pt x="1135" y="807"/>
                  </a:cubicBezTo>
                  <a:cubicBezTo>
                    <a:pt x="1323" y="740"/>
                    <a:pt x="1446" y="562"/>
                    <a:pt x="1568" y="395"/>
                  </a:cubicBezTo>
                  <a:lnTo>
                    <a:pt x="1768" y="95"/>
                  </a:lnTo>
                  <a:cubicBezTo>
                    <a:pt x="1746" y="51"/>
                    <a:pt x="1691" y="28"/>
                    <a:pt x="1580" y="6"/>
                  </a:cubicBezTo>
                  <a:cubicBezTo>
                    <a:pt x="1564" y="3"/>
                    <a:pt x="1548" y="1"/>
                    <a:pt x="153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41" name="Google Shape;21641;p33"/>
            <p:cNvSpPr/>
            <p:nvPr/>
          </p:nvSpPr>
          <p:spPr>
            <a:xfrm>
              <a:off x="2408611" y="4222718"/>
              <a:ext cx="3907" cy="12071"/>
            </a:xfrm>
            <a:custGeom>
              <a:avLst/>
              <a:gdLst/>
              <a:ahLst/>
              <a:cxnLst/>
              <a:rect l="l" t="t" r="r" b="b"/>
              <a:pathLst>
                <a:path w="112" h="346" extrusionOk="0">
                  <a:moveTo>
                    <a:pt x="111" y="1"/>
                  </a:moveTo>
                  <a:cubicBezTo>
                    <a:pt x="67" y="45"/>
                    <a:pt x="33" y="101"/>
                    <a:pt x="22" y="156"/>
                  </a:cubicBezTo>
                  <a:cubicBezTo>
                    <a:pt x="11" y="223"/>
                    <a:pt x="0" y="290"/>
                    <a:pt x="0" y="346"/>
                  </a:cubicBezTo>
                  <a:lnTo>
                    <a:pt x="33" y="346"/>
                  </a:lnTo>
                  <a:lnTo>
                    <a:pt x="33" y="168"/>
                  </a:lnTo>
                  <a:cubicBezTo>
                    <a:pt x="45" y="101"/>
                    <a:pt x="67" y="45"/>
                    <a:pt x="1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42" name="Google Shape;21642;p33"/>
            <p:cNvSpPr/>
            <p:nvPr/>
          </p:nvSpPr>
          <p:spPr>
            <a:xfrm>
              <a:off x="2405855" y="4234754"/>
              <a:ext cx="18665" cy="4745"/>
            </a:xfrm>
            <a:custGeom>
              <a:avLst/>
              <a:gdLst/>
              <a:ahLst/>
              <a:cxnLst/>
              <a:rect l="l" t="t" r="r" b="b"/>
              <a:pathLst>
                <a:path w="535" h="136" extrusionOk="0">
                  <a:moveTo>
                    <a:pt x="535" y="1"/>
                  </a:moveTo>
                  <a:cubicBezTo>
                    <a:pt x="446" y="1"/>
                    <a:pt x="357" y="23"/>
                    <a:pt x="268" y="45"/>
                  </a:cubicBezTo>
                  <a:cubicBezTo>
                    <a:pt x="223" y="56"/>
                    <a:pt x="179" y="78"/>
                    <a:pt x="146" y="90"/>
                  </a:cubicBezTo>
                  <a:cubicBezTo>
                    <a:pt x="124" y="95"/>
                    <a:pt x="101" y="98"/>
                    <a:pt x="80" y="98"/>
                  </a:cubicBezTo>
                  <a:cubicBezTo>
                    <a:pt x="60" y="98"/>
                    <a:pt x="40" y="95"/>
                    <a:pt x="23" y="90"/>
                  </a:cubicBezTo>
                  <a:lnTo>
                    <a:pt x="1" y="123"/>
                  </a:lnTo>
                  <a:cubicBezTo>
                    <a:pt x="22" y="131"/>
                    <a:pt x="42" y="135"/>
                    <a:pt x="61" y="135"/>
                  </a:cubicBezTo>
                  <a:cubicBezTo>
                    <a:pt x="91" y="135"/>
                    <a:pt x="119" y="126"/>
                    <a:pt x="146" y="112"/>
                  </a:cubicBezTo>
                  <a:cubicBezTo>
                    <a:pt x="190" y="101"/>
                    <a:pt x="235" y="78"/>
                    <a:pt x="268" y="68"/>
                  </a:cubicBezTo>
                  <a:cubicBezTo>
                    <a:pt x="357" y="34"/>
                    <a:pt x="446" y="12"/>
                    <a:pt x="5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43" name="Google Shape;21643;p33"/>
            <p:cNvSpPr/>
            <p:nvPr/>
          </p:nvSpPr>
          <p:spPr>
            <a:xfrm>
              <a:off x="2395772" y="4247174"/>
              <a:ext cx="25642" cy="3524"/>
            </a:xfrm>
            <a:custGeom>
              <a:avLst/>
              <a:gdLst/>
              <a:ahLst/>
              <a:cxnLst/>
              <a:rect l="l" t="t" r="r" b="b"/>
              <a:pathLst>
                <a:path w="735" h="101" extrusionOk="0">
                  <a:moveTo>
                    <a:pt x="34" y="1"/>
                  </a:moveTo>
                  <a:lnTo>
                    <a:pt x="1" y="12"/>
                  </a:lnTo>
                  <a:cubicBezTo>
                    <a:pt x="12" y="45"/>
                    <a:pt x="34" y="68"/>
                    <a:pt x="67" y="78"/>
                  </a:cubicBezTo>
                  <a:cubicBezTo>
                    <a:pt x="101" y="100"/>
                    <a:pt x="134" y="100"/>
                    <a:pt x="168" y="100"/>
                  </a:cubicBezTo>
                  <a:cubicBezTo>
                    <a:pt x="235" y="90"/>
                    <a:pt x="301" y="78"/>
                    <a:pt x="357" y="68"/>
                  </a:cubicBezTo>
                  <a:cubicBezTo>
                    <a:pt x="423" y="56"/>
                    <a:pt x="490" y="45"/>
                    <a:pt x="546" y="34"/>
                  </a:cubicBezTo>
                  <a:cubicBezTo>
                    <a:pt x="585" y="28"/>
                    <a:pt x="624" y="21"/>
                    <a:pt x="660" y="21"/>
                  </a:cubicBezTo>
                  <a:cubicBezTo>
                    <a:pt x="686" y="21"/>
                    <a:pt x="712" y="24"/>
                    <a:pt x="735" y="34"/>
                  </a:cubicBezTo>
                  <a:cubicBezTo>
                    <a:pt x="707" y="17"/>
                    <a:pt x="677" y="12"/>
                    <a:pt x="645" y="12"/>
                  </a:cubicBezTo>
                  <a:cubicBezTo>
                    <a:pt x="613" y="12"/>
                    <a:pt x="579" y="17"/>
                    <a:pt x="546" y="23"/>
                  </a:cubicBezTo>
                  <a:cubicBezTo>
                    <a:pt x="479" y="23"/>
                    <a:pt x="423" y="34"/>
                    <a:pt x="357" y="45"/>
                  </a:cubicBezTo>
                  <a:cubicBezTo>
                    <a:pt x="301" y="56"/>
                    <a:pt x="235" y="68"/>
                    <a:pt x="168" y="68"/>
                  </a:cubicBezTo>
                  <a:cubicBezTo>
                    <a:pt x="146" y="68"/>
                    <a:pt x="112" y="68"/>
                    <a:pt x="79" y="56"/>
                  </a:cubicBezTo>
                  <a:cubicBezTo>
                    <a:pt x="57" y="45"/>
                    <a:pt x="34" y="23"/>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44" name="Google Shape;21644;p33"/>
            <p:cNvSpPr/>
            <p:nvPr/>
          </p:nvSpPr>
          <p:spPr>
            <a:xfrm>
              <a:off x="2382584" y="4262700"/>
              <a:ext cx="12839" cy="13606"/>
            </a:xfrm>
            <a:custGeom>
              <a:avLst/>
              <a:gdLst/>
              <a:ahLst/>
              <a:cxnLst/>
              <a:rect l="l" t="t" r="r" b="b"/>
              <a:pathLst>
                <a:path w="368" h="390" extrusionOk="0">
                  <a:moveTo>
                    <a:pt x="45" y="1"/>
                  </a:moveTo>
                  <a:lnTo>
                    <a:pt x="0" y="23"/>
                  </a:lnTo>
                  <a:cubicBezTo>
                    <a:pt x="23" y="56"/>
                    <a:pt x="45" y="67"/>
                    <a:pt x="67" y="78"/>
                  </a:cubicBezTo>
                  <a:cubicBezTo>
                    <a:pt x="89" y="78"/>
                    <a:pt x="101" y="90"/>
                    <a:pt x="123" y="100"/>
                  </a:cubicBezTo>
                  <a:cubicBezTo>
                    <a:pt x="156" y="123"/>
                    <a:pt x="190" y="145"/>
                    <a:pt x="223" y="179"/>
                  </a:cubicBezTo>
                  <a:cubicBezTo>
                    <a:pt x="279" y="245"/>
                    <a:pt x="323" y="323"/>
                    <a:pt x="368" y="390"/>
                  </a:cubicBezTo>
                  <a:cubicBezTo>
                    <a:pt x="323" y="312"/>
                    <a:pt x="290" y="234"/>
                    <a:pt x="234" y="167"/>
                  </a:cubicBezTo>
                  <a:cubicBezTo>
                    <a:pt x="212" y="134"/>
                    <a:pt x="178" y="100"/>
                    <a:pt x="145" y="67"/>
                  </a:cubicBezTo>
                  <a:cubicBezTo>
                    <a:pt x="101" y="45"/>
                    <a:pt x="57" y="34"/>
                    <a:pt x="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45" name="Google Shape;21645;p33"/>
            <p:cNvSpPr/>
            <p:nvPr/>
          </p:nvSpPr>
          <p:spPr>
            <a:xfrm>
              <a:off x="2389981" y="4253768"/>
              <a:ext cx="15141" cy="7431"/>
            </a:xfrm>
            <a:custGeom>
              <a:avLst/>
              <a:gdLst/>
              <a:ahLst/>
              <a:cxnLst/>
              <a:rect l="l" t="t" r="r" b="b"/>
              <a:pathLst>
                <a:path w="434" h="213" extrusionOk="0">
                  <a:moveTo>
                    <a:pt x="22" y="0"/>
                  </a:moveTo>
                  <a:lnTo>
                    <a:pt x="0" y="34"/>
                  </a:lnTo>
                  <a:cubicBezTo>
                    <a:pt x="33" y="45"/>
                    <a:pt x="45" y="89"/>
                    <a:pt x="89" y="112"/>
                  </a:cubicBezTo>
                  <a:cubicBezTo>
                    <a:pt x="122" y="134"/>
                    <a:pt x="156" y="145"/>
                    <a:pt x="200" y="156"/>
                  </a:cubicBezTo>
                  <a:cubicBezTo>
                    <a:pt x="278" y="178"/>
                    <a:pt x="356" y="201"/>
                    <a:pt x="434" y="212"/>
                  </a:cubicBezTo>
                  <a:cubicBezTo>
                    <a:pt x="356" y="201"/>
                    <a:pt x="278" y="168"/>
                    <a:pt x="200" y="134"/>
                  </a:cubicBezTo>
                  <a:cubicBezTo>
                    <a:pt x="167" y="123"/>
                    <a:pt x="134" y="112"/>
                    <a:pt x="111" y="89"/>
                  </a:cubicBezTo>
                  <a:cubicBezTo>
                    <a:pt x="78" y="67"/>
                    <a:pt x="67" y="23"/>
                    <a:pt x="2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46" name="Google Shape;21646;p33"/>
            <p:cNvSpPr/>
            <p:nvPr/>
          </p:nvSpPr>
          <p:spPr>
            <a:xfrm>
              <a:off x="2373688" y="4240197"/>
              <a:ext cx="12804" cy="20584"/>
            </a:xfrm>
            <a:custGeom>
              <a:avLst/>
              <a:gdLst/>
              <a:ahLst/>
              <a:cxnLst/>
              <a:rect l="l" t="t" r="r" b="b"/>
              <a:pathLst>
                <a:path w="367" h="590" extrusionOk="0">
                  <a:moveTo>
                    <a:pt x="22" y="1"/>
                  </a:moveTo>
                  <a:cubicBezTo>
                    <a:pt x="0" y="112"/>
                    <a:pt x="33" y="234"/>
                    <a:pt x="89" y="334"/>
                  </a:cubicBezTo>
                  <a:cubicBezTo>
                    <a:pt x="144" y="434"/>
                    <a:pt x="233" y="523"/>
                    <a:pt x="334" y="590"/>
                  </a:cubicBezTo>
                  <a:lnTo>
                    <a:pt x="367" y="534"/>
                  </a:lnTo>
                  <a:cubicBezTo>
                    <a:pt x="267" y="490"/>
                    <a:pt x="178" y="412"/>
                    <a:pt x="111" y="323"/>
                  </a:cubicBezTo>
                  <a:cubicBezTo>
                    <a:pt x="55" y="234"/>
                    <a:pt x="11" y="123"/>
                    <a:pt x="2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47" name="Google Shape;21647;p33"/>
            <p:cNvSpPr/>
            <p:nvPr/>
          </p:nvSpPr>
          <p:spPr>
            <a:xfrm>
              <a:off x="2392283" y="4231649"/>
              <a:ext cx="3140" cy="19816"/>
            </a:xfrm>
            <a:custGeom>
              <a:avLst/>
              <a:gdLst/>
              <a:ahLst/>
              <a:cxnLst/>
              <a:rect l="l" t="t" r="r" b="b"/>
              <a:pathLst>
                <a:path w="90" h="568" extrusionOk="0">
                  <a:moveTo>
                    <a:pt x="78" y="1"/>
                  </a:moveTo>
                  <a:cubicBezTo>
                    <a:pt x="45" y="34"/>
                    <a:pt x="34" y="90"/>
                    <a:pt x="34" y="134"/>
                  </a:cubicBezTo>
                  <a:cubicBezTo>
                    <a:pt x="23" y="179"/>
                    <a:pt x="34" y="234"/>
                    <a:pt x="34" y="279"/>
                  </a:cubicBezTo>
                  <a:cubicBezTo>
                    <a:pt x="45" y="323"/>
                    <a:pt x="45" y="368"/>
                    <a:pt x="34" y="412"/>
                  </a:cubicBezTo>
                  <a:cubicBezTo>
                    <a:pt x="34" y="457"/>
                    <a:pt x="23" y="501"/>
                    <a:pt x="1" y="535"/>
                  </a:cubicBezTo>
                  <a:lnTo>
                    <a:pt x="56" y="568"/>
                  </a:lnTo>
                  <a:cubicBezTo>
                    <a:pt x="68" y="513"/>
                    <a:pt x="78" y="468"/>
                    <a:pt x="78" y="424"/>
                  </a:cubicBezTo>
                  <a:cubicBezTo>
                    <a:pt x="90" y="368"/>
                    <a:pt x="78" y="323"/>
                    <a:pt x="68" y="279"/>
                  </a:cubicBezTo>
                  <a:cubicBezTo>
                    <a:pt x="56" y="223"/>
                    <a:pt x="45" y="179"/>
                    <a:pt x="45" y="134"/>
                  </a:cubicBezTo>
                  <a:cubicBezTo>
                    <a:pt x="45" y="90"/>
                    <a:pt x="45" y="45"/>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48" name="Google Shape;21648;p33"/>
            <p:cNvSpPr/>
            <p:nvPr/>
          </p:nvSpPr>
          <p:spPr>
            <a:xfrm>
              <a:off x="2340683" y="4302263"/>
              <a:ext cx="90812" cy="68135"/>
            </a:xfrm>
            <a:custGeom>
              <a:avLst/>
              <a:gdLst/>
              <a:ahLst/>
              <a:cxnLst/>
              <a:rect l="l" t="t" r="r" b="b"/>
              <a:pathLst>
                <a:path w="2603" h="1953" extrusionOk="0">
                  <a:moveTo>
                    <a:pt x="1123" y="0"/>
                  </a:moveTo>
                  <a:cubicBezTo>
                    <a:pt x="947" y="0"/>
                    <a:pt x="805" y="98"/>
                    <a:pt x="690" y="190"/>
                  </a:cubicBezTo>
                  <a:cubicBezTo>
                    <a:pt x="523" y="323"/>
                    <a:pt x="590" y="335"/>
                    <a:pt x="579" y="523"/>
                  </a:cubicBezTo>
                  <a:cubicBezTo>
                    <a:pt x="579" y="612"/>
                    <a:pt x="467" y="635"/>
                    <a:pt x="312" y="746"/>
                  </a:cubicBezTo>
                  <a:cubicBezTo>
                    <a:pt x="156" y="857"/>
                    <a:pt x="0" y="968"/>
                    <a:pt x="134" y="1191"/>
                  </a:cubicBezTo>
                  <a:cubicBezTo>
                    <a:pt x="257" y="1425"/>
                    <a:pt x="746" y="1647"/>
                    <a:pt x="1090" y="1781"/>
                  </a:cubicBezTo>
                  <a:cubicBezTo>
                    <a:pt x="1327" y="1880"/>
                    <a:pt x="1569" y="1953"/>
                    <a:pt x="1816" y="1953"/>
                  </a:cubicBezTo>
                  <a:cubicBezTo>
                    <a:pt x="1929" y="1953"/>
                    <a:pt x="2043" y="1937"/>
                    <a:pt x="2158" y="1903"/>
                  </a:cubicBezTo>
                  <a:cubicBezTo>
                    <a:pt x="2525" y="1791"/>
                    <a:pt x="2603" y="1670"/>
                    <a:pt x="2581" y="1514"/>
                  </a:cubicBezTo>
                  <a:cubicBezTo>
                    <a:pt x="2570" y="1347"/>
                    <a:pt x="2325" y="1324"/>
                    <a:pt x="2192" y="1180"/>
                  </a:cubicBezTo>
                  <a:cubicBezTo>
                    <a:pt x="2058" y="1024"/>
                    <a:pt x="2202" y="713"/>
                    <a:pt x="2058" y="523"/>
                  </a:cubicBezTo>
                  <a:cubicBezTo>
                    <a:pt x="1925" y="335"/>
                    <a:pt x="1680" y="234"/>
                    <a:pt x="1379" y="68"/>
                  </a:cubicBezTo>
                  <a:cubicBezTo>
                    <a:pt x="1287" y="20"/>
                    <a:pt x="1201" y="0"/>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49" name="Google Shape;21649;p33"/>
            <p:cNvSpPr/>
            <p:nvPr/>
          </p:nvSpPr>
          <p:spPr>
            <a:xfrm>
              <a:off x="2375990" y="4303065"/>
              <a:ext cx="55157" cy="58611"/>
            </a:xfrm>
            <a:custGeom>
              <a:avLst/>
              <a:gdLst/>
              <a:ahLst/>
              <a:cxnLst/>
              <a:rect l="l" t="t" r="r" b="b"/>
              <a:pathLst>
                <a:path w="1581" h="1680" extrusionOk="0">
                  <a:moveTo>
                    <a:pt x="278" y="0"/>
                  </a:moveTo>
                  <a:cubicBezTo>
                    <a:pt x="189" y="67"/>
                    <a:pt x="123" y="145"/>
                    <a:pt x="78" y="234"/>
                  </a:cubicBezTo>
                  <a:cubicBezTo>
                    <a:pt x="1" y="389"/>
                    <a:pt x="11" y="567"/>
                    <a:pt x="100" y="723"/>
                  </a:cubicBezTo>
                  <a:cubicBezTo>
                    <a:pt x="189" y="890"/>
                    <a:pt x="345" y="1012"/>
                    <a:pt x="501" y="1113"/>
                  </a:cubicBezTo>
                  <a:cubicBezTo>
                    <a:pt x="601" y="1168"/>
                    <a:pt x="690" y="1224"/>
                    <a:pt x="790" y="1279"/>
                  </a:cubicBezTo>
                  <a:lnTo>
                    <a:pt x="1057" y="1446"/>
                  </a:lnTo>
                  <a:cubicBezTo>
                    <a:pt x="1213" y="1535"/>
                    <a:pt x="1368" y="1624"/>
                    <a:pt x="1524" y="1679"/>
                  </a:cubicBezTo>
                  <a:cubicBezTo>
                    <a:pt x="1569" y="1624"/>
                    <a:pt x="1580" y="1558"/>
                    <a:pt x="1569" y="1491"/>
                  </a:cubicBezTo>
                  <a:cubicBezTo>
                    <a:pt x="1558" y="1324"/>
                    <a:pt x="1313" y="1301"/>
                    <a:pt x="1180" y="1157"/>
                  </a:cubicBezTo>
                  <a:cubicBezTo>
                    <a:pt x="1046" y="1001"/>
                    <a:pt x="1190" y="690"/>
                    <a:pt x="1046" y="500"/>
                  </a:cubicBezTo>
                  <a:cubicBezTo>
                    <a:pt x="913" y="312"/>
                    <a:pt x="668" y="211"/>
                    <a:pt x="367" y="45"/>
                  </a:cubicBezTo>
                  <a:cubicBezTo>
                    <a:pt x="334" y="23"/>
                    <a:pt x="301" y="11"/>
                    <a:pt x="27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50" name="Google Shape;21650;p33"/>
            <p:cNvSpPr/>
            <p:nvPr/>
          </p:nvSpPr>
          <p:spPr>
            <a:xfrm>
              <a:off x="2351952" y="4323615"/>
              <a:ext cx="12804" cy="24491"/>
            </a:xfrm>
            <a:custGeom>
              <a:avLst/>
              <a:gdLst/>
              <a:ahLst/>
              <a:cxnLst/>
              <a:rect l="l" t="t" r="r" b="b"/>
              <a:pathLst>
                <a:path w="367" h="702" extrusionOk="0">
                  <a:moveTo>
                    <a:pt x="312" y="0"/>
                  </a:moveTo>
                  <a:cubicBezTo>
                    <a:pt x="312" y="57"/>
                    <a:pt x="289" y="112"/>
                    <a:pt x="256" y="168"/>
                  </a:cubicBezTo>
                  <a:cubicBezTo>
                    <a:pt x="211" y="223"/>
                    <a:pt x="167" y="279"/>
                    <a:pt x="122" y="323"/>
                  </a:cubicBezTo>
                  <a:cubicBezTo>
                    <a:pt x="78" y="379"/>
                    <a:pt x="33" y="435"/>
                    <a:pt x="22" y="501"/>
                  </a:cubicBezTo>
                  <a:cubicBezTo>
                    <a:pt x="0" y="568"/>
                    <a:pt x="0" y="646"/>
                    <a:pt x="33" y="702"/>
                  </a:cubicBezTo>
                  <a:cubicBezTo>
                    <a:pt x="0" y="635"/>
                    <a:pt x="11" y="568"/>
                    <a:pt x="33" y="501"/>
                  </a:cubicBezTo>
                  <a:cubicBezTo>
                    <a:pt x="55" y="445"/>
                    <a:pt x="100" y="390"/>
                    <a:pt x="144" y="346"/>
                  </a:cubicBezTo>
                  <a:cubicBezTo>
                    <a:pt x="189" y="301"/>
                    <a:pt x="245" y="257"/>
                    <a:pt x="289" y="201"/>
                  </a:cubicBezTo>
                  <a:cubicBezTo>
                    <a:pt x="334" y="145"/>
                    <a:pt x="367" y="79"/>
                    <a:pt x="3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51" name="Google Shape;21651;p33"/>
            <p:cNvSpPr/>
            <p:nvPr/>
          </p:nvSpPr>
          <p:spPr>
            <a:xfrm>
              <a:off x="2368629" y="4326720"/>
              <a:ext cx="3907" cy="24491"/>
            </a:xfrm>
            <a:custGeom>
              <a:avLst/>
              <a:gdLst/>
              <a:ahLst/>
              <a:cxnLst/>
              <a:rect l="l" t="t" r="r" b="b"/>
              <a:pathLst>
                <a:path w="112" h="702" extrusionOk="0">
                  <a:moveTo>
                    <a:pt x="56" y="0"/>
                  </a:moveTo>
                  <a:cubicBezTo>
                    <a:pt x="67" y="112"/>
                    <a:pt x="22" y="234"/>
                    <a:pt x="12" y="356"/>
                  </a:cubicBezTo>
                  <a:cubicBezTo>
                    <a:pt x="0" y="423"/>
                    <a:pt x="0" y="490"/>
                    <a:pt x="12" y="546"/>
                  </a:cubicBezTo>
                  <a:cubicBezTo>
                    <a:pt x="34" y="613"/>
                    <a:pt x="56" y="668"/>
                    <a:pt x="111" y="702"/>
                  </a:cubicBezTo>
                  <a:cubicBezTo>
                    <a:pt x="67" y="657"/>
                    <a:pt x="34" y="601"/>
                    <a:pt x="22" y="546"/>
                  </a:cubicBezTo>
                  <a:cubicBezTo>
                    <a:pt x="12" y="479"/>
                    <a:pt x="22" y="423"/>
                    <a:pt x="34" y="368"/>
                  </a:cubicBezTo>
                  <a:cubicBezTo>
                    <a:pt x="56" y="245"/>
                    <a:pt x="111" y="134"/>
                    <a:pt x="1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52" name="Google Shape;21652;p33"/>
            <p:cNvSpPr/>
            <p:nvPr/>
          </p:nvSpPr>
          <p:spPr>
            <a:xfrm>
              <a:off x="2384119" y="4335093"/>
              <a:ext cx="5896" cy="19991"/>
            </a:xfrm>
            <a:custGeom>
              <a:avLst/>
              <a:gdLst/>
              <a:ahLst/>
              <a:cxnLst/>
              <a:rect l="l" t="t" r="r" b="b"/>
              <a:pathLst>
                <a:path w="169" h="573" extrusionOk="0">
                  <a:moveTo>
                    <a:pt x="9" y="0"/>
                  </a:moveTo>
                  <a:cubicBezTo>
                    <a:pt x="7" y="0"/>
                    <a:pt x="5" y="2"/>
                    <a:pt x="1" y="5"/>
                  </a:cubicBezTo>
                  <a:lnTo>
                    <a:pt x="57" y="39"/>
                  </a:lnTo>
                  <a:lnTo>
                    <a:pt x="45" y="39"/>
                  </a:lnTo>
                  <a:lnTo>
                    <a:pt x="13" y="17"/>
                  </a:lnTo>
                  <a:lnTo>
                    <a:pt x="13" y="17"/>
                  </a:lnTo>
                  <a:cubicBezTo>
                    <a:pt x="45" y="116"/>
                    <a:pt x="68" y="205"/>
                    <a:pt x="79" y="306"/>
                  </a:cubicBezTo>
                  <a:cubicBezTo>
                    <a:pt x="90" y="350"/>
                    <a:pt x="79" y="406"/>
                    <a:pt x="90" y="450"/>
                  </a:cubicBezTo>
                  <a:cubicBezTo>
                    <a:pt x="90" y="477"/>
                    <a:pt x="98" y="504"/>
                    <a:pt x="111" y="526"/>
                  </a:cubicBezTo>
                  <a:lnTo>
                    <a:pt x="111" y="526"/>
                  </a:lnTo>
                  <a:cubicBezTo>
                    <a:pt x="101" y="504"/>
                    <a:pt x="101" y="483"/>
                    <a:pt x="101" y="450"/>
                  </a:cubicBezTo>
                  <a:cubicBezTo>
                    <a:pt x="101" y="406"/>
                    <a:pt x="112" y="350"/>
                    <a:pt x="112" y="306"/>
                  </a:cubicBezTo>
                  <a:cubicBezTo>
                    <a:pt x="112" y="205"/>
                    <a:pt x="79" y="27"/>
                    <a:pt x="79" y="27"/>
                  </a:cubicBezTo>
                  <a:lnTo>
                    <a:pt x="23" y="5"/>
                  </a:lnTo>
                  <a:cubicBezTo>
                    <a:pt x="16" y="5"/>
                    <a:pt x="14" y="0"/>
                    <a:pt x="9" y="0"/>
                  </a:cubicBezTo>
                  <a:close/>
                  <a:moveTo>
                    <a:pt x="111" y="526"/>
                  </a:moveTo>
                  <a:cubicBezTo>
                    <a:pt x="111" y="527"/>
                    <a:pt x="112" y="528"/>
                    <a:pt x="112" y="528"/>
                  </a:cubicBezTo>
                  <a:cubicBezTo>
                    <a:pt x="116" y="536"/>
                    <a:pt x="122" y="543"/>
                    <a:pt x="128" y="548"/>
                  </a:cubicBezTo>
                  <a:lnTo>
                    <a:pt x="128" y="548"/>
                  </a:lnTo>
                  <a:cubicBezTo>
                    <a:pt x="122" y="542"/>
                    <a:pt x="116" y="534"/>
                    <a:pt x="111" y="526"/>
                  </a:cubicBezTo>
                  <a:close/>
                  <a:moveTo>
                    <a:pt x="128" y="548"/>
                  </a:moveTo>
                  <a:cubicBezTo>
                    <a:pt x="140" y="560"/>
                    <a:pt x="153" y="569"/>
                    <a:pt x="168" y="573"/>
                  </a:cubicBezTo>
                  <a:cubicBezTo>
                    <a:pt x="154" y="565"/>
                    <a:pt x="140" y="558"/>
                    <a:pt x="128" y="548"/>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53" name="Google Shape;21653;p33"/>
            <p:cNvSpPr/>
            <p:nvPr/>
          </p:nvSpPr>
          <p:spPr>
            <a:xfrm>
              <a:off x="2400831" y="4346885"/>
              <a:ext cx="11269" cy="17130"/>
            </a:xfrm>
            <a:custGeom>
              <a:avLst/>
              <a:gdLst/>
              <a:ahLst/>
              <a:cxnLst/>
              <a:rect l="l" t="t" r="r" b="b"/>
              <a:pathLst>
                <a:path w="323" h="491" extrusionOk="0">
                  <a:moveTo>
                    <a:pt x="34" y="1"/>
                  </a:moveTo>
                  <a:lnTo>
                    <a:pt x="1" y="12"/>
                  </a:lnTo>
                  <a:cubicBezTo>
                    <a:pt x="11" y="57"/>
                    <a:pt x="11" y="112"/>
                    <a:pt x="34" y="156"/>
                  </a:cubicBezTo>
                  <a:cubicBezTo>
                    <a:pt x="45" y="213"/>
                    <a:pt x="78" y="257"/>
                    <a:pt x="112" y="290"/>
                  </a:cubicBezTo>
                  <a:cubicBezTo>
                    <a:pt x="145" y="324"/>
                    <a:pt x="179" y="368"/>
                    <a:pt x="212" y="401"/>
                  </a:cubicBezTo>
                  <a:cubicBezTo>
                    <a:pt x="189" y="357"/>
                    <a:pt x="156" y="312"/>
                    <a:pt x="123" y="279"/>
                  </a:cubicBezTo>
                  <a:cubicBezTo>
                    <a:pt x="90" y="245"/>
                    <a:pt x="67" y="201"/>
                    <a:pt x="56" y="156"/>
                  </a:cubicBezTo>
                  <a:cubicBezTo>
                    <a:pt x="45" y="112"/>
                    <a:pt x="45" y="57"/>
                    <a:pt x="34" y="1"/>
                  </a:cubicBezTo>
                  <a:close/>
                  <a:moveTo>
                    <a:pt x="212" y="401"/>
                  </a:moveTo>
                  <a:lnTo>
                    <a:pt x="212" y="401"/>
                  </a:lnTo>
                  <a:cubicBezTo>
                    <a:pt x="234" y="446"/>
                    <a:pt x="278" y="479"/>
                    <a:pt x="323" y="490"/>
                  </a:cubicBezTo>
                  <a:cubicBezTo>
                    <a:pt x="278" y="479"/>
                    <a:pt x="245" y="435"/>
                    <a:pt x="212" y="40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54" name="Google Shape;21654;p33"/>
            <p:cNvSpPr/>
            <p:nvPr/>
          </p:nvSpPr>
          <p:spPr>
            <a:xfrm>
              <a:off x="2365140" y="4310427"/>
              <a:ext cx="15141" cy="13641"/>
            </a:xfrm>
            <a:custGeom>
              <a:avLst/>
              <a:gdLst/>
              <a:ahLst/>
              <a:cxnLst/>
              <a:rect l="l" t="t" r="r" b="b"/>
              <a:pathLst>
                <a:path w="434" h="391" extrusionOk="0">
                  <a:moveTo>
                    <a:pt x="434" y="0"/>
                  </a:moveTo>
                  <a:cubicBezTo>
                    <a:pt x="389" y="0"/>
                    <a:pt x="334" y="12"/>
                    <a:pt x="290" y="23"/>
                  </a:cubicBezTo>
                  <a:cubicBezTo>
                    <a:pt x="234" y="45"/>
                    <a:pt x="189" y="67"/>
                    <a:pt x="145" y="101"/>
                  </a:cubicBezTo>
                  <a:cubicBezTo>
                    <a:pt x="100" y="134"/>
                    <a:pt x="78" y="190"/>
                    <a:pt x="56" y="234"/>
                  </a:cubicBezTo>
                  <a:cubicBezTo>
                    <a:pt x="45" y="279"/>
                    <a:pt x="23" y="334"/>
                    <a:pt x="0" y="378"/>
                  </a:cubicBezTo>
                  <a:lnTo>
                    <a:pt x="33" y="390"/>
                  </a:lnTo>
                  <a:cubicBezTo>
                    <a:pt x="56" y="346"/>
                    <a:pt x="67" y="289"/>
                    <a:pt x="89" y="245"/>
                  </a:cubicBezTo>
                  <a:cubicBezTo>
                    <a:pt x="100" y="201"/>
                    <a:pt x="122" y="145"/>
                    <a:pt x="156" y="112"/>
                  </a:cubicBezTo>
                  <a:cubicBezTo>
                    <a:pt x="189" y="79"/>
                    <a:pt x="234" y="56"/>
                    <a:pt x="290" y="34"/>
                  </a:cubicBezTo>
                  <a:cubicBezTo>
                    <a:pt x="334" y="23"/>
                    <a:pt x="389" y="12"/>
                    <a:pt x="4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55" name="Google Shape;21655;p33"/>
            <p:cNvSpPr/>
            <p:nvPr/>
          </p:nvSpPr>
          <p:spPr>
            <a:xfrm>
              <a:off x="2375607" y="4317021"/>
              <a:ext cx="27945" cy="13606"/>
            </a:xfrm>
            <a:custGeom>
              <a:avLst/>
              <a:gdLst/>
              <a:ahLst/>
              <a:cxnLst/>
              <a:rect l="l" t="t" r="r" b="b"/>
              <a:pathLst>
                <a:path w="801" h="390" extrusionOk="0">
                  <a:moveTo>
                    <a:pt x="801" y="1"/>
                  </a:moveTo>
                  <a:lnTo>
                    <a:pt x="801" y="1"/>
                  </a:lnTo>
                  <a:cubicBezTo>
                    <a:pt x="762" y="6"/>
                    <a:pt x="723" y="6"/>
                    <a:pt x="684" y="6"/>
                  </a:cubicBezTo>
                  <a:cubicBezTo>
                    <a:pt x="646" y="6"/>
                    <a:pt x="607" y="6"/>
                    <a:pt x="568" y="12"/>
                  </a:cubicBezTo>
                  <a:cubicBezTo>
                    <a:pt x="501" y="12"/>
                    <a:pt x="423" y="23"/>
                    <a:pt x="345" y="56"/>
                  </a:cubicBezTo>
                  <a:cubicBezTo>
                    <a:pt x="279" y="90"/>
                    <a:pt x="223" y="157"/>
                    <a:pt x="168" y="201"/>
                  </a:cubicBezTo>
                  <a:cubicBezTo>
                    <a:pt x="123" y="256"/>
                    <a:pt x="67" y="312"/>
                    <a:pt x="0" y="334"/>
                  </a:cubicBezTo>
                  <a:lnTo>
                    <a:pt x="12" y="390"/>
                  </a:lnTo>
                  <a:cubicBezTo>
                    <a:pt x="101" y="357"/>
                    <a:pt x="156" y="290"/>
                    <a:pt x="200" y="234"/>
                  </a:cubicBezTo>
                  <a:cubicBezTo>
                    <a:pt x="257" y="179"/>
                    <a:pt x="301" y="123"/>
                    <a:pt x="356" y="90"/>
                  </a:cubicBezTo>
                  <a:cubicBezTo>
                    <a:pt x="423" y="45"/>
                    <a:pt x="501" y="34"/>
                    <a:pt x="568" y="23"/>
                  </a:cubicBezTo>
                  <a:cubicBezTo>
                    <a:pt x="645" y="12"/>
                    <a:pt x="724" y="12"/>
                    <a:pt x="8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56" name="Google Shape;21656;p33"/>
            <p:cNvSpPr/>
            <p:nvPr/>
          </p:nvSpPr>
          <p:spPr>
            <a:xfrm>
              <a:off x="2389562" y="4334570"/>
              <a:ext cx="21002" cy="5373"/>
            </a:xfrm>
            <a:custGeom>
              <a:avLst/>
              <a:gdLst/>
              <a:ahLst/>
              <a:cxnLst/>
              <a:rect l="l" t="t" r="r" b="b"/>
              <a:pathLst>
                <a:path w="602" h="154" extrusionOk="0">
                  <a:moveTo>
                    <a:pt x="380" y="0"/>
                  </a:moveTo>
                  <a:cubicBezTo>
                    <a:pt x="350" y="0"/>
                    <a:pt x="319" y="3"/>
                    <a:pt x="290" y="9"/>
                  </a:cubicBezTo>
                  <a:cubicBezTo>
                    <a:pt x="179" y="32"/>
                    <a:pt x="90" y="98"/>
                    <a:pt x="1" y="109"/>
                  </a:cubicBezTo>
                  <a:lnTo>
                    <a:pt x="12" y="154"/>
                  </a:lnTo>
                  <a:cubicBezTo>
                    <a:pt x="67" y="143"/>
                    <a:pt x="112" y="121"/>
                    <a:pt x="156" y="98"/>
                  </a:cubicBezTo>
                  <a:cubicBezTo>
                    <a:pt x="201" y="65"/>
                    <a:pt x="245" y="42"/>
                    <a:pt x="290" y="32"/>
                  </a:cubicBezTo>
                  <a:cubicBezTo>
                    <a:pt x="335" y="16"/>
                    <a:pt x="382" y="10"/>
                    <a:pt x="430" y="10"/>
                  </a:cubicBezTo>
                  <a:cubicBezTo>
                    <a:pt x="488" y="10"/>
                    <a:pt x="546" y="19"/>
                    <a:pt x="601" y="32"/>
                  </a:cubicBezTo>
                  <a:cubicBezTo>
                    <a:pt x="531" y="16"/>
                    <a:pt x="455" y="0"/>
                    <a:pt x="3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57" name="Google Shape;21657;p33"/>
            <p:cNvSpPr/>
            <p:nvPr/>
          </p:nvSpPr>
          <p:spPr>
            <a:xfrm>
              <a:off x="2433033" y="4296576"/>
              <a:ext cx="80730" cy="55960"/>
            </a:xfrm>
            <a:custGeom>
              <a:avLst/>
              <a:gdLst/>
              <a:ahLst/>
              <a:cxnLst/>
              <a:rect l="l" t="t" r="r" b="b"/>
              <a:pathLst>
                <a:path w="2314" h="1604" extrusionOk="0">
                  <a:moveTo>
                    <a:pt x="887" y="1"/>
                  </a:moveTo>
                  <a:cubicBezTo>
                    <a:pt x="716" y="1"/>
                    <a:pt x="569" y="30"/>
                    <a:pt x="501" y="97"/>
                  </a:cubicBezTo>
                  <a:cubicBezTo>
                    <a:pt x="356" y="242"/>
                    <a:pt x="435" y="420"/>
                    <a:pt x="312" y="542"/>
                  </a:cubicBezTo>
                  <a:cubicBezTo>
                    <a:pt x="234" y="609"/>
                    <a:pt x="12" y="587"/>
                    <a:pt x="0" y="876"/>
                  </a:cubicBezTo>
                  <a:cubicBezTo>
                    <a:pt x="0" y="1154"/>
                    <a:pt x="312" y="1388"/>
                    <a:pt x="757" y="1543"/>
                  </a:cubicBezTo>
                  <a:cubicBezTo>
                    <a:pt x="890" y="1587"/>
                    <a:pt x="1058" y="1604"/>
                    <a:pt x="1231" y="1604"/>
                  </a:cubicBezTo>
                  <a:cubicBezTo>
                    <a:pt x="1635" y="1604"/>
                    <a:pt x="2068" y="1510"/>
                    <a:pt x="2170" y="1432"/>
                  </a:cubicBezTo>
                  <a:cubicBezTo>
                    <a:pt x="2314" y="1321"/>
                    <a:pt x="2291" y="1265"/>
                    <a:pt x="2236" y="1154"/>
                  </a:cubicBezTo>
                  <a:cubicBezTo>
                    <a:pt x="2180" y="1042"/>
                    <a:pt x="1947" y="753"/>
                    <a:pt x="1925" y="565"/>
                  </a:cubicBezTo>
                  <a:cubicBezTo>
                    <a:pt x="1903" y="387"/>
                    <a:pt x="1791" y="219"/>
                    <a:pt x="1480" y="97"/>
                  </a:cubicBezTo>
                  <a:cubicBezTo>
                    <a:pt x="1308" y="38"/>
                    <a:pt x="1082" y="1"/>
                    <a:pt x="88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58" name="Google Shape;21658;p33"/>
            <p:cNvSpPr/>
            <p:nvPr/>
          </p:nvSpPr>
          <p:spPr>
            <a:xfrm>
              <a:off x="2462130" y="4296437"/>
              <a:ext cx="51633" cy="54773"/>
            </a:xfrm>
            <a:custGeom>
              <a:avLst/>
              <a:gdLst/>
              <a:ahLst/>
              <a:cxnLst/>
              <a:rect l="l" t="t" r="r" b="b"/>
              <a:pathLst>
                <a:path w="1480" h="1570" extrusionOk="0">
                  <a:moveTo>
                    <a:pt x="12" y="1"/>
                  </a:moveTo>
                  <a:cubicBezTo>
                    <a:pt x="1" y="23"/>
                    <a:pt x="1" y="45"/>
                    <a:pt x="1" y="57"/>
                  </a:cubicBezTo>
                  <a:cubicBezTo>
                    <a:pt x="12" y="157"/>
                    <a:pt x="68" y="235"/>
                    <a:pt x="134" y="302"/>
                  </a:cubicBezTo>
                  <a:cubicBezTo>
                    <a:pt x="201" y="391"/>
                    <a:pt x="290" y="457"/>
                    <a:pt x="357" y="557"/>
                  </a:cubicBezTo>
                  <a:cubicBezTo>
                    <a:pt x="412" y="635"/>
                    <a:pt x="434" y="747"/>
                    <a:pt x="457" y="846"/>
                  </a:cubicBezTo>
                  <a:cubicBezTo>
                    <a:pt x="468" y="935"/>
                    <a:pt x="490" y="1036"/>
                    <a:pt x="523" y="1135"/>
                  </a:cubicBezTo>
                  <a:cubicBezTo>
                    <a:pt x="557" y="1224"/>
                    <a:pt x="602" y="1313"/>
                    <a:pt x="657" y="1380"/>
                  </a:cubicBezTo>
                  <a:cubicBezTo>
                    <a:pt x="723" y="1458"/>
                    <a:pt x="779" y="1514"/>
                    <a:pt x="857" y="1570"/>
                  </a:cubicBezTo>
                  <a:cubicBezTo>
                    <a:pt x="1079" y="1536"/>
                    <a:pt x="1269" y="1481"/>
                    <a:pt x="1336" y="1436"/>
                  </a:cubicBezTo>
                  <a:cubicBezTo>
                    <a:pt x="1480" y="1325"/>
                    <a:pt x="1457" y="1269"/>
                    <a:pt x="1402" y="1158"/>
                  </a:cubicBezTo>
                  <a:cubicBezTo>
                    <a:pt x="1346" y="1046"/>
                    <a:pt x="1113" y="757"/>
                    <a:pt x="1091" y="569"/>
                  </a:cubicBezTo>
                  <a:cubicBezTo>
                    <a:pt x="1069" y="391"/>
                    <a:pt x="957" y="223"/>
                    <a:pt x="646" y="101"/>
                  </a:cubicBezTo>
                  <a:cubicBezTo>
                    <a:pt x="457" y="35"/>
                    <a:pt x="212" y="1"/>
                    <a:pt x="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59" name="Google Shape;21659;p33"/>
            <p:cNvSpPr/>
            <p:nvPr/>
          </p:nvSpPr>
          <p:spPr>
            <a:xfrm>
              <a:off x="2445837" y="4316253"/>
              <a:ext cx="9350" cy="25642"/>
            </a:xfrm>
            <a:custGeom>
              <a:avLst/>
              <a:gdLst/>
              <a:ahLst/>
              <a:cxnLst/>
              <a:rect l="l" t="t" r="r" b="b"/>
              <a:pathLst>
                <a:path w="268" h="735" extrusionOk="0">
                  <a:moveTo>
                    <a:pt x="11" y="1"/>
                  </a:moveTo>
                  <a:cubicBezTo>
                    <a:pt x="1" y="67"/>
                    <a:pt x="1" y="145"/>
                    <a:pt x="1" y="211"/>
                  </a:cubicBezTo>
                  <a:cubicBezTo>
                    <a:pt x="1" y="278"/>
                    <a:pt x="11" y="356"/>
                    <a:pt x="23" y="423"/>
                  </a:cubicBezTo>
                  <a:cubicBezTo>
                    <a:pt x="34" y="490"/>
                    <a:pt x="56" y="557"/>
                    <a:pt x="100" y="612"/>
                  </a:cubicBezTo>
                  <a:cubicBezTo>
                    <a:pt x="145" y="668"/>
                    <a:pt x="201" y="712"/>
                    <a:pt x="268" y="735"/>
                  </a:cubicBezTo>
                  <a:cubicBezTo>
                    <a:pt x="201" y="712"/>
                    <a:pt x="145" y="668"/>
                    <a:pt x="112" y="612"/>
                  </a:cubicBezTo>
                  <a:cubicBezTo>
                    <a:pt x="78" y="545"/>
                    <a:pt x="56" y="478"/>
                    <a:pt x="45" y="412"/>
                  </a:cubicBezTo>
                  <a:lnTo>
                    <a:pt x="45" y="211"/>
                  </a:lnTo>
                  <a:cubicBezTo>
                    <a:pt x="45" y="145"/>
                    <a:pt x="56" y="78"/>
                    <a:pt x="68" y="11"/>
                  </a:cubicBezTo>
                  <a:lnTo>
                    <a:pt x="11"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60" name="Google Shape;21660;p33"/>
            <p:cNvSpPr/>
            <p:nvPr/>
          </p:nvSpPr>
          <p:spPr>
            <a:xfrm>
              <a:off x="2466805" y="4326720"/>
              <a:ext cx="16327" cy="19851"/>
            </a:xfrm>
            <a:custGeom>
              <a:avLst/>
              <a:gdLst/>
              <a:ahLst/>
              <a:cxnLst/>
              <a:rect l="l" t="t" r="r" b="b"/>
              <a:pathLst>
                <a:path w="468" h="569" extrusionOk="0">
                  <a:moveTo>
                    <a:pt x="0" y="0"/>
                  </a:moveTo>
                  <a:cubicBezTo>
                    <a:pt x="23" y="134"/>
                    <a:pt x="56" y="267"/>
                    <a:pt x="134" y="379"/>
                  </a:cubicBezTo>
                  <a:cubicBezTo>
                    <a:pt x="167" y="435"/>
                    <a:pt x="223" y="479"/>
                    <a:pt x="278" y="512"/>
                  </a:cubicBezTo>
                  <a:cubicBezTo>
                    <a:pt x="223" y="468"/>
                    <a:pt x="189" y="423"/>
                    <a:pt x="156" y="368"/>
                  </a:cubicBezTo>
                  <a:cubicBezTo>
                    <a:pt x="89" y="257"/>
                    <a:pt x="67" y="123"/>
                    <a:pt x="45" y="0"/>
                  </a:cubicBezTo>
                  <a:close/>
                  <a:moveTo>
                    <a:pt x="278" y="512"/>
                  </a:moveTo>
                  <a:cubicBezTo>
                    <a:pt x="334" y="557"/>
                    <a:pt x="401" y="568"/>
                    <a:pt x="468" y="568"/>
                  </a:cubicBezTo>
                  <a:cubicBezTo>
                    <a:pt x="401" y="568"/>
                    <a:pt x="334" y="546"/>
                    <a:pt x="278" y="512"/>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61" name="Google Shape;21661;p33"/>
            <p:cNvSpPr/>
            <p:nvPr/>
          </p:nvSpPr>
          <p:spPr>
            <a:xfrm>
              <a:off x="2490076" y="4333314"/>
              <a:ext cx="9734" cy="10920"/>
            </a:xfrm>
            <a:custGeom>
              <a:avLst/>
              <a:gdLst/>
              <a:ahLst/>
              <a:cxnLst/>
              <a:rect l="l" t="t" r="r" b="b"/>
              <a:pathLst>
                <a:path w="279" h="313" extrusionOk="0">
                  <a:moveTo>
                    <a:pt x="34" y="1"/>
                  </a:moveTo>
                  <a:lnTo>
                    <a:pt x="1" y="23"/>
                  </a:lnTo>
                  <a:cubicBezTo>
                    <a:pt x="45" y="68"/>
                    <a:pt x="90" y="134"/>
                    <a:pt x="123" y="190"/>
                  </a:cubicBezTo>
                  <a:cubicBezTo>
                    <a:pt x="134" y="223"/>
                    <a:pt x="156" y="256"/>
                    <a:pt x="179" y="279"/>
                  </a:cubicBezTo>
                  <a:cubicBezTo>
                    <a:pt x="212" y="301"/>
                    <a:pt x="245" y="312"/>
                    <a:pt x="278" y="312"/>
                  </a:cubicBezTo>
                  <a:cubicBezTo>
                    <a:pt x="245" y="301"/>
                    <a:pt x="212" y="290"/>
                    <a:pt x="189" y="268"/>
                  </a:cubicBezTo>
                  <a:cubicBezTo>
                    <a:pt x="156" y="246"/>
                    <a:pt x="145" y="212"/>
                    <a:pt x="134" y="179"/>
                  </a:cubicBezTo>
                  <a:cubicBezTo>
                    <a:pt x="112" y="123"/>
                    <a:pt x="67" y="56"/>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62" name="Google Shape;21662;p33"/>
            <p:cNvSpPr/>
            <p:nvPr/>
          </p:nvSpPr>
          <p:spPr>
            <a:xfrm>
              <a:off x="2452047" y="4310706"/>
              <a:ext cx="29131" cy="10257"/>
            </a:xfrm>
            <a:custGeom>
              <a:avLst/>
              <a:gdLst/>
              <a:ahLst/>
              <a:cxnLst/>
              <a:rect l="l" t="t" r="r" b="b"/>
              <a:pathLst>
                <a:path w="835" h="294" extrusionOk="0">
                  <a:moveTo>
                    <a:pt x="793" y="1"/>
                  </a:moveTo>
                  <a:cubicBezTo>
                    <a:pt x="733" y="1"/>
                    <a:pt x="678" y="21"/>
                    <a:pt x="624" y="48"/>
                  </a:cubicBezTo>
                  <a:cubicBezTo>
                    <a:pt x="557" y="81"/>
                    <a:pt x="501" y="126"/>
                    <a:pt x="423" y="148"/>
                  </a:cubicBezTo>
                  <a:cubicBezTo>
                    <a:pt x="357" y="170"/>
                    <a:pt x="290" y="182"/>
                    <a:pt x="223" y="193"/>
                  </a:cubicBezTo>
                  <a:lnTo>
                    <a:pt x="1" y="237"/>
                  </a:lnTo>
                  <a:lnTo>
                    <a:pt x="11" y="293"/>
                  </a:lnTo>
                  <a:lnTo>
                    <a:pt x="223" y="226"/>
                  </a:lnTo>
                  <a:cubicBezTo>
                    <a:pt x="301" y="215"/>
                    <a:pt x="367" y="193"/>
                    <a:pt x="434" y="170"/>
                  </a:cubicBezTo>
                  <a:cubicBezTo>
                    <a:pt x="501" y="137"/>
                    <a:pt x="568" y="93"/>
                    <a:pt x="634" y="59"/>
                  </a:cubicBezTo>
                  <a:cubicBezTo>
                    <a:pt x="683" y="31"/>
                    <a:pt x="739" y="2"/>
                    <a:pt x="803" y="2"/>
                  </a:cubicBezTo>
                  <a:cubicBezTo>
                    <a:pt x="813" y="2"/>
                    <a:pt x="824" y="2"/>
                    <a:pt x="834" y="4"/>
                  </a:cubicBezTo>
                  <a:cubicBezTo>
                    <a:pt x="820" y="2"/>
                    <a:pt x="807" y="1"/>
                    <a:pt x="79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63" name="Google Shape;21663;p33"/>
            <p:cNvSpPr/>
            <p:nvPr/>
          </p:nvSpPr>
          <p:spPr>
            <a:xfrm>
              <a:off x="2470678" y="4319637"/>
              <a:ext cx="24456" cy="8652"/>
            </a:xfrm>
            <a:custGeom>
              <a:avLst/>
              <a:gdLst/>
              <a:ahLst/>
              <a:cxnLst/>
              <a:rect l="l" t="t" r="r" b="b"/>
              <a:pathLst>
                <a:path w="701" h="248" extrusionOk="0">
                  <a:moveTo>
                    <a:pt x="637" y="1"/>
                  </a:moveTo>
                  <a:cubicBezTo>
                    <a:pt x="528" y="1"/>
                    <a:pt x="426" y="24"/>
                    <a:pt x="323" y="70"/>
                  </a:cubicBezTo>
                  <a:cubicBezTo>
                    <a:pt x="268" y="92"/>
                    <a:pt x="212" y="137"/>
                    <a:pt x="167" y="159"/>
                  </a:cubicBezTo>
                  <a:cubicBezTo>
                    <a:pt x="122" y="187"/>
                    <a:pt x="76" y="207"/>
                    <a:pt x="31" y="207"/>
                  </a:cubicBezTo>
                  <a:cubicBezTo>
                    <a:pt x="21" y="207"/>
                    <a:pt x="11" y="206"/>
                    <a:pt x="1" y="203"/>
                  </a:cubicBezTo>
                  <a:lnTo>
                    <a:pt x="1" y="203"/>
                  </a:lnTo>
                  <a:lnTo>
                    <a:pt x="23" y="248"/>
                  </a:lnTo>
                  <a:cubicBezTo>
                    <a:pt x="100" y="248"/>
                    <a:pt x="134" y="237"/>
                    <a:pt x="189" y="203"/>
                  </a:cubicBezTo>
                  <a:cubicBezTo>
                    <a:pt x="245" y="159"/>
                    <a:pt x="290" y="126"/>
                    <a:pt x="345" y="92"/>
                  </a:cubicBezTo>
                  <a:cubicBezTo>
                    <a:pt x="446" y="25"/>
                    <a:pt x="567" y="3"/>
                    <a:pt x="701" y="3"/>
                  </a:cubicBezTo>
                  <a:cubicBezTo>
                    <a:pt x="679" y="2"/>
                    <a:pt x="658" y="1"/>
                    <a:pt x="63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64" name="Google Shape;21664;p33"/>
            <p:cNvSpPr/>
            <p:nvPr/>
          </p:nvSpPr>
          <p:spPr>
            <a:xfrm>
              <a:off x="2512195" y="4270166"/>
              <a:ext cx="70263" cy="51320"/>
            </a:xfrm>
            <a:custGeom>
              <a:avLst/>
              <a:gdLst/>
              <a:ahLst/>
              <a:cxnLst/>
              <a:rect l="l" t="t" r="r" b="b"/>
              <a:pathLst>
                <a:path w="2014" h="1471" extrusionOk="0">
                  <a:moveTo>
                    <a:pt x="1172" y="1"/>
                  </a:moveTo>
                  <a:cubicBezTo>
                    <a:pt x="999" y="1"/>
                    <a:pt x="849" y="76"/>
                    <a:pt x="734" y="198"/>
                  </a:cubicBezTo>
                  <a:cubicBezTo>
                    <a:pt x="590" y="354"/>
                    <a:pt x="556" y="454"/>
                    <a:pt x="378" y="565"/>
                  </a:cubicBezTo>
                  <a:cubicBezTo>
                    <a:pt x="267" y="632"/>
                    <a:pt x="34" y="654"/>
                    <a:pt x="22" y="810"/>
                  </a:cubicBezTo>
                  <a:cubicBezTo>
                    <a:pt x="22" y="954"/>
                    <a:pt x="0" y="1055"/>
                    <a:pt x="178" y="1210"/>
                  </a:cubicBezTo>
                  <a:cubicBezTo>
                    <a:pt x="309" y="1323"/>
                    <a:pt x="863" y="1471"/>
                    <a:pt x="1284" y="1471"/>
                  </a:cubicBezTo>
                  <a:cubicBezTo>
                    <a:pt x="1400" y="1471"/>
                    <a:pt x="1507" y="1459"/>
                    <a:pt x="1591" y="1433"/>
                  </a:cubicBezTo>
                  <a:cubicBezTo>
                    <a:pt x="1980" y="1310"/>
                    <a:pt x="1903" y="1299"/>
                    <a:pt x="1958" y="1166"/>
                  </a:cubicBezTo>
                  <a:cubicBezTo>
                    <a:pt x="2014" y="1032"/>
                    <a:pt x="2014" y="765"/>
                    <a:pt x="1980" y="499"/>
                  </a:cubicBezTo>
                  <a:cubicBezTo>
                    <a:pt x="1947" y="232"/>
                    <a:pt x="1636" y="98"/>
                    <a:pt x="1369" y="31"/>
                  </a:cubicBezTo>
                  <a:cubicBezTo>
                    <a:pt x="1301" y="11"/>
                    <a:pt x="1235" y="1"/>
                    <a:pt x="117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65" name="Google Shape;21665;p33"/>
            <p:cNvSpPr/>
            <p:nvPr/>
          </p:nvSpPr>
          <p:spPr>
            <a:xfrm>
              <a:off x="2543629" y="4270236"/>
              <a:ext cx="38830" cy="46819"/>
            </a:xfrm>
            <a:custGeom>
              <a:avLst/>
              <a:gdLst/>
              <a:ahLst/>
              <a:cxnLst/>
              <a:rect l="l" t="t" r="r" b="b"/>
              <a:pathLst>
                <a:path w="1113" h="1342" extrusionOk="0">
                  <a:moveTo>
                    <a:pt x="270" y="0"/>
                  </a:moveTo>
                  <a:cubicBezTo>
                    <a:pt x="234" y="0"/>
                    <a:pt x="200" y="3"/>
                    <a:pt x="167" y="7"/>
                  </a:cubicBezTo>
                  <a:cubicBezTo>
                    <a:pt x="134" y="40"/>
                    <a:pt x="112" y="74"/>
                    <a:pt x="90" y="107"/>
                  </a:cubicBezTo>
                  <a:cubicBezTo>
                    <a:pt x="1" y="263"/>
                    <a:pt x="45" y="452"/>
                    <a:pt x="156" y="586"/>
                  </a:cubicBezTo>
                  <a:cubicBezTo>
                    <a:pt x="278" y="741"/>
                    <a:pt x="456" y="830"/>
                    <a:pt x="612" y="952"/>
                  </a:cubicBezTo>
                  <a:cubicBezTo>
                    <a:pt x="690" y="1019"/>
                    <a:pt x="757" y="1086"/>
                    <a:pt x="824" y="1175"/>
                  </a:cubicBezTo>
                  <a:lnTo>
                    <a:pt x="923" y="1342"/>
                  </a:lnTo>
                  <a:cubicBezTo>
                    <a:pt x="1046" y="1297"/>
                    <a:pt x="1024" y="1253"/>
                    <a:pt x="1057" y="1164"/>
                  </a:cubicBezTo>
                  <a:cubicBezTo>
                    <a:pt x="1113" y="1030"/>
                    <a:pt x="1113" y="763"/>
                    <a:pt x="1079" y="497"/>
                  </a:cubicBezTo>
                  <a:cubicBezTo>
                    <a:pt x="1046" y="230"/>
                    <a:pt x="735" y="96"/>
                    <a:pt x="468" y="29"/>
                  </a:cubicBezTo>
                  <a:cubicBezTo>
                    <a:pt x="398" y="8"/>
                    <a:pt x="332" y="0"/>
                    <a:pt x="27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66" name="Google Shape;21666;p33"/>
            <p:cNvSpPr/>
            <p:nvPr/>
          </p:nvSpPr>
          <p:spPr>
            <a:xfrm>
              <a:off x="2524999" y="4291029"/>
              <a:ext cx="5477" cy="20200"/>
            </a:xfrm>
            <a:custGeom>
              <a:avLst/>
              <a:gdLst/>
              <a:ahLst/>
              <a:cxnLst/>
              <a:rect l="l" t="t" r="r" b="b"/>
              <a:pathLst>
                <a:path w="157" h="579" extrusionOk="0">
                  <a:moveTo>
                    <a:pt x="67" y="0"/>
                  </a:moveTo>
                  <a:cubicBezTo>
                    <a:pt x="78" y="56"/>
                    <a:pt x="67" y="111"/>
                    <a:pt x="45" y="156"/>
                  </a:cubicBezTo>
                  <a:cubicBezTo>
                    <a:pt x="34" y="212"/>
                    <a:pt x="23" y="267"/>
                    <a:pt x="11" y="312"/>
                  </a:cubicBezTo>
                  <a:cubicBezTo>
                    <a:pt x="1" y="368"/>
                    <a:pt x="1" y="434"/>
                    <a:pt x="23" y="479"/>
                  </a:cubicBezTo>
                  <a:cubicBezTo>
                    <a:pt x="45" y="534"/>
                    <a:pt x="100" y="556"/>
                    <a:pt x="156" y="579"/>
                  </a:cubicBezTo>
                  <a:cubicBezTo>
                    <a:pt x="100" y="556"/>
                    <a:pt x="45" y="523"/>
                    <a:pt x="34" y="479"/>
                  </a:cubicBezTo>
                  <a:cubicBezTo>
                    <a:pt x="11" y="423"/>
                    <a:pt x="11" y="368"/>
                    <a:pt x="23" y="323"/>
                  </a:cubicBezTo>
                  <a:cubicBezTo>
                    <a:pt x="34" y="267"/>
                    <a:pt x="56" y="223"/>
                    <a:pt x="78" y="167"/>
                  </a:cubicBezTo>
                  <a:cubicBezTo>
                    <a:pt x="90" y="111"/>
                    <a:pt x="100" y="56"/>
                    <a:pt x="10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67" name="Google Shape;21667;p33"/>
            <p:cNvSpPr/>
            <p:nvPr/>
          </p:nvSpPr>
          <p:spPr>
            <a:xfrm>
              <a:off x="2539338" y="4296088"/>
              <a:ext cx="9769" cy="18665"/>
            </a:xfrm>
            <a:custGeom>
              <a:avLst/>
              <a:gdLst/>
              <a:ahLst/>
              <a:cxnLst/>
              <a:rect l="l" t="t" r="r" b="b"/>
              <a:pathLst>
                <a:path w="280" h="535" extrusionOk="0">
                  <a:moveTo>
                    <a:pt x="1" y="0"/>
                  </a:moveTo>
                  <a:lnTo>
                    <a:pt x="1" y="0"/>
                  </a:lnTo>
                  <a:cubicBezTo>
                    <a:pt x="12" y="11"/>
                    <a:pt x="45" y="78"/>
                    <a:pt x="57" y="100"/>
                  </a:cubicBezTo>
                  <a:cubicBezTo>
                    <a:pt x="57" y="122"/>
                    <a:pt x="68" y="156"/>
                    <a:pt x="68" y="178"/>
                  </a:cubicBezTo>
                  <a:cubicBezTo>
                    <a:pt x="79" y="223"/>
                    <a:pt x="79" y="267"/>
                    <a:pt x="79" y="322"/>
                  </a:cubicBezTo>
                  <a:cubicBezTo>
                    <a:pt x="79" y="345"/>
                    <a:pt x="79" y="378"/>
                    <a:pt x="101" y="401"/>
                  </a:cubicBezTo>
                  <a:cubicBezTo>
                    <a:pt x="112" y="423"/>
                    <a:pt x="134" y="445"/>
                    <a:pt x="146" y="456"/>
                  </a:cubicBezTo>
                  <a:cubicBezTo>
                    <a:pt x="190" y="490"/>
                    <a:pt x="235" y="512"/>
                    <a:pt x="279" y="534"/>
                  </a:cubicBezTo>
                  <a:cubicBezTo>
                    <a:pt x="235" y="512"/>
                    <a:pt x="190" y="478"/>
                    <a:pt x="157" y="445"/>
                  </a:cubicBezTo>
                  <a:cubicBezTo>
                    <a:pt x="146" y="423"/>
                    <a:pt x="124" y="411"/>
                    <a:pt x="112" y="389"/>
                  </a:cubicBezTo>
                  <a:cubicBezTo>
                    <a:pt x="101" y="367"/>
                    <a:pt x="101" y="345"/>
                    <a:pt x="112" y="322"/>
                  </a:cubicBezTo>
                  <a:lnTo>
                    <a:pt x="112" y="167"/>
                  </a:lnTo>
                  <a:cubicBezTo>
                    <a:pt x="112" y="144"/>
                    <a:pt x="112" y="122"/>
                    <a:pt x="101" y="89"/>
                  </a:cubicBezTo>
                  <a:cubicBezTo>
                    <a:pt x="101" y="67"/>
                    <a:pt x="101" y="33"/>
                    <a:pt x="68" y="11"/>
                  </a:cubicBez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68" name="Google Shape;21668;p33"/>
            <p:cNvSpPr/>
            <p:nvPr/>
          </p:nvSpPr>
          <p:spPr>
            <a:xfrm>
              <a:off x="2560306" y="4302647"/>
              <a:ext cx="5861" cy="12873"/>
            </a:xfrm>
            <a:custGeom>
              <a:avLst/>
              <a:gdLst/>
              <a:ahLst/>
              <a:cxnLst/>
              <a:rect l="l" t="t" r="r" b="b"/>
              <a:pathLst>
                <a:path w="168" h="369" extrusionOk="0">
                  <a:moveTo>
                    <a:pt x="34" y="1"/>
                  </a:moveTo>
                  <a:lnTo>
                    <a:pt x="0" y="12"/>
                  </a:lnTo>
                  <a:cubicBezTo>
                    <a:pt x="0" y="45"/>
                    <a:pt x="23" y="79"/>
                    <a:pt x="34" y="101"/>
                  </a:cubicBezTo>
                  <a:lnTo>
                    <a:pt x="79" y="190"/>
                  </a:lnTo>
                  <a:lnTo>
                    <a:pt x="123" y="279"/>
                  </a:lnTo>
                  <a:cubicBezTo>
                    <a:pt x="134" y="312"/>
                    <a:pt x="145" y="346"/>
                    <a:pt x="168" y="368"/>
                  </a:cubicBezTo>
                  <a:cubicBezTo>
                    <a:pt x="156" y="335"/>
                    <a:pt x="145" y="312"/>
                    <a:pt x="134" y="279"/>
                  </a:cubicBezTo>
                  <a:lnTo>
                    <a:pt x="101" y="190"/>
                  </a:lnTo>
                  <a:lnTo>
                    <a:pt x="67" y="90"/>
                  </a:lnTo>
                  <a:cubicBezTo>
                    <a:pt x="56" y="68"/>
                    <a:pt x="34" y="35"/>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69" name="Google Shape;21669;p33"/>
            <p:cNvSpPr/>
            <p:nvPr/>
          </p:nvSpPr>
          <p:spPr>
            <a:xfrm>
              <a:off x="2531593" y="4280144"/>
              <a:ext cx="30282" cy="13222"/>
            </a:xfrm>
            <a:custGeom>
              <a:avLst/>
              <a:gdLst/>
              <a:ahLst/>
              <a:cxnLst/>
              <a:rect l="l" t="t" r="r" b="b"/>
              <a:pathLst>
                <a:path w="868" h="379" extrusionOk="0">
                  <a:moveTo>
                    <a:pt x="868" y="1"/>
                  </a:moveTo>
                  <a:cubicBezTo>
                    <a:pt x="790" y="12"/>
                    <a:pt x="701" y="12"/>
                    <a:pt x="623" y="35"/>
                  </a:cubicBezTo>
                  <a:cubicBezTo>
                    <a:pt x="590" y="45"/>
                    <a:pt x="556" y="57"/>
                    <a:pt x="512" y="79"/>
                  </a:cubicBezTo>
                  <a:cubicBezTo>
                    <a:pt x="479" y="101"/>
                    <a:pt x="457" y="124"/>
                    <a:pt x="423" y="146"/>
                  </a:cubicBezTo>
                  <a:cubicBezTo>
                    <a:pt x="368" y="201"/>
                    <a:pt x="301" y="245"/>
                    <a:pt x="223" y="279"/>
                  </a:cubicBezTo>
                  <a:cubicBezTo>
                    <a:pt x="156" y="312"/>
                    <a:pt x="79" y="324"/>
                    <a:pt x="0" y="334"/>
                  </a:cubicBezTo>
                  <a:lnTo>
                    <a:pt x="12" y="379"/>
                  </a:lnTo>
                  <a:cubicBezTo>
                    <a:pt x="89" y="368"/>
                    <a:pt x="168" y="334"/>
                    <a:pt x="234" y="302"/>
                  </a:cubicBezTo>
                  <a:cubicBezTo>
                    <a:pt x="312" y="268"/>
                    <a:pt x="379" y="223"/>
                    <a:pt x="435" y="168"/>
                  </a:cubicBezTo>
                  <a:cubicBezTo>
                    <a:pt x="467" y="134"/>
                    <a:pt x="490" y="112"/>
                    <a:pt x="524" y="90"/>
                  </a:cubicBezTo>
                  <a:cubicBezTo>
                    <a:pt x="556" y="68"/>
                    <a:pt x="590" y="57"/>
                    <a:pt x="635" y="45"/>
                  </a:cubicBezTo>
                  <a:cubicBezTo>
                    <a:pt x="701" y="23"/>
                    <a:pt x="790" y="12"/>
                    <a:pt x="86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70" name="Google Shape;21670;p33"/>
            <p:cNvSpPr/>
            <p:nvPr/>
          </p:nvSpPr>
          <p:spPr>
            <a:xfrm>
              <a:off x="2547118" y="4287121"/>
              <a:ext cx="28364" cy="12629"/>
            </a:xfrm>
            <a:custGeom>
              <a:avLst/>
              <a:gdLst/>
              <a:ahLst/>
              <a:cxnLst/>
              <a:rect l="l" t="t" r="r" b="b"/>
              <a:pathLst>
                <a:path w="813" h="362" extrusionOk="0">
                  <a:moveTo>
                    <a:pt x="813" y="1"/>
                  </a:moveTo>
                  <a:cubicBezTo>
                    <a:pt x="734" y="1"/>
                    <a:pt x="657" y="1"/>
                    <a:pt x="590" y="13"/>
                  </a:cubicBezTo>
                  <a:cubicBezTo>
                    <a:pt x="512" y="23"/>
                    <a:pt x="434" y="45"/>
                    <a:pt x="368" y="90"/>
                  </a:cubicBezTo>
                  <a:cubicBezTo>
                    <a:pt x="301" y="134"/>
                    <a:pt x="245" y="190"/>
                    <a:pt x="190" y="235"/>
                  </a:cubicBezTo>
                  <a:cubicBezTo>
                    <a:pt x="156" y="257"/>
                    <a:pt x="123" y="268"/>
                    <a:pt x="89" y="290"/>
                  </a:cubicBezTo>
                  <a:cubicBezTo>
                    <a:pt x="56" y="302"/>
                    <a:pt x="22" y="312"/>
                    <a:pt x="12" y="312"/>
                  </a:cubicBezTo>
                  <a:lnTo>
                    <a:pt x="0" y="346"/>
                  </a:lnTo>
                  <a:cubicBezTo>
                    <a:pt x="16" y="354"/>
                    <a:pt x="32" y="362"/>
                    <a:pt x="47" y="362"/>
                  </a:cubicBezTo>
                  <a:cubicBezTo>
                    <a:pt x="54" y="362"/>
                    <a:pt x="60" y="360"/>
                    <a:pt x="67" y="357"/>
                  </a:cubicBezTo>
                  <a:cubicBezTo>
                    <a:pt x="79" y="357"/>
                    <a:pt x="101" y="346"/>
                    <a:pt x="123" y="335"/>
                  </a:cubicBezTo>
                  <a:cubicBezTo>
                    <a:pt x="156" y="312"/>
                    <a:pt x="190" y="290"/>
                    <a:pt x="212" y="268"/>
                  </a:cubicBezTo>
                  <a:cubicBezTo>
                    <a:pt x="279" y="223"/>
                    <a:pt x="323" y="157"/>
                    <a:pt x="390" y="112"/>
                  </a:cubicBezTo>
                  <a:cubicBezTo>
                    <a:pt x="445" y="68"/>
                    <a:pt x="512" y="45"/>
                    <a:pt x="590" y="35"/>
                  </a:cubicBezTo>
                  <a:cubicBezTo>
                    <a:pt x="657" y="13"/>
                    <a:pt x="734" y="1"/>
                    <a:pt x="8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71" name="Google Shape;21671;p33"/>
            <p:cNvSpPr/>
            <p:nvPr/>
          </p:nvSpPr>
          <p:spPr>
            <a:xfrm>
              <a:off x="2557968" y="4298390"/>
              <a:ext cx="12455" cy="4291"/>
            </a:xfrm>
            <a:custGeom>
              <a:avLst/>
              <a:gdLst/>
              <a:ahLst/>
              <a:cxnLst/>
              <a:rect l="l" t="t" r="r" b="b"/>
              <a:pathLst>
                <a:path w="357" h="123" extrusionOk="0">
                  <a:moveTo>
                    <a:pt x="357" y="1"/>
                  </a:moveTo>
                  <a:cubicBezTo>
                    <a:pt x="245" y="56"/>
                    <a:pt x="123" y="78"/>
                    <a:pt x="1" y="90"/>
                  </a:cubicBezTo>
                  <a:lnTo>
                    <a:pt x="1" y="123"/>
                  </a:lnTo>
                  <a:cubicBezTo>
                    <a:pt x="123" y="101"/>
                    <a:pt x="245" y="68"/>
                    <a:pt x="3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72" name="Google Shape;21672;p33"/>
            <p:cNvSpPr/>
            <p:nvPr/>
          </p:nvSpPr>
          <p:spPr>
            <a:xfrm>
              <a:off x="2608836" y="4248186"/>
              <a:ext cx="83067" cy="53692"/>
            </a:xfrm>
            <a:custGeom>
              <a:avLst/>
              <a:gdLst/>
              <a:ahLst/>
              <a:cxnLst/>
              <a:rect l="l" t="t" r="r" b="b"/>
              <a:pathLst>
                <a:path w="2381" h="1539" extrusionOk="0">
                  <a:moveTo>
                    <a:pt x="1023" y="1"/>
                  </a:moveTo>
                  <a:cubicBezTo>
                    <a:pt x="883" y="1"/>
                    <a:pt x="751" y="31"/>
                    <a:pt x="667" y="105"/>
                  </a:cubicBezTo>
                  <a:cubicBezTo>
                    <a:pt x="489" y="261"/>
                    <a:pt x="367" y="427"/>
                    <a:pt x="344" y="572"/>
                  </a:cubicBezTo>
                  <a:cubicBezTo>
                    <a:pt x="322" y="650"/>
                    <a:pt x="401" y="628"/>
                    <a:pt x="344" y="717"/>
                  </a:cubicBezTo>
                  <a:cubicBezTo>
                    <a:pt x="278" y="806"/>
                    <a:pt x="78" y="761"/>
                    <a:pt x="33" y="939"/>
                  </a:cubicBezTo>
                  <a:cubicBezTo>
                    <a:pt x="0" y="1129"/>
                    <a:pt x="489" y="1418"/>
                    <a:pt x="868" y="1507"/>
                  </a:cubicBezTo>
                  <a:cubicBezTo>
                    <a:pt x="951" y="1529"/>
                    <a:pt x="1031" y="1538"/>
                    <a:pt x="1110" y="1538"/>
                  </a:cubicBezTo>
                  <a:cubicBezTo>
                    <a:pt x="1387" y="1538"/>
                    <a:pt x="1646" y="1419"/>
                    <a:pt x="1958" y="1306"/>
                  </a:cubicBezTo>
                  <a:cubicBezTo>
                    <a:pt x="2358" y="1151"/>
                    <a:pt x="2324" y="872"/>
                    <a:pt x="2358" y="717"/>
                  </a:cubicBezTo>
                  <a:cubicBezTo>
                    <a:pt x="2380" y="550"/>
                    <a:pt x="2091" y="483"/>
                    <a:pt x="1968" y="439"/>
                  </a:cubicBezTo>
                  <a:cubicBezTo>
                    <a:pt x="1846" y="383"/>
                    <a:pt x="1724" y="249"/>
                    <a:pt x="1501" y="116"/>
                  </a:cubicBezTo>
                  <a:cubicBezTo>
                    <a:pt x="1384" y="48"/>
                    <a:pt x="1198" y="1"/>
                    <a:pt x="10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73" name="Google Shape;21673;p33"/>
            <p:cNvSpPr/>
            <p:nvPr/>
          </p:nvSpPr>
          <p:spPr>
            <a:xfrm>
              <a:off x="2638317" y="4248186"/>
              <a:ext cx="53587" cy="43644"/>
            </a:xfrm>
            <a:custGeom>
              <a:avLst/>
              <a:gdLst/>
              <a:ahLst/>
              <a:cxnLst/>
              <a:rect l="l" t="t" r="r" b="b"/>
              <a:pathLst>
                <a:path w="1536" h="1251" extrusionOk="0">
                  <a:moveTo>
                    <a:pt x="174" y="1"/>
                  </a:moveTo>
                  <a:cubicBezTo>
                    <a:pt x="118" y="1"/>
                    <a:pt x="62" y="6"/>
                    <a:pt x="11" y="16"/>
                  </a:cubicBezTo>
                  <a:cubicBezTo>
                    <a:pt x="0" y="71"/>
                    <a:pt x="0" y="116"/>
                    <a:pt x="11" y="172"/>
                  </a:cubicBezTo>
                  <a:cubicBezTo>
                    <a:pt x="56" y="361"/>
                    <a:pt x="211" y="439"/>
                    <a:pt x="379" y="506"/>
                  </a:cubicBezTo>
                  <a:cubicBezTo>
                    <a:pt x="468" y="539"/>
                    <a:pt x="557" y="583"/>
                    <a:pt x="634" y="639"/>
                  </a:cubicBezTo>
                  <a:cubicBezTo>
                    <a:pt x="723" y="694"/>
                    <a:pt x="790" y="761"/>
                    <a:pt x="856" y="828"/>
                  </a:cubicBezTo>
                  <a:cubicBezTo>
                    <a:pt x="935" y="906"/>
                    <a:pt x="1001" y="984"/>
                    <a:pt x="1057" y="1062"/>
                  </a:cubicBezTo>
                  <a:cubicBezTo>
                    <a:pt x="1113" y="1129"/>
                    <a:pt x="1168" y="1195"/>
                    <a:pt x="1235" y="1250"/>
                  </a:cubicBezTo>
                  <a:cubicBezTo>
                    <a:pt x="1513" y="1095"/>
                    <a:pt x="1491" y="862"/>
                    <a:pt x="1513" y="717"/>
                  </a:cubicBezTo>
                  <a:cubicBezTo>
                    <a:pt x="1535" y="550"/>
                    <a:pt x="1246" y="483"/>
                    <a:pt x="1123" y="439"/>
                  </a:cubicBezTo>
                  <a:cubicBezTo>
                    <a:pt x="1001" y="383"/>
                    <a:pt x="879" y="249"/>
                    <a:pt x="656" y="116"/>
                  </a:cubicBezTo>
                  <a:cubicBezTo>
                    <a:pt x="538" y="49"/>
                    <a:pt x="350" y="1"/>
                    <a:pt x="17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74" name="Google Shape;21674;p33"/>
            <p:cNvSpPr/>
            <p:nvPr/>
          </p:nvSpPr>
          <p:spPr>
            <a:xfrm>
              <a:off x="2628234" y="4269294"/>
              <a:ext cx="5059" cy="20619"/>
            </a:xfrm>
            <a:custGeom>
              <a:avLst/>
              <a:gdLst/>
              <a:ahLst/>
              <a:cxnLst/>
              <a:rect l="l" t="t" r="r" b="b"/>
              <a:pathLst>
                <a:path w="145" h="591" extrusionOk="0">
                  <a:moveTo>
                    <a:pt x="11" y="0"/>
                  </a:moveTo>
                  <a:lnTo>
                    <a:pt x="0" y="34"/>
                  </a:lnTo>
                  <a:cubicBezTo>
                    <a:pt x="33" y="56"/>
                    <a:pt x="45" y="112"/>
                    <a:pt x="45" y="156"/>
                  </a:cubicBezTo>
                  <a:cubicBezTo>
                    <a:pt x="45" y="212"/>
                    <a:pt x="22" y="257"/>
                    <a:pt x="11" y="312"/>
                  </a:cubicBezTo>
                  <a:cubicBezTo>
                    <a:pt x="0" y="368"/>
                    <a:pt x="11" y="435"/>
                    <a:pt x="33" y="479"/>
                  </a:cubicBezTo>
                  <a:cubicBezTo>
                    <a:pt x="55" y="534"/>
                    <a:pt x="100" y="568"/>
                    <a:pt x="144" y="590"/>
                  </a:cubicBezTo>
                  <a:cubicBezTo>
                    <a:pt x="55" y="546"/>
                    <a:pt x="0" y="423"/>
                    <a:pt x="33" y="323"/>
                  </a:cubicBezTo>
                  <a:cubicBezTo>
                    <a:pt x="45" y="267"/>
                    <a:pt x="67" y="223"/>
                    <a:pt x="78" y="168"/>
                  </a:cubicBezTo>
                  <a:cubicBezTo>
                    <a:pt x="89" y="134"/>
                    <a:pt x="89" y="101"/>
                    <a:pt x="78" y="67"/>
                  </a:cubicBezTo>
                  <a:cubicBezTo>
                    <a:pt x="67" y="45"/>
                    <a:pt x="45" y="12"/>
                    <a:pt x="1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75" name="Google Shape;21675;p33"/>
            <p:cNvSpPr/>
            <p:nvPr/>
          </p:nvSpPr>
          <p:spPr>
            <a:xfrm>
              <a:off x="2642573" y="4273934"/>
              <a:ext cx="15560" cy="23340"/>
            </a:xfrm>
            <a:custGeom>
              <a:avLst/>
              <a:gdLst/>
              <a:ahLst/>
              <a:cxnLst/>
              <a:rect l="l" t="t" r="r" b="b"/>
              <a:pathLst>
                <a:path w="446" h="669" extrusionOk="0">
                  <a:moveTo>
                    <a:pt x="45" y="1"/>
                  </a:moveTo>
                  <a:lnTo>
                    <a:pt x="0" y="12"/>
                  </a:lnTo>
                  <a:cubicBezTo>
                    <a:pt x="23" y="79"/>
                    <a:pt x="79" y="134"/>
                    <a:pt x="112" y="190"/>
                  </a:cubicBezTo>
                  <a:cubicBezTo>
                    <a:pt x="145" y="257"/>
                    <a:pt x="145" y="324"/>
                    <a:pt x="156" y="391"/>
                  </a:cubicBezTo>
                  <a:cubicBezTo>
                    <a:pt x="178" y="457"/>
                    <a:pt x="200" y="535"/>
                    <a:pt x="257" y="579"/>
                  </a:cubicBezTo>
                  <a:cubicBezTo>
                    <a:pt x="312" y="635"/>
                    <a:pt x="378" y="657"/>
                    <a:pt x="445" y="668"/>
                  </a:cubicBezTo>
                  <a:cubicBezTo>
                    <a:pt x="378" y="657"/>
                    <a:pt x="312" y="624"/>
                    <a:pt x="267" y="568"/>
                  </a:cubicBezTo>
                  <a:cubicBezTo>
                    <a:pt x="212" y="524"/>
                    <a:pt x="190" y="457"/>
                    <a:pt x="190" y="391"/>
                  </a:cubicBezTo>
                  <a:cubicBezTo>
                    <a:pt x="178" y="324"/>
                    <a:pt x="168" y="246"/>
                    <a:pt x="145" y="179"/>
                  </a:cubicBezTo>
                  <a:cubicBezTo>
                    <a:pt x="112" y="112"/>
                    <a:pt x="56" y="57"/>
                    <a:pt x="4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76" name="Google Shape;21676;p33"/>
            <p:cNvSpPr/>
            <p:nvPr/>
          </p:nvSpPr>
          <p:spPr>
            <a:xfrm>
              <a:off x="2658482" y="4276271"/>
              <a:ext cx="18281" cy="13990"/>
            </a:xfrm>
            <a:custGeom>
              <a:avLst/>
              <a:gdLst/>
              <a:ahLst/>
              <a:cxnLst/>
              <a:rect l="l" t="t" r="r" b="b"/>
              <a:pathLst>
                <a:path w="524" h="401" extrusionOk="0">
                  <a:moveTo>
                    <a:pt x="34" y="1"/>
                  </a:moveTo>
                  <a:lnTo>
                    <a:pt x="1" y="34"/>
                  </a:lnTo>
                  <a:cubicBezTo>
                    <a:pt x="45" y="45"/>
                    <a:pt x="90" y="101"/>
                    <a:pt x="123" y="146"/>
                  </a:cubicBezTo>
                  <a:cubicBezTo>
                    <a:pt x="156" y="190"/>
                    <a:pt x="201" y="223"/>
                    <a:pt x="245" y="257"/>
                  </a:cubicBezTo>
                  <a:cubicBezTo>
                    <a:pt x="334" y="324"/>
                    <a:pt x="423" y="379"/>
                    <a:pt x="523" y="401"/>
                  </a:cubicBezTo>
                  <a:cubicBezTo>
                    <a:pt x="434" y="368"/>
                    <a:pt x="334" y="301"/>
                    <a:pt x="256" y="235"/>
                  </a:cubicBezTo>
                  <a:cubicBezTo>
                    <a:pt x="223" y="201"/>
                    <a:pt x="189" y="156"/>
                    <a:pt x="156" y="123"/>
                  </a:cubicBezTo>
                  <a:cubicBezTo>
                    <a:pt x="123" y="79"/>
                    <a:pt x="100" y="34"/>
                    <a:pt x="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77" name="Google Shape;21677;p33"/>
            <p:cNvSpPr/>
            <p:nvPr/>
          </p:nvSpPr>
          <p:spPr>
            <a:xfrm>
              <a:off x="2632106" y="4259420"/>
              <a:ext cx="31434" cy="12629"/>
            </a:xfrm>
            <a:custGeom>
              <a:avLst/>
              <a:gdLst/>
              <a:ahLst/>
              <a:cxnLst/>
              <a:rect l="l" t="t" r="r" b="b"/>
              <a:pathLst>
                <a:path w="901" h="362" extrusionOk="0">
                  <a:moveTo>
                    <a:pt x="742" y="1"/>
                  </a:moveTo>
                  <a:cubicBezTo>
                    <a:pt x="714" y="1"/>
                    <a:pt x="686" y="2"/>
                    <a:pt x="656" y="6"/>
                  </a:cubicBezTo>
                  <a:cubicBezTo>
                    <a:pt x="612" y="6"/>
                    <a:pt x="579" y="16"/>
                    <a:pt x="534" y="28"/>
                  </a:cubicBezTo>
                  <a:cubicBezTo>
                    <a:pt x="500" y="50"/>
                    <a:pt x="456" y="72"/>
                    <a:pt x="434" y="95"/>
                  </a:cubicBezTo>
                  <a:cubicBezTo>
                    <a:pt x="401" y="128"/>
                    <a:pt x="367" y="150"/>
                    <a:pt x="334" y="172"/>
                  </a:cubicBezTo>
                  <a:cubicBezTo>
                    <a:pt x="300" y="194"/>
                    <a:pt x="267" y="217"/>
                    <a:pt x="234" y="228"/>
                  </a:cubicBezTo>
                  <a:cubicBezTo>
                    <a:pt x="156" y="261"/>
                    <a:pt x="78" y="283"/>
                    <a:pt x="0" y="306"/>
                  </a:cubicBezTo>
                  <a:lnTo>
                    <a:pt x="11" y="362"/>
                  </a:lnTo>
                  <a:cubicBezTo>
                    <a:pt x="89" y="339"/>
                    <a:pt x="178" y="306"/>
                    <a:pt x="245" y="273"/>
                  </a:cubicBezTo>
                  <a:cubicBezTo>
                    <a:pt x="290" y="250"/>
                    <a:pt x="323" y="228"/>
                    <a:pt x="356" y="206"/>
                  </a:cubicBezTo>
                  <a:cubicBezTo>
                    <a:pt x="389" y="184"/>
                    <a:pt x="423" y="150"/>
                    <a:pt x="445" y="117"/>
                  </a:cubicBezTo>
                  <a:lnTo>
                    <a:pt x="545" y="50"/>
                  </a:lnTo>
                  <a:cubicBezTo>
                    <a:pt x="579" y="39"/>
                    <a:pt x="623" y="28"/>
                    <a:pt x="656" y="16"/>
                  </a:cubicBezTo>
                  <a:cubicBezTo>
                    <a:pt x="701" y="11"/>
                    <a:pt x="743" y="11"/>
                    <a:pt x="783" y="11"/>
                  </a:cubicBezTo>
                  <a:cubicBezTo>
                    <a:pt x="823" y="11"/>
                    <a:pt x="862" y="11"/>
                    <a:pt x="901" y="6"/>
                  </a:cubicBezTo>
                  <a:cubicBezTo>
                    <a:pt x="849" y="6"/>
                    <a:pt x="797" y="1"/>
                    <a:pt x="74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78" name="Google Shape;21678;p33"/>
            <p:cNvSpPr/>
            <p:nvPr/>
          </p:nvSpPr>
          <p:spPr>
            <a:xfrm>
              <a:off x="2648399" y="4266921"/>
              <a:ext cx="33004" cy="9001"/>
            </a:xfrm>
            <a:custGeom>
              <a:avLst/>
              <a:gdLst/>
              <a:ahLst/>
              <a:cxnLst/>
              <a:rect l="l" t="t" r="r" b="b"/>
              <a:pathLst>
                <a:path w="946" h="258" extrusionOk="0">
                  <a:moveTo>
                    <a:pt x="795" y="1"/>
                  </a:moveTo>
                  <a:cubicBezTo>
                    <a:pt x="763" y="1"/>
                    <a:pt x="731" y="5"/>
                    <a:pt x="701" y="13"/>
                  </a:cubicBezTo>
                  <a:cubicBezTo>
                    <a:pt x="623" y="35"/>
                    <a:pt x="545" y="68"/>
                    <a:pt x="468" y="102"/>
                  </a:cubicBezTo>
                  <a:cubicBezTo>
                    <a:pt x="323" y="157"/>
                    <a:pt x="156" y="202"/>
                    <a:pt x="1" y="213"/>
                  </a:cubicBezTo>
                  <a:lnTo>
                    <a:pt x="1" y="258"/>
                  </a:lnTo>
                  <a:cubicBezTo>
                    <a:pt x="167" y="236"/>
                    <a:pt x="323" y="191"/>
                    <a:pt x="478" y="124"/>
                  </a:cubicBezTo>
                  <a:cubicBezTo>
                    <a:pt x="557" y="91"/>
                    <a:pt x="623" y="46"/>
                    <a:pt x="701" y="24"/>
                  </a:cubicBezTo>
                  <a:cubicBezTo>
                    <a:pt x="740" y="13"/>
                    <a:pt x="782" y="7"/>
                    <a:pt x="824" y="7"/>
                  </a:cubicBezTo>
                  <a:cubicBezTo>
                    <a:pt x="865" y="7"/>
                    <a:pt x="907" y="13"/>
                    <a:pt x="946" y="24"/>
                  </a:cubicBezTo>
                  <a:cubicBezTo>
                    <a:pt x="898" y="10"/>
                    <a:pt x="846" y="1"/>
                    <a:pt x="79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79" name="Google Shape;21679;p33"/>
            <p:cNvSpPr/>
            <p:nvPr/>
          </p:nvSpPr>
          <p:spPr>
            <a:xfrm>
              <a:off x="2664308" y="4274841"/>
              <a:ext cx="17514" cy="3803"/>
            </a:xfrm>
            <a:custGeom>
              <a:avLst/>
              <a:gdLst/>
              <a:ahLst/>
              <a:cxnLst/>
              <a:rect l="l" t="t" r="r" b="b"/>
              <a:pathLst>
                <a:path w="502" h="109" extrusionOk="0">
                  <a:moveTo>
                    <a:pt x="429" y="1"/>
                  </a:moveTo>
                  <a:cubicBezTo>
                    <a:pt x="410" y="1"/>
                    <a:pt x="392" y="4"/>
                    <a:pt x="378" y="9"/>
                  </a:cubicBezTo>
                  <a:cubicBezTo>
                    <a:pt x="334" y="19"/>
                    <a:pt x="289" y="31"/>
                    <a:pt x="256" y="42"/>
                  </a:cubicBezTo>
                  <a:cubicBezTo>
                    <a:pt x="167" y="53"/>
                    <a:pt x="78" y="64"/>
                    <a:pt x="0" y="75"/>
                  </a:cubicBezTo>
                  <a:lnTo>
                    <a:pt x="0" y="108"/>
                  </a:lnTo>
                  <a:cubicBezTo>
                    <a:pt x="89" y="98"/>
                    <a:pt x="167" y="86"/>
                    <a:pt x="256" y="53"/>
                  </a:cubicBezTo>
                  <a:cubicBezTo>
                    <a:pt x="301" y="42"/>
                    <a:pt x="334" y="31"/>
                    <a:pt x="378" y="19"/>
                  </a:cubicBezTo>
                  <a:cubicBezTo>
                    <a:pt x="404" y="13"/>
                    <a:pt x="430" y="7"/>
                    <a:pt x="454" y="7"/>
                  </a:cubicBezTo>
                  <a:cubicBezTo>
                    <a:pt x="471" y="7"/>
                    <a:pt x="487" y="10"/>
                    <a:pt x="501" y="19"/>
                  </a:cubicBezTo>
                  <a:lnTo>
                    <a:pt x="501" y="19"/>
                  </a:lnTo>
                  <a:cubicBezTo>
                    <a:pt x="481" y="6"/>
                    <a:pt x="455" y="1"/>
                    <a:pt x="42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80" name="Google Shape;21680;p33"/>
            <p:cNvSpPr/>
            <p:nvPr/>
          </p:nvSpPr>
          <p:spPr>
            <a:xfrm>
              <a:off x="2677880" y="4210402"/>
              <a:ext cx="78811" cy="47238"/>
            </a:xfrm>
            <a:custGeom>
              <a:avLst/>
              <a:gdLst/>
              <a:ahLst/>
              <a:cxnLst/>
              <a:rect l="l" t="t" r="r" b="b"/>
              <a:pathLst>
                <a:path w="2259" h="1354" extrusionOk="0">
                  <a:moveTo>
                    <a:pt x="486" y="1"/>
                  </a:moveTo>
                  <a:cubicBezTo>
                    <a:pt x="437" y="1"/>
                    <a:pt x="389" y="7"/>
                    <a:pt x="345" y="20"/>
                  </a:cubicBezTo>
                  <a:cubicBezTo>
                    <a:pt x="101" y="109"/>
                    <a:pt x="223" y="265"/>
                    <a:pt x="167" y="554"/>
                  </a:cubicBezTo>
                  <a:cubicBezTo>
                    <a:pt x="145" y="687"/>
                    <a:pt x="1" y="710"/>
                    <a:pt x="157" y="1033"/>
                  </a:cubicBezTo>
                  <a:cubicBezTo>
                    <a:pt x="267" y="1240"/>
                    <a:pt x="764" y="1354"/>
                    <a:pt x="1218" y="1354"/>
                  </a:cubicBezTo>
                  <a:cubicBezTo>
                    <a:pt x="1445" y="1354"/>
                    <a:pt x="1661" y="1325"/>
                    <a:pt x="1813" y="1266"/>
                  </a:cubicBezTo>
                  <a:cubicBezTo>
                    <a:pt x="2258" y="1088"/>
                    <a:pt x="2236" y="855"/>
                    <a:pt x="2181" y="677"/>
                  </a:cubicBezTo>
                  <a:cubicBezTo>
                    <a:pt x="2114" y="509"/>
                    <a:pt x="1880" y="454"/>
                    <a:pt x="1724" y="420"/>
                  </a:cubicBezTo>
                  <a:cubicBezTo>
                    <a:pt x="1580" y="387"/>
                    <a:pt x="1424" y="287"/>
                    <a:pt x="1202" y="210"/>
                  </a:cubicBezTo>
                  <a:cubicBezTo>
                    <a:pt x="1018" y="136"/>
                    <a:pt x="726" y="1"/>
                    <a:pt x="48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81" name="Google Shape;21681;p33"/>
            <p:cNvSpPr/>
            <p:nvPr/>
          </p:nvSpPr>
          <p:spPr>
            <a:xfrm>
              <a:off x="2696894" y="4210716"/>
              <a:ext cx="59797" cy="43854"/>
            </a:xfrm>
            <a:custGeom>
              <a:avLst/>
              <a:gdLst/>
              <a:ahLst/>
              <a:cxnLst/>
              <a:rect l="l" t="t" r="r" b="b"/>
              <a:pathLst>
                <a:path w="1714" h="1257" extrusionOk="0">
                  <a:moveTo>
                    <a:pt x="0" y="0"/>
                  </a:moveTo>
                  <a:cubicBezTo>
                    <a:pt x="0" y="67"/>
                    <a:pt x="34" y="144"/>
                    <a:pt x="79" y="201"/>
                  </a:cubicBezTo>
                  <a:cubicBezTo>
                    <a:pt x="145" y="290"/>
                    <a:pt x="234" y="356"/>
                    <a:pt x="323" y="423"/>
                  </a:cubicBezTo>
                  <a:cubicBezTo>
                    <a:pt x="412" y="478"/>
                    <a:pt x="501" y="545"/>
                    <a:pt x="579" y="634"/>
                  </a:cubicBezTo>
                  <a:cubicBezTo>
                    <a:pt x="712" y="779"/>
                    <a:pt x="835" y="935"/>
                    <a:pt x="979" y="1079"/>
                  </a:cubicBezTo>
                  <a:cubicBezTo>
                    <a:pt x="1068" y="1157"/>
                    <a:pt x="1157" y="1212"/>
                    <a:pt x="1258" y="1257"/>
                  </a:cubicBezTo>
                  <a:lnTo>
                    <a:pt x="1268" y="1257"/>
                  </a:lnTo>
                  <a:cubicBezTo>
                    <a:pt x="1713" y="1079"/>
                    <a:pt x="1691" y="846"/>
                    <a:pt x="1636" y="668"/>
                  </a:cubicBezTo>
                  <a:cubicBezTo>
                    <a:pt x="1569" y="500"/>
                    <a:pt x="1335" y="445"/>
                    <a:pt x="1179" y="411"/>
                  </a:cubicBezTo>
                  <a:cubicBezTo>
                    <a:pt x="1035" y="378"/>
                    <a:pt x="879" y="278"/>
                    <a:pt x="657" y="201"/>
                  </a:cubicBezTo>
                  <a:cubicBezTo>
                    <a:pt x="490" y="134"/>
                    <a:pt x="223" y="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82" name="Google Shape;21682;p33"/>
            <p:cNvSpPr/>
            <p:nvPr/>
          </p:nvSpPr>
          <p:spPr>
            <a:xfrm>
              <a:off x="2686811" y="4229695"/>
              <a:ext cx="21770" cy="22956"/>
            </a:xfrm>
            <a:custGeom>
              <a:avLst/>
              <a:gdLst/>
              <a:ahLst/>
              <a:cxnLst/>
              <a:rect l="l" t="t" r="r" b="b"/>
              <a:pathLst>
                <a:path w="624" h="658" extrusionOk="0">
                  <a:moveTo>
                    <a:pt x="0" y="1"/>
                  </a:moveTo>
                  <a:cubicBezTo>
                    <a:pt x="0" y="90"/>
                    <a:pt x="22" y="168"/>
                    <a:pt x="56" y="246"/>
                  </a:cubicBezTo>
                  <a:cubicBezTo>
                    <a:pt x="79" y="324"/>
                    <a:pt x="111" y="401"/>
                    <a:pt x="167" y="480"/>
                  </a:cubicBezTo>
                  <a:cubicBezTo>
                    <a:pt x="212" y="546"/>
                    <a:pt x="289" y="591"/>
                    <a:pt x="378" y="613"/>
                  </a:cubicBezTo>
                  <a:cubicBezTo>
                    <a:pt x="457" y="646"/>
                    <a:pt x="534" y="646"/>
                    <a:pt x="623" y="658"/>
                  </a:cubicBezTo>
                  <a:cubicBezTo>
                    <a:pt x="534" y="646"/>
                    <a:pt x="457" y="635"/>
                    <a:pt x="378" y="601"/>
                  </a:cubicBezTo>
                  <a:cubicBezTo>
                    <a:pt x="301" y="579"/>
                    <a:pt x="234" y="524"/>
                    <a:pt x="190" y="457"/>
                  </a:cubicBezTo>
                  <a:cubicBezTo>
                    <a:pt x="145" y="391"/>
                    <a:pt x="123" y="312"/>
                    <a:pt x="89" y="235"/>
                  </a:cubicBezTo>
                  <a:cubicBezTo>
                    <a:pt x="67" y="157"/>
                    <a:pt x="56" y="79"/>
                    <a:pt x="5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83" name="Google Shape;21683;p33"/>
            <p:cNvSpPr/>
            <p:nvPr/>
          </p:nvSpPr>
          <p:spPr>
            <a:xfrm>
              <a:off x="2703872" y="4232451"/>
              <a:ext cx="31852" cy="20200"/>
            </a:xfrm>
            <a:custGeom>
              <a:avLst/>
              <a:gdLst/>
              <a:ahLst/>
              <a:cxnLst/>
              <a:rect l="l" t="t" r="r" b="b"/>
              <a:pathLst>
                <a:path w="913" h="579" extrusionOk="0">
                  <a:moveTo>
                    <a:pt x="45" y="0"/>
                  </a:moveTo>
                  <a:lnTo>
                    <a:pt x="1" y="11"/>
                  </a:lnTo>
                  <a:cubicBezTo>
                    <a:pt x="12" y="55"/>
                    <a:pt x="23" y="100"/>
                    <a:pt x="45" y="144"/>
                  </a:cubicBezTo>
                  <a:cubicBezTo>
                    <a:pt x="67" y="189"/>
                    <a:pt x="101" y="233"/>
                    <a:pt x="146" y="256"/>
                  </a:cubicBezTo>
                  <a:cubicBezTo>
                    <a:pt x="223" y="312"/>
                    <a:pt x="312" y="334"/>
                    <a:pt x="401" y="367"/>
                  </a:cubicBezTo>
                  <a:cubicBezTo>
                    <a:pt x="568" y="423"/>
                    <a:pt x="735" y="534"/>
                    <a:pt x="913" y="579"/>
                  </a:cubicBezTo>
                  <a:cubicBezTo>
                    <a:pt x="735" y="522"/>
                    <a:pt x="579" y="411"/>
                    <a:pt x="413" y="345"/>
                  </a:cubicBezTo>
                  <a:cubicBezTo>
                    <a:pt x="324" y="312"/>
                    <a:pt x="235" y="289"/>
                    <a:pt x="168" y="233"/>
                  </a:cubicBezTo>
                  <a:cubicBezTo>
                    <a:pt x="90" y="178"/>
                    <a:pt x="67" y="89"/>
                    <a:pt x="4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84" name="Google Shape;21684;p33"/>
            <p:cNvSpPr/>
            <p:nvPr/>
          </p:nvSpPr>
          <p:spPr>
            <a:xfrm>
              <a:off x="2719013" y="4232451"/>
              <a:ext cx="26794" cy="11652"/>
            </a:xfrm>
            <a:custGeom>
              <a:avLst/>
              <a:gdLst/>
              <a:ahLst/>
              <a:cxnLst/>
              <a:rect l="l" t="t" r="r" b="b"/>
              <a:pathLst>
                <a:path w="768" h="334" extrusionOk="0">
                  <a:moveTo>
                    <a:pt x="34" y="0"/>
                  </a:moveTo>
                  <a:lnTo>
                    <a:pt x="1" y="22"/>
                  </a:lnTo>
                  <a:cubicBezTo>
                    <a:pt x="23" y="45"/>
                    <a:pt x="45" y="78"/>
                    <a:pt x="78" y="100"/>
                  </a:cubicBezTo>
                  <a:cubicBezTo>
                    <a:pt x="100" y="122"/>
                    <a:pt x="134" y="144"/>
                    <a:pt x="167" y="156"/>
                  </a:cubicBezTo>
                  <a:cubicBezTo>
                    <a:pt x="234" y="178"/>
                    <a:pt x="301" y="189"/>
                    <a:pt x="367" y="211"/>
                  </a:cubicBezTo>
                  <a:cubicBezTo>
                    <a:pt x="501" y="233"/>
                    <a:pt x="646" y="267"/>
                    <a:pt x="768" y="334"/>
                  </a:cubicBezTo>
                  <a:cubicBezTo>
                    <a:pt x="646" y="256"/>
                    <a:pt x="512" y="223"/>
                    <a:pt x="379" y="189"/>
                  </a:cubicBezTo>
                  <a:cubicBezTo>
                    <a:pt x="312" y="178"/>
                    <a:pt x="245" y="156"/>
                    <a:pt x="179" y="134"/>
                  </a:cubicBezTo>
                  <a:cubicBezTo>
                    <a:pt x="145" y="111"/>
                    <a:pt x="123" y="100"/>
                    <a:pt x="100" y="78"/>
                  </a:cubicBezTo>
                  <a:cubicBezTo>
                    <a:pt x="68" y="55"/>
                    <a:pt x="56" y="33"/>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85" name="Google Shape;21685;p33"/>
            <p:cNvSpPr/>
            <p:nvPr/>
          </p:nvSpPr>
          <p:spPr>
            <a:xfrm>
              <a:off x="2691452" y="4221183"/>
              <a:ext cx="29166" cy="9734"/>
            </a:xfrm>
            <a:custGeom>
              <a:avLst/>
              <a:gdLst/>
              <a:ahLst/>
              <a:cxnLst/>
              <a:rect l="l" t="t" r="r" b="b"/>
              <a:pathLst>
                <a:path w="836" h="279" extrusionOk="0">
                  <a:moveTo>
                    <a:pt x="613" y="0"/>
                  </a:moveTo>
                  <a:cubicBezTo>
                    <a:pt x="535" y="0"/>
                    <a:pt x="457" y="22"/>
                    <a:pt x="401" y="67"/>
                  </a:cubicBezTo>
                  <a:cubicBezTo>
                    <a:pt x="368" y="89"/>
                    <a:pt x="334" y="123"/>
                    <a:pt x="312" y="145"/>
                  </a:cubicBezTo>
                  <a:cubicBezTo>
                    <a:pt x="279" y="156"/>
                    <a:pt x="245" y="178"/>
                    <a:pt x="212" y="200"/>
                  </a:cubicBezTo>
                  <a:cubicBezTo>
                    <a:pt x="146" y="223"/>
                    <a:pt x="79" y="245"/>
                    <a:pt x="1" y="245"/>
                  </a:cubicBezTo>
                  <a:lnTo>
                    <a:pt x="1" y="279"/>
                  </a:lnTo>
                  <a:cubicBezTo>
                    <a:pt x="79" y="279"/>
                    <a:pt x="156" y="256"/>
                    <a:pt x="223" y="223"/>
                  </a:cubicBezTo>
                  <a:lnTo>
                    <a:pt x="324" y="156"/>
                  </a:lnTo>
                  <a:cubicBezTo>
                    <a:pt x="357" y="134"/>
                    <a:pt x="379" y="111"/>
                    <a:pt x="413" y="89"/>
                  </a:cubicBezTo>
                  <a:cubicBezTo>
                    <a:pt x="468" y="34"/>
                    <a:pt x="535" y="12"/>
                    <a:pt x="613" y="12"/>
                  </a:cubicBezTo>
                  <a:cubicBezTo>
                    <a:pt x="690" y="12"/>
                    <a:pt x="757" y="22"/>
                    <a:pt x="835" y="34"/>
                  </a:cubicBezTo>
                  <a:cubicBezTo>
                    <a:pt x="757" y="22"/>
                    <a:pt x="690" y="0"/>
                    <a:pt x="6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86" name="Google Shape;21686;p33"/>
            <p:cNvSpPr/>
            <p:nvPr/>
          </p:nvSpPr>
          <p:spPr>
            <a:xfrm>
              <a:off x="2709698" y="4228265"/>
              <a:ext cx="19432" cy="5512"/>
            </a:xfrm>
            <a:custGeom>
              <a:avLst/>
              <a:gdLst/>
              <a:ahLst/>
              <a:cxnLst/>
              <a:rect l="l" t="t" r="r" b="b"/>
              <a:pathLst>
                <a:path w="557" h="158" extrusionOk="0">
                  <a:moveTo>
                    <a:pt x="489" y="0"/>
                  </a:moveTo>
                  <a:cubicBezTo>
                    <a:pt x="465" y="0"/>
                    <a:pt x="440" y="3"/>
                    <a:pt x="412" y="9"/>
                  </a:cubicBezTo>
                  <a:cubicBezTo>
                    <a:pt x="367" y="20"/>
                    <a:pt x="323" y="31"/>
                    <a:pt x="278" y="53"/>
                  </a:cubicBezTo>
                  <a:cubicBezTo>
                    <a:pt x="209" y="79"/>
                    <a:pt x="133" y="119"/>
                    <a:pt x="65" y="119"/>
                  </a:cubicBezTo>
                  <a:cubicBezTo>
                    <a:pt x="47" y="119"/>
                    <a:pt x="29" y="116"/>
                    <a:pt x="12" y="109"/>
                  </a:cubicBezTo>
                  <a:lnTo>
                    <a:pt x="1" y="153"/>
                  </a:lnTo>
                  <a:cubicBezTo>
                    <a:pt x="17" y="157"/>
                    <a:pt x="33" y="158"/>
                    <a:pt x="48" y="158"/>
                  </a:cubicBezTo>
                  <a:cubicBezTo>
                    <a:pt x="83" y="158"/>
                    <a:pt x="117" y="150"/>
                    <a:pt x="157" y="142"/>
                  </a:cubicBezTo>
                  <a:lnTo>
                    <a:pt x="290" y="76"/>
                  </a:lnTo>
                  <a:cubicBezTo>
                    <a:pt x="335" y="53"/>
                    <a:pt x="379" y="31"/>
                    <a:pt x="424" y="20"/>
                  </a:cubicBezTo>
                  <a:cubicBezTo>
                    <a:pt x="455" y="12"/>
                    <a:pt x="486" y="4"/>
                    <a:pt x="518" y="4"/>
                  </a:cubicBezTo>
                  <a:cubicBezTo>
                    <a:pt x="531" y="4"/>
                    <a:pt x="544" y="6"/>
                    <a:pt x="557" y="9"/>
                  </a:cubicBezTo>
                  <a:cubicBezTo>
                    <a:pt x="535" y="3"/>
                    <a:pt x="512" y="0"/>
                    <a:pt x="4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87" name="Google Shape;21687;p33"/>
            <p:cNvSpPr/>
            <p:nvPr/>
          </p:nvSpPr>
          <p:spPr>
            <a:xfrm>
              <a:off x="2266580" y="4140102"/>
              <a:ext cx="510265" cy="211872"/>
            </a:xfrm>
            <a:custGeom>
              <a:avLst/>
              <a:gdLst/>
              <a:ahLst/>
              <a:cxnLst/>
              <a:rect l="l" t="t" r="r" b="b"/>
              <a:pathLst>
                <a:path w="14626" h="6073" extrusionOk="0">
                  <a:moveTo>
                    <a:pt x="12446" y="0"/>
                  </a:moveTo>
                  <a:cubicBezTo>
                    <a:pt x="12245" y="278"/>
                    <a:pt x="12112" y="578"/>
                    <a:pt x="12001" y="901"/>
                  </a:cubicBezTo>
                  <a:cubicBezTo>
                    <a:pt x="11946" y="1056"/>
                    <a:pt x="11890" y="1212"/>
                    <a:pt x="11845" y="1379"/>
                  </a:cubicBezTo>
                  <a:lnTo>
                    <a:pt x="11778" y="1612"/>
                  </a:lnTo>
                  <a:cubicBezTo>
                    <a:pt x="11756" y="1691"/>
                    <a:pt x="11734" y="1768"/>
                    <a:pt x="11745" y="1846"/>
                  </a:cubicBezTo>
                  <a:cubicBezTo>
                    <a:pt x="11567" y="1924"/>
                    <a:pt x="11400" y="2013"/>
                    <a:pt x="11234" y="2091"/>
                  </a:cubicBezTo>
                  <a:cubicBezTo>
                    <a:pt x="10711" y="2346"/>
                    <a:pt x="10177" y="2580"/>
                    <a:pt x="9643" y="2803"/>
                  </a:cubicBezTo>
                  <a:cubicBezTo>
                    <a:pt x="9710" y="2514"/>
                    <a:pt x="9776" y="2235"/>
                    <a:pt x="9877" y="1968"/>
                  </a:cubicBezTo>
                  <a:cubicBezTo>
                    <a:pt x="9999" y="1657"/>
                    <a:pt x="10154" y="1368"/>
                    <a:pt x="10377" y="1123"/>
                  </a:cubicBezTo>
                  <a:lnTo>
                    <a:pt x="10344" y="1090"/>
                  </a:lnTo>
                  <a:cubicBezTo>
                    <a:pt x="10110" y="1335"/>
                    <a:pt x="9944" y="1635"/>
                    <a:pt x="9821" y="1946"/>
                  </a:cubicBezTo>
                  <a:cubicBezTo>
                    <a:pt x="9699" y="2235"/>
                    <a:pt x="9621" y="2536"/>
                    <a:pt x="9543" y="2836"/>
                  </a:cubicBezTo>
                  <a:cubicBezTo>
                    <a:pt x="9509" y="2847"/>
                    <a:pt x="9487" y="2858"/>
                    <a:pt x="9454" y="2870"/>
                  </a:cubicBezTo>
                  <a:cubicBezTo>
                    <a:pt x="8898" y="3092"/>
                    <a:pt x="8342" y="3303"/>
                    <a:pt x="7774" y="3503"/>
                  </a:cubicBezTo>
                  <a:cubicBezTo>
                    <a:pt x="7774" y="3137"/>
                    <a:pt x="7863" y="2781"/>
                    <a:pt x="8008" y="2447"/>
                  </a:cubicBezTo>
                  <a:cubicBezTo>
                    <a:pt x="8164" y="2091"/>
                    <a:pt x="8375" y="1757"/>
                    <a:pt x="8597" y="1424"/>
                  </a:cubicBezTo>
                  <a:lnTo>
                    <a:pt x="8553" y="1402"/>
                  </a:lnTo>
                  <a:cubicBezTo>
                    <a:pt x="8330" y="1735"/>
                    <a:pt x="8120" y="2057"/>
                    <a:pt x="7952" y="2425"/>
                  </a:cubicBezTo>
                  <a:cubicBezTo>
                    <a:pt x="7797" y="2769"/>
                    <a:pt x="7697" y="3147"/>
                    <a:pt x="7697" y="3525"/>
                  </a:cubicBezTo>
                  <a:cubicBezTo>
                    <a:pt x="7675" y="3537"/>
                    <a:pt x="7652" y="3548"/>
                    <a:pt x="7630" y="3548"/>
                  </a:cubicBezTo>
                  <a:cubicBezTo>
                    <a:pt x="7018" y="3759"/>
                    <a:pt x="6395" y="3937"/>
                    <a:pt x="5762" y="4082"/>
                  </a:cubicBezTo>
                  <a:cubicBezTo>
                    <a:pt x="5550" y="4138"/>
                    <a:pt x="5339" y="4170"/>
                    <a:pt x="5117" y="4215"/>
                  </a:cubicBezTo>
                  <a:cubicBezTo>
                    <a:pt x="5127" y="4059"/>
                    <a:pt x="5161" y="3904"/>
                    <a:pt x="5194" y="3748"/>
                  </a:cubicBezTo>
                  <a:cubicBezTo>
                    <a:pt x="5250" y="3559"/>
                    <a:pt x="5305" y="3370"/>
                    <a:pt x="5372" y="3181"/>
                  </a:cubicBezTo>
                  <a:cubicBezTo>
                    <a:pt x="5428" y="2992"/>
                    <a:pt x="5517" y="2814"/>
                    <a:pt x="5606" y="2647"/>
                  </a:cubicBezTo>
                  <a:cubicBezTo>
                    <a:pt x="5706" y="2480"/>
                    <a:pt x="5817" y="2314"/>
                    <a:pt x="5917" y="2146"/>
                  </a:cubicBezTo>
                  <a:lnTo>
                    <a:pt x="5884" y="2124"/>
                  </a:lnTo>
                  <a:cubicBezTo>
                    <a:pt x="5772" y="2280"/>
                    <a:pt x="5661" y="2447"/>
                    <a:pt x="5561" y="2613"/>
                  </a:cubicBezTo>
                  <a:cubicBezTo>
                    <a:pt x="5450" y="2791"/>
                    <a:pt x="5361" y="2969"/>
                    <a:pt x="5295" y="3159"/>
                  </a:cubicBezTo>
                  <a:cubicBezTo>
                    <a:pt x="5216" y="3337"/>
                    <a:pt x="5161" y="3525"/>
                    <a:pt x="5105" y="3715"/>
                  </a:cubicBezTo>
                  <a:cubicBezTo>
                    <a:pt x="5050" y="3881"/>
                    <a:pt x="5005" y="4059"/>
                    <a:pt x="4994" y="4237"/>
                  </a:cubicBezTo>
                  <a:cubicBezTo>
                    <a:pt x="4939" y="4249"/>
                    <a:pt x="4872" y="4259"/>
                    <a:pt x="4816" y="4271"/>
                  </a:cubicBezTo>
                  <a:cubicBezTo>
                    <a:pt x="4494" y="4316"/>
                    <a:pt x="4171" y="4371"/>
                    <a:pt x="3849" y="4393"/>
                  </a:cubicBezTo>
                  <a:cubicBezTo>
                    <a:pt x="3592" y="4427"/>
                    <a:pt x="3325" y="4449"/>
                    <a:pt x="3059" y="4471"/>
                  </a:cubicBezTo>
                  <a:lnTo>
                    <a:pt x="3059" y="4427"/>
                  </a:lnTo>
                  <a:cubicBezTo>
                    <a:pt x="3070" y="4382"/>
                    <a:pt x="3070" y="4338"/>
                    <a:pt x="3081" y="4282"/>
                  </a:cubicBezTo>
                  <a:cubicBezTo>
                    <a:pt x="3092" y="4193"/>
                    <a:pt x="3125" y="4104"/>
                    <a:pt x="3147" y="4015"/>
                  </a:cubicBezTo>
                  <a:cubicBezTo>
                    <a:pt x="3214" y="3837"/>
                    <a:pt x="3293" y="3670"/>
                    <a:pt x="3392" y="3515"/>
                  </a:cubicBezTo>
                  <a:cubicBezTo>
                    <a:pt x="3604" y="3203"/>
                    <a:pt x="3882" y="2936"/>
                    <a:pt x="4171" y="2692"/>
                  </a:cubicBezTo>
                  <a:lnTo>
                    <a:pt x="4138" y="2658"/>
                  </a:lnTo>
                  <a:cubicBezTo>
                    <a:pt x="3837" y="2892"/>
                    <a:pt x="3559" y="3159"/>
                    <a:pt x="3337" y="3470"/>
                  </a:cubicBezTo>
                  <a:cubicBezTo>
                    <a:pt x="3226" y="3637"/>
                    <a:pt x="3125" y="3804"/>
                    <a:pt x="3059" y="3982"/>
                  </a:cubicBezTo>
                  <a:cubicBezTo>
                    <a:pt x="3026" y="4082"/>
                    <a:pt x="2992" y="4170"/>
                    <a:pt x="2981" y="4271"/>
                  </a:cubicBezTo>
                  <a:cubicBezTo>
                    <a:pt x="2970" y="4316"/>
                    <a:pt x="2959" y="4360"/>
                    <a:pt x="2947" y="4415"/>
                  </a:cubicBezTo>
                  <a:lnTo>
                    <a:pt x="2947" y="4471"/>
                  </a:lnTo>
                  <a:cubicBezTo>
                    <a:pt x="2695" y="4488"/>
                    <a:pt x="2441" y="4498"/>
                    <a:pt x="2189" y="4498"/>
                  </a:cubicBezTo>
                  <a:cubicBezTo>
                    <a:pt x="2097" y="4498"/>
                    <a:pt x="2005" y="4496"/>
                    <a:pt x="1913" y="4493"/>
                  </a:cubicBezTo>
                  <a:cubicBezTo>
                    <a:pt x="1602" y="4471"/>
                    <a:pt x="1279" y="4437"/>
                    <a:pt x="968" y="4371"/>
                  </a:cubicBezTo>
                  <a:cubicBezTo>
                    <a:pt x="812" y="4338"/>
                    <a:pt x="656" y="4293"/>
                    <a:pt x="512" y="4237"/>
                  </a:cubicBezTo>
                  <a:cubicBezTo>
                    <a:pt x="434" y="4215"/>
                    <a:pt x="356" y="4182"/>
                    <a:pt x="290" y="4148"/>
                  </a:cubicBezTo>
                  <a:cubicBezTo>
                    <a:pt x="256" y="4126"/>
                    <a:pt x="223" y="4115"/>
                    <a:pt x="189" y="4093"/>
                  </a:cubicBezTo>
                  <a:cubicBezTo>
                    <a:pt x="156" y="4071"/>
                    <a:pt x="156" y="4082"/>
                    <a:pt x="134" y="4059"/>
                  </a:cubicBezTo>
                  <a:lnTo>
                    <a:pt x="0" y="4138"/>
                  </a:lnTo>
                  <a:cubicBezTo>
                    <a:pt x="45" y="4170"/>
                    <a:pt x="78" y="4193"/>
                    <a:pt x="112" y="4215"/>
                  </a:cubicBezTo>
                  <a:cubicBezTo>
                    <a:pt x="156" y="4237"/>
                    <a:pt x="189" y="4259"/>
                    <a:pt x="223" y="4271"/>
                  </a:cubicBezTo>
                  <a:cubicBezTo>
                    <a:pt x="300" y="4316"/>
                    <a:pt x="379" y="4348"/>
                    <a:pt x="456" y="4371"/>
                  </a:cubicBezTo>
                  <a:cubicBezTo>
                    <a:pt x="612" y="4427"/>
                    <a:pt x="767" y="4482"/>
                    <a:pt x="935" y="4516"/>
                  </a:cubicBezTo>
                  <a:cubicBezTo>
                    <a:pt x="1257" y="4582"/>
                    <a:pt x="1580" y="4627"/>
                    <a:pt x="1913" y="4649"/>
                  </a:cubicBezTo>
                  <a:lnTo>
                    <a:pt x="1946" y="4649"/>
                  </a:lnTo>
                  <a:cubicBezTo>
                    <a:pt x="1991" y="4738"/>
                    <a:pt x="2058" y="4805"/>
                    <a:pt x="2124" y="4849"/>
                  </a:cubicBezTo>
                  <a:cubicBezTo>
                    <a:pt x="2213" y="4927"/>
                    <a:pt x="2302" y="4983"/>
                    <a:pt x="2403" y="5050"/>
                  </a:cubicBezTo>
                  <a:cubicBezTo>
                    <a:pt x="2591" y="5171"/>
                    <a:pt x="2781" y="5283"/>
                    <a:pt x="2970" y="5394"/>
                  </a:cubicBezTo>
                  <a:cubicBezTo>
                    <a:pt x="3170" y="5505"/>
                    <a:pt x="3359" y="5616"/>
                    <a:pt x="3537" y="5739"/>
                  </a:cubicBezTo>
                  <a:cubicBezTo>
                    <a:pt x="3626" y="5794"/>
                    <a:pt x="3715" y="5861"/>
                    <a:pt x="3815" y="5928"/>
                  </a:cubicBezTo>
                  <a:cubicBezTo>
                    <a:pt x="3904" y="5995"/>
                    <a:pt x="4004" y="6039"/>
                    <a:pt x="4116" y="6073"/>
                  </a:cubicBezTo>
                  <a:lnTo>
                    <a:pt x="4126" y="6028"/>
                  </a:lnTo>
                  <a:cubicBezTo>
                    <a:pt x="4027" y="6006"/>
                    <a:pt x="3926" y="5950"/>
                    <a:pt x="3837" y="5883"/>
                  </a:cubicBezTo>
                  <a:cubicBezTo>
                    <a:pt x="3748" y="5828"/>
                    <a:pt x="3659" y="5750"/>
                    <a:pt x="3570" y="5683"/>
                  </a:cubicBezTo>
                  <a:cubicBezTo>
                    <a:pt x="3392" y="5561"/>
                    <a:pt x="3204" y="5438"/>
                    <a:pt x="3014" y="5327"/>
                  </a:cubicBezTo>
                  <a:cubicBezTo>
                    <a:pt x="2825" y="5205"/>
                    <a:pt x="2636" y="5094"/>
                    <a:pt x="2458" y="4971"/>
                  </a:cubicBezTo>
                  <a:cubicBezTo>
                    <a:pt x="2369" y="4905"/>
                    <a:pt x="2269" y="4838"/>
                    <a:pt x="2191" y="4771"/>
                  </a:cubicBezTo>
                  <a:cubicBezTo>
                    <a:pt x="2147" y="4738"/>
                    <a:pt x="2102" y="4694"/>
                    <a:pt x="2080" y="4649"/>
                  </a:cubicBezTo>
                  <a:lnTo>
                    <a:pt x="2158" y="4649"/>
                  </a:lnTo>
                  <a:cubicBezTo>
                    <a:pt x="2184" y="4653"/>
                    <a:pt x="2211" y="4654"/>
                    <a:pt x="2239" y="4654"/>
                  </a:cubicBezTo>
                  <a:cubicBezTo>
                    <a:pt x="2294" y="4654"/>
                    <a:pt x="2351" y="4649"/>
                    <a:pt x="2403" y="4649"/>
                  </a:cubicBezTo>
                  <a:cubicBezTo>
                    <a:pt x="2451" y="4652"/>
                    <a:pt x="2498" y="4654"/>
                    <a:pt x="2546" y="4654"/>
                  </a:cubicBezTo>
                  <a:cubicBezTo>
                    <a:pt x="2661" y="4654"/>
                    <a:pt x="2773" y="4646"/>
                    <a:pt x="2892" y="4638"/>
                  </a:cubicBezTo>
                  <a:cubicBezTo>
                    <a:pt x="3214" y="4615"/>
                    <a:pt x="3548" y="4593"/>
                    <a:pt x="3871" y="4560"/>
                  </a:cubicBezTo>
                  <a:cubicBezTo>
                    <a:pt x="4116" y="4538"/>
                    <a:pt x="4371" y="4504"/>
                    <a:pt x="4616" y="4460"/>
                  </a:cubicBezTo>
                  <a:cubicBezTo>
                    <a:pt x="4694" y="4638"/>
                    <a:pt x="4805" y="4783"/>
                    <a:pt x="4939" y="4905"/>
                  </a:cubicBezTo>
                  <a:cubicBezTo>
                    <a:pt x="5094" y="5050"/>
                    <a:pt x="5272" y="5161"/>
                    <a:pt x="5461" y="5250"/>
                  </a:cubicBezTo>
                  <a:cubicBezTo>
                    <a:pt x="5839" y="5428"/>
                    <a:pt x="6251" y="5517"/>
                    <a:pt x="6640" y="5639"/>
                  </a:cubicBezTo>
                  <a:lnTo>
                    <a:pt x="6651" y="5594"/>
                  </a:lnTo>
                  <a:cubicBezTo>
                    <a:pt x="6262" y="5461"/>
                    <a:pt x="5861" y="5361"/>
                    <a:pt x="5495" y="5183"/>
                  </a:cubicBezTo>
                  <a:cubicBezTo>
                    <a:pt x="5317" y="5094"/>
                    <a:pt x="5139" y="4983"/>
                    <a:pt x="5005" y="4838"/>
                  </a:cubicBezTo>
                  <a:cubicBezTo>
                    <a:pt x="4883" y="4727"/>
                    <a:pt x="4794" y="4593"/>
                    <a:pt x="4727" y="4449"/>
                  </a:cubicBezTo>
                  <a:cubicBezTo>
                    <a:pt x="5439" y="4338"/>
                    <a:pt x="6150" y="4160"/>
                    <a:pt x="6852" y="3960"/>
                  </a:cubicBezTo>
                  <a:cubicBezTo>
                    <a:pt x="6951" y="4059"/>
                    <a:pt x="7062" y="4138"/>
                    <a:pt x="7174" y="4215"/>
                  </a:cubicBezTo>
                  <a:cubicBezTo>
                    <a:pt x="7319" y="4293"/>
                    <a:pt x="7485" y="4360"/>
                    <a:pt x="7641" y="4415"/>
                  </a:cubicBezTo>
                  <a:cubicBezTo>
                    <a:pt x="7942" y="4538"/>
                    <a:pt x="8264" y="4660"/>
                    <a:pt x="8587" y="4727"/>
                  </a:cubicBezTo>
                  <a:lnTo>
                    <a:pt x="8597" y="4682"/>
                  </a:lnTo>
                  <a:cubicBezTo>
                    <a:pt x="8275" y="4615"/>
                    <a:pt x="7975" y="4482"/>
                    <a:pt x="7663" y="4348"/>
                  </a:cubicBezTo>
                  <a:cubicBezTo>
                    <a:pt x="7507" y="4282"/>
                    <a:pt x="7363" y="4215"/>
                    <a:pt x="7230" y="4126"/>
                  </a:cubicBezTo>
                  <a:cubicBezTo>
                    <a:pt x="7129" y="4071"/>
                    <a:pt x="7040" y="4004"/>
                    <a:pt x="6963" y="3926"/>
                  </a:cubicBezTo>
                  <a:cubicBezTo>
                    <a:pt x="7208" y="3848"/>
                    <a:pt x="7441" y="3770"/>
                    <a:pt x="7675" y="3693"/>
                  </a:cubicBezTo>
                  <a:cubicBezTo>
                    <a:pt x="8142" y="3537"/>
                    <a:pt x="8597" y="3359"/>
                    <a:pt x="9054" y="3181"/>
                  </a:cubicBezTo>
                  <a:cubicBezTo>
                    <a:pt x="9121" y="3258"/>
                    <a:pt x="9210" y="3337"/>
                    <a:pt x="9298" y="3381"/>
                  </a:cubicBezTo>
                  <a:cubicBezTo>
                    <a:pt x="9410" y="3448"/>
                    <a:pt x="9509" y="3492"/>
                    <a:pt x="9621" y="3537"/>
                  </a:cubicBezTo>
                  <a:cubicBezTo>
                    <a:pt x="9843" y="3614"/>
                    <a:pt x="10065" y="3681"/>
                    <a:pt x="10299" y="3748"/>
                  </a:cubicBezTo>
                  <a:cubicBezTo>
                    <a:pt x="10755" y="3871"/>
                    <a:pt x="11212" y="3960"/>
                    <a:pt x="11679" y="4004"/>
                  </a:cubicBezTo>
                  <a:lnTo>
                    <a:pt x="11689" y="3960"/>
                  </a:lnTo>
                  <a:cubicBezTo>
                    <a:pt x="11222" y="3904"/>
                    <a:pt x="10767" y="3815"/>
                    <a:pt x="10322" y="3681"/>
                  </a:cubicBezTo>
                  <a:cubicBezTo>
                    <a:pt x="10099" y="3614"/>
                    <a:pt x="9877" y="3537"/>
                    <a:pt x="9654" y="3448"/>
                  </a:cubicBezTo>
                  <a:cubicBezTo>
                    <a:pt x="9465" y="3370"/>
                    <a:pt x="9276" y="3281"/>
                    <a:pt x="9153" y="3137"/>
                  </a:cubicBezTo>
                  <a:cubicBezTo>
                    <a:pt x="9265" y="3092"/>
                    <a:pt x="9387" y="3048"/>
                    <a:pt x="9499" y="2992"/>
                  </a:cubicBezTo>
                  <a:cubicBezTo>
                    <a:pt x="10065" y="2769"/>
                    <a:pt x="10622" y="2524"/>
                    <a:pt x="11155" y="2257"/>
                  </a:cubicBezTo>
                  <a:cubicBezTo>
                    <a:pt x="11278" y="2358"/>
                    <a:pt x="11422" y="2425"/>
                    <a:pt x="11567" y="2469"/>
                  </a:cubicBezTo>
                  <a:cubicBezTo>
                    <a:pt x="11734" y="2524"/>
                    <a:pt x="11901" y="2569"/>
                    <a:pt x="12067" y="2603"/>
                  </a:cubicBezTo>
                  <a:cubicBezTo>
                    <a:pt x="12346" y="2658"/>
                    <a:pt x="12632" y="2683"/>
                    <a:pt x="12919" y="2683"/>
                  </a:cubicBezTo>
                  <a:cubicBezTo>
                    <a:pt x="12976" y="2683"/>
                    <a:pt x="13033" y="2682"/>
                    <a:pt x="13091" y="2680"/>
                  </a:cubicBezTo>
                  <a:lnTo>
                    <a:pt x="13091" y="2636"/>
                  </a:lnTo>
                  <a:cubicBezTo>
                    <a:pt x="13047" y="2637"/>
                    <a:pt x="13003" y="2638"/>
                    <a:pt x="12959" y="2638"/>
                  </a:cubicBezTo>
                  <a:cubicBezTo>
                    <a:pt x="12661" y="2638"/>
                    <a:pt x="12370" y="2603"/>
                    <a:pt x="12079" y="2536"/>
                  </a:cubicBezTo>
                  <a:cubicBezTo>
                    <a:pt x="11912" y="2502"/>
                    <a:pt x="11756" y="2458"/>
                    <a:pt x="11600" y="2402"/>
                  </a:cubicBezTo>
                  <a:cubicBezTo>
                    <a:pt x="11467" y="2358"/>
                    <a:pt x="11345" y="2302"/>
                    <a:pt x="11234" y="2213"/>
                  </a:cubicBezTo>
                  <a:cubicBezTo>
                    <a:pt x="11256" y="2202"/>
                    <a:pt x="11267" y="2202"/>
                    <a:pt x="11289" y="2191"/>
                  </a:cubicBezTo>
                  <a:cubicBezTo>
                    <a:pt x="12446" y="1612"/>
                    <a:pt x="13580" y="957"/>
                    <a:pt x="14626" y="178"/>
                  </a:cubicBezTo>
                  <a:lnTo>
                    <a:pt x="14603" y="156"/>
                  </a:lnTo>
                  <a:cubicBezTo>
                    <a:pt x="14081" y="534"/>
                    <a:pt x="13525" y="868"/>
                    <a:pt x="12957" y="1190"/>
                  </a:cubicBezTo>
                  <a:cubicBezTo>
                    <a:pt x="12579" y="1402"/>
                    <a:pt x="12201" y="1612"/>
                    <a:pt x="11823" y="1802"/>
                  </a:cubicBezTo>
                  <a:cubicBezTo>
                    <a:pt x="11823" y="1746"/>
                    <a:pt x="11834" y="1691"/>
                    <a:pt x="11857" y="1635"/>
                  </a:cubicBezTo>
                  <a:lnTo>
                    <a:pt x="11912" y="1390"/>
                  </a:lnTo>
                  <a:cubicBezTo>
                    <a:pt x="11956" y="1234"/>
                    <a:pt x="12001" y="1079"/>
                    <a:pt x="12057" y="912"/>
                  </a:cubicBezTo>
                  <a:cubicBezTo>
                    <a:pt x="12156" y="601"/>
                    <a:pt x="12290" y="300"/>
                    <a:pt x="12479" y="22"/>
                  </a:cubicBezTo>
                  <a:lnTo>
                    <a:pt x="12446"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88" name="Google Shape;21688;p33"/>
            <p:cNvSpPr/>
            <p:nvPr/>
          </p:nvSpPr>
          <p:spPr>
            <a:xfrm>
              <a:off x="2225028" y="4277841"/>
              <a:ext cx="468400" cy="102988"/>
            </a:xfrm>
            <a:custGeom>
              <a:avLst/>
              <a:gdLst/>
              <a:ahLst/>
              <a:cxnLst/>
              <a:rect l="l" t="t" r="r" b="b"/>
              <a:pathLst>
                <a:path w="13426" h="2952" extrusionOk="0">
                  <a:moveTo>
                    <a:pt x="157" y="0"/>
                  </a:moveTo>
                  <a:lnTo>
                    <a:pt x="1" y="178"/>
                  </a:lnTo>
                  <a:cubicBezTo>
                    <a:pt x="1" y="178"/>
                    <a:pt x="146" y="1001"/>
                    <a:pt x="1347" y="1502"/>
                  </a:cubicBezTo>
                  <a:cubicBezTo>
                    <a:pt x="2548" y="2014"/>
                    <a:pt x="3960" y="2169"/>
                    <a:pt x="4806" y="2436"/>
                  </a:cubicBezTo>
                  <a:cubicBezTo>
                    <a:pt x="5651" y="2714"/>
                    <a:pt x="6452" y="2926"/>
                    <a:pt x="7175" y="2948"/>
                  </a:cubicBezTo>
                  <a:cubicBezTo>
                    <a:pt x="7253" y="2950"/>
                    <a:pt x="7347" y="2951"/>
                    <a:pt x="7452" y="2951"/>
                  </a:cubicBezTo>
                  <a:cubicBezTo>
                    <a:pt x="8322" y="2951"/>
                    <a:pt x="10027" y="2876"/>
                    <a:pt x="10979" y="2837"/>
                  </a:cubicBezTo>
                  <a:cubicBezTo>
                    <a:pt x="11792" y="2811"/>
                    <a:pt x="12316" y="2719"/>
                    <a:pt x="12666" y="2719"/>
                  </a:cubicBezTo>
                  <a:cubicBezTo>
                    <a:pt x="12771" y="2719"/>
                    <a:pt x="12860" y="2727"/>
                    <a:pt x="12936" y="2748"/>
                  </a:cubicBezTo>
                  <a:cubicBezTo>
                    <a:pt x="13192" y="2814"/>
                    <a:pt x="13347" y="2859"/>
                    <a:pt x="13414" y="2881"/>
                  </a:cubicBezTo>
                  <a:cubicBezTo>
                    <a:pt x="13414" y="2881"/>
                    <a:pt x="13426" y="2870"/>
                    <a:pt x="13426" y="2859"/>
                  </a:cubicBezTo>
                  <a:cubicBezTo>
                    <a:pt x="13359" y="2748"/>
                    <a:pt x="13036" y="2258"/>
                    <a:pt x="12447" y="1935"/>
                  </a:cubicBezTo>
                  <a:cubicBezTo>
                    <a:pt x="11780" y="1569"/>
                    <a:pt x="10967" y="1379"/>
                    <a:pt x="9978" y="979"/>
                  </a:cubicBezTo>
                  <a:cubicBezTo>
                    <a:pt x="8977" y="578"/>
                    <a:pt x="8810" y="667"/>
                    <a:pt x="7920" y="590"/>
                  </a:cubicBezTo>
                  <a:cubicBezTo>
                    <a:pt x="7782" y="578"/>
                    <a:pt x="7626" y="573"/>
                    <a:pt x="7458" y="573"/>
                  </a:cubicBezTo>
                  <a:cubicBezTo>
                    <a:pt x="6811" y="573"/>
                    <a:pt x="5972" y="644"/>
                    <a:pt x="5190" y="644"/>
                  </a:cubicBezTo>
                  <a:cubicBezTo>
                    <a:pt x="4877" y="644"/>
                    <a:pt x="4573" y="633"/>
                    <a:pt x="4294" y="601"/>
                  </a:cubicBezTo>
                  <a:cubicBezTo>
                    <a:pt x="3137" y="467"/>
                    <a:pt x="1636" y="301"/>
                    <a:pt x="1069" y="222"/>
                  </a:cubicBezTo>
                  <a:cubicBezTo>
                    <a:pt x="512" y="145"/>
                    <a:pt x="157" y="0"/>
                    <a:pt x="1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89" name="Google Shape;21689;p33"/>
            <p:cNvSpPr/>
            <p:nvPr/>
          </p:nvSpPr>
          <p:spPr>
            <a:xfrm>
              <a:off x="2276663" y="4287540"/>
              <a:ext cx="291834" cy="48040"/>
            </a:xfrm>
            <a:custGeom>
              <a:avLst/>
              <a:gdLst/>
              <a:ahLst/>
              <a:cxnLst/>
              <a:rect l="l" t="t" r="r" b="b"/>
              <a:pathLst>
                <a:path w="8365" h="1377" extrusionOk="0">
                  <a:moveTo>
                    <a:pt x="1" y="1"/>
                  </a:moveTo>
                  <a:cubicBezTo>
                    <a:pt x="323" y="234"/>
                    <a:pt x="834" y="523"/>
                    <a:pt x="1546" y="735"/>
                  </a:cubicBezTo>
                  <a:cubicBezTo>
                    <a:pt x="2992" y="1168"/>
                    <a:pt x="2703" y="890"/>
                    <a:pt x="3849" y="1212"/>
                  </a:cubicBezTo>
                  <a:cubicBezTo>
                    <a:pt x="4270" y="1335"/>
                    <a:pt x="4492" y="1377"/>
                    <a:pt x="4657" y="1377"/>
                  </a:cubicBezTo>
                  <a:cubicBezTo>
                    <a:pt x="4941" y="1377"/>
                    <a:pt x="5062" y="1255"/>
                    <a:pt x="5750" y="1212"/>
                  </a:cubicBezTo>
                  <a:cubicBezTo>
                    <a:pt x="6830" y="1146"/>
                    <a:pt x="6729" y="968"/>
                    <a:pt x="7408" y="846"/>
                  </a:cubicBezTo>
                  <a:cubicBezTo>
                    <a:pt x="7697" y="790"/>
                    <a:pt x="8053" y="712"/>
                    <a:pt x="8364" y="646"/>
                  </a:cubicBezTo>
                  <a:cubicBezTo>
                    <a:pt x="7485" y="312"/>
                    <a:pt x="7285" y="389"/>
                    <a:pt x="6440" y="312"/>
                  </a:cubicBezTo>
                  <a:cubicBezTo>
                    <a:pt x="6302" y="300"/>
                    <a:pt x="6146" y="295"/>
                    <a:pt x="5978" y="295"/>
                  </a:cubicBezTo>
                  <a:cubicBezTo>
                    <a:pt x="5331" y="295"/>
                    <a:pt x="4492" y="366"/>
                    <a:pt x="3710" y="366"/>
                  </a:cubicBezTo>
                  <a:cubicBezTo>
                    <a:pt x="3397" y="366"/>
                    <a:pt x="3093" y="355"/>
                    <a:pt x="2814" y="323"/>
                  </a:cubicBezTo>
                  <a:cubicBezTo>
                    <a:pt x="1880" y="211"/>
                    <a:pt x="701" y="90"/>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90" name="Google Shape;21690;p33"/>
            <p:cNvSpPr/>
            <p:nvPr/>
          </p:nvSpPr>
          <p:spPr>
            <a:xfrm>
              <a:off x="2230471" y="4277841"/>
              <a:ext cx="267413" cy="103232"/>
            </a:xfrm>
            <a:custGeom>
              <a:avLst/>
              <a:gdLst/>
              <a:ahLst/>
              <a:cxnLst/>
              <a:rect l="l" t="t" r="r" b="b"/>
              <a:pathLst>
                <a:path w="7665" h="2959" extrusionOk="0">
                  <a:moveTo>
                    <a:pt x="1" y="0"/>
                  </a:moveTo>
                  <a:cubicBezTo>
                    <a:pt x="235" y="534"/>
                    <a:pt x="712" y="924"/>
                    <a:pt x="1224" y="1179"/>
                  </a:cubicBezTo>
                  <a:cubicBezTo>
                    <a:pt x="1580" y="1357"/>
                    <a:pt x="1947" y="1490"/>
                    <a:pt x="2326" y="1602"/>
                  </a:cubicBezTo>
                  <a:cubicBezTo>
                    <a:pt x="2704" y="1713"/>
                    <a:pt x="3093" y="1802"/>
                    <a:pt x="3482" y="1880"/>
                  </a:cubicBezTo>
                  <a:cubicBezTo>
                    <a:pt x="3883" y="1947"/>
                    <a:pt x="4271" y="2002"/>
                    <a:pt x="4661" y="2103"/>
                  </a:cubicBezTo>
                  <a:cubicBezTo>
                    <a:pt x="5050" y="2202"/>
                    <a:pt x="5440" y="2347"/>
                    <a:pt x="5818" y="2503"/>
                  </a:cubicBezTo>
                  <a:cubicBezTo>
                    <a:pt x="6174" y="2659"/>
                    <a:pt x="6530" y="2814"/>
                    <a:pt x="6930" y="2881"/>
                  </a:cubicBezTo>
                  <a:cubicBezTo>
                    <a:pt x="7086" y="2903"/>
                    <a:pt x="7252" y="2926"/>
                    <a:pt x="7419" y="2959"/>
                  </a:cubicBezTo>
                  <a:cubicBezTo>
                    <a:pt x="7497" y="2959"/>
                    <a:pt x="7575" y="2959"/>
                    <a:pt x="7664" y="2948"/>
                  </a:cubicBezTo>
                  <a:cubicBezTo>
                    <a:pt x="7553" y="2926"/>
                    <a:pt x="7442" y="2903"/>
                    <a:pt x="7331" y="2892"/>
                  </a:cubicBezTo>
                  <a:cubicBezTo>
                    <a:pt x="7141" y="2859"/>
                    <a:pt x="6941" y="2837"/>
                    <a:pt x="6752" y="2792"/>
                  </a:cubicBezTo>
                  <a:cubicBezTo>
                    <a:pt x="6563" y="2748"/>
                    <a:pt x="6374" y="2681"/>
                    <a:pt x="6184" y="2603"/>
                  </a:cubicBezTo>
                  <a:cubicBezTo>
                    <a:pt x="5818" y="2458"/>
                    <a:pt x="5450" y="2291"/>
                    <a:pt x="5072" y="2169"/>
                  </a:cubicBezTo>
                  <a:cubicBezTo>
                    <a:pt x="4694" y="2047"/>
                    <a:pt x="4316" y="1969"/>
                    <a:pt x="3927" y="1902"/>
                  </a:cubicBezTo>
                  <a:cubicBezTo>
                    <a:pt x="3537" y="1836"/>
                    <a:pt x="3159" y="1769"/>
                    <a:pt x="2781" y="1668"/>
                  </a:cubicBezTo>
                  <a:cubicBezTo>
                    <a:pt x="2392" y="1579"/>
                    <a:pt x="2014" y="1457"/>
                    <a:pt x="1647" y="1312"/>
                  </a:cubicBezTo>
                  <a:cubicBezTo>
                    <a:pt x="1002" y="1057"/>
                    <a:pt x="356" y="667"/>
                    <a:pt x="45" y="22"/>
                  </a:cubicBezTo>
                  <a:cubicBezTo>
                    <a:pt x="12" y="12"/>
                    <a:pt x="1" y="0"/>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91" name="Google Shape;21691;p33"/>
            <p:cNvSpPr/>
            <p:nvPr/>
          </p:nvSpPr>
          <p:spPr>
            <a:xfrm>
              <a:off x="2240205" y="4280946"/>
              <a:ext cx="272785" cy="99743"/>
            </a:xfrm>
            <a:custGeom>
              <a:avLst/>
              <a:gdLst/>
              <a:ahLst/>
              <a:cxnLst/>
              <a:rect l="l" t="t" r="r" b="b"/>
              <a:pathLst>
                <a:path w="7819" h="2859" extrusionOk="0">
                  <a:moveTo>
                    <a:pt x="0" y="0"/>
                  </a:moveTo>
                  <a:lnTo>
                    <a:pt x="0" y="0"/>
                  </a:lnTo>
                  <a:cubicBezTo>
                    <a:pt x="33" y="67"/>
                    <a:pt x="89" y="133"/>
                    <a:pt x="134" y="200"/>
                  </a:cubicBezTo>
                  <a:cubicBezTo>
                    <a:pt x="311" y="412"/>
                    <a:pt x="522" y="545"/>
                    <a:pt x="767" y="645"/>
                  </a:cubicBezTo>
                  <a:cubicBezTo>
                    <a:pt x="912" y="701"/>
                    <a:pt x="1046" y="756"/>
                    <a:pt x="1190" y="812"/>
                  </a:cubicBezTo>
                  <a:cubicBezTo>
                    <a:pt x="1323" y="879"/>
                    <a:pt x="1446" y="968"/>
                    <a:pt x="1568" y="1046"/>
                  </a:cubicBezTo>
                  <a:cubicBezTo>
                    <a:pt x="1691" y="1134"/>
                    <a:pt x="1813" y="1201"/>
                    <a:pt x="1958" y="1257"/>
                  </a:cubicBezTo>
                  <a:cubicBezTo>
                    <a:pt x="2091" y="1312"/>
                    <a:pt x="2235" y="1346"/>
                    <a:pt x="2380" y="1379"/>
                  </a:cubicBezTo>
                  <a:lnTo>
                    <a:pt x="4215" y="1813"/>
                  </a:lnTo>
                  <a:cubicBezTo>
                    <a:pt x="4516" y="1891"/>
                    <a:pt x="4827" y="1980"/>
                    <a:pt x="5127" y="2080"/>
                  </a:cubicBezTo>
                  <a:lnTo>
                    <a:pt x="5994" y="2414"/>
                  </a:lnTo>
                  <a:cubicBezTo>
                    <a:pt x="6551" y="2603"/>
                    <a:pt x="7118" y="2748"/>
                    <a:pt x="7685" y="2859"/>
                  </a:cubicBezTo>
                  <a:cubicBezTo>
                    <a:pt x="7730" y="2859"/>
                    <a:pt x="7774" y="2859"/>
                    <a:pt x="7818" y="2847"/>
                  </a:cubicBezTo>
                  <a:cubicBezTo>
                    <a:pt x="7285" y="2725"/>
                    <a:pt x="6751" y="2614"/>
                    <a:pt x="6239" y="2447"/>
                  </a:cubicBezTo>
                  <a:cubicBezTo>
                    <a:pt x="5650" y="2258"/>
                    <a:pt x="5094" y="2002"/>
                    <a:pt x="4504" y="1846"/>
                  </a:cubicBezTo>
                  <a:cubicBezTo>
                    <a:pt x="3915" y="1691"/>
                    <a:pt x="3314" y="1557"/>
                    <a:pt x="2714" y="1413"/>
                  </a:cubicBezTo>
                  <a:lnTo>
                    <a:pt x="2280" y="1312"/>
                  </a:lnTo>
                  <a:cubicBezTo>
                    <a:pt x="2124" y="1280"/>
                    <a:pt x="1968" y="1235"/>
                    <a:pt x="1824" y="1157"/>
                  </a:cubicBezTo>
                  <a:cubicBezTo>
                    <a:pt x="1701" y="1090"/>
                    <a:pt x="1590" y="1001"/>
                    <a:pt x="1468" y="924"/>
                  </a:cubicBezTo>
                  <a:cubicBezTo>
                    <a:pt x="1345" y="845"/>
                    <a:pt x="1212" y="779"/>
                    <a:pt x="1078" y="723"/>
                  </a:cubicBezTo>
                  <a:cubicBezTo>
                    <a:pt x="823" y="612"/>
                    <a:pt x="545" y="523"/>
                    <a:pt x="322" y="334"/>
                  </a:cubicBezTo>
                  <a:cubicBezTo>
                    <a:pt x="223" y="245"/>
                    <a:pt x="134" y="133"/>
                    <a:pt x="55" y="12"/>
                  </a:cubicBezTo>
                  <a:cubicBezTo>
                    <a:pt x="33" y="12"/>
                    <a:pt x="11" y="1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92" name="Google Shape;21692;p33"/>
            <p:cNvSpPr/>
            <p:nvPr/>
          </p:nvSpPr>
          <p:spPr>
            <a:xfrm>
              <a:off x="2232425" y="4299960"/>
              <a:ext cx="208034" cy="76090"/>
            </a:xfrm>
            <a:custGeom>
              <a:avLst/>
              <a:gdLst/>
              <a:ahLst/>
              <a:cxnLst/>
              <a:rect l="l" t="t" r="r" b="b"/>
              <a:pathLst>
                <a:path w="5963" h="2181" extrusionOk="0">
                  <a:moveTo>
                    <a:pt x="1" y="0"/>
                  </a:moveTo>
                  <a:lnTo>
                    <a:pt x="67" y="100"/>
                  </a:lnTo>
                  <a:cubicBezTo>
                    <a:pt x="167" y="145"/>
                    <a:pt x="256" y="201"/>
                    <a:pt x="345" y="256"/>
                  </a:cubicBezTo>
                  <a:cubicBezTo>
                    <a:pt x="612" y="412"/>
                    <a:pt x="868" y="589"/>
                    <a:pt x="1135" y="735"/>
                  </a:cubicBezTo>
                  <a:cubicBezTo>
                    <a:pt x="1657" y="1034"/>
                    <a:pt x="2258" y="1123"/>
                    <a:pt x="2848" y="1235"/>
                  </a:cubicBezTo>
                  <a:cubicBezTo>
                    <a:pt x="3448" y="1335"/>
                    <a:pt x="4038" y="1479"/>
                    <a:pt x="4616" y="1679"/>
                  </a:cubicBezTo>
                  <a:cubicBezTo>
                    <a:pt x="5006" y="1802"/>
                    <a:pt x="5384" y="1958"/>
                    <a:pt x="5740" y="2136"/>
                  </a:cubicBezTo>
                  <a:cubicBezTo>
                    <a:pt x="5817" y="2158"/>
                    <a:pt x="5895" y="2169"/>
                    <a:pt x="5962" y="2180"/>
                  </a:cubicBezTo>
                  <a:cubicBezTo>
                    <a:pt x="5606" y="1991"/>
                    <a:pt x="5239" y="1835"/>
                    <a:pt x="4861" y="1702"/>
                  </a:cubicBezTo>
                  <a:cubicBezTo>
                    <a:pt x="4294" y="1501"/>
                    <a:pt x="3715" y="1335"/>
                    <a:pt x="3126" y="1224"/>
                  </a:cubicBezTo>
                  <a:cubicBezTo>
                    <a:pt x="2536" y="1113"/>
                    <a:pt x="1924" y="1057"/>
                    <a:pt x="1380" y="801"/>
                  </a:cubicBezTo>
                  <a:cubicBezTo>
                    <a:pt x="1101" y="668"/>
                    <a:pt x="846" y="490"/>
                    <a:pt x="590" y="334"/>
                  </a:cubicBezTo>
                  <a:cubicBezTo>
                    <a:pt x="389" y="223"/>
                    <a:pt x="201" y="11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93" name="Google Shape;21693;p33"/>
            <p:cNvSpPr/>
            <p:nvPr/>
          </p:nvSpPr>
          <p:spPr>
            <a:xfrm>
              <a:off x="2259952" y="4285203"/>
              <a:ext cx="295706" cy="93952"/>
            </a:xfrm>
            <a:custGeom>
              <a:avLst/>
              <a:gdLst/>
              <a:ahLst/>
              <a:cxnLst/>
              <a:rect l="l" t="t" r="r" b="b"/>
              <a:pathLst>
                <a:path w="8476" h="2693" extrusionOk="0">
                  <a:moveTo>
                    <a:pt x="1" y="1"/>
                  </a:moveTo>
                  <a:cubicBezTo>
                    <a:pt x="124" y="68"/>
                    <a:pt x="246" y="123"/>
                    <a:pt x="368" y="157"/>
                  </a:cubicBezTo>
                  <a:cubicBezTo>
                    <a:pt x="557" y="201"/>
                    <a:pt x="746" y="245"/>
                    <a:pt x="924" y="323"/>
                  </a:cubicBezTo>
                  <a:cubicBezTo>
                    <a:pt x="1091" y="401"/>
                    <a:pt x="1236" y="523"/>
                    <a:pt x="1380" y="646"/>
                  </a:cubicBezTo>
                  <a:cubicBezTo>
                    <a:pt x="1669" y="868"/>
                    <a:pt x="2025" y="957"/>
                    <a:pt x="2370" y="1046"/>
                  </a:cubicBezTo>
                  <a:lnTo>
                    <a:pt x="3505" y="1346"/>
                  </a:lnTo>
                  <a:cubicBezTo>
                    <a:pt x="3883" y="1447"/>
                    <a:pt x="4261" y="1558"/>
                    <a:pt x="4639" y="1680"/>
                  </a:cubicBezTo>
                  <a:cubicBezTo>
                    <a:pt x="5006" y="1791"/>
                    <a:pt x="5373" y="1924"/>
                    <a:pt x="5729" y="2047"/>
                  </a:cubicBezTo>
                  <a:cubicBezTo>
                    <a:pt x="5918" y="2114"/>
                    <a:pt x="6096" y="2169"/>
                    <a:pt x="6285" y="2214"/>
                  </a:cubicBezTo>
                  <a:cubicBezTo>
                    <a:pt x="6463" y="2247"/>
                    <a:pt x="6652" y="2280"/>
                    <a:pt x="6841" y="2303"/>
                  </a:cubicBezTo>
                  <a:cubicBezTo>
                    <a:pt x="7220" y="2369"/>
                    <a:pt x="7586" y="2436"/>
                    <a:pt x="7954" y="2547"/>
                  </a:cubicBezTo>
                  <a:cubicBezTo>
                    <a:pt x="8098" y="2592"/>
                    <a:pt x="8243" y="2636"/>
                    <a:pt x="8387" y="2692"/>
                  </a:cubicBezTo>
                  <a:lnTo>
                    <a:pt x="8476" y="2692"/>
                  </a:lnTo>
                  <a:cubicBezTo>
                    <a:pt x="8409" y="2670"/>
                    <a:pt x="8354" y="2648"/>
                    <a:pt x="8298" y="2626"/>
                  </a:cubicBezTo>
                  <a:cubicBezTo>
                    <a:pt x="7954" y="2503"/>
                    <a:pt x="7598" y="2403"/>
                    <a:pt x="7242" y="2325"/>
                  </a:cubicBezTo>
                  <a:cubicBezTo>
                    <a:pt x="6874" y="2258"/>
                    <a:pt x="6496" y="2214"/>
                    <a:pt x="6130" y="2125"/>
                  </a:cubicBezTo>
                  <a:cubicBezTo>
                    <a:pt x="5762" y="2025"/>
                    <a:pt x="5396" y="1880"/>
                    <a:pt x="5028" y="1758"/>
                  </a:cubicBezTo>
                  <a:cubicBezTo>
                    <a:pt x="4672" y="1635"/>
                    <a:pt x="4306" y="1524"/>
                    <a:pt x="3927" y="1413"/>
                  </a:cubicBezTo>
                  <a:cubicBezTo>
                    <a:pt x="3572" y="1313"/>
                    <a:pt x="3204" y="1213"/>
                    <a:pt x="2837" y="1124"/>
                  </a:cubicBezTo>
                  <a:cubicBezTo>
                    <a:pt x="2470" y="1024"/>
                    <a:pt x="2081" y="957"/>
                    <a:pt x="1736" y="790"/>
                  </a:cubicBezTo>
                  <a:cubicBezTo>
                    <a:pt x="1570" y="713"/>
                    <a:pt x="1424" y="612"/>
                    <a:pt x="1269" y="501"/>
                  </a:cubicBezTo>
                  <a:cubicBezTo>
                    <a:pt x="1135" y="390"/>
                    <a:pt x="991" y="290"/>
                    <a:pt x="813" y="234"/>
                  </a:cubicBezTo>
                  <a:cubicBezTo>
                    <a:pt x="591" y="157"/>
                    <a:pt x="335" y="123"/>
                    <a:pt x="112" y="23"/>
                  </a:cubicBezTo>
                  <a:cubicBezTo>
                    <a:pt x="101" y="11"/>
                    <a:pt x="79" y="11"/>
                    <a:pt x="68" y="11"/>
                  </a:cubicBezTo>
                  <a:cubicBezTo>
                    <a:pt x="45" y="11"/>
                    <a:pt x="23" y="1"/>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94" name="Google Shape;21694;p33"/>
            <p:cNvSpPr/>
            <p:nvPr/>
          </p:nvSpPr>
          <p:spPr>
            <a:xfrm>
              <a:off x="2360081" y="4297239"/>
              <a:ext cx="319779" cy="77625"/>
            </a:xfrm>
            <a:custGeom>
              <a:avLst/>
              <a:gdLst/>
              <a:ahLst/>
              <a:cxnLst/>
              <a:rect l="l" t="t" r="r" b="b"/>
              <a:pathLst>
                <a:path w="9166" h="2225" extrusionOk="0">
                  <a:moveTo>
                    <a:pt x="0" y="0"/>
                  </a:moveTo>
                  <a:lnTo>
                    <a:pt x="0" y="0"/>
                  </a:lnTo>
                  <a:cubicBezTo>
                    <a:pt x="45" y="12"/>
                    <a:pt x="79" y="22"/>
                    <a:pt x="123" y="34"/>
                  </a:cubicBezTo>
                  <a:cubicBezTo>
                    <a:pt x="467" y="111"/>
                    <a:pt x="813" y="190"/>
                    <a:pt x="1157" y="256"/>
                  </a:cubicBezTo>
                  <a:cubicBezTo>
                    <a:pt x="1858" y="401"/>
                    <a:pt x="2558" y="534"/>
                    <a:pt x="3260" y="712"/>
                  </a:cubicBezTo>
                  <a:cubicBezTo>
                    <a:pt x="3616" y="801"/>
                    <a:pt x="3960" y="912"/>
                    <a:pt x="4305" y="1013"/>
                  </a:cubicBezTo>
                  <a:cubicBezTo>
                    <a:pt x="4649" y="1112"/>
                    <a:pt x="4995" y="1168"/>
                    <a:pt x="5339" y="1213"/>
                  </a:cubicBezTo>
                  <a:cubicBezTo>
                    <a:pt x="5695" y="1257"/>
                    <a:pt x="6040" y="1324"/>
                    <a:pt x="6374" y="1435"/>
                  </a:cubicBezTo>
                  <a:cubicBezTo>
                    <a:pt x="6718" y="1557"/>
                    <a:pt x="7052" y="1713"/>
                    <a:pt x="7363" y="1880"/>
                  </a:cubicBezTo>
                  <a:cubicBezTo>
                    <a:pt x="7575" y="1991"/>
                    <a:pt x="7786" y="2103"/>
                    <a:pt x="7998" y="2225"/>
                  </a:cubicBezTo>
                  <a:cubicBezTo>
                    <a:pt x="8031" y="2225"/>
                    <a:pt x="8053" y="2214"/>
                    <a:pt x="8087" y="2214"/>
                  </a:cubicBezTo>
                  <a:cubicBezTo>
                    <a:pt x="7919" y="2113"/>
                    <a:pt x="7753" y="2024"/>
                    <a:pt x="7575" y="1925"/>
                  </a:cubicBezTo>
                  <a:cubicBezTo>
                    <a:pt x="6963" y="1602"/>
                    <a:pt x="6329" y="1324"/>
                    <a:pt x="5628" y="1213"/>
                  </a:cubicBezTo>
                  <a:cubicBezTo>
                    <a:pt x="5295" y="1157"/>
                    <a:pt x="4950" y="1112"/>
                    <a:pt x="4605" y="1035"/>
                  </a:cubicBezTo>
                  <a:cubicBezTo>
                    <a:pt x="4261" y="968"/>
                    <a:pt x="3927" y="857"/>
                    <a:pt x="3593" y="768"/>
                  </a:cubicBezTo>
                  <a:cubicBezTo>
                    <a:pt x="2904" y="579"/>
                    <a:pt x="2214" y="434"/>
                    <a:pt x="1513" y="289"/>
                  </a:cubicBezTo>
                  <a:cubicBezTo>
                    <a:pt x="1424" y="267"/>
                    <a:pt x="1324" y="245"/>
                    <a:pt x="1235" y="234"/>
                  </a:cubicBezTo>
                  <a:lnTo>
                    <a:pt x="1235" y="234"/>
                  </a:lnTo>
                  <a:cubicBezTo>
                    <a:pt x="1402" y="245"/>
                    <a:pt x="1557" y="256"/>
                    <a:pt x="1725" y="279"/>
                  </a:cubicBezTo>
                  <a:cubicBezTo>
                    <a:pt x="2081" y="312"/>
                    <a:pt x="2425" y="368"/>
                    <a:pt x="2770" y="467"/>
                  </a:cubicBezTo>
                  <a:cubicBezTo>
                    <a:pt x="3092" y="556"/>
                    <a:pt x="3415" y="679"/>
                    <a:pt x="3749" y="756"/>
                  </a:cubicBezTo>
                  <a:cubicBezTo>
                    <a:pt x="3915" y="801"/>
                    <a:pt x="4083" y="823"/>
                    <a:pt x="4261" y="835"/>
                  </a:cubicBezTo>
                  <a:cubicBezTo>
                    <a:pt x="4344" y="840"/>
                    <a:pt x="4427" y="843"/>
                    <a:pt x="4511" y="843"/>
                  </a:cubicBezTo>
                  <a:cubicBezTo>
                    <a:pt x="4594" y="843"/>
                    <a:pt x="4677" y="840"/>
                    <a:pt x="4761" y="835"/>
                  </a:cubicBezTo>
                  <a:cubicBezTo>
                    <a:pt x="4834" y="830"/>
                    <a:pt x="4906" y="828"/>
                    <a:pt x="4979" y="828"/>
                  </a:cubicBezTo>
                  <a:cubicBezTo>
                    <a:pt x="5258" y="828"/>
                    <a:pt x="5533" y="862"/>
                    <a:pt x="5806" y="924"/>
                  </a:cubicBezTo>
                  <a:cubicBezTo>
                    <a:pt x="6140" y="1001"/>
                    <a:pt x="6473" y="1124"/>
                    <a:pt x="6796" y="1235"/>
                  </a:cubicBezTo>
                  <a:cubicBezTo>
                    <a:pt x="7130" y="1346"/>
                    <a:pt x="7464" y="1446"/>
                    <a:pt x="7808" y="1524"/>
                  </a:cubicBezTo>
                  <a:cubicBezTo>
                    <a:pt x="8164" y="1602"/>
                    <a:pt x="8520" y="1658"/>
                    <a:pt x="8865" y="1747"/>
                  </a:cubicBezTo>
                  <a:cubicBezTo>
                    <a:pt x="8965" y="1769"/>
                    <a:pt x="9065" y="1791"/>
                    <a:pt x="9165" y="1824"/>
                  </a:cubicBezTo>
                  <a:lnTo>
                    <a:pt x="9088" y="1747"/>
                  </a:lnTo>
                  <a:cubicBezTo>
                    <a:pt x="8809" y="1668"/>
                    <a:pt x="8532" y="1613"/>
                    <a:pt x="8242" y="1557"/>
                  </a:cubicBezTo>
                  <a:cubicBezTo>
                    <a:pt x="7886" y="1491"/>
                    <a:pt x="7531" y="1413"/>
                    <a:pt x="7175" y="1313"/>
                  </a:cubicBezTo>
                  <a:cubicBezTo>
                    <a:pt x="6841" y="1213"/>
                    <a:pt x="6518" y="1079"/>
                    <a:pt x="6184" y="979"/>
                  </a:cubicBezTo>
                  <a:cubicBezTo>
                    <a:pt x="5862" y="890"/>
                    <a:pt x="5529" y="813"/>
                    <a:pt x="5183" y="790"/>
                  </a:cubicBezTo>
                  <a:cubicBezTo>
                    <a:pt x="5121" y="786"/>
                    <a:pt x="5058" y="785"/>
                    <a:pt x="4995" y="785"/>
                  </a:cubicBezTo>
                  <a:cubicBezTo>
                    <a:pt x="4817" y="785"/>
                    <a:pt x="4636" y="797"/>
                    <a:pt x="4454" y="797"/>
                  </a:cubicBezTo>
                  <a:cubicBezTo>
                    <a:pt x="4346" y="797"/>
                    <a:pt x="4236" y="792"/>
                    <a:pt x="4127" y="779"/>
                  </a:cubicBezTo>
                  <a:cubicBezTo>
                    <a:pt x="3771" y="734"/>
                    <a:pt x="3438" y="623"/>
                    <a:pt x="3092" y="523"/>
                  </a:cubicBezTo>
                  <a:cubicBezTo>
                    <a:pt x="2759" y="412"/>
                    <a:pt x="2437" y="323"/>
                    <a:pt x="2091" y="267"/>
                  </a:cubicBezTo>
                  <a:cubicBezTo>
                    <a:pt x="1580" y="190"/>
                    <a:pt x="1046" y="190"/>
                    <a:pt x="546" y="56"/>
                  </a:cubicBezTo>
                  <a:cubicBezTo>
                    <a:pt x="501" y="56"/>
                    <a:pt x="467" y="56"/>
                    <a:pt x="423" y="45"/>
                  </a:cubicBezTo>
                  <a:cubicBezTo>
                    <a:pt x="290" y="34"/>
                    <a:pt x="145" y="1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95" name="Google Shape;21695;p33"/>
            <p:cNvSpPr/>
            <p:nvPr/>
          </p:nvSpPr>
          <p:spPr>
            <a:xfrm>
              <a:off x="2424904" y="4299960"/>
              <a:ext cx="205662" cy="32620"/>
            </a:xfrm>
            <a:custGeom>
              <a:avLst/>
              <a:gdLst/>
              <a:ahLst/>
              <a:cxnLst/>
              <a:rect l="l" t="t" r="r" b="b"/>
              <a:pathLst>
                <a:path w="5895" h="935" extrusionOk="0">
                  <a:moveTo>
                    <a:pt x="0" y="0"/>
                  </a:moveTo>
                  <a:cubicBezTo>
                    <a:pt x="267" y="78"/>
                    <a:pt x="523" y="122"/>
                    <a:pt x="789" y="156"/>
                  </a:cubicBezTo>
                  <a:cubicBezTo>
                    <a:pt x="1056" y="190"/>
                    <a:pt x="1321" y="195"/>
                    <a:pt x="1583" y="195"/>
                  </a:cubicBezTo>
                  <a:cubicBezTo>
                    <a:pt x="1715" y="195"/>
                    <a:pt x="1846" y="194"/>
                    <a:pt x="1977" y="194"/>
                  </a:cubicBezTo>
                  <a:cubicBezTo>
                    <a:pt x="2108" y="194"/>
                    <a:pt x="2238" y="195"/>
                    <a:pt x="2369" y="201"/>
                  </a:cubicBezTo>
                  <a:cubicBezTo>
                    <a:pt x="2636" y="211"/>
                    <a:pt x="2892" y="234"/>
                    <a:pt x="3147" y="300"/>
                  </a:cubicBezTo>
                  <a:cubicBezTo>
                    <a:pt x="3426" y="367"/>
                    <a:pt x="3681" y="490"/>
                    <a:pt x="3948" y="579"/>
                  </a:cubicBezTo>
                  <a:cubicBezTo>
                    <a:pt x="4215" y="678"/>
                    <a:pt x="4471" y="745"/>
                    <a:pt x="4749" y="767"/>
                  </a:cubicBezTo>
                  <a:cubicBezTo>
                    <a:pt x="5027" y="779"/>
                    <a:pt x="5305" y="779"/>
                    <a:pt x="5572" y="846"/>
                  </a:cubicBezTo>
                  <a:cubicBezTo>
                    <a:pt x="5676" y="867"/>
                    <a:pt x="5780" y="897"/>
                    <a:pt x="5876" y="928"/>
                  </a:cubicBezTo>
                  <a:lnTo>
                    <a:pt x="5876" y="928"/>
                  </a:lnTo>
                  <a:cubicBezTo>
                    <a:pt x="5749" y="886"/>
                    <a:pt x="5622" y="843"/>
                    <a:pt x="5495" y="790"/>
                  </a:cubicBezTo>
                  <a:cubicBezTo>
                    <a:pt x="5339" y="767"/>
                    <a:pt x="5172" y="745"/>
                    <a:pt x="5016" y="735"/>
                  </a:cubicBezTo>
                  <a:cubicBezTo>
                    <a:pt x="4727" y="723"/>
                    <a:pt x="4449" y="701"/>
                    <a:pt x="4182" y="612"/>
                  </a:cubicBezTo>
                  <a:cubicBezTo>
                    <a:pt x="3915" y="534"/>
                    <a:pt x="3659" y="423"/>
                    <a:pt x="3392" y="334"/>
                  </a:cubicBezTo>
                  <a:cubicBezTo>
                    <a:pt x="3137" y="245"/>
                    <a:pt x="2880" y="201"/>
                    <a:pt x="2603" y="178"/>
                  </a:cubicBezTo>
                  <a:cubicBezTo>
                    <a:pt x="2341" y="156"/>
                    <a:pt x="2080" y="156"/>
                    <a:pt x="1818" y="156"/>
                  </a:cubicBezTo>
                  <a:cubicBezTo>
                    <a:pt x="1557" y="156"/>
                    <a:pt x="1296" y="156"/>
                    <a:pt x="1034" y="134"/>
                  </a:cubicBezTo>
                  <a:cubicBezTo>
                    <a:pt x="745" y="112"/>
                    <a:pt x="456" y="67"/>
                    <a:pt x="167" y="0"/>
                  </a:cubicBezTo>
                  <a:close/>
                  <a:moveTo>
                    <a:pt x="5876" y="928"/>
                  </a:moveTo>
                  <a:lnTo>
                    <a:pt x="5876" y="928"/>
                  </a:lnTo>
                  <a:cubicBezTo>
                    <a:pt x="5882" y="930"/>
                    <a:pt x="5889" y="933"/>
                    <a:pt x="5895" y="935"/>
                  </a:cubicBezTo>
                  <a:cubicBezTo>
                    <a:pt x="5889" y="933"/>
                    <a:pt x="5882" y="930"/>
                    <a:pt x="5876" y="928"/>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96" name="Google Shape;21696;p33"/>
            <p:cNvSpPr/>
            <p:nvPr/>
          </p:nvSpPr>
          <p:spPr>
            <a:xfrm>
              <a:off x="2643340" y="4337570"/>
              <a:ext cx="22956" cy="12106"/>
            </a:xfrm>
            <a:custGeom>
              <a:avLst/>
              <a:gdLst/>
              <a:ahLst/>
              <a:cxnLst/>
              <a:rect l="l" t="t" r="r" b="b"/>
              <a:pathLst>
                <a:path w="658" h="347" extrusionOk="0">
                  <a:moveTo>
                    <a:pt x="1" y="1"/>
                  </a:moveTo>
                  <a:lnTo>
                    <a:pt x="1" y="1"/>
                  </a:lnTo>
                  <a:cubicBezTo>
                    <a:pt x="67" y="35"/>
                    <a:pt x="123" y="57"/>
                    <a:pt x="190" y="90"/>
                  </a:cubicBezTo>
                  <a:cubicBezTo>
                    <a:pt x="346" y="168"/>
                    <a:pt x="501" y="257"/>
                    <a:pt x="657" y="346"/>
                  </a:cubicBezTo>
                  <a:cubicBezTo>
                    <a:pt x="590" y="302"/>
                    <a:pt x="524" y="257"/>
                    <a:pt x="457" y="223"/>
                  </a:cubicBezTo>
                  <a:cubicBezTo>
                    <a:pt x="312" y="146"/>
                    <a:pt x="156"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97" name="Google Shape;21697;p33"/>
            <p:cNvSpPr/>
            <p:nvPr/>
          </p:nvSpPr>
          <p:spPr>
            <a:xfrm>
              <a:off x="2317797" y="4292215"/>
              <a:ext cx="310464" cy="83835"/>
            </a:xfrm>
            <a:custGeom>
              <a:avLst/>
              <a:gdLst/>
              <a:ahLst/>
              <a:cxnLst/>
              <a:rect l="l" t="t" r="r" b="b"/>
              <a:pathLst>
                <a:path w="8899" h="2403" extrusionOk="0">
                  <a:moveTo>
                    <a:pt x="0" y="0"/>
                  </a:moveTo>
                  <a:lnTo>
                    <a:pt x="0" y="0"/>
                  </a:lnTo>
                  <a:cubicBezTo>
                    <a:pt x="468" y="166"/>
                    <a:pt x="945" y="267"/>
                    <a:pt x="1424" y="367"/>
                  </a:cubicBezTo>
                  <a:cubicBezTo>
                    <a:pt x="2102" y="512"/>
                    <a:pt x="2781" y="667"/>
                    <a:pt x="3459" y="845"/>
                  </a:cubicBezTo>
                  <a:cubicBezTo>
                    <a:pt x="4138" y="1012"/>
                    <a:pt x="4816" y="1190"/>
                    <a:pt x="5495" y="1368"/>
                  </a:cubicBezTo>
                  <a:cubicBezTo>
                    <a:pt x="6162" y="1546"/>
                    <a:pt x="6829" y="1723"/>
                    <a:pt x="7497" y="1913"/>
                  </a:cubicBezTo>
                  <a:cubicBezTo>
                    <a:pt x="7942" y="2046"/>
                    <a:pt x="8387" y="2202"/>
                    <a:pt x="8798" y="2402"/>
                  </a:cubicBezTo>
                  <a:cubicBezTo>
                    <a:pt x="8831" y="2402"/>
                    <a:pt x="8864" y="2391"/>
                    <a:pt x="8898" y="2391"/>
                  </a:cubicBezTo>
                  <a:cubicBezTo>
                    <a:pt x="8542" y="2224"/>
                    <a:pt x="8164" y="2091"/>
                    <a:pt x="7797" y="1968"/>
                  </a:cubicBezTo>
                  <a:cubicBezTo>
                    <a:pt x="7141" y="1757"/>
                    <a:pt x="6474" y="1590"/>
                    <a:pt x="5806" y="1412"/>
                  </a:cubicBezTo>
                  <a:lnTo>
                    <a:pt x="3770" y="878"/>
                  </a:lnTo>
                  <a:cubicBezTo>
                    <a:pt x="3092" y="712"/>
                    <a:pt x="2414" y="545"/>
                    <a:pt x="1724" y="389"/>
                  </a:cubicBezTo>
                  <a:cubicBezTo>
                    <a:pt x="1224" y="278"/>
                    <a:pt x="712" y="178"/>
                    <a:pt x="223" y="33"/>
                  </a:cubicBezTo>
                  <a:cubicBezTo>
                    <a:pt x="156" y="22"/>
                    <a:pt x="78" y="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98" name="Google Shape;21698;p33"/>
            <p:cNvSpPr/>
            <p:nvPr/>
          </p:nvSpPr>
          <p:spPr>
            <a:xfrm>
              <a:off x="2297631" y="4289878"/>
              <a:ext cx="311999" cy="86940"/>
            </a:xfrm>
            <a:custGeom>
              <a:avLst/>
              <a:gdLst/>
              <a:ahLst/>
              <a:cxnLst/>
              <a:rect l="l" t="t" r="r" b="b"/>
              <a:pathLst>
                <a:path w="8943" h="2492" extrusionOk="0">
                  <a:moveTo>
                    <a:pt x="0" y="0"/>
                  </a:moveTo>
                  <a:lnTo>
                    <a:pt x="0" y="0"/>
                  </a:lnTo>
                  <a:cubicBezTo>
                    <a:pt x="423" y="256"/>
                    <a:pt x="878" y="445"/>
                    <a:pt x="1357" y="556"/>
                  </a:cubicBezTo>
                  <a:cubicBezTo>
                    <a:pt x="1713" y="645"/>
                    <a:pt x="2080" y="678"/>
                    <a:pt x="2435" y="734"/>
                  </a:cubicBezTo>
                  <a:cubicBezTo>
                    <a:pt x="2803" y="790"/>
                    <a:pt x="3159" y="901"/>
                    <a:pt x="3515" y="1034"/>
                  </a:cubicBezTo>
                  <a:cubicBezTo>
                    <a:pt x="3848" y="1157"/>
                    <a:pt x="4182" y="1313"/>
                    <a:pt x="4538" y="1424"/>
                  </a:cubicBezTo>
                  <a:cubicBezTo>
                    <a:pt x="4872" y="1546"/>
                    <a:pt x="5228" y="1624"/>
                    <a:pt x="5583" y="1679"/>
                  </a:cubicBezTo>
                  <a:cubicBezTo>
                    <a:pt x="5950" y="1735"/>
                    <a:pt x="6306" y="1780"/>
                    <a:pt x="6662" y="1857"/>
                  </a:cubicBezTo>
                  <a:cubicBezTo>
                    <a:pt x="7029" y="1924"/>
                    <a:pt x="7385" y="2013"/>
                    <a:pt x="7741" y="2113"/>
                  </a:cubicBezTo>
                  <a:cubicBezTo>
                    <a:pt x="8130" y="2225"/>
                    <a:pt x="8497" y="2347"/>
                    <a:pt x="8876" y="2492"/>
                  </a:cubicBezTo>
                  <a:lnTo>
                    <a:pt x="8942" y="2492"/>
                  </a:lnTo>
                  <a:cubicBezTo>
                    <a:pt x="8642" y="2369"/>
                    <a:pt x="8342" y="2269"/>
                    <a:pt x="8041" y="2169"/>
                  </a:cubicBezTo>
                  <a:cubicBezTo>
                    <a:pt x="7351" y="1958"/>
                    <a:pt x="6640" y="1802"/>
                    <a:pt x="5928" y="1691"/>
                  </a:cubicBezTo>
                  <a:cubicBezTo>
                    <a:pt x="5561" y="1635"/>
                    <a:pt x="5194" y="1580"/>
                    <a:pt x="4849" y="1479"/>
                  </a:cubicBezTo>
                  <a:cubicBezTo>
                    <a:pt x="4493" y="1379"/>
                    <a:pt x="4148" y="1246"/>
                    <a:pt x="3804" y="1101"/>
                  </a:cubicBezTo>
                  <a:cubicBezTo>
                    <a:pt x="3470" y="967"/>
                    <a:pt x="3137" y="846"/>
                    <a:pt x="2781" y="757"/>
                  </a:cubicBezTo>
                  <a:cubicBezTo>
                    <a:pt x="2425" y="678"/>
                    <a:pt x="2057" y="645"/>
                    <a:pt x="1701" y="579"/>
                  </a:cubicBezTo>
                  <a:cubicBezTo>
                    <a:pt x="1135" y="490"/>
                    <a:pt x="578" y="300"/>
                    <a:pt x="78" y="11"/>
                  </a:cubicBezTo>
                  <a:cubicBezTo>
                    <a:pt x="55" y="11"/>
                    <a:pt x="22" y="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99" name="Google Shape;21699;p33"/>
            <p:cNvSpPr/>
            <p:nvPr/>
          </p:nvSpPr>
          <p:spPr>
            <a:xfrm>
              <a:off x="2317797" y="4292215"/>
              <a:ext cx="157936" cy="38027"/>
            </a:xfrm>
            <a:custGeom>
              <a:avLst/>
              <a:gdLst/>
              <a:ahLst/>
              <a:cxnLst/>
              <a:rect l="l" t="t" r="r" b="b"/>
              <a:pathLst>
                <a:path w="4527" h="1090" extrusionOk="0">
                  <a:moveTo>
                    <a:pt x="0" y="0"/>
                  </a:moveTo>
                  <a:lnTo>
                    <a:pt x="0" y="0"/>
                  </a:lnTo>
                  <a:cubicBezTo>
                    <a:pt x="7" y="3"/>
                    <a:pt x="13" y="5"/>
                    <a:pt x="20" y="7"/>
                  </a:cubicBezTo>
                  <a:lnTo>
                    <a:pt x="20" y="7"/>
                  </a:lnTo>
                  <a:cubicBezTo>
                    <a:pt x="13" y="5"/>
                    <a:pt x="7" y="2"/>
                    <a:pt x="0" y="0"/>
                  </a:cubicBezTo>
                  <a:close/>
                  <a:moveTo>
                    <a:pt x="20" y="7"/>
                  </a:moveTo>
                  <a:cubicBezTo>
                    <a:pt x="481" y="169"/>
                    <a:pt x="952" y="268"/>
                    <a:pt x="1424" y="367"/>
                  </a:cubicBezTo>
                  <a:cubicBezTo>
                    <a:pt x="2102" y="512"/>
                    <a:pt x="2781" y="667"/>
                    <a:pt x="3459" y="845"/>
                  </a:cubicBezTo>
                  <a:cubicBezTo>
                    <a:pt x="3770" y="923"/>
                    <a:pt x="4093" y="1001"/>
                    <a:pt x="4405" y="1090"/>
                  </a:cubicBezTo>
                  <a:cubicBezTo>
                    <a:pt x="4449" y="1078"/>
                    <a:pt x="4482" y="1078"/>
                    <a:pt x="4527" y="1078"/>
                  </a:cubicBezTo>
                  <a:cubicBezTo>
                    <a:pt x="4271" y="1012"/>
                    <a:pt x="4027" y="945"/>
                    <a:pt x="3770" y="878"/>
                  </a:cubicBezTo>
                  <a:cubicBezTo>
                    <a:pt x="3092" y="712"/>
                    <a:pt x="2414" y="545"/>
                    <a:pt x="1724" y="389"/>
                  </a:cubicBezTo>
                  <a:cubicBezTo>
                    <a:pt x="1224" y="278"/>
                    <a:pt x="712" y="178"/>
                    <a:pt x="223" y="33"/>
                  </a:cubicBezTo>
                  <a:cubicBezTo>
                    <a:pt x="211" y="33"/>
                    <a:pt x="211" y="33"/>
                    <a:pt x="201" y="22"/>
                  </a:cubicBezTo>
                  <a:cubicBezTo>
                    <a:pt x="156" y="22"/>
                    <a:pt x="112" y="22"/>
                    <a:pt x="67" y="11"/>
                  </a:cubicBezTo>
                  <a:cubicBezTo>
                    <a:pt x="51" y="11"/>
                    <a:pt x="36" y="11"/>
                    <a:pt x="20" y="7"/>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00" name="Google Shape;21700;p33"/>
            <p:cNvSpPr/>
            <p:nvPr/>
          </p:nvSpPr>
          <p:spPr>
            <a:xfrm>
              <a:off x="2424904" y="4299960"/>
              <a:ext cx="125351" cy="14792"/>
            </a:xfrm>
            <a:custGeom>
              <a:avLst/>
              <a:gdLst/>
              <a:ahLst/>
              <a:cxnLst/>
              <a:rect l="l" t="t" r="r" b="b"/>
              <a:pathLst>
                <a:path w="3593" h="424" extrusionOk="0">
                  <a:moveTo>
                    <a:pt x="0" y="0"/>
                  </a:moveTo>
                  <a:cubicBezTo>
                    <a:pt x="267" y="78"/>
                    <a:pt x="523" y="122"/>
                    <a:pt x="789" y="156"/>
                  </a:cubicBezTo>
                  <a:cubicBezTo>
                    <a:pt x="1056" y="190"/>
                    <a:pt x="1321" y="195"/>
                    <a:pt x="1583" y="195"/>
                  </a:cubicBezTo>
                  <a:cubicBezTo>
                    <a:pt x="1715" y="195"/>
                    <a:pt x="1846" y="194"/>
                    <a:pt x="1977" y="194"/>
                  </a:cubicBezTo>
                  <a:cubicBezTo>
                    <a:pt x="2108" y="194"/>
                    <a:pt x="2238" y="195"/>
                    <a:pt x="2369" y="201"/>
                  </a:cubicBezTo>
                  <a:cubicBezTo>
                    <a:pt x="2636" y="211"/>
                    <a:pt x="2892" y="234"/>
                    <a:pt x="3147" y="300"/>
                  </a:cubicBezTo>
                  <a:cubicBezTo>
                    <a:pt x="3281" y="334"/>
                    <a:pt x="3404" y="379"/>
                    <a:pt x="3515" y="423"/>
                  </a:cubicBezTo>
                  <a:cubicBezTo>
                    <a:pt x="3548" y="412"/>
                    <a:pt x="3570" y="412"/>
                    <a:pt x="3592" y="401"/>
                  </a:cubicBezTo>
                  <a:lnTo>
                    <a:pt x="3392" y="334"/>
                  </a:lnTo>
                  <a:cubicBezTo>
                    <a:pt x="3137" y="245"/>
                    <a:pt x="2880" y="201"/>
                    <a:pt x="2603" y="178"/>
                  </a:cubicBezTo>
                  <a:cubicBezTo>
                    <a:pt x="2341" y="156"/>
                    <a:pt x="2080" y="156"/>
                    <a:pt x="1818" y="156"/>
                  </a:cubicBezTo>
                  <a:cubicBezTo>
                    <a:pt x="1557" y="156"/>
                    <a:pt x="1296" y="156"/>
                    <a:pt x="1034" y="134"/>
                  </a:cubicBezTo>
                  <a:cubicBezTo>
                    <a:pt x="745" y="112"/>
                    <a:pt x="456" y="67"/>
                    <a:pt x="1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01" name="Google Shape;21701;p33"/>
            <p:cNvSpPr/>
            <p:nvPr/>
          </p:nvSpPr>
          <p:spPr>
            <a:xfrm>
              <a:off x="2360081" y="4297239"/>
              <a:ext cx="149039" cy="30701"/>
            </a:xfrm>
            <a:custGeom>
              <a:avLst/>
              <a:gdLst/>
              <a:ahLst/>
              <a:cxnLst/>
              <a:rect l="l" t="t" r="r" b="b"/>
              <a:pathLst>
                <a:path w="4272" h="880" extrusionOk="0">
                  <a:moveTo>
                    <a:pt x="0" y="0"/>
                  </a:moveTo>
                  <a:cubicBezTo>
                    <a:pt x="45" y="12"/>
                    <a:pt x="79" y="22"/>
                    <a:pt x="123" y="34"/>
                  </a:cubicBezTo>
                  <a:cubicBezTo>
                    <a:pt x="467" y="111"/>
                    <a:pt x="813" y="190"/>
                    <a:pt x="1157" y="256"/>
                  </a:cubicBezTo>
                  <a:cubicBezTo>
                    <a:pt x="1858" y="401"/>
                    <a:pt x="2558" y="534"/>
                    <a:pt x="3260" y="712"/>
                  </a:cubicBezTo>
                  <a:cubicBezTo>
                    <a:pt x="3460" y="768"/>
                    <a:pt x="3660" y="823"/>
                    <a:pt x="3849" y="879"/>
                  </a:cubicBezTo>
                  <a:cubicBezTo>
                    <a:pt x="3893" y="879"/>
                    <a:pt x="3927" y="868"/>
                    <a:pt x="3960" y="868"/>
                  </a:cubicBezTo>
                  <a:lnTo>
                    <a:pt x="3593" y="768"/>
                  </a:lnTo>
                  <a:cubicBezTo>
                    <a:pt x="2904" y="579"/>
                    <a:pt x="2214" y="434"/>
                    <a:pt x="1513" y="289"/>
                  </a:cubicBezTo>
                  <a:cubicBezTo>
                    <a:pt x="1424" y="267"/>
                    <a:pt x="1324" y="245"/>
                    <a:pt x="1235" y="234"/>
                  </a:cubicBezTo>
                  <a:lnTo>
                    <a:pt x="1235" y="234"/>
                  </a:lnTo>
                  <a:cubicBezTo>
                    <a:pt x="1402" y="245"/>
                    <a:pt x="1557" y="256"/>
                    <a:pt x="1725" y="279"/>
                  </a:cubicBezTo>
                  <a:cubicBezTo>
                    <a:pt x="2081" y="312"/>
                    <a:pt x="2425" y="368"/>
                    <a:pt x="2770" y="467"/>
                  </a:cubicBezTo>
                  <a:cubicBezTo>
                    <a:pt x="3092" y="556"/>
                    <a:pt x="3415" y="679"/>
                    <a:pt x="3749" y="756"/>
                  </a:cubicBezTo>
                  <a:cubicBezTo>
                    <a:pt x="3871" y="790"/>
                    <a:pt x="4004" y="813"/>
                    <a:pt x="4138" y="823"/>
                  </a:cubicBezTo>
                  <a:lnTo>
                    <a:pt x="4271" y="790"/>
                  </a:lnTo>
                  <a:cubicBezTo>
                    <a:pt x="4216" y="790"/>
                    <a:pt x="4172" y="790"/>
                    <a:pt x="4127" y="779"/>
                  </a:cubicBezTo>
                  <a:cubicBezTo>
                    <a:pt x="3771" y="734"/>
                    <a:pt x="3438" y="623"/>
                    <a:pt x="3092" y="523"/>
                  </a:cubicBezTo>
                  <a:cubicBezTo>
                    <a:pt x="2759" y="412"/>
                    <a:pt x="2437" y="323"/>
                    <a:pt x="2091" y="267"/>
                  </a:cubicBezTo>
                  <a:cubicBezTo>
                    <a:pt x="1580" y="190"/>
                    <a:pt x="1046" y="190"/>
                    <a:pt x="546" y="56"/>
                  </a:cubicBezTo>
                  <a:cubicBezTo>
                    <a:pt x="501" y="56"/>
                    <a:pt x="467" y="56"/>
                    <a:pt x="423" y="45"/>
                  </a:cubicBezTo>
                  <a:cubicBezTo>
                    <a:pt x="356" y="45"/>
                    <a:pt x="290" y="34"/>
                    <a:pt x="223" y="22"/>
                  </a:cubicBezTo>
                  <a:lnTo>
                    <a:pt x="178" y="22"/>
                  </a:lnTo>
                  <a:cubicBezTo>
                    <a:pt x="123" y="12"/>
                    <a:pt x="67" y="12"/>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02" name="Google Shape;21702;p33"/>
            <p:cNvSpPr/>
            <p:nvPr/>
          </p:nvSpPr>
          <p:spPr>
            <a:xfrm>
              <a:off x="2282455" y="4291413"/>
              <a:ext cx="24875" cy="13222"/>
            </a:xfrm>
            <a:custGeom>
              <a:avLst/>
              <a:gdLst/>
              <a:ahLst/>
              <a:cxnLst/>
              <a:rect l="l" t="t" r="r" b="b"/>
              <a:pathLst>
                <a:path w="713" h="379" extrusionOk="0">
                  <a:moveTo>
                    <a:pt x="1" y="1"/>
                  </a:moveTo>
                  <a:lnTo>
                    <a:pt x="1" y="1"/>
                  </a:lnTo>
                  <a:cubicBezTo>
                    <a:pt x="45" y="34"/>
                    <a:pt x="90" y="56"/>
                    <a:pt x="134" y="90"/>
                  </a:cubicBezTo>
                  <a:cubicBezTo>
                    <a:pt x="179" y="100"/>
                    <a:pt x="235" y="123"/>
                    <a:pt x="279" y="145"/>
                  </a:cubicBezTo>
                  <a:cubicBezTo>
                    <a:pt x="368" y="179"/>
                    <a:pt x="446" y="234"/>
                    <a:pt x="524" y="301"/>
                  </a:cubicBezTo>
                  <a:cubicBezTo>
                    <a:pt x="579" y="323"/>
                    <a:pt x="646" y="357"/>
                    <a:pt x="713" y="379"/>
                  </a:cubicBezTo>
                  <a:cubicBezTo>
                    <a:pt x="691" y="367"/>
                    <a:pt x="658" y="345"/>
                    <a:pt x="624" y="323"/>
                  </a:cubicBezTo>
                  <a:cubicBezTo>
                    <a:pt x="490" y="212"/>
                    <a:pt x="346" y="112"/>
                    <a:pt x="168" y="56"/>
                  </a:cubicBezTo>
                  <a:cubicBezTo>
                    <a:pt x="112" y="34"/>
                    <a:pt x="57"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03" name="Google Shape;21703;p33"/>
            <p:cNvSpPr/>
            <p:nvPr/>
          </p:nvSpPr>
          <p:spPr>
            <a:xfrm>
              <a:off x="2297631" y="4289878"/>
              <a:ext cx="148621" cy="45424"/>
            </a:xfrm>
            <a:custGeom>
              <a:avLst/>
              <a:gdLst/>
              <a:ahLst/>
              <a:cxnLst/>
              <a:rect l="l" t="t" r="r" b="b"/>
              <a:pathLst>
                <a:path w="4260" h="1302" extrusionOk="0">
                  <a:moveTo>
                    <a:pt x="0" y="0"/>
                  </a:moveTo>
                  <a:cubicBezTo>
                    <a:pt x="423" y="256"/>
                    <a:pt x="878" y="445"/>
                    <a:pt x="1357" y="556"/>
                  </a:cubicBezTo>
                  <a:cubicBezTo>
                    <a:pt x="1713" y="645"/>
                    <a:pt x="2080" y="678"/>
                    <a:pt x="2435" y="734"/>
                  </a:cubicBezTo>
                  <a:cubicBezTo>
                    <a:pt x="2803" y="790"/>
                    <a:pt x="3159" y="901"/>
                    <a:pt x="3515" y="1034"/>
                  </a:cubicBezTo>
                  <a:cubicBezTo>
                    <a:pt x="3737" y="1112"/>
                    <a:pt x="3960" y="1212"/>
                    <a:pt x="4182" y="1301"/>
                  </a:cubicBezTo>
                  <a:cubicBezTo>
                    <a:pt x="4215" y="1290"/>
                    <a:pt x="4237" y="1290"/>
                    <a:pt x="4259" y="1279"/>
                  </a:cubicBezTo>
                  <a:cubicBezTo>
                    <a:pt x="4115" y="1224"/>
                    <a:pt x="3960" y="1168"/>
                    <a:pt x="3804" y="1101"/>
                  </a:cubicBezTo>
                  <a:cubicBezTo>
                    <a:pt x="3470" y="967"/>
                    <a:pt x="3137" y="846"/>
                    <a:pt x="2781" y="757"/>
                  </a:cubicBezTo>
                  <a:cubicBezTo>
                    <a:pt x="2425" y="678"/>
                    <a:pt x="2057" y="645"/>
                    <a:pt x="1701" y="579"/>
                  </a:cubicBezTo>
                  <a:cubicBezTo>
                    <a:pt x="1135" y="490"/>
                    <a:pt x="578" y="300"/>
                    <a:pt x="78" y="11"/>
                  </a:cubicBezTo>
                  <a:lnTo>
                    <a:pt x="22" y="11"/>
                  </a:lnTo>
                  <a:cubicBezTo>
                    <a:pt x="11" y="11"/>
                    <a:pt x="11"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04" name="Google Shape;21704;p33"/>
            <p:cNvSpPr/>
            <p:nvPr/>
          </p:nvSpPr>
          <p:spPr>
            <a:xfrm>
              <a:off x="2670902" y="4440177"/>
              <a:ext cx="149807" cy="65414"/>
            </a:xfrm>
            <a:custGeom>
              <a:avLst/>
              <a:gdLst/>
              <a:ahLst/>
              <a:cxnLst/>
              <a:rect l="l" t="t" r="r" b="b"/>
              <a:pathLst>
                <a:path w="4294" h="1875" extrusionOk="0">
                  <a:moveTo>
                    <a:pt x="2473" y="1"/>
                  </a:moveTo>
                  <a:cubicBezTo>
                    <a:pt x="2064" y="1"/>
                    <a:pt x="1564" y="50"/>
                    <a:pt x="1202" y="186"/>
                  </a:cubicBezTo>
                  <a:cubicBezTo>
                    <a:pt x="679" y="374"/>
                    <a:pt x="189" y="997"/>
                    <a:pt x="156" y="1053"/>
                  </a:cubicBezTo>
                  <a:lnTo>
                    <a:pt x="145" y="1053"/>
                  </a:lnTo>
                  <a:lnTo>
                    <a:pt x="11" y="1075"/>
                  </a:lnTo>
                  <a:cubicBezTo>
                    <a:pt x="1" y="1075"/>
                    <a:pt x="1" y="1086"/>
                    <a:pt x="1" y="1086"/>
                  </a:cubicBezTo>
                  <a:cubicBezTo>
                    <a:pt x="34" y="1153"/>
                    <a:pt x="212" y="1531"/>
                    <a:pt x="423" y="1654"/>
                  </a:cubicBezTo>
                  <a:cubicBezTo>
                    <a:pt x="621" y="1776"/>
                    <a:pt x="1099" y="1875"/>
                    <a:pt x="1504" y="1875"/>
                  </a:cubicBezTo>
                  <a:cubicBezTo>
                    <a:pt x="1577" y="1875"/>
                    <a:pt x="1647" y="1871"/>
                    <a:pt x="1713" y="1865"/>
                  </a:cubicBezTo>
                  <a:cubicBezTo>
                    <a:pt x="2147" y="1820"/>
                    <a:pt x="2414" y="1575"/>
                    <a:pt x="2903" y="1108"/>
                  </a:cubicBezTo>
                  <a:cubicBezTo>
                    <a:pt x="3348" y="697"/>
                    <a:pt x="4138" y="330"/>
                    <a:pt x="4294" y="263"/>
                  </a:cubicBezTo>
                  <a:cubicBezTo>
                    <a:pt x="4294" y="252"/>
                    <a:pt x="4294" y="241"/>
                    <a:pt x="4282" y="241"/>
                  </a:cubicBezTo>
                  <a:cubicBezTo>
                    <a:pt x="4127" y="219"/>
                    <a:pt x="3326" y="85"/>
                    <a:pt x="2970" y="30"/>
                  </a:cubicBezTo>
                  <a:cubicBezTo>
                    <a:pt x="2841" y="12"/>
                    <a:pt x="2667" y="1"/>
                    <a:pt x="247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05" name="Google Shape;21705;p33"/>
            <p:cNvSpPr/>
            <p:nvPr/>
          </p:nvSpPr>
          <p:spPr>
            <a:xfrm>
              <a:off x="2707745" y="4440037"/>
              <a:ext cx="112966" cy="65623"/>
            </a:xfrm>
            <a:custGeom>
              <a:avLst/>
              <a:gdLst/>
              <a:ahLst/>
              <a:cxnLst/>
              <a:rect l="l" t="t" r="r" b="b"/>
              <a:pathLst>
                <a:path w="3238" h="1881" extrusionOk="0">
                  <a:moveTo>
                    <a:pt x="1503" y="0"/>
                  </a:moveTo>
                  <a:cubicBezTo>
                    <a:pt x="1424" y="56"/>
                    <a:pt x="1358" y="123"/>
                    <a:pt x="1303" y="190"/>
                  </a:cubicBezTo>
                  <a:cubicBezTo>
                    <a:pt x="1180" y="334"/>
                    <a:pt x="1080" y="501"/>
                    <a:pt x="980" y="657"/>
                  </a:cubicBezTo>
                  <a:cubicBezTo>
                    <a:pt x="880" y="823"/>
                    <a:pt x="779" y="990"/>
                    <a:pt x="635" y="1112"/>
                  </a:cubicBezTo>
                  <a:cubicBezTo>
                    <a:pt x="502" y="1235"/>
                    <a:pt x="346" y="1335"/>
                    <a:pt x="223" y="1468"/>
                  </a:cubicBezTo>
                  <a:cubicBezTo>
                    <a:pt x="112" y="1569"/>
                    <a:pt x="35" y="1702"/>
                    <a:pt x="1" y="1846"/>
                  </a:cubicBezTo>
                  <a:cubicBezTo>
                    <a:pt x="144" y="1868"/>
                    <a:pt x="292" y="1880"/>
                    <a:pt x="432" y="1880"/>
                  </a:cubicBezTo>
                  <a:cubicBezTo>
                    <a:pt x="510" y="1880"/>
                    <a:pt x="586" y="1877"/>
                    <a:pt x="657" y="1869"/>
                  </a:cubicBezTo>
                  <a:cubicBezTo>
                    <a:pt x="1091" y="1824"/>
                    <a:pt x="1358" y="1579"/>
                    <a:pt x="1847" y="1112"/>
                  </a:cubicBezTo>
                  <a:cubicBezTo>
                    <a:pt x="2292" y="701"/>
                    <a:pt x="3082" y="334"/>
                    <a:pt x="3238" y="267"/>
                  </a:cubicBezTo>
                  <a:cubicBezTo>
                    <a:pt x="3238" y="256"/>
                    <a:pt x="3238" y="245"/>
                    <a:pt x="3226" y="245"/>
                  </a:cubicBezTo>
                  <a:cubicBezTo>
                    <a:pt x="3071" y="223"/>
                    <a:pt x="2270" y="89"/>
                    <a:pt x="1914" y="34"/>
                  </a:cubicBezTo>
                  <a:cubicBezTo>
                    <a:pt x="1803" y="12"/>
                    <a:pt x="1658" y="12"/>
                    <a:pt x="150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06" name="Google Shape;21706;p33"/>
            <p:cNvSpPr/>
            <p:nvPr/>
          </p:nvSpPr>
          <p:spPr>
            <a:xfrm>
              <a:off x="2770613" y="4446631"/>
              <a:ext cx="12455" cy="13222"/>
            </a:xfrm>
            <a:custGeom>
              <a:avLst/>
              <a:gdLst/>
              <a:ahLst/>
              <a:cxnLst/>
              <a:rect l="l" t="t" r="r" b="b"/>
              <a:pathLst>
                <a:path w="357" h="379" extrusionOk="0">
                  <a:moveTo>
                    <a:pt x="356" y="1"/>
                  </a:moveTo>
                  <a:cubicBezTo>
                    <a:pt x="312" y="78"/>
                    <a:pt x="235" y="134"/>
                    <a:pt x="168" y="189"/>
                  </a:cubicBezTo>
                  <a:cubicBezTo>
                    <a:pt x="134" y="212"/>
                    <a:pt x="101" y="245"/>
                    <a:pt x="67" y="268"/>
                  </a:cubicBezTo>
                  <a:cubicBezTo>
                    <a:pt x="57" y="290"/>
                    <a:pt x="34" y="312"/>
                    <a:pt x="23" y="323"/>
                  </a:cubicBezTo>
                  <a:cubicBezTo>
                    <a:pt x="23" y="334"/>
                    <a:pt x="12" y="345"/>
                    <a:pt x="12" y="357"/>
                  </a:cubicBezTo>
                  <a:cubicBezTo>
                    <a:pt x="1" y="357"/>
                    <a:pt x="1" y="367"/>
                    <a:pt x="1" y="367"/>
                  </a:cubicBezTo>
                  <a:lnTo>
                    <a:pt x="1" y="379"/>
                  </a:lnTo>
                  <a:lnTo>
                    <a:pt x="12" y="379"/>
                  </a:lnTo>
                  <a:cubicBezTo>
                    <a:pt x="23" y="367"/>
                    <a:pt x="12" y="367"/>
                    <a:pt x="12" y="367"/>
                  </a:cubicBezTo>
                  <a:lnTo>
                    <a:pt x="23" y="357"/>
                  </a:lnTo>
                  <a:lnTo>
                    <a:pt x="45" y="334"/>
                  </a:lnTo>
                  <a:cubicBezTo>
                    <a:pt x="57" y="323"/>
                    <a:pt x="79" y="312"/>
                    <a:pt x="90" y="290"/>
                  </a:cubicBezTo>
                  <a:cubicBezTo>
                    <a:pt x="123" y="268"/>
                    <a:pt x="156" y="234"/>
                    <a:pt x="190" y="201"/>
                  </a:cubicBezTo>
                  <a:cubicBezTo>
                    <a:pt x="257" y="145"/>
                    <a:pt x="312" y="78"/>
                    <a:pt x="3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07" name="Google Shape;21707;p33"/>
            <p:cNvSpPr/>
            <p:nvPr/>
          </p:nvSpPr>
          <p:spPr>
            <a:xfrm>
              <a:off x="2747343" y="4464843"/>
              <a:ext cx="34190" cy="4500"/>
            </a:xfrm>
            <a:custGeom>
              <a:avLst/>
              <a:gdLst/>
              <a:ahLst/>
              <a:cxnLst/>
              <a:rect l="l" t="t" r="r" b="b"/>
              <a:pathLst>
                <a:path w="980" h="129" extrusionOk="0">
                  <a:moveTo>
                    <a:pt x="0" y="1"/>
                  </a:moveTo>
                  <a:cubicBezTo>
                    <a:pt x="79" y="23"/>
                    <a:pt x="156" y="57"/>
                    <a:pt x="234" y="90"/>
                  </a:cubicBezTo>
                  <a:cubicBezTo>
                    <a:pt x="298" y="108"/>
                    <a:pt x="362" y="126"/>
                    <a:pt x="432" y="126"/>
                  </a:cubicBezTo>
                  <a:cubicBezTo>
                    <a:pt x="448" y="126"/>
                    <a:pt x="463" y="126"/>
                    <a:pt x="479" y="124"/>
                  </a:cubicBezTo>
                  <a:cubicBezTo>
                    <a:pt x="509" y="127"/>
                    <a:pt x="537" y="128"/>
                    <a:pt x="565" y="128"/>
                  </a:cubicBezTo>
                  <a:cubicBezTo>
                    <a:pt x="620" y="128"/>
                    <a:pt x="671" y="124"/>
                    <a:pt x="724" y="124"/>
                  </a:cubicBezTo>
                  <a:lnTo>
                    <a:pt x="979" y="112"/>
                  </a:lnTo>
                  <a:lnTo>
                    <a:pt x="724" y="101"/>
                  </a:lnTo>
                  <a:cubicBezTo>
                    <a:pt x="645" y="101"/>
                    <a:pt x="568" y="101"/>
                    <a:pt x="479" y="90"/>
                  </a:cubicBezTo>
                  <a:cubicBezTo>
                    <a:pt x="401" y="90"/>
                    <a:pt x="323" y="68"/>
                    <a:pt x="245" y="45"/>
                  </a:cubicBezTo>
                  <a:cubicBezTo>
                    <a:pt x="168" y="23"/>
                    <a:pt x="79" y="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08" name="Google Shape;21708;p33"/>
            <p:cNvSpPr/>
            <p:nvPr/>
          </p:nvSpPr>
          <p:spPr>
            <a:xfrm>
              <a:off x="2714373" y="4471855"/>
              <a:ext cx="45424" cy="10117"/>
            </a:xfrm>
            <a:custGeom>
              <a:avLst/>
              <a:gdLst/>
              <a:ahLst/>
              <a:cxnLst/>
              <a:rect l="l" t="t" r="r" b="b"/>
              <a:pathLst>
                <a:path w="1302" h="290" extrusionOk="0">
                  <a:moveTo>
                    <a:pt x="0" y="0"/>
                  </a:moveTo>
                  <a:cubicBezTo>
                    <a:pt x="100" y="56"/>
                    <a:pt x="201" y="101"/>
                    <a:pt x="300" y="145"/>
                  </a:cubicBezTo>
                  <a:cubicBezTo>
                    <a:pt x="411" y="178"/>
                    <a:pt x="523" y="200"/>
                    <a:pt x="634" y="223"/>
                  </a:cubicBezTo>
                  <a:cubicBezTo>
                    <a:pt x="846" y="267"/>
                    <a:pt x="1079" y="289"/>
                    <a:pt x="1301" y="289"/>
                  </a:cubicBezTo>
                  <a:cubicBezTo>
                    <a:pt x="1079" y="279"/>
                    <a:pt x="856" y="245"/>
                    <a:pt x="634" y="190"/>
                  </a:cubicBezTo>
                  <a:cubicBezTo>
                    <a:pt x="534" y="167"/>
                    <a:pt x="423" y="134"/>
                    <a:pt x="322" y="101"/>
                  </a:cubicBezTo>
                  <a:cubicBezTo>
                    <a:pt x="211" y="67"/>
                    <a:pt x="112" y="34"/>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09" name="Google Shape;21709;p33"/>
            <p:cNvSpPr/>
            <p:nvPr/>
          </p:nvSpPr>
          <p:spPr>
            <a:xfrm>
              <a:off x="2727561" y="4447015"/>
              <a:ext cx="31434" cy="21770"/>
            </a:xfrm>
            <a:custGeom>
              <a:avLst/>
              <a:gdLst/>
              <a:ahLst/>
              <a:cxnLst/>
              <a:rect l="l" t="t" r="r" b="b"/>
              <a:pathLst>
                <a:path w="901" h="624" extrusionOk="0">
                  <a:moveTo>
                    <a:pt x="901" y="0"/>
                  </a:moveTo>
                  <a:cubicBezTo>
                    <a:pt x="767" y="123"/>
                    <a:pt x="601" y="212"/>
                    <a:pt x="445" y="301"/>
                  </a:cubicBezTo>
                  <a:cubicBezTo>
                    <a:pt x="356" y="346"/>
                    <a:pt x="278" y="378"/>
                    <a:pt x="201" y="435"/>
                  </a:cubicBezTo>
                  <a:cubicBezTo>
                    <a:pt x="156" y="457"/>
                    <a:pt x="122" y="479"/>
                    <a:pt x="78" y="512"/>
                  </a:cubicBezTo>
                  <a:cubicBezTo>
                    <a:pt x="45" y="534"/>
                    <a:pt x="11" y="579"/>
                    <a:pt x="0" y="623"/>
                  </a:cubicBezTo>
                  <a:lnTo>
                    <a:pt x="11" y="623"/>
                  </a:lnTo>
                  <a:cubicBezTo>
                    <a:pt x="23" y="579"/>
                    <a:pt x="56" y="556"/>
                    <a:pt x="100" y="534"/>
                  </a:cubicBezTo>
                  <a:cubicBezTo>
                    <a:pt x="134" y="512"/>
                    <a:pt x="178" y="490"/>
                    <a:pt x="223" y="467"/>
                  </a:cubicBezTo>
                  <a:lnTo>
                    <a:pt x="456" y="334"/>
                  </a:lnTo>
                  <a:cubicBezTo>
                    <a:pt x="623" y="234"/>
                    <a:pt x="779" y="134"/>
                    <a:pt x="90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10" name="Google Shape;21710;p33"/>
            <p:cNvSpPr/>
            <p:nvPr/>
          </p:nvSpPr>
          <p:spPr>
            <a:xfrm>
              <a:off x="2690300" y="4452074"/>
              <a:ext cx="28364" cy="23689"/>
            </a:xfrm>
            <a:custGeom>
              <a:avLst/>
              <a:gdLst/>
              <a:ahLst/>
              <a:cxnLst/>
              <a:rect l="l" t="t" r="r" b="b"/>
              <a:pathLst>
                <a:path w="813" h="679" extrusionOk="0">
                  <a:moveTo>
                    <a:pt x="802" y="0"/>
                  </a:moveTo>
                  <a:cubicBezTo>
                    <a:pt x="634" y="56"/>
                    <a:pt x="479" y="144"/>
                    <a:pt x="323" y="245"/>
                  </a:cubicBezTo>
                  <a:cubicBezTo>
                    <a:pt x="245" y="300"/>
                    <a:pt x="179" y="356"/>
                    <a:pt x="112" y="423"/>
                  </a:cubicBezTo>
                  <a:cubicBezTo>
                    <a:pt x="45" y="490"/>
                    <a:pt x="1" y="579"/>
                    <a:pt x="1" y="678"/>
                  </a:cubicBezTo>
                  <a:cubicBezTo>
                    <a:pt x="45" y="589"/>
                    <a:pt x="90" y="523"/>
                    <a:pt x="156" y="467"/>
                  </a:cubicBezTo>
                  <a:cubicBezTo>
                    <a:pt x="223" y="401"/>
                    <a:pt x="290" y="345"/>
                    <a:pt x="357" y="290"/>
                  </a:cubicBezTo>
                  <a:cubicBezTo>
                    <a:pt x="490" y="178"/>
                    <a:pt x="646" y="78"/>
                    <a:pt x="8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11" name="Google Shape;21711;p33"/>
            <p:cNvSpPr/>
            <p:nvPr/>
          </p:nvSpPr>
          <p:spPr>
            <a:xfrm>
              <a:off x="2680985" y="4476914"/>
              <a:ext cx="45842" cy="15664"/>
            </a:xfrm>
            <a:custGeom>
              <a:avLst/>
              <a:gdLst/>
              <a:ahLst/>
              <a:cxnLst/>
              <a:rect l="l" t="t" r="r" b="b"/>
              <a:pathLst>
                <a:path w="1314" h="449" extrusionOk="0">
                  <a:moveTo>
                    <a:pt x="1" y="0"/>
                  </a:moveTo>
                  <a:cubicBezTo>
                    <a:pt x="45" y="45"/>
                    <a:pt x="90" y="78"/>
                    <a:pt x="134" y="122"/>
                  </a:cubicBezTo>
                  <a:cubicBezTo>
                    <a:pt x="179" y="156"/>
                    <a:pt x="234" y="189"/>
                    <a:pt x="278" y="223"/>
                  </a:cubicBezTo>
                  <a:cubicBezTo>
                    <a:pt x="379" y="289"/>
                    <a:pt x="490" y="334"/>
                    <a:pt x="601" y="367"/>
                  </a:cubicBezTo>
                  <a:cubicBezTo>
                    <a:pt x="764" y="421"/>
                    <a:pt x="933" y="449"/>
                    <a:pt x="1099" y="449"/>
                  </a:cubicBezTo>
                  <a:cubicBezTo>
                    <a:pt x="1171" y="449"/>
                    <a:pt x="1243" y="444"/>
                    <a:pt x="1313" y="433"/>
                  </a:cubicBezTo>
                  <a:cubicBezTo>
                    <a:pt x="1190" y="433"/>
                    <a:pt x="1069" y="433"/>
                    <a:pt x="957" y="411"/>
                  </a:cubicBezTo>
                  <a:cubicBezTo>
                    <a:pt x="846" y="401"/>
                    <a:pt x="735" y="367"/>
                    <a:pt x="624" y="322"/>
                  </a:cubicBezTo>
                  <a:cubicBezTo>
                    <a:pt x="512" y="289"/>
                    <a:pt x="412" y="233"/>
                    <a:pt x="312" y="178"/>
                  </a:cubicBezTo>
                  <a:cubicBezTo>
                    <a:pt x="212" y="122"/>
                    <a:pt x="112" y="45"/>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12" name="Google Shape;21712;p33"/>
            <p:cNvSpPr/>
            <p:nvPr/>
          </p:nvSpPr>
          <p:spPr>
            <a:xfrm>
              <a:off x="2602626" y="4498649"/>
              <a:ext cx="77625" cy="61088"/>
            </a:xfrm>
            <a:custGeom>
              <a:avLst/>
              <a:gdLst/>
              <a:ahLst/>
              <a:cxnLst/>
              <a:rect l="l" t="t" r="r" b="b"/>
              <a:pathLst>
                <a:path w="2225" h="1751" extrusionOk="0">
                  <a:moveTo>
                    <a:pt x="467" y="0"/>
                  </a:moveTo>
                  <a:cubicBezTo>
                    <a:pt x="456" y="11"/>
                    <a:pt x="389" y="55"/>
                    <a:pt x="300" y="122"/>
                  </a:cubicBezTo>
                  <a:cubicBezTo>
                    <a:pt x="211" y="211"/>
                    <a:pt x="0" y="489"/>
                    <a:pt x="144" y="811"/>
                  </a:cubicBezTo>
                  <a:cubicBezTo>
                    <a:pt x="300" y="1123"/>
                    <a:pt x="767" y="1401"/>
                    <a:pt x="1034" y="1446"/>
                  </a:cubicBezTo>
                  <a:cubicBezTo>
                    <a:pt x="1279" y="1501"/>
                    <a:pt x="2102" y="1724"/>
                    <a:pt x="2213" y="1746"/>
                  </a:cubicBezTo>
                  <a:cubicBezTo>
                    <a:pt x="2217" y="1750"/>
                    <a:pt x="2219" y="1751"/>
                    <a:pt x="2221" y="1751"/>
                  </a:cubicBezTo>
                  <a:cubicBezTo>
                    <a:pt x="2225" y="1751"/>
                    <a:pt x="2225" y="1746"/>
                    <a:pt x="2225" y="1746"/>
                  </a:cubicBezTo>
                  <a:cubicBezTo>
                    <a:pt x="2213" y="1635"/>
                    <a:pt x="2102" y="945"/>
                    <a:pt x="1679" y="512"/>
                  </a:cubicBezTo>
                  <a:cubicBezTo>
                    <a:pt x="1234" y="55"/>
                    <a:pt x="522" y="11"/>
                    <a:pt x="4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13" name="Google Shape;21713;p33"/>
            <p:cNvSpPr/>
            <p:nvPr/>
          </p:nvSpPr>
          <p:spPr>
            <a:xfrm>
              <a:off x="2631339" y="4500568"/>
              <a:ext cx="48912" cy="59169"/>
            </a:xfrm>
            <a:custGeom>
              <a:avLst/>
              <a:gdLst/>
              <a:ahLst/>
              <a:cxnLst/>
              <a:rect l="l" t="t" r="r" b="b"/>
              <a:pathLst>
                <a:path w="1402" h="1696" extrusionOk="0">
                  <a:moveTo>
                    <a:pt x="0" y="0"/>
                  </a:moveTo>
                  <a:cubicBezTo>
                    <a:pt x="0" y="89"/>
                    <a:pt x="45" y="190"/>
                    <a:pt x="78" y="267"/>
                  </a:cubicBezTo>
                  <a:cubicBezTo>
                    <a:pt x="189" y="568"/>
                    <a:pt x="367" y="835"/>
                    <a:pt x="534" y="1112"/>
                  </a:cubicBezTo>
                  <a:cubicBezTo>
                    <a:pt x="611" y="1246"/>
                    <a:pt x="690" y="1379"/>
                    <a:pt x="734" y="1524"/>
                  </a:cubicBezTo>
                  <a:cubicBezTo>
                    <a:pt x="1023" y="1602"/>
                    <a:pt x="1323" y="1680"/>
                    <a:pt x="1390" y="1691"/>
                  </a:cubicBezTo>
                  <a:cubicBezTo>
                    <a:pt x="1394" y="1695"/>
                    <a:pt x="1396" y="1696"/>
                    <a:pt x="1398" y="1696"/>
                  </a:cubicBezTo>
                  <a:cubicBezTo>
                    <a:pt x="1402" y="1696"/>
                    <a:pt x="1402" y="1691"/>
                    <a:pt x="1402" y="1691"/>
                  </a:cubicBezTo>
                  <a:cubicBezTo>
                    <a:pt x="1390" y="1580"/>
                    <a:pt x="1279" y="890"/>
                    <a:pt x="856" y="457"/>
                  </a:cubicBezTo>
                  <a:cubicBezTo>
                    <a:pt x="601" y="190"/>
                    <a:pt x="256" y="67"/>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14" name="Google Shape;21714;p33"/>
            <p:cNvSpPr/>
            <p:nvPr/>
          </p:nvSpPr>
          <p:spPr>
            <a:xfrm>
              <a:off x="2654993" y="4534689"/>
              <a:ext cx="17862" cy="7047"/>
            </a:xfrm>
            <a:custGeom>
              <a:avLst/>
              <a:gdLst/>
              <a:ahLst/>
              <a:cxnLst/>
              <a:rect l="l" t="t" r="r" b="b"/>
              <a:pathLst>
                <a:path w="512" h="202" extrusionOk="0">
                  <a:moveTo>
                    <a:pt x="0" y="1"/>
                  </a:moveTo>
                  <a:cubicBezTo>
                    <a:pt x="45" y="23"/>
                    <a:pt x="89" y="35"/>
                    <a:pt x="134" y="45"/>
                  </a:cubicBezTo>
                  <a:lnTo>
                    <a:pt x="267" y="79"/>
                  </a:lnTo>
                  <a:cubicBezTo>
                    <a:pt x="356" y="112"/>
                    <a:pt x="434" y="157"/>
                    <a:pt x="512" y="201"/>
                  </a:cubicBezTo>
                  <a:cubicBezTo>
                    <a:pt x="445" y="146"/>
                    <a:pt x="356" y="101"/>
                    <a:pt x="267" y="57"/>
                  </a:cubicBezTo>
                  <a:cubicBezTo>
                    <a:pt x="234" y="45"/>
                    <a:pt x="190" y="23"/>
                    <a:pt x="134" y="12"/>
                  </a:cubicBezTo>
                  <a:cubicBezTo>
                    <a:pt x="89" y="1"/>
                    <a:pt x="45" y="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15" name="Google Shape;21715;p33"/>
            <p:cNvSpPr/>
            <p:nvPr/>
          </p:nvSpPr>
          <p:spPr>
            <a:xfrm>
              <a:off x="2645678" y="4525025"/>
              <a:ext cx="10117" cy="24875"/>
            </a:xfrm>
            <a:custGeom>
              <a:avLst/>
              <a:gdLst/>
              <a:ahLst/>
              <a:cxnLst/>
              <a:rect l="l" t="t" r="r" b="b"/>
              <a:pathLst>
                <a:path w="290" h="713" extrusionOk="0">
                  <a:moveTo>
                    <a:pt x="12" y="0"/>
                  </a:moveTo>
                  <a:cubicBezTo>
                    <a:pt x="0" y="67"/>
                    <a:pt x="12" y="134"/>
                    <a:pt x="34" y="189"/>
                  </a:cubicBezTo>
                  <a:cubicBezTo>
                    <a:pt x="56" y="256"/>
                    <a:pt x="79" y="312"/>
                    <a:pt x="111" y="367"/>
                  </a:cubicBezTo>
                  <a:cubicBezTo>
                    <a:pt x="168" y="478"/>
                    <a:pt x="223" y="589"/>
                    <a:pt x="289" y="712"/>
                  </a:cubicBezTo>
                  <a:lnTo>
                    <a:pt x="289" y="701"/>
                  </a:lnTo>
                  <a:cubicBezTo>
                    <a:pt x="245" y="589"/>
                    <a:pt x="190" y="467"/>
                    <a:pt x="145" y="356"/>
                  </a:cubicBezTo>
                  <a:lnTo>
                    <a:pt x="67" y="178"/>
                  </a:lnTo>
                  <a:cubicBezTo>
                    <a:pt x="45" y="122"/>
                    <a:pt x="34" y="67"/>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16" name="Google Shape;21716;p33"/>
            <p:cNvSpPr/>
            <p:nvPr/>
          </p:nvSpPr>
          <p:spPr>
            <a:xfrm>
              <a:off x="2632874" y="4512430"/>
              <a:ext cx="24875" cy="5233"/>
            </a:xfrm>
            <a:custGeom>
              <a:avLst/>
              <a:gdLst/>
              <a:ahLst/>
              <a:cxnLst/>
              <a:rect l="l" t="t" r="r" b="b"/>
              <a:pathLst>
                <a:path w="713" h="150" extrusionOk="0">
                  <a:moveTo>
                    <a:pt x="133" y="1"/>
                  </a:moveTo>
                  <a:cubicBezTo>
                    <a:pt x="89" y="1"/>
                    <a:pt x="48" y="9"/>
                    <a:pt x="1" y="16"/>
                  </a:cubicBezTo>
                  <a:cubicBezTo>
                    <a:pt x="67" y="28"/>
                    <a:pt x="123" y="28"/>
                    <a:pt x="189" y="28"/>
                  </a:cubicBezTo>
                  <a:cubicBezTo>
                    <a:pt x="245" y="38"/>
                    <a:pt x="301" y="38"/>
                    <a:pt x="367" y="61"/>
                  </a:cubicBezTo>
                  <a:cubicBezTo>
                    <a:pt x="423" y="72"/>
                    <a:pt x="478" y="83"/>
                    <a:pt x="535" y="105"/>
                  </a:cubicBezTo>
                  <a:cubicBezTo>
                    <a:pt x="590" y="127"/>
                    <a:pt x="646" y="150"/>
                    <a:pt x="713" y="150"/>
                  </a:cubicBezTo>
                  <a:cubicBezTo>
                    <a:pt x="656" y="139"/>
                    <a:pt x="601" y="117"/>
                    <a:pt x="545" y="94"/>
                  </a:cubicBezTo>
                  <a:cubicBezTo>
                    <a:pt x="490" y="72"/>
                    <a:pt x="423" y="50"/>
                    <a:pt x="367" y="28"/>
                  </a:cubicBezTo>
                  <a:cubicBezTo>
                    <a:pt x="312" y="16"/>
                    <a:pt x="245" y="5"/>
                    <a:pt x="189" y="5"/>
                  </a:cubicBezTo>
                  <a:cubicBezTo>
                    <a:pt x="170" y="2"/>
                    <a:pt x="151" y="1"/>
                    <a:pt x="1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17" name="Google Shape;21717;p33"/>
            <p:cNvSpPr/>
            <p:nvPr/>
          </p:nvSpPr>
          <p:spPr>
            <a:xfrm>
              <a:off x="2628234" y="4507162"/>
              <a:ext cx="13990" cy="39632"/>
            </a:xfrm>
            <a:custGeom>
              <a:avLst/>
              <a:gdLst/>
              <a:ahLst/>
              <a:cxnLst/>
              <a:rect l="l" t="t" r="r" b="b"/>
              <a:pathLst>
                <a:path w="401" h="1136" extrusionOk="0">
                  <a:moveTo>
                    <a:pt x="22" y="1"/>
                  </a:moveTo>
                  <a:cubicBezTo>
                    <a:pt x="0" y="100"/>
                    <a:pt x="22" y="201"/>
                    <a:pt x="45" y="301"/>
                  </a:cubicBezTo>
                  <a:cubicBezTo>
                    <a:pt x="67" y="401"/>
                    <a:pt x="111" y="501"/>
                    <a:pt x="144" y="590"/>
                  </a:cubicBezTo>
                  <a:cubicBezTo>
                    <a:pt x="223" y="779"/>
                    <a:pt x="300" y="957"/>
                    <a:pt x="389" y="1135"/>
                  </a:cubicBezTo>
                  <a:lnTo>
                    <a:pt x="401" y="1135"/>
                  </a:lnTo>
                  <a:cubicBezTo>
                    <a:pt x="322" y="957"/>
                    <a:pt x="245" y="768"/>
                    <a:pt x="178" y="579"/>
                  </a:cubicBezTo>
                  <a:lnTo>
                    <a:pt x="89" y="290"/>
                  </a:lnTo>
                  <a:cubicBezTo>
                    <a:pt x="55" y="201"/>
                    <a:pt x="33" y="100"/>
                    <a:pt x="2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18" name="Google Shape;21718;p33"/>
            <p:cNvSpPr/>
            <p:nvPr/>
          </p:nvSpPr>
          <p:spPr>
            <a:xfrm>
              <a:off x="2613302" y="4502522"/>
              <a:ext cx="9908" cy="23305"/>
            </a:xfrm>
            <a:custGeom>
              <a:avLst/>
              <a:gdLst/>
              <a:ahLst/>
              <a:cxnLst/>
              <a:rect l="l" t="t" r="r" b="b"/>
              <a:pathLst>
                <a:path w="284" h="668" extrusionOk="0">
                  <a:moveTo>
                    <a:pt x="273" y="0"/>
                  </a:moveTo>
                  <a:cubicBezTo>
                    <a:pt x="250" y="11"/>
                    <a:pt x="216" y="33"/>
                    <a:pt x="206" y="55"/>
                  </a:cubicBezTo>
                  <a:cubicBezTo>
                    <a:pt x="184" y="89"/>
                    <a:pt x="172" y="111"/>
                    <a:pt x="161" y="144"/>
                  </a:cubicBezTo>
                  <a:cubicBezTo>
                    <a:pt x="139" y="200"/>
                    <a:pt x="127" y="256"/>
                    <a:pt x="117" y="322"/>
                  </a:cubicBezTo>
                  <a:cubicBezTo>
                    <a:pt x="95" y="378"/>
                    <a:pt x="83" y="434"/>
                    <a:pt x="61" y="490"/>
                  </a:cubicBezTo>
                  <a:cubicBezTo>
                    <a:pt x="50" y="523"/>
                    <a:pt x="39" y="556"/>
                    <a:pt x="28" y="579"/>
                  </a:cubicBezTo>
                  <a:cubicBezTo>
                    <a:pt x="18" y="597"/>
                    <a:pt x="1" y="624"/>
                    <a:pt x="2" y="652"/>
                  </a:cubicBezTo>
                  <a:lnTo>
                    <a:pt x="2" y="652"/>
                  </a:lnTo>
                  <a:cubicBezTo>
                    <a:pt x="1" y="626"/>
                    <a:pt x="20" y="606"/>
                    <a:pt x="39" y="579"/>
                  </a:cubicBezTo>
                  <a:cubicBezTo>
                    <a:pt x="50" y="556"/>
                    <a:pt x="61" y="523"/>
                    <a:pt x="72" y="500"/>
                  </a:cubicBezTo>
                  <a:cubicBezTo>
                    <a:pt x="95" y="445"/>
                    <a:pt x="117" y="389"/>
                    <a:pt x="139" y="322"/>
                  </a:cubicBezTo>
                  <a:lnTo>
                    <a:pt x="194" y="156"/>
                  </a:lnTo>
                  <a:cubicBezTo>
                    <a:pt x="206" y="100"/>
                    <a:pt x="228" y="33"/>
                    <a:pt x="283" y="0"/>
                  </a:cubicBezTo>
                  <a:close/>
                  <a:moveTo>
                    <a:pt x="2" y="652"/>
                  </a:moveTo>
                  <a:cubicBezTo>
                    <a:pt x="3" y="657"/>
                    <a:pt x="4" y="662"/>
                    <a:pt x="6" y="668"/>
                  </a:cubicBezTo>
                  <a:cubicBezTo>
                    <a:pt x="4" y="662"/>
                    <a:pt x="3" y="657"/>
                    <a:pt x="2" y="652"/>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19" name="Google Shape;21719;p33"/>
            <p:cNvSpPr/>
            <p:nvPr/>
          </p:nvSpPr>
          <p:spPr>
            <a:xfrm>
              <a:off x="2573494" y="4393461"/>
              <a:ext cx="117641" cy="68868"/>
            </a:xfrm>
            <a:custGeom>
              <a:avLst/>
              <a:gdLst/>
              <a:ahLst/>
              <a:cxnLst/>
              <a:rect l="l" t="t" r="r" b="b"/>
              <a:pathLst>
                <a:path w="3372" h="1974" extrusionOk="0">
                  <a:moveTo>
                    <a:pt x="3359" y="0"/>
                  </a:moveTo>
                  <a:cubicBezTo>
                    <a:pt x="3248" y="12"/>
                    <a:pt x="2826" y="79"/>
                    <a:pt x="2503" y="101"/>
                  </a:cubicBezTo>
                  <a:cubicBezTo>
                    <a:pt x="2114" y="134"/>
                    <a:pt x="1335" y="178"/>
                    <a:pt x="735" y="668"/>
                  </a:cubicBezTo>
                  <a:cubicBezTo>
                    <a:pt x="168" y="1124"/>
                    <a:pt x="12" y="1814"/>
                    <a:pt x="1" y="1891"/>
                  </a:cubicBezTo>
                  <a:lnTo>
                    <a:pt x="1" y="1903"/>
                  </a:lnTo>
                  <a:cubicBezTo>
                    <a:pt x="38" y="1918"/>
                    <a:pt x="204" y="1974"/>
                    <a:pt x="479" y="1974"/>
                  </a:cubicBezTo>
                  <a:cubicBezTo>
                    <a:pt x="610" y="1974"/>
                    <a:pt x="767" y="1961"/>
                    <a:pt x="946" y="1925"/>
                  </a:cubicBezTo>
                  <a:cubicBezTo>
                    <a:pt x="1558" y="1814"/>
                    <a:pt x="1792" y="1480"/>
                    <a:pt x="2103" y="1213"/>
                  </a:cubicBezTo>
                  <a:cubicBezTo>
                    <a:pt x="2403" y="979"/>
                    <a:pt x="3226" y="156"/>
                    <a:pt x="3371" y="12"/>
                  </a:cubicBezTo>
                  <a:cubicBezTo>
                    <a:pt x="3371" y="12"/>
                    <a:pt x="3371" y="0"/>
                    <a:pt x="335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20" name="Google Shape;21720;p33"/>
            <p:cNvSpPr/>
            <p:nvPr/>
          </p:nvSpPr>
          <p:spPr>
            <a:xfrm>
              <a:off x="2626664" y="4393461"/>
              <a:ext cx="64472" cy="59413"/>
            </a:xfrm>
            <a:custGeom>
              <a:avLst/>
              <a:gdLst/>
              <a:ahLst/>
              <a:cxnLst/>
              <a:rect l="l" t="t" r="r" b="b"/>
              <a:pathLst>
                <a:path w="1848" h="1703" extrusionOk="0">
                  <a:moveTo>
                    <a:pt x="1835" y="0"/>
                  </a:moveTo>
                  <a:cubicBezTo>
                    <a:pt x="1724" y="12"/>
                    <a:pt x="1302" y="79"/>
                    <a:pt x="979" y="101"/>
                  </a:cubicBezTo>
                  <a:cubicBezTo>
                    <a:pt x="923" y="112"/>
                    <a:pt x="846" y="112"/>
                    <a:pt x="779" y="123"/>
                  </a:cubicBezTo>
                  <a:cubicBezTo>
                    <a:pt x="701" y="223"/>
                    <a:pt x="624" y="323"/>
                    <a:pt x="545" y="435"/>
                  </a:cubicBezTo>
                  <a:cubicBezTo>
                    <a:pt x="401" y="646"/>
                    <a:pt x="268" y="880"/>
                    <a:pt x="167" y="1124"/>
                  </a:cubicBezTo>
                  <a:cubicBezTo>
                    <a:pt x="112" y="1235"/>
                    <a:pt x="78" y="1357"/>
                    <a:pt x="45" y="1480"/>
                  </a:cubicBezTo>
                  <a:cubicBezTo>
                    <a:pt x="23" y="1547"/>
                    <a:pt x="11" y="1614"/>
                    <a:pt x="1" y="1680"/>
                  </a:cubicBezTo>
                  <a:lnTo>
                    <a:pt x="1" y="1703"/>
                  </a:lnTo>
                  <a:cubicBezTo>
                    <a:pt x="234" y="1558"/>
                    <a:pt x="390" y="1369"/>
                    <a:pt x="579" y="1213"/>
                  </a:cubicBezTo>
                  <a:cubicBezTo>
                    <a:pt x="879" y="979"/>
                    <a:pt x="1702" y="156"/>
                    <a:pt x="1847" y="12"/>
                  </a:cubicBezTo>
                  <a:cubicBezTo>
                    <a:pt x="1847" y="12"/>
                    <a:pt x="1847" y="0"/>
                    <a:pt x="18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21" name="Google Shape;21721;p33"/>
            <p:cNvSpPr/>
            <p:nvPr/>
          </p:nvSpPr>
          <p:spPr>
            <a:xfrm>
              <a:off x="2659633" y="4397752"/>
              <a:ext cx="7815" cy="13990"/>
            </a:xfrm>
            <a:custGeom>
              <a:avLst/>
              <a:gdLst/>
              <a:ahLst/>
              <a:cxnLst/>
              <a:rect l="l" t="t" r="r" b="b"/>
              <a:pathLst>
                <a:path w="224" h="401" extrusionOk="0">
                  <a:moveTo>
                    <a:pt x="212" y="0"/>
                  </a:moveTo>
                  <a:cubicBezTo>
                    <a:pt x="179" y="67"/>
                    <a:pt x="123" y="122"/>
                    <a:pt x="79" y="189"/>
                  </a:cubicBezTo>
                  <a:cubicBezTo>
                    <a:pt x="57" y="223"/>
                    <a:pt x="34" y="245"/>
                    <a:pt x="23" y="289"/>
                  </a:cubicBezTo>
                  <a:cubicBezTo>
                    <a:pt x="12" y="322"/>
                    <a:pt x="1" y="367"/>
                    <a:pt x="12" y="401"/>
                  </a:cubicBezTo>
                  <a:lnTo>
                    <a:pt x="45" y="300"/>
                  </a:lnTo>
                  <a:cubicBezTo>
                    <a:pt x="67" y="267"/>
                    <a:pt x="79" y="233"/>
                    <a:pt x="101" y="200"/>
                  </a:cubicBezTo>
                  <a:cubicBezTo>
                    <a:pt x="146" y="134"/>
                    <a:pt x="190" y="78"/>
                    <a:pt x="223" y="11"/>
                  </a:cubicBezTo>
                  <a:lnTo>
                    <a:pt x="212"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22" name="Google Shape;21722;p33"/>
            <p:cNvSpPr/>
            <p:nvPr/>
          </p:nvSpPr>
          <p:spPr>
            <a:xfrm>
              <a:off x="2649167" y="4415580"/>
              <a:ext cx="16711" cy="3140"/>
            </a:xfrm>
            <a:custGeom>
              <a:avLst/>
              <a:gdLst/>
              <a:ahLst/>
              <a:cxnLst/>
              <a:rect l="l" t="t" r="r" b="b"/>
              <a:pathLst>
                <a:path w="479" h="90" extrusionOk="0">
                  <a:moveTo>
                    <a:pt x="479" y="1"/>
                  </a:moveTo>
                  <a:cubicBezTo>
                    <a:pt x="434" y="1"/>
                    <a:pt x="401" y="12"/>
                    <a:pt x="357" y="12"/>
                  </a:cubicBezTo>
                  <a:cubicBezTo>
                    <a:pt x="323" y="23"/>
                    <a:pt x="278" y="34"/>
                    <a:pt x="246" y="45"/>
                  </a:cubicBezTo>
                  <a:cubicBezTo>
                    <a:pt x="201" y="56"/>
                    <a:pt x="167" y="56"/>
                    <a:pt x="123" y="56"/>
                  </a:cubicBezTo>
                  <a:cubicBezTo>
                    <a:pt x="90" y="68"/>
                    <a:pt x="45" y="68"/>
                    <a:pt x="1" y="68"/>
                  </a:cubicBezTo>
                  <a:cubicBezTo>
                    <a:pt x="45" y="78"/>
                    <a:pt x="90" y="90"/>
                    <a:pt x="123" y="90"/>
                  </a:cubicBezTo>
                  <a:cubicBezTo>
                    <a:pt x="167" y="90"/>
                    <a:pt x="212" y="78"/>
                    <a:pt x="246" y="68"/>
                  </a:cubicBezTo>
                  <a:cubicBezTo>
                    <a:pt x="323" y="45"/>
                    <a:pt x="401" y="12"/>
                    <a:pt x="4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23" name="Google Shape;21723;p33"/>
            <p:cNvSpPr/>
            <p:nvPr/>
          </p:nvSpPr>
          <p:spPr>
            <a:xfrm>
              <a:off x="2630920" y="4402776"/>
              <a:ext cx="14025" cy="26026"/>
            </a:xfrm>
            <a:custGeom>
              <a:avLst/>
              <a:gdLst/>
              <a:ahLst/>
              <a:cxnLst/>
              <a:rect l="l" t="t" r="r" b="b"/>
              <a:pathLst>
                <a:path w="402" h="746" extrusionOk="0">
                  <a:moveTo>
                    <a:pt x="401" y="0"/>
                  </a:moveTo>
                  <a:lnTo>
                    <a:pt x="401" y="0"/>
                  </a:lnTo>
                  <a:cubicBezTo>
                    <a:pt x="357" y="67"/>
                    <a:pt x="312" y="112"/>
                    <a:pt x="257" y="168"/>
                  </a:cubicBezTo>
                  <a:cubicBezTo>
                    <a:pt x="212" y="212"/>
                    <a:pt x="156" y="267"/>
                    <a:pt x="123" y="334"/>
                  </a:cubicBezTo>
                  <a:lnTo>
                    <a:pt x="23" y="534"/>
                  </a:lnTo>
                  <a:cubicBezTo>
                    <a:pt x="12" y="601"/>
                    <a:pt x="1" y="690"/>
                    <a:pt x="34" y="746"/>
                  </a:cubicBezTo>
                  <a:cubicBezTo>
                    <a:pt x="12" y="679"/>
                    <a:pt x="34" y="613"/>
                    <a:pt x="57" y="546"/>
                  </a:cubicBezTo>
                  <a:cubicBezTo>
                    <a:pt x="79" y="479"/>
                    <a:pt x="112" y="412"/>
                    <a:pt x="146" y="346"/>
                  </a:cubicBezTo>
                  <a:cubicBezTo>
                    <a:pt x="201" y="223"/>
                    <a:pt x="334" y="134"/>
                    <a:pt x="4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24" name="Google Shape;21724;p33"/>
            <p:cNvSpPr/>
            <p:nvPr/>
          </p:nvSpPr>
          <p:spPr>
            <a:xfrm>
              <a:off x="2620070" y="4436548"/>
              <a:ext cx="18665" cy="2372"/>
            </a:xfrm>
            <a:custGeom>
              <a:avLst/>
              <a:gdLst/>
              <a:ahLst/>
              <a:cxnLst/>
              <a:rect l="l" t="t" r="r" b="b"/>
              <a:pathLst>
                <a:path w="535" h="68" extrusionOk="0">
                  <a:moveTo>
                    <a:pt x="0" y="0"/>
                  </a:moveTo>
                  <a:cubicBezTo>
                    <a:pt x="34" y="33"/>
                    <a:pt x="79" y="45"/>
                    <a:pt x="123" y="56"/>
                  </a:cubicBezTo>
                  <a:cubicBezTo>
                    <a:pt x="167" y="67"/>
                    <a:pt x="212" y="67"/>
                    <a:pt x="267" y="67"/>
                  </a:cubicBezTo>
                  <a:cubicBezTo>
                    <a:pt x="339" y="67"/>
                    <a:pt x="411" y="53"/>
                    <a:pt x="482" y="53"/>
                  </a:cubicBezTo>
                  <a:cubicBezTo>
                    <a:pt x="500" y="53"/>
                    <a:pt x="517" y="54"/>
                    <a:pt x="534" y="56"/>
                  </a:cubicBezTo>
                  <a:cubicBezTo>
                    <a:pt x="445" y="33"/>
                    <a:pt x="345" y="33"/>
                    <a:pt x="267" y="33"/>
                  </a:cubicBezTo>
                  <a:cubicBezTo>
                    <a:pt x="223" y="23"/>
                    <a:pt x="178" y="23"/>
                    <a:pt x="134" y="11"/>
                  </a:cubicBezTo>
                  <a:cubicBezTo>
                    <a:pt x="89" y="11"/>
                    <a:pt x="45"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25" name="Google Shape;21725;p33"/>
            <p:cNvSpPr/>
            <p:nvPr/>
          </p:nvSpPr>
          <p:spPr>
            <a:xfrm>
              <a:off x="2607650" y="4408986"/>
              <a:ext cx="11652" cy="33806"/>
            </a:xfrm>
            <a:custGeom>
              <a:avLst/>
              <a:gdLst/>
              <a:ahLst/>
              <a:cxnLst/>
              <a:rect l="l" t="t" r="r" b="b"/>
              <a:pathLst>
                <a:path w="334" h="969" extrusionOk="0">
                  <a:moveTo>
                    <a:pt x="334" y="0"/>
                  </a:moveTo>
                  <a:cubicBezTo>
                    <a:pt x="289" y="79"/>
                    <a:pt x="223" y="145"/>
                    <a:pt x="156" y="212"/>
                  </a:cubicBezTo>
                  <a:cubicBezTo>
                    <a:pt x="101" y="267"/>
                    <a:pt x="45" y="346"/>
                    <a:pt x="34" y="445"/>
                  </a:cubicBezTo>
                  <a:cubicBezTo>
                    <a:pt x="12" y="534"/>
                    <a:pt x="0" y="623"/>
                    <a:pt x="12" y="712"/>
                  </a:cubicBezTo>
                  <a:cubicBezTo>
                    <a:pt x="23" y="790"/>
                    <a:pt x="34" y="890"/>
                    <a:pt x="79" y="968"/>
                  </a:cubicBezTo>
                  <a:cubicBezTo>
                    <a:pt x="56" y="879"/>
                    <a:pt x="67" y="790"/>
                    <a:pt x="56" y="701"/>
                  </a:cubicBezTo>
                  <a:cubicBezTo>
                    <a:pt x="56" y="623"/>
                    <a:pt x="45" y="534"/>
                    <a:pt x="67" y="445"/>
                  </a:cubicBezTo>
                  <a:cubicBezTo>
                    <a:pt x="79" y="368"/>
                    <a:pt x="123" y="290"/>
                    <a:pt x="178" y="223"/>
                  </a:cubicBezTo>
                  <a:cubicBezTo>
                    <a:pt x="234" y="156"/>
                    <a:pt x="289" y="89"/>
                    <a:pt x="334" y="12"/>
                  </a:cubicBezTo>
                  <a:lnTo>
                    <a:pt x="334"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26" name="Google Shape;21726;p33"/>
            <p:cNvSpPr/>
            <p:nvPr/>
          </p:nvSpPr>
          <p:spPr>
            <a:xfrm>
              <a:off x="2599521" y="4448968"/>
              <a:ext cx="20967" cy="3140"/>
            </a:xfrm>
            <a:custGeom>
              <a:avLst/>
              <a:gdLst/>
              <a:ahLst/>
              <a:cxnLst/>
              <a:rect l="l" t="t" r="r" b="b"/>
              <a:pathLst>
                <a:path w="601" h="90" extrusionOk="0">
                  <a:moveTo>
                    <a:pt x="0" y="0"/>
                  </a:moveTo>
                  <a:lnTo>
                    <a:pt x="0" y="0"/>
                  </a:lnTo>
                  <a:cubicBezTo>
                    <a:pt x="45" y="33"/>
                    <a:pt x="89" y="56"/>
                    <a:pt x="144" y="78"/>
                  </a:cubicBezTo>
                  <a:cubicBezTo>
                    <a:pt x="189" y="89"/>
                    <a:pt x="245" y="89"/>
                    <a:pt x="300" y="89"/>
                  </a:cubicBezTo>
                  <a:lnTo>
                    <a:pt x="456" y="89"/>
                  </a:lnTo>
                  <a:cubicBezTo>
                    <a:pt x="478" y="84"/>
                    <a:pt x="503" y="81"/>
                    <a:pt x="528" y="81"/>
                  </a:cubicBezTo>
                  <a:cubicBezTo>
                    <a:pt x="553" y="81"/>
                    <a:pt x="579" y="84"/>
                    <a:pt x="601" y="89"/>
                  </a:cubicBezTo>
                  <a:lnTo>
                    <a:pt x="601" y="78"/>
                  </a:lnTo>
                  <a:cubicBezTo>
                    <a:pt x="556" y="67"/>
                    <a:pt x="500" y="67"/>
                    <a:pt x="445" y="67"/>
                  </a:cubicBezTo>
                  <a:cubicBezTo>
                    <a:pt x="415" y="67"/>
                    <a:pt x="381" y="72"/>
                    <a:pt x="348" y="72"/>
                  </a:cubicBezTo>
                  <a:cubicBezTo>
                    <a:pt x="331" y="72"/>
                    <a:pt x="315" y="71"/>
                    <a:pt x="300" y="67"/>
                  </a:cubicBezTo>
                  <a:cubicBezTo>
                    <a:pt x="245" y="67"/>
                    <a:pt x="200" y="56"/>
                    <a:pt x="156" y="45"/>
                  </a:cubicBezTo>
                  <a:cubicBezTo>
                    <a:pt x="100" y="33"/>
                    <a:pt x="55" y="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27" name="Google Shape;21727;p33"/>
            <p:cNvSpPr/>
            <p:nvPr/>
          </p:nvSpPr>
          <p:spPr>
            <a:xfrm>
              <a:off x="2585147" y="4423709"/>
              <a:ext cx="13990" cy="31085"/>
            </a:xfrm>
            <a:custGeom>
              <a:avLst/>
              <a:gdLst/>
              <a:ahLst/>
              <a:cxnLst/>
              <a:rect l="l" t="t" r="r" b="b"/>
              <a:pathLst>
                <a:path w="401" h="891" extrusionOk="0">
                  <a:moveTo>
                    <a:pt x="401" y="1"/>
                  </a:moveTo>
                  <a:lnTo>
                    <a:pt x="223" y="179"/>
                  </a:lnTo>
                  <a:cubicBezTo>
                    <a:pt x="167" y="246"/>
                    <a:pt x="111" y="312"/>
                    <a:pt x="67" y="391"/>
                  </a:cubicBezTo>
                  <a:cubicBezTo>
                    <a:pt x="34" y="468"/>
                    <a:pt x="0" y="546"/>
                    <a:pt x="0" y="646"/>
                  </a:cubicBezTo>
                  <a:cubicBezTo>
                    <a:pt x="12" y="735"/>
                    <a:pt x="56" y="802"/>
                    <a:pt x="67" y="891"/>
                  </a:cubicBezTo>
                  <a:cubicBezTo>
                    <a:pt x="79" y="846"/>
                    <a:pt x="79" y="802"/>
                    <a:pt x="79" y="757"/>
                  </a:cubicBezTo>
                  <a:cubicBezTo>
                    <a:pt x="67" y="713"/>
                    <a:pt x="67" y="680"/>
                    <a:pt x="67" y="635"/>
                  </a:cubicBezTo>
                  <a:cubicBezTo>
                    <a:pt x="67" y="557"/>
                    <a:pt x="79" y="480"/>
                    <a:pt x="111" y="413"/>
                  </a:cubicBezTo>
                  <a:cubicBezTo>
                    <a:pt x="145" y="335"/>
                    <a:pt x="190" y="268"/>
                    <a:pt x="245" y="201"/>
                  </a:cubicBezTo>
                  <a:lnTo>
                    <a:pt x="401"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28" name="Google Shape;21728;p33"/>
            <p:cNvSpPr/>
            <p:nvPr/>
          </p:nvSpPr>
          <p:spPr>
            <a:xfrm>
              <a:off x="2490076" y="4477123"/>
              <a:ext cx="78427" cy="84777"/>
            </a:xfrm>
            <a:custGeom>
              <a:avLst/>
              <a:gdLst/>
              <a:ahLst/>
              <a:cxnLst/>
              <a:rect l="l" t="t" r="r" b="b"/>
              <a:pathLst>
                <a:path w="2248" h="2430" extrusionOk="0">
                  <a:moveTo>
                    <a:pt x="457" y="1"/>
                  </a:moveTo>
                  <a:cubicBezTo>
                    <a:pt x="414" y="1"/>
                    <a:pt x="390" y="5"/>
                    <a:pt x="390" y="5"/>
                  </a:cubicBezTo>
                  <a:cubicBezTo>
                    <a:pt x="390" y="5"/>
                    <a:pt x="234" y="16"/>
                    <a:pt x="145" y="150"/>
                  </a:cubicBezTo>
                  <a:cubicBezTo>
                    <a:pt x="56" y="294"/>
                    <a:pt x="1" y="862"/>
                    <a:pt x="189" y="1228"/>
                  </a:cubicBezTo>
                  <a:cubicBezTo>
                    <a:pt x="379" y="1584"/>
                    <a:pt x="523" y="1695"/>
                    <a:pt x="701" y="1762"/>
                  </a:cubicBezTo>
                  <a:cubicBezTo>
                    <a:pt x="891" y="1829"/>
                    <a:pt x="1324" y="2029"/>
                    <a:pt x="1569" y="2118"/>
                  </a:cubicBezTo>
                  <a:cubicBezTo>
                    <a:pt x="1769" y="2196"/>
                    <a:pt x="2147" y="2385"/>
                    <a:pt x="2236" y="2429"/>
                  </a:cubicBezTo>
                  <a:lnTo>
                    <a:pt x="2247" y="2419"/>
                  </a:lnTo>
                  <a:cubicBezTo>
                    <a:pt x="2225" y="2308"/>
                    <a:pt x="2102" y="1818"/>
                    <a:pt x="2025" y="1517"/>
                  </a:cubicBezTo>
                  <a:cubicBezTo>
                    <a:pt x="1924" y="1184"/>
                    <a:pt x="1803" y="750"/>
                    <a:pt x="1291" y="350"/>
                  </a:cubicBezTo>
                  <a:cubicBezTo>
                    <a:pt x="913" y="39"/>
                    <a:pt x="592" y="1"/>
                    <a:pt x="4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29" name="Google Shape;21729;p33"/>
            <p:cNvSpPr/>
            <p:nvPr/>
          </p:nvSpPr>
          <p:spPr>
            <a:xfrm>
              <a:off x="2528104" y="4484275"/>
              <a:ext cx="40400" cy="77625"/>
            </a:xfrm>
            <a:custGeom>
              <a:avLst/>
              <a:gdLst/>
              <a:ahLst/>
              <a:cxnLst/>
              <a:rect l="l" t="t" r="r" b="b"/>
              <a:pathLst>
                <a:path w="1158" h="2225" extrusionOk="0">
                  <a:moveTo>
                    <a:pt x="1" y="0"/>
                  </a:moveTo>
                  <a:lnTo>
                    <a:pt x="1" y="67"/>
                  </a:lnTo>
                  <a:cubicBezTo>
                    <a:pt x="11" y="234"/>
                    <a:pt x="90" y="390"/>
                    <a:pt x="156" y="545"/>
                  </a:cubicBezTo>
                  <a:cubicBezTo>
                    <a:pt x="223" y="701"/>
                    <a:pt x="256" y="879"/>
                    <a:pt x="256" y="1057"/>
                  </a:cubicBezTo>
                  <a:cubicBezTo>
                    <a:pt x="256" y="1235"/>
                    <a:pt x="245" y="1401"/>
                    <a:pt x="245" y="1579"/>
                  </a:cubicBezTo>
                  <a:cubicBezTo>
                    <a:pt x="245" y="1658"/>
                    <a:pt x="256" y="1747"/>
                    <a:pt x="256" y="1824"/>
                  </a:cubicBezTo>
                  <a:cubicBezTo>
                    <a:pt x="345" y="1858"/>
                    <a:pt x="412" y="1891"/>
                    <a:pt x="479" y="1913"/>
                  </a:cubicBezTo>
                  <a:cubicBezTo>
                    <a:pt x="679" y="1991"/>
                    <a:pt x="1057" y="2180"/>
                    <a:pt x="1146" y="2224"/>
                  </a:cubicBezTo>
                  <a:lnTo>
                    <a:pt x="1157" y="2214"/>
                  </a:lnTo>
                  <a:cubicBezTo>
                    <a:pt x="1135" y="2103"/>
                    <a:pt x="1012" y="1613"/>
                    <a:pt x="935" y="1312"/>
                  </a:cubicBezTo>
                  <a:cubicBezTo>
                    <a:pt x="834" y="979"/>
                    <a:pt x="713" y="545"/>
                    <a:pt x="201" y="145"/>
                  </a:cubicBezTo>
                  <a:cubicBezTo>
                    <a:pt x="134" y="78"/>
                    <a:pt x="67" y="34"/>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30" name="Google Shape;21730;p33"/>
            <p:cNvSpPr/>
            <p:nvPr/>
          </p:nvSpPr>
          <p:spPr>
            <a:xfrm>
              <a:off x="2550223" y="4539853"/>
              <a:ext cx="12839" cy="3838"/>
            </a:xfrm>
            <a:custGeom>
              <a:avLst/>
              <a:gdLst/>
              <a:ahLst/>
              <a:cxnLst/>
              <a:rect l="l" t="t" r="r" b="b"/>
              <a:pathLst>
                <a:path w="368" h="110" extrusionOk="0">
                  <a:moveTo>
                    <a:pt x="141" y="1"/>
                  </a:moveTo>
                  <a:cubicBezTo>
                    <a:pt x="123" y="1"/>
                    <a:pt x="106" y="3"/>
                    <a:pt x="89" y="9"/>
                  </a:cubicBezTo>
                  <a:cubicBezTo>
                    <a:pt x="56" y="9"/>
                    <a:pt x="22" y="20"/>
                    <a:pt x="0" y="42"/>
                  </a:cubicBezTo>
                  <a:lnTo>
                    <a:pt x="0" y="53"/>
                  </a:lnTo>
                  <a:cubicBezTo>
                    <a:pt x="34" y="42"/>
                    <a:pt x="67" y="42"/>
                    <a:pt x="101" y="31"/>
                  </a:cubicBezTo>
                  <a:lnTo>
                    <a:pt x="190" y="31"/>
                  </a:lnTo>
                  <a:cubicBezTo>
                    <a:pt x="256" y="42"/>
                    <a:pt x="312" y="75"/>
                    <a:pt x="368" y="109"/>
                  </a:cubicBezTo>
                  <a:cubicBezTo>
                    <a:pt x="323" y="65"/>
                    <a:pt x="267" y="20"/>
                    <a:pt x="200" y="9"/>
                  </a:cubicBezTo>
                  <a:cubicBezTo>
                    <a:pt x="178" y="3"/>
                    <a:pt x="159" y="1"/>
                    <a:pt x="1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31" name="Google Shape;21731;p33"/>
            <p:cNvSpPr/>
            <p:nvPr/>
          </p:nvSpPr>
          <p:spPr>
            <a:xfrm>
              <a:off x="2543629" y="4534689"/>
              <a:ext cx="3140" cy="12873"/>
            </a:xfrm>
            <a:custGeom>
              <a:avLst/>
              <a:gdLst/>
              <a:ahLst/>
              <a:cxnLst/>
              <a:rect l="l" t="t" r="r" b="b"/>
              <a:pathLst>
                <a:path w="90" h="369" extrusionOk="0">
                  <a:moveTo>
                    <a:pt x="23" y="1"/>
                  </a:moveTo>
                  <a:cubicBezTo>
                    <a:pt x="11" y="35"/>
                    <a:pt x="1" y="68"/>
                    <a:pt x="1" y="101"/>
                  </a:cubicBezTo>
                  <a:cubicBezTo>
                    <a:pt x="1" y="134"/>
                    <a:pt x="11" y="157"/>
                    <a:pt x="23" y="190"/>
                  </a:cubicBezTo>
                  <a:cubicBezTo>
                    <a:pt x="45" y="246"/>
                    <a:pt x="78" y="302"/>
                    <a:pt x="90" y="368"/>
                  </a:cubicBezTo>
                  <a:cubicBezTo>
                    <a:pt x="90" y="302"/>
                    <a:pt x="78" y="235"/>
                    <a:pt x="56" y="179"/>
                  </a:cubicBezTo>
                  <a:cubicBezTo>
                    <a:pt x="56" y="157"/>
                    <a:pt x="45" y="124"/>
                    <a:pt x="45" y="90"/>
                  </a:cubicBezTo>
                  <a:cubicBezTo>
                    <a:pt x="34" y="68"/>
                    <a:pt x="34" y="35"/>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32" name="Google Shape;21732;p33"/>
            <p:cNvSpPr/>
            <p:nvPr/>
          </p:nvSpPr>
          <p:spPr>
            <a:xfrm>
              <a:off x="2534314" y="4519966"/>
              <a:ext cx="22537" cy="5442"/>
            </a:xfrm>
            <a:custGeom>
              <a:avLst/>
              <a:gdLst/>
              <a:ahLst/>
              <a:cxnLst/>
              <a:rect l="l" t="t" r="r" b="b"/>
              <a:pathLst>
                <a:path w="646" h="156" extrusionOk="0">
                  <a:moveTo>
                    <a:pt x="167" y="0"/>
                  </a:moveTo>
                  <a:cubicBezTo>
                    <a:pt x="112" y="12"/>
                    <a:pt x="56" y="23"/>
                    <a:pt x="1" y="67"/>
                  </a:cubicBezTo>
                  <a:lnTo>
                    <a:pt x="1" y="79"/>
                  </a:lnTo>
                  <a:lnTo>
                    <a:pt x="23" y="79"/>
                  </a:lnTo>
                  <a:cubicBezTo>
                    <a:pt x="78" y="67"/>
                    <a:pt x="123" y="67"/>
                    <a:pt x="167" y="67"/>
                  </a:cubicBezTo>
                  <a:cubicBezTo>
                    <a:pt x="223" y="67"/>
                    <a:pt x="278" y="67"/>
                    <a:pt x="323" y="79"/>
                  </a:cubicBezTo>
                  <a:cubicBezTo>
                    <a:pt x="379" y="89"/>
                    <a:pt x="434" y="112"/>
                    <a:pt x="490" y="123"/>
                  </a:cubicBezTo>
                  <a:cubicBezTo>
                    <a:pt x="535" y="145"/>
                    <a:pt x="590" y="156"/>
                    <a:pt x="646" y="156"/>
                  </a:cubicBezTo>
                  <a:cubicBezTo>
                    <a:pt x="545" y="134"/>
                    <a:pt x="446" y="67"/>
                    <a:pt x="345" y="34"/>
                  </a:cubicBezTo>
                  <a:cubicBezTo>
                    <a:pt x="290" y="12"/>
                    <a:pt x="223" y="0"/>
                    <a:pt x="1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33" name="Google Shape;21733;p33"/>
            <p:cNvSpPr/>
            <p:nvPr/>
          </p:nvSpPr>
          <p:spPr>
            <a:xfrm>
              <a:off x="2524231" y="4509884"/>
              <a:ext cx="3140" cy="25259"/>
            </a:xfrm>
            <a:custGeom>
              <a:avLst/>
              <a:gdLst/>
              <a:ahLst/>
              <a:cxnLst/>
              <a:rect l="l" t="t" r="r" b="b"/>
              <a:pathLst>
                <a:path w="90" h="724" extrusionOk="0">
                  <a:moveTo>
                    <a:pt x="78" y="0"/>
                  </a:moveTo>
                  <a:cubicBezTo>
                    <a:pt x="56" y="56"/>
                    <a:pt x="33" y="123"/>
                    <a:pt x="23" y="178"/>
                  </a:cubicBezTo>
                  <a:cubicBezTo>
                    <a:pt x="11" y="234"/>
                    <a:pt x="11" y="301"/>
                    <a:pt x="11" y="356"/>
                  </a:cubicBezTo>
                  <a:cubicBezTo>
                    <a:pt x="0" y="479"/>
                    <a:pt x="0" y="601"/>
                    <a:pt x="0" y="723"/>
                  </a:cubicBezTo>
                  <a:cubicBezTo>
                    <a:pt x="23" y="601"/>
                    <a:pt x="45" y="479"/>
                    <a:pt x="56" y="368"/>
                  </a:cubicBezTo>
                  <a:cubicBezTo>
                    <a:pt x="67" y="301"/>
                    <a:pt x="89" y="245"/>
                    <a:pt x="89" y="190"/>
                  </a:cubicBezTo>
                  <a:lnTo>
                    <a:pt x="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34" name="Google Shape;21734;p33"/>
            <p:cNvSpPr/>
            <p:nvPr/>
          </p:nvSpPr>
          <p:spPr>
            <a:xfrm>
              <a:off x="2519173" y="4495789"/>
              <a:ext cx="24875" cy="6768"/>
            </a:xfrm>
            <a:custGeom>
              <a:avLst/>
              <a:gdLst/>
              <a:ahLst/>
              <a:cxnLst/>
              <a:rect l="l" t="t" r="r" b="b"/>
              <a:pathLst>
                <a:path w="713" h="194" extrusionOk="0">
                  <a:moveTo>
                    <a:pt x="226" y="1"/>
                  </a:moveTo>
                  <a:cubicBezTo>
                    <a:pt x="214" y="1"/>
                    <a:pt x="202" y="2"/>
                    <a:pt x="190" y="4"/>
                  </a:cubicBezTo>
                  <a:cubicBezTo>
                    <a:pt x="123" y="4"/>
                    <a:pt x="57" y="15"/>
                    <a:pt x="0" y="48"/>
                  </a:cubicBezTo>
                  <a:lnTo>
                    <a:pt x="12" y="48"/>
                  </a:lnTo>
                  <a:cubicBezTo>
                    <a:pt x="49" y="48"/>
                    <a:pt x="86" y="43"/>
                    <a:pt x="126" y="43"/>
                  </a:cubicBezTo>
                  <a:cubicBezTo>
                    <a:pt x="147" y="43"/>
                    <a:pt x="168" y="45"/>
                    <a:pt x="190" y="48"/>
                  </a:cubicBezTo>
                  <a:cubicBezTo>
                    <a:pt x="245" y="48"/>
                    <a:pt x="312" y="48"/>
                    <a:pt x="368" y="60"/>
                  </a:cubicBezTo>
                  <a:cubicBezTo>
                    <a:pt x="490" y="82"/>
                    <a:pt x="601" y="137"/>
                    <a:pt x="712" y="193"/>
                  </a:cubicBezTo>
                  <a:cubicBezTo>
                    <a:pt x="613" y="115"/>
                    <a:pt x="501" y="60"/>
                    <a:pt x="379" y="26"/>
                  </a:cubicBezTo>
                  <a:cubicBezTo>
                    <a:pt x="324" y="17"/>
                    <a:pt x="278" y="1"/>
                    <a:pt x="22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35" name="Google Shape;21735;p33"/>
            <p:cNvSpPr/>
            <p:nvPr/>
          </p:nvSpPr>
          <p:spPr>
            <a:xfrm>
              <a:off x="2505217" y="4484275"/>
              <a:ext cx="4675" cy="38062"/>
            </a:xfrm>
            <a:custGeom>
              <a:avLst/>
              <a:gdLst/>
              <a:ahLst/>
              <a:cxnLst/>
              <a:rect l="l" t="t" r="r" b="b"/>
              <a:pathLst>
                <a:path w="134" h="1091" extrusionOk="0">
                  <a:moveTo>
                    <a:pt x="123" y="0"/>
                  </a:moveTo>
                  <a:cubicBezTo>
                    <a:pt x="67" y="78"/>
                    <a:pt x="34" y="167"/>
                    <a:pt x="22" y="267"/>
                  </a:cubicBezTo>
                  <a:cubicBezTo>
                    <a:pt x="0" y="356"/>
                    <a:pt x="12" y="456"/>
                    <a:pt x="34" y="545"/>
                  </a:cubicBezTo>
                  <a:cubicBezTo>
                    <a:pt x="45" y="645"/>
                    <a:pt x="78" y="734"/>
                    <a:pt x="89" y="823"/>
                  </a:cubicBezTo>
                  <a:cubicBezTo>
                    <a:pt x="111" y="912"/>
                    <a:pt x="123" y="1001"/>
                    <a:pt x="89" y="1090"/>
                  </a:cubicBezTo>
                  <a:lnTo>
                    <a:pt x="101" y="1090"/>
                  </a:lnTo>
                  <a:cubicBezTo>
                    <a:pt x="134" y="1001"/>
                    <a:pt x="134" y="901"/>
                    <a:pt x="123" y="812"/>
                  </a:cubicBezTo>
                  <a:cubicBezTo>
                    <a:pt x="111" y="723"/>
                    <a:pt x="89" y="634"/>
                    <a:pt x="78" y="545"/>
                  </a:cubicBezTo>
                  <a:cubicBezTo>
                    <a:pt x="67" y="456"/>
                    <a:pt x="78" y="356"/>
                    <a:pt x="78" y="267"/>
                  </a:cubicBezTo>
                  <a:cubicBezTo>
                    <a:pt x="89" y="178"/>
                    <a:pt x="111" y="89"/>
                    <a:pt x="1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36" name="Google Shape;21736;p33"/>
            <p:cNvSpPr/>
            <p:nvPr/>
          </p:nvSpPr>
          <p:spPr>
            <a:xfrm>
              <a:off x="2460176" y="4379506"/>
              <a:ext cx="108709" cy="65519"/>
            </a:xfrm>
            <a:custGeom>
              <a:avLst/>
              <a:gdLst/>
              <a:ahLst/>
              <a:cxnLst/>
              <a:rect l="l" t="t" r="r" b="b"/>
              <a:pathLst>
                <a:path w="3116" h="1878" extrusionOk="0">
                  <a:moveTo>
                    <a:pt x="3093" y="0"/>
                  </a:moveTo>
                  <a:cubicBezTo>
                    <a:pt x="2993" y="34"/>
                    <a:pt x="2637" y="134"/>
                    <a:pt x="2181" y="178"/>
                  </a:cubicBezTo>
                  <a:cubicBezTo>
                    <a:pt x="1636" y="234"/>
                    <a:pt x="858" y="311"/>
                    <a:pt x="557" y="590"/>
                  </a:cubicBezTo>
                  <a:cubicBezTo>
                    <a:pt x="279" y="845"/>
                    <a:pt x="157" y="1335"/>
                    <a:pt x="146" y="1391"/>
                  </a:cubicBezTo>
                  <a:lnTo>
                    <a:pt x="134" y="1391"/>
                  </a:lnTo>
                  <a:lnTo>
                    <a:pt x="12" y="1424"/>
                  </a:lnTo>
                  <a:cubicBezTo>
                    <a:pt x="1" y="1435"/>
                    <a:pt x="1" y="1435"/>
                    <a:pt x="12" y="1446"/>
                  </a:cubicBezTo>
                  <a:cubicBezTo>
                    <a:pt x="57" y="1502"/>
                    <a:pt x="346" y="1824"/>
                    <a:pt x="635" y="1869"/>
                  </a:cubicBezTo>
                  <a:cubicBezTo>
                    <a:pt x="670" y="1875"/>
                    <a:pt x="706" y="1878"/>
                    <a:pt x="742" y="1878"/>
                  </a:cubicBezTo>
                  <a:cubicBezTo>
                    <a:pt x="1025" y="1878"/>
                    <a:pt x="1341" y="1687"/>
                    <a:pt x="1736" y="1391"/>
                  </a:cubicBezTo>
                  <a:cubicBezTo>
                    <a:pt x="2148" y="1090"/>
                    <a:pt x="2959" y="178"/>
                    <a:pt x="3104" y="12"/>
                  </a:cubicBezTo>
                  <a:cubicBezTo>
                    <a:pt x="3115" y="12"/>
                    <a:pt x="3104" y="0"/>
                    <a:pt x="309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37" name="Google Shape;21737;p33"/>
            <p:cNvSpPr/>
            <p:nvPr/>
          </p:nvSpPr>
          <p:spPr>
            <a:xfrm>
              <a:off x="2501728" y="4379506"/>
              <a:ext cx="67158" cy="60948"/>
            </a:xfrm>
            <a:custGeom>
              <a:avLst/>
              <a:gdLst/>
              <a:ahLst/>
              <a:cxnLst/>
              <a:rect l="l" t="t" r="r" b="b"/>
              <a:pathLst>
                <a:path w="1925" h="1747" extrusionOk="0">
                  <a:moveTo>
                    <a:pt x="1902" y="0"/>
                  </a:moveTo>
                  <a:cubicBezTo>
                    <a:pt x="1802" y="34"/>
                    <a:pt x="1446" y="134"/>
                    <a:pt x="990" y="178"/>
                  </a:cubicBezTo>
                  <a:cubicBezTo>
                    <a:pt x="868" y="190"/>
                    <a:pt x="734" y="212"/>
                    <a:pt x="601" y="222"/>
                  </a:cubicBezTo>
                  <a:cubicBezTo>
                    <a:pt x="557" y="323"/>
                    <a:pt x="523" y="423"/>
                    <a:pt x="490" y="534"/>
                  </a:cubicBezTo>
                  <a:cubicBezTo>
                    <a:pt x="468" y="667"/>
                    <a:pt x="434" y="801"/>
                    <a:pt x="401" y="934"/>
                  </a:cubicBezTo>
                  <a:cubicBezTo>
                    <a:pt x="367" y="1068"/>
                    <a:pt x="300" y="1201"/>
                    <a:pt x="245" y="1324"/>
                  </a:cubicBezTo>
                  <a:cubicBezTo>
                    <a:pt x="178" y="1458"/>
                    <a:pt x="100" y="1579"/>
                    <a:pt x="33" y="1702"/>
                  </a:cubicBezTo>
                  <a:cubicBezTo>
                    <a:pt x="23" y="1713"/>
                    <a:pt x="11" y="1735"/>
                    <a:pt x="0" y="1747"/>
                  </a:cubicBezTo>
                  <a:cubicBezTo>
                    <a:pt x="167" y="1668"/>
                    <a:pt x="345" y="1535"/>
                    <a:pt x="545" y="1391"/>
                  </a:cubicBezTo>
                  <a:cubicBezTo>
                    <a:pt x="957" y="1090"/>
                    <a:pt x="1768" y="178"/>
                    <a:pt x="1913" y="12"/>
                  </a:cubicBezTo>
                  <a:cubicBezTo>
                    <a:pt x="1924" y="12"/>
                    <a:pt x="1913" y="0"/>
                    <a:pt x="190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38" name="Google Shape;21738;p33"/>
            <p:cNvSpPr/>
            <p:nvPr/>
          </p:nvSpPr>
          <p:spPr>
            <a:xfrm>
              <a:off x="2531593" y="4388019"/>
              <a:ext cx="11652" cy="14409"/>
            </a:xfrm>
            <a:custGeom>
              <a:avLst/>
              <a:gdLst/>
              <a:ahLst/>
              <a:cxnLst/>
              <a:rect l="l" t="t" r="r" b="b"/>
              <a:pathLst>
                <a:path w="334" h="413" extrusionOk="0">
                  <a:moveTo>
                    <a:pt x="334" y="1"/>
                  </a:moveTo>
                  <a:lnTo>
                    <a:pt x="334" y="1"/>
                  </a:lnTo>
                  <a:cubicBezTo>
                    <a:pt x="301" y="23"/>
                    <a:pt x="257" y="45"/>
                    <a:pt x="223" y="79"/>
                  </a:cubicBezTo>
                  <a:cubicBezTo>
                    <a:pt x="190" y="101"/>
                    <a:pt x="156" y="134"/>
                    <a:pt x="123" y="168"/>
                  </a:cubicBezTo>
                  <a:cubicBezTo>
                    <a:pt x="89" y="201"/>
                    <a:pt x="56" y="235"/>
                    <a:pt x="34" y="279"/>
                  </a:cubicBezTo>
                  <a:cubicBezTo>
                    <a:pt x="12" y="312"/>
                    <a:pt x="0" y="368"/>
                    <a:pt x="0" y="413"/>
                  </a:cubicBezTo>
                  <a:cubicBezTo>
                    <a:pt x="23" y="368"/>
                    <a:pt x="34" y="324"/>
                    <a:pt x="67" y="290"/>
                  </a:cubicBezTo>
                  <a:cubicBezTo>
                    <a:pt x="89" y="257"/>
                    <a:pt x="112" y="223"/>
                    <a:pt x="145" y="179"/>
                  </a:cubicBezTo>
                  <a:cubicBezTo>
                    <a:pt x="168" y="146"/>
                    <a:pt x="201" y="112"/>
                    <a:pt x="234" y="90"/>
                  </a:cubicBezTo>
                  <a:cubicBezTo>
                    <a:pt x="267" y="57"/>
                    <a:pt x="301" y="23"/>
                    <a:pt x="3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39" name="Google Shape;21739;p33"/>
            <p:cNvSpPr/>
            <p:nvPr/>
          </p:nvSpPr>
          <p:spPr>
            <a:xfrm>
              <a:off x="2539757" y="4396950"/>
              <a:ext cx="11269" cy="1605"/>
            </a:xfrm>
            <a:custGeom>
              <a:avLst/>
              <a:gdLst/>
              <a:ahLst/>
              <a:cxnLst/>
              <a:rect l="l" t="t" r="r" b="b"/>
              <a:pathLst>
                <a:path w="323" h="46" extrusionOk="0">
                  <a:moveTo>
                    <a:pt x="322" y="1"/>
                  </a:moveTo>
                  <a:cubicBezTo>
                    <a:pt x="267" y="1"/>
                    <a:pt x="211" y="12"/>
                    <a:pt x="156" y="12"/>
                  </a:cubicBezTo>
                  <a:lnTo>
                    <a:pt x="78" y="12"/>
                  </a:lnTo>
                  <a:cubicBezTo>
                    <a:pt x="56" y="12"/>
                    <a:pt x="33" y="12"/>
                    <a:pt x="0" y="23"/>
                  </a:cubicBezTo>
                  <a:cubicBezTo>
                    <a:pt x="23" y="34"/>
                    <a:pt x="56" y="45"/>
                    <a:pt x="78" y="45"/>
                  </a:cubicBezTo>
                  <a:cubicBezTo>
                    <a:pt x="112" y="45"/>
                    <a:pt x="134" y="45"/>
                    <a:pt x="167" y="34"/>
                  </a:cubicBezTo>
                  <a:cubicBezTo>
                    <a:pt x="211" y="23"/>
                    <a:pt x="267" y="12"/>
                    <a:pt x="32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40" name="Google Shape;21740;p33"/>
            <p:cNvSpPr/>
            <p:nvPr/>
          </p:nvSpPr>
          <p:spPr>
            <a:xfrm>
              <a:off x="2499391" y="4390775"/>
              <a:ext cx="22537" cy="26410"/>
            </a:xfrm>
            <a:custGeom>
              <a:avLst/>
              <a:gdLst/>
              <a:ahLst/>
              <a:cxnLst/>
              <a:rect l="l" t="t" r="r" b="b"/>
              <a:pathLst>
                <a:path w="646" h="757" extrusionOk="0">
                  <a:moveTo>
                    <a:pt x="634" y="0"/>
                  </a:moveTo>
                  <a:cubicBezTo>
                    <a:pt x="579" y="55"/>
                    <a:pt x="512" y="111"/>
                    <a:pt x="456" y="166"/>
                  </a:cubicBezTo>
                  <a:cubicBezTo>
                    <a:pt x="389" y="222"/>
                    <a:pt x="312" y="267"/>
                    <a:pt x="245" y="322"/>
                  </a:cubicBezTo>
                  <a:cubicBezTo>
                    <a:pt x="179" y="367"/>
                    <a:pt x="123" y="445"/>
                    <a:pt x="90" y="512"/>
                  </a:cubicBezTo>
                  <a:cubicBezTo>
                    <a:pt x="67" y="556"/>
                    <a:pt x="45" y="589"/>
                    <a:pt x="34" y="634"/>
                  </a:cubicBezTo>
                  <a:cubicBezTo>
                    <a:pt x="23" y="667"/>
                    <a:pt x="1" y="712"/>
                    <a:pt x="11" y="756"/>
                  </a:cubicBezTo>
                  <a:lnTo>
                    <a:pt x="23" y="756"/>
                  </a:lnTo>
                  <a:cubicBezTo>
                    <a:pt x="11" y="712"/>
                    <a:pt x="45" y="678"/>
                    <a:pt x="56" y="645"/>
                  </a:cubicBezTo>
                  <a:cubicBezTo>
                    <a:pt x="78" y="611"/>
                    <a:pt x="100" y="567"/>
                    <a:pt x="123" y="534"/>
                  </a:cubicBezTo>
                  <a:cubicBezTo>
                    <a:pt x="167" y="467"/>
                    <a:pt x="212" y="400"/>
                    <a:pt x="268" y="344"/>
                  </a:cubicBezTo>
                  <a:cubicBezTo>
                    <a:pt x="334" y="289"/>
                    <a:pt x="401" y="245"/>
                    <a:pt x="468" y="189"/>
                  </a:cubicBezTo>
                  <a:cubicBezTo>
                    <a:pt x="523" y="122"/>
                    <a:pt x="590" y="67"/>
                    <a:pt x="6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41" name="Google Shape;21741;p33"/>
            <p:cNvSpPr/>
            <p:nvPr/>
          </p:nvSpPr>
          <p:spPr>
            <a:xfrm>
              <a:off x="2509474" y="4412859"/>
              <a:ext cx="20235" cy="4326"/>
            </a:xfrm>
            <a:custGeom>
              <a:avLst/>
              <a:gdLst/>
              <a:ahLst/>
              <a:cxnLst/>
              <a:rect l="l" t="t" r="r" b="b"/>
              <a:pathLst>
                <a:path w="580" h="124" extrusionOk="0">
                  <a:moveTo>
                    <a:pt x="1" y="1"/>
                  </a:moveTo>
                  <a:lnTo>
                    <a:pt x="1" y="12"/>
                  </a:lnTo>
                  <a:cubicBezTo>
                    <a:pt x="34" y="45"/>
                    <a:pt x="90" y="67"/>
                    <a:pt x="134" y="79"/>
                  </a:cubicBezTo>
                  <a:cubicBezTo>
                    <a:pt x="179" y="101"/>
                    <a:pt x="234" y="101"/>
                    <a:pt x="278" y="101"/>
                  </a:cubicBezTo>
                  <a:cubicBezTo>
                    <a:pt x="379" y="123"/>
                    <a:pt x="479" y="123"/>
                    <a:pt x="579" y="123"/>
                  </a:cubicBezTo>
                  <a:lnTo>
                    <a:pt x="579" y="112"/>
                  </a:lnTo>
                  <a:cubicBezTo>
                    <a:pt x="479" y="101"/>
                    <a:pt x="390" y="79"/>
                    <a:pt x="290" y="57"/>
                  </a:cubicBezTo>
                  <a:cubicBezTo>
                    <a:pt x="246" y="45"/>
                    <a:pt x="201" y="23"/>
                    <a:pt x="145" y="23"/>
                  </a:cubicBezTo>
                  <a:cubicBezTo>
                    <a:pt x="100" y="12"/>
                    <a:pt x="45" y="1"/>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42" name="Google Shape;21742;p33"/>
            <p:cNvSpPr/>
            <p:nvPr/>
          </p:nvSpPr>
          <p:spPr>
            <a:xfrm>
              <a:off x="2476504" y="4425279"/>
              <a:ext cx="33004" cy="8303"/>
            </a:xfrm>
            <a:custGeom>
              <a:avLst/>
              <a:gdLst/>
              <a:ahLst/>
              <a:cxnLst/>
              <a:rect l="l" t="t" r="r" b="b"/>
              <a:pathLst>
                <a:path w="946" h="238" extrusionOk="0">
                  <a:moveTo>
                    <a:pt x="12" y="0"/>
                  </a:moveTo>
                  <a:lnTo>
                    <a:pt x="0" y="12"/>
                  </a:lnTo>
                  <a:cubicBezTo>
                    <a:pt x="56" y="79"/>
                    <a:pt x="123" y="123"/>
                    <a:pt x="200" y="168"/>
                  </a:cubicBezTo>
                  <a:cubicBezTo>
                    <a:pt x="279" y="201"/>
                    <a:pt x="367" y="212"/>
                    <a:pt x="445" y="223"/>
                  </a:cubicBezTo>
                  <a:cubicBezTo>
                    <a:pt x="530" y="234"/>
                    <a:pt x="615" y="237"/>
                    <a:pt x="700" y="237"/>
                  </a:cubicBezTo>
                  <a:cubicBezTo>
                    <a:pt x="782" y="237"/>
                    <a:pt x="864" y="234"/>
                    <a:pt x="946" y="234"/>
                  </a:cubicBezTo>
                  <a:lnTo>
                    <a:pt x="946" y="223"/>
                  </a:lnTo>
                  <a:cubicBezTo>
                    <a:pt x="779" y="212"/>
                    <a:pt x="612" y="212"/>
                    <a:pt x="456" y="178"/>
                  </a:cubicBezTo>
                  <a:cubicBezTo>
                    <a:pt x="378" y="156"/>
                    <a:pt x="301" y="134"/>
                    <a:pt x="222" y="101"/>
                  </a:cubicBezTo>
                  <a:cubicBezTo>
                    <a:pt x="156" y="79"/>
                    <a:pt x="78" y="45"/>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43" name="Google Shape;21743;p33"/>
            <p:cNvSpPr/>
            <p:nvPr/>
          </p:nvSpPr>
          <p:spPr>
            <a:xfrm>
              <a:off x="2470294" y="4397334"/>
              <a:ext cx="23305" cy="29933"/>
            </a:xfrm>
            <a:custGeom>
              <a:avLst/>
              <a:gdLst/>
              <a:ahLst/>
              <a:cxnLst/>
              <a:rect l="l" t="t" r="r" b="b"/>
              <a:pathLst>
                <a:path w="668" h="858" extrusionOk="0">
                  <a:moveTo>
                    <a:pt x="667" y="1"/>
                  </a:moveTo>
                  <a:lnTo>
                    <a:pt x="457" y="190"/>
                  </a:lnTo>
                  <a:cubicBezTo>
                    <a:pt x="390" y="257"/>
                    <a:pt x="323" y="312"/>
                    <a:pt x="256" y="379"/>
                  </a:cubicBezTo>
                  <a:lnTo>
                    <a:pt x="156" y="479"/>
                  </a:lnTo>
                  <a:lnTo>
                    <a:pt x="111" y="524"/>
                  </a:lnTo>
                  <a:cubicBezTo>
                    <a:pt x="89" y="546"/>
                    <a:pt x="78" y="568"/>
                    <a:pt x="67" y="591"/>
                  </a:cubicBezTo>
                  <a:cubicBezTo>
                    <a:pt x="45" y="624"/>
                    <a:pt x="22" y="668"/>
                    <a:pt x="12" y="724"/>
                  </a:cubicBezTo>
                  <a:cubicBezTo>
                    <a:pt x="0" y="746"/>
                    <a:pt x="0" y="769"/>
                    <a:pt x="12" y="791"/>
                  </a:cubicBezTo>
                  <a:lnTo>
                    <a:pt x="12" y="858"/>
                  </a:lnTo>
                  <a:lnTo>
                    <a:pt x="22" y="858"/>
                  </a:lnTo>
                  <a:lnTo>
                    <a:pt x="22" y="791"/>
                  </a:lnTo>
                  <a:cubicBezTo>
                    <a:pt x="22" y="769"/>
                    <a:pt x="34" y="746"/>
                    <a:pt x="34" y="724"/>
                  </a:cubicBezTo>
                  <a:cubicBezTo>
                    <a:pt x="56" y="680"/>
                    <a:pt x="78" y="646"/>
                    <a:pt x="101" y="613"/>
                  </a:cubicBezTo>
                  <a:cubicBezTo>
                    <a:pt x="123" y="568"/>
                    <a:pt x="156" y="535"/>
                    <a:pt x="190" y="502"/>
                  </a:cubicBezTo>
                  <a:lnTo>
                    <a:pt x="279" y="401"/>
                  </a:lnTo>
                  <a:cubicBezTo>
                    <a:pt x="345" y="334"/>
                    <a:pt x="412" y="268"/>
                    <a:pt x="479" y="212"/>
                  </a:cubicBezTo>
                  <a:lnTo>
                    <a:pt x="667" y="12"/>
                  </a:lnTo>
                  <a:lnTo>
                    <a:pt x="66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44" name="Google Shape;21744;p33"/>
            <p:cNvSpPr/>
            <p:nvPr/>
          </p:nvSpPr>
          <p:spPr>
            <a:xfrm>
              <a:off x="2386876" y="4436932"/>
              <a:ext cx="64821" cy="114780"/>
            </a:xfrm>
            <a:custGeom>
              <a:avLst/>
              <a:gdLst/>
              <a:ahLst/>
              <a:cxnLst/>
              <a:rect l="l" t="t" r="r" b="b"/>
              <a:pathLst>
                <a:path w="1858" h="3290" extrusionOk="0">
                  <a:moveTo>
                    <a:pt x="411" y="0"/>
                  </a:moveTo>
                  <a:cubicBezTo>
                    <a:pt x="411" y="0"/>
                    <a:pt x="189" y="234"/>
                    <a:pt x="111" y="546"/>
                  </a:cubicBezTo>
                  <a:cubicBezTo>
                    <a:pt x="22" y="868"/>
                    <a:pt x="0" y="1302"/>
                    <a:pt x="223" y="1791"/>
                  </a:cubicBezTo>
                  <a:cubicBezTo>
                    <a:pt x="445" y="2281"/>
                    <a:pt x="668" y="2403"/>
                    <a:pt x="934" y="2558"/>
                  </a:cubicBezTo>
                  <a:cubicBezTo>
                    <a:pt x="1335" y="2792"/>
                    <a:pt x="1657" y="3203"/>
                    <a:pt x="1724" y="3282"/>
                  </a:cubicBezTo>
                  <a:cubicBezTo>
                    <a:pt x="1724" y="3287"/>
                    <a:pt x="1727" y="3290"/>
                    <a:pt x="1730" y="3290"/>
                  </a:cubicBezTo>
                  <a:cubicBezTo>
                    <a:pt x="1732" y="3290"/>
                    <a:pt x="1735" y="3287"/>
                    <a:pt x="1735" y="3282"/>
                  </a:cubicBezTo>
                  <a:cubicBezTo>
                    <a:pt x="1758" y="3181"/>
                    <a:pt x="1857" y="2703"/>
                    <a:pt x="1824" y="2036"/>
                  </a:cubicBezTo>
                  <a:cubicBezTo>
                    <a:pt x="1790" y="1280"/>
                    <a:pt x="1624" y="746"/>
                    <a:pt x="1379" y="457"/>
                  </a:cubicBezTo>
                  <a:cubicBezTo>
                    <a:pt x="1145" y="178"/>
                    <a:pt x="823" y="134"/>
                    <a:pt x="700" y="111"/>
                  </a:cubicBezTo>
                  <a:cubicBezTo>
                    <a:pt x="589" y="89"/>
                    <a:pt x="478" y="56"/>
                    <a:pt x="456" y="56"/>
                  </a:cubicBezTo>
                  <a:lnTo>
                    <a:pt x="41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45" name="Google Shape;21745;p33"/>
            <p:cNvSpPr/>
            <p:nvPr/>
          </p:nvSpPr>
          <p:spPr>
            <a:xfrm>
              <a:off x="2419461" y="4449352"/>
              <a:ext cx="32236" cy="102360"/>
            </a:xfrm>
            <a:custGeom>
              <a:avLst/>
              <a:gdLst/>
              <a:ahLst/>
              <a:cxnLst/>
              <a:rect l="l" t="t" r="r" b="b"/>
              <a:pathLst>
                <a:path w="924" h="2934" extrusionOk="0">
                  <a:moveTo>
                    <a:pt x="345" y="0"/>
                  </a:moveTo>
                  <a:cubicBezTo>
                    <a:pt x="245" y="200"/>
                    <a:pt x="211" y="434"/>
                    <a:pt x="211" y="667"/>
                  </a:cubicBezTo>
                  <a:cubicBezTo>
                    <a:pt x="211" y="845"/>
                    <a:pt x="223" y="1035"/>
                    <a:pt x="223" y="1223"/>
                  </a:cubicBezTo>
                  <a:cubicBezTo>
                    <a:pt x="211" y="1391"/>
                    <a:pt x="178" y="1569"/>
                    <a:pt x="134" y="1735"/>
                  </a:cubicBezTo>
                  <a:cubicBezTo>
                    <a:pt x="100" y="1891"/>
                    <a:pt x="45" y="2047"/>
                    <a:pt x="0" y="2202"/>
                  </a:cubicBezTo>
                  <a:cubicBezTo>
                    <a:pt x="401" y="2436"/>
                    <a:pt x="723" y="2847"/>
                    <a:pt x="790" y="2926"/>
                  </a:cubicBezTo>
                  <a:cubicBezTo>
                    <a:pt x="790" y="2931"/>
                    <a:pt x="793" y="2934"/>
                    <a:pt x="796" y="2934"/>
                  </a:cubicBezTo>
                  <a:cubicBezTo>
                    <a:pt x="798" y="2934"/>
                    <a:pt x="801" y="2931"/>
                    <a:pt x="801" y="2926"/>
                  </a:cubicBezTo>
                  <a:cubicBezTo>
                    <a:pt x="824" y="2825"/>
                    <a:pt x="923" y="2347"/>
                    <a:pt x="890" y="1680"/>
                  </a:cubicBezTo>
                  <a:cubicBezTo>
                    <a:pt x="856" y="924"/>
                    <a:pt x="690" y="390"/>
                    <a:pt x="445" y="101"/>
                  </a:cubicBezTo>
                  <a:cubicBezTo>
                    <a:pt x="423" y="67"/>
                    <a:pt x="389" y="34"/>
                    <a:pt x="34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46" name="Google Shape;21746;p33"/>
            <p:cNvSpPr/>
            <p:nvPr/>
          </p:nvSpPr>
          <p:spPr>
            <a:xfrm>
              <a:off x="2409379" y="4447538"/>
              <a:ext cx="26410" cy="13467"/>
            </a:xfrm>
            <a:custGeom>
              <a:avLst/>
              <a:gdLst/>
              <a:ahLst/>
              <a:cxnLst/>
              <a:rect l="l" t="t" r="r" b="b"/>
              <a:pathLst>
                <a:path w="757" h="386" extrusionOk="0">
                  <a:moveTo>
                    <a:pt x="169" y="0"/>
                  </a:moveTo>
                  <a:cubicBezTo>
                    <a:pt x="112" y="0"/>
                    <a:pt x="54" y="6"/>
                    <a:pt x="0" y="19"/>
                  </a:cubicBezTo>
                  <a:lnTo>
                    <a:pt x="11" y="19"/>
                  </a:lnTo>
                  <a:cubicBezTo>
                    <a:pt x="47" y="14"/>
                    <a:pt x="83" y="11"/>
                    <a:pt x="119" y="11"/>
                  </a:cubicBezTo>
                  <a:cubicBezTo>
                    <a:pt x="227" y="11"/>
                    <a:pt x="334" y="36"/>
                    <a:pt x="434" y="86"/>
                  </a:cubicBezTo>
                  <a:cubicBezTo>
                    <a:pt x="500" y="119"/>
                    <a:pt x="556" y="163"/>
                    <a:pt x="601" y="219"/>
                  </a:cubicBezTo>
                  <a:cubicBezTo>
                    <a:pt x="656" y="264"/>
                    <a:pt x="701" y="319"/>
                    <a:pt x="745" y="386"/>
                  </a:cubicBezTo>
                  <a:lnTo>
                    <a:pt x="757" y="386"/>
                  </a:lnTo>
                  <a:cubicBezTo>
                    <a:pt x="734" y="308"/>
                    <a:pt x="690" y="242"/>
                    <a:pt x="634" y="186"/>
                  </a:cubicBezTo>
                  <a:cubicBezTo>
                    <a:pt x="589" y="130"/>
                    <a:pt x="523" y="86"/>
                    <a:pt x="445" y="52"/>
                  </a:cubicBezTo>
                  <a:cubicBezTo>
                    <a:pt x="362" y="18"/>
                    <a:pt x="265" y="0"/>
                    <a:pt x="16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47" name="Google Shape;21747;p33"/>
            <p:cNvSpPr/>
            <p:nvPr/>
          </p:nvSpPr>
          <p:spPr>
            <a:xfrm>
              <a:off x="2418694" y="4462924"/>
              <a:ext cx="24072" cy="21386"/>
            </a:xfrm>
            <a:custGeom>
              <a:avLst/>
              <a:gdLst/>
              <a:ahLst/>
              <a:cxnLst/>
              <a:rect l="l" t="t" r="r" b="b"/>
              <a:pathLst>
                <a:path w="690" h="613" extrusionOk="0">
                  <a:moveTo>
                    <a:pt x="0" y="1"/>
                  </a:moveTo>
                  <a:cubicBezTo>
                    <a:pt x="45" y="68"/>
                    <a:pt x="100" y="123"/>
                    <a:pt x="167" y="167"/>
                  </a:cubicBezTo>
                  <a:cubicBezTo>
                    <a:pt x="223" y="212"/>
                    <a:pt x="300" y="245"/>
                    <a:pt x="356" y="290"/>
                  </a:cubicBezTo>
                  <a:cubicBezTo>
                    <a:pt x="411" y="334"/>
                    <a:pt x="467" y="390"/>
                    <a:pt x="523" y="446"/>
                  </a:cubicBezTo>
                  <a:cubicBezTo>
                    <a:pt x="579" y="501"/>
                    <a:pt x="623" y="557"/>
                    <a:pt x="690" y="612"/>
                  </a:cubicBezTo>
                  <a:cubicBezTo>
                    <a:pt x="645" y="545"/>
                    <a:pt x="601" y="479"/>
                    <a:pt x="545" y="423"/>
                  </a:cubicBezTo>
                  <a:cubicBezTo>
                    <a:pt x="490" y="367"/>
                    <a:pt x="434" y="312"/>
                    <a:pt x="367" y="268"/>
                  </a:cubicBezTo>
                  <a:cubicBezTo>
                    <a:pt x="312" y="223"/>
                    <a:pt x="233" y="189"/>
                    <a:pt x="167" y="156"/>
                  </a:cubicBezTo>
                  <a:cubicBezTo>
                    <a:pt x="100" y="112"/>
                    <a:pt x="45" y="68"/>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48" name="Google Shape;21748;p33"/>
            <p:cNvSpPr/>
            <p:nvPr/>
          </p:nvSpPr>
          <p:spPr>
            <a:xfrm>
              <a:off x="2429928" y="4487764"/>
              <a:ext cx="16746" cy="16327"/>
            </a:xfrm>
            <a:custGeom>
              <a:avLst/>
              <a:gdLst/>
              <a:ahLst/>
              <a:cxnLst/>
              <a:rect l="l" t="t" r="r" b="b"/>
              <a:pathLst>
                <a:path w="480" h="468" extrusionOk="0">
                  <a:moveTo>
                    <a:pt x="0" y="1"/>
                  </a:moveTo>
                  <a:cubicBezTo>
                    <a:pt x="45" y="45"/>
                    <a:pt x="89" y="78"/>
                    <a:pt x="145" y="100"/>
                  </a:cubicBezTo>
                  <a:cubicBezTo>
                    <a:pt x="201" y="122"/>
                    <a:pt x="245" y="156"/>
                    <a:pt x="279" y="189"/>
                  </a:cubicBezTo>
                  <a:cubicBezTo>
                    <a:pt x="312" y="234"/>
                    <a:pt x="334" y="290"/>
                    <a:pt x="368" y="334"/>
                  </a:cubicBezTo>
                  <a:cubicBezTo>
                    <a:pt x="390" y="389"/>
                    <a:pt x="423" y="434"/>
                    <a:pt x="479" y="468"/>
                  </a:cubicBezTo>
                  <a:cubicBezTo>
                    <a:pt x="445" y="412"/>
                    <a:pt x="423" y="367"/>
                    <a:pt x="401" y="312"/>
                  </a:cubicBezTo>
                  <a:cubicBezTo>
                    <a:pt x="379" y="268"/>
                    <a:pt x="346" y="211"/>
                    <a:pt x="301" y="167"/>
                  </a:cubicBezTo>
                  <a:cubicBezTo>
                    <a:pt x="267" y="122"/>
                    <a:pt x="201" y="100"/>
                    <a:pt x="156" y="78"/>
                  </a:cubicBezTo>
                  <a:cubicBezTo>
                    <a:pt x="101" y="67"/>
                    <a:pt x="45" y="45"/>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49" name="Google Shape;21749;p33"/>
            <p:cNvSpPr/>
            <p:nvPr/>
          </p:nvSpPr>
          <p:spPr>
            <a:xfrm>
              <a:off x="2435371" y="4507162"/>
              <a:ext cx="12420" cy="17897"/>
            </a:xfrm>
            <a:custGeom>
              <a:avLst/>
              <a:gdLst/>
              <a:ahLst/>
              <a:cxnLst/>
              <a:rect l="l" t="t" r="r" b="b"/>
              <a:pathLst>
                <a:path w="356" h="513" extrusionOk="0">
                  <a:moveTo>
                    <a:pt x="0" y="1"/>
                  </a:moveTo>
                  <a:cubicBezTo>
                    <a:pt x="67" y="78"/>
                    <a:pt x="134" y="167"/>
                    <a:pt x="190" y="256"/>
                  </a:cubicBezTo>
                  <a:cubicBezTo>
                    <a:pt x="212" y="301"/>
                    <a:pt x="234" y="345"/>
                    <a:pt x="267" y="390"/>
                  </a:cubicBezTo>
                  <a:cubicBezTo>
                    <a:pt x="289" y="423"/>
                    <a:pt x="323" y="468"/>
                    <a:pt x="345" y="512"/>
                  </a:cubicBezTo>
                  <a:lnTo>
                    <a:pt x="356" y="512"/>
                  </a:lnTo>
                  <a:cubicBezTo>
                    <a:pt x="334" y="468"/>
                    <a:pt x="311" y="412"/>
                    <a:pt x="289" y="367"/>
                  </a:cubicBezTo>
                  <a:cubicBezTo>
                    <a:pt x="267" y="323"/>
                    <a:pt x="234" y="278"/>
                    <a:pt x="200" y="234"/>
                  </a:cubicBezTo>
                  <a:cubicBezTo>
                    <a:pt x="145" y="156"/>
                    <a:pt x="78" y="78"/>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50" name="Google Shape;21750;p33"/>
            <p:cNvSpPr/>
            <p:nvPr/>
          </p:nvSpPr>
          <p:spPr>
            <a:xfrm>
              <a:off x="2431114" y="4517245"/>
              <a:ext cx="7780" cy="11269"/>
            </a:xfrm>
            <a:custGeom>
              <a:avLst/>
              <a:gdLst/>
              <a:ahLst/>
              <a:cxnLst/>
              <a:rect l="l" t="t" r="r" b="b"/>
              <a:pathLst>
                <a:path w="223" h="323" extrusionOk="0">
                  <a:moveTo>
                    <a:pt x="200" y="1"/>
                  </a:moveTo>
                  <a:cubicBezTo>
                    <a:pt x="200" y="12"/>
                    <a:pt x="178" y="23"/>
                    <a:pt x="167" y="34"/>
                  </a:cubicBezTo>
                  <a:lnTo>
                    <a:pt x="134" y="68"/>
                  </a:lnTo>
                  <a:cubicBezTo>
                    <a:pt x="111" y="90"/>
                    <a:pt x="100" y="123"/>
                    <a:pt x="78" y="145"/>
                  </a:cubicBezTo>
                  <a:cubicBezTo>
                    <a:pt x="67" y="179"/>
                    <a:pt x="45" y="201"/>
                    <a:pt x="22" y="234"/>
                  </a:cubicBezTo>
                  <a:cubicBezTo>
                    <a:pt x="11" y="256"/>
                    <a:pt x="0" y="290"/>
                    <a:pt x="0" y="323"/>
                  </a:cubicBezTo>
                  <a:cubicBezTo>
                    <a:pt x="22" y="268"/>
                    <a:pt x="78" y="223"/>
                    <a:pt x="122" y="179"/>
                  </a:cubicBezTo>
                  <a:cubicBezTo>
                    <a:pt x="144" y="157"/>
                    <a:pt x="167" y="134"/>
                    <a:pt x="189" y="101"/>
                  </a:cubicBezTo>
                  <a:cubicBezTo>
                    <a:pt x="189" y="90"/>
                    <a:pt x="200" y="68"/>
                    <a:pt x="211" y="56"/>
                  </a:cubicBezTo>
                  <a:cubicBezTo>
                    <a:pt x="211" y="45"/>
                    <a:pt x="223" y="12"/>
                    <a:pt x="2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51" name="Google Shape;21751;p33"/>
            <p:cNvSpPr/>
            <p:nvPr/>
          </p:nvSpPr>
          <p:spPr>
            <a:xfrm>
              <a:off x="2422567" y="4492439"/>
              <a:ext cx="10117" cy="26794"/>
            </a:xfrm>
            <a:custGeom>
              <a:avLst/>
              <a:gdLst/>
              <a:ahLst/>
              <a:cxnLst/>
              <a:rect l="l" t="t" r="r" b="b"/>
              <a:pathLst>
                <a:path w="290" h="768" extrusionOk="0">
                  <a:moveTo>
                    <a:pt x="290" y="0"/>
                  </a:moveTo>
                  <a:cubicBezTo>
                    <a:pt x="256" y="22"/>
                    <a:pt x="245" y="55"/>
                    <a:pt x="234" y="89"/>
                  </a:cubicBezTo>
                  <a:lnTo>
                    <a:pt x="189" y="178"/>
                  </a:lnTo>
                  <a:lnTo>
                    <a:pt x="100" y="367"/>
                  </a:lnTo>
                  <a:cubicBezTo>
                    <a:pt x="78" y="433"/>
                    <a:pt x="45" y="489"/>
                    <a:pt x="23" y="556"/>
                  </a:cubicBezTo>
                  <a:cubicBezTo>
                    <a:pt x="11" y="623"/>
                    <a:pt x="0" y="712"/>
                    <a:pt x="45" y="767"/>
                  </a:cubicBezTo>
                  <a:cubicBezTo>
                    <a:pt x="45" y="700"/>
                    <a:pt x="56" y="645"/>
                    <a:pt x="89" y="578"/>
                  </a:cubicBezTo>
                  <a:cubicBezTo>
                    <a:pt x="112" y="512"/>
                    <a:pt x="134" y="456"/>
                    <a:pt x="156" y="389"/>
                  </a:cubicBezTo>
                  <a:lnTo>
                    <a:pt x="223" y="189"/>
                  </a:lnTo>
                  <a:lnTo>
                    <a:pt x="256" y="89"/>
                  </a:lnTo>
                  <a:cubicBezTo>
                    <a:pt x="267" y="55"/>
                    <a:pt x="267" y="22"/>
                    <a:pt x="2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52" name="Google Shape;21752;p33"/>
            <p:cNvSpPr/>
            <p:nvPr/>
          </p:nvSpPr>
          <p:spPr>
            <a:xfrm>
              <a:off x="2410914" y="4472623"/>
              <a:ext cx="13222" cy="31085"/>
            </a:xfrm>
            <a:custGeom>
              <a:avLst/>
              <a:gdLst/>
              <a:ahLst/>
              <a:cxnLst/>
              <a:rect l="l" t="t" r="r" b="b"/>
              <a:pathLst>
                <a:path w="379" h="891" extrusionOk="0">
                  <a:moveTo>
                    <a:pt x="379" y="0"/>
                  </a:moveTo>
                  <a:lnTo>
                    <a:pt x="379" y="0"/>
                  </a:lnTo>
                  <a:cubicBezTo>
                    <a:pt x="345" y="67"/>
                    <a:pt x="312" y="145"/>
                    <a:pt x="268" y="212"/>
                  </a:cubicBezTo>
                  <a:cubicBezTo>
                    <a:pt x="234" y="290"/>
                    <a:pt x="179" y="346"/>
                    <a:pt x="123" y="412"/>
                  </a:cubicBezTo>
                  <a:cubicBezTo>
                    <a:pt x="68" y="479"/>
                    <a:pt x="23" y="556"/>
                    <a:pt x="11" y="635"/>
                  </a:cubicBezTo>
                  <a:cubicBezTo>
                    <a:pt x="1" y="724"/>
                    <a:pt x="11" y="801"/>
                    <a:pt x="23" y="890"/>
                  </a:cubicBezTo>
                  <a:cubicBezTo>
                    <a:pt x="34" y="801"/>
                    <a:pt x="45" y="724"/>
                    <a:pt x="56" y="645"/>
                  </a:cubicBezTo>
                  <a:cubicBezTo>
                    <a:pt x="78" y="568"/>
                    <a:pt x="100" y="501"/>
                    <a:pt x="145" y="435"/>
                  </a:cubicBezTo>
                  <a:cubicBezTo>
                    <a:pt x="201" y="368"/>
                    <a:pt x="256" y="301"/>
                    <a:pt x="290" y="223"/>
                  </a:cubicBezTo>
                  <a:cubicBezTo>
                    <a:pt x="323" y="156"/>
                    <a:pt x="357" y="7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53" name="Google Shape;21753;p33"/>
            <p:cNvSpPr/>
            <p:nvPr/>
          </p:nvSpPr>
          <p:spPr>
            <a:xfrm>
              <a:off x="2396191" y="4452074"/>
              <a:ext cx="17095" cy="37295"/>
            </a:xfrm>
            <a:custGeom>
              <a:avLst/>
              <a:gdLst/>
              <a:ahLst/>
              <a:cxnLst/>
              <a:rect l="l" t="t" r="r" b="b"/>
              <a:pathLst>
                <a:path w="490" h="1069" extrusionOk="0">
                  <a:moveTo>
                    <a:pt x="490" y="0"/>
                  </a:moveTo>
                  <a:cubicBezTo>
                    <a:pt x="423" y="78"/>
                    <a:pt x="356" y="156"/>
                    <a:pt x="278" y="223"/>
                  </a:cubicBezTo>
                  <a:cubicBezTo>
                    <a:pt x="200" y="290"/>
                    <a:pt x="122" y="367"/>
                    <a:pt x="78" y="456"/>
                  </a:cubicBezTo>
                  <a:cubicBezTo>
                    <a:pt x="22" y="556"/>
                    <a:pt x="0" y="656"/>
                    <a:pt x="0" y="767"/>
                  </a:cubicBezTo>
                  <a:cubicBezTo>
                    <a:pt x="11" y="868"/>
                    <a:pt x="33" y="968"/>
                    <a:pt x="67" y="1068"/>
                  </a:cubicBezTo>
                  <a:cubicBezTo>
                    <a:pt x="67" y="968"/>
                    <a:pt x="55" y="868"/>
                    <a:pt x="67" y="767"/>
                  </a:cubicBezTo>
                  <a:cubicBezTo>
                    <a:pt x="67" y="668"/>
                    <a:pt x="78" y="567"/>
                    <a:pt x="111" y="478"/>
                  </a:cubicBezTo>
                  <a:cubicBezTo>
                    <a:pt x="156" y="389"/>
                    <a:pt x="233" y="322"/>
                    <a:pt x="300" y="245"/>
                  </a:cubicBezTo>
                  <a:cubicBezTo>
                    <a:pt x="367" y="167"/>
                    <a:pt x="433" y="89"/>
                    <a:pt x="490" y="11"/>
                  </a:cubicBezTo>
                  <a:lnTo>
                    <a:pt x="49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54" name="Google Shape;21754;p33"/>
            <p:cNvSpPr/>
            <p:nvPr/>
          </p:nvSpPr>
          <p:spPr>
            <a:xfrm>
              <a:off x="2336008" y="4321905"/>
              <a:ext cx="132363" cy="61123"/>
            </a:xfrm>
            <a:custGeom>
              <a:avLst/>
              <a:gdLst/>
              <a:ahLst/>
              <a:cxnLst/>
              <a:rect l="l" t="t" r="r" b="b"/>
              <a:pathLst>
                <a:path w="3794" h="1752" extrusionOk="0">
                  <a:moveTo>
                    <a:pt x="1716" y="0"/>
                  </a:moveTo>
                  <a:cubicBezTo>
                    <a:pt x="1511" y="0"/>
                    <a:pt x="1282" y="32"/>
                    <a:pt x="1024" y="116"/>
                  </a:cubicBezTo>
                  <a:cubicBezTo>
                    <a:pt x="213" y="383"/>
                    <a:pt x="12" y="1151"/>
                    <a:pt x="1" y="1206"/>
                  </a:cubicBezTo>
                  <a:lnTo>
                    <a:pt x="1" y="1218"/>
                  </a:lnTo>
                  <a:cubicBezTo>
                    <a:pt x="23" y="1251"/>
                    <a:pt x="379" y="1740"/>
                    <a:pt x="880" y="1752"/>
                  </a:cubicBezTo>
                  <a:cubicBezTo>
                    <a:pt x="889" y="1752"/>
                    <a:pt x="898" y="1752"/>
                    <a:pt x="907" y="1752"/>
                  </a:cubicBezTo>
                  <a:cubicBezTo>
                    <a:pt x="1282" y="1752"/>
                    <a:pt x="1775" y="1537"/>
                    <a:pt x="2014" y="1429"/>
                  </a:cubicBezTo>
                  <a:cubicBezTo>
                    <a:pt x="2259" y="1317"/>
                    <a:pt x="2759" y="1107"/>
                    <a:pt x="3048" y="1028"/>
                  </a:cubicBezTo>
                  <a:cubicBezTo>
                    <a:pt x="3305" y="961"/>
                    <a:pt x="3705" y="761"/>
                    <a:pt x="3782" y="717"/>
                  </a:cubicBezTo>
                  <a:cubicBezTo>
                    <a:pt x="3794" y="717"/>
                    <a:pt x="3794" y="706"/>
                    <a:pt x="3782" y="695"/>
                  </a:cubicBezTo>
                  <a:cubicBezTo>
                    <a:pt x="3683" y="650"/>
                    <a:pt x="3171" y="395"/>
                    <a:pt x="2793" y="261"/>
                  </a:cubicBezTo>
                  <a:cubicBezTo>
                    <a:pt x="2503" y="154"/>
                    <a:pt x="2166" y="0"/>
                    <a:pt x="171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55" name="Google Shape;21755;p33"/>
            <p:cNvSpPr/>
            <p:nvPr/>
          </p:nvSpPr>
          <p:spPr>
            <a:xfrm>
              <a:off x="2374839" y="4330592"/>
              <a:ext cx="93533" cy="51668"/>
            </a:xfrm>
            <a:custGeom>
              <a:avLst/>
              <a:gdLst/>
              <a:ahLst/>
              <a:cxnLst/>
              <a:rect l="l" t="t" r="r" b="b"/>
              <a:pathLst>
                <a:path w="2681" h="1481" extrusionOk="0">
                  <a:moveTo>
                    <a:pt x="1646" y="1"/>
                  </a:moveTo>
                  <a:cubicBezTo>
                    <a:pt x="1424" y="67"/>
                    <a:pt x="1213" y="179"/>
                    <a:pt x="1035" y="324"/>
                  </a:cubicBezTo>
                  <a:cubicBezTo>
                    <a:pt x="924" y="413"/>
                    <a:pt x="823" y="512"/>
                    <a:pt x="746" y="623"/>
                  </a:cubicBezTo>
                  <a:cubicBezTo>
                    <a:pt x="657" y="724"/>
                    <a:pt x="590" y="835"/>
                    <a:pt x="501" y="946"/>
                  </a:cubicBezTo>
                  <a:cubicBezTo>
                    <a:pt x="423" y="1046"/>
                    <a:pt x="334" y="1147"/>
                    <a:pt x="212" y="1213"/>
                  </a:cubicBezTo>
                  <a:cubicBezTo>
                    <a:pt x="133" y="1258"/>
                    <a:pt x="0" y="1302"/>
                    <a:pt x="22" y="1424"/>
                  </a:cubicBezTo>
                  <a:cubicBezTo>
                    <a:pt x="22" y="1447"/>
                    <a:pt x="34" y="1469"/>
                    <a:pt x="44" y="1480"/>
                  </a:cubicBezTo>
                  <a:cubicBezTo>
                    <a:pt x="367" y="1424"/>
                    <a:pt x="712" y="1269"/>
                    <a:pt x="901" y="1180"/>
                  </a:cubicBezTo>
                  <a:cubicBezTo>
                    <a:pt x="1146" y="1068"/>
                    <a:pt x="1646" y="858"/>
                    <a:pt x="1935" y="779"/>
                  </a:cubicBezTo>
                  <a:cubicBezTo>
                    <a:pt x="2192" y="712"/>
                    <a:pt x="2592" y="512"/>
                    <a:pt x="2669" y="468"/>
                  </a:cubicBezTo>
                  <a:cubicBezTo>
                    <a:pt x="2681" y="468"/>
                    <a:pt x="2681" y="457"/>
                    <a:pt x="2669" y="446"/>
                  </a:cubicBezTo>
                  <a:cubicBezTo>
                    <a:pt x="2570" y="401"/>
                    <a:pt x="2058" y="146"/>
                    <a:pt x="1680" y="12"/>
                  </a:cubicBezTo>
                  <a:cubicBezTo>
                    <a:pt x="1668" y="1"/>
                    <a:pt x="1658" y="1"/>
                    <a:pt x="16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56" name="Google Shape;21756;p33"/>
            <p:cNvSpPr/>
            <p:nvPr/>
          </p:nvSpPr>
          <p:spPr>
            <a:xfrm>
              <a:off x="2339113" y="4335616"/>
              <a:ext cx="37713" cy="29166"/>
            </a:xfrm>
            <a:custGeom>
              <a:avLst/>
              <a:gdLst/>
              <a:ahLst/>
              <a:cxnLst/>
              <a:rect l="l" t="t" r="r" b="b"/>
              <a:pathLst>
                <a:path w="1081" h="836" extrusionOk="0">
                  <a:moveTo>
                    <a:pt x="1047" y="0"/>
                  </a:moveTo>
                  <a:cubicBezTo>
                    <a:pt x="936" y="0"/>
                    <a:pt x="826" y="52"/>
                    <a:pt x="735" y="113"/>
                  </a:cubicBezTo>
                  <a:cubicBezTo>
                    <a:pt x="635" y="180"/>
                    <a:pt x="557" y="257"/>
                    <a:pt x="468" y="335"/>
                  </a:cubicBezTo>
                  <a:cubicBezTo>
                    <a:pt x="390" y="413"/>
                    <a:pt x="302" y="491"/>
                    <a:pt x="235" y="591"/>
                  </a:cubicBezTo>
                  <a:cubicBezTo>
                    <a:pt x="190" y="635"/>
                    <a:pt x="168" y="680"/>
                    <a:pt x="124" y="724"/>
                  </a:cubicBezTo>
                  <a:cubicBezTo>
                    <a:pt x="90" y="769"/>
                    <a:pt x="57" y="813"/>
                    <a:pt x="1" y="825"/>
                  </a:cubicBezTo>
                  <a:lnTo>
                    <a:pt x="1" y="835"/>
                  </a:lnTo>
                  <a:cubicBezTo>
                    <a:pt x="57" y="825"/>
                    <a:pt x="101" y="780"/>
                    <a:pt x="146" y="736"/>
                  </a:cubicBezTo>
                  <a:cubicBezTo>
                    <a:pt x="179" y="691"/>
                    <a:pt x="213" y="647"/>
                    <a:pt x="257" y="602"/>
                  </a:cubicBezTo>
                  <a:cubicBezTo>
                    <a:pt x="334" y="524"/>
                    <a:pt x="413" y="447"/>
                    <a:pt x="502" y="368"/>
                  </a:cubicBezTo>
                  <a:lnTo>
                    <a:pt x="779" y="157"/>
                  </a:lnTo>
                  <a:cubicBezTo>
                    <a:pt x="868" y="91"/>
                    <a:pt x="957" y="35"/>
                    <a:pt x="1080" y="12"/>
                  </a:cubicBezTo>
                  <a:lnTo>
                    <a:pt x="1080" y="2"/>
                  </a:lnTo>
                  <a:cubicBezTo>
                    <a:pt x="1069" y="1"/>
                    <a:pt x="1058" y="0"/>
                    <a:pt x="10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57" name="Google Shape;21757;p33"/>
            <p:cNvSpPr/>
            <p:nvPr/>
          </p:nvSpPr>
          <p:spPr>
            <a:xfrm>
              <a:off x="2348847" y="4363597"/>
              <a:ext cx="31434" cy="12036"/>
            </a:xfrm>
            <a:custGeom>
              <a:avLst/>
              <a:gdLst/>
              <a:ahLst/>
              <a:cxnLst/>
              <a:rect l="l" t="t" r="r" b="b"/>
              <a:pathLst>
                <a:path w="901" h="345" extrusionOk="0">
                  <a:moveTo>
                    <a:pt x="0" y="0"/>
                  </a:moveTo>
                  <a:cubicBezTo>
                    <a:pt x="111" y="134"/>
                    <a:pt x="256" y="223"/>
                    <a:pt x="411" y="278"/>
                  </a:cubicBezTo>
                  <a:cubicBezTo>
                    <a:pt x="490" y="312"/>
                    <a:pt x="567" y="334"/>
                    <a:pt x="656" y="345"/>
                  </a:cubicBezTo>
                  <a:cubicBezTo>
                    <a:pt x="734" y="345"/>
                    <a:pt x="823" y="345"/>
                    <a:pt x="901" y="334"/>
                  </a:cubicBezTo>
                  <a:lnTo>
                    <a:pt x="901" y="323"/>
                  </a:lnTo>
                  <a:cubicBezTo>
                    <a:pt x="823" y="323"/>
                    <a:pt x="734" y="323"/>
                    <a:pt x="656" y="312"/>
                  </a:cubicBezTo>
                  <a:cubicBezTo>
                    <a:pt x="579" y="300"/>
                    <a:pt x="490" y="290"/>
                    <a:pt x="411" y="256"/>
                  </a:cubicBezTo>
                  <a:cubicBezTo>
                    <a:pt x="256" y="211"/>
                    <a:pt x="111" y="12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58" name="Google Shape;21758;p33"/>
            <p:cNvSpPr/>
            <p:nvPr/>
          </p:nvSpPr>
          <p:spPr>
            <a:xfrm>
              <a:off x="2362035" y="4331779"/>
              <a:ext cx="38062" cy="30282"/>
            </a:xfrm>
            <a:custGeom>
              <a:avLst/>
              <a:gdLst/>
              <a:ahLst/>
              <a:cxnLst/>
              <a:rect l="l" t="t" r="r" b="b"/>
              <a:pathLst>
                <a:path w="1091" h="868" extrusionOk="0">
                  <a:moveTo>
                    <a:pt x="1079" y="0"/>
                  </a:moveTo>
                  <a:cubicBezTo>
                    <a:pt x="979" y="45"/>
                    <a:pt x="856" y="67"/>
                    <a:pt x="757" y="122"/>
                  </a:cubicBezTo>
                  <a:cubicBezTo>
                    <a:pt x="646" y="189"/>
                    <a:pt x="579" y="290"/>
                    <a:pt x="500" y="379"/>
                  </a:cubicBezTo>
                  <a:lnTo>
                    <a:pt x="278" y="656"/>
                  </a:lnTo>
                  <a:cubicBezTo>
                    <a:pt x="201" y="745"/>
                    <a:pt x="112" y="834"/>
                    <a:pt x="0" y="868"/>
                  </a:cubicBezTo>
                  <a:cubicBezTo>
                    <a:pt x="122" y="846"/>
                    <a:pt x="211" y="757"/>
                    <a:pt x="290" y="668"/>
                  </a:cubicBezTo>
                  <a:lnTo>
                    <a:pt x="523" y="389"/>
                  </a:lnTo>
                  <a:cubicBezTo>
                    <a:pt x="601" y="312"/>
                    <a:pt x="668" y="211"/>
                    <a:pt x="767" y="156"/>
                  </a:cubicBezTo>
                  <a:cubicBezTo>
                    <a:pt x="868" y="89"/>
                    <a:pt x="990" y="67"/>
                    <a:pt x="10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59" name="Google Shape;21759;p33"/>
            <p:cNvSpPr/>
            <p:nvPr/>
          </p:nvSpPr>
          <p:spPr>
            <a:xfrm>
              <a:off x="2375990" y="4359026"/>
              <a:ext cx="32236" cy="9943"/>
            </a:xfrm>
            <a:custGeom>
              <a:avLst/>
              <a:gdLst/>
              <a:ahLst/>
              <a:cxnLst/>
              <a:rect l="l" t="t" r="r" b="b"/>
              <a:pathLst>
                <a:path w="924" h="285" extrusionOk="0">
                  <a:moveTo>
                    <a:pt x="119" y="1"/>
                  </a:moveTo>
                  <a:cubicBezTo>
                    <a:pt x="78" y="1"/>
                    <a:pt x="40" y="3"/>
                    <a:pt x="1" y="9"/>
                  </a:cubicBezTo>
                  <a:lnTo>
                    <a:pt x="1" y="20"/>
                  </a:lnTo>
                  <a:cubicBezTo>
                    <a:pt x="78" y="20"/>
                    <a:pt x="167" y="20"/>
                    <a:pt x="234" y="43"/>
                  </a:cubicBezTo>
                  <a:cubicBezTo>
                    <a:pt x="312" y="65"/>
                    <a:pt x="367" y="120"/>
                    <a:pt x="434" y="176"/>
                  </a:cubicBezTo>
                  <a:cubicBezTo>
                    <a:pt x="501" y="220"/>
                    <a:pt x="590" y="265"/>
                    <a:pt x="668" y="276"/>
                  </a:cubicBezTo>
                  <a:cubicBezTo>
                    <a:pt x="713" y="281"/>
                    <a:pt x="754" y="284"/>
                    <a:pt x="796" y="284"/>
                  </a:cubicBezTo>
                  <a:cubicBezTo>
                    <a:pt x="837" y="284"/>
                    <a:pt x="879" y="281"/>
                    <a:pt x="924" y="276"/>
                  </a:cubicBezTo>
                  <a:cubicBezTo>
                    <a:pt x="846" y="253"/>
                    <a:pt x="757" y="231"/>
                    <a:pt x="679" y="220"/>
                  </a:cubicBezTo>
                  <a:cubicBezTo>
                    <a:pt x="612" y="198"/>
                    <a:pt x="535" y="176"/>
                    <a:pt x="468" y="131"/>
                  </a:cubicBezTo>
                  <a:lnTo>
                    <a:pt x="367" y="65"/>
                  </a:lnTo>
                  <a:cubicBezTo>
                    <a:pt x="323" y="43"/>
                    <a:pt x="290" y="20"/>
                    <a:pt x="246" y="9"/>
                  </a:cubicBezTo>
                  <a:cubicBezTo>
                    <a:pt x="201" y="3"/>
                    <a:pt x="159" y="1"/>
                    <a:pt x="11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60" name="Google Shape;21760;p33"/>
            <p:cNvSpPr/>
            <p:nvPr/>
          </p:nvSpPr>
          <p:spPr>
            <a:xfrm>
              <a:off x="2397342" y="4337570"/>
              <a:ext cx="35725" cy="18665"/>
            </a:xfrm>
            <a:custGeom>
              <a:avLst/>
              <a:gdLst/>
              <a:ahLst/>
              <a:cxnLst/>
              <a:rect l="l" t="t" r="r" b="b"/>
              <a:pathLst>
                <a:path w="1024" h="535" extrusionOk="0">
                  <a:moveTo>
                    <a:pt x="1023" y="1"/>
                  </a:moveTo>
                  <a:cubicBezTo>
                    <a:pt x="934" y="23"/>
                    <a:pt x="845" y="57"/>
                    <a:pt x="746" y="101"/>
                  </a:cubicBezTo>
                  <a:cubicBezTo>
                    <a:pt x="657" y="146"/>
                    <a:pt x="578" y="201"/>
                    <a:pt x="501" y="257"/>
                  </a:cubicBezTo>
                  <a:cubicBezTo>
                    <a:pt x="423" y="324"/>
                    <a:pt x="345" y="379"/>
                    <a:pt x="267" y="435"/>
                  </a:cubicBezTo>
                  <a:cubicBezTo>
                    <a:pt x="190" y="490"/>
                    <a:pt x="89" y="524"/>
                    <a:pt x="0" y="524"/>
                  </a:cubicBezTo>
                  <a:lnTo>
                    <a:pt x="0" y="535"/>
                  </a:lnTo>
                  <a:cubicBezTo>
                    <a:pt x="101" y="535"/>
                    <a:pt x="190" y="502"/>
                    <a:pt x="279" y="457"/>
                  </a:cubicBezTo>
                  <a:cubicBezTo>
                    <a:pt x="368" y="401"/>
                    <a:pt x="445" y="346"/>
                    <a:pt x="523" y="290"/>
                  </a:cubicBezTo>
                  <a:cubicBezTo>
                    <a:pt x="601" y="235"/>
                    <a:pt x="679" y="190"/>
                    <a:pt x="768" y="146"/>
                  </a:cubicBezTo>
                  <a:cubicBezTo>
                    <a:pt x="857" y="90"/>
                    <a:pt x="946" y="57"/>
                    <a:pt x="10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61" name="Google Shape;21761;p33"/>
            <p:cNvSpPr/>
            <p:nvPr/>
          </p:nvSpPr>
          <p:spPr>
            <a:xfrm>
              <a:off x="2426823" y="4344129"/>
              <a:ext cx="20619" cy="7850"/>
            </a:xfrm>
            <a:custGeom>
              <a:avLst/>
              <a:gdLst/>
              <a:ahLst/>
              <a:cxnLst/>
              <a:rect l="l" t="t" r="r" b="b"/>
              <a:pathLst>
                <a:path w="591" h="225" extrusionOk="0">
                  <a:moveTo>
                    <a:pt x="572" y="0"/>
                  </a:moveTo>
                  <a:cubicBezTo>
                    <a:pt x="522" y="0"/>
                    <a:pt x="474" y="38"/>
                    <a:pt x="435" y="58"/>
                  </a:cubicBezTo>
                  <a:cubicBezTo>
                    <a:pt x="390" y="80"/>
                    <a:pt x="346" y="114"/>
                    <a:pt x="301" y="124"/>
                  </a:cubicBezTo>
                  <a:cubicBezTo>
                    <a:pt x="201" y="169"/>
                    <a:pt x="101" y="203"/>
                    <a:pt x="0" y="213"/>
                  </a:cubicBezTo>
                  <a:lnTo>
                    <a:pt x="0" y="225"/>
                  </a:lnTo>
                  <a:cubicBezTo>
                    <a:pt x="101" y="213"/>
                    <a:pt x="212" y="191"/>
                    <a:pt x="312" y="147"/>
                  </a:cubicBezTo>
                  <a:cubicBezTo>
                    <a:pt x="356" y="136"/>
                    <a:pt x="412" y="114"/>
                    <a:pt x="457" y="80"/>
                  </a:cubicBezTo>
                  <a:cubicBezTo>
                    <a:pt x="501" y="58"/>
                    <a:pt x="534" y="13"/>
                    <a:pt x="590" y="2"/>
                  </a:cubicBezTo>
                  <a:cubicBezTo>
                    <a:pt x="584" y="1"/>
                    <a:pt x="578" y="0"/>
                    <a:pt x="57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62" name="Google Shape;21762;p33"/>
            <p:cNvSpPr/>
            <p:nvPr/>
          </p:nvSpPr>
          <p:spPr>
            <a:xfrm>
              <a:off x="2415589" y="4353514"/>
              <a:ext cx="16327" cy="4291"/>
            </a:xfrm>
            <a:custGeom>
              <a:avLst/>
              <a:gdLst/>
              <a:ahLst/>
              <a:cxnLst/>
              <a:rect l="l" t="t" r="r" b="b"/>
              <a:pathLst>
                <a:path w="468" h="123" extrusionOk="0">
                  <a:moveTo>
                    <a:pt x="0" y="0"/>
                  </a:moveTo>
                  <a:lnTo>
                    <a:pt x="0" y="11"/>
                  </a:lnTo>
                  <a:cubicBezTo>
                    <a:pt x="78" y="11"/>
                    <a:pt x="156" y="33"/>
                    <a:pt x="233" y="67"/>
                  </a:cubicBezTo>
                  <a:cubicBezTo>
                    <a:pt x="267" y="78"/>
                    <a:pt x="312" y="100"/>
                    <a:pt x="345" y="100"/>
                  </a:cubicBezTo>
                  <a:cubicBezTo>
                    <a:pt x="389" y="112"/>
                    <a:pt x="434" y="122"/>
                    <a:pt x="467" y="122"/>
                  </a:cubicBezTo>
                  <a:lnTo>
                    <a:pt x="356" y="78"/>
                  </a:lnTo>
                  <a:cubicBezTo>
                    <a:pt x="322" y="67"/>
                    <a:pt x="278" y="55"/>
                    <a:pt x="245" y="45"/>
                  </a:cubicBezTo>
                  <a:cubicBezTo>
                    <a:pt x="167" y="11"/>
                    <a:pt x="78"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63" name="Google Shape;21763;p33"/>
            <p:cNvSpPr/>
            <p:nvPr/>
          </p:nvSpPr>
          <p:spPr>
            <a:xfrm>
              <a:off x="2227366" y="4286354"/>
              <a:ext cx="560328" cy="264308"/>
            </a:xfrm>
            <a:custGeom>
              <a:avLst/>
              <a:gdLst/>
              <a:ahLst/>
              <a:cxnLst/>
              <a:rect l="l" t="t" r="r" b="b"/>
              <a:pathLst>
                <a:path w="16061" h="7576" extrusionOk="0">
                  <a:moveTo>
                    <a:pt x="34" y="1"/>
                  </a:moveTo>
                  <a:cubicBezTo>
                    <a:pt x="45" y="45"/>
                    <a:pt x="45" y="101"/>
                    <a:pt x="34" y="156"/>
                  </a:cubicBezTo>
                  <a:cubicBezTo>
                    <a:pt x="23" y="190"/>
                    <a:pt x="12" y="223"/>
                    <a:pt x="1" y="245"/>
                  </a:cubicBezTo>
                  <a:cubicBezTo>
                    <a:pt x="957" y="1313"/>
                    <a:pt x="2069" y="2214"/>
                    <a:pt x="3293" y="2959"/>
                  </a:cubicBezTo>
                  <a:cubicBezTo>
                    <a:pt x="3482" y="3070"/>
                    <a:pt x="3682" y="3182"/>
                    <a:pt x="3883" y="3293"/>
                  </a:cubicBezTo>
                  <a:cubicBezTo>
                    <a:pt x="4427" y="3727"/>
                    <a:pt x="4928" y="4227"/>
                    <a:pt x="5306" y="4806"/>
                  </a:cubicBezTo>
                  <a:cubicBezTo>
                    <a:pt x="5506" y="5117"/>
                    <a:pt x="5673" y="5451"/>
                    <a:pt x="5796" y="5796"/>
                  </a:cubicBezTo>
                  <a:cubicBezTo>
                    <a:pt x="5918" y="6140"/>
                    <a:pt x="6007" y="6496"/>
                    <a:pt x="6051" y="6864"/>
                  </a:cubicBezTo>
                  <a:lnTo>
                    <a:pt x="6096" y="6864"/>
                  </a:lnTo>
                  <a:cubicBezTo>
                    <a:pt x="6063" y="6485"/>
                    <a:pt x="5984" y="6129"/>
                    <a:pt x="5851" y="5774"/>
                  </a:cubicBezTo>
                  <a:cubicBezTo>
                    <a:pt x="5729" y="5418"/>
                    <a:pt x="5562" y="5084"/>
                    <a:pt x="5361" y="4773"/>
                  </a:cubicBezTo>
                  <a:cubicBezTo>
                    <a:pt x="5072" y="4305"/>
                    <a:pt x="4694" y="3883"/>
                    <a:pt x="4294" y="3515"/>
                  </a:cubicBezTo>
                  <a:lnTo>
                    <a:pt x="4294" y="3515"/>
                  </a:lnTo>
                  <a:cubicBezTo>
                    <a:pt x="5151" y="3960"/>
                    <a:pt x="6040" y="4328"/>
                    <a:pt x="6952" y="4650"/>
                  </a:cubicBezTo>
                  <a:lnTo>
                    <a:pt x="7319" y="4917"/>
                  </a:lnTo>
                  <a:cubicBezTo>
                    <a:pt x="7442" y="5017"/>
                    <a:pt x="7564" y="5128"/>
                    <a:pt x="7675" y="5250"/>
                  </a:cubicBezTo>
                  <a:cubicBezTo>
                    <a:pt x="7897" y="5495"/>
                    <a:pt x="8120" y="5740"/>
                    <a:pt x="8309" y="6007"/>
                  </a:cubicBezTo>
                  <a:cubicBezTo>
                    <a:pt x="8398" y="6140"/>
                    <a:pt x="8487" y="6274"/>
                    <a:pt x="8565" y="6419"/>
                  </a:cubicBezTo>
                  <a:cubicBezTo>
                    <a:pt x="8609" y="6496"/>
                    <a:pt x="8643" y="6563"/>
                    <a:pt x="8687" y="6641"/>
                  </a:cubicBezTo>
                  <a:cubicBezTo>
                    <a:pt x="8732" y="6708"/>
                    <a:pt x="8776" y="6785"/>
                    <a:pt x="8832" y="6852"/>
                  </a:cubicBezTo>
                  <a:cubicBezTo>
                    <a:pt x="9021" y="7119"/>
                    <a:pt x="9254" y="7364"/>
                    <a:pt x="9499" y="7575"/>
                  </a:cubicBezTo>
                  <a:lnTo>
                    <a:pt x="9533" y="7542"/>
                  </a:lnTo>
                  <a:cubicBezTo>
                    <a:pt x="9288" y="7319"/>
                    <a:pt x="9066" y="7074"/>
                    <a:pt x="8876" y="6808"/>
                  </a:cubicBezTo>
                  <a:lnTo>
                    <a:pt x="8743" y="6607"/>
                  </a:lnTo>
                  <a:cubicBezTo>
                    <a:pt x="8698" y="6541"/>
                    <a:pt x="8665" y="6463"/>
                    <a:pt x="8621" y="6396"/>
                  </a:cubicBezTo>
                  <a:cubicBezTo>
                    <a:pt x="8542" y="6241"/>
                    <a:pt x="8453" y="6107"/>
                    <a:pt x="8364" y="5962"/>
                  </a:cubicBezTo>
                  <a:cubicBezTo>
                    <a:pt x="8176" y="5695"/>
                    <a:pt x="7953" y="5440"/>
                    <a:pt x="7731" y="5195"/>
                  </a:cubicBezTo>
                  <a:cubicBezTo>
                    <a:pt x="7620" y="5072"/>
                    <a:pt x="7497" y="4961"/>
                    <a:pt x="7375" y="4850"/>
                  </a:cubicBezTo>
                  <a:lnTo>
                    <a:pt x="7242" y="4750"/>
                  </a:lnTo>
                  <a:lnTo>
                    <a:pt x="7242" y="4750"/>
                  </a:lnTo>
                  <a:cubicBezTo>
                    <a:pt x="7274" y="4761"/>
                    <a:pt x="7297" y="4773"/>
                    <a:pt x="7331" y="4783"/>
                  </a:cubicBezTo>
                  <a:lnTo>
                    <a:pt x="7864" y="4951"/>
                  </a:lnTo>
                  <a:cubicBezTo>
                    <a:pt x="8042" y="5006"/>
                    <a:pt x="8220" y="5062"/>
                    <a:pt x="8398" y="5106"/>
                  </a:cubicBezTo>
                  <a:cubicBezTo>
                    <a:pt x="8754" y="5206"/>
                    <a:pt x="9110" y="5295"/>
                    <a:pt x="9477" y="5362"/>
                  </a:cubicBezTo>
                  <a:cubicBezTo>
                    <a:pt x="9677" y="5395"/>
                    <a:pt x="9866" y="5428"/>
                    <a:pt x="10067" y="5462"/>
                  </a:cubicBezTo>
                  <a:cubicBezTo>
                    <a:pt x="10334" y="5562"/>
                    <a:pt x="10589" y="5685"/>
                    <a:pt x="10834" y="5818"/>
                  </a:cubicBezTo>
                  <a:cubicBezTo>
                    <a:pt x="10956" y="5895"/>
                    <a:pt x="11068" y="5974"/>
                    <a:pt x="11179" y="6073"/>
                  </a:cubicBezTo>
                  <a:cubicBezTo>
                    <a:pt x="11278" y="6174"/>
                    <a:pt x="11390" y="6274"/>
                    <a:pt x="11490" y="6374"/>
                  </a:cubicBezTo>
                  <a:cubicBezTo>
                    <a:pt x="11690" y="6574"/>
                    <a:pt x="11891" y="6797"/>
                    <a:pt x="12101" y="6985"/>
                  </a:cubicBezTo>
                  <a:lnTo>
                    <a:pt x="12736" y="7575"/>
                  </a:lnTo>
                  <a:lnTo>
                    <a:pt x="12769" y="7542"/>
                  </a:lnTo>
                  <a:lnTo>
                    <a:pt x="12146" y="6941"/>
                  </a:lnTo>
                  <a:cubicBezTo>
                    <a:pt x="11924" y="6752"/>
                    <a:pt x="11735" y="6541"/>
                    <a:pt x="11535" y="6330"/>
                  </a:cubicBezTo>
                  <a:cubicBezTo>
                    <a:pt x="11434" y="6229"/>
                    <a:pt x="11323" y="6118"/>
                    <a:pt x="11223" y="6029"/>
                  </a:cubicBezTo>
                  <a:cubicBezTo>
                    <a:pt x="11112" y="5929"/>
                    <a:pt x="10989" y="5829"/>
                    <a:pt x="10867" y="5762"/>
                  </a:cubicBezTo>
                  <a:cubicBezTo>
                    <a:pt x="10689" y="5662"/>
                    <a:pt x="10511" y="5573"/>
                    <a:pt x="10334" y="5495"/>
                  </a:cubicBezTo>
                  <a:lnTo>
                    <a:pt x="10334" y="5495"/>
                  </a:lnTo>
                  <a:cubicBezTo>
                    <a:pt x="10778" y="5540"/>
                    <a:pt x="11234" y="5573"/>
                    <a:pt x="11690" y="5573"/>
                  </a:cubicBezTo>
                  <a:cubicBezTo>
                    <a:pt x="12424" y="5573"/>
                    <a:pt x="13169" y="5507"/>
                    <a:pt x="13893" y="5351"/>
                  </a:cubicBezTo>
                  <a:cubicBezTo>
                    <a:pt x="14627" y="5206"/>
                    <a:pt x="15338" y="5028"/>
                    <a:pt x="16061" y="4884"/>
                  </a:cubicBezTo>
                  <a:lnTo>
                    <a:pt x="16050" y="4839"/>
                  </a:lnTo>
                  <a:cubicBezTo>
                    <a:pt x="15327" y="4973"/>
                    <a:pt x="14604" y="5161"/>
                    <a:pt x="13881" y="5295"/>
                  </a:cubicBezTo>
                  <a:cubicBezTo>
                    <a:pt x="13159" y="5440"/>
                    <a:pt x="12424" y="5495"/>
                    <a:pt x="11690" y="5495"/>
                  </a:cubicBezTo>
                  <a:cubicBezTo>
                    <a:pt x="10956" y="5484"/>
                    <a:pt x="10222" y="5406"/>
                    <a:pt x="9499" y="5262"/>
                  </a:cubicBezTo>
                  <a:cubicBezTo>
                    <a:pt x="9343" y="5240"/>
                    <a:pt x="9187" y="5206"/>
                    <a:pt x="9043" y="5161"/>
                  </a:cubicBezTo>
                  <a:cubicBezTo>
                    <a:pt x="9333" y="5128"/>
                    <a:pt x="9622" y="5084"/>
                    <a:pt x="9899" y="5006"/>
                  </a:cubicBezTo>
                  <a:cubicBezTo>
                    <a:pt x="10277" y="4906"/>
                    <a:pt x="10633" y="4739"/>
                    <a:pt x="10956" y="4539"/>
                  </a:cubicBezTo>
                  <a:cubicBezTo>
                    <a:pt x="11290" y="4338"/>
                    <a:pt x="11590" y="4116"/>
                    <a:pt x="11924" y="3916"/>
                  </a:cubicBezTo>
                  <a:cubicBezTo>
                    <a:pt x="12247" y="3716"/>
                    <a:pt x="12569" y="3527"/>
                    <a:pt x="12902" y="3337"/>
                  </a:cubicBezTo>
                  <a:lnTo>
                    <a:pt x="12880" y="3293"/>
                  </a:lnTo>
                  <a:cubicBezTo>
                    <a:pt x="12546" y="3482"/>
                    <a:pt x="12213" y="3671"/>
                    <a:pt x="11891" y="3871"/>
                  </a:cubicBezTo>
                  <a:cubicBezTo>
                    <a:pt x="11557" y="4061"/>
                    <a:pt x="11256" y="4294"/>
                    <a:pt x="10923" y="4483"/>
                  </a:cubicBezTo>
                  <a:cubicBezTo>
                    <a:pt x="10600" y="4684"/>
                    <a:pt x="10255" y="4839"/>
                    <a:pt x="9889" y="4939"/>
                  </a:cubicBezTo>
                  <a:cubicBezTo>
                    <a:pt x="9533" y="5028"/>
                    <a:pt x="9177" y="5084"/>
                    <a:pt x="8821" y="5117"/>
                  </a:cubicBezTo>
                  <a:cubicBezTo>
                    <a:pt x="8687" y="5084"/>
                    <a:pt x="8554" y="5040"/>
                    <a:pt x="8421" y="5006"/>
                  </a:cubicBezTo>
                  <a:cubicBezTo>
                    <a:pt x="8243" y="4951"/>
                    <a:pt x="8075" y="4906"/>
                    <a:pt x="7897" y="4839"/>
                  </a:cubicBezTo>
                  <a:cubicBezTo>
                    <a:pt x="7719" y="4783"/>
                    <a:pt x="7541" y="4728"/>
                    <a:pt x="7375" y="4672"/>
                  </a:cubicBezTo>
                  <a:cubicBezTo>
                    <a:pt x="6941" y="4528"/>
                    <a:pt x="6518" y="4361"/>
                    <a:pt x="6096" y="4194"/>
                  </a:cubicBezTo>
                  <a:cubicBezTo>
                    <a:pt x="6307" y="4194"/>
                    <a:pt x="6518" y="4172"/>
                    <a:pt x="6718" y="4128"/>
                  </a:cubicBezTo>
                  <a:cubicBezTo>
                    <a:pt x="7030" y="4071"/>
                    <a:pt x="7331" y="3982"/>
                    <a:pt x="7620" y="3871"/>
                  </a:cubicBezTo>
                  <a:cubicBezTo>
                    <a:pt x="8209" y="3638"/>
                    <a:pt x="8754" y="3337"/>
                    <a:pt x="9288" y="3015"/>
                  </a:cubicBezTo>
                  <a:lnTo>
                    <a:pt x="9266" y="2981"/>
                  </a:lnTo>
                  <a:cubicBezTo>
                    <a:pt x="8732" y="3293"/>
                    <a:pt x="8176" y="3594"/>
                    <a:pt x="7597" y="3805"/>
                  </a:cubicBezTo>
                  <a:cubicBezTo>
                    <a:pt x="7308" y="3916"/>
                    <a:pt x="7019" y="4005"/>
                    <a:pt x="6708" y="4061"/>
                  </a:cubicBezTo>
                  <a:cubicBezTo>
                    <a:pt x="6512" y="4093"/>
                    <a:pt x="6311" y="4114"/>
                    <a:pt x="6112" y="4114"/>
                  </a:cubicBezTo>
                  <a:cubicBezTo>
                    <a:pt x="6039" y="4114"/>
                    <a:pt x="5967" y="4111"/>
                    <a:pt x="5895" y="4105"/>
                  </a:cubicBezTo>
                  <a:cubicBezTo>
                    <a:pt x="5017" y="3738"/>
                    <a:pt x="4172" y="3315"/>
                    <a:pt x="3371" y="2826"/>
                  </a:cubicBezTo>
                  <a:cubicBezTo>
                    <a:pt x="3070" y="2637"/>
                    <a:pt x="2770" y="2448"/>
                    <a:pt x="2481" y="2237"/>
                  </a:cubicBezTo>
                  <a:lnTo>
                    <a:pt x="2481" y="2237"/>
                  </a:lnTo>
                  <a:cubicBezTo>
                    <a:pt x="2559" y="2247"/>
                    <a:pt x="2637" y="2259"/>
                    <a:pt x="2714" y="2259"/>
                  </a:cubicBezTo>
                  <a:cubicBezTo>
                    <a:pt x="2850" y="2277"/>
                    <a:pt x="2993" y="2295"/>
                    <a:pt x="3137" y="2295"/>
                  </a:cubicBezTo>
                  <a:cubicBezTo>
                    <a:pt x="3170" y="2295"/>
                    <a:pt x="3204" y="2294"/>
                    <a:pt x="3238" y="2292"/>
                  </a:cubicBezTo>
                  <a:cubicBezTo>
                    <a:pt x="3426" y="2292"/>
                    <a:pt x="3593" y="2270"/>
                    <a:pt x="3771" y="2237"/>
                  </a:cubicBezTo>
                  <a:cubicBezTo>
                    <a:pt x="3949" y="2214"/>
                    <a:pt x="4116" y="2181"/>
                    <a:pt x="4294" y="2148"/>
                  </a:cubicBezTo>
                  <a:cubicBezTo>
                    <a:pt x="4639" y="2081"/>
                    <a:pt x="4983" y="2025"/>
                    <a:pt x="5329" y="1970"/>
                  </a:cubicBezTo>
                  <a:lnTo>
                    <a:pt x="6374" y="1803"/>
                  </a:lnTo>
                  <a:lnTo>
                    <a:pt x="6362" y="1758"/>
                  </a:lnTo>
                  <a:lnTo>
                    <a:pt x="5317" y="1903"/>
                  </a:lnTo>
                  <a:cubicBezTo>
                    <a:pt x="4973" y="1958"/>
                    <a:pt x="4627" y="2003"/>
                    <a:pt x="4283" y="2059"/>
                  </a:cubicBezTo>
                  <a:cubicBezTo>
                    <a:pt x="4105" y="2092"/>
                    <a:pt x="3927" y="2114"/>
                    <a:pt x="3760" y="2148"/>
                  </a:cubicBezTo>
                  <a:cubicBezTo>
                    <a:pt x="3582" y="2170"/>
                    <a:pt x="3416" y="2192"/>
                    <a:pt x="3238" y="2192"/>
                  </a:cubicBezTo>
                  <a:cubicBezTo>
                    <a:pt x="3070" y="2192"/>
                    <a:pt x="2892" y="2170"/>
                    <a:pt x="2726" y="2148"/>
                  </a:cubicBezTo>
                  <a:cubicBezTo>
                    <a:pt x="2570" y="2126"/>
                    <a:pt x="2425" y="2103"/>
                    <a:pt x="2270" y="2081"/>
                  </a:cubicBezTo>
                  <a:cubicBezTo>
                    <a:pt x="1458" y="1469"/>
                    <a:pt x="702" y="779"/>
                    <a:pt x="3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64" name="Google Shape;21764;p33"/>
            <p:cNvSpPr/>
            <p:nvPr/>
          </p:nvSpPr>
          <p:spPr>
            <a:xfrm>
              <a:off x="1665488" y="4338861"/>
              <a:ext cx="126537" cy="98871"/>
            </a:xfrm>
            <a:custGeom>
              <a:avLst/>
              <a:gdLst/>
              <a:ahLst/>
              <a:cxnLst/>
              <a:rect l="l" t="t" r="r" b="b"/>
              <a:pathLst>
                <a:path w="3627" h="2834" extrusionOk="0">
                  <a:moveTo>
                    <a:pt x="2891" y="0"/>
                  </a:moveTo>
                  <a:cubicBezTo>
                    <a:pt x="2588" y="0"/>
                    <a:pt x="2068" y="135"/>
                    <a:pt x="1736" y="320"/>
                  </a:cubicBezTo>
                  <a:cubicBezTo>
                    <a:pt x="1369" y="532"/>
                    <a:pt x="1213" y="865"/>
                    <a:pt x="947" y="1488"/>
                  </a:cubicBezTo>
                  <a:cubicBezTo>
                    <a:pt x="702" y="2044"/>
                    <a:pt x="123" y="2689"/>
                    <a:pt x="12" y="2811"/>
                  </a:cubicBezTo>
                  <a:cubicBezTo>
                    <a:pt x="1" y="2823"/>
                    <a:pt x="12" y="2833"/>
                    <a:pt x="12" y="2833"/>
                  </a:cubicBezTo>
                  <a:cubicBezTo>
                    <a:pt x="179" y="2789"/>
                    <a:pt x="957" y="2600"/>
                    <a:pt x="1313" y="2511"/>
                  </a:cubicBezTo>
                  <a:cubicBezTo>
                    <a:pt x="1703" y="2400"/>
                    <a:pt x="2459" y="2055"/>
                    <a:pt x="2882" y="1666"/>
                  </a:cubicBezTo>
                  <a:cubicBezTo>
                    <a:pt x="3282" y="1288"/>
                    <a:pt x="3482" y="509"/>
                    <a:pt x="3493" y="453"/>
                  </a:cubicBezTo>
                  <a:lnTo>
                    <a:pt x="3493" y="443"/>
                  </a:lnTo>
                  <a:lnTo>
                    <a:pt x="3616" y="376"/>
                  </a:lnTo>
                  <a:cubicBezTo>
                    <a:pt x="3627" y="376"/>
                    <a:pt x="3627" y="364"/>
                    <a:pt x="3616" y="364"/>
                  </a:cubicBezTo>
                  <a:cubicBezTo>
                    <a:pt x="3560" y="309"/>
                    <a:pt x="3248" y="42"/>
                    <a:pt x="3004" y="8"/>
                  </a:cubicBezTo>
                  <a:cubicBezTo>
                    <a:pt x="2971" y="3"/>
                    <a:pt x="2933" y="0"/>
                    <a:pt x="289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65" name="Google Shape;21765;p33"/>
            <p:cNvSpPr/>
            <p:nvPr/>
          </p:nvSpPr>
          <p:spPr>
            <a:xfrm>
              <a:off x="1665488" y="4341861"/>
              <a:ext cx="83067" cy="95871"/>
            </a:xfrm>
            <a:custGeom>
              <a:avLst/>
              <a:gdLst/>
              <a:ahLst/>
              <a:cxnLst/>
              <a:rect l="l" t="t" r="r" b="b"/>
              <a:pathLst>
                <a:path w="2381" h="2748" extrusionOk="0">
                  <a:moveTo>
                    <a:pt x="2348" y="1"/>
                  </a:moveTo>
                  <a:lnTo>
                    <a:pt x="2348" y="1"/>
                  </a:lnTo>
                  <a:cubicBezTo>
                    <a:pt x="2136" y="56"/>
                    <a:pt x="1914" y="134"/>
                    <a:pt x="1736" y="234"/>
                  </a:cubicBezTo>
                  <a:cubicBezTo>
                    <a:pt x="1369" y="446"/>
                    <a:pt x="1213" y="779"/>
                    <a:pt x="947" y="1402"/>
                  </a:cubicBezTo>
                  <a:cubicBezTo>
                    <a:pt x="702" y="1958"/>
                    <a:pt x="123" y="2603"/>
                    <a:pt x="12" y="2725"/>
                  </a:cubicBezTo>
                  <a:cubicBezTo>
                    <a:pt x="1" y="2737"/>
                    <a:pt x="12" y="2747"/>
                    <a:pt x="12" y="2747"/>
                  </a:cubicBezTo>
                  <a:cubicBezTo>
                    <a:pt x="179" y="2703"/>
                    <a:pt x="957" y="2514"/>
                    <a:pt x="1313" y="2425"/>
                  </a:cubicBezTo>
                  <a:cubicBezTo>
                    <a:pt x="1424" y="2391"/>
                    <a:pt x="1558" y="2347"/>
                    <a:pt x="1703" y="2280"/>
                  </a:cubicBezTo>
                  <a:cubicBezTo>
                    <a:pt x="1747" y="2203"/>
                    <a:pt x="1780" y="2114"/>
                    <a:pt x="1814" y="2036"/>
                  </a:cubicBezTo>
                  <a:cubicBezTo>
                    <a:pt x="1869" y="1847"/>
                    <a:pt x="1891" y="1657"/>
                    <a:pt x="1925" y="1479"/>
                  </a:cubicBezTo>
                  <a:cubicBezTo>
                    <a:pt x="1948" y="1279"/>
                    <a:pt x="1980" y="1091"/>
                    <a:pt x="2059" y="923"/>
                  </a:cubicBezTo>
                  <a:cubicBezTo>
                    <a:pt x="2136" y="757"/>
                    <a:pt x="2237" y="601"/>
                    <a:pt x="2303" y="434"/>
                  </a:cubicBezTo>
                  <a:cubicBezTo>
                    <a:pt x="2359" y="290"/>
                    <a:pt x="2381" y="145"/>
                    <a:pt x="234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66" name="Google Shape;21766;p33"/>
            <p:cNvSpPr/>
            <p:nvPr/>
          </p:nvSpPr>
          <p:spPr>
            <a:xfrm>
              <a:off x="1701179" y="4407661"/>
              <a:ext cx="6664" cy="16886"/>
            </a:xfrm>
            <a:custGeom>
              <a:avLst/>
              <a:gdLst/>
              <a:ahLst/>
              <a:cxnLst/>
              <a:rect l="l" t="t" r="r" b="b"/>
              <a:pathLst>
                <a:path w="191" h="484" extrusionOk="0">
                  <a:moveTo>
                    <a:pt x="171" y="0"/>
                  </a:moveTo>
                  <a:cubicBezTo>
                    <a:pt x="168" y="0"/>
                    <a:pt x="168" y="5"/>
                    <a:pt x="168" y="5"/>
                  </a:cubicBezTo>
                  <a:cubicBezTo>
                    <a:pt x="168" y="5"/>
                    <a:pt x="179" y="5"/>
                    <a:pt x="168" y="16"/>
                  </a:cubicBezTo>
                  <a:cubicBezTo>
                    <a:pt x="168" y="28"/>
                    <a:pt x="157" y="38"/>
                    <a:pt x="157" y="50"/>
                  </a:cubicBezTo>
                  <a:cubicBezTo>
                    <a:pt x="146" y="72"/>
                    <a:pt x="134" y="94"/>
                    <a:pt x="134" y="117"/>
                  </a:cubicBezTo>
                  <a:cubicBezTo>
                    <a:pt x="112" y="150"/>
                    <a:pt x="90" y="194"/>
                    <a:pt x="79" y="228"/>
                  </a:cubicBezTo>
                  <a:cubicBezTo>
                    <a:pt x="45" y="317"/>
                    <a:pt x="1" y="394"/>
                    <a:pt x="1" y="483"/>
                  </a:cubicBezTo>
                  <a:cubicBezTo>
                    <a:pt x="23" y="394"/>
                    <a:pt x="57" y="317"/>
                    <a:pt x="101" y="239"/>
                  </a:cubicBezTo>
                  <a:cubicBezTo>
                    <a:pt x="124" y="206"/>
                    <a:pt x="146" y="161"/>
                    <a:pt x="157" y="127"/>
                  </a:cubicBezTo>
                  <a:cubicBezTo>
                    <a:pt x="168" y="105"/>
                    <a:pt x="168" y="83"/>
                    <a:pt x="179" y="61"/>
                  </a:cubicBezTo>
                  <a:lnTo>
                    <a:pt x="179" y="28"/>
                  </a:lnTo>
                  <a:cubicBezTo>
                    <a:pt x="179" y="16"/>
                    <a:pt x="190" y="16"/>
                    <a:pt x="179" y="5"/>
                  </a:cubicBezTo>
                  <a:cubicBezTo>
                    <a:pt x="175" y="2"/>
                    <a:pt x="173" y="0"/>
                    <a:pt x="17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67" name="Google Shape;21767;p33"/>
            <p:cNvSpPr/>
            <p:nvPr/>
          </p:nvSpPr>
          <p:spPr>
            <a:xfrm>
              <a:off x="1693852" y="4393461"/>
              <a:ext cx="32969" cy="10117"/>
            </a:xfrm>
            <a:custGeom>
              <a:avLst/>
              <a:gdLst/>
              <a:ahLst/>
              <a:cxnLst/>
              <a:rect l="l" t="t" r="r" b="b"/>
              <a:pathLst>
                <a:path w="945" h="290" extrusionOk="0">
                  <a:moveTo>
                    <a:pt x="945" y="0"/>
                  </a:moveTo>
                  <a:cubicBezTo>
                    <a:pt x="868" y="12"/>
                    <a:pt x="789" y="23"/>
                    <a:pt x="700" y="23"/>
                  </a:cubicBezTo>
                  <a:cubicBezTo>
                    <a:pt x="623" y="23"/>
                    <a:pt x="534" y="45"/>
                    <a:pt x="456" y="79"/>
                  </a:cubicBezTo>
                  <a:cubicBezTo>
                    <a:pt x="378" y="112"/>
                    <a:pt x="300" y="145"/>
                    <a:pt x="233" y="190"/>
                  </a:cubicBezTo>
                  <a:lnTo>
                    <a:pt x="0" y="290"/>
                  </a:lnTo>
                  <a:lnTo>
                    <a:pt x="0" y="290"/>
                  </a:lnTo>
                  <a:lnTo>
                    <a:pt x="233" y="201"/>
                  </a:lnTo>
                  <a:cubicBezTo>
                    <a:pt x="311" y="178"/>
                    <a:pt x="389" y="145"/>
                    <a:pt x="467" y="112"/>
                  </a:cubicBezTo>
                  <a:cubicBezTo>
                    <a:pt x="545" y="79"/>
                    <a:pt x="623" y="79"/>
                    <a:pt x="700" y="67"/>
                  </a:cubicBezTo>
                  <a:cubicBezTo>
                    <a:pt x="789" y="57"/>
                    <a:pt x="868" y="45"/>
                    <a:pt x="945" y="12"/>
                  </a:cubicBezTo>
                  <a:lnTo>
                    <a:pt x="945"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68" name="Google Shape;21768;p33"/>
            <p:cNvSpPr/>
            <p:nvPr/>
          </p:nvSpPr>
          <p:spPr>
            <a:xfrm>
              <a:off x="1708959" y="4373819"/>
              <a:ext cx="45458" cy="9210"/>
            </a:xfrm>
            <a:custGeom>
              <a:avLst/>
              <a:gdLst/>
              <a:ahLst/>
              <a:cxnLst/>
              <a:rect l="l" t="t" r="r" b="b"/>
              <a:pathLst>
                <a:path w="1303" h="264" extrusionOk="0">
                  <a:moveTo>
                    <a:pt x="1105" y="0"/>
                  </a:moveTo>
                  <a:cubicBezTo>
                    <a:pt x="1059" y="0"/>
                    <a:pt x="1014" y="3"/>
                    <a:pt x="968" y="7"/>
                  </a:cubicBezTo>
                  <a:cubicBezTo>
                    <a:pt x="857" y="19"/>
                    <a:pt x="746" y="30"/>
                    <a:pt x="635" y="52"/>
                  </a:cubicBezTo>
                  <a:cubicBezTo>
                    <a:pt x="412" y="108"/>
                    <a:pt x="201" y="175"/>
                    <a:pt x="0" y="264"/>
                  </a:cubicBezTo>
                  <a:cubicBezTo>
                    <a:pt x="212" y="185"/>
                    <a:pt x="423" y="130"/>
                    <a:pt x="645" y="96"/>
                  </a:cubicBezTo>
                  <a:cubicBezTo>
                    <a:pt x="746" y="74"/>
                    <a:pt x="857" y="63"/>
                    <a:pt x="968" y="52"/>
                  </a:cubicBezTo>
                  <a:lnTo>
                    <a:pt x="1302" y="19"/>
                  </a:lnTo>
                  <a:cubicBezTo>
                    <a:pt x="1236" y="6"/>
                    <a:pt x="1171" y="0"/>
                    <a:pt x="110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69" name="Google Shape;21769;p33"/>
            <p:cNvSpPr/>
            <p:nvPr/>
          </p:nvSpPr>
          <p:spPr>
            <a:xfrm>
              <a:off x="1723333" y="4382227"/>
              <a:ext cx="20584" cy="32620"/>
            </a:xfrm>
            <a:custGeom>
              <a:avLst/>
              <a:gdLst/>
              <a:ahLst/>
              <a:cxnLst/>
              <a:rect l="l" t="t" r="r" b="b"/>
              <a:pathLst>
                <a:path w="590" h="935" extrusionOk="0">
                  <a:moveTo>
                    <a:pt x="567" y="0"/>
                  </a:moveTo>
                  <a:lnTo>
                    <a:pt x="567" y="11"/>
                  </a:lnTo>
                  <a:cubicBezTo>
                    <a:pt x="567" y="56"/>
                    <a:pt x="545" y="89"/>
                    <a:pt x="523" y="122"/>
                  </a:cubicBezTo>
                  <a:cubicBezTo>
                    <a:pt x="500" y="167"/>
                    <a:pt x="467" y="201"/>
                    <a:pt x="434" y="233"/>
                  </a:cubicBezTo>
                  <a:cubicBezTo>
                    <a:pt x="378" y="312"/>
                    <a:pt x="322" y="379"/>
                    <a:pt x="278" y="456"/>
                  </a:cubicBezTo>
                  <a:cubicBezTo>
                    <a:pt x="167" y="601"/>
                    <a:pt x="56" y="757"/>
                    <a:pt x="0" y="935"/>
                  </a:cubicBezTo>
                  <a:cubicBezTo>
                    <a:pt x="67" y="767"/>
                    <a:pt x="189" y="623"/>
                    <a:pt x="300" y="478"/>
                  </a:cubicBezTo>
                  <a:cubicBezTo>
                    <a:pt x="356" y="411"/>
                    <a:pt x="423" y="334"/>
                    <a:pt x="478" y="256"/>
                  </a:cubicBezTo>
                  <a:cubicBezTo>
                    <a:pt x="500" y="223"/>
                    <a:pt x="523" y="189"/>
                    <a:pt x="545" y="144"/>
                  </a:cubicBezTo>
                  <a:cubicBezTo>
                    <a:pt x="567" y="100"/>
                    <a:pt x="589" y="56"/>
                    <a:pt x="56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70" name="Google Shape;21770;p33"/>
            <p:cNvSpPr/>
            <p:nvPr/>
          </p:nvSpPr>
          <p:spPr>
            <a:xfrm>
              <a:off x="1758256" y="4361259"/>
              <a:ext cx="18246" cy="33004"/>
            </a:xfrm>
            <a:custGeom>
              <a:avLst/>
              <a:gdLst/>
              <a:ahLst/>
              <a:cxnLst/>
              <a:rect l="l" t="t" r="r" b="b"/>
              <a:pathLst>
                <a:path w="523" h="946" extrusionOk="0">
                  <a:moveTo>
                    <a:pt x="478" y="1"/>
                  </a:moveTo>
                  <a:lnTo>
                    <a:pt x="478" y="11"/>
                  </a:lnTo>
                  <a:cubicBezTo>
                    <a:pt x="478" y="100"/>
                    <a:pt x="456" y="179"/>
                    <a:pt x="423" y="256"/>
                  </a:cubicBezTo>
                  <a:cubicBezTo>
                    <a:pt x="389" y="334"/>
                    <a:pt x="345" y="423"/>
                    <a:pt x="312" y="501"/>
                  </a:cubicBezTo>
                  <a:cubicBezTo>
                    <a:pt x="223" y="657"/>
                    <a:pt x="122" y="802"/>
                    <a:pt x="0" y="935"/>
                  </a:cubicBezTo>
                  <a:lnTo>
                    <a:pt x="11" y="946"/>
                  </a:lnTo>
                  <a:cubicBezTo>
                    <a:pt x="134" y="824"/>
                    <a:pt x="256" y="679"/>
                    <a:pt x="345" y="523"/>
                  </a:cubicBezTo>
                  <a:cubicBezTo>
                    <a:pt x="401" y="446"/>
                    <a:pt x="445" y="367"/>
                    <a:pt x="478" y="278"/>
                  </a:cubicBezTo>
                  <a:cubicBezTo>
                    <a:pt x="512" y="189"/>
                    <a:pt x="523" y="90"/>
                    <a:pt x="47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71" name="Google Shape;21771;p33"/>
            <p:cNvSpPr/>
            <p:nvPr/>
          </p:nvSpPr>
          <p:spPr>
            <a:xfrm>
              <a:off x="1734985" y="4352537"/>
              <a:ext cx="48145" cy="8373"/>
            </a:xfrm>
            <a:custGeom>
              <a:avLst/>
              <a:gdLst/>
              <a:ahLst/>
              <a:cxnLst/>
              <a:rect l="l" t="t" r="r" b="b"/>
              <a:pathLst>
                <a:path w="1380" h="240" extrusionOk="0">
                  <a:moveTo>
                    <a:pt x="852" y="0"/>
                  </a:moveTo>
                  <a:cubicBezTo>
                    <a:pt x="792" y="0"/>
                    <a:pt x="734" y="6"/>
                    <a:pt x="678" y="17"/>
                  </a:cubicBezTo>
                  <a:cubicBezTo>
                    <a:pt x="433" y="39"/>
                    <a:pt x="211" y="106"/>
                    <a:pt x="0" y="229"/>
                  </a:cubicBezTo>
                  <a:lnTo>
                    <a:pt x="11" y="239"/>
                  </a:lnTo>
                  <a:cubicBezTo>
                    <a:pt x="111" y="184"/>
                    <a:pt x="222" y="140"/>
                    <a:pt x="334" y="117"/>
                  </a:cubicBezTo>
                  <a:cubicBezTo>
                    <a:pt x="445" y="83"/>
                    <a:pt x="567" y="61"/>
                    <a:pt x="678" y="61"/>
                  </a:cubicBezTo>
                  <a:cubicBezTo>
                    <a:pt x="710" y="58"/>
                    <a:pt x="744" y="57"/>
                    <a:pt x="777" y="57"/>
                  </a:cubicBezTo>
                  <a:cubicBezTo>
                    <a:pt x="860" y="57"/>
                    <a:pt x="944" y="65"/>
                    <a:pt x="1023" y="73"/>
                  </a:cubicBezTo>
                  <a:cubicBezTo>
                    <a:pt x="1134" y="83"/>
                    <a:pt x="1256" y="117"/>
                    <a:pt x="1368" y="117"/>
                  </a:cubicBezTo>
                  <a:lnTo>
                    <a:pt x="1379" y="117"/>
                  </a:lnTo>
                  <a:cubicBezTo>
                    <a:pt x="1323" y="95"/>
                    <a:pt x="1256" y="73"/>
                    <a:pt x="1201" y="61"/>
                  </a:cubicBezTo>
                  <a:cubicBezTo>
                    <a:pt x="1145" y="39"/>
                    <a:pt x="1090" y="28"/>
                    <a:pt x="1034" y="17"/>
                  </a:cubicBezTo>
                  <a:cubicBezTo>
                    <a:pt x="973" y="6"/>
                    <a:pt x="912" y="0"/>
                    <a:pt x="85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72" name="Google Shape;21772;p33"/>
            <p:cNvSpPr/>
            <p:nvPr/>
          </p:nvSpPr>
          <p:spPr>
            <a:xfrm>
              <a:off x="1750860" y="4272538"/>
              <a:ext cx="88893" cy="43749"/>
            </a:xfrm>
            <a:custGeom>
              <a:avLst/>
              <a:gdLst/>
              <a:ahLst/>
              <a:cxnLst/>
              <a:rect l="l" t="t" r="r" b="b"/>
              <a:pathLst>
                <a:path w="2548" h="1254" extrusionOk="0">
                  <a:moveTo>
                    <a:pt x="1431" y="0"/>
                  </a:moveTo>
                  <a:cubicBezTo>
                    <a:pt x="1353" y="0"/>
                    <a:pt x="1282" y="7"/>
                    <a:pt x="1224" y="19"/>
                  </a:cubicBezTo>
                  <a:cubicBezTo>
                    <a:pt x="969" y="75"/>
                    <a:pt x="134" y="197"/>
                    <a:pt x="12" y="208"/>
                  </a:cubicBezTo>
                  <a:cubicBezTo>
                    <a:pt x="12" y="219"/>
                    <a:pt x="1" y="219"/>
                    <a:pt x="12" y="230"/>
                  </a:cubicBezTo>
                  <a:cubicBezTo>
                    <a:pt x="67" y="319"/>
                    <a:pt x="435" y="908"/>
                    <a:pt x="991" y="1142"/>
                  </a:cubicBezTo>
                  <a:cubicBezTo>
                    <a:pt x="1190" y="1225"/>
                    <a:pt x="1399" y="1253"/>
                    <a:pt x="1591" y="1253"/>
                  </a:cubicBezTo>
                  <a:cubicBezTo>
                    <a:pt x="1966" y="1253"/>
                    <a:pt x="2274" y="1146"/>
                    <a:pt x="2303" y="1131"/>
                  </a:cubicBezTo>
                  <a:cubicBezTo>
                    <a:pt x="2314" y="1120"/>
                    <a:pt x="2358" y="1053"/>
                    <a:pt x="2415" y="953"/>
                  </a:cubicBezTo>
                  <a:cubicBezTo>
                    <a:pt x="2459" y="842"/>
                    <a:pt x="2548" y="497"/>
                    <a:pt x="2281" y="263"/>
                  </a:cubicBezTo>
                  <a:cubicBezTo>
                    <a:pt x="2081" y="81"/>
                    <a:pt x="1710" y="0"/>
                    <a:pt x="143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73" name="Google Shape;21773;p33"/>
            <p:cNvSpPr/>
            <p:nvPr/>
          </p:nvSpPr>
          <p:spPr>
            <a:xfrm>
              <a:off x="1750860" y="4276271"/>
              <a:ext cx="68345" cy="39911"/>
            </a:xfrm>
            <a:custGeom>
              <a:avLst/>
              <a:gdLst/>
              <a:ahLst/>
              <a:cxnLst/>
              <a:rect l="l" t="t" r="r" b="b"/>
              <a:pathLst>
                <a:path w="1959" h="1144" extrusionOk="0">
                  <a:moveTo>
                    <a:pt x="690" y="1"/>
                  </a:moveTo>
                  <a:cubicBezTo>
                    <a:pt x="390" y="57"/>
                    <a:pt x="79" y="101"/>
                    <a:pt x="12" y="101"/>
                  </a:cubicBezTo>
                  <a:cubicBezTo>
                    <a:pt x="12" y="112"/>
                    <a:pt x="1" y="112"/>
                    <a:pt x="12" y="123"/>
                  </a:cubicBezTo>
                  <a:cubicBezTo>
                    <a:pt x="67" y="212"/>
                    <a:pt x="435" y="801"/>
                    <a:pt x="991" y="1035"/>
                  </a:cubicBezTo>
                  <a:cubicBezTo>
                    <a:pt x="1197" y="1115"/>
                    <a:pt x="1411" y="1143"/>
                    <a:pt x="1605" y="1143"/>
                  </a:cubicBezTo>
                  <a:cubicBezTo>
                    <a:pt x="1735" y="1143"/>
                    <a:pt x="1856" y="1131"/>
                    <a:pt x="1958" y="1113"/>
                  </a:cubicBezTo>
                  <a:cubicBezTo>
                    <a:pt x="1925" y="1024"/>
                    <a:pt x="1847" y="957"/>
                    <a:pt x="1792" y="902"/>
                  </a:cubicBezTo>
                  <a:cubicBezTo>
                    <a:pt x="1569" y="668"/>
                    <a:pt x="1291" y="490"/>
                    <a:pt x="1035" y="301"/>
                  </a:cubicBezTo>
                  <a:cubicBezTo>
                    <a:pt x="913" y="212"/>
                    <a:pt x="791" y="123"/>
                    <a:pt x="69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74" name="Google Shape;21774;p33"/>
            <p:cNvSpPr/>
            <p:nvPr/>
          </p:nvSpPr>
          <p:spPr>
            <a:xfrm>
              <a:off x="1764815" y="4292983"/>
              <a:ext cx="19467" cy="1954"/>
            </a:xfrm>
            <a:custGeom>
              <a:avLst/>
              <a:gdLst/>
              <a:ahLst/>
              <a:cxnLst/>
              <a:rect l="l" t="t" r="r" b="b"/>
              <a:pathLst>
                <a:path w="558" h="56" extrusionOk="0">
                  <a:moveTo>
                    <a:pt x="557" y="0"/>
                  </a:moveTo>
                  <a:cubicBezTo>
                    <a:pt x="502" y="0"/>
                    <a:pt x="457" y="11"/>
                    <a:pt x="413" y="11"/>
                  </a:cubicBezTo>
                  <a:cubicBezTo>
                    <a:pt x="368" y="22"/>
                    <a:pt x="324" y="33"/>
                    <a:pt x="279" y="33"/>
                  </a:cubicBezTo>
                  <a:cubicBezTo>
                    <a:pt x="253" y="37"/>
                    <a:pt x="226" y="38"/>
                    <a:pt x="198" y="38"/>
                  </a:cubicBezTo>
                  <a:cubicBezTo>
                    <a:pt x="132" y="38"/>
                    <a:pt x="64" y="30"/>
                    <a:pt x="1" y="22"/>
                  </a:cubicBezTo>
                  <a:lnTo>
                    <a:pt x="1" y="22"/>
                  </a:lnTo>
                  <a:cubicBezTo>
                    <a:pt x="90" y="45"/>
                    <a:pt x="190" y="55"/>
                    <a:pt x="279" y="55"/>
                  </a:cubicBezTo>
                  <a:cubicBezTo>
                    <a:pt x="324" y="55"/>
                    <a:pt x="368" y="55"/>
                    <a:pt x="424" y="45"/>
                  </a:cubicBezTo>
                  <a:cubicBezTo>
                    <a:pt x="468" y="33"/>
                    <a:pt x="513" y="22"/>
                    <a:pt x="5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75" name="Google Shape;21775;p33"/>
            <p:cNvSpPr/>
            <p:nvPr/>
          </p:nvSpPr>
          <p:spPr>
            <a:xfrm>
              <a:off x="1777235" y="4279795"/>
              <a:ext cx="18665" cy="19014"/>
            </a:xfrm>
            <a:custGeom>
              <a:avLst/>
              <a:gdLst/>
              <a:ahLst/>
              <a:cxnLst/>
              <a:rect l="l" t="t" r="r" b="b"/>
              <a:pathLst>
                <a:path w="535" h="545" extrusionOk="0">
                  <a:moveTo>
                    <a:pt x="1" y="0"/>
                  </a:moveTo>
                  <a:cubicBezTo>
                    <a:pt x="101" y="89"/>
                    <a:pt x="190" y="178"/>
                    <a:pt x="279" y="267"/>
                  </a:cubicBezTo>
                  <a:lnTo>
                    <a:pt x="413" y="400"/>
                  </a:lnTo>
                  <a:cubicBezTo>
                    <a:pt x="457" y="445"/>
                    <a:pt x="502" y="489"/>
                    <a:pt x="535" y="545"/>
                  </a:cubicBezTo>
                  <a:lnTo>
                    <a:pt x="535" y="534"/>
                  </a:lnTo>
                  <a:cubicBezTo>
                    <a:pt x="524" y="478"/>
                    <a:pt x="490" y="423"/>
                    <a:pt x="446" y="367"/>
                  </a:cubicBezTo>
                  <a:cubicBezTo>
                    <a:pt x="401" y="322"/>
                    <a:pt x="357" y="278"/>
                    <a:pt x="302" y="233"/>
                  </a:cubicBezTo>
                  <a:cubicBezTo>
                    <a:pt x="201" y="156"/>
                    <a:pt x="112" y="78"/>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76" name="Google Shape;21776;p33"/>
            <p:cNvSpPr/>
            <p:nvPr/>
          </p:nvSpPr>
          <p:spPr>
            <a:xfrm>
              <a:off x="1788120" y="4304217"/>
              <a:ext cx="24875" cy="5477"/>
            </a:xfrm>
            <a:custGeom>
              <a:avLst/>
              <a:gdLst/>
              <a:ahLst/>
              <a:cxnLst/>
              <a:rect l="l" t="t" r="r" b="b"/>
              <a:pathLst>
                <a:path w="713" h="157" extrusionOk="0">
                  <a:moveTo>
                    <a:pt x="712" y="0"/>
                  </a:moveTo>
                  <a:cubicBezTo>
                    <a:pt x="645" y="23"/>
                    <a:pt x="590" y="45"/>
                    <a:pt x="534" y="67"/>
                  </a:cubicBezTo>
                  <a:cubicBezTo>
                    <a:pt x="479" y="79"/>
                    <a:pt x="423" y="101"/>
                    <a:pt x="368" y="112"/>
                  </a:cubicBezTo>
                  <a:cubicBezTo>
                    <a:pt x="301" y="123"/>
                    <a:pt x="245" y="134"/>
                    <a:pt x="190" y="134"/>
                  </a:cubicBezTo>
                  <a:cubicBezTo>
                    <a:pt x="123" y="134"/>
                    <a:pt x="67" y="134"/>
                    <a:pt x="0" y="156"/>
                  </a:cubicBezTo>
                  <a:cubicBezTo>
                    <a:pt x="67" y="145"/>
                    <a:pt x="123" y="145"/>
                    <a:pt x="190" y="145"/>
                  </a:cubicBezTo>
                  <a:cubicBezTo>
                    <a:pt x="245" y="145"/>
                    <a:pt x="312" y="145"/>
                    <a:pt x="368" y="134"/>
                  </a:cubicBezTo>
                  <a:cubicBezTo>
                    <a:pt x="435" y="123"/>
                    <a:pt x="490" y="112"/>
                    <a:pt x="546" y="89"/>
                  </a:cubicBezTo>
                  <a:cubicBezTo>
                    <a:pt x="601" y="67"/>
                    <a:pt x="657" y="45"/>
                    <a:pt x="7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77" name="Google Shape;21777;p33"/>
            <p:cNvSpPr/>
            <p:nvPr/>
          </p:nvSpPr>
          <p:spPr>
            <a:xfrm>
              <a:off x="1791226" y="4276690"/>
              <a:ext cx="27980" cy="31434"/>
            </a:xfrm>
            <a:custGeom>
              <a:avLst/>
              <a:gdLst/>
              <a:ahLst/>
              <a:cxnLst/>
              <a:rect l="l" t="t" r="r" b="b"/>
              <a:pathLst>
                <a:path w="802" h="901" extrusionOk="0">
                  <a:moveTo>
                    <a:pt x="0" y="0"/>
                  </a:moveTo>
                  <a:lnTo>
                    <a:pt x="0" y="11"/>
                  </a:lnTo>
                  <a:cubicBezTo>
                    <a:pt x="145" y="144"/>
                    <a:pt x="289" y="289"/>
                    <a:pt x="423" y="433"/>
                  </a:cubicBezTo>
                  <a:lnTo>
                    <a:pt x="623" y="656"/>
                  </a:lnTo>
                  <a:cubicBezTo>
                    <a:pt x="690" y="734"/>
                    <a:pt x="746" y="812"/>
                    <a:pt x="790" y="901"/>
                  </a:cubicBezTo>
                  <a:lnTo>
                    <a:pt x="801" y="901"/>
                  </a:lnTo>
                  <a:cubicBezTo>
                    <a:pt x="768" y="801"/>
                    <a:pt x="712" y="712"/>
                    <a:pt x="657" y="634"/>
                  </a:cubicBezTo>
                  <a:cubicBezTo>
                    <a:pt x="590" y="556"/>
                    <a:pt x="512" y="478"/>
                    <a:pt x="445" y="411"/>
                  </a:cubicBezTo>
                  <a:cubicBezTo>
                    <a:pt x="301" y="267"/>
                    <a:pt x="156" y="134"/>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78" name="Google Shape;21778;p33"/>
            <p:cNvSpPr/>
            <p:nvPr/>
          </p:nvSpPr>
          <p:spPr>
            <a:xfrm>
              <a:off x="1825765" y="4284819"/>
              <a:ext cx="2372" cy="25259"/>
            </a:xfrm>
            <a:custGeom>
              <a:avLst/>
              <a:gdLst/>
              <a:ahLst/>
              <a:cxnLst/>
              <a:rect l="l" t="t" r="r" b="b"/>
              <a:pathLst>
                <a:path w="68" h="724" extrusionOk="0">
                  <a:moveTo>
                    <a:pt x="1" y="0"/>
                  </a:moveTo>
                  <a:lnTo>
                    <a:pt x="1" y="12"/>
                  </a:lnTo>
                  <a:cubicBezTo>
                    <a:pt x="23" y="34"/>
                    <a:pt x="11" y="67"/>
                    <a:pt x="11" y="89"/>
                  </a:cubicBezTo>
                  <a:cubicBezTo>
                    <a:pt x="1" y="123"/>
                    <a:pt x="1" y="156"/>
                    <a:pt x="1" y="190"/>
                  </a:cubicBezTo>
                  <a:cubicBezTo>
                    <a:pt x="1" y="245"/>
                    <a:pt x="11" y="312"/>
                    <a:pt x="11" y="368"/>
                  </a:cubicBezTo>
                  <a:lnTo>
                    <a:pt x="34" y="546"/>
                  </a:lnTo>
                  <a:cubicBezTo>
                    <a:pt x="34" y="612"/>
                    <a:pt x="45" y="668"/>
                    <a:pt x="11" y="724"/>
                  </a:cubicBezTo>
                  <a:cubicBezTo>
                    <a:pt x="34" y="701"/>
                    <a:pt x="56" y="668"/>
                    <a:pt x="56" y="645"/>
                  </a:cubicBezTo>
                  <a:cubicBezTo>
                    <a:pt x="67" y="612"/>
                    <a:pt x="67" y="579"/>
                    <a:pt x="67" y="546"/>
                  </a:cubicBezTo>
                  <a:cubicBezTo>
                    <a:pt x="67" y="490"/>
                    <a:pt x="45" y="423"/>
                    <a:pt x="45" y="368"/>
                  </a:cubicBezTo>
                  <a:cubicBezTo>
                    <a:pt x="34" y="301"/>
                    <a:pt x="23" y="245"/>
                    <a:pt x="23" y="190"/>
                  </a:cubicBezTo>
                  <a:cubicBezTo>
                    <a:pt x="11" y="156"/>
                    <a:pt x="11" y="123"/>
                    <a:pt x="23" y="89"/>
                  </a:cubicBezTo>
                  <a:cubicBezTo>
                    <a:pt x="23" y="67"/>
                    <a:pt x="23" y="34"/>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79" name="Google Shape;21779;p33"/>
            <p:cNvSpPr/>
            <p:nvPr/>
          </p:nvSpPr>
          <p:spPr>
            <a:xfrm>
              <a:off x="1806472" y="4329825"/>
              <a:ext cx="87637" cy="107279"/>
            </a:xfrm>
            <a:custGeom>
              <a:avLst/>
              <a:gdLst/>
              <a:ahLst/>
              <a:cxnLst/>
              <a:rect l="l" t="t" r="r" b="b"/>
              <a:pathLst>
                <a:path w="2512" h="3075" extrusionOk="0">
                  <a:moveTo>
                    <a:pt x="2344" y="0"/>
                  </a:moveTo>
                  <a:cubicBezTo>
                    <a:pt x="2289" y="0"/>
                    <a:pt x="1943" y="34"/>
                    <a:pt x="1476" y="356"/>
                  </a:cubicBezTo>
                  <a:cubicBezTo>
                    <a:pt x="954" y="702"/>
                    <a:pt x="876" y="1102"/>
                    <a:pt x="687" y="1458"/>
                  </a:cubicBezTo>
                  <a:cubicBezTo>
                    <a:pt x="520" y="1792"/>
                    <a:pt x="75" y="2882"/>
                    <a:pt x="8" y="3059"/>
                  </a:cubicBezTo>
                  <a:cubicBezTo>
                    <a:pt x="1" y="3067"/>
                    <a:pt x="4" y="3075"/>
                    <a:pt x="10" y="3075"/>
                  </a:cubicBezTo>
                  <a:cubicBezTo>
                    <a:pt x="13" y="3075"/>
                    <a:pt x="16" y="3074"/>
                    <a:pt x="20" y="3070"/>
                  </a:cubicBezTo>
                  <a:cubicBezTo>
                    <a:pt x="109" y="3015"/>
                    <a:pt x="475" y="2793"/>
                    <a:pt x="764" y="2637"/>
                  </a:cubicBezTo>
                  <a:cubicBezTo>
                    <a:pt x="1110" y="2459"/>
                    <a:pt x="1810" y="2114"/>
                    <a:pt x="2166" y="1424"/>
                  </a:cubicBezTo>
                  <a:cubicBezTo>
                    <a:pt x="2511" y="779"/>
                    <a:pt x="2378" y="79"/>
                    <a:pt x="23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80" name="Google Shape;21780;p33"/>
            <p:cNvSpPr/>
            <p:nvPr/>
          </p:nvSpPr>
          <p:spPr>
            <a:xfrm>
              <a:off x="1806472" y="4356968"/>
              <a:ext cx="38725" cy="80137"/>
            </a:xfrm>
            <a:custGeom>
              <a:avLst/>
              <a:gdLst/>
              <a:ahLst/>
              <a:cxnLst/>
              <a:rect l="l" t="t" r="r" b="b"/>
              <a:pathLst>
                <a:path w="1110" h="2297" extrusionOk="0">
                  <a:moveTo>
                    <a:pt x="1031" y="1"/>
                  </a:moveTo>
                  <a:cubicBezTo>
                    <a:pt x="876" y="235"/>
                    <a:pt x="798" y="468"/>
                    <a:pt x="687" y="680"/>
                  </a:cubicBezTo>
                  <a:cubicBezTo>
                    <a:pt x="520" y="1014"/>
                    <a:pt x="75" y="2104"/>
                    <a:pt x="8" y="2281"/>
                  </a:cubicBezTo>
                  <a:cubicBezTo>
                    <a:pt x="1" y="2289"/>
                    <a:pt x="4" y="2297"/>
                    <a:pt x="10" y="2297"/>
                  </a:cubicBezTo>
                  <a:cubicBezTo>
                    <a:pt x="13" y="2297"/>
                    <a:pt x="16" y="2296"/>
                    <a:pt x="20" y="2292"/>
                  </a:cubicBezTo>
                  <a:cubicBezTo>
                    <a:pt x="109" y="2237"/>
                    <a:pt x="475" y="2015"/>
                    <a:pt x="764" y="1859"/>
                  </a:cubicBezTo>
                  <a:cubicBezTo>
                    <a:pt x="821" y="1837"/>
                    <a:pt x="876" y="1803"/>
                    <a:pt x="942" y="1770"/>
                  </a:cubicBezTo>
                  <a:cubicBezTo>
                    <a:pt x="976" y="1647"/>
                    <a:pt x="1009" y="1514"/>
                    <a:pt x="1031" y="1392"/>
                  </a:cubicBezTo>
                  <a:cubicBezTo>
                    <a:pt x="1087" y="1135"/>
                    <a:pt x="1110" y="868"/>
                    <a:pt x="1110" y="602"/>
                  </a:cubicBezTo>
                  <a:cubicBezTo>
                    <a:pt x="1110" y="480"/>
                    <a:pt x="1098" y="357"/>
                    <a:pt x="1076" y="223"/>
                  </a:cubicBezTo>
                  <a:cubicBezTo>
                    <a:pt x="1065" y="157"/>
                    <a:pt x="1054" y="90"/>
                    <a:pt x="1043" y="35"/>
                  </a:cubicBezTo>
                  <a:cubicBezTo>
                    <a:pt x="1031" y="23"/>
                    <a:pt x="1031" y="13"/>
                    <a:pt x="103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81" name="Google Shape;21781;p33"/>
            <p:cNvSpPr/>
            <p:nvPr/>
          </p:nvSpPr>
          <p:spPr>
            <a:xfrm>
              <a:off x="1826916" y="4407835"/>
              <a:ext cx="2372" cy="15909"/>
            </a:xfrm>
            <a:custGeom>
              <a:avLst/>
              <a:gdLst/>
              <a:ahLst/>
              <a:cxnLst/>
              <a:rect l="l" t="t" r="r" b="b"/>
              <a:pathLst>
                <a:path w="68" h="456" extrusionOk="0">
                  <a:moveTo>
                    <a:pt x="34" y="0"/>
                  </a:moveTo>
                  <a:cubicBezTo>
                    <a:pt x="34" y="45"/>
                    <a:pt x="45" y="78"/>
                    <a:pt x="34" y="112"/>
                  </a:cubicBezTo>
                  <a:lnTo>
                    <a:pt x="34" y="223"/>
                  </a:lnTo>
                  <a:cubicBezTo>
                    <a:pt x="23" y="300"/>
                    <a:pt x="1" y="379"/>
                    <a:pt x="1" y="456"/>
                  </a:cubicBezTo>
                  <a:cubicBezTo>
                    <a:pt x="12" y="379"/>
                    <a:pt x="34" y="312"/>
                    <a:pt x="57" y="234"/>
                  </a:cubicBezTo>
                  <a:cubicBezTo>
                    <a:pt x="67" y="189"/>
                    <a:pt x="67" y="156"/>
                    <a:pt x="67" y="112"/>
                  </a:cubicBezTo>
                  <a:cubicBezTo>
                    <a:pt x="67" y="78"/>
                    <a:pt x="57" y="33"/>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82" name="Google Shape;21782;p33"/>
            <p:cNvSpPr/>
            <p:nvPr/>
          </p:nvSpPr>
          <p:spPr>
            <a:xfrm>
              <a:off x="1821125" y="4398101"/>
              <a:ext cx="14374" cy="9001"/>
            </a:xfrm>
            <a:custGeom>
              <a:avLst/>
              <a:gdLst/>
              <a:ahLst/>
              <a:cxnLst/>
              <a:rect l="l" t="t" r="r" b="b"/>
              <a:pathLst>
                <a:path w="412" h="258" extrusionOk="0">
                  <a:moveTo>
                    <a:pt x="411" y="1"/>
                  </a:moveTo>
                  <a:cubicBezTo>
                    <a:pt x="367" y="1"/>
                    <a:pt x="334" y="12"/>
                    <a:pt x="289" y="35"/>
                  </a:cubicBezTo>
                  <a:cubicBezTo>
                    <a:pt x="255" y="45"/>
                    <a:pt x="211" y="68"/>
                    <a:pt x="189" y="101"/>
                  </a:cubicBezTo>
                  <a:cubicBezTo>
                    <a:pt x="122" y="157"/>
                    <a:pt x="67" y="213"/>
                    <a:pt x="0" y="246"/>
                  </a:cubicBezTo>
                  <a:lnTo>
                    <a:pt x="0" y="257"/>
                  </a:lnTo>
                  <a:lnTo>
                    <a:pt x="100" y="190"/>
                  </a:lnTo>
                  <a:cubicBezTo>
                    <a:pt x="134" y="168"/>
                    <a:pt x="167" y="134"/>
                    <a:pt x="200" y="112"/>
                  </a:cubicBezTo>
                  <a:cubicBezTo>
                    <a:pt x="233" y="90"/>
                    <a:pt x="267" y="79"/>
                    <a:pt x="300" y="57"/>
                  </a:cubicBezTo>
                  <a:cubicBezTo>
                    <a:pt x="334" y="35"/>
                    <a:pt x="378" y="23"/>
                    <a:pt x="411" y="12"/>
                  </a:cubicBezTo>
                  <a:lnTo>
                    <a:pt x="411"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83" name="Google Shape;21783;p33"/>
            <p:cNvSpPr/>
            <p:nvPr/>
          </p:nvSpPr>
          <p:spPr>
            <a:xfrm>
              <a:off x="1845163" y="4381041"/>
              <a:ext cx="5059" cy="29166"/>
            </a:xfrm>
            <a:custGeom>
              <a:avLst/>
              <a:gdLst/>
              <a:ahLst/>
              <a:cxnLst/>
              <a:rect l="l" t="t" r="r" b="b"/>
              <a:pathLst>
                <a:path w="145" h="836" extrusionOk="0">
                  <a:moveTo>
                    <a:pt x="56" y="1"/>
                  </a:moveTo>
                  <a:lnTo>
                    <a:pt x="45" y="12"/>
                  </a:lnTo>
                  <a:cubicBezTo>
                    <a:pt x="90" y="67"/>
                    <a:pt x="112" y="134"/>
                    <a:pt x="112" y="201"/>
                  </a:cubicBezTo>
                  <a:lnTo>
                    <a:pt x="112" y="423"/>
                  </a:lnTo>
                  <a:cubicBezTo>
                    <a:pt x="100" y="568"/>
                    <a:pt x="23" y="690"/>
                    <a:pt x="1" y="835"/>
                  </a:cubicBezTo>
                  <a:lnTo>
                    <a:pt x="11" y="835"/>
                  </a:lnTo>
                  <a:cubicBezTo>
                    <a:pt x="23" y="768"/>
                    <a:pt x="45" y="702"/>
                    <a:pt x="78" y="635"/>
                  </a:cubicBezTo>
                  <a:cubicBezTo>
                    <a:pt x="100" y="568"/>
                    <a:pt x="123" y="501"/>
                    <a:pt x="134" y="423"/>
                  </a:cubicBezTo>
                  <a:cubicBezTo>
                    <a:pt x="145" y="346"/>
                    <a:pt x="145" y="279"/>
                    <a:pt x="145" y="201"/>
                  </a:cubicBezTo>
                  <a:cubicBezTo>
                    <a:pt x="134" y="134"/>
                    <a:pt x="112" y="57"/>
                    <a:pt x="5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84" name="Google Shape;21784;p33"/>
            <p:cNvSpPr/>
            <p:nvPr/>
          </p:nvSpPr>
          <p:spPr>
            <a:xfrm>
              <a:off x="1836999" y="4369109"/>
              <a:ext cx="17897" cy="5756"/>
            </a:xfrm>
            <a:custGeom>
              <a:avLst/>
              <a:gdLst/>
              <a:ahLst/>
              <a:cxnLst/>
              <a:rect l="l" t="t" r="r" b="b"/>
              <a:pathLst>
                <a:path w="513" h="165" extrusionOk="0">
                  <a:moveTo>
                    <a:pt x="446" y="1"/>
                  </a:moveTo>
                  <a:cubicBezTo>
                    <a:pt x="423" y="1"/>
                    <a:pt x="401" y="4"/>
                    <a:pt x="379" y="9"/>
                  </a:cubicBezTo>
                  <a:cubicBezTo>
                    <a:pt x="334" y="20"/>
                    <a:pt x="290" y="31"/>
                    <a:pt x="245" y="53"/>
                  </a:cubicBezTo>
                  <a:cubicBezTo>
                    <a:pt x="168" y="98"/>
                    <a:pt x="90" y="142"/>
                    <a:pt x="1" y="165"/>
                  </a:cubicBezTo>
                  <a:cubicBezTo>
                    <a:pt x="90" y="154"/>
                    <a:pt x="179" y="120"/>
                    <a:pt x="257" y="87"/>
                  </a:cubicBezTo>
                  <a:lnTo>
                    <a:pt x="390" y="53"/>
                  </a:lnTo>
                  <a:cubicBezTo>
                    <a:pt x="435" y="43"/>
                    <a:pt x="468" y="31"/>
                    <a:pt x="512" y="9"/>
                  </a:cubicBezTo>
                  <a:cubicBezTo>
                    <a:pt x="490" y="4"/>
                    <a:pt x="468" y="1"/>
                    <a:pt x="4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85" name="Google Shape;21785;p33"/>
            <p:cNvSpPr/>
            <p:nvPr/>
          </p:nvSpPr>
          <p:spPr>
            <a:xfrm>
              <a:off x="1861456" y="4360073"/>
              <a:ext cx="9350" cy="34190"/>
            </a:xfrm>
            <a:custGeom>
              <a:avLst/>
              <a:gdLst/>
              <a:ahLst/>
              <a:cxnLst/>
              <a:rect l="l" t="t" r="r" b="b"/>
              <a:pathLst>
                <a:path w="268" h="980" extrusionOk="0">
                  <a:moveTo>
                    <a:pt x="1" y="1"/>
                  </a:moveTo>
                  <a:cubicBezTo>
                    <a:pt x="45" y="68"/>
                    <a:pt x="78" y="157"/>
                    <a:pt x="123" y="235"/>
                  </a:cubicBezTo>
                  <a:cubicBezTo>
                    <a:pt x="157" y="312"/>
                    <a:pt x="201" y="391"/>
                    <a:pt x="223" y="468"/>
                  </a:cubicBezTo>
                  <a:cubicBezTo>
                    <a:pt x="234" y="557"/>
                    <a:pt x="223" y="635"/>
                    <a:pt x="201" y="724"/>
                  </a:cubicBezTo>
                  <a:cubicBezTo>
                    <a:pt x="179" y="813"/>
                    <a:pt x="145" y="891"/>
                    <a:pt x="145" y="980"/>
                  </a:cubicBezTo>
                  <a:cubicBezTo>
                    <a:pt x="157" y="891"/>
                    <a:pt x="189" y="813"/>
                    <a:pt x="223" y="735"/>
                  </a:cubicBezTo>
                  <a:cubicBezTo>
                    <a:pt x="256" y="646"/>
                    <a:pt x="268" y="557"/>
                    <a:pt x="256" y="468"/>
                  </a:cubicBezTo>
                  <a:cubicBezTo>
                    <a:pt x="234" y="368"/>
                    <a:pt x="201" y="290"/>
                    <a:pt x="157" y="213"/>
                  </a:cubicBezTo>
                  <a:cubicBezTo>
                    <a:pt x="112" y="134"/>
                    <a:pt x="68" y="57"/>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86" name="Google Shape;21786;p33"/>
            <p:cNvSpPr/>
            <p:nvPr/>
          </p:nvSpPr>
          <p:spPr>
            <a:xfrm>
              <a:off x="1848268" y="4349467"/>
              <a:ext cx="20584" cy="6419"/>
            </a:xfrm>
            <a:custGeom>
              <a:avLst/>
              <a:gdLst/>
              <a:ahLst/>
              <a:cxnLst/>
              <a:rect l="l" t="t" r="r" b="b"/>
              <a:pathLst>
                <a:path w="590" h="184" extrusionOk="0">
                  <a:moveTo>
                    <a:pt x="481" y="0"/>
                  </a:moveTo>
                  <a:cubicBezTo>
                    <a:pt x="466" y="0"/>
                    <a:pt x="451" y="2"/>
                    <a:pt x="434" y="5"/>
                  </a:cubicBezTo>
                  <a:cubicBezTo>
                    <a:pt x="379" y="5"/>
                    <a:pt x="334" y="27"/>
                    <a:pt x="278" y="50"/>
                  </a:cubicBezTo>
                  <a:lnTo>
                    <a:pt x="145" y="116"/>
                  </a:lnTo>
                  <a:cubicBezTo>
                    <a:pt x="100" y="139"/>
                    <a:pt x="56" y="161"/>
                    <a:pt x="1" y="171"/>
                  </a:cubicBezTo>
                  <a:lnTo>
                    <a:pt x="11" y="183"/>
                  </a:lnTo>
                  <a:cubicBezTo>
                    <a:pt x="56" y="171"/>
                    <a:pt x="100" y="149"/>
                    <a:pt x="156" y="127"/>
                  </a:cubicBezTo>
                  <a:cubicBezTo>
                    <a:pt x="201" y="105"/>
                    <a:pt x="245" y="82"/>
                    <a:pt x="290" y="72"/>
                  </a:cubicBezTo>
                  <a:cubicBezTo>
                    <a:pt x="334" y="50"/>
                    <a:pt x="390" y="38"/>
                    <a:pt x="434" y="38"/>
                  </a:cubicBezTo>
                  <a:cubicBezTo>
                    <a:pt x="490" y="27"/>
                    <a:pt x="535" y="27"/>
                    <a:pt x="590" y="16"/>
                  </a:cubicBezTo>
                  <a:cubicBezTo>
                    <a:pt x="551" y="8"/>
                    <a:pt x="517" y="0"/>
                    <a:pt x="48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87" name="Google Shape;21787;p33"/>
            <p:cNvSpPr/>
            <p:nvPr/>
          </p:nvSpPr>
          <p:spPr>
            <a:xfrm>
              <a:off x="1877365" y="4339908"/>
              <a:ext cx="7431" cy="33422"/>
            </a:xfrm>
            <a:custGeom>
              <a:avLst/>
              <a:gdLst/>
              <a:ahLst/>
              <a:cxnLst/>
              <a:rect l="l" t="t" r="r" b="b"/>
              <a:pathLst>
                <a:path w="213" h="958" extrusionOk="0">
                  <a:moveTo>
                    <a:pt x="0" y="1"/>
                  </a:moveTo>
                  <a:cubicBezTo>
                    <a:pt x="12" y="45"/>
                    <a:pt x="34" y="90"/>
                    <a:pt x="56" y="123"/>
                  </a:cubicBezTo>
                  <a:cubicBezTo>
                    <a:pt x="79" y="156"/>
                    <a:pt x="101" y="190"/>
                    <a:pt x="112" y="235"/>
                  </a:cubicBezTo>
                  <a:cubicBezTo>
                    <a:pt x="134" y="301"/>
                    <a:pt x="156" y="379"/>
                    <a:pt x="156" y="468"/>
                  </a:cubicBezTo>
                  <a:cubicBezTo>
                    <a:pt x="156" y="546"/>
                    <a:pt x="134" y="623"/>
                    <a:pt x="123" y="702"/>
                  </a:cubicBezTo>
                  <a:lnTo>
                    <a:pt x="56" y="946"/>
                  </a:lnTo>
                  <a:lnTo>
                    <a:pt x="56" y="957"/>
                  </a:lnTo>
                  <a:lnTo>
                    <a:pt x="145" y="712"/>
                  </a:lnTo>
                  <a:cubicBezTo>
                    <a:pt x="178" y="635"/>
                    <a:pt x="201" y="557"/>
                    <a:pt x="201" y="468"/>
                  </a:cubicBezTo>
                  <a:cubicBezTo>
                    <a:pt x="212" y="379"/>
                    <a:pt x="212" y="290"/>
                    <a:pt x="168" y="201"/>
                  </a:cubicBezTo>
                  <a:cubicBezTo>
                    <a:pt x="123" y="123"/>
                    <a:pt x="56" y="67"/>
                    <a:pt x="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88" name="Google Shape;21788;p33"/>
            <p:cNvSpPr/>
            <p:nvPr/>
          </p:nvSpPr>
          <p:spPr>
            <a:xfrm>
              <a:off x="1852943" y="4233987"/>
              <a:ext cx="99743" cy="55994"/>
            </a:xfrm>
            <a:custGeom>
              <a:avLst/>
              <a:gdLst/>
              <a:ahLst/>
              <a:cxnLst/>
              <a:rect l="l" t="t" r="r" b="b"/>
              <a:pathLst>
                <a:path w="2859" h="1605" extrusionOk="0">
                  <a:moveTo>
                    <a:pt x="11" y="1"/>
                  </a:moveTo>
                  <a:cubicBezTo>
                    <a:pt x="11" y="1"/>
                    <a:pt x="0" y="11"/>
                    <a:pt x="11" y="11"/>
                  </a:cubicBezTo>
                  <a:cubicBezTo>
                    <a:pt x="67" y="100"/>
                    <a:pt x="367" y="512"/>
                    <a:pt x="567" y="757"/>
                  </a:cubicBezTo>
                  <a:cubicBezTo>
                    <a:pt x="789" y="1024"/>
                    <a:pt x="1079" y="1368"/>
                    <a:pt x="1691" y="1536"/>
                  </a:cubicBezTo>
                  <a:cubicBezTo>
                    <a:pt x="1869" y="1586"/>
                    <a:pt x="2024" y="1605"/>
                    <a:pt x="2155" y="1605"/>
                  </a:cubicBezTo>
                  <a:cubicBezTo>
                    <a:pt x="2482" y="1605"/>
                    <a:pt x="2658" y="1491"/>
                    <a:pt x="2658" y="1491"/>
                  </a:cubicBezTo>
                  <a:cubicBezTo>
                    <a:pt x="2658" y="1491"/>
                    <a:pt x="2803" y="1424"/>
                    <a:pt x="2836" y="1257"/>
                  </a:cubicBezTo>
                  <a:cubicBezTo>
                    <a:pt x="2858" y="1101"/>
                    <a:pt x="2680" y="557"/>
                    <a:pt x="2358" y="301"/>
                  </a:cubicBezTo>
                  <a:cubicBezTo>
                    <a:pt x="2047" y="34"/>
                    <a:pt x="1869" y="1"/>
                    <a:pt x="1679" y="1"/>
                  </a:cubicBezTo>
                  <a:cubicBezTo>
                    <a:pt x="1479" y="11"/>
                    <a:pt x="1001" y="1"/>
                    <a:pt x="745" y="23"/>
                  </a:cubicBezTo>
                  <a:cubicBezTo>
                    <a:pt x="714" y="24"/>
                    <a:pt x="679" y="25"/>
                    <a:pt x="642" y="25"/>
                  </a:cubicBezTo>
                  <a:cubicBezTo>
                    <a:pt x="414" y="25"/>
                    <a:pt x="97" y="1"/>
                    <a:pt x="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89" name="Google Shape;21789;p33"/>
            <p:cNvSpPr/>
            <p:nvPr/>
          </p:nvSpPr>
          <p:spPr>
            <a:xfrm>
              <a:off x="1852943" y="4233987"/>
              <a:ext cx="67926" cy="55506"/>
            </a:xfrm>
            <a:custGeom>
              <a:avLst/>
              <a:gdLst/>
              <a:ahLst/>
              <a:cxnLst/>
              <a:rect l="l" t="t" r="r" b="b"/>
              <a:pathLst>
                <a:path w="1947" h="1591" extrusionOk="0">
                  <a:moveTo>
                    <a:pt x="11" y="1"/>
                  </a:moveTo>
                  <a:cubicBezTo>
                    <a:pt x="11" y="1"/>
                    <a:pt x="0" y="11"/>
                    <a:pt x="11" y="11"/>
                  </a:cubicBezTo>
                  <a:cubicBezTo>
                    <a:pt x="67" y="100"/>
                    <a:pt x="367" y="512"/>
                    <a:pt x="567" y="757"/>
                  </a:cubicBezTo>
                  <a:cubicBezTo>
                    <a:pt x="789" y="1024"/>
                    <a:pt x="1079" y="1368"/>
                    <a:pt x="1691" y="1536"/>
                  </a:cubicBezTo>
                  <a:cubicBezTo>
                    <a:pt x="1780" y="1568"/>
                    <a:pt x="1869" y="1580"/>
                    <a:pt x="1946" y="1591"/>
                  </a:cubicBezTo>
                  <a:lnTo>
                    <a:pt x="1913" y="1524"/>
                  </a:lnTo>
                  <a:cubicBezTo>
                    <a:pt x="1835" y="1380"/>
                    <a:pt x="1701" y="1269"/>
                    <a:pt x="1579" y="1157"/>
                  </a:cubicBezTo>
                  <a:cubicBezTo>
                    <a:pt x="1446" y="1024"/>
                    <a:pt x="1357" y="879"/>
                    <a:pt x="1290" y="723"/>
                  </a:cubicBezTo>
                  <a:cubicBezTo>
                    <a:pt x="1212" y="557"/>
                    <a:pt x="1157" y="390"/>
                    <a:pt x="1090" y="234"/>
                  </a:cubicBezTo>
                  <a:cubicBezTo>
                    <a:pt x="1056" y="156"/>
                    <a:pt x="1023" y="90"/>
                    <a:pt x="979" y="11"/>
                  </a:cubicBezTo>
                  <a:cubicBezTo>
                    <a:pt x="890" y="11"/>
                    <a:pt x="812" y="11"/>
                    <a:pt x="745" y="23"/>
                  </a:cubicBezTo>
                  <a:cubicBezTo>
                    <a:pt x="714" y="24"/>
                    <a:pt x="679" y="25"/>
                    <a:pt x="642" y="25"/>
                  </a:cubicBezTo>
                  <a:cubicBezTo>
                    <a:pt x="414" y="25"/>
                    <a:pt x="97" y="1"/>
                    <a:pt x="1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90" name="Google Shape;21790;p33"/>
            <p:cNvSpPr/>
            <p:nvPr/>
          </p:nvSpPr>
          <p:spPr>
            <a:xfrm>
              <a:off x="1864945" y="4245639"/>
              <a:ext cx="12839" cy="4047"/>
            </a:xfrm>
            <a:custGeom>
              <a:avLst/>
              <a:gdLst/>
              <a:ahLst/>
              <a:cxnLst/>
              <a:rect l="l" t="t" r="r" b="b"/>
              <a:pathLst>
                <a:path w="368" h="116" extrusionOk="0">
                  <a:moveTo>
                    <a:pt x="368" y="0"/>
                  </a:moveTo>
                  <a:lnTo>
                    <a:pt x="368" y="0"/>
                  </a:lnTo>
                  <a:cubicBezTo>
                    <a:pt x="334" y="11"/>
                    <a:pt x="312" y="33"/>
                    <a:pt x="279" y="45"/>
                  </a:cubicBezTo>
                  <a:cubicBezTo>
                    <a:pt x="257" y="56"/>
                    <a:pt x="223" y="78"/>
                    <a:pt x="190" y="89"/>
                  </a:cubicBezTo>
                  <a:cubicBezTo>
                    <a:pt x="167" y="94"/>
                    <a:pt x="142" y="96"/>
                    <a:pt x="117" y="96"/>
                  </a:cubicBezTo>
                  <a:cubicBezTo>
                    <a:pt x="79" y="96"/>
                    <a:pt x="40" y="91"/>
                    <a:pt x="0" y="78"/>
                  </a:cubicBezTo>
                  <a:lnTo>
                    <a:pt x="0" y="78"/>
                  </a:lnTo>
                  <a:cubicBezTo>
                    <a:pt x="51" y="103"/>
                    <a:pt x="101" y="116"/>
                    <a:pt x="151" y="116"/>
                  </a:cubicBezTo>
                  <a:cubicBezTo>
                    <a:pt x="168" y="116"/>
                    <a:pt x="184" y="114"/>
                    <a:pt x="201" y="112"/>
                  </a:cubicBezTo>
                  <a:cubicBezTo>
                    <a:pt x="234" y="100"/>
                    <a:pt x="267" y="89"/>
                    <a:pt x="301" y="67"/>
                  </a:cubicBezTo>
                  <a:cubicBezTo>
                    <a:pt x="323" y="56"/>
                    <a:pt x="356" y="23"/>
                    <a:pt x="3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91" name="Google Shape;21791;p33"/>
            <p:cNvSpPr/>
            <p:nvPr/>
          </p:nvSpPr>
          <p:spPr>
            <a:xfrm>
              <a:off x="1878551" y="4238662"/>
              <a:ext cx="7396" cy="10885"/>
            </a:xfrm>
            <a:custGeom>
              <a:avLst/>
              <a:gdLst/>
              <a:ahLst/>
              <a:cxnLst/>
              <a:rect l="l" t="t" r="r" b="b"/>
              <a:pathLst>
                <a:path w="212" h="312" extrusionOk="0">
                  <a:moveTo>
                    <a:pt x="0" y="0"/>
                  </a:moveTo>
                  <a:cubicBezTo>
                    <a:pt x="22" y="67"/>
                    <a:pt x="67" y="111"/>
                    <a:pt x="100" y="156"/>
                  </a:cubicBezTo>
                  <a:cubicBezTo>
                    <a:pt x="122" y="178"/>
                    <a:pt x="134" y="211"/>
                    <a:pt x="144" y="233"/>
                  </a:cubicBezTo>
                  <a:cubicBezTo>
                    <a:pt x="167" y="256"/>
                    <a:pt x="178" y="278"/>
                    <a:pt x="189" y="312"/>
                  </a:cubicBezTo>
                  <a:lnTo>
                    <a:pt x="200" y="312"/>
                  </a:lnTo>
                  <a:cubicBezTo>
                    <a:pt x="211" y="278"/>
                    <a:pt x="200" y="245"/>
                    <a:pt x="189" y="211"/>
                  </a:cubicBezTo>
                  <a:cubicBezTo>
                    <a:pt x="178" y="178"/>
                    <a:pt x="144" y="156"/>
                    <a:pt x="122" y="134"/>
                  </a:cubicBezTo>
                  <a:cubicBezTo>
                    <a:pt x="78" y="89"/>
                    <a:pt x="33" y="55"/>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92" name="Google Shape;21792;p33"/>
            <p:cNvSpPr/>
            <p:nvPr/>
          </p:nvSpPr>
          <p:spPr>
            <a:xfrm>
              <a:off x="1877749" y="4256490"/>
              <a:ext cx="22154" cy="6629"/>
            </a:xfrm>
            <a:custGeom>
              <a:avLst/>
              <a:gdLst/>
              <a:ahLst/>
              <a:cxnLst/>
              <a:rect l="l" t="t" r="r" b="b"/>
              <a:pathLst>
                <a:path w="635" h="190" extrusionOk="0">
                  <a:moveTo>
                    <a:pt x="612" y="1"/>
                  </a:moveTo>
                  <a:lnTo>
                    <a:pt x="612" y="11"/>
                  </a:lnTo>
                  <a:cubicBezTo>
                    <a:pt x="568" y="34"/>
                    <a:pt x="523" y="67"/>
                    <a:pt x="479" y="78"/>
                  </a:cubicBezTo>
                  <a:cubicBezTo>
                    <a:pt x="434" y="100"/>
                    <a:pt x="379" y="123"/>
                    <a:pt x="335" y="134"/>
                  </a:cubicBezTo>
                  <a:cubicBezTo>
                    <a:pt x="279" y="145"/>
                    <a:pt x="223" y="145"/>
                    <a:pt x="167" y="145"/>
                  </a:cubicBezTo>
                  <a:cubicBezTo>
                    <a:pt x="112" y="156"/>
                    <a:pt x="56" y="156"/>
                    <a:pt x="1" y="179"/>
                  </a:cubicBezTo>
                  <a:lnTo>
                    <a:pt x="1" y="189"/>
                  </a:lnTo>
                  <a:cubicBezTo>
                    <a:pt x="42" y="181"/>
                    <a:pt x="83" y="179"/>
                    <a:pt x="124" y="179"/>
                  </a:cubicBezTo>
                  <a:cubicBezTo>
                    <a:pt x="170" y="179"/>
                    <a:pt x="216" y="182"/>
                    <a:pt x="262" y="182"/>
                  </a:cubicBezTo>
                  <a:cubicBezTo>
                    <a:pt x="286" y="182"/>
                    <a:pt x="310" y="181"/>
                    <a:pt x="335" y="179"/>
                  </a:cubicBezTo>
                  <a:cubicBezTo>
                    <a:pt x="390" y="179"/>
                    <a:pt x="457" y="167"/>
                    <a:pt x="501" y="134"/>
                  </a:cubicBezTo>
                  <a:cubicBezTo>
                    <a:pt x="557" y="112"/>
                    <a:pt x="602" y="67"/>
                    <a:pt x="634" y="23"/>
                  </a:cubicBezTo>
                  <a:lnTo>
                    <a:pt x="634" y="11"/>
                  </a:lnTo>
                  <a:lnTo>
                    <a:pt x="624"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93" name="Google Shape;21793;p33"/>
            <p:cNvSpPr/>
            <p:nvPr/>
          </p:nvSpPr>
          <p:spPr>
            <a:xfrm>
              <a:off x="1904159" y="4241348"/>
              <a:ext cx="7396" cy="24107"/>
            </a:xfrm>
            <a:custGeom>
              <a:avLst/>
              <a:gdLst/>
              <a:ahLst/>
              <a:cxnLst/>
              <a:rect l="l" t="t" r="r" b="b"/>
              <a:pathLst>
                <a:path w="212" h="691" extrusionOk="0">
                  <a:moveTo>
                    <a:pt x="0" y="1"/>
                  </a:moveTo>
                  <a:lnTo>
                    <a:pt x="0" y="1"/>
                  </a:lnTo>
                  <a:cubicBezTo>
                    <a:pt x="23" y="112"/>
                    <a:pt x="55" y="235"/>
                    <a:pt x="89" y="346"/>
                  </a:cubicBezTo>
                  <a:cubicBezTo>
                    <a:pt x="100" y="401"/>
                    <a:pt x="111" y="468"/>
                    <a:pt x="134" y="524"/>
                  </a:cubicBezTo>
                  <a:cubicBezTo>
                    <a:pt x="144" y="579"/>
                    <a:pt x="167" y="635"/>
                    <a:pt x="200" y="690"/>
                  </a:cubicBezTo>
                  <a:lnTo>
                    <a:pt x="211" y="690"/>
                  </a:lnTo>
                  <a:cubicBezTo>
                    <a:pt x="211" y="623"/>
                    <a:pt x="200" y="568"/>
                    <a:pt x="189" y="501"/>
                  </a:cubicBezTo>
                  <a:cubicBezTo>
                    <a:pt x="178" y="445"/>
                    <a:pt x="156" y="390"/>
                    <a:pt x="134" y="334"/>
                  </a:cubicBezTo>
                  <a:lnTo>
                    <a:pt x="0"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94" name="Google Shape;21794;p33"/>
            <p:cNvSpPr/>
            <p:nvPr/>
          </p:nvSpPr>
          <p:spPr>
            <a:xfrm>
              <a:off x="1898717" y="4273934"/>
              <a:ext cx="24875" cy="5896"/>
            </a:xfrm>
            <a:custGeom>
              <a:avLst/>
              <a:gdLst/>
              <a:ahLst/>
              <a:cxnLst/>
              <a:rect l="l" t="t" r="r" b="b"/>
              <a:pathLst>
                <a:path w="713" h="169" extrusionOk="0">
                  <a:moveTo>
                    <a:pt x="712" y="1"/>
                  </a:moveTo>
                  <a:lnTo>
                    <a:pt x="712" y="1"/>
                  </a:lnTo>
                  <a:cubicBezTo>
                    <a:pt x="656" y="23"/>
                    <a:pt x="601" y="57"/>
                    <a:pt x="545" y="68"/>
                  </a:cubicBezTo>
                  <a:cubicBezTo>
                    <a:pt x="490" y="90"/>
                    <a:pt x="434" y="112"/>
                    <a:pt x="367" y="124"/>
                  </a:cubicBezTo>
                  <a:cubicBezTo>
                    <a:pt x="296" y="145"/>
                    <a:pt x="216" y="152"/>
                    <a:pt x="136" y="152"/>
                  </a:cubicBezTo>
                  <a:cubicBezTo>
                    <a:pt x="91" y="152"/>
                    <a:pt x="45" y="150"/>
                    <a:pt x="1" y="146"/>
                  </a:cubicBezTo>
                  <a:lnTo>
                    <a:pt x="1" y="146"/>
                  </a:lnTo>
                  <a:cubicBezTo>
                    <a:pt x="75" y="160"/>
                    <a:pt x="155" y="169"/>
                    <a:pt x="233" y="169"/>
                  </a:cubicBezTo>
                  <a:cubicBezTo>
                    <a:pt x="282" y="169"/>
                    <a:pt x="331" y="165"/>
                    <a:pt x="379" y="157"/>
                  </a:cubicBezTo>
                  <a:cubicBezTo>
                    <a:pt x="434" y="157"/>
                    <a:pt x="501" y="134"/>
                    <a:pt x="557" y="112"/>
                  </a:cubicBezTo>
                  <a:cubicBezTo>
                    <a:pt x="612" y="90"/>
                    <a:pt x="668" y="45"/>
                    <a:pt x="7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95" name="Google Shape;21795;p33"/>
            <p:cNvSpPr/>
            <p:nvPr/>
          </p:nvSpPr>
          <p:spPr>
            <a:xfrm>
              <a:off x="1923557" y="4246791"/>
              <a:ext cx="14792" cy="35341"/>
            </a:xfrm>
            <a:custGeom>
              <a:avLst/>
              <a:gdLst/>
              <a:ahLst/>
              <a:cxnLst/>
              <a:rect l="l" t="t" r="r" b="b"/>
              <a:pathLst>
                <a:path w="424" h="1013" extrusionOk="0">
                  <a:moveTo>
                    <a:pt x="0" y="0"/>
                  </a:moveTo>
                  <a:cubicBezTo>
                    <a:pt x="0" y="89"/>
                    <a:pt x="33" y="178"/>
                    <a:pt x="78" y="267"/>
                  </a:cubicBezTo>
                  <a:cubicBezTo>
                    <a:pt x="134" y="345"/>
                    <a:pt x="189" y="423"/>
                    <a:pt x="234" y="501"/>
                  </a:cubicBezTo>
                  <a:cubicBezTo>
                    <a:pt x="278" y="579"/>
                    <a:pt x="312" y="657"/>
                    <a:pt x="334" y="746"/>
                  </a:cubicBezTo>
                  <a:cubicBezTo>
                    <a:pt x="367" y="835"/>
                    <a:pt x="379" y="912"/>
                    <a:pt x="401" y="1013"/>
                  </a:cubicBezTo>
                  <a:cubicBezTo>
                    <a:pt x="423" y="912"/>
                    <a:pt x="411" y="823"/>
                    <a:pt x="389" y="724"/>
                  </a:cubicBezTo>
                  <a:cubicBezTo>
                    <a:pt x="367" y="635"/>
                    <a:pt x="322" y="546"/>
                    <a:pt x="278" y="467"/>
                  </a:cubicBezTo>
                  <a:cubicBezTo>
                    <a:pt x="223" y="390"/>
                    <a:pt x="156" y="323"/>
                    <a:pt x="112" y="245"/>
                  </a:cubicBezTo>
                  <a:cubicBezTo>
                    <a:pt x="56" y="168"/>
                    <a:pt x="11" y="89"/>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96" name="Google Shape;21796;p33"/>
            <p:cNvSpPr/>
            <p:nvPr/>
          </p:nvSpPr>
          <p:spPr>
            <a:xfrm>
              <a:off x="1924709" y="4306798"/>
              <a:ext cx="79962" cy="94650"/>
            </a:xfrm>
            <a:custGeom>
              <a:avLst/>
              <a:gdLst/>
              <a:ahLst/>
              <a:cxnLst/>
              <a:rect l="l" t="t" r="r" b="b"/>
              <a:pathLst>
                <a:path w="2292" h="2713" extrusionOk="0">
                  <a:moveTo>
                    <a:pt x="1675" y="1"/>
                  </a:moveTo>
                  <a:cubicBezTo>
                    <a:pt x="1627" y="1"/>
                    <a:pt x="1580" y="5"/>
                    <a:pt x="1535" y="15"/>
                  </a:cubicBezTo>
                  <a:cubicBezTo>
                    <a:pt x="1224" y="94"/>
                    <a:pt x="991" y="416"/>
                    <a:pt x="712" y="894"/>
                  </a:cubicBezTo>
                  <a:cubicBezTo>
                    <a:pt x="457" y="1339"/>
                    <a:pt x="67" y="2496"/>
                    <a:pt x="0" y="2707"/>
                  </a:cubicBezTo>
                  <a:cubicBezTo>
                    <a:pt x="0" y="2707"/>
                    <a:pt x="5" y="2712"/>
                    <a:pt x="9" y="2712"/>
                  </a:cubicBezTo>
                  <a:cubicBezTo>
                    <a:pt x="11" y="2712"/>
                    <a:pt x="12" y="2711"/>
                    <a:pt x="12" y="2707"/>
                  </a:cubicBezTo>
                  <a:cubicBezTo>
                    <a:pt x="101" y="2640"/>
                    <a:pt x="390" y="2407"/>
                    <a:pt x="779" y="2185"/>
                  </a:cubicBezTo>
                  <a:cubicBezTo>
                    <a:pt x="1258" y="1918"/>
                    <a:pt x="1947" y="1550"/>
                    <a:pt x="2114" y="1172"/>
                  </a:cubicBezTo>
                  <a:cubicBezTo>
                    <a:pt x="2259" y="828"/>
                    <a:pt x="2192" y="327"/>
                    <a:pt x="2180" y="272"/>
                  </a:cubicBezTo>
                  <a:lnTo>
                    <a:pt x="2180" y="260"/>
                  </a:lnTo>
                  <a:lnTo>
                    <a:pt x="2281" y="183"/>
                  </a:lnTo>
                  <a:cubicBezTo>
                    <a:pt x="2291" y="183"/>
                    <a:pt x="2291" y="171"/>
                    <a:pt x="2281" y="171"/>
                  </a:cubicBezTo>
                  <a:cubicBezTo>
                    <a:pt x="2215" y="133"/>
                    <a:pt x="1934" y="1"/>
                    <a:pt x="167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97" name="Google Shape;21797;p33"/>
            <p:cNvSpPr/>
            <p:nvPr/>
          </p:nvSpPr>
          <p:spPr>
            <a:xfrm>
              <a:off x="1924709" y="4319358"/>
              <a:ext cx="39248" cy="82090"/>
            </a:xfrm>
            <a:custGeom>
              <a:avLst/>
              <a:gdLst/>
              <a:ahLst/>
              <a:cxnLst/>
              <a:rect l="l" t="t" r="r" b="b"/>
              <a:pathLst>
                <a:path w="1125" h="2353" extrusionOk="0">
                  <a:moveTo>
                    <a:pt x="1068" y="1"/>
                  </a:moveTo>
                  <a:cubicBezTo>
                    <a:pt x="957" y="145"/>
                    <a:pt x="835" y="323"/>
                    <a:pt x="712" y="534"/>
                  </a:cubicBezTo>
                  <a:cubicBezTo>
                    <a:pt x="457" y="979"/>
                    <a:pt x="67" y="2136"/>
                    <a:pt x="0" y="2347"/>
                  </a:cubicBezTo>
                  <a:cubicBezTo>
                    <a:pt x="0" y="2347"/>
                    <a:pt x="5" y="2352"/>
                    <a:pt x="9" y="2352"/>
                  </a:cubicBezTo>
                  <a:cubicBezTo>
                    <a:pt x="11" y="2352"/>
                    <a:pt x="12" y="2351"/>
                    <a:pt x="12" y="2347"/>
                  </a:cubicBezTo>
                  <a:cubicBezTo>
                    <a:pt x="101" y="2280"/>
                    <a:pt x="390" y="2047"/>
                    <a:pt x="779" y="1825"/>
                  </a:cubicBezTo>
                  <a:cubicBezTo>
                    <a:pt x="890" y="1769"/>
                    <a:pt x="1001" y="1702"/>
                    <a:pt x="1124" y="1635"/>
                  </a:cubicBezTo>
                  <a:cubicBezTo>
                    <a:pt x="1124" y="1524"/>
                    <a:pt x="1113" y="1413"/>
                    <a:pt x="1102" y="1301"/>
                  </a:cubicBezTo>
                  <a:cubicBezTo>
                    <a:pt x="1080" y="1168"/>
                    <a:pt x="1046" y="1034"/>
                    <a:pt x="1024" y="901"/>
                  </a:cubicBezTo>
                  <a:cubicBezTo>
                    <a:pt x="1013" y="768"/>
                    <a:pt x="1013" y="623"/>
                    <a:pt x="1013" y="478"/>
                  </a:cubicBezTo>
                  <a:cubicBezTo>
                    <a:pt x="1024" y="334"/>
                    <a:pt x="1046" y="189"/>
                    <a:pt x="1057" y="56"/>
                  </a:cubicBezTo>
                  <a:cubicBezTo>
                    <a:pt x="1068" y="33"/>
                    <a:pt x="1068" y="11"/>
                    <a:pt x="106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98" name="Google Shape;21798;p33"/>
            <p:cNvSpPr/>
            <p:nvPr/>
          </p:nvSpPr>
          <p:spPr>
            <a:xfrm>
              <a:off x="1944490" y="4365934"/>
              <a:ext cx="6245" cy="17862"/>
            </a:xfrm>
            <a:custGeom>
              <a:avLst/>
              <a:gdLst/>
              <a:ahLst/>
              <a:cxnLst/>
              <a:rect l="l" t="t" r="r" b="b"/>
              <a:pathLst>
                <a:path w="179" h="512" extrusionOk="0">
                  <a:moveTo>
                    <a:pt x="145" y="0"/>
                  </a:moveTo>
                  <a:cubicBezTo>
                    <a:pt x="157" y="55"/>
                    <a:pt x="145" y="89"/>
                    <a:pt x="145" y="134"/>
                  </a:cubicBezTo>
                  <a:lnTo>
                    <a:pt x="112" y="267"/>
                  </a:lnTo>
                  <a:cubicBezTo>
                    <a:pt x="101" y="312"/>
                    <a:pt x="78" y="356"/>
                    <a:pt x="68" y="389"/>
                  </a:cubicBezTo>
                  <a:cubicBezTo>
                    <a:pt x="45" y="434"/>
                    <a:pt x="23" y="478"/>
                    <a:pt x="1" y="512"/>
                  </a:cubicBezTo>
                  <a:cubicBezTo>
                    <a:pt x="34" y="478"/>
                    <a:pt x="56" y="445"/>
                    <a:pt x="78" y="401"/>
                  </a:cubicBezTo>
                  <a:cubicBezTo>
                    <a:pt x="101" y="356"/>
                    <a:pt x="123" y="322"/>
                    <a:pt x="134" y="278"/>
                  </a:cubicBezTo>
                  <a:cubicBezTo>
                    <a:pt x="157" y="233"/>
                    <a:pt x="167" y="189"/>
                    <a:pt x="167" y="144"/>
                  </a:cubicBezTo>
                  <a:cubicBezTo>
                    <a:pt x="179" y="100"/>
                    <a:pt x="167" y="45"/>
                    <a:pt x="1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99" name="Google Shape;21799;p33"/>
            <p:cNvSpPr/>
            <p:nvPr/>
          </p:nvSpPr>
          <p:spPr>
            <a:xfrm>
              <a:off x="1934024" y="4373296"/>
              <a:ext cx="10117" cy="5442"/>
            </a:xfrm>
            <a:custGeom>
              <a:avLst/>
              <a:gdLst/>
              <a:ahLst/>
              <a:cxnLst/>
              <a:rect l="l" t="t" r="r" b="b"/>
              <a:pathLst>
                <a:path w="290" h="156" extrusionOk="0">
                  <a:moveTo>
                    <a:pt x="289" y="0"/>
                  </a:moveTo>
                  <a:cubicBezTo>
                    <a:pt x="256" y="0"/>
                    <a:pt x="234" y="12"/>
                    <a:pt x="200" y="22"/>
                  </a:cubicBezTo>
                  <a:cubicBezTo>
                    <a:pt x="178" y="22"/>
                    <a:pt x="156" y="45"/>
                    <a:pt x="134" y="56"/>
                  </a:cubicBezTo>
                  <a:lnTo>
                    <a:pt x="0" y="156"/>
                  </a:lnTo>
                  <a:cubicBezTo>
                    <a:pt x="56" y="123"/>
                    <a:pt x="101" y="101"/>
                    <a:pt x="145" y="78"/>
                  </a:cubicBezTo>
                  <a:cubicBezTo>
                    <a:pt x="168" y="67"/>
                    <a:pt x="190" y="56"/>
                    <a:pt x="223" y="45"/>
                  </a:cubicBezTo>
                  <a:lnTo>
                    <a:pt x="289" y="12"/>
                  </a:lnTo>
                  <a:lnTo>
                    <a:pt x="2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00" name="Google Shape;21800;p33"/>
            <p:cNvSpPr/>
            <p:nvPr/>
          </p:nvSpPr>
          <p:spPr>
            <a:xfrm>
              <a:off x="1963505" y="4339908"/>
              <a:ext cx="10536" cy="33038"/>
            </a:xfrm>
            <a:custGeom>
              <a:avLst/>
              <a:gdLst/>
              <a:ahLst/>
              <a:cxnLst/>
              <a:rect l="l" t="t" r="r" b="b"/>
              <a:pathLst>
                <a:path w="302" h="947" extrusionOk="0">
                  <a:moveTo>
                    <a:pt x="267" y="1"/>
                  </a:moveTo>
                  <a:lnTo>
                    <a:pt x="267" y="1"/>
                  </a:lnTo>
                  <a:cubicBezTo>
                    <a:pt x="290" y="34"/>
                    <a:pt x="279" y="79"/>
                    <a:pt x="279" y="123"/>
                  </a:cubicBezTo>
                  <a:cubicBezTo>
                    <a:pt x="267" y="156"/>
                    <a:pt x="267" y="201"/>
                    <a:pt x="257" y="245"/>
                  </a:cubicBezTo>
                  <a:cubicBezTo>
                    <a:pt x="245" y="324"/>
                    <a:pt x="235" y="401"/>
                    <a:pt x="201" y="479"/>
                  </a:cubicBezTo>
                  <a:cubicBezTo>
                    <a:pt x="168" y="557"/>
                    <a:pt x="112" y="623"/>
                    <a:pt x="79" y="702"/>
                  </a:cubicBezTo>
                  <a:cubicBezTo>
                    <a:pt x="45" y="779"/>
                    <a:pt x="23" y="857"/>
                    <a:pt x="1" y="946"/>
                  </a:cubicBezTo>
                  <a:lnTo>
                    <a:pt x="101" y="712"/>
                  </a:lnTo>
                  <a:cubicBezTo>
                    <a:pt x="146" y="635"/>
                    <a:pt x="190" y="568"/>
                    <a:pt x="235" y="502"/>
                  </a:cubicBezTo>
                  <a:cubicBezTo>
                    <a:pt x="267" y="423"/>
                    <a:pt x="301" y="334"/>
                    <a:pt x="301" y="245"/>
                  </a:cubicBezTo>
                  <a:lnTo>
                    <a:pt x="301" y="123"/>
                  </a:lnTo>
                  <a:cubicBezTo>
                    <a:pt x="301" y="79"/>
                    <a:pt x="301" y="34"/>
                    <a:pt x="2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01" name="Google Shape;21801;p33"/>
            <p:cNvSpPr/>
            <p:nvPr/>
          </p:nvSpPr>
          <p:spPr>
            <a:xfrm>
              <a:off x="1945642" y="4346885"/>
              <a:ext cx="20235" cy="5094"/>
            </a:xfrm>
            <a:custGeom>
              <a:avLst/>
              <a:gdLst/>
              <a:ahLst/>
              <a:cxnLst/>
              <a:rect l="l" t="t" r="r" b="b"/>
              <a:pathLst>
                <a:path w="580" h="146" extrusionOk="0">
                  <a:moveTo>
                    <a:pt x="424" y="1"/>
                  </a:moveTo>
                  <a:cubicBezTo>
                    <a:pt x="379" y="1"/>
                    <a:pt x="335" y="23"/>
                    <a:pt x="279" y="35"/>
                  </a:cubicBezTo>
                  <a:cubicBezTo>
                    <a:pt x="190" y="68"/>
                    <a:pt x="90" y="101"/>
                    <a:pt x="1" y="134"/>
                  </a:cubicBezTo>
                  <a:lnTo>
                    <a:pt x="1" y="146"/>
                  </a:lnTo>
                  <a:cubicBezTo>
                    <a:pt x="101" y="124"/>
                    <a:pt x="190" y="101"/>
                    <a:pt x="290" y="79"/>
                  </a:cubicBezTo>
                  <a:cubicBezTo>
                    <a:pt x="346" y="79"/>
                    <a:pt x="391" y="79"/>
                    <a:pt x="435" y="57"/>
                  </a:cubicBezTo>
                  <a:cubicBezTo>
                    <a:pt x="490" y="45"/>
                    <a:pt x="535" y="35"/>
                    <a:pt x="579" y="12"/>
                  </a:cubicBezTo>
                  <a:cubicBezTo>
                    <a:pt x="535" y="1"/>
                    <a:pt x="480" y="1"/>
                    <a:pt x="4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02" name="Google Shape;21802;p33"/>
            <p:cNvSpPr/>
            <p:nvPr/>
          </p:nvSpPr>
          <p:spPr>
            <a:xfrm>
              <a:off x="1958062" y="4320789"/>
              <a:ext cx="33038" cy="8303"/>
            </a:xfrm>
            <a:custGeom>
              <a:avLst/>
              <a:gdLst/>
              <a:ahLst/>
              <a:cxnLst/>
              <a:rect l="l" t="t" r="r" b="b"/>
              <a:pathLst>
                <a:path w="947" h="238" extrusionOk="0">
                  <a:moveTo>
                    <a:pt x="657" y="1"/>
                  </a:moveTo>
                  <a:cubicBezTo>
                    <a:pt x="590" y="1"/>
                    <a:pt x="520" y="19"/>
                    <a:pt x="457" y="37"/>
                  </a:cubicBezTo>
                  <a:cubicBezTo>
                    <a:pt x="290" y="81"/>
                    <a:pt x="146" y="160"/>
                    <a:pt x="1" y="226"/>
                  </a:cubicBezTo>
                  <a:lnTo>
                    <a:pt x="1" y="237"/>
                  </a:lnTo>
                  <a:cubicBezTo>
                    <a:pt x="157" y="182"/>
                    <a:pt x="312" y="115"/>
                    <a:pt x="468" y="93"/>
                  </a:cubicBezTo>
                  <a:cubicBezTo>
                    <a:pt x="546" y="71"/>
                    <a:pt x="624" y="71"/>
                    <a:pt x="702" y="59"/>
                  </a:cubicBezTo>
                  <a:cubicBezTo>
                    <a:pt x="779" y="59"/>
                    <a:pt x="858" y="59"/>
                    <a:pt x="947" y="71"/>
                  </a:cubicBezTo>
                  <a:lnTo>
                    <a:pt x="947" y="59"/>
                  </a:lnTo>
                  <a:cubicBezTo>
                    <a:pt x="868" y="26"/>
                    <a:pt x="791" y="4"/>
                    <a:pt x="702" y="4"/>
                  </a:cubicBezTo>
                  <a:cubicBezTo>
                    <a:pt x="687" y="2"/>
                    <a:pt x="672" y="1"/>
                    <a:pt x="6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03" name="Google Shape;21803;p33"/>
            <p:cNvSpPr/>
            <p:nvPr/>
          </p:nvSpPr>
          <p:spPr>
            <a:xfrm>
              <a:off x="1986426" y="4318940"/>
              <a:ext cx="11652" cy="36527"/>
            </a:xfrm>
            <a:custGeom>
              <a:avLst/>
              <a:gdLst/>
              <a:ahLst/>
              <a:cxnLst/>
              <a:rect l="l" t="t" r="r" b="b"/>
              <a:pathLst>
                <a:path w="334" h="1047" extrusionOk="0">
                  <a:moveTo>
                    <a:pt x="267" y="1"/>
                  </a:moveTo>
                  <a:cubicBezTo>
                    <a:pt x="267" y="23"/>
                    <a:pt x="278" y="45"/>
                    <a:pt x="278" y="68"/>
                  </a:cubicBezTo>
                  <a:cubicBezTo>
                    <a:pt x="289" y="90"/>
                    <a:pt x="300" y="112"/>
                    <a:pt x="300" y="134"/>
                  </a:cubicBezTo>
                  <a:cubicBezTo>
                    <a:pt x="300" y="179"/>
                    <a:pt x="300" y="223"/>
                    <a:pt x="289" y="268"/>
                  </a:cubicBezTo>
                  <a:cubicBezTo>
                    <a:pt x="278" y="312"/>
                    <a:pt x="267" y="357"/>
                    <a:pt x="245" y="401"/>
                  </a:cubicBezTo>
                  <a:lnTo>
                    <a:pt x="200" y="524"/>
                  </a:lnTo>
                  <a:lnTo>
                    <a:pt x="100" y="791"/>
                  </a:lnTo>
                  <a:lnTo>
                    <a:pt x="0" y="1046"/>
                  </a:lnTo>
                  <a:lnTo>
                    <a:pt x="122" y="791"/>
                  </a:lnTo>
                  <a:cubicBezTo>
                    <a:pt x="156" y="713"/>
                    <a:pt x="200" y="624"/>
                    <a:pt x="233" y="535"/>
                  </a:cubicBezTo>
                  <a:lnTo>
                    <a:pt x="289" y="413"/>
                  </a:lnTo>
                  <a:cubicBezTo>
                    <a:pt x="300" y="391"/>
                    <a:pt x="312" y="368"/>
                    <a:pt x="312" y="346"/>
                  </a:cubicBezTo>
                  <a:cubicBezTo>
                    <a:pt x="322" y="324"/>
                    <a:pt x="322" y="302"/>
                    <a:pt x="334" y="279"/>
                  </a:cubicBezTo>
                  <a:cubicBezTo>
                    <a:pt x="334" y="223"/>
                    <a:pt x="334" y="179"/>
                    <a:pt x="322" y="134"/>
                  </a:cubicBezTo>
                  <a:cubicBezTo>
                    <a:pt x="322" y="112"/>
                    <a:pt x="312" y="79"/>
                    <a:pt x="300" y="68"/>
                  </a:cubicBezTo>
                  <a:lnTo>
                    <a:pt x="26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04" name="Google Shape;21804;p33"/>
            <p:cNvSpPr/>
            <p:nvPr/>
          </p:nvSpPr>
          <p:spPr>
            <a:xfrm>
              <a:off x="1968145" y="4195574"/>
              <a:ext cx="91615" cy="89242"/>
            </a:xfrm>
            <a:custGeom>
              <a:avLst/>
              <a:gdLst/>
              <a:ahLst/>
              <a:cxnLst/>
              <a:rect l="l" t="t" r="r" b="b"/>
              <a:pathLst>
                <a:path w="2626" h="2558" extrusionOk="0">
                  <a:moveTo>
                    <a:pt x="13" y="0"/>
                  </a:moveTo>
                  <a:cubicBezTo>
                    <a:pt x="1" y="0"/>
                    <a:pt x="1" y="0"/>
                    <a:pt x="1" y="12"/>
                  </a:cubicBezTo>
                  <a:cubicBezTo>
                    <a:pt x="13" y="111"/>
                    <a:pt x="112" y="590"/>
                    <a:pt x="413" y="1191"/>
                  </a:cubicBezTo>
                  <a:cubicBezTo>
                    <a:pt x="735" y="1869"/>
                    <a:pt x="1103" y="2303"/>
                    <a:pt x="1436" y="2459"/>
                  </a:cubicBezTo>
                  <a:cubicBezTo>
                    <a:pt x="1594" y="2535"/>
                    <a:pt x="1743" y="2557"/>
                    <a:pt x="1869" y="2557"/>
                  </a:cubicBezTo>
                  <a:cubicBezTo>
                    <a:pt x="2019" y="2557"/>
                    <a:pt x="2137" y="2526"/>
                    <a:pt x="2203" y="2514"/>
                  </a:cubicBezTo>
                  <a:cubicBezTo>
                    <a:pt x="2314" y="2481"/>
                    <a:pt x="2437" y="2469"/>
                    <a:pt x="2448" y="2469"/>
                  </a:cubicBezTo>
                  <a:lnTo>
                    <a:pt x="2459" y="2469"/>
                  </a:lnTo>
                  <a:lnTo>
                    <a:pt x="2515" y="2492"/>
                  </a:lnTo>
                  <a:cubicBezTo>
                    <a:pt x="2515" y="2492"/>
                    <a:pt x="2626" y="2202"/>
                    <a:pt x="2581" y="1880"/>
                  </a:cubicBezTo>
                  <a:cubicBezTo>
                    <a:pt x="2526" y="1557"/>
                    <a:pt x="2381" y="1146"/>
                    <a:pt x="1981" y="779"/>
                  </a:cubicBezTo>
                  <a:cubicBezTo>
                    <a:pt x="1592" y="423"/>
                    <a:pt x="1325" y="401"/>
                    <a:pt x="1024" y="356"/>
                  </a:cubicBezTo>
                  <a:cubicBezTo>
                    <a:pt x="569" y="289"/>
                    <a:pt x="102" y="56"/>
                    <a:pt x="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05" name="Google Shape;21805;p33"/>
            <p:cNvSpPr/>
            <p:nvPr/>
          </p:nvSpPr>
          <p:spPr>
            <a:xfrm>
              <a:off x="1968145" y="4195574"/>
              <a:ext cx="55541" cy="87707"/>
            </a:xfrm>
            <a:custGeom>
              <a:avLst/>
              <a:gdLst/>
              <a:ahLst/>
              <a:cxnLst/>
              <a:rect l="l" t="t" r="r" b="b"/>
              <a:pathLst>
                <a:path w="1592" h="2514" extrusionOk="0">
                  <a:moveTo>
                    <a:pt x="13" y="0"/>
                  </a:moveTo>
                  <a:cubicBezTo>
                    <a:pt x="1" y="0"/>
                    <a:pt x="1" y="0"/>
                    <a:pt x="1" y="12"/>
                  </a:cubicBezTo>
                  <a:cubicBezTo>
                    <a:pt x="13" y="111"/>
                    <a:pt x="112" y="590"/>
                    <a:pt x="413" y="1191"/>
                  </a:cubicBezTo>
                  <a:cubicBezTo>
                    <a:pt x="735" y="1869"/>
                    <a:pt x="1103" y="2303"/>
                    <a:pt x="1436" y="2459"/>
                  </a:cubicBezTo>
                  <a:cubicBezTo>
                    <a:pt x="1481" y="2481"/>
                    <a:pt x="1525" y="2503"/>
                    <a:pt x="1570" y="2514"/>
                  </a:cubicBezTo>
                  <a:cubicBezTo>
                    <a:pt x="1592" y="2291"/>
                    <a:pt x="1525" y="2058"/>
                    <a:pt x="1436" y="1858"/>
                  </a:cubicBezTo>
                  <a:cubicBezTo>
                    <a:pt x="1369" y="1680"/>
                    <a:pt x="1280" y="1513"/>
                    <a:pt x="1214" y="1346"/>
                  </a:cubicBezTo>
                  <a:cubicBezTo>
                    <a:pt x="1147" y="1179"/>
                    <a:pt x="1113" y="1013"/>
                    <a:pt x="1080" y="845"/>
                  </a:cubicBezTo>
                  <a:cubicBezTo>
                    <a:pt x="1058" y="679"/>
                    <a:pt x="1036" y="512"/>
                    <a:pt x="1024" y="356"/>
                  </a:cubicBezTo>
                  <a:cubicBezTo>
                    <a:pt x="569" y="289"/>
                    <a:pt x="102" y="56"/>
                    <a:pt x="1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06" name="Google Shape;21806;p33"/>
            <p:cNvSpPr/>
            <p:nvPr/>
          </p:nvSpPr>
          <p:spPr>
            <a:xfrm>
              <a:off x="2014721" y="4274352"/>
              <a:ext cx="29166" cy="6245"/>
            </a:xfrm>
            <a:custGeom>
              <a:avLst/>
              <a:gdLst/>
              <a:ahLst/>
              <a:cxnLst/>
              <a:rect l="l" t="t" r="r" b="b"/>
              <a:pathLst>
                <a:path w="836" h="179" extrusionOk="0">
                  <a:moveTo>
                    <a:pt x="1" y="0"/>
                  </a:moveTo>
                  <a:lnTo>
                    <a:pt x="1" y="0"/>
                  </a:lnTo>
                  <a:cubicBezTo>
                    <a:pt x="57" y="56"/>
                    <a:pt x="112" y="100"/>
                    <a:pt x="190" y="134"/>
                  </a:cubicBezTo>
                  <a:cubicBezTo>
                    <a:pt x="257" y="167"/>
                    <a:pt x="334" y="178"/>
                    <a:pt x="413" y="178"/>
                  </a:cubicBezTo>
                  <a:cubicBezTo>
                    <a:pt x="568" y="178"/>
                    <a:pt x="712" y="134"/>
                    <a:pt x="835" y="33"/>
                  </a:cubicBezTo>
                  <a:lnTo>
                    <a:pt x="835" y="33"/>
                  </a:lnTo>
                  <a:cubicBezTo>
                    <a:pt x="716" y="103"/>
                    <a:pt x="587" y="146"/>
                    <a:pt x="458" y="146"/>
                  </a:cubicBezTo>
                  <a:cubicBezTo>
                    <a:pt x="443" y="146"/>
                    <a:pt x="428" y="146"/>
                    <a:pt x="413" y="145"/>
                  </a:cubicBezTo>
                  <a:cubicBezTo>
                    <a:pt x="334" y="134"/>
                    <a:pt x="268" y="122"/>
                    <a:pt x="201" y="89"/>
                  </a:cubicBezTo>
                  <a:cubicBezTo>
                    <a:pt x="134" y="67"/>
                    <a:pt x="67" y="33"/>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07" name="Google Shape;21807;p33"/>
            <p:cNvSpPr/>
            <p:nvPr/>
          </p:nvSpPr>
          <p:spPr>
            <a:xfrm>
              <a:off x="1999195" y="4255722"/>
              <a:ext cx="30317" cy="10117"/>
            </a:xfrm>
            <a:custGeom>
              <a:avLst/>
              <a:gdLst/>
              <a:ahLst/>
              <a:cxnLst/>
              <a:rect l="l" t="t" r="r" b="b"/>
              <a:pathLst>
                <a:path w="869" h="290" extrusionOk="0">
                  <a:moveTo>
                    <a:pt x="1" y="1"/>
                  </a:moveTo>
                  <a:lnTo>
                    <a:pt x="1" y="1"/>
                  </a:lnTo>
                  <a:cubicBezTo>
                    <a:pt x="67" y="45"/>
                    <a:pt x="134" y="78"/>
                    <a:pt x="201" y="112"/>
                  </a:cubicBezTo>
                  <a:cubicBezTo>
                    <a:pt x="268" y="145"/>
                    <a:pt x="346" y="167"/>
                    <a:pt x="423" y="189"/>
                  </a:cubicBezTo>
                  <a:cubicBezTo>
                    <a:pt x="502" y="201"/>
                    <a:pt x="579" y="201"/>
                    <a:pt x="657" y="211"/>
                  </a:cubicBezTo>
                  <a:cubicBezTo>
                    <a:pt x="724" y="223"/>
                    <a:pt x="802" y="256"/>
                    <a:pt x="868" y="290"/>
                  </a:cubicBezTo>
                  <a:cubicBezTo>
                    <a:pt x="802" y="245"/>
                    <a:pt x="735" y="211"/>
                    <a:pt x="657" y="201"/>
                  </a:cubicBezTo>
                  <a:lnTo>
                    <a:pt x="423" y="167"/>
                  </a:lnTo>
                  <a:cubicBezTo>
                    <a:pt x="357" y="145"/>
                    <a:pt x="290" y="112"/>
                    <a:pt x="213" y="89"/>
                  </a:cubicBezTo>
                  <a:cubicBezTo>
                    <a:pt x="146" y="56"/>
                    <a:pt x="79"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08" name="Google Shape;21808;p33"/>
            <p:cNvSpPr/>
            <p:nvPr/>
          </p:nvSpPr>
          <p:spPr>
            <a:xfrm>
              <a:off x="1987578" y="4239010"/>
              <a:ext cx="21735" cy="8582"/>
            </a:xfrm>
            <a:custGeom>
              <a:avLst/>
              <a:gdLst/>
              <a:ahLst/>
              <a:cxnLst/>
              <a:rect l="l" t="t" r="r" b="b"/>
              <a:pathLst>
                <a:path w="623" h="246" extrusionOk="0">
                  <a:moveTo>
                    <a:pt x="0" y="1"/>
                  </a:moveTo>
                  <a:lnTo>
                    <a:pt x="0" y="12"/>
                  </a:lnTo>
                  <a:cubicBezTo>
                    <a:pt x="45" y="35"/>
                    <a:pt x="89" y="68"/>
                    <a:pt x="134" y="112"/>
                  </a:cubicBezTo>
                  <a:cubicBezTo>
                    <a:pt x="178" y="146"/>
                    <a:pt x="223" y="179"/>
                    <a:pt x="279" y="201"/>
                  </a:cubicBezTo>
                  <a:cubicBezTo>
                    <a:pt x="311" y="221"/>
                    <a:pt x="348" y="225"/>
                    <a:pt x="384" y="225"/>
                  </a:cubicBezTo>
                  <a:cubicBezTo>
                    <a:pt x="409" y="225"/>
                    <a:pt x="434" y="223"/>
                    <a:pt x="457" y="223"/>
                  </a:cubicBezTo>
                  <a:cubicBezTo>
                    <a:pt x="512" y="223"/>
                    <a:pt x="568" y="223"/>
                    <a:pt x="623" y="246"/>
                  </a:cubicBezTo>
                  <a:cubicBezTo>
                    <a:pt x="568" y="213"/>
                    <a:pt x="512" y="213"/>
                    <a:pt x="457" y="201"/>
                  </a:cubicBezTo>
                  <a:cubicBezTo>
                    <a:pt x="400" y="201"/>
                    <a:pt x="345" y="201"/>
                    <a:pt x="289" y="168"/>
                  </a:cubicBezTo>
                  <a:cubicBezTo>
                    <a:pt x="245" y="146"/>
                    <a:pt x="200" y="112"/>
                    <a:pt x="156" y="79"/>
                  </a:cubicBezTo>
                  <a:cubicBezTo>
                    <a:pt x="111" y="45"/>
                    <a:pt x="56" y="12"/>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09" name="Google Shape;21809;p33"/>
            <p:cNvSpPr/>
            <p:nvPr/>
          </p:nvSpPr>
          <p:spPr>
            <a:xfrm>
              <a:off x="1978262" y="4220031"/>
              <a:ext cx="18281" cy="12036"/>
            </a:xfrm>
            <a:custGeom>
              <a:avLst/>
              <a:gdLst/>
              <a:ahLst/>
              <a:cxnLst/>
              <a:rect l="l" t="t" r="r" b="b"/>
              <a:pathLst>
                <a:path w="524" h="345" extrusionOk="0">
                  <a:moveTo>
                    <a:pt x="0" y="0"/>
                  </a:moveTo>
                  <a:cubicBezTo>
                    <a:pt x="34" y="45"/>
                    <a:pt x="78" y="78"/>
                    <a:pt x="123" y="111"/>
                  </a:cubicBezTo>
                  <a:cubicBezTo>
                    <a:pt x="156" y="144"/>
                    <a:pt x="200" y="167"/>
                    <a:pt x="245" y="200"/>
                  </a:cubicBezTo>
                  <a:cubicBezTo>
                    <a:pt x="334" y="256"/>
                    <a:pt x="434" y="300"/>
                    <a:pt x="523" y="345"/>
                  </a:cubicBezTo>
                  <a:lnTo>
                    <a:pt x="523" y="334"/>
                  </a:lnTo>
                  <a:cubicBezTo>
                    <a:pt x="434" y="289"/>
                    <a:pt x="345" y="233"/>
                    <a:pt x="256" y="178"/>
                  </a:cubicBezTo>
                  <a:cubicBezTo>
                    <a:pt x="223" y="144"/>
                    <a:pt x="178" y="111"/>
                    <a:pt x="134" y="89"/>
                  </a:cubicBezTo>
                  <a:cubicBezTo>
                    <a:pt x="89" y="55"/>
                    <a:pt x="56" y="23"/>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10" name="Google Shape;21810;p33"/>
            <p:cNvSpPr/>
            <p:nvPr/>
          </p:nvSpPr>
          <p:spPr>
            <a:xfrm>
              <a:off x="1989113" y="4210297"/>
              <a:ext cx="3559" cy="13222"/>
            </a:xfrm>
            <a:custGeom>
              <a:avLst/>
              <a:gdLst/>
              <a:ahLst/>
              <a:cxnLst/>
              <a:rect l="l" t="t" r="r" b="b"/>
              <a:pathLst>
                <a:path w="102" h="379" extrusionOk="0">
                  <a:moveTo>
                    <a:pt x="90" y="1"/>
                  </a:moveTo>
                  <a:cubicBezTo>
                    <a:pt x="90" y="68"/>
                    <a:pt x="57" y="124"/>
                    <a:pt x="34" y="190"/>
                  </a:cubicBezTo>
                  <a:cubicBezTo>
                    <a:pt x="23" y="213"/>
                    <a:pt x="12" y="245"/>
                    <a:pt x="12" y="279"/>
                  </a:cubicBezTo>
                  <a:cubicBezTo>
                    <a:pt x="12" y="302"/>
                    <a:pt x="1" y="312"/>
                    <a:pt x="1" y="334"/>
                  </a:cubicBezTo>
                  <a:cubicBezTo>
                    <a:pt x="1" y="346"/>
                    <a:pt x="12" y="379"/>
                    <a:pt x="34" y="379"/>
                  </a:cubicBezTo>
                  <a:cubicBezTo>
                    <a:pt x="34" y="368"/>
                    <a:pt x="45" y="357"/>
                    <a:pt x="45" y="334"/>
                  </a:cubicBezTo>
                  <a:cubicBezTo>
                    <a:pt x="57" y="324"/>
                    <a:pt x="67" y="312"/>
                    <a:pt x="67" y="290"/>
                  </a:cubicBezTo>
                  <a:cubicBezTo>
                    <a:pt x="79" y="268"/>
                    <a:pt x="79" y="235"/>
                    <a:pt x="90" y="201"/>
                  </a:cubicBezTo>
                  <a:cubicBezTo>
                    <a:pt x="90" y="168"/>
                    <a:pt x="101" y="134"/>
                    <a:pt x="101" y="101"/>
                  </a:cubicBezTo>
                  <a:cubicBezTo>
                    <a:pt x="101" y="68"/>
                    <a:pt x="101" y="35"/>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11" name="Google Shape;21811;p33"/>
            <p:cNvSpPr/>
            <p:nvPr/>
          </p:nvSpPr>
          <p:spPr>
            <a:xfrm>
              <a:off x="2002301" y="4216159"/>
              <a:ext cx="3907" cy="27945"/>
            </a:xfrm>
            <a:custGeom>
              <a:avLst/>
              <a:gdLst/>
              <a:ahLst/>
              <a:cxnLst/>
              <a:rect l="l" t="t" r="r" b="b"/>
              <a:pathLst>
                <a:path w="112" h="801" extrusionOk="0">
                  <a:moveTo>
                    <a:pt x="1" y="0"/>
                  </a:moveTo>
                  <a:lnTo>
                    <a:pt x="1" y="0"/>
                  </a:lnTo>
                  <a:cubicBezTo>
                    <a:pt x="23" y="67"/>
                    <a:pt x="35" y="122"/>
                    <a:pt x="35" y="189"/>
                  </a:cubicBezTo>
                  <a:cubicBezTo>
                    <a:pt x="45" y="255"/>
                    <a:pt x="45" y="322"/>
                    <a:pt x="57" y="389"/>
                  </a:cubicBezTo>
                  <a:lnTo>
                    <a:pt x="67" y="601"/>
                  </a:lnTo>
                  <a:lnTo>
                    <a:pt x="79" y="700"/>
                  </a:lnTo>
                  <a:cubicBezTo>
                    <a:pt x="79" y="734"/>
                    <a:pt x="90" y="767"/>
                    <a:pt x="79" y="801"/>
                  </a:cubicBezTo>
                  <a:cubicBezTo>
                    <a:pt x="101" y="767"/>
                    <a:pt x="90" y="734"/>
                    <a:pt x="101" y="700"/>
                  </a:cubicBezTo>
                  <a:lnTo>
                    <a:pt x="101" y="601"/>
                  </a:lnTo>
                  <a:lnTo>
                    <a:pt x="101" y="389"/>
                  </a:lnTo>
                  <a:cubicBezTo>
                    <a:pt x="101" y="322"/>
                    <a:pt x="112" y="255"/>
                    <a:pt x="101" y="189"/>
                  </a:cubicBezTo>
                  <a:cubicBezTo>
                    <a:pt x="90" y="111"/>
                    <a:pt x="67"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12" name="Google Shape;21812;p33"/>
            <p:cNvSpPr/>
            <p:nvPr/>
          </p:nvSpPr>
          <p:spPr>
            <a:xfrm>
              <a:off x="2019780" y="4225439"/>
              <a:ext cx="4710" cy="33806"/>
            </a:xfrm>
            <a:custGeom>
              <a:avLst/>
              <a:gdLst/>
              <a:ahLst/>
              <a:cxnLst/>
              <a:rect l="l" t="t" r="r" b="b"/>
              <a:pathLst>
                <a:path w="135" h="969" extrusionOk="0">
                  <a:moveTo>
                    <a:pt x="1" y="1"/>
                  </a:moveTo>
                  <a:lnTo>
                    <a:pt x="1" y="12"/>
                  </a:lnTo>
                  <a:cubicBezTo>
                    <a:pt x="23" y="90"/>
                    <a:pt x="56" y="167"/>
                    <a:pt x="67" y="246"/>
                  </a:cubicBezTo>
                  <a:cubicBezTo>
                    <a:pt x="78" y="323"/>
                    <a:pt x="90" y="401"/>
                    <a:pt x="67" y="479"/>
                  </a:cubicBezTo>
                  <a:cubicBezTo>
                    <a:pt x="45" y="557"/>
                    <a:pt x="23" y="635"/>
                    <a:pt x="23" y="723"/>
                  </a:cubicBezTo>
                  <a:lnTo>
                    <a:pt x="23" y="968"/>
                  </a:lnTo>
                  <a:lnTo>
                    <a:pt x="34" y="968"/>
                  </a:lnTo>
                  <a:cubicBezTo>
                    <a:pt x="34" y="879"/>
                    <a:pt x="34" y="802"/>
                    <a:pt x="45" y="723"/>
                  </a:cubicBezTo>
                  <a:cubicBezTo>
                    <a:pt x="56" y="635"/>
                    <a:pt x="78" y="568"/>
                    <a:pt x="100" y="479"/>
                  </a:cubicBezTo>
                  <a:cubicBezTo>
                    <a:pt x="123" y="401"/>
                    <a:pt x="134" y="312"/>
                    <a:pt x="112" y="234"/>
                  </a:cubicBezTo>
                  <a:cubicBezTo>
                    <a:pt x="90" y="145"/>
                    <a:pt x="45" y="78"/>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13" name="Google Shape;21813;p33"/>
            <p:cNvSpPr/>
            <p:nvPr/>
          </p:nvSpPr>
          <p:spPr>
            <a:xfrm>
              <a:off x="2037642" y="4233603"/>
              <a:ext cx="8547" cy="40016"/>
            </a:xfrm>
            <a:custGeom>
              <a:avLst/>
              <a:gdLst/>
              <a:ahLst/>
              <a:cxnLst/>
              <a:rect l="l" t="t" r="r" b="b"/>
              <a:pathLst>
                <a:path w="245" h="1147" extrusionOk="0">
                  <a:moveTo>
                    <a:pt x="0" y="0"/>
                  </a:moveTo>
                  <a:lnTo>
                    <a:pt x="0" y="0"/>
                  </a:lnTo>
                  <a:cubicBezTo>
                    <a:pt x="33" y="101"/>
                    <a:pt x="89" y="190"/>
                    <a:pt x="122" y="279"/>
                  </a:cubicBezTo>
                  <a:cubicBezTo>
                    <a:pt x="156" y="368"/>
                    <a:pt x="189" y="457"/>
                    <a:pt x="189" y="556"/>
                  </a:cubicBezTo>
                  <a:cubicBezTo>
                    <a:pt x="189" y="657"/>
                    <a:pt x="144" y="746"/>
                    <a:pt x="112" y="845"/>
                  </a:cubicBezTo>
                  <a:cubicBezTo>
                    <a:pt x="78" y="946"/>
                    <a:pt x="45" y="1046"/>
                    <a:pt x="33" y="1146"/>
                  </a:cubicBezTo>
                  <a:cubicBezTo>
                    <a:pt x="67" y="1046"/>
                    <a:pt x="100" y="946"/>
                    <a:pt x="144" y="857"/>
                  </a:cubicBezTo>
                  <a:cubicBezTo>
                    <a:pt x="178" y="768"/>
                    <a:pt x="223" y="667"/>
                    <a:pt x="233" y="556"/>
                  </a:cubicBezTo>
                  <a:cubicBezTo>
                    <a:pt x="245" y="457"/>
                    <a:pt x="223" y="345"/>
                    <a:pt x="178" y="256"/>
                  </a:cubicBezTo>
                  <a:cubicBezTo>
                    <a:pt x="134" y="156"/>
                    <a:pt x="67" y="78"/>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14" name="Google Shape;21814;p33"/>
            <p:cNvSpPr/>
            <p:nvPr/>
          </p:nvSpPr>
          <p:spPr>
            <a:xfrm>
              <a:off x="2029862" y="4316463"/>
              <a:ext cx="119141" cy="76927"/>
            </a:xfrm>
            <a:custGeom>
              <a:avLst/>
              <a:gdLst/>
              <a:ahLst/>
              <a:cxnLst/>
              <a:rect l="l" t="t" r="r" b="b"/>
              <a:pathLst>
                <a:path w="3415" h="2205" extrusionOk="0">
                  <a:moveTo>
                    <a:pt x="2590" y="0"/>
                  </a:moveTo>
                  <a:cubicBezTo>
                    <a:pt x="2481" y="0"/>
                    <a:pt x="2369" y="17"/>
                    <a:pt x="2258" y="61"/>
                  </a:cubicBezTo>
                  <a:cubicBezTo>
                    <a:pt x="1914" y="205"/>
                    <a:pt x="1524" y="606"/>
                    <a:pt x="1346" y="806"/>
                  </a:cubicBezTo>
                  <a:cubicBezTo>
                    <a:pt x="1168" y="1006"/>
                    <a:pt x="790" y="1396"/>
                    <a:pt x="557" y="1585"/>
                  </a:cubicBezTo>
                  <a:cubicBezTo>
                    <a:pt x="345" y="1740"/>
                    <a:pt x="68" y="2086"/>
                    <a:pt x="1" y="2163"/>
                  </a:cubicBezTo>
                  <a:cubicBezTo>
                    <a:pt x="1" y="2163"/>
                    <a:pt x="1" y="2175"/>
                    <a:pt x="12" y="2175"/>
                  </a:cubicBezTo>
                  <a:cubicBezTo>
                    <a:pt x="96" y="2183"/>
                    <a:pt x="452" y="2204"/>
                    <a:pt x="793" y="2204"/>
                  </a:cubicBezTo>
                  <a:cubicBezTo>
                    <a:pt x="900" y="2204"/>
                    <a:pt x="1006" y="2202"/>
                    <a:pt x="1102" y="2197"/>
                  </a:cubicBezTo>
                  <a:cubicBezTo>
                    <a:pt x="1546" y="2163"/>
                    <a:pt x="2125" y="2197"/>
                    <a:pt x="2781" y="1618"/>
                  </a:cubicBezTo>
                  <a:cubicBezTo>
                    <a:pt x="3415" y="1062"/>
                    <a:pt x="3304" y="272"/>
                    <a:pt x="3293" y="217"/>
                  </a:cubicBezTo>
                  <a:lnTo>
                    <a:pt x="3293" y="205"/>
                  </a:lnTo>
                  <a:cubicBezTo>
                    <a:pt x="3259" y="188"/>
                    <a:pt x="2949" y="0"/>
                    <a:pt x="25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15" name="Google Shape;21815;p33"/>
            <p:cNvSpPr/>
            <p:nvPr/>
          </p:nvSpPr>
          <p:spPr>
            <a:xfrm>
              <a:off x="2029862" y="4323231"/>
              <a:ext cx="74136" cy="70159"/>
            </a:xfrm>
            <a:custGeom>
              <a:avLst/>
              <a:gdLst/>
              <a:ahLst/>
              <a:cxnLst/>
              <a:rect l="l" t="t" r="r" b="b"/>
              <a:pathLst>
                <a:path w="2125" h="2011" extrusionOk="0">
                  <a:moveTo>
                    <a:pt x="2025" y="1"/>
                  </a:moveTo>
                  <a:cubicBezTo>
                    <a:pt x="1747" y="179"/>
                    <a:pt x="1491" y="456"/>
                    <a:pt x="1346" y="612"/>
                  </a:cubicBezTo>
                  <a:cubicBezTo>
                    <a:pt x="1168" y="812"/>
                    <a:pt x="790" y="1202"/>
                    <a:pt x="557" y="1391"/>
                  </a:cubicBezTo>
                  <a:cubicBezTo>
                    <a:pt x="345" y="1546"/>
                    <a:pt x="68" y="1892"/>
                    <a:pt x="1" y="1969"/>
                  </a:cubicBezTo>
                  <a:cubicBezTo>
                    <a:pt x="1" y="1969"/>
                    <a:pt x="1" y="1981"/>
                    <a:pt x="12" y="1981"/>
                  </a:cubicBezTo>
                  <a:cubicBezTo>
                    <a:pt x="96" y="1989"/>
                    <a:pt x="452" y="2010"/>
                    <a:pt x="793" y="2010"/>
                  </a:cubicBezTo>
                  <a:cubicBezTo>
                    <a:pt x="900" y="2010"/>
                    <a:pt x="1006" y="2008"/>
                    <a:pt x="1102" y="2003"/>
                  </a:cubicBezTo>
                  <a:cubicBezTo>
                    <a:pt x="1113" y="1991"/>
                    <a:pt x="1124" y="1991"/>
                    <a:pt x="1135" y="1991"/>
                  </a:cubicBezTo>
                  <a:cubicBezTo>
                    <a:pt x="1302" y="1835"/>
                    <a:pt x="1457" y="1658"/>
                    <a:pt x="1569" y="1447"/>
                  </a:cubicBezTo>
                  <a:cubicBezTo>
                    <a:pt x="1635" y="1324"/>
                    <a:pt x="1680" y="1202"/>
                    <a:pt x="1714" y="1057"/>
                  </a:cubicBezTo>
                  <a:cubicBezTo>
                    <a:pt x="1747" y="935"/>
                    <a:pt x="1769" y="802"/>
                    <a:pt x="1803" y="668"/>
                  </a:cubicBezTo>
                  <a:cubicBezTo>
                    <a:pt x="1836" y="545"/>
                    <a:pt x="1892" y="423"/>
                    <a:pt x="1969" y="312"/>
                  </a:cubicBezTo>
                  <a:cubicBezTo>
                    <a:pt x="2025" y="234"/>
                    <a:pt x="2125" y="145"/>
                    <a:pt x="2058" y="45"/>
                  </a:cubicBezTo>
                  <a:cubicBezTo>
                    <a:pt x="2047" y="23"/>
                    <a:pt x="2036" y="11"/>
                    <a:pt x="202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16" name="Google Shape;21816;p33"/>
            <p:cNvSpPr/>
            <p:nvPr/>
          </p:nvSpPr>
          <p:spPr>
            <a:xfrm>
              <a:off x="2118339" y="4324801"/>
              <a:ext cx="23340" cy="41167"/>
            </a:xfrm>
            <a:custGeom>
              <a:avLst/>
              <a:gdLst/>
              <a:ahLst/>
              <a:cxnLst/>
              <a:rect l="l" t="t" r="r" b="b"/>
              <a:pathLst>
                <a:path w="669" h="1180" extrusionOk="0">
                  <a:moveTo>
                    <a:pt x="668" y="0"/>
                  </a:moveTo>
                  <a:lnTo>
                    <a:pt x="668" y="0"/>
                  </a:lnTo>
                  <a:cubicBezTo>
                    <a:pt x="612" y="23"/>
                    <a:pt x="590" y="89"/>
                    <a:pt x="567" y="134"/>
                  </a:cubicBezTo>
                  <a:cubicBezTo>
                    <a:pt x="557" y="189"/>
                    <a:pt x="535" y="245"/>
                    <a:pt x="523" y="300"/>
                  </a:cubicBezTo>
                  <a:cubicBezTo>
                    <a:pt x="479" y="411"/>
                    <a:pt x="434" y="512"/>
                    <a:pt x="379" y="623"/>
                  </a:cubicBezTo>
                  <a:lnTo>
                    <a:pt x="223" y="923"/>
                  </a:lnTo>
                  <a:cubicBezTo>
                    <a:pt x="167" y="1024"/>
                    <a:pt x="100" y="1112"/>
                    <a:pt x="1" y="1179"/>
                  </a:cubicBezTo>
                  <a:cubicBezTo>
                    <a:pt x="112" y="1145"/>
                    <a:pt x="212" y="1056"/>
                    <a:pt x="268" y="957"/>
                  </a:cubicBezTo>
                  <a:cubicBezTo>
                    <a:pt x="334" y="856"/>
                    <a:pt x="379" y="745"/>
                    <a:pt x="423" y="634"/>
                  </a:cubicBezTo>
                  <a:cubicBezTo>
                    <a:pt x="468" y="534"/>
                    <a:pt x="512" y="423"/>
                    <a:pt x="545" y="312"/>
                  </a:cubicBezTo>
                  <a:cubicBezTo>
                    <a:pt x="567" y="256"/>
                    <a:pt x="579" y="200"/>
                    <a:pt x="590" y="144"/>
                  </a:cubicBezTo>
                  <a:cubicBezTo>
                    <a:pt x="601" y="89"/>
                    <a:pt x="624" y="33"/>
                    <a:pt x="6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17" name="Google Shape;21817;p33"/>
            <p:cNvSpPr/>
            <p:nvPr/>
          </p:nvSpPr>
          <p:spPr>
            <a:xfrm>
              <a:off x="2099325" y="4325882"/>
              <a:ext cx="33806" cy="5512"/>
            </a:xfrm>
            <a:custGeom>
              <a:avLst/>
              <a:gdLst/>
              <a:ahLst/>
              <a:cxnLst/>
              <a:rect l="l" t="t" r="r" b="b"/>
              <a:pathLst>
                <a:path w="969" h="158" extrusionOk="0">
                  <a:moveTo>
                    <a:pt x="540" y="0"/>
                  </a:moveTo>
                  <a:cubicBezTo>
                    <a:pt x="520" y="0"/>
                    <a:pt x="499" y="1"/>
                    <a:pt x="479" y="2"/>
                  </a:cubicBezTo>
                  <a:cubicBezTo>
                    <a:pt x="390" y="14"/>
                    <a:pt x="312" y="24"/>
                    <a:pt x="234" y="47"/>
                  </a:cubicBezTo>
                  <a:cubicBezTo>
                    <a:pt x="145" y="69"/>
                    <a:pt x="67" y="103"/>
                    <a:pt x="0" y="158"/>
                  </a:cubicBezTo>
                  <a:cubicBezTo>
                    <a:pt x="79" y="125"/>
                    <a:pt x="156" y="103"/>
                    <a:pt x="234" y="80"/>
                  </a:cubicBezTo>
                  <a:cubicBezTo>
                    <a:pt x="312" y="58"/>
                    <a:pt x="401" y="36"/>
                    <a:pt x="479" y="24"/>
                  </a:cubicBezTo>
                  <a:cubicBezTo>
                    <a:pt x="505" y="23"/>
                    <a:pt x="532" y="22"/>
                    <a:pt x="558" y="22"/>
                  </a:cubicBezTo>
                  <a:cubicBezTo>
                    <a:pt x="698" y="22"/>
                    <a:pt x="835" y="47"/>
                    <a:pt x="957" y="103"/>
                  </a:cubicBezTo>
                  <a:lnTo>
                    <a:pt x="968" y="103"/>
                  </a:lnTo>
                  <a:cubicBezTo>
                    <a:pt x="832" y="34"/>
                    <a:pt x="686" y="0"/>
                    <a:pt x="54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18" name="Google Shape;21818;p33"/>
            <p:cNvSpPr/>
            <p:nvPr/>
          </p:nvSpPr>
          <p:spPr>
            <a:xfrm>
              <a:off x="2098558" y="4336035"/>
              <a:ext cx="22921" cy="43121"/>
            </a:xfrm>
            <a:custGeom>
              <a:avLst/>
              <a:gdLst/>
              <a:ahLst/>
              <a:cxnLst/>
              <a:rect l="l" t="t" r="r" b="b"/>
              <a:pathLst>
                <a:path w="657" h="1236" extrusionOk="0">
                  <a:moveTo>
                    <a:pt x="657" y="0"/>
                  </a:moveTo>
                  <a:cubicBezTo>
                    <a:pt x="556" y="67"/>
                    <a:pt x="512" y="190"/>
                    <a:pt x="479" y="301"/>
                  </a:cubicBezTo>
                  <a:lnTo>
                    <a:pt x="368" y="645"/>
                  </a:lnTo>
                  <a:cubicBezTo>
                    <a:pt x="334" y="757"/>
                    <a:pt x="301" y="868"/>
                    <a:pt x="234" y="968"/>
                  </a:cubicBezTo>
                  <a:cubicBezTo>
                    <a:pt x="167" y="1057"/>
                    <a:pt x="67" y="1135"/>
                    <a:pt x="0" y="1224"/>
                  </a:cubicBezTo>
                  <a:lnTo>
                    <a:pt x="0" y="1235"/>
                  </a:lnTo>
                  <a:cubicBezTo>
                    <a:pt x="89" y="1146"/>
                    <a:pt x="190" y="1080"/>
                    <a:pt x="256" y="979"/>
                  </a:cubicBezTo>
                  <a:cubicBezTo>
                    <a:pt x="334" y="879"/>
                    <a:pt x="356" y="757"/>
                    <a:pt x="390" y="645"/>
                  </a:cubicBezTo>
                  <a:lnTo>
                    <a:pt x="489" y="301"/>
                  </a:lnTo>
                  <a:cubicBezTo>
                    <a:pt x="523" y="190"/>
                    <a:pt x="568" y="79"/>
                    <a:pt x="6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19" name="Google Shape;21819;p33"/>
            <p:cNvSpPr/>
            <p:nvPr/>
          </p:nvSpPr>
          <p:spPr>
            <a:xfrm>
              <a:off x="2076438" y="4343780"/>
              <a:ext cx="33422" cy="4710"/>
            </a:xfrm>
            <a:custGeom>
              <a:avLst/>
              <a:gdLst/>
              <a:ahLst/>
              <a:cxnLst/>
              <a:rect l="l" t="t" r="r" b="b"/>
              <a:pathLst>
                <a:path w="958" h="135" extrusionOk="0">
                  <a:moveTo>
                    <a:pt x="957" y="1"/>
                  </a:moveTo>
                  <a:lnTo>
                    <a:pt x="957" y="1"/>
                  </a:lnTo>
                  <a:cubicBezTo>
                    <a:pt x="879" y="35"/>
                    <a:pt x="801" y="68"/>
                    <a:pt x="723" y="68"/>
                  </a:cubicBezTo>
                  <a:cubicBezTo>
                    <a:pt x="705" y="73"/>
                    <a:pt x="687" y="75"/>
                    <a:pt x="668" y="75"/>
                  </a:cubicBezTo>
                  <a:cubicBezTo>
                    <a:pt x="609" y="75"/>
                    <a:pt x="549" y="52"/>
                    <a:pt x="490" y="35"/>
                  </a:cubicBezTo>
                  <a:cubicBezTo>
                    <a:pt x="437" y="21"/>
                    <a:pt x="385" y="16"/>
                    <a:pt x="334" y="16"/>
                  </a:cubicBezTo>
                  <a:cubicBezTo>
                    <a:pt x="300" y="16"/>
                    <a:pt x="266" y="19"/>
                    <a:pt x="234" y="23"/>
                  </a:cubicBezTo>
                  <a:cubicBezTo>
                    <a:pt x="145" y="45"/>
                    <a:pt x="78" y="79"/>
                    <a:pt x="1" y="124"/>
                  </a:cubicBezTo>
                  <a:lnTo>
                    <a:pt x="1" y="134"/>
                  </a:lnTo>
                  <a:cubicBezTo>
                    <a:pt x="89" y="124"/>
                    <a:pt x="167" y="101"/>
                    <a:pt x="245" y="90"/>
                  </a:cubicBezTo>
                  <a:cubicBezTo>
                    <a:pt x="300" y="82"/>
                    <a:pt x="355" y="74"/>
                    <a:pt x="410" y="74"/>
                  </a:cubicBezTo>
                  <a:cubicBezTo>
                    <a:pt x="433" y="74"/>
                    <a:pt x="455" y="76"/>
                    <a:pt x="478" y="79"/>
                  </a:cubicBezTo>
                  <a:cubicBezTo>
                    <a:pt x="512" y="90"/>
                    <a:pt x="557" y="101"/>
                    <a:pt x="601" y="101"/>
                  </a:cubicBezTo>
                  <a:cubicBezTo>
                    <a:pt x="623" y="107"/>
                    <a:pt x="646" y="109"/>
                    <a:pt x="666" y="109"/>
                  </a:cubicBezTo>
                  <a:cubicBezTo>
                    <a:pt x="687" y="109"/>
                    <a:pt x="707" y="107"/>
                    <a:pt x="723" y="101"/>
                  </a:cubicBezTo>
                  <a:cubicBezTo>
                    <a:pt x="812" y="90"/>
                    <a:pt x="879" y="45"/>
                    <a:pt x="9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20" name="Google Shape;21820;p33"/>
            <p:cNvSpPr/>
            <p:nvPr/>
          </p:nvSpPr>
          <p:spPr>
            <a:xfrm>
              <a:off x="2065588" y="4355433"/>
              <a:ext cx="25991" cy="31085"/>
            </a:xfrm>
            <a:custGeom>
              <a:avLst/>
              <a:gdLst/>
              <a:ahLst/>
              <a:cxnLst/>
              <a:rect l="l" t="t" r="r" b="b"/>
              <a:pathLst>
                <a:path w="745" h="891" extrusionOk="0">
                  <a:moveTo>
                    <a:pt x="745" y="0"/>
                  </a:moveTo>
                  <a:cubicBezTo>
                    <a:pt x="645" y="34"/>
                    <a:pt x="578" y="101"/>
                    <a:pt x="512" y="178"/>
                  </a:cubicBezTo>
                  <a:cubicBezTo>
                    <a:pt x="456" y="267"/>
                    <a:pt x="411" y="346"/>
                    <a:pt x="356" y="435"/>
                  </a:cubicBezTo>
                  <a:cubicBezTo>
                    <a:pt x="312" y="512"/>
                    <a:pt x="245" y="590"/>
                    <a:pt x="189" y="668"/>
                  </a:cubicBezTo>
                  <a:cubicBezTo>
                    <a:pt x="122" y="746"/>
                    <a:pt x="67" y="813"/>
                    <a:pt x="0" y="890"/>
                  </a:cubicBezTo>
                  <a:lnTo>
                    <a:pt x="11" y="890"/>
                  </a:lnTo>
                  <a:cubicBezTo>
                    <a:pt x="78" y="835"/>
                    <a:pt x="156" y="768"/>
                    <a:pt x="223" y="690"/>
                  </a:cubicBezTo>
                  <a:cubicBezTo>
                    <a:pt x="289" y="623"/>
                    <a:pt x="344" y="534"/>
                    <a:pt x="389" y="445"/>
                  </a:cubicBezTo>
                  <a:cubicBezTo>
                    <a:pt x="433" y="368"/>
                    <a:pt x="478" y="279"/>
                    <a:pt x="534" y="201"/>
                  </a:cubicBezTo>
                  <a:cubicBezTo>
                    <a:pt x="589" y="112"/>
                    <a:pt x="656" y="45"/>
                    <a:pt x="7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21" name="Google Shape;21821;p33"/>
            <p:cNvSpPr/>
            <p:nvPr/>
          </p:nvSpPr>
          <p:spPr>
            <a:xfrm>
              <a:off x="2050063" y="4370958"/>
              <a:ext cx="15909" cy="15176"/>
            </a:xfrm>
            <a:custGeom>
              <a:avLst/>
              <a:gdLst/>
              <a:ahLst/>
              <a:cxnLst/>
              <a:rect l="l" t="t" r="r" b="b"/>
              <a:pathLst>
                <a:path w="456" h="435" extrusionOk="0">
                  <a:moveTo>
                    <a:pt x="456" y="0"/>
                  </a:moveTo>
                  <a:lnTo>
                    <a:pt x="456" y="0"/>
                  </a:lnTo>
                  <a:cubicBezTo>
                    <a:pt x="367" y="56"/>
                    <a:pt x="278" y="112"/>
                    <a:pt x="200" y="190"/>
                  </a:cubicBezTo>
                  <a:cubicBezTo>
                    <a:pt x="156" y="223"/>
                    <a:pt x="122" y="267"/>
                    <a:pt x="89" y="312"/>
                  </a:cubicBezTo>
                  <a:cubicBezTo>
                    <a:pt x="67" y="356"/>
                    <a:pt x="45" y="401"/>
                    <a:pt x="0" y="435"/>
                  </a:cubicBezTo>
                  <a:cubicBezTo>
                    <a:pt x="55" y="423"/>
                    <a:pt x="89" y="368"/>
                    <a:pt x="122" y="323"/>
                  </a:cubicBezTo>
                  <a:cubicBezTo>
                    <a:pt x="156" y="290"/>
                    <a:pt x="178" y="245"/>
                    <a:pt x="223" y="201"/>
                  </a:cubicBezTo>
                  <a:cubicBezTo>
                    <a:pt x="289" y="134"/>
                    <a:pt x="367" y="56"/>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22" name="Google Shape;21822;p33"/>
            <p:cNvSpPr/>
            <p:nvPr/>
          </p:nvSpPr>
          <p:spPr>
            <a:xfrm>
              <a:off x="2058959" y="4364748"/>
              <a:ext cx="16746" cy="3140"/>
            </a:xfrm>
            <a:custGeom>
              <a:avLst/>
              <a:gdLst/>
              <a:ahLst/>
              <a:cxnLst/>
              <a:rect l="l" t="t" r="r" b="b"/>
              <a:pathLst>
                <a:path w="480" h="90" extrusionOk="0">
                  <a:moveTo>
                    <a:pt x="479" y="0"/>
                  </a:moveTo>
                  <a:cubicBezTo>
                    <a:pt x="401" y="34"/>
                    <a:pt x="324" y="45"/>
                    <a:pt x="235" y="45"/>
                  </a:cubicBezTo>
                  <a:lnTo>
                    <a:pt x="112" y="45"/>
                  </a:lnTo>
                  <a:cubicBezTo>
                    <a:pt x="79" y="56"/>
                    <a:pt x="34" y="67"/>
                    <a:pt x="1" y="79"/>
                  </a:cubicBezTo>
                  <a:lnTo>
                    <a:pt x="1" y="89"/>
                  </a:lnTo>
                  <a:lnTo>
                    <a:pt x="123" y="79"/>
                  </a:lnTo>
                  <a:cubicBezTo>
                    <a:pt x="156" y="79"/>
                    <a:pt x="201" y="79"/>
                    <a:pt x="235" y="67"/>
                  </a:cubicBezTo>
                  <a:cubicBezTo>
                    <a:pt x="324" y="56"/>
                    <a:pt x="401" y="45"/>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23" name="Google Shape;21823;p33"/>
            <p:cNvSpPr/>
            <p:nvPr/>
          </p:nvSpPr>
          <p:spPr>
            <a:xfrm>
              <a:off x="1693050" y="4215740"/>
              <a:ext cx="580912" cy="208802"/>
            </a:xfrm>
            <a:custGeom>
              <a:avLst/>
              <a:gdLst/>
              <a:ahLst/>
              <a:cxnLst/>
              <a:rect l="l" t="t" r="r" b="b"/>
              <a:pathLst>
                <a:path w="16651" h="5985" extrusionOk="0">
                  <a:moveTo>
                    <a:pt x="8420" y="0"/>
                  </a:moveTo>
                  <a:lnTo>
                    <a:pt x="8375" y="23"/>
                  </a:lnTo>
                  <a:cubicBezTo>
                    <a:pt x="8553" y="346"/>
                    <a:pt x="8776" y="657"/>
                    <a:pt x="9020" y="924"/>
                  </a:cubicBezTo>
                  <a:cubicBezTo>
                    <a:pt x="9277" y="1202"/>
                    <a:pt x="9554" y="1446"/>
                    <a:pt x="9866" y="1658"/>
                  </a:cubicBezTo>
                  <a:cubicBezTo>
                    <a:pt x="10322" y="1970"/>
                    <a:pt x="10834" y="2203"/>
                    <a:pt x="11356" y="2381"/>
                  </a:cubicBezTo>
                  <a:cubicBezTo>
                    <a:pt x="10914" y="2350"/>
                    <a:pt x="10472" y="2336"/>
                    <a:pt x="10030" y="2336"/>
                  </a:cubicBezTo>
                  <a:cubicBezTo>
                    <a:pt x="9504" y="2336"/>
                    <a:pt x="8979" y="2356"/>
                    <a:pt x="8454" y="2392"/>
                  </a:cubicBezTo>
                  <a:lnTo>
                    <a:pt x="8019" y="2292"/>
                  </a:lnTo>
                  <a:cubicBezTo>
                    <a:pt x="7864" y="2247"/>
                    <a:pt x="7708" y="2192"/>
                    <a:pt x="7552" y="2125"/>
                  </a:cubicBezTo>
                  <a:cubicBezTo>
                    <a:pt x="7252" y="1992"/>
                    <a:pt x="6963" y="1847"/>
                    <a:pt x="6685" y="1680"/>
                  </a:cubicBezTo>
                  <a:cubicBezTo>
                    <a:pt x="6541" y="1591"/>
                    <a:pt x="6407" y="1502"/>
                    <a:pt x="6274" y="1402"/>
                  </a:cubicBezTo>
                  <a:cubicBezTo>
                    <a:pt x="6207" y="1347"/>
                    <a:pt x="6151" y="1302"/>
                    <a:pt x="6074" y="1246"/>
                  </a:cubicBezTo>
                  <a:lnTo>
                    <a:pt x="5873" y="1113"/>
                  </a:lnTo>
                  <a:cubicBezTo>
                    <a:pt x="5584" y="946"/>
                    <a:pt x="5273" y="813"/>
                    <a:pt x="4961" y="712"/>
                  </a:cubicBezTo>
                  <a:lnTo>
                    <a:pt x="4939" y="757"/>
                  </a:lnTo>
                  <a:cubicBezTo>
                    <a:pt x="5250" y="857"/>
                    <a:pt x="5562" y="991"/>
                    <a:pt x="5840" y="1169"/>
                  </a:cubicBezTo>
                  <a:cubicBezTo>
                    <a:pt x="5906" y="1202"/>
                    <a:pt x="5973" y="1258"/>
                    <a:pt x="6040" y="1302"/>
                  </a:cubicBezTo>
                  <a:cubicBezTo>
                    <a:pt x="6106" y="1347"/>
                    <a:pt x="6173" y="1402"/>
                    <a:pt x="6240" y="1446"/>
                  </a:cubicBezTo>
                  <a:cubicBezTo>
                    <a:pt x="6363" y="1558"/>
                    <a:pt x="6507" y="1647"/>
                    <a:pt x="6640" y="1736"/>
                  </a:cubicBezTo>
                  <a:cubicBezTo>
                    <a:pt x="6929" y="1914"/>
                    <a:pt x="7219" y="2069"/>
                    <a:pt x="7519" y="2203"/>
                  </a:cubicBezTo>
                  <a:cubicBezTo>
                    <a:pt x="7675" y="2269"/>
                    <a:pt x="7831" y="2325"/>
                    <a:pt x="7997" y="2370"/>
                  </a:cubicBezTo>
                  <a:cubicBezTo>
                    <a:pt x="8053" y="2392"/>
                    <a:pt x="8108" y="2403"/>
                    <a:pt x="8153" y="2414"/>
                  </a:cubicBezTo>
                  <a:cubicBezTo>
                    <a:pt x="8120" y="2414"/>
                    <a:pt x="8086" y="2425"/>
                    <a:pt x="8053" y="2425"/>
                  </a:cubicBezTo>
                  <a:cubicBezTo>
                    <a:pt x="7875" y="2437"/>
                    <a:pt x="7686" y="2459"/>
                    <a:pt x="7508" y="2481"/>
                  </a:cubicBezTo>
                  <a:cubicBezTo>
                    <a:pt x="7319" y="2492"/>
                    <a:pt x="7130" y="2514"/>
                    <a:pt x="6952" y="2536"/>
                  </a:cubicBezTo>
                  <a:cubicBezTo>
                    <a:pt x="6585" y="2592"/>
                    <a:pt x="6218" y="2659"/>
                    <a:pt x="5862" y="2737"/>
                  </a:cubicBezTo>
                  <a:cubicBezTo>
                    <a:pt x="5662" y="2781"/>
                    <a:pt x="5473" y="2826"/>
                    <a:pt x="5273" y="2882"/>
                  </a:cubicBezTo>
                  <a:cubicBezTo>
                    <a:pt x="4994" y="2882"/>
                    <a:pt x="4717" y="2882"/>
                    <a:pt x="4427" y="2848"/>
                  </a:cubicBezTo>
                  <a:cubicBezTo>
                    <a:pt x="4294" y="2837"/>
                    <a:pt x="4149" y="2793"/>
                    <a:pt x="4015" y="2748"/>
                  </a:cubicBezTo>
                  <a:cubicBezTo>
                    <a:pt x="3882" y="2704"/>
                    <a:pt x="3749" y="2659"/>
                    <a:pt x="3615" y="2603"/>
                  </a:cubicBezTo>
                  <a:cubicBezTo>
                    <a:pt x="3348" y="2492"/>
                    <a:pt x="3081" y="2370"/>
                    <a:pt x="2804" y="2281"/>
                  </a:cubicBezTo>
                  <a:lnTo>
                    <a:pt x="1981" y="1992"/>
                  </a:lnTo>
                  <a:lnTo>
                    <a:pt x="1969" y="2036"/>
                  </a:lnTo>
                  <a:lnTo>
                    <a:pt x="2781" y="2336"/>
                  </a:lnTo>
                  <a:cubicBezTo>
                    <a:pt x="3059" y="2425"/>
                    <a:pt x="3315" y="2548"/>
                    <a:pt x="3593" y="2659"/>
                  </a:cubicBezTo>
                  <a:cubicBezTo>
                    <a:pt x="3726" y="2714"/>
                    <a:pt x="3860" y="2770"/>
                    <a:pt x="3993" y="2815"/>
                  </a:cubicBezTo>
                  <a:cubicBezTo>
                    <a:pt x="4138" y="2859"/>
                    <a:pt x="4282" y="2904"/>
                    <a:pt x="4427" y="2915"/>
                  </a:cubicBezTo>
                  <a:cubicBezTo>
                    <a:pt x="4628" y="2937"/>
                    <a:pt x="4816" y="2948"/>
                    <a:pt x="5016" y="2959"/>
                  </a:cubicBezTo>
                  <a:cubicBezTo>
                    <a:pt x="4583" y="3082"/>
                    <a:pt x="4161" y="3237"/>
                    <a:pt x="3738" y="3415"/>
                  </a:cubicBezTo>
                  <a:cubicBezTo>
                    <a:pt x="3059" y="3705"/>
                    <a:pt x="2403" y="4061"/>
                    <a:pt x="1803" y="4483"/>
                  </a:cubicBezTo>
                  <a:cubicBezTo>
                    <a:pt x="1190" y="4906"/>
                    <a:pt x="612" y="5361"/>
                    <a:pt x="1" y="5773"/>
                  </a:cubicBezTo>
                  <a:lnTo>
                    <a:pt x="23" y="5806"/>
                  </a:lnTo>
                  <a:cubicBezTo>
                    <a:pt x="634" y="5395"/>
                    <a:pt x="1224" y="4950"/>
                    <a:pt x="1836" y="4538"/>
                  </a:cubicBezTo>
                  <a:cubicBezTo>
                    <a:pt x="2448" y="4116"/>
                    <a:pt x="3093" y="3771"/>
                    <a:pt x="3771" y="3493"/>
                  </a:cubicBezTo>
                  <a:cubicBezTo>
                    <a:pt x="4450" y="3204"/>
                    <a:pt x="5161" y="2981"/>
                    <a:pt x="5873" y="2837"/>
                  </a:cubicBezTo>
                  <a:lnTo>
                    <a:pt x="6340" y="2737"/>
                  </a:lnTo>
                  <a:lnTo>
                    <a:pt x="6340" y="2737"/>
                  </a:lnTo>
                  <a:cubicBezTo>
                    <a:pt x="6084" y="2892"/>
                    <a:pt x="5840" y="3048"/>
                    <a:pt x="5606" y="3226"/>
                  </a:cubicBezTo>
                  <a:cubicBezTo>
                    <a:pt x="5306" y="3471"/>
                    <a:pt x="5039" y="3760"/>
                    <a:pt x="4816" y="4071"/>
                  </a:cubicBezTo>
                  <a:cubicBezTo>
                    <a:pt x="4594" y="4383"/>
                    <a:pt x="4405" y="4716"/>
                    <a:pt x="4183" y="5028"/>
                  </a:cubicBezTo>
                  <a:cubicBezTo>
                    <a:pt x="3971" y="5339"/>
                    <a:pt x="3738" y="5651"/>
                    <a:pt x="3504" y="5951"/>
                  </a:cubicBezTo>
                  <a:lnTo>
                    <a:pt x="3548" y="5984"/>
                  </a:lnTo>
                  <a:cubicBezTo>
                    <a:pt x="3782" y="5673"/>
                    <a:pt x="4015" y="5373"/>
                    <a:pt x="4227" y="5062"/>
                  </a:cubicBezTo>
                  <a:cubicBezTo>
                    <a:pt x="4460" y="4750"/>
                    <a:pt x="4650" y="4416"/>
                    <a:pt x="4872" y="4116"/>
                  </a:cubicBezTo>
                  <a:cubicBezTo>
                    <a:pt x="5095" y="3804"/>
                    <a:pt x="5350" y="3515"/>
                    <a:pt x="5651" y="3282"/>
                  </a:cubicBezTo>
                  <a:cubicBezTo>
                    <a:pt x="5940" y="3070"/>
                    <a:pt x="6251" y="2882"/>
                    <a:pt x="6563" y="2704"/>
                  </a:cubicBezTo>
                  <a:cubicBezTo>
                    <a:pt x="6696" y="2681"/>
                    <a:pt x="6830" y="2659"/>
                    <a:pt x="6963" y="2648"/>
                  </a:cubicBezTo>
                  <a:cubicBezTo>
                    <a:pt x="7152" y="2625"/>
                    <a:pt x="7330" y="2603"/>
                    <a:pt x="7519" y="2581"/>
                  </a:cubicBezTo>
                  <a:cubicBezTo>
                    <a:pt x="7697" y="2570"/>
                    <a:pt x="7886" y="2548"/>
                    <a:pt x="8064" y="2536"/>
                  </a:cubicBezTo>
                  <a:cubicBezTo>
                    <a:pt x="8520" y="2503"/>
                    <a:pt x="8976" y="2481"/>
                    <a:pt x="9432" y="2470"/>
                  </a:cubicBezTo>
                  <a:lnTo>
                    <a:pt x="9432" y="2470"/>
                  </a:lnTo>
                  <a:cubicBezTo>
                    <a:pt x="9232" y="2559"/>
                    <a:pt x="9054" y="2659"/>
                    <a:pt x="8876" y="2781"/>
                  </a:cubicBezTo>
                  <a:cubicBezTo>
                    <a:pt x="8609" y="2959"/>
                    <a:pt x="8375" y="3159"/>
                    <a:pt x="8153" y="3371"/>
                  </a:cubicBezTo>
                  <a:cubicBezTo>
                    <a:pt x="7708" y="3816"/>
                    <a:pt x="7319" y="4305"/>
                    <a:pt x="6963" y="4805"/>
                  </a:cubicBezTo>
                  <a:lnTo>
                    <a:pt x="6996" y="4839"/>
                  </a:lnTo>
                  <a:cubicBezTo>
                    <a:pt x="7364" y="4338"/>
                    <a:pt x="7753" y="3849"/>
                    <a:pt x="8197" y="3426"/>
                  </a:cubicBezTo>
                  <a:cubicBezTo>
                    <a:pt x="8420" y="3204"/>
                    <a:pt x="8654" y="3015"/>
                    <a:pt x="8909" y="2837"/>
                  </a:cubicBezTo>
                  <a:cubicBezTo>
                    <a:pt x="9143" y="2692"/>
                    <a:pt x="9388" y="2559"/>
                    <a:pt x="9643" y="2470"/>
                  </a:cubicBezTo>
                  <a:cubicBezTo>
                    <a:pt x="9719" y="2469"/>
                    <a:pt x="9794" y="2468"/>
                    <a:pt x="9870" y="2468"/>
                  </a:cubicBezTo>
                  <a:cubicBezTo>
                    <a:pt x="10740" y="2468"/>
                    <a:pt x="11609" y="2526"/>
                    <a:pt x="12468" y="2659"/>
                  </a:cubicBezTo>
                  <a:cubicBezTo>
                    <a:pt x="12824" y="2704"/>
                    <a:pt x="13169" y="2770"/>
                    <a:pt x="13514" y="2848"/>
                  </a:cubicBezTo>
                  <a:cubicBezTo>
                    <a:pt x="13447" y="2870"/>
                    <a:pt x="13370" y="2892"/>
                    <a:pt x="13303" y="2915"/>
                  </a:cubicBezTo>
                  <a:cubicBezTo>
                    <a:pt x="13125" y="2959"/>
                    <a:pt x="12958" y="3015"/>
                    <a:pt x="12791" y="3092"/>
                  </a:cubicBezTo>
                  <a:cubicBezTo>
                    <a:pt x="12636" y="3159"/>
                    <a:pt x="12480" y="3260"/>
                    <a:pt x="12335" y="3349"/>
                  </a:cubicBezTo>
                  <a:cubicBezTo>
                    <a:pt x="12179" y="3448"/>
                    <a:pt x="12035" y="3537"/>
                    <a:pt x="11890" y="3638"/>
                  </a:cubicBezTo>
                  <a:cubicBezTo>
                    <a:pt x="11601" y="3838"/>
                    <a:pt x="11301" y="4027"/>
                    <a:pt x="11012" y="4216"/>
                  </a:cubicBezTo>
                  <a:lnTo>
                    <a:pt x="10122" y="4772"/>
                  </a:lnTo>
                  <a:lnTo>
                    <a:pt x="10144" y="4817"/>
                  </a:lnTo>
                  <a:lnTo>
                    <a:pt x="11045" y="4271"/>
                  </a:lnTo>
                  <a:cubicBezTo>
                    <a:pt x="11345" y="4083"/>
                    <a:pt x="11645" y="3905"/>
                    <a:pt x="11934" y="3715"/>
                  </a:cubicBezTo>
                  <a:cubicBezTo>
                    <a:pt x="12090" y="3616"/>
                    <a:pt x="12235" y="3527"/>
                    <a:pt x="12379" y="3438"/>
                  </a:cubicBezTo>
                  <a:cubicBezTo>
                    <a:pt x="12535" y="3349"/>
                    <a:pt x="12680" y="3248"/>
                    <a:pt x="12836" y="3181"/>
                  </a:cubicBezTo>
                  <a:cubicBezTo>
                    <a:pt x="12991" y="3115"/>
                    <a:pt x="13158" y="3070"/>
                    <a:pt x="13336" y="3026"/>
                  </a:cubicBezTo>
                  <a:cubicBezTo>
                    <a:pt x="13481" y="2981"/>
                    <a:pt x="13625" y="2937"/>
                    <a:pt x="13770" y="2904"/>
                  </a:cubicBezTo>
                  <a:cubicBezTo>
                    <a:pt x="14759" y="3137"/>
                    <a:pt x="15738" y="3482"/>
                    <a:pt x="16650" y="3938"/>
                  </a:cubicBezTo>
                  <a:cubicBezTo>
                    <a:pt x="16628" y="3893"/>
                    <a:pt x="16606" y="3849"/>
                    <a:pt x="16595" y="3782"/>
                  </a:cubicBezTo>
                  <a:cubicBezTo>
                    <a:pt x="16584" y="3760"/>
                    <a:pt x="16584" y="3727"/>
                    <a:pt x="16584" y="3693"/>
                  </a:cubicBezTo>
                  <a:cubicBezTo>
                    <a:pt x="15283" y="3082"/>
                    <a:pt x="13904" y="2704"/>
                    <a:pt x="12491" y="2503"/>
                  </a:cubicBezTo>
                  <a:cubicBezTo>
                    <a:pt x="12268" y="2470"/>
                    <a:pt x="12035" y="2447"/>
                    <a:pt x="11813" y="2425"/>
                  </a:cubicBezTo>
                  <a:cubicBezTo>
                    <a:pt x="11145" y="2247"/>
                    <a:pt x="10489" y="1980"/>
                    <a:pt x="9910" y="1591"/>
                  </a:cubicBezTo>
                  <a:cubicBezTo>
                    <a:pt x="9599" y="1391"/>
                    <a:pt x="9321" y="1157"/>
                    <a:pt x="9065" y="890"/>
                  </a:cubicBezTo>
                  <a:cubicBezTo>
                    <a:pt x="8820" y="623"/>
                    <a:pt x="8598" y="323"/>
                    <a:pt x="84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24" name="Google Shape;21824;p33"/>
            <p:cNvSpPr/>
            <p:nvPr/>
          </p:nvSpPr>
          <p:spPr>
            <a:xfrm>
              <a:off x="2142412" y="4320510"/>
              <a:ext cx="333315" cy="383309"/>
            </a:xfrm>
            <a:custGeom>
              <a:avLst/>
              <a:gdLst/>
              <a:ahLst/>
              <a:cxnLst/>
              <a:rect l="l" t="t" r="r" b="b"/>
              <a:pathLst>
                <a:path w="9554" h="10987" extrusionOk="0">
                  <a:moveTo>
                    <a:pt x="1024" y="0"/>
                  </a:moveTo>
                  <a:lnTo>
                    <a:pt x="723" y="57"/>
                  </a:lnTo>
                  <a:cubicBezTo>
                    <a:pt x="723" y="57"/>
                    <a:pt x="0" y="857"/>
                    <a:pt x="490" y="2059"/>
                  </a:cubicBezTo>
                  <a:cubicBezTo>
                    <a:pt x="990" y="3270"/>
                    <a:pt x="2013" y="4305"/>
                    <a:pt x="2447" y="5084"/>
                  </a:cubicBezTo>
                  <a:cubicBezTo>
                    <a:pt x="2880" y="5862"/>
                    <a:pt x="3337" y="6563"/>
                    <a:pt x="3915" y="7052"/>
                  </a:cubicBezTo>
                  <a:cubicBezTo>
                    <a:pt x="4504" y="7531"/>
                    <a:pt x="6295" y="8743"/>
                    <a:pt x="7218" y="9388"/>
                  </a:cubicBezTo>
                  <a:cubicBezTo>
                    <a:pt x="8152" y="10033"/>
                    <a:pt x="8775" y="10277"/>
                    <a:pt x="8965" y="10567"/>
                  </a:cubicBezTo>
                  <a:cubicBezTo>
                    <a:pt x="9109" y="10789"/>
                    <a:pt x="9198" y="10934"/>
                    <a:pt x="9232" y="10979"/>
                  </a:cubicBezTo>
                  <a:cubicBezTo>
                    <a:pt x="9232" y="10984"/>
                    <a:pt x="9237" y="10987"/>
                    <a:pt x="9243" y="10987"/>
                  </a:cubicBezTo>
                  <a:cubicBezTo>
                    <a:pt x="9248" y="10987"/>
                    <a:pt x="9254" y="10984"/>
                    <a:pt x="9254" y="10979"/>
                  </a:cubicBezTo>
                  <a:cubicBezTo>
                    <a:pt x="9309" y="10833"/>
                    <a:pt x="9554" y="10211"/>
                    <a:pt x="9387" y="9555"/>
                  </a:cubicBezTo>
                  <a:cubicBezTo>
                    <a:pt x="9198" y="8809"/>
                    <a:pt x="8708" y="8120"/>
                    <a:pt x="8286" y="7141"/>
                  </a:cubicBezTo>
                  <a:cubicBezTo>
                    <a:pt x="7853" y="6151"/>
                    <a:pt x="7608" y="6129"/>
                    <a:pt x="6951" y="5495"/>
                  </a:cubicBezTo>
                  <a:cubicBezTo>
                    <a:pt x="6284" y="4861"/>
                    <a:pt x="4716" y="4027"/>
                    <a:pt x="3893" y="3171"/>
                  </a:cubicBezTo>
                  <a:cubicBezTo>
                    <a:pt x="3058" y="2314"/>
                    <a:pt x="1958" y="1213"/>
                    <a:pt x="1568" y="779"/>
                  </a:cubicBezTo>
                  <a:cubicBezTo>
                    <a:pt x="1179" y="346"/>
                    <a:pt x="1024" y="0"/>
                    <a:pt x="102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25" name="Google Shape;21825;p33"/>
            <p:cNvSpPr/>
            <p:nvPr/>
          </p:nvSpPr>
          <p:spPr>
            <a:xfrm>
              <a:off x="2207200" y="4358154"/>
              <a:ext cx="221989" cy="206848"/>
            </a:xfrm>
            <a:custGeom>
              <a:avLst/>
              <a:gdLst/>
              <a:ahLst/>
              <a:cxnLst/>
              <a:rect l="l" t="t" r="r" b="b"/>
              <a:pathLst>
                <a:path w="6363" h="5929" extrusionOk="0">
                  <a:moveTo>
                    <a:pt x="0" y="1"/>
                  </a:moveTo>
                  <a:lnTo>
                    <a:pt x="0" y="1"/>
                  </a:lnTo>
                  <a:cubicBezTo>
                    <a:pt x="34" y="423"/>
                    <a:pt x="168" y="990"/>
                    <a:pt x="546" y="1635"/>
                  </a:cubicBezTo>
                  <a:cubicBezTo>
                    <a:pt x="1324" y="2948"/>
                    <a:pt x="1369" y="2503"/>
                    <a:pt x="1992" y="3526"/>
                  </a:cubicBezTo>
                  <a:cubicBezTo>
                    <a:pt x="2625" y="4539"/>
                    <a:pt x="2614" y="4104"/>
                    <a:pt x="3593" y="4739"/>
                  </a:cubicBezTo>
                  <a:cubicBezTo>
                    <a:pt x="4572" y="5372"/>
                    <a:pt x="4672" y="5161"/>
                    <a:pt x="5350" y="5495"/>
                  </a:cubicBezTo>
                  <a:cubicBezTo>
                    <a:pt x="5650" y="5629"/>
                    <a:pt x="6028" y="5795"/>
                    <a:pt x="6362" y="5928"/>
                  </a:cubicBezTo>
                  <a:cubicBezTo>
                    <a:pt x="5973" y="5072"/>
                    <a:pt x="5729" y="5016"/>
                    <a:pt x="5094" y="4416"/>
                  </a:cubicBezTo>
                  <a:cubicBezTo>
                    <a:pt x="4427" y="3782"/>
                    <a:pt x="2859" y="2948"/>
                    <a:pt x="2036" y="2092"/>
                  </a:cubicBezTo>
                  <a:cubicBezTo>
                    <a:pt x="1357" y="1402"/>
                    <a:pt x="501" y="53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26" name="Google Shape;21826;p33"/>
            <p:cNvSpPr/>
            <p:nvPr/>
          </p:nvSpPr>
          <p:spPr>
            <a:xfrm>
              <a:off x="2165299" y="4320510"/>
              <a:ext cx="132712" cy="260400"/>
            </a:xfrm>
            <a:custGeom>
              <a:avLst/>
              <a:gdLst/>
              <a:ahLst/>
              <a:cxnLst/>
              <a:rect l="l" t="t" r="r" b="b"/>
              <a:pathLst>
                <a:path w="3804" h="7464" extrusionOk="0">
                  <a:moveTo>
                    <a:pt x="368" y="0"/>
                  </a:moveTo>
                  <a:cubicBezTo>
                    <a:pt x="22" y="601"/>
                    <a:pt x="34" y="1246"/>
                    <a:pt x="200" y="1802"/>
                  </a:cubicBezTo>
                  <a:cubicBezTo>
                    <a:pt x="323" y="2180"/>
                    <a:pt x="501" y="2536"/>
                    <a:pt x="701" y="2870"/>
                  </a:cubicBezTo>
                  <a:cubicBezTo>
                    <a:pt x="901" y="3215"/>
                    <a:pt x="1135" y="3537"/>
                    <a:pt x="1391" y="3849"/>
                  </a:cubicBezTo>
                  <a:cubicBezTo>
                    <a:pt x="1646" y="4160"/>
                    <a:pt x="1925" y="4461"/>
                    <a:pt x="2147" y="4795"/>
                  </a:cubicBezTo>
                  <a:cubicBezTo>
                    <a:pt x="2380" y="5139"/>
                    <a:pt x="2547" y="5506"/>
                    <a:pt x="2703" y="5885"/>
                  </a:cubicBezTo>
                  <a:cubicBezTo>
                    <a:pt x="2859" y="6251"/>
                    <a:pt x="2992" y="6619"/>
                    <a:pt x="3259" y="6930"/>
                  </a:cubicBezTo>
                  <a:cubicBezTo>
                    <a:pt x="3370" y="7052"/>
                    <a:pt x="3482" y="7175"/>
                    <a:pt x="3593" y="7308"/>
                  </a:cubicBezTo>
                  <a:cubicBezTo>
                    <a:pt x="3660" y="7353"/>
                    <a:pt x="3726" y="7408"/>
                    <a:pt x="3804" y="7464"/>
                  </a:cubicBezTo>
                  <a:cubicBezTo>
                    <a:pt x="3737" y="7363"/>
                    <a:pt x="3670" y="7274"/>
                    <a:pt x="3593" y="7197"/>
                  </a:cubicBezTo>
                  <a:cubicBezTo>
                    <a:pt x="3459" y="7041"/>
                    <a:pt x="3314" y="6896"/>
                    <a:pt x="3193" y="6741"/>
                  </a:cubicBezTo>
                  <a:cubicBezTo>
                    <a:pt x="3081" y="6574"/>
                    <a:pt x="2992" y="6396"/>
                    <a:pt x="2914" y="6218"/>
                  </a:cubicBezTo>
                  <a:cubicBezTo>
                    <a:pt x="2758" y="5840"/>
                    <a:pt x="2614" y="5473"/>
                    <a:pt x="2425" y="5117"/>
                  </a:cubicBezTo>
                  <a:cubicBezTo>
                    <a:pt x="2236" y="4772"/>
                    <a:pt x="1991" y="4461"/>
                    <a:pt x="1735" y="4149"/>
                  </a:cubicBezTo>
                  <a:cubicBezTo>
                    <a:pt x="1480" y="3849"/>
                    <a:pt x="1223" y="3549"/>
                    <a:pt x="1001" y="3226"/>
                  </a:cubicBezTo>
                  <a:cubicBezTo>
                    <a:pt x="779" y="2892"/>
                    <a:pt x="578" y="2548"/>
                    <a:pt x="423" y="2180"/>
                  </a:cubicBezTo>
                  <a:cubicBezTo>
                    <a:pt x="134" y="1547"/>
                    <a:pt x="0" y="801"/>
                    <a:pt x="390" y="45"/>
                  </a:cubicBezTo>
                  <a:lnTo>
                    <a:pt x="368"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27" name="Google Shape;21827;p33"/>
            <p:cNvSpPr/>
            <p:nvPr/>
          </p:nvSpPr>
          <p:spPr>
            <a:xfrm>
              <a:off x="2177685" y="4329441"/>
              <a:ext cx="133166" cy="260784"/>
            </a:xfrm>
            <a:custGeom>
              <a:avLst/>
              <a:gdLst/>
              <a:ahLst/>
              <a:cxnLst/>
              <a:rect l="l" t="t" r="r" b="b"/>
              <a:pathLst>
                <a:path w="3817" h="7475" extrusionOk="0">
                  <a:moveTo>
                    <a:pt x="157" y="1"/>
                  </a:moveTo>
                  <a:cubicBezTo>
                    <a:pt x="124" y="78"/>
                    <a:pt x="90" y="167"/>
                    <a:pt x="68" y="256"/>
                  </a:cubicBezTo>
                  <a:cubicBezTo>
                    <a:pt x="1" y="545"/>
                    <a:pt x="57" y="802"/>
                    <a:pt x="157" y="1046"/>
                  </a:cubicBezTo>
                  <a:cubicBezTo>
                    <a:pt x="213" y="1190"/>
                    <a:pt x="279" y="1324"/>
                    <a:pt x="324" y="1457"/>
                  </a:cubicBezTo>
                  <a:cubicBezTo>
                    <a:pt x="379" y="1602"/>
                    <a:pt x="391" y="1758"/>
                    <a:pt x="413" y="1914"/>
                  </a:cubicBezTo>
                  <a:cubicBezTo>
                    <a:pt x="435" y="2058"/>
                    <a:pt x="457" y="2203"/>
                    <a:pt x="524" y="2336"/>
                  </a:cubicBezTo>
                  <a:cubicBezTo>
                    <a:pt x="591" y="2470"/>
                    <a:pt x="668" y="2592"/>
                    <a:pt x="757" y="2715"/>
                  </a:cubicBezTo>
                  <a:cubicBezTo>
                    <a:pt x="1125" y="3237"/>
                    <a:pt x="1491" y="3748"/>
                    <a:pt x="1847" y="4260"/>
                  </a:cubicBezTo>
                  <a:cubicBezTo>
                    <a:pt x="2037" y="4527"/>
                    <a:pt x="2203" y="4794"/>
                    <a:pt x="2337" y="5083"/>
                  </a:cubicBezTo>
                  <a:cubicBezTo>
                    <a:pt x="2482" y="5362"/>
                    <a:pt x="2604" y="5651"/>
                    <a:pt x="2749" y="5928"/>
                  </a:cubicBezTo>
                  <a:cubicBezTo>
                    <a:pt x="3004" y="6440"/>
                    <a:pt x="3338" y="6929"/>
                    <a:pt x="3705" y="7386"/>
                  </a:cubicBezTo>
                  <a:cubicBezTo>
                    <a:pt x="3738" y="7419"/>
                    <a:pt x="3782" y="7441"/>
                    <a:pt x="3816" y="7475"/>
                  </a:cubicBezTo>
                  <a:cubicBezTo>
                    <a:pt x="3505" y="7018"/>
                    <a:pt x="3182" y="6585"/>
                    <a:pt x="2915" y="6106"/>
                  </a:cubicBezTo>
                  <a:cubicBezTo>
                    <a:pt x="2615" y="5573"/>
                    <a:pt x="2403" y="4994"/>
                    <a:pt x="2070" y="4483"/>
                  </a:cubicBezTo>
                  <a:cubicBezTo>
                    <a:pt x="1736" y="3960"/>
                    <a:pt x="1358" y="3471"/>
                    <a:pt x="1002" y="2959"/>
                  </a:cubicBezTo>
                  <a:lnTo>
                    <a:pt x="735" y="2592"/>
                  </a:lnTo>
                  <a:cubicBezTo>
                    <a:pt x="646" y="2458"/>
                    <a:pt x="557" y="2325"/>
                    <a:pt x="524" y="2169"/>
                  </a:cubicBezTo>
                  <a:cubicBezTo>
                    <a:pt x="480" y="2025"/>
                    <a:pt x="468" y="1880"/>
                    <a:pt x="446" y="1736"/>
                  </a:cubicBezTo>
                  <a:cubicBezTo>
                    <a:pt x="424" y="1591"/>
                    <a:pt x="391" y="1457"/>
                    <a:pt x="335" y="1313"/>
                  </a:cubicBezTo>
                  <a:cubicBezTo>
                    <a:pt x="223" y="1057"/>
                    <a:pt x="90" y="802"/>
                    <a:pt x="101" y="490"/>
                  </a:cubicBezTo>
                  <a:cubicBezTo>
                    <a:pt x="101" y="345"/>
                    <a:pt x="134" y="201"/>
                    <a:pt x="190" y="45"/>
                  </a:cubicBezTo>
                  <a:cubicBezTo>
                    <a:pt x="179" y="34"/>
                    <a:pt x="168" y="11"/>
                    <a:pt x="1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28" name="Google Shape;21828;p33"/>
            <p:cNvSpPr/>
            <p:nvPr/>
          </p:nvSpPr>
          <p:spPr>
            <a:xfrm>
              <a:off x="2155984" y="4340675"/>
              <a:ext cx="98592" cy="199103"/>
            </a:xfrm>
            <a:custGeom>
              <a:avLst/>
              <a:gdLst/>
              <a:ahLst/>
              <a:cxnLst/>
              <a:rect l="l" t="t" r="r" b="b"/>
              <a:pathLst>
                <a:path w="2826" h="5707" extrusionOk="0">
                  <a:moveTo>
                    <a:pt x="45" y="1"/>
                  </a:moveTo>
                  <a:cubicBezTo>
                    <a:pt x="34" y="45"/>
                    <a:pt x="12" y="90"/>
                    <a:pt x="0" y="134"/>
                  </a:cubicBezTo>
                  <a:cubicBezTo>
                    <a:pt x="22" y="235"/>
                    <a:pt x="45" y="346"/>
                    <a:pt x="67" y="446"/>
                  </a:cubicBezTo>
                  <a:cubicBezTo>
                    <a:pt x="134" y="757"/>
                    <a:pt x="178" y="1069"/>
                    <a:pt x="245" y="1369"/>
                  </a:cubicBezTo>
                  <a:cubicBezTo>
                    <a:pt x="378" y="1970"/>
                    <a:pt x="790" y="2425"/>
                    <a:pt x="1179" y="2893"/>
                  </a:cubicBezTo>
                  <a:cubicBezTo>
                    <a:pt x="1579" y="3371"/>
                    <a:pt x="1925" y="3871"/>
                    <a:pt x="2214" y="4405"/>
                  </a:cubicBezTo>
                  <a:cubicBezTo>
                    <a:pt x="2402" y="4773"/>
                    <a:pt x="2570" y="5139"/>
                    <a:pt x="2692" y="5529"/>
                  </a:cubicBezTo>
                  <a:cubicBezTo>
                    <a:pt x="2736" y="5596"/>
                    <a:pt x="2781" y="5651"/>
                    <a:pt x="2825" y="5707"/>
                  </a:cubicBezTo>
                  <a:cubicBezTo>
                    <a:pt x="2725" y="5317"/>
                    <a:pt x="2570" y="4951"/>
                    <a:pt x="2392" y="4583"/>
                  </a:cubicBezTo>
                  <a:cubicBezTo>
                    <a:pt x="2125" y="4049"/>
                    <a:pt x="1791" y="3538"/>
                    <a:pt x="1424" y="3060"/>
                  </a:cubicBezTo>
                  <a:cubicBezTo>
                    <a:pt x="1046" y="2581"/>
                    <a:pt x="590" y="2148"/>
                    <a:pt x="390" y="1580"/>
                  </a:cubicBezTo>
                  <a:cubicBezTo>
                    <a:pt x="279" y="1291"/>
                    <a:pt x="256" y="969"/>
                    <a:pt x="190" y="668"/>
                  </a:cubicBezTo>
                  <a:cubicBezTo>
                    <a:pt x="145" y="446"/>
                    <a:pt x="101" y="223"/>
                    <a:pt x="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29" name="Google Shape;21829;p33"/>
            <p:cNvSpPr/>
            <p:nvPr/>
          </p:nvSpPr>
          <p:spPr>
            <a:xfrm>
              <a:off x="2195548" y="4345734"/>
              <a:ext cx="152912" cy="270483"/>
            </a:xfrm>
            <a:custGeom>
              <a:avLst/>
              <a:gdLst/>
              <a:ahLst/>
              <a:cxnLst/>
              <a:rect l="l" t="t" r="r" b="b"/>
              <a:pathLst>
                <a:path w="4383" h="7753" extrusionOk="0">
                  <a:moveTo>
                    <a:pt x="1" y="1"/>
                  </a:moveTo>
                  <a:cubicBezTo>
                    <a:pt x="34" y="134"/>
                    <a:pt x="90" y="256"/>
                    <a:pt x="156" y="367"/>
                  </a:cubicBezTo>
                  <a:cubicBezTo>
                    <a:pt x="257" y="535"/>
                    <a:pt x="390" y="690"/>
                    <a:pt x="445" y="868"/>
                  </a:cubicBezTo>
                  <a:cubicBezTo>
                    <a:pt x="512" y="1046"/>
                    <a:pt x="502" y="1247"/>
                    <a:pt x="512" y="1435"/>
                  </a:cubicBezTo>
                  <a:cubicBezTo>
                    <a:pt x="524" y="1813"/>
                    <a:pt x="724" y="2125"/>
                    <a:pt x="924" y="2426"/>
                  </a:cubicBezTo>
                  <a:cubicBezTo>
                    <a:pt x="1147" y="2759"/>
                    <a:pt x="1369" y="3081"/>
                    <a:pt x="1580" y="3415"/>
                  </a:cubicBezTo>
                  <a:cubicBezTo>
                    <a:pt x="1792" y="3738"/>
                    <a:pt x="1992" y="4082"/>
                    <a:pt x="2192" y="4416"/>
                  </a:cubicBezTo>
                  <a:cubicBezTo>
                    <a:pt x="2381" y="4761"/>
                    <a:pt x="2548" y="5106"/>
                    <a:pt x="2726" y="5451"/>
                  </a:cubicBezTo>
                  <a:cubicBezTo>
                    <a:pt x="2815" y="5617"/>
                    <a:pt x="2915" y="5773"/>
                    <a:pt x="3026" y="5929"/>
                  </a:cubicBezTo>
                  <a:cubicBezTo>
                    <a:pt x="3137" y="6084"/>
                    <a:pt x="3270" y="6240"/>
                    <a:pt x="3404" y="6385"/>
                  </a:cubicBezTo>
                  <a:cubicBezTo>
                    <a:pt x="3660" y="6674"/>
                    <a:pt x="3893" y="6974"/>
                    <a:pt x="4083" y="7297"/>
                  </a:cubicBezTo>
                  <a:cubicBezTo>
                    <a:pt x="4160" y="7430"/>
                    <a:pt x="4239" y="7564"/>
                    <a:pt x="4305" y="7697"/>
                  </a:cubicBezTo>
                  <a:cubicBezTo>
                    <a:pt x="4328" y="7720"/>
                    <a:pt x="4350" y="7730"/>
                    <a:pt x="4383" y="7753"/>
                  </a:cubicBezTo>
                  <a:cubicBezTo>
                    <a:pt x="4350" y="7697"/>
                    <a:pt x="4328" y="7641"/>
                    <a:pt x="4294" y="7586"/>
                  </a:cubicBezTo>
                  <a:cubicBezTo>
                    <a:pt x="4138" y="7253"/>
                    <a:pt x="3938" y="6941"/>
                    <a:pt x="3705" y="6652"/>
                  </a:cubicBezTo>
                  <a:cubicBezTo>
                    <a:pt x="3471" y="6351"/>
                    <a:pt x="3193" y="6084"/>
                    <a:pt x="2993" y="5762"/>
                  </a:cubicBezTo>
                  <a:cubicBezTo>
                    <a:pt x="2781" y="5439"/>
                    <a:pt x="2615" y="5083"/>
                    <a:pt x="2437" y="4739"/>
                  </a:cubicBezTo>
                  <a:cubicBezTo>
                    <a:pt x="2259" y="4405"/>
                    <a:pt x="2059" y="4072"/>
                    <a:pt x="1858" y="3749"/>
                  </a:cubicBezTo>
                  <a:cubicBezTo>
                    <a:pt x="1658" y="3426"/>
                    <a:pt x="1446" y="3104"/>
                    <a:pt x="1246" y="2781"/>
                  </a:cubicBezTo>
                  <a:cubicBezTo>
                    <a:pt x="1035" y="2470"/>
                    <a:pt x="779" y="2159"/>
                    <a:pt x="657" y="1803"/>
                  </a:cubicBezTo>
                  <a:cubicBezTo>
                    <a:pt x="590" y="1625"/>
                    <a:pt x="568" y="1435"/>
                    <a:pt x="568" y="1247"/>
                  </a:cubicBezTo>
                  <a:cubicBezTo>
                    <a:pt x="557" y="1057"/>
                    <a:pt x="534" y="879"/>
                    <a:pt x="445" y="723"/>
                  </a:cubicBezTo>
                  <a:cubicBezTo>
                    <a:pt x="334" y="512"/>
                    <a:pt x="156" y="323"/>
                    <a:pt x="79" y="90"/>
                  </a:cubicBezTo>
                  <a:lnTo>
                    <a:pt x="45" y="56"/>
                  </a:lnTo>
                  <a:cubicBezTo>
                    <a:pt x="34" y="34"/>
                    <a:pt x="23"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30" name="Google Shape;21830;p33"/>
            <p:cNvSpPr/>
            <p:nvPr/>
          </p:nvSpPr>
          <p:spPr>
            <a:xfrm>
              <a:off x="2267348" y="4420255"/>
              <a:ext cx="204127" cy="260365"/>
            </a:xfrm>
            <a:custGeom>
              <a:avLst/>
              <a:gdLst/>
              <a:ahLst/>
              <a:cxnLst/>
              <a:rect l="l" t="t" r="r" b="b"/>
              <a:pathLst>
                <a:path w="5851" h="7463" extrusionOk="0">
                  <a:moveTo>
                    <a:pt x="1" y="0"/>
                  </a:moveTo>
                  <a:lnTo>
                    <a:pt x="1" y="0"/>
                  </a:lnTo>
                  <a:cubicBezTo>
                    <a:pt x="23" y="33"/>
                    <a:pt x="45" y="78"/>
                    <a:pt x="78" y="112"/>
                  </a:cubicBezTo>
                  <a:cubicBezTo>
                    <a:pt x="278" y="401"/>
                    <a:pt x="490" y="678"/>
                    <a:pt x="712" y="968"/>
                  </a:cubicBezTo>
                  <a:cubicBezTo>
                    <a:pt x="1157" y="1546"/>
                    <a:pt x="1602" y="2114"/>
                    <a:pt x="2013" y="2703"/>
                  </a:cubicBezTo>
                  <a:cubicBezTo>
                    <a:pt x="2213" y="3014"/>
                    <a:pt x="2391" y="3337"/>
                    <a:pt x="2581" y="3637"/>
                  </a:cubicBezTo>
                  <a:cubicBezTo>
                    <a:pt x="2770" y="3948"/>
                    <a:pt x="3004" y="4215"/>
                    <a:pt x="3248" y="4482"/>
                  </a:cubicBezTo>
                  <a:cubicBezTo>
                    <a:pt x="3504" y="4738"/>
                    <a:pt x="3726" y="5016"/>
                    <a:pt x="3893" y="5339"/>
                  </a:cubicBezTo>
                  <a:cubicBezTo>
                    <a:pt x="4060" y="5650"/>
                    <a:pt x="4183" y="5995"/>
                    <a:pt x="4282" y="6351"/>
                  </a:cubicBezTo>
                  <a:cubicBezTo>
                    <a:pt x="4338" y="6573"/>
                    <a:pt x="4393" y="6807"/>
                    <a:pt x="4449" y="7052"/>
                  </a:cubicBezTo>
                  <a:cubicBezTo>
                    <a:pt x="4482" y="7062"/>
                    <a:pt x="4516" y="7085"/>
                    <a:pt x="4538" y="7096"/>
                  </a:cubicBezTo>
                  <a:cubicBezTo>
                    <a:pt x="4494" y="6907"/>
                    <a:pt x="4449" y="6718"/>
                    <a:pt x="4393" y="6529"/>
                  </a:cubicBezTo>
                  <a:cubicBezTo>
                    <a:pt x="4215" y="5851"/>
                    <a:pt x="3971" y="5194"/>
                    <a:pt x="3504" y="4660"/>
                  </a:cubicBezTo>
                  <a:cubicBezTo>
                    <a:pt x="3271" y="4393"/>
                    <a:pt x="3026" y="4138"/>
                    <a:pt x="2814" y="3859"/>
                  </a:cubicBezTo>
                  <a:cubicBezTo>
                    <a:pt x="2603" y="3570"/>
                    <a:pt x="2425" y="3259"/>
                    <a:pt x="2236" y="2959"/>
                  </a:cubicBezTo>
                  <a:cubicBezTo>
                    <a:pt x="1847" y="2369"/>
                    <a:pt x="1424" y="1791"/>
                    <a:pt x="979" y="1224"/>
                  </a:cubicBezTo>
                  <a:cubicBezTo>
                    <a:pt x="923" y="1145"/>
                    <a:pt x="868" y="1068"/>
                    <a:pt x="801" y="990"/>
                  </a:cubicBezTo>
                  <a:lnTo>
                    <a:pt x="801" y="990"/>
                  </a:lnTo>
                  <a:cubicBezTo>
                    <a:pt x="923" y="1113"/>
                    <a:pt x="1046" y="1234"/>
                    <a:pt x="1168" y="1346"/>
                  </a:cubicBezTo>
                  <a:cubicBezTo>
                    <a:pt x="1435" y="1602"/>
                    <a:pt x="1669" y="1869"/>
                    <a:pt x="1847" y="2180"/>
                  </a:cubicBezTo>
                  <a:cubicBezTo>
                    <a:pt x="2025" y="2469"/>
                    <a:pt x="2181" y="2781"/>
                    <a:pt x="2381" y="3058"/>
                  </a:cubicBezTo>
                  <a:cubicBezTo>
                    <a:pt x="2480" y="3204"/>
                    <a:pt x="2592" y="3337"/>
                    <a:pt x="2725" y="3459"/>
                  </a:cubicBezTo>
                  <a:cubicBezTo>
                    <a:pt x="2859" y="3570"/>
                    <a:pt x="3004" y="3681"/>
                    <a:pt x="3159" y="3782"/>
                  </a:cubicBezTo>
                  <a:cubicBezTo>
                    <a:pt x="3471" y="3993"/>
                    <a:pt x="3726" y="4227"/>
                    <a:pt x="3926" y="4527"/>
                  </a:cubicBezTo>
                  <a:cubicBezTo>
                    <a:pt x="4138" y="4805"/>
                    <a:pt x="4294" y="5127"/>
                    <a:pt x="4449" y="5428"/>
                  </a:cubicBezTo>
                  <a:cubicBezTo>
                    <a:pt x="4616" y="5739"/>
                    <a:pt x="4794" y="6039"/>
                    <a:pt x="5006" y="6328"/>
                  </a:cubicBezTo>
                  <a:cubicBezTo>
                    <a:pt x="5228" y="6618"/>
                    <a:pt x="5461" y="6896"/>
                    <a:pt x="5673" y="7196"/>
                  </a:cubicBezTo>
                  <a:cubicBezTo>
                    <a:pt x="5728" y="7285"/>
                    <a:pt x="5784" y="7363"/>
                    <a:pt x="5839" y="7463"/>
                  </a:cubicBezTo>
                  <a:cubicBezTo>
                    <a:pt x="5851" y="7418"/>
                    <a:pt x="5851" y="7385"/>
                    <a:pt x="5851" y="7352"/>
                  </a:cubicBezTo>
                  <a:cubicBezTo>
                    <a:pt x="5695" y="7096"/>
                    <a:pt x="5517" y="6874"/>
                    <a:pt x="5339" y="6640"/>
                  </a:cubicBezTo>
                  <a:cubicBezTo>
                    <a:pt x="5105" y="6351"/>
                    <a:pt x="4883" y="6051"/>
                    <a:pt x="4694" y="5739"/>
                  </a:cubicBezTo>
                  <a:cubicBezTo>
                    <a:pt x="4516" y="5439"/>
                    <a:pt x="4371" y="5117"/>
                    <a:pt x="4193" y="4816"/>
                  </a:cubicBezTo>
                  <a:cubicBezTo>
                    <a:pt x="4015" y="4527"/>
                    <a:pt x="3815" y="4249"/>
                    <a:pt x="3560" y="4015"/>
                  </a:cubicBezTo>
                  <a:cubicBezTo>
                    <a:pt x="3281" y="3770"/>
                    <a:pt x="2925" y="3582"/>
                    <a:pt x="2670" y="3325"/>
                  </a:cubicBezTo>
                  <a:cubicBezTo>
                    <a:pt x="2414" y="3058"/>
                    <a:pt x="2247" y="2747"/>
                    <a:pt x="2069" y="2436"/>
                  </a:cubicBezTo>
                  <a:cubicBezTo>
                    <a:pt x="1902" y="2136"/>
                    <a:pt x="1724" y="1835"/>
                    <a:pt x="1479" y="1568"/>
                  </a:cubicBezTo>
                  <a:cubicBezTo>
                    <a:pt x="1135" y="1179"/>
                    <a:pt x="690" y="834"/>
                    <a:pt x="401" y="401"/>
                  </a:cubicBezTo>
                  <a:cubicBezTo>
                    <a:pt x="367" y="378"/>
                    <a:pt x="334" y="345"/>
                    <a:pt x="312" y="312"/>
                  </a:cubicBez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31" name="Google Shape;21831;p33"/>
            <p:cNvSpPr/>
            <p:nvPr/>
          </p:nvSpPr>
          <p:spPr>
            <a:xfrm>
              <a:off x="2318948" y="4464494"/>
              <a:ext cx="139724" cy="159889"/>
            </a:xfrm>
            <a:custGeom>
              <a:avLst/>
              <a:gdLst/>
              <a:ahLst/>
              <a:cxnLst/>
              <a:rect l="l" t="t" r="r" b="b"/>
              <a:pathLst>
                <a:path w="4005" h="4583" extrusionOk="0">
                  <a:moveTo>
                    <a:pt x="0" y="0"/>
                  </a:moveTo>
                  <a:lnTo>
                    <a:pt x="0" y="0"/>
                  </a:lnTo>
                  <a:cubicBezTo>
                    <a:pt x="145" y="223"/>
                    <a:pt x="312" y="445"/>
                    <a:pt x="512" y="645"/>
                  </a:cubicBezTo>
                  <a:cubicBezTo>
                    <a:pt x="880" y="1034"/>
                    <a:pt x="1369" y="1335"/>
                    <a:pt x="1792" y="1691"/>
                  </a:cubicBezTo>
                  <a:cubicBezTo>
                    <a:pt x="2002" y="1869"/>
                    <a:pt x="2192" y="2057"/>
                    <a:pt x="2348" y="2280"/>
                  </a:cubicBezTo>
                  <a:cubicBezTo>
                    <a:pt x="2503" y="2514"/>
                    <a:pt x="2603" y="2781"/>
                    <a:pt x="2726" y="3036"/>
                  </a:cubicBezTo>
                  <a:cubicBezTo>
                    <a:pt x="2848" y="3281"/>
                    <a:pt x="3003" y="3503"/>
                    <a:pt x="3215" y="3703"/>
                  </a:cubicBezTo>
                  <a:cubicBezTo>
                    <a:pt x="3426" y="3893"/>
                    <a:pt x="3660" y="4071"/>
                    <a:pt x="3826" y="4293"/>
                  </a:cubicBezTo>
                  <a:cubicBezTo>
                    <a:pt x="3893" y="4393"/>
                    <a:pt x="3949" y="4482"/>
                    <a:pt x="4004" y="4583"/>
                  </a:cubicBezTo>
                  <a:cubicBezTo>
                    <a:pt x="3938" y="4460"/>
                    <a:pt x="3871" y="4326"/>
                    <a:pt x="3804" y="4193"/>
                  </a:cubicBezTo>
                  <a:cubicBezTo>
                    <a:pt x="3705" y="4071"/>
                    <a:pt x="3593" y="3960"/>
                    <a:pt x="3471" y="3849"/>
                  </a:cubicBezTo>
                  <a:cubicBezTo>
                    <a:pt x="3248" y="3648"/>
                    <a:pt x="3026" y="3459"/>
                    <a:pt x="2881" y="3203"/>
                  </a:cubicBezTo>
                  <a:cubicBezTo>
                    <a:pt x="2736" y="2969"/>
                    <a:pt x="2647" y="2703"/>
                    <a:pt x="2514" y="2458"/>
                  </a:cubicBezTo>
                  <a:cubicBezTo>
                    <a:pt x="2381" y="2225"/>
                    <a:pt x="2214" y="2013"/>
                    <a:pt x="2014" y="1813"/>
                  </a:cubicBezTo>
                  <a:cubicBezTo>
                    <a:pt x="1614" y="1446"/>
                    <a:pt x="1135" y="1145"/>
                    <a:pt x="734" y="767"/>
                  </a:cubicBezTo>
                  <a:cubicBezTo>
                    <a:pt x="512" y="567"/>
                    <a:pt x="312" y="345"/>
                    <a:pt x="145" y="100"/>
                  </a:cubicBezTo>
                  <a:cubicBezTo>
                    <a:pt x="101" y="67"/>
                    <a:pt x="45" y="33"/>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32" name="Google Shape;21832;p33"/>
            <p:cNvSpPr/>
            <p:nvPr/>
          </p:nvSpPr>
          <p:spPr>
            <a:xfrm>
              <a:off x="2464084" y="4637156"/>
              <a:ext cx="7012" cy="24491"/>
            </a:xfrm>
            <a:custGeom>
              <a:avLst/>
              <a:gdLst/>
              <a:ahLst/>
              <a:cxnLst/>
              <a:rect l="l" t="t" r="r" b="b"/>
              <a:pathLst>
                <a:path w="201" h="702" extrusionOk="0">
                  <a:moveTo>
                    <a:pt x="0" y="0"/>
                  </a:moveTo>
                  <a:cubicBezTo>
                    <a:pt x="22" y="56"/>
                    <a:pt x="45" y="123"/>
                    <a:pt x="67" y="190"/>
                  </a:cubicBezTo>
                  <a:cubicBezTo>
                    <a:pt x="123" y="356"/>
                    <a:pt x="167" y="534"/>
                    <a:pt x="200" y="701"/>
                  </a:cubicBezTo>
                  <a:cubicBezTo>
                    <a:pt x="200" y="635"/>
                    <a:pt x="178" y="556"/>
                    <a:pt x="167" y="479"/>
                  </a:cubicBezTo>
                  <a:cubicBezTo>
                    <a:pt x="123" y="312"/>
                    <a:pt x="67" y="156"/>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33" name="Google Shape;21833;p33"/>
            <p:cNvSpPr/>
            <p:nvPr/>
          </p:nvSpPr>
          <p:spPr>
            <a:xfrm>
              <a:off x="2237100" y="4389205"/>
              <a:ext cx="175763" cy="270867"/>
            </a:xfrm>
            <a:custGeom>
              <a:avLst/>
              <a:gdLst/>
              <a:ahLst/>
              <a:cxnLst/>
              <a:rect l="l" t="t" r="r" b="b"/>
              <a:pathLst>
                <a:path w="5038" h="7764" extrusionOk="0">
                  <a:moveTo>
                    <a:pt x="0" y="1"/>
                  </a:moveTo>
                  <a:cubicBezTo>
                    <a:pt x="223" y="434"/>
                    <a:pt x="522" y="824"/>
                    <a:pt x="812" y="1212"/>
                  </a:cubicBezTo>
                  <a:cubicBezTo>
                    <a:pt x="1246" y="1780"/>
                    <a:pt x="1657" y="2347"/>
                    <a:pt x="2047" y="2937"/>
                  </a:cubicBezTo>
                  <a:cubicBezTo>
                    <a:pt x="2435" y="3515"/>
                    <a:pt x="2825" y="4104"/>
                    <a:pt x="3214" y="4694"/>
                  </a:cubicBezTo>
                  <a:cubicBezTo>
                    <a:pt x="3592" y="5283"/>
                    <a:pt x="3982" y="5861"/>
                    <a:pt x="4348" y="6451"/>
                  </a:cubicBezTo>
                  <a:cubicBezTo>
                    <a:pt x="4582" y="6852"/>
                    <a:pt x="4793" y="7263"/>
                    <a:pt x="4949" y="7708"/>
                  </a:cubicBezTo>
                  <a:cubicBezTo>
                    <a:pt x="4983" y="7730"/>
                    <a:pt x="5005" y="7742"/>
                    <a:pt x="5038" y="7764"/>
                  </a:cubicBezTo>
                  <a:cubicBezTo>
                    <a:pt x="4905" y="7386"/>
                    <a:pt x="4738" y="7030"/>
                    <a:pt x="4538" y="6685"/>
                  </a:cubicBezTo>
                  <a:cubicBezTo>
                    <a:pt x="4204" y="6084"/>
                    <a:pt x="3815" y="5517"/>
                    <a:pt x="3436" y="4939"/>
                  </a:cubicBezTo>
                  <a:lnTo>
                    <a:pt x="2269" y="3170"/>
                  </a:lnTo>
                  <a:cubicBezTo>
                    <a:pt x="1879" y="2581"/>
                    <a:pt x="1468" y="2003"/>
                    <a:pt x="1056" y="1435"/>
                  </a:cubicBezTo>
                  <a:cubicBezTo>
                    <a:pt x="745" y="1012"/>
                    <a:pt x="423" y="601"/>
                    <a:pt x="156" y="167"/>
                  </a:cubicBezTo>
                  <a:cubicBezTo>
                    <a:pt x="100" y="112"/>
                    <a:pt x="45" y="56"/>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34" name="Google Shape;21834;p33"/>
            <p:cNvSpPr/>
            <p:nvPr/>
          </p:nvSpPr>
          <p:spPr>
            <a:xfrm>
              <a:off x="2222342" y="4374063"/>
              <a:ext cx="173461" cy="274739"/>
            </a:xfrm>
            <a:custGeom>
              <a:avLst/>
              <a:gdLst/>
              <a:ahLst/>
              <a:cxnLst/>
              <a:rect l="l" t="t" r="r" b="b"/>
              <a:pathLst>
                <a:path w="4972" h="7875" extrusionOk="0">
                  <a:moveTo>
                    <a:pt x="0" y="0"/>
                  </a:moveTo>
                  <a:lnTo>
                    <a:pt x="0" y="0"/>
                  </a:lnTo>
                  <a:cubicBezTo>
                    <a:pt x="89" y="490"/>
                    <a:pt x="290" y="946"/>
                    <a:pt x="579" y="1347"/>
                  </a:cubicBezTo>
                  <a:cubicBezTo>
                    <a:pt x="790" y="1646"/>
                    <a:pt x="1068" y="1913"/>
                    <a:pt x="1301" y="2192"/>
                  </a:cubicBezTo>
                  <a:cubicBezTo>
                    <a:pt x="1558" y="2481"/>
                    <a:pt x="1746" y="2803"/>
                    <a:pt x="1902" y="3137"/>
                  </a:cubicBezTo>
                  <a:cubicBezTo>
                    <a:pt x="2058" y="3470"/>
                    <a:pt x="2191" y="3816"/>
                    <a:pt x="2358" y="4138"/>
                  </a:cubicBezTo>
                  <a:cubicBezTo>
                    <a:pt x="2525" y="4461"/>
                    <a:pt x="2736" y="4750"/>
                    <a:pt x="2981" y="5028"/>
                  </a:cubicBezTo>
                  <a:cubicBezTo>
                    <a:pt x="3226" y="5306"/>
                    <a:pt x="3481" y="5584"/>
                    <a:pt x="3715" y="5873"/>
                  </a:cubicBezTo>
                  <a:cubicBezTo>
                    <a:pt x="3948" y="6162"/>
                    <a:pt x="4160" y="6473"/>
                    <a:pt x="4360" y="6785"/>
                  </a:cubicBezTo>
                  <a:cubicBezTo>
                    <a:pt x="4561" y="7130"/>
                    <a:pt x="4749" y="7474"/>
                    <a:pt x="4916" y="7842"/>
                  </a:cubicBezTo>
                  <a:cubicBezTo>
                    <a:pt x="4916" y="7842"/>
                    <a:pt x="4927" y="7842"/>
                    <a:pt x="4927" y="7853"/>
                  </a:cubicBezTo>
                  <a:cubicBezTo>
                    <a:pt x="4949" y="7864"/>
                    <a:pt x="4961" y="7875"/>
                    <a:pt x="4972" y="7875"/>
                  </a:cubicBezTo>
                  <a:cubicBezTo>
                    <a:pt x="4850" y="7586"/>
                    <a:pt x="4705" y="7308"/>
                    <a:pt x="4549" y="7030"/>
                  </a:cubicBezTo>
                  <a:cubicBezTo>
                    <a:pt x="4182" y="6396"/>
                    <a:pt x="3748" y="5806"/>
                    <a:pt x="3259" y="5262"/>
                  </a:cubicBezTo>
                  <a:cubicBezTo>
                    <a:pt x="3014" y="4972"/>
                    <a:pt x="2759" y="4694"/>
                    <a:pt x="2559" y="4382"/>
                  </a:cubicBezTo>
                  <a:cubicBezTo>
                    <a:pt x="2369" y="4071"/>
                    <a:pt x="2225" y="3727"/>
                    <a:pt x="2069" y="3393"/>
                  </a:cubicBezTo>
                  <a:cubicBezTo>
                    <a:pt x="1924" y="3059"/>
                    <a:pt x="1780" y="2736"/>
                    <a:pt x="1568" y="2437"/>
                  </a:cubicBezTo>
                  <a:cubicBezTo>
                    <a:pt x="1357" y="2136"/>
                    <a:pt x="1079" y="1869"/>
                    <a:pt x="834" y="1591"/>
                  </a:cubicBezTo>
                  <a:cubicBezTo>
                    <a:pt x="456" y="1146"/>
                    <a:pt x="189" y="623"/>
                    <a:pt x="56" y="56"/>
                  </a:cubicBezTo>
                  <a:cubicBezTo>
                    <a:pt x="33" y="34"/>
                    <a:pt x="11" y="23"/>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35" name="Google Shape;21835;p33"/>
            <p:cNvSpPr/>
            <p:nvPr/>
          </p:nvSpPr>
          <p:spPr>
            <a:xfrm>
              <a:off x="2237100" y="4389205"/>
              <a:ext cx="94301" cy="133514"/>
            </a:xfrm>
            <a:custGeom>
              <a:avLst/>
              <a:gdLst/>
              <a:ahLst/>
              <a:cxnLst/>
              <a:rect l="l" t="t" r="r" b="b"/>
              <a:pathLst>
                <a:path w="2703" h="3827" extrusionOk="0">
                  <a:moveTo>
                    <a:pt x="0" y="1"/>
                  </a:moveTo>
                  <a:lnTo>
                    <a:pt x="0" y="1"/>
                  </a:lnTo>
                  <a:cubicBezTo>
                    <a:pt x="223" y="434"/>
                    <a:pt x="522" y="824"/>
                    <a:pt x="812" y="1212"/>
                  </a:cubicBezTo>
                  <a:cubicBezTo>
                    <a:pt x="1246" y="1780"/>
                    <a:pt x="1657" y="2347"/>
                    <a:pt x="2047" y="2937"/>
                  </a:cubicBezTo>
                  <a:cubicBezTo>
                    <a:pt x="2225" y="3204"/>
                    <a:pt x="2413" y="3481"/>
                    <a:pt x="2591" y="3760"/>
                  </a:cubicBezTo>
                  <a:cubicBezTo>
                    <a:pt x="2625" y="3782"/>
                    <a:pt x="2669" y="3804"/>
                    <a:pt x="2702" y="3827"/>
                  </a:cubicBezTo>
                  <a:cubicBezTo>
                    <a:pt x="2558" y="3604"/>
                    <a:pt x="2413" y="3382"/>
                    <a:pt x="2269" y="3170"/>
                  </a:cubicBezTo>
                  <a:cubicBezTo>
                    <a:pt x="1879" y="2581"/>
                    <a:pt x="1468" y="2003"/>
                    <a:pt x="1056" y="1435"/>
                  </a:cubicBezTo>
                  <a:cubicBezTo>
                    <a:pt x="745" y="1012"/>
                    <a:pt x="423" y="601"/>
                    <a:pt x="156" y="167"/>
                  </a:cubicBezTo>
                  <a:cubicBezTo>
                    <a:pt x="144" y="156"/>
                    <a:pt x="144" y="145"/>
                    <a:pt x="134" y="145"/>
                  </a:cubicBezTo>
                  <a:cubicBezTo>
                    <a:pt x="100" y="112"/>
                    <a:pt x="67" y="78"/>
                    <a:pt x="45" y="45"/>
                  </a:cubicBezTo>
                  <a:cubicBezTo>
                    <a:pt x="22" y="33"/>
                    <a:pt x="11" y="1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36" name="Google Shape;21836;p33"/>
            <p:cNvSpPr/>
            <p:nvPr/>
          </p:nvSpPr>
          <p:spPr>
            <a:xfrm>
              <a:off x="2318948" y="4464494"/>
              <a:ext cx="90812" cy="92382"/>
            </a:xfrm>
            <a:custGeom>
              <a:avLst/>
              <a:gdLst/>
              <a:ahLst/>
              <a:cxnLst/>
              <a:rect l="l" t="t" r="r" b="b"/>
              <a:pathLst>
                <a:path w="2603" h="2648" extrusionOk="0">
                  <a:moveTo>
                    <a:pt x="0" y="0"/>
                  </a:moveTo>
                  <a:cubicBezTo>
                    <a:pt x="145" y="223"/>
                    <a:pt x="312" y="445"/>
                    <a:pt x="512" y="645"/>
                  </a:cubicBezTo>
                  <a:cubicBezTo>
                    <a:pt x="880" y="1034"/>
                    <a:pt x="1369" y="1335"/>
                    <a:pt x="1792" y="1691"/>
                  </a:cubicBezTo>
                  <a:cubicBezTo>
                    <a:pt x="2002" y="1869"/>
                    <a:pt x="2192" y="2057"/>
                    <a:pt x="2348" y="2280"/>
                  </a:cubicBezTo>
                  <a:cubicBezTo>
                    <a:pt x="2414" y="2380"/>
                    <a:pt x="2470" y="2502"/>
                    <a:pt x="2526" y="2614"/>
                  </a:cubicBezTo>
                  <a:cubicBezTo>
                    <a:pt x="2559" y="2625"/>
                    <a:pt x="2581" y="2636"/>
                    <a:pt x="2603" y="2647"/>
                  </a:cubicBezTo>
                  <a:cubicBezTo>
                    <a:pt x="2581" y="2581"/>
                    <a:pt x="2548" y="2525"/>
                    <a:pt x="2514" y="2458"/>
                  </a:cubicBezTo>
                  <a:cubicBezTo>
                    <a:pt x="2381" y="2225"/>
                    <a:pt x="2214" y="2013"/>
                    <a:pt x="2014" y="1813"/>
                  </a:cubicBezTo>
                  <a:cubicBezTo>
                    <a:pt x="1614" y="1446"/>
                    <a:pt x="1135" y="1145"/>
                    <a:pt x="734" y="767"/>
                  </a:cubicBezTo>
                  <a:cubicBezTo>
                    <a:pt x="512" y="567"/>
                    <a:pt x="312" y="345"/>
                    <a:pt x="145" y="100"/>
                  </a:cubicBezTo>
                  <a:cubicBezTo>
                    <a:pt x="134" y="89"/>
                    <a:pt x="123" y="89"/>
                    <a:pt x="112" y="78"/>
                  </a:cubicBezTo>
                  <a:cubicBezTo>
                    <a:pt x="67" y="55"/>
                    <a:pt x="34" y="2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37" name="Google Shape;21837;p33"/>
            <p:cNvSpPr/>
            <p:nvPr/>
          </p:nvSpPr>
          <p:spPr>
            <a:xfrm>
              <a:off x="2267348" y="4420255"/>
              <a:ext cx="97057" cy="119525"/>
            </a:xfrm>
            <a:custGeom>
              <a:avLst/>
              <a:gdLst/>
              <a:ahLst/>
              <a:cxnLst/>
              <a:rect l="l" t="t" r="r" b="b"/>
              <a:pathLst>
                <a:path w="2782" h="3426" extrusionOk="0">
                  <a:moveTo>
                    <a:pt x="1" y="0"/>
                  </a:moveTo>
                  <a:lnTo>
                    <a:pt x="1" y="0"/>
                  </a:lnTo>
                  <a:cubicBezTo>
                    <a:pt x="23" y="33"/>
                    <a:pt x="45" y="78"/>
                    <a:pt x="78" y="112"/>
                  </a:cubicBezTo>
                  <a:cubicBezTo>
                    <a:pt x="278" y="401"/>
                    <a:pt x="490" y="678"/>
                    <a:pt x="712" y="968"/>
                  </a:cubicBezTo>
                  <a:cubicBezTo>
                    <a:pt x="1157" y="1546"/>
                    <a:pt x="1602" y="2114"/>
                    <a:pt x="2013" y="2703"/>
                  </a:cubicBezTo>
                  <a:cubicBezTo>
                    <a:pt x="2125" y="2881"/>
                    <a:pt x="2236" y="3058"/>
                    <a:pt x="2336" y="3236"/>
                  </a:cubicBezTo>
                  <a:cubicBezTo>
                    <a:pt x="2369" y="3259"/>
                    <a:pt x="2403" y="3270"/>
                    <a:pt x="2436" y="3281"/>
                  </a:cubicBezTo>
                  <a:cubicBezTo>
                    <a:pt x="2369" y="3181"/>
                    <a:pt x="2302" y="3070"/>
                    <a:pt x="2236" y="2959"/>
                  </a:cubicBezTo>
                  <a:cubicBezTo>
                    <a:pt x="1847" y="2369"/>
                    <a:pt x="1424" y="1791"/>
                    <a:pt x="979" y="1224"/>
                  </a:cubicBezTo>
                  <a:cubicBezTo>
                    <a:pt x="923" y="1145"/>
                    <a:pt x="868" y="1068"/>
                    <a:pt x="801" y="990"/>
                  </a:cubicBezTo>
                  <a:lnTo>
                    <a:pt x="801" y="990"/>
                  </a:lnTo>
                  <a:cubicBezTo>
                    <a:pt x="923" y="1113"/>
                    <a:pt x="1046" y="1234"/>
                    <a:pt x="1168" y="1346"/>
                  </a:cubicBezTo>
                  <a:cubicBezTo>
                    <a:pt x="1435" y="1602"/>
                    <a:pt x="1669" y="1869"/>
                    <a:pt x="1847" y="2180"/>
                  </a:cubicBezTo>
                  <a:cubicBezTo>
                    <a:pt x="2025" y="2469"/>
                    <a:pt x="2181" y="2781"/>
                    <a:pt x="2381" y="3058"/>
                  </a:cubicBezTo>
                  <a:cubicBezTo>
                    <a:pt x="2458" y="3170"/>
                    <a:pt x="2536" y="3270"/>
                    <a:pt x="2636" y="3370"/>
                  </a:cubicBezTo>
                  <a:cubicBezTo>
                    <a:pt x="2692" y="3392"/>
                    <a:pt x="2737" y="3414"/>
                    <a:pt x="2781" y="3426"/>
                  </a:cubicBezTo>
                  <a:cubicBezTo>
                    <a:pt x="2747" y="3392"/>
                    <a:pt x="2703" y="3359"/>
                    <a:pt x="2670" y="3325"/>
                  </a:cubicBezTo>
                  <a:cubicBezTo>
                    <a:pt x="2414" y="3058"/>
                    <a:pt x="2247" y="2747"/>
                    <a:pt x="2069" y="2436"/>
                  </a:cubicBezTo>
                  <a:cubicBezTo>
                    <a:pt x="1902" y="2136"/>
                    <a:pt x="1724" y="1835"/>
                    <a:pt x="1479" y="1568"/>
                  </a:cubicBezTo>
                  <a:cubicBezTo>
                    <a:pt x="1135" y="1179"/>
                    <a:pt x="690" y="834"/>
                    <a:pt x="401" y="401"/>
                  </a:cubicBezTo>
                  <a:cubicBezTo>
                    <a:pt x="367" y="378"/>
                    <a:pt x="334" y="345"/>
                    <a:pt x="312" y="312"/>
                  </a:cubicBezTo>
                  <a:cubicBezTo>
                    <a:pt x="256" y="267"/>
                    <a:pt x="211" y="223"/>
                    <a:pt x="167" y="167"/>
                  </a:cubicBezTo>
                  <a:lnTo>
                    <a:pt x="134" y="134"/>
                  </a:lnTo>
                  <a:lnTo>
                    <a:pt x="11" y="11"/>
                  </a:ln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38" name="Google Shape;21838;p33"/>
            <p:cNvSpPr/>
            <p:nvPr/>
          </p:nvSpPr>
          <p:spPr>
            <a:xfrm>
              <a:off x="2207968" y="4365516"/>
              <a:ext cx="7431" cy="27596"/>
            </a:xfrm>
            <a:custGeom>
              <a:avLst/>
              <a:gdLst/>
              <a:ahLst/>
              <a:cxnLst/>
              <a:rect l="l" t="t" r="r" b="b"/>
              <a:pathLst>
                <a:path w="213" h="791" extrusionOk="0">
                  <a:moveTo>
                    <a:pt x="0" y="1"/>
                  </a:moveTo>
                  <a:lnTo>
                    <a:pt x="0" y="1"/>
                  </a:lnTo>
                  <a:cubicBezTo>
                    <a:pt x="12" y="57"/>
                    <a:pt x="23" y="101"/>
                    <a:pt x="34" y="156"/>
                  </a:cubicBezTo>
                  <a:cubicBezTo>
                    <a:pt x="57" y="201"/>
                    <a:pt x="79" y="257"/>
                    <a:pt x="89" y="301"/>
                  </a:cubicBezTo>
                  <a:cubicBezTo>
                    <a:pt x="123" y="390"/>
                    <a:pt x="134" y="490"/>
                    <a:pt x="146" y="591"/>
                  </a:cubicBezTo>
                  <a:lnTo>
                    <a:pt x="212" y="791"/>
                  </a:lnTo>
                  <a:lnTo>
                    <a:pt x="212" y="680"/>
                  </a:lnTo>
                  <a:cubicBezTo>
                    <a:pt x="201" y="490"/>
                    <a:pt x="178" y="312"/>
                    <a:pt x="89" y="156"/>
                  </a:cubicBezTo>
                  <a:cubicBezTo>
                    <a:pt x="67" y="101"/>
                    <a:pt x="34" y="57"/>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39" name="Google Shape;21839;p33"/>
            <p:cNvSpPr/>
            <p:nvPr/>
          </p:nvSpPr>
          <p:spPr>
            <a:xfrm>
              <a:off x="2222342" y="4374063"/>
              <a:ext cx="79578" cy="133898"/>
            </a:xfrm>
            <a:custGeom>
              <a:avLst/>
              <a:gdLst/>
              <a:ahLst/>
              <a:cxnLst/>
              <a:rect l="l" t="t" r="r" b="b"/>
              <a:pathLst>
                <a:path w="2281" h="3838" extrusionOk="0">
                  <a:moveTo>
                    <a:pt x="0" y="0"/>
                  </a:moveTo>
                  <a:lnTo>
                    <a:pt x="0" y="0"/>
                  </a:lnTo>
                  <a:cubicBezTo>
                    <a:pt x="89" y="490"/>
                    <a:pt x="290" y="946"/>
                    <a:pt x="579" y="1347"/>
                  </a:cubicBezTo>
                  <a:cubicBezTo>
                    <a:pt x="790" y="1646"/>
                    <a:pt x="1068" y="1913"/>
                    <a:pt x="1301" y="2192"/>
                  </a:cubicBezTo>
                  <a:cubicBezTo>
                    <a:pt x="1558" y="2481"/>
                    <a:pt x="1746" y="2803"/>
                    <a:pt x="1902" y="3137"/>
                  </a:cubicBezTo>
                  <a:cubicBezTo>
                    <a:pt x="2002" y="3359"/>
                    <a:pt x="2091" y="3582"/>
                    <a:pt x="2191" y="3804"/>
                  </a:cubicBezTo>
                  <a:cubicBezTo>
                    <a:pt x="2225" y="3816"/>
                    <a:pt x="2247" y="3826"/>
                    <a:pt x="2280" y="3838"/>
                  </a:cubicBezTo>
                  <a:cubicBezTo>
                    <a:pt x="2203" y="3693"/>
                    <a:pt x="2136" y="3537"/>
                    <a:pt x="2069" y="3393"/>
                  </a:cubicBezTo>
                  <a:cubicBezTo>
                    <a:pt x="1924" y="3059"/>
                    <a:pt x="1780" y="2736"/>
                    <a:pt x="1568" y="2437"/>
                  </a:cubicBezTo>
                  <a:cubicBezTo>
                    <a:pt x="1357" y="2136"/>
                    <a:pt x="1079" y="1869"/>
                    <a:pt x="834" y="1591"/>
                  </a:cubicBezTo>
                  <a:cubicBezTo>
                    <a:pt x="456" y="1146"/>
                    <a:pt x="189" y="623"/>
                    <a:pt x="56" y="56"/>
                  </a:cubicBezTo>
                  <a:cubicBezTo>
                    <a:pt x="45" y="45"/>
                    <a:pt x="33" y="34"/>
                    <a:pt x="11" y="23"/>
                  </a:cubicBezTo>
                  <a:cubicBezTo>
                    <a:pt x="11" y="12"/>
                    <a:pt x="0"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40" name="Google Shape;21840;p33"/>
            <p:cNvSpPr/>
            <p:nvPr/>
          </p:nvSpPr>
          <p:spPr>
            <a:xfrm>
              <a:off x="2110176" y="4338372"/>
              <a:ext cx="164564" cy="364400"/>
            </a:xfrm>
            <a:custGeom>
              <a:avLst/>
              <a:gdLst/>
              <a:ahLst/>
              <a:cxnLst/>
              <a:rect l="l" t="t" r="r" b="b"/>
              <a:pathLst>
                <a:path w="4717" h="10445" extrusionOk="0">
                  <a:moveTo>
                    <a:pt x="1503" y="0"/>
                  </a:moveTo>
                  <a:lnTo>
                    <a:pt x="1335" y="323"/>
                  </a:lnTo>
                  <a:cubicBezTo>
                    <a:pt x="1814" y="1079"/>
                    <a:pt x="2259" y="1858"/>
                    <a:pt x="2659" y="2669"/>
                  </a:cubicBezTo>
                  <a:cubicBezTo>
                    <a:pt x="2860" y="3070"/>
                    <a:pt x="3060" y="3470"/>
                    <a:pt x="3238" y="3882"/>
                  </a:cubicBezTo>
                  <a:cubicBezTo>
                    <a:pt x="3282" y="3982"/>
                    <a:pt x="3315" y="4071"/>
                    <a:pt x="3360" y="4171"/>
                  </a:cubicBezTo>
                  <a:cubicBezTo>
                    <a:pt x="3204" y="4605"/>
                    <a:pt x="3015" y="5039"/>
                    <a:pt x="2815" y="5450"/>
                  </a:cubicBezTo>
                  <a:cubicBezTo>
                    <a:pt x="2593" y="5884"/>
                    <a:pt x="2348" y="6307"/>
                    <a:pt x="2069" y="6707"/>
                  </a:cubicBezTo>
                  <a:cubicBezTo>
                    <a:pt x="1792" y="7108"/>
                    <a:pt x="1469" y="7474"/>
                    <a:pt x="1124" y="7819"/>
                  </a:cubicBezTo>
                  <a:cubicBezTo>
                    <a:pt x="769" y="8153"/>
                    <a:pt x="401" y="8475"/>
                    <a:pt x="1" y="8764"/>
                  </a:cubicBezTo>
                  <a:lnTo>
                    <a:pt x="79" y="8876"/>
                  </a:lnTo>
                  <a:cubicBezTo>
                    <a:pt x="490" y="8586"/>
                    <a:pt x="868" y="8275"/>
                    <a:pt x="1236" y="7931"/>
                  </a:cubicBezTo>
                  <a:cubicBezTo>
                    <a:pt x="1592" y="7585"/>
                    <a:pt x="1936" y="7219"/>
                    <a:pt x="2225" y="6818"/>
                  </a:cubicBezTo>
                  <a:cubicBezTo>
                    <a:pt x="2514" y="6418"/>
                    <a:pt x="2771" y="5984"/>
                    <a:pt x="3004" y="5551"/>
                  </a:cubicBezTo>
                  <a:cubicBezTo>
                    <a:pt x="3182" y="5205"/>
                    <a:pt x="3349" y="4849"/>
                    <a:pt x="3493" y="4493"/>
                  </a:cubicBezTo>
                  <a:cubicBezTo>
                    <a:pt x="3493" y="4493"/>
                    <a:pt x="3493" y="4505"/>
                    <a:pt x="3505" y="4505"/>
                  </a:cubicBezTo>
                  <a:cubicBezTo>
                    <a:pt x="3549" y="4605"/>
                    <a:pt x="3582" y="4716"/>
                    <a:pt x="3627" y="4816"/>
                  </a:cubicBezTo>
                  <a:cubicBezTo>
                    <a:pt x="3660" y="4928"/>
                    <a:pt x="3705" y="5027"/>
                    <a:pt x="3749" y="5128"/>
                  </a:cubicBezTo>
                  <a:cubicBezTo>
                    <a:pt x="4038" y="5973"/>
                    <a:pt x="4239" y="6863"/>
                    <a:pt x="4372" y="7753"/>
                  </a:cubicBezTo>
                  <a:cubicBezTo>
                    <a:pt x="4494" y="8631"/>
                    <a:pt x="4561" y="9543"/>
                    <a:pt x="4516" y="10433"/>
                  </a:cubicBezTo>
                  <a:lnTo>
                    <a:pt x="4694" y="10444"/>
                  </a:lnTo>
                  <a:cubicBezTo>
                    <a:pt x="4716" y="9988"/>
                    <a:pt x="4716" y="9532"/>
                    <a:pt x="4694" y="9076"/>
                  </a:cubicBezTo>
                  <a:cubicBezTo>
                    <a:pt x="4672" y="8620"/>
                    <a:pt x="4628" y="8175"/>
                    <a:pt x="4572" y="7719"/>
                  </a:cubicBezTo>
                  <a:cubicBezTo>
                    <a:pt x="4506" y="7263"/>
                    <a:pt x="4427" y="6818"/>
                    <a:pt x="4328" y="6374"/>
                  </a:cubicBezTo>
                  <a:cubicBezTo>
                    <a:pt x="4272" y="6151"/>
                    <a:pt x="4227" y="5929"/>
                    <a:pt x="4160" y="5717"/>
                  </a:cubicBezTo>
                  <a:cubicBezTo>
                    <a:pt x="4105" y="5494"/>
                    <a:pt x="4027" y="5272"/>
                    <a:pt x="3960" y="5061"/>
                  </a:cubicBezTo>
                  <a:cubicBezTo>
                    <a:pt x="3827" y="4627"/>
                    <a:pt x="3683" y="4194"/>
                    <a:pt x="3493" y="3771"/>
                  </a:cubicBezTo>
                  <a:cubicBezTo>
                    <a:pt x="3327" y="3348"/>
                    <a:pt x="3126" y="2936"/>
                    <a:pt x="2937" y="2525"/>
                  </a:cubicBezTo>
                  <a:cubicBezTo>
                    <a:pt x="2737" y="2125"/>
                    <a:pt x="2514" y="1724"/>
                    <a:pt x="2292" y="1324"/>
                  </a:cubicBezTo>
                  <a:cubicBezTo>
                    <a:pt x="2069" y="924"/>
                    <a:pt x="1747" y="378"/>
                    <a:pt x="150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41" name="Google Shape;21841;p33"/>
            <p:cNvSpPr/>
            <p:nvPr/>
          </p:nvSpPr>
          <p:spPr>
            <a:xfrm>
              <a:off x="2161392" y="4699885"/>
              <a:ext cx="115303" cy="112652"/>
            </a:xfrm>
            <a:custGeom>
              <a:avLst/>
              <a:gdLst/>
              <a:ahLst/>
              <a:cxnLst/>
              <a:rect l="l" t="t" r="r" b="b"/>
              <a:pathLst>
                <a:path w="3305" h="3229" extrusionOk="0">
                  <a:moveTo>
                    <a:pt x="2113" y="1"/>
                  </a:moveTo>
                  <a:cubicBezTo>
                    <a:pt x="2026" y="1"/>
                    <a:pt x="1937" y="5"/>
                    <a:pt x="1847" y="16"/>
                  </a:cubicBezTo>
                  <a:cubicBezTo>
                    <a:pt x="1269" y="82"/>
                    <a:pt x="524" y="705"/>
                    <a:pt x="312" y="1049"/>
                  </a:cubicBezTo>
                  <a:cubicBezTo>
                    <a:pt x="101" y="1383"/>
                    <a:pt x="1" y="1517"/>
                    <a:pt x="35" y="1817"/>
                  </a:cubicBezTo>
                  <a:cubicBezTo>
                    <a:pt x="68" y="2107"/>
                    <a:pt x="134" y="2162"/>
                    <a:pt x="146" y="2307"/>
                  </a:cubicBezTo>
                  <a:cubicBezTo>
                    <a:pt x="168" y="2451"/>
                    <a:pt x="168" y="2607"/>
                    <a:pt x="312" y="2640"/>
                  </a:cubicBezTo>
                  <a:cubicBezTo>
                    <a:pt x="342" y="2648"/>
                    <a:pt x="370" y="2651"/>
                    <a:pt x="399" y="2651"/>
                  </a:cubicBezTo>
                  <a:cubicBezTo>
                    <a:pt x="502" y="2651"/>
                    <a:pt x="605" y="2613"/>
                    <a:pt x="735" y="2596"/>
                  </a:cubicBezTo>
                  <a:cubicBezTo>
                    <a:pt x="822" y="2584"/>
                    <a:pt x="894" y="2550"/>
                    <a:pt x="956" y="2550"/>
                  </a:cubicBezTo>
                  <a:cubicBezTo>
                    <a:pt x="1004" y="2550"/>
                    <a:pt x="1045" y="2571"/>
                    <a:pt x="1080" y="2640"/>
                  </a:cubicBezTo>
                  <a:cubicBezTo>
                    <a:pt x="1158" y="2785"/>
                    <a:pt x="1269" y="3019"/>
                    <a:pt x="1447" y="3118"/>
                  </a:cubicBezTo>
                  <a:cubicBezTo>
                    <a:pt x="1576" y="3194"/>
                    <a:pt x="1576" y="3229"/>
                    <a:pt x="1619" y="3229"/>
                  </a:cubicBezTo>
                  <a:cubicBezTo>
                    <a:pt x="1639" y="3229"/>
                    <a:pt x="1669" y="3221"/>
                    <a:pt x="1725" y="3207"/>
                  </a:cubicBezTo>
                  <a:cubicBezTo>
                    <a:pt x="1914" y="3174"/>
                    <a:pt x="1836" y="3118"/>
                    <a:pt x="1992" y="3051"/>
                  </a:cubicBezTo>
                  <a:cubicBezTo>
                    <a:pt x="2136" y="2985"/>
                    <a:pt x="2326" y="3029"/>
                    <a:pt x="2359" y="2762"/>
                  </a:cubicBezTo>
                  <a:cubicBezTo>
                    <a:pt x="2381" y="2485"/>
                    <a:pt x="2526" y="2018"/>
                    <a:pt x="2815" y="1395"/>
                  </a:cubicBezTo>
                  <a:cubicBezTo>
                    <a:pt x="3104" y="772"/>
                    <a:pt x="3305" y="605"/>
                    <a:pt x="3305" y="605"/>
                  </a:cubicBezTo>
                  <a:lnTo>
                    <a:pt x="2971" y="127"/>
                  </a:lnTo>
                  <a:cubicBezTo>
                    <a:pt x="2971" y="127"/>
                    <a:pt x="2577" y="1"/>
                    <a:pt x="2113"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42" name="Google Shape;21842;p33"/>
            <p:cNvSpPr/>
            <p:nvPr/>
          </p:nvSpPr>
          <p:spPr>
            <a:xfrm>
              <a:off x="2218469" y="4700409"/>
              <a:ext cx="58227" cy="103616"/>
            </a:xfrm>
            <a:custGeom>
              <a:avLst/>
              <a:gdLst/>
              <a:ahLst/>
              <a:cxnLst/>
              <a:rect l="l" t="t" r="r" b="b"/>
              <a:pathLst>
                <a:path w="1669" h="2970" extrusionOk="0">
                  <a:moveTo>
                    <a:pt x="700" y="1"/>
                  </a:moveTo>
                  <a:cubicBezTo>
                    <a:pt x="589" y="67"/>
                    <a:pt x="490" y="167"/>
                    <a:pt x="423" y="278"/>
                  </a:cubicBezTo>
                  <a:cubicBezTo>
                    <a:pt x="334" y="445"/>
                    <a:pt x="300" y="623"/>
                    <a:pt x="300" y="812"/>
                  </a:cubicBezTo>
                  <a:cubicBezTo>
                    <a:pt x="289" y="990"/>
                    <a:pt x="322" y="1179"/>
                    <a:pt x="278" y="1357"/>
                  </a:cubicBezTo>
                  <a:cubicBezTo>
                    <a:pt x="233" y="1580"/>
                    <a:pt x="78" y="1769"/>
                    <a:pt x="33" y="1991"/>
                  </a:cubicBezTo>
                  <a:cubicBezTo>
                    <a:pt x="0" y="2213"/>
                    <a:pt x="89" y="2436"/>
                    <a:pt x="223" y="2614"/>
                  </a:cubicBezTo>
                  <a:cubicBezTo>
                    <a:pt x="322" y="2747"/>
                    <a:pt x="445" y="2859"/>
                    <a:pt x="579" y="2970"/>
                  </a:cubicBezTo>
                  <a:cubicBezTo>
                    <a:pt x="645" y="2937"/>
                    <a:pt x="700" y="2881"/>
                    <a:pt x="723" y="2747"/>
                  </a:cubicBezTo>
                  <a:cubicBezTo>
                    <a:pt x="745" y="2470"/>
                    <a:pt x="890" y="2003"/>
                    <a:pt x="1179" y="1380"/>
                  </a:cubicBezTo>
                  <a:cubicBezTo>
                    <a:pt x="1468" y="757"/>
                    <a:pt x="1669" y="590"/>
                    <a:pt x="1669" y="590"/>
                  </a:cubicBezTo>
                  <a:lnTo>
                    <a:pt x="1335" y="112"/>
                  </a:lnTo>
                  <a:cubicBezTo>
                    <a:pt x="1335" y="112"/>
                    <a:pt x="1056" y="23"/>
                    <a:pt x="700"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43" name="Google Shape;21843;p33"/>
            <p:cNvSpPr/>
            <p:nvPr/>
          </p:nvSpPr>
          <p:spPr>
            <a:xfrm>
              <a:off x="2195966" y="4706619"/>
              <a:ext cx="39981" cy="30317"/>
            </a:xfrm>
            <a:custGeom>
              <a:avLst/>
              <a:gdLst/>
              <a:ahLst/>
              <a:cxnLst/>
              <a:rect l="l" t="t" r="r" b="b"/>
              <a:pathLst>
                <a:path w="1146" h="869" extrusionOk="0">
                  <a:moveTo>
                    <a:pt x="0" y="0"/>
                  </a:moveTo>
                  <a:lnTo>
                    <a:pt x="0" y="868"/>
                  </a:lnTo>
                  <a:lnTo>
                    <a:pt x="1145" y="868"/>
                  </a:lnTo>
                  <a:lnTo>
                    <a:pt x="1145"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44" name="Google Shape;21844;p33"/>
            <p:cNvSpPr/>
            <p:nvPr/>
          </p:nvSpPr>
          <p:spPr>
            <a:xfrm>
              <a:off x="2233192" y="4706200"/>
              <a:ext cx="33004" cy="5094"/>
            </a:xfrm>
            <a:custGeom>
              <a:avLst/>
              <a:gdLst/>
              <a:ahLst/>
              <a:cxnLst/>
              <a:rect l="l" t="t" r="r" b="b"/>
              <a:pathLst>
                <a:path w="946" h="146" extrusionOk="0">
                  <a:moveTo>
                    <a:pt x="234" y="1"/>
                  </a:moveTo>
                  <a:cubicBezTo>
                    <a:pt x="179" y="1"/>
                    <a:pt x="134" y="1"/>
                    <a:pt x="90" y="12"/>
                  </a:cubicBezTo>
                  <a:lnTo>
                    <a:pt x="78" y="12"/>
                  </a:lnTo>
                  <a:cubicBezTo>
                    <a:pt x="56" y="45"/>
                    <a:pt x="23" y="79"/>
                    <a:pt x="1" y="112"/>
                  </a:cubicBezTo>
                  <a:lnTo>
                    <a:pt x="1" y="124"/>
                  </a:lnTo>
                  <a:lnTo>
                    <a:pt x="101" y="90"/>
                  </a:lnTo>
                  <a:cubicBezTo>
                    <a:pt x="167" y="79"/>
                    <a:pt x="246" y="68"/>
                    <a:pt x="323" y="68"/>
                  </a:cubicBezTo>
                  <a:cubicBezTo>
                    <a:pt x="345" y="68"/>
                    <a:pt x="357" y="79"/>
                    <a:pt x="379" y="79"/>
                  </a:cubicBezTo>
                  <a:cubicBezTo>
                    <a:pt x="568" y="79"/>
                    <a:pt x="757" y="101"/>
                    <a:pt x="946" y="146"/>
                  </a:cubicBezTo>
                  <a:lnTo>
                    <a:pt x="946" y="134"/>
                  </a:lnTo>
                  <a:cubicBezTo>
                    <a:pt x="924" y="124"/>
                    <a:pt x="901" y="112"/>
                    <a:pt x="879" y="112"/>
                  </a:cubicBezTo>
                  <a:lnTo>
                    <a:pt x="879" y="124"/>
                  </a:lnTo>
                  <a:cubicBezTo>
                    <a:pt x="868" y="112"/>
                    <a:pt x="868" y="112"/>
                    <a:pt x="868" y="101"/>
                  </a:cubicBezTo>
                  <a:cubicBezTo>
                    <a:pt x="713" y="57"/>
                    <a:pt x="545" y="23"/>
                    <a:pt x="3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45" name="Google Shape;21845;p33"/>
            <p:cNvSpPr/>
            <p:nvPr/>
          </p:nvSpPr>
          <p:spPr>
            <a:xfrm>
              <a:off x="2203711" y="4720574"/>
              <a:ext cx="26026" cy="30701"/>
            </a:xfrm>
            <a:custGeom>
              <a:avLst/>
              <a:gdLst/>
              <a:ahLst/>
              <a:cxnLst/>
              <a:rect l="l" t="t" r="r" b="b"/>
              <a:pathLst>
                <a:path w="746" h="880" extrusionOk="0">
                  <a:moveTo>
                    <a:pt x="745" y="1"/>
                  </a:moveTo>
                  <a:lnTo>
                    <a:pt x="745" y="1"/>
                  </a:lnTo>
                  <a:cubicBezTo>
                    <a:pt x="712" y="23"/>
                    <a:pt x="690" y="34"/>
                    <a:pt x="668" y="56"/>
                  </a:cubicBezTo>
                  <a:cubicBezTo>
                    <a:pt x="512" y="157"/>
                    <a:pt x="379" y="279"/>
                    <a:pt x="278" y="424"/>
                  </a:cubicBezTo>
                  <a:cubicBezTo>
                    <a:pt x="167" y="568"/>
                    <a:pt x="78" y="723"/>
                    <a:pt x="1" y="879"/>
                  </a:cubicBezTo>
                  <a:cubicBezTo>
                    <a:pt x="122" y="746"/>
                    <a:pt x="223" y="612"/>
                    <a:pt x="334" y="479"/>
                  </a:cubicBezTo>
                  <a:cubicBezTo>
                    <a:pt x="456" y="345"/>
                    <a:pt x="567" y="212"/>
                    <a:pt x="701" y="112"/>
                  </a:cubicBezTo>
                  <a:cubicBezTo>
                    <a:pt x="712" y="101"/>
                    <a:pt x="723" y="90"/>
                    <a:pt x="735" y="90"/>
                  </a:cubicBezTo>
                  <a:cubicBezTo>
                    <a:pt x="735" y="56"/>
                    <a:pt x="735" y="34"/>
                    <a:pt x="74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46" name="Google Shape;21846;p33"/>
            <p:cNvSpPr/>
            <p:nvPr/>
          </p:nvSpPr>
          <p:spPr>
            <a:xfrm>
              <a:off x="2229320" y="4713597"/>
              <a:ext cx="33422" cy="10117"/>
            </a:xfrm>
            <a:custGeom>
              <a:avLst/>
              <a:gdLst/>
              <a:ahLst/>
              <a:cxnLst/>
              <a:rect l="l" t="t" r="r" b="b"/>
              <a:pathLst>
                <a:path w="958" h="290" extrusionOk="0">
                  <a:moveTo>
                    <a:pt x="957" y="1"/>
                  </a:moveTo>
                  <a:cubicBezTo>
                    <a:pt x="779" y="11"/>
                    <a:pt x="601" y="23"/>
                    <a:pt x="423" y="45"/>
                  </a:cubicBezTo>
                  <a:cubicBezTo>
                    <a:pt x="278" y="67"/>
                    <a:pt x="134" y="123"/>
                    <a:pt x="11" y="201"/>
                  </a:cubicBezTo>
                  <a:cubicBezTo>
                    <a:pt x="1" y="234"/>
                    <a:pt x="1" y="256"/>
                    <a:pt x="1" y="290"/>
                  </a:cubicBezTo>
                  <a:cubicBezTo>
                    <a:pt x="123" y="189"/>
                    <a:pt x="268" y="123"/>
                    <a:pt x="434" y="90"/>
                  </a:cubicBezTo>
                  <a:cubicBezTo>
                    <a:pt x="601" y="56"/>
                    <a:pt x="779" y="34"/>
                    <a:pt x="957" y="11"/>
                  </a:cubicBezTo>
                  <a:lnTo>
                    <a:pt x="957"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47" name="Google Shape;21847;p33"/>
            <p:cNvSpPr/>
            <p:nvPr/>
          </p:nvSpPr>
          <p:spPr>
            <a:xfrm>
              <a:off x="2218469" y="4734564"/>
              <a:ext cx="10501" cy="16327"/>
            </a:xfrm>
            <a:custGeom>
              <a:avLst/>
              <a:gdLst/>
              <a:ahLst/>
              <a:cxnLst/>
              <a:rect l="l" t="t" r="r" b="b"/>
              <a:pathLst>
                <a:path w="301" h="468" extrusionOk="0">
                  <a:moveTo>
                    <a:pt x="300" y="0"/>
                  </a:moveTo>
                  <a:cubicBezTo>
                    <a:pt x="267" y="33"/>
                    <a:pt x="233" y="78"/>
                    <a:pt x="211" y="122"/>
                  </a:cubicBezTo>
                  <a:cubicBezTo>
                    <a:pt x="144" y="245"/>
                    <a:pt x="78" y="356"/>
                    <a:pt x="0" y="467"/>
                  </a:cubicBezTo>
                  <a:cubicBezTo>
                    <a:pt x="122" y="401"/>
                    <a:pt x="211" y="289"/>
                    <a:pt x="289" y="178"/>
                  </a:cubicBezTo>
                  <a:cubicBezTo>
                    <a:pt x="300" y="178"/>
                    <a:pt x="300" y="167"/>
                    <a:pt x="300" y="167"/>
                  </a:cubicBezTo>
                  <a:lnTo>
                    <a:pt x="300"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48" name="Google Shape;21848;p33"/>
            <p:cNvSpPr/>
            <p:nvPr/>
          </p:nvSpPr>
          <p:spPr>
            <a:xfrm>
              <a:off x="2228936" y="4717085"/>
              <a:ext cx="33004" cy="23305"/>
            </a:xfrm>
            <a:custGeom>
              <a:avLst/>
              <a:gdLst/>
              <a:ahLst/>
              <a:cxnLst/>
              <a:rect l="l" t="t" r="r" b="b"/>
              <a:pathLst>
                <a:path w="946" h="668" extrusionOk="0">
                  <a:moveTo>
                    <a:pt x="934" y="0"/>
                  </a:moveTo>
                  <a:cubicBezTo>
                    <a:pt x="835" y="89"/>
                    <a:pt x="701" y="112"/>
                    <a:pt x="568" y="145"/>
                  </a:cubicBezTo>
                  <a:cubicBezTo>
                    <a:pt x="501" y="156"/>
                    <a:pt x="434" y="178"/>
                    <a:pt x="368" y="201"/>
                  </a:cubicBezTo>
                  <a:cubicBezTo>
                    <a:pt x="301" y="223"/>
                    <a:pt x="234" y="267"/>
                    <a:pt x="178" y="312"/>
                  </a:cubicBezTo>
                  <a:cubicBezTo>
                    <a:pt x="111" y="368"/>
                    <a:pt x="56" y="435"/>
                    <a:pt x="0" y="501"/>
                  </a:cubicBezTo>
                  <a:lnTo>
                    <a:pt x="0" y="668"/>
                  </a:lnTo>
                  <a:cubicBezTo>
                    <a:pt x="78" y="556"/>
                    <a:pt x="145" y="457"/>
                    <a:pt x="234" y="368"/>
                  </a:cubicBezTo>
                  <a:cubicBezTo>
                    <a:pt x="323" y="279"/>
                    <a:pt x="445" y="234"/>
                    <a:pt x="578" y="190"/>
                  </a:cubicBezTo>
                  <a:cubicBezTo>
                    <a:pt x="701" y="156"/>
                    <a:pt x="845" y="112"/>
                    <a:pt x="946" y="12"/>
                  </a:cubicBezTo>
                  <a:lnTo>
                    <a:pt x="934"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49" name="Google Shape;21849;p33"/>
            <p:cNvSpPr/>
            <p:nvPr/>
          </p:nvSpPr>
          <p:spPr>
            <a:xfrm>
              <a:off x="2233192" y="4722912"/>
              <a:ext cx="25259" cy="23305"/>
            </a:xfrm>
            <a:custGeom>
              <a:avLst/>
              <a:gdLst/>
              <a:ahLst/>
              <a:cxnLst/>
              <a:rect l="l" t="t" r="r" b="b"/>
              <a:pathLst>
                <a:path w="724" h="668" extrusionOk="0">
                  <a:moveTo>
                    <a:pt x="723" y="1"/>
                  </a:moveTo>
                  <a:lnTo>
                    <a:pt x="723" y="1"/>
                  </a:lnTo>
                  <a:cubicBezTo>
                    <a:pt x="590" y="78"/>
                    <a:pt x="468" y="156"/>
                    <a:pt x="357" y="256"/>
                  </a:cubicBezTo>
                  <a:cubicBezTo>
                    <a:pt x="278" y="312"/>
                    <a:pt x="212" y="367"/>
                    <a:pt x="145" y="434"/>
                  </a:cubicBezTo>
                  <a:cubicBezTo>
                    <a:pt x="90" y="501"/>
                    <a:pt x="34" y="579"/>
                    <a:pt x="1" y="668"/>
                  </a:cubicBezTo>
                  <a:cubicBezTo>
                    <a:pt x="78" y="612"/>
                    <a:pt x="145" y="557"/>
                    <a:pt x="212" y="490"/>
                  </a:cubicBezTo>
                  <a:lnTo>
                    <a:pt x="223" y="478"/>
                  </a:lnTo>
                  <a:cubicBezTo>
                    <a:pt x="390" y="245"/>
                    <a:pt x="568" y="100"/>
                    <a:pt x="7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50" name="Google Shape;21850;p33"/>
            <p:cNvSpPr/>
            <p:nvPr/>
          </p:nvSpPr>
          <p:spPr>
            <a:xfrm>
              <a:off x="2273558" y="4702676"/>
              <a:ext cx="120327" cy="94789"/>
            </a:xfrm>
            <a:custGeom>
              <a:avLst/>
              <a:gdLst/>
              <a:ahLst/>
              <a:cxnLst/>
              <a:rect l="l" t="t" r="r" b="b"/>
              <a:pathLst>
                <a:path w="3449" h="2717" extrusionOk="0">
                  <a:moveTo>
                    <a:pt x="803" y="1"/>
                  </a:moveTo>
                  <a:cubicBezTo>
                    <a:pt x="545" y="1"/>
                    <a:pt x="145" y="247"/>
                    <a:pt x="145" y="247"/>
                  </a:cubicBezTo>
                  <a:lnTo>
                    <a:pt x="1" y="536"/>
                  </a:lnTo>
                  <a:cubicBezTo>
                    <a:pt x="1" y="536"/>
                    <a:pt x="2" y="536"/>
                    <a:pt x="4" y="536"/>
                  </a:cubicBezTo>
                  <a:cubicBezTo>
                    <a:pt x="20" y="536"/>
                    <a:pt x="104" y="545"/>
                    <a:pt x="223" y="714"/>
                  </a:cubicBezTo>
                  <a:cubicBezTo>
                    <a:pt x="356" y="914"/>
                    <a:pt x="245" y="1214"/>
                    <a:pt x="312" y="1671"/>
                  </a:cubicBezTo>
                  <a:cubicBezTo>
                    <a:pt x="379" y="2126"/>
                    <a:pt x="646" y="2227"/>
                    <a:pt x="879" y="2471"/>
                  </a:cubicBezTo>
                  <a:cubicBezTo>
                    <a:pt x="1020" y="2634"/>
                    <a:pt x="1112" y="2675"/>
                    <a:pt x="1229" y="2675"/>
                  </a:cubicBezTo>
                  <a:cubicBezTo>
                    <a:pt x="1296" y="2675"/>
                    <a:pt x="1371" y="2661"/>
                    <a:pt x="1469" y="2649"/>
                  </a:cubicBezTo>
                  <a:cubicBezTo>
                    <a:pt x="1500" y="2644"/>
                    <a:pt x="1531" y="2642"/>
                    <a:pt x="1561" y="2642"/>
                  </a:cubicBezTo>
                  <a:cubicBezTo>
                    <a:pt x="1659" y="2642"/>
                    <a:pt x="1753" y="2665"/>
                    <a:pt x="1847" y="2682"/>
                  </a:cubicBezTo>
                  <a:cubicBezTo>
                    <a:pt x="1958" y="2705"/>
                    <a:pt x="2069" y="2716"/>
                    <a:pt x="2191" y="2716"/>
                  </a:cubicBezTo>
                  <a:cubicBezTo>
                    <a:pt x="2447" y="2694"/>
                    <a:pt x="2447" y="2638"/>
                    <a:pt x="2681" y="2482"/>
                  </a:cubicBezTo>
                  <a:cubicBezTo>
                    <a:pt x="2925" y="2326"/>
                    <a:pt x="3103" y="2438"/>
                    <a:pt x="3214" y="2326"/>
                  </a:cubicBezTo>
                  <a:cubicBezTo>
                    <a:pt x="3326" y="2227"/>
                    <a:pt x="3448" y="1815"/>
                    <a:pt x="3293" y="1604"/>
                  </a:cubicBezTo>
                  <a:cubicBezTo>
                    <a:pt x="3137" y="1404"/>
                    <a:pt x="3059" y="992"/>
                    <a:pt x="2770" y="658"/>
                  </a:cubicBezTo>
                  <a:cubicBezTo>
                    <a:pt x="2646" y="516"/>
                    <a:pt x="2523" y="473"/>
                    <a:pt x="2404" y="473"/>
                  </a:cubicBezTo>
                  <a:cubicBezTo>
                    <a:pt x="2246" y="473"/>
                    <a:pt x="2096" y="550"/>
                    <a:pt x="1969" y="569"/>
                  </a:cubicBezTo>
                  <a:cubicBezTo>
                    <a:pt x="1920" y="578"/>
                    <a:pt x="1880" y="583"/>
                    <a:pt x="1846" y="583"/>
                  </a:cubicBezTo>
                  <a:cubicBezTo>
                    <a:pt x="1719" y="583"/>
                    <a:pt x="1676" y="514"/>
                    <a:pt x="1535" y="347"/>
                  </a:cubicBezTo>
                  <a:cubicBezTo>
                    <a:pt x="1346" y="146"/>
                    <a:pt x="1101" y="13"/>
                    <a:pt x="834" y="2"/>
                  </a:cubicBezTo>
                  <a:cubicBezTo>
                    <a:pt x="824" y="1"/>
                    <a:pt x="814" y="1"/>
                    <a:pt x="803"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51" name="Google Shape;21851;p33"/>
            <p:cNvSpPr/>
            <p:nvPr/>
          </p:nvSpPr>
          <p:spPr>
            <a:xfrm>
              <a:off x="2273558" y="4702676"/>
              <a:ext cx="74903" cy="93603"/>
            </a:xfrm>
            <a:custGeom>
              <a:avLst/>
              <a:gdLst/>
              <a:ahLst/>
              <a:cxnLst/>
              <a:rect l="l" t="t" r="r" b="b"/>
              <a:pathLst>
                <a:path w="2147" h="2683" extrusionOk="0">
                  <a:moveTo>
                    <a:pt x="803" y="1"/>
                  </a:moveTo>
                  <a:cubicBezTo>
                    <a:pt x="545" y="1"/>
                    <a:pt x="145" y="247"/>
                    <a:pt x="145" y="247"/>
                  </a:cubicBezTo>
                  <a:lnTo>
                    <a:pt x="1" y="536"/>
                  </a:lnTo>
                  <a:cubicBezTo>
                    <a:pt x="1" y="536"/>
                    <a:pt x="2" y="536"/>
                    <a:pt x="4" y="536"/>
                  </a:cubicBezTo>
                  <a:cubicBezTo>
                    <a:pt x="20" y="536"/>
                    <a:pt x="104" y="545"/>
                    <a:pt x="223" y="714"/>
                  </a:cubicBezTo>
                  <a:cubicBezTo>
                    <a:pt x="356" y="914"/>
                    <a:pt x="245" y="1214"/>
                    <a:pt x="312" y="1671"/>
                  </a:cubicBezTo>
                  <a:cubicBezTo>
                    <a:pt x="379" y="2126"/>
                    <a:pt x="646" y="2227"/>
                    <a:pt x="879" y="2471"/>
                  </a:cubicBezTo>
                  <a:cubicBezTo>
                    <a:pt x="1020" y="2634"/>
                    <a:pt x="1112" y="2675"/>
                    <a:pt x="1229" y="2675"/>
                  </a:cubicBezTo>
                  <a:cubicBezTo>
                    <a:pt x="1296" y="2675"/>
                    <a:pt x="1371" y="2661"/>
                    <a:pt x="1469" y="2649"/>
                  </a:cubicBezTo>
                  <a:cubicBezTo>
                    <a:pt x="1502" y="2644"/>
                    <a:pt x="1535" y="2642"/>
                    <a:pt x="1567" y="2642"/>
                  </a:cubicBezTo>
                  <a:cubicBezTo>
                    <a:pt x="1670" y="2642"/>
                    <a:pt x="1764" y="2665"/>
                    <a:pt x="1858" y="2682"/>
                  </a:cubicBezTo>
                  <a:cubicBezTo>
                    <a:pt x="1880" y="2549"/>
                    <a:pt x="1936" y="2427"/>
                    <a:pt x="1991" y="2304"/>
                  </a:cubicBezTo>
                  <a:cubicBezTo>
                    <a:pt x="2080" y="2082"/>
                    <a:pt x="2147" y="1826"/>
                    <a:pt x="2025" y="1626"/>
                  </a:cubicBezTo>
                  <a:cubicBezTo>
                    <a:pt x="1958" y="1515"/>
                    <a:pt x="1847" y="1437"/>
                    <a:pt x="1758" y="1337"/>
                  </a:cubicBezTo>
                  <a:cubicBezTo>
                    <a:pt x="1568" y="1103"/>
                    <a:pt x="1602" y="781"/>
                    <a:pt x="1535" y="492"/>
                  </a:cubicBezTo>
                  <a:cubicBezTo>
                    <a:pt x="1513" y="413"/>
                    <a:pt x="1491" y="347"/>
                    <a:pt x="1457" y="280"/>
                  </a:cubicBezTo>
                  <a:cubicBezTo>
                    <a:pt x="1279" y="113"/>
                    <a:pt x="1068" y="13"/>
                    <a:pt x="834" y="2"/>
                  </a:cubicBezTo>
                  <a:cubicBezTo>
                    <a:pt x="824" y="1"/>
                    <a:pt x="814" y="1"/>
                    <a:pt x="80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52" name="Google Shape;21852;p33"/>
            <p:cNvSpPr/>
            <p:nvPr/>
          </p:nvSpPr>
          <p:spPr>
            <a:xfrm>
              <a:off x="2289467" y="4722144"/>
              <a:ext cx="53203" cy="53169"/>
            </a:xfrm>
            <a:custGeom>
              <a:avLst/>
              <a:gdLst/>
              <a:ahLst/>
              <a:cxnLst/>
              <a:rect l="l" t="t" r="r" b="b"/>
              <a:pathLst>
                <a:path w="1525" h="1524" extrusionOk="0">
                  <a:moveTo>
                    <a:pt x="0" y="0"/>
                  </a:moveTo>
                  <a:cubicBezTo>
                    <a:pt x="1" y="0"/>
                    <a:pt x="2" y="0"/>
                    <a:pt x="2" y="1"/>
                  </a:cubicBezTo>
                  <a:lnTo>
                    <a:pt x="2" y="1"/>
                  </a:lnTo>
                  <a:cubicBezTo>
                    <a:pt x="2" y="0"/>
                    <a:pt x="1" y="0"/>
                    <a:pt x="0" y="0"/>
                  </a:cubicBezTo>
                  <a:close/>
                  <a:moveTo>
                    <a:pt x="2" y="1"/>
                  </a:moveTo>
                  <a:cubicBezTo>
                    <a:pt x="12" y="2"/>
                    <a:pt x="12" y="11"/>
                    <a:pt x="22" y="11"/>
                  </a:cubicBezTo>
                  <a:cubicBezTo>
                    <a:pt x="190" y="45"/>
                    <a:pt x="334" y="145"/>
                    <a:pt x="467" y="245"/>
                  </a:cubicBezTo>
                  <a:cubicBezTo>
                    <a:pt x="623" y="345"/>
                    <a:pt x="779" y="456"/>
                    <a:pt x="901" y="589"/>
                  </a:cubicBezTo>
                  <a:cubicBezTo>
                    <a:pt x="968" y="656"/>
                    <a:pt x="1023" y="734"/>
                    <a:pt x="1068" y="812"/>
                  </a:cubicBezTo>
                  <a:cubicBezTo>
                    <a:pt x="1112" y="890"/>
                    <a:pt x="1146" y="968"/>
                    <a:pt x="1191" y="1057"/>
                  </a:cubicBezTo>
                  <a:cubicBezTo>
                    <a:pt x="1224" y="1146"/>
                    <a:pt x="1268" y="1224"/>
                    <a:pt x="1324" y="1313"/>
                  </a:cubicBezTo>
                  <a:cubicBezTo>
                    <a:pt x="1369" y="1390"/>
                    <a:pt x="1435" y="1469"/>
                    <a:pt x="1513" y="1524"/>
                  </a:cubicBezTo>
                  <a:lnTo>
                    <a:pt x="1524" y="1513"/>
                  </a:lnTo>
                  <a:cubicBezTo>
                    <a:pt x="1402" y="1368"/>
                    <a:pt x="1346" y="1190"/>
                    <a:pt x="1280" y="1024"/>
                  </a:cubicBezTo>
                  <a:cubicBezTo>
                    <a:pt x="1235" y="935"/>
                    <a:pt x="1201" y="846"/>
                    <a:pt x="1146" y="757"/>
                  </a:cubicBezTo>
                  <a:cubicBezTo>
                    <a:pt x="1090" y="678"/>
                    <a:pt x="1023" y="601"/>
                    <a:pt x="957" y="534"/>
                  </a:cubicBezTo>
                  <a:cubicBezTo>
                    <a:pt x="812" y="401"/>
                    <a:pt x="657" y="300"/>
                    <a:pt x="501" y="201"/>
                  </a:cubicBezTo>
                  <a:cubicBezTo>
                    <a:pt x="346" y="112"/>
                    <a:pt x="179" y="12"/>
                    <a:pt x="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53" name="Google Shape;21853;p33"/>
            <p:cNvSpPr/>
            <p:nvPr/>
          </p:nvSpPr>
          <p:spPr>
            <a:xfrm>
              <a:off x="2330217" y="4739588"/>
              <a:ext cx="28329" cy="27980"/>
            </a:xfrm>
            <a:custGeom>
              <a:avLst/>
              <a:gdLst/>
              <a:ahLst/>
              <a:cxnLst/>
              <a:rect l="l" t="t" r="r" b="b"/>
              <a:pathLst>
                <a:path w="812" h="802" extrusionOk="0">
                  <a:moveTo>
                    <a:pt x="0" y="0"/>
                  </a:moveTo>
                  <a:lnTo>
                    <a:pt x="0" y="0"/>
                  </a:lnTo>
                  <a:cubicBezTo>
                    <a:pt x="23" y="89"/>
                    <a:pt x="56" y="168"/>
                    <a:pt x="100" y="234"/>
                  </a:cubicBezTo>
                  <a:cubicBezTo>
                    <a:pt x="134" y="267"/>
                    <a:pt x="167" y="301"/>
                    <a:pt x="189" y="346"/>
                  </a:cubicBezTo>
                  <a:cubicBezTo>
                    <a:pt x="267" y="412"/>
                    <a:pt x="345" y="468"/>
                    <a:pt x="389" y="546"/>
                  </a:cubicBezTo>
                  <a:cubicBezTo>
                    <a:pt x="512" y="657"/>
                    <a:pt x="645" y="757"/>
                    <a:pt x="801" y="801"/>
                  </a:cubicBezTo>
                  <a:lnTo>
                    <a:pt x="812" y="791"/>
                  </a:lnTo>
                  <a:cubicBezTo>
                    <a:pt x="623" y="690"/>
                    <a:pt x="468" y="534"/>
                    <a:pt x="334" y="379"/>
                  </a:cubicBezTo>
                  <a:cubicBezTo>
                    <a:pt x="223" y="257"/>
                    <a:pt x="122" y="123"/>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54" name="Google Shape;21854;p33"/>
            <p:cNvSpPr/>
            <p:nvPr/>
          </p:nvSpPr>
          <p:spPr>
            <a:xfrm>
              <a:off x="2287897" y="4714748"/>
              <a:ext cx="55925" cy="43888"/>
            </a:xfrm>
            <a:custGeom>
              <a:avLst/>
              <a:gdLst/>
              <a:ahLst/>
              <a:cxnLst/>
              <a:rect l="l" t="t" r="r" b="b"/>
              <a:pathLst>
                <a:path w="1603" h="1258" extrusionOk="0">
                  <a:moveTo>
                    <a:pt x="101" y="1"/>
                  </a:moveTo>
                  <a:cubicBezTo>
                    <a:pt x="67" y="1"/>
                    <a:pt x="34" y="12"/>
                    <a:pt x="1" y="23"/>
                  </a:cubicBezTo>
                  <a:lnTo>
                    <a:pt x="1" y="34"/>
                  </a:lnTo>
                  <a:cubicBezTo>
                    <a:pt x="34" y="23"/>
                    <a:pt x="57" y="12"/>
                    <a:pt x="90" y="12"/>
                  </a:cubicBezTo>
                  <a:cubicBezTo>
                    <a:pt x="112" y="12"/>
                    <a:pt x="134" y="23"/>
                    <a:pt x="156" y="23"/>
                  </a:cubicBezTo>
                  <a:cubicBezTo>
                    <a:pt x="201" y="34"/>
                    <a:pt x="257" y="57"/>
                    <a:pt x="301" y="90"/>
                  </a:cubicBezTo>
                  <a:lnTo>
                    <a:pt x="568" y="257"/>
                  </a:lnTo>
                  <a:cubicBezTo>
                    <a:pt x="746" y="379"/>
                    <a:pt x="913" y="512"/>
                    <a:pt x="1068" y="657"/>
                  </a:cubicBezTo>
                  <a:cubicBezTo>
                    <a:pt x="1157" y="746"/>
                    <a:pt x="1236" y="846"/>
                    <a:pt x="1313" y="946"/>
                  </a:cubicBezTo>
                  <a:cubicBezTo>
                    <a:pt x="1269" y="880"/>
                    <a:pt x="1236" y="801"/>
                    <a:pt x="1213" y="712"/>
                  </a:cubicBezTo>
                  <a:lnTo>
                    <a:pt x="1113" y="613"/>
                  </a:lnTo>
                  <a:cubicBezTo>
                    <a:pt x="946" y="468"/>
                    <a:pt x="779" y="334"/>
                    <a:pt x="591" y="223"/>
                  </a:cubicBezTo>
                  <a:cubicBezTo>
                    <a:pt x="502" y="168"/>
                    <a:pt x="401" y="112"/>
                    <a:pt x="312" y="67"/>
                  </a:cubicBezTo>
                  <a:cubicBezTo>
                    <a:pt x="257" y="34"/>
                    <a:pt x="212" y="12"/>
                    <a:pt x="156" y="12"/>
                  </a:cubicBezTo>
                  <a:cubicBezTo>
                    <a:pt x="134" y="1"/>
                    <a:pt x="123" y="1"/>
                    <a:pt x="101" y="1"/>
                  </a:cubicBezTo>
                  <a:close/>
                  <a:moveTo>
                    <a:pt x="1402" y="1058"/>
                  </a:moveTo>
                  <a:lnTo>
                    <a:pt x="1402" y="1058"/>
                  </a:lnTo>
                  <a:cubicBezTo>
                    <a:pt x="1412" y="1066"/>
                    <a:pt x="1422" y="1075"/>
                    <a:pt x="1433" y="1083"/>
                  </a:cubicBezTo>
                  <a:lnTo>
                    <a:pt x="1433" y="1083"/>
                  </a:lnTo>
                  <a:cubicBezTo>
                    <a:pt x="1423" y="1074"/>
                    <a:pt x="1413" y="1065"/>
                    <a:pt x="1402" y="1058"/>
                  </a:cubicBezTo>
                  <a:close/>
                  <a:moveTo>
                    <a:pt x="1433" y="1083"/>
                  </a:moveTo>
                  <a:cubicBezTo>
                    <a:pt x="1451" y="1102"/>
                    <a:pt x="1466" y="1124"/>
                    <a:pt x="1480" y="1147"/>
                  </a:cubicBezTo>
                  <a:cubicBezTo>
                    <a:pt x="1525" y="1180"/>
                    <a:pt x="1569" y="1224"/>
                    <a:pt x="1602" y="1258"/>
                  </a:cubicBezTo>
                  <a:cubicBezTo>
                    <a:pt x="1564" y="1190"/>
                    <a:pt x="1500" y="1139"/>
                    <a:pt x="1433" y="1083"/>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55" name="Google Shape;21855;p33"/>
            <p:cNvSpPr/>
            <p:nvPr/>
          </p:nvSpPr>
          <p:spPr>
            <a:xfrm>
              <a:off x="2327879" y="4725249"/>
              <a:ext cx="32236" cy="21770"/>
            </a:xfrm>
            <a:custGeom>
              <a:avLst/>
              <a:gdLst/>
              <a:ahLst/>
              <a:cxnLst/>
              <a:rect l="l" t="t" r="r" b="b"/>
              <a:pathLst>
                <a:path w="924" h="624" extrusionOk="0">
                  <a:moveTo>
                    <a:pt x="1" y="0"/>
                  </a:moveTo>
                  <a:cubicBezTo>
                    <a:pt x="11" y="45"/>
                    <a:pt x="11" y="89"/>
                    <a:pt x="23" y="122"/>
                  </a:cubicBezTo>
                  <a:cubicBezTo>
                    <a:pt x="112" y="223"/>
                    <a:pt x="212" y="312"/>
                    <a:pt x="323" y="401"/>
                  </a:cubicBezTo>
                  <a:cubicBezTo>
                    <a:pt x="412" y="456"/>
                    <a:pt x="501" y="523"/>
                    <a:pt x="601" y="556"/>
                  </a:cubicBezTo>
                  <a:cubicBezTo>
                    <a:pt x="656" y="579"/>
                    <a:pt x="712" y="601"/>
                    <a:pt x="757" y="612"/>
                  </a:cubicBezTo>
                  <a:cubicBezTo>
                    <a:pt x="801" y="612"/>
                    <a:pt x="846" y="623"/>
                    <a:pt x="890" y="623"/>
                  </a:cubicBezTo>
                  <a:lnTo>
                    <a:pt x="923" y="623"/>
                  </a:lnTo>
                  <a:lnTo>
                    <a:pt x="923" y="612"/>
                  </a:lnTo>
                  <a:cubicBezTo>
                    <a:pt x="712" y="579"/>
                    <a:pt x="535" y="467"/>
                    <a:pt x="367" y="334"/>
                  </a:cubicBezTo>
                  <a:cubicBezTo>
                    <a:pt x="245" y="233"/>
                    <a:pt x="123" y="112"/>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56" name="Google Shape;21856;p33"/>
            <p:cNvSpPr/>
            <p:nvPr/>
          </p:nvSpPr>
          <p:spPr>
            <a:xfrm>
              <a:off x="2299550" y="4710491"/>
              <a:ext cx="29131" cy="19049"/>
            </a:xfrm>
            <a:custGeom>
              <a:avLst/>
              <a:gdLst/>
              <a:ahLst/>
              <a:cxnLst/>
              <a:rect l="l" t="t" r="r" b="b"/>
              <a:pathLst>
                <a:path w="835" h="546" extrusionOk="0">
                  <a:moveTo>
                    <a:pt x="79" y="1"/>
                  </a:moveTo>
                  <a:cubicBezTo>
                    <a:pt x="45" y="1"/>
                    <a:pt x="23" y="11"/>
                    <a:pt x="0" y="23"/>
                  </a:cubicBezTo>
                  <a:cubicBezTo>
                    <a:pt x="45" y="34"/>
                    <a:pt x="89" y="34"/>
                    <a:pt x="134" y="56"/>
                  </a:cubicBezTo>
                  <a:cubicBezTo>
                    <a:pt x="334" y="112"/>
                    <a:pt x="512" y="234"/>
                    <a:pt x="668" y="379"/>
                  </a:cubicBezTo>
                  <a:lnTo>
                    <a:pt x="835" y="545"/>
                  </a:lnTo>
                  <a:cubicBezTo>
                    <a:pt x="823" y="512"/>
                    <a:pt x="823" y="468"/>
                    <a:pt x="813" y="423"/>
                  </a:cubicBezTo>
                  <a:cubicBezTo>
                    <a:pt x="779" y="390"/>
                    <a:pt x="746" y="357"/>
                    <a:pt x="712" y="334"/>
                  </a:cubicBezTo>
                  <a:cubicBezTo>
                    <a:pt x="546" y="189"/>
                    <a:pt x="356" y="67"/>
                    <a:pt x="145" y="11"/>
                  </a:cubicBezTo>
                  <a:cubicBezTo>
                    <a:pt x="123" y="11"/>
                    <a:pt x="101" y="1"/>
                    <a:pt x="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57" name="Google Shape;21857;p33"/>
            <p:cNvSpPr/>
            <p:nvPr/>
          </p:nvSpPr>
          <p:spPr>
            <a:xfrm>
              <a:off x="2222342" y="4717469"/>
              <a:ext cx="114501" cy="117152"/>
            </a:xfrm>
            <a:custGeom>
              <a:avLst/>
              <a:gdLst/>
              <a:ahLst/>
              <a:cxnLst/>
              <a:rect l="l" t="t" r="r" b="b"/>
              <a:pathLst>
                <a:path w="3282" h="3358" extrusionOk="0">
                  <a:moveTo>
                    <a:pt x="1380" y="1"/>
                  </a:moveTo>
                  <a:cubicBezTo>
                    <a:pt x="1380" y="1"/>
                    <a:pt x="801" y="123"/>
                    <a:pt x="401" y="846"/>
                  </a:cubicBezTo>
                  <a:cubicBezTo>
                    <a:pt x="0" y="1569"/>
                    <a:pt x="156" y="1981"/>
                    <a:pt x="634" y="2503"/>
                  </a:cubicBezTo>
                  <a:cubicBezTo>
                    <a:pt x="1101" y="3037"/>
                    <a:pt x="1235" y="3126"/>
                    <a:pt x="1368" y="3137"/>
                  </a:cubicBezTo>
                  <a:cubicBezTo>
                    <a:pt x="1385" y="3143"/>
                    <a:pt x="1399" y="3145"/>
                    <a:pt x="1412" y="3145"/>
                  </a:cubicBezTo>
                  <a:cubicBezTo>
                    <a:pt x="1424" y="3145"/>
                    <a:pt x="1435" y="3143"/>
                    <a:pt x="1446" y="3137"/>
                  </a:cubicBezTo>
                  <a:cubicBezTo>
                    <a:pt x="1501" y="3137"/>
                    <a:pt x="1524" y="3137"/>
                    <a:pt x="1624" y="3215"/>
                  </a:cubicBezTo>
                  <a:cubicBezTo>
                    <a:pt x="1743" y="3297"/>
                    <a:pt x="1787" y="3357"/>
                    <a:pt x="1854" y="3357"/>
                  </a:cubicBezTo>
                  <a:cubicBezTo>
                    <a:pt x="1868" y="3357"/>
                    <a:pt x="1884" y="3354"/>
                    <a:pt x="1902" y="3348"/>
                  </a:cubicBezTo>
                  <a:cubicBezTo>
                    <a:pt x="1991" y="3315"/>
                    <a:pt x="2236" y="2837"/>
                    <a:pt x="2369" y="2715"/>
                  </a:cubicBezTo>
                  <a:cubicBezTo>
                    <a:pt x="2502" y="2604"/>
                    <a:pt x="2591" y="2604"/>
                    <a:pt x="2692" y="2581"/>
                  </a:cubicBezTo>
                  <a:cubicBezTo>
                    <a:pt x="2781" y="2570"/>
                    <a:pt x="3081" y="2225"/>
                    <a:pt x="3103" y="2047"/>
                  </a:cubicBezTo>
                  <a:cubicBezTo>
                    <a:pt x="3125" y="1869"/>
                    <a:pt x="3281" y="1625"/>
                    <a:pt x="2892" y="1069"/>
                  </a:cubicBezTo>
                  <a:cubicBezTo>
                    <a:pt x="2502" y="501"/>
                    <a:pt x="2169" y="290"/>
                    <a:pt x="2025" y="190"/>
                  </a:cubicBezTo>
                  <a:cubicBezTo>
                    <a:pt x="1880" y="90"/>
                    <a:pt x="1679" y="23"/>
                    <a:pt x="1679" y="23"/>
                  </a:cubicBezTo>
                  <a:lnTo>
                    <a:pt x="1380" y="1"/>
                  </a:ln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58" name="Google Shape;21858;p33"/>
            <p:cNvSpPr/>
            <p:nvPr/>
          </p:nvSpPr>
          <p:spPr>
            <a:xfrm>
              <a:off x="2251439" y="4717853"/>
              <a:ext cx="22154" cy="82718"/>
            </a:xfrm>
            <a:custGeom>
              <a:avLst/>
              <a:gdLst/>
              <a:ahLst/>
              <a:cxnLst/>
              <a:rect l="l" t="t" r="r" b="b"/>
              <a:pathLst>
                <a:path w="635" h="2371" extrusionOk="0">
                  <a:moveTo>
                    <a:pt x="623" y="1"/>
                  </a:moveTo>
                  <a:cubicBezTo>
                    <a:pt x="501" y="179"/>
                    <a:pt x="368" y="346"/>
                    <a:pt x="256" y="534"/>
                  </a:cubicBezTo>
                  <a:cubicBezTo>
                    <a:pt x="156" y="724"/>
                    <a:pt x="67" y="924"/>
                    <a:pt x="34" y="1147"/>
                  </a:cubicBezTo>
                  <a:cubicBezTo>
                    <a:pt x="0" y="1358"/>
                    <a:pt x="0" y="1592"/>
                    <a:pt x="56" y="1802"/>
                  </a:cubicBezTo>
                  <a:cubicBezTo>
                    <a:pt x="123" y="2014"/>
                    <a:pt x="223" y="2214"/>
                    <a:pt x="378" y="2370"/>
                  </a:cubicBezTo>
                  <a:lnTo>
                    <a:pt x="390" y="2359"/>
                  </a:lnTo>
                  <a:cubicBezTo>
                    <a:pt x="301" y="2170"/>
                    <a:pt x="234" y="1970"/>
                    <a:pt x="190" y="1769"/>
                  </a:cubicBezTo>
                  <a:cubicBezTo>
                    <a:pt x="156" y="1569"/>
                    <a:pt x="123" y="1369"/>
                    <a:pt x="145" y="1157"/>
                  </a:cubicBezTo>
                  <a:cubicBezTo>
                    <a:pt x="156" y="957"/>
                    <a:pt x="223" y="757"/>
                    <a:pt x="323" y="568"/>
                  </a:cubicBezTo>
                  <a:cubicBezTo>
                    <a:pt x="412" y="379"/>
                    <a:pt x="523" y="190"/>
                    <a:pt x="635" y="12"/>
                  </a:cubicBezTo>
                  <a:lnTo>
                    <a:pt x="623"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59" name="Google Shape;21859;p33"/>
            <p:cNvSpPr/>
            <p:nvPr/>
          </p:nvSpPr>
          <p:spPr>
            <a:xfrm>
              <a:off x="2275477" y="4722144"/>
              <a:ext cx="17514" cy="61716"/>
            </a:xfrm>
            <a:custGeom>
              <a:avLst/>
              <a:gdLst/>
              <a:ahLst/>
              <a:cxnLst/>
              <a:rect l="l" t="t" r="r" b="b"/>
              <a:pathLst>
                <a:path w="502" h="1769" extrusionOk="0">
                  <a:moveTo>
                    <a:pt x="23" y="0"/>
                  </a:moveTo>
                  <a:cubicBezTo>
                    <a:pt x="1" y="78"/>
                    <a:pt x="12" y="156"/>
                    <a:pt x="35" y="234"/>
                  </a:cubicBezTo>
                  <a:cubicBezTo>
                    <a:pt x="57" y="312"/>
                    <a:pt x="101" y="389"/>
                    <a:pt x="134" y="456"/>
                  </a:cubicBezTo>
                  <a:cubicBezTo>
                    <a:pt x="212" y="589"/>
                    <a:pt x="268" y="734"/>
                    <a:pt x="301" y="879"/>
                  </a:cubicBezTo>
                  <a:cubicBezTo>
                    <a:pt x="334" y="1034"/>
                    <a:pt x="346" y="1179"/>
                    <a:pt x="357" y="1335"/>
                  </a:cubicBezTo>
                  <a:cubicBezTo>
                    <a:pt x="368" y="1479"/>
                    <a:pt x="357" y="1624"/>
                    <a:pt x="279" y="1758"/>
                  </a:cubicBezTo>
                  <a:lnTo>
                    <a:pt x="290" y="1768"/>
                  </a:lnTo>
                  <a:cubicBezTo>
                    <a:pt x="357" y="1724"/>
                    <a:pt x="413" y="1657"/>
                    <a:pt x="446" y="1580"/>
                  </a:cubicBezTo>
                  <a:cubicBezTo>
                    <a:pt x="479" y="1501"/>
                    <a:pt x="490" y="1412"/>
                    <a:pt x="490" y="1335"/>
                  </a:cubicBezTo>
                  <a:cubicBezTo>
                    <a:pt x="502" y="1168"/>
                    <a:pt x="457" y="1001"/>
                    <a:pt x="401" y="856"/>
                  </a:cubicBezTo>
                  <a:cubicBezTo>
                    <a:pt x="357" y="701"/>
                    <a:pt x="279" y="556"/>
                    <a:pt x="190" y="423"/>
                  </a:cubicBezTo>
                  <a:cubicBezTo>
                    <a:pt x="146" y="356"/>
                    <a:pt x="112" y="290"/>
                    <a:pt x="79" y="223"/>
                  </a:cubicBezTo>
                  <a:cubicBezTo>
                    <a:pt x="45" y="156"/>
                    <a:pt x="35" y="78"/>
                    <a:pt x="35"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60" name="Google Shape;21860;p33"/>
            <p:cNvSpPr/>
            <p:nvPr/>
          </p:nvSpPr>
          <p:spPr>
            <a:xfrm>
              <a:off x="2281338" y="4724482"/>
              <a:ext cx="31050" cy="54704"/>
            </a:xfrm>
            <a:custGeom>
              <a:avLst/>
              <a:gdLst/>
              <a:ahLst/>
              <a:cxnLst/>
              <a:rect l="l" t="t" r="r" b="b"/>
              <a:pathLst>
                <a:path w="890" h="1568" extrusionOk="0">
                  <a:moveTo>
                    <a:pt x="0" y="0"/>
                  </a:moveTo>
                  <a:lnTo>
                    <a:pt x="0" y="0"/>
                  </a:lnTo>
                  <a:cubicBezTo>
                    <a:pt x="122" y="89"/>
                    <a:pt x="245" y="200"/>
                    <a:pt x="344" y="312"/>
                  </a:cubicBezTo>
                  <a:cubicBezTo>
                    <a:pt x="445" y="423"/>
                    <a:pt x="534" y="556"/>
                    <a:pt x="601" y="690"/>
                  </a:cubicBezTo>
                  <a:cubicBezTo>
                    <a:pt x="667" y="823"/>
                    <a:pt x="712" y="967"/>
                    <a:pt x="756" y="1112"/>
                  </a:cubicBezTo>
                  <a:cubicBezTo>
                    <a:pt x="801" y="1256"/>
                    <a:pt x="823" y="1412"/>
                    <a:pt x="856" y="1568"/>
                  </a:cubicBezTo>
                  <a:cubicBezTo>
                    <a:pt x="890" y="1412"/>
                    <a:pt x="878" y="1246"/>
                    <a:pt x="845" y="1090"/>
                  </a:cubicBezTo>
                  <a:cubicBezTo>
                    <a:pt x="811" y="934"/>
                    <a:pt x="745" y="789"/>
                    <a:pt x="667" y="656"/>
                  </a:cubicBezTo>
                  <a:cubicBezTo>
                    <a:pt x="589" y="512"/>
                    <a:pt x="489" y="389"/>
                    <a:pt x="378" y="278"/>
                  </a:cubicBezTo>
                  <a:cubicBezTo>
                    <a:pt x="267" y="167"/>
                    <a:pt x="133" y="78"/>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61" name="Google Shape;21861;p33"/>
            <p:cNvSpPr/>
            <p:nvPr/>
          </p:nvSpPr>
          <p:spPr>
            <a:xfrm>
              <a:off x="2240205" y="4722528"/>
              <a:ext cx="26794" cy="48529"/>
            </a:xfrm>
            <a:custGeom>
              <a:avLst/>
              <a:gdLst/>
              <a:ahLst/>
              <a:cxnLst/>
              <a:rect l="l" t="t" r="r" b="b"/>
              <a:pathLst>
                <a:path w="768" h="1391" extrusionOk="0">
                  <a:moveTo>
                    <a:pt x="767" y="0"/>
                  </a:moveTo>
                  <a:cubicBezTo>
                    <a:pt x="522" y="134"/>
                    <a:pt x="322" y="345"/>
                    <a:pt x="189" y="590"/>
                  </a:cubicBezTo>
                  <a:cubicBezTo>
                    <a:pt x="122" y="701"/>
                    <a:pt x="55" y="835"/>
                    <a:pt x="33" y="979"/>
                  </a:cubicBezTo>
                  <a:cubicBezTo>
                    <a:pt x="11" y="1112"/>
                    <a:pt x="0" y="1257"/>
                    <a:pt x="33" y="1391"/>
                  </a:cubicBezTo>
                  <a:cubicBezTo>
                    <a:pt x="55" y="1257"/>
                    <a:pt x="77" y="1124"/>
                    <a:pt x="111" y="990"/>
                  </a:cubicBezTo>
                  <a:cubicBezTo>
                    <a:pt x="144" y="868"/>
                    <a:pt x="189" y="734"/>
                    <a:pt x="245" y="612"/>
                  </a:cubicBezTo>
                  <a:cubicBezTo>
                    <a:pt x="367" y="378"/>
                    <a:pt x="545" y="167"/>
                    <a:pt x="767" y="12"/>
                  </a:cubicBezTo>
                  <a:lnTo>
                    <a:pt x="767"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62" name="Google Shape;21862;p33"/>
            <p:cNvSpPr/>
            <p:nvPr/>
          </p:nvSpPr>
          <p:spPr>
            <a:xfrm>
              <a:off x="2265813" y="4723679"/>
              <a:ext cx="7012" cy="44656"/>
            </a:xfrm>
            <a:custGeom>
              <a:avLst/>
              <a:gdLst/>
              <a:ahLst/>
              <a:cxnLst/>
              <a:rect l="l" t="t" r="r" b="b"/>
              <a:pathLst>
                <a:path w="201" h="1280" extrusionOk="0">
                  <a:moveTo>
                    <a:pt x="189" y="1"/>
                  </a:moveTo>
                  <a:cubicBezTo>
                    <a:pt x="134" y="101"/>
                    <a:pt x="89" y="201"/>
                    <a:pt x="67" y="301"/>
                  </a:cubicBezTo>
                  <a:cubicBezTo>
                    <a:pt x="33" y="412"/>
                    <a:pt x="11" y="523"/>
                    <a:pt x="11" y="634"/>
                  </a:cubicBezTo>
                  <a:cubicBezTo>
                    <a:pt x="0" y="746"/>
                    <a:pt x="0" y="857"/>
                    <a:pt x="33" y="968"/>
                  </a:cubicBezTo>
                  <a:cubicBezTo>
                    <a:pt x="55" y="1079"/>
                    <a:pt x="100" y="1180"/>
                    <a:pt x="167" y="1279"/>
                  </a:cubicBezTo>
                  <a:lnTo>
                    <a:pt x="178" y="1269"/>
                  </a:lnTo>
                  <a:cubicBezTo>
                    <a:pt x="156" y="1158"/>
                    <a:pt x="122" y="1057"/>
                    <a:pt x="111" y="957"/>
                  </a:cubicBezTo>
                  <a:cubicBezTo>
                    <a:pt x="100" y="846"/>
                    <a:pt x="78" y="746"/>
                    <a:pt x="78" y="634"/>
                  </a:cubicBezTo>
                  <a:cubicBezTo>
                    <a:pt x="67" y="424"/>
                    <a:pt x="111" y="201"/>
                    <a:pt x="20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63" name="Google Shape;21863;p33"/>
            <p:cNvSpPr/>
            <p:nvPr/>
          </p:nvSpPr>
          <p:spPr>
            <a:xfrm>
              <a:off x="2242507" y="4630144"/>
              <a:ext cx="119559" cy="84253"/>
            </a:xfrm>
            <a:custGeom>
              <a:avLst/>
              <a:gdLst/>
              <a:ahLst/>
              <a:cxnLst/>
              <a:rect l="l" t="t" r="r" b="b"/>
              <a:pathLst>
                <a:path w="3427" h="2415" extrusionOk="0">
                  <a:moveTo>
                    <a:pt x="1702" y="1"/>
                  </a:moveTo>
                  <a:cubicBezTo>
                    <a:pt x="1519" y="12"/>
                    <a:pt x="1448" y="253"/>
                    <a:pt x="1268" y="253"/>
                  </a:cubicBezTo>
                  <a:cubicBezTo>
                    <a:pt x="1251" y="253"/>
                    <a:pt x="1232" y="251"/>
                    <a:pt x="1213" y="246"/>
                  </a:cubicBezTo>
                  <a:cubicBezTo>
                    <a:pt x="1058" y="205"/>
                    <a:pt x="904" y="135"/>
                    <a:pt x="771" y="135"/>
                  </a:cubicBezTo>
                  <a:cubicBezTo>
                    <a:pt x="722" y="135"/>
                    <a:pt x="676" y="144"/>
                    <a:pt x="634" y="168"/>
                  </a:cubicBezTo>
                  <a:cubicBezTo>
                    <a:pt x="479" y="257"/>
                    <a:pt x="535" y="312"/>
                    <a:pt x="390" y="391"/>
                  </a:cubicBezTo>
                  <a:cubicBezTo>
                    <a:pt x="256" y="457"/>
                    <a:pt x="1" y="457"/>
                    <a:pt x="34" y="713"/>
                  </a:cubicBezTo>
                  <a:cubicBezTo>
                    <a:pt x="68" y="969"/>
                    <a:pt x="679" y="1669"/>
                    <a:pt x="701" y="1892"/>
                  </a:cubicBezTo>
                  <a:cubicBezTo>
                    <a:pt x="723" y="2104"/>
                    <a:pt x="735" y="2248"/>
                    <a:pt x="735" y="2248"/>
                  </a:cubicBezTo>
                  <a:lnTo>
                    <a:pt x="1368" y="2415"/>
                  </a:lnTo>
                  <a:cubicBezTo>
                    <a:pt x="1368" y="2415"/>
                    <a:pt x="1658" y="2292"/>
                    <a:pt x="2247" y="2170"/>
                  </a:cubicBezTo>
                  <a:cubicBezTo>
                    <a:pt x="2848" y="2037"/>
                    <a:pt x="3026" y="2081"/>
                    <a:pt x="3182" y="1914"/>
                  </a:cubicBezTo>
                  <a:cubicBezTo>
                    <a:pt x="3348" y="1748"/>
                    <a:pt x="3415" y="1725"/>
                    <a:pt x="3415" y="1614"/>
                  </a:cubicBezTo>
                  <a:cubicBezTo>
                    <a:pt x="3426" y="1491"/>
                    <a:pt x="3271" y="1147"/>
                    <a:pt x="3159" y="969"/>
                  </a:cubicBezTo>
                  <a:cubicBezTo>
                    <a:pt x="3037" y="791"/>
                    <a:pt x="3037" y="802"/>
                    <a:pt x="2814" y="658"/>
                  </a:cubicBezTo>
                  <a:cubicBezTo>
                    <a:pt x="2603" y="524"/>
                    <a:pt x="2514" y="602"/>
                    <a:pt x="2325" y="401"/>
                  </a:cubicBezTo>
                  <a:cubicBezTo>
                    <a:pt x="2125" y="213"/>
                    <a:pt x="1914" y="1"/>
                    <a:pt x="1702"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64" name="Google Shape;21864;p33"/>
            <p:cNvSpPr/>
            <p:nvPr/>
          </p:nvSpPr>
          <p:spPr>
            <a:xfrm>
              <a:off x="2242507" y="4634819"/>
              <a:ext cx="81532" cy="79578"/>
            </a:xfrm>
            <a:custGeom>
              <a:avLst/>
              <a:gdLst/>
              <a:ahLst/>
              <a:cxnLst/>
              <a:rect l="l" t="t" r="r" b="b"/>
              <a:pathLst>
                <a:path w="2337" h="2281" extrusionOk="0">
                  <a:moveTo>
                    <a:pt x="771" y="1"/>
                  </a:moveTo>
                  <a:cubicBezTo>
                    <a:pt x="722" y="1"/>
                    <a:pt x="676" y="10"/>
                    <a:pt x="634" y="34"/>
                  </a:cubicBezTo>
                  <a:cubicBezTo>
                    <a:pt x="479" y="123"/>
                    <a:pt x="535" y="178"/>
                    <a:pt x="390" y="257"/>
                  </a:cubicBezTo>
                  <a:cubicBezTo>
                    <a:pt x="256" y="323"/>
                    <a:pt x="1" y="323"/>
                    <a:pt x="34" y="579"/>
                  </a:cubicBezTo>
                  <a:cubicBezTo>
                    <a:pt x="68" y="835"/>
                    <a:pt x="679" y="1535"/>
                    <a:pt x="701" y="1758"/>
                  </a:cubicBezTo>
                  <a:cubicBezTo>
                    <a:pt x="723" y="1970"/>
                    <a:pt x="735" y="2114"/>
                    <a:pt x="735" y="2114"/>
                  </a:cubicBezTo>
                  <a:lnTo>
                    <a:pt x="1368" y="2281"/>
                  </a:lnTo>
                  <a:cubicBezTo>
                    <a:pt x="1368" y="2281"/>
                    <a:pt x="1658" y="2158"/>
                    <a:pt x="2247" y="2036"/>
                  </a:cubicBezTo>
                  <a:cubicBezTo>
                    <a:pt x="2280" y="2025"/>
                    <a:pt x="2314" y="2014"/>
                    <a:pt x="2336" y="2014"/>
                  </a:cubicBezTo>
                  <a:cubicBezTo>
                    <a:pt x="2258" y="1947"/>
                    <a:pt x="2147" y="1891"/>
                    <a:pt x="2070" y="1869"/>
                  </a:cubicBezTo>
                  <a:cubicBezTo>
                    <a:pt x="1892" y="1824"/>
                    <a:pt x="1714" y="1824"/>
                    <a:pt x="1536" y="1780"/>
                  </a:cubicBezTo>
                  <a:cubicBezTo>
                    <a:pt x="1358" y="1725"/>
                    <a:pt x="1190" y="1591"/>
                    <a:pt x="1180" y="1413"/>
                  </a:cubicBezTo>
                  <a:cubicBezTo>
                    <a:pt x="1168" y="1302"/>
                    <a:pt x="1224" y="1191"/>
                    <a:pt x="1269" y="1090"/>
                  </a:cubicBezTo>
                  <a:cubicBezTo>
                    <a:pt x="1380" y="779"/>
                    <a:pt x="1368" y="435"/>
                    <a:pt x="1279" y="123"/>
                  </a:cubicBezTo>
                  <a:cubicBezTo>
                    <a:pt x="1257" y="123"/>
                    <a:pt x="1235" y="123"/>
                    <a:pt x="1213" y="112"/>
                  </a:cubicBezTo>
                  <a:cubicBezTo>
                    <a:pt x="1058" y="71"/>
                    <a:pt x="904" y="1"/>
                    <a:pt x="77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65" name="Google Shape;21865;p33"/>
            <p:cNvSpPr/>
            <p:nvPr/>
          </p:nvSpPr>
          <p:spPr>
            <a:xfrm>
              <a:off x="2288665" y="4658508"/>
              <a:ext cx="4326" cy="7012"/>
            </a:xfrm>
            <a:custGeom>
              <a:avLst/>
              <a:gdLst/>
              <a:ahLst/>
              <a:cxnLst/>
              <a:rect l="l" t="t" r="r" b="b"/>
              <a:pathLst>
                <a:path w="124" h="201" extrusionOk="0">
                  <a:moveTo>
                    <a:pt x="124" y="0"/>
                  </a:moveTo>
                  <a:cubicBezTo>
                    <a:pt x="90" y="23"/>
                    <a:pt x="57" y="33"/>
                    <a:pt x="23" y="56"/>
                  </a:cubicBezTo>
                  <a:cubicBezTo>
                    <a:pt x="13" y="98"/>
                    <a:pt x="12" y="151"/>
                    <a:pt x="2" y="194"/>
                  </a:cubicBezTo>
                  <a:lnTo>
                    <a:pt x="2" y="194"/>
                  </a:lnTo>
                  <a:cubicBezTo>
                    <a:pt x="6" y="189"/>
                    <a:pt x="12" y="189"/>
                    <a:pt x="12" y="189"/>
                  </a:cubicBezTo>
                  <a:lnTo>
                    <a:pt x="124" y="11"/>
                  </a:lnTo>
                  <a:lnTo>
                    <a:pt x="124" y="0"/>
                  </a:lnTo>
                  <a:close/>
                  <a:moveTo>
                    <a:pt x="2" y="194"/>
                  </a:moveTo>
                  <a:lnTo>
                    <a:pt x="2" y="194"/>
                  </a:lnTo>
                  <a:cubicBezTo>
                    <a:pt x="1" y="196"/>
                    <a:pt x="1" y="198"/>
                    <a:pt x="1" y="201"/>
                  </a:cubicBezTo>
                  <a:cubicBezTo>
                    <a:pt x="1" y="198"/>
                    <a:pt x="2" y="196"/>
                    <a:pt x="2" y="194"/>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66" name="Google Shape;21866;p33"/>
            <p:cNvSpPr/>
            <p:nvPr/>
          </p:nvSpPr>
          <p:spPr>
            <a:xfrm>
              <a:off x="2273174" y="4710108"/>
              <a:ext cx="1186" cy="1989"/>
            </a:xfrm>
            <a:custGeom>
              <a:avLst/>
              <a:gdLst/>
              <a:ahLst/>
              <a:cxnLst/>
              <a:rect l="l" t="t" r="r" b="b"/>
              <a:pathLst>
                <a:path w="34" h="57" extrusionOk="0">
                  <a:moveTo>
                    <a:pt x="22" y="0"/>
                  </a:moveTo>
                  <a:cubicBezTo>
                    <a:pt x="12" y="12"/>
                    <a:pt x="12" y="34"/>
                    <a:pt x="0" y="45"/>
                  </a:cubicBezTo>
                  <a:lnTo>
                    <a:pt x="12" y="56"/>
                  </a:lnTo>
                  <a:cubicBezTo>
                    <a:pt x="22" y="34"/>
                    <a:pt x="34" y="22"/>
                    <a:pt x="34" y="0"/>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67" name="Google Shape;21867;p33"/>
            <p:cNvSpPr/>
            <p:nvPr/>
          </p:nvSpPr>
          <p:spPr>
            <a:xfrm>
              <a:off x="2273942" y="4660427"/>
              <a:ext cx="15560" cy="49715"/>
            </a:xfrm>
            <a:custGeom>
              <a:avLst/>
              <a:gdLst/>
              <a:ahLst/>
              <a:cxnLst/>
              <a:rect l="l" t="t" r="r" b="b"/>
              <a:pathLst>
                <a:path w="446" h="1425" extrusionOk="0">
                  <a:moveTo>
                    <a:pt x="445" y="1"/>
                  </a:moveTo>
                  <a:cubicBezTo>
                    <a:pt x="356" y="67"/>
                    <a:pt x="279" y="146"/>
                    <a:pt x="212" y="235"/>
                  </a:cubicBezTo>
                  <a:cubicBezTo>
                    <a:pt x="168" y="290"/>
                    <a:pt x="134" y="356"/>
                    <a:pt x="111" y="423"/>
                  </a:cubicBezTo>
                  <a:cubicBezTo>
                    <a:pt x="79" y="490"/>
                    <a:pt x="56" y="557"/>
                    <a:pt x="45" y="635"/>
                  </a:cubicBezTo>
                  <a:cubicBezTo>
                    <a:pt x="12" y="768"/>
                    <a:pt x="0" y="924"/>
                    <a:pt x="12" y="1058"/>
                  </a:cubicBezTo>
                  <a:cubicBezTo>
                    <a:pt x="12" y="1179"/>
                    <a:pt x="22" y="1302"/>
                    <a:pt x="0" y="1424"/>
                  </a:cubicBezTo>
                  <a:lnTo>
                    <a:pt x="12" y="1424"/>
                  </a:lnTo>
                  <a:cubicBezTo>
                    <a:pt x="67" y="1313"/>
                    <a:pt x="67" y="1179"/>
                    <a:pt x="79" y="1058"/>
                  </a:cubicBezTo>
                  <a:cubicBezTo>
                    <a:pt x="79" y="924"/>
                    <a:pt x="101" y="791"/>
                    <a:pt x="145" y="657"/>
                  </a:cubicBezTo>
                  <a:cubicBezTo>
                    <a:pt x="190" y="534"/>
                    <a:pt x="267" y="423"/>
                    <a:pt x="323" y="301"/>
                  </a:cubicBezTo>
                  <a:cubicBezTo>
                    <a:pt x="356" y="245"/>
                    <a:pt x="390" y="201"/>
                    <a:pt x="423" y="146"/>
                  </a:cubicBezTo>
                  <a:cubicBezTo>
                    <a:pt x="434" y="101"/>
                    <a:pt x="434" y="45"/>
                    <a:pt x="445"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68" name="Google Shape;21868;p33"/>
            <p:cNvSpPr/>
            <p:nvPr/>
          </p:nvSpPr>
          <p:spPr>
            <a:xfrm>
              <a:off x="2290618" y="4658508"/>
              <a:ext cx="27596" cy="36876"/>
            </a:xfrm>
            <a:custGeom>
              <a:avLst/>
              <a:gdLst/>
              <a:ahLst/>
              <a:cxnLst/>
              <a:rect l="l" t="t" r="r" b="b"/>
              <a:pathLst>
                <a:path w="791" h="1057" extrusionOk="0">
                  <a:moveTo>
                    <a:pt x="790" y="0"/>
                  </a:moveTo>
                  <a:cubicBezTo>
                    <a:pt x="624" y="67"/>
                    <a:pt x="501" y="201"/>
                    <a:pt x="401" y="334"/>
                  </a:cubicBezTo>
                  <a:cubicBezTo>
                    <a:pt x="301" y="478"/>
                    <a:pt x="223" y="623"/>
                    <a:pt x="134" y="779"/>
                  </a:cubicBezTo>
                  <a:cubicBezTo>
                    <a:pt x="90" y="856"/>
                    <a:pt x="45" y="945"/>
                    <a:pt x="1" y="1024"/>
                  </a:cubicBezTo>
                  <a:cubicBezTo>
                    <a:pt x="12" y="1034"/>
                    <a:pt x="34" y="1046"/>
                    <a:pt x="45" y="1057"/>
                  </a:cubicBezTo>
                  <a:cubicBezTo>
                    <a:pt x="101" y="968"/>
                    <a:pt x="145" y="890"/>
                    <a:pt x="201" y="812"/>
                  </a:cubicBezTo>
                  <a:cubicBezTo>
                    <a:pt x="279" y="668"/>
                    <a:pt x="379" y="523"/>
                    <a:pt x="468" y="389"/>
                  </a:cubicBezTo>
                  <a:cubicBezTo>
                    <a:pt x="557" y="245"/>
                    <a:pt x="657" y="112"/>
                    <a:pt x="790" y="11"/>
                  </a:cubicBezTo>
                  <a:lnTo>
                    <a:pt x="790"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69" name="Google Shape;21869;p33"/>
            <p:cNvSpPr/>
            <p:nvPr/>
          </p:nvSpPr>
          <p:spPr>
            <a:xfrm>
              <a:off x="2276663" y="4711643"/>
              <a:ext cx="3524" cy="3559"/>
            </a:xfrm>
            <a:custGeom>
              <a:avLst/>
              <a:gdLst/>
              <a:ahLst/>
              <a:cxnLst/>
              <a:rect l="l" t="t" r="r" b="b"/>
              <a:pathLst>
                <a:path w="101" h="102" extrusionOk="0">
                  <a:moveTo>
                    <a:pt x="90" y="1"/>
                  </a:moveTo>
                  <a:cubicBezTo>
                    <a:pt x="56" y="34"/>
                    <a:pt x="23" y="67"/>
                    <a:pt x="1" y="101"/>
                  </a:cubicBezTo>
                  <a:lnTo>
                    <a:pt x="100"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70" name="Google Shape;21870;p33"/>
            <p:cNvSpPr/>
            <p:nvPr/>
          </p:nvSpPr>
          <p:spPr>
            <a:xfrm>
              <a:off x="2279768" y="4694199"/>
              <a:ext cx="12455" cy="17479"/>
            </a:xfrm>
            <a:custGeom>
              <a:avLst/>
              <a:gdLst/>
              <a:ahLst/>
              <a:cxnLst/>
              <a:rect l="l" t="t" r="r" b="b"/>
              <a:pathLst>
                <a:path w="357" h="501" extrusionOk="0">
                  <a:moveTo>
                    <a:pt x="312" y="1"/>
                  </a:moveTo>
                  <a:cubicBezTo>
                    <a:pt x="278" y="67"/>
                    <a:pt x="245" y="134"/>
                    <a:pt x="201" y="189"/>
                  </a:cubicBezTo>
                  <a:cubicBezTo>
                    <a:pt x="145" y="300"/>
                    <a:pt x="67" y="401"/>
                    <a:pt x="1" y="501"/>
                  </a:cubicBezTo>
                  <a:lnTo>
                    <a:pt x="11" y="501"/>
                  </a:lnTo>
                  <a:cubicBezTo>
                    <a:pt x="89" y="412"/>
                    <a:pt x="167" y="312"/>
                    <a:pt x="234" y="211"/>
                  </a:cubicBezTo>
                  <a:cubicBezTo>
                    <a:pt x="278" y="156"/>
                    <a:pt x="323" y="90"/>
                    <a:pt x="356" y="34"/>
                  </a:cubicBezTo>
                  <a:cubicBezTo>
                    <a:pt x="345" y="23"/>
                    <a:pt x="323" y="11"/>
                    <a:pt x="3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71" name="Google Shape;21871;p33"/>
            <p:cNvSpPr/>
            <p:nvPr/>
          </p:nvSpPr>
          <p:spPr>
            <a:xfrm>
              <a:off x="2279001" y="4712410"/>
              <a:ext cx="4291" cy="4326"/>
            </a:xfrm>
            <a:custGeom>
              <a:avLst/>
              <a:gdLst/>
              <a:ahLst/>
              <a:cxnLst/>
              <a:rect l="l" t="t" r="r" b="b"/>
              <a:pathLst>
                <a:path w="123" h="124" extrusionOk="0">
                  <a:moveTo>
                    <a:pt x="100" y="1"/>
                  </a:moveTo>
                  <a:cubicBezTo>
                    <a:pt x="67" y="35"/>
                    <a:pt x="33" y="79"/>
                    <a:pt x="0" y="124"/>
                  </a:cubicBezTo>
                  <a:lnTo>
                    <a:pt x="11" y="124"/>
                  </a:lnTo>
                  <a:lnTo>
                    <a:pt x="12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72" name="Google Shape;21872;p33"/>
            <p:cNvSpPr/>
            <p:nvPr/>
          </p:nvSpPr>
          <p:spPr>
            <a:xfrm>
              <a:off x="2295677" y="4678290"/>
              <a:ext cx="25642" cy="19049"/>
            </a:xfrm>
            <a:custGeom>
              <a:avLst/>
              <a:gdLst/>
              <a:ahLst/>
              <a:cxnLst/>
              <a:rect l="l" t="t" r="r" b="b"/>
              <a:pathLst>
                <a:path w="735" h="546" extrusionOk="0">
                  <a:moveTo>
                    <a:pt x="723" y="0"/>
                  </a:moveTo>
                  <a:cubicBezTo>
                    <a:pt x="590" y="12"/>
                    <a:pt x="457" y="89"/>
                    <a:pt x="345" y="167"/>
                  </a:cubicBezTo>
                  <a:cubicBezTo>
                    <a:pt x="234" y="256"/>
                    <a:pt x="145" y="368"/>
                    <a:pt x="56" y="467"/>
                  </a:cubicBezTo>
                  <a:cubicBezTo>
                    <a:pt x="34" y="490"/>
                    <a:pt x="12" y="501"/>
                    <a:pt x="0" y="523"/>
                  </a:cubicBezTo>
                  <a:cubicBezTo>
                    <a:pt x="0" y="523"/>
                    <a:pt x="12" y="523"/>
                    <a:pt x="12" y="534"/>
                  </a:cubicBezTo>
                  <a:cubicBezTo>
                    <a:pt x="34" y="534"/>
                    <a:pt x="45" y="534"/>
                    <a:pt x="67" y="546"/>
                  </a:cubicBezTo>
                  <a:lnTo>
                    <a:pt x="101" y="512"/>
                  </a:lnTo>
                  <a:cubicBezTo>
                    <a:pt x="200" y="412"/>
                    <a:pt x="301" y="323"/>
                    <a:pt x="400" y="234"/>
                  </a:cubicBezTo>
                  <a:cubicBezTo>
                    <a:pt x="501" y="145"/>
                    <a:pt x="601" y="67"/>
                    <a:pt x="734" y="12"/>
                  </a:cubicBezTo>
                  <a:lnTo>
                    <a:pt x="723"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73" name="Google Shape;21873;p33"/>
            <p:cNvSpPr/>
            <p:nvPr/>
          </p:nvSpPr>
          <p:spPr>
            <a:xfrm>
              <a:off x="2282455" y="4696536"/>
              <a:ext cx="15560" cy="15909"/>
            </a:xfrm>
            <a:custGeom>
              <a:avLst/>
              <a:gdLst/>
              <a:ahLst/>
              <a:cxnLst/>
              <a:rect l="l" t="t" r="r" b="b"/>
              <a:pathLst>
                <a:path w="446" h="456" extrusionOk="0">
                  <a:moveTo>
                    <a:pt x="379" y="0"/>
                  </a:moveTo>
                  <a:cubicBezTo>
                    <a:pt x="246" y="144"/>
                    <a:pt x="124" y="300"/>
                    <a:pt x="1" y="456"/>
                  </a:cubicBezTo>
                  <a:lnTo>
                    <a:pt x="23" y="456"/>
                  </a:lnTo>
                  <a:lnTo>
                    <a:pt x="190" y="278"/>
                  </a:lnTo>
                  <a:lnTo>
                    <a:pt x="446" y="23"/>
                  </a:lnTo>
                  <a:cubicBezTo>
                    <a:pt x="424" y="11"/>
                    <a:pt x="413" y="11"/>
                    <a:pt x="391" y="11"/>
                  </a:cubicBezTo>
                  <a:cubicBezTo>
                    <a:pt x="391" y="0"/>
                    <a:pt x="379" y="0"/>
                    <a:pt x="37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74" name="Google Shape;21874;p33"/>
            <p:cNvSpPr/>
            <p:nvPr/>
          </p:nvSpPr>
          <p:spPr>
            <a:xfrm>
              <a:off x="2283641" y="4713597"/>
              <a:ext cx="4291" cy="3907"/>
            </a:xfrm>
            <a:custGeom>
              <a:avLst/>
              <a:gdLst/>
              <a:ahLst/>
              <a:cxnLst/>
              <a:rect l="l" t="t" r="r" b="b"/>
              <a:pathLst>
                <a:path w="123" h="112" extrusionOk="0">
                  <a:moveTo>
                    <a:pt x="90" y="1"/>
                  </a:moveTo>
                  <a:cubicBezTo>
                    <a:pt x="56" y="34"/>
                    <a:pt x="34" y="67"/>
                    <a:pt x="1" y="112"/>
                  </a:cubicBezTo>
                  <a:lnTo>
                    <a:pt x="11" y="112"/>
                  </a:lnTo>
                  <a:cubicBezTo>
                    <a:pt x="45" y="78"/>
                    <a:pt x="78" y="34"/>
                    <a:pt x="1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75" name="Google Shape;21875;p33"/>
            <p:cNvSpPr/>
            <p:nvPr/>
          </p:nvSpPr>
          <p:spPr>
            <a:xfrm>
              <a:off x="2308063" y="4697304"/>
              <a:ext cx="13641" cy="2721"/>
            </a:xfrm>
            <a:custGeom>
              <a:avLst/>
              <a:gdLst/>
              <a:ahLst/>
              <a:cxnLst/>
              <a:rect l="l" t="t" r="r" b="b"/>
              <a:pathLst>
                <a:path w="391" h="78" extrusionOk="0">
                  <a:moveTo>
                    <a:pt x="302" y="1"/>
                  </a:moveTo>
                  <a:cubicBezTo>
                    <a:pt x="223" y="1"/>
                    <a:pt x="146" y="11"/>
                    <a:pt x="68" y="23"/>
                  </a:cubicBezTo>
                  <a:cubicBezTo>
                    <a:pt x="45" y="33"/>
                    <a:pt x="23" y="33"/>
                    <a:pt x="1" y="45"/>
                  </a:cubicBezTo>
                  <a:lnTo>
                    <a:pt x="168" y="78"/>
                  </a:lnTo>
                  <a:cubicBezTo>
                    <a:pt x="246" y="56"/>
                    <a:pt x="312" y="33"/>
                    <a:pt x="391" y="11"/>
                  </a:cubicBezTo>
                  <a:lnTo>
                    <a:pt x="391"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76" name="Google Shape;21876;p33"/>
            <p:cNvSpPr/>
            <p:nvPr/>
          </p:nvSpPr>
          <p:spPr>
            <a:xfrm>
              <a:off x="2286746" y="4698874"/>
              <a:ext cx="27212" cy="14757"/>
            </a:xfrm>
            <a:custGeom>
              <a:avLst/>
              <a:gdLst/>
              <a:ahLst/>
              <a:cxnLst/>
              <a:rect l="l" t="t" r="r" b="b"/>
              <a:pathLst>
                <a:path w="780" h="423" extrusionOk="0">
                  <a:moveTo>
                    <a:pt x="612" y="0"/>
                  </a:moveTo>
                  <a:cubicBezTo>
                    <a:pt x="535" y="33"/>
                    <a:pt x="456" y="67"/>
                    <a:pt x="390" y="111"/>
                  </a:cubicBezTo>
                  <a:cubicBezTo>
                    <a:pt x="290" y="166"/>
                    <a:pt x="201" y="222"/>
                    <a:pt x="123" y="300"/>
                  </a:cubicBezTo>
                  <a:cubicBezTo>
                    <a:pt x="78" y="334"/>
                    <a:pt x="45" y="378"/>
                    <a:pt x="1" y="423"/>
                  </a:cubicBezTo>
                  <a:lnTo>
                    <a:pt x="34" y="423"/>
                  </a:lnTo>
                  <a:cubicBezTo>
                    <a:pt x="145" y="322"/>
                    <a:pt x="278" y="233"/>
                    <a:pt x="412" y="166"/>
                  </a:cubicBezTo>
                  <a:cubicBezTo>
                    <a:pt x="512" y="122"/>
                    <a:pt x="601" y="100"/>
                    <a:pt x="701" y="55"/>
                  </a:cubicBezTo>
                  <a:cubicBezTo>
                    <a:pt x="735" y="55"/>
                    <a:pt x="757" y="45"/>
                    <a:pt x="779" y="33"/>
                  </a:cubicBezTo>
                  <a:lnTo>
                    <a:pt x="612"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77" name="Google Shape;21877;p33"/>
            <p:cNvSpPr/>
            <p:nvPr/>
          </p:nvSpPr>
          <p:spPr>
            <a:xfrm>
              <a:off x="2154833" y="4631295"/>
              <a:ext cx="118338" cy="98243"/>
            </a:xfrm>
            <a:custGeom>
              <a:avLst/>
              <a:gdLst/>
              <a:ahLst/>
              <a:cxnLst/>
              <a:rect l="l" t="t" r="r" b="b"/>
              <a:pathLst>
                <a:path w="3392" h="2816" extrusionOk="0">
                  <a:moveTo>
                    <a:pt x="1994" y="0"/>
                  </a:moveTo>
                  <a:cubicBezTo>
                    <a:pt x="1896" y="0"/>
                    <a:pt x="1820" y="40"/>
                    <a:pt x="1701" y="79"/>
                  </a:cubicBezTo>
                  <a:cubicBezTo>
                    <a:pt x="1513" y="158"/>
                    <a:pt x="1546" y="135"/>
                    <a:pt x="1435" y="291"/>
                  </a:cubicBezTo>
                  <a:cubicBezTo>
                    <a:pt x="1313" y="457"/>
                    <a:pt x="1279" y="724"/>
                    <a:pt x="1179" y="880"/>
                  </a:cubicBezTo>
                  <a:cubicBezTo>
                    <a:pt x="1115" y="962"/>
                    <a:pt x="1074" y="969"/>
                    <a:pt x="1001" y="969"/>
                  </a:cubicBezTo>
                  <a:cubicBezTo>
                    <a:pt x="984" y="969"/>
                    <a:pt x="966" y="969"/>
                    <a:pt x="945" y="969"/>
                  </a:cubicBezTo>
                  <a:cubicBezTo>
                    <a:pt x="901" y="958"/>
                    <a:pt x="856" y="958"/>
                    <a:pt x="789" y="958"/>
                  </a:cubicBezTo>
                  <a:cubicBezTo>
                    <a:pt x="545" y="969"/>
                    <a:pt x="490" y="991"/>
                    <a:pt x="322" y="1147"/>
                  </a:cubicBezTo>
                  <a:cubicBezTo>
                    <a:pt x="156" y="1303"/>
                    <a:pt x="111" y="1403"/>
                    <a:pt x="55" y="1837"/>
                  </a:cubicBezTo>
                  <a:cubicBezTo>
                    <a:pt x="0" y="2271"/>
                    <a:pt x="55" y="2337"/>
                    <a:pt x="189" y="2526"/>
                  </a:cubicBezTo>
                  <a:cubicBezTo>
                    <a:pt x="322" y="2704"/>
                    <a:pt x="256" y="2815"/>
                    <a:pt x="401" y="2815"/>
                  </a:cubicBezTo>
                  <a:cubicBezTo>
                    <a:pt x="545" y="2815"/>
                    <a:pt x="522" y="2682"/>
                    <a:pt x="756" y="2449"/>
                  </a:cubicBezTo>
                  <a:cubicBezTo>
                    <a:pt x="990" y="2204"/>
                    <a:pt x="1513" y="2059"/>
                    <a:pt x="2035" y="1982"/>
                  </a:cubicBezTo>
                  <a:cubicBezTo>
                    <a:pt x="2105" y="1971"/>
                    <a:pt x="2174" y="1967"/>
                    <a:pt x="2240" y="1967"/>
                  </a:cubicBezTo>
                  <a:cubicBezTo>
                    <a:pt x="2753" y="1967"/>
                    <a:pt x="3137" y="2237"/>
                    <a:pt x="3137" y="2237"/>
                  </a:cubicBezTo>
                  <a:lnTo>
                    <a:pt x="3381" y="2204"/>
                  </a:lnTo>
                  <a:cubicBezTo>
                    <a:pt x="3381" y="2204"/>
                    <a:pt x="3392" y="1826"/>
                    <a:pt x="3348" y="1470"/>
                  </a:cubicBezTo>
                  <a:cubicBezTo>
                    <a:pt x="3303" y="1125"/>
                    <a:pt x="3147" y="813"/>
                    <a:pt x="3003" y="558"/>
                  </a:cubicBezTo>
                  <a:cubicBezTo>
                    <a:pt x="2847" y="302"/>
                    <a:pt x="2514" y="202"/>
                    <a:pt x="2247" y="69"/>
                  </a:cubicBezTo>
                  <a:cubicBezTo>
                    <a:pt x="2138" y="19"/>
                    <a:pt x="2061" y="0"/>
                    <a:pt x="1994"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78" name="Google Shape;21878;p33"/>
            <p:cNvSpPr/>
            <p:nvPr/>
          </p:nvSpPr>
          <p:spPr>
            <a:xfrm>
              <a:off x="2230471" y="4661857"/>
              <a:ext cx="42702" cy="47482"/>
            </a:xfrm>
            <a:custGeom>
              <a:avLst/>
              <a:gdLst/>
              <a:ahLst/>
              <a:cxnLst/>
              <a:rect l="l" t="t" r="r" b="b"/>
              <a:pathLst>
                <a:path w="1224" h="1361" extrusionOk="0">
                  <a:moveTo>
                    <a:pt x="112" y="0"/>
                  </a:moveTo>
                  <a:cubicBezTo>
                    <a:pt x="101" y="0"/>
                    <a:pt x="90" y="1"/>
                    <a:pt x="79" y="4"/>
                  </a:cubicBezTo>
                  <a:cubicBezTo>
                    <a:pt x="12" y="38"/>
                    <a:pt x="1" y="137"/>
                    <a:pt x="23" y="204"/>
                  </a:cubicBezTo>
                  <a:cubicBezTo>
                    <a:pt x="57" y="338"/>
                    <a:pt x="123" y="471"/>
                    <a:pt x="212" y="572"/>
                  </a:cubicBezTo>
                  <a:cubicBezTo>
                    <a:pt x="312" y="671"/>
                    <a:pt x="435" y="760"/>
                    <a:pt x="502" y="894"/>
                  </a:cubicBezTo>
                  <a:cubicBezTo>
                    <a:pt x="546" y="972"/>
                    <a:pt x="557" y="1072"/>
                    <a:pt x="568" y="1172"/>
                  </a:cubicBezTo>
                  <a:cubicBezTo>
                    <a:pt x="813" y="1250"/>
                    <a:pt x="969" y="1361"/>
                    <a:pt x="969" y="1361"/>
                  </a:cubicBezTo>
                  <a:lnTo>
                    <a:pt x="1213" y="1328"/>
                  </a:lnTo>
                  <a:cubicBezTo>
                    <a:pt x="1213" y="1328"/>
                    <a:pt x="1224" y="1128"/>
                    <a:pt x="1202" y="883"/>
                  </a:cubicBezTo>
                  <a:lnTo>
                    <a:pt x="735" y="549"/>
                  </a:lnTo>
                  <a:cubicBezTo>
                    <a:pt x="568" y="427"/>
                    <a:pt x="401" y="305"/>
                    <a:pt x="279" y="137"/>
                  </a:cubicBezTo>
                  <a:cubicBezTo>
                    <a:pt x="257" y="105"/>
                    <a:pt x="235" y="60"/>
                    <a:pt x="201" y="38"/>
                  </a:cubicBezTo>
                  <a:cubicBezTo>
                    <a:pt x="176" y="12"/>
                    <a:pt x="145" y="0"/>
                    <a:pt x="1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79" name="Google Shape;21879;p33"/>
            <p:cNvSpPr/>
            <p:nvPr/>
          </p:nvSpPr>
          <p:spPr>
            <a:xfrm>
              <a:off x="2252206" y="4661613"/>
              <a:ext cx="17897" cy="29515"/>
            </a:xfrm>
            <a:custGeom>
              <a:avLst/>
              <a:gdLst/>
              <a:ahLst/>
              <a:cxnLst/>
              <a:rect l="l" t="t" r="r" b="b"/>
              <a:pathLst>
                <a:path w="513" h="846" extrusionOk="0">
                  <a:moveTo>
                    <a:pt x="0" y="0"/>
                  </a:moveTo>
                  <a:cubicBezTo>
                    <a:pt x="79" y="112"/>
                    <a:pt x="156" y="211"/>
                    <a:pt x="223" y="334"/>
                  </a:cubicBezTo>
                  <a:cubicBezTo>
                    <a:pt x="290" y="445"/>
                    <a:pt x="356" y="556"/>
                    <a:pt x="401" y="678"/>
                  </a:cubicBezTo>
                  <a:cubicBezTo>
                    <a:pt x="412" y="712"/>
                    <a:pt x="423" y="757"/>
                    <a:pt x="445" y="790"/>
                  </a:cubicBezTo>
                  <a:cubicBezTo>
                    <a:pt x="468" y="812"/>
                    <a:pt x="490" y="823"/>
                    <a:pt x="512" y="846"/>
                  </a:cubicBezTo>
                  <a:cubicBezTo>
                    <a:pt x="501" y="779"/>
                    <a:pt x="479" y="712"/>
                    <a:pt x="457" y="656"/>
                  </a:cubicBezTo>
                  <a:cubicBezTo>
                    <a:pt x="423" y="523"/>
                    <a:pt x="368" y="401"/>
                    <a:pt x="290" y="290"/>
                  </a:cubicBezTo>
                  <a:cubicBezTo>
                    <a:pt x="212" y="178"/>
                    <a:pt x="112" y="67"/>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80" name="Google Shape;21880;p33"/>
            <p:cNvSpPr/>
            <p:nvPr/>
          </p:nvSpPr>
          <p:spPr>
            <a:xfrm>
              <a:off x="2270453" y="4709305"/>
              <a:ext cx="802" cy="2791"/>
            </a:xfrm>
            <a:custGeom>
              <a:avLst/>
              <a:gdLst/>
              <a:ahLst/>
              <a:cxnLst/>
              <a:rect l="l" t="t" r="r" b="b"/>
              <a:pathLst>
                <a:path w="23" h="80" extrusionOk="0">
                  <a:moveTo>
                    <a:pt x="11" y="1"/>
                  </a:moveTo>
                  <a:cubicBezTo>
                    <a:pt x="11" y="23"/>
                    <a:pt x="1" y="57"/>
                    <a:pt x="1" y="79"/>
                  </a:cubicBezTo>
                  <a:lnTo>
                    <a:pt x="11" y="79"/>
                  </a:lnTo>
                  <a:cubicBezTo>
                    <a:pt x="11" y="57"/>
                    <a:pt x="23" y="23"/>
                    <a:pt x="23" y="1"/>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81" name="Google Shape;21881;p33"/>
            <p:cNvSpPr/>
            <p:nvPr/>
          </p:nvSpPr>
          <p:spPr>
            <a:xfrm>
              <a:off x="2270837" y="4708538"/>
              <a:ext cx="419" cy="802"/>
            </a:xfrm>
            <a:custGeom>
              <a:avLst/>
              <a:gdLst/>
              <a:ahLst/>
              <a:cxnLst/>
              <a:rect l="l" t="t" r="r" b="b"/>
              <a:pathLst>
                <a:path w="12" h="23" extrusionOk="0">
                  <a:moveTo>
                    <a:pt x="0" y="1"/>
                  </a:moveTo>
                  <a:lnTo>
                    <a:pt x="0" y="23"/>
                  </a:lnTo>
                  <a:lnTo>
                    <a:pt x="12" y="23"/>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82" name="Google Shape;21882;p33"/>
            <p:cNvSpPr/>
            <p:nvPr/>
          </p:nvSpPr>
          <p:spPr>
            <a:xfrm>
              <a:off x="2267732" y="4689140"/>
              <a:ext cx="3907" cy="19432"/>
            </a:xfrm>
            <a:custGeom>
              <a:avLst/>
              <a:gdLst/>
              <a:ahLst/>
              <a:cxnLst/>
              <a:rect l="l" t="t" r="r" b="b"/>
              <a:pathLst>
                <a:path w="112" h="557" extrusionOk="0">
                  <a:moveTo>
                    <a:pt x="0" y="1"/>
                  </a:moveTo>
                  <a:lnTo>
                    <a:pt x="0" y="1"/>
                  </a:lnTo>
                  <a:cubicBezTo>
                    <a:pt x="56" y="179"/>
                    <a:pt x="89" y="368"/>
                    <a:pt x="89" y="557"/>
                  </a:cubicBezTo>
                  <a:lnTo>
                    <a:pt x="101" y="557"/>
                  </a:lnTo>
                  <a:cubicBezTo>
                    <a:pt x="112" y="457"/>
                    <a:pt x="112" y="356"/>
                    <a:pt x="101" y="257"/>
                  </a:cubicBezTo>
                  <a:lnTo>
                    <a:pt x="67" y="57"/>
                  </a:lnTo>
                  <a:cubicBezTo>
                    <a:pt x="45" y="34"/>
                    <a:pt x="23" y="23"/>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83" name="Google Shape;21883;p33"/>
            <p:cNvSpPr/>
            <p:nvPr/>
          </p:nvSpPr>
          <p:spPr>
            <a:xfrm>
              <a:off x="2266162" y="4708956"/>
              <a:ext cx="837" cy="2721"/>
            </a:xfrm>
            <a:custGeom>
              <a:avLst/>
              <a:gdLst/>
              <a:ahLst/>
              <a:cxnLst/>
              <a:rect l="l" t="t" r="r" b="b"/>
              <a:pathLst>
                <a:path w="24" h="78" extrusionOk="0">
                  <a:moveTo>
                    <a:pt x="1" y="0"/>
                  </a:moveTo>
                  <a:cubicBezTo>
                    <a:pt x="1" y="22"/>
                    <a:pt x="12" y="55"/>
                    <a:pt x="12" y="78"/>
                  </a:cubicBezTo>
                  <a:lnTo>
                    <a:pt x="23" y="78"/>
                  </a:lnTo>
                  <a:cubicBezTo>
                    <a:pt x="23" y="55"/>
                    <a:pt x="23" y="22"/>
                    <a:pt x="1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84" name="Google Shape;21884;p33"/>
            <p:cNvSpPr/>
            <p:nvPr/>
          </p:nvSpPr>
          <p:spPr>
            <a:xfrm>
              <a:off x="2214178" y="4663148"/>
              <a:ext cx="17514" cy="7012"/>
            </a:xfrm>
            <a:custGeom>
              <a:avLst/>
              <a:gdLst/>
              <a:ahLst/>
              <a:cxnLst/>
              <a:rect l="l" t="t" r="r" b="b"/>
              <a:pathLst>
                <a:path w="502" h="201" extrusionOk="0">
                  <a:moveTo>
                    <a:pt x="12" y="1"/>
                  </a:moveTo>
                  <a:lnTo>
                    <a:pt x="0" y="11"/>
                  </a:lnTo>
                  <a:cubicBezTo>
                    <a:pt x="168" y="78"/>
                    <a:pt x="334" y="134"/>
                    <a:pt x="501" y="201"/>
                  </a:cubicBezTo>
                  <a:cubicBezTo>
                    <a:pt x="501" y="189"/>
                    <a:pt x="490" y="179"/>
                    <a:pt x="490" y="167"/>
                  </a:cubicBezTo>
                  <a:cubicBezTo>
                    <a:pt x="490" y="145"/>
                    <a:pt x="479" y="123"/>
                    <a:pt x="479" y="100"/>
                  </a:cubicBezTo>
                  <a:cubicBezTo>
                    <a:pt x="323" y="45"/>
                    <a:pt x="168" y="11"/>
                    <a:pt x="12"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85" name="Google Shape;21885;p33"/>
            <p:cNvSpPr/>
            <p:nvPr/>
          </p:nvSpPr>
          <p:spPr>
            <a:xfrm>
              <a:off x="2230889" y="4666637"/>
              <a:ext cx="35725" cy="42353"/>
            </a:xfrm>
            <a:custGeom>
              <a:avLst/>
              <a:gdLst/>
              <a:ahLst/>
              <a:cxnLst/>
              <a:rect l="l" t="t" r="r" b="b"/>
              <a:pathLst>
                <a:path w="1024" h="1214" extrusionOk="0">
                  <a:moveTo>
                    <a:pt x="0" y="0"/>
                  </a:moveTo>
                  <a:cubicBezTo>
                    <a:pt x="0" y="23"/>
                    <a:pt x="11" y="45"/>
                    <a:pt x="11" y="67"/>
                  </a:cubicBezTo>
                  <a:cubicBezTo>
                    <a:pt x="11" y="79"/>
                    <a:pt x="22" y="89"/>
                    <a:pt x="22" y="101"/>
                  </a:cubicBezTo>
                  <a:cubicBezTo>
                    <a:pt x="22" y="101"/>
                    <a:pt x="33" y="101"/>
                    <a:pt x="45" y="112"/>
                  </a:cubicBezTo>
                  <a:cubicBezTo>
                    <a:pt x="200" y="178"/>
                    <a:pt x="367" y="257"/>
                    <a:pt x="512" y="368"/>
                  </a:cubicBezTo>
                  <a:cubicBezTo>
                    <a:pt x="656" y="479"/>
                    <a:pt x="779" y="613"/>
                    <a:pt x="856" y="768"/>
                  </a:cubicBezTo>
                  <a:cubicBezTo>
                    <a:pt x="934" y="912"/>
                    <a:pt x="990" y="1058"/>
                    <a:pt x="1012" y="1213"/>
                  </a:cubicBezTo>
                  <a:lnTo>
                    <a:pt x="1023" y="1213"/>
                  </a:lnTo>
                  <a:cubicBezTo>
                    <a:pt x="1012" y="1058"/>
                    <a:pt x="967" y="902"/>
                    <a:pt x="901" y="746"/>
                  </a:cubicBezTo>
                  <a:cubicBezTo>
                    <a:pt x="823" y="579"/>
                    <a:pt x="700" y="423"/>
                    <a:pt x="556" y="301"/>
                  </a:cubicBezTo>
                  <a:cubicBezTo>
                    <a:pt x="411" y="178"/>
                    <a:pt x="255" y="79"/>
                    <a:pt x="78" y="23"/>
                  </a:cubicBezTo>
                  <a:cubicBezTo>
                    <a:pt x="55" y="12"/>
                    <a:pt x="22" y="0"/>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86" name="Google Shape;21886;p33"/>
            <p:cNvSpPr/>
            <p:nvPr/>
          </p:nvSpPr>
          <p:spPr>
            <a:xfrm>
              <a:off x="2224261" y="4682162"/>
              <a:ext cx="22537" cy="8582"/>
            </a:xfrm>
            <a:custGeom>
              <a:avLst/>
              <a:gdLst/>
              <a:ahLst/>
              <a:cxnLst/>
              <a:rect l="l" t="t" r="r" b="b"/>
              <a:pathLst>
                <a:path w="646" h="246" extrusionOk="0">
                  <a:moveTo>
                    <a:pt x="1" y="0"/>
                  </a:moveTo>
                  <a:lnTo>
                    <a:pt x="1" y="12"/>
                  </a:lnTo>
                  <a:cubicBezTo>
                    <a:pt x="112" y="56"/>
                    <a:pt x="223" y="89"/>
                    <a:pt x="334" y="134"/>
                  </a:cubicBezTo>
                  <a:cubicBezTo>
                    <a:pt x="435" y="178"/>
                    <a:pt x="546" y="201"/>
                    <a:pt x="646" y="245"/>
                  </a:cubicBezTo>
                  <a:cubicBezTo>
                    <a:pt x="613" y="201"/>
                    <a:pt x="568" y="156"/>
                    <a:pt x="524" y="112"/>
                  </a:cubicBezTo>
                  <a:cubicBezTo>
                    <a:pt x="468" y="89"/>
                    <a:pt x="413" y="67"/>
                    <a:pt x="357" y="56"/>
                  </a:cubicBezTo>
                  <a:cubicBezTo>
                    <a:pt x="235" y="23"/>
                    <a:pt x="123" y="12"/>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87" name="Google Shape;21887;p33"/>
            <p:cNvSpPr/>
            <p:nvPr/>
          </p:nvSpPr>
          <p:spPr>
            <a:xfrm>
              <a:off x="2242507" y="4686035"/>
              <a:ext cx="21770" cy="21386"/>
            </a:xfrm>
            <a:custGeom>
              <a:avLst/>
              <a:gdLst/>
              <a:ahLst/>
              <a:cxnLst/>
              <a:rect l="l" t="t" r="r" b="b"/>
              <a:pathLst>
                <a:path w="624" h="613" extrusionOk="0">
                  <a:moveTo>
                    <a:pt x="1" y="1"/>
                  </a:moveTo>
                  <a:cubicBezTo>
                    <a:pt x="45" y="45"/>
                    <a:pt x="90" y="90"/>
                    <a:pt x="123" y="134"/>
                  </a:cubicBezTo>
                  <a:cubicBezTo>
                    <a:pt x="123" y="146"/>
                    <a:pt x="134" y="146"/>
                    <a:pt x="134" y="146"/>
                  </a:cubicBezTo>
                  <a:cubicBezTo>
                    <a:pt x="245" y="190"/>
                    <a:pt x="345" y="257"/>
                    <a:pt x="434" y="324"/>
                  </a:cubicBezTo>
                  <a:cubicBezTo>
                    <a:pt x="479" y="356"/>
                    <a:pt x="523" y="401"/>
                    <a:pt x="557" y="445"/>
                  </a:cubicBezTo>
                  <a:cubicBezTo>
                    <a:pt x="590" y="490"/>
                    <a:pt x="601" y="557"/>
                    <a:pt x="590" y="613"/>
                  </a:cubicBezTo>
                  <a:lnTo>
                    <a:pt x="601" y="613"/>
                  </a:lnTo>
                  <a:cubicBezTo>
                    <a:pt x="624" y="557"/>
                    <a:pt x="601" y="490"/>
                    <a:pt x="579" y="435"/>
                  </a:cubicBezTo>
                  <a:cubicBezTo>
                    <a:pt x="545" y="379"/>
                    <a:pt x="501" y="334"/>
                    <a:pt x="456" y="290"/>
                  </a:cubicBezTo>
                  <a:cubicBezTo>
                    <a:pt x="367" y="212"/>
                    <a:pt x="268" y="146"/>
                    <a:pt x="167" y="90"/>
                  </a:cubicBezTo>
                  <a:cubicBezTo>
                    <a:pt x="112" y="57"/>
                    <a:pt x="56" y="34"/>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88" name="Google Shape;21888;p33"/>
            <p:cNvSpPr/>
            <p:nvPr/>
          </p:nvSpPr>
          <p:spPr>
            <a:xfrm>
              <a:off x="2262289" y="4708154"/>
              <a:ext cx="1605" cy="1989"/>
            </a:xfrm>
            <a:custGeom>
              <a:avLst/>
              <a:gdLst/>
              <a:ahLst/>
              <a:cxnLst/>
              <a:rect l="l" t="t" r="r" b="b"/>
              <a:pathLst>
                <a:path w="46" h="57" extrusionOk="0">
                  <a:moveTo>
                    <a:pt x="1" y="1"/>
                  </a:moveTo>
                  <a:cubicBezTo>
                    <a:pt x="12" y="12"/>
                    <a:pt x="23" y="34"/>
                    <a:pt x="34" y="45"/>
                  </a:cubicBezTo>
                  <a:lnTo>
                    <a:pt x="45" y="56"/>
                  </a:lnTo>
                  <a:cubicBezTo>
                    <a:pt x="45" y="45"/>
                    <a:pt x="34" y="23"/>
                    <a:pt x="34" y="12"/>
                  </a:cubicBezTo>
                  <a:cubicBezTo>
                    <a:pt x="23" y="12"/>
                    <a:pt x="12" y="1"/>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89" name="Google Shape;21889;p33"/>
            <p:cNvSpPr/>
            <p:nvPr/>
          </p:nvSpPr>
          <p:spPr>
            <a:xfrm>
              <a:off x="2263475" y="4709724"/>
              <a:ext cx="419" cy="802"/>
            </a:xfrm>
            <a:custGeom>
              <a:avLst/>
              <a:gdLst/>
              <a:ahLst/>
              <a:cxnLst/>
              <a:rect l="l" t="t" r="r" b="b"/>
              <a:pathLst>
                <a:path w="12" h="23" extrusionOk="0">
                  <a:moveTo>
                    <a:pt x="0" y="0"/>
                  </a:moveTo>
                  <a:cubicBezTo>
                    <a:pt x="0" y="11"/>
                    <a:pt x="0" y="11"/>
                    <a:pt x="11" y="23"/>
                  </a:cubicBezTo>
                  <a:lnTo>
                    <a:pt x="11" y="11"/>
                  </a:lnTo>
                  <a:lnTo>
                    <a:pt x="0" y="0"/>
                  </a:ln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90" name="Google Shape;21890;p33"/>
            <p:cNvSpPr/>
            <p:nvPr/>
          </p:nvSpPr>
          <p:spPr>
            <a:xfrm>
              <a:off x="2223493" y="4691861"/>
              <a:ext cx="26026" cy="5059"/>
            </a:xfrm>
            <a:custGeom>
              <a:avLst/>
              <a:gdLst/>
              <a:ahLst/>
              <a:cxnLst/>
              <a:rect l="l" t="t" r="r" b="b"/>
              <a:pathLst>
                <a:path w="746" h="145" extrusionOk="0">
                  <a:moveTo>
                    <a:pt x="0" y="1"/>
                  </a:moveTo>
                  <a:lnTo>
                    <a:pt x="0" y="12"/>
                  </a:lnTo>
                  <a:cubicBezTo>
                    <a:pt x="34" y="56"/>
                    <a:pt x="89" y="90"/>
                    <a:pt x="156" y="101"/>
                  </a:cubicBezTo>
                  <a:lnTo>
                    <a:pt x="334" y="101"/>
                  </a:lnTo>
                  <a:cubicBezTo>
                    <a:pt x="379" y="101"/>
                    <a:pt x="423" y="90"/>
                    <a:pt x="457" y="90"/>
                  </a:cubicBezTo>
                  <a:cubicBezTo>
                    <a:pt x="524" y="90"/>
                    <a:pt x="590" y="101"/>
                    <a:pt x="657" y="112"/>
                  </a:cubicBezTo>
                  <a:cubicBezTo>
                    <a:pt x="690" y="123"/>
                    <a:pt x="712" y="134"/>
                    <a:pt x="746" y="145"/>
                  </a:cubicBezTo>
                  <a:cubicBezTo>
                    <a:pt x="734" y="123"/>
                    <a:pt x="734" y="101"/>
                    <a:pt x="724" y="68"/>
                  </a:cubicBezTo>
                  <a:cubicBezTo>
                    <a:pt x="702" y="68"/>
                    <a:pt x="690" y="56"/>
                    <a:pt x="679" y="56"/>
                  </a:cubicBezTo>
                  <a:cubicBezTo>
                    <a:pt x="590" y="23"/>
                    <a:pt x="512" y="12"/>
                    <a:pt x="423" y="12"/>
                  </a:cubicBezTo>
                  <a:cubicBezTo>
                    <a:pt x="390" y="12"/>
                    <a:pt x="356" y="12"/>
                    <a:pt x="323" y="23"/>
                  </a:cubicBezTo>
                  <a:cubicBezTo>
                    <a:pt x="257" y="23"/>
                    <a:pt x="201" y="34"/>
                    <a:pt x="145" y="34"/>
                  </a:cubicBezTo>
                  <a:cubicBezTo>
                    <a:pt x="101" y="34"/>
                    <a:pt x="45" y="34"/>
                    <a:pt x="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91" name="Google Shape;21891;p33"/>
            <p:cNvSpPr/>
            <p:nvPr/>
          </p:nvSpPr>
          <p:spPr>
            <a:xfrm>
              <a:off x="2248717" y="4694199"/>
              <a:ext cx="14792" cy="14374"/>
            </a:xfrm>
            <a:custGeom>
              <a:avLst/>
              <a:gdLst/>
              <a:ahLst/>
              <a:cxnLst/>
              <a:rect l="l" t="t" r="r" b="b"/>
              <a:pathLst>
                <a:path w="424" h="412" extrusionOk="0">
                  <a:moveTo>
                    <a:pt x="1" y="1"/>
                  </a:moveTo>
                  <a:cubicBezTo>
                    <a:pt x="11" y="34"/>
                    <a:pt x="11" y="56"/>
                    <a:pt x="23" y="78"/>
                  </a:cubicBezTo>
                  <a:cubicBezTo>
                    <a:pt x="179" y="145"/>
                    <a:pt x="312" y="256"/>
                    <a:pt x="390" y="401"/>
                  </a:cubicBezTo>
                  <a:cubicBezTo>
                    <a:pt x="401" y="401"/>
                    <a:pt x="412" y="412"/>
                    <a:pt x="423" y="412"/>
                  </a:cubicBezTo>
                  <a:cubicBezTo>
                    <a:pt x="379" y="323"/>
                    <a:pt x="323" y="245"/>
                    <a:pt x="245" y="167"/>
                  </a:cubicBezTo>
                  <a:cubicBezTo>
                    <a:pt x="179" y="100"/>
                    <a:pt x="90" y="45"/>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92" name="Google Shape;21892;p33"/>
            <p:cNvSpPr/>
            <p:nvPr/>
          </p:nvSpPr>
          <p:spPr>
            <a:xfrm>
              <a:off x="2256498" y="4703723"/>
              <a:ext cx="39981" cy="34608"/>
            </a:xfrm>
            <a:custGeom>
              <a:avLst/>
              <a:gdLst/>
              <a:ahLst/>
              <a:cxnLst/>
              <a:rect l="l" t="t" r="r" b="b"/>
              <a:pathLst>
                <a:path w="1146" h="992" extrusionOk="0">
                  <a:moveTo>
                    <a:pt x="200" y="495"/>
                  </a:moveTo>
                  <a:cubicBezTo>
                    <a:pt x="200" y="506"/>
                    <a:pt x="200" y="506"/>
                    <a:pt x="211" y="517"/>
                  </a:cubicBezTo>
                  <a:cubicBezTo>
                    <a:pt x="223" y="561"/>
                    <a:pt x="245" y="617"/>
                    <a:pt x="256" y="662"/>
                  </a:cubicBezTo>
                  <a:cubicBezTo>
                    <a:pt x="233" y="617"/>
                    <a:pt x="211" y="561"/>
                    <a:pt x="189" y="517"/>
                  </a:cubicBezTo>
                  <a:cubicBezTo>
                    <a:pt x="189" y="506"/>
                    <a:pt x="189" y="495"/>
                    <a:pt x="178" y="495"/>
                  </a:cubicBezTo>
                  <a:close/>
                  <a:moveTo>
                    <a:pt x="812" y="595"/>
                  </a:moveTo>
                  <a:cubicBezTo>
                    <a:pt x="812" y="595"/>
                    <a:pt x="812" y="606"/>
                    <a:pt x="823" y="606"/>
                  </a:cubicBezTo>
                  <a:cubicBezTo>
                    <a:pt x="823" y="673"/>
                    <a:pt x="823" y="739"/>
                    <a:pt x="801" y="806"/>
                  </a:cubicBezTo>
                  <a:lnTo>
                    <a:pt x="801" y="706"/>
                  </a:lnTo>
                  <a:cubicBezTo>
                    <a:pt x="812" y="673"/>
                    <a:pt x="812" y="628"/>
                    <a:pt x="812" y="595"/>
                  </a:cubicBezTo>
                  <a:close/>
                  <a:moveTo>
                    <a:pt x="445" y="0"/>
                  </a:moveTo>
                  <a:cubicBezTo>
                    <a:pt x="377" y="0"/>
                    <a:pt x="309" y="8"/>
                    <a:pt x="245" y="17"/>
                  </a:cubicBezTo>
                  <a:cubicBezTo>
                    <a:pt x="233" y="17"/>
                    <a:pt x="223" y="27"/>
                    <a:pt x="223" y="27"/>
                  </a:cubicBezTo>
                  <a:cubicBezTo>
                    <a:pt x="211" y="39"/>
                    <a:pt x="211" y="39"/>
                    <a:pt x="211" y="50"/>
                  </a:cubicBezTo>
                  <a:lnTo>
                    <a:pt x="211" y="61"/>
                  </a:lnTo>
                  <a:cubicBezTo>
                    <a:pt x="200" y="61"/>
                    <a:pt x="189" y="61"/>
                    <a:pt x="189" y="72"/>
                  </a:cubicBezTo>
                  <a:cubicBezTo>
                    <a:pt x="178" y="72"/>
                    <a:pt x="178" y="83"/>
                    <a:pt x="178" y="83"/>
                  </a:cubicBezTo>
                  <a:cubicBezTo>
                    <a:pt x="167" y="83"/>
                    <a:pt x="156" y="94"/>
                    <a:pt x="156" y="106"/>
                  </a:cubicBezTo>
                  <a:cubicBezTo>
                    <a:pt x="144" y="116"/>
                    <a:pt x="144" y="139"/>
                    <a:pt x="134" y="150"/>
                  </a:cubicBezTo>
                  <a:lnTo>
                    <a:pt x="111" y="150"/>
                  </a:lnTo>
                  <a:cubicBezTo>
                    <a:pt x="0" y="250"/>
                    <a:pt x="78" y="428"/>
                    <a:pt x="134" y="539"/>
                  </a:cubicBezTo>
                  <a:cubicBezTo>
                    <a:pt x="156" y="606"/>
                    <a:pt x="189" y="662"/>
                    <a:pt x="233" y="717"/>
                  </a:cubicBezTo>
                  <a:cubicBezTo>
                    <a:pt x="256" y="751"/>
                    <a:pt x="278" y="784"/>
                    <a:pt x="300" y="806"/>
                  </a:cubicBezTo>
                  <a:cubicBezTo>
                    <a:pt x="312" y="840"/>
                    <a:pt x="334" y="862"/>
                    <a:pt x="367" y="862"/>
                  </a:cubicBezTo>
                  <a:cubicBezTo>
                    <a:pt x="401" y="862"/>
                    <a:pt x="389" y="828"/>
                    <a:pt x="367" y="818"/>
                  </a:cubicBezTo>
                  <a:cubicBezTo>
                    <a:pt x="356" y="818"/>
                    <a:pt x="345" y="795"/>
                    <a:pt x="334" y="784"/>
                  </a:cubicBezTo>
                  <a:cubicBezTo>
                    <a:pt x="334" y="773"/>
                    <a:pt x="322" y="762"/>
                    <a:pt x="312" y="751"/>
                  </a:cubicBezTo>
                  <a:lnTo>
                    <a:pt x="312" y="739"/>
                  </a:lnTo>
                  <a:cubicBezTo>
                    <a:pt x="322" y="739"/>
                    <a:pt x="334" y="739"/>
                    <a:pt x="322" y="717"/>
                  </a:cubicBezTo>
                  <a:cubicBezTo>
                    <a:pt x="313" y="697"/>
                    <a:pt x="312" y="669"/>
                    <a:pt x="304" y="640"/>
                  </a:cubicBezTo>
                  <a:lnTo>
                    <a:pt x="304" y="640"/>
                  </a:lnTo>
                  <a:cubicBezTo>
                    <a:pt x="314" y="642"/>
                    <a:pt x="324" y="650"/>
                    <a:pt x="334" y="650"/>
                  </a:cubicBezTo>
                  <a:cubicBezTo>
                    <a:pt x="345" y="695"/>
                    <a:pt x="345" y="739"/>
                    <a:pt x="356" y="784"/>
                  </a:cubicBezTo>
                  <a:cubicBezTo>
                    <a:pt x="367" y="795"/>
                    <a:pt x="389" y="806"/>
                    <a:pt x="411" y="806"/>
                  </a:cubicBezTo>
                  <a:cubicBezTo>
                    <a:pt x="411" y="818"/>
                    <a:pt x="411" y="828"/>
                    <a:pt x="401" y="850"/>
                  </a:cubicBezTo>
                  <a:cubicBezTo>
                    <a:pt x="401" y="862"/>
                    <a:pt x="411" y="873"/>
                    <a:pt x="423" y="873"/>
                  </a:cubicBezTo>
                  <a:cubicBezTo>
                    <a:pt x="434" y="873"/>
                    <a:pt x="445" y="873"/>
                    <a:pt x="456" y="862"/>
                  </a:cubicBezTo>
                  <a:lnTo>
                    <a:pt x="490" y="729"/>
                  </a:lnTo>
                  <a:lnTo>
                    <a:pt x="490" y="650"/>
                  </a:lnTo>
                  <a:lnTo>
                    <a:pt x="500" y="650"/>
                  </a:lnTo>
                  <a:lnTo>
                    <a:pt x="500" y="695"/>
                  </a:lnTo>
                  <a:cubicBezTo>
                    <a:pt x="500" y="739"/>
                    <a:pt x="490" y="795"/>
                    <a:pt x="478" y="840"/>
                  </a:cubicBezTo>
                  <a:cubicBezTo>
                    <a:pt x="478" y="862"/>
                    <a:pt x="512" y="873"/>
                    <a:pt x="522" y="873"/>
                  </a:cubicBezTo>
                  <a:cubicBezTo>
                    <a:pt x="522" y="881"/>
                    <a:pt x="534" y="889"/>
                    <a:pt x="544" y="889"/>
                  </a:cubicBezTo>
                  <a:cubicBezTo>
                    <a:pt x="549" y="889"/>
                    <a:pt x="553" y="887"/>
                    <a:pt x="556" y="884"/>
                  </a:cubicBezTo>
                  <a:cubicBezTo>
                    <a:pt x="567" y="884"/>
                    <a:pt x="579" y="862"/>
                    <a:pt x="579" y="850"/>
                  </a:cubicBezTo>
                  <a:cubicBezTo>
                    <a:pt x="589" y="840"/>
                    <a:pt x="601" y="828"/>
                    <a:pt x="601" y="806"/>
                  </a:cubicBezTo>
                  <a:cubicBezTo>
                    <a:pt x="611" y="795"/>
                    <a:pt x="623" y="773"/>
                    <a:pt x="623" y="751"/>
                  </a:cubicBezTo>
                  <a:lnTo>
                    <a:pt x="623" y="751"/>
                  </a:lnTo>
                  <a:cubicBezTo>
                    <a:pt x="623" y="795"/>
                    <a:pt x="623" y="840"/>
                    <a:pt x="611" y="884"/>
                  </a:cubicBezTo>
                  <a:cubicBezTo>
                    <a:pt x="611" y="903"/>
                    <a:pt x="630" y="915"/>
                    <a:pt x="648" y="915"/>
                  </a:cubicBezTo>
                  <a:cubicBezTo>
                    <a:pt x="661" y="915"/>
                    <a:pt x="674" y="909"/>
                    <a:pt x="678" y="895"/>
                  </a:cubicBezTo>
                  <a:cubicBezTo>
                    <a:pt x="690" y="840"/>
                    <a:pt x="700" y="773"/>
                    <a:pt x="700" y="706"/>
                  </a:cubicBezTo>
                  <a:lnTo>
                    <a:pt x="700" y="628"/>
                  </a:lnTo>
                  <a:cubicBezTo>
                    <a:pt x="700" y="640"/>
                    <a:pt x="700" y="662"/>
                    <a:pt x="712" y="673"/>
                  </a:cubicBezTo>
                  <a:cubicBezTo>
                    <a:pt x="712" y="729"/>
                    <a:pt x="700" y="795"/>
                    <a:pt x="700" y="850"/>
                  </a:cubicBezTo>
                  <a:cubicBezTo>
                    <a:pt x="694" y="872"/>
                    <a:pt x="719" y="890"/>
                    <a:pt x="741" y="890"/>
                  </a:cubicBezTo>
                  <a:cubicBezTo>
                    <a:pt x="753" y="890"/>
                    <a:pt x="763" y="885"/>
                    <a:pt x="767" y="873"/>
                  </a:cubicBezTo>
                  <a:lnTo>
                    <a:pt x="767" y="840"/>
                  </a:lnTo>
                  <a:lnTo>
                    <a:pt x="789" y="840"/>
                  </a:lnTo>
                  <a:cubicBezTo>
                    <a:pt x="789" y="850"/>
                    <a:pt x="789" y="850"/>
                    <a:pt x="779" y="862"/>
                  </a:cubicBezTo>
                  <a:cubicBezTo>
                    <a:pt x="770" y="886"/>
                    <a:pt x="797" y="904"/>
                    <a:pt x="817" y="904"/>
                  </a:cubicBezTo>
                  <a:cubicBezTo>
                    <a:pt x="824" y="904"/>
                    <a:pt x="831" y="901"/>
                    <a:pt x="834" y="895"/>
                  </a:cubicBezTo>
                  <a:cubicBezTo>
                    <a:pt x="878" y="806"/>
                    <a:pt x="901" y="706"/>
                    <a:pt x="901" y="617"/>
                  </a:cubicBezTo>
                  <a:lnTo>
                    <a:pt x="901" y="561"/>
                  </a:lnTo>
                  <a:cubicBezTo>
                    <a:pt x="901" y="584"/>
                    <a:pt x="901" y="595"/>
                    <a:pt x="912" y="606"/>
                  </a:cubicBezTo>
                  <a:lnTo>
                    <a:pt x="912" y="640"/>
                  </a:lnTo>
                  <a:cubicBezTo>
                    <a:pt x="923" y="695"/>
                    <a:pt x="923" y="751"/>
                    <a:pt x="923" y="806"/>
                  </a:cubicBezTo>
                  <a:cubicBezTo>
                    <a:pt x="923" y="828"/>
                    <a:pt x="923" y="862"/>
                    <a:pt x="912" y="884"/>
                  </a:cubicBezTo>
                  <a:cubicBezTo>
                    <a:pt x="912" y="917"/>
                    <a:pt x="912" y="939"/>
                    <a:pt x="923" y="973"/>
                  </a:cubicBezTo>
                  <a:cubicBezTo>
                    <a:pt x="930" y="986"/>
                    <a:pt x="940" y="992"/>
                    <a:pt x="949" y="992"/>
                  </a:cubicBezTo>
                  <a:cubicBezTo>
                    <a:pt x="956" y="992"/>
                    <a:pt x="963" y="989"/>
                    <a:pt x="967" y="984"/>
                  </a:cubicBezTo>
                  <a:cubicBezTo>
                    <a:pt x="1001" y="962"/>
                    <a:pt x="1001" y="939"/>
                    <a:pt x="1001" y="907"/>
                  </a:cubicBezTo>
                  <a:cubicBezTo>
                    <a:pt x="1012" y="884"/>
                    <a:pt x="1012" y="850"/>
                    <a:pt x="1012" y="818"/>
                  </a:cubicBezTo>
                  <a:cubicBezTo>
                    <a:pt x="1012" y="762"/>
                    <a:pt x="1001" y="706"/>
                    <a:pt x="1001" y="650"/>
                  </a:cubicBezTo>
                  <a:cubicBezTo>
                    <a:pt x="990" y="640"/>
                    <a:pt x="990" y="640"/>
                    <a:pt x="990" y="628"/>
                  </a:cubicBezTo>
                  <a:lnTo>
                    <a:pt x="990" y="606"/>
                  </a:lnTo>
                  <a:cubicBezTo>
                    <a:pt x="1001" y="617"/>
                    <a:pt x="1001" y="617"/>
                    <a:pt x="1012" y="617"/>
                  </a:cubicBezTo>
                  <a:cubicBezTo>
                    <a:pt x="1023" y="617"/>
                    <a:pt x="1046" y="606"/>
                    <a:pt x="1034" y="595"/>
                  </a:cubicBezTo>
                  <a:cubicBezTo>
                    <a:pt x="1023" y="528"/>
                    <a:pt x="1012" y="462"/>
                    <a:pt x="979" y="406"/>
                  </a:cubicBezTo>
                  <a:lnTo>
                    <a:pt x="979" y="406"/>
                  </a:lnTo>
                  <a:cubicBezTo>
                    <a:pt x="1034" y="484"/>
                    <a:pt x="1068" y="584"/>
                    <a:pt x="1090" y="673"/>
                  </a:cubicBezTo>
                  <a:cubicBezTo>
                    <a:pt x="1096" y="685"/>
                    <a:pt x="1112" y="694"/>
                    <a:pt x="1125" y="694"/>
                  </a:cubicBezTo>
                  <a:cubicBezTo>
                    <a:pt x="1136" y="694"/>
                    <a:pt x="1145" y="688"/>
                    <a:pt x="1145" y="673"/>
                  </a:cubicBezTo>
                  <a:cubicBezTo>
                    <a:pt x="1123" y="561"/>
                    <a:pt x="1090" y="450"/>
                    <a:pt x="1023" y="361"/>
                  </a:cubicBezTo>
                  <a:cubicBezTo>
                    <a:pt x="1001" y="306"/>
                    <a:pt x="957" y="261"/>
                    <a:pt x="923" y="228"/>
                  </a:cubicBezTo>
                  <a:cubicBezTo>
                    <a:pt x="890" y="195"/>
                    <a:pt x="845" y="150"/>
                    <a:pt x="801" y="128"/>
                  </a:cubicBezTo>
                  <a:lnTo>
                    <a:pt x="767" y="94"/>
                  </a:lnTo>
                  <a:lnTo>
                    <a:pt x="756" y="94"/>
                  </a:lnTo>
                  <a:lnTo>
                    <a:pt x="723" y="61"/>
                  </a:lnTo>
                  <a:cubicBezTo>
                    <a:pt x="638" y="15"/>
                    <a:pt x="542" y="0"/>
                    <a:pt x="4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93" name="Google Shape;21893;p33"/>
            <p:cNvSpPr/>
            <p:nvPr/>
          </p:nvSpPr>
          <p:spPr>
            <a:xfrm>
              <a:off x="2262289" y="4706619"/>
              <a:ext cx="26828" cy="24107"/>
            </a:xfrm>
            <a:custGeom>
              <a:avLst/>
              <a:gdLst/>
              <a:ahLst/>
              <a:cxnLst/>
              <a:rect l="l" t="t" r="r" b="b"/>
              <a:pathLst>
                <a:path w="769" h="691" extrusionOk="0">
                  <a:moveTo>
                    <a:pt x="534" y="0"/>
                  </a:moveTo>
                  <a:lnTo>
                    <a:pt x="123" y="11"/>
                  </a:lnTo>
                  <a:cubicBezTo>
                    <a:pt x="123" y="11"/>
                    <a:pt x="1" y="178"/>
                    <a:pt x="67" y="401"/>
                  </a:cubicBezTo>
                  <a:cubicBezTo>
                    <a:pt x="100" y="551"/>
                    <a:pt x="256" y="691"/>
                    <a:pt x="457" y="691"/>
                  </a:cubicBezTo>
                  <a:cubicBezTo>
                    <a:pt x="464" y="691"/>
                    <a:pt x="472" y="690"/>
                    <a:pt x="479" y="690"/>
                  </a:cubicBezTo>
                  <a:cubicBezTo>
                    <a:pt x="702" y="668"/>
                    <a:pt x="768" y="501"/>
                    <a:pt x="757" y="356"/>
                  </a:cubicBezTo>
                  <a:cubicBezTo>
                    <a:pt x="724" y="145"/>
                    <a:pt x="534" y="0"/>
                    <a:pt x="5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94" name="Google Shape;21894;p33"/>
            <p:cNvSpPr/>
            <p:nvPr/>
          </p:nvSpPr>
          <p:spPr>
            <a:xfrm>
              <a:off x="2255695" y="4696885"/>
              <a:ext cx="44656" cy="36248"/>
            </a:xfrm>
            <a:custGeom>
              <a:avLst/>
              <a:gdLst/>
              <a:ahLst/>
              <a:cxnLst/>
              <a:rect l="l" t="t" r="r" b="b"/>
              <a:pathLst>
                <a:path w="1280" h="1039" extrusionOk="0">
                  <a:moveTo>
                    <a:pt x="1035" y="401"/>
                  </a:moveTo>
                  <a:cubicBezTo>
                    <a:pt x="1046" y="424"/>
                    <a:pt x="1046" y="435"/>
                    <a:pt x="1057" y="446"/>
                  </a:cubicBezTo>
                  <a:cubicBezTo>
                    <a:pt x="1099" y="549"/>
                    <a:pt x="1101" y="653"/>
                    <a:pt x="1111" y="757"/>
                  </a:cubicBezTo>
                  <a:lnTo>
                    <a:pt x="1111" y="757"/>
                  </a:lnTo>
                  <a:cubicBezTo>
                    <a:pt x="1103" y="684"/>
                    <a:pt x="1084" y="613"/>
                    <a:pt x="1057" y="546"/>
                  </a:cubicBezTo>
                  <a:cubicBezTo>
                    <a:pt x="1057" y="502"/>
                    <a:pt x="1046" y="457"/>
                    <a:pt x="1035" y="401"/>
                  </a:cubicBezTo>
                  <a:close/>
                  <a:moveTo>
                    <a:pt x="491" y="0"/>
                  </a:moveTo>
                  <a:cubicBezTo>
                    <a:pt x="481" y="0"/>
                    <a:pt x="472" y="4"/>
                    <a:pt x="468" y="13"/>
                  </a:cubicBezTo>
                  <a:lnTo>
                    <a:pt x="468" y="35"/>
                  </a:lnTo>
                  <a:cubicBezTo>
                    <a:pt x="468" y="23"/>
                    <a:pt x="457" y="23"/>
                    <a:pt x="457" y="23"/>
                  </a:cubicBezTo>
                  <a:cubicBezTo>
                    <a:pt x="451" y="18"/>
                    <a:pt x="443" y="15"/>
                    <a:pt x="435" y="15"/>
                  </a:cubicBezTo>
                  <a:cubicBezTo>
                    <a:pt x="426" y="15"/>
                    <a:pt x="418" y="18"/>
                    <a:pt x="412" y="23"/>
                  </a:cubicBezTo>
                  <a:cubicBezTo>
                    <a:pt x="401" y="23"/>
                    <a:pt x="401" y="35"/>
                    <a:pt x="401" y="35"/>
                  </a:cubicBezTo>
                  <a:lnTo>
                    <a:pt x="390" y="45"/>
                  </a:lnTo>
                  <a:lnTo>
                    <a:pt x="379" y="45"/>
                  </a:lnTo>
                  <a:cubicBezTo>
                    <a:pt x="379" y="57"/>
                    <a:pt x="368" y="57"/>
                    <a:pt x="368" y="57"/>
                  </a:cubicBezTo>
                  <a:lnTo>
                    <a:pt x="368" y="68"/>
                  </a:lnTo>
                  <a:lnTo>
                    <a:pt x="357" y="57"/>
                  </a:lnTo>
                  <a:cubicBezTo>
                    <a:pt x="349" y="49"/>
                    <a:pt x="341" y="41"/>
                    <a:pt x="329" y="41"/>
                  </a:cubicBezTo>
                  <a:cubicBezTo>
                    <a:pt x="324" y="41"/>
                    <a:pt x="319" y="42"/>
                    <a:pt x="312" y="45"/>
                  </a:cubicBezTo>
                  <a:cubicBezTo>
                    <a:pt x="301" y="45"/>
                    <a:pt x="290" y="57"/>
                    <a:pt x="279" y="68"/>
                  </a:cubicBezTo>
                  <a:cubicBezTo>
                    <a:pt x="246" y="79"/>
                    <a:pt x="223" y="102"/>
                    <a:pt x="212" y="124"/>
                  </a:cubicBezTo>
                  <a:cubicBezTo>
                    <a:pt x="201" y="124"/>
                    <a:pt x="190" y="124"/>
                    <a:pt x="179" y="134"/>
                  </a:cubicBezTo>
                  <a:cubicBezTo>
                    <a:pt x="45" y="246"/>
                    <a:pt x="1" y="457"/>
                    <a:pt x="34" y="624"/>
                  </a:cubicBezTo>
                  <a:cubicBezTo>
                    <a:pt x="68" y="791"/>
                    <a:pt x="167" y="947"/>
                    <a:pt x="312" y="1036"/>
                  </a:cubicBezTo>
                  <a:cubicBezTo>
                    <a:pt x="316" y="1038"/>
                    <a:pt x="320" y="1039"/>
                    <a:pt x="324" y="1039"/>
                  </a:cubicBezTo>
                  <a:cubicBezTo>
                    <a:pt x="341" y="1039"/>
                    <a:pt x="353" y="1020"/>
                    <a:pt x="335" y="1002"/>
                  </a:cubicBezTo>
                  <a:cubicBezTo>
                    <a:pt x="212" y="902"/>
                    <a:pt x="134" y="769"/>
                    <a:pt x="112" y="613"/>
                  </a:cubicBezTo>
                  <a:cubicBezTo>
                    <a:pt x="112" y="569"/>
                    <a:pt x="112" y="513"/>
                    <a:pt x="123" y="457"/>
                  </a:cubicBezTo>
                  <a:lnTo>
                    <a:pt x="123" y="513"/>
                  </a:lnTo>
                  <a:cubicBezTo>
                    <a:pt x="134" y="646"/>
                    <a:pt x="179" y="780"/>
                    <a:pt x="268" y="891"/>
                  </a:cubicBezTo>
                  <a:cubicBezTo>
                    <a:pt x="276" y="899"/>
                    <a:pt x="288" y="902"/>
                    <a:pt x="299" y="902"/>
                  </a:cubicBezTo>
                  <a:cubicBezTo>
                    <a:pt x="320" y="902"/>
                    <a:pt x="337" y="890"/>
                    <a:pt x="323" y="869"/>
                  </a:cubicBezTo>
                  <a:cubicBezTo>
                    <a:pt x="246" y="769"/>
                    <a:pt x="212" y="658"/>
                    <a:pt x="201" y="535"/>
                  </a:cubicBezTo>
                  <a:lnTo>
                    <a:pt x="201" y="535"/>
                  </a:lnTo>
                  <a:cubicBezTo>
                    <a:pt x="234" y="658"/>
                    <a:pt x="290" y="780"/>
                    <a:pt x="368" y="880"/>
                  </a:cubicBezTo>
                  <a:cubicBezTo>
                    <a:pt x="372" y="889"/>
                    <a:pt x="382" y="892"/>
                    <a:pt x="393" y="892"/>
                  </a:cubicBezTo>
                  <a:cubicBezTo>
                    <a:pt x="410" y="892"/>
                    <a:pt x="426" y="882"/>
                    <a:pt x="412" y="869"/>
                  </a:cubicBezTo>
                  <a:cubicBezTo>
                    <a:pt x="345" y="757"/>
                    <a:pt x="290" y="624"/>
                    <a:pt x="279" y="490"/>
                  </a:cubicBezTo>
                  <a:cubicBezTo>
                    <a:pt x="268" y="446"/>
                    <a:pt x="268" y="401"/>
                    <a:pt x="279" y="357"/>
                  </a:cubicBezTo>
                  <a:lnTo>
                    <a:pt x="279" y="368"/>
                  </a:lnTo>
                  <a:cubicBezTo>
                    <a:pt x="279" y="401"/>
                    <a:pt x="290" y="435"/>
                    <a:pt x="290" y="480"/>
                  </a:cubicBezTo>
                  <a:cubicBezTo>
                    <a:pt x="312" y="602"/>
                    <a:pt x="379" y="735"/>
                    <a:pt x="490" y="813"/>
                  </a:cubicBezTo>
                  <a:cubicBezTo>
                    <a:pt x="493" y="816"/>
                    <a:pt x="498" y="818"/>
                    <a:pt x="502" y="818"/>
                  </a:cubicBezTo>
                  <a:cubicBezTo>
                    <a:pt x="516" y="818"/>
                    <a:pt x="532" y="807"/>
                    <a:pt x="523" y="791"/>
                  </a:cubicBezTo>
                  <a:cubicBezTo>
                    <a:pt x="490" y="735"/>
                    <a:pt x="457" y="691"/>
                    <a:pt x="434" y="646"/>
                  </a:cubicBezTo>
                  <a:cubicBezTo>
                    <a:pt x="412" y="591"/>
                    <a:pt x="390" y="535"/>
                    <a:pt x="379" y="480"/>
                  </a:cubicBezTo>
                  <a:cubicBezTo>
                    <a:pt x="368" y="435"/>
                    <a:pt x="368" y="391"/>
                    <a:pt x="368" y="347"/>
                  </a:cubicBezTo>
                  <a:lnTo>
                    <a:pt x="368" y="347"/>
                  </a:lnTo>
                  <a:cubicBezTo>
                    <a:pt x="368" y="357"/>
                    <a:pt x="368" y="369"/>
                    <a:pt x="379" y="379"/>
                  </a:cubicBezTo>
                  <a:cubicBezTo>
                    <a:pt x="379" y="468"/>
                    <a:pt x="412" y="557"/>
                    <a:pt x="457" y="624"/>
                  </a:cubicBezTo>
                  <a:cubicBezTo>
                    <a:pt x="462" y="634"/>
                    <a:pt x="476" y="639"/>
                    <a:pt x="490" y="639"/>
                  </a:cubicBezTo>
                  <a:cubicBezTo>
                    <a:pt x="507" y="639"/>
                    <a:pt x="523" y="631"/>
                    <a:pt x="523" y="613"/>
                  </a:cubicBezTo>
                  <a:cubicBezTo>
                    <a:pt x="490" y="535"/>
                    <a:pt x="468" y="468"/>
                    <a:pt x="457" y="379"/>
                  </a:cubicBezTo>
                  <a:lnTo>
                    <a:pt x="457" y="357"/>
                  </a:lnTo>
                  <a:lnTo>
                    <a:pt x="468" y="357"/>
                  </a:lnTo>
                  <a:cubicBezTo>
                    <a:pt x="479" y="424"/>
                    <a:pt x="501" y="490"/>
                    <a:pt x="523" y="546"/>
                  </a:cubicBezTo>
                  <a:cubicBezTo>
                    <a:pt x="529" y="558"/>
                    <a:pt x="543" y="563"/>
                    <a:pt x="556" y="563"/>
                  </a:cubicBezTo>
                  <a:cubicBezTo>
                    <a:pt x="568" y="563"/>
                    <a:pt x="579" y="558"/>
                    <a:pt x="579" y="546"/>
                  </a:cubicBezTo>
                  <a:lnTo>
                    <a:pt x="547" y="388"/>
                  </a:lnTo>
                  <a:lnTo>
                    <a:pt x="547" y="388"/>
                  </a:lnTo>
                  <a:cubicBezTo>
                    <a:pt x="554" y="404"/>
                    <a:pt x="581" y="413"/>
                    <a:pt x="590" y="413"/>
                  </a:cubicBezTo>
                  <a:cubicBezTo>
                    <a:pt x="602" y="502"/>
                    <a:pt x="590" y="602"/>
                    <a:pt x="545" y="691"/>
                  </a:cubicBezTo>
                  <a:cubicBezTo>
                    <a:pt x="538" y="706"/>
                    <a:pt x="552" y="722"/>
                    <a:pt x="569" y="722"/>
                  </a:cubicBezTo>
                  <a:cubicBezTo>
                    <a:pt x="576" y="722"/>
                    <a:pt x="583" y="719"/>
                    <a:pt x="590" y="713"/>
                  </a:cubicBezTo>
                  <a:cubicBezTo>
                    <a:pt x="602" y="691"/>
                    <a:pt x="624" y="658"/>
                    <a:pt x="634" y="635"/>
                  </a:cubicBezTo>
                  <a:lnTo>
                    <a:pt x="634" y="635"/>
                  </a:lnTo>
                  <a:lnTo>
                    <a:pt x="602" y="802"/>
                  </a:lnTo>
                  <a:cubicBezTo>
                    <a:pt x="593" y="826"/>
                    <a:pt x="619" y="849"/>
                    <a:pt x="643" y="849"/>
                  </a:cubicBezTo>
                  <a:cubicBezTo>
                    <a:pt x="652" y="849"/>
                    <a:pt x="662" y="845"/>
                    <a:pt x="668" y="836"/>
                  </a:cubicBezTo>
                  <a:cubicBezTo>
                    <a:pt x="713" y="713"/>
                    <a:pt x="735" y="591"/>
                    <a:pt x="735" y="468"/>
                  </a:cubicBezTo>
                  <a:cubicBezTo>
                    <a:pt x="735" y="445"/>
                    <a:pt x="735" y="422"/>
                    <a:pt x="731" y="402"/>
                  </a:cubicBezTo>
                  <a:lnTo>
                    <a:pt x="731" y="402"/>
                  </a:lnTo>
                  <a:cubicBezTo>
                    <a:pt x="739" y="428"/>
                    <a:pt x="746" y="454"/>
                    <a:pt x="746" y="480"/>
                  </a:cubicBezTo>
                  <a:cubicBezTo>
                    <a:pt x="757" y="569"/>
                    <a:pt x="746" y="668"/>
                    <a:pt x="723" y="757"/>
                  </a:cubicBezTo>
                  <a:cubicBezTo>
                    <a:pt x="723" y="771"/>
                    <a:pt x="741" y="781"/>
                    <a:pt x="756" y="781"/>
                  </a:cubicBezTo>
                  <a:cubicBezTo>
                    <a:pt x="766" y="781"/>
                    <a:pt x="775" y="777"/>
                    <a:pt x="779" y="769"/>
                  </a:cubicBezTo>
                  <a:cubicBezTo>
                    <a:pt x="812" y="668"/>
                    <a:pt x="835" y="546"/>
                    <a:pt x="824" y="435"/>
                  </a:cubicBezTo>
                  <a:lnTo>
                    <a:pt x="835" y="435"/>
                  </a:lnTo>
                  <a:cubicBezTo>
                    <a:pt x="846" y="468"/>
                    <a:pt x="857" y="513"/>
                    <a:pt x="868" y="557"/>
                  </a:cubicBezTo>
                  <a:cubicBezTo>
                    <a:pt x="891" y="680"/>
                    <a:pt x="901" y="802"/>
                    <a:pt x="857" y="913"/>
                  </a:cubicBezTo>
                  <a:cubicBezTo>
                    <a:pt x="849" y="937"/>
                    <a:pt x="875" y="960"/>
                    <a:pt x="894" y="960"/>
                  </a:cubicBezTo>
                  <a:cubicBezTo>
                    <a:pt x="902" y="960"/>
                    <a:pt x="910" y="956"/>
                    <a:pt x="913" y="947"/>
                  </a:cubicBezTo>
                  <a:cubicBezTo>
                    <a:pt x="935" y="913"/>
                    <a:pt x="946" y="869"/>
                    <a:pt x="957" y="824"/>
                  </a:cubicBezTo>
                  <a:cubicBezTo>
                    <a:pt x="957" y="838"/>
                    <a:pt x="984" y="852"/>
                    <a:pt x="1004" y="852"/>
                  </a:cubicBezTo>
                  <a:cubicBezTo>
                    <a:pt x="1015" y="852"/>
                    <a:pt x="1024" y="848"/>
                    <a:pt x="1024" y="836"/>
                  </a:cubicBezTo>
                  <a:lnTo>
                    <a:pt x="1024" y="824"/>
                  </a:lnTo>
                  <a:cubicBezTo>
                    <a:pt x="1035" y="824"/>
                    <a:pt x="1035" y="824"/>
                    <a:pt x="1046" y="813"/>
                  </a:cubicBezTo>
                  <a:lnTo>
                    <a:pt x="1046" y="891"/>
                  </a:lnTo>
                  <a:cubicBezTo>
                    <a:pt x="1046" y="905"/>
                    <a:pt x="1069" y="919"/>
                    <a:pt x="1088" y="919"/>
                  </a:cubicBezTo>
                  <a:cubicBezTo>
                    <a:pt x="1099" y="919"/>
                    <a:pt x="1109" y="914"/>
                    <a:pt x="1113" y="902"/>
                  </a:cubicBezTo>
                  <a:cubicBezTo>
                    <a:pt x="1117" y="863"/>
                    <a:pt x="1117" y="823"/>
                    <a:pt x="1114" y="784"/>
                  </a:cubicBezTo>
                  <a:lnTo>
                    <a:pt x="1114" y="784"/>
                  </a:lnTo>
                  <a:cubicBezTo>
                    <a:pt x="1117" y="802"/>
                    <a:pt x="1143" y="816"/>
                    <a:pt x="1163" y="816"/>
                  </a:cubicBezTo>
                  <a:cubicBezTo>
                    <a:pt x="1178" y="816"/>
                    <a:pt x="1191" y="809"/>
                    <a:pt x="1191" y="791"/>
                  </a:cubicBezTo>
                  <a:cubicBezTo>
                    <a:pt x="1191" y="668"/>
                    <a:pt x="1180" y="546"/>
                    <a:pt x="1124" y="435"/>
                  </a:cubicBezTo>
                  <a:lnTo>
                    <a:pt x="1124" y="435"/>
                  </a:lnTo>
                  <a:cubicBezTo>
                    <a:pt x="1124" y="435"/>
                    <a:pt x="1135" y="435"/>
                    <a:pt x="1135" y="446"/>
                  </a:cubicBezTo>
                  <a:cubicBezTo>
                    <a:pt x="1191" y="524"/>
                    <a:pt x="1235" y="624"/>
                    <a:pt x="1247" y="735"/>
                  </a:cubicBezTo>
                  <a:cubicBezTo>
                    <a:pt x="1247" y="742"/>
                    <a:pt x="1257" y="748"/>
                    <a:pt x="1267" y="748"/>
                  </a:cubicBezTo>
                  <a:cubicBezTo>
                    <a:pt x="1274" y="748"/>
                    <a:pt x="1280" y="745"/>
                    <a:pt x="1280" y="735"/>
                  </a:cubicBezTo>
                  <a:cubicBezTo>
                    <a:pt x="1280" y="602"/>
                    <a:pt x="1213" y="480"/>
                    <a:pt x="1135" y="379"/>
                  </a:cubicBezTo>
                  <a:cubicBezTo>
                    <a:pt x="1091" y="312"/>
                    <a:pt x="1046" y="257"/>
                    <a:pt x="990" y="201"/>
                  </a:cubicBezTo>
                  <a:cubicBezTo>
                    <a:pt x="968" y="168"/>
                    <a:pt x="935" y="146"/>
                    <a:pt x="901" y="146"/>
                  </a:cubicBezTo>
                  <a:cubicBezTo>
                    <a:pt x="891" y="146"/>
                    <a:pt x="879" y="146"/>
                    <a:pt x="868" y="157"/>
                  </a:cubicBezTo>
                  <a:cubicBezTo>
                    <a:pt x="846" y="134"/>
                    <a:pt x="835" y="124"/>
                    <a:pt x="812" y="112"/>
                  </a:cubicBezTo>
                  <a:cubicBezTo>
                    <a:pt x="805" y="105"/>
                    <a:pt x="792" y="97"/>
                    <a:pt x="780" y="97"/>
                  </a:cubicBezTo>
                  <a:cubicBezTo>
                    <a:pt x="776" y="97"/>
                    <a:pt x="771" y="98"/>
                    <a:pt x="768" y="102"/>
                  </a:cubicBezTo>
                  <a:cubicBezTo>
                    <a:pt x="768" y="90"/>
                    <a:pt x="757" y="79"/>
                    <a:pt x="746" y="79"/>
                  </a:cubicBezTo>
                  <a:cubicBezTo>
                    <a:pt x="735" y="57"/>
                    <a:pt x="723" y="57"/>
                    <a:pt x="701" y="57"/>
                  </a:cubicBezTo>
                  <a:cubicBezTo>
                    <a:pt x="691" y="68"/>
                    <a:pt x="691" y="79"/>
                    <a:pt x="701" y="90"/>
                  </a:cubicBezTo>
                  <a:cubicBezTo>
                    <a:pt x="657" y="68"/>
                    <a:pt x="602" y="45"/>
                    <a:pt x="557" y="45"/>
                  </a:cubicBezTo>
                  <a:cubicBezTo>
                    <a:pt x="545" y="35"/>
                    <a:pt x="535" y="35"/>
                    <a:pt x="523" y="35"/>
                  </a:cubicBezTo>
                  <a:lnTo>
                    <a:pt x="523" y="23"/>
                  </a:lnTo>
                  <a:cubicBezTo>
                    <a:pt x="523" y="10"/>
                    <a:pt x="506" y="0"/>
                    <a:pt x="49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95" name="Google Shape;21895;p33"/>
            <p:cNvSpPr/>
            <p:nvPr/>
          </p:nvSpPr>
          <p:spPr>
            <a:xfrm>
              <a:off x="2260754" y="4697513"/>
              <a:ext cx="12420" cy="25433"/>
            </a:xfrm>
            <a:custGeom>
              <a:avLst/>
              <a:gdLst/>
              <a:ahLst/>
              <a:cxnLst/>
              <a:rect l="l" t="t" r="r" b="b"/>
              <a:pathLst>
                <a:path w="356" h="729" extrusionOk="0">
                  <a:moveTo>
                    <a:pt x="326" y="1"/>
                  </a:moveTo>
                  <a:cubicBezTo>
                    <a:pt x="311" y="1"/>
                    <a:pt x="297" y="9"/>
                    <a:pt x="289" y="17"/>
                  </a:cubicBezTo>
                  <a:lnTo>
                    <a:pt x="279" y="17"/>
                  </a:lnTo>
                  <a:cubicBezTo>
                    <a:pt x="267" y="17"/>
                    <a:pt x="267" y="17"/>
                    <a:pt x="256" y="27"/>
                  </a:cubicBezTo>
                  <a:cubicBezTo>
                    <a:pt x="250" y="15"/>
                    <a:pt x="239" y="9"/>
                    <a:pt x="230" y="9"/>
                  </a:cubicBezTo>
                  <a:cubicBezTo>
                    <a:pt x="223" y="9"/>
                    <a:pt x="216" y="12"/>
                    <a:pt x="212" y="17"/>
                  </a:cubicBezTo>
                  <a:cubicBezTo>
                    <a:pt x="190" y="50"/>
                    <a:pt x="178" y="84"/>
                    <a:pt x="167" y="106"/>
                  </a:cubicBezTo>
                  <a:lnTo>
                    <a:pt x="145" y="106"/>
                  </a:lnTo>
                  <a:cubicBezTo>
                    <a:pt x="123" y="106"/>
                    <a:pt x="101" y="128"/>
                    <a:pt x="89" y="150"/>
                  </a:cubicBezTo>
                  <a:cubicBezTo>
                    <a:pt x="34" y="228"/>
                    <a:pt x="0" y="339"/>
                    <a:pt x="0" y="439"/>
                  </a:cubicBezTo>
                  <a:cubicBezTo>
                    <a:pt x="0" y="446"/>
                    <a:pt x="12" y="452"/>
                    <a:pt x="21" y="452"/>
                  </a:cubicBezTo>
                  <a:cubicBezTo>
                    <a:pt x="28" y="452"/>
                    <a:pt x="34" y="449"/>
                    <a:pt x="34" y="439"/>
                  </a:cubicBezTo>
                  <a:cubicBezTo>
                    <a:pt x="45" y="383"/>
                    <a:pt x="56" y="328"/>
                    <a:pt x="89" y="284"/>
                  </a:cubicBezTo>
                  <a:lnTo>
                    <a:pt x="89" y="284"/>
                  </a:lnTo>
                  <a:cubicBezTo>
                    <a:pt x="78" y="328"/>
                    <a:pt x="67" y="383"/>
                    <a:pt x="78" y="439"/>
                  </a:cubicBezTo>
                  <a:cubicBezTo>
                    <a:pt x="89" y="528"/>
                    <a:pt x="111" y="617"/>
                    <a:pt x="145" y="706"/>
                  </a:cubicBezTo>
                  <a:cubicBezTo>
                    <a:pt x="145" y="717"/>
                    <a:pt x="156" y="729"/>
                    <a:pt x="167" y="729"/>
                  </a:cubicBezTo>
                  <a:cubicBezTo>
                    <a:pt x="178" y="729"/>
                    <a:pt x="200" y="717"/>
                    <a:pt x="190" y="706"/>
                  </a:cubicBezTo>
                  <a:cubicBezTo>
                    <a:pt x="167" y="628"/>
                    <a:pt x="145" y="551"/>
                    <a:pt x="145" y="462"/>
                  </a:cubicBezTo>
                  <a:cubicBezTo>
                    <a:pt x="134" y="383"/>
                    <a:pt x="156" y="317"/>
                    <a:pt x="178" y="250"/>
                  </a:cubicBezTo>
                  <a:cubicBezTo>
                    <a:pt x="178" y="239"/>
                    <a:pt x="190" y="239"/>
                    <a:pt x="190" y="239"/>
                  </a:cubicBezTo>
                  <a:cubicBezTo>
                    <a:pt x="200" y="228"/>
                    <a:pt x="200" y="205"/>
                    <a:pt x="200" y="195"/>
                  </a:cubicBezTo>
                  <a:lnTo>
                    <a:pt x="212" y="183"/>
                  </a:lnTo>
                  <a:cubicBezTo>
                    <a:pt x="212" y="173"/>
                    <a:pt x="223" y="161"/>
                    <a:pt x="223" y="150"/>
                  </a:cubicBezTo>
                  <a:cubicBezTo>
                    <a:pt x="223" y="173"/>
                    <a:pt x="223" y="183"/>
                    <a:pt x="234" y="205"/>
                  </a:cubicBezTo>
                  <a:cubicBezTo>
                    <a:pt x="234" y="205"/>
                    <a:pt x="245" y="217"/>
                    <a:pt x="256" y="217"/>
                  </a:cubicBezTo>
                  <a:cubicBezTo>
                    <a:pt x="256" y="217"/>
                    <a:pt x="267" y="217"/>
                    <a:pt x="267" y="205"/>
                  </a:cubicBezTo>
                  <a:cubicBezTo>
                    <a:pt x="267" y="183"/>
                    <a:pt x="279" y="161"/>
                    <a:pt x="289" y="150"/>
                  </a:cubicBezTo>
                  <a:cubicBezTo>
                    <a:pt x="301" y="128"/>
                    <a:pt x="301" y="116"/>
                    <a:pt x="312" y="94"/>
                  </a:cubicBezTo>
                  <a:cubicBezTo>
                    <a:pt x="323" y="84"/>
                    <a:pt x="334" y="61"/>
                    <a:pt x="345" y="50"/>
                  </a:cubicBezTo>
                  <a:cubicBezTo>
                    <a:pt x="345" y="50"/>
                    <a:pt x="345" y="39"/>
                    <a:pt x="356" y="39"/>
                  </a:cubicBezTo>
                  <a:cubicBezTo>
                    <a:pt x="356" y="27"/>
                    <a:pt x="345" y="17"/>
                    <a:pt x="345" y="5"/>
                  </a:cubicBezTo>
                  <a:cubicBezTo>
                    <a:pt x="339" y="2"/>
                    <a:pt x="332" y="1"/>
                    <a:pt x="32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96" name="Google Shape;21896;p33"/>
            <p:cNvSpPr/>
            <p:nvPr/>
          </p:nvSpPr>
          <p:spPr>
            <a:xfrm>
              <a:off x="2278233" y="4698315"/>
              <a:ext cx="3907" cy="11024"/>
            </a:xfrm>
            <a:custGeom>
              <a:avLst/>
              <a:gdLst/>
              <a:ahLst/>
              <a:cxnLst/>
              <a:rect l="l" t="t" r="r" b="b"/>
              <a:pathLst>
                <a:path w="112" h="316" extrusionOk="0">
                  <a:moveTo>
                    <a:pt x="21" y="0"/>
                  </a:moveTo>
                  <a:cubicBezTo>
                    <a:pt x="17" y="0"/>
                    <a:pt x="14" y="1"/>
                    <a:pt x="11" y="4"/>
                  </a:cubicBezTo>
                  <a:cubicBezTo>
                    <a:pt x="0" y="16"/>
                    <a:pt x="0" y="27"/>
                    <a:pt x="11" y="38"/>
                  </a:cubicBezTo>
                  <a:cubicBezTo>
                    <a:pt x="22" y="49"/>
                    <a:pt x="22" y="71"/>
                    <a:pt x="22" y="83"/>
                  </a:cubicBezTo>
                  <a:cubicBezTo>
                    <a:pt x="33" y="105"/>
                    <a:pt x="33" y="127"/>
                    <a:pt x="33" y="150"/>
                  </a:cubicBezTo>
                  <a:cubicBezTo>
                    <a:pt x="45" y="194"/>
                    <a:pt x="45" y="249"/>
                    <a:pt x="55" y="294"/>
                  </a:cubicBezTo>
                  <a:cubicBezTo>
                    <a:pt x="55" y="305"/>
                    <a:pt x="67" y="316"/>
                    <a:pt x="77" y="316"/>
                  </a:cubicBezTo>
                  <a:cubicBezTo>
                    <a:pt x="77" y="316"/>
                    <a:pt x="100" y="316"/>
                    <a:pt x="100" y="305"/>
                  </a:cubicBezTo>
                  <a:cubicBezTo>
                    <a:pt x="111" y="283"/>
                    <a:pt x="111" y="261"/>
                    <a:pt x="111" y="227"/>
                  </a:cubicBezTo>
                  <a:cubicBezTo>
                    <a:pt x="111" y="205"/>
                    <a:pt x="111" y="172"/>
                    <a:pt x="100" y="150"/>
                  </a:cubicBezTo>
                  <a:cubicBezTo>
                    <a:pt x="100" y="105"/>
                    <a:pt x="89" y="49"/>
                    <a:pt x="45" y="16"/>
                  </a:cubicBezTo>
                  <a:cubicBezTo>
                    <a:pt x="36" y="8"/>
                    <a:pt x="29" y="0"/>
                    <a:pt x="2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97" name="Google Shape;21897;p33"/>
            <p:cNvSpPr/>
            <p:nvPr/>
          </p:nvSpPr>
          <p:spPr>
            <a:xfrm>
              <a:off x="2280850" y="4698804"/>
              <a:ext cx="7501" cy="15211"/>
            </a:xfrm>
            <a:custGeom>
              <a:avLst/>
              <a:gdLst/>
              <a:ahLst/>
              <a:cxnLst/>
              <a:rect l="l" t="t" r="r" b="b"/>
              <a:pathLst>
                <a:path w="215" h="436" extrusionOk="0">
                  <a:moveTo>
                    <a:pt x="26" y="1"/>
                  </a:moveTo>
                  <a:cubicBezTo>
                    <a:pt x="12" y="1"/>
                    <a:pt x="0" y="10"/>
                    <a:pt x="14" y="24"/>
                  </a:cubicBezTo>
                  <a:cubicBezTo>
                    <a:pt x="58" y="79"/>
                    <a:pt x="81" y="146"/>
                    <a:pt x="114" y="202"/>
                  </a:cubicBezTo>
                  <a:cubicBezTo>
                    <a:pt x="136" y="269"/>
                    <a:pt x="147" y="336"/>
                    <a:pt x="158" y="402"/>
                  </a:cubicBezTo>
                  <a:cubicBezTo>
                    <a:pt x="170" y="425"/>
                    <a:pt x="180" y="425"/>
                    <a:pt x="192" y="435"/>
                  </a:cubicBezTo>
                  <a:cubicBezTo>
                    <a:pt x="203" y="435"/>
                    <a:pt x="214" y="425"/>
                    <a:pt x="214" y="413"/>
                  </a:cubicBezTo>
                  <a:cubicBezTo>
                    <a:pt x="214" y="380"/>
                    <a:pt x="214" y="336"/>
                    <a:pt x="203" y="302"/>
                  </a:cubicBezTo>
                  <a:lnTo>
                    <a:pt x="170" y="202"/>
                  </a:lnTo>
                  <a:cubicBezTo>
                    <a:pt x="136" y="136"/>
                    <a:pt x="91" y="69"/>
                    <a:pt x="47" y="13"/>
                  </a:cubicBezTo>
                  <a:cubicBezTo>
                    <a:pt x="43" y="4"/>
                    <a:pt x="34" y="1"/>
                    <a:pt x="2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98" name="Google Shape;21898;p33"/>
            <p:cNvSpPr/>
            <p:nvPr/>
          </p:nvSpPr>
          <p:spPr>
            <a:xfrm>
              <a:off x="2288072" y="4706200"/>
              <a:ext cx="5303" cy="20409"/>
            </a:xfrm>
            <a:custGeom>
              <a:avLst/>
              <a:gdLst/>
              <a:ahLst/>
              <a:cxnLst/>
              <a:rect l="l" t="t" r="r" b="b"/>
              <a:pathLst>
                <a:path w="152" h="585" extrusionOk="0">
                  <a:moveTo>
                    <a:pt x="21" y="0"/>
                  </a:moveTo>
                  <a:cubicBezTo>
                    <a:pt x="10" y="0"/>
                    <a:pt x="0" y="10"/>
                    <a:pt x="7" y="23"/>
                  </a:cubicBezTo>
                  <a:cubicBezTo>
                    <a:pt x="18" y="68"/>
                    <a:pt x="40" y="112"/>
                    <a:pt x="52" y="157"/>
                  </a:cubicBezTo>
                  <a:cubicBezTo>
                    <a:pt x="74" y="201"/>
                    <a:pt x="85" y="246"/>
                    <a:pt x="96" y="290"/>
                  </a:cubicBezTo>
                  <a:cubicBezTo>
                    <a:pt x="118" y="379"/>
                    <a:pt x="129" y="480"/>
                    <a:pt x="118" y="569"/>
                  </a:cubicBezTo>
                  <a:cubicBezTo>
                    <a:pt x="118" y="576"/>
                    <a:pt x="129" y="584"/>
                    <a:pt x="136" y="584"/>
                  </a:cubicBezTo>
                  <a:cubicBezTo>
                    <a:pt x="139" y="584"/>
                    <a:pt x="141" y="583"/>
                    <a:pt x="141" y="579"/>
                  </a:cubicBezTo>
                  <a:cubicBezTo>
                    <a:pt x="151" y="480"/>
                    <a:pt x="151" y="379"/>
                    <a:pt x="129" y="290"/>
                  </a:cubicBezTo>
                  <a:cubicBezTo>
                    <a:pt x="118" y="190"/>
                    <a:pt x="96" y="90"/>
                    <a:pt x="40" y="12"/>
                  </a:cubicBezTo>
                  <a:cubicBezTo>
                    <a:pt x="36" y="4"/>
                    <a:pt x="28" y="0"/>
                    <a:pt x="2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99" name="Google Shape;21899;p33"/>
            <p:cNvSpPr/>
            <p:nvPr/>
          </p:nvSpPr>
          <p:spPr>
            <a:xfrm>
              <a:off x="2286362" y="4701176"/>
              <a:ext cx="8547" cy="13222"/>
            </a:xfrm>
            <a:custGeom>
              <a:avLst/>
              <a:gdLst/>
              <a:ahLst/>
              <a:cxnLst/>
              <a:rect l="l" t="t" r="r" b="b"/>
              <a:pathLst>
                <a:path w="245" h="379" extrusionOk="0">
                  <a:moveTo>
                    <a:pt x="34" y="1"/>
                  </a:moveTo>
                  <a:cubicBezTo>
                    <a:pt x="22" y="1"/>
                    <a:pt x="0" y="1"/>
                    <a:pt x="0" y="23"/>
                  </a:cubicBezTo>
                  <a:lnTo>
                    <a:pt x="0" y="45"/>
                  </a:lnTo>
                  <a:cubicBezTo>
                    <a:pt x="12" y="45"/>
                    <a:pt x="22" y="56"/>
                    <a:pt x="22" y="56"/>
                  </a:cubicBezTo>
                  <a:lnTo>
                    <a:pt x="34" y="56"/>
                  </a:lnTo>
                  <a:cubicBezTo>
                    <a:pt x="45" y="68"/>
                    <a:pt x="45" y="68"/>
                    <a:pt x="56" y="68"/>
                  </a:cubicBezTo>
                  <a:lnTo>
                    <a:pt x="67" y="78"/>
                  </a:lnTo>
                  <a:cubicBezTo>
                    <a:pt x="67" y="90"/>
                    <a:pt x="78" y="100"/>
                    <a:pt x="89" y="112"/>
                  </a:cubicBezTo>
                  <a:cubicBezTo>
                    <a:pt x="89" y="123"/>
                    <a:pt x="101" y="134"/>
                    <a:pt x="111" y="145"/>
                  </a:cubicBezTo>
                  <a:lnTo>
                    <a:pt x="145" y="212"/>
                  </a:lnTo>
                  <a:cubicBezTo>
                    <a:pt x="178" y="256"/>
                    <a:pt x="200" y="301"/>
                    <a:pt x="200" y="357"/>
                  </a:cubicBezTo>
                  <a:cubicBezTo>
                    <a:pt x="200" y="367"/>
                    <a:pt x="212" y="367"/>
                    <a:pt x="223" y="379"/>
                  </a:cubicBezTo>
                  <a:cubicBezTo>
                    <a:pt x="234" y="379"/>
                    <a:pt x="245" y="367"/>
                    <a:pt x="245" y="357"/>
                  </a:cubicBezTo>
                  <a:cubicBezTo>
                    <a:pt x="245" y="301"/>
                    <a:pt x="223" y="256"/>
                    <a:pt x="200" y="212"/>
                  </a:cubicBezTo>
                  <a:cubicBezTo>
                    <a:pt x="190" y="179"/>
                    <a:pt x="167" y="156"/>
                    <a:pt x="156" y="134"/>
                  </a:cubicBezTo>
                  <a:lnTo>
                    <a:pt x="167" y="134"/>
                  </a:lnTo>
                  <a:lnTo>
                    <a:pt x="167" y="112"/>
                  </a:lnTo>
                  <a:cubicBezTo>
                    <a:pt x="156" y="90"/>
                    <a:pt x="134" y="56"/>
                    <a:pt x="111" y="45"/>
                  </a:cubicBezTo>
                  <a:cubicBezTo>
                    <a:pt x="89" y="23"/>
                    <a:pt x="67" y="11"/>
                    <a:pt x="3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00" name="Google Shape;21900;p33"/>
            <p:cNvSpPr/>
            <p:nvPr/>
          </p:nvSpPr>
          <p:spPr>
            <a:xfrm>
              <a:off x="2272372" y="4698874"/>
              <a:ext cx="35" cy="384"/>
            </a:xfrm>
            <a:custGeom>
              <a:avLst/>
              <a:gdLst/>
              <a:ahLst/>
              <a:cxnLst/>
              <a:rect l="l" t="t" r="r" b="b"/>
              <a:pathLst>
                <a:path w="1" h="11" extrusionOk="0">
                  <a:moveTo>
                    <a:pt x="1" y="11"/>
                  </a:moveTo>
                  <a:lnTo>
                    <a:pt x="1" y="11"/>
                  </a:lnTo>
                  <a:cubicBezTo>
                    <a:pt x="1" y="0"/>
                    <a:pt x="1" y="0"/>
                    <a:pt x="1" y="1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01" name="Google Shape;21901;p33"/>
            <p:cNvSpPr/>
            <p:nvPr/>
          </p:nvSpPr>
          <p:spPr>
            <a:xfrm>
              <a:off x="2272372" y="4699223"/>
              <a:ext cx="35" cy="35"/>
            </a:xfrm>
            <a:custGeom>
              <a:avLst/>
              <a:gdLst/>
              <a:ahLst/>
              <a:cxnLst/>
              <a:rect l="l" t="t" r="r" b="b"/>
              <a:pathLst>
                <a:path w="1" h="1" extrusionOk="0">
                  <a:moveTo>
                    <a:pt x="1" y="1"/>
                  </a:moveTo>
                  <a:lnTo>
                    <a:pt x="1"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02" name="Google Shape;21902;p33"/>
            <p:cNvSpPr/>
            <p:nvPr/>
          </p:nvSpPr>
          <p:spPr>
            <a:xfrm>
              <a:off x="2272372" y="4697304"/>
              <a:ext cx="5896" cy="9873"/>
            </a:xfrm>
            <a:custGeom>
              <a:avLst/>
              <a:gdLst/>
              <a:ahLst/>
              <a:cxnLst/>
              <a:rect l="l" t="t" r="r" b="b"/>
              <a:pathLst>
                <a:path w="169" h="283" extrusionOk="0">
                  <a:moveTo>
                    <a:pt x="67" y="1"/>
                  </a:moveTo>
                  <a:cubicBezTo>
                    <a:pt x="67" y="1"/>
                    <a:pt x="57" y="1"/>
                    <a:pt x="57" y="11"/>
                  </a:cubicBezTo>
                  <a:lnTo>
                    <a:pt x="45" y="11"/>
                  </a:lnTo>
                  <a:cubicBezTo>
                    <a:pt x="35" y="11"/>
                    <a:pt x="35" y="23"/>
                    <a:pt x="35" y="23"/>
                  </a:cubicBezTo>
                  <a:cubicBezTo>
                    <a:pt x="23" y="23"/>
                    <a:pt x="23" y="23"/>
                    <a:pt x="23" y="33"/>
                  </a:cubicBezTo>
                  <a:cubicBezTo>
                    <a:pt x="12" y="33"/>
                    <a:pt x="12" y="45"/>
                    <a:pt x="12" y="45"/>
                  </a:cubicBezTo>
                  <a:cubicBezTo>
                    <a:pt x="1" y="45"/>
                    <a:pt x="1" y="45"/>
                    <a:pt x="1" y="56"/>
                  </a:cubicBezTo>
                  <a:lnTo>
                    <a:pt x="12" y="56"/>
                  </a:lnTo>
                  <a:lnTo>
                    <a:pt x="12" y="67"/>
                  </a:lnTo>
                  <a:lnTo>
                    <a:pt x="12" y="78"/>
                  </a:lnTo>
                  <a:lnTo>
                    <a:pt x="12" y="90"/>
                  </a:lnTo>
                  <a:lnTo>
                    <a:pt x="35" y="90"/>
                  </a:lnTo>
                  <a:lnTo>
                    <a:pt x="35" y="100"/>
                  </a:lnTo>
                  <a:lnTo>
                    <a:pt x="57" y="122"/>
                  </a:lnTo>
                  <a:cubicBezTo>
                    <a:pt x="57" y="122"/>
                    <a:pt x="79" y="122"/>
                    <a:pt x="79" y="112"/>
                  </a:cubicBezTo>
                  <a:cubicBezTo>
                    <a:pt x="90" y="100"/>
                    <a:pt x="90" y="90"/>
                    <a:pt x="101" y="67"/>
                  </a:cubicBezTo>
                  <a:lnTo>
                    <a:pt x="101" y="78"/>
                  </a:lnTo>
                  <a:lnTo>
                    <a:pt x="101" y="90"/>
                  </a:lnTo>
                  <a:cubicBezTo>
                    <a:pt x="112" y="90"/>
                    <a:pt x="112" y="100"/>
                    <a:pt x="112" y="100"/>
                  </a:cubicBezTo>
                  <a:lnTo>
                    <a:pt x="112" y="156"/>
                  </a:lnTo>
                  <a:cubicBezTo>
                    <a:pt x="112" y="189"/>
                    <a:pt x="112" y="223"/>
                    <a:pt x="101" y="267"/>
                  </a:cubicBezTo>
                  <a:cubicBezTo>
                    <a:pt x="101" y="275"/>
                    <a:pt x="112" y="283"/>
                    <a:pt x="123" y="283"/>
                  </a:cubicBezTo>
                  <a:cubicBezTo>
                    <a:pt x="127" y="283"/>
                    <a:pt x="131" y="282"/>
                    <a:pt x="134" y="278"/>
                  </a:cubicBezTo>
                  <a:cubicBezTo>
                    <a:pt x="146" y="234"/>
                    <a:pt x="156" y="201"/>
                    <a:pt x="156" y="156"/>
                  </a:cubicBezTo>
                  <a:cubicBezTo>
                    <a:pt x="168" y="134"/>
                    <a:pt x="168" y="112"/>
                    <a:pt x="168" y="90"/>
                  </a:cubicBezTo>
                  <a:cubicBezTo>
                    <a:pt x="168" y="78"/>
                    <a:pt x="168" y="67"/>
                    <a:pt x="156" y="67"/>
                  </a:cubicBezTo>
                  <a:cubicBezTo>
                    <a:pt x="156" y="45"/>
                    <a:pt x="134" y="45"/>
                    <a:pt x="124" y="33"/>
                  </a:cubicBezTo>
                  <a:lnTo>
                    <a:pt x="101" y="33"/>
                  </a:lnTo>
                  <a:cubicBezTo>
                    <a:pt x="112" y="23"/>
                    <a:pt x="101" y="11"/>
                    <a:pt x="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03" name="Google Shape;21903;p33"/>
            <p:cNvSpPr/>
            <p:nvPr/>
          </p:nvSpPr>
          <p:spPr>
            <a:xfrm>
              <a:off x="2275896" y="4699641"/>
              <a:ext cx="35" cy="35"/>
            </a:xfrm>
            <a:custGeom>
              <a:avLst/>
              <a:gdLst/>
              <a:ahLst/>
              <a:cxnLst/>
              <a:rect l="l" t="t" r="r" b="b"/>
              <a:pathLst>
                <a:path w="1" h="1" extrusionOk="0">
                  <a:moveTo>
                    <a:pt x="0" y="0"/>
                  </a:move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04" name="Google Shape;21904;p33"/>
            <p:cNvSpPr/>
            <p:nvPr/>
          </p:nvSpPr>
          <p:spPr>
            <a:xfrm>
              <a:off x="2258033" y="4706654"/>
              <a:ext cx="3140" cy="19223"/>
            </a:xfrm>
            <a:custGeom>
              <a:avLst/>
              <a:gdLst/>
              <a:ahLst/>
              <a:cxnLst/>
              <a:rect l="l" t="t" r="r" b="b"/>
              <a:pathLst>
                <a:path w="90" h="551" extrusionOk="0">
                  <a:moveTo>
                    <a:pt x="51" y="1"/>
                  </a:moveTo>
                  <a:cubicBezTo>
                    <a:pt x="44" y="1"/>
                    <a:pt x="37" y="3"/>
                    <a:pt x="34" y="10"/>
                  </a:cubicBezTo>
                  <a:cubicBezTo>
                    <a:pt x="1" y="88"/>
                    <a:pt x="1" y="188"/>
                    <a:pt x="1" y="277"/>
                  </a:cubicBezTo>
                  <a:cubicBezTo>
                    <a:pt x="1" y="366"/>
                    <a:pt x="23" y="455"/>
                    <a:pt x="45" y="533"/>
                  </a:cubicBezTo>
                  <a:cubicBezTo>
                    <a:pt x="51" y="544"/>
                    <a:pt x="62" y="550"/>
                    <a:pt x="71" y="550"/>
                  </a:cubicBezTo>
                  <a:cubicBezTo>
                    <a:pt x="81" y="550"/>
                    <a:pt x="90" y="544"/>
                    <a:pt x="90" y="533"/>
                  </a:cubicBezTo>
                  <a:cubicBezTo>
                    <a:pt x="67" y="455"/>
                    <a:pt x="45" y="366"/>
                    <a:pt x="45" y="277"/>
                  </a:cubicBezTo>
                  <a:cubicBezTo>
                    <a:pt x="56" y="200"/>
                    <a:pt x="67" y="111"/>
                    <a:pt x="78" y="22"/>
                  </a:cubicBezTo>
                  <a:cubicBezTo>
                    <a:pt x="86" y="14"/>
                    <a:pt x="67" y="1"/>
                    <a:pt x="5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05" name="Google Shape;21905;p33"/>
            <p:cNvSpPr/>
            <p:nvPr/>
          </p:nvSpPr>
          <p:spPr>
            <a:xfrm>
              <a:off x="2284792" y="4713213"/>
              <a:ext cx="3559" cy="13641"/>
            </a:xfrm>
            <a:custGeom>
              <a:avLst/>
              <a:gdLst/>
              <a:ahLst/>
              <a:cxnLst/>
              <a:rect l="l" t="t" r="r" b="b"/>
              <a:pathLst>
                <a:path w="102" h="391" extrusionOk="0">
                  <a:moveTo>
                    <a:pt x="23" y="0"/>
                  </a:moveTo>
                  <a:cubicBezTo>
                    <a:pt x="12" y="0"/>
                    <a:pt x="1" y="12"/>
                    <a:pt x="1" y="22"/>
                  </a:cubicBezTo>
                  <a:cubicBezTo>
                    <a:pt x="34" y="134"/>
                    <a:pt x="57" y="256"/>
                    <a:pt x="45" y="368"/>
                  </a:cubicBezTo>
                  <a:cubicBezTo>
                    <a:pt x="45" y="381"/>
                    <a:pt x="58" y="391"/>
                    <a:pt x="68" y="391"/>
                  </a:cubicBezTo>
                  <a:cubicBezTo>
                    <a:pt x="74" y="391"/>
                    <a:pt x="79" y="387"/>
                    <a:pt x="79" y="378"/>
                  </a:cubicBezTo>
                  <a:cubicBezTo>
                    <a:pt x="101" y="256"/>
                    <a:pt x="101" y="134"/>
                    <a:pt x="45" y="22"/>
                  </a:cubicBezTo>
                  <a:cubicBezTo>
                    <a:pt x="45" y="12"/>
                    <a:pt x="34" y="0"/>
                    <a:pt x="2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06" name="Google Shape;21906;p33"/>
            <p:cNvSpPr/>
            <p:nvPr/>
          </p:nvSpPr>
          <p:spPr>
            <a:xfrm>
              <a:off x="2047411" y="4644134"/>
              <a:ext cx="20898" cy="20758"/>
            </a:xfrm>
            <a:custGeom>
              <a:avLst/>
              <a:gdLst/>
              <a:ahLst/>
              <a:cxnLst/>
              <a:rect l="l" t="t" r="r" b="b"/>
              <a:pathLst>
                <a:path w="599" h="595" extrusionOk="0">
                  <a:moveTo>
                    <a:pt x="499" y="0"/>
                  </a:moveTo>
                  <a:cubicBezTo>
                    <a:pt x="432" y="12"/>
                    <a:pt x="376" y="45"/>
                    <a:pt x="309" y="79"/>
                  </a:cubicBezTo>
                  <a:cubicBezTo>
                    <a:pt x="287" y="89"/>
                    <a:pt x="254" y="112"/>
                    <a:pt x="232" y="134"/>
                  </a:cubicBezTo>
                  <a:cubicBezTo>
                    <a:pt x="210" y="156"/>
                    <a:pt x="187" y="178"/>
                    <a:pt x="198" y="212"/>
                  </a:cubicBezTo>
                  <a:lnTo>
                    <a:pt x="210" y="223"/>
                  </a:lnTo>
                  <a:cubicBezTo>
                    <a:pt x="165" y="267"/>
                    <a:pt x="109" y="301"/>
                    <a:pt x="65" y="346"/>
                  </a:cubicBezTo>
                  <a:cubicBezTo>
                    <a:pt x="45" y="365"/>
                    <a:pt x="78" y="403"/>
                    <a:pt x="109" y="403"/>
                  </a:cubicBezTo>
                  <a:cubicBezTo>
                    <a:pt x="113" y="403"/>
                    <a:pt x="117" y="402"/>
                    <a:pt x="121" y="401"/>
                  </a:cubicBezTo>
                  <a:lnTo>
                    <a:pt x="121" y="401"/>
                  </a:lnTo>
                  <a:cubicBezTo>
                    <a:pt x="121" y="412"/>
                    <a:pt x="109" y="412"/>
                    <a:pt x="109" y="412"/>
                  </a:cubicBezTo>
                  <a:cubicBezTo>
                    <a:pt x="65" y="457"/>
                    <a:pt x="20" y="512"/>
                    <a:pt x="9" y="568"/>
                  </a:cubicBezTo>
                  <a:cubicBezTo>
                    <a:pt x="1" y="584"/>
                    <a:pt x="23" y="594"/>
                    <a:pt x="39" y="594"/>
                  </a:cubicBezTo>
                  <a:cubicBezTo>
                    <a:pt x="45" y="594"/>
                    <a:pt x="51" y="593"/>
                    <a:pt x="54" y="590"/>
                  </a:cubicBezTo>
                  <a:cubicBezTo>
                    <a:pt x="76" y="568"/>
                    <a:pt x="87" y="546"/>
                    <a:pt x="109" y="524"/>
                  </a:cubicBezTo>
                  <a:cubicBezTo>
                    <a:pt x="131" y="501"/>
                    <a:pt x="154" y="479"/>
                    <a:pt x="176" y="468"/>
                  </a:cubicBezTo>
                  <a:lnTo>
                    <a:pt x="309" y="368"/>
                  </a:lnTo>
                  <a:cubicBezTo>
                    <a:pt x="354" y="346"/>
                    <a:pt x="398" y="323"/>
                    <a:pt x="443" y="312"/>
                  </a:cubicBezTo>
                  <a:cubicBezTo>
                    <a:pt x="465" y="301"/>
                    <a:pt x="487" y="301"/>
                    <a:pt x="510" y="301"/>
                  </a:cubicBezTo>
                  <a:cubicBezTo>
                    <a:pt x="521" y="295"/>
                    <a:pt x="535" y="295"/>
                    <a:pt x="547" y="295"/>
                  </a:cubicBezTo>
                  <a:cubicBezTo>
                    <a:pt x="560" y="295"/>
                    <a:pt x="571" y="295"/>
                    <a:pt x="576" y="290"/>
                  </a:cubicBezTo>
                  <a:cubicBezTo>
                    <a:pt x="599" y="279"/>
                    <a:pt x="599" y="257"/>
                    <a:pt x="576" y="245"/>
                  </a:cubicBezTo>
                  <a:cubicBezTo>
                    <a:pt x="554" y="223"/>
                    <a:pt x="527" y="215"/>
                    <a:pt x="498" y="215"/>
                  </a:cubicBezTo>
                  <a:cubicBezTo>
                    <a:pt x="468" y="215"/>
                    <a:pt x="438" y="223"/>
                    <a:pt x="410" y="234"/>
                  </a:cubicBezTo>
                  <a:cubicBezTo>
                    <a:pt x="354" y="245"/>
                    <a:pt x="321" y="267"/>
                    <a:pt x="276" y="290"/>
                  </a:cubicBezTo>
                  <a:cubicBezTo>
                    <a:pt x="321" y="257"/>
                    <a:pt x="376" y="223"/>
                    <a:pt x="432" y="201"/>
                  </a:cubicBezTo>
                  <a:lnTo>
                    <a:pt x="566" y="134"/>
                  </a:lnTo>
                  <a:cubicBezTo>
                    <a:pt x="599" y="112"/>
                    <a:pt x="588" y="89"/>
                    <a:pt x="566" y="67"/>
                  </a:cubicBezTo>
                  <a:cubicBezTo>
                    <a:pt x="588" y="34"/>
                    <a:pt x="532" y="0"/>
                    <a:pt x="49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07" name="Google Shape;21907;p33"/>
            <p:cNvSpPr/>
            <p:nvPr/>
          </p:nvSpPr>
          <p:spPr>
            <a:xfrm>
              <a:off x="2062588" y="4675847"/>
              <a:ext cx="30492" cy="15350"/>
            </a:xfrm>
            <a:custGeom>
              <a:avLst/>
              <a:gdLst/>
              <a:ahLst/>
              <a:cxnLst/>
              <a:rect l="l" t="t" r="r" b="b"/>
              <a:pathLst>
                <a:path w="874" h="440" extrusionOk="0">
                  <a:moveTo>
                    <a:pt x="464" y="315"/>
                  </a:moveTo>
                  <a:cubicBezTo>
                    <a:pt x="460" y="319"/>
                    <a:pt x="456" y="322"/>
                    <a:pt x="453" y="326"/>
                  </a:cubicBezTo>
                  <a:lnTo>
                    <a:pt x="453" y="326"/>
                  </a:lnTo>
                  <a:cubicBezTo>
                    <a:pt x="453" y="319"/>
                    <a:pt x="458" y="316"/>
                    <a:pt x="464" y="315"/>
                  </a:cubicBezTo>
                  <a:close/>
                  <a:moveTo>
                    <a:pt x="589" y="1"/>
                  </a:moveTo>
                  <a:cubicBezTo>
                    <a:pt x="584" y="1"/>
                    <a:pt x="579" y="2"/>
                    <a:pt x="575" y="3"/>
                  </a:cubicBezTo>
                  <a:cubicBezTo>
                    <a:pt x="519" y="26"/>
                    <a:pt x="486" y="59"/>
                    <a:pt x="442" y="92"/>
                  </a:cubicBezTo>
                  <a:cubicBezTo>
                    <a:pt x="398" y="126"/>
                    <a:pt x="364" y="148"/>
                    <a:pt x="319" y="171"/>
                  </a:cubicBezTo>
                  <a:cubicBezTo>
                    <a:pt x="230" y="226"/>
                    <a:pt x="141" y="270"/>
                    <a:pt x="42" y="304"/>
                  </a:cubicBezTo>
                  <a:cubicBezTo>
                    <a:pt x="0" y="314"/>
                    <a:pt x="45" y="372"/>
                    <a:pt x="78" y="372"/>
                  </a:cubicBezTo>
                  <a:cubicBezTo>
                    <a:pt x="81" y="372"/>
                    <a:pt x="84" y="372"/>
                    <a:pt x="86" y="371"/>
                  </a:cubicBezTo>
                  <a:cubicBezTo>
                    <a:pt x="136" y="351"/>
                    <a:pt x="196" y="330"/>
                    <a:pt x="249" y="310"/>
                  </a:cubicBezTo>
                  <a:lnTo>
                    <a:pt x="249" y="310"/>
                  </a:lnTo>
                  <a:cubicBezTo>
                    <a:pt x="245" y="322"/>
                    <a:pt x="254" y="339"/>
                    <a:pt x="264" y="349"/>
                  </a:cubicBezTo>
                  <a:cubicBezTo>
                    <a:pt x="272" y="356"/>
                    <a:pt x="285" y="364"/>
                    <a:pt x="300" y="364"/>
                  </a:cubicBezTo>
                  <a:cubicBezTo>
                    <a:pt x="306" y="364"/>
                    <a:pt x="313" y="363"/>
                    <a:pt x="319" y="359"/>
                  </a:cubicBezTo>
                  <a:cubicBezTo>
                    <a:pt x="341" y="349"/>
                    <a:pt x="375" y="337"/>
                    <a:pt x="408" y="326"/>
                  </a:cubicBezTo>
                  <a:lnTo>
                    <a:pt x="452" y="326"/>
                  </a:lnTo>
                  <a:cubicBezTo>
                    <a:pt x="420" y="354"/>
                    <a:pt x="382" y="374"/>
                    <a:pt x="353" y="393"/>
                  </a:cubicBezTo>
                  <a:cubicBezTo>
                    <a:pt x="333" y="403"/>
                    <a:pt x="357" y="439"/>
                    <a:pt x="379" y="439"/>
                  </a:cubicBezTo>
                  <a:cubicBezTo>
                    <a:pt x="381" y="439"/>
                    <a:pt x="384" y="439"/>
                    <a:pt x="386" y="438"/>
                  </a:cubicBezTo>
                  <a:cubicBezTo>
                    <a:pt x="486" y="404"/>
                    <a:pt x="564" y="349"/>
                    <a:pt x="642" y="293"/>
                  </a:cubicBezTo>
                  <a:cubicBezTo>
                    <a:pt x="720" y="237"/>
                    <a:pt x="809" y="181"/>
                    <a:pt x="865" y="104"/>
                  </a:cubicBezTo>
                  <a:cubicBezTo>
                    <a:pt x="874" y="75"/>
                    <a:pt x="833" y="46"/>
                    <a:pt x="808" y="46"/>
                  </a:cubicBezTo>
                  <a:cubicBezTo>
                    <a:pt x="804" y="46"/>
                    <a:pt x="801" y="46"/>
                    <a:pt x="798" y="48"/>
                  </a:cubicBezTo>
                  <a:cubicBezTo>
                    <a:pt x="764" y="70"/>
                    <a:pt x="731" y="104"/>
                    <a:pt x="697" y="126"/>
                  </a:cubicBezTo>
                  <a:cubicBezTo>
                    <a:pt x="697" y="115"/>
                    <a:pt x="687" y="104"/>
                    <a:pt x="675" y="92"/>
                  </a:cubicBezTo>
                  <a:cubicBezTo>
                    <a:pt x="670" y="87"/>
                    <a:pt x="662" y="84"/>
                    <a:pt x="652" y="84"/>
                  </a:cubicBezTo>
                  <a:cubicBezTo>
                    <a:pt x="642" y="84"/>
                    <a:pt x="631" y="87"/>
                    <a:pt x="620" y="92"/>
                  </a:cubicBezTo>
                  <a:lnTo>
                    <a:pt x="598" y="92"/>
                  </a:lnTo>
                  <a:cubicBezTo>
                    <a:pt x="620" y="82"/>
                    <a:pt x="631" y="70"/>
                    <a:pt x="631" y="48"/>
                  </a:cubicBezTo>
                  <a:cubicBezTo>
                    <a:pt x="649" y="21"/>
                    <a:pt x="614" y="1"/>
                    <a:pt x="58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08" name="Google Shape;21908;p33"/>
            <p:cNvSpPr/>
            <p:nvPr/>
          </p:nvSpPr>
          <p:spPr>
            <a:xfrm>
              <a:off x="2066635" y="4682302"/>
              <a:ext cx="26515" cy="19432"/>
            </a:xfrm>
            <a:custGeom>
              <a:avLst/>
              <a:gdLst/>
              <a:ahLst/>
              <a:cxnLst/>
              <a:rect l="l" t="t" r="r" b="b"/>
              <a:pathLst>
                <a:path w="760" h="557" extrusionOk="0">
                  <a:moveTo>
                    <a:pt x="696" y="1"/>
                  </a:moveTo>
                  <a:cubicBezTo>
                    <a:pt x="687" y="1"/>
                    <a:pt x="678" y="3"/>
                    <a:pt x="670" y="8"/>
                  </a:cubicBezTo>
                  <a:cubicBezTo>
                    <a:pt x="626" y="52"/>
                    <a:pt x="593" y="119"/>
                    <a:pt x="548" y="164"/>
                  </a:cubicBezTo>
                  <a:cubicBezTo>
                    <a:pt x="504" y="208"/>
                    <a:pt x="448" y="253"/>
                    <a:pt x="403" y="286"/>
                  </a:cubicBezTo>
                  <a:cubicBezTo>
                    <a:pt x="292" y="375"/>
                    <a:pt x="170" y="431"/>
                    <a:pt x="48" y="486"/>
                  </a:cubicBezTo>
                  <a:cubicBezTo>
                    <a:pt x="0" y="505"/>
                    <a:pt x="43" y="557"/>
                    <a:pt x="84" y="557"/>
                  </a:cubicBezTo>
                  <a:cubicBezTo>
                    <a:pt x="91" y="557"/>
                    <a:pt x="97" y="556"/>
                    <a:pt x="104" y="552"/>
                  </a:cubicBezTo>
                  <a:cubicBezTo>
                    <a:pt x="237" y="497"/>
                    <a:pt x="359" y="441"/>
                    <a:pt x="482" y="352"/>
                  </a:cubicBezTo>
                  <a:cubicBezTo>
                    <a:pt x="537" y="319"/>
                    <a:pt x="593" y="275"/>
                    <a:pt x="648" y="219"/>
                  </a:cubicBezTo>
                  <a:cubicBezTo>
                    <a:pt x="693" y="174"/>
                    <a:pt x="737" y="119"/>
                    <a:pt x="759" y="52"/>
                  </a:cubicBezTo>
                  <a:cubicBezTo>
                    <a:pt x="759" y="26"/>
                    <a:pt x="726" y="1"/>
                    <a:pt x="69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09" name="Google Shape;21909;p33"/>
            <p:cNvSpPr/>
            <p:nvPr/>
          </p:nvSpPr>
          <p:spPr>
            <a:xfrm>
              <a:off x="2053342" y="4660427"/>
              <a:ext cx="24665" cy="14653"/>
            </a:xfrm>
            <a:custGeom>
              <a:avLst/>
              <a:gdLst/>
              <a:ahLst/>
              <a:cxnLst/>
              <a:rect l="l" t="t" r="r" b="b"/>
              <a:pathLst>
                <a:path w="707" h="420" extrusionOk="0">
                  <a:moveTo>
                    <a:pt x="618" y="1"/>
                  </a:moveTo>
                  <a:cubicBezTo>
                    <a:pt x="596" y="1"/>
                    <a:pt x="574" y="12"/>
                    <a:pt x="551" y="12"/>
                  </a:cubicBezTo>
                  <a:cubicBezTo>
                    <a:pt x="544" y="12"/>
                    <a:pt x="536" y="7"/>
                    <a:pt x="529" y="7"/>
                  </a:cubicBezTo>
                  <a:cubicBezTo>
                    <a:pt x="525" y="7"/>
                    <a:pt x="521" y="8"/>
                    <a:pt x="517" y="12"/>
                  </a:cubicBezTo>
                  <a:cubicBezTo>
                    <a:pt x="362" y="45"/>
                    <a:pt x="218" y="146"/>
                    <a:pt x="106" y="257"/>
                  </a:cubicBezTo>
                  <a:cubicBezTo>
                    <a:pt x="95" y="267"/>
                    <a:pt x="95" y="279"/>
                    <a:pt x="95" y="290"/>
                  </a:cubicBezTo>
                  <a:cubicBezTo>
                    <a:pt x="84" y="301"/>
                    <a:pt x="73" y="324"/>
                    <a:pt x="62" y="334"/>
                  </a:cubicBezTo>
                  <a:lnTo>
                    <a:pt x="50" y="334"/>
                  </a:lnTo>
                  <a:cubicBezTo>
                    <a:pt x="40" y="356"/>
                    <a:pt x="28" y="368"/>
                    <a:pt x="17" y="379"/>
                  </a:cubicBezTo>
                  <a:cubicBezTo>
                    <a:pt x="0" y="396"/>
                    <a:pt x="23" y="420"/>
                    <a:pt x="44" y="420"/>
                  </a:cubicBezTo>
                  <a:cubicBezTo>
                    <a:pt x="50" y="420"/>
                    <a:pt x="57" y="418"/>
                    <a:pt x="62" y="412"/>
                  </a:cubicBezTo>
                  <a:cubicBezTo>
                    <a:pt x="106" y="390"/>
                    <a:pt x="139" y="356"/>
                    <a:pt x="173" y="324"/>
                  </a:cubicBezTo>
                  <a:cubicBezTo>
                    <a:pt x="218" y="301"/>
                    <a:pt x="262" y="267"/>
                    <a:pt x="295" y="235"/>
                  </a:cubicBezTo>
                  <a:cubicBezTo>
                    <a:pt x="307" y="235"/>
                    <a:pt x="307" y="223"/>
                    <a:pt x="317" y="223"/>
                  </a:cubicBezTo>
                  <a:cubicBezTo>
                    <a:pt x="351" y="201"/>
                    <a:pt x="384" y="190"/>
                    <a:pt x="406" y="178"/>
                  </a:cubicBezTo>
                  <a:cubicBezTo>
                    <a:pt x="495" y="134"/>
                    <a:pt x="584" y="112"/>
                    <a:pt x="663" y="67"/>
                  </a:cubicBezTo>
                  <a:cubicBezTo>
                    <a:pt x="707" y="45"/>
                    <a:pt x="651" y="1"/>
                    <a:pt x="61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10" name="Google Shape;21910;p33"/>
            <p:cNvSpPr/>
            <p:nvPr/>
          </p:nvSpPr>
          <p:spPr>
            <a:xfrm>
              <a:off x="2054459" y="4664753"/>
              <a:ext cx="25503" cy="19886"/>
            </a:xfrm>
            <a:custGeom>
              <a:avLst/>
              <a:gdLst/>
              <a:ahLst/>
              <a:cxnLst/>
              <a:rect l="l" t="t" r="r" b="b"/>
              <a:pathLst>
                <a:path w="731" h="570" extrusionOk="0">
                  <a:moveTo>
                    <a:pt x="635" y="0"/>
                  </a:moveTo>
                  <a:cubicBezTo>
                    <a:pt x="597" y="0"/>
                    <a:pt x="561" y="14"/>
                    <a:pt x="530" y="22"/>
                  </a:cubicBezTo>
                  <a:cubicBezTo>
                    <a:pt x="485" y="44"/>
                    <a:pt x="441" y="66"/>
                    <a:pt x="408" y="88"/>
                  </a:cubicBezTo>
                  <a:cubicBezTo>
                    <a:pt x="308" y="143"/>
                    <a:pt x="219" y="200"/>
                    <a:pt x="130" y="255"/>
                  </a:cubicBezTo>
                  <a:cubicBezTo>
                    <a:pt x="92" y="283"/>
                    <a:pt x="126" y="327"/>
                    <a:pt x="164" y="327"/>
                  </a:cubicBezTo>
                  <a:cubicBezTo>
                    <a:pt x="171" y="327"/>
                    <a:pt x="179" y="325"/>
                    <a:pt x="186" y="321"/>
                  </a:cubicBezTo>
                  <a:cubicBezTo>
                    <a:pt x="275" y="266"/>
                    <a:pt x="364" y="210"/>
                    <a:pt x="453" y="166"/>
                  </a:cubicBezTo>
                  <a:cubicBezTo>
                    <a:pt x="495" y="144"/>
                    <a:pt x="528" y="134"/>
                    <a:pt x="570" y="113"/>
                  </a:cubicBezTo>
                  <a:lnTo>
                    <a:pt x="570" y="113"/>
                  </a:lnTo>
                  <a:cubicBezTo>
                    <a:pt x="460" y="167"/>
                    <a:pt x="362" y="211"/>
                    <a:pt x="275" y="277"/>
                  </a:cubicBezTo>
                  <a:cubicBezTo>
                    <a:pt x="219" y="311"/>
                    <a:pt x="163" y="344"/>
                    <a:pt x="119" y="388"/>
                  </a:cubicBezTo>
                  <a:cubicBezTo>
                    <a:pt x="85" y="422"/>
                    <a:pt x="41" y="466"/>
                    <a:pt x="18" y="522"/>
                  </a:cubicBezTo>
                  <a:cubicBezTo>
                    <a:pt x="0" y="549"/>
                    <a:pt x="34" y="569"/>
                    <a:pt x="60" y="569"/>
                  </a:cubicBezTo>
                  <a:cubicBezTo>
                    <a:pt x="65" y="569"/>
                    <a:pt x="70" y="568"/>
                    <a:pt x="74" y="566"/>
                  </a:cubicBezTo>
                  <a:lnTo>
                    <a:pt x="208" y="433"/>
                  </a:lnTo>
                  <a:lnTo>
                    <a:pt x="341" y="333"/>
                  </a:lnTo>
                  <a:lnTo>
                    <a:pt x="641" y="166"/>
                  </a:lnTo>
                  <a:cubicBezTo>
                    <a:pt x="675" y="143"/>
                    <a:pt x="641" y="99"/>
                    <a:pt x="608" y="99"/>
                  </a:cubicBezTo>
                  <a:cubicBezTo>
                    <a:pt x="641" y="88"/>
                    <a:pt x="675" y="88"/>
                    <a:pt x="708" y="77"/>
                  </a:cubicBezTo>
                  <a:cubicBezTo>
                    <a:pt x="730" y="54"/>
                    <a:pt x="697" y="22"/>
                    <a:pt x="686" y="10"/>
                  </a:cubicBezTo>
                  <a:cubicBezTo>
                    <a:pt x="669" y="3"/>
                    <a:pt x="651" y="0"/>
                    <a:pt x="63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11" name="Google Shape;21911;p33"/>
            <p:cNvSpPr/>
            <p:nvPr/>
          </p:nvSpPr>
          <p:spPr>
            <a:xfrm>
              <a:off x="2063634" y="4676057"/>
              <a:ext cx="7012" cy="4570"/>
            </a:xfrm>
            <a:custGeom>
              <a:avLst/>
              <a:gdLst/>
              <a:ahLst/>
              <a:cxnLst/>
              <a:rect l="l" t="t" r="r" b="b"/>
              <a:pathLst>
                <a:path w="201" h="131" extrusionOk="0">
                  <a:moveTo>
                    <a:pt x="158" y="0"/>
                  </a:moveTo>
                  <a:cubicBezTo>
                    <a:pt x="148" y="0"/>
                    <a:pt x="139" y="3"/>
                    <a:pt x="134" y="9"/>
                  </a:cubicBezTo>
                  <a:cubicBezTo>
                    <a:pt x="123" y="20"/>
                    <a:pt x="111" y="20"/>
                    <a:pt x="101" y="31"/>
                  </a:cubicBezTo>
                  <a:lnTo>
                    <a:pt x="101" y="42"/>
                  </a:lnTo>
                  <a:lnTo>
                    <a:pt x="89" y="42"/>
                  </a:lnTo>
                  <a:lnTo>
                    <a:pt x="78" y="53"/>
                  </a:lnTo>
                  <a:cubicBezTo>
                    <a:pt x="67" y="53"/>
                    <a:pt x="56" y="64"/>
                    <a:pt x="45" y="64"/>
                  </a:cubicBezTo>
                  <a:cubicBezTo>
                    <a:pt x="34" y="76"/>
                    <a:pt x="22" y="76"/>
                    <a:pt x="12" y="86"/>
                  </a:cubicBezTo>
                  <a:cubicBezTo>
                    <a:pt x="0" y="86"/>
                    <a:pt x="0" y="109"/>
                    <a:pt x="0" y="120"/>
                  </a:cubicBezTo>
                  <a:cubicBezTo>
                    <a:pt x="12" y="131"/>
                    <a:pt x="22" y="131"/>
                    <a:pt x="45" y="131"/>
                  </a:cubicBezTo>
                  <a:cubicBezTo>
                    <a:pt x="67" y="131"/>
                    <a:pt x="101" y="120"/>
                    <a:pt x="123" y="109"/>
                  </a:cubicBezTo>
                  <a:cubicBezTo>
                    <a:pt x="145" y="86"/>
                    <a:pt x="167" y="76"/>
                    <a:pt x="190" y="53"/>
                  </a:cubicBezTo>
                  <a:cubicBezTo>
                    <a:pt x="200" y="42"/>
                    <a:pt x="200" y="20"/>
                    <a:pt x="190" y="9"/>
                  </a:cubicBezTo>
                  <a:cubicBezTo>
                    <a:pt x="178" y="3"/>
                    <a:pt x="167" y="0"/>
                    <a:pt x="15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12" name="Google Shape;21912;p33"/>
            <p:cNvSpPr/>
            <p:nvPr/>
          </p:nvSpPr>
          <p:spPr>
            <a:xfrm>
              <a:off x="2049260" y="4636005"/>
              <a:ext cx="60181" cy="51668"/>
            </a:xfrm>
            <a:custGeom>
              <a:avLst/>
              <a:gdLst/>
              <a:ahLst/>
              <a:cxnLst/>
              <a:rect l="l" t="t" r="r" b="b"/>
              <a:pathLst>
                <a:path w="1725" h="1481" extrusionOk="0">
                  <a:moveTo>
                    <a:pt x="579" y="0"/>
                  </a:moveTo>
                  <a:cubicBezTo>
                    <a:pt x="579" y="0"/>
                    <a:pt x="1" y="601"/>
                    <a:pt x="579" y="1168"/>
                  </a:cubicBezTo>
                  <a:cubicBezTo>
                    <a:pt x="822" y="1410"/>
                    <a:pt x="1062" y="1481"/>
                    <a:pt x="1260" y="1481"/>
                  </a:cubicBezTo>
                  <a:cubicBezTo>
                    <a:pt x="1533" y="1481"/>
                    <a:pt x="1724" y="1346"/>
                    <a:pt x="1724" y="1346"/>
                  </a:cubicBezTo>
                  <a:lnTo>
                    <a:pt x="1558" y="623"/>
                  </a:lnTo>
                  <a:lnTo>
                    <a:pt x="1336" y="356"/>
                  </a:lnTo>
                  <a:lnTo>
                    <a:pt x="579"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13" name="Google Shape;21913;p33"/>
            <p:cNvSpPr/>
            <p:nvPr/>
          </p:nvSpPr>
          <p:spPr>
            <a:xfrm>
              <a:off x="2043190" y="4640610"/>
              <a:ext cx="60460" cy="59902"/>
            </a:xfrm>
            <a:custGeom>
              <a:avLst/>
              <a:gdLst/>
              <a:ahLst/>
              <a:cxnLst/>
              <a:rect l="l" t="t" r="r" b="b"/>
              <a:pathLst>
                <a:path w="1733" h="1717" extrusionOk="0">
                  <a:moveTo>
                    <a:pt x="718" y="0"/>
                  </a:moveTo>
                  <a:cubicBezTo>
                    <a:pt x="605" y="0"/>
                    <a:pt x="485" y="48"/>
                    <a:pt x="386" y="101"/>
                  </a:cubicBezTo>
                  <a:cubicBezTo>
                    <a:pt x="230" y="190"/>
                    <a:pt x="86" y="302"/>
                    <a:pt x="8" y="480"/>
                  </a:cubicBezTo>
                  <a:cubicBezTo>
                    <a:pt x="0" y="495"/>
                    <a:pt x="20" y="511"/>
                    <a:pt x="36" y="511"/>
                  </a:cubicBezTo>
                  <a:cubicBezTo>
                    <a:pt x="43" y="511"/>
                    <a:pt x="49" y="508"/>
                    <a:pt x="52" y="502"/>
                  </a:cubicBezTo>
                  <a:cubicBezTo>
                    <a:pt x="130" y="346"/>
                    <a:pt x="275" y="246"/>
                    <a:pt x="420" y="168"/>
                  </a:cubicBezTo>
                  <a:cubicBezTo>
                    <a:pt x="519" y="108"/>
                    <a:pt x="627" y="67"/>
                    <a:pt x="744" y="67"/>
                  </a:cubicBezTo>
                  <a:cubicBezTo>
                    <a:pt x="758" y="67"/>
                    <a:pt x="772" y="67"/>
                    <a:pt x="786" y="68"/>
                  </a:cubicBezTo>
                  <a:cubicBezTo>
                    <a:pt x="786" y="79"/>
                    <a:pt x="798" y="91"/>
                    <a:pt x="808" y="91"/>
                  </a:cubicBezTo>
                  <a:cubicBezTo>
                    <a:pt x="820" y="101"/>
                    <a:pt x="831" y="101"/>
                    <a:pt x="842" y="113"/>
                  </a:cubicBezTo>
                  <a:cubicBezTo>
                    <a:pt x="808" y="113"/>
                    <a:pt x="786" y="113"/>
                    <a:pt x="753" y="124"/>
                  </a:cubicBezTo>
                  <a:cubicBezTo>
                    <a:pt x="697" y="135"/>
                    <a:pt x="642" y="157"/>
                    <a:pt x="575" y="180"/>
                  </a:cubicBezTo>
                  <a:cubicBezTo>
                    <a:pt x="453" y="246"/>
                    <a:pt x="331" y="324"/>
                    <a:pt x="208" y="380"/>
                  </a:cubicBezTo>
                  <a:cubicBezTo>
                    <a:pt x="179" y="399"/>
                    <a:pt x="200" y="426"/>
                    <a:pt x="221" y="426"/>
                  </a:cubicBezTo>
                  <a:cubicBezTo>
                    <a:pt x="224" y="426"/>
                    <a:pt x="227" y="426"/>
                    <a:pt x="230" y="424"/>
                  </a:cubicBezTo>
                  <a:cubicBezTo>
                    <a:pt x="364" y="368"/>
                    <a:pt x="486" y="302"/>
                    <a:pt x="608" y="246"/>
                  </a:cubicBezTo>
                  <a:cubicBezTo>
                    <a:pt x="664" y="224"/>
                    <a:pt x="720" y="202"/>
                    <a:pt x="786" y="190"/>
                  </a:cubicBezTo>
                  <a:cubicBezTo>
                    <a:pt x="820" y="180"/>
                    <a:pt x="842" y="180"/>
                    <a:pt x="875" y="180"/>
                  </a:cubicBezTo>
                  <a:cubicBezTo>
                    <a:pt x="776" y="224"/>
                    <a:pt x="675" y="269"/>
                    <a:pt x="586" y="324"/>
                  </a:cubicBezTo>
                  <a:cubicBezTo>
                    <a:pt x="519" y="358"/>
                    <a:pt x="453" y="402"/>
                    <a:pt x="397" y="435"/>
                  </a:cubicBezTo>
                  <a:cubicBezTo>
                    <a:pt x="341" y="480"/>
                    <a:pt x="264" y="513"/>
                    <a:pt x="230" y="569"/>
                  </a:cubicBezTo>
                  <a:cubicBezTo>
                    <a:pt x="219" y="591"/>
                    <a:pt x="242" y="602"/>
                    <a:pt x="264" y="602"/>
                  </a:cubicBezTo>
                  <a:cubicBezTo>
                    <a:pt x="319" y="591"/>
                    <a:pt x="375" y="546"/>
                    <a:pt x="430" y="502"/>
                  </a:cubicBezTo>
                  <a:cubicBezTo>
                    <a:pt x="442" y="502"/>
                    <a:pt x="453" y="491"/>
                    <a:pt x="464" y="491"/>
                  </a:cubicBezTo>
                  <a:cubicBezTo>
                    <a:pt x="519" y="457"/>
                    <a:pt x="575" y="424"/>
                    <a:pt x="642" y="391"/>
                  </a:cubicBezTo>
                  <a:cubicBezTo>
                    <a:pt x="697" y="358"/>
                    <a:pt x="753" y="335"/>
                    <a:pt x="820" y="302"/>
                  </a:cubicBezTo>
                  <a:cubicBezTo>
                    <a:pt x="831" y="302"/>
                    <a:pt x="842" y="302"/>
                    <a:pt x="853" y="291"/>
                  </a:cubicBezTo>
                  <a:lnTo>
                    <a:pt x="875" y="313"/>
                  </a:lnTo>
                  <a:cubicBezTo>
                    <a:pt x="886" y="313"/>
                    <a:pt x="897" y="313"/>
                    <a:pt x="908" y="303"/>
                  </a:cubicBezTo>
                  <a:lnTo>
                    <a:pt x="908" y="303"/>
                  </a:lnTo>
                  <a:cubicBezTo>
                    <a:pt x="896" y="314"/>
                    <a:pt x="875" y="324"/>
                    <a:pt x="865" y="324"/>
                  </a:cubicBezTo>
                  <a:cubicBezTo>
                    <a:pt x="798" y="358"/>
                    <a:pt x="742" y="391"/>
                    <a:pt x="675" y="424"/>
                  </a:cubicBezTo>
                  <a:cubicBezTo>
                    <a:pt x="564" y="480"/>
                    <a:pt x="453" y="558"/>
                    <a:pt x="341" y="647"/>
                  </a:cubicBezTo>
                  <a:cubicBezTo>
                    <a:pt x="323" y="656"/>
                    <a:pt x="349" y="672"/>
                    <a:pt x="366" y="672"/>
                  </a:cubicBezTo>
                  <a:cubicBezTo>
                    <a:pt x="370" y="672"/>
                    <a:pt x="373" y="671"/>
                    <a:pt x="375" y="669"/>
                  </a:cubicBezTo>
                  <a:cubicBezTo>
                    <a:pt x="486" y="602"/>
                    <a:pt x="598" y="536"/>
                    <a:pt x="709" y="480"/>
                  </a:cubicBezTo>
                  <a:cubicBezTo>
                    <a:pt x="720" y="469"/>
                    <a:pt x="731" y="469"/>
                    <a:pt x="742" y="457"/>
                  </a:cubicBezTo>
                  <a:cubicBezTo>
                    <a:pt x="753" y="469"/>
                    <a:pt x="764" y="469"/>
                    <a:pt x="776" y="469"/>
                  </a:cubicBezTo>
                  <a:lnTo>
                    <a:pt x="875" y="435"/>
                  </a:lnTo>
                  <a:cubicBezTo>
                    <a:pt x="875" y="447"/>
                    <a:pt x="875" y="447"/>
                    <a:pt x="887" y="457"/>
                  </a:cubicBezTo>
                  <a:lnTo>
                    <a:pt x="865" y="457"/>
                  </a:lnTo>
                  <a:cubicBezTo>
                    <a:pt x="720" y="524"/>
                    <a:pt x="575" y="602"/>
                    <a:pt x="442" y="691"/>
                  </a:cubicBezTo>
                  <a:cubicBezTo>
                    <a:pt x="423" y="700"/>
                    <a:pt x="444" y="727"/>
                    <a:pt x="458" y="727"/>
                  </a:cubicBezTo>
                  <a:cubicBezTo>
                    <a:pt x="460" y="727"/>
                    <a:pt x="462" y="726"/>
                    <a:pt x="464" y="724"/>
                  </a:cubicBezTo>
                  <a:cubicBezTo>
                    <a:pt x="598" y="657"/>
                    <a:pt x="731" y="591"/>
                    <a:pt x="865" y="536"/>
                  </a:cubicBezTo>
                  <a:cubicBezTo>
                    <a:pt x="909" y="524"/>
                    <a:pt x="942" y="502"/>
                    <a:pt x="986" y="491"/>
                  </a:cubicBezTo>
                  <a:lnTo>
                    <a:pt x="986" y="491"/>
                  </a:lnTo>
                  <a:cubicBezTo>
                    <a:pt x="976" y="502"/>
                    <a:pt x="964" y="502"/>
                    <a:pt x="954" y="513"/>
                  </a:cubicBezTo>
                  <a:cubicBezTo>
                    <a:pt x="931" y="513"/>
                    <a:pt x="931" y="536"/>
                    <a:pt x="942" y="546"/>
                  </a:cubicBezTo>
                  <a:cubicBezTo>
                    <a:pt x="964" y="569"/>
                    <a:pt x="976" y="569"/>
                    <a:pt x="998" y="569"/>
                  </a:cubicBezTo>
                  <a:cubicBezTo>
                    <a:pt x="1016" y="560"/>
                    <a:pt x="1034" y="551"/>
                    <a:pt x="1052" y="547"/>
                  </a:cubicBezTo>
                  <a:lnTo>
                    <a:pt x="1052" y="547"/>
                  </a:lnTo>
                  <a:cubicBezTo>
                    <a:pt x="1043" y="559"/>
                    <a:pt x="1054" y="580"/>
                    <a:pt x="1065" y="591"/>
                  </a:cubicBezTo>
                  <a:cubicBezTo>
                    <a:pt x="1072" y="599"/>
                    <a:pt x="1086" y="607"/>
                    <a:pt x="1097" y="607"/>
                  </a:cubicBezTo>
                  <a:cubicBezTo>
                    <a:pt x="1102" y="607"/>
                    <a:pt x="1106" y="605"/>
                    <a:pt x="1109" y="602"/>
                  </a:cubicBezTo>
                  <a:cubicBezTo>
                    <a:pt x="1120" y="602"/>
                    <a:pt x="1120" y="602"/>
                    <a:pt x="1131" y="591"/>
                  </a:cubicBezTo>
                  <a:lnTo>
                    <a:pt x="1131" y="602"/>
                  </a:lnTo>
                  <a:cubicBezTo>
                    <a:pt x="1131" y="602"/>
                    <a:pt x="1120" y="602"/>
                    <a:pt x="1120" y="613"/>
                  </a:cubicBezTo>
                  <a:cubicBezTo>
                    <a:pt x="1109" y="613"/>
                    <a:pt x="1098" y="625"/>
                    <a:pt x="1098" y="625"/>
                  </a:cubicBezTo>
                  <a:cubicBezTo>
                    <a:pt x="1065" y="647"/>
                    <a:pt x="1031" y="669"/>
                    <a:pt x="1009" y="680"/>
                  </a:cubicBezTo>
                  <a:cubicBezTo>
                    <a:pt x="942" y="714"/>
                    <a:pt x="875" y="746"/>
                    <a:pt x="808" y="769"/>
                  </a:cubicBezTo>
                  <a:cubicBezTo>
                    <a:pt x="687" y="825"/>
                    <a:pt x="553" y="880"/>
                    <a:pt x="430" y="958"/>
                  </a:cubicBezTo>
                  <a:cubicBezTo>
                    <a:pt x="411" y="967"/>
                    <a:pt x="433" y="994"/>
                    <a:pt x="447" y="994"/>
                  </a:cubicBezTo>
                  <a:cubicBezTo>
                    <a:pt x="449" y="994"/>
                    <a:pt x="451" y="993"/>
                    <a:pt x="453" y="991"/>
                  </a:cubicBezTo>
                  <a:cubicBezTo>
                    <a:pt x="586" y="914"/>
                    <a:pt x="731" y="869"/>
                    <a:pt x="865" y="825"/>
                  </a:cubicBezTo>
                  <a:cubicBezTo>
                    <a:pt x="931" y="791"/>
                    <a:pt x="998" y="769"/>
                    <a:pt x="1065" y="736"/>
                  </a:cubicBezTo>
                  <a:cubicBezTo>
                    <a:pt x="1075" y="736"/>
                    <a:pt x="1075" y="724"/>
                    <a:pt x="1087" y="724"/>
                  </a:cubicBezTo>
                  <a:cubicBezTo>
                    <a:pt x="1020" y="769"/>
                    <a:pt x="942" y="813"/>
                    <a:pt x="875" y="847"/>
                  </a:cubicBezTo>
                  <a:cubicBezTo>
                    <a:pt x="842" y="869"/>
                    <a:pt x="875" y="902"/>
                    <a:pt x="897" y="902"/>
                  </a:cubicBezTo>
                  <a:cubicBezTo>
                    <a:pt x="907" y="906"/>
                    <a:pt x="916" y="907"/>
                    <a:pt x="925" y="907"/>
                  </a:cubicBezTo>
                  <a:cubicBezTo>
                    <a:pt x="936" y="907"/>
                    <a:pt x="947" y="905"/>
                    <a:pt x="958" y="901"/>
                  </a:cubicBezTo>
                  <a:lnTo>
                    <a:pt x="958" y="901"/>
                  </a:lnTo>
                  <a:cubicBezTo>
                    <a:pt x="862" y="952"/>
                    <a:pt x="758" y="992"/>
                    <a:pt x="653" y="1013"/>
                  </a:cubicBezTo>
                  <a:cubicBezTo>
                    <a:pt x="602" y="1024"/>
                    <a:pt x="636" y="1081"/>
                    <a:pt x="676" y="1081"/>
                  </a:cubicBezTo>
                  <a:cubicBezTo>
                    <a:pt x="680" y="1081"/>
                    <a:pt x="683" y="1081"/>
                    <a:pt x="687" y="1080"/>
                  </a:cubicBezTo>
                  <a:cubicBezTo>
                    <a:pt x="808" y="1058"/>
                    <a:pt x="942" y="1036"/>
                    <a:pt x="1042" y="958"/>
                  </a:cubicBezTo>
                  <a:cubicBezTo>
                    <a:pt x="1053" y="958"/>
                    <a:pt x="1053" y="958"/>
                    <a:pt x="1065" y="947"/>
                  </a:cubicBezTo>
                  <a:cubicBezTo>
                    <a:pt x="1065" y="947"/>
                    <a:pt x="1075" y="936"/>
                    <a:pt x="1087" y="936"/>
                  </a:cubicBezTo>
                  <a:lnTo>
                    <a:pt x="1151" y="903"/>
                  </a:lnTo>
                  <a:lnTo>
                    <a:pt x="1151" y="903"/>
                  </a:lnTo>
                  <a:cubicBezTo>
                    <a:pt x="1108" y="926"/>
                    <a:pt x="1075" y="959"/>
                    <a:pt x="1042" y="980"/>
                  </a:cubicBezTo>
                  <a:cubicBezTo>
                    <a:pt x="909" y="1069"/>
                    <a:pt x="764" y="1136"/>
                    <a:pt x="620" y="1191"/>
                  </a:cubicBezTo>
                  <a:cubicBezTo>
                    <a:pt x="586" y="1203"/>
                    <a:pt x="631" y="1236"/>
                    <a:pt x="653" y="1236"/>
                  </a:cubicBezTo>
                  <a:cubicBezTo>
                    <a:pt x="808" y="1181"/>
                    <a:pt x="954" y="1114"/>
                    <a:pt x="1098" y="1036"/>
                  </a:cubicBezTo>
                  <a:cubicBezTo>
                    <a:pt x="1164" y="991"/>
                    <a:pt x="1231" y="947"/>
                    <a:pt x="1298" y="892"/>
                  </a:cubicBezTo>
                  <a:cubicBezTo>
                    <a:pt x="1309" y="880"/>
                    <a:pt x="1332" y="869"/>
                    <a:pt x="1354" y="858"/>
                  </a:cubicBezTo>
                  <a:lnTo>
                    <a:pt x="1354" y="858"/>
                  </a:lnTo>
                  <a:cubicBezTo>
                    <a:pt x="1298" y="924"/>
                    <a:pt x="1231" y="991"/>
                    <a:pt x="1164" y="1036"/>
                  </a:cubicBezTo>
                  <a:cubicBezTo>
                    <a:pt x="1136" y="1065"/>
                    <a:pt x="1174" y="1094"/>
                    <a:pt x="1206" y="1094"/>
                  </a:cubicBezTo>
                  <a:cubicBezTo>
                    <a:pt x="1211" y="1094"/>
                    <a:pt x="1216" y="1093"/>
                    <a:pt x="1220" y="1092"/>
                  </a:cubicBezTo>
                  <a:cubicBezTo>
                    <a:pt x="1276" y="1058"/>
                    <a:pt x="1320" y="1013"/>
                    <a:pt x="1376" y="969"/>
                  </a:cubicBezTo>
                  <a:cubicBezTo>
                    <a:pt x="1387" y="936"/>
                    <a:pt x="1409" y="914"/>
                    <a:pt x="1431" y="892"/>
                  </a:cubicBezTo>
                  <a:cubicBezTo>
                    <a:pt x="1431" y="902"/>
                    <a:pt x="1443" y="902"/>
                    <a:pt x="1454" y="914"/>
                  </a:cubicBezTo>
                  <a:cubicBezTo>
                    <a:pt x="1443" y="936"/>
                    <a:pt x="1421" y="958"/>
                    <a:pt x="1409" y="980"/>
                  </a:cubicBezTo>
                  <a:cubicBezTo>
                    <a:pt x="1398" y="1003"/>
                    <a:pt x="1387" y="1025"/>
                    <a:pt x="1365" y="1036"/>
                  </a:cubicBezTo>
                  <a:cubicBezTo>
                    <a:pt x="1354" y="1058"/>
                    <a:pt x="1342" y="1069"/>
                    <a:pt x="1332" y="1092"/>
                  </a:cubicBezTo>
                  <a:cubicBezTo>
                    <a:pt x="1320" y="1102"/>
                    <a:pt x="1332" y="1114"/>
                    <a:pt x="1342" y="1125"/>
                  </a:cubicBezTo>
                  <a:cubicBezTo>
                    <a:pt x="1342" y="1125"/>
                    <a:pt x="1352" y="1130"/>
                    <a:pt x="1362" y="1130"/>
                  </a:cubicBezTo>
                  <a:cubicBezTo>
                    <a:pt x="1367" y="1130"/>
                    <a:pt x="1372" y="1128"/>
                    <a:pt x="1376" y="1125"/>
                  </a:cubicBezTo>
                  <a:cubicBezTo>
                    <a:pt x="1398" y="1114"/>
                    <a:pt x="1421" y="1102"/>
                    <a:pt x="1443" y="1080"/>
                  </a:cubicBezTo>
                  <a:cubicBezTo>
                    <a:pt x="1454" y="1069"/>
                    <a:pt x="1465" y="1047"/>
                    <a:pt x="1476" y="1036"/>
                  </a:cubicBezTo>
                  <a:cubicBezTo>
                    <a:pt x="1485" y="1040"/>
                    <a:pt x="1494" y="1043"/>
                    <a:pt x="1503" y="1043"/>
                  </a:cubicBezTo>
                  <a:cubicBezTo>
                    <a:pt x="1515" y="1043"/>
                    <a:pt x="1525" y="1038"/>
                    <a:pt x="1532" y="1025"/>
                  </a:cubicBezTo>
                  <a:cubicBezTo>
                    <a:pt x="1543" y="1013"/>
                    <a:pt x="1543" y="1003"/>
                    <a:pt x="1554" y="980"/>
                  </a:cubicBezTo>
                  <a:lnTo>
                    <a:pt x="1554" y="991"/>
                  </a:lnTo>
                  <a:cubicBezTo>
                    <a:pt x="1543" y="1003"/>
                    <a:pt x="1543" y="1013"/>
                    <a:pt x="1532" y="1036"/>
                  </a:cubicBezTo>
                  <a:cubicBezTo>
                    <a:pt x="1510" y="1069"/>
                    <a:pt x="1487" y="1114"/>
                    <a:pt x="1454" y="1147"/>
                  </a:cubicBezTo>
                  <a:cubicBezTo>
                    <a:pt x="1398" y="1214"/>
                    <a:pt x="1332" y="1270"/>
                    <a:pt x="1265" y="1314"/>
                  </a:cubicBezTo>
                  <a:cubicBezTo>
                    <a:pt x="1198" y="1369"/>
                    <a:pt x="1131" y="1414"/>
                    <a:pt x="1053" y="1458"/>
                  </a:cubicBezTo>
                  <a:cubicBezTo>
                    <a:pt x="986" y="1492"/>
                    <a:pt x="897" y="1514"/>
                    <a:pt x="865" y="1570"/>
                  </a:cubicBezTo>
                  <a:cubicBezTo>
                    <a:pt x="846" y="1597"/>
                    <a:pt x="880" y="1617"/>
                    <a:pt x="899" y="1617"/>
                  </a:cubicBezTo>
                  <a:cubicBezTo>
                    <a:pt x="903" y="1617"/>
                    <a:pt x="907" y="1616"/>
                    <a:pt x="909" y="1614"/>
                  </a:cubicBezTo>
                  <a:cubicBezTo>
                    <a:pt x="954" y="1603"/>
                    <a:pt x="998" y="1570"/>
                    <a:pt x="1031" y="1559"/>
                  </a:cubicBezTo>
                  <a:cubicBezTo>
                    <a:pt x="1075" y="1537"/>
                    <a:pt x="1109" y="1514"/>
                    <a:pt x="1142" y="1503"/>
                  </a:cubicBezTo>
                  <a:cubicBezTo>
                    <a:pt x="1198" y="1470"/>
                    <a:pt x="1243" y="1436"/>
                    <a:pt x="1287" y="1403"/>
                  </a:cubicBezTo>
                  <a:cubicBezTo>
                    <a:pt x="1298" y="1414"/>
                    <a:pt x="1309" y="1425"/>
                    <a:pt x="1320" y="1425"/>
                  </a:cubicBezTo>
                  <a:cubicBezTo>
                    <a:pt x="1342" y="1425"/>
                    <a:pt x="1354" y="1414"/>
                    <a:pt x="1365" y="1414"/>
                  </a:cubicBezTo>
                  <a:cubicBezTo>
                    <a:pt x="1342" y="1425"/>
                    <a:pt x="1332" y="1448"/>
                    <a:pt x="1309" y="1458"/>
                  </a:cubicBezTo>
                  <a:cubicBezTo>
                    <a:pt x="1298" y="1470"/>
                    <a:pt x="1309" y="1481"/>
                    <a:pt x="1320" y="1492"/>
                  </a:cubicBezTo>
                  <a:cubicBezTo>
                    <a:pt x="1220" y="1559"/>
                    <a:pt x="1120" y="1614"/>
                    <a:pt x="1020" y="1658"/>
                  </a:cubicBezTo>
                  <a:cubicBezTo>
                    <a:pt x="990" y="1678"/>
                    <a:pt x="1022" y="1716"/>
                    <a:pt x="1054" y="1716"/>
                  </a:cubicBezTo>
                  <a:cubicBezTo>
                    <a:pt x="1058" y="1716"/>
                    <a:pt x="1061" y="1716"/>
                    <a:pt x="1065" y="1715"/>
                  </a:cubicBezTo>
                  <a:cubicBezTo>
                    <a:pt x="1198" y="1648"/>
                    <a:pt x="1320" y="1592"/>
                    <a:pt x="1443" y="1503"/>
                  </a:cubicBezTo>
                  <a:cubicBezTo>
                    <a:pt x="1498" y="1458"/>
                    <a:pt x="1554" y="1414"/>
                    <a:pt x="1599" y="1359"/>
                  </a:cubicBezTo>
                  <a:cubicBezTo>
                    <a:pt x="1609" y="1336"/>
                    <a:pt x="1643" y="1303"/>
                    <a:pt x="1654" y="1280"/>
                  </a:cubicBezTo>
                  <a:lnTo>
                    <a:pt x="1654" y="1292"/>
                  </a:lnTo>
                  <a:lnTo>
                    <a:pt x="1621" y="1359"/>
                  </a:lnTo>
                  <a:cubicBezTo>
                    <a:pt x="1621" y="1369"/>
                    <a:pt x="1632" y="1381"/>
                    <a:pt x="1643" y="1392"/>
                  </a:cubicBezTo>
                  <a:lnTo>
                    <a:pt x="1665" y="1392"/>
                  </a:lnTo>
                  <a:lnTo>
                    <a:pt x="1676" y="1381"/>
                  </a:lnTo>
                  <a:cubicBezTo>
                    <a:pt x="1688" y="1359"/>
                    <a:pt x="1698" y="1347"/>
                    <a:pt x="1710" y="1325"/>
                  </a:cubicBezTo>
                  <a:cubicBezTo>
                    <a:pt x="1720" y="1303"/>
                    <a:pt x="1732" y="1280"/>
                    <a:pt x="1732" y="1258"/>
                  </a:cubicBezTo>
                  <a:lnTo>
                    <a:pt x="1732" y="1247"/>
                  </a:lnTo>
                  <a:cubicBezTo>
                    <a:pt x="1732" y="1236"/>
                    <a:pt x="1720" y="1225"/>
                    <a:pt x="1720" y="1225"/>
                  </a:cubicBezTo>
                  <a:lnTo>
                    <a:pt x="1676" y="1225"/>
                  </a:lnTo>
                  <a:cubicBezTo>
                    <a:pt x="1688" y="1214"/>
                    <a:pt x="1688" y="1203"/>
                    <a:pt x="1688" y="1181"/>
                  </a:cubicBezTo>
                  <a:cubicBezTo>
                    <a:pt x="1688" y="1165"/>
                    <a:pt x="1671" y="1149"/>
                    <a:pt x="1653" y="1149"/>
                  </a:cubicBezTo>
                  <a:cubicBezTo>
                    <a:pt x="1646" y="1149"/>
                    <a:pt x="1638" y="1152"/>
                    <a:pt x="1632" y="1158"/>
                  </a:cubicBezTo>
                  <a:cubicBezTo>
                    <a:pt x="1643" y="1147"/>
                    <a:pt x="1643" y="1125"/>
                    <a:pt x="1654" y="1114"/>
                  </a:cubicBezTo>
                  <a:cubicBezTo>
                    <a:pt x="1654" y="1102"/>
                    <a:pt x="1643" y="1092"/>
                    <a:pt x="1643" y="1092"/>
                  </a:cubicBezTo>
                  <a:cubicBezTo>
                    <a:pt x="1654" y="1069"/>
                    <a:pt x="1654" y="1047"/>
                    <a:pt x="1643" y="1036"/>
                  </a:cubicBezTo>
                  <a:cubicBezTo>
                    <a:pt x="1643" y="1025"/>
                    <a:pt x="1632" y="1025"/>
                    <a:pt x="1621" y="1013"/>
                  </a:cubicBezTo>
                  <a:cubicBezTo>
                    <a:pt x="1632" y="991"/>
                    <a:pt x="1643" y="958"/>
                    <a:pt x="1643" y="936"/>
                  </a:cubicBezTo>
                  <a:cubicBezTo>
                    <a:pt x="1643" y="914"/>
                    <a:pt x="1621" y="902"/>
                    <a:pt x="1609" y="902"/>
                  </a:cubicBezTo>
                  <a:lnTo>
                    <a:pt x="1599" y="902"/>
                  </a:lnTo>
                  <a:cubicBezTo>
                    <a:pt x="1599" y="892"/>
                    <a:pt x="1587" y="880"/>
                    <a:pt x="1576" y="880"/>
                  </a:cubicBezTo>
                  <a:lnTo>
                    <a:pt x="1565" y="880"/>
                  </a:lnTo>
                  <a:cubicBezTo>
                    <a:pt x="1565" y="869"/>
                    <a:pt x="1554" y="858"/>
                    <a:pt x="1543" y="847"/>
                  </a:cubicBezTo>
                  <a:cubicBezTo>
                    <a:pt x="1554" y="803"/>
                    <a:pt x="1565" y="758"/>
                    <a:pt x="1520" y="724"/>
                  </a:cubicBezTo>
                  <a:cubicBezTo>
                    <a:pt x="1520" y="724"/>
                    <a:pt x="1510" y="724"/>
                    <a:pt x="1510" y="714"/>
                  </a:cubicBezTo>
                  <a:cubicBezTo>
                    <a:pt x="1498" y="691"/>
                    <a:pt x="1498" y="669"/>
                    <a:pt x="1487" y="647"/>
                  </a:cubicBezTo>
                  <a:cubicBezTo>
                    <a:pt x="1465" y="580"/>
                    <a:pt x="1431" y="524"/>
                    <a:pt x="1365" y="491"/>
                  </a:cubicBezTo>
                  <a:lnTo>
                    <a:pt x="1332" y="491"/>
                  </a:lnTo>
                  <a:cubicBezTo>
                    <a:pt x="1320" y="469"/>
                    <a:pt x="1309" y="447"/>
                    <a:pt x="1298" y="435"/>
                  </a:cubicBezTo>
                  <a:lnTo>
                    <a:pt x="1332" y="402"/>
                  </a:lnTo>
                  <a:cubicBezTo>
                    <a:pt x="1332" y="380"/>
                    <a:pt x="1320" y="358"/>
                    <a:pt x="1298" y="346"/>
                  </a:cubicBezTo>
                  <a:cubicBezTo>
                    <a:pt x="1287" y="335"/>
                    <a:pt x="1265" y="335"/>
                    <a:pt x="1243" y="335"/>
                  </a:cubicBezTo>
                  <a:cubicBezTo>
                    <a:pt x="1243" y="335"/>
                    <a:pt x="1243" y="324"/>
                    <a:pt x="1231" y="324"/>
                  </a:cubicBezTo>
                  <a:cubicBezTo>
                    <a:pt x="1224" y="316"/>
                    <a:pt x="1216" y="308"/>
                    <a:pt x="1204" y="308"/>
                  </a:cubicBezTo>
                  <a:cubicBezTo>
                    <a:pt x="1199" y="308"/>
                    <a:pt x="1193" y="310"/>
                    <a:pt x="1187" y="313"/>
                  </a:cubicBezTo>
                  <a:lnTo>
                    <a:pt x="1176" y="313"/>
                  </a:lnTo>
                  <a:lnTo>
                    <a:pt x="1176" y="302"/>
                  </a:lnTo>
                  <a:cubicBezTo>
                    <a:pt x="1176" y="302"/>
                    <a:pt x="1176" y="291"/>
                    <a:pt x="1164" y="291"/>
                  </a:cubicBezTo>
                  <a:cubicBezTo>
                    <a:pt x="1176" y="269"/>
                    <a:pt x="1176" y="257"/>
                    <a:pt x="1164" y="246"/>
                  </a:cubicBezTo>
                  <a:cubicBezTo>
                    <a:pt x="1154" y="235"/>
                    <a:pt x="1142" y="224"/>
                    <a:pt x="1120" y="224"/>
                  </a:cubicBezTo>
                  <a:lnTo>
                    <a:pt x="1120" y="213"/>
                  </a:lnTo>
                  <a:cubicBezTo>
                    <a:pt x="1098" y="180"/>
                    <a:pt x="1065" y="157"/>
                    <a:pt x="1031" y="135"/>
                  </a:cubicBezTo>
                  <a:cubicBezTo>
                    <a:pt x="1020" y="124"/>
                    <a:pt x="998" y="124"/>
                    <a:pt x="986" y="124"/>
                  </a:cubicBezTo>
                  <a:cubicBezTo>
                    <a:pt x="976" y="124"/>
                    <a:pt x="976" y="135"/>
                    <a:pt x="964" y="135"/>
                  </a:cubicBezTo>
                  <a:cubicBezTo>
                    <a:pt x="964" y="124"/>
                    <a:pt x="954" y="124"/>
                    <a:pt x="954" y="124"/>
                  </a:cubicBezTo>
                  <a:lnTo>
                    <a:pt x="942" y="113"/>
                  </a:lnTo>
                  <a:cubicBezTo>
                    <a:pt x="942" y="101"/>
                    <a:pt x="942" y="91"/>
                    <a:pt x="931" y="91"/>
                  </a:cubicBezTo>
                  <a:cubicBezTo>
                    <a:pt x="920" y="79"/>
                    <a:pt x="920" y="79"/>
                    <a:pt x="909" y="79"/>
                  </a:cubicBezTo>
                  <a:cubicBezTo>
                    <a:pt x="897" y="68"/>
                    <a:pt x="887" y="68"/>
                    <a:pt x="887" y="57"/>
                  </a:cubicBezTo>
                  <a:lnTo>
                    <a:pt x="865" y="35"/>
                  </a:lnTo>
                  <a:cubicBezTo>
                    <a:pt x="819" y="10"/>
                    <a:pt x="769" y="0"/>
                    <a:pt x="71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14" name="Google Shape;21914;p33"/>
            <p:cNvSpPr/>
            <p:nvPr/>
          </p:nvSpPr>
          <p:spPr>
            <a:xfrm>
              <a:off x="2080799" y="4674208"/>
              <a:ext cx="21281" cy="17479"/>
            </a:xfrm>
            <a:custGeom>
              <a:avLst/>
              <a:gdLst/>
              <a:ahLst/>
              <a:cxnLst/>
              <a:rect l="l" t="t" r="r" b="b"/>
              <a:pathLst>
                <a:path w="610" h="501" extrusionOk="0">
                  <a:moveTo>
                    <a:pt x="552" y="1"/>
                  </a:moveTo>
                  <a:cubicBezTo>
                    <a:pt x="540" y="1"/>
                    <a:pt x="528" y="6"/>
                    <a:pt x="521" y="17"/>
                  </a:cubicBezTo>
                  <a:lnTo>
                    <a:pt x="509" y="28"/>
                  </a:lnTo>
                  <a:lnTo>
                    <a:pt x="487" y="28"/>
                  </a:lnTo>
                  <a:cubicBezTo>
                    <a:pt x="353" y="218"/>
                    <a:pt x="187" y="351"/>
                    <a:pt x="9" y="485"/>
                  </a:cubicBezTo>
                  <a:cubicBezTo>
                    <a:pt x="1" y="492"/>
                    <a:pt x="4" y="500"/>
                    <a:pt x="11" y="500"/>
                  </a:cubicBezTo>
                  <a:cubicBezTo>
                    <a:pt x="13" y="500"/>
                    <a:pt x="17" y="499"/>
                    <a:pt x="20" y="495"/>
                  </a:cubicBezTo>
                  <a:cubicBezTo>
                    <a:pt x="168" y="400"/>
                    <a:pt x="317" y="295"/>
                    <a:pt x="436" y="170"/>
                  </a:cubicBezTo>
                  <a:lnTo>
                    <a:pt x="436" y="170"/>
                  </a:lnTo>
                  <a:cubicBezTo>
                    <a:pt x="431" y="176"/>
                    <a:pt x="426" y="185"/>
                    <a:pt x="420" y="195"/>
                  </a:cubicBezTo>
                  <a:cubicBezTo>
                    <a:pt x="376" y="240"/>
                    <a:pt x="320" y="284"/>
                    <a:pt x="264" y="329"/>
                  </a:cubicBezTo>
                  <a:cubicBezTo>
                    <a:pt x="242" y="340"/>
                    <a:pt x="276" y="362"/>
                    <a:pt x="298" y="362"/>
                  </a:cubicBezTo>
                  <a:cubicBezTo>
                    <a:pt x="343" y="329"/>
                    <a:pt x="376" y="307"/>
                    <a:pt x="420" y="273"/>
                  </a:cubicBezTo>
                  <a:lnTo>
                    <a:pt x="420" y="273"/>
                  </a:lnTo>
                  <a:cubicBezTo>
                    <a:pt x="398" y="329"/>
                    <a:pt x="376" y="373"/>
                    <a:pt x="343" y="418"/>
                  </a:cubicBezTo>
                  <a:cubicBezTo>
                    <a:pt x="334" y="442"/>
                    <a:pt x="355" y="460"/>
                    <a:pt x="376" y="460"/>
                  </a:cubicBezTo>
                  <a:cubicBezTo>
                    <a:pt x="384" y="460"/>
                    <a:pt x="392" y="457"/>
                    <a:pt x="398" y="451"/>
                  </a:cubicBezTo>
                  <a:cubicBezTo>
                    <a:pt x="432" y="418"/>
                    <a:pt x="465" y="373"/>
                    <a:pt x="487" y="329"/>
                  </a:cubicBezTo>
                  <a:lnTo>
                    <a:pt x="487" y="317"/>
                  </a:lnTo>
                  <a:lnTo>
                    <a:pt x="543" y="262"/>
                  </a:lnTo>
                  <a:cubicBezTo>
                    <a:pt x="565" y="240"/>
                    <a:pt x="587" y="228"/>
                    <a:pt x="598" y="206"/>
                  </a:cubicBezTo>
                  <a:cubicBezTo>
                    <a:pt x="610" y="184"/>
                    <a:pt x="576" y="162"/>
                    <a:pt x="554" y="162"/>
                  </a:cubicBezTo>
                  <a:cubicBezTo>
                    <a:pt x="565" y="117"/>
                    <a:pt x="587" y="84"/>
                    <a:pt x="587" y="50"/>
                  </a:cubicBezTo>
                  <a:cubicBezTo>
                    <a:pt x="587" y="50"/>
                    <a:pt x="598" y="50"/>
                    <a:pt x="598" y="40"/>
                  </a:cubicBezTo>
                  <a:cubicBezTo>
                    <a:pt x="598" y="18"/>
                    <a:pt x="575" y="1"/>
                    <a:pt x="55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15" name="Google Shape;21915;p33"/>
            <p:cNvSpPr/>
            <p:nvPr/>
          </p:nvSpPr>
          <p:spPr>
            <a:xfrm>
              <a:off x="2098174" y="4684116"/>
              <a:ext cx="3907" cy="4291"/>
            </a:xfrm>
            <a:custGeom>
              <a:avLst/>
              <a:gdLst/>
              <a:ahLst/>
              <a:cxnLst/>
              <a:rect l="l" t="t" r="r" b="b"/>
              <a:pathLst>
                <a:path w="112" h="123" extrusionOk="0">
                  <a:moveTo>
                    <a:pt x="89" y="0"/>
                  </a:moveTo>
                  <a:cubicBezTo>
                    <a:pt x="78" y="0"/>
                    <a:pt x="56" y="0"/>
                    <a:pt x="45" y="11"/>
                  </a:cubicBezTo>
                  <a:cubicBezTo>
                    <a:pt x="45" y="23"/>
                    <a:pt x="33" y="33"/>
                    <a:pt x="23" y="45"/>
                  </a:cubicBezTo>
                  <a:cubicBezTo>
                    <a:pt x="11" y="67"/>
                    <a:pt x="11" y="78"/>
                    <a:pt x="0" y="89"/>
                  </a:cubicBezTo>
                  <a:cubicBezTo>
                    <a:pt x="0" y="100"/>
                    <a:pt x="11" y="112"/>
                    <a:pt x="23" y="122"/>
                  </a:cubicBezTo>
                  <a:lnTo>
                    <a:pt x="33" y="122"/>
                  </a:lnTo>
                  <a:cubicBezTo>
                    <a:pt x="45" y="122"/>
                    <a:pt x="45" y="122"/>
                    <a:pt x="45" y="112"/>
                  </a:cubicBezTo>
                  <a:lnTo>
                    <a:pt x="78" y="78"/>
                  </a:lnTo>
                  <a:cubicBezTo>
                    <a:pt x="89" y="67"/>
                    <a:pt x="89" y="45"/>
                    <a:pt x="100" y="33"/>
                  </a:cubicBezTo>
                  <a:cubicBezTo>
                    <a:pt x="112" y="23"/>
                    <a:pt x="89" y="11"/>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16" name="Google Shape;21916;p33"/>
            <p:cNvSpPr/>
            <p:nvPr/>
          </p:nvSpPr>
          <p:spPr>
            <a:xfrm>
              <a:off x="2069565" y="4655682"/>
              <a:ext cx="19188" cy="13013"/>
            </a:xfrm>
            <a:custGeom>
              <a:avLst/>
              <a:gdLst/>
              <a:ahLst/>
              <a:cxnLst/>
              <a:rect l="l" t="t" r="r" b="b"/>
              <a:pathLst>
                <a:path w="550" h="373" extrusionOk="0">
                  <a:moveTo>
                    <a:pt x="496" y="0"/>
                  </a:moveTo>
                  <a:cubicBezTo>
                    <a:pt x="492" y="0"/>
                    <a:pt x="489" y="1"/>
                    <a:pt x="487" y="3"/>
                  </a:cubicBezTo>
                  <a:cubicBezTo>
                    <a:pt x="442" y="37"/>
                    <a:pt x="408" y="70"/>
                    <a:pt x="375" y="104"/>
                  </a:cubicBezTo>
                  <a:cubicBezTo>
                    <a:pt x="342" y="137"/>
                    <a:pt x="309" y="170"/>
                    <a:pt x="275" y="193"/>
                  </a:cubicBezTo>
                  <a:cubicBezTo>
                    <a:pt x="198" y="259"/>
                    <a:pt x="109" y="304"/>
                    <a:pt x="20" y="337"/>
                  </a:cubicBezTo>
                  <a:cubicBezTo>
                    <a:pt x="0" y="347"/>
                    <a:pt x="22" y="373"/>
                    <a:pt x="43" y="373"/>
                  </a:cubicBezTo>
                  <a:cubicBezTo>
                    <a:pt x="46" y="373"/>
                    <a:pt x="49" y="372"/>
                    <a:pt x="52" y="371"/>
                  </a:cubicBezTo>
                  <a:cubicBezTo>
                    <a:pt x="141" y="337"/>
                    <a:pt x="230" y="292"/>
                    <a:pt x="319" y="237"/>
                  </a:cubicBezTo>
                  <a:cubicBezTo>
                    <a:pt x="353" y="203"/>
                    <a:pt x="398" y="181"/>
                    <a:pt x="431" y="148"/>
                  </a:cubicBezTo>
                  <a:cubicBezTo>
                    <a:pt x="464" y="126"/>
                    <a:pt x="487" y="104"/>
                    <a:pt x="509" y="70"/>
                  </a:cubicBezTo>
                  <a:lnTo>
                    <a:pt x="531" y="70"/>
                  </a:lnTo>
                  <a:cubicBezTo>
                    <a:pt x="542" y="70"/>
                    <a:pt x="542" y="70"/>
                    <a:pt x="542" y="59"/>
                  </a:cubicBezTo>
                  <a:lnTo>
                    <a:pt x="542" y="48"/>
                  </a:lnTo>
                  <a:lnTo>
                    <a:pt x="531" y="37"/>
                  </a:lnTo>
                  <a:cubicBezTo>
                    <a:pt x="549" y="19"/>
                    <a:pt x="515" y="0"/>
                    <a:pt x="49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17" name="Google Shape;21917;p33"/>
            <p:cNvSpPr/>
            <p:nvPr/>
          </p:nvSpPr>
          <p:spPr>
            <a:xfrm>
              <a:off x="2076543" y="4657566"/>
              <a:ext cx="19711" cy="17862"/>
            </a:xfrm>
            <a:custGeom>
              <a:avLst/>
              <a:gdLst/>
              <a:ahLst/>
              <a:cxnLst/>
              <a:rect l="l" t="t" r="r" b="b"/>
              <a:pathLst>
                <a:path w="565" h="512" extrusionOk="0">
                  <a:moveTo>
                    <a:pt x="364" y="116"/>
                  </a:moveTo>
                  <a:cubicBezTo>
                    <a:pt x="364" y="127"/>
                    <a:pt x="376" y="139"/>
                    <a:pt x="386" y="139"/>
                  </a:cubicBezTo>
                  <a:cubicBezTo>
                    <a:pt x="386" y="149"/>
                    <a:pt x="386" y="149"/>
                    <a:pt x="398" y="149"/>
                  </a:cubicBezTo>
                  <a:lnTo>
                    <a:pt x="398" y="161"/>
                  </a:lnTo>
                  <a:lnTo>
                    <a:pt x="353" y="161"/>
                  </a:lnTo>
                  <a:cubicBezTo>
                    <a:pt x="353" y="149"/>
                    <a:pt x="342" y="149"/>
                    <a:pt x="342" y="149"/>
                  </a:cubicBezTo>
                  <a:lnTo>
                    <a:pt x="320" y="149"/>
                  </a:lnTo>
                  <a:cubicBezTo>
                    <a:pt x="331" y="139"/>
                    <a:pt x="342" y="139"/>
                    <a:pt x="353" y="127"/>
                  </a:cubicBezTo>
                  <a:lnTo>
                    <a:pt x="364" y="116"/>
                  </a:lnTo>
                  <a:close/>
                  <a:moveTo>
                    <a:pt x="395" y="1"/>
                  </a:moveTo>
                  <a:cubicBezTo>
                    <a:pt x="388" y="1"/>
                    <a:pt x="382" y="2"/>
                    <a:pt x="376" y="5"/>
                  </a:cubicBezTo>
                  <a:cubicBezTo>
                    <a:pt x="353" y="16"/>
                    <a:pt x="342" y="38"/>
                    <a:pt x="331" y="50"/>
                  </a:cubicBezTo>
                  <a:cubicBezTo>
                    <a:pt x="297" y="83"/>
                    <a:pt x="264" y="105"/>
                    <a:pt x="231" y="127"/>
                  </a:cubicBezTo>
                  <a:cubicBezTo>
                    <a:pt x="164" y="183"/>
                    <a:pt x="97" y="228"/>
                    <a:pt x="20" y="272"/>
                  </a:cubicBezTo>
                  <a:cubicBezTo>
                    <a:pt x="1" y="281"/>
                    <a:pt x="22" y="307"/>
                    <a:pt x="43" y="307"/>
                  </a:cubicBezTo>
                  <a:cubicBezTo>
                    <a:pt x="46" y="307"/>
                    <a:pt x="49" y="307"/>
                    <a:pt x="53" y="305"/>
                  </a:cubicBezTo>
                  <a:cubicBezTo>
                    <a:pt x="119" y="272"/>
                    <a:pt x="186" y="238"/>
                    <a:pt x="253" y="194"/>
                  </a:cubicBezTo>
                  <a:cubicBezTo>
                    <a:pt x="264" y="194"/>
                    <a:pt x="264" y="183"/>
                    <a:pt x="275" y="183"/>
                  </a:cubicBezTo>
                  <a:cubicBezTo>
                    <a:pt x="275" y="183"/>
                    <a:pt x="287" y="183"/>
                    <a:pt x="287" y="194"/>
                  </a:cubicBezTo>
                  <a:lnTo>
                    <a:pt x="309" y="194"/>
                  </a:lnTo>
                  <a:cubicBezTo>
                    <a:pt x="309" y="205"/>
                    <a:pt x="309" y="205"/>
                    <a:pt x="320" y="205"/>
                  </a:cubicBezTo>
                  <a:cubicBezTo>
                    <a:pt x="320" y="205"/>
                    <a:pt x="325" y="210"/>
                    <a:pt x="328" y="210"/>
                  </a:cubicBezTo>
                  <a:cubicBezTo>
                    <a:pt x="330" y="210"/>
                    <a:pt x="331" y="209"/>
                    <a:pt x="331" y="205"/>
                  </a:cubicBezTo>
                  <a:lnTo>
                    <a:pt x="364" y="205"/>
                  </a:lnTo>
                  <a:cubicBezTo>
                    <a:pt x="353" y="216"/>
                    <a:pt x="342" y="228"/>
                    <a:pt x="331" y="228"/>
                  </a:cubicBezTo>
                  <a:cubicBezTo>
                    <a:pt x="312" y="247"/>
                    <a:pt x="334" y="274"/>
                    <a:pt x="355" y="274"/>
                  </a:cubicBezTo>
                  <a:cubicBezTo>
                    <a:pt x="358" y="274"/>
                    <a:pt x="361" y="273"/>
                    <a:pt x="364" y="272"/>
                  </a:cubicBezTo>
                  <a:cubicBezTo>
                    <a:pt x="386" y="260"/>
                    <a:pt x="398" y="250"/>
                    <a:pt x="420" y="238"/>
                  </a:cubicBezTo>
                  <a:cubicBezTo>
                    <a:pt x="420" y="238"/>
                    <a:pt x="425" y="243"/>
                    <a:pt x="431" y="243"/>
                  </a:cubicBezTo>
                  <a:cubicBezTo>
                    <a:pt x="435" y="243"/>
                    <a:pt x="439" y="242"/>
                    <a:pt x="442" y="238"/>
                  </a:cubicBezTo>
                  <a:lnTo>
                    <a:pt x="442" y="238"/>
                  </a:lnTo>
                  <a:cubicBezTo>
                    <a:pt x="431" y="250"/>
                    <a:pt x="431" y="250"/>
                    <a:pt x="431" y="260"/>
                  </a:cubicBezTo>
                  <a:cubicBezTo>
                    <a:pt x="412" y="270"/>
                    <a:pt x="442" y="296"/>
                    <a:pt x="458" y="296"/>
                  </a:cubicBezTo>
                  <a:cubicBezTo>
                    <a:pt x="461" y="296"/>
                    <a:pt x="463" y="296"/>
                    <a:pt x="465" y="294"/>
                  </a:cubicBezTo>
                  <a:lnTo>
                    <a:pt x="475" y="294"/>
                  </a:lnTo>
                  <a:cubicBezTo>
                    <a:pt x="475" y="305"/>
                    <a:pt x="487" y="317"/>
                    <a:pt x="509" y="317"/>
                  </a:cubicBezTo>
                  <a:lnTo>
                    <a:pt x="509" y="339"/>
                  </a:lnTo>
                  <a:cubicBezTo>
                    <a:pt x="509" y="349"/>
                    <a:pt x="498" y="361"/>
                    <a:pt x="498" y="383"/>
                  </a:cubicBezTo>
                  <a:lnTo>
                    <a:pt x="498" y="483"/>
                  </a:lnTo>
                  <a:cubicBezTo>
                    <a:pt x="498" y="497"/>
                    <a:pt x="516" y="511"/>
                    <a:pt x="529" y="511"/>
                  </a:cubicBezTo>
                  <a:cubicBezTo>
                    <a:pt x="536" y="511"/>
                    <a:pt x="542" y="506"/>
                    <a:pt x="542" y="494"/>
                  </a:cubicBezTo>
                  <a:cubicBezTo>
                    <a:pt x="554" y="450"/>
                    <a:pt x="564" y="406"/>
                    <a:pt x="564" y="361"/>
                  </a:cubicBezTo>
                  <a:cubicBezTo>
                    <a:pt x="564" y="327"/>
                    <a:pt x="554" y="305"/>
                    <a:pt x="542" y="294"/>
                  </a:cubicBezTo>
                  <a:cubicBezTo>
                    <a:pt x="554" y="272"/>
                    <a:pt x="554" y="260"/>
                    <a:pt x="554" y="250"/>
                  </a:cubicBezTo>
                  <a:cubicBezTo>
                    <a:pt x="564" y="238"/>
                    <a:pt x="554" y="228"/>
                    <a:pt x="542" y="216"/>
                  </a:cubicBezTo>
                  <a:lnTo>
                    <a:pt x="542" y="183"/>
                  </a:lnTo>
                  <a:cubicBezTo>
                    <a:pt x="542" y="165"/>
                    <a:pt x="527" y="146"/>
                    <a:pt x="509" y="146"/>
                  </a:cubicBezTo>
                  <a:cubicBezTo>
                    <a:pt x="505" y="146"/>
                    <a:pt x="502" y="147"/>
                    <a:pt x="498" y="149"/>
                  </a:cubicBezTo>
                  <a:lnTo>
                    <a:pt x="498" y="139"/>
                  </a:lnTo>
                  <a:cubicBezTo>
                    <a:pt x="498" y="127"/>
                    <a:pt x="487" y="127"/>
                    <a:pt x="475" y="116"/>
                  </a:cubicBezTo>
                  <a:cubicBezTo>
                    <a:pt x="475" y="105"/>
                    <a:pt x="475" y="105"/>
                    <a:pt x="465" y="94"/>
                  </a:cubicBezTo>
                  <a:cubicBezTo>
                    <a:pt x="465" y="83"/>
                    <a:pt x="453" y="83"/>
                    <a:pt x="453" y="83"/>
                  </a:cubicBezTo>
                  <a:lnTo>
                    <a:pt x="453" y="72"/>
                  </a:lnTo>
                  <a:cubicBezTo>
                    <a:pt x="453" y="60"/>
                    <a:pt x="442" y="60"/>
                    <a:pt x="442" y="50"/>
                  </a:cubicBezTo>
                  <a:cubicBezTo>
                    <a:pt x="442" y="38"/>
                    <a:pt x="442" y="38"/>
                    <a:pt x="431" y="27"/>
                  </a:cubicBezTo>
                  <a:cubicBezTo>
                    <a:pt x="431" y="11"/>
                    <a:pt x="413" y="1"/>
                    <a:pt x="39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18" name="Google Shape;21918;p33"/>
            <p:cNvSpPr/>
            <p:nvPr/>
          </p:nvSpPr>
          <p:spPr>
            <a:xfrm>
              <a:off x="2060250" y="4647413"/>
              <a:ext cx="23968" cy="9245"/>
            </a:xfrm>
            <a:custGeom>
              <a:avLst/>
              <a:gdLst/>
              <a:ahLst/>
              <a:cxnLst/>
              <a:rect l="l" t="t" r="r" b="b"/>
              <a:pathLst>
                <a:path w="687" h="265" extrusionOk="0">
                  <a:moveTo>
                    <a:pt x="550" y="0"/>
                  </a:moveTo>
                  <a:cubicBezTo>
                    <a:pt x="531" y="0"/>
                    <a:pt x="512" y="3"/>
                    <a:pt x="497" y="7"/>
                  </a:cubicBezTo>
                  <a:cubicBezTo>
                    <a:pt x="442" y="18"/>
                    <a:pt x="386" y="40"/>
                    <a:pt x="331" y="62"/>
                  </a:cubicBezTo>
                  <a:cubicBezTo>
                    <a:pt x="220" y="107"/>
                    <a:pt x="119" y="163"/>
                    <a:pt x="20" y="229"/>
                  </a:cubicBezTo>
                  <a:cubicBezTo>
                    <a:pt x="1" y="239"/>
                    <a:pt x="22" y="265"/>
                    <a:pt x="43" y="265"/>
                  </a:cubicBezTo>
                  <a:cubicBezTo>
                    <a:pt x="46" y="265"/>
                    <a:pt x="49" y="264"/>
                    <a:pt x="53" y="262"/>
                  </a:cubicBezTo>
                  <a:cubicBezTo>
                    <a:pt x="142" y="218"/>
                    <a:pt x="231" y="163"/>
                    <a:pt x="319" y="129"/>
                  </a:cubicBezTo>
                  <a:cubicBezTo>
                    <a:pt x="364" y="118"/>
                    <a:pt x="408" y="107"/>
                    <a:pt x="442" y="96"/>
                  </a:cubicBezTo>
                  <a:cubicBezTo>
                    <a:pt x="475" y="84"/>
                    <a:pt x="497" y="84"/>
                    <a:pt x="531" y="84"/>
                  </a:cubicBezTo>
                  <a:cubicBezTo>
                    <a:pt x="509" y="96"/>
                    <a:pt x="497" y="96"/>
                    <a:pt x="487" y="107"/>
                  </a:cubicBezTo>
                  <a:cubicBezTo>
                    <a:pt x="465" y="118"/>
                    <a:pt x="465" y="129"/>
                    <a:pt x="475" y="140"/>
                  </a:cubicBezTo>
                  <a:cubicBezTo>
                    <a:pt x="487" y="163"/>
                    <a:pt x="509" y="163"/>
                    <a:pt x="531" y="163"/>
                  </a:cubicBezTo>
                  <a:cubicBezTo>
                    <a:pt x="542" y="151"/>
                    <a:pt x="553" y="151"/>
                    <a:pt x="564" y="140"/>
                  </a:cubicBezTo>
                  <a:lnTo>
                    <a:pt x="598" y="140"/>
                  </a:lnTo>
                  <a:cubicBezTo>
                    <a:pt x="609" y="140"/>
                    <a:pt x="609" y="140"/>
                    <a:pt x="620" y="151"/>
                  </a:cubicBezTo>
                  <a:lnTo>
                    <a:pt x="586" y="151"/>
                  </a:lnTo>
                  <a:cubicBezTo>
                    <a:pt x="586" y="151"/>
                    <a:pt x="576" y="163"/>
                    <a:pt x="576" y="173"/>
                  </a:cubicBezTo>
                  <a:cubicBezTo>
                    <a:pt x="576" y="173"/>
                    <a:pt x="576" y="185"/>
                    <a:pt x="586" y="185"/>
                  </a:cubicBezTo>
                  <a:cubicBezTo>
                    <a:pt x="586" y="196"/>
                    <a:pt x="586" y="196"/>
                    <a:pt x="598" y="196"/>
                  </a:cubicBezTo>
                  <a:lnTo>
                    <a:pt x="609" y="207"/>
                  </a:lnTo>
                  <a:cubicBezTo>
                    <a:pt x="609" y="207"/>
                    <a:pt x="620" y="207"/>
                    <a:pt x="631" y="196"/>
                  </a:cubicBezTo>
                  <a:lnTo>
                    <a:pt x="675" y="196"/>
                  </a:lnTo>
                  <a:lnTo>
                    <a:pt x="687" y="185"/>
                  </a:lnTo>
                  <a:cubicBezTo>
                    <a:pt x="687" y="173"/>
                    <a:pt x="687" y="173"/>
                    <a:pt x="675" y="163"/>
                  </a:cubicBezTo>
                  <a:lnTo>
                    <a:pt x="665" y="151"/>
                  </a:lnTo>
                  <a:lnTo>
                    <a:pt x="642" y="151"/>
                  </a:lnTo>
                  <a:lnTo>
                    <a:pt x="653" y="140"/>
                  </a:lnTo>
                  <a:cubicBezTo>
                    <a:pt x="653" y="129"/>
                    <a:pt x="653" y="118"/>
                    <a:pt x="665" y="107"/>
                  </a:cubicBezTo>
                  <a:lnTo>
                    <a:pt x="653" y="96"/>
                  </a:lnTo>
                  <a:lnTo>
                    <a:pt x="665" y="96"/>
                  </a:lnTo>
                  <a:cubicBezTo>
                    <a:pt x="665" y="74"/>
                    <a:pt x="653" y="51"/>
                    <a:pt x="631" y="40"/>
                  </a:cubicBezTo>
                  <a:cubicBezTo>
                    <a:pt x="624" y="10"/>
                    <a:pt x="587" y="0"/>
                    <a:pt x="55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19" name="Google Shape;21919;p33"/>
            <p:cNvSpPr/>
            <p:nvPr/>
          </p:nvSpPr>
          <p:spPr>
            <a:xfrm>
              <a:off x="2083242" y="4654426"/>
              <a:ext cx="3035" cy="1989"/>
            </a:xfrm>
            <a:custGeom>
              <a:avLst/>
              <a:gdLst/>
              <a:ahLst/>
              <a:cxnLst/>
              <a:rect l="l" t="t" r="r" b="b"/>
              <a:pathLst>
                <a:path w="87" h="57" extrusionOk="0">
                  <a:moveTo>
                    <a:pt x="32" y="0"/>
                  </a:moveTo>
                  <a:cubicBezTo>
                    <a:pt x="10" y="0"/>
                    <a:pt x="1" y="33"/>
                    <a:pt x="28" y="51"/>
                  </a:cubicBezTo>
                  <a:cubicBezTo>
                    <a:pt x="36" y="55"/>
                    <a:pt x="44" y="57"/>
                    <a:pt x="51" y="57"/>
                  </a:cubicBezTo>
                  <a:cubicBezTo>
                    <a:pt x="79" y="57"/>
                    <a:pt x="86" y="24"/>
                    <a:pt x="50" y="6"/>
                  </a:cubicBezTo>
                  <a:cubicBezTo>
                    <a:pt x="44" y="2"/>
                    <a:pt x="38" y="0"/>
                    <a:pt x="3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20" name="Google Shape;21920;p33"/>
            <p:cNvSpPr/>
            <p:nvPr/>
          </p:nvSpPr>
          <p:spPr>
            <a:xfrm>
              <a:off x="2071798" y="4634435"/>
              <a:ext cx="53552" cy="51633"/>
            </a:xfrm>
            <a:custGeom>
              <a:avLst/>
              <a:gdLst/>
              <a:ahLst/>
              <a:cxnLst/>
              <a:rect l="l" t="t" r="r" b="b"/>
              <a:pathLst>
                <a:path w="1535" h="1480" extrusionOk="0">
                  <a:moveTo>
                    <a:pt x="55" y="1"/>
                  </a:moveTo>
                  <a:cubicBezTo>
                    <a:pt x="55" y="1"/>
                    <a:pt x="0" y="68"/>
                    <a:pt x="22" y="134"/>
                  </a:cubicBezTo>
                  <a:cubicBezTo>
                    <a:pt x="33" y="201"/>
                    <a:pt x="134" y="323"/>
                    <a:pt x="322" y="401"/>
                  </a:cubicBezTo>
                  <a:cubicBezTo>
                    <a:pt x="512" y="479"/>
                    <a:pt x="556" y="568"/>
                    <a:pt x="678" y="812"/>
                  </a:cubicBezTo>
                  <a:cubicBezTo>
                    <a:pt x="801" y="1046"/>
                    <a:pt x="1034" y="1313"/>
                    <a:pt x="1034" y="1313"/>
                  </a:cubicBezTo>
                  <a:lnTo>
                    <a:pt x="1345" y="1480"/>
                  </a:lnTo>
                  <a:lnTo>
                    <a:pt x="1479" y="1246"/>
                  </a:lnTo>
                  <a:cubicBezTo>
                    <a:pt x="1479" y="1246"/>
                    <a:pt x="1357" y="1224"/>
                    <a:pt x="1323" y="1168"/>
                  </a:cubicBezTo>
                  <a:cubicBezTo>
                    <a:pt x="1279" y="1101"/>
                    <a:pt x="1323" y="957"/>
                    <a:pt x="1379" y="746"/>
                  </a:cubicBezTo>
                  <a:cubicBezTo>
                    <a:pt x="1446" y="535"/>
                    <a:pt x="1535" y="501"/>
                    <a:pt x="1523" y="367"/>
                  </a:cubicBezTo>
                  <a:cubicBezTo>
                    <a:pt x="1501" y="245"/>
                    <a:pt x="1490" y="312"/>
                    <a:pt x="1424" y="256"/>
                  </a:cubicBezTo>
                  <a:cubicBezTo>
                    <a:pt x="1357" y="201"/>
                    <a:pt x="1335" y="167"/>
                    <a:pt x="1234" y="100"/>
                  </a:cubicBezTo>
                  <a:cubicBezTo>
                    <a:pt x="1161" y="44"/>
                    <a:pt x="1106" y="29"/>
                    <a:pt x="1026" y="29"/>
                  </a:cubicBezTo>
                  <a:cubicBezTo>
                    <a:pt x="996" y="29"/>
                    <a:pt x="962" y="31"/>
                    <a:pt x="923" y="34"/>
                  </a:cubicBezTo>
                  <a:cubicBezTo>
                    <a:pt x="767" y="45"/>
                    <a:pt x="690" y="68"/>
                    <a:pt x="400" y="78"/>
                  </a:cubicBezTo>
                  <a:cubicBezTo>
                    <a:pt x="383" y="79"/>
                    <a:pt x="366" y="79"/>
                    <a:pt x="350" y="79"/>
                  </a:cubicBezTo>
                  <a:cubicBezTo>
                    <a:pt x="105" y="79"/>
                    <a:pt x="55" y="1"/>
                    <a:pt x="5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21" name="Google Shape;21921;p33"/>
            <p:cNvSpPr/>
            <p:nvPr/>
          </p:nvSpPr>
          <p:spPr>
            <a:xfrm>
              <a:off x="2071798" y="4634435"/>
              <a:ext cx="53552" cy="51633"/>
            </a:xfrm>
            <a:custGeom>
              <a:avLst/>
              <a:gdLst/>
              <a:ahLst/>
              <a:cxnLst/>
              <a:rect l="l" t="t" r="r" b="b"/>
              <a:pathLst>
                <a:path w="1535" h="1480" extrusionOk="0">
                  <a:moveTo>
                    <a:pt x="55" y="1"/>
                  </a:moveTo>
                  <a:cubicBezTo>
                    <a:pt x="55" y="1"/>
                    <a:pt x="0" y="68"/>
                    <a:pt x="22" y="134"/>
                  </a:cubicBezTo>
                  <a:cubicBezTo>
                    <a:pt x="33" y="201"/>
                    <a:pt x="134" y="323"/>
                    <a:pt x="322" y="401"/>
                  </a:cubicBezTo>
                  <a:cubicBezTo>
                    <a:pt x="512" y="479"/>
                    <a:pt x="556" y="568"/>
                    <a:pt x="678" y="812"/>
                  </a:cubicBezTo>
                  <a:cubicBezTo>
                    <a:pt x="801" y="1046"/>
                    <a:pt x="1034" y="1313"/>
                    <a:pt x="1034" y="1313"/>
                  </a:cubicBezTo>
                  <a:lnTo>
                    <a:pt x="1345" y="1480"/>
                  </a:lnTo>
                  <a:lnTo>
                    <a:pt x="1479" y="1246"/>
                  </a:lnTo>
                  <a:cubicBezTo>
                    <a:pt x="1479" y="1246"/>
                    <a:pt x="1357" y="1224"/>
                    <a:pt x="1323" y="1168"/>
                  </a:cubicBezTo>
                  <a:cubicBezTo>
                    <a:pt x="1279" y="1101"/>
                    <a:pt x="1323" y="957"/>
                    <a:pt x="1379" y="746"/>
                  </a:cubicBezTo>
                  <a:cubicBezTo>
                    <a:pt x="1446" y="535"/>
                    <a:pt x="1535" y="501"/>
                    <a:pt x="1523" y="367"/>
                  </a:cubicBezTo>
                  <a:cubicBezTo>
                    <a:pt x="1513" y="357"/>
                    <a:pt x="1513" y="334"/>
                    <a:pt x="1513" y="323"/>
                  </a:cubicBezTo>
                  <a:cubicBezTo>
                    <a:pt x="1457" y="312"/>
                    <a:pt x="1412" y="312"/>
                    <a:pt x="1357" y="301"/>
                  </a:cubicBezTo>
                  <a:cubicBezTo>
                    <a:pt x="1268" y="301"/>
                    <a:pt x="1174" y="306"/>
                    <a:pt x="1081" y="306"/>
                  </a:cubicBezTo>
                  <a:cubicBezTo>
                    <a:pt x="1035" y="306"/>
                    <a:pt x="989" y="304"/>
                    <a:pt x="945" y="301"/>
                  </a:cubicBezTo>
                  <a:cubicBezTo>
                    <a:pt x="779" y="278"/>
                    <a:pt x="623" y="223"/>
                    <a:pt x="489" y="134"/>
                  </a:cubicBezTo>
                  <a:cubicBezTo>
                    <a:pt x="467" y="112"/>
                    <a:pt x="445" y="100"/>
                    <a:pt x="433" y="78"/>
                  </a:cubicBezTo>
                  <a:lnTo>
                    <a:pt x="400" y="78"/>
                  </a:lnTo>
                  <a:cubicBezTo>
                    <a:pt x="383" y="79"/>
                    <a:pt x="366" y="79"/>
                    <a:pt x="350" y="79"/>
                  </a:cubicBezTo>
                  <a:cubicBezTo>
                    <a:pt x="105" y="79"/>
                    <a:pt x="55" y="1"/>
                    <a:pt x="5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22" name="Google Shape;21922;p33"/>
            <p:cNvSpPr/>
            <p:nvPr/>
          </p:nvSpPr>
          <p:spPr>
            <a:xfrm>
              <a:off x="2108640" y="4668591"/>
              <a:ext cx="40783" cy="28782"/>
            </a:xfrm>
            <a:custGeom>
              <a:avLst/>
              <a:gdLst/>
              <a:ahLst/>
              <a:cxnLst/>
              <a:rect l="l" t="t" r="r" b="b"/>
              <a:pathLst>
                <a:path w="1169" h="825" extrusionOk="0">
                  <a:moveTo>
                    <a:pt x="156" y="1"/>
                  </a:moveTo>
                  <a:lnTo>
                    <a:pt x="0" y="379"/>
                  </a:lnTo>
                  <a:cubicBezTo>
                    <a:pt x="22" y="545"/>
                    <a:pt x="145" y="557"/>
                    <a:pt x="301" y="623"/>
                  </a:cubicBezTo>
                  <a:cubicBezTo>
                    <a:pt x="457" y="679"/>
                    <a:pt x="601" y="812"/>
                    <a:pt x="701" y="824"/>
                  </a:cubicBezTo>
                  <a:cubicBezTo>
                    <a:pt x="704" y="824"/>
                    <a:pt x="707" y="824"/>
                    <a:pt x="710" y="824"/>
                  </a:cubicBezTo>
                  <a:cubicBezTo>
                    <a:pt x="800" y="824"/>
                    <a:pt x="780" y="653"/>
                    <a:pt x="813" y="534"/>
                  </a:cubicBezTo>
                  <a:cubicBezTo>
                    <a:pt x="857" y="412"/>
                    <a:pt x="857" y="389"/>
                    <a:pt x="890" y="379"/>
                  </a:cubicBezTo>
                  <a:cubicBezTo>
                    <a:pt x="892" y="378"/>
                    <a:pt x="894" y="378"/>
                    <a:pt x="897" y="378"/>
                  </a:cubicBezTo>
                  <a:cubicBezTo>
                    <a:pt x="926" y="378"/>
                    <a:pt x="940" y="448"/>
                    <a:pt x="1013" y="478"/>
                  </a:cubicBezTo>
                  <a:cubicBezTo>
                    <a:pt x="1090" y="512"/>
                    <a:pt x="1124" y="534"/>
                    <a:pt x="1124" y="534"/>
                  </a:cubicBezTo>
                  <a:cubicBezTo>
                    <a:pt x="1124" y="534"/>
                    <a:pt x="1127" y="538"/>
                    <a:pt x="1128" y="538"/>
                  </a:cubicBezTo>
                  <a:cubicBezTo>
                    <a:pt x="1131" y="538"/>
                    <a:pt x="1131" y="525"/>
                    <a:pt x="1102" y="445"/>
                  </a:cubicBezTo>
                  <a:cubicBezTo>
                    <a:pt x="1057" y="334"/>
                    <a:pt x="1168" y="323"/>
                    <a:pt x="1013" y="223"/>
                  </a:cubicBezTo>
                  <a:cubicBezTo>
                    <a:pt x="922" y="160"/>
                    <a:pt x="893" y="141"/>
                    <a:pt x="834" y="141"/>
                  </a:cubicBezTo>
                  <a:cubicBezTo>
                    <a:pt x="799" y="141"/>
                    <a:pt x="754" y="148"/>
                    <a:pt x="679" y="156"/>
                  </a:cubicBezTo>
                  <a:cubicBezTo>
                    <a:pt x="500" y="165"/>
                    <a:pt x="456" y="255"/>
                    <a:pt x="359" y="255"/>
                  </a:cubicBezTo>
                  <a:cubicBezTo>
                    <a:pt x="342" y="255"/>
                    <a:pt x="323" y="252"/>
                    <a:pt x="301" y="245"/>
                  </a:cubicBezTo>
                  <a:cubicBezTo>
                    <a:pt x="156" y="201"/>
                    <a:pt x="156" y="1"/>
                    <a:pt x="1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23" name="Google Shape;21923;p33"/>
            <p:cNvSpPr/>
            <p:nvPr/>
          </p:nvSpPr>
          <p:spPr>
            <a:xfrm>
              <a:off x="2061681" y="4606489"/>
              <a:ext cx="30317" cy="45319"/>
            </a:xfrm>
            <a:custGeom>
              <a:avLst/>
              <a:gdLst/>
              <a:ahLst/>
              <a:cxnLst/>
              <a:rect l="l" t="t" r="r" b="b"/>
              <a:pathLst>
                <a:path w="869" h="1299" extrusionOk="0">
                  <a:moveTo>
                    <a:pt x="535" y="1"/>
                  </a:moveTo>
                  <a:cubicBezTo>
                    <a:pt x="434" y="1"/>
                    <a:pt x="323" y="157"/>
                    <a:pt x="278" y="301"/>
                  </a:cubicBezTo>
                  <a:cubicBezTo>
                    <a:pt x="223" y="434"/>
                    <a:pt x="312" y="446"/>
                    <a:pt x="201" y="624"/>
                  </a:cubicBezTo>
                  <a:cubicBezTo>
                    <a:pt x="90" y="812"/>
                    <a:pt x="1" y="812"/>
                    <a:pt x="90" y="957"/>
                  </a:cubicBezTo>
                  <a:cubicBezTo>
                    <a:pt x="167" y="1102"/>
                    <a:pt x="357" y="1046"/>
                    <a:pt x="446" y="1135"/>
                  </a:cubicBezTo>
                  <a:cubicBezTo>
                    <a:pt x="512" y="1221"/>
                    <a:pt x="644" y="1298"/>
                    <a:pt x="715" y="1298"/>
                  </a:cubicBezTo>
                  <a:cubicBezTo>
                    <a:pt x="727" y="1298"/>
                    <a:pt x="738" y="1296"/>
                    <a:pt x="746" y="1291"/>
                  </a:cubicBezTo>
                  <a:cubicBezTo>
                    <a:pt x="868" y="1235"/>
                    <a:pt x="757" y="1224"/>
                    <a:pt x="612" y="891"/>
                  </a:cubicBezTo>
                  <a:cubicBezTo>
                    <a:pt x="456" y="557"/>
                    <a:pt x="490" y="624"/>
                    <a:pt x="512" y="379"/>
                  </a:cubicBezTo>
                  <a:cubicBezTo>
                    <a:pt x="545" y="134"/>
                    <a:pt x="646" y="123"/>
                    <a:pt x="735" y="101"/>
                  </a:cubicBezTo>
                  <a:cubicBezTo>
                    <a:pt x="812" y="90"/>
                    <a:pt x="846" y="56"/>
                    <a:pt x="846" y="56"/>
                  </a:cubicBezTo>
                  <a:cubicBezTo>
                    <a:pt x="846" y="56"/>
                    <a:pt x="624" y="12"/>
                    <a:pt x="5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24" name="Google Shape;21924;p33"/>
            <p:cNvSpPr/>
            <p:nvPr/>
          </p:nvSpPr>
          <p:spPr>
            <a:xfrm>
              <a:off x="2076020" y="4647692"/>
              <a:ext cx="59030" cy="40714"/>
            </a:xfrm>
            <a:custGeom>
              <a:avLst/>
              <a:gdLst/>
              <a:ahLst/>
              <a:cxnLst/>
              <a:rect l="l" t="t" r="r" b="b"/>
              <a:pathLst>
                <a:path w="1692" h="1167" extrusionOk="0">
                  <a:moveTo>
                    <a:pt x="809" y="1"/>
                  </a:moveTo>
                  <a:cubicBezTo>
                    <a:pt x="766" y="1"/>
                    <a:pt x="722" y="3"/>
                    <a:pt x="680" y="10"/>
                  </a:cubicBezTo>
                  <a:cubicBezTo>
                    <a:pt x="468" y="32"/>
                    <a:pt x="13" y="88"/>
                    <a:pt x="35" y="266"/>
                  </a:cubicBezTo>
                  <a:cubicBezTo>
                    <a:pt x="45" y="343"/>
                    <a:pt x="1" y="299"/>
                    <a:pt x="112" y="377"/>
                  </a:cubicBezTo>
                  <a:cubicBezTo>
                    <a:pt x="213" y="466"/>
                    <a:pt x="279" y="466"/>
                    <a:pt x="446" y="632"/>
                  </a:cubicBezTo>
                  <a:cubicBezTo>
                    <a:pt x="602" y="800"/>
                    <a:pt x="513" y="788"/>
                    <a:pt x="602" y="978"/>
                  </a:cubicBezTo>
                  <a:cubicBezTo>
                    <a:pt x="680" y="1166"/>
                    <a:pt x="646" y="1122"/>
                    <a:pt x="824" y="1156"/>
                  </a:cubicBezTo>
                  <a:cubicBezTo>
                    <a:pt x="835" y="1157"/>
                    <a:pt x="846" y="1158"/>
                    <a:pt x="856" y="1158"/>
                  </a:cubicBezTo>
                  <a:cubicBezTo>
                    <a:pt x="995" y="1158"/>
                    <a:pt x="1019" y="1016"/>
                    <a:pt x="1102" y="777"/>
                  </a:cubicBezTo>
                  <a:cubicBezTo>
                    <a:pt x="1202" y="521"/>
                    <a:pt x="1291" y="410"/>
                    <a:pt x="1414" y="310"/>
                  </a:cubicBezTo>
                  <a:cubicBezTo>
                    <a:pt x="1536" y="221"/>
                    <a:pt x="1691" y="43"/>
                    <a:pt x="1692" y="43"/>
                  </a:cubicBezTo>
                  <a:lnTo>
                    <a:pt x="1692" y="43"/>
                  </a:lnTo>
                  <a:cubicBezTo>
                    <a:pt x="1691" y="43"/>
                    <a:pt x="1642" y="72"/>
                    <a:pt x="1497" y="72"/>
                  </a:cubicBezTo>
                  <a:cubicBezTo>
                    <a:pt x="1461" y="72"/>
                    <a:pt x="1418" y="70"/>
                    <a:pt x="1369" y="66"/>
                  </a:cubicBezTo>
                  <a:cubicBezTo>
                    <a:pt x="1180" y="48"/>
                    <a:pt x="992" y="1"/>
                    <a:pt x="80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25" name="Google Shape;21925;p33"/>
            <p:cNvSpPr/>
            <p:nvPr/>
          </p:nvSpPr>
          <p:spPr>
            <a:xfrm>
              <a:off x="2275477" y="3990291"/>
              <a:ext cx="255760" cy="330245"/>
            </a:xfrm>
            <a:custGeom>
              <a:avLst/>
              <a:gdLst/>
              <a:ahLst/>
              <a:cxnLst/>
              <a:rect l="l" t="t" r="r" b="b"/>
              <a:pathLst>
                <a:path w="7331" h="9466" extrusionOk="0">
                  <a:moveTo>
                    <a:pt x="2092" y="1"/>
                  </a:moveTo>
                  <a:lnTo>
                    <a:pt x="1970" y="90"/>
                  </a:lnTo>
                  <a:cubicBezTo>
                    <a:pt x="2259" y="523"/>
                    <a:pt x="2504" y="990"/>
                    <a:pt x="2715" y="1469"/>
                  </a:cubicBezTo>
                  <a:cubicBezTo>
                    <a:pt x="2937" y="1958"/>
                    <a:pt x="3115" y="2448"/>
                    <a:pt x="3238" y="2959"/>
                  </a:cubicBezTo>
                  <a:cubicBezTo>
                    <a:pt x="3360" y="3471"/>
                    <a:pt x="3438" y="3993"/>
                    <a:pt x="3493" y="4517"/>
                  </a:cubicBezTo>
                  <a:cubicBezTo>
                    <a:pt x="3538" y="5006"/>
                    <a:pt x="3560" y="5506"/>
                    <a:pt x="3538" y="6007"/>
                  </a:cubicBezTo>
                  <a:lnTo>
                    <a:pt x="3304" y="6240"/>
                  </a:lnTo>
                  <a:cubicBezTo>
                    <a:pt x="2959" y="6585"/>
                    <a:pt x="2603" y="6919"/>
                    <a:pt x="2247" y="7241"/>
                  </a:cubicBezTo>
                  <a:cubicBezTo>
                    <a:pt x="1525" y="7886"/>
                    <a:pt x="779" y="8498"/>
                    <a:pt x="1" y="9077"/>
                  </a:cubicBezTo>
                  <a:lnTo>
                    <a:pt x="35" y="9465"/>
                  </a:lnTo>
                  <a:cubicBezTo>
                    <a:pt x="435" y="9176"/>
                    <a:pt x="979" y="8754"/>
                    <a:pt x="1358" y="8442"/>
                  </a:cubicBezTo>
                  <a:cubicBezTo>
                    <a:pt x="1736" y="8131"/>
                    <a:pt x="2103" y="7819"/>
                    <a:pt x="2470" y="7486"/>
                  </a:cubicBezTo>
                  <a:cubicBezTo>
                    <a:pt x="2826" y="7152"/>
                    <a:pt x="3182" y="6808"/>
                    <a:pt x="3515" y="6462"/>
                  </a:cubicBezTo>
                  <a:cubicBezTo>
                    <a:pt x="3861" y="6107"/>
                    <a:pt x="4183" y="5740"/>
                    <a:pt x="4494" y="5350"/>
                  </a:cubicBezTo>
                  <a:cubicBezTo>
                    <a:pt x="4639" y="5162"/>
                    <a:pt x="4795" y="4972"/>
                    <a:pt x="4939" y="4772"/>
                  </a:cubicBezTo>
                  <a:cubicBezTo>
                    <a:pt x="5095" y="4572"/>
                    <a:pt x="5228" y="4372"/>
                    <a:pt x="5373" y="4171"/>
                  </a:cubicBezTo>
                  <a:cubicBezTo>
                    <a:pt x="5640" y="3760"/>
                    <a:pt x="5907" y="3348"/>
                    <a:pt x="6140" y="2915"/>
                  </a:cubicBezTo>
                  <a:cubicBezTo>
                    <a:pt x="6374" y="2492"/>
                    <a:pt x="6597" y="2047"/>
                    <a:pt x="6797" y="1603"/>
                  </a:cubicBezTo>
                  <a:cubicBezTo>
                    <a:pt x="6997" y="1158"/>
                    <a:pt x="7175" y="701"/>
                    <a:pt x="7331" y="234"/>
                  </a:cubicBezTo>
                  <a:lnTo>
                    <a:pt x="7141" y="179"/>
                  </a:lnTo>
                  <a:cubicBezTo>
                    <a:pt x="6841" y="1091"/>
                    <a:pt x="6429" y="1969"/>
                    <a:pt x="5952" y="2814"/>
                  </a:cubicBezTo>
                  <a:cubicBezTo>
                    <a:pt x="5473" y="3660"/>
                    <a:pt x="4928" y="4460"/>
                    <a:pt x="4294" y="5195"/>
                  </a:cubicBezTo>
                  <a:lnTo>
                    <a:pt x="4061" y="5461"/>
                  </a:lnTo>
                  <a:cubicBezTo>
                    <a:pt x="3972" y="5550"/>
                    <a:pt x="3893" y="5639"/>
                    <a:pt x="3805" y="5728"/>
                  </a:cubicBezTo>
                  <a:lnTo>
                    <a:pt x="3794" y="5740"/>
                  </a:lnTo>
                  <a:cubicBezTo>
                    <a:pt x="3794" y="5317"/>
                    <a:pt x="3760" y="4905"/>
                    <a:pt x="3716" y="4483"/>
                  </a:cubicBezTo>
                  <a:cubicBezTo>
                    <a:pt x="3660" y="3960"/>
                    <a:pt x="3571" y="3427"/>
                    <a:pt x="3438" y="2903"/>
                  </a:cubicBezTo>
                  <a:cubicBezTo>
                    <a:pt x="3304" y="2381"/>
                    <a:pt x="3104" y="1880"/>
                    <a:pt x="2882" y="1402"/>
                  </a:cubicBezTo>
                  <a:cubicBezTo>
                    <a:pt x="2648" y="924"/>
                    <a:pt x="2392" y="457"/>
                    <a:pt x="209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26" name="Google Shape;21926;p33"/>
            <p:cNvSpPr/>
            <p:nvPr/>
          </p:nvSpPr>
          <p:spPr>
            <a:xfrm>
              <a:off x="2437673" y="3866368"/>
              <a:ext cx="103267" cy="127060"/>
            </a:xfrm>
            <a:custGeom>
              <a:avLst/>
              <a:gdLst/>
              <a:ahLst/>
              <a:cxnLst/>
              <a:rect l="l" t="t" r="r" b="b"/>
              <a:pathLst>
                <a:path w="2960" h="3642" extrusionOk="0">
                  <a:moveTo>
                    <a:pt x="2280" y="1"/>
                  </a:moveTo>
                  <a:cubicBezTo>
                    <a:pt x="2247" y="1"/>
                    <a:pt x="2218" y="30"/>
                    <a:pt x="2092" y="49"/>
                  </a:cubicBezTo>
                  <a:cubicBezTo>
                    <a:pt x="1869" y="71"/>
                    <a:pt x="1658" y="271"/>
                    <a:pt x="1525" y="394"/>
                  </a:cubicBezTo>
                  <a:cubicBezTo>
                    <a:pt x="1487" y="429"/>
                    <a:pt x="1453" y="443"/>
                    <a:pt x="1421" y="443"/>
                  </a:cubicBezTo>
                  <a:cubicBezTo>
                    <a:pt x="1340" y="443"/>
                    <a:pt x="1269" y="357"/>
                    <a:pt x="1158" y="294"/>
                  </a:cubicBezTo>
                  <a:cubicBezTo>
                    <a:pt x="1002" y="205"/>
                    <a:pt x="913" y="105"/>
                    <a:pt x="757" y="83"/>
                  </a:cubicBezTo>
                  <a:cubicBezTo>
                    <a:pt x="747" y="81"/>
                    <a:pt x="737" y="81"/>
                    <a:pt x="728" y="81"/>
                  </a:cubicBezTo>
                  <a:cubicBezTo>
                    <a:pt x="594" y="81"/>
                    <a:pt x="541" y="225"/>
                    <a:pt x="468" y="350"/>
                  </a:cubicBezTo>
                  <a:cubicBezTo>
                    <a:pt x="391" y="494"/>
                    <a:pt x="312" y="528"/>
                    <a:pt x="157" y="805"/>
                  </a:cubicBezTo>
                  <a:cubicBezTo>
                    <a:pt x="1" y="1094"/>
                    <a:pt x="57" y="1262"/>
                    <a:pt x="134" y="1684"/>
                  </a:cubicBezTo>
                  <a:cubicBezTo>
                    <a:pt x="213" y="2107"/>
                    <a:pt x="724" y="3030"/>
                    <a:pt x="1269" y="3319"/>
                  </a:cubicBezTo>
                  <a:cubicBezTo>
                    <a:pt x="1814" y="3608"/>
                    <a:pt x="2448" y="3642"/>
                    <a:pt x="2448" y="3642"/>
                  </a:cubicBezTo>
                  <a:lnTo>
                    <a:pt x="2959" y="3297"/>
                  </a:lnTo>
                  <a:cubicBezTo>
                    <a:pt x="2959" y="3297"/>
                    <a:pt x="2826" y="3052"/>
                    <a:pt x="2781" y="2307"/>
                  </a:cubicBezTo>
                  <a:cubicBezTo>
                    <a:pt x="2737" y="1573"/>
                    <a:pt x="2771" y="1050"/>
                    <a:pt x="2848" y="761"/>
                  </a:cubicBezTo>
                  <a:cubicBezTo>
                    <a:pt x="2937" y="483"/>
                    <a:pt x="2726" y="449"/>
                    <a:pt x="2603" y="328"/>
                  </a:cubicBezTo>
                  <a:cubicBezTo>
                    <a:pt x="2481" y="194"/>
                    <a:pt x="2570" y="182"/>
                    <a:pt x="2403" y="71"/>
                  </a:cubicBezTo>
                  <a:cubicBezTo>
                    <a:pt x="2331" y="18"/>
                    <a:pt x="2305" y="1"/>
                    <a:pt x="2280"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27" name="Google Shape;21927;p33"/>
            <p:cNvSpPr/>
            <p:nvPr/>
          </p:nvSpPr>
          <p:spPr>
            <a:xfrm>
              <a:off x="2492413" y="3883219"/>
              <a:ext cx="48529" cy="110210"/>
            </a:xfrm>
            <a:custGeom>
              <a:avLst/>
              <a:gdLst/>
              <a:ahLst/>
              <a:cxnLst/>
              <a:rect l="l" t="t" r="r" b="b"/>
              <a:pathLst>
                <a:path w="1391" h="3159" extrusionOk="0">
                  <a:moveTo>
                    <a:pt x="1235" y="0"/>
                  </a:moveTo>
                  <a:cubicBezTo>
                    <a:pt x="1057" y="55"/>
                    <a:pt x="879" y="122"/>
                    <a:pt x="735" y="223"/>
                  </a:cubicBezTo>
                  <a:cubicBezTo>
                    <a:pt x="534" y="345"/>
                    <a:pt x="356" y="534"/>
                    <a:pt x="312" y="767"/>
                  </a:cubicBezTo>
                  <a:cubicBezTo>
                    <a:pt x="256" y="1012"/>
                    <a:pt x="334" y="1257"/>
                    <a:pt x="300" y="1501"/>
                  </a:cubicBezTo>
                  <a:cubicBezTo>
                    <a:pt x="267" y="1701"/>
                    <a:pt x="167" y="1869"/>
                    <a:pt x="100" y="2057"/>
                  </a:cubicBezTo>
                  <a:cubicBezTo>
                    <a:pt x="33" y="2235"/>
                    <a:pt x="0" y="2436"/>
                    <a:pt x="33" y="2636"/>
                  </a:cubicBezTo>
                  <a:cubicBezTo>
                    <a:pt x="56" y="2781"/>
                    <a:pt x="100" y="2914"/>
                    <a:pt x="189" y="3036"/>
                  </a:cubicBezTo>
                  <a:cubicBezTo>
                    <a:pt x="567" y="3147"/>
                    <a:pt x="879" y="3159"/>
                    <a:pt x="879" y="3159"/>
                  </a:cubicBezTo>
                  <a:lnTo>
                    <a:pt x="1390" y="2814"/>
                  </a:lnTo>
                  <a:cubicBezTo>
                    <a:pt x="1390" y="2814"/>
                    <a:pt x="1257" y="2569"/>
                    <a:pt x="1212" y="1824"/>
                  </a:cubicBezTo>
                  <a:cubicBezTo>
                    <a:pt x="1168" y="1090"/>
                    <a:pt x="1202" y="567"/>
                    <a:pt x="1279" y="278"/>
                  </a:cubicBezTo>
                  <a:cubicBezTo>
                    <a:pt x="1324" y="134"/>
                    <a:pt x="1291" y="55"/>
                    <a:pt x="1235"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28" name="Google Shape;21928;p33"/>
            <p:cNvSpPr/>
            <p:nvPr/>
          </p:nvSpPr>
          <p:spPr>
            <a:xfrm>
              <a:off x="2466037" y="3934017"/>
              <a:ext cx="28747" cy="45842"/>
            </a:xfrm>
            <a:custGeom>
              <a:avLst/>
              <a:gdLst/>
              <a:ahLst/>
              <a:cxnLst/>
              <a:rect l="l" t="t" r="r" b="b"/>
              <a:pathLst>
                <a:path w="824" h="1314" extrusionOk="0">
                  <a:moveTo>
                    <a:pt x="11" y="1"/>
                  </a:moveTo>
                  <a:lnTo>
                    <a:pt x="0" y="12"/>
                  </a:lnTo>
                  <a:cubicBezTo>
                    <a:pt x="33" y="213"/>
                    <a:pt x="111" y="413"/>
                    <a:pt x="211" y="601"/>
                  </a:cubicBezTo>
                  <a:cubicBezTo>
                    <a:pt x="267" y="690"/>
                    <a:pt x="322" y="779"/>
                    <a:pt x="378" y="858"/>
                  </a:cubicBezTo>
                  <a:cubicBezTo>
                    <a:pt x="433" y="947"/>
                    <a:pt x="500" y="1036"/>
                    <a:pt x="567" y="1113"/>
                  </a:cubicBezTo>
                  <a:cubicBezTo>
                    <a:pt x="645" y="1191"/>
                    <a:pt x="723" y="1269"/>
                    <a:pt x="823" y="1313"/>
                  </a:cubicBezTo>
                  <a:cubicBezTo>
                    <a:pt x="801" y="1269"/>
                    <a:pt x="789" y="1224"/>
                    <a:pt x="789" y="1180"/>
                  </a:cubicBezTo>
                  <a:lnTo>
                    <a:pt x="789" y="1169"/>
                  </a:lnTo>
                  <a:cubicBezTo>
                    <a:pt x="745" y="1135"/>
                    <a:pt x="700" y="1091"/>
                    <a:pt x="667" y="1036"/>
                  </a:cubicBezTo>
                  <a:cubicBezTo>
                    <a:pt x="601" y="957"/>
                    <a:pt x="556" y="868"/>
                    <a:pt x="500" y="779"/>
                  </a:cubicBezTo>
                  <a:cubicBezTo>
                    <a:pt x="456" y="690"/>
                    <a:pt x="401" y="601"/>
                    <a:pt x="345" y="524"/>
                  </a:cubicBezTo>
                  <a:cubicBezTo>
                    <a:pt x="223" y="357"/>
                    <a:pt x="122" y="179"/>
                    <a:pt x="1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29" name="Google Shape;21929;p33"/>
            <p:cNvSpPr/>
            <p:nvPr/>
          </p:nvSpPr>
          <p:spPr>
            <a:xfrm>
              <a:off x="2493564" y="3974801"/>
              <a:ext cx="33038" cy="12804"/>
            </a:xfrm>
            <a:custGeom>
              <a:avLst/>
              <a:gdLst/>
              <a:ahLst/>
              <a:cxnLst/>
              <a:rect l="l" t="t" r="r" b="b"/>
              <a:pathLst>
                <a:path w="947" h="367" extrusionOk="0">
                  <a:moveTo>
                    <a:pt x="0" y="0"/>
                  </a:moveTo>
                  <a:lnTo>
                    <a:pt x="0" y="11"/>
                  </a:lnTo>
                  <a:cubicBezTo>
                    <a:pt x="0" y="55"/>
                    <a:pt x="12" y="100"/>
                    <a:pt x="34" y="144"/>
                  </a:cubicBezTo>
                  <a:lnTo>
                    <a:pt x="34" y="156"/>
                  </a:lnTo>
                  <a:cubicBezTo>
                    <a:pt x="123" y="200"/>
                    <a:pt x="234" y="245"/>
                    <a:pt x="334" y="267"/>
                  </a:cubicBezTo>
                  <a:cubicBezTo>
                    <a:pt x="501" y="311"/>
                    <a:pt x="679" y="344"/>
                    <a:pt x="857" y="356"/>
                  </a:cubicBezTo>
                  <a:cubicBezTo>
                    <a:pt x="857" y="356"/>
                    <a:pt x="868" y="356"/>
                    <a:pt x="868" y="344"/>
                  </a:cubicBezTo>
                  <a:lnTo>
                    <a:pt x="879" y="356"/>
                  </a:lnTo>
                  <a:lnTo>
                    <a:pt x="868" y="356"/>
                  </a:lnTo>
                  <a:cubicBezTo>
                    <a:pt x="890" y="367"/>
                    <a:pt x="924" y="367"/>
                    <a:pt x="946" y="367"/>
                  </a:cubicBezTo>
                  <a:lnTo>
                    <a:pt x="946" y="356"/>
                  </a:lnTo>
                  <a:cubicBezTo>
                    <a:pt x="746" y="311"/>
                    <a:pt x="546" y="267"/>
                    <a:pt x="356" y="200"/>
                  </a:cubicBezTo>
                  <a:cubicBezTo>
                    <a:pt x="257" y="166"/>
                    <a:pt x="168" y="122"/>
                    <a:pt x="79" y="67"/>
                  </a:cubicBezTo>
                  <a:cubicBezTo>
                    <a:pt x="56" y="55"/>
                    <a:pt x="23" y="33"/>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30" name="Google Shape;21930;p33"/>
            <p:cNvSpPr/>
            <p:nvPr/>
          </p:nvSpPr>
          <p:spPr>
            <a:xfrm>
              <a:off x="2479574" y="3922399"/>
              <a:ext cx="14792" cy="41167"/>
            </a:xfrm>
            <a:custGeom>
              <a:avLst/>
              <a:gdLst/>
              <a:ahLst/>
              <a:cxnLst/>
              <a:rect l="l" t="t" r="r" b="b"/>
              <a:pathLst>
                <a:path w="424" h="1180" extrusionOk="0">
                  <a:moveTo>
                    <a:pt x="1" y="0"/>
                  </a:moveTo>
                  <a:cubicBezTo>
                    <a:pt x="23" y="190"/>
                    <a:pt x="45" y="378"/>
                    <a:pt x="102" y="568"/>
                  </a:cubicBezTo>
                  <a:cubicBezTo>
                    <a:pt x="157" y="746"/>
                    <a:pt x="246" y="924"/>
                    <a:pt x="346" y="1090"/>
                  </a:cubicBezTo>
                  <a:cubicBezTo>
                    <a:pt x="368" y="1124"/>
                    <a:pt x="391" y="1146"/>
                    <a:pt x="413" y="1179"/>
                  </a:cubicBezTo>
                  <a:cubicBezTo>
                    <a:pt x="413" y="1146"/>
                    <a:pt x="424" y="1112"/>
                    <a:pt x="424" y="1079"/>
                  </a:cubicBezTo>
                  <a:cubicBezTo>
                    <a:pt x="424" y="1068"/>
                    <a:pt x="413" y="1057"/>
                    <a:pt x="413" y="1046"/>
                  </a:cubicBezTo>
                  <a:cubicBezTo>
                    <a:pt x="312" y="890"/>
                    <a:pt x="246" y="712"/>
                    <a:pt x="191" y="534"/>
                  </a:cubicBezTo>
                  <a:cubicBezTo>
                    <a:pt x="124" y="356"/>
                    <a:pt x="79" y="178"/>
                    <a:pt x="13"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31" name="Google Shape;21931;p33"/>
            <p:cNvSpPr/>
            <p:nvPr/>
          </p:nvSpPr>
          <p:spPr>
            <a:xfrm>
              <a:off x="2493948" y="3960043"/>
              <a:ext cx="30317" cy="23305"/>
            </a:xfrm>
            <a:custGeom>
              <a:avLst/>
              <a:gdLst/>
              <a:ahLst/>
              <a:cxnLst/>
              <a:rect l="l" t="t" r="r" b="b"/>
              <a:pathLst>
                <a:path w="869" h="668" extrusionOk="0">
                  <a:moveTo>
                    <a:pt x="12" y="0"/>
                  </a:moveTo>
                  <a:cubicBezTo>
                    <a:pt x="12" y="33"/>
                    <a:pt x="1" y="67"/>
                    <a:pt x="1" y="100"/>
                  </a:cubicBezTo>
                  <a:cubicBezTo>
                    <a:pt x="90" y="223"/>
                    <a:pt x="212" y="334"/>
                    <a:pt x="345" y="411"/>
                  </a:cubicBezTo>
                  <a:cubicBezTo>
                    <a:pt x="523" y="500"/>
                    <a:pt x="691" y="579"/>
                    <a:pt x="857" y="668"/>
                  </a:cubicBezTo>
                  <a:lnTo>
                    <a:pt x="868" y="656"/>
                  </a:lnTo>
                  <a:cubicBezTo>
                    <a:pt x="701" y="567"/>
                    <a:pt x="535" y="478"/>
                    <a:pt x="379" y="379"/>
                  </a:cubicBezTo>
                  <a:cubicBezTo>
                    <a:pt x="223" y="278"/>
                    <a:pt x="112" y="156"/>
                    <a:pt x="1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32" name="Google Shape;21932;p33"/>
            <p:cNvSpPr/>
            <p:nvPr/>
          </p:nvSpPr>
          <p:spPr>
            <a:xfrm>
              <a:off x="2494332" y="3928609"/>
              <a:ext cx="6664" cy="20584"/>
            </a:xfrm>
            <a:custGeom>
              <a:avLst/>
              <a:gdLst/>
              <a:ahLst/>
              <a:cxnLst/>
              <a:rect l="l" t="t" r="r" b="b"/>
              <a:pathLst>
                <a:path w="191" h="590" extrusionOk="0">
                  <a:moveTo>
                    <a:pt x="1" y="0"/>
                  </a:moveTo>
                  <a:cubicBezTo>
                    <a:pt x="34" y="145"/>
                    <a:pt x="57" y="289"/>
                    <a:pt x="79" y="434"/>
                  </a:cubicBezTo>
                  <a:cubicBezTo>
                    <a:pt x="90" y="479"/>
                    <a:pt x="101" y="534"/>
                    <a:pt x="112" y="590"/>
                  </a:cubicBezTo>
                  <a:cubicBezTo>
                    <a:pt x="146" y="534"/>
                    <a:pt x="168" y="479"/>
                    <a:pt x="190" y="423"/>
                  </a:cubicBezTo>
                  <a:lnTo>
                    <a:pt x="179" y="412"/>
                  </a:lnTo>
                  <a:cubicBezTo>
                    <a:pt x="146" y="267"/>
                    <a:pt x="101" y="123"/>
                    <a:pt x="12"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33" name="Google Shape;21933;p33"/>
            <p:cNvSpPr/>
            <p:nvPr/>
          </p:nvSpPr>
          <p:spPr>
            <a:xfrm>
              <a:off x="2498205" y="3943332"/>
              <a:ext cx="26828" cy="35725"/>
            </a:xfrm>
            <a:custGeom>
              <a:avLst/>
              <a:gdLst/>
              <a:ahLst/>
              <a:cxnLst/>
              <a:rect l="l" t="t" r="r" b="b"/>
              <a:pathLst>
                <a:path w="769" h="1024" extrusionOk="0">
                  <a:moveTo>
                    <a:pt x="79" y="1"/>
                  </a:moveTo>
                  <a:cubicBezTo>
                    <a:pt x="57" y="57"/>
                    <a:pt x="35" y="112"/>
                    <a:pt x="1" y="168"/>
                  </a:cubicBezTo>
                  <a:cubicBezTo>
                    <a:pt x="35" y="257"/>
                    <a:pt x="68" y="346"/>
                    <a:pt x="112" y="435"/>
                  </a:cubicBezTo>
                  <a:cubicBezTo>
                    <a:pt x="157" y="502"/>
                    <a:pt x="201" y="557"/>
                    <a:pt x="257" y="613"/>
                  </a:cubicBezTo>
                  <a:cubicBezTo>
                    <a:pt x="312" y="657"/>
                    <a:pt x="379" y="702"/>
                    <a:pt x="435" y="746"/>
                  </a:cubicBezTo>
                  <a:cubicBezTo>
                    <a:pt x="557" y="824"/>
                    <a:pt x="680" y="902"/>
                    <a:pt x="757" y="1024"/>
                  </a:cubicBezTo>
                  <a:lnTo>
                    <a:pt x="769" y="1024"/>
                  </a:lnTo>
                  <a:cubicBezTo>
                    <a:pt x="702" y="890"/>
                    <a:pt x="579" y="791"/>
                    <a:pt x="468" y="702"/>
                  </a:cubicBezTo>
                  <a:cubicBezTo>
                    <a:pt x="357" y="613"/>
                    <a:pt x="246" y="512"/>
                    <a:pt x="190" y="390"/>
                  </a:cubicBezTo>
                  <a:cubicBezTo>
                    <a:pt x="134" y="268"/>
                    <a:pt x="112" y="134"/>
                    <a:pt x="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34" name="Google Shape;21934;p33"/>
            <p:cNvSpPr/>
            <p:nvPr/>
          </p:nvSpPr>
          <p:spPr>
            <a:xfrm>
              <a:off x="2507171" y="3939075"/>
              <a:ext cx="16327" cy="33004"/>
            </a:xfrm>
            <a:custGeom>
              <a:avLst/>
              <a:gdLst/>
              <a:ahLst/>
              <a:cxnLst/>
              <a:rect l="l" t="t" r="r" b="b"/>
              <a:pathLst>
                <a:path w="468" h="946" extrusionOk="0">
                  <a:moveTo>
                    <a:pt x="0" y="1"/>
                  </a:moveTo>
                  <a:cubicBezTo>
                    <a:pt x="11" y="100"/>
                    <a:pt x="33" y="201"/>
                    <a:pt x="67" y="290"/>
                  </a:cubicBezTo>
                  <a:cubicBezTo>
                    <a:pt x="100" y="390"/>
                    <a:pt x="144" y="468"/>
                    <a:pt x="200" y="557"/>
                  </a:cubicBezTo>
                  <a:cubicBezTo>
                    <a:pt x="278" y="690"/>
                    <a:pt x="367" y="824"/>
                    <a:pt x="467" y="946"/>
                  </a:cubicBezTo>
                  <a:cubicBezTo>
                    <a:pt x="356" y="790"/>
                    <a:pt x="233" y="568"/>
                    <a:pt x="156" y="268"/>
                  </a:cubicBezTo>
                  <a:cubicBezTo>
                    <a:pt x="144" y="268"/>
                    <a:pt x="144" y="268"/>
                    <a:pt x="144" y="256"/>
                  </a:cubicBezTo>
                  <a:cubicBezTo>
                    <a:pt x="100" y="167"/>
                    <a:pt x="67" y="90"/>
                    <a:pt x="1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35" name="Google Shape;21935;p33"/>
            <p:cNvSpPr/>
            <p:nvPr/>
          </p:nvSpPr>
          <p:spPr>
            <a:xfrm>
              <a:off x="2537803" y="3920654"/>
              <a:ext cx="139724" cy="95243"/>
            </a:xfrm>
            <a:custGeom>
              <a:avLst/>
              <a:gdLst/>
              <a:ahLst/>
              <a:cxnLst/>
              <a:rect l="l" t="t" r="r" b="b"/>
              <a:pathLst>
                <a:path w="4005" h="2730" extrusionOk="0">
                  <a:moveTo>
                    <a:pt x="1942" y="1"/>
                  </a:moveTo>
                  <a:cubicBezTo>
                    <a:pt x="1865" y="1"/>
                    <a:pt x="1775" y="28"/>
                    <a:pt x="1646" y="95"/>
                  </a:cubicBezTo>
                  <a:cubicBezTo>
                    <a:pt x="1313" y="250"/>
                    <a:pt x="1013" y="250"/>
                    <a:pt x="768" y="685"/>
                  </a:cubicBezTo>
                  <a:cubicBezTo>
                    <a:pt x="523" y="1107"/>
                    <a:pt x="512" y="1463"/>
                    <a:pt x="301" y="1597"/>
                  </a:cubicBezTo>
                  <a:cubicBezTo>
                    <a:pt x="170" y="1686"/>
                    <a:pt x="86" y="1703"/>
                    <a:pt x="41" y="1703"/>
                  </a:cubicBezTo>
                  <a:cubicBezTo>
                    <a:pt x="13" y="1703"/>
                    <a:pt x="0" y="1696"/>
                    <a:pt x="0" y="1696"/>
                  </a:cubicBezTo>
                  <a:lnTo>
                    <a:pt x="0" y="1696"/>
                  </a:lnTo>
                  <a:lnTo>
                    <a:pt x="34" y="2041"/>
                  </a:lnTo>
                  <a:cubicBezTo>
                    <a:pt x="34" y="2041"/>
                    <a:pt x="368" y="2475"/>
                    <a:pt x="635" y="2564"/>
                  </a:cubicBezTo>
                  <a:cubicBezTo>
                    <a:pt x="734" y="2592"/>
                    <a:pt x="834" y="2605"/>
                    <a:pt x="934" y="2605"/>
                  </a:cubicBezTo>
                  <a:cubicBezTo>
                    <a:pt x="1116" y="2605"/>
                    <a:pt x="1297" y="2561"/>
                    <a:pt x="1468" y="2475"/>
                  </a:cubicBezTo>
                  <a:cubicBezTo>
                    <a:pt x="1627" y="2402"/>
                    <a:pt x="1707" y="2353"/>
                    <a:pt x="1790" y="2353"/>
                  </a:cubicBezTo>
                  <a:cubicBezTo>
                    <a:pt x="1847" y="2353"/>
                    <a:pt x="1906" y="2376"/>
                    <a:pt x="1992" y="2430"/>
                  </a:cubicBezTo>
                  <a:cubicBezTo>
                    <a:pt x="2151" y="2523"/>
                    <a:pt x="2310" y="2729"/>
                    <a:pt x="2561" y="2729"/>
                  </a:cubicBezTo>
                  <a:cubicBezTo>
                    <a:pt x="2642" y="2729"/>
                    <a:pt x="2733" y="2707"/>
                    <a:pt x="2837" y="2653"/>
                  </a:cubicBezTo>
                  <a:cubicBezTo>
                    <a:pt x="3260" y="2430"/>
                    <a:pt x="3493" y="2052"/>
                    <a:pt x="3727" y="1908"/>
                  </a:cubicBezTo>
                  <a:cubicBezTo>
                    <a:pt x="3971" y="1763"/>
                    <a:pt x="4004" y="1307"/>
                    <a:pt x="3938" y="1152"/>
                  </a:cubicBezTo>
                  <a:cubicBezTo>
                    <a:pt x="3871" y="1007"/>
                    <a:pt x="3638" y="1051"/>
                    <a:pt x="3460" y="796"/>
                  </a:cubicBezTo>
                  <a:cubicBezTo>
                    <a:pt x="3282" y="551"/>
                    <a:pt x="3304" y="495"/>
                    <a:pt x="3048" y="373"/>
                  </a:cubicBezTo>
                  <a:cubicBezTo>
                    <a:pt x="2803" y="250"/>
                    <a:pt x="2558" y="284"/>
                    <a:pt x="2303" y="151"/>
                  </a:cubicBezTo>
                  <a:cubicBezTo>
                    <a:pt x="2149" y="63"/>
                    <a:pt x="2060" y="1"/>
                    <a:pt x="1942"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36" name="Google Shape;21936;p33"/>
            <p:cNvSpPr/>
            <p:nvPr/>
          </p:nvSpPr>
          <p:spPr>
            <a:xfrm>
              <a:off x="2537803" y="3920654"/>
              <a:ext cx="94336" cy="90917"/>
            </a:xfrm>
            <a:custGeom>
              <a:avLst/>
              <a:gdLst/>
              <a:ahLst/>
              <a:cxnLst/>
              <a:rect l="l" t="t" r="r" b="b"/>
              <a:pathLst>
                <a:path w="2704" h="2606" extrusionOk="0">
                  <a:moveTo>
                    <a:pt x="1942" y="1"/>
                  </a:moveTo>
                  <a:cubicBezTo>
                    <a:pt x="1865" y="1"/>
                    <a:pt x="1775" y="28"/>
                    <a:pt x="1646" y="95"/>
                  </a:cubicBezTo>
                  <a:cubicBezTo>
                    <a:pt x="1313" y="250"/>
                    <a:pt x="1013" y="250"/>
                    <a:pt x="768" y="685"/>
                  </a:cubicBezTo>
                  <a:cubicBezTo>
                    <a:pt x="523" y="1107"/>
                    <a:pt x="512" y="1463"/>
                    <a:pt x="301" y="1597"/>
                  </a:cubicBezTo>
                  <a:cubicBezTo>
                    <a:pt x="170" y="1686"/>
                    <a:pt x="86" y="1703"/>
                    <a:pt x="41" y="1703"/>
                  </a:cubicBezTo>
                  <a:cubicBezTo>
                    <a:pt x="13" y="1703"/>
                    <a:pt x="0" y="1696"/>
                    <a:pt x="0" y="1696"/>
                  </a:cubicBezTo>
                  <a:lnTo>
                    <a:pt x="0" y="1696"/>
                  </a:lnTo>
                  <a:lnTo>
                    <a:pt x="34" y="2041"/>
                  </a:lnTo>
                  <a:cubicBezTo>
                    <a:pt x="34" y="2041"/>
                    <a:pt x="368" y="2475"/>
                    <a:pt x="635" y="2564"/>
                  </a:cubicBezTo>
                  <a:cubicBezTo>
                    <a:pt x="732" y="2592"/>
                    <a:pt x="835" y="2606"/>
                    <a:pt x="939" y="2606"/>
                  </a:cubicBezTo>
                  <a:cubicBezTo>
                    <a:pt x="1085" y="2606"/>
                    <a:pt x="1232" y="2578"/>
                    <a:pt x="1369" y="2519"/>
                  </a:cubicBezTo>
                  <a:cubicBezTo>
                    <a:pt x="1424" y="2464"/>
                    <a:pt x="1480" y="2408"/>
                    <a:pt x="1524" y="2341"/>
                  </a:cubicBezTo>
                  <a:cubicBezTo>
                    <a:pt x="1702" y="2074"/>
                    <a:pt x="1814" y="1741"/>
                    <a:pt x="2081" y="1574"/>
                  </a:cubicBezTo>
                  <a:cubicBezTo>
                    <a:pt x="2203" y="1508"/>
                    <a:pt x="2358" y="1485"/>
                    <a:pt x="2469" y="1396"/>
                  </a:cubicBezTo>
                  <a:cubicBezTo>
                    <a:pt x="2670" y="1241"/>
                    <a:pt x="2703" y="951"/>
                    <a:pt x="2692" y="695"/>
                  </a:cubicBezTo>
                  <a:cubicBezTo>
                    <a:pt x="2692" y="562"/>
                    <a:pt x="2681" y="418"/>
                    <a:pt x="2703" y="273"/>
                  </a:cubicBezTo>
                  <a:cubicBezTo>
                    <a:pt x="2570" y="250"/>
                    <a:pt x="2437" y="228"/>
                    <a:pt x="2303" y="151"/>
                  </a:cubicBezTo>
                  <a:cubicBezTo>
                    <a:pt x="2149" y="63"/>
                    <a:pt x="2060" y="1"/>
                    <a:pt x="194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37" name="Google Shape;21937;p33"/>
            <p:cNvSpPr/>
            <p:nvPr/>
          </p:nvSpPr>
          <p:spPr>
            <a:xfrm>
              <a:off x="2554096" y="3952647"/>
              <a:ext cx="74171" cy="33806"/>
            </a:xfrm>
            <a:custGeom>
              <a:avLst/>
              <a:gdLst/>
              <a:ahLst/>
              <a:cxnLst/>
              <a:rect l="l" t="t" r="r" b="b"/>
              <a:pathLst>
                <a:path w="2126" h="969" extrusionOk="0">
                  <a:moveTo>
                    <a:pt x="2114" y="1"/>
                  </a:moveTo>
                  <a:cubicBezTo>
                    <a:pt x="2025" y="23"/>
                    <a:pt x="1925" y="79"/>
                    <a:pt x="1836" y="134"/>
                  </a:cubicBezTo>
                  <a:cubicBezTo>
                    <a:pt x="1758" y="201"/>
                    <a:pt x="1680" y="268"/>
                    <a:pt x="1614" y="334"/>
                  </a:cubicBezTo>
                  <a:cubicBezTo>
                    <a:pt x="1535" y="413"/>
                    <a:pt x="1469" y="479"/>
                    <a:pt x="1391" y="535"/>
                  </a:cubicBezTo>
                  <a:cubicBezTo>
                    <a:pt x="1313" y="601"/>
                    <a:pt x="1235" y="646"/>
                    <a:pt x="1146" y="690"/>
                  </a:cubicBezTo>
                  <a:cubicBezTo>
                    <a:pt x="969" y="779"/>
                    <a:pt x="768" y="824"/>
                    <a:pt x="568" y="880"/>
                  </a:cubicBezTo>
                  <a:cubicBezTo>
                    <a:pt x="435" y="902"/>
                    <a:pt x="301" y="935"/>
                    <a:pt x="156" y="935"/>
                  </a:cubicBezTo>
                  <a:lnTo>
                    <a:pt x="0" y="935"/>
                  </a:lnTo>
                  <a:cubicBezTo>
                    <a:pt x="79" y="957"/>
                    <a:pt x="145" y="969"/>
                    <a:pt x="223" y="969"/>
                  </a:cubicBezTo>
                  <a:cubicBezTo>
                    <a:pt x="346" y="969"/>
                    <a:pt x="468" y="946"/>
                    <a:pt x="579" y="924"/>
                  </a:cubicBezTo>
                  <a:cubicBezTo>
                    <a:pt x="779" y="890"/>
                    <a:pt x="979" y="846"/>
                    <a:pt x="1179" y="769"/>
                  </a:cubicBezTo>
                  <a:cubicBezTo>
                    <a:pt x="1268" y="735"/>
                    <a:pt x="1369" y="680"/>
                    <a:pt x="1458" y="623"/>
                  </a:cubicBezTo>
                  <a:cubicBezTo>
                    <a:pt x="1535" y="557"/>
                    <a:pt x="1614" y="490"/>
                    <a:pt x="1680" y="413"/>
                  </a:cubicBezTo>
                  <a:cubicBezTo>
                    <a:pt x="1824" y="268"/>
                    <a:pt x="1947" y="112"/>
                    <a:pt x="2125" y="12"/>
                  </a:cubicBezTo>
                  <a:lnTo>
                    <a:pt x="2114"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38" name="Google Shape;21938;p33"/>
            <p:cNvSpPr/>
            <p:nvPr/>
          </p:nvSpPr>
          <p:spPr>
            <a:xfrm>
              <a:off x="2602207" y="3966637"/>
              <a:ext cx="38830" cy="17095"/>
            </a:xfrm>
            <a:custGeom>
              <a:avLst/>
              <a:gdLst/>
              <a:ahLst/>
              <a:cxnLst/>
              <a:rect l="l" t="t" r="r" b="b"/>
              <a:pathLst>
                <a:path w="1113" h="490" extrusionOk="0">
                  <a:moveTo>
                    <a:pt x="1046" y="0"/>
                  </a:moveTo>
                  <a:cubicBezTo>
                    <a:pt x="890" y="0"/>
                    <a:pt x="746" y="34"/>
                    <a:pt x="601" y="89"/>
                  </a:cubicBezTo>
                  <a:cubicBezTo>
                    <a:pt x="524" y="145"/>
                    <a:pt x="413" y="178"/>
                    <a:pt x="324" y="222"/>
                  </a:cubicBezTo>
                  <a:lnTo>
                    <a:pt x="190" y="289"/>
                  </a:lnTo>
                  <a:cubicBezTo>
                    <a:pt x="112" y="345"/>
                    <a:pt x="57" y="412"/>
                    <a:pt x="1" y="489"/>
                  </a:cubicBezTo>
                  <a:cubicBezTo>
                    <a:pt x="168" y="412"/>
                    <a:pt x="324" y="323"/>
                    <a:pt x="479" y="245"/>
                  </a:cubicBezTo>
                  <a:cubicBezTo>
                    <a:pt x="679" y="134"/>
                    <a:pt x="880" y="45"/>
                    <a:pt x="1113" y="12"/>
                  </a:cubicBezTo>
                  <a:lnTo>
                    <a:pt x="1113"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39" name="Google Shape;21939;p33"/>
            <p:cNvSpPr/>
            <p:nvPr/>
          </p:nvSpPr>
          <p:spPr>
            <a:xfrm>
              <a:off x="2550223" y="3969742"/>
              <a:ext cx="72985" cy="24491"/>
            </a:xfrm>
            <a:custGeom>
              <a:avLst/>
              <a:gdLst/>
              <a:ahLst/>
              <a:cxnLst/>
              <a:rect l="l" t="t" r="r" b="b"/>
              <a:pathLst>
                <a:path w="2092" h="702" extrusionOk="0">
                  <a:moveTo>
                    <a:pt x="2091" y="0"/>
                  </a:moveTo>
                  <a:lnTo>
                    <a:pt x="2091" y="0"/>
                  </a:lnTo>
                  <a:cubicBezTo>
                    <a:pt x="2036" y="22"/>
                    <a:pt x="1980" y="45"/>
                    <a:pt x="1925" y="78"/>
                  </a:cubicBezTo>
                  <a:cubicBezTo>
                    <a:pt x="1891" y="89"/>
                    <a:pt x="1847" y="111"/>
                    <a:pt x="1814" y="133"/>
                  </a:cubicBezTo>
                  <a:cubicBezTo>
                    <a:pt x="1903" y="89"/>
                    <a:pt x="2014" y="56"/>
                    <a:pt x="2091" y="0"/>
                  </a:cubicBezTo>
                  <a:close/>
                  <a:moveTo>
                    <a:pt x="1680" y="200"/>
                  </a:moveTo>
                  <a:lnTo>
                    <a:pt x="1680" y="200"/>
                  </a:lnTo>
                  <a:cubicBezTo>
                    <a:pt x="1557" y="279"/>
                    <a:pt x="1435" y="345"/>
                    <a:pt x="1313" y="390"/>
                  </a:cubicBezTo>
                  <a:cubicBezTo>
                    <a:pt x="1102" y="489"/>
                    <a:pt x="890" y="556"/>
                    <a:pt x="657" y="601"/>
                  </a:cubicBezTo>
                  <a:lnTo>
                    <a:pt x="323" y="667"/>
                  </a:lnTo>
                  <a:cubicBezTo>
                    <a:pt x="279" y="679"/>
                    <a:pt x="245" y="679"/>
                    <a:pt x="212" y="679"/>
                  </a:cubicBezTo>
                  <a:lnTo>
                    <a:pt x="156" y="679"/>
                  </a:lnTo>
                  <a:cubicBezTo>
                    <a:pt x="101" y="667"/>
                    <a:pt x="45" y="645"/>
                    <a:pt x="0" y="601"/>
                  </a:cubicBezTo>
                  <a:lnTo>
                    <a:pt x="0" y="612"/>
                  </a:lnTo>
                  <a:cubicBezTo>
                    <a:pt x="34" y="657"/>
                    <a:pt x="89" y="679"/>
                    <a:pt x="145" y="690"/>
                  </a:cubicBezTo>
                  <a:cubicBezTo>
                    <a:pt x="178" y="701"/>
                    <a:pt x="200" y="701"/>
                    <a:pt x="234" y="701"/>
                  </a:cubicBezTo>
                  <a:cubicBezTo>
                    <a:pt x="267" y="701"/>
                    <a:pt x="289" y="701"/>
                    <a:pt x="323" y="690"/>
                  </a:cubicBezTo>
                  <a:cubicBezTo>
                    <a:pt x="445" y="679"/>
                    <a:pt x="556" y="667"/>
                    <a:pt x="668" y="645"/>
                  </a:cubicBezTo>
                  <a:cubicBezTo>
                    <a:pt x="902" y="601"/>
                    <a:pt x="1124" y="545"/>
                    <a:pt x="1346" y="456"/>
                  </a:cubicBezTo>
                  <a:cubicBezTo>
                    <a:pt x="1391" y="445"/>
                    <a:pt x="1446" y="423"/>
                    <a:pt x="1491" y="400"/>
                  </a:cubicBezTo>
                  <a:cubicBezTo>
                    <a:pt x="1547" y="323"/>
                    <a:pt x="1602" y="256"/>
                    <a:pt x="1680" y="20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40" name="Google Shape;21940;p33"/>
            <p:cNvSpPr/>
            <p:nvPr/>
          </p:nvSpPr>
          <p:spPr>
            <a:xfrm>
              <a:off x="2594078" y="3985651"/>
              <a:ext cx="40749" cy="11269"/>
            </a:xfrm>
            <a:custGeom>
              <a:avLst/>
              <a:gdLst/>
              <a:ahLst/>
              <a:cxnLst/>
              <a:rect l="l" t="t" r="r" b="b"/>
              <a:pathLst>
                <a:path w="1168" h="323" extrusionOk="0">
                  <a:moveTo>
                    <a:pt x="824" y="0"/>
                  </a:moveTo>
                  <a:cubicBezTo>
                    <a:pt x="701" y="0"/>
                    <a:pt x="590" y="23"/>
                    <a:pt x="478" y="56"/>
                  </a:cubicBezTo>
                  <a:cubicBezTo>
                    <a:pt x="334" y="100"/>
                    <a:pt x="201" y="156"/>
                    <a:pt x="67" y="211"/>
                  </a:cubicBezTo>
                  <a:cubicBezTo>
                    <a:pt x="45" y="256"/>
                    <a:pt x="23" y="290"/>
                    <a:pt x="0" y="323"/>
                  </a:cubicBezTo>
                  <a:cubicBezTo>
                    <a:pt x="167" y="267"/>
                    <a:pt x="334" y="201"/>
                    <a:pt x="501" y="145"/>
                  </a:cubicBezTo>
                  <a:cubicBezTo>
                    <a:pt x="646" y="89"/>
                    <a:pt x="801" y="56"/>
                    <a:pt x="957" y="56"/>
                  </a:cubicBezTo>
                  <a:cubicBezTo>
                    <a:pt x="1024" y="56"/>
                    <a:pt x="1090" y="67"/>
                    <a:pt x="1168" y="78"/>
                  </a:cubicBezTo>
                  <a:lnTo>
                    <a:pt x="1168" y="67"/>
                  </a:lnTo>
                  <a:cubicBezTo>
                    <a:pt x="1113" y="45"/>
                    <a:pt x="1057" y="33"/>
                    <a:pt x="1001" y="23"/>
                  </a:cubicBezTo>
                  <a:cubicBezTo>
                    <a:pt x="945" y="11"/>
                    <a:pt x="879" y="0"/>
                    <a:pt x="824"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41" name="Google Shape;21941;p33"/>
            <p:cNvSpPr/>
            <p:nvPr/>
          </p:nvSpPr>
          <p:spPr>
            <a:xfrm>
              <a:off x="2560306" y="3993013"/>
              <a:ext cx="36143" cy="9734"/>
            </a:xfrm>
            <a:custGeom>
              <a:avLst/>
              <a:gdLst/>
              <a:ahLst/>
              <a:cxnLst/>
              <a:rect l="l" t="t" r="r" b="b"/>
              <a:pathLst>
                <a:path w="1036" h="279" extrusionOk="0">
                  <a:moveTo>
                    <a:pt x="1035" y="0"/>
                  </a:moveTo>
                  <a:lnTo>
                    <a:pt x="801" y="101"/>
                  </a:lnTo>
                  <a:cubicBezTo>
                    <a:pt x="623" y="178"/>
                    <a:pt x="435" y="234"/>
                    <a:pt x="234" y="234"/>
                  </a:cubicBezTo>
                  <a:cubicBezTo>
                    <a:pt x="212" y="234"/>
                    <a:pt x="178" y="223"/>
                    <a:pt x="145" y="223"/>
                  </a:cubicBezTo>
                  <a:cubicBezTo>
                    <a:pt x="89" y="223"/>
                    <a:pt x="45" y="212"/>
                    <a:pt x="0" y="201"/>
                  </a:cubicBezTo>
                  <a:lnTo>
                    <a:pt x="0" y="201"/>
                  </a:lnTo>
                  <a:cubicBezTo>
                    <a:pt x="12" y="223"/>
                    <a:pt x="34" y="234"/>
                    <a:pt x="67" y="257"/>
                  </a:cubicBezTo>
                  <a:cubicBezTo>
                    <a:pt x="89" y="257"/>
                    <a:pt x="112" y="267"/>
                    <a:pt x="134" y="267"/>
                  </a:cubicBezTo>
                  <a:cubicBezTo>
                    <a:pt x="190" y="279"/>
                    <a:pt x="234" y="279"/>
                    <a:pt x="279" y="279"/>
                  </a:cubicBezTo>
                  <a:cubicBezTo>
                    <a:pt x="468" y="279"/>
                    <a:pt x="657" y="234"/>
                    <a:pt x="823" y="168"/>
                  </a:cubicBezTo>
                  <a:cubicBezTo>
                    <a:pt x="879" y="156"/>
                    <a:pt x="924" y="134"/>
                    <a:pt x="968" y="112"/>
                  </a:cubicBezTo>
                  <a:cubicBezTo>
                    <a:pt x="991" y="79"/>
                    <a:pt x="1013" y="45"/>
                    <a:pt x="103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42" name="Google Shape;21942;p33"/>
            <p:cNvSpPr/>
            <p:nvPr/>
          </p:nvSpPr>
          <p:spPr>
            <a:xfrm>
              <a:off x="2506369" y="3871183"/>
              <a:ext cx="117222" cy="114885"/>
            </a:xfrm>
            <a:custGeom>
              <a:avLst/>
              <a:gdLst/>
              <a:ahLst/>
              <a:cxnLst/>
              <a:rect l="l" t="t" r="r" b="b"/>
              <a:pathLst>
                <a:path w="3360" h="3293" extrusionOk="0">
                  <a:moveTo>
                    <a:pt x="2521" y="0"/>
                  </a:moveTo>
                  <a:cubicBezTo>
                    <a:pt x="2468" y="0"/>
                    <a:pt x="2402" y="31"/>
                    <a:pt x="2280" y="67"/>
                  </a:cubicBezTo>
                  <a:cubicBezTo>
                    <a:pt x="2217" y="85"/>
                    <a:pt x="2179" y="93"/>
                    <a:pt x="2151" y="93"/>
                  </a:cubicBezTo>
                  <a:cubicBezTo>
                    <a:pt x="2095" y="93"/>
                    <a:pt x="2080" y="63"/>
                    <a:pt x="1991" y="34"/>
                  </a:cubicBezTo>
                  <a:cubicBezTo>
                    <a:pt x="1968" y="28"/>
                    <a:pt x="1944" y="24"/>
                    <a:pt x="1916" y="24"/>
                  </a:cubicBezTo>
                  <a:cubicBezTo>
                    <a:pt x="1784" y="24"/>
                    <a:pt x="1571" y="103"/>
                    <a:pt x="1002" y="378"/>
                  </a:cubicBezTo>
                  <a:cubicBezTo>
                    <a:pt x="323" y="723"/>
                    <a:pt x="1" y="1079"/>
                    <a:pt x="123" y="1957"/>
                  </a:cubicBezTo>
                  <a:cubicBezTo>
                    <a:pt x="246" y="2837"/>
                    <a:pt x="779" y="3192"/>
                    <a:pt x="779" y="3192"/>
                  </a:cubicBezTo>
                  <a:lnTo>
                    <a:pt x="1079" y="3292"/>
                  </a:lnTo>
                  <a:cubicBezTo>
                    <a:pt x="1079" y="3292"/>
                    <a:pt x="1313" y="3292"/>
                    <a:pt x="1491" y="3248"/>
                  </a:cubicBezTo>
                  <a:cubicBezTo>
                    <a:pt x="1680" y="3203"/>
                    <a:pt x="2092" y="3114"/>
                    <a:pt x="2703" y="2714"/>
                  </a:cubicBezTo>
                  <a:cubicBezTo>
                    <a:pt x="3315" y="2313"/>
                    <a:pt x="3259" y="1991"/>
                    <a:pt x="3304" y="1813"/>
                  </a:cubicBezTo>
                  <a:cubicBezTo>
                    <a:pt x="3360" y="1624"/>
                    <a:pt x="3192" y="1157"/>
                    <a:pt x="3104" y="1112"/>
                  </a:cubicBezTo>
                  <a:cubicBezTo>
                    <a:pt x="3004" y="1057"/>
                    <a:pt x="2915" y="1013"/>
                    <a:pt x="2837" y="857"/>
                  </a:cubicBezTo>
                  <a:cubicBezTo>
                    <a:pt x="2748" y="690"/>
                    <a:pt x="2681" y="101"/>
                    <a:pt x="2603" y="34"/>
                  </a:cubicBezTo>
                  <a:cubicBezTo>
                    <a:pt x="2575" y="10"/>
                    <a:pt x="2550" y="0"/>
                    <a:pt x="2521"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43" name="Google Shape;21943;p33"/>
            <p:cNvSpPr/>
            <p:nvPr/>
          </p:nvSpPr>
          <p:spPr>
            <a:xfrm>
              <a:off x="2529674" y="3896791"/>
              <a:ext cx="30666" cy="86172"/>
            </a:xfrm>
            <a:custGeom>
              <a:avLst/>
              <a:gdLst/>
              <a:ahLst/>
              <a:cxnLst/>
              <a:rect l="l" t="t" r="r" b="b"/>
              <a:pathLst>
                <a:path w="879" h="2470" extrusionOk="0">
                  <a:moveTo>
                    <a:pt x="868" y="0"/>
                  </a:moveTo>
                  <a:cubicBezTo>
                    <a:pt x="656" y="101"/>
                    <a:pt x="478" y="256"/>
                    <a:pt x="334" y="445"/>
                  </a:cubicBezTo>
                  <a:cubicBezTo>
                    <a:pt x="178" y="634"/>
                    <a:pt x="100" y="868"/>
                    <a:pt x="45" y="1102"/>
                  </a:cubicBezTo>
                  <a:cubicBezTo>
                    <a:pt x="0" y="1335"/>
                    <a:pt x="0" y="1569"/>
                    <a:pt x="33" y="1802"/>
                  </a:cubicBezTo>
                  <a:cubicBezTo>
                    <a:pt x="67" y="2024"/>
                    <a:pt x="134" y="2247"/>
                    <a:pt x="200" y="2469"/>
                  </a:cubicBezTo>
                  <a:lnTo>
                    <a:pt x="211" y="2469"/>
                  </a:lnTo>
                  <a:cubicBezTo>
                    <a:pt x="167" y="2247"/>
                    <a:pt x="122" y="2014"/>
                    <a:pt x="111" y="1791"/>
                  </a:cubicBezTo>
                  <a:cubicBezTo>
                    <a:pt x="89" y="1569"/>
                    <a:pt x="100" y="1335"/>
                    <a:pt x="156" y="1124"/>
                  </a:cubicBezTo>
                  <a:cubicBezTo>
                    <a:pt x="223" y="912"/>
                    <a:pt x="334" y="723"/>
                    <a:pt x="445" y="534"/>
                  </a:cubicBezTo>
                  <a:cubicBezTo>
                    <a:pt x="567" y="345"/>
                    <a:pt x="712" y="178"/>
                    <a:pt x="878" y="12"/>
                  </a:cubicBezTo>
                  <a:lnTo>
                    <a:pt x="868"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44" name="Google Shape;21944;p33"/>
            <p:cNvSpPr/>
            <p:nvPr/>
          </p:nvSpPr>
          <p:spPr>
            <a:xfrm>
              <a:off x="2541292" y="3921596"/>
              <a:ext cx="36109" cy="58646"/>
            </a:xfrm>
            <a:custGeom>
              <a:avLst/>
              <a:gdLst/>
              <a:ahLst/>
              <a:cxnLst/>
              <a:rect l="l" t="t" r="r" b="b"/>
              <a:pathLst>
                <a:path w="1035" h="1681" extrusionOk="0">
                  <a:moveTo>
                    <a:pt x="957" y="1"/>
                  </a:moveTo>
                  <a:lnTo>
                    <a:pt x="935" y="12"/>
                  </a:lnTo>
                  <a:cubicBezTo>
                    <a:pt x="957" y="179"/>
                    <a:pt x="913" y="324"/>
                    <a:pt x="846" y="468"/>
                  </a:cubicBezTo>
                  <a:cubicBezTo>
                    <a:pt x="779" y="613"/>
                    <a:pt x="713" y="769"/>
                    <a:pt x="624" y="902"/>
                  </a:cubicBezTo>
                  <a:cubicBezTo>
                    <a:pt x="523" y="1036"/>
                    <a:pt x="412" y="1158"/>
                    <a:pt x="290" y="1258"/>
                  </a:cubicBezTo>
                  <a:cubicBezTo>
                    <a:pt x="223" y="1313"/>
                    <a:pt x="157" y="1369"/>
                    <a:pt x="101" y="1447"/>
                  </a:cubicBezTo>
                  <a:cubicBezTo>
                    <a:pt x="45" y="1513"/>
                    <a:pt x="1" y="1592"/>
                    <a:pt x="1" y="1681"/>
                  </a:cubicBezTo>
                  <a:lnTo>
                    <a:pt x="12" y="1681"/>
                  </a:lnTo>
                  <a:cubicBezTo>
                    <a:pt x="34" y="1602"/>
                    <a:pt x="78" y="1536"/>
                    <a:pt x="134" y="1469"/>
                  </a:cubicBezTo>
                  <a:cubicBezTo>
                    <a:pt x="189" y="1414"/>
                    <a:pt x="268" y="1369"/>
                    <a:pt x="335" y="1325"/>
                  </a:cubicBezTo>
                  <a:cubicBezTo>
                    <a:pt x="468" y="1224"/>
                    <a:pt x="601" y="1102"/>
                    <a:pt x="713" y="969"/>
                  </a:cubicBezTo>
                  <a:cubicBezTo>
                    <a:pt x="824" y="835"/>
                    <a:pt x="924" y="690"/>
                    <a:pt x="990" y="524"/>
                  </a:cubicBezTo>
                  <a:cubicBezTo>
                    <a:pt x="1013" y="446"/>
                    <a:pt x="1035" y="357"/>
                    <a:pt x="1035" y="257"/>
                  </a:cubicBezTo>
                  <a:cubicBezTo>
                    <a:pt x="1024" y="168"/>
                    <a:pt x="1002" y="79"/>
                    <a:pt x="957"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45" name="Google Shape;21945;p33"/>
            <p:cNvSpPr/>
            <p:nvPr/>
          </p:nvSpPr>
          <p:spPr>
            <a:xfrm>
              <a:off x="2547118" y="3936773"/>
              <a:ext cx="51250" cy="43086"/>
            </a:xfrm>
            <a:custGeom>
              <a:avLst/>
              <a:gdLst/>
              <a:ahLst/>
              <a:cxnLst/>
              <a:rect l="l" t="t" r="r" b="b"/>
              <a:pathLst>
                <a:path w="1469" h="1235" extrusionOk="0">
                  <a:moveTo>
                    <a:pt x="1468" y="0"/>
                  </a:moveTo>
                  <a:lnTo>
                    <a:pt x="1468" y="0"/>
                  </a:lnTo>
                  <a:cubicBezTo>
                    <a:pt x="1379" y="144"/>
                    <a:pt x="1290" y="278"/>
                    <a:pt x="1191" y="411"/>
                  </a:cubicBezTo>
                  <a:cubicBezTo>
                    <a:pt x="1090" y="534"/>
                    <a:pt x="991" y="667"/>
                    <a:pt x="868" y="779"/>
                  </a:cubicBezTo>
                  <a:cubicBezTo>
                    <a:pt x="746" y="878"/>
                    <a:pt x="612" y="979"/>
                    <a:pt x="457" y="1056"/>
                  </a:cubicBezTo>
                  <a:cubicBezTo>
                    <a:pt x="312" y="1123"/>
                    <a:pt x="156" y="1190"/>
                    <a:pt x="0" y="1224"/>
                  </a:cubicBezTo>
                  <a:lnTo>
                    <a:pt x="0" y="1234"/>
                  </a:lnTo>
                  <a:cubicBezTo>
                    <a:pt x="168" y="1212"/>
                    <a:pt x="323" y="1167"/>
                    <a:pt x="479" y="1101"/>
                  </a:cubicBezTo>
                  <a:cubicBezTo>
                    <a:pt x="635" y="1034"/>
                    <a:pt x="790" y="945"/>
                    <a:pt x="924" y="834"/>
                  </a:cubicBezTo>
                  <a:cubicBezTo>
                    <a:pt x="1057" y="734"/>
                    <a:pt x="1179" y="611"/>
                    <a:pt x="1280" y="467"/>
                  </a:cubicBezTo>
                  <a:cubicBezTo>
                    <a:pt x="1369" y="322"/>
                    <a:pt x="1435" y="166"/>
                    <a:pt x="1468"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46" name="Google Shape;21946;p33"/>
            <p:cNvSpPr/>
            <p:nvPr/>
          </p:nvSpPr>
          <p:spPr>
            <a:xfrm>
              <a:off x="2518405" y="3917340"/>
              <a:ext cx="13606" cy="58611"/>
            </a:xfrm>
            <a:custGeom>
              <a:avLst/>
              <a:gdLst/>
              <a:ahLst/>
              <a:cxnLst/>
              <a:rect l="l" t="t" r="r" b="b"/>
              <a:pathLst>
                <a:path w="390" h="1680" extrusionOk="0">
                  <a:moveTo>
                    <a:pt x="190" y="1"/>
                  </a:moveTo>
                  <a:cubicBezTo>
                    <a:pt x="111" y="123"/>
                    <a:pt x="56" y="268"/>
                    <a:pt x="34" y="424"/>
                  </a:cubicBezTo>
                  <a:cubicBezTo>
                    <a:pt x="0" y="568"/>
                    <a:pt x="12" y="723"/>
                    <a:pt x="34" y="869"/>
                  </a:cubicBezTo>
                  <a:cubicBezTo>
                    <a:pt x="79" y="1168"/>
                    <a:pt x="200" y="1447"/>
                    <a:pt x="390" y="1680"/>
                  </a:cubicBezTo>
                  <a:lnTo>
                    <a:pt x="390" y="1669"/>
                  </a:lnTo>
                  <a:cubicBezTo>
                    <a:pt x="234" y="1425"/>
                    <a:pt x="134" y="1146"/>
                    <a:pt x="101" y="857"/>
                  </a:cubicBezTo>
                  <a:cubicBezTo>
                    <a:pt x="89" y="713"/>
                    <a:pt x="111" y="579"/>
                    <a:pt x="123" y="434"/>
                  </a:cubicBezTo>
                  <a:cubicBezTo>
                    <a:pt x="134" y="290"/>
                    <a:pt x="167" y="145"/>
                    <a:pt x="20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47" name="Google Shape;21947;p33"/>
            <p:cNvSpPr/>
            <p:nvPr/>
          </p:nvSpPr>
          <p:spPr>
            <a:xfrm>
              <a:off x="2537035" y="3932098"/>
              <a:ext cx="17862" cy="45040"/>
            </a:xfrm>
            <a:custGeom>
              <a:avLst/>
              <a:gdLst/>
              <a:ahLst/>
              <a:cxnLst/>
              <a:rect l="l" t="t" r="r" b="b"/>
              <a:pathLst>
                <a:path w="512" h="1291" extrusionOk="0">
                  <a:moveTo>
                    <a:pt x="501" y="1"/>
                  </a:moveTo>
                  <a:cubicBezTo>
                    <a:pt x="400" y="67"/>
                    <a:pt x="311" y="156"/>
                    <a:pt x="245" y="256"/>
                  </a:cubicBezTo>
                  <a:cubicBezTo>
                    <a:pt x="167" y="357"/>
                    <a:pt x="123" y="468"/>
                    <a:pt x="89" y="579"/>
                  </a:cubicBezTo>
                  <a:cubicBezTo>
                    <a:pt x="56" y="690"/>
                    <a:pt x="22" y="812"/>
                    <a:pt x="12" y="935"/>
                  </a:cubicBezTo>
                  <a:cubicBezTo>
                    <a:pt x="0" y="1046"/>
                    <a:pt x="12" y="1168"/>
                    <a:pt x="22" y="1291"/>
                  </a:cubicBezTo>
                  <a:lnTo>
                    <a:pt x="34" y="1291"/>
                  </a:lnTo>
                  <a:cubicBezTo>
                    <a:pt x="22" y="1057"/>
                    <a:pt x="67" y="812"/>
                    <a:pt x="156" y="601"/>
                  </a:cubicBezTo>
                  <a:cubicBezTo>
                    <a:pt x="200" y="501"/>
                    <a:pt x="256" y="401"/>
                    <a:pt x="311" y="300"/>
                  </a:cubicBezTo>
                  <a:cubicBezTo>
                    <a:pt x="378" y="201"/>
                    <a:pt x="445" y="112"/>
                    <a:pt x="512" y="11"/>
                  </a:cubicBezTo>
                  <a:lnTo>
                    <a:pt x="501"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48" name="Google Shape;21948;p33"/>
            <p:cNvSpPr/>
            <p:nvPr/>
          </p:nvSpPr>
          <p:spPr>
            <a:xfrm>
              <a:off x="2477272" y="3990675"/>
              <a:ext cx="137003" cy="92487"/>
            </a:xfrm>
            <a:custGeom>
              <a:avLst/>
              <a:gdLst/>
              <a:ahLst/>
              <a:cxnLst/>
              <a:rect l="l" t="t" r="r" b="b"/>
              <a:pathLst>
                <a:path w="3927" h="2651" extrusionOk="0">
                  <a:moveTo>
                    <a:pt x="1435" y="1"/>
                  </a:moveTo>
                  <a:cubicBezTo>
                    <a:pt x="1435" y="1"/>
                    <a:pt x="1379" y="134"/>
                    <a:pt x="1268" y="346"/>
                  </a:cubicBezTo>
                  <a:cubicBezTo>
                    <a:pt x="1169" y="557"/>
                    <a:pt x="267" y="1024"/>
                    <a:pt x="134" y="1258"/>
                  </a:cubicBezTo>
                  <a:cubicBezTo>
                    <a:pt x="0" y="1491"/>
                    <a:pt x="267" y="1602"/>
                    <a:pt x="368" y="1725"/>
                  </a:cubicBezTo>
                  <a:cubicBezTo>
                    <a:pt x="479" y="1858"/>
                    <a:pt x="412" y="1891"/>
                    <a:pt x="534" y="2036"/>
                  </a:cubicBezTo>
                  <a:cubicBezTo>
                    <a:pt x="657" y="2192"/>
                    <a:pt x="912" y="2158"/>
                    <a:pt x="1146" y="2192"/>
                  </a:cubicBezTo>
                  <a:cubicBezTo>
                    <a:pt x="1379" y="2214"/>
                    <a:pt x="1335" y="2536"/>
                    <a:pt x="1547" y="2625"/>
                  </a:cubicBezTo>
                  <a:cubicBezTo>
                    <a:pt x="1590" y="2643"/>
                    <a:pt x="1639" y="2650"/>
                    <a:pt x="1690" y="2650"/>
                  </a:cubicBezTo>
                  <a:cubicBezTo>
                    <a:pt x="1873" y="2650"/>
                    <a:pt x="2097" y="2554"/>
                    <a:pt x="2314" y="2459"/>
                  </a:cubicBezTo>
                  <a:cubicBezTo>
                    <a:pt x="2411" y="2418"/>
                    <a:pt x="2482" y="2406"/>
                    <a:pt x="2546" y="2406"/>
                  </a:cubicBezTo>
                  <a:cubicBezTo>
                    <a:pt x="2585" y="2406"/>
                    <a:pt x="2621" y="2410"/>
                    <a:pt x="2659" y="2415"/>
                  </a:cubicBezTo>
                  <a:cubicBezTo>
                    <a:pt x="2692" y="2415"/>
                    <a:pt x="2727" y="2417"/>
                    <a:pt x="2767" y="2417"/>
                  </a:cubicBezTo>
                  <a:cubicBezTo>
                    <a:pt x="2810" y="2417"/>
                    <a:pt x="2858" y="2414"/>
                    <a:pt x="2914" y="2403"/>
                  </a:cubicBezTo>
                  <a:cubicBezTo>
                    <a:pt x="3181" y="2348"/>
                    <a:pt x="3181" y="2359"/>
                    <a:pt x="3371" y="2225"/>
                  </a:cubicBezTo>
                  <a:cubicBezTo>
                    <a:pt x="3559" y="2092"/>
                    <a:pt x="3849" y="1802"/>
                    <a:pt x="3882" y="1681"/>
                  </a:cubicBezTo>
                  <a:cubicBezTo>
                    <a:pt x="3927" y="1569"/>
                    <a:pt x="3871" y="1525"/>
                    <a:pt x="3771" y="1291"/>
                  </a:cubicBezTo>
                  <a:cubicBezTo>
                    <a:pt x="3671" y="1058"/>
                    <a:pt x="3482" y="1035"/>
                    <a:pt x="2926" y="668"/>
                  </a:cubicBezTo>
                  <a:cubicBezTo>
                    <a:pt x="2380" y="312"/>
                    <a:pt x="2147" y="79"/>
                    <a:pt x="2147" y="79"/>
                  </a:cubicBezTo>
                  <a:lnTo>
                    <a:pt x="1435" y="1"/>
                  </a:ln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49" name="Google Shape;21949;p33"/>
            <p:cNvSpPr/>
            <p:nvPr/>
          </p:nvSpPr>
          <p:spPr>
            <a:xfrm>
              <a:off x="2477272" y="3990675"/>
              <a:ext cx="105186" cy="76857"/>
            </a:xfrm>
            <a:custGeom>
              <a:avLst/>
              <a:gdLst/>
              <a:ahLst/>
              <a:cxnLst/>
              <a:rect l="l" t="t" r="r" b="b"/>
              <a:pathLst>
                <a:path w="3015" h="2203" extrusionOk="0">
                  <a:moveTo>
                    <a:pt x="1435" y="1"/>
                  </a:moveTo>
                  <a:cubicBezTo>
                    <a:pt x="1435" y="1"/>
                    <a:pt x="1379" y="134"/>
                    <a:pt x="1268" y="346"/>
                  </a:cubicBezTo>
                  <a:cubicBezTo>
                    <a:pt x="1169" y="546"/>
                    <a:pt x="267" y="1024"/>
                    <a:pt x="134" y="1258"/>
                  </a:cubicBezTo>
                  <a:cubicBezTo>
                    <a:pt x="0" y="1491"/>
                    <a:pt x="267" y="1602"/>
                    <a:pt x="368" y="1725"/>
                  </a:cubicBezTo>
                  <a:cubicBezTo>
                    <a:pt x="479" y="1858"/>
                    <a:pt x="412" y="1891"/>
                    <a:pt x="534" y="2036"/>
                  </a:cubicBezTo>
                  <a:cubicBezTo>
                    <a:pt x="657" y="2192"/>
                    <a:pt x="912" y="2158"/>
                    <a:pt x="1146" y="2192"/>
                  </a:cubicBezTo>
                  <a:cubicBezTo>
                    <a:pt x="1169" y="2192"/>
                    <a:pt x="1191" y="2192"/>
                    <a:pt x="1201" y="2203"/>
                  </a:cubicBezTo>
                  <a:cubicBezTo>
                    <a:pt x="1424" y="1925"/>
                    <a:pt x="1569" y="1592"/>
                    <a:pt x="1580" y="1236"/>
                  </a:cubicBezTo>
                  <a:cubicBezTo>
                    <a:pt x="1580" y="1113"/>
                    <a:pt x="1569" y="979"/>
                    <a:pt x="1613" y="880"/>
                  </a:cubicBezTo>
                  <a:cubicBezTo>
                    <a:pt x="1696" y="714"/>
                    <a:pt x="1895" y="645"/>
                    <a:pt x="2075" y="645"/>
                  </a:cubicBezTo>
                  <a:cubicBezTo>
                    <a:pt x="2088" y="645"/>
                    <a:pt x="2101" y="645"/>
                    <a:pt x="2113" y="646"/>
                  </a:cubicBezTo>
                  <a:cubicBezTo>
                    <a:pt x="2303" y="668"/>
                    <a:pt x="2492" y="735"/>
                    <a:pt x="2681" y="757"/>
                  </a:cubicBezTo>
                  <a:cubicBezTo>
                    <a:pt x="2715" y="761"/>
                    <a:pt x="2751" y="763"/>
                    <a:pt x="2789" y="763"/>
                  </a:cubicBezTo>
                  <a:cubicBezTo>
                    <a:pt x="2862" y="763"/>
                    <a:pt x="2941" y="753"/>
                    <a:pt x="3015" y="724"/>
                  </a:cubicBezTo>
                  <a:cubicBezTo>
                    <a:pt x="2993" y="712"/>
                    <a:pt x="2959" y="690"/>
                    <a:pt x="2926" y="668"/>
                  </a:cubicBezTo>
                  <a:cubicBezTo>
                    <a:pt x="2380" y="312"/>
                    <a:pt x="2147" y="79"/>
                    <a:pt x="2147" y="79"/>
                  </a:cubicBezTo>
                  <a:lnTo>
                    <a:pt x="1435"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50" name="Google Shape;21950;p33"/>
            <p:cNvSpPr/>
            <p:nvPr/>
          </p:nvSpPr>
          <p:spPr>
            <a:xfrm>
              <a:off x="2533930" y="3989140"/>
              <a:ext cx="802" cy="2337"/>
            </a:xfrm>
            <a:custGeom>
              <a:avLst/>
              <a:gdLst/>
              <a:ahLst/>
              <a:cxnLst/>
              <a:rect l="l" t="t" r="r" b="b"/>
              <a:pathLst>
                <a:path w="23" h="67" extrusionOk="0">
                  <a:moveTo>
                    <a:pt x="22" y="0"/>
                  </a:moveTo>
                  <a:lnTo>
                    <a:pt x="0" y="12"/>
                  </a:lnTo>
                  <a:lnTo>
                    <a:pt x="0" y="56"/>
                  </a:lnTo>
                  <a:lnTo>
                    <a:pt x="22" y="67"/>
                  </a:lnTo>
                  <a:lnTo>
                    <a:pt x="22"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51" name="Google Shape;21951;p33"/>
            <p:cNvSpPr/>
            <p:nvPr/>
          </p:nvSpPr>
          <p:spPr>
            <a:xfrm>
              <a:off x="2530023" y="4041891"/>
              <a:ext cx="3140" cy="8199"/>
            </a:xfrm>
            <a:custGeom>
              <a:avLst/>
              <a:gdLst/>
              <a:ahLst/>
              <a:cxnLst/>
              <a:rect l="l" t="t" r="r" b="b"/>
              <a:pathLst>
                <a:path w="90" h="235" extrusionOk="0">
                  <a:moveTo>
                    <a:pt x="35" y="1"/>
                  </a:moveTo>
                  <a:cubicBezTo>
                    <a:pt x="35" y="45"/>
                    <a:pt x="23" y="101"/>
                    <a:pt x="1" y="146"/>
                  </a:cubicBezTo>
                  <a:cubicBezTo>
                    <a:pt x="23" y="179"/>
                    <a:pt x="57" y="213"/>
                    <a:pt x="79" y="235"/>
                  </a:cubicBezTo>
                  <a:lnTo>
                    <a:pt x="90" y="235"/>
                  </a:lnTo>
                  <a:lnTo>
                    <a:pt x="45" y="12"/>
                  </a:lnTo>
                  <a:cubicBezTo>
                    <a:pt x="45" y="12"/>
                    <a:pt x="45" y="1"/>
                    <a:pt x="3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52" name="Google Shape;21952;p33"/>
            <p:cNvSpPr/>
            <p:nvPr/>
          </p:nvSpPr>
          <p:spPr>
            <a:xfrm>
              <a:off x="2524231" y="3991094"/>
              <a:ext cx="10501" cy="55890"/>
            </a:xfrm>
            <a:custGeom>
              <a:avLst/>
              <a:gdLst/>
              <a:ahLst/>
              <a:cxnLst/>
              <a:rect l="l" t="t" r="r" b="b"/>
              <a:pathLst>
                <a:path w="301" h="1602" extrusionOk="0">
                  <a:moveTo>
                    <a:pt x="278" y="0"/>
                  </a:moveTo>
                  <a:cubicBezTo>
                    <a:pt x="256" y="134"/>
                    <a:pt x="201" y="256"/>
                    <a:pt x="145" y="367"/>
                  </a:cubicBezTo>
                  <a:cubicBezTo>
                    <a:pt x="89" y="512"/>
                    <a:pt x="33" y="656"/>
                    <a:pt x="11" y="812"/>
                  </a:cubicBezTo>
                  <a:cubicBezTo>
                    <a:pt x="0" y="890"/>
                    <a:pt x="0" y="967"/>
                    <a:pt x="0" y="1046"/>
                  </a:cubicBezTo>
                  <a:cubicBezTo>
                    <a:pt x="0" y="1123"/>
                    <a:pt x="11" y="1212"/>
                    <a:pt x="23" y="1279"/>
                  </a:cubicBezTo>
                  <a:cubicBezTo>
                    <a:pt x="56" y="1402"/>
                    <a:pt x="100" y="1501"/>
                    <a:pt x="167" y="1602"/>
                  </a:cubicBezTo>
                  <a:cubicBezTo>
                    <a:pt x="189" y="1557"/>
                    <a:pt x="201" y="1501"/>
                    <a:pt x="201" y="1457"/>
                  </a:cubicBezTo>
                  <a:lnTo>
                    <a:pt x="167" y="1257"/>
                  </a:lnTo>
                  <a:cubicBezTo>
                    <a:pt x="156" y="1112"/>
                    <a:pt x="122" y="967"/>
                    <a:pt x="134" y="823"/>
                  </a:cubicBezTo>
                  <a:cubicBezTo>
                    <a:pt x="145" y="678"/>
                    <a:pt x="167" y="545"/>
                    <a:pt x="223" y="401"/>
                  </a:cubicBezTo>
                  <a:cubicBezTo>
                    <a:pt x="256" y="278"/>
                    <a:pt x="300" y="144"/>
                    <a:pt x="300" y="11"/>
                  </a:cubicBezTo>
                  <a:lnTo>
                    <a:pt x="278"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53" name="Google Shape;21953;p33"/>
            <p:cNvSpPr/>
            <p:nvPr/>
          </p:nvSpPr>
          <p:spPr>
            <a:xfrm>
              <a:off x="2538571" y="3987186"/>
              <a:ext cx="2372" cy="4710"/>
            </a:xfrm>
            <a:custGeom>
              <a:avLst/>
              <a:gdLst/>
              <a:ahLst/>
              <a:cxnLst/>
              <a:rect l="l" t="t" r="r" b="b"/>
              <a:pathLst>
                <a:path w="68" h="135" extrusionOk="0">
                  <a:moveTo>
                    <a:pt x="1" y="1"/>
                  </a:moveTo>
                  <a:cubicBezTo>
                    <a:pt x="23" y="45"/>
                    <a:pt x="34" y="90"/>
                    <a:pt x="45" y="134"/>
                  </a:cubicBezTo>
                  <a:lnTo>
                    <a:pt x="67" y="134"/>
                  </a:lnTo>
                  <a:cubicBezTo>
                    <a:pt x="57" y="90"/>
                    <a:pt x="34" y="45"/>
                    <a:pt x="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54" name="Google Shape;21954;p33"/>
            <p:cNvSpPr/>
            <p:nvPr/>
          </p:nvSpPr>
          <p:spPr>
            <a:xfrm>
              <a:off x="2544781" y="4013178"/>
              <a:ext cx="13641" cy="46993"/>
            </a:xfrm>
            <a:custGeom>
              <a:avLst/>
              <a:gdLst/>
              <a:ahLst/>
              <a:cxnLst/>
              <a:rect l="l" t="t" r="r" b="b"/>
              <a:pathLst>
                <a:path w="391" h="1347" extrusionOk="0">
                  <a:moveTo>
                    <a:pt x="57" y="1"/>
                  </a:moveTo>
                  <a:cubicBezTo>
                    <a:pt x="34" y="12"/>
                    <a:pt x="12" y="12"/>
                    <a:pt x="1" y="12"/>
                  </a:cubicBezTo>
                  <a:lnTo>
                    <a:pt x="34" y="312"/>
                  </a:lnTo>
                  <a:cubicBezTo>
                    <a:pt x="57" y="502"/>
                    <a:pt x="79" y="680"/>
                    <a:pt x="123" y="858"/>
                  </a:cubicBezTo>
                  <a:cubicBezTo>
                    <a:pt x="178" y="1036"/>
                    <a:pt x="245" y="1213"/>
                    <a:pt x="379" y="1347"/>
                  </a:cubicBezTo>
                  <a:lnTo>
                    <a:pt x="390" y="1335"/>
                  </a:lnTo>
                  <a:cubicBezTo>
                    <a:pt x="301" y="1180"/>
                    <a:pt x="257" y="1013"/>
                    <a:pt x="212" y="835"/>
                  </a:cubicBezTo>
                  <a:cubicBezTo>
                    <a:pt x="178" y="657"/>
                    <a:pt x="134" y="490"/>
                    <a:pt x="101" y="301"/>
                  </a:cubicBezTo>
                  <a:cubicBezTo>
                    <a:pt x="89" y="201"/>
                    <a:pt x="67" y="101"/>
                    <a:pt x="57"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55" name="Google Shape;21955;p33"/>
            <p:cNvSpPr/>
            <p:nvPr/>
          </p:nvSpPr>
          <p:spPr>
            <a:xfrm>
              <a:off x="2540141" y="3991861"/>
              <a:ext cx="6629" cy="21770"/>
            </a:xfrm>
            <a:custGeom>
              <a:avLst/>
              <a:gdLst/>
              <a:ahLst/>
              <a:cxnLst/>
              <a:rect l="l" t="t" r="r" b="b"/>
              <a:pathLst>
                <a:path w="190" h="624" extrusionOk="0">
                  <a:moveTo>
                    <a:pt x="0" y="0"/>
                  </a:moveTo>
                  <a:cubicBezTo>
                    <a:pt x="45" y="134"/>
                    <a:pt x="67" y="256"/>
                    <a:pt x="89" y="389"/>
                  </a:cubicBezTo>
                  <a:cubicBezTo>
                    <a:pt x="111" y="468"/>
                    <a:pt x="123" y="545"/>
                    <a:pt x="134" y="623"/>
                  </a:cubicBezTo>
                  <a:cubicBezTo>
                    <a:pt x="145" y="623"/>
                    <a:pt x="167" y="623"/>
                    <a:pt x="190" y="612"/>
                  </a:cubicBezTo>
                  <a:cubicBezTo>
                    <a:pt x="167" y="534"/>
                    <a:pt x="156" y="456"/>
                    <a:pt x="134" y="379"/>
                  </a:cubicBezTo>
                  <a:cubicBezTo>
                    <a:pt x="111" y="256"/>
                    <a:pt x="67" y="122"/>
                    <a:pt x="2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56" name="Google Shape;21956;p33"/>
            <p:cNvSpPr/>
            <p:nvPr/>
          </p:nvSpPr>
          <p:spPr>
            <a:xfrm>
              <a:off x="2541676" y="3986419"/>
              <a:ext cx="2756" cy="5861"/>
            </a:xfrm>
            <a:custGeom>
              <a:avLst/>
              <a:gdLst/>
              <a:ahLst/>
              <a:cxnLst/>
              <a:rect l="l" t="t" r="r" b="b"/>
              <a:pathLst>
                <a:path w="79" h="168" extrusionOk="0">
                  <a:moveTo>
                    <a:pt x="12" y="1"/>
                  </a:moveTo>
                  <a:lnTo>
                    <a:pt x="1" y="11"/>
                  </a:lnTo>
                  <a:cubicBezTo>
                    <a:pt x="23" y="56"/>
                    <a:pt x="34" y="112"/>
                    <a:pt x="57" y="167"/>
                  </a:cubicBezTo>
                  <a:lnTo>
                    <a:pt x="79" y="167"/>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57" name="Google Shape;21957;p33"/>
            <p:cNvSpPr/>
            <p:nvPr/>
          </p:nvSpPr>
          <p:spPr>
            <a:xfrm>
              <a:off x="2550607" y="4013178"/>
              <a:ext cx="18281" cy="28398"/>
            </a:xfrm>
            <a:custGeom>
              <a:avLst/>
              <a:gdLst/>
              <a:ahLst/>
              <a:cxnLst/>
              <a:rect l="l" t="t" r="r" b="b"/>
              <a:pathLst>
                <a:path w="524" h="814" extrusionOk="0">
                  <a:moveTo>
                    <a:pt x="1" y="1"/>
                  </a:moveTo>
                  <a:cubicBezTo>
                    <a:pt x="11" y="23"/>
                    <a:pt x="23" y="57"/>
                    <a:pt x="23" y="79"/>
                  </a:cubicBezTo>
                  <a:cubicBezTo>
                    <a:pt x="78" y="223"/>
                    <a:pt x="123" y="357"/>
                    <a:pt x="201" y="490"/>
                  </a:cubicBezTo>
                  <a:cubicBezTo>
                    <a:pt x="278" y="624"/>
                    <a:pt x="390" y="746"/>
                    <a:pt x="523" y="813"/>
                  </a:cubicBezTo>
                  <a:lnTo>
                    <a:pt x="523" y="802"/>
                  </a:lnTo>
                  <a:cubicBezTo>
                    <a:pt x="423" y="702"/>
                    <a:pt x="345" y="579"/>
                    <a:pt x="278" y="446"/>
                  </a:cubicBezTo>
                  <a:cubicBezTo>
                    <a:pt x="223" y="324"/>
                    <a:pt x="156" y="190"/>
                    <a:pt x="90" y="57"/>
                  </a:cubicBezTo>
                  <a:cubicBezTo>
                    <a:pt x="90" y="35"/>
                    <a:pt x="78" y="23"/>
                    <a:pt x="78" y="12"/>
                  </a:cubicBezTo>
                  <a:cubicBezTo>
                    <a:pt x="56" y="12"/>
                    <a:pt x="34" y="1"/>
                    <a:pt x="1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58" name="Google Shape;21958;p33"/>
            <p:cNvSpPr/>
            <p:nvPr/>
          </p:nvSpPr>
          <p:spPr>
            <a:xfrm>
              <a:off x="2543629" y="3992245"/>
              <a:ext cx="9734" cy="21386"/>
            </a:xfrm>
            <a:custGeom>
              <a:avLst/>
              <a:gdLst/>
              <a:ahLst/>
              <a:cxnLst/>
              <a:rect l="l" t="t" r="r" b="b"/>
              <a:pathLst>
                <a:path w="279" h="613" extrusionOk="0">
                  <a:moveTo>
                    <a:pt x="1" y="0"/>
                  </a:moveTo>
                  <a:cubicBezTo>
                    <a:pt x="56" y="200"/>
                    <a:pt x="122" y="401"/>
                    <a:pt x="201" y="601"/>
                  </a:cubicBezTo>
                  <a:lnTo>
                    <a:pt x="211" y="601"/>
                  </a:lnTo>
                  <a:cubicBezTo>
                    <a:pt x="234" y="601"/>
                    <a:pt x="256" y="612"/>
                    <a:pt x="278" y="612"/>
                  </a:cubicBezTo>
                  <a:cubicBezTo>
                    <a:pt x="223" y="489"/>
                    <a:pt x="167" y="368"/>
                    <a:pt x="122" y="245"/>
                  </a:cubicBezTo>
                  <a:lnTo>
                    <a:pt x="23"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59" name="Google Shape;21959;p33"/>
            <p:cNvSpPr/>
            <p:nvPr/>
          </p:nvSpPr>
          <p:spPr>
            <a:xfrm>
              <a:off x="2546734" y="3987570"/>
              <a:ext cx="2721" cy="5477"/>
            </a:xfrm>
            <a:custGeom>
              <a:avLst/>
              <a:gdLst/>
              <a:ahLst/>
              <a:cxnLst/>
              <a:rect l="l" t="t" r="r" b="b"/>
              <a:pathLst>
                <a:path w="78" h="157" extrusionOk="0">
                  <a:moveTo>
                    <a:pt x="1" y="1"/>
                  </a:moveTo>
                  <a:cubicBezTo>
                    <a:pt x="11" y="57"/>
                    <a:pt x="23" y="101"/>
                    <a:pt x="45" y="156"/>
                  </a:cubicBezTo>
                  <a:lnTo>
                    <a:pt x="78" y="156"/>
                  </a:lnTo>
                  <a:cubicBezTo>
                    <a:pt x="45" y="101"/>
                    <a:pt x="23" y="57"/>
                    <a:pt x="1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60" name="Google Shape;21960;p33"/>
            <p:cNvSpPr/>
            <p:nvPr/>
          </p:nvSpPr>
          <p:spPr>
            <a:xfrm>
              <a:off x="2563795" y="4015934"/>
              <a:ext cx="13257" cy="6594"/>
            </a:xfrm>
            <a:custGeom>
              <a:avLst/>
              <a:gdLst/>
              <a:ahLst/>
              <a:cxnLst/>
              <a:rect l="l" t="t" r="r" b="b"/>
              <a:pathLst>
                <a:path w="380" h="189" extrusionOk="0">
                  <a:moveTo>
                    <a:pt x="1" y="0"/>
                  </a:moveTo>
                  <a:lnTo>
                    <a:pt x="1" y="0"/>
                  </a:lnTo>
                  <a:cubicBezTo>
                    <a:pt x="23" y="11"/>
                    <a:pt x="45" y="33"/>
                    <a:pt x="56" y="44"/>
                  </a:cubicBezTo>
                  <a:cubicBezTo>
                    <a:pt x="157" y="111"/>
                    <a:pt x="256" y="166"/>
                    <a:pt x="368" y="189"/>
                  </a:cubicBezTo>
                  <a:lnTo>
                    <a:pt x="379" y="189"/>
                  </a:lnTo>
                  <a:cubicBezTo>
                    <a:pt x="312" y="133"/>
                    <a:pt x="246" y="77"/>
                    <a:pt x="190" y="33"/>
                  </a:cubicBezTo>
                  <a:cubicBezTo>
                    <a:pt x="123" y="22"/>
                    <a:pt x="68" y="11"/>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61" name="Google Shape;21961;p33"/>
            <p:cNvSpPr/>
            <p:nvPr/>
          </p:nvSpPr>
          <p:spPr>
            <a:xfrm>
              <a:off x="2548304" y="3993013"/>
              <a:ext cx="22119" cy="24072"/>
            </a:xfrm>
            <a:custGeom>
              <a:avLst/>
              <a:gdLst/>
              <a:ahLst/>
              <a:cxnLst/>
              <a:rect l="l" t="t" r="r" b="b"/>
              <a:pathLst>
                <a:path w="634" h="690" extrusionOk="0">
                  <a:moveTo>
                    <a:pt x="0" y="0"/>
                  </a:moveTo>
                  <a:cubicBezTo>
                    <a:pt x="22" y="56"/>
                    <a:pt x="45" y="112"/>
                    <a:pt x="77" y="168"/>
                  </a:cubicBezTo>
                  <a:cubicBezTo>
                    <a:pt x="134" y="267"/>
                    <a:pt x="189" y="368"/>
                    <a:pt x="267" y="457"/>
                  </a:cubicBezTo>
                  <a:cubicBezTo>
                    <a:pt x="322" y="524"/>
                    <a:pt x="378" y="590"/>
                    <a:pt x="445" y="657"/>
                  </a:cubicBezTo>
                  <a:cubicBezTo>
                    <a:pt x="512" y="668"/>
                    <a:pt x="567" y="679"/>
                    <a:pt x="634" y="690"/>
                  </a:cubicBezTo>
                  <a:cubicBezTo>
                    <a:pt x="611" y="668"/>
                    <a:pt x="589" y="645"/>
                    <a:pt x="556" y="635"/>
                  </a:cubicBezTo>
                  <a:cubicBezTo>
                    <a:pt x="478" y="556"/>
                    <a:pt x="389" y="490"/>
                    <a:pt x="311" y="412"/>
                  </a:cubicBezTo>
                  <a:cubicBezTo>
                    <a:pt x="200" y="290"/>
                    <a:pt x="111" y="145"/>
                    <a:pt x="33"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62" name="Google Shape;21962;p33"/>
            <p:cNvSpPr/>
            <p:nvPr/>
          </p:nvSpPr>
          <p:spPr>
            <a:xfrm>
              <a:off x="2407041" y="3930074"/>
              <a:ext cx="124967" cy="121688"/>
            </a:xfrm>
            <a:custGeom>
              <a:avLst/>
              <a:gdLst/>
              <a:ahLst/>
              <a:cxnLst/>
              <a:rect l="l" t="t" r="r" b="b"/>
              <a:pathLst>
                <a:path w="3582" h="3488" extrusionOk="0">
                  <a:moveTo>
                    <a:pt x="776" y="1"/>
                  </a:moveTo>
                  <a:cubicBezTo>
                    <a:pt x="692" y="1"/>
                    <a:pt x="680" y="113"/>
                    <a:pt x="512" y="225"/>
                  </a:cubicBezTo>
                  <a:cubicBezTo>
                    <a:pt x="312" y="358"/>
                    <a:pt x="223" y="415"/>
                    <a:pt x="112" y="859"/>
                  </a:cubicBezTo>
                  <a:cubicBezTo>
                    <a:pt x="1" y="1315"/>
                    <a:pt x="1" y="1438"/>
                    <a:pt x="112" y="1660"/>
                  </a:cubicBezTo>
                  <a:cubicBezTo>
                    <a:pt x="211" y="1883"/>
                    <a:pt x="268" y="1916"/>
                    <a:pt x="501" y="2027"/>
                  </a:cubicBezTo>
                  <a:cubicBezTo>
                    <a:pt x="735" y="2127"/>
                    <a:pt x="812" y="2083"/>
                    <a:pt x="857" y="2261"/>
                  </a:cubicBezTo>
                  <a:cubicBezTo>
                    <a:pt x="901" y="2449"/>
                    <a:pt x="824" y="2739"/>
                    <a:pt x="879" y="2950"/>
                  </a:cubicBezTo>
                  <a:cubicBezTo>
                    <a:pt x="935" y="3161"/>
                    <a:pt x="913" y="3117"/>
                    <a:pt x="1079" y="3262"/>
                  </a:cubicBezTo>
                  <a:cubicBezTo>
                    <a:pt x="1219" y="3402"/>
                    <a:pt x="1278" y="3488"/>
                    <a:pt x="1522" y="3488"/>
                  </a:cubicBezTo>
                  <a:cubicBezTo>
                    <a:pt x="1550" y="3488"/>
                    <a:pt x="1580" y="3487"/>
                    <a:pt x="1613" y="3484"/>
                  </a:cubicBezTo>
                  <a:cubicBezTo>
                    <a:pt x="1924" y="3462"/>
                    <a:pt x="2314" y="3484"/>
                    <a:pt x="2559" y="3295"/>
                  </a:cubicBezTo>
                  <a:cubicBezTo>
                    <a:pt x="2803" y="3095"/>
                    <a:pt x="3081" y="2839"/>
                    <a:pt x="3271" y="2516"/>
                  </a:cubicBezTo>
                  <a:cubicBezTo>
                    <a:pt x="3448" y="2183"/>
                    <a:pt x="3582" y="1794"/>
                    <a:pt x="3582" y="1794"/>
                  </a:cubicBezTo>
                  <a:lnTo>
                    <a:pt x="3348" y="1671"/>
                  </a:lnTo>
                  <a:cubicBezTo>
                    <a:pt x="3348" y="1671"/>
                    <a:pt x="3203" y="1707"/>
                    <a:pt x="2988" y="1707"/>
                  </a:cubicBezTo>
                  <a:cubicBezTo>
                    <a:pt x="2757" y="1707"/>
                    <a:pt x="2446" y="1666"/>
                    <a:pt x="2147" y="1493"/>
                  </a:cubicBezTo>
                  <a:cubicBezTo>
                    <a:pt x="1657" y="1204"/>
                    <a:pt x="1180" y="859"/>
                    <a:pt x="1046" y="526"/>
                  </a:cubicBezTo>
                  <a:cubicBezTo>
                    <a:pt x="913" y="192"/>
                    <a:pt x="979" y="69"/>
                    <a:pt x="834" y="14"/>
                  </a:cubicBezTo>
                  <a:cubicBezTo>
                    <a:pt x="811" y="5"/>
                    <a:pt x="792" y="1"/>
                    <a:pt x="776"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63" name="Google Shape;21963;p33"/>
            <p:cNvSpPr/>
            <p:nvPr/>
          </p:nvSpPr>
          <p:spPr>
            <a:xfrm>
              <a:off x="2472248" y="3988338"/>
              <a:ext cx="59762" cy="36004"/>
            </a:xfrm>
            <a:custGeom>
              <a:avLst/>
              <a:gdLst/>
              <a:ahLst/>
              <a:cxnLst/>
              <a:rect l="l" t="t" r="r" b="b"/>
              <a:pathLst>
                <a:path w="1713" h="1032" extrusionOk="0">
                  <a:moveTo>
                    <a:pt x="1479" y="1"/>
                  </a:moveTo>
                  <a:cubicBezTo>
                    <a:pt x="1479" y="1"/>
                    <a:pt x="1319" y="36"/>
                    <a:pt x="1088" y="36"/>
                  </a:cubicBezTo>
                  <a:cubicBezTo>
                    <a:pt x="1060" y="36"/>
                    <a:pt x="1031" y="36"/>
                    <a:pt x="1001" y="35"/>
                  </a:cubicBezTo>
                  <a:cubicBezTo>
                    <a:pt x="967" y="124"/>
                    <a:pt x="912" y="223"/>
                    <a:pt x="834" y="290"/>
                  </a:cubicBezTo>
                  <a:cubicBezTo>
                    <a:pt x="712" y="391"/>
                    <a:pt x="556" y="424"/>
                    <a:pt x="423" y="490"/>
                  </a:cubicBezTo>
                  <a:cubicBezTo>
                    <a:pt x="289" y="557"/>
                    <a:pt x="167" y="658"/>
                    <a:pt x="89" y="779"/>
                  </a:cubicBezTo>
                  <a:cubicBezTo>
                    <a:pt x="45" y="846"/>
                    <a:pt x="0" y="947"/>
                    <a:pt x="67" y="1002"/>
                  </a:cubicBezTo>
                  <a:cubicBezTo>
                    <a:pt x="88" y="1023"/>
                    <a:pt x="118" y="1031"/>
                    <a:pt x="148" y="1031"/>
                  </a:cubicBezTo>
                  <a:cubicBezTo>
                    <a:pt x="166" y="1031"/>
                    <a:pt x="184" y="1028"/>
                    <a:pt x="200" y="1024"/>
                  </a:cubicBezTo>
                  <a:cubicBezTo>
                    <a:pt x="233" y="1013"/>
                    <a:pt x="278" y="980"/>
                    <a:pt x="312" y="957"/>
                  </a:cubicBezTo>
                  <a:cubicBezTo>
                    <a:pt x="500" y="835"/>
                    <a:pt x="723" y="769"/>
                    <a:pt x="934" y="713"/>
                  </a:cubicBezTo>
                  <a:cubicBezTo>
                    <a:pt x="1135" y="668"/>
                    <a:pt x="1335" y="613"/>
                    <a:pt x="1535" y="569"/>
                  </a:cubicBezTo>
                  <a:cubicBezTo>
                    <a:pt x="1646" y="324"/>
                    <a:pt x="1713" y="124"/>
                    <a:pt x="1713" y="124"/>
                  </a:cubicBezTo>
                  <a:lnTo>
                    <a:pt x="1479"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64" name="Google Shape;21964;p33"/>
            <p:cNvSpPr/>
            <p:nvPr/>
          </p:nvSpPr>
          <p:spPr>
            <a:xfrm>
              <a:off x="2530442" y="3987989"/>
              <a:ext cx="1186" cy="3140"/>
            </a:xfrm>
            <a:custGeom>
              <a:avLst/>
              <a:gdLst/>
              <a:ahLst/>
              <a:cxnLst/>
              <a:rect l="l" t="t" r="r" b="b"/>
              <a:pathLst>
                <a:path w="34" h="90" extrusionOk="0">
                  <a:moveTo>
                    <a:pt x="33" y="0"/>
                  </a:moveTo>
                  <a:lnTo>
                    <a:pt x="33" y="0"/>
                  </a:lnTo>
                  <a:cubicBezTo>
                    <a:pt x="23" y="22"/>
                    <a:pt x="11" y="55"/>
                    <a:pt x="0" y="78"/>
                  </a:cubicBezTo>
                  <a:lnTo>
                    <a:pt x="11" y="89"/>
                  </a:lnTo>
                  <a:cubicBezTo>
                    <a:pt x="23" y="55"/>
                    <a:pt x="33" y="22"/>
                    <a:pt x="33" y="0"/>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65" name="Google Shape;21965;p33"/>
            <p:cNvSpPr/>
            <p:nvPr/>
          </p:nvSpPr>
          <p:spPr>
            <a:xfrm>
              <a:off x="2530023" y="3990675"/>
              <a:ext cx="837" cy="1221"/>
            </a:xfrm>
            <a:custGeom>
              <a:avLst/>
              <a:gdLst/>
              <a:ahLst/>
              <a:cxnLst/>
              <a:rect l="l" t="t" r="r" b="b"/>
              <a:pathLst>
                <a:path w="24" h="35" extrusionOk="0">
                  <a:moveTo>
                    <a:pt x="12" y="1"/>
                  </a:moveTo>
                  <a:cubicBezTo>
                    <a:pt x="12" y="12"/>
                    <a:pt x="1" y="23"/>
                    <a:pt x="1" y="23"/>
                  </a:cubicBezTo>
                  <a:lnTo>
                    <a:pt x="23" y="34"/>
                  </a:lnTo>
                  <a:lnTo>
                    <a:pt x="23" y="12"/>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66" name="Google Shape;21966;p33"/>
            <p:cNvSpPr/>
            <p:nvPr/>
          </p:nvSpPr>
          <p:spPr>
            <a:xfrm>
              <a:off x="2493181" y="4008922"/>
              <a:ext cx="29515" cy="22537"/>
            </a:xfrm>
            <a:custGeom>
              <a:avLst/>
              <a:gdLst/>
              <a:ahLst/>
              <a:cxnLst/>
              <a:rect l="l" t="t" r="r" b="b"/>
              <a:pathLst>
                <a:path w="846" h="646" extrusionOk="0">
                  <a:moveTo>
                    <a:pt x="846" y="1"/>
                  </a:moveTo>
                  <a:lnTo>
                    <a:pt x="846" y="1"/>
                  </a:lnTo>
                  <a:cubicBezTo>
                    <a:pt x="812" y="11"/>
                    <a:pt x="779" y="11"/>
                    <a:pt x="757" y="23"/>
                  </a:cubicBezTo>
                  <a:cubicBezTo>
                    <a:pt x="723" y="56"/>
                    <a:pt x="701" y="90"/>
                    <a:pt x="668" y="123"/>
                  </a:cubicBezTo>
                  <a:cubicBezTo>
                    <a:pt x="567" y="223"/>
                    <a:pt x="456" y="312"/>
                    <a:pt x="357" y="401"/>
                  </a:cubicBezTo>
                  <a:cubicBezTo>
                    <a:pt x="245" y="490"/>
                    <a:pt x="123" y="568"/>
                    <a:pt x="1" y="646"/>
                  </a:cubicBezTo>
                  <a:lnTo>
                    <a:pt x="11" y="646"/>
                  </a:lnTo>
                  <a:cubicBezTo>
                    <a:pt x="145" y="612"/>
                    <a:pt x="278" y="557"/>
                    <a:pt x="401" y="468"/>
                  </a:cubicBezTo>
                  <a:cubicBezTo>
                    <a:pt x="523" y="390"/>
                    <a:pt x="624" y="278"/>
                    <a:pt x="723" y="167"/>
                  </a:cubicBezTo>
                  <a:cubicBezTo>
                    <a:pt x="768" y="112"/>
                    <a:pt x="812" y="56"/>
                    <a:pt x="846"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67" name="Google Shape;21967;p33"/>
            <p:cNvSpPr/>
            <p:nvPr/>
          </p:nvSpPr>
          <p:spPr>
            <a:xfrm>
              <a:off x="2519591" y="3991443"/>
              <a:ext cx="11269" cy="18316"/>
            </a:xfrm>
            <a:custGeom>
              <a:avLst/>
              <a:gdLst/>
              <a:ahLst/>
              <a:cxnLst/>
              <a:rect l="l" t="t" r="r" b="b"/>
              <a:pathLst>
                <a:path w="323" h="525" extrusionOk="0">
                  <a:moveTo>
                    <a:pt x="300" y="1"/>
                  </a:moveTo>
                  <a:cubicBezTo>
                    <a:pt x="233" y="190"/>
                    <a:pt x="122" y="368"/>
                    <a:pt x="0" y="524"/>
                  </a:cubicBezTo>
                  <a:cubicBezTo>
                    <a:pt x="22" y="512"/>
                    <a:pt x="55" y="512"/>
                    <a:pt x="89" y="502"/>
                  </a:cubicBezTo>
                  <a:cubicBezTo>
                    <a:pt x="133" y="435"/>
                    <a:pt x="166" y="368"/>
                    <a:pt x="200" y="302"/>
                  </a:cubicBezTo>
                  <a:cubicBezTo>
                    <a:pt x="255" y="213"/>
                    <a:pt x="289" y="112"/>
                    <a:pt x="322" y="12"/>
                  </a:cubicBezTo>
                  <a:lnTo>
                    <a:pt x="300"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68" name="Google Shape;21968;p33"/>
            <p:cNvSpPr/>
            <p:nvPr/>
          </p:nvSpPr>
          <p:spPr>
            <a:xfrm>
              <a:off x="2525766" y="3986803"/>
              <a:ext cx="1989" cy="2756"/>
            </a:xfrm>
            <a:custGeom>
              <a:avLst/>
              <a:gdLst/>
              <a:ahLst/>
              <a:cxnLst/>
              <a:rect l="l" t="t" r="r" b="b"/>
              <a:pathLst>
                <a:path w="57" h="79" extrusionOk="0">
                  <a:moveTo>
                    <a:pt x="45" y="0"/>
                  </a:moveTo>
                  <a:cubicBezTo>
                    <a:pt x="34" y="23"/>
                    <a:pt x="12" y="45"/>
                    <a:pt x="1" y="67"/>
                  </a:cubicBezTo>
                  <a:lnTo>
                    <a:pt x="12" y="79"/>
                  </a:lnTo>
                  <a:cubicBezTo>
                    <a:pt x="34" y="56"/>
                    <a:pt x="45" y="34"/>
                    <a:pt x="5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69" name="Google Shape;21969;p33"/>
            <p:cNvSpPr/>
            <p:nvPr/>
          </p:nvSpPr>
          <p:spPr>
            <a:xfrm>
              <a:off x="2455920" y="4014748"/>
              <a:ext cx="20235" cy="3524"/>
            </a:xfrm>
            <a:custGeom>
              <a:avLst/>
              <a:gdLst/>
              <a:ahLst/>
              <a:cxnLst/>
              <a:rect l="l" t="t" r="r" b="b"/>
              <a:pathLst>
                <a:path w="580" h="101" extrusionOk="0">
                  <a:moveTo>
                    <a:pt x="1" y="0"/>
                  </a:moveTo>
                  <a:cubicBezTo>
                    <a:pt x="167" y="56"/>
                    <a:pt x="345" y="89"/>
                    <a:pt x="513" y="101"/>
                  </a:cubicBezTo>
                  <a:cubicBezTo>
                    <a:pt x="523" y="67"/>
                    <a:pt x="535" y="45"/>
                    <a:pt x="557" y="22"/>
                  </a:cubicBezTo>
                  <a:lnTo>
                    <a:pt x="579"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70" name="Google Shape;21970;p33"/>
            <p:cNvSpPr/>
            <p:nvPr/>
          </p:nvSpPr>
          <p:spPr>
            <a:xfrm>
              <a:off x="2473783" y="3989140"/>
              <a:ext cx="52401" cy="29131"/>
            </a:xfrm>
            <a:custGeom>
              <a:avLst/>
              <a:gdLst/>
              <a:ahLst/>
              <a:cxnLst/>
              <a:rect l="l" t="t" r="r" b="b"/>
              <a:pathLst>
                <a:path w="1502" h="835" extrusionOk="0">
                  <a:moveTo>
                    <a:pt x="1491" y="0"/>
                  </a:moveTo>
                  <a:cubicBezTo>
                    <a:pt x="1413" y="156"/>
                    <a:pt x="1291" y="279"/>
                    <a:pt x="1168" y="390"/>
                  </a:cubicBezTo>
                  <a:cubicBezTo>
                    <a:pt x="1012" y="512"/>
                    <a:pt x="846" y="612"/>
                    <a:pt x="656" y="657"/>
                  </a:cubicBezTo>
                  <a:cubicBezTo>
                    <a:pt x="468" y="712"/>
                    <a:pt x="278" y="724"/>
                    <a:pt x="90" y="734"/>
                  </a:cubicBezTo>
                  <a:lnTo>
                    <a:pt x="67" y="734"/>
                  </a:lnTo>
                  <a:lnTo>
                    <a:pt x="45" y="756"/>
                  </a:lnTo>
                  <a:cubicBezTo>
                    <a:pt x="23" y="779"/>
                    <a:pt x="11" y="801"/>
                    <a:pt x="1" y="835"/>
                  </a:cubicBezTo>
                  <a:lnTo>
                    <a:pt x="134" y="835"/>
                  </a:lnTo>
                  <a:cubicBezTo>
                    <a:pt x="323" y="835"/>
                    <a:pt x="512" y="801"/>
                    <a:pt x="679" y="734"/>
                  </a:cubicBezTo>
                  <a:cubicBezTo>
                    <a:pt x="879" y="667"/>
                    <a:pt x="1057" y="568"/>
                    <a:pt x="1202" y="423"/>
                  </a:cubicBezTo>
                  <a:cubicBezTo>
                    <a:pt x="1324" y="312"/>
                    <a:pt x="1435" y="167"/>
                    <a:pt x="1502" y="12"/>
                  </a:cubicBezTo>
                  <a:lnTo>
                    <a:pt x="1491"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71" name="Google Shape;21971;p33"/>
            <p:cNvSpPr/>
            <p:nvPr/>
          </p:nvSpPr>
          <p:spPr>
            <a:xfrm>
              <a:off x="2473399" y="3999223"/>
              <a:ext cx="26026" cy="3907"/>
            </a:xfrm>
            <a:custGeom>
              <a:avLst/>
              <a:gdLst/>
              <a:ahLst/>
              <a:cxnLst/>
              <a:rect l="l" t="t" r="r" b="b"/>
              <a:pathLst>
                <a:path w="746" h="112" extrusionOk="0">
                  <a:moveTo>
                    <a:pt x="0" y="0"/>
                  </a:moveTo>
                  <a:lnTo>
                    <a:pt x="0" y="12"/>
                  </a:lnTo>
                  <a:cubicBezTo>
                    <a:pt x="123" y="56"/>
                    <a:pt x="245" y="89"/>
                    <a:pt x="378" y="101"/>
                  </a:cubicBezTo>
                  <a:cubicBezTo>
                    <a:pt x="423" y="101"/>
                    <a:pt x="467" y="112"/>
                    <a:pt x="512" y="112"/>
                  </a:cubicBezTo>
                  <a:cubicBezTo>
                    <a:pt x="534" y="112"/>
                    <a:pt x="545" y="101"/>
                    <a:pt x="568" y="101"/>
                  </a:cubicBezTo>
                  <a:cubicBezTo>
                    <a:pt x="623" y="79"/>
                    <a:pt x="690" y="56"/>
                    <a:pt x="746" y="23"/>
                  </a:cubicBezTo>
                  <a:lnTo>
                    <a:pt x="667" y="23"/>
                  </a:lnTo>
                  <a:cubicBezTo>
                    <a:pt x="578" y="23"/>
                    <a:pt x="479" y="12"/>
                    <a:pt x="378" y="12"/>
                  </a:cubicBezTo>
                  <a:cubicBezTo>
                    <a:pt x="279" y="12"/>
                    <a:pt x="178" y="0"/>
                    <a:pt x="78"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72" name="Google Shape;21972;p33"/>
            <p:cNvSpPr/>
            <p:nvPr/>
          </p:nvSpPr>
          <p:spPr>
            <a:xfrm>
              <a:off x="2493181" y="3989908"/>
              <a:ext cx="29515" cy="12839"/>
            </a:xfrm>
            <a:custGeom>
              <a:avLst/>
              <a:gdLst/>
              <a:ahLst/>
              <a:cxnLst/>
              <a:rect l="l" t="t" r="r" b="b"/>
              <a:pathLst>
                <a:path w="846" h="368" extrusionOk="0">
                  <a:moveTo>
                    <a:pt x="834" y="0"/>
                  </a:moveTo>
                  <a:cubicBezTo>
                    <a:pt x="824" y="56"/>
                    <a:pt x="779" y="112"/>
                    <a:pt x="735" y="145"/>
                  </a:cubicBezTo>
                  <a:cubicBezTo>
                    <a:pt x="679" y="178"/>
                    <a:pt x="624" y="201"/>
                    <a:pt x="557" y="223"/>
                  </a:cubicBezTo>
                  <a:cubicBezTo>
                    <a:pt x="446" y="257"/>
                    <a:pt x="312" y="279"/>
                    <a:pt x="189" y="279"/>
                  </a:cubicBezTo>
                  <a:cubicBezTo>
                    <a:pt x="189" y="290"/>
                    <a:pt x="179" y="290"/>
                    <a:pt x="179" y="290"/>
                  </a:cubicBezTo>
                  <a:cubicBezTo>
                    <a:pt x="123" y="323"/>
                    <a:pt x="56" y="346"/>
                    <a:pt x="1" y="368"/>
                  </a:cubicBezTo>
                  <a:cubicBezTo>
                    <a:pt x="67" y="368"/>
                    <a:pt x="134" y="368"/>
                    <a:pt x="201" y="356"/>
                  </a:cubicBezTo>
                  <a:cubicBezTo>
                    <a:pt x="323" y="334"/>
                    <a:pt x="456" y="312"/>
                    <a:pt x="579" y="257"/>
                  </a:cubicBezTo>
                  <a:cubicBezTo>
                    <a:pt x="634" y="234"/>
                    <a:pt x="690" y="212"/>
                    <a:pt x="745" y="168"/>
                  </a:cubicBezTo>
                  <a:cubicBezTo>
                    <a:pt x="802" y="123"/>
                    <a:pt x="834" y="67"/>
                    <a:pt x="84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73" name="Google Shape;21973;p33"/>
            <p:cNvSpPr/>
            <p:nvPr/>
          </p:nvSpPr>
          <p:spPr>
            <a:xfrm>
              <a:off x="2521894" y="3987186"/>
              <a:ext cx="1954" cy="1605"/>
            </a:xfrm>
            <a:custGeom>
              <a:avLst/>
              <a:gdLst/>
              <a:ahLst/>
              <a:cxnLst/>
              <a:rect l="l" t="t" r="r" b="b"/>
              <a:pathLst>
                <a:path w="56" h="46" extrusionOk="0">
                  <a:moveTo>
                    <a:pt x="45" y="1"/>
                  </a:moveTo>
                  <a:cubicBezTo>
                    <a:pt x="34" y="23"/>
                    <a:pt x="11" y="34"/>
                    <a:pt x="1" y="45"/>
                  </a:cubicBezTo>
                  <a:cubicBezTo>
                    <a:pt x="11" y="45"/>
                    <a:pt x="23" y="45"/>
                    <a:pt x="23" y="34"/>
                  </a:cubicBezTo>
                  <a:lnTo>
                    <a:pt x="56"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74" name="Google Shape;21974;p33"/>
            <p:cNvSpPr/>
            <p:nvPr/>
          </p:nvSpPr>
          <p:spPr>
            <a:xfrm>
              <a:off x="2523464" y="3986803"/>
              <a:ext cx="802" cy="419"/>
            </a:xfrm>
            <a:custGeom>
              <a:avLst/>
              <a:gdLst/>
              <a:ahLst/>
              <a:cxnLst/>
              <a:rect l="l" t="t" r="r" b="b"/>
              <a:pathLst>
                <a:path w="23" h="12" extrusionOk="0">
                  <a:moveTo>
                    <a:pt x="11" y="0"/>
                  </a:moveTo>
                  <a:cubicBezTo>
                    <a:pt x="11" y="12"/>
                    <a:pt x="0" y="12"/>
                    <a:pt x="0" y="12"/>
                  </a:cubicBezTo>
                  <a:lnTo>
                    <a:pt x="22" y="12"/>
                  </a:lnTo>
                  <a:lnTo>
                    <a:pt x="11" y="0"/>
                  </a:ln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75" name="Google Shape;21975;p33"/>
            <p:cNvSpPr/>
            <p:nvPr/>
          </p:nvSpPr>
          <p:spPr>
            <a:xfrm>
              <a:off x="2476504" y="3988338"/>
              <a:ext cx="27945" cy="8582"/>
            </a:xfrm>
            <a:custGeom>
              <a:avLst/>
              <a:gdLst/>
              <a:ahLst/>
              <a:cxnLst/>
              <a:rect l="l" t="t" r="r" b="b"/>
              <a:pathLst>
                <a:path w="801" h="246" extrusionOk="0">
                  <a:moveTo>
                    <a:pt x="123" y="1"/>
                  </a:moveTo>
                  <a:cubicBezTo>
                    <a:pt x="78" y="1"/>
                    <a:pt x="34" y="12"/>
                    <a:pt x="0" y="23"/>
                  </a:cubicBezTo>
                  <a:lnTo>
                    <a:pt x="0" y="35"/>
                  </a:lnTo>
                  <a:lnTo>
                    <a:pt x="34" y="35"/>
                  </a:lnTo>
                  <a:cubicBezTo>
                    <a:pt x="145" y="35"/>
                    <a:pt x="234" y="90"/>
                    <a:pt x="323" y="146"/>
                  </a:cubicBezTo>
                  <a:cubicBezTo>
                    <a:pt x="434" y="213"/>
                    <a:pt x="568" y="246"/>
                    <a:pt x="690" y="246"/>
                  </a:cubicBezTo>
                  <a:lnTo>
                    <a:pt x="746" y="246"/>
                  </a:lnTo>
                  <a:cubicBezTo>
                    <a:pt x="768" y="235"/>
                    <a:pt x="779" y="213"/>
                    <a:pt x="801" y="190"/>
                  </a:cubicBezTo>
                  <a:lnTo>
                    <a:pt x="790" y="190"/>
                  </a:lnTo>
                  <a:cubicBezTo>
                    <a:pt x="756" y="190"/>
                    <a:pt x="723" y="179"/>
                    <a:pt x="701" y="179"/>
                  </a:cubicBezTo>
                  <a:cubicBezTo>
                    <a:pt x="578" y="168"/>
                    <a:pt x="479" y="124"/>
                    <a:pt x="367" y="68"/>
                  </a:cubicBezTo>
                  <a:cubicBezTo>
                    <a:pt x="311" y="45"/>
                    <a:pt x="256" y="12"/>
                    <a:pt x="19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76" name="Google Shape;21976;p33"/>
            <p:cNvSpPr/>
            <p:nvPr/>
          </p:nvSpPr>
          <p:spPr>
            <a:xfrm>
              <a:off x="2502496" y="3988338"/>
              <a:ext cx="20200" cy="8582"/>
            </a:xfrm>
            <a:custGeom>
              <a:avLst/>
              <a:gdLst/>
              <a:ahLst/>
              <a:cxnLst/>
              <a:rect l="l" t="t" r="r" b="b"/>
              <a:pathLst>
                <a:path w="579" h="246" extrusionOk="0">
                  <a:moveTo>
                    <a:pt x="579" y="1"/>
                  </a:moveTo>
                  <a:lnTo>
                    <a:pt x="579" y="1"/>
                  </a:lnTo>
                  <a:cubicBezTo>
                    <a:pt x="576" y="4"/>
                    <a:pt x="573" y="8"/>
                    <a:pt x="570" y="12"/>
                  </a:cubicBezTo>
                  <a:lnTo>
                    <a:pt x="570" y="12"/>
                  </a:lnTo>
                  <a:cubicBezTo>
                    <a:pt x="575" y="10"/>
                    <a:pt x="579" y="8"/>
                    <a:pt x="579" y="1"/>
                  </a:cubicBezTo>
                  <a:close/>
                  <a:moveTo>
                    <a:pt x="570" y="12"/>
                  </a:moveTo>
                  <a:lnTo>
                    <a:pt x="570" y="12"/>
                  </a:lnTo>
                  <a:cubicBezTo>
                    <a:pt x="566" y="12"/>
                    <a:pt x="561" y="12"/>
                    <a:pt x="557" y="12"/>
                  </a:cubicBezTo>
                  <a:cubicBezTo>
                    <a:pt x="412" y="124"/>
                    <a:pt x="234" y="179"/>
                    <a:pt x="56" y="190"/>
                  </a:cubicBezTo>
                  <a:cubicBezTo>
                    <a:pt x="34" y="213"/>
                    <a:pt x="23" y="235"/>
                    <a:pt x="1" y="246"/>
                  </a:cubicBezTo>
                  <a:cubicBezTo>
                    <a:pt x="112" y="246"/>
                    <a:pt x="223" y="223"/>
                    <a:pt x="323" y="179"/>
                  </a:cubicBezTo>
                  <a:cubicBezTo>
                    <a:pt x="408" y="147"/>
                    <a:pt x="503" y="85"/>
                    <a:pt x="570" y="12"/>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77" name="Google Shape;21977;p33"/>
            <p:cNvSpPr/>
            <p:nvPr/>
          </p:nvSpPr>
          <p:spPr>
            <a:xfrm>
              <a:off x="2517254" y="3965346"/>
              <a:ext cx="46296" cy="33248"/>
            </a:xfrm>
            <a:custGeom>
              <a:avLst/>
              <a:gdLst/>
              <a:ahLst/>
              <a:cxnLst/>
              <a:rect l="l" t="t" r="r" b="b"/>
              <a:pathLst>
                <a:path w="1327" h="953" extrusionOk="0">
                  <a:moveTo>
                    <a:pt x="423" y="171"/>
                  </a:moveTo>
                  <a:lnTo>
                    <a:pt x="423" y="171"/>
                  </a:lnTo>
                  <a:cubicBezTo>
                    <a:pt x="389" y="215"/>
                    <a:pt x="356" y="249"/>
                    <a:pt x="322" y="293"/>
                  </a:cubicBezTo>
                  <a:cubicBezTo>
                    <a:pt x="312" y="293"/>
                    <a:pt x="312" y="304"/>
                    <a:pt x="300" y="316"/>
                  </a:cubicBezTo>
                  <a:cubicBezTo>
                    <a:pt x="289" y="316"/>
                    <a:pt x="289" y="304"/>
                    <a:pt x="278" y="304"/>
                  </a:cubicBezTo>
                  <a:cubicBezTo>
                    <a:pt x="289" y="304"/>
                    <a:pt x="300" y="293"/>
                    <a:pt x="300" y="282"/>
                  </a:cubicBezTo>
                  <a:cubicBezTo>
                    <a:pt x="345" y="249"/>
                    <a:pt x="378" y="204"/>
                    <a:pt x="423" y="171"/>
                  </a:cubicBezTo>
                  <a:close/>
                  <a:moveTo>
                    <a:pt x="1024" y="237"/>
                  </a:moveTo>
                  <a:cubicBezTo>
                    <a:pt x="1024" y="316"/>
                    <a:pt x="1001" y="382"/>
                    <a:pt x="967" y="449"/>
                  </a:cubicBezTo>
                  <a:lnTo>
                    <a:pt x="957" y="449"/>
                  </a:lnTo>
                  <a:cubicBezTo>
                    <a:pt x="967" y="415"/>
                    <a:pt x="990" y="382"/>
                    <a:pt x="990" y="338"/>
                  </a:cubicBezTo>
                  <a:lnTo>
                    <a:pt x="1024" y="237"/>
                  </a:lnTo>
                  <a:close/>
                  <a:moveTo>
                    <a:pt x="600" y="1"/>
                  </a:moveTo>
                  <a:cubicBezTo>
                    <a:pt x="570" y="1"/>
                    <a:pt x="550" y="19"/>
                    <a:pt x="523" y="37"/>
                  </a:cubicBezTo>
                  <a:cubicBezTo>
                    <a:pt x="490" y="49"/>
                    <a:pt x="456" y="71"/>
                    <a:pt x="423" y="93"/>
                  </a:cubicBezTo>
                  <a:cubicBezTo>
                    <a:pt x="367" y="138"/>
                    <a:pt x="300" y="193"/>
                    <a:pt x="245" y="237"/>
                  </a:cubicBezTo>
                  <a:cubicBezTo>
                    <a:pt x="156" y="326"/>
                    <a:pt x="0" y="482"/>
                    <a:pt x="78" y="615"/>
                  </a:cubicBezTo>
                  <a:cubicBezTo>
                    <a:pt x="78" y="627"/>
                    <a:pt x="89" y="627"/>
                    <a:pt x="100" y="627"/>
                  </a:cubicBezTo>
                  <a:cubicBezTo>
                    <a:pt x="100" y="649"/>
                    <a:pt x="100" y="671"/>
                    <a:pt x="112" y="682"/>
                  </a:cubicBezTo>
                  <a:cubicBezTo>
                    <a:pt x="112" y="694"/>
                    <a:pt x="112" y="704"/>
                    <a:pt x="122" y="716"/>
                  </a:cubicBezTo>
                  <a:lnTo>
                    <a:pt x="122" y="727"/>
                  </a:lnTo>
                  <a:cubicBezTo>
                    <a:pt x="122" y="738"/>
                    <a:pt x="134" y="749"/>
                    <a:pt x="134" y="749"/>
                  </a:cubicBezTo>
                  <a:lnTo>
                    <a:pt x="134" y="760"/>
                  </a:lnTo>
                  <a:cubicBezTo>
                    <a:pt x="134" y="771"/>
                    <a:pt x="134" y="783"/>
                    <a:pt x="144" y="783"/>
                  </a:cubicBezTo>
                  <a:cubicBezTo>
                    <a:pt x="144" y="793"/>
                    <a:pt x="144" y="805"/>
                    <a:pt x="156" y="805"/>
                  </a:cubicBezTo>
                  <a:cubicBezTo>
                    <a:pt x="293" y="883"/>
                    <a:pt x="439" y="953"/>
                    <a:pt x="594" y="953"/>
                  </a:cubicBezTo>
                  <a:cubicBezTo>
                    <a:pt x="614" y="953"/>
                    <a:pt x="635" y="952"/>
                    <a:pt x="656" y="949"/>
                  </a:cubicBezTo>
                  <a:cubicBezTo>
                    <a:pt x="668" y="949"/>
                    <a:pt x="690" y="938"/>
                    <a:pt x="701" y="927"/>
                  </a:cubicBezTo>
                  <a:lnTo>
                    <a:pt x="712" y="927"/>
                  </a:lnTo>
                  <a:cubicBezTo>
                    <a:pt x="719" y="930"/>
                    <a:pt x="724" y="932"/>
                    <a:pt x="729" y="932"/>
                  </a:cubicBezTo>
                  <a:cubicBezTo>
                    <a:pt x="742" y="932"/>
                    <a:pt x="752" y="924"/>
                    <a:pt x="767" y="916"/>
                  </a:cubicBezTo>
                  <a:cubicBezTo>
                    <a:pt x="812" y="905"/>
                    <a:pt x="868" y="882"/>
                    <a:pt x="923" y="860"/>
                  </a:cubicBezTo>
                  <a:cubicBezTo>
                    <a:pt x="979" y="838"/>
                    <a:pt x="1024" y="805"/>
                    <a:pt x="1079" y="771"/>
                  </a:cubicBezTo>
                  <a:cubicBezTo>
                    <a:pt x="1179" y="704"/>
                    <a:pt x="1257" y="605"/>
                    <a:pt x="1313" y="493"/>
                  </a:cubicBezTo>
                  <a:cubicBezTo>
                    <a:pt x="1327" y="480"/>
                    <a:pt x="1310" y="470"/>
                    <a:pt x="1293" y="470"/>
                  </a:cubicBezTo>
                  <a:cubicBezTo>
                    <a:pt x="1283" y="470"/>
                    <a:pt x="1272" y="474"/>
                    <a:pt x="1268" y="482"/>
                  </a:cubicBezTo>
                  <a:cubicBezTo>
                    <a:pt x="1212" y="571"/>
                    <a:pt x="1135" y="649"/>
                    <a:pt x="1046" y="704"/>
                  </a:cubicBezTo>
                  <a:cubicBezTo>
                    <a:pt x="1101" y="660"/>
                    <a:pt x="1145" y="605"/>
                    <a:pt x="1179" y="538"/>
                  </a:cubicBezTo>
                  <a:cubicBezTo>
                    <a:pt x="1190" y="526"/>
                    <a:pt x="1179" y="516"/>
                    <a:pt x="1168" y="504"/>
                  </a:cubicBezTo>
                  <a:lnTo>
                    <a:pt x="1145" y="504"/>
                  </a:lnTo>
                  <a:lnTo>
                    <a:pt x="1145" y="482"/>
                  </a:lnTo>
                  <a:cubicBezTo>
                    <a:pt x="1157" y="482"/>
                    <a:pt x="1157" y="482"/>
                    <a:pt x="1157" y="471"/>
                  </a:cubicBezTo>
                  <a:cubicBezTo>
                    <a:pt x="1190" y="415"/>
                    <a:pt x="1224" y="360"/>
                    <a:pt x="1246" y="304"/>
                  </a:cubicBezTo>
                  <a:cubicBezTo>
                    <a:pt x="1257" y="271"/>
                    <a:pt x="1257" y="237"/>
                    <a:pt x="1268" y="215"/>
                  </a:cubicBezTo>
                  <a:cubicBezTo>
                    <a:pt x="1279" y="182"/>
                    <a:pt x="1290" y="148"/>
                    <a:pt x="1268" y="126"/>
                  </a:cubicBezTo>
                  <a:cubicBezTo>
                    <a:pt x="1261" y="113"/>
                    <a:pt x="1248" y="108"/>
                    <a:pt x="1235" y="108"/>
                  </a:cubicBezTo>
                  <a:cubicBezTo>
                    <a:pt x="1226" y="108"/>
                    <a:pt x="1217" y="110"/>
                    <a:pt x="1212" y="115"/>
                  </a:cubicBezTo>
                  <a:cubicBezTo>
                    <a:pt x="1190" y="138"/>
                    <a:pt x="1179" y="171"/>
                    <a:pt x="1179" y="193"/>
                  </a:cubicBezTo>
                  <a:cubicBezTo>
                    <a:pt x="1168" y="227"/>
                    <a:pt x="1157" y="259"/>
                    <a:pt x="1145" y="282"/>
                  </a:cubicBezTo>
                  <a:cubicBezTo>
                    <a:pt x="1135" y="338"/>
                    <a:pt x="1101" y="393"/>
                    <a:pt x="1079" y="449"/>
                  </a:cubicBezTo>
                  <a:cubicBezTo>
                    <a:pt x="1068" y="460"/>
                    <a:pt x="1068" y="471"/>
                    <a:pt x="1056" y="482"/>
                  </a:cubicBezTo>
                  <a:lnTo>
                    <a:pt x="1024" y="516"/>
                  </a:lnTo>
                  <a:cubicBezTo>
                    <a:pt x="1034" y="493"/>
                    <a:pt x="1046" y="482"/>
                    <a:pt x="1046" y="471"/>
                  </a:cubicBezTo>
                  <a:cubicBezTo>
                    <a:pt x="1090" y="371"/>
                    <a:pt x="1112" y="271"/>
                    <a:pt x="1101" y="160"/>
                  </a:cubicBezTo>
                  <a:cubicBezTo>
                    <a:pt x="1096" y="146"/>
                    <a:pt x="1082" y="139"/>
                    <a:pt x="1068" y="139"/>
                  </a:cubicBezTo>
                  <a:cubicBezTo>
                    <a:pt x="1048" y="139"/>
                    <a:pt x="1028" y="151"/>
                    <a:pt x="1034" y="171"/>
                  </a:cubicBezTo>
                  <a:cubicBezTo>
                    <a:pt x="1034" y="182"/>
                    <a:pt x="1024" y="182"/>
                    <a:pt x="1024" y="193"/>
                  </a:cubicBezTo>
                  <a:lnTo>
                    <a:pt x="1012" y="193"/>
                  </a:lnTo>
                  <a:cubicBezTo>
                    <a:pt x="1012" y="182"/>
                    <a:pt x="1012" y="171"/>
                    <a:pt x="1024" y="160"/>
                  </a:cubicBezTo>
                  <a:cubicBezTo>
                    <a:pt x="1024" y="136"/>
                    <a:pt x="1001" y="125"/>
                    <a:pt x="978" y="125"/>
                  </a:cubicBezTo>
                  <a:cubicBezTo>
                    <a:pt x="959" y="125"/>
                    <a:pt x="939" y="133"/>
                    <a:pt x="935" y="148"/>
                  </a:cubicBezTo>
                  <a:cubicBezTo>
                    <a:pt x="923" y="215"/>
                    <a:pt x="901" y="271"/>
                    <a:pt x="878" y="326"/>
                  </a:cubicBezTo>
                  <a:cubicBezTo>
                    <a:pt x="868" y="348"/>
                    <a:pt x="856" y="360"/>
                    <a:pt x="856" y="371"/>
                  </a:cubicBezTo>
                  <a:lnTo>
                    <a:pt x="846" y="371"/>
                  </a:lnTo>
                  <a:cubicBezTo>
                    <a:pt x="868" y="348"/>
                    <a:pt x="878" y="316"/>
                    <a:pt x="890" y="293"/>
                  </a:cubicBezTo>
                  <a:cubicBezTo>
                    <a:pt x="912" y="227"/>
                    <a:pt x="935" y="160"/>
                    <a:pt x="945" y="93"/>
                  </a:cubicBezTo>
                  <a:cubicBezTo>
                    <a:pt x="945" y="73"/>
                    <a:pt x="923" y="62"/>
                    <a:pt x="902" y="62"/>
                  </a:cubicBezTo>
                  <a:cubicBezTo>
                    <a:pt x="887" y="62"/>
                    <a:pt x="872" y="68"/>
                    <a:pt x="868" y="82"/>
                  </a:cubicBezTo>
                  <a:cubicBezTo>
                    <a:pt x="868" y="126"/>
                    <a:pt x="846" y="182"/>
                    <a:pt x="834" y="227"/>
                  </a:cubicBezTo>
                  <a:lnTo>
                    <a:pt x="834" y="160"/>
                  </a:lnTo>
                  <a:cubicBezTo>
                    <a:pt x="834" y="138"/>
                    <a:pt x="834" y="115"/>
                    <a:pt x="823" y="104"/>
                  </a:cubicBezTo>
                  <a:cubicBezTo>
                    <a:pt x="823" y="93"/>
                    <a:pt x="823" y="71"/>
                    <a:pt x="812" y="59"/>
                  </a:cubicBezTo>
                  <a:cubicBezTo>
                    <a:pt x="806" y="54"/>
                    <a:pt x="798" y="51"/>
                    <a:pt x="790" y="51"/>
                  </a:cubicBezTo>
                  <a:cubicBezTo>
                    <a:pt x="782" y="51"/>
                    <a:pt x="773" y="54"/>
                    <a:pt x="767" y="59"/>
                  </a:cubicBezTo>
                  <a:cubicBezTo>
                    <a:pt x="767" y="55"/>
                    <a:pt x="760" y="52"/>
                    <a:pt x="751" y="52"/>
                  </a:cubicBezTo>
                  <a:cubicBezTo>
                    <a:pt x="738" y="52"/>
                    <a:pt x="723" y="58"/>
                    <a:pt x="723" y="71"/>
                  </a:cubicBezTo>
                  <a:cubicBezTo>
                    <a:pt x="712" y="126"/>
                    <a:pt x="701" y="182"/>
                    <a:pt x="678" y="227"/>
                  </a:cubicBezTo>
                  <a:cubicBezTo>
                    <a:pt x="678" y="249"/>
                    <a:pt x="668" y="259"/>
                    <a:pt x="668" y="271"/>
                  </a:cubicBezTo>
                  <a:lnTo>
                    <a:pt x="656" y="271"/>
                  </a:lnTo>
                  <a:cubicBezTo>
                    <a:pt x="668" y="249"/>
                    <a:pt x="668" y="215"/>
                    <a:pt x="678" y="193"/>
                  </a:cubicBezTo>
                  <a:cubicBezTo>
                    <a:pt x="690" y="138"/>
                    <a:pt x="701" y="93"/>
                    <a:pt x="701" y="37"/>
                  </a:cubicBezTo>
                  <a:cubicBezTo>
                    <a:pt x="701" y="26"/>
                    <a:pt x="690" y="15"/>
                    <a:pt x="678" y="15"/>
                  </a:cubicBezTo>
                  <a:cubicBezTo>
                    <a:pt x="668" y="15"/>
                    <a:pt x="645" y="26"/>
                    <a:pt x="645" y="37"/>
                  </a:cubicBezTo>
                  <a:cubicBezTo>
                    <a:pt x="645" y="49"/>
                    <a:pt x="634" y="71"/>
                    <a:pt x="634" y="82"/>
                  </a:cubicBezTo>
                  <a:cubicBezTo>
                    <a:pt x="629" y="77"/>
                    <a:pt x="621" y="75"/>
                    <a:pt x="612" y="75"/>
                  </a:cubicBezTo>
                  <a:cubicBezTo>
                    <a:pt x="599" y="75"/>
                    <a:pt x="585" y="80"/>
                    <a:pt x="579" y="93"/>
                  </a:cubicBezTo>
                  <a:cubicBezTo>
                    <a:pt x="545" y="126"/>
                    <a:pt x="523" y="171"/>
                    <a:pt x="500" y="204"/>
                  </a:cubicBezTo>
                  <a:cubicBezTo>
                    <a:pt x="478" y="204"/>
                    <a:pt x="467" y="204"/>
                    <a:pt x="456" y="215"/>
                  </a:cubicBezTo>
                  <a:cubicBezTo>
                    <a:pt x="478" y="182"/>
                    <a:pt x="500" y="160"/>
                    <a:pt x="523" y="138"/>
                  </a:cubicBezTo>
                  <a:cubicBezTo>
                    <a:pt x="534" y="115"/>
                    <a:pt x="523" y="115"/>
                    <a:pt x="512" y="104"/>
                  </a:cubicBezTo>
                  <a:lnTo>
                    <a:pt x="523" y="104"/>
                  </a:lnTo>
                  <a:lnTo>
                    <a:pt x="556" y="71"/>
                  </a:lnTo>
                  <a:cubicBezTo>
                    <a:pt x="567" y="71"/>
                    <a:pt x="589" y="49"/>
                    <a:pt x="601" y="49"/>
                  </a:cubicBezTo>
                  <a:cubicBezTo>
                    <a:pt x="623" y="49"/>
                    <a:pt x="656" y="15"/>
                    <a:pt x="623" y="4"/>
                  </a:cubicBezTo>
                  <a:cubicBezTo>
                    <a:pt x="615" y="2"/>
                    <a:pt x="607" y="1"/>
                    <a:pt x="60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78" name="Google Shape;21978;p33"/>
            <p:cNvSpPr/>
            <p:nvPr/>
          </p:nvSpPr>
          <p:spPr>
            <a:xfrm>
              <a:off x="2523813" y="3970963"/>
              <a:ext cx="31085" cy="26375"/>
            </a:xfrm>
            <a:custGeom>
              <a:avLst/>
              <a:gdLst/>
              <a:ahLst/>
              <a:cxnLst/>
              <a:rect l="l" t="t" r="r" b="b"/>
              <a:pathLst>
                <a:path w="891" h="756" extrusionOk="0">
                  <a:moveTo>
                    <a:pt x="481" y="0"/>
                  </a:moveTo>
                  <a:cubicBezTo>
                    <a:pt x="336" y="0"/>
                    <a:pt x="205" y="75"/>
                    <a:pt x="134" y="177"/>
                  </a:cubicBezTo>
                  <a:cubicBezTo>
                    <a:pt x="1" y="365"/>
                    <a:pt x="45" y="588"/>
                    <a:pt x="45" y="588"/>
                  </a:cubicBezTo>
                  <a:lnTo>
                    <a:pt x="468" y="755"/>
                  </a:lnTo>
                  <a:cubicBezTo>
                    <a:pt x="468" y="755"/>
                    <a:pt x="702" y="688"/>
                    <a:pt x="813" y="488"/>
                  </a:cubicBezTo>
                  <a:cubicBezTo>
                    <a:pt x="891" y="355"/>
                    <a:pt x="880" y="155"/>
                    <a:pt x="668" y="43"/>
                  </a:cubicBezTo>
                  <a:cubicBezTo>
                    <a:pt x="606" y="14"/>
                    <a:pt x="542" y="0"/>
                    <a:pt x="48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79" name="Google Shape;21979;p33"/>
            <p:cNvSpPr/>
            <p:nvPr/>
          </p:nvSpPr>
          <p:spPr>
            <a:xfrm>
              <a:off x="2515300" y="3965416"/>
              <a:ext cx="50482" cy="39667"/>
            </a:xfrm>
            <a:custGeom>
              <a:avLst/>
              <a:gdLst/>
              <a:ahLst/>
              <a:cxnLst/>
              <a:rect l="l" t="t" r="r" b="b"/>
              <a:pathLst>
                <a:path w="1447" h="1137" extrusionOk="0">
                  <a:moveTo>
                    <a:pt x="589" y="0"/>
                  </a:moveTo>
                  <a:cubicBezTo>
                    <a:pt x="586" y="0"/>
                    <a:pt x="582" y="1"/>
                    <a:pt x="579" y="2"/>
                  </a:cubicBezTo>
                  <a:cubicBezTo>
                    <a:pt x="401" y="35"/>
                    <a:pt x="234" y="146"/>
                    <a:pt x="145" y="302"/>
                  </a:cubicBezTo>
                  <a:cubicBezTo>
                    <a:pt x="56" y="458"/>
                    <a:pt x="0" y="692"/>
                    <a:pt x="89" y="858"/>
                  </a:cubicBezTo>
                  <a:cubicBezTo>
                    <a:pt x="101" y="858"/>
                    <a:pt x="111" y="870"/>
                    <a:pt x="123" y="870"/>
                  </a:cubicBezTo>
                  <a:cubicBezTo>
                    <a:pt x="134" y="903"/>
                    <a:pt x="145" y="925"/>
                    <a:pt x="168" y="959"/>
                  </a:cubicBezTo>
                  <a:lnTo>
                    <a:pt x="200" y="992"/>
                  </a:lnTo>
                  <a:cubicBezTo>
                    <a:pt x="206" y="997"/>
                    <a:pt x="215" y="1000"/>
                    <a:pt x="223" y="1000"/>
                  </a:cubicBezTo>
                  <a:cubicBezTo>
                    <a:pt x="231" y="1000"/>
                    <a:pt x="240" y="997"/>
                    <a:pt x="245" y="992"/>
                  </a:cubicBezTo>
                  <a:lnTo>
                    <a:pt x="256" y="992"/>
                  </a:lnTo>
                  <a:lnTo>
                    <a:pt x="256" y="1003"/>
                  </a:lnTo>
                  <a:lnTo>
                    <a:pt x="267" y="1014"/>
                  </a:lnTo>
                  <a:lnTo>
                    <a:pt x="279" y="1014"/>
                  </a:lnTo>
                  <a:lnTo>
                    <a:pt x="279" y="1036"/>
                  </a:lnTo>
                  <a:cubicBezTo>
                    <a:pt x="279" y="1048"/>
                    <a:pt x="279" y="1048"/>
                    <a:pt x="289" y="1058"/>
                  </a:cubicBezTo>
                  <a:cubicBezTo>
                    <a:pt x="289" y="1066"/>
                    <a:pt x="301" y="1074"/>
                    <a:pt x="315" y="1074"/>
                  </a:cubicBezTo>
                  <a:cubicBezTo>
                    <a:pt x="321" y="1074"/>
                    <a:pt x="327" y="1073"/>
                    <a:pt x="334" y="1070"/>
                  </a:cubicBezTo>
                  <a:lnTo>
                    <a:pt x="345" y="1070"/>
                  </a:lnTo>
                  <a:lnTo>
                    <a:pt x="345" y="1092"/>
                  </a:lnTo>
                  <a:cubicBezTo>
                    <a:pt x="340" y="1103"/>
                    <a:pt x="351" y="1109"/>
                    <a:pt x="363" y="1109"/>
                  </a:cubicBezTo>
                  <a:cubicBezTo>
                    <a:pt x="376" y="1109"/>
                    <a:pt x="390" y="1103"/>
                    <a:pt x="390" y="1092"/>
                  </a:cubicBezTo>
                  <a:cubicBezTo>
                    <a:pt x="401" y="1092"/>
                    <a:pt x="401" y="1081"/>
                    <a:pt x="401" y="1081"/>
                  </a:cubicBezTo>
                  <a:cubicBezTo>
                    <a:pt x="412" y="1081"/>
                    <a:pt x="423" y="1092"/>
                    <a:pt x="434" y="1092"/>
                  </a:cubicBezTo>
                  <a:cubicBezTo>
                    <a:pt x="490" y="1103"/>
                    <a:pt x="546" y="1103"/>
                    <a:pt x="601" y="1103"/>
                  </a:cubicBezTo>
                  <a:cubicBezTo>
                    <a:pt x="590" y="1103"/>
                    <a:pt x="590" y="1125"/>
                    <a:pt x="601" y="1125"/>
                  </a:cubicBezTo>
                  <a:cubicBezTo>
                    <a:pt x="612" y="1137"/>
                    <a:pt x="635" y="1137"/>
                    <a:pt x="645" y="1137"/>
                  </a:cubicBezTo>
                  <a:cubicBezTo>
                    <a:pt x="657" y="1125"/>
                    <a:pt x="668" y="1114"/>
                    <a:pt x="679" y="1114"/>
                  </a:cubicBezTo>
                  <a:cubicBezTo>
                    <a:pt x="690" y="1125"/>
                    <a:pt x="701" y="1125"/>
                    <a:pt x="724" y="1125"/>
                  </a:cubicBezTo>
                  <a:cubicBezTo>
                    <a:pt x="746" y="1114"/>
                    <a:pt x="768" y="1114"/>
                    <a:pt x="790" y="1103"/>
                  </a:cubicBezTo>
                  <a:cubicBezTo>
                    <a:pt x="801" y="1114"/>
                    <a:pt x="813" y="1114"/>
                    <a:pt x="823" y="1125"/>
                  </a:cubicBezTo>
                  <a:cubicBezTo>
                    <a:pt x="832" y="1128"/>
                    <a:pt x="842" y="1130"/>
                    <a:pt x="853" y="1130"/>
                  </a:cubicBezTo>
                  <a:cubicBezTo>
                    <a:pt x="880" y="1130"/>
                    <a:pt x="910" y="1119"/>
                    <a:pt x="934" y="1103"/>
                  </a:cubicBezTo>
                  <a:cubicBezTo>
                    <a:pt x="1013" y="1070"/>
                    <a:pt x="1080" y="1025"/>
                    <a:pt x="1157" y="981"/>
                  </a:cubicBezTo>
                  <a:cubicBezTo>
                    <a:pt x="1268" y="903"/>
                    <a:pt x="1379" y="814"/>
                    <a:pt x="1446" y="680"/>
                  </a:cubicBezTo>
                  <a:cubicBezTo>
                    <a:pt x="1446" y="666"/>
                    <a:pt x="1429" y="657"/>
                    <a:pt x="1416" y="657"/>
                  </a:cubicBezTo>
                  <a:cubicBezTo>
                    <a:pt x="1408" y="657"/>
                    <a:pt x="1402" y="661"/>
                    <a:pt x="1402" y="669"/>
                  </a:cubicBezTo>
                  <a:cubicBezTo>
                    <a:pt x="1346" y="769"/>
                    <a:pt x="1268" y="858"/>
                    <a:pt x="1179" y="914"/>
                  </a:cubicBezTo>
                  <a:cubicBezTo>
                    <a:pt x="1179" y="914"/>
                    <a:pt x="1178" y="914"/>
                    <a:pt x="1178" y="914"/>
                  </a:cubicBezTo>
                  <a:lnTo>
                    <a:pt x="1178" y="914"/>
                  </a:lnTo>
                  <a:cubicBezTo>
                    <a:pt x="1262" y="817"/>
                    <a:pt x="1326" y="710"/>
                    <a:pt x="1369" y="591"/>
                  </a:cubicBezTo>
                  <a:cubicBezTo>
                    <a:pt x="1382" y="564"/>
                    <a:pt x="1355" y="550"/>
                    <a:pt x="1329" y="550"/>
                  </a:cubicBezTo>
                  <a:cubicBezTo>
                    <a:pt x="1312" y="550"/>
                    <a:pt x="1295" y="556"/>
                    <a:pt x="1290" y="569"/>
                  </a:cubicBezTo>
                  <a:cubicBezTo>
                    <a:pt x="1235" y="680"/>
                    <a:pt x="1179" y="791"/>
                    <a:pt x="1102" y="880"/>
                  </a:cubicBezTo>
                  <a:cubicBezTo>
                    <a:pt x="1090" y="892"/>
                    <a:pt x="1080" y="903"/>
                    <a:pt x="1057" y="914"/>
                  </a:cubicBezTo>
                  <a:cubicBezTo>
                    <a:pt x="1090" y="870"/>
                    <a:pt x="1124" y="825"/>
                    <a:pt x="1146" y="781"/>
                  </a:cubicBezTo>
                  <a:cubicBezTo>
                    <a:pt x="1224" y="680"/>
                    <a:pt x="1290" y="569"/>
                    <a:pt x="1324" y="447"/>
                  </a:cubicBezTo>
                  <a:cubicBezTo>
                    <a:pt x="1330" y="423"/>
                    <a:pt x="1313" y="412"/>
                    <a:pt x="1295" y="412"/>
                  </a:cubicBezTo>
                  <a:cubicBezTo>
                    <a:pt x="1279" y="412"/>
                    <a:pt x="1262" y="420"/>
                    <a:pt x="1257" y="435"/>
                  </a:cubicBezTo>
                  <a:lnTo>
                    <a:pt x="1224" y="502"/>
                  </a:lnTo>
                  <a:cubicBezTo>
                    <a:pt x="1224" y="491"/>
                    <a:pt x="1224" y="491"/>
                    <a:pt x="1213" y="480"/>
                  </a:cubicBezTo>
                  <a:lnTo>
                    <a:pt x="1224" y="480"/>
                  </a:lnTo>
                  <a:cubicBezTo>
                    <a:pt x="1224" y="461"/>
                    <a:pt x="1201" y="449"/>
                    <a:pt x="1180" y="449"/>
                  </a:cubicBezTo>
                  <a:cubicBezTo>
                    <a:pt x="1165" y="449"/>
                    <a:pt x="1151" y="455"/>
                    <a:pt x="1146" y="469"/>
                  </a:cubicBezTo>
                  <a:cubicBezTo>
                    <a:pt x="1157" y="425"/>
                    <a:pt x="1157" y="369"/>
                    <a:pt x="1157" y="324"/>
                  </a:cubicBezTo>
                  <a:cubicBezTo>
                    <a:pt x="1157" y="304"/>
                    <a:pt x="1140" y="295"/>
                    <a:pt x="1122" y="295"/>
                  </a:cubicBezTo>
                  <a:cubicBezTo>
                    <a:pt x="1102" y="295"/>
                    <a:pt x="1080" y="307"/>
                    <a:pt x="1080" y="324"/>
                  </a:cubicBezTo>
                  <a:cubicBezTo>
                    <a:pt x="1080" y="458"/>
                    <a:pt x="1023" y="591"/>
                    <a:pt x="957" y="692"/>
                  </a:cubicBezTo>
                  <a:cubicBezTo>
                    <a:pt x="934" y="736"/>
                    <a:pt x="902" y="769"/>
                    <a:pt x="868" y="814"/>
                  </a:cubicBezTo>
                  <a:lnTo>
                    <a:pt x="868" y="803"/>
                  </a:lnTo>
                  <a:lnTo>
                    <a:pt x="857" y="803"/>
                  </a:lnTo>
                  <a:cubicBezTo>
                    <a:pt x="912" y="692"/>
                    <a:pt x="946" y="569"/>
                    <a:pt x="946" y="447"/>
                  </a:cubicBezTo>
                  <a:cubicBezTo>
                    <a:pt x="946" y="432"/>
                    <a:pt x="935" y="426"/>
                    <a:pt x="922" y="426"/>
                  </a:cubicBezTo>
                  <a:cubicBezTo>
                    <a:pt x="907" y="426"/>
                    <a:pt x="890" y="435"/>
                    <a:pt x="890" y="447"/>
                  </a:cubicBezTo>
                  <a:cubicBezTo>
                    <a:pt x="879" y="536"/>
                    <a:pt x="846" y="636"/>
                    <a:pt x="801" y="725"/>
                  </a:cubicBezTo>
                  <a:cubicBezTo>
                    <a:pt x="790" y="758"/>
                    <a:pt x="768" y="791"/>
                    <a:pt x="746" y="825"/>
                  </a:cubicBezTo>
                  <a:cubicBezTo>
                    <a:pt x="757" y="791"/>
                    <a:pt x="768" y="769"/>
                    <a:pt x="779" y="736"/>
                  </a:cubicBezTo>
                  <a:cubicBezTo>
                    <a:pt x="835" y="613"/>
                    <a:pt x="857" y="480"/>
                    <a:pt x="857" y="336"/>
                  </a:cubicBezTo>
                  <a:cubicBezTo>
                    <a:pt x="857" y="320"/>
                    <a:pt x="840" y="312"/>
                    <a:pt x="822" y="312"/>
                  </a:cubicBezTo>
                  <a:cubicBezTo>
                    <a:pt x="801" y="312"/>
                    <a:pt x="779" y="323"/>
                    <a:pt x="779" y="346"/>
                  </a:cubicBezTo>
                  <a:cubicBezTo>
                    <a:pt x="768" y="403"/>
                    <a:pt x="757" y="469"/>
                    <a:pt x="746" y="524"/>
                  </a:cubicBezTo>
                  <a:cubicBezTo>
                    <a:pt x="746" y="491"/>
                    <a:pt x="746" y="458"/>
                    <a:pt x="734" y="425"/>
                  </a:cubicBezTo>
                  <a:cubicBezTo>
                    <a:pt x="729" y="415"/>
                    <a:pt x="718" y="409"/>
                    <a:pt x="706" y="409"/>
                  </a:cubicBezTo>
                  <a:cubicBezTo>
                    <a:pt x="693" y="409"/>
                    <a:pt x="679" y="417"/>
                    <a:pt x="679" y="435"/>
                  </a:cubicBezTo>
                  <a:cubicBezTo>
                    <a:pt x="690" y="547"/>
                    <a:pt x="668" y="647"/>
                    <a:pt x="623" y="736"/>
                  </a:cubicBezTo>
                  <a:cubicBezTo>
                    <a:pt x="614" y="731"/>
                    <a:pt x="603" y="729"/>
                    <a:pt x="592" y="729"/>
                  </a:cubicBezTo>
                  <a:cubicBezTo>
                    <a:pt x="579" y="729"/>
                    <a:pt x="566" y="733"/>
                    <a:pt x="559" y="743"/>
                  </a:cubicBezTo>
                  <a:lnTo>
                    <a:pt x="559" y="743"/>
                  </a:lnTo>
                  <a:cubicBezTo>
                    <a:pt x="592" y="690"/>
                    <a:pt x="624" y="646"/>
                    <a:pt x="657" y="591"/>
                  </a:cubicBezTo>
                  <a:cubicBezTo>
                    <a:pt x="673" y="575"/>
                    <a:pt x="647" y="565"/>
                    <a:pt x="628" y="565"/>
                  </a:cubicBezTo>
                  <a:cubicBezTo>
                    <a:pt x="621" y="565"/>
                    <a:pt x="615" y="566"/>
                    <a:pt x="612" y="569"/>
                  </a:cubicBezTo>
                  <a:cubicBezTo>
                    <a:pt x="556" y="625"/>
                    <a:pt x="512" y="680"/>
                    <a:pt x="479" y="747"/>
                  </a:cubicBezTo>
                  <a:cubicBezTo>
                    <a:pt x="467" y="747"/>
                    <a:pt x="467" y="736"/>
                    <a:pt x="467" y="736"/>
                  </a:cubicBezTo>
                  <a:lnTo>
                    <a:pt x="457" y="736"/>
                  </a:lnTo>
                  <a:cubicBezTo>
                    <a:pt x="467" y="736"/>
                    <a:pt x="467" y="725"/>
                    <a:pt x="467" y="714"/>
                  </a:cubicBezTo>
                  <a:cubicBezTo>
                    <a:pt x="512" y="636"/>
                    <a:pt x="568" y="569"/>
                    <a:pt x="623" y="502"/>
                  </a:cubicBezTo>
                  <a:cubicBezTo>
                    <a:pt x="640" y="478"/>
                    <a:pt x="613" y="465"/>
                    <a:pt x="589" y="465"/>
                  </a:cubicBezTo>
                  <a:cubicBezTo>
                    <a:pt x="581" y="465"/>
                    <a:pt x="574" y="466"/>
                    <a:pt x="568" y="469"/>
                  </a:cubicBezTo>
                  <a:cubicBezTo>
                    <a:pt x="490" y="514"/>
                    <a:pt x="434" y="603"/>
                    <a:pt x="390" y="680"/>
                  </a:cubicBezTo>
                  <a:cubicBezTo>
                    <a:pt x="389" y="681"/>
                    <a:pt x="389" y="681"/>
                    <a:pt x="389" y="682"/>
                  </a:cubicBezTo>
                  <a:lnTo>
                    <a:pt x="389" y="682"/>
                  </a:lnTo>
                  <a:cubicBezTo>
                    <a:pt x="401" y="648"/>
                    <a:pt x="418" y="614"/>
                    <a:pt x="434" y="580"/>
                  </a:cubicBezTo>
                  <a:cubicBezTo>
                    <a:pt x="467" y="536"/>
                    <a:pt x="501" y="480"/>
                    <a:pt x="546" y="435"/>
                  </a:cubicBezTo>
                  <a:cubicBezTo>
                    <a:pt x="601" y="403"/>
                    <a:pt x="645" y="369"/>
                    <a:pt x="701" y="336"/>
                  </a:cubicBezTo>
                  <a:cubicBezTo>
                    <a:pt x="724" y="314"/>
                    <a:pt x="690" y="291"/>
                    <a:pt x="668" y="291"/>
                  </a:cubicBezTo>
                  <a:cubicBezTo>
                    <a:pt x="534" y="324"/>
                    <a:pt x="412" y="435"/>
                    <a:pt x="345" y="547"/>
                  </a:cubicBezTo>
                  <a:cubicBezTo>
                    <a:pt x="323" y="580"/>
                    <a:pt x="301" y="625"/>
                    <a:pt x="289" y="658"/>
                  </a:cubicBezTo>
                  <a:cubicBezTo>
                    <a:pt x="289" y="658"/>
                    <a:pt x="283" y="658"/>
                    <a:pt x="280" y="664"/>
                  </a:cubicBezTo>
                  <a:lnTo>
                    <a:pt x="280" y="664"/>
                  </a:lnTo>
                  <a:cubicBezTo>
                    <a:pt x="291" y="610"/>
                    <a:pt x="312" y="567"/>
                    <a:pt x="334" y="524"/>
                  </a:cubicBezTo>
                  <a:cubicBezTo>
                    <a:pt x="401" y="403"/>
                    <a:pt x="501" y="291"/>
                    <a:pt x="623" y="213"/>
                  </a:cubicBezTo>
                  <a:cubicBezTo>
                    <a:pt x="640" y="196"/>
                    <a:pt x="618" y="173"/>
                    <a:pt x="597" y="173"/>
                  </a:cubicBezTo>
                  <a:cubicBezTo>
                    <a:pt x="590" y="173"/>
                    <a:pt x="584" y="175"/>
                    <a:pt x="579" y="180"/>
                  </a:cubicBezTo>
                  <a:cubicBezTo>
                    <a:pt x="457" y="247"/>
                    <a:pt x="356" y="346"/>
                    <a:pt x="279" y="458"/>
                  </a:cubicBezTo>
                  <a:cubicBezTo>
                    <a:pt x="334" y="346"/>
                    <a:pt x="412" y="235"/>
                    <a:pt x="523" y="169"/>
                  </a:cubicBezTo>
                  <a:cubicBezTo>
                    <a:pt x="552" y="149"/>
                    <a:pt x="522" y="122"/>
                    <a:pt x="493" y="122"/>
                  </a:cubicBezTo>
                  <a:cubicBezTo>
                    <a:pt x="488" y="122"/>
                    <a:pt x="483" y="123"/>
                    <a:pt x="479" y="124"/>
                  </a:cubicBezTo>
                  <a:cubicBezTo>
                    <a:pt x="356" y="202"/>
                    <a:pt x="245" y="314"/>
                    <a:pt x="190" y="447"/>
                  </a:cubicBezTo>
                  <a:cubicBezTo>
                    <a:pt x="183" y="460"/>
                    <a:pt x="176" y="470"/>
                    <a:pt x="172" y="480"/>
                  </a:cubicBezTo>
                  <a:lnTo>
                    <a:pt x="172" y="480"/>
                  </a:lnTo>
                  <a:cubicBezTo>
                    <a:pt x="182" y="432"/>
                    <a:pt x="194" y="385"/>
                    <a:pt x="223" y="346"/>
                  </a:cubicBezTo>
                  <a:cubicBezTo>
                    <a:pt x="301" y="202"/>
                    <a:pt x="434" y="91"/>
                    <a:pt x="590" y="47"/>
                  </a:cubicBezTo>
                  <a:cubicBezTo>
                    <a:pt x="619" y="36"/>
                    <a:pt x="614" y="0"/>
                    <a:pt x="5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80" name="Google Shape;21980;p33"/>
            <p:cNvSpPr/>
            <p:nvPr/>
          </p:nvSpPr>
          <p:spPr>
            <a:xfrm>
              <a:off x="2519940" y="3975394"/>
              <a:ext cx="12873" cy="27736"/>
            </a:xfrm>
            <a:custGeom>
              <a:avLst/>
              <a:gdLst/>
              <a:ahLst/>
              <a:cxnLst/>
              <a:rect l="l" t="t" r="r" b="b"/>
              <a:pathLst>
                <a:path w="369" h="795" extrusionOk="0">
                  <a:moveTo>
                    <a:pt x="329" y="0"/>
                  </a:moveTo>
                  <a:cubicBezTo>
                    <a:pt x="317" y="0"/>
                    <a:pt x="309" y="8"/>
                    <a:pt x="301" y="16"/>
                  </a:cubicBezTo>
                  <a:cubicBezTo>
                    <a:pt x="245" y="94"/>
                    <a:pt x="179" y="172"/>
                    <a:pt x="134" y="261"/>
                  </a:cubicBezTo>
                  <a:cubicBezTo>
                    <a:pt x="112" y="305"/>
                    <a:pt x="90" y="361"/>
                    <a:pt x="79" y="416"/>
                  </a:cubicBezTo>
                  <a:cubicBezTo>
                    <a:pt x="79" y="361"/>
                    <a:pt x="79" y="294"/>
                    <a:pt x="90" y="238"/>
                  </a:cubicBezTo>
                  <a:cubicBezTo>
                    <a:pt x="96" y="225"/>
                    <a:pt x="84" y="220"/>
                    <a:pt x="73" y="220"/>
                  </a:cubicBezTo>
                  <a:cubicBezTo>
                    <a:pt x="65" y="220"/>
                    <a:pt x="57" y="223"/>
                    <a:pt x="57" y="228"/>
                  </a:cubicBezTo>
                  <a:cubicBezTo>
                    <a:pt x="12" y="327"/>
                    <a:pt x="1" y="450"/>
                    <a:pt x="35" y="550"/>
                  </a:cubicBezTo>
                  <a:cubicBezTo>
                    <a:pt x="45" y="572"/>
                    <a:pt x="45" y="606"/>
                    <a:pt x="79" y="617"/>
                  </a:cubicBezTo>
                  <a:lnTo>
                    <a:pt x="90" y="617"/>
                  </a:lnTo>
                  <a:cubicBezTo>
                    <a:pt x="90" y="661"/>
                    <a:pt x="90" y="695"/>
                    <a:pt x="101" y="728"/>
                  </a:cubicBezTo>
                  <a:cubicBezTo>
                    <a:pt x="101" y="744"/>
                    <a:pt x="119" y="755"/>
                    <a:pt x="137" y="755"/>
                  </a:cubicBezTo>
                  <a:cubicBezTo>
                    <a:pt x="144" y="755"/>
                    <a:pt x="150" y="753"/>
                    <a:pt x="156" y="750"/>
                  </a:cubicBezTo>
                  <a:lnTo>
                    <a:pt x="168" y="750"/>
                  </a:lnTo>
                  <a:cubicBezTo>
                    <a:pt x="168" y="762"/>
                    <a:pt x="179" y="762"/>
                    <a:pt x="179" y="762"/>
                  </a:cubicBezTo>
                  <a:cubicBezTo>
                    <a:pt x="179" y="784"/>
                    <a:pt x="201" y="795"/>
                    <a:pt x="235" y="795"/>
                  </a:cubicBezTo>
                  <a:cubicBezTo>
                    <a:pt x="245" y="784"/>
                    <a:pt x="245" y="784"/>
                    <a:pt x="245" y="772"/>
                  </a:cubicBezTo>
                  <a:cubicBezTo>
                    <a:pt x="257" y="772"/>
                    <a:pt x="257" y="772"/>
                    <a:pt x="257" y="762"/>
                  </a:cubicBezTo>
                  <a:cubicBezTo>
                    <a:pt x="257" y="762"/>
                    <a:pt x="245" y="762"/>
                    <a:pt x="245" y="750"/>
                  </a:cubicBezTo>
                  <a:cubicBezTo>
                    <a:pt x="245" y="739"/>
                    <a:pt x="245" y="717"/>
                    <a:pt x="235" y="695"/>
                  </a:cubicBezTo>
                  <a:lnTo>
                    <a:pt x="235" y="628"/>
                  </a:lnTo>
                  <a:cubicBezTo>
                    <a:pt x="235" y="617"/>
                    <a:pt x="223" y="584"/>
                    <a:pt x="235" y="572"/>
                  </a:cubicBezTo>
                  <a:cubicBezTo>
                    <a:pt x="245" y="561"/>
                    <a:pt x="235" y="550"/>
                    <a:pt x="223" y="550"/>
                  </a:cubicBezTo>
                  <a:lnTo>
                    <a:pt x="201" y="550"/>
                  </a:lnTo>
                  <a:cubicBezTo>
                    <a:pt x="179" y="572"/>
                    <a:pt x="168" y="584"/>
                    <a:pt x="168" y="606"/>
                  </a:cubicBezTo>
                  <a:lnTo>
                    <a:pt x="168" y="572"/>
                  </a:lnTo>
                  <a:lnTo>
                    <a:pt x="168" y="550"/>
                  </a:lnTo>
                  <a:lnTo>
                    <a:pt x="168" y="505"/>
                  </a:lnTo>
                  <a:cubicBezTo>
                    <a:pt x="168" y="495"/>
                    <a:pt x="156" y="495"/>
                    <a:pt x="156" y="495"/>
                  </a:cubicBezTo>
                  <a:cubicBezTo>
                    <a:pt x="156" y="406"/>
                    <a:pt x="168" y="327"/>
                    <a:pt x="212" y="261"/>
                  </a:cubicBezTo>
                  <a:cubicBezTo>
                    <a:pt x="245" y="172"/>
                    <a:pt x="301" y="105"/>
                    <a:pt x="357" y="28"/>
                  </a:cubicBezTo>
                  <a:cubicBezTo>
                    <a:pt x="368" y="16"/>
                    <a:pt x="357" y="5"/>
                    <a:pt x="346" y="5"/>
                  </a:cubicBezTo>
                  <a:cubicBezTo>
                    <a:pt x="339" y="2"/>
                    <a:pt x="334" y="0"/>
                    <a:pt x="32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81" name="Google Shape;21981;p33"/>
            <p:cNvSpPr/>
            <p:nvPr/>
          </p:nvSpPr>
          <p:spPr>
            <a:xfrm>
              <a:off x="2533930" y="3994548"/>
              <a:ext cx="7396" cy="10536"/>
            </a:xfrm>
            <a:custGeom>
              <a:avLst/>
              <a:gdLst/>
              <a:ahLst/>
              <a:cxnLst/>
              <a:rect l="l" t="t" r="r" b="b"/>
              <a:pathLst>
                <a:path w="212" h="302" extrusionOk="0">
                  <a:moveTo>
                    <a:pt x="190" y="1"/>
                  </a:moveTo>
                  <a:cubicBezTo>
                    <a:pt x="178" y="1"/>
                    <a:pt x="167" y="12"/>
                    <a:pt x="156" y="23"/>
                  </a:cubicBezTo>
                  <a:cubicBezTo>
                    <a:pt x="134" y="57"/>
                    <a:pt x="111" y="112"/>
                    <a:pt x="89" y="157"/>
                  </a:cubicBezTo>
                  <a:cubicBezTo>
                    <a:pt x="78" y="179"/>
                    <a:pt x="67" y="201"/>
                    <a:pt x="56" y="213"/>
                  </a:cubicBezTo>
                  <a:cubicBezTo>
                    <a:pt x="45" y="235"/>
                    <a:pt x="34" y="246"/>
                    <a:pt x="12" y="257"/>
                  </a:cubicBezTo>
                  <a:cubicBezTo>
                    <a:pt x="0" y="257"/>
                    <a:pt x="0" y="279"/>
                    <a:pt x="0" y="290"/>
                  </a:cubicBezTo>
                  <a:cubicBezTo>
                    <a:pt x="12" y="302"/>
                    <a:pt x="34" y="302"/>
                    <a:pt x="45" y="302"/>
                  </a:cubicBezTo>
                  <a:cubicBezTo>
                    <a:pt x="101" y="279"/>
                    <a:pt x="134" y="223"/>
                    <a:pt x="156" y="179"/>
                  </a:cubicBezTo>
                  <a:cubicBezTo>
                    <a:pt x="167" y="157"/>
                    <a:pt x="190" y="134"/>
                    <a:pt x="200" y="101"/>
                  </a:cubicBezTo>
                  <a:cubicBezTo>
                    <a:pt x="212" y="79"/>
                    <a:pt x="212" y="57"/>
                    <a:pt x="212" y="23"/>
                  </a:cubicBezTo>
                  <a:cubicBezTo>
                    <a:pt x="212" y="12"/>
                    <a:pt x="200" y="1"/>
                    <a:pt x="1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82" name="Google Shape;21982;p33"/>
            <p:cNvSpPr/>
            <p:nvPr/>
          </p:nvSpPr>
          <p:spPr>
            <a:xfrm>
              <a:off x="2536477" y="3992629"/>
              <a:ext cx="13781" cy="12943"/>
            </a:xfrm>
            <a:custGeom>
              <a:avLst/>
              <a:gdLst/>
              <a:ahLst/>
              <a:cxnLst/>
              <a:rect l="l" t="t" r="r" b="b"/>
              <a:pathLst>
                <a:path w="395" h="371" extrusionOk="0">
                  <a:moveTo>
                    <a:pt x="361" y="1"/>
                  </a:moveTo>
                  <a:cubicBezTo>
                    <a:pt x="350" y="1"/>
                    <a:pt x="327" y="1"/>
                    <a:pt x="327" y="23"/>
                  </a:cubicBezTo>
                  <a:cubicBezTo>
                    <a:pt x="283" y="78"/>
                    <a:pt x="239" y="145"/>
                    <a:pt x="194" y="201"/>
                  </a:cubicBezTo>
                  <a:cubicBezTo>
                    <a:pt x="139" y="256"/>
                    <a:pt x="83" y="301"/>
                    <a:pt x="28" y="345"/>
                  </a:cubicBezTo>
                  <a:cubicBezTo>
                    <a:pt x="0" y="354"/>
                    <a:pt x="17" y="371"/>
                    <a:pt x="36" y="371"/>
                  </a:cubicBezTo>
                  <a:cubicBezTo>
                    <a:pt x="41" y="371"/>
                    <a:pt x="46" y="370"/>
                    <a:pt x="50" y="367"/>
                  </a:cubicBezTo>
                  <a:cubicBezTo>
                    <a:pt x="127" y="334"/>
                    <a:pt x="183" y="290"/>
                    <a:pt x="250" y="223"/>
                  </a:cubicBezTo>
                  <a:cubicBezTo>
                    <a:pt x="272" y="201"/>
                    <a:pt x="305" y="167"/>
                    <a:pt x="327" y="134"/>
                  </a:cubicBezTo>
                  <a:cubicBezTo>
                    <a:pt x="350" y="100"/>
                    <a:pt x="372" y="67"/>
                    <a:pt x="384" y="34"/>
                  </a:cubicBezTo>
                  <a:cubicBezTo>
                    <a:pt x="394" y="11"/>
                    <a:pt x="372" y="11"/>
                    <a:pt x="36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83" name="Google Shape;21983;p33"/>
            <p:cNvSpPr/>
            <p:nvPr/>
          </p:nvSpPr>
          <p:spPr>
            <a:xfrm>
              <a:off x="2546525" y="3982232"/>
              <a:ext cx="13048" cy="18735"/>
            </a:xfrm>
            <a:custGeom>
              <a:avLst/>
              <a:gdLst/>
              <a:ahLst/>
              <a:cxnLst/>
              <a:rect l="l" t="t" r="r" b="b"/>
              <a:pathLst>
                <a:path w="374" h="537" extrusionOk="0">
                  <a:moveTo>
                    <a:pt x="362" y="1"/>
                  </a:moveTo>
                  <a:cubicBezTo>
                    <a:pt x="356" y="1"/>
                    <a:pt x="351" y="4"/>
                    <a:pt x="351" y="9"/>
                  </a:cubicBezTo>
                  <a:cubicBezTo>
                    <a:pt x="318" y="98"/>
                    <a:pt x="273" y="187"/>
                    <a:pt x="207" y="276"/>
                  </a:cubicBezTo>
                  <a:cubicBezTo>
                    <a:pt x="185" y="321"/>
                    <a:pt x="151" y="354"/>
                    <a:pt x="118" y="398"/>
                  </a:cubicBezTo>
                  <a:cubicBezTo>
                    <a:pt x="84" y="432"/>
                    <a:pt x="51" y="465"/>
                    <a:pt x="17" y="510"/>
                  </a:cubicBezTo>
                  <a:cubicBezTo>
                    <a:pt x="1" y="526"/>
                    <a:pt x="15" y="536"/>
                    <a:pt x="32" y="536"/>
                  </a:cubicBezTo>
                  <a:cubicBezTo>
                    <a:pt x="38" y="536"/>
                    <a:pt x="45" y="535"/>
                    <a:pt x="51" y="532"/>
                  </a:cubicBezTo>
                  <a:cubicBezTo>
                    <a:pt x="128" y="477"/>
                    <a:pt x="195" y="376"/>
                    <a:pt x="251" y="299"/>
                  </a:cubicBezTo>
                  <a:cubicBezTo>
                    <a:pt x="306" y="210"/>
                    <a:pt x="351" y="109"/>
                    <a:pt x="373" y="9"/>
                  </a:cubicBezTo>
                  <a:cubicBezTo>
                    <a:pt x="373" y="4"/>
                    <a:pt x="368" y="1"/>
                    <a:pt x="36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84" name="Google Shape;21984;p33"/>
            <p:cNvSpPr/>
            <p:nvPr/>
          </p:nvSpPr>
          <p:spPr>
            <a:xfrm>
              <a:off x="2543246" y="3994967"/>
              <a:ext cx="13606" cy="10501"/>
            </a:xfrm>
            <a:custGeom>
              <a:avLst/>
              <a:gdLst/>
              <a:ahLst/>
              <a:cxnLst/>
              <a:rect l="l" t="t" r="r" b="b"/>
              <a:pathLst>
                <a:path w="390" h="301" extrusionOk="0">
                  <a:moveTo>
                    <a:pt x="367" y="0"/>
                  </a:moveTo>
                  <a:cubicBezTo>
                    <a:pt x="356" y="0"/>
                    <a:pt x="334" y="0"/>
                    <a:pt x="334" y="11"/>
                  </a:cubicBezTo>
                  <a:cubicBezTo>
                    <a:pt x="311" y="67"/>
                    <a:pt x="267" y="100"/>
                    <a:pt x="222" y="134"/>
                  </a:cubicBezTo>
                  <a:cubicBezTo>
                    <a:pt x="200" y="156"/>
                    <a:pt x="178" y="167"/>
                    <a:pt x="156" y="189"/>
                  </a:cubicBezTo>
                  <a:cubicBezTo>
                    <a:pt x="145" y="201"/>
                    <a:pt x="133" y="201"/>
                    <a:pt x="123" y="211"/>
                  </a:cubicBezTo>
                  <a:cubicBezTo>
                    <a:pt x="111" y="223"/>
                    <a:pt x="101" y="223"/>
                    <a:pt x="89" y="234"/>
                  </a:cubicBezTo>
                  <a:lnTo>
                    <a:pt x="78" y="245"/>
                  </a:lnTo>
                  <a:lnTo>
                    <a:pt x="12" y="245"/>
                  </a:lnTo>
                  <a:cubicBezTo>
                    <a:pt x="12" y="256"/>
                    <a:pt x="0" y="256"/>
                    <a:pt x="0" y="267"/>
                  </a:cubicBezTo>
                  <a:cubicBezTo>
                    <a:pt x="0" y="290"/>
                    <a:pt x="12" y="300"/>
                    <a:pt x="34" y="300"/>
                  </a:cubicBezTo>
                  <a:cubicBezTo>
                    <a:pt x="56" y="300"/>
                    <a:pt x="89" y="300"/>
                    <a:pt x="123" y="290"/>
                  </a:cubicBezTo>
                  <a:cubicBezTo>
                    <a:pt x="156" y="278"/>
                    <a:pt x="178" y="267"/>
                    <a:pt x="200" y="245"/>
                  </a:cubicBezTo>
                  <a:cubicBezTo>
                    <a:pt x="212" y="234"/>
                    <a:pt x="212" y="234"/>
                    <a:pt x="212" y="223"/>
                  </a:cubicBezTo>
                  <a:lnTo>
                    <a:pt x="212" y="211"/>
                  </a:lnTo>
                  <a:cubicBezTo>
                    <a:pt x="234" y="201"/>
                    <a:pt x="256" y="178"/>
                    <a:pt x="279" y="156"/>
                  </a:cubicBezTo>
                  <a:cubicBezTo>
                    <a:pt x="323" y="122"/>
                    <a:pt x="356" y="78"/>
                    <a:pt x="378" y="23"/>
                  </a:cubicBezTo>
                  <a:cubicBezTo>
                    <a:pt x="390" y="11"/>
                    <a:pt x="367" y="0"/>
                    <a:pt x="3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85" name="Google Shape;21985;p33"/>
            <p:cNvSpPr/>
            <p:nvPr/>
          </p:nvSpPr>
          <p:spPr>
            <a:xfrm>
              <a:off x="2528488" y="4001560"/>
              <a:ext cx="35" cy="419"/>
            </a:xfrm>
            <a:custGeom>
              <a:avLst/>
              <a:gdLst/>
              <a:ahLst/>
              <a:cxnLst/>
              <a:rect l="l" t="t" r="r" b="b"/>
              <a:pathLst>
                <a:path w="1" h="12" extrusionOk="0">
                  <a:moveTo>
                    <a:pt x="0" y="0"/>
                  </a:moveTo>
                  <a:lnTo>
                    <a:pt x="0" y="0"/>
                  </a:lnTo>
                  <a:cubicBezTo>
                    <a:pt x="0" y="12"/>
                    <a:pt x="0" y="12"/>
                    <a:pt x="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86" name="Google Shape;21986;p33"/>
            <p:cNvSpPr/>
            <p:nvPr/>
          </p:nvSpPr>
          <p:spPr>
            <a:xfrm>
              <a:off x="2528488" y="4001560"/>
              <a:ext cx="35" cy="35"/>
            </a:xfrm>
            <a:custGeom>
              <a:avLst/>
              <a:gdLst/>
              <a:ahLst/>
              <a:cxnLst/>
              <a:rect l="l" t="t" r="r" b="b"/>
              <a:pathLst>
                <a:path w="1" h="1" extrusionOk="0">
                  <a:moveTo>
                    <a:pt x="0" y="0"/>
                  </a:moveTo>
                  <a:lnTo>
                    <a:pt x="0"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87" name="Google Shape;21987;p33"/>
            <p:cNvSpPr/>
            <p:nvPr/>
          </p:nvSpPr>
          <p:spPr>
            <a:xfrm>
              <a:off x="2528104" y="3995141"/>
              <a:ext cx="7815" cy="9175"/>
            </a:xfrm>
            <a:custGeom>
              <a:avLst/>
              <a:gdLst/>
              <a:ahLst/>
              <a:cxnLst/>
              <a:rect l="l" t="t" r="r" b="b"/>
              <a:pathLst>
                <a:path w="224" h="263" extrusionOk="0">
                  <a:moveTo>
                    <a:pt x="206" y="1"/>
                  </a:moveTo>
                  <a:cubicBezTo>
                    <a:pt x="198" y="1"/>
                    <a:pt x="189" y="7"/>
                    <a:pt x="189" y="18"/>
                  </a:cubicBezTo>
                  <a:cubicBezTo>
                    <a:pt x="179" y="51"/>
                    <a:pt x="167" y="95"/>
                    <a:pt x="156" y="129"/>
                  </a:cubicBezTo>
                  <a:cubicBezTo>
                    <a:pt x="145" y="140"/>
                    <a:pt x="134" y="162"/>
                    <a:pt x="134" y="173"/>
                  </a:cubicBezTo>
                  <a:cubicBezTo>
                    <a:pt x="123" y="184"/>
                    <a:pt x="123" y="184"/>
                    <a:pt x="123" y="196"/>
                  </a:cubicBezTo>
                  <a:lnTo>
                    <a:pt x="112" y="196"/>
                  </a:lnTo>
                  <a:cubicBezTo>
                    <a:pt x="123" y="196"/>
                    <a:pt x="112" y="206"/>
                    <a:pt x="112" y="206"/>
                  </a:cubicBezTo>
                  <a:lnTo>
                    <a:pt x="112" y="162"/>
                  </a:lnTo>
                  <a:cubicBezTo>
                    <a:pt x="112" y="140"/>
                    <a:pt x="90" y="140"/>
                    <a:pt x="78" y="140"/>
                  </a:cubicBezTo>
                  <a:cubicBezTo>
                    <a:pt x="78" y="140"/>
                    <a:pt x="67" y="140"/>
                    <a:pt x="67" y="151"/>
                  </a:cubicBezTo>
                  <a:cubicBezTo>
                    <a:pt x="56" y="151"/>
                    <a:pt x="56" y="151"/>
                    <a:pt x="56" y="162"/>
                  </a:cubicBezTo>
                  <a:cubicBezTo>
                    <a:pt x="49" y="162"/>
                    <a:pt x="46" y="157"/>
                    <a:pt x="42" y="157"/>
                  </a:cubicBezTo>
                  <a:cubicBezTo>
                    <a:pt x="40" y="157"/>
                    <a:pt x="37" y="158"/>
                    <a:pt x="34" y="162"/>
                  </a:cubicBezTo>
                  <a:cubicBezTo>
                    <a:pt x="23" y="162"/>
                    <a:pt x="23" y="162"/>
                    <a:pt x="23" y="173"/>
                  </a:cubicBezTo>
                  <a:lnTo>
                    <a:pt x="11" y="184"/>
                  </a:lnTo>
                  <a:cubicBezTo>
                    <a:pt x="11" y="196"/>
                    <a:pt x="1" y="196"/>
                    <a:pt x="11" y="196"/>
                  </a:cubicBezTo>
                  <a:lnTo>
                    <a:pt x="11" y="206"/>
                  </a:lnTo>
                  <a:lnTo>
                    <a:pt x="11" y="218"/>
                  </a:lnTo>
                  <a:lnTo>
                    <a:pt x="23" y="229"/>
                  </a:lnTo>
                  <a:cubicBezTo>
                    <a:pt x="23" y="229"/>
                    <a:pt x="23" y="240"/>
                    <a:pt x="34" y="240"/>
                  </a:cubicBezTo>
                  <a:lnTo>
                    <a:pt x="34" y="251"/>
                  </a:lnTo>
                  <a:cubicBezTo>
                    <a:pt x="45" y="262"/>
                    <a:pt x="45" y="262"/>
                    <a:pt x="56" y="262"/>
                  </a:cubicBezTo>
                  <a:lnTo>
                    <a:pt x="67" y="262"/>
                  </a:lnTo>
                  <a:cubicBezTo>
                    <a:pt x="90" y="262"/>
                    <a:pt x="100" y="262"/>
                    <a:pt x="100" y="251"/>
                  </a:cubicBezTo>
                  <a:lnTo>
                    <a:pt x="100" y="240"/>
                  </a:lnTo>
                  <a:cubicBezTo>
                    <a:pt x="112" y="251"/>
                    <a:pt x="112" y="251"/>
                    <a:pt x="123" y="251"/>
                  </a:cubicBezTo>
                  <a:cubicBezTo>
                    <a:pt x="134" y="251"/>
                    <a:pt x="156" y="251"/>
                    <a:pt x="167" y="240"/>
                  </a:cubicBezTo>
                  <a:cubicBezTo>
                    <a:pt x="179" y="229"/>
                    <a:pt x="179" y="218"/>
                    <a:pt x="179" y="206"/>
                  </a:cubicBezTo>
                  <a:cubicBezTo>
                    <a:pt x="189" y="184"/>
                    <a:pt x="201" y="162"/>
                    <a:pt x="201" y="151"/>
                  </a:cubicBezTo>
                  <a:cubicBezTo>
                    <a:pt x="212" y="107"/>
                    <a:pt x="223" y="62"/>
                    <a:pt x="223" y="18"/>
                  </a:cubicBezTo>
                  <a:cubicBezTo>
                    <a:pt x="223" y="7"/>
                    <a:pt x="215" y="1"/>
                    <a:pt x="20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88" name="Google Shape;21988;p33"/>
            <p:cNvSpPr/>
            <p:nvPr/>
          </p:nvSpPr>
          <p:spPr>
            <a:xfrm>
              <a:off x="2531977" y="4002328"/>
              <a:ext cx="35" cy="35"/>
            </a:xfrm>
            <a:custGeom>
              <a:avLst/>
              <a:gdLst/>
              <a:ahLst/>
              <a:cxnLst/>
              <a:rect l="l" t="t" r="r" b="b"/>
              <a:pathLst>
                <a:path w="1" h="1" extrusionOk="0">
                  <a:moveTo>
                    <a:pt x="1" y="0"/>
                  </a:move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89" name="Google Shape;21989;p33"/>
            <p:cNvSpPr/>
            <p:nvPr/>
          </p:nvSpPr>
          <p:spPr>
            <a:xfrm>
              <a:off x="2518021" y="3969986"/>
              <a:ext cx="9524" cy="19397"/>
            </a:xfrm>
            <a:custGeom>
              <a:avLst/>
              <a:gdLst/>
              <a:ahLst/>
              <a:cxnLst/>
              <a:rect l="l" t="t" r="r" b="b"/>
              <a:pathLst>
                <a:path w="273" h="556" extrusionOk="0">
                  <a:moveTo>
                    <a:pt x="237" y="0"/>
                  </a:moveTo>
                  <a:cubicBezTo>
                    <a:pt x="231" y="0"/>
                    <a:pt x="226" y="1"/>
                    <a:pt x="223" y="5"/>
                  </a:cubicBezTo>
                  <a:cubicBezTo>
                    <a:pt x="156" y="82"/>
                    <a:pt x="112" y="160"/>
                    <a:pt x="67" y="249"/>
                  </a:cubicBezTo>
                  <a:cubicBezTo>
                    <a:pt x="33" y="338"/>
                    <a:pt x="1" y="438"/>
                    <a:pt x="1" y="538"/>
                  </a:cubicBezTo>
                  <a:cubicBezTo>
                    <a:pt x="6" y="550"/>
                    <a:pt x="20" y="555"/>
                    <a:pt x="32" y="555"/>
                  </a:cubicBezTo>
                  <a:cubicBezTo>
                    <a:pt x="45" y="555"/>
                    <a:pt x="56" y="550"/>
                    <a:pt x="56" y="538"/>
                  </a:cubicBezTo>
                  <a:cubicBezTo>
                    <a:pt x="78" y="449"/>
                    <a:pt x="90" y="349"/>
                    <a:pt x="122" y="272"/>
                  </a:cubicBezTo>
                  <a:cubicBezTo>
                    <a:pt x="156" y="183"/>
                    <a:pt x="201" y="104"/>
                    <a:pt x="256" y="27"/>
                  </a:cubicBezTo>
                  <a:cubicBezTo>
                    <a:pt x="272" y="11"/>
                    <a:pt x="253" y="0"/>
                    <a:pt x="23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90" name="Google Shape;21990;p33"/>
            <p:cNvSpPr/>
            <p:nvPr/>
          </p:nvSpPr>
          <p:spPr>
            <a:xfrm>
              <a:off x="2546351" y="3979581"/>
              <a:ext cx="7780" cy="13083"/>
            </a:xfrm>
            <a:custGeom>
              <a:avLst/>
              <a:gdLst/>
              <a:ahLst/>
              <a:cxnLst/>
              <a:rect l="l" t="t" r="r" b="b"/>
              <a:pathLst>
                <a:path w="223" h="375" extrusionOk="0">
                  <a:moveTo>
                    <a:pt x="202" y="0"/>
                  </a:moveTo>
                  <a:cubicBezTo>
                    <a:pt x="195" y="0"/>
                    <a:pt x="190" y="3"/>
                    <a:pt x="190" y="7"/>
                  </a:cubicBezTo>
                  <a:cubicBezTo>
                    <a:pt x="145" y="141"/>
                    <a:pt x="89" y="241"/>
                    <a:pt x="0" y="352"/>
                  </a:cubicBezTo>
                  <a:cubicBezTo>
                    <a:pt x="0" y="352"/>
                    <a:pt x="12" y="363"/>
                    <a:pt x="12" y="375"/>
                  </a:cubicBezTo>
                  <a:cubicBezTo>
                    <a:pt x="22" y="375"/>
                    <a:pt x="34" y="375"/>
                    <a:pt x="44" y="363"/>
                  </a:cubicBezTo>
                  <a:cubicBezTo>
                    <a:pt x="145" y="274"/>
                    <a:pt x="200" y="141"/>
                    <a:pt x="222" y="19"/>
                  </a:cubicBezTo>
                  <a:cubicBezTo>
                    <a:pt x="222" y="6"/>
                    <a:pt x="211" y="0"/>
                    <a:pt x="2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91" name="Google Shape;21991;p33"/>
            <p:cNvSpPr/>
            <p:nvPr/>
          </p:nvSpPr>
          <p:spPr>
            <a:xfrm>
              <a:off x="2287688" y="3948216"/>
              <a:ext cx="18490" cy="27631"/>
            </a:xfrm>
            <a:custGeom>
              <a:avLst/>
              <a:gdLst/>
              <a:ahLst/>
              <a:cxnLst/>
              <a:rect l="l" t="t" r="r" b="b"/>
              <a:pathLst>
                <a:path w="530" h="792" extrusionOk="0">
                  <a:moveTo>
                    <a:pt x="74" y="1"/>
                  </a:moveTo>
                  <a:cubicBezTo>
                    <a:pt x="57" y="1"/>
                    <a:pt x="40" y="9"/>
                    <a:pt x="40" y="28"/>
                  </a:cubicBezTo>
                  <a:cubicBezTo>
                    <a:pt x="29" y="83"/>
                    <a:pt x="51" y="161"/>
                    <a:pt x="85" y="217"/>
                  </a:cubicBezTo>
                  <a:cubicBezTo>
                    <a:pt x="85" y="217"/>
                    <a:pt x="85" y="223"/>
                    <a:pt x="90" y="227"/>
                  </a:cubicBezTo>
                  <a:lnTo>
                    <a:pt x="90" y="227"/>
                  </a:lnTo>
                  <a:cubicBezTo>
                    <a:pt x="85" y="226"/>
                    <a:pt x="80" y="225"/>
                    <a:pt x="75" y="225"/>
                  </a:cubicBezTo>
                  <a:cubicBezTo>
                    <a:pt x="41" y="225"/>
                    <a:pt x="0" y="245"/>
                    <a:pt x="18" y="273"/>
                  </a:cubicBezTo>
                  <a:cubicBezTo>
                    <a:pt x="40" y="328"/>
                    <a:pt x="73" y="384"/>
                    <a:pt x="107" y="439"/>
                  </a:cubicBezTo>
                  <a:cubicBezTo>
                    <a:pt x="107" y="451"/>
                    <a:pt x="96" y="451"/>
                    <a:pt x="96" y="451"/>
                  </a:cubicBezTo>
                  <a:cubicBezTo>
                    <a:pt x="63" y="484"/>
                    <a:pt x="73" y="517"/>
                    <a:pt x="96" y="550"/>
                  </a:cubicBezTo>
                  <a:cubicBezTo>
                    <a:pt x="118" y="573"/>
                    <a:pt x="129" y="606"/>
                    <a:pt x="152" y="639"/>
                  </a:cubicBezTo>
                  <a:cubicBezTo>
                    <a:pt x="196" y="695"/>
                    <a:pt x="251" y="740"/>
                    <a:pt x="318" y="784"/>
                  </a:cubicBezTo>
                  <a:cubicBezTo>
                    <a:pt x="326" y="789"/>
                    <a:pt x="334" y="791"/>
                    <a:pt x="343" y="791"/>
                  </a:cubicBezTo>
                  <a:cubicBezTo>
                    <a:pt x="374" y="791"/>
                    <a:pt x="407" y="765"/>
                    <a:pt x="407" y="740"/>
                  </a:cubicBezTo>
                  <a:cubicBezTo>
                    <a:pt x="429" y="728"/>
                    <a:pt x="452" y="706"/>
                    <a:pt x="429" y="673"/>
                  </a:cubicBezTo>
                  <a:cubicBezTo>
                    <a:pt x="396" y="629"/>
                    <a:pt x="363" y="595"/>
                    <a:pt x="318" y="562"/>
                  </a:cubicBezTo>
                  <a:cubicBezTo>
                    <a:pt x="274" y="506"/>
                    <a:pt x="241" y="461"/>
                    <a:pt x="207" y="406"/>
                  </a:cubicBezTo>
                  <a:lnTo>
                    <a:pt x="207" y="406"/>
                  </a:lnTo>
                  <a:cubicBezTo>
                    <a:pt x="229" y="439"/>
                    <a:pt x="263" y="484"/>
                    <a:pt x="307" y="517"/>
                  </a:cubicBezTo>
                  <a:cubicBezTo>
                    <a:pt x="344" y="544"/>
                    <a:pt x="401" y="579"/>
                    <a:pt x="452" y="579"/>
                  </a:cubicBezTo>
                  <a:cubicBezTo>
                    <a:pt x="464" y="579"/>
                    <a:pt x="475" y="577"/>
                    <a:pt x="485" y="573"/>
                  </a:cubicBezTo>
                  <a:cubicBezTo>
                    <a:pt x="508" y="573"/>
                    <a:pt x="530" y="540"/>
                    <a:pt x="508" y="528"/>
                  </a:cubicBezTo>
                  <a:cubicBezTo>
                    <a:pt x="485" y="506"/>
                    <a:pt x="463" y="506"/>
                    <a:pt x="441" y="495"/>
                  </a:cubicBezTo>
                  <a:cubicBezTo>
                    <a:pt x="419" y="484"/>
                    <a:pt x="396" y="461"/>
                    <a:pt x="374" y="451"/>
                  </a:cubicBezTo>
                  <a:cubicBezTo>
                    <a:pt x="340" y="417"/>
                    <a:pt x="307" y="372"/>
                    <a:pt x="274" y="339"/>
                  </a:cubicBezTo>
                  <a:cubicBezTo>
                    <a:pt x="229" y="295"/>
                    <a:pt x="196" y="239"/>
                    <a:pt x="174" y="194"/>
                  </a:cubicBezTo>
                  <a:cubicBezTo>
                    <a:pt x="152" y="161"/>
                    <a:pt x="140" y="139"/>
                    <a:pt x="129" y="105"/>
                  </a:cubicBezTo>
                  <a:cubicBezTo>
                    <a:pt x="118" y="83"/>
                    <a:pt x="107" y="50"/>
                    <a:pt x="107" y="16"/>
                  </a:cubicBezTo>
                  <a:cubicBezTo>
                    <a:pt x="102" y="6"/>
                    <a:pt x="88" y="1"/>
                    <a:pt x="7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92" name="Google Shape;21992;p33"/>
            <p:cNvSpPr/>
            <p:nvPr/>
          </p:nvSpPr>
          <p:spPr>
            <a:xfrm>
              <a:off x="2313366" y="3930702"/>
              <a:ext cx="27212" cy="21805"/>
            </a:xfrm>
            <a:custGeom>
              <a:avLst/>
              <a:gdLst/>
              <a:ahLst/>
              <a:cxnLst/>
              <a:rect l="l" t="t" r="r" b="b"/>
              <a:pathLst>
                <a:path w="780" h="625" extrusionOk="0">
                  <a:moveTo>
                    <a:pt x="77" y="1"/>
                  </a:moveTo>
                  <a:cubicBezTo>
                    <a:pt x="46" y="1"/>
                    <a:pt x="0" y="35"/>
                    <a:pt x="27" y="63"/>
                  </a:cubicBezTo>
                  <a:cubicBezTo>
                    <a:pt x="116" y="130"/>
                    <a:pt x="194" y="207"/>
                    <a:pt x="261" y="296"/>
                  </a:cubicBezTo>
                  <a:cubicBezTo>
                    <a:pt x="294" y="340"/>
                    <a:pt x="316" y="385"/>
                    <a:pt x="350" y="429"/>
                  </a:cubicBezTo>
                  <a:cubicBezTo>
                    <a:pt x="383" y="474"/>
                    <a:pt x="405" y="530"/>
                    <a:pt x="439" y="574"/>
                  </a:cubicBezTo>
                  <a:cubicBezTo>
                    <a:pt x="447" y="582"/>
                    <a:pt x="460" y="586"/>
                    <a:pt x="474" y="586"/>
                  </a:cubicBezTo>
                  <a:cubicBezTo>
                    <a:pt x="500" y="586"/>
                    <a:pt x="528" y="574"/>
                    <a:pt x="528" y="552"/>
                  </a:cubicBezTo>
                  <a:cubicBezTo>
                    <a:pt x="528" y="530"/>
                    <a:pt x="516" y="508"/>
                    <a:pt x="506" y="496"/>
                  </a:cubicBezTo>
                  <a:lnTo>
                    <a:pt x="528" y="496"/>
                  </a:lnTo>
                  <a:cubicBezTo>
                    <a:pt x="536" y="512"/>
                    <a:pt x="550" y="523"/>
                    <a:pt x="565" y="523"/>
                  </a:cubicBezTo>
                  <a:cubicBezTo>
                    <a:pt x="571" y="523"/>
                    <a:pt x="577" y="522"/>
                    <a:pt x="583" y="518"/>
                  </a:cubicBezTo>
                  <a:cubicBezTo>
                    <a:pt x="595" y="518"/>
                    <a:pt x="617" y="508"/>
                    <a:pt x="617" y="496"/>
                  </a:cubicBezTo>
                  <a:cubicBezTo>
                    <a:pt x="639" y="530"/>
                    <a:pt x="661" y="574"/>
                    <a:pt x="694" y="607"/>
                  </a:cubicBezTo>
                  <a:cubicBezTo>
                    <a:pt x="698" y="619"/>
                    <a:pt x="710" y="624"/>
                    <a:pt x="724" y="624"/>
                  </a:cubicBezTo>
                  <a:cubicBezTo>
                    <a:pt x="749" y="624"/>
                    <a:pt x="780" y="607"/>
                    <a:pt x="773" y="585"/>
                  </a:cubicBezTo>
                  <a:cubicBezTo>
                    <a:pt x="750" y="486"/>
                    <a:pt x="684" y="397"/>
                    <a:pt x="628" y="308"/>
                  </a:cubicBezTo>
                  <a:cubicBezTo>
                    <a:pt x="572" y="219"/>
                    <a:pt x="506" y="130"/>
                    <a:pt x="427" y="63"/>
                  </a:cubicBezTo>
                  <a:cubicBezTo>
                    <a:pt x="422" y="58"/>
                    <a:pt x="416" y="55"/>
                    <a:pt x="409" y="55"/>
                  </a:cubicBezTo>
                  <a:cubicBezTo>
                    <a:pt x="387" y="55"/>
                    <a:pt x="363" y="79"/>
                    <a:pt x="372" y="96"/>
                  </a:cubicBezTo>
                  <a:cubicBezTo>
                    <a:pt x="405" y="130"/>
                    <a:pt x="427" y="174"/>
                    <a:pt x="461" y="207"/>
                  </a:cubicBezTo>
                  <a:lnTo>
                    <a:pt x="461" y="219"/>
                  </a:lnTo>
                  <a:lnTo>
                    <a:pt x="439" y="196"/>
                  </a:lnTo>
                  <a:cubicBezTo>
                    <a:pt x="427" y="196"/>
                    <a:pt x="417" y="185"/>
                    <a:pt x="405" y="185"/>
                  </a:cubicBezTo>
                  <a:cubicBezTo>
                    <a:pt x="372" y="163"/>
                    <a:pt x="350" y="140"/>
                    <a:pt x="328" y="107"/>
                  </a:cubicBezTo>
                  <a:cubicBezTo>
                    <a:pt x="316" y="96"/>
                    <a:pt x="283" y="96"/>
                    <a:pt x="272" y="96"/>
                  </a:cubicBezTo>
                  <a:cubicBezTo>
                    <a:pt x="249" y="107"/>
                    <a:pt x="239" y="130"/>
                    <a:pt x="249" y="140"/>
                  </a:cubicBezTo>
                  <a:lnTo>
                    <a:pt x="249" y="152"/>
                  </a:lnTo>
                  <a:cubicBezTo>
                    <a:pt x="205" y="96"/>
                    <a:pt x="150" y="51"/>
                    <a:pt x="94" y="7"/>
                  </a:cubicBezTo>
                  <a:cubicBezTo>
                    <a:pt x="90" y="3"/>
                    <a:pt x="83" y="1"/>
                    <a:pt x="7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93" name="Google Shape;21993;p33"/>
            <p:cNvSpPr/>
            <p:nvPr/>
          </p:nvSpPr>
          <p:spPr>
            <a:xfrm>
              <a:off x="2322472" y="3919608"/>
              <a:ext cx="20200" cy="28084"/>
            </a:xfrm>
            <a:custGeom>
              <a:avLst/>
              <a:gdLst/>
              <a:ahLst/>
              <a:cxnLst/>
              <a:rect l="l" t="t" r="r" b="b"/>
              <a:pathLst>
                <a:path w="579" h="805" extrusionOk="0">
                  <a:moveTo>
                    <a:pt x="73" y="0"/>
                  </a:moveTo>
                  <a:cubicBezTo>
                    <a:pt x="38" y="0"/>
                    <a:pt x="1" y="26"/>
                    <a:pt x="33" y="58"/>
                  </a:cubicBezTo>
                  <a:cubicBezTo>
                    <a:pt x="133" y="158"/>
                    <a:pt x="233" y="270"/>
                    <a:pt x="311" y="392"/>
                  </a:cubicBezTo>
                  <a:cubicBezTo>
                    <a:pt x="344" y="448"/>
                    <a:pt x="378" y="514"/>
                    <a:pt x="400" y="581"/>
                  </a:cubicBezTo>
                  <a:cubicBezTo>
                    <a:pt x="433" y="648"/>
                    <a:pt x="445" y="715"/>
                    <a:pt x="478" y="781"/>
                  </a:cubicBezTo>
                  <a:cubicBezTo>
                    <a:pt x="483" y="796"/>
                    <a:pt x="503" y="805"/>
                    <a:pt x="522" y="805"/>
                  </a:cubicBezTo>
                  <a:cubicBezTo>
                    <a:pt x="544" y="805"/>
                    <a:pt x="567" y="794"/>
                    <a:pt x="567" y="770"/>
                  </a:cubicBezTo>
                  <a:cubicBezTo>
                    <a:pt x="578" y="703"/>
                    <a:pt x="556" y="626"/>
                    <a:pt x="534" y="559"/>
                  </a:cubicBezTo>
                  <a:cubicBezTo>
                    <a:pt x="500" y="492"/>
                    <a:pt x="467" y="425"/>
                    <a:pt x="423" y="359"/>
                  </a:cubicBezTo>
                  <a:cubicBezTo>
                    <a:pt x="334" y="236"/>
                    <a:pt x="222" y="114"/>
                    <a:pt x="111" y="13"/>
                  </a:cubicBezTo>
                  <a:cubicBezTo>
                    <a:pt x="102" y="4"/>
                    <a:pt x="88" y="0"/>
                    <a:pt x="7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94" name="Google Shape;21994;p33"/>
            <p:cNvSpPr/>
            <p:nvPr/>
          </p:nvSpPr>
          <p:spPr>
            <a:xfrm>
              <a:off x="2298922" y="3940610"/>
              <a:ext cx="19502" cy="22677"/>
            </a:xfrm>
            <a:custGeom>
              <a:avLst/>
              <a:gdLst/>
              <a:ahLst/>
              <a:cxnLst/>
              <a:rect l="l" t="t" r="r" b="b"/>
              <a:pathLst>
                <a:path w="559" h="650" extrusionOk="0">
                  <a:moveTo>
                    <a:pt x="40" y="1"/>
                  </a:moveTo>
                  <a:cubicBezTo>
                    <a:pt x="21" y="1"/>
                    <a:pt x="0" y="13"/>
                    <a:pt x="8" y="34"/>
                  </a:cubicBezTo>
                  <a:cubicBezTo>
                    <a:pt x="18" y="56"/>
                    <a:pt x="18" y="68"/>
                    <a:pt x="30" y="79"/>
                  </a:cubicBezTo>
                  <a:lnTo>
                    <a:pt x="30" y="90"/>
                  </a:lnTo>
                  <a:cubicBezTo>
                    <a:pt x="41" y="113"/>
                    <a:pt x="52" y="135"/>
                    <a:pt x="52" y="145"/>
                  </a:cubicBezTo>
                  <a:cubicBezTo>
                    <a:pt x="41" y="157"/>
                    <a:pt x="41" y="168"/>
                    <a:pt x="41" y="190"/>
                  </a:cubicBezTo>
                  <a:cubicBezTo>
                    <a:pt x="119" y="346"/>
                    <a:pt x="219" y="501"/>
                    <a:pt x="364" y="602"/>
                  </a:cubicBezTo>
                  <a:cubicBezTo>
                    <a:pt x="371" y="602"/>
                    <a:pt x="378" y="607"/>
                    <a:pt x="389" y="607"/>
                  </a:cubicBezTo>
                  <a:cubicBezTo>
                    <a:pt x="394" y="607"/>
                    <a:pt x="401" y="605"/>
                    <a:pt x="408" y="602"/>
                  </a:cubicBezTo>
                  <a:cubicBezTo>
                    <a:pt x="419" y="624"/>
                    <a:pt x="441" y="635"/>
                    <a:pt x="463" y="646"/>
                  </a:cubicBezTo>
                  <a:cubicBezTo>
                    <a:pt x="469" y="648"/>
                    <a:pt x="475" y="649"/>
                    <a:pt x="482" y="649"/>
                  </a:cubicBezTo>
                  <a:cubicBezTo>
                    <a:pt x="516" y="649"/>
                    <a:pt x="558" y="627"/>
                    <a:pt x="530" y="590"/>
                  </a:cubicBezTo>
                  <a:cubicBezTo>
                    <a:pt x="475" y="524"/>
                    <a:pt x="386" y="457"/>
                    <a:pt x="319" y="390"/>
                  </a:cubicBezTo>
                  <a:cubicBezTo>
                    <a:pt x="297" y="368"/>
                    <a:pt x="275" y="335"/>
                    <a:pt x="252" y="301"/>
                  </a:cubicBezTo>
                  <a:cubicBezTo>
                    <a:pt x="241" y="301"/>
                    <a:pt x="241" y="290"/>
                    <a:pt x="230" y="279"/>
                  </a:cubicBezTo>
                  <a:cubicBezTo>
                    <a:pt x="208" y="234"/>
                    <a:pt x="174" y="190"/>
                    <a:pt x="152" y="145"/>
                  </a:cubicBezTo>
                  <a:cubicBezTo>
                    <a:pt x="119" y="101"/>
                    <a:pt x="97" y="56"/>
                    <a:pt x="63" y="12"/>
                  </a:cubicBezTo>
                  <a:cubicBezTo>
                    <a:pt x="59" y="4"/>
                    <a:pt x="50" y="1"/>
                    <a:pt x="4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95" name="Google Shape;21995;p33"/>
            <p:cNvSpPr/>
            <p:nvPr/>
          </p:nvSpPr>
          <p:spPr>
            <a:xfrm>
              <a:off x="2303388" y="3931609"/>
              <a:ext cx="19083" cy="28119"/>
            </a:xfrm>
            <a:custGeom>
              <a:avLst/>
              <a:gdLst/>
              <a:ahLst/>
              <a:cxnLst/>
              <a:rect l="l" t="t" r="r" b="b"/>
              <a:pathLst>
                <a:path w="547" h="806" extrusionOk="0">
                  <a:moveTo>
                    <a:pt x="374" y="620"/>
                  </a:moveTo>
                  <a:lnTo>
                    <a:pt x="374" y="620"/>
                  </a:lnTo>
                  <a:cubicBezTo>
                    <a:pt x="387" y="633"/>
                    <a:pt x="400" y="646"/>
                    <a:pt x="413" y="660"/>
                  </a:cubicBezTo>
                  <a:cubicBezTo>
                    <a:pt x="400" y="646"/>
                    <a:pt x="387" y="633"/>
                    <a:pt x="374" y="620"/>
                  </a:cubicBezTo>
                  <a:close/>
                  <a:moveTo>
                    <a:pt x="57" y="0"/>
                  </a:moveTo>
                  <a:cubicBezTo>
                    <a:pt x="36" y="0"/>
                    <a:pt x="13" y="11"/>
                    <a:pt x="13" y="37"/>
                  </a:cubicBezTo>
                  <a:cubicBezTo>
                    <a:pt x="13" y="92"/>
                    <a:pt x="46" y="159"/>
                    <a:pt x="68" y="215"/>
                  </a:cubicBezTo>
                  <a:lnTo>
                    <a:pt x="169" y="381"/>
                  </a:lnTo>
                  <a:cubicBezTo>
                    <a:pt x="175" y="390"/>
                    <a:pt x="182" y="398"/>
                    <a:pt x="188" y="406"/>
                  </a:cubicBezTo>
                  <a:lnTo>
                    <a:pt x="188" y="406"/>
                  </a:lnTo>
                  <a:cubicBezTo>
                    <a:pt x="160" y="373"/>
                    <a:pt x="132" y="338"/>
                    <a:pt x="102" y="304"/>
                  </a:cubicBezTo>
                  <a:cubicBezTo>
                    <a:pt x="96" y="294"/>
                    <a:pt x="84" y="290"/>
                    <a:pt x="71" y="290"/>
                  </a:cubicBezTo>
                  <a:cubicBezTo>
                    <a:pt x="39" y="290"/>
                    <a:pt x="0" y="316"/>
                    <a:pt x="24" y="348"/>
                  </a:cubicBezTo>
                  <a:cubicBezTo>
                    <a:pt x="91" y="437"/>
                    <a:pt x="157" y="537"/>
                    <a:pt x="236" y="626"/>
                  </a:cubicBezTo>
                  <a:cubicBezTo>
                    <a:pt x="268" y="660"/>
                    <a:pt x="302" y="704"/>
                    <a:pt x="335" y="737"/>
                  </a:cubicBezTo>
                  <a:cubicBezTo>
                    <a:pt x="375" y="767"/>
                    <a:pt x="414" y="806"/>
                    <a:pt x="470" y="806"/>
                  </a:cubicBezTo>
                  <a:cubicBezTo>
                    <a:pt x="476" y="806"/>
                    <a:pt x="484" y="805"/>
                    <a:pt x="491" y="804"/>
                  </a:cubicBezTo>
                  <a:cubicBezTo>
                    <a:pt x="502" y="804"/>
                    <a:pt x="547" y="782"/>
                    <a:pt x="535" y="759"/>
                  </a:cubicBezTo>
                  <a:cubicBezTo>
                    <a:pt x="513" y="726"/>
                    <a:pt x="480" y="704"/>
                    <a:pt x="446" y="693"/>
                  </a:cubicBezTo>
                  <a:lnTo>
                    <a:pt x="446" y="693"/>
                  </a:lnTo>
                  <a:cubicBezTo>
                    <a:pt x="451" y="694"/>
                    <a:pt x="456" y="695"/>
                    <a:pt x="461" y="695"/>
                  </a:cubicBezTo>
                  <a:cubicBezTo>
                    <a:pt x="494" y="695"/>
                    <a:pt x="531" y="666"/>
                    <a:pt x="502" y="637"/>
                  </a:cubicBezTo>
                  <a:cubicBezTo>
                    <a:pt x="424" y="548"/>
                    <a:pt x="335" y="448"/>
                    <a:pt x="268" y="348"/>
                  </a:cubicBezTo>
                  <a:cubicBezTo>
                    <a:pt x="236" y="292"/>
                    <a:pt x="202" y="248"/>
                    <a:pt x="179" y="193"/>
                  </a:cubicBezTo>
                  <a:cubicBezTo>
                    <a:pt x="147" y="137"/>
                    <a:pt x="124" y="70"/>
                    <a:pt x="91" y="15"/>
                  </a:cubicBezTo>
                  <a:cubicBezTo>
                    <a:pt x="86" y="5"/>
                    <a:pt x="72" y="0"/>
                    <a:pt x="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96" name="Google Shape;21996;p33"/>
            <p:cNvSpPr/>
            <p:nvPr/>
          </p:nvSpPr>
          <p:spPr>
            <a:xfrm>
              <a:off x="2311168" y="3938796"/>
              <a:ext cx="6245" cy="6524"/>
            </a:xfrm>
            <a:custGeom>
              <a:avLst/>
              <a:gdLst/>
              <a:ahLst/>
              <a:cxnLst/>
              <a:rect l="l" t="t" r="r" b="b"/>
              <a:pathLst>
                <a:path w="179" h="187" extrusionOk="0">
                  <a:moveTo>
                    <a:pt x="34" y="0"/>
                  </a:moveTo>
                  <a:cubicBezTo>
                    <a:pt x="26" y="0"/>
                    <a:pt x="18" y="3"/>
                    <a:pt x="13" y="9"/>
                  </a:cubicBezTo>
                  <a:cubicBezTo>
                    <a:pt x="1" y="19"/>
                    <a:pt x="1" y="31"/>
                    <a:pt x="13" y="42"/>
                  </a:cubicBezTo>
                  <a:cubicBezTo>
                    <a:pt x="13" y="53"/>
                    <a:pt x="23" y="64"/>
                    <a:pt x="35" y="76"/>
                  </a:cubicBezTo>
                  <a:cubicBezTo>
                    <a:pt x="45" y="76"/>
                    <a:pt x="57" y="86"/>
                    <a:pt x="57" y="98"/>
                  </a:cubicBezTo>
                  <a:lnTo>
                    <a:pt x="68" y="108"/>
                  </a:lnTo>
                  <a:cubicBezTo>
                    <a:pt x="68" y="120"/>
                    <a:pt x="79" y="120"/>
                    <a:pt x="68" y="120"/>
                  </a:cubicBezTo>
                  <a:lnTo>
                    <a:pt x="79" y="120"/>
                  </a:lnTo>
                  <a:lnTo>
                    <a:pt x="79" y="131"/>
                  </a:lnTo>
                  <a:cubicBezTo>
                    <a:pt x="90" y="142"/>
                    <a:pt x="90" y="153"/>
                    <a:pt x="102" y="165"/>
                  </a:cubicBezTo>
                  <a:cubicBezTo>
                    <a:pt x="112" y="187"/>
                    <a:pt x="134" y="187"/>
                    <a:pt x="157" y="187"/>
                  </a:cubicBezTo>
                  <a:cubicBezTo>
                    <a:pt x="168" y="175"/>
                    <a:pt x="179" y="165"/>
                    <a:pt x="179" y="142"/>
                  </a:cubicBezTo>
                  <a:cubicBezTo>
                    <a:pt x="168" y="120"/>
                    <a:pt x="146" y="86"/>
                    <a:pt x="134" y="64"/>
                  </a:cubicBezTo>
                  <a:cubicBezTo>
                    <a:pt x="112" y="42"/>
                    <a:pt x="90" y="19"/>
                    <a:pt x="57" y="9"/>
                  </a:cubicBezTo>
                  <a:cubicBezTo>
                    <a:pt x="51" y="3"/>
                    <a:pt x="43" y="0"/>
                    <a:pt x="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97" name="Google Shape;21997;p33"/>
            <p:cNvSpPr/>
            <p:nvPr/>
          </p:nvSpPr>
          <p:spPr>
            <a:xfrm>
              <a:off x="2287897" y="3940680"/>
              <a:ext cx="70647" cy="44586"/>
            </a:xfrm>
            <a:custGeom>
              <a:avLst/>
              <a:gdLst/>
              <a:ahLst/>
              <a:cxnLst/>
              <a:rect l="l" t="t" r="r" b="b"/>
              <a:pathLst>
                <a:path w="2025" h="1278" extrusionOk="0">
                  <a:moveTo>
                    <a:pt x="1283" y="1"/>
                  </a:moveTo>
                  <a:cubicBezTo>
                    <a:pt x="1143" y="1"/>
                    <a:pt x="982" y="31"/>
                    <a:pt x="801" y="111"/>
                  </a:cubicBezTo>
                  <a:cubicBezTo>
                    <a:pt x="1" y="466"/>
                    <a:pt x="357" y="1278"/>
                    <a:pt x="357" y="1278"/>
                  </a:cubicBezTo>
                  <a:lnTo>
                    <a:pt x="1246" y="1223"/>
                  </a:lnTo>
                  <a:lnTo>
                    <a:pt x="1569" y="1045"/>
                  </a:lnTo>
                  <a:lnTo>
                    <a:pt x="2025" y="377"/>
                  </a:lnTo>
                  <a:cubicBezTo>
                    <a:pt x="2025" y="377"/>
                    <a:pt x="1776" y="1"/>
                    <a:pt x="128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98" name="Google Shape;21998;p33"/>
            <p:cNvSpPr/>
            <p:nvPr/>
          </p:nvSpPr>
          <p:spPr>
            <a:xfrm>
              <a:off x="2282106" y="3924806"/>
              <a:ext cx="71415" cy="56308"/>
            </a:xfrm>
            <a:custGeom>
              <a:avLst/>
              <a:gdLst/>
              <a:ahLst/>
              <a:cxnLst/>
              <a:rect l="l" t="t" r="r" b="b"/>
              <a:pathLst>
                <a:path w="2047" h="1614" extrusionOk="0">
                  <a:moveTo>
                    <a:pt x="1520" y="0"/>
                  </a:moveTo>
                  <a:cubicBezTo>
                    <a:pt x="1494" y="0"/>
                    <a:pt x="1466" y="19"/>
                    <a:pt x="1491" y="42"/>
                  </a:cubicBezTo>
                  <a:cubicBezTo>
                    <a:pt x="1568" y="143"/>
                    <a:pt x="1646" y="232"/>
                    <a:pt x="1713" y="332"/>
                  </a:cubicBezTo>
                  <a:cubicBezTo>
                    <a:pt x="1702" y="332"/>
                    <a:pt x="1691" y="343"/>
                    <a:pt x="1691" y="365"/>
                  </a:cubicBezTo>
                  <a:cubicBezTo>
                    <a:pt x="1713" y="388"/>
                    <a:pt x="1724" y="410"/>
                    <a:pt x="1735" y="432"/>
                  </a:cubicBezTo>
                  <a:lnTo>
                    <a:pt x="1702" y="398"/>
                  </a:lnTo>
                  <a:cubicBezTo>
                    <a:pt x="1679" y="398"/>
                    <a:pt x="1669" y="398"/>
                    <a:pt x="1657" y="410"/>
                  </a:cubicBezTo>
                  <a:cubicBezTo>
                    <a:pt x="1624" y="354"/>
                    <a:pt x="1590" y="309"/>
                    <a:pt x="1546" y="254"/>
                  </a:cubicBezTo>
                  <a:cubicBezTo>
                    <a:pt x="1513" y="220"/>
                    <a:pt x="1491" y="187"/>
                    <a:pt x="1457" y="165"/>
                  </a:cubicBezTo>
                  <a:cubicBezTo>
                    <a:pt x="1424" y="121"/>
                    <a:pt x="1390" y="87"/>
                    <a:pt x="1357" y="54"/>
                  </a:cubicBezTo>
                  <a:cubicBezTo>
                    <a:pt x="1353" y="46"/>
                    <a:pt x="1342" y="42"/>
                    <a:pt x="1330" y="42"/>
                  </a:cubicBezTo>
                  <a:cubicBezTo>
                    <a:pt x="1308" y="42"/>
                    <a:pt x="1283" y="54"/>
                    <a:pt x="1290" y="76"/>
                  </a:cubicBezTo>
                  <a:cubicBezTo>
                    <a:pt x="1313" y="154"/>
                    <a:pt x="1390" y="210"/>
                    <a:pt x="1435" y="265"/>
                  </a:cubicBezTo>
                  <a:cubicBezTo>
                    <a:pt x="1501" y="332"/>
                    <a:pt x="1557" y="410"/>
                    <a:pt x="1602" y="487"/>
                  </a:cubicBezTo>
                  <a:cubicBezTo>
                    <a:pt x="1646" y="566"/>
                    <a:pt x="1691" y="643"/>
                    <a:pt x="1713" y="732"/>
                  </a:cubicBezTo>
                  <a:cubicBezTo>
                    <a:pt x="1735" y="776"/>
                    <a:pt x="1746" y="832"/>
                    <a:pt x="1758" y="877"/>
                  </a:cubicBezTo>
                  <a:lnTo>
                    <a:pt x="1758" y="921"/>
                  </a:lnTo>
                  <a:cubicBezTo>
                    <a:pt x="1758" y="932"/>
                    <a:pt x="1746" y="932"/>
                    <a:pt x="1746" y="932"/>
                  </a:cubicBezTo>
                  <a:lnTo>
                    <a:pt x="1746" y="888"/>
                  </a:lnTo>
                  <a:cubicBezTo>
                    <a:pt x="1746" y="865"/>
                    <a:pt x="1724" y="855"/>
                    <a:pt x="1702" y="855"/>
                  </a:cubicBezTo>
                  <a:cubicBezTo>
                    <a:pt x="1691" y="832"/>
                    <a:pt x="1691" y="810"/>
                    <a:pt x="1679" y="788"/>
                  </a:cubicBezTo>
                  <a:cubicBezTo>
                    <a:pt x="1669" y="766"/>
                    <a:pt x="1646" y="743"/>
                    <a:pt x="1624" y="721"/>
                  </a:cubicBezTo>
                  <a:cubicBezTo>
                    <a:pt x="1624" y="710"/>
                    <a:pt x="1602" y="710"/>
                    <a:pt x="1590" y="710"/>
                  </a:cubicBezTo>
                  <a:cubicBezTo>
                    <a:pt x="1580" y="721"/>
                    <a:pt x="1568" y="721"/>
                    <a:pt x="1568" y="743"/>
                  </a:cubicBezTo>
                  <a:cubicBezTo>
                    <a:pt x="1580" y="766"/>
                    <a:pt x="1580" y="788"/>
                    <a:pt x="1590" y="810"/>
                  </a:cubicBezTo>
                  <a:cubicBezTo>
                    <a:pt x="1602" y="832"/>
                    <a:pt x="1602" y="855"/>
                    <a:pt x="1613" y="877"/>
                  </a:cubicBezTo>
                  <a:cubicBezTo>
                    <a:pt x="1613" y="910"/>
                    <a:pt x="1624" y="944"/>
                    <a:pt x="1624" y="966"/>
                  </a:cubicBezTo>
                  <a:cubicBezTo>
                    <a:pt x="1613" y="966"/>
                    <a:pt x="1602" y="977"/>
                    <a:pt x="1590" y="977"/>
                  </a:cubicBezTo>
                  <a:cubicBezTo>
                    <a:pt x="1590" y="944"/>
                    <a:pt x="1580" y="910"/>
                    <a:pt x="1568" y="888"/>
                  </a:cubicBezTo>
                  <a:cubicBezTo>
                    <a:pt x="1535" y="810"/>
                    <a:pt x="1501" y="754"/>
                    <a:pt x="1457" y="699"/>
                  </a:cubicBezTo>
                  <a:cubicBezTo>
                    <a:pt x="1449" y="687"/>
                    <a:pt x="1436" y="682"/>
                    <a:pt x="1423" y="682"/>
                  </a:cubicBezTo>
                  <a:cubicBezTo>
                    <a:pt x="1399" y="682"/>
                    <a:pt x="1376" y="699"/>
                    <a:pt x="1390" y="721"/>
                  </a:cubicBezTo>
                  <a:cubicBezTo>
                    <a:pt x="1435" y="810"/>
                    <a:pt x="1479" y="899"/>
                    <a:pt x="1501" y="988"/>
                  </a:cubicBezTo>
                  <a:lnTo>
                    <a:pt x="1468" y="921"/>
                  </a:lnTo>
                  <a:cubicBezTo>
                    <a:pt x="1424" y="843"/>
                    <a:pt x="1368" y="776"/>
                    <a:pt x="1313" y="710"/>
                  </a:cubicBezTo>
                  <a:cubicBezTo>
                    <a:pt x="1212" y="566"/>
                    <a:pt x="1079" y="443"/>
                    <a:pt x="945" y="332"/>
                  </a:cubicBezTo>
                  <a:cubicBezTo>
                    <a:pt x="939" y="325"/>
                    <a:pt x="929" y="322"/>
                    <a:pt x="920" y="322"/>
                  </a:cubicBezTo>
                  <a:cubicBezTo>
                    <a:pt x="898" y="322"/>
                    <a:pt x="877" y="338"/>
                    <a:pt x="901" y="354"/>
                  </a:cubicBezTo>
                  <a:cubicBezTo>
                    <a:pt x="1023" y="477"/>
                    <a:pt x="1135" y="598"/>
                    <a:pt x="1234" y="732"/>
                  </a:cubicBezTo>
                  <a:cubicBezTo>
                    <a:pt x="1268" y="776"/>
                    <a:pt x="1290" y="821"/>
                    <a:pt x="1313" y="865"/>
                  </a:cubicBezTo>
                  <a:cubicBezTo>
                    <a:pt x="1301" y="843"/>
                    <a:pt x="1290" y="821"/>
                    <a:pt x="1268" y="799"/>
                  </a:cubicBezTo>
                  <a:cubicBezTo>
                    <a:pt x="1257" y="799"/>
                    <a:pt x="1257" y="788"/>
                    <a:pt x="1246" y="776"/>
                  </a:cubicBezTo>
                  <a:cubicBezTo>
                    <a:pt x="1246" y="766"/>
                    <a:pt x="1234" y="766"/>
                    <a:pt x="1234" y="754"/>
                  </a:cubicBezTo>
                  <a:cubicBezTo>
                    <a:pt x="1157" y="643"/>
                    <a:pt x="1034" y="566"/>
                    <a:pt x="923" y="499"/>
                  </a:cubicBezTo>
                  <a:cubicBezTo>
                    <a:pt x="917" y="495"/>
                    <a:pt x="909" y="493"/>
                    <a:pt x="901" y="493"/>
                  </a:cubicBezTo>
                  <a:cubicBezTo>
                    <a:pt x="865" y="493"/>
                    <a:pt x="820" y="527"/>
                    <a:pt x="856" y="554"/>
                  </a:cubicBezTo>
                  <a:cubicBezTo>
                    <a:pt x="967" y="621"/>
                    <a:pt x="1056" y="710"/>
                    <a:pt x="1145" y="810"/>
                  </a:cubicBezTo>
                  <a:cubicBezTo>
                    <a:pt x="1123" y="788"/>
                    <a:pt x="1101" y="766"/>
                    <a:pt x="1068" y="754"/>
                  </a:cubicBezTo>
                  <a:cubicBezTo>
                    <a:pt x="1046" y="754"/>
                    <a:pt x="990" y="766"/>
                    <a:pt x="1023" y="799"/>
                  </a:cubicBezTo>
                  <a:cubicBezTo>
                    <a:pt x="1070" y="855"/>
                    <a:pt x="1116" y="918"/>
                    <a:pt x="1157" y="977"/>
                  </a:cubicBezTo>
                  <a:lnTo>
                    <a:pt x="1157" y="977"/>
                  </a:lnTo>
                  <a:cubicBezTo>
                    <a:pt x="1105" y="925"/>
                    <a:pt x="1053" y="874"/>
                    <a:pt x="1001" y="832"/>
                  </a:cubicBezTo>
                  <a:cubicBezTo>
                    <a:pt x="878" y="721"/>
                    <a:pt x="757" y="621"/>
                    <a:pt x="656" y="499"/>
                  </a:cubicBezTo>
                  <a:cubicBezTo>
                    <a:pt x="653" y="492"/>
                    <a:pt x="647" y="490"/>
                    <a:pt x="640" y="490"/>
                  </a:cubicBezTo>
                  <a:cubicBezTo>
                    <a:pt x="624" y="490"/>
                    <a:pt x="604" y="505"/>
                    <a:pt x="612" y="521"/>
                  </a:cubicBezTo>
                  <a:cubicBezTo>
                    <a:pt x="701" y="655"/>
                    <a:pt x="812" y="754"/>
                    <a:pt x="923" y="865"/>
                  </a:cubicBezTo>
                  <a:cubicBezTo>
                    <a:pt x="979" y="910"/>
                    <a:pt x="1034" y="966"/>
                    <a:pt x="1090" y="1021"/>
                  </a:cubicBezTo>
                  <a:cubicBezTo>
                    <a:pt x="1112" y="1055"/>
                    <a:pt x="1135" y="1077"/>
                    <a:pt x="1157" y="1110"/>
                  </a:cubicBezTo>
                  <a:cubicBezTo>
                    <a:pt x="1157" y="1122"/>
                    <a:pt x="1168" y="1132"/>
                    <a:pt x="1168" y="1132"/>
                  </a:cubicBezTo>
                  <a:lnTo>
                    <a:pt x="1168" y="1144"/>
                  </a:lnTo>
                  <a:cubicBezTo>
                    <a:pt x="1179" y="1144"/>
                    <a:pt x="1179" y="1144"/>
                    <a:pt x="1179" y="1155"/>
                  </a:cubicBezTo>
                  <a:cubicBezTo>
                    <a:pt x="1168" y="1155"/>
                    <a:pt x="1168" y="1144"/>
                    <a:pt x="1157" y="1144"/>
                  </a:cubicBezTo>
                  <a:cubicBezTo>
                    <a:pt x="1149" y="1136"/>
                    <a:pt x="1135" y="1128"/>
                    <a:pt x="1120" y="1128"/>
                  </a:cubicBezTo>
                  <a:cubicBezTo>
                    <a:pt x="1114" y="1128"/>
                    <a:pt x="1107" y="1129"/>
                    <a:pt x="1101" y="1132"/>
                  </a:cubicBezTo>
                  <a:cubicBezTo>
                    <a:pt x="1090" y="1144"/>
                    <a:pt x="1079" y="1155"/>
                    <a:pt x="1090" y="1177"/>
                  </a:cubicBezTo>
                  <a:lnTo>
                    <a:pt x="1090" y="1188"/>
                  </a:lnTo>
                  <a:lnTo>
                    <a:pt x="1034" y="1132"/>
                  </a:lnTo>
                  <a:cubicBezTo>
                    <a:pt x="1029" y="1127"/>
                    <a:pt x="1018" y="1124"/>
                    <a:pt x="1007" y="1124"/>
                  </a:cubicBezTo>
                  <a:cubicBezTo>
                    <a:pt x="995" y="1124"/>
                    <a:pt x="984" y="1127"/>
                    <a:pt x="979" y="1132"/>
                  </a:cubicBezTo>
                  <a:cubicBezTo>
                    <a:pt x="957" y="1144"/>
                    <a:pt x="945" y="1166"/>
                    <a:pt x="967" y="1177"/>
                  </a:cubicBezTo>
                  <a:cubicBezTo>
                    <a:pt x="979" y="1188"/>
                    <a:pt x="979" y="1199"/>
                    <a:pt x="990" y="1211"/>
                  </a:cubicBezTo>
                  <a:lnTo>
                    <a:pt x="890" y="1110"/>
                  </a:lnTo>
                  <a:cubicBezTo>
                    <a:pt x="779" y="999"/>
                    <a:pt x="668" y="888"/>
                    <a:pt x="567" y="776"/>
                  </a:cubicBezTo>
                  <a:cubicBezTo>
                    <a:pt x="561" y="770"/>
                    <a:pt x="552" y="767"/>
                    <a:pt x="544" y="767"/>
                  </a:cubicBezTo>
                  <a:cubicBezTo>
                    <a:pt x="524" y="767"/>
                    <a:pt x="507" y="783"/>
                    <a:pt x="523" y="799"/>
                  </a:cubicBezTo>
                  <a:cubicBezTo>
                    <a:pt x="634" y="932"/>
                    <a:pt x="734" y="1066"/>
                    <a:pt x="856" y="1188"/>
                  </a:cubicBezTo>
                  <a:cubicBezTo>
                    <a:pt x="868" y="1188"/>
                    <a:pt x="868" y="1199"/>
                    <a:pt x="878" y="1199"/>
                  </a:cubicBezTo>
                  <a:cubicBezTo>
                    <a:pt x="868" y="1211"/>
                    <a:pt x="856" y="1211"/>
                    <a:pt x="856" y="1211"/>
                  </a:cubicBezTo>
                  <a:cubicBezTo>
                    <a:pt x="823" y="1188"/>
                    <a:pt x="801" y="1166"/>
                    <a:pt x="767" y="1144"/>
                  </a:cubicBezTo>
                  <a:lnTo>
                    <a:pt x="734" y="1144"/>
                  </a:lnTo>
                  <a:cubicBezTo>
                    <a:pt x="734" y="1132"/>
                    <a:pt x="723" y="1122"/>
                    <a:pt x="712" y="1110"/>
                  </a:cubicBezTo>
                  <a:cubicBezTo>
                    <a:pt x="623" y="1010"/>
                    <a:pt x="534" y="899"/>
                    <a:pt x="456" y="788"/>
                  </a:cubicBezTo>
                  <a:cubicBezTo>
                    <a:pt x="447" y="779"/>
                    <a:pt x="435" y="776"/>
                    <a:pt x="425" y="776"/>
                  </a:cubicBezTo>
                  <a:cubicBezTo>
                    <a:pt x="409" y="776"/>
                    <a:pt x="398" y="785"/>
                    <a:pt x="411" y="799"/>
                  </a:cubicBezTo>
                  <a:cubicBezTo>
                    <a:pt x="478" y="921"/>
                    <a:pt x="567" y="1043"/>
                    <a:pt x="656" y="1155"/>
                  </a:cubicBezTo>
                  <a:cubicBezTo>
                    <a:pt x="701" y="1211"/>
                    <a:pt x="757" y="1266"/>
                    <a:pt x="801" y="1322"/>
                  </a:cubicBezTo>
                  <a:lnTo>
                    <a:pt x="846" y="1366"/>
                  </a:lnTo>
                  <a:cubicBezTo>
                    <a:pt x="834" y="1355"/>
                    <a:pt x="823" y="1355"/>
                    <a:pt x="812" y="1344"/>
                  </a:cubicBezTo>
                  <a:cubicBezTo>
                    <a:pt x="812" y="1344"/>
                    <a:pt x="789" y="1344"/>
                    <a:pt x="789" y="1355"/>
                  </a:cubicBezTo>
                  <a:lnTo>
                    <a:pt x="779" y="1355"/>
                  </a:lnTo>
                  <a:lnTo>
                    <a:pt x="757" y="1333"/>
                  </a:lnTo>
                  <a:cubicBezTo>
                    <a:pt x="701" y="1277"/>
                    <a:pt x="656" y="1221"/>
                    <a:pt x="601" y="1166"/>
                  </a:cubicBezTo>
                  <a:lnTo>
                    <a:pt x="467" y="999"/>
                  </a:lnTo>
                  <a:cubicBezTo>
                    <a:pt x="456" y="988"/>
                    <a:pt x="445" y="988"/>
                    <a:pt x="445" y="977"/>
                  </a:cubicBezTo>
                  <a:cubicBezTo>
                    <a:pt x="401" y="921"/>
                    <a:pt x="367" y="855"/>
                    <a:pt x="312" y="810"/>
                  </a:cubicBezTo>
                  <a:cubicBezTo>
                    <a:pt x="306" y="807"/>
                    <a:pt x="300" y="806"/>
                    <a:pt x="294" y="806"/>
                  </a:cubicBezTo>
                  <a:cubicBezTo>
                    <a:pt x="279" y="806"/>
                    <a:pt x="267" y="816"/>
                    <a:pt x="267" y="832"/>
                  </a:cubicBezTo>
                  <a:cubicBezTo>
                    <a:pt x="278" y="899"/>
                    <a:pt x="334" y="966"/>
                    <a:pt x="378" y="1033"/>
                  </a:cubicBezTo>
                  <a:cubicBezTo>
                    <a:pt x="423" y="1088"/>
                    <a:pt x="467" y="1155"/>
                    <a:pt x="523" y="1211"/>
                  </a:cubicBezTo>
                  <a:cubicBezTo>
                    <a:pt x="601" y="1310"/>
                    <a:pt x="678" y="1389"/>
                    <a:pt x="757" y="1478"/>
                  </a:cubicBezTo>
                  <a:cubicBezTo>
                    <a:pt x="723" y="1466"/>
                    <a:pt x="701" y="1444"/>
                    <a:pt x="678" y="1433"/>
                  </a:cubicBezTo>
                  <a:cubicBezTo>
                    <a:pt x="612" y="1399"/>
                    <a:pt x="567" y="1355"/>
                    <a:pt x="523" y="1300"/>
                  </a:cubicBezTo>
                  <a:cubicBezTo>
                    <a:pt x="411" y="1199"/>
                    <a:pt x="322" y="1077"/>
                    <a:pt x="211" y="977"/>
                  </a:cubicBezTo>
                  <a:cubicBezTo>
                    <a:pt x="207" y="975"/>
                    <a:pt x="203" y="974"/>
                    <a:pt x="198" y="974"/>
                  </a:cubicBezTo>
                  <a:cubicBezTo>
                    <a:pt x="175" y="974"/>
                    <a:pt x="148" y="992"/>
                    <a:pt x="167" y="1010"/>
                  </a:cubicBezTo>
                  <a:cubicBezTo>
                    <a:pt x="278" y="1122"/>
                    <a:pt x="356" y="1244"/>
                    <a:pt x="467" y="1355"/>
                  </a:cubicBezTo>
                  <a:cubicBezTo>
                    <a:pt x="512" y="1399"/>
                    <a:pt x="567" y="1444"/>
                    <a:pt x="623" y="1488"/>
                  </a:cubicBezTo>
                  <a:cubicBezTo>
                    <a:pt x="645" y="1500"/>
                    <a:pt x="668" y="1522"/>
                    <a:pt x="690" y="1533"/>
                  </a:cubicBezTo>
                  <a:lnTo>
                    <a:pt x="656" y="1533"/>
                  </a:lnTo>
                  <a:cubicBezTo>
                    <a:pt x="645" y="1533"/>
                    <a:pt x="634" y="1544"/>
                    <a:pt x="634" y="1544"/>
                  </a:cubicBezTo>
                  <a:cubicBezTo>
                    <a:pt x="500" y="1510"/>
                    <a:pt x="389" y="1411"/>
                    <a:pt x="300" y="1310"/>
                  </a:cubicBezTo>
                  <a:cubicBezTo>
                    <a:pt x="178" y="1177"/>
                    <a:pt x="78" y="1010"/>
                    <a:pt x="67" y="832"/>
                  </a:cubicBezTo>
                  <a:cubicBezTo>
                    <a:pt x="62" y="818"/>
                    <a:pt x="50" y="812"/>
                    <a:pt x="37" y="812"/>
                  </a:cubicBezTo>
                  <a:cubicBezTo>
                    <a:pt x="19" y="812"/>
                    <a:pt x="0" y="824"/>
                    <a:pt x="0" y="843"/>
                  </a:cubicBezTo>
                  <a:cubicBezTo>
                    <a:pt x="11" y="1043"/>
                    <a:pt x="111" y="1211"/>
                    <a:pt x="245" y="1366"/>
                  </a:cubicBezTo>
                  <a:cubicBezTo>
                    <a:pt x="348" y="1490"/>
                    <a:pt x="489" y="1613"/>
                    <a:pt x="659" y="1613"/>
                  </a:cubicBezTo>
                  <a:cubicBezTo>
                    <a:pt x="673" y="1613"/>
                    <a:pt x="687" y="1613"/>
                    <a:pt x="701" y="1611"/>
                  </a:cubicBezTo>
                  <a:cubicBezTo>
                    <a:pt x="712" y="1611"/>
                    <a:pt x="712" y="1599"/>
                    <a:pt x="723" y="1599"/>
                  </a:cubicBezTo>
                  <a:cubicBezTo>
                    <a:pt x="734" y="1599"/>
                    <a:pt x="734" y="1589"/>
                    <a:pt x="745" y="1589"/>
                  </a:cubicBezTo>
                  <a:lnTo>
                    <a:pt x="779" y="1589"/>
                  </a:lnTo>
                  <a:cubicBezTo>
                    <a:pt x="789" y="1589"/>
                    <a:pt x="801" y="1577"/>
                    <a:pt x="801" y="1567"/>
                  </a:cubicBezTo>
                  <a:lnTo>
                    <a:pt x="812" y="1567"/>
                  </a:lnTo>
                  <a:cubicBezTo>
                    <a:pt x="823" y="1567"/>
                    <a:pt x="823" y="1567"/>
                    <a:pt x="834" y="1555"/>
                  </a:cubicBezTo>
                  <a:cubicBezTo>
                    <a:pt x="846" y="1567"/>
                    <a:pt x="846" y="1567"/>
                    <a:pt x="846" y="1577"/>
                  </a:cubicBezTo>
                  <a:cubicBezTo>
                    <a:pt x="851" y="1583"/>
                    <a:pt x="859" y="1586"/>
                    <a:pt x="869" y="1586"/>
                  </a:cubicBezTo>
                  <a:cubicBezTo>
                    <a:pt x="878" y="1586"/>
                    <a:pt x="890" y="1583"/>
                    <a:pt x="901" y="1577"/>
                  </a:cubicBezTo>
                  <a:cubicBezTo>
                    <a:pt x="935" y="1577"/>
                    <a:pt x="979" y="1555"/>
                    <a:pt x="1012" y="1533"/>
                  </a:cubicBezTo>
                  <a:lnTo>
                    <a:pt x="1023" y="1533"/>
                  </a:lnTo>
                  <a:cubicBezTo>
                    <a:pt x="1046" y="1533"/>
                    <a:pt x="1056" y="1533"/>
                    <a:pt x="1068" y="1522"/>
                  </a:cubicBezTo>
                  <a:cubicBezTo>
                    <a:pt x="1090" y="1510"/>
                    <a:pt x="1101" y="1500"/>
                    <a:pt x="1090" y="1488"/>
                  </a:cubicBezTo>
                  <a:cubicBezTo>
                    <a:pt x="1101" y="1478"/>
                    <a:pt x="1112" y="1478"/>
                    <a:pt x="1112" y="1466"/>
                  </a:cubicBezTo>
                  <a:lnTo>
                    <a:pt x="1123" y="1466"/>
                  </a:lnTo>
                  <a:cubicBezTo>
                    <a:pt x="1134" y="1472"/>
                    <a:pt x="1145" y="1475"/>
                    <a:pt x="1155" y="1475"/>
                  </a:cubicBezTo>
                  <a:cubicBezTo>
                    <a:pt x="1165" y="1475"/>
                    <a:pt x="1173" y="1472"/>
                    <a:pt x="1179" y="1466"/>
                  </a:cubicBezTo>
                  <a:lnTo>
                    <a:pt x="1190" y="1466"/>
                  </a:lnTo>
                  <a:cubicBezTo>
                    <a:pt x="1201" y="1478"/>
                    <a:pt x="1224" y="1478"/>
                    <a:pt x="1257" y="1478"/>
                  </a:cubicBezTo>
                  <a:cubicBezTo>
                    <a:pt x="1279" y="1478"/>
                    <a:pt x="1301" y="1455"/>
                    <a:pt x="1301" y="1433"/>
                  </a:cubicBezTo>
                  <a:cubicBezTo>
                    <a:pt x="1301" y="1411"/>
                    <a:pt x="1290" y="1399"/>
                    <a:pt x="1279" y="1389"/>
                  </a:cubicBezTo>
                  <a:cubicBezTo>
                    <a:pt x="1301" y="1377"/>
                    <a:pt x="1323" y="1355"/>
                    <a:pt x="1335" y="1344"/>
                  </a:cubicBezTo>
                  <a:cubicBezTo>
                    <a:pt x="1346" y="1355"/>
                    <a:pt x="1368" y="1355"/>
                    <a:pt x="1379" y="1355"/>
                  </a:cubicBezTo>
                  <a:cubicBezTo>
                    <a:pt x="1446" y="1344"/>
                    <a:pt x="1513" y="1300"/>
                    <a:pt x="1557" y="1244"/>
                  </a:cubicBezTo>
                  <a:cubicBezTo>
                    <a:pt x="1580" y="1233"/>
                    <a:pt x="1590" y="1211"/>
                    <a:pt x="1602" y="1188"/>
                  </a:cubicBezTo>
                  <a:cubicBezTo>
                    <a:pt x="1613" y="1188"/>
                    <a:pt x="1613" y="1177"/>
                    <a:pt x="1624" y="1177"/>
                  </a:cubicBezTo>
                  <a:cubicBezTo>
                    <a:pt x="1679" y="1166"/>
                    <a:pt x="1691" y="1122"/>
                    <a:pt x="1691" y="1066"/>
                  </a:cubicBezTo>
                  <a:cubicBezTo>
                    <a:pt x="1702" y="1066"/>
                    <a:pt x="1724" y="1055"/>
                    <a:pt x="1724" y="1043"/>
                  </a:cubicBezTo>
                  <a:cubicBezTo>
                    <a:pt x="1731" y="1043"/>
                    <a:pt x="1734" y="1048"/>
                    <a:pt x="1738" y="1048"/>
                  </a:cubicBezTo>
                  <a:cubicBezTo>
                    <a:pt x="1740" y="1048"/>
                    <a:pt x="1742" y="1047"/>
                    <a:pt x="1746" y="1043"/>
                  </a:cubicBezTo>
                  <a:cubicBezTo>
                    <a:pt x="1746" y="1043"/>
                    <a:pt x="1758" y="1043"/>
                    <a:pt x="1768" y="1033"/>
                  </a:cubicBezTo>
                  <a:lnTo>
                    <a:pt x="1780" y="1033"/>
                  </a:lnTo>
                  <a:cubicBezTo>
                    <a:pt x="1783" y="1036"/>
                    <a:pt x="1787" y="1037"/>
                    <a:pt x="1791" y="1037"/>
                  </a:cubicBezTo>
                  <a:cubicBezTo>
                    <a:pt x="1802" y="1037"/>
                    <a:pt x="1816" y="1029"/>
                    <a:pt x="1824" y="1021"/>
                  </a:cubicBezTo>
                  <a:cubicBezTo>
                    <a:pt x="1835" y="988"/>
                    <a:pt x="1835" y="954"/>
                    <a:pt x="1835" y="932"/>
                  </a:cubicBezTo>
                  <a:cubicBezTo>
                    <a:pt x="1847" y="932"/>
                    <a:pt x="1857" y="932"/>
                    <a:pt x="1869" y="921"/>
                  </a:cubicBezTo>
                  <a:cubicBezTo>
                    <a:pt x="1879" y="910"/>
                    <a:pt x="1879" y="888"/>
                    <a:pt x="1879" y="865"/>
                  </a:cubicBezTo>
                  <a:cubicBezTo>
                    <a:pt x="1891" y="865"/>
                    <a:pt x="1902" y="855"/>
                    <a:pt x="1902" y="843"/>
                  </a:cubicBezTo>
                  <a:lnTo>
                    <a:pt x="1902" y="799"/>
                  </a:lnTo>
                  <a:cubicBezTo>
                    <a:pt x="1906" y="807"/>
                    <a:pt x="1916" y="811"/>
                    <a:pt x="1926" y="811"/>
                  </a:cubicBezTo>
                  <a:cubicBezTo>
                    <a:pt x="1943" y="811"/>
                    <a:pt x="1962" y="802"/>
                    <a:pt x="1968" y="788"/>
                  </a:cubicBezTo>
                  <a:cubicBezTo>
                    <a:pt x="1968" y="776"/>
                    <a:pt x="1980" y="754"/>
                    <a:pt x="1980" y="743"/>
                  </a:cubicBezTo>
                  <a:lnTo>
                    <a:pt x="1980" y="754"/>
                  </a:lnTo>
                  <a:lnTo>
                    <a:pt x="2013" y="754"/>
                  </a:lnTo>
                  <a:cubicBezTo>
                    <a:pt x="2024" y="754"/>
                    <a:pt x="2024" y="754"/>
                    <a:pt x="2035" y="743"/>
                  </a:cubicBezTo>
                  <a:cubicBezTo>
                    <a:pt x="2047" y="743"/>
                    <a:pt x="2047" y="732"/>
                    <a:pt x="2047" y="721"/>
                  </a:cubicBezTo>
                  <a:lnTo>
                    <a:pt x="2047" y="655"/>
                  </a:lnTo>
                  <a:cubicBezTo>
                    <a:pt x="2047" y="632"/>
                    <a:pt x="2035" y="610"/>
                    <a:pt x="2035" y="588"/>
                  </a:cubicBezTo>
                  <a:cubicBezTo>
                    <a:pt x="2024" y="576"/>
                    <a:pt x="2024" y="576"/>
                    <a:pt x="2024" y="566"/>
                  </a:cubicBezTo>
                  <a:lnTo>
                    <a:pt x="2002" y="566"/>
                  </a:lnTo>
                  <a:cubicBezTo>
                    <a:pt x="1980" y="566"/>
                    <a:pt x="1968" y="576"/>
                    <a:pt x="1968" y="588"/>
                  </a:cubicBezTo>
                  <a:lnTo>
                    <a:pt x="1968" y="665"/>
                  </a:lnTo>
                  <a:lnTo>
                    <a:pt x="1968" y="677"/>
                  </a:lnTo>
                  <a:cubicBezTo>
                    <a:pt x="1968" y="643"/>
                    <a:pt x="1946" y="610"/>
                    <a:pt x="1946" y="576"/>
                  </a:cubicBezTo>
                  <a:cubicBezTo>
                    <a:pt x="1913" y="509"/>
                    <a:pt x="1879" y="432"/>
                    <a:pt x="1847" y="376"/>
                  </a:cubicBezTo>
                  <a:cubicBezTo>
                    <a:pt x="1758" y="243"/>
                    <a:pt x="1657" y="121"/>
                    <a:pt x="1546" y="9"/>
                  </a:cubicBezTo>
                  <a:cubicBezTo>
                    <a:pt x="1540" y="3"/>
                    <a:pt x="1530" y="0"/>
                    <a:pt x="15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99" name="Google Shape;21999;p33"/>
            <p:cNvSpPr/>
            <p:nvPr/>
          </p:nvSpPr>
          <p:spPr>
            <a:xfrm>
              <a:off x="2332903" y="3934261"/>
              <a:ext cx="17409" cy="25014"/>
            </a:xfrm>
            <a:custGeom>
              <a:avLst/>
              <a:gdLst/>
              <a:ahLst/>
              <a:cxnLst/>
              <a:rect l="l" t="t" r="r" b="b"/>
              <a:pathLst>
                <a:path w="499" h="717" extrusionOk="0">
                  <a:moveTo>
                    <a:pt x="304" y="475"/>
                  </a:moveTo>
                  <a:cubicBezTo>
                    <a:pt x="314" y="486"/>
                    <a:pt x="324" y="507"/>
                    <a:pt x="324" y="528"/>
                  </a:cubicBezTo>
                  <a:cubicBezTo>
                    <a:pt x="318" y="510"/>
                    <a:pt x="311" y="492"/>
                    <a:pt x="304" y="475"/>
                  </a:cubicBezTo>
                  <a:close/>
                  <a:moveTo>
                    <a:pt x="22" y="1"/>
                  </a:moveTo>
                  <a:cubicBezTo>
                    <a:pt x="12" y="1"/>
                    <a:pt x="1" y="9"/>
                    <a:pt x="1" y="16"/>
                  </a:cubicBezTo>
                  <a:cubicBezTo>
                    <a:pt x="134" y="216"/>
                    <a:pt x="246" y="428"/>
                    <a:pt x="312" y="661"/>
                  </a:cubicBezTo>
                  <a:cubicBezTo>
                    <a:pt x="324" y="661"/>
                    <a:pt x="334" y="673"/>
                    <a:pt x="334" y="673"/>
                  </a:cubicBezTo>
                  <a:lnTo>
                    <a:pt x="334" y="683"/>
                  </a:lnTo>
                  <a:cubicBezTo>
                    <a:pt x="340" y="706"/>
                    <a:pt x="363" y="717"/>
                    <a:pt x="383" y="717"/>
                  </a:cubicBezTo>
                  <a:cubicBezTo>
                    <a:pt x="404" y="717"/>
                    <a:pt x="423" y="706"/>
                    <a:pt x="423" y="683"/>
                  </a:cubicBezTo>
                  <a:cubicBezTo>
                    <a:pt x="435" y="639"/>
                    <a:pt x="435" y="594"/>
                    <a:pt x="435" y="561"/>
                  </a:cubicBezTo>
                  <a:lnTo>
                    <a:pt x="435" y="550"/>
                  </a:lnTo>
                  <a:cubicBezTo>
                    <a:pt x="441" y="553"/>
                    <a:pt x="449" y="554"/>
                    <a:pt x="456" y="554"/>
                  </a:cubicBezTo>
                  <a:cubicBezTo>
                    <a:pt x="477" y="554"/>
                    <a:pt x="499" y="544"/>
                    <a:pt x="490" y="528"/>
                  </a:cubicBezTo>
                  <a:cubicBezTo>
                    <a:pt x="490" y="495"/>
                    <a:pt x="468" y="472"/>
                    <a:pt x="457" y="450"/>
                  </a:cubicBezTo>
                  <a:cubicBezTo>
                    <a:pt x="446" y="428"/>
                    <a:pt x="435" y="394"/>
                    <a:pt x="435" y="372"/>
                  </a:cubicBezTo>
                  <a:cubicBezTo>
                    <a:pt x="423" y="372"/>
                    <a:pt x="423" y="361"/>
                    <a:pt x="423" y="361"/>
                  </a:cubicBezTo>
                  <a:cubicBezTo>
                    <a:pt x="423" y="305"/>
                    <a:pt x="413" y="250"/>
                    <a:pt x="391" y="194"/>
                  </a:cubicBezTo>
                  <a:cubicBezTo>
                    <a:pt x="386" y="186"/>
                    <a:pt x="377" y="183"/>
                    <a:pt x="366" y="183"/>
                  </a:cubicBezTo>
                  <a:cubicBezTo>
                    <a:pt x="347" y="183"/>
                    <a:pt x="324" y="195"/>
                    <a:pt x="324" y="216"/>
                  </a:cubicBezTo>
                  <a:cubicBezTo>
                    <a:pt x="334" y="272"/>
                    <a:pt x="334" y="327"/>
                    <a:pt x="334" y="384"/>
                  </a:cubicBezTo>
                  <a:cubicBezTo>
                    <a:pt x="312" y="339"/>
                    <a:pt x="279" y="295"/>
                    <a:pt x="246" y="261"/>
                  </a:cubicBezTo>
                  <a:cubicBezTo>
                    <a:pt x="242" y="254"/>
                    <a:pt x="236" y="251"/>
                    <a:pt x="230" y="251"/>
                  </a:cubicBezTo>
                  <a:cubicBezTo>
                    <a:pt x="214" y="251"/>
                    <a:pt x="197" y="267"/>
                    <a:pt x="213" y="283"/>
                  </a:cubicBezTo>
                  <a:cubicBezTo>
                    <a:pt x="242" y="334"/>
                    <a:pt x="273" y="393"/>
                    <a:pt x="295" y="453"/>
                  </a:cubicBezTo>
                  <a:lnTo>
                    <a:pt x="295" y="453"/>
                  </a:lnTo>
                  <a:cubicBezTo>
                    <a:pt x="227" y="294"/>
                    <a:pt x="131" y="150"/>
                    <a:pt x="35" y="5"/>
                  </a:cubicBezTo>
                  <a:cubicBezTo>
                    <a:pt x="31" y="2"/>
                    <a:pt x="27" y="1"/>
                    <a:pt x="2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00" name="Google Shape;22000;p33"/>
            <p:cNvSpPr/>
            <p:nvPr/>
          </p:nvSpPr>
          <p:spPr>
            <a:xfrm>
              <a:off x="2348847" y="3944518"/>
              <a:ext cx="3140" cy="5059"/>
            </a:xfrm>
            <a:custGeom>
              <a:avLst/>
              <a:gdLst/>
              <a:ahLst/>
              <a:cxnLst/>
              <a:rect l="l" t="t" r="r" b="b"/>
              <a:pathLst>
                <a:path w="90" h="145" extrusionOk="0">
                  <a:moveTo>
                    <a:pt x="33" y="1"/>
                  </a:moveTo>
                  <a:cubicBezTo>
                    <a:pt x="23" y="1"/>
                    <a:pt x="0" y="11"/>
                    <a:pt x="0" y="23"/>
                  </a:cubicBezTo>
                  <a:cubicBezTo>
                    <a:pt x="11" y="45"/>
                    <a:pt x="11" y="56"/>
                    <a:pt x="11" y="78"/>
                  </a:cubicBezTo>
                  <a:cubicBezTo>
                    <a:pt x="11" y="90"/>
                    <a:pt x="11" y="112"/>
                    <a:pt x="23" y="122"/>
                  </a:cubicBezTo>
                  <a:cubicBezTo>
                    <a:pt x="23" y="145"/>
                    <a:pt x="33" y="145"/>
                    <a:pt x="55" y="145"/>
                  </a:cubicBezTo>
                  <a:cubicBezTo>
                    <a:pt x="67" y="145"/>
                    <a:pt x="89" y="134"/>
                    <a:pt x="78" y="122"/>
                  </a:cubicBezTo>
                  <a:lnTo>
                    <a:pt x="78" y="67"/>
                  </a:lnTo>
                  <a:cubicBezTo>
                    <a:pt x="67" y="56"/>
                    <a:pt x="67" y="33"/>
                    <a:pt x="67" y="23"/>
                  </a:cubicBezTo>
                  <a:cubicBezTo>
                    <a:pt x="55" y="11"/>
                    <a:pt x="55" y="11"/>
                    <a:pt x="5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01" name="Google Shape;22001;p33"/>
            <p:cNvSpPr/>
            <p:nvPr/>
          </p:nvSpPr>
          <p:spPr>
            <a:xfrm>
              <a:off x="2312563" y="3953275"/>
              <a:ext cx="15351" cy="19607"/>
            </a:xfrm>
            <a:custGeom>
              <a:avLst/>
              <a:gdLst/>
              <a:ahLst/>
              <a:cxnLst/>
              <a:rect l="l" t="t" r="r" b="b"/>
              <a:pathLst>
                <a:path w="440" h="562" extrusionOk="0">
                  <a:moveTo>
                    <a:pt x="41" y="1"/>
                  </a:moveTo>
                  <a:cubicBezTo>
                    <a:pt x="20" y="1"/>
                    <a:pt x="1" y="11"/>
                    <a:pt x="17" y="27"/>
                  </a:cubicBezTo>
                  <a:cubicBezTo>
                    <a:pt x="94" y="105"/>
                    <a:pt x="161" y="183"/>
                    <a:pt x="217" y="272"/>
                  </a:cubicBezTo>
                  <a:lnTo>
                    <a:pt x="284" y="405"/>
                  </a:lnTo>
                  <a:cubicBezTo>
                    <a:pt x="306" y="450"/>
                    <a:pt x="328" y="506"/>
                    <a:pt x="351" y="550"/>
                  </a:cubicBezTo>
                  <a:cubicBezTo>
                    <a:pt x="354" y="558"/>
                    <a:pt x="364" y="562"/>
                    <a:pt x="374" y="562"/>
                  </a:cubicBezTo>
                  <a:cubicBezTo>
                    <a:pt x="394" y="562"/>
                    <a:pt x="417" y="549"/>
                    <a:pt x="417" y="528"/>
                  </a:cubicBezTo>
                  <a:lnTo>
                    <a:pt x="428" y="528"/>
                  </a:lnTo>
                  <a:lnTo>
                    <a:pt x="428" y="517"/>
                  </a:lnTo>
                  <a:cubicBezTo>
                    <a:pt x="428" y="517"/>
                    <a:pt x="428" y="506"/>
                    <a:pt x="440" y="506"/>
                  </a:cubicBezTo>
                  <a:lnTo>
                    <a:pt x="428" y="506"/>
                  </a:lnTo>
                  <a:lnTo>
                    <a:pt x="428" y="494"/>
                  </a:lnTo>
                  <a:cubicBezTo>
                    <a:pt x="417" y="494"/>
                    <a:pt x="417" y="484"/>
                    <a:pt x="417" y="484"/>
                  </a:cubicBezTo>
                  <a:lnTo>
                    <a:pt x="406" y="484"/>
                  </a:lnTo>
                  <a:cubicBezTo>
                    <a:pt x="395" y="450"/>
                    <a:pt x="373" y="417"/>
                    <a:pt x="361" y="383"/>
                  </a:cubicBezTo>
                  <a:cubicBezTo>
                    <a:pt x="339" y="339"/>
                    <a:pt x="306" y="294"/>
                    <a:pt x="272" y="250"/>
                  </a:cubicBezTo>
                  <a:cubicBezTo>
                    <a:pt x="217" y="161"/>
                    <a:pt x="139" y="83"/>
                    <a:pt x="62" y="5"/>
                  </a:cubicBezTo>
                  <a:cubicBezTo>
                    <a:pt x="56" y="2"/>
                    <a:pt x="48" y="1"/>
                    <a:pt x="4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02" name="Google Shape;22002;p33"/>
            <p:cNvSpPr/>
            <p:nvPr/>
          </p:nvSpPr>
          <p:spPr>
            <a:xfrm>
              <a:off x="2319576" y="3955961"/>
              <a:ext cx="22119" cy="16188"/>
            </a:xfrm>
            <a:custGeom>
              <a:avLst/>
              <a:gdLst/>
              <a:ahLst/>
              <a:cxnLst/>
              <a:rect l="l" t="t" r="r" b="b"/>
              <a:pathLst>
                <a:path w="634" h="464" extrusionOk="0">
                  <a:moveTo>
                    <a:pt x="305" y="284"/>
                  </a:moveTo>
                  <a:lnTo>
                    <a:pt x="316" y="295"/>
                  </a:lnTo>
                  <a:lnTo>
                    <a:pt x="328" y="295"/>
                  </a:lnTo>
                  <a:cubicBezTo>
                    <a:pt x="338" y="306"/>
                    <a:pt x="338" y="306"/>
                    <a:pt x="350" y="306"/>
                  </a:cubicBezTo>
                  <a:lnTo>
                    <a:pt x="338" y="306"/>
                  </a:lnTo>
                  <a:cubicBezTo>
                    <a:pt x="338" y="306"/>
                    <a:pt x="338" y="318"/>
                    <a:pt x="328" y="318"/>
                  </a:cubicBezTo>
                  <a:cubicBezTo>
                    <a:pt x="316" y="318"/>
                    <a:pt x="294" y="328"/>
                    <a:pt x="305" y="340"/>
                  </a:cubicBezTo>
                  <a:cubicBezTo>
                    <a:pt x="294" y="328"/>
                    <a:pt x="294" y="318"/>
                    <a:pt x="283" y="318"/>
                  </a:cubicBezTo>
                  <a:cubicBezTo>
                    <a:pt x="283" y="306"/>
                    <a:pt x="272" y="295"/>
                    <a:pt x="261" y="284"/>
                  </a:cubicBezTo>
                  <a:close/>
                  <a:moveTo>
                    <a:pt x="608" y="0"/>
                  </a:moveTo>
                  <a:cubicBezTo>
                    <a:pt x="594" y="0"/>
                    <a:pt x="578" y="6"/>
                    <a:pt x="572" y="17"/>
                  </a:cubicBezTo>
                  <a:lnTo>
                    <a:pt x="539" y="117"/>
                  </a:lnTo>
                  <a:cubicBezTo>
                    <a:pt x="539" y="140"/>
                    <a:pt x="528" y="150"/>
                    <a:pt x="528" y="173"/>
                  </a:cubicBezTo>
                  <a:lnTo>
                    <a:pt x="516" y="184"/>
                  </a:lnTo>
                  <a:cubicBezTo>
                    <a:pt x="506" y="184"/>
                    <a:pt x="483" y="184"/>
                    <a:pt x="472" y="195"/>
                  </a:cubicBezTo>
                  <a:cubicBezTo>
                    <a:pt x="469" y="188"/>
                    <a:pt x="462" y="186"/>
                    <a:pt x="454" y="186"/>
                  </a:cubicBezTo>
                  <a:cubicBezTo>
                    <a:pt x="434" y="186"/>
                    <a:pt x="408" y="201"/>
                    <a:pt x="417" y="217"/>
                  </a:cubicBezTo>
                  <a:cubicBezTo>
                    <a:pt x="417" y="229"/>
                    <a:pt x="417" y="229"/>
                    <a:pt x="427" y="239"/>
                  </a:cubicBezTo>
                  <a:cubicBezTo>
                    <a:pt x="417" y="229"/>
                    <a:pt x="405" y="229"/>
                    <a:pt x="394" y="229"/>
                  </a:cubicBezTo>
                  <a:cubicBezTo>
                    <a:pt x="383" y="217"/>
                    <a:pt x="372" y="195"/>
                    <a:pt x="361" y="184"/>
                  </a:cubicBezTo>
                  <a:cubicBezTo>
                    <a:pt x="354" y="178"/>
                    <a:pt x="345" y="175"/>
                    <a:pt x="335" y="175"/>
                  </a:cubicBezTo>
                  <a:cubicBezTo>
                    <a:pt x="313" y="175"/>
                    <a:pt x="290" y="191"/>
                    <a:pt x="305" y="206"/>
                  </a:cubicBezTo>
                  <a:cubicBezTo>
                    <a:pt x="316" y="217"/>
                    <a:pt x="328" y="229"/>
                    <a:pt x="338" y="251"/>
                  </a:cubicBezTo>
                  <a:cubicBezTo>
                    <a:pt x="328" y="239"/>
                    <a:pt x="316" y="229"/>
                    <a:pt x="305" y="229"/>
                  </a:cubicBezTo>
                  <a:cubicBezTo>
                    <a:pt x="294" y="229"/>
                    <a:pt x="294" y="217"/>
                    <a:pt x="283" y="217"/>
                  </a:cubicBezTo>
                  <a:cubicBezTo>
                    <a:pt x="283" y="229"/>
                    <a:pt x="272" y="229"/>
                    <a:pt x="272" y="229"/>
                  </a:cubicBezTo>
                  <a:lnTo>
                    <a:pt x="239" y="229"/>
                  </a:lnTo>
                  <a:lnTo>
                    <a:pt x="239" y="239"/>
                  </a:lnTo>
                  <a:cubicBezTo>
                    <a:pt x="227" y="229"/>
                    <a:pt x="227" y="217"/>
                    <a:pt x="216" y="206"/>
                  </a:cubicBezTo>
                  <a:cubicBezTo>
                    <a:pt x="172" y="140"/>
                    <a:pt x="116" y="84"/>
                    <a:pt x="49" y="28"/>
                  </a:cubicBezTo>
                  <a:cubicBezTo>
                    <a:pt x="46" y="22"/>
                    <a:pt x="40" y="19"/>
                    <a:pt x="34" y="19"/>
                  </a:cubicBezTo>
                  <a:cubicBezTo>
                    <a:pt x="18" y="19"/>
                    <a:pt x="0" y="35"/>
                    <a:pt x="16" y="51"/>
                  </a:cubicBezTo>
                  <a:cubicBezTo>
                    <a:pt x="71" y="117"/>
                    <a:pt x="127" y="184"/>
                    <a:pt x="172" y="262"/>
                  </a:cubicBezTo>
                  <a:cubicBezTo>
                    <a:pt x="194" y="306"/>
                    <a:pt x="216" y="340"/>
                    <a:pt x="239" y="384"/>
                  </a:cubicBezTo>
                  <a:cubicBezTo>
                    <a:pt x="249" y="407"/>
                    <a:pt x="249" y="429"/>
                    <a:pt x="261" y="451"/>
                  </a:cubicBezTo>
                  <a:cubicBezTo>
                    <a:pt x="274" y="457"/>
                    <a:pt x="290" y="464"/>
                    <a:pt x="306" y="464"/>
                  </a:cubicBezTo>
                  <a:cubicBezTo>
                    <a:pt x="318" y="464"/>
                    <a:pt x="329" y="460"/>
                    <a:pt x="338" y="451"/>
                  </a:cubicBezTo>
                  <a:cubicBezTo>
                    <a:pt x="338" y="440"/>
                    <a:pt x="350" y="440"/>
                    <a:pt x="338" y="429"/>
                  </a:cubicBezTo>
                  <a:lnTo>
                    <a:pt x="350" y="429"/>
                  </a:lnTo>
                  <a:cubicBezTo>
                    <a:pt x="361" y="429"/>
                    <a:pt x="361" y="417"/>
                    <a:pt x="372" y="417"/>
                  </a:cubicBezTo>
                  <a:lnTo>
                    <a:pt x="372" y="407"/>
                  </a:lnTo>
                  <a:cubicBezTo>
                    <a:pt x="372" y="407"/>
                    <a:pt x="383" y="395"/>
                    <a:pt x="394" y="395"/>
                  </a:cubicBezTo>
                  <a:cubicBezTo>
                    <a:pt x="405" y="395"/>
                    <a:pt x="405" y="384"/>
                    <a:pt x="417" y="373"/>
                  </a:cubicBezTo>
                  <a:cubicBezTo>
                    <a:pt x="427" y="373"/>
                    <a:pt x="439" y="373"/>
                    <a:pt x="439" y="362"/>
                  </a:cubicBezTo>
                  <a:lnTo>
                    <a:pt x="450" y="351"/>
                  </a:lnTo>
                  <a:cubicBezTo>
                    <a:pt x="454" y="355"/>
                    <a:pt x="463" y="358"/>
                    <a:pt x="472" y="358"/>
                  </a:cubicBezTo>
                  <a:cubicBezTo>
                    <a:pt x="485" y="358"/>
                    <a:pt x="499" y="353"/>
                    <a:pt x="506" y="340"/>
                  </a:cubicBezTo>
                  <a:lnTo>
                    <a:pt x="506" y="295"/>
                  </a:lnTo>
                  <a:cubicBezTo>
                    <a:pt x="528" y="295"/>
                    <a:pt x="539" y="295"/>
                    <a:pt x="539" y="273"/>
                  </a:cubicBezTo>
                  <a:cubicBezTo>
                    <a:pt x="550" y="262"/>
                    <a:pt x="539" y="239"/>
                    <a:pt x="539" y="229"/>
                  </a:cubicBezTo>
                  <a:cubicBezTo>
                    <a:pt x="561" y="217"/>
                    <a:pt x="583" y="195"/>
                    <a:pt x="595" y="173"/>
                  </a:cubicBezTo>
                  <a:cubicBezTo>
                    <a:pt x="605" y="117"/>
                    <a:pt x="617" y="73"/>
                    <a:pt x="628" y="17"/>
                  </a:cubicBezTo>
                  <a:cubicBezTo>
                    <a:pt x="633" y="6"/>
                    <a:pt x="622" y="0"/>
                    <a:pt x="60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03" name="Google Shape;22003;p33"/>
            <p:cNvSpPr/>
            <p:nvPr/>
          </p:nvSpPr>
          <p:spPr>
            <a:xfrm>
              <a:off x="2298608" y="3961823"/>
              <a:ext cx="23096" cy="16432"/>
            </a:xfrm>
            <a:custGeom>
              <a:avLst/>
              <a:gdLst/>
              <a:ahLst/>
              <a:cxnLst/>
              <a:rect l="l" t="t" r="r" b="b"/>
              <a:pathLst>
                <a:path w="662" h="471" extrusionOk="0">
                  <a:moveTo>
                    <a:pt x="40" y="0"/>
                  </a:moveTo>
                  <a:cubicBezTo>
                    <a:pt x="20" y="0"/>
                    <a:pt x="0" y="11"/>
                    <a:pt x="17" y="27"/>
                  </a:cubicBezTo>
                  <a:cubicBezTo>
                    <a:pt x="94" y="127"/>
                    <a:pt x="172" y="227"/>
                    <a:pt x="261" y="316"/>
                  </a:cubicBezTo>
                  <a:cubicBezTo>
                    <a:pt x="306" y="360"/>
                    <a:pt x="361" y="394"/>
                    <a:pt x="405" y="427"/>
                  </a:cubicBezTo>
                  <a:cubicBezTo>
                    <a:pt x="435" y="449"/>
                    <a:pt x="473" y="471"/>
                    <a:pt x="509" y="471"/>
                  </a:cubicBezTo>
                  <a:cubicBezTo>
                    <a:pt x="528" y="471"/>
                    <a:pt x="546" y="465"/>
                    <a:pt x="561" y="449"/>
                  </a:cubicBezTo>
                  <a:cubicBezTo>
                    <a:pt x="583" y="449"/>
                    <a:pt x="606" y="439"/>
                    <a:pt x="606" y="417"/>
                  </a:cubicBezTo>
                  <a:lnTo>
                    <a:pt x="606" y="405"/>
                  </a:lnTo>
                  <a:lnTo>
                    <a:pt x="606" y="394"/>
                  </a:lnTo>
                  <a:cubicBezTo>
                    <a:pt x="617" y="383"/>
                    <a:pt x="617" y="372"/>
                    <a:pt x="617" y="360"/>
                  </a:cubicBezTo>
                  <a:lnTo>
                    <a:pt x="606" y="350"/>
                  </a:lnTo>
                  <a:lnTo>
                    <a:pt x="650" y="350"/>
                  </a:lnTo>
                  <a:lnTo>
                    <a:pt x="662" y="338"/>
                  </a:lnTo>
                  <a:lnTo>
                    <a:pt x="662" y="328"/>
                  </a:lnTo>
                  <a:cubicBezTo>
                    <a:pt x="662" y="316"/>
                    <a:pt x="650" y="316"/>
                    <a:pt x="650" y="316"/>
                  </a:cubicBezTo>
                  <a:lnTo>
                    <a:pt x="639" y="305"/>
                  </a:lnTo>
                  <a:lnTo>
                    <a:pt x="628" y="305"/>
                  </a:lnTo>
                  <a:lnTo>
                    <a:pt x="617" y="294"/>
                  </a:lnTo>
                  <a:cubicBezTo>
                    <a:pt x="606" y="283"/>
                    <a:pt x="595" y="283"/>
                    <a:pt x="595" y="283"/>
                  </a:cubicBezTo>
                  <a:lnTo>
                    <a:pt x="561" y="283"/>
                  </a:lnTo>
                  <a:cubicBezTo>
                    <a:pt x="561" y="294"/>
                    <a:pt x="550" y="294"/>
                    <a:pt x="550" y="305"/>
                  </a:cubicBezTo>
                  <a:lnTo>
                    <a:pt x="550" y="328"/>
                  </a:lnTo>
                  <a:cubicBezTo>
                    <a:pt x="561" y="328"/>
                    <a:pt x="561" y="338"/>
                    <a:pt x="573" y="338"/>
                  </a:cubicBezTo>
                  <a:lnTo>
                    <a:pt x="583" y="338"/>
                  </a:lnTo>
                  <a:cubicBezTo>
                    <a:pt x="573" y="338"/>
                    <a:pt x="561" y="350"/>
                    <a:pt x="561" y="350"/>
                  </a:cubicBezTo>
                  <a:cubicBezTo>
                    <a:pt x="550" y="338"/>
                    <a:pt x="539" y="338"/>
                    <a:pt x="528" y="328"/>
                  </a:cubicBezTo>
                  <a:lnTo>
                    <a:pt x="494" y="294"/>
                  </a:lnTo>
                  <a:cubicBezTo>
                    <a:pt x="489" y="288"/>
                    <a:pt x="481" y="286"/>
                    <a:pt x="471" y="286"/>
                  </a:cubicBezTo>
                  <a:cubicBezTo>
                    <a:pt x="462" y="286"/>
                    <a:pt x="450" y="288"/>
                    <a:pt x="439" y="294"/>
                  </a:cubicBezTo>
                  <a:cubicBezTo>
                    <a:pt x="428" y="294"/>
                    <a:pt x="417" y="316"/>
                    <a:pt x="428" y="328"/>
                  </a:cubicBezTo>
                  <a:cubicBezTo>
                    <a:pt x="433" y="339"/>
                    <a:pt x="439" y="347"/>
                    <a:pt x="445" y="352"/>
                  </a:cubicBezTo>
                  <a:lnTo>
                    <a:pt x="445" y="352"/>
                  </a:lnTo>
                  <a:cubicBezTo>
                    <a:pt x="427" y="344"/>
                    <a:pt x="409" y="336"/>
                    <a:pt x="383" y="328"/>
                  </a:cubicBezTo>
                  <a:cubicBezTo>
                    <a:pt x="350" y="305"/>
                    <a:pt x="316" y="272"/>
                    <a:pt x="284" y="249"/>
                  </a:cubicBezTo>
                  <a:cubicBezTo>
                    <a:pt x="205" y="172"/>
                    <a:pt x="128" y="94"/>
                    <a:pt x="61" y="5"/>
                  </a:cubicBezTo>
                  <a:cubicBezTo>
                    <a:pt x="55" y="2"/>
                    <a:pt x="48" y="0"/>
                    <a:pt x="4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04" name="Google Shape;22004;p33"/>
            <p:cNvSpPr/>
            <p:nvPr/>
          </p:nvSpPr>
          <p:spPr>
            <a:xfrm>
              <a:off x="2321285" y="3970894"/>
              <a:ext cx="3524" cy="2023"/>
            </a:xfrm>
            <a:custGeom>
              <a:avLst/>
              <a:gdLst/>
              <a:ahLst/>
              <a:cxnLst/>
              <a:rect l="l" t="t" r="r" b="b"/>
              <a:pathLst>
                <a:path w="101" h="58" extrusionOk="0">
                  <a:moveTo>
                    <a:pt x="45" y="1"/>
                  </a:moveTo>
                  <a:cubicBezTo>
                    <a:pt x="4" y="11"/>
                    <a:pt x="1" y="58"/>
                    <a:pt x="33" y="58"/>
                  </a:cubicBezTo>
                  <a:cubicBezTo>
                    <a:pt x="37" y="58"/>
                    <a:pt x="41" y="57"/>
                    <a:pt x="45" y="56"/>
                  </a:cubicBezTo>
                  <a:cubicBezTo>
                    <a:pt x="101" y="56"/>
                    <a:pt x="89" y="1"/>
                    <a:pt x="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05" name="Google Shape;22005;p33"/>
            <p:cNvSpPr/>
            <p:nvPr/>
          </p:nvSpPr>
          <p:spPr>
            <a:xfrm>
              <a:off x="2302655" y="3954601"/>
              <a:ext cx="67961" cy="47517"/>
            </a:xfrm>
            <a:custGeom>
              <a:avLst/>
              <a:gdLst/>
              <a:ahLst/>
              <a:cxnLst/>
              <a:rect l="l" t="t" r="r" b="b"/>
              <a:pathLst>
                <a:path w="1948" h="1362" extrusionOk="0">
                  <a:moveTo>
                    <a:pt x="1903" y="1"/>
                  </a:moveTo>
                  <a:lnTo>
                    <a:pt x="1535" y="45"/>
                  </a:lnTo>
                  <a:cubicBezTo>
                    <a:pt x="1535" y="45"/>
                    <a:pt x="1179" y="223"/>
                    <a:pt x="968" y="412"/>
                  </a:cubicBezTo>
                  <a:cubicBezTo>
                    <a:pt x="757" y="601"/>
                    <a:pt x="679" y="679"/>
                    <a:pt x="457" y="679"/>
                  </a:cubicBezTo>
                  <a:cubicBezTo>
                    <a:pt x="234" y="690"/>
                    <a:pt x="89" y="768"/>
                    <a:pt x="45" y="824"/>
                  </a:cubicBezTo>
                  <a:cubicBezTo>
                    <a:pt x="0" y="890"/>
                    <a:pt x="34" y="979"/>
                    <a:pt x="34" y="979"/>
                  </a:cubicBezTo>
                  <a:cubicBezTo>
                    <a:pt x="34" y="979"/>
                    <a:pt x="58" y="961"/>
                    <a:pt x="123" y="961"/>
                  </a:cubicBezTo>
                  <a:cubicBezTo>
                    <a:pt x="182" y="961"/>
                    <a:pt x="274" y="976"/>
                    <a:pt x="412" y="1035"/>
                  </a:cubicBezTo>
                  <a:cubicBezTo>
                    <a:pt x="690" y="1157"/>
                    <a:pt x="768" y="1213"/>
                    <a:pt x="912" y="1291"/>
                  </a:cubicBezTo>
                  <a:cubicBezTo>
                    <a:pt x="1012" y="1337"/>
                    <a:pt x="1075" y="1362"/>
                    <a:pt x="1144" y="1362"/>
                  </a:cubicBezTo>
                  <a:cubicBezTo>
                    <a:pt x="1175" y="1362"/>
                    <a:pt x="1208" y="1357"/>
                    <a:pt x="1246" y="1346"/>
                  </a:cubicBezTo>
                  <a:cubicBezTo>
                    <a:pt x="1379" y="1302"/>
                    <a:pt x="1413" y="1279"/>
                    <a:pt x="1502" y="1257"/>
                  </a:cubicBezTo>
                  <a:cubicBezTo>
                    <a:pt x="1521" y="1250"/>
                    <a:pt x="1536" y="1248"/>
                    <a:pt x="1547" y="1248"/>
                  </a:cubicBezTo>
                  <a:cubicBezTo>
                    <a:pt x="1563" y="1248"/>
                    <a:pt x="1573" y="1252"/>
                    <a:pt x="1583" y="1252"/>
                  </a:cubicBezTo>
                  <a:cubicBezTo>
                    <a:pt x="1599" y="1252"/>
                    <a:pt x="1613" y="1241"/>
                    <a:pt x="1646" y="1180"/>
                  </a:cubicBezTo>
                  <a:cubicBezTo>
                    <a:pt x="1713" y="1057"/>
                    <a:pt x="1636" y="979"/>
                    <a:pt x="1658" y="745"/>
                  </a:cubicBezTo>
                  <a:cubicBezTo>
                    <a:pt x="1680" y="512"/>
                    <a:pt x="1680" y="357"/>
                    <a:pt x="1747" y="312"/>
                  </a:cubicBezTo>
                  <a:cubicBezTo>
                    <a:pt x="1777" y="287"/>
                    <a:pt x="1821" y="280"/>
                    <a:pt x="1860" y="280"/>
                  </a:cubicBezTo>
                  <a:cubicBezTo>
                    <a:pt x="1907" y="280"/>
                    <a:pt x="1947" y="290"/>
                    <a:pt x="1947" y="290"/>
                  </a:cubicBezTo>
                  <a:lnTo>
                    <a:pt x="1903"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06" name="Google Shape;22006;p33"/>
            <p:cNvSpPr/>
            <p:nvPr/>
          </p:nvSpPr>
          <p:spPr>
            <a:xfrm>
              <a:off x="2302655" y="3954601"/>
              <a:ext cx="67961" cy="42737"/>
            </a:xfrm>
            <a:custGeom>
              <a:avLst/>
              <a:gdLst/>
              <a:ahLst/>
              <a:cxnLst/>
              <a:rect l="l" t="t" r="r" b="b"/>
              <a:pathLst>
                <a:path w="1948" h="1225" extrusionOk="0">
                  <a:moveTo>
                    <a:pt x="1903" y="1"/>
                  </a:moveTo>
                  <a:lnTo>
                    <a:pt x="1535" y="45"/>
                  </a:lnTo>
                  <a:cubicBezTo>
                    <a:pt x="1535" y="45"/>
                    <a:pt x="1179" y="223"/>
                    <a:pt x="968" y="412"/>
                  </a:cubicBezTo>
                  <a:cubicBezTo>
                    <a:pt x="757" y="601"/>
                    <a:pt x="679" y="679"/>
                    <a:pt x="457" y="679"/>
                  </a:cubicBezTo>
                  <a:cubicBezTo>
                    <a:pt x="234" y="690"/>
                    <a:pt x="89" y="768"/>
                    <a:pt x="45" y="824"/>
                  </a:cubicBezTo>
                  <a:cubicBezTo>
                    <a:pt x="0" y="890"/>
                    <a:pt x="34" y="979"/>
                    <a:pt x="34" y="979"/>
                  </a:cubicBezTo>
                  <a:cubicBezTo>
                    <a:pt x="34" y="979"/>
                    <a:pt x="58" y="961"/>
                    <a:pt x="123" y="961"/>
                  </a:cubicBezTo>
                  <a:cubicBezTo>
                    <a:pt x="182" y="961"/>
                    <a:pt x="274" y="976"/>
                    <a:pt x="412" y="1035"/>
                  </a:cubicBezTo>
                  <a:cubicBezTo>
                    <a:pt x="423" y="1035"/>
                    <a:pt x="423" y="1046"/>
                    <a:pt x="434" y="1046"/>
                  </a:cubicBezTo>
                  <a:cubicBezTo>
                    <a:pt x="467" y="1035"/>
                    <a:pt x="490" y="1024"/>
                    <a:pt x="523" y="1024"/>
                  </a:cubicBezTo>
                  <a:cubicBezTo>
                    <a:pt x="607" y="1002"/>
                    <a:pt x="693" y="991"/>
                    <a:pt x="779" y="991"/>
                  </a:cubicBezTo>
                  <a:cubicBezTo>
                    <a:pt x="865" y="991"/>
                    <a:pt x="951" y="1002"/>
                    <a:pt x="1035" y="1024"/>
                  </a:cubicBezTo>
                  <a:cubicBezTo>
                    <a:pt x="1179" y="1068"/>
                    <a:pt x="1313" y="1135"/>
                    <a:pt x="1458" y="1180"/>
                  </a:cubicBezTo>
                  <a:cubicBezTo>
                    <a:pt x="1513" y="1202"/>
                    <a:pt x="1557" y="1213"/>
                    <a:pt x="1613" y="1224"/>
                  </a:cubicBezTo>
                  <a:cubicBezTo>
                    <a:pt x="1624" y="1213"/>
                    <a:pt x="1636" y="1202"/>
                    <a:pt x="1646" y="1180"/>
                  </a:cubicBezTo>
                  <a:cubicBezTo>
                    <a:pt x="1713" y="1057"/>
                    <a:pt x="1636" y="979"/>
                    <a:pt x="1658" y="745"/>
                  </a:cubicBezTo>
                  <a:cubicBezTo>
                    <a:pt x="1680" y="512"/>
                    <a:pt x="1680" y="357"/>
                    <a:pt x="1747" y="312"/>
                  </a:cubicBezTo>
                  <a:cubicBezTo>
                    <a:pt x="1777" y="287"/>
                    <a:pt x="1821" y="280"/>
                    <a:pt x="1860" y="280"/>
                  </a:cubicBezTo>
                  <a:cubicBezTo>
                    <a:pt x="1907" y="280"/>
                    <a:pt x="1947" y="290"/>
                    <a:pt x="1947" y="290"/>
                  </a:cubicBezTo>
                  <a:lnTo>
                    <a:pt x="1903"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07" name="Google Shape;22007;p33"/>
            <p:cNvSpPr/>
            <p:nvPr/>
          </p:nvSpPr>
          <p:spPr>
            <a:xfrm>
              <a:off x="2356976" y="3948600"/>
              <a:ext cx="42249" cy="26514"/>
            </a:xfrm>
            <a:custGeom>
              <a:avLst/>
              <a:gdLst/>
              <a:ahLst/>
              <a:cxnLst/>
              <a:rect l="l" t="t" r="r" b="b"/>
              <a:pathLst>
                <a:path w="1211" h="760" extrusionOk="0">
                  <a:moveTo>
                    <a:pt x="831" y="1"/>
                  </a:moveTo>
                  <a:cubicBezTo>
                    <a:pt x="722" y="1"/>
                    <a:pt x="553" y="50"/>
                    <a:pt x="401" y="50"/>
                  </a:cubicBezTo>
                  <a:cubicBezTo>
                    <a:pt x="223" y="61"/>
                    <a:pt x="101" y="28"/>
                    <a:pt x="0" y="183"/>
                  </a:cubicBezTo>
                  <a:lnTo>
                    <a:pt x="12" y="618"/>
                  </a:lnTo>
                  <a:cubicBezTo>
                    <a:pt x="12" y="618"/>
                    <a:pt x="96" y="428"/>
                    <a:pt x="245" y="428"/>
                  </a:cubicBezTo>
                  <a:cubicBezTo>
                    <a:pt x="249" y="428"/>
                    <a:pt x="253" y="428"/>
                    <a:pt x="257" y="428"/>
                  </a:cubicBezTo>
                  <a:cubicBezTo>
                    <a:pt x="423" y="450"/>
                    <a:pt x="401" y="573"/>
                    <a:pt x="601" y="673"/>
                  </a:cubicBezTo>
                  <a:cubicBezTo>
                    <a:pt x="721" y="736"/>
                    <a:pt x="760" y="760"/>
                    <a:pt x="821" y="760"/>
                  </a:cubicBezTo>
                  <a:cubicBezTo>
                    <a:pt x="856" y="760"/>
                    <a:pt x="899" y="752"/>
                    <a:pt x="968" y="739"/>
                  </a:cubicBezTo>
                  <a:cubicBezTo>
                    <a:pt x="1157" y="695"/>
                    <a:pt x="1046" y="640"/>
                    <a:pt x="1146" y="539"/>
                  </a:cubicBezTo>
                  <a:cubicBezTo>
                    <a:pt x="1208" y="470"/>
                    <a:pt x="1211" y="460"/>
                    <a:pt x="1207" y="460"/>
                  </a:cubicBezTo>
                  <a:cubicBezTo>
                    <a:pt x="1205" y="460"/>
                    <a:pt x="1202" y="462"/>
                    <a:pt x="1202" y="462"/>
                  </a:cubicBezTo>
                  <a:cubicBezTo>
                    <a:pt x="1202" y="462"/>
                    <a:pt x="1157" y="473"/>
                    <a:pt x="1068" y="473"/>
                  </a:cubicBezTo>
                  <a:cubicBezTo>
                    <a:pt x="983" y="482"/>
                    <a:pt x="946" y="533"/>
                    <a:pt x="916" y="533"/>
                  </a:cubicBezTo>
                  <a:cubicBezTo>
                    <a:pt x="911" y="533"/>
                    <a:pt x="906" y="532"/>
                    <a:pt x="902" y="529"/>
                  </a:cubicBezTo>
                  <a:cubicBezTo>
                    <a:pt x="868" y="506"/>
                    <a:pt x="879" y="484"/>
                    <a:pt x="890" y="351"/>
                  </a:cubicBezTo>
                  <a:cubicBezTo>
                    <a:pt x="902" y="206"/>
                    <a:pt x="991" y="28"/>
                    <a:pt x="879" y="5"/>
                  </a:cubicBezTo>
                  <a:cubicBezTo>
                    <a:pt x="865" y="2"/>
                    <a:pt x="849" y="1"/>
                    <a:pt x="8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08" name="Google Shape;22008;p33"/>
            <p:cNvSpPr/>
            <p:nvPr/>
          </p:nvSpPr>
          <p:spPr>
            <a:xfrm>
              <a:off x="2291770" y="3975987"/>
              <a:ext cx="36143" cy="45772"/>
            </a:xfrm>
            <a:custGeom>
              <a:avLst/>
              <a:gdLst/>
              <a:ahLst/>
              <a:cxnLst/>
              <a:rect l="l" t="t" r="r" b="b"/>
              <a:pathLst>
                <a:path w="1036" h="1312" extrusionOk="0">
                  <a:moveTo>
                    <a:pt x="852" y="1"/>
                  </a:moveTo>
                  <a:cubicBezTo>
                    <a:pt x="770" y="1"/>
                    <a:pt x="651" y="28"/>
                    <a:pt x="569" y="66"/>
                  </a:cubicBezTo>
                  <a:cubicBezTo>
                    <a:pt x="545" y="76"/>
                    <a:pt x="521" y="80"/>
                    <a:pt x="496" y="80"/>
                  </a:cubicBezTo>
                  <a:cubicBezTo>
                    <a:pt x="430" y="80"/>
                    <a:pt x="357" y="54"/>
                    <a:pt x="284" y="54"/>
                  </a:cubicBezTo>
                  <a:cubicBezTo>
                    <a:pt x="238" y="54"/>
                    <a:pt x="191" y="64"/>
                    <a:pt x="146" y="100"/>
                  </a:cubicBezTo>
                  <a:cubicBezTo>
                    <a:pt x="1" y="221"/>
                    <a:pt x="90" y="255"/>
                    <a:pt x="134" y="478"/>
                  </a:cubicBezTo>
                  <a:cubicBezTo>
                    <a:pt x="168" y="700"/>
                    <a:pt x="79" y="678"/>
                    <a:pt x="79" y="844"/>
                  </a:cubicBezTo>
                  <a:cubicBezTo>
                    <a:pt x="68" y="1012"/>
                    <a:pt x="124" y="1200"/>
                    <a:pt x="223" y="1234"/>
                  </a:cubicBezTo>
                  <a:cubicBezTo>
                    <a:pt x="312" y="1267"/>
                    <a:pt x="557" y="1311"/>
                    <a:pt x="557" y="1311"/>
                  </a:cubicBezTo>
                  <a:cubicBezTo>
                    <a:pt x="557" y="1311"/>
                    <a:pt x="535" y="1267"/>
                    <a:pt x="457" y="1212"/>
                  </a:cubicBezTo>
                  <a:cubicBezTo>
                    <a:pt x="379" y="1156"/>
                    <a:pt x="279" y="1111"/>
                    <a:pt x="346" y="856"/>
                  </a:cubicBezTo>
                  <a:cubicBezTo>
                    <a:pt x="413" y="600"/>
                    <a:pt x="357" y="656"/>
                    <a:pt x="635" y="377"/>
                  </a:cubicBezTo>
                  <a:cubicBezTo>
                    <a:pt x="913" y="110"/>
                    <a:pt x="1036" y="132"/>
                    <a:pt x="935" y="21"/>
                  </a:cubicBezTo>
                  <a:cubicBezTo>
                    <a:pt x="921" y="7"/>
                    <a:pt x="890" y="1"/>
                    <a:pt x="85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09" name="Google Shape;22009;p33"/>
            <p:cNvSpPr/>
            <p:nvPr/>
          </p:nvSpPr>
          <p:spPr>
            <a:xfrm>
              <a:off x="2312738" y="3946088"/>
              <a:ext cx="58227" cy="51599"/>
            </a:xfrm>
            <a:custGeom>
              <a:avLst/>
              <a:gdLst/>
              <a:ahLst/>
              <a:cxnLst/>
              <a:rect l="l" t="t" r="r" b="b"/>
              <a:pathLst>
                <a:path w="1669" h="1479" extrusionOk="0">
                  <a:moveTo>
                    <a:pt x="1095" y="0"/>
                  </a:moveTo>
                  <a:cubicBezTo>
                    <a:pt x="1056" y="0"/>
                    <a:pt x="1038" y="30"/>
                    <a:pt x="946" y="122"/>
                  </a:cubicBezTo>
                  <a:cubicBezTo>
                    <a:pt x="779" y="278"/>
                    <a:pt x="880" y="300"/>
                    <a:pt x="646" y="400"/>
                  </a:cubicBezTo>
                  <a:cubicBezTo>
                    <a:pt x="423" y="512"/>
                    <a:pt x="356" y="489"/>
                    <a:pt x="212" y="522"/>
                  </a:cubicBezTo>
                  <a:cubicBezTo>
                    <a:pt x="79" y="567"/>
                    <a:pt x="134" y="545"/>
                    <a:pt x="101" y="611"/>
                  </a:cubicBezTo>
                  <a:cubicBezTo>
                    <a:pt x="0" y="789"/>
                    <a:pt x="435" y="1023"/>
                    <a:pt x="646" y="1123"/>
                  </a:cubicBezTo>
                  <a:cubicBezTo>
                    <a:pt x="846" y="1234"/>
                    <a:pt x="1113" y="1268"/>
                    <a:pt x="1357" y="1335"/>
                  </a:cubicBezTo>
                  <a:cubicBezTo>
                    <a:pt x="1602" y="1412"/>
                    <a:pt x="1669" y="1479"/>
                    <a:pt x="1669" y="1479"/>
                  </a:cubicBezTo>
                  <a:cubicBezTo>
                    <a:pt x="1669" y="1479"/>
                    <a:pt x="1580" y="1246"/>
                    <a:pt x="1491" y="1101"/>
                  </a:cubicBezTo>
                  <a:cubicBezTo>
                    <a:pt x="1402" y="967"/>
                    <a:pt x="1369" y="811"/>
                    <a:pt x="1369" y="522"/>
                  </a:cubicBezTo>
                  <a:cubicBezTo>
                    <a:pt x="1369" y="222"/>
                    <a:pt x="1413" y="67"/>
                    <a:pt x="1235" y="33"/>
                  </a:cubicBezTo>
                  <a:cubicBezTo>
                    <a:pt x="1158" y="15"/>
                    <a:pt x="1121" y="0"/>
                    <a:pt x="109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10" name="Google Shape;22010;p33"/>
            <p:cNvSpPr/>
            <p:nvPr/>
          </p:nvSpPr>
          <p:spPr>
            <a:xfrm>
              <a:off x="2423334" y="4131729"/>
              <a:ext cx="128107" cy="102255"/>
            </a:xfrm>
            <a:custGeom>
              <a:avLst/>
              <a:gdLst/>
              <a:ahLst/>
              <a:cxnLst/>
              <a:rect l="l" t="t" r="r" b="b"/>
              <a:pathLst>
                <a:path w="3672" h="2931" extrusionOk="0">
                  <a:moveTo>
                    <a:pt x="2473" y="1"/>
                  </a:moveTo>
                  <a:cubicBezTo>
                    <a:pt x="2350" y="1"/>
                    <a:pt x="2204" y="49"/>
                    <a:pt x="2047" y="140"/>
                  </a:cubicBezTo>
                  <a:cubicBezTo>
                    <a:pt x="1847" y="262"/>
                    <a:pt x="1502" y="729"/>
                    <a:pt x="957" y="1052"/>
                  </a:cubicBezTo>
                  <a:cubicBezTo>
                    <a:pt x="633" y="1233"/>
                    <a:pt x="361" y="1271"/>
                    <a:pt x="192" y="1271"/>
                  </a:cubicBezTo>
                  <a:cubicBezTo>
                    <a:pt x="70" y="1271"/>
                    <a:pt x="1" y="1252"/>
                    <a:pt x="1" y="1252"/>
                  </a:cubicBezTo>
                  <a:lnTo>
                    <a:pt x="1" y="1252"/>
                  </a:lnTo>
                  <a:lnTo>
                    <a:pt x="245" y="2554"/>
                  </a:lnTo>
                  <a:cubicBezTo>
                    <a:pt x="245" y="2554"/>
                    <a:pt x="1324" y="2831"/>
                    <a:pt x="2258" y="2920"/>
                  </a:cubicBezTo>
                  <a:cubicBezTo>
                    <a:pt x="2331" y="2927"/>
                    <a:pt x="2402" y="2930"/>
                    <a:pt x="2468" y="2930"/>
                  </a:cubicBezTo>
                  <a:cubicBezTo>
                    <a:pt x="3262" y="2930"/>
                    <a:pt x="3595" y="2475"/>
                    <a:pt x="3627" y="2331"/>
                  </a:cubicBezTo>
                  <a:cubicBezTo>
                    <a:pt x="3671" y="2186"/>
                    <a:pt x="3515" y="2186"/>
                    <a:pt x="3449" y="2097"/>
                  </a:cubicBezTo>
                  <a:cubicBezTo>
                    <a:pt x="3370" y="2020"/>
                    <a:pt x="3449" y="1842"/>
                    <a:pt x="3370" y="1642"/>
                  </a:cubicBezTo>
                  <a:cubicBezTo>
                    <a:pt x="3304" y="1452"/>
                    <a:pt x="3059" y="1241"/>
                    <a:pt x="3037" y="1118"/>
                  </a:cubicBezTo>
                  <a:cubicBezTo>
                    <a:pt x="3004" y="985"/>
                    <a:pt x="3070" y="874"/>
                    <a:pt x="3093" y="740"/>
                  </a:cubicBezTo>
                  <a:cubicBezTo>
                    <a:pt x="3115" y="596"/>
                    <a:pt x="3004" y="562"/>
                    <a:pt x="2959" y="374"/>
                  </a:cubicBezTo>
                  <a:cubicBezTo>
                    <a:pt x="2925" y="184"/>
                    <a:pt x="2725" y="73"/>
                    <a:pt x="2592" y="18"/>
                  </a:cubicBezTo>
                  <a:cubicBezTo>
                    <a:pt x="2555" y="6"/>
                    <a:pt x="2516" y="1"/>
                    <a:pt x="2473"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11" name="Google Shape;22011;p33"/>
            <p:cNvSpPr/>
            <p:nvPr/>
          </p:nvSpPr>
          <p:spPr>
            <a:xfrm>
              <a:off x="2423334" y="4169966"/>
              <a:ext cx="125351" cy="64019"/>
            </a:xfrm>
            <a:custGeom>
              <a:avLst/>
              <a:gdLst/>
              <a:ahLst/>
              <a:cxnLst/>
              <a:rect l="l" t="t" r="r" b="b"/>
              <a:pathLst>
                <a:path w="3593" h="1835" extrusionOk="0">
                  <a:moveTo>
                    <a:pt x="879" y="0"/>
                  </a:moveTo>
                  <a:lnTo>
                    <a:pt x="879" y="0"/>
                  </a:lnTo>
                  <a:cubicBezTo>
                    <a:pt x="592" y="144"/>
                    <a:pt x="351" y="175"/>
                    <a:pt x="195" y="175"/>
                  </a:cubicBezTo>
                  <a:cubicBezTo>
                    <a:pt x="72" y="175"/>
                    <a:pt x="1" y="156"/>
                    <a:pt x="1" y="156"/>
                  </a:cubicBezTo>
                  <a:lnTo>
                    <a:pt x="1" y="156"/>
                  </a:lnTo>
                  <a:lnTo>
                    <a:pt x="245" y="1458"/>
                  </a:lnTo>
                  <a:cubicBezTo>
                    <a:pt x="245" y="1458"/>
                    <a:pt x="1324" y="1735"/>
                    <a:pt x="2258" y="1824"/>
                  </a:cubicBezTo>
                  <a:cubicBezTo>
                    <a:pt x="2333" y="1831"/>
                    <a:pt x="2405" y="1835"/>
                    <a:pt x="2473" y="1835"/>
                  </a:cubicBezTo>
                  <a:cubicBezTo>
                    <a:pt x="3150" y="1835"/>
                    <a:pt x="3482" y="1505"/>
                    <a:pt x="3593" y="1312"/>
                  </a:cubicBezTo>
                  <a:lnTo>
                    <a:pt x="3593" y="1312"/>
                  </a:lnTo>
                  <a:cubicBezTo>
                    <a:pt x="3560" y="1324"/>
                    <a:pt x="3538" y="1324"/>
                    <a:pt x="3504" y="1324"/>
                  </a:cubicBezTo>
                  <a:cubicBezTo>
                    <a:pt x="3315" y="1369"/>
                    <a:pt x="3137" y="1480"/>
                    <a:pt x="2959" y="1569"/>
                  </a:cubicBezTo>
                  <a:cubicBezTo>
                    <a:pt x="2823" y="1637"/>
                    <a:pt x="2673" y="1698"/>
                    <a:pt x="2525" y="1698"/>
                  </a:cubicBezTo>
                  <a:cubicBezTo>
                    <a:pt x="2480" y="1698"/>
                    <a:pt x="2436" y="1693"/>
                    <a:pt x="2392" y="1680"/>
                  </a:cubicBezTo>
                  <a:cubicBezTo>
                    <a:pt x="2247" y="1635"/>
                    <a:pt x="2136" y="1524"/>
                    <a:pt x="1991" y="1502"/>
                  </a:cubicBezTo>
                  <a:cubicBezTo>
                    <a:pt x="1972" y="1500"/>
                    <a:pt x="1952" y="1499"/>
                    <a:pt x="1934" y="1499"/>
                  </a:cubicBezTo>
                  <a:cubicBezTo>
                    <a:pt x="1857" y="1499"/>
                    <a:pt x="1785" y="1515"/>
                    <a:pt x="1714" y="1524"/>
                  </a:cubicBezTo>
                  <a:cubicBezTo>
                    <a:pt x="1698" y="1526"/>
                    <a:pt x="1682" y="1527"/>
                    <a:pt x="1666" y="1527"/>
                  </a:cubicBezTo>
                  <a:cubicBezTo>
                    <a:pt x="1582" y="1527"/>
                    <a:pt x="1503" y="1502"/>
                    <a:pt x="1447" y="1446"/>
                  </a:cubicBezTo>
                  <a:cubicBezTo>
                    <a:pt x="1358" y="1346"/>
                    <a:pt x="1413" y="1191"/>
                    <a:pt x="1457" y="1068"/>
                  </a:cubicBezTo>
                  <a:cubicBezTo>
                    <a:pt x="1513" y="946"/>
                    <a:pt x="1469" y="868"/>
                    <a:pt x="1380" y="768"/>
                  </a:cubicBezTo>
                  <a:cubicBezTo>
                    <a:pt x="1324" y="690"/>
                    <a:pt x="1324" y="590"/>
                    <a:pt x="1224" y="590"/>
                  </a:cubicBezTo>
                  <a:cubicBezTo>
                    <a:pt x="1135" y="578"/>
                    <a:pt x="1035" y="578"/>
                    <a:pt x="957" y="523"/>
                  </a:cubicBezTo>
                  <a:cubicBezTo>
                    <a:pt x="868" y="467"/>
                    <a:pt x="824" y="356"/>
                    <a:pt x="824" y="245"/>
                  </a:cubicBezTo>
                  <a:cubicBezTo>
                    <a:pt x="824" y="167"/>
                    <a:pt x="846" y="78"/>
                    <a:pt x="87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12" name="Google Shape;22012;p33"/>
            <p:cNvSpPr/>
            <p:nvPr/>
          </p:nvSpPr>
          <p:spPr>
            <a:xfrm>
              <a:off x="2431882" y="4152104"/>
              <a:ext cx="62100" cy="30910"/>
            </a:xfrm>
            <a:custGeom>
              <a:avLst/>
              <a:gdLst/>
              <a:ahLst/>
              <a:cxnLst/>
              <a:rect l="l" t="t" r="r" b="b"/>
              <a:pathLst>
                <a:path w="1780" h="886" extrusionOk="0">
                  <a:moveTo>
                    <a:pt x="1780" y="0"/>
                  </a:moveTo>
                  <a:lnTo>
                    <a:pt x="1780" y="0"/>
                  </a:lnTo>
                  <a:cubicBezTo>
                    <a:pt x="1613" y="34"/>
                    <a:pt x="1469" y="123"/>
                    <a:pt x="1324" y="212"/>
                  </a:cubicBezTo>
                  <a:cubicBezTo>
                    <a:pt x="1179" y="301"/>
                    <a:pt x="1046" y="401"/>
                    <a:pt x="912" y="501"/>
                  </a:cubicBezTo>
                  <a:cubicBezTo>
                    <a:pt x="767" y="590"/>
                    <a:pt x="634" y="679"/>
                    <a:pt x="478" y="746"/>
                  </a:cubicBezTo>
                  <a:cubicBezTo>
                    <a:pt x="334" y="813"/>
                    <a:pt x="178" y="846"/>
                    <a:pt x="0" y="846"/>
                  </a:cubicBezTo>
                  <a:lnTo>
                    <a:pt x="0" y="857"/>
                  </a:lnTo>
                  <a:cubicBezTo>
                    <a:pt x="61" y="877"/>
                    <a:pt x="124" y="886"/>
                    <a:pt x="187" y="886"/>
                  </a:cubicBezTo>
                  <a:cubicBezTo>
                    <a:pt x="299" y="886"/>
                    <a:pt x="413" y="859"/>
                    <a:pt x="512" y="823"/>
                  </a:cubicBezTo>
                  <a:cubicBezTo>
                    <a:pt x="678" y="768"/>
                    <a:pt x="812" y="657"/>
                    <a:pt x="945" y="557"/>
                  </a:cubicBezTo>
                  <a:cubicBezTo>
                    <a:pt x="1079" y="457"/>
                    <a:pt x="1212" y="346"/>
                    <a:pt x="1346" y="245"/>
                  </a:cubicBezTo>
                  <a:cubicBezTo>
                    <a:pt x="1479" y="145"/>
                    <a:pt x="1624" y="57"/>
                    <a:pt x="178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13" name="Google Shape;22013;p33"/>
            <p:cNvSpPr/>
            <p:nvPr/>
          </p:nvSpPr>
          <p:spPr>
            <a:xfrm>
              <a:off x="2430696" y="4161000"/>
              <a:ext cx="81148" cy="29933"/>
            </a:xfrm>
            <a:custGeom>
              <a:avLst/>
              <a:gdLst/>
              <a:ahLst/>
              <a:cxnLst/>
              <a:rect l="l" t="t" r="r" b="b"/>
              <a:pathLst>
                <a:path w="2326" h="858" extrusionOk="0">
                  <a:moveTo>
                    <a:pt x="2270" y="0"/>
                  </a:moveTo>
                  <a:cubicBezTo>
                    <a:pt x="2077" y="0"/>
                    <a:pt x="1886" y="53"/>
                    <a:pt x="1713" y="124"/>
                  </a:cubicBezTo>
                  <a:cubicBezTo>
                    <a:pt x="1513" y="202"/>
                    <a:pt x="1335" y="302"/>
                    <a:pt x="1147" y="391"/>
                  </a:cubicBezTo>
                  <a:cubicBezTo>
                    <a:pt x="957" y="480"/>
                    <a:pt x="768" y="558"/>
                    <a:pt x="579" y="635"/>
                  </a:cubicBezTo>
                  <a:cubicBezTo>
                    <a:pt x="390" y="724"/>
                    <a:pt x="201" y="791"/>
                    <a:pt x="1" y="847"/>
                  </a:cubicBezTo>
                  <a:lnTo>
                    <a:pt x="1" y="858"/>
                  </a:lnTo>
                  <a:cubicBezTo>
                    <a:pt x="212" y="858"/>
                    <a:pt x="423" y="803"/>
                    <a:pt x="623" y="736"/>
                  </a:cubicBezTo>
                  <a:cubicBezTo>
                    <a:pt x="824" y="669"/>
                    <a:pt x="1002" y="558"/>
                    <a:pt x="1180" y="457"/>
                  </a:cubicBezTo>
                  <a:cubicBezTo>
                    <a:pt x="1369" y="358"/>
                    <a:pt x="1547" y="257"/>
                    <a:pt x="1736" y="168"/>
                  </a:cubicBezTo>
                  <a:cubicBezTo>
                    <a:pt x="1914" y="79"/>
                    <a:pt x="2114" y="12"/>
                    <a:pt x="2326" y="2"/>
                  </a:cubicBezTo>
                  <a:cubicBezTo>
                    <a:pt x="2307" y="1"/>
                    <a:pt x="2288" y="0"/>
                    <a:pt x="227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14" name="Google Shape;22014;p33"/>
            <p:cNvSpPr/>
            <p:nvPr/>
          </p:nvSpPr>
          <p:spPr>
            <a:xfrm>
              <a:off x="2433417" y="4184340"/>
              <a:ext cx="72217" cy="12943"/>
            </a:xfrm>
            <a:custGeom>
              <a:avLst/>
              <a:gdLst/>
              <a:ahLst/>
              <a:cxnLst/>
              <a:rect l="l" t="t" r="r" b="b"/>
              <a:pathLst>
                <a:path w="2070" h="371" extrusionOk="0">
                  <a:moveTo>
                    <a:pt x="2070" y="0"/>
                  </a:moveTo>
                  <a:cubicBezTo>
                    <a:pt x="1892" y="0"/>
                    <a:pt x="1714" y="45"/>
                    <a:pt x="1546" y="89"/>
                  </a:cubicBezTo>
                  <a:cubicBezTo>
                    <a:pt x="1380" y="134"/>
                    <a:pt x="1213" y="189"/>
                    <a:pt x="1035" y="222"/>
                  </a:cubicBezTo>
                  <a:cubicBezTo>
                    <a:pt x="868" y="255"/>
                    <a:pt x="690" y="267"/>
                    <a:pt x="523" y="289"/>
                  </a:cubicBezTo>
                  <a:cubicBezTo>
                    <a:pt x="345" y="300"/>
                    <a:pt x="179" y="311"/>
                    <a:pt x="1" y="322"/>
                  </a:cubicBezTo>
                  <a:cubicBezTo>
                    <a:pt x="128" y="356"/>
                    <a:pt x="261" y="371"/>
                    <a:pt x="396" y="371"/>
                  </a:cubicBezTo>
                  <a:cubicBezTo>
                    <a:pt x="438" y="371"/>
                    <a:pt x="481" y="369"/>
                    <a:pt x="523" y="367"/>
                  </a:cubicBezTo>
                  <a:cubicBezTo>
                    <a:pt x="701" y="367"/>
                    <a:pt x="879" y="334"/>
                    <a:pt x="1057" y="289"/>
                  </a:cubicBezTo>
                  <a:cubicBezTo>
                    <a:pt x="1224" y="245"/>
                    <a:pt x="1391" y="189"/>
                    <a:pt x="1558" y="134"/>
                  </a:cubicBezTo>
                  <a:cubicBezTo>
                    <a:pt x="1724" y="77"/>
                    <a:pt x="1892" y="22"/>
                    <a:pt x="207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15" name="Google Shape;22015;p33"/>
            <p:cNvSpPr/>
            <p:nvPr/>
          </p:nvSpPr>
          <p:spPr>
            <a:xfrm>
              <a:off x="2433801" y="4201785"/>
              <a:ext cx="95906" cy="10641"/>
            </a:xfrm>
            <a:custGeom>
              <a:avLst/>
              <a:gdLst/>
              <a:ahLst/>
              <a:cxnLst/>
              <a:rect l="l" t="t" r="r" b="b"/>
              <a:pathLst>
                <a:path w="2749" h="305" extrusionOk="0">
                  <a:moveTo>
                    <a:pt x="1" y="0"/>
                  </a:moveTo>
                  <a:lnTo>
                    <a:pt x="1" y="12"/>
                  </a:lnTo>
                  <a:cubicBezTo>
                    <a:pt x="212" y="111"/>
                    <a:pt x="435" y="190"/>
                    <a:pt x="657" y="245"/>
                  </a:cubicBezTo>
                  <a:cubicBezTo>
                    <a:pt x="839" y="288"/>
                    <a:pt x="1027" y="305"/>
                    <a:pt x="1212" y="305"/>
                  </a:cubicBezTo>
                  <a:cubicBezTo>
                    <a:pt x="1265" y="305"/>
                    <a:pt x="1317" y="303"/>
                    <a:pt x="1369" y="301"/>
                  </a:cubicBezTo>
                  <a:cubicBezTo>
                    <a:pt x="1491" y="301"/>
                    <a:pt x="1602" y="289"/>
                    <a:pt x="1725" y="267"/>
                  </a:cubicBezTo>
                  <a:cubicBezTo>
                    <a:pt x="1836" y="245"/>
                    <a:pt x="1958" y="212"/>
                    <a:pt x="2069" y="178"/>
                  </a:cubicBezTo>
                  <a:cubicBezTo>
                    <a:pt x="2275" y="116"/>
                    <a:pt x="2480" y="55"/>
                    <a:pt x="2694" y="55"/>
                  </a:cubicBezTo>
                  <a:cubicBezTo>
                    <a:pt x="2712" y="55"/>
                    <a:pt x="2730" y="55"/>
                    <a:pt x="2748" y="56"/>
                  </a:cubicBezTo>
                  <a:lnTo>
                    <a:pt x="2748" y="45"/>
                  </a:lnTo>
                  <a:cubicBezTo>
                    <a:pt x="2699" y="38"/>
                    <a:pt x="2649" y="35"/>
                    <a:pt x="2599" y="35"/>
                  </a:cubicBezTo>
                  <a:cubicBezTo>
                    <a:pt x="2415" y="35"/>
                    <a:pt x="2231" y="76"/>
                    <a:pt x="2047" y="111"/>
                  </a:cubicBezTo>
                  <a:cubicBezTo>
                    <a:pt x="1849" y="161"/>
                    <a:pt x="1650" y="202"/>
                    <a:pt x="1444" y="202"/>
                  </a:cubicBezTo>
                  <a:cubicBezTo>
                    <a:pt x="1419" y="202"/>
                    <a:pt x="1394" y="202"/>
                    <a:pt x="1369" y="200"/>
                  </a:cubicBezTo>
                  <a:cubicBezTo>
                    <a:pt x="1135" y="200"/>
                    <a:pt x="913" y="156"/>
                    <a:pt x="690" y="111"/>
                  </a:cubicBezTo>
                  <a:cubicBezTo>
                    <a:pt x="457" y="78"/>
                    <a:pt x="235" y="34"/>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16" name="Google Shape;22016;p33"/>
            <p:cNvSpPr/>
            <p:nvPr/>
          </p:nvSpPr>
          <p:spPr>
            <a:xfrm>
              <a:off x="2396540" y="4204890"/>
              <a:ext cx="159122" cy="126118"/>
            </a:xfrm>
            <a:custGeom>
              <a:avLst/>
              <a:gdLst/>
              <a:ahLst/>
              <a:cxnLst/>
              <a:rect l="l" t="t" r="r" b="b"/>
              <a:pathLst>
                <a:path w="4561" h="3615" extrusionOk="0">
                  <a:moveTo>
                    <a:pt x="835" y="0"/>
                  </a:moveTo>
                  <a:lnTo>
                    <a:pt x="1" y="256"/>
                  </a:lnTo>
                  <a:cubicBezTo>
                    <a:pt x="1" y="256"/>
                    <a:pt x="423" y="2080"/>
                    <a:pt x="735" y="2725"/>
                  </a:cubicBezTo>
                  <a:cubicBezTo>
                    <a:pt x="1046" y="3371"/>
                    <a:pt x="1513" y="3448"/>
                    <a:pt x="1792" y="3537"/>
                  </a:cubicBezTo>
                  <a:cubicBezTo>
                    <a:pt x="1956" y="3599"/>
                    <a:pt x="2158" y="3614"/>
                    <a:pt x="2374" y="3614"/>
                  </a:cubicBezTo>
                  <a:cubicBezTo>
                    <a:pt x="2510" y="3614"/>
                    <a:pt x="2651" y="3608"/>
                    <a:pt x="2793" y="3604"/>
                  </a:cubicBezTo>
                  <a:cubicBezTo>
                    <a:pt x="3149" y="3604"/>
                    <a:pt x="3149" y="3371"/>
                    <a:pt x="3305" y="3226"/>
                  </a:cubicBezTo>
                  <a:cubicBezTo>
                    <a:pt x="3367" y="3167"/>
                    <a:pt x="3414" y="3158"/>
                    <a:pt x="3458" y="3158"/>
                  </a:cubicBezTo>
                  <a:cubicBezTo>
                    <a:pt x="3480" y="3158"/>
                    <a:pt x="3501" y="3160"/>
                    <a:pt x="3523" y="3160"/>
                  </a:cubicBezTo>
                  <a:cubicBezTo>
                    <a:pt x="3570" y="3160"/>
                    <a:pt x="3621" y="3151"/>
                    <a:pt x="3693" y="3092"/>
                  </a:cubicBezTo>
                  <a:cubicBezTo>
                    <a:pt x="3883" y="2959"/>
                    <a:pt x="3772" y="2703"/>
                    <a:pt x="3805" y="2603"/>
                  </a:cubicBezTo>
                  <a:cubicBezTo>
                    <a:pt x="3849" y="2503"/>
                    <a:pt x="3861" y="2491"/>
                    <a:pt x="4094" y="2392"/>
                  </a:cubicBezTo>
                  <a:cubicBezTo>
                    <a:pt x="4328" y="2291"/>
                    <a:pt x="4361" y="2069"/>
                    <a:pt x="4461" y="1880"/>
                  </a:cubicBezTo>
                  <a:cubicBezTo>
                    <a:pt x="4561" y="1691"/>
                    <a:pt x="4472" y="1546"/>
                    <a:pt x="4239" y="1458"/>
                  </a:cubicBezTo>
                  <a:cubicBezTo>
                    <a:pt x="3994" y="1369"/>
                    <a:pt x="3861" y="1401"/>
                    <a:pt x="3527" y="1357"/>
                  </a:cubicBezTo>
                  <a:cubicBezTo>
                    <a:pt x="3193" y="1324"/>
                    <a:pt x="2593" y="1124"/>
                    <a:pt x="2037" y="912"/>
                  </a:cubicBezTo>
                  <a:cubicBezTo>
                    <a:pt x="1481" y="701"/>
                    <a:pt x="835" y="0"/>
                    <a:pt x="835"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17" name="Google Shape;22017;p33"/>
            <p:cNvSpPr/>
            <p:nvPr/>
          </p:nvSpPr>
          <p:spPr>
            <a:xfrm>
              <a:off x="2396540" y="4204890"/>
              <a:ext cx="62518" cy="121095"/>
            </a:xfrm>
            <a:custGeom>
              <a:avLst/>
              <a:gdLst/>
              <a:ahLst/>
              <a:cxnLst/>
              <a:rect l="l" t="t" r="r" b="b"/>
              <a:pathLst>
                <a:path w="1792" h="3471" extrusionOk="0">
                  <a:moveTo>
                    <a:pt x="835" y="0"/>
                  </a:moveTo>
                  <a:lnTo>
                    <a:pt x="1" y="256"/>
                  </a:lnTo>
                  <a:cubicBezTo>
                    <a:pt x="1" y="256"/>
                    <a:pt x="423" y="2080"/>
                    <a:pt x="735" y="2725"/>
                  </a:cubicBezTo>
                  <a:cubicBezTo>
                    <a:pt x="969" y="3215"/>
                    <a:pt x="1291" y="3381"/>
                    <a:pt x="1558" y="3470"/>
                  </a:cubicBezTo>
                  <a:cubicBezTo>
                    <a:pt x="1691" y="3348"/>
                    <a:pt x="1792" y="3193"/>
                    <a:pt x="1758" y="3025"/>
                  </a:cubicBezTo>
                  <a:cubicBezTo>
                    <a:pt x="1725" y="2903"/>
                    <a:pt x="1625" y="2803"/>
                    <a:pt x="1592" y="2681"/>
                  </a:cubicBezTo>
                  <a:cubicBezTo>
                    <a:pt x="1558" y="2536"/>
                    <a:pt x="1625" y="2402"/>
                    <a:pt x="1658" y="2258"/>
                  </a:cubicBezTo>
                  <a:cubicBezTo>
                    <a:pt x="1758" y="1913"/>
                    <a:pt x="1703" y="1524"/>
                    <a:pt x="1513" y="1224"/>
                  </a:cubicBezTo>
                  <a:cubicBezTo>
                    <a:pt x="1458" y="1146"/>
                    <a:pt x="1402" y="1068"/>
                    <a:pt x="1392" y="968"/>
                  </a:cubicBezTo>
                  <a:cubicBezTo>
                    <a:pt x="1369" y="868"/>
                    <a:pt x="1414" y="756"/>
                    <a:pt x="1447" y="657"/>
                  </a:cubicBezTo>
                  <a:cubicBezTo>
                    <a:pt x="1458" y="623"/>
                    <a:pt x="1458" y="601"/>
                    <a:pt x="1469" y="568"/>
                  </a:cubicBezTo>
                  <a:cubicBezTo>
                    <a:pt x="1113" y="301"/>
                    <a:pt x="835" y="0"/>
                    <a:pt x="835"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18" name="Google Shape;22018;p33"/>
            <p:cNvSpPr/>
            <p:nvPr/>
          </p:nvSpPr>
          <p:spPr>
            <a:xfrm>
              <a:off x="2411298" y="4211867"/>
              <a:ext cx="41551" cy="79195"/>
            </a:xfrm>
            <a:custGeom>
              <a:avLst/>
              <a:gdLst/>
              <a:ahLst/>
              <a:cxnLst/>
              <a:rect l="l" t="t" r="r" b="b"/>
              <a:pathLst>
                <a:path w="1191" h="2270" extrusionOk="0">
                  <a:moveTo>
                    <a:pt x="12" y="0"/>
                  </a:moveTo>
                  <a:lnTo>
                    <a:pt x="0" y="12"/>
                  </a:lnTo>
                  <a:cubicBezTo>
                    <a:pt x="57" y="223"/>
                    <a:pt x="134" y="423"/>
                    <a:pt x="212" y="623"/>
                  </a:cubicBezTo>
                  <a:cubicBezTo>
                    <a:pt x="290" y="823"/>
                    <a:pt x="390" y="1013"/>
                    <a:pt x="479" y="1213"/>
                  </a:cubicBezTo>
                  <a:cubicBezTo>
                    <a:pt x="568" y="1413"/>
                    <a:pt x="646" y="1602"/>
                    <a:pt x="735" y="1814"/>
                  </a:cubicBezTo>
                  <a:cubicBezTo>
                    <a:pt x="824" y="2002"/>
                    <a:pt x="969" y="2202"/>
                    <a:pt x="1191" y="2269"/>
                  </a:cubicBezTo>
                  <a:lnTo>
                    <a:pt x="1191" y="2259"/>
                  </a:lnTo>
                  <a:cubicBezTo>
                    <a:pt x="1001" y="2158"/>
                    <a:pt x="880" y="1969"/>
                    <a:pt x="813" y="1769"/>
                  </a:cubicBezTo>
                  <a:cubicBezTo>
                    <a:pt x="746" y="1580"/>
                    <a:pt x="679" y="1369"/>
                    <a:pt x="601" y="1157"/>
                  </a:cubicBezTo>
                  <a:cubicBezTo>
                    <a:pt x="534" y="957"/>
                    <a:pt x="468" y="746"/>
                    <a:pt x="368" y="556"/>
                  </a:cubicBezTo>
                  <a:cubicBezTo>
                    <a:pt x="267" y="368"/>
                    <a:pt x="156" y="178"/>
                    <a:pt x="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19" name="Google Shape;22019;p33"/>
            <p:cNvSpPr/>
            <p:nvPr/>
          </p:nvSpPr>
          <p:spPr>
            <a:xfrm>
              <a:off x="2415170" y="4211100"/>
              <a:ext cx="62135" cy="78043"/>
            </a:xfrm>
            <a:custGeom>
              <a:avLst/>
              <a:gdLst/>
              <a:ahLst/>
              <a:cxnLst/>
              <a:rect l="l" t="t" r="r" b="b"/>
              <a:pathLst>
                <a:path w="1781" h="2237" extrusionOk="0">
                  <a:moveTo>
                    <a:pt x="12" y="0"/>
                  </a:moveTo>
                  <a:lnTo>
                    <a:pt x="1" y="12"/>
                  </a:lnTo>
                  <a:cubicBezTo>
                    <a:pt x="146" y="200"/>
                    <a:pt x="268" y="400"/>
                    <a:pt x="390" y="612"/>
                  </a:cubicBezTo>
                  <a:cubicBezTo>
                    <a:pt x="512" y="812"/>
                    <a:pt x="635" y="1023"/>
                    <a:pt x="779" y="1223"/>
                  </a:cubicBezTo>
                  <a:cubicBezTo>
                    <a:pt x="924" y="1413"/>
                    <a:pt x="1068" y="1613"/>
                    <a:pt x="1213" y="1802"/>
                  </a:cubicBezTo>
                  <a:cubicBezTo>
                    <a:pt x="1280" y="1902"/>
                    <a:pt x="1369" y="1991"/>
                    <a:pt x="1458" y="2069"/>
                  </a:cubicBezTo>
                  <a:cubicBezTo>
                    <a:pt x="1547" y="2147"/>
                    <a:pt x="1658" y="2214"/>
                    <a:pt x="1780" y="2236"/>
                  </a:cubicBezTo>
                  <a:lnTo>
                    <a:pt x="1780" y="2224"/>
                  </a:lnTo>
                  <a:cubicBezTo>
                    <a:pt x="1669" y="2192"/>
                    <a:pt x="1558" y="2125"/>
                    <a:pt x="1480" y="2047"/>
                  </a:cubicBezTo>
                  <a:cubicBezTo>
                    <a:pt x="1391" y="1969"/>
                    <a:pt x="1313" y="1869"/>
                    <a:pt x="1246" y="1780"/>
                  </a:cubicBezTo>
                  <a:cubicBezTo>
                    <a:pt x="1102" y="1579"/>
                    <a:pt x="969" y="1379"/>
                    <a:pt x="835" y="1179"/>
                  </a:cubicBezTo>
                  <a:cubicBezTo>
                    <a:pt x="702" y="979"/>
                    <a:pt x="601" y="768"/>
                    <a:pt x="468" y="568"/>
                  </a:cubicBezTo>
                  <a:cubicBezTo>
                    <a:pt x="334" y="367"/>
                    <a:pt x="190" y="167"/>
                    <a:pt x="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20" name="Google Shape;22020;p33"/>
            <p:cNvSpPr/>
            <p:nvPr/>
          </p:nvSpPr>
          <p:spPr>
            <a:xfrm>
              <a:off x="2414403" y="4205273"/>
              <a:ext cx="72985" cy="57843"/>
            </a:xfrm>
            <a:custGeom>
              <a:avLst/>
              <a:gdLst/>
              <a:ahLst/>
              <a:cxnLst/>
              <a:rect l="l" t="t" r="r" b="b"/>
              <a:pathLst>
                <a:path w="2092" h="1658" extrusionOk="0">
                  <a:moveTo>
                    <a:pt x="12" y="1"/>
                  </a:moveTo>
                  <a:lnTo>
                    <a:pt x="0" y="11"/>
                  </a:lnTo>
                  <a:cubicBezTo>
                    <a:pt x="156" y="167"/>
                    <a:pt x="301" y="334"/>
                    <a:pt x="445" y="501"/>
                  </a:cubicBezTo>
                  <a:cubicBezTo>
                    <a:pt x="601" y="668"/>
                    <a:pt x="757" y="812"/>
                    <a:pt x="935" y="968"/>
                  </a:cubicBezTo>
                  <a:cubicBezTo>
                    <a:pt x="1102" y="1113"/>
                    <a:pt x="1291" y="1246"/>
                    <a:pt x="1480" y="1368"/>
                  </a:cubicBezTo>
                  <a:cubicBezTo>
                    <a:pt x="1669" y="1479"/>
                    <a:pt x="1869" y="1580"/>
                    <a:pt x="2081" y="1657"/>
                  </a:cubicBezTo>
                  <a:lnTo>
                    <a:pt x="2091" y="1647"/>
                  </a:lnTo>
                  <a:cubicBezTo>
                    <a:pt x="1891" y="1546"/>
                    <a:pt x="1691" y="1435"/>
                    <a:pt x="1513" y="1313"/>
                  </a:cubicBezTo>
                  <a:cubicBezTo>
                    <a:pt x="1335" y="1180"/>
                    <a:pt x="1157" y="1046"/>
                    <a:pt x="1001" y="890"/>
                  </a:cubicBezTo>
                  <a:cubicBezTo>
                    <a:pt x="846" y="735"/>
                    <a:pt x="702" y="567"/>
                    <a:pt x="546" y="412"/>
                  </a:cubicBezTo>
                  <a:cubicBezTo>
                    <a:pt x="379" y="256"/>
                    <a:pt x="212" y="100"/>
                    <a:pt x="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21" name="Google Shape;22021;p33"/>
            <p:cNvSpPr/>
            <p:nvPr/>
          </p:nvSpPr>
          <p:spPr>
            <a:xfrm>
              <a:off x="2297631" y="4209146"/>
              <a:ext cx="128840" cy="121618"/>
            </a:xfrm>
            <a:custGeom>
              <a:avLst/>
              <a:gdLst/>
              <a:ahLst/>
              <a:cxnLst/>
              <a:rect l="l" t="t" r="r" b="b"/>
              <a:pathLst>
                <a:path w="3693" h="3486" extrusionOk="0">
                  <a:moveTo>
                    <a:pt x="2369" y="1"/>
                  </a:moveTo>
                  <a:cubicBezTo>
                    <a:pt x="2369" y="1"/>
                    <a:pt x="2124" y="367"/>
                    <a:pt x="1913" y="601"/>
                  </a:cubicBezTo>
                  <a:cubicBezTo>
                    <a:pt x="1701" y="835"/>
                    <a:pt x="1412" y="1135"/>
                    <a:pt x="1112" y="1235"/>
                  </a:cubicBezTo>
                  <a:cubicBezTo>
                    <a:pt x="823" y="1346"/>
                    <a:pt x="411" y="1346"/>
                    <a:pt x="211" y="1635"/>
                  </a:cubicBezTo>
                  <a:cubicBezTo>
                    <a:pt x="0" y="1936"/>
                    <a:pt x="89" y="2136"/>
                    <a:pt x="289" y="2169"/>
                  </a:cubicBezTo>
                  <a:cubicBezTo>
                    <a:pt x="490" y="2203"/>
                    <a:pt x="556" y="2248"/>
                    <a:pt x="712" y="2369"/>
                  </a:cubicBezTo>
                  <a:cubicBezTo>
                    <a:pt x="868" y="2492"/>
                    <a:pt x="967" y="2592"/>
                    <a:pt x="957" y="2737"/>
                  </a:cubicBezTo>
                  <a:cubicBezTo>
                    <a:pt x="945" y="2870"/>
                    <a:pt x="890" y="3059"/>
                    <a:pt x="1190" y="3104"/>
                  </a:cubicBezTo>
                  <a:cubicBezTo>
                    <a:pt x="1311" y="3127"/>
                    <a:pt x="1392" y="3129"/>
                    <a:pt x="1451" y="3129"/>
                  </a:cubicBezTo>
                  <a:cubicBezTo>
                    <a:pt x="1463" y="3129"/>
                    <a:pt x="1473" y="3129"/>
                    <a:pt x="1483" y="3129"/>
                  </a:cubicBezTo>
                  <a:cubicBezTo>
                    <a:pt x="1546" y="3129"/>
                    <a:pt x="1585" y="3132"/>
                    <a:pt x="1635" y="3170"/>
                  </a:cubicBezTo>
                  <a:cubicBezTo>
                    <a:pt x="1735" y="3249"/>
                    <a:pt x="1757" y="3471"/>
                    <a:pt x="1958" y="3482"/>
                  </a:cubicBezTo>
                  <a:cubicBezTo>
                    <a:pt x="1997" y="3484"/>
                    <a:pt x="2039" y="3486"/>
                    <a:pt x="2083" y="3486"/>
                  </a:cubicBezTo>
                  <a:cubicBezTo>
                    <a:pt x="2260" y="3486"/>
                    <a:pt x="2468" y="3456"/>
                    <a:pt x="2692" y="3304"/>
                  </a:cubicBezTo>
                  <a:cubicBezTo>
                    <a:pt x="2981" y="3126"/>
                    <a:pt x="3270" y="3071"/>
                    <a:pt x="3481" y="2414"/>
                  </a:cubicBezTo>
                  <a:cubicBezTo>
                    <a:pt x="3693" y="1769"/>
                    <a:pt x="3448" y="434"/>
                    <a:pt x="3448" y="434"/>
                  </a:cubicBezTo>
                  <a:lnTo>
                    <a:pt x="2369" y="1"/>
                  </a:ln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22" name="Google Shape;22022;p33"/>
            <p:cNvSpPr/>
            <p:nvPr/>
          </p:nvSpPr>
          <p:spPr>
            <a:xfrm>
              <a:off x="2314691" y="4209146"/>
              <a:ext cx="106721" cy="54843"/>
            </a:xfrm>
            <a:custGeom>
              <a:avLst/>
              <a:gdLst/>
              <a:ahLst/>
              <a:cxnLst/>
              <a:rect l="l" t="t" r="r" b="b"/>
              <a:pathLst>
                <a:path w="3059" h="1572" extrusionOk="0">
                  <a:moveTo>
                    <a:pt x="1880" y="1"/>
                  </a:moveTo>
                  <a:cubicBezTo>
                    <a:pt x="1880" y="1"/>
                    <a:pt x="1635" y="367"/>
                    <a:pt x="1424" y="601"/>
                  </a:cubicBezTo>
                  <a:cubicBezTo>
                    <a:pt x="1212" y="835"/>
                    <a:pt x="923" y="1135"/>
                    <a:pt x="623" y="1235"/>
                  </a:cubicBezTo>
                  <a:cubicBezTo>
                    <a:pt x="445" y="1313"/>
                    <a:pt x="201" y="1336"/>
                    <a:pt x="1" y="1413"/>
                  </a:cubicBezTo>
                  <a:cubicBezTo>
                    <a:pt x="45" y="1480"/>
                    <a:pt x="112" y="1536"/>
                    <a:pt x="189" y="1558"/>
                  </a:cubicBezTo>
                  <a:cubicBezTo>
                    <a:pt x="225" y="1568"/>
                    <a:pt x="261" y="1572"/>
                    <a:pt x="297" y="1572"/>
                  </a:cubicBezTo>
                  <a:cubicBezTo>
                    <a:pt x="383" y="1572"/>
                    <a:pt x="470" y="1548"/>
                    <a:pt x="557" y="1524"/>
                  </a:cubicBezTo>
                  <a:cubicBezTo>
                    <a:pt x="824" y="1447"/>
                    <a:pt x="1079" y="1346"/>
                    <a:pt x="1324" y="1213"/>
                  </a:cubicBezTo>
                  <a:cubicBezTo>
                    <a:pt x="1390" y="1180"/>
                    <a:pt x="1469" y="1135"/>
                    <a:pt x="1546" y="1135"/>
                  </a:cubicBezTo>
                  <a:cubicBezTo>
                    <a:pt x="1635" y="1146"/>
                    <a:pt x="1724" y="1202"/>
                    <a:pt x="1825" y="1213"/>
                  </a:cubicBezTo>
                  <a:cubicBezTo>
                    <a:pt x="1836" y="1214"/>
                    <a:pt x="1848" y="1214"/>
                    <a:pt x="1859" y="1214"/>
                  </a:cubicBezTo>
                  <a:cubicBezTo>
                    <a:pt x="1958" y="1214"/>
                    <a:pt x="2058" y="1178"/>
                    <a:pt x="2157" y="1178"/>
                  </a:cubicBezTo>
                  <a:cubicBezTo>
                    <a:pt x="2168" y="1178"/>
                    <a:pt x="2180" y="1179"/>
                    <a:pt x="2191" y="1180"/>
                  </a:cubicBezTo>
                  <a:cubicBezTo>
                    <a:pt x="2292" y="1190"/>
                    <a:pt x="2369" y="1247"/>
                    <a:pt x="2458" y="1269"/>
                  </a:cubicBezTo>
                  <a:cubicBezTo>
                    <a:pt x="2530" y="1293"/>
                    <a:pt x="2601" y="1302"/>
                    <a:pt x="2673" y="1302"/>
                  </a:cubicBezTo>
                  <a:cubicBezTo>
                    <a:pt x="2801" y="1302"/>
                    <a:pt x="2930" y="1271"/>
                    <a:pt x="3059" y="1235"/>
                  </a:cubicBezTo>
                  <a:cubicBezTo>
                    <a:pt x="3026" y="790"/>
                    <a:pt x="2959" y="434"/>
                    <a:pt x="2959" y="434"/>
                  </a:cubicBezTo>
                  <a:lnTo>
                    <a:pt x="1880"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23" name="Google Shape;22023;p33"/>
            <p:cNvSpPr/>
            <p:nvPr/>
          </p:nvSpPr>
          <p:spPr>
            <a:xfrm>
              <a:off x="2348429" y="4213402"/>
              <a:ext cx="40016" cy="53203"/>
            </a:xfrm>
            <a:custGeom>
              <a:avLst/>
              <a:gdLst/>
              <a:ahLst/>
              <a:cxnLst/>
              <a:rect l="l" t="t" r="r" b="b"/>
              <a:pathLst>
                <a:path w="1147" h="1525" extrusionOk="0">
                  <a:moveTo>
                    <a:pt x="1124" y="1"/>
                  </a:moveTo>
                  <a:cubicBezTo>
                    <a:pt x="1080" y="146"/>
                    <a:pt x="1002" y="279"/>
                    <a:pt x="902" y="413"/>
                  </a:cubicBezTo>
                  <a:cubicBezTo>
                    <a:pt x="813" y="535"/>
                    <a:pt x="713" y="646"/>
                    <a:pt x="601" y="769"/>
                  </a:cubicBezTo>
                  <a:cubicBezTo>
                    <a:pt x="479" y="880"/>
                    <a:pt x="368" y="980"/>
                    <a:pt x="257" y="1102"/>
                  </a:cubicBezTo>
                  <a:cubicBezTo>
                    <a:pt x="146" y="1224"/>
                    <a:pt x="35" y="1358"/>
                    <a:pt x="1" y="1525"/>
                  </a:cubicBezTo>
                  <a:lnTo>
                    <a:pt x="12" y="1525"/>
                  </a:lnTo>
                  <a:cubicBezTo>
                    <a:pt x="57" y="1369"/>
                    <a:pt x="179" y="1258"/>
                    <a:pt x="290" y="1147"/>
                  </a:cubicBezTo>
                  <a:cubicBezTo>
                    <a:pt x="413" y="1036"/>
                    <a:pt x="535" y="935"/>
                    <a:pt x="657" y="835"/>
                  </a:cubicBezTo>
                  <a:cubicBezTo>
                    <a:pt x="779" y="724"/>
                    <a:pt x="913" y="613"/>
                    <a:pt x="1002" y="468"/>
                  </a:cubicBezTo>
                  <a:cubicBezTo>
                    <a:pt x="1091" y="334"/>
                    <a:pt x="1147" y="168"/>
                    <a:pt x="1135"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24" name="Google Shape;22024;p33"/>
            <p:cNvSpPr/>
            <p:nvPr/>
          </p:nvSpPr>
          <p:spPr>
            <a:xfrm>
              <a:off x="2365524" y="4218077"/>
              <a:ext cx="29131" cy="67158"/>
            </a:xfrm>
            <a:custGeom>
              <a:avLst/>
              <a:gdLst/>
              <a:ahLst/>
              <a:cxnLst/>
              <a:rect l="l" t="t" r="r" b="b"/>
              <a:pathLst>
                <a:path w="835" h="1925" extrusionOk="0">
                  <a:moveTo>
                    <a:pt x="812" y="0"/>
                  </a:moveTo>
                  <a:cubicBezTo>
                    <a:pt x="756" y="167"/>
                    <a:pt x="701" y="334"/>
                    <a:pt x="645" y="490"/>
                  </a:cubicBezTo>
                  <a:cubicBezTo>
                    <a:pt x="578" y="657"/>
                    <a:pt x="534" y="823"/>
                    <a:pt x="457" y="979"/>
                  </a:cubicBezTo>
                  <a:cubicBezTo>
                    <a:pt x="378" y="1135"/>
                    <a:pt x="289" y="1280"/>
                    <a:pt x="200" y="1424"/>
                  </a:cubicBezTo>
                  <a:cubicBezTo>
                    <a:pt x="111" y="1580"/>
                    <a:pt x="22" y="1747"/>
                    <a:pt x="0" y="1925"/>
                  </a:cubicBezTo>
                  <a:lnTo>
                    <a:pt x="12" y="1925"/>
                  </a:lnTo>
                  <a:cubicBezTo>
                    <a:pt x="56" y="1758"/>
                    <a:pt x="145" y="1602"/>
                    <a:pt x="256" y="1468"/>
                  </a:cubicBezTo>
                  <a:cubicBezTo>
                    <a:pt x="356" y="1324"/>
                    <a:pt x="457" y="1179"/>
                    <a:pt x="546" y="1023"/>
                  </a:cubicBezTo>
                  <a:cubicBezTo>
                    <a:pt x="634" y="868"/>
                    <a:pt x="723" y="701"/>
                    <a:pt x="768" y="534"/>
                  </a:cubicBezTo>
                  <a:cubicBezTo>
                    <a:pt x="812" y="356"/>
                    <a:pt x="835" y="178"/>
                    <a:pt x="82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25" name="Google Shape;22025;p33"/>
            <p:cNvSpPr/>
            <p:nvPr/>
          </p:nvSpPr>
          <p:spPr>
            <a:xfrm>
              <a:off x="2390330" y="4210716"/>
              <a:ext cx="19851" cy="78776"/>
            </a:xfrm>
            <a:custGeom>
              <a:avLst/>
              <a:gdLst/>
              <a:ahLst/>
              <a:cxnLst/>
              <a:rect l="l" t="t" r="r" b="b"/>
              <a:pathLst>
                <a:path w="569" h="2258" extrusionOk="0">
                  <a:moveTo>
                    <a:pt x="468" y="0"/>
                  </a:moveTo>
                  <a:cubicBezTo>
                    <a:pt x="457" y="201"/>
                    <a:pt x="446" y="389"/>
                    <a:pt x="424" y="579"/>
                  </a:cubicBezTo>
                  <a:cubicBezTo>
                    <a:pt x="391" y="767"/>
                    <a:pt x="379" y="957"/>
                    <a:pt x="335" y="1135"/>
                  </a:cubicBezTo>
                  <a:cubicBezTo>
                    <a:pt x="302" y="1323"/>
                    <a:pt x="235" y="1501"/>
                    <a:pt x="157" y="1691"/>
                  </a:cubicBezTo>
                  <a:cubicBezTo>
                    <a:pt x="90" y="1869"/>
                    <a:pt x="23" y="2058"/>
                    <a:pt x="1" y="2247"/>
                  </a:cubicBezTo>
                  <a:lnTo>
                    <a:pt x="12" y="2258"/>
                  </a:lnTo>
                  <a:cubicBezTo>
                    <a:pt x="57" y="2069"/>
                    <a:pt x="146" y="1891"/>
                    <a:pt x="235" y="1713"/>
                  </a:cubicBezTo>
                  <a:cubicBezTo>
                    <a:pt x="312" y="1546"/>
                    <a:pt x="401" y="1357"/>
                    <a:pt x="457" y="1168"/>
                  </a:cubicBezTo>
                  <a:cubicBezTo>
                    <a:pt x="513" y="979"/>
                    <a:pt x="569" y="790"/>
                    <a:pt x="569" y="589"/>
                  </a:cubicBezTo>
                  <a:cubicBezTo>
                    <a:pt x="569" y="389"/>
                    <a:pt x="546" y="189"/>
                    <a:pt x="49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26" name="Google Shape;22026;p33"/>
            <p:cNvSpPr/>
            <p:nvPr/>
          </p:nvSpPr>
          <p:spPr>
            <a:xfrm>
              <a:off x="2396540" y="4211867"/>
              <a:ext cx="18316" cy="96673"/>
            </a:xfrm>
            <a:custGeom>
              <a:avLst/>
              <a:gdLst/>
              <a:ahLst/>
              <a:cxnLst/>
              <a:rect l="l" t="t" r="r" b="b"/>
              <a:pathLst>
                <a:path w="525" h="2771" extrusionOk="0">
                  <a:moveTo>
                    <a:pt x="401" y="0"/>
                  </a:moveTo>
                  <a:lnTo>
                    <a:pt x="401" y="0"/>
                  </a:lnTo>
                  <a:cubicBezTo>
                    <a:pt x="413" y="245"/>
                    <a:pt x="423" y="490"/>
                    <a:pt x="423" y="724"/>
                  </a:cubicBezTo>
                  <a:cubicBezTo>
                    <a:pt x="423" y="968"/>
                    <a:pt x="423" y="1201"/>
                    <a:pt x="413" y="1446"/>
                  </a:cubicBezTo>
                  <a:cubicBezTo>
                    <a:pt x="391" y="1680"/>
                    <a:pt x="368" y="1925"/>
                    <a:pt x="335" y="2158"/>
                  </a:cubicBezTo>
                  <a:cubicBezTo>
                    <a:pt x="312" y="2269"/>
                    <a:pt x="279" y="2392"/>
                    <a:pt x="223" y="2492"/>
                  </a:cubicBezTo>
                  <a:cubicBezTo>
                    <a:pt x="168" y="2603"/>
                    <a:pt x="101" y="2703"/>
                    <a:pt x="1" y="2770"/>
                  </a:cubicBezTo>
                  <a:cubicBezTo>
                    <a:pt x="112" y="2714"/>
                    <a:pt x="190" y="2614"/>
                    <a:pt x="246" y="2503"/>
                  </a:cubicBezTo>
                  <a:cubicBezTo>
                    <a:pt x="312" y="2403"/>
                    <a:pt x="346" y="2281"/>
                    <a:pt x="368" y="2158"/>
                  </a:cubicBezTo>
                  <a:cubicBezTo>
                    <a:pt x="423" y="1925"/>
                    <a:pt x="457" y="1691"/>
                    <a:pt x="480" y="1446"/>
                  </a:cubicBezTo>
                  <a:cubicBezTo>
                    <a:pt x="502" y="1201"/>
                    <a:pt x="524" y="968"/>
                    <a:pt x="512" y="724"/>
                  </a:cubicBezTo>
                  <a:cubicBezTo>
                    <a:pt x="502" y="479"/>
                    <a:pt x="468" y="234"/>
                    <a:pt x="40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27" name="Google Shape;22027;p33"/>
            <p:cNvSpPr/>
            <p:nvPr/>
          </p:nvSpPr>
          <p:spPr>
            <a:xfrm>
              <a:off x="2372118" y="4056649"/>
              <a:ext cx="103616" cy="121095"/>
            </a:xfrm>
            <a:custGeom>
              <a:avLst/>
              <a:gdLst/>
              <a:ahLst/>
              <a:cxnLst/>
              <a:rect l="l" t="t" r="r" b="b"/>
              <a:pathLst>
                <a:path w="2970" h="3471" extrusionOk="0">
                  <a:moveTo>
                    <a:pt x="1806" y="1"/>
                  </a:moveTo>
                  <a:cubicBezTo>
                    <a:pt x="1650" y="1"/>
                    <a:pt x="1453" y="23"/>
                    <a:pt x="1313" y="23"/>
                  </a:cubicBezTo>
                  <a:cubicBezTo>
                    <a:pt x="1306" y="22"/>
                    <a:pt x="1300" y="22"/>
                    <a:pt x="1293" y="22"/>
                  </a:cubicBezTo>
                  <a:cubicBezTo>
                    <a:pt x="1052" y="22"/>
                    <a:pt x="761" y="208"/>
                    <a:pt x="512" y="479"/>
                  </a:cubicBezTo>
                  <a:cubicBezTo>
                    <a:pt x="245" y="746"/>
                    <a:pt x="45" y="1035"/>
                    <a:pt x="23" y="1469"/>
                  </a:cubicBezTo>
                  <a:cubicBezTo>
                    <a:pt x="1" y="1903"/>
                    <a:pt x="379" y="3115"/>
                    <a:pt x="379" y="3115"/>
                  </a:cubicBezTo>
                  <a:lnTo>
                    <a:pt x="1446" y="3471"/>
                  </a:lnTo>
                  <a:cubicBezTo>
                    <a:pt x="1446" y="3471"/>
                    <a:pt x="2181" y="3382"/>
                    <a:pt x="2569" y="2892"/>
                  </a:cubicBezTo>
                  <a:cubicBezTo>
                    <a:pt x="2959" y="2403"/>
                    <a:pt x="2925" y="1814"/>
                    <a:pt x="2948" y="1569"/>
                  </a:cubicBezTo>
                  <a:cubicBezTo>
                    <a:pt x="2970" y="1313"/>
                    <a:pt x="2970" y="1335"/>
                    <a:pt x="2892" y="1235"/>
                  </a:cubicBezTo>
                  <a:cubicBezTo>
                    <a:pt x="2803" y="1146"/>
                    <a:pt x="2592" y="1024"/>
                    <a:pt x="2470" y="868"/>
                  </a:cubicBezTo>
                  <a:cubicBezTo>
                    <a:pt x="2336" y="712"/>
                    <a:pt x="2181" y="657"/>
                    <a:pt x="2158" y="534"/>
                  </a:cubicBezTo>
                  <a:cubicBezTo>
                    <a:pt x="2124" y="412"/>
                    <a:pt x="2114" y="156"/>
                    <a:pt x="2047" y="56"/>
                  </a:cubicBezTo>
                  <a:cubicBezTo>
                    <a:pt x="2018" y="13"/>
                    <a:pt x="1924" y="1"/>
                    <a:pt x="1806"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28" name="Google Shape;22028;p33"/>
            <p:cNvSpPr/>
            <p:nvPr/>
          </p:nvSpPr>
          <p:spPr>
            <a:xfrm>
              <a:off x="2374839" y="4123844"/>
              <a:ext cx="98208" cy="53901"/>
            </a:xfrm>
            <a:custGeom>
              <a:avLst/>
              <a:gdLst/>
              <a:ahLst/>
              <a:cxnLst/>
              <a:rect l="l" t="t" r="r" b="b"/>
              <a:pathLst>
                <a:path w="2815" h="1545" extrusionOk="0">
                  <a:moveTo>
                    <a:pt x="137" y="0"/>
                  </a:moveTo>
                  <a:cubicBezTo>
                    <a:pt x="88" y="0"/>
                    <a:pt x="43" y="17"/>
                    <a:pt x="0" y="43"/>
                  </a:cubicBezTo>
                  <a:cubicBezTo>
                    <a:pt x="101" y="555"/>
                    <a:pt x="301" y="1189"/>
                    <a:pt x="301" y="1189"/>
                  </a:cubicBezTo>
                  <a:lnTo>
                    <a:pt x="1368" y="1545"/>
                  </a:lnTo>
                  <a:cubicBezTo>
                    <a:pt x="1368" y="1545"/>
                    <a:pt x="2103" y="1456"/>
                    <a:pt x="2491" y="966"/>
                  </a:cubicBezTo>
                  <a:cubicBezTo>
                    <a:pt x="2681" y="733"/>
                    <a:pt x="2770" y="477"/>
                    <a:pt x="2814" y="254"/>
                  </a:cubicBezTo>
                  <a:cubicBezTo>
                    <a:pt x="2756" y="230"/>
                    <a:pt x="2691" y="217"/>
                    <a:pt x="2630" y="217"/>
                  </a:cubicBezTo>
                  <a:cubicBezTo>
                    <a:pt x="2609" y="217"/>
                    <a:pt x="2589" y="218"/>
                    <a:pt x="2570" y="221"/>
                  </a:cubicBezTo>
                  <a:cubicBezTo>
                    <a:pt x="2506" y="234"/>
                    <a:pt x="2435" y="254"/>
                    <a:pt x="2371" y="254"/>
                  </a:cubicBezTo>
                  <a:cubicBezTo>
                    <a:pt x="2323" y="254"/>
                    <a:pt x="2280" y="243"/>
                    <a:pt x="2247" y="210"/>
                  </a:cubicBezTo>
                  <a:lnTo>
                    <a:pt x="2180" y="110"/>
                  </a:lnTo>
                  <a:cubicBezTo>
                    <a:pt x="2154" y="89"/>
                    <a:pt x="2121" y="81"/>
                    <a:pt x="2086" y="81"/>
                  </a:cubicBezTo>
                  <a:cubicBezTo>
                    <a:pt x="2047" y="81"/>
                    <a:pt x="2005" y="92"/>
                    <a:pt x="1969" y="110"/>
                  </a:cubicBezTo>
                  <a:cubicBezTo>
                    <a:pt x="1902" y="143"/>
                    <a:pt x="1846" y="199"/>
                    <a:pt x="1791" y="232"/>
                  </a:cubicBezTo>
                  <a:cubicBezTo>
                    <a:pt x="1668" y="321"/>
                    <a:pt x="1513" y="343"/>
                    <a:pt x="1368" y="377"/>
                  </a:cubicBezTo>
                  <a:cubicBezTo>
                    <a:pt x="1309" y="386"/>
                    <a:pt x="1246" y="395"/>
                    <a:pt x="1186" y="395"/>
                  </a:cubicBezTo>
                  <a:cubicBezTo>
                    <a:pt x="1099" y="395"/>
                    <a:pt x="1016" y="376"/>
                    <a:pt x="957" y="310"/>
                  </a:cubicBezTo>
                  <a:cubicBezTo>
                    <a:pt x="901" y="244"/>
                    <a:pt x="868" y="155"/>
                    <a:pt x="790" y="132"/>
                  </a:cubicBezTo>
                  <a:cubicBezTo>
                    <a:pt x="782" y="131"/>
                    <a:pt x="775" y="130"/>
                    <a:pt x="767" y="130"/>
                  </a:cubicBezTo>
                  <a:cubicBezTo>
                    <a:pt x="680" y="130"/>
                    <a:pt x="600" y="233"/>
                    <a:pt x="513" y="233"/>
                  </a:cubicBezTo>
                  <a:cubicBezTo>
                    <a:pt x="509" y="233"/>
                    <a:pt x="505" y="233"/>
                    <a:pt x="501" y="232"/>
                  </a:cubicBezTo>
                  <a:cubicBezTo>
                    <a:pt x="412" y="221"/>
                    <a:pt x="378" y="121"/>
                    <a:pt x="311" y="66"/>
                  </a:cubicBezTo>
                  <a:cubicBezTo>
                    <a:pt x="248" y="19"/>
                    <a:pt x="190" y="0"/>
                    <a:pt x="137"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29" name="Google Shape;22029;p33"/>
            <p:cNvSpPr/>
            <p:nvPr/>
          </p:nvSpPr>
          <p:spPr>
            <a:xfrm>
              <a:off x="2381817" y="4069837"/>
              <a:ext cx="34574" cy="105570"/>
            </a:xfrm>
            <a:custGeom>
              <a:avLst/>
              <a:gdLst/>
              <a:ahLst/>
              <a:cxnLst/>
              <a:rect l="l" t="t" r="r" b="b"/>
              <a:pathLst>
                <a:path w="991" h="3026" extrusionOk="0">
                  <a:moveTo>
                    <a:pt x="991" y="1"/>
                  </a:moveTo>
                  <a:cubicBezTo>
                    <a:pt x="734" y="123"/>
                    <a:pt x="523" y="324"/>
                    <a:pt x="356" y="557"/>
                  </a:cubicBezTo>
                  <a:cubicBezTo>
                    <a:pt x="200" y="801"/>
                    <a:pt x="89" y="1080"/>
                    <a:pt x="45" y="1357"/>
                  </a:cubicBezTo>
                  <a:cubicBezTo>
                    <a:pt x="0" y="1647"/>
                    <a:pt x="0" y="1936"/>
                    <a:pt x="56" y="2225"/>
                  </a:cubicBezTo>
                  <a:cubicBezTo>
                    <a:pt x="111" y="2503"/>
                    <a:pt x="212" y="2770"/>
                    <a:pt x="345" y="3026"/>
                  </a:cubicBezTo>
                  <a:lnTo>
                    <a:pt x="356" y="3015"/>
                  </a:lnTo>
                  <a:cubicBezTo>
                    <a:pt x="279" y="2748"/>
                    <a:pt x="212" y="2470"/>
                    <a:pt x="167" y="2203"/>
                  </a:cubicBezTo>
                  <a:cubicBezTo>
                    <a:pt x="134" y="1925"/>
                    <a:pt x="111" y="1647"/>
                    <a:pt x="145" y="1380"/>
                  </a:cubicBezTo>
                  <a:cubicBezTo>
                    <a:pt x="178" y="1102"/>
                    <a:pt x="267" y="835"/>
                    <a:pt x="412" y="590"/>
                  </a:cubicBezTo>
                  <a:cubicBezTo>
                    <a:pt x="546" y="356"/>
                    <a:pt x="746" y="146"/>
                    <a:pt x="991" y="12"/>
                  </a:cubicBezTo>
                  <a:lnTo>
                    <a:pt x="991"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30" name="Google Shape;22030;p33"/>
            <p:cNvSpPr/>
            <p:nvPr/>
          </p:nvSpPr>
          <p:spPr>
            <a:xfrm>
              <a:off x="2391900" y="4093526"/>
              <a:ext cx="17862" cy="84637"/>
            </a:xfrm>
            <a:custGeom>
              <a:avLst/>
              <a:gdLst/>
              <a:ahLst/>
              <a:cxnLst/>
              <a:rect l="l" t="t" r="r" b="b"/>
              <a:pathLst>
                <a:path w="512" h="2426" extrusionOk="0">
                  <a:moveTo>
                    <a:pt x="501" y="0"/>
                  </a:moveTo>
                  <a:cubicBezTo>
                    <a:pt x="201" y="300"/>
                    <a:pt x="12" y="723"/>
                    <a:pt x="0" y="1157"/>
                  </a:cubicBezTo>
                  <a:cubicBezTo>
                    <a:pt x="0" y="1380"/>
                    <a:pt x="34" y="1590"/>
                    <a:pt x="89" y="1802"/>
                  </a:cubicBezTo>
                  <a:cubicBezTo>
                    <a:pt x="145" y="2013"/>
                    <a:pt x="201" y="2213"/>
                    <a:pt x="245" y="2425"/>
                  </a:cubicBezTo>
                  <a:lnTo>
                    <a:pt x="257" y="2425"/>
                  </a:lnTo>
                  <a:cubicBezTo>
                    <a:pt x="257" y="2203"/>
                    <a:pt x="212" y="1991"/>
                    <a:pt x="178" y="1780"/>
                  </a:cubicBezTo>
                  <a:cubicBezTo>
                    <a:pt x="134" y="1580"/>
                    <a:pt x="79" y="1368"/>
                    <a:pt x="79" y="1157"/>
                  </a:cubicBezTo>
                  <a:cubicBezTo>
                    <a:pt x="67" y="745"/>
                    <a:pt x="223" y="323"/>
                    <a:pt x="5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31" name="Google Shape;22031;p33"/>
            <p:cNvSpPr/>
            <p:nvPr/>
          </p:nvSpPr>
          <p:spPr>
            <a:xfrm>
              <a:off x="2400447" y="4092340"/>
              <a:ext cx="35725" cy="86940"/>
            </a:xfrm>
            <a:custGeom>
              <a:avLst/>
              <a:gdLst/>
              <a:ahLst/>
              <a:cxnLst/>
              <a:rect l="l" t="t" r="r" b="b"/>
              <a:pathLst>
                <a:path w="1024" h="2492" extrusionOk="0">
                  <a:moveTo>
                    <a:pt x="1013" y="1"/>
                  </a:moveTo>
                  <a:cubicBezTo>
                    <a:pt x="857" y="168"/>
                    <a:pt x="712" y="346"/>
                    <a:pt x="556" y="524"/>
                  </a:cubicBezTo>
                  <a:cubicBezTo>
                    <a:pt x="400" y="702"/>
                    <a:pt x="267" y="890"/>
                    <a:pt x="156" y="1102"/>
                  </a:cubicBezTo>
                  <a:cubicBezTo>
                    <a:pt x="111" y="1213"/>
                    <a:pt x="67" y="1325"/>
                    <a:pt x="34" y="1436"/>
                  </a:cubicBezTo>
                  <a:cubicBezTo>
                    <a:pt x="12" y="1558"/>
                    <a:pt x="0" y="1681"/>
                    <a:pt x="12" y="1802"/>
                  </a:cubicBezTo>
                  <a:cubicBezTo>
                    <a:pt x="45" y="2047"/>
                    <a:pt x="145" y="2247"/>
                    <a:pt x="123" y="2481"/>
                  </a:cubicBezTo>
                  <a:lnTo>
                    <a:pt x="145" y="2492"/>
                  </a:lnTo>
                  <a:cubicBezTo>
                    <a:pt x="190" y="2381"/>
                    <a:pt x="200" y="2247"/>
                    <a:pt x="190" y="2136"/>
                  </a:cubicBezTo>
                  <a:cubicBezTo>
                    <a:pt x="178" y="2014"/>
                    <a:pt x="156" y="1903"/>
                    <a:pt x="156" y="1792"/>
                  </a:cubicBezTo>
                  <a:cubicBezTo>
                    <a:pt x="145" y="1580"/>
                    <a:pt x="178" y="1358"/>
                    <a:pt x="256" y="1147"/>
                  </a:cubicBezTo>
                  <a:cubicBezTo>
                    <a:pt x="345" y="935"/>
                    <a:pt x="467" y="746"/>
                    <a:pt x="612" y="557"/>
                  </a:cubicBezTo>
                  <a:cubicBezTo>
                    <a:pt x="746" y="379"/>
                    <a:pt x="890" y="190"/>
                    <a:pt x="102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32" name="Google Shape;22032;p33"/>
            <p:cNvSpPr/>
            <p:nvPr/>
          </p:nvSpPr>
          <p:spPr>
            <a:xfrm>
              <a:off x="2408960" y="4117599"/>
              <a:ext cx="34608" cy="61681"/>
            </a:xfrm>
            <a:custGeom>
              <a:avLst/>
              <a:gdLst/>
              <a:ahLst/>
              <a:cxnLst/>
              <a:rect l="l" t="t" r="r" b="b"/>
              <a:pathLst>
                <a:path w="992" h="1768" extrusionOk="0">
                  <a:moveTo>
                    <a:pt x="980" y="0"/>
                  </a:moveTo>
                  <a:cubicBezTo>
                    <a:pt x="846" y="100"/>
                    <a:pt x="713" y="211"/>
                    <a:pt x="591" y="344"/>
                  </a:cubicBezTo>
                  <a:cubicBezTo>
                    <a:pt x="479" y="467"/>
                    <a:pt x="379" y="611"/>
                    <a:pt x="301" y="767"/>
                  </a:cubicBezTo>
                  <a:cubicBezTo>
                    <a:pt x="213" y="923"/>
                    <a:pt x="156" y="1101"/>
                    <a:pt x="134" y="1268"/>
                  </a:cubicBezTo>
                  <a:cubicBezTo>
                    <a:pt x="101" y="1434"/>
                    <a:pt x="79" y="1602"/>
                    <a:pt x="1" y="1757"/>
                  </a:cubicBezTo>
                  <a:lnTo>
                    <a:pt x="12" y="1768"/>
                  </a:lnTo>
                  <a:cubicBezTo>
                    <a:pt x="134" y="1635"/>
                    <a:pt x="179" y="1446"/>
                    <a:pt x="213" y="1290"/>
                  </a:cubicBezTo>
                  <a:cubicBezTo>
                    <a:pt x="257" y="1123"/>
                    <a:pt x="290" y="957"/>
                    <a:pt x="357" y="801"/>
                  </a:cubicBezTo>
                  <a:cubicBezTo>
                    <a:pt x="502" y="489"/>
                    <a:pt x="724" y="222"/>
                    <a:pt x="99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33" name="Google Shape;22033;p33"/>
            <p:cNvSpPr/>
            <p:nvPr/>
          </p:nvSpPr>
          <p:spPr>
            <a:xfrm>
              <a:off x="2410146" y="4124926"/>
              <a:ext cx="47761" cy="57111"/>
            </a:xfrm>
            <a:custGeom>
              <a:avLst/>
              <a:gdLst/>
              <a:ahLst/>
              <a:cxnLst/>
              <a:rect l="l" t="t" r="r" b="b"/>
              <a:pathLst>
                <a:path w="1369" h="1637" extrusionOk="0">
                  <a:moveTo>
                    <a:pt x="1357" y="1"/>
                  </a:moveTo>
                  <a:cubicBezTo>
                    <a:pt x="1324" y="168"/>
                    <a:pt x="1224" y="324"/>
                    <a:pt x="1113" y="457"/>
                  </a:cubicBezTo>
                  <a:cubicBezTo>
                    <a:pt x="1002" y="591"/>
                    <a:pt x="868" y="702"/>
                    <a:pt x="735" y="813"/>
                  </a:cubicBezTo>
                  <a:cubicBezTo>
                    <a:pt x="601" y="924"/>
                    <a:pt x="445" y="1036"/>
                    <a:pt x="334" y="1180"/>
                  </a:cubicBezTo>
                  <a:cubicBezTo>
                    <a:pt x="323" y="1191"/>
                    <a:pt x="312" y="1214"/>
                    <a:pt x="300" y="1224"/>
                  </a:cubicBezTo>
                  <a:cubicBezTo>
                    <a:pt x="323" y="1158"/>
                    <a:pt x="345" y="1080"/>
                    <a:pt x="356" y="1013"/>
                  </a:cubicBezTo>
                  <a:cubicBezTo>
                    <a:pt x="389" y="902"/>
                    <a:pt x="412" y="802"/>
                    <a:pt x="468" y="702"/>
                  </a:cubicBezTo>
                  <a:cubicBezTo>
                    <a:pt x="512" y="613"/>
                    <a:pt x="601" y="524"/>
                    <a:pt x="701" y="502"/>
                  </a:cubicBezTo>
                  <a:lnTo>
                    <a:pt x="701" y="490"/>
                  </a:lnTo>
                  <a:cubicBezTo>
                    <a:pt x="590" y="502"/>
                    <a:pt x="490" y="591"/>
                    <a:pt x="434" y="680"/>
                  </a:cubicBezTo>
                  <a:cubicBezTo>
                    <a:pt x="367" y="779"/>
                    <a:pt x="334" y="891"/>
                    <a:pt x="290" y="991"/>
                  </a:cubicBezTo>
                  <a:cubicBezTo>
                    <a:pt x="256" y="1102"/>
                    <a:pt x="211" y="1191"/>
                    <a:pt x="167" y="1291"/>
                  </a:cubicBezTo>
                  <a:cubicBezTo>
                    <a:pt x="122" y="1392"/>
                    <a:pt x="67" y="1481"/>
                    <a:pt x="1" y="1580"/>
                  </a:cubicBezTo>
                  <a:lnTo>
                    <a:pt x="11" y="1580"/>
                  </a:lnTo>
                  <a:cubicBezTo>
                    <a:pt x="56" y="1558"/>
                    <a:pt x="90" y="1525"/>
                    <a:pt x="134" y="1481"/>
                  </a:cubicBezTo>
                  <a:lnTo>
                    <a:pt x="134" y="1481"/>
                  </a:lnTo>
                  <a:cubicBezTo>
                    <a:pt x="100" y="1536"/>
                    <a:pt x="78" y="1580"/>
                    <a:pt x="56" y="1636"/>
                  </a:cubicBezTo>
                  <a:lnTo>
                    <a:pt x="67" y="1636"/>
                  </a:lnTo>
                  <a:lnTo>
                    <a:pt x="434" y="1258"/>
                  </a:lnTo>
                  <a:cubicBezTo>
                    <a:pt x="557" y="1135"/>
                    <a:pt x="668" y="1013"/>
                    <a:pt x="801" y="891"/>
                  </a:cubicBezTo>
                  <a:cubicBezTo>
                    <a:pt x="935" y="769"/>
                    <a:pt x="1057" y="646"/>
                    <a:pt x="1168" y="490"/>
                  </a:cubicBezTo>
                  <a:cubicBezTo>
                    <a:pt x="1268" y="346"/>
                    <a:pt x="1357" y="179"/>
                    <a:pt x="1368"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34" name="Google Shape;22034;p33"/>
            <p:cNvSpPr/>
            <p:nvPr/>
          </p:nvSpPr>
          <p:spPr>
            <a:xfrm>
              <a:off x="2257265" y="4028250"/>
              <a:ext cx="134282" cy="159192"/>
            </a:xfrm>
            <a:custGeom>
              <a:avLst/>
              <a:gdLst/>
              <a:ahLst/>
              <a:cxnLst/>
              <a:rect l="l" t="t" r="r" b="b"/>
              <a:pathLst>
                <a:path w="3849" h="4563" extrusionOk="0">
                  <a:moveTo>
                    <a:pt x="1495" y="1"/>
                  </a:moveTo>
                  <a:cubicBezTo>
                    <a:pt x="1483" y="1"/>
                    <a:pt x="1470" y="1"/>
                    <a:pt x="1457" y="3"/>
                  </a:cubicBezTo>
                  <a:cubicBezTo>
                    <a:pt x="1257" y="25"/>
                    <a:pt x="1024" y="414"/>
                    <a:pt x="834" y="481"/>
                  </a:cubicBezTo>
                  <a:cubicBezTo>
                    <a:pt x="634" y="547"/>
                    <a:pt x="478" y="592"/>
                    <a:pt x="234" y="814"/>
                  </a:cubicBezTo>
                  <a:cubicBezTo>
                    <a:pt x="0" y="1037"/>
                    <a:pt x="0" y="1371"/>
                    <a:pt x="156" y="1782"/>
                  </a:cubicBezTo>
                  <a:cubicBezTo>
                    <a:pt x="312" y="2194"/>
                    <a:pt x="623" y="2794"/>
                    <a:pt x="1090" y="3328"/>
                  </a:cubicBezTo>
                  <a:cubicBezTo>
                    <a:pt x="1558" y="3862"/>
                    <a:pt x="2203" y="4207"/>
                    <a:pt x="2480" y="4307"/>
                  </a:cubicBezTo>
                  <a:cubicBezTo>
                    <a:pt x="2759" y="4407"/>
                    <a:pt x="3259" y="4563"/>
                    <a:pt x="3259" y="4563"/>
                  </a:cubicBezTo>
                  <a:lnTo>
                    <a:pt x="3849" y="3773"/>
                  </a:lnTo>
                  <a:cubicBezTo>
                    <a:pt x="3849" y="3773"/>
                    <a:pt x="3303" y="3128"/>
                    <a:pt x="3115" y="2549"/>
                  </a:cubicBezTo>
                  <a:cubicBezTo>
                    <a:pt x="2937" y="1983"/>
                    <a:pt x="2803" y="1815"/>
                    <a:pt x="2781" y="1504"/>
                  </a:cubicBezTo>
                  <a:cubicBezTo>
                    <a:pt x="2759" y="1204"/>
                    <a:pt x="2736" y="715"/>
                    <a:pt x="2636" y="614"/>
                  </a:cubicBezTo>
                  <a:cubicBezTo>
                    <a:pt x="2525" y="503"/>
                    <a:pt x="2091" y="448"/>
                    <a:pt x="1913" y="292"/>
                  </a:cubicBezTo>
                  <a:cubicBezTo>
                    <a:pt x="1748" y="136"/>
                    <a:pt x="1659" y="1"/>
                    <a:pt x="1495"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35" name="Google Shape;22035;p33"/>
            <p:cNvSpPr/>
            <p:nvPr/>
          </p:nvSpPr>
          <p:spPr>
            <a:xfrm>
              <a:off x="2270069" y="4106714"/>
              <a:ext cx="121478" cy="80730"/>
            </a:xfrm>
            <a:custGeom>
              <a:avLst/>
              <a:gdLst/>
              <a:ahLst/>
              <a:cxnLst/>
              <a:rect l="l" t="t" r="r" b="b"/>
              <a:pathLst>
                <a:path w="3482" h="2314" extrusionOk="0">
                  <a:moveTo>
                    <a:pt x="0" y="1"/>
                  </a:moveTo>
                  <a:cubicBezTo>
                    <a:pt x="167" y="334"/>
                    <a:pt x="412" y="723"/>
                    <a:pt x="723" y="1079"/>
                  </a:cubicBezTo>
                  <a:cubicBezTo>
                    <a:pt x="1191" y="1613"/>
                    <a:pt x="1836" y="1958"/>
                    <a:pt x="2113" y="2058"/>
                  </a:cubicBezTo>
                  <a:cubicBezTo>
                    <a:pt x="2392" y="2158"/>
                    <a:pt x="2892" y="2314"/>
                    <a:pt x="2892" y="2314"/>
                  </a:cubicBezTo>
                  <a:lnTo>
                    <a:pt x="3482" y="1524"/>
                  </a:lnTo>
                  <a:cubicBezTo>
                    <a:pt x="3482" y="1524"/>
                    <a:pt x="3225" y="1224"/>
                    <a:pt x="3003" y="846"/>
                  </a:cubicBezTo>
                  <a:cubicBezTo>
                    <a:pt x="2948" y="846"/>
                    <a:pt x="2881" y="857"/>
                    <a:pt x="2814" y="890"/>
                  </a:cubicBezTo>
                  <a:cubicBezTo>
                    <a:pt x="2748" y="923"/>
                    <a:pt x="2692" y="979"/>
                    <a:pt x="2625" y="979"/>
                  </a:cubicBezTo>
                  <a:cubicBezTo>
                    <a:pt x="2613" y="982"/>
                    <a:pt x="2601" y="983"/>
                    <a:pt x="2590" y="983"/>
                  </a:cubicBezTo>
                  <a:cubicBezTo>
                    <a:pt x="2506" y="983"/>
                    <a:pt x="2436" y="918"/>
                    <a:pt x="2358" y="879"/>
                  </a:cubicBezTo>
                  <a:cubicBezTo>
                    <a:pt x="2256" y="823"/>
                    <a:pt x="2139" y="798"/>
                    <a:pt x="2025" y="798"/>
                  </a:cubicBezTo>
                  <a:cubicBezTo>
                    <a:pt x="2002" y="798"/>
                    <a:pt x="1980" y="799"/>
                    <a:pt x="1958" y="801"/>
                  </a:cubicBezTo>
                  <a:cubicBezTo>
                    <a:pt x="1891" y="812"/>
                    <a:pt x="1836" y="868"/>
                    <a:pt x="1802" y="923"/>
                  </a:cubicBezTo>
                  <a:cubicBezTo>
                    <a:pt x="1802" y="935"/>
                    <a:pt x="1802" y="935"/>
                    <a:pt x="1791" y="935"/>
                  </a:cubicBezTo>
                  <a:cubicBezTo>
                    <a:pt x="1763" y="939"/>
                    <a:pt x="1735" y="940"/>
                    <a:pt x="1707" y="940"/>
                  </a:cubicBezTo>
                  <a:cubicBezTo>
                    <a:pt x="1241" y="940"/>
                    <a:pt x="741" y="438"/>
                    <a:pt x="301" y="145"/>
                  </a:cubicBezTo>
                  <a:cubicBezTo>
                    <a:pt x="212" y="90"/>
                    <a:pt x="123" y="34"/>
                    <a:pt x="34"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36" name="Google Shape;22036;p33"/>
            <p:cNvSpPr/>
            <p:nvPr/>
          </p:nvSpPr>
          <p:spPr>
            <a:xfrm>
              <a:off x="2302655" y="4080338"/>
              <a:ext cx="72601" cy="100127"/>
            </a:xfrm>
            <a:custGeom>
              <a:avLst/>
              <a:gdLst/>
              <a:ahLst/>
              <a:cxnLst/>
              <a:rect l="l" t="t" r="r" b="b"/>
              <a:pathLst>
                <a:path w="2081" h="2870" extrusionOk="0">
                  <a:moveTo>
                    <a:pt x="23" y="0"/>
                  </a:moveTo>
                  <a:lnTo>
                    <a:pt x="0" y="11"/>
                  </a:lnTo>
                  <a:cubicBezTo>
                    <a:pt x="112" y="122"/>
                    <a:pt x="168" y="267"/>
                    <a:pt x="200" y="401"/>
                  </a:cubicBezTo>
                  <a:cubicBezTo>
                    <a:pt x="245" y="545"/>
                    <a:pt x="257" y="701"/>
                    <a:pt x="301" y="846"/>
                  </a:cubicBezTo>
                  <a:cubicBezTo>
                    <a:pt x="378" y="1145"/>
                    <a:pt x="534" y="1424"/>
                    <a:pt x="712" y="1669"/>
                  </a:cubicBezTo>
                  <a:cubicBezTo>
                    <a:pt x="902" y="1913"/>
                    <a:pt x="1080" y="2158"/>
                    <a:pt x="1302" y="2358"/>
                  </a:cubicBezTo>
                  <a:cubicBezTo>
                    <a:pt x="1535" y="2569"/>
                    <a:pt x="1780" y="2759"/>
                    <a:pt x="2069" y="2870"/>
                  </a:cubicBezTo>
                  <a:lnTo>
                    <a:pt x="2081" y="2848"/>
                  </a:lnTo>
                  <a:cubicBezTo>
                    <a:pt x="1847" y="2658"/>
                    <a:pt x="1636" y="2458"/>
                    <a:pt x="1424" y="2235"/>
                  </a:cubicBezTo>
                  <a:cubicBezTo>
                    <a:pt x="1224" y="2025"/>
                    <a:pt x="1013" y="1813"/>
                    <a:pt x="823" y="1580"/>
                  </a:cubicBezTo>
                  <a:cubicBezTo>
                    <a:pt x="635" y="1357"/>
                    <a:pt x="467" y="1101"/>
                    <a:pt x="378" y="823"/>
                  </a:cubicBezTo>
                  <a:cubicBezTo>
                    <a:pt x="334" y="678"/>
                    <a:pt x="301" y="534"/>
                    <a:pt x="257" y="389"/>
                  </a:cubicBezTo>
                  <a:cubicBezTo>
                    <a:pt x="200" y="245"/>
                    <a:pt x="134" y="100"/>
                    <a:pt x="2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37" name="Google Shape;22037;p33"/>
            <p:cNvSpPr/>
            <p:nvPr/>
          </p:nvSpPr>
          <p:spPr>
            <a:xfrm>
              <a:off x="2327879" y="4088083"/>
              <a:ext cx="53971" cy="80765"/>
            </a:xfrm>
            <a:custGeom>
              <a:avLst/>
              <a:gdLst/>
              <a:ahLst/>
              <a:cxnLst/>
              <a:rect l="l" t="t" r="r" b="b"/>
              <a:pathLst>
                <a:path w="1547" h="2315" extrusionOk="0">
                  <a:moveTo>
                    <a:pt x="11" y="1"/>
                  </a:moveTo>
                  <a:lnTo>
                    <a:pt x="1" y="11"/>
                  </a:lnTo>
                  <a:cubicBezTo>
                    <a:pt x="67" y="234"/>
                    <a:pt x="145" y="456"/>
                    <a:pt x="234" y="679"/>
                  </a:cubicBezTo>
                  <a:cubicBezTo>
                    <a:pt x="323" y="901"/>
                    <a:pt x="412" y="1124"/>
                    <a:pt x="535" y="1324"/>
                  </a:cubicBezTo>
                  <a:cubicBezTo>
                    <a:pt x="646" y="1536"/>
                    <a:pt x="779" y="1746"/>
                    <a:pt x="946" y="1914"/>
                  </a:cubicBezTo>
                  <a:cubicBezTo>
                    <a:pt x="1124" y="2092"/>
                    <a:pt x="1324" y="2236"/>
                    <a:pt x="1546" y="2314"/>
                  </a:cubicBezTo>
                  <a:lnTo>
                    <a:pt x="1546" y="2303"/>
                  </a:lnTo>
                  <a:cubicBezTo>
                    <a:pt x="1368" y="2158"/>
                    <a:pt x="1202" y="2003"/>
                    <a:pt x="1046" y="1825"/>
                  </a:cubicBezTo>
                  <a:cubicBezTo>
                    <a:pt x="901" y="1647"/>
                    <a:pt x="757" y="1469"/>
                    <a:pt x="624" y="1269"/>
                  </a:cubicBezTo>
                  <a:cubicBezTo>
                    <a:pt x="501" y="1079"/>
                    <a:pt x="390" y="868"/>
                    <a:pt x="301" y="656"/>
                  </a:cubicBezTo>
                  <a:cubicBezTo>
                    <a:pt x="189" y="446"/>
                    <a:pt x="100" y="223"/>
                    <a:pt x="1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38" name="Google Shape;22038;p33"/>
            <p:cNvSpPr/>
            <p:nvPr/>
          </p:nvSpPr>
          <p:spPr>
            <a:xfrm>
              <a:off x="2339113" y="4083025"/>
              <a:ext cx="47377" cy="79613"/>
            </a:xfrm>
            <a:custGeom>
              <a:avLst/>
              <a:gdLst/>
              <a:ahLst/>
              <a:cxnLst/>
              <a:rect l="l" t="t" r="r" b="b"/>
              <a:pathLst>
                <a:path w="1358" h="2282" extrusionOk="0">
                  <a:moveTo>
                    <a:pt x="1" y="1"/>
                  </a:moveTo>
                  <a:cubicBezTo>
                    <a:pt x="101" y="201"/>
                    <a:pt x="168" y="413"/>
                    <a:pt x="235" y="624"/>
                  </a:cubicBezTo>
                  <a:cubicBezTo>
                    <a:pt x="312" y="835"/>
                    <a:pt x="390" y="1058"/>
                    <a:pt x="490" y="1258"/>
                  </a:cubicBezTo>
                  <a:cubicBezTo>
                    <a:pt x="591" y="1458"/>
                    <a:pt x="702" y="1658"/>
                    <a:pt x="846" y="1825"/>
                  </a:cubicBezTo>
                  <a:cubicBezTo>
                    <a:pt x="991" y="2003"/>
                    <a:pt x="1157" y="2158"/>
                    <a:pt x="1347" y="2281"/>
                  </a:cubicBezTo>
                  <a:lnTo>
                    <a:pt x="1358" y="2270"/>
                  </a:lnTo>
                  <a:cubicBezTo>
                    <a:pt x="1214" y="2103"/>
                    <a:pt x="1068" y="1936"/>
                    <a:pt x="935" y="1758"/>
                  </a:cubicBezTo>
                  <a:cubicBezTo>
                    <a:pt x="813" y="1580"/>
                    <a:pt x="680" y="1402"/>
                    <a:pt x="568" y="1213"/>
                  </a:cubicBezTo>
                  <a:cubicBezTo>
                    <a:pt x="457" y="1024"/>
                    <a:pt x="368" y="813"/>
                    <a:pt x="290" y="613"/>
                  </a:cubicBezTo>
                  <a:cubicBezTo>
                    <a:pt x="201" y="401"/>
                    <a:pt x="124" y="190"/>
                    <a:pt x="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39" name="Google Shape;22039;p33"/>
            <p:cNvSpPr/>
            <p:nvPr/>
          </p:nvSpPr>
          <p:spPr>
            <a:xfrm>
              <a:off x="2298399" y="4117599"/>
              <a:ext cx="72217" cy="64786"/>
            </a:xfrm>
            <a:custGeom>
              <a:avLst/>
              <a:gdLst/>
              <a:ahLst/>
              <a:cxnLst/>
              <a:rect l="l" t="t" r="r" b="b"/>
              <a:pathLst>
                <a:path w="2070" h="1857" extrusionOk="0">
                  <a:moveTo>
                    <a:pt x="0" y="0"/>
                  </a:moveTo>
                  <a:cubicBezTo>
                    <a:pt x="122" y="200"/>
                    <a:pt x="245" y="411"/>
                    <a:pt x="379" y="601"/>
                  </a:cubicBezTo>
                  <a:cubicBezTo>
                    <a:pt x="523" y="801"/>
                    <a:pt x="668" y="989"/>
                    <a:pt x="834" y="1167"/>
                  </a:cubicBezTo>
                  <a:cubicBezTo>
                    <a:pt x="990" y="1345"/>
                    <a:pt x="1179" y="1501"/>
                    <a:pt x="1390" y="1624"/>
                  </a:cubicBezTo>
                  <a:cubicBezTo>
                    <a:pt x="1590" y="1746"/>
                    <a:pt x="1824" y="1835"/>
                    <a:pt x="2069" y="1857"/>
                  </a:cubicBezTo>
                  <a:lnTo>
                    <a:pt x="2069" y="1846"/>
                  </a:lnTo>
                  <a:cubicBezTo>
                    <a:pt x="1847" y="1768"/>
                    <a:pt x="1635" y="1657"/>
                    <a:pt x="1446" y="1535"/>
                  </a:cubicBezTo>
                  <a:cubicBezTo>
                    <a:pt x="1246" y="1401"/>
                    <a:pt x="1068" y="1268"/>
                    <a:pt x="890" y="1101"/>
                  </a:cubicBezTo>
                  <a:cubicBezTo>
                    <a:pt x="723" y="934"/>
                    <a:pt x="567" y="756"/>
                    <a:pt x="423" y="567"/>
                  </a:cubicBezTo>
                  <a:cubicBezTo>
                    <a:pt x="278" y="389"/>
                    <a:pt x="145" y="189"/>
                    <a:pt x="1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40" name="Google Shape;22040;p33"/>
            <p:cNvSpPr/>
            <p:nvPr/>
          </p:nvSpPr>
          <p:spPr>
            <a:xfrm>
              <a:off x="2237449" y="4113308"/>
              <a:ext cx="148656" cy="131247"/>
            </a:xfrm>
            <a:custGeom>
              <a:avLst/>
              <a:gdLst/>
              <a:ahLst/>
              <a:cxnLst/>
              <a:rect l="l" t="t" r="r" b="b"/>
              <a:pathLst>
                <a:path w="4261" h="3762" extrusionOk="0">
                  <a:moveTo>
                    <a:pt x="1" y="0"/>
                  </a:moveTo>
                  <a:lnTo>
                    <a:pt x="1102" y="3348"/>
                  </a:lnTo>
                  <a:cubicBezTo>
                    <a:pt x="1102" y="3348"/>
                    <a:pt x="1046" y="3615"/>
                    <a:pt x="1214" y="3704"/>
                  </a:cubicBezTo>
                  <a:cubicBezTo>
                    <a:pt x="1286" y="3747"/>
                    <a:pt x="1395" y="3762"/>
                    <a:pt x="1514" y="3762"/>
                  </a:cubicBezTo>
                  <a:cubicBezTo>
                    <a:pt x="1704" y="3762"/>
                    <a:pt x="1918" y="3725"/>
                    <a:pt x="2047" y="3704"/>
                  </a:cubicBezTo>
                  <a:cubicBezTo>
                    <a:pt x="2425" y="3638"/>
                    <a:pt x="2837" y="3504"/>
                    <a:pt x="3315" y="3326"/>
                  </a:cubicBezTo>
                  <a:cubicBezTo>
                    <a:pt x="3794" y="3159"/>
                    <a:pt x="4261" y="2859"/>
                    <a:pt x="4261" y="2859"/>
                  </a:cubicBezTo>
                  <a:lnTo>
                    <a:pt x="3816" y="1925"/>
                  </a:lnTo>
                  <a:cubicBezTo>
                    <a:pt x="3816" y="1925"/>
                    <a:pt x="2603" y="1424"/>
                    <a:pt x="2047" y="902"/>
                  </a:cubicBezTo>
                  <a:cubicBezTo>
                    <a:pt x="1491" y="390"/>
                    <a:pt x="1491" y="267"/>
                    <a:pt x="1046" y="145"/>
                  </a:cubicBezTo>
                  <a:cubicBezTo>
                    <a:pt x="591" y="22"/>
                    <a:pt x="1" y="0"/>
                    <a:pt x="1"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41" name="Google Shape;22041;p33"/>
            <p:cNvSpPr/>
            <p:nvPr/>
          </p:nvSpPr>
          <p:spPr>
            <a:xfrm>
              <a:off x="2308865" y="4179282"/>
              <a:ext cx="76090" cy="37923"/>
            </a:xfrm>
            <a:custGeom>
              <a:avLst/>
              <a:gdLst/>
              <a:ahLst/>
              <a:cxnLst/>
              <a:rect l="l" t="t" r="r" b="b"/>
              <a:pathLst>
                <a:path w="2181" h="1087" extrusionOk="0">
                  <a:moveTo>
                    <a:pt x="1669" y="0"/>
                  </a:moveTo>
                  <a:cubicBezTo>
                    <a:pt x="1513" y="67"/>
                    <a:pt x="1346" y="145"/>
                    <a:pt x="1179" y="178"/>
                  </a:cubicBezTo>
                  <a:cubicBezTo>
                    <a:pt x="979" y="222"/>
                    <a:pt x="768" y="222"/>
                    <a:pt x="568" y="267"/>
                  </a:cubicBezTo>
                  <a:cubicBezTo>
                    <a:pt x="368" y="311"/>
                    <a:pt x="156" y="412"/>
                    <a:pt x="56" y="590"/>
                  </a:cubicBezTo>
                  <a:cubicBezTo>
                    <a:pt x="22" y="634"/>
                    <a:pt x="0" y="690"/>
                    <a:pt x="12" y="734"/>
                  </a:cubicBezTo>
                  <a:cubicBezTo>
                    <a:pt x="34" y="823"/>
                    <a:pt x="134" y="879"/>
                    <a:pt x="223" y="890"/>
                  </a:cubicBezTo>
                  <a:cubicBezTo>
                    <a:pt x="312" y="901"/>
                    <a:pt x="412" y="890"/>
                    <a:pt x="501" y="934"/>
                  </a:cubicBezTo>
                  <a:cubicBezTo>
                    <a:pt x="579" y="968"/>
                    <a:pt x="645" y="1035"/>
                    <a:pt x="734" y="1068"/>
                  </a:cubicBezTo>
                  <a:cubicBezTo>
                    <a:pt x="774" y="1081"/>
                    <a:pt x="821" y="1086"/>
                    <a:pt x="869" y="1086"/>
                  </a:cubicBezTo>
                  <a:cubicBezTo>
                    <a:pt x="902" y="1086"/>
                    <a:pt x="936" y="1084"/>
                    <a:pt x="968" y="1079"/>
                  </a:cubicBezTo>
                  <a:cubicBezTo>
                    <a:pt x="1146" y="1057"/>
                    <a:pt x="1324" y="1045"/>
                    <a:pt x="1502" y="1001"/>
                  </a:cubicBezTo>
                  <a:cubicBezTo>
                    <a:pt x="1669" y="968"/>
                    <a:pt x="1824" y="912"/>
                    <a:pt x="2002" y="901"/>
                  </a:cubicBezTo>
                  <a:lnTo>
                    <a:pt x="2180" y="901"/>
                  </a:lnTo>
                  <a:lnTo>
                    <a:pt x="1769" y="34"/>
                  </a:lnTo>
                  <a:lnTo>
                    <a:pt x="1669"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42" name="Google Shape;22042;p33"/>
            <p:cNvSpPr/>
            <p:nvPr/>
          </p:nvSpPr>
          <p:spPr>
            <a:xfrm>
              <a:off x="2274326" y="4125344"/>
              <a:ext cx="105953" cy="57041"/>
            </a:xfrm>
            <a:custGeom>
              <a:avLst/>
              <a:gdLst/>
              <a:ahLst/>
              <a:cxnLst/>
              <a:rect l="l" t="t" r="r" b="b"/>
              <a:pathLst>
                <a:path w="3037" h="1635" extrusionOk="0">
                  <a:moveTo>
                    <a:pt x="1" y="0"/>
                  </a:moveTo>
                  <a:lnTo>
                    <a:pt x="1" y="11"/>
                  </a:lnTo>
                  <a:cubicBezTo>
                    <a:pt x="278" y="112"/>
                    <a:pt x="523" y="290"/>
                    <a:pt x="735" y="478"/>
                  </a:cubicBezTo>
                  <a:cubicBezTo>
                    <a:pt x="957" y="678"/>
                    <a:pt x="1158" y="890"/>
                    <a:pt x="1380" y="1090"/>
                  </a:cubicBezTo>
                  <a:cubicBezTo>
                    <a:pt x="1602" y="1291"/>
                    <a:pt x="1858" y="1457"/>
                    <a:pt x="2147" y="1546"/>
                  </a:cubicBezTo>
                  <a:cubicBezTo>
                    <a:pt x="2340" y="1605"/>
                    <a:pt x="2542" y="1635"/>
                    <a:pt x="2742" y="1635"/>
                  </a:cubicBezTo>
                  <a:cubicBezTo>
                    <a:pt x="2841" y="1635"/>
                    <a:pt x="2940" y="1628"/>
                    <a:pt x="3037" y="1613"/>
                  </a:cubicBezTo>
                  <a:lnTo>
                    <a:pt x="3037" y="1602"/>
                  </a:lnTo>
                  <a:cubicBezTo>
                    <a:pt x="2737" y="1602"/>
                    <a:pt x="2448" y="1568"/>
                    <a:pt x="2181" y="1469"/>
                  </a:cubicBezTo>
                  <a:cubicBezTo>
                    <a:pt x="1902" y="1368"/>
                    <a:pt x="1647" y="1224"/>
                    <a:pt x="1424" y="1034"/>
                  </a:cubicBezTo>
                  <a:cubicBezTo>
                    <a:pt x="1202" y="856"/>
                    <a:pt x="990" y="646"/>
                    <a:pt x="768" y="445"/>
                  </a:cubicBezTo>
                  <a:cubicBezTo>
                    <a:pt x="535" y="256"/>
                    <a:pt x="290" y="89"/>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43" name="Google Shape;22043;p33"/>
            <p:cNvSpPr/>
            <p:nvPr/>
          </p:nvSpPr>
          <p:spPr>
            <a:xfrm>
              <a:off x="2286746" y="4162954"/>
              <a:ext cx="97825" cy="27247"/>
            </a:xfrm>
            <a:custGeom>
              <a:avLst/>
              <a:gdLst/>
              <a:ahLst/>
              <a:cxnLst/>
              <a:rect l="l" t="t" r="r" b="b"/>
              <a:pathLst>
                <a:path w="2804" h="781" extrusionOk="0">
                  <a:moveTo>
                    <a:pt x="1" y="1"/>
                  </a:moveTo>
                  <a:lnTo>
                    <a:pt x="1" y="12"/>
                  </a:lnTo>
                  <a:cubicBezTo>
                    <a:pt x="245" y="57"/>
                    <a:pt x="468" y="157"/>
                    <a:pt x="690" y="257"/>
                  </a:cubicBezTo>
                  <a:cubicBezTo>
                    <a:pt x="901" y="368"/>
                    <a:pt x="1124" y="480"/>
                    <a:pt x="1346" y="579"/>
                  </a:cubicBezTo>
                  <a:cubicBezTo>
                    <a:pt x="1569" y="680"/>
                    <a:pt x="1813" y="769"/>
                    <a:pt x="2069" y="779"/>
                  </a:cubicBezTo>
                  <a:cubicBezTo>
                    <a:pt x="2092" y="780"/>
                    <a:pt x="2114" y="781"/>
                    <a:pt x="2136" y="781"/>
                  </a:cubicBezTo>
                  <a:cubicBezTo>
                    <a:pt x="2367" y="781"/>
                    <a:pt x="2590" y="726"/>
                    <a:pt x="2804" y="635"/>
                  </a:cubicBezTo>
                  <a:lnTo>
                    <a:pt x="2804" y="624"/>
                  </a:lnTo>
                  <a:cubicBezTo>
                    <a:pt x="2620" y="649"/>
                    <a:pt x="2437" y="680"/>
                    <a:pt x="2259" y="680"/>
                  </a:cubicBezTo>
                  <a:cubicBezTo>
                    <a:pt x="2199" y="680"/>
                    <a:pt x="2139" y="677"/>
                    <a:pt x="2080" y="668"/>
                  </a:cubicBezTo>
                  <a:cubicBezTo>
                    <a:pt x="1847" y="646"/>
                    <a:pt x="1613" y="591"/>
                    <a:pt x="1380" y="502"/>
                  </a:cubicBezTo>
                  <a:cubicBezTo>
                    <a:pt x="1157" y="413"/>
                    <a:pt x="935" y="302"/>
                    <a:pt x="713" y="213"/>
                  </a:cubicBezTo>
                  <a:cubicBezTo>
                    <a:pt x="479" y="112"/>
                    <a:pt x="245" y="35"/>
                    <a:pt x="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44" name="Google Shape;22044;p33"/>
            <p:cNvSpPr/>
            <p:nvPr/>
          </p:nvSpPr>
          <p:spPr>
            <a:xfrm>
              <a:off x="2301085" y="4191318"/>
              <a:ext cx="88510" cy="7257"/>
            </a:xfrm>
            <a:custGeom>
              <a:avLst/>
              <a:gdLst/>
              <a:ahLst/>
              <a:cxnLst/>
              <a:rect l="l" t="t" r="r" b="b"/>
              <a:pathLst>
                <a:path w="2537" h="208" extrusionOk="0">
                  <a:moveTo>
                    <a:pt x="1" y="0"/>
                  </a:moveTo>
                  <a:lnTo>
                    <a:pt x="1" y="11"/>
                  </a:lnTo>
                  <a:cubicBezTo>
                    <a:pt x="413" y="111"/>
                    <a:pt x="835" y="167"/>
                    <a:pt x="1258" y="189"/>
                  </a:cubicBezTo>
                  <a:cubicBezTo>
                    <a:pt x="1389" y="202"/>
                    <a:pt x="1517" y="207"/>
                    <a:pt x="1643" y="207"/>
                  </a:cubicBezTo>
                  <a:cubicBezTo>
                    <a:pt x="1730" y="207"/>
                    <a:pt x="1816" y="205"/>
                    <a:pt x="1903" y="200"/>
                  </a:cubicBezTo>
                  <a:cubicBezTo>
                    <a:pt x="2114" y="178"/>
                    <a:pt x="2326" y="156"/>
                    <a:pt x="2537" y="100"/>
                  </a:cubicBezTo>
                  <a:lnTo>
                    <a:pt x="2537" y="89"/>
                  </a:lnTo>
                  <a:cubicBezTo>
                    <a:pt x="2314" y="89"/>
                    <a:pt x="2114" y="111"/>
                    <a:pt x="1903" y="111"/>
                  </a:cubicBezTo>
                  <a:cubicBezTo>
                    <a:pt x="1691" y="111"/>
                    <a:pt x="1480" y="122"/>
                    <a:pt x="1269" y="122"/>
                  </a:cubicBezTo>
                  <a:cubicBezTo>
                    <a:pt x="846" y="122"/>
                    <a:pt x="423" y="78"/>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45" name="Google Shape;22045;p33"/>
            <p:cNvSpPr/>
            <p:nvPr/>
          </p:nvSpPr>
          <p:spPr>
            <a:xfrm>
              <a:off x="2320134" y="4198680"/>
              <a:ext cx="71031" cy="11199"/>
            </a:xfrm>
            <a:custGeom>
              <a:avLst/>
              <a:gdLst/>
              <a:ahLst/>
              <a:cxnLst/>
              <a:rect l="l" t="t" r="r" b="b"/>
              <a:pathLst>
                <a:path w="2036" h="321" extrusionOk="0">
                  <a:moveTo>
                    <a:pt x="2024" y="0"/>
                  </a:moveTo>
                  <a:cubicBezTo>
                    <a:pt x="1857" y="22"/>
                    <a:pt x="1691" y="56"/>
                    <a:pt x="1524" y="78"/>
                  </a:cubicBezTo>
                  <a:cubicBezTo>
                    <a:pt x="1357" y="111"/>
                    <a:pt x="1190" y="156"/>
                    <a:pt x="1023" y="190"/>
                  </a:cubicBezTo>
                  <a:cubicBezTo>
                    <a:pt x="690" y="245"/>
                    <a:pt x="345" y="267"/>
                    <a:pt x="0" y="267"/>
                  </a:cubicBezTo>
                  <a:lnTo>
                    <a:pt x="0" y="279"/>
                  </a:lnTo>
                  <a:cubicBezTo>
                    <a:pt x="209" y="306"/>
                    <a:pt x="417" y="320"/>
                    <a:pt x="626" y="320"/>
                  </a:cubicBezTo>
                  <a:cubicBezTo>
                    <a:pt x="762" y="320"/>
                    <a:pt x="898" y="314"/>
                    <a:pt x="1034" y="301"/>
                  </a:cubicBezTo>
                  <a:cubicBezTo>
                    <a:pt x="1212" y="279"/>
                    <a:pt x="1390" y="267"/>
                    <a:pt x="1557" y="212"/>
                  </a:cubicBezTo>
                  <a:cubicBezTo>
                    <a:pt x="1724" y="167"/>
                    <a:pt x="1879" y="101"/>
                    <a:pt x="2035" y="12"/>
                  </a:cubicBezTo>
                  <a:lnTo>
                    <a:pt x="2024"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46" name="Google Shape;22046;p33"/>
            <p:cNvSpPr/>
            <p:nvPr/>
          </p:nvSpPr>
          <p:spPr>
            <a:xfrm>
              <a:off x="2337962" y="4207192"/>
              <a:ext cx="54355" cy="9838"/>
            </a:xfrm>
            <a:custGeom>
              <a:avLst/>
              <a:gdLst/>
              <a:ahLst/>
              <a:cxnLst/>
              <a:rect l="l" t="t" r="r" b="b"/>
              <a:pathLst>
                <a:path w="1558" h="282" extrusionOk="0">
                  <a:moveTo>
                    <a:pt x="1412" y="1"/>
                  </a:moveTo>
                  <a:cubicBezTo>
                    <a:pt x="1322" y="1"/>
                    <a:pt x="1232" y="13"/>
                    <a:pt x="1146" y="35"/>
                  </a:cubicBezTo>
                  <a:cubicBezTo>
                    <a:pt x="1024" y="57"/>
                    <a:pt x="901" y="112"/>
                    <a:pt x="768" y="146"/>
                  </a:cubicBezTo>
                  <a:cubicBezTo>
                    <a:pt x="646" y="190"/>
                    <a:pt x="523" y="223"/>
                    <a:pt x="390" y="235"/>
                  </a:cubicBezTo>
                  <a:cubicBezTo>
                    <a:pt x="347" y="243"/>
                    <a:pt x="302" y="246"/>
                    <a:pt x="258" y="246"/>
                  </a:cubicBezTo>
                  <a:cubicBezTo>
                    <a:pt x="175" y="246"/>
                    <a:pt x="91" y="234"/>
                    <a:pt x="12" y="213"/>
                  </a:cubicBezTo>
                  <a:lnTo>
                    <a:pt x="1" y="213"/>
                  </a:lnTo>
                  <a:cubicBezTo>
                    <a:pt x="103" y="259"/>
                    <a:pt x="221" y="282"/>
                    <a:pt x="336" y="282"/>
                  </a:cubicBezTo>
                  <a:cubicBezTo>
                    <a:pt x="358" y="282"/>
                    <a:pt x="380" y="281"/>
                    <a:pt x="401" y="279"/>
                  </a:cubicBezTo>
                  <a:cubicBezTo>
                    <a:pt x="535" y="279"/>
                    <a:pt x="668" y="245"/>
                    <a:pt x="790" y="213"/>
                  </a:cubicBezTo>
                  <a:cubicBezTo>
                    <a:pt x="924" y="179"/>
                    <a:pt x="1046" y="157"/>
                    <a:pt x="1168" y="112"/>
                  </a:cubicBezTo>
                  <a:cubicBezTo>
                    <a:pt x="1302" y="79"/>
                    <a:pt x="1424" y="45"/>
                    <a:pt x="1558" y="23"/>
                  </a:cubicBezTo>
                  <a:lnTo>
                    <a:pt x="1558" y="12"/>
                  </a:lnTo>
                  <a:cubicBezTo>
                    <a:pt x="1510" y="4"/>
                    <a:pt x="1461" y="1"/>
                    <a:pt x="14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47" name="Google Shape;22047;p33"/>
            <p:cNvSpPr/>
            <p:nvPr/>
          </p:nvSpPr>
          <p:spPr>
            <a:xfrm>
              <a:off x="2218051" y="4108179"/>
              <a:ext cx="80765" cy="135643"/>
            </a:xfrm>
            <a:custGeom>
              <a:avLst/>
              <a:gdLst/>
              <a:ahLst/>
              <a:cxnLst/>
              <a:rect l="l" t="t" r="r" b="b"/>
              <a:pathLst>
                <a:path w="2315" h="3888" extrusionOk="0">
                  <a:moveTo>
                    <a:pt x="759" y="0"/>
                  </a:moveTo>
                  <a:cubicBezTo>
                    <a:pt x="628" y="0"/>
                    <a:pt x="481" y="59"/>
                    <a:pt x="401" y="181"/>
                  </a:cubicBezTo>
                  <a:cubicBezTo>
                    <a:pt x="235" y="414"/>
                    <a:pt x="1" y="715"/>
                    <a:pt x="67" y="915"/>
                  </a:cubicBezTo>
                  <a:cubicBezTo>
                    <a:pt x="134" y="1138"/>
                    <a:pt x="301" y="1126"/>
                    <a:pt x="390" y="1326"/>
                  </a:cubicBezTo>
                  <a:cubicBezTo>
                    <a:pt x="468" y="1526"/>
                    <a:pt x="357" y="1694"/>
                    <a:pt x="379" y="2016"/>
                  </a:cubicBezTo>
                  <a:cubicBezTo>
                    <a:pt x="401" y="2349"/>
                    <a:pt x="858" y="3128"/>
                    <a:pt x="1002" y="3239"/>
                  </a:cubicBezTo>
                  <a:cubicBezTo>
                    <a:pt x="1147" y="3340"/>
                    <a:pt x="1592" y="3785"/>
                    <a:pt x="1770" y="3851"/>
                  </a:cubicBezTo>
                  <a:cubicBezTo>
                    <a:pt x="1820" y="3875"/>
                    <a:pt x="1884" y="3887"/>
                    <a:pt x="1950" y="3887"/>
                  </a:cubicBezTo>
                  <a:cubicBezTo>
                    <a:pt x="2100" y="3887"/>
                    <a:pt x="2258" y="3823"/>
                    <a:pt x="2281" y="3684"/>
                  </a:cubicBezTo>
                  <a:cubicBezTo>
                    <a:pt x="2314" y="3495"/>
                    <a:pt x="2214" y="3617"/>
                    <a:pt x="2148" y="3451"/>
                  </a:cubicBezTo>
                  <a:cubicBezTo>
                    <a:pt x="2092" y="3295"/>
                    <a:pt x="1980" y="3083"/>
                    <a:pt x="1881" y="2895"/>
                  </a:cubicBezTo>
                  <a:cubicBezTo>
                    <a:pt x="1770" y="2705"/>
                    <a:pt x="2003" y="2616"/>
                    <a:pt x="1980" y="2450"/>
                  </a:cubicBezTo>
                  <a:cubicBezTo>
                    <a:pt x="1970" y="2272"/>
                    <a:pt x="1658" y="2094"/>
                    <a:pt x="1580" y="1905"/>
                  </a:cubicBezTo>
                  <a:cubicBezTo>
                    <a:pt x="1491" y="1704"/>
                    <a:pt x="1580" y="1638"/>
                    <a:pt x="1580" y="1227"/>
                  </a:cubicBezTo>
                  <a:cubicBezTo>
                    <a:pt x="1580" y="815"/>
                    <a:pt x="1458" y="893"/>
                    <a:pt x="1258" y="670"/>
                  </a:cubicBezTo>
                  <a:cubicBezTo>
                    <a:pt x="1058" y="459"/>
                    <a:pt x="1102" y="270"/>
                    <a:pt x="1002" y="114"/>
                  </a:cubicBezTo>
                  <a:cubicBezTo>
                    <a:pt x="962" y="39"/>
                    <a:pt x="866" y="0"/>
                    <a:pt x="75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48" name="Google Shape;22048;p33"/>
            <p:cNvSpPr/>
            <p:nvPr/>
          </p:nvSpPr>
          <p:spPr>
            <a:xfrm>
              <a:off x="2224261" y="4132950"/>
              <a:ext cx="41935" cy="99883"/>
            </a:xfrm>
            <a:custGeom>
              <a:avLst/>
              <a:gdLst/>
              <a:ahLst/>
              <a:cxnLst/>
              <a:rect l="l" t="t" r="r" b="b"/>
              <a:pathLst>
                <a:path w="1202" h="2863" extrusionOk="0">
                  <a:moveTo>
                    <a:pt x="741" y="0"/>
                  </a:moveTo>
                  <a:cubicBezTo>
                    <a:pt x="721" y="0"/>
                    <a:pt x="703" y="8"/>
                    <a:pt x="680" y="16"/>
                  </a:cubicBezTo>
                  <a:lnTo>
                    <a:pt x="346" y="183"/>
                  </a:lnTo>
                  <a:cubicBezTo>
                    <a:pt x="223" y="238"/>
                    <a:pt x="112" y="294"/>
                    <a:pt x="12" y="383"/>
                  </a:cubicBezTo>
                  <a:lnTo>
                    <a:pt x="1" y="394"/>
                  </a:lnTo>
                  <a:cubicBezTo>
                    <a:pt x="79" y="450"/>
                    <a:pt x="156" y="494"/>
                    <a:pt x="212" y="616"/>
                  </a:cubicBezTo>
                  <a:cubicBezTo>
                    <a:pt x="290" y="816"/>
                    <a:pt x="179" y="984"/>
                    <a:pt x="201" y="1306"/>
                  </a:cubicBezTo>
                  <a:cubicBezTo>
                    <a:pt x="223" y="1639"/>
                    <a:pt x="680" y="2418"/>
                    <a:pt x="824" y="2529"/>
                  </a:cubicBezTo>
                  <a:cubicBezTo>
                    <a:pt x="890" y="2585"/>
                    <a:pt x="1046" y="2719"/>
                    <a:pt x="1202" y="2863"/>
                  </a:cubicBezTo>
                  <a:cubicBezTo>
                    <a:pt x="1157" y="2652"/>
                    <a:pt x="1024" y="2462"/>
                    <a:pt x="890" y="2285"/>
                  </a:cubicBezTo>
                  <a:cubicBezTo>
                    <a:pt x="813" y="2173"/>
                    <a:pt x="724" y="2062"/>
                    <a:pt x="668" y="1929"/>
                  </a:cubicBezTo>
                  <a:cubicBezTo>
                    <a:pt x="613" y="1795"/>
                    <a:pt x="591" y="1651"/>
                    <a:pt x="613" y="1518"/>
                  </a:cubicBezTo>
                  <a:cubicBezTo>
                    <a:pt x="635" y="1429"/>
                    <a:pt x="680" y="1350"/>
                    <a:pt x="668" y="1261"/>
                  </a:cubicBezTo>
                  <a:cubicBezTo>
                    <a:pt x="657" y="1184"/>
                    <a:pt x="613" y="1106"/>
                    <a:pt x="613" y="1028"/>
                  </a:cubicBezTo>
                  <a:cubicBezTo>
                    <a:pt x="591" y="905"/>
                    <a:pt x="668" y="783"/>
                    <a:pt x="724" y="672"/>
                  </a:cubicBezTo>
                  <a:cubicBezTo>
                    <a:pt x="813" y="494"/>
                    <a:pt x="846" y="305"/>
                    <a:pt x="824" y="116"/>
                  </a:cubicBezTo>
                  <a:cubicBezTo>
                    <a:pt x="824" y="72"/>
                    <a:pt x="813" y="16"/>
                    <a:pt x="768" y="5"/>
                  </a:cubicBezTo>
                  <a:cubicBezTo>
                    <a:pt x="758" y="1"/>
                    <a:pt x="750" y="0"/>
                    <a:pt x="74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49" name="Google Shape;22049;p33"/>
            <p:cNvSpPr/>
            <p:nvPr/>
          </p:nvSpPr>
          <p:spPr>
            <a:xfrm>
              <a:off x="2356209" y="4150883"/>
              <a:ext cx="90463" cy="85998"/>
            </a:xfrm>
            <a:custGeom>
              <a:avLst/>
              <a:gdLst/>
              <a:ahLst/>
              <a:cxnLst/>
              <a:rect l="l" t="t" r="r" b="b"/>
              <a:pathLst>
                <a:path w="2593" h="2465" extrusionOk="0">
                  <a:moveTo>
                    <a:pt x="1092" y="1"/>
                  </a:moveTo>
                  <a:cubicBezTo>
                    <a:pt x="891" y="1"/>
                    <a:pt x="696" y="42"/>
                    <a:pt x="578" y="136"/>
                  </a:cubicBezTo>
                  <a:cubicBezTo>
                    <a:pt x="457" y="236"/>
                    <a:pt x="378" y="369"/>
                    <a:pt x="323" y="458"/>
                  </a:cubicBezTo>
                  <a:cubicBezTo>
                    <a:pt x="308" y="488"/>
                    <a:pt x="278" y="508"/>
                    <a:pt x="243" y="508"/>
                  </a:cubicBezTo>
                  <a:cubicBezTo>
                    <a:pt x="226" y="508"/>
                    <a:pt x="208" y="503"/>
                    <a:pt x="190" y="492"/>
                  </a:cubicBezTo>
                  <a:cubicBezTo>
                    <a:pt x="178" y="480"/>
                    <a:pt x="156" y="470"/>
                    <a:pt x="145" y="470"/>
                  </a:cubicBezTo>
                  <a:cubicBezTo>
                    <a:pt x="78" y="480"/>
                    <a:pt x="123" y="559"/>
                    <a:pt x="67" y="614"/>
                  </a:cubicBezTo>
                  <a:cubicBezTo>
                    <a:pt x="22" y="658"/>
                    <a:pt x="12" y="670"/>
                    <a:pt x="0" y="737"/>
                  </a:cubicBezTo>
                  <a:cubicBezTo>
                    <a:pt x="0" y="803"/>
                    <a:pt x="34" y="848"/>
                    <a:pt x="56" y="915"/>
                  </a:cubicBezTo>
                  <a:cubicBezTo>
                    <a:pt x="78" y="981"/>
                    <a:pt x="45" y="1014"/>
                    <a:pt x="56" y="1081"/>
                  </a:cubicBezTo>
                  <a:cubicBezTo>
                    <a:pt x="67" y="1148"/>
                    <a:pt x="190" y="1237"/>
                    <a:pt x="279" y="1281"/>
                  </a:cubicBezTo>
                  <a:cubicBezTo>
                    <a:pt x="356" y="1315"/>
                    <a:pt x="312" y="1437"/>
                    <a:pt x="334" y="1493"/>
                  </a:cubicBezTo>
                  <a:cubicBezTo>
                    <a:pt x="356" y="1537"/>
                    <a:pt x="479" y="1537"/>
                    <a:pt x="523" y="1548"/>
                  </a:cubicBezTo>
                  <a:cubicBezTo>
                    <a:pt x="556" y="1560"/>
                    <a:pt x="534" y="1738"/>
                    <a:pt x="568" y="1771"/>
                  </a:cubicBezTo>
                  <a:cubicBezTo>
                    <a:pt x="590" y="1804"/>
                    <a:pt x="590" y="1871"/>
                    <a:pt x="612" y="1916"/>
                  </a:cubicBezTo>
                  <a:cubicBezTo>
                    <a:pt x="635" y="1971"/>
                    <a:pt x="712" y="1938"/>
                    <a:pt x="768" y="1960"/>
                  </a:cubicBezTo>
                  <a:cubicBezTo>
                    <a:pt x="835" y="1982"/>
                    <a:pt x="801" y="2160"/>
                    <a:pt x="845" y="2227"/>
                  </a:cubicBezTo>
                  <a:cubicBezTo>
                    <a:pt x="866" y="2257"/>
                    <a:pt x="893" y="2265"/>
                    <a:pt x="925" y="2265"/>
                  </a:cubicBezTo>
                  <a:cubicBezTo>
                    <a:pt x="955" y="2265"/>
                    <a:pt x="989" y="2258"/>
                    <a:pt x="1026" y="2258"/>
                  </a:cubicBezTo>
                  <a:cubicBezTo>
                    <a:pt x="1036" y="2258"/>
                    <a:pt x="1047" y="2259"/>
                    <a:pt x="1057" y="2260"/>
                  </a:cubicBezTo>
                  <a:cubicBezTo>
                    <a:pt x="1146" y="2271"/>
                    <a:pt x="1191" y="2427"/>
                    <a:pt x="1257" y="2460"/>
                  </a:cubicBezTo>
                  <a:cubicBezTo>
                    <a:pt x="1269" y="2463"/>
                    <a:pt x="1279" y="2465"/>
                    <a:pt x="1288" y="2465"/>
                  </a:cubicBezTo>
                  <a:cubicBezTo>
                    <a:pt x="1334" y="2465"/>
                    <a:pt x="1361" y="2433"/>
                    <a:pt x="1418" y="2433"/>
                  </a:cubicBezTo>
                  <a:cubicBezTo>
                    <a:pt x="1430" y="2433"/>
                    <a:pt x="1443" y="2435"/>
                    <a:pt x="1458" y="2438"/>
                  </a:cubicBezTo>
                  <a:cubicBezTo>
                    <a:pt x="1495" y="2449"/>
                    <a:pt x="1554" y="2453"/>
                    <a:pt x="1617" y="2453"/>
                  </a:cubicBezTo>
                  <a:cubicBezTo>
                    <a:pt x="1742" y="2453"/>
                    <a:pt x="1880" y="2438"/>
                    <a:pt x="1880" y="2438"/>
                  </a:cubicBezTo>
                  <a:cubicBezTo>
                    <a:pt x="1880" y="2438"/>
                    <a:pt x="1935" y="2416"/>
                    <a:pt x="2047" y="2393"/>
                  </a:cubicBezTo>
                  <a:cubicBezTo>
                    <a:pt x="2147" y="2360"/>
                    <a:pt x="2136" y="2227"/>
                    <a:pt x="2136" y="2227"/>
                  </a:cubicBezTo>
                  <a:cubicBezTo>
                    <a:pt x="2136" y="2227"/>
                    <a:pt x="2336" y="2171"/>
                    <a:pt x="2425" y="2015"/>
                  </a:cubicBezTo>
                  <a:cubicBezTo>
                    <a:pt x="2481" y="1926"/>
                    <a:pt x="2469" y="1849"/>
                    <a:pt x="2447" y="1804"/>
                  </a:cubicBezTo>
                  <a:cubicBezTo>
                    <a:pt x="2436" y="1760"/>
                    <a:pt x="2425" y="1726"/>
                    <a:pt x="2447" y="1682"/>
                  </a:cubicBezTo>
                  <a:cubicBezTo>
                    <a:pt x="2469" y="1637"/>
                    <a:pt x="2503" y="1560"/>
                    <a:pt x="2536" y="1459"/>
                  </a:cubicBezTo>
                  <a:cubicBezTo>
                    <a:pt x="2592" y="1259"/>
                    <a:pt x="2503" y="1004"/>
                    <a:pt x="2358" y="747"/>
                  </a:cubicBezTo>
                  <a:cubicBezTo>
                    <a:pt x="2202" y="503"/>
                    <a:pt x="1880" y="213"/>
                    <a:pt x="1591" y="92"/>
                  </a:cubicBezTo>
                  <a:cubicBezTo>
                    <a:pt x="1455" y="34"/>
                    <a:pt x="1271" y="1"/>
                    <a:pt x="1092"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50" name="Google Shape;22050;p33"/>
            <p:cNvSpPr/>
            <p:nvPr/>
          </p:nvSpPr>
          <p:spPr>
            <a:xfrm>
              <a:off x="2356209" y="4159500"/>
              <a:ext cx="87358" cy="77380"/>
            </a:xfrm>
            <a:custGeom>
              <a:avLst/>
              <a:gdLst/>
              <a:ahLst/>
              <a:cxnLst/>
              <a:rect l="l" t="t" r="r" b="b"/>
              <a:pathLst>
                <a:path w="2504" h="2218" extrusionOk="0">
                  <a:moveTo>
                    <a:pt x="467" y="0"/>
                  </a:moveTo>
                  <a:cubicBezTo>
                    <a:pt x="401" y="78"/>
                    <a:pt x="356" y="144"/>
                    <a:pt x="323" y="211"/>
                  </a:cubicBezTo>
                  <a:cubicBezTo>
                    <a:pt x="308" y="241"/>
                    <a:pt x="278" y="261"/>
                    <a:pt x="243" y="261"/>
                  </a:cubicBezTo>
                  <a:cubicBezTo>
                    <a:pt x="226" y="261"/>
                    <a:pt x="208" y="256"/>
                    <a:pt x="190" y="245"/>
                  </a:cubicBezTo>
                  <a:cubicBezTo>
                    <a:pt x="178" y="233"/>
                    <a:pt x="156" y="223"/>
                    <a:pt x="145" y="223"/>
                  </a:cubicBezTo>
                  <a:cubicBezTo>
                    <a:pt x="78" y="233"/>
                    <a:pt x="123" y="312"/>
                    <a:pt x="67" y="367"/>
                  </a:cubicBezTo>
                  <a:cubicBezTo>
                    <a:pt x="22" y="411"/>
                    <a:pt x="12" y="423"/>
                    <a:pt x="0" y="490"/>
                  </a:cubicBezTo>
                  <a:cubicBezTo>
                    <a:pt x="0" y="556"/>
                    <a:pt x="34" y="601"/>
                    <a:pt x="56" y="668"/>
                  </a:cubicBezTo>
                  <a:cubicBezTo>
                    <a:pt x="78" y="734"/>
                    <a:pt x="45" y="767"/>
                    <a:pt x="56" y="834"/>
                  </a:cubicBezTo>
                  <a:cubicBezTo>
                    <a:pt x="67" y="901"/>
                    <a:pt x="190" y="990"/>
                    <a:pt x="279" y="1034"/>
                  </a:cubicBezTo>
                  <a:cubicBezTo>
                    <a:pt x="356" y="1068"/>
                    <a:pt x="312" y="1190"/>
                    <a:pt x="334" y="1246"/>
                  </a:cubicBezTo>
                  <a:cubicBezTo>
                    <a:pt x="356" y="1290"/>
                    <a:pt x="479" y="1290"/>
                    <a:pt x="523" y="1301"/>
                  </a:cubicBezTo>
                  <a:cubicBezTo>
                    <a:pt x="556" y="1313"/>
                    <a:pt x="534" y="1491"/>
                    <a:pt x="568" y="1524"/>
                  </a:cubicBezTo>
                  <a:cubicBezTo>
                    <a:pt x="590" y="1557"/>
                    <a:pt x="590" y="1624"/>
                    <a:pt x="612" y="1669"/>
                  </a:cubicBezTo>
                  <a:cubicBezTo>
                    <a:pt x="635" y="1724"/>
                    <a:pt x="712" y="1691"/>
                    <a:pt x="768" y="1713"/>
                  </a:cubicBezTo>
                  <a:cubicBezTo>
                    <a:pt x="835" y="1735"/>
                    <a:pt x="801" y="1913"/>
                    <a:pt x="845" y="1980"/>
                  </a:cubicBezTo>
                  <a:cubicBezTo>
                    <a:pt x="866" y="2010"/>
                    <a:pt x="893" y="2018"/>
                    <a:pt x="925" y="2018"/>
                  </a:cubicBezTo>
                  <a:cubicBezTo>
                    <a:pt x="955" y="2018"/>
                    <a:pt x="989" y="2011"/>
                    <a:pt x="1026" y="2011"/>
                  </a:cubicBezTo>
                  <a:cubicBezTo>
                    <a:pt x="1036" y="2011"/>
                    <a:pt x="1047" y="2012"/>
                    <a:pt x="1057" y="2013"/>
                  </a:cubicBezTo>
                  <a:cubicBezTo>
                    <a:pt x="1146" y="2024"/>
                    <a:pt x="1191" y="2180"/>
                    <a:pt x="1257" y="2213"/>
                  </a:cubicBezTo>
                  <a:cubicBezTo>
                    <a:pt x="1269" y="2216"/>
                    <a:pt x="1279" y="2218"/>
                    <a:pt x="1288" y="2218"/>
                  </a:cubicBezTo>
                  <a:cubicBezTo>
                    <a:pt x="1334" y="2218"/>
                    <a:pt x="1361" y="2186"/>
                    <a:pt x="1418" y="2186"/>
                  </a:cubicBezTo>
                  <a:cubicBezTo>
                    <a:pt x="1430" y="2186"/>
                    <a:pt x="1443" y="2188"/>
                    <a:pt x="1458" y="2191"/>
                  </a:cubicBezTo>
                  <a:cubicBezTo>
                    <a:pt x="1495" y="2202"/>
                    <a:pt x="1554" y="2206"/>
                    <a:pt x="1617" y="2206"/>
                  </a:cubicBezTo>
                  <a:cubicBezTo>
                    <a:pt x="1742" y="2206"/>
                    <a:pt x="1880" y="2191"/>
                    <a:pt x="1880" y="2191"/>
                  </a:cubicBezTo>
                  <a:cubicBezTo>
                    <a:pt x="1880" y="2191"/>
                    <a:pt x="1935" y="2169"/>
                    <a:pt x="2047" y="2146"/>
                  </a:cubicBezTo>
                  <a:cubicBezTo>
                    <a:pt x="2147" y="2113"/>
                    <a:pt x="2136" y="1980"/>
                    <a:pt x="2136" y="1980"/>
                  </a:cubicBezTo>
                  <a:cubicBezTo>
                    <a:pt x="2136" y="1980"/>
                    <a:pt x="2336" y="1924"/>
                    <a:pt x="2425" y="1768"/>
                  </a:cubicBezTo>
                  <a:cubicBezTo>
                    <a:pt x="2481" y="1679"/>
                    <a:pt x="2469" y="1602"/>
                    <a:pt x="2447" y="1557"/>
                  </a:cubicBezTo>
                  <a:cubicBezTo>
                    <a:pt x="2436" y="1513"/>
                    <a:pt x="2425" y="1479"/>
                    <a:pt x="2447" y="1435"/>
                  </a:cubicBezTo>
                  <a:cubicBezTo>
                    <a:pt x="2459" y="1402"/>
                    <a:pt x="2481" y="1357"/>
                    <a:pt x="2503" y="1301"/>
                  </a:cubicBezTo>
                  <a:cubicBezTo>
                    <a:pt x="2469" y="1301"/>
                    <a:pt x="2425" y="1301"/>
                    <a:pt x="2392" y="1279"/>
                  </a:cubicBezTo>
                  <a:cubicBezTo>
                    <a:pt x="2358" y="1268"/>
                    <a:pt x="2336" y="1246"/>
                    <a:pt x="2291" y="1234"/>
                  </a:cubicBezTo>
                  <a:cubicBezTo>
                    <a:pt x="2258" y="1234"/>
                    <a:pt x="2214" y="1268"/>
                    <a:pt x="2169" y="1279"/>
                  </a:cubicBezTo>
                  <a:cubicBezTo>
                    <a:pt x="2158" y="1290"/>
                    <a:pt x="2125" y="1290"/>
                    <a:pt x="2103" y="1290"/>
                  </a:cubicBezTo>
                  <a:cubicBezTo>
                    <a:pt x="2089" y="1286"/>
                    <a:pt x="2072" y="1283"/>
                    <a:pt x="2056" y="1283"/>
                  </a:cubicBezTo>
                  <a:cubicBezTo>
                    <a:pt x="2034" y="1283"/>
                    <a:pt x="2011" y="1288"/>
                    <a:pt x="1991" y="1301"/>
                  </a:cubicBezTo>
                  <a:cubicBezTo>
                    <a:pt x="1958" y="1313"/>
                    <a:pt x="1935" y="1323"/>
                    <a:pt x="1902" y="1335"/>
                  </a:cubicBezTo>
                  <a:cubicBezTo>
                    <a:pt x="1875" y="1344"/>
                    <a:pt x="1845" y="1349"/>
                    <a:pt x="1817" y="1349"/>
                  </a:cubicBezTo>
                  <a:cubicBezTo>
                    <a:pt x="1777" y="1349"/>
                    <a:pt x="1739" y="1339"/>
                    <a:pt x="1713" y="1313"/>
                  </a:cubicBezTo>
                  <a:cubicBezTo>
                    <a:pt x="1680" y="1290"/>
                    <a:pt x="1668" y="1257"/>
                    <a:pt x="1636" y="1246"/>
                  </a:cubicBezTo>
                  <a:cubicBezTo>
                    <a:pt x="1626" y="1244"/>
                    <a:pt x="1617" y="1243"/>
                    <a:pt x="1608" y="1243"/>
                  </a:cubicBezTo>
                  <a:cubicBezTo>
                    <a:pt x="1573" y="1243"/>
                    <a:pt x="1540" y="1257"/>
                    <a:pt x="1513" y="1257"/>
                  </a:cubicBezTo>
                  <a:cubicBezTo>
                    <a:pt x="1424" y="1246"/>
                    <a:pt x="1391" y="1123"/>
                    <a:pt x="1324" y="1079"/>
                  </a:cubicBezTo>
                  <a:cubicBezTo>
                    <a:pt x="1280" y="1046"/>
                    <a:pt x="1224" y="1034"/>
                    <a:pt x="1168" y="1034"/>
                  </a:cubicBezTo>
                  <a:cubicBezTo>
                    <a:pt x="1112" y="1023"/>
                    <a:pt x="1057" y="1012"/>
                    <a:pt x="1023" y="979"/>
                  </a:cubicBezTo>
                  <a:cubicBezTo>
                    <a:pt x="979" y="945"/>
                    <a:pt x="1023" y="890"/>
                    <a:pt x="1013" y="846"/>
                  </a:cubicBezTo>
                  <a:cubicBezTo>
                    <a:pt x="990" y="767"/>
                    <a:pt x="879" y="767"/>
                    <a:pt x="868" y="700"/>
                  </a:cubicBezTo>
                  <a:cubicBezTo>
                    <a:pt x="857" y="645"/>
                    <a:pt x="823" y="611"/>
                    <a:pt x="768" y="601"/>
                  </a:cubicBezTo>
                  <a:lnTo>
                    <a:pt x="590" y="545"/>
                  </a:lnTo>
                  <a:cubicBezTo>
                    <a:pt x="534" y="534"/>
                    <a:pt x="479" y="512"/>
                    <a:pt x="457" y="467"/>
                  </a:cubicBezTo>
                  <a:cubicBezTo>
                    <a:pt x="423" y="401"/>
                    <a:pt x="479" y="334"/>
                    <a:pt x="501" y="267"/>
                  </a:cubicBezTo>
                  <a:cubicBezTo>
                    <a:pt x="523" y="178"/>
                    <a:pt x="512" y="78"/>
                    <a:pt x="4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51" name="Google Shape;22051;p33"/>
            <p:cNvSpPr/>
            <p:nvPr/>
          </p:nvSpPr>
          <p:spPr>
            <a:xfrm>
              <a:off x="2397726" y="4162535"/>
              <a:ext cx="11269" cy="16188"/>
            </a:xfrm>
            <a:custGeom>
              <a:avLst/>
              <a:gdLst/>
              <a:ahLst/>
              <a:cxnLst/>
              <a:rect l="l" t="t" r="r" b="b"/>
              <a:pathLst>
                <a:path w="323" h="464" extrusionOk="0">
                  <a:moveTo>
                    <a:pt x="222" y="0"/>
                  </a:moveTo>
                  <a:cubicBezTo>
                    <a:pt x="198" y="0"/>
                    <a:pt x="174" y="11"/>
                    <a:pt x="156" y="35"/>
                  </a:cubicBezTo>
                  <a:cubicBezTo>
                    <a:pt x="145" y="35"/>
                    <a:pt x="145" y="47"/>
                    <a:pt x="145" y="47"/>
                  </a:cubicBezTo>
                  <a:cubicBezTo>
                    <a:pt x="134" y="57"/>
                    <a:pt x="134" y="69"/>
                    <a:pt x="134" y="80"/>
                  </a:cubicBezTo>
                  <a:cubicBezTo>
                    <a:pt x="134" y="91"/>
                    <a:pt x="145" y="113"/>
                    <a:pt x="156" y="124"/>
                  </a:cubicBezTo>
                  <a:lnTo>
                    <a:pt x="123" y="158"/>
                  </a:lnTo>
                  <a:cubicBezTo>
                    <a:pt x="100" y="191"/>
                    <a:pt x="78" y="213"/>
                    <a:pt x="67" y="247"/>
                  </a:cubicBezTo>
                  <a:cubicBezTo>
                    <a:pt x="45" y="269"/>
                    <a:pt x="34" y="302"/>
                    <a:pt x="23" y="336"/>
                  </a:cubicBezTo>
                  <a:cubicBezTo>
                    <a:pt x="11" y="369"/>
                    <a:pt x="1" y="413"/>
                    <a:pt x="11" y="447"/>
                  </a:cubicBezTo>
                  <a:cubicBezTo>
                    <a:pt x="17" y="458"/>
                    <a:pt x="31" y="464"/>
                    <a:pt x="44" y="464"/>
                  </a:cubicBezTo>
                  <a:cubicBezTo>
                    <a:pt x="56" y="464"/>
                    <a:pt x="67" y="458"/>
                    <a:pt x="67" y="447"/>
                  </a:cubicBezTo>
                  <a:cubicBezTo>
                    <a:pt x="78" y="425"/>
                    <a:pt x="78" y="413"/>
                    <a:pt x="78" y="391"/>
                  </a:cubicBezTo>
                  <a:cubicBezTo>
                    <a:pt x="90" y="380"/>
                    <a:pt x="90" y="358"/>
                    <a:pt x="100" y="347"/>
                  </a:cubicBezTo>
                  <a:cubicBezTo>
                    <a:pt x="112" y="324"/>
                    <a:pt x="123" y="291"/>
                    <a:pt x="145" y="269"/>
                  </a:cubicBezTo>
                  <a:cubicBezTo>
                    <a:pt x="156" y="247"/>
                    <a:pt x="179" y="213"/>
                    <a:pt x="201" y="191"/>
                  </a:cubicBezTo>
                  <a:lnTo>
                    <a:pt x="223" y="169"/>
                  </a:lnTo>
                  <a:lnTo>
                    <a:pt x="223" y="180"/>
                  </a:lnTo>
                  <a:cubicBezTo>
                    <a:pt x="234" y="180"/>
                    <a:pt x="245" y="180"/>
                    <a:pt x="245" y="191"/>
                  </a:cubicBezTo>
                  <a:lnTo>
                    <a:pt x="268" y="191"/>
                  </a:lnTo>
                  <a:cubicBezTo>
                    <a:pt x="278" y="191"/>
                    <a:pt x="301" y="180"/>
                    <a:pt x="312" y="169"/>
                  </a:cubicBezTo>
                  <a:cubicBezTo>
                    <a:pt x="312" y="158"/>
                    <a:pt x="312" y="158"/>
                    <a:pt x="323" y="146"/>
                  </a:cubicBezTo>
                  <a:lnTo>
                    <a:pt x="323" y="124"/>
                  </a:lnTo>
                  <a:lnTo>
                    <a:pt x="323" y="91"/>
                  </a:lnTo>
                  <a:cubicBezTo>
                    <a:pt x="312" y="69"/>
                    <a:pt x="301" y="47"/>
                    <a:pt x="278" y="24"/>
                  </a:cubicBezTo>
                  <a:cubicBezTo>
                    <a:pt x="263" y="9"/>
                    <a:pt x="243" y="0"/>
                    <a:pt x="22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52" name="Google Shape;22052;p33"/>
            <p:cNvSpPr/>
            <p:nvPr/>
          </p:nvSpPr>
          <p:spPr>
            <a:xfrm>
              <a:off x="2420229" y="4168815"/>
              <a:ext cx="19432" cy="9699"/>
            </a:xfrm>
            <a:custGeom>
              <a:avLst/>
              <a:gdLst/>
              <a:ahLst/>
              <a:cxnLst/>
              <a:rect l="l" t="t" r="r" b="b"/>
              <a:pathLst>
                <a:path w="557" h="278" extrusionOk="0">
                  <a:moveTo>
                    <a:pt x="434" y="0"/>
                  </a:moveTo>
                  <a:lnTo>
                    <a:pt x="423" y="11"/>
                  </a:lnTo>
                  <a:cubicBezTo>
                    <a:pt x="412" y="22"/>
                    <a:pt x="412" y="22"/>
                    <a:pt x="412" y="33"/>
                  </a:cubicBezTo>
                  <a:cubicBezTo>
                    <a:pt x="412" y="33"/>
                    <a:pt x="401" y="33"/>
                    <a:pt x="401" y="45"/>
                  </a:cubicBezTo>
                  <a:lnTo>
                    <a:pt x="401" y="55"/>
                  </a:lnTo>
                  <a:lnTo>
                    <a:pt x="401" y="67"/>
                  </a:lnTo>
                  <a:cubicBezTo>
                    <a:pt x="367" y="67"/>
                    <a:pt x="345" y="67"/>
                    <a:pt x="312" y="78"/>
                  </a:cubicBezTo>
                  <a:cubicBezTo>
                    <a:pt x="278" y="89"/>
                    <a:pt x="234" y="100"/>
                    <a:pt x="201" y="122"/>
                  </a:cubicBezTo>
                  <a:cubicBezTo>
                    <a:pt x="156" y="144"/>
                    <a:pt x="123" y="167"/>
                    <a:pt x="90" y="189"/>
                  </a:cubicBezTo>
                  <a:cubicBezTo>
                    <a:pt x="67" y="200"/>
                    <a:pt x="56" y="211"/>
                    <a:pt x="34" y="223"/>
                  </a:cubicBezTo>
                  <a:cubicBezTo>
                    <a:pt x="23" y="223"/>
                    <a:pt x="1" y="233"/>
                    <a:pt x="1" y="256"/>
                  </a:cubicBezTo>
                  <a:cubicBezTo>
                    <a:pt x="1" y="278"/>
                    <a:pt x="23" y="278"/>
                    <a:pt x="34" y="278"/>
                  </a:cubicBezTo>
                  <a:cubicBezTo>
                    <a:pt x="67" y="267"/>
                    <a:pt x="100" y="245"/>
                    <a:pt x="134" y="223"/>
                  </a:cubicBezTo>
                  <a:cubicBezTo>
                    <a:pt x="167" y="211"/>
                    <a:pt x="201" y="189"/>
                    <a:pt x="234" y="178"/>
                  </a:cubicBezTo>
                  <a:cubicBezTo>
                    <a:pt x="268" y="156"/>
                    <a:pt x="301" y="144"/>
                    <a:pt x="334" y="134"/>
                  </a:cubicBezTo>
                  <a:cubicBezTo>
                    <a:pt x="357" y="134"/>
                    <a:pt x="390" y="122"/>
                    <a:pt x="412" y="122"/>
                  </a:cubicBezTo>
                  <a:cubicBezTo>
                    <a:pt x="412" y="134"/>
                    <a:pt x="423" y="134"/>
                    <a:pt x="423" y="134"/>
                  </a:cubicBezTo>
                  <a:cubicBezTo>
                    <a:pt x="423" y="134"/>
                    <a:pt x="434" y="144"/>
                    <a:pt x="446" y="144"/>
                  </a:cubicBezTo>
                  <a:lnTo>
                    <a:pt x="468" y="144"/>
                  </a:lnTo>
                  <a:cubicBezTo>
                    <a:pt x="475" y="148"/>
                    <a:pt x="481" y="149"/>
                    <a:pt x="487" y="149"/>
                  </a:cubicBezTo>
                  <a:cubicBezTo>
                    <a:pt x="499" y="149"/>
                    <a:pt x="508" y="144"/>
                    <a:pt x="523" y="144"/>
                  </a:cubicBezTo>
                  <a:lnTo>
                    <a:pt x="535" y="134"/>
                  </a:lnTo>
                  <a:cubicBezTo>
                    <a:pt x="545" y="122"/>
                    <a:pt x="557" y="122"/>
                    <a:pt x="557" y="111"/>
                  </a:cubicBezTo>
                  <a:lnTo>
                    <a:pt x="557" y="78"/>
                  </a:lnTo>
                  <a:lnTo>
                    <a:pt x="557" y="67"/>
                  </a:lnTo>
                  <a:cubicBezTo>
                    <a:pt x="557" y="55"/>
                    <a:pt x="545" y="55"/>
                    <a:pt x="545" y="45"/>
                  </a:cubicBezTo>
                  <a:lnTo>
                    <a:pt x="535" y="33"/>
                  </a:lnTo>
                  <a:cubicBezTo>
                    <a:pt x="523" y="22"/>
                    <a:pt x="512" y="11"/>
                    <a:pt x="501" y="11"/>
                  </a:cubicBezTo>
                  <a:cubicBezTo>
                    <a:pt x="490" y="0"/>
                    <a:pt x="479" y="0"/>
                    <a:pt x="4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53" name="Google Shape;22053;p33"/>
            <p:cNvSpPr/>
            <p:nvPr/>
          </p:nvSpPr>
          <p:spPr>
            <a:xfrm>
              <a:off x="2425462" y="4189190"/>
              <a:ext cx="27387" cy="6210"/>
            </a:xfrm>
            <a:custGeom>
              <a:avLst/>
              <a:gdLst/>
              <a:ahLst/>
              <a:cxnLst/>
              <a:rect l="l" t="t" r="r" b="b"/>
              <a:pathLst>
                <a:path w="785" h="178" extrusionOk="0">
                  <a:moveTo>
                    <a:pt x="677" y="0"/>
                  </a:moveTo>
                  <a:cubicBezTo>
                    <a:pt x="671" y="0"/>
                    <a:pt x="666" y="2"/>
                    <a:pt x="662" y="5"/>
                  </a:cubicBezTo>
                  <a:lnTo>
                    <a:pt x="629" y="5"/>
                  </a:lnTo>
                  <a:cubicBezTo>
                    <a:pt x="629" y="17"/>
                    <a:pt x="618" y="17"/>
                    <a:pt x="618" y="27"/>
                  </a:cubicBezTo>
                  <a:cubicBezTo>
                    <a:pt x="607" y="39"/>
                    <a:pt x="607" y="39"/>
                    <a:pt x="607" y="50"/>
                  </a:cubicBezTo>
                  <a:cubicBezTo>
                    <a:pt x="607" y="61"/>
                    <a:pt x="595" y="72"/>
                    <a:pt x="595" y="72"/>
                  </a:cubicBezTo>
                  <a:cubicBezTo>
                    <a:pt x="595" y="83"/>
                    <a:pt x="595" y="83"/>
                    <a:pt x="607" y="83"/>
                  </a:cubicBezTo>
                  <a:lnTo>
                    <a:pt x="585" y="83"/>
                  </a:lnTo>
                  <a:cubicBezTo>
                    <a:pt x="563" y="94"/>
                    <a:pt x="540" y="94"/>
                    <a:pt x="518" y="94"/>
                  </a:cubicBezTo>
                  <a:lnTo>
                    <a:pt x="373" y="94"/>
                  </a:lnTo>
                  <a:cubicBezTo>
                    <a:pt x="273" y="94"/>
                    <a:pt x="173" y="83"/>
                    <a:pt x="73" y="61"/>
                  </a:cubicBezTo>
                  <a:cubicBezTo>
                    <a:pt x="69" y="60"/>
                    <a:pt x="65" y="60"/>
                    <a:pt x="61" y="60"/>
                  </a:cubicBezTo>
                  <a:cubicBezTo>
                    <a:pt x="23" y="60"/>
                    <a:pt x="0" y="107"/>
                    <a:pt x="51" y="116"/>
                  </a:cubicBezTo>
                  <a:cubicBezTo>
                    <a:pt x="162" y="161"/>
                    <a:pt x="284" y="172"/>
                    <a:pt x="418" y="172"/>
                  </a:cubicBezTo>
                  <a:cubicBezTo>
                    <a:pt x="436" y="176"/>
                    <a:pt x="456" y="177"/>
                    <a:pt x="476" y="177"/>
                  </a:cubicBezTo>
                  <a:cubicBezTo>
                    <a:pt x="517" y="177"/>
                    <a:pt x="559" y="172"/>
                    <a:pt x="595" y="172"/>
                  </a:cubicBezTo>
                  <a:cubicBezTo>
                    <a:pt x="618" y="172"/>
                    <a:pt x="640" y="161"/>
                    <a:pt x="652" y="150"/>
                  </a:cubicBezTo>
                  <a:lnTo>
                    <a:pt x="662" y="150"/>
                  </a:lnTo>
                  <a:cubicBezTo>
                    <a:pt x="674" y="161"/>
                    <a:pt x="674" y="161"/>
                    <a:pt x="684" y="161"/>
                  </a:cubicBezTo>
                  <a:lnTo>
                    <a:pt x="718" y="161"/>
                  </a:lnTo>
                  <a:cubicBezTo>
                    <a:pt x="729" y="161"/>
                    <a:pt x="729" y="161"/>
                    <a:pt x="741" y="150"/>
                  </a:cubicBezTo>
                  <a:lnTo>
                    <a:pt x="751" y="150"/>
                  </a:lnTo>
                  <a:cubicBezTo>
                    <a:pt x="763" y="139"/>
                    <a:pt x="773" y="128"/>
                    <a:pt x="773" y="116"/>
                  </a:cubicBezTo>
                  <a:cubicBezTo>
                    <a:pt x="785" y="106"/>
                    <a:pt x="785" y="106"/>
                    <a:pt x="785" y="94"/>
                  </a:cubicBezTo>
                  <a:cubicBezTo>
                    <a:pt x="785" y="83"/>
                    <a:pt x="785" y="83"/>
                    <a:pt x="773" y="72"/>
                  </a:cubicBezTo>
                  <a:lnTo>
                    <a:pt x="773" y="61"/>
                  </a:lnTo>
                  <a:cubicBezTo>
                    <a:pt x="773" y="61"/>
                    <a:pt x="773" y="50"/>
                    <a:pt x="763" y="50"/>
                  </a:cubicBezTo>
                  <a:cubicBezTo>
                    <a:pt x="763" y="39"/>
                    <a:pt x="751" y="39"/>
                    <a:pt x="751" y="27"/>
                  </a:cubicBezTo>
                  <a:cubicBezTo>
                    <a:pt x="741" y="27"/>
                    <a:pt x="741" y="27"/>
                    <a:pt x="741" y="17"/>
                  </a:cubicBezTo>
                  <a:cubicBezTo>
                    <a:pt x="729" y="17"/>
                    <a:pt x="718" y="5"/>
                    <a:pt x="707" y="5"/>
                  </a:cubicBezTo>
                  <a:cubicBezTo>
                    <a:pt x="700" y="5"/>
                    <a:pt x="687" y="0"/>
                    <a:pt x="67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54" name="Google Shape;22054;p33"/>
            <p:cNvSpPr/>
            <p:nvPr/>
          </p:nvSpPr>
          <p:spPr>
            <a:xfrm>
              <a:off x="2409379" y="4181026"/>
              <a:ext cx="16711" cy="10571"/>
            </a:xfrm>
            <a:custGeom>
              <a:avLst/>
              <a:gdLst/>
              <a:ahLst/>
              <a:cxnLst/>
              <a:rect l="l" t="t" r="r" b="b"/>
              <a:pathLst>
                <a:path w="479" h="303" extrusionOk="0">
                  <a:moveTo>
                    <a:pt x="393" y="0"/>
                  </a:moveTo>
                  <a:cubicBezTo>
                    <a:pt x="378" y="0"/>
                    <a:pt x="362" y="6"/>
                    <a:pt x="345" y="17"/>
                  </a:cubicBezTo>
                  <a:cubicBezTo>
                    <a:pt x="345" y="17"/>
                    <a:pt x="334" y="28"/>
                    <a:pt x="334" y="39"/>
                  </a:cubicBezTo>
                  <a:lnTo>
                    <a:pt x="334" y="51"/>
                  </a:lnTo>
                  <a:cubicBezTo>
                    <a:pt x="267" y="61"/>
                    <a:pt x="211" y="95"/>
                    <a:pt x="167" y="128"/>
                  </a:cubicBezTo>
                  <a:cubicBezTo>
                    <a:pt x="112" y="162"/>
                    <a:pt x="55" y="206"/>
                    <a:pt x="23" y="251"/>
                  </a:cubicBezTo>
                  <a:cubicBezTo>
                    <a:pt x="0" y="261"/>
                    <a:pt x="11" y="295"/>
                    <a:pt x="33" y="295"/>
                  </a:cubicBezTo>
                  <a:cubicBezTo>
                    <a:pt x="42" y="300"/>
                    <a:pt x="53" y="302"/>
                    <a:pt x="64" y="302"/>
                  </a:cubicBezTo>
                  <a:cubicBezTo>
                    <a:pt x="79" y="302"/>
                    <a:pt x="94" y="297"/>
                    <a:pt x="100" y="284"/>
                  </a:cubicBezTo>
                  <a:cubicBezTo>
                    <a:pt x="134" y="251"/>
                    <a:pt x="189" y="206"/>
                    <a:pt x="233" y="172"/>
                  </a:cubicBezTo>
                  <a:cubicBezTo>
                    <a:pt x="245" y="172"/>
                    <a:pt x="245" y="172"/>
                    <a:pt x="267" y="162"/>
                  </a:cubicBezTo>
                  <a:cubicBezTo>
                    <a:pt x="278" y="150"/>
                    <a:pt x="289" y="150"/>
                    <a:pt x="300" y="140"/>
                  </a:cubicBezTo>
                  <a:cubicBezTo>
                    <a:pt x="312" y="140"/>
                    <a:pt x="322" y="140"/>
                    <a:pt x="334" y="128"/>
                  </a:cubicBezTo>
                  <a:lnTo>
                    <a:pt x="334" y="140"/>
                  </a:lnTo>
                  <a:cubicBezTo>
                    <a:pt x="348" y="161"/>
                    <a:pt x="371" y="168"/>
                    <a:pt x="395" y="168"/>
                  </a:cubicBezTo>
                  <a:cubicBezTo>
                    <a:pt x="408" y="168"/>
                    <a:pt x="422" y="166"/>
                    <a:pt x="434" y="162"/>
                  </a:cubicBezTo>
                  <a:cubicBezTo>
                    <a:pt x="445" y="150"/>
                    <a:pt x="467" y="140"/>
                    <a:pt x="467" y="128"/>
                  </a:cubicBezTo>
                  <a:cubicBezTo>
                    <a:pt x="478" y="128"/>
                    <a:pt x="478" y="117"/>
                    <a:pt x="478" y="117"/>
                  </a:cubicBezTo>
                  <a:lnTo>
                    <a:pt x="478" y="95"/>
                  </a:lnTo>
                  <a:lnTo>
                    <a:pt x="478" y="83"/>
                  </a:lnTo>
                  <a:cubicBezTo>
                    <a:pt x="478" y="61"/>
                    <a:pt x="467" y="51"/>
                    <a:pt x="467" y="39"/>
                  </a:cubicBezTo>
                  <a:cubicBezTo>
                    <a:pt x="456" y="39"/>
                    <a:pt x="456" y="39"/>
                    <a:pt x="456" y="28"/>
                  </a:cubicBezTo>
                  <a:cubicBezTo>
                    <a:pt x="445" y="28"/>
                    <a:pt x="445" y="17"/>
                    <a:pt x="434" y="17"/>
                  </a:cubicBezTo>
                  <a:cubicBezTo>
                    <a:pt x="423" y="6"/>
                    <a:pt x="409" y="0"/>
                    <a:pt x="39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55" name="Google Shape;22055;p33"/>
            <p:cNvSpPr/>
            <p:nvPr/>
          </p:nvSpPr>
          <p:spPr>
            <a:xfrm>
              <a:off x="2387539" y="4142126"/>
              <a:ext cx="9838" cy="15350"/>
            </a:xfrm>
            <a:custGeom>
              <a:avLst/>
              <a:gdLst/>
              <a:ahLst/>
              <a:cxnLst/>
              <a:rect l="l" t="t" r="r" b="b"/>
              <a:pathLst>
                <a:path w="282" h="440" extrusionOk="0">
                  <a:moveTo>
                    <a:pt x="191" y="0"/>
                  </a:moveTo>
                  <a:cubicBezTo>
                    <a:pt x="181" y="0"/>
                    <a:pt x="170" y="3"/>
                    <a:pt x="159" y="9"/>
                  </a:cubicBezTo>
                  <a:cubicBezTo>
                    <a:pt x="148" y="9"/>
                    <a:pt x="137" y="9"/>
                    <a:pt x="125" y="20"/>
                  </a:cubicBezTo>
                  <a:cubicBezTo>
                    <a:pt x="125" y="20"/>
                    <a:pt x="115" y="31"/>
                    <a:pt x="115" y="42"/>
                  </a:cubicBezTo>
                  <a:lnTo>
                    <a:pt x="115" y="76"/>
                  </a:lnTo>
                  <a:cubicBezTo>
                    <a:pt x="115" y="76"/>
                    <a:pt x="115" y="86"/>
                    <a:pt x="125" y="86"/>
                  </a:cubicBezTo>
                  <a:cubicBezTo>
                    <a:pt x="125" y="86"/>
                    <a:pt x="125" y="98"/>
                    <a:pt x="137" y="98"/>
                  </a:cubicBezTo>
                  <a:lnTo>
                    <a:pt x="137" y="108"/>
                  </a:lnTo>
                  <a:cubicBezTo>
                    <a:pt x="115" y="142"/>
                    <a:pt x="92" y="187"/>
                    <a:pt x="70" y="231"/>
                  </a:cubicBezTo>
                  <a:cubicBezTo>
                    <a:pt x="48" y="286"/>
                    <a:pt x="26" y="343"/>
                    <a:pt x="14" y="398"/>
                  </a:cubicBezTo>
                  <a:cubicBezTo>
                    <a:pt x="1" y="425"/>
                    <a:pt x="32" y="440"/>
                    <a:pt x="62" y="440"/>
                  </a:cubicBezTo>
                  <a:cubicBezTo>
                    <a:pt x="81" y="440"/>
                    <a:pt x="99" y="433"/>
                    <a:pt x="103" y="420"/>
                  </a:cubicBezTo>
                  <a:cubicBezTo>
                    <a:pt x="125" y="365"/>
                    <a:pt x="148" y="309"/>
                    <a:pt x="159" y="254"/>
                  </a:cubicBezTo>
                  <a:cubicBezTo>
                    <a:pt x="181" y="209"/>
                    <a:pt x="192" y="165"/>
                    <a:pt x="204" y="120"/>
                  </a:cubicBezTo>
                  <a:lnTo>
                    <a:pt x="214" y="120"/>
                  </a:lnTo>
                  <a:cubicBezTo>
                    <a:pt x="226" y="120"/>
                    <a:pt x="237" y="108"/>
                    <a:pt x="237" y="108"/>
                  </a:cubicBezTo>
                  <a:cubicBezTo>
                    <a:pt x="248" y="108"/>
                    <a:pt x="259" y="108"/>
                    <a:pt x="259" y="98"/>
                  </a:cubicBezTo>
                  <a:cubicBezTo>
                    <a:pt x="259" y="98"/>
                    <a:pt x="270" y="98"/>
                    <a:pt x="270" y="86"/>
                  </a:cubicBezTo>
                  <a:cubicBezTo>
                    <a:pt x="270" y="86"/>
                    <a:pt x="281" y="76"/>
                    <a:pt x="281" y="64"/>
                  </a:cubicBezTo>
                  <a:cubicBezTo>
                    <a:pt x="281" y="53"/>
                    <a:pt x="270" y="53"/>
                    <a:pt x="270" y="42"/>
                  </a:cubicBezTo>
                  <a:cubicBezTo>
                    <a:pt x="259" y="42"/>
                    <a:pt x="259" y="31"/>
                    <a:pt x="248" y="31"/>
                  </a:cubicBezTo>
                  <a:cubicBezTo>
                    <a:pt x="237" y="20"/>
                    <a:pt x="226" y="20"/>
                    <a:pt x="214" y="9"/>
                  </a:cubicBezTo>
                  <a:cubicBezTo>
                    <a:pt x="209" y="3"/>
                    <a:pt x="201" y="0"/>
                    <a:pt x="19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56" name="Google Shape;22056;p33"/>
            <p:cNvSpPr/>
            <p:nvPr/>
          </p:nvSpPr>
          <p:spPr>
            <a:xfrm>
              <a:off x="2388027" y="4142788"/>
              <a:ext cx="7012" cy="13083"/>
            </a:xfrm>
            <a:custGeom>
              <a:avLst/>
              <a:gdLst/>
              <a:ahLst/>
              <a:cxnLst/>
              <a:rect l="l" t="t" r="r" b="b"/>
              <a:pathLst>
                <a:path w="201" h="375" extrusionOk="0">
                  <a:moveTo>
                    <a:pt x="123" y="1"/>
                  </a:moveTo>
                  <a:lnTo>
                    <a:pt x="111" y="12"/>
                  </a:lnTo>
                  <a:lnTo>
                    <a:pt x="101" y="12"/>
                  </a:lnTo>
                  <a:lnTo>
                    <a:pt x="101" y="23"/>
                  </a:lnTo>
                  <a:cubicBezTo>
                    <a:pt x="89" y="23"/>
                    <a:pt x="89" y="23"/>
                    <a:pt x="89" y="34"/>
                  </a:cubicBezTo>
                  <a:lnTo>
                    <a:pt x="89" y="45"/>
                  </a:lnTo>
                  <a:lnTo>
                    <a:pt x="89" y="57"/>
                  </a:lnTo>
                  <a:lnTo>
                    <a:pt x="89" y="67"/>
                  </a:lnTo>
                  <a:lnTo>
                    <a:pt x="101" y="79"/>
                  </a:lnTo>
                  <a:lnTo>
                    <a:pt x="111" y="89"/>
                  </a:lnTo>
                  <a:cubicBezTo>
                    <a:pt x="89" y="134"/>
                    <a:pt x="67" y="168"/>
                    <a:pt x="56" y="212"/>
                  </a:cubicBezTo>
                  <a:lnTo>
                    <a:pt x="22" y="279"/>
                  </a:lnTo>
                  <a:cubicBezTo>
                    <a:pt x="12" y="301"/>
                    <a:pt x="0" y="324"/>
                    <a:pt x="0" y="356"/>
                  </a:cubicBezTo>
                  <a:cubicBezTo>
                    <a:pt x="0" y="370"/>
                    <a:pt x="16" y="375"/>
                    <a:pt x="31" y="375"/>
                  </a:cubicBezTo>
                  <a:cubicBezTo>
                    <a:pt x="41" y="375"/>
                    <a:pt x="51" y="372"/>
                    <a:pt x="56" y="368"/>
                  </a:cubicBezTo>
                  <a:cubicBezTo>
                    <a:pt x="78" y="346"/>
                    <a:pt x="78" y="312"/>
                    <a:pt x="89" y="290"/>
                  </a:cubicBezTo>
                  <a:cubicBezTo>
                    <a:pt x="101" y="267"/>
                    <a:pt x="111" y="245"/>
                    <a:pt x="111" y="223"/>
                  </a:cubicBezTo>
                  <a:cubicBezTo>
                    <a:pt x="123" y="178"/>
                    <a:pt x="145" y="134"/>
                    <a:pt x="156" y="101"/>
                  </a:cubicBezTo>
                  <a:lnTo>
                    <a:pt x="167" y="101"/>
                  </a:lnTo>
                  <a:lnTo>
                    <a:pt x="178" y="89"/>
                  </a:lnTo>
                  <a:lnTo>
                    <a:pt x="190" y="89"/>
                  </a:lnTo>
                  <a:cubicBezTo>
                    <a:pt x="190" y="89"/>
                    <a:pt x="190" y="79"/>
                    <a:pt x="200" y="79"/>
                  </a:cubicBezTo>
                  <a:lnTo>
                    <a:pt x="200" y="67"/>
                  </a:lnTo>
                  <a:lnTo>
                    <a:pt x="200" y="45"/>
                  </a:lnTo>
                  <a:lnTo>
                    <a:pt x="190" y="45"/>
                  </a:lnTo>
                  <a:cubicBezTo>
                    <a:pt x="190" y="34"/>
                    <a:pt x="190" y="34"/>
                    <a:pt x="178" y="34"/>
                  </a:cubicBezTo>
                  <a:lnTo>
                    <a:pt x="167" y="34"/>
                  </a:lnTo>
                  <a:cubicBezTo>
                    <a:pt x="167" y="30"/>
                    <a:pt x="167" y="29"/>
                    <a:pt x="167" y="29"/>
                  </a:cubicBezTo>
                  <a:cubicBezTo>
                    <a:pt x="166" y="29"/>
                    <a:pt x="164" y="34"/>
                    <a:pt x="156" y="34"/>
                  </a:cubicBezTo>
                  <a:lnTo>
                    <a:pt x="156" y="23"/>
                  </a:lnTo>
                  <a:cubicBezTo>
                    <a:pt x="156" y="12"/>
                    <a:pt x="156" y="12"/>
                    <a:pt x="145" y="12"/>
                  </a:cubicBezTo>
                  <a:lnTo>
                    <a:pt x="134" y="12"/>
                  </a:lnTo>
                  <a:lnTo>
                    <a:pt x="134"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57" name="Google Shape;22057;p33"/>
            <p:cNvSpPr/>
            <p:nvPr/>
          </p:nvSpPr>
          <p:spPr>
            <a:xfrm>
              <a:off x="2397342" y="4162291"/>
              <a:ext cx="8547" cy="15455"/>
            </a:xfrm>
            <a:custGeom>
              <a:avLst/>
              <a:gdLst/>
              <a:ahLst/>
              <a:cxnLst/>
              <a:rect l="l" t="t" r="r" b="b"/>
              <a:pathLst>
                <a:path w="245" h="443" extrusionOk="0">
                  <a:moveTo>
                    <a:pt x="191" y="1"/>
                  </a:moveTo>
                  <a:cubicBezTo>
                    <a:pt x="181" y="1"/>
                    <a:pt x="173" y="3"/>
                    <a:pt x="167" y="9"/>
                  </a:cubicBezTo>
                  <a:cubicBezTo>
                    <a:pt x="145" y="31"/>
                    <a:pt x="123" y="64"/>
                    <a:pt x="123" y="87"/>
                  </a:cubicBezTo>
                  <a:cubicBezTo>
                    <a:pt x="134" y="98"/>
                    <a:pt x="134" y="120"/>
                    <a:pt x="145" y="131"/>
                  </a:cubicBezTo>
                  <a:lnTo>
                    <a:pt x="134" y="131"/>
                  </a:lnTo>
                  <a:cubicBezTo>
                    <a:pt x="67" y="209"/>
                    <a:pt x="12" y="309"/>
                    <a:pt x="0" y="420"/>
                  </a:cubicBezTo>
                  <a:cubicBezTo>
                    <a:pt x="0" y="432"/>
                    <a:pt x="22" y="443"/>
                    <a:pt x="34" y="443"/>
                  </a:cubicBezTo>
                  <a:cubicBezTo>
                    <a:pt x="45" y="443"/>
                    <a:pt x="67" y="443"/>
                    <a:pt x="78" y="432"/>
                  </a:cubicBezTo>
                  <a:cubicBezTo>
                    <a:pt x="101" y="331"/>
                    <a:pt x="134" y="242"/>
                    <a:pt x="190" y="165"/>
                  </a:cubicBezTo>
                  <a:cubicBezTo>
                    <a:pt x="200" y="165"/>
                    <a:pt x="223" y="165"/>
                    <a:pt x="234" y="153"/>
                  </a:cubicBezTo>
                  <a:cubicBezTo>
                    <a:pt x="234" y="153"/>
                    <a:pt x="245" y="153"/>
                    <a:pt x="245" y="143"/>
                  </a:cubicBezTo>
                  <a:lnTo>
                    <a:pt x="245" y="131"/>
                  </a:lnTo>
                  <a:cubicBezTo>
                    <a:pt x="245" y="120"/>
                    <a:pt x="245" y="109"/>
                    <a:pt x="234" y="109"/>
                  </a:cubicBezTo>
                  <a:cubicBezTo>
                    <a:pt x="234" y="98"/>
                    <a:pt x="234" y="98"/>
                    <a:pt x="223" y="98"/>
                  </a:cubicBezTo>
                  <a:lnTo>
                    <a:pt x="223" y="87"/>
                  </a:lnTo>
                  <a:lnTo>
                    <a:pt x="212" y="76"/>
                  </a:lnTo>
                  <a:lnTo>
                    <a:pt x="212" y="64"/>
                  </a:lnTo>
                  <a:lnTo>
                    <a:pt x="223" y="54"/>
                  </a:lnTo>
                  <a:cubicBezTo>
                    <a:pt x="223" y="42"/>
                    <a:pt x="234" y="42"/>
                    <a:pt x="234" y="31"/>
                  </a:cubicBezTo>
                  <a:cubicBezTo>
                    <a:pt x="234" y="20"/>
                    <a:pt x="223" y="9"/>
                    <a:pt x="223" y="9"/>
                  </a:cubicBezTo>
                  <a:cubicBezTo>
                    <a:pt x="211" y="3"/>
                    <a:pt x="200" y="1"/>
                    <a:pt x="19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58" name="Google Shape;22058;p33"/>
            <p:cNvSpPr/>
            <p:nvPr/>
          </p:nvSpPr>
          <p:spPr>
            <a:xfrm>
              <a:off x="2418799" y="4168396"/>
              <a:ext cx="18560" cy="11443"/>
            </a:xfrm>
            <a:custGeom>
              <a:avLst/>
              <a:gdLst/>
              <a:ahLst/>
              <a:cxnLst/>
              <a:rect l="l" t="t" r="r" b="b"/>
              <a:pathLst>
                <a:path w="532" h="328" extrusionOk="0">
                  <a:moveTo>
                    <a:pt x="497" y="1"/>
                  </a:moveTo>
                  <a:cubicBezTo>
                    <a:pt x="487" y="1"/>
                    <a:pt x="475" y="1"/>
                    <a:pt x="475" y="12"/>
                  </a:cubicBezTo>
                  <a:cubicBezTo>
                    <a:pt x="453" y="23"/>
                    <a:pt x="442" y="34"/>
                    <a:pt x="431" y="57"/>
                  </a:cubicBezTo>
                  <a:cubicBezTo>
                    <a:pt x="353" y="79"/>
                    <a:pt x="286" y="101"/>
                    <a:pt x="208" y="146"/>
                  </a:cubicBezTo>
                  <a:cubicBezTo>
                    <a:pt x="175" y="156"/>
                    <a:pt x="141" y="179"/>
                    <a:pt x="108" y="212"/>
                  </a:cubicBezTo>
                  <a:cubicBezTo>
                    <a:pt x="75" y="235"/>
                    <a:pt x="30" y="257"/>
                    <a:pt x="8" y="301"/>
                  </a:cubicBezTo>
                  <a:cubicBezTo>
                    <a:pt x="0" y="318"/>
                    <a:pt x="22" y="328"/>
                    <a:pt x="38" y="328"/>
                  </a:cubicBezTo>
                  <a:cubicBezTo>
                    <a:pt x="44" y="328"/>
                    <a:pt x="50" y="326"/>
                    <a:pt x="52" y="324"/>
                  </a:cubicBezTo>
                  <a:cubicBezTo>
                    <a:pt x="86" y="301"/>
                    <a:pt x="108" y="268"/>
                    <a:pt x="141" y="245"/>
                  </a:cubicBezTo>
                  <a:lnTo>
                    <a:pt x="242" y="179"/>
                  </a:lnTo>
                  <a:cubicBezTo>
                    <a:pt x="297" y="146"/>
                    <a:pt x="353" y="123"/>
                    <a:pt x="420" y="112"/>
                  </a:cubicBezTo>
                  <a:lnTo>
                    <a:pt x="420" y="123"/>
                  </a:lnTo>
                  <a:cubicBezTo>
                    <a:pt x="431" y="146"/>
                    <a:pt x="453" y="156"/>
                    <a:pt x="475" y="168"/>
                  </a:cubicBezTo>
                  <a:cubicBezTo>
                    <a:pt x="487" y="168"/>
                    <a:pt x="497" y="168"/>
                    <a:pt x="509" y="156"/>
                  </a:cubicBezTo>
                  <a:cubicBezTo>
                    <a:pt x="520" y="156"/>
                    <a:pt x="531" y="146"/>
                    <a:pt x="531" y="134"/>
                  </a:cubicBezTo>
                  <a:lnTo>
                    <a:pt x="531" y="112"/>
                  </a:lnTo>
                  <a:lnTo>
                    <a:pt x="509" y="90"/>
                  </a:lnTo>
                  <a:lnTo>
                    <a:pt x="509" y="79"/>
                  </a:lnTo>
                  <a:cubicBezTo>
                    <a:pt x="520" y="67"/>
                    <a:pt x="520" y="45"/>
                    <a:pt x="531" y="34"/>
                  </a:cubicBezTo>
                  <a:lnTo>
                    <a:pt x="531" y="23"/>
                  </a:lnTo>
                  <a:cubicBezTo>
                    <a:pt x="531" y="12"/>
                    <a:pt x="520" y="12"/>
                    <a:pt x="52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59" name="Google Shape;22059;p33"/>
            <p:cNvSpPr/>
            <p:nvPr/>
          </p:nvSpPr>
          <p:spPr>
            <a:xfrm>
              <a:off x="2409553" y="4181235"/>
              <a:ext cx="13815" cy="10257"/>
            </a:xfrm>
            <a:custGeom>
              <a:avLst/>
              <a:gdLst/>
              <a:ahLst/>
              <a:cxnLst/>
              <a:rect l="l" t="t" r="r" b="b"/>
              <a:pathLst>
                <a:path w="396" h="294" extrusionOk="0">
                  <a:moveTo>
                    <a:pt x="362" y="0"/>
                  </a:moveTo>
                  <a:cubicBezTo>
                    <a:pt x="351" y="0"/>
                    <a:pt x="340" y="0"/>
                    <a:pt x="329" y="11"/>
                  </a:cubicBezTo>
                  <a:cubicBezTo>
                    <a:pt x="317" y="22"/>
                    <a:pt x="317" y="33"/>
                    <a:pt x="307" y="45"/>
                  </a:cubicBezTo>
                  <a:cubicBezTo>
                    <a:pt x="251" y="67"/>
                    <a:pt x="196" y="89"/>
                    <a:pt x="151" y="122"/>
                  </a:cubicBezTo>
                  <a:cubicBezTo>
                    <a:pt x="95" y="166"/>
                    <a:pt x="40" y="200"/>
                    <a:pt x="18" y="255"/>
                  </a:cubicBezTo>
                  <a:cubicBezTo>
                    <a:pt x="1" y="281"/>
                    <a:pt x="22" y="293"/>
                    <a:pt x="43" y="293"/>
                  </a:cubicBezTo>
                  <a:cubicBezTo>
                    <a:pt x="50" y="293"/>
                    <a:pt x="57" y="292"/>
                    <a:pt x="62" y="289"/>
                  </a:cubicBezTo>
                  <a:cubicBezTo>
                    <a:pt x="107" y="245"/>
                    <a:pt x="139" y="200"/>
                    <a:pt x="196" y="166"/>
                  </a:cubicBezTo>
                  <a:cubicBezTo>
                    <a:pt x="228" y="134"/>
                    <a:pt x="262" y="111"/>
                    <a:pt x="307" y="100"/>
                  </a:cubicBezTo>
                  <a:cubicBezTo>
                    <a:pt x="307" y="122"/>
                    <a:pt x="329" y="134"/>
                    <a:pt x="340" y="134"/>
                  </a:cubicBezTo>
                  <a:cubicBezTo>
                    <a:pt x="346" y="137"/>
                    <a:pt x="353" y="138"/>
                    <a:pt x="359" y="138"/>
                  </a:cubicBezTo>
                  <a:cubicBezTo>
                    <a:pt x="374" y="138"/>
                    <a:pt x="388" y="130"/>
                    <a:pt x="396" y="122"/>
                  </a:cubicBezTo>
                  <a:lnTo>
                    <a:pt x="396" y="89"/>
                  </a:lnTo>
                  <a:lnTo>
                    <a:pt x="384" y="77"/>
                  </a:lnTo>
                  <a:cubicBezTo>
                    <a:pt x="396" y="77"/>
                    <a:pt x="396" y="89"/>
                    <a:pt x="396" y="89"/>
                  </a:cubicBezTo>
                  <a:lnTo>
                    <a:pt x="396" y="89"/>
                  </a:lnTo>
                  <a:cubicBezTo>
                    <a:pt x="396" y="77"/>
                    <a:pt x="384" y="77"/>
                    <a:pt x="384" y="67"/>
                  </a:cubicBezTo>
                  <a:lnTo>
                    <a:pt x="384" y="55"/>
                  </a:lnTo>
                  <a:lnTo>
                    <a:pt x="396" y="45"/>
                  </a:lnTo>
                  <a:lnTo>
                    <a:pt x="396" y="22"/>
                  </a:lnTo>
                  <a:cubicBezTo>
                    <a:pt x="396" y="11"/>
                    <a:pt x="384" y="11"/>
                    <a:pt x="384" y="11"/>
                  </a:cubicBezTo>
                  <a:cubicBezTo>
                    <a:pt x="373" y="0"/>
                    <a:pt x="362" y="0"/>
                    <a:pt x="36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60" name="Google Shape;22060;p33"/>
            <p:cNvSpPr/>
            <p:nvPr/>
          </p:nvSpPr>
          <p:spPr>
            <a:xfrm>
              <a:off x="2426160" y="4190899"/>
              <a:ext cx="25921" cy="5373"/>
            </a:xfrm>
            <a:custGeom>
              <a:avLst/>
              <a:gdLst/>
              <a:ahLst/>
              <a:cxnLst/>
              <a:rect l="l" t="t" r="r" b="b"/>
              <a:pathLst>
                <a:path w="743" h="154" extrusionOk="0">
                  <a:moveTo>
                    <a:pt x="598" y="1"/>
                  </a:moveTo>
                  <a:cubicBezTo>
                    <a:pt x="587" y="1"/>
                    <a:pt x="575" y="12"/>
                    <a:pt x="565" y="23"/>
                  </a:cubicBezTo>
                  <a:lnTo>
                    <a:pt x="565" y="57"/>
                  </a:lnTo>
                  <a:cubicBezTo>
                    <a:pt x="565" y="67"/>
                    <a:pt x="575" y="67"/>
                    <a:pt x="575" y="79"/>
                  </a:cubicBezTo>
                  <a:lnTo>
                    <a:pt x="476" y="79"/>
                  </a:lnTo>
                  <a:cubicBezTo>
                    <a:pt x="446" y="79"/>
                    <a:pt x="411" y="84"/>
                    <a:pt x="378" y="84"/>
                  </a:cubicBezTo>
                  <a:cubicBezTo>
                    <a:pt x="362" y="84"/>
                    <a:pt x="346" y="83"/>
                    <a:pt x="331" y="79"/>
                  </a:cubicBezTo>
                  <a:cubicBezTo>
                    <a:pt x="231" y="79"/>
                    <a:pt x="131" y="67"/>
                    <a:pt x="31" y="57"/>
                  </a:cubicBezTo>
                  <a:cubicBezTo>
                    <a:pt x="28" y="55"/>
                    <a:pt x="25" y="54"/>
                    <a:pt x="22" y="54"/>
                  </a:cubicBezTo>
                  <a:cubicBezTo>
                    <a:pt x="6" y="54"/>
                    <a:pt x="0" y="79"/>
                    <a:pt x="19" y="79"/>
                  </a:cubicBezTo>
                  <a:cubicBezTo>
                    <a:pt x="75" y="90"/>
                    <a:pt x="120" y="112"/>
                    <a:pt x="175" y="123"/>
                  </a:cubicBezTo>
                  <a:cubicBezTo>
                    <a:pt x="220" y="134"/>
                    <a:pt x="276" y="146"/>
                    <a:pt x="331" y="146"/>
                  </a:cubicBezTo>
                  <a:cubicBezTo>
                    <a:pt x="353" y="151"/>
                    <a:pt x="378" y="154"/>
                    <a:pt x="405" y="154"/>
                  </a:cubicBezTo>
                  <a:cubicBezTo>
                    <a:pt x="431" y="154"/>
                    <a:pt x="459" y="151"/>
                    <a:pt x="487" y="146"/>
                  </a:cubicBezTo>
                  <a:cubicBezTo>
                    <a:pt x="531" y="146"/>
                    <a:pt x="575" y="146"/>
                    <a:pt x="620" y="112"/>
                  </a:cubicBezTo>
                  <a:cubicBezTo>
                    <a:pt x="632" y="123"/>
                    <a:pt x="642" y="123"/>
                    <a:pt x="654" y="123"/>
                  </a:cubicBezTo>
                  <a:cubicBezTo>
                    <a:pt x="664" y="123"/>
                    <a:pt x="664" y="134"/>
                    <a:pt x="676" y="134"/>
                  </a:cubicBezTo>
                  <a:cubicBezTo>
                    <a:pt x="698" y="134"/>
                    <a:pt x="709" y="134"/>
                    <a:pt x="721" y="123"/>
                  </a:cubicBezTo>
                  <a:cubicBezTo>
                    <a:pt x="731" y="123"/>
                    <a:pt x="743" y="112"/>
                    <a:pt x="743" y="101"/>
                  </a:cubicBezTo>
                  <a:cubicBezTo>
                    <a:pt x="743" y="101"/>
                    <a:pt x="743" y="90"/>
                    <a:pt x="731" y="79"/>
                  </a:cubicBezTo>
                  <a:cubicBezTo>
                    <a:pt x="721" y="57"/>
                    <a:pt x="687" y="57"/>
                    <a:pt x="664" y="57"/>
                  </a:cubicBezTo>
                  <a:cubicBezTo>
                    <a:pt x="664" y="45"/>
                    <a:pt x="654" y="45"/>
                    <a:pt x="654" y="45"/>
                  </a:cubicBezTo>
                  <a:cubicBezTo>
                    <a:pt x="642" y="45"/>
                    <a:pt x="642" y="34"/>
                    <a:pt x="632" y="34"/>
                  </a:cubicBezTo>
                  <a:lnTo>
                    <a:pt x="632" y="23"/>
                  </a:lnTo>
                  <a:cubicBezTo>
                    <a:pt x="620" y="12"/>
                    <a:pt x="609" y="1"/>
                    <a:pt x="59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61" name="Google Shape;22061;p33"/>
            <p:cNvSpPr/>
            <p:nvPr/>
          </p:nvSpPr>
          <p:spPr>
            <a:xfrm>
              <a:off x="2386073" y="4174223"/>
              <a:ext cx="35" cy="419"/>
            </a:xfrm>
            <a:custGeom>
              <a:avLst/>
              <a:gdLst/>
              <a:ahLst/>
              <a:cxnLst/>
              <a:rect l="l" t="t" r="r" b="b"/>
              <a:pathLst>
                <a:path w="1" h="12" extrusionOk="0">
                  <a:moveTo>
                    <a:pt x="1" y="1"/>
                  </a:moveTo>
                  <a:lnTo>
                    <a:pt x="1" y="1"/>
                  </a:lnTo>
                  <a:lnTo>
                    <a:pt x="1" y="12"/>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62" name="Google Shape;22062;p33"/>
            <p:cNvSpPr/>
            <p:nvPr/>
          </p:nvSpPr>
          <p:spPr>
            <a:xfrm>
              <a:off x="2380247" y="4159953"/>
              <a:ext cx="7012" cy="17793"/>
            </a:xfrm>
            <a:custGeom>
              <a:avLst/>
              <a:gdLst/>
              <a:ahLst/>
              <a:cxnLst/>
              <a:rect l="l" t="t" r="r" b="b"/>
              <a:pathLst>
                <a:path w="201" h="510" extrusionOk="0">
                  <a:moveTo>
                    <a:pt x="141" y="1"/>
                  </a:moveTo>
                  <a:cubicBezTo>
                    <a:pt x="129" y="1"/>
                    <a:pt x="118" y="4"/>
                    <a:pt x="112" y="9"/>
                  </a:cubicBezTo>
                  <a:cubicBezTo>
                    <a:pt x="79" y="32"/>
                    <a:pt x="57" y="42"/>
                    <a:pt x="35" y="76"/>
                  </a:cubicBezTo>
                  <a:cubicBezTo>
                    <a:pt x="23" y="87"/>
                    <a:pt x="12" y="98"/>
                    <a:pt x="12" y="121"/>
                  </a:cubicBezTo>
                  <a:cubicBezTo>
                    <a:pt x="1" y="121"/>
                    <a:pt x="1" y="131"/>
                    <a:pt x="1" y="143"/>
                  </a:cubicBezTo>
                  <a:cubicBezTo>
                    <a:pt x="1" y="154"/>
                    <a:pt x="1" y="154"/>
                    <a:pt x="12" y="165"/>
                  </a:cubicBezTo>
                  <a:cubicBezTo>
                    <a:pt x="12" y="165"/>
                    <a:pt x="12" y="176"/>
                    <a:pt x="23" y="176"/>
                  </a:cubicBezTo>
                  <a:cubicBezTo>
                    <a:pt x="23" y="187"/>
                    <a:pt x="23" y="187"/>
                    <a:pt x="35" y="187"/>
                  </a:cubicBezTo>
                  <a:cubicBezTo>
                    <a:pt x="35" y="198"/>
                    <a:pt x="23" y="198"/>
                    <a:pt x="23" y="210"/>
                  </a:cubicBezTo>
                  <a:lnTo>
                    <a:pt x="35" y="220"/>
                  </a:lnTo>
                  <a:lnTo>
                    <a:pt x="35" y="232"/>
                  </a:lnTo>
                  <a:cubicBezTo>
                    <a:pt x="45" y="232"/>
                    <a:pt x="45" y="243"/>
                    <a:pt x="57" y="243"/>
                  </a:cubicBezTo>
                  <a:cubicBezTo>
                    <a:pt x="57" y="254"/>
                    <a:pt x="45" y="254"/>
                    <a:pt x="45" y="265"/>
                  </a:cubicBezTo>
                  <a:cubicBezTo>
                    <a:pt x="35" y="276"/>
                    <a:pt x="35" y="287"/>
                    <a:pt x="23" y="309"/>
                  </a:cubicBezTo>
                  <a:cubicBezTo>
                    <a:pt x="23" y="309"/>
                    <a:pt x="23" y="321"/>
                    <a:pt x="35" y="332"/>
                  </a:cubicBezTo>
                  <a:cubicBezTo>
                    <a:pt x="35" y="332"/>
                    <a:pt x="35" y="343"/>
                    <a:pt x="45" y="343"/>
                  </a:cubicBezTo>
                  <a:cubicBezTo>
                    <a:pt x="45" y="354"/>
                    <a:pt x="57" y="354"/>
                    <a:pt x="67" y="354"/>
                  </a:cubicBezTo>
                  <a:cubicBezTo>
                    <a:pt x="79" y="354"/>
                    <a:pt x="90" y="354"/>
                    <a:pt x="90" y="343"/>
                  </a:cubicBezTo>
                  <a:lnTo>
                    <a:pt x="90" y="354"/>
                  </a:lnTo>
                  <a:cubicBezTo>
                    <a:pt x="90" y="365"/>
                    <a:pt x="79" y="376"/>
                    <a:pt x="79" y="388"/>
                  </a:cubicBezTo>
                  <a:cubicBezTo>
                    <a:pt x="79" y="398"/>
                    <a:pt x="79" y="410"/>
                    <a:pt x="90" y="410"/>
                  </a:cubicBezTo>
                  <a:cubicBezTo>
                    <a:pt x="90" y="421"/>
                    <a:pt x="101" y="432"/>
                    <a:pt x="101" y="432"/>
                  </a:cubicBezTo>
                  <a:cubicBezTo>
                    <a:pt x="112" y="443"/>
                    <a:pt x="112" y="443"/>
                    <a:pt x="124" y="443"/>
                  </a:cubicBezTo>
                  <a:cubicBezTo>
                    <a:pt x="112" y="443"/>
                    <a:pt x="112" y="454"/>
                    <a:pt x="112" y="454"/>
                  </a:cubicBezTo>
                  <a:cubicBezTo>
                    <a:pt x="101" y="465"/>
                    <a:pt x="101" y="465"/>
                    <a:pt x="101" y="477"/>
                  </a:cubicBezTo>
                  <a:cubicBezTo>
                    <a:pt x="101" y="487"/>
                    <a:pt x="101" y="487"/>
                    <a:pt x="112" y="487"/>
                  </a:cubicBezTo>
                  <a:lnTo>
                    <a:pt x="112" y="499"/>
                  </a:lnTo>
                  <a:lnTo>
                    <a:pt x="124" y="510"/>
                  </a:lnTo>
                  <a:lnTo>
                    <a:pt x="168" y="510"/>
                  </a:lnTo>
                  <a:cubicBezTo>
                    <a:pt x="168" y="510"/>
                    <a:pt x="179" y="510"/>
                    <a:pt x="179" y="499"/>
                  </a:cubicBezTo>
                  <a:cubicBezTo>
                    <a:pt x="190" y="499"/>
                    <a:pt x="190" y="499"/>
                    <a:pt x="190" y="487"/>
                  </a:cubicBezTo>
                  <a:lnTo>
                    <a:pt x="190" y="477"/>
                  </a:lnTo>
                  <a:cubicBezTo>
                    <a:pt x="190" y="465"/>
                    <a:pt x="201" y="465"/>
                    <a:pt x="201" y="454"/>
                  </a:cubicBezTo>
                  <a:lnTo>
                    <a:pt x="201" y="443"/>
                  </a:lnTo>
                  <a:lnTo>
                    <a:pt x="201" y="432"/>
                  </a:lnTo>
                  <a:cubicBezTo>
                    <a:pt x="190" y="432"/>
                    <a:pt x="190" y="432"/>
                    <a:pt x="190" y="421"/>
                  </a:cubicBezTo>
                  <a:lnTo>
                    <a:pt x="168" y="421"/>
                  </a:lnTo>
                  <a:lnTo>
                    <a:pt x="168" y="410"/>
                  </a:lnTo>
                  <a:lnTo>
                    <a:pt x="168" y="388"/>
                  </a:lnTo>
                  <a:lnTo>
                    <a:pt x="168" y="365"/>
                  </a:lnTo>
                  <a:cubicBezTo>
                    <a:pt x="179" y="343"/>
                    <a:pt x="179" y="332"/>
                    <a:pt x="190" y="309"/>
                  </a:cubicBezTo>
                  <a:cubicBezTo>
                    <a:pt x="190" y="309"/>
                    <a:pt x="190" y="299"/>
                    <a:pt x="179" y="287"/>
                  </a:cubicBezTo>
                  <a:lnTo>
                    <a:pt x="168" y="276"/>
                  </a:lnTo>
                  <a:cubicBezTo>
                    <a:pt x="146" y="276"/>
                    <a:pt x="124" y="276"/>
                    <a:pt x="124" y="287"/>
                  </a:cubicBezTo>
                  <a:cubicBezTo>
                    <a:pt x="112" y="299"/>
                    <a:pt x="112" y="299"/>
                    <a:pt x="112" y="309"/>
                  </a:cubicBezTo>
                  <a:lnTo>
                    <a:pt x="112" y="299"/>
                  </a:lnTo>
                  <a:cubicBezTo>
                    <a:pt x="112" y="287"/>
                    <a:pt x="124" y="276"/>
                    <a:pt x="124" y="265"/>
                  </a:cubicBezTo>
                  <a:lnTo>
                    <a:pt x="134" y="254"/>
                  </a:lnTo>
                  <a:lnTo>
                    <a:pt x="134" y="243"/>
                  </a:lnTo>
                  <a:lnTo>
                    <a:pt x="146" y="243"/>
                  </a:lnTo>
                  <a:cubicBezTo>
                    <a:pt x="146" y="232"/>
                    <a:pt x="156" y="232"/>
                    <a:pt x="156" y="220"/>
                  </a:cubicBezTo>
                  <a:lnTo>
                    <a:pt x="146" y="210"/>
                  </a:lnTo>
                  <a:cubicBezTo>
                    <a:pt x="134" y="198"/>
                    <a:pt x="124" y="198"/>
                    <a:pt x="112" y="198"/>
                  </a:cubicBezTo>
                  <a:cubicBezTo>
                    <a:pt x="112" y="198"/>
                    <a:pt x="112" y="187"/>
                    <a:pt x="124" y="187"/>
                  </a:cubicBezTo>
                  <a:cubicBezTo>
                    <a:pt x="124" y="187"/>
                    <a:pt x="124" y="176"/>
                    <a:pt x="134" y="165"/>
                  </a:cubicBezTo>
                  <a:cubicBezTo>
                    <a:pt x="146" y="165"/>
                    <a:pt x="146" y="154"/>
                    <a:pt x="146" y="154"/>
                  </a:cubicBezTo>
                  <a:cubicBezTo>
                    <a:pt x="146" y="143"/>
                    <a:pt x="146" y="131"/>
                    <a:pt x="134" y="131"/>
                  </a:cubicBezTo>
                  <a:cubicBezTo>
                    <a:pt x="124" y="121"/>
                    <a:pt x="124" y="121"/>
                    <a:pt x="112" y="121"/>
                  </a:cubicBezTo>
                  <a:cubicBezTo>
                    <a:pt x="124" y="109"/>
                    <a:pt x="124" y="98"/>
                    <a:pt x="134" y="87"/>
                  </a:cubicBezTo>
                  <a:cubicBezTo>
                    <a:pt x="146" y="76"/>
                    <a:pt x="156" y="65"/>
                    <a:pt x="179" y="65"/>
                  </a:cubicBezTo>
                  <a:cubicBezTo>
                    <a:pt x="179" y="54"/>
                    <a:pt x="190" y="42"/>
                    <a:pt x="190" y="32"/>
                  </a:cubicBezTo>
                  <a:cubicBezTo>
                    <a:pt x="190" y="20"/>
                    <a:pt x="179" y="20"/>
                    <a:pt x="179" y="9"/>
                  </a:cubicBezTo>
                  <a:cubicBezTo>
                    <a:pt x="168" y="4"/>
                    <a:pt x="154" y="1"/>
                    <a:pt x="14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63" name="Google Shape;22063;p33"/>
            <p:cNvSpPr/>
            <p:nvPr/>
          </p:nvSpPr>
          <p:spPr>
            <a:xfrm>
              <a:off x="2361616" y="4169722"/>
              <a:ext cx="14025" cy="25887"/>
            </a:xfrm>
            <a:custGeom>
              <a:avLst/>
              <a:gdLst/>
              <a:ahLst/>
              <a:cxnLst/>
              <a:rect l="l" t="t" r="r" b="b"/>
              <a:pathLst>
                <a:path w="402" h="742" extrusionOk="0">
                  <a:moveTo>
                    <a:pt x="128" y="0"/>
                  </a:moveTo>
                  <a:cubicBezTo>
                    <a:pt x="118" y="0"/>
                    <a:pt x="108" y="5"/>
                    <a:pt x="101" y="19"/>
                  </a:cubicBezTo>
                  <a:cubicBezTo>
                    <a:pt x="68" y="63"/>
                    <a:pt x="35" y="108"/>
                    <a:pt x="23" y="163"/>
                  </a:cubicBezTo>
                  <a:cubicBezTo>
                    <a:pt x="12" y="174"/>
                    <a:pt x="12" y="185"/>
                    <a:pt x="12" y="207"/>
                  </a:cubicBezTo>
                  <a:cubicBezTo>
                    <a:pt x="1" y="230"/>
                    <a:pt x="35" y="241"/>
                    <a:pt x="57" y="241"/>
                  </a:cubicBezTo>
                  <a:cubicBezTo>
                    <a:pt x="45" y="274"/>
                    <a:pt x="35" y="308"/>
                    <a:pt x="68" y="318"/>
                  </a:cubicBezTo>
                  <a:lnTo>
                    <a:pt x="112" y="318"/>
                  </a:lnTo>
                  <a:cubicBezTo>
                    <a:pt x="101" y="352"/>
                    <a:pt x="90" y="375"/>
                    <a:pt x="101" y="407"/>
                  </a:cubicBezTo>
                  <a:cubicBezTo>
                    <a:pt x="112" y="430"/>
                    <a:pt x="146" y="430"/>
                    <a:pt x="168" y="430"/>
                  </a:cubicBezTo>
                  <a:cubicBezTo>
                    <a:pt x="168" y="441"/>
                    <a:pt x="157" y="452"/>
                    <a:pt x="157" y="474"/>
                  </a:cubicBezTo>
                  <a:cubicBezTo>
                    <a:pt x="157" y="496"/>
                    <a:pt x="157" y="530"/>
                    <a:pt x="179" y="541"/>
                  </a:cubicBezTo>
                  <a:cubicBezTo>
                    <a:pt x="190" y="553"/>
                    <a:pt x="213" y="563"/>
                    <a:pt x="235" y="563"/>
                  </a:cubicBezTo>
                  <a:lnTo>
                    <a:pt x="235" y="619"/>
                  </a:lnTo>
                  <a:cubicBezTo>
                    <a:pt x="244" y="637"/>
                    <a:pt x="267" y="655"/>
                    <a:pt x="294" y="655"/>
                  </a:cubicBezTo>
                  <a:cubicBezTo>
                    <a:pt x="300" y="655"/>
                    <a:pt x="306" y="654"/>
                    <a:pt x="312" y="652"/>
                  </a:cubicBezTo>
                  <a:lnTo>
                    <a:pt x="312" y="674"/>
                  </a:lnTo>
                  <a:lnTo>
                    <a:pt x="312" y="708"/>
                  </a:lnTo>
                  <a:lnTo>
                    <a:pt x="324" y="719"/>
                  </a:lnTo>
                  <a:cubicBezTo>
                    <a:pt x="324" y="730"/>
                    <a:pt x="324" y="730"/>
                    <a:pt x="335" y="730"/>
                  </a:cubicBezTo>
                  <a:cubicBezTo>
                    <a:pt x="335" y="741"/>
                    <a:pt x="346" y="741"/>
                    <a:pt x="357" y="741"/>
                  </a:cubicBezTo>
                  <a:lnTo>
                    <a:pt x="379" y="741"/>
                  </a:lnTo>
                  <a:lnTo>
                    <a:pt x="391" y="730"/>
                  </a:lnTo>
                  <a:lnTo>
                    <a:pt x="391" y="697"/>
                  </a:lnTo>
                  <a:lnTo>
                    <a:pt x="391" y="674"/>
                  </a:lnTo>
                  <a:lnTo>
                    <a:pt x="391" y="630"/>
                  </a:lnTo>
                  <a:cubicBezTo>
                    <a:pt x="401" y="630"/>
                    <a:pt x="401" y="630"/>
                    <a:pt x="391" y="619"/>
                  </a:cubicBezTo>
                  <a:lnTo>
                    <a:pt x="391" y="608"/>
                  </a:lnTo>
                  <a:cubicBezTo>
                    <a:pt x="391" y="608"/>
                    <a:pt x="379" y="597"/>
                    <a:pt x="368" y="597"/>
                  </a:cubicBezTo>
                  <a:lnTo>
                    <a:pt x="335" y="597"/>
                  </a:lnTo>
                  <a:lnTo>
                    <a:pt x="335" y="608"/>
                  </a:lnTo>
                  <a:cubicBezTo>
                    <a:pt x="324" y="597"/>
                    <a:pt x="324" y="597"/>
                    <a:pt x="335" y="597"/>
                  </a:cubicBezTo>
                  <a:lnTo>
                    <a:pt x="324" y="597"/>
                  </a:lnTo>
                  <a:lnTo>
                    <a:pt x="324" y="585"/>
                  </a:lnTo>
                  <a:lnTo>
                    <a:pt x="324" y="541"/>
                  </a:lnTo>
                  <a:lnTo>
                    <a:pt x="324" y="430"/>
                  </a:lnTo>
                  <a:cubicBezTo>
                    <a:pt x="324" y="408"/>
                    <a:pt x="305" y="396"/>
                    <a:pt x="286" y="396"/>
                  </a:cubicBezTo>
                  <a:cubicBezTo>
                    <a:pt x="276" y="396"/>
                    <a:pt x="265" y="400"/>
                    <a:pt x="257" y="407"/>
                  </a:cubicBezTo>
                  <a:cubicBezTo>
                    <a:pt x="257" y="385"/>
                    <a:pt x="257" y="352"/>
                    <a:pt x="268" y="330"/>
                  </a:cubicBezTo>
                  <a:cubicBezTo>
                    <a:pt x="268" y="330"/>
                    <a:pt x="257" y="318"/>
                    <a:pt x="257" y="308"/>
                  </a:cubicBezTo>
                  <a:lnTo>
                    <a:pt x="235" y="308"/>
                  </a:lnTo>
                  <a:cubicBezTo>
                    <a:pt x="213" y="308"/>
                    <a:pt x="190" y="308"/>
                    <a:pt x="190" y="318"/>
                  </a:cubicBezTo>
                  <a:cubicBezTo>
                    <a:pt x="190" y="308"/>
                    <a:pt x="201" y="286"/>
                    <a:pt x="201" y="274"/>
                  </a:cubicBezTo>
                  <a:cubicBezTo>
                    <a:pt x="201" y="252"/>
                    <a:pt x="213" y="230"/>
                    <a:pt x="213" y="207"/>
                  </a:cubicBezTo>
                  <a:cubicBezTo>
                    <a:pt x="213" y="185"/>
                    <a:pt x="223" y="174"/>
                    <a:pt x="223" y="152"/>
                  </a:cubicBezTo>
                  <a:cubicBezTo>
                    <a:pt x="223" y="136"/>
                    <a:pt x="200" y="125"/>
                    <a:pt x="183" y="125"/>
                  </a:cubicBezTo>
                  <a:cubicBezTo>
                    <a:pt x="176" y="125"/>
                    <a:pt x="171" y="127"/>
                    <a:pt x="168" y="130"/>
                  </a:cubicBezTo>
                  <a:lnTo>
                    <a:pt x="168" y="96"/>
                  </a:lnTo>
                  <a:cubicBezTo>
                    <a:pt x="179" y="85"/>
                    <a:pt x="157" y="63"/>
                    <a:pt x="146" y="63"/>
                  </a:cubicBezTo>
                  <a:cubicBezTo>
                    <a:pt x="146" y="52"/>
                    <a:pt x="157" y="52"/>
                    <a:pt x="157" y="41"/>
                  </a:cubicBezTo>
                  <a:cubicBezTo>
                    <a:pt x="168" y="29"/>
                    <a:pt x="157" y="7"/>
                    <a:pt x="146" y="7"/>
                  </a:cubicBezTo>
                  <a:cubicBezTo>
                    <a:pt x="141" y="3"/>
                    <a:pt x="135" y="0"/>
                    <a:pt x="12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64" name="Google Shape;22064;p33"/>
            <p:cNvSpPr/>
            <p:nvPr/>
          </p:nvSpPr>
          <p:spPr>
            <a:xfrm>
              <a:off x="2374455" y="4195574"/>
              <a:ext cx="3489" cy="2337"/>
            </a:xfrm>
            <a:custGeom>
              <a:avLst/>
              <a:gdLst/>
              <a:ahLst/>
              <a:cxnLst/>
              <a:rect l="l" t="t" r="r" b="b"/>
              <a:pathLst>
                <a:path w="100" h="67" extrusionOk="0">
                  <a:moveTo>
                    <a:pt x="11" y="0"/>
                  </a:moveTo>
                  <a:lnTo>
                    <a:pt x="0" y="12"/>
                  </a:lnTo>
                  <a:lnTo>
                    <a:pt x="0" y="22"/>
                  </a:lnTo>
                  <a:lnTo>
                    <a:pt x="0" y="34"/>
                  </a:lnTo>
                  <a:lnTo>
                    <a:pt x="0" y="45"/>
                  </a:lnTo>
                  <a:cubicBezTo>
                    <a:pt x="0" y="45"/>
                    <a:pt x="0" y="56"/>
                    <a:pt x="11" y="56"/>
                  </a:cubicBezTo>
                  <a:cubicBezTo>
                    <a:pt x="11" y="67"/>
                    <a:pt x="23" y="67"/>
                    <a:pt x="23" y="67"/>
                  </a:cubicBezTo>
                  <a:lnTo>
                    <a:pt x="78" y="67"/>
                  </a:lnTo>
                  <a:lnTo>
                    <a:pt x="89" y="56"/>
                  </a:lnTo>
                  <a:cubicBezTo>
                    <a:pt x="100" y="56"/>
                    <a:pt x="100" y="45"/>
                    <a:pt x="100" y="45"/>
                  </a:cubicBezTo>
                  <a:lnTo>
                    <a:pt x="100" y="34"/>
                  </a:lnTo>
                  <a:lnTo>
                    <a:pt x="100" y="22"/>
                  </a:lnTo>
                  <a:lnTo>
                    <a:pt x="100" y="12"/>
                  </a:lnTo>
                  <a:cubicBezTo>
                    <a:pt x="100" y="12"/>
                    <a:pt x="89" y="12"/>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65" name="Google Shape;22065;p33"/>
            <p:cNvSpPr/>
            <p:nvPr/>
          </p:nvSpPr>
          <p:spPr>
            <a:xfrm>
              <a:off x="2389562" y="4208762"/>
              <a:ext cx="40469" cy="15071"/>
            </a:xfrm>
            <a:custGeom>
              <a:avLst/>
              <a:gdLst/>
              <a:ahLst/>
              <a:cxnLst/>
              <a:rect l="l" t="t" r="r" b="b"/>
              <a:pathLst>
                <a:path w="1160" h="432" extrusionOk="0">
                  <a:moveTo>
                    <a:pt x="123" y="0"/>
                  </a:moveTo>
                  <a:cubicBezTo>
                    <a:pt x="112" y="0"/>
                    <a:pt x="101" y="0"/>
                    <a:pt x="90" y="12"/>
                  </a:cubicBezTo>
                  <a:cubicBezTo>
                    <a:pt x="67" y="34"/>
                    <a:pt x="34" y="45"/>
                    <a:pt x="12" y="56"/>
                  </a:cubicBezTo>
                  <a:cubicBezTo>
                    <a:pt x="1" y="79"/>
                    <a:pt x="12" y="89"/>
                    <a:pt x="23" y="101"/>
                  </a:cubicBezTo>
                  <a:cubicBezTo>
                    <a:pt x="23" y="101"/>
                    <a:pt x="23" y="112"/>
                    <a:pt x="12" y="123"/>
                  </a:cubicBezTo>
                  <a:cubicBezTo>
                    <a:pt x="1" y="134"/>
                    <a:pt x="12" y="145"/>
                    <a:pt x="23" y="156"/>
                  </a:cubicBezTo>
                  <a:cubicBezTo>
                    <a:pt x="32" y="165"/>
                    <a:pt x="44" y="169"/>
                    <a:pt x="55" y="169"/>
                  </a:cubicBezTo>
                  <a:cubicBezTo>
                    <a:pt x="70" y="169"/>
                    <a:pt x="83" y="163"/>
                    <a:pt x="90" y="156"/>
                  </a:cubicBezTo>
                  <a:lnTo>
                    <a:pt x="101" y="145"/>
                  </a:lnTo>
                  <a:lnTo>
                    <a:pt x="123" y="145"/>
                  </a:lnTo>
                  <a:lnTo>
                    <a:pt x="112" y="156"/>
                  </a:lnTo>
                  <a:cubicBezTo>
                    <a:pt x="112" y="190"/>
                    <a:pt x="123" y="223"/>
                    <a:pt x="146" y="234"/>
                  </a:cubicBezTo>
                  <a:cubicBezTo>
                    <a:pt x="152" y="236"/>
                    <a:pt x="158" y="237"/>
                    <a:pt x="163" y="237"/>
                  </a:cubicBezTo>
                  <a:cubicBezTo>
                    <a:pt x="187" y="237"/>
                    <a:pt x="205" y="221"/>
                    <a:pt x="223" y="212"/>
                  </a:cubicBezTo>
                  <a:cubicBezTo>
                    <a:pt x="223" y="223"/>
                    <a:pt x="223" y="234"/>
                    <a:pt x="235" y="245"/>
                  </a:cubicBezTo>
                  <a:cubicBezTo>
                    <a:pt x="241" y="264"/>
                    <a:pt x="254" y="272"/>
                    <a:pt x="268" y="272"/>
                  </a:cubicBezTo>
                  <a:cubicBezTo>
                    <a:pt x="279" y="272"/>
                    <a:pt x="291" y="267"/>
                    <a:pt x="301" y="257"/>
                  </a:cubicBezTo>
                  <a:cubicBezTo>
                    <a:pt x="301" y="257"/>
                    <a:pt x="301" y="245"/>
                    <a:pt x="312" y="245"/>
                  </a:cubicBezTo>
                  <a:cubicBezTo>
                    <a:pt x="324" y="245"/>
                    <a:pt x="324" y="234"/>
                    <a:pt x="324" y="234"/>
                  </a:cubicBezTo>
                  <a:cubicBezTo>
                    <a:pt x="334" y="234"/>
                    <a:pt x="334" y="234"/>
                    <a:pt x="334" y="245"/>
                  </a:cubicBezTo>
                  <a:lnTo>
                    <a:pt x="346" y="245"/>
                  </a:lnTo>
                  <a:lnTo>
                    <a:pt x="346" y="257"/>
                  </a:lnTo>
                  <a:cubicBezTo>
                    <a:pt x="346" y="257"/>
                    <a:pt x="346" y="267"/>
                    <a:pt x="334" y="279"/>
                  </a:cubicBezTo>
                  <a:lnTo>
                    <a:pt x="346" y="289"/>
                  </a:lnTo>
                  <a:cubicBezTo>
                    <a:pt x="357" y="301"/>
                    <a:pt x="357" y="301"/>
                    <a:pt x="368" y="301"/>
                  </a:cubicBezTo>
                  <a:cubicBezTo>
                    <a:pt x="379" y="301"/>
                    <a:pt x="401" y="301"/>
                    <a:pt x="401" y="289"/>
                  </a:cubicBezTo>
                  <a:lnTo>
                    <a:pt x="423" y="289"/>
                  </a:lnTo>
                  <a:cubicBezTo>
                    <a:pt x="423" y="323"/>
                    <a:pt x="446" y="334"/>
                    <a:pt x="468" y="334"/>
                  </a:cubicBezTo>
                  <a:cubicBezTo>
                    <a:pt x="468" y="334"/>
                    <a:pt x="457" y="334"/>
                    <a:pt x="457" y="346"/>
                  </a:cubicBezTo>
                  <a:lnTo>
                    <a:pt x="457" y="368"/>
                  </a:lnTo>
                  <a:cubicBezTo>
                    <a:pt x="446" y="378"/>
                    <a:pt x="435" y="390"/>
                    <a:pt x="435" y="401"/>
                  </a:cubicBezTo>
                  <a:cubicBezTo>
                    <a:pt x="435" y="412"/>
                    <a:pt x="446" y="423"/>
                    <a:pt x="457" y="423"/>
                  </a:cubicBezTo>
                  <a:cubicBezTo>
                    <a:pt x="474" y="429"/>
                    <a:pt x="487" y="432"/>
                    <a:pt x="500" y="432"/>
                  </a:cubicBezTo>
                  <a:cubicBezTo>
                    <a:pt x="512" y="432"/>
                    <a:pt x="523" y="429"/>
                    <a:pt x="535" y="423"/>
                  </a:cubicBezTo>
                  <a:cubicBezTo>
                    <a:pt x="568" y="423"/>
                    <a:pt x="591" y="412"/>
                    <a:pt x="613" y="390"/>
                  </a:cubicBezTo>
                  <a:cubicBezTo>
                    <a:pt x="613" y="390"/>
                    <a:pt x="623" y="378"/>
                    <a:pt x="623" y="368"/>
                  </a:cubicBezTo>
                  <a:cubicBezTo>
                    <a:pt x="623" y="356"/>
                    <a:pt x="613" y="346"/>
                    <a:pt x="613" y="346"/>
                  </a:cubicBezTo>
                  <a:cubicBezTo>
                    <a:pt x="601" y="334"/>
                    <a:pt x="601" y="334"/>
                    <a:pt x="591" y="334"/>
                  </a:cubicBezTo>
                  <a:lnTo>
                    <a:pt x="623" y="301"/>
                  </a:lnTo>
                  <a:cubicBezTo>
                    <a:pt x="635" y="312"/>
                    <a:pt x="646" y="323"/>
                    <a:pt x="657" y="323"/>
                  </a:cubicBezTo>
                  <a:cubicBezTo>
                    <a:pt x="680" y="323"/>
                    <a:pt x="702" y="323"/>
                    <a:pt x="712" y="312"/>
                  </a:cubicBezTo>
                  <a:cubicBezTo>
                    <a:pt x="724" y="334"/>
                    <a:pt x="746" y="334"/>
                    <a:pt x="769" y="334"/>
                  </a:cubicBezTo>
                  <a:cubicBezTo>
                    <a:pt x="801" y="323"/>
                    <a:pt x="835" y="312"/>
                    <a:pt x="857" y="279"/>
                  </a:cubicBezTo>
                  <a:cubicBezTo>
                    <a:pt x="880" y="279"/>
                    <a:pt x="902" y="257"/>
                    <a:pt x="924" y="234"/>
                  </a:cubicBezTo>
                  <a:cubicBezTo>
                    <a:pt x="937" y="247"/>
                    <a:pt x="954" y="253"/>
                    <a:pt x="970" y="253"/>
                  </a:cubicBezTo>
                  <a:cubicBezTo>
                    <a:pt x="981" y="253"/>
                    <a:pt x="992" y="250"/>
                    <a:pt x="1002" y="245"/>
                  </a:cubicBezTo>
                  <a:cubicBezTo>
                    <a:pt x="1035" y="223"/>
                    <a:pt x="1058" y="200"/>
                    <a:pt x="1080" y="178"/>
                  </a:cubicBezTo>
                  <a:cubicBezTo>
                    <a:pt x="1102" y="145"/>
                    <a:pt x="1113" y="123"/>
                    <a:pt x="1135" y="89"/>
                  </a:cubicBezTo>
                  <a:cubicBezTo>
                    <a:pt x="1160" y="57"/>
                    <a:pt x="1125" y="36"/>
                    <a:pt x="1091" y="36"/>
                  </a:cubicBezTo>
                  <a:cubicBezTo>
                    <a:pt x="1079" y="36"/>
                    <a:pt x="1067" y="39"/>
                    <a:pt x="1058" y="45"/>
                  </a:cubicBezTo>
                  <a:lnTo>
                    <a:pt x="1046" y="56"/>
                  </a:lnTo>
                  <a:lnTo>
                    <a:pt x="1046" y="45"/>
                  </a:lnTo>
                  <a:cubicBezTo>
                    <a:pt x="1024" y="45"/>
                    <a:pt x="1013" y="45"/>
                    <a:pt x="991" y="56"/>
                  </a:cubicBezTo>
                  <a:lnTo>
                    <a:pt x="957" y="89"/>
                  </a:lnTo>
                  <a:cubicBezTo>
                    <a:pt x="946" y="89"/>
                    <a:pt x="935" y="89"/>
                    <a:pt x="935" y="101"/>
                  </a:cubicBezTo>
                  <a:cubicBezTo>
                    <a:pt x="935" y="89"/>
                    <a:pt x="935" y="79"/>
                    <a:pt x="946" y="67"/>
                  </a:cubicBezTo>
                  <a:cubicBezTo>
                    <a:pt x="946" y="42"/>
                    <a:pt x="922" y="30"/>
                    <a:pt x="900" y="30"/>
                  </a:cubicBezTo>
                  <a:cubicBezTo>
                    <a:pt x="892" y="30"/>
                    <a:pt x="885" y="31"/>
                    <a:pt x="880" y="34"/>
                  </a:cubicBezTo>
                  <a:cubicBezTo>
                    <a:pt x="868" y="45"/>
                    <a:pt x="857" y="56"/>
                    <a:pt x="835" y="67"/>
                  </a:cubicBezTo>
                  <a:cubicBezTo>
                    <a:pt x="824" y="89"/>
                    <a:pt x="813" y="101"/>
                    <a:pt x="801" y="112"/>
                  </a:cubicBezTo>
                  <a:lnTo>
                    <a:pt x="801" y="123"/>
                  </a:lnTo>
                  <a:cubicBezTo>
                    <a:pt x="798" y="119"/>
                    <a:pt x="793" y="118"/>
                    <a:pt x="788" y="118"/>
                  </a:cubicBezTo>
                  <a:cubicBezTo>
                    <a:pt x="777" y="118"/>
                    <a:pt x="765" y="123"/>
                    <a:pt x="757" y="123"/>
                  </a:cubicBezTo>
                  <a:cubicBezTo>
                    <a:pt x="757" y="123"/>
                    <a:pt x="746" y="112"/>
                    <a:pt x="735" y="112"/>
                  </a:cubicBezTo>
                  <a:cubicBezTo>
                    <a:pt x="724" y="112"/>
                    <a:pt x="702" y="112"/>
                    <a:pt x="690" y="123"/>
                  </a:cubicBezTo>
                  <a:cubicBezTo>
                    <a:pt x="680" y="112"/>
                    <a:pt x="646" y="112"/>
                    <a:pt x="635" y="112"/>
                  </a:cubicBezTo>
                  <a:cubicBezTo>
                    <a:pt x="623" y="101"/>
                    <a:pt x="601" y="89"/>
                    <a:pt x="579" y="89"/>
                  </a:cubicBezTo>
                  <a:cubicBezTo>
                    <a:pt x="572" y="76"/>
                    <a:pt x="553" y="66"/>
                    <a:pt x="534" y="66"/>
                  </a:cubicBezTo>
                  <a:cubicBezTo>
                    <a:pt x="522" y="66"/>
                    <a:pt x="510" y="70"/>
                    <a:pt x="502" y="79"/>
                  </a:cubicBezTo>
                  <a:cubicBezTo>
                    <a:pt x="479" y="79"/>
                    <a:pt x="468" y="79"/>
                    <a:pt x="457" y="89"/>
                  </a:cubicBezTo>
                  <a:cubicBezTo>
                    <a:pt x="446" y="101"/>
                    <a:pt x="435" y="123"/>
                    <a:pt x="435" y="134"/>
                  </a:cubicBezTo>
                  <a:lnTo>
                    <a:pt x="413" y="134"/>
                  </a:lnTo>
                  <a:cubicBezTo>
                    <a:pt x="413" y="134"/>
                    <a:pt x="423" y="134"/>
                    <a:pt x="423" y="123"/>
                  </a:cubicBezTo>
                  <a:cubicBezTo>
                    <a:pt x="435" y="112"/>
                    <a:pt x="423" y="101"/>
                    <a:pt x="413" y="89"/>
                  </a:cubicBezTo>
                  <a:cubicBezTo>
                    <a:pt x="390" y="89"/>
                    <a:pt x="368" y="89"/>
                    <a:pt x="357" y="101"/>
                  </a:cubicBezTo>
                  <a:cubicBezTo>
                    <a:pt x="346" y="123"/>
                    <a:pt x="324" y="134"/>
                    <a:pt x="301" y="156"/>
                  </a:cubicBezTo>
                  <a:cubicBezTo>
                    <a:pt x="301" y="156"/>
                    <a:pt x="290" y="156"/>
                    <a:pt x="290" y="168"/>
                  </a:cubicBezTo>
                  <a:cubicBezTo>
                    <a:pt x="290" y="145"/>
                    <a:pt x="279" y="134"/>
                    <a:pt x="268" y="123"/>
                  </a:cubicBezTo>
                  <a:cubicBezTo>
                    <a:pt x="261" y="120"/>
                    <a:pt x="254" y="118"/>
                    <a:pt x="248" y="118"/>
                  </a:cubicBezTo>
                  <a:cubicBezTo>
                    <a:pt x="233" y="118"/>
                    <a:pt x="220" y="126"/>
                    <a:pt x="212" y="134"/>
                  </a:cubicBezTo>
                  <a:cubicBezTo>
                    <a:pt x="201" y="134"/>
                    <a:pt x="201" y="145"/>
                    <a:pt x="201" y="145"/>
                  </a:cubicBezTo>
                  <a:lnTo>
                    <a:pt x="201" y="101"/>
                  </a:lnTo>
                  <a:cubicBezTo>
                    <a:pt x="190" y="89"/>
                    <a:pt x="179" y="79"/>
                    <a:pt x="168" y="79"/>
                  </a:cubicBezTo>
                  <a:lnTo>
                    <a:pt x="156" y="79"/>
                  </a:lnTo>
                  <a:cubicBezTo>
                    <a:pt x="156" y="67"/>
                    <a:pt x="146" y="56"/>
                    <a:pt x="146" y="56"/>
                  </a:cubicBezTo>
                  <a:cubicBezTo>
                    <a:pt x="146" y="45"/>
                    <a:pt x="156" y="34"/>
                    <a:pt x="156" y="23"/>
                  </a:cubicBezTo>
                  <a:cubicBezTo>
                    <a:pt x="156" y="12"/>
                    <a:pt x="134" y="0"/>
                    <a:pt x="12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66" name="Google Shape;22066;p33"/>
            <p:cNvSpPr/>
            <p:nvPr/>
          </p:nvSpPr>
          <p:spPr>
            <a:xfrm>
              <a:off x="2422950" y="4216368"/>
              <a:ext cx="11304" cy="7082"/>
            </a:xfrm>
            <a:custGeom>
              <a:avLst/>
              <a:gdLst/>
              <a:ahLst/>
              <a:cxnLst/>
              <a:rect l="l" t="t" r="r" b="b"/>
              <a:pathLst>
                <a:path w="324" h="203" extrusionOk="0">
                  <a:moveTo>
                    <a:pt x="144" y="0"/>
                  </a:moveTo>
                  <a:cubicBezTo>
                    <a:pt x="134" y="0"/>
                    <a:pt x="123" y="8"/>
                    <a:pt x="123" y="16"/>
                  </a:cubicBezTo>
                  <a:cubicBezTo>
                    <a:pt x="123" y="27"/>
                    <a:pt x="123" y="27"/>
                    <a:pt x="111" y="39"/>
                  </a:cubicBezTo>
                  <a:cubicBezTo>
                    <a:pt x="111" y="49"/>
                    <a:pt x="111" y="49"/>
                    <a:pt x="101" y="49"/>
                  </a:cubicBezTo>
                  <a:cubicBezTo>
                    <a:pt x="101" y="61"/>
                    <a:pt x="89" y="83"/>
                    <a:pt x="78" y="94"/>
                  </a:cubicBezTo>
                  <a:cubicBezTo>
                    <a:pt x="67" y="94"/>
                    <a:pt x="67" y="105"/>
                    <a:pt x="56" y="105"/>
                  </a:cubicBezTo>
                  <a:lnTo>
                    <a:pt x="56" y="116"/>
                  </a:lnTo>
                  <a:lnTo>
                    <a:pt x="45" y="116"/>
                  </a:lnTo>
                  <a:cubicBezTo>
                    <a:pt x="22" y="138"/>
                    <a:pt x="12" y="150"/>
                    <a:pt x="0" y="172"/>
                  </a:cubicBezTo>
                  <a:cubicBezTo>
                    <a:pt x="0" y="183"/>
                    <a:pt x="12" y="194"/>
                    <a:pt x="12" y="194"/>
                  </a:cubicBezTo>
                  <a:cubicBezTo>
                    <a:pt x="17" y="200"/>
                    <a:pt x="25" y="202"/>
                    <a:pt x="34" y="202"/>
                  </a:cubicBezTo>
                  <a:cubicBezTo>
                    <a:pt x="42" y="202"/>
                    <a:pt x="50" y="200"/>
                    <a:pt x="56" y="194"/>
                  </a:cubicBezTo>
                  <a:cubicBezTo>
                    <a:pt x="67" y="194"/>
                    <a:pt x="78" y="183"/>
                    <a:pt x="89" y="172"/>
                  </a:cubicBezTo>
                  <a:lnTo>
                    <a:pt x="101" y="160"/>
                  </a:lnTo>
                  <a:cubicBezTo>
                    <a:pt x="101" y="160"/>
                    <a:pt x="111" y="172"/>
                    <a:pt x="111" y="183"/>
                  </a:cubicBezTo>
                  <a:lnTo>
                    <a:pt x="134" y="183"/>
                  </a:lnTo>
                  <a:cubicBezTo>
                    <a:pt x="137" y="187"/>
                    <a:pt x="141" y="188"/>
                    <a:pt x="145" y="188"/>
                  </a:cubicBezTo>
                  <a:cubicBezTo>
                    <a:pt x="151" y="188"/>
                    <a:pt x="156" y="183"/>
                    <a:pt x="156" y="183"/>
                  </a:cubicBezTo>
                  <a:cubicBezTo>
                    <a:pt x="167" y="183"/>
                    <a:pt x="178" y="172"/>
                    <a:pt x="178" y="172"/>
                  </a:cubicBezTo>
                  <a:cubicBezTo>
                    <a:pt x="190" y="172"/>
                    <a:pt x="190" y="160"/>
                    <a:pt x="190" y="160"/>
                  </a:cubicBezTo>
                  <a:lnTo>
                    <a:pt x="223" y="128"/>
                  </a:lnTo>
                  <a:lnTo>
                    <a:pt x="279" y="128"/>
                  </a:lnTo>
                  <a:cubicBezTo>
                    <a:pt x="289" y="116"/>
                    <a:pt x="289" y="116"/>
                    <a:pt x="301" y="116"/>
                  </a:cubicBezTo>
                  <a:cubicBezTo>
                    <a:pt x="301" y="105"/>
                    <a:pt x="312" y="105"/>
                    <a:pt x="312" y="105"/>
                  </a:cubicBezTo>
                  <a:cubicBezTo>
                    <a:pt x="312" y="94"/>
                    <a:pt x="323" y="94"/>
                    <a:pt x="323" y="83"/>
                  </a:cubicBezTo>
                  <a:lnTo>
                    <a:pt x="323" y="71"/>
                  </a:lnTo>
                  <a:cubicBezTo>
                    <a:pt x="323" y="71"/>
                    <a:pt x="323" y="61"/>
                    <a:pt x="312" y="61"/>
                  </a:cubicBezTo>
                  <a:lnTo>
                    <a:pt x="312" y="49"/>
                  </a:lnTo>
                  <a:lnTo>
                    <a:pt x="301" y="49"/>
                  </a:lnTo>
                  <a:lnTo>
                    <a:pt x="289" y="39"/>
                  </a:lnTo>
                  <a:lnTo>
                    <a:pt x="267" y="39"/>
                  </a:lnTo>
                  <a:cubicBezTo>
                    <a:pt x="267" y="49"/>
                    <a:pt x="256" y="49"/>
                    <a:pt x="256" y="49"/>
                  </a:cubicBezTo>
                  <a:lnTo>
                    <a:pt x="245" y="49"/>
                  </a:lnTo>
                  <a:cubicBezTo>
                    <a:pt x="245" y="49"/>
                    <a:pt x="234" y="39"/>
                    <a:pt x="223" y="39"/>
                  </a:cubicBezTo>
                  <a:cubicBezTo>
                    <a:pt x="200" y="39"/>
                    <a:pt x="190" y="49"/>
                    <a:pt x="190" y="61"/>
                  </a:cubicBezTo>
                  <a:lnTo>
                    <a:pt x="190" y="71"/>
                  </a:lnTo>
                  <a:lnTo>
                    <a:pt x="178" y="71"/>
                  </a:lnTo>
                  <a:cubicBezTo>
                    <a:pt x="178" y="83"/>
                    <a:pt x="167" y="83"/>
                    <a:pt x="167" y="94"/>
                  </a:cubicBezTo>
                  <a:cubicBezTo>
                    <a:pt x="156" y="105"/>
                    <a:pt x="145" y="105"/>
                    <a:pt x="145" y="116"/>
                  </a:cubicBezTo>
                  <a:cubicBezTo>
                    <a:pt x="134" y="116"/>
                    <a:pt x="134" y="128"/>
                    <a:pt x="123" y="128"/>
                  </a:cubicBezTo>
                  <a:cubicBezTo>
                    <a:pt x="134" y="128"/>
                    <a:pt x="134" y="116"/>
                    <a:pt x="134" y="116"/>
                  </a:cubicBezTo>
                  <a:cubicBezTo>
                    <a:pt x="156" y="83"/>
                    <a:pt x="178" y="61"/>
                    <a:pt x="178" y="16"/>
                  </a:cubicBezTo>
                  <a:cubicBezTo>
                    <a:pt x="178" y="5"/>
                    <a:pt x="167" y="5"/>
                    <a:pt x="156" y="5"/>
                  </a:cubicBezTo>
                  <a:cubicBezTo>
                    <a:pt x="153" y="2"/>
                    <a:pt x="149" y="0"/>
                    <a:pt x="14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67" name="Google Shape;22067;p33"/>
            <p:cNvSpPr/>
            <p:nvPr/>
          </p:nvSpPr>
          <p:spPr>
            <a:xfrm>
              <a:off x="2431463" y="4209111"/>
              <a:ext cx="8199" cy="6280"/>
            </a:xfrm>
            <a:custGeom>
              <a:avLst/>
              <a:gdLst/>
              <a:ahLst/>
              <a:cxnLst/>
              <a:rect l="l" t="t" r="r" b="b"/>
              <a:pathLst>
                <a:path w="235" h="180" extrusionOk="0">
                  <a:moveTo>
                    <a:pt x="101" y="1"/>
                  </a:moveTo>
                  <a:cubicBezTo>
                    <a:pt x="92" y="1"/>
                    <a:pt x="83" y="4"/>
                    <a:pt x="79" y="13"/>
                  </a:cubicBezTo>
                  <a:lnTo>
                    <a:pt x="45" y="79"/>
                  </a:lnTo>
                  <a:lnTo>
                    <a:pt x="23" y="102"/>
                  </a:lnTo>
                  <a:cubicBezTo>
                    <a:pt x="23" y="113"/>
                    <a:pt x="23" y="113"/>
                    <a:pt x="12" y="124"/>
                  </a:cubicBezTo>
                  <a:cubicBezTo>
                    <a:pt x="12" y="124"/>
                    <a:pt x="1" y="135"/>
                    <a:pt x="1" y="146"/>
                  </a:cubicBezTo>
                  <a:cubicBezTo>
                    <a:pt x="1" y="168"/>
                    <a:pt x="23" y="180"/>
                    <a:pt x="45" y="180"/>
                  </a:cubicBezTo>
                  <a:cubicBezTo>
                    <a:pt x="68" y="168"/>
                    <a:pt x="90" y="158"/>
                    <a:pt x="90" y="135"/>
                  </a:cubicBezTo>
                  <a:lnTo>
                    <a:pt x="90" y="124"/>
                  </a:lnTo>
                  <a:cubicBezTo>
                    <a:pt x="90" y="124"/>
                    <a:pt x="90" y="113"/>
                    <a:pt x="101" y="113"/>
                  </a:cubicBezTo>
                  <a:cubicBezTo>
                    <a:pt x="101" y="113"/>
                    <a:pt x="101" y="124"/>
                    <a:pt x="112" y="124"/>
                  </a:cubicBezTo>
                  <a:lnTo>
                    <a:pt x="168" y="124"/>
                  </a:lnTo>
                  <a:lnTo>
                    <a:pt x="168" y="135"/>
                  </a:lnTo>
                  <a:lnTo>
                    <a:pt x="223" y="135"/>
                  </a:lnTo>
                  <a:lnTo>
                    <a:pt x="223" y="124"/>
                  </a:lnTo>
                  <a:lnTo>
                    <a:pt x="235" y="124"/>
                  </a:lnTo>
                  <a:lnTo>
                    <a:pt x="235" y="102"/>
                  </a:lnTo>
                  <a:lnTo>
                    <a:pt x="235" y="91"/>
                  </a:lnTo>
                  <a:cubicBezTo>
                    <a:pt x="235" y="91"/>
                    <a:pt x="223" y="91"/>
                    <a:pt x="223" y="79"/>
                  </a:cubicBezTo>
                  <a:lnTo>
                    <a:pt x="213" y="79"/>
                  </a:lnTo>
                  <a:lnTo>
                    <a:pt x="213" y="57"/>
                  </a:lnTo>
                  <a:lnTo>
                    <a:pt x="201" y="46"/>
                  </a:lnTo>
                  <a:lnTo>
                    <a:pt x="190" y="46"/>
                  </a:lnTo>
                  <a:cubicBezTo>
                    <a:pt x="190" y="35"/>
                    <a:pt x="190" y="35"/>
                    <a:pt x="179" y="35"/>
                  </a:cubicBezTo>
                  <a:lnTo>
                    <a:pt x="168" y="35"/>
                  </a:lnTo>
                  <a:cubicBezTo>
                    <a:pt x="168" y="35"/>
                    <a:pt x="168" y="24"/>
                    <a:pt x="157" y="24"/>
                  </a:cubicBezTo>
                  <a:lnTo>
                    <a:pt x="124" y="24"/>
                  </a:lnTo>
                  <a:cubicBezTo>
                    <a:pt x="130" y="10"/>
                    <a:pt x="116" y="1"/>
                    <a:pt x="10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68" name="Google Shape;22068;p33"/>
            <p:cNvSpPr/>
            <p:nvPr/>
          </p:nvSpPr>
          <p:spPr>
            <a:xfrm>
              <a:off x="2386457" y="4204959"/>
              <a:ext cx="21770" cy="19258"/>
            </a:xfrm>
            <a:custGeom>
              <a:avLst/>
              <a:gdLst/>
              <a:ahLst/>
              <a:cxnLst/>
              <a:rect l="l" t="t" r="r" b="b"/>
              <a:pathLst>
                <a:path w="624" h="552" extrusionOk="0">
                  <a:moveTo>
                    <a:pt x="61" y="0"/>
                  </a:moveTo>
                  <a:cubicBezTo>
                    <a:pt x="44" y="0"/>
                    <a:pt x="28" y="7"/>
                    <a:pt x="23" y="20"/>
                  </a:cubicBezTo>
                  <a:cubicBezTo>
                    <a:pt x="12" y="43"/>
                    <a:pt x="12" y="65"/>
                    <a:pt x="12" y="87"/>
                  </a:cubicBezTo>
                  <a:cubicBezTo>
                    <a:pt x="1" y="109"/>
                    <a:pt x="1" y="132"/>
                    <a:pt x="1" y="154"/>
                  </a:cubicBezTo>
                  <a:cubicBezTo>
                    <a:pt x="1" y="165"/>
                    <a:pt x="1" y="176"/>
                    <a:pt x="12" y="188"/>
                  </a:cubicBezTo>
                  <a:cubicBezTo>
                    <a:pt x="23" y="210"/>
                    <a:pt x="45" y="210"/>
                    <a:pt x="57" y="210"/>
                  </a:cubicBezTo>
                  <a:lnTo>
                    <a:pt x="67" y="210"/>
                  </a:lnTo>
                  <a:cubicBezTo>
                    <a:pt x="67" y="232"/>
                    <a:pt x="79" y="243"/>
                    <a:pt x="101" y="243"/>
                  </a:cubicBezTo>
                  <a:cubicBezTo>
                    <a:pt x="112" y="243"/>
                    <a:pt x="134" y="243"/>
                    <a:pt x="146" y="232"/>
                  </a:cubicBezTo>
                  <a:lnTo>
                    <a:pt x="146" y="232"/>
                  </a:lnTo>
                  <a:cubicBezTo>
                    <a:pt x="134" y="254"/>
                    <a:pt x="134" y="277"/>
                    <a:pt x="146" y="287"/>
                  </a:cubicBezTo>
                  <a:cubicBezTo>
                    <a:pt x="157" y="298"/>
                    <a:pt x="171" y="304"/>
                    <a:pt x="184" y="304"/>
                  </a:cubicBezTo>
                  <a:cubicBezTo>
                    <a:pt x="198" y="304"/>
                    <a:pt x="212" y="298"/>
                    <a:pt x="223" y="287"/>
                  </a:cubicBezTo>
                  <a:lnTo>
                    <a:pt x="223" y="277"/>
                  </a:lnTo>
                  <a:lnTo>
                    <a:pt x="235" y="277"/>
                  </a:lnTo>
                  <a:lnTo>
                    <a:pt x="235" y="321"/>
                  </a:lnTo>
                  <a:cubicBezTo>
                    <a:pt x="235" y="332"/>
                    <a:pt x="223" y="354"/>
                    <a:pt x="235" y="366"/>
                  </a:cubicBezTo>
                  <a:lnTo>
                    <a:pt x="235" y="376"/>
                  </a:lnTo>
                  <a:lnTo>
                    <a:pt x="245" y="376"/>
                  </a:lnTo>
                  <a:cubicBezTo>
                    <a:pt x="257" y="388"/>
                    <a:pt x="257" y="388"/>
                    <a:pt x="268" y="388"/>
                  </a:cubicBezTo>
                  <a:lnTo>
                    <a:pt x="290" y="388"/>
                  </a:lnTo>
                  <a:cubicBezTo>
                    <a:pt x="290" y="376"/>
                    <a:pt x="301" y="376"/>
                    <a:pt x="301" y="366"/>
                  </a:cubicBezTo>
                  <a:lnTo>
                    <a:pt x="301" y="354"/>
                  </a:lnTo>
                  <a:lnTo>
                    <a:pt x="312" y="343"/>
                  </a:lnTo>
                  <a:cubicBezTo>
                    <a:pt x="312" y="366"/>
                    <a:pt x="324" y="388"/>
                    <a:pt x="334" y="410"/>
                  </a:cubicBezTo>
                  <a:cubicBezTo>
                    <a:pt x="334" y="421"/>
                    <a:pt x="334" y="432"/>
                    <a:pt x="346" y="432"/>
                  </a:cubicBezTo>
                  <a:cubicBezTo>
                    <a:pt x="346" y="455"/>
                    <a:pt x="357" y="465"/>
                    <a:pt x="357" y="477"/>
                  </a:cubicBezTo>
                  <a:cubicBezTo>
                    <a:pt x="368" y="499"/>
                    <a:pt x="390" y="499"/>
                    <a:pt x="413" y="499"/>
                  </a:cubicBezTo>
                  <a:cubicBezTo>
                    <a:pt x="435" y="499"/>
                    <a:pt x="446" y="487"/>
                    <a:pt x="446" y="477"/>
                  </a:cubicBezTo>
                  <a:cubicBezTo>
                    <a:pt x="457" y="477"/>
                    <a:pt x="457" y="487"/>
                    <a:pt x="457" y="487"/>
                  </a:cubicBezTo>
                  <a:cubicBezTo>
                    <a:pt x="465" y="496"/>
                    <a:pt x="478" y="503"/>
                    <a:pt x="489" y="503"/>
                  </a:cubicBezTo>
                  <a:cubicBezTo>
                    <a:pt x="494" y="503"/>
                    <a:pt x="498" y="502"/>
                    <a:pt x="502" y="499"/>
                  </a:cubicBezTo>
                  <a:cubicBezTo>
                    <a:pt x="512" y="521"/>
                    <a:pt x="512" y="532"/>
                    <a:pt x="535" y="543"/>
                  </a:cubicBezTo>
                  <a:cubicBezTo>
                    <a:pt x="540" y="549"/>
                    <a:pt x="549" y="552"/>
                    <a:pt x="559" y="552"/>
                  </a:cubicBezTo>
                  <a:cubicBezTo>
                    <a:pt x="568" y="552"/>
                    <a:pt x="579" y="549"/>
                    <a:pt x="591" y="543"/>
                  </a:cubicBezTo>
                  <a:cubicBezTo>
                    <a:pt x="601" y="532"/>
                    <a:pt x="624" y="510"/>
                    <a:pt x="601" y="499"/>
                  </a:cubicBezTo>
                  <a:cubicBezTo>
                    <a:pt x="601" y="499"/>
                    <a:pt x="601" y="487"/>
                    <a:pt x="591" y="487"/>
                  </a:cubicBezTo>
                  <a:cubicBezTo>
                    <a:pt x="591" y="477"/>
                    <a:pt x="579" y="465"/>
                    <a:pt x="579" y="455"/>
                  </a:cubicBezTo>
                  <a:cubicBezTo>
                    <a:pt x="568" y="432"/>
                    <a:pt x="568" y="410"/>
                    <a:pt x="546" y="398"/>
                  </a:cubicBezTo>
                  <a:cubicBezTo>
                    <a:pt x="535" y="388"/>
                    <a:pt x="524" y="376"/>
                    <a:pt x="502" y="376"/>
                  </a:cubicBezTo>
                  <a:lnTo>
                    <a:pt x="490" y="388"/>
                  </a:lnTo>
                  <a:lnTo>
                    <a:pt x="490" y="366"/>
                  </a:lnTo>
                  <a:cubicBezTo>
                    <a:pt x="479" y="354"/>
                    <a:pt x="468" y="354"/>
                    <a:pt x="468" y="343"/>
                  </a:cubicBezTo>
                  <a:cubicBezTo>
                    <a:pt x="462" y="332"/>
                    <a:pt x="451" y="327"/>
                    <a:pt x="440" y="327"/>
                  </a:cubicBezTo>
                  <a:cubicBezTo>
                    <a:pt x="429" y="327"/>
                    <a:pt x="418" y="332"/>
                    <a:pt x="413" y="343"/>
                  </a:cubicBezTo>
                  <a:cubicBezTo>
                    <a:pt x="401" y="332"/>
                    <a:pt x="390" y="321"/>
                    <a:pt x="379" y="321"/>
                  </a:cubicBezTo>
                  <a:lnTo>
                    <a:pt x="368" y="321"/>
                  </a:lnTo>
                  <a:cubicBezTo>
                    <a:pt x="368" y="299"/>
                    <a:pt x="357" y="277"/>
                    <a:pt x="357" y="254"/>
                  </a:cubicBezTo>
                  <a:cubicBezTo>
                    <a:pt x="346" y="243"/>
                    <a:pt x="334" y="232"/>
                    <a:pt x="324" y="232"/>
                  </a:cubicBezTo>
                  <a:cubicBezTo>
                    <a:pt x="312" y="232"/>
                    <a:pt x="290" y="243"/>
                    <a:pt x="290" y="254"/>
                  </a:cubicBezTo>
                  <a:cubicBezTo>
                    <a:pt x="290" y="275"/>
                    <a:pt x="294" y="291"/>
                    <a:pt x="298" y="305"/>
                  </a:cubicBezTo>
                  <a:lnTo>
                    <a:pt x="298" y="305"/>
                  </a:lnTo>
                  <a:cubicBezTo>
                    <a:pt x="290" y="296"/>
                    <a:pt x="290" y="286"/>
                    <a:pt x="290" y="277"/>
                  </a:cubicBezTo>
                  <a:cubicBezTo>
                    <a:pt x="290" y="265"/>
                    <a:pt x="290" y="265"/>
                    <a:pt x="279" y="254"/>
                  </a:cubicBezTo>
                  <a:cubicBezTo>
                    <a:pt x="279" y="254"/>
                    <a:pt x="274" y="249"/>
                    <a:pt x="267" y="249"/>
                  </a:cubicBezTo>
                  <a:cubicBezTo>
                    <a:pt x="264" y="249"/>
                    <a:pt x="260" y="250"/>
                    <a:pt x="257" y="254"/>
                  </a:cubicBezTo>
                  <a:lnTo>
                    <a:pt x="235" y="254"/>
                  </a:lnTo>
                  <a:cubicBezTo>
                    <a:pt x="235" y="243"/>
                    <a:pt x="235" y="243"/>
                    <a:pt x="223" y="232"/>
                  </a:cubicBezTo>
                  <a:lnTo>
                    <a:pt x="223" y="210"/>
                  </a:lnTo>
                  <a:cubicBezTo>
                    <a:pt x="212" y="188"/>
                    <a:pt x="212" y="165"/>
                    <a:pt x="201" y="143"/>
                  </a:cubicBezTo>
                  <a:cubicBezTo>
                    <a:pt x="201" y="130"/>
                    <a:pt x="193" y="125"/>
                    <a:pt x="185" y="125"/>
                  </a:cubicBezTo>
                  <a:cubicBezTo>
                    <a:pt x="179" y="125"/>
                    <a:pt x="172" y="127"/>
                    <a:pt x="168" y="132"/>
                  </a:cubicBezTo>
                  <a:cubicBezTo>
                    <a:pt x="156" y="132"/>
                    <a:pt x="156" y="143"/>
                    <a:pt x="146" y="143"/>
                  </a:cubicBezTo>
                  <a:lnTo>
                    <a:pt x="146" y="87"/>
                  </a:lnTo>
                  <a:cubicBezTo>
                    <a:pt x="146" y="65"/>
                    <a:pt x="134" y="65"/>
                    <a:pt x="123" y="65"/>
                  </a:cubicBezTo>
                  <a:lnTo>
                    <a:pt x="90" y="65"/>
                  </a:lnTo>
                  <a:cubicBezTo>
                    <a:pt x="90" y="54"/>
                    <a:pt x="101" y="43"/>
                    <a:pt x="101" y="32"/>
                  </a:cubicBezTo>
                  <a:cubicBezTo>
                    <a:pt x="107" y="12"/>
                    <a:pt x="84" y="0"/>
                    <a:pt x="6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69" name="Google Shape;22069;p33"/>
            <p:cNvSpPr/>
            <p:nvPr/>
          </p:nvSpPr>
          <p:spPr>
            <a:xfrm>
              <a:off x="2411298" y="4213228"/>
              <a:ext cx="14897" cy="9559"/>
            </a:xfrm>
            <a:custGeom>
              <a:avLst/>
              <a:gdLst/>
              <a:ahLst/>
              <a:cxnLst/>
              <a:rect l="l" t="t" r="r" b="b"/>
              <a:pathLst>
                <a:path w="427" h="274" extrusionOk="0">
                  <a:moveTo>
                    <a:pt x="380" y="1"/>
                  </a:moveTo>
                  <a:cubicBezTo>
                    <a:pt x="367" y="1"/>
                    <a:pt x="354" y="5"/>
                    <a:pt x="346" y="17"/>
                  </a:cubicBezTo>
                  <a:cubicBezTo>
                    <a:pt x="334" y="28"/>
                    <a:pt x="323" y="40"/>
                    <a:pt x="312" y="62"/>
                  </a:cubicBezTo>
                  <a:cubicBezTo>
                    <a:pt x="301" y="72"/>
                    <a:pt x="290" y="72"/>
                    <a:pt x="290" y="95"/>
                  </a:cubicBezTo>
                  <a:lnTo>
                    <a:pt x="290" y="106"/>
                  </a:lnTo>
                  <a:lnTo>
                    <a:pt x="290" y="117"/>
                  </a:lnTo>
                  <a:cubicBezTo>
                    <a:pt x="279" y="106"/>
                    <a:pt x="279" y="106"/>
                    <a:pt x="267" y="106"/>
                  </a:cubicBezTo>
                  <a:cubicBezTo>
                    <a:pt x="261" y="100"/>
                    <a:pt x="251" y="93"/>
                    <a:pt x="242" y="93"/>
                  </a:cubicBezTo>
                  <a:cubicBezTo>
                    <a:pt x="235" y="93"/>
                    <a:pt x="228" y="97"/>
                    <a:pt x="223" y="106"/>
                  </a:cubicBezTo>
                  <a:cubicBezTo>
                    <a:pt x="223" y="106"/>
                    <a:pt x="223" y="117"/>
                    <a:pt x="212" y="117"/>
                  </a:cubicBezTo>
                  <a:cubicBezTo>
                    <a:pt x="212" y="95"/>
                    <a:pt x="201" y="84"/>
                    <a:pt x="178" y="72"/>
                  </a:cubicBezTo>
                  <a:cubicBezTo>
                    <a:pt x="168" y="72"/>
                    <a:pt x="146" y="72"/>
                    <a:pt x="134" y="95"/>
                  </a:cubicBezTo>
                  <a:cubicBezTo>
                    <a:pt x="134" y="106"/>
                    <a:pt x="123" y="117"/>
                    <a:pt x="123" y="129"/>
                  </a:cubicBezTo>
                  <a:lnTo>
                    <a:pt x="112" y="129"/>
                  </a:lnTo>
                  <a:cubicBezTo>
                    <a:pt x="112" y="117"/>
                    <a:pt x="101" y="112"/>
                    <a:pt x="88" y="112"/>
                  </a:cubicBezTo>
                  <a:cubicBezTo>
                    <a:pt x="76" y="112"/>
                    <a:pt x="62" y="117"/>
                    <a:pt x="57" y="129"/>
                  </a:cubicBezTo>
                  <a:lnTo>
                    <a:pt x="57" y="139"/>
                  </a:lnTo>
                  <a:cubicBezTo>
                    <a:pt x="45" y="139"/>
                    <a:pt x="45" y="151"/>
                    <a:pt x="45" y="151"/>
                  </a:cubicBezTo>
                  <a:cubicBezTo>
                    <a:pt x="45" y="161"/>
                    <a:pt x="34" y="161"/>
                    <a:pt x="34" y="161"/>
                  </a:cubicBezTo>
                  <a:cubicBezTo>
                    <a:pt x="23" y="161"/>
                    <a:pt x="12" y="173"/>
                    <a:pt x="12" y="184"/>
                  </a:cubicBezTo>
                  <a:cubicBezTo>
                    <a:pt x="0" y="195"/>
                    <a:pt x="0" y="218"/>
                    <a:pt x="0" y="240"/>
                  </a:cubicBezTo>
                  <a:cubicBezTo>
                    <a:pt x="0" y="261"/>
                    <a:pt x="24" y="273"/>
                    <a:pt x="47" y="273"/>
                  </a:cubicBezTo>
                  <a:cubicBezTo>
                    <a:pt x="59" y="273"/>
                    <a:pt x="71" y="270"/>
                    <a:pt x="79" y="262"/>
                  </a:cubicBezTo>
                  <a:cubicBezTo>
                    <a:pt x="89" y="250"/>
                    <a:pt x="89" y="240"/>
                    <a:pt x="101" y="228"/>
                  </a:cubicBezTo>
                  <a:cubicBezTo>
                    <a:pt x="104" y="232"/>
                    <a:pt x="109" y="233"/>
                    <a:pt x="115" y="233"/>
                  </a:cubicBezTo>
                  <a:cubicBezTo>
                    <a:pt x="130" y="233"/>
                    <a:pt x="149" y="225"/>
                    <a:pt x="156" y="218"/>
                  </a:cubicBezTo>
                  <a:lnTo>
                    <a:pt x="156" y="206"/>
                  </a:lnTo>
                  <a:cubicBezTo>
                    <a:pt x="168" y="206"/>
                    <a:pt x="178" y="218"/>
                    <a:pt x="190" y="218"/>
                  </a:cubicBezTo>
                  <a:cubicBezTo>
                    <a:pt x="201" y="218"/>
                    <a:pt x="223" y="218"/>
                    <a:pt x="234" y="206"/>
                  </a:cubicBezTo>
                  <a:cubicBezTo>
                    <a:pt x="242" y="214"/>
                    <a:pt x="255" y="222"/>
                    <a:pt x="271" y="222"/>
                  </a:cubicBezTo>
                  <a:cubicBezTo>
                    <a:pt x="277" y="222"/>
                    <a:pt x="283" y="221"/>
                    <a:pt x="290" y="218"/>
                  </a:cubicBezTo>
                  <a:lnTo>
                    <a:pt x="323" y="184"/>
                  </a:lnTo>
                  <a:cubicBezTo>
                    <a:pt x="334" y="173"/>
                    <a:pt x="346" y="151"/>
                    <a:pt x="356" y="129"/>
                  </a:cubicBezTo>
                  <a:cubicBezTo>
                    <a:pt x="356" y="129"/>
                    <a:pt x="356" y="117"/>
                    <a:pt x="368" y="117"/>
                  </a:cubicBezTo>
                  <a:cubicBezTo>
                    <a:pt x="379" y="95"/>
                    <a:pt x="401" y="62"/>
                    <a:pt x="412" y="40"/>
                  </a:cubicBezTo>
                  <a:cubicBezTo>
                    <a:pt x="427" y="18"/>
                    <a:pt x="404" y="1"/>
                    <a:pt x="38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70" name="Google Shape;22070;p33"/>
            <p:cNvSpPr/>
            <p:nvPr/>
          </p:nvSpPr>
          <p:spPr>
            <a:xfrm>
              <a:off x="2426055" y="4211867"/>
              <a:ext cx="10885" cy="5756"/>
            </a:xfrm>
            <a:custGeom>
              <a:avLst/>
              <a:gdLst/>
              <a:ahLst/>
              <a:cxnLst/>
              <a:rect l="l" t="t" r="r" b="b"/>
              <a:pathLst>
                <a:path w="312" h="165" extrusionOk="0">
                  <a:moveTo>
                    <a:pt x="111" y="0"/>
                  </a:moveTo>
                  <a:cubicBezTo>
                    <a:pt x="101" y="0"/>
                    <a:pt x="89" y="12"/>
                    <a:pt x="78" y="23"/>
                  </a:cubicBezTo>
                  <a:lnTo>
                    <a:pt x="67" y="34"/>
                  </a:lnTo>
                  <a:cubicBezTo>
                    <a:pt x="56" y="56"/>
                    <a:pt x="56" y="67"/>
                    <a:pt x="45" y="79"/>
                  </a:cubicBezTo>
                  <a:cubicBezTo>
                    <a:pt x="34" y="89"/>
                    <a:pt x="34" y="101"/>
                    <a:pt x="22" y="101"/>
                  </a:cubicBezTo>
                  <a:cubicBezTo>
                    <a:pt x="22" y="111"/>
                    <a:pt x="12" y="111"/>
                    <a:pt x="12" y="123"/>
                  </a:cubicBezTo>
                  <a:lnTo>
                    <a:pt x="0" y="123"/>
                  </a:lnTo>
                  <a:lnTo>
                    <a:pt x="0" y="145"/>
                  </a:lnTo>
                  <a:cubicBezTo>
                    <a:pt x="0" y="156"/>
                    <a:pt x="12" y="156"/>
                    <a:pt x="22" y="156"/>
                  </a:cubicBezTo>
                  <a:cubicBezTo>
                    <a:pt x="28" y="162"/>
                    <a:pt x="37" y="165"/>
                    <a:pt x="46" y="165"/>
                  </a:cubicBezTo>
                  <a:cubicBezTo>
                    <a:pt x="56" y="165"/>
                    <a:pt x="67" y="162"/>
                    <a:pt x="78" y="156"/>
                  </a:cubicBezTo>
                  <a:lnTo>
                    <a:pt x="78" y="145"/>
                  </a:lnTo>
                  <a:cubicBezTo>
                    <a:pt x="89" y="145"/>
                    <a:pt x="89" y="156"/>
                    <a:pt x="89" y="156"/>
                  </a:cubicBezTo>
                  <a:lnTo>
                    <a:pt x="134" y="156"/>
                  </a:lnTo>
                  <a:cubicBezTo>
                    <a:pt x="134" y="156"/>
                    <a:pt x="134" y="145"/>
                    <a:pt x="145" y="145"/>
                  </a:cubicBezTo>
                  <a:lnTo>
                    <a:pt x="156" y="134"/>
                  </a:lnTo>
                  <a:lnTo>
                    <a:pt x="167" y="123"/>
                  </a:lnTo>
                  <a:lnTo>
                    <a:pt x="167" y="111"/>
                  </a:lnTo>
                  <a:cubicBezTo>
                    <a:pt x="190" y="123"/>
                    <a:pt x="212" y="123"/>
                    <a:pt x="223" y="123"/>
                  </a:cubicBezTo>
                  <a:cubicBezTo>
                    <a:pt x="234" y="123"/>
                    <a:pt x="234" y="111"/>
                    <a:pt x="245" y="111"/>
                  </a:cubicBezTo>
                  <a:lnTo>
                    <a:pt x="245" y="123"/>
                  </a:lnTo>
                  <a:lnTo>
                    <a:pt x="267" y="123"/>
                  </a:lnTo>
                  <a:cubicBezTo>
                    <a:pt x="279" y="111"/>
                    <a:pt x="289" y="111"/>
                    <a:pt x="301" y="101"/>
                  </a:cubicBezTo>
                  <a:lnTo>
                    <a:pt x="301" y="89"/>
                  </a:lnTo>
                  <a:lnTo>
                    <a:pt x="312" y="89"/>
                  </a:lnTo>
                  <a:cubicBezTo>
                    <a:pt x="312" y="79"/>
                    <a:pt x="312" y="79"/>
                    <a:pt x="301" y="79"/>
                  </a:cubicBezTo>
                  <a:lnTo>
                    <a:pt x="301" y="67"/>
                  </a:lnTo>
                  <a:cubicBezTo>
                    <a:pt x="301" y="56"/>
                    <a:pt x="289" y="56"/>
                    <a:pt x="289" y="56"/>
                  </a:cubicBezTo>
                  <a:lnTo>
                    <a:pt x="279" y="56"/>
                  </a:lnTo>
                  <a:cubicBezTo>
                    <a:pt x="271" y="56"/>
                    <a:pt x="268" y="51"/>
                    <a:pt x="264" y="51"/>
                  </a:cubicBezTo>
                  <a:cubicBezTo>
                    <a:pt x="262" y="51"/>
                    <a:pt x="260" y="52"/>
                    <a:pt x="256" y="56"/>
                  </a:cubicBezTo>
                  <a:cubicBezTo>
                    <a:pt x="251" y="51"/>
                    <a:pt x="248" y="48"/>
                    <a:pt x="245" y="48"/>
                  </a:cubicBezTo>
                  <a:cubicBezTo>
                    <a:pt x="242" y="48"/>
                    <a:pt x="239" y="51"/>
                    <a:pt x="234" y="56"/>
                  </a:cubicBezTo>
                  <a:lnTo>
                    <a:pt x="234" y="45"/>
                  </a:lnTo>
                  <a:lnTo>
                    <a:pt x="167" y="45"/>
                  </a:lnTo>
                  <a:cubicBezTo>
                    <a:pt x="167" y="56"/>
                    <a:pt x="156" y="56"/>
                    <a:pt x="156" y="56"/>
                  </a:cubicBezTo>
                  <a:cubicBezTo>
                    <a:pt x="156" y="45"/>
                    <a:pt x="145" y="45"/>
                    <a:pt x="145" y="45"/>
                  </a:cubicBezTo>
                  <a:lnTo>
                    <a:pt x="134" y="45"/>
                  </a:lnTo>
                  <a:cubicBezTo>
                    <a:pt x="134" y="34"/>
                    <a:pt x="134" y="34"/>
                    <a:pt x="145" y="34"/>
                  </a:cubicBezTo>
                  <a:cubicBezTo>
                    <a:pt x="145" y="23"/>
                    <a:pt x="134" y="12"/>
                    <a:pt x="11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71" name="Google Shape;22071;p33"/>
            <p:cNvSpPr/>
            <p:nvPr/>
          </p:nvSpPr>
          <p:spPr>
            <a:xfrm>
              <a:off x="1853711" y="3900977"/>
              <a:ext cx="76857" cy="71205"/>
            </a:xfrm>
            <a:custGeom>
              <a:avLst/>
              <a:gdLst/>
              <a:ahLst/>
              <a:cxnLst/>
              <a:rect l="l" t="t" r="r" b="b"/>
              <a:pathLst>
                <a:path w="2203" h="2041" extrusionOk="0">
                  <a:moveTo>
                    <a:pt x="689" y="0"/>
                  </a:moveTo>
                  <a:cubicBezTo>
                    <a:pt x="444" y="0"/>
                    <a:pt x="262" y="101"/>
                    <a:pt x="156" y="191"/>
                  </a:cubicBezTo>
                  <a:cubicBezTo>
                    <a:pt x="0" y="325"/>
                    <a:pt x="45" y="458"/>
                    <a:pt x="122" y="626"/>
                  </a:cubicBezTo>
                  <a:cubicBezTo>
                    <a:pt x="201" y="804"/>
                    <a:pt x="345" y="1271"/>
                    <a:pt x="656" y="1637"/>
                  </a:cubicBezTo>
                  <a:cubicBezTo>
                    <a:pt x="968" y="2016"/>
                    <a:pt x="1224" y="2016"/>
                    <a:pt x="1491" y="2038"/>
                  </a:cubicBezTo>
                  <a:cubicBezTo>
                    <a:pt x="1505" y="2039"/>
                    <a:pt x="1518" y="2040"/>
                    <a:pt x="1532" y="2040"/>
                  </a:cubicBezTo>
                  <a:cubicBezTo>
                    <a:pt x="1786" y="2040"/>
                    <a:pt x="2035" y="1760"/>
                    <a:pt x="2035" y="1760"/>
                  </a:cubicBezTo>
                  <a:cubicBezTo>
                    <a:pt x="2035" y="1760"/>
                    <a:pt x="2136" y="1593"/>
                    <a:pt x="2147" y="1426"/>
                  </a:cubicBezTo>
                  <a:cubicBezTo>
                    <a:pt x="2158" y="1271"/>
                    <a:pt x="2203" y="1182"/>
                    <a:pt x="1958" y="748"/>
                  </a:cubicBezTo>
                  <a:cubicBezTo>
                    <a:pt x="1713" y="314"/>
                    <a:pt x="1524" y="258"/>
                    <a:pt x="1079" y="80"/>
                  </a:cubicBezTo>
                  <a:cubicBezTo>
                    <a:pt x="936" y="23"/>
                    <a:pt x="805" y="0"/>
                    <a:pt x="6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72" name="Google Shape;22072;p33"/>
            <p:cNvSpPr/>
            <p:nvPr/>
          </p:nvSpPr>
          <p:spPr>
            <a:xfrm>
              <a:off x="1853711" y="3907257"/>
              <a:ext cx="65588" cy="65030"/>
            </a:xfrm>
            <a:custGeom>
              <a:avLst/>
              <a:gdLst/>
              <a:ahLst/>
              <a:cxnLst/>
              <a:rect l="l" t="t" r="r" b="b"/>
              <a:pathLst>
                <a:path w="1880" h="1864" extrusionOk="0">
                  <a:moveTo>
                    <a:pt x="167" y="1"/>
                  </a:moveTo>
                  <a:cubicBezTo>
                    <a:pt x="167" y="11"/>
                    <a:pt x="167" y="11"/>
                    <a:pt x="156" y="11"/>
                  </a:cubicBezTo>
                  <a:cubicBezTo>
                    <a:pt x="0" y="145"/>
                    <a:pt x="45" y="278"/>
                    <a:pt x="122" y="446"/>
                  </a:cubicBezTo>
                  <a:cubicBezTo>
                    <a:pt x="201" y="624"/>
                    <a:pt x="345" y="1091"/>
                    <a:pt x="656" y="1457"/>
                  </a:cubicBezTo>
                  <a:cubicBezTo>
                    <a:pt x="968" y="1836"/>
                    <a:pt x="1224" y="1836"/>
                    <a:pt x="1491" y="1858"/>
                  </a:cubicBezTo>
                  <a:cubicBezTo>
                    <a:pt x="1509" y="1862"/>
                    <a:pt x="1527" y="1864"/>
                    <a:pt x="1545" y="1864"/>
                  </a:cubicBezTo>
                  <a:cubicBezTo>
                    <a:pt x="1626" y="1864"/>
                    <a:pt x="1707" y="1826"/>
                    <a:pt x="1780" y="1780"/>
                  </a:cubicBezTo>
                  <a:cubicBezTo>
                    <a:pt x="1835" y="1680"/>
                    <a:pt x="1880" y="1569"/>
                    <a:pt x="1869" y="1447"/>
                  </a:cubicBezTo>
                  <a:cubicBezTo>
                    <a:pt x="1824" y="1146"/>
                    <a:pt x="1491" y="1035"/>
                    <a:pt x="1335" y="812"/>
                  </a:cubicBezTo>
                  <a:cubicBezTo>
                    <a:pt x="1257" y="690"/>
                    <a:pt x="1202" y="557"/>
                    <a:pt x="1101" y="446"/>
                  </a:cubicBezTo>
                  <a:cubicBezTo>
                    <a:pt x="1024" y="334"/>
                    <a:pt x="912" y="256"/>
                    <a:pt x="790" y="189"/>
                  </a:cubicBezTo>
                  <a:cubicBezTo>
                    <a:pt x="601" y="90"/>
                    <a:pt x="389" y="11"/>
                    <a:pt x="16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73" name="Google Shape;22073;p33"/>
            <p:cNvSpPr/>
            <p:nvPr/>
          </p:nvSpPr>
          <p:spPr>
            <a:xfrm>
              <a:off x="1890169" y="3956520"/>
              <a:ext cx="29550" cy="5477"/>
            </a:xfrm>
            <a:custGeom>
              <a:avLst/>
              <a:gdLst/>
              <a:ahLst/>
              <a:cxnLst/>
              <a:rect l="l" t="t" r="r" b="b"/>
              <a:pathLst>
                <a:path w="847" h="157" extrusionOk="0">
                  <a:moveTo>
                    <a:pt x="824" y="1"/>
                  </a:moveTo>
                  <a:cubicBezTo>
                    <a:pt x="690" y="57"/>
                    <a:pt x="557" y="112"/>
                    <a:pt x="424" y="124"/>
                  </a:cubicBezTo>
                  <a:cubicBezTo>
                    <a:pt x="401" y="127"/>
                    <a:pt x="379" y="129"/>
                    <a:pt x="357" y="129"/>
                  </a:cubicBezTo>
                  <a:cubicBezTo>
                    <a:pt x="234" y="129"/>
                    <a:pt x="114" y="81"/>
                    <a:pt x="1" y="35"/>
                  </a:cubicBezTo>
                  <a:lnTo>
                    <a:pt x="1" y="35"/>
                  </a:lnTo>
                  <a:cubicBezTo>
                    <a:pt x="68" y="68"/>
                    <a:pt x="134" y="101"/>
                    <a:pt x="201" y="124"/>
                  </a:cubicBezTo>
                  <a:cubicBezTo>
                    <a:pt x="268" y="146"/>
                    <a:pt x="345" y="157"/>
                    <a:pt x="424" y="157"/>
                  </a:cubicBezTo>
                  <a:cubicBezTo>
                    <a:pt x="568" y="157"/>
                    <a:pt x="713" y="101"/>
                    <a:pt x="846" y="68"/>
                  </a:cubicBezTo>
                  <a:lnTo>
                    <a:pt x="824"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74" name="Google Shape;22074;p33"/>
            <p:cNvSpPr/>
            <p:nvPr/>
          </p:nvSpPr>
          <p:spPr>
            <a:xfrm>
              <a:off x="1870387" y="3936773"/>
              <a:ext cx="38062" cy="10920"/>
            </a:xfrm>
            <a:custGeom>
              <a:avLst/>
              <a:gdLst/>
              <a:ahLst/>
              <a:cxnLst/>
              <a:rect l="l" t="t" r="r" b="b"/>
              <a:pathLst>
                <a:path w="1091" h="313" extrusionOk="0">
                  <a:moveTo>
                    <a:pt x="0" y="0"/>
                  </a:moveTo>
                  <a:cubicBezTo>
                    <a:pt x="309" y="202"/>
                    <a:pt x="668" y="312"/>
                    <a:pt x="1039" y="312"/>
                  </a:cubicBezTo>
                  <a:cubicBezTo>
                    <a:pt x="1056" y="312"/>
                    <a:pt x="1073" y="312"/>
                    <a:pt x="1090" y="312"/>
                  </a:cubicBezTo>
                  <a:lnTo>
                    <a:pt x="1046" y="245"/>
                  </a:lnTo>
                  <a:cubicBezTo>
                    <a:pt x="1004" y="247"/>
                    <a:pt x="963" y="248"/>
                    <a:pt x="922" y="248"/>
                  </a:cubicBezTo>
                  <a:cubicBezTo>
                    <a:pt x="594" y="248"/>
                    <a:pt x="297" y="168"/>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75" name="Google Shape;22075;p33"/>
            <p:cNvSpPr/>
            <p:nvPr/>
          </p:nvSpPr>
          <p:spPr>
            <a:xfrm>
              <a:off x="1872690" y="3929516"/>
              <a:ext cx="19083" cy="3768"/>
            </a:xfrm>
            <a:custGeom>
              <a:avLst/>
              <a:gdLst/>
              <a:ahLst/>
              <a:cxnLst/>
              <a:rect l="l" t="t" r="r" b="b"/>
              <a:pathLst>
                <a:path w="547" h="108" extrusionOk="0">
                  <a:moveTo>
                    <a:pt x="453" y="1"/>
                  </a:moveTo>
                  <a:cubicBezTo>
                    <a:pt x="438" y="1"/>
                    <a:pt x="427" y="8"/>
                    <a:pt x="401" y="8"/>
                  </a:cubicBezTo>
                  <a:lnTo>
                    <a:pt x="268" y="8"/>
                  </a:lnTo>
                  <a:cubicBezTo>
                    <a:pt x="223" y="13"/>
                    <a:pt x="179" y="16"/>
                    <a:pt x="134" y="16"/>
                  </a:cubicBezTo>
                  <a:cubicBezTo>
                    <a:pt x="90" y="16"/>
                    <a:pt x="45" y="13"/>
                    <a:pt x="1" y="8"/>
                  </a:cubicBezTo>
                  <a:lnTo>
                    <a:pt x="1" y="8"/>
                  </a:lnTo>
                  <a:cubicBezTo>
                    <a:pt x="90" y="30"/>
                    <a:pt x="179" y="41"/>
                    <a:pt x="268" y="41"/>
                  </a:cubicBezTo>
                  <a:cubicBezTo>
                    <a:pt x="312" y="41"/>
                    <a:pt x="357" y="52"/>
                    <a:pt x="401" y="52"/>
                  </a:cubicBezTo>
                  <a:cubicBezTo>
                    <a:pt x="446" y="63"/>
                    <a:pt x="524" y="85"/>
                    <a:pt x="546" y="108"/>
                  </a:cubicBezTo>
                  <a:lnTo>
                    <a:pt x="502" y="19"/>
                  </a:lnTo>
                  <a:cubicBezTo>
                    <a:pt x="478" y="5"/>
                    <a:pt x="464" y="1"/>
                    <a:pt x="45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76" name="Google Shape;22076;p33"/>
            <p:cNvSpPr/>
            <p:nvPr/>
          </p:nvSpPr>
          <p:spPr>
            <a:xfrm>
              <a:off x="1902206" y="3919294"/>
              <a:ext cx="15944" cy="35725"/>
            </a:xfrm>
            <a:custGeom>
              <a:avLst/>
              <a:gdLst/>
              <a:ahLst/>
              <a:cxnLst/>
              <a:rect l="l" t="t" r="r" b="b"/>
              <a:pathLst>
                <a:path w="457" h="1024" extrusionOk="0">
                  <a:moveTo>
                    <a:pt x="0" y="0"/>
                  </a:moveTo>
                  <a:cubicBezTo>
                    <a:pt x="156" y="111"/>
                    <a:pt x="267" y="279"/>
                    <a:pt x="334" y="457"/>
                  </a:cubicBezTo>
                  <a:cubicBezTo>
                    <a:pt x="390" y="635"/>
                    <a:pt x="401" y="823"/>
                    <a:pt x="390" y="1023"/>
                  </a:cubicBezTo>
                  <a:lnTo>
                    <a:pt x="457" y="1023"/>
                  </a:lnTo>
                  <a:cubicBezTo>
                    <a:pt x="445" y="823"/>
                    <a:pt x="434" y="623"/>
                    <a:pt x="368" y="445"/>
                  </a:cubicBezTo>
                  <a:cubicBezTo>
                    <a:pt x="289" y="267"/>
                    <a:pt x="156" y="1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77" name="Google Shape;22077;p33"/>
            <p:cNvSpPr/>
            <p:nvPr/>
          </p:nvSpPr>
          <p:spPr>
            <a:xfrm>
              <a:off x="1878133" y="3904536"/>
              <a:ext cx="24491" cy="37295"/>
            </a:xfrm>
            <a:custGeom>
              <a:avLst/>
              <a:gdLst/>
              <a:ahLst/>
              <a:cxnLst/>
              <a:rect l="l" t="t" r="r" b="b"/>
              <a:pathLst>
                <a:path w="702" h="1069" extrusionOk="0">
                  <a:moveTo>
                    <a:pt x="1" y="0"/>
                  </a:moveTo>
                  <a:lnTo>
                    <a:pt x="1" y="0"/>
                  </a:lnTo>
                  <a:cubicBezTo>
                    <a:pt x="123" y="156"/>
                    <a:pt x="245" y="323"/>
                    <a:pt x="357" y="490"/>
                  </a:cubicBezTo>
                  <a:cubicBezTo>
                    <a:pt x="413" y="568"/>
                    <a:pt x="468" y="646"/>
                    <a:pt x="524" y="735"/>
                  </a:cubicBezTo>
                  <a:cubicBezTo>
                    <a:pt x="557" y="779"/>
                    <a:pt x="579" y="824"/>
                    <a:pt x="601" y="857"/>
                  </a:cubicBezTo>
                  <a:cubicBezTo>
                    <a:pt x="623" y="902"/>
                    <a:pt x="623" y="957"/>
                    <a:pt x="613" y="991"/>
                  </a:cubicBezTo>
                  <a:lnTo>
                    <a:pt x="690" y="1068"/>
                  </a:lnTo>
                  <a:cubicBezTo>
                    <a:pt x="702" y="1035"/>
                    <a:pt x="702" y="935"/>
                    <a:pt x="702" y="902"/>
                  </a:cubicBezTo>
                  <a:cubicBezTo>
                    <a:pt x="690" y="880"/>
                    <a:pt x="680" y="846"/>
                    <a:pt x="668" y="824"/>
                  </a:cubicBezTo>
                  <a:cubicBezTo>
                    <a:pt x="635" y="779"/>
                    <a:pt x="601" y="746"/>
                    <a:pt x="579" y="702"/>
                  </a:cubicBezTo>
                  <a:cubicBezTo>
                    <a:pt x="512" y="623"/>
                    <a:pt x="457" y="546"/>
                    <a:pt x="390" y="468"/>
                  </a:cubicBezTo>
                  <a:cubicBezTo>
                    <a:pt x="268" y="301"/>
                    <a:pt x="134" y="156"/>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78" name="Google Shape;22078;p33"/>
            <p:cNvSpPr/>
            <p:nvPr/>
          </p:nvSpPr>
          <p:spPr>
            <a:xfrm>
              <a:off x="1875028" y="3911932"/>
              <a:ext cx="9350" cy="13222"/>
            </a:xfrm>
            <a:custGeom>
              <a:avLst/>
              <a:gdLst/>
              <a:ahLst/>
              <a:cxnLst/>
              <a:rect l="l" t="t" r="r" b="b"/>
              <a:pathLst>
                <a:path w="268" h="379" extrusionOk="0">
                  <a:moveTo>
                    <a:pt x="1" y="0"/>
                  </a:moveTo>
                  <a:cubicBezTo>
                    <a:pt x="57" y="55"/>
                    <a:pt x="101" y="111"/>
                    <a:pt x="146" y="178"/>
                  </a:cubicBezTo>
                  <a:cubicBezTo>
                    <a:pt x="156" y="200"/>
                    <a:pt x="179" y="233"/>
                    <a:pt x="190" y="267"/>
                  </a:cubicBezTo>
                  <a:cubicBezTo>
                    <a:pt x="212" y="300"/>
                    <a:pt x="212" y="334"/>
                    <a:pt x="201" y="345"/>
                  </a:cubicBezTo>
                  <a:lnTo>
                    <a:pt x="257" y="378"/>
                  </a:lnTo>
                  <a:cubicBezTo>
                    <a:pt x="268" y="345"/>
                    <a:pt x="268" y="322"/>
                    <a:pt x="268" y="300"/>
                  </a:cubicBezTo>
                  <a:cubicBezTo>
                    <a:pt x="257" y="278"/>
                    <a:pt x="245" y="256"/>
                    <a:pt x="235" y="245"/>
                  </a:cubicBezTo>
                  <a:cubicBezTo>
                    <a:pt x="212" y="211"/>
                    <a:pt x="190" y="178"/>
                    <a:pt x="168" y="156"/>
                  </a:cubicBezTo>
                  <a:cubicBezTo>
                    <a:pt x="112" y="100"/>
                    <a:pt x="57"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79" name="Google Shape;22079;p33"/>
            <p:cNvSpPr/>
            <p:nvPr/>
          </p:nvSpPr>
          <p:spPr>
            <a:xfrm>
              <a:off x="1890553" y="3997025"/>
              <a:ext cx="72985" cy="51215"/>
            </a:xfrm>
            <a:custGeom>
              <a:avLst/>
              <a:gdLst/>
              <a:ahLst/>
              <a:cxnLst/>
              <a:rect l="l" t="t" r="r" b="b"/>
              <a:pathLst>
                <a:path w="2092" h="1468" extrusionOk="0">
                  <a:moveTo>
                    <a:pt x="871" y="0"/>
                  </a:moveTo>
                  <a:cubicBezTo>
                    <a:pt x="535" y="0"/>
                    <a:pt x="156" y="103"/>
                    <a:pt x="90" y="219"/>
                  </a:cubicBezTo>
                  <a:cubicBezTo>
                    <a:pt x="1" y="375"/>
                    <a:pt x="123" y="686"/>
                    <a:pt x="235" y="886"/>
                  </a:cubicBezTo>
                  <a:cubicBezTo>
                    <a:pt x="346" y="1098"/>
                    <a:pt x="568" y="1276"/>
                    <a:pt x="835" y="1398"/>
                  </a:cubicBezTo>
                  <a:cubicBezTo>
                    <a:pt x="937" y="1445"/>
                    <a:pt x="1081" y="1467"/>
                    <a:pt x="1232" y="1467"/>
                  </a:cubicBezTo>
                  <a:cubicBezTo>
                    <a:pt x="1476" y="1467"/>
                    <a:pt x="1739" y="1408"/>
                    <a:pt x="1869" y="1298"/>
                  </a:cubicBezTo>
                  <a:cubicBezTo>
                    <a:pt x="2081" y="1120"/>
                    <a:pt x="2092" y="831"/>
                    <a:pt x="2047" y="686"/>
                  </a:cubicBezTo>
                  <a:cubicBezTo>
                    <a:pt x="2047" y="686"/>
                    <a:pt x="2036" y="609"/>
                    <a:pt x="1869" y="419"/>
                  </a:cubicBezTo>
                  <a:cubicBezTo>
                    <a:pt x="1713" y="219"/>
                    <a:pt x="1547" y="164"/>
                    <a:pt x="1191" y="41"/>
                  </a:cubicBezTo>
                  <a:cubicBezTo>
                    <a:pt x="1099" y="12"/>
                    <a:pt x="988" y="0"/>
                    <a:pt x="87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80" name="Google Shape;22080;p33"/>
            <p:cNvSpPr/>
            <p:nvPr/>
          </p:nvSpPr>
          <p:spPr>
            <a:xfrm>
              <a:off x="1905694" y="4010387"/>
              <a:ext cx="56308" cy="37958"/>
            </a:xfrm>
            <a:custGeom>
              <a:avLst/>
              <a:gdLst/>
              <a:ahLst/>
              <a:cxnLst/>
              <a:rect l="l" t="t" r="r" b="b"/>
              <a:pathLst>
                <a:path w="1614" h="1088" extrusionOk="0">
                  <a:moveTo>
                    <a:pt x="354" y="1"/>
                  </a:moveTo>
                  <a:cubicBezTo>
                    <a:pt x="304" y="1"/>
                    <a:pt x="256" y="8"/>
                    <a:pt x="212" y="26"/>
                  </a:cubicBezTo>
                  <a:cubicBezTo>
                    <a:pt x="90" y="81"/>
                    <a:pt x="23" y="192"/>
                    <a:pt x="11" y="315"/>
                  </a:cubicBezTo>
                  <a:cubicBezTo>
                    <a:pt x="1" y="459"/>
                    <a:pt x="56" y="582"/>
                    <a:pt x="134" y="693"/>
                  </a:cubicBezTo>
                  <a:cubicBezTo>
                    <a:pt x="223" y="815"/>
                    <a:pt x="345" y="915"/>
                    <a:pt x="456" y="1004"/>
                  </a:cubicBezTo>
                  <a:cubicBezTo>
                    <a:pt x="490" y="1027"/>
                    <a:pt x="512" y="1037"/>
                    <a:pt x="535" y="1059"/>
                  </a:cubicBezTo>
                  <a:cubicBezTo>
                    <a:pt x="616" y="1078"/>
                    <a:pt x="708" y="1087"/>
                    <a:pt x="803" y="1087"/>
                  </a:cubicBezTo>
                  <a:cubicBezTo>
                    <a:pt x="1047" y="1087"/>
                    <a:pt x="1307" y="1027"/>
                    <a:pt x="1435" y="915"/>
                  </a:cubicBezTo>
                  <a:cubicBezTo>
                    <a:pt x="1536" y="826"/>
                    <a:pt x="1591" y="726"/>
                    <a:pt x="1613" y="626"/>
                  </a:cubicBezTo>
                  <a:cubicBezTo>
                    <a:pt x="1435" y="448"/>
                    <a:pt x="1224" y="303"/>
                    <a:pt x="990" y="192"/>
                  </a:cubicBezTo>
                  <a:cubicBezTo>
                    <a:pt x="857" y="137"/>
                    <a:pt x="713" y="81"/>
                    <a:pt x="579" y="36"/>
                  </a:cubicBezTo>
                  <a:cubicBezTo>
                    <a:pt x="506" y="16"/>
                    <a:pt x="428" y="1"/>
                    <a:pt x="35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81" name="Google Shape;22081;p33"/>
            <p:cNvSpPr/>
            <p:nvPr/>
          </p:nvSpPr>
          <p:spPr>
            <a:xfrm>
              <a:off x="1942188" y="4020575"/>
              <a:ext cx="17095" cy="18665"/>
            </a:xfrm>
            <a:custGeom>
              <a:avLst/>
              <a:gdLst/>
              <a:ahLst/>
              <a:cxnLst/>
              <a:rect l="l" t="t" r="r" b="b"/>
              <a:pathLst>
                <a:path w="490" h="535" extrusionOk="0">
                  <a:moveTo>
                    <a:pt x="411" y="0"/>
                  </a:moveTo>
                  <a:cubicBezTo>
                    <a:pt x="334" y="89"/>
                    <a:pt x="289" y="201"/>
                    <a:pt x="233" y="290"/>
                  </a:cubicBezTo>
                  <a:cubicBezTo>
                    <a:pt x="178" y="389"/>
                    <a:pt x="100" y="478"/>
                    <a:pt x="0" y="534"/>
                  </a:cubicBezTo>
                  <a:cubicBezTo>
                    <a:pt x="111" y="490"/>
                    <a:pt x="189" y="401"/>
                    <a:pt x="256" y="312"/>
                  </a:cubicBezTo>
                  <a:cubicBezTo>
                    <a:pt x="322" y="223"/>
                    <a:pt x="423" y="89"/>
                    <a:pt x="490" y="11"/>
                  </a:cubicBezTo>
                  <a:lnTo>
                    <a:pt x="41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82" name="Google Shape;22082;p33"/>
            <p:cNvSpPr/>
            <p:nvPr/>
          </p:nvSpPr>
          <p:spPr>
            <a:xfrm>
              <a:off x="1922790" y="4019807"/>
              <a:ext cx="23689" cy="17095"/>
            </a:xfrm>
            <a:custGeom>
              <a:avLst/>
              <a:gdLst/>
              <a:ahLst/>
              <a:cxnLst/>
              <a:rect l="l" t="t" r="r" b="b"/>
              <a:pathLst>
                <a:path w="679" h="490" extrusionOk="0">
                  <a:moveTo>
                    <a:pt x="656" y="0"/>
                  </a:moveTo>
                  <a:cubicBezTo>
                    <a:pt x="545" y="89"/>
                    <a:pt x="467" y="211"/>
                    <a:pt x="367" y="312"/>
                  </a:cubicBezTo>
                  <a:cubicBezTo>
                    <a:pt x="267" y="401"/>
                    <a:pt x="134" y="467"/>
                    <a:pt x="0" y="490"/>
                  </a:cubicBezTo>
                  <a:cubicBezTo>
                    <a:pt x="134" y="467"/>
                    <a:pt x="267" y="411"/>
                    <a:pt x="378" y="322"/>
                  </a:cubicBezTo>
                  <a:cubicBezTo>
                    <a:pt x="490" y="233"/>
                    <a:pt x="567" y="122"/>
                    <a:pt x="678" y="45"/>
                  </a:cubicBezTo>
                  <a:lnTo>
                    <a:pt x="656"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83" name="Google Shape;22083;p33"/>
            <p:cNvSpPr/>
            <p:nvPr/>
          </p:nvSpPr>
          <p:spPr>
            <a:xfrm>
              <a:off x="1909183" y="4020958"/>
              <a:ext cx="15176" cy="6245"/>
            </a:xfrm>
            <a:custGeom>
              <a:avLst/>
              <a:gdLst/>
              <a:ahLst/>
              <a:cxnLst/>
              <a:rect l="l" t="t" r="r" b="b"/>
              <a:pathLst>
                <a:path w="435" h="179" extrusionOk="0">
                  <a:moveTo>
                    <a:pt x="356" y="0"/>
                  </a:moveTo>
                  <a:cubicBezTo>
                    <a:pt x="234" y="78"/>
                    <a:pt x="134" y="123"/>
                    <a:pt x="0" y="178"/>
                  </a:cubicBezTo>
                  <a:cubicBezTo>
                    <a:pt x="134" y="145"/>
                    <a:pt x="301" y="78"/>
                    <a:pt x="435" y="22"/>
                  </a:cubicBezTo>
                  <a:lnTo>
                    <a:pt x="356"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84" name="Google Shape;22084;p33"/>
            <p:cNvSpPr/>
            <p:nvPr/>
          </p:nvSpPr>
          <p:spPr>
            <a:xfrm>
              <a:off x="1906846" y="4006445"/>
              <a:ext cx="35376" cy="14164"/>
            </a:xfrm>
            <a:custGeom>
              <a:avLst/>
              <a:gdLst/>
              <a:ahLst/>
              <a:cxnLst/>
              <a:rect l="l" t="t" r="r" b="b"/>
              <a:pathLst>
                <a:path w="1014" h="406" extrusionOk="0">
                  <a:moveTo>
                    <a:pt x="189" y="0"/>
                  </a:moveTo>
                  <a:cubicBezTo>
                    <a:pt x="126" y="0"/>
                    <a:pt x="63" y="8"/>
                    <a:pt x="1" y="16"/>
                  </a:cubicBezTo>
                  <a:cubicBezTo>
                    <a:pt x="45" y="10"/>
                    <a:pt x="90" y="8"/>
                    <a:pt x="134" y="8"/>
                  </a:cubicBezTo>
                  <a:cubicBezTo>
                    <a:pt x="179" y="8"/>
                    <a:pt x="223" y="10"/>
                    <a:pt x="268" y="16"/>
                  </a:cubicBezTo>
                  <a:cubicBezTo>
                    <a:pt x="357" y="27"/>
                    <a:pt x="446" y="50"/>
                    <a:pt x="524" y="82"/>
                  </a:cubicBezTo>
                  <a:cubicBezTo>
                    <a:pt x="690" y="149"/>
                    <a:pt x="824" y="260"/>
                    <a:pt x="924" y="405"/>
                  </a:cubicBezTo>
                  <a:lnTo>
                    <a:pt x="1013" y="405"/>
                  </a:lnTo>
                  <a:cubicBezTo>
                    <a:pt x="902" y="260"/>
                    <a:pt x="702" y="116"/>
                    <a:pt x="535" y="50"/>
                  </a:cubicBezTo>
                  <a:cubicBezTo>
                    <a:pt x="446" y="27"/>
                    <a:pt x="357" y="5"/>
                    <a:pt x="268" y="5"/>
                  </a:cubicBezTo>
                  <a:cubicBezTo>
                    <a:pt x="241" y="2"/>
                    <a:pt x="215" y="0"/>
                    <a:pt x="18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85" name="Google Shape;22085;p33"/>
            <p:cNvSpPr/>
            <p:nvPr/>
          </p:nvSpPr>
          <p:spPr>
            <a:xfrm>
              <a:off x="1913823" y="4013597"/>
              <a:ext cx="18665" cy="7780"/>
            </a:xfrm>
            <a:custGeom>
              <a:avLst/>
              <a:gdLst/>
              <a:ahLst/>
              <a:cxnLst/>
              <a:rect l="l" t="t" r="r" b="b"/>
              <a:pathLst>
                <a:path w="535" h="223" extrusionOk="0">
                  <a:moveTo>
                    <a:pt x="1" y="0"/>
                  </a:moveTo>
                  <a:cubicBezTo>
                    <a:pt x="90" y="11"/>
                    <a:pt x="179" y="45"/>
                    <a:pt x="257" y="89"/>
                  </a:cubicBezTo>
                  <a:cubicBezTo>
                    <a:pt x="290" y="100"/>
                    <a:pt x="335" y="122"/>
                    <a:pt x="368" y="156"/>
                  </a:cubicBezTo>
                  <a:cubicBezTo>
                    <a:pt x="401" y="178"/>
                    <a:pt x="424" y="189"/>
                    <a:pt x="457" y="223"/>
                  </a:cubicBezTo>
                  <a:lnTo>
                    <a:pt x="535" y="200"/>
                  </a:lnTo>
                  <a:cubicBezTo>
                    <a:pt x="502" y="178"/>
                    <a:pt x="435" y="134"/>
                    <a:pt x="391" y="111"/>
                  </a:cubicBezTo>
                  <a:cubicBezTo>
                    <a:pt x="357" y="89"/>
                    <a:pt x="312" y="67"/>
                    <a:pt x="268" y="55"/>
                  </a:cubicBezTo>
                  <a:cubicBezTo>
                    <a:pt x="179" y="23"/>
                    <a:pt x="90" y="0"/>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86" name="Google Shape;22086;p33"/>
            <p:cNvSpPr/>
            <p:nvPr/>
          </p:nvSpPr>
          <p:spPr>
            <a:xfrm>
              <a:off x="1935559" y="4004282"/>
              <a:ext cx="24491" cy="17095"/>
            </a:xfrm>
            <a:custGeom>
              <a:avLst/>
              <a:gdLst/>
              <a:ahLst/>
              <a:cxnLst/>
              <a:rect l="l" t="t" r="r" b="b"/>
              <a:pathLst>
                <a:path w="702" h="490" extrusionOk="0">
                  <a:moveTo>
                    <a:pt x="1" y="0"/>
                  </a:moveTo>
                  <a:lnTo>
                    <a:pt x="1" y="0"/>
                  </a:lnTo>
                  <a:cubicBezTo>
                    <a:pt x="68" y="23"/>
                    <a:pt x="134" y="45"/>
                    <a:pt x="201" y="78"/>
                  </a:cubicBezTo>
                  <a:cubicBezTo>
                    <a:pt x="268" y="100"/>
                    <a:pt x="334" y="134"/>
                    <a:pt x="401" y="167"/>
                  </a:cubicBezTo>
                  <a:cubicBezTo>
                    <a:pt x="468" y="201"/>
                    <a:pt x="524" y="245"/>
                    <a:pt x="557" y="312"/>
                  </a:cubicBezTo>
                  <a:cubicBezTo>
                    <a:pt x="601" y="367"/>
                    <a:pt x="635" y="434"/>
                    <a:pt x="668" y="490"/>
                  </a:cubicBezTo>
                  <a:lnTo>
                    <a:pt x="702" y="478"/>
                  </a:lnTo>
                  <a:cubicBezTo>
                    <a:pt x="657" y="411"/>
                    <a:pt x="624" y="356"/>
                    <a:pt x="579" y="290"/>
                  </a:cubicBezTo>
                  <a:cubicBezTo>
                    <a:pt x="535" y="233"/>
                    <a:pt x="468" y="189"/>
                    <a:pt x="413" y="156"/>
                  </a:cubicBezTo>
                  <a:cubicBezTo>
                    <a:pt x="346" y="122"/>
                    <a:pt x="279" y="100"/>
                    <a:pt x="212" y="67"/>
                  </a:cubicBezTo>
                  <a:cubicBezTo>
                    <a:pt x="146" y="45"/>
                    <a:pt x="68" y="23"/>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87" name="Google Shape;22087;p33"/>
            <p:cNvSpPr/>
            <p:nvPr/>
          </p:nvSpPr>
          <p:spPr>
            <a:xfrm>
              <a:off x="2037224" y="4149696"/>
              <a:ext cx="64437" cy="62379"/>
            </a:xfrm>
            <a:custGeom>
              <a:avLst/>
              <a:gdLst/>
              <a:ahLst/>
              <a:cxnLst/>
              <a:rect l="l" t="t" r="r" b="b"/>
              <a:pathLst>
                <a:path w="1847" h="1788" extrusionOk="0">
                  <a:moveTo>
                    <a:pt x="533" y="0"/>
                  </a:moveTo>
                  <a:cubicBezTo>
                    <a:pt x="323" y="0"/>
                    <a:pt x="125" y="175"/>
                    <a:pt x="67" y="481"/>
                  </a:cubicBezTo>
                  <a:cubicBezTo>
                    <a:pt x="1" y="837"/>
                    <a:pt x="268" y="1171"/>
                    <a:pt x="546" y="1438"/>
                  </a:cubicBezTo>
                  <a:cubicBezTo>
                    <a:pt x="758" y="1658"/>
                    <a:pt x="1046" y="1787"/>
                    <a:pt x="1262" y="1787"/>
                  </a:cubicBezTo>
                  <a:cubicBezTo>
                    <a:pt x="1318" y="1787"/>
                    <a:pt x="1370" y="1778"/>
                    <a:pt x="1414" y="1760"/>
                  </a:cubicBezTo>
                  <a:cubicBezTo>
                    <a:pt x="1636" y="1671"/>
                    <a:pt x="1825" y="1416"/>
                    <a:pt x="1836" y="1204"/>
                  </a:cubicBezTo>
                  <a:cubicBezTo>
                    <a:pt x="1836" y="1204"/>
                    <a:pt x="1847" y="1070"/>
                    <a:pt x="1725" y="804"/>
                  </a:cubicBezTo>
                  <a:cubicBezTo>
                    <a:pt x="1602" y="548"/>
                    <a:pt x="1491" y="514"/>
                    <a:pt x="1302" y="415"/>
                  </a:cubicBezTo>
                  <a:cubicBezTo>
                    <a:pt x="1113" y="314"/>
                    <a:pt x="868" y="92"/>
                    <a:pt x="635" y="14"/>
                  </a:cubicBezTo>
                  <a:cubicBezTo>
                    <a:pt x="601" y="5"/>
                    <a:pt x="567" y="0"/>
                    <a:pt x="53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88" name="Google Shape;22088;p33"/>
            <p:cNvSpPr/>
            <p:nvPr/>
          </p:nvSpPr>
          <p:spPr>
            <a:xfrm>
              <a:off x="2037224" y="4161803"/>
              <a:ext cx="42737" cy="50098"/>
            </a:xfrm>
            <a:custGeom>
              <a:avLst/>
              <a:gdLst/>
              <a:ahLst/>
              <a:cxnLst/>
              <a:rect l="l" t="t" r="r" b="b"/>
              <a:pathLst>
                <a:path w="1225" h="1436" extrusionOk="0">
                  <a:moveTo>
                    <a:pt x="112" y="1"/>
                  </a:moveTo>
                  <a:cubicBezTo>
                    <a:pt x="90" y="45"/>
                    <a:pt x="79" y="90"/>
                    <a:pt x="67" y="134"/>
                  </a:cubicBezTo>
                  <a:cubicBezTo>
                    <a:pt x="1" y="490"/>
                    <a:pt x="268" y="824"/>
                    <a:pt x="546" y="1091"/>
                  </a:cubicBezTo>
                  <a:cubicBezTo>
                    <a:pt x="735" y="1291"/>
                    <a:pt x="991" y="1413"/>
                    <a:pt x="1202" y="1435"/>
                  </a:cubicBezTo>
                  <a:cubicBezTo>
                    <a:pt x="1224" y="1358"/>
                    <a:pt x="1213" y="1280"/>
                    <a:pt x="1191" y="1213"/>
                  </a:cubicBezTo>
                  <a:cubicBezTo>
                    <a:pt x="1135" y="1035"/>
                    <a:pt x="1024" y="879"/>
                    <a:pt x="913" y="746"/>
                  </a:cubicBezTo>
                  <a:cubicBezTo>
                    <a:pt x="779" y="602"/>
                    <a:pt x="646" y="468"/>
                    <a:pt x="502" y="345"/>
                  </a:cubicBezTo>
                  <a:lnTo>
                    <a:pt x="268" y="145"/>
                  </a:lnTo>
                  <a:cubicBezTo>
                    <a:pt x="223" y="101"/>
                    <a:pt x="168" y="45"/>
                    <a:pt x="1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89" name="Google Shape;22089;p33"/>
            <p:cNvSpPr/>
            <p:nvPr/>
          </p:nvSpPr>
          <p:spPr>
            <a:xfrm>
              <a:off x="2050063" y="4181235"/>
              <a:ext cx="28747" cy="8199"/>
            </a:xfrm>
            <a:custGeom>
              <a:avLst/>
              <a:gdLst/>
              <a:ahLst/>
              <a:cxnLst/>
              <a:rect l="l" t="t" r="r" b="b"/>
              <a:pathLst>
                <a:path w="824" h="235" extrusionOk="0">
                  <a:moveTo>
                    <a:pt x="789" y="0"/>
                  </a:moveTo>
                  <a:cubicBezTo>
                    <a:pt x="745" y="55"/>
                    <a:pt x="690" y="100"/>
                    <a:pt x="634" y="144"/>
                  </a:cubicBezTo>
                  <a:cubicBezTo>
                    <a:pt x="567" y="178"/>
                    <a:pt x="500" y="211"/>
                    <a:pt x="434" y="211"/>
                  </a:cubicBezTo>
                  <a:cubicBezTo>
                    <a:pt x="418" y="212"/>
                    <a:pt x="402" y="213"/>
                    <a:pt x="386" y="213"/>
                  </a:cubicBezTo>
                  <a:cubicBezTo>
                    <a:pt x="258" y="213"/>
                    <a:pt x="129" y="173"/>
                    <a:pt x="0" y="134"/>
                  </a:cubicBezTo>
                  <a:lnTo>
                    <a:pt x="0" y="134"/>
                  </a:lnTo>
                  <a:cubicBezTo>
                    <a:pt x="131" y="184"/>
                    <a:pt x="254" y="235"/>
                    <a:pt x="392" y="235"/>
                  </a:cubicBezTo>
                  <a:cubicBezTo>
                    <a:pt x="406" y="235"/>
                    <a:pt x="420" y="234"/>
                    <a:pt x="434" y="233"/>
                  </a:cubicBezTo>
                  <a:cubicBezTo>
                    <a:pt x="512" y="233"/>
                    <a:pt x="579" y="211"/>
                    <a:pt x="645" y="166"/>
                  </a:cubicBezTo>
                  <a:cubicBezTo>
                    <a:pt x="712" y="134"/>
                    <a:pt x="767" y="77"/>
                    <a:pt x="823" y="22"/>
                  </a:cubicBezTo>
                  <a:lnTo>
                    <a:pt x="7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90" name="Google Shape;22090;p33"/>
            <p:cNvSpPr/>
            <p:nvPr/>
          </p:nvSpPr>
          <p:spPr>
            <a:xfrm>
              <a:off x="2066739" y="4187445"/>
              <a:ext cx="27945" cy="11129"/>
            </a:xfrm>
            <a:custGeom>
              <a:avLst/>
              <a:gdLst/>
              <a:ahLst/>
              <a:cxnLst/>
              <a:rect l="l" t="t" r="r" b="b"/>
              <a:pathLst>
                <a:path w="801" h="319" extrusionOk="0">
                  <a:moveTo>
                    <a:pt x="779" y="0"/>
                  </a:moveTo>
                  <a:cubicBezTo>
                    <a:pt x="712" y="33"/>
                    <a:pt x="645" y="55"/>
                    <a:pt x="578" y="89"/>
                  </a:cubicBezTo>
                  <a:cubicBezTo>
                    <a:pt x="523" y="122"/>
                    <a:pt x="456" y="166"/>
                    <a:pt x="400" y="200"/>
                  </a:cubicBezTo>
                  <a:cubicBezTo>
                    <a:pt x="367" y="222"/>
                    <a:pt x="345" y="245"/>
                    <a:pt x="311" y="255"/>
                  </a:cubicBezTo>
                  <a:lnTo>
                    <a:pt x="212" y="289"/>
                  </a:lnTo>
                  <a:cubicBezTo>
                    <a:pt x="173" y="302"/>
                    <a:pt x="134" y="308"/>
                    <a:pt x="93" y="308"/>
                  </a:cubicBezTo>
                  <a:cubicBezTo>
                    <a:pt x="64" y="308"/>
                    <a:pt x="33" y="305"/>
                    <a:pt x="0" y="300"/>
                  </a:cubicBezTo>
                  <a:lnTo>
                    <a:pt x="0" y="300"/>
                  </a:lnTo>
                  <a:cubicBezTo>
                    <a:pt x="39" y="313"/>
                    <a:pt x="83" y="318"/>
                    <a:pt x="126" y="318"/>
                  </a:cubicBezTo>
                  <a:cubicBezTo>
                    <a:pt x="155" y="318"/>
                    <a:pt x="184" y="316"/>
                    <a:pt x="212" y="311"/>
                  </a:cubicBezTo>
                  <a:cubicBezTo>
                    <a:pt x="245" y="300"/>
                    <a:pt x="289" y="289"/>
                    <a:pt x="323" y="278"/>
                  </a:cubicBezTo>
                  <a:cubicBezTo>
                    <a:pt x="356" y="267"/>
                    <a:pt x="378" y="245"/>
                    <a:pt x="412" y="233"/>
                  </a:cubicBezTo>
                  <a:cubicBezTo>
                    <a:pt x="479" y="200"/>
                    <a:pt x="534" y="166"/>
                    <a:pt x="601" y="133"/>
                  </a:cubicBezTo>
                  <a:lnTo>
                    <a:pt x="801" y="67"/>
                  </a:lnTo>
                  <a:lnTo>
                    <a:pt x="77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91" name="Google Shape;22091;p33"/>
            <p:cNvSpPr/>
            <p:nvPr/>
          </p:nvSpPr>
          <p:spPr>
            <a:xfrm>
              <a:off x="2053517" y="4164908"/>
              <a:ext cx="14409" cy="13606"/>
            </a:xfrm>
            <a:custGeom>
              <a:avLst/>
              <a:gdLst/>
              <a:ahLst/>
              <a:cxnLst/>
              <a:rect l="l" t="t" r="r" b="b"/>
              <a:pathLst>
                <a:path w="413" h="390" extrusionOk="0">
                  <a:moveTo>
                    <a:pt x="1" y="1"/>
                  </a:moveTo>
                  <a:cubicBezTo>
                    <a:pt x="57" y="1"/>
                    <a:pt x="90" y="34"/>
                    <a:pt x="124" y="68"/>
                  </a:cubicBezTo>
                  <a:lnTo>
                    <a:pt x="235" y="157"/>
                  </a:lnTo>
                  <a:lnTo>
                    <a:pt x="335" y="256"/>
                  </a:lnTo>
                  <a:cubicBezTo>
                    <a:pt x="346" y="279"/>
                    <a:pt x="346" y="301"/>
                    <a:pt x="357" y="323"/>
                  </a:cubicBezTo>
                  <a:cubicBezTo>
                    <a:pt x="368" y="345"/>
                    <a:pt x="379" y="368"/>
                    <a:pt x="401" y="390"/>
                  </a:cubicBezTo>
                  <a:lnTo>
                    <a:pt x="413" y="357"/>
                  </a:lnTo>
                  <a:cubicBezTo>
                    <a:pt x="391" y="345"/>
                    <a:pt x="379" y="279"/>
                    <a:pt x="346" y="246"/>
                  </a:cubicBezTo>
                  <a:lnTo>
                    <a:pt x="246" y="145"/>
                  </a:lnTo>
                  <a:lnTo>
                    <a:pt x="134" y="56"/>
                  </a:lnTo>
                  <a:cubicBezTo>
                    <a:pt x="101" y="23"/>
                    <a:pt x="57" y="1"/>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92" name="Google Shape;22092;p33"/>
            <p:cNvSpPr/>
            <p:nvPr/>
          </p:nvSpPr>
          <p:spPr>
            <a:xfrm>
              <a:off x="2067123" y="4159500"/>
              <a:ext cx="25259" cy="28329"/>
            </a:xfrm>
            <a:custGeom>
              <a:avLst/>
              <a:gdLst/>
              <a:ahLst/>
              <a:cxnLst/>
              <a:rect l="l" t="t" r="r" b="b"/>
              <a:pathLst>
                <a:path w="724" h="812" extrusionOk="0">
                  <a:moveTo>
                    <a:pt x="1" y="0"/>
                  </a:moveTo>
                  <a:lnTo>
                    <a:pt x="423" y="345"/>
                  </a:lnTo>
                  <a:cubicBezTo>
                    <a:pt x="468" y="378"/>
                    <a:pt x="501" y="411"/>
                    <a:pt x="534" y="434"/>
                  </a:cubicBezTo>
                  <a:cubicBezTo>
                    <a:pt x="567" y="467"/>
                    <a:pt x="579" y="500"/>
                    <a:pt x="590" y="545"/>
                  </a:cubicBezTo>
                  <a:lnTo>
                    <a:pt x="668" y="812"/>
                  </a:lnTo>
                  <a:lnTo>
                    <a:pt x="723" y="789"/>
                  </a:lnTo>
                  <a:lnTo>
                    <a:pt x="634" y="534"/>
                  </a:lnTo>
                  <a:cubicBezTo>
                    <a:pt x="623" y="478"/>
                    <a:pt x="601" y="434"/>
                    <a:pt x="557" y="411"/>
                  </a:cubicBezTo>
                  <a:cubicBezTo>
                    <a:pt x="523" y="378"/>
                    <a:pt x="478" y="356"/>
                    <a:pt x="445" y="322"/>
                  </a:cubicBezTo>
                  <a:lnTo>
                    <a:pt x="1"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93" name="Google Shape;22093;p33"/>
            <p:cNvSpPr/>
            <p:nvPr/>
          </p:nvSpPr>
          <p:spPr>
            <a:xfrm>
              <a:off x="2114048" y="4125623"/>
              <a:ext cx="52052" cy="75357"/>
            </a:xfrm>
            <a:custGeom>
              <a:avLst/>
              <a:gdLst/>
              <a:ahLst/>
              <a:cxnLst/>
              <a:rect l="l" t="t" r="r" b="b"/>
              <a:pathLst>
                <a:path w="1492" h="2160" extrusionOk="0">
                  <a:moveTo>
                    <a:pt x="514" y="1"/>
                  </a:moveTo>
                  <a:cubicBezTo>
                    <a:pt x="492" y="1"/>
                    <a:pt x="469" y="1"/>
                    <a:pt x="446" y="3"/>
                  </a:cubicBezTo>
                  <a:cubicBezTo>
                    <a:pt x="157" y="37"/>
                    <a:pt x="57" y="137"/>
                    <a:pt x="35" y="270"/>
                  </a:cubicBezTo>
                  <a:cubicBezTo>
                    <a:pt x="1" y="393"/>
                    <a:pt x="346" y="1382"/>
                    <a:pt x="457" y="1616"/>
                  </a:cubicBezTo>
                  <a:cubicBezTo>
                    <a:pt x="579" y="1849"/>
                    <a:pt x="702" y="2050"/>
                    <a:pt x="813" y="2106"/>
                  </a:cubicBezTo>
                  <a:cubicBezTo>
                    <a:pt x="813" y="2106"/>
                    <a:pt x="863" y="2160"/>
                    <a:pt x="948" y="2160"/>
                  </a:cubicBezTo>
                  <a:cubicBezTo>
                    <a:pt x="991" y="2160"/>
                    <a:pt x="1043" y="2146"/>
                    <a:pt x="1102" y="2106"/>
                  </a:cubicBezTo>
                  <a:cubicBezTo>
                    <a:pt x="1291" y="1983"/>
                    <a:pt x="1469" y="1594"/>
                    <a:pt x="1436" y="1271"/>
                  </a:cubicBezTo>
                  <a:cubicBezTo>
                    <a:pt x="1402" y="949"/>
                    <a:pt x="1491" y="549"/>
                    <a:pt x="1214" y="326"/>
                  </a:cubicBezTo>
                  <a:cubicBezTo>
                    <a:pt x="947" y="121"/>
                    <a:pt x="775" y="1"/>
                    <a:pt x="51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94" name="Google Shape;22094;p33"/>
            <p:cNvSpPr/>
            <p:nvPr/>
          </p:nvSpPr>
          <p:spPr>
            <a:xfrm>
              <a:off x="2114048" y="4125728"/>
              <a:ext cx="24107" cy="54355"/>
            </a:xfrm>
            <a:custGeom>
              <a:avLst/>
              <a:gdLst/>
              <a:ahLst/>
              <a:cxnLst/>
              <a:rect l="l" t="t" r="r" b="b"/>
              <a:pathLst>
                <a:path w="691" h="1558" extrusionOk="0">
                  <a:moveTo>
                    <a:pt x="446" y="0"/>
                  </a:moveTo>
                  <a:cubicBezTo>
                    <a:pt x="157" y="34"/>
                    <a:pt x="57" y="134"/>
                    <a:pt x="35" y="267"/>
                  </a:cubicBezTo>
                  <a:cubicBezTo>
                    <a:pt x="1" y="378"/>
                    <a:pt x="302" y="1246"/>
                    <a:pt x="435" y="1557"/>
                  </a:cubicBezTo>
                  <a:cubicBezTo>
                    <a:pt x="457" y="1535"/>
                    <a:pt x="468" y="1513"/>
                    <a:pt x="490" y="1491"/>
                  </a:cubicBezTo>
                  <a:cubicBezTo>
                    <a:pt x="591" y="1357"/>
                    <a:pt x="658" y="1191"/>
                    <a:pt x="668" y="1013"/>
                  </a:cubicBezTo>
                  <a:cubicBezTo>
                    <a:pt x="690" y="835"/>
                    <a:pt x="646" y="667"/>
                    <a:pt x="591" y="501"/>
                  </a:cubicBezTo>
                  <a:lnTo>
                    <a:pt x="524" y="234"/>
                  </a:lnTo>
                  <a:cubicBezTo>
                    <a:pt x="513" y="156"/>
                    <a:pt x="502" y="78"/>
                    <a:pt x="50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95" name="Google Shape;22095;p33"/>
            <p:cNvSpPr/>
            <p:nvPr/>
          </p:nvSpPr>
          <p:spPr>
            <a:xfrm>
              <a:off x="2141226" y="4173071"/>
              <a:ext cx="17095" cy="24526"/>
            </a:xfrm>
            <a:custGeom>
              <a:avLst/>
              <a:gdLst/>
              <a:ahLst/>
              <a:cxnLst/>
              <a:rect l="l" t="t" r="r" b="b"/>
              <a:pathLst>
                <a:path w="490" h="703" extrusionOk="0">
                  <a:moveTo>
                    <a:pt x="479" y="0"/>
                  </a:moveTo>
                  <a:lnTo>
                    <a:pt x="479" y="12"/>
                  </a:lnTo>
                  <a:cubicBezTo>
                    <a:pt x="479" y="12"/>
                    <a:pt x="490" y="0"/>
                    <a:pt x="479" y="0"/>
                  </a:cubicBezTo>
                  <a:close/>
                  <a:moveTo>
                    <a:pt x="445" y="34"/>
                  </a:moveTo>
                  <a:lnTo>
                    <a:pt x="445" y="34"/>
                  </a:lnTo>
                  <a:cubicBezTo>
                    <a:pt x="435" y="45"/>
                    <a:pt x="423" y="67"/>
                    <a:pt x="412" y="78"/>
                  </a:cubicBezTo>
                  <a:cubicBezTo>
                    <a:pt x="401" y="111"/>
                    <a:pt x="379" y="145"/>
                    <a:pt x="368" y="190"/>
                  </a:cubicBezTo>
                  <a:cubicBezTo>
                    <a:pt x="346" y="256"/>
                    <a:pt x="323" y="334"/>
                    <a:pt x="301" y="400"/>
                  </a:cubicBezTo>
                  <a:cubicBezTo>
                    <a:pt x="279" y="479"/>
                    <a:pt x="245" y="545"/>
                    <a:pt x="190" y="590"/>
                  </a:cubicBezTo>
                  <a:cubicBezTo>
                    <a:pt x="168" y="612"/>
                    <a:pt x="134" y="634"/>
                    <a:pt x="101" y="634"/>
                  </a:cubicBezTo>
                  <a:cubicBezTo>
                    <a:pt x="87" y="639"/>
                    <a:pt x="73" y="641"/>
                    <a:pt x="61" y="641"/>
                  </a:cubicBezTo>
                  <a:cubicBezTo>
                    <a:pt x="44" y="641"/>
                    <a:pt x="30" y="636"/>
                    <a:pt x="23" y="623"/>
                  </a:cubicBezTo>
                  <a:lnTo>
                    <a:pt x="0" y="690"/>
                  </a:lnTo>
                  <a:cubicBezTo>
                    <a:pt x="19" y="699"/>
                    <a:pt x="36" y="703"/>
                    <a:pt x="52" y="703"/>
                  </a:cubicBezTo>
                  <a:cubicBezTo>
                    <a:pt x="74" y="703"/>
                    <a:pt x="93" y="696"/>
                    <a:pt x="112" y="690"/>
                  </a:cubicBezTo>
                  <a:cubicBezTo>
                    <a:pt x="156" y="679"/>
                    <a:pt x="190" y="657"/>
                    <a:pt x="223" y="623"/>
                  </a:cubicBezTo>
                  <a:cubicBezTo>
                    <a:pt x="279" y="568"/>
                    <a:pt x="312" y="489"/>
                    <a:pt x="334" y="412"/>
                  </a:cubicBezTo>
                  <a:cubicBezTo>
                    <a:pt x="356" y="334"/>
                    <a:pt x="368" y="267"/>
                    <a:pt x="390" y="190"/>
                  </a:cubicBezTo>
                  <a:cubicBezTo>
                    <a:pt x="390" y="156"/>
                    <a:pt x="401" y="123"/>
                    <a:pt x="423" y="89"/>
                  </a:cubicBezTo>
                  <a:cubicBezTo>
                    <a:pt x="435" y="67"/>
                    <a:pt x="445" y="56"/>
                    <a:pt x="445" y="34"/>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96" name="Google Shape;22096;p33"/>
            <p:cNvSpPr/>
            <p:nvPr/>
          </p:nvSpPr>
          <p:spPr>
            <a:xfrm>
              <a:off x="2129225" y="4168013"/>
              <a:ext cx="12036" cy="22921"/>
            </a:xfrm>
            <a:custGeom>
              <a:avLst/>
              <a:gdLst/>
              <a:ahLst/>
              <a:cxnLst/>
              <a:rect l="l" t="t" r="r" b="b"/>
              <a:pathLst>
                <a:path w="345" h="657" extrusionOk="0">
                  <a:moveTo>
                    <a:pt x="0" y="1"/>
                  </a:moveTo>
                  <a:lnTo>
                    <a:pt x="55" y="167"/>
                  </a:lnTo>
                  <a:cubicBezTo>
                    <a:pt x="67" y="212"/>
                    <a:pt x="89" y="268"/>
                    <a:pt x="111" y="323"/>
                  </a:cubicBezTo>
                  <a:cubicBezTo>
                    <a:pt x="122" y="379"/>
                    <a:pt x="167" y="424"/>
                    <a:pt x="200" y="468"/>
                  </a:cubicBezTo>
                  <a:lnTo>
                    <a:pt x="322" y="657"/>
                  </a:lnTo>
                  <a:lnTo>
                    <a:pt x="344" y="568"/>
                  </a:lnTo>
                  <a:lnTo>
                    <a:pt x="233" y="446"/>
                  </a:lnTo>
                  <a:cubicBezTo>
                    <a:pt x="200" y="401"/>
                    <a:pt x="156" y="357"/>
                    <a:pt x="144" y="312"/>
                  </a:cubicBezTo>
                  <a:cubicBezTo>
                    <a:pt x="111" y="256"/>
                    <a:pt x="89" y="212"/>
                    <a:pt x="67" y="157"/>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97" name="Google Shape;22097;p33"/>
            <p:cNvSpPr/>
            <p:nvPr/>
          </p:nvSpPr>
          <p:spPr>
            <a:xfrm>
              <a:off x="2140459" y="4157930"/>
              <a:ext cx="18665" cy="25259"/>
            </a:xfrm>
            <a:custGeom>
              <a:avLst/>
              <a:gdLst/>
              <a:ahLst/>
              <a:cxnLst/>
              <a:rect l="l" t="t" r="r" b="b"/>
              <a:pathLst>
                <a:path w="535" h="724" extrusionOk="0">
                  <a:moveTo>
                    <a:pt x="534" y="1"/>
                  </a:moveTo>
                  <a:cubicBezTo>
                    <a:pt x="457" y="123"/>
                    <a:pt x="390" y="256"/>
                    <a:pt x="301" y="379"/>
                  </a:cubicBezTo>
                  <a:lnTo>
                    <a:pt x="167" y="545"/>
                  </a:lnTo>
                  <a:cubicBezTo>
                    <a:pt x="111" y="601"/>
                    <a:pt x="56" y="646"/>
                    <a:pt x="0" y="668"/>
                  </a:cubicBezTo>
                  <a:lnTo>
                    <a:pt x="22" y="723"/>
                  </a:lnTo>
                  <a:cubicBezTo>
                    <a:pt x="89" y="690"/>
                    <a:pt x="156" y="634"/>
                    <a:pt x="200" y="579"/>
                  </a:cubicBezTo>
                  <a:cubicBezTo>
                    <a:pt x="245" y="512"/>
                    <a:pt x="289" y="456"/>
                    <a:pt x="323" y="390"/>
                  </a:cubicBezTo>
                  <a:cubicBezTo>
                    <a:pt x="401" y="268"/>
                    <a:pt x="467" y="134"/>
                    <a:pt x="5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98" name="Google Shape;22098;p33"/>
            <p:cNvSpPr/>
            <p:nvPr/>
          </p:nvSpPr>
          <p:spPr>
            <a:xfrm>
              <a:off x="2123014" y="4148615"/>
              <a:ext cx="18246" cy="24107"/>
            </a:xfrm>
            <a:custGeom>
              <a:avLst/>
              <a:gdLst/>
              <a:ahLst/>
              <a:cxnLst/>
              <a:rect l="l" t="t" r="r" b="b"/>
              <a:pathLst>
                <a:path w="523" h="691" extrusionOk="0">
                  <a:moveTo>
                    <a:pt x="0" y="1"/>
                  </a:moveTo>
                  <a:cubicBezTo>
                    <a:pt x="67" y="34"/>
                    <a:pt x="111" y="90"/>
                    <a:pt x="144" y="157"/>
                  </a:cubicBezTo>
                  <a:cubicBezTo>
                    <a:pt x="189" y="212"/>
                    <a:pt x="211" y="278"/>
                    <a:pt x="245" y="345"/>
                  </a:cubicBezTo>
                  <a:cubicBezTo>
                    <a:pt x="278" y="412"/>
                    <a:pt x="322" y="468"/>
                    <a:pt x="367" y="523"/>
                  </a:cubicBezTo>
                  <a:cubicBezTo>
                    <a:pt x="389" y="557"/>
                    <a:pt x="411" y="579"/>
                    <a:pt x="433" y="612"/>
                  </a:cubicBezTo>
                  <a:cubicBezTo>
                    <a:pt x="445" y="624"/>
                    <a:pt x="467" y="634"/>
                    <a:pt x="478" y="646"/>
                  </a:cubicBezTo>
                  <a:lnTo>
                    <a:pt x="490" y="657"/>
                  </a:lnTo>
                  <a:cubicBezTo>
                    <a:pt x="490" y="668"/>
                    <a:pt x="512" y="690"/>
                    <a:pt x="512" y="690"/>
                  </a:cubicBezTo>
                  <a:cubicBezTo>
                    <a:pt x="522" y="690"/>
                    <a:pt x="522" y="634"/>
                    <a:pt x="522" y="634"/>
                  </a:cubicBezTo>
                  <a:lnTo>
                    <a:pt x="500" y="612"/>
                  </a:lnTo>
                  <a:lnTo>
                    <a:pt x="467" y="579"/>
                  </a:lnTo>
                  <a:cubicBezTo>
                    <a:pt x="445" y="557"/>
                    <a:pt x="411" y="535"/>
                    <a:pt x="389" y="501"/>
                  </a:cubicBezTo>
                  <a:cubicBezTo>
                    <a:pt x="345" y="456"/>
                    <a:pt x="300" y="390"/>
                    <a:pt x="267" y="334"/>
                  </a:cubicBezTo>
                  <a:cubicBezTo>
                    <a:pt x="233" y="268"/>
                    <a:pt x="200" y="212"/>
                    <a:pt x="156" y="145"/>
                  </a:cubicBezTo>
                  <a:cubicBezTo>
                    <a:pt x="122" y="90"/>
                    <a:pt x="67" y="34"/>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99" name="Google Shape;22099;p33"/>
            <p:cNvSpPr/>
            <p:nvPr/>
          </p:nvSpPr>
          <p:spPr>
            <a:xfrm>
              <a:off x="2142761" y="4160651"/>
              <a:ext cx="35" cy="35"/>
            </a:xfrm>
            <a:custGeom>
              <a:avLst/>
              <a:gdLst/>
              <a:ahLst/>
              <a:cxnLst/>
              <a:rect l="l" t="t" r="r" b="b"/>
              <a:pathLst>
                <a:path w="1" h="1" extrusionOk="0">
                  <a:moveTo>
                    <a:pt x="1" y="0"/>
                  </a:moveTo>
                  <a:lnTo>
                    <a:pt x="1" y="0"/>
                  </a:ln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00" name="Google Shape;22100;p33"/>
            <p:cNvSpPr/>
            <p:nvPr/>
          </p:nvSpPr>
          <p:spPr>
            <a:xfrm>
              <a:off x="2142412" y="4144777"/>
              <a:ext cx="12036" cy="16676"/>
            </a:xfrm>
            <a:custGeom>
              <a:avLst/>
              <a:gdLst/>
              <a:ahLst/>
              <a:cxnLst/>
              <a:rect l="l" t="t" r="r" b="b"/>
              <a:pathLst>
                <a:path w="345" h="478" extrusionOk="0">
                  <a:moveTo>
                    <a:pt x="344" y="1"/>
                  </a:moveTo>
                  <a:lnTo>
                    <a:pt x="344" y="1"/>
                  </a:lnTo>
                  <a:cubicBezTo>
                    <a:pt x="333" y="45"/>
                    <a:pt x="300" y="77"/>
                    <a:pt x="267" y="111"/>
                  </a:cubicBezTo>
                  <a:lnTo>
                    <a:pt x="189" y="222"/>
                  </a:lnTo>
                  <a:lnTo>
                    <a:pt x="100" y="333"/>
                  </a:lnTo>
                  <a:cubicBezTo>
                    <a:pt x="78" y="366"/>
                    <a:pt x="55" y="400"/>
                    <a:pt x="23" y="422"/>
                  </a:cubicBezTo>
                  <a:lnTo>
                    <a:pt x="0" y="422"/>
                  </a:lnTo>
                  <a:lnTo>
                    <a:pt x="11" y="455"/>
                  </a:lnTo>
                  <a:lnTo>
                    <a:pt x="23" y="477"/>
                  </a:lnTo>
                  <a:cubicBezTo>
                    <a:pt x="55" y="444"/>
                    <a:pt x="100" y="388"/>
                    <a:pt x="122" y="344"/>
                  </a:cubicBezTo>
                  <a:lnTo>
                    <a:pt x="200" y="233"/>
                  </a:lnTo>
                  <a:lnTo>
                    <a:pt x="278" y="121"/>
                  </a:lnTo>
                  <a:cubicBezTo>
                    <a:pt x="300" y="77"/>
                    <a:pt x="333" y="45"/>
                    <a:pt x="34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01" name="Google Shape;22101;p33"/>
            <p:cNvSpPr/>
            <p:nvPr/>
          </p:nvSpPr>
          <p:spPr>
            <a:xfrm>
              <a:off x="2032200" y="4026471"/>
              <a:ext cx="62484" cy="58925"/>
            </a:xfrm>
            <a:custGeom>
              <a:avLst/>
              <a:gdLst/>
              <a:ahLst/>
              <a:cxnLst/>
              <a:rect l="l" t="t" r="r" b="b"/>
              <a:pathLst>
                <a:path w="1791" h="1689" extrusionOk="0">
                  <a:moveTo>
                    <a:pt x="610" y="0"/>
                  </a:moveTo>
                  <a:cubicBezTo>
                    <a:pt x="328" y="0"/>
                    <a:pt x="177" y="122"/>
                    <a:pt x="100" y="410"/>
                  </a:cubicBezTo>
                  <a:cubicBezTo>
                    <a:pt x="1" y="754"/>
                    <a:pt x="323" y="999"/>
                    <a:pt x="534" y="1177"/>
                  </a:cubicBezTo>
                  <a:cubicBezTo>
                    <a:pt x="745" y="1355"/>
                    <a:pt x="901" y="1589"/>
                    <a:pt x="1046" y="1688"/>
                  </a:cubicBezTo>
                  <a:lnTo>
                    <a:pt x="1035" y="1544"/>
                  </a:lnTo>
                  <a:cubicBezTo>
                    <a:pt x="1035" y="1544"/>
                    <a:pt x="1046" y="1510"/>
                    <a:pt x="1101" y="1488"/>
                  </a:cubicBezTo>
                  <a:cubicBezTo>
                    <a:pt x="1110" y="1482"/>
                    <a:pt x="1117" y="1480"/>
                    <a:pt x="1125" y="1480"/>
                  </a:cubicBezTo>
                  <a:cubicBezTo>
                    <a:pt x="1135" y="1480"/>
                    <a:pt x="1146" y="1482"/>
                    <a:pt x="1163" y="1482"/>
                  </a:cubicBezTo>
                  <a:cubicBezTo>
                    <a:pt x="1205" y="1482"/>
                    <a:pt x="1285" y="1468"/>
                    <a:pt x="1469" y="1366"/>
                  </a:cubicBezTo>
                  <a:cubicBezTo>
                    <a:pt x="1791" y="1199"/>
                    <a:pt x="1724" y="699"/>
                    <a:pt x="1580" y="443"/>
                  </a:cubicBezTo>
                  <a:cubicBezTo>
                    <a:pt x="1435" y="176"/>
                    <a:pt x="1123" y="54"/>
                    <a:pt x="757" y="9"/>
                  </a:cubicBezTo>
                  <a:cubicBezTo>
                    <a:pt x="704" y="3"/>
                    <a:pt x="656" y="0"/>
                    <a:pt x="61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02" name="Google Shape;22102;p33"/>
            <p:cNvSpPr/>
            <p:nvPr/>
          </p:nvSpPr>
          <p:spPr>
            <a:xfrm>
              <a:off x="2032200" y="4026366"/>
              <a:ext cx="29515" cy="46226"/>
            </a:xfrm>
            <a:custGeom>
              <a:avLst/>
              <a:gdLst/>
              <a:ahLst/>
              <a:cxnLst/>
              <a:rect l="l" t="t" r="r" b="b"/>
              <a:pathLst>
                <a:path w="846" h="1325" extrusionOk="0">
                  <a:moveTo>
                    <a:pt x="534" y="1"/>
                  </a:moveTo>
                  <a:cubicBezTo>
                    <a:pt x="300" y="23"/>
                    <a:pt x="167" y="157"/>
                    <a:pt x="100" y="413"/>
                  </a:cubicBezTo>
                  <a:cubicBezTo>
                    <a:pt x="1" y="757"/>
                    <a:pt x="323" y="1002"/>
                    <a:pt x="534" y="1180"/>
                  </a:cubicBezTo>
                  <a:cubicBezTo>
                    <a:pt x="590" y="1224"/>
                    <a:pt x="634" y="1269"/>
                    <a:pt x="690" y="1325"/>
                  </a:cubicBezTo>
                  <a:cubicBezTo>
                    <a:pt x="745" y="1247"/>
                    <a:pt x="779" y="1135"/>
                    <a:pt x="790" y="1058"/>
                  </a:cubicBezTo>
                  <a:cubicBezTo>
                    <a:pt x="834" y="902"/>
                    <a:pt x="846" y="724"/>
                    <a:pt x="812" y="546"/>
                  </a:cubicBezTo>
                  <a:cubicBezTo>
                    <a:pt x="768" y="357"/>
                    <a:pt x="668" y="157"/>
                    <a:pt x="5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03" name="Google Shape;22103;p33"/>
            <p:cNvSpPr/>
            <p:nvPr/>
          </p:nvSpPr>
          <p:spPr>
            <a:xfrm>
              <a:off x="2069042" y="4054312"/>
              <a:ext cx="14025" cy="18665"/>
            </a:xfrm>
            <a:custGeom>
              <a:avLst/>
              <a:gdLst/>
              <a:ahLst/>
              <a:cxnLst/>
              <a:rect l="l" t="t" r="r" b="b"/>
              <a:pathLst>
                <a:path w="402" h="535" extrusionOk="0">
                  <a:moveTo>
                    <a:pt x="401" y="1"/>
                  </a:moveTo>
                  <a:lnTo>
                    <a:pt x="379" y="45"/>
                  </a:lnTo>
                  <a:cubicBezTo>
                    <a:pt x="368" y="67"/>
                    <a:pt x="357" y="90"/>
                    <a:pt x="346" y="123"/>
                  </a:cubicBezTo>
                  <a:cubicBezTo>
                    <a:pt x="312" y="168"/>
                    <a:pt x="290" y="223"/>
                    <a:pt x="257" y="268"/>
                  </a:cubicBezTo>
                  <a:cubicBezTo>
                    <a:pt x="223" y="312"/>
                    <a:pt x="179" y="357"/>
                    <a:pt x="134" y="390"/>
                  </a:cubicBezTo>
                  <a:cubicBezTo>
                    <a:pt x="101" y="423"/>
                    <a:pt x="57" y="457"/>
                    <a:pt x="1" y="468"/>
                  </a:cubicBezTo>
                  <a:lnTo>
                    <a:pt x="12" y="535"/>
                  </a:lnTo>
                  <a:cubicBezTo>
                    <a:pt x="90" y="512"/>
                    <a:pt x="134" y="468"/>
                    <a:pt x="168" y="423"/>
                  </a:cubicBezTo>
                  <a:cubicBezTo>
                    <a:pt x="213" y="379"/>
                    <a:pt x="245" y="334"/>
                    <a:pt x="279" y="279"/>
                  </a:cubicBezTo>
                  <a:cubicBezTo>
                    <a:pt x="312" y="235"/>
                    <a:pt x="334" y="179"/>
                    <a:pt x="357" y="123"/>
                  </a:cubicBezTo>
                  <a:cubicBezTo>
                    <a:pt x="368" y="101"/>
                    <a:pt x="379" y="67"/>
                    <a:pt x="390" y="45"/>
                  </a:cubicBezTo>
                  <a:lnTo>
                    <a:pt x="401"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04" name="Google Shape;22104;p33"/>
            <p:cNvSpPr/>
            <p:nvPr/>
          </p:nvSpPr>
          <p:spPr>
            <a:xfrm>
              <a:off x="2065937" y="4036867"/>
              <a:ext cx="5094" cy="22921"/>
            </a:xfrm>
            <a:custGeom>
              <a:avLst/>
              <a:gdLst/>
              <a:ahLst/>
              <a:cxnLst/>
              <a:rect l="l" t="t" r="r" b="b"/>
              <a:pathLst>
                <a:path w="146" h="657" extrusionOk="0">
                  <a:moveTo>
                    <a:pt x="146" y="1"/>
                  </a:moveTo>
                  <a:lnTo>
                    <a:pt x="146" y="1"/>
                  </a:lnTo>
                  <a:cubicBezTo>
                    <a:pt x="124" y="100"/>
                    <a:pt x="90" y="201"/>
                    <a:pt x="68" y="300"/>
                  </a:cubicBezTo>
                  <a:lnTo>
                    <a:pt x="57" y="379"/>
                  </a:lnTo>
                  <a:lnTo>
                    <a:pt x="45" y="456"/>
                  </a:lnTo>
                  <a:cubicBezTo>
                    <a:pt x="35" y="512"/>
                    <a:pt x="23" y="557"/>
                    <a:pt x="1" y="590"/>
                  </a:cubicBezTo>
                  <a:lnTo>
                    <a:pt x="45" y="656"/>
                  </a:lnTo>
                  <a:cubicBezTo>
                    <a:pt x="68" y="612"/>
                    <a:pt x="90" y="512"/>
                    <a:pt x="90" y="468"/>
                  </a:cubicBezTo>
                  <a:lnTo>
                    <a:pt x="90" y="389"/>
                  </a:lnTo>
                  <a:lnTo>
                    <a:pt x="101" y="312"/>
                  </a:lnTo>
                  <a:cubicBezTo>
                    <a:pt x="112" y="211"/>
                    <a:pt x="134" y="100"/>
                    <a:pt x="1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05" name="Google Shape;22105;p33"/>
            <p:cNvSpPr/>
            <p:nvPr/>
          </p:nvSpPr>
          <p:spPr>
            <a:xfrm>
              <a:off x="2042666" y="4051207"/>
              <a:ext cx="26061" cy="17897"/>
            </a:xfrm>
            <a:custGeom>
              <a:avLst/>
              <a:gdLst/>
              <a:ahLst/>
              <a:cxnLst/>
              <a:rect l="l" t="t" r="r" b="b"/>
              <a:pathLst>
                <a:path w="747" h="513" extrusionOk="0">
                  <a:moveTo>
                    <a:pt x="0" y="1"/>
                  </a:moveTo>
                  <a:lnTo>
                    <a:pt x="0" y="1"/>
                  </a:lnTo>
                  <a:cubicBezTo>
                    <a:pt x="45" y="67"/>
                    <a:pt x="89" y="123"/>
                    <a:pt x="145" y="179"/>
                  </a:cubicBezTo>
                  <a:cubicBezTo>
                    <a:pt x="201" y="223"/>
                    <a:pt x="279" y="268"/>
                    <a:pt x="346" y="301"/>
                  </a:cubicBezTo>
                  <a:lnTo>
                    <a:pt x="746" y="512"/>
                  </a:lnTo>
                  <a:lnTo>
                    <a:pt x="746" y="446"/>
                  </a:lnTo>
                  <a:lnTo>
                    <a:pt x="356" y="268"/>
                  </a:lnTo>
                  <a:cubicBezTo>
                    <a:pt x="290" y="245"/>
                    <a:pt x="212" y="212"/>
                    <a:pt x="156" y="168"/>
                  </a:cubicBezTo>
                  <a:cubicBezTo>
                    <a:pt x="101" y="123"/>
                    <a:pt x="45" y="57"/>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06" name="Google Shape;22106;p33"/>
            <p:cNvSpPr/>
            <p:nvPr/>
          </p:nvSpPr>
          <p:spPr>
            <a:xfrm>
              <a:off x="2045388" y="4040740"/>
              <a:ext cx="18281" cy="9734"/>
            </a:xfrm>
            <a:custGeom>
              <a:avLst/>
              <a:gdLst/>
              <a:ahLst/>
              <a:cxnLst/>
              <a:rect l="l" t="t" r="r" b="b"/>
              <a:pathLst>
                <a:path w="524" h="279" extrusionOk="0">
                  <a:moveTo>
                    <a:pt x="1" y="1"/>
                  </a:moveTo>
                  <a:lnTo>
                    <a:pt x="1" y="1"/>
                  </a:lnTo>
                  <a:cubicBezTo>
                    <a:pt x="34" y="34"/>
                    <a:pt x="67" y="68"/>
                    <a:pt x="112" y="100"/>
                  </a:cubicBezTo>
                  <a:cubicBezTo>
                    <a:pt x="156" y="123"/>
                    <a:pt x="201" y="145"/>
                    <a:pt x="245" y="179"/>
                  </a:cubicBezTo>
                  <a:lnTo>
                    <a:pt x="367" y="246"/>
                  </a:lnTo>
                  <a:cubicBezTo>
                    <a:pt x="390" y="268"/>
                    <a:pt x="412" y="278"/>
                    <a:pt x="446" y="278"/>
                  </a:cubicBezTo>
                  <a:cubicBezTo>
                    <a:pt x="479" y="278"/>
                    <a:pt x="501" y="278"/>
                    <a:pt x="523" y="268"/>
                  </a:cubicBezTo>
                  <a:lnTo>
                    <a:pt x="512" y="223"/>
                  </a:lnTo>
                  <a:cubicBezTo>
                    <a:pt x="490" y="234"/>
                    <a:pt x="468" y="234"/>
                    <a:pt x="446" y="234"/>
                  </a:cubicBezTo>
                  <a:cubicBezTo>
                    <a:pt x="423" y="234"/>
                    <a:pt x="412" y="234"/>
                    <a:pt x="390" y="223"/>
                  </a:cubicBezTo>
                  <a:lnTo>
                    <a:pt x="256" y="157"/>
                  </a:lnTo>
                  <a:cubicBezTo>
                    <a:pt x="167" y="112"/>
                    <a:pt x="68"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07" name="Google Shape;22107;p33"/>
            <p:cNvSpPr/>
            <p:nvPr/>
          </p:nvSpPr>
          <p:spPr>
            <a:xfrm>
              <a:off x="1954608" y="3954252"/>
              <a:ext cx="72566" cy="70612"/>
            </a:xfrm>
            <a:custGeom>
              <a:avLst/>
              <a:gdLst/>
              <a:ahLst/>
              <a:cxnLst/>
              <a:rect l="l" t="t" r="r" b="b"/>
              <a:pathLst>
                <a:path w="2080" h="2024" extrusionOk="0">
                  <a:moveTo>
                    <a:pt x="352" y="0"/>
                  </a:moveTo>
                  <a:cubicBezTo>
                    <a:pt x="232" y="0"/>
                    <a:pt x="144" y="16"/>
                    <a:pt x="89" y="77"/>
                  </a:cubicBezTo>
                  <a:cubicBezTo>
                    <a:pt x="0" y="189"/>
                    <a:pt x="22" y="745"/>
                    <a:pt x="178" y="967"/>
                  </a:cubicBezTo>
                  <a:cubicBezTo>
                    <a:pt x="334" y="1178"/>
                    <a:pt x="623" y="1457"/>
                    <a:pt x="801" y="1601"/>
                  </a:cubicBezTo>
                  <a:cubicBezTo>
                    <a:pt x="979" y="1756"/>
                    <a:pt x="1123" y="1968"/>
                    <a:pt x="1279" y="1990"/>
                  </a:cubicBezTo>
                  <a:cubicBezTo>
                    <a:pt x="1446" y="2023"/>
                    <a:pt x="1479" y="2023"/>
                    <a:pt x="1479" y="2023"/>
                  </a:cubicBezTo>
                  <a:cubicBezTo>
                    <a:pt x="1479" y="2023"/>
                    <a:pt x="1701" y="2023"/>
                    <a:pt x="1891" y="1734"/>
                  </a:cubicBezTo>
                  <a:cubicBezTo>
                    <a:pt x="2080" y="1434"/>
                    <a:pt x="2069" y="1078"/>
                    <a:pt x="1746" y="745"/>
                  </a:cubicBezTo>
                  <a:cubicBezTo>
                    <a:pt x="1412" y="411"/>
                    <a:pt x="878" y="33"/>
                    <a:pt x="611" y="11"/>
                  </a:cubicBezTo>
                  <a:cubicBezTo>
                    <a:pt x="513" y="6"/>
                    <a:pt x="426" y="0"/>
                    <a:pt x="35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08" name="Google Shape;22108;p33"/>
            <p:cNvSpPr/>
            <p:nvPr/>
          </p:nvSpPr>
          <p:spPr>
            <a:xfrm>
              <a:off x="1954608" y="3954217"/>
              <a:ext cx="35306" cy="60181"/>
            </a:xfrm>
            <a:custGeom>
              <a:avLst/>
              <a:gdLst/>
              <a:ahLst/>
              <a:cxnLst/>
              <a:rect l="l" t="t" r="r" b="b"/>
              <a:pathLst>
                <a:path w="1012" h="1725" extrusionOk="0">
                  <a:moveTo>
                    <a:pt x="456" y="0"/>
                  </a:moveTo>
                  <a:cubicBezTo>
                    <a:pt x="278" y="0"/>
                    <a:pt x="156" y="0"/>
                    <a:pt x="89" y="78"/>
                  </a:cubicBezTo>
                  <a:cubicBezTo>
                    <a:pt x="0" y="190"/>
                    <a:pt x="22" y="746"/>
                    <a:pt x="178" y="968"/>
                  </a:cubicBezTo>
                  <a:cubicBezTo>
                    <a:pt x="334" y="1179"/>
                    <a:pt x="623" y="1458"/>
                    <a:pt x="801" y="1602"/>
                  </a:cubicBezTo>
                  <a:cubicBezTo>
                    <a:pt x="845" y="1646"/>
                    <a:pt x="890" y="1691"/>
                    <a:pt x="934" y="1725"/>
                  </a:cubicBezTo>
                  <a:cubicBezTo>
                    <a:pt x="1012" y="1435"/>
                    <a:pt x="856" y="1124"/>
                    <a:pt x="745" y="857"/>
                  </a:cubicBezTo>
                  <a:cubicBezTo>
                    <a:pt x="667" y="679"/>
                    <a:pt x="623" y="479"/>
                    <a:pt x="567" y="289"/>
                  </a:cubicBezTo>
                  <a:cubicBezTo>
                    <a:pt x="534" y="200"/>
                    <a:pt x="500" y="101"/>
                    <a:pt x="467" y="12"/>
                  </a:cubicBezTo>
                  <a:cubicBezTo>
                    <a:pt x="467" y="12"/>
                    <a:pt x="456" y="12"/>
                    <a:pt x="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09" name="Google Shape;22109;p33"/>
            <p:cNvSpPr/>
            <p:nvPr/>
          </p:nvSpPr>
          <p:spPr>
            <a:xfrm>
              <a:off x="1967377" y="3990291"/>
              <a:ext cx="34190" cy="26026"/>
            </a:xfrm>
            <a:custGeom>
              <a:avLst/>
              <a:gdLst/>
              <a:ahLst/>
              <a:cxnLst/>
              <a:rect l="l" t="t" r="r" b="b"/>
              <a:pathLst>
                <a:path w="980" h="746" extrusionOk="0">
                  <a:moveTo>
                    <a:pt x="1" y="1"/>
                  </a:moveTo>
                  <a:lnTo>
                    <a:pt x="1" y="1"/>
                  </a:lnTo>
                  <a:cubicBezTo>
                    <a:pt x="134" y="145"/>
                    <a:pt x="290" y="290"/>
                    <a:pt x="446" y="424"/>
                  </a:cubicBezTo>
                  <a:cubicBezTo>
                    <a:pt x="524" y="490"/>
                    <a:pt x="591" y="568"/>
                    <a:pt x="680" y="624"/>
                  </a:cubicBezTo>
                  <a:cubicBezTo>
                    <a:pt x="724" y="657"/>
                    <a:pt x="769" y="679"/>
                    <a:pt x="824" y="691"/>
                  </a:cubicBezTo>
                  <a:cubicBezTo>
                    <a:pt x="868" y="713"/>
                    <a:pt x="924" y="723"/>
                    <a:pt x="957" y="746"/>
                  </a:cubicBezTo>
                  <a:lnTo>
                    <a:pt x="979" y="713"/>
                  </a:lnTo>
                  <a:cubicBezTo>
                    <a:pt x="935" y="679"/>
                    <a:pt x="880" y="668"/>
                    <a:pt x="835" y="657"/>
                  </a:cubicBezTo>
                  <a:cubicBezTo>
                    <a:pt x="779" y="646"/>
                    <a:pt x="746" y="624"/>
                    <a:pt x="702" y="602"/>
                  </a:cubicBezTo>
                  <a:cubicBezTo>
                    <a:pt x="613" y="545"/>
                    <a:pt x="535" y="479"/>
                    <a:pt x="457" y="412"/>
                  </a:cubicBezTo>
                  <a:cubicBezTo>
                    <a:pt x="301" y="279"/>
                    <a:pt x="146" y="1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10" name="Google Shape;22110;p33"/>
            <p:cNvSpPr/>
            <p:nvPr/>
          </p:nvSpPr>
          <p:spPr>
            <a:xfrm>
              <a:off x="2000382" y="3988756"/>
              <a:ext cx="15141" cy="26026"/>
            </a:xfrm>
            <a:custGeom>
              <a:avLst/>
              <a:gdLst/>
              <a:ahLst/>
              <a:cxnLst/>
              <a:rect l="l" t="t" r="r" b="b"/>
              <a:pathLst>
                <a:path w="434" h="746" extrusionOk="0">
                  <a:moveTo>
                    <a:pt x="434" y="0"/>
                  </a:moveTo>
                  <a:lnTo>
                    <a:pt x="434" y="0"/>
                  </a:lnTo>
                  <a:cubicBezTo>
                    <a:pt x="423" y="78"/>
                    <a:pt x="367" y="122"/>
                    <a:pt x="334" y="178"/>
                  </a:cubicBezTo>
                  <a:cubicBezTo>
                    <a:pt x="290" y="234"/>
                    <a:pt x="245" y="300"/>
                    <a:pt x="211" y="356"/>
                  </a:cubicBezTo>
                  <a:cubicBezTo>
                    <a:pt x="189" y="423"/>
                    <a:pt x="156" y="478"/>
                    <a:pt x="122" y="545"/>
                  </a:cubicBezTo>
                  <a:cubicBezTo>
                    <a:pt x="90" y="601"/>
                    <a:pt x="45" y="656"/>
                    <a:pt x="1" y="690"/>
                  </a:cubicBezTo>
                  <a:lnTo>
                    <a:pt x="33" y="745"/>
                  </a:lnTo>
                  <a:cubicBezTo>
                    <a:pt x="100" y="701"/>
                    <a:pt x="134" y="634"/>
                    <a:pt x="167" y="567"/>
                  </a:cubicBezTo>
                  <a:cubicBezTo>
                    <a:pt x="189" y="501"/>
                    <a:pt x="223" y="434"/>
                    <a:pt x="245" y="367"/>
                  </a:cubicBezTo>
                  <a:cubicBezTo>
                    <a:pt x="267" y="312"/>
                    <a:pt x="300" y="245"/>
                    <a:pt x="345" y="189"/>
                  </a:cubicBezTo>
                  <a:cubicBezTo>
                    <a:pt x="379" y="134"/>
                    <a:pt x="434" y="78"/>
                    <a:pt x="43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11" name="Google Shape;22111;p33"/>
            <p:cNvSpPr/>
            <p:nvPr/>
          </p:nvSpPr>
          <p:spPr>
            <a:xfrm>
              <a:off x="1993788" y="3976336"/>
              <a:ext cx="4291" cy="24875"/>
            </a:xfrm>
            <a:custGeom>
              <a:avLst/>
              <a:gdLst/>
              <a:ahLst/>
              <a:cxnLst/>
              <a:rect l="l" t="t" r="r" b="b"/>
              <a:pathLst>
                <a:path w="123" h="713" extrusionOk="0">
                  <a:moveTo>
                    <a:pt x="112" y="1"/>
                  </a:moveTo>
                  <a:cubicBezTo>
                    <a:pt x="123" y="11"/>
                    <a:pt x="111" y="23"/>
                    <a:pt x="101" y="33"/>
                  </a:cubicBezTo>
                  <a:cubicBezTo>
                    <a:pt x="101" y="45"/>
                    <a:pt x="78" y="56"/>
                    <a:pt x="78" y="67"/>
                  </a:cubicBezTo>
                  <a:lnTo>
                    <a:pt x="111" y="33"/>
                  </a:lnTo>
                  <a:cubicBezTo>
                    <a:pt x="111" y="23"/>
                    <a:pt x="123" y="11"/>
                    <a:pt x="112" y="1"/>
                  </a:cubicBezTo>
                  <a:close/>
                  <a:moveTo>
                    <a:pt x="78" y="67"/>
                  </a:moveTo>
                  <a:lnTo>
                    <a:pt x="78" y="67"/>
                  </a:lnTo>
                  <a:cubicBezTo>
                    <a:pt x="56" y="90"/>
                    <a:pt x="45" y="112"/>
                    <a:pt x="34" y="145"/>
                  </a:cubicBezTo>
                  <a:cubicBezTo>
                    <a:pt x="12" y="201"/>
                    <a:pt x="0" y="256"/>
                    <a:pt x="0" y="323"/>
                  </a:cubicBezTo>
                  <a:cubicBezTo>
                    <a:pt x="12" y="434"/>
                    <a:pt x="34" y="557"/>
                    <a:pt x="0" y="656"/>
                  </a:cubicBezTo>
                  <a:lnTo>
                    <a:pt x="45" y="712"/>
                  </a:lnTo>
                  <a:cubicBezTo>
                    <a:pt x="67" y="646"/>
                    <a:pt x="56" y="545"/>
                    <a:pt x="56" y="490"/>
                  </a:cubicBezTo>
                  <a:lnTo>
                    <a:pt x="22" y="323"/>
                  </a:lnTo>
                  <a:cubicBezTo>
                    <a:pt x="22" y="256"/>
                    <a:pt x="22" y="201"/>
                    <a:pt x="45" y="145"/>
                  </a:cubicBezTo>
                  <a:cubicBezTo>
                    <a:pt x="45" y="122"/>
                    <a:pt x="56" y="90"/>
                    <a:pt x="78" y="67"/>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12" name="Google Shape;22112;p33"/>
            <p:cNvSpPr/>
            <p:nvPr/>
          </p:nvSpPr>
          <p:spPr>
            <a:xfrm>
              <a:off x="1964272" y="3979023"/>
              <a:ext cx="31503" cy="26828"/>
            </a:xfrm>
            <a:custGeom>
              <a:avLst/>
              <a:gdLst/>
              <a:ahLst/>
              <a:cxnLst/>
              <a:rect l="l" t="t" r="r" b="b"/>
              <a:pathLst>
                <a:path w="903" h="769" extrusionOk="0">
                  <a:moveTo>
                    <a:pt x="1" y="1"/>
                  </a:moveTo>
                  <a:lnTo>
                    <a:pt x="1" y="1"/>
                  </a:lnTo>
                  <a:cubicBezTo>
                    <a:pt x="124" y="134"/>
                    <a:pt x="290" y="235"/>
                    <a:pt x="435" y="346"/>
                  </a:cubicBezTo>
                  <a:cubicBezTo>
                    <a:pt x="579" y="457"/>
                    <a:pt x="769" y="635"/>
                    <a:pt x="902" y="769"/>
                  </a:cubicBezTo>
                  <a:lnTo>
                    <a:pt x="902" y="668"/>
                  </a:lnTo>
                  <a:cubicBezTo>
                    <a:pt x="757" y="546"/>
                    <a:pt x="613" y="424"/>
                    <a:pt x="457" y="324"/>
                  </a:cubicBezTo>
                  <a:cubicBezTo>
                    <a:pt x="302" y="213"/>
                    <a:pt x="134" y="12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13" name="Google Shape;22113;p33"/>
            <p:cNvSpPr/>
            <p:nvPr/>
          </p:nvSpPr>
          <p:spPr>
            <a:xfrm>
              <a:off x="1965075" y="3971277"/>
              <a:ext cx="23689" cy="17095"/>
            </a:xfrm>
            <a:custGeom>
              <a:avLst/>
              <a:gdLst/>
              <a:ahLst/>
              <a:cxnLst/>
              <a:rect l="l" t="t" r="r" b="b"/>
              <a:pathLst>
                <a:path w="679" h="490" extrusionOk="0">
                  <a:moveTo>
                    <a:pt x="0" y="1"/>
                  </a:moveTo>
                  <a:lnTo>
                    <a:pt x="311" y="279"/>
                  </a:lnTo>
                  <a:lnTo>
                    <a:pt x="390" y="346"/>
                  </a:lnTo>
                  <a:cubicBezTo>
                    <a:pt x="423" y="368"/>
                    <a:pt x="445" y="401"/>
                    <a:pt x="479" y="412"/>
                  </a:cubicBezTo>
                  <a:cubicBezTo>
                    <a:pt x="512" y="435"/>
                    <a:pt x="545" y="435"/>
                    <a:pt x="578" y="445"/>
                  </a:cubicBezTo>
                  <a:cubicBezTo>
                    <a:pt x="612" y="457"/>
                    <a:pt x="645" y="468"/>
                    <a:pt x="657" y="490"/>
                  </a:cubicBezTo>
                  <a:lnTo>
                    <a:pt x="679" y="479"/>
                  </a:lnTo>
                  <a:cubicBezTo>
                    <a:pt x="657" y="435"/>
                    <a:pt x="623" y="423"/>
                    <a:pt x="590" y="412"/>
                  </a:cubicBezTo>
                  <a:cubicBezTo>
                    <a:pt x="545" y="412"/>
                    <a:pt x="512" y="412"/>
                    <a:pt x="489" y="390"/>
                  </a:cubicBezTo>
                  <a:cubicBezTo>
                    <a:pt x="456" y="379"/>
                    <a:pt x="434" y="356"/>
                    <a:pt x="400" y="334"/>
                  </a:cubicBezTo>
                  <a:lnTo>
                    <a:pt x="323" y="267"/>
                  </a:ln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14" name="Google Shape;22114;p33"/>
            <p:cNvSpPr/>
            <p:nvPr/>
          </p:nvSpPr>
          <p:spPr>
            <a:xfrm>
              <a:off x="1964272" y="4074861"/>
              <a:ext cx="89242" cy="66844"/>
            </a:xfrm>
            <a:custGeom>
              <a:avLst/>
              <a:gdLst/>
              <a:ahLst/>
              <a:cxnLst/>
              <a:rect l="l" t="t" r="r" b="b"/>
              <a:pathLst>
                <a:path w="2558" h="1916" extrusionOk="0">
                  <a:moveTo>
                    <a:pt x="776" y="1"/>
                  </a:moveTo>
                  <a:cubicBezTo>
                    <a:pt x="769" y="1"/>
                    <a:pt x="763" y="1"/>
                    <a:pt x="757" y="2"/>
                  </a:cubicBezTo>
                  <a:cubicBezTo>
                    <a:pt x="591" y="24"/>
                    <a:pt x="368" y="313"/>
                    <a:pt x="257" y="413"/>
                  </a:cubicBezTo>
                  <a:cubicBezTo>
                    <a:pt x="146" y="502"/>
                    <a:pt x="1" y="713"/>
                    <a:pt x="12" y="802"/>
                  </a:cubicBezTo>
                  <a:cubicBezTo>
                    <a:pt x="23" y="891"/>
                    <a:pt x="190" y="1047"/>
                    <a:pt x="390" y="1236"/>
                  </a:cubicBezTo>
                  <a:cubicBezTo>
                    <a:pt x="591" y="1425"/>
                    <a:pt x="846" y="1470"/>
                    <a:pt x="1013" y="1547"/>
                  </a:cubicBezTo>
                  <a:cubicBezTo>
                    <a:pt x="1169" y="1614"/>
                    <a:pt x="1592" y="1892"/>
                    <a:pt x="1958" y="1915"/>
                  </a:cubicBezTo>
                  <a:cubicBezTo>
                    <a:pt x="1970" y="1915"/>
                    <a:pt x="1982" y="1916"/>
                    <a:pt x="1994" y="1916"/>
                  </a:cubicBezTo>
                  <a:cubicBezTo>
                    <a:pt x="2341" y="1916"/>
                    <a:pt x="2558" y="1608"/>
                    <a:pt x="2526" y="1425"/>
                  </a:cubicBezTo>
                  <a:cubicBezTo>
                    <a:pt x="2526" y="1425"/>
                    <a:pt x="2526" y="1391"/>
                    <a:pt x="2470" y="1258"/>
                  </a:cubicBezTo>
                  <a:cubicBezTo>
                    <a:pt x="2415" y="1136"/>
                    <a:pt x="2303" y="1147"/>
                    <a:pt x="2192" y="1025"/>
                  </a:cubicBezTo>
                  <a:cubicBezTo>
                    <a:pt x="2081" y="914"/>
                    <a:pt x="2215" y="847"/>
                    <a:pt x="1948" y="491"/>
                  </a:cubicBezTo>
                  <a:cubicBezTo>
                    <a:pt x="1690" y="158"/>
                    <a:pt x="976" y="1"/>
                    <a:pt x="77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15" name="Google Shape;22115;p33"/>
            <p:cNvSpPr/>
            <p:nvPr/>
          </p:nvSpPr>
          <p:spPr>
            <a:xfrm>
              <a:off x="1964272" y="4090421"/>
              <a:ext cx="68345" cy="51250"/>
            </a:xfrm>
            <a:custGeom>
              <a:avLst/>
              <a:gdLst/>
              <a:ahLst/>
              <a:cxnLst/>
              <a:rect l="l" t="t" r="r" b="b"/>
              <a:pathLst>
                <a:path w="1959" h="1469" extrusionOk="0">
                  <a:moveTo>
                    <a:pt x="223" y="0"/>
                  </a:moveTo>
                  <a:cubicBezTo>
                    <a:pt x="124" y="100"/>
                    <a:pt x="1" y="278"/>
                    <a:pt x="12" y="356"/>
                  </a:cubicBezTo>
                  <a:cubicBezTo>
                    <a:pt x="23" y="445"/>
                    <a:pt x="190" y="601"/>
                    <a:pt x="390" y="790"/>
                  </a:cubicBezTo>
                  <a:cubicBezTo>
                    <a:pt x="591" y="979"/>
                    <a:pt x="846" y="1024"/>
                    <a:pt x="1013" y="1101"/>
                  </a:cubicBezTo>
                  <a:cubicBezTo>
                    <a:pt x="1169" y="1168"/>
                    <a:pt x="1592" y="1446"/>
                    <a:pt x="1958" y="1469"/>
                  </a:cubicBezTo>
                  <a:cubicBezTo>
                    <a:pt x="1958" y="1380"/>
                    <a:pt x="1936" y="1301"/>
                    <a:pt x="1892" y="1224"/>
                  </a:cubicBezTo>
                  <a:cubicBezTo>
                    <a:pt x="1770" y="1024"/>
                    <a:pt x="1558" y="912"/>
                    <a:pt x="1347" y="834"/>
                  </a:cubicBezTo>
                  <a:cubicBezTo>
                    <a:pt x="1236" y="790"/>
                    <a:pt x="1125" y="745"/>
                    <a:pt x="1013" y="690"/>
                  </a:cubicBezTo>
                  <a:cubicBezTo>
                    <a:pt x="902" y="634"/>
                    <a:pt x="813" y="557"/>
                    <a:pt x="724" y="468"/>
                  </a:cubicBezTo>
                  <a:cubicBezTo>
                    <a:pt x="557" y="312"/>
                    <a:pt x="423" y="122"/>
                    <a:pt x="2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16" name="Google Shape;22116;p33"/>
            <p:cNvSpPr/>
            <p:nvPr/>
          </p:nvSpPr>
          <p:spPr>
            <a:xfrm>
              <a:off x="1978262" y="4095061"/>
              <a:ext cx="31469" cy="17130"/>
            </a:xfrm>
            <a:custGeom>
              <a:avLst/>
              <a:gdLst/>
              <a:ahLst/>
              <a:cxnLst/>
              <a:rect l="l" t="t" r="r" b="b"/>
              <a:pathLst>
                <a:path w="902" h="491" extrusionOk="0">
                  <a:moveTo>
                    <a:pt x="0" y="1"/>
                  </a:moveTo>
                  <a:lnTo>
                    <a:pt x="0" y="1"/>
                  </a:lnTo>
                  <a:cubicBezTo>
                    <a:pt x="167" y="23"/>
                    <a:pt x="334" y="68"/>
                    <a:pt x="490" y="145"/>
                  </a:cubicBezTo>
                  <a:cubicBezTo>
                    <a:pt x="635" y="223"/>
                    <a:pt x="768" y="345"/>
                    <a:pt x="845" y="490"/>
                  </a:cubicBezTo>
                  <a:lnTo>
                    <a:pt x="901" y="479"/>
                  </a:lnTo>
                  <a:cubicBezTo>
                    <a:pt x="801" y="335"/>
                    <a:pt x="645" y="201"/>
                    <a:pt x="490" y="123"/>
                  </a:cubicBezTo>
                  <a:cubicBezTo>
                    <a:pt x="334" y="56"/>
                    <a:pt x="167" y="12"/>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17" name="Google Shape;22117;p33"/>
            <p:cNvSpPr/>
            <p:nvPr/>
          </p:nvSpPr>
          <p:spPr>
            <a:xfrm>
              <a:off x="1991066" y="4114843"/>
              <a:ext cx="29899" cy="8199"/>
            </a:xfrm>
            <a:custGeom>
              <a:avLst/>
              <a:gdLst/>
              <a:ahLst/>
              <a:cxnLst/>
              <a:rect l="l" t="t" r="r" b="b"/>
              <a:pathLst>
                <a:path w="857" h="235" extrusionOk="0">
                  <a:moveTo>
                    <a:pt x="779" y="1"/>
                  </a:moveTo>
                  <a:cubicBezTo>
                    <a:pt x="512" y="112"/>
                    <a:pt x="290" y="168"/>
                    <a:pt x="1" y="235"/>
                  </a:cubicBezTo>
                  <a:cubicBezTo>
                    <a:pt x="290" y="190"/>
                    <a:pt x="579" y="134"/>
                    <a:pt x="857" y="35"/>
                  </a:cubicBezTo>
                  <a:lnTo>
                    <a:pt x="779"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18" name="Google Shape;22118;p33"/>
            <p:cNvSpPr/>
            <p:nvPr/>
          </p:nvSpPr>
          <p:spPr>
            <a:xfrm>
              <a:off x="2018593" y="4120285"/>
              <a:ext cx="24491" cy="12071"/>
            </a:xfrm>
            <a:custGeom>
              <a:avLst/>
              <a:gdLst/>
              <a:ahLst/>
              <a:cxnLst/>
              <a:rect l="l" t="t" r="r" b="b"/>
              <a:pathLst>
                <a:path w="702" h="346" extrusionOk="0">
                  <a:moveTo>
                    <a:pt x="658" y="0"/>
                  </a:moveTo>
                  <a:lnTo>
                    <a:pt x="591" y="67"/>
                  </a:lnTo>
                  <a:cubicBezTo>
                    <a:pt x="569" y="79"/>
                    <a:pt x="546" y="101"/>
                    <a:pt x="512" y="112"/>
                  </a:cubicBezTo>
                  <a:cubicBezTo>
                    <a:pt x="457" y="145"/>
                    <a:pt x="401" y="168"/>
                    <a:pt x="346" y="190"/>
                  </a:cubicBezTo>
                  <a:lnTo>
                    <a:pt x="1" y="346"/>
                  </a:lnTo>
                  <a:lnTo>
                    <a:pt x="1" y="346"/>
                  </a:lnTo>
                  <a:lnTo>
                    <a:pt x="357" y="223"/>
                  </a:lnTo>
                  <a:cubicBezTo>
                    <a:pt x="424" y="201"/>
                    <a:pt x="480" y="178"/>
                    <a:pt x="535" y="156"/>
                  </a:cubicBezTo>
                  <a:cubicBezTo>
                    <a:pt x="569" y="145"/>
                    <a:pt x="591" y="123"/>
                    <a:pt x="624" y="112"/>
                  </a:cubicBezTo>
                  <a:cubicBezTo>
                    <a:pt x="646" y="89"/>
                    <a:pt x="680" y="67"/>
                    <a:pt x="702" y="45"/>
                  </a:cubicBezTo>
                  <a:lnTo>
                    <a:pt x="658"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19" name="Google Shape;22119;p33"/>
            <p:cNvSpPr/>
            <p:nvPr/>
          </p:nvSpPr>
          <p:spPr>
            <a:xfrm>
              <a:off x="1995323" y="4084595"/>
              <a:ext cx="45040" cy="36109"/>
            </a:xfrm>
            <a:custGeom>
              <a:avLst/>
              <a:gdLst/>
              <a:ahLst/>
              <a:cxnLst/>
              <a:rect l="l" t="t" r="r" b="b"/>
              <a:pathLst>
                <a:path w="1291" h="1035" extrusionOk="0">
                  <a:moveTo>
                    <a:pt x="1" y="0"/>
                  </a:moveTo>
                  <a:cubicBezTo>
                    <a:pt x="146" y="56"/>
                    <a:pt x="290" y="111"/>
                    <a:pt x="445" y="111"/>
                  </a:cubicBezTo>
                  <a:cubicBezTo>
                    <a:pt x="512" y="111"/>
                    <a:pt x="590" y="111"/>
                    <a:pt x="657" y="145"/>
                  </a:cubicBezTo>
                  <a:cubicBezTo>
                    <a:pt x="724" y="167"/>
                    <a:pt x="791" y="212"/>
                    <a:pt x="846" y="267"/>
                  </a:cubicBezTo>
                  <a:cubicBezTo>
                    <a:pt x="957" y="368"/>
                    <a:pt x="1068" y="467"/>
                    <a:pt x="1157" y="590"/>
                  </a:cubicBezTo>
                  <a:cubicBezTo>
                    <a:pt x="1191" y="645"/>
                    <a:pt x="1169" y="724"/>
                    <a:pt x="1179" y="801"/>
                  </a:cubicBezTo>
                  <a:cubicBezTo>
                    <a:pt x="1191" y="879"/>
                    <a:pt x="1213" y="957"/>
                    <a:pt x="1246" y="1035"/>
                  </a:cubicBezTo>
                  <a:lnTo>
                    <a:pt x="1291" y="1013"/>
                  </a:lnTo>
                  <a:cubicBezTo>
                    <a:pt x="1258" y="946"/>
                    <a:pt x="1236" y="879"/>
                    <a:pt x="1224" y="801"/>
                  </a:cubicBezTo>
                  <a:cubicBezTo>
                    <a:pt x="1213" y="768"/>
                    <a:pt x="1213" y="734"/>
                    <a:pt x="1213" y="690"/>
                  </a:cubicBezTo>
                  <a:cubicBezTo>
                    <a:pt x="1213" y="645"/>
                    <a:pt x="1202" y="612"/>
                    <a:pt x="1179" y="579"/>
                  </a:cubicBezTo>
                  <a:cubicBezTo>
                    <a:pt x="1091" y="445"/>
                    <a:pt x="979" y="345"/>
                    <a:pt x="857" y="245"/>
                  </a:cubicBezTo>
                  <a:cubicBezTo>
                    <a:pt x="801" y="200"/>
                    <a:pt x="735" y="156"/>
                    <a:pt x="668" y="123"/>
                  </a:cubicBezTo>
                  <a:cubicBezTo>
                    <a:pt x="619" y="102"/>
                    <a:pt x="570" y="94"/>
                    <a:pt x="523" y="94"/>
                  </a:cubicBezTo>
                  <a:cubicBezTo>
                    <a:pt x="496" y="94"/>
                    <a:pt x="470" y="96"/>
                    <a:pt x="445" y="101"/>
                  </a:cubicBezTo>
                  <a:cubicBezTo>
                    <a:pt x="290" y="101"/>
                    <a:pt x="146" y="56"/>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20" name="Google Shape;22120;p33"/>
            <p:cNvSpPr/>
            <p:nvPr/>
          </p:nvSpPr>
          <p:spPr>
            <a:xfrm>
              <a:off x="2005824" y="4097399"/>
              <a:ext cx="24456" cy="21351"/>
            </a:xfrm>
            <a:custGeom>
              <a:avLst/>
              <a:gdLst/>
              <a:ahLst/>
              <a:cxnLst/>
              <a:rect l="l" t="t" r="r" b="b"/>
              <a:pathLst>
                <a:path w="701" h="612" extrusionOk="0">
                  <a:moveTo>
                    <a:pt x="0" y="1"/>
                  </a:moveTo>
                  <a:lnTo>
                    <a:pt x="0" y="1"/>
                  </a:lnTo>
                  <a:cubicBezTo>
                    <a:pt x="55" y="45"/>
                    <a:pt x="122" y="90"/>
                    <a:pt x="189" y="123"/>
                  </a:cubicBezTo>
                  <a:cubicBezTo>
                    <a:pt x="256" y="167"/>
                    <a:pt x="322" y="201"/>
                    <a:pt x="378" y="256"/>
                  </a:cubicBezTo>
                  <a:cubicBezTo>
                    <a:pt x="500" y="357"/>
                    <a:pt x="589" y="478"/>
                    <a:pt x="678" y="612"/>
                  </a:cubicBezTo>
                  <a:lnTo>
                    <a:pt x="701" y="590"/>
                  </a:lnTo>
                  <a:cubicBezTo>
                    <a:pt x="612" y="468"/>
                    <a:pt x="512" y="345"/>
                    <a:pt x="389" y="245"/>
                  </a:cubicBezTo>
                  <a:cubicBezTo>
                    <a:pt x="334" y="189"/>
                    <a:pt x="267" y="156"/>
                    <a:pt x="200" y="123"/>
                  </a:cubicBezTo>
                  <a:cubicBezTo>
                    <a:pt x="134" y="78"/>
                    <a:pt x="55" y="4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21" name="Google Shape;22121;p33"/>
            <p:cNvSpPr/>
            <p:nvPr/>
          </p:nvSpPr>
          <p:spPr>
            <a:xfrm>
              <a:off x="1879703" y="3921247"/>
              <a:ext cx="375634" cy="452456"/>
            </a:xfrm>
            <a:custGeom>
              <a:avLst/>
              <a:gdLst/>
              <a:ahLst/>
              <a:cxnLst/>
              <a:rect l="l" t="t" r="r" b="b"/>
              <a:pathLst>
                <a:path w="10767" h="12969" extrusionOk="0">
                  <a:moveTo>
                    <a:pt x="22" y="0"/>
                  </a:moveTo>
                  <a:lnTo>
                    <a:pt x="0" y="33"/>
                  </a:lnTo>
                  <a:lnTo>
                    <a:pt x="2491" y="2347"/>
                  </a:lnTo>
                  <a:lnTo>
                    <a:pt x="3059" y="2914"/>
                  </a:lnTo>
                  <a:cubicBezTo>
                    <a:pt x="2758" y="2847"/>
                    <a:pt x="2447" y="2825"/>
                    <a:pt x="2136" y="2825"/>
                  </a:cubicBezTo>
                  <a:cubicBezTo>
                    <a:pt x="2071" y="2823"/>
                    <a:pt x="2006" y="2822"/>
                    <a:pt x="1940" y="2822"/>
                  </a:cubicBezTo>
                  <a:cubicBezTo>
                    <a:pt x="1647" y="2822"/>
                    <a:pt x="1348" y="2842"/>
                    <a:pt x="1057" y="2870"/>
                  </a:cubicBezTo>
                  <a:lnTo>
                    <a:pt x="1057" y="2892"/>
                  </a:lnTo>
                  <a:cubicBezTo>
                    <a:pt x="1310" y="2884"/>
                    <a:pt x="1558" y="2871"/>
                    <a:pt x="1805" y="2871"/>
                  </a:cubicBezTo>
                  <a:cubicBezTo>
                    <a:pt x="1915" y="2871"/>
                    <a:pt x="2025" y="2874"/>
                    <a:pt x="2136" y="2880"/>
                  </a:cubicBezTo>
                  <a:cubicBezTo>
                    <a:pt x="2481" y="2892"/>
                    <a:pt x="2837" y="2925"/>
                    <a:pt x="3170" y="3025"/>
                  </a:cubicBezTo>
                  <a:cubicBezTo>
                    <a:pt x="3749" y="3604"/>
                    <a:pt x="4305" y="4204"/>
                    <a:pt x="4849" y="4805"/>
                  </a:cubicBezTo>
                  <a:cubicBezTo>
                    <a:pt x="5217" y="5228"/>
                    <a:pt x="5583" y="5650"/>
                    <a:pt x="5895" y="6117"/>
                  </a:cubicBezTo>
                  <a:cubicBezTo>
                    <a:pt x="5739" y="6051"/>
                    <a:pt x="5583" y="5995"/>
                    <a:pt x="5428" y="5950"/>
                  </a:cubicBezTo>
                  <a:cubicBezTo>
                    <a:pt x="5205" y="5873"/>
                    <a:pt x="4983" y="5794"/>
                    <a:pt x="4750" y="5728"/>
                  </a:cubicBezTo>
                  <a:cubicBezTo>
                    <a:pt x="4516" y="5661"/>
                    <a:pt x="4271" y="5628"/>
                    <a:pt x="4049" y="5561"/>
                  </a:cubicBezTo>
                  <a:cubicBezTo>
                    <a:pt x="3826" y="5495"/>
                    <a:pt x="3604" y="5394"/>
                    <a:pt x="3359" y="5361"/>
                  </a:cubicBezTo>
                  <a:lnTo>
                    <a:pt x="3359" y="5383"/>
                  </a:lnTo>
                  <a:cubicBezTo>
                    <a:pt x="3593" y="5428"/>
                    <a:pt x="3804" y="5527"/>
                    <a:pt x="4038" y="5606"/>
                  </a:cubicBezTo>
                  <a:cubicBezTo>
                    <a:pt x="4260" y="5683"/>
                    <a:pt x="4505" y="5717"/>
                    <a:pt x="4727" y="5794"/>
                  </a:cubicBezTo>
                  <a:cubicBezTo>
                    <a:pt x="4950" y="5861"/>
                    <a:pt x="5183" y="5950"/>
                    <a:pt x="5406" y="6028"/>
                  </a:cubicBezTo>
                  <a:cubicBezTo>
                    <a:pt x="5617" y="6106"/>
                    <a:pt x="5828" y="6173"/>
                    <a:pt x="6006" y="6284"/>
                  </a:cubicBezTo>
                  <a:cubicBezTo>
                    <a:pt x="6129" y="6473"/>
                    <a:pt x="6240" y="6662"/>
                    <a:pt x="6351" y="6851"/>
                  </a:cubicBezTo>
                  <a:cubicBezTo>
                    <a:pt x="6507" y="7085"/>
                    <a:pt x="6641" y="7341"/>
                    <a:pt x="6774" y="7586"/>
                  </a:cubicBezTo>
                  <a:cubicBezTo>
                    <a:pt x="6851" y="7719"/>
                    <a:pt x="6918" y="7852"/>
                    <a:pt x="6985" y="7986"/>
                  </a:cubicBezTo>
                  <a:cubicBezTo>
                    <a:pt x="6940" y="7964"/>
                    <a:pt x="6896" y="7952"/>
                    <a:pt x="6863" y="7941"/>
                  </a:cubicBezTo>
                  <a:cubicBezTo>
                    <a:pt x="6774" y="7919"/>
                    <a:pt x="6696" y="7875"/>
                    <a:pt x="6618" y="7841"/>
                  </a:cubicBezTo>
                  <a:cubicBezTo>
                    <a:pt x="6451" y="7763"/>
                    <a:pt x="6295" y="7685"/>
                    <a:pt x="6129" y="7618"/>
                  </a:cubicBezTo>
                  <a:cubicBezTo>
                    <a:pt x="5795" y="7485"/>
                    <a:pt x="5462" y="7363"/>
                    <a:pt x="5128" y="7240"/>
                  </a:cubicBezTo>
                  <a:lnTo>
                    <a:pt x="5116" y="7274"/>
                  </a:lnTo>
                  <a:cubicBezTo>
                    <a:pt x="5450" y="7396"/>
                    <a:pt x="5784" y="7529"/>
                    <a:pt x="6107" y="7663"/>
                  </a:cubicBezTo>
                  <a:cubicBezTo>
                    <a:pt x="6273" y="7741"/>
                    <a:pt x="6429" y="7819"/>
                    <a:pt x="6596" y="7897"/>
                  </a:cubicBezTo>
                  <a:cubicBezTo>
                    <a:pt x="6673" y="7930"/>
                    <a:pt x="6752" y="7974"/>
                    <a:pt x="6841" y="7997"/>
                  </a:cubicBezTo>
                  <a:cubicBezTo>
                    <a:pt x="6907" y="8030"/>
                    <a:pt x="6985" y="8041"/>
                    <a:pt x="7029" y="8075"/>
                  </a:cubicBezTo>
                  <a:cubicBezTo>
                    <a:pt x="7207" y="8409"/>
                    <a:pt x="7375" y="8764"/>
                    <a:pt x="7519" y="9109"/>
                  </a:cubicBezTo>
                  <a:lnTo>
                    <a:pt x="7553" y="9209"/>
                  </a:lnTo>
                  <a:lnTo>
                    <a:pt x="7585" y="9309"/>
                  </a:lnTo>
                  <a:lnTo>
                    <a:pt x="7619" y="9509"/>
                  </a:lnTo>
                  <a:cubicBezTo>
                    <a:pt x="7630" y="9643"/>
                    <a:pt x="7630" y="9788"/>
                    <a:pt x="7641" y="9932"/>
                  </a:cubicBezTo>
                  <a:cubicBezTo>
                    <a:pt x="7641" y="10210"/>
                    <a:pt x="7641" y="10500"/>
                    <a:pt x="7630" y="10777"/>
                  </a:cubicBezTo>
                  <a:lnTo>
                    <a:pt x="7630" y="10799"/>
                  </a:lnTo>
                  <a:lnTo>
                    <a:pt x="7664" y="11000"/>
                  </a:lnTo>
                  <a:lnTo>
                    <a:pt x="7664" y="11044"/>
                  </a:lnTo>
                  <a:lnTo>
                    <a:pt x="7719" y="11066"/>
                  </a:lnTo>
                  <a:cubicBezTo>
                    <a:pt x="7975" y="11189"/>
                    <a:pt x="8242" y="11333"/>
                    <a:pt x="8497" y="11467"/>
                  </a:cubicBezTo>
                  <a:cubicBezTo>
                    <a:pt x="8754" y="11600"/>
                    <a:pt x="9009" y="11734"/>
                    <a:pt x="9265" y="11879"/>
                  </a:cubicBezTo>
                  <a:cubicBezTo>
                    <a:pt x="9521" y="12012"/>
                    <a:pt x="9755" y="12168"/>
                    <a:pt x="9977" y="12356"/>
                  </a:cubicBezTo>
                  <a:cubicBezTo>
                    <a:pt x="10088" y="12445"/>
                    <a:pt x="10188" y="12546"/>
                    <a:pt x="10289" y="12646"/>
                  </a:cubicBezTo>
                  <a:cubicBezTo>
                    <a:pt x="10333" y="12702"/>
                    <a:pt x="10378" y="12746"/>
                    <a:pt x="10422" y="12801"/>
                  </a:cubicBezTo>
                  <a:cubicBezTo>
                    <a:pt x="10444" y="12835"/>
                    <a:pt x="10455" y="12857"/>
                    <a:pt x="10477" y="12890"/>
                  </a:cubicBezTo>
                  <a:cubicBezTo>
                    <a:pt x="10499" y="12913"/>
                    <a:pt x="10511" y="12946"/>
                    <a:pt x="10522" y="12969"/>
                  </a:cubicBezTo>
                  <a:lnTo>
                    <a:pt x="10766" y="12868"/>
                  </a:lnTo>
                  <a:cubicBezTo>
                    <a:pt x="10744" y="12824"/>
                    <a:pt x="10711" y="12779"/>
                    <a:pt x="10689" y="12746"/>
                  </a:cubicBezTo>
                  <a:lnTo>
                    <a:pt x="10622" y="12646"/>
                  </a:lnTo>
                  <a:cubicBezTo>
                    <a:pt x="10566" y="12591"/>
                    <a:pt x="10522" y="12534"/>
                    <a:pt x="10467" y="12479"/>
                  </a:cubicBezTo>
                  <a:cubicBezTo>
                    <a:pt x="10366" y="12368"/>
                    <a:pt x="10255" y="12257"/>
                    <a:pt x="10133" y="12168"/>
                  </a:cubicBezTo>
                  <a:cubicBezTo>
                    <a:pt x="9899" y="11978"/>
                    <a:pt x="9643" y="11812"/>
                    <a:pt x="9377" y="11678"/>
                  </a:cubicBezTo>
                  <a:cubicBezTo>
                    <a:pt x="9110" y="11545"/>
                    <a:pt x="8853" y="11412"/>
                    <a:pt x="8586" y="11278"/>
                  </a:cubicBezTo>
                  <a:cubicBezTo>
                    <a:pt x="8342" y="11155"/>
                    <a:pt x="8086" y="11033"/>
                    <a:pt x="7842" y="10911"/>
                  </a:cubicBezTo>
                  <a:cubicBezTo>
                    <a:pt x="7830" y="10866"/>
                    <a:pt x="7819" y="10811"/>
                    <a:pt x="7797" y="10766"/>
                  </a:cubicBezTo>
                  <a:cubicBezTo>
                    <a:pt x="7797" y="10488"/>
                    <a:pt x="7797" y="10199"/>
                    <a:pt x="7775" y="9921"/>
                  </a:cubicBezTo>
                  <a:cubicBezTo>
                    <a:pt x="7763" y="9776"/>
                    <a:pt x="7753" y="9643"/>
                    <a:pt x="7730" y="9499"/>
                  </a:cubicBezTo>
                  <a:cubicBezTo>
                    <a:pt x="7719" y="9420"/>
                    <a:pt x="7708" y="9354"/>
                    <a:pt x="7697" y="9276"/>
                  </a:cubicBezTo>
                  <a:cubicBezTo>
                    <a:pt x="7686" y="9254"/>
                    <a:pt x="7686" y="9232"/>
                    <a:pt x="7674" y="9209"/>
                  </a:cubicBezTo>
                  <a:cubicBezTo>
                    <a:pt x="7708" y="8998"/>
                    <a:pt x="7674" y="8775"/>
                    <a:pt x="7641" y="8575"/>
                  </a:cubicBezTo>
                  <a:cubicBezTo>
                    <a:pt x="7597" y="8364"/>
                    <a:pt x="7553" y="8142"/>
                    <a:pt x="7530" y="7930"/>
                  </a:cubicBezTo>
                  <a:cubicBezTo>
                    <a:pt x="7496" y="7707"/>
                    <a:pt x="7496" y="7485"/>
                    <a:pt x="7508" y="7274"/>
                  </a:cubicBezTo>
                  <a:cubicBezTo>
                    <a:pt x="7519" y="7052"/>
                    <a:pt x="7553" y="6829"/>
                    <a:pt x="7608" y="6617"/>
                  </a:cubicBezTo>
                  <a:lnTo>
                    <a:pt x="7597" y="6617"/>
                  </a:lnTo>
                  <a:cubicBezTo>
                    <a:pt x="7530" y="6829"/>
                    <a:pt x="7486" y="7052"/>
                    <a:pt x="7474" y="7263"/>
                  </a:cubicBezTo>
                  <a:cubicBezTo>
                    <a:pt x="7452" y="7485"/>
                    <a:pt x="7464" y="7707"/>
                    <a:pt x="7486" y="7930"/>
                  </a:cubicBezTo>
                  <a:cubicBezTo>
                    <a:pt x="7508" y="8152"/>
                    <a:pt x="7541" y="8364"/>
                    <a:pt x="7585" y="8587"/>
                  </a:cubicBezTo>
                  <a:cubicBezTo>
                    <a:pt x="7608" y="8742"/>
                    <a:pt x="7630" y="8909"/>
                    <a:pt x="7630" y="9076"/>
                  </a:cubicBezTo>
                  <a:lnTo>
                    <a:pt x="7619" y="9064"/>
                  </a:lnTo>
                  <a:cubicBezTo>
                    <a:pt x="7519" y="8809"/>
                    <a:pt x="7397" y="8542"/>
                    <a:pt x="7274" y="8286"/>
                  </a:cubicBezTo>
                  <a:cubicBezTo>
                    <a:pt x="7152" y="8030"/>
                    <a:pt x="7019" y="7774"/>
                    <a:pt x="6896" y="7529"/>
                  </a:cubicBezTo>
                  <a:cubicBezTo>
                    <a:pt x="6629" y="7018"/>
                    <a:pt x="6340" y="6528"/>
                    <a:pt x="6028" y="6051"/>
                  </a:cubicBezTo>
                  <a:cubicBezTo>
                    <a:pt x="5817" y="5750"/>
                    <a:pt x="5595" y="5461"/>
                    <a:pt x="5350" y="5194"/>
                  </a:cubicBezTo>
                  <a:lnTo>
                    <a:pt x="5406" y="4849"/>
                  </a:lnTo>
                  <a:cubicBezTo>
                    <a:pt x="5428" y="4704"/>
                    <a:pt x="5462" y="4560"/>
                    <a:pt x="5462" y="4405"/>
                  </a:cubicBezTo>
                  <a:cubicBezTo>
                    <a:pt x="5472" y="4249"/>
                    <a:pt x="5439" y="4104"/>
                    <a:pt x="5383" y="3960"/>
                  </a:cubicBezTo>
                  <a:cubicBezTo>
                    <a:pt x="5339" y="3815"/>
                    <a:pt x="5284" y="3681"/>
                    <a:pt x="5261" y="3537"/>
                  </a:cubicBezTo>
                  <a:lnTo>
                    <a:pt x="5239" y="3537"/>
                  </a:lnTo>
                  <a:cubicBezTo>
                    <a:pt x="5261" y="3693"/>
                    <a:pt x="5306" y="3826"/>
                    <a:pt x="5350" y="3970"/>
                  </a:cubicBezTo>
                  <a:cubicBezTo>
                    <a:pt x="5406" y="4115"/>
                    <a:pt x="5428" y="4260"/>
                    <a:pt x="5417" y="4405"/>
                  </a:cubicBezTo>
                  <a:cubicBezTo>
                    <a:pt x="5417" y="4549"/>
                    <a:pt x="5383" y="4694"/>
                    <a:pt x="5350" y="4849"/>
                  </a:cubicBezTo>
                  <a:lnTo>
                    <a:pt x="5306" y="5127"/>
                  </a:lnTo>
                  <a:lnTo>
                    <a:pt x="4938" y="4727"/>
                  </a:lnTo>
                  <a:cubicBezTo>
                    <a:pt x="4649" y="4405"/>
                    <a:pt x="4349" y="4082"/>
                    <a:pt x="4049" y="3770"/>
                  </a:cubicBezTo>
                  <a:lnTo>
                    <a:pt x="3848" y="3292"/>
                  </a:lnTo>
                  <a:cubicBezTo>
                    <a:pt x="3782" y="3125"/>
                    <a:pt x="3670" y="2969"/>
                    <a:pt x="3581" y="2814"/>
                  </a:cubicBezTo>
                  <a:cubicBezTo>
                    <a:pt x="3404" y="2502"/>
                    <a:pt x="3292" y="2146"/>
                    <a:pt x="3104" y="1835"/>
                  </a:cubicBezTo>
                  <a:lnTo>
                    <a:pt x="3059" y="1857"/>
                  </a:lnTo>
                  <a:cubicBezTo>
                    <a:pt x="3237" y="2169"/>
                    <a:pt x="3348" y="2524"/>
                    <a:pt x="3526" y="2847"/>
                  </a:cubicBezTo>
                  <a:cubicBezTo>
                    <a:pt x="3604" y="3014"/>
                    <a:pt x="3715" y="3159"/>
                    <a:pt x="3771" y="3325"/>
                  </a:cubicBezTo>
                  <a:lnTo>
                    <a:pt x="3882" y="3592"/>
                  </a:lnTo>
                  <a:cubicBezTo>
                    <a:pt x="3448" y="3147"/>
                    <a:pt x="3003" y="2714"/>
                    <a:pt x="2558" y="2280"/>
                  </a:cubicBezTo>
                  <a:cubicBezTo>
                    <a:pt x="1725" y="1513"/>
                    <a:pt x="868" y="757"/>
                    <a:pt x="2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22" name="Google Shape;22122;p33"/>
            <p:cNvSpPr/>
            <p:nvPr/>
          </p:nvSpPr>
          <p:spPr>
            <a:xfrm>
              <a:off x="2230087" y="4257641"/>
              <a:ext cx="319779" cy="330978"/>
            </a:xfrm>
            <a:custGeom>
              <a:avLst/>
              <a:gdLst/>
              <a:ahLst/>
              <a:cxnLst/>
              <a:rect l="l" t="t" r="r" b="b"/>
              <a:pathLst>
                <a:path w="9166" h="9487" extrusionOk="0">
                  <a:moveTo>
                    <a:pt x="3318" y="1"/>
                  </a:moveTo>
                  <a:cubicBezTo>
                    <a:pt x="3031" y="1"/>
                    <a:pt x="2742" y="61"/>
                    <a:pt x="2470" y="168"/>
                  </a:cubicBezTo>
                  <a:cubicBezTo>
                    <a:pt x="1836" y="401"/>
                    <a:pt x="1336" y="880"/>
                    <a:pt x="891" y="1380"/>
                  </a:cubicBezTo>
                  <a:cubicBezTo>
                    <a:pt x="757" y="1525"/>
                    <a:pt x="624" y="1669"/>
                    <a:pt x="513" y="1836"/>
                  </a:cubicBezTo>
                  <a:cubicBezTo>
                    <a:pt x="390" y="1992"/>
                    <a:pt x="290" y="2170"/>
                    <a:pt x="278" y="2359"/>
                  </a:cubicBezTo>
                  <a:cubicBezTo>
                    <a:pt x="278" y="2392"/>
                    <a:pt x="312" y="2425"/>
                    <a:pt x="345" y="2425"/>
                  </a:cubicBezTo>
                  <a:cubicBezTo>
                    <a:pt x="1" y="2904"/>
                    <a:pt x="12" y="3560"/>
                    <a:pt x="223" y="4105"/>
                  </a:cubicBezTo>
                  <a:lnTo>
                    <a:pt x="212" y="4105"/>
                  </a:lnTo>
                  <a:cubicBezTo>
                    <a:pt x="179" y="4450"/>
                    <a:pt x="157" y="4795"/>
                    <a:pt x="145" y="5139"/>
                  </a:cubicBezTo>
                  <a:cubicBezTo>
                    <a:pt x="145" y="5451"/>
                    <a:pt x="145" y="5762"/>
                    <a:pt x="201" y="6073"/>
                  </a:cubicBezTo>
                  <a:cubicBezTo>
                    <a:pt x="312" y="6597"/>
                    <a:pt x="612" y="7030"/>
                    <a:pt x="990" y="7375"/>
                  </a:cubicBezTo>
                  <a:lnTo>
                    <a:pt x="990" y="7397"/>
                  </a:lnTo>
                  <a:cubicBezTo>
                    <a:pt x="1035" y="7808"/>
                    <a:pt x="1346" y="8109"/>
                    <a:pt x="1680" y="8320"/>
                  </a:cubicBezTo>
                  <a:cubicBezTo>
                    <a:pt x="1880" y="8431"/>
                    <a:pt x="2092" y="8532"/>
                    <a:pt x="2303" y="8621"/>
                  </a:cubicBezTo>
                  <a:cubicBezTo>
                    <a:pt x="2426" y="8674"/>
                    <a:pt x="2558" y="8720"/>
                    <a:pt x="2690" y="8720"/>
                  </a:cubicBezTo>
                  <a:cubicBezTo>
                    <a:pt x="2724" y="8720"/>
                    <a:pt x="2758" y="8717"/>
                    <a:pt x="2792" y="8710"/>
                  </a:cubicBezTo>
                  <a:cubicBezTo>
                    <a:pt x="3137" y="8977"/>
                    <a:pt x="3560" y="9132"/>
                    <a:pt x="3993" y="9210"/>
                  </a:cubicBezTo>
                  <a:cubicBezTo>
                    <a:pt x="4272" y="9254"/>
                    <a:pt x="4549" y="9277"/>
                    <a:pt x="4828" y="9277"/>
                  </a:cubicBezTo>
                  <a:cubicBezTo>
                    <a:pt x="4956" y="9282"/>
                    <a:pt x="5086" y="9285"/>
                    <a:pt x="5218" y="9285"/>
                  </a:cubicBezTo>
                  <a:cubicBezTo>
                    <a:pt x="5350" y="9285"/>
                    <a:pt x="5484" y="9282"/>
                    <a:pt x="5617" y="9277"/>
                  </a:cubicBezTo>
                  <a:cubicBezTo>
                    <a:pt x="5639" y="9266"/>
                    <a:pt x="5673" y="9266"/>
                    <a:pt x="5695" y="9266"/>
                  </a:cubicBezTo>
                  <a:cubicBezTo>
                    <a:pt x="5884" y="9366"/>
                    <a:pt x="6096" y="9432"/>
                    <a:pt x="6296" y="9466"/>
                  </a:cubicBezTo>
                  <a:cubicBezTo>
                    <a:pt x="6385" y="9481"/>
                    <a:pt x="6473" y="9487"/>
                    <a:pt x="6562" y="9487"/>
                  </a:cubicBezTo>
                  <a:cubicBezTo>
                    <a:pt x="6740" y="9487"/>
                    <a:pt x="6918" y="9462"/>
                    <a:pt x="7097" y="9432"/>
                  </a:cubicBezTo>
                  <a:cubicBezTo>
                    <a:pt x="7230" y="9422"/>
                    <a:pt x="7374" y="9399"/>
                    <a:pt x="7508" y="9355"/>
                  </a:cubicBezTo>
                  <a:cubicBezTo>
                    <a:pt x="7641" y="9321"/>
                    <a:pt x="7753" y="9254"/>
                    <a:pt x="7864" y="9177"/>
                  </a:cubicBezTo>
                  <a:cubicBezTo>
                    <a:pt x="8076" y="9021"/>
                    <a:pt x="8242" y="8809"/>
                    <a:pt x="8365" y="8587"/>
                  </a:cubicBezTo>
                  <a:cubicBezTo>
                    <a:pt x="8431" y="8454"/>
                    <a:pt x="8476" y="8309"/>
                    <a:pt x="8520" y="8164"/>
                  </a:cubicBezTo>
                  <a:cubicBezTo>
                    <a:pt x="8520" y="8131"/>
                    <a:pt x="8531" y="8087"/>
                    <a:pt x="8543" y="8042"/>
                  </a:cubicBezTo>
                  <a:cubicBezTo>
                    <a:pt x="8598" y="7976"/>
                    <a:pt x="8642" y="7909"/>
                    <a:pt x="8687" y="7842"/>
                  </a:cubicBezTo>
                  <a:cubicBezTo>
                    <a:pt x="8765" y="7719"/>
                    <a:pt x="8832" y="7608"/>
                    <a:pt x="8865" y="7464"/>
                  </a:cubicBezTo>
                  <a:cubicBezTo>
                    <a:pt x="8899" y="7341"/>
                    <a:pt x="8899" y="7208"/>
                    <a:pt x="8899" y="7074"/>
                  </a:cubicBezTo>
                  <a:cubicBezTo>
                    <a:pt x="8899" y="6941"/>
                    <a:pt x="8899" y="6807"/>
                    <a:pt x="8909" y="6674"/>
                  </a:cubicBezTo>
                  <a:cubicBezTo>
                    <a:pt x="8932" y="6541"/>
                    <a:pt x="8965" y="6396"/>
                    <a:pt x="8998" y="6263"/>
                  </a:cubicBezTo>
                  <a:cubicBezTo>
                    <a:pt x="9065" y="5974"/>
                    <a:pt x="9132" y="5695"/>
                    <a:pt x="9143" y="5406"/>
                  </a:cubicBezTo>
                  <a:cubicBezTo>
                    <a:pt x="9166" y="5117"/>
                    <a:pt x="9154" y="4828"/>
                    <a:pt x="9143" y="4550"/>
                  </a:cubicBezTo>
                  <a:cubicBezTo>
                    <a:pt x="9132" y="4261"/>
                    <a:pt x="9087" y="3960"/>
                    <a:pt x="8943" y="3705"/>
                  </a:cubicBezTo>
                  <a:cubicBezTo>
                    <a:pt x="8843" y="3549"/>
                    <a:pt x="8721" y="3416"/>
                    <a:pt x="8553" y="3337"/>
                  </a:cubicBezTo>
                  <a:cubicBezTo>
                    <a:pt x="8543" y="3137"/>
                    <a:pt x="8520" y="2937"/>
                    <a:pt x="8498" y="2748"/>
                  </a:cubicBezTo>
                  <a:cubicBezTo>
                    <a:pt x="8476" y="2526"/>
                    <a:pt x="8442" y="2314"/>
                    <a:pt x="8365" y="2103"/>
                  </a:cubicBezTo>
                  <a:cubicBezTo>
                    <a:pt x="8220" y="1681"/>
                    <a:pt x="7908" y="1358"/>
                    <a:pt x="7519" y="1135"/>
                  </a:cubicBezTo>
                  <a:cubicBezTo>
                    <a:pt x="7108" y="890"/>
                    <a:pt x="6640" y="791"/>
                    <a:pt x="6185" y="713"/>
                  </a:cubicBezTo>
                  <a:cubicBezTo>
                    <a:pt x="5696" y="417"/>
                    <a:pt x="5131" y="207"/>
                    <a:pt x="4565" y="207"/>
                  </a:cubicBezTo>
                  <a:cubicBezTo>
                    <a:pt x="4448" y="207"/>
                    <a:pt x="4332" y="216"/>
                    <a:pt x="4216" y="235"/>
                  </a:cubicBezTo>
                  <a:cubicBezTo>
                    <a:pt x="3938" y="72"/>
                    <a:pt x="3629" y="1"/>
                    <a:pt x="331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23" name="Google Shape;22123;p33"/>
            <p:cNvSpPr/>
            <p:nvPr/>
          </p:nvSpPr>
          <p:spPr>
            <a:xfrm>
              <a:off x="2280047" y="4257676"/>
              <a:ext cx="95976" cy="37434"/>
            </a:xfrm>
            <a:custGeom>
              <a:avLst/>
              <a:gdLst/>
              <a:ahLst/>
              <a:cxnLst/>
              <a:rect l="l" t="t" r="r" b="b"/>
              <a:pathLst>
                <a:path w="2751" h="1073" extrusionOk="0">
                  <a:moveTo>
                    <a:pt x="1869" y="0"/>
                  </a:moveTo>
                  <a:cubicBezTo>
                    <a:pt x="1763" y="0"/>
                    <a:pt x="1656" y="8"/>
                    <a:pt x="1550" y="22"/>
                  </a:cubicBezTo>
                  <a:cubicBezTo>
                    <a:pt x="1204" y="145"/>
                    <a:pt x="893" y="333"/>
                    <a:pt x="593" y="534"/>
                  </a:cubicBezTo>
                  <a:cubicBezTo>
                    <a:pt x="493" y="600"/>
                    <a:pt x="381" y="667"/>
                    <a:pt x="270" y="745"/>
                  </a:cubicBezTo>
                  <a:cubicBezTo>
                    <a:pt x="181" y="812"/>
                    <a:pt x="81" y="879"/>
                    <a:pt x="25" y="978"/>
                  </a:cubicBezTo>
                  <a:cubicBezTo>
                    <a:pt x="1" y="1029"/>
                    <a:pt x="51" y="1073"/>
                    <a:pt x="96" y="1073"/>
                  </a:cubicBezTo>
                  <a:cubicBezTo>
                    <a:pt x="111" y="1073"/>
                    <a:pt x="126" y="1068"/>
                    <a:pt x="137" y="1057"/>
                  </a:cubicBezTo>
                  <a:cubicBezTo>
                    <a:pt x="671" y="523"/>
                    <a:pt x="1461" y="378"/>
                    <a:pt x="2183" y="278"/>
                  </a:cubicBezTo>
                  <a:lnTo>
                    <a:pt x="2751" y="211"/>
                  </a:lnTo>
                  <a:cubicBezTo>
                    <a:pt x="2478" y="63"/>
                    <a:pt x="2175" y="0"/>
                    <a:pt x="186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24" name="Google Shape;22124;p33"/>
            <p:cNvSpPr/>
            <p:nvPr/>
          </p:nvSpPr>
          <p:spPr>
            <a:xfrm>
              <a:off x="2230471" y="4289005"/>
              <a:ext cx="310080" cy="299684"/>
            </a:xfrm>
            <a:custGeom>
              <a:avLst/>
              <a:gdLst/>
              <a:ahLst/>
              <a:cxnLst/>
              <a:rect l="l" t="t" r="r" b="b"/>
              <a:pathLst>
                <a:path w="8888" h="8590" extrusionOk="0">
                  <a:moveTo>
                    <a:pt x="5598" y="1"/>
                  </a:moveTo>
                  <a:cubicBezTo>
                    <a:pt x="5584" y="1"/>
                    <a:pt x="5587" y="27"/>
                    <a:pt x="5606" y="36"/>
                  </a:cubicBezTo>
                  <a:cubicBezTo>
                    <a:pt x="5751" y="70"/>
                    <a:pt x="5895" y="103"/>
                    <a:pt x="6040" y="159"/>
                  </a:cubicBezTo>
                  <a:cubicBezTo>
                    <a:pt x="6162" y="225"/>
                    <a:pt x="6263" y="314"/>
                    <a:pt x="6340" y="436"/>
                  </a:cubicBezTo>
                  <a:cubicBezTo>
                    <a:pt x="6474" y="648"/>
                    <a:pt x="6563" y="881"/>
                    <a:pt x="6619" y="1126"/>
                  </a:cubicBezTo>
                  <a:cubicBezTo>
                    <a:pt x="6685" y="1360"/>
                    <a:pt x="6708" y="1605"/>
                    <a:pt x="6696" y="1849"/>
                  </a:cubicBezTo>
                  <a:cubicBezTo>
                    <a:pt x="6685" y="2127"/>
                    <a:pt x="6629" y="2405"/>
                    <a:pt x="6596" y="2683"/>
                  </a:cubicBezTo>
                  <a:cubicBezTo>
                    <a:pt x="6585" y="2850"/>
                    <a:pt x="6574" y="3006"/>
                    <a:pt x="6530" y="3162"/>
                  </a:cubicBezTo>
                  <a:cubicBezTo>
                    <a:pt x="6507" y="3261"/>
                    <a:pt x="6463" y="3340"/>
                    <a:pt x="6441" y="3429"/>
                  </a:cubicBezTo>
                  <a:cubicBezTo>
                    <a:pt x="6340" y="3295"/>
                    <a:pt x="6229" y="3172"/>
                    <a:pt x="6107" y="3061"/>
                  </a:cubicBezTo>
                  <a:cubicBezTo>
                    <a:pt x="6096" y="3053"/>
                    <a:pt x="6085" y="3050"/>
                    <a:pt x="6075" y="3050"/>
                  </a:cubicBezTo>
                  <a:cubicBezTo>
                    <a:pt x="6045" y="3050"/>
                    <a:pt x="6026" y="3081"/>
                    <a:pt x="6051" y="3106"/>
                  </a:cubicBezTo>
                  <a:lnTo>
                    <a:pt x="6085" y="3139"/>
                  </a:lnTo>
                  <a:cubicBezTo>
                    <a:pt x="6063" y="3150"/>
                    <a:pt x="6063" y="3162"/>
                    <a:pt x="6073" y="3184"/>
                  </a:cubicBezTo>
                  <a:cubicBezTo>
                    <a:pt x="6263" y="3484"/>
                    <a:pt x="6496" y="3785"/>
                    <a:pt x="6429" y="4163"/>
                  </a:cubicBezTo>
                  <a:cubicBezTo>
                    <a:pt x="6396" y="4351"/>
                    <a:pt x="6273" y="4485"/>
                    <a:pt x="6107" y="4585"/>
                  </a:cubicBezTo>
                  <a:cubicBezTo>
                    <a:pt x="5962" y="4685"/>
                    <a:pt x="5796" y="4774"/>
                    <a:pt x="5628" y="4841"/>
                  </a:cubicBezTo>
                  <a:cubicBezTo>
                    <a:pt x="5515" y="4888"/>
                    <a:pt x="5393" y="4919"/>
                    <a:pt x="5272" y="4919"/>
                  </a:cubicBezTo>
                  <a:cubicBezTo>
                    <a:pt x="5193" y="4919"/>
                    <a:pt x="5114" y="4905"/>
                    <a:pt x="5039" y="4875"/>
                  </a:cubicBezTo>
                  <a:cubicBezTo>
                    <a:pt x="5035" y="4874"/>
                    <a:pt x="5031" y="4873"/>
                    <a:pt x="5027" y="4873"/>
                  </a:cubicBezTo>
                  <a:cubicBezTo>
                    <a:pt x="4979" y="4873"/>
                    <a:pt x="4954" y="4932"/>
                    <a:pt x="4995" y="4964"/>
                  </a:cubicBezTo>
                  <a:cubicBezTo>
                    <a:pt x="5223" y="5117"/>
                    <a:pt x="5499" y="5213"/>
                    <a:pt x="5770" y="5213"/>
                  </a:cubicBezTo>
                  <a:cubicBezTo>
                    <a:pt x="5987" y="5213"/>
                    <a:pt x="6202" y="5151"/>
                    <a:pt x="6385" y="5008"/>
                  </a:cubicBezTo>
                  <a:cubicBezTo>
                    <a:pt x="6563" y="4852"/>
                    <a:pt x="6708" y="4652"/>
                    <a:pt x="6763" y="4418"/>
                  </a:cubicBezTo>
                  <a:cubicBezTo>
                    <a:pt x="6830" y="4185"/>
                    <a:pt x="6763" y="3951"/>
                    <a:pt x="6652" y="3751"/>
                  </a:cubicBezTo>
                  <a:cubicBezTo>
                    <a:pt x="6619" y="3684"/>
                    <a:pt x="6585" y="3629"/>
                    <a:pt x="6552" y="3573"/>
                  </a:cubicBezTo>
                  <a:cubicBezTo>
                    <a:pt x="6997" y="3306"/>
                    <a:pt x="7286" y="2839"/>
                    <a:pt x="7274" y="2305"/>
                  </a:cubicBezTo>
                  <a:cubicBezTo>
                    <a:pt x="7274" y="2194"/>
                    <a:pt x="7264" y="2072"/>
                    <a:pt x="7252" y="1949"/>
                  </a:cubicBezTo>
                  <a:lnTo>
                    <a:pt x="7252" y="1949"/>
                  </a:lnTo>
                  <a:cubicBezTo>
                    <a:pt x="7252" y="1949"/>
                    <a:pt x="7264" y="1961"/>
                    <a:pt x="7274" y="1961"/>
                  </a:cubicBezTo>
                  <a:cubicBezTo>
                    <a:pt x="7541" y="2183"/>
                    <a:pt x="7709" y="2517"/>
                    <a:pt x="7808" y="2828"/>
                  </a:cubicBezTo>
                  <a:cubicBezTo>
                    <a:pt x="7942" y="3261"/>
                    <a:pt x="8020" y="3706"/>
                    <a:pt x="8087" y="4151"/>
                  </a:cubicBezTo>
                  <a:cubicBezTo>
                    <a:pt x="8120" y="4385"/>
                    <a:pt x="8154" y="4618"/>
                    <a:pt x="8120" y="4852"/>
                  </a:cubicBezTo>
                  <a:cubicBezTo>
                    <a:pt x="8109" y="4974"/>
                    <a:pt x="8075" y="5085"/>
                    <a:pt x="8053" y="5208"/>
                  </a:cubicBezTo>
                  <a:cubicBezTo>
                    <a:pt x="8020" y="5330"/>
                    <a:pt x="7998" y="5453"/>
                    <a:pt x="7953" y="5575"/>
                  </a:cubicBezTo>
                  <a:cubicBezTo>
                    <a:pt x="7875" y="5775"/>
                    <a:pt x="7719" y="5975"/>
                    <a:pt x="7519" y="6098"/>
                  </a:cubicBezTo>
                  <a:cubicBezTo>
                    <a:pt x="7421" y="6156"/>
                    <a:pt x="7308" y="6174"/>
                    <a:pt x="7193" y="6174"/>
                  </a:cubicBezTo>
                  <a:cubicBezTo>
                    <a:pt x="7085" y="6174"/>
                    <a:pt x="6976" y="6158"/>
                    <a:pt x="6874" y="6142"/>
                  </a:cubicBezTo>
                  <a:cubicBezTo>
                    <a:pt x="6340" y="6064"/>
                    <a:pt x="5840" y="5853"/>
                    <a:pt x="5406" y="5530"/>
                  </a:cubicBezTo>
                  <a:cubicBezTo>
                    <a:pt x="5390" y="5523"/>
                    <a:pt x="5364" y="5515"/>
                    <a:pt x="5338" y="5515"/>
                  </a:cubicBezTo>
                  <a:cubicBezTo>
                    <a:pt x="5327" y="5515"/>
                    <a:pt x="5316" y="5516"/>
                    <a:pt x="5306" y="5520"/>
                  </a:cubicBezTo>
                  <a:cubicBezTo>
                    <a:pt x="5284" y="5542"/>
                    <a:pt x="5284" y="5586"/>
                    <a:pt x="5306" y="5609"/>
                  </a:cubicBezTo>
                  <a:cubicBezTo>
                    <a:pt x="5484" y="5797"/>
                    <a:pt x="5717" y="5920"/>
                    <a:pt x="5962" y="6009"/>
                  </a:cubicBezTo>
                  <a:cubicBezTo>
                    <a:pt x="6085" y="6064"/>
                    <a:pt x="6196" y="6098"/>
                    <a:pt x="6318" y="6142"/>
                  </a:cubicBezTo>
                  <a:cubicBezTo>
                    <a:pt x="6118" y="6120"/>
                    <a:pt x="5918" y="6086"/>
                    <a:pt x="5717" y="6064"/>
                  </a:cubicBezTo>
                  <a:cubicBezTo>
                    <a:pt x="5351" y="5997"/>
                    <a:pt x="4973" y="5942"/>
                    <a:pt x="4627" y="5787"/>
                  </a:cubicBezTo>
                  <a:cubicBezTo>
                    <a:pt x="4294" y="5631"/>
                    <a:pt x="3949" y="5441"/>
                    <a:pt x="3638" y="5230"/>
                  </a:cubicBezTo>
                  <a:cubicBezTo>
                    <a:pt x="3349" y="5030"/>
                    <a:pt x="3082" y="4808"/>
                    <a:pt x="2859" y="4529"/>
                  </a:cubicBezTo>
                  <a:cubicBezTo>
                    <a:pt x="2737" y="4396"/>
                    <a:pt x="2637" y="4240"/>
                    <a:pt x="2559" y="4074"/>
                  </a:cubicBezTo>
                  <a:cubicBezTo>
                    <a:pt x="2470" y="3906"/>
                    <a:pt x="2403" y="3718"/>
                    <a:pt x="2348" y="3528"/>
                  </a:cubicBezTo>
                  <a:lnTo>
                    <a:pt x="2348" y="3518"/>
                  </a:lnTo>
                  <a:cubicBezTo>
                    <a:pt x="2348" y="3480"/>
                    <a:pt x="2302" y="3452"/>
                    <a:pt x="2265" y="3452"/>
                  </a:cubicBezTo>
                  <a:cubicBezTo>
                    <a:pt x="2248" y="3452"/>
                    <a:pt x="2232" y="3459"/>
                    <a:pt x="2225" y="3473"/>
                  </a:cubicBezTo>
                  <a:cubicBezTo>
                    <a:pt x="2003" y="3829"/>
                    <a:pt x="2269" y="4296"/>
                    <a:pt x="2447" y="4618"/>
                  </a:cubicBezTo>
                  <a:cubicBezTo>
                    <a:pt x="2659" y="4974"/>
                    <a:pt x="2926" y="5297"/>
                    <a:pt x="3238" y="5586"/>
                  </a:cubicBezTo>
                  <a:cubicBezTo>
                    <a:pt x="3282" y="5631"/>
                    <a:pt x="3349" y="5675"/>
                    <a:pt x="3393" y="5731"/>
                  </a:cubicBezTo>
                  <a:cubicBezTo>
                    <a:pt x="3293" y="5698"/>
                    <a:pt x="3182" y="5664"/>
                    <a:pt x="3082" y="5619"/>
                  </a:cubicBezTo>
                  <a:cubicBezTo>
                    <a:pt x="2681" y="5453"/>
                    <a:pt x="2326" y="5208"/>
                    <a:pt x="1992" y="4952"/>
                  </a:cubicBezTo>
                  <a:cubicBezTo>
                    <a:pt x="1881" y="4863"/>
                    <a:pt x="1780" y="4786"/>
                    <a:pt x="1669" y="4697"/>
                  </a:cubicBezTo>
                  <a:cubicBezTo>
                    <a:pt x="1614" y="4630"/>
                    <a:pt x="1558" y="4552"/>
                    <a:pt x="1502" y="4474"/>
                  </a:cubicBezTo>
                  <a:cubicBezTo>
                    <a:pt x="1236" y="4107"/>
                    <a:pt x="1024" y="3684"/>
                    <a:pt x="913" y="3239"/>
                  </a:cubicBezTo>
                  <a:cubicBezTo>
                    <a:pt x="791" y="2761"/>
                    <a:pt x="813" y="2260"/>
                    <a:pt x="957" y="1783"/>
                  </a:cubicBezTo>
                  <a:cubicBezTo>
                    <a:pt x="1046" y="1482"/>
                    <a:pt x="1169" y="1193"/>
                    <a:pt x="1313" y="915"/>
                  </a:cubicBezTo>
                  <a:cubicBezTo>
                    <a:pt x="1469" y="637"/>
                    <a:pt x="1658" y="403"/>
                    <a:pt x="1891" y="192"/>
                  </a:cubicBezTo>
                  <a:cubicBezTo>
                    <a:pt x="1919" y="165"/>
                    <a:pt x="1872" y="131"/>
                    <a:pt x="1836" y="131"/>
                  </a:cubicBezTo>
                  <a:cubicBezTo>
                    <a:pt x="1828" y="131"/>
                    <a:pt x="1820" y="132"/>
                    <a:pt x="1814" y="136"/>
                  </a:cubicBezTo>
                  <a:lnTo>
                    <a:pt x="1313" y="503"/>
                  </a:lnTo>
                  <a:cubicBezTo>
                    <a:pt x="1157" y="637"/>
                    <a:pt x="1002" y="782"/>
                    <a:pt x="857" y="926"/>
                  </a:cubicBezTo>
                  <a:cubicBezTo>
                    <a:pt x="613" y="1182"/>
                    <a:pt x="390" y="1471"/>
                    <a:pt x="201" y="1771"/>
                  </a:cubicBezTo>
                  <a:cubicBezTo>
                    <a:pt x="1" y="2216"/>
                    <a:pt x="34" y="2750"/>
                    <a:pt x="212" y="3206"/>
                  </a:cubicBezTo>
                  <a:lnTo>
                    <a:pt x="201" y="3206"/>
                  </a:lnTo>
                  <a:lnTo>
                    <a:pt x="201" y="3217"/>
                  </a:lnTo>
                  <a:cubicBezTo>
                    <a:pt x="346" y="3506"/>
                    <a:pt x="534" y="3773"/>
                    <a:pt x="757" y="4007"/>
                  </a:cubicBezTo>
                  <a:cubicBezTo>
                    <a:pt x="791" y="4052"/>
                    <a:pt x="824" y="4084"/>
                    <a:pt x="868" y="4118"/>
                  </a:cubicBezTo>
                  <a:cubicBezTo>
                    <a:pt x="868" y="4541"/>
                    <a:pt x="924" y="4964"/>
                    <a:pt x="1068" y="5364"/>
                  </a:cubicBezTo>
                  <a:cubicBezTo>
                    <a:pt x="1224" y="5787"/>
                    <a:pt x="1480" y="6165"/>
                    <a:pt x="1780" y="6476"/>
                  </a:cubicBezTo>
                  <a:cubicBezTo>
                    <a:pt x="1814" y="6509"/>
                    <a:pt x="1836" y="6531"/>
                    <a:pt x="1869" y="6554"/>
                  </a:cubicBezTo>
                  <a:cubicBezTo>
                    <a:pt x="1802" y="6531"/>
                    <a:pt x="1747" y="6521"/>
                    <a:pt x="1691" y="6487"/>
                  </a:cubicBezTo>
                  <a:cubicBezTo>
                    <a:pt x="1313" y="6331"/>
                    <a:pt x="957" y="6120"/>
                    <a:pt x="635" y="5876"/>
                  </a:cubicBezTo>
                  <a:cubicBezTo>
                    <a:pt x="534" y="5797"/>
                    <a:pt x="445" y="5720"/>
                    <a:pt x="346" y="5642"/>
                  </a:cubicBezTo>
                  <a:lnTo>
                    <a:pt x="346" y="5642"/>
                  </a:lnTo>
                  <a:cubicBezTo>
                    <a:pt x="502" y="5953"/>
                    <a:pt x="724" y="6242"/>
                    <a:pt x="979" y="6476"/>
                  </a:cubicBezTo>
                  <a:lnTo>
                    <a:pt x="979" y="6487"/>
                  </a:lnTo>
                  <a:cubicBezTo>
                    <a:pt x="1124" y="6576"/>
                    <a:pt x="1291" y="6654"/>
                    <a:pt x="1458" y="6721"/>
                  </a:cubicBezTo>
                  <a:cubicBezTo>
                    <a:pt x="1469" y="6721"/>
                    <a:pt x="1480" y="6721"/>
                    <a:pt x="1480" y="6732"/>
                  </a:cubicBezTo>
                  <a:cubicBezTo>
                    <a:pt x="1769" y="7099"/>
                    <a:pt x="2081" y="7466"/>
                    <a:pt x="2437" y="7777"/>
                  </a:cubicBezTo>
                  <a:cubicBezTo>
                    <a:pt x="2517" y="7801"/>
                    <a:pt x="2603" y="7820"/>
                    <a:pt x="2686" y="7820"/>
                  </a:cubicBezTo>
                  <a:cubicBezTo>
                    <a:pt x="2718" y="7820"/>
                    <a:pt x="2750" y="7817"/>
                    <a:pt x="2781" y="7811"/>
                  </a:cubicBezTo>
                  <a:cubicBezTo>
                    <a:pt x="3126" y="8078"/>
                    <a:pt x="3549" y="8233"/>
                    <a:pt x="3982" y="8311"/>
                  </a:cubicBezTo>
                  <a:cubicBezTo>
                    <a:pt x="4261" y="8355"/>
                    <a:pt x="4538" y="8378"/>
                    <a:pt x="4817" y="8378"/>
                  </a:cubicBezTo>
                  <a:lnTo>
                    <a:pt x="5017" y="8378"/>
                  </a:lnTo>
                  <a:cubicBezTo>
                    <a:pt x="5173" y="8355"/>
                    <a:pt x="5339" y="8311"/>
                    <a:pt x="5473" y="8244"/>
                  </a:cubicBezTo>
                  <a:cubicBezTo>
                    <a:pt x="5506" y="8289"/>
                    <a:pt x="5551" y="8333"/>
                    <a:pt x="5584" y="8378"/>
                  </a:cubicBezTo>
                  <a:lnTo>
                    <a:pt x="5606" y="8378"/>
                  </a:lnTo>
                  <a:cubicBezTo>
                    <a:pt x="5628" y="8367"/>
                    <a:pt x="5662" y="8367"/>
                    <a:pt x="5684" y="8367"/>
                  </a:cubicBezTo>
                  <a:cubicBezTo>
                    <a:pt x="5873" y="8467"/>
                    <a:pt x="6085" y="8533"/>
                    <a:pt x="6285" y="8567"/>
                  </a:cubicBezTo>
                  <a:cubicBezTo>
                    <a:pt x="6396" y="8589"/>
                    <a:pt x="6507" y="8589"/>
                    <a:pt x="6619" y="8589"/>
                  </a:cubicBezTo>
                  <a:cubicBezTo>
                    <a:pt x="6574" y="8567"/>
                    <a:pt x="6518" y="8556"/>
                    <a:pt x="6474" y="8533"/>
                  </a:cubicBezTo>
                  <a:cubicBezTo>
                    <a:pt x="6273" y="8456"/>
                    <a:pt x="6063" y="8367"/>
                    <a:pt x="5885" y="8244"/>
                  </a:cubicBezTo>
                  <a:cubicBezTo>
                    <a:pt x="5773" y="8167"/>
                    <a:pt x="5684" y="8078"/>
                    <a:pt x="5584" y="7989"/>
                  </a:cubicBezTo>
                  <a:cubicBezTo>
                    <a:pt x="5618" y="7989"/>
                    <a:pt x="5640" y="7977"/>
                    <a:pt x="5662" y="7977"/>
                  </a:cubicBezTo>
                  <a:cubicBezTo>
                    <a:pt x="5964" y="8032"/>
                    <a:pt x="6258" y="8072"/>
                    <a:pt x="6558" y="8072"/>
                  </a:cubicBezTo>
                  <a:cubicBezTo>
                    <a:pt x="6622" y="8072"/>
                    <a:pt x="6687" y="8070"/>
                    <a:pt x="6752" y="8066"/>
                  </a:cubicBezTo>
                  <a:cubicBezTo>
                    <a:pt x="7008" y="8055"/>
                    <a:pt x="7252" y="8022"/>
                    <a:pt x="7497" y="7955"/>
                  </a:cubicBezTo>
                  <a:cubicBezTo>
                    <a:pt x="7620" y="7922"/>
                    <a:pt x="7731" y="7888"/>
                    <a:pt x="7842" y="7821"/>
                  </a:cubicBezTo>
                  <a:cubicBezTo>
                    <a:pt x="7953" y="7744"/>
                    <a:pt x="8031" y="7644"/>
                    <a:pt x="8109" y="7544"/>
                  </a:cubicBezTo>
                  <a:cubicBezTo>
                    <a:pt x="8309" y="7288"/>
                    <a:pt x="8509" y="7032"/>
                    <a:pt x="8698" y="6765"/>
                  </a:cubicBezTo>
                  <a:cubicBezTo>
                    <a:pt x="8754" y="6687"/>
                    <a:pt x="8809" y="6598"/>
                    <a:pt x="8865" y="6509"/>
                  </a:cubicBezTo>
                  <a:cubicBezTo>
                    <a:pt x="8888" y="6420"/>
                    <a:pt x="8888" y="6331"/>
                    <a:pt x="8888" y="6242"/>
                  </a:cubicBezTo>
                  <a:lnTo>
                    <a:pt x="8888" y="6242"/>
                  </a:lnTo>
                  <a:cubicBezTo>
                    <a:pt x="8821" y="6353"/>
                    <a:pt x="8754" y="6465"/>
                    <a:pt x="8676" y="6576"/>
                  </a:cubicBezTo>
                  <a:cubicBezTo>
                    <a:pt x="8631" y="6643"/>
                    <a:pt x="8576" y="6709"/>
                    <a:pt x="8532" y="6776"/>
                  </a:cubicBezTo>
                  <a:cubicBezTo>
                    <a:pt x="8665" y="6554"/>
                    <a:pt x="8776" y="6331"/>
                    <a:pt x="8888" y="6098"/>
                  </a:cubicBezTo>
                  <a:lnTo>
                    <a:pt x="8888" y="5931"/>
                  </a:lnTo>
                  <a:cubicBezTo>
                    <a:pt x="8676" y="6309"/>
                    <a:pt x="8487" y="6709"/>
                    <a:pt x="8198" y="7043"/>
                  </a:cubicBezTo>
                  <a:cubicBezTo>
                    <a:pt x="7931" y="7332"/>
                    <a:pt x="7608" y="7577"/>
                    <a:pt x="7230" y="7688"/>
                  </a:cubicBezTo>
                  <a:cubicBezTo>
                    <a:pt x="7064" y="7744"/>
                    <a:pt x="6874" y="7766"/>
                    <a:pt x="6696" y="7766"/>
                  </a:cubicBezTo>
                  <a:cubicBezTo>
                    <a:pt x="6496" y="7755"/>
                    <a:pt x="6296" y="7700"/>
                    <a:pt x="6096" y="7633"/>
                  </a:cubicBezTo>
                  <a:cubicBezTo>
                    <a:pt x="5684" y="7477"/>
                    <a:pt x="5284" y="7288"/>
                    <a:pt x="4950" y="6988"/>
                  </a:cubicBezTo>
                  <a:cubicBezTo>
                    <a:pt x="4772" y="6820"/>
                    <a:pt x="4617" y="6632"/>
                    <a:pt x="4461" y="6454"/>
                  </a:cubicBezTo>
                  <a:cubicBezTo>
                    <a:pt x="4439" y="6432"/>
                    <a:pt x="4417" y="6409"/>
                    <a:pt x="4405" y="6387"/>
                  </a:cubicBezTo>
                  <a:lnTo>
                    <a:pt x="4405" y="6387"/>
                  </a:lnTo>
                  <a:cubicBezTo>
                    <a:pt x="4761" y="6576"/>
                    <a:pt x="5139" y="6732"/>
                    <a:pt x="5551" y="6732"/>
                  </a:cubicBezTo>
                  <a:cubicBezTo>
                    <a:pt x="6007" y="6732"/>
                    <a:pt x="6451" y="6576"/>
                    <a:pt x="6830" y="6331"/>
                  </a:cubicBezTo>
                  <a:cubicBezTo>
                    <a:pt x="7009" y="6388"/>
                    <a:pt x="7188" y="6437"/>
                    <a:pt x="7374" y="6437"/>
                  </a:cubicBezTo>
                  <a:cubicBezTo>
                    <a:pt x="7407" y="6437"/>
                    <a:pt x="7441" y="6435"/>
                    <a:pt x="7475" y="6432"/>
                  </a:cubicBezTo>
                  <a:cubicBezTo>
                    <a:pt x="7697" y="6420"/>
                    <a:pt x="7976" y="6343"/>
                    <a:pt x="8087" y="6131"/>
                  </a:cubicBezTo>
                  <a:cubicBezTo>
                    <a:pt x="8220" y="5898"/>
                    <a:pt x="8275" y="5619"/>
                    <a:pt x="8342" y="5352"/>
                  </a:cubicBezTo>
                  <a:cubicBezTo>
                    <a:pt x="8398" y="5097"/>
                    <a:pt x="8443" y="4830"/>
                    <a:pt x="8465" y="4563"/>
                  </a:cubicBezTo>
                  <a:cubicBezTo>
                    <a:pt x="8487" y="4341"/>
                    <a:pt x="8487" y="4129"/>
                    <a:pt x="8443" y="3906"/>
                  </a:cubicBezTo>
                  <a:cubicBezTo>
                    <a:pt x="8676" y="3584"/>
                    <a:pt x="8799" y="3195"/>
                    <a:pt x="8854" y="2806"/>
                  </a:cubicBezTo>
                  <a:cubicBezTo>
                    <a:pt x="8865" y="2772"/>
                    <a:pt x="8865" y="2739"/>
                    <a:pt x="8865" y="2717"/>
                  </a:cubicBezTo>
                  <a:cubicBezTo>
                    <a:pt x="8776" y="2594"/>
                    <a:pt x="8676" y="2494"/>
                    <a:pt x="8542" y="2438"/>
                  </a:cubicBezTo>
                  <a:cubicBezTo>
                    <a:pt x="8532" y="2238"/>
                    <a:pt x="8509" y="2038"/>
                    <a:pt x="8487" y="1849"/>
                  </a:cubicBezTo>
                  <a:lnTo>
                    <a:pt x="8487" y="1783"/>
                  </a:lnTo>
                  <a:cubicBezTo>
                    <a:pt x="8387" y="1615"/>
                    <a:pt x="8265" y="1460"/>
                    <a:pt x="8109" y="1326"/>
                  </a:cubicBezTo>
                  <a:cubicBezTo>
                    <a:pt x="8020" y="1237"/>
                    <a:pt x="7931" y="1160"/>
                    <a:pt x="7820" y="1115"/>
                  </a:cubicBezTo>
                  <a:cubicBezTo>
                    <a:pt x="7719" y="1081"/>
                    <a:pt x="7608" y="1071"/>
                    <a:pt x="7497" y="1071"/>
                  </a:cubicBezTo>
                  <a:cubicBezTo>
                    <a:pt x="7386" y="1081"/>
                    <a:pt x="7274" y="1093"/>
                    <a:pt x="7175" y="1126"/>
                  </a:cubicBezTo>
                  <a:cubicBezTo>
                    <a:pt x="7141" y="1137"/>
                    <a:pt x="7108" y="1148"/>
                    <a:pt x="7074" y="1170"/>
                  </a:cubicBezTo>
                  <a:cubicBezTo>
                    <a:pt x="7030" y="1037"/>
                    <a:pt x="6975" y="903"/>
                    <a:pt x="6896" y="782"/>
                  </a:cubicBezTo>
                  <a:cubicBezTo>
                    <a:pt x="6730" y="515"/>
                    <a:pt x="6496" y="303"/>
                    <a:pt x="6218" y="159"/>
                  </a:cubicBezTo>
                  <a:cubicBezTo>
                    <a:pt x="6207" y="153"/>
                    <a:pt x="6196" y="150"/>
                    <a:pt x="6186" y="150"/>
                  </a:cubicBezTo>
                  <a:cubicBezTo>
                    <a:pt x="6176" y="150"/>
                    <a:pt x="6168" y="153"/>
                    <a:pt x="6162" y="159"/>
                  </a:cubicBezTo>
                  <a:cubicBezTo>
                    <a:pt x="6129" y="147"/>
                    <a:pt x="6096" y="125"/>
                    <a:pt x="6063" y="114"/>
                  </a:cubicBezTo>
                  <a:cubicBezTo>
                    <a:pt x="5918" y="48"/>
                    <a:pt x="5762" y="14"/>
                    <a:pt x="5606" y="3"/>
                  </a:cubicBezTo>
                  <a:cubicBezTo>
                    <a:pt x="5603" y="1"/>
                    <a:pt x="5600" y="1"/>
                    <a:pt x="559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25" name="Google Shape;22125;p33"/>
            <p:cNvSpPr/>
            <p:nvPr/>
          </p:nvSpPr>
          <p:spPr>
            <a:xfrm>
              <a:off x="2355825" y="4335232"/>
              <a:ext cx="76473" cy="72461"/>
            </a:xfrm>
            <a:custGeom>
              <a:avLst/>
              <a:gdLst/>
              <a:ahLst/>
              <a:cxnLst/>
              <a:rect l="l" t="t" r="r" b="b"/>
              <a:pathLst>
                <a:path w="2192" h="2077" extrusionOk="0">
                  <a:moveTo>
                    <a:pt x="1197" y="0"/>
                  </a:moveTo>
                  <a:cubicBezTo>
                    <a:pt x="954" y="0"/>
                    <a:pt x="713" y="97"/>
                    <a:pt x="512" y="235"/>
                  </a:cubicBezTo>
                  <a:cubicBezTo>
                    <a:pt x="379" y="324"/>
                    <a:pt x="267" y="435"/>
                    <a:pt x="189" y="569"/>
                  </a:cubicBezTo>
                  <a:cubicBezTo>
                    <a:pt x="122" y="702"/>
                    <a:pt x="89" y="858"/>
                    <a:pt x="67" y="1002"/>
                  </a:cubicBezTo>
                  <a:cubicBezTo>
                    <a:pt x="0" y="1325"/>
                    <a:pt x="11" y="1669"/>
                    <a:pt x="100" y="1981"/>
                  </a:cubicBezTo>
                  <a:cubicBezTo>
                    <a:pt x="100" y="1992"/>
                    <a:pt x="122" y="2015"/>
                    <a:pt x="134" y="2015"/>
                  </a:cubicBezTo>
                  <a:cubicBezTo>
                    <a:pt x="134" y="2025"/>
                    <a:pt x="145" y="2037"/>
                    <a:pt x="145" y="2037"/>
                  </a:cubicBezTo>
                  <a:cubicBezTo>
                    <a:pt x="145" y="2062"/>
                    <a:pt x="172" y="2076"/>
                    <a:pt x="195" y="2076"/>
                  </a:cubicBezTo>
                  <a:cubicBezTo>
                    <a:pt x="213" y="2076"/>
                    <a:pt x="228" y="2067"/>
                    <a:pt x="223" y="2048"/>
                  </a:cubicBezTo>
                  <a:lnTo>
                    <a:pt x="223" y="2015"/>
                  </a:lnTo>
                  <a:lnTo>
                    <a:pt x="223" y="1981"/>
                  </a:lnTo>
                  <a:cubicBezTo>
                    <a:pt x="211" y="1959"/>
                    <a:pt x="211" y="1926"/>
                    <a:pt x="201" y="1903"/>
                  </a:cubicBezTo>
                  <a:cubicBezTo>
                    <a:pt x="134" y="1459"/>
                    <a:pt x="156" y="980"/>
                    <a:pt x="456" y="613"/>
                  </a:cubicBezTo>
                  <a:cubicBezTo>
                    <a:pt x="601" y="458"/>
                    <a:pt x="790" y="335"/>
                    <a:pt x="1012" y="302"/>
                  </a:cubicBezTo>
                  <a:cubicBezTo>
                    <a:pt x="1057" y="293"/>
                    <a:pt x="1102" y="289"/>
                    <a:pt x="1147" y="289"/>
                  </a:cubicBezTo>
                  <a:cubicBezTo>
                    <a:pt x="1338" y="289"/>
                    <a:pt x="1529" y="362"/>
                    <a:pt x="1691" y="480"/>
                  </a:cubicBezTo>
                  <a:cubicBezTo>
                    <a:pt x="1802" y="557"/>
                    <a:pt x="1869" y="658"/>
                    <a:pt x="1924" y="780"/>
                  </a:cubicBezTo>
                  <a:cubicBezTo>
                    <a:pt x="1969" y="891"/>
                    <a:pt x="2002" y="1014"/>
                    <a:pt x="2069" y="1125"/>
                  </a:cubicBezTo>
                  <a:cubicBezTo>
                    <a:pt x="2082" y="1144"/>
                    <a:pt x="2117" y="1163"/>
                    <a:pt x="2142" y="1163"/>
                  </a:cubicBezTo>
                  <a:cubicBezTo>
                    <a:pt x="2161" y="1163"/>
                    <a:pt x="2174" y="1153"/>
                    <a:pt x="2169" y="1125"/>
                  </a:cubicBezTo>
                  <a:cubicBezTo>
                    <a:pt x="2124" y="858"/>
                    <a:pt x="2191" y="591"/>
                    <a:pt x="2002" y="369"/>
                  </a:cubicBezTo>
                  <a:cubicBezTo>
                    <a:pt x="1913" y="268"/>
                    <a:pt x="1791" y="191"/>
                    <a:pt x="1669" y="135"/>
                  </a:cubicBezTo>
                  <a:cubicBezTo>
                    <a:pt x="1535" y="68"/>
                    <a:pt x="1390" y="13"/>
                    <a:pt x="1235" y="1"/>
                  </a:cubicBezTo>
                  <a:cubicBezTo>
                    <a:pt x="1222" y="1"/>
                    <a:pt x="1210" y="0"/>
                    <a:pt x="119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26" name="Google Shape;22126;p33"/>
            <p:cNvSpPr/>
            <p:nvPr/>
          </p:nvSpPr>
          <p:spPr>
            <a:xfrm>
              <a:off x="2301085" y="4276341"/>
              <a:ext cx="113349" cy="129921"/>
            </a:xfrm>
            <a:custGeom>
              <a:avLst/>
              <a:gdLst/>
              <a:ahLst/>
              <a:cxnLst/>
              <a:rect l="l" t="t" r="r" b="b"/>
              <a:pathLst>
                <a:path w="3249" h="3724" extrusionOk="0">
                  <a:moveTo>
                    <a:pt x="2171" y="1"/>
                  </a:moveTo>
                  <a:cubicBezTo>
                    <a:pt x="1783" y="1"/>
                    <a:pt x="1398" y="83"/>
                    <a:pt x="1058" y="277"/>
                  </a:cubicBezTo>
                  <a:cubicBezTo>
                    <a:pt x="735" y="455"/>
                    <a:pt x="479" y="722"/>
                    <a:pt x="324" y="1044"/>
                  </a:cubicBezTo>
                  <a:cubicBezTo>
                    <a:pt x="235" y="1234"/>
                    <a:pt x="168" y="1434"/>
                    <a:pt x="124" y="1622"/>
                  </a:cubicBezTo>
                  <a:cubicBezTo>
                    <a:pt x="68" y="1834"/>
                    <a:pt x="23" y="2034"/>
                    <a:pt x="12" y="2245"/>
                  </a:cubicBezTo>
                  <a:cubicBezTo>
                    <a:pt x="1" y="2468"/>
                    <a:pt x="23" y="2702"/>
                    <a:pt x="57" y="2924"/>
                  </a:cubicBezTo>
                  <a:cubicBezTo>
                    <a:pt x="90" y="3179"/>
                    <a:pt x="124" y="3424"/>
                    <a:pt x="157" y="3669"/>
                  </a:cubicBezTo>
                  <a:cubicBezTo>
                    <a:pt x="157" y="3702"/>
                    <a:pt x="192" y="3724"/>
                    <a:pt x="223" y="3724"/>
                  </a:cubicBezTo>
                  <a:cubicBezTo>
                    <a:pt x="244" y="3724"/>
                    <a:pt x="263" y="3714"/>
                    <a:pt x="268" y="3691"/>
                  </a:cubicBezTo>
                  <a:cubicBezTo>
                    <a:pt x="324" y="3213"/>
                    <a:pt x="479" y="2746"/>
                    <a:pt x="657" y="2301"/>
                  </a:cubicBezTo>
                  <a:cubicBezTo>
                    <a:pt x="746" y="2079"/>
                    <a:pt x="868" y="1867"/>
                    <a:pt x="1058" y="1711"/>
                  </a:cubicBezTo>
                  <a:cubicBezTo>
                    <a:pt x="1206" y="1584"/>
                    <a:pt x="1384" y="1477"/>
                    <a:pt x="1574" y="1477"/>
                  </a:cubicBezTo>
                  <a:cubicBezTo>
                    <a:pt x="1583" y="1477"/>
                    <a:pt x="1593" y="1478"/>
                    <a:pt x="1602" y="1478"/>
                  </a:cubicBezTo>
                  <a:cubicBezTo>
                    <a:pt x="1625" y="1478"/>
                    <a:pt x="1658" y="1467"/>
                    <a:pt x="1658" y="1434"/>
                  </a:cubicBezTo>
                  <a:cubicBezTo>
                    <a:pt x="1658" y="1256"/>
                    <a:pt x="1758" y="1111"/>
                    <a:pt x="1869" y="967"/>
                  </a:cubicBezTo>
                  <a:cubicBezTo>
                    <a:pt x="1981" y="822"/>
                    <a:pt x="2103" y="688"/>
                    <a:pt x="2247" y="588"/>
                  </a:cubicBezTo>
                  <a:cubicBezTo>
                    <a:pt x="2526" y="388"/>
                    <a:pt x="2882" y="354"/>
                    <a:pt x="3204" y="322"/>
                  </a:cubicBezTo>
                  <a:cubicBezTo>
                    <a:pt x="3238" y="310"/>
                    <a:pt x="3248" y="277"/>
                    <a:pt x="3238" y="255"/>
                  </a:cubicBezTo>
                  <a:cubicBezTo>
                    <a:pt x="3238" y="243"/>
                    <a:pt x="3226" y="243"/>
                    <a:pt x="3226" y="233"/>
                  </a:cubicBezTo>
                  <a:cubicBezTo>
                    <a:pt x="3238" y="221"/>
                    <a:pt x="3226" y="188"/>
                    <a:pt x="3193" y="177"/>
                  </a:cubicBezTo>
                  <a:cubicBezTo>
                    <a:pt x="2868" y="66"/>
                    <a:pt x="2518" y="1"/>
                    <a:pt x="21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27" name="Google Shape;22127;p33"/>
            <p:cNvSpPr/>
            <p:nvPr/>
          </p:nvSpPr>
          <p:spPr>
            <a:xfrm>
              <a:off x="2338067" y="4285551"/>
              <a:ext cx="74310" cy="64193"/>
            </a:xfrm>
            <a:custGeom>
              <a:avLst/>
              <a:gdLst/>
              <a:ahLst/>
              <a:cxnLst/>
              <a:rect l="l" t="t" r="r" b="b"/>
              <a:pathLst>
                <a:path w="2130" h="1840" extrusionOk="0">
                  <a:moveTo>
                    <a:pt x="1899" y="1"/>
                  </a:moveTo>
                  <a:cubicBezTo>
                    <a:pt x="1632" y="1"/>
                    <a:pt x="1361" y="82"/>
                    <a:pt x="1143" y="246"/>
                  </a:cubicBezTo>
                  <a:cubicBezTo>
                    <a:pt x="799" y="502"/>
                    <a:pt x="654" y="903"/>
                    <a:pt x="398" y="1225"/>
                  </a:cubicBezTo>
                  <a:cubicBezTo>
                    <a:pt x="265" y="1414"/>
                    <a:pt x="75" y="1559"/>
                    <a:pt x="9" y="1781"/>
                  </a:cubicBezTo>
                  <a:cubicBezTo>
                    <a:pt x="1" y="1813"/>
                    <a:pt x="44" y="1839"/>
                    <a:pt x="78" y="1839"/>
                  </a:cubicBezTo>
                  <a:cubicBezTo>
                    <a:pt x="91" y="1839"/>
                    <a:pt x="103" y="1835"/>
                    <a:pt x="109" y="1826"/>
                  </a:cubicBezTo>
                  <a:cubicBezTo>
                    <a:pt x="186" y="1637"/>
                    <a:pt x="342" y="1503"/>
                    <a:pt x="465" y="1348"/>
                  </a:cubicBezTo>
                  <a:cubicBezTo>
                    <a:pt x="587" y="1192"/>
                    <a:pt x="676" y="1025"/>
                    <a:pt x="776" y="847"/>
                  </a:cubicBezTo>
                  <a:cubicBezTo>
                    <a:pt x="876" y="680"/>
                    <a:pt x="977" y="502"/>
                    <a:pt x="1121" y="369"/>
                  </a:cubicBezTo>
                  <a:cubicBezTo>
                    <a:pt x="1232" y="258"/>
                    <a:pt x="1377" y="179"/>
                    <a:pt x="1533" y="124"/>
                  </a:cubicBezTo>
                  <a:cubicBezTo>
                    <a:pt x="1657" y="78"/>
                    <a:pt x="1787" y="58"/>
                    <a:pt x="1918" y="58"/>
                  </a:cubicBezTo>
                  <a:cubicBezTo>
                    <a:pt x="1975" y="58"/>
                    <a:pt x="2032" y="62"/>
                    <a:pt x="2089" y="68"/>
                  </a:cubicBezTo>
                  <a:cubicBezTo>
                    <a:pt x="2093" y="69"/>
                    <a:pt x="2096" y="70"/>
                    <a:pt x="2100" y="70"/>
                  </a:cubicBezTo>
                  <a:cubicBezTo>
                    <a:pt x="2129" y="70"/>
                    <a:pt x="2108" y="23"/>
                    <a:pt x="2077" y="13"/>
                  </a:cubicBezTo>
                  <a:cubicBezTo>
                    <a:pt x="2019" y="5"/>
                    <a:pt x="1959" y="1"/>
                    <a:pt x="189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28" name="Google Shape;22128;p33"/>
            <p:cNvSpPr/>
            <p:nvPr/>
          </p:nvSpPr>
          <p:spPr>
            <a:xfrm>
              <a:off x="2453199" y="4308822"/>
              <a:ext cx="15560" cy="90673"/>
            </a:xfrm>
            <a:custGeom>
              <a:avLst/>
              <a:gdLst/>
              <a:ahLst/>
              <a:cxnLst/>
              <a:rect l="l" t="t" r="r" b="b"/>
              <a:pathLst>
                <a:path w="446" h="2599" extrusionOk="0">
                  <a:moveTo>
                    <a:pt x="31" y="1"/>
                  </a:moveTo>
                  <a:cubicBezTo>
                    <a:pt x="14" y="1"/>
                    <a:pt x="0" y="12"/>
                    <a:pt x="12" y="36"/>
                  </a:cubicBezTo>
                  <a:cubicBezTo>
                    <a:pt x="212" y="424"/>
                    <a:pt x="357" y="836"/>
                    <a:pt x="324" y="1281"/>
                  </a:cubicBezTo>
                  <a:cubicBezTo>
                    <a:pt x="301" y="1492"/>
                    <a:pt x="245" y="1704"/>
                    <a:pt x="201" y="1904"/>
                  </a:cubicBezTo>
                  <a:cubicBezTo>
                    <a:pt x="146" y="2127"/>
                    <a:pt x="79" y="2337"/>
                    <a:pt x="79" y="2560"/>
                  </a:cubicBezTo>
                  <a:cubicBezTo>
                    <a:pt x="79" y="2582"/>
                    <a:pt x="102" y="2599"/>
                    <a:pt x="122" y="2599"/>
                  </a:cubicBezTo>
                  <a:cubicBezTo>
                    <a:pt x="132" y="2599"/>
                    <a:pt x="142" y="2594"/>
                    <a:pt x="146" y="2582"/>
                  </a:cubicBezTo>
                  <a:cubicBezTo>
                    <a:pt x="201" y="2360"/>
                    <a:pt x="257" y="2137"/>
                    <a:pt x="301" y="1915"/>
                  </a:cubicBezTo>
                  <a:cubicBezTo>
                    <a:pt x="357" y="1704"/>
                    <a:pt x="401" y="1482"/>
                    <a:pt x="413" y="1259"/>
                  </a:cubicBezTo>
                  <a:cubicBezTo>
                    <a:pt x="446" y="814"/>
                    <a:pt x="279" y="414"/>
                    <a:pt x="67" y="24"/>
                  </a:cubicBezTo>
                  <a:cubicBezTo>
                    <a:pt x="62" y="9"/>
                    <a:pt x="46" y="1"/>
                    <a:pt x="3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29" name="Google Shape;22129;p33"/>
            <p:cNvSpPr/>
            <p:nvPr/>
          </p:nvSpPr>
          <p:spPr>
            <a:xfrm>
              <a:off x="2518126" y="4347234"/>
              <a:ext cx="13118" cy="78706"/>
            </a:xfrm>
            <a:custGeom>
              <a:avLst/>
              <a:gdLst/>
              <a:ahLst/>
              <a:cxnLst/>
              <a:rect l="l" t="t" r="r" b="b"/>
              <a:pathLst>
                <a:path w="376" h="2256" extrusionOk="0">
                  <a:moveTo>
                    <a:pt x="203" y="0"/>
                  </a:moveTo>
                  <a:cubicBezTo>
                    <a:pt x="194" y="0"/>
                    <a:pt x="186" y="4"/>
                    <a:pt x="186" y="13"/>
                  </a:cubicBezTo>
                  <a:cubicBezTo>
                    <a:pt x="198" y="35"/>
                    <a:pt x="186" y="58"/>
                    <a:pt x="186" y="80"/>
                  </a:cubicBezTo>
                  <a:cubicBezTo>
                    <a:pt x="186" y="91"/>
                    <a:pt x="198" y="91"/>
                    <a:pt x="208" y="91"/>
                  </a:cubicBezTo>
                  <a:cubicBezTo>
                    <a:pt x="231" y="247"/>
                    <a:pt x="253" y="403"/>
                    <a:pt x="264" y="558"/>
                  </a:cubicBezTo>
                  <a:cubicBezTo>
                    <a:pt x="275" y="747"/>
                    <a:pt x="275" y="937"/>
                    <a:pt x="264" y="1115"/>
                  </a:cubicBezTo>
                  <a:cubicBezTo>
                    <a:pt x="231" y="1493"/>
                    <a:pt x="131" y="1849"/>
                    <a:pt x="8" y="2193"/>
                  </a:cubicBezTo>
                  <a:cubicBezTo>
                    <a:pt x="1" y="2224"/>
                    <a:pt x="32" y="2256"/>
                    <a:pt x="59" y="2256"/>
                  </a:cubicBezTo>
                  <a:cubicBezTo>
                    <a:pt x="70" y="2256"/>
                    <a:pt x="80" y="2250"/>
                    <a:pt x="87" y="2237"/>
                  </a:cubicBezTo>
                  <a:cubicBezTo>
                    <a:pt x="253" y="1893"/>
                    <a:pt x="331" y="1515"/>
                    <a:pt x="353" y="1137"/>
                  </a:cubicBezTo>
                  <a:cubicBezTo>
                    <a:pt x="376" y="769"/>
                    <a:pt x="353" y="369"/>
                    <a:pt x="231" y="13"/>
                  </a:cubicBezTo>
                  <a:cubicBezTo>
                    <a:pt x="231" y="7"/>
                    <a:pt x="216" y="0"/>
                    <a:pt x="20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30" name="Google Shape;22130;p33"/>
            <p:cNvSpPr/>
            <p:nvPr/>
          </p:nvSpPr>
          <p:spPr>
            <a:xfrm>
              <a:off x="2259184" y="4429640"/>
              <a:ext cx="144783" cy="64367"/>
            </a:xfrm>
            <a:custGeom>
              <a:avLst/>
              <a:gdLst/>
              <a:ahLst/>
              <a:cxnLst/>
              <a:rect l="l" t="t" r="r" b="b"/>
              <a:pathLst>
                <a:path w="4150" h="1845" extrusionOk="0">
                  <a:moveTo>
                    <a:pt x="50" y="0"/>
                  </a:moveTo>
                  <a:cubicBezTo>
                    <a:pt x="14" y="0"/>
                    <a:pt x="0" y="49"/>
                    <a:pt x="45" y="76"/>
                  </a:cubicBezTo>
                  <a:lnTo>
                    <a:pt x="57" y="76"/>
                  </a:lnTo>
                  <a:cubicBezTo>
                    <a:pt x="57" y="87"/>
                    <a:pt x="57" y="87"/>
                    <a:pt x="67" y="87"/>
                  </a:cubicBezTo>
                  <a:cubicBezTo>
                    <a:pt x="423" y="599"/>
                    <a:pt x="868" y="1066"/>
                    <a:pt x="1391" y="1422"/>
                  </a:cubicBezTo>
                  <a:cubicBezTo>
                    <a:pt x="1624" y="1578"/>
                    <a:pt x="1881" y="1722"/>
                    <a:pt x="2158" y="1788"/>
                  </a:cubicBezTo>
                  <a:cubicBezTo>
                    <a:pt x="2292" y="1822"/>
                    <a:pt x="2437" y="1845"/>
                    <a:pt x="2581" y="1845"/>
                  </a:cubicBezTo>
                  <a:cubicBezTo>
                    <a:pt x="2726" y="1845"/>
                    <a:pt x="2870" y="1811"/>
                    <a:pt x="3015" y="1788"/>
                  </a:cubicBezTo>
                  <a:cubicBezTo>
                    <a:pt x="3182" y="1756"/>
                    <a:pt x="3359" y="1733"/>
                    <a:pt x="3537" y="1733"/>
                  </a:cubicBezTo>
                  <a:cubicBezTo>
                    <a:pt x="3579" y="1731"/>
                    <a:pt x="3619" y="1730"/>
                    <a:pt x="3660" y="1730"/>
                  </a:cubicBezTo>
                  <a:cubicBezTo>
                    <a:pt x="3767" y="1730"/>
                    <a:pt x="3871" y="1736"/>
                    <a:pt x="3974" y="1736"/>
                  </a:cubicBezTo>
                  <a:cubicBezTo>
                    <a:pt x="4010" y="1736"/>
                    <a:pt x="4046" y="1736"/>
                    <a:pt x="4083" y="1733"/>
                  </a:cubicBezTo>
                  <a:cubicBezTo>
                    <a:pt x="4150" y="1733"/>
                    <a:pt x="4116" y="1667"/>
                    <a:pt x="4071" y="1655"/>
                  </a:cubicBezTo>
                  <a:cubicBezTo>
                    <a:pt x="3932" y="1634"/>
                    <a:pt x="3791" y="1626"/>
                    <a:pt x="3649" y="1626"/>
                  </a:cubicBezTo>
                  <a:cubicBezTo>
                    <a:pt x="3485" y="1626"/>
                    <a:pt x="3321" y="1637"/>
                    <a:pt x="3159" y="1655"/>
                  </a:cubicBezTo>
                  <a:cubicBezTo>
                    <a:pt x="3015" y="1677"/>
                    <a:pt x="2870" y="1711"/>
                    <a:pt x="2714" y="1733"/>
                  </a:cubicBezTo>
                  <a:cubicBezTo>
                    <a:pt x="2655" y="1738"/>
                    <a:pt x="2596" y="1740"/>
                    <a:pt x="2538" y="1740"/>
                  </a:cubicBezTo>
                  <a:cubicBezTo>
                    <a:pt x="2453" y="1740"/>
                    <a:pt x="2371" y="1735"/>
                    <a:pt x="2292" y="1722"/>
                  </a:cubicBezTo>
                  <a:cubicBezTo>
                    <a:pt x="1725" y="1622"/>
                    <a:pt x="1246" y="1232"/>
                    <a:pt x="835" y="844"/>
                  </a:cubicBezTo>
                  <a:cubicBezTo>
                    <a:pt x="579" y="610"/>
                    <a:pt x="346" y="343"/>
                    <a:pt x="134" y="53"/>
                  </a:cubicBezTo>
                  <a:cubicBezTo>
                    <a:pt x="123" y="43"/>
                    <a:pt x="112" y="31"/>
                    <a:pt x="101" y="31"/>
                  </a:cubicBezTo>
                  <a:cubicBezTo>
                    <a:pt x="101" y="21"/>
                    <a:pt x="90" y="9"/>
                    <a:pt x="79" y="9"/>
                  </a:cubicBezTo>
                  <a:cubicBezTo>
                    <a:pt x="68" y="3"/>
                    <a:pt x="59"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31" name="Google Shape;22131;p33"/>
            <p:cNvSpPr/>
            <p:nvPr/>
          </p:nvSpPr>
          <p:spPr>
            <a:xfrm>
              <a:off x="2344068" y="4512291"/>
              <a:ext cx="158843" cy="58541"/>
            </a:xfrm>
            <a:custGeom>
              <a:avLst/>
              <a:gdLst/>
              <a:ahLst/>
              <a:cxnLst/>
              <a:rect l="l" t="t" r="r" b="b"/>
              <a:pathLst>
                <a:path w="4553" h="1678" extrusionOk="0">
                  <a:moveTo>
                    <a:pt x="1051" y="1"/>
                  </a:moveTo>
                  <a:cubicBezTo>
                    <a:pt x="1025" y="1"/>
                    <a:pt x="1002" y="15"/>
                    <a:pt x="1015" y="42"/>
                  </a:cubicBezTo>
                  <a:cubicBezTo>
                    <a:pt x="1494" y="776"/>
                    <a:pt x="2283" y="1221"/>
                    <a:pt x="3118" y="1455"/>
                  </a:cubicBezTo>
                  <a:cubicBezTo>
                    <a:pt x="2751" y="1478"/>
                    <a:pt x="2395" y="1510"/>
                    <a:pt x="2028" y="1555"/>
                  </a:cubicBezTo>
                  <a:cubicBezTo>
                    <a:pt x="1878" y="1571"/>
                    <a:pt x="1723" y="1586"/>
                    <a:pt x="1571" y="1586"/>
                  </a:cubicBezTo>
                  <a:cubicBezTo>
                    <a:pt x="1507" y="1586"/>
                    <a:pt x="1445" y="1584"/>
                    <a:pt x="1383" y="1577"/>
                  </a:cubicBezTo>
                  <a:cubicBezTo>
                    <a:pt x="1171" y="1555"/>
                    <a:pt x="960" y="1500"/>
                    <a:pt x="760" y="1433"/>
                  </a:cubicBezTo>
                  <a:cubicBezTo>
                    <a:pt x="538" y="1355"/>
                    <a:pt x="304" y="1255"/>
                    <a:pt x="81" y="1166"/>
                  </a:cubicBezTo>
                  <a:cubicBezTo>
                    <a:pt x="74" y="1163"/>
                    <a:pt x="66" y="1162"/>
                    <a:pt x="60" y="1162"/>
                  </a:cubicBezTo>
                  <a:cubicBezTo>
                    <a:pt x="18" y="1162"/>
                    <a:pt x="0" y="1214"/>
                    <a:pt x="48" y="1233"/>
                  </a:cubicBezTo>
                  <a:cubicBezTo>
                    <a:pt x="437" y="1411"/>
                    <a:pt x="838" y="1577"/>
                    <a:pt x="1272" y="1644"/>
                  </a:cubicBezTo>
                  <a:cubicBezTo>
                    <a:pt x="1383" y="1661"/>
                    <a:pt x="1495" y="1668"/>
                    <a:pt x="1607" y="1668"/>
                  </a:cubicBezTo>
                  <a:cubicBezTo>
                    <a:pt x="1933" y="1668"/>
                    <a:pt x="2261" y="1610"/>
                    <a:pt x="2584" y="1577"/>
                  </a:cubicBezTo>
                  <a:cubicBezTo>
                    <a:pt x="2829" y="1544"/>
                    <a:pt x="3074" y="1522"/>
                    <a:pt x="3318" y="1500"/>
                  </a:cubicBezTo>
                  <a:cubicBezTo>
                    <a:pt x="3396" y="1522"/>
                    <a:pt x="3485" y="1544"/>
                    <a:pt x="3563" y="1555"/>
                  </a:cubicBezTo>
                  <a:cubicBezTo>
                    <a:pt x="3863" y="1611"/>
                    <a:pt x="4163" y="1655"/>
                    <a:pt x="4475" y="1678"/>
                  </a:cubicBezTo>
                  <a:cubicBezTo>
                    <a:pt x="4552" y="1678"/>
                    <a:pt x="4508" y="1589"/>
                    <a:pt x="4453" y="1577"/>
                  </a:cubicBezTo>
                  <a:cubicBezTo>
                    <a:pt x="3941" y="1522"/>
                    <a:pt x="3429" y="1455"/>
                    <a:pt x="2928" y="1300"/>
                  </a:cubicBezTo>
                  <a:cubicBezTo>
                    <a:pt x="2461" y="1155"/>
                    <a:pt x="2016" y="932"/>
                    <a:pt x="1638" y="621"/>
                  </a:cubicBezTo>
                  <a:cubicBezTo>
                    <a:pt x="1427" y="443"/>
                    <a:pt x="1238" y="243"/>
                    <a:pt x="1094" y="20"/>
                  </a:cubicBezTo>
                  <a:cubicBezTo>
                    <a:pt x="1085" y="7"/>
                    <a:pt x="1067" y="1"/>
                    <a:pt x="10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32" name="Google Shape;22132;p33"/>
            <p:cNvSpPr/>
            <p:nvPr/>
          </p:nvSpPr>
          <p:spPr>
            <a:xfrm>
              <a:off x="2335590" y="4401171"/>
              <a:ext cx="154028" cy="111884"/>
            </a:xfrm>
            <a:custGeom>
              <a:avLst/>
              <a:gdLst/>
              <a:ahLst/>
              <a:cxnLst/>
              <a:rect l="l" t="t" r="r" b="b"/>
              <a:pathLst>
                <a:path w="4415" h="3207" extrusionOk="0">
                  <a:moveTo>
                    <a:pt x="38" y="1"/>
                  </a:moveTo>
                  <a:cubicBezTo>
                    <a:pt x="18" y="1"/>
                    <a:pt x="1" y="12"/>
                    <a:pt x="13" y="36"/>
                  </a:cubicBezTo>
                  <a:cubicBezTo>
                    <a:pt x="302" y="602"/>
                    <a:pt x="680" y="1126"/>
                    <a:pt x="1147" y="1559"/>
                  </a:cubicBezTo>
                  <a:cubicBezTo>
                    <a:pt x="1381" y="1771"/>
                    <a:pt x="1637" y="1971"/>
                    <a:pt x="1904" y="2137"/>
                  </a:cubicBezTo>
                  <a:cubicBezTo>
                    <a:pt x="2049" y="2226"/>
                    <a:pt x="2204" y="2315"/>
                    <a:pt x="2360" y="2394"/>
                  </a:cubicBezTo>
                  <a:cubicBezTo>
                    <a:pt x="2482" y="2493"/>
                    <a:pt x="2627" y="2582"/>
                    <a:pt x="2771" y="2661"/>
                  </a:cubicBezTo>
                  <a:cubicBezTo>
                    <a:pt x="2938" y="2750"/>
                    <a:pt x="3105" y="2838"/>
                    <a:pt x="3283" y="2905"/>
                  </a:cubicBezTo>
                  <a:cubicBezTo>
                    <a:pt x="3616" y="3049"/>
                    <a:pt x="3984" y="3150"/>
                    <a:pt x="4350" y="3205"/>
                  </a:cubicBezTo>
                  <a:cubicBezTo>
                    <a:pt x="4354" y="3206"/>
                    <a:pt x="4358" y="3206"/>
                    <a:pt x="4362" y="3206"/>
                  </a:cubicBezTo>
                  <a:cubicBezTo>
                    <a:pt x="4414" y="3206"/>
                    <a:pt x="4392" y="3127"/>
                    <a:pt x="4340" y="3116"/>
                  </a:cubicBezTo>
                  <a:cubicBezTo>
                    <a:pt x="3995" y="3049"/>
                    <a:pt x="3639" y="2950"/>
                    <a:pt x="3305" y="2816"/>
                  </a:cubicBezTo>
                  <a:cubicBezTo>
                    <a:pt x="3149" y="2750"/>
                    <a:pt x="2983" y="2671"/>
                    <a:pt x="2827" y="2594"/>
                  </a:cubicBezTo>
                  <a:cubicBezTo>
                    <a:pt x="2805" y="2572"/>
                    <a:pt x="2783" y="2560"/>
                    <a:pt x="2760" y="2549"/>
                  </a:cubicBezTo>
                  <a:lnTo>
                    <a:pt x="2760" y="2549"/>
                  </a:lnTo>
                  <a:cubicBezTo>
                    <a:pt x="2913" y="2596"/>
                    <a:pt x="3072" y="2625"/>
                    <a:pt x="3230" y="2625"/>
                  </a:cubicBezTo>
                  <a:cubicBezTo>
                    <a:pt x="3372" y="2625"/>
                    <a:pt x="3514" y="2602"/>
                    <a:pt x="3650" y="2549"/>
                  </a:cubicBezTo>
                  <a:cubicBezTo>
                    <a:pt x="3702" y="2529"/>
                    <a:pt x="3647" y="2459"/>
                    <a:pt x="3603" y="2459"/>
                  </a:cubicBezTo>
                  <a:cubicBezTo>
                    <a:pt x="3600" y="2459"/>
                    <a:pt x="3597" y="2460"/>
                    <a:pt x="3594" y="2460"/>
                  </a:cubicBezTo>
                  <a:cubicBezTo>
                    <a:pt x="3471" y="2495"/>
                    <a:pt x="3349" y="2510"/>
                    <a:pt x="3228" y="2510"/>
                  </a:cubicBezTo>
                  <a:cubicBezTo>
                    <a:pt x="2801" y="2510"/>
                    <a:pt x="2390" y="2318"/>
                    <a:pt x="2026" y="2093"/>
                  </a:cubicBezTo>
                  <a:cubicBezTo>
                    <a:pt x="1503" y="1781"/>
                    <a:pt x="1036" y="1370"/>
                    <a:pt x="658" y="892"/>
                  </a:cubicBezTo>
                  <a:cubicBezTo>
                    <a:pt x="435" y="625"/>
                    <a:pt x="247" y="325"/>
                    <a:pt x="80" y="24"/>
                  </a:cubicBezTo>
                  <a:cubicBezTo>
                    <a:pt x="75" y="9"/>
                    <a:pt x="55"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33" name="Google Shape;22133;p33"/>
            <p:cNvSpPr/>
            <p:nvPr/>
          </p:nvSpPr>
          <p:spPr>
            <a:xfrm>
              <a:off x="2333915" y="4278190"/>
              <a:ext cx="67961" cy="53866"/>
            </a:xfrm>
            <a:custGeom>
              <a:avLst/>
              <a:gdLst/>
              <a:ahLst/>
              <a:cxnLst/>
              <a:rect l="l" t="t" r="r" b="b"/>
              <a:pathLst>
                <a:path w="1948" h="1544" extrusionOk="0">
                  <a:moveTo>
                    <a:pt x="1850" y="0"/>
                  </a:moveTo>
                  <a:cubicBezTo>
                    <a:pt x="1847" y="0"/>
                    <a:pt x="1843" y="1"/>
                    <a:pt x="1840" y="2"/>
                  </a:cubicBezTo>
                  <a:cubicBezTo>
                    <a:pt x="1452" y="124"/>
                    <a:pt x="1096" y="301"/>
                    <a:pt x="784" y="558"/>
                  </a:cubicBezTo>
                  <a:cubicBezTo>
                    <a:pt x="473" y="802"/>
                    <a:pt x="184" y="1114"/>
                    <a:pt x="16" y="1480"/>
                  </a:cubicBezTo>
                  <a:cubicBezTo>
                    <a:pt x="1" y="1512"/>
                    <a:pt x="35" y="1543"/>
                    <a:pt x="68" y="1543"/>
                  </a:cubicBezTo>
                  <a:cubicBezTo>
                    <a:pt x="82" y="1543"/>
                    <a:pt x="96" y="1538"/>
                    <a:pt x="105" y="1525"/>
                  </a:cubicBezTo>
                  <a:cubicBezTo>
                    <a:pt x="328" y="1203"/>
                    <a:pt x="562" y="902"/>
                    <a:pt x="862" y="647"/>
                  </a:cubicBezTo>
                  <a:cubicBezTo>
                    <a:pt x="1162" y="402"/>
                    <a:pt x="1507" y="212"/>
                    <a:pt x="1885" y="91"/>
                  </a:cubicBezTo>
                  <a:cubicBezTo>
                    <a:pt x="1947" y="70"/>
                    <a:pt x="1893" y="0"/>
                    <a:pt x="18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34" name="Google Shape;22134;p33"/>
            <p:cNvSpPr/>
            <p:nvPr/>
          </p:nvSpPr>
          <p:spPr>
            <a:xfrm>
              <a:off x="2259603" y="4282691"/>
              <a:ext cx="61960" cy="112094"/>
            </a:xfrm>
            <a:custGeom>
              <a:avLst/>
              <a:gdLst/>
              <a:ahLst/>
              <a:cxnLst/>
              <a:rect l="l" t="t" r="r" b="b"/>
              <a:pathLst>
                <a:path w="1776" h="3213" extrusionOk="0">
                  <a:moveTo>
                    <a:pt x="1717" y="0"/>
                  </a:moveTo>
                  <a:cubicBezTo>
                    <a:pt x="1711" y="0"/>
                    <a:pt x="1706" y="2"/>
                    <a:pt x="1701" y="6"/>
                  </a:cubicBezTo>
                  <a:cubicBezTo>
                    <a:pt x="1491" y="172"/>
                    <a:pt x="1313" y="362"/>
                    <a:pt x="1123" y="562"/>
                  </a:cubicBezTo>
                  <a:cubicBezTo>
                    <a:pt x="945" y="740"/>
                    <a:pt x="779" y="929"/>
                    <a:pt x="634" y="1141"/>
                  </a:cubicBezTo>
                  <a:cubicBezTo>
                    <a:pt x="356" y="1519"/>
                    <a:pt x="144" y="1941"/>
                    <a:pt x="55" y="2408"/>
                  </a:cubicBezTo>
                  <a:cubicBezTo>
                    <a:pt x="0" y="2653"/>
                    <a:pt x="0" y="2909"/>
                    <a:pt x="45" y="3165"/>
                  </a:cubicBezTo>
                  <a:cubicBezTo>
                    <a:pt x="51" y="3195"/>
                    <a:pt x="84" y="3212"/>
                    <a:pt x="112" y="3212"/>
                  </a:cubicBezTo>
                  <a:cubicBezTo>
                    <a:pt x="135" y="3212"/>
                    <a:pt x="156" y="3201"/>
                    <a:pt x="156" y="3175"/>
                  </a:cubicBezTo>
                  <a:cubicBezTo>
                    <a:pt x="22" y="2219"/>
                    <a:pt x="556" y="1351"/>
                    <a:pt x="1168" y="673"/>
                  </a:cubicBezTo>
                  <a:cubicBezTo>
                    <a:pt x="1357" y="462"/>
                    <a:pt x="1568" y="261"/>
                    <a:pt x="1757" y="51"/>
                  </a:cubicBezTo>
                  <a:cubicBezTo>
                    <a:pt x="1775" y="33"/>
                    <a:pt x="1742" y="0"/>
                    <a:pt x="171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35" name="Google Shape;22135;p33"/>
            <p:cNvSpPr/>
            <p:nvPr/>
          </p:nvSpPr>
          <p:spPr>
            <a:xfrm>
              <a:off x="2251439" y="4290296"/>
              <a:ext cx="45563" cy="103965"/>
            </a:xfrm>
            <a:custGeom>
              <a:avLst/>
              <a:gdLst/>
              <a:ahLst/>
              <a:cxnLst/>
              <a:rect l="l" t="t" r="r" b="b"/>
              <a:pathLst>
                <a:path w="1306" h="2980" extrusionOk="0">
                  <a:moveTo>
                    <a:pt x="1228" y="0"/>
                  </a:moveTo>
                  <a:cubicBezTo>
                    <a:pt x="1218" y="0"/>
                    <a:pt x="1209" y="3"/>
                    <a:pt x="1201" y="11"/>
                  </a:cubicBezTo>
                  <a:cubicBezTo>
                    <a:pt x="568" y="577"/>
                    <a:pt x="156" y="1367"/>
                    <a:pt x="34" y="2213"/>
                  </a:cubicBezTo>
                  <a:cubicBezTo>
                    <a:pt x="0" y="2457"/>
                    <a:pt x="0" y="2691"/>
                    <a:pt x="22" y="2935"/>
                  </a:cubicBezTo>
                  <a:cubicBezTo>
                    <a:pt x="22" y="2961"/>
                    <a:pt x="52" y="2979"/>
                    <a:pt x="78" y="2979"/>
                  </a:cubicBezTo>
                  <a:cubicBezTo>
                    <a:pt x="96" y="2979"/>
                    <a:pt x="111" y="2970"/>
                    <a:pt x="111" y="2947"/>
                  </a:cubicBezTo>
                  <a:cubicBezTo>
                    <a:pt x="111" y="2112"/>
                    <a:pt x="334" y="1301"/>
                    <a:pt x="823" y="600"/>
                  </a:cubicBezTo>
                  <a:cubicBezTo>
                    <a:pt x="957" y="411"/>
                    <a:pt x="1112" y="233"/>
                    <a:pt x="1280" y="66"/>
                  </a:cubicBezTo>
                  <a:cubicBezTo>
                    <a:pt x="1305" y="40"/>
                    <a:pt x="1264" y="0"/>
                    <a:pt x="122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36" name="Google Shape;22136;p33"/>
            <p:cNvSpPr/>
            <p:nvPr/>
          </p:nvSpPr>
          <p:spPr>
            <a:xfrm>
              <a:off x="2478179" y="4348106"/>
              <a:ext cx="36562" cy="71798"/>
            </a:xfrm>
            <a:custGeom>
              <a:avLst/>
              <a:gdLst/>
              <a:ahLst/>
              <a:cxnLst/>
              <a:rect l="l" t="t" r="r" b="b"/>
              <a:pathLst>
                <a:path w="1048" h="2058" extrusionOk="0">
                  <a:moveTo>
                    <a:pt x="18" y="1"/>
                  </a:moveTo>
                  <a:cubicBezTo>
                    <a:pt x="8" y="1"/>
                    <a:pt x="0" y="14"/>
                    <a:pt x="8" y="22"/>
                  </a:cubicBezTo>
                  <a:cubicBezTo>
                    <a:pt x="41" y="55"/>
                    <a:pt x="63" y="99"/>
                    <a:pt x="85" y="133"/>
                  </a:cubicBezTo>
                  <a:cubicBezTo>
                    <a:pt x="119" y="166"/>
                    <a:pt x="142" y="210"/>
                    <a:pt x="174" y="244"/>
                  </a:cubicBezTo>
                  <a:cubicBezTo>
                    <a:pt x="231" y="311"/>
                    <a:pt x="286" y="388"/>
                    <a:pt x="342" y="467"/>
                  </a:cubicBezTo>
                  <a:cubicBezTo>
                    <a:pt x="453" y="622"/>
                    <a:pt x="542" y="778"/>
                    <a:pt x="619" y="945"/>
                  </a:cubicBezTo>
                  <a:cubicBezTo>
                    <a:pt x="787" y="1290"/>
                    <a:pt x="886" y="1646"/>
                    <a:pt x="953" y="2024"/>
                  </a:cubicBezTo>
                  <a:cubicBezTo>
                    <a:pt x="959" y="2042"/>
                    <a:pt x="990" y="2057"/>
                    <a:pt x="1014" y="2057"/>
                  </a:cubicBezTo>
                  <a:cubicBezTo>
                    <a:pt x="1033" y="2057"/>
                    <a:pt x="1047" y="2048"/>
                    <a:pt x="1042" y="2024"/>
                  </a:cubicBezTo>
                  <a:cubicBezTo>
                    <a:pt x="1009" y="1634"/>
                    <a:pt x="886" y="1268"/>
                    <a:pt x="720" y="922"/>
                  </a:cubicBezTo>
                  <a:cubicBezTo>
                    <a:pt x="631" y="756"/>
                    <a:pt x="530" y="589"/>
                    <a:pt x="419" y="433"/>
                  </a:cubicBezTo>
                  <a:cubicBezTo>
                    <a:pt x="364" y="356"/>
                    <a:pt x="308" y="277"/>
                    <a:pt x="241" y="210"/>
                  </a:cubicBezTo>
                  <a:cubicBezTo>
                    <a:pt x="219" y="178"/>
                    <a:pt x="186" y="133"/>
                    <a:pt x="152" y="99"/>
                  </a:cubicBezTo>
                  <a:cubicBezTo>
                    <a:pt x="119" y="66"/>
                    <a:pt x="75" y="44"/>
                    <a:pt x="30" y="10"/>
                  </a:cubicBezTo>
                  <a:cubicBezTo>
                    <a:pt x="27" y="3"/>
                    <a:pt x="22" y="1"/>
                    <a:pt x="1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37" name="Google Shape;22137;p33"/>
            <p:cNvSpPr/>
            <p:nvPr/>
          </p:nvSpPr>
          <p:spPr>
            <a:xfrm>
              <a:off x="2472457" y="4325464"/>
              <a:ext cx="43086" cy="14304"/>
            </a:xfrm>
            <a:custGeom>
              <a:avLst/>
              <a:gdLst/>
              <a:ahLst/>
              <a:cxnLst/>
              <a:rect l="l" t="t" r="r" b="b"/>
              <a:pathLst>
                <a:path w="1235" h="410" extrusionOk="0">
                  <a:moveTo>
                    <a:pt x="241" y="0"/>
                  </a:moveTo>
                  <a:cubicBezTo>
                    <a:pt x="144" y="0"/>
                    <a:pt x="59" y="30"/>
                    <a:pt x="16" y="125"/>
                  </a:cubicBezTo>
                  <a:cubicBezTo>
                    <a:pt x="1" y="149"/>
                    <a:pt x="29" y="173"/>
                    <a:pt x="56" y="173"/>
                  </a:cubicBezTo>
                  <a:cubicBezTo>
                    <a:pt x="66" y="173"/>
                    <a:pt x="77" y="169"/>
                    <a:pt x="83" y="159"/>
                  </a:cubicBezTo>
                  <a:cubicBezTo>
                    <a:pt x="115" y="95"/>
                    <a:pt x="182" y="71"/>
                    <a:pt x="254" y="71"/>
                  </a:cubicBezTo>
                  <a:cubicBezTo>
                    <a:pt x="282" y="71"/>
                    <a:pt x="311" y="75"/>
                    <a:pt x="338" y="81"/>
                  </a:cubicBezTo>
                  <a:cubicBezTo>
                    <a:pt x="427" y="103"/>
                    <a:pt x="528" y="125"/>
                    <a:pt x="617" y="159"/>
                  </a:cubicBezTo>
                  <a:cubicBezTo>
                    <a:pt x="806" y="226"/>
                    <a:pt x="995" y="315"/>
                    <a:pt x="1173" y="404"/>
                  </a:cubicBezTo>
                  <a:cubicBezTo>
                    <a:pt x="1180" y="407"/>
                    <a:pt x="1187" y="409"/>
                    <a:pt x="1193" y="409"/>
                  </a:cubicBezTo>
                  <a:cubicBezTo>
                    <a:pt x="1223" y="409"/>
                    <a:pt x="1234" y="367"/>
                    <a:pt x="1206" y="348"/>
                  </a:cubicBezTo>
                  <a:cubicBezTo>
                    <a:pt x="995" y="237"/>
                    <a:pt x="773" y="137"/>
                    <a:pt x="550" y="59"/>
                  </a:cubicBezTo>
                  <a:cubicBezTo>
                    <a:pt x="463" y="35"/>
                    <a:pt x="345" y="0"/>
                    <a:pt x="24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38" name="Google Shape;22138;p33"/>
            <p:cNvSpPr/>
            <p:nvPr/>
          </p:nvSpPr>
          <p:spPr>
            <a:xfrm>
              <a:off x="2299550" y="4298879"/>
              <a:ext cx="21526" cy="92487"/>
            </a:xfrm>
            <a:custGeom>
              <a:avLst/>
              <a:gdLst/>
              <a:ahLst/>
              <a:cxnLst/>
              <a:rect l="l" t="t" r="r" b="b"/>
              <a:pathLst>
                <a:path w="617" h="2651" extrusionOk="0">
                  <a:moveTo>
                    <a:pt x="565" y="0"/>
                  </a:moveTo>
                  <a:cubicBezTo>
                    <a:pt x="556" y="0"/>
                    <a:pt x="549" y="3"/>
                    <a:pt x="546" y="9"/>
                  </a:cubicBezTo>
                  <a:cubicBezTo>
                    <a:pt x="168" y="610"/>
                    <a:pt x="0" y="1322"/>
                    <a:pt x="67" y="2022"/>
                  </a:cubicBezTo>
                  <a:cubicBezTo>
                    <a:pt x="79" y="2222"/>
                    <a:pt x="123" y="2422"/>
                    <a:pt x="190" y="2612"/>
                  </a:cubicBezTo>
                  <a:cubicBezTo>
                    <a:pt x="196" y="2637"/>
                    <a:pt x="223" y="2651"/>
                    <a:pt x="244" y="2651"/>
                  </a:cubicBezTo>
                  <a:cubicBezTo>
                    <a:pt x="260" y="2651"/>
                    <a:pt x="272" y="2642"/>
                    <a:pt x="267" y="2622"/>
                  </a:cubicBezTo>
                  <a:cubicBezTo>
                    <a:pt x="101" y="1944"/>
                    <a:pt x="112" y="1233"/>
                    <a:pt x="356" y="576"/>
                  </a:cubicBezTo>
                  <a:cubicBezTo>
                    <a:pt x="423" y="387"/>
                    <a:pt x="501" y="209"/>
                    <a:pt x="601" y="42"/>
                  </a:cubicBezTo>
                  <a:cubicBezTo>
                    <a:pt x="617" y="18"/>
                    <a:pt x="587" y="0"/>
                    <a:pt x="56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39" name="Google Shape;22139;p33"/>
            <p:cNvSpPr/>
            <p:nvPr/>
          </p:nvSpPr>
          <p:spPr>
            <a:xfrm>
              <a:off x="2258800" y="4435188"/>
              <a:ext cx="17897" cy="61960"/>
            </a:xfrm>
            <a:custGeom>
              <a:avLst/>
              <a:gdLst/>
              <a:ahLst/>
              <a:cxnLst/>
              <a:rect l="l" t="t" r="r" b="b"/>
              <a:pathLst>
                <a:path w="513" h="1776" extrusionOk="0">
                  <a:moveTo>
                    <a:pt x="30" y="0"/>
                  </a:moveTo>
                  <a:cubicBezTo>
                    <a:pt x="20" y="0"/>
                    <a:pt x="12" y="5"/>
                    <a:pt x="12" y="17"/>
                  </a:cubicBezTo>
                  <a:cubicBezTo>
                    <a:pt x="1" y="618"/>
                    <a:pt x="134" y="1229"/>
                    <a:pt x="424" y="1752"/>
                  </a:cubicBezTo>
                  <a:cubicBezTo>
                    <a:pt x="434" y="1767"/>
                    <a:pt x="456" y="1776"/>
                    <a:pt x="475" y="1776"/>
                  </a:cubicBezTo>
                  <a:cubicBezTo>
                    <a:pt x="496" y="1776"/>
                    <a:pt x="513" y="1765"/>
                    <a:pt x="501" y="1741"/>
                  </a:cubicBezTo>
                  <a:cubicBezTo>
                    <a:pt x="379" y="1474"/>
                    <a:pt x="279" y="1196"/>
                    <a:pt x="201" y="918"/>
                  </a:cubicBezTo>
                  <a:cubicBezTo>
                    <a:pt x="134" y="628"/>
                    <a:pt x="90" y="329"/>
                    <a:pt x="78" y="39"/>
                  </a:cubicBezTo>
                  <a:cubicBezTo>
                    <a:pt x="78" y="17"/>
                    <a:pt x="50" y="0"/>
                    <a:pt x="3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40" name="Google Shape;22140;p33"/>
            <p:cNvSpPr/>
            <p:nvPr/>
          </p:nvSpPr>
          <p:spPr>
            <a:xfrm>
              <a:off x="2462270" y="4414952"/>
              <a:ext cx="46854" cy="9245"/>
            </a:xfrm>
            <a:custGeom>
              <a:avLst/>
              <a:gdLst/>
              <a:ahLst/>
              <a:cxnLst/>
              <a:rect l="l" t="t" r="r" b="b"/>
              <a:pathLst>
                <a:path w="1343" h="265" extrusionOk="0">
                  <a:moveTo>
                    <a:pt x="1011" y="1"/>
                  </a:moveTo>
                  <a:cubicBezTo>
                    <a:pt x="678" y="1"/>
                    <a:pt x="346" y="77"/>
                    <a:pt x="41" y="207"/>
                  </a:cubicBezTo>
                  <a:cubicBezTo>
                    <a:pt x="1" y="218"/>
                    <a:pt x="43" y="265"/>
                    <a:pt x="77" y="265"/>
                  </a:cubicBezTo>
                  <a:cubicBezTo>
                    <a:pt x="80" y="265"/>
                    <a:pt x="83" y="264"/>
                    <a:pt x="86" y="264"/>
                  </a:cubicBezTo>
                  <a:cubicBezTo>
                    <a:pt x="395" y="127"/>
                    <a:pt x="734" y="65"/>
                    <a:pt x="1072" y="65"/>
                  </a:cubicBezTo>
                  <a:cubicBezTo>
                    <a:pt x="1147" y="65"/>
                    <a:pt x="1223" y="68"/>
                    <a:pt x="1298" y="74"/>
                  </a:cubicBezTo>
                  <a:cubicBezTo>
                    <a:pt x="1342" y="74"/>
                    <a:pt x="1320" y="19"/>
                    <a:pt x="1287" y="19"/>
                  </a:cubicBezTo>
                  <a:cubicBezTo>
                    <a:pt x="1196" y="7"/>
                    <a:pt x="1103" y="1"/>
                    <a:pt x="101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41" name="Google Shape;22141;p33"/>
            <p:cNvSpPr/>
            <p:nvPr/>
          </p:nvSpPr>
          <p:spPr>
            <a:xfrm>
              <a:off x="2464991" y="4423988"/>
              <a:ext cx="23584" cy="4082"/>
            </a:xfrm>
            <a:custGeom>
              <a:avLst/>
              <a:gdLst/>
              <a:ahLst/>
              <a:cxnLst/>
              <a:rect l="l" t="t" r="r" b="b"/>
              <a:pathLst>
                <a:path w="676" h="117" extrusionOk="0">
                  <a:moveTo>
                    <a:pt x="494" y="0"/>
                  </a:moveTo>
                  <a:cubicBezTo>
                    <a:pt x="347" y="0"/>
                    <a:pt x="196" y="15"/>
                    <a:pt x="52" y="49"/>
                  </a:cubicBezTo>
                  <a:cubicBezTo>
                    <a:pt x="0" y="59"/>
                    <a:pt x="35" y="117"/>
                    <a:pt x="76" y="117"/>
                  </a:cubicBezTo>
                  <a:cubicBezTo>
                    <a:pt x="79" y="117"/>
                    <a:pt x="82" y="117"/>
                    <a:pt x="85" y="116"/>
                  </a:cubicBezTo>
                  <a:cubicBezTo>
                    <a:pt x="221" y="82"/>
                    <a:pt x="363" y="67"/>
                    <a:pt x="507" y="67"/>
                  </a:cubicBezTo>
                  <a:cubicBezTo>
                    <a:pt x="552" y="67"/>
                    <a:pt x="597" y="69"/>
                    <a:pt x="641" y="71"/>
                  </a:cubicBezTo>
                  <a:cubicBezTo>
                    <a:pt x="664" y="71"/>
                    <a:pt x="675" y="60"/>
                    <a:pt x="675" y="37"/>
                  </a:cubicBezTo>
                  <a:cubicBezTo>
                    <a:pt x="675" y="15"/>
                    <a:pt x="653" y="5"/>
                    <a:pt x="631" y="5"/>
                  </a:cubicBezTo>
                  <a:cubicBezTo>
                    <a:pt x="586" y="2"/>
                    <a:pt x="540" y="0"/>
                    <a:pt x="49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42" name="Google Shape;22142;p33"/>
            <p:cNvSpPr/>
            <p:nvPr/>
          </p:nvSpPr>
          <p:spPr>
            <a:xfrm>
              <a:off x="2466805" y="4433373"/>
              <a:ext cx="12315" cy="2442"/>
            </a:xfrm>
            <a:custGeom>
              <a:avLst/>
              <a:gdLst/>
              <a:ahLst/>
              <a:cxnLst/>
              <a:rect l="l" t="t" r="r" b="b"/>
              <a:pathLst>
                <a:path w="353" h="70" extrusionOk="0">
                  <a:moveTo>
                    <a:pt x="319" y="1"/>
                  </a:moveTo>
                  <a:cubicBezTo>
                    <a:pt x="317" y="1"/>
                    <a:pt x="314" y="1"/>
                    <a:pt x="312" y="2"/>
                  </a:cubicBezTo>
                  <a:cubicBezTo>
                    <a:pt x="211" y="2"/>
                    <a:pt x="112" y="13"/>
                    <a:pt x="11" y="25"/>
                  </a:cubicBezTo>
                  <a:cubicBezTo>
                    <a:pt x="0" y="25"/>
                    <a:pt x="0" y="35"/>
                    <a:pt x="0" y="47"/>
                  </a:cubicBezTo>
                  <a:cubicBezTo>
                    <a:pt x="11" y="58"/>
                    <a:pt x="23" y="69"/>
                    <a:pt x="45" y="69"/>
                  </a:cubicBezTo>
                  <a:cubicBezTo>
                    <a:pt x="134" y="58"/>
                    <a:pt x="234" y="47"/>
                    <a:pt x="323" y="35"/>
                  </a:cubicBezTo>
                  <a:cubicBezTo>
                    <a:pt x="352" y="35"/>
                    <a:pt x="338" y="1"/>
                    <a:pt x="31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43" name="Google Shape;22143;p33"/>
            <p:cNvSpPr/>
            <p:nvPr/>
          </p:nvSpPr>
          <p:spPr>
            <a:xfrm>
              <a:off x="2461746" y="4444014"/>
              <a:ext cx="29515" cy="4256"/>
            </a:xfrm>
            <a:custGeom>
              <a:avLst/>
              <a:gdLst/>
              <a:ahLst/>
              <a:cxnLst/>
              <a:rect l="l" t="t" r="r" b="b"/>
              <a:pathLst>
                <a:path w="846" h="122" extrusionOk="0">
                  <a:moveTo>
                    <a:pt x="232" y="1"/>
                  </a:moveTo>
                  <a:cubicBezTo>
                    <a:pt x="167" y="1"/>
                    <a:pt x="101" y="3"/>
                    <a:pt x="34" y="9"/>
                  </a:cubicBezTo>
                  <a:cubicBezTo>
                    <a:pt x="0" y="9"/>
                    <a:pt x="23" y="42"/>
                    <a:pt x="45" y="42"/>
                  </a:cubicBezTo>
                  <a:cubicBezTo>
                    <a:pt x="77" y="40"/>
                    <a:pt x="110" y="40"/>
                    <a:pt x="142" y="40"/>
                  </a:cubicBezTo>
                  <a:cubicBezTo>
                    <a:pt x="366" y="40"/>
                    <a:pt x="589" y="71"/>
                    <a:pt x="813" y="120"/>
                  </a:cubicBezTo>
                  <a:cubicBezTo>
                    <a:pt x="816" y="121"/>
                    <a:pt x="819" y="122"/>
                    <a:pt x="822" y="122"/>
                  </a:cubicBezTo>
                  <a:cubicBezTo>
                    <a:pt x="845" y="122"/>
                    <a:pt x="842" y="85"/>
                    <a:pt x="813" y="76"/>
                  </a:cubicBezTo>
                  <a:cubicBezTo>
                    <a:pt x="621" y="26"/>
                    <a:pt x="429" y="1"/>
                    <a:pt x="23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44" name="Google Shape;22144;p33"/>
            <p:cNvSpPr/>
            <p:nvPr/>
          </p:nvSpPr>
          <p:spPr>
            <a:xfrm>
              <a:off x="2452850" y="4455946"/>
              <a:ext cx="45110" cy="12664"/>
            </a:xfrm>
            <a:custGeom>
              <a:avLst/>
              <a:gdLst/>
              <a:ahLst/>
              <a:cxnLst/>
              <a:rect l="l" t="t" r="r" b="b"/>
              <a:pathLst>
                <a:path w="1293" h="363" extrusionOk="0">
                  <a:moveTo>
                    <a:pt x="44" y="1"/>
                  </a:moveTo>
                  <a:cubicBezTo>
                    <a:pt x="0" y="1"/>
                    <a:pt x="22" y="67"/>
                    <a:pt x="67" y="67"/>
                  </a:cubicBezTo>
                  <a:cubicBezTo>
                    <a:pt x="467" y="100"/>
                    <a:pt x="856" y="211"/>
                    <a:pt x="1234" y="356"/>
                  </a:cubicBezTo>
                  <a:cubicBezTo>
                    <a:pt x="1243" y="361"/>
                    <a:pt x="1250" y="363"/>
                    <a:pt x="1257" y="363"/>
                  </a:cubicBezTo>
                  <a:cubicBezTo>
                    <a:pt x="1285" y="363"/>
                    <a:pt x="1292" y="330"/>
                    <a:pt x="1256" y="312"/>
                  </a:cubicBezTo>
                  <a:cubicBezTo>
                    <a:pt x="890" y="122"/>
                    <a:pt x="467" y="33"/>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45" name="Google Shape;22145;p33"/>
            <p:cNvSpPr/>
            <p:nvPr/>
          </p:nvSpPr>
          <p:spPr>
            <a:xfrm>
              <a:off x="2448558" y="4461703"/>
              <a:ext cx="23933" cy="9106"/>
            </a:xfrm>
            <a:custGeom>
              <a:avLst/>
              <a:gdLst/>
              <a:ahLst/>
              <a:cxnLst/>
              <a:rect l="l" t="t" r="r" b="b"/>
              <a:pathLst>
                <a:path w="686" h="261" extrusionOk="0">
                  <a:moveTo>
                    <a:pt x="16" y="0"/>
                  </a:moveTo>
                  <a:cubicBezTo>
                    <a:pt x="0" y="0"/>
                    <a:pt x="3" y="37"/>
                    <a:pt x="22" y="46"/>
                  </a:cubicBezTo>
                  <a:cubicBezTo>
                    <a:pt x="234" y="102"/>
                    <a:pt x="434" y="180"/>
                    <a:pt x="645" y="258"/>
                  </a:cubicBezTo>
                  <a:cubicBezTo>
                    <a:pt x="650" y="260"/>
                    <a:pt x="654" y="260"/>
                    <a:pt x="658" y="260"/>
                  </a:cubicBezTo>
                  <a:cubicBezTo>
                    <a:pt x="681" y="260"/>
                    <a:pt x="685" y="234"/>
                    <a:pt x="657" y="224"/>
                  </a:cubicBezTo>
                  <a:cubicBezTo>
                    <a:pt x="467" y="113"/>
                    <a:pt x="245" y="58"/>
                    <a:pt x="22" y="2"/>
                  </a:cubicBezTo>
                  <a:cubicBezTo>
                    <a:pt x="20" y="1"/>
                    <a:pt x="18" y="0"/>
                    <a:pt x="1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46" name="Google Shape;22146;p33"/>
            <p:cNvSpPr/>
            <p:nvPr/>
          </p:nvSpPr>
          <p:spPr>
            <a:xfrm>
              <a:off x="2439627" y="4467599"/>
              <a:ext cx="27038" cy="12908"/>
            </a:xfrm>
            <a:custGeom>
              <a:avLst/>
              <a:gdLst/>
              <a:ahLst/>
              <a:cxnLst/>
              <a:rect l="l" t="t" r="r" b="b"/>
              <a:pathLst>
                <a:path w="775" h="370" extrusionOk="0">
                  <a:moveTo>
                    <a:pt x="56" y="0"/>
                  </a:moveTo>
                  <a:cubicBezTo>
                    <a:pt x="34" y="0"/>
                    <a:pt x="1" y="0"/>
                    <a:pt x="1" y="33"/>
                  </a:cubicBezTo>
                  <a:cubicBezTo>
                    <a:pt x="1" y="55"/>
                    <a:pt x="23" y="78"/>
                    <a:pt x="45" y="89"/>
                  </a:cubicBezTo>
                  <a:cubicBezTo>
                    <a:pt x="167" y="111"/>
                    <a:pt x="278" y="144"/>
                    <a:pt x="390" y="200"/>
                  </a:cubicBezTo>
                  <a:cubicBezTo>
                    <a:pt x="501" y="245"/>
                    <a:pt x="601" y="312"/>
                    <a:pt x="713" y="367"/>
                  </a:cubicBezTo>
                  <a:cubicBezTo>
                    <a:pt x="717" y="368"/>
                    <a:pt x="722" y="369"/>
                    <a:pt x="726" y="369"/>
                  </a:cubicBezTo>
                  <a:cubicBezTo>
                    <a:pt x="754" y="369"/>
                    <a:pt x="775" y="340"/>
                    <a:pt x="746" y="312"/>
                  </a:cubicBezTo>
                  <a:cubicBezTo>
                    <a:pt x="657" y="233"/>
                    <a:pt x="535" y="167"/>
                    <a:pt x="423" y="122"/>
                  </a:cubicBezTo>
                  <a:cubicBezTo>
                    <a:pt x="301" y="67"/>
                    <a:pt x="189" y="33"/>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47" name="Google Shape;22147;p33"/>
            <p:cNvSpPr/>
            <p:nvPr/>
          </p:nvSpPr>
          <p:spPr>
            <a:xfrm>
              <a:off x="2433801" y="4469378"/>
              <a:ext cx="12873" cy="9489"/>
            </a:xfrm>
            <a:custGeom>
              <a:avLst/>
              <a:gdLst/>
              <a:ahLst/>
              <a:cxnLst/>
              <a:rect l="l" t="t" r="r" b="b"/>
              <a:pathLst>
                <a:path w="369" h="272" extrusionOk="0">
                  <a:moveTo>
                    <a:pt x="39" y="0"/>
                  </a:moveTo>
                  <a:cubicBezTo>
                    <a:pt x="24" y="0"/>
                    <a:pt x="12" y="10"/>
                    <a:pt x="12" y="27"/>
                  </a:cubicBezTo>
                  <a:cubicBezTo>
                    <a:pt x="1" y="49"/>
                    <a:pt x="34" y="71"/>
                    <a:pt x="45" y="71"/>
                  </a:cubicBezTo>
                  <a:cubicBezTo>
                    <a:pt x="90" y="93"/>
                    <a:pt x="134" y="116"/>
                    <a:pt x="179" y="149"/>
                  </a:cubicBezTo>
                  <a:cubicBezTo>
                    <a:pt x="223" y="182"/>
                    <a:pt x="257" y="216"/>
                    <a:pt x="290" y="249"/>
                  </a:cubicBezTo>
                  <a:cubicBezTo>
                    <a:pt x="301" y="261"/>
                    <a:pt x="324" y="271"/>
                    <a:pt x="346" y="271"/>
                  </a:cubicBezTo>
                  <a:cubicBezTo>
                    <a:pt x="356" y="261"/>
                    <a:pt x="368" y="249"/>
                    <a:pt x="356" y="238"/>
                  </a:cubicBezTo>
                  <a:cubicBezTo>
                    <a:pt x="324" y="182"/>
                    <a:pt x="279" y="138"/>
                    <a:pt x="235" y="93"/>
                  </a:cubicBezTo>
                  <a:cubicBezTo>
                    <a:pt x="179" y="60"/>
                    <a:pt x="123" y="27"/>
                    <a:pt x="57" y="4"/>
                  </a:cubicBezTo>
                  <a:cubicBezTo>
                    <a:pt x="51" y="2"/>
                    <a:pt x="45" y="0"/>
                    <a:pt x="3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48" name="Google Shape;22148;p33"/>
            <p:cNvSpPr/>
            <p:nvPr/>
          </p:nvSpPr>
          <p:spPr>
            <a:xfrm>
              <a:off x="2425253" y="4311613"/>
              <a:ext cx="9769" cy="40016"/>
            </a:xfrm>
            <a:custGeom>
              <a:avLst/>
              <a:gdLst/>
              <a:ahLst/>
              <a:cxnLst/>
              <a:rect l="l" t="t" r="r" b="b"/>
              <a:pathLst>
                <a:path w="280" h="1147" extrusionOk="0">
                  <a:moveTo>
                    <a:pt x="223" y="1"/>
                  </a:moveTo>
                  <a:cubicBezTo>
                    <a:pt x="211" y="1"/>
                    <a:pt x="201" y="7"/>
                    <a:pt x="201" y="22"/>
                  </a:cubicBezTo>
                  <a:cubicBezTo>
                    <a:pt x="201" y="211"/>
                    <a:pt x="179" y="389"/>
                    <a:pt x="146" y="567"/>
                  </a:cubicBezTo>
                  <a:cubicBezTo>
                    <a:pt x="134" y="656"/>
                    <a:pt x="112" y="745"/>
                    <a:pt x="90" y="834"/>
                  </a:cubicBezTo>
                  <a:cubicBezTo>
                    <a:pt x="57" y="923"/>
                    <a:pt x="23" y="1012"/>
                    <a:pt x="1" y="1112"/>
                  </a:cubicBezTo>
                  <a:cubicBezTo>
                    <a:pt x="1" y="1134"/>
                    <a:pt x="24" y="1146"/>
                    <a:pt x="47" y="1146"/>
                  </a:cubicBezTo>
                  <a:cubicBezTo>
                    <a:pt x="59" y="1146"/>
                    <a:pt x="71" y="1142"/>
                    <a:pt x="79" y="1135"/>
                  </a:cubicBezTo>
                  <a:cubicBezTo>
                    <a:pt x="124" y="1056"/>
                    <a:pt x="146" y="967"/>
                    <a:pt x="179" y="878"/>
                  </a:cubicBezTo>
                  <a:cubicBezTo>
                    <a:pt x="201" y="789"/>
                    <a:pt x="223" y="700"/>
                    <a:pt x="235" y="601"/>
                  </a:cubicBezTo>
                  <a:cubicBezTo>
                    <a:pt x="268" y="423"/>
                    <a:pt x="279" y="233"/>
                    <a:pt x="279" y="45"/>
                  </a:cubicBezTo>
                  <a:cubicBezTo>
                    <a:pt x="279" y="23"/>
                    <a:pt x="246" y="1"/>
                    <a:pt x="2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49" name="Google Shape;22149;p33"/>
            <p:cNvSpPr/>
            <p:nvPr/>
          </p:nvSpPr>
          <p:spPr>
            <a:xfrm>
              <a:off x="2429370" y="4324208"/>
              <a:ext cx="14060" cy="32515"/>
            </a:xfrm>
            <a:custGeom>
              <a:avLst/>
              <a:gdLst/>
              <a:ahLst/>
              <a:cxnLst/>
              <a:rect l="l" t="t" r="r" b="b"/>
              <a:pathLst>
                <a:path w="403" h="932" extrusionOk="0">
                  <a:moveTo>
                    <a:pt x="354" y="0"/>
                  </a:moveTo>
                  <a:cubicBezTo>
                    <a:pt x="343" y="0"/>
                    <a:pt x="332" y="5"/>
                    <a:pt x="328" y="17"/>
                  </a:cubicBezTo>
                  <a:cubicBezTo>
                    <a:pt x="306" y="173"/>
                    <a:pt x="261" y="317"/>
                    <a:pt x="206" y="462"/>
                  </a:cubicBezTo>
                  <a:cubicBezTo>
                    <a:pt x="150" y="606"/>
                    <a:pt x="83" y="740"/>
                    <a:pt x="16" y="885"/>
                  </a:cubicBezTo>
                  <a:cubicBezTo>
                    <a:pt x="1" y="908"/>
                    <a:pt x="35" y="932"/>
                    <a:pt x="65" y="932"/>
                  </a:cubicBezTo>
                  <a:cubicBezTo>
                    <a:pt x="77" y="932"/>
                    <a:pt x="88" y="928"/>
                    <a:pt x="95" y="918"/>
                  </a:cubicBezTo>
                  <a:cubicBezTo>
                    <a:pt x="261" y="662"/>
                    <a:pt x="350" y="339"/>
                    <a:pt x="395" y="40"/>
                  </a:cubicBezTo>
                  <a:cubicBezTo>
                    <a:pt x="402" y="18"/>
                    <a:pt x="376" y="0"/>
                    <a:pt x="3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50" name="Google Shape;22150;p33"/>
            <p:cNvSpPr/>
            <p:nvPr/>
          </p:nvSpPr>
          <p:spPr>
            <a:xfrm>
              <a:off x="2426997" y="4340989"/>
              <a:ext cx="20688" cy="28329"/>
            </a:xfrm>
            <a:custGeom>
              <a:avLst/>
              <a:gdLst/>
              <a:ahLst/>
              <a:cxnLst/>
              <a:rect l="l" t="t" r="r" b="b"/>
              <a:pathLst>
                <a:path w="593" h="812" extrusionOk="0">
                  <a:moveTo>
                    <a:pt x="544" y="0"/>
                  </a:moveTo>
                  <a:cubicBezTo>
                    <a:pt x="534" y="0"/>
                    <a:pt x="525" y="4"/>
                    <a:pt x="519" y="14"/>
                  </a:cubicBezTo>
                  <a:cubicBezTo>
                    <a:pt x="374" y="270"/>
                    <a:pt x="207" y="537"/>
                    <a:pt x="18" y="770"/>
                  </a:cubicBezTo>
                  <a:cubicBezTo>
                    <a:pt x="1" y="788"/>
                    <a:pt x="30" y="811"/>
                    <a:pt x="49" y="811"/>
                  </a:cubicBezTo>
                  <a:cubicBezTo>
                    <a:pt x="55" y="811"/>
                    <a:pt x="60" y="809"/>
                    <a:pt x="62" y="804"/>
                  </a:cubicBezTo>
                  <a:cubicBezTo>
                    <a:pt x="274" y="582"/>
                    <a:pt x="452" y="325"/>
                    <a:pt x="585" y="48"/>
                  </a:cubicBezTo>
                  <a:cubicBezTo>
                    <a:pt x="593" y="24"/>
                    <a:pt x="567" y="0"/>
                    <a:pt x="5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51" name="Google Shape;22151;p33"/>
            <p:cNvSpPr/>
            <p:nvPr/>
          </p:nvSpPr>
          <p:spPr>
            <a:xfrm>
              <a:off x="2381433" y="4294239"/>
              <a:ext cx="9908" cy="23444"/>
            </a:xfrm>
            <a:custGeom>
              <a:avLst/>
              <a:gdLst/>
              <a:ahLst/>
              <a:cxnLst/>
              <a:rect l="l" t="t" r="r" b="b"/>
              <a:pathLst>
                <a:path w="284" h="672" extrusionOk="0">
                  <a:moveTo>
                    <a:pt x="27" y="0"/>
                  </a:moveTo>
                  <a:cubicBezTo>
                    <a:pt x="11" y="0"/>
                    <a:pt x="0" y="9"/>
                    <a:pt x="11" y="31"/>
                  </a:cubicBezTo>
                  <a:cubicBezTo>
                    <a:pt x="45" y="131"/>
                    <a:pt x="90" y="231"/>
                    <a:pt x="122" y="331"/>
                  </a:cubicBezTo>
                  <a:cubicBezTo>
                    <a:pt x="156" y="431"/>
                    <a:pt x="178" y="531"/>
                    <a:pt x="211" y="642"/>
                  </a:cubicBezTo>
                  <a:cubicBezTo>
                    <a:pt x="211" y="660"/>
                    <a:pt x="234" y="672"/>
                    <a:pt x="253" y="672"/>
                  </a:cubicBezTo>
                  <a:cubicBezTo>
                    <a:pt x="269" y="672"/>
                    <a:pt x="284" y="663"/>
                    <a:pt x="278" y="642"/>
                  </a:cubicBezTo>
                  <a:cubicBezTo>
                    <a:pt x="256" y="431"/>
                    <a:pt x="178" y="209"/>
                    <a:pt x="67" y="19"/>
                  </a:cubicBezTo>
                  <a:cubicBezTo>
                    <a:pt x="62" y="8"/>
                    <a:pt x="42" y="0"/>
                    <a:pt x="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52" name="Google Shape;22152;p33"/>
            <p:cNvSpPr/>
            <p:nvPr/>
          </p:nvSpPr>
          <p:spPr>
            <a:xfrm>
              <a:off x="2386631" y="4291762"/>
              <a:ext cx="8792" cy="22502"/>
            </a:xfrm>
            <a:custGeom>
              <a:avLst/>
              <a:gdLst/>
              <a:ahLst/>
              <a:cxnLst/>
              <a:rect l="l" t="t" r="r" b="b"/>
              <a:pathLst>
                <a:path w="252" h="645" extrusionOk="0">
                  <a:moveTo>
                    <a:pt x="21" y="1"/>
                  </a:moveTo>
                  <a:cubicBezTo>
                    <a:pt x="10" y="1"/>
                    <a:pt x="0" y="10"/>
                    <a:pt x="7" y="24"/>
                  </a:cubicBezTo>
                  <a:cubicBezTo>
                    <a:pt x="52" y="113"/>
                    <a:pt x="96" y="213"/>
                    <a:pt x="118" y="313"/>
                  </a:cubicBezTo>
                  <a:cubicBezTo>
                    <a:pt x="151" y="413"/>
                    <a:pt x="174" y="513"/>
                    <a:pt x="185" y="614"/>
                  </a:cubicBezTo>
                  <a:cubicBezTo>
                    <a:pt x="191" y="633"/>
                    <a:pt x="213" y="645"/>
                    <a:pt x="230" y="645"/>
                  </a:cubicBezTo>
                  <a:cubicBezTo>
                    <a:pt x="242" y="645"/>
                    <a:pt x="252" y="638"/>
                    <a:pt x="252" y="624"/>
                  </a:cubicBezTo>
                  <a:cubicBezTo>
                    <a:pt x="240" y="402"/>
                    <a:pt x="163" y="191"/>
                    <a:pt x="40" y="13"/>
                  </a:cubicBezTo>
                  <a:cubicBezTo>
                    <a:pt x="36" y="4"/>
                    <a:pt x="28" y="1"/>
                    <a:pt x="2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53" name="Google Shape;22153;p33"/>
            <p:cNvSpPr/>
            <p:nvPr/>
          </p:nvSpPr>
          <p:spPr>
            <a:xfrm>
              <a:off x="2397517" y="4296751"/>
              <a:ext cx="6838" cy="37190"/>
            </a:xfrm>
            <a:custGeom>
              <a:avLst/>
              <a:gdLst/>
              <a:ahLst/>
              <a:cxnLst/>
              <a:rect l="l" t="t" r="r" b="b"/>
              <a:pathLst>
                <a:path w="196" h="1066" extrusionOk="0">
                  <a:moveTo>
                    <a:pt x="31" y="0"/>
                  </a:moveTo>
                  <a:cubicBezTo>
                    <a:pt x="15" y="0"/>
                    <a:pt x="1" y="9"/>
                    <a:pt x="7" y="26"/>
                  </a:cubicBezTo>
                  <a:cubicBezTo>
                    <a:pt x="62" y="181"/>
                    <a:pt x="96" y="348"/>
                    <a:pt x="106" y="515"/>
                  </a:cubicBezTo>
                  <a:cubicBezTo>
                    <a:pt x="118" y="693"/>
                    <a:pt x="96" y="859"/>
                    <a:pt x="84" y="1027"/>
                  </a:cubicBezTo>
                  <a:cubicBezTo>
                    <a:pt x="84" y="1048"/>
                    <a:pt x="108" y="1065"/>
                    <a:pt x="128" y="1065"/>
                  </a:cubicBezTo>
                  <a:cubicBezTo>
                    <a:pt x="138" y="1065"/>
                    <a:pt x="147" y="1060"/>
                    <a:pt x="151" y="1049"/>
                  </a:cubicBezTo>
                  <a:cubicBezTo>
                    <a:pt x="195" y="882"/>
                    <a:pt x="195" y="715"/>
                    <a:pt x="185" y="537"/>
                  </a:cubicBezTo>
                  <a:cubicBezTo>
                    <a:pt x="173" y="359"/>
                    <a:pt x="129" y="192"/>
                    <a:pt x="73" y="26"/>
                  </a:cubicBezTo>
                  <a:cubicBezTo>
                    <a:pt x="68" y="9"/>
                    <a:pt x="48" y="0"/>
                    <a:pt x="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54" name="Google Shape;22154;p33"/>
            <p:cNvSpPr/>
            <p:nvPr/>
          </p:nvSpPr>
          <p:spPr>
            <a:xfrm>
              <a:off x="2336811" y="4363736"/>
              <a:ext cx="15385" cy="15560"/>
            </a:xfrm>
            <a:custGeom>
              <a:avLst/>
              <a:gdLst/>
              <a:ahLst/>
              <a:cxnLst/>
              <a:rect l="l" t="t" r="r" b="b"/>
              <a:pathLst>
                <a:path w="441" h="446" extrusionOk="0">
                  <a:moveTo>
                    <a:pt x="44" y="0"/>
                  </a:moveTo>
                  <a:cubicBezTo>
                    <a:pt x="35" y="0"/>
                    <a:pt x="27" y="3"/>
                    <a:pt x="22" y="7"/>
                  </a:cubicBezTo>
                  <a:cubicBezTo>
                    <a:pt x="0" y="29"/>
                    <a:pt x="12" y="52"/>
                    <a:pt x="34" y="63"/>
                  </a:cubicBezTo>
                  <a:cubicBezTo>
                    <a:pt x="101" y="108"/>
                    <a:pt x="156" y="174"/>
                    <a:pt x="212" y="230"/>
                  </a:cubicBezTo>
                  <a:cubicBezTo>
                    <a:pt x="279" y="296"/>
                    <a:pt x="323" y="363"/>
                    <a:pt x="378" y="430"/>
                  </a:cubicBezTo>
                  <a:cubicBezTo>
                    <a:pt x="388" y="440"/>
                    <a:pt x="403" y="445"/>
                    <a:pt x="415" y="445"/>
                  </a:cubicBezTo>
                  <a:cubicBezTo>
                    <a:pt x="429" y="445"/>
                    <a:pt x="440" y="437"/>
                    <a:pt x="434" y="419"/>
                  </a:cubicBezTo>
                  <a:cubicBezTo>
                    <a:pt x="400" y="330"/>
                    <a:pt x="345" y="263"/>
                    <a:pt x="289" y="197"/>
                  </a:cubicBezTo>
                  <a:cubicBezTo>
                    <a:pt x="222" y="130"/>
                    <a:pt x="156" y="63"/>
                    <a:pt x="78" y="19"/>
                  </a:cubicBezTo>
                  <a:cubicBezTo>
                    <a:pt x="72" y="6"/>
                    <a:pt x="57" y="0"/>
                    <a:pt x="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55" name="Google Shape;22155;p33"/>
            <p:cNvSpPr/>
            <p:nvPr/>
          </p:nvSpPr>
          <p:spPr>
            <a:xfrm>
              <a:off x="2345324" y="4364992"/>
              <a:ext cx="11548" cy="13397"/>
            </a:xfrm>
            <a:custGeom>
              <a:avLst/>
              <a:gdLst/>
              <a:ahLst/>
              <a:cxnLst/>
              <a:rect l="l" t="t" r="r" b="b"/>
              <a:pathLst>
                <a:path w="331" h="384" extrusionOk="0">
                  <a:moveTo>
                    <a:pt x="34" y="0"/>
                  </a:moveTo>
                  <a:cubicBezTo>
                    <a:pt x="30" y="0"/>
                    <a:pt x="26" y="2"/>
                    <a:pt x="23" y="5"/>
                  </a:cubicBezTo>
                  <a:cubicBezTo>
                    <a:pt x="1" y="16"/>
                    <a:pt x="1" y="38"/>
                    <a:pt x="12" y="49"/>
                  </a:cubicBezTo>
                  <a:cubicBezTo>
                    <a:pt x="57" y="105"/>
                    <a:pt x="101" y="161"/>
                    <a:pt x="134" y="216"/>
                  </a:cubicBezTo>
                  <a:cubicBezTo>
                    <a:pt x="156" y="238"/>
                    <a:pt x="179" y="272"/>
                    <a:pt x="201" y="294"/>
                  </a:cubicBezTo>
                  <a:cubicBezTo>
                    <a:pt x="223" y="327"/>
                    <a:pt x="245" y="349"/>
                    <a:pt x="268" y="372"/>
                  </a:cubicBezTo>
                  <a:cubicBezTo>
                    <a:pt x="276" y="379"/>
                    <a:pt x="286" y="383"/>
                    <a:pt x="296" y="383"/>
                  </a:cubicBezTo>
                  <a:cubicBezTo>
                    <a:pt x="315" y="383"/>
                    <a:pt x="331" y="371"/>
                    <a:pt x="324" y="349"/>
                  </a:cubicBezTo>
                  <a:cubicBezTo>
                    <a:pt x="290" y="294"/>
                    <a:pt x="245" y="238"/>
                    <a:pt x="201" y="183"/>
                  </a:cubicBezTo>
                  <a:cubicBezTo>
                    <a:pt x="156" y="127"/>
                    <a:pt x="112" y="72"/>
                    <a:pt x="79" y="27"/>
                  </a:cubicBezTo>
                  <a:cubicBezTo>
                    <a:pt x="63" y="11"/>
                    <a:pt x="47" y="0"/>
                    <a:pt x="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56" name="Google Shape;22156;p33"/>
            <p:cNvSpPr/>
            <p:nvPr/>
          </p:nvSpPr>
          <p:spPr>
            <a:xfrm>
              <a:off x="2353453" y="4386169"/>
              <a:ext cx="4466" cy="2826"/>
            </a:xfrm>
            <a:custGeom>
              <a:avLst/>
              <a:gdLst/>
              <a:ahLst/>
              <a:cxnLst/>
              <a:rect l="l" t="t" r="r" b="b"/>
              <a:pathLst>
                <a:path w="128" h="81" extrusionOk="0">
                  <a:moveTo>
                    <a:pt x="51" y="0"/>
                  </a:moveTo>
                  <a:cubicBezTo>
                    <a:pt x="14" y="0"/>
                    <a:pt x="1" y="49"/>
                    <a:pt x="46" y="76"/>
                  </a:cubicBezTo>
                  <a:cubicBezTo>
                    <a:pt x="54" y="79"/>
                    <a:pt x="61" y="80"/>
                    <a:pt x="68" y="80"/>
                  </a:cubicBezTo>
                  <a:cubicBezTo>
                    <a:pt x="109" y="80"/>
                    <a:pt x="127" y="28"/>
                    <a:pt x="79" y="9"/>
                  </a:cubicBezTo>
                  <a:cubicBezTo>
                    <a:pt x="69" y="3"/>
                    <a:pt x="59" y="0"/>
                    <a:pt x="5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57" name="Google Shape;22157;p33"/>
            <p:cNvSpPr/>
            <p:nvPr/>
          </p:nvSpPr>
          <p:spPr>
            <a:xfrm>
              <a:off x="2463491" y="4512884"/>
              <a:ext cx="9141" cy="33841"/>
            </a:xfrm>
            <a:custGeom>
              <a:avLst/>
              <a:gdLst/>
              <a:ahLst/>
              <a:cxnLst/>
              <a:rect l="l" t="t" r="r" b="b"/>
              <a:pathLst>
                <a:path w="262" h="970" extrusionOk="0">
                  <a:moveTo>
                    <a:pt x="37" y="1"/>
                  </a:moveTo>
                  <a:cubicBezTo>
                    <a:pt x="17" y="1"/>
                    <a:pt x="1" y="9"/>
                    <a:pt x="6" y="25"/>
                  </a:cubicBezTo>
                  <a:cubicBezTo>
                    <a:pt x="62" y="170"/>
                    <a:pt x="95" y="326"/>
                    <a:pt x="128" y="482"/>
                  </a:cubicBezTo>
                  <a:cubicBezTo>
                    <a:pt x="162" y="637"/>
                    <a:pt x="173" y="793"/>
                    <a:pt x="195" y="949"/>
                  </a:cubicBezTo>
                  <a:cubicBezTo>
                    <a:pt x="195" y="961"/>
                    <a:pt x="212" y="970"/>
                    <a:pt x="227" y="970"/>
                  </a:cubicBezTo>
                  <a:cubicBezTo>
                    <a:pt x="240" y="970"/>
                    <a:pt x="251" y="964"/>
                    <a:pt x="251" y="949"/>
                  </a:cubicBezTo>
                  <a:cubicBezTo>
                    <a:pt x="262" y="793"/>
                    <a:pt x="240" y="637"/>
                    <a:pt x="207" y="482"/>
                  </a:cubicBezTo>
                  <a:cubicBezTo>
                    <a:pt x="184" y="326"/>
                    <a:pt x="140" y="170"/>
                    <a:pt x="84" y="25"/>
                  </a:cubicBezTo>
                  <a:cubicBezTo>
                    <a:pt x="78" y="9"/>
                    <a:pt x="56" y="1"/>
                    <a:pt x="3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58" name="Google Shape;22158;p33"/>
            <p:cNvSpPr/>
            <p:nvPr/>
          </p:nvSpPr>
          <p:spPr>
            <a:xfrm>
              <a:off x="2469875" y="4516024"/>
              <a:ext cx="8966" cy="30457"/>
            </a:xfrm>
            <a:custGeom>
              <a:avLst/>
              <a:gdLst/>
              <a:ahLst/>
              <a:cxnLst/>
              <a:rect l="l" t="t" r="r" b="b"/>
              <a:pathLst>
                <a:path w="257" h="873" extrusionOk="0">
                  <a:moveTo>
                    <a:pt x="33" y="1"/>
                  </a:moveTo>
                  <a:cubicBezTo>
                    <a:pt x="14" y="1"/>
                    <a:pt x="0" y="12"/>
                    <a:pt x="12" y="36"/>
                  </a:cubicBezTo>
                  <a:cubicBezTo>
                    <a:pt x="113" y="291"/>
                    <a:pt x="168" y="558"/>
                    <a:pt x="179" y="837"/>
                  </a:cubicBezTo>
                  <a:cubicBezTo>
                    <a:pt x="179" y="856"/>
                    <a:pt x="207" y="872"/>
                    <a:pt x="229" y="872"/>
                  </a:cubicBezTo>
                  <a:cubicBezTo>
                    <a:pt x="244" y="872"/>
                    <a:pt x="257" y="865"/>
                    <a:pt x="257" y="847"/>
                  </a:cubicBezTo>
                  <a:cubicBezTo>
                    <a:pt x="257" y="570"/>
                    <a:pt x="190" y="281"/>
                    <a:pt x="79" y="24"/>
                  </a:cubicBezTo>
                  <a:cubicBezTo>
                    <a:pt x="69" y="9"/>
                    <a:pt x="49"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59" name="Google Shape;22159;p33"/>
            <p:cNvSpPr/>
            <p:nvPr/>
          </p:nvSpPr>
          <p:spPr>
            <a:xfrm>
              <a:off x="2493948" y="4511837"/>
              <a:ext cx="13606" cy="24456"/>
            </a:xfrm>
            <a:custGeom>
              <a:avLst/>
              <a:gdLst/>
              <a:ahLst/>
              <a:cxnLst/>
              <a:rect l="l" t="t" r="r" b="b"/>
              <a:pathLst>
                <a:path w="390" h="701" extrusionOk="0">
                  <a:moveTo>
                    <a:pt x="34" y="0"/>
                  </a:moveTo>
                  <a:cubicBezTo>
                    <a:pt x="12" y="0"/>
                    <a:pt x="1" y="22"/>
                    <a:pt x="12" y="33"/>
                  </a:cubicBezTo>
                  <a:cubicBezTo>
                    <a:pt x="68" y="144"/>
                    <a:pt x="123" y="245"/>
                    <a:pt x="179" y="356"/>
                  </a:cubicBezTo>
                  <a:lnTo>
                    <a:pt x="246" y="522"/>
                  </a:lnTo>
                  <a:cubicBezTo>
                    <a:pt x="268" y="579"/>
                    <a:pt x="290" y="634"/>
                    <a:pt x="323" y="690"/>
                  </a:cubicBezTo>
                  <a:cubicBezTo>
                    <a:pt x="329" y="695"/>
                    <a:pt x="346" y="701"/>
                    <a:pt x="361" y="701"/>
                  </a:cubicBezTo>
                  <a:cubicBezTo>
                    <a:pt x="376" y="701"/>
                    <a:pt x="390" y="695"/>
                    <a:pt x="390" y="678"/>
                  </a:cubicBezTo>
                  <a:cubicBezTo>
                    <a:pt x="390" y="623"/>
                    <a:pt x="357" y="567"/>
                    <a:pt x="335" y="512"/>
                  </a:cubicBezTo>
                  <a:cubicBezTo>
                    <a:pt x="312" y="456"/>
                    <a:pt x="290" y="401"/>
                    <a:pt x="256" y="345"/>
                  </a:cubicBezTo>
                  <a:cubicBezTo>
                    <a:pt x="201" y="233"/>
                    <a:pt x="145" y="134"/>
                    <a:pt x="78" y="22"/>
                  </a:cubicBezTo>
                  <a:cubicBezTo>
                    <a:pt x="68" y="11"/>
                    <a:pt x="45" y="0"/>
                    <a:pt x="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60" name="Google Shape;22160;p33"/>
            <p:cNvSpPr/>
            <p:nvPr/>
          </p:nvSpPr>
          <p:spPr>
            <a:xfrm>
              <a:off x="2499495" y="4512047"/>
              <a:ext cx="11583" cy="15490"/>
            </a:xfrm>
            <a:custGeom>
              <a:avLst/>
              <a:gdLst/>
              <a:ahLst/>
              <a:cxnLst/>
              <a:rect l="l" t="t" r="r" b="b"/>
              <a:pathLst>
                <a:path w="332" h="444" extrusionOk="0">
                  <a:moveTo>
                    <a:pt x="19" y="0"/>
                  </a:moveTo>
                  <a:cubicBezTo>
                    <a:pt x="10" y="0"/>
                    <a:pt x="1" y="8"/>
                    <a:pt x="8" y="16"/>
                  </a:cubicBezTo>
                  <a:cubicBezTo>
                    <a:pt x="109" y="150"/>
                    <a:pt x="198" y="283"/>
                    <a:pt x="287" y="427"/>
                  </a:cubicBezTo>
                  <a:cubicBezTo>
                    <a:pt x="287" y="436"/>
                    <a:pt x="292" y="443"/>
                    <a:pt x="303" y="443"/>
                  </a:cubicBezTo>
                  <a:cubicBezTo>
                    <a:pt x="308" y="443"/>
                    <a:pt x="313" y="442"/>
                    <a:pt x="320" y="439"/>
                  </a:cubicBezTo>
                  <a:cubicBezTo>
                    <a:pt x="331" y="439"/>
                    <a:pt x="331" y="427"/>
                    <a:pt x="331" y="417"/>
                  </a:cubicBezTo>
                  <a:cubicBezTo>
                    <a:pt x="253" y="261"/>
                    <a:pt x="142" y="128"/>
                    <a:pt x="31" y="5"/>
                  </a:cubicBezTo>
                  <a:cubicBezTo>
                    <a:pt x="27" y="2"/>
                    <a:pt x="23" y="0"/>
                    <a:pt x="1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61" name="Google Shape;22161;p33"/>
            <p:cNvSpPr/>
            <p:nvPr/>
          </p:nvSpPr>
          <p:spPr>
            <a:xfrm>
              <a:off x="2513381" y="4497079"/>
              <a:ext cx="14548" cy="9245"/>
            </a:xfrm>
            <a:custGeom>
              <a:avLst/>
              <a:gdLst/>
              <a:ahLst/>
              <a:cxnLst/>
              <a:rect l="l" t="t" r="r" b="b"/>
              <a:pathLst>
                <a:path w="417" h="265" extrusionOk="0">
                  <a:moveTo>
                    <a:pt x="45" y="1"/>
                  </a:moveTo>
                  <a:cubicBezTo>
                    <a:pt x="22" y="1"/>
                    <a:pt x="0" y="1"/>
                    <a:pt x="0" y="23"/>
                  </a:cubicBezTo>
                  <a:cubicBezTo>
                    <a:pt x="0" y="45"/>
                    <a:pt x="22" y="56"/>
                    <a:pt x="33" y="67"/>
                  </a:cubicBezTo>
                  <a:cubicBezTo>
                    <a:pt x="156" y="100"/>
                    <a:pt x="255" y="178"/>
                    <a:pt x="344" y="256"/>
                  </a:cubicBezTo>
                  <a:cubicBezTo>
                    <a:pt x="354" y="262"/>
                    <a:pt x="364" y="265"/>
                    <a:pt x="374" y="265"/>
                  </a:cubicBezTo>
                  <a:cubicBezTo>
                    <a:pt x="398" y="265"/>
                    <a:pt x="416" y="247"/>
                    <a:pt x="400" y="223"/>
                  </a:cubicBezTo>
                  <a:cubicBezTo>
                    <a:pt x="311" y="122"/>
                    <a:pt x="178" y="45"/>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62" name="Google Shape;22162;p33"/>
            <p:cNvSpPr/>
            <p:nvPr/>
          </p:nvSpPr>
          <p:spPr>
            <a:xfrm>
              <a:off x="2517254" y="4485566"/>
              <a:ext cx="10501" cy="6594"/>
            </a:xfrm>
            <a:custGeom>
              <a:avLst/>
              <a:gdLst/>
              <a:ahLst/>
              <a:cxnLst/>
              <a:rect l="l" t="t" r="r" b="b"/>
              <a:pathLst>
                <a:path w="301" h="189" extrusionOk="0">
                  <a:moveTo>
                    <a:pt x="29" y="1"/>
                  </a:moveTo>
                  <a:cubicBezTo>
                    <a:pt x="17" y="1"/>
                    <a:pt x="7" y="6"/>
                    <a:pt x="0" y="19"/>
                  </a:cubicBezTo>
                  <a:cubicBezTo>
                    <a:pt x="0" y="30"/>
                    <a:pt x="11" y="52"/>
                    <a:pt x="23" y="64"/>
                  </a:cubicBezTo>
                  <a:cubicBezTo>
                    <a:pt x="100" y="108"/>
                    <a:pt x="178" y="141"/>
                    <a:pt x="256" y="185"/>
                  </a:cubicBezTo>
                  <a:cubicBezTo>
                    <a:pt x="262" y="185"/>
                    <a:pt x="270" y="188"/>
                    <a:pt x="277" y="188"/>
                  </a:cubicBezTo>
                  <a:cubicBezTo>
                    <a:pt x="284" y="188"/>
                    <a:pt x="289" y="186"/>
                    <a:pt x="289" y="175"/>
                  </a:cubicBezTo>
                  <a:cubicBezTo>
                    <a:pt x="300" y="163"/>
                    <a:pt x="300" y="153"/>
                    <a:pt x="289" y="141"/>
                  </a:cubicBezTo>
                  <a:lnTo>
                    <a:pt x="55" y="8"/>
                  </a:lnTo>
                  <a:cubicBezTo>
                    <a:pt x="46" y="3"/>
                    <a:pt x="37" y="1"/>
                    <a:pt x="2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63" name="Google Shape;22163;p33"/>
            <p:cNvSpPr/>
            <p:nvPr/>
          </p:nvSpPr>
          <p:spPr>
            <a:xfrm>
              <a:off x="2523813" y="4446073"/>
              <a:ext cx="12873" cy="5617"/>
            </a:xfrm>
            <a:custGeom>
              <a:avLst/>
              <a:gdLst/>
              <a:ahLst/>
              <a:cxnLst/>
              <a:rect l="l" t="t" r="r" b="b"/>
              <a:pathLst>
                <a:path w="369" h="161" extrusionOk="0">
                  <a:moveTo>
                    <a:pt x="40" y="1"/>
                  </a:moveTo>
                  <a:cubicBezTo>
                    <a:pt x="24" y="1"/>
                    <a:pt x="12" y="11"/>
                    <a:pt x="12" y="27"/>
                  </a:cubicBezTo>
                  <a:cubicBezTo>
                    <a:pt x="1" y="50"/>
                    <a:pt x="35" y="72"/>
                    <a:pt x="57" y="83"/>
                  </a:cubicBezTo>
                  <a:cubicBezTo>
                    <a:pt x="146" y="106"/>
                    <a:pt x="246" y="150"/>
                    <a:pt x="346" y="161"/>
                  </a:cubicBezTo>
                  <a:cubicBezTo>
                    <a:pt x="357" y="161"/>
                    <a:pt x="368" y="150"/>
                    <a:pt x="368" y="139"/>
                  </a:cubicBezTo>
                  <a:cubicBezTo>
                    <a:pt x="368" y="128"/>
                    <a:pt x="357" y="116"/>
                    <a:pt x="346" y="106"/>
                  </a:cubicBezTo>
                  <a:cubicBezTo>
                    <a:pt x="257" y="61"/>
                    <a:pt x="157" y="39"/>
                    <a:pt x="57" y="5"/>
                  </a:cubicBezTo>
                  <a:cubicBezTo>
                    <a:pt x="51" y="2"/>
                    <a:pt x="45"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64" name="Google Shape;22164;p33"/>
            <p:cNvSpPr/>
            <p:nvPr/>
          </p:nvSpPr>
          <p:spPr>
            <a:xfrm>
              <a:off x="2528383" y="4435990"/>
              <a:ext cx="4745" cy="2826"/>
            </a:xfrm>
            <a:custGeom>
              <a:avLst/>
              <a:gdLst/>
              <a:ahLst/>
              <a:cxnLst/>
              <a:rect l="l" t="t" r="r" b="b"/>
              <a:pathLst>
                <a:path w="136" h="81" extrusionOk="0">
                  <a:moveTo>
                    <a:pt x="60" y="0"/>
                  </a:moveTo>
                  <a:cubicBezTo>
                    <a:pt x="18" y="0"/>
                    <a:pt x="0" y="52"/>
                    <a:pt x="48" y="72"/>
                  </a:cubicBezTo>
                  <a:cubicBezTo>
                    <a:pt x="59" y="78"/>
                    <a:pt x="69" y="81"/>
                    <a:pt x="78" y="81"/>
                  </a:cubicBezTo>
                  <a:cubicBezTo>
                    <a:pt x="117" y="81"/>
                    <a:pt x="136" y="32"/>
                    <a:pt x="82" y="5"/>
                  </a:cubicBezTo>
                  <a:cubicBezTo>
                    <a:pt x="74" y="2"/>
                    <a:pt x="66" y="0"/>
                    <a:pt x="6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65" name="Google Shape;22165;p33"/>
            <p:cNvSpPr/>
            <p:nvPr/>
          </p:nvSpPr>
          <p:spPr>
            <a:xfrm>
              <a:off x="2275128" y="4395659"/>
              <a:ext cx="29899" cy="11443"/>
            </a:xfrm>
            <a:custGeom>
              <a:avLst/>
              <a:gdLst/>
              <a:ahLst/>
              <a:cxnLst/>
              <a:rect l="l" t="t" r="r" b="b"/>
              <a:pathLst>
                <a:path w="857" h="328" extrusionOk="0">
                  <a:moveTo>
                    <a:pt x="129" y="1"/>
                  </a:moveTo>
                  <a:cubicBezTo>
                    <a:pt x="101" y="1"/>
                    <a:pt x="73" y="2"/>
                    <a:pt x="45" y="4"/>
                  </a:cubicBezTo>
                  <a:cubicBezTo>
                    <a:pt x="0" y="4"/>
                    <a:pt x="33" y="60"/>
                    <a:pt x="67" y="60"/>
                  </a:cubicBezTo>
                  <a:cubicBezTo>
                    <a:pt x="300" y="60"/>
                    <a:pt x="534" y="127"/>
                    <a:pt x="734" y="249"/>
                  </a:cubicBezTo>
                  <a:cubicBezTo>
                    <a:pt x="659" y="229"/>
                    <a:pt x="579" y="218"/>
                    <a:pt x="501" y="218"/>
                  </a:cubicBezTo>
                  <a:cubicBezTo>
                    <a:pt x="404" y="218"/>
                    <a:pt x="308" y="234"/>
                    <a:pt x="222" y="271"/>
                  </a:cubicBezTo>
                  <a:cubicBezTo>
                    <a:pt x="200" y="271"/>
                    <a:pt x="200" y="293"/>
                    <a:pt x="211" y="305"/>
                  </a:cubicBezTo>
                  <a:cubicBezTo>
                    <a:pt x="219" y="312"/>
                    <a:pt x="227" y="320"/>
                    <a:pt x="238" y="320"/>
                  </a:cubicBezTo>
                  <a:cubicBezTo>
                    <a:pt x="243" y="320"/>
                    <a:pt x="249" y="319"/>
                    <a:pt x="255" y="316"/>
                  </a:cubicBezTo>
                  <a:cubicBezTo>
                    <a:pt x="339" y="305"/>
                    <a:pt x="421" y="296"/>
                    <a:pt x="504" y="296"/>
                  </a:cubicBezTo>
                  <a:cubicBezTo>
                    <a:pt x="588" y="296"/>
                    <a:pt x="672" y="305"/>
                    <a:pt x="756" y="327"/>
                  </a:cubicBezTo>
                  <a:cubicBezTo>
                    <a:pt x="767" y="327"/>
                    <a:pt x="801" y="327"/>
                    <a:pt x="801" y="293"/>
                  </a:cubicBezTo>
                  <a:lnTo>
                    <a:pt x="801" y="283"/>
                  </a:lnTo>
                  <a:cubicBezTo>
                    <a:pt x="806" y="288"/>
                    <a:pt x="814" y="291"/>
                    <a:pt x="823" y="291"/>
                  </a:cubicBezTo>
                  <a:cubicBezTo>
                    <a:pt x="831" y="291"/>
                    <a:pt x="840" y="288"/>
                    <a:pt x="845" y="283"/>
                  </a:cubicBezTo>
                  <a:cubicBezTo>
                    <a:pt x="856" y="271"/>
                    <a:pt x="845" y="249"/>
                    <a:pt x="834" y="238"/>
                  </a:cubicBezTo>
                  <a:cubicBezTo>
                    <a:pt x="624" y="88"/>
                    <a:pt x="378" y="1"/>
                    <a:pt x="12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66" name="Google Shape;22166;p33"/>
            <p:cNvSpPr/>
            <p:nvPr/>
          </p:nvSpPr>
          <p:spPr>
            <a:xfrm>
              <a:off x="2286885" y="4408219"/>
              <a:ext cx="18525" cy="8617"/>
            </a:xfrm>
            <a:custGeom>
              <a:avLst/>
              <a:gdLst/>
              <a:ahLst/>
              <a:cxnLst/>
              <a:rect l="l" t="t" r="r" b="b"/>
              <a:pathLst>
                <a:path w="531" h="247" extrusionOk="0">
                  <a:moveTo>
                    <a:pt x="464" y="0"/>
                  </a:moveTo>
                  <a:cubicBezTo>
                    <a:pt x="430" y="12"/>
                    <a:pt x="386" y="34"/>
                    <a:pt x="353" y="45"/>
                  </a:cubicBezTo>
                  <a:cubicBezTo>
                    <a:pt x="319" y="56"/>
                    <a:pt x="274" y="78"/>
                    <a:pt x="241" y="89"/>
                  </a:cubicBezTo>
                  <a:cubicBezTo>
                    <a:pt x="163" y="123"/>
                    <a:pt x="96" y="156"/>
                    <a:pt x="30" y="190"/>
                  </a:cubicBezTo>
                  <a:cubicBezTo>
                    <a:pt x="0" y="209"/>
                    <a:pt x="32" y="247"/>
                    <a:pt x="55" y="247"/>
                  </a:cubicBezTo>
                  <a:cubicBezTo>
                    <a:pt x="58" y="247"/>
                    <a:pt x="61" y="246"/>
                    <a:pt x="63" y="245"/>
                  </a:cubicBezTo>
                  <a:cubicBezTo>
                    <a:pt x="141" y="223"/>
                    <a:pt x="219" y="200"/>
                    <a:pt x="297" y="167"/>
                  </a:cubicBezTo>
                  <a:cubicBezTo>
                    <a:pt x="330" y="145"/>
                    <a:pt x="375" y="134"/>
                    <a:pt x="408" y="111"/>
                  </a:cubicBezTo>
                  <a:cubicBezTo>
                    <a:pt x="442" y="101"/>
                    <a:pt x="486" y="89"/>
                    <a:pt x="519" y="67"/>
                  </a:cubicBezTo>
                  <a:cubicBezTo>
                    <a:pt x="531" y="56"/>
                    <a:pt x="519" y="34"/>
                    <a:pt x="519" y="22"/>
                  </a:cubicBezTo>
                  <a:cubicBezTo>
                    <a:pt x="508" y="12"/>
                    <a:pt x="486" y="0"/>
                    <a:pt x="46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67" name="Google Shape;22167;p33"/>
            <p:cNvSpPr/>
            <p:nvPr/>
          </p:nvSpPr>
          <p:spPr>
            <a:xfrm>
              <a:off x="2289293" y="4431838"/>
              <a:ext cx="20235" cy="18421"/>
            </a:xfrm>
            <a:custGeom>
              <a:avLst/>
              <a:gdLst/>
              <a:ahLst/>
              <a:cxnLst/>
              <a:rect l="l" t="t" r="r" b="b"/>
              <a:pathLst>
                <a:path w="580" h="528" extrusionOk="0">
                  <a:moveTo>
                    <a:pt x="515" y="0"/>
                  </a:moveTo>
                  <a:cubicBezTo>
                    <a:pt x="511" y="0"/>
                    <a:pt x="509" y="1"/>
                    <a:pt x="506" y="2"/>
                  </a:cubicBezTo>
                  <a:cubicBezTo>
                    <a:pt x="294" y="102"/>
                    <a:pt x="116" y="269"/>
                    <a:pt x="17" y="480"/>
                  </a:cubicBezTo>
                  <a:cubicBezTo>
                    <a:pt x="1" y="504"/>
                    <a:pt x="30" y="527"/>
                    <a:pt x="56" y="527"/>
                  </a:cubicBezTo>
                  <a:cubicBezTo>
                    <a:pt x="67" y="527"/>
                    <a:pt x="77" y="523"/>
                    <a:pt x="83" y="514"/>
                  </a:cubicBezTo>
                  <a:cubicBezTo>
                    <a:pt x="195" y="324"/>
                    <a:pt x="350" y="168"/>
                    <a:pt x="551" y="57"/>
                  </a:cubicBezTo>
                  <a:cubicBezTo>
                    <a:pt x="580" y="37"/>
                    <a:pt x="540" y="0"/>
                    <a:pt x="51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68" name="Google Shape;22168;p33"/>
            <p:cNvSpPr/>
            <p:nvPr/>
          </p:nvSpPr>
          <p:spPr>
            <a:xfrm>
              <a:off x="2298782" y="4435222"/>
              <a:ext cx="13990" cy="13467"/>
            </a:xfrm>
            <a:custGeom>
              <a:avLst/>
              <a:gdLst/>
              <a:ahLst/>
              <a:cxnLst/>
              <a:rect l="l" t="t" r="r" b="b"/>
              <a:pathLst>
                <a:path w="401" h="386" extrusionOk="0">
                  <a:moveTo>
                    <a:pt x="331" y="0"/>
                  </a:moveTo>
                  <a:cubicBezTo>
                    <a:pt x="324" y="0"/>
                    <a:pt x="317" y="2"/>
                    <a:pt x="311" y="5"/>
                  </a:cubicBezTo>
                  <a:cubicBezTo>
                    <a:pt x="167" y="61"/>
                    <a:pt x="56" y="183"/>
                    <a:pt x="12" y="328"/>
                  </a:cubicBezTo>
                  <a:cubicBezTo>
                    <a:pt x="0" y="350"/>
                    <a:pt x="12" y="372"/>
                    <a:pt x="34" y="383"/>
                  </a:cubicBezTo>
                  <a:cubicBezTo>
                    <a:pt x="39" y="383"/>
                    <a:pt x="51" y="386"/>
                    <a:pt x="62" y="386"/>
                  </a:cubicBezTo>
                  <a:cubicBezTo>
                    <a:pt x="73" y="386"/>
                    <a:pt x="84" y="383"/>
                    <a:pt x="89" y="372"/>
                  </a:cubicBezTo>
                  <a:cubicBezTo>
                    <a:pt x="145" y="239"/>
                    <a:pt x="245" y="138"/>
                    <a:pt x="378" y="83"/>
                  </a:cubicBezTo>
                  <a:cubicBezTo>
                    <a:pt x="400" y="71"/>
                    <a:pt x="400" y="49"/>
                    <a:pt x="378" y="27"/>
                  </a:cubicBezTo>
                  <a:cubicBezTo>
                    <a:pt x="370" y="11"/>
                    <a:pt x="350" y="0"/>
                    <a:pt x="3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69" name="Google Shape;22169;p33"/>
            <p:cNvSpPr/>
            <p:nvPr/>
          </p:nvSpPr>
          <p:spPr>
            <a:xfrm>
              <a:off x="2311168" y="4449352"/>
              <a:ext cx="6664" cy="5094"/>
            </a:xfrm>
            <a:custGeom>
              <a:avLst/>
              <a:gdLst/>
              <a:ahLst/>
              <a:cxnLst/>
              <a:rect l="l" t="t" r="r" b="b"/>
              <a:pathLst>
                <a:path w="191" h="146" extrusionOk="0">
                  <a:moveTo>
                    <a:pt x="102" y="0"/>
                  </a:moveTo>
                  <a:cubicBezTo>
                    <a:pt x="102" y="0"/>
                    <a:pt x="90" y="0"/>
                    <a:pt x="79" y="12"/>
                  </a:cubicBezTo>
                  <a:lnTo>
                    <a:pt x="45" y="45"/>
                  </a:lnTo>
                  <a:cubicBezTo>
                    <a:pt x="35" y="45"/>
                    <a:pt x="23" y="45"/>
                    <a:pt x="23" y="56"/>
                  </a:cubicBezTo>
                  <a:cubicBezTo>
                    <a:pt x="13" y="56"/>
                    <a:pt x="13" y="67"/>
                    <a:pt x="13" y="67"/>
                  </a:cubicBezTo>
                  <a:lnTo>
                    <a:pt x="13" y="78"/>
                  </a:lnTo>
                  <a:cubicBezTo>
                    <a:pt x="1" y="78"/>
                    <a:pt x="1" y="89"/>
                    <a:pt x="1" y="89"/>
                  </a:cubicBezTo>
                  <a:cubicBezTo>
                    <a:pt x="1" y="111"/>
                    <a:pt x="13" y="123"/>
                    <a:pt x="13" y="123"/>
                  </a:cubicBezTo>
                  <a:cubicBezTo>
                    <a:pt x="23" y="134"/>
                    <a:pt x="35" y="145"/>
                    <a:pt x="57" y="145"/>
                  </a:cubicBezTo>
                  <a:cubicBezTo>
                    <a:pt x="68" y="145"/>
                    <a:pt x="90" y="145"/>
                    <a:pt x="102" y="134"/>
                  </a:cubicBezTo>
                  <a:cubicBezTo>
                    <a:pt x="112" y="123"/>
                    <a:pt x="124" y="123"/>
                    <a:pt x="134" y="111"/>
                  </a:cubicBezTo>
                  <a:cubicBezTo>
                    <a:pt x="146" y="101"/>
                    <a:pt x="157" y="89"/>
                    <a:pt x="179" y="78"/>
                  </a:cubicBezTo>
                  <a:cubicBezTo>
                    <a:pt x="190" y="67"/>
                    <a:pt x="190" y="56"/>
                    <a:pt x="190" y="45"/>
                  </a:cubicBezTo>
                  <a:cubicBezTo>
                    <a:pt x="179" y="34"/>
                    <a:pt x="168" y="22"/>
                    <a:pt x="168" y="12"/>
                  </a:cubicBezTo>
                  <a:cubicBezTo>
                    <a:pt x="146" y="0"/>
                    <a:pt x="134" y="0"/>
                    <a:pt x="12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70" name="Google Shape;22170;p33"/>
            <p:cNvSpPr/>
            <p:nvPr/>
          </p:nvSpPr>
          <p:spPr>
            <a:xfrm>
              <a:off x="2273174" y="4356619"/>
              <a:ext cx="29619" cy="12246"/>
            </a:xfrm>
            <a:custGeom>
              <a:avLst/>
              <a:gdLst/>
              <a:ahLst/>
              <a:cxnLst/>
              <a:rect l="l" t="t" r="r" b="b"/>
              <a:pathLst>
                <a:path w="849" h="351" extrusionOk="0">
                  <a:moveTo>
                    <a:pt x="44" y="0"/>
                  </a:moveTo>
                  <a:cubicBezTo>
                    <a:pt x="22" y="0"/>
                    <a:pt x="0" y="23"/>
                    <a:pt x="0" y="45"/>
                  </a:cubicBezTo>
                  <a:cubicBezTo>
                    <a:pt x="12" y="67"/>
                    <a:pt x="34" y="78"/>
                    <a:pt x="56" y="89"/>
                  </a:cubicBezTo>
                  <a:cubicBezTo>
                    <a:pt x="311" y="122"/>
                    <a:pt x="545" y="223"/>
                    <a:pt x="779" y="345"/>
                  </a:cubicBezTo>
                  <a:cubicBezTo>
                    <a:pt x="785" y="349"/>
                    <a:pt x="792" y="351"/>
                    <a:pt x="798" y="351"/>
                  </a:cubicBezTo>
                  <a:cubicBezTo>
                    <a:pt x="826" y="351"/>
                    <a:pt x="849" y="316"/>
                    <a:pt x="812" y="289"/>
                  </a:cubicBezTo>
                  <a:cubicBezTo>
                    <a:pt x="590" y="122"/>
                    <a:pt x="323" y="33"/>
                    <a:pt x="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71" name="Google Shape;22171;p33"/>
            <p:cNvSpPr/>
            <p:nvPr/>
          </p:nvSpPr>
          <p:spPr>
            <a:xfrm>
              <a:off x="2274326" y="4340396"/>
              <a:ext cx="24107" cy="17060"/>
            </a:xfrm>
            <a:custGeom>
              <a:avLst/>
              <a:gdLst/>
              <a:ahLst/>
              <a:cxnLst/>
              <a:rect l="l" t="t" r="r" b="b"/>
              <a:pathLst>
                <a:path w="691" h="489" extrusionOk="0">
                  <a:moveTo>
                    <a:pt x="34" y="1"/>
                  </a:moveTo>
                  <a:cubicBezTo>
                    <a:pt x="26" y="1"/>
                    <a:pt x="17" y="3"/>
                    <a:pt x="11" y="9"/>
                  </a:cubicBezTo>
                  <a:cubicBezTo>
                    <a:pt x="1" y="20"/>
                    <a:pt x="1" y="43"/>
                    <a:pt x="23" y="53"/>
                  </a:cubicBezTo>
                  <a:cubicBezTo>
                    <a:pt x="212" y="198"/>
                    <a:pt x="412" y="342"/>
                    <a:pt x="624" y="476"/>
                  </a:cubicBezTo>
                  <a:cubicBezTo>
                    <a:pt x="630" y="483"/>
                    <a:pt x="640" y="489"/>
                    <a:pt x="651" y="489"/>
                  </a:cubicBezTo>
                  <a:cubicBezTo>
                    <a:pt x="660" y="489"/>
                    <a:pt x="669" y="485"/>
                    <a:pt x="679" y="476"/>
                  </a:cubicBezTo>
                  <a:cubicBezTo>
                    <a:pt x="690" y="465"/>
                    <a:pt x="679" y="443"/>
                    <a:pt x="668" y="431"/>
                  </a:cubicBezTo>
                  <a:cubicBezTo>
                    <a:pt x="468" y="276"/>
                    <a:pt x="268" y="142"/>
                    <a:pt x="56" y="9"/>
                  </a:cubicBezTo>
                  <a:cubicBezTo>
                    <a:pt x="51" y="3"/>
                    <a:pt x="42" y="1"/>
                    <a:pt x="3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72" name="Google Shape;22172;p33"/>
            <p:cNvSpPr/>
            <p:nvPr/>
          </p:nvSpPr>
          <p:spPr>
            <a:xfrm>
              <a:off x="2285560" y="4339419"/>
              <a:ext cx="14025" cy="11164"/>
            </a:xfrm>
            <a:custGeom>
              <a:avLst/>
              <a:gdLst/>
              <a:ahLst/>
              <a:cxnLst/>
              <a:rect l="l" t="t" r="r" b="b"/>
              <a:pathLst>
                <a:path w="402" h="320" extrusionOk="0">
                  <a:moveTo>
                    <a:pt x="30" y="1"/>
                  </a:moveTo>
                  <a:cubicBezTo>
                    <a:pt x="20" y="1"/>
                    <a:pt x="12" y="4"/>
                    <a:pt x="12" y="15"/>
                  </a:cubicBezTo>
                  <a:cubicBezTo>
                    <a:pt x="1" y="37"/>
                    <a:pt x="12" y="59"/>
                    <a:pt x="35" y="59"/>
                  </a:cubicBezTo>
                  <a:cubicBezTo>
                    <a:pt x="146" y="115"/>
                    <a:pt x="235" y="204"/>
                    <a:pt x="324" y="293"/>
                  </a:cubicBezTo>
                  <a:cubicBezTo>
                    <a:pt x="332" y="309"/>
                    <a:pt x="346" y="320"/>
                    <a:pt x="362" y="320"/>
                  </a:cubicBezTo>
                  <a:cubicBezTo>
                    <a:pt x="367" y="320"/>
                    <a:pt x="373" y="318"/>
                    <a:pt x="379" y="315"/>
                  </a:cubicBezTo>
                  <a:cubicBezTo>
                    <a:pt x="401" y="304"/>
                    <a:pt x="401" y="282"/>
                    <a:pt x="391" y="271"/>
                  </a:cubicBezTo>
                  <a:cubicBezTo>
                    <a:pt x="302" y="160"/>
                    <a:pt x="179" y="71"/>
                    <a:pt x="57" y="4"/>
                  </a:cubicBezTo>
                  <a:cubicBezTo>
                    <a:pt x="51" y="4"/>
                    <a:pt x="40"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73" name="Google Shape;22173;p33"/>
            <p:cNvSpPr/>
            <p:nvPr/>
          </p:nvSpPr>
          <p:spPr>
            <a:xfrm>
              <a:off x="2294526" y="4336942"/>
              <a:ext cx="8547" cy="7431"/>
            </a:xfrm>
            <a:custGeom>
              <a:avLst/>
              <a:gdLst/>
              <a:ahLst/>
              <a:cxnLst/>
              <a:rect l="l" t="t" r="r" b="b"/>
              <a:pathLst>
                <a:path w="245" h="213" extrusionOk="0">
                  <a:moveTo>
                    <a:pt x="33" y="1"/>
                  </a:moveTo>
                  <a:cubicBezTo>
                    <a:pt x="24" y="1"/>
                    <a:pt x="16" y="3"/>
                    <a:pt x="11" y="8"/>
                  </a:cubicBezTo>
                  <a:cubicBezTo>
                    <a:pt x="0" y="30"/>
                    <a:pt x="11" y="41"/>
                    <a:pt x="22" y="63"/>
                  </a:cubicBezTo>
                  <a:cubicBezTo>
                    <a:pt x="45" y="86"/>
                    <a:pt x="67" y="108"/>
                    <a:pt x="100" y="130"/>
                  </a:cubicBezTo>
                  <a:lnTo>
                    <a:pt x="134" y="164"/>
                  </a:lnTo>
                  <a:cubicBezTo>
                    <a:pt x="144" y="175"/>
                    <a:pt x="156" y="186"/>
                    <a:pt x="178" y="197"/>
                  </a:cubicBezTo>
                  <a:cubicBezTo>
                    <a:pt x="186" y="205"/>
                    <a:pt x="199" y="213"/>
                    <a:pt x="210" y="213"/>
                  </a:cubicBezTo>
                  <a:cubicBezTo>
                    <a:pt x="215" y="213"/>
                    <a:pt x="219" y="211"/>
                    <a:pt x="223" y="208"/>
                  </a:cubicBezTo>
                  <a:cubicBezTo>
                    <a:pt x="245" y="197"/>
                    <a:pt x="233" y="175"/>
                    <a:pt x="223" y="164"/>
                  </a:cubicBezTo>
                  <a:cubicBezTo>
                    <a:pt x="211" y="152"/>
                    <a:pt x="200" y="130"/>
                    <a:pt x="189" y="119"/>
                  </a:cubicBezTo>
                  <a:cubicBezTo>
                    <a:pt x="178" y="108"/>
                    <a:pt x="167" y="97"/>
                    <a:pt x="144" y="86"/>
                  </a:cubicBezTo>
                  <a:cubicBezTo>
                    <a:pt x="122" y="63"/>
                    <a:pt x="100" y="41"/>
                    <a:pt x="67" y="19"/>
                  </a:cubicBezTo>
                  <a:cubicBezTo>
                    <a:pt x="60" y="6"/>
                    <a:pt x="46"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74" name="Google Shape;22174;p33"/>
            <p:cNvSpPr/>
            <p:nvPr/>
          </p:nvSpPr>
          <p:spPr>
            <a:xfrm>
              <a:off x="2473887" y="4297448"/>
              <a:ext cx="12350" cy="23758"/>
            </a:xfrm>
            <a:custGeom>
              <a:avLst/>
              <a:gdLst/>
              <a:ahLst/>
              <a:cxnLst/>
              <a:rect l="l" t="t" r="r" b="b"/>
              <a:pathLst>
                <a:path w="354" h="681" extrusionOk="0">
                  <a:moveTo>
                    <a:pt x="310" y="0"/>
                  </a:moveTo>
                  <a:cubicBezTo>
                    <a:pt x="300" y="0"/>
                    <a:pt x="290" y="5"/>
                    <a:pt x="287" y="16"/>
                  </a:cubicBezTo>
                  <a:cubicBezTo>
                    <a:pt x="265" y="128"/>
                    <a:pt x="220" y="239"/>
                    <a:pt x="176" y="339"/>
                  </a:cubicBezTo>
                  <a:lnTo>
                    <a:pt x="8" y="639"/>
                  </a:lnTo>
                  <a:cubicBezTo>
                    <a:pt x="0" y="656"/>
                    <a:pt x="31" y="680"/>
                    <a:pt x="56" y="680"/>
                  </a:cubicBezTo>
                  <a:cubicBezTo>
                    <a:pt x="63" y="680"/>
                    <a:pt x="70" y="678"/>
                    <a:pt x="75" y="673"/>
                  </a:cubicBezTo>
                  <a:cubicBezTo>
                    <a:pt x="220" y="495"/>
                    <a:pt x="309" y="261"/>
                    <a:pt x="354" y="39"/>
                  </a:cubicBezTo>
                  <a:cubicBezTo>
                    <a:pt x="354" y="17"/>
                    <a:pt x="330" y="0"/>
                    <a:pt x="31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75" name="Google Shape;22175;p33"/>
            <p:cNvSpPr/>
            <p:nvPr/>
          </p:nvSpPr>
          <p:spPr>
            <a:xfrm>
              <a:off x="2476888" y="4301181"/>
              <a:ext cx="13501" cy="23340"/>
            </a:xfrm>
            <a:custGeom>
              <a:avLst/>
              <a:gdLst/>
              <a:ahLst/>
              <a:cxnLst/>
              <a:rect l="l" t="t" r="r" b="b"/>
              <a:pathLst>
                <a:path w="387" h="669" extrusionOk="0">
                  <a:moveTo>
                    <a:pt x="350" y="1"/>
                  </a:moveTo>
                  <a:cubicBezTo>
                    <a:pt x="343" y="1"/>
                    <a:pt x="337" y="3"/>
                    <a:pt x="334" y="10"/>
                  </a:cubicBezTo>
                  <a:cubicBezTo>
                    <a:pt x="268" y="110"/>
                    <a:pt x="234" y="221"/>
                    <a:pt x="179" y="321"/>
                  </a:cubicBezTo>
                  <a:cubicBezTo>
                    <a:pt x="122" y="433"/>
                    <a:pt x="45" y="532"/>
                    <a:pt x="1" y="633"/>
                  </a:cubicBezTo>
                  <a:cubicBezTo>
                    <a:pt x="1" y="651"/>
                    <a:pt x="22" y="669"/>
                    <a:pt x="37" y="669"/>
                  </a:cubicBezTo>
                  <a:cubicBezTo>
                    <a:pt x="40" y="669"/>
                    <a:pt x="43" y="668"/>
                    <a:pt x="45" y="666"/>
                  </a:cubicBezTo>
                  <a:cubicBezTo>
                    <a:pt x="134" y="577"/>
                    <a:pt x="179" y="466"/>
                    <a:pt x="234" y="354"/>
                  </a:cubicBezTo>
                  <a:cubicBezTo>
                    <a:pt x="290" y="255"/>
                    <a:pt x="345" y="143"/>
                    <a:pt x="379" y="32"/>
                  </a:cubicBezTo>
                  <a:cubicBezTo>
                    <a:pt x="386" y="16"/>
                    <a:pt x="366" y="1"/>
                    <a:pt x="3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76" name="Google Shape;22176;p33"/>
            <p:cNvSpPr/>
            <p:nvPr/>
          </p:nvSpPr>
          <p:spPr>
            <a:xfrm>
              <a:off x="2487878" y="4299577"/>
              <a:ext cx="11792" cy="19118"/>
            </a:xfrm>
            <a:custGeom>
              <a:avLst/>
              <a:gdLst/>
              <a:ahLst/>
              <a:cxnLst/>
              <a:rect l="l" t="t" r="r" b="b"/>
              <a:pathLst>
                <a:path w="338" h="548" extrusionOk="0">
                  <a:moveTo>
                    <a:pt x="281" y="1"/>
                  </a:moveTo>
                  <a:cubicBezTo>
                    <a:pt x="268" y="1"/>
                    <a:pt x="256" y="7"/>
                    <a:pt x="252" y="22"/>
                  </a:cubicBezTo>
                  <a:cubicBezTo>
                    <a:pt x="230" y="111"/>
                    <a:pt x="197" y="189"/>
                    <a:pt x="153" y="267"/>
                  </a:cubicBezTo>
                  <a:cubicBezTo>
                    <a:pt x="108" y="356"/>
                    <a:pt x="64" y="423"/>
                    <a:pt x="19" y="501"/>
                  </a:cubicBezTo>
                  <a:cubicBezTo>
                    <a:pt x="1" y="528"/>
                    <a:pt x="35" y="548"/>
                    <a:pt x="61" y="548"/>
                  </a:cubicBezTo>
                  <a:cubicBezTo>
                    <a:pt x="66" y="548"/>
                    <a:pt x="71" y="547"/>
                    <a:pt x="74" y="545"/>
                  </a:cubicBezTo>
                  <a:cubicBezTo>
                    <a:pt x="208" y="412"/>
                    <a:pt x="286" y="222"/>
                    <a:pt x="331" y="44"/>
                  </a:cubicBezTo>
                  <a:cubicBezTo>
                    <a:pt x="338" y="23"/>
                    <a:pt x="307" y="1"/>
                    <a:pt x="28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77" name="Google Shape;22177;p33"/>
            <p:cNvSpPr/>
            <p:nvPr/>
          </p:nvSpPr>
          <p:spPr>
            <a:xfrm>
              <a:off x="2497856" y="4314055"/>
              <a:ext cx="3907" cy="4919"/>
            </a:xfrm>
            <a:custGeom>
              <a:avLst/>
              <a:gdLst/>
              <a:ahLst/>
              <a:cxnLst/>
              <a:rect l="l" t="t" r="r" b="b"/>
              <a:pathLst>
                <a:path w="112" h="141" extrusionOk="0">
                  <a:moveTo>
                    <a:pt x="63" y="1"/>
                  </a:moveTo>
                  <a:cubicBezTo>
                    <a:pt x="50" y="1"/>
                    <a:pt x="40" y="6"/>
                    <a:pt x="33" y="19"/>
                  </a:cubicBezTo>
                  <a:cubicBezTo>
                    <a:pt x="22" y="30"/>
                    <a:pt x="22" y="41"/>
                    <a:pt x="11" y="64"/>
                  </a:cubicBezTo>
                  <a:cubicBezTo>
                    <a:pt x="11" y="74"/>
                    <a:pt x="0" y="86"/>
                    <a:pt x="0" y="86"/>
                  </a:cubicBezTo>
                  <a:lnTo>
                    <a:pt x="0" y="108"/>
                  </a:lnTo>
                  <a:lnTo>
                    <a:pt x="0" y="130"/>
                  </a:lnTo>
                  <a:cubicBezTo>
                    <a:pt x="11" y="130"/>
                    <a:pt x="11" y="141"/>
                    <a:pt x="22" y="141"/>
                  </a:cubicBezTo>
                  <a:lnTo>
                    <a:pt x="55" y="141"/>
                  </a:lnTo>
                  <a:cubicBezTo>
                    <a:pt x="67" y="130"/>
                    <a:pt x="67" y="130"/>
                    <a:pt x="67" y="119"/>
                  </a:cubicBezTo>
                  <a:cubicBezTo>
                    <a:pt x="78" y="119"/>
                    <a:pt x="78" y="108"/>
                    <a:pt x="78" y="108"/>
                  </a:cubicBezTo>
                  <a:cubicBezTo>
                    <a:pt x="89" y="108"/>
                    <a:pt x="89" y="97"/>
                    <a:pt x="89" y="97"/>
                  </a:cubicBezTo>
                  <a:cubicBezTo>
                    <a:pt x="100" y="86"/>
                    <a:pt x="100" y="64"/>
                    <a:pt x="111" y="52"/>
                  </a:cubicBezTo>
                  <a:lnTo>
                    <a:pt x="111" y="30"/>
                  </a:lnTo>
                  <a:cubicBezTo>
                    <a:pt x="100" y="19"/>
                    <a:pt x="100" y="8"/>
                    <a:pt x="89" y="8"/>
                  </a:cubicBezTo>
                  <a:cubicBezTo>
                    <a:pt x="80" y="3"/>
                    <a:pt x="71" y="1"/>
                    <a:pt x="6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78" name="Google Shape;22178;p33"/>
            <p:cNvSpPr/>
            <p:nvPr/>
          </p:nvSpPr>
          <p:spPr>
            <a:xfrm>
              <a:off x="2502880" y="4318940"/>
              <a:ext cx="1570" cy="837"/>
            </a:xfrm>
            <a:custGeom>
              <a:avLst/>
              <a:gdLst/>
              <a:ahLst/>
              <a:cxnLst/>
              <a:rect l="l" t="t" r="r" b="b"/>
              <a:pathLst>
                <a:path w="45" h="24" extrusionOk="0">
                  <a:moveTo>
                    <a:pt x="0" y="1"/>
                  </a:moveTo>
                  <a:lnTo>
                    <a:pt x="0" y="13"/>
                  </a:lnTo>
                  <a:lnTo>
                    <a:pt x="0" y="23"/>
                  </a:lnTo>
                  <a:lnTo>
                    <a:pt x="34" y="23"/>
                  </a:lnTo>
                  <a:cubicBezTo>
                    <a:pt x="45" y="23"/>
                    <a:pt x="45" y="13"/>
                    <a:pt x="45" y="13"/>
                  </a:cubicBezTo>
                  <a:lnTo>
                    <a:pt x="34"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79" name="Google Shape;22179;p33"/>
            <p:cNvSpPr/>
            <p:nvPr/>
          </p:nvSpPr>
          <p:spPr>
            <a:xfrm>
              <a:off x="2478458" y="4456330"/>
              <a:ext cx="23305" cy="8547"/>
            </a:xfrm>
            <a:custGeom>
              <a:avLst/>
              <a:gdLst/>
              <a:ahLst/>
              <a:cxnLst/>
              <a:rect l="l" t="t" r="r" b="b"/>
              <a:pathLst>
                <a:path w="668" h="245" extrusionOk="0">
                  <a:moveTo>
                    <a:pt x="11" y="0"/>
                  </a:moveTo>
                  <a:cubicBezTo>
                    <a:pt x="0" y="0"/>
                    <a:pt x="0" y="22"/>
                    <a:pt x="11" y="22"/>
                  </a:cubicBezTo>
                  <a:cubicBezTo>
                    <a:pt x="223" y="101"/>
                    <a:pt x="433" y="168"/>
                    <a:pt x="645" y="245"/>
                  </a:cubicBezTo>
                  <a:cubicBezTo>
                    <a:pt x="667" y="245"/>
                    <a:pt x="667" y="212"/>
                    <a:pt x="645" y="212"/>
                  </a:cubicBezTo>
                  <a:cubicBezTo>
                    <a:pt x="433" y="134"/>
                    <a:pt x="223" y="67"/>
                    <a:pt x="1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80" name="Google Shape;22180;p33"/>
            <p:cNvSpPr/>
            <p:nvPr/>
          </p:nvSpPr>
          <p:spPr>
            <a:xfrm>
              <a:off x="2388027" y="4346257"/>
              <a:ext cx="6245" cy="32969"/>
            </a:xfrm>
            <a:custGeom>
              <a:avLst/>
              <a:gdLst/>
              <a:ahLst/>
              <a:cxnLst/>
              <a:rect l="l" t="t" r="r" b="b"/>
              <a:pathLst>
                <a:path w="179" h="945" extrusionOk="0">
                  <a:moveTo>
                    <a:pt x="38" y="1"/>
                  </a:moveTo>
                  <a:cubicBezTo>
                    <a:pt x="20" y="1"/>
                    <a:pt x="6" y="10"/>
                    <a:pt x="12" y="30"/>
                  </a:cubicBezTo>
                  <a:cubicBezTo>
                    <a:pt x="78" y="320"/>
                    <a:pt x="67" y="609"/>
                    <a:pt x="0" y="898"/>
                  </a:cubicBezTo>
                  <a:cubicBezTo>
                    <a:pt x="0" y="921"/>
                    <a:pt x="39" y="945"/>
                    <a:pt x="66" y="945"/>
                  </a:cubicBezTo>
                  <a:cubicBezTo>
                    <a:pt x="77" y="945"/>
                    <a:pt x="86" y="941"/>
                    <a:pt x="89" y="931"/>
                  </a:cubicBezTo>
                  <a:cubicBezTo>
                    <a:pt x="178" y="642"/>
                    <a:pt x="167" y="330"/>
                    <a:pt x="89" y="30"/>
                  </a:cubicBezTo>
                  <a:cubicBezTo>
                    <a:pt x="83" y="12"/>
                    <a:pt x="58"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81" name="Google Shape;22181;p33"/>
            <p:cNvSpPr/>
            <p:nvPr/>
          </p:nvSpPr>
          <p:spPr>
            <a:xfrm>
              <a:off x="2395005" y="4346013"/>
              <a:ext cx="5861" cy="32201"/>
            </a:xfrm>
            <a:custGeom>
              <a:avLst/>
              <a:gdLst/>
              <a:ahLst/>
              <a:cxnLst/>
              <a:rect l="l" t="t" r="r" b="b"/>
              <a:pathLst>
                <a:path w="168" h="923" extrusionOk="0">
                  <a:moveTo>
                    <a:pt x="95" y="1"/>
                  </a:moveTo>
                  <a:cubicBezTo>
                    <a:pt x="80" y="1"/>
                    <a:pt x="67" y="8"/>
                    <a:pt x="67" y="26"/>
                  </a:cubicBezTo>
                  <a:cubicBezTo>
                    <a:pt x="79" y="304"/>
                    <a:pt x="34" y="593"/>
                    <a:pt x="0" y="871"/>
                  </a:cubicBezTo>
                  <a:cubicBezTo>
                    <a:pt x="0" y="899"/>
                    <a:pt x="31" y="923"/>
                    <a:pt x="57" y="923"/>
                  </a:cubicBezTo>
                  <a:cubicBezTo>
                    <a:pt x="72" y="923"/>
                    <a:pt x="85" y="914"/>
                    <a:pt x="89" y="893"/>
                  </a:cubicBezTo>
                  <a:cubicBezTo>
                    <a:pt x="168" y="616"/>
                    <a:pt x="168" y="315"/>
                    <a:pt x="145" y="37"/>
                  </a:cubicBezTo>
                  <a:cubicBezTo>
                    <a:pt x="145" y="17"/>
                    <a:pt x="117" y="1"/>
                    <a:pt x="9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82" name="Google Shape;22182;p33"/>
            <p:cNvSpPr/>
            <p:nvPr/>
          </p:nvSpPr>
          <p:spPr>
            <a:xfrm>
              <a:off x="2401075" y="4354282"/>
              <a:ext cx="10257" cy="24317"/>
            </a:xfrm>
            <a:custGeom>
              <a:avLst/>
              <a:gdLst/>
              <a:ahLst/>
              <a:cxnLst/>
              <a:rect l="l" t="t" r="r" b="b"/>
              <a:pathLst>
                <a:path w="294" h="697" extrusionOk="0">
                  <a:moveTo>
                    <a:pt x="172" y="1"/>
                  </a:moveTo>
                  <a:cubicBezTo>
                    <a:pt x="149" y="1"/>
                    <a:pt x="127" y="11"/>
                    <a:pt x="138" y="33"/>
                  </a:cubicBezTo>
                  <a:cubicBezTo>
                    <a:pt x="172" y="234"/>
                    <a:pt x="138" y="456"/>
                    <a:pt x="16" y="634"/>
                  </a:cubicBezTo>
                  <a:cubicBezTo>
                    <a:pt x="0" y="666"/>
                    <a:pt x="40" y="697"/>
                    <a:pt x="76" y="697"/>
                  </a:cubicBezTo>
                  <a:cubicBezTo>
                    <a:pt x="91" y="697"/>
                    <a:pt x="106" y="692"/>
                    <a:pt x="116" y="679"/>
                  </a:cubicBezTo>
                  <a:cubicBezTo>
                    <a:pt x="249" y="490"/>
                    <a:pt x="293" y="256"/>
                    <a:pt x="216" y="45"/>
                  </a:cubicBezTo>
                  <a:cubicBezTo>
                    <a:pt x="216" y="23"/>
                    <a:pt x="194" y="1"/>
                    <a:pt x="17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83" name="Google Shape;22183;p33"/>
            <p:cNvSpPr/>
            <p:nvPr/>
          </p:nvSpPr>
          <p:spPr>
            <a:xfrm>
              <a:off x="2412065" y="4366702"/>
              <a:ext cx="4326" cy="9210"/>
            </a:xfrm>
            <a:custGeom>
              <a:avLst/>
              <a:gdLst/>
              <a:ahLst/>
              <a:cxnLst/>
              <a:rect l="l" t="t" r="r" b="b"/>
              <a:pathLst>
                <a:path w="124" h="264" extrusionOk="0">
                  <a:moveTo>
                    <a:pt x="67" y="0"/>
                  </a:moveTo>
                  <a:cubicBezTo>
                    <a:pt x="57" y="0"/>
                    <a:pt x="35" y="11"/>
                    <a:pt x="35" y="33"/>
                  </a:cubicBezTo>
                  <a:lnTo>
                    <a:pt x="35" y="45"/>
                  </a:lnTo>
                  <a:lnTo>
                    <a:pt x="35" y="56"/>
                  </a:lnTo>
                  <a:cubicBezTo>
                    <a:pt x="45" y="67"/>
                    <a:pt x="35" y="67"/>
                    <a:pt x="35" y="78"/>
                  </a:cubicBezTo>
                  <a:lnTo>
                    <a:pt x="35" y="122"/>
                  </a:lnTo>
                  <a:cubicBezTo>
                    <a:pt x="35" y="134"/>
                    <a:pt x="35" y="156"/>
                    <a:pt x="23" y="167"/>
                  </a:cubicBezTo>
                  <a:lnTo>
                    <a:pt x="23" y="178"/>
                  </a:lnTo>
                  <a:cubicBezTo>
                    <a:pt x="23" y="189"/>
                    <a:pt x="12" y="201"/>
                    <a:pt x="12" y="201"/>
                  </a:cubicBezTo>
                  <a:cubicBezTo>
                    <a:pt x="1" y="223"/>
                    <a:pt x="23" y="245"/>
                    <a:pt x="35" y="256"/>
                  </a:cubicBezTo>
                  <a:cubicBezTo>
                    <a:pt x="44" y="261"/>
                    <a:pt x="55" y="263"/>
                    <a:pt x="65" y="263"/>
                  </a:cubicBezTo>
                  <a:cubicBezTo>
                    <a:pt x="79" y="263"/>
                    <a:pt x="90" y="258"/>
                    <a:pt x="90" y="245"/>
                  </a:cubicBezTo>
                  <a:cubicBezTo>
                    <a:pt x="112" y="211"/>
                    <a:pt x="124" y="178"/>
                    <a:pt x="124" y="145"/>
                  </a:cubicBezTo>
                  <a:lnTo>
                    <a:pt x="124" y="45"/>
                  </a:lnTo>
                  <a:cubicBezTo>
                    <a:pt x="112" y="23"/>
                    <a:pt x="90" y="0"/>
                    <a:pt x="6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84" name="Google Shape;22184;p33"/>
            <p:cNvSpPr/>
            <p:nvPr/>
          </p:nvSpPr>
          <p:spPr>
            <a:xfrm>
              <a:off x="2376723" y="4358329"/>
              <a:ext cx="7431" cy="22851"/>
            </a:xfrm>
            <a:custGeom>
              <a:avLst/>
              <a:gdLst/>
              <a:ahLst/>
              <a:cxnLst/>
              <a:rect l="l" t="t" r="r" b="b"/>
              <a:pathLst>
                <a:path w="213" h="655" extrusionOk="0">
                  <a:moveTo>
                    <a:pt x="41" y="1"/>
                  </a:moveTo>
                  <a:cubicBezTo>
                    <a:pt x="20" y="1"/>
                    <a:pt x="0" y="15"/>
                    <a:pt x="13" y="40"/>
                  </a:cubicBezTo>
                  <a:cubicBezTo>
                    <a:pt x="79" y="229"/>
                    <a:pt x="124" y="418"/>
                    <a:pt x="136" y="619"/>
                  </a:cubicBezTo>
                  <a:cubicBezTo>
                    <a:pt x="136" y="638"/>
                    <a:pt x="159" y="654"/>
                    <a:pt x="179" y="654"/>
                  </a:cubicBezTo>
                  <a:cubicBezTo>
                    <a:pt x="192" y="654"/>
                    <a:pt x="202" y="647"/>
                    <a:pt x="202" y="629"/>
                  </a:cubicBezTo>
                  <a:cubicBezTo>
                    <a:pt x="213" y="418"/>
                    <a:pt x="158" y="218"/>
                    <a:pt x="79" y="29"/>
                  </a:cubicBezTo>
                  <a:cubicBezTo>
                    <a:pt x="75" y="9"/>
                    <a:pt x="57" y="1"/>
                    <a:pt x="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85" name="Google Shape;22185;p33"/>
            <p:cNvSpPr/>
            <p:nvPr/>
          </p:nvSpPr>
          <p:spPr>
            <a:xfrm>
              <a:off x="2370164" y="4410208"/>
              <a:ext cx="4431" cy="2861"/>
            </a:xfrm>
            <a:custGeom>
              <a:avLst/>
              <a:gdLst/>
              <a:ahLst/>
              <a:cxnLst/>
              <a:rect l="l" t="t" r="r" b="b"/>
              <a:pathLst>
                <a:path w="127" h="82" extrusionOk="0">
                  <a:moveTo>
                    <a:pt x="50" y="1"/>
                  </a:moveTo>
                  <a:cubicBezTo>
                    <a:pt x="13" y="1"/>
                    <a:pt x="0" y="50"/>
                    <a:pt x="45" y="77"/>
                  </a:cubicBezTo>
                  <a:cubicBezTo>
                    <a:pt x="53" y="80"/>
                    <a:pt x="60" y="81"/>
                    <a:pt x="67" y="81"/>
                  </a:cubicBezTo>
                  <a:cubicBezTo>
                    <a:pt x="109" y="81"/>
                    <a:pt x="126" y="29"/>
                    <a:pt x="79" y="10"/>
                  </a:cubicBezTo>
                  <a:cubicBezTo>
                    <a:pt x="68" y="4"/>
                    <a:pt x="58"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86" name="Google Shape;22186;p33"/>
            <p:cNvSpPr/>
            <p:nvPr/>
          </p:nvSpPr>
          <p:spPr>
            <a:xfrm>
              <a:off x="2446779" y="4455911"/>
              <a:ext cx="48075" cy="15002"/>
            </a:xfrm>
            <a:custGeom>
              <a:avLst/>
              <a:gdLst/>
              <a:ahLst/>
              <a:cxnLst/>
              <a:rect l="l" t="t" r="r" b="b"/>
              <a:pathLst>
                <a:path w="1378" h="430" extrusionOk="0">
                  <a:moveTo>
                    <a:pt x="50" y="0"/>
                  </a:moveTo>
                  <a:cubicBezTo>
                    <a:pt x="1" y="0"/>
                    <a:pt x="32" y="68"/>
                    <a:pt x="73" y="68"/>
                  </a:cubicBezTo>
                  <a:cubicBezTo>
                    <a:pt x="508" y="101"/>
                    <a:pt x="919" y="235"/>
                    <a:pt x="1297" y="424"/>
                  </a:cubicBezTo>
                  <a:cubicBezTo>
                    <a:pt x="1306" y="428"/>
                    <a:pt x="1314" y="429"/>
                    <a:pt x="1322" y="429"/>
                  </a:cubicBezTo>
                  <a:cubicBezTo>
                    <a:pt x="1361" y="429"/>
                    <a:pt x="1377" y="385"/>
                    <a:pt x="1331" y="357"/>
                  </a:cubicBezTo>
                  <a:cubicBezTo>
                    <a:pt x="941" y="146"/>
                    <a:pt x="508" y="24"/>
                    <a:pt x="63" y="2"/>
                  </a:cubicBezTo>
                  <a:cubicBezTo>
                    <a:pt x="58" y="1"/>
                    <a:pt x="54"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87" name="Google Shape;22187;p33"/>
            <p:cNvSpPr/>
            <p:nvPr/>
          </p:nvSpPr>
          <p:spPr>
            <a:xfrm>
              <a:off x="2452571" y="4451969"/>
              <a:ext cx="23968" cy="5163"/>
            </a:xfrm>
            <a:custGeom>
              <a:avLst/>
              <a:gdLst/>
              <a:ahLst/>
              <a:cxnLst/>
              <a:rect l="l" t="t" r="r" b="b"/>
              <a:pathLst>
                <a:path w="687" h="148" extrusionOk="0">
                  <a:moveTo>
                    <a:pt x="159" y="0"/>
                  </a:moveTo>
                  <a:cubicBezTo>
                    <a:pt x="127" y="0"/>
                    <a:pt x="95" y="1"/>
                    <a:pt x="63" y="3"/>
                  </a:cubicBezTo>
                  <a:cubicBezTo>
                    <a:pt x="1" y="3"/>
                    <a:pt x="26" y="71"/>
                    <a:pt x="66" y="71"/>
                  </a:cubicBezTo>
                  <a:cubicBezTo>
                    <a:pt x="69" y="71"/>
                    <a:pt x="72" y="71"/>
                    <a:pt x="75" y="70"/>
                  </a:cubicBezTo>
                  <a:cubicBezTo>
                    <a:pt x="263" y="70"/>
                    <a:pt x="453" y="92"/>
                    <a:pt x="631" y="147"/>
                  </a:cubicBezTo>
                  <a:cubicBezTo>
                    <a:pt x="653" y="147"/>
                    <a:pt x="675" y="147"/>
                    <a:pt x="675" y="125"/>
                  </a:cubicBezTo>
                  <a:cubicBezTo>
                    <a:pt x="686" y="103"/>
                    <a:pt x="664" y="81"/>
                    <a:pt x="642" y="81"/>
                  </a:cubicBezTo>
                  <a:cubicBezTo>
                    <a:pt x="484" y="25"/>
                    <a:pt x="319" y="0"/>
                    <a:pt x="1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88" name="Google Shape;22188;p33"/>
            <p:cNvSpPr/>
            <p:nvPr/>
          </p:nvSpPr>
          <p:spPr>
            <a:xfrm>
              <a:off x="2457246" y="4435711"/>
              <a:ext cx="40644" cy="4745"/>
            </a:xfrm>
            <a:custGeom>
              <a:avLst/>
              <a:gdLst/>
              <a:ahLst/>
              <a:cxnLst/>
              <a:rect l="l" t="t" r="r" b="b"/>
              <a:pathLst>
                <a:path w="1165" h="136" extrusionOk="0">
                  <a:moveTo>
                    <a:pt x="494" y="1"/>
                  </a:moveTo>
                  <a:cubicBezTo>
                    <a:pt x="345" y="1"/>
                    <a:pt x="195" y="12"/>
                    <a:pt x="52" y="35"/>
                  </a:cubicBezTo>
                  <a:cubicBezTo>
                    <a:pt x="0" y="46"/>
                    <a:pt x="44" y="103"/>
                    <a:pt x="77" y="103"/>
                  </a:cubicBezTo>
                  <a:cubicBezTo>
                    <a:pt x="80" y="103"/>
                    <a:pt x="82" y="103"/>
                    <a:pt x="85" y="102"/>
                  </a:cubicBezTo>
                  <a:cubicBezTo>
                    <a:pt x="263" y="91"/>
                    <a:pt x="430" y="80"/>
                    <a:pt x="608" y="80"/>
                  </a:cubicBezTo>
                  <a:cubicBezTo>
                    <a:pt x="774" y="91"/>
                    <a:pt x="942" y="113"/>
                    <a:pt x="1120" y="136"/>
                  </a:cubicBezTo>
                  <a:cubicBezTo>
                    <a:pt x="1164" y="136"/>
                    <a:pt x="1142" y="80"/>
                    <a:pt x="1108" y="69"/>
                  </a:cubicBezTo>
                  <a:cubicBezTo>
                    <a:pt x="913" y="23"/>
                    <a:pt x="704" y="1"/>
                    <a:pt x="49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89" name="Google Shape;22189;p33"/>
            <p:cNvSpPr/>
            <p:nvPr/>
          </p:nvSpPr>
          <p:spPr>
            <a:xfrm>
              <a:off x="2469317" y="4371656"/>
              <a:ext cx="24561" cy="31817"/>
            </a:xfrm>
            <a:custGeom>
              <a:avLst/>
              <a:gdLst/>
              <a:ahLst/>
              <a:cxnLst/>
              <a:rect l="l" t="t" r="r" b="b"/>
              <a:pathLst>
                <a:path w="704" h="912" extrusionOk="0">
                  <a:moveTo>
                    <a:pt x="654" y="0"/>
                  </a:moveTo>
                  <a:cubicBezTo>
                    <a:pt x="645" y="0"/>
                    <a:pt x="635" y="4"/>
                    <a:pt x="629" y="14"/>
                  </a:cubicBezTo>
                  <a:cubicBezTo>
                    <a:pt x="440" y="303"/>
                    <a:pt x="228" y="593"/>
                    <a:pt x="17" y="859"/>
                  </a:cubicBezTo>
                  <a:cubicBezTo>
                    <a:pt x="0" y="885"/>
                    <a:pt x="29" y="911"/>
                    <a:pt x="54" y="911"/>
                  </a:cubicBezTo>
                  <a:cubicBezTo>
                    <a:pt x="61" y="911"/>
                    <a:pt x="68" y="909"/>
                    <a:pt x="73" y="904"/>
                  </a:cubicBezTo>
                  <a:cubicBezTo>
                    <a:pt x="295" y="637"/>
                    <a:pt x="507" y="348"/>
                    <a:pt x="695" y="47"/>
                  </a:cubicBezTo>
                  <a:cubicBezTo>
                    <a:pt x="704" y="24"/>
                    <a:pt x="678" y="0"/>
                    <a:pt x="6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90" name="Google Shape;22190;p33"/>
            <p:cNvSpPr/>
            <p:nvPr/>
          </p:nvSpPr>
          <p:spPr>
            <a:xfrm>
              <a:off x="2465130" y="4376471"/>
              <a:ext cx="31852" cy="35132"/>
            </a:xfrm>
            <a:custGeom>
              <a:avLst/>
              <a:gdLst/>
              <a:ahLst/>
              <a:cxnLst/>
              <a:rect l="l" t="t" r="r" b="b"/>
              <a:pathLst>
                <a:path w="913" h="1007" extrusionOk="0">
                  <a:moveTo>
                    <a:pt x="873" y="0"/>
                  </a:moveTo>
                  <a:cubicBezTo>
                    <a:pt x="864" y="0"/>
                    <a:pt x="856" y="3"/>
                    <a:pt x="849" y="10"/>
                  </a:cubicBezTo>
                  <a:cubicBezTo>
                    <a:pt x="605" y="354"/>
                    <a:pt x="326" y="665"/>
                    <a:pt x="26" y="955"/>
                  </a:cubicBezTo>
                  <a:cubicBezTo>
                    <a:pt x="0" y="981"/>
                    <a:pt x="34" y="1006"/>
                    <a:pt x="61" y="1006"/>
                  </a:cubicBezTo>
                  <a:cubicBezTo>
                    <a:pt x="69" y="1006"/>
                    <a:pt x="76" y="1004"/>
                    <a:pt x="81" y="999"/>
                  </a:cubicBezTo>
                  <a:cubicBezTo>
                    <a:pt x="404" y="732"/>
                    <a:pt x="671" y="388"/>
                    <a:pt x="904" y="32"/>
                  </a:cubicBezTo>
                  <a:cubicBezTo>
                    <a:pt x="913" y="16"/>
                    <a:pt x="893" y="0"/>
                    <a:pt x="87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91" name="Google Shape;22191;p33"/>
            <p:cNvSpPr/>
            <p:nvPr/>
          </p:nvSpPr>
          <p:spPr>
            <a:xfrm>
              <a:off x="2466212" y="4399078"/>
              <a:ext cx="19816" cy="15560"/>
            </a:xfrm>
            <a:custGeom>
              <a:avLst/>
              <a:gdLst/>
              <a:ahLst/>
              <a:cxnLst/>
              <a:rect l="l" t="t" r="r" b="b"/>
              <a:pathLst>
                <a:path w="568" h="446" extrusionOk="0">
                  <a:moveTo>
                    <a:pt x="501" y="1"/>
                  </a:moveTo>
                  <a:cubicBezTo>
                    <a:pt x="494" y="1"/>
                    <a:pt x="489" y="3"/>
                    <a:pt x="485" y="7"/>
                  </a:cubicBezTo>
                  <a:cubicBezTo>
                    <a:pt x="340" y="140"/>
                    <a:pt x="184" y="262"/>
                    <a:pt x="28" y="373"/>
                  </a:cubicBezTo>
                  <a:cubicBezTo>
                    <a:pt x="0" y="402"/>
                    <a:pt x="43" y="445"/>
                    <a:pt x="77" y="445"/>
                  </a:cubicBezTo>
                  <a:cubicBezTo>
                    <a:pt x="83" y="445"/>
                    <a:pt x="90" y="444"/>
                    <a:pt x="95" y="440"/>
                  </a:cubicBezTo>
                  <a:cubicBezTo>
                    <a:pt x="262" y="340"/>
                    <a:pt x="406" y="207"/>
                    <a:pt x="540" y="62"/>
                  </a:cubicBezTo>
                  <a:cubicBezTo>
                    <a:pt x="567" y="35"/>
                    <a:pt x="528" y="1"/>
                    <a:pt x="50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92" name="Google Shape;22192;p33"/>
            <p:cNvSpPr/>
            <p:nvPr/>
          </p:nvSpPr>
          <p:spPr>
            <a:xfrm>
              <a:off x="2445663" y="4321068"/>
              <a:ext cx="11443" cy="27910"/>
            </a:xfrm>
            <a:custGeom>
              <a:avLst/>
              <a:gdLst/>
              <a:ahLst/>
              <a:cxnLst/>
              <a:rect l="l" t="t" r="r" b="b"/>
              <a:pathLst>
                <a:path w="328" h="800" extrusionOk="0">
                  <a:moveTo>
                    <a:pt x="297" y="1"/>
                  </a:moveTo>
                  <a:cubicBezTo>
                    <a:pt x="290" y="1"/>
                    <a:pt x="283" y="6"/>
                    <a:pt x="283" y="18"/>
                  </a:cubicBezTo>
                  <a:cubicBezTo>
                    <a:pt x="250" y="274"/>
                    <a:pt x="162" y="530"/>
                    <a:pt x="16" y="752"/>
                  </a:cubicBezTo>
                  <a:cubicBezTo>
                    <a:pt x="1" y="776"/>
                    <a:pt x="29" y="799"/>
                    <a:pt x="55" y="799"/>
                  </a:cubicBezTo>
                  <a:cubicBezTo>
                    <a:pt x="66" y="799"/>
                    <a:pt x="77" y="795"/>
                    <a:pt x="83" y="785"/>
                  </a:cubicBezTo>
                  <a:cubicBezTo>
                    <a:pt x="228" y="563"/>
                    <a:pt x="317" y="296"/>
                    <a:pt x="328" y="29"/>
                  </a:cubicBezTo>
                  <a:cubicBezTo>
                    <a:pt x="328" y="15"/>
                    <a:pt x="310" y="1"/>
                    <a:pt x="29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93" name="Google Shape;22193;p33"/>
            <p:cNvSpPr/>
            <p:nvPr/>
          </p:nvSpPr>
          <p:spPr>
            <a:xfrm>
              <a:off x="2445523" y="4339035"/>
              <a:ext cx="12246" cy="19781"/>
            </a:xfrm>
            <a:custGeom>
              <a:avLst/>
              <a:gdLst/>
              <a:ahLst/>
              <a:cxnLst/>
              <a:rect l="l" t="t" r="r" b="b"/>
              <a:pathLst>
                <a:path w="351" h="567" extrusionOk="0">
                  <a:moveTo>
                    <a:pt x="298" y="1"/>
                  </a:moveTo>
                  <a:cubicBezTo>
                    <a:pt x="288" y="1"/>
                    <a:pt x="280" y="5"/>
                    <a:pt x="277" y="15"/>
                  </a:cubicBezTo>
                  <a:cubicBezTo>
                    <a:pt x="221" y="204"/>
                    <a:pt x="121" y="371"/>
                    <a:pt x="10" y="527"/>
                  </a:cubicBezTo>
                  <a:cubicBezTo>
                    <a:pt x="1" y="544"/>
                    <a:pt x="25" y="567"/>
                    <a:pt x="47" y="567"/>
                  </a:cubicBezTo>
                  <a:cubicBezTo>
                    <a:pt x="53" y="567"/>
                    <a:pt x="60" y="565"/>
                    <a:pt x="65" y="559"/>
                  </a:cubicBezTo>
                  <a:cubicBezTo>
                    <a:pt x="198" y="415"/>
                    <a:pt x="287" y="237"/>
                    <a:pt x="343" y="37"/>
                  </a:cubicBezTo>
                  <a:cubicBezTo>
                    <a:pt x="351" y="22"/>
                    <a:pt x="321" y="1"/>
                    <a:pt x="29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94" name="Google Shape;22194;p33"/>
            <p:cNvSpPr/>
            <p:nvPr/>
          </p:nvSpPr>
          <p:spPr>
            <a:xfrm>
              <a:off x="2361930" y="4372214"/>
              <a:ext cx="13711" cy="34678"/>
            </a:xfrm>
            <a:custGeom>
              <a:avLst/>
              <a:gdLst/>
              <a:ahLst/>
              <a:cxnLst/>
              <a:rect l="l" t="t" r="r" b="b"/>
              <a:pathLst>
                <a:path w="393" h="994" extrusionOk="0">
                  <a:moveTo>
                    <a:pt x="50" y="1"/>
                  </a:moveTo>
                  <a:cubicBezTo>
                    <a:pt x="24" y="1"/>
                    <a:pt x="1" y="16"/>
                    <a:pt x="14" y="43"/>
                  </a:cubicBezTo>
                  <a:cubicBezTo>
                    <a:pt x="103" y="176"/>
                    <a:pt x="170" y="320"/>
                    <a:pt x="214" y="476"/>
                  </a:cubicBezTo>
                  <a:cubicBezTo>
                    <a:pt x="259" y="643"/>
                    <a:pt x="281" y="799"/>
                    <a:pt x="293" y="955"/>
                  </a:cubicBezTo>
                  <a:cubicBezTo>
                    <a:pt x="293" y="976"/>
                    <a:pt x="326" y="993"/>
                    <a:pt x="349" y="993"/>
                  </a:cubicBezTo>
                  <a:cubicBezTo>
                    <a:pt x="361" y="993"/>
                    <a:pt x="370" y="988"/>
                    <a:pt x="370" y="977"/>
                  </a:cubicBezTo>
                  <a:cubicBezTo>
                    <a:pt x="392" y="810"/>
                    <a:pt x="359" y="632"/>
                    <a:pt x="315" y="476"/>
                  </a:cubicBezTo>
                  <a:cubicBezTo>
                    <a:pt x="259" y="310"/>
                    <a:pt x="192" y="165"/>
                    <a:pt x="92" y="20"/>
                  </a:cubicBezTo>
                  <a:cubicBezTo>
                    <a:pt x="84" y="7"/>
                    <a:pt x="66"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95" name="Google Shape;22195;p33"/>
            <p:cNvSpPr/>
            <p:nvPr/>
          </p:nvSpPr>
          <p:spPr>
            <a:xfrm>
              <a:off x="2368420" y="4370923"/>
              <a:ext cx="9350" cy="25538"/>
            </a:xfrm>
            <a:custGeom>
              <a:avLst/>
              <a:gdLst/>
              <a:ahLst/>
              <a:cxnLst/>
              <a:rect l="l" t="t" r="r" b="b"/>
              <a:pathLst>
                <a:path w="268" h="732" extrusionOk="0">
                  <a:moveTo>
                    <a:pt x="35" y="0"/>
                  </a:moveTo>
                  <a:cubicBezTo>
                    <a:pt x="17" y="0"/>
                    <a:pt x="0" y="11"/>
                    <a:pt x="6" y="35"/>
                  </a:cubicBezTo>
                  <a:cubicBezTo>
                    <a:pt x="95" y="246"/>
                    <a:pt x="151" y="468"/>
                    <a:pt x="196" y="703"/>
                  </a:cubicBezTo>
                  <a:cubicBezTo>
                    <a:pt x="201" y="720"/>
                    <a:pt x="223" y="732"/>
                    <a:pt x="241" y="732"/>
                  </a:cubicBezTo>
                  <a:cubicBezTo>
                    <a:pt x="256" y="732"/>
                    <a:pt x="267" y="723"/>
                    <a:pt x="262" y="703"/>
                  </a:cubicBezTo>
                  <a:cubicBezTo>
                    <a:pt x="228" y="468"/>
                    <a:pt x="151" y="235"/>
                    <a:pt x="73" y="24"/>
                  </a:cubicBezTo>
                  <a:cubicBezTo>
                    <a:pt x="68" y="8"/>
                    <a:pt x="51" y="0"/>
                    <a:pt x="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96" name="Google Shape;22196;p33"/>
            <p:cNvSpPr/>
            <p:nvPr/>
          </p:nvSpPr>
          <p:spPr>
            <a:xfrm>
              <a:off x="2375223" y="4376401"/>
              <a:ext cx="5477" cy="13222"/>
            </a:xfrm>
            <a:custGeom>
              <a:avLst/>
              <a:gdLst/>
              <a:ahLst/>
              <a:cxnLst/>
              <a:rect l="l" t="t" r="r" b="b"/>
              <a:pathLst>
                <a:path w="157" h="379" extrusionOk="0">
                  <a:moveTo>
                    <a:pt x="33" y="0"/>
                  </a:moveTo>
                  <a:cubicBezTo>
                    <a:pt x="11" y="0"/>
                    <a:pt x="1" y="12"/>
                    <a:pt x="1" y="34"/>
                  </a:cubicBezTo>
                  <a:cubicBezTo>
                    <a:pt x="23" y="134"/>
                    <a:pt x="45" y="245"/>
                    <a:pt x="78" y="345"/>
                  </a:cubicBezTo>
                  <a:cubicBezTo>
                    <a:pt x="90" y="368"/>
                    <a:pt x="100" y="378"/>
                    <a:pt x="122" y="378"/>
                  </a:cubicBezTo>
                  <a:cubicBezTo>
                    <a:pt x="145" y="378"/>
                    <a:pt x="156" y="368"/>
                    <a:pt x="156" y="345"/>
                  </a:cubicBezTo>
                  <a:cubicBezTo>
                    <a:pt x="134" y="245"/>
                    <a:pt x="100" y="134"/>
                    <a:pt x="78" y="34"/>
                  </a:cubicBezTo>
                  <a:cubicBezTo>
                    <a:pt x="67" y="12"/>
                    <a:pt x="56" y="0"/>
                    <a:pt x="3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97" name="Google Shape;22197;p33"/>
            <p:cNvSpPr/>
            <p:nvPr/>
          </p:nvSpPr>
          <p:spPr>
            <a:xfrm>
              <a:off x="2353732" y="4503987"/>
              <a:ext cx="16083" cy="39388"/>
            </a:xfrm>
            <a:custGeom>
              <a:avLst/>
              <a:gdLst/>
              <a:ahLst/>
              <a:cxnLst/>
              <a:rect l="l" t="t" r="r" b="b"/>
              <a:pathLst>
                <a:path w="461" h="1129" extrusionOk="0">
                  <a:moveTo>
                    <a:pt x="359" y="0"/>
                  </a:moveTo>
                  <a:cubicBezTo>
                    <a:pt x="345" y="0"/>
                    <a:pt x="332" y="7"/>
                    <a:pt x="327" y="25"/>
                  </a:cubicBezTo>
                  <a:cubicBezTo>
                    <a:pt x="283" y="381"/>
                    <a:pt x="160" y="715"/>
                    <a:pt x="16" y="1048"/>
                  </a:cubicBezTo>
                  <a:cubicBezTo>
                    <a:pt x="0" y="1080"/>
                    <a:pt x="30" y="1106"/>
                    <a:pt x="56" y="1106"/>
                  </a:cubicBezTo>
                  <a:cubicBezTo>
                    <a:pt x="67" y="1106"/>
                    <a:pt x="76" y="1102"/>
                    <a:pt x="83" y="1093"/>
                  </a:cubicBezTo>
                  <a:cubicBezTo>
                    <a:pt x="238" y="814"/>
                    <a:pt x="338" y="492"/>
                    <a:pt x="383" y="181"/>
                  </a:cubicBezTo>
                  <a:lnTo>
                    <a:pt x="383" y="181"/>
                  </a:lnTo>
                  <a:cubicBezTo>
                    <a:pt x="360" y="481"/>
                    <a:pt x="294" y="781"/>
                    <a:pt x="182" y="1070"/>
                  </a:cubicBezTo>
                  <a:cubicBezTo>
                    <a:pt x="175" y="1102"/>
                    <a:pt x="207" y="1128"/>
                    <a:pt x="234" y="1128"/>
                  </a:cubicBezTo>
                  <a:cubicBezTo>
                    <a:pt x="245" y="1128"/>
                    <a:pt x="254" y="1124"/>
                    <a:pt x="261" y="1115"/>
                  </a:cubicBezTo>
                  <a:cubicBezTo>
                    <a:pt x="405" y="792"/>
                    <a:pt x="461" y="436"/>
                    <a:pt x="449" y="92"/>
                  </a:cubicBezTo>
                  <a:cubicBezTo>
                    <a:pt x="449" y="73"/>
                    <a:pt x="427" y="55"/>
                    <a:pt x="407" y="55"/>
                  </a:cubicBezTo>
                  <a:cubicBezTo>
                    <a:pt x="402" y="55"/>
                    <a:pt x="398" y="56"/>
                    <a:pt x="394" y="58"/>
                  </a:cubicBezTo>
                  <a:lnTo>
                    <a:pt x="394" y="36"/>
                  </a:lnTo>
                  <a:cubicBezTo>
                    <a:pt x="401" y="16"/>
                    <a:pt x="379" y="0"/>
                    <a:pt x="3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98" name="Google Shape;22198;p33"/>
            <p:cNvSpPr/>
            <p:nvPr/>
          </p:nvSpPr>
          <p:spPr>
            <a:xfrm>
              <a:off x="2369117" y="4518606"/>
              <a:ext cx="7571" cy="28259"/>
            </a:xfrm>
            <a:custGeom>
              <a:avLst/>
              <a:gdLst/>
              <a:ahLst/>
              <a:cxnLst/>
              <a:rect l="l" t="t" r="r" b="b"/>
              <a:pathLst>
                <a:path w="217" h="810" extrusionOk="0">
                  <a:moveTo>
                    <a:pt x="171" y="1"/>
                  </a:moveTo>
                  <a:cubicBezTo>
                    <a:pt x="161" y="1"/>
                    <a:pt x="153" y="6"/>
                    <a:pt x="153" y="17"/>
                  </a:cubicBezTo>
                  <a:cubicBezTo>
                    <a:pt x="131" y="273"/>
                    <a:pt x="87" y="518"/>
                    <a:pt x="8" y="763"/>
                  </a:cubicBezTo>
                  <a:cubicBezTo>
                    <a:pt x="1" y="786"/>
                    <a:pt x="32" y="810"/>
                    <a:pt x="54" y="810"/>
                  </a:cubicBezTo>
                  <a:cubicBezTo>
                    <a:pt x="64" y="810"/>
                    <a:pt x="72" y="806"/>
                    <a:pt x="75" y="796"/>
                  </a:cubicBezTo>
                  <a:cubicBezTo>
                    <a:pt x="164" y="551"/>
                    <a:pt x="208" y="296"/>
                    <a:pt x="208" y="39"/>
                  </a:cubicBezTo>
                  <a:cubicBezTo>
                    <a:pt x="216" y="18"/>
                    <a:pt x="190" y="1"/>
                    <a:pt x="1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99" name="Google Shape;22199;p33"/>
            <p:cNvSpPr/>
            <p:nvPr/>
          </p:nvSpPr>
          <p:spPr>
            <a:xfrm>
              <a:off x="2379898" y="4532003"/>
              <a:ext cx="2337" cy="7012"/>
            </a:xfrm>
            <a:custGeom>
              <a:avLst/>
              <a:gdLst/>
              <a:ahLst/>
              <a:cxnLst/>
              <a:rect l="l" t="t" r="r" b="b"/>
              <a:pathLst>
                <a:path w="67" h="201" extrusionOk="0">
                  <a:moveTo>
                    <a:pt x="22" y="1"/>
                  </a:moveTo>
                  <a:cubicBezTo>
                    <a:pt x="11" y="1"/>
                    <a:pt x="0" y="11"/>
                    <a:pt x="0" y="23"/>
                  </a:cubicBezTo>
                  <a:cubicBezTo>
                    <a:pt x="0" y="78"/>
                    <a:pt x="11" y="122"/>
                    <a:pt x="11" y="178"/>
                  </a:cubicBezTo>
                  <a:lnTo>
                    <a:pt x="22" y="189"/>
                  </a:lnTo>
                  <a:cubicBezTo>
                    <a:pt x="33" y="201"/>
                    <a:pt x="45" y="201"/>
                    <a:pt x="45" y="201"/>
                  </a:cubicBezTo>
                  <a:cubicBezTo>
                    <a:pt x="67" y="201"/>
                    <a:pt x="67" y="189"/>
                    <a:pt x="67" y="178"/>
                  </a:cubicBezTo>
                  <a:cubicBezTo>
                    <a:pt x="67" y="134"/>
                    <a:pt x="55" y="78"/>
                    <a:pt x="55" y="23"/>
                  </a:cubicBezTo>
                  <a:cubicBezTo>
                    <a:pt x="55" y="11"/>
                    <a:pt x="33" y="1"/>
                    <a:pt x="2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00" name="Google Shape;22200;p33"/>
            <p:cNvSpPr/>
            <p:nvPr/>
          </p:nvSpPr>
          <p:spPr>
            <a:xfrm>
              <a:off x="2310121" y="4496452"/>
              <a:ext cx="24561" cy="26724"/>
            </a:xfrm>
            <a:custGeom>
              <a:avLst/>
              <a:gdLst/>
              <a:ahLst/>
              <a:cxnLst/>
              <a:rect l="l" t="t" r="r" b="b"/>
              <a:pathLst>
                <a:path w="704" h="766" extrusionOk="0">
                  <a:moveTo>
                    <a:pt x="627" y="0"/>
                  </a:moveTo>
                  <a:cubicBezTo>
                    <a:pt x="612" y="0"/>
                    <a:pt x="597" y="5"/>
                    <a:pt x="587" y="19"/>
                  </a:cubicBezTo>
                  <a:cubicBezTo>
                    <a:pt x="510" y="140"/>
                    <a:pt x="421" y="263"/>
                    <a:pt x="320" y="374"/>
                  </a:cubicBezTo>
                  <a:cubicBezTo>
                    <a:pt x="231" y="496"/>
                    <a:pt x="120" y="597"/>
                    <a:pt x="20" y="708"/>
                  </a:cubicBezTo>
                  <a:cubicBezTo>
                    <a:pt x="1" y="728"/>
                    <a:pt x="33" y="765"/>
                    <a:pt x="64" y="765"/>
                  </a:cubicBezTo>
                  <a:cubicBezTo>
                    <a:pt x="68" y="765"/>
                    <a:pt x="72" y="765"/>
                    <a:pt x="75" y="763"/>
                  </a:cubicBezTo>
                  <a:cubicBezTo>
                    <a:pt x="209" y="674"/>
                    <a:pt x="309" y="563"/>
                    <a:pt x="409" y="441"/>
                  </a:cubicBezTo>
                  <a:cubicBezTo>
                    <a:pt x="510" y="318"/>
                    <a:pt x="599" y="196"/>
                    <a:pt x="688" y="63"/>
                  </a:cubicBezTo>
                  <a:cubicBezTo>
                    <a:pt x="703" y="32"/>
                    <a:pt x="663" y="0"/>
                    <a:pt x="6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01" name="Google Shape;22201;p33"/>
            <p:cNvSpPr/>
            <p:nvPr/>
          </p:nvSpPr>
          <p:spPr>
            <a:xfrm>
              <a:off x="2319715" y="4506290"/>
              <a:ext cx="13781" cy="14792"/>
            </a:xfrm>
            <a:custGeom>
              <a:avLst/>
              <a:gdLst/>
              <a:ahLst/>
              <a:cxnLst/>
              <a:rect l="l" t="t" r="r" b="b"/>
              <a:pathLst>
                <a:path w="395" h="424" extrusionOk="0">
                  <a:moveTo>
                    <a:pt x="331" y="1"/>
                  </a:moveTo>
                  <a:cubicBezTo>
                    <a:pt x="319" y="1"/>
                    <a:pt x="308" y="5"/>
                    <a:pt x="301" y="14"/>
                  </a:cubicBezTo>
                  <a:cubicBezTo>
                    <a:pt x="257" y="81"/>
                    <a:pt x="212" y="148"/>
                    <a:pt x="156" y="204"/>
                  </a:cubicBezTo>
                  <a:cubicBezTo>
                    <a:pt x="134" y="237"/>
                    <a:pt x="112" y="259"/>
                    <a:pt x="90" y="293"/>
                  </a:cubicBezTo>
                  <a:cubicBezTo>
                    <a:pt x="57" y="315"/>
                    <a:pt x="34" y="348"/>
                    <a:pt x="12" y="382"/>
                  </a:cubicBezTo>
                  <a:cubicBezTo>
                    <a:pt x="1" y="392"/>
                    <a:pt x="12" y="415"/>
                    <a:pt x="23" y="415"/>
                  </a:cubicBezTo>
                  <a:cubicBezTo>
                    <a:pt x="29" y="420"/>
                    <a:pt x="37" y="423"/>
                    <a:pt x="45" y="423"/>
                  </a:cubicBezTo>
                  <a:cubicBezTo>
                    <a:pt x="54" y="423"/>
                    <a:pt x="62" y="420"/>
                    <a:pt x="67" y="415"/>
                  </a:cubicBezTo>
                  <a:cubicBezTo>
                    <a:pt x="101" y="392"/>
                    <a:pt x="134" y="370"/>
                    <a:pt x="156" y="337"/>
                  </a:cubicBezTo>
                  <a:cubicBezTo>
                    <a:pt x="190" y="303"/>
                    <a:pt x="212" y="281"/>
                    <a:pt x="235" y="248"/>
                  </a:cubicBezTo>
                  <a:cubicBezTo>
                    <a:pt x="290" y="181"/>
                    <a:pt x="334" y="115"/>
                    <a:pt x="379" y="48"/>
                  </a:cubicBezTo>
                  <a:cubicBezTo>
                    <a:pt x="395" y="24"/>
                    <a:pt x="360" y="1"/>
                    <a:pt x="33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02" name="Google Shape;22202;p33"/>
            <p:cNvSpPr/>
            <p:nvPr/>
          </p:nvSpPr>
          <p:spPr>
            <a:xfrm>
              <a:off x="2285350" y="4507337"/>
              <a:ext cx="30457" cy="28992"/>
            </a:xfrm>
            <a:custGeom>
              <a:avLst/>
              <a:gdLst/>
              <a:ahLst/>
              <a:cxnLst/>
              <a:rect l="l" t="t" r="r" b="b"/>
              <a:pathLst>
                <a:path w="873" h="831" extrusionOk="0">
                  <a:moveTo>
                    <a:pt x="31" y="0"/>
                  </a:moveTo>
                  <a:cubicBezTo>
                    <a:pt x="16" y="0"/>
                    <a:pt x="0" y="8"/>
                    <a:pt x="7" y="29"/>
                  </a:cubicBezTo>
                  <a:cubicBezTo>
                    <a:pt x="41" y="107"/>
                    <a:pt x="118" y="174"/>
                    <a:pt x="174" y="240"/>
                  </a:cubicBezTo>
                  <a:cubicBezTo>
                    <a:pt x="229" y="318"/>
                    <a:pt x="296" y="385"/>
                    <a:pt x="363" y="451"/>
                  </a:cubicBezTo>
                  <a:cubicBezTo>
                    <a:pt x="486" y="585"/>
                    <a:pt x="619" y="708"/>
                    <a:pt x="775" y="819"/>
                  </a:cubicBezTo>
                  <a:cubicBezTo>
                    <a:pt x="786" y="827"/>
                    <a:pt x="798" y="830"/>
                    <a:pt x="809" y="830"/>
                  </a:cubicBezTo>
                  <a:cubicBezTo>
                    <a:pt x="844" y="830"/>
                    <a:pt x="872" y="796"/>
                    <a:pt x="830" y="763"/>
                  </a:cubicBezTo>
                  <a:cubicBezTo>
                    <a:pt x="686" y="651"/>
                    <a:pt x="552" y="530"/>
                    <a:pt x="419" y="396"/>
                  </a:cubicBezTo>
                  <a:cubicBezTo>
                    <a:pt x="352" y="340"/>
                    <a:pt x="296" y="273"/>
                    <a:pt x="229" y="207"/>
                  </a:cubicBezTo>
                  <a:cubicBezTo>
                    <a:pt x="174" y="140"/>
                    <a:pt x="118" y="62"/>
                    <a:pt x="51" y="6"/>
                  </a:cubicBezTo>
                  <a:cubicBezTo>
                    <a:pt x="48" y="2"/>
                    <a:pt x="39" y="0"/>
                    <a:pt x="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03" name="Google Shape;22203;p33"/>
            <p:cNvSpPr/>
            <p:nvPr/>
          </p:nvSpPr>
          <p:spPr>
            <a:xfrm>
              <a:off x="2305376" y="4490695"/>
              <a:ext cx="6629" cy="7466"/>
            </a:xfrm>
            <a:custGeom>
              <a:avLst/>
              <a:gdLst/>
              <a:ahLst/>
              <a:cxnLst/>
              <a:rect l="l" t="t" r="r" b="b"/>
              <a:pathLst>
                <a:path w="190" h="214" extrusionOk="0">
                  <a:moveTo>
                    <a:pt x="134" y="0"/>
                  </a:moveTo>
                  <a:cubicBezTo>
                    <a:pt x="130" y="0"/>
                    <a:pt x="126" y="2"/>
                    <a:pt x="122" y="6"/>
                  </a:cubicBezTo>
                  <a:cubicBezTo>
                    <a:pt x="100" y="6"/>
                    <a:pt x="100" y="6"/>
                    <a:pt x="90" y="16"/>
                  </a:cubicBezTo>
                  <a:cubicBezTo>
                    <a:pt x="78" y="38"/>
                    <a:pt x="56" y="61"/>
                    <a:pt x="45" y="83"/>
                  </a:cubicBezTo>
                  <a:cubicBezTo>
                    <a:pt x="34" y="95"/>
                    <a:pt x="23" y="105"/>
                    <a:pt x="23" y="117"/>
                  </a:cubicBezTo>
                  <a:cubicBezTo>
                    <a:pt x="11" y="127"/>
                    <a:pt x="11" y="127"/>
                    <a:pt x="11" y="139"/>
                  </a:cubicBezTo>
                  <a:cubicBezTo>
                    <a:pt x="11" y="150"/>
                    <a:pt x="1" y="150"/>
                    <a:pt x="1" y="161"/>
                  </a:cubicBezTo>
                  <a:lnTo>
                    <a:pt x="1" y="184"/>
                  </a:lnTo>
                  <a:cubicBezTo>
                    <a:pt x="11" y="194"/>
                    <a:pt x="11" y="206"/>
                    <a:pt x="23" y="206"/>
                  </a:cubicBezTo>
                  <a:cubicBezTo>
                    <a:pt x="34" y="211"/>
                    <a:pt x="45" y="214"/>
                    <a:pt x="55" y="214"/>
                  </a:cubicBezTo>
                  <a:cubicBezTo>
                    <a:pt x="64" y="214"/>
                    <a:pt x="73" y="211"/>
                    <a:pt x="78" y="206"/>
                  </a:cubicBezTo>
                  <a:cubicBezTo>
                    <a:pt x="90" y="206"/>
                    <a:pt x="90" y="194"/>
                    <a:pt x="100" y="194"/>
                  </a:cubicBezTo>
                  <a:lnTo>
                    <a:pt x="112" y="184"/>
                  </a:lnTo>
                  <a:cubicBezTo>
                    <a:pt x="122" y="161"/>
                    <a:pt x="134" y="150"/>
                    <a:pt x="145" y="139"/>
                  </a:cubicBezTo>
                  <a:cubicBezTo>
                    <a:pt x="156" y="117"/>
                    <a:pt x="167" y="95"/>
                    <a:pt x="189" y="72"/>
                  </a:cubicBezTo>
                  <a:lnTo>
                    <a:pt x="189" y="38"/>
                  </a:lnTo>
                  <a:lnTo>
                    <a:pt x="156" y="6"/>
                  </a:lnTo>
                  <a:cubicBezTo>
                    <a:pt x="149" y="6"/>
                    <a:pt x="141" y="0"/>
                    <a:pt x="1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04" name="Google Shape;22204;p33"/>
            <p:cNvSpPr/>
            <p:nvPr/>
          </p:nvSpPr>
          <p:spPr>
            <a:xfrm>
              <a:off x="2455745" y="4518954"/>
              <a:ext cx="4884" cy="25189"/>
            </a:xfrm>
            <a:custGeom>
              <a:avLst/>
              <a:gdLst/>
              <a:ahLst/>
              <a:cxnLst/>
              <a:rect l="l" t="t" r="r" b="b"/>
              <a:pathLst>
                <a:path w="140" h="722" extrusionOk="0">
                  <a:moveTo>
                    <a:pt x="27" y="0"/>
                  </a:moveTo>
                  <a:cubicBezTo>
                    <a:pt x="12" y="0"/>
                    <a:pt x="1" y="9"/>
                    <a:pt x="6" y="29"/>
                  </a:cubicBezTo>
                  <a:cubicBezTo>
                    <a:pt x="28" y="130"/>
                    <a:pt x="39" y="241"/>
                    <a:pt x="50" y="352"/>
                  </a:cubicBezTo>
                  <a:cubicBezTo>
                    <a:pt x="50" y="463"/>
                    <a:pt x="39" y="575"/>
                    <a:pt x="39" y="686"/>
                  </a:cubicBezTo>
                  <a:cubicBezTo>
                    <a:pt x="39" y="706"/>
                    <a:pt x="59" y="722"/>
                    <a:pt x="77" y="722"/>
                  </a:cubicBezTo>
                  <a:cubicBezTo>
                    <a:pt x="90" y="722"/>
                    <a:pt x="101" y="714"/>
                    <a:pt x="106" y="697"/>
                  </a:cubicBezTo>
                  <a:cubicBezTo>
                    <a:pt x="139" y="585"/>
                    <a:pt x="139" y="474"/>
                    <a:pt x="128" y="363"/>
                  </a:cubicBezTo>
                  <a:cubicBezTo>
                    <a:pt x="117" y="252"/>
                    <a:pt x="106" y="141"/>
                    <a:pt x="73" y="29"/>
                  </a:cubicBezTo>
                  <a:cubicBezTo>
                    <a:pt x="67" y="12"/>
                    <a:pt x="44" y="0"/>
                    <a:pt x="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05" name="Google Shape;22205;p33"/>
            <p:cNvSpPr/>
            <p:nvPr/>
          </p:nvSpPr>
          <p:spPr>
            <a:xfrm>
              <a:off x="2449745" y="4527083"/>
              <a:ext cx="5059" cy="26375"/>
            </a:xfrm>
            <a:custGeom>
              <a:avLst/>
              <a:gdLst/>
              <a:ahLst/>
              <a:cxnLst/>
              <a:rect l="l" t="t" r="r" b="b"/>
              <a:pathLst>
                <a:path w="145" h="756" extrusionOk="0">
                  <a:moveTo>
                    <a:pt x="44" y="1"/>
                  </a:moveTo>
                  <a:cubicBezTo>
                    <a:pt x="29" y="1"/>
                    <a:pt x="17" y="10"/>
                    <a:pt x="22" y="30"/>
                  </a:cubicBezTo>
                  <a:cubicBezTo>
                    <a:pt x="33" y="142"/>
                    <a:pt x="33" y="263"/>
                    <a:pt x="33" y="375"/>
                  </a:cubicBezTo>
                  <a:lnTo>
                    <a:pt x="0" y="708"/>
                  </a:lnTo>
                  <a:cubicBezTo>
                    <a:pt x="0" y="732"/>
                    <a:pt x="28" y="756"/>
                    <a:pt x="48" y="756"/>
                  </a:cubicBezTo>
                  <a:cubicBezTo>
                    <a:pt x="56" y="756"/>
                    <a:pt x="63" y="752"/>
                    <a:pt x="67" y="742"/>
                  </a:cubicBezTo>
                  <a:cubicBezTo>
                    <a:pt x="144" y="520"/>
                    <a:pt x="122" y="263"/>
                    <a:pt x="89" y="30"/>
                  </a:cubicBezTo>
                  <a:cubicBezTo>
                    <a:pt x="83" y="12"/>
                    <a:pt x="61"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06" name="Google Shape;22206;p33"/>
            <p:cNvSpPr/>
            <p:nvPr/>
          </p:nvSpPr>
          <p:spPr>
            <a:xfrm>
              <a:off x="2315075" y="4309101"/>
              <a:ext cx="16083" cy="27840"/>
            </a:xfrm>
            <a:custGeom>
              <a:avLst/>
              <a:gdLst/>
              <a:ahLst/>
              <a:cxnLst/>
              <a:rect l="l" t="t" r="r" b="b"/>
              <a:pathLst>
                <a:path w="461" h="798" extrusionOk="0">
                  <a:moveTo>
                    <a:pt x="40" y="1"/>
                  </a:moveTo>
                  <a:cubicBezTo>
                    <a:pt x="35" y="1"/>
                    <a:pt x="29" y="2"/>
                    <a:pt x="22" y="5"/>
                  </a:cubicBezTo>
                  <a:cubicBezTo>
                    <a:pt x="0" y="5"/>
                    <a:pt x="0" y="28"/>
                    <a:pt x="12" y="38"/>
                  </a:cubicBezTo>
                  <a:cubicBezTo>
                    <a:pt x="200" y="250"/>
                    <a:pt x="323" y="495"/>
                    <a:pt x="390" y="762"/>
                  </a:cubicBezTo>
                  <a:cubicBezTo>
                    <a:pt x="390" y="781"/>
                    <a:pt x="418" y="797"/>
                    <a:pt x="438" y="797"/>
                  </a:cubicBezTo>
                  <a:cubicBezTo>
                    <a:pt x="451" y="797"/>
                    <a:pt x="461" y="790"/>
                    <a:pt x="457" y="772"/>
                  </a:cubicBezTo>
                  <a:cubicBezTo>
                    <a:pt x="423" y="483"/>
                    <a:pt x="279" y="216"/>
                    <a:pt x="78" y="16"/>
                  </a:cubicBezTo>
                  <a:cubicBezTo>
                    <a:pt x="63" y="9"/>
                    <a:pt x="52"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07" name="Google Shape;22207;p33"/>
            <p:cNvSpPr/>
            <p:nvPr/>
          </p:nvSpPr>
          <p:spPr>
            <a:xfrm>
              <a:off x="2322018" y="4309520"/>
              <a:ext cx="13467" cy="24282"/>
            </a:xfrm>
            <a:custGeom>
              <a:avLst/>
              <a:gdLst/>
              <a:ahLst/>
              <a:cxnLst/>
              <a:rect l="l" t="t" r="r" b="b"/>
              <a:pathLst>
                <a:path w="386" h="696" extrusionOk="0">
                  <a:moveTo>
                    <a:pt x="33" y="0"/>
                  </a:moveTo>
                  <a:cubicBezTo>
                    <a:pt x="15" y="0"/>
                    <a:pt x="1" y="8"/>
                    <a:pt x="13" y="26"/>
                  </a:cubicBezTo>
                  <a:cubicBezTo>
                    <a:pt x="102" y="249"/>
                    <a:pt x="202" y="461"/>
                    <a:pt x="302" y="671"/>
                  </a:cubicBezTo>
                  <a:cubicBezTo>
                    <a:pt x="312" y="687"/>
                    <a:pt x="333" y="696"/>
                    <a:pt x="350" y="696"/>
                  </a:cubicBezTo>
                  <a:cubicBezTo>
                    <a:pt x="370" y="696"/>
                    <a:pt x="386" y="684"/>
                    <a:pt x="380" y="661"/>
                  </a:cubicBezTo>
                  <a:cubicBezTo>
                    <a:pt x="280" y="438"/>
                    <a:pt x="169" y="227"/>
                    <a:pt x="68" y="16"/>
                  </a:cubicBezTo>
                  <a:cubicBezTo>
                    <a:pt x="63" y="6"/>
                    <a:pt x="47" y="0"/>
                    <a:pt x="3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08" name="Google Shape;22208;p33"/>
            <p:cNvSpPr/>
            <p:nvPr/>
          </p:nvSpPr>
          <p:spPr>
            <a:xfrm>
              <a:off x="2325158" y="4302298"/>
              <a:ext cx="9350" cy="15909"/>
            </a:xfrm>
            <a:custGeom>
              <a:avLst/>
              <a:gdLst/>
              <a:ahLst/>
              <a:cxnLst/>
              <a:rect l="l" t="t" r="r" b="b"/>
              <a:pathLst>
                <a:path w="268" h="456" extrusionOk="0">
                  <a:moveTo>
                    <a:pt x="23" y="0"/>
                  </a:moveTo>
                  <a:cubicBezTo>
                    <a:pt x="12" y="0"/>
                    <a:pt x="0" y="22"/>
                    <a:pt x="12" y="33"/>
                  </a:cubicBezTo>
                  <a:cubicBezTo>
                    <a:pt x="79" y="167"/>
                    <a:pt x="134" y="300"/>
                    <a:pt x="201" y="434"/>
                  </a:cubicBezTo>
                  <a:cubicBezTo>
                    <a:pt x="212" y="445"/>
                    <a:pt x="234" y="456"/>
                    <a:pt x="245" y="456"/>
                  </a:cubicBezTo>
                  <a:cubicBezTo>
                    <a:pt x="267" y="445"/>
                    <a:pt x="267" y="434"/>
                    <a:pt x="267" y="423"/>
                  </a:cubicBezTo>
                  <a:lnTo>
                    <a:pt x="67" y="22"/>
                  </a:lnTo>
                  <a:cubicBezTo>
                    <a:pt x="56" y="11"/>
                    <a:pt x="45" y="0"/>
                    <a:pt x="2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09" name="Google Shape;22209;p33"/>
            <p:cNvSpPr/>
            <p:nvPr/>
          </p:nvSpPr>
          <p:spPr>
            <a:xfrm>
              <a:off x="2329031" y="4298460"/>
              <a:ext cx="4431" cy="2826"/>
            </a:xfrm>
            <a:custGeom>
              <a:avLst/>
              <a:gdLst/>
              <a:ahLst/>
              <a:cxnLst/>
              <a:rect l="l" t="t" r="r" b="b"/>
              <a:pathLst>
                <a:path w="127" h="81" extrusionOk="0">
                  <a:moveTo>
                    <a:pt x="50" y="1"/>
                  </a:moveTo>
                  <a:cubicBezTo>
                    <a:pt x="14" y="1"/>
                    <a:pt x="0" y="50"/>
                    <a:pt x="45" y="76"/>
                  </a:cubicBezTo>
                  <a:cubicBezTo>
                    <a:pt x="53" y="79"/>
                    <a:pt x="60" y="81"/>
                    <a:pt x="67" y="81"/>
                  </a:cubicBezTo>
                  <a:cubicBezTo>
                    <a:pt x="109" y="81"/>
                    <a:pt x="126" y="29"/>
                    <a:pt x="79" y="10"/>
                  </a:cubicBezTo>
                  <a:cubicBezTo>
                    <a:pt x="68" y="3"/>
                    <a:pt x="59"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10" name="Google Shape;22210;p33"/>
            <p:cNvSpPr/>
            <p:nvPr/>
          </p:nvSpPr>
          <p:spPr>
            <a:xfrm>
              <a:off x="2331717" y="4289145"/>
              <a:ext cx="4780" cy="2826"/>
            </a:xfrm>
            <a:custGeom>
              <a:avLst/>
              <a:gdLst/>
              <a:ahLst/>
              <a:cxnLst/>
              <a:rect l="l" t="t" r="r" b="b"/>
              <a:pathLst>
                <a:path w="137" h="81" extrusionOk="0">
                  <a:moveTo>
                    <a:pt x="51" y="1"/>
                  </a:moveTo>
                  <a:cubicBezTo>
                    <a:pt x="15" y="1"/>
                    <a:pt x="1" y="50"/>
                    <a:pt x="46" y="76"/>
                  </a:cubicBezTo>
                  <a:cubicBezTo>
                    <a:pt x="54" y="80"/>
                    <a:pt x="62" y="81"/>
                    <a:pt x="69" y="81"/>
                  </a:cubicBezTo>
                  <a:cubicBezTo>
                    <a:pt x="112" y="81"/>
                    <a:pt x="137" y="29"/>
                    <a:pt x="79" y="10"/>
                  </a:cubicBezTo>
                  <a:cubicBezTo>
                    <a:pt x="69" y="3"/>
                    <a:pt x="59" y="1"/>
                    <a:pt x="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11" name="Google Shape;22211;p33"/>
            <p:cNvSpPr/>
            <p:nvPr/>
          </p:nvSpPr>
          <p:spPr>
            <a:xfrm>
              <a:off x="2373792" y="4420779"/>
              <a:ext cx="7675" cy="23514"/>
            </a:xfrm>
            <a:custGeom>
              <a:avLst/>
              <a:gdLst/>
              <a:ahLst/>
              <a:cxnLst/>
              <a:rect l="l" t="t" r="r" b="b"/>
              <a:pathLst>
                <a:path w="220" h="674" extrusionOk="0">
                  <a:moveTo>
                    <a:pt x="158" y="0"/>
                  </a:moveTo>
                  <a:cubicBezTo>
                    <a:pt x="143" y="0"/>
                    <a:pt x="131" y="9"/>
                    <a:pt x="131" y="30"/>
                  </a:cubicBezTo>
                  <a:cubicBezTo>
                    <a:pt x="119" y="230"/>
                    <a:pt x="74" y="430"/>
                    <a:pt x="8" y="619"/>
                  </a:cubicBezTo>
                  <a:cubicBezTo>
                    <a:pt x="1" y="649"/>
                    <a:pt x="28" y="674"/>
                    <a:pt x="54" y="674"/>
                  </a:cubicBezTo>
                  <a:cubicBezTo>
                    <a:pt x="66" y="674"/>
                    <a:pt x="79" y="667"/>
                    <a:pt x="86" y="653"/>
                  </a:cubicBezTo>
                  <a:cubicBezTo>
                    <a:pt x="186" y="475"/>
                    <a:pt x="220" y="263"/>
                    <a:pt x="220" y="52"/>
                  </a:cubicBezTo>
                  <a:cubicBezTo>
                    <a:pt x="220" y="24"/>
                    <a:pt x="185" y="0"/>
                    <a:pt x="15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12" name="Google Shape;22212;p33"/>
            <p:cNvSpPr/>
            <p:nvPr/>
          </p:nvSpPr>
          <p:spPr>
            <a:xfrm>
              <a:off x="2381014" y="4425419"/>
              <a:ext cx="5094" cy="22084"/>
            </a:xfrm>
            <a:custGeom>
              <a:avLst/>
              <a:gdLst/>
              <a:ahLst/>
              <a:cxnLst/>
              <a:rect l="l" t="t" r="r" b="b"/>
              <a:pathLst>
                <a:path w="146" h="633" extrusionOk="0">
                  <a:moveTo>
                    <a:pt x="61" y="1"/>
                  </a:moveTo>
                  <a:cubicBezTo>
                    <a:pt x="47" y="1"/>
                    <a:pt x="35" y="10"/>
                    <a:pt x="35" y="30"/>
                  </a:cubicBezTo>
                  <a:cubicBezTo>
                    <a:pt x="57" y="208"/>
                    <a:pt x="35" y="397"/>
                    <a:pt x="1" y="586"/>
                  </a:cubicBezTo>
                  <a:cubicBezTo>
                    <a:pt x="1" y="614"/>
                    <a:pt x="31" y="633"/>
                    <a:pt x="56" y="633"/>
                  </a:cubicBezTo>
                  <a:cubicBezTo>
                    <a:pt x="72" y="633"/>
                    <a:pt x="86" y="626"/>
                    <a:pt x="90" y="609"/>
                  </a:cubicBezTo>
                  <a:cubicBezTo>
                    <a:pt x="146" y="419"/>
                    <a:pt x="134" y="219"/>
                    <a:pt x="102" y="30"/>
                  </a:cubicBezTo>
                  <a:cubicBezTo>
                    <a:pt x="95" y="12"/>
                    <a:pt x="77" y="1"/>
                    <a:pt x="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13" name="Google Shape;22213;p33"/>
            <p:cNvSpPr/>
            <p:nvPr/>
          </p:nvSpPr>
          <p:spPr>
            <a:xfrm>
              <a:off x="2388027" y="4430722"/>
              <a:ext cx="8547" cy="29829"/>
            </a:xfrm>
            <a:custGeom>
              <a:avLst/>
              <a:gdLst/>
              <a:ahLst/>
              <a:cxnLst/>
              <a:rect l="l" t="t" r="r" b="b"/>
              <a:pathLst>
                <a:path w="245" h="855" extrusionOk="0">
                  <a:moveTo>
                    <a:pt x="45" y="0"/>
                  </a:moveTo>
                  <a:cubicBezTo>
                    <a:pt x="22" y="0"/>
                    <a:pt x="0" y="12"/>
                    <a:pt x="12" y="34"/>
                  </a:cubicBezTo>
                  <a:cubicBezTo>
                    <a:pt x="45" y="156"/>
                    <a:pt x="56" y="289"/>
                    <a:pt x="56" y="423"/>
                  </a:cubicBezTo>
                  <a:cubicBezTo>
                    <a:pt x="56" y="556"/>
                    <a:pt x="22" y="690"/>
                    <a:pt x="0" y="823"/>
                  </a:cubicBezTo>
                  <a:cubicBezTo>
                    <a:pt x="0" y="839"/>
                    <a:pt x="28" y="855"/>
                    <a:pt x="48" y="855"/>
                  </a:cubicBezTo>
                  <a:cubicBezTo>
                    <a:pt x="57" y="855"/>
                    <a:pt x="64" y="852"/>
                    <a:pt x="67" y="845"/>
                  </a:cubicBezTo>
                  <a:cubicBezTo>
                    <a:pt x="101" y="790"/>
                    <a:pt x="123" y="724"/>
                    <a:pt x="134" y="668"/>
                  </a:cubicBezTo>
                  <a:lnTo>
                    <a:pt x="134" y="668"/>
                  </a:lnTo>
                  <a:cubicBezTo>
                    <a:pt x="134" y="701"/>
                    <a:pt x="134" y="724"/>
                    <a:pt x="123" y="756"/>
                  </a:cubicBezTo>
                  <a:cubicBezTo>
                    <a:pt x="123" y="778"/>
                    <a:pt x="146" y="796"/>
                    <a:pt x="166" y="796"/>
                  </a:cubicBezTo>
                  <a:cubicBezTo>
                    <a:pt x="176" y="796"/>
                    <a:pt x="186" y="791"/>
                    <a:pt x="190" y="779"/>
                  </a:cubicBezTo>
                  <a:cubicBezTo>
                    <a:pt x="245" y="579"/>
                    <a:pt x="212" y="378"/>
                    <a:pt x="145" y="190"/>
                  </a:cubicBezTo>
                  <a:cubicBezTo>
                    <a:pt x="145" y="178"/>
                    <a:pt x="134" y="178"/>
                    <a:pt x="134" y="178"/>
                  </a:cubicBezTo>
                  <a:cubicBezTo>
                    <a:pt x="123" y="123"/>
                    <a:pt x="111" y="78"/>
                    <a:pt x="89" y="34"/>
                  </a:cubicBezTo>
                  <a:cubicBezTo>
                    <a:pt x="89" y="12"/>
                    <a:pt x="67"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14" name="Google Shape;22214;p33"/>
            <p:cNvSpPr/>
            <p:nvPr/>
          </p:nvSpPr>
          <p:spPr>
            <a:xfrm>
              <a:off x="2408960" y="4407800"/>
              <a:ext cx="40818" cy="26096"/>
            </a:xfrm>
            <a:custGeom>
              <a:avLst/>
              <a:gdLst/>
              <a:ahLst/>
              <a:cxnLst/>
              <a:rect l="l" t="t" r="r" b="b"/>
              <a:pathLst>
                <a:path w="1170" h="748" extrusionOk="0">
                  <a:moveTo>
                    <a:pt x="1020" y="0"/>
                  </a:moveTo>
                  <a:cubicBezTo>
                    <a:pt x="1009" y="0"/>
                    <a:pt x="999" y="4"/>
                    <a:pt x="991" y="12"/>
                  </a:cubicBezTo>
                  <a:cubicBezTo>
                    <a:pt x="913" y="101"/>
                    <a:pt x="824" y="168"/>
                    <a:pt x="713" y="212"/>
                  </a:cubicBezTo>
                  <a:cubicBezTo>
                    <a:pt x="657" y="235"/>
                    <a:pt x="601" y="246"/>
                    <a:pt x="546" y="257"/>
                  </a:cubicBezTo>
                  <a:lnTo>
                    <a:pt x="423" y="257"/>
                  </a:lnTo>
                  <a:cubicBezTo>
                    <a:pt x="413" y="257"/>
                    <a:pt x="401" y="257"/>
                    <a:pt x="401" y="268"/>
                  </a:cubicBezTo>
                  <a:cubicBezTo>
                    <a:pt x="390" y="268"/>
                    <a:pt x="379" y="268"/>
                    <a:pt x="379" y="279"/>
                  </a:cubicBezTo>
                  <a:cubicBezTo>
                    <a:pt x="334" y="301"/>
                    <a:pt x="357" y="346"/>
                    <a:pt x="390" y="357"/>
                  </a:cubicBezTo>
                  <a:cubicBezTo>
                    <a:pt x="379" y="357"/>
                    <a:pt x="390" y="357"/>
                    <a:pt x="401" y="368"/>
                  </a:cubicBezTo>
                  <a:cubicBezTo>
                    <a:pt x="413" y="368"/>
                    <a:pt x="413" y="380"/>
                    <a:pt x="423" y="380"/>
                  </a:cubicBezTo>
                  <a:lnTo>
                    <a:pt x="579" y="380"/>
                  </a:lnTo>
                  <a:cubicBezTo>
                    <a:pt x="506" y="396"/>
                    <a:pt x="432" y="406"/>
                    <a:pt x="359" y="406"/>
                  </a:cubicBezTo>
                  <a:cubicBezTo>
                    <a:pt x="332" y="406"/>
                    <a:pt x="306" y="405"/>
                    <a:pt x="279" y="402"/>
                  </a:cubicBezTo>
                  <a:cubicBezTo>
                    <a:pt x="245" y="402"/>
                    <a:pt x="223" y="412"/>
                    <a:pt x="223" y="446"/>
                  </a:cubicBezTo>
                  <a:cubicBezTo>
                    <a:pt x="213" y="469"/>
                    <a:pt x="235" y="501"/>
                    <a:pt x="257" y="513"/>
                  </a:cubicBezTo>
                  <a:cubicBezTo>
                    <a:pt x="301" y="529"/>
                    <a:pt x="346" y="535"/>
                    <a:pt x="389" y="535"/>
                  </a:cubicBezTo>
                  <a:cubicBezTo>
                    <a:pt x="432" y="535"/>
                    <a:pt x="474" y="529"/>
                    <a:pt x="512" y="524"/>
                  </a:cubicBezTo>
                  <a:cubicBezTo>
                    <a:pt x="541" y="524"/>
                    <a:pt x="562" y="516"/>
                    <a:pt x="581" y="514"/>
                  </a:cubicBezTo>
                  <a:lnTo>
                    <a:pt x="581" y="514"/>
                  </a:lnTo>
                  <a:cubicBezTo>
                    <a:pt x="578" y="515"/>
                    <a:pt x="575" y="517"/>
                    <a:pt x="568" y="524"/>
                  </a:cubicBezTo>
                  <a:cubicBezTo>
                    <a:pt x="490" y="546"/>
                    <a:pt x="413" y="568"/>
                    <a:pt x="334" y="580"/>
                  </a:cubicBezTo>
                  <a:cubicBezTo>
                    <a:pt x="287" y="586"/>
                    <a:pt x="236" y="597"/>
                    <a:pt x="188" y="597"/>
                  </a:cubicBezTo>
                  <a:cubicBezTo>
                    <a:pt x="157" y="597"/>
                    <a:pt x="127" y="593"/>
                    <a:pt x="101" y="580"/>
                  </a:cubicBezTo>
                  <a:cubicBezTo>
                    <a:pt x="84" y="574"/>
                    <a:pt x="68" y="568"/>
                    <a:pt x="54" y="568"/>
                  </a:cubicBezTo>
                  <a:cubicBezTo>
                    <a:pt x="40" y="568"/>
                    <a:pt x="29" y="574"/>
                    <a:pt x="23" y="590"/>
                  </a:cubicBezTo>
                  <a:cubicBezTo>
                    <a:pt x="1" y="624"/>
                    <a:pt x="35" y="657"/>
                    <a:pt x="57" y="669"/>
                  </a:cubicBezTo>
                  <a:cubicBezTo>
                    <a:pt x="79" y="679"/>
                    <a:pt x="112" y="679"/>
                    <a:pt x="146" y="691"/>
                  </a:cubicBezTo>
                  <a:cubicBezTo>
                    <a:pt x="146" y="724"/>
                    <a:pt x="179" y="746"/>
                    <a:pt x="213" y="746"/>
                  </a:cubicBezTo>
                  <a:cubicBezTo>
                    <a:pt x="236" y="747"/>
                    <a:pt x="259" y="747"/>
                    <a:pt x="283" y="747"/>
                  </a:cubicBezTo>
                  <a:cubicBezTo>
                    <a:pt x="583" y="747"/>
                    <a:pt x="889" y="678"/>
                    <a:pt x="1147" y="513"/>
                  </a:cubicBezTo>
                  <a:cubicBezTo>
                    <a:pt x="1169" y="501"/>
                    <a:pt x="1147" y="457"/>
                    <a:pt x="1135" y="446"/>
                  </a:cubicBezTo>
                  <a:cubicBezTo>
                    <a:pt x="1119" y="438"/>
                    <a:pt x="1104" y="430"/>
                    <a:pt x="1084" y="430"/>
                  </a:cubicBezTo>
                  <a:cubicBezTo>
                    <a:pt x="1076" y="430"/>
                    <a:pt x="1067" y="432"/>
                    <a:pt x="1058" y="435"/>
                  </a:cubicBezTo>
                  <a:cubicBezTo>
                    <a:pt x="1024" y="446"/>
                    <a:pt x="991" y="457"/>
                    <a:pt x="957" y="479"/>
                  </a:cubicBezTo>
                  <a:cubicBezTo>
                    <a:pt x="1002" y="446"/>
                    <a:pt x="1046" y="424"/>
                    <a:pt x="1091" y="390"/>
                  </a:cubicBezTo>
                  <a:cubicBezTo>
                    <a:pt x="1125" y="368"/>
                    <a:pt x="1068" y="324"/>
                    <a:pt x="1024" y="324"/>
                  </a:cubicBezTo>
                  <a:cubicBezTo>
                    <a:pt x="1058" y="301"/>
                    <a:pt x="1091" y="279"/>
                    <a:pt x="1113" y="257"/>
                  </a:cubicBezTo>
                  <a:cubicBezTo>
                    <a:pt x="1135" y="235"/>
                    <a:pt x="1125" y="202"/>
                    <a:pt x="1102" y="179"/>
                  </a:cubicBezTo>
                  <a:cubicBezTo>
                    <a:pt x="1091" y="168"/>
                    <a:pt x="1074" y="163"/>
                    <a:pt x="1058" y="163"/>
                  </a:cubicBezTo>
                  <a:cubicBezTo>
                    <a:pt x="1041" y="163"/>
                    <a:pt x="1024" y="168"/>
                    <a:pt x="1013" y="179"/>
                  </a:cubicBezTo>
                  <a:cubicBezTo>
                    <a:pt x="980" y="202"/>
                    <a:pt x="947" y="224"/>
                    <a:pt x="924" y="235"/>
                  </a:cubicBezTo>
                  <a:cubicBezTo>
                    <a:pt x="980" y="190"/>
                    <a:pt x="1036" y="146"/>
                    <a:pt x="1080" y="79"/>
                  </a:cubicBezTo>
                  <a:cubicBezTo>
                    <a:pt x="1102" y="57"/>
                    <a:pt x="1091" y="34"/>
                    <a:pt x="1068" y="24"/>
                  </a:cubicBezTo>
                  <a:cubicBezTo>
                    <a:pt x="1055" y="10"/>
                    <a:pt x="1037" y="0"/>
                    <a:pt x="10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15" name="Google Shape;22215;p33"/>
            <p:cNvSpPr/>
            <p:nvPr/>
          </p:nvSpPr>
          <p:spPr>
            <a:xfrm>
              <a:off x="2381817" y="4382053"/>
              <a:ext cx="62170" cy="35655"/>
            </a:xfrm>
            <a:custGeom>
              <a:avLst/>
              <a:gdLst/>
              <a:ahLst/>
              <a:cxnLst/>
              <a:rect l="l" t="t" r="r" b="b"/>
              <a:pathLst>
                <a:path w="1782" h="1022" extrusionOk="0">
                  <a:moveTo>
                    <a:pt x="888" y="1"/>
                  </a:moveTo>
                  <a:cubicBezTo>
                    <a:pt x="881" y="1"/>
                    <a:pt x="874" y="2"/>
                    <a:pt x="868" y="5"/>
                  </a:cubicBezTo>
                  <a:cubicBezTo>
                    <a:pt x="712" y="16"/>
                    <a:pt x="568" y="61"/>
                    <a:pt x="434" y="149"/>
                  </a:cubicBezTo>
                  <a:cubicBezTo>
                    <a:pt x="378" y="183"/>
                    <a:pt x="312" y="228"/>
                    <a:pt x="256" y="272"/>
                  </a:cubicBezTo>
                  <a:cubicBezTo>
                    <a:pt x="256" y="283"/>
                    <a:pt x="256" y="295"/>
                    <a:pt x="245" y="295"/>
                  </a:cubicBezTo>
                  <a:cubicBezTo>
                    <a:pt x="167" y="339"/>
                    <a:pt x="89" y="384"/>
                    <a:pt x="22" y="439"/>
                  </a:cubicBezTo>
                  <a:cubicBezTo>
                    <a:pt x="0" y="461"/>
                    <a:pt x="12" y="483"/>
                    <a:pt x="34" y="505"/>
                  </a:cubicBezTo>
                  <a:cubicBezTo>
                    <a:pt x="40" y="519"/>
                    <a:pt x="55" y="524"/>
                    <a:pt x="70" y="524"/>
                  </a:cubicBezTo>
                  <a:cubicBezTo>
                    <a:pt x="81" y="524"/>
                    <a:pt x="92" y="521"/>
                    <a:pt x="101" y="517"/>
                  </a:cubicBezTo>
                  <a:cubicBezTo>
                    <a:pt x="145" y="505"/>
                    <a:pt x="178" y="483"/>
                    <a:pt x="223" y="461"/>
                  </a:cubicBezTo>
                  <a:lnTo>
                    <a:pt x="223" y="461"/>
                  </a:lnTo>
                  <a:cubicBezTo>
                    <a:pt x="196" y="497"/>
                    <a:pt x="242" y="534"/>
                    <a:pt x="279" y="534"/>
                  </a:cubicBezTo>
                  <a:cubicBezTo>
                    <a:pt x="287" y="534"/>
                    <a:pt x="295" y="532"/>
                    <a:pt x="301" y="528"/>
                  </a:cubicBezTo>
                  <a:cubicBezTo>
                    <a:pt x="323" y="528"/>
                    <a:pt x="334" y="517"/>
                    <a:pt x="345" y="517"/>
                  </a:cubicBezTo>
                  <a:cubicBezTo>
                    <a:pt x="356" y="517"/>
                    <a:pt x="356" y="517"/>
                    <a:pt x="356" y="528"/>
                  </a:cubicBezTo>
                  <a:cubicBezTo>
                    <a:pt x="368" y="539"/>
                    <a:pt x="390" y="539"/>
                    <a:pt x="401" y="539"/>
                  </a:cubicBezTo>
                  <a:cubicBezTo>
                    <a:pt x="467" y="517"/>
                    <a:pt x="523" y="483"/>
                    <a:pt x="579" y="450"/>
                  </a:cubicBezTo>
                  <a:lnTo>
                    <a:pt x="590" y="450"/>
                  </a:lnTo>
                  <a:cubicBezTo>
                    <a:pt x="590" y="470"/>
                    <a:pt x="615" y="497"/>
                    <a:pt x="643" y="497"/>
                  </a:cubicBezTo>
                  <a:cubicBezTo>
                    <a:pt x="648" y="497"/>
                    <a:pt x="652" y="496"/>
                    <a:pt x="657" y="495"/>
                  </a:cubicBezTo>
                  <a:cubicBezTo>
                    <a:pt x="668" y="483"/>
                    <a:pt x="679" y="483"/>
                    <a:pt x="690" y="472"/>
                  </a:cubicBezTo>
                  <a:cubicBezTo>
                    <a:pt x="690" y="483"/>
                    <a:pt x="701" y="495"/>
                    <a:pt x="701" y="505"/>
                  </a:cubicBezTo>
                  <a:cubicBezTo>
                    <a:pt x="690" y="505"/>
                    <a:pt x="679" y="505"/>
                    <a:pt x="679" y="517"/>
                  </a:cubicBezTo>
                  <a:cubicBezTo>
                    <a:pt x="645" y="528"/>
                    <a:pt x="668" y="561"/>
                    <a:pt x="701" y="561"/>
                  </a:cubicBezTo>
                  <a:cubicBezTo>
                    <a:pt x="701" y="580"/>
                    <a:pt x="723" y="598"/>
                    <a:pt x="743" y="598"/>
                  </a:cubicBezTo>
                  <a:cubicBezTo>
                    <a:pt x="748" y="598"/>
                    <a:pt x="752" y="597"/>
                    <a:pt x="757" y="594"/>
                  </a:cubicBezTo>
                  <a:cubicBezTo>
                    <a:pt x="857" y="572"/>
                    <a:pt x="957" y="561"/>
                    <a:pt x="1057" y="550"/>
                  </a:cubicBezTo>
                  <a:lnTo>
                    <a:pt x="1057" y="550"/>
                  </a:lnTo>
                  <a:cubicBezTo>
                    <a:pt x="1001" y="572"/>
                    <a:pt x="946" y="584"/>
                    <a:pt x="890" y="606"/>
                  </a:cubicBezTo>
                  <a:lnTo>
                    <a:pt x="857" y="606"/>
                  </a:lnTo>
                  <a:lnTo>
                    <a:pt x="845" y="617"/>
                  </a:lnTo>
                  <a:cubicBezTo>
                    <a:pt x="835" y="617"/>
                    <a:pt x="835" y="628"/>
                    <a:pt x="835" y="628"/>
                  </a:cubicBezTo>
                  <a:lnTo>
                    <a:pt x="801" y="628"/>
                  </a:lnTo>
                  <a:cubicBezTo>
                    <a:pt x="790" y="628"/>
                    <a:pt x="790" y="639"/>
                    <a:pt x="779" y="639"/>
                  </a:cubicBezTo>
                  <a:cubicBezTo>
                    <a:pt x="768" y="639"/>
                    <a:pt x="746" y="650"/>
                    <a:pt x="724" y="650"/>
                  </a:cubicBezTo>
                  <a:cubicBezTo>
                    <a:pt x="712" y="661"/>
                    <a:pt x="712" y="661"/>
                    <a:pt x="701" y="661"/>
                  </a:cubicBezTo>
                  <a:cubicBezTo>
                    <a:pt x="679" y="661"/>
                    <a:pt x="657" y="661"/>
                    <a:pt x="657" y="683"/>
                  </a:cubicBezTo>
                  <a:cubicBezTo>
                    <a:pt x="645" y="695"/>
                    <a:pt x="645" y="695"/>
                    <a:pt x="657" y="706"/>
                  </a:cubicBezTo>
                  <a:cubicBezTo>
                    <a:pt x="645" y="717"/>
                    <a:pt x="645" y="717"/>
                    <a:pt x="635" y="717"/>
                  </a:cubicBezTo>
                  <a:cubicBezTo>
                    <a:pt x="623" y="728"/>
                    <a:pt x="612" y="739"/>
                    <a:pt x="612" y="750"/>
                  </a:cubicBezTo>
                  <a:cubicBezTo>
                    <a:pt x="601" y="762"/>
                    <a:pt x="601" y="762"/>
                    <a:pt x="601" y="772"/>
                  </a:cubicBezTo>
                  <a:lnTo>
                    <a:pt x="601" y="795"/>
                  </a:lnTo>
                  <a:cubicBezTo>
                    <a:pt x="601" y="806"/>
                    <a:pt x="612" y="817"/>
                    <a:pt x="623" y="828"/>
                  </a:cubicBezTo>
                  <a:cubicBezTo>
                    <a:pt x="635" y="828"/>
                    <a:pt x="645" y="839"/>
                    <a:pt x="657" y="839"/>
                  </a:cubicBezTo>
                  <a:cubicBezTo>
                    <a:pt x="668" y="839"/>
                    <a:pt x="690" y="839"/>
                    <a:pt x="701" y="828"/>
                  </a:cubicBezTo>
                  <a:cubicBezTo>
                    <a:pt x="712" y="817"/>
                    <a:pt x="724" y="817"/>
                    <a:pt x="724" y="806"/>
                  </a:cubicBezTo>
                  <a:lnTo>
                    <a:pt x="724" y="795"/>
                  </a:lnTo>
                  <a:lnTo>
                    <a:pt x="734" y="806"/>
                  </a:lnTo>
                  <a:cubicBezTo>
                    <a:pt x="746" y="795"/>
                    <a:pt x="757" y="795"/>
                    <a:pt x="768" y="795"/>
                  </a:cubicBezTo>
                  <a:cubicBezTo>
                    <a:pt x="779" y="795"/>
                    <a:pt x="790" y="784"/>
                    <a:pt x="801" y="784"/>
                  </a:cubicBezTo>
                  <a:cubicBezTo>
                    <a:pt x="813" y="772"/>
                    <a:pt x="823" y="772"/>
                    <a:pt x="835" y="772"/>
                  </a:cubicBezTo>
                  <a:cubicBezTo>
                    <a:pt x="813" y="784"/>
                    <a:pt x="801" y="806"/>
                    <a:pt x="790" y="817"/>
                  </a:cubicBezTo>
                  <a:lnTo>
                    <a:pt x="790" y="851"/>
                  </a:lnTo>
                  <a:lnTo>
                    <a:pt x="813" y="873"/>
                  </a:lnTo>
                  <a:cubicBezTo>
                    <a:pt x="835" y="873"/>
                    <a:pt x="857" y="873"/>
                    <a:pt x="868" y="861"/>
                  </a:cubicBezTo>
                  <a:cubicBezTo>
                    <a:pt x="868" y="839"/>
                    <a:pt x="879" y="828"/>
                    <a:pt x="890" y="817"/>
                  </a:cubicBezTo>
                  <a:cubicBezTo>
                    <a:pt x="890" y="806"/>
                    <a:pt x="902" y="806"/>
                    <a:pt x="902" y="795"/>
                  </a:cubicBezTo>
                  <a:lnTo>
                    <a:pt x="902" y="806"/>
                  </a:lnTo>
                  <a:cubicBezTo>
                    <a:pt x="912" y="784"/>
                    <a:pt x="924" y="772"/>
                    <a:pt x="934" y="762"/>
                  </a:cubicBezTo>
                  <a:cubicBezTo>
                    <a:pt x="946" y="750"/>
                    <a:pt x="946" y="739"/>
                    <a:pt x="934" y="728"/>
                  </a:cubicBezTo>
                  <a:lnTo>
                    <a:pt x="946" y="728"/>
                  </a:lnTo>
                  <a:cubicBezTo>
                    <a:pt x="957" y="717"/>
                    <a:pt x="968" y="717"/>
                    <a:pt x="968" y="717"/>
                  </a:cubicBezTo>
                  <a:cubicBezTo>
                    <a:pt x="991" y="706"/>
                    <a:pt x="991" y="695"/>
                    <a:pt x="991" y="683"/>
                  </a:cubicBezTo>
                  <a:cubicBezTo>
                    <a:pt x="1090" y="650"/>
                    <a:pt x="1201" y="628"/>
                    <a:pt x="1302" y="606"/>
                  </a:cubicBezTo>
                  <a:lnTo>
                    <a:pt x="1302" y="606"/>
                  </a:lnTo>
                  <a:cubicBezTo>
                    <a:pt x="1290" y="617"/>
                    <a:pt x="1280" y="617"/>
                    <a:pt x="1268" y="628"/>
                  </a:cubicBezTo>
                  <a:lnTo>
                    <a:pt x="1135" y="695"/>
                  </a:lnTo>
                  <a:cubicBezTo>
                    <a:pt x="1046" y="750"/>
                    <a:pt x="957" y="806"/>
                    <a:pt x="879" y="873"/>
                  </a:cubicBezTo>
                  <a:cubicBezTo>
                    <a:pt x="857" y="884"/>
                    <a:pt x="868" y="906"/>
                    <a:pt x="879" y="917"/>
                  </a:cubicBezTo>
                  <a:lnTo>
                    <a:pt x="868" y="917"/>
                  </a:lnTo>
                  <a:cubicBezTo>
                    <a:pt x="835" y="928"/>
                    <a:pt x="845" y="973"/>
                    <a:pt x="857" y="995"/>
                  </a:cubicBezTo>
                  <a:cubicBezTo>
                    <a:pt x="873" y="1011"/>
                    <a:pt x="895" y="1022"/>
                    <a:pt x="919" y="1022"/>
                  </a:cubicBezTo>
                  <a:cubicBezTo>
                    <a:pt x="928" y="1022"/>
                    <a:pt x="937" y="1020"/>
                    <a:pt x="946" y="1017"/>
                  </a:cubicBezTo>
                  <a:cubicBezTo>
                    <a:pt x="1013" y="995"/>
                    <a:pt x="1068" y="973"/>
                    <a:pt x="1124" y="950"/>
                  </a:cubicBezTo>
                  <a:cubicBezTo>
                    <a:pt x="1135" y="962"/>
                    <a:pt x="1146" y="973"/>
                    <a:pt x="1157" y="973"/>
                  </a:cubicBezTo>
                  <a:cubicBezTo>
                    <a:pt x="1167" y="976"/>
                    <a:pt x="1177" y="977"/>
                    <a:pt x="1186" y="977"/>
                  </a:cubicBezTo>
                  <a:cubicBezTo>
                    <a:pt x="1209" y="977"/>
                    <a:pt x="1230" y="969"/>
                    <a:pt x="1246" y="962"/>
                  </a:cubicBezTo>
                  <a:cubicBezTo>
                    <a:pt x="1280" y="962"/>
                    <a:pt x="1302" y="950"/>
                    <a:pt x="1324" y="940"/>
                  </a:cubicBezTo>
                  <a:cubicBezTo>
                    <a:pt x="1369" y="928"/>
                    <a:pt x="1424" y="906"/>
                    <a:pt x="1468" y="884"/>
                  </a:cubicBezTo>
                  <a:cubicBezTo>
                    <a:pt x="1569" y="851"/>
                    <a:pt x="1646" y="806"/>
                    <a:pt x="1735" y="750"/>
                  </a:cubicBezTo>
                  <a:cubicBezTo>
                    <a:pt x="1782" y="713"/>
                    <a:pt x="1735" y="653"/>
                    <a:pt x="1687" y="653"/>
                  </a:cubicBezTo>
                  <a:cubicBezTo>
                    <a:pt x="1677" y="653"/>
                    <a:pt x="1667" y="656"/>
                    <a:pt x="1658" y="661"/>
                  </a:cubicBezTo>
                  <a:cubicBezTo>
                    <a:pt x="1658" y="661"/>
                    <a:pt x="1646" y="673"/>
                    <a:pt x="1636" y="673"/>
                  </a:cubicBezTo>
                  <a:cubicBezTo>
                    <a:pt x="1646" y="661"/>
                    <a:pt x="1669" y="650"/>
                    <a:pt x="1680" y="639"/>
                  </a:cubicBezTo>
                  <a:cubicBezTo>
                    <a:pt x="1702" y="628"/>
                    <a:pt x="1691" y="594"/>
                    <a:pt x="1669" y="572"/>
                  </a:cubicBezTo>
                  <a:lnTo>
                    <a:pt x="1669" y="550"/>
                  </a:lnTo>
                  <a:cubicBezTo>
                    <a:pt x="1669" y="528"/>
                    <a:pt x="1636" y="517"/>
                    <a:pt x="1613" y="517"/>
                  </a:cubicBezTo>
                  <a:cubicBezTo>
                    <a:pt x="1524" y="505"/>
                    <a:pt x="1446" y="505"/>
                    <a:pt x="1357" y="505"/>
                  </a:cubicBezTo>
                  <a:cubicBezTo>
                    <a:pt x="1346" y="495"/>
                    <a:pt x="1335" y="483"/>
                    <a:pt x="1324" y="483"/>
                  </a:cubicBezTo>
                  <a:lnTo>
                    <a:pt x="1424" y="483"/>
                  </a:lnTo>
                  <a:cubicBezTo>
                    <a:pt x="1435" y="483"/>
                    <a:pt x="1458" y="472"/>
                    <a:pt x="1458" y="450"/>
                  </a:cubicBezTo>
                  <a:cubicBezTo>
                    <a:pt x="1446" y="439"/>
                    <a:pt x="1424" y="428"/>
                    <a:pt x="1413" y="416"/>
                  </a:cubicBezTo>
                  <a:lnTo>
                    <a:pt x="1335" y="416"/>
                  </a:lnTo>
                  <a:cubicBezTo>
                    <a:pt x="1369" y="416"/>
                    <a:pt x="1391" y="406"/>
                    <a:pt x="1424" y="406"/>
                  </a:cubicBezTo>
                  <a:cubicBezTo>
                    <a:pt x="1480" y="406"/>
                    <a:pt x="1458" y="339"/>
                    <a:pt x="1413" y="339"/>
                  </a:cubicBezTo>
                  <a:cubicBezTo>
                    <a:pt x="1313" y="339"/>
                    <a:pt x="1213" y="339"/>
                    <a:pt x="1112" y="350"/>
                  </a:cubicBezTo>
                  <a:cubicBezTo>
                    <a:pt x="1112" y="339"/>
                    <a:pt x="1102" y="317"/>
                    <a:pt x="1079" y="317"/>
                  </a:cubicBezTo>
                  <a:cubicBezTo>
                    <a:pt x="957" y="317"/>
                    <a:pt x="835" y="339"/>
                    <a:pt x="724" y="384"/>
                  </a:cubicBezTo>
                  <a:cubicBezTo>
                    <a:pt x="734" y="372"/>
                    <a:pt x="746" y="372"/>
                    <a:pt x="757" y="361"/>
                  </a:cubicBezTo>
                  <a:cubicBezTo>
                    <a:pt x="823" y="339"/>
                    <a:pt x="890" y="327"/>
                    <a:pt x="968" y="317"/>
                  </a:cubicBezTo>
                  <a:cubicBezTo>
                    <a:pt x="1053" y="304"/>
                    <a:pt x="1139" y="298"/>
                    <a:pt x="1224" y="298"/>
                  </a:cubicBezTo>
                  <a:cubicBezTo>
                    <a:pt x="1283" y="298"/>
                    <a:pt x="1343" y="301"/>
                    <a:pt x="1402" y="305"/>
                  </a:cubicBezTo>
                  <a:cubicBezTo>
                    <a:pt x="1458" y="305"/>
                    <a:pt x="1446" y="238"/>
                    <a:pt x="1402" y="238"/>
                  </a:cubicBezTo>
                  <a:cubicBezTo>
                    <a:pt x="1320" y="222"/>
                    <a:pt x="1233" y="212"/>
                    <a:pt x="1143" y="212"/>
                  </a:cubicBezTo>
                  <a:cubicBezTo>
                    <a:pt x="1111" y="212"/>
                    <a:pt x="1078" y="213"/>
                    <a:pt x="1046" y="216"/>
                  </a:cubicBezTo>
                  <a:cubicBezTo>
                    <a:pt x="1201" y="183"/>
                    <a:pt x="1369" y="161"/>
                    <a:pt x="1524" y="161"/>
                  </a:cubicBezTo>
                  <a:cubicBezTo>
                    <a:pt x="1602" y="161"/>
                    <a:pt x="1569" y="72"/>
                    <a:pt x="1502" y="61"/>
                  </a:cubicBezTo>
                  <a:cubicBezTo>
                    <a:pt x="1413" y="61"/>
                    <a:pt x="1335" y="61"/>
                    <a:pt x="1246" y="72"/>
                  </a:cubicBezTo>
                  <a:cubicBezTo>
                    <a:pt x="1235" y="50"/>
                    <a:pt x="1213" y="38"/>
                    <a:pt x="1201" y="38"/>
                  </a:cubicBezTo>
                  <a:cubicBezTo>
                    <a:pt x="1112" y="50"/>
                    <a:pt x="1013" y="61"/>
                    <a:pt x="924" y="72"/>
                  </a:cubicBezTo>
                  <a:cubicBezTo>
                    <a:pt x="934" y="61"/>
                    <a:pt x="946" y="50"/>
                    <a:pt x="934" y="28"/>
                  </a:cubicBezTo>
                  <a:cubicBezTo>
                    <a:pt x="927" y="11"/>
                    <a:pt x="907" y="1"/>
                    <a:pt x="88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16" name="Google Shape;22216;p33"/>
            <p:cNvSpPr/>
            <p:nvPr/>
          </p:nvSpPr>
          <p:spPr>
            <a:xfrm>
              <a:off x="2387225" y="4384390"/>
              <a:ext cx="35376" cy="11443"/>
            </a:xfrm>
            <a:custGeom>
              <a:avLst/>
              <a:gdLst/>
              <a:ahLst/>
              <a:cxnLst/>
              <a:rect l="l" t="t" r="r" b="b"/>
              <a:pathLst>
                <a:path w="1014" h="328" extrusionOk="0">
                  <a:moveTo>
                    <a:pt x="376" y="0"/>
                  </a:moveTo>
                  <a:cubicBezTo>
                    <a:pt x="370" y="0"/>
                    <a:pt x="363" y="2"/>
                    <a:pt x="357" y="5"/>
                  </a:cubicBezTo>
                  <a:cubicBezTo>
                    <a:pt x="302" y="27"/>
                    <a:pt x="246" y="50"/>
                    <a:pt x="179" y="82"/>
                  </a:cubicBezTo>
                  <a:cubicBezTo>
                    <a:pt x="157" y="94"/>
                    <a:pt x="124" y="105"/>
                    <a:pt x="101" y="127"/>
                  </a:cubicBezTo>
                  <a:cubicBezTo>
                    <a:pt x="68" y="139"/>
                    <a:pt x="35" y="161"/>
                    <a:pt x="23" y="194"/>
                  </a:cubicBezTo>
                  <a:cubicBezTo>
                    <a:pt x="23" y="216"/>
                    <a:pt x="35" y="228"/>
                    <a:pt x="57" y="238"/>
                  </a:cubicBezTo>
                  <a:lnTo>
                    <a:pt x="45" y="238"/>
                  </a:lnTo>
                  <a:cubicBezTo>
                    <a:pt x="35" y="250"/>
                    <a:pt x="23" y="250"/>
                    <a:pt x="12" y="272"/>
                  </a:cubicBezTo>
                  <a:cubicBezTo>
                    <a:pt x="1" y="294"/>
                    <a:pt x="35" y="327"/>
                    <a:pt x="57" y="327"/>
                  </a:cubicBezTo>
                  <a:cubicBezTo>
                    <a:pt x="79" y="327"/>
                    <a:pt x="90" y="317"/>
                    <a:pt x="101" y="317"/>
                  </a:cubicBezTo>
                  <a:cubicBezTo>
                    <a:pt x="112" y="305"/>
                    <a:pt x="124" y="305"/>
                    <a:pt x="134" y="294"/>
                  </a:cubicBezTo>
                  <a:cubicBezTo>
                    <a:pt x="157" y="283"/>
                    <a:pt x="168" y="272"/>
                    <a:pt x="190" y="260"/>
                  </a:cubicBezTo>
                  <a:cubicBezTo>
                    <a:pt x="201" y="272"/>
                    <a:pt x="213" y="272"/>
                    <a:pt x="223" y="272"/>
                  </a:cubicBezTo>
                  <a:cubicBezTo>
                    <a:pt x="235" y="260"/>
                    <a:pt x="257" y="250"/>
                    <a:pt x="279" y="250"/>
                  </a:cubicBezTo>
                  <a:lnTo>
                    <a:pt x="290" y="250"/>
                  </a:lnTo>
                  <a:cubicBezTo>
                    <a:pt x="299" y="266"/>
                    <a:pt x="319" y="276"/>
                    <a:pt x="337" y="276"/>
                  </a:cubicBezTo>
                  <a:cubicBezTo>
                    <a:pt x="344" y="276"/>
                    <a:pt x="351" y="275"/>
                    <a:pt x="357" y="272"/>
                  </a:cubicBezTo>
                  <a:cubicBezTo>
                    <a:pt x="490" y="228"/>
                    <a:pt x="635" y="205"/>
                    <a:pt x="769" y="171"/>
                  </a:cubicBezTo>
                  <a:cubicBezTo>
                    <a:pt x="791" y="171"/>
                    <a:pt x="802" y="149"/>
                    <a:pt x="791" y="127"/>
                  </a:cubicBezTo>
                  <a:cubicBezTo>
                    <a:pt x="858" y="116"/>
                    <a:pt x="924" y="105"/>
                    <a:pt x="991" y="105"/>
                  </a:cubicBezTo>
                  <a:cubicBezTo>
                    <a:pt x="1002" y="105"/>
                    <a:pt x="1013" y="82"/>
                    <a:pt x="1013" y="72"/>
                  </a:cubicBezTo>
                  <a:cubicBezTo>
                    <a:pt x="1002" y="50"/>
                    <a:pt x="980" y="38"/>
                    <a:pt x="957" y="38"/>
                  </a:cubicBezTo>
                  <a:cubicBezTo>
                    <a:pt x="924" y="35"/>
                    <a:pt x="891" y="34"/>
                    <a:pt x="858" y="34"/>
                  </a:cubicBezTo>
                  <a:cubicBezTo>
                    <a:pt x="758" y="34"/>
                    <a:pt x="657" y="46"/>
                    <a:pt x="557" y="72"/>
                  </a:cubicBezTo>
                  <a:cubicBezTo>
                    <a:pt x="490" y="82"/>
                    <a:pt x="424" y="105"/>
                    <a:pt x="368" y="127"/>
                  </a:cubicBezTo>
                  <a:cubicBezTo>
                    <a:pt x="346" y="127"/>
                    <a:pt x="312" y="139"/>
                    <a:pt x="290" y="149"/>
                  </a:cubicBezTo>
                  <a:lnTo>
                    <a:pt x="268" y="149"/>
                  </a:lnTo>
                  <a:cubicBezTo>
                    <a:pt x="257" y="149"/>
                    <a:pt x="246" y="161"/>
                    <a:pt x="235" y="161"/>
                  </a:cubicBezTo>
                  <a:lnTo>
                    <a:pt x="246" y="149"/>
                  </a:lnTo>
                  <a:cubicBezTo>
                    <a:pt x="302" y="116"/>
                    <a:pt x="357" y="94"/>
                    <a:pt x="413" y="60"/>
                  </a:cubicBezTo>
                  <a:cubicBezTo>
                    <a:pt x="424" y="50"/>
                    <a:pt x="424" y="27"/>
                    <a:pt x="413" y="16"/>
                  </a:cubicBezTo>
                  <a:cubicBezTo>
                    <a:pt x="405" y="8"/>
                    <a:pt x="391" y="0"/>
                    <a:pt x="37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17" name="Google Shape;22217;p33"/>
            <p:cNvSpPr/>
            <p:nvPr/>
          </p:nvSpPr>
          <p:spPr>
            <a:xfrm>
              <a:off x="2420613" y="4399671"/>
              <a:ext cx="419" cy="419"/>
            </a:xfrm>
            <a:custGeom>
              <a:avLst/>
              <a:gdLst/>
              <a:ahLst/>
              <a:cxnLst/>
              <a:rect l="l" t="t" r="r" b="b"/>
              <a:pathLst>
                <a:path w="12" h="12" extrusionOk="0">
                  <a:moveTo>
                    <a:pt x="12" y="0"/>
                  </a:moveTo>
                  <a:lnTo>
                    <a:pt x="0" y="12"/>
                  </a:lnTo>
                  <a:cubicBezTo>
                    <a:pt x="0" y="12"/>
                    <a:pt x="12" y="12"/>
                    <a:pt x="1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18" name="Google Shape;22218;p33"/>
            <p:cNvSpPr/>
            <p:nvPr/>
          </p:nvSpPr>
          <p:spPr>
            <a:xfrm>
              <a:off x="2408192" y="4393984"/>
              <a:ext cx="15560" cy="6908"/>
            </a:xfrm>
            <a:custGeom>
              <a:avLst/>
              <a:gdLst/>
              <a:ahLst/>
              <a:cxnLst/>
              <a:rect l="l" t="t" r="r" b="b"/>
              <a:pathLst>
                <a:path w="446" h="198" extrusionOk="0">
                  <a:moveTo>
                    <a:pt x="293" y="1"/>
                  </a:moveTo>
                  <a:cubicBezTo>
                    <a:pt x="267" y="1"/>
                    <a:pt x="240" y="3"/>
                    <a:pt x="212" y="8"/>
                  </a:cubicBezTo>
                  <a:cubicBezTo>
                    <a:pt x="156" y="8"/>
                    <a:pt x="89" y="19"/>
                    <a:pt x="34" y="30"/>
                  </a:cubicBezTo>
                  <a:cubicBezTo>
                    <a:pt x="12" y="30"/>
                    <a:pt x="1" y="52"/>
                    <a:pt x="12" y="74"/>
                  </a:cubicBezTo>
                  <a:cubicBezTo>
                    <a:pt x="21" y="93"/>
                    <a:pt x="45" y="111"/>
                    <a:pt x="66" y="111"/>
                  </a:cubicBezTo>
                  <a:cubicBezTo>
                    <a:pt x="71" y="111"/>
                    <a:pt x="75" y="110"/>
                    <a:pt x="79" y="108"/>
                  </a:cubicBezTo>
                  <a:lnTo>
                    <a:pt x="134" y="108"/>
                  </a:lnTo>
                  <a:cubicBezTo>
                    <a:pt x="146" y="119"/>
                    <a:pt x="168" y="130"/>
                    <a:pt x="190" y="130"/>
                  </a:cubicBezTo>
                  <a:lnTo>
                    <a:pt x="223" y="130"/>
                  </a:lnTo>
                  <a:cubicBezTo>
                    <a:pt x="212" y="141"/>
                    <a:pt x="212" y="153"/>
                    <a:pt x="223" y="163"/>
                  </a:cubicBezTo>
                  <a:cubicBezTo>
                    <a:pt x="235" y="175"/>
                    <a:pt x="245" y="186"/>
                    <a:pt x="257" y="186"/>
                  </a:cubicBezTo>
                  <a:cubicBezTo>
                    <a:pt x="267" y="197"/>
                    <a:pt x="267" y="197"/>
                    <a:pt x="279" y="197"/>
                  </a:cubicBezTo>
                  <a:cubicBezTo>
                    <a:pt x="290" y="197"/>
                    <a:pt x="301" y="197"/>
                    <a:pt x="301" y="186"/>
                  </a:cubicBezTo>
                  <a:cubicBezTo>
                    <a:pt x="312" y="186"/>
                    <a:pt x="323" y="186"/>
                    <a:pt x="334" y="175"/>
                  </a:cubicBezTo>
                  <a:lnTo>
                    <a:pt x="356" y="175"/>
                  </a:lnTo>
                  <a:cubicBezTo>
                    <a:pt x="379" y="163"/>
                    <a:pt x="390" y="163"/>
                    <a:pt x="401" y="153"/>
                  </a:cubicBezTo>
                  <a:lnTo>
                    <a:pt x="412" y="153"/>
                  </a:lnTo>
                  <a:cubicBezTo>
                    <a:pt x="423" y="153"/>
                    <a:pt x="435" y="141"/>
                    <a:pt x="435" y="141"/>
                  </a:cubicBezTo>
                  <a:cubicBezTo>
                    <a:pt x="445" y="130"/>
                    <a:pt x="445" y="119"/>
                    <a:pt x="435" y="119"/>
                  </a:cubicBezTo>
                  <a:cubicBezTo>
                    <a:pt x="435" y="97"/>
                    <a:pt x="412" y="86"/>
                    <a:pt x="401" y="86"/>
                  </a:cubicBezTo>
                  <a:lnTo>
                    <a:pt x="401" y="74"/>
                  </a:lnTo>
                  <a:lnTo>
                    <a:pt x="412" y="74"/>
                  </a:lnTo>
                  <a:cubicBezTo>
                    <a:pt x="435" y="64"/>
                    <a:pt x="412" y="30"/>
                    <a:pt x="401" y="19"/>
                  </a:cubicBezTo>
                  <a:cubicBezTo>
                    <a:pt x="368" y="6"/>
                    <a:pt x="332" y="1"/>
                    <a:pt x="29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19" name="Google Shape;22219;p33"/>
            <p:cNvSpPr/>
            <p:nvPr/>
          </p:nvSpPr>
          <p:spPr>
            <a:xfrm>
              <a:off x="2419043" y="4401625"/>
              <a:ext cx="15211" cy="3140"/>
            </a:xfrm>
            <a:custGeom>
              <a:avLst/>
              <a:gdLst/>
              <a:ahLst/>
              <a:cxnLst/>
              <a:rect l="l" t="t" r="r" b="b"/>
              <a:pathLst>
                <a:path w="436" h="90" extrusionOk="0">
                  <a:moveTo>
                    <a:pt x="213" y="0"/>
                  </a:moveTo>
                  <a:cubicBezTo>
                    <a:pt x="157" y="0"/>
                    <a:pt x="101" y="11"/>
                    <a:pt x="45" y="11"/>
                  </a:cubicBezTo>
                  <a:cubicBezTo>
                    <a:pt x="23" y="11"/>
                    <a:pt x="1" y="23"/>
                    <a:pt x="12" y="45"/>
                  </a:cubicBezTo>
                  <a:cubicBezTo>
                    <a:pt x="12" y="67"/>
                    <a:pt x="45" y="89"/>
                    <a:pt x="68" y="89"/>
                  </a:cubicBezTo>
                  <a:lnTo>
                    <a:pt x="235" y="89"/>
                  </a:lnTo>
                  <a:cubicBezTo>
                    <a:pt x="290" y="78"/>
                    <a:pt x="346" y="78"/>
                    <a:pt x="401" y="67"/>
                  </a:cubicBezTo>
                  <a:cubicBezTo>
                    <a:pt x="435" y="56"/>
                    <a:pt x="413" y="11"/>
                    <a:pt x="391" y="11"/>
                  </a:cubicBezTo>
                  <a:cubicBezTo>
                    <a:pt x="357" y="0"/>
                    <a:pt x="324" y="0"/>
                    <a:pt x="3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20" name="Google Shape;22220;p33"/>
            <p:cNvSpPr/>
            <p:nvPr/>
          </p:nvSpPr>
          <p:spPr>
            <a:xfrm>
              <a:off x="2422950" y="4404625"/>
              <a:ext cx="16711" cy="7989"/>
            </a:xfrm>
            <a:custGeom>
              <a:avLst/>
              <a:gdLst/>
              <a:ahLst/>
              <a:cxnLst/>
              <a:rect l="l" t="t" r="r" b="b"/>
              <a:pathLst>
                <a:path w="479" h="229" extrusionOk="0">
                  <a:moveTo>
                    <a:pt x="325" y="0"/>
                  </a:moveTo>
                  <a:cubicBezTo>
                    <a:pt x="291" y="0"/>
                    <a:pt x="257" y="3"/>
                    <a:pt x="223" y="3"/>
                  </a:cubicBezTo>
                  <a:cubicBezTo>
                    <a:pt x="156" y="3"/>
                    <a:pt x="89" y="14"/>
                    <a:pt x="34" y="14"/>
                  </a:cubicBezTo>
                  <a:cubicBezTo>
                    <a:pt x="12" y="14"/>
                    <a:pt x="0" y="36"/>
                    <a:pt x="12" y="48"/>
                  </a:cubicBezTo>
                  <a:cubicBezTo>
                    <a:pt x="12" y="70"/>
                    <a:pt x="34" y="81"/>
                    <a:pt x="56" y="81"/>
                  </a:cubicBezTo>
                  <a:lnTo>
                    <a:pt x="289" y="81"/>
                  </a:lnTo>
                  <a:cubicBezTo>
                    <a:pt x="245" y="92"/>
                    <a:pt x="200" y="103"/>
                    <a:pt x="167" y="115"/>
                  </a:cubicBezTo>
                  <a:cubicBezTo>
                    <a:pt x="134" y="115"/>
                    <a:pt x="123" y="137"/>
                    <a:pt x="134" y="170"/>
                  </a:cubicBezTo>
                  <a:cubicBezTo>
                    <a:pt x="145" y="170"/>
                    <a:pt x="145" y="181"/>
                    <a:pt x="156" y="181"/>
                  </a:cubicBezTo>
                  <a:lnTo>
                    <a:pt x="156" y="192"/>
                  </a:lnTo>
                  <a:cubicBezTo>
                    <a:pt x="165" y="210"/>
                    <a:pt x="189" y="229"/>
                    <a:pt x="216" y="229"/>
                  </a:cubicBezTo>
                  <a:cubicBezTo>
                    <a:pt x="222" y="229"/>
                    <a:pt x="228" y="228"/>
                    <a:pt x="234" y="226"/>
                  </a:cubicBezTo>
                  <a:cubicBezTo>
                    <a:pt x="279" y="226"/>
                    <a:pt x="323" y="204"/>
                    <a:pt x="368" y="192"/>
                  </a:cubicBezTo>
                  <a:cubicBezTo>
                    <a:pt x="390" y="181"/>
                    <a:pt x="401" y="170"/>
                    <a:pt x="423" y="159"/>
                  </a:cubicBezTo>
                  <a:cubicBezTo>
                    <a:pt x="434" y="159"/>
                    <a:pt x="445" y="148"/>
                    <a:pt x="457" y="137"/>
                  </a:cubicBezTo>
                  <a:lnTo>
                    <a:pt x="479" y="115"/>
                  </a:lnTo>
                  <a:lnTo>
                    <a:pt x="479" y="92"/>
                  </a:lnTo>
                  <a:cubicBezTo>
                    <a:pt x="479" y="81"/>
                    <a:pt x="467" y="70"/>
                    <a:pt x="467" y="59"/>
                  </a:cubicBezTo>
                  <a:cubicBezTo>
                    <a:pt x="457" y="59"/>
                    <a:pt x="457" y="59"/>
                    <a:pt x="445" y="48"/>
                  </a:cubicBezTo>
                  <a:lnTo>
                    <a:pt x="445" y="36"/>
                  </a:lnTo>
                  <a:cubicBezTo>
                    <a:pt x="445" y="26"/>
                    <a:pt x="434" y="14"/>
                    <a:pt x="423" y="14"/>
                  </a:cubicBezTo>
                  <a:cubicBezTo>
                    <a:pt x="390" y="3"/>
                    <a:pt x="357" y="0"/>
                    <a:pt x="32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21" name="Google Shape;22221;p33"/>
            <p:cNvSpPr/>
            <p:nvPr/>
          </p:nvSpPr>
          <p:spPr>
            <a:xfrm>
              <a:off x="2421380" y="4413871"/>
              <a:ext cx="21002" cy="17130"/>
            </a:xfrm>
            <a:custGeom>
              <a:avLst/>
              <a:gdLst/>
              <a:ahLst/>
              <a:cxnLst/>
              <a:rect l="l" t="t" r="r" b="b"/>
              <a:pathLst>
                <a:path w="602" h="491" extrusionOk="0">
                  <a:moveTo>
                    <a:pt x="410" y="1"/>
                  </a:moveTo>
                  <a:cubicBezTo>
                    <a:pt x="403" y="1"/>
                    <a:pt x="396" y="2"/>
                    <a:pt x="390" y="5"/>
                  </a:cubicBezTo>
                  <a:cubicBezTo>
                    <a:pt x="334" y="28"/>
                    <a:pt x="279" y="50"/>
                    <a:pt x="235" y="72"/>
                  </a:cubicBezTo>
                  <a:cubicBezTo>
                    <a:pt x="223" y="72"/>
                    <a:pt x="212" y="83"/>
                    <a:pt x="212" y="94"/>
                  </a:cubicBezTo>
                  <a:lnTo>
                    <a:pt x="212" y="105"/>
                  </a:lnTo>
                  <a:cubicBezTo>
                    <a:pt x="201" y="105"/>
                    <a:pt x="201" y="117"/>
                    <a:pt x="190" y="127"/>
                  </a:cubicBezTo>
                  <a:cubicBezTo>
                    <a:pt x="190" y="139"/>
                    <a:pt x="190" y="150"/>
                    <a:pt x="201" y="161"/>
                  </a:cubicBezTo>
                  <a:cubicBezTo>
                    <a:pt x="201" y="172"/>
                    <a:pt x="212" y="172"/>
                    <a:pt x="212" y="183"/>
                  </a:cubicBezTo>
                  <a:cubicBezTo>
                    <a:pt x="223" y="194"/>
                    <a:pt x="235" y="194"/>
                    <a:pt x="257" y="194"/>
                  </a:cubicBezTo>
                  <a:lnTo>
                    <a:pt x="257" y="206"/>
                  </a:lnTo>
                  <a:cubicBezTo>
                    <a:pt x="245" y="216"/>
                    <a:pt x="235" y="216"/>
                    <a:pt x="212" y="228"/>
                  </a:cubicBezTo>
                  <a:cubicBezTo>
                    <a:pt x="179" y="238"/>
                    <a:pt x="134" y="250"/>
                    <a:pt x="112" y="295"/>
                  </a:cubicBezTo>
                  <a:cubicBezTo>
                    <a:pt x="101" y="327"/>
                    <a:pt x="146" y="372"/>
                    <a:pt x="179" y="372"/>
                  </a:cubicBezTo>
                  <a:cubicBezTo>
                    <a:pt x="201" y="372"/>
                    <a:pt x="212" y="372"/>
                    <a:pt x="234" y="362"/>
                  </a:cubicBezTo>
                  <a:lnTo>
                    <a:pt x="234" y="362"/>
                  </a:lnTo>
                  <a:cubicBezTo>
                    <a:pt x="212" y="372"/>
                    <a:pt x="201" y="372"/>
                    <a:pt x="190" y="372"/>
                  </a:cubicBezTo>
                  <a:cubicBezTo>
                    <a:pt x="168" y="384"/>
                    <a:pt x="146" y="384"/>
                    <a:pt x="123" y="394"/>
                  </a:cubicBezTo>
                  <a:lnTo>
                    <a:pt x="90" y="394"/>
                  </a:lnTo>
                  <a:cubicBezTo>
                    <a:pt x="81" y="390"/>
                    <a:pt x="68" y="387"/>
                    <a:pt x="55" y="387"/>
                  </a:cubicBezTo>
                  <a:cubicBezTo>
                    <a:pt x="37" y="387"/>
                    <a:pt x="19" y="393"/>
                    <a:pt x="12" y="406"/>
                  </a:cubicBezTo>
                  <a:cubicBezTo>
                    <a:pt x="1" y="439"/>
                    <a:pt x="23" y="461"/>
                    <a:pt x="45" y="473"/>
                  </a:cubicBezTo>
                  <a:cubicBezTo>
                    <a:pt x="69" y="487"/>
                    <a:pt x="95" y="491"/>
                    <a:pt x="121" y="491"/>
                  </a:cubicBezTo>
                  <a:cubicBezTo>
                    <a:pt x="156" y="491"/>
                    <a:pt x="191" y="483"/>
                    <a:pt x="223" y="483"/>
                  </a:cubicBezTo>
                  <a:cubicBezTo>
                    <a:pt x="257" y="473"/>
                    <a:pt x="279" y="473"/>
                    <a:pt x="301" y="461"/>
                  </a:cubicBezTo>
                  <a:cubicBezTo>
                    <a:pt x="334" y="450"/>
                    <a:pt x="368" y="450"/>
                    <a:pt x="390" y="439"/>
                  </a:cubicBezTo>
                  <a:cubicBezTo>
                    <a:pt x="413" y="428"/>
                    <a:pt x="413" y="394"/>
                    <a:pt x="401" y="372"/>
                  </a:cubicBezTo>
                  <a:cubicBezTo>
                    <a:pt x="401" y="361"/>
                    <a:pt x="390" y="361"/>
                    <a:pt x="379" y="350"/>
                  </a:cubicBezTo>
                  <a:cubicBezTo>
                    <a:pt x="435" y="339"/>
                    <a:pt x="502" y="339"/>
                    <a:pt x="546" y="305"/>
                  </a:cubicBezTo>
                  <a:cubicBezTo>
                    <a:pt x="601" y="272"/>
                    <a:pt x="546" y="216"/>
                    <a:pt x="502" y="216"/>
                  </a:cubicBezTo>
                  <a:lnTo>
                    <a:pt x="446" y="216"/>
                  </a:lnTo>
                  <a:cubicBezTo>
                    <a:pt x="435" y="216"/>
                    <a:pt x="423" y="216"/>
                    <a:pt x="413" y="228"/>
                  </a:cubicBezTo>
                  <a:lnTo>
                    <a:pt x="379" y="228"/>
                  </a:lnTo>
                  <a:cubicBezTo>
                    <a:pt x="401" y="216"/>
                    <a:pt x="401" y="206"/>
                    <a:pt x="390" y="183"/>
                  </a:cubicBezTo>
                  <a:lnTo>
                    <a:pt x="413" y="183"/>
                  </a:lnTo>
                  <a:cubicBezTo>
                    <a:pt x="435" y="172"/>
                    <a:pt x="435" y="139"/>
                    <a:pt x="413" y="127"/>
                  </a:cubicBezTo>
                  <a:lnTo>
                    <a:pt x="413" y="117"/>
                  </a:lnTo>
                  <a:cubicBezTo>
                    <a:pt x="423" y="105"/>
                    <a:pt x="435" y="94"/>
                    <a:pt x="457" y="94"/>
                  </a:cubicBezTo>
                  <a:cubicBezTo>
                    <a:pt x="468" y="83"/>
                    <a:pt x="468" y="72"/>
                    <a:pt x="479" y="61"/>
                  </a:cubicBezTo>
                  <a:cubicBezTo>
                    <a:pt x="479" y="50"/>
                    <a:pt x="468" y="38"/>
                    <a:pt x="468" y="28"/>
                  </a:cubicBezTo>
                  <a:cubicBezTo>
                    <a:pt x="452" y="11"/>
                    <a:pt x="430" y="1"/>
                    <a:pt x="41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22" name="Google Shape;22222;p33"/>
            <p:cNvSpPr/>
            <p:nvPr/>
          </p:nvSpPr>
          <p:spPr>
            <a:xfrm>
              <a:off x="2378712" y="4392694"/>
              <a:ext cx="55122" cy="42842"/>
            </a:xfrm>
            <a:custGeom>
              <a:avLst/>
              <a:gdLst/>
              <a:ahLst/>
              <a:cxnLst/>
              <a:rect l="l" t="t" r="r" b="b"/>
              <a:pathLst>
                <a:path w="1580" h="1228" extrusionOk="0">
                  <a:moveTo>
                    <a:pt x="708" y="1"/>
                  </a:moveTo>
                  <a:cubicBezTo>
                    <a:pt x="594" y="1"/>
                    <a:pt x="478" y="15"/>
                    <a:pt x="368" y="45"/>
                  </a:cubicBezTo>
                  <a:cubicBezTo>
                    <a:pt x="289" y="67"/>
                    <a:pt x="190" y="111"/>
                    <a:pt x="123" y="178"/>
                  </a:cubicBezTo>
                  <a:cubicBezTo>
                    <a:pt x="111" y="178"/>
                    <a:pt x="111" y="178"/>
                    <a:pt x="111" y="190"/>
                  </a:cubicBezTo>
                  <a:cubicBezTo>
                    <a:pt x="0" y="279"/>
                    <a:pt x="0" y="434"/>
                    <a:pt x="56" y="568"/>
                  </a:cubicBezTo>
                  <a:cubicBezTo>
                    <a:pt x="111" y="712"/>
                    <a:pt x="212" y="857"/>
                    <a:pt x="323" y="968"/>
                  </a:cubicBezTo>
                  <a:cubicBezTo>
                    <a:pt x="481" y="1126"/>
                    <a:pt x="688" y="1228"/>
                    <a:pt x="904" y="1228"/>
                  </a:cubicBezTo>
                  <a:cubicBezTo>
                    <a:pt x="977" y="1228"/>
                    <a:pt x="1051" y="1216"/>
                    <a:pt x="1124" y="1191"/>
                  </a:cubicBezTo>
                  <a:cubicBezTo>
                    <a:pt x="1391" y="1102"/>
                    <a:pt x="1580" y="801"/>
                    <a:pt x="1502" y="523"/>
                  </a:cubicBezTo>
                  <a:cubicBezTo>
                    <a:pt x="1424" y="234"/>
                    <a:pt x="1157" y="56"/>
                    <a:pt x="879" y="12"/>
                  </a:cubicBezTo>
                  <a:cubicBezTo>
                    <a:pt x="823" y="4"/>
                    <a:pt x="766" y="1"/>
                    <a:pt x="70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23" name="Google Shape;22223;p33"/>
            <p:cNvSpPr/>
            <p:nvPr/>
          </p:nvSpPr>
          <p:spPr>
            <a:xfrm>
              <a:off x="2374037" y="4375703"/>
              <a:ext cx="75148" cy="69845"/>
            </a:xfrm>
            <a:custGeom>
              <a:avLst/>
              <a:gdLst/>
              <a:ahLst/>
              <a:cxnLst/>
              <a:rect l="l" t="t" r="r" b="b"/>
              <a:pathLst>
                <a:path w="2154" h="2002" extrusionOk="0">
                  <a:moveTo>
                    <a:pt x="760" y="95"/>
                  </a:moveTo>
                  <a:cubicBezTo>
                    <a:pt x="788" y="95"/>
                    <a:pt x="817" y="96"/>
                    <a:pt x="846" y="98"/>
                  </a:cubicBezTo>
                  <a:cubicBezTo>
                    <a:pt x="791" y="109"/>
                    <a:pt x="746" y="109"/>
                    <a:pt x="702" y="121"/>
                  </a:cubicBezTo>
                  <a:cubicBezTo>
                    <a:pt x="680" y="121"/>
                    <a:pt x="668" y="121"/>
                    <a:pt x="657" y="131"/>
                  </a:cubicBezTo>
                  <a:lnTo>
                    <a:pt x="635" y="131"/>
                  </a:lnTo>
                  <a:cubicBezTo>
                    <a:pt x="601" y="143"/>
                    <a:pt x="557" y="154"/>
                    <a:pt x="524" y="176"/>
                  </a:cubicBezTo>
                  <a:cubicBezTo>
                    <a:pt x="479" y="187"/>
                    <a:pt x="423" y="210"/>
                    <a:pt x="379" y="243"/>
                  </a:cubicBezTo>
                  <a:cubicBezTo>
                    <a:pt x="401" y="220"/>
                    <a:pt x="423" y="198"/>
                    <a:pt x="446" y="187"/>
                  </a:cubicBezTo>
                  <a:cubicBezTo>
                    <a:pt x="544" y="116"/>
                    <a:pt x="648" y="95"/>
                    <a:pt x="760" y="95"/>
                  </a:cubicBezTo>
                  <a:close/>
                  <a:moveTo>
                    <a:pt x="915" y="111"/>
                  </a:moveTo>
                  <a:lnTo>
                    <a:pt x="1169" y="143"/>
                  </a:lnTo>
                  <a:cubicBezTo>
                    <a:pt x="1002" y="176"/>
                    <a:pt x="824" y="198"/>
                    <a:pt x="657" y="254"/>
                  </a:cubicBezTo>
                  <a:cubicBezTo>
                    <a:pt x="668" y="243"/>
                    <a:pt x="668" y="243"/>
                    <a:pt x="680" y="243"/>
                  </a:cubicBezTo>
                  <a:cubicBezTo>
                    <a:pt x="746" y="210"/>
                    <a:pt x="835" y="198"/>
                    <a:pt x="913" y="187"/>
                  </a:cubicBezTo>
                  <a:cubicBezTo>
                    <a:pt x="935" y="176"/>
                    <a:pt x="947" y="165"/>
                    <a:pt x="935" y="143"/>
                  </a:cubicBezTo>
                  <a:cubicBezTo>
                    <a:pt x="935" y="125"/>
                    <a:pt x="928" y="115"/>
                    <a:pt x="915" y="111"/>
                  </a:cubicBezTo>
                  <a:close/>
                  <a:moveTo>
                    <a:pt x="1058" y="677"/>
                  </a:moveTo>
                  <a:lnTo>
                    <a:pt x="1058" y="677"/>
                  </a:lnTo>
                  <a:cubicBezTo>
                    <a:pt x="913" y="821"/>
                    <a:pt x="735" y="932"/>
                    <a:pt x="535" y="988"/>
                  </a:cubicBezTo>
                  <a:cubicBezTo>
                    <a:pt x="657" y="832"/>
                    <a:pt x="858" y="732"/>
                    <a:pt x="1058" y="677"/>
                  </a:cubicBezTo>
                  <a:close/>
                  <a:moveTo>
                    <a:pt x="753" y="1804"/>
                  </a:moveTo>
                  <a:lnTo>
                    <a:pt x="753" y="1804"/>
                  </a:lnTo>
                  <a:cubicBezTo>
                    <a:pt x="785" y="1823"/>
                    <a:pt x="827" y="1834"/>
                    <a:pt x="868" y="1844"/>
                  </a:cubicBezTo>
                  <a:cubicBezTo>
                    <a:pt x="903" y="1861"/>
                    <a:pt x="939" y="1875"/>
                    <a:pt x="977" y="1885"/>
                  </a:cubicBezTo>
                  <a:lnTo>
                    <a:pt x="977" y="1885"/>
                  </a:lnTo>
                  <a:cubicBezTo>
                    <a:pt x="897" y="1872"/>
                    <a:pt x="820" y="1846"/>
                    <a:pt x="753" y="1804"/>
                  </a:cubicBezTo>
                  <a:close/>
                  <a:moveTo>
                    <a:pt x="712" y="1"/>
                  </a:moveTo>
                  <a:cubicBezTo>
                    <a:pt x="573" y="1"/>
                    <a:pt x="439" y="28"/>
                    <a:pt x="324" y="121"/>
                  </a:cubicBezTo>
                  <a:cubicBezTo>
                    <a:pt x="245" y="187"/>
                    <a:pt x="179" y="276"/>
                    <a:pt x="146" y="388"/>
                  </a:cubicBezTo>
                  <a:cubicBezTo>
                    <a:pt x="156" y="299"/>
                    <a:pt x="179" y="220"/>
                    <a:pt x="190" y="131"/>
                  </a:cubicBezTo>
                  <a:cubicBezTo>
                    <a:pt x="197" y="102"/>
                    <a:pt x="156" y="77"/>
                    <a:pt x="124" y="77"/>
                  </a:cubicBezTo>
                  <a:cubicBezTo>
                    <a:pt x="107" y="77"/>
                    <a:pt x="94" y="83"/>
                    <a:pt x="90" y="98"/>
                  </a:cubicBezTo>
                  <a:cubicBezTo>
                    <a:pt x="12" y="254"/>
                    <a:pt x="1" y="432"/>
                    <a:pt x="12" y="610"/>
                  </a:cubicBezTo>
                  <a:lnTo>
                    <a:pt x="12" y="632"/>
                  </a:lnTo>
                  <a:cubicBezTo>
                    <a:pt x="12" y="687"/>
                    <a:pt x="1" y="732"/>
                    <a:pt x="12" y="788"/>
                  </a:cubicBezTo>
                  <a:cubicBezTo>
                    <a:pt x="12" y="932"/>
                    <a:pt x="35" y="1077"/>
                    <a:pt x="45" y="1221"/>
                  </a:cubicBezTo>
                  <a:cubicBezTo>
                    <a:pt x="45" y="1251"/>
                    <a:pt x="80" y="1271"/>
                    <a:pt x="113" y="1271"/>
                  </a:cubicBezTo>
                  <a:cubicBezTo>
                    <a:pt x="130" y="1271"/>
                    <a:pt x="146" y="1266"/>
                    <a:pt x="156" y="1255"/>
                  </a:cubicBezTo>
                  <a:cubicBezTo>
                    <a:pt x="156" y="1322"/>
                    <a:pt x="190" y="1389"/>
                    <a:pt x="235" y="1444"/>
                  </a:cubicBezTo>
                  <a:cubicBezTo>
                    <a:pt x="257" y="1478"/>
                    <a:pt x="302" y="1510"/>
                    <a:pt x="346" y="1544"/>
                  </a:cubicBezTo>
                  <a:cubicBezTo>
                    <a:pt x="390" y="1567"/>
                    <a:pt x="435" y="1599"/>
                    <a:pt x="490" y="1611"/>
                  </a:cubicBezTo>
                  <a:cubicBezTo>
                    <a:pt x="490" y="1611"/>
                    <a:pt x="502" y="1611"/>
                    <a:pt x="502" y="1622"/>
                  </a:cubicBezTo>
                  <a:cubicBezTo>
                    <a:pt x="490" y="1622"/>
                    <a:pt x="490" y="1633"/>
                    <a:pt x="502" y="1655"/>
                  </a:cubicBezTo>
                  <a:cubicBezTo>
                    <a:pt x="579" y="1811"/>
                    <a:pt x="735" y="1922"/>
                    <a:pt x="913" y="1978"/>
                  </a:cubicBezTo>
                  <a:cubicBezTo>
                    <a:pt x="982" y="1994"/>
                    <a:pt x="1052" y="2001"/>
                    <a:pt x="1121" y="2001"/>
                  </a:cubicBezTo>
                  <a:cubicBezTo>
                    <a:pt x="1240" y="2001"/>
                    <a:pt x="1356" y="1980"/>
                    <a:pt x="1469" y="1945"/>
                  </a:cubicBezTo>
                  <a:cubicBezTo>
                    <a:pt x="1521" y="1924"/>
                    <a:pt x="1467" y="1855"/>
                    <a:pt x="1423" y="1855"/>
                  </a:cubicBezTo>
                  <a:cubicBezTo>
                    <a:pt x="1420" y="1855"/>
                    <a:pt x="1417" y="1855"/>
                    <a:pt x="1414" y="1856"/>
                  </a:cubicBezTo>
                  <a:cubicBezTo>
                    <a:pt x="1322" y="1880"/>
                    <a:pt x="1219" y="1895"/>
                    <a:pt x="1117" y="1895"/>
                  </a:cubicBezTo>
                  <a:cubicBezTo>
                    <a:pt x="1116" y="1895"/>
                    <a:pt x="1116" y="1895"/>
                    <a:pt x="1115" y="1895"/>
                  </a:cubicBezTo>
                  <a:lnTo>
                    <a:pt x="1115" y="1895"/>
                  </a:lnTo>
                  <a:cubicBezTo>
                    <a:pt x="1129" y="1894"/>
                    <a:pt x="1143" y="1892"/>
                    <a:pt x="1157" y="1889"/>
                  </a:cubicBezTo>
                  <a:cubicBezTo>
                    <a:pt x="1169" y="1878"/>
                    <a:pt x="1180" y="1866"/>
                    <a:pt x="1180" y="1856"/>
                  </a:cubicBezTo>
                  <a:cubicBezTo>
                    <a:pt x="1202" y="1856"/>
                    <a:pt x="1214" y="1844"/>
                    <a:pt x="1236" y="1844"/>
                  </a:cubicBezTo>
                  <a:cubicBezTo>
                    <a:pt x="1246" y="1833"/>
                    <a:pt x="1246" y="1833"/>
                    <a:pt x="1246" y="1822"/>
                  </a:cubicBezTo>
                  <a:cubicBezTo>
                    <a:pt x="1525" y="1822"/>
                    <a:pt x="1814" y="1777"/>
                    <a:pt x="2081" y="1688"/>
                  </a:cubicBezTo>
                  <a:cubicBezTo>
                    <a:pt x="2154" y="1668"/>
                    <a:pt x="2099" y="1588"/>
                    <a:pt x="2037" y="1588"/>
                  </a:cubicBezTo>
                  <a:cubicBezTo>
                    <a:pt x="2033" y="1588"/>
                    <a:pt x="2029" y="1588"/>
                    <a:pt x="2025" y="1589"/>
                  </a:cubicBezTo>
                  <a:cubicBezTo>
                    <a:pt x="1769" y="1650"/>
                    <a:pt x="1493" y="1712"/>
                    <a:pt x="1224" y="1712"/>
                  </a:cubicBezTo>
                  <a:cubicBezTo>
                    <a:pt x="1202" y="1712"/>
                    <a:pt x="1180" y="1712"/>
                    <a:pt x="1157" y="1711"/>
                  </a:cubicBezTo>
                  <a:lnTo>
                    <a:pt x="1157" y="1688"/>
                  </a:lnTo>
                  <a:cubicBezTo>
                    <a:pt x="1169" y="1688"/>
                    <a:pt x="1169" y="1700"/>
                    <a:pt x="1180" y="1700"/>
                  </a:cubicBezTo>
                  <a:cubicBezTo>
                    <a:pt x="1246" y="1700"/>
                    <a:pt x="1313" y="1688"/>
                    <a:pt x="1380" y="1678"/>
                  </a:cubicBezTo>
                  <a:cubicBezTo>
                    <a:pt x="1447" y="1666"/>
                    <a:pt x="1503" y="1644"/>
                    <a:pt x="1569" y="1622"/>
                  </a:cubicBezTo>
                  <a:cubicBezTo>
                    <a:pt x="1636" y="1611"/>
                    <a:pt x="1691" y="1589"/>
                    <a:pt x="1747" y="1555"/>
                  </a:cubicBezTo>
                  <a:cubicBezTo>
                    <a:pt x="1803" y="1533"/>
                    <a:pt x="1859" y="1488"/>
                    <a:pt x="1914" y="1455"/>
                  </a:cubicBezTo>
                  <a:cubicBezTo>
                    <a:pt x="1925" y="1444"/>
                    <a:pt x="1914" y="1411"/>
                    <a:pt x="1903" y="1399"/>
                  </a:cubicBezTo>
                  <a:cubicBezTo>
                    <a:pt x="1895" y="1392"/>
                    <a:pt x="1876" y="1384"/>
                    <a:pt x="1858" y="1384"/>
                  </a:cubicBezTo>
                  <a:cubicBezTo>
                    <a:pt x="1850" y="1384"/>
                    <a:pt x="1843" y="1385"/>
                    <a:pt x="1836" y="1389"/>
                  </a:cubicBezTo>
                  <a:cubicBezTo>
                    <a:pt x="1725" y="1433"/>
                    <a:pt x="1614" y="1488"/>
                    <a:pt x="1491" y="1533"/>
                  </a:cubicBezTo>
                  <a:cubicBezTo>
                    <a:pt x="1436" y="1555"/>
                    <a:pt x="1380" y="1567"/>
                    <a:pt x="1325" y="1577"/>
                  </a:cubicBezTo>
                  <a:cubicBezTo>
                    <a:pt x="1302" y="1589"/>
                    <a:pt x="1269" y="1599"/>
                    <a:pt x="1236" y="1599"/>
                  </a:cubicBezTo>
                  <a:cubicBezTo>
                    <a:pt x="1402" y="1533"/>
                    <a:pt x="1558" y="1433"/>
                    <a:pt x="1658" y="1288"/>
                  </a:cubicBezTo>
                  <a:cubicBezTo>
                    <a:pt x="1676" y="1253"/>
                    <a:pt x="1632" y="1226"/>
                    <a:pt x="1596" y="1226"/>
                  </a:cubicBezTo>
                  <a:cubicBezTo>
                    <a:pt x="1586" y="1226"/>
                    <a:pt x="1577" y="1228"/>
                    <a:pt x="1569" y="1233"/>
                  </a:cubicBezTo>
                  <a:cubicBezTo>
                    <a:pt x="1402" y="1366"/>
                    <a:pt x="1224" y="1478"/>
                    <a:pt x="1013" y="1533"/>
                  </a:cubicBezTo>
                  <a:cubicBezTo>
                    <a:pt x="956" y="1549"/>
                    <a:pt x="888" y="1559"/>
                    <a:pt x="816" y="1559"/>
                  </a:cubicBezTo>
                  <a:cubicBezTo>
                    <a:pt x="789" y="1559"/>
                    <a:pt x="762" y="1558"/>
                    <a:pt x="735" y="1555"/>
                  </a:cubicBezTo>
                  <a:cubicBezTo>
                    <a:pt x="835" y="1544"/>
                    <a:pt x="935" y="1522"/>
                    <a:pt x="1013" y="1500"/>
                  </a:cubicBezTo>
                  <a:cubicBezTo>
                    <a:pt x="1076" y="1479"/>
                    <a:pt x="1041" y="1410"/>
                    <a:pt x="1000" y="1410"/>
                  </a:cubicBezTo>
                  <a:cubicBezTo>
                    <a:pt x="997" y="1410"/>
                    <a:pt x="994" y="1410"/>
                    <a:pt x="991" y="1411"/>
                  </a:cubicBezTo>
                  <a:lnTo>
                    <a:pt x="935" y="1411"/>
                  </a:lnTo>
                  <a:cubicBezTo>
                    <a:pt x="957" y="1411"/>
                    <a:pt x="980" y="1399"/>
                    <a:pt x="991" y="1399"/>
                  </a:cubicBezTo>
                  <a:cubicBezTo>
                    <a:pt x="1214" y="1332"/>
                    <a:pt x="1436" y="1255"/>
                    <a:pt x="1580" y="1066"/>
                  </a:cubicBezTo>
                  <a:cubicBezTo>
                    <a:pt x="1607" y="1030"/>
                    <a:pt x="1554" y="979"/>
                    <a:pt x="1510" y="979"/>
                  </a:cubicBezTo>
                  <a:cubicBezTo>
                    <a:pt x="1499" y="979"/>
                    <a:pt x="1489" y="982"/>
                    <a:pt x="1480" y="988"/>
                  </a:cubicBezTo>
                  <a:cubicBezTo>
                    <a:pt x="1335" y="1132"/>
                    <a:pt x="1147" y="1221"/>
                    <a:pt x="957" y="1277"/>
                  </a:cubicBezTo>
                  <a:cubicBezTo>
                    <a:pt x="851" y="1310"/>
                    <a:pt x="719" y="1349"/>
                    <a:pt x="595" y="1349"/>
                  </a:cubicBezTo>
                  <a:cubicBezTo>
                    <a:pt x="551" y="1349"/>
                    <a:pt x="509" y="1344"/>
                    <a:pt x="468" y="1332"/>
                  </a:cubicBezTo>
                  <a:lnTo>
                    <a:pt x="568" y="1300"/>
                  </a:lnTo>
                  <a:cubicBezTo>
                    <a:pt x="579" y="1288"/>
                    <a:pt x="591" y="1288"/>
                    <a:pt x="601" y="1288"/>
                  </a:cubicBezTo>
                  <a:cubicBezTo>
                    <a:pt x="713" y="1266"/>
                    <a:pt x="824" y="1233"/>
                    <a:pt x="935" y="1188"/>
                  </a:cubicBezTo>
                  <a:cubicBezTo>
                    <a:pt x="1102" y="1132"/>
                    <a:pt x="1258" y="1055"/>
                    <a:pt x="1402" y="944"/>
                  </a:cubicBezTo>
                  <a:cubicBezTo>
                    <a:pt x="1443" y="913"/>
                    <a:pt x="1372" y="864"/>
                    <a:pt x="1334" y="864"/>
                  </a:cubicBezTo>
                  <a:cubicBezTo>
                    <a:pt x="1331" y="864"/>
                    <a:pt x="1328" y="864"/>
                    <a:pt x="1325" y="865"/>
                  </a:cubicBezTo>
                  <a:cubicBezTo>
                    <a:pt x="1174" y="941"/>
                    <a:pt x="1033" y="1016"/>
                    <a:pt x="883" y="1072"/>
                  </a:cubicBezTo>
                  <a:lnTo>
                    <a:pt x="883" y="1072"/>
                  </a:lnTo>
                  <a:cubicBezTo>
                    <a:pt x="911" y="1055"/>
                    <a:pt x="943" y="1038"/>
                    <a:pt x="969" y="1021"/>
                  </a:cubicBezTo>
                  <a:cubicBezTo>
                    <a:pt x="1013" y="988"/>
                    <a:pt x="991" y="944"/>
                    <a:pt x="947" y="932"/>
                  </a:cubicBezTo>
                  <a:cubicBezTo>
                    <a:pt x="1068" y="855"/>
                    <a:pt x="1169" y="754"/>
                    <a:pt x="1246" y="632"/>
                  </a:cubicBezTo>
                  <a:cubicBezTo>
                    <a:pt x="1264" y="606"/>
                    <a:pt x="1220" y="566"/>
                    <a:pt x="1184" y="566"/>
                  </a:cubicBezTo>
                  <a:cubicBezTo>
                    <a:pt x="1174" y="566"/>
                    <a:pt x="1165" y="569"/>
                    <a:pt x="1157" y="576"/>
                  </a:cubicBezTo>
                  <a:cubicBezTo>
                    <a:pt x="1147" y="554"/>
                    <a:pt x="1125" y="554"/>
                    <a:pt x="1102" y="554"/>
                  </a:cubicBezTo>
                  <a:cubicBezTo>
                    <a:pt x="913" y="576"/>
                    <a:pt x="724" y="643"/>
                    <a:pt x="568" y="754"/>
                  </a:cubicBezTo>
                  <a:cubicBezTo>
                    <a:pt x="512" y="799"/>
                    <a:pt x="457" y="843"/>
                    <a:pt x="413" y="899"/>
                  </a:cubicBezTo>
                  <a:cubicBezTo>
                    <a:pt x="423" y="877"/>
                    <a:pt x="446" y="855"/>
                    <a:pt x="457" y="832"/>
                  </a:cubicBezTo>
                  <a:cubicBezTo>
                    <a:pt x="535" y="721"/>
                    <a:pt x="635" y="632"/>
                    <a:pt x="746" y="554"/>
                  </a:cubicBezTo>
                  <a:cubicBezTo>
                    <a:pt x="786" y="524"/>
                    <a:pt x="719" y="486"/>
                    <a:pt x="688" y="486"/>
                  </a:cubicBezTo>
                  <a:cubicBezTo>
                    <a:pt x="685" y="486"/>
                    <a:pt x="682" y="486"/>
                    <a:pt x="680" y="487"/>
                  </a:cubicBezTo>
                  <a:cubicBezTo>
                    <a:pt x="512" y="543"/>
                    <a:pt x="390" y="677"/>
                    <a:pt x="302" y="821"/>
                  </a:cubicBezTo>
                  <a:cubicBezTo>
                    <a:pt x="346" y="743"/>
                    <a:pt x="401" y="677"/>
                    <a:pt x="457" y="598"/>
                  </a:cubicBezTo>
                  <a:cubicBezTo>
                    <a:pt x="479" y="576"/>
                    <a:pt x="468" y="543"/>
                    <a:pt x="446" y="532"/>
                  </a:cubicBezTo>
                  <a:cubicBezTo>
                    <a:pt x="490" y="477"/>
                    <a:pt x="568" y="432"/>
                    <a:pt x="635" y="410"/>
                  </a:cubicBezTo>
                  <a:cubicBezTo>
                    <a:pt x="835" y="321"/>
                    <a:pt x="1058" y="309"/>
                    <a:pt x="1258" y="232"/>
                  </a:cubicBezTo>
                  <a:cubicBezTo>
                    <a:pt x="1302" y="210"/>
                    <a:pt x="1269" y="165"/>
                    <a:pt x="1236" y="143"/>
                  </a:cubicBezTo>
                  <a:lnTo>
                    <a:pt x="1335" y="143"/>
                  </a:lnTo>
                  <a:cubicBezTo>
                    <a:pt x="1391" y="131"/>
                    <a:pt x="1347" y="54"/>
                    <a:pt x="1302" y="54"/>
                  </a:cubicBezTo>
                  <a:cubicBezTo>
                    <a:pt x="1114" y="54"/>
                    <a:pt x="907" y="1"/>
                    <a:pt x="71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24" name="Google Shape;22224;p33"/>
            <p:cNvSpPr/>
            <p:nvPr/>
          </p:nvSpPr>
          <p:spPr>
            <a:xfrm>
              <a:off x="2375990" y="4384913"/>
              <a:ext cx="25433" cy="39179"/>
            </a:xfrm>
            <a:custGeom>
              <a:avLst/>
              <a:gdLst/>
              <a:ahLst/>
              <a:cxnLst/>
              <a:rect l="l" t="t" r="r" b="b"/>
              <a:pathLst>
                <a:path w="729" h="1123" extrusionOk="0">
                  <a:moveTo>
                    <a:pt x="253" y="0"/>
                  </a:moveTo>
                  <a:cubicBezTo>
                    <a:pt x="242" y="0"/>
                    <a:pt x="232" y="4"/>
                    <a:pt x="223" y="12"/>
                  </a:cubicBezTo>
                  <a:cubicBezTo>
                    <a:pt x="134" y="124"/>
                    <a:pt x="78" y="245"/>
                    <a:pt x="45" y="390"/>
                  </a:cubicBezTo>
                  <a:cubicBezTo>
                    <a:pt x="34" y="423"/>
                    <a:pt x="23" y="479"/>
                    <a:pt x="23" y="524"/>
                  </a:cubicBezTo>
                  <a:cubicBezTo>
                    <a:pt x="1" y="591"/>
                    <a:pt x="11" y="680"/>
                    <a:pt x="23" y="746"/>
                  </a:cubicBezTo>
                  <a:cubicBezTo>
                    <a:pt x="34" y="846"/>
                    <a:pt x="56" y="947"/>
                    <a:pt x="90" y="1046"/>
                  </a:cubicBezTo>
                  <a:cubicBezTo>
                    <a:pt x="99" y="1065"/>
                    <a:pt x="123" y="1083"/>
                    <a:pt x="144" y="1083"/>
                  </a:cubicBezTo>
                  <a:cubicBezTo>
                    <a:pt x="148" y="1083"/>
                    <a:pt x="153" y="1082"/>
                    <a:pt x="157" y="1080"/>
                  </a:cubicBezTo>
                  <a:lnTo>
                    <a:pt x="167" y="1091"/>
                  </a:lnTo>
                  <a:cubicBezTo>
                    <a:pt x="175" y="1106"/>
                    <a:pt x="200" y="1122"/>
                    <a:pt x="222" y="1122"/>
                  </a:cubicBezTo>
                  <a:cubicBezTo>
                    <a:pt x="231" y="1122"/>
                    <a:pt x="239" y="1119"/>
                    <a:pt x="246" y="1113"/>
                  </a:cubicBezTo>
                  <a:cubicBezTo>
                    <a:pt x="390" y="1024"/>
                    <a:pt x="535" y="947"/>
                    <a:pt x="679" y="868"/>
                  </a:cubicBezTo>
                  <a:cubicBezTo>
                    <a:pt x="728" y="839"/>
                    <a:pt x="674" y="775"/>
                    <a:pt x="629" y="775"/>
                  </a:cubicBezTo>
                  <a:cubicBezTo>
                    <a:pt x="623" y="775"/>
                    <a:pt x="617" y="777"/>
                    <a:pt x="612" y="779"/>
                  </a:cubicBezTo>
                  <a:cubicBezTo>
                    <a:pt x="579" y="802"/>
                    <a:pt x="545" y="813"/>
                    <a:pt x="523" y="824"/>
                  </a:cubicBezTo>
                  <a:cubicBezTo>
                    <a:pt x="568" y="791"/>
                    <a:pt x="624" y="746"/>
                    <a:pt x="668" y="713"/>
                  </a:cubicBezTo>
                  <a:cubicBezTo>
                    <a:pt x="708" y="673"/>
                    <a:pt x="650" y="633"/>
                    <a:pt x="605" y="633"/>
                  </a:cubicBezTo>
                  <a:cubicBezTo>
                    <a:pt x="600" y="633"/>
                    <a:pt x="595" y="634"/>
                    <a:pt x="590" y="635"/>
                  </a:cubicBezTo>
                  <a:cubicBezTo>
                    <a:pt x="523" y="668"/>
                    <a:pt x="456" y="713"/>
                    <a:pt x="390" y="769"/>
                  </a:cubicBezTo>
                  <a:cubicBezTo>
                    <a:pt x="390" y="757"/>
                    <a:pt x="379" y="746"/>
                    <a:pt x="357" y="735"/>
                  </a:cubicBezTo>
                  <a:cubicBezTo>
                    <a:pt x="379" y="713"/>
                    <a:pt x="390" y="690"/>
                    <a:pt x="401" y="668"/>
                  </a:cubicBezTo>
                  <a:cubicBezTo>
                    <a:pt x="423" y="646"/>
                    <a:pt x="390" y="613"/>
                    <a:pt x="379" y="601"/>
                  </a:cubicBezTo>
                  <a:cubicBezTo>
                    <a:pt x="366" y="595"/>
                    <a:pt x="349" y="589"/>
                    <a:pt x="333" y="589"/>
                  </a:cubicBezTo>
                  <a:cubicBezTo>
                    <a:pt x="321" y="589"/>
                    <a:pt x="310" y="592"/>
                    <a:pt x="301" y="601"/>
                  </a:cubicBezTo>
                  <a:cubicBezTo>
                    <a:pt x="268" y="624"/>
                    <a:pt x="246" y="646"/>
                    <a:pt x="223" y="680"/>
                  </a:cubicBezTo>
                  <a:lnTo>
                    <a:pt x="223" y="646"/>
                  </a:lnTo>
                  <a:cubicBezTo>
                    <a:pt x="246" y="524"/>
                    <a:pt x="268" y="413"/>
                    <a:pt x="312" y="302"/>
                  </a:cubicBezTo>
                  <a:cubicBezTo>
                    <a:pt x="328" y="270"/>
                    <a:pt x="282" y="239"/>
                    <a:pt x="250" y="239"/>
                  </a:cubicBezTo>
                  <a:cubicBezTo>
                    <a:pt x="237" y="239"/>
                    <a:pt x="226" y="244"/>
                    <a:pt x="223" y="257"/>
                  </a:cubicBezTo>
                  <a:cubicBezTo>
                    <a:pt x="189" y="334"/>
                    <a:pt x="157" y="423"/>
                    <a:pt x="145" y="512"/>
                  </a:cubicBezTo>
                  <a:cubicBezTo>
                    <a:pt x="145" y="479"/>
                    <a:pt x="145" y="435"/>
                    <a:pt x="157" y="401"/>
                  </a:cubicBezTo>
                  <a:cubicBezTo>
                    <a:pt x="179" y="279"/>
                    <a:pt x="234" y="168"/>
                    <a:pt x="301" y="57"/>
                  </a:cubicBezTo>
                  <a:cubicBezTo>
                    <a:pt x="317" y="32"/>
                    <a:pt x="284" y="0"/>
                    <a:pt x="25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25" name="Google Shape;22225;p33"/>
            <p:cNvSpPr/>
            <p:nvPr/>
          </p:nvSpPr>
          <p:spPr>
            <a:xfrm>
              <a:off x="2383771" y="4423570"/>
              <a:ext cx="37155" cy="11757"/>
            </a:xfrm>
            <a:custGeom>
              <a:avLst/>
              <a:gdLst/>
              <a:ahLst/>
              <a:cxnLst/>
              <a:rect l="l" t="t" r="r" b="b"/>
              <a:pathLst>
                <a:path w="1065" h="337" extrusionOk="0">
                  <a:moveTo>
                    <a:pt x="681" y="1"/>
                  </a:moveTo>
                  <a:cubicBezTo>
                    <a:pt x="673" y="1"/>
                    <a:pt x="665" y="2"/>
                    <a:pt x="656" y="5"/>
                  </a:cubicBezTo>
                  <a:cubicBezTo>
                    <a:pt x="567" y="39"/>
                    <a:pt x="467" y="72"/>
                    <a:pt x="367" y="94"/>
                  </a:cubicBezTo>
                  <a:cubicBezTo>
                    <a:pt x="322" y="101"/>
                    <a:pt x="267" y="114"/>
                    <a:pt x="213" y="114"/>
                  </a:cubicBezTo>
                  <a:cubicBezTo>
                    <a:pt x="173" y="114"/>
                    <a:pt x="133" y="107"/>
                    <a:pt x="100" y="83"/>
                  </a:cubicBezTo>
                  <a:cubicBezTo>
                    <a:pt x="87" y="77"/>
                    <a:pt x="71" y="70"/>
                    <a:pt x="55" y="70"/>
                  </a:cubicBezTo>
                  <a:cubicBezTo>
                    <a:pt x="43" y="70"/>
                    <a:pt x="32" y="74"/>
                    <a:pt x="23" y="83"/>
                  </a:cubicBezTo>
                  <a:cubicBezTo>
                    <a:pt x="0" y="94"/>
                    <a:pt x="11" y="128"/>
                    <a:pt x="33" y="138"/>
                  </a:cubicBezTo>
                  <a:cubicBezTo>
                    <a:pt x="78" y="172"/>
                    <a:pt x="134" y="195"/>
                    <a:pt x="189" y="205"/>
                  </a:cubicBezTo>
                  <a:cubicBezTo>
                    <a:pt x="178" y="205"/>
                    <a:pt x="167" y="205"/>
                    <a:pt x="167" y="217"/>
                  </a:cubicBezTo>
                  <a:cubicBezTo>
                    <a:pt x="144" y="250"/>
                    <a:pt x="178" y="272"/>
                    <a:pt x="189" y="283"/>
                  </a:cubicBezTo>
                  <a:cubicBezTo>
                    <a:pt x="265" y="325"/>
                    <a:pt x="358" y="336"/>
                    <a:pt x="450" y="336"/>
                  </a:cubicBezTo>
                  <a:cubicBezTo>
                    <a:pt x="506" y="336"/>
                    <a:pt x="561" y="332"/>
                    <a:pt x="612" y="328"/>
                  </a:cubicBezTo>
                  <a:cubicBezTo>
                    <a:pt x="745" y="306"/>
                    <a:pt x="890" y="272"/>
                    <a:pt x="1012" y="217"/>
                  </a:cubicBezTo>
                  <a:cubicBezTo>
                    <a:pt x="1064" y="196"/>
                    <a:pt x="1010" y="127"/>
                    <a:pt x="966" y="127"/>
                  </a:cubicBezTo>
                  <a:cubicBezTo>
                    <a:pt x="963" y="127"/>
                    <a:pt x="960" y="127"/>
                    <a:pt x="957" y="128"/>
                  </a:cubicBezTo>
                  <a:cubicBezTo>
                    <a:pt x="834" y="161"/>
                    <a:pt x="712" y="195"/>
                    <a:pt x="589" y="217"/>
                  </a:cubicBezTo>
                  <a:cubicBezTo>
                    <a:pt x="534" y="227"/>
                    <a:pt x="467" y="239"/>
                    <a:pt x="411" y="239"/>
                  </a:cubicBezTo>
                  <a:cubicBezTo>
                    <a:pt x="345" y="239"/>
                    <a:pt x="289" y="239"/>
                    <a:pt x="233" y="205"/>
                  </a:cubicBezTo>
                  <a:cubicBezTo>
                    <a:pt x="278" y="205"/>
                    <a:pt x="334" y="205"/>
                    <a:pt x="389" y="195"/>
                  </a:cubicBezTo>
                  <a:cubicBezTo>
                    <a:pt x="512" y="183"/>
                    <a:pt x="623" y="150"/>
                    <a:pt x="723" y="83"/>
                  </a:cubicBezTo>
                  <a:cubicBezTo>
                    <a:pt x="745" y="72"/>
                    <a:pt x="745" y="49"/>
                    <a:pt x="734" y="27"/>
                  </a:cubicBezTo>
                  <a:cubicBezTo>
                    <a:pt x="718" y="11"/>
                    <a:pt x="702" y="1"/>
                    <a:pt x="68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26" name="Google Shape;22226;p33"/>
            <p:cNvSpPr/>
            <p:nvPr/>
          </p:nvSpPr>
          <p:spPr>
            <a:xfrm>
              <a:off x="2392667" y="4432990"/>
              <a:ext cx="27805" cy="14199"/>
            </a:xfrm>
            <a:custGeom>
              <a:avLst/>
              <a:gdLst/>
              <a:ahLst/>
              <a:cxnLst/>
              <a:rect l="l" t="t" r="r" b="b"/>
              <a:pathLst>
                <a:path w="797" h="407" extrusionOk="0">
                  <a:moveTo>
                    <a:pt x="690" y="1"/>
                  </a:moveTo>
                  <a:cubicBezTo>
                    <a:pt x="687" y="1"/>
                    <a:pt x="683" y="1"/>
                    <a:pt x="680" y="2"/>
                  </a:cubicBezTo>
                  <a:cubicBezTo>
                    <a:pt x="591" y="13"/>
                    <a:pt x="490" y="36"/>
                    <a:pt x="401" y="58"/>
                  </a:cubicBezTo>
                  <a:cubicBezTo>
                    <a:pt x="357" y="58"/>
                    <a:pt x="301" y="69"/>
                    <a:pt x="257" y="80"/>
                  </a:cubicBezTo>
                  <a:cubicBezTo>
                    <a:pt x="234" y="80"/>
                    <a:pt x="207" y="85"/>
                    <a:pt x="185" y="85"/>
                  </a:cubicBezTo>
                  <a:cubicBezTo>
                    <a:pt x="174" y="85"/>
                    <a:pt x="164" y="84"/>
                    <a:pt x="156" y="80"/>
                  </a:cubicBezTo>
                  <a:cubicBezTo>
                    <a:pt x="147" y="75"/>
                    <a:pt x="136" y="73"/>
                    <a:pt x="125" y="73"/>
                  </a:cubicBezTo>
                  <a:cubicBezTo>
                    <a:pt x="110" y="73"/>
                    <a:pt x="96" y="78"/>
                    <a:pt x="90" y="91"/>
                  </a:cubicBezTo>
                  <a:lnTo>
                    <a:pt x="45" y="91"/>
                  </a:lnTo>
                  <a:cubicBezTo>
                    <a:pt x="12" y="91"/>
                    <a:pt x="1" y="113"/>
                    <a:pt x="12" y="147"/>
                  </a:cubicBezTo>
                  <a:cubicBezTo>
                    <a:pt x="67" y="247"/>
                    <a:pt x="168" y="313"/>
                    <a:pt x="279" y="347"/>
                  </a:cubicBezTo>
                  <a:cubicBezTo>
                    <a:pt x="390" y="380"/>
                    <a:pt x="524" y="380"/>
                    <a:pt x="635" y="402"/>
                  </a:cubicBezTo>
                  <a:cubicBezTo>
                    <a:pt x="641" y="405"/>
                    <a:pt x="649" y="407"/>
                    <a:pt x="657" y="407"/>
                  </a:cubicBezTo>
                  <a:cubicBezTo>
                    <a:pt x="678" y="407"/>
                    <a:pt x="702" y="396"/>
                    <a:pt x="702" y="380"/>
                  </a:cubicBezTo>
                  <a:cubicBezTo>
                    <a:pt x="702" y="347"/>
                    <a:pt x="680" y="313"/>
                    <a:pt x="646" y="313"/>
                  </a:cubicBezTo>
                  <a:cubicBezTo>
                    <a:pt x="546" y="280"/>
                    <a:pt x="435" y="280"/>
                    <a:pt x="324" y="258"/>
                  </a:cubicBezTo>
                  <a:cubicBezTo>
                    <a:pt x="268" y="236"/>
                    <a:pt x="201" y="214"/>
                    <a:pt x="156" y="169"/>
                  </a:cubicBezTo>
                  <a:lnTo>
                    <a:pt x="156" y="169"/>
                  </a:lnTo>
                  <a:cubicBezTo>
                    <a:pt x="190" y="180"/>
                    <a:pt x="223" y="180"/>
                    <a:pt x="257" y="180"/>
                  </a:cubicBezTo>
                  <a:lnTo>
                    <a:pt x="279" y="180"/>
                  </a:lnTo>
                  <a:lnTo>
                    <a:pt x="279" y="202"/>
                  </a:lnTo>
                  <a:cubicBezTo>
                    <a:pt x="279" y="224"/>
                    <a:pt x="312" y="236"/>
                    <a:pt x="334" y="247"/>
                  </a:cubicBezTo>
                  <a:lnTo>
                    <a:pt x="423" y="247"/>
                  </a:lnTo>
                  <a:cubicBezTo>
                    <a:pt x="446" y="247"/>
                    <a:pt x="468" y="247"/>
                    <a:pt x="479" y="236"/>
                  </a:cubicBezTo>
                  <a:cubicBezTo>
                    <a:pt x="502" y="236"/>
                    <a:pt x="524" y="224"/>
                    <a:pt x="534" y="224"/>
                  </a:cubicBezTo>
                  <a:cubicBezTo>
                    <a:pt x="557" y="214"/>
                    <a:pt x="557" y="191"/>
                    <a:pt x="546" y="180"/>
                  </a:cubicBezTo>
                  <a:cubicBezTo>
                    <a:pt x="534" y="158"/>
                    <a:pt x="512" y="147"/>
                    <a:pt x="490" y="147"/>
                  </a:cubicBezTo>
                  <a:cubicBezTo>
                    <a:pt x="568" y="135"/>
                    <a:pt x="646" y="125"/>
                    <a:pt x="724" y="91"/>
                  </a:cubicBezTo>
                  <a:cubicBezTo>
                    <a:pt x="796" y="70"/>
                    <a:pt x="743" y="1"/>
                    <a:pt x="6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27" name="Google Shape;22227;p33"/>
            <p:cNvSpPr/>
            <p:nvPr/>
          </p:nvSpPr>
          <p:spPr>
            <a:xfrm>
              <a:off x="1882005" y="4265630"/>
              <a:ext cx="312418" cy="268773"/>
            </a:xfrm>
            <a:custGeom>
              <a:avLst/>
              <a:gdLst/>
              <a:ahLst/>
              <a:cxnLst/>
              <a:rect l="l" t="t" r="r" b="b"/>
              <a:pathLst>
                <a:path w="8955" h="7704" extrusionOk="0">
                  <a:moveTo>
                    <a:pt x="6007" y="1"/>
                  </a:moveTo>
                  <a:cubicBezTo>
                    <a:pt x="5970" y="1"/>
                    <a:pt x="5933" y="2"/>
                    <a:pt x="5896" y="6"/>
                  </a:cubicBezTo>
                  <a:cubicBezTo>
                    <a:pt x="5740" y="16"/>
                    <a:pt x="5584" y="39"/>
                    <a:pt x="5462" y="128"/>
                  </a:cubicBezTo>
                  <a:cubicBezTo>
                    <a:pt x="5329" y="105"/>
                    <a:pt x="5206" y="95"/>
                    <a:pt x="5084" y="83"/>
                  </a:cubicBezTo>
                  <a:cubicBezTo>
                    <a:pt x="4940" y="73"/>
                    <a:pt x="4792" y="65"/>
                    <a:pt x="4643" y="65"/>
                  </a:cubicBezTo>
                  <a:cubicBezTo>
                    <a:pt x="4469" y="65"/>
                    <a:pt x="4295" y="76"/>
                    <a:pt x="4128" y="105"/>
                  </a:cubicBezTo>
                  <a:cubicBezTo>
                    <a:pt x="3983" y="128"/>
                    <a:pt x="3827" y="184"/>
                    <a:pt x="3693" y="261"/>
                  </a:cubicBezTo>
                  <a:cubicBezTo>
                    <a:pt x="3541" y="202"/>
                    <a:pt x="3381" y="174"/>
                    <a:pt x="3218" y="174"/>
                  </a:cubicBezTo>
                  <a:cubicBezTo>
                    <a:pt x="3048" y="174"/>
                    <a:pt x="2875" y="204"/>
                    <a:pt x="2704" y="261"/>
                  </a:cubicBezTo>
                  <a:cubicBezTo>
                    <a:pt x="2504" y="328"/>
                    <a:pt x="2326" y="417"/>
                    <a:pt x="2136" y="506"/>
                  </a:cubicBezTo>
                  <a:cubicBezTo>
                    <a:pt x="1981" y="584"/>
                    <a:pt x="1836" y="673"/>
                    <a:pt x="1681" y="762"/>
                  </a:cubicBezTo>
                  <a:cubicBezTo>
                    <a:pt x="1402" y="940"/>
                    <a:pt x="1135" y="1173"/>
                    <a:pt x="1013" y="1485"/>
                  </a:cubicBezTo>
                  <a:cubicBezTo>
                    <a:pt x="924" y="1696"/>
                    <a:pt x="913" y="1929"/>
                    <a:pt x="935" y="2152"/>
                  </a:cubicBezTo>
                  <a:cubicBezTo>
                    <a:pt x="468" y="2663"/>
                    <a:pt x="179" y="3298"/>
                    <a:pt x="79" y="3987"/>
                  </a:cubicBezTo>
                  <a:cubicBezTo>
                    <a:pt x="45" y="4188"/>
                    <a:pt x="35" y="4399"/>
                    <a:pt x="35" y="4599"/>
                  </a:cubicBezTo>
                  <a:cubicBezTo>
                    <a:pt x="23" y="4788"/>
                    <a:pt x="1" y="4999"/>
                    <a:pt x="101" y="5177"/>
                  </a:cubicBezTo>
                  <a:cubicBezTo>
                    <a:pt x="179" y="5333"/>
                    <a:pt x="312" y="5456"/>
                    <a:pt x="435" y="5577"/>
                  </a:cubicBezTo>
                  <a:cubicBezTo>
                    <a:pt x="524" y="5678"/>
                    <a:pt x="613" y="5755"/>
                    <a:pt x="713" y="5844"/>
                  </a:cubicBezTo>
                  <a:cubicBezTo>
                    <a:pt x="690" y="6067"/>
                    <a:pt x="746" y="6301"/>
                    <a:pt x="858" y="6501"/>
                  </a:cubicBezTo>
                  <a:cubicBezTo>
                    <a:pt x="991" y="6756"/>
                    <a:pt x="1202" y="6979"/>
                    <a:pt x="1469" y="7102"/>
                  </a:cubicBezTo>
                  <a:cubicBezTo>
                    <a:pt x="1731" y="7224"/>
                    <a:pt x="2028" y="7250"/>
                    <a:pt x="2321" y="7250"/>
                  </a:cubicBezTo>
                  <a:cubicBezTo>
                    <a:pt x="2401" y="7250"/>
                    <a:pt x="2480" y="7248"/>
                    <a:pt x="2559" y="7246"/>
                  </a:cubicBezTo>
                  <a:cubicBezTo>
                    <a:pt x="2637" y="7246"/>
                    <a:pt x="2704" y="7235"/>
                    <a:pt x="2781" y="7235"/>
                  </a:cubicBezTo>
                  <a:cubicBezTo>
                    <a:pt x="3026" y="7391"/>
                    <a:pt x="3305" y="7513"/>
                    <a:pt x="3582" y="7591"/>
                  </a:cubicBezTo>
                  <a:cubicBezTo>
                    <a:pt x="3866" y="7672"/>
                    <a:pt x="4157" y="7704"/>
                    <a:pt x="4450" y="7704"/>
                  </a:cubicBezTo>
                  <a:cubicBezTo>
                    <a:pt x="4639" y="7704"/>
                    <a:pt x="4829" y="7690"/>
                    <a:pt x="5017" y="7668"/>
                  </a:cubicBezTo>
                  <a:cubicBezTo>
                    <a:pt x="5273" y="7646"/>
                    <a:pt x="5517" y="7602"/>
                    <a:pt x="5751" y="7557"/>
                  </a:cubicBezTo>
                  <a:cubicBezTo>
                    <a:pt x="5985" y="7524"/>
                    <a:pt x="6219" y="7468"/>
                    <a:pt x="6441" y="7391"/>
                  </a:cubicBezTo>
                  <a:cubicBezTo>
                    <a:pt x="6808" y="7257"/>
                    <a:pt x="7119" y="7001"/>
                    <a:pt x="7341" y="6690"/>
                  </a:cubicBezTo>
                  <a:cubicBezTo>
                    <a:pt x="7364" y="6657"/>
                    <a:pt x="7386" y="6612"/>
                    <a:pt x="7408" y="6578"/>
                  </a:cubicBezTo>
                  <a:cubicBezTo>
                    <a:pt x="7831" y="6334"/>
                    <a:pt x="8176" y="5956"/>
                    <a:pt x="8376" y="5511"/>
                  </a:cubicBezTo>
                  <a:cubicBezTo>
                    <a:pt x="8431" y="5411"/>
                    <a:pt x="8465" y="5300"/>
                    <a:pt x="8488" y="5189"/>
                  </a:cubicBezTo>
                  <a:cubicBezTo>
                    <a:pt x="8599" y="5066"/>
                    <a:pt x="8676" y="4910"/>
                    <a:pt x="8743" y="4754"/>
                  </a:cubicBezTo>
                  <a:cubicBezTo>
                    <a:pt x="8955" y="4188"/>
                    <a:pt x="8910" y="3543"/>
                    <a:pt x="8665" y="2997"/>
                  </a:cubicBezTo>
                  <a:cubicBezTo>
                    <a:pt x="8532" y="2720"/>
                    <a:pt x="8342" y="2475"/>
                    <a:pt x="8109" y="2275"/>
                  </a:cubicBezTo>
                  <a:cubicBezTo>
                    <a:pt x="8109" y="2219"/>
                    <a:pt x="8098" y="2163"/>
                    <a:pt x="8087" y="2107"/>
                  </a:cubicBezTo>
                  <a:cubicBezTo>
                    <a:pt x="8053" y="1874"/>
                    <a:pt x="7998" y="1640"/>
                    <a:pt x="7909" y="1418"/>
                  </a:cubicBezTo>
                  <a:cubicBezTo>
                    <a:pt x="7831" y="1207"/>
                    <a:pt x="7720" y="995"/>
                    <a:pt x="7598" y="806"/>
                  </a:cubicBezTo>
                  <a:cubicBezTo>
                    <a:pt x="7364" y="473"/>
                    <a:pt x="7042" y="161"/>
                    <a:pt x="6619" y="61"/>
                  </a:cubicBezTo>
                  <a:cubicBezTo>
                    <a:pt x="6496" y="28"/>
                    <a:pt x="6363" y="16"/>
                    <a:pt x="6229" y="6"/>
                  </a:cubicBezTo>
                  <a:cubicBezTo>
                    <a:pt x="6155" y="6"/>
                    <a:pt x="6081" y="1"/>
                    <a:pt x="6007"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28" name="Google Shape;22228;p33"/>
            <p:cNvSpPr/>
            <p:nvPr/>
          </p:nvSpPr>
          <p:spPr>
            <a:xfrm>
              <a:off x="2011755" y="4511000"/>
              <a:ext cx="97092" cy="16606"/>
            </a:xfrm>
            <a:custGeom>
              <a:avLst/>
              <a:gdLst/>
              <a:ahLst/>
              <a:cxnLst/>
              <a:rect l="l" t="t" r="r" b="b"/>
              <a:pathLst>
                <a:path w="2783" h="476" extrusionOk="0">
                  <a:moveTo>
                    <a:pt x="2701" y="0"/>
                  </a:moveTo>
                  <a:cubicBezTo>
                    <a:pt x="2696" y="0"/>
                    <a:pt x="2692" y="1"/>
                    <a:pt x="2688" y="2"/>
                  </a:cubicBezTo>
                  <a:cubicBezTo>
                    <a:pt x="2432" y="60"/>
                    <a:pt x="2175" y="76"/>
                    <a:pt x="1916" y="76"/>
                  </a:cubicBezTo>
                  <a:cubicBezTo>
                    <a:pt x="1579" y="76"/>
                    <a:pt x="1240" y="48"/>
                    <a:pt x="901" y="48"/>
                  </a:cubicBezTo>
                  <a:cubicBezTo>
                    <a:pt x="800" y="48"/>
                    <a:pt x="698" y="51"/>
                    <a:pt x="597" y="57"/>
                  </a:cubicBezTo>
                  <a:cubicBezTo>
                    <a:pt x="442" y="79"/>
                    <a:pt x="286" y="102"/>
                    <a:pt x="130" y="135"/>
                  </a:cubicBezTo>
                  <a:cubicBezTo>
                    <a:pt x="119" y="135"/>
                    <a:pt x="108" y="124"/>
                    <a:pt x="97" y="124"/>
                  </a:cubicBezTo>
                  <a:cubicBezTo>
                    <a:pt x="89" y="120"/>
                    <a:pt x="80" y="118"/>
                    <a:pt x="72" y="118"/>
                  </a:cubicBezTo>
                  <a:cubicBezTo>
                    <a:pt x="34" y="118"/>
                    <a:pt x="1" y="152"/>
                    <a:pt x="19" y="180"/>
                  </a:cubicBezTo>
                  <a:cubicBezTo>
                    <a:pt x="10" y="189"/>
                    <a:pt x="16" y="205"/>
                    <a:pt x="30" y="205"/>
                  </a:cubicBezTo>
                  <a:cubicBezTo>
                    <a:pt x="33" y="205"/>
                    <a:pt x="37" y="204"/>
                    <a:pt x="41" y="202"/>
                  </a:cubicBezTo>
                  <a:lnTo>
                    <a:pt x="53" y="202"/>
                  </a:lnTo>
                  <a:cubicBezTo>
                    <a:pt x="427" y="386"/>
                    <a:pt x="840" y="476"/>
                    <a:pt x="1255" y="476"/>
                  </a:cubicBezTo>
                  <a:cubicBezTo>
                    <a:pt x="1567" y="476"/>
                    <a:pt x="1880" y="425"/>
                    <a:pt x="2177" y="324"/>
                  </a:cubicBezTo>
                  <a:cubicBezTo>
                    <a:pt x="2377" y="257"/>
                    <a:pt x="2566" y="168"/>
                    <a:pt x="2733" y="57"/>
                  </a:cubicBezTo>
                  <a:cubicBezTo>
                    <a:pt x="2782" y="37"/>
                    <a:pt x="2735" y="0"/>
                    <a:pt x="270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29" name="Google Shape;22229;p33"/>
            <p:cNvSpPr/>
            <p:nvPr/>
          </p:nvSpPr>
          <p:spPr>
            <a:xfrm>
              <a:off x="1902973" y="4265805"/>
              <a:ext cx="289915" cy="252620"/>
            </a:xfrm>
            <a:custGeom>
              <a:avLst/>
              <a:gdLst/>
              <a:ahLst/>
              <a:cxnLst/>
              <a:rect l="l" t="t" r="r" b="b"/>
              <a:pathLst>
                <a:path w="8310" h="7241" extrusionOk="0">
                  <a:moveTo>
                    <a:pt x="5250" y="1"/>
                  </a:moveTo>
                  <a:cubicBezTo>
                    <a:pt x="5106" y="11"/>
                    <a:pt x="4973" y="45"/>
                    <a:pt x="4861" y="123"/>
                  </a:cubicBezTo>
                  <a:lnTo>
                    <a:pt x="4627" y="90"/>
                  </a:lnTo>
                  <a:lnTo>
                    <a:pt x="4627" y="90"/>
                  </a:lnTo>
                  <a:cubicBezTo>
                    <a:pt x="4973" y="223"/>
                    <a:pt x="5295" y="401"/>
                    <a:pt x="5606" y="612"/>
                  </a:cubicBezTo>
                  <a:cubicBezTo>
                    <a:pt x="5373" y="624"/>
                    <a:pt x="5139" y="668"/>
                    <a:pt x="4928" y="757"/>
                  </a:cubicBezTo>
                  <a:cubicBezTo>
                    <a:pt x="4716" y="834"/>
                    <a:pt x="4528" y="946"/>
                    <a:pt x="4350" y="1079"/>
                  </a:cubicBezTo>
                  <a:cubicBezTo>
                    <a:pt x="4294" y="1046"/>
                    <a:pt x="4227" y="1012"/>
                    <a:pt x="4149" y="990"/>
                  </a:cubicBezTo>
                  <a:cubicBezTo>
                    <a:pt x="3994" y="923"/>
                    <a:pt x="3838" y="890"/>
                    <a:pt x="3671" y="868"/>
                  </a:cubicBezTo>
                  <a:cubicBezTo>
                    <a:pt x="3459" y="834"/>
                    <a:pt x="3241" y="820"/>
                    <a:pt x="3026" y="820"/>
                  </a:cubicBezTo>
                  <a:cubicBezTo>
                    <a:pt x="2959" y="820"/>
                    <a:pt x="2892" y="821"/>
                    <a:pt x="2825" y="824"/>
                  </a:cubicBezTo>
                  <a:cubicBezTo>
                    <a:pt x="2870" y="713"/>
                    <a:pt x="2926" y="601"/>
                    <a:pt x="3003" y="501"/>
                  </a:cubicBezTo>
                  <a:cubicBezTo>
                    <a:pt x="3104" y="357"/>
                    <a:pt x="3226" y="234"/>
                    <a:pt x="3371" y="145"/>
                  </a:cubicBezTo>
                  <a:lnTo>
                    <a:pt x="3371" y="145"/>
                  </a:lnTo>
                  <a:cubicBezTo>
                    <a:pt x="3270" y="167"/>
                    <a:pt x="3181" y="212"/>
                    <a:pt x="3092" y="256"/>
                  </a:cubicBezTo>
                  <a:cubicBezTo>
                    <a:pt x="2981" y="212"/>
                    <a:pt x="2870" y="189"/>
                    <a:pt x="2759" y="179"/>
                  </a:cubicBezTo>
                  <a:cubicBezTo>
                    <a:pt x="2681" y="323"/>
                    <a:pt x="2625" y="479"/>
                    <a:pt x="2603" y="634"/>
                  </a:cubicBezTo>
                  <a:cubicBezTo>
                    <a:pt x="2592" y="701"/>
                    <a:pt x="2592" y="768"/>
                    <a:pt x="2592" y="834"/>
                  </a:cubicBezTo>
                  <a:cubicBezTo>
                    <a:pt x="2303" y="857"/>
                    <a:pt x="2002" y="890"/>
                    <a:pt x="1747" y="1046"/>
                  </a:cubicBezTo>
                  <a:cubicBezTo>
                    <a:pt x="1513" y="1202"/>
                    <a:pt x="1335" y="1435"/>
                    <a:pt x="1235" y="1680"/>
                  </a:cubicBezTo>
                  <a:cubicBezTo>
                    <a:pt x="1191" y="1769"/>
                    <a:pt x="1169" y="1858"/>
                    <a:pt x="1146" y="1947"/>
                  </a:cubicBezTo>
                  <a:cubicBezTo>
                    <a:pt x="1146" y="1780"/>
                    <a:pt x="1169" y="1613"/>
                    <a:pt x="1224" y="1447"/>
                  </a:cubicBezTo>
                  <a:cubicBezTo>
                    <a:pt x="1313" y="1157"/>
                    <a:pt x="1469" y="901"/>
                    <a:pt x="1647" y="668"/>
                  </a:cubicBezTo>
                  <a:cubicBezTo>
                    <a:pt x="1758" y="535"/>
                    <a:pt x="1881" y="412"/>
                    <a:pt x="2002" y="290"/>
                  </a:cubicBezTo>
                  <a:lnTo>
                    <a:pt x="2002" y="290"/>
                  </a:lnTo>
                  <a:cubicBezTo>
                    <a:pt x="1836" y="357"/>
                    <a:pt x="1691" y="434"/>
                    <a:pt x="1535" y="501"/>
                  </a:cubicBezTo>
                  <a:cubicBezTo>
                    <a:pt x="1380" y="579"/>
                    <a:pt x="1235" y="668"/>
                    <a:pt x="1080" y="757"/>
                  </a:cubicBezTo>
                  <a:cubicBezTo>
                    <a:pt x="801" y="935"/>
                    <a:pt x="534" y="1168"/>
                    <a:pt x="412" y="1480"/>
                  </a:cubicBezTo>
                  <a:cubicBezTo>
                    <a:pt x="323" y="1691"/>
                    <a:pt x="312" y="1924"/>
                    <a:pt x="334" y="2147"/>
                  </a:cubicBezTo>
                  <a:cubicBezTo>
                    <a:pt x="301" y="2181"/>
                    <a:pt x="267" y="2214"/>
                    <a:pt x="245" y="2258"/>
                  </a:cubicBezTo>
                  <a:cubicBezTo>
                    <a:pt x="257" y="2292"/>
                    <a:pt x="257" y="2336"/>
                    <a:pt x="267" y="2381"/>
                  </a:cubicBezTo>
                  <a:cubicBezTo>
                    <a:pt x="323" y="2581"/>
                    <a:pt x="412" y="2770"/>
                    <a:pt x="512" y="2937"/>
                  </a:cubicBezTo>
                  <a:cubicBezTo>
                    <a:pt x="468" y="3037"/>
                    <a:pt x="423" y="3137"/>
                    <a:pt x="390" y="3237"/>
                  </a:cubicBezTo>
                  <a:cubicBezTo>
                    <a:pt x="312" y="3449"/>
                    <a:pt x="257" y="3659"/>
                    <a:pt x="234" y="3882"/>
                  </a:cubicBezTo>
                  <a:cubicBezTo>
                    <a:pt x="212" y="4104"/>
                    <a:pt x="212" y="4327"/>
                    <a:pt x="279" y="4539"/>
                  </a:cubicBezTo>
                  <a:cubicBezTo>
                    <a:pt x="334" y="4727"/>
                    <a:pt x="445" y="4894"/>
                    <a:pt x="590" y="5039"/>
                  </a:cubicBezTo>
                  <a:cubicBezTo>
                    <a:pt x="868" y="5328"/>
                    <a:pt x="1246" y="5483"/>
                    <a:pt x="1624" y="5595"/>
                  </a:cubicBezTo>
                  <a:cubicBezTo>
                    <a:pt x="1964" y="5703"/>
                    <a:pt x="2322" y="5761"/>
                    <a:pt x="2679" y="5761"/>
                  </a:cubicBezTo>
                  <a:cubicBezTo>
                    <a:pt x="2802" y="5761"/>
                    <a:pt x="2926" y="5754"/>
                    <a:pt x="3048" y="5740"/>
                  </a:cubicBezTo>
                  <a:cubicBezTo>
                    <a:pt x="3515" y="5673"/>
                    <a:pt x="3982" y="5483"/>
                    <a:pt x="4338" y="5172"/>
                  </a:cubicBezTo>
                  <a:cubicBezTo>
                    <a:pt x="4385" y="5135"/>
                    <a:pt x="4330" y="5090"/>
                    <a:pt x="4284" y="5090"/>
                  </a:cubicBezTo>
                  <a:cubicBezTo>
                    <a:pt x="4276" y="5090"/>
                    <a:pt x="4268" y="5091"/>
                    <a:pt x="4261" y="5095"/>
                  </a:cubicBezTo>
                  <a:cubicBezTo>
                    <a:pt x="3972" y="5239"/>
                    <a:pt x="3649" y="5295"/>
                    <a:pt x="3326" y="5317"/>
                  </a:cubicBezTo>
                  <a:cubicBezTo>
                    <a:pt x="3191" y="5322"/>
                    <a:pt x="3057" y="5327"/>
                    <a:pt x="2923" y="5327"/>
                  </a:cubicBezTo>
                  <a:cubicBezTo>
                    <a:pt x="2759" y="5327"/>
                    <a:pt x="2596" y="5319"/>
                    <a:pt x="2437" y="5295"/>
                  </a:cubicBezTo>
                  <a:cubicBezTo>
                    <a:pt x="2147" y="5250"/>
                    <a:pt x="1869" y="5150"/>
                    <a:pt x="1647" y="4961"/>
                  </a:cubicBezTo>
                  <a:cubicBezTo>
                    <a:pt x="1424" y="4772"/>
                    <a:pt x="1280" y="4505"/>
                    <a:pt x="1191" y="4238"/>
                  </a:cubicBezTo>
                  <a:cubicBezTo>
                    <a:pt x="1135" y="4049"/>
                    <a:pt x="1102" y="3871"/>
                    <a:pt x="1090" y="3682"/>
                  </a:cubicBezTo>
                  <a:lnTo>
                    <a:pt x="1090" y="3570"/>
                  </a:lnTo>
                  <a:cubicBezTo>
                    <a:pt x="1169" y="3627"/>
                    <a:pt x="1246" y="3671"/>
                    <a:pt x="1335" y="3726"/>
                  </a:cubicBezTo>
                  <a:cubicBezTo>
                    <a:pt x="1614" y="3882"/>
                    <a:pt x="1925" y="3982"/>
                    <a:pt x="2259" y="3993"/>
                  </a:cubicBezTo>
                  <a:cubicBezTo>
                    <a:pt x="2262" y="3994"/>
                    <a:pt x="2266" y="3994"/>
                    <a:pt x="2269" y="3994"/>
                  </a:cubicBezTo>
                  <a:cubicBezTo>
                    <a:pt x="2305" y="3994"/>
                    <a:pt x="2311" y="3937"/>
                    <a:pt x="2281" y="3926"/>
                  </a:cubicBezTo>
                  <a:cubicBezTo>
                    <a:pt x="2281" y="3916"/>
                    <a:pt x="2281" y="3916"/>
                    <a:pt x="2269" y="3904"/>
                  </a:cubicBezTo>
                  <a:cubicBezTo>
                    <a:pt x="2147" y="3815"/>
                    <a:pt x="2025" y="3738"/>
                    <a:pt x="1913" y="3637"/>
                  </a:cubicBezTo>
                  <a:cubicBezTo>
                    <a:pt x="1792" y="3538"/>
                    <a:pt x="1691" y="3415"/>
                    <a:pt x="1591" y="3293"/>
                  </a:cubicBezTo>
                  <a:cubicBezTo>
                    <a:pt x="1502" y="3182"/>
                    <a:pt x="1424" y="3059"/>
                    <a:pt x="1357" y="2925"/>
                  </a:cubicBezTo>
                  <a:cubicBezTo>
                    <a:pt x="1502" y="2592"/>
                    <a:pt x="1703" y="2280"/>
                    <a:pt x="1970" y="2036"/>
                  </a:cubicBezTo>
                  <a:cubicBezTo>
                    <a:pt x="2336" y="1702"/>
                    <a:pt x="2815" y="1491"/>
                    <a:pt x="3304" y="1447"/>
                  </a:cubicBezTo>
                  <a:cubicBezTo>
                    <a:pt x="3371" y="1435"/>
                    <a:pt x="3438" y="1430"/>
                    <a:pt x="3504" y="1430"/>
                  </a:cubicBezTo>
                  <a:cubicBezTo>
                    <a:pt x="3571" y="1430"/>
                    <a:pt x="3638" y="1435"/>
                    <a:pt x="3705" y="1447"/>
                  </a:cubicBezTo>
                  <a:cubicBezTo>
                    <a:pt x="3794" y="1457"/>
                    <a:pt x="3871" y="1480"/>
                    <a:pt x="3938" y="1524"/>
                  </a:cubicBezTo>
                  <a:cubicBezTo>
                    <a:pt x="3826" y="1680"/>
                    <a:pt x="3738" y="1847"/>
                    <a:pt x="3671" y="2036"/>
                  </a:cubicBezTo>
                  <a:cubicBezTo>
                    <a:pt x="3660" y="2069"/>
                    <a:pt x="3649" y="2114"/>
                    <a:pt x="3638" y="2147"/>
                  </a:cubicBezTo>
                  <a:cubicBezTo>
                    <a:pt x="3638" y="2147"/>
                    <a:pt x="3638" y="2158"/>
                    <a:pt x="3626" y="2158"/>
                  </a:cubicBezTo>
                  <a:lnTo>
                    <a:pt x="3626" y="2169"/>
                  </a:lnTo>
                  <a:cubicBezTo>
                    <a:pt x="3626" y="2203"/>
                    <a:pt x="3616" y="2225"/>
                    <a:pt x="3616" y="2247"/>
                  </a:cubicBezTo>
                  <a:cubicBezTo>
                    <a:pt x="3602" y="2288"/>
                    <a:pt x="3642" y="2312"/>
                    <a:pt x="3678" y="2312"/>
                  </a:cubicBezTo>
                  <a:cubicBezTo>
                    <a:pt x="3701" y="2312"/>
                    <a:pt x="3722" y="2302"/>
                    <a:pt x="3727" y="2280"/>
                  </a:cubicBezTo>
                  <a:cubicBezTo>
                    <a:pt x="3760" y="2181"/>
                    <a:pt x="3782" y="2092"/>
                    <a:pt x="3826" y="2003"/>
                  </a:cubicBezTo>
                  <a:cubicBezTo>
                    <a:pt x="4060" y="1669"/>
                    <a:pt x="4360" y="1380"/>
                    <a:pt x="4716" y="1168"/>
                  </a:cubicBezTo>
                  <a:cubicBezTo>
                    <a:pt x="4928" y="1057"/>
                    <a:pt x="5150" y="968"/>
                    <a:pt x="5373" y="913"/>
                  </a:cubicBezTo>
                  <a:cubicBezTo>
                    <a:pt x="5482" y="885"/>
                    <a:pt x="5598" y="865"/>
                    <a:pt x="5710" y="865"/>
                  </a:cubicBezTo>
                  <a:cubicBezTo>
                    <a:pt x="5735" y="865"/>
                    <a:pt x="5760" y="866"/>
                    <a:pt x="5784" y="868"/>
                  </a:cubicBezTo>
                  <a:cubicBezTo>
                    <a:pt x="5929" y="879"/>
                    <a:pt x="6040" y="935"/>
                    <a:pt x="6140" y="1024"/>
                  </a:cubicBezTo>
                  <a:cubicBezTo>
                    <a:pt x="6340" y="1202"/>
                    <a:pt x="6463" y="1469"/>
                    <a:pt x="6552" y="1714"/>
                  </a:cubicBezTo>
                  <a:cubicBezTo>
                    <a:pt x="6641" y="1969"/>
                    <a:pt x="6696" y="2236"/>
                    <a:pt x="6718" y="2503"/>
                  </a:cubicBezTo>
                  <a:cubicBezTo>
                    <a:pt x="6752" y="2770"/>
                    <a:pt x="6763" y="3048"/>
                    <a:pt x="6663" y="3315"/>
                  </a:cubicBezTo>
                  <a:cubicBezTo>
                    <a:pt x="6574" y="3538"/>
                    <a:pt x="6385" y="3716"/>
                    <a:pt x="6174" y="3837"/>
                  </a:cubicBezTo>
                  <a:cubicBezTo>
                    <a:pt x="5907" y="3993"/>
                    <a:pt x="5618" y="4094"/>
                    <a:pt x="5317" y="4171"/>
                  </a:cubicBezTo>
                  <a:cubicBezTo>
                    <a:pt x="5005" y="4260"/>
                    <a:pt x="4672" y="4305"/>
                    <a:pt x="4350" y="4316"/>
                  </a:cubicBezTo>
                  <a:cubicBezTo>
                    <a:pt x="4294" y="4316"/>
                    <a:pt x="4261" y="4371"/>
                    <a:pt x="4316" y="4394"/>
                  </a:cubicBezTo>
                  <a:cubicBezTo>
                    <a:pt x="4532" y="4492"/>
                    <a:pt x="4760" y="4537"/>
                    <a:pt x="4987" y="4537"/>
                  </a:cubicBezTo>
                  <a:cubicBezTo>
                    <a:pt x="5300" y="4537"/>
                    <a:pt x="5612" y="4453"/>
                    <a:pt x="5895" y="4305"/>
                  </a:cubicBezTo>
                  <a:lnTo>
                    <a:pt x="5895" y="4305"/>
                  </a:lnTo>
                  <a:cubicBezTo>
                    <a:pt x="5762" y="4905"/>
                    <a:pt x="5428" y="5451"/>
                    <a:pt x="4950" y="5829"/>
                  </a:cubicBezTo>
                  <a:cubicBezTo>
                    <a:pt x="4496" y="6174"/>
                    <a:pt x="3937" y="6356"/>
                    <a:pt x="3372" y="6356"/>
                  </a:cubicBezTo>
                  <a:cubicBezTo>
                    <a:pt x="3245" y="6356"/>
                    <a:pt x="3119" y="6347"/>
                    <a:pt x="2993" y="6329"/>
                  </a:cubicBezTo>
                  <a:cubicBezTo>
                    <a:pt x="2559" y="6262"/>
                    <a:pt x="2147" y="6129"/>
                    <a:pt x="1736" y="5973"/>
                  </a:cubicBezTo>
                  <a:cubicBezTo>
                    <a:pt x="1731" y="5971"/>
                    <a:pt x="1726" y="5971"/>
                    <a:pt x="1720" y="5971"/>
                  </a:cubicBezTo>
                  <a:cubicBezTo>
                    <a:pt x="1679" y="5971"/>
                    <a:pt x="1608" y="6001"/>
                    <a:pt x="1647" y="6040"/>
                  </a:cubicBezTo>
                  <a:cubicBezTo>
                    <a:pt x="1680" y="6073"/>
                    <a:pt x="1713" y="6106"/>
                    <a:pt x="1736" y="6140"/>
                  </a:cubicBezTo>
                  <a:cubicBezTo>
                    <a:pt x="1641" y="6151"/>
                    <a:pt x="1547" y="6156"/>
                    <a:pt x="1452" y="6156"/>
                  </a:cubicBezTo>
                  <a:cubicBezTo>
                    <a:pt x="954" y="6156"/>
                    <a:pt x="453" y="6010"/>
                    <a:pt x="23" y="5740"/>
                  </a:cubicBezTo>
                  <a:lnTo>
                    <a:pt x="0" y="5740"/>
                  </a:lnTo>
                  <a:cubicBezTo>
                    <a:pt x="34" y="5773"/>
                    <a:pt x="79" y="5806"/>
                    <a:pt x="112" y="5839"/>
                  </a:cubicBezTo>
                  <a:cubicBezTo>
                    <a:pt x="89" y="6062"/>
                    <a:pt x="145" y="6296"/>
                    <a:pt x="257" y="6496"/>
                  </a:cubicBezTo>
                  <a:cubicBezTo>
                    <a:pt x="257" y="6507"/>
                    <a:pt x="267" y="6529"/>
                    <a:pt x="279" y="6541"/>
                  </a:cubicBezTo>
                  <a:lnTo>
                    <a:pt x="323" y="6541"/>
                  </a:lnTo>
                  <a:cubicBezTo>
                    <a:pt x="412" y="6630"/>
                    <a:pt x="512" y="6707"/>
                    <a:pt x="613" y="6774"/>
                  </a:cubicBezTo>
                  <a:cubicBezTo>
                    <a:pt x="724" y="6840"/>
                    <a:pt x="835" y="6896"/>
                    <a:pt x="946" y="6952"/>
                  </a:cubicBezTo>
                  <a:cubicBezTo>
                    <a:pt x="1169" y="7063"/>
                    <a:pt x="1413" y="7141"/>
                    <a:pt x="1647" y="7186"/>
                  </a:cubicBezTo>
                  <a:cubicBezTo>
                    <a:pt x="1780" y="7219"/>
                    <a:pt x="1913" y="7230"/>
                    <a:pt x="2036" y="7241"/>
                  </a:cubicBezTo>
                  <a:cubicBezTo>
                    <a:pt x="2081" y="7241"/>
                    <a:pt x="2136" y="7230"/>
                    <a:pt x="2180" y="7230"/>
                  </a:cubicBezTo>
                  <a:lnTo>
                    <a:pt x="2192" y="7241"/>
                  </a:lnTo>
                  <a:cubicBezTo>
                    <a:pt x="2514" y="7241"/>
                    <a:pt x="2848" y="7186"/>
                    <a:pt x="3148" y="7085"/>
                  </a:cubicBezTo>
                  <a:cubicBezTo>
                    <a:pt x="3382" y="7008"/>
                    <a:pt x="3593" y="6907"/>
                    <a:pt x="3804" y="6774"/>
                  </a:cubicBezTo>
                  <a:cubicBezTo>
                    <a:pt x="3826" y="6763"/>
                    <a:pt x="3860" y="6741"/>
                    <a:pt x="3883" y="6718"/>
                  </a:cubicBezTo>
                  <a:cubicBezTo>
                    <a:pt x="4079" y="6762"/>
                    <a:pt x="4279" y="6785"/>
                    <a:pt x="4479" y="6785"/>
                  </a:cubicBezTo>
                  <a:cubicBezTo>
                    <a:pt x="4733" y="6785"/>
                    <a:pt x="4985" y="6749"/>
                    <a:pt x="5228" y="6674"/>
                  </a:cubicBezTo>
                  <a:cubicBezTo>
                    <a:pt x="5394" y="6830"/>
                    <a:pt x="5629" y="6908"/>
                    <a:pt x="5850" y="6908"/>
                  </a:cubicBezTo>
                  <a:cubicBezTo>
                    <a:pt x="5865" y="6908"/>
                    <a:pt x="5880" y="6908"/>
                    <a:pt x="5895" y="6907"/>
                  </a:cubicBezTo>
                  <a:cubicBezTo>
                    <a:pt x="6162" y="6907"/>
                    <a:pt x="6441" y="6830"/>
                    <a:pt x="6696" y="6729"/>
                  </a:cubicBezTo>
                  <a:cubicBezTo>
                    <a:pt x="6718" y="6718"/>
                    <a:pt x="6730" y="6696"/>
                    <a:pt x="6740" y="6685"/>
                  </a:cubicBezTo>
                  <a:cubicBezTo>
                    <a:pt x="6763" y="6652"/>
                    <a:pt x="6785" y="6607"/>
                    <a:pt x="6807" y="6573"/>
                  </a:cubicBezTo>
                  <a:cubicBezTo>
                    <a:pt x="7230" y="6329"/>
                    <a:pt x="7575" y="5951"/>
                    <a:pt x="7775" y="5506"/>
                  </a:cubicBezTo>
                  <a:cubicBezTo>
                    <a:pt x="7830" y="5406"/>
                    <a:pt x="7864" y="5295"/>
                    <a:pt x="7887" y="5184"/>
                  </a:cubicBezTo>
                  <a:cubicBezTo>
                    <a:pt x="7998" y="5061"/>
                    <a:pt x="8075" y="4905"/>
                    <a:pt x="8142" y="4749"/>
                  </a:cubicBezTo>
                  <a:cubicBezTo>
                    <a:pt x="8275" y="4383"/>
                    <a:pt x="8309" y="3982"/>
                    <a:pt x="8242" y="3604"/>
                  </a:cubicBezTo>
                  <a:lnTo>
                    <a:pt x="8242" y="3604"/>
                  </a:lnTo>
                  <a:lnTo>
                    <a:pt x="8242" y="3615"/>
                  </a:lnTo>
                  <a:cubicBezTo>
                    <a:pt x="8298" y="3926"/>
                    <a:pt x="8209" y="4227"/>
                    <a:pt x="8075" y="4505"/>
                  </a:cubicBezTo>
                  <a:cubicBezTo>
                    <a:pt x="7942" y="4783"/>
                    <a:pt x="7753" y="5039"/>
                    <a:pt x="7564" y="5273"/>
                  </a:cubicBezTo>
                  <a:cubicBezTo>
                    <a:pt x="7363" y="5517"/>
                    <a:pt x="7152" y="5728"/>
                    <a:pt x="6930" y="5940"/>
                  </a:cubicBezTo>
                  <a:cubicBezTo>
                    <a:pt x="6708" y="6140"/>
                    <a:pt x="6463" y="6340"/>
                    <a:pt x="6184" y="6462"/>
                  </a:cubicBezTo>
                  <a:cubicBezTo>
                    <a:pt x="6010" y="6536"/>
                    <a:pt x="5819" y="6579"/>
                    <a:pt x="5632" y="6579"/>
                  </a:cubicBezTo>
                  <a:cubicBezTo>
                    <a:pt x="5594" y="6579"/>
                    <a:pt x="5555" y="6577"/>
                    <a:pt x="5517" y="6573"/>
                  </a:cubicBezTo>
                  <a:cubicBezTo>
                    <a:pt x="5962" y="6373"/>
                    <a:pt x="6329" y="6051"/>
                    <a:pt x="6552" y="5617"/>
                  </a:cubicBezTo>
                  <a:cubicBezTo>
                    <a:pt x="6696" y="5362"/>
                    <a:pt x="6774" y="5061"/>
                    <a:pt x="6774" y="4761"/>
                  </a:cubicBezTo>
                  <a:cubicBezTo>
                    <a:pt x="7063" y="4516"/>
                    <a:pt x="7264" y="4193"/>
                    <a:pt x="7442" y="3860"/>
                  </a:cubicBezTo>
                  <a:lnTo>
                    <a:pt x="7775" y="3126"/>
                  </a:lnTo>
                  <a:cubicBezTo>
                    <a:pt x="7820" y="3004"/>
                    <a:pt x="7875" y="2870"/>
                    <a:pt x="7919" y="2737"/>
                  </a:cubicBezTo>
                  <a:cubicBezTo>
                    <a:pt x="7808" y="2559"/>
                    <a:pt x="7675" y="2403"/>
                    <a:pt x="7508" y="2270"/>
                  </a:cubicBezTo>
                  <a:cubicBezTo>
                    <a:pt x="7508" y="2214"/>
                    <a:pt x="7497" y="2158"/>
                    <a:pt x="7486" y="2102"/>
                  </a:cubicBezTo>
                  <a:cubicBezTo>
                    <a:pt x="7475" y="2025"/>
                    <a:pt x="7452" y="1936"/>
                    <a:pt x="7442" y="1847"/>
                  </a:cubicBezTo>
                  <a:cubicBezTo>
                    <a:pt x="7419" y="1847"/>
                    <a:pt x="7408" y="1858"/>
                    <a:pt x="7408" y="1869"/>
                  </a:cubicBezTo>
                  <a:cubicBezTo>
                    <a:pt x="7464" y="2725"/>
                    <a:pt x="7286" y="3582"/>
                    <a:pt x="6852" y="4316"/>
                  </a:cubicBezTo>
                  <a:cubicBezTo>
                    <a:pt x="6730" y="4516"/>
                    <a:pt x="6585" y="4717"/>
                    <a:pt x="6429" y="4894"/>
                  </a:cubicBezTo>
                  <a:cubicBezTo>
                    <a:pt x="6392" y="4931"/>
                    <a:pt x="6439" y="4953"/>
                    <a:pt x="6475" y="4953"/>
                  </a:cubicBezTo>
                  <a:cubicBezTo>
                    <a:pt x="6483" y="4953"/>
                    <a:pt x="6490" y="4952"/>
                    <a:pt x="6496" y="4950"/>
                  </a:cubicBezTo>
                  <a:lnTo>
                    <a:pt x="6596" y="4883"/>
                  </a:lnTo>
                  <a:lnTo>
                    <a:pt x="6596" y="4883"/>
                  </a:lnTo>
                  <a:cubicBezTo>
                    <a:pt x="6474" y="5239"/>
                    <a:pt x="6318" y="5595"/>
                    <a:pt x="6040" y="5862"/>
                  </a:cubicBezTo>
                  <a:cubicBezTo>
                    <a:pt x="5707" y="6173"/>
                    <a:pt x="5262" y="6307"/>
                    <a:pt x="4817" y="6363"/>
                  </a:cubicBezTo>
                  <a:cubicBezTo>
                    <a:pt x="4739" y="6373"/>
                    <a:pt x="4650" y="6373"/>
                    <a:pt x="4561" y="6385"/>
                  </a:cubicBezTo>
                  <a:cubicBezTo>
                    <a:pt x="4683" y="6329"/>
                    <a:pt x="4795" y="6262"/>
                    <a:pt x="4906" y="6185"/>
                  </a:cubicBezTo>
                  <a:cubicBezTo>
                    <a:pt x="5195" y="5984"/>
                    <a:pt x="5440" y="5728"/>
                    <a:pt x="5618" y="5439"/>
                  </a:cubicBezTo>
                  <a:cubicBezTo>
                    <a:pt x="5851" y="5072"/>
                    <a:pt x="5996" y="4650"/>
                    <a:pt x="6040" y="4227"/>
                  </a:cubicBezTo>
                  <a:cubicBezTo>
                    <a:pt x="6062" y="4216"/>
                    <a:pt x="6073" y="4205"/>
                    <a:pt x="6095" y="4193"/>
                  </a:cubicBezTo>
                  <a:cubicBezTo>
                    <a:pt x="6340" y="4027"/>
                    <a:pt x="6563" y="3804"/>
                    <a:pt x="6740" y="3560"/>
                  </a:cubicBezTo>
                  <a:cubicBezTo>
                    <a:pt x="6829" y="3437"/>
                    <a:pt x="6918" y="3315"/>
                    <a:pt x="6997" y="3182"/>
                  </a:cubicBezTo>
                  <a:cubicBezTo>
                    <a:pt x="7074" y="3037"/>
                    <a:pt x="7152" y="2892"/>
                    <a:pt x="7197" y="2725"/>
                  </a:cubicBezTo>
                  <a:cubicBezTo>
                    <a:pt x="7241" y="2559"/>
                    <a:pt x="7252" y="2392"/>
                    <a:pt x="7208" y="2225"/>
                  </a:cubicBezTo>
                  <a:cubicBezTo>
                    <a:pt x="7175" y="2058"/>
                    <a:pt x="7108" y="1914"/>
                    <a:pt x="7041" y="1758"/>
                  </a:cubicBezTo>
                  <a:cubicBezTo>
                    <a:pt x="6941" y="1502"/>
                    <a:pt x="6819" y="1235"/>
                    <a:pt x="6629" y="1024"/>
                  </a:cubicBezTo>
                  <a:cubicBezTo>
                    <a:pt x="6429" y="790"/>
                    <a:pt x="6162" y="656"/>
                    <a:pt x="5862" y="624"/>
                  </a:cubicBezTo>
                  <a:cubicBezTo>
                    <a:pt x="5851" y="612"/>
                    <a:pt x="5840" y="612"/>
                    <a:pt x="5828" y="612"/>
                  </a:cubicBezTo>
                  <a:cubicBezTo>
                    <a:pt x="5684" y="367"/>
                    <a:pt x="5484" y="167"/>
                    <a:pt x="52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30" name="Google Shape;22230;p33"/>
            <p:cNvSpPr/>
            <p:nvPr/>
          </p:nvSpPr>
          <p:spPr>
            <a:xfrm>
              <a:off x="2027141" y="4349746"/>
              <a:ext cx="44691" cy="63391"/>
            </a:xfrm>
            <a:custGeom>
              <a:avLst/>
              <a:gdLst/>
              <a:ahLst/>
              <a:cxnLst/>
              <a:rect l="l" t="t" r="r" b="b"/>
              <a:pathLst>
                <a:path w="1281" h="1817" extrusionOk="0">
                  <a:moveTo>
                    <a:pt x="133" y="1"/>
                  </a:moveTo>
                  <a:cubicBezTo>
                    <a:pt x="101" y="1"/>
                    <a:pt x="68" y="3"/>
                    <a:pt x="34" y="8"/>
                  </a:cubicBezTo>
                  <a:cubicBezTo>
                    <a:pt x="12" y="8"/>
                    <a:pt x="1" y="42"/>
                    <a:pt x="12" y="64"/>
                  </a:cubicBezTo>
                  <a:cubicBezTo>
                    <a:pt x="34" y="86"/>
                    <a:pt x="190" y="119"/>
                    <a:pt x="245" y="153"/>
                  </a:cubicBezTo>
                  <a:cubicBezTo>
                    <a:pt x="534" y="341"/>
                    <a:pt x="768" y="475"/>
                    <a:pt x="868" y="831"/>
                  </a:cubicBezTo>
                  <a:cubicBezTo>
                    <a:pt x="969" y="1198"/>
                    <a:pt x="724" y="1498"/>
                    <a:pt x="501" y="1754"/>
                  </a:cubicBezTo>
                  <a:cubicBezTo>
                    <a:pt x="475" y="1789"/>
                    <a:pt x="517" y="1817"/>
                    <a:pt x="558" y="1817"/>
                  </a:cubicBezTo>
                  <a:cubicBezTo>
                    <a:pt x="569" y="1817"/>
                    <a:pt x="581" y="1814"/>
                    <a:pt x="590" y="1810"/>
                  </a:cubicBezTo>
                  <a:cubicBezTo>
                    <a:pt x="890" y="1632"/>
                    <a:pt x="1224" y="1387"/>
                    <a:pt x="1246" y="1009"/>
                  </a:cubicBezTo>
                  <a:cubicBezTo>
                    <a:pt x="1280" y="608"/>
                    <a:pt x="946" y="341"/>
                    <a:pt x="635" y="163"/>
                  </a:cubicBezTo>
                  <a:cubicBezTo>
                    <a:pt x="492" y="78"/>
                    <a:pt x="325" y="1"/>
                    <a:pt x="1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31" name="Google Shape;22231;p33"/>
            <p:cNvSpPr/>
            <p:nvPr/>
          </p:nvSpPr>
          <p:spPr>
            <a:xfrm>
              <a:off x="2057599" y="4345141"/>
              <a:ext cx="102883" cy="139655"/>
            </a:xfrm>
            <a:custGeom>
              <a:avLst/>
              <a:gdLst/>
              <a:ahLst/>
              <a:cxnLst/>
              <a:rect l="l" t="t" r="r" b="b"/>
              <a:pathLst>
                <a:path w="2949" h="4003" extrusionOk="0">
                  <a:moveTo>
                    <a:pt x="2898" y="0"/>
                  </a:moveTo>
                  <a:cubicBezTo>
                    <a:pt x="2878" y="0"/>
                    <a:pt x="2859" y="9"/>
                    <a:pt x="2854" y="29"/>
                  </a:cubicBezTo>
                  <a:cubicBezTo>
                    <a:pt x="2765" y="485"/>
                    <a:pt x="2565" y="930"/>
                    <a:pt x="2264" y="1286"/>
                  </a:cubicBezTo>
                  <a:cubicBezTo>
                    <a:pt x="2053" y="1553"/>
                    <a:pt x="1786" y="1764"/>
                    <a:pt x="1497" y="1931"/>
                  </a:cubicBezTo>
                  <a:cubicBezTo>
                    <a:pt x="1285" y="2020"/>
                    <a:pt x="1063" y="2075"/>
                    <a:pt x="830" y="2097"/>
                  </a:cubicBezTo>
                  <a:cubicBezTo>
                    <a:pt x="738" y="2110"/>
                    <a:pt x="644" y="2116"/>
                    <a:pt x="550" y="2116"/>
                  </a:cubicBezTo>
                  <a:cubicBezTo>
                    <a:pt x="393" y="2116"/>
                    <a:pt x="233" y="2099"/>
                    <a:pt x="73" y="2064"/>
                  </a:cubicBezTo>
                  <a:cubicBezTo>
                    <a:pt x="69" y="2063"/>
                    <a:pt x="65" y="2063"/>
                    <a:pt x="61" y="2063"/>
                  </a:cubicBezTo>
                  <a:cubicBezTo>
                    <a:pt x="23" y="2063"/>
                    <a:pt x="0" y="2111"/>
                    <a:pt x="51" y="2131"/>
                  </a:cubicBezTo>
                  <a:cubicBezTo>
                    <a:pt x="219" y="2169"/>
                    <a:pt x="392" y="2186"/>
                    <a:pt x="566" y="2186"/>
                  </a:cubicBezTo>
                  <a:cubicBezTo>
                    <a:pt x="646" y="2186"/>
                    <a:pt x="727" y="2183"/>
                    <a:pt x="807" y="2176"/>
                  </a:cubicBezTo>
                  <a:lnTo>
                    <a:pt x="807" y="2176"/>
                  </a:lnTo>
                  <a:cubicBezTo>
                    <a:pt x="640" y="2208"/>
                    <a:pt x="484" y="2231"/>
                    <a:pt x="318" y="2253"/>
                  </a:cubicBezTo>
                  <a:cubicBezTo>
                    <a:pt x="251" y="2265"/>
                    <a:pt x="274" y="2342"/>
                    <a:pt x="340" y="2342"/>
                  </a:cubicBezTo>
                  <a:cubicBezTo>
                    <a:pt x="362" y="2343"/>
                    <a:pt x="384" y="2343"/>
                    <a:pt x="405" y="2343"/>
                  </a:cubicBezTo>
                  <a:cubicBezTo>
                    <a:pt x="630" y="2343"/>
                    <a:pt x="861" y="2291"/>
                    <a:pt x="1074" y="2220"/>
                  </a:cubicBezTo>
                  <a:cubicBezTo>
                    <a:pt x="1219" y="2186"/>
                    <a:pt x="1352" y="2131"/>
                    <a:pt x="1475" y="2064"/>
                  </a:cubicBezTo>
                  <a:lnTo>
                    <a:pt x="1475" y="2064"/>
                  </a:lnTo>
                  <a:cubicBezTo>
                    <a:pt x="1352" y="2665"/>
                    <a:pt x="1085" y="3221"/>
                    <a:pt x="629" y="3644"/>
                  </a:cubicBezTo>
                  <a:cubicBezTo>
                    <a:pt x="573" y="3699"/>
                    <a:pt x="507" y="3755"/>
                    <a:pt x="440" y="3810"/>
                  </a:cubicBezTo>
                  <a:cubicBezTo>
                    <a:pt x="407" y="3832"/>
                    <a:pt x="373" y="3866"/>
                    <a:pt x="340" y="3888"/>
                  </a:cubicBezTo>
                  <a:cubicBezTo>
                    <a:pt x="307" y="3911"/>
                    <a:pt x="262" y="3933"/>
                    <a:pt x="240" y="3977"/>
                  </a:cubicBezTo>
                  <a:cubicBezTo>
                    <a:pt x="231" y="3986"/>
                    <a:pt x="244" y="4002"/>
                    <a:pt x="261" y="4002"/>
                  </a:cubicBezTo>
                  <a:cubicBezTo>
                    <a:pt x="265" y="4002"/>
                    <a:pt x="269" y="4002"/>
                    <a:pt x="274" y="4000"/>
                  </a:cubicBezTo>
                  <a:cubicBezTo>
                    <a:pt x="351" y="3988"/>
                    <a:pt x="418" y="3933"/>
                    <a:pt x="484" y="3888"/>
                  </a:cubicBezTo>
                  <a:cubicBezTo>
                    <a:pt x="551" y="3844"/>
                    <a:pt x="607" y="3799"/>
                    <a:pt x="674" y="3743"/>
                  </a:cubicBezTo>
                  <a:cubicBezTo>
                    <a:pt x="796" y="3632"/>
                    <a:pt x="907" y="3521"/>
                    <a:pt x="1008" y="3399"/>
                  </a:cubicBezTo>
                  <a:cubicBezTo>
                    <a:pt x="1208" y="3143"/>
                    <a:pt x="1364" y="2854"/>
                    <a:pt x="1475" y="2554"/>
                  </a:cubicBezTo>
                  <a:cubicBezTo>
                    <a:pt x="1530" y="2386"/>
                    <a:pt x="1574" y="2208"/>
                    <a:pt x="1586" y="2020"/>
                  </a:cubicBezTo>
                  <a:lnTo>
                    <a:pt x="1586" y="2008"/>
                  </a:lnTo>
                  <a:cubicBezTo>
                    <a:pt x="1641" y="1975"/>
                    <a:pt x="1697" y="1942"/>
                    <a:pt x="1764" y="1909"/>
                  </a:cubicBezTo>
                  <a:cubicBezTo>
                    <a:pt x="1786" y="1886"/>
                    <a:pt x="1808" y="1864"/>
                    <a:pt x="1841" y="1853"/>
                  </a:cubicBezTo>
                  <a:cubicBezTo>
                    <a:pt x="2075" y="1708"/>
                    <a:pt x="2286" y="1530"/>
                    <a:pt x="2464" y="1319"/>
                  </a:cubicBezTo>
                  <a:cubicBezTo>
                    <a:pt x="2609" y="1141"/>
                    <a:pt x="2731" y="941"/>
                    <a:pt x="2809" y="718"/>
                  </a:cubicBezTo>
                  <a:cubicBezTo>
                    <a:pt x="2820" y="696"/>
                    <a:pt x="2798" y="685"/>
                    <a:pt x="2776" y="685"/>
                  </a:cubicBezTo>
                  <a:cubicBezTo>
                    <a:pt x="2854" y="473"/>
                    <a:pt x="2921" y="263"/>
                    <a:pt x="2943" y="40"/>
                  </a:cubicBezTo>
                  <a:cubicBezTo>
                    <a:pt x="2949" y="15"/>
                    <a:pt x="2923" y="0"/>
                    <a:pt x="289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32" name="Google Shape;22232;p33"/>
            <p:cNvSpPr/>
            <p:nvPr/>
          </p:nvSpPr>
          <p:spPr>
            <a:xfrm>
              <a:off x="1949165" y="4290575"/>
              <a:ext cx="129468" cy="76753"/>
            </a:xfrm>
            <a:custGeom>
              <a:avLst/>
              <a:gdLst/>
              <a:ahLst/>
              <a:cxnLst/>
              <a:rect l="l" t="t" r="r" b="b"/>
              <a:pathLst>
                <a:path w="3711" h="2200" extrusionOk="0">
                  <a:moveTo>
                    <a:pt x="3641" y="1"/>
                  </a:moveTo>
                  <a:cubicBezTo>
                    <a:pt x="3636" y="1"/>
                    <a:pt x="3631" y="1"/>
                    <a:pt x="3626" y="3"/>
                  </a:cubicBezTo>
                  <a:cubicBezTo>
                    <a:pt x="3270" y="169"/>
                    <a:pt x="2914" y="358"/>
                    <a:pt x="2636" y="648"/>
                  </a:cubicBezTo>
                  <a:cubicBezTo>
                    <a:pt x="2569" y="714"/>
                    <a:pt x="2502" y="792"/>
                    <a:pt x="2447" y="881"/>
                  </a:cubicBezTo>
                  <a:cubicBezTo>
                    <a:pt x="2258" y="792"/>
                    <a:pt x="2047" y="714"/>
                    <a:pt x="1835" y="703"/>
                  </a:cubicBezTo>
                  <a:cubicBezTo>
                    <a:pt x="1735" y="703"/>
                    <a:pt x="1624" y="714"/>
                    <a:pt x="1535" y="759"/>
                  </a:cubicBezTo>
                  <a:cubicBezTo>
                    <a:pt x="1435" y="803"/>
                    <a:pt x="1357" y="881"/>
                    <a:pt x="1279" y="947"/>
                  </a:cubicBezTo>
                  <a:cubicBezTo>
                    <a:pt x="1190" y="1026"/>
                    <a:pt x="1113" y="1081"/>
                    <a:pt x="1001" y="1125"/>
                  </a:cubicBezTo>
                  <a:cubicBezTo>
                    <a:pt x="912" y="1170"/>
                    <a:pt x="812" y="1204"/>
                    <a:pt x="712" y="1237"/>
                  </a:cubicBezTo>
                  <a:cubicBezTo>
                    <a:pt x="534" y="1315"/>
                    <a:pt x="367" y="1426"/>
                    <a:pt x="245" y="1582"/>
                  </a:cubicBezTo>
                  <a:cubicBezTo>
                    <a:pt x="112" y="1738"/>
                    <a:pt x="0" y="1948"/>
                    <a:pt x="0" y="2160"/>
                  </a:cubicBezTo>
                  <a:cubicBezTo>
                    <a:pt x="0" y="2185"/>
                    <a:pt x="25" y="2199"/>
                    <a:pt x="48" y="2199"/>
                  </a:cubicBezTo>
                  <a:cubicBezTo>
                    <a:pt x="66" y="2199"/>
                    <a:pt x="84" y="2191"/>
                    <a:pt x="89" y="2171"/>
                  </a:cubicBezTo>
                  <a:cubicBezTo>
                    <a:pt x="134" y="1993"/>
                    <a:pt x="189" y="1827"/>
                    <a:pt x="300" y="1682"/>
                  </a:cubicBezTo>
                  <a:cubicBezTo>
                    <a:pt x="412" y="1537"/>
                    <a:pt x="545" y="1415"/>
                    <a:pt x="712" y="1348"/>
                  </a:cubicBezTo>
                  <a:cubicBezTo>
                    <a:pt x="890" y="1259"/>
                    <a:pt x="1090" y="1214"/>
                    <a:pt x="1246" y="1103"/>
                  </a:cubicBezTo>
                  <a:cubicBezTo>
                    <a:pt x="1324" y="1048"/>
                    <a:pt x="1390" y="981"/>
                    <a:pt x="1469" y="915"/>
                  </a:cubicBezTo>
                  <a:cubicBezTo>
                    <a:pt x="1546" y="848"/>
                    <a:pt x="1647" y="803"/>
                    <a:pt x="1746" y="792"/>
                  </a:cubicBezTo>
                  <a:cubicBezTo>
                    <a:pt x="1768" y="790"/>
                    <a:pt x="1789" y="789"/>
                    <a:pt x="1811" y="789"/>
                  </a:cubicBezTo>
                  <a:cubicBezTo>
                    <a:pt x="2013" y="789"/>
                    <a:pt x="2222" y="877"/>
                    <a:pt x="2403" y="947"/>
                  </a:cubicBezTo>
                  <a:lnTo>
                    <a:pt x="2403" y="959"/>
                  </a:lnTo>
                  <a:cubicBezTo>
                    <a:pt x="2292" y="1170"/>
                    <a:pt x="2236" y="1404"/>
                    <a:pt x="2269" y="1649"/>
                  </a:cubicBezTo>
                  <a:cubicBezTo>
                    <a:pt x="2275" y="1676"/>
                    <a:pt x="2303" y="1690"/>
                    <a:pt x="2329" y="1690"/>
                  </a:cubicBezTo>
                  <a:cubicBezTo>
                    <a:pt x="2355" y="1690"/>
                    <a:pt x="2381" y="1676"/>
                    <a:pt x="2381" y="1649"/>
                  </a:cubicBezTo>
                  <a:cubicBezTo>
                    <a:pt x="2325" y="1293"/>
                    <a:pt x="2492" y="937"/>
                    <a:pt x="2736" y="681"/>
                  </a:cubicBezTo>
                  <a:cubicBezTo>
                    <a:pt x="2992" y="414"/>
                    <a:pt x="3348" y="247"/>
                    <a:pt x="3671" y="58"/>
                  </a:cubicBezTo>
                  <a:cubicBezTo>
                    <a:pt x="3710" y="38"/>
                    <a:pt x="3680" y="1"/>
                    <a:pt x="36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33" name="Google Shape;22233;p33"/>
            <p:cNvSpPr/>
            <p:nvPr/>
          </p:nvSpPr>
          <p:spPr>
            <a:xfrm>
              <a:off x="1929349" y="4292808"/>
              <a:ext cx="54529" cy="106232"/>
            </a:xfrm>
            <a:custGeom>
              <a:avLst/>
              <a:gdLst/>
              <a:ahLst/>
              <a:cxnLst/>
              <a:rect l="l" t="t" r="r" b="b"/>
              <a:pathLst>
                <a:path w="1563" h="3045" extrusionOk="0">
                  <a:moveTo>
                    <a:pt x="1498" y="0"/>
                  </a:moveTo>
                  <a:cubicBezTo>
                    <a:pt x="1492" y="0"/>
                    <a:pt x="1486" y="2"/>
                    <a:pt x="1480" y="5"/>
                  </a:cubicBezTo>
                  <a:cubicBezTo>
                    <a:pt x="1402" y="27"/>
                    <a:pt x="1325" y="60"/>
                    <a:pt x="1246" y="105"/>
                  </a:cubicBezTo>
                  <a:lnTo>
                    <a:pt x="1236" y="105"/>
                  </a:lnTo>
                  <a:cubicBezTo>
                    <a:pt x="1169" y="139"/>
                    <a:pt x="1102" y="172"/>
                    <a:pt x="1046" y="216"/>
                  </a:cubicBezTo>
                  <a:cubicBezTo>
                    <a:pt x="635" y="495"/>
                    <a:pt x="312" y="917"/>
                    <a:pt x="124" y="1362"/>
                  </a:cubicBezTo>
                  <a:cubicBezTo>
                    <a:pt x="68" y="1529"/>
                    <a:pt x="1" y="1718"/>
                    <a:pt x="1" y="1896"/>
                  </a:cubicBezTo>
                  <a:cubicBezTo>
                    <a:pt x="1" y="1920"/>
                    <a:pt x="20" y="1931"/>
                    <a:pt x="39" y="1931"/>
                  </a:cubicBezTo>
                  <a:cubicBezTo>
                    <a:pt x="56" y="1931"/>
                    <a:pt x="74" y="1922"/>
                    <a:pt x="79" y="1907"/>
                  </a:cubicBezTo>
                  <a:cubicBezTo>
                    <a:pt x="134" y="1763"/>
                    <a:pt x="168" y="1607"/>
                    <a:pt x="223" y="1462"/>
                  </a:cubicBezTo>
                  <a:cubicBezTo>
                    <a:pt x="279" y="1306"/>
                    <a:pt x="346" y="1162"/>
                    <a:pt x="423" y="1028"/>
                  </a:cubicBezTo>
                  <a:cubicBezTo>
                    <a:pt x="435" y="1017"/>
                    <a:pt x="457" y="995"/>
                    <a:pt x="468" y="972"/>
                  </a:cubicBezTo>
                  <a:lnTo>
                    <a:pt x="468" y="972"/>
                  </a:lnTo>
                  <a:cubicBezTo>
                    <a:pt x="413" y="1095"/>
                    <a:pt x="379" y="1217"/>
                    <a:pt x="357" y="1351"/>
                  </a:cubicBezTo>
                  <a:cubicBezTo>
                    <a:pt x="346" y="1373"/>
                    <a:pt x="368" y="1384"/>
                    <a:pt x="401" y="1395"/>
                  </a:cubicBezTo>
                  <a:cubicBezTo>
                    <a:pt x="268" y="1629"/>
                    <a:pt x="179" y="1874"/>
                    <a:pt x="168" y="2141"/>
                  </a:cubicBezTo>
                  <a:cubicBezTo>
                    <a:pt x="156" y="2307"/>
                    <a:pt x="179" y="2485"/>
                    <a:pt x="235" y="2641"/>
                  </a:cubicBezTo>
                  <a:cubicBezTo>
                    <a:pt x="257" y="2719"/>
                    <a:pt x="302" y="2796"/>
                    <a:pt x="346" y="2863"/>
                  </a:cubicBezTo>
                  <a:cubicBezTo>
                    <a:pt x="401" y="2930"/>
                    <a:pt x="457" y="2986"/>
                    <a:pt x="524" y="3041"/>
                  </a:cubicBezTo>
                  <a:cubicBezTo>
                    <a:pt x="528" y="3043"/>
                    <a:pt x="534" y="3044"/>
                    <a:pt x="539" y="3044"/>
                  </a:cubicBezTo>
                  <a:cubicBezTo>
                    <a:pt x="564" y="3044"/>
                    <a:pt x="597" y="3026"/>
                    <a:pt x="579" y="3008"/>
                  </a:cubicBezTo>
                  <a:cubicBezTo>
                    <a:pt x="346" y="2786"/>
                    <a:pt x="257" y="2441"/>
                    <a:pt x="279" y="2141"/>
                  </a:cubicBezTo>
                  <a:cubicBezTo>
                    <a:pt x="302" y="1763"/>
                    <a:pt x="490" y="1417"/>
                    <a:pt x="680" y="1106"/>
                  </a:cubicBezTo>
                  <a:cubicBezTo>
                    <a:pt x="702" y="1068"/>
                    <a:pt x="668" y="1046"/>
                    <a:pt x="634" y="1046"/>
                  </a:cubicBezTo>
                  <a:cubicBezTo>
                    <a:pt x="617" y="1046"/>
                    <a:pt x="601" y="1051"/>
                    <a:pt x="591" y="1061"/>
                  </a:cubicBezTo>
                  <a:cubicBezTo>
                    <a:pt x="557" y="1128"/>
                    <a:pt x="512" y="1195"/>
                    <a:pt x="479" y="1251"/>
                  </a:cubicBezTo>
                  <a:cubicBezTo>
                    <a:pt x="535" y="1051"/>
                    <a:pt x="624" y="851"/>
                    <a:pt x="746" y="673"/>
                  </a:cubicBezTo>
                  <a:cubicBezTo>
                    <a:pt x="802" y="584"/>
                    <a:pt x="880" y="505"/>
                    <a:pt x="947" y="439"/>
                  </a:cubicBezTo>
                  <a:cubicBezTo>
                    <a:pt x="991" y="406"/>
                    <a:pt x="1024" y="372"/>
                    <a:pt x="1068" y="339"/>
                  </a:cubicBezTo>
                  <a:cubicBezTo>
                    <a:pt x="1214" y="228"/>
                    <a:pt x="1369" y="139"/>
                    <a:pt x="1525" y="60"/>
                  </a:cubicBezTo>
                  <a:cubicBezTo>
                    <a:pt x="1562" y="42"/>
                    <a:pt x="1529" y="0"/>
                    <a:pt x="149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34" name="Google Shape;22234;p33"/>
            <p:cNvSpPr/>
            <p:nvPr/>
          </p:nvSpPr>
          <p:spPr>
            <a:xfrm>
              <a:off x="1963609" y="4474786"/>
              <a:ext cx="152458" cy="45598"/>
            </a:xfrm>
            <a:custGeom>
              <a:avLst/>
              <a:gdLst/>
              <a:ahLst/>
              <a:cxnLst/>
              <a:rect l="l" t="t" r="r" b="b"/>
              <a:pathLst>
                <a:path w="4370" h="1307" extrusionOk="0">
                  <a:moveTo>
                    <a:pt x="20" y="1"/>
                  </a:moveTo>
                  <a:cubicBezTo>
                    <a:pt x="10" y="1"/>
                    <a:pt x="1" y="8"/>
                    <a:pt x="9" y="17"/>
                  </a:cubicBezTo>
                  <a:cubicBezTo>
                    <a:pt x="42" y="83"/>
                    <a:pt x="98" y="116"/>
                    <a:pt x="153" y="150"/>
                  </a:cubicBezTo>
                  <a:lnTo>
                    <a:pt x="353" y="250"/>
                  </a:lnTo>
                  <a:cubicBezTo>
                    <a:pt x="487" y="306"/>
                    <a:pt x="620" y="350"/>
                    <a:pt x="754" y="383"/>
                  </a:cubicBezTo>
                  <a:cubicBezTo>
                    <a:pt x="1043" y="462"/>
                    <a:pt x="1344" y="494"/>
                    <a:pt x="1633" y="528"/>
                  </a:cubicBezTo>
                  <a:lnTo>
                    <a:pt x="1866" y="561"/>
                  </a:lnTo>
                  <a:cubicBezTo>
                    <a:pt x="1499" y="951"/>
                    <a:pt x="1010" y="1206"/>
                    <a:pt x="465" y="1229"/>
                  </a:cubicBezTo>
                  <a:cubicBezTo>
                    <a:pt x="409" y="1240"/>
                    <a:pt x="409" y="1307"/>
                    <a:pt x="465" y="1307"/>
                  </a:cubicBezTo>
                  <a:cubicBezTo>
                    <a:pt x="1043" y="1295"/>
                    <a:pt x="1633" y="1028"/>
                    <a:pt x="2000" y="583"/>
                  </a:cubicBezTo>
                  <a:cubicBezTo>
                    <a:pt x="2211" y="606"/>
                    <a:pt x="2434" y="640"/>
                    <a:pt x="2656" y="662"/>
                  </a:cubicBezTo>
                  <a:cubicBezTo>
                    <a:pt x="2854" y="690"/>
                    <a:pt x="3062" y="723"/>
                    <a:pt x="3267" y="723"/>
                  </a:cubicBezTo>
                  <a:cubicBezTo>
                    <a:pt x="3383" y="723"/>
                    <a:pt x="3500" y="712"/>
                    <a:pt x="3613" y="684"/>
                  </a:cubicBezTo>
                  <a:cubicBezTo>
                    <a:pt x="3902" y="617"/>
                    <a:pt x="4191" y="439"/>
                    <a:pt x="4347" y="183"/>
                  </a:cubicBezTo>
                  <a:cubicBezTo>
                    <a:pt x="4369" y="146"/>
                    <a:pt x="4325" y="118"/>
                    <a:pt x="4284" y="118"/>
                  </a:cubicBezTo>
                  <a:cubicBezTo>
                    <a:pt x="4265" y="118"/>
                    <a:pt x="4246" y="124"/>
                    <a:pt x="4236" y="139"/>
                  </a:cubicBezTo>
                  <a:cubicBezTo>
                    <a:pt x="4080" y="339"/>
                    <a:pt x="3880" y="506"/>
                    <a:pt x="3623" y="583"/>
                  </a:cubicBezTo>
                  <a:cubicBezTo>
                    <a:pt x="3510" y="618"/>
                    <a:pt x="3394" y="631"/>
                    <a:pt x="3276" y="631"/>
                  </a:cubicBezTo>
                  <a:cubicBezTo>
                    <a:pt x="3093" y="631"/>
                    <a:pt x="2906" y="600"/>
                    <a:pt x="2723" y="573"/>
                  </a:cubicBezTo>
                  <a:lnTo>
                    <a:pt x="2066" y="494"/>
                  </a:lnTo>
                  <a:cubicBezTo>
                    <a:pt x="2078" y="472"/>
                    <a:pt x="2088" y="462"/>
                    <a:pt x="2100" y="439"/>
                  </a:cubicBezTo>
                  <a:cubicBezTo>
                    <a:pt x="2122" y="401"/>
                    <a:pt x="2084" y="374"/>
                    <a:pt x="2046" y="374"/>
                  </a:cubicBezTo>
                  <a:cubicBezTo>
                    <a:pt x="2028" y="374"/>
                    <a:pt x="2010" y="380"/>
                    <a:pt x="2000" y="395"/>
                  </a:cubicBezTo>
                  <a:cubicBezTo>
                    <a:pt x="1977" y="428"/>
                    <a:pt x="1955" y="450"/>
                    <a:pt x="1933" y="472"/>
                  </a:cubicBezTo>
                  <a:lnTo>
                    <a:pt x="1755" y="450"/>
                  </a:lnTo>
                  <a:cubicBezTo>
                    <a:pt x="1466" y="417"/>
                    <a:pt x="1188" y="383"/>
                    <a:pt x="899" y="328"/>
                  </a:cubicBezTo>
                  <a:cubicBezTo>
                    <a:pt x="754" y="294"/>
                    <a:pt x="598" y="261"/>
                    <a:pt x="454" y="205"/>
                  </a:cubicBezTo>
                  <a:cubicBezTo>
                    <a:pt x="387" y="172"/>
                    <a:pt x="309" y="139"/>
                    <a:pt x="242" y="106"/>
                  </a:cubicBezTo>
                  <a:cubicBezTo>
                    <a:pt x="175" y="72"/>
                    <a:pt x="109" y="27"/>
                    <a:pt x="31" y="5"/>
                  </a:cubicBezTo>
                  <a:cubicBezTo>
                    <a:pt x="28" y="2"/>
                    <a:pt x="24" y="1"/>
                    <a:pt x="2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35" name="Google Shape;22235;p33"/>
            <p:cNvSpPr/>
            <p:nvPr/>
          </p:nvSpPr>
          <p:spPr>
            <a:xfrm>
              <a:off x="2012383" y="4507232"/>
              <a:ext cx="99081" cy="14234"/>
            </a:xfrm>
            <a:custGeom>
              <a:avLst/>
              <a:gdLst/>
              <a:ahLst/>
              <a:cxnLst/>
              <a:rect l="l" t="t" r="r" b="b"/>
              <a:pathLst>
                <a:path w="2840" h="408" extrusionOk="0">
                  <a:moveTo>
                    <a:pt x="2761" y="1"/>
                  </a:moveTo>
                  <a:cubicBezTo>
                    <a:pt x="2748" y="1"/>
                    <a:pt x="2735" y="3"/>
                    <a:pt x="2726" y="9"/>
                  </a:cubicBezTo>
                  <a:cubicBezTo>
                    <a:pt x="2593" y="98"/>
                    <a:pt x="2459" y="187"/>
                    <a:pt x="2292" y="232"/>
                  </a:cubicBezTo>
                  <a:cubicBezTo>
                    <a:pt x="2136" y="276"/>
                    <a:pt x="1970" y="310"/>
                    <a:pt x="1814" y="321"/>
                  </a:cubicBezTo>
                  <a:cubicBezTo>
                    <a:pt x="1780" y="322"/>
                    <a:pt x="1745" y="322"/>
                    <a:pt x="1710" y="322"/>
                  </a:cubicBezTo>
                  <a:cubicBezTo>
                    <a:pt x="1369" y="322"/>
                    <a:pt x="1034" y="274"/>
                    <a:pt x="690" y="254"/>
                  </a:cubicBezTo>
                  <a:cubicBezTo>
                    <a:pt x="579" y="243"/>
                    <a:pt x="468" y="243"/>
                    <a:pt x="357" y="243"/>
                  </a:cubicBezTo>
                  <a:cubicBezTo>
                    <a:pt x="257" y="254"/>
                    <a:pt x="134" y="254"/>
                    <a:pt x="35" y="288"/>
                  </a:cubicBezTo>
                  <a:cubicBezTo>
                    <a:pt x="1" y="299"/>
                    <a:pt x="23" y="332"/>
                    <a:pt x="57" y="332"/>
                  </a:cubicBezTo>
                  <a:cubicBezTo>
                    <a:pt x="76" y="334"/>
                    <a:pt x="96" y="335"/>
                    <a:pt x="116" y="335"/>
                  </a:cubicBezTo>
                  <a:cubicBezTo>
                    <a:pt x="199" y="335"/>
                    <a:pt x="287" y="321"/>
                    <a:pt x="368" y="321"/>
                  </a:cubicBezTo>
                  <a:cubicBezTo>
                    <a:pt x="468" y="321"/>
                    <a:pt x="569" y="332"/>
                    <a:pt x="680" y="332"/>
                  </a:cubicBezTo>
                  <a:cubicBezTo>
                    <a:pt x="880" y="355"/>
                    <a:pt x="1091" y="377"/>
                    <a:pt x="1291" y="388"/>
                  </a:cubicBezTo>
                  <a:cubicBezTo>
                    <a:pt x="1418" y="400"/>
                    <a:pt x="1546" y="408"/>
                    <a:pt x="1674" y="408"/>
                  </a:cubicBezTo>
                  <a:cubicBezTo>
                    <a:pt x="1895" y="408"/>
                    <a:pt x="2115" y="384"/>
                    <a:pt x="2326" y="321"/>
                  </a:cubicBezTo>
                  <a:cubicBezTo>
                    <a:pt x="2504" y="266"/>
                    <a:pt x="2682" y="187"/>
                    <a:pt x="2815" y="54"/>
                  </a:cubicBezTo>
                  <a:cubicBezTo>
                    <a:pt x="2839" y="21"/>
                    <a:pt x="2798" y="1"/>
                    <a:pt x="27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36" name="Google Shape;22236;p33"/>
            <p:cNvSpPr/>
            <p:nvPr/>
          </p:nvSpPr>
          <p:spPr>
            <a:xfrm>
              <a:off x="1921987" y="4479600"/>
              <a:ext cx="99394" cy="29585"/>
            </a:xfrm>
            <a:custGeom>
              <a:avLst/>
              <a:gdLst/>
              <a:ahLst/>
              <a:cxnLst/>
              <a:rect l="l" t="t" r="r" b="b"/>
              <a:pathLst>
                <a:path w="2849" h="848" extrusionOk="0">
                  <a:moveTo>
                    <a:pt x="55" y="1"/>
                  </a:moveTo>
                  <a:cubicBezTo>
                    <a:pt x="28" y="1"/>
                    <a:pt x="1" y="16"/>
                    <a:pt x="23" y="45"/>
                  </a:cubicBezTo>
                  <a:cubicBezTo>
                    <a:pt x="256" y="334"/>
                    <a:pt x="590" y="557"/>
                    <a:pt x="935" y="690"/>
                  </a:cubicBezTo>
                  <a:cubicBezTo>
                    <a:pt x="1208" y="795"/>
                    <a:pt x="1498" y="847"/>
                    <a:pt x="1784" y="847"/>
                  </a:cubicBezTo>
                  <a:cubicBezTo>
                    <a:pt x="1895" y="847"/>
                    <a:pt x="2005" y="839"/>
                    <a:pt x="2114" y="824"/>
                  </a:cubicBezTo>
                  <a:cubicBezTo>
                    <a:pt x="2347" y="801"/>
                    <a:pt x="2592" y="735"/>
                    <a:pt x="2792" y="623"/>
                  </a:cubicBezTo>
                  <a:cubicBezTo>
                    <a:pt x="2848" y="596"/>
                    <a:pt x="2810" y="552"/>
                    <a:pt x="2763" y="552"/>
                  </a:cubicBezTo>
                  <a:cubicBezTo>
                    <a:pt x="2755" y="552"/>
                    <a:pt x="2746" y="553"/>
                    <a:pt x="2737" y="557"/>
                  </a:cubicBezTo>
                  <a:cubicBezTo>
                    <a:pt x="2547" y="623"/>
                    <a:pt x="2369" y="679"/>
                    <a:pt x="2181" y="724"/>
                  </a:cubicBezTo>
                  <a:cubicBezTo>
                    <a:pt x="2060" y="745"/>
                    <a:pt x="1935" y="753"/>
                    <a:pt x="1808" y="753"/>
                  </a:cubicBezTo>
                  <a:cubicBezTo>
                    <a:pt x="1736" y="753"/>
                    <a:pt x="1664" y="750"/>
                    <a:pt x="1591" y="746"/>
                  </a:cubicBezTo>
                  <a:cubicBezTo>
                    <a:pt x="1224" y="712"/>
                    <a:pt x="868" y="590"/>
                    <a:pt x="568" y="401"/>
                  </a:cubicBezTo>
                  <a:cubicBezTo>
                    <a:pt x="390" y="290"/>
                    <a:pt x="234" y="156"/>
                    <a:pt x="90" y="12"/>
                  </a:cubicBezTo>
                  <a:cubicBezTo>
                    <a:pt x="82" y="5"/>
                    <a:pt x="69" y="1"/>
                    <a:pt x="5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37" name="Google Shape;22237;p33"/>
            <p:cNvSpPr/>
            <p:nvPr/>
          </p:nvSpPr>
          <p:spPr>
            <a:xfrm>
              <a:off x="1910370" y="4363387"/>
              <a:ext cx="26410" cy="88405"/>
            </a:xfrm>
            <a:custGeom>
              <a:avLst/>
              <a:gdLst/>
              <a:ahLst/>
              <a:cxnLst/>
              <a:rect l="l" t="t" r="r" b="b"/>
              <a:pathLst>
                <a:path w="757" h="2534" extrusionOk="0">
                  <a:moveTo>
                    <a:pt x="320" y="1"/>
                  </a:moveTo>
                  <a:cubicBezTo>
                    <a:pt x="305" y="1"/>
                    <a:pt x="290" y="6"/>
                    <a:pt x="278" y="17"/>
                  </a:cubicBezTo>
                  <a:cubicBezTo>
                    <a:pt x="167" y="140"/>
                    <a:pt x="100" y="329"/>
                    <a:pt x="55" y="496"/>
                  </a:cubicBezTo>
                  <a:cubicBezTo>
                    <a:pt x="11" y="684"/>
                    <a:pt x="0" y="862"/>
                    <a:pt x="11" y="1052"/>
                  </a:cubicBezTo>
                  <a:cubicBezTo>
                    <a:pt x="22" y="1252"/>
                    <a:pt x="55" y="1463"/>
                    <a:pt x="100" y="1663"/>
                  </a:cubicBezTo>
                  <a:cubicBezTo>
                    <a:pt x="144" y="1853"/>
                    <a:pt x="178" y="2053"/>
                    <a:pt x="256" y="2231"/>
                  </a:cubicBezTo>
                  <a:cubicBezTo>
                    <a:pt x="329" y="2397"/>
                    <a:pt x="469" y="2533"/>
                    <a:pt x="649" y="2533"/>
                  </a:cubicBezTo>
                  <a:cubicBezTo>
                    <a:pt x="662" y="2533"/>
                    <a:pt x="676" y="2532"/>
                    <a:pt x="690" y="2531"/>
                  </a:cubicBezTo>
                  <a:cubicBezTo>
                    <a:pt x="757" y="2531"/>
                    <a:pt x="757" y="2464"/>
                    <a:pt x="690" y="2453"/>
                  </a:cubicBezTo>
                  <a:cubicBezTo>
                    <a:pt x="534" y="2442"/>
                    <a:pt x="423" y="2286"/>
                    <a:pt x="378" y="2153"/>
                  </a:cubicBezTo>
                  <a:cubicBezTo>
                    <a:pt x="312" y="1986"/>
                    <a:pt x="278" y="1808"/>
                    <a:pt x="233" y="1630"/>
                  </a:cubicBezTo>
                  <a:cubicBezTo>
                    <a:pt x="156" y="1274"/>
                    <a:pt x="100" y="907"/>
                    <a:pt x="167" y="551"/>
                  </a:cubicBezTo>
                  <a:cubicBezTo>
                    <a:pt x="189" y="462"/>
                    <a:pt x="211" y="373"/>
                    <a:pt x="245" y="296"/>
                  </a:cubicBezTo>
                  <a:cubicBezTo>
                    <a:pt x="278" y="207"/>
                    <a:pt x="322" y="118"/>
                    <a:pt x="356" y="39"/>
                  </a:cubicBezTo>
                  <a:cubicBezTo>
                    <a:pt x="371" y="18"/>
                    <a:pt x="347" y="1"/>
                    <a:pt x="32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38" name="Google Shape;22238;p33"/>
            <p:cNvSpPr/>
            <p:nvPr/>
          </p:nvSpPr>
          <p:spPr>
            <a:xfrm>
              <a:off x="2117921" y="4361364"/>
              <a:ext cx="54006" cy="80834"/>
            </a:xfrm>
            <a:custGeom>
              <a:avLst/>
              <a:gdLst/>
              <a:ahLst/>
              <a:cxnLst/>
              <a:rect l="l" t="t" r="r" b="b"/>
              <a:pathLst>
                <a:path w="1548" h="2317" extrusionOk="0">
                  <a:moveTo>
                    <a:pt x="1486" y="0"/>
                  </a:moveTo>
                  <a:cubicBezTo>
                    <a:pt x="1461" y="0"/>
                    <a:pt x="1436" y="14"/>
                    <a:pt x="1436" y="42"/>
                  </a:cubicBezTo>
                  <a:cubicBezTo>
                    <a:pt x="1370" y="742"/>
                    <a:pt x="1080" y="1421"/>
                    <a:pt x="547" y="1889"/>
                  </a:cubicBezTo>
                  <a:cubicBezTo>
                    <a:pt x="391" y="2022"/>
                    <a:pt x="235" y="2144"/>
                    <a:pt x="57" y="2233"/>
                  </a:cubicBezTo>
                  <a:cubicBezTo>
                    <a:pt x="1" y="2270"/>
                    <a:pt x="47" y="2316"/>
                    <a:pt x="90" y="2316"/>
                  </a:cubicBezTo>
                  <a:cubicBezTo>
                    <a:pt x="98" y="2316"/>
                    <a:pt x="105" y="2315"/>
                    <a:pt x="112" y="2311"/>
                  </a:cubicBezTo>
                  <a:cubicBezTo>
                    <a:pt x="780" y="1988"/>
                    <a:pt x="1269" y="1355"/>
                    <a:pt x="1459" y="654"/>
                  </a:cubicBezTo>
                  <a:cubicBezTo>
                    <a:pt x="1514" y="453"/>
                    <a:pt x="1548" y="253"/>
                    <a:pt x="1536" y="42"/>
                  </a:cubicBezTo>
                  <a:cubicBezTo>
                    <a:pt x="1536" y="14"/>
                    <a:pt x="1511" y="0"/>
                    <a:pt x="148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39" name="Google Shape;22239;p33"/>
            <p:cNvSpPr/>
            <p:nvPr/>
          </p:nvSpPr>
          <p:spPr>
            <a:xfrm>
              <a:off x="2145866" y="4390705"/>
              <a:ext cx="38865" cy="77694"/>
            </a:xfrm>
            <a:custGeom>
              <a:avLst/>
              <a:gdLst/>
              <a:ahLst/>
              <a:cxnLst/>
              <a:rect l="l" t="t" r="r" b="b"/>
              <a:pathLst>
                <a:path w="1114" h="2227" extrusionOk="0">
                  <a:moveTo>
                    <a:pt x="847" y="1"/>
                  </a:moveTo>
                  <a:cubicBezTo>
                    <a:pt x="832" y="1"/>
                    <a:pt x="817" y="10"/>
                    <a:pt x="824" y="24"/>
                  </a:cubicBezTo>
                  <a:cubicBezTo>
                    <a:pt x="957" y="346"/>
                    <a:pt x="1002" y="702"/>
                    <a:pt x="935" y="1048"/>
                  </a:cubicBezTo>
                  <a:cubicBezTo>
                    <a:pt x="868" y="1347"/>
                    <a:pt x="713" y="1637"/>
                    <a:pt x="480" y="1859"/>
                  </a:cubicBezTo>
                  <a:cubicBezTo>
                    <a:pt x="413" y="1915"/>
                    <a:pt x="346" y="1970"/>
                    <a:pt x="268" y="2015"/>
                  </a:cubicBezTo>
                  <a:lnTo>
                    <a:pt x="168" y="2081"/>
                  </a:lnTo>
                  <a:cubicBezTo>
                    <a:pt x="124" y="2104"/>
                    <a:pt x="79" y="2115"/>
                    <a:pt x="45" y="2148"/>
                  </a:cubicBezTo>
                  <a:cubicBezTo>
                    <a:pt x="1" y="2193"/>
                    <a:pt x="68" y="2226"/>
                    <a:pt x="112" y="2226"/>
                  </a:cubicBezTo>
                  <a:cubicBezTo>
                    <a:pt x="190" y="2215"/>
                    <a:pt x="268" y="2160"/>
                    <a:pt x="335" y="2115"/>
                  </a:cubicBezTo>
                  <a:cubicBezTo>
                    <a:pt x="401" y="2071"/>
                    <a:pt x="468" y="2026"/>
                    <a:pt x="524" y="1970"/>
                  </a:cubicBezTo>
                  <a:cubicBezTo>
                    <a:pt x="658" y="1859"/>
                    <a:pt x="769" y="1737"/>
                    <a:pt x="846" y="1592"/>
                  </a:cubicBezTo>
                  <a:cubicBezTo>
                    <a:pt x="1036" y="1292"/>
                    <a:pt x="1113" y="936"/>
                    <a:pt x="1069" y="580"/>
                  </a:cubicBezTo>
                  <a:cubicBezTo>
                    <a:pt x="1046" y="380"/>
                    <a:pt x="980" y="191"/>
                    <a:pt x="868" y="13"/>
                  </a:cubicBezTo>
                  <a:cubicBezTo>
                    <a:pt x="864" y="4"/>
                    <a:pt x="856" y="1"/>
                    <a:pt x="84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40" name="Google Shape;22240;p33"/>
            <p:cNvSpPr/>
            <p:nvPr/>
          </p:nvSpPr>
          <p:spPr>
            <a:xfrm>
              <a:off x="2054703" y="4268596"/>
              <a:ext cx="44761" cy="22119"/>
            </a:xfrm>
            <a:custGeom>
              <a:avLst/>
              <a:gdLst/>
              <a:ahLst/>
              <a:cxnLst/>
              <a:rect l="l" t="t" r="r" b="b"/>
              <a:pathLst>
                <a:path w="1283" h="634" extrusionOk="0">
                  <a:moveTo>
                    <a:pt x="206" y="1"/>
                  </a:moveTo>
                  <a:cubicBezTo>
                    <a:pt x="155" y="1"/>
                    <a:pt x="105" y="4"/>
                    <a:pt x="56" y="10"/>
                  </a:cubicBezTo>
                  <a:cubicBezTo>
                    <a:pt x="1" y="20"/>
                    <a:pt x="23" y="87"/>
                    <a:pt x="67" y="87"/>
                  </a:cubicBezTo>
                  <a:cubicBezTo>
                    <a:pt x="103" y="84"/>
                    <a:pt x="138" y="82"/>
                    <a:pt x="173" y="82"/>
                  </a:cubicBezTo>
                  <a:cubicBezTo>
                    <a:pt x="578" y="82"/>
                    <a:pt x="953" y="313"/>
                    <a:pt x="1157" y="610"/>
                  </a:cubicBezTo>
                  <a:cubicBezTo>
                    <a:pt x="1169" y="627"/>
                    <a:pt x="1191" y="634"/>
                    <a:pt x="1211" y="634"/>
                  </a:cubicBezTo>
                  <a:cubicBezTo>
                    <a:pt x="1247" y="634"/>
                    <a:pt x="1283" y="612"/>
                    <a:pt x="1269" y="576"/>
                  </a:cubicBezTo>
                  <a:cubicBezTo>
                    <a:pt x="1059" y="209"/>
                    <a:pt x="628" y="1"/>
                    <a:pt x="206"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41" name="Google Shape;22241;p33"/>
            <p:cNvSpPr/>
            <p:nvPr/>
          </p:nvSpPr>
          <p:spPr>
            <a:xfrm>
              <a:off x="1966924" y="4416487"/>
              <a:ext cx="84393" cy="27491"/>
            </a:xfrm>
            <a:custGeom>
              <a:avLst/>
              <a:gdLst/>
              <a:ahLst/>
              <a:cxnLst/>
              <a:rect l="l" t="t" r="r" b="b"/>
              <a:pathLst>
                <a:path w="2419" h="788" extrusionOk="0">
                  <a:moveTo>
                    <a:pt x="1823" y="1"/>
                  </a:moveTo>
                  <a:cubicBezTo>
                    <a:pt x="1811" y="1"/>
                    <a:pt x="1801" y="3"/>
                    <a:pt x="1793" y="8"/>
                  </a:cubicBezTo>
                  <a:cubicBezTo>
                    <a:pt x="1526" y="264"/>
                    <a:pt x="1282" y="553"/>
                    <a:pt x="915" y="653"/>
                  </a:cubicBezTo>
                  <a:cubicBezTo>
                    <a:pt x="843" y="674"/>
                    <a:pt x="766" y="685"/>
                    <a:pt x="689" y="685"/>
                  </a:cubicBezTo>
                  <a:cubicBezTo>
                    <a:pt x="446" y="685"/>
                    <a:pt x="204" y="575"/>
                    <a:pt x="103" y="331"/>
                  </a:cubicBezTo>
                  <a:cubicBezTo>
                    <a:pt x="99" y="317"/>
                    <a:pt x="80" y="311"/>
                    <a:pt x="61" y="311"/>
                  </a:cubicBezTo>
                  <a:cubicBezTo>
                    <a:pt x="32" y="311"/>
                    <a:pt x="0" y="326"/>
                    <a:pt x="14" y="353"/>
                  </a:cubicBezTo>
                  <a:cubicBezTo>
                    <a:pt x="103" y="608"/>
                    <a:pt x="359" y="764"/>
                    <a:pt x="626" y="786"/>
                  </a:cubicBezTo>
                  <a:cubicBezTo>
                    <a:pt x="644" y="787"/>
                    <a:pt x="662" y="788"/>
                    <a:pt x="681" y="788"/>
                  </a:cubicBezTo>
                  <a:cubicBezTo>
                    <a:pt x="871" y="788"/>
                    <a:pt x="1053" y="733"/>
                    <a:pt x="1226" y="642"/>
                  </a:cubicBezTo>
                  <a:lnTo>
                    <a:pt x="1249" y="642"/>
                  </a:lnTo>
                  <a:cubicBezTo>
                    <a:pt x="1281" y="636"/>
                    <a:pt x="1314" y="633"/>
                    <a:pt x="1346" y="633"/>
                  </a:cubicBezTo>
                  <a:cubicBezTo>
                    <a:pt x="1425" y="633"/>
                    <a:pt x="1504" y="649"/>
                    <a:pt x="1582" y="664"/>
                  </a:cubicBezTo>
                  <a:cubicBezTo>
                    <a:pt x="1664" y="681"/>
                    <a:pt x="1739" y="691"/>
                    <a:pt x="1813" y="691"/>
                  </a:cubicBezTo>
                  <a:cubicBezTo>
                    <a:pt x="1840" y="691"/>
                    <a:pt x="1867" y="690"/>
                    <a:pt x="1894" y="687"/>
                  </a:cubicBezTo>
                  <a:cubicBezTo>
                    <a:pt x="2082" y="664"/>
                    <a:pt x="2272" y="598"/>
                    <a:pt x="2394" y="453"/>
                  </a:cubicBezTo>
                  <a:cubicBezTo>
                    <a:pt x="2419" y="420"/>
                    <a:pt x="2383" y="399"/>
                    <a:pt x="2354" y="399"/>
                  </a:cubicBezTo>
                  <a:cubicBezTo>
                    <a:pt x="2343" y="399"/>
                    <a:pt x="2333" y="402"/>
                    <a:pt x="2327" y="408"/>
                  </a:cubicBezTo>
                  <a:cubicBezTo>
                    <a:pt x="2171" y="519"/>
                    <a:pt x="2005" y="608"/>
                    <a:pt x="1816" y="608"/>
                  </a:cubicBezTo>
                  <a:cubicBezTo>
                    <a:pt x="1801" y="609"/>
                    <a:pt x="1786" y="610"/>
                    <a:pt x="1772" y="610"/>
                  </a:cubicBezTo>
                  <a:cubicBezTo>
                    <a:pt x="1631" y="610"/>
                    <a:pt x="1490" y="564"/>
                    <a:pt x="1348" y="564"/>
                  </a:cubicBezTo>
                  <a:cubicBezTo>
                    <a:pt x="1393" y="531"/>
                    <a:pt x="1449" y="497"/>
                    <a:pt x="1493" y="464"/>
                  </a:cubicBezTo>
                  <a:cubicBezTo>
                    <a:pt x="1638" y="341"/>
                    <a:pt x="1760" y="208"/>
                    <a:pt x="1882" y="64"/>
                  </a:cubicBezTo>
                  <a:cubicBezTo>
                    <a:pt x="1917" y="29"/>
                    <a:pt x="1864" y="1"/>
                    <a:pt x="18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42" name="Google Shape;22242;p33"/>
            <p:cNvSpPr/>
            <p:nvPr/>
          </p:nvSpPr>
          <p:spPr>
            <a:xfrm>
              <a:off x="2047725" y="4352153"/>
              <a:ext cx="31434" cy="55018"/>
            </a:xfrm>
            <a:custGeom>
              <a:avLst/>
              <a:gdLst/>
              <a:ahLst/>
              <a:cxnLst/>
              <a:rect l="l" t="t" r="r" b="b"/>
              <a:pathLst>
                <a:path w="901" h="1577" extrusionOk="0">
                  <a:moveTo>
                    <a:pt x="58" y="0"/>
                  </a:moveTo>
                  <a:cubicBezTo>
                    <a:pt x="31" y="0"/>
                    <a:pt x="0" y="18"/>
                    <a:pt x="0" y="50"/>
                  </a:cubicBezTo>
                  <a:cubicBezTo>
                    <a:pt x="45" y="228"/>
                    <a:pt x="234" y="295"/>
                    <a:pt x="379" y="351"/>
                  </a:cubicBezTo>
                  <a:cubicBezTo>
                    <a:pt x="468" y="373"/>
                    <a:pt x="557" y="406"/>
                    <a:pt x="623" y="462"/>
                  </a:cubicBezTo>
                  <a:cubicBezTo>
                    <a:pt x="678" y="517"/>
                    <a:pt x="723" y="595"/>
                    <a:pt x="745" y="662"/>
                  </a:cubicBezTo>
                  <a:cubicBezTo>
                    <a:pt x="790" y="818"/>
                    <a:pt x="767" y="996"/>
                    <a:pt x="690" y="1129"/>
                  </a:cubicBezTo>
                  <a:cubicBezTo>
                    <a:pt x="646" y="1218"/>
                    <a:pt x="590" y="1285"/>
                    <a:pt x="523" y="1352"/>
                  </a:cubicBezTo>
                  <a:cubicBezTo>
                    <a:pt x="468" y="1407"/>
                    <a:pt x="379" y="1451"/>
                    <a:pt x="323" y="1518"/>
                  </a:cubicBezTo>
                  <a:cubicBezTo>
                    <a:pt x="295" y="1555"/>
                    <a:pt x="344" y="1577"/>
                    <a:pt x="381" y="1577"/>
                  </a:cubicBezTo>
                  <a:cubicBezTo>
                    <a:pt x="388" y="1577"/>
                    <a:pt x="395" y="1576"/>
                    <a:pt x="401" y="1574"/>
                  </a:cubicBezTo>
                  <a:cubicBezTo>
                    <a:pt x="468" y="1552"/>
                    <a:pt x="523" y="1496"/>
                    <a:pt x="579" y="1451"/>
                  </a:cubicBezTo>
                  <a:cubicBezTo>
                    <a:pt x="634" y="1407"/>
                    <a:pt x="678" y="1352"/>
                    <a:pt x="723" y="1296"/>
                  </a:cubicBezTo>
                  <a:cubicBezTo>
                    <a:pt x="812" y="1184"/>
                    <a:pt x="879" y="1063"/>
                    <a:pt x="890" y="918"/>
                  </a:cubicBezTo>
                  <a:cubicBezTo>
                    <a:pt x="901" y="796"/>
                    <a:pt x="879" y="662"/>
                    <a:pt x="824" y="551"/>
                  </a:cubicBezTo>
                  <a:cubicBezTo>
                    <a:pt x="757" y="417"/>
                    <a:pt x="646" y="339"/>
                    <a:pt x="501" y="295"/>
                  </a:cubicBezTo>
                  <a:cubicBezTo>
                    <a:pt x="356" y="240"/>
                    <a:pt x="156" y="206"/>
                    <a:pt x="100" y="28"/>
                  </a:cubicBezTo>
                  <a:cubicBezTo>
                    <a:pt x="96" y="9"/>
                    <a:pt x="78" y="0"/>
                    <a:pt x="5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43" name="Google Shape;22243;p33"/>
            <p:cNvSpPr/>
            <p:nvPr/>
          </p:nvSpPr>
          <p:spPr>
            <a:xfrm>
              <a:off x="2038968" y="4385158"/>
              <a:ext cx="20793" cy="29340"/>
            </a:xfrm>
            <a:custGeom>
              <a:avLst/>
              <a:gdLst/>
              <a:ahLst/>
              <a:cxnLst/>
              <a:rect l="l" t="t" r="r" b="b"/>
              <a:pathLst>
                <a:path w="596" h="841" extrusionOk="0">
                  <a:moveTo>
                    <a:pt x="535" y="1"/>
                  </a:moveTo>
                  <a:cubicBezTo>
                    <a:pt x="517" y="1"/>
                    <a:pt x="496" y="9"/>
                    <a:pt x="496" y="28"/>
                  </a:cubicBezTo>
                  <a:cubicBezTo>
                    <a:pt x="518" y="161"/>
                    <a:pt x="485" y="295"/>
                    <a:pt x="429" y="416"/>
                  </a:cubicBezTo>
                  <a:cubicBezTo>
                    <a:pt x="407" y="416"/>
                    <a:pt x="385" y="416"/>
                    <a:pt x="373" y="439"/>
                  </a:cubicBezTo>
                  <a:cubicBezTo>
                    <a:pt x="351" y="517"/>
                    <a:pt x="307" y="584"/>
                    <a:pt x="251" y="639"/>
                  </a:cubicBezTo>
                  <a:cubicBezTo>
                    <a:pt x="195" y="683"/>
                    <a:pt x="140" y="728"/>
                    <a:pt x="62" y="750"/>
                  </a:cubicBezTo>
                  <a:cubicBezTo>
                    <a:pt x="0" y="781"/>
                    <a:pt x="52" y="840"/>
                    <a:pt x="105" y="840"/>
                  </a:cubicBezTo>
                  <a:cubicBezTo>
                    <a:pt x="109" y="840"/>
                    <a:pt x="114" y="840"/>
                    <a:pt x="118" y="839"/>
                  </a:cubicBezTo>
                  <a:lnTo>
                    <a:pt x="129" y="839"/>
                  </a:lnTo>
                  <a:cubicBezTo>
                    <a:pt x="274" y="795"/>
                    <a:pt x="396" y="695"/>
                    <a:pt x="452" y="561"/>
                  </a:cubicBezTo>
                  <a:cubicBezTo>
                    <a:pt x="551" y="406"/>
                    <a:pt x="596" y="206"/>
                    <a:pt x="563" y="16"/>
                  </a:cubicBezTo>
                  <a:cubicBezTo>
                    <a:pt x="563" y="6"/>
                    <a:pt x="550" y="1"/>
                    <a:pt x="53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44" name="Google Shape;22244;p33"/>
            <p:cNvSpPr/>
            <p:nvPr/>
          </p:nvSpPr>
          <p:spPr>
            <a:xfrm>
              <a:off x="1971250" y="4354247"/>
              <a:ext cx="41446" cy="42772"/>
            </a:xfrm>
            <a:custGeom>
              <a:avLst/>
              <a:gdLst/>
              <a:ahLst/>
              <a:cxnLst/>
              <a:rect l="l" t="t" r="r" b="b"/>
              <a:pathLst>
                <a:path w="1188" h="1226" extrusionOk="0">
                  <a:moveTo>
                    <a:pt x="1135" y="0"/>
                  </a:moveTo>
                  <a:cubicBezTo>
                    <a:pt x="1132" y="0"/>
                    <a:pt x="1128" y="1"/>
                    <a:pt x="1125" y="2"/>
                  </a:cubicBezTo>
                  <a:cubicBezTo>
                    <a:pt x="802" y="34"/>
                    <a:pt x="446" y="146"/>
                    <a:pt x="190" y="368"/>
                  </a:cubicBezTo>
                  <a:cubicBezTo>
                    <a:pt x="79" y="469"/>
                    <a:pt x="1" y="602"/>
                    <a:pt x="1" y="769"/>
                  </a:cubicBezTo>
                  <a:cubicBezTo>
                    <a:pt x="1" y="936"/>
                    <a:pt x="79" y="1080"/>
                    <a:pt x="179" y="1213"/>
                  </a:cubicBezTo>
                  <a:cubicBezTo>
                    <a:pt x="183" y="1221"/>
                    <a:pt x="193" y="1225"/>
                    <a:pt x="203" y="1225"/>
                  </a:cubicBezTo>
                  <a:cubicBezTo>
                    <a:pt x="221" y="1225"/>
                    <a:pt x="242" y="1213"/>
                    <a:pt x="235" y="1191"/>
                  </a:cubicBezTo>
                  <a:cubicBezTo>
                    <a:pt x="168" y="1069"/>
                    <a:pt x="102" y="924"/>
                    <a:pt x="102" y="769"/>
                  </a:cubicBezTo>
                  <a:cubicBezTo>
                    <a:pt x="90" y="613"/>
                    <a:pt x="168" y="491"/>
                    <a:pt x="290" y="390"/>
                  </a:cubicBezTo>
                  <a:cubicBezTo>
                    <a:pt x="524" y="202"/>
                    <a:pt x="836" y="101"/>
                    <a:pt x="1135" y="68"/>
                  </a:cubicBezTo>
                  <a:cubicBezTo>
                    <a:pt x="1187" y="58"/>
                    <a:pt x="1172" y="0"/>
                    <a:pt x="11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45" name="Google Shape;22245;p33"/>
            <p:cNvSpPr/>
            <p:nvPr/>
          </p:nvSpPr>
          <p:spPr>
            <a:xfrm>
              <a:off x="1968563" y="4392694"/>
              <a:ext cx="40609" cy="20828"/>
            </a:xfrm>
            <a:custGeom>
              <a:avLst/>
              <a:gdLst/>
              <a:ahLst/>
              <a:cxnLst/>
              <a:rect l="l" t="t" r="r" b="b"/>
              <a:pathLst>
                <a:path w="1164" h="597" extrusionOk="0">
                  <a:moveTo>
                    <a:pt x="20" y="0"/>
                  </a:moveTo>
                  <a:cubicBezTo>
                    <a:pt x="9" y="0"/>
                    <a:pt x="1" y="6"/>
                    <a:pt x="1" y="22"/>
                  </a:cubicBezTo>
                  <a:cubicBezTo>
                    <a:pt x="1" y="67"/>
                    <a:pt x="23" y="111"/>
                    <a:pt x="56" y="156"/>
                  </a:cubicBezTo>
                  <a:cubicBezTo>
                    <a:pt x="78" y="200"/>
                    <a:pt x="112" y="245"/>
                    <a:pt x="156" y="289"/>
                  </a:cubicBezTo>
                  <a:cubicBezTo>
                    <a:pt x="223" y="368"/>
                    <a:pt x="312" y="434"/>
                    <a:pt x="412" y="490"/>
                  </a:cubicBezTo>
                  <a:cubicBezTo>
                    <a:pt x="541" y="557"/>
                    <a:pt x="686" y="596"/>
                    <a:pt x="833" y="596"/>
                  </a:cubicBezTo>
                  <a:cubicBezTo>
                    <a:pt x="927" y="596"/>
                    <a:pt x="1021" y="580"/>
                    <a:pt x="1113" y="546"/>
                  </a:cubicBezTo>
                  <a:cubicBezTo>
                    <a:pt x="1164" y="535"/>
                    <a:pt x="1121" y="478"/>
                    <a:pt x="1079" y="478"/>
                  </a:cubicBezTo>
                  <a:cubicBezTo>
                    <a:pt x="1075" y="478"/>
                    <a:pt x="1072" y="478"/>
                    <a:pt x="1068" y="479"/>
                  </a:cubicBezTo>
                  <a:cubicBezTo>
                    <a:pt x="994" y="495"/>
                    <a:pt x="917" y="504"/>
                    <a:pt x="839" y="504"/>
                  </a:cubicBezTo>
                  <a:cubicBezTo>
                    <a:pt x="708" y="504"/>
                    <a:pt x="575" y="479"/>
                    <a:pt x="456" y="423"/>
                  </a:cubicBezTo>
                  <a:cubicBezTo>
                    <a:pt x="367" y="378"/>
                    <a:pt x="290" y="312"/>
                    <a:pt x="223" y="245"/>
                  </a:cubicBezTo>
                  <a:cubicBezTo>
                    <a:pt x="189" y="212"/>
                    <a:pt x="156" y="178"/>
                    <a:pt x="134" y="134"/>
                  </a:cubicBezTo>
                  <a:cubicBezTo>
                    <a:pt x="100" y="101"/>
                    <a:pt x="90" y="45"/>
                    <a:pt x="56" y="12"/>
                  </a:cubicBezTo>
                  <a:cubicBezTo>
                    <a:pt x="45" y="6"/>
                    <a:pt x="31" y="0"/>
                    <a:pt x="2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46" name="Google Shape;22246;p33"/>
            <p:cNvSpPr/>
            <p:nvPr/>
          </p:nvSpPr>
          <p:spPr>
            <a:xfrm>
              <a:off x="1896309" y="4459121"/>
              <a:ext cx="49366" cy="19537"/>
            </a:xfrm>
            <a:custGeom>
              <a:avLst/>
              <a:gdLst/>
              <a:ahLst/>
              <a:cxnLst/>
              <a:rect l="l" t="t" r="r" b="b"/>
              <a:pathLst>
                <a:path w="1415" h="560" extrusionOk="0">
                  <a:moveTo>
                    <a:pt x="68" y="0"/>
                  </a:moveTo>
                  <a:cubicBezTo>
                    <a:pt x="35" y="0"/>
                    <a:pt x="1" y="19"/>
                    <a:pt x="25" y="43"/>
                  </a:cubicBezTo>
                  <a:cubicBezTo>
                    <a:pt x="301" y="367"/>
                    <a:pt x="724" y="560"/>
                    <a:pt x="1146" y="560"/>
                  </a:cubicBezTo>
                  <a:cubicBezTo>
                    <a:pt x="1218" y="560"/>
                    <a:pt x="1289" y="554"/>
                    <a:pt x="1360" y="543"/>
                  </a:cubicBezTo>
                  <a:cubicBezTo>
                    <a:pt x="1382" y="532"/>
                    <a:pt x="1415" y="510"/>
                    <a:pt x="1404" y="488"/>
                  </a:cubicBezTo>
                  <a:cubicBezTo>
                    <a:pt x="1396" y="472"/>
                    <a:pt x="1376" y="461"/>
                    <a:pt x="1357" y="461"/>
                  </a:cubicBezTo>
                  <a:cubicBezTo>
                    <a:pt x="1350" y="461"/>
                    <a:pt x="1343" y="463"/>
                    <a:pt x="1337" y="466"/>
                  </a:cubicBezTo>
                  <a:cubicBezTo>
                    <a:pt x="1280" y="473"/>
                    <a:pt x="1222" y="476"/>
                    <a:pt x="1165" y="476"/>
                  </a:cubicBezTo>
                  <a:cubicBezTo>
                    <a:pt x="766" y="476"/>
                    <a:pt x="375" y="311"/>
                    <a:pt x="102" y="9"/>
                  </a:cubicBezTo>
                  <a:cubicBezTo>
                    <a:pt x="93" y="3"/>
                    <a:pt x="81" y="0"/>
                    <a:pt x="6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47" name="Google Shape;22247;p33"/>
            <p:cNvSpPr/>
            <p:nvPr/>
          </p:nvSpPr>
          <p:spPr>
            <a:xfrm>
              <a:off x="2052540" y="4304566"/>
              <a:ext cx="48249" cy="45389"/>
            </a:xfrm>
            <a:custGeom>
              <a:avLst/>
              <a:gdLst/>
              <a:ahLst/>
              <a:cxnLst/>
              <a:rect l="l" t="t" r="r" b="b"/>
              <a:pathLst>
                <a:path w="1383" h="1301" extrusionOk="0">
                  <a:moveTo>
                    <a:pt x="1330" y="0"/>
                  </a:moveTo>
                  <a:cubicBezTo>
                    <a:pt x="1327" y="0"/>
                    <a:pt x="1323" y="1"/>
                    <a:pt x="1319" y="2"/>
                  </a:cubicBezTo>
                  <a:cubicBezTo>
                    <a:pt x="1019" y="91"/>
                    <a:pt x="741" y="257"/>
                    <a:pt x="508" y="469"/>
                  </a:cubicBezTo>
                  <a:cubicBezTo>
                    <a:pt x="285" y="691"/>
                    <a:pt x="85" y="958"/>
                    <a:pt x="7" y="1258"/>
                  </a:cubicBezTo>
                  <a:cubicBezTo>
                    <a:pt x="0" y="1285"/>
                    <a:pt x="22" y="1300"/>
                    <a:pt x="43" y="1300"/>
                  </a:cubicBezTo>
                  <a:cubicBezTo>
                    <a:pt x="56" y="1300"/>
                    <a:pt x="69" y="1294"/>
                    <a:pt x="73" y="1281"/>
                  </a:cubicBezTo>
                  <a:cubicBezTo>
                    <a:pt x="207" y="1003"/>
                    <a:pt x="352" y="736"/>
                    <a:pt x="574" y="524"/>
                  </a:cubicBezTo>
                  <a:cubicBezTo>
                    <a:pt x="797" y="302"/>
                    <a:pt x="1064" y="146"/>
                    <a:pt x="1353" y="46"/>
                  </a:cubicBezTo>
                  <a:cubicBezTo>
                    <a:pt x="1382" y="36"/>
                    <a:pt x="1359" y="0"/>
                    <a:pt x="133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48" name="Google Shape;22248;p33"/>
            <p:cNvSpPr/>
            <p:nvPr/>
          </p:nvSpPr>
          <p:spPr>
            <a:xfrm>
              <a:off x="2058157" y="4308054"/>
              <a:ext cx="56553" cy="37818"/>
            </a:xfrm>
            <a:custGeom>
              <a:avLst/>
              <a:gdLst/>
              <a:ahLst/>
              <a:cxnLst/>
              <a:rect l="l" t="t" r="r" b="b"/>
              <a:pathLst>
                <a:path w="1621" h="1084" extrusionOk="0">
                  <a:moveTo>
                    <a:pt x="1548" y="0"/>
                  </a:moveTo>
                  <a:cubicBezTo>
                    <a:pt x="1544" y="0"/>
                    <a:pt x="1540" y="1"/>
                    <a:pt x="1536" y="2"/>
                  </a:cubicBezTo>
                  <a:cubicBezTo>
                    <a:pt x="1236" y="80"/>
                    <a:pt x="958" y="224"/>
                    <a:pt x="702" y="402"/>
                  </a:cubicBezTo>
                  <a:cubicBezTo>
                    <a:pt x="446" y="569"/>
                    <a:pt x="202" y="780"/>
                    <a:pt x="24" y="1036"/>
                  </a:cubicBezTo>
                  <a:cubicBezTo>
                    <a:pt x="0" y="1060"/>
                    <a:pt x="32" y="1083"/>
                    <a:pt x="61" y="1083"/>
                  </a:cubicBezTo>
                  <a:cubicBezTo>
                    <a:pt x="72" y="1083"/>
                    <a:pt x="84" y="1079"/>
                    <a:pt x="90" y="1069"/>
                  </a:cubicBezTo>
                  <a:cubicBezTo>
                    <a:pt x="291" y="836"/>
                    <a:pt x="513" y="624"/>
                    <a:pt x="769" y="458"/>
                  </a:cubicBezTo>
                  <a:cubicBezTo>
                    <a:pt x="1014" y="291"/>
                    <a:pt x="1291" y="169"/>
                    <a:pt x="1570" y="68"/>
                  </a:cubicBezTo>
                  <a:cubicBezTo>
                    <a:pt x="1620" y="48"/>
                    <a:pt x="1588" y="0"/>
                    <a:pt x="15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49" name="Google Shape;22249;p33"/>
            <p:cNvSpPr/>
            <p:nvPr/>
          </p:nvSpPr>
          <p:spPr>
            <a:xfrm>
              <a:off x="2094650" y="4317823"/>
              <a:ext cx="15560" cy="6001"/>
            </a:xfrm>
            <a:custGeom>
              <a:avLst/>
              <a:gdLst/>
              <a:ahLst/>
              <a:cxnLst/>
              <a:rect l="l" t="t" r="r" b="b"/>
              <a:pathLst>
                <a:path w="446" h="172" extrusionOk="0">
                  <a:moveTo>
                    <a:pt x="413" y="0"/>
                  </a:moveTo>
                  <a:cubicBezTo>
                    <a:pt x="279" y="11"/>
                    <a:pt x="146" y="55"/>
                    <a:pt x="23" y="111"/>
                  </a:cubicBezTo>
                  <a:cubicBezTo>
                    <a:pt x="12" y="122"/>
                    <a:pt x="1" y="134"/>
                    <a:pt x="12" y="156"/>
                  </a:cubicBezTo>
                  <a:cubicBezTo>
                    <a:pt x="20" y="163"/>
                    <a:pt x="33" y="171"/>
                    <a:pt x="48" y="171"/>
                  </a:cubicBezTo>
                  <a:cubicBezTo>
                    <a:pt x="54" y="171"/>
                    <a:pt x="61" y="170"/>
                    <a:pt x="68" y="166"/>
                  </a:cubicBezTo>
                  <a:cubicBezTo>
                    <a:pt x="179" y="111"/>
                    <a:pt x="302" y="89"/>
                    <a:pt x="423" y="55"/>
                  </a:cubicBezTo>
                  <a:cubicBezTo>
                    <a:pt x="435" y="55"/>
                    <a:pt x="446" y="45"/>
                    <a:pt x="446" y="33"/>
                  </a:cubicBezTo>
                  <a:cubicBezTo>
                    <a:pt x="446" y="11"/>
                    <a:pt x="423" y="0"/>
                    <a:pt x="41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50" name="Google Shape;22250;p33"/>
            <p:cNvSpPr/>
            <p:nvPr/>
          </p:nvSpPr>
          <p:spPr>
            <a:xfrm>
              <a:off x="2073508" y="4391647"/>
              <a:ext cx="48215" cy="7745"/>
            </a:xfrm>
            <a:custGeom>
              <a:avLst/>
              <a:gdLst/>
              <a:ahLst/>
              <a:cxnLst/>
              <a:rect l="l" t="t" r="r" b="b"/>
              <a:pathLst>
                <a:path w="1382" h="222" extrusionOk="0">
                  <a:moveTo>
                    <a:pt x="943" y="0"/>
                  </a:moveTo>
                  <a:cubicBezTo>
                    <a:pt x="639" y="0"/>
                    <a:pt x="331" y="55"/>
                    <a:pt x="51" y="164"/>
                  </a:cubicBezTo>
                  <a:cubicBezTo>
                    <a:pt x="0" y="174"/>
                    <a:pt x="33" y="221"/>
                    <a:pt x="73" y="221"/>
                  </a:cubicBezTo>
                  <a:cubicBezTo>
                    <a:pt x="77" y="221"/>
                    <a:pt x="81" y="221"/>
                    <a:pt x="85" y="220"/>
                  </a:cubicBezTo>
                  <a:cubicBezTo>
                    <a:pt x="285" y="164"/>
                    <a:pt x="496" y="119"/>
                    <a:pt x="696" y="97"/>
                  </a:cubicBezTo>
                  <a:cubicBezTo>
                    <a:pt x="782" y="93"/>
                    <a:pt x="869" y="90"/>
                    <a:pt x="955" y="90"/>
                  </a:cubicBezTo>
                  <a:cubicBezTo>
                    <a:pt x="1078" y="90"/>
                    <a:pt x="1200" y="95"/>
                    <a:pt x="1319" y="109"/>
                  </a:cubicBezTo>
                  <a:cubicBezTo>
                    <a:pt x="1322" y="109"/>
                    <a:pt x="1326" y="110"/>
                    <a:pt x="1329" y="110"/>
                  </a:cubicBezTo>
                  <a:cubicBezTo>
                    <a:pt x="1376" y="110"/>
                    <a:pt x="1382" y="41"/>
                    <a:pt x="1330" y="30"/>
                  </a:cubicBezTo>
                  <a:cubicBezTo>
                    <a:pt x="1203" y="10"/>
                    <a:pt x="1074" y="0"/>
                    <a:pt x="9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51" name="Google Shape;22251;p33"/>
            <p:cNvSpPr/>
            <p:nvPr/>
          </p:nvSpPr>
          <p:spPr>
            <a:xfrm>
              <a:off x="2098558" y="4386344"/>
              <a:ext cx="24072" cy="5477"/>
            </a:xfrm>
            <a:custGeom>
              <a:avLst/>
              <a:gdLst/>
              <a:ahLst/>
              <a:cxnLst/>
              <a:rect l="l" t="t" r="r" b="b"/>
              <a:pathLst>
                <a:path w="690" h="157" extrusionOk="0">
                  <a:moveTo>
                    <a:pt x="230" y="1"/>
                  </a:moveTo>
                  <a:cubicBezTo>
                    <a:pt x="167" y="1"/>
                    <a:pt x="105" y="6"/>
                    <a:pt x="45" y="16"/>
                  </a:cubicBezTo>
                  <a:cubicBezTo>
                    <a:pt x="22" y="16"/>
                    <a:pt x="0" y="38"/>
                    <a:pt x="0" y="60"/>
                  </a:cubicBezTo>
                  <a:cubicBezTo>
                    <a:pt x="12" y="93"/>
                    <a:pt x="45" y="93"/>
                    <a:pt x="67" y="93"/>
                  </a:cubicBezTo>
                  <a:cubicBezTo>
                    <a:pt x="119" y="84"/>
                    <a:pt x="170" y="80"/>
                    <a:pt x="220" y="80"/>
                  </a:cubicBezTo>
                  <a:cubicBezTo>
                    <a:pt x="354" y="80"/>
                    <a:pt x="483" y="109"/>
                    <a:pt x="612" y="149"/>
                  </a:cubicBezTo>
                  <a:cubicBezTo>
                    <a:pt x="621" y="154"/>
                    <a:pt x="630" y="156"/>
                    <a:pt x="640" y="156"/>
                  </a:cubicBezTo>
                  <a:cubicBezTo>
                    <a:pt x="653" y="156"/>
                    <a:pt x="666" y="151"/>
                    <a:pt x="679" y="138"/>
                  </a:cubicBezTo>
                  <a:cubicBezTo>
                    <a:pt x="690" y="115"/>
                    <a:pt x="679" y="93"/>
                    <a:pt x="657" y="83"/>
                  </a:cubicBezTo>
                  <a:cubicBezTo>
                    <a:pt x="524" y="28"/>
                    <a:pt x="376" y="1"/>
                    <a:pt x="2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52" name="Google Shape;22252;p33"/>
            <p:cNvSpPr/>
            <p:nvPr/>
          </p:nvSpPr>
          <p:spPr>
            <a:xfrm>
              <a:off x="1887866" y="4393077"/>
              <a:ext cx="22886" cy="4570"/>
            </a:xfrm>
            <a:custGeom>
              <a:avLst/>
              <a:gdLst/>
              <a:ahLst/>
              <a:cxnLst/>
              <a:rect l="l" t="t" r="r" b="b"/>
              <a:pathLst>
                <a:path w="656" h="131" extrusionOk="0">
                  <a:moveTo>
                    <a:pt x="322" y="1"/>
                  </a:moveTo>
                  <a:cubicBezTo>
                    <a:pt x="278" y="1"/>
                    <a:pt x="223" y="1"/>
                    <a:pt x="178" y="11"/>
                  </a:cubicBezTo>
                  <a:cubicBezTo>
                    <a:pt x="144" y="11"/>
                    <a:pt x="122" y="11"/>
                    <a:pt x="100" y="23"/>
                  </a:cubicBezTo>
                  <a:cubicBezTo>
                    <a:pt x="78" y="23"/>
                    <a:pt x="67" y="23"/>
                    <a:pt x="55" y="34"/>
                  </a:cubicBezTo>
                  <a:cubicBezTo>
                    <a:pt x="45" y="34"/>
                    <a:pt x="45" y="45"/>
                    <a:pt x="33" y="45"/>
                  </a:cubicBezTo>
                  <a:cubicBezTo>
                    <a:pt x="0" y="56"/>
                    <a:pt x="33" y="78"/>
                    <a:pt x="55" y="78"/>
                  </a:cubicBezTo>
                  <a:lnTo>
                    <a:pt x="111" y="78"/>
                  </a:lnTo>
                  <a:cubicBezTo>
                    <a:pt x="134" y="78"/>
                    <a:pt x="156" y="68"/>
                    <a:pt x="178" y="68"/>
                  </a:cubicBezTo>
                  <a:lnTo>
                    <a:pt x="312" y="68"/>
                  </a:lnTo>
                  <a:cubicBezTo>
                    <a:pt x="411" y="78"/>
                    <a:pt x="500" y="100"/>
                    <a:pt x="589" y="123"/>
                  </a:cubicBezTo>
                  <a:cubicBezTo>
                    <a:pt x="594" y="128"/>
                    <a:pt x="603" y="130"/>
                    <a:pt x="612" y="130"/>
                  </a:cubicBezTo>
                  <a:cubicBezTo>
                    <a:pt x="625" y="130"/>
                    <a:pt x="639" y="125"/>
                    <a:pt x="645" y="112"/>
                  </a:cubicBezTo>
                  <a:cubicBezTo>
                    <a:pt x="656" y="100"/>
                    <a:pt x="645" y="78"/>
                    <a:pt x="634" y="78"/>
                  </a:cubicBezTo>
                  <a:cubicBezTo>
                    <a:pt x="534" y="34"/>
                    <a:pt x="433" y="11"/>
                    <a:pt x="32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53" name="Google Shape;22253;p33"/>
            <p:cNvSpPr/>
            <p:nvPr/>
          </p:nvSpPr>
          <p:spPr>
            <a:xfrm>
              <a:off x="1899484" y="4388647"/>
              <a:ext cx="13222" cy="5408"/>
            </a:xfrm>
            <a:custGeom>
              <a:avLst/>
              <a:gdLst/>
              <a:ahLst/>
              <a:cxnLst/>
              <a:rect l="l" t="t" r="r" b="b"/>
              <a:pathLst>
                <a:path w="379" h="155" extrusionOk="0">
                  <a:moveTo>
                    <a:pt x="42" y="1"/>
                  </a:moveTo>
                  <a:cubicBezTo>
                    <a:pt x="29" y="1"/>
                    <a:pt x="11" y="8"/>
                    <a:pt x="11" y="17"/>
                  </a:cubicBezTo>
                  <a:cubicBezTo>
                    <a:pt x="1" y="39"/>
                    <a:pt x="11" y="61"/>
                    <a:pt x="23" y="61"/>
                  </a:cubicBezTo>
                  <a:cubicBezTo>
                    <a:pt x="123" y="94"/>
                    <a:pt x="223" y="128"/>
                    <a:pt x="323" y="150"/>
                  </a:cubicBezTo>
                  <a:cubicBezTo>
                    <a:pt x="329" y="153"/>
                    <a:pt x="335" y="154"/>
                    <a:pt x="340" y="154"/>
                  </a:cubicBezTo>
                  <a:cubicBezTo>
                    <a:pt x="352" y="154"/>
                    <a:pt x="360" y="147"/>
                    <a:pt x="367" y="138"/>
                  </a:cubicBezTo>
                  <a:cubicBezTo>
                    <a:pt x="379" y="116"/>
                    <a:pt x="367" y="106"/>
                    <a:pt x="357" y="106"/>
                  </a:cubicBezTo>
                  <a:cubicBezTo>
                    <a:pt x="256" y="61"/>
                    <a:pt x="157" y="39"/>
                    <a:pt x="56" y="5"/>
                  </a:cubicBezTo>
                  <a:cubicBezTo>
                    <a:pt x="53" y="2"/>
                    <a:pt x="48" y="1"/>
                    <a:pt x="4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54" name="Google Shape;22254;p33"/>
            <p:cNvSpPr/>
            <p:nvPr/>
          </p:nvSpPr>
          <p:spPr>
            <a:xfrm>
              <a:off x="1904159" y="4377692"/>
              <a:ext cx="9594" cy="5024"/>
            </a:xfrm>
            <a:custGeom>
              <a:avLst/>
              <a:gdLst/>
              <a:ahLst/>
              <a:cxnLst/>
              <a:rect l="l" t="t" r="r" b="b"/>
              <a:pathLst>
                <a:path w="275" h="144" extrusionOk="0">
                  <a:moveTo>
                    <a:pt x="45" y="1"/>
                  </a:moveTo>
                  <a:cubicBezTo>
                    <a:pt x="32" y="1"/>
                    <a:pt x="18" y="6"/>
                    <a:pt x="11" y="19"/>
                  </a:cubicBezTo>
                  <a:cubicBezTo>
                    <a:pt x="0" y="30"/>
                    <a:pt x="11" y="52"/>
                    <a:pt x="33" y="52"/>
                  </a:cubicBezTo>
                  <a:cubicBezTo>
                    <a:pt x="55" y="74"/>
                    <a:pt x="89" y="86"/>
                    <a:pt x="122" y="97"/>
                  </a:cubicBezTo>
                  <a:cubicBezTo>
                    <a:pt x="134" y="108"/>
                    <a:pt x="156" y="119"/>
                    <a:pt x="167" y="119"/>
                  </a:cubicBezTo>
                  <a:cubicBezTo>
                    <a:pt x="189" y="130"/>
                    <a:pt x="200" y="141"/>
                    <a:pt x="223" y="141"/>
                  </a:cubicBezTo>
                  <a:cubicBezTo>
                    <a:pt x="226" y="143"/>
                    <a:pt x="229" y="143"/>
                    <a:pt x="233" y="143"/>
                  </a:cubicBezTo>
                  <a:cubicBezTo>
                    <a:pt x="253" y="143"/>
                    <a:pt x="275" y="117"/>
                    <a:pt x="256" y="108"/>
                  </a:cubicBezTo>
                  <a:cubicBezTo>
                    <a:pt x="233" y="97"/>
                    <a:pt x="223" y="86"/>
                    <a:pt x="211" y="74"/>
                  </a:cubicBezTo>
                  <a:cubicBezTo>
                    <a:pt x="189" y="64"/>
                    <a:pt x="178" y="64"/>
                    <a:pt x="167" y="52"/>
                  </a:cubicBezTo>
                  <a:cubicBezTo>
                    <a:pt x="134" y="30"/>
                    <a:pt x="100" y="19"/>
                    <a:pt x="67" y="8"/>
                  </a:cubicBezTo>
                  <a:cubicBezTo>
                    <a:pt x="62" y="3"/>
                    <a:pt x="54"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55" name="Google Shape;22255;p33"/>
            <p:cNvSpPr/>
            <p:nvPr/>
          </p:nvSpPr>
          <p:spPr>
            <a:xfrm>
              <a:off x="1908800" y="4367086"/>
              <a:ext cx="3907" cy="2337"/>
            </a:xfrm>
            <a:custGeom>
              <a:avLst/>
              <a:gdLst/>
              <a:ahLst/>
              <a:cxnLst/>
              <a:rect l="l" t="t" r="r" b="b"/>
              <a:pathLst>
                <a:path w="112" h="67" extrusionOk="0">
                  <a:moveTo>
                    <a:pt x="56" y="0"/>
                  </a:moveTo>
                  <a:cubicBezTo>
                    <a:pt x="1" y="0"/>
                    <a:pt x="1" y="67"/>
                    <a:pt x="56" y="67"/>
                  </a:cubicBezTo>
                  <a:cubicBezTo>
                    <a:pt x="112" y="67"/>
                    <a:pt x="112"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56" name="Google Shape;22256;p33"/>
            <p:cNvSpPr/>
            <p:nvPr/>
          </p:nvSpPr>
          <p:spPr>
            <a:xfrm>
              <a:off x="1894321" y="4434664"/>
              <a:ext cx="24979" cy="12560"/>
            </a:xfrm>
            <a:custGeom>
              <a:avLst/>
              <a:gdLst/>
              <a:ahLst/>
              <a:cxnLst/>
              <a:rect l="l" t="t" r="r" b="b"/>
              <a:pathLst>
                <a:path w="716" h="360" extrusionOk="0">
                  <a:moveTo>
                    <a:pt x="552" y="0"/>
                  </a:moveTo>
                  <a:cubicBezTo>
                    <a:pt x="336" y="0"/>
                    <a:pt x="110" y="111"/>
                    <a:pt x="15" y="310"/>
                  </a:cubicBezTo>
                  <a:cubicBezTo>
                    <a:pt x="0" y="340"/>
                    <a:pt x="40" y="359"/>
                    <a:pt x="75" y="359"/>
                  </a:cubicBezTo>
                  <a:cubicBezTo>
                    <a:pt x="92" y="359"/>
                    <a:pt x="108" y="355"/>
                    <a:pt x="115" y="344"/>
                  </a:cubicBezTo>
                  <a:cubicBezTo>
                    <a:pt x="210" y="192"/>
                    <a:pt x="369" y="89"/>
                    <a:pt x="544" y="89"/>
                  </a:cubicBezTo>
                  <a:cubicBezTo>
                    <a:pt x="575" y="89"/>
                    <a:pt x="607" y="92"/>
                    <a:pt x="638" y="99"/>
                  </a:cubicBezTo>
                  <a:cubicBezTo>
                    <a:pt x="660" y="99"/>
                    <a:pt x="693" y="87"/>
                    <a:pt x="705" y="65"/>
                  </a:cubicBezTo>
                  <a:cubicBezTo>
                    <a:pt x="716" y="32"/>
                    <a:pt x="693" y="10"/>
                    <a:pt x="660" y="10"/>
                  </a:cubicBezTo>
                  <a:cubicBezTo>
                    <a:pt x="625" y="4"/>
                    <a:pt x="588" y="0"/>
                    <a:pt x="55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57" name="Google Shape;22257;p33"/>
            <p:cNvSpPr/>
            <p:nvPr/>
          </p:nvSpPr>
          <p:spPr>
            <a:xfrm>
              <a:off x="1901682" y="4440770"/>
              <a:ext cx="17618" cy="9559"/>
            </a:xfrm>
            <a:custGeom>
              <a:avLst/>
              <a:gdLst/>
              <a:ahLst/>
              <a:cxnLst/>
              <a:rect l="l" t="t" r="r" b="b"/>
              <a:pathLst>
                <a:path w="505" h="274" extrusionOk="0">
                  <a:moveTo>
                    <a:pt x="443" y="0"/>
                  </a:moveTo>
                  <a:cubicBezTo>
                    <a:pt x="273" y="0"/>
                    <a:pt x="99" y="87"/>
                    <a:pt x="15" y="224"/>
                  </a:cubicBezTo>
                  <a:cubicBezTo>
                    <a:pt x="0" y="254"/>
                    <a:pt x="25" y="273"/>
                    <a:pt x="50" y="273"/>
                  </a:cubicBezTo>
                  <a:cubicBezTo>
                    <a:pt x="62" y="273"/>
                    <a:pt x="75" y="269"/>
                    <a:pt x="82" y="258"/>
                  </a:cubicBezTo>
                  <a:cubicBezTo>
                    <a:pt x="171" y="135"/>
                    <a:pt x="316" y="57"/>
                    <a:pt x="472" y="57"/>
                  </a:cubicBezTo>
                  <a:cubicBezTo>
                    <a:pt x="482" y="57"/>
                    <a:pt x="505" y="46"/>
                    <a:pt x="505" y="35"/>
                  </a:cubicBezTo>
                  <a:cubicBezTo>
                    <a:pt x="505" y="13"/>
                    <a:pt x="482" y="1"/>
                    <a:pt x="472" y="1"/>
                  </a:cubicBezTo>
                  <a:cubicBezTo>
                    <a:pt x="462" y="1"/>
                    <a:pt x="452" y="0"/>
                    <a:pt x="4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58" name="Google Shape;22258;p33"/>
            <p:cNvSpPr/>
            <p:nvPr/>
          </p:nvSpPr>
          <p:spPr>
            <a:xfrm>
              <a:off x="1913056" y="4450364"/>
              <a:ext cx="9769" cy="15316"/>
            </a:xfrm>
            <a:custGeom>
              <a:avLst/>
              <a:gdLst/>
              <a:ahLst/>
              <a:cxnLst/>
              <a:rect l="l" t="t" r="r" b="b"/>
              <a:pathLst>
                <a:path w="280" h="439" extrusionOk="0">
                  <a:moveTo>
                    <a:pt x="205" y="0"/>
                  </a:moveTo>
                  <a:cubicBezTo>
                    <a:pt x="190" y="0"/>
                    <a:pt x="176" y="11"/>
                    <a:pt x="168" y="27"/>
                  </a:cubicBezTo>
                  <a:cubicBezTo>
                    <a:pt x="112" y="149"/>
                    <a:pt x="45" y="272"/>
                    <a:pt x="1" y="394"/>
                  </a:cubicBezTo>
                  <a:cubicBezTo>
                    <a:pt x="1" y="416"/>
                    <a:pt x="12" y="427"/>
                    <a:pt x="34" y="438"/>
                  </a:cubicBezTo>
                  <a:cubicBezTo>
                    <a:pt x="57" y="438"/>
                    <a:pt x="79" y="427"/>
                    <a:pt x="90" y="405"/>
                  </a:cubicBezTo>
                  <a:cubicBezTo>
                    <a:pt x="156" y="294"/>
                    <a:pt x="212" y="171"/>
                    <a:pt x="268" y="49"/>
                  </a:cubicBezTo>
                  <a:cubicBezTo>
                    <a:pt x="279" y="27"/>
                    <a:pt x="245" y="5"/>
                    <a:pt x="223" y="5"/>
                  </a:cubicBezTo>
                  <a:cubicBezTo>
                    <a:pt x="217" y="2"/>
                    <a:pt x="211" y="0"/>
                    <a:pt x="20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59" name="Google Shape;22259;p33"/>
            <p:cNvSpPr/>
            <p:nvPr/>
          </p:nvSpPr>
          <p:spPr>
            <a:xfrm>
              <a:off x="2053098" y="4428140"/>
              <a:ext cx="26305" cy="33178"/>
            </a:xfrm>
            <a:custGeom>
              <a:avLst/>
              <a:gdLst/>
              <a:ahLst/>
              <a:cxnLst/>
              <a:rect l="l" t="t" r="r" b="b"/>
              <a:pathLst>
                <a:path w="754" h="951" extrusionOk="0">
                  <a:moveTo>
                    <a:pt x="65" y="0"/>
                  </a:moveTo>
                  <a:cubicBezTo>
                    <a:pt x="33" y="0"/>
                    <a:pt x="1" y="26"/>
                    <a:pt x="35" y="52"/>
                  </a:cubicBezTo>
                  <a:cubicBezTo>
                    <a:pt x="314" y="286"/>
                    <a:pt x="524" y="586"/>
                    <a:pt x="670" y="931"/>
                  </a:cubicBezTo>
                  <a:cubicBezTo>
                    <a:pt x="674" y="944"/>
                    <a:pt x="689" y="950"/>
                    <a:pt x="704" y="950"/>
                  </a:cubicBezTo>
                  <a:cubicBezTo>
                    <a:pt x="728" y="950"/>
                    <a:pt x="754" y="936"/>
                    <a:pt x="747" y="909"/>
                  </a:cubicBezTo>
                  <a:cubicBezTo>
                    <a:pt x="625" y="553"/>
                    <a:pt x="391" y="241"/>
                    <a:pt x="91" y="7"/>
                  </a:cubicBezTo>
                  <a:cubicBezTo>
                    <a:pt x="84" y="2"/>
                    <a:pt x="74" y="0"/>
                    <a:pt x="6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60" name="Google Shape;22260;p33"/>
            <p:cNvSpPr/>
            <p:nvPr/>
          </p:nvSpPr>
          <p:spPr>
            <a:xfrm>
              <a:off x="2065065" y="4432397"/>
              <a:ext cx="18107" cy="19328"/>
            </a:xfrm>
            <a:custGeom>
              <a:avLst/>
              <a:gdLst/>
              <a:ahLst/>
              <a:cxnLst/>
              <a:rect l="l" t="t" r="r" b="b"/>
              <a:pathLst>
                <a:path w="519" h="554" extrusionOk="0">
                  <a:moveTo>
                    <a:pt x="51" y="1"/>
                  </a:moveTo>
                  <a:cubicBezTo>
                    <a:pt x="27" y="1"/>
                    <a:pt x="1" y="24"/>
                    <a:pt x="26" y="41"/>
                  </a:cubicBezTo>
                  <a:cubicBezTo>
                    <a:pt x="104" y="108"/>
                    <a:pt x="181" y="186"/>
                    <a:pt x="248" y="275"/>
                  </a:cubicBezTo>
                  <a:cubicBezTo>
                    <a:pt x="327" y="353"/>
                    <a:pt x="382" y="442"/>
                    <a:pt x="438" y="542"/>
                  </a:cubicBezTo>
                  <a:cubicBezTo>
                    <a:pt x="446" y="550"/>
                    <a:pt x="459" y="554"/>
                    <a:pt x="472" y="554"/>
                  </a:cubicBezTo>
                  <a:cubicBezTo>
                    <a:pt x="496" y="554"/>
                    <a:pt x="519" y="541"/>
                    <a:pt x="504" y="520"/>
                  </a:cubicBezTo>
                  <a:cubicBezTo>
                    <a:pt x="404" y="320"/>
                    <a:pt x="248" y="142"/>
                    <a:pt x="70" y="8"/>
                  </a:cubicBezTo>
                  <a:cubicBezTo>
                    <a:pt x="65" y="3"/>
                    <a:pt x="58" y="1"/>
                    <a:pt x="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61" name="Google Shape;22261;p33"/>
            <p:cNvSpPr/>
            <p:nvPr/>
          </p:nvSpPr>
          <p:spPr>
            <a:xfrm>
              <a:off x="2077974" y="4436862"/>
              <a:ext cx="8966" cy="7745"/>
            </a:xfrm>
            <a:custGeom>
              <a:avLst/>
              <a:gdLst/>
              <a:ahLst/>
              <a:cxnLst/>
              <a:rect l="l" t="t" r="r" b="b"/>
              <a:pathLst>
                <a:path w="257" h="222" extrusionOk="0">
                  <a:moveTo>
                    <a:pt x="45" y="1"/>
                  </a:moveTo>
                  <a:cubicBezTo>
                    <a:pt x="32" y="1"/>
                    <a:pt x="18" y="7"/>
                    <a:pt x="12" y="14"/>
                  </a:cubicBezTo>
                  <a:cubicBezTo>
                    <a:pt x="1" y="24"/>
                    <a:pt x="1" y="36"/>
                    <a:pt x="12" y="58"/>
                  </a:cubicBezTo>
                  <a:cubicBezTo>
                    <a:pt x="45" y="80"/>
                    <a:pt x="68" y="113"/>
                    <a:pt x="101" y="136"/>
                  </a:cubicBezTo>
                  <a:cubicBezTo>
                    <a:pt x="112" y="147"/>
                    <a:pt x="134" y="158"/>
                    <a:pt x="145" y="180"/>
                  </a:cubicBezTo>
                  <a:cubicBezTo>
                    <a:pt x="167" y="192"/>
                    <a:pt x="179" y="202"/>
                    <a:pt x="201" y="214"/>
                  </a:cubicBezTo>
                  <a:cubicBezTo>
                    <a:pt x="207" y="219"/>
                    <a:pt x="215" y="222"/>
                    <a:pt x="223" y="222"/>
                  </a:cubicBezTo>
                  <a:cubicBezTo>
                    <a:pt x="231" y="222"/>
                    <a:pt x="240" y="219"/>
                    <a:pt x="246" y="214"/>
                  </a:cubicBezTo>
                  <a:cubicBezTo>
                    <a:pt x="256" y="214"/>
                    <a:pt x="256" y="192"/>
                    <a:pt x="256" y="180"/>
                  </a:cubicBezTo>
                  <a:cubicBezTo>
                    <a:pt x="234" y="169"/>
                    <a:pt x="223" y="147"/>
                    <a:pt x="212" y="136"/>
                  </a:cubicBezTo>
                  <a:cubicBezTo>
                    <a:pt x="190" y="125"/>
                    <a:pt x="179" y="103"/>
                    <a:pt x="167" y="91"/>
                  </a:cubicBezTo>
                  <a:cubicBezTo>
                    <a:pt x="134" y="69"/>
                    <a:pt x="101" y="36"/>
                    <a:pt x="68" y="14"/>
                  </a:cubicBezTo>
                  <a:cubicBezTo>
                    <a:pt x="63" y="4"/>
                    <a:pt x="54"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62" name="Google Shape;22262;p33"/>
            <p:cNvSpPr/>
            <p:nvPr/>
          </p:nvSpPr>
          <p:spPr>
            <a:xfrm>
              <a:off x="2140459" y="4429571"/>
              <a:ext cx="30003" cy="7222"/>
            </a:xfrm>
            <a:custGeom>
              <a:avLst/>
              <a:gdLst/>
              <a:ahLst/>
              <a:cxnLst/>
              <a:rect l="l" t="t" r="r" b="b"/>
              <a:pathLst>
                <a:path w="860" h="207" extrusionOk="0">
                  <a:moveTo>
                    <a:pt x="213" y="1"/>
                  </a:moveTo>
                  <a:cubicBezTo>
                    <a:pt x="157" y="1"/>
                    <a:pt x="101" y="4"/>
                    <a:pt x="45" y="11"/>
                  </a:cubicBezTo>
                  <a:cubicBezTo>
                    <a:pt x="22" y="11"/>
                    <a:pt x="0" y="33"/>
                    <a:pt x="12" y="55"/>
                  </a:cubicBezTo>
                  <a:cubicBezTo>
                    <a:pt x="22" y="78"/>
                    <a:pt x="45" y="78"/>
                    <a:pt x="67" y="78"/>
                  </a:cubicBezTo>
                  <a:cubicBezTo>
                    <a:pt x="115" y="71"/>
                    <a:pt x="163" y="68"/>
                    <a:pt x="211" y="68"/>
                  </a:cubicBezTo>
                  <a:cubicBezTo>
                    <a:pt x="407" y="68"/>
                    <a:pt x="600" y="120"/>
                    <a:pt x="779" y="200"/>
                  </a:cubicBezTo>
                  <a:cubicBezTo>
                    <a:pt x="783" y="205"/>
                    <a:pt x="789" y="207"/>
                    <a:pt x="795" y="207"/>
                  </a:cubicBezTo>
                  <a:cubicBezTo>
                    <a:pt x="822" y="207"/>
                    <a:pt x="859" y="174"/>
                    <a:pt x="823" y="156"/>
                  </a:cubicBezTo>
                  <a:cubicBezTo>
                    <a:pt x="639" y="50"/>
                    <a:pt x="426" y="1"/>
                    <a:pt x="21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63" name="Google Shape;22263;p33"/>
            <p:cNvSpPr/>
            <p:nvPr/>
          </p:nvSpPr>
          <p:spPr>
            <a:xfrm>
              <a:off x="2153263" y="4427442"/>
              <a:ext cx="20584" cy="7850"/>
            </a:xfrm>
            <a:custGeom>
              <a:avLst/>
              <a:gdLst/>
              <a:ahLst/>
              <a:cxnLst/>
              <a:rect l="l" t="t" r="r" b="b"/>
              <a:pathLst>
                <a:path w="590" h="225" extrusionOk="0">
                  <a:moveTo>
                    <a:pt x="44" y="1"/>
                  </a:moveTo>
                  <a:cubicBezTo>
                    <a:pt x="33" y="1"/>
                    <a:pt x="20" y="9"/>
                    <a:pt x="11" y="17"/>
                  </a:cubicBezTo>
                  <a:cubicBezTo>
                    <a:pt x="1" y="39"/>
                    <a:pt x="23" y="50"/>
                    <a:pt x="45" y="61"/>
                  </a:cubicBezTo>
                  <a:cubicBezTo>
                    <a:pt x="212" y="84"/>
                    <a:pt x="379" y="139"/>
                    <a:pt x="535" y="217"/>
                  </a:cubicBezTo>
                  <a:cubicBezTo>
                    <a:pt x="540" y="222"/>
                    <a:pt x="548" y="225"/>
                    <a:pt x="556" y="225"/>
                  </a:cubicBezTo>
                  <a:cubicBezTo>
                    <a:pt x="565" y="225"/>
                    <a:pt x="573" y="222"/>
                    <a:pt x="579" y="217"/>
                  </a:cubicBezTo>
                  <a:cubicBezTo>
                    <a:pt x="590" y="205"/>
                    <a:pt x="590" y="183"/>
                    <a:pt x="579" y="172"/>
                  </a:cubicBezTo>
                  <a:cubicBezTo>
                    <a:pt x="423" y="84"/>
                    <a:pt x="245" y="27"/>
                    <a:pt x="56" y="5"/>
                  </a:cubicBezTo>
                  <a:cubicBezTo>
                    <a:pt x="53" y="2"/>
                    <a:pt x="49"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64" name="Google Shape;22264;p33"/>
            <p:cNvSpPr/>
            <p:nvPr/>
          </p:nvSpPr>
          <p:spPr>
            <a:xfrm>
              <a:off x="2168021" y="4427233"/>
              <a:ext cx="8164" cy="4186"/>
            </a:xfrm>
            <a:custGeom>
              <a:avLst/>
              <a:gdLst/>
              <a:ahLst/>
              <a:cxnLst/>
              <a:rect l="l" t="t" r="r" b="b"/>
              <a:pathLst>
                <a:path w="234" h="120" extrusionOk="0">
                  <a:moveTo>
                    <a:pt x="33" y="1"/>
                  </a:moveTo>
                  <a:cubicBezTo>
                    <a:pt x="23" y="1"/>
                    <a:pt x="0" y="11"/>
                    <a:pt x="0" y="33"/>
                  </a:cubicBezTo>
                  <a:cubicBezTo>
                    <a:pt x="0" y="56"/>
                    <a:pt x="23" y="67"/>
                    <a:pt x="33" y="67"/>
                  </a:cubicBezTo>
                  <a:lnTo>
                    <a:pt x="78" y="67"/>
                  </a:lnTo>
                  <a:lnTo>
                    <a:pt x="89" y="78"/>
                  </a:lnTo>
                  <a:lnTo>
                    <a:pt x="112" y="78"/>
                  </a:lnTo>
                  <a:cubicBezTo>
                    <a:pt x="122" y="90"/>
                    <a:pt x="134" y="90"/>
                    <a:pt x="144" y="100"/>
                  </a:cubicBezTo>
                  <a:cubicBezTo>
                    <a:pt x="156" y="100"/>
                    <a:pt x="178" y="112"/>
                    <a:pt x="189" y="112"/>
                  </a:cubicBezTo>
                  <a:cubicBezTo>
                    <a:pt x="195" y="117"/>
                    <a:pt x="200" y="120"/>
                    <a:pt x="206" y="120"/>
                  </a:cubicBezTo>
                  <a:cubicBezTo>
                    <a:pt x="211" y="120"/>
                    <a:pt x="217" y="117"/>
                    <a:pt x="223" y="112"/>
                  </a:cubicBezTo>
                  <a:cubicBezTo>
                    <a:pt x="233" y="100"/>
                    <a:pt x="233" y="90"/>
                    <a:pt x="233" y="78"/>
                  </a:cubicBezTo>
                  <a:cubicBezTo>
                    <a:pt x="223" y="67"/>
                    <a:pt x="211" y="56"/>
                    <a:pt x="189" y="45"/>
                  </a:cubicBezTo>
                  <a:cubicBezTo>
                    <a:pt x="178" y="45"/>
                    <a:pt x="167" y="33"/>
                    <a:pt x="144" y="23"/>
                  </a:cubicBezTo>
                  <a:cubicBezTo>
                    <a:pt x="112" y="11"/>
                    <a:pt x="78"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65" name="Google Shape;22265;p33"/>
            <p:cNvSpPr/>
            <p:nvPr/>
          </p:nvSpPr>
          <p:spPr>
            <a:xfrm>
              <a:off x="2164497" y="4406649"/>
              <a:ext cx="10920" cy="4710"/>
            </a:xfrm>
            <a:custGeom>
              <a:avLst/>
              <a:gdLst/>
              <a:ahLst/>
              <a:cxnLst/>
              <a:rect l="l" t="t" r="r" b="b"/>
              <a:pathLst>
                <a:path w="313" h="135" extrusionOk="0">
                  <a:moveTo>
                    <a:pt x="68" y="1"/>
                  </a:moveTo>
                  <a:cubicBezTo>
                    <a:pt x="45" y="1"/>
                    <a:pt x="23" y="1"/>
                    <a:pt x="12" y="12"/>
                  </a:cubicBezTo>
                  <a:cubicBezTo>
                    <a:pt x="1" y="34"/>
                    <a:pt x="12" y="57"/>
                    <a:pt x="23" y="57"/>
                  </a:cubicBezTo>
                  <a:cubicBezTo>
                    <a:pt x="112" y="79"/>
                    <a:pt x="190" y="112"/>
                    <a:pt x="268" y="134"/>
                  </a:cubicBezTo>
                  <a:cubicBezTo>
                    <a:pt x="279" y="134"/>
                    <a:pt x="302" y="134"/>
                    <a:pt x="302" y="112"/>
                  </a:cubicBezTo>
                  <a:cubicBezTo>
                    <a:pt x="312" y="101"/>
                    <a:pt x="302" y="90"/>
                    <a:pt x="290" y="79"/>
                  </a:cubicBezTo>
                  <a:cubicBezTo>
                    <a:pt x="257" y="67"/>
                    <a:pt x="223" y="57"/>
                    <a:pt x="179" y="45"/>
                  </a:cubicBezTo>
                  <a:lnTo>
                    <a:pt x="68"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66" name="Google Shape;22266;p33"/>
            <p:cNvSpPr/>
            <p:nvPr/>
          </p:nvSpPr>
          <p:spPr>
            <a:xfrm>
              <a:off x="2015314" y="4269817"/>
              <a:ext cx="17130" cy="24770"/>
            </a:xfrm>
            <a:custGeom>
              <a:avLst/>
              <a:gdLst/>
              <a:ahLst/>
              <a:cxnLst/>
              <a:rect l="l" t="t" r="r" b="b"/>
              <a:pathLst>
                <a:path w="491" h="710" extrusionOk="0">
                  <a:moveTo>
                    <a:pt x="421" y="0"/>
                  </a:moveTo>
                  <a:cubicBezTo>
                    <a:pt x="412" y="0"/>
                    <a:pt x="403" y="3"/>
                    <a:pt x="396" y="8"/>
                  </a:cubicBezTo>
                  <a:cubicBezTo>
                    <a:pt x="295" y="97"/>
                    <a:pt x="206" y="197"/>
                    <a:pt x="139" y="308"/>
                  </a:cubicBezTo>
                  <a:cubicBezTo>
                    <a:pt x="73" y="420"/>
                    <a:pt x="6" y="541"/>
                    <a:pt x="6" y="675"/>
                  </a:cubicBezTo>
                  <a:cubicBezTo>
                    <a:pt x="0" y="699"/>
                    <a:pt x="20" y="710"/>
                    <a:pt x="41" y="710"/>
                  </a:cubicBezTo>
                  <a:cubicBezTo>
                    <a:pt x="59" y="710"/>
                    <a:pt x="79" y="702"/>
                    <a:pt x="84" y="686"/>
                  </a:cubicBezTo>
                  <a:cubicBezTo>
                    <a:pt x="129" y="575"/>
                    <a:pt x="173" y="452"/>
                    <a:pt x="240" y="341"/>
                  </a:cubicBezTo>
                  <a:cubicBezTo>
                    <a:pt x="295" y="230"/>
                    <a:pt x="384" y="141"/>
                    <a:pt x="473" y="52"/>
                  </a:cubicBezTo>
                  <a:cubicBezTo>
                    <a:pt x="490" y="27"/>
                    <a:pt x="454" y="0"/>
                    <a:pt x="42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67" name="Google Shape;22267;p33"/>
            <p:cNvSpPr/>
            <p:nvPr/>
          </p:nvSpPr>
          <p:spPr>
            <a:xfrm>
              <a:off x="2021629" y="4274631"/>
              <a:ext cx="16676" cy="19921"/>
            </a:xfrm>
            <a:custGeom>
              <a:avLst/>
              <a:gdLst/>
              <a:ahLst/>
              <a:cxnLst/>
              <a:rect l="l" t="t" r="r" b="b"/>
              <a:pathLst>
                <a:path w="478" h="571" extrusionOk="0">
                  <a:moveTo>
                    <a:pt x="418" y="0"/>
                  </a:moveTo>
                  <a:cubicBezTo>
                    <a:pt x="412" y="0"/>
                    <a:pt x="407" y="1"/>
                    <a:pt x="403" y="3"/>
                  </a:cubicBezTo>
                  <a:cubicBezTo>
                    <a:pt x="314" y="81"/>
                    <a:pt x="248" y="159"/>
                    <a:pt x="181" y="248"/>
                  </a:cubicBezTo>
                  <a:cubicBezTo>
                    <a:pt x="114" y="337"/>
                    <a:pt x="47" y="426"/>
                    <a:pt x="14" y="537"/>
                  </a:cubicBezTo>
                  <a:cubicBezTo>
                    <a:pt x="0" y="559"/>
                    <a:pt x="27" y="571"/>
                    <a:pt x="51" y="571"/>
                  </a:cubicBezTo>
                  <a:cubicBezTo>
                    <a:pt x="65" y="571"/>
                    <a:pt x="77" y="567"/>
                    <a:pt x="81" y="559"/>
                  </a:cubicBezTo>
                  <a:cubicBezTo>
                    <a:pt x="136" y="470"/>
                    <a:pt x="192" y="371"/>
                    <a:pt x="259" y="282"/>
                  </a:cubicBezTo>
                  <a:cubicBezTo>
                    <a:pt x="314" y="203"/>
                    <a:pt x="381" y="114"/>
                    <a:pt x="459" y="37"/>
                  </a:cubicBezTo>
                  <a:cubicBezTo>
                    <a:pt x="478" y="19"/>
                    <a:pt x="443" y="0"/>
                    <a:pt x="41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68" name="Google Shape;22268;p33"/>
            <p:cNvSpPr/>
            <p:nvPr/>
          </p:nvSpPr>
          <p:spPr>
            <a:xfrm>
              <a:off x="2024594" y="4268072"/>
              <a:ext cx="37365" cy="34539"/>
            </a:xfrm>
            <a:custGeom>
              <a:avLst/>
              <a:gdLst/>
              <a:ahLst/>
              <a:cxnLst/>
              <a:rect l="l" t="t" r="r" b="b"/>
              <a:pathLst>
                <a:path w="1071" h="990" extrusionOk="0">
                  <a:moveTo>
                    <a:pt x="1007" y="1"/>
                  </a:moveTo>
                  <a:cubicBezTo>
                    <a:pt x="1003" y="1"/>
                    <a:pt x="1000" y="1"/>
                    <a:pt x="997" y="2"/>
                  </a:cubicBezTo>
                  <a:cubicBezTo>
                    <a:pt x="541" y="136"/>
                    <a:pt x="163" y="502"/>
                    <a:pt x="7" y="947"/>
                  </a:cubicBezTo>
                  <a:cubicBezTo>
                    <a:pt x="0" y="974"/>
                    <a:pt x="30" y="989"/>
                    <a:pt x="58" y="989"/>
                  </a:cubicBezTo>
                  <a:cubicBezTo>
                    <a:pt x="75" y="989"/>
                    <a:pt x="92" y="983"/>
                    <a:pt x="96" y="970"/>
                  </a:cubicBezTo>
                  <a:cubicBezTo>
                    <a:pt x="252" y="536"/>
                    <a:pt x="607" y="213"/>
                    <a:pt x="1030" y="58"/>
                  </a:cubicBezTo>
                  <a:cubicBezTo>
                    <a:pt x="1070" y="48"/>
                    <a:pt x="1038" y="1"/>
                    <a:pt x="100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69" name="Google Shape;22269;p33"/>
            <p:cNvSpPr/>
            <p:nvPr/>
          </p:nvSpPr>
          <p:spPr>
            <a:xfrm>
              <a:off x="2053168" y="4275818"/>
              <a:ext cx="13222" cy="11024"/>
            </a:xfrm>
            <a:custGeom>
              <a:avLst/>
              <a:gdLst/>
              <a:ahLst/>
              <a:cxnLst/>
              <a:rect l="l" t="t" r="r" b="b"/>
              <a:pathLst>
                <a:path w="379" h="316" extrusionOk="0">
                  <a:moveTo>
                    <a:pt x="321" y="1"/>
                  </a:moveTo>
                  <a:cubicBezTo>
                    <a:pt x="310" y="1"/>
                    <a:pt x="299" y="4"/>
                    <a:pt x="289" y="14"/>
                  </a:cubicBezTo>
                  <a:cubicBezTo>
                    <a:pt x="200" y="92"/>
                    <a:pt x="111" y="169"/>
                    <a:pt x="22" y="258"/>
                  </a:cubicBezTo>
                  <a:cubicBezTo>
                    <a:pt x="0" y="270"/>
                    <a:pt x="0" y="292"/>
                    <a:pt x="22" y="303"/>
                  </a:cubicBezTo>
                  <a:cubicBezTo>
                    <a:pt x="29" y="309"/>
                    <a:pt x="42" y="316"/>
                    <a:pt x="57" y="316"/>
                  </a:cubicBezTo>
                  <a:cubicBezTo>
                    <a:pt x="68" y="316"/>
                    <a:pt x="80" y="312"/>
                    <a:pt x="89" y="303"/>
                  </a:cubicBezTo>
                  <a:cubicBezTo>
                    <a:pt x="178" y="225"/>
                    <a:pt x="267" y="147"/>
                    <a:pt x="367" y="70"/>
                  </a:cubicBezTo>
                  <a:cubicBezTo>
                    <a:pt x="378" y="47"/>
                    <a:pt x="378" y="25"/>
                    <a:pt x="367" y="14"/>
                  </a:cubicBezTo>
                  <a:cubicBezTo>
                    <a:pt x="354" y="7"/>
                    <a:pt x="337" y="1"/>
                    <a:pt x="32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70" name="Google Shape;22270;p33"/>
            <p:cNvSpPr/>
            <p:nvPr/>
          </p:nvSpPr>
          <p:spPr>
            <a:xfrm>
              <a:off x="1972820" y="4274945"/>
              <a:ext cx="7152" cy="15804"/>
            </a:xfrm>
            <a:custGeom>
              <a:avLst/>
              <a:gdLst/>
              <a:ahLst/>
              <a:cxnLst/>
              <a:rect l="l" t="t" r="r" b="b"/>
              <a:pathLst>
                <a:path w="205" h="453" extrusionOk="0">
                  <a:moveTo>
                    <a:pt x="155" y="1"/>
                  </a:moveTo>
                  <a:cubicBezTo>
                    <a:pt x="143" y="1"/>
                    <a:pt x="131" y="5"/>
                    <a:pt x="123" y="16"/>
                  </a:cubicBezTo>
                  <a:cubicBezTo>
                    <a:pt x="45" y="139"/>
                    <a:pt x="0" y="283"/>
                    <a:pt x="0" y="428"/>
                  </a:cubicBezTo>
                  <a:cubicBezTo>
                    <a:pt x="0" y="445"/>
                    <a:pt x="17" y="453"/>
                    <a:pt x="35" y="453"/>
                  </a:cubicBezTo>
                  <a:cubicBezTo>
                    <a:pt x="53" y="453"/>
                    <a:pt x="73" y="445"/>
                    <a:pt x="79" y="428"/>
                  </a:cubicBezTo>
                  <a:cubicBezTo>
                    <a:pt x="89" y="295"/>
                    <a:pt x="123" y="161"/>
                    <a:pt x="190" y="50"/>
                  </a:cubicBezTo>
                  <a:cubicBezTo>
                    <a:pt x="205" y="20"/>
                    <a:pt x="180" y="1"/>
                    <a:pt x="15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71" name="Google Shape;22271;p33"/>
            <p:cNvSpPr/>
            <p:nvPr/>
          </p:nvSpPr>
          <p:spPr>
            <a:xfrm>
              <a:off x="1977460" y="4281260"/>
              <a:ext cx="3384" cy="9803"/>
            </a:xfrm>
            <a:custGeom>
              <a:avLst/>
              <a:gdLst/>
              <a:ahLst/>
              <a:cxnLst/>
              <a:rect l="l" t="t" r="r" b="b"/>
              <a:pathLst>
                <a:path w="97" h="281" extrusionOk="0">
                  <a:moveTo>
                    <a:pt x="71" y="1"/>
                  </a:moveTo>
                  <a:cubicBezTo>
                    <a:pt x="61" y="1"/>
                    <a:pt x="50" y="4"/>
                    <a:pt x="45" y="13"/>
                  </a:cubicBezTo>
                  <a:cubicBezTo>
                    <a:pt x="35" y="92"/>
                    <a:pt x="12" y="181"/>
                    <a:pt x="1" y="258"/>
                  </a:cubicBezTo>
                  <a:cubicBezTo>
                    <a:pt x="1" y="270"/>
                    <a:pt x="12" y="280"/>
                    <a:pt x="23" y="280"/>
                  </a:cubicBezTo>
                  <a:cubicBezTo>
                    <a:pt x="35" y="280"/>
                    <a:pt x="45" y="280"/>
                    <a:pt x="45" y="270"/>
                  </a:cubicBezTo>
                  <a:cubicBezTo>
                    <a:pt x="68" y="181"/>
                    <a:pt x="79" y="102"/>
                    <a:pt x="90" y="13"/>
                  </a:cubicBezTo>
                  <a:cubicBezTo>
                    <a:pt x="97" y="7"/>
                    <a:pt x="84" y="1"/>
                    <a:pt x="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72" name="Google Shape;22272;p33"/>
            <p:cNvSpPr/>
            <p:nvPr/>
          </p:nvSpPr>
          <p:spPr>
            <a:xfrm>
              <a:off x="2097546" y="4343396"/>
              <a:ext cx="39842" cy="12176"/>
            </a:xfrm>
            <a:custGeom>
              <a:avLst/>
              <a:gdLst/>
              <a:ahLst/>
              <a:cxnLst/>
              <a:rect l="l" t="t" r="r" b="b"/>
              <a:pathLst>
                <a:path w="1142" h="349" extrusionOk="0">
                  <a:moveTo>
                    <a:pt x="910" y="1"/>
                  </a:moveTo>
                  <a:cubicBezTo>
                    <a:pt x="588" y="1"/>
                    <a:pt x="260" y="98"/>
                    <a:pt x="18" y="313"/>
                  </a:cubicBezTo>
                  <a:cubicBezTo>
                    <a:pt x="0" y="331"/>
                    <a:pt x="26" y="349"/>
                    <a:pt x="42" y="349"/>
                  </a:cubicBezTo>
                  <a:cubicBezTo>
                    <a:pt x="46" y="349"/>
                    <a:pt x="49" y="348"/>
                    <a:pt x="51" y="345"/>
                  </a:cubicBezTo>
                  <a:cubicBezTo>
                    <a:pt x="308" y="166"/>
                    <a:pt x="605" y="58"/>
                    <a:pt x="914" y="58"/>
                  </a:cubicBezTo>
                  <a:cubicBezTo>
                    <a:pt x="967" y="58"/>
                    <a:pt x="1021" y="61"/>
                    <a:pt x="1075" y="68"/>
                  </a:cubicBezTo>
                  <a:cubicBezTo>
                    <a:pt x="1119" y="68"/>
                    <a:pt x="1141" y="23"/>
                    <a:pt x="1097" y="12"/>
                  </a:cubicBezTo>
                  <a:cubicBezTo>
                    <a:pt x="1035" y="5"/>
                    <a:pt x="972" y="1"/>
                    <a:pt x="91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73" name="Google Shape;22273;p33"/>
            <p:cNvSpPr/>
            <p:nvPr/>
          </p:nvSpPr>
          <p:spPr>
            <a:xfrm>
              <a:off x="2110804" y="4348246"/>
              <a:ext cx="28398" cy="4989"/>
            </a:xfrm>
            <a:custGeom>
              <a:avLst/>
              <a:gdLst/>
              <a:ahLst/>
              <a:cxnLst/>
              <a:rect l="l" t="t" r="r" b="b"/>
              <a:pathLst>
                <a:path w="814" h="143" extrusionOk="0">
                  <a:moveTo>
                    <a:pt x="463" y="1"/>
                  </a:moveTo>
                  <a:cubicBezTo>
                    <a:pt x="317" y="1"/>
                    <a:pt x="172" y="31"/>
                    <a:pt x="39" y="95"/>
                  </a:cubicBezTo>
                  <a:cubicBezTo>
                    <a:pt x="0" y="114"/>
                    <a:pt x="28" y="142"/>
                    <a:pt x="57" y="142"/>
                  </a:cubicBezTo>
                  <a:cubicBezTo>
                    <a:pt x="62" y="142"/>
                    <a:pt x="67" y="141"/>
                    <a:pt x="72" y="140"/>
                  </a:cubicBezTo>
                  <a:cubicBezTo>
                    <a:pt x="206" y="86"/>
                    <a:pt x="349" y="56"/>
                    <a:pt x="490" y="56"/>
                  </a:cubicBezTo>
                  <a:cubicBezTo>
                    <a:pt x="582" y="56"/>
                    <a:pt x="674" y="69"/>
                    <a:pt x="761" y="95"/>
                  </a:cubicBezTo>
                  <a:cubicBezTo>
                    <a:pt x="765" y="97"/>
                    <a:pt x="769" y="97"/>
                    <a:pt x="772" y="97"/>
                  </a:cubicBezTo>
                  <a:cubicBezTo>
                    <a:pt x="799" y="97"/>
                    <a:pt x="813" y="61"/>
                    <a:pt x="783" y="51"/>
                  </a:cubicBezTo>
                  <a:cubicBezTo>
                    <a:pt x="679" y="18"/>
                    <a:pt x="571" y="1"/>
                    <a:pt x="46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74" name="Google Shape;22274;p33"/>
            <p:cNvSpPr/>
            <p:nvPr/>
          </p:nvSpPr>
          <p:spPr>
            <a:xfrm>
              <a:off x="2119909" y="4273585"/>
              <a:ext cx="6594" cy="11548"/>
            </a:xfrm>
            <a:custGeom>
              <a:avLst/>
              <a:gdLst/>
              <a:ahLst/>
              <a:cxnLst/>
              <a:rect l="l" t="t" r="r" b="b"/>
              <a:pathLst>
                <a:path w="189" h="331" extrusionOk="0">
                  <a:moveTo>
                    <a:pt x="156" y="0"/>
                  </a:moveTo>
                  <a:cubicBezTo>
                    <a:pt x="144" y="0"/>
                    <a:pt x="122" y="0"/>
                    <a:pt x="111" y="11"/>
                  </a:cubicBezTo>
                  <a:cubicBezTo>
                    <a:pt x="78" y="55"/>
                    <a:pt x="45" y="100"/>
                    <a:pt x="22" y="156"/>
                  </a:cubicBezTo>
                  <a:cubicBezTo>
                    <a:pt x="22" y="178"/>
                    <a:pt x="11" y="211"/>
                    <a:pt x="0" y="233"/>
                  </a:cubicBezTo>
                  <a:cubicBezTo>
                    <a:pt x="0" y="267"/>
                    <a:pt x="0" y="289"/>
                    <a:pt x="11" y="322"/>
                  </a:cubicBezTo>
                  <a:cubicBezTo>
                    <a:pt x="11" y="328"/>
                    <a:pt x="22" y="331"/>
                    <a:pt x="33" y="331"/>
                  </a:cubicBezTo>
                  <a:cubicBezTo>
                    <a:pt x="44" y="331"/>
                    <a:pt x="55" y="328"/>
                    <a:pt x="55" y="322"/>
                  </a:cubicBezTo>
                  <a:cubicBezTo>
                    <a:pt x="67" y="300"/>
                    <a:pt x="67" y="267"/>
                    <a:pt x="78" y="245"/>
                  </a:cubicBezTo>
                  <a:cubicBezTo>
                    <a:pt x="78" y="223"/>
                    <a:pt x="89" y="200"/>
                    <a:pt x="100" y="167"/>
                  </a:cubicBezTo>
                  <a:cubicBezTo>
                    <a:pt x="111" y="122"/>
                    <a:pt x="144" y="78"/>
                    <a:pt x="178" y="45"/>
                  </a:cubicBezTo>
                  <a:cubicBezTo>
                    <a:pt x="189" y="22"/>
                    <a:pt x="178" y="11"/>
                    <a:pt x="1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75" name="Google Shape;22275;p33"/>
            <p:cNvSpPr/>
            <p:nvPr/>
          </p:nvSpPr>
          <p:spPr>
            <a:xfrm>
              <a:off x="2124550" y="4282098"/>
              <a:ext cx="4291" cy="7396"/>
            </a:xfrm>
            <a:custGeom>
              <a:avLst/>
              <a:gdLst/>
              <a:ahLst/>
              <a:cxnLst/>
              <a:rect l="l" t="t" r="r" b="b"/>
              <a:pathLst>
                <a:path w="123" h="212" extrusionOk="0">
                  <a:moveTo>
                    <a:pt x="90" y="1"/>
                  </a:moveTo>
                  <a:cubicBezTo>
                    <a:pt x="78" y="1"/>
                    <a:pt x="56" y="1"/>
                    <a:pt x="45" y="12"/>
                  </a:cubicBezTo>
                  <a:cubicBezTo>
                    <a:pt x="34" y="45"/>
                    <a:pt x="34" y="78"/>
                    <a:pt x="23" y="100"/>
                  </a:cubicBezTo>
                  <a:cubicBezTo>
                    <a:pt x="23" y="112"/>
                    <a:pt x="11" y="134"/>
                    <a:pt x="11" y="145"/>
                  </a:cubicBezTo>
                  <a:cubicBezTo>
                    <a:pt x="11" y="157"/>
                    <a:pt x="1" y="179"/>
                    <a:pt x="1" y="189"/>
                  </a:cubicBezTo>
                  <a:cubicBezTo>
                    <a:pt x="1" y="201"/>
                    <a:pt x="23" y="212"/>
                    <a:pt x="34" y="212"/>
                  </a:cubicBezTo>
                  <a:cubicBezTo>
                    <a:pt x="45" y="212"/>
                    <a:pt x="56" y="212"/>
                    <a:pt x="67" y="201"/>
                  </a:cubicBezTo>
                  <a:cubicBezTo>
                    <a:pt x="78" y="179"/>
                    <a:pt x="78" y="167"/>
                    <a:pt x="78" y="157"/>
                  </a:cubicBezTo>
                  <a:cubicBezTo>
                    <a:pt x="90" y="145"/>
                    <a:pt x="90" y="134"/>
                    <a:pt x="90" y="112"/>
                  </a:cubicBezTo>
                  <a:cubicBezTo>
                    <a:pt x="100" y="90"/>
                    <a:pt x="112" y="56"/>
                    <a:pt x="112" y="34"/>
                  </a:cubicBezTo>
                  <a:cubicBezTo>
                    <a:pt x="123" y="12"/>
                    <a:pt x="112" y="1"/>
                    <a:pt x="9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76" name="Google Shape;22276;p33"/>
            <p:cNvSpPr/>
            <p:nvPr/>
          </p:nvSpPr>
          <p:spPr>
            <a:xfrm>
              <a:off x="2035165" y="4452667"/>
              <a:ext cx="17234" cy="30038"/>
            </a:xfrm>
            <a:custGeom>
              <a:avLst/>
              <a:gdLst/>
              <a:ahLst/>
              <a:cxnLst/>
              <a:rect l="l" t="t" r="r" b="b"/>
              <a:pathLst>
                <a:path w="494" h="861" extrusionOk="0">
                  <a:moveTo>
                    <a:pt x="59" y="1"/>
                  </a:moveTo>
                  <a:cubicBezTo>
                    <a:pt x="30" y="1"/>
                    <a:pt x="0" y="20"/>
                    <a:pt x="15" y="50"/>
                  </a:cubicBezTo>
                  <a:cubicBezTo>
                    <a:pt x="160" y="239"/>
                    <a:pt x="238" y="461"/>
                    <a:pt x="282" y="695"/>
                  </a:cubicBezTo>
                  <a:cubicBezTo>
                    <a:pt x="288" y="710"/>
                    <a:pt x="307" y="719"/>
                    <a:pt x="326" y="719"/>
                  </a:cubicBezTo>
                  <a:cubicBezTo>
                    <a:pt x="349" y="719"/>
                    <a:pt x="371" y="708"/>
                    <a:pt x="371" y="684"/>
                  </a:cubicBezTo>
                  <a:cubicBezTo>
                    <a:pt x="371" y="661"/>
                    <a:pt x="360" y="639"/>
                    <a:pt x="360" y="617"/>
                  </a:cubicBezTo>
                  <a:lnTo>
                    <a:pt x="360" y="617"/>
                  </a:lnTo>
                  <a:cubicBezTo>
                    <a:pt x="393" y="684"/>
                    <a:pt x="416" y="762"/>
                    <a:pt x="438" y="839"/>
                  </a:cubicBezTo>
                  <a:cubicBezTo>
                    <a:pt x="438" y="855"/>
                    <a:pt x="449" y="861"/>
                    <a:pt x="462" y="861"/>
                  </a:cubicBezTo>
                  <a:cubicBezTo>
                    <a:pt x="477" y="861"/>
                    <a:pt x="494" y="852"/>
                    <a:pt x="494" y="839"/>
                  </a:cubicBezTo>
                  <a:cubicBezTo>
                    <a:pt x="472" y="673"/>
                    <a:pt x="393" y="528"/>
                    <a:pt x="304" y="384"/>
                  </a:cubicBezTo>
                  <a:lnTo>
                    <a:pt x="294" y="384"/>
                  </a:lnTo>
                  <a:cubicBezTo>
                    <a:pt x="249" y="250"/>
                    <a:pt x="171" y="127"/>
                    <a:pt x="94" y="16"/>
                  </a:cubicBezTo>
                  <a:cubicBezTo>
                    <a:pt x="86" y="5"/>
                    <a:pt x="73" y="1"/>
                    <a:pt x="5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77" name="Google Shape;22277;p33"/>
            <p:cNvSpPr/>
            <p:nvPr/>
          </p:nvSpPr>
          <p:spPr>
            <a:xfrm>
              <a:off x="2053691" y="4467250"/>
              <a:ext cx="6070" cy="12385"/>
            </a:xfrm>
            <a:custGeom>
              <a:avLst/>
              <a:gdLst/>
              <a:ahLst/>
              <a:cxnLst/>
              <a:rect l="l" t="t" r="r" b="b"/>
              <a:pathLst>
                <a:path w="174" h="355" extrusionOk="0">
                  <a:moveTo>
                    <a:pt x="40" y="1"/>
                  </a:moveTo>
                  <a:cubicBezTo>
                    <a:pt x="20" y="1"/>
                    <a:pt x="1" y="13"/>
                    <a:pt x="7" y="32"/>
                  </a:cubicBezTo>
                  <a:cubicBezTo>
                    <a:pt x="18" y="88"/>
                    <a:pt x="40" y="132"/>
                    <a:pt x="52" y="188"/>
                  </a:cubicBezTo>
                  <a:cubicBezTo>
                    <a:pt x="63" y="210"/>
                    <a:pt x="74" y="233"/>
                    <a:pt x="74" y="255"/>
                  </a:cubicBezTo>
                  <a:cubicBezTo>
                    <a:pt x="85" y="288"/>
                    <a:pt x="96" y="310"/>
                    <a:pt x="119" y="332"/>
                  </a:cubicBezTo>
                  <a:cubicBezTo>
                    <a:pt x="119" y="344"/>
                    <a:pt x="129" y="355"/>
                    <a:pt x="152" y="355"/>
                  </a:cubicBezTo>
                  <a:cubicBezTo>
                    <a:pt x="163" y="355"/>
                    <a:pt x="174" y="344"/>
                    <a:pt x="174" y="332"/>
                  </a:cubicBezTo>
                  <a:cubicBezTo>
                    <a:pt x="174" y="299"/>
                    <a:pt x="163" y="277"/>
                    <a:pt x="163" y="243"/>
                  </a:cubicBezTo>
                  <a:lnTo>
                    <a:pt x="129" y="177"/>
                  </a:lnTo>
                  <a:cubicBezTo>
                    <a:pt x="107" y="121"/>
                    <a:pt x="96" y="65"/>
                    <a:pt x="74" y="21"/>
                  </a:cubicBezTo>
                  <a:cubicBezTo>
                    <a:pt x="69" y="7"/>
                    <a:pt x="55"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78" name="Google Shape;22278;p33"/>
            <p:cNvSpPr/>
            <p:nvPr/>
          </p:nvSpPr>
          <p:spPr>
            <a:xfrm>
              <a:off x="1936745" y="4451515"/>
              <a:ext cx="9734" cy="18142"/>
            </a:xfrm>
            <a:custGeom>
              <a:avLst/>
              <a:gdLst/>
              <a:ahLst/>
              <a:cxnLst/>
              <a:rect l="l" t="t" r="r" b="b"/>
              <a:pathLst>
                <a:path w="279" h="520" extrusionOk="0">
                  <a:moveTo>
                    <a:pt x="226" y="0"/>
                  </a:moveTo>
                  <a:cubicBezTo>
                    <a:pt x="210" y="0"/>
                    <a:pt x="194" y="8"/>
                    <a:pt x="178" y="16"/>
                  </a:cubicBezTo>
                  <a:cubicBezTo>
                    <a:pt x="78" y="138"/>
                    <a:pt x="1" y="328"/>
                    <a:pt x="33" y="494"/>
                  </a:cubicBezTo>
                  <a:cubicBezTo>
                    <a:pt x="33" y="511"/>
                    <a:pt x="53" y="520"/>
                    <a:pt x="73" y="520"/>
                  </a:cubicBezTo>
                  <a:cubicBezTo>
                    <a:pt x="92" y="520"/>
                    <a:pt x="112" y="511"/>
                    <a:pt x="112" y="494"/>
                  </a:cubicBezTo>
                  <a:cubicBezTo>
                    <a:pt x="112" y="417"/>
                    <a:pt x="122" y="328"/>
                    <a:pt x="145" y="261"/>
                  </a:cubicBezTo>
                  <a:cubicBezTo>
                    <a:pt x="167" y="183"/>
                    <a:pt x="211" y="116"/>
                    <a:pt x="256" y="49"/>
                  </a:cubicBezTo>
                  <a:cubicBezTo>
                    <a:pt x="278" y="39"/>
                    <a:pt x="256" y="16"/>
                    <a:pt x="245" y="5"/>
                  </a:cubicBezTo>
                  <a:cubicBezTo>
                    <a:pt x="239" y="2"/>
                    <a:pt x="232" y="0"/>
                    <a:pt x="22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79" name="Google Shape;22279;p33"/>
            <p:cNvSpPr/>
            <p:nvPr/>
          </p:nvSpPr>
          <p:spPr>
            <a:xfrm>
              <a:off x="1944490" y="4455179"/>
              <a:ext cx="5861" cy="8861"/>
            </a:xfrm>
            <a:custGeom>
              <a:avLst/>
              <a:gdLst/>
              <a:ahLst/>
              <a:cxnLst/>
              <a:rect l="l" t="t" r="r" b="b"/>
              <a:pathLst>
                <a:path w="168" h="254" extrusionOk="0">
                  <a:moveTo>
                    <a:pt x="112" y="0"/>
                  </a:moveTo>
                  <a:cubicBezTo>
                    <a:pt x="78" y="33"/>
                    <a:pt x="45" y="67"/>
                    <a:pt x="34" y="112"/>
                  </a:cubicBezTo>
                  <a:cubicBezTo>
                    <a:pt x="23" y="134"/>
                    <a:pt x="12" y="156"/>
                    <a:pt x="12" y="167"/>
                  </a:cubicBezTo>
                  <a:cubicBezTo>
                    <a:pt x="12" y="201"/>
                    <a:pt x="1" y="223"/>
                    <a:pt x="23" y="245"/>
                  </a:cubicBezTo>
                  <a:cubicBezTo>
                    <a:pt x="29" y="250"/>
                    <a:pt x="37" y="253"/>
                    <a:pt x="45" y="253"/>
                  </a:cubicBezTo>
                  <a:cubicBezTo>
                    <a:pt x="53" y="253"/>
                    <a:pt x="62" y="250"/>
                    <a:pt x="68" y="245"/>
                  </a:cubicBezTo>
                  <a:cubicBezTo>
                    <a:pt x="78" y="233"/>
                    <a:pt x="78" y="223"/>
                    <a:pt x="78" y="211"/>
                  </a:cubicBezTo>
                  <a:cubicBezTo>
                    <a:pt x="90" y="201"/>
                    <a:pt x="90" y="189"/>
                    <a:pt x="90" y="178"/>
                  </a:cubicBezTo>
                  <a:cubicBezTo>
                    <a:pt x="90" y="167"/>
                    <a:pt x="101" y="144"/>
                    <a:pt x="101" y="134"/>
                  </a:cubicBezTo>
                  <a:cubicBezTo>
                    <a:pt x="112" y="89"/>
                    <a:pt x="134" y="67"/>
                    <a:pt x="157" y="33"/>
                  </a:cubicBezTo>
                  <a:cubicBezTo>
                    <a:pt x="167" y="23"/>
                    <a:pt x="167" y="11"/>
                    <a:pt x="15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80" name="Google Shape;22280;p33"/>
            <p:cNvSpPr/>
            <p:nvPr/>
          </p:nvSpPr>
          <p:spPr>
            <a:xfrm>
              <a:off x="1945223" y="4408952"/>
              <a:ext cx="36562" cy="10885"/>
            </a:xfrm>
            <a:custGeom>
              <a:avLst/>
              <a:gdLst/>
              <a:ahLst/>
              <a:cxnLst/>
              <a:rect l="l" t="t" r="r" b="b"/>
              <a:pathLst>
                <a:path w="1048" h="312" extrusionOk="0">
                  <a:moveTo>
                    <a:pt x="770" y="1"/>
                  </a:moveTo>
                  <a:cubicBezTo>
                    <a:pt x="503" y="1"/>
                    <a:pt x="230" y="88"/>
                    <a:pt x="24" y="268"/>
                  </a:cubicBezTo>
                  <a:cubicBezTo>
                    <a:pt x="0" y="293"/>
                    <a:pt x="28" y="311"/>
                    <a:pt x="54" y="311"/>
                  </a:cubicBezTo>
                  <a:cubicBezTo>
                    <a:pt x="64" y="311"/>
                    <a:pt x="73" y="308"/>
                    <a:pt x="80" y="302"/>
                  </a:cubicBezTo>
                  <a:cubicBezTo>
                    <a:pt x="297" y="148"/>
                    <a:pt x="544" y="53"/>
                    <a:pt x="803" y="53"/>
                  </a:cubicBezTo>
                  <a:cubicBezTo>
                    <a:pt x="862" y="53"/>
                    <a:pt x="921" y="58"/>
                    <a:pt x="981" y="68"/>
                  </a:cubicBezTo>
                  <a:cubicBezTo>
                    <a:pt x="1025" y="68"/>
                    <a:pt x="1048" y="24"/>
                    <a:pt x="1003" y="24"/>
                  </a:cubicBezTo>
                  <a:cubicBezTo>
                    <a:pt x="927" y="8"/>
                    <a:pt x="849" y="1"/>
                    <a:pt x="77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81" name="Google Shape;22281;p33"/>
            <p:cNvSpPr/>
            <p:nvPr/>
          </p:nvSpPr>
          <p:spPr>
            <a:xfrm>
              <a:off x="1945083" y="4417081"/>
              <a:ext cx="20653" cy="8931"/>
            </a:xfrm>
            <a:custGeom>
              <a:avLst/>
              <a:gdLst/>
              <a:ahLst/>
              <a:cxnLst/>
              <a:rect l="l" t="t" r="r" b="b"/>
              <a:pathLst>
                <a:path w="592" h="256" extrusionOk="0">
                  <a:moveTo>
                    <a:pt x="552" y="1"/>
                  </a:moveTo>
                  <a:cubicBezTo>
                    <a:pt x="548" y="1"/>
                    <a:pt x="544" y="1"/>
                    <a:pt x="540" y="2"/>
                  </a:cubicBezTo>
                  <a:cubicBezTo>
                    <a:pt x="351" y="13"/>
                    <a:pt x="173" y="91"/>
                    <a:pt x="17" y="213"/>
                  </a:cubicBezTo>
                  <a:cubicBezTo>
                    <a:pt x="1" y="238"/>
                    <a:pt x="20" y="256"/>
                    <a:pt x="40" y="256"/>
                  </a:cubicBezTo>
                  <a:cubicBezTo>
                    <a:pt x="47" y="256"/>
                    <a:pt x="55" y="253"/>
                    <a:pt x="61" y="247"/>
                  </a:cubicBezTo>
                  <a:cubicBezTo>
                    <a:pt x="206" y="136"/>
                    <a:pt x="373" y="69"/>
                    <a:pt x="551" y="47"/>
                  </a:cubicBezTo>
                  <a:cubicBezTo>
                    <a:pt x="591" y="47"/>
                    <a:pt x="586" y="1"/>
                    <a:pt x="55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82" name="Google Shape;22282;p33"/>
            <p:cNvSpPr/>
            <p:nvPr/>
          </p:nvSpPr>
          <p:spPr>
            <a:xfrm>
              <a:off x="1962353" y="4420639"/>
              <a:ext cx="11269" cy="4082"/>
            </a:xfrm>
            <a:custGeom>
              <a:avLst/>
              <a:gdLst/>
              <a:ahLst/>
              <a:cxnLst/>
              <a:rect l="l" t="t" r="r" b="b"/>
              <a:pathLst>
                <a:path w="323" h="117" extrusionOk="0">
                  <a:moveTo>
                    <a:pt x="278" y="0"/>
                  </a:moveTo>
                  <a:cubicBezTo>
                    <a:pt x="245" y="12"/>
                    <a:pt x="201" y="22"/>
                    <a:pt x="156" y="22"/>
                  </a:cubicBezTo>
                  <a:cubicBezTo>
                    <a:pt x="122" y="34"/>
                    <a:pt x="78" y="44"/>
                    <a:pt x="34" y="56"/>
                  </a:cubicBezTo>
                  <a:cubicBezTo>
                    <a:pt x="23" y="67"/>
                    <a:pt x="1" y="78"/>
                    <a:pt x="11" y="101"/>
                  </a:cubicBezTo>
                  <a:cubicBezTo>
                    <a:pt x="11" y="108"/>
                    <a:pt x="28" y="116"/>
                    <a:pt x="42" y="116"/>
                  </a:cubicBezTo>
                  <a:cubicBezTo>
                    <a:pt x="47" y="116"/>
                    <a:pt x="53" y="115"/>
                    <a:pt x="56" y="111"/>
                  </a:cubicBezTo>
                  <a:cubicBezTo>
                    <a:pt x="100" y="111"/>
                    <a:pt x="145" y="101"/>
                    <a:pt x="179" y="89"/>
                  </a:cubicBezTo>
                  <a:cubicBezTo>
                    <a:pt x="223" y="78"/>
                    <a:pt x="268" y="56"/>
                    <a:pt x="312" y="44"/>
                  </a:cubicBezTo>
                  <a:cubicBezTo>
                    <a:pt x="323" y="44"/>
                    <a:pt x="323" y="34"/>
                    <a:pt x="323" y="22"/>
                  </a:cubicBezTo>
                  <a:cubicBezTo>
                    <a:pt x="312" y="0"/>
                    <a:pt x="300" y="0"/>
                    <a:pt x="27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83" name="Google Shape;22283;p33"/>
            <p:cNvSpPr/>
            <p:nvPr/>
          </p:nvSpPr>
          <p:spPr>
            <a:xfrm>
              <a:off x="1921220" y="4406126"/>
              <a:ext cx="38306" cy="5233"/>
            </a:xfrm>
            <a:custGeom>
              <a:avLst/>
              <a:gdLst/>
              <a:ahLst/>
              <a:cxnLst/>
              <a:rect l="l" t="t" r="r" b="b"/>
              <a:pathLst>
                <a:path w="1098" h="150" extrusionOk="0">
                  <a:moveTo>
                    <a:pt x="134" y="0"/>
                  </a:moveTo>
                  <a:cubicBezTo>
                    <a:pt x="104" y="0"/>
                    <a:pt x="75" y="2"/>
                    <a:pt x="45" y="5"/>
                  </a:cubicBezTo>
                  <a:cubicBezTo>
                    <a:pt x="1" y="5"/>
                    <a:pt x="1" y="49"/>
                    <a:pt x="45" y="49"/>
                  </a:cubicBezTo>
                  <a:cubicBezTo>
                    <a:pt x="145" y="49"/>
                    <a:pt x="234" y="60"/>
                    <a:pt x="334" y="72"/>
                  </a:cubicBezTo>
                  <a:cubicBezTo>
                    <a:pt x="423" y="94"/>
                    <a:pt x="523" y="127"/>
                    <a:pt x="612" y="138"/>
                  </a:cubicBezTo>
                  <a:lnTo>
                    <a:pt x="634" y="138"/>
                  </a:lnTo>
                  <a:cubicBezTo>
                    <a:pt x="646" y="149"/>
                    <a:pt x="668" y="149"/>
                    <a:pt x="679" y="149"/>
                  </a:cubicBezTo>
                  <a:cubicBezTo>
                    <a:pt x="812" y="138"/>
                    <a:pt x="935" y="116"/>
                    <a:pt x="1068" y="105"/>
                  </a:cubicBezTo>
                  <a:cubicBezTo>
                    <a:pt x="1098" y="95"/>
                    <a:pt x="1092" y="58"/>
                    <a:pt x="1067" y="58"/>
                  </a:cubicBezTo>
                  <a:cubicBezTo>
                    <a:pt x="1064" y="58"/>
                    <a:pt x="1060" y="59"/>
                    <a:pt x="1057" y="60"/>
                  </a:cubicBezTo>
                  <a:lnTo>
                    <a:pt x="656" y="94"/>
                  </a:lnTo>
                  <a:lnTo>
                    <a:pt x="646" y="105"/>
                  </a:lnTo>
                  <a:cubicBezTo>
                    <a:pt x="646" y="94"/>
                    <a:pt x="646" y="94"/>
                    <a:pt x="634" y="94"/>
                  </a:cubicBezTo>
                  <a:cubicBezTo>
                    <a:pt x="545" y="49"/>
                    <a:pt x="446" y="27"/>
                    <a:pt x="345" y="16"/>
                  </a:cubicBezTo>
                  <a:cubicBezTo>
                    <a:pt x="275" y="8"/>
                    <a:pt x="204" y="0"/>
                    <a:pt x="1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84" name="Google Shape;22284;p33"/>
            <p:cNvSpPr/>
            <p:nvPr/>
          </p:nvSpPr>
          <p:spPr>
            <a:xfrm>
              <a:off x="1996509" y="4417150"/>
              <a:ext cx="6594" cy="12943"/>
            </a:xfrm>
            <a:custGeom>
              <a:avLst/>
              <a:gdLst/>
              <a:ahLst/>
              <a:cxnLst/>
              <a:rect l="l" t="t" r="r" b="b"/>
              <a:pathLst>
                <a:path w="189" h="371" extrusionOk="0">
                  <a:moveTo>
                    <a:pt x="156" y="0"/>
                  </a:moveTo>
                  <a:cubicBezTo>
                    <a:pt x="134" y="0"/>
                    <a:pt x="100" y="0"/>
                    <a:pt x="89" y="11"/>
                  </a:cubicBezTo>
                  <a:cubicBezTo>
                    <a:pt x="56" y="67"/>
                    <a:pt x="33" y="122"/>
                    <a:pt x="23" y="178"/>
                  </a:cubicBezTo>
                  <a:cubicBezTo>
                    <a:pt x="11" y="201"/>
                    <a:pt x="11" y="233"/>
                    <a:pt x="11" y="256"/>
                  </a:cubicBezTo>
                  <a:cubicBezTo>
                    <a:pt x="0" y="290"/>
                    <a:pt x="11" y="322"/>
                    <a:pt x="11" y="345"/>
                  </a:cubicBezTo>
                  <a:cubicBezTo>
                    <a:pt x="17" y="362"/>
                    <a:pt x="36" y="370"/>
                    <a:pt x="55" y="370"/>
                  </a:cubicBezTo>
                  <a:cubicBezTo>
                    <a:pt x="73" y="370"/>
                    <a:pt x="89" y="362"/>
                    <a:pt x="89" y="345"/>
                  </a:cubicBezTo>
                  <a:cubicBezTo>
                    <a:pt x="100" y="300"/>
                    <a:pt x="112" y="245"/>
                    <a:pt x="122" y="189"/>
                  </a:cubicBezTo>
                  <a:cubicBezTo>
                    <a:pt x="134" y="144"/>
                    <a:pt x="156" y="89"/>
                    <a:pt x="178" y="45"/>
                  </a:cubicBezTo>
                  <a:cubicBezTo>
                    <a:pt x="189" y="23"/>
                    <a:pt x="167" y="11"/>
                    <a:pt x="1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85" name="Google Shape;22285;p33"/>
            <p:cNvSpPr/>
            <p:nvPr/>
          </p:nvSpPr>
          <p:spPr>
            <a:xfrm>
              <a:off x="2003870" y="4419069"/>
              <a:ext cx="3907" cy="9350"/>
            </a:xfrm>
            <a:custGeom>
              <a:avLst/>
              <a:gdLst/>
              <a:ahLst/>
              <a:cxnLst/>
              <a:rect l="l" t="t" r="r" b="b"/>
              <a:pathLst>
                <a:path w="112" h="268" extrusionOk="0">
                  <a:moveTo>
                    <a:pt x="79" y="1"/>
                  </a:moveTo>
                  <a:cubicBezTo>
                    <a:pt x="67" y="1"/>
                    <a:pt x="45" y="1"/>
                    <a:pt x="45" y="23"/>
                  </a:cubicBezTo>
                  <a:cubicBezTo>
                    <a:pt x="22" y="57"/>
                    <a:pt x="12" y="89"/>
                    <a:pt x="0" y="123"/>
                  </a:cubicBezTo>
                  <a:lnTo>
                    <a:pt x="0" y="190"/>
                  </a:lnTo>
                  <a:cubicBezTo>
                    <a:pt x="0" y="201"/>
                    <a:pt x="0" y="223"/>
                    <a:pt x="12" y="245"/>
                  </a:cubicBezTo>
                  <a:cubicBezTo>
                    <a:pt x="12" y="257"/>
                    <a:pt x="34" y="267"/>
                    <a:pt x="45" y="267"/>
                  </a:cubicBezTo>
                  <a:cubicBezTo>
                    <a:pt x="56" y="267"/>
                    <a:pt x="79" y="257"/>
                    <a:pt x="79" y="235"/>
                  </a:cubicBezTo>
                  <a:lnTo>
                    <a:pt x="79" y="190"/>
                  </a:lnTo>
                  <a:lnTo>
                    <a:pt x="79" y="134"/>
                  </a:lnTo>
                  <a:cubicBezTo>
                    <a:pt x="79" y="101"/>
                    <a:pt x="89" y="67"/>
                    <a:pt x="101" y="34"/>
                  </a:cubicBezTo>
                  <a:cubicBezTo>
                    <a:pt x="111" y="23"/>
                    <a:pt x="89" y="1"/>
                    <a:pt x="7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86" name="Google Shape;22286;p33"/>
            <p:cNvSpPr/>
            <p:nvPr/>
          </p:nvSpPr>
          <p:spPr>
            <a:xfrm>
              <a:off x="1995288" y="4323719"/>
              <a:ext cx="13257" cy="21665"/>
            </a:xfrm>
            <a:custGeom>
              <a:avLst/>
              <a:gdLst/>
              <a:ahLst/>
              <a:cxnLst/>
              <a:rect l="l" t="t" r="r" b="b"/>
              <a:pathLst>
                <a:path w="380" h="621" extrusionOk="0">
                  <a:moveTo>
                    <a:pt x="54" y="0"/>
                  </a:moveTo>
                  <a:cubicBezTo>
                    <a:pt x="28" y="0"/>
                    <a:pt x="0" y="18"/>
                    <a:pt x="24" y="42"/>
                  </a:cubicBezTo>
                  <a:cubicBezTo>
                    <a:pt x="80" y="131"/>
                    <a:pt x="135" y="220"/>
                    <a:pt x="179" y="309"/>
                  </a:cubicBezTo>
                  <a:cubicBezTo>
                    <a:pt x="224" y="409"/>
                    <a:pt x="258" y="498"/>
                    <a:pt x="291" y="598"/>
                  </a:cubicBezTo>
                  <a:cubicBezTo>
                    <a:pt x="302" y="620"/>
                    <a:pt x="325" y="620"/>
                    <a:pt x="335" y="620"/>
                  </a:cubicBezTo>
                  <a:cubicBezTo>
                    <a:pt x="357" y="620"/>
                    <a:pt x="380" y="610"/>
                    <a:pt x="380" y="587"/>
                  </a:cubicBezTo>
                  <a:cubicBezTo>
                    <a:pt x="357" y="487"/>
                    <a:pt x="313" y="387"/>
                    <a:pt x="268" y="287"/>
                  </a:cubicBezTo>
                  <a:cubicBezTo>
                    <a:pt x="213" y="187"/>
                    <a:pt x="157" y="98"/>
                    <a:pt x="80" y="9"/>
                  </a:cubicBezTo>
                  <a:cubicBezTo>
                    <a:pt x="74" y="3"/>
                    <a:pt x="64" y="0"/>
                    <a:pt x="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87" name="Google Shape;22287;p33"/>
            <p:cNvSpPr/>
            <p:nvPr/>
          </p:nvSpPr>
          <p:spPr>
            <a:xfrm>
              <a:off x="2003626" y="4327104"/>
              <a:ext cx="8652" cy="20165"/>
            </a:xfrm>
            <a:custGeom>
              <a:avLst/>
              <a:gdLst/>
              <a:ahLst/>
              <a:cxnLst/>
              <a:rect l="l" t="t" r="r" b="b"/>
              <a:pathLst>
                <a:path w="248" h="578" extrusionOk="0">
                  <a:moveTo>
                    <a:pt x="35" y="0"/>
                  </a:moveTo>
                  <a:cubicBezTo>
                    <a:pt x="17" y="0"/>
                    <a:pt x="0" y="13"/>
                    <a:pt x="7" y="34"/>
                  </a:cubicBezTo>
                  <a:cubicBezTo>
                    <a:pt x="96" y="190"/>
                    <a:pt x="152" y="379"/>
                    <a:pt x="185" y="557"/>
                  </a:cubicBezTo>
                  <a:cubicBezTo>
                    <a:pt x="190" y="572"/>
                    <a:pt x="205" y="578"/>
                    <a:pt x="218" y="578"/>
                  </a:cubicBezTo>
                  <a:cubicBezTo>
                    <a:pt x="233" y="578"/>
                    <a:pt x="247" y="569"/>
                    <a:pt x="241" y="557"/>
                  </a:cubicBezTo>
                  <a:cubicBezTo>
                    <a:pt x="230" y="357"/>
                    <a:pt x="152" y="179"/>
                    <a:pt x="63" y="12"/>
                  </a:cubicBezTo>
                  <a:cubicBezTo>
                    <a:pt x="55" y="4"/>
                    <a:pt x="45" y="0"/>
                    <a:pt x="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88" name="Google Shape;22288;p33"/>
            <p:cNvSpPr/>
            <p:nvPr/>
          </p:nvSpPr>
          <p:spPr>
            <a:xfrm>
              <a:off x="2015663" y="4334570"/>
              <a:ext cx="7117" cy="17688"/>
            </a:xfrm>
            <a:custGeom>
              <a:avLst/>
              <a:gdLst/>
              <a:ahLst/>
              <a:cxnLst/>
              <a:rect l="l" t="t" r="r" b="b"/>
              <a:pathLst>
                <a:path w="204" h="507" extrusionOk="0">
                  <a:moveTo>
                    <a:pt x="38" y="0"/>
                  </a:moveTo>
                  <a:cubicBezTo>
                    <a:pt x="20" y="0"/>
                    <a:pt x="1" y="12"/>
                    <a:pt x="7" y="32"/>
                  </a:cubicBezTo>
                  <a:cubicBezTo>
                    <a:pt x="40" y="176"/>
                    <a:pt x="74" y="332"/>
                    <a:pt x="119" y="487"/>
                  </a:cubicBezTo>
                  <a:cubicBezTo>
                    <a:pt x="123" y="501"/>
                    <a:pt x="138" y="507"/>
                    <a:pt x="153" y="507"/>
                  </a:cubicBezTo>
                  <a:cubicBezTo>
                    <a:pt x="177" y="507"/>
                    <a:pt x="203" y="492"/>
                    <a:pt x="196" y="465"/>
                  </a:cubicBezTo>
                  <a:cubicBezTo>
                    <a:pt x="163" y="321"/>
                    <a:pt x="107" y="165"/>
                    <a:pt x="63" y="20"/>
                  </a:cubicBezTo>
                  <a:cubicBezTo>
                    <a:pt x="63" y="6"/>
                    <a:pt x="51" y="0"/>
                    <a:pt x="3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89" name="Google Shape;22289;p33"/>
            <p:cNvSpPr/>
            <p:nvPr/>
          </p:nvSpPr>
          <p:spPr>
            <a:xfrm>
              <a:off x="2102744" y="4453295"/>
              <a:ext cx="10815" cy="16920"/>
            </a:xfrm>
            <a:custGeom>
              <a:avLst/>
              <a:gdLst/>
              <a:ahLst/>
              <a:cxnLst/>
              <a:rect l="l" t="t" r="r" b="b"/>
              <a:pathLst>
                <a:path w="310" h="485" extrusionOk="0">
                  <a:moveTo>
                    <a:pt x="64" y="1"/>
                  </a:moveTo>
                  <a:cubicBezTo>
                    <a:pt x="35" y="1"/>
                    <a:pt x="1" y="19"/>
                    <a:pt x="25" y="43"/>
                  </a:cubicBezTo>
                  <a:cubicBezTo>
                    <a:pt x="114" y="176"/>
                    <a:pt x="181" y="310"/>
                    <a:pt x="236" y="465"/>
                  </a:cubicBezTo>
                  <a:cubicBezTo>
                    <a:pt x="240" y="479"/>
                    <a:pt x="254" y="485"/>
                    <a:pt x="267" y="485"/>
                  </a:cubicBezTo>
                  <a:cubicBezTo>
                    <a:pt x="288" y="485"/>
                    <a:pt x="310" y="470"/>
                    <a:pt x="303" y="443"/>
                  </a:cubicBezTo>
                  <a:cubicBezTo>
                    <a:pt x="270" y="287"/>
                    <a:pt x="191" y="143"/>
                    <a:pt x="92" y="10"/>
                  </a:cubicBezTo>
                  <a:cubicBezTo>
                    <a:pt x="86" y="4"/>
                    <a:pt x="75" y="1"/>
                    <a:pt x="6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90" name="Google Shape;22290;p33"/>
            <p:cNvSpPr/>
            <p:nvPr/>
          </p:nvSpPr>
          <p:spPr>
            <a:xfrm>
              <a:off x="2109548" y="4457446"/>
              <a:ext cx="7291" cy="9175"/>
            </a:xfrm>
            <a:custGeom>
              <a:avLst/>
              <a:gdLst/>
              <a:ahLst/>
              <a:cxnLst/>
              <a:rect l="l" t="t" r="r" b="b"/>
              <a:pathLst>
                <a:path w="209" h="263" extrusionOk="0">
                  <a:moveTo>
                    <a:pt x="30" y="1"/>
                  </a:moveTo>
                  <a:cubicBezTo>
                    <a:pt x="15" y="1"/>
                    <a:pt x="1" y="10"/>
                    <a:pt x="8" y="24"/>
                  </a:cubicBezTo>
                  <a:lnTo>
                    <a:pt x="85" y="146"/>
                  </a:lnTo>
                  <a:cubicBezTo>
                    <a:pt x="108" y="180"/>
                    <a:pt x="130" y="213"/>
                    <a:pt x="164" y="257"/>
                  </a:cubicBezTo>
                  <a:cubicBezTo>
                    <a:pt x="164" y="257"/>
                    <a:pt x="174" y="263"/>
                    <a:pt x="180" y="263"/>
                  </a:cubicBezTo>
                  <a:cubicBezTo>
                    <a:pt x="183" y="263"/>
                    <a:pt x="186" y="261"/>
                    <a:pt x="186" y="257"/>
                  </a:cubicBezTo>
                  <a:cubicBezTo>
                    <a:pt x="197" y="257"/>
                    <a:pt x="208" y="247"/>
                    <a:pt x="208" y="235"/>
                  </a:cubicBezTo>
                  <a:cubicBezTo>
                    <a:pt x="186" y="202"/>
                    <a:pt x="152" y="158"/>
                    <a:pt x="130" y="124"/>
                  </a:cubicBezTo>
                  <a:cubicBezTo>
                    <a:pt x="108" y="79"/>
                    <a:pt x="75" y="47"/>
                    <a:pt x="53" y="13"/>
                  </a:cubicBezTo>
                  <a:cubicBezTo>
                    <a:pt x="48" y="4"/>
                    <a:pt x="39"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91" name="Google Shape;22291;p33"/>
            <p:cNvSpPr/>
            <p:nvPr/>
          </p:nvSpPr>
          <p:spPr>
            <a:xfrm>
              <a:off x="2115618" y="4460203"/>
              <a:ext cx="3907" cy="2372"/>
            </a:xfrm>
            <a:custGeom>
              <a:avLst/>
              <a:gdLst/>
              <a:ahLst/>
              <a:cxnLst/>
              <a:rect l="l" t="t" r="r" b="b"/>
              <a:pathLst>
                <a:path w="112" h="68" extrusionOk="0">
                  <a:moveTo>
                    <a:pt x="56" y="0"/>
                  </a:moveTo>
                  <a:cubicBezTo>
                    <a:pt x="0" y="0"/>
                    <a:pt x="0" y="67"/>
                    <a:pt x="56" y="67"/>
                  </a:cubicBezTo>
                  <a:cubicBezTo>
                    <a:pt x="112" y="67"/>
                    <a:pt x="112"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92" name="Google Shape;22292;p33"/>
            <p:cNvSpPr/>
            <p:nvPr/>
          </p:nvSpPr>
          <p:spPr>
            <a:xfrm>
              <a:off x="2057738" y="4330174"/>
              <a:ext cx="38376" cy="25607"/>
            </a:xfrm>
            <a:custGeom>
              <a:avLst/>
              <a:gdLst/>
              <a:ahLst/>
              <a:cxnLst/>
              <a:rect l="l" t="t" r="r" b="b"/>
              <a:pathLst>
                <a:path w="1100" h="734" extrusionOk="0">
                  <a:moveTo>
                    <a:pt x="1048" y="0"/>
                  </a:moveTo>
                  <a:cubicBezTo>
                    <a:pt x="1044" y="0"/>
                    <a:pt x="1040" y="1"/>
                    <a:pt x="1037" y="2"/>
                  </a:cubicBezTo>
                  <a:cubicBezTo>
                    <a:pt x="648" y="124"/>
                    <a:pt x="280" y="369"/>
                    <a:pt x="25" y="692"/>
                  </a:cubicBezTo>
                  <a:cubicBezTo>
                    <a:pt x="1" y="715"/>
                    <a:pt x="34" y="733"/>
                    <a:pt x="63" y="733"/>
                  </a:cubicBezTo>
                  <a:cubicBezTo>
                    <a:pt x="75" y="733"/>
                    <a:pt x="85" y="731"/>
                    <a:pt x="92" y="724"/>
                  </a:cubicBezTo>
                  <a:cubicBezTo>
                    <a:pt x="359" y="425"/>
                    <a:pt x="692" y="202"/>
                    <a:pt x="1070" y="57"/>
                  </a:cubicBezTo>
                  <a:cubicBezTo>
                    <a:pt x="1100" y="37"/>
                    <a:pt x="1077" y="0"/>
                    <a:pt x="10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93" name="Google Shape;22293;p33"/>
            <p:cNvSpPr/>
            <p:nvPr/>
          </p:nvSpPr>
          <p:spPr>
            <a:xfrm>
              <a:off x="2075496" y="4328673"/>
              <a:ext cx="44447" cy="18351"/>
            </a:xfrm>
            <a:custGeom>
              <a:avLst/>
              <a:gdLst/>
              <a:ahLst/>
              <a:cxnLst/>
              <a:rect l="l" t="t" r="r" b="b"/>
              <a:pathLst>
                <a:path w="1274" h="526" extrusionOk="0">
                  <a:moveTo>
                    <a:pt x="1206" y="0"/>
                  </a:moveTo>
                  <a:cubicBezTo>
                    <a:pt x="784" y="67"/>
                    <a:pt x="372" y="234"/>
                    <a:pt x="28" y="490"/>
                  </a:cubicBezTo>
                  <a:cubicBezTo>
                    <a:pt x="0" y="508"/>
                    <a:pt x="24" y="526"/>
                    <a:pt x="52" y="526"/>
                  </a:cubicBezTo>
                  <a:cubicBezTo>
                    <a:pt x="59" y="526"/>
                    <a:pt x="66" y="525"/>
                    <a:pt x="72" y="523"/>
                  </a:cubicBezTo>
                  <a:cubicBezTo>
                    <a:pt x="416" y="290"/>
                    <a:pt x="817" y="134"/>
                    <a:pt x="1229" y="45"/>
                  </a:cubicBezTo>
                  <a:cubicBezTo>
                    <a:pt x="1273" y="45"/>
                    <a:pt x="1251" y="0"/>
                    <a:pt x="120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94" name="Google Shape;22294;p33"/>
            <p:cNvSpPr/>
            <p:nvPr/>
          </p:nvSpPr>
          <p:spPr>
            <a:xfrm>
              <a:off x="2046155" y="4319114"/>
              <a:ext cx="16083" cy="27212"/>
            </a:xfrm>
            <a:custGeom>
              <a:avLst/>
              <a:gdLst/>
              <a:ahLst/>
              <a:cxnLst/>
              <a:rect l="l" t="t" r="r" b="b"/>
              <a:pathLst>
                <a:path w="461" h="780" extrusionOk="0">
                  <a:moveTo>
                    <a:pt x="405" y="0"/>
                  </a:moveTo>
                  <a:cubicBezTo>
                    <a:pt x="396" y="0"/>
                    <a:pt x="387" y="2"/>
                    <a:pt x="379" y="8"/>
                  </a:cubicBezTo>
                  <a:cubicBezTo>
                    <a:pt x="167" y="196"/>
                    <a:pt x="12" y="463"/>
                    <a:pt x="1" y="752"/>
                  </a:cubicBezTo>
                  <a:cubicBezTo>
                    <a:pt x="1" y="771"/>
                    <a:pt x="21" y="779"/>
                    <a:pt x="41" y="779"/>
                  </a:cubicBezTo>
                  <a:cubicBezTo>
                    <a:pt x="58" y="779"/>
                    <a:pt x="74" y="774"/>
                    <a:pt x="78" y="764"/>
                  </a:cubicBezTo>
                  <a:cubicBezTo>
                    <a:pt x="123" y="485"/>
                    <a:pt x="223" y="241"/>
                    <a:pt x="434" y="40"/>
                  </a:cubicBezTo>
                  <a:cubicBezTo>
                    <a:pt x="460" y="23"/>
                    <a:pt x="433" y="0"/>
                    <a:pt x="40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95" name="Google Shape;22295;p33"/>
            <p:cNvSpPr/>
            <p:nvPr/>
          </p:nvSpPr>
          <p:spPr>
            <a:xfrm>
              <a:off x="1960086" y="4348734"/>
              <a:ext cx="17828" cy="15037"/>
            </a:xfrm>
            <a:custGeom>
              <a:avLst/>
              <a:gdLst/>
              <a:ahLst/>
              <a:cxnLst/>
              <a:rect l="l" t="t" r="r" b="b"/>
              <a:pathLst>
                <a:path w="511" h="431" extrusionOk="0">
                  <a:moveTo>
                    <a:pt x="30" y="1"/>
                  </a:moveTo>
                  <a:cubicBezTo>
                    <a:pt x="14" y="1"/>
                    <a:pt x="1" y="17"/>
                    <a:pt x="10" y="26"/>
                  </a:cubicBezTo>
                  <a:cubicBezTo>
                    <a:pt x="10" y="48"/>
                    <a:pt x="21" y="59"/>
                    <a:pt x="21" y="81"/>
                  </a:cubicBezTo>
                  <a:cubicBezTo>
                    <a:pt x="26" y="91"/>
                    <a:pt x="34" y="94"/>
                    <a:pt x="44" y="94"/>
                  </a:cubicBezTo>
                  <a:cubicBezTo>
                    <a:pt x="56" y="94"/>
                    <a:pt x="70" y="88"/>
                    <a:pt x="76" y="81"/>
                  </a:cubicBezTo>
                  <a:cubicBezTo>
                    <a:pt x="99" y="93"/>
                    <a:pt x="110" y="103"/>
                    <a:pt x="132" y="115"/>
                  </a:cubicBezTo>
                  <a:cubicBezTo>
                    <a:pt x="177" y="148"/>
                    <a:pt x="210" y="170"/>
                    <a:pt x="244" y="204"/>
                  </a:cubicBezTo>
                  <a:cubicBezTo>
                    <a:pt x="310" y="271"/>
                    <a:pt x="377" y="338"/>
                    <a:pt x="432" y="415"/>
                  </a:cubicBezTo>
                  <a:cubicBezTo>
                    <a:pt x="440" y="423"/>
                    <a:pt x="454" y="431"/>
                    <a:pt x="465" y="431"/>
                  </a:cubicBezTo>
                  <a:cubicBezTo>
                    <a:pt x="469" y="431"/>
                    <a:pt x="474" y="430"/>
                    <a:pt x="477" y="426"/>
                  </a:cubicBezTo>
                  <a:cubicBezTo>
                    <a:pt x="488" y="426"/>
                    <a:pt x="510" y="415"/>
                    <a:pt x="499" y="393"/>
                  </a:cubicBezTo>
                  <a:cubicBezTo>
                    <a:pt x="454" y="304"/>
                    <a:pt x="388" y="226"/>
                    <a:pt x="310" y="160"/>
                  </a:cubicBezTo>
                  <a:cubicBezTo>
                    <a:pt x="232" y="93"/>
                    <a:pt x="143" y="37"/>
                    <a:pt x="43" y="4"/>
                  </a:cubicBezTo>
                  <a:cubicBezTo>
                    <a:pt x="39" y="2"/>
                    <a:pt x="35"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96" name="Google Shape;22296;p33"/>
            <p:cNvSpPr/>
            <p:nvPr/>
          </p:nvSpPr>
          <p:spPr>
            <a:xfrm>
              <a:off x="1971668" y="4351944"/>
              <a:ext cx="11827" cy="11234"/>
            </a:xfrm>
            <a:custGeom>
              <a:avLst/>
              <a:gdLst/>
              <a:ahLst/>
              <a:cxnLst/>
              <a:rect l="l" t="t" r="r" b="b"/>
              <a:pathLst>
                <a:path w="339" h="322" extrusionOk="0">
                  <a:moveTo>
                    <a:pt x="23" y="1"/>
                  </a:moveTo>
                  <a:cubicBezTo>
                    <a:pt x="11" y="11"/>
                    <a:pt x="1" y="23"/>
                    <a:pt x="11" y="34"/>
                  </a:cubicBezTo>
                  <a:cubicBezTo>
                    <a:pt x="100" y="134"/>
                    <a:pt x="178" y="223"/>
                    <a:pt x="278" y="312"/>
                  </a:cubicBezTo>
                  <a:cubicBezTo>
                    <a:pt x="282" y="319"/>
                    <a:pt x="289" y="321"/>
                    <a:pt x="296" y="321"/>
                  </a:cubicBezTo>
                  <a:cubicBezTo>
                    <a:pt x="315" y="321"/>
                    <a:pt x="338" y="306"/>
                    <a:pt x="323" y="290"/>
                  </a:cubicBezTo>
                  <a:cubicBezTo>
                    <a:pt x="245" y="189"/>
                    <a:pt x="156" y="100"/>
                    <a:pt x="67" y="11"/>
                  </a:cubicBezTo>
                  <a:cubicBezTo>
                    <a:pt x="56" y="1"/>
                    <a:pt x="33"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97" name="Google Shape;22297;p33"/>
            <p:cNvSpPr/>
            <p:nvPr/>
          </p:nvSpPr>
          <p:spPr>
            <a:xfrm>
              <a:off x="1977879" y="4350862"/>
              <a:ext cx="8931" cy="7605"/>
            </a:xfrm>
            <a:custGeom>
              <a:avLst/>
              <a:gdLst/>
              <a:ahLst/>
              <a:cxnLst/>
              <a:rect l="l" t="t" r="r" b="b"/>
              <a:pathLst>
                <a:path w="256" h="218" extrusionOk="0">
                  <a:moveTo>
                    <a:pt x="28" y="1"/>
                  </a:moveTo>
                  <a:cubicBezTo>
                    <a:pt x="23" y="1"/>
                    <a:pt x="17" y="4"/>
                    <a:pt x="11" y="10"/>
                  </a:cubicBezTo>
                  <a:cubicBezTo>
                    <a:pt x="0" y="20"/>
                    <a:pt x="0" y="32"/>
                    <a:pt x="11" y="42"/>
                  </a:cubicBezTo>
                  <a:cubicBezTo>
                    <a:pt x="78" y="99"/>
                    <a:pt x="134" y="154"/>
                    <a:pt x="201" y="210"/>
                  </a:cubicBezTo>
                  <a:cubicBezTo>
                    <a:pt x="206" y="215"/>
                    <a:pt x="214" y="218"/>
                    <a:pt x="223" y="218"/>
                  </a:cubicBezTo>
                  <a:cubicBezTo>
                    <a:pt x="231" y="218"/>
                    <a:pt x="239" y="215"/>
                    <a:pt x="245" y="210"/>
                  </a:cubicBezTo>
                  <a:cubicBezTo>
                    <a:pt x="256" y="198"/>
                    <a:pt x="256" y="188"/>
                    <a:pt x="245" y="176"/>
                  </a:cubicBezTo>
                  <a:lnTo>
                    <a:pt x="45" y="10"/>
                  </a:lnTo>
                  <a:cubicBezTo>
                    <a:pt x="39" y="4"/>
                    <a:pt x="34" y="1"/>
                    <a:pt x="2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98" name="Google Shape;22298;p33"/>
            <p:cNvSpPr/>
            <p:nvPr/>
          </p:nvSpPr>
          <p:spPr>
            <a:xfrm>
              <a:off x="2044202" y="4369807"/>
              <a:ext cx="12873" cy="7780"/>
            </a:xfrm>
            <a:custGeom>
              <a:avLst/>
              <a:gdLst/>
              <a:ahLst/>
              <a:cxnLst/>
              <a:rect l="l" t="t" r="r" b="b"/>
              <a:pathLst>
                <a:path w="369" h="223" extrusionOk="0">
                  <a:moveTo>
                    <a:pt x="335" y="0"/>
                  </a:moveTo>
                  <a:cubicBezTo>
                    <a:pt x="213" y="23"/>
                    <a:pt x="90" y="89"/>
                    <a:pt x="12" y="178"/>
                  </a:cubicBezTo>
                  <a:cubicBezTo>
                    <a:pt x="1" y="189"/>
                    <a:pt x="12" y="211"/>
                    <a:pt x="23" y="223"/>
                  </a:cubicBezTo>
                  <a:cubicBezTo>
                    <a:pt x="35" y="223"/>
                    <a:pt x="57" y="223"/>
                    <a:pt x="68" y="211"/>
                  </a:cubicBezTo>
                  <a:cubicBezTo>
                    <a:pt x="146" y="134"/>
                    <a:pt x="246" y="78"/>
                    <a:pt x="346" y="45"/>
                  </a:cubicBezTo>
                  <a:cubicBezTo>
                    <a:pt x="357" y="45"/>
                    <a:pt x="368" y="33"/>
                    <a:pt x="368" y="23"/>
                  </a:cubicBezTo>
                  <a:cubicBezTo>
                    <a:pt x="368" y="11"/>
                    <a:pt x="346" y="0"/>
                    <a:pt x="3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99" name="Google Shape;22299;p33"/>
            <p:cNvSpPr/>
            <p:nvPr/>
          </p:nvSpPr>
          <p:spPr>
            <a:xfrm>
              <a:off x="2046958" y="4378354"/>
              <a:ext cx="10501" cy="2896"/>
            </a:xfrm>
            <a:custGeom>
              <a:avLst/>
              <a:gdLst/>
              <a:ahLst/>
              <a:cxnLst/>
              <a:rect l="l" t="t" r="r" b="b"/>
              <a:pathLst>
                <a:path w="301" h="83" extrusionOk="0">
                  <a:moveTo>
                    <a:pt x="144" y="0"/>
                  </a:moveTo>
                  <a:cubicBezTo>
                    <a:pt x="100" y="0"/>
                    <a:pt x="55" y="11"/>
                    <a:pt x="22" y="33"/>
                  </a:cubicBezTo>
                  <a:cubicBezTo>
                    <a:pt x="0" y="45"/>
                    <a:pt x="0" y="55"/>
                    <a:pt x="11" y="67"/>
                  </a:cubicBezTo>
                  <a:cubicBezTo>
                    <a:pt x="11" y="74"/>
                    <a:pt x="22" y="82"/>
                    <a:pt x="36" y="82"/>
                  </a:cubicBezTo>
                  <a:cubicBezTo>
                    <a:pt x="42" y="82"/>
                    <a:pt x="49" y="81"/>
                    <a:pt x="55" y="78"/>
                  </a:cubicBezTo>
                  <a:cubicBezTo>
                    <a:pt x="67" y="67"/>
                    <a:pt x="78" y="67"/>
                    <a:pt x="100" y="67"/>
                  </a:cubicBezTo>
                  <a:cubicBezTo>
                    <a:pt x="122" y="55"/>
                    <a:pt x="134" y="55"/>
                    <a:pt x="144" y="55"/>
                  </a:cubicBezTo>
                  <a:lnTo>
                    <a:pt x="223" y="55"/>
                  </a:lnTo>
                  <a:cubicBezTo>
                    <a:pt x="233" y="55"/>
                    <a:pt x="245" y="67"/>
                    <a:pt x="256" y="67"/>
                  </a:cubicBezTo>
                  <a:cubicBezTo>
                    <a:pt x="267" y="67"/>
                    <a:pt x="289" y="67"/>
                    <a:pt x="289" y="55"/>
                  </a:cubicBezTo>
                  <a:cubicBezTo>
                    <a:pt x="300" y="33"/>
                    <a:pt x="289" y="22"/>
                    <a:pt x="278" y="22"/>
                  </a:cubicBezTo>
                  <a:cubicBezTo>
                    <a:pt x="233" y="0"/>
                    <a:pt x="189" y="0"/>
                    <a:pt x="1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00" name="Google Shape;22300;p33"/>
            <p:cNvSpPr/>
            <p:nvPr/>
          </p:nvSpPr>
          <p:spPr>
            <a:xfrm>
              <a:off x="1982903" y="4414813"/>
              <a:ext cx="10117" cy="19432"/>
            </a:xfrm>
            <a:custGeom>
              <a:avLst/>
              <a:gdLst/>
              <a:ahLst/>
              <a:cxnLst/>
              <a:rect l="l" t="t" r="r" b="b"/>
              <a:pathLst>
                <a:path w="290" h="557" extrusionOk="0">
                  <a:moveTo>
                    <a:pt x="268" y="1"/>
                  </a:moveTo>
                  <a:cubicBezTo>
                    <a:pt x="245" y="1"/>
                    <a:pt x="235" y="1"/>
                    <a:pt x="212" y="11"/>
                  </a:cubicBezTo>
                  <a:cubicBezTo>
                    <a:pt x="90" y="156"/>
                    <a:pt x="1" y="334"/>
                    <a:pt x="1" y="523"/>
                  </a:cubicBezTo>
                  <a:cubicBezTo>
                    <a:pt x="1" y="545"/>
                    <a:pt x="17" y="556"/>
                    <a:pt x="35" y="556"/>
                  </a:cubicBezTo>
                  <a:cubicBezTo>
                    <a:pt x="54" y="556"/>
                    <a:pt x="73" y="545"/>
                    <a:pt x="79" y="523"/>
                  </a:cubicBezTo>
                  <a:cubicBezTo>
                    <a:pt x="90" y="345"/>
                    <a:pt x="156" y="179"/>
                    <a:pt x="279" y="45"/>
                  </a:cubicBezTo>
                  <a:cubicBezTo>
                    <a:pt x="290" y="23"/>
                    <a:pt x="279" y="11"/>
                    <a:pt x="26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01" name="Google Shape;22301;p33"/>
            <p:cNvSpPr/>
            <p:nvPr/>
          </p:nvSpPr>
          <p:spPr>
            <a:xfrm>
              <a:off x="1984473" y="4426814"/>
              <a:ext cx="5442" cy="12455"/>
            </a:xfrm>
            <a:custGeom>
              <a:avLst/>
              <a:gdLst/>
              <a:ahLst/>
              <a:cxnLst/>
              <a:rect l="l" t="t" r="r" b="b"/>
              <a:pathLst>
                <a:path w="156" h="357" extrusionOk="0">
                  <a:moveTo>
                    <a:pt x="123" y="1"/>
                  </a:moveTo>
                  <a:cubicBezTo>
                    <a:pt x="111" y="1"/>
                    <a:pt x="78" y="1"/>
                    <a:pt x="78" y="23"/>
                  </a:cubicBezTo>
                  <a:cubicBezTo>
                    <a:pt x="67" y="79"/>
                    <a:pt x="45" y="124"/>
                    <a:pt x="34" y="179"/>
                  </a:cubicBezTo>
                  <a:cubicBezTo>
                    <a:pt x="34" y="201"/>
                    <a:pt x="22" y="223"/>
                    <a:pt x="22" y="257"/>
                  </a:cubicBezTo>
                  <a:cubicBezTo>
                    <a:pt x="12" y="279"/>
                    <a:pt x="12" y="312"/>
                    <a:pt x="12" y="335"/>
                  </a:cubicBezTo>
                  <a:cubicBezTo>
                    <a:pt x="0" y="346"/>
                    <a:pt x="22" y="357"/>
                    <a:pt x="34" y="357"/>
                  </a:cubicBezTo>
                  <a:cubicBezTo>
                    <a:pt x="45" y="357"/>
                    <a:pt x="56" y="357"/>
                    <a:pt x="67" y="346"/>
                  </a:cubicBezTo>
                  <a:cubicBezTo>
                    <a:pt x="78" y="312"/>
                    <a:pt x="89" y="290"/>
                    <a:pt x="89" y="268"/>
                  </a:cubicBezTo>
                  <a:cubicBezTo>
                    <a:pt x="101" y="246"/>
                    <a:pt x="101" y="213"/>
                    <a:pt x="111" y="190"/>
                  </a:cubicBezTo>
                  <a:cubicBezTo>
                    <a:pt x="123" y="134"/>
                    <a:pt x="134" y="90"/>
                    <a:pt x="145" y="35"/>
                  </a:cubicBezTo>
                  <a:cubicBezTo>
                    <a:pt x="156" y="23"/>
                    <a:pt x="134" y="13"/>
                    <a:pt x="1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02" name="Google Shape;22302;p33"/>
            <p:cNvSpPr/>
            <p:nvPr/>
          </p:nvSpPr>
          <p:spPr>
            <a:xfrm>
              <a:off x="2022431" y="4461842"/>
              <a:ext cx="12734" cy="24979"/>
            </a:xfrm>
            <a:custGeom>
              <a:avLst/>
              <a:gdLst/>
              <a:ahLst/>
              <a:cxnLst/>
              <a:rect l="l" t="t" r="r" b="b"/>
              <a:pathLst>
                <a:path w="365" h="716" extrusionOk="0">
                  <a:moveTo>
                    <a:pt x="39" y="0"/>
                  </a:moveTo>
                  <a:cubicBezTo>
                    <a:pt x="18" y="0"/>
                    <a:pt x="1" y="12"/>
                    <a:pt x="14" y="32"/>
                  </a:cubicBezTo>
                  <a:cubicBezTo>
                    <a:pt x="58" y="143"/>
                    <a:pt x="103" y="254"/>
                    <a:pt x="136" y="365"/>
                  </a:cubicBezTo>
                  <a:cubicBezTo>
                    <a:pt x="169" y="477"/>
                    <a:pt x="192" y="588"/>
                    <a:pt x="236" y="699"/>
                  </a:cubicBezTo>
                  <a:cubicBezTo>
                    <a:pt x="241" y="710"/>
                    <a:pt x="258" y="716"/>
                    <a:pt x="272" y="716"/>
                  </a:cubicBezTo>
                  <a:cubicBezTo>
                    <a:pt x="286" y="716"/>
                    <a:pt x="297" y="710"/>
                    <a:pt x="291" y="699"/>
                  </a:cubicBezTo>
                  <a:cubicBezTo>
                    <a:pt x="291" y="664"/>
                    <a:pt x="291" y="629"/>
                    <a:pt x="286" y="594"/>
                  </a:cubicBezTo>
                  <a:lnTo>
                    <a:pt x="286" y="594"/>
                  </a:lnTo>
                  <a:cubicBezTo>
                    <a:pt x="290" y="605"/>
                    <a:pt x="296" y="615"/>
                    <a:pt x="303" y="621"/>
                  </a:cubicBezTo>
                  <a:cubicBezTo>
                    <a:pt x="307" y="635"/>
                    <a:pt x="320" y="641"/>
                    <a:pt x="332" y="641"/>
                  </a:cubicBezTo>
                  <a:cubicBezTo>
                    <a:pt x="349" y="641"/>
                    <a:pt x="365" y="629"/>
                    <a:pt x="358" y="610"/>
                  </a:cubicBezTo>
                  <a:cubicBezTo>
                    <a:pt x="358" y="588"/>
                    <a:pt x="347" y="566"/>
                    <a:pt x="336" y="532"/>
                  </a:cubicBezTo>
                  <a:cubicBezTo>
                    <a:pt x="336" y="510"/>
                    <a:pt x="325" y="487"/>
                    <a:pt x="314" y="454"/>
                  </a:cubicBezTo>
                  <a:cubicBezTo>
                    <a:pt x="291" y="410"/>
                    <a:pt x="281" y="354"/>
                    <a:pt x="258" y="309"/>
                  </a:cubicBezTo>
                  <a:cubicBezTo>
                    <a:pt x="253" y="298"/>
                    <a:pt x="239" y="293"/>
                    <a:pt x="225" y="293"/>
                  </a:cubicBezTo>
                  <a:cubicBezTo>
                    <a:pt x="211" y="293"/>
                    <a:pt x="197" y="298"/>
                    <a:pt x="192" y="309"/>
                  </a:cubicBezTo>
                  <a:cubicBezTo>
                    <a:pt x="158" y="210"/>
                    <a:pt x="125" y="109"/>
                    <a:pt x="80" y="20"/>
                  </a:cubicBezTo>
                  <a:cubicBezTo>
                    <a:pt x="71" y="6"/>
                    <a:pt x="54" y="0"/>
                    <a:pt x="3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03" name="Google Shape;22303;p33"/>
            <p:cNvSpPr/>
            <p:nvPr/>
          </p:nvSpPr>
          <p:spPr>
            <a:xfrm>
              <a:off x="2144331" y="4436130"/>
              <a:ext cx="20200" cy="7710"/>
            </a:xfrm>
            <a:custGeom>
              <a:avLst/>
              <a:gdLst/>
              <a:ahLst/>
              <a:cxnLst/>
              <a:rect l="l" t="t" r="r" b="b"/>
              <a:pathLst>
                <a:path w="579" h="221" extrusionOk="0">
                  <a:moveTo>
                    <a:pt x="56" y="1"/>
                  </a:moveTo>
                  <a:cubicBezTo>
                    <a:pt x="45" y="1"/>
                    <a:pt x="12" y="1"/>
                    <a:pt x="12" y="23"/>
                  </a:cubicBezTo>
                  <a:cubicBezTo>
                    <a:pt x="0" y="45"/>
                    <a:pt x="23" y="68"/>
                    <a:pt x="34" y="68"/>
                  </a:cubicBezTo>
                  <a:cubicBezTo>
                    <a:pt x="123" y="79"/>
                    <a:pt x="201" y="90"/>
                    <a:pt x="279" y="124"/>
                  </a:cubicBezTo>
                  <a:cubicBezTo>
                    <a:pt x="356" y="146"/>
                    <a:pt x="435" y="190"/>
                    <a:pt x="512" y="213"/>
                  </a:cubicBezTo>
                  <a:cubicBezTo>
                    <a:pt x="523" y="218"/>
                    <a:pt x="532" y="221"/>
                    <a:pt x="540" y="221"/>
                  </a:cubicBezTo>
                  <a:cubicBezTo>
                    <a:pt x="549" y="221"/>
                    <a:pt x="557" y="218"/>
                    <a:pt x="568" y="213"/>
                  </a:cubicBezTo>
                  <a:cubicBezTo>
                    <a:pt x="579" y="201"/>
                    <a:pt x="568" y="179"/>
                    <a:pt x="557" y="168"/>
                  </a:cubicBezTo>
                  <a:cubicBezTo>
                    <a:pt x="490" y="112"/>
                    <a:pt x="401" y="79"/>
                    <a:pt x="323" y="57"/>
                  </a:cubicBezTo>
                  <a:cubicBezTo>
                    <a:pt x="234" y="35"/>
                    <a:pt x="145" y="12"/>
                    <a:pt x="56"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04" name="Google Shape;22304;p33"/>
            <p:cNvSpPr/>
            <p:nvPr/>
          </p:nvSpPr>
          <p:spPr>
            <a:xfrm>
              <a:off x="2150925" y="4444677"/>
              <a:ext cx="11304" cy="6524"/>
            </a:xfrm>
            <a:custGeom>
              <a:avLst/>
              <a:gdLst/>
              <a:ahLst/>
              <a:cxnLst/>
              <a:rect l="l" t="t" r="r" b="b"/>
              <a:pathLst>
                <a:path w="324" h="187" extrusionOk="0">
                  <a:moveTo>
                    <a:pt x="45" y="1"/>
                  </a:moveTo>
                  <a:cubicBezTo>
                    <a:pt x="23" y="1"/>
                    <a:pt x="1" y="12"/>
                    <a:pt x="1" y="34"/>
                  </a:cubicBezTo>
                  <a:cubicBezTo>
                    <a:pt x="1" y="57"/>
                    <a:pt x="23" y="67"/>
                    <a:pt x="45" y="67"/>
                  </a:cubicBezTo>
                  <a:lnTo>
                    <a:pt x="112" y="67"/>
                  </a:lnTo>
                  <a:lnTo>
                    <a:pt x="123" y="79"/>
                  </a:lnTo>
                  <a:cubicBezTo>
                    <a:pt x="134" y="79"/>
                    <a:pt x="145" y="90"/>
                    <a:pt x="157" y="90"/>
                  </a:cubicBezTo>
                  <a:lnTo>
                    <a:pt x="167" y="90"/>
                  </a:lnTo>
                  <a:cubicBezTo>
                    <a:pt x="167" y="101"/>
                    <a:pt x="179" y="101"/>
                    <a:pt x="179" y="101"/>
                  </a:cubicBezTo>
                  <a:lnTo>
                    <a:pt x="201" y="123"/>
                  </a:lnTo>
                  <a:cubicBezTo>
                    <a:pt x="212" y="123"/>
                    <a:pt x="212" y="123"/>
                    <a:pt x="212" y="134"/>
                  </a:cubicBezTo>
                  <a:cubicBezTo>
                    <a:pt x="223" y="134"/>
                    <a:pt x="223" y="146"/>
                    <a:pt x="234" y="146"/>
                  </a:cubicBezTo>
                  <a:lnTo>
                    <a:pt x="234" y="156"/>
                  </a:lnTo>
                  <a:cubicBezTo>
                    <a:pt x="246" y="156"/>
                    <a:pt x="246" y="168"/>
                    <a:pt x="246" y="168"/>
                  </a:cubicBezTo>
                  <a:cubicBezTo>
                    <a:pt x="252" y="181"/>
                    <a:pt x="262" y="186"/>
                    <a:pt x="274" y="186"/>
                  </a:cubicBezTo>
                  <a:cubicBezTo>
                    <a:pt x="282" y="186"/>
                    <a:pt x="291" y="183"/>
                    <a:pt x="301" y="179"/>
                  </a:cubicBezTo>
                  <a:cubicBezTo>
                    <a:pt x="312" y="179"/>
                    <a:pt x="323" y="168"/>
                    <a:pt x="323" y="146"/>
                  </a:cubicBezTo>
                  <a:cubicBezTo>
                    <a:pt x="312" y="123"/>
                    <a:pt x="290" y="101"/>
                    <a:pt x="268" y="79"/>
                  </a:cubicBezTo>
                  <a:cubicBezTo>
                    <a:pt x="246" y="57"/>
                    <a:pt x="223" y="45"/>
                    <a:pt x="201" y="34"/>
                  </a:cubicBezTo>
                  <a:cubicBezTo>
                    <a:pt x="157" y="12"/>
                    <a:pt x="101"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05" name="Google Shape;22305;p33"/>
            <p:cNvSpPr/>
            <p:nvPr/>
          </p:nvSpPr>
          <p:spPr>
            <a:xfrm>
              <a:off x="2112897" y="4414638"/>
              <a:ext cx="17130" cy="15246"/>
            </a:xfrm>
            <a:custGeom>
              <a:avLst/>
              <a:gdLst/>
              <a:ahLst/>
              <a:cxnLst/>
              <a:rect l="l" t="t" r="r" b="b"/>
              <a:pathLst>
                <a:path w="491" h="437" extrusionOk="0">
                  <a:moveTo>
                    <a:pt x="44" y="1"/>
                  </a:moveTo>
                  <a:cubicBezTo>
                    <a:pt x="33" y="1"/>
                    <a:pt x="20" y="9"/>
                    <a:pt x="12" y="16"/>
                  </a:cubicBezTo>
                  <a:cubicBezTo>
                    <a:pt x="1" y="28"/>
                    <a:pt x="1" y="39"/>
                    <a:pt x="12" y="50"/>
                  </a:cubicBezTo>
                  <a:cubicBezTo>
                    <a:pt x="90" y="95"/>
                    <a:pt x="167" y="150"/>
                    <a:pt x="234" y="216"/>
                  </a:cubicBezTo>
                  <a:cubicBezTo>
                    <a:pt x="301" y="283"/>
                    <a:pt x="357" y="362"/>
                    <a:pt x="424" y="428"/>
                  </a:cubicBezTo>
                  <a:cubicBezTo>
                    <a:pt x="429" y="434"/>
                    <a:pt x="435" y="436"/>
                    <a:pt x="440" y="436"/>
                  </a:cubicBezTo>
                  <a:cubicBezTo>
                    <a:pt x="446" y="436"/>
                    <a:pt x="451" y="434"/>
                    <a:pt x="457" y="428"/>
                  </a:cubicBezTo>
                  <a:cubicBezTo>
                    <a:pt x="468" y="428"/>
                    <a:pt x="490" y="417"/>
                    <a:pt x="479" y="406"/>
                  </a:cubicBezTo>
                  <a:cubicBezTo>
                    <a:pt x="446" y="317"/>
                    <a:pt x="368" y="239"/>
                    <a:pt x="301" y="172"/>
                  </a:cubicBezTo>
                  <a:cubicBezTo>
                    <a:pt x="223" y="105"/>
                    <a:pt x="145" y="50"/>
                    <a:pt x="56" y="6"/>
                  </a:cubicBezTo>
                  <a:cubicBezTo>
                    <a:pt x="53" y="2"/>
                    <a:pt x="49"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06" name="Google Shape;22306;p33"/>
            <p:cNvSpPr/>
            <p:nvPr/>
          </p:nvSpPr>
          <p:spPr>
            <a:xfrm>
              <a:off x="2122003" y="4417255"/>
              <a:ext cx="12664" cy="10676"/>
            </a:xfrm>
            <a:custGeom>
              <a:avLst/>
              <a:gdLst/>
              <a:ahLst/>
              <a:cxnLst/>
              <a:rect l="l" t="t" r="r" b="b"/>
              <a:pathLst>
                <a:path w="363" h="306" extrusionOk="0">
                  <a:moveTo>
                    <a:pt x="44" y="1"/>
                  </a:moveTo>
                  <a:cubicBezTo>
                    <a:pt x="23" y="1"/>
                    <a:pt x="0" y="25"/>
                    <a:pt x="18" y="42"/>
                  </a:cubicBezTo>
                  <a:cubicBezTo>
                    <a:pt x="74" y="86"/>
                    <a:pt x="118" y="131"/>
                    <a:pt x="163" y="175"/>
                  </a:cubicBezTo>
                  <a:lnTo>
                    <a:pt x="229" y="242"/>
                  </a:lnTo>
                  <a:lnTo>
                    <a:pt x="262" y="275"/>
                  </a:lnTo>
                  <a:cubicBezTo>
                    <a:pt x="285" y="287"/>
                    <a:pt x="296" y="287"/>
                    <a:pt x="307" y="297"/>
                  </a:cubicBezTo>
                  <a:cubicBezTo>
                    <a:pt x="313" y="303"/>
                    <a:pt x="318" y="306"/>
                    <a:pt x="324" y="306"/>
                  </a:cubicBezTo>
                  <a:cubicBezTo>
                    <a:pt x="329" y="306"/>
                    <a:pt x="335" y="303"/>
                    <a:pt x="341" y="297"/>
                  </a:cubicBezTo>
                  <a:cubicBezTo>
                    <a:pt x="351" y="297"/>
                    <a:pt x="363" y="287"/>
                    <a:pt x="351" y="275"/>
                  </a:cubicBezTo>
                  <a:lnTo>
                    <a:pt x="318" y="242"/>
                  </a:lnTo>
                  <a:lnTo>
                    <a:pt x="285" y="208"/>
                  </a:lnTo>
                  <a:cubicBezTo>
                    <a:pt x="262" y="186"/>
                    <a:pt x="240" y="164"/>
                    <a:pt x="207" y="141"/>
                  </a:cubicBezTo>
                  <a:cubicBezTo>
                    <a:pt x="163" y="97"/>
                    <a:pt x="118" y="53"/>
                    <a:pt x="62" y="8"/>
                  </a:cubicBezTo>
                  <a:cubicBezTo>
                    <a:pt x="57" y="3"/>
                    <a:pt x="51"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07" name="Google Shape;22307;p33"/>
            <p:cNvSpPr/>
            <p:nvPr/>
          </p:nvSpPr>
          <p:spPr>
            <a:xfrm>
              <a:off x="2131527" y="4418302"/>
              <a:ext cx="3524" cy="2337"/>
            </a:xfrm>
            <a:custGeom>
              <a:avLst/>
              <a:gdLst/>
              <a:ahLst/>
              <a:cxnLst/>
              <a:rect l="l" t="t" r="r" b="b"/>
              <a:pathLst>
                <a:path w="101" h="67" extrusionOk="0">
                  <a:moveTo>
                    <a:pt x="56" y="0"/>
                  </a:moveTo>
                  <a:cubicBezTo>
                    <a:pt x="1" y="0"/>
                    <a:pt x="1" y="67"/>
                    <a:pt x="56" y="67"/>
                  </a:cubicBezTo>
                  <a:cubicBezTo>
                    <a:pt x="101" y="67"/>
                    <a:pt x="101"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08" name="Google Shape;22308;p33"/>
            <p:cNvSpPr/>
            <p:nvPr/>
          </p:nvSpPr>
          <p:spPr>
            <a:xfrm>
              <a:off x="2041515" y="4273794"/>
              <a:ext cx="18246" cy="12908"/>
            </a:xfrm>
            <a:custGeom>
              <a:avLst/>
              <a:gdLst/>
              <a:ahLst/>
              <a:cxnLst/>
              <a:rect l="l" t="t" r="r" b="b"/>
              <a:pathLst>
                <a:path w="523" h="370" extrusionOk="0">
                  <a:moveTo>
                    <a:pt x="459" y="0"/>
                  </a:moveTo>
                  <a:cubicBezTo>
                    <a:pt x="454" y="0"/>
                    <a:pt x="449" y="2"/>
                    <a:pt x="445" y="5"/>
                  </a:cubicBezTo>
                  <a:cubicBezTo>
                    <a:pt x="356" y="39"/>
                    <a:pt x="278" y="83"/>
                    <a:pt x="201" y="138"/>
                  </a:cubicBezTo>
                  <a:cubicBezTo>
                    <a:pt x="167" y="161"/>
                    <a:pt x="134" y="194"/>
                    <a:pt x="100" y="217"/>
                  </a:cubicBezTo>
                  <a:cubicBezTo>
                    <a:pt x="67" y="250"/>
                    <a:pt x="33" y="283"/>
                    <a:pt x="11" y="328"/>
                  </a:cubicBezTo>
                  <a:cubicBezTo>
                    <a:pt x="1" y="338"/>
                    <a:pt x="23" y="361"/>
                    <a:pt x="33" y="361"/>
                  </a:cubicBezTo>
                  <a:cubicBezTo>
                    <a:pt x="39" y="367"/>
                    <a:pt x="48" y="369"/>
                    <a:pt x="56" y="369"/>
                  </a:cubicBezTo>
                  <a:cubicBezTo>
                    <a:pt x="64" y="369"/>
                    <a:pt x="73" y="367"/>
                    <a:pt x="78" y="361"/>
                  </a:cubicBezTo>
                  <a:cubicBezTo>
                    <a:pt x="112" y="328"/>
                    <a:pt x="145" y="306"/>
                    <a:pt x="178" y="272"/>
                  </a:cubicBezTo>
                  <a:cubicBezTo>
                    <a:pt x="201" y="239"/>
                    <a:pt x="234" y="217"/>
                    <a:pt x="267" y="194"/>
                  </a:cubicBezTo>
                  <a:cubicBezTo>
                    <a:pt x="345" y="138"/>
                    <a:pt x="412" y="105"/>
                    <a:pt x="490" y="72"/>
                  </a:cubicBezTo>
                  <a:cubicBezTo>
                    <a:pt x="512" y="61"/>
                    <a:pt x="523" y="39"/>
                    <a:pt x="501" y="16"/>
                  </a:cubicBezTo>
                  <a:cubicBezTo>
                    <a:pt x="493" y="8"/>
                    <a:pt x="474" y="0"/>
                    <a:pt x="4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09" name="Google Shape;22309;p33"/>
            <p:cNvSpPr/>
            <p:nvPr/>
          </p:nvSpPr>
          <p:spPr>
            <a:xfrm>
              <a:off x="2047551" y="4279795"/>
              <a:ext cx="32410" cy="16641"/>
            </a:xfrm>
            <a:custGeom>
              <a:avLst/>
              <a:gdLst/>
              <a:ahLst/>
              <a:cxnLst/>
              <a:rect l="l" t="t" r="r" b="b"/>
              <a:pathLst>
                <a:path w="929" h="477" extrusionOk="0">
                  <a:moveTo>
                    <a:pt x="861" y="0"/>
                  </a:moveTo>
                  <a:cubicBezTo>
                    <a:pt x="695" y="33"/>
                    <a:pt x="539" y="89"/>
                    <a:pt x="394" y="156"/>
                  </a:cubicBezTo>
                  <a:cubicBezTo>
                    <a:pt x="328" y="200"/>
                    <a:pt x="261" y="233"/>
                    <a:pt x="194" y="289"/>
                  </a:cubicBezTo>
                  <a:cubicBezTo>
                    <a:pt x="127" y="334"/>
                    <a:pt x="72" y="389"/>
                    <a:pt x="16" y="445"/>
                  </a:cubicBezTo>
                  <a:cubicBezTo>
                    <a:pt x="0" y="461"/>
                    <a:pt x="24" y="476"/>
                    <a:pt x="47" y="476"/>
                  </a:cubicBezTo>
                  <a:cubicBezTo>
                    <a:pt x="56" y="476"/>
                    <a:pt x="66" y="474"/>
                    <a:pt x="72" y="467"/>
                  </a:cubicBezTo>
                  <a:cubicBezTo>
                    <a:pt x="305" y="267"/>
                    <a:pt x="584" y="134"/>
                    <a:pt x="873" y="55"/>
                  </a:cubicBezTo>
                  <a:cubicBezTo>
                    <a:pt x="928" y="45"/>
                    <a:pt x="895" y="0"/>
                    <a:pt x="86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10" name="Google Shape;22310;p33"/>
            <p:cNvSpPr/>
            <p:nvPr/>
          </p:nvSpPr>
          <p:spPr>
            <a:xfrm>
              <a:off x="1966226" y="4281714"/>
              <a:ext cx="5477" cy="13222"/>
            </a:xfrm>
            <a:custGeom>
              <a:avLst/>
              <a:gdLst/>
              <a:ahLst/>
              <a:cxnLst/>
              <a:rect l="l" t="t" r="r" b="b"/>
              <a:pathLst>
                <a:path w="157" h="379" extrusionOk="0">
                  <a:moveTo>
                    <a:pt x="112" y="0"/>
                  </a:moveTo>
                  <a:cubicBezTo>
                    <a:pt x="100" y="0"/>
                    <a:pt x="56" y="0"/>
                    <a:pt x="56" y="23"/>
                  </a:cubicBezTo>
                  <a:lnTo>
                    <a:pt x="23" y="190"/>
                  </a:lnTo>
                  <a:cubicBezTo>
                    <a:pt x="11" y="245"/>
                    <a:pt x="1" y="301"/>
                    <a:pt x="1" y="356"/>
                  </a:cubicBezTo>
                  <a:cubicBezTo>
                    <a:pt x="1" y="368"/>
                    <a:pt x="11" y="378"/>
                    <a:pt x="34" y="378"/>
                  </a:cubicBezTo>
                  <a:cubicBezTo>
                    <a:pt x="45" y="378"/>
                    <a:pt x="68" y="378"/>
                    <a:pt x="68" y="368"/>
                  </a:cubicBezTo>
                  <a:cubicBezTo>
                    <a:pt x="78" y="345"/>
                    <a:pt x="90" y="312"/>
                    <a:pt x="100" y="289"/>
                  </a:cubicBezTo>
                  <a:cubicBezTo>
                    <a:pt x="112" y="257"/>
                    <a:pt x="112" y="234"/>
                    <a:pt x="112" y="212"/>
                  </a:cubicBezTo>
                  <a:lnTo>
                    <a:pt x="145" y="45"/>
                  </a:lnTo>
                  <a:cubicBezTo>
                    <a:pt x="157" y="23"/>
                    <a:pt x="134" y="0"/>
                    <a:pt x="11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11" name="Google Shape;22311;p33"/>
            <p:cNvSpPr/>
            <p:nvPr/>
          </p:nvSpPr>
          <p:spPr>
            <a:xfrm>
              <a:off x="1891739" y="4429466"/>
              <a:ext cx="21212" cy="8582"/>
            </a:xfrm>
            <a:custGeom>
              <a:avLst/>
              <a:gdLst/>
              <a:ahLst/>
              <a:cxnLst/>
              <a:rect l="l" t="t" r="r" b="b"/>
              <a:pathLst>
                <a:path w="608" h="246" extrusionOk="0">
                  <a:moveTo>
                    <a:pt x="570" y="1"/>
                  </a:moveTo>
                  <a:cubicBezTo>
                    <a:pt x="565" y="1"/>
                    <a:pt x="561" y="2"/>
                    <a:pt x="556" y="3"/>
                  </a:cubicBezTo>
                  <a:cubicBezTo>
                    <a:pt x="456" y="26"/>
                    <a:pt x="367" y="58"/>
                    <a:pt x="278" y="92"/>
                  </a:cubicBezTo>
                  <a:cubicBezTo>
                    <a:pt x="233" y="114"/>
                    <a:pt x="189" y="125"/>
                    <a:pt x="145" y="147"/>
                  </a:cubicBezTo>
                  <a:cubicBezTo>
                    <a:pt x="100" y="170"/>
                    <a:pt x="56" y="192"/>
                    <a:pt x="11" y="203"/>
                  </a:cubicBezTo>
                  <a:cubicBezTo>
                    <a:pt x="0" y="214"/>
                    <a:pt x="0" y="226"/>
                    <a:pt x="11" y="236"/>
                  </a:cubicBezTo>
                  <a:cubicBezTo>
                    <a:pt x="11" y="242"/>
                    <a:pt x="17" y="245"/>
                    <a:pt x="24" y="245"/>
                  </a:cubicBezTo>
                  <a:cubicBezTo>
                    <a:pt x="31" y="245"/>
                    <a:pt x="39" y="242"/>
                    <a:pt x="45" y="236"/>
                  </a:cubicBezTo>
                  <a:cubicBezTo>
                    <a:pt x="89" y="226"/>
                    <a:pt x="145" y="214"/>
                    <a:pt x="189" y="192"/>
                  </a:cubicBezTo>
                  <a:cubicBezTo>
                    <a:pt x="233" y="181"/>
                    <a:pt x="278" y="170"/>
                    <a:pt x="322" y="147"/>
                  </a:cubicBezTo>
                  <a:cubicBezTo>
                    <a:pt x="411" y="114"/>
                    <a:pt x="490" y="92"/>
                    <a:pt x="579" y="48"/>
                  </a:cubicBezTo>
                  <a:cubicBezTo>
                    <a:pt x="607" y="29"/>
                    <a:pt x="595" y="1"/>
                    <a:pt x="57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12" name="Google Shape;22312;p33"/>
            <p:cNvSpPr/>
            <p:nvPr/>
          </p:nvSpPr>
          <p:spPr>
            <a:xfrm>
              <a:off x="2011895" y="4469727"/>
              <a:ext cx="6733" cy="13501"/>
            </a:xfrm>
            <a:custGeom>
              <a:avLst/>
              <a:gdLst/>
              <a:ahLst/>
              <a:cxnLst/>
              <a:rect l="l" t="t" r="r" b="b"/>
              <a:pathLst>
                <a:path w="193" h="387" extrusionOk="0">
                  <a:moveTo>
                    <a:pt x="45" y="0"/>
                  </a:moveTo>
                  <a:cubicBezTo>
                    <a:pt x="24" y="0"/>
                    <a:pt x="0" y="17"/>
                    <a:pt x="15" y="39"/>
                  </a:cubicBezTo>
                  <a:cubicBezTo>
                    <a:pt x="37" y="83"/>
                    <a:pt x="71" y="139"/>
                    <a:pt x="82" y="195"/>
                  </a:cubicBezTo>
                  <a:cubicBezTo>
                    <a:pt x="104" y="251"/>
                    <a:pt x="115" y="306"/>
                    <a:pt x="126" y="362"/>
                  </a:cubicBezTo>
                  <a:cubicBezTo>
                    <a:pt x="126" y="378"/>
                    <a:pt x="143" y="387"/>
                    <a:pt x="159" y="387"/>
                  </a:cubicBezTo>
                  <a:cubicBezTo>
                    <a:pt x="176" y="387"/>
                    <a:pt x="193" y="378"/>
                    <a:pt x="193" y="362"/>
                  </a:cubicBezTo>
                  <a:cubicBezTo>
                    <a:pt x="193" y="295"/>
                    <a:pt x="182" y="239"/>
                    <a:pt x="160" y="184"/>
                  </a:cubicBezTo>
                  <a:cubicBezTo>
                    <a:pt x="138" y="117"/>
                    <a:pt x="115" y="61"/>
                    <a:pt x="71" y="17"/>
                  </a:cubicBezTo>
                  <a:cubicBezTo>
                    <a:pt x="67" y="5"/>
                    <a:pt x="56"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13" name="Google Shape;22313;p33"/>
            <p:cNvSpPr/>
            <p:nvPr/>
          </p:nvSpPr>
          <p:spPr>
            <a:xfrm>
              <a:off x="2042492" y="4501789"/>
              <a:ext cx="16502" cy="17967"/>
            </a:xfrm>
            <a:custGeom>
              <a:avLst/>
              <a:gdLst/>
              <a:ahLst/>
              <a:cxnLst/>
              <a:rect l="l" t="t" r="r" b="b"/>
              <a:pathLst>
                <a:path w="473" h="515" extrusionOk="0">
                  <a:moveTo>
                    <a:pt x="58" y="1"/>
                  </a:moveTo>
                  <a:cubicBezTo>
                    <a:pt x="31" y="1"/>
                    <a:pt x="1" y="19"/>
                    <a:pt x="17" y="43"/>
                  </a:cubicBezTo>
                  <a:cubicBezTo>
                    <a:pt x="61" y="99"/>
                    <a:pt x="94" y="165"/>
                    <a:pt x="128" y="232"/>
                  </a:cubicBezTo>
                  <a:cubicBezTo>
                    <a:pt x="150" y="266"/>
                    <a:pt x="161" y="299"/>
                    <a:pt x="183" y="333"/>
                  </a:cubicBezTo>
                  <a:cubicBezTo>
                    <a:pt x="195" y="366"/>
                    <a:pt x="217" y="399"/>
                    <a:pt x="239" y="432"/>
                  </a:cubicBezTo>
                  <a:cubicBezTo>
                    <a:pt x="243" y="437"/>
                    <a:pt x="254" y="439"/>
                    <a:pt x="265" y="439"/>
                  </a:cubicBezTo>
                  <a:cubicBezTo>
                    <a:pt x="284" y="439"/>
                    <a:pt x="306" y="431"/>
                    <a:pt x="306" y="410"/>
                  </a:cubicBezTo>
                  <a:cubicBezTo>
                    <a:pt x="306" y="377"/>
                    <a:pt x="284" y="343"/>
                    <a:pt x="272" y="310"/>
                  </a:cubicBezTo>
                  <a:cubicBezTo>
                    <a:pt x="250" y="266"/>
                    <a:pt x="239" y="232"/>
                    <a:pt x="217" y="199"/>
                  </a:cubicBezTo>
                  <a:lnTo>
                    <a:pt x="217" y="199"/>
                  </a:lnTo>
                  <a:cubicBezTo>
                    <a:pt x="262" y="232"/>
                    <a:pt x="295" y="277"/>
                    <a:pt x="328" y="321"/>
                  </a:cubicBezTo>
                  <a:cubicBezTo>
                    <a:pt x="351" y="355"/>
                    <a:pt x="361" y="377"/>
                    <a:pt x="373" y="410"/>
                  </a:cubicBezTo>
                  <a:cubicBezTo>
                    <a:pt x="384" y="432"/>
                    <a:pt x="395" y="466"/>
                    <a:pt x="406" y="499"/>
                  </a:cubicBezTo>
                  <a:cubicBezTo>
                    <a:pt x="411" y="509"/>
                    <a:pt x="425" y="515"/>
                    <a:pt x="439" y="515"/>
                  </a:cubicBezTo>
                  <a:cubicBezTo>
                    <a:pt x="456" y="515"/>
                    <a:pt x="473" y="506"/>
                    <a:pt x="473" y="488"/>
                  </a:cubicBezTo>
                  <a:cubicBezTo>
                    <a:pt x="462" y="455"/>
                    <a:pt x="462" y="422"/>
                    <a:pt x="440" y="388"/>
                  </a:cubicBezTo>
                  <a:cubicBezTo>
                    <a:pt x="428" y="355"/>
                    <a:pt x="406" y="333"/>
                    <a:pt x="395" y="299"/>
                  </a:cubicBezTo>
                  <a:cubicBezTo>
                    <a:pt x="351" y="244"/>
                    <a:pt x="306" y="199"/>
                    <a:pt x="239" y="155"/>
                  </a:cubicBezTo>
                  <a:cubicBezTo>
                    <a:pt x="234" y="149"/>
                    <a:pt x="228" y="146"/>
                    <a:pt x="223" y="146"/>
                  </a:cubicBezTo>
                  <a:cubicBezTo>
                    <a:pt x="217" y="146"/>
                    <a:pt x="211" y="149"/>
                    <a:pt x="206" y="155"/>
                  </a:cubicBezTo>
                  <a:cubicBezTo>
                    <a:pt x="195" y="155"/>
                    <a:pt x="195" y="165"/>
                    <a:pt x="195" y="165"/>
                  </a:cubicBezTo>
                  <a:cubicBezTo>
                    <a:pt x="161" y="110"/>
                    <a:pt x="128" y="66"/>
                    <a:pt x="84" y="10"/>
                  </a:cubicBezTo>
                  <a:cubicBezTo>
                    <a:pt x="78" y="3"/>
                    <a:pt x="68" y="1"/>
                    <a:pt x="5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14" name="Google Shape;22314;p33"/>
            <p:cNvSpPr/>
            <p:nvPr/>
          </p:nvSpPr>
          <p:spPr>
            <a:xfrm>
              <a:off x="2062483" y="4512186"/>
              <a:ext cx="4291" cy="4710"/>
            </a:xfrm>
            <a:custGeom>
              <a:avLst/>
              <a:gdLst/>
              <a:ahLst/>
              <a:cxnLst/>
              <a:rect l="l" t="t" r="r" b="b"/>
              <a:pathLst>
                <a:path w="123" h="135" extrusionOk="0">
                  <a:moveTo>
                    <a:pt x="11" y="1"/>
                  </a:moveTo>
                  <a:cubicBezTo>
                    <a:pt x="11" y="1"/>
                    <a:pt x="0" y="12"/>
                    <a:pt x="0" y="23"/>
                  </a:cubicBezTo>
                  <a:lnTo>
                    <a:pt x="0" y="35"/>
                  </a:lnTo>
                  <a:cubicBezTo>
                    <a:pt x="11" y="57"/>
                    <a:pt x="22" y="68"/>
                    <a:pt x="33" y="79"/>
                  </a:cubicBezTo>
                  <a:cubicBezTo>
                    <a:pt x="33" y="90"/>
                    <a:pt x="45" y="101"/>
                    <a:pt x="45" y="101"/>
                  </a:cubicBezTo>
                  <a:cubicBezTo>
                    <a:pt x="55" y="112"/>
                    <a:pt x="55" y="124"/>
                    <a:pt x="67" y="124"/>
                  </a:cubicBezTo>
                  <a:cubicBezTo>
                    <a:pt x="78" y="134"/>
                    <a:pt x="89" y="134"/>
                    <a:pt x="100" y="134"/>
                  </a:cubicBezTo>
                  <a:cubicBezTo>
                    <a:pt x="111" y="134"/>
                    <a:pt x="122" y="124"/>
                    <a:pt x="122" y="112"/>
                  </a:cubicBezTo>
                  <a:cubicBezTo>
                    <a:pt x="111" y="101"/>
                    <a:pt x="111" y="90"/>
                    <a:pt x="111" y="90"/>
                  </a:cubicBezTo>
                  <a:cubicBezTo>
                    <a:pt x="100" y="79"/>
                    <a:pt x="100" y="68"/>
                    <a:pt x="89" y="57"/>
                  </a:cubicBezTo>
                  <a:cubicBezTo>
                    <a:pt x="78" y="45"/>
                    <a:pt x="67" y="23"/>
                    <a:pt x="55" y="12"/>
                  </a:cubicBezTo>
                  <a:cubicBezTo>
                    <a:pt x="55" y="1"/>
                    <a:pt x="45"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15" name="Google Shape;22315;p33"/>
            <p:cNvSpPr/>
            <p:nvPr/>
          </p:nvSpPr>
          <p:spPr>
            <a:xfrm>
              <a:off x="2012802" y="4523839"/>
              <a:ext cx="4152" cy="7431"/>
            </a:xfrm>
            <a:custGeom>
              <a:avLst/>
              <a:gdLst/>
              <a:ahLst/>
              <a:cxnLst/>
              <a:rect l="l" t="t" r="r" b="b"/>
              <a:pathLst>
                <a:path w="119" h="213" extrusionOk="0">
                  <a:moveTo>
                    <a:pt x="23" y="1"/>
                  </a:moveTo>
                  <a:cubicBezTo>
                    <a:pt x="11" y="12"/>
                    <a:pt x="0" y="12"/>
                    <a:pt x="0" y="34"/>
                  </a:cubicBezTo>
                  <a:lnTo>
                    <a:pt x="67" y="201"/>
                  </a:lnTo>
                  <a:cubicBezTo>
                    <a:pt x="67" y="209"/>
                    <a:pt x="75" y="213"/>
                    <a:pt x="85" y="213"/>
                  </a:cubicBezTo>
                  <a:cubicBezTo>
                    <a:pt x="100" y="213"/>
                    <a:pt x="118" y="204"/>
                    <a:pt x="112" y="190"/>
                  </a:cubicBezTo>
                  <a:cubicBezTo>
                    <a:pt x="100" y="134"/>
                    <a:pt x="78" y="79"/>
                    <a:pt x="56" y="23"/>
                  </a:cubicBezTo>
                  <a:cubicBezTo>
                    <a:pt x="56" y="1"/>
                    <a:pt x="33"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16" name="Google Shape;22316;p33"/>
            <p:cNvSpPr/>
            <p:nvPr/>
          </p:nvSpPr>
          <p:spPr>
            <a:xfrm>
              <a:off x="2129225" y="4466517"/>
              <a:ext cx="10117" cy="8233"/>
            </a:xfrm>
            <a:custGeom>
              <a:avLst/>
              <a:gdLst/>
              <a:ahLst/>
              <a:cxnLst/>
              <a:rect l="l" t="t" r="r" b="b"/>
              <a:pathLst>
                <a:path w="290" h="236" extrusionOk="0">
                  <a:moveTo>
                    <a:pt x="43" y="0"/>
                  </a:moveTo>
                  <a:cubicBezTo>
                    <a:pt x="33" y="0"/>
                    <a:pt x="22" y="3"/>
                    <a:pt x="11" y="9"/>
                  </a:cubicBezTo>
                  <a:cubicBezTo>
                    <a:pt x="0" y="9"/>
                    <a:pt x="0" y="20"/>
                    <a:pt x="0" y="31"/>
                  </a:cubicBezTo>
                  <a:cubicBezTo>
                    <a:pt x="0" y="42"/>
                    <a:pt x="0" y="53"/>
                    <a:pt x="11" y="53"/>
                  </a:cubicBezTo>
                  <a:cubicBezTo>
                    <a:pt x="22" y="64"/>
                    <a:pt x="45" y="76"/>
                    <a:pt x="55" y="86"/>
                  </a:cubicBezTo>
                  <a:cubicBezTo>
                    <a:pt x="55" y="86"/>
                    <a:pt x="67" y="86"/>
                    <a:pt x="67" y="98"/>
                  </a:cubicBezTo>
                  <a:lnTo>
                    <a:pt x="89" y="120"/>
                  </a:lnTo>
                  <a:cubicBezTo>
                    <a:pt x="100" y="131"/>
                    <a:pt x="111" y="153"/>
                    <a:pt x="122" y="165"/>
                  </a:cubicBezTo>
                  <a:cubicBezTo>
                    <a:pt x="122" y="175"/>
                    <a:pt x="134" y="175"/>
                    <a:pt x="134" y="187"/>
                  </a:cubicBezTo>
                  <a:lnTo>
                    <a:pt x="144" y="198"/>
                  </a:lnTo>
                  <a:lnTo>
                    <a:pt x="156" y="209"/>
                  </a:lnTo>
                  <a:cubicBezTo>
                    <a:pt x="160" y="214"/>
                    <a:pt x="168" y="216"/>
                    <a:pt x="177" y="216"/>
                  </a:cubicBezTo>
                  <a:cubicBezTo>
                    <a:pt x="190" y="216"/>
                    <a:pt x="205" y="211"/>
                    <a:pt x="211" y="198"/>
                  </a:cubicBezTo>
                  <a:lnTo>
                    <a:pt x="211" y="187"/>
                  </a:lnTo>
                  <a:cubicBezTo>
                    <a:pt x="211" y="209"/>
                    <a:pt x="223" y="220"/>
                    <a:pt x="233" y="220"/>
                  </a:cubicBezTo>
                  <a:cubicBezTo>
                    <a:pt x="233" y="228"/>
                    <a:pt x="244" y="236"/>
                    <a:pt x="255" y="236"/>
                  </a:cubicBezTo>
                  <a:cubicBezTo>
                    <a:pt x="259" y="236"/>
                    <a:pt x="264" y="235"/>
                    <a:pt x="267" y="231"/>
                  </a:cubicBezTo>
                  <a:cubicBezTo>
                    <a:pt x="278" y="231"/>
                    <a:pt x="289" y="220"/>
                    <a:pt x="278" y="209"/>
                  </a:cubicBezTo>
                  <a:cubicBezTo>
                    <a:pt x="278" y="187"/>
                    <a:pt x="267" y="175"/>
                    <a:pt x="255" y="165"/>
                  </a:cubicBezTo>
                  <a:cubicBezTo>
                    <a:pt x="255" y="142"/>
                    <a:pt x="245" y="131"/>
                    <a:pt x="233" y="120"/>
                  </a:cubicBezTo>
                  <a:lnTo>
                    <a:pt x="189" y="31"/>
                  </a:lnTo>
                  <a:cubicBezTo>
                    <a:pt x="183" y="25"/>
                    <a:pt x="178" y="23"/>
                    <a:pt x="172" y="23"/>
                  </a:cubicBezTo>
                  <a:cubicBezTo>
                    <a:pt x="167" y="23"/>
                    <a:pt x="161" y="25"/>
                    <a:pt x="156" y="31"/>
                  </a:cubicBezTo>
                  <a:cubicBezTo>
                    <a:pt x="144" y="31"/>
                    <a:pt x="134" y="42"/>
                    <a:pt x="134" y="53"/>
                  </a:cubicBezTo>
                  <a:lnTo>
                    <a:pt x="144" y="64"/>
                  </a:lnTo>
                  <a:cubicBezTo>
                    <a:pt x="122" y="42"/>
                    <a:pt x="100" y="20"/>
                    <a:pt x="67" y="9"/>
                  </a:cubicBezTo>
                  <a:cubicBezTo>
                    <a:pt x="61" y="3"/>
                    <a:pt x="53" y="0"/>
                    <a:pt x="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17" name="Google Shape;22317;p33"/>
            <p:cNvSpPr/>
            <p:nvPr/>
          </p:nvSpPr>
          <p:spPr>
            <a:xfrm>
              <a:off x="2138889" y="4470704"/>
              <a:ext cx="3907" cy="2337"/>
            </a:xfrm>
            <a:custGeom>
              <a:avLst/>
              <a:gdLst/>
              <a:ahLst/>
              <a:cxnLst/>
              <a:rect l="l" t="t" r="r" b="b"/>
              <a:pathLst>
                <a:path w="112" h="67" extrusionOk="0">
                  <a:moveTo>
                    <a:pt x="57" y="0"/>
                  </a:moveTo>
                  <a:cubicBezTo>
                    <a:pt x="1" y="0"/>
                    <a:pt x="1" y="67"/>
                    <a:pt x="57" y="67"/>
                  </a:cubicBezTo>
                  <a:cubicBezTo>
                    <a:pt x="112" y="67"/>
                    <a:pt x="112" y="0"/>
                    <a:pt x="5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18" name="Google Shape;22318;p33"/>
            <p:cNvSpPr/>
            <p:nvPr/>
          </p:nvSpPr>
          <p:spPr>
            <a:xfrm>
              <a:off x="2175382" y="4381529"/>
              <a:ext cx="10501" cy="6175"/>
            </a:xfrm>
            <a:custGeom>
              <a:avLst/>
              <a:gdLst/>
              <a:ahLst/>
              <a:cxnLst/>
              <a:rect l="l" t="t" r="r" b="b"/>
              <a:pathLst>
                <a:path w="301" h="177" extrusionOk="0">
                  <a:moveTo>
                    <a:pt x="128" y="1"/>
                  </a:moveTo>
                  <a:cubicBezTo>
                    <a:pt x="120" y="1"/>
                    <a:pt x="112" y="3"/>
                    <a:pt x="101" y="9"/>
                  </a:cubicBezTo>
                  <a:cubicBezTo>
                    <a:pt x="89" y="20"/>
                    <a:pt x="89" y="31"/>
                    <a:pt x="101" y="43"/>
                  </a:cubicBezTo>
                  <a:cubicBezTo>
                    <a:pt x="123" y="65"/>
                    <a:pt x="145" y="76"/>
                    <a:pt x="167" y="87"/>
                  </a:cubicBezTo>
                  <a:lnTo>
                    <a:pt x="156" y="87"/>
                  </a:lnTo>
                  <a:lnTo>
                    <a:pt x="79" y="53"/>
                  </a:lnTo>
                  <a:lnTo>
                    <a:pt x="45" y="53"/>
                  </a:lnTo>
                  <a:cubicBezTo>
                    <a:pt x="34" y="53"/>
                    <a:pt x="22" y="65"/>
                    <a:pt x="12" y="65"/>
                  </a:cubicBezTo>
                  <a:cubicBezTo>
                    <a:pt x="0" y="87"/>
                    <a:pt x="12" y="109"/>
                    <a:pt x="34" y="120"/>
                  </a:cubicBezTo>
                  <a:cubicBezTo>
                    <a:pt x="56" y="120"/>
                    <a:pt x="89" y="132"/>
                    <a:pt x="111" y="142"/>
                  </a:cubicBezTo>
                  <a:cubicBezTo>
                    <a:pt x="134" y="154"/>
                    <a:pt x="145" y="154"/>
                    <a:pt x="156" y="164"/>
                  </a:cubicBezTo>
                  <a:cubicBezTo>
                    <a:pt x="178" y="164"/>
                    <a:pt x="190" y="176"/>
                    <a:pt x="212" y="176"/>
                  </a:cubicBezTo>
                  <a:cubicBezTo>
                    <a:pt x="223" y="176"/>
                    <a:pt x="245" y="176"/>
                    <a:pt x="256" y="154"/>
                  </a:cubicBezTo>
                  <a:cubicBezTo>
                    <a:pt x="267" y="154"/>
                    <a:pt x="256" y="142"/>
                    <a:pt x="256" y="132"/>
                  </a:cubicBezTo>
                  <a:lnTo>
                    <a:pt x="256" y="132"/>
                  </a:lnTo>
                  <a:cubicBezTo>
                    <a:pt x="262" y="137"/>
                    <a:pt x="267" y="140"/>
                    <a:pt x="273" y="140"/>
                  </a:cubicBezTo>
                  <a:cubicBezTo>
                    <a:pt x="278" y="140"/>
                    <a:pt x="284" y="137"/>
                    <a:pt x="289" y="132"/>
                  </a:cubicBezTo>
                  <a:cubicBezTo>
                    <a:pt x="289" y="120"/>
                    <a:pt x="301" y="109"/>
                    <a:pt x="289" y="109"/>
                  </a:cubicBezTo>
                  <a:lnTo>
                    <a:pt x="256" y="76"/>
                  </a:lnTo>
                  <a:cubicBezTo>
                    <a:pt x="245" y="65"/>
                    <a:pt x="234" y="65"/>
                    <a:pt x="223" y="53"/>
                  </a:cubicBezTo>
                  <a:cubicBezTo>
                    <a:pt x="200" y="43"/>
                    <a:pt x="178" y="20"/>
                    <a:pt x="156" y="9"/>
                  </a:cubicBezTo>
                  <a:cubicBezTo>
                    <a:pt x="145" y="3"/>
                    <a:pt x="137" y="1"/>
                    <a:pt x="12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19" name="Google Shape;22319;p33"/>
            <p:cNvSpPr/>
            <p:nvPr/>
          </p:nvSpPr>
          <p:spPr>
            <a:xfrm>
              <a:off x="1974774" y="4375982"/>
              <a:ext cx="14792" cy="6524"/>
            </a:xfrm>
            <a:custGeom>
              <a:avLst/>
              <a:gdLst/>
              <a:ahLst/>
              <a:cxnLst/>
              <a:rect l="l" t="t" r="r" b="b"/>
              <a:pathLst>
                <a:path w="424" h="187" extrusionOk="0">
                  <a:moveTo>
                    <a:pt x="124" y="0"/>
                  </a:moveTo>
                  <a:cubicBezTo>
                    <a:pt x="97" y="0"/>
                    <a:pt x="70" y="4"/>
                    <a:pt x="45" y="12"/>
                  </a:cubicBezTo>
                  <a:cubicBezTo>
                    <a:pt x="23" y="12"/>
                    <a:pt x="1" y="34"/>
                    <a:pt x="11" y="57"/>
                  </a:cubicBezTo>
                  <a:cubicBezTo>
                    <a:pt x="20" y="73"/>
                    <a:pt x="34" y="83"/>
                    <a:pt x="49" y="83"/>
                  </a:cubicBezTo>
                  <a:cubicBezTo>
                    <a:pt x="55" y="83"/>
                    <a:pt x="61" y="82"/>
                    <a:pt x="67" y="79"/>
                  </a:cubicBezTo>
                  <a:cubicBezTo>
                    <a:pt x="78" y="79"/>
                    <a:pt x="100" y="79"/>
                    <a:pt x="112" y="68"/>
                  </a:cubicBezTo>
                  <a:lnTo>
                    <a:pt x="156" y="68"/>
                  </a:lnTo>
                  <a:cubicBezTo>
                    <a:pt x="156" y="79"/>
                    <a:pt x="167" y="79"/>
                    <a:pt x="178" y="79"/>
                  </a:cubicBezTo>
                  <a:lnTo>
                    <a:pt x="201" y="79"/>
                  </a:lnTo>
                  <a:cubicBezTo>
                    <a:pt x="201" y="79"/>
                    <a:pt x="211" y="79"/>
                    <a:pt x="211" y="90"/>
                  </a:cubicBezTo>
                  <a:cubicBezTo>
                    <a:pt x="223" y="90"/>
                    <a:pt x="234" y="90"/>
                    <a:pt x="245" y="101"/>
                  </a:cubicBezTo>
                  <a:lnTo>
                    <a:pt x="256" y="101"/>
                  </a:lnTo>
                  <a:lnTo>
                    <a:pt x="256" y="113"/>
                  </a:lnTo>
                  <a:cubicBezTo>
                    <a:pt x="267" y="113"/>
                    <a:pt x="267" y="113"/>
                    <a:pt x="278" y="123"/>
                  </a:cubicBezTo>
                  <a:cubicBezTo>
                    <a:pt x="300" y="135"/>
                    <a:pt x="323" y="157"/>
                    <a:pt x="334" y="168"/>
                  </a:cubicBezTo>
                  <a:cubicBezTo>
                    <a:pt x="347" y="181"/>
                    <a:pt x="356" y="186"/>
                    <a:pt x="366" y="186"/>
                  </a:cubicBezTo>
                  <a:cubicBezTo>
                    <a:pt x="373" y="186"/>
                    <a:pt x="380" y="184"/>
                    <a:pt x="389" y="179"/>
                  </a:cubicBezTo>
                  <a:cubicBezTo>
                    <a:pt x="401" y="179"/>
                    <a:pt x="423" y="168"/>
                    <a:pt x="412" y="146"/>
                  </a:cubicBezTo>
                  <a:cubicBezTo>
                    <a:pt x="401" y="113"/>
                    <a:pt x="379" y="90"/>
                    <a:pt x="345" y="68"/>
                  </a:cubicBezTo>
                  <a:cubicBezTo>
                    <a:pt x="323" y="46"/>
                    <a:pt x="290" y="34"/>
                    <a:pt x="256" y="24"/>
                  </a:cubicBezTo>
                  <a:cubicBezTo>
                    <a:pt x="214" y="10"/>
                    <a:pt x="169" y="0"/>
                    <a:pt x="12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20" name="Google Shape;22320;p33"/>
            <p:cNvSpPr/>
            <p:nvPr/>
          </p:nvSpPr>
          <p:spPr>
            <a:xfrm>
              <a:off x="1979030" y="4372144"/>
              <a:ext cx="10117" cy="6489"/>
            </a:xfrm>
            <a:custGeom>
              <a:avLst/>
              <a:gdLst/>
              <a:ahLst/>
              <a:cxnLst/>
              <a:rect l="l" t="t" r="r" b="b"/>
              <a:pathLst>
                <a:path w="290" h="186" extrusionOk="0">
                  <a:moveTo>
                    <a:pt x="23" y="0"/>
                  </a:moveTo>
                  <a:cubicBezTo>
                    <a:pt x="12" y="0"/>
                    <a:pt x="0" y="11"/>
                    <a:pt x="0" y="22"/>
                  </a:cubicBezTo>
                  <a:cubicBezTo>
                    <a:pt x="0" y="33"/>
                    <a:pt x="12" y="45"/>
                    <a:pt x="23" y="45"/>
                  </a:cubicBezTo>
                  <a:lnTo>
                    <a:pt x="56" y="45"/>
                  </a:lnTo>
                  <a:lnTo>
                    <a:pt x="67" y="55"/>
                  </a:lnTo>
                  <a:lnTo>
                    <a:pt x="79" y="55"/>
                  </a:lnTo>
                  <a:cubicBezTo>
                    <a:pt x="101" y="67"/>
                    <a:pt x="123" y="67"/>
                    <a:pt x="134" y="78"/>
                  </a:cubicBezTo>
                  <a:cubicBezTo>
                    <a:pt x="145" y="89"/>
                    <a:pt x="156" y="89"/>
                    <a:pt x="156" y="100"/>
                  </a:cubicBezTo>
                  <a:lnTo>
                    <a:pt x="178" y="122"/>
                  </a:lnTo>
                  <a:lnTo>
                    <a:pt x="223" y="167"/>
                  </a:lnTo>
                  <a:cubicBezTo>
                    <a:pt x="230" y="180"/>
                    <a:pt x="240" y="185"/>
                    <a:pt x="250" y="185"/>
                  </a:cubicBezTo>
                  <a:cubicBezTo>
                    <a:pt x="257" y="185"/>
                    <a:pt x="263" y="182"/>
                    <a:pt x="267" y="178"/>
                  </a:cubicBezTo>
                  <a:cubicBezTo>
                    <a:pt x="279" y="178"/>
                    <a:pt x="290" y="167"/>
                    <a:pt x="290" y="156"/>
                  </a:cubicBezTo>
                  <a:cubicBezTo>
                    <a:pt x="279" y="134"/>
                    <a:pt x="279" y="122"/>
                    <a:pt x="267" y="111"/>
                  </a:cubicBezTo>
                  <a:lnTo>
                    <a:pt x="245" y="89"/>
                  </a:lnTo>
                  <a:cubicBezTo>
                    <a:pt x="223" y="67"/>
                    <a:pt x="201" y="55"/>
                    <a:pt x="178" y="33"/>
                  </a:cubicBezTo>
                  <a:cubicBezTo>
                    <a:pt x="134" y="11"/>
                    <a:pt x="79" y="0"/>
                    <a:pt x="2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21" name="Google Shape;22321;p33"/>
            <p:cNvSpPr/>
            <p:nvPr/>
          </p:nvSpPr>
          <p:spPr>
            <a:xfrm>
              <a:off x="1989113" y="4369039"/>
              <a:ext cx="3140" cy="2721"/>
            </a:xfrm>
            <a:custGeom>
              <a:avLst/>
              <a:gdLst/>
              <a:ahLst/>
              <a:cxnLst/>
              <a:rect l="l" t="t" r="r" b="b"/>
              <a:pathLst>
                <a:path w="90" h="78" extrusionOk="0">
                  <a:moveTo>
                    <a:pt x="34" y="0"/>
                  </a:moveTo>
                  <a:cubicBezTo>
                    <a:pt x="23" y="0"/>
                    <a:pt x="23" y="11"/>
                    <a:pt x="12" y="11"/>
                  </a:cubicBezTo>
                  <a:cubicBezTo>
                    <a:pt x="12" y="11"/>
                    <a:pt x="1" y="11"/>
                    <a:pt x="1" y="22"/>
                  </a:cubicBezTo>
                  <a:lnTo>
                    <a:pt x="1" y="33"/>
                  </a:lnTo>
                  <a:lnTo>
                    <a:pt x="1" y="55"/>
                  </a:lnTo>
                  <a:cubicBezTo>
                    <a:pt x="12" y="55"/>
                    <a:pt x="12" y="55"/>
                    <a:pt x="23" y="67"/>
                  </a:cubicBezTo>
                  <a:cubicBezTo>
                    <a:pt x="23" y="67"/>
                    <a:pt x="34" y="67"/>
                    <a:pt x="34" y="78"/>
                  </a:cubicBezTo>
                  <a:lnTo>
                    <a:pt x="67" y="78"/>
                  </a:lnTo>
                  <a:cubicBezTo>
                    <a:pt x="67" y="78"/>
                    <a:pt x="79" y="78"/>
                    <a:pt x="79" y="67"/>
                  </a:cubicBezTo>
                  <a:cubicBezTo>
                    <a:pt x="90" y="67"/>
                    <a:pt x="90" y="67"/>
                    <a:pt x="90" y="55"/>
                  </a:cubicBezTo>
                  <a:lnTo>
                    <a:pt x="90" y="45"/>
                  </a:lnTo>
                  <a:cubicBezTo>
                    <a:pt x="90" y="33"/>
                    <a:pt x="79" y="33"/>
                    <a:pt x="79" y="22"/>
                  </a:cubicBezTo>
                  <a:cubicBezTo>
                    <a:pt x="79" y="22"/>
                    <a:pt x="79" y="11"/>
                    <a:pt x="67" y="11"/>
                  </a:cubicBezTo>
                  <a:lnTo>
                    <a:pt x="57" y="0"/>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22" name="Google Shape;22322;p33"/>
            <p:cNvSpPr/>
            <p:nvPr/>
          </p:nvSpPr>
          <p:spPr>
            <a:xfrm>
              <a:off x="2079369" y="4356968"/>
              <a:ext cx="50238" cy="17304"/>
            </a:xfrm>
            <a:custGeom>
              <a:avLst/>
              <a:gdLst/>
              <a:ahLst/>
              <a:cxnLst/>
              <a:rect l="l" t="t" r="r" b="b"/>
              <a:pathLst>
                <a:path w="1440" h="496" extrusionOk="0">
                  <a:moveTo>
                    <a:pt x="1207" y="1"/>
                  </a:moveTo>
                  <a:cubicBezTo>
                    <a:pt x="1026" y="1"/>
                    <a:pt x="843" y="39"/>
                    <a:pt x="673" y="90"/>
                  </a:cubicBezTo>
                  <a:cubicBezTo>
                    <a:pt x="450" y="168"/>
                    <a:pt x="239" y="279"/>
                    <a:pt x="50" y="424"/>
                  </a:cubicBezTo>
                  <a:cubicBezTo>
                    <a:pt x="0" y="457"/>
                    <a:pt x="42" y="496"/>
                    <a:pt x="86" y="496"/>
                  </a:cubicBezTo>
                  <a:cubicBezTo>
                    <a:pt x="101" y="496"/>
                    <a:pt x="116" y="491"/>
                    <a:pt x="127" y="480"/>
                  </a:cubicBezTo>
                  <a:cubicBezTo>
                    <a:pt x="305" y="357"/>
                    <a:pt x="506" y="246"/>
                    <a:pt x="717" y="179"/>
                  </a:cubicBezTo>
                  <a:cubicBezTo>
                    <a:pt x="928" y="124"/>
                    <a:pt x="1140" y="102"/>
                    <a:pt x="1362" y="90"/>
                  </a:cubicBezTo>
                  <a:cubicBezTo>
                    <a:pt x="1418" y="90"/>
                    <a:pt x="1440" y="23"/>
                    <a:pt x="1373" y="13"/>
                  </a:cubicBezTo>
                  <a:cubicBezTo>
                    <a:pt x="1318" y="5"/>
                    <a:pt x="1262" y="1"/>
                    <a:pt x="120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23" name="Google Shape;22323;p33"/>
            <p:cNvSpPr/>
            <p:nvPr/>
          </p:nvSpPr>
          <p:spPr>
            <a:xfrm>
              <a:off x="2111362" y="4361887"/>
              <a:ext cx="17723" cy="3733"/>
            </a:xfrm>
            <a:custGeom>
              <a:avLst/>
              <a:gdLst/>
              <a:ahLst/>
              <a:cxnLst/>
              <a:rect l="l" t="t" r="r" b="b"/>
              <a:pathLst>
                <a:path w="508" h="107" extrusionOk="0">
                  <a:moveTo>
                    <a:pt x="190" y="0"/>
                  </a:moveTo>
                  <a:cubicBezTo>
                    <a:pt x="139" y="0"/>
                    <a:pt x="92" y="8"/>
                    <a:pt x="45" y="16"/>
                  </a:cubicBezTo>
                  <a:cubicBezTo>
                    <a:pt x="23" y="27"/>
                    <a:pt x="1" y="38"/>
                    <a:pt x="11" y="60"/>
                  </a:cubicBezTo>
                  <a:cubicBezTo>
                    <a:pt x="11" y="76"/>
                    <a:pt x="29" y="87"/>
                    <a:pt x="48" y="87"/>
                  </a:cubicBezTo>
                  <a:cubicBezTo>
                    <a:pt x="54" y="87"/>
                    <a:pt x="61" y="86"/>
                    <a:pt x="67" y="82"/>
                  </a:cubicBezTo>
                  <a:cubicBezTo>
                    <a:pt x="110" y="75"/>
                    <a:pt x="153" y="71"/>
                    <a:pt x="196" y="71"/>
                  </a:cubicBezTo>
                  <a:cubicBezTo>
                    <a:pt x="275" y="71"/>
                    <a:pt x="355" y="83"/>
                    <a:pt x="434" y="105"/>
                  </a:cubicBezTo>
                  <a:cubicBezTo>
                    <a:pt x="438" y="106"/>
                    <a:pt x="442" y="107"/>
                    <a:pt x="445" y="107"/>
                  </a:cubicBezTo>
                  <a:cubicBezTo>
                    <a:pt x="476" y="107"/>
                    <a:pt x="507" y="69"/>
                    <a:pt x="468" y="49"/>
                  </a:cubicBezTo>
                  <a:cubicBezTo>
                    <a:pt x="401" y="16"/>
                    <a:pt x="334" y="5"/>
                    <a:pt x="256" y="5"/>
                  </a:cubicBezTo>
                  <a:cubicBezTo>
                    <a:pt x="233" y="2"/>
                    <a:pt x="211" y="0"/>
                    <a:pt x="19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24" name="Google Shape;22324;p33"/>
            <p:cNvSpPr/>
            <p:nvPr/>
          </p:nvSpPr>
          <p:spPr>
            <a:xfrm>
              <a:off x="1996090" y="4367818"/>
              <a:ext cx="44691" cy="40609"/>
            </a:xfrm>
            <a:custGeom>
              <a:avLst/>
              <a:gdLst/>
              <a:ahLst/>
              <a:cxnLst/>
              <a:rect l="l" t="t" r="r" b="b"/>
              <a:pathLst>
                <a:path w="1281" h="1164" extrusionOk="0">
                  <a:moveTo>
                    <a:pt x="688" y="1"/>
                  </a:moveTo>
                  <a:cubicBezTo>
                    <a:pt x="553" y="1"/>
                    <a:pt x="418" y="42"/>
                    <a:pt x="302" y="113"/>
                  </a:cubicBezTo>
                  <a:cubicBezTo>
                    <a:pt x="179" y="191"/>
                    <a:pt x="68" y="291"/>
                    <a:pt x="35" y="436"/>
                  </a:cubicBezTo>
                  <a:cubicBezTo>
                    <a:pt x="1" y="557"/>
                    <a:pt x="23" y="703"/>
                    <a:pt x="90" y="814"/>
                  </a:cubicBezTo>
                  <a:cubicBezTo>
                    <a:pt x="200" y="1033"/>
                    <a:pt x="426" y="1163"/>
                    <a:pt x="672" y="1163"/>
                  </a:cubicBezTo>
                  <a:cubicBezTo>
                    <a:pt x="700" y="1163"/>
                    <a:pt x="729" y="1162"/>
                    <a:pt x="757" y="1158"/>
                  </a:cubicBezTo>
                  <a:cubicBezTo>
                    <a:pt x="880" y="1136"/>
                    <a:pt x="1013" y="1081"/>
                    <a:pt x="1113" y="992"/>
                  </a:cubicBezTo>
                  <a:cubicBezTo>
                    <a:pt x="1224" y="891"/>
                    <a:pt x="1280" y="758"/>
                    <a:pt x="1280" y="602"/>
                  </a:cubicBezTo>
                  <a:cubicBezTo>
                    <a:pt x="1280" y="446"/>
                    <a:pt x="1258" y="268"/>
                    <a:pt x="1135" y="157"/>
                  </a:cubicBezTo>
                  <a:cubicBezTo>
                    <a:pt x="1091" y="113"/>
                    <a:pt x="1036" y="80"/>
                    <a:pt x="969" y="68"/>
                  </a:cubicBezTo>
                  <a:cubicBezTo>
                    <a:pt x="880" y="22"/>
                    <a:pt x="784" y="1"/>
                    <a:pt x="68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25" name="Google Shape;22325;p33"/>
            <p:cNvSpPr/>
            <p:nvPr/>
          </p:nvSpPr>
          <p:spPr>
            <a:xfrm>
              <a:off x="1988729" y="4361957"/>
              <a:ext cx="59483" cy="50168"/>
            </a:xfrm>
            <a:custGeom>
              <a:avLst/>
              <a:gdLst/>
              <a:ahLst/>
              <a:cxnLst/>
              <a:rect l="l" t="t" r="r" b="b"/>
              <a:pathLst>
                <a:path w="1705" h="1438" extrusionOk="0">
                  <a:moveTo>
                    <a:pt x="1002" y="181"/>
                  </a:moveTo>
                  <a:cubicBezTo>
                    <a:pt x="1002" y="192"/>
                    <a:pt x="1013" y="214"/>
                    <a:pt x="1013" y="225"/>
                  </a:cubicBezTo>
                  <a:cubicBezTo>
                    <a:pt x="1024" y="248"/>
                    <a:pt x="1024" y="270"/>
                    <a:pt x="1035" y="292"/>
                  </a:cubicBezTo>
                  <a:cubicBezTo>
                    <a:pt x="1035" y="325"/>
                    <a:pt x="1035" y="359"/>
                    <a:pt x="1046" y="381"/>
                  </a:cubicBezTo>
                  <a:cubicBezTo>
                    <a:pt x="1046" y="403"/>
                    <a:pt x="1057" y="414"/>
                    <a:pt x="1079" y="414"/>
                  </a:cubicBezTo>
                  <a:cubicBezTo>
                    <a:pt x="1102" y="414"/>
                    <a:pt x="1124" y="414"/>
                    <a:pt x="1135" y="392"/>
                  </a:cubicBezTo>
                  <a:lnTo>
                    <a:pt x="1135" y="337"/>
                  </a:lnTo>
                  <a:lnTo>
                    <a:pt x="1135" y="325"/>
                  </a:lnTo>
                  <a:cubicBezTo>
                    <a:pt x="1146" y="347"/>
                    <a:pt x="1158" y="381"/>
                    <a:pt x="1168" y="414"/>
                  </a:cubicBezTo>
                  <a:cubicBezTo>
                    <a:pt x="1168" y="426"/>
                    <a:pt x="1188" y="435"/>
                    <a:pt x="1207" y="435"/>
                  </a:cubicBezTo>
                  <a:cubicBezTo>
                    <a:pt x="1222" y="435"/>
                    <a:pt x="1235" y="429"/>
                    <a:pt x="1235" y="414"/>
                  </a:cubicBezTo>
                  <a:cubicBezTo>
                    <a:pt x="1247" y="392"/>
                    <a:pt x="1247" y="370"/>
                    <a:pt x="1247" y="337"/>
                  </a:cubicBezTo>
                  <a:lnTo>
                    <a:pt x="1247" y="270"/>
                  </a:lnTo>
                  <a:cubicBezTo>
                    <a:pt x="1291" y="337"/>
                    <a:pt x="1313" y="414"/>
                    <a:pt x="1346" y="481"/>
                  </a:cubicBezTo>
                  <a:cubicBezTo>
                    <a:pt x="1352" y="498"/>
                    <a:pt x="1369" y="506"/>
                    <a:pt x="1385" y="506"/>
                  </a:cubicBezTo>
                  <a:cubicBezTo>
                    <a:pt x="1402" y="506"/>
                    <a:pt x="1419" y="498"/>
                    <a:pt x="1425" y="481"/>
                  </a:cubicBezTo>
                  <a:cubicBezTo>
                    <a:pt x="1425" y="492"/>
                    <a:pt x="1435" y="492"/>
                    <a:pt x="1435" y="503"/>
                  </a:cubicBezTo>
                  <a:cubicBezTo>
                    <a:pt x="1447" y="515"/>
                    <a:pt x="1447" y="525"/>
                    <a:pt x="1457" y="537"/>
                  </a:cubicBezTo>
                  <a:lnTo>
                    <a:pt x="1457" y="637"/>
                  </a:lnTo>
                  <a:cubicBezTo>
                    <a:pt x="1447" y="648"/>
                    <a:pt x="1447" y="659"/>
                    <a:pt x="1435" y="670"/>
                  </a:cubicBezTo>
                  <a:cubicBezTo>
                    <a:pt x="1435" y="770"/>
                    <a:pt x="1425" y="859"/>
                    <a:pt x="1391" y="948"/>
                  </a:cubicBezTo>
                  <a:cubicBezTo>
                    <a:pt x="1391" y="848"/>
                    <a:pt x="1368" y="737"/>
                    <a:pt x="1324" y="648"/>
                  </a:cubicBezTo>
                  <a:cubicBezTo>
                    <a:pt x="1315" y="629"/>
                    <a:pt x="1292" y="620"/>
                    <a:pt x="1270" y="620"/>
                  </a:cubicBezTo>
                  <a:cubicBezTo>
                    <a:pt x="1240" y="620"/>
                    <a:pt x="1211" y="638"/>
                    <a:pt x="1224" y="670"/>
                  </a:cubicBezTo>
                  <a:cubicBezTo>
                    <a:pt x="1224" y="681"/>
                    <a:pt x="1235" y="703"/>
                    <a:pt x="1247" y="725"/>
                  </a:cubicBezTo>
                  <a:cubicBezTo>
                    <a:pt x="1235" y="718"/>
                    <a:pt x="1221" y="714"/>
                    <a:pt x="1206" y="714"/>
                  </a:cubicBezTo>
                  <a:cubicBezTo>
                    <a:pt x="1177" y="714"/>
                    <a:pt x="1150" y="730"/>
                    <a:pt x="1158" y="759"/>
                  </a:cubicBezTo>
                  <a:cubicBezTo>
                    <a:pt x="1168" y="837"/>
                    <a:pt x="1180" y="903"/>
                    <a:pt x="1180" y="982"/>
                  </a:cubicBezTo>
                  <a:lnTo>
                    <a:pt x="1180" y="1093"/>
                  </a:lnTo>
                  <a:cubicBezTo>
                    <a:pt x="1180" y="1104"/>
                    <a:pt x="1168" y="1104"/>
                    <a:pt x="1168" y="1115"/>
                  </a:cubicBezTo>
                  <a:cubicBezTo>
                    <a:pt x="1168" y="1048"/>
                    <a:pt x="1146" y="982"/>
                    <a:pt x="1124" y="915"/>
                  </a:cubicBezTo>
                  <a:cubicBezTo>
                    <a:pt x="1124" y="893"/>
                    <a:pt x="1102" y="893"/>
                    <a:pt x="1091" y="893"/>
                  </a:cubicBezTo>
                  <a:cubicBezTo>
                    <a:pt x="1079" y="893"/>
                    <a:pt x="1057" y="903"/>
                    <a:pt x="1057" y="915"/>
                  </a:cubicBezTo>
                  <a:cubicBezTo>
                    <a:pt x="1069" y="982"/>
                    <a:pt x="1079" y="1048"/>
                    <a:pt x="1079" y="1115"/>
                  </a:cubicBezTo>
                  <a:cubicBezTo>
                    <a:pt x="1079" y="1148"/>
                    <a:pt x="1079" y="1182"/>
                    <a:pt x="1069" y="1215"/>
                  </a:cubicBezTo>
                  <a:lnTo>
                    <a:pt x="1069" y="1204"/>
                  </a:lnTo>
                  <a:cubicBezTo>
                    <a:pt x="1069" y="1182"/>
                    <a:pt x="1069" y="1148"/>
                    <a:pt x="1057" y="1126"/>
                  </a:cubicBezTo>
                  <a:cubicBezTo>
                    <a:pt x="1057" y="1071"/>
                    <a:pt x="1057" y="1015"/>
                    <a:pt x="1046" y="960"/>
                  </a:cubicBezTo>
                  <a:cubicBezTo>
                    <a:pt x="1046" y="937"/>
                    <a:pt x="1024" y="926"/>
                    <a:pt x="1002" y="926"/>
                  </a:cubicBezTo>
                  <a:cubicBezTo>
                    <a:pt x="980" y="926"/>
                    <a:pt x="946" y="937"/>
                    <a:pt x="946" y="960"/>
                  </a:cubicBezTo>
                  <a:cubicBezTo>
                    <a:pt x="957" y="1015"/>
                    <a:pt x="957" y="1071"/>
                    <a:pt x="957" y="1126"/>
                  </a:cubicBezTo>
                  <a:lnTo>
                    <a:pt x="957" y="1204"/>
                  </a:lnTo>
                  <a:lnTo>
                    <a:pt x="957" y="1226"/>
                  </a:lnTo>
                  <a:lnTo>
                    <a:pt x="891" y="1160"/>
                  </a:lnTo>
                  <a:cubicBezTo>
                    <a:pt x="846" y="1093"/>
                    <a:pt x="802" y="1037"/>
                    <a:pt x="768" y="960"/>
                  </a:cubicBezTo>
                  <a:cubicBezTo>
                    <a:pt x="757" y="948"/>
                    <a:pt x="735" y="937"/>
                    <a:pt x="713" y="937"/>
                  </a:cubicBezTo>
                  <a:cubicBezTo>
                    <a:pt x="690" y="937"/>
                    <a:pt x="668" y="960"/>
                    <a:pt x="679" y="982"/>
                  </a:cubicBezTo>
                  <a:cubicBezTo>
                    <a:pt x="713" y="1059"/>
                    <a:pt x="768" y="1137"/>
                    <a:pt x="824" y="1215"/>
                  </a:cubicBezTo>
                  <a:cubicBezTo>
                    <a:pt x="812" y="1204"/>
                    <a:pt x="790" y="1193"/>
                    <a:pt x="779" y="1182"/>
                  </a:cubicBezTo>
                  <a:cubicBezTo>
                    <a:pt x="735" y="1137"/>
                    <a:pt x="701" y="1081"/>
                    <a:pt x="668" y="1037"/>
                  </a:cubicBezTo>
                  <a:cubicBezTo>
                    <a:pt x="660" y="1029"/>
                    <a:pt x="647" y="1021"/>
                    <a:pt x="636" y="1021"/>
                  </a:cubicBezTo>
                  <a:cubicBezTo>
                    <a:pt x="631" y="1021"/>
                    <a:pt x="627" y="1023"/>
                    <a:pt x="624" y="1026"/>
                  </a:cubicBezTo>
                  <a:cubicBezTo>
                    <a:pt x="612" y="1026"/>
                    <a:pt x="601" y="1037"/>
                    <a:pt x="601" y="1059"/>
                  </a:cubicBezTo>
                  <a:cubicBezTo>
                    <a:pt x="634" y="1115"/>
                    <a:pt x="668" y="1182"/>
                    <a:pt x="723" y="1226"/>
                  </a:cubicBezTo>
                  <a:cubicBezTo>
                    <a:pt x="723" y="1230"/>
                    <a:pt x="723" y="1233"/>
                    <a:pt x="724" y="1235"/>
                  </a:cubicBezTo>
                  <a:lnTo>
                    <a:pt x="724" y="1235"/>
                  </a:lnTo>
                  <a:cubicBezTo>
                    <a:pt x="716" y="1231"/>
                    <a:pt x="709" y="1226"/>
                    <a:pt x="701" y="1226"/>
                  </a:cubicBezTo>
                  <a:lnTo>
                    <a:pt x="701" y="1215"/>
                  </a:lnTo>
                  <a:cubicBezTo>
                    <a:pt x="690" y="1215"/>
                    <a:pt x="690" y="1215"/>
                    <a:pt x="679" y="1204"/>
                  </a:cubicBezTo>
                  <a:cubicBezTo>
                    <a:pt x="679" y="1193"/>
                    <a:pt x="668" y="1193"/>
                    <a:pt x="646" y="1193"/>
                  </a:cubicBezTo>
                  <a:cubicBezTo>
                    <a:pt x="646" y="1182"/>
                    <a:pt x="646" y="1182"/>
                    <a:pt x="634" y="1182"/>
                  </a:cubicBezTo>
                  <a:cubicBezTo>
                    <a:pt x="601" y="1148"/>
                    <a:pt x="579" y="1115"/>
                    <a:pt x="557" y="1071"/>
                  </a:cubicBezTo>
                  <a:cubicBezTo>
                    <a:pt x="557" y="1048"/>
                    <a:pt x="545" y="1026"/>
                    <a:pt x="535" y="1004"/>
                  </a:cubicBezTo>
                  <a:cubicBezTo>
                    <a:pt x="535" y="992"/>
                    <a:pt x="523" y="982"/>
                    <a:pt x="523" y="982"/>
                  </a:cubicBezTo>
                  <a:lnTo>
                    <a:pt x="523" y="960"/>
                  </a:lnTo>
                  <a:cubicBezTo>
                    <a:pt x="532" y="933"/>
                    <a:pt x="508" y="908"/>
                    <a:pt x="480" y="908"/>
                  </a:cubicBezTo>
                  <a:cubicBezTo>
                    <a:pt x="472" y="908"/>
                    <a:pt x="464" y="910"/>
                    <a:pt x="456" y="915"/>
                  </a:cubicBezTo>
                  <a:cubicBezTo>
                    <a:pt x="412" y="926"/>
                    <a:pt x="424" y="970"/>
                    <a:pt x="434" y="1004"/>
                  </a:cubicBezTo>
                  <a:cubicBezTo>
                    <a:pt x="446" y="1026"/>
                    <a:pt x="456" y="1059"/>
                    <a:pt x="456" y="1081"/>
                  </a:cubicBezTo>
                  <a:cubicBezTo>
                    <a:pt x="451" y="1076"/>
                    <a:pt x="443" y="1073"/>
                    <a:pt x="435" y="1073"/>
                  </a:cubicBezTo>
                  <a:cubicBezTo>
                    <a:pt x="426" y="1073"/>
                    <a:pt x="418" y="1076"/>
                    <a:pt x="412" y="1081"/>
                  </a:cubicBezTo>
                  <a:lnTo>
                    <a:pt x="401" y="1081"/>
                  </a:lnTo>
                  <a:cubicBezTo>
                    <a:pt x="401" y="1081"/>
                    <a:pt x="401" y="1071"/>
                    <a:pt x="390" y="1071"/>
                  </a:cubicBezTo>
                  <a:lnTo>
                    <a:pt x="390" y="1059"/>
                  </a:lnTo>
                  <a:lnTo>
                    <a:pt x="379" y="1048"/>
                  </a:lnTo>
                  <a:cubicBezTo>
                    <a:pt x="379" y="1026"/>
                    <a:pt x="367" y="1015"/>
                    <a:pt x="357" y="992"/>
                  </a:cubicBezTo>
                  <a:cubicBezTo>
                    <a:pt x="345" y="960"/>
                    <a:pt x="345" y="937"/>
                    <a:pt x="345" y="893"/>
                  </a:cubicBezTo>
                  <a:cubicBezTo>
                    <a:pt x="345" y="867"/>
                    <a:pt x="320" y="855"/>
                    <a:pt x="294" y="855"/>
                  </a:cubicBezTo>
                  <a:cubicBezTo>
                    <a:pt x="285" y="855"/>
                    <a:pt x="276" y="856"/>
                    <a:pt x="268" y="859"/>
                  </a:cubicBezTo>
                  <a:lnTo>
                    <a:pt x="268" y="848"/>
                  </a:lnTo>
                  <a:cubicBezTo>
                    <a:pt x="268" y="848"/>
                    <a:pt x="256" y="837"/>
                    <a:pt x="256" y="826"/>
                  </a:cubicBezTo>
                  <a:lnTo>
                    <a:pt x="256" y="826"/>
                  </a:lnTo>
                  <a:cubicBezTo>
                    <a:pt x="262" y="829"/>
                    <a:pt x="268" y="830"/>
                    <a:pt x="274" y="830"/>
                  </a:cubicBezTo>
                  <a:cubicBezTo>
                    <a:pt x="293" y="830"/>
                    <a:pt x="312" y="818"/>
                    <a:pt x="312" y="792"/>
                  </a:cubicBezTo>
                  <a:cubicBezTo>
                    <a:pt x="323" y="748"/>
                    <a:pt x="312" y="703"/>
                    <a:pt x="312" y="670"/>
                  </a:cubicBezTo>
                  <a:cubicBezTo>
                    <a:pt x="312" y="626"/>
                    <a:pt x="323" y="581"/>
                    <a:pt x="323" y="537"/>
                  </a:cubicBezTo>
                  <a:cubicBezTo>
                    <a:pt x="335" y="525"/>
                    <a:pt x="335" y="503"/>
                    <a:pt x="335" y="492"/>
                  </a:cubicBezTo>
                  <a:cubicBezTo>
                    <a:pt x="357" y="492"/>
                    <a:pt x="390" y="492"/>
                    <a:pt x="390" y="470"/>
                  </a:cubicBezTo>
                  <a:cubicBezTo>
                    <a:pt x="424" y="436"/>
                    <a:pt x="434" y="403"/>
                    <a:pt x="456" y="370"/>
                  </a:cubicBezTo>
                  <a:cubicBezTo>
                    <a:pt x="468" y="337"/>
                    <a:pt x="490" y="314"/>
                    <a:pt x="501" y="292"/>
                  </a:cubicBezTo>
                  <a:lnTo>
                    <a:pt x="501" y="292"/>
                  </a:lnTo>
                  <a:cubicBezTo>
                    <a:pt x="490" y="325"/>
                    <a:pt x="479" y="359"/>
                    <a:pt x="479" y="392"/>
                  </a:cubicBezTo>
                  <a:cubicBezTo>
                    <a:pt x="479" y="414"/>
                    <a:pt x="490" y="426"/>
                    <a:pt x="501" y="426"/>
                  </a:cubicBezTo>
                  <a:cubicBezTo>
                    <a:pt x="501" y="470"/>
                    <a:pt x="501" y="503"/>
                    <a:pt x="513" y="548"/>
                  </a:cubicBezTo>
                  <a:cubicBezTo>
                    <a:pt x="518" y="564"/>
                    <a:pt x="537" y="573"/>
                    <a:pt x="557" y="573"/>
                  </a:cubicBezTo>
                  <a:cubicBezTo>
                    <a:pt x="576" y="573"/>
                    <a:pt x="596" y="564"/>
                    <a:pt x="601" y="548"/>
                  </a:cubicBezTo>
                  <a:cubicBezTo>
                    <a:pt x="624" y="503"/>
                    <a:pt x="624" y="470"/>
                    <a:pt x="634" y="426"/>
                  </a:cubicBezTo>
                  <a:cubicBezTo>
                    <a:pt x="646" y="381"/>
                    <a:pt x="657" y="347"/>
                    <a:pt x="668" y="314"/>
                  </a:cubicBezTo>
                  <a:lnTo>
                    <a:pt x="735" y="214"/>
                  </a:lnTo>
                  <a:lnTo>
                    <a:pt x="746" y="203"/>
                  </a:lnTo>
                  <a:lnTo>
                    <a:pt x="713" y="270"/>
                  </a:lnTo>
                  <a:cubicBezTo>
                    <a:pt x="701" y="303"/>
                    <a:pt x="690" y="325"/>
                    <a:pt x="690" y="359"/>
                  </a:cubicBezTo>
                  <a:cubicBezTo>
                    <a:pt x="679" y="392"/>
                    <a:pt x="679" y="426"/>
                    <a:pt x="679" y="459"/>
                  </a:cubicBezTo>
                  <a:cubicBezTo>
                    <a:pt x="679" y="481"/>
                    <a:pt x="701" y="492"/>
                    <a:pt x="723" y="492"/>
                  </a:cubicBezTo>
                  <a:cubicBezTo>
                    <a:pt x="735" y="492"/>
                    <a:pt x="757" y="492"/>
                    <a:pt x="768" y="481"/>
                  </a:cubicBezTo>
                  <a:lnTo>
                    <a:pt x="768" y="559"/>
                  </a:lnTo>
                  <a:cubicBezTo>
                    <a:pt x="774" y="577"/>
                    <a:pt x="796" y="588"/>
                    <a:pt x="815" y="588"/>
                  </a:cubicBezTo>
                  <a:cubicBezTo>
                    <a:pt x="832" y="588"/>
                    <a:pt x="846" y="580"/>
                    <a:pt x="846" y="559"/>
                  </a:cubicBezTo>
                  <a:lnTo>
                    <a:pt x="846" y="448"/>
                  </a:lnTo>
                  <a:cubicBezTo>
                    <a:pt x="857" y="453"/>
                    <a:pt x="868" y="456"/>
                    <a:pt x="878" y="456"/>
                  </a:cubicBezTo>
                  <a:cubicBezTo>
                    <a:pt x="888" y="456"/>
                    <a:pt x="896" y="453"/>
                    <a:pt x="901" y="448"/>
                  </a:cubicBezTo>
                  <a:cubicBezTo>
                    <a:pt x="913" y="436"/>
                    <a:pt x="924" y="426"/>
                    <a:pt x="935" y="403"/>
                  </a:cubicBezTo>
                  <a:cubicBezTo>
                    <a:pt x="935" y="392"/>
                    <a:pt x="946" y="381"/>
                    <a:pt x="946" y="370"/>
                  </a:cubicBezTo>
                  <a:cubicBezTo>
                    <a:pt x="957" y="347"/>
                    <a:pt x="957" y="325"/>
                    <a:pt x="957" y="303"/>
                  </a:cubicBezTo>
                  <a:cubicBezTo>
                    <a:pt x="968" y="258"/>
                    <a:pt x="968" y="214"/>
                    <a:pt x="968" y="181"/>
                  </a:cubicBezTo>
                  <a:close/>
                  <a:moveTo>
                    <a:pt x="866" y="1"/>
                  </a:moveTo>
                  <a:cubicBezTo>
                    <a:pt x="852" y="1"/>
                    <a:pt x="838" y="1"/>
                    <a:pt x="824" y="3"/>
                  </a:cubicBezTo>
                  <a:cubicBezTo>
                    <a:pt x="679" y="25"/>
                    <a:pt x="535" y="70"/>
                    <a:pt x="401" y="147"/>
                  </a:cubicBezTo>
                  <a:cubicBezTo>
                    <a:pt x="390" y="147"/>
                    <a:pt x="367" y="147"/>
                    <a:pt x="357" y="159"/>
                  </a:cubicBezTo>
                  <a:cubicBezTo>
                    <a:pt x="345" y="169"/>
                    <a:pt x="335" y="169"/>
                    <a:pt x="323" y="181"/>
                  </a:cubicBezTo>
                  <a:cubicBezTo>
                    <a:pt x="179" y="270"/>
                    <a:pt x="68" y="448"/>
                    <a:pt x="12" y="604"/>
                  </a:cubicBezTo>
                  <a:cubicBezTo>
                    <a:pt x="1" y="626"/>
                    <a:pt x="23" y="648"/>
                    <a:pt x="45" y="648"/>
                  </a:cubicBezTo>
                  <a:cubicBezTo>
                    <a:pt x="51" y="651"/>
                    <a:pt x="57" y="652"/>
                    <a:pt x="63" y="652"/>
                  </a:cubicBezTo>
                  <a:cubicBezTo>
                    <a:pt x="79" y="652"/>
                    <a:pt x="93" y="642"/>
                    <a:pt x="101" y="626"/>
                  </a:cubicBezTo>
                  <a:lnTo>
                    <a:pt x="112" y="614"/>
                  </a:lnTo>
                  <a:lnTo>
                    <a:pt x="112" y="614"/>
                  </a:lnTo>
                  <a:cubicBezTo>
                    <a:pt x="101" y="670"/>
                    <a:pt x="101" y="715"/>
                    <a:pt x="101" y="759"/>
                  </a:cubicBezTo>
                  <a:cubicBezTo>
                    <a:pt x="101" y="814"/>
                    <a:pt x="90" y="871"/>
                    <a:pt x="101" y="915"/>
                  </a:cubicBezTo>
                  <a:cubicBezTo>
                    <a:pt x="101" y="937"/>
                    <a:pt x="120" y="948"/>
                    <a:pt x="141" y="948"/>
                  </a:cubicBezTo>
                  <a:cubicBezTo>
                    <a:pt x="162" y="948"/>
                    <a:pt x="184" y="937"/>
                    <a:pt x="190" y="915"/>
                  </a:cubicBezTo>
                  <a:lnTo>
                    <a:pt x="190" y="881"/>
                  </a:lnTo>
                  <a:lnTo>
                    <a:pt x="201" y="881"/>
                  </a:lnTo>
                  <a:cubicBezTo>
                    <a:pt x="212" y="893"/>
                    <a:pt x="223" y="893"/>
                    <a:pt x="234" y="893"/>
                  </a:cubicBezTo>
                  <a:cubicBezTo>
                    <a:pt x="223" y="982"/>
                    <a:pt x="256" y="1071"/>
                    <a:pt x="301" y="1137"/>
                  </a:cubicBezTo>
                  <a:lnTo>
                    <a:pt x="345" y="1182"/>
                  </a:lnTo>
                  <a:cubicBezTo>
                    <a:pt x="323" y="1182"/>
                    <a:pt x="301" y="1204"/>
                    <a:pt x="323" y="1226"/>
                  </a:cubicBezTo>
                  <a:cubicBezTo>
                    <a:pt x="456" y="1348"/>
                    <a:pt x="601" y="1437"/>
                    <a:pt x="790" y="1437"/>
                  </a:cubicBezTo>
                  <a:cubicBezTo>
                    <a:pt x="879" y="1427"/>
                    <a:pt x="980" y="1404"/>
                    <a:pt x="1069" y="1393"/>
                  </a:cubicBezTo>
                  <a:cubicBezTo>
                    <a:pt x="1113" y="1382"/>
                    <a:pt x="1168" y="1360"/>
                    <a:pt x="1213" y="1338"/>
                  </a:cubicBezTo>
                  <a:cubicBezTo>
                    <a:pt x="1269" y="1338"/>
                    <a:pt x="1324" y="1304"/>
                    <a:pt x="1368" y="1259"/>
                  </a:cubicBezTo>
                  <a:cubicBezTo>
                    <a:pt x="1413" y="1226"/>
                    <a:pt x="1457" y="1182"/>
                    <a:pt x="1502" y="1137"/>
                  </a:cubicBezTo>
                  <a:cubicBezTo>
                    <a:pt x="1580" y="1037"/>
                    <a:pt x="1647" y="937"/>
                    <a:pt x="1691" y="814"/>
                  </a:cubicBezTo>
                  <a:cubicBezTo>
                    <a:pt x="1705" y="788"/>
                    <a:pt x="1673" y="773"/>
                    <a:pt x="1642" y="773"/>
                  </a:cubicBezTo>
                  <a:cubicBezTo>
                    <a:pt x="1621" y="773"/>
                    <a:pt x="1600" y="779"/>
                    <a:pt x="1591" y="792"/>
                  </a:cubicBezTo>
                  <a:cubicBezTo>
                    <a:pt x="1569" y="859"/>
                    <a:pt x="1536" y="915"/>
                    <a:pt x="1502" y="970"/>
                  </a:cubicBezTo>
                  <a:lnTo>
                    <a:pt x="1502" y="948"/>
                  </a:lnTo>
                  <a:lnTo>
                    <a:pt x="1536" y="881"/>
                  </a:lnTo>
                  <a:cubicBezTo>
                    <a:pt x="1546" y="859"/>
                    <a:pt x="1558" y="837"/>
                    <a:pt x="1558" y="826"/>
                  </a:cubicBezTo>
                  <a:cubicBezTo>
                    <a:pt x="1580" y="782"/>
                    <a:pt x="1591" y="737"/>
                    <a:pt x="1613" y="703"/>
                  </a:cubicBezTo>
                  <a:cubicBezTo>
                    <a:pt x="1613" y="681"/>
                    <a:pt x="1602" y="670"/>
                    <a:pt x="1580" y="670"/>
                  </a:cubicBezTo>
                  <a:lnTo>
                    <a:pt x="1569" y="670"/>
                  </a:lnTo>
                  <a:cubicBezTo>
                    <a:pt x="1569" y="581"/>
                    <a:pt x="1558" y="492"/>
                    <a:pt x="1546" y="403"/>
                  </a:cubicBezTo>
                  <a:cubicBezTo>
                    <a:pt x="1546" y="392"/>
                    <a:pt x="1558" y="381"/>
                    <a:pt x="1546" y="381"/>
                  </a:cubicBezTo>
                  <a:cubicBezTo>
                    <a:pt x="1546" y="370"/>
                    <a:pt x="1536" y="359"/>
                    <a:pt x="1536" y="347"/>
                  </a:cubicBezTo>
                  <a:lnTo>
                    <a:pt x="1524" y="347"/>
                  </a:lnTo>
                  <a:lnTo>
                    <a:pt x="1524" y="337"/>
                  </a:lnTo>
                  <a:cubicBezTo>
                    <a:pt x="1524" y="314"/>
                    <a:pt x="1514" y="314"/>
                    <a:pt x="1491" y="314"/>
                  </a:cubicBezTo>
                  <a:cubicBezTo>
                    <a:pt x="1491" y="303"/>
                    <a:pt x="1480" y="292"/>
                    <a:pt x="1469" y="292"/>
                  </a:cubicBezTo>
                  <a:lnTo>
                    <a:pt x="1391" y="214"/>
                  </a:lnTo>
                  <a:cubicBezTo>
                    <a:pt x="1380" y="214"/>
                    <a:pt x="1380" y="203"/>
                    <a:pt x="1380" y="203"/>
                  </a:cubicBezTo>
                  <a:cubicBezTo>
                    <a:pt x="1380" y="192"/>
                    <a:pt x="1380" y="192"/>
                    <a:pt x="1368" y="181"/>
                  </a:cubicBezTo>
                  <a:cubicBezTo>
                    <a:pt x="1313" y="103"/>
                    <a:pt x="1213" y="80"/>
                    <a:pt x="1124" y="47"/>
                  </a:cubicBezTo>
                  <a:cubicBezTo>
                    <a:pt x="1038" y="28"/>
                    <a:pt x="952" y="1"/>
                    <a:pt x="86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26" name="Google Shape;22326;p33"/>
            <p:cNvSpPr/>
            <p:nvPr/>
          </p:nvSpPr>
          <p:spPr>
            <a:xfrm>
              <a:off x="2012034" y="4384146"/>
              <a:ext cx="4291" cy="3140"/>
            </a:xfrm>
            <a:custGeom>
              <a:avLst/>
              <a:gdLst/>
              <a:ahLst/>
              <a:cxnLst/>
              <a:rect l="l" t="t" r="r" b="b"/>
              <a:pathLst>
                <a:path w="123" h="90" extrusionOk="0">
                  <a:moveTo>
                    <a:pt x="33" y="1"/>
                  </a:moveTo>
                  <a:cubicBezTo>
                    <a:pt x="33" y="1"/>
                    <a:pt x="22" y="1"/>
                    <a:pt x="22" y="12"/>
                  </a:cubicBezTo>
                  <a:cubicBezTo>
                    <a:pt x="11" y="12"/>
                    <a:pt x="11" y="12"/>
                    <a:pt x="11" y="23"/>
                  </a:cubicBezTo>
                  <a:cubicBezTo>
                    <a:pt x="0" y="23"/>
                    <a:pt x="0" y="34"/>
                    <a:pt x="0" y="34"/>
                  </a:cubicBezTo>
                  <a:cubicBezTo>
                    <a:pt x="0" y="34"/>
                    <a:pt x="0" y="45"/>
                    <a:pt x="11" y="45"/>
                  </a:cubicBezTo>
                  <a:cubicBezTo>
                    <a:pt x="11" y="57"/>
                    <a:pt x="11" y="57"/>
                    <a:pt x="22" y="57"/>
                  </a:cubicBezTo>
                  <a:cubicBezTo>
                    <a:pt x="22" y="67"/>
                    <a:pt x="33" y="67"/>
                    <a:pt x="33" y="67"/>
                  </a:cubicBezTo>
                  <a:cubicBezTo>
                    <a:pt x="45" y="67"/>
                    <a:pt x="45" y="67"/>
                    <a:pt x="45" y="79"/>
                  </a:cubicBezTo>
                  <a:lnTo>
                    <a:pt x="67" y="79"/>
                  </a:lnTo>
                  <a:lnTo>
                    <a:pt x="67" y="89"/>
                  </a:lnTo>
                  <a:lnTo>
                    <a:pt x="111" y="89"/>
                  </a:lnTo>
                  <a:lnTo>
                    <a:pt x="111" y="79"/>
                  </a:lnTo>
                  <a:lnTo>
                    <a:pt x="122" y="79"/>
                  </a:lnTo>
                  <a:lnTo>
                    <a:pt x="122" y="67"/>
                  </a:lnTo>
                  <a:lnTo>
                    <a:pt x="122" y="57"/>
                  </a:lnTo>
                  <a:lnTo>
                    <a:pt x="122" y="45"/>
                  </a:lnTo>
                  <a:lnTo>
                    <a:pt x="111" y="34"/>
                  </a:lnTo>
                  <a:lnTo>
                    <a:pt x="111" y="23"/>
                  </a:lnTo>
                  <a:lnTo>
                    <a:pt x="100" y="23"/>
                  </a:lnTo>
                  <a:cubicBezTo>
                    <a:pt x="100" y="12"/>
                    <a:pt x="100" y="12"/>
                    <a:pt x="89" y="12"/>
                  </a:cubicBezTo>
                  <a:lnTo>
                    <a:pt x="78" y="1"/>
                  </a:ln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27" name="Google Shape;22327;p33"/>
            <p:cNvSpPr/>
            <p:nvPr/>
          </p:nvSpPr>
          <p:spPr>
            <a:xfrm>
              <a:off x="2019780" y="4381460"/>
              <a:ext cx="3907" cy="3489"/>
            </a:xfrm>
            <a:custGeom>
              <a:avLst/>
              <a:gdLst/>
              <a:ahLst/>
              <a:cxnLst/>
              <a:rect l="l" t="t" r="r" b="b"/>
              <a:pathLst>
                <a:path w="112" h="100" extrusionOk="0">
                  <a:moveTo>
                    <a:pt x="45" y="0"/>
                  </a:moveTo>
                  <a:cubicBezTo>
                    <a:pt x="45" y="0"/>
                    <a:pt x="34" y="0"/>
                    <a:pt x="23" y="11"/>
                  </a:cubicBezTo>
                  <a:lnTo>
                    <a:pt x="11" y="11"/>
                  </a:lnTo>
                  <a:cubicBezTo>
                    <a:pt x="11" y="22"/>
                    <a:pt x="1" y="22"/>
                    <a:pt x="1" y="33"/>
                  </a:cubicBezTo>
                  <a:lnTo>
                    <a:pt x="1" y="45"/>
                  </a:lnTo>
                  <a:cubicBezTo>
                    <a:pt x="1" y="55"/>
                    <a:pt x="1" y="55"/>
                    <a:pt x="11" y="67"/>
                  </a:cubicBezTo>
                  <a:lnTo>
                    <a:pt x="23" y="78"/>
                  </a:lnTo>
                  <a:cubicBezTo>
                    <a:pt x="23" y="89"/>
                    <a:pt x="34" y="89"/>
                    <a:pt x="34" y="89"/>
                  </a:cubicBezTo>
                  <a:lnTo>
                    <a:pt x="45" y="89"/>
                  </a:lnTo>
                  <a:lnTo>
                    <a:pt x="45" y="100"/>
                  </a:lnTo>
                  <a:lnTo>
                    <a:pt x="90" y="100"/>
                  </a:lnTo>
                  <a:lnTo>
                    <a:pt x="100" y="89"/>
                  </a:lnTo>
                  <a:cubicBezTo>
                    <a:pt x="112" y="89"/>
                    <a:pt x="112" y="78"/>
                    <a:pt x="112" y="78"/>
                  </a:cubicBezTo>
                  <a:lnTo>
                    <a:pt x="112" y="55"/>
                  </a:lnTo>
                  <a:lnTo>
                    <a:pt x="112" y="45"/>
                  </a:lnTo>
                  <a:lnTo>
                    <a:pt x="112" y="33"/>
                  </a:lnTo>
                  <a:lnTo>
                    <a:pt x="100" y="22"/>
                  </a:lnTo>
                  <a:lnTo>
                    <a:pt x="90" y="11"/>
                  </a:lnTo>
                  <a:cubicBezTo>
                    <a:pt x="78" y="11"/>
                    <a:pt x="78" y="0"/>
                    <a:pt x="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28" name="Google Shape;22328;p33"/>
            <p:cNvSpPr/>
            <p:nvPr/>
          </p:nvSpPr>
          <p:spPr>
            <a:xfrm>
              <a:off x="2031014" y="4377936"/>
              <a:ext cx="3559" cy="2372"/>
            </a:xfrm>
            <a:custGeom>
              <a:avLst/>
              <a:gdLst/>
              <a:ahLst/>
              <a:cxnLst/>
              <a:rect l="l" t="t" r="r" b="b"/>
              <a:pathLst>
                <a:path w="102" h="68" extrusionOk="0">
                  <a:moveTo>
                    <a:pt x="57" y="1"/>
                  </a:moveTo>
                  <a:cubicBezTo>
                    <a:pt x="1" y="1"/>
                    <a:pt x="1" y="67"/>
                    <a:pt x="57" y="67"/>
                  </a:cubicBezTo>
                  <a:cubicBezTo>
                    <a:pt x="101" y="67"/>
                    <a:pt x="101" y="1"/>
                    <a:pt x="5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29" name="Google Shape;22329;p33"/>
            <p:cNvSpPr/>
            <p:nvPr/>
          </p:nvSpPr>
          <p:spPr>
            <a:xfrm>
              <a:off x="2020931" y="4387739"/>
              <a:ext cx="3907" cy="3838"/>
            </a:xfrm>
            <a:custGeom>
              <a:avLst/>
              <a:gdLst/>
              <a:ahLst/>
              <a:cxnLst/>
              <a:rect l="l" t="t" r="r" b="b"/>
              <a:pathLst>
                <a:path w="112" h="110" extrusionOk="0">
                  <a:moveTo>
                    <a:pt x="67" y="1"/>
                  </a:moveTo>
                  <a:cubicBezTo>
                    <a:pt x="65" y="1"/>
                    <a:pt x="62" y="3"/>
                    <a:pt x="57" y="9"/>
                  </a:cubicBezTo>
                  <a:lnTo>
                    <a:pt x="45" y="9"/>
                  </a:lnTo>
                  <a:cubicBezTo>
                    <a:pt x="34" y="9"/>
                    <a:pt x="34" y="9"/>
                    <a:pt x="34" y="20"/>
                  </a:cubicBezTo>
                  <a:cubicBezTo>
                    <a:pt x="23" y="31"/>
                    <a:pt x="12" y="43"/>
                    <a:pt x="12" y="53"/>
                  </a:cubicBezTo>
                  <a:cubicBezTo>
                    <a:pt x="1" y="53"/>
                    <a:pt x="1" y="65"/>
                    <a:pt x="1" y="65"/>
                  </a:cubicBezTo>
                  <a:lnTo>
                    <a:pt x="1" y="75"/>
                  </a:lnTo>
                  <a:cubicBezTo>
                    <a:pt x="12" y="87"/>
                    <a:pt x="12" y="87"/>
                    <a:pt x="12" y="98"/>
                  </a:cubicBezTo>
                  <a:lnTo>
                    <a:pt x="34" y="98"/>
                  </a:lnTo>
                  <a:cubicBezTo>
                    <a:pt x="34" y="109"/>
                    <a:pt x="45" y="109"/>
                    <a:pt x="57" y="109"/>
                  </a:cubicBezTo>
                  <a:cubicBezTo>
                    <a:pt x="57" y="109"/>
                    <a:pt x="67" y="109"/>
                    <a:pt x="67" y="98"/>
                  </a:cubicBezTo>
                  <a:lnTo>
                    <a:pt x="90" y="98"/>
                  </a:lnTo>
                  <a:cubicBezTo>
                    <a:pt x="90" y="87"/>
                    <a:pt x="101" y="87"/>
                    <a:pt x="101" y="75"/>
                  </a:cubicBezTo>
                  <a:cubicBezTo>
                    <a:pt x="101" y="65"/>
                    <a:pt x="112" y="53"/>
                    <a:pt x="112" y="43"/>
                  </a:cubicBezTo>
                  <a:lnTo>
                    <a:pt x="112" y="31"/>
                  </a:lnTo>
                  <a:lnTo>
                    <a:pt x="112" y="20"/>
                  </a:lnTo>
                  <a:lnTo>
                    <a:pt x="101" y="9"/>
                  </a:lnTo>
                  <a:lnTo>
                    <a:pt x="79" y="9"/>
                  </a:lnTo>
                  <a:cubicBezTo>
                    <a:pt x="73" y="3"/>
                    <a:pt x="70" y="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30" name="Google Shape;22330;p33"/>
            <p:cNvSpPr/>
            <p:nvPr/>
          </p:nvSpPr>
          <p:spPr>
            <a:xfrm>
              <a:off x="2017826" y="4393077"/>
              <a:ext cx="3559" cy="2372"/>
            </a:xfrm>
            <a:custGeom>
              <a:avLst/>
              <a:gdLst/>
              <a:ahLst/>
              <a:cxnLst/>
              <a:rect l="l" t="t" r="r" b="b"/>
              <a:pathLst>
                <a:path w="102" h="68" extrusionOk="0">
                  <a:moveTo>
                    <a:pt x="57" y="1"/>
                  </a:moveTo>
                  <a:cubicBezTo>
                    <a:pt x="1" y="1"/>
                    <a:pt x="1" y="68"/>
                    <a:pt x="57" y="68"/>
                  </a:cubicBezTo>
                  <a:cubicBezTo>
                    <a:pt x="101" y="68"/>
                    <a:pt x="101" y="1"/>
                    <a:pt x="5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31" name="Google Shape;22331;p33"/>
            <p:cNvSpPr/>
            <p:nvPr/>
          </p:nvSpPr>
          <p:spPr>
            <a:xfrm>
              <a:off x="1994172" y="4363283"/>
              <a:ext cx="21770" cy="18176"/>
            </a:xfrm>
            <a:custGeom>
              <a:avLst/>
              <a:gdLst/>
              <a:ahLst/>
              <a:cxnLst/>
              <a:rect l="l" t="t" r="r" b="b"/>
              <a:pathLst>
                <a:path w="624" h="521" extrusionOk="0">
                  <a:moveTo>
                    <a:pt x="573" y="1"/>
                  </a:moveTo>
                  <a:cubicBezTo>
                    <a:pt x="568" y="1"/>
                    <a:pt x="562" y="4"/>
                    <a:pt x="557" y="9"/>
                  </a:cubicBezTo>
                  <a:cubicBezTo>
                    <a:pt x="545" y="9"/>
                    <a:pt x="534" y="20"/>
                    <a:pt x="534" y="32"/>
                  </a:cubicBezTo>
                  <a:cubicBezTo>
                    <a:pt x="534" y="42"/>
                    <a:pt x="523" y="42"/>
                    <a:pt x="523" y="54"/>
                  </a:cubicBezTo>
                  <a:lnTo>
                    <a:pt x="523" y="65"/>
                  </a:lnTo>
                  <a:cubicBezTo>
                    <a:pt x="523" y="54"/>
                    <a:pt x="512" y="54"/>
                    <a:pt x="512" y="54"/>
                  </a:cubicBezTo>
                  <a:lnTo>
                    <a:pt x="490" y="54"/>
                  </a:lnTo>
                  <a:cubicBezTo>
                    <a:pt x="490" y="42"/>
                    <a:pt x="478" y="32"/>
                    <a:pt x="468" y="20"/>
                  </a:cubicBezTo>
                  <a:cubicBezTo>
                    <a:pt x="445" y="20"/>
                    <a:pt x="423" y="20"/>
                    <a:pt x="412" y="32"/>
                  </a:cubicBezTo>
                  <a:cubicBezTo>
                    <a:pt x="389" y="32"/>
                    <a:pt x="367" y="32"/>
                    <a:pt x="357" y="42"/>
                  </a:cubicBezTo>
                  <a:cubicBezTo>
                    <a:pt x="300" y="87"/>
                    <a:pt x="245" y="143"/>
                    <a:pt x="201" y="198"/>
                  </a:cubicBezTo>
                  <a:cubicBezTo>
                    <a:pt x="189" y="210"/>
                    <a:pt x="179" y="220"/>
                    <a:pt x="179" y="243"/>
                  </a:cubicBezTo>
                  <a:cubicBezTo>
                    <a:pt x="167" y="232"/>
                    <a:pt x="167" y="220"/>
                    <a:pt x="156" y="220"/>
                  </a:cubicBezTo>
                  <a:cubicBezTo>
                    <a:pt x="147" y="216"/>
                    <a:pt x="136" y="213"/>
                    <a:pt x="126" y="213"/>
                  </a:cubicBezTo>
                  <a:cubicBezTo>
                    <a:pt x="110" y="213"/>
                    <a:pt x="96" y="219"/>
                    <a:pt x="90" y="232"/>
                  </a:cubicBezTo>
                  <a:cubicBezTo>
                    <a:pt x="67" y="265"/>
                    <a:pt x="34" y="309"/>
                    <a:pt x="23" y="354"/>
                  </a:cubicBezTo>
                  <a:cubicBezTo>
                    <a:pt x="11" y="376"/>
                    <a:pt x="11" y="398"/>
                    <a:pt x="11" y="421"/>
                  </a:cubicBezTo>
                  <a:cubicBezTo>
                    <a:pt x="1" y="443"/>
                    <a:pt x="1" y="465"/>
                    <a:pt x="11" y="487"/>
                  </a:cubicBezTo>
                  <a:cubicBezTo>
                    <a:pt x="11" y="510"/>
                    <a:pt x="34" y="521"/>
                    <a:pt x="56" y="521"/>
                  </a:cubicBezTo>
                  <a:cubicBezTo>
                    <a:pt x="78" y="521"/>
                    <a:pt x="100" y="510"/>
                    <a:pt x="100" y="487"/>
                  </a:cubicBezTo>
                  <a:lnTo>
                    <a:pt x="100" y="454"/>
                  </a:lnTo>
                  <a:lnTo>
                    <a:pt x="112" y="443"/>
                  </a:lnTo>
                  <a:lnTo>
                    <a:pt x="112" y="432"/>
                  </a:lnTo>
                  <a:lnTo>
                    <a:pt x="112" y="421"/>
                  </a:lnTo>
                  <a:lnTo>
                    <a:pt x="112" y="410"/>
                  </a:lnTo>
                  <a:lnTo>
                    <a:pt x="112" y="398"/>
                  </a:lnTo>
                  <a:cubicBezTo>
                    <a:pt x="119" y="407"/>
                    <a:pt x="139" y="414"/>
                    <a:pt x="153" y="414"/>
                  </a:cubicBezTo>
                  <a:cubicBezTo>
                    <a:pt x="159" y="414"/>
                    <a:pt x="164" y="413"/>
                    <a:pt x="167" y="410"/>
                  </a:cubicBezTo>
                  <a:lnTo>
                    <a:pt x="211" y="365"/>
                  </a:lnTo>
                  <a:cubicBezTo>
                    <a:pt x="211" y="354"/>
                    <a:pt x="223" y="332"/>
                    <a:pt x="234" y="321"/>
                  </a:cubicBezTo>
                  <a:cubicBezTo>
                    <a:pt x="245" y="287"/>
                    <a:pt x="268" y="265"/>
                    <a:pt x="290" y="232"/>
                  </a:cubicBezTo>
                  <a:cubicBezTo>
                    <a:pt x="312" y="210"/>
                    <a:pt x="334" y="176"/>
                    <a:pt x="357" y="154"/>
                  </a:cubicBezTo>
                  <a:lnTo>
                    <a:pt x="357" y="187"/>
                  </a:lnTo>
                  <a:cubicBezTo>
                    <a:pt x="357" y="210"/>
                    <a:pt x="357" y="220"/>
                    <a:pt x="367" y="243"/>
                  </a:cubicBezTo>
                  <a:cubicBezTo>
                    <a:pt x="367" y="254"/>
                    <a:pt x="379" y="254"/>
                    <a:pt x="379" y="254"/>
                  </a:cubicBezTo>
                  <a:cubicBezTo>
                    <a:pt x="379" y="265"/>
                    <a:pt x="389" y="276"/>
                    <a:pt x="389" y="276"/>
                  </a:cubicBezTo>
                  <a:cubicBezTo>
                    <a:pt x="389" y="296"/>
                    <a:pt x="408" y="307"/>
                    <a:pt x="426" y="307"/>
                  </a:cubicBezTo>
                  <a:cubicBezTo>
                    <a:pt x="439" y="307"/>
                    <a:pt x="452" y="301"/>
                    <a:pt x="456" y="287"/>
                  </a:cubicBezTo>
                  <a:cubicBezTo>
                    <a:pt x="468" y="276"/>
                    <a:pt x="468" y="265"/>
                    <a:pt x="468" y="265"/>
                  </a:cubicBezTo>
                  <a:cubicBezTo>
                    <a:pt x="478" y="254"/>
                    <a:pt x="478" y="243"/>
                    <a:pt x="478" y="232"/>
                  </a:cubicBezTo>
                  <a:cubicBezTo>
                    <a:pt x="478" y="220"/>
                    <a:pt x="490" y="198"/>
                    <a:pt x="490" y="187"/>
                  </a:cubicBezTo>
                  <a:cubicBezTo>
                    <a:pt x="501" y="154"/>
                    <a:pt x="512" y="131"/>
                    <a:pt x="523" y="98"/>
                  </a:cubicBezTo>
                  <a:cubicBezTo>
                    <a:pt x="523" y="109"/>
                    <a:pt x="534" y="109"/>
                    <a:pt x="534" y="109"/>
                  </a:cubicBezTo>
                  <a:lnTo>
                    <a:pt x="545" y="121"/>
                  </a:lnTo>
                  <a:lnTo>
                    <a:pt x="579" y="121"/>
                  </a:lnTo>
                  <a:lnTo>
                    <a:pt x="590" y="109"/>
                  </a:lnTo>
                  <a:cubicBezTo>
                    <a:pt x="601" y="109"/>
                    <a:pt x="601" y="98"/>
                    <a:pt x="601" y="98"/>
                  </a:cubicBezTo>
                  <a:lnTo>
                    <a:pt x="612" y="87"/>
                  </a:lnTo>
                  <a:lnTo>
                    <a:pt x="612" y="76"/>
                  </a:lnTo>
                  <a:cubicBezTo>
                    <a:pt x="612" y="65"/>
                    <a:pt x="623" y="54"/>
                    <a:pt x="623" y="42"/>
                  </a:cubicBezTo>
                  <a:lnTo>
                    <a:pt x="623" y="32"/>
                  </a:lnTo>
                  <a:cubicBezTo>
                    <a:pt x="623" y="32"/>
                    <a:pt x="623" y="20"/>
                    <a:pt x="612" y="20"/>
                  </a:cubicBezTo>
                  <a:cubicBezTo>
                    <a:pt x="612" y="20"/>
                    <a:pt x="612" y="9"/>
                    <a:pt x="601" y="9"/>
                  </a:cubicBezTo>
                  <a:lnTo>
                    <a:pt x="590" y="9"/>
                  </a:lnTo>
                  <a:cubicBezTo>
                    <a:pt x="584" y="4"/>
                    <a:pt x="579" y="1"/>
                    <a:pt x="57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32" name="Google Shape;22332;p33"/>
            <p:cNvSpPr/>
            <p:nvPr/>
          </p:nvSpPr>
          <p:spPr>
            <a:xfrm>
              <a:off x="2016291" y="4361259"/>
              <a:ext cx="5094" cy="11269"/>
            </a:xfrm>
            <a:custGeom>
              <a:avLst/>
              <a:gdLst/>
              <a:ahLst/>
              <a:cxnLst/>
              <a:rect l="l" t="t" r="r" b="b"/>
              <a:pathLst>
                <a:path w="146" h="323" extrusionOk="0">
                  <a:moveTo>
                    <a:pt x="45" y="1"/>
                  </a:moveTo>
                  <a:cubicBezTo>
                    <a:pt x="22" y="11"/>
                    <a:pt x="0" y="23"/>
                    <a:pt x="12" y="45"/>
                  </a:cubicBezTo>
                  <a:cubicBezTo>
                    <a:pt x="22" y="90"/>
                    <a:pt x="34" y="123"/>
                    <a:pt x="45" y="167"/>
                  </a:cubicBezTo>
                  <a:lnTo>
                    <a:pt x="45" y="234"/>
                  </a:lnTo>
                  <a:lnTo>
                    <a:pt x="45" y="268"/>
                  </a:lnTo>
                  <a:lnTo>
                    <a:pt x="45" y="301"/>
                  </a:lnTo>
                  <a:cubicBezTo>
                    <a:pt x="56" y="323"/>
                    <a:pt x="78" y="323"/>
                    <a:pt x="89" y="323"/>
                  </a:cubicBezTo>
                  <a:cubicBezTo>
                    <a:pt x="111" y="323"/>
                    <a:pt x="123" y="323"/>
                    <a:pt x="134" y="301"/>
                  </a:cubicBezTo>
                  <a:cubicBezTo>
                    <a:pt x="145" y="278"/>
                    <a:pt x="145" y="256"/>
                    <a:pt x="145" y="223"/>
                  </a:cubicBezTo>
                  <a:cubicBezTo>
                    <a:pt x="145" y="201"/>
                    <a:pt x="145" y="179"/>
                    <a:pt x="134" y="167"/>
                  </a:cubicBezTo>
                  <a:cubicBezTo>
                    <a:pt x="134" y="112"/>
                    <a:pt x="111" y="67"/>
                    <a:pt x="101" y="23"/>
                  </a:cubicBezTo>
                  <a:cubicBezTo>
                    <a:pt x="89" y="1"/>
                    <a:pt x="67" y="1"/>
                    <a:pt x="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33" name="Google Shape;22333;p33"/>
            <p:cNvSpPr/>
            <p:nvPr/>
          </p:nvSpPr>
          <p:spPr>
            <a:xfrm>
              <a:off x="2021350" y="4362411"/>
              <a:ext cx="5826" cy="7954"/>
            </a:xfrm>
            <a:custGeom>
              <a:avLst/>
              <a:gdLst/>
              <a:ahLst/>
              <a:cxnLst/>
              <a:rect l="l" t="t" r="r" b="b"/>
              <a:pathLst>
                <a:path w="167" h="228" extrusionOk="0">
                  <a:moveTo>
                    <a:pt x="33" y="1"/>
                  </a:moveTo>
                  <a:cubicBezTo>
                    <a:pt x="22" y="1"/>
                    <a:pt x="0" y="23"/>
                    <a:pt x="11" y="34"/>
                  </a:cubicBezTo>
                  <a:cubicBezTo>
                    <a:pt x="22" y="67"/>
                    <a:pt x="33" y="90"/>
                    <a:pt x="45" y="123"/>
                  </a:cubicBezTo>
                  <a:cubicBezTo>
                    <a:pt x="45" y="134"/>
                    <a:pt x="55" y="146"/>
                    <a:pt x="55" y="168"/>
                  </a:cubicBezTo>
                  <a:cubicBezTo>
                    <a:pt x="67" y="179"/>
                    <a:pt x="78" y="190"/>
                    <a:pt x="78" y="212"/>
                  </a:cubicBezTo>
                  <a:cubicBezTo>
                    <a:pt x="86" y="220"/>
                    <a:pt x="99" y="228"/>
                    <a:pt x="114" y="228"/>
                  </a:cubicBezTo>
                  <a:cubicBezTo>
                    <a:pt x="120" y="228"/>
                    <a:pt x="127" y="227"/>
                    <a:pt x="134" y="223"/>
                  </a:cubicBezTo>
                  <a:cubicBezTo>
                    <a:pt x="156" y="223"/>
                    <a:pt x="167" y="212"/>
                    <a:pt x="167" y="190"/>
                  </a:cubicBezTo>
                  <a:cubicBezTo>
                    <a:pt x="156" y="179"/>
                    <a:pt x="156" y="156"/>
                    <a:pt x="144" y="146"/>
                  </a:cubicBezTo>
                  <a:cubicBezTo>
                    <a:pt x="144" y="134"/>
                    <a:pt x="134" y="123"/>
                    <a:pt x="122" y="101"/>
                  </a:cubicBezTo>
                  <a:cubicBezTo>
                    <a:pt x="111" y="79"/>
                    <a:pt x="100" y="45"/>
                    <a:pt x="89" y="23"/>
                  </a:cubicBezTo>
                  <a:cubicBezTo>
                    <a:pt x="78" y="1"/>
                    <a:pt x="55" y="1"/>
                    <a:pt x="3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34" name="Google Shape;22334;p33"/>
            <p:cNvSpPr/>
            <p:nvPr/>
          </p:nvSpPr>
          <p:spPr>
            <a:xfrm>
              <a:off x="2026757" y="4362829"/>
              <a:ext cx="17479" cy="20967"/>
            </a:xfrm>
            <a:custGeom>
              <a:avLst/>
              <a:gdLst/>
              <a:ahLst/>
              <a:cxnLst/>
              <a:rect l="l" t="t" r="r" b="b"/>
              <a:pathLst>
                <a:path w="501" h="601" extrusionOk="0">
                  <a:moveTo>
                    <a:pt x="68" y="0"/>
                  </a:moveTo>
                  <a:cubicBezTo>
                    <a:pt x="45" y="0"/>
                    <a:pt x="12" y="0"/>
                    <a:pt x="1" y="22"/>
                  </a:cubicBezTo>
                  <a:cubicBezTo>
                    <a:pt x="1" y="55"/>
                    <a:pt x="23" y="67"/>
                    <a:pt x="45" y="67"/>
                  </a:cubicBezTo>
                  <a:lnTo>
                    <a:pt x="34" y="67"/>
                  </a:lnTo>
                  <a:cubicBezTo>
                    <a:pt x="34" y="78"/>
                    <a:pt x="45" y="78"/>
                    <a:pt x="45" y="78"/>
                  </a:cubicBezTo>
                  <a:lnTo>
                    <a:pt x="56" y="89"/>
                  </a:lnTo>
                  <a:cubicBezTo>
                    <a:pt x="68" y="100"/>
                    <a:pt x="68" y="100"/>
                    <a:pt x="68" y="111"/>
                  </a:cubicBezTo>
                  <a:cubicBezTo>
                    <a:pt x="78" y="122"/>
                    <a:pt x="78" y="134"/>
                    <a:pt x="90" y="144"/>
                  </a:cubicBezTo>
                  <a:lnTo>
                    <a:pt x="123" y="211"/>
                  </a:lnTo>
                  <a:cubicBezTo>
                    <a:pt x="123" y="223"/>
                    <a:pt x="134" y="233"/>
                    <a:pt x="145" y="245"/>
                  </a:cubicBezTo>
                  <a:cubicBezTo>
                    <a:pt x="145" y="267"/>
                    <a:pt x="157" y="267"/>
                    <a:pt x="167" y="278"/>
                  </a:cubicBezTo>
                  <a:cubicBezTo>
                    <a:pt x="179" y="300"/>
                    <a:pt x="201" y="300"/>
                    <a:pt x="223" y="300"/>
                  </a:cubicBezTo>
                  <a:cubicBezTo>
                    <a:pt x="234" y="289"/>
                    <a:pt x="246" y="289"/>
                    <a:pt x="246" y="278"/>
                  </a:cubicBezTo>
                  <a:cubicBezTo>
                    <a:pt x="256" y="278"/>
                    <a:pt x="256" y="289"/>
                    <a:pt x="256" y="289"/>
                  </a:cubicBezTo>
                  <a:cubicBezTo>
                    <a:pt x="268" y="322"/>
                    <a:pt x="278" y="345"/>
                    <a:pt x="290" y="378"/>
                  </a:cubicBezTo>
                  <a:cubicBezTo>
                    <a:pt x="301" y="401"/>
                    <a:pt x="312" y="445"/>
                    <a:pt x="345" y="456"/>
                  </a:cubicBezTo>
                  <a:cubicBezTo>
                    <a:pt x="356" y="462"/>
                    <a:pt x="365" y="464"/>
                    <a:pt x="373" y="464"/>
                  </a:cubicBezTo>
                  <a:cubicBezTo>
                    <a:pt x="382" y="464"/>
                    <a:pt x="390" y="462"/>
                    <a:pt x="401" y="456"/>
                  </a:cubicBezTo>
                  <a:cubicBezTo>
                    <a:pt x="401" y="500"/>
                    <a:pt x="412" y="534"/>
                    <a:pt x="424" y="579"/>
                  </a:cubicBezTo>
                  <a:cubicBezTo>
                    <a:pt x="424" y="589"/>
                    <a:pt x="446" y="601"/>
                    <a:pt x="468" y="601"/>
                  </a:cubicBezTo>
                  <a:cubicBezTo>
                    <a:pt x="479" y="601"/>
                    <a:pt x="501" y="589"/>
                    <a:pt x="501" y="567"/>
                  </a:cubicBezTo>
                  <a:lnTo>
                    <a:pt x="501" y="523"/>
                  </a:lnTo>
                  <a:lnTo>
                    <a:pt x="501" y="478"/>
                  </a:lnTo>
                  <a:cubicBezTo>
                    <a:pt x="501" y="456"/>
                    <a:pt x="490" y="423"/>
                    <a:pt x="479" y="401"/>
                  </a:cubicBezTo>
                  <a:cubicBezTo>
                    <a:pt x="468" y="345"/>
                    <a:pt x="434" y="312"/>
                    <a:pt x="390" y="267"/>
                  </a:cubicBezTo>
                  <a:lnTo>
                    <a:pt x="357" y="267"/>
                  </a:lnTo>
                  <a:cubicBezTo>
                    <a:pt x="323" y="211"/>
                    <a:pt x="301" y="167"/>
                    <a:pt x="278" y="111"/>
                  </a:cubicBezTo>
                  <a:cubicBezTo>
                    <a:pt x="268" y="89"/>
                    <a:pt x="246" y="89"/>
                    <a:pt x="223" y="89"/>
                  </a:cubicBezTo>
                  <a:cubicBezTo>
                    <a:pt x="201" y="89"/>
                    <a:pt x="190" y="100"/>
                    <a:pt x="190" y="122"/>
                  </a:cubicBezTo>
                  <a:cubicBezTo>
                    <a:pt x="179" y="111"/>
                    <a:pt x="179" y="100"/>
                    <a:pt x="179" y="100"/>
                  </a:cubicBezTo>
                  <a:cubicBezTo>
                    <a:pt x="145" y="55"/>
                    <a:pt x="123" y="11"/>
                    <a:pt x="6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35" name="Google Shape;22335;p33"/>
            <p:cNvSpPr/>
            <p:nvPr/>
          </p:nvSpPr>
          <p:spPr>
            <a:xfrm>
              <a:off x="2027909" y="4391821"/>
              <a:ext cx="13641" cy="16432"/>
            </a:xfrm>
            <a:custGeom>
              <a:avLst/>
              <a:gdLst/>
              <a:ahLst/>
              <a:cxnLst/>
              <a:rect l="l" t="t" r="r" b="b"/>
              <a:pathLst>
                <a:path w="391" h="471" extrusionOk="0">
                  <a:moveTo>
                    <a:pt x="96" y="1"/>
                  </a:moveTo>
                  <a:cubicBezTo>
                    <a:pt x="76" y="1"/>
                    <a:pt x="57" y="9"/>
                    <a:pt x="57" y="25"/>
                  </a:cubicBezTo>
                  <a:lnTo>
                    <a:pt x="57" y="237"/>
                  </a:lnTo>
                  <a:cubicBezTo>
                    <a:pt x="57" y="270"/>
                    <a:pt x="68" y="304"/>
                    <a:pt x="68" y="337"/>
                  </a:cubicBezTo>
                  <a:cubicBezTo>
                    <a:pt x="68" y="370"/>
                    <a:pt x="57" y="393"/>
                    <a:pt x="57" y="415"/>
                  </a:cubicBezTo>
                  <a:lnTo>
                    <a:pt x="57" y="426"/>
                  </a:lnTo>
                  <a:cubicBezTo>
                    <a:pt x="45" y="426"/>
                    <a:pt x="45" y="415"/>
                    <a:pt x="35" y="415"/>
                  </a:cubicBezTo>
                  <a:cubicBezTo>
                    <a:pt x="1" y="415"/>
                    <a:pt x="1" y="470"/>
                    <a:pt x="35" y="470"/>
                  </a:cubicBezTo>
                  <a:cubicBezTo>
                    <a:pt x="57" y="470"/>
                    <a:pt x="68" y="459"/>
                    <a:pt x="68" y="448"/>
                  </a:cubicBezTo>
                  <a:lnTo>
                    <a:pt x="112" y="448"/>
                  </a:lnTo>
                  <a:cubicBezTo>
                    <a:pt x="112" y="448"/>
                    <a:pt x="112" y="437"/>
                    <a:pt x="124" y="437"/>
                  </a:cubicBezTo>
                  <a:cubicBezTo>
                    <a:pt x="124" y="437"/>
                    <a:pt x="124" y="448"/>
                    <a:pt x="134" y="448"/>
                  </a:cubicBezTo>
                  <a:cubicBezTo>
                    <a:pt x="146" y="448"/>
                    <a:pt x="168" y="448"/>
                    <a:pt x="179" y="437"/>
                  </a:cubicBezTo>
                  <a:lnTo>
                    <a:pt x="190" y="437"/>
                  </a:lnTo>
                  <a:cubicBezTo>
                    <a:pt x="201" y="437"/>
                    <a:pt x="201" y="437"/>
                    <a:pt x="213" y="426"/>
                  </a:cubicBezTo>
                  <a:cubicBezTo>
                    <a:pt x="223" y="426"/>
                    <a:pt x="245" y="426"/>
                    <a:pt x="245" y="415"/>
                  </a:cubicBezTo>
                  <a:cubicBezTo>
                    <a:pt x="290" y="348"/>
                    <a:pt x="334" y="292"/>
                    <a:pt x="379" y="237"/>
                  </a:cubicBezTo>
                  <a:cubicBezTo>
                    <a:pt x="391" y="225"/>
                    <a:pt x="379" y="203"/>
                    <a:pt x="368" y="203"/>
                  </a:cubicBezTo>
                  <a:cubicBezTo>
                    <a:pt x="362" y="198"/>
                    <a:pt x="354" y="195"/>
                    <a:pt x="346" y="195"/>
                  </a:cubicBezTo>
                  <a:cubicBezTo>
                    <a:pt x="337" y="195"/>
                    <a:pt x="329" y="198"/>
                    <a:pt x="324" y="203"/>
                  </a:cubicBezTo>
                  <a:cubicBezTo>
                    <a:pt x="324" y="192"/>
                    <a:pt x="312" y="192"/>
                    <a:pt x="312" y="192"/>
                  </a:cubicBezTo>
                  <a:cubicBezTo>
                    <a:pt x="305" y="189"/>
                    <a:pt x="299" y="187"/>
                    <a:pt x="293" y="187"/>
                  </a:cubicBezTo>
                  <a:cubicBezTo>
                    <a:pt x="283" y="187"/>
                    <a:pt x="275" y="192"/>
                    <a:pt x="268" y="192"/>
                  </a:cubicBezTo>
                  <a:cubicBezTo>
                    <a:pt x="245" y="203"/>
                    <a:pt x="235" y="225"/>
                    <a:pt x="213" y="248"/>
                  </a:cubicBezTo>
                  <a:lnTo>
                    <a:pt x="213" y="170"/>
                  </a:lnTo>
                  <a:cubicBezTo>
                    <a:pt x="213" y="148"/>
                    <a:pt x="179" y="136"/>
                    <a:pt x="157" y="136"/>
                  </a:cubicBezTo>
                  <a:lnTo>
                    <a:pt x="146" y="136"/>
                  </a:lnTo>
                  <a:cubicBezTo>
                    <a:pt x="146" y="104"/>
                    <a:pt x="134" y="70"/>
                    <a:pt x="134" y="25"/>
                  </a:cubicBezTo>
                  <a:cubicBezTo>
                    <a:pt x="134" y="9"/>
                    <a:pt x="115" y="1"/>
                    <a:pt x="9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36" name="Google Shape;22336;p33"/>
            <p:cNvSpPr/>
            <p:nvPr/>
          </p:nvSpPr>
          <p:spPr>
            <a:xfrm>
              <a:off x="2001638" y="4400892"/>
              <a:ext cx="22433" cy="10850"/>
            </a:xfrm>
            <a:custGeom>
              <a:avLst/>
              <a:gdLst/>
              <a:ahLst/>
              <a:cxnLst/>
              <a:rect l="l" t="t" r="r" b="b"/>
              <a:pathLst>
                <a:path w="643" h="311" extrusionOk="0">
                  <a:moveTo>
                    <a:pt x="46" y="1"/>
                  </a:moveTo>
                  <a:cubicBezTo>
                    <a:pt x="27" y="1"/>
                    <a:pt x="1" y="16"/>
                    <a:pt x="9" y="32"/>
                  </a:cubicBezTo>
                  <a:cubicBezTo>
                    <a:pt x="98" y="177"/>
                    <a:pt x="254" y="299"/>
                    <a:pt x="432" y="311"/>
                  </a:cubicBezTo>
                  <a:cubicBezTo>
                    <a:pt x="442" y="311"/>
                    <a:pt x="442" y="311"/>
                    <a:pt x="454" y="299"/>
                  </a:cubicBezTo>
                  <a:cubicBezTo>
                    <a:pt x="461" y="299"/>
                    <a:pt x="473" y="304"/>
                    <a:pt x="484" y="304"/>
                  </a:cubicBezTo>
                  <a:cubicBezTo>
                    <a:pt x="490" y="304"/>
                    <a:pt x="495" y="303"/>
                    <a:pt x="498" y="299"/>
                  </a:cubicBezTo>
                  <a:cubicBezTo>
                    <a:pt x="509" y="299"/>
                    <a:pt x="521" y="299"/>
                    <a:pt x="531" y="288"/>
                  </a:cubicBezTo>
                  <a:cubicBezTo>
                    <a:pt x="542" y="294"/>
                    <a:pt x="554" y="296"/>
                    <a:pt x="565" y="296"/>
                  </a:cubicBezTo>
                  <a:cubicBezTo>
                    <a:pt x="576" y="296"/>
                    <a:pt x="587" y="294"/>
                    <a:pt x="598" y="288"/>
                  </a:cubicBezTo>
                  <a:cubicBezTo>
                    <a:pt x="610" y="288"/>
                    <a:pt x="620" y="277"/>
                    <a:pt x="620" y="266"/>
                  </a:cubicBezTo>
                  <a:lnTo>
                    <a:pt x="620" y="244"/>
                  </a:lnTo>
                  <a:lnTo>
                    <a:pt x="620" y="232"/>
                  </a:lnTo>
                  <a:lnTo>
                    <a:pt x="632" y="222"/>
                  </a:lnTo>
                  <a:lnTo>
                    <a:pt x="643" y="210"/>
                  </a:lnTo>
                  <a:lnTo>
                    <a:pt x="643" y="199"/>
                  </a:lnTo>
                  <a:lnTo>
                    <a:pt x="632" y="188"/>
                  </a:lnTo>
                  <a:lnTo>
                    <a:pt x="632" y="177"/>
                  </a:lnTo>
                  <a:cubicBezTo>
                    <a:pt x="632" y="166"/>
                    <a:pt x="632" y="166"/>
                    <a:pt x="620" y="166"/>
                  </a:cubicBezTo>
                  <a:cubicBezTo>
                    <a:pt x="620" y="155"/>
                    <a:pt x="620" y="155"/>
                    <a:pt x="610" y="155"/>
                  </a:cubicBezTo>
                  <a:cubicBezTo>
                    <a:pt x="610" y="143"/>
                    <a:pt x="598" y="143"/>
                    <a:pt x="598" y="143"/>
                  </a:cubicBezTo>
                  <a:cubicBezTo>
                    <a:pt x="587" y="143"/>
                    <a:pt x="587" y="133"/>
                    <a:pt x="576" y="133"/>
                  </a:cubicBezTo>
                  <a:lnTo>
                    <a:pt x="565" y="143"/>
                  </a:lnTo>
                  <a:cubicBezTo>
                    <a:pt x="554" y="143"/>
                    <a:pt x="543" y="143"/>
                    <a:pt x="543" y="155"/>
                  </a:cubicBezTo>
                  <a:lnTo>
                    <a:pt x="531" y="155"/>
                  </a:lnTo>
                  <a:cubicBezTo>
                    <a:pt x="521" y="155"/>
                    <a:pt x="521" y="143"/>
                    <a:pt x="509" y="143"/>
                  </a:cubicBezTo>
                  <a:cubicBezTo>
                    <a:pt x="498" y="133"/>
                    <a:pt x="487" y="133"/>
                    <a:pt x="465" y="133"/>
                  </a:cubicBezTo>
                  <a:cubicBezTo>
                    <a:pt x="454" y="143"/>
                    <a:pt x="442" y="143"/>
                    <a:pt x="442" y="155"/>
                  </a:cubicBezTo>
                  <a:cubicBezTo>
                    <a:pt x="432" y="155"/>
                    <a:pt x="432" y="166"/>
                    <a:pt x="432" y="177"/>
                  </a:cubicBezTo>
                  <a:lnTo>
                    <a:pt x="409" y="177"/>
                  </a:lnTo>
                  <a:cubicBezTo>
                    <a:pt x="409" y="188"/>
                    <a:pt x="398" y="188"/>
                    <a:pt x="398" y="199"/>
                  </a:cubicBezTo>
                  <a:cubicBezTo>
                    <a:pt x="387" y="188"/>
                    <a:pt x="365" y="188"/>
                    <a:pt x="353" y="177"/>
                  </a:cubicBezTo>
                  <a:lnTo>
                    <a:pt x="343" y="177"/>
                  </a:lnTo>
                  <a:lnTo>
                    <a:pt x="343" y="166"/>
                  </a:lnTo>
                  <a:lnTo>
                    <a:pt x="331" y="166"/>
                  </a:lnTo>
                  <a:lnTo>
                    <a:pt x="309" y="143"/>
                  </a:lnTo>
                  <a:cubicBezTo>
                    <a:pt x="298" y="138"/>
                    <a:pt x="287" y="135"/>
                    <a:pt x="276" y="135"/>
                  </a:cubicBezTo>
                  <a:cubicBezTo>
                    <a:pt x="264" y="135"/>
                    <a:pt x="253" y="138"/>
                    <a:pt x="242" y="143"/>
                  </a:cubicBezTo>
                  <a:cubicBezTo>
                    <a:pt x="231" y="155"/>
                    <a:pt x="231" y="166"/>
                    <a:pt x="242" y="177"/>
                  </a:cubicBezTo>
                  <a:lnTo>
                    <a:pt x="231" y="177"/>
                  </a:lnTo>
                  <a:cubicBezTo>
                    <a:pt x="165" y="133"/>
                    <a:pt x="109" y="77"/>
                    <a:pt x="64" y="10"/>
                  </a:cubicBezTo>
                  <a:cubicBezTo>
                    <a:pt x="61" y="3"/>
                    <a:pt x="54" y="1"/>
                    <a:pt x="4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37" name="Google Shape;22337;p33"/>
            <p:cNvSpPr/>
            <p:nvPr/>
          </p:nvSpPr>
          <p:spPr>
            <a:xfrm>
              <a:off x="2025222" y="4407068"/>
              <a:ext cx="802" cy="802"/>
            </a:xfrm>
            <a:custGeom>
              <a:avLst/>
              <a:gdLst/>
              <a:ahLst/>
              <a:cxnLst/>
              <a:rect l="l" t="t" r="r" b="b"/>
              <a:pathLst>
                <a:path w="23" h="23" extrusionOk="0">
                  <a:moveTo>
                    <a:pt x="11" y="0"/>
                  </a:moveTo>
                  <a:cubicBezTo>
                    <a:pt x="0" y="0"/>
                    <a:pt x="0" y="0"/>
                    <a:pt x="0" y="11"/>
                  </a:cubicBezTo>
                  <a:cubicBezTo>
                    <a:pt x="0" y="11"/>
                    <a:pt x="0" y="22"/>
                    <a:pt x="11" y="22"/>
                  </a:cubicBezTo>
                  <a:lnTo>
                    <a:pt x="23" y="11"/>
                  </a:lnTo>
                  <a:lnTo>
                    <a:pt x="11"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38" name="Google Shape;22338;p33"/>
            <p:cNvSpPr/>
            <p:nvPr/>
          </p:nvSpPr>
          <p:spPr>
            <a:xfrm>
              <a:off x="1994939" y="4383378"/>
              <a:ext cx="3524" cy="3140"/>
            </a:xfrm>
            <a:custGeom>
              <a:avLst/>
              <a:gdLst/>
              <a:ahLst/>
              <a:cxnLst/>
              <a:rect l="l" t="t" r="r" b="b"/>
              <a:pathLst>
                <a:path w="101" h="90" extrusionOk="0">
                  <a:moveTo>
                    <a:pt x="45" y="0"/>
                  </a:moveTo>
                  <a:cubicBezTo>
                    <a:pt x="34" y="0"/>
                    <a:pt x="34" y="0"/>
                    <a:pt x="23" y="12"/>
                  </a:cubicBezTo>
                  <a:cubicBezTo>
                    <a:pt x="23" y="12"/>
                    <a:pt x="12" y="12"/>
                    <a:pt x="12" y="23"/>
                  </a:cubicBezTo>
                  <a:lnTo>
                    <a:pt x="1" y="34"/>
                  </a:lnTo>
                  <a:cubicBezTo>
                    <a:pt x="1" y="45"/>
                    <a:pt x="12" y="56"/>
                    <a:pt x="12" y="56"/>
                  </a:cubicBezTo>
                  <a:cubicBezTo>
                    <a:pt x="12" y="67"/>
                    <a:pt x="23" y="67"/>
                    <a:pt x="23" y="67"/>
                  </a:cubicBezTo>
                  <a:lnTo>
                    <a:pt x="23" y="79"/>
                  </a:lnTo>
                  <a:cubicBezTo>
                    <a:pt x="34" y="79"/>
                    <a:pt x="34" y="79"/>
                    <a:pt x="45" y="89"/>
                  </a:cubicBezTo>
                  <a:lnTo>
                    <a:pt x="68" y="89"/>
                  </a:lnTo>
                  <a:cubicBezTo>
                    <a:pt x="78" y="89"/>
                    <a:pt x="78" y="89"/>
                    <a:pt x="78" y="79"/>
                  </a:cubicBezTo>
                  <a:lnTo>
                    <a:pt x="90" y="79"/>
                  </a:lnTo>
                  <a:cubicBezTo>
                    <a:pt x="101" y="79"/>
                    <a:pt x="101" y="67"/>
                    <a:pt x="101" y="67"/>
                  </a:cubicBezTo>
                  <a:lnTo>
                    <a:pt x="101" y="56"/>
                  </a:lnTo>
                  <a:lnTo>
                    <a:pt x="101" y="34"/>
                  </a:lnTo>
                  <a:lnTo>
                    <a:pt x="101" y="23"/>
                  </a:lnTo>
                  <a:cubicBezTo>
                    <a:pt x="90" y="12"/>
                    <a:pt x="90" y="12"/>
                    <a:pt x="78" y="12"/>
                  </a:cubicBezTo>
                  <a:cubicBezTo>
                    <a:pt x="78" y="0"/>
                    <a:pt x="68" y="0"/>
                    <a:pt x="6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39" name="Google Shape;22339;p33"/>
            <p:cNvSpPr/>
            <p:nvPr/>
          </p:nvSpPr>
          <p:spPr>
            <a:xfrm>
              <a:off x="1915533" y="4399846"/>
              <a:ext cx="27631" cy="7326"/>
            </a:xfrm>
            <a:custGeom>
              <a:avLst/>
              <a:gdLst/>
              <a:ahLst/>
              <a:cxnLst/>
              <a:rect l="l" t="t" r="r" b="b"/>
              <a:pathLst>
                <a:path w="792" h="210" extrusionOk="0">
                  <a:moveTo>
                    <a:pt x="241" y="1"/>
                  </a:moveTo>
                  <a:cubicBezTo>
                    <a:pt x="177" y="1"/>
                    <a:pt x="113" y="7"/>
                    <a:pt x="52" y="18"/>
                  </a:cubicBezTo>
                  <a:cubicBezTo>
                    <a:pt x="1" y="28"/>
                    <a:pt x="25" y="86"/>
                    <a:pt x="64" y="86"/>
                  </a:cubicBezTo>
                  <a:cubicBezTo>
                    <a:pt x="68" y="86"/>
                    <a:pt x="71" y="85"/>
                    <a:pt x="75" y="84"/>
                  </a:cubicBezTo>
                  <a:cubicBezTo>
                    <a:pt x="130" y="73"/>
                    <a:pt x="186" y="68"/>
                    <a:pt x="242" y="68"/>
                  </a:cubicBezTo>
                  <a:cubicBezTo>
                    <a:pt x="297" y="68"/>
                    <a:pt x="353" y="73"/>
                    <a:pt x="408" y="84"/>
                  </a:cubicBezTo>
                  <a:cubicBezTo>
                    <a:pt x="520" y="107"/>
                    <a:pt x="619" y="163"/>
                    <a:pt x="720" y="207"/>
                  </a:cubicBezTo>
                  <a:cubicBezTo>
                    <a:pt x="725" y="209"/>
                    <a:pt x="731" y="210"/>
                    <a:pt x="737" y="210"/>
                  </a:cubicBezTo>
                  <a:cubicBezTo>
                    <a:pt x="766" y="210"/>
                    <a:pt x="791" y="190"/>
                    <a:pt x="764" y="163"/>
                  </a:cubicBezTo>
                  <a:cubicBezTo>
                    <a:pt x="675" y="84"/>
                    <a:pt x="542" y="40"/>
                    <a:pt x="431" y="18"/>
                  </a:cubicBezTo>
                  <a:cubicBezTo>
                    <a:pt x="369" y="7"/>
                    <a:pt x="305" y="1"/>
                    <a:pt x="2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40" name="Google Shape;22340;p33"/>
            <p:cNvSpPr/>
            <p:nvPr/>
          </p:nvSpPr>
          <p:spPr>
            <a:xfrm>
              <a:off x="1933221" y="4411568"/>
              <a:ext cx="9769" cy="3942"/>
            </a:xfrm>
            <a:custGeom>
              <a:avLst/>
              <a:gdLst/>
              <a:ahLst/>
              <a:cxnLst/>
              <a:rect l="l" t="t" r="r" b="b"/>
              <a:pathLst>
                <a:path w="280" h="113" extrusionOk="0">
                  <a:moveTo>
                    <a:pt x="50" y="0"/>
                  </a:moveTo>
                  <a:cubicBezTo>
                    <a:pt x="34" y="0"/>
                    <a:pt x="20" y="11"/>
                    <a:pt x="13" y="27"/>
                  </a:cubicBezTo>
                  <a:cubicBezTo>
                    <a:pt x="1" y="49"/>
                    <a:pt x="23" y="60"/>
                    <a:pt x="45" y="71"/>
                  </a:cubicBezTo>
                  <a:cubicBezTo>
                    <a:pt x="79" y="82"/>
                    <a:pt x="112" y="82"/>
                    <a:pt x="146" y="94"/>
                  </a:cubicBezTo>
                  <a:cubicBezTo>
                    <a:pt x="157" y="94"/>
                    <a:pt x="168" y="104"/>
                    <a:pt x="191" y="104"/>
                  </a:cubicBezTo>
                  <a:cubicBezTo>
                    <a:pt x="202" y="110"/>
                    <a:pt x="213" y="113"/>
                    <a:pt x="224" y="113"/>
                  </a:cubicBezTo>
                  <a:cubicBezTo>
                    <a:pt x="235" y="113"/>
                    <a:pt x="246" y="110"/>
                    <a:pt x="257" y="104"/>
                  </a:cubicBezTo>
                  <a:cubicBezTo>
                    <a:pt x="279" y="104"/>
                    <a:pt x="279" y="82"/>
                    <a:pt x="268" y="71"/>
                  </a:cubicBezTo>
                  <a:cubicBezTo>
                    <a:pt x="257" y="49"/>
                    <a:pt x="235" y="38"/>
                    <a:pt x="213" y="38"/>
                  </a:cubicBezTo>
                  <a:cubicBezTo>
                    <a:pt x="201" y="27"/>
                    <a:pt x="179" y="27"/>
                    <a:pt x="168" y="27"/>
                  </a:cubicBezTo>
                  <a:cubicBezTo>
                    <a:pt x="134" y="15"/>
                    <a:pt x="102" y="5"/>
                    <a:pt x="68" y="5"/>
                  </a:cubicBezTo>
                  <a:cubicBezTo>
                    <a:pt x="62" y="2"/>
                    <a:pt x="56"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41" name="Google Shape;22341;p33"/>
            <p:cNvSpPr/>
            <p:nvPr/>
          </p:nvSpPr>
          <p:spPr>
            <a:xfrm>
              <a:off x="1955376" y="4478414"/>
              <a:ext cx="17897" cy="24840"/>
            </a:xfrm>
            <a:custGeom>
              <a:avLst/>
              <a:gdLst/>
              <a:ahLst/>
              <a:cxnLst/>
              <a:rect l="l" t="t" r="r" b="b"/>
              <a:pathLst>
                <a:path w="513" h="712" extrusionOk="0">
                  <a:moveTo>
                    <a:pt x="354" y="1"/>
                  </a:moveTo>
                  <a:cubicBezTo>
                    <a:pt x="342" y="1"/>
                    <a:pt x="331" y="4"/>
                    <a:pt x="322" y="12"/>
                  </a:cubicBezTo>
                  <a:cubicBezTo>
                    <a:pt x="234" y="91"/>
                    <a:pt x="167" y="180"/>
                    <a:pt x="112" y="279"/>
                  </a:cubicBezTo>
                  <a:cubicBezTo>
                    <a:pt x="45" y="380"/>
                    <a:pt x="0" y="491"/>
                    <a:pt x="67" y="602"/>
                  </a:cubicBezTo>
                  <a:cubicBezTo>
                    <a:pt x="75" y="610"/>
                    <a:pt x="94" y="618"/>
                    <a:pt x="112" y="618"/>
                  </a:cubicBezTo>
                  <a:cubicBezTo>
                    <a:pt x="120" y="618"/>
                    <a:pt x="127" y="616"/>
                    <a:pt x="134" y="613"/>
                  </a:cubicBezTo>
                  <a:lnTo>
                    <a:pt x="134" y="613"/>
                  </a:lnTo>
                  <a:cubicBezTo>
                    <a:pt x="134" y="635"/>
                    <a:pt x="134" y="657"/>
                    <a:pt x="122" y="680"/>
                  </a:cubicBezTo>
                  <a:cubicBezTo>
                    <a:pt x="122" y="699"/>
                    <a:pt x="149" y="711"/>
                    <a:pt x="173" y="711"/>
                  </a:cubicBezTo>
                  <a:cubicBezTo>
                    <a:pt x="190" y="711"/>
                    <a:pt x="207" y="705"/>
                    <a:pt x="211" y="691"/>
                  </a:cubicBezTo>
                  <a:lnTo>
                    <a:pt x="278" y="558"/>
                  </a:lnTo>
                  <a:cubicBezTo>
                    <a:pt x="290" y="513"/>
                    <a:pt x="312" y="469"/>
                    <a:pt x="334" y="424"/>
                  </a:cubicBezTo>
                  <a:cubicBezTo>
                    <a:pt x="379" y="335"/>
                    <a:pt x="434" y="257"/>
                    <a:pt x="500" y="180"/>
                  </a:cubicBezTo>
                  <a:cubicBezTo>
                    <a:pt x="512" y="168"/>
                    <a:pt x="500" y="146"/>
                    <a:pt x="490" y="135"/>
                  </a:cubicBezTo>
                  <a:cubicBezTo>
                    <a:pt x="483" y="132"/>
                    <a:pt x="476" y="130"/>
                    <a:pt x="468" y="130"/>
                  </a:cubicBezTo>
                  <a:cubicBezTo>
                    <a:pt x="450" y="130"/>
                    <a:pt x="431" y="138"/>
                    <a:pt x="423" y="146"/>
                  </a:cubicBezTo>
                  <a:cubicBezTo>
                    <a:pt x="356" y="224"/>
                    <a:pt x="290" y="302"/>
                    <a:pt x="245" y="390"/>
                  </a:cubicBezTo>
                  <a:cubicBezTo>
                    <a:pt x="211" y="447"/>
                    <a:pt x="178" y="491"/>
                    <a:pt x="156" y="546"/>
                  </a:cubicBezTo>
                  <a:cubicBezTo>
                    <a:pt x="134" y="469"/>
                    <a:pt x="178" y="380"/>
                    <a:pt x="223" y="302"/>
                  </a:cubicBezTo>
                  <a:cubicBezTo>
                    <a:pt x="267" y="224"/>
                    <a:pt x="334" y="146"/>
                    <a:pt x="401" y="68"/>
                  </a:cubicBezTo>
                  <a:cubicBezTo>
                    <a:pt x="435" y="35"/>
                    <a:pt x="392" y="1"/>
                    <a:pt x="35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42" name="Google Shape;22342;p33"/>
            <p:cNvSpPr/>
            <p:nvPr/>
          </p:nvSpPr>
          <p:spPr>
            <a:xfrm>
              <a:off x="1964691" y="4494742"/>
              <a:ext cx="7012" cy="14862"/>
            </a:xfrm>
            <a:custGeom>
              <a:avLst/>
              <a:gdLst/>
              <a:ahLst/>
              <a:cxnLst/>
              <a:rect l="l" t="t" r="r" b="b"/>
              <a:pathLst>
                <a:path w="201" h="426" extrusionOk="0">
                  <a:moveTo>
                    <a:pt x="178" y="1"/>
                  </a:moveTo>
                  <a:cubicBezTo>
                    <a:pt x="156" y="1"/>
                    <a:pt x="134" y="1"/>
                    <a:pt x="134" y="23"/>
                  </a:cubicBezTo>
                  <a:cubicBezTo>
                    <a:pt x="100" y="78"/>
                    <a:pt x="67" y="134"/>
                    <a:pt x="45" y="201"/>
                  </a:cubicBezTo>
                  <a:cubicBezTo>
                    <a:pt x="23" y="268"/>
                    <a:pt x="11" y="334"/>
                    <a:pt x="0" y="401"/>
                  </a:cubicBezTo>
                  <a:cubicBezTo>
                    <a:pt x="0" y="418"/>
                    <a:pt x="20" y="426"/>
                    <a:pt x="39" y="426"/>
                  </a:cubicBezTo>
                  <a:cubicBezTo>
                    <a:pt x="58" y="426"/>
                    <a:pt x="78" y="418"/>
                    <a:pt x="78" y="401"/>
                  </a:cubicBezTo>
                  <a:cubicBezTo>
                    <a:pt x="112" y="278"/>
                    <a:pt x="144" y="156"/>
                    <a:pt x="201" y="34"/>
                  </a:cubicBezTo>
                  <a:cubicBezTo>
                    <a:pt x="201" y="11"/>
                    <a:pt x="189" y="1"/>
                    <a:pt x="17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43" name="Google Shape;22343;p33"/>
            <p:cNvSpPr/>
            <p:nvPr/>
          </p:nvSpPr>
          <p:spPr>
            <a:xfrm>
              <a:off x="1984473" y="4294169"/>
              <a:ext cx="5338" cy="27212"/>
            </a:xfrm>
            <a:custGeom>
              <a:avLst/>
              <a:gdLst/>
              <a:ahLst/>
              <a:cxnLst/>
              <a:rect l="l" t="t" r="r" b="b"/>
              <a:pathLst>
                <a:path w="153" h="780" extrusionOk="0">
                  <a:moveTo>
                    <a:pt x="96" y="0"/>
                  </a:moveTo>
                  <a:cubicBezTo>
                    <a:pt x="83" y="0"/>
                    <a:pt x="71" y="6"/>
                    <a:pt x="67" y="21"/>
                  </a:cubicBezTo>
                  <a:cubicBezTo>
                    <a:pt x="22" y="144"/>
                    <a:pt x="0" y="266"/>
                    <a:pt x="0" y="389"/>
                  </a:cubicBezTo>
                  <a:cubicBezTo>
                    <a:pt x="0" y="511"/>
                    <a:pt x="0" y="644"/>
                    <a:pt x="56" y="755"/>
                  </a:cubicBezTo>
                  <a:cubicBezTo>
                    <a:pt x="61" y="771"/>
                    <a:pt x="81" y="780"/>
                    <a:pt x="100" y="780"/>
                  </a:cubicBezTo>
                  <a:cubicBezTo>
                    <a:pt x="123" y="780"/>
                    <a:pt x="145" y="769"/>
                    <a:pt x="145" y="745"/>
                  </a:cubicBezTo>
                  <a:cubicBezTo>
                    <a:pt x="134" y="634"/>
                    <a:pt x="101" y="511"/>
                    <a:pt x="101" y="400"/>
                  </a:cubicBezTo>
                  <a:cubicBezTo>
                    <a:pt x="101" y="278"/>
                    <a:pt x="123" y="155"/>
                    <a:pt x="145" y="44"/>
                  </a:cubicBezTo>
                  <a:cubicBezTo>
                    <a:pt x="152" y="22"/>
                    <a:pt x="121" y="0"/>
                    <a:pt x="9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44" name="Google Shape;22344;p33"/>
            <p:cNvSpPr/>
            <p:nvPr/>
          </p:nvSpPr>
          <p:spPr>
            <a:xfrm>
              <a:off x="1989880" y="4302577"/>
              <a:ext cx="4326" cy="21526"/>
            </a:xfrm>
            <a:custGeom>
              <a:avLst/>
              <a:gdLst/>
              <a:ahLst/>
              <a:cxnLst/>
              <a:rect l="l" t="t" r="r" b="b"/>
              <a:pathLst>
                <a:path w="124" h="617" extrusionOk="0">
                  <a:moveTo>
                    <a:pt x="68" y="0"/>
                  </a:moveTo>
                  <a:cubicBezTo>
                    <a:pt x="45" y="0"/>
                    <a:pt x="23" y="9"/>
                    <a:pt x="23" y="25"/>
                  </a:cubicBezTo>
                  <a:cubicBezTo>
                    <a:pt x="12" y="126"/>
                    <a:pt x="1" y="215"/>
                    <a:pt x="1" y="314"/>
                  </a:cubicBezTo>
                  <a:cubicBezTo>
                    <a:pt x="1" y="403"/>
                    <a:pt x="1" y="504"/>
                    <a:pt x="35" y="593"/>
                  </a:cubicBezTo>
                  <a:cubicBezTo>
                    <a:pt x="40" y="608"/>
                    <a:pt x="56" y="616"/>
                    <a:pt x="74" y="616"/>
                  </a:cubicBezTo>
                  <a:cubicBezTo>
                    <a:pt x="95" y="616"/>
                    <a:pt x="117" y="605"/>
                    <a:pt x="124" y="581"/>
                  </a:cubicBezTo>
                  <a:cubicBezTo>
                    <a:pt x="124" y="537"/>
                    <a:pt x="112" y="492"/>
                    <a:pt x="112" y="448"/>
                  </a:cubicBezTo>
                  <a:cubicBezTo>
                    <a:pt x="112" y="403"/>
                    <a:pt x="101" y="348"/>
                    <a:pt x="101" y="304"/>
                  </a:cubicBezTo>
                  <a:cubicBezTo>
                    <a:pt x="101" y="215"/>
                    <a:pt x="101" y="126"/>
                    <a:pt x="112" y="25"/>
                  </a:cubicBezTo>
                  <a:cubicBezTo>
                    <a:pt x="112" y="9"/>
                    <a:pt x="90" y="0"/>
                    <a:pt x="6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45" name="Google Shape;22345;p33"/>
            <p:cNvSpPr/>
            <p:nvPr/>
          </p:nvSpPr>
          <p:spPr>
            <a:xfrm>
              <a:off x="1993962" y="4296960"/>
              <a:ext cx="12734" cy="25154"/>
            </a:xfrm>
            <a:custGeom>
              <a:avLst/>
              <a:gdLst/>
              <a:ahLst/>
              <a:cxnLst/>
              <a:rect l="l" t="t" r="r" b="b"/>
              <a:pathLst>
                <a:path w="365" h="721" extrusionOk="0">
                  <a:moveTo>
                    <a:pt x="316" y="0"/>
                  </a:moveTo>
                  <a:cubicBezTo>
                    <a:pt x="300" y="0"/>
                    <a:pt x="282" y="6"/>
                    <a:pt x="274" y="20"/>
                  </a:cubicBezTo>
                  <a:cubicBezTo>
                    <a:pt x="118" y="208"/>
                    <a:pt x="40" y="442"/>
                    <a:pt x="7" y="687"/>
                  </a:cubicBezTo>
                  <a:cubicBezTo>
                    <a:pt x="1" y="709"/>
                    <a:pt x="26" y="720"/>
                    <a:pt x="52" y="720"/>
                  </a:cubicBezTo>
                  <a:cubicBezTo>
                    <a:pt x="78" y="720"/>
                    <a:pt x="106" y="709"/>
                    <a:pt x="106" y="687"/>
                  </a:cubicBezTo>
                  <a:cubicBezTo>
                    <a:pt x="151" y="453"/>
                    <a:pt x="251" y="242"/>
                    <a:pt x="351" y="42"/>
                  </a:cubicBezTo>
                  <a:cubicBezTo>
                    <a:pt x="364" y="15"/>
                    <a:pt x="341" y="0"/>
                    <a:pt x="31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46" name="Google Shape;22346;p33"/>
            <p:cNvSpPr/>
            <p:nvPr/>
          </p:nvSpPr>
          <p:spPr>
            <a:xfrm>
              <a:off x="1954189" y="4311718"/>
              <a:ext cx="15804" cy="18176"/>
            </a:xfrm>
            <a:custGeom>
              <a:avLst/>
              <a:gdLst/>
              <a:ahLst/>
              <a:cxnLst/>
              <a:rect l="l" t="t" r="r" b="b"/>
              <a:pathLst>
                <a:path w="453" h="521" extrusionOk="0">
                  <a:moveTo>
                    <a:pt x="49" y="1"/>
                  </a:moveTo>
                  <a:cubicBezTo>
                    <a:pt x="41" y="1"/>
                    <a:pt x="32" y="3"/>
                    <a:pt x="23" y="8"/>
                  </a:cubicBezTo>
                  <a:cubicBezTo>
                    <a:pt x="12" y="8"/>
                    <a:pt x="1" y="30"/>
                    <a:pt x="12" y="52"/>
                  </a:cubicBezTo>
                  <a:cubicBezTo>
                    <a:pt x="146" y="186"/>
                    <a:pt x="268" y="353"/>
                    <a:pt x="379" y="509"/>
                  </a:cubicBezTo>
                  <a:cubicBezTo>
                    <a:pt x="387" y="517"/>
                    <a:pt x="399" y="520"/>
                    <a:pt x="410" y="520"/>
                  </a:cubicBezTo>
                  <a:cubicBezTo>
                    <a:pt x="432" y="520"/>
                    <a:pt x="453" y="508"/>
                    <a:pt x="445" y="486"/>
                  </a:cubicBezTo>
                  <a:cubicBezTo>
                    <a:pt x="356" y="309"/>
                    <a:pt x="223" y="153"/>
                    <a:pt x="79" y="19"/>
                  </a:cubicBezTo>
                  <a:cubicBezTo>
                    <a:pt x="72" y="6"/>
                    <a:pt x="61" y="1"/>
                    <a:pt x="4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47" name="Google Shape;22347;p33"/>
            <p:cNvSpPr/>
            <p:nvPr/>
          </p:nvSpPr>
          <p:spPr>
            <a:xfrm>
              <a:off x="1964516" y="4316323"/>
              <a:ext cx="9001" cy="10187"/>
            </a:xfrm>
            <a:custGeom>
              <a:avLst/>
              <a:gdLst/>
              <a:ahLst/>
              <a:cxnLst/>
              <a:rect l="l" t="t" r="r" b="b"/>
              <a:pathLst>
                <a:path w="258" h="292" extrusionOk="0">
                  <a:moveTo>
                    <a:pt x="43" y="0"/>
                  </a:moveTo>
                  <a:cubicBezTo>
                    <a:pt x="24" y="0"/>
                    <a:pt x="0" y="16"/>
                    <a:pt x="16" y="32"/>
                  </a:cubicBezTo>
                  <a:cubicBezTo>
                    <a:pt x="50" y="76"/>
                    <a:pt x="72" y="120"/>
                    <a:pt x="105" y="154"/>
                  </a:cubicBezTo>
                  <a:cubicBezTo>
                    <a:pt x="117" y="177"/>
                    <a:pt x="139" y="199"/>
                    <a:pt x="149" y="221"/>
                  </a:cubicBezTo>
                  <a:cubicBezTo>
                    <a:pt x="161" y="243"/>
                    <a:pt x="183" y="266"/>
                    <a:pt x="194" y="288"/>
                  </a:cubicBezTo>
                  <a:cubicBezTo>
                    <a:pt x="200" y="291"/>
                    <a:pt x="207" y="292"/>
                    <a:pt x="215" y="292"/>
                  </a:cubicBezTo>
                  <a:cubicBezTo>
                    <a:pt x="236" y="292"/>
                    <a:pt x="258" y="282"/>
                    <a:pt x="250" y="266"/>
                  </a:cubicBezTo>
                  <a:cubicBezTo>
                    <a:pt x="228" y="243"/>
                    <a:pt x="216" y="221"/>
                    <a:pt x="206" y="199"/>
                  </a:cubicBezTo>
                  <a:cubicBezTo>
                    <a:pt x="183" y="177"/>
                    <a:pt x="172" y="154"/>
                    <a:pt x="161" y="132"/>
                  </a:cubicBezTo>
                  <a:cubicBezTo>
                    <a:pt x="127" y="98"/>
                    <a:pt x="94" y="54"/>
                    <a:pt x="60" y="9"/>
                  </a:cubicBezTo>
                  <a:cubicBezTo>
                    <a:pt x="57" y="3"/>
                    <a:pt x="50" y="0"/>
                    <a:pt x="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48" name="Google Shape;22348;p33"/>
            <p:cNvSpPr/>
            <p:nvPr/>
          </p:nvSpPr>
          <p:spPr>
            <a:xfrm>
              <a:off x="1920034" y="4311822"/>
              <a:ext cx="14688" cy="11966"/>
            </a:xfrm>
            <a:custGeom>
              <a:avLst/>
              <a:gdLst/>
              <a:ahLst/>
              <a:cxnLst/>
              <a:rect l="l" t="t" r="r" b="b"/>
              <a:pathLst>
                <a:path w="421" h="343" extrusionOk="0">
                  <a:moveTo>
                    <a:pt x="38" y="1"/>
                  </a:moveTo>
                  <a:cubicBezTo>
                    <a:pt x="19" y="1"/>
                    <a:pt x="1" y="11"/>
                    <a:pt x="1" y="27"/>
                  </a:cubicBezTo>
                  <a:cubicBezTo>
                    <a:pt x="12" y="39"/>
                    <a:pt x="12" y="49"/>
                    <a:pt x="12" y="61"/>
                  </a:cubicBezTo>
                  <a:cubicBezTo>
                    <a:pt x="12" y="72"/>
                    <a:pt x="35" y="72"/>
                    <a:pt x="45" y="72"/>
                  </a:cubicBezTo>
                  <a:cubicBezTo>
                    <a:pt x="90" y="116"/>
                    <a:pt x="146" y="150"/>
                    <a:pt x="190" y="194"/>
                  </a:cubicBezTo>
                  <a:cubicBezTo>
                    <a:pt x="246" y="239"/>
                    <a:pt x="302" y="294"/>
                    <a:pt x="357" y="338"/>
                  </a:cubicBezTo>
                  <a:cubicBezTo>
                    <a:pt x="363" y="342"/>
                    <a:pt x="370" y="343"/>
                    <a:pt x="378" y="343"/>
                  </a:cubicBezTo>
                  <a:cubicBezTo>
                    <a:pt x="399" y="343"/>
                    <a:pt x="421" y="332"/>
                    <a:pt x="413" y="316"/>
                  </a:cubicBezTo>
                  <a:cubicBezTo>
                    <a:pt x="368" y="249"/>
                    <a:pt x="302" y="194"/>
                    <a:pt x="246" y="150"/>
                  </a:cubicBezTo>
                  <a:cubicBezTo>
                    <a:pt x="190" y="94"/>
                    <a:pt x="124" y="49"/>
                    <a:pt x="57" y="5"/>
                  </a:cubicBezTo>
                  <a:cubicBezTo>
                    <a:pt x="51" y="2"/>
                    <a:pt x="44"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49" name="Google Shape;22349;p33"/>
            <p:cNvSpPr/>
            <p:nvPr/>
          </p:nvSpPr>
          <p:spPr>
            <a:xfrm>
              <a:off x="1929349" y="4313148"/>
              <a:ext cx="7431" cy="7012"/>
            </a:xfrm>
            <a:custGeom>
              <a:avLst/>
              <a:gdLst/>
              <a:ahLst/>
              <a:cxnLst/>
              <a:rect l="l" t="t" r="r" b="b"/>
              <a:pathLst>
                <a:path w="213" h="201" extrusionOk="0">
                  <a:moveTo>
                    <a:pt x="23" y="1"/>
                  </a:moveTo>
                  <a:cubicBezTo>
                    <a:pt x="12" y="11"/>
                    <a:pt x="1" y="23"/>
                    <a:pt x="12" y="34"/>
                  </a:cubicBezTo>
                  <a:cubicBezTo>
                    <a:pt x="57" y="90"/>
                    <a:pt x="101" y="145"/>
                    <a:pt x="156" y="189"/>
                  </a:cubicBezTo>
                  <a:cubicBezTo>
                    <a:pt x="156" y="201"/>
                    <a:pt x="179" y="201"/>
                    <a:pt x="190" y="201"/>
                  </a:cubicBezTo>
                  <a:cubicBezTo>
                    <a:pt x="201" y="189"/>
                    <a:pt x="213" y="179"/>
                    <a:pt x="201" y="167"/>
                  </a:cubicBezTo>
                  <a:cubicBezTo>
                    <a:pt x="156" y="112"/>
                    <a:pt x="112" y="67"/>
                    <a:pt x="68" y="11"/>
                  </a:cubicBezTo>
                  <a:cubicBezTo>
                    <a:pt x="57" y="1"/>
                    <a:pt x="35"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50" name="Google Shape;22350;p33"/>
            <p:cNvSpPr/>
            <p:nvPr/>
          </p:nvSpPr>
          <p:spPr>
            <a:xfrm>
              <a:off x="1934791" y="4314404"/>
              <a:ext cx="5477" cy="5373"/>
            </a:xfrm>
            <a:custGeom>
              <a:avLst/>
              <a:gdLst/>
              <a:ahLst/>
              <a:cxnLst/>
              <a:rect l="l" t="t" r="r" b="b"/>
              <a:pathLst>
                <a:path w="157" h="154" extrusionOk="0">
                  <a:moveTo>
                    <a:pt x="40" y="0"/>
                  </a:moveTo>
                  <a:cubicBezTo>
                    <a:pt x="34" y="0"/>
                    <a:pt x="29" y="3"/>
                    <a:pt x="23" y="9"/>
                  </a:cubicBezTo>
                  <a:cubicBezTo>
                    <a:pt x="12" y="9"/>
                    <a:pt x="12" y="20"/>
                    <a:pt x="12" y="20"/>
                  </a:cubicBezTo>
                  <a:cubicBezTo>
                    <a:pt x="0" y="31"/>
                    <a:pt x="0" y="42"/>
                    <a:pt x="12" y="42"/>
                  </a:cubicBezTo>
                  <a:cubicBezTo>
                    <a:pt x="23" y="64"/>
                    <a:pt x="34" y="76"/>
                    <a:pt x="57" y="98"/>
                  </a:cubicBezTo>
                  <a:cubicBezTo>
                    <a:pt x="57" y="109"/>
                    <a:pt x="67" y="120"/>
                    <a:pt x="79" y="120"/>
                  </a:cubicBezTo>
                  <a:lnTo>
                    <a:pt x="101" y="143"/>
                  </a:lnTo>
                  <a:cubicBezTo>
                    <a:pt x="112" y="153"/>
                    <a:pt x="123" y="153"/>
                    <a:pt x="123" y="153"/>
                  </a:cubicBezTo>
                  <a:lnTo>
                    <a:pt x="146" y="153"/>
                  </a:lnTo>
                  <a:cubicBezTo>
                    <a:pt x="146" y="143"/>
                    <a:pt x="156" y="143"/>
                    <a:pt x="156" y="131"/>
                  </a:cubicBezTo>
                  <a:lnTo>
                    <a:pt x="156" y="120"/>
                  </a:lnTo>
                  <a:cubicBezTo>
                    <a:pt x="146" y="109"/>
                    <a:pt x="146" y="98"/>
                    <a:pt x="134" y="87"/>
                  </a:cubicBezTo>
                  <a:lnTo>
                    <a:pt x="112" y="64"/>
                  </a:lnTo>
                  <a:cubicBezTo>
                    <a:pt x="101" y="54"/>
                    <a:pt x="89" y="31"/>
                    <a:pt x="79" y="20"/>
                  </a:cubicBezTo>
                  <a:cubicBezTo>
                    <a:pt x="67" y="9"/>
                    <a:pt x="57" y="9"/>
                    <a:pt x="57" y="9"/>
                  </a:cubicBezTo>
                  <a:cubicBezTo>
                    <a:pt x="51" y="3"/>
                    <a:pt x="45" y="0"/>
                    <a:pt x="4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51" name="Google Shape;22351;p33"/>
            <p:cNvSpPr/>
            <p:nvPr/>
          </p:nvSpPr>
          <p:spPr>
            <a:xfrm>
              <a:off x="1940618" y="4311613"/>
              <a:ext cx="3524" cy="2337"/>
            </a:xfrm>
            <a:custGeom>
              <a:avLst/>
              <a:gdLst/>
              <a:ahLst/>
              <a:cxnLst/>
              <a:rect l="l" t="t" r="r" b="b"/>
              <a:pathLst>
                <a:path w="101" h="67" extrusionOk="0">
                  <a:moveTo>
                    <a:pt x="45" y="0"/>
                  </a:moveTo>
                  <a:cubicBezTo>
                    <a:pt x="1" y="0"/>
                    <a:pt x="1" y="67"/>
                    <a:pt x="45" y="67"/>
                  </a:cubicBezTo>
                  <a:cubicBezTo>
                    <a:pt x="100" y="67"/>
                    <a:pt x="100"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52" name="Google Shape;22352;p33"/>
            <p:cNvSpPr/>
            <p:nvPr/>
          </p:nvSpPr>
          <p:spPr>
            <a:xfrm>
              <a:off x="2118025" y="4295181"/>
              <a:ext cx="32934" cy="66530"/>
            </a:xfrm>
            <a:custGeom>
              <a:avLst/>
              <a:gdLst/>
              <a:ahLst/>
              <a:cxnLst/>
              <a:rect l="l" t="t" r="r" b="b"/>
              <a:pathLst>
                <a:path w="944" h="1907" extrusionOk="0">
                  <a:moveTo>
                    <a:pt x="41" y="1"/>
                  </a:moveTo>
                  <a:cubicBezTo>
                    <a:pt x="21" y="1"/>
                    <a:pt x="0" y="19"/>
                    <a:pt x="10" y="37"/>
                  </a:cubicBezTo>
                  <a:cubicBezTo>
                    <a:pt x="32" y="71"/>
                    <a:pt x="65" y="93"/>
                    <a:pt x="99" y="126"/>
                  </a:cubicBezTo>
                  <a:cubicBezTo>
                    <a:pt x="121" y="148"/>
                    <a:pt x="143" y="182"/>
                    <a:pt x="165" y="215"/>
                  </a:cubicBezTo>
                  <a:cubicBezTo>
                    <a:pt x="210" y="282"/>
                    <a:pt x="254" y="348"/>
                    <a:pt x="287" y="415"/>
                  </a:cubicBezTo>
                  <a:cubicBezTo>
                    <a:pt x="366" y="571"/>
                    <a:pt x="410" y="738"/>
                    <a:pt x="477" y="894"/>
                  </a:cubicBezTo>
                  <a:cubicBezTo>
                    <a:pt x="544" y="1060"/>
                    <a:pt x="621" y="1205"/>
                    <a:pt x="688" y="1361"/>
                  </a:cubicBezTo>
                  <a:cubicBezTo>
                    <a:pt x="722" y="1438"/>
                    <a:pt x="744" y="1517"/>
                    <a:pt x="754" y="1594"/>
                  </a:cubicBezTo>
                  <a:cubicBezTo>
                    <a:pt x="754" y="1683"/>
                    <a:pt x="744" y="1761"/>
                    <a:pt x="722" y="1850"/>
                  </a:cubicBezTo>
                  <a:cubicBezTo>
                    <a:pt x="714" y="1885"/>
                    <a:pt x="752" y="1907"/>
                    <a:pt x="789" y="1907"/>
                  </a:cubicBezTo>
                  <a:cubicBezTo>
                    <a:pt x="810" y="1907"/>
                    <a:pt x="831" y="1900"/>
                    <a:pt x="843" y="1883"/>
                  </a:cubicBezTo>
                  <a:cubicBezTo>
                    <a:pt x="944" y="1739"/>
                    <a:pt x="910" y="1539"/>
                    <a:pt x="855" y="1383"/>
                  </a:cubicBezTo>
                  <a:cubicBezTo>
                    <a:pt x="788" y="1205"/>
                    <a:pt x="677" y="1049"/>
                    <a:pt x="599" y="872"/>
                  </a:cubicBezTo>
                  <a:cubicBezTo>
                    <a:pt x="532" y="694"/>
                    <a:pt x="465" y="516"/>
                    <a:pt x="376" y="348"/>
                  </a:cubicBezTo>
                  <a:cubicBezTo>
                    <a:pt x="343" y="282"/>
                    <a:pt x="299" y="215"/>
                    <a:pt x="243" y="148"/>
                  </a:cubicBezTo>
                  <a:cubicBezTo>
                    <a:pt x="188" y="93"/>
                    <a:pt x="132" y="26"/>
                    <a:pt x="54" y="4"/>
                  </a:cubicBezTo>
                  <a:cubicBezTo>
                    <a:pt x="50" y="2"/>
                    <a:pt x="45" y="1"/>
                    <a:pt x="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53" name="Google Shape;22353;p33"/>
            <p:cNvSpPr/>
            <p:nvPr/>
          </p:nvSpPr>
          <p:spPr>
            <a:xfrm>
              <a:off x="2146425" y="4327104"/>
              <a:ext cx="9978" cy="30143"/>
            </a:xfrm>
            <a:custGeom>
              <a:avLst/>
              <a:gdLst/>
              <a:ahLst/>
              <a:cxnLst/>
              <a:rect l="l" t="t" r="r" b="b"/>
              <a:pathLst>
                <a:path w="286" h="864" extrusionOk="0">
                  <a:moveTo>
                    <a:pt x="61" y="1"/>
                  </a:moveTo>
                  <a:cubicBezTo>
                    <a:pt x="32" y="1"/>
                    <a:pt x="0" y="16"/>
                    <a:pt x="7" y="45"/>
                  </a:cubicBezTo>
                  <a:cubicBezTo>
                    <a:pt x="63" y="167"/>
                    <a:pt x="96" y="290"/>
                    <a:pt x="118" y="424"/>
                  </a:cubicBezTo>
                  <a:cubicBezTo>
                    <a:pt x="141" y="557"/>
                    <a:pt x="141" y="691"/>
                    <a:pt x="118" y="824"/>
                  </a:cubicBezTo>
                  <a:cubicBezTo>
                    <a:pt x="112" y="849"/>
                    <a:pt x="145" y="863"/>
                    <a:pt x="176" y="863"/>
                  </a:cubicBezTo>
                  <a:cubicBezTo>
                    <a:pt x="201" y="863"/>
                    <a:pt x="225" y="854"/>
                    <a:pt x="230" y="835"/>
                  </a:cubicBezTo>
                  <a:cubicBezTo>
                    <a:pt x="286" y="557"/>
                    <a:pt x="252" y="256"/>
                    <a:pt x="96" y="12"/>
                  </a:cubicBezTo>
                  <a:cubicBezTo>
                    <a:pt x="89" y="4"/>
                    <a:pt x="75" y="1"/>
                    <a:pt x="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54" name="Google Shape;22354;p33"/>
            <p:cNvSpPr/>
            <p:nvPr/>
          </p:nvSpPr>
          <p:spPr>
            <a:xfrm>
              <a:off x="1937722" y="4450050"/>
              <a:ext cx="116873" cy="19432"/>
            </a:xfrm>
            <a:custGeom>
              <a:avLst/>
              <a:gdLst/>
              <a:ahLst/>
              <a:cxnLst/>
              <a:rect l="l" t="t" r="r" b="b"/>
              <a:pathLst>
                <a:path w="3350" h="557" extrusionOk="0">
                  <a:moveTo>
                    <a:pt x="80" y="1"/>
                  </a:moveTo>
                  <a:cubicBezTo>
                    <a:pt x="40" y="1"/>
                    <a:pt x="0" y="39"/>
                    <a:pt x="50" y="69"/>
                  </a:cubicBezTo>
                  <a:cubicBezTo>
                    <a:pt x="428" y="281"/>
                    <a:pt x="818" y="481"/>
                    <a:pt x="1251" y="536"/>
                  </a:cubicBezTo>
                  <a:cubicBezTo>
                    <a:pt x="1361" y="550"/>
                    <a:pt x="1472" y="556"/>
                    <a:pt x="1582" y="556"/>
                  </a:cubicBezTo>
                  <a:cubicBezTo>
                    <a:pt x="1916" y="556"/>
                    <a:pt x="2249" y="498"/>
                    <a:pt x="2575" y="414"/>
                  </a:cubicBezTo>
                  <a:cubicBezTo>
                    <a:pt x="2808" y="348"/>
                    <a:pt x="3053" y="269"/>
                    <a:pt x="3287" y="180"/>
                  </a:cubicBezTo>
                  <a:cubicBezTo>
                    <a:pt x="3349" y="159"/>
                    <a:pt x="3304" y="90"/>
                    <a:pt x="3244" y="90"/>
                  </a:cubicBezTo>
                  <a:cubicBezTo>
                    <a:pt x="3239" y="90"/>
                    <a:pt x="3235" y="91"/>
                    <a:pt x="3231" y="91"/>
                  </a:cubicBezTo>
                  <a:cubicBezTo>
                    <a:pt x="2830" y="225"/>
                    <a:pt x="2419" y="358"/>
                    <a:pt x="1997" y="414"/>
                  </a:cubicBezTo>
                  <a:cubicBezTo>
                    <a:pt x="1865" y="435"/>
                    <a:pt x="1733" y="445"/>
                    <a:pt x="1604" y="445"/>
                  </a:cubicBezTo>
                  <a:cubicBezTo>
                    <a:pt x="1307" y="445"/>
                    <a:pt x="1018" y="392"/>
                    <a:pt x="740" y="291"/>
                  </a:cubicBezTo>
                  <a:cubicBezTo>
                    <a:pt x="517" y="202"/>
                    <a:pt x="306" y="103"/>
                    <a:pt x="94" y="2"/>
                  </a:cubicBezTo>
                  <a:cubicBezTo>
                    <a:pt x="90" y="1"/>
                    <a:pt x="85" y="1"/>
                    <a:pt x="8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55" name="Google Shape;22355;p33"/>
            <p:cNvSpPr/>
            <p:nvPr/>
          </p:nvSpPr>
          <p:spPr>
            <a:xfrm>
              <a:off x="1940234" y="4377726"/>
              <a:ext cx="14409" cy="2861"/>
            </a:xfrm>
            <a:custGeom>
              <a:avLst/>
              <a:gdLst/>
              <a:ahLst/>
              <a:cxnLst/>
              <a:rect l="l" t="t" r="r" b="b"/>
              <a:pathLst>
                <a:path w="413" h="82" extrusionOk="0">
                  <a:moveTo>
                    <a:pt x="225" y="1"/>
                  </a:moveTo>
                  <a:cubicBezTo>
                    <a:pt x="153" y="1"/>
                    <a:pt x="80" y="15"/>
                    <a:pt x="12" y="40"/>
                  </a:cubicBezTo>
                  <a:cubicBezTo>
                    <a:pt x="0" y="40"/>
                    <a:pt x="0" y="63"/>
                    <a:pt x="0" y="73"/>
                  </a:cubicBezTo>
                  <a:cubicBezTo>
                    <a:pt x="6" y="79"/>
                    <a:pt x="14" y="82"/>
                    <a:pt x="23" y="82"/>
                  </a:cubicBezTo>
                  <a:cubicBezTo>
                    <a:pt x="31" y="82"/>
                    <a:pt x="39" y="79"/>
                    <a:pt x="45" y="73"/>
                  </a:cubicBezTo>
                  <a:cubicBezTo>
                    <a:pt x="90" y="58"/>
                    <a:pt x="138" y="52"/>
                    <a:pt x="187" y="52"/>
                  </a:cubicBezTo>
                  <a:cubicBezTo>
                    <a:pt x="246" y="52"/>
                    <a:pt x="307" y="61"/>
                    <a:pt x="368" y="73"/>
                  </a:cubicBezTo>
                  <a:cubicBezTo>
                    <a:pt x="378" y="73"/>
                    <a:pt x="401" y="73"/>
                    <a:pt x="401" y="63"/>
                  </a:cubicBezTo>
                  <a:cubicBezTo>
                    <a:pt x="412" y="51"/>
                    <a:pt x="401" y="40"/>
                    <a:pt x="390" y="29"/>
                  </a:cubicBezTo>
                  <a:cubicBezTo>
                    <a:pt x="336" y="9"/>
                    <a:pt x="281" y="1"/>
                    <a:pt x="22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56" name="Google Shape;22356;p33"/>
            <p:cNvSpPr/>
            <p:nvPr/>
          </p:nvSpPr>
          <p:spPr>
            <a:xfrm>
              <a:off x="1939432" y="4382018"/>
              <a:ext cx="19467" cy="3698"/>
            </a:xfrm>
            <a:custGeom>
              <a:avLst/>
              <a:gdLst/>
              <a:ahLst/>
              <a:cxnLst/>
              <a:rect l="l" t="t" r="r" b="b"/>
              <a:pathLst>
                <a:path w="558" h="106" extrusionOk="0">
                  <a:moveTo>
                    <a:pt x="309" y="0"/>
                  </a:moveTo>
                  <a:cubicBezTo>
                    <a:pt x="216" y="0"/>
                    <a:pt x="122" y="14"/>
                    <a:pt x="35" y="39"/>
                  </a:cubicBezTo>
                  <a:cubicBezTo>
                    <a:pt x="23" y="51"/>
                    <a:pt x="1" y="62"/>
                    <a:pt x="13" y="84"/>
                  </a:cubicBezTo>
                  <a:cubicBezTo>
                    <a:pt x="13" y="95"/>
                    <a:pt x="45" y="106"/>
                    <a:pt x="57" y="106"/>
                  </a:cubicBezTo>
                  <a:cubicBezTo>
                    <a:pt x="141" y="80"/>
                    <a:pt x="230" y="69"/>
                    <a:pt x="318" y="69"/>
                  </a:cubicBezTo>
                  <a:cubicBezTo>
                    <a:pt x="380" y="69"/>
                    <a:pt x="442" y="75"/>
                    <a:pt x="502" y="84"/>
                  </a:cubicBezTo>
                  <a:cubicBezTo>
                    <a:pt x="524" y="84"/>
                    <a:pt x="546" y="84"/>
                    <a:pt x="557" y="62"/>
                  </a:cubicBezTo>
                  <a:cubicBezTo>
                    <a:pt x="557" y="51"/>
                    <a:pt x="546" y="29"/>
                    <a:pt x="524" y="29"/>
                  </a:cubicBezTo>
                  <a:cubicBezTo>
                    <a:pt x="455" y="9"/>
                    <a:pt x="383" y="0"/>
                    <a:pt x="30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57" name="Google Shape;22357;p33"/>
            <p:cNvSpPr/>
            <p:nvPr/>
          </p:nvSpPr>
          <p:spPr>
            <a:xfrm>
              <a:off x="1935210" y="4437072"/>
              <a:ext cx="24072" cy="13467"/>
            </a:xfrm>
            <a:custGeom>
              <a:avLst/>
              <a:gdLst/>
              <a:ahLst/>
              <a:cxnLst/>
              <a:rect l="l" t="t" r="r" b="b"/>
              <a:pathLst>
                <a:path w="690" h="386" extrusionOk="0">
                  <a:moveTo>
                    <a:pt x="645" y="0"/>
                  </a:moveTo>
                  <a:cubicBezTo>
                    <a:pt x="636" y="0"/>
                    <a:pt x="627" y="3"/>
                    <a:pt x="623" y="8"/>
                  </a:cubicBezTo>
                  <a:cubicBezTo>
                    <a:pt x="512" y="41"/>
                    <a:pt x="400" y="97"/>
                    <a:pt x="289" y="152"/>
                  </a:cubicBezTo>
                  <a:cubicBezTo>
                    <a:pt x="245" y="174"/>
                    <a:pt x="189" y="208"/>
                    <a:pt x="144" y="241"/>
                  </a:cubicBezTo>
                  <a:cubicBezTo>
                    <a:pt x="89" y="275"/>
                    <a:pt x="33" y="297"/>
                    <a:pt x="11" y="352"/>
                  </a:cubicBezTo>
                  <a:cubicBezTo>
                    <a:pt x="0" y="374"/>
                    <a:pt x="45" y="386"/>
                    <a:pt x="55" y="386"/>
                  </a:cubicBezTo>
                  <a:cubicBezTo>
                    <a:pt x="111" y="364"/>
                    <a:pt x="156" y="330"/>
                    <a:pt x="200" y="297"/>
                  </a:cubicBezTo>
                  <a:cubicBezTo>
                    <a:pt x="255" y="263"/>
                    <a:pt x="300" y="241"/>
                    <a:pt x="356" y="208"/>
                  </a:cubicBezTo>
                  <a:cubicBezTo>
                    <a:pt x="456" y="152"/>
                    <a:pt x="556" y="107"/>
                    <a:pt x="667" y="63"/>
                  </a:cubicBezTo>
                  <a:cubicBezTo>
                    <a:pt x="678" y="52"/>
                    <a:pt x="690" y="30"/>
                    <a:pt x="678" y="18"/>
                  </a:cubicBezTo>
                  <a:cubicBezTo>
                    <a:pt x="672" y="5"/>
                    <a:pt x="658" y="0"/>
                    <a:pt x="6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58" name="Google Shape;22358;p33"/>
            <p:cNvSpPr/>
            <p:nvPr/>
          </p:nvSpPr>
          <p:spPr>
            <a:xfrm>
              <a:off x="1945572" y="4443142"/>
              <a:ext cx="13711" cy="8199"/>
            </a:xfrm>
            <a:custGeom>
              <a:avLst/>
              <a:gdLst/>
              <a:ahLst/>
              <a:cxnLst/>
              <a:rect l="l" t="t" r="r" b="b"/>
              <a:pathLst>
                <a:path w="393" h="235" extrusionOk="0">
                  <a:moveTo>
                    <a:pt x="348" y="0"/>
                  </a:moveTo>
                  <a:cubicBezTo>
                    <a:pt x="215" y="22"/>
                    <a:pt x="92" y="89"/>
                    <a:pt x="14" y="200"/>
                  </a:cubicBezTo>
                  <a:cubicBezTo>
                    <a:pt x="0" y="222"/>
                    <a:pt x="18" y="234"/>
                    <a:pt x="38" y="234"/>
                  </a:cubicBezTo>
                  <a:cubicBezTo>
                    <a:pt x="50" y="234"/>
                    <a:pt x="62" y="230"/>
                    <a:pt x="70" y="223"/>
                  </a:cubicBezTo>
                  <a:cubicBezTo>
                    <a:pt x="148" y="134"/>
                    <a:pt x="248" y="78"/>
                    <a:pt x="370" y="56"/>
                  </a:cubicBezTo>
                  <a:cubicBezTo>
                    <a:pt x="381" y="56"/>
                    <a:pt x="393" y="34"/>
                    <a:pt x="393" y="22"/>
                  </a:cubicBezTo>
                  <a:cubicBezTo>
                    <a:pt x="381" y="0"/>
                    <a:pt x="359" y="0"/>
                    <a:pt x="3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59" name="Google Shape;22359;p33"/>
            <p:cNvSpPr/>
            <p:nvPr/>
          </p:nvSpPr>
          <p:spPr>
            <a:xfrm>
              <a:off x="1955376" y="4446247"/>
              <a:ext cx="8931" cy="5896"/>
            </a:xfrm>
            <a:custGeom>
              <a:avLst/>
              <a:gdLst/>
              <a:ahLst/>
              <a:cxnLst/>
              <a:rect l="l" t="t" r="r" b="b"/>
              <a:pathLst>
                <a:path w="256" h="169" extrusionOk="0">
                  <a:moveTo>
                    <a:pt x="189" y="0"/>
                  </a:moveTo>
                  <a:cubicBezTo>
                    <a:pt x="178" y="12"/>
                    <a:pt x="156" y="12"/>
                    <a:pt x="134" y="22"/>
                  </a:cubicBezTo>
                  <a:cubicBezTo>
                    <a:pt x="122" y="34"/>
                    <a:pt x="100" y="45"/>
                    <a:pt x="89" y="45"/>
                  </a:cubicBezTo>
                  <a:cubicBezTo>
                    <a:pt x="56" y="67"/>
                    <a:pt x="33" y="89"/>
                    <a:pt x="11" y="111"/>
                  </a:cubicBezTo>
                  <a:cubicBezTo>
                    <a:pt x="0" y="111"/>
                    <a:pt x="0" y="123"/>
                    <a:pt x="0" y="134"/>
                  </a:cubicBezTo>
                  <a:cubicBezTo>
                    <a:pt x="0" y="145"/>
                    <a:pt x="0" y="156"/>
                    <a:pt x="11" y="156"/>
                  </a:cubicBezTo>
                  <a:cubicBezTo>
                    <a:pt x="18" y="162"/>
                    <a:pt x="31" y="169"/>
                    <a:pt x="46" y="169"/>
                  </a:cubicBezTo>
                  <a:cubicBezTo>
                    <a:pt x="57" y="169"/>
                    <a:pt x="68" y="165"/>
                    <a:pt x="78" y="156"/>
                  </a:cubicBezTo>
                  <a:cubicBezTo>
                    <a:pt x="100" y="134"/>
                    <a:pt x="122" y="123"/>
                    <a:pt x="156" y="101"/>
                  </a:cubicBezTo>
                  <a:lnTo>
                    <a:pt x="167" y="101"/>
                  </a:lnTo>
                  <a:cubicBezTo>
                    <a:pt x="167" y="89"/>
                    <a:pt x="178" y="89"/>
                    <a:pt x="189" y="89"/>
                  </a:cubicBezTo>
                  <a:cubicBezTo>
                    <a:pt x="189" y="78"/>
                    <a:pt x="201" y="78"/>
                    <a:pt x="189" y="78"/>
                  </a:cubicBezTo>
                  <a:lnTo>
                    <a:pt x="201" y="78"/>
                  </a:lnTo>
                  <a:cubicBezTo>
                    <a:pt x="211" y="67"/>
                    <a:pt x="223" y="67"/>
                    <a:pt x="223" y="67"/>
                  </a:cubicBezTo>
                  <a:cubicBezTo>
                    <a:pt x="245" y="56"/>
                    <a:pt x="256" y="45"/>
                    <a:pt x="245" y="22"/>
                  </a:cubicBezTo>
                  <a:cubicBezTo>
                    <a:pt x="234" y="12"/>
                    <a:pt x="211" y="0"/>
                    <a:pt x="18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60" name="Google Shape;22360;p33"/>
            <p:cNvSpPr/>
            <p:nvPr/>
          </p:nvSpPr>
          <p:spPr>
            <a:xfrm>
              <a:off x="1929698" y="4432257"/>
              <a:ext cx="28050" cy="12385"/>
            </a:xfrm>
            <a:custGeom>
              <a:avLst/>
              <a:gdLst/>
              <a:ahLst/>
              <a:cxnLst/>
              <a:rect l="l" t="t" r="r" b="b"/>
              <a:pathLst>
                <a:path w="804" h="355" extrusionOk="0">
                  <a:moveTo>
                    <a:pt x="747" y="1"/>
                  </a:moveTo>
                  <a:cubicBezTo>
                    <a:pt x="480" y="34"/>
                    <a:pt x="225" y="134"/>
                    <a:pt x="25" y="312"/>
                  </a:cubicBezTo>
                  <a:cubicBezTo>
                    <a:pt x="0" y="336"/>
                    <a:pt x="23" y="355"/>
                    <a:pt x="45" y="355"/>
                  </a:cubicBezTo>
                  <a:cubicBezTo>
                    <a:pt x="54" y="355"/>
                    <a:pt x="63" y="352"/>
                    <a:pt x="69" y="346"/>
                  </a:cubicBezTo>
                  <a:cubicBezTo>
                    <a:pt x="280" y="201"/>
                    <a:pt x="514" y="90"/>
                    <a:pt x="769" y="57"/>
                  </a:cubicBezTo>
                  <a:cubicBezTo>
                    <a:pt x="781" y="57"/>
                    <a:pt x="803" y="45"/>
                    <a:pt x="792" y="23"/>
                  </a:cubicBezTo>
                  <a:cubicBezTo>
                    <a:pt x="792" y="1"/>
                    <a:pt x="759" y="1"/>
                    <a:pt x="74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61" name="Google Shape;22361;p33"/>
            <p:cNvSpPr/>
            <p:nvPr/>
          </p:nvSpPr>
          <p:spPr>
            <a:xfrm>
              <a:off x="2214562" y="4265560"/>
              <a:ext cx="241387" cy="125665"/>
            </a:xfrm>
            <a:custGeom>
              <a:avLst/>
              <a:gdLst/>
              <a:ahLst/>
              <a:cxnLst/>
              <a:rect l="l" t="t" r="r" b="b"/>
              <a:pathLst>
                <a:path w="6919" h="3602" extrusionOk="0">
                  <a:moveTo>
                    <a:pt x="5298" y="1"/>
                  </a:moveTo>
                  <a:cubicBezTo>
                    <a:pt x="4885" y="1"/>
                    <a:pt x="4437" y="96"/>
                    <a:pt x="3983" y="275"/>
                  </a:cubicBezTo>
                  <a:cubicBezTo>
                    <a:pt x="3360" y="530"/>
                    <a:pt x="1425" y="1565"/>
                    <a:pt x="891" y="1765"/>
                  </a:cubicBezTo>
                  <a:cubicBezTo>
                    <a:pt x="345" y="1954"/>
                    <a:pt x="190" y="1987"/>
                    <a:pt x="190" y="1987"/>
                  </a:cubicBezTo>
                  <a:lnTo>
                    <a:pt x="1" y="2744"/>
                  </a:lnTo>
                  <a:cubicBezTo>
                    <a:pt x="1" y="2744"/>
                    <a:pt x="323" y="3035"/>
                    <a:pt x="623" y="3035"/>
                  </a:cubicBezTo>
                  <a:cubicBezTo>
                    <a:pt x="638" y="3035"/>
                    <a:pt x="653" y="3035"/>
                    <a:pt x="668" y="3033"/>
                  </a:cubicBezTo>
                  <a:cubicBezTo>
                    <a:pt x="731" y="3026"/>
                    <a:pt x="796" y="3023"/>
                    <a:pt x="865" y="3023"/>
                  </a:cubicBezTo>
                  <a:cubicBezTo>
                    <a:pt x="1152" y="3023"/>
                    <a:pt x="1484" y="3079"/>
                    <a:pt x="1781" y="3177"/>
                  </a:cubicBezTo>
                  <a:cubicBezTo>
                    <a:pt x="2147" y="3300"/>
                    <a:pt x="3504" y="3511"/>
                    <a:pt x="3949" y="3589"/>
                  </a:cubicBezTo>
                  <a:cubicBezTo>
                    <a:pt x="3998" y="3598"/>
                    <a:pt x="4049" y="3601"/>
                    <a:pt x="4100" y="3601"/>
                  </a:cubicBezTo>
                  <a:cubicBezTo>
                    <a:pt x="4517" y="3601"/>
                    <a:pt x="4997" y="3354"/>
                    <a:pt x="5195" y="3344"/>
                  </a:cubicBezTo>
                  <a:cubicBezTo>
                    <a:pt x="5217" y="3344"/>
                    <a:pt x="5244" y="3345"/>
                    <a:pt x="5276" y="3345"/>
                  </a:cubicBezTo>
                  <a:cubicBezTo>
                    <a:pt x="5562" y="3345"/>
                    <a:pt x="6192" y="3327"/>
                    <a:pt x="6452" y="2966"/>
                  </a:cubicBezTo>
                  <a:cubicBezTo>
                    <a:pt x="6752" y="2566"/>
                    <a:pt x="6919" y="1743"/>
                    <a:pt x="6786" y="1242"/>
                  </a:cubicBezTo>
                  <a:cubicBezTo>
                    <a:pt x="6663" y="742"/>
                    <a:pt x="6262" y="141"/>
                    <a:pt x="5740" y="41"/>
                  </a:cubicBezTo>
                  <a:cubicBezTo>
                    <a:pt x="5598" y="14"/>
                    <a:pt x="5451" y="1"/>
                    <a:pt x="529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62" name="Google Shape;22362;p33"/>
            <p:cNvSpPr/>
            <p:nvPr/>
          </p:nvSpPr>
          <p:spPr>
            <a:xfrm>
              <a:off x="2214562" y="4265560"/>
              <a:ext cx="207616" cy="104837"/>
            </a:xfrm>
            <a:custGeom>
              <a:avLst/>
              <a:gdLst/>
              <a:ahLst/>
              <a:cxnLst/>
              <a:rect l="l" t="t" r="r" b="b"/>
              <a:pathLst>
                <a:path w="5951" h="3005" extrusionOk="0">
                  <a:moveTo>
                    <a:pt x="5298" y="1"/>
                  </a:moveTo>
                  <a:cubicBezTo>
                    <a:pt x="4885" y="1"/>
                    <a:pt x="4437" y="96"/>
                    <a:pt x="3983" y="275"/>
                  </a:cubicBezTo>
                  <a:cubicBezTo>
                    <a:pt x="3360" y="530"/>
                    <a:pt x="1425" y="1565"/>
                    <a:pt x="891" y="1765"/>
                  </a:cubicBezTo>
                  <a:cubicBezTo>
                    <a:pt x="345" y="1954"/>
                    <a:pt x="190" y="1987"/>
                    <a:pt x="190" y="1987"/>
                  </a:cubicBezTo>
                  <a:lnTo>
                    <a:pt x="1" y="2744"/>
                  </a:lnTo>
                  <a:cubicBezTo>
                    <a:pt x="1" y="2744"/>
                    <a:pt x="179" y="2910"/>
                    <a:pt x="401" y="2999"/>
                  </a:cubicBezTo>
                  <a:cubicBezTo>
                    <a:pt x="427" y="3003"/>
                    <a:pt x="453" y="3004"/>
                    <a:pt x="479" y="3004"/>
                  </a:cubicBezTo>
                  <a:cubicBezTo>
                    <a:pt x="622" y="3004"/>
                    <a:pt x="770" y="2956"/>
                    <a:pt x="901" y="2899"/>
                  </a:cubicBezTo>
                  <a:cubicBezTo>
                    <a:pt x="1069" y="2810"/>
                    <a:pt x="1235" y="2699"/>
                    <a:pt x="1413" y="2621"/>
                  </a:cubicBezTo>
                  <a:cubicBezTo>
                    <a:pt x="1781" y="2465"/>
                    <a:pt x="2181" y="2465"/>
                    <a:pt x="2581" y="2410"/>
                  </a:cubicBezTo>
                  <a:cubicBezTo>
                    <a:pt x="2903" y="2366"/>
                    <a:pt x="3226" y="2287"/>
                    <a:pt x="3538" y="2176"/>
                  </a:cubicBezTo>
                  <a:cubicBezTo>
                    <a:pt x="3827" y="2076"/>
                    <a:pt x="4116" y="1943"/>
                    <a:pt x="4361" y="1753"/>
                  </a:cubicBezTo>
                  <a:cubicBezTo>
                    <a:pt x="4494" y="1654"/>
                    <a:pt x="4606" y="1520"/>
                    <a:pt x="4727" y="1398"/>
                  </a:cubicBezTo>
                  <a:cubicBezTo>
                    <a:pt x="4828" y="1276"/>
                    <a:pt x="4928" y="1142"/>
                    <a:pt x="5006" y="997"/>
                  </a:cubicBezTo>
                  <a:cubicBezTo>
                    <a:pt x="5050" y="897"/>
                    <a:pt x="5095" y="786"/>
                    <a:pt x="5150" y="686"/>
                  </a:cubicBezTo>
                  <a:cubicBezTo>
                    <a:pt x="5284" y="441"/>
                    <a:pt x="5540" y="297"/>
                    <a:pt x="5795" y="186"/>
                  </a:cubicBezTo>
                  <a:cubicBezTo>
                    <a:pt x="5840" y="163"/>
                    <a:pt x="5896" y="141"/>
                    <a:pt x="5951" y="107"/>
                  </a:cubicBezTo>
                  <a:cubicBezTo>
                    <a:pt x="5884" y="85"/>
                    <a:pt x="5817" y="63"/>
                    <a:pt x="5740" y="41"/>
                  </a:cubicBezTo>
                  <a:cubicBezTo>
                    <a:pt x="5598" y="14"/>
                    <a:pt x="5451" y="1"/>
                    <a:pt x="529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63" name="Google Shape;22363;p33"/>
            <p:cNvSpPr/>
            <p:nvPr/>
          </p:nvSpPr>
          <p:spPr>
            <a:xfrm>
              <a:off x="2222726" y="4346432"/>
              <a:ext cx="118373" cy="13327"/>
            </a:xfrm>
            <a:custGeom>
              <a:avLst/>
              <a:gdLst/>
              <a:ahLst/>
              <a:cxnLst/>
              <a:rect l="l" t="t" r="r" b="b"/>
              <a:pathLst>
                <a:path w="3393" h="382" extrusionOk="0">
                  <a:moveTo>
                    <a:pt x="2197" y="0"/>
                  </a:moveTo>
                  <a:cubicBezTo>
                    <a:pt x="2170" y="0"/>
                    <a:pt x="2142" y="1"/>
                    <a:pt x="2113" y="3"/>
                  </a:cubicBezTo>
                  <a:cubicBezTo>
                    <a:pt x="1969" y="3"/>
                    <a:pt x="1824" y="25"/>
                    <a:pt x="1680" y="58"/>
                  </a:cubicBezTo>
                  <a:cubicBezTo>
                    <a:pt x="1391" y="114"/>
                    <a:pt x="1124" y="203"/>
                    <a:pt x="835" y="270"/>
                  </a:cubicBezTo>
                  <a:cubicBezTo>
                    <a:pt x="701" y="303"/>
                    <a:pt x="556" y="325"/>
                    <a:pt x="423" y="337"/>
                  </a:cubicBezTo>
                  <a:cubicBezTo>
                    <a:pt x="401" y="338"/>
                    <a:pt x="378" y="339"/>
                    <a:pt x="356" y="339"/>
                  </a:cubicBezTo>
                  <a:cubicBezTo>
                    <a:pt x="234" y="339"/>
                    <a:pt x="115" y="313"/>
                    <a:pt x="12" y="248"/>
                  </a:cubicBezTo>
                  <a:lnTo>
                    <a:pt x="0" y="258"/>
                  </a:lnTo>
                  <a:cubicBezTo>
                    <a:pt x="123" y="347"/>
                    <a:pt x="279" y="381"/>
                    <a:pt x="423" y="381"/>
                  </a:cubicBezTo>
                  <a:cubicBezTo>
                    <a:pt x="568" y="381"/>
                    <a:pt x="712" y="359"/>
                    <a:pt x="857" y="337"/>
                  </a:cubicBezTo>
                  <a:cubicBezTo>
                    <a:pt x="1135" y="281"/>
                    <a:pt x="1413" y="203"/>
                    <a:pt x="1691" y="159"/>
                  </a:cubicBezTo>
                  <a:cubicBezTo>
                    <a:pt x="1836" y="137"/>
                    <a:pt x="1980" y="125"/>
                    <a:pt x="2113" y="125"/>
                  </a:cubicBezTo>
                  <a:cubicBezTo>
                    <a:pt x="2258" y="125"/>
                    <a:pt x="2392" y="147"/>
                    <a:pt x="2525" y="169"/>
                  </a:cubicBezTo>
                  <a:cubicBezTo>
                    <a:pt x="2785" y="222"/>
                    <a:pt x="3056" y="293"/>
                    <a:pt x="3336" y="293"/>
                  </a:cubicBezTo>
                  <a:cubicBezTo>
                    <a:pt x="3355" y="293"/>
                    <a:pt x="3374" y="293"/>
                    <a:pt x="3393" y="292"/>
                  </a:cubicBezTo>
                  <a:lnTo>
                    <a:pt x="3393" y="270"/>
                  </a:lnTo>
                  <a:cubicBezTo>
                    <a:pt x="3104" y="214"/>
                    <a:pt x="2847" y="114"/>
                    <a:pt x="2558" y="48"/>
                  </a:cubicBezTo>
                  <a:cubicBezTo>
                    <a:pt x="2440" y="20"/>
                    <a:pt x="2322" y="0"/>
                    <a:pt x="219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64" name="Google Shape;22364;p33"/>
            <p:cNvSpPr/>
            <p:nvPr/>
          </p:nvSpPr>
          <p:spPr>
            <a:xfrm>
              <a:off x="2234343" y="4324382"/>
              <a:ext cx="155668" cy="23724"/>
            </a:xfrm>
            <a:custGeom>
              <a:avLst/>
              <a:gdLst/>
              <a:ahLst/>
              <a:cxnLst/>
              <a:rect l="l" t="t" r="r" b="b"/>
              <a:pathLst>
                <a:path w="4462" h="680" extrusionOk="0">
                  <a:moveTo>
                    <a:pt x="4461" y="1"/>
                  </a:moveTo>
                  <a:cubicBezTo>
                    <a:pt x="4261" y="61"/>
                    <a:pt x="4060" y="79"/>
                    <a:pt x="3858" y="79"/>
                  </a:cubicBezTo>
                  <a:cubicBezTo>
                    <a:pt x="3690" y="79"/>
                    <a:pt x="3521" y="67"/>
                    <a:pt x="3349" y="57"/>
                  </a:cubicBezTo>
                  <a:cubicBezTo>
                    <a:pt x="3248" y="45"/>
                    <a:pt x="3159" y="35"/>
                    <a:pt x="3060" y="35"/>
                  </a:cubicBezTo>
                  <a:cubicBezTo>
                    <a:pt x="2971" y="35"/>
                    <a:pt x="2870" y="35"/>
                    <a:pt x="2771" y="45"/>
                  </a:cubicBezTo>
                  <a:cubicBezTo>
                    <a:pt x="2581" y="57"/>
                    <a:pt x="2392" y="79"/>
                    <a:pt x="2203" y="101"/>
                  </a:cubicBezTo>
                  <a:cubicBezTo>
                    <a:pt x="1825" y="168"/>
                    <a:pt x="1458" y="279"/>
                    <a:pt x="1102" y="401"/>
                  </a:cubicBezTo>
                  <a:cubicBezTo>
                    <a:pt x="735" y="524"/>
                    <a:pt x="379" y="635"/>
                    <a:pt x="1" y="668"/>
                  </a:cubicBezTo>
                  <a:lnTo>
                    <a:pt x="1" y="680"/>
                  </a:lnTo>
                  <a:cubicBezTo>
                    <a:pt x="379" y="668"/>
                    <a:pt x="757" y="579"/>
                    <a:pt x="1125" y="479"/>
                  </a:cubicBezTo>
                  <a:cubicBezTo>
                    <a:pt x="1491" y="379"/>
                    <a:pt x="1847" y="279"/>
                    <a:pt x="2225" y="235"/>
                  </a:cubicBezTo>
                  <a:cubicBezTo>
                    <a:pt x="2429" y="210"/>
                    <a:pt x="2632" y="202"/>
                    <a:pt x="2838" y="202"/>
                  </a:cubicBezTo>
                  <a:cubicBezTo>
                    <a:pt x="3003" y="202"/>
                    <a:pt x="3169" y="207"/>
                    <a:pt x="3337" y="212"/>
                  </a:cubicBezTo>
                  <a:cubicBezTo>
                    <a:pt x="3412" y="212"/>
                    <a:pt x="3488" y="214"/>
                    <a:pt x="3565" y="214"/>
                  </a:cubicBezTo>
                  <a:cubicBezTo>
                    <a:pt x="3683" y="214"/>
                    <a:pt x="3801" y="210"/>
                    <a:pt x="3916" y="190"/>
                  </a:cubicBezTo>
                  <a:cubicBezTo>
                    <a:pt x="4105" y="168"/>
                    <a:pt x="4306" y="112"/>
                    <a:pt x="4461" y="12"/>
                  </a:cubicBezTo>
                  <a:lnTo>
                    <a:pt x="446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65" name="Google Shape;22365;p33"/>
            <p:cNvSpPr/>
            <p:nvPr/>
          </p:nvSpPr>
          <p:spPr>
            <a:xfrm>
              <a:off x="2242124" y="4295669"/>
              <a:ext cx="146702" cy="42353"/>
            </a:xfrm>
            <a:custGeom>
              <a:avLst/>
              <a:gdLst/>
              <a:ahLst/>
              <a:cxnLst/>
              <a:rect l="l" t="t" r="r" b="b"/>
              <a:pathLst>
                <a:path w="4205" h="1214" extrusionOk="0">
                  <a:moveTo>
                    <a:pt x="4204" y="1"/>
                  </a:moveTo>
                  <a:cubicBezTo>
                    <a:pt x="3848" y="112"/>
                    <a:pt x="3482" y="146"/>
                    <a:pt x="3114" y="179"/>
                  </a:cubicBezTo>
                  <a:cubicBezTo>
                    <a:pt x="2759" y="212"/>
                    <a:pt x="2392" y="268"/>
                    <a:pt x="2024" y="346"/>
                  </a:cubicBezTo>
                  <a:cubicBezTo>
                    <a:pt x="1669" y="423"/>
                    <a:pt x="1302" y="524"/>
                    <a:pt x="968" y="657"/>
                  </a:cubicBezTo>
                  <a:cubicBezTo>
                    <a:pt x="623" y="801"/>
                    <a:pt x="289" y="979"/>
                    <a:pt x="0" y="1202"/>
                  </a:cubicBezTo>
                  <a:lnTo>
                    <a:pt x="12" y="1213"/>
                  </a:lnTo>
                  <a:cubicBezTo>
                    <a:pt x="312" y="1002"/>
                    <a:pt x="635" y="835"/>
                    <a:pt x="979" y="712"/>
                  </a:cubicBezTo>
                  <a:cubicBezTo>
                    <a:pt x="1324" y="579"/>
                    <a:pt x="1680" y="490"/>
                    <a:pt x="2047" y="423"/>
                  </a:cubicBezTo>
                  <a:cubicBezTo>
                    <a:pt x="2403" y="357"/>
                    <a:pt x="2770" y="324"/>
                    <a:pt x="3137" y="279"/>
                  </a:cubicBezTo>
                  <a:cubicBezTo>
                    <a:pt x="3493" y="223"/>
                    <a:pt x="3871" y="179"/>
                    <a:pt x="4204" y="12"/>
                  </a:cubicBezTo>
                  <a:lnTo>
                    <a:pt x="420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66" name="Google Shape;22366;p33"/>
            <p:cNvSpPr/>
            <p:nvPr/>
          </p:nvSpPr>
          <p:spPr>
            <a:xfrm>
              <a:off x="2221156" y="4143172"/>
              <a:ext cx="180089" cy="198719"/>
            </a:xfrm>
            <a:custGeom>
              <a:avLst/>
              <a:gdLst/>
              <a:ahLst/>
              <a:cxnLst/>
              <a:rect l="l" t="t" r="r" b="b"/>
              <a:pathLst>
                <a:path w="5162" h="5696" extrusionOk="0">
                  <a:moveTo>
                    <a:pt x="3177" y="0"/>
                  </a:moveTo>
                  <a:cubicBezTo>
                    <a:pt x="3112" y="0"/>
                    <a:pt x="3043" y="4"/>
                    <a:pt x="2971" y="12"/>
                  </a:cubicBezTo>
                  <a:cubicBezTo>
                    <a:pt x="2348" y="78"/>
                    <a:pt x="1491" y="1302"/>
                    <a:pt x="1202" y="1814"/>
                  </a:cubicBezTo>
                  <a:cubicBezTo>
                    <a:pt x="913" y="2337"/>
                    <a:pt x="835" y="3315"/>
                    <a:pt x="712" y="4105"/>
                  </a:cubicBezTo>
                  <a:cubicBezTo>
                    <a:pt x="579" y="4895"/>
                    <a:pt x="1" y="5117"/>
                    <a:pt x="1" y="5117"/>
                  </a:cubicBezTo>
                  <a:lnTo>
                    <a:pt x="67" y="5696"/>
                  </a:lnTo>
                  <a:cubicBezTo>
                    <a:pt x="67" y="5696"/>
                    <a:pt x="423" y="5673"/>
                    <a:pt x="702" y="5562"/>
                  </a:cubicBezTo>
                  <a:cubicBezTo>
                    <a:pt x="979" y="5462"/>
                    <a:pt x="1725" y="5284"/>
                    <a:pt x="2192" y="5061"/>
                  </a:cubicBezTo>
                  <a:cubicBezTo>
                    <a:pt x="2648" y="4828"/>
                    <a:pt x="3304" y="4628"/>
                    <a:pt x="3827" y="4383"/>
                  </a:cubicBezTo>
                  <a:cubicBezTo>
                    <a:pt x="4338" y="4139"/>
                    <a:pt x="4483" y="3783"/>
                    <a:pt x="4706" y="3437"/>
                  </a:cubicBezTo>
                  <a:cubicBezTo>
                    <a:pt x="4917" y="3081"/>
                    <a:pt x="5161" y="2503"/>
                    <a:pt x="5106" y="2036"/>
                  </a:cubicBezTo>
                  <a:cubicBezTo>
                    <a:pt x="5050" y="1569"/>
                    <a:pt x="4583" y="1458"/>
                    <a:pt x="4494" y="1447"/>
                  </a:cubicBezTo>
                  <a:cubicBezTo>
                    <a:pt x="4394" y="1425"/>
                    <a:pt x="4350" y="1324"/>
                    <a:pt x="4272" y="1257"/>
                  </a:cubicBezTo>
                  <a:cubicBezTo>
                    <a:pt x="4194" y="1191"/>
                    <a:pt x="4083" y="724"/>
                    <a:pt x="3994" y="457"/>
                  </a:cubicBezTo>
                  <a:cubicBezTo>
                    <a:pt x="3925" y="211"/>
                    <a:pt x="3665" y="0"/>
                    <a:pt x="3177"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67" name="Google Shape;22367;p33"/>
            <p:cNvSpPr/>
            <p:nvPr/>
          </p:nvSpPr>
          <p:spPr>
            <a:xfrm>
              <a:off x="2221156" y="4256490"/>
              <a:ext cx="96255" cy="85405"/>
            </a:xfrm>
            <a:custGeom>
              <a:avLst/>
              <a:gdLst/>
              <a:ahLst/>
              <a:cxnLst/>
              <a:rect l="l" t="t" r="r" b="b"/>
              <a:pathLst>
                <a:path w="2759" h="2448" extrusionOk="0">
                  <a:moveTo>
                    <a:pt x="2214" y="1"/>
                  </a:moveTo>
                  <a:cubicBezTo>
                    <a:pt x="2125" y="11"/>
                    <a:pt x="2047" y="78"/>
                    <a:pt x="1970" y="134"/>
                  </a:cubicBezTo>
                  <a:cubicBezTo>
                    <a:pt x="1780" y="245"/>
                    <a:pt x="1513" y="212"/>
                    <a:pt x="1302" y="301"/>
                  </a:cubicBezTo>
                  <a:cubicBezTo>
                    <a:pt x="1102" y="379"/>
                    <a:pt x="969" y="545"/>
                    <a:pt x="779" y="657"/>
                  </a:cubicBezTo>
                  <a:cubicBezTo>
                    <a:pt x="769" y="657"/>
                    <a:pt x="746" y="668"/>
                    <a:pt x="735" y="679"/>
                  </a:cubicBezTo>
                  <a:cubicBezTo>
                    <a:pt x="724" y="735"/>
                    <a:pt x="712" y="802"/>
                    <a:pt x="712" y="857"/>
                  </a:cubicBezTo>
                  <a:cubicBezTo>
                    <a:pt x="579" y="1647"/>
                    <a:pt x="1" y="1869"/>
                    <a:pt x="1" y="1869"/>
                  </a:cubicBezTo>
                  <a:lnTo>
                    <a:pt x="67" y="2448"/>
                  </a:lnTo>
                  <a:lnTo>
                    <a:pt x="90" y="2448"/>
                  </a:lnTo>
                  <a:cubicBezTo>
                    <a:pt x="779" y="2280"/>
                    <a:pt x="1424" y="1924"/>
                    <a:pt x="1925" y="1424"/>
                  </a:cubicBezTo>
                  <a:lnTo>
                    <a:pt x="2158" y="1190"/>
                  </a:lnTo>
                  <a:cubicBezTo>
                    <a:pt x="2247" y="1079"/>
                    <a:pt x="2270" y="1068"/>
                    <a:pt x="2359" y="957"/>
                  </a:cubicBezTo>
                  <a:cubicBezTo>
                    <a:pt x="2481" y="802"/>
                    <a:pt x="2648" y="557"/>
                    <a:pt x="2714" y="379"/>
                  </a:cubicBezTo>
                  <a:cubicBezTo>
                    <a:pt x="2737" y="334"/>
                    <a:pt x="2759" y="278"/>
                    <a:pt x="2737" y="234"/>
                  </a:cubicBezTo>
                  <a:cubicBezTo>
                    <a:pt x="2714" y="189"/>
                    <a:pt x="2682" y="167"/>
                    <a:pt x="2648" y="145"/>
                  </a:cubicBezTo>
                  <a:cubicBezTo>
                    <a:pt x="2548" y="100"/>
                    <a:pt x="2448" y="56"/>
                    <a:pt x="2348" y="23"/>
                  </a:cubicBezTo>
                  <a:cubicBezTo>
                    <a:pt x="2303" y="11"/>
                    <a:pt x="2259" y="1"/>
                    <a:pt x="221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68" name="Google Shape;22368;p33"/>
            <p:cNvSpPr/>
            <p:nvPr/>
          </p:nvSpPr>
          <p:spPr>
            <a:xfrm>
              <a:off x="2215713" y="4217275"/>
              <a:ext cx="77660" cy="115687"/>
            </a:xfrm>
            <a:custGeom>
              <a:avLst/>
              <a:gdLst/>
              <a:ahLst/>
              <a:cxnLst/>
              <a:rect l="l" t="t" r="r" b="b"/>
              <a:pathLst>
                <a:path w="2226" h="3316" extrusionOk="0">
                  <a:moveTo>
                    <a:pt x="2215" y="1"/>
                  </a:moveTo>
                  <a:cubicBezTo>
                    <a:pt x="2003" y="268"/>
                    <a:pt x="1847" y="591"/>
                    <a:pt x="1714" y="913"/>
                  </a:cubicBezTo>
                  <a:cubicBezTo>
                    <a:pt x="1636" y="1069"/>
                    <a:pt x="1580" y="1236"/>
                    <a:pt x="1525" y="1392"/>
                  </a:cubicBezTo>
                  <a:cubicBezTo>
                    <a:pt x="1469" y="1558"/>
                    <a:pt x="1414" y="1736"/>
                    <a:pt x="1358" y="1892"/>
                  </a:cubicBezTo>
                  <a:cubicBezTo>
                    <a:pt x="1325" y="1970"/>
                    <a:pt x="1303" y="2047"/>
                    <a:pt x="1269" y="2126"/>
                  </a:cubicBezTo>
                  <a:cubicBezTo>
                    <a:pt x="1236" y="2192"/>
                    <a:pt x="1180" y="2270"/>
                    <a:pt x="1135" y="2337"/>
                  </a:cubicBezTo>
                  <a:cubicBezTo>
                    <a:pt x="1046" y="2482"/>
                    <a:pt x="947" y="2626"/>
                    <a:pt x="836" y="2749"/>
                  </a:cubicBezTo>
                  <a:cubicBezTo>
                    <a:pt x="779" y="2815"/>
                    <a:pt x="724" y="2882"/>
                    <a:pt x="658" y="2949"/>
                  </a:cubicBezTo>
                  <a:cubicBezTo>
                    <a:pt x="602" y="3004"/>
                    <a:pt x="546" y="3071"/>
                    <a:pt x="468" y="3115"/>
                  </a:cubicBezTo>
                  <a:cubicBezTo>
                    <a:pt x="335" y="3216"/>
                    <a:pt x="168" y="3260"/>
                    <a:pt x="1" y="3305"/>
                  </a:cubicBezTo>
                  <a:lnTo>
                    <a:pt x="1" y="3315"/>
                  </a:lnTo>
                  <a:cubicBezTo>
                    <a:pt x="168" y="3282"/>
                    <a:pt x="346" y="3249"/>
                    <a:pt x="502" y="3149"/>
                  </a:cubicBezTo>
                  <a:cubicBezTo>
                    <a:pt x="579" y="3105"/>
                    <a:pt x="646" y="3048"/>
                    <a:pt x="702" y="2993"/>
                  </a:cubicBezTo>
                  <a:cubicBezTo>
                    <a:pt x="769" y="2927"/>
                    <a:pt x="836" y="2871"/>
                    <a:pt x="891" y="2804"/>
                  </a:cubicBezTo>
                  <a:cubicBezTo>
                    <a:pt x="1013" y="2670"/>
                    <a:pt x="1125" y="2537"/>
                    <a:pt x="1224" y="2393"/>
                  </a:cubicBezTo>
                  <a:cubicBezTo>
                    <a:pt x="1269" y="2326"/>
                    <a:pt x="1313" y="2259"/>
                    <a:pt x="1369" y="2170"/>
                  </a:cubicBezTo>
                  <a:lnTo>
                    <a:pt x="1469" y="1936"/>
                  </a:lnTo>
                  <a:cubicBezTo>
                    <a:pt x="1536" y="1758"/>
                    <a:pt x="1592" y="1614"/>
                    <a:pt x="1669" y="1447"/>
                  </a:cubicBezTo>
                  <a:cubicBezTo>
                    <a:pt x="1736" y="1291"/>
                    <a:pt x="1792" y="1125"/>
                    <a:pt x="1847" y="969"/>
                  </a:cubicBezTo>
                  <a:cubicBezTo>
                    <a:pt x="1970" y="646"/>
                    <a:pt x="2092" y="324"/>
                    <a:pt x="222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69" name="Google Shape;22369;p33"/>
            <p:cNvSpPr/>
            <p:nvPr/>
          </p:nvSpPr>
          <p:spPr>
            <a:xfrm>
              <a:off x="2227366" y="4238243"/>
              <a:ext cx="111780" cy="93952"/>
            </a:xfrm>
            <a:custGeom>
              <a:avLst/>
              <a:gdLst/>
              <a:ahLst/>
              <a:cxnLst/>
              <a:rect l="l" t="t" r="r" b="b"/>
              <a:pathLst>
                <a:path w="3204" h="2693" extrusionOk="0">
                  <a:moveTo>
                    <a:pt x="3204" y="1"/>
                  </a:moveTo>
                  <a:cubicBezTo>
                    <a:pt x="2870" y="134"/>
                    <a:pt x="2559" y="346"/>
                    <a:pt x="2292" y="590"/>
                  </a:cubicBezTo>
                  <a:cubicBezTo>
                    <a:pt x="2225" y="646"/>
                    <a:pt x="2158" y="712"/>
                    <a:pt x="2092" y="779"/>
                  </a:cubicBezTo>
                  <a:cubicBezTo>
                    <a:pt x="2036" y="846"/>
                    <a:pt x="1980" y="913"/>
                    <a:pt x="1925" y="991"/>
                  </a:cubicBezTo>
                  <a:cubicBezTo>
                    <a:pt x="1814" y="1135"/>
                    <a:pt x="1713" y="1291"/>
                    <a:pt x="1624" y="1446"/>
                  </a:cubicBezTo>
                  <a:cubicBezTo>
                    <a:pt x="1535" y="1591"/>
                    <a:pt x="1436" y="1747"/>
                    <a:pt x="1335" y="1881"/>
                  </a:cubicBezTo>
                  <a:cubicBezTo>
                    <a:pt x="1224" y="2025"/>
                    <a:pt x="1102" y="2148"/>
                    <a:pt x="957" y="2259"/>
                  </a:cubicBezTo>
                  <a:cubicBezTo>
                    <a:pt x="690" y="2470"/>
                    <a:pt x="356" y="2615"/>
                    <a:pt x="1" y="2681"/>
                  </a:cubicBezTo>
                  <a:lnTo>
                    <a:pt x="1" y="2692"/>
                  </a:lnTo>
                  <a:cubicBezTo>
                    <a:pt x="356" y="2648"/>
                    <a:pt x="712" y="2526"/>
                    <a:pt x="1013" y="2314"/>
                  </a:cubicBezTo>
                  <a:cubicBezTo>
                    <a:pt x="1157" y="2214"/>
                    <a:pt x="1291" y="2092"/>
                    <a:pt x="1414" y="1947"/>
                  </a:cubicBezTo>
                  <a:cubicBezTo>
                    <a:pt x="1535" y="1814"/>
                    <a:pt x="1624" y="1658"/>
                    <a:pt x="1725" y="1513"/>
                  </a:cubicBezTo>
                  <a:cubicBezTo>
                    <a:pt x="1925" y="1213"/>
                    <a:pt x="2148" y="946"/>
                    <a:pt x="2392" y="702"/>
                  </a:cubicBezTo>
                  <a:cubicBezTo>
                    <a:pt x="2648" y="445"/>
                    <a:pt x="2915" y="223"/>
                    <a:pt x="3204" y="12"/>
                  </a:cubicBezTo>
                  <a:lnTo>
                    <a:pt x="320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70" name="Google Shape;22370;p33"/>
            <p:cNvSpPr/>
            <p:nvPr/>
          </p:nvSpPr>
          <p:spPr>
            <a:xfrm>
              <a:off x="2237449" y="4272015"/>
              <a:ext cx="116454" cy="62484"/>
            </a:xfrm>
            <a:custGeom>
              <a:avLst/>
              <a:gdLst/>
              <a:ahLst/>
              <a:cxnLst/>
              <a:rect l="l" t="t" r="r" b="b"/>
              <a:pathLst>
                <a:path w="3338" h="1791" extrusionOk="0">
                  <a:moveTo>
                    <a:pt x="3327" y="1"/>
                  </a:moveTo>
                  <a:cubicBezTo>
                    <a:pt x="3026" y="112"/>
                    <a:pt x="2748" y="268"/>
                    <a:pt x="2481" y="434"/>
                  </a:cubicBezTo>
                  <a:cubicBezTo>
                    <a:pt x="2215" y="612"/>
                    <a:pt x="1970" y="801"/>
                    <a:pt x="1703" y="990"/>
                  </a:cubicBezTo>
                  <a:cubicBezTo>
                    <a:pt x="1447" y="1168"/>
                    <a:pt x="1180" y="1346"/>
                    <a:pt x="902" y="1479"/>
                  </a:cubicBezTo>
                  <a:cubicBezTo>
                    <a:pt x="624" y="1624"/>
                    <a:pt x="324" y="1736"/>
                    <a:pt x="1" y="1780"/>
                  </a:cubicBezTo>
                  <a:lnTo>
                    <a:pt x="12" y="1791"/>
                  </a:lnTo>
                  <a:cubicBezTo>
                    <a:pt x="324" y="1758"/>
                    <a:pt x="624" y="1657"/>
                    <a:pt x="913" y="1524"/>
                  </a:cubicBezTo>
                  <a:cubicBezTo>
                    <a:pt x="1202" y="1380"/>
                    <a:pt x="1480" y="1213"/>
                    <a:pt x="1747" y="1035"/>
                  </a:cubicBezTo>
                  <a:cubicBezTo>
                    <a:pt x="2003" y="868"/>
                    <a:pt x="2270" y="679"/>
                    <a:pt x="2526" y="501"/>
                  </a:cubicBezTo>
                  <a:cubicBezTo>
                    <a:pt x="2781" y="323"/>
                    <a:pt x="3048" y="156"/>
                    <a:pt x="3337" y="11"/>
                  </a:cubicBezTo>
                  <a:lnTo>
                    <a:pt x="3327"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71" name="Google Shape;22371;p33"/>
            <p:cNvSpPr/>
            <p:nvPr/>
          </p:nvSpPr>
          <p:spPr>
            <a:xfrm>
              <a:off x="2083416" y="4357387"/>
              <a:ext cx="124583" cy="195265"/>
            </a:xfrm>
            <a:custGeom>
              <a:avLst/>
              <a:gdLst/>
              <a:ahLst/>
              <a:cxnLst/>
              <a:rect l="l" t="t" r="r" b="b"/>
              <a:pathLst>
                <a:path w="3571" h="5597" extrusionOk="0">
                  <a:moveTo>
                    <a:pt x="3059" y="1"/>
                  </a:moveTo>
                  <a:lnTo>
                    <a:pt x="3059" y="1"/>
                  </a:lnTo>
                  <a:cubicBezTo>
                    <a:pt x="3059" y="1"/>
                    <a:pt x="3081" y="67"/>
                    <a:pt x="2814" y="256"/>
                  </a:cubicBezTo>
                  <a:cubicBezTo>
                    <a:pt x="2559" y="456"/>
                    <a:pt x="1524" y="968"/>
                    <a:pt x="1046" y="1568"/>
                  </a:cubicBezTo>
                  <a:cubicBezTo>
                    <a:pt x="557" y="2158"/>
                    <a:pt x="23" y="3248"/>
                    <a:pt x="11" y="3882"/>
                  </a:cubicBezTo>
                  <a:cubicBezTo>
                    <a:pt x="1" y="4516"/>
                    <a:pt x="223" y="4927"/>
                    <a:pt x="456" y="5161"/>
                  </a:cubicBezTo>
                  <a:cubicBezTo>
                    <a:pt x="661" y="5376"/>
                    <a:pt x="1113" y="5497"/>
                    <a:pt x="1418" y="5497"/>
                  </a:cubicBezTo>
                  <a:cubicBezTo>
                    <a:pt x="1443" y="5497"/>
                    <a:pt x="1468" y="5497"/>
                    <a:pt x="1491" y="5495"/>
                  </a:cubicBezTo>
                  <a:cubicBezTo>
                    <a:pt x="1588" y="5484"/>
                    <a:pt x="1691" y="5479"/>
                    <a:pt x="1794" y="5479"/>
                  </a:cubicBezTo>
                  <a:cubicBezTo>
                    <a:pt x="2011" y="5479"/>
                    <a:pt x="2226" y="5501"/>
                    <a:pt x="2369" y="5539"/>
                  </a:cubicBezTo>
                  <a:cubicBezTo>
                    <a:pt x="2464" y="5565"/>
                    <a:pt x="2546" y="5597"/>
                    <a:pt x="2630" y="5597"/>
                  </a:cubicBezTo>
                  <a:cubicBezTo>
                    <a:pt x="2724" y="5597"/>
                    <a:pt x="2819" y="5557"/>
                    <a:pt x="2937" y="5428"/>
                  </a:cubicBezTo>
                  <a:cubicBezTo>
                    <a:pt x="3159" y="5183"/>
                    <a:pt x="3204" y="4949"/>
                    <a:pt x="3192" y="4583"/>
                  </a:cubicBezTo>
                  <a:cubicBezTo>
                    <a:pt x="3170" y="4205"/>
                    <a:pt x="2937" y="3493"/>
                    <a:pt x="2992" y="3192"/>
                  </a:cubicBezTo>
                  <a:cubicBezTo>
                    <a:pt x="3037" y="2881"/>
                    <a:pt x="3182" y="2403"/>
                    <a:pt x="3293" y="1746"/>
                  </a:cubicBezTo>
                  <a:cubicBezTo>
                    <a:pt x="3393" y="1079"/>
                    <a:pt x="3570" y="334"/>
                    <a:pt x="3570" y="334"/>
                  </a:cubicBezTo>
                  <a:lnTo>
                    <a:pt x="3059" y="1"/>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72" name="Google Shape;22372;p33"/>
            <p:cNvSpPr/>
            <p:nvPr/>
          </p:nvSpPr>
          <p:spPr>
            <a:xfrm>
              <a:off x="2103198" y="4359305"/>
              <a:ext cx="104802" cy="193347"/>
            </a:xfrm>
            <a:custGeom>
              <a:avLst/>
              <a:gdLst/>
              <a:ahLst/>
              <a:cxnLst/>
              <a:rect l="l" t="t" r="r" b="b"/>
              <a:pathLst>
                <a:path w="3004" h="5542" extrusionOk="0">
                  <a:moveTo>
                    <a:pt x="2581" y="1"/>
                  </a:moveTo>
                  <a:lnTo>
                    <a:pt x="2581" y="12"/>
                  </a:lnTo>
                  <a:cubicBezTo>
                    <a:pt x="2503" y="123"/>
                    <a:pt x="2447" y="268"/>
                    <a:pt x="2381" y="390"/>
                  </a:cubicBezTo>
                  <a:cubicBezTo>
                    <a:pt x="2292" y="524"/>
                    <a:pt x="2214" y="646"/>
                    <a:pt x="2158" y="791"/>
                  </a:cubicBezTo>
                  <a:cubicBezTo>
                    <a:pt x="2025" y="1102"/>
                    <a:pt x="2036" y="1458"/>
                    <a:pt x="2036" y="1792"/>
                  </a:cubicBezTo>
                  <a:cubicBezTo>
                    <a:pt x="2036" y="2381"/>
                    <a:pt x="1992" y="2971"/>
                    <a:pt x="1936" y="3560"/>
                  </a:cubicBezTo>
                  <a:cubicBezTo>
                    <a:pt x="1936" y="3627"/>
                    <a:pt x="1936" y="3693"/>
                    <a:pt x="1914" y="3760"/>
                  </a:cubicBezTo>
                  <a:cubicBezTo>
                    <a:pt x="1836" y="3960"/>
                    <a:pt x="1624" y="4061"/>
                    <a:pt x="1424" y="4138"/>
                  </a:cubicBezTo>
                  <a:cubicBezTo>
                    <a:pt x="1124" y="4249"/>
                    <a:pt x="813" y="4350"/>
                    <a:pt x="601" y="4583"/>
                  </a:cubicBezTo>
                  <a:cubicBezTo>
                    <a:pt x="445" y="4739"/>
                    <a:pt x="356" y="4961"/>
                    <a:pt x="178" y="5095"/>
                  </a:cubicBezTo>
                  <a:cubicBezTo>
                    <a:pt x="123" y="5139"/>
                    <a:pt x="57" y="5173"/>
                    <a:pt x="0" y="5206"/>
                  </a:cubicBezTo>
                  <a:cubicBezTo>
                    <a:pt x="231" y="5356"/>
                    <a:pt x="586" y="5443"/>
                    <a:pt x="842" y="5443"/>
                  </a:cubicBezTo>
                  <a:cubicBezTo>
                    <a:pt x="870" y="5443"/>
                    <a:pt x="898" y="5442"/>
                    <a:pt x="924" y="5440"/>
                  </a:cubicBezTo>
                  <a:cubicBezTo>
                    <a:pt x="1021" y="5429"/>
                    <a:pt x="1124" y="5424"/>
                    <a:pt x="1227" y="5424"/>
                  </a:cubicBezTo>
                  <a:cubicBezTo>
                    <a:pt x="1444" y="5424"/>
                    <a:pt x="1659" y="5446"/>
                    <a:pt x="1802" y="5484"/>
                  </a:cubicBezTo>
                  <a:cubicBezTo>
                    <a:pt x="1897" y="5510"/>
                    <a:pt x="1979" y="5542"/>
                    <a:pt x="2063" y="5542"/>
                  </a:cubicBezTo>
                  <a:cubicBezTo>
                    <a:pt x="2157" y="5542"/>
                    <a:pt x="2252" y="5502"/>
                    <a:pt x="2370" y="5373"/>
                  </a:cubicBezTo>
                  <a:cubicBezTo>
                    <a:pt x="2592" y="5128"/>
                    <a:pt x="2637" y="4894"/>
                    <a:pt x="2625" y="4528"/>
                  </a:cubicBezTo>
                  <a:cubicBezTo>
                    <a:pt x="2603" y="4150"/>
                    <a:pt x="2370" y="3438"/>
                    <a:pt x="2425" y="3137"/>
                  </a:cubicBezTo>
                  <a:cubicBezTo>
                    <a:pt x="2470" y="2826"/>
                    <a:pt x="2615" y="2348"/>
                    <a:pt x="2726" y="1691"/>
                  </a:cubicBezTo>
                  <a:cubicBezTo>
                    <a:pt x="2826" y="1024"/>
                    <a:pt x="3003" y="279"/>
                    <a:pt x="3003" y="279"/>
                  </a:cubicBezTo>
                  <a:lnTo>
                    <a:pt x="258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73" name="Google Shape;22373;p33"/>
            <p:cNvSpPr/>
            <p:nvPr/>
          </p:nvSpPr>
          <p:spPr>
            <a:xfrm>
              <a:off x="2162962" y="4354665"/>
              <a:ext cx="32236" cy="34957"/>
            </a:xfrm>
            <a:custGeom>
              <a:avLst/>
              <a:gdLst/>
              <a:ahLst/>
              <a:cxnLst/>
              <a:rect l="l" t="t" r="r" b="b"/>
              <a:pathLst>
                <a:path w="924" h="1002" extrusionOk="0">
                  <a:moveTo>
                    <a:pt x="912" y="0"/>
                  </a:moveTo>
                  <a:cubicBezTo>
                    <a:pt x="868" y="101"/>
                    <a:pt x="801" y="190"/>
                    <a:pt x="724" y="279"/>
                  </a:cubicBezTo>
                  <a:cubicBezTo>
                    <a:pt x="645" y="356"/>
                    <a:pt x="556" y="423"/>
                    <a:pt x="467" y="490"/>
                  </a:cubicBezTo>
                  <a:cubicBezTo>
                    <a:pt x="378" y="556"/>
                    <a:pt x="279" y="623"/>
                    <a:pt x="201" y="701"/>
                  </a:cubicBezTo>
                  <a:cubicBezTo>
                    <a:pt x="112" y="790"/>
                    <a:pt x="34" y="879"/>
                    <a:pt x="0" y="1001"/>
                  </a:cubicBezTo>
                  <a:lnTo>
                    <a:pt x="12" y="1001"/>
                  </a:lnTo>
                  <a:cubicBezTo>
                    <a:pt x="89" y="924"/>
                    <a:pt x="168" y="846"/>
                    <a:pt x="257" y="779"/>
                  </a:cubicBezTo>
                  <a:cubicBezTo>
                    <a:pt x="346" y="701"/>
                    <a:pt x="423" y="623"/>
                    <a:pt x="512" y="546"/>
                  </a:cubicBezTo>
                  <a:cubicBezTo>
                    <a:pt x="601" y="479"/>
                    <a:pt x="679" y="390"/>
                    <a:pt x="757" y="301"/>
                  </a:cubicBezTo>
                  <a:cubicBezTo>
                    <a:pt x="835" y="212"/>
                    <a:pt x="890" y="111"/>
                    <a:pt x="92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74" name="Google Shape;22374;p33"/>
            <p:cNvSpPr/>
            <p:nvPr/>
          </p:nvSpPr>
          <p:spPr>
            <a:xfrm>
              <a:off x="2109408" y="4358538"/>
              <a:ext cx="93568" cy="128874"/>
            </a:xfrm>
            <a:custGeom>
              <a:avLst/>
              <a:gdLst/>
              <a:ahLst/>
              <a:cxnLst/>
              <a:rect l="l" t="t" r="r" b="b"/>
              <a:pathLst>
                <a:path w="2682" h="3694" extrusionOk="0">
                  <a:moveTo>
                    <a:pt x="2670" y="0"/>
                  </a:moveTo>
                  <a:cubicBezTo>
                    <a:pt x="2470" y="334"/>
                    <a:pt x="2214" y="623"/>
                    <a:pt x="1947" y="902"/>
                  </a:cubicBezTo>
                  <a:cubicBezTo>
                    <a:pt x="1680" y="1169"/>
                    <a:pt x="1391" y="1424"/>
                    <a:pt x="1124" y="1703"/>
                  </a:cubicBezTo>
                  <a:cubicBezTo>
                    <a:pt x="846" y="1970"/>
                    <a:pt x="568" y="2259"/>
                    <a:pt x="368" y="2592"/>
                  </a:cubicBezTo>
                  <a:cubicBezTo>
                    <a:pt x="168" y="2926"/>
                    <a:pt x="12" y="3304"/>
                    <a:pt x="0" y="3693"/>
                  </a:cubicBezTo>
                  <a:lnTo>
                    <a:pt x="12" y="3693"/>
                  </a:lnTo>
                  <a:cubicBezTo>
                    <a:pt x="112" y="3326"/>
                    <a:pt x="290" y="2981"/>
                    <a:pt x="501" y="2670"/>
                  </a:cubicBezTo>
                  <a:cubicBezTo>
                    <a:pt x="712" y="2358"/>
                    <a:pt x="946" y="2069"/>
                    <a:pt x="1213" y="1792"/>
                  </a:cubicBezTo>
                  <a:cubicBezTo>
                    <a:pt x="1469" y="1502"/>
                    <a:pt x="1747" y="1235"/>
                    <a:pt x="2002" y="946"/>
                  </a:cubicBezTo>
                  <a:cubicBezTo>
                    <a:pt x="2259" y="657"/>
                    <a:pt x="2503" y="356"/>
                    <a:pt x="2681" y="12"/>
                  </a:cubicBezTo>
                  <a:lnTo>
                    <a:pt x="2670"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75" name="Google Shape;22375;p33"/>
            <p:cNvSpPr/>
            <p:nvPr/>
          </p:nvSpPr>
          <p:spPr>
            <a:xfrm>
              <a:off x="2162578" y="4362027"/>
              <a:ext cx="43086" cy="86207"/>
            </a:xfrm>
            <a:custGeom>
              <a:avLst/>
              <a:gdLst/>
              <a:ahLst/>
              <a:cxnLst/>
              <a:rect l="l" t="t" r="r" b="b"/>
              <a:pathLst>
                <a:path w="1235" h="2471" extrusionOk="0">
                  <a:moveTo>
                    <a:pt x="1224" y="1"/>
                  </a:moveTo>
                  <a:cubicBezTo>
                    <a:pt x="1202" y="234"/>
                    <a:pt x="1101" y="457"/>
                    <a:pt x="990" y="646"/>
                  </a:cubicBezTo>
                  <a:cubicBezTo>
                    <a:pt x="879" y="846"/>
                    <a:pt x="735" y="1024"/>
                    <a:pt x="590" y="1213"/>
                  </a:cubicBezTo>
                  <a:cubicBezTo>
                    <a:pt x="446" y="1391"/>
                    <a:pt x="290" y="1569"/>
                    <a:pt x="189" y="1781"/>
                  </a:cubicBezTo>
                  <a:cubicBezTo>
                    <a:pt x="78" y="1991"/>
                    <a:pt x="1" y="2236"/>
                    <a:pt x="23" y="2470"/>
                  </a:cubicBezTo>
                  <a:lnTo>
                    <a:pt x="34" y="2470"/>
                  </a:lnTo>
                  <a:cubicBezTo>
                    <a:pt x="90" y="2248"/>
                    <a:pt x="179" y="2036"/>
                    <a:pt x="290" y="1847"/>
                  </a:cubicBezTo>
                  <a:cubicBezTo>
                    <a:pt x="412" y="1647"/>
                    <a:pt x="534" y="1458"/>
                    <a:pt x="668" y="1269"/>
                  </a:cubicBezTo>
                  <a:cubicBezTo>
                    <a:pt x="801" y="1079"/>
                    <a:pt x="935" y="891"/>
                    <a:pt x="1046" y="679"/>
                  </a:cubicBezTo>
                  <a:cubicBezTo>
                    <a:pt x="1146" y="468"/>
                    <a:pt x="1224" y="246"/>
                    <a:pt x="1235" y="12"/>
                  </a:cubicBezTo>
                  <a:lnTo>
                    <a:pt x="122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76" name="Google Shape;22376;p33"/>
            <p:cNvSpPr/>
            <p:nvPr/>
          </p:nvSpPr>
          <p:spPr>
            <a:xfrm>
              <a:off x="2164497" y="4373679"/>
              <a:ext cx="40818" cy="96255"/>
            </a:xfrm>
            <a:custGeom>
              <a:avLst/>
              <a:gdLst/>
              <a:ahLst/>
              <a:cxnLst/>
              <a:rect l="l" t="t" r="r" b="b"/>
              <a:pathLst>
                <a:path w="1170" h="2759" extrusionOk="0">
                  <a:moveTo>
                    <a:pt x="1169" y="1"/>
                  </a:moveTo>
                  <a:cubicBezTo>
                    <a:pt x="1113" y="245"/>
                    <a:pt x="1002" y="468"/>
                    <a:pt x="880" y="690"/>
                  </a:cubicBezTo>
                  <a:cubicBezTo>
                    <a:pt x="757" y="901"/>
                    <a:pt x="624" y="1124"/>
                    <a:pt x="512" y="1346"/>
                  </a:cubicBezTo>
                  <a:cubicBezTo>
                    <a:pt x="401" y="1568"/>
                    <a:pt x="290" y="1791"/>
                    <a:pt x="201" y="2036"/>
                  </a:cubicBezTo>
                  <a:cubicBezTo>
                    <a:pt x="112" y="2270"/>
                    <a:pt x="45" y="2514"/>
                    <a:pt x="1" y="2759"/>
                  </a:cubicBezTo>
                  <a:lnTo>
                    <a:pt x="12" y="2759"/>
                  </a:lnTo>
                  <a:cubicBezTo>
                    <a:pt x="101" y="2525"/>
                    <a:pt x="190" y="2292"/>
                    <a:pt x="290" y="2069"/>
                  </a:cubicBezTo>
                  <a:cubicBezTo>
                    <a:pt x="379" y="1835"/>
                    <a:pt x="479" y="1602"/>
                    <a:pt x="579" y="1380"/>
                  </a:cubicBezTo>
                  <a:cubicBezTo>
                    <a:pt x="680" y="1157"/>
                    <a:pt x="802" y="935"/>
                    <a:pt x="924" y="712"/>
                  </a:cubicBezTo>
                  <a:cubicBezTo>
                    <a:pt x="1036" y="490"/>
                    <a:pt x="1135" y="245"/>
                    <a:pt x="116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77" name="Google Shape;22377;p33"/>
            <p:cNvSpPr/>
            <p:nvPr/>
          </p:nvSpPr>
          <p:spPr>
            <a:xfrm>
              <a:off x="1985240" y="4248779"/>
              <a:ext cx="203743" cy="127758"/>
            </a:xfrm>
            <a:custGeom>
              <a:avLst/>
              <a:gdLst/>
              <a:ahLst/>
              <a:cxnLst/>
              <a:rect l="l" t="t" r="r" b="b"/>
              <a:pathLst>
                <a:path w="5840" h="3662" extrusionOk="0">
                  <a:moveTo>
                    <a:pt x="1529" y="0"/>
                  </a:moveTo>
                  <a:cubicBezTo>
                    <a:pt x="1311" y="0"/>
                    <a:pt x="1112" y="48"/>
                    <a:pt x="924" y="166"/>
                  </a:cubicBezTo>
                  <a:cubicBezTo>
                    <a:pt x="479" y="455"/>
                    <a:pt x="512" y="555"/>
                    <a:pt x="257" y="900"/>
                  </a:cubicBezTo>
                  <a:cubicBezTo>
                    <a:pt x="0" y="1233"/>
                    <a:pt x="23" y="1645"/>
                    <a:pt x="123" y="2145"/>
                  </a:cubicBezTo>
                  <a:cubicBezTo>
                    <a:pt x="212" y="2635"/>
                    <a:pt x="323" y="3269"/>
                    <a:pt x="813" y="3480"/>
                  </a:cubicBezTo>
                  <a:cubicBezTo>
                    <a:pt x="1159" y="3627"/>
                    <a:pt x="1473" y="3661"/>
                    <a:pt x="1733" y="3661"/>
                  </a:cubicBezTo>
                  <a:cubicBezTo>
                    <a:pt x="1849" y="3661"/>
                    <a:pt x="1954" y="3654"/>
                    <a:pt x="2047" y="3647"/>
                  </a:cubicBezTo>
                  <a:cubicBezTo>
                    <a:pt x="2348" y="3625"/>
                    <a:pt x="2959" y="3603"/>
                    <a:pt x="3270" y="3502"/>
                  </a:cubicBezTo>
                  <a:cubicBezTo>
                    <a:pt x="3582" y="3413"/>
                    <a:pt x="4538" y="3203"/>
                    <a:pt x="4983" y="3124"/>
                  </a:cubicBezTo>
                  <a:cubicBezTo>
                    <a:pt x="5428" y="3035"/>
                    <a:pt x="5795" y="3035"/>
                    <a:pt x="5795" y="3035"/>
                  </a:cubicBezTo>
                  <a:lnTo>
                    <a:pt x="5840" y="2202"/>
                  </a:lnTo>
                  <a:lnTo>
                    <a:pt x="5840" y="2202"/>
                  </a:lnTo>
                  <a:cubicBezTo>
                    <a:pt x="5840" y="2202"/>
                    <a:pt x="5825" y="2205"/>
                    <a:pt x="5795" y="2205"/>
                  </a:cubicBezTo>
                  <a:cubicBezTo>
                    <a:pt x="5689" y="2205"/>
                    <a:pt x="5394" y="2158"/>
                    <a:pt x="4883" y="1734"/>
                  </a:cubicBezTo>
                  <a:cubicBezTo>
                    <a:pt x="4216" y="1189"/>
                    <a:pt x="3226" y="410"/>
                    <a:pt x="2548" y="210"/>
                  </a:cubicBezTo>
                  <a:cubicBezTo>
                    <a:pt x="2157" y="89"/>
                    <a:pt x="1825" y="0"/>
                    <a:pt x="1529"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78" name="Google Shape;22378;p33"/>
            <p:cNvSpPr/>
            <p:nvPr/>
          </p:nvSpPr>
          <p:spPr>
            <a:xfrm>
              <a:off x="2074101" y="4328185"/>
              <a:ext cx="114885" cy="46679"/>
            </a:xfrm>
            <a:custGeom>
              <a:avLst/>
              <a:gdLst/>
              <a:ahLst/>
              <a:cxnLst/>
              <a:rect l="l" t="t" r="r" b="b"/>
              <a:pathLst>
                <a:path w="3293" h="1338" extrusionOk="0">
                  <a:moveTo>
                    <a:pt x="3293" y="25"/>
                  </a:moveTo>
                  <a:lnTo>
                    <a:pt x="3292" y="37"/>
                  </a:lnTo>
                  <a:lnTo>
                    <a:pt x="3292" y="37"/>
                  </a:lnTo>
                  <a:cubicBezTo>
                    <a:pt x="3292" y="37"/>
                    <a:pt x="3293" y="37"/>
                    <a:pt x="3293" y="37"/>
                  </a:cubicBezTo>
                  <a:lnTo>
                    <a:pt x="3293" y="25"/>
                  </a:lnTo>
                  <a:close/>
                  <a:moveTo>
                    <a:pt x="2632" y="0"/>
                  </a:moveTo>
                  <a:cubicBezTo>
                    <a:pt x="2522" y="0"/>
                    <a:pt x="2412" y="18"/>
                    <a:pt x="2303" y="37"/>
                  </a:cubicBezTo>
                  <a:cubicBezTo>
                    <a:pt x="2247" y="47"/>
                    <a:pt x="2181" y="59"/>
                    <a:pt x="2125" y="92"/>
                  </a:cubicBezTo>
                  <a:cubicBezTo>
                    <a:pt x="2069" y="114"/>
                    <a:pt x="2025" y="159"/>
                    <a:pt x="1969" y="192"/>
                  </a:cubicBezTo>
                  <a:cubicBezTo>
                    <a:pt x="1780" y="359"/>
                    <a:pt x="1580" y="492"/>
                    <a:pt x="1346" y="593"/>
                  </a:cubicBezTo>
                  <a:cubicBezTo>
                    <a:pt x="1224" y="637"/>
                    <a:pt x="1101" y="682"/>
                    <a:pt x="980" y="737"/>
                  </a:cubicBezTo>
                  <a:cubicBezTo>
                    <a:pt x="723" y="860"/>
                    <a:pt x="501" y="1071"/>
                    <a:pt x="245" y="1216"/>
                  </a:cubicBezTo>
                  <a:cubicBezTo>
                    <a:pt x="167" y="1249"/>
                    <a:pt x="78" y="1282"/>
                    <a:pt x="1" y="1338"/>
                  </a:cubicBezTo>
                  <a:cubicBezTo>
                    <a:pt x="268" y="1315"/>
                    <a:pt x="545" y="1282"/>
                    <a:pt x="723" y="1226"/>
                  </a:cubicBezTo>
                  <a:cubicBezTo>
                    <a:pt x="1035" y="1137"/>
                    <a:pt x="1991" y="927"/>
                    <a:pt x="2436" y="848"/>
                  </a:cubicBezTo>
                  <a:cubicBezTo>
                    <a:pt x="2881" y="759"/>
                    <a:pt x="3248" y="759"/>
                    <a:pt x="3248" y="759"/>
                  </a:cubicBezTo>
                  <a:lnTo>
                    <a:pt x="3292" y="37"/>
                  </a:lnTo>
                  <a:lnTo>
                    <a:pt x="3292" y="37"/>
                  </a:lnTo>
                  <a:cubicBezTo>
                    <a:pt x="3192" y="59"/>
                    <a:pt x="3093" y="70"/>
                    <a:pt x="3004" y="70"/>
                  </a:cubicBezTo>
                  <a:cubicBezTo>
                    <a:pt x="2903" y="59"/>
                    <a:pt x="2804" y="25"/>
                    <a:pt x="2703" y="3"/>
                  </a:cubicBezTo>
                  <a:cubicBezTo>
                    <a:pt x="2679" y="1"/>
                    <a:pt x="2656" y="0"/>
                    <a:pt x="263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79" name="Google Shape;22379;p33"/>
            <p:cNvSpPr/>
            <p:nvPr/>
          </p:nvSpPr>
          <p:spPr>
            <a:xfrm>
              <a:off x="2113281" y="4349641"/>
              <a:ext cx="71066" cy="9350"/>
            </a:xfrm>
            <a:custGeom>
              <a:avLst/>
              <a:gdLst/>
              <a:ahLst/>
              <a:cxnLst/>
              <a:rect l="l" t="t" r="r" b="b"/>
              <a:pathLst>
                <a:path w="2037" h="268" extrusionOk="0">
                  <a:moveTo>
                    <a:pt x="2025" y="0"/>
                  </a:moveTo>
                  <a:cubicBezTo>
                    <a:pt x="1869" y="67"/>
                    <a:pt x="1703" y="122"/>
                    <a:pt x="1536" y="122"/>
                  </a:cubicBezTo>
                  <a:cubicBezTo>
                    <a:pt x="1447" y="122"/>
                    <a:pt x="1369" y="100"/>
                    <a:pt x="1280" y="89"/>
                  </a:cubicBezTo>
                  <a:lnTo>
                    <a:pt x="1013" y="55"/>
                  </a:lnTo>
                  <a:cubicBezTo>
                    <a:pt x="972" y="53"/>
                    <a:pt x="930" y="51"/>
                    <a:pt x="887" y="51"/>
                  </a:cubicBezTo>
                  <a:cubicBezTo>
                    <a:pt x="758" y="51"/>
                    <a:pt x="624" y="64"/>
                    <a:pt x="490" y="89"/>
                  </a:cubicBezTo>
                  <a:cubicBezTo>
                    <a:pt x="324" y="122"/>
                    <a:pt x="156" y="178"/>
                    <a:pt x="1" y="255"/>
                  </a:cubicBezTo>
                  <a:lnTo>
                    <a:pt x="1" y="267"/>
                  </a:lnTo>
                  <a:cubicBezTo>
                    <a:pt x="168" y="223"/>
                    <a:pt x="334" y="178"/>
                    <a:pt x="502" y="156"/>
                  </a:cubicBezTo>
                  <a:cubicBezTo>
                    <a:pt x="680" y="134"/>
                    <a:pt x="846" y="122"/>
                    <a:pt x="1013" y="122"/>
                  </a:cubicBezTo>
                  <a:cubicBezTo>
                    <a:pt x="1102" y="122"/>
                    <a:pt x="1191" y="134"/>
                    <a:pt x="1269" y="134"/>
                  </a:cubicBezTo>
                  <a:cubicBezTo>
                    <a:pt x="1358" y="144"/>
                    <a:pt x="1447" y="156"/>
                    <a:pt x="1536" y="156"/>
                  </a:cubicBezTo>
                  <a:cubicBezTo>
                    <a:pt x="1713" y="156"/>
                    <a:pt x="1881" y="77"/>
                    <a:pt x="2036" y="11"/>
                  </a:cubicBezTo>
                  <a:lnTo>
                    <a:pt x="202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80" name="Google Shape;22380;p33"/>
            <p:cNvSpPr/>
            <p:nvPr/>
          </p:nvSpPr>
          <p:spPr>
            <a:xfrm>
              <a:off x="2067123" y="4283668"/>
              <a:ext cx="117222" cy="52017"/>
            </a:xfrm>
            <a:custGeom>
              <a:avLst/>
              <a:gdLst/>
              <a:ahLst/>
              <a:cxnLst/>
              <a:rect l="l" t="t" r="r" b="b"/>
              <a:pathLst>
                <a:path w="3360" h="1491" extrusionOk="0">
                  <a:moveTo>
                    <a:pt x="234" y="0"/>
                  </a:moveTo>
                  <a:cubicBezTo>
                    <a:pt x="156" y="0"/>
                    <a:pt x="78" y="11"/>
                    <a:pt x="1" y="33"/>
                  </a:cubicBezTo>
                  <a:lnTo>
                    <a:pt x="1" y="45"/>
                  </a:lnTo>
                  <a:cubicBezTo>
                    <a:pt x="24" y="43"/>
                    <a:pt x="47" y="42"/>
                    <a:pt x="70" y="42"/>
                  </a:cubicBezTo>
                  <a:cubicBezTo>
                    <a:pt x="355" y="42"/>
                    <a:pt x="623" y="163"/>
                    <a:pt x="890" y="256"/>
                  </a:cubicBezTo>
                  <a:cubicBezTo>
                    <a:pt x="1180" y="367"/>
                    <a:pt x="1457" y="467"/>
                    <a:pt x="1736" y="612"/>
                  </a:cubicBezTo>
                  <a:cubicBezTo>
                    <a:pt x="2013" y="745"/>
                    <a:pt x="2280" y="901"/>
                    <a:pt x="2525" y="1090"/>
                  </a:cubicBezTo>
                  <a:cubicBezTo>
                    <a:pt x="2658" y="1168"/>
                    <a:pt x="2781" y="1268"/>
                    <a:pt x="2915" y="1346"/>
                  </a:cubicBezTo>
                  <a:cubicBezTo>
                    <a:pt x="3048" y="1424"/>
                    <a:pt x="3204" y="1491"/>
                    <a:pt x="3359" y="1491"/>
                  </a:cubicBezTo>
                  <a:lnTo>
                    <a:pt x="3359" y="1479"/>
                  </a:lnTo>
                  <a:cubicBezTo>
                    <a:pt x="3204" y="1468"/>
                    <a:pt x="3059" y="1402"/>
                    <a:pt x="2937" y="1313"/>
                  </a:cubicBezTo>
                  <a:cubicBezTo>
                    <a:pt x="2803" y="1234"/>
                    <a:pt x="2692" y="1135"/>
                    <a:pt x="2569" y="1034"/>
                  </a:cubicBezTo>
                  <a:cubicBezTo>
                    <a:pt x="2314" y="846"/>
                    <a:pt x="2058" y="678"/>
                    <a:pt x="1780" y="523"/>
                  </a:cubicBezTo>
                  <a:cubicBezTo>
                    <a:pt x="1513" y="367"/>
                    <a:pt x="1224" y="233"/>
                    <a:pt x="923" y="134"/>
                  </a:cubicBezTo>
                  <a:cubicBezTo>
                    <a:pt x="779" y="89"/>
                    <a:pt x="623" y="45"/>
                    <a:pt x="468" y="23"/>
                  </a:cubicBezTo>
                  <a:cubicBezTo>
                    <a:pt x="389" y="0"/>
                    <a:pt x="312" y="0"/>
                    <a:pt x="23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81" name="Google Shape;22381;p33"/>
            <p:cNvSpPr/>
            <p:nvPr/>
          </p:nvSpPr>
          <p:spPr>
            <a:xfrm>
              <a:off x="2035305" y="4307706"/>
              <a:ext cx="147086" cy="33701"/>
            </a:xfrm>
            <a:custGeom>
              <a:avLst/>
              <a:gdLst/>
              <a:ahLst/>
              <a:cxnLst/>
              <a:rect l="l" t="t" r="r" b="b"/>
              <a:pathLst>
                <a:path w="4216" h="966" extrusionOk="0">
                  <a:moveTo>
                    <a:pt x="11" y="1"/>
                  </a:moveTo>
                  <a:lnTo>
                    <a:pt x="1" y="12"/>
                  </a:lnTo>
                  <a:cubicBezTo>
                    <a:pt x="156" y="112"/>
                    <a:pt x="334" y="179"/>
                    <a:pt x="523" y="212"/>
                  </a:cubicBezTo>
                  <a:cubicBezTo>
                    <a:pt x="701" y="246"/>
                    <a:pt x="890" y="256"/>
                    <a:pt x="1068" y="268"/>
                  </a:cubicBezTo>
                  <a:cubicBezTo>
                    <a:pt x="1139" y="270"/>
                    <a:pt x="1210" y="270"/>
                    <a:pt x="1281" y="270"/>
                  </a:cubicBezTo>
                  <a:cubicBezTo>
                    <a:pt x="1332" y="270"/>
                    <a:pt x="1383" y="270"/>
                    <a:pt x="1434" y="270"/>
                  </a:cubicBezTo>
                  <a:cubicBezTo>
                    <a:pt x="1677" y="270"/>
                    <a:pt x="1917" y="275"/>
                    <a:pt x="2147" y="335"/>
                  </a:cubicBezTo>
                  <a:cubicBezTo>
                    <a:pt x="2492" y="424"/>
                    <a:pt x="2803" y="601"/>
                    <a:pt x="3137" y="746"/>
                  </a:cubicBezTo>
                  <a:cubicBezTo>
                    <a:pt x="3315" y="824"/>
                    <a:pt x="3481" y="891"/>
                    <a:pt x="3659" y="924"/>
                  </a:cubicBezTo>
                  <a:cubicBezTo>
                    <a:pt x="3774" y="951"/>
                    <a:pt x="3889" y="965"/>
                    <a:pt x="4001" y="965"/>
                  </a:cubicBezTo>
                  <a:cubicBezTo>
                    <a:pt x="4074" y="965"/>
                    <a:pt x="4145" y="959"/>
                    <a:pt x="4215" y="946"/>
                  </a:cubicBezTo>
                  <a:lnTo>
                    <a:pt x="4215" y="924"/>
                  </a:lnTo>
                  <a:cubicBezTo>
                    <a:pt x="4165" y="930"/>
                    <a:pt x="4115" y="932"/>
                    <a:pt x="4066" y="932"/>
                  </a:cubicBezTo>
                  <a:cubicBezTo>
                    <a:pt x="3931" y="932"/>
                    <a:pt x="3801" y="912"/>
                    <a:pt x="3671" y="879"/>
                  </a:cubicBezTo>
                  <a:cubicBezTo>
                    <a:pt x="3504" y="835"/>
                    <a:pt x="3337" y="757"/>
                    <a:pt x="3170" y="679"/>
                  </a:cubicBezTo>
                  <a:cubicBezTo>
                    <a:pt x="2848" y="523"/>
                    <a:pt x="2536" y="323"/>
                    <a:pt x="2181" y="212"/>
                  </a:cubicBezTo>
                  <a:cubicBezTo>
                    <a:pt x="1885" y="132"/>
                    <a:pt x="1583" y="108"/>
                    <a:pt x="1285" y="108"/>
                  </a:cubicBezTo>
                  <a:cubicBezTo>
                    <a:pt x="1212" y="108"/>
                    <a:pt x="1140" y="110"/>
                    <a:pt x="1068" y="112"/>
                  </a:cubicBezTo>
                  <a:cubicBezTo>
                    <a:pt x="987" y="115"/>
                    <a:pt x="906" y="116"/>
                    <a:pt x="825" y="116"/>
                  </a:cubicBezTo>
                  <a:cubicBezTo>
                    <a:pt x="550" y="116"/>
                    <a:pt x="278" y="95"/>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82" name="Google Shape;22382;p33"/>
            <p:cNvSpPr/>
            <p:nvPr/>
          </p:nvSpPr>
          <p:spPr>
            <a:xfrm>
              <a:off x="2086905" y="4338896"/>
              <a:ext cx="97441" cy="8827"/>
            </a:xfrm>
            <a:custGeom>
              <a:avLst/>
              <a:gdLst/>
              <a:ahLst/>
              <a:cxnLst/>
              <a:rect l="l" t="t" r="r" b="b"/>
              <a:pathLst>
                <a:path w="2793" h="253" extrusionOk="0">
                  <a:moveTo>
                    <a:pt x="837" y="0"/>
                  </a:moveTo>
                  <a:cubicBezTo>
                    <a:pt x="785" y="0"/>
                    <a:pt x="732" y="3"/>
                    <a:pt x="679" y="7"/>
                  </a:cubicBezTo>
                  <a:cubicBezTo>
                    <a:pt x="445" y="30"/>
                    <a:pt x="190" y="96"/>
                    <a:pt x="0" y="241"/>
                  </a:cubicBezTo>
                  <a:lnTo>
                    <a:pt x="12" y="252"/>
                  </a:lnTo>
                  <a:cubicBezTo>
                    <a:pt x="234" y="163"/>
                    <a:pt x="457" y="130"/>
                    <a:pt x="690" y="119"/>
                  </a:cubicBezTo>
                  <a:cubicBezTo>
                    <a:pt x="912" y="119"/>
                    <a:pt x="1146" y="130"/>
                    <a:pt x="1380" y="152"/>
                  </a:cubicBezTo>
                  <a:cubicBezTo>
                    <a:pt x="1614" y="175"/>
                    <a:pt x="1847" y="208"/>
                    <a:pt x="2091" y="219"/>
                  </a:cubicBezTo>
                  <a:cubicBezTo>
                    <a:pt x="2128" y="221"/>
                    <a:pt x="2165" y="222"/>
                    <a:pt x="2203" y="222"/>
                  </a:cubicBezTo>
                  <a:cubicBezTo>
                    <a:pt x="2402" y="222"/>
                    <a:pt x="2605" y="197"/>
                    <a:pt x="2792" y="141"/>
                  </a:cubicBezTo>
                  <a:lnTo>
                    <a:pt x="2792" y="130"/>
                  </a:lnTo>
                  <a:cubicBezTo>
                    <a:pt x="2649" y="164"/>
                    <a:pt x="2507" y="177"/>
                    <a:pt x="2364" y="177"/>
                  </a:cubicBezTo>
                  <a:cubicBezTo>
                    <a:pt x="2273" y="177"/>
                    <a:pt x="2182" y="172"/>
                    <a:pt x="2091" y="163"/>
                  </a:cubicBezTo>
                  <a:cubicBezTo>
                    <a:pt x="1858" y="141"/>
                    <a:pt x="1624" y="96"/>
                    <a:pt x="1391" y="63"/>
                  </a:cubicBezTo>
                  <a:cubicBezTo>
                    <a:pt x="1208" y="29"/>
                    <a:pt x="1025" y="0"/>
                    <a:pt x="83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83" name="Google Shape;22383;p33"/>
            <p:cNvSpPr/>
            <p:nvPr/>
          </p:nvSpPr>
          <p:spPr>
            <a:xfrm>
              <a:off x="2102047" y="4128833"/>
              <a:ext cx="133131" cy="203743"/>
            </a:xfrm>
            <a:custGeom>
              <a:avLst/>
              <a:gdLst/>
              <a:ahLst/>
              <a:cxnLst/>
              <a:rect l="l" t="t" r="r" b="b"/>
              <a:pathLst>
                <a:path w="3816" h="5840" extrusionOk="0">
                  <a:moveTo>
                    <a:pt x="2953" y="0"/>
                  </a:moveTo>
                  <a:cubicBezTo>
                    <a:pt x="2951" y="0"/>
                    <a:pt x="2949" y="0"/>
                    <a:pt x="2948" y="0"/>
                  </a:cubicBezTo>
                  <a:cubicBezTo>
                    <a:pt x="2670" y="0"/>
                    <a:pt x="2636" y="56"/>
                    <a:pt x="2480" y="56"/>
                  </a:cubicBezTo>
                  <a:cubicBezTo>
                    <a:pt x="2325" y="67"/>
                    <a:pt x="2336" y="123"/>
                    <a:pt x="2191" y="156"/>
                  </a:cubicBezTo>
                  <a:cubicBezTo>
                    <a:pt x="2180" y="159"/>
                    <a:pt x="2168" y="161"/>
                    <a:pt x="2154" y="161"/>
                  </a:cubicBezTo>
                  <a:cubicBezTo>
                    <a:pt x="2040" y="161"/>
                    <a:pt x="1859" y="40"/>
                    <a:pt x="1646" y="40"/>
                  </a:cubicBezTo>
                  <a:cubicBezTo>
                    <a:pt x="1576" y="40"/>
                    <a:pt x="1501" y="53"/>
                    <a:pt x="1424" y="89"/>
                  </a:cubicBezTo>
                  <a:cubicBezTo>
                    <a:pt x="1091" y="245"/>
                    <a:pt x="1002" y="378"/>
                    <a:pt x="834" y="467"/>
                  </a:cubicBezTo>
                  <a:cubicBezTo>
                    <a:pt x="679" y="568"/>
                    <a:pt x="179" y="845"/>
                    <a:pt x="90" y="1490"/>
                  </a:cubicBezTo>
                  <a:cubicBezTo>
                    <a:pt x="1" y="2125"/>
                    <a:pt x="356" y="2981"/>
                    <a:pt x="857" y="3715"/>
                  </a:cubicBezTo>
                  <a:cubicBezTo>
                    <a:pt x="1357" y="4449"/>
                    <a:pt x="1791" y="4705"/>
                    <a:pt x="2025" y="5027"/>
                  </a:cubicBezTo>
                  <a:cubicBezTo>
                    <a:pt x="2258" y="5350"/>
                    <a:pt x="2480" y="5840"/>
                    <a:pt x="2480" y="5840"/>
                  </a:cubicBezTo>
                  <a:lnTo>
                    <a:pt x="3671" y="5517"/>
                  </a:lnTo>
                  <a:cubicBezTo>
                    <a:pt x="3671" y="5517"/>
                    <a:pt x="3582" y="5294"/>
                    <a:pt x="3659" y="4416"/>
                  </a:cubicBezTo>
                  <a:cubicBezTo>
                    <a:pt x="3738" y="3537"/>
                    <a:pt x="3815" y="3559"/>
                    <a:pt x="3748" y="3092"/>
                  </a:cubicBezTo>
                  <a:cubicBezTo>
                    <a:pt x="3682" y="2637"/>
                    <a:pt x="3481" y="1646"/>
                    <a:pt x="3448" y="1224"/>
                  </a:cubicBezTo>
                  <a:cubicBezTo>
                    <a:pt x="3426" y="804"/>
                    <a:pt x="3229" y="0"/>
                    <a:pt x="295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84" name="Google Shape;22384;p33"/>
            <p:cNvSpPr/>
            <p:nvPr/>
          </p:nvSpPr>
          <p:spPr>
            <a:xfrm>
              <a:off x="2176150" y="4268317"/>
              <a:ext cx="55122" cy="64263"/>
            </a:xfrm>
            <a:custGeom>
              <a:avLst/>
              <a:gdLst/>
              <a:ahLst/>
              <a:cxnLst/>
              <a:rect l="l" t="t" r="r" b="b"/>
              <a:pathLst>
                <a:path w="1580" h="1842" extrusionOk="0">
                  <a:moveTo>
                    <a:pt x="1530" y="0"/>
                  </a:moveTo>
                  <a:cubicBezTo>
                    <a:pt x="1455" y="0"/>
                    <a:pt x="1377" y="37"/>
                    <a:pt x="1313" y="73"/>
                  </a:cubicBezTo>
                  <a:cubicBezTo>
                    <a:pt x="969" y="307"/>
                    <a:pt x="712" y="663"/>
                    <a:pt x="368" y="885"/>
                  </a:cubicBezTo>
                  <a:cubicBezTo>
                    <a:pt x="234" y="974"/>
                    <a:pt x="89" y="1052"/>
                    <a:pt x="0" y="1174"/>
                  </a:cubicBezTo>
                  <a:cubicBezTo>
                    <a:pt x="190" y="1474"/>
                    <a:pt x="356" y="1842"/>
                    <a:pt x="356" y="1842"/>
                  </a:cubicBezTo>
                  <a:lnTo>
                    <a:pt x="1547" y="1519"/>
                  </a:lnTo>
                  <a:cubicBezTo>
                    <a:pt x="1547" y="1519"/>
                    <a:pt x="1458" y="1296"/>
                    <a:pt x="1535" y="418"/>
                  </a:cubicBezTo>
                  <a:cubicBezTo>
                    <a:pt x="1547" y="251"/>
                    <a:pt x="1569" y="117"/>
                    <a:pt x="1580" y="6"/>
                  </a:cubicBezTo>
                  <a:cubicBezTo>
                    <a:pt x="1563" y="2"/>
                    <a:pt x="1547" y="0"/>
                    <a:pt x="153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85" name="Google Shape;22385;p33"/>
            <p:cNvSpPr/>
            <p:nvPr/>
          </p:nvSpPr>
          <p:spPr>
            <a:xfrm>
              <a:off x="2140459" y="4223904"/>
              <a:ext cx="55890" cy="110244"/>
            </a:xfrm>
            <a:custGeom>
              <a:avLst/>
              <a:gdLst/>
              <a:ahLst/>
              <a:cxnLst/>
              <a:rect l="l" t="t" r="r" b="b"/>
              <a:pathLst>
                <a:path w="1602" h="3160" extrusionOk="0">
                  <a:moveTo>
                    <a:pt x="0" y="0"/>
                  </a:moveTo>
                  <a:cubicBezTo>
                    <a:pt x="34" y="300"/>
                    <a:pt x="145" y="579"/>
                    <a:pt x="279" y="846"/>
                  </a:cubicBezTo>
                  <a:cubicBezTo>
                    <a:pt x="412" y="1113"/>
                    <a:pt x="579" y="1368"/>
                    <a:pt x="746" y="1613"/>
                  </a:cubicBezTo>
                  <a:cubicBezTo>
                    <a:pt x="912" y="1857"/>
                    <a:pt x="1080" y="2102"/>
                    <a:pt x="1224" y="2358"/>
                  </a:cubicBezTo>
                  <a:cubicBezTo>
                    <a:pt x="1369" y="2603"/>
                    <a:pt x="1502" y="2870"/>
                    <a:pt x="1591" y="3159"/>
                  </a:cubicBezTo>
                  <a:lnTo>
                    <a:pt x="1602" y="3148"/>
                  </a:lnTo>
                  <a:cubicBezTo>
                    <a:pt x="1524" y="2870"/>
                    <a:pt x="1402" y="2592"/>
                    <a:pt x="1268" y="2325"/>
                  </a:cubicBezTo>
                  <a:cubicBezTo>
                    <a:pt x="1124" y="2069"/>
                    <a:pt x="968" y="1813"/>
                    <a:pt x="813" y="1568"/>
                  </a:cubicBezTo>
                  <a:cubicBezTo>
                    <a:pt x="657" y="1313"/>
                    <a:pt x="512" y="1057"/>
                    <a:pt x="368" y="801"/>
                  </a:cubicBezTo>
                  <a:cubicBezTo>
                    <a:pt x="223" y="545"/>
                    <a:pt x="101" y="278"/>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86" name="Google Shape;22386;p33"/>
            <p:cNvSpPr/>
            <p:nvPr/>
          </p:nvSpPr>
          <p:spPr>
            <a:xfrm>
              <a:off x="2169172" y="4195191"/>
              <a:ext cx="38062" cy="143213"/>
            </a:xfrm>
            <a:custGeom>
              <a:avLst/>
              <a:gdLst/>
              <a:ahLst/>
              <a:cxnLst/>
              <a:rect l="l" t="t" r="r" b="b"/>
              <a:pathLst>
                <a:path w="1091" h="4105" extrusionOk="0">
                  <a:moveTo>
                    <a:pt x="12" y="0"/>
                  </a:moveTo>
                  <a:cubicBezTo>
                    <a:pt x="56" y="356"/>
                    <a:pt x="0" y="701"/>
                    <a:pt x="12" y="1068"/>
                  </a:cubicBezTo>
                  <a:cubicBezTo>
                    <a:pt x="23" y="1435"/>
                    <a:pt x="134" y="1791"/>
                    <a:pt x="257" y="2124"/>
                  </a:cubicBezTo>
                  <a:cubicBezTo>
                    <a:pt x="378" y="2458"/>
                    <a:pt x="523" y="2781"/>
                    <a:pt x="668" y="3115"/>
                  </a:cubicBezTo>
                  <a:lnTo>
                    <a:pt x="1080" y="4104"/>
                  </a:lnTo>
                  <a:lnTo>
                    <a:pt x="1090" y="4093"/>
                  </a:lnTo>
                  <a:lnTo>
                    <a:pt x="724" y="3092"/>
                  </a:lnTo>
                  <a:cubicBezTo>
                    <a:pt x="601" y="2759"/>
                    <a:pt x="479" y="2425"/>
                    <a:pt x="368" y="2091"/>
                  </a:cubicBezTo>
                  <a:cubicBezTo>
                    <a:pt x="257" y="1746"/>
                    <a:pt x="178" y="1402"/>
                    <a:pt x="156" y="1057"/>
                  </a:cubicBezTo>
                  <a:cubicBezTo>
                    <a:pt x="145" y="890"/>
                    <a:pt x="145" y="712"/>
                    <a:pt x="123" y="534"/>
                  </a:cubicBezTo>
                  <a:cubicBezTo>
                    <a:pt x="111" y="434"/>
                    <a:pt x="111" y="345"/>
                    <a:pt x="89" y="256"/>
                  </a:cubicBezTo>
                  <a:cubicBezTo>
                    <a:pt x="79" y="167"/>
                    <a:pt x="56" y="78"/>
                    <a:pt x="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87" name="Google Shape;22387;p33"/>
            <p:cNvSpPr/>
            <p:nvPr/>
          </p:nvSpPr>
          <p:spPr>
            <a:xfrm>
              <a:off x="2194012" y="4186259"/>
              <a:ext cx="19816" cy="147086"/>
            </a:xfrm>
            <a:custGeom>
              <a:avLst/>
              <a:gdLst/>
              <a:ahLst/>
              <a:cxnLst/>
              <a:rect l="l" t="t" r="r" b="b"/>
              <a:pathLst>
                <a:path w="568" h="4216" extrusionOk="0">
                  <a:moveTo>
                    <a:pt x="145" y="0"/>
                  </a:moveTo>
                  <a:cubicBezTo>
                    <a:pt x="67" y="345"/>
                    <a:pt x="22" y="701"/>
                    <a:pt x="12" y="1068"/>
                  </a:cubicBezTo>
                  <a:cubicBezTo>
                    <a:pt x="0" y="1424"/>
                    <a:pt x="22" y="1780"/>
                    <a:pt x="78" y="2136"/>
                  </a:cubicBezTo>
                  <a:cubicBezTo>
                    <a:pt x="111" y="2314"/>
                    <a:pt x="145" y="2492"/>
                    <a:pt x="190" y="2670"/>
                  </a:cubicBezTo>
                  <a:lnTo>
                    <a:pt x="256" y="2926"/>
                  </a:lnTo>
                  <a:cubicBezTo>
                    <a:pt x="289" y="3015"/>
                    <a:pt x="312" y="3092"/>
                    <a:pt x="334" y="3181"/>
                  </a:cubicBezTo>
                  <a:cubicBezTo>
                    <a:pt x="434" y="3515"/>
                    <a:pt x="512" y="3860"/>
                    <a:pt x="467" y="4216"/>
                  </a:cubicBezTo>
                  <a:lnTo>
                    <a:pt x="489" y="4216"/>
                  </a:lnTo>
                  <a:cubicBezTo>
                    <a:pt x="546" y="4049"/>
                    <a:pt x="568" y="3860"/>
                    <a:pt x="568" y="3682"/>
                  </a:cubicBezTo>
                  <a:cubicBezTo>
                    <a:pt x="556" y="3493"/>
                    <a:pt x="523" y="3315"/>
                    <a:pt x="489" y="3137"/>
                  </a:cubicBezTo>
                  <a:cubicBezTo>
                    <a:pt x="400" y="2792"/>
                    <a:pt x="267" y="2459"/>
                    <a:pt x="200" y="2113"/>
                  </a:cubicBezTo>
                  <a:cubicBezTo>
                    <a:pt x="134" y="1769"/>
                    <a:pt x="89" y="1413"/>
                    <a:pt x="89" y="1068"/>
                  </a:cubicBezTo>
                  <a:cubicBezTo>
                    <a:pt x="78" y="712"/>
                    <a:pt x="101" y="356"/>
                    <a:pt x="156" y="12"/>
                  </a:cubicBezTo>
                  <a:lnTo>
                    <a:pt x="14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88" name="Google Shape;22388;p33"/>
            <p:cNvSpPr/>
            <p:nvPr/>
          </p:nvSpPr>
          <p:spPr>
            <a:xfrm>
              <a:off x="2217283" y="4208762"/>
              <a:ext cx="9350" cy="123432"/>
            </a:xfrm>
            <a:custGeom>
              <a:avLst/>
              <a:gdLst/>
              <a:ahLst/>
              <a:cxnLst/>
              <a:rect l="l" t="t" r="r" b="b"/>
              <a:pathLst>
                <a:path w="268" h="3538" extrusionOk="0">
                  <a:moveTo>
                    <a:pt x="45" y="0"/>
                  </a:moveTo>
                  <a:cubicBezTo>
                    <a:pt x="89" y="289"/>
                    <a:pt x="134" y="590"/>
                    <a:pt x="145" y="879"/>
                  </a:cubicBezTo>
                  <a:cubicBezTo>
                    <a:pt x="156" y="1179"/>
                    <a:pt x="168" y="1468"/>
                    <a:pt x="156" y="1769"/>
                  </a:cubicBezTo>
                  <a:cubicBezTo>
                    <a:pt x="145" y="1913"/>
                    <a:pt x="134" y="2058"/>
                    <a:pt x="112" y="2214"/>
                  </a:cubicBezTo>
                  <a:cubicBezTo>
                    <a:pt x="89" y="2358"/>
                    <a:pt x="67" y="2503"/>
                    <a:pt x="34" y="2647"/>
                  </a:cubicBezTo>
                  <a:cubicBezTo>
                    <a:pt x="12" y="2792"/>
                    <a:pt x="0" y="2948"/>
                    <a:pt x="0" y="3092"/>
                  </a:cubicBezTo>
                  <a:cubicBezTo>
                    <a:pt x="0" y="3248"/>
                    <a:pt x="23" y="3393"/>
                    <a:pt x="79" y="3537"/>
                  </a:cubicBezTo>
                  <a:lnTo>
                    <a:pt x="89" y="3537"/>
                  </a:lnTo>
                  <a:cubicBezTo>
                    <a:pt x="45" y="3393"/>
                    <a:pt x="23" y="3248"/>
                    <a:pt x="23" y="3092"/>
                  </a:cubicBezTo>
                  <a:cubicBezTo>
                    <a:pt x="34" y="2948"/>
                    <a:pt x="56" y="2803"/>
                    <a:pt x="89" y="2659"/>
                  </a:cubicBezTo>
                  <a:cubicBezTo>
                    <a:pt x="112" y="2514"/>
                    <a:pt x="145" y="2370"/>
                    <a:pt x="178" y="2225"/>
                  </a:cubicBezTo>
                  <a:cubicBezTo>
                    <a:pt x="201" y="2069"/>
                    <a:pt x="223" y="1925"/>
                    <a:pt x="234" y="1769"/>
                  </a:cubicBezTo>
                  <a:cubicBezTo>
                    <a:pt x="257" y="1480"/>
                    <a:pt x="267" y="1179"/>
                    <a:pt x="245" y="879"/>
                  </a:cubicBezTo>
                  <a:cubicBezTo>
                    <a:pt x="212" y="579"/>
                    <a:pt x="156" y="279"/>
                    <a:pt x="5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89" name="Google Shape;22389;p33"/>
            <p:cNvSpPr/>
            <p:nvPr/>
          </p:nvSpPr>
          <p:spPr>
            <a:xfrm>
              <a:off x="2202944" y="4356619"/>
              <a:ext cx="182008" cy="191253"/>
            </a:xfrm>
            <a:custGeom>
              <a:avLst/>
              <a:gdLst/>
              <a:ahLst/>
              <a:cxnLst/>
              <a:rect l="l" t="t" r="r" b="b"/>
              <a:pathLst>
                <a:path w="5217" h="5482" extrusionOk="0">
                  <a:moveTo>
                    <a:pt x="734" y="0"/>
                  </a:moveTo>
                  <a:lnTo>
                    <a:pt x="0" y="423"/>
                  </a:lnTo>
                  <a:cubicBezTo>
                    <a:pt x="0" y="423"/>
                    <a:pt x="156" y="967"/>
                    <a:pt x="189" y="1580"/>
                  </a:cubicBezTo>
                  <a:cubicBezTo>
                    <a:pt x="233" y="2202"/>
                    <a:pt x="312" y="3337"/>
                    <a:pt x="467" y="3782"/>
                  </a:cubicBezTo>
                  <a:cubicBezTo>
                    <a:pt x="623" y="4237"/>
                    <a:pt x="1046" y="5028"/>
                    <a:pt x="1323" y="5283"/>
                  </a:cubicBezTo>
                  <a:cubicBezTo>
                    <a:pt x="1499" y="5444"/>
                    <a:pt x="1630" y="5482"/>
                    <a:pt x="1790" y="5482"/>
                  </a:cubicBezTo>
                  <a:cubicBezTo>
                    <a:pt x="1883" y="5482"/>
                    <a:pt x="1986" y="5469"/>
                    <a:pt x="2114" y="5461"/>
                  </a:cubicBezTo>
                  <a:cubicBezTo>
                    <a:pt x="2447" y="5450"/>
                    <a:pt x="2692" y="5350"/>
                    <a:pt x="2970" y="5172"/>
                  </a:cubicBezTo>
                  <a:cubicBezTo>
                    <a:pt x="3236" y="4994"/>
                    <a:pt x="4116" y="4115"/>
                    <a:pt x="4438" y="3970"/>
                  </a:cubicBezTo>
                  <a:cubicBezTo>
                    <a:pt x="4761" y="3826"/>
                    <a:pt x="5060" y="3537"/>
                    <a:pt x="5117" y="3348"/>
                  </a:cubicBezTo>
                  <a:cubicBezTo>
                    <a:pt x="5172" y="3159"/>
                    <a:pt x="5216" y="2969"/>
                    <a:pt x="5016" y="2870"/>
                  </a:cubicBezTo>
                  <a:cubicBezTo>
                    <a:pt x="4816" y="2769"/>
                    <a:pt x="3960" y="2091"/>
                    <a:pt x="3526" y="2057"/>
                  </a:cubicBezTo>
                  <a:cubicBezTo>
                    <a:pt x="3092" y="2013"/>
                    <a:pt x="2614" y="1735"/>
                    <a:pt x="2458" y="1568"/>
                  </a:cubicBezTo>
                  <a:cubicBezTo>
                    <a:pt x="2291" y="1412"/>
                    <a:pt x="1936" y="1145"/>
                    <a:pt x="1613" y="767"/>
                  </a:cubicBezTo>
                  <a:cubicBezTo>
                    <a:pt x="1279" y="378"/>
                    <a:pt x="734" y="0"/>
                    <a:pt x="73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90" name="Google Shape;22390;p33"/>
            <p:cNvSpPr/>
            <p:nvPr/>
          </p:nvSpPr>
          <p:spPr>
            <a:xfrm>
              <a:off x="2209154" y="4356619"/>
              <a:ext cx="175798" cy="125246"/>
            </a:xfrm>
            <a:custGeom>
              <a:avLst/>
              <a:gdLst/>
              <a:ahLst/>
              <a:cxnLst/>
              <a:rect l="l" t="t" r="r" b="b"/>
              <a:pathLst>
                <a:path w="5039" h="3590" extrusionOk="0">
                  <a:moveTo>
                    <a:pt x="556" y="0"/>
                  </a:moveTo>
                  <a:lnTo>
                    <a:pt x="0" y="322"/>
                  </a:lnTo>
                  <a:cubicBezTo>
                    <a:pt x="45" y="367"/>
                    <a:pt x="100" y="423"/>
                    <a:pt x="156" y="467"/>
                  </a:cubicBezTo>
                  <a:cubicBezTo>
                    <a:pt x="456" y="745"/>
                    <a:pt x="678" y="1079"/>
                    <a:pt x="912" y="1412"/>
                  </a:cubicBezTo>
                  <a:cubicBezTo>
                    <a:pt x="1113" y="1713"/>
                    <a:pt x="1301" y="2002"/>
                    <a:pt x="1580" y="2235"/>
                  </a:cubicBezTo>
                  <a:cubicBezTo>
                    <a:pt x="1724" y="2347"/>
                    <a:pt x="1879" y="2458"/>
                    <a:pt x="2035" y="2558"/>
                  </a:cubicBezTo>
                  <a:cubicBezTo>
                    <a:pt x="2180" y="2658"/>
                    <a:pt x="2314" y="2769"/>
                    <a:pt x="2480" y="2836"/>
                  </a:cubicBezTo>
                  <a:cubicBezTo>
                    <a:pt x="2603" y="2880"/>
                    <a:pt x="2747" y="2903"/>
                    <a:pt x="2870" y="2903"/>
                  </a:cubicBezTo>
                  <a:cubicBezTo>
                    <a:pt x="2969" y="2903"/>
                    <a:pt x="3048" y="2880"/>
                    <a:pt x="3125" y="2870"/>
                  </a:cubicBezTo>
                  <a:cubicBezTo>
                    <a:pt x="3281" y="2870"/>
                    <a:pt x="3448" y="2880"/>
                    <a:pt x="3604" y="2892"/>
                  </a:cubicBezTo>
                  <a:cubicBezTo>
                    <a:pt x="3748" y="2892"/>
                    <a:pt x="3881" y="2969"/>
                    <a:pt x="4027" y="3026"/>
                  </a:cubicBezTo>
                  <a:cubicBezTo>
                    <a:pt x="4148" y="3058"/>
                    <a:pt x="4182" y="3159"/>
                    <a:pt x="4249" y="3270"/>
                  </a:cubicBezTo>
                  <a:cubicBezTo>
                    <a:pt x="4349" y="3414"/>
                    <a:pt x="4449" y="3537"/>
                    <a:pt x="4638" y="3582"/>
                  </a:cubicBezTo>
                  <a:cubicBezTo>
                    <a:pt x="4666" y="3587"/>
                    <a:pt x="4691" y="3590"/>
                    <a:pt x="4716" y="3590"/>
                  </a:cubicBezTo>
                  <a:cubicBezTo>
                    <a:pt x="4741" y="3590"/>
                    <a:pt x="4766" y="3587"/>
                    <a:pt x="4793" y="3582"/>
                  </a:cubicBezTo>
                  <a:cubicBezTo>
                    <a:pt x="4860" y="3503"/>
                    <a:pt x="4916" y="3414"/>
                    <a:pt x="4939" y="3348"/>
                  </a:cubicBezTo>
                  <a:cubicBezTo>
                    <a:pt x="4994" y="3159"/>
                    <a:pt x="5038" y="2969"/>
                    <a:pt x="4838" y="2870"/>
                  </a:cubicBezTo>
                  <a:cubicBezTo>
                    <a:pt x="4638" y="2769"/>
                    <a:pt x="3782" y="2091"/>
                    <a:pt x="3348" y="2057"/>
                  </a:cubicBezTo>
                  <a:cubicBezTo>
                    <a:pt x="2914" y="2013"/>
                    <a:pt x="2436" y="1735"/>
                    <a:pt x="2280" y="1568"/>
                  </a:cubicBezTo>
                  <a:cubicBezTo>
                    <a:pt x="2113" y="1412"/>
                    <a:pt x="1758" y="1145"/>
                    <a:pt x="1435" y="767"/>
                  </a:cubicBezTo>
                  <a:cubicBezTo>
                    <a:pt x="1101" y="378"/>
                    <a:pt x="556" y="0"/>
                    <a:pt x="55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91" name="Google Shape;22391;p33"/>
            <p:cNvSpPr/>
            <p:nvPr/>
          </p:nvSpPr>
          <p:spPr>
            <a:xfrm>
              <a:off x="2206049" y="4361259"/>
              <a:ext cx="24072" cy="85788"/>
            </a:xfrm>
            <a:custGeom>
              <a:avLst/>
              <a:gdLst/>
              <a:ahLst/>
              <a:cxnLst/>
              <a:rect l="l" t="t" r="r" b="b"/>
              <a:pathLst>
                <a:path w="690" h="2459" extrusionOk="0">
                  <a:moveTo>
                    <a:pt x="0" y="1"/>
                  </a:moveTo>
                  <a:cubicBezTo>
                    <a:pt x="89" y="201"/>
                    <a:pt x="134" y="412"/>
                    <a:pt x="167" y="624"/>
                  </a:cubicBezTo>
                  <a:cubicBezTo>
                    <a:pt x="201" y="834"/>
                    <a:pt x="223" y="1046"/>
                    <a:pt x="233" y="1257"/>
                  </a:cubicBezTo>
                  <a:cubicBezTo>
                    <a:pt x="256" y="1469"/>
                    <a:pt x="278" y="1691"/>
                    <a:pt x="356" y="1902"/>
                  </a:cubicBezTo>
                  <a:cubicBezTo>
                    <a:pt x="423" y="2102"/>
                    <a:pt x="523" y="2303"/>
                    <a:pt x="690" y="2458"/>
                  </a:cubicBezTo>
                  <a:lnTo>
                    <a:pt x="690" y="2448"/>
                  </a:lnTo>
                  <a:cubicBezTo>
                    <a:pt x="579" y="2270"/>
                    <a:pt x="500" y="2069"/>
                    <a:pt x="445" y="1869"/>
                  </a:cubicBezTo>
                  <a:cubicBezTo>
                    <a:pt x="389" y="1669"/>
                    <a:pt x="345" y="1457"/>
                    <a:pt x="322" y="1246"/>
                  </a:cubicBezTo>
                  <a:cubicBezTo>
                    <a:pt x="289" y="1035"/>
                    <a:pt x="267" y="824"/>
                    <a:pt x="223" y="612"/>
                  </a:cubicBezTo>
                  <a:cubicBezTo>
                    <a:pt x="178" y="401"/>
                    <a:pt x="112" y="189"/>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92" name="Google Shape;22392;p33"/>
            <p:cNvSpPr/>
            <p:nvPr/>
          </p:nvSpPr>
          <p:spPr>
            <a:xfrm>
              <a:off x="2212259" y="4356968"/>
              <a:ext cx="50831" cy="123851"/>
            </a:xfrm>
            <a:custGeom>
              <a:avLst/>
              <a:gdLst/>
              <a:ahLst/>
              <a:cxnLst/>
              <a:rect l="l" t="t" r="r" b="b"/>
              <a:pathLst>
                <a:path w="1457" h="3550" extrusionOk="0">
                  <a:moveTo>
                    <a:pt x="11" y="1"/>
                  </a:moveTo>
                  <a:lnTo>
                    <a:pt x="0" y="13"/>
                  </a:lnTo>
                  <a:cubicBezTo>
                    <a:pt x="156" y="290"/>
                    <a:pt x="256" y="602"/>
                    <a:pt x="334" y="913"/>
                  </a:cubicBezTo>
                  <a:cubicBezTo>
                    <a:pt x="411" y="1224"/>
                    <a:pt x="456" y="1536"/>
                    <a:pt x="534" y="1847"/>
                  </a:cubicBezTo>
                  <a:cubicBezTo>
                    <a:pt x="567" y="2015"/>
                    <a:pt x="612" y="2170"/>
                    <a:pt x="656" y="2326"/>
                  </a:cubicBezTo>
                  <a:cubicBezTo>
                    <a:pt x="712" y="2482"/>
                    <a:pt x="767" y="2637"/>
                    <a:pt x="846" y="2782"/>
                  </a:cubicBezTo>
                  <a:cubicBezTo>
                    <a:pt x="1001" y="3071"/>
                    <a:pt x="1201" y="3338"/>
                    <a:pt x="1446" y="3549"/>
                  </a:cubicBezTo>
                  <a:lnTo>
                    <a:pt x="1457" y="3538"/>
                  </a:lnTo>
                  <a:cubicBezTo>
                    <a:pt x="1279" y="3271"/>
                    <a:pt x="1123" y="2993"/>
                    <a:pt x="990" y="2704"/>
                  </a:cubicBezTo>
                  <a:cubicBezTo>
                    <a:pt x="856" y="2426"/>
                    <a:pt x="734" y="2126"/>
                    <a:pt x="656" y="1825"/>
                  </a:cubicBezTo>
                  <a:cubicBezTo>
                    <a:pt x="567" y="1514"/>
                    <a:pt x="500" y="1202"/>
                    <a:pt x="401" y="891"/>
                  </a:cubicBezTo>
                  <a:cubicBezTo>
                    <a:pt x="312" y="579"/>
                    <a:pt x="189" y="279"/>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93" name="Google Shape;22393;p33"/>
            <p:cNvSpPr/>
            <p:nvPr/>
          </p:nvSpPr>
          <p:spPr>
            <a:xfrm>
              <a:off x="2214178" y="4350793"/>
              <a:ext cx="76473" cy="95103"/>
            </a:xfrm>
            <a:custGeom>
              <a:avLst/>
              <a:gdLst/>
              <a:ahLst/>
              <a:cxnLst/>
              <a:rect l="l" t="t" r="r" b="b"/>
              <a:pathLst>
                <a:path w="2192" h="2726" extrusionOk="0">
                  <a:moveTo>
                    <a:pt x="0" y="0"/>
                  </a:moveTo>
                  <a:lnTo>
                    <a:pt x="0" y="12"/>
                  </a:lnTo>
                  <a:cubicBezTo>
                    <a:pt x="234" y="190"/>
                    <a:pt x="401" y="434"/>
                    <a:pt x="546" y="690"/>
                  </a:cubicBezTo>
                  <a:cubicBezTo>
                    <a:pt x="690" y="934"/>
                    <a:pt x="813" y="1201"/>
                    <a:pt x="969" y="1457"/>
                  </a:cubicBezTo>
                  <a:cubicBezTo>
                    <a:pt x="1113" y="1713"/>
                    <a:pt x="1291" y="1958"/>
                    <a:pt x="1502" y="2158"/>
                  </a:cubicBezTo>
                  <a:cubicBezTo>
                    <a:pt x="1713" y="2369"/>
                    <a:pt x="1947" y="2547"/>
                    <a:pt x="2192" y="2725"/>
                  </a:cubicBezTo>
                  <a:lnTo>
                    <a:pt x="2192" y="2714"/>
                  </a:lnTo>
                  <a:cubicBezTo>
                    <a:pt x="1980" y="2514"/>
                    <a:pt x="1758" y="2313"/>
                    <a:pt x="1558" y="2103"/>
                  </a:cubicBezTo>
                  <a:cubicBezTo>
                    <a:pt x="1357" y="1902"/>
                    <a:pt x="1169" y="1680"/>
                    <a:pt x="1024" y="1424"/>
                  </a:cubicBezTo>
                  <a:cubicBezTo>
                    <a:pt x="868" y="1179"/>
                    <a:pt x="734" y="912"/>
                    <a:pt x="579" y="667"/>
                  </a:cubicBezTo>
                  <a:cubicBezTo>
                    <a:pt x="423" y="412"/>
                    <a:pt x="245" y="178"/>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94" name="Google Shape;22394;p33"/>
            <p:cNvSpPr/>
            <p:nvPr/>
          </p:nvSpPr>
          <p:spPr>
            <a:xfrm>
              <a:off x="2217667" y="4345734"/>
              <a:ext cx="81148" cy="84637"/>
            </a:xfrm>
            <a:custGeom>
              <a:avLst/>
              <a:gdLst/>
              <a:ahLst/>
              <a:cxnLst/>
              <a:rect l="l" t="t" r="r" b="b"/>
              <a:pathLst>
                <a:path w="2326" h="2426" extrusionOk="0">
                  <a:moveTo>
                    <a:pt x="1" y="1"/>
                  </a:moveTo>
                  <a:lnTo>
                    <a:pt x="1" y="1"/>
                  </a:lnTo>
                  <a:cubicBezTo>
                    <a:pt x="223" y="167"/>
                    <a:pt x="401" y="390"/>
                    <a:pt x="568" y="612"/>
                  </a:cubicBezTo>
                  <a:cubicBezTo>
                    <a:pt x="735" y="846"/>
                    <a:pt x="891" y="1079"/>
                    <a:pt x="1057" y="1302"/>
                  </a:cubicBezTo>
                  <a:cubicBezTo>
                    <a:pt x="1235" y="1524"/>
                    <a:pt x="1425" y="1747"/>
                    <a:pt x="1635" y="1936"/>
                  </a:cubicBezTo>
                  <a:cubicBezTo>
                    <a:pt x="1847" y="2114"/>
                    <a:pt x="2080" y="2292"/>
                    <a:pt x="2325" y="2426"/>
                  </a:cubicBezTo>
                  <a:lnTo>
                    <a:pt x="2325" y="2414"/>
                  </a:lnTo>
                  <a:cubicBezTo>
                    <a:pt x="2114" y="2236"/>
                    <a:pt x="1902" y="2047"/>
                    <a:pt x="1702" y="1858"/>
                  </a:cubicBezTo>
                  <a:cubicBezTo>
                    <a:pt x="1502" y="1658"/>
                    <a:pt x="1302" y="1469"/>
                    <a:pt x="1124" y="1257"/>
                  </a:cubicBezTo>
                  <a:cubicBezTo>
                    <a:pt x="946" y="1035"/>
                    <a:pt x="780" y="802"/>
                    <a:pt x="612" y="579"/>
                  </a:cubicBezTo>
                  <a:cubicBezTo>
                    <a:pt x="434" y="367"/>
                    <a:pt x="234" y="157"/>
                    <a:pt x="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95" name="Google Shape;22395;p33"/>
            <p:cNvSpPr/>
            <p:nvPr/>
          </p:nvSpPr>
          <p:spPr>
            <a:xfrm>
              <a:off x="2174998" y="4307950"/>
              <a:ext cx="75322" cy="72601"/>
            </a:xfrm>
            <a:custGeom>
              <a:avLst/>
              <a:gdLst/>
              <a:ahLst/>
              <a:cxnLst/>
              <a:rect l="l" t="t" r="r" b="b"/>
              <a:pathLst>
                <a:path w="2159" h="2081" extrusionOk="0">
                  <a:moveTo>
                    <a:pt x="1104" y="0"/>
                  </a:moveTo>
                  <a:cubicBezTo>
                    <a:pt x="1077" y="0"/>
                    <a:pt x="1050" y="8"/>
                    <a:pt x="1034" y="16"/>
                  </a:cubicBezTo>
                  <a:cubicBezTo>
                    <a:pt x="1012" y="27"/>
                    <a:pt x="1002" y="49"/>
                    <a:pt x="979" y="49"/>
                  </a:cubicBezTo>
                  <a:cubicBezTo>
                    <a:pt x="975" y="51"/>
                    <a:pt x="971" y="52"/>
                    <a:pt x="966" y="52"/>
                  </a:cubicBezTo>
                  <a:cubicBezTo>
                    <a:pt x="948" y="52"/>
                    <a:pt x="928" y="36"/>
                    <a:pt x="901" y="27"/>
                  </a:cubicBezTo>
                  <a:cubicBezTo>
                    <a:pt x="857" y="27"/>
                    <a:pt x="824" y="38"/>
                    <a:pt x="790" y="71"/>
                  </a:cubicBezTo>
                  <a:cubicBezTo>
                    <a:pt x="768" y="105"/>
                    <a:pt x="735" y="127"/>
                    <a:pt x="701" y="138"/>
                  </a:cubicBezTo>
                  <a:cubicBezTo>
                    <a:pt x="696" y="143"/>
                    <a:pt x="690" y="146"/>
                    <a:pt x="683" y="146"/>
                  </a:cubicBezTo>
                  <a:cubicBezTo>
                    <a:pt x="673" y="146"/>
                    <a:pt x="663" y="140"/>
                    <a:pt x="656" y="127"/>
                  </a:cubicBezTo>
                  <a:cubicBezTo>
                    <a:pt x="641" y="119"/>
                    <a:pt x="614" y="111"/>
                    <a:pt x="587" y="111"/>
                  </a:cubicBezTo>
                  <a:cubicBezTo>
                    <a:pt x="577" y="111"/>
                    <a:pt x="566" y="113"/>
                    <a:pt x="557" y="116"/>
                  </a:cubicBezTo>
                  <a:cubicBezTo>
                    <a:pt x="501" y="138"/>
                    <a:pt x="490" y="183"/>
                    <a:pt x="478" y="239"/>
                  </a:cubicBezTo>
                  <a:cubicBezTo>
                    <a:pt x="474" y="230"/>
                    <a:pt x="467" y="226"/>
                    <a:pt x="458" y="226"/>
                  </a:cubicBezTo>
                  <a:cubicBezTo>
                    <a:pt x="443" y="226"/>
                    <a:pt x="425" y="236"/>
                    <a:pt x="412" y="249"/>
                  </a:cubicBezTo>
                  <a:cubicBezTo>
                    <a:pt x="389" y="272"/>
                    <a:pt x="345" y="272"/>
                    <a:pt x="300" y="283"/>
                  </a:cubicBezTo>
                  <a:cubicBezTo>
                    <a:pt x="278" y="294"/>
                    <a:pt x="245" y="305"/>
                    <a:pt x="223" y="316"/>
                  </a:cubicBezTo>
                  <a:cubicBezTo>
                    <a:pt x="189" y="350"/>
                    <a:pt x="178" y="383"/>
                    <a:pt x="178" y="417"/>
                  </a:cubicBezTo>
                  <a:cubicBezTo>
                    <a:pt x="167" y="427"/>
                    <a:pt x="156" y="439"/>
                    <a:pt x="145" y="461"/>
                  </a:cubicBezTo>
                  <a:cubicBezTo>
                    <a:pt x="122" y="494"/>
                    <a:pt x="145" y="538"/>
                    <a:pt x="134" y="583"/>
                  </a:cubicBezTo>
                  <a:cubicBezTo>
                    <a:pt x="122" y="650"/>
                    <a:pt x="33" y="672"/>
                    <a:pt x="45" y="750"/>
                  </a:cubicBezTo>
                  <a:cubicBezTo>
                    <a:pt x="56" y="783"/>
                    <a:pt x="90" y="805"/>
                    <a:pt x="112" y="828"/>
                  </a:cubicBezTo>
                  <a:cubicBezTo>
                    <a:pt x="122" y="839"/>
                    <a:pt x="122" y="850"/>
                    <a:pt x="122" y="861"/>
                  </a:cubicBezTo>
                  <a:cubicBezTo>
                    <a:pt x="112" y="872"/>
                    <a:pt x="78" y="884"/>
                    <a:pt x="67" y="894"/>
                  </a:cubicBezTo>
                  <a:cubicBezTo>
                    <a:pt x="45" y="917"/>
                    <a:pt x="33" y="939"/>
                    <a:pt x="45" y="973"/>
                  </a:cubicBezTo>
                  <a:cubicBezTo>
                    <a:pt x="56" y="1017"/>
                    <a:pt x="45" y="1039"/>
                    <a:pt x="23" y="1072"/>
                  </a:cubicBezTo>
                  <a:cubicBezTo>
                    <a:pt x="11" y="1106"/>
                    <a:pt x="1" y="1139"/>
                    <a:pt x="1" y="1173"/>
                  </a:cubicBezTo>
                  <a:cubicBezTo>
                    <a:pt x="23" y="1217"/>
                    <a:pt x="56" y="1240"/>
                    <a:pt x="78" y="1284"/>
                  </a:cubicBezTo>
                  <a:cubicBezTo>
                    <a:pt x="100" y="1329"/>
                    <a:pt x="100" y="1384"/>
                    <a:pt x="122" y="1428"/>
                  </a:cubicBezTo>
                  <a:cubicBezTo>
                    <a:pt x="145" y="1484"/>
                    <a:pt x="178" y="1529"/>
                    <a:pt x="201" y="1584"/>
                  </a:cubicBezTo>
                  <a:cubicBezTo>
                    <a:pt x="245" y="1662"/>
                    <a:pt x="300" y="1751"/>
                    <a:pt x="367" y="1806"/>
                  </a:cubicBezTo>
                  <a:cubicBezTo>
                    <a:pt x="412" y="1840"/>
                    <a:pt x="445" y="1851"/>
                    <a:pt x="478" y="1885"/>
                  </a:cubicBezTo>
                  <a:cubicBezTo>
                    <a:pt x="512" y="1918"/>
                    <a:pt x="545" y="1929"/>
                    <a:pt x="579" y="1951"/>
                  </a:cubicBezTo>
                  <a:cubicBezTo>
                    <a:pt x="623" y="1962"/>
                    <a:pt x="634" y="2007"/>
                    <a:pt x="668" y="2029"/>
                  </a:cubicBezTo>
                  <a:cubicBezTo>
                    <a:pt x="687" y="2042"/>
                    <a:pt x="707" y="2047"/>
                    <a:pt x="727" y="2047"/>
                  </a:cubicBezTo>
                  <a:cubicBezTo>
                    <a:pt x="740" y="2047"/>
                    <a:pt x="754" y="2045"/>
                    <a:pt x="768" y="2040"/>
                  </a:cubicBezTo>
                  <a:cubicBezTo>
                    <a:pt x="796" y="2026"/>
                    <a:pt x="815" y="2012"/>
                    <a:pt x="837" y="2012"/>
                  </a:cubicBezTo>
                  <a:cubicBezTo>
                    <a:pt x="849" y="2012"/>
                    <a:pt x="863" y="2017"/>
                    <a:pt x="879" y="2029"/>
                  </a:cubicBezTo>
                  <a:cubicBezTo>
                    <a:pt x="913" y="2051"/>
                    <a:pt x="945" y="2073"/>
                    <a:pt x="990" y="2073"/>
                  </a:cubicBezTo>
                  <a:cubicBezTo>
                    <a:pt x="1007" y="2078"/>
                    <a:pt x="1024" y="2080"/>
                    <a:pt x="1040" y="2080"/>
                  </a:cubicBezTo>
                  <a:cubicBezTo>
                    <a:pt x="1101" y="2080"/>
                    <a:pt x="1158" y="2051"/>
                    <a:pt x="1202" y="2007"/>
                  </a:cubicBezTo>
                  <a:cubicBezTo>
                    <a:pt x="1222" y="1987"/>
                    <a:pt x="1250" y="1983"/>
                    <a:pt x="1279" y="1983"/>
                  </a:cubicBezTo>
                  <a:cubicBezTo>
                    <a:pt x="1298" y="1983"/>
                    <a:pt x="1318" y="1984"/>
                    <a:pt x="1335" y="1984"/>
                  </a:cubicBezTo>
                  <a:cubicBezTo>
                    <a:pt x="1380" y="1974"/>
                    <a:pt x="1424" y="1951"/>
                    <a:pt x="1469" y="1940"/>
                  </a:cubicBezTo>
                  <a:cubicBezTo>
                    <a:pt x="1558" y="1885"/>
                    <a:pt x="1647" y="1829"/>
                    <a:pt x="1724" y="1762"/>
                  </a:cubicBezTo>
                  <a:cubicBezTo>
                    <a:pt x="1758" y="1717"/>
                    <a:pt x="1791" y="1684"/>
                    <a:pt x="1835" y="1651"/>
                  </a:cubicBezTo>
                  <a:cubicBezTo>
                    <a:pt x="1869" y="1618"/>
                    <a:pt x="1914" y="1595"/>
                    <a:pt x="1936" y="1539"/>
                  </a:cubicBezTo>
                  <a:cubicBezTo>
                    <a:pt x="1958" y="1507"/>
                    <a:pt x="1958" y="1462"/>
                    <a:pt x="1980" y="1418"/>
                  </a:cubicBezTo>
                  <a:cubicBezTo>
                    <a:pt x="2003" y="1373"/>
                    <a:pt x="2047" y="1339"/>
                    <a:pt x="2069" y="1284"/>
                  </a:cubicBezTo>
                  <a:cubicBezTo>
                    <a:pt x="2092" y="1262"/>
                    <a:pt x="2102" y="1217"/>
                    <a:pt x="2102" y="1184"/>
                  </a:cubicBezTo>
                  <a:cubicBezTo>
                    <a:pt x="2092" y="1161"/>
                    <a:pt x="2092" y="1151"/>
                    <a:pt x="2080" y="1128"/>
                  </a:cubicBezTo>
                  <a:cubicBezTo>
                    <a:pt x="2069" y="1095"/>
                    <a:pt x="2058" y="1095"/>
                    <a:pt x="2080" y="1072"/>
                  </a:cubicBezTo>
                  <a:cubicBezTo>
                    <a:pt x="2158" y="1006"/>
                    <a:pt x="2114" y="928"/>
                    <a:pt x="2069" y="850"/>
                  </a:cubicBezTo>
                  <a:cubicBezTo>
                    <a:pt x="2013" y="761"/>
                    <a:pt x="2047" y="650"/>
                    <a:pt x="2003" y="561"/>
                  </a:cubicBezTo>
                  <a:cubicBezTo>
                    <a:pt x="1991" y="550"/>
                    <a:pt x="1980" y="528"/>
                    <a:pt x="1958" y="516"/>
                  </a:cubicBezTo>
                  <a:cubicBezTo>
                    <a:pt x="1946" y="506"/>
                    <a:pt x="1914" y="494"/>
                    <a:pt x="1902" y="483"/>
                  </a:cubicBezTo>
                  <a:cubicBezTo>
                    <a:pt x="1869" y="439"/>
                    <a:pt x="1891" y="372"/>
                    <a:pt x="1869" y="338"/>
                  </a:cubicBezTo>
                  <a:cubicBezTo>
                    <a:pt x="1835" y="272"/>
                    <a:pt x="1769" y="249"/>
                    <a:pt x="1702" y="239"/>
                  </a:cubicBezTo>
                  <a:cubicBezTo>
                    <a:pt x="1680" y="239"/>
                    <a:pt x="1669" y="239"/>
                    <a:pt x="1657" y="216"/>
                  </a:cubicBezTo>
                  <a:cubicBezTo>
                    <a:pt x="1647" y="194"/>
                    <a:pt x="1624" y="160"/>
                    <a:pt x="1591" y="150"/>
                  </a:cubicBezTo>
                  <a:cubicBezTo>
                    <a:pt x="1568" y="138"/>
                    <a:pt x="1546" y="127"/>
                    <a:pt x="1513" y="127"/>
                  </a:cubicBezTo>
                  <a:cubicBezTo>
                    <a:pt x="1504" y="127"/>
                    <a:pt x="1474" y="141"/>
                    <a:pt x="1451" y="141"/>
                  </a:cubicBezTo>
                  <a:cubicBezTo>
                    <a:pt x="1445" y="141"/>
                    <a:pt x="1439" y="140"/>
                    <a:pt x="1435" y="138"/>
                  </a:cubicBezTo>
                  <a:cubicBezTo>
                    <a:pt x="1435" y="138"/>
                    <a:pt x="1424" y="116"/>
                    <a:pt x="1424" y="105"/>
                  </a:cubicBezTo>
                  <a:cubicBezTo>
                    <a:pt x="1413" y="94"/>
                    <a:pt x="1413" y="83"/>
                    <a:pt x="1402" y="71"/>
                  </a:cubicBezTo>
                  <a:cubicBezTo>
                    <a:pt x="1380" y="61"/>
                    <a:pt x="1346" y="38"/>
                    <a:pt x="1324" y="38"/>
                  </a:cubicBezTo>
                  <a:cubicBezTo>
                    <a:pt x="1301" y="27"/>
                    <a:pt x="1268" y="27"/>
                    <a:pt x="1246" y="27"/>
                  </a:cubicBezTo>
                  <a:cubicBezTo>
                    <a:pt x="1238" y="27"/>
                    <a:pt x="1188" y="51"/>
                    <a:pt x="1162" y="51"/>
                  </a:cubicBezTo>
                  <a:cubicBezTo>
                    <a:pt x="1152" y="51"/>
                    <a:pt x="1146" y="47"/>
                    <a:pt x="1146" y="38"/>
                  </a:cubicBezTo>
                  <a:cubicBezTo>
                    <a:pt x="1157" y="27"/>
                    <a:pt x="1146" y="16"/>
                    <a:pt x="1135" y="5"/>
                  </a:cubicBezTo>
                  <a:cubicBezTo>
                    <a:pt x="1125" y="1"/>
                    <a:pt x="1114" y="0"/>
                    <a:pt x="1104"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96" name="Google Shape;22396;p33"/>
            <p:cNvSpPr/>
            <p:nvPr/>
          </p:nvSpPr>
          <p:spPr>
            <a:xfrm>
              <a:off x="2179255" y="4331779"/>
              <a:ext cx="71066" cy="48773"/>
            </a:xfrm>
            <a:custGeom>
              <a:avLst/>
              <a:gdLst/>
              <a:ahLst/>
              <a:cxnLst/>
              <a:rect l="l" t="t" r="r" b="b"/>
              <a:pathLst>
                <a:path w="2037" h="1398" extrusionOk="0">
                  <a:moveTo>
                    <a:pt x="1913" y="0"/>
                  </a:moveTo>
                  <a:cubicBezTo>
                    <a:pt x="1903" y="0"/>
                    <a:pt x="1891" y="11"/>
                    <a:pt x="1891" y="33"/>
                  </a:cubicBezTo>
                  <a:cubicBezTo>
                    <a:pt x="1869" y="67"/>
                    <a:pt x="1881" y="122"/>
                    <a:pt x="1858" y="156"/>
                  </a:cubicBezTo>
                  <a:cubicBezTo>
                    <a:pt x="1847" y="178"/>
                    <a:pt x="1824" y="178"/>
                    <a:pt x="1802" y="189"/>
                  </a:cubicBezTo>
                  <a:cubicBezTo>
                    <a:pt x="1747" y="234"/>
                    <a:pt x="1725" y="312"/>
                    <a:pt x="1758" y="379"/>
                  </a:cubicBezTo>
                  <a:cubicBezTo>
                    <a:pt x="1725" y="379"/>
                    <a:pt x="1703" y="379"/>
                    <a:pt x="1680" y="401"/>
                  </a:cubicBezTo>
                  <a:cubicBezTo>
                    <a:pt x="1647" y="423"/>
                    <a:pt x="1658" y="478"/>
                    <a:pt x="1614" y="501"/>
                  </a:cubicBezTo>
                  <a:cubicBezTo>
                    <a:pt x="1611" y="503"/>
                    <a:pt x="1608" y="504"/>
                    <a:pt x="1605" y="504"/>
                  </a:cubicBezTo>
                  <a:cubicBezTo>
                    <a:pt x="1596" y="504"/>
                    <a:pt x="1584" y="498"/>
                    <a:pt x="1571" y="498"/>
                  </a:cubicBezTo>
                  <a:cubicBezTo>
                    <a:pt x="1567" y="498"/>
                    <a:pt x="1562" y="498"/>
                    <a:pt x="1558" y="501"/>
                  </a:cubicBezTo>
                  <a:cubicBezTo>
                    <a:pt x="1525" y="523"/>
                    <a:pt x="1525" y="545"/>
                    <a:pt x="1525" y="579"/>
                  </a:cubicBezTo>
                  <a:cubicBezTo>
                    <a:pt x="1525" y="634"/>
                    <a:pt x="1525" y="678"/>
                    <a:pt x="1458" y="678"/>
                  </a:cubicBezTo>
                  <a:cubicBezTo>
                    <a:pt x="1446" y="678"/>
                    <a:pt x="1446" y="656"/>
                    <a:pt x="1436" y="656"/>
                  </a:cubicBezTo>
                  <a:cubicBezTo>
                    <a:pt x="1424" y="656"/>
                    <a:pt x="1413" y="668"/>
                    <a:pt x="1402" y="668"/>
                  </a:cubicBezTo>
                  <a:lnTo>
                    <a:pt x="1335" y="701"/>
                  </a:lnTo>
                  <a:cubicBezTo>
                    <a:pt x="1329" y="675"/>
                    <a:pt x="1314" y="665"/>
                    <a:pt x="1297" y="665"/>
                  </a:cubicBezTo>
                  <a:cubicBezTo>
                    <a:pt x="1255" y="665"/>
                    <a:pt x="1195" y="722"/>
                    <a:pt x="1179" y="745"/>
                  </a:cubicBezTo>
                  <a:cubicBezTo>
                    <a:pt x="1169" y="779"/>
                    <a:pt x="1169" y="834"/>
                    <a:pt x="1157" y="856"/>
                  </a:cubicBezTo>
                  <a:cubicBezTo>
                    <a:pt x="1151" y="860"/>
                    <a:pt x="1146" y="861"/>
                    <a:pt x="1141" y="861"/>
                  </a:cubicBezTo>
                  <a:cubicBezTo>
                    <a:pt x="1129" y="861"/>
                    <a:pt x="1121" y="850"/>
                    <a:pt x="1113" y="834"/>
                  </a:cubicBezTo>
                  <a:cubicBezTo>
                    <a:pt x="1080" y="834"/>
                    <a:pt x="1057" y="868"/>
                    <a:pt x="1024" y="879"/>
                  </a:cubicBezTo>
                  <a:cubicBezTo>
                    <a:pt x="1007" y="887"/>
                    <a:pt x="995" y="889"/>
                    <a:pt x="985" y="889"/>
                  </a:cubicBezTo>
                  <a:cubicBezTo>
                    <a:pt x="974" y="889"/>
                    <a:pt x="966" y="887"/>
                    <a:pt x="955" y="887"/>
                  </a:cubicBezTo>
                  <a:cubicBezTo>
                    <a:pt x="949" y="887"/>
                    <a:pt x="943" y="888"/>
                    <a:pt x="935" y="890"/>
                  </a:cubicBezTo>
                  <a:cubicBezTo>
                    <a:pt x="835" y="901"/>
                    <a:pt x="902" y="957"/>
                    <a:pt x="857" y="1001"/>
                  </a:cubicBezTo>
                  <a:cubicBezTo>
                    <a:pt x="846" y="1024"/>
                    <a:pt x="823" y="1034"/>
                    <a:pt x="791" y="1034"/>
                  </a:cubicBezTo>
                  <a:cubicBezTo>
                    <a:pt x="768" y="1024"/>
                    <a:pt x="768" y="1012"/>
                    <a:pt x="757" y="1001"/>
                  </a:cubicBezTo>
                  <a:cubicBezTo>
                    <a:pt x="740" y="990"/>
                    <a:pt x="729" y="987"/>
                    <a:pt x="716" y="987"/>
                  </a:cubicBezTo>
                  <a:cubicBezTo>
                    <a:pt x="703" y="987"/>
                    <a:pt x="690" y="990"/>
                    <a:pt x="668" y="990"/>
                  </a:cubicBezTo>
                  <a:cubicBezTo>
                    <a:pt x="635" y="990"/>
                    <a:pt x="601" y="945"/>
                    <a:pt x="568" y="945"/>
                  </a:cubicBezTo>
                  <a:cubicBezTo>
                    <a:pt x="524" y="945"/>
                    <a:pt x="512" y="979"/>
                    <a:pt x="479" y="990"/>
                  </a:cubicBezTo>
                  <a:cubicBezTo>
                    <a:pt x="445" y="990"/>
                    <a:pt x="390" y="979"/>
                    <a:pt x="356" y="979"/>
                  </a:cubicBezTo>
                  <a:cubicBezTo>
                    <a:pt x="312" y="968"/>
                    <a:pt x="267" y="935"/>
                    <a:pt x="223" y="912"/>
                  </a:cubicBezTo>
                  <a:cubicBezTo>
                    <a:pt x="178" y="879"/>
                    <a:pt x="134" y="856"/>
                    <a:pt x="89" y="824"/>
                  </a:cubicBezTo>
                  <a:cubicBezTo>
                    <a:pt x="56" y="801"/>
                    <a:pt x="34" y="767"/>
                    <a:pt x="0" y="745"/>
                  </a:cubicBezTo>
                  <a:lnTo>
                    <a:pt x="0" y="745"/>
                  </a:lnTo>
                  <a:cubicBezTo>
                    <a:pt x="23" y="801"/>
                    <a:pt x="56" y="846"/>
                    <a:pt x="79" y="901"/>
                  </a:cubicBezTo>
                  <a:cubicBezTo>
                    <a:pt x="123" y="979"/>
                    <a:pt x="178" y="1068"/>
                    <a:pt x="245" y="1123"/>
                  </a:cubicBezTo>
                  <a:cubicBezTo>
                    <a:pt x="290" y="1157"/>
                    <a:pt x="323" y="1168"/>
                    <a:pt x="356" y="1202"/>
                  </a:cubicBezTo>
                  <a:cubicBezTo>
                    <a:pt x="390" y="1235"/>
                    <a:pt x="423" y="1246"/>
                    <a:pt x="457" y="1268"/>
                  </a:cubicBezTo>
                  <a:cubicBezTo>
                    <a:pt x="501" y="1279"/>
                    <a:pt x="512" y="1324"/>
                    <a:pt x="546" y="1346"/>
                  </a:cubicBezTo>
                  <a:cubicBezTo>
                    <a:pt x="565" y="1359"/>
                    <a:pt x="585" y="1364"/>
                    <a:pt x="605" y="1364"/>
                  </a:cubicBezTo>
                  <a:cubicBezTo>
                    <a:pt x="618" y="1364"/>
                    <a:pt x="632" y="1362"/>
                    <a:pt x="646" y="1357"/>
                  </a:cubicBezTo>
                  <a:cubicBezTo>
                    <a:pt x="674" y="1343"/>
                    <a:pt x="693" y="1329"/>
                    <a:pt x="715" y="1329"/>
                  </a:cubicBezTo>
                  <a:cubicBezTo>
                    <a:pt x="727" y="1329"/>
                    <a:pt x="741" y="1334"/>
                    <a:pt x="757" y="1346"/>
                  </a:cubicBezTo>
                  <a:cubicBezTo>
                    <a:pt x="791" y="1368"/>
                    <a:pt x="823" y="1390"/>
                    <a:pt x="868" y="1390"/>
                  </a:cubicBezTo>
                  <a:cubicBezTo>
                    <a:pt x="885" y="1395"/>
                    <a:pt x="902" y="1397"/>
                    <a:pt x="918" y="1397"/>
                  </a:cubicBezTo>
                  <a:cubicBezTo>
                    <a:pt x="979" y="1397"/>
                    <a:pt x="1036" y="1368"/>
                    <a:pt x="1080" y="1324"/>
                  </a:cubicBezTo>
                  <a:cubicBezTo>
                    <a:pt x="1100" y="1304"/>
                    <a:pt x="1128" y="1300"/>
                    <a:pt x="1157" y="1300"/>
                  </a:cubicBezTo>
                  <a:cubicBezTo>
                    <a:pt x="1176" y="1300"/>
                    <a:pt x="1196" y="1301"/>
                    <a:pt x="1213" y="1301"/>
                  </a:cubicBezTo>
                  <a:cubicBezTo>
                    <a:pt x="1258" y="1291"/>
                    <a:pt x="1302" y="1268"/>
                    <a:pt x="1347" y="1257"/>
                  </a:cubicBezTo>
                  <a:cubicBezTo>
                    <a:pt x="1436" y="1202"/>
                    <a:pt x="1525" y="1146"/>
                    <a:pt x="1602" y="1079"/>
                  </a:cubicBezTo>
                  <a:cubicBezTo>
                    <a:pt x="1636" y="1034"/>
                    <a:pt x="1669" y="1001"/>
                    <a:pt x="1713" y="968"/>
                  </a:cubicBezTo>
                  <a:cubicBezTo>
                    <a:pt x="1747" y="935"/>
                    <a:pt x="1792" y="912"/>
                    <a:pt x="1814" y="856"/>
                  </a:cubicBezTo>
                  <a:cubicBezTo>
                    <a:pt x="1836" y="824"/>
                    <a:pt x="1836" y="779"/>
                    <a:pt x="1858" y="735"/>
                  </a:cubicBezTo>
                  <a:cubicBezTo>
                    <a:pt x="1881" y="690"/>
                    <a:pt x="1925" y="656"/>
                    <a:pt x="1947" y="601"/>
                  </a:cubicBezTo>
                  <a:cubicBezTo>
                    <a:pt x="1970" y="579"/>
                    <a:pt x="1980" y="534"/>
                    <a:pt x="1980" y="501"/>
                  </a:cubicBezTo>
                  <a:cubicBezTo>
                    <a:pt x="1970" y="478"/>
                    <a:pt x="1970" y="468"/>
                    <a:pt x="1958" y="445"/>
                  </a:cubicBezTo>
                  <a:cubicBezTo>
                    <a:pt x="1947" y="412"/>
                    <a:pt x="1936" y="412"/>
                    <a:pt x="1958" y="389"/>
                  </a:cubicBezTo>
                  <a:cubicBezTo>
                    <a:pt x="2036" y="323"/>
                    <a:pt x="1992" y="245"/>
                    <a:pt x="1947" y="167"/>
                  </a:cubicBezTo>
                  <a:cubicBezTo>
                    <a:pt x="1913" y="112"/>
                    <a:pt x="1913" y="56"/>
                    <a:pt x="191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97" name="Google Shape;22397;p33"/>
            <p:cNvSpPr/>
            <p:nvPr/>
          </p:nvSpPr>
          <p:spPr>
            <a:xfrm>
              <a:off x="2192059" y="4322742"/>
              <a:ext cx="34190" cy="31957"/>
            </a:xfrm>
            <a:custGeom>
              <a:avLst/>
              <a:gdLst/>
              <a:ahLst/>
              <a:cxnLst/>
              <a:rect l="l" t="t" r="r" b="b"/>
              <a:pathLst>
                <a:path w="980" h="916" extrusionOk="0">
                  <a:moveTo>
                    <a:pt x="681" y="0"/>
                  </a:moveTo>
                  <a:cubicBezTo>
                    <a:pt x="649" y="0"/>
                    <a:pt x="617" y="11"/>
                    <a:pt x="624" y="37"/>
                  </a:cubicBezTo>
                  <a:cubicBezTo>
                    <a:pt x="590" y="48"/>
                    <a:pt x="579" y="48"/>
                    <a:pt x="557" y="70"/>
                  </a:cubicBezTo>
                  <a:cubicBezTo>
                    <a:pt x="529" y="61"/>
                    <a:pt x="493" y="20"/>
                    <a:pt x="456" y="20"/>
                  </a:cubicBezTo>
                  <a:cubicBezTo>
                    <a:pt x="449" y="20"/>
                    <a:pt x="441" y="22"/>
                    <a:pt x="434" y="25"/>
                  </a:cubicBezTo>
                  <a:cubicBezTo>
                    <a:pt x="439" y="46"/>
                    <a:pt x="435" y="53"/>
                    <a:pt x="428" y="53"/>
                  </a:cubicBezTo>
                  <a:cubicBezTo>
                    <a:pt x="416" y="53"/>
                    <a:pt x="393" y="33"/>
                    <a:pt x="379" y="25"/>
                  </a:cubicBezTo>
                  <a:cubicBezTo>
                    <a:pt x="368" y="25"/>
                    <a:pt x="323" y="37"/>
                    <a:pt x="312" y="48"/>
                  </a:cubicBezTo>
                  <a:cubicBezTo>
                    <a:pt x="256" y="70"/>
                    <a:pt x="256" y="126"/>
                    <a:pt x="256" y="181"/>
                  </a:cubicBezTo>
                  <a:cubicBezTo>
                    <a:pt x="179" y="203"/>
                    <a:pt x="78" y="304"/>
                    <a:pt x="112" y="393"/>
                  </a:cubicBezTo>
                  <a:cubicBezTo>
                    <a:pt x="68" y="415"/>
                    <a:pt x="23" y="470"/>
                    <a:pt x="12" y="515"/>
                  </a:cubicBezTo>
                  <a:cubicBezTo>
                    <a:pt x="1" y="582"/>
                    <a:pt x="23" y="582"/>
                    <a:pt x="68" y="604"/>
                  </a:cubicBezTo>
                  <a:cubicBezTo>
                    <a:pt x="123" y="648"/>
                    <a:pt x="101" y="671"/>
                    <a:pt x="90" y="727"/>
                  </a:cubicBezTo>
                  <a:cubicBezTo>
                    <a:pt x="78" y="782"/>
                    <a:pt x="112" y="882"/>
                    <a:pt x="167" y="905"/>
                  </a:cubicBezTo>
                  <a:cubicBezTo>
                    <a:pt x="190" y="915"/>
                    <a:pt x="246" y="915"/>
                    <a:pt x="256" y="915"/>
                  </a:cubicBezTo>
                  <a:cubicBezTo>
                    <a:pt x="312" y="915"/>
                    <a:pt x="335" y="882"/>
                    <a:pt x="368" y="860"/>
                  </a:cubicBezTo>
                  <a:cubicBezTo>
                    <a:pt x="390" y="848"/>
                    <a:pt x="424" y="848"/>
                    <a:pt x="434" y="838"/>
                  </a:cubicBezTo>
                  <a:cubicBezTo>
                    <a:pt x="456" y="826"/>
                    <a:pt x="468" y="771"/>
                    <a:pt x="490" y="771"/>
                  </a:cubicBezTo>
                  <a:cubicBezTo>
                    <a:pt x="501" y="771"/>
                    <a:pt x="513" y="793"/>
                    <a:pt x="523" y="793"/>
                  </a:cubicBezTo>
                  <a:cubicBezTo>
                    <a:pt x="557" y="816"/>
                    <a:pt x="579" y="816"/>
                    <a:pt x="612" y="816"/>
                  </a:cubicBezTo>
                  <a:cubicBezTo>
                    <a:pt x="646" y="804"/>
                    <a:pt x="668" y="793"/>
                    <a:pt x="701" y="782"/>
                  </a:cubicBezTo>
                  <a:cubicBezTo>
                    <a:pt x="746" y="760"/>
                    <a:pt x="757" y="749"/>
                    <a:pt x="757" y="704"/>
                  </a:cubicBezTo>
                  <a:cubicBezTo>
                    <a:pt x="768" y="682"/>
                    <a:pt x="757" y="648"/>
                    <a:pt x="779" y="626"/>
                  </a:cubicBezTo>
                  <a:cubicBezTo>
                    <a:pt x="802" y="604"/>
                    <a:pt x="857" y="604"/>
                    <a:pt x="891" y="571"/>
                  </a:cubicBezTo>
                  <a:cubicBezTo>
                    <a:pt x="946" y="537"/>
                    <a:pt x="980" y="504"/>
                    <a:pt x="957" y="437"/>
                  </a:cubicBezTo>
                  <a:cubicBezTo>
                    <a:pt x="946" y="393"/>
                    <a:pt x="913" y="359"/>
                    <a:pt x="879" y="337"/>
                  </a:cubicBezTo>
                  <a:cubicBezTo>
                    <a:pt x="924" y="270"/>
                    <a:pt x="980" y="193"/>
                    <a:pt x="913" y="126"/>
                  </a:cubicBezTo>
                  <a:cubicBezTo>
                    <a:pt x="891" y="92"/>
                    <a:pt x="868" y="82"/>
                    <a:pt x="835" y="82"/>
                  </a:cubicBezTo>
                  <a:cubicBezTo>
                    <a:pt x="817" y="82"/>
                    <a:pt x="793" y="96"/>
                    <a:pt x="778" y="96"/>
                  </a:cubicBezTo>
                  <a:cubicBezTo>
                    <a:pt x="774" y="96"/>
                    <a:pt x="770" y="95"/>
                    <a:pt x="768" y="92"/>
                  </a:cubicBezTo>
                  <a:cubicBezTo>
                    <a:pt x="723" y="82"/>
                    <a:pt x="757" y="37"/>
                    <a:pt x="735" y="15"/>
                  </a:cubicBezTo>
                  <a:cubicBezTo>
                    <a:pt x="726" y="6"/>
                    <a:pt x="703" y="0"/>
                    <a:pt x="68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grpSp>
      <p:grpSp>
        <p:nvGrpSpPr>
          <p:cNvPr id="2" name="Group 1">
            <a:extLst>
              <a:ext uri="{FF2B5EF4-FFF2-40B4-BE49-F238E27FC236}">
                <a16:creationId xmlns:a16="http://schemas.microsoft.com/office/drawing/2014/main" id="{F51E17B0-CDE8-4329-B42D-CD9CCDF68049}"/>
              </a:ext>
            </a:extLst>
          </p:cNvPr>
          <p:cNvGrpSpPr/>
          <p:nvPr/>
        </p:nvGrpSpPr>
        <p:grpSpPr>
          <a:xfrm>
            <a:off x="408879" y="984750"/>
            <a:ext cx="3408651" cy="4044569"/>
            <a:chOff x="921802" y="627911"/>
            <a:chExt cx="3408651" cy="4044569"/>
          </a:xfrm>
        </p:grpSpPr>
        <p:sp>
          <p:nvSpPr>
            <p:cNvPr id="21556" name="Google Shape;21556;p33"/>
            <p:cNvSpPr/>
            <p:nvPr/>
          </p:nvSpPr>
          <p:spPr>
            <a:xfrm rot="-402994" flipH="1">
              <a:off x="1016725" y="814579"/>
              <a:ext cx="2811256" cy="3217090"/>
            </a:xfrm>
            <a:custGeom>
              <a:avLst/>
              <a:gdLst/>
              <a:ahLst/>
              <a:cxnLst/>
              <a:rect l="l" t="t" r="r" b="b"/>
              <a:pathLst>
                <a:path w="16251" h="18597" extrusionOk="0">
                  <a:moveTo>
                    <a:pt x="10544" y="1"/>
                  </a:moveTo>
                  <a:cubicBezTo>
                    <a:pt x="10410" y="1"/>
                    <a:pt x="10410" y="156"/>
                    <a:pt x="10266" y="156"/>
                  </a:cubicBezTo>
                  <a:cubicBezTo>
                    <a:pt x="10121" y="156"/>
                    <a:pt x="10121" y="57"/>
                    <a:pt x="9977" y="57"/>
                  </a:cubicBezTo>
                  <a:cubicBezTo>
                    <a:pt x="9832" y="57"/>
                    <a:pt x="9832" y="201"/>
                    <a:pt x="9688" y="201"/>
                  </a:cubicBezTo>
                  <a:cubicBezTo>
                    <a:pt x="9543" y="201"/>
                    <a:pt x="9543" y="368"/>
                    <a:pt x="9399" y="368"/>
                  </a:cubicBezTo>
                  <a:cubicBezTo>
                    <a:pt x="9254" y="368"/>
                    <a:pt x="9254" y="201"/>
                    <a:pt x="9110" y="201"/>
                  </a:cubicBezTo>
                  <a:cubicBezTo>
                    <a:pt x="8965" y="201"/>
                    <a:pt x="8965" y="90"/>
                    <a:pt x="8820" y="90"/>
                  </a:cubicBezTo>
                  <a:cubicBezTo>
                    <a:pt x="8675" y="90"/>
                    <a:pt x="8675" y="45"/>
                    <a:pt x="8531" y="45"/>
                  </a:cubicBezTo>
                  <a:cubicBezTo>
                    <a:pt x="8386" y="45"/>
                    <a:pt x="8386" y="101"/>
                    <a:pt x="8242" y="101"/>
                  </a:cubicBezTo>
                  <a:cubicBezTo>
                    <a:pt x="8097" y="101"/>
                    <a:pt x="8097" y="57"/>
                    <a:pt x="7953" y="57"/>
                  </a:cubicBezTo>
                  <a:cubicBezTo>
                    <a:pt x="7808" y="57"/>
                    <a:pt x="7808" y="268"/>
                    <a:pt x="7664" y="268"/>
                  </a:cubicBezTo>
                  <a:cubicBezTo>
                    <a:pt x="7519" y="268"/>
                    <a:pt x="7519" y="134"/>
                    <a:pt x="7375" y="134"/>
                  </a:cubicBezTo>
                  <a:cubicBezTo>
                    <a:pt x="7230" y="134"/>
                    <a:pt x="7230" y="123"/>
                    <a:pt x="7085" y="123"/>
                  </a:cubicBezTo>
                  <a:cubicBezTo>
                    <a:pt x="6952" y="123"/>
                    <a:pt x="6952" y="168"/>
                    <a:pt x="6807" y="168"/>
                  </a:cubicBezTo>
                  <a:cubicBezTo>
                    <a:pt x="6663" y="168"/>
                    <a:pt x="6663" y="223"/>
                    <a:pt x="6518" y="223"/>
                  </a:cubicBezTo>
                  <a:cubicBezTo>
                    <a:pt x="6374" y="223"/>
                    <a:pt x="6374" y="368"/>
                    <a:pt x="6229" y="368"/>
                  </a:cubicBezTo>
                  <a:cubicBezTo>
                    <a:pt x="6084" y="368"/>
                    <a:pt x="6084" y="123"/>
                    <a:pt x="5939" y="123"/>
                  </a:cubicBezTo>
                  <a:cubicBezTo>
                    <a:pt x="5795" y="123"/>
                    <a:pt x="5795" y="146"/>
                    <a:pt x="5650" y="146"/>
                  </a:cubicBezTo>
                  <a:cubicBezTo>
                    <a:pt x="5506" y="146"/>
                    <a:pt x="5506" y="212"/>
                    <a:pt x="5361" y="212"/>
                  </a:cubicBezTo>
                  <a:cubicBezTo>
                    <a:pt x="5217" y="212"/>
                    <a:pt x="5217" y="79"/>
                    <a:pt x="5072" y="79"/>
                  </a:cubicBezTo>
                  <a:cubicBezTo>
                    <a:pt x="4928" y="79"/>
                    <a:pt x="4928" y="257"/>
                    <a:pt x="4783" y="257"/>
                  </a:cubicBezTo>
                  <a:cubicBezTo>
                    <a:pt x="4639" y="257"/>
                    <a:pt x="4639" y="101"/>
                    <a:pt x="4494" y="101"/>
                  </a:cubicBezTo>
                  <a:cubicBezTo>
                    <a:pt x="4349" y="101"/>
                    <a:pt x="4349" y="268"/>
                    <a:pt x="4204" y="268"/>
                  </a:cubicBezTo>
                  <a:cubicBezTo>
                    <a:pt x="4071" y="268"/>
                    <a:pt x="4071" y="235"/>
                    <a:pt x="3927" y="235"/>
                  </a:cubicBezTo>
                  <a:cubicBezTo>
                    <a:pt x="3782" y="235"/>
                    <a:pt x="3782" y="168"/>
                    <a:pt x="3638" y="168"/>
                  </a:cubicBezTo>
                  <a:cubicBezTo>
                    <a:pt x="3493" y="168"/>
                    <a:pt x="3493" y="334"/>
                    <a:pt x="3348" y="334"/>
                  </a:cubicBezTo>
                  <a:cubicBezTo>
                    <a:pt x="3203" y="334"/>
                    <a:pt x="3203" y="201"/>
                    <a:pt x="3059" y="201"/>
                  </a:cubicBezTo>
                  <a:cubicBezTo>
                    <a:pt x="2914" y="201"/>
                    <a:pt x="2914" y="35"/>
                    <a:pt x="2770" y="35"/>
                  </a:cubicBezTo>
                  <a:cubicBezTo>
                    <a:pt x="2625" y="35"/>
                    <a:pt x="2625" y="235"/>
                    <a:pt x="2481" y="235"/>
                  </a:cubicBezTo>
                  <a:cubicBezTo>
                    <a:pt x="2336" y="235"/>
                    <a:pt x="2336" y="90"/>
                    <a:pt x="2192" y="90"/>
                  </a:cubicBezTo>
                  <a:cubicBezTo>
                    <a:pt x="2047" y="90"/>
                    <a:pt x="2047" y="279"/>
                    <a:pt x="1902" y="279"/>
                  </a:cubicBezTo>
                  <a:cubicBezTo>
                    <a:pt x="1757" y="279"/>
                    <a:pt x="1757" y="23"/>
                    <a:pt x="1613" y="23"/>
                  </a:cubicBezTo>
                  <a:lnTo>
                    <a:pt x="1335" y="23"/>
                  </a:lnTo>
                  <a:cubicBezTo>
                    <a:pt x="1191" y="23"/>
                    <a:pt x="1191" y="156"/>
                    <a:pt x="1046" y="156"/>
                  </a:cubicBezTo>
                  <a:cubicBezTo>
                    <a:pt x="901" y="156"/>
                    <a:pt x="901" y="67"/>
                    <a:pt x="756" y="67"/>
                  </a:cubicBezTo>
                  <a:cubicBezTo>
                    <a:pt x="612" y="67"/>
                    <a:pt x="612" y="223"/>
                    <a:pt x="467" y="223"/>
                  </a:cubicBezTo>
                  <a:cubicBezTo>
                    <a:pt x="350" y="223"/>
                    <a:pt x="246" y="75"/>
                    <a:pt x="158" y="75"/>
                  </a:cubicBezTo>
                  <a:cubicBezTo>
                    <a:pt x="138" y="75"/>
                    <a:pt x="119" y="83"/>
                    <a:pt x="101" y="101"/>
                  </a:cubicBezTo>
                  <a:cubicBezTo>
                    <a:pt x="0" y="201"/>
                    <a:pt x="134" y="334"/>
                    <a:pt x="134" y="479"/>
                  </a:cubicBezTo>
                  <a:cubicBezTo>
                    <a:pt x="134" y="624"/>
                    <a:pt x="67" y="624"/>
                    <a:pt x="67" y="769"/>
                  </a:cubicBezTo>
                  <a:cubicBezTo>
                    <a:pt x="67" y="913"/>
                    <a:pt x="234" y="913"/>
                    <a:pt x="234" y="1058"/>
                  </a:cubicBezTo>
                  <a:cubicBezTo>
                    <a:pt x="234" y="1202"/>
                    <a:pt x="78" y="1202"/>
                    <a:pt x="78" y="1347"/>
                  </a:cubicBezTo>
                  <a:cubicBezTo>
                    <a:pt x="78" y="1491"/>
                    <a:pt x="56" y="1491"/>
                    <a:pt x="56" y="1636"/>
                  </a:cubicBezTo>
                  <a:cubicBezTo>
                    <a:pt x="56" y="1780"/>
                    <a:pt x="12" y="1780"/>
                    <a:pt x="12" y="1925"/>
                  </a:cubicBezTo>
                  <a:cubicBezTo>
                    <a:pt x="12" y="2069"/>
                    <a:pt x="334" y="2069"/>
                    <a:pt x="334" y="2214"/>
                  </a:cubicBezTo>
                  <a:cubicBezTo>
                    <a:pt x="334" y="2359"/>
                    <a:pt x="301" y="2359"/>
                    <a:pt x="301" y="2504"/>
                  </a:cubicBezTo>
                  <a:cubicBezTo>
                    <a:pt x="301" y="2648"/>
                    <a:pt x="267" y="2648"/>
                    <a:pt x="267" y="2793"/>
                  </a:cubicBezTo>
                  <a:cubicBezTo>
                    <a:pt x="267" y="2937"/>
                    <a:pt x="279" y="2937"/>
                    <a:pt x="279" y="3082"/>
                  </a:cubicBezTo>
                  <a:cubicBezTo>
                    <a:pt x="279" y="3226"/>
                    <a:pt x="145" y="3226"/>
                    <a:pt x="145" y="3371"/>
                  </a:cubicBezTo>
                  <a:cubicBezTo>
                    <a:pt x="145" y="3515"/>
                    <a:pt x="22" y="3515"/>
                    <a:pt x="22" y="3660"/>
                  </a:cubicBezTo>
                  <a:cubicBezTo>
                    <a:pt x="22" y="3804"/>
                    <a:pt x="134" y="3804"/>
                    <a:pt x="134" y="3950"/>
                  </a:cubicBezTo>
                  <a:cubicBezTo>
                    <a:pt x="134" y="4094"/>
                    <a:pt x="89" y="4094"/>
                    <a:pt x="89" y="4239"/>
                  </a:cubicBezTo>
                  <a:cubicBezTo>
                    <a:pt x="89" y="4383"/>
                    <a:pt x="167" y="4383"/>
                    <a:pt x="167" y="4528"/>
                  </a:cubicBezTo>
                  <a:cubicBezTo>
                    <a:pt x="167" y="4672"/>
                    <a:pt x="267" y="4672"/>
                    <a:pt x="267" y="4817"/>
                  </a:cubicBezTo>
                  <a:cubicBezTo>
                    <a:pt x="267" y="4961"/>
                    <a:pt x="334" y="4961"/>
                    <a:pt x="334" y="5106"/>
                  </a:cubicBezTo>
                  <a:cubicBezTo>
                    <a:pt x="334" y="5250"/>
                    <a:pt x="223" y="5250"/>
                    <a:pt x="223" y="5395"/>
                  </a:cubicBezTo>
                  <a:cubicBezTo>
                    <a:pt x="223" y="5540"/>
                    <a:pt x="101" y="5540"/>
                    <a:pt x="101" y="5685"/>
                  </a:cubicBezTo>
                  <a:cubicBezTo>
                    <a:pt x="101" y="5829"/>
                    <a:pt x="345" y="5829"/>
                    <a:pt x="345" y="5974"/>
                  </a:cubicBezTo>
                  <a:cubicBezTo>
                    <a:pt x="345" y="6118"/>
                    <a:pt x="190" y="6118"/>
                    <a:pt x="190" y="6263"/>
                  </a:cubicBezTo>
                  <a:cubicBezTo>
                    <a:pt x="190" y="6407"/>
                    <a:pt x="156" y="6407"/>
                    <a:pt x="156" y="6552"/>
                  </a:cubicBezTo>
                  <a:cubicBezTo>
                    <a:pt x="156" y="6696"/>
                    <a:pt x="234" y="6696"/>
                    <a:pt x="234" y="6841"/>
                  </a:cubicBezTo>
                  <a:cubicBezTo>
                    <a:pt x="234" y="6985"/>
                    <a:pt x="190" y="6985"/>
                    <a:pt x="190" y="7130"/>
                  </a:cubicBezTo>
                  <a:cubicBezTo>
                    <a:pt x="190" y="7275"/>
                    <a:pt x="111" y="7275"/>
                    <a:pt x="111" y="7420"/>
                  </a:cubicBezTo>
                  <a:cubicBezTo>
                    <a:pt x="111" y="7564"/>
                    <a:pt x="12" y="7564"/>
                    <a:pt x="12" y="7709"/>
                  </a:cubicBezTo>
                  <a:cubicBezTo>
                    <a:pt x="12" y="7865"/>
                    <a:pt x="89" y="7865"/>
                    <a:pt x="89" y="8009"/>
                  </a:cubicBezTo>
                  <a:cubicBezTo>
                    <a:pt x="89" y="8154"/>
                    <a:pt x="223" y="8154"/>
                    <a:pt x="223" y="8298"/>
                  </a:cubicBezTo>
                  <a:cubicBezTo>
                    <a:pt x="223" y="8443"/>
                    <a:pt x="212" y="8443"/>
                    <a:pt x="212" y="8587"/>
                  </a:cubicBezTo>
                  <a:cubicBezTo>
                    <a:pt x="212" y="8732"/>
                    <a:pt x="356" y="8732"/>
                    <a:pt x="356" y="8876"/>
                  </a:cubicBezTo>
                  <a:cubicBezTo>
                    <a:pt x="356" y="9021"/>
                    <a:pt x="123" y="9021"/>
                    <a:pt x="123" y="9165"/>
                  </a:cubicBezTo>
                  <a:cubicBezTo>
                    <a:pt x="123" y="9310"/>
                    <a:pt x="67" y="9310"/>
                    <a:pt x="67" y="9455"/>
                  </a:cubicBezTo>
                  <a:cubicBezTo>
                    <a:pt x="67" y="9600"/>
                    <a:pt x="45" y="9600"/>
                    <a:pt x="45" y="9744"/>
                  </a:cubicBezTo>
                  <a:cubicBezTo>
                    <a:pt x="45" y="9889"/>
                    <a:pt x="190" y="9889"/>
                    <a:pt x="190" y="10033"/>
                  </a:cubicBezTo>
                  <a:cubicBezTo>
                    <a:pt x="190" y="10178"/>
                    <a:pt x="67" y="10178"/>
                    <a:pt x="67" y="10322"/>
                  </a:cubicBezTo>
                  <a:lnTo>
                    <a:pt x="67" y="10611"/>
                  </a:lnTo>
                  <a:cubicBezTo>
                    <a:pt x="67" y="10756"/>
                    <a:pt x="12" y="10756"/>
                    <a:pt x="12" y="10900"/>
                  </a:cubicBezTo>
                  <a:cubicBezTo>
                    <a:pt x="12" y="11045"/>
                    <a:pt x="334" y="11045"/>
                    <a:pt x="334" y="11190"/>
                  </a:cubicBezTo>
                  <a:cubicBezTo>
                    <a:pt x="334" y="11335"/>
                    <a:pt x="134" y="11335"/>
                    <a:pt x="134" y="11479"/>
                  </a:cubicBezTo>
                  <a:cubicBezTo>
                    <a:pt x="134" y="11624"/>
                    <a:pt x="223" y="11624"/>
                    <a:pt x="223" y="11768"/>
                  </a:cubicBezTo>
                  <a:cubicBezTo>
                    <a:pt x="223" y="11913"/>
                    <a:pt x="200" y="11913"/>
                    <a:pt x="200" y="12057"/>
                  </a:cubicBezTo>
                  <a:cubicBezTo>
                    <a:pt x="200" y="12202"/>
                    <a:pt x="12" y="12202"/>
                    <a:pt x="12" y="12346"/>
                  </a:cubicBezTo>
                  <a:cubicBezTo>
                    <a:pt x="12" y="12491"/>
                    <a:pt x="289" y="12491"/>
                    <a:pt x="289" y="12636"/>
                  </a:cubicBezTo>
                  <a:cubicBezTo>
                    <a:pt x="289" y="12781"/>
                    <a:pt x="345" y="12781"/>
                    <a:pt x="345" y="12925"/>
                  </a:cubicBezTo>
                  <a:cubicBezTo>
                    <a:pt x="345" y="13070"/>
                    <a:pt x="301" y="13070"/>
                    <a:pt x="301" y="13214"/>
                  </a:cubicBezTo>
                  <a:cubicBezTo>
                    <a:pt x="301" y="13359"/>
                    <a:pt x="312" y="13359"/>
                    <a:pt x="312" y="13503"/>
                  </a:cubicBezTo>
                  <a:cubicBezTo>
                    <a:pt x="312" y="13648"/>
                    <a:pt x="267" y="13648"/>
                    <a:pt x="267" y="13792"/>
                  </a:cubicBezTo>
                  <a:cubicBezTo>
                    <a:pt x="267" y="13937"/>
                    <a:pt x="145" y="13937"/>
                    <a:pt x="145" y="14081"/>
                  </a:cubicBezTo>
                  <a:cubicBezTo>
                    <a:pt x="145" y="14226"/>
                    <a:pt x="167" y="14226"/>
                    <a:pt x="167" y="14371"/>
                  </a:cubicBezTo>
                  <a:cubicBezTo>
                    <a:pt x="167" y="14516"/>
                    <a:pt x="312" y="14516"/>
                    <a:pt x="312" y="14660"/>
                  </a:cubicBezTo>
                  <a:cubicBezTo>
                    <a:pt x="312" y="14805"/>
                    <a:pt x="123" y="14805"/>
                    <a:pt x="123" y="14949"/>
                  </a:cubicBezTo>
                  <a:cubicBezTo>
                    <a:pt x="123" y="15094"/>
                    <a:pt x="89" y="15094"/>
                    <a:pt x="89" y="15227"/>
                  </a:cubicBezTo>
                  <a:cubicBezTo>
                    <a:pt x="89" y="15372"/>
                    <a:pt x="78" y="15372"/>
                    <a:pt x="78" y="15517"/>
                  </a:cubicBezTo>
                  <a:cubicBezTo>
                    <a:pt x="78" y="15661"/>
                    <a:pt x="167" y="15661"/>
                    <a:pt x="167" y="15806"/>
                  </a:cubicBezTo>
                  <a:cubicBezTo>
                    <a:pt x="167" y="15950"/>
                    <a:pt x="289" y="15950"/>
                    <a:pt x="289" y="16095"/>
                  </a:cubicBezTo>
                  <a:cubicBezTo>
                    <a:pt x="289" y="16239"/>
                    <a:pt x="345" y="16239"/>
                    <a:pt x="345" y="16384"/>
                  </a:cubicBezTo>
                  <a:cubicBezTo>
                    <a:pt x="345" y="16528"/>
                    <a:pt x="145" y="16528"/>
                    <a:pt x="145" y="16673"/>
                  </a:cubicBezTo>
                  <a:cubicBezTo>
                    <a:pt x="145" y="16817"/>
                    <a:pt x="267" y="16817"/>
                    <a:pt x="267" y="16962"/>
                  </a:cubicBezTo>
                  <a:cubicBezTo>
                    <a:pt x="267" y="17107"/>
                    <a:pt x="89" y="17107"/>
                    <a:pt x="89" y="17252"/>
                  </a:cubicBezTo>
                  <a:cubicBezTo>
                    <a:pt x="89" y="17396"/>
                    <a:pt x="334" y="17396"/>
                    <a:pt x="334" y="17541"/>
                  </a:cubicBezTo>
                  <a:cubicBezTo>
                    <a:pt x="334" y="17685"/>
                    <a:pt x="178" y="17685"/>
                    <a:pt x="178" y="17830"/>
                  </a:cubicBezTo>
                  <a:cubicBezTo>
                    <a:pt x="178" y="17974"/>
                    <a:pt x="134" y="17974"/>
                    <a:pt x="134" y="18119"/>
                  </a:cubicBezTo>
                  <a:cubicBezTo>
                    <a:pt x="134" y="18263"/>
                    <a:pt x="22" y="18375"/>
                    <a:pt x="123" y="18475"/>
                  </a:cubicBezTo>
                  <a:cubicBezTo>
                    <a:pt x="205" y="18557"/>
                    <a:pt x="288" y="18564"/>
                    <a:pt x="395" y="18564"/>
                  </a:cubicBezTo>
                  <a:cubicBezTo>
                    <a:pt x="418" y="18564"/>
                    <a:pt x="442" y="18564"/>
                    <a:pt x="467" y="18564"/>
                  </a:cubicBezTo>
                  <a:cubicBezTo>
                    <a:pt x="612" y="18564"/>
                    <a:pt x="612" y="18263"/>
                    <a:pt x="756" y="18263"/>
                  </a:cubicBezTo>
                  <a:cubicBezTo>
                    <a:pt x="901" y="18263"/>
                    <a:pt x="901" y="18453"/>
                    <a:pt x="1046" y="18453"/>
                  </a:cubicBezTo>
                  <a:cubicBezTo>
                    <a:pt x="1191" y="18453"/>
                    <a:pt x="1191" y="18419"/>
                    <a:pt x="1335" y="18419"/>
                  </a:cubicBezTo>
                  <a:cubicBezTo>
                    <a:pt x="1480" y="18419"/>
                    <a:pt x="1480" y="18241"/>
                    <a:pt x="1624" y="18241"/>
                  </a:cubicBezTo>
                  <a:cubicBezTo>
                    <a:pt x="1769" y="18241"/>
                    <a:pt x="1769" y="18431"/>
                    <a:pt x="1913" y="18431"/>
                  </a:cubicBezTo>
                  <a:cubicBezTo>
                    <a:pt x="2058" y="18431"/>
                    <a:pt x="2058" y="18475"/>
                    <a:pt x="2202" y="18475"/>
                  </a:cubicBezTo>
                  <a:cubicBezTo>
                    <a:pt x="2347" y="18475"/>
                    <a:pt x="2347" y="18520"/>
                    <a:pt x="2492" y="18520"/>
                  </a:cubicBezTo>
                  <a:cubicBezTo>
                    <a:pt x="2637" y="18520"/>
                    <a:pt x="2637" y="18230"/>
                    <a:pt x="2781" y="18230"/>
                  </a:cubicBezTo>
                  <a:cubicBezTo>
                    <a:pt x="2926" y="18230"/>
                    <a:pt x="2926" y="18486"/>
                    <a:pt x="3070" y="18486"/>
                  </a:cubicBezTo>
                  <a:cubicBezTo>
                    <a:pt x="3215" y="18486"/>
                    <a:pt x="3215" y="18453"/>
                    <a:pt x="3359" y="18453"/>
                  </a:cubicBezTo>
                  <a:cubicBezTo>
                    <a:pt x="3504" y="18453"/>
                    <a:pt x="3504" y="18597"/>
                    <a:pt x="3638" y="18597"/>
                  </a:cubicBezTo>
                  <a:cubicBezTo>
                    <a:pt x="3782" y="18597"/>
                    <a:pt x="3782" y="18352"/>
                    <a:pt x="3927" y="18352"/>
                  </a:cubicBezTo>
                  <a:cubicBezTo>
                    <a:pt x="4071" y="18352"/>
                    <a:pt x="4071" y="18286"/>
                    <a:pt x="4216" y="18286"/>
                  </a:cubicBezTo>
                  <a:cubicBezTo>
                    <a:pt x="4360" y="18286"/>
                    <a:pt x="4360" y="18342"/>
                    <a:pt x="4505" y="18342"/>
                  </a:cubicBezTo>
                  <a:cubicBezTo>
                    <a:pt x="4649" y="18342"/>
                    <a:pt x="4649" y="18330"/>
                    <a:pt x="4794" y="18330"/>
                  </a:cubicBezTo>
                  <a:cubicBezTo>
                    <a:pt x="4938" y="18330"/>
                    <a:pt x="4938" y="18453"/>
                    <a:pt x="5083" y="18453"/>
                  </a:cubicBezTo>
                  <a:cubicBezTo>
                    <a:pt x="5228" y="18453"/>
                    <a:pt x="5228" y="18275"/>
                    <a:pt x="5373" y="18275"/>
                  </a:cubicBezTo>
                  <a:cubicBezTo>
                    <a:pt x="5517" y="18275"/>
                    <a:pt x="5517" y="18431"/>
                    <a:pt x="5662" y="18431"/>
                  </a:cubicBezTo>
                  <a:cubicBezTo>
                    <a:pt x="5806" y="18431"/>
                    <a:pt x="5806" y="18241"/>
                    <a:pt x="5951" y="18241"/>
                  </a:cubicBezTo>
                  <a:cubicBezTo>
                    <a:pt x="6095" y="18241"/>
                    <a:pt x="6095" y="18553"/>
                    <a:pt x="6240" y="18553"/>
                  </a:cubicBezTo>
                  <a:cubicBezTo>
                    <a:pt x="6384" y="18553"/>
                    <a:pt x="6384" y="18297"/>
                    <a:pt x="6529" y="18297"/>
                  </a:cubicBezTo>
                  <a:cubicBezTo>
                    <a:pt x="6673" y="18297"/>
                    <a:pt x="6673" y="18364"/>
                    <a:pt x="6818" y="18364"/>
                  </a:cubicBezTo>
                  <a:cubicBezTo>
                    <a:pt x="6963" y="18364"/>
                    <a:pt x="6963" y="18330"/>
                    <a:pt x="7108" y="18330"/>
                  </a:cubicBezTo>
                  <a:cubicBezTo>
                    <a:pt x="7241" y="18330"/>
                    <a:pt x="7241" y="18453"/>
                    <a:pt x="7385" y="18453"/>
                  </a:cubicBezTo>
                  <a:cubicBezTo>
                    <a:pt x="7530" y="18453"/>
                    <a:pt x="7530" y="18497"/>
                    <a:pt x="7674" y="18497"/>
                  </a:cubicBezTo>
                  <a:cubicBezTo>
                    <a:pt x="7819" y="18497"/>
                    <a:pt x="7819" y="18564"/>
                    <a:pt x="7964" y="18564"/>
                  </a:cubicBezTo>
                  <a:cubicBezTo>
                    <a:pt x="8109" y="18564"/>
                    <a:pt x="8109" y="18297"/>
                    <a:pt x="8253" y="18297"/>
                  </a:cubicBezTo>
                  <a:cubicBezTo>
                    <a:pt x="8398" y="18297"/>
                    <a:pt x="8398" y="18564"/>
                    <a:pt x="8542" y="18564"/>
                  </a:cubicBezTo>
                  <a:cubicBezTo>
                    <a:pt x="8687" y="18564"/>
                    <a:pt x="8687" y="18263"/>
                    <a:pt x="8831" y="18263"/>
                  </a:cubicBezTo>
                  <a:cubicBezTo>
                    <a:pt x="8976" y="18263"/>
                    <a:pt x="8976" y="18520"/>
                    <a:pt x="9120" y="18520"/>
                  </a:cubicBezTo>
                  <a:cubicBezTo>
                    <a:pt x="9265" y="18520"/>
                    <a:pt x="9265" y="18486"/>
                    <a:pt x="9410" y="18486"/>
                  </a:cubicBezTo>
                  <a:cubicBezTo>
                    <a:pt x="9555" y="18486"/>
                    <a:pt x="9555" y="18441"/>
                    <a:pt x="9699" y="18441"/>
                  </a:cubicBezTo>
                  <a:cubicBezTo>
                    <a:pt x="9844" y="18441"/>
                    <a:pt x="9844" y="18408"/>
                    <a:pt x="9988" y="18408"/>
                  </a:cubicBezTo>
                  <a:cubicBezTo>
                    <a:pt x="10133" y="18408"/>
                    <a:pt x="10133" y="18386"/>
                    <a:pt x="10277" y="18386"/>
                  </a:cubicBezTo>
                  <a:cubicBezTo>
                    <a:pt x="10410" y="18386"/>
                    <a:pt x="10410" y="18530"/>
                    <a:pt x="10556" y="18530"/>
                  </a:cubicBezTo>
                  <a:cubicBezTo>
                    <a:pt x="10700" y="18530"/>
                    <a:pt x="10700" y="18508"/>
                    <a:pt x="10845" y="18508"/>
                  </a:cubicBezTo>
                  <a:cubicBezTo>
                    <a:pt x="10989" y="18508"/>
                    <a:pt x="10989" y="18464"/>
                    <a:pt x="11134" y="18464"/>
                  </a:cubicBezTo>
                  <a:cubicBezTo>
                    <a:pt x="11278" y="18464"/>
                    <a:pt x="11278" y="18520"/>
                    <a:pt x="11423" y="18520"/>
                  </a:cubicBezTo>
                  <a:cubicBezTo>
                    <a:pt x="11567" y="18520"/>
                    <a:pt x="11567" y="18464"/>
                    <a:pt x="11712" y="18464"/>
                  </a:cubicBezTo>
                  <a:cubicBezTo>
                    <a:pt x="11856" y="18464"/>
                    <a:pt x="11856" y="18352"/>
                    <a:pt x="12001" y="18352"/>
                  </a:cubicBezTo>
                  <a:cubicBezTo>
                    <a:pt x="12146" y="18352"/>
                    <a:pt x="12146" y="18564"/>
                    <a:pt x="12291" y="18564"/>
                  </a:cubicBezTo>
                  <a:cubicBezTo>
                    <a:pt x="12435" y="18564"/>
                    <a:pt x="12435" y="18453"/>
                    <a:pt x="12580" y="18453"/>
                  </a:cubicBezTo>
                  <a:cubicBezTo>
                    <a:pt x="12724" y="18453"/>
                    <a:pt x="12724" y="18297"/>
                    <a:pt x="12869" y="18297"/>
                  </a:cubicBezTo>
                  <a:cubicBezTo>
                    <a:pt x="13002" y="18297"/>
                    <a:pt x="13002" y="18342"/>
                    <a:pt x="13147" y="18342"/>
                  </a:cubicBezTo>
                  <a:cubicBezTo>
                    <a:pt x="13292" y="18342"/>
                    <a:pt x="13292" y="18297"/>
                    <a:pt x="13436" y="18297"/>
                  </a:cubicBezTo>
                  <a:cubicBezTo>
                    <a:pt x="13581" y="18297"/>
                    <a:pt x="13581" y="18520"/>
                    <a:pt x="13725" y="18520"/>
                  </a:cubicBezTo>
                  <a:cubicBezTo>
                    <a:pt x="13870" y="18520"/>
                    <a:pt x="13870" y="18364"/>
                    <a:pt x="14014" y="18364"/>
                  </a:cubicBezTo>
                  <a:cubicBezTo>
                    <a:pt x="14159" y="18364"/>
                    <a:pt x="14159" y="18263"/>
                    <a:pt x="14303" y="18263"/>
                  </a:cubicBezTo>
                  <a:cubicBezTo>
                    <a:pt x="14448" y="18263"/>
                    <a:pt x="14448" y="18308"/>
                    <a:pt x="14592" y="18308"/>
                  </a:cubicBezTo>
                  <a:cubicBezTo>
                    <a:pt x="14737" y="18308"/>
                    <a:pt x="14737" y="18241"/>
                    <a:pt x="14882" y="18241"/>
                  </a:cubicBezTo>
                  <a:cubicBezTo>
                    <a:pt x="15027" y="18241"/>
                    <a:pt x="15027" y="18464"/>
                    <a:pt x="15171" y="18464"/>
                  </a:cubicBezTo>
                  <a:cubicBezTo>
                    <a:pt x="15316" y="18464"/>
                    <a:pt x="15316" y="18553"/>
                    <a:pt x="15449" y="18553"/>
                  </a:cubicBezTo>
                  <a:cubicBezTo>
                    <a:pt x="15593" y="18553"/>
                    <a:pt x="15593" y="18486"/>
                    <a:pt x="15738" y="18486"/>
                  </a:cubicBezTo>
                  <a:cubicBezTo>
                    <a:pt x="15883" y="18486"/>
                    <a:pt x="15805" y="18386"/>
                    <a:pt x="15905" y="18286"/>
                  </a:cubicBezTo>
                  <a:cubicBezTo>
                    <a:pt x="16005" y="18186"/>
                    <a:pt x="15850" y="18219"/>
                    <a:pt x="15860" y="18108"/>
                  </a:cubicBezTo>
                  <a:cubicBezTo>
                    <a:pt x="15860" y="17963"/>
                    <a:pt x="16139" y="17974"/>
                    <a:pt x="16139" y="17830"/>
                  </a:cubicBezTo>
                  <a:cubicBezTo>
                    <a:pt x="16139" y="17685"/>
                    <a:pt x="15883" y="17685"/>
                    <a:pt x="15883" y="17541"/>
                  </a:cubicBezTo>
                  <a:cubicBezTo>
                    <a:pt x="15883" y="17396"/>
                    <a:pt x="16038" y="17396"/>
                    <a:pt x="16038" y="17252"/>
                  </a:cubicBezTo>
                  <a:cubicBezTo>
                    <a:pt x="16038" y="17107"/>
                    <a:pt x="16206" y="17107"/>
                    <a:pt x="16206" y="16962"/>
                  </a:cubicBezTo>
                  <a:cubicBezTo>
                    <a:pt x="16206" y="16817"/>
                    <a:pt x="16150" y="16817"/>
                    <a:pt x="16150" y="16673"/>
                  </a:cubicBezTo>
                  <a:cubicBezTo>
                    <a:pt x="16150" y="16528"/>
                    <a:pt x="15927" y="16528"/>
                    <a:pt x="15927" y="16384"/>
                  </a:cubicBezTo>
                  <a:cubicBezTo>
                    <a:pt x="15927" y="16239"/>
                    <a:pt x="16061" y="16239"/>
                    <a:pt x="16061" y="16095"/>
                  </a:cubicBezTo>
                  <a:cubicBezTo>
                    <a:pt x="16061" y="15950"/>
                    <a:pt x="16016" y="15950"/>
                    <a:pt x="16016" y="15806"/>
                  </a:cubicBezTo>
                  <a:cubicBezTo>
                    <a:pt x="16016" y="15661"/>
                    <a:pt x="16194" y="15661"/>
                    <a:pt x="16194" y="15517"/>
                  </a:cubicBezTo>
                  <a:cubicBezTo>
                    <a:pt x="16194" y="15372"/>
                    <a:pt x="16094" y="15372"/>
                    <a:pt x="16094" y="15227"/>
                  </a:cubicBezTo>
                  <a:cubicBezTo>
                    <a:pt x="16094" y="15082"/>
                    <a:pt x="15983" y="15082"/>
                    <a:pt x="15983" y="14938"/>
                  </a:cubicBezTo>
                  <a:cubicBezTo>
                    <a:pt x="15983" y="14793"/>
                    <a:pt x="16016" y="14793"/>
                    <a:pt x="16016" y="14649"/>
                  </a:cubicBezTo>
                  <a:cubicBezTo>
                    <a:pt x="16016" y="14504"/>
                    <a:pt x="16150" y="14504"/>
                    <a:pt x="16150" y="14360"/>
                  </a:cubicBezTo>
                  <a:cubicBezTo>
                    <a:pt x="16150" y="14215"/>
                    <a:pt x="16072" y="14215"/>
                    <a:pt x="16072" y="14071"/>
                  </a:cubicBezTo>
                  <a:cubicBezTo>
                    <a:pt x="16072" y="13926"/>
                    <a:pt x="15961" y="13926"/>
                    <a:pt x="15961" y="13782"/>
                  </a:cubicBezTo>
                  <a:cubicBezTo>
                    <a:pt x="15961" y="13637"/>
                    <a:pt x="16005" y="13637"/>
                    <a:pt x="16005" y="13492"/>
                  </a:cubicBezTo>
                  <a:cubicBezTo>
                    <a:pt x="16005" y="13347"/>
                    <a:pt x="15927" y="13347"/>
                    <a:pt x="15927" y="13203"/>
                  </a:cubicBezTo>
                  <a:cubicBezTo>
                    <a:pt x="15927" y="13058"/>
                    <a:pt x="16194" y="13058"/>
                    <a:pt x="16194" y="12914"/>
                  </a:cubicBezTo>
                  <a:cubicBezTo>
                    <a:pt x="16194" y="12769"/>
                    <a:pt x="15850" y="12769"/>
                    <a:pt x="15850" y="12625"/>
                  </a:cubicBezTo>
                  <a:cubicBezTo>
                    <a:pt x="15850" y="12480"/>
                    <a:pt x="15927" y="12480"/>
                    <a:pt x="15927" y="12336"/>
                  </a:cubicBezTo>
                  <a:cubicBezTo>
                    <a:pt x="15927" y="12191"/>
                    <a:pt x="16105" y="12191"/>
                    <a:pt x="16105" y="12046"/>
                  </a:cubicBezTo>
                  <a:cubicBezTo>
                    <a:pt x="16105" y="11901"/>
                    <a:pt x="15894" y="11901"/>
                    <a:pt x="15894" y="11757"/>
                  </a:cubicBezTo>
                  <a:cubicBezTo>
                    <a:pt x="15894" y="11612"/>
                    <a:pt x="15994" y="11612"/>
                    <a:pt x="15994" y="11468"/>
                  </a:cubicBezTo>
                  <a:cubicBezTo>
                    <a:pt x="15994" y="11323"/>
                    <a:pt x="16161" y="11323"/>
                    <a:pt x="16161" y="11179"/>
                  </a:cubicBezTo>
                  <a:cubicBezTo>
                    <a:pt x="16161" y="11034"/>
                    <a:pt x="16094" y="11034"/>
                    <a:pt x="16094" y="10890"/>
                  </a:cubicBezTo>
                  <a:cubicBezTo>
                    <a:pt x="16094" y="10745"/>
                    <a:pt x="15883" y="10745"/>
                    <a:pt x="15883" y="10589"/>
                  </a:cubicBezTo>
                  <a:cubicBezTo>
                    <a:pt x="15883" y="10445"/>
                    <a:pt x="15949" y="10445"/>
                    <a:pt x="15949" y="10300"/>
                  </a:cubicBezTo>
                  <a:cubicBezTo>
                    <a:pt x="15949" y="10156"/>
                    <a:pt x="16127" y="10156"/>
                    <a:pt x="16127" y="10011"/>
                  </a:cubicBezTo>
                  <a:cubicBezTo>
                    <a:pt x="16127" y="9867"/>
                    <a:pt x="16016" y="9867"/>
                    <a:pt x="16016" y="9721"/>
                  </a:cubicBezTo>
                  <a:lnTo>
                    <a:pt x="16016" y="9432"/>
                  </a:lnTo>
                  <a:cubicBezTo>
                    <a:pt x="16016" y="9288"/>
                    <a:pt x="15916" y="9288"/>
                    <a:pt x="15916" y="9143"/>
                  </a:cubicBezTo>
                  <a:cubicBezTo>
                    <a:pt x="15916" y="8999"/>
                    <a:pt x="15961" y="8999"/>
                    <a:pt x="15961" y="8854"/>
                  </a:cubicBezTo>
                  <a:cubicBezTo>
                    <a:pt x="15961" y="8710"/>
                    <a:pt x="15872" y="8710"/>
                    <a:pt x="15872" y="8565"/>
                  </a:cubicBezTo>
                  <a:cubicBezTo>
                    <a:pt x="15872" y="8421"/>
                    <a:pt x="16117" y="8421"/>
                    <a:pt x="16117" y="8276"/>
                  </a:cubicBezTo>
                  <a:cubicBezTo>
                    <a:pt x="16117" y="8131"/>
                    <a:pt x="16105" y="8131"/>
                    <a:pt x="16105" y="7986"/>
                  </a:cubicBezTo>
                  <a:cubicBezTo>
                    <a:pt x="16105" y="7842"/>
                    <a:pt x="16206" y="7842"/>
                    <a:pt x="16206" y="7697"/>
                  </a:cubicBezTo>
                  <a:cubicBezTo>
                    <a:pt x="16206" y="7553"/>
                    <a:pt x="15905" y="7553"/>
                    <a:pt x="15905" y="7408"/>
                  </a:cubicBezTo>
                  <a:cubicBezTo>
                    <a:pt x="15905" y="7264"/>
                    <a:pt x="16083" y="7264"/>
                    <a:pt x="16083" y="7119"/>
                  </a:cubicBezTo>
                  <a:cubicBezTo>
                    <a:pt x="16083" y="6975"/>
                    <a:pt x="16161" y="6975"/>
                    <a:pt x="16161" y="6830"/>
                  </a:cubicBezTo>
                  <a:cubicBezTo>
                    <a:pt x="16161" y="6686"/>
                    <a:pt x="16016" y="6686"/>
                    <a:pt x="16016" y="6541"/>
                  </a:cubicBezTo>
                  <a:cubicBezTo>
                    <a:pt x="16016" y="6396"/>
                    <a:pt x="16161" y="6396"/>
                    <a:pt x="16161" y="6251"/>
                  </a:cubicBezTo>
                  <a:cubicBezTo>
                    <a:pt x="16161" y="6107"/>
                    <a:pt x="16005" y="6107"/>
                    <a:pt x="16005" y="5962"/>
                  </a:cubicBezTo>
                  <a:cubicBezTo>
                    <a:pt x="16005" y="5818"/>
                    <a:pt x="15894" y="5818"/>
                    <a:pt x="15894" y="5673"/>
                  </a:cubicBezTo>
                  <a:cubicBezTo>
                    <a:pt x="15894" y="5529"/>
                    <a:pt x="16183" y="5529"/>
                    <a:pt x="16183" y="5384"/>
                  </a:cubicBezTo>
                  <a:lnTo>
                    <a:pt x="16183" y="5095"/>
                  </a:lnTo>
                  <a:cubicBezTo>
                    <a:pt x="16183" y="4951"/>
                    <a:pt x="15939" y="4951"/>
                    <a:pt x="15939" y="4805"/>
                  </a:cubicBezTo>
                  <a:cubicBezTo>
                    <a:pt x="15939" y="4661"/>
                    <a:pt x="16083" y="4661"/>
                    <a:pt x="16083" y="4516"/>
                  </a:cubicBezTo>
                  <a:cubicBezTo>
                    <a:pt x="16083" y="4372"/>
                    <a:pt x="15994" y="4372"/>
                    <a:pt x="15994" y="4227"/>
                  </a:cubicBezTo>
                  <a:cubicBezTo>
                    <a:pt x="15994" y="4083"/>
                    <a:pt x="16172" y="4083"/>
                    <a:pt x="16172" y="3938"/>
                  </a:cubicBezTo>
                  <a:cubicBezTo>
                    <a:pt x="16172" y="3794"/>
                    <a:pt x="16083" y="3794"/>
                    <a:pt x="16083" y="3649"/>
                  </a:cubicBezTo>
                  <a:cubicBezTo>
                    <a:pt x="16083" y="3515"/>
                    <a:pt x="16105" y="3515"/>
                    <a:pt x="16105" y="3371"/>
                  </a:cubicBezTo>
                  <a:cubicBezTo>
                    <a:pt x="16105" y="3226"/>
                    <a:pt x="16172" y="3226"/>
                    <a:pt x="16172" y="3082"/>
                  </a:cubicBezTo>
                  <a:cubicBezTo>
                    <a:pt x="16172" y="2937"/>
                    <a:pt x="15905" y="2937"/>
                    <a:pt x="15905" y="2793"/>
                  </a:cubicBezTo>
                  <a:cubicBezTo>
                    <a:pt x="15905" y="2648"/>
                    <a:pt x="16117" y="2648"/>
                    <a:pt x="16117" y="2504"/>
                  </a:cubicBezTo>
                  <a:cubicBezTo>
                    <a:pt x="16117" y="2359"/>
                    <a:pt x="16206" y="2359"/>
                    <a:pt x="16206" y="2214"/>
                  </a:cubicBezTo>
                  <a:cubicBezTo>
                    <a:pt x="16206" y="2069"/>
                    <a:pt x="15894" y="2069"/>
                    <a:pt x="15894" y="1925"/>
                  </a:cubicBezTo>
                  <a:cubicBezTo>
                    <a:pt x="15894" y="1780"/>
                    <a:pt x="16083" y="1780"/>
                    <a:pt x="16083" y="1636"/>
                  </a:cubicBezTo>
                  <a:cubicBezTo>
                    <a:pt x="16083" y="1491"/>
                    <a:pt x="16028" y="1491"/>
                    <a:pt x="16028" y="1347"/>
                  </a:cubicBezTo>
                  <a:cubicBezTo>
                    <a:pt x="16028" y="1202"/>
                    <a:pt x="16139" y="1202"/>
                    <a:pt x="16139" y="1058"/>
                  </a:cubicBezTo>
                  <a:cubicBezTo>
                    <a:pt x="16139" y="913"/>
                    <a:pt x="15983" y="913"/>
                    <a:pt x="15983" y="769"/>
                  </a:cubicBezTo>
                  <a:cubicBezTo>
                    <a:pt x="15983" y="624"/>
                    <a:pt x="16172" y="624"/>
                    <a:pt x="16172" y="479"/>
                  </a:cubicBezTo>
                  <a:cubicBezTo>
                    <a:pt x="16172" y="334"/>
                    <a:pt x="16250" y="168"/>
                    <a:pt x="16150" y="67"/>
                  </a:cubicBezTo>
                  <a:cubicBezTo>
                    <a:pt x="16115" y="37"/>
                    <a:pt x="16076" y="26"/>
                    <a:pt x="16035" y="26"/>
                  </a:cubicBezTo>
                  <a:cubicBezTo>
                    <a:pt x="15943" y="26"/>
                    <a:pt x="15838" y="79"/>
                    <a:pt x="15738" y="79"/>
                  </a:cubicBezTo>
                  <a:cubicBezTo>
                    <a:pt x="15593" y="79"/>
                    <a:pt x="15593" y="268"/>
                    <a:pt x="15449" y="268"/>
                  </a:cubicBezTo>
                  <a:cubicBezTo>
                    <a:pt x="15304" y="268"/>
                    <a:pt x="15304" y="346"/>
                    <a:pt x="15160" y="346"/>
                  </a:cubicBezTo>
                  <a:cubicBezTo>
                    <a:pt x="15015" y="346"/>
                    <a:pt x="15015" y="334"/>
                    <a:pt x="14871" y="334"/>
                  </a:cubicBezTo>
                  <a:cubicBezTo>
                    <a:pt x="14726" y="334"/>
                    <a:pt x="14726" y="235"/>
                    <a:pt x="14582" y="235"/>
                  </a:cubicBezTo>
                  <a:lnTo>
                    <a:pt x="14293" y="235"/>
                  </a:lnTo>
                  <a:cubicBezTo>
                    <a:pt x="14148" y="235"/>
                    <a:pt x="14148" y="279"/>
                    <a:pt x="14014" y="279"/>
                  </a:cubicBezTo>
                  <a:cubicBezTo>
                    <a:pt x="13870" y="279"/>
                    <a:pt x="13870" y="90"/>
                    <a:pt x="13725" y="90"/>
                  </a:cubicBezTo>
                  <a:cubicBezTo>
                    <a:pt x="13581" y="90"/>
                    <a:pt x="13581" y="301"/>
                    <a:pt x="13436" y="301"/>
                  </a:cubicBezTo>
                  <a:cubicBezTo>
                    <a:pt x="13292" y="301"/>
                    <a:pt x="13292" y="45"/>
                    <a:pt x="13147" y="45"/>
                  </a:cubicBezTo>
                  <a:cubicBezTo>
                    <a:pt x="13002" y="45"/>
                    <a:pt x="13002" y="324"/>
                    <a:pt x="12857" y="324"/>
                  </a:cubicBezTo>
                  <a:cubicBezTo>
                    <a:pt x="12713" y="324"/>
                    <a:pt x="12713" y="257"/>
                    <a:pt x="12568" y="257"/>
                  </a:cubicBezTo>
                  <a:cubicBezTo>
                    <a:pt x="12424" y="257"/>
                    <a:pt x="12424" y="346"/>
                    <a:pt x="12279" y="346"/>
                  </a:cubicBezTo>
                  <a:cubicBezTo>
                    <a:pt x="12135" y="346"/>
                    <a:pt x="12135" y="112"/>
                    <a:pt x="11990" y="112"/>
                  </a:cubicBezTo>
                  <a:cubicBezTo>
                    <a:pt x="11846" y="112"/>
                    <a:pt x="11846" y="35"/>
                    <a:pt x="11701" y="35"/>
                  </a:cubicBezTo>
                  <a:cubicBezTo>
                    <a:pt x="11557" y="35"/>
                    <a:pt x="11557" y="57"/>
                    <a:pt x="11411" y="57"/>
                  </a:cubicBezTo>
                  <a:cubicBezTo>
                    <a:pt x="11267" y="57"/>
                    <a:pt x="11267" y="79"/>
                    <a:pt x="11122" y="79"/>
                  </a:cubicBezTo>
                  <a:cubicBezTo>
                    <a:pt x="10978" y="79"/>
                    <a:pt x="10978" y="290"/>
                    <a:pt x="10833" y="290"/>
                  </a:cubicBezTo>
                  <a:cubicBezTo>
                    <a:pt x="10689" y="290"/>
                    <a:pt x="10689" y="1"/>
                    <a:pt x="10544"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pic>
          <p:nvPicPr>
            <p:cNvPr id="1026" name="Picture 2" descr="Vũ Bằng (nhà văn) – Wikipedia tiếng Việt">
              <a:extLst>
                <a:ext uri="{FF2B5EF4-FFF2-40B4-BE49-F238E27FC236}">
                  <a16:creationId xmlns:a16="http://schemas.microsoft.com/office/drawing/2014/main" id="{FC8F75B8-6F33-4FCB-B723-F646011EA57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 r="440" b="14949"/>
            <a:stretch/>
          </p:blipFill>
          <p:spPr bwMode="auto">
            <a:xfrm rot="21073029">
              <a:off x="1234082" y="1134160"/>
              <a:ext cx="2340963" cy="2736661"/>
            </a:xfrm>
            <a:prstGeom prst="rect">
              <a:avLst/>
            </a:prstGeom>
            <a:noFill/>
            <a:extLst>
              <a:ext uri="{909E8E84-426E-40DD-AFC4-6F175D3DCCD1}">
                <a14:hiddenFill xmlns:a14="http://schemas.microsoft.com/office/drawing/2010/main">
                  <a:solidFill>
                    <a:srgbClr val="FFFFFF"/>
                  </a:solidFill>
                </a14:hiddenFill>
              </a:ext>
            </a:extLst>
          </p:spPr>
        </p:pic>
        <p:grpSp>
          <p:nvGrpSpPr>
            <p:cNvPr id="932" name="Google Shape;21558;p33">
              <a:extLst>
                <a:ext uri="{FF2B5EF4-FFF2-40B4-BE49-F238E27FC236}">
                  <a16:creationId xmlns:a16="http://schemas.microsoft.com/office/drawing/2014/main" id="{73C3B845-8B41-4D6E-B826-A714F15280CA}"/>
                </a:ext>
              </a:extLst>
            </p:cNvPr>
            <p:cNvGrpSpPr/>
            <p:nvPr/>
          </p:nvGrpSpPr>
          <p:grpSpPr>
            <a:xfrm rot="-403058" flipH="1">
              <a:off x="2815750" y="627911"/>
              <a:ext cx="1075633" cy="778675"/>
              <a:chOff x="6359935" y="3334530"/>
              <a:chExt cx="185498" cy="134282"/>
            </a:xfrm>
          </p:grpSpPr>
          <p:sp>
            <p:nvSpPr>
              <p:cNvPr id="933" name="Google Shape;21559;p33">
                <a:extLst>
                  <a:ext uri="{FF2B5EF4-FFF2-40B4-BE49-F238E27FC236}">
                    <a16:creationId xmlns:a16="http://schemas.microsoft.com/office/drawing/2014/main" id="{02155190-F00C-4560-B258-CA1640A80E78}"/>
                  </a:ext>
                </a:extLst>
              </p:cNvPr>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934" name="Google Shape;21560;p33">
                <a:extLst>
                  <a:ext uri="{FF2B5EF4-FFF2-40B4-BE49-F238E27FC236}">
                    <a16:creationId xmlns:a16="http://schemas.microsoft.com/office/drawing/2014/main" id="{31AD36D2-D249-4E18-A1D3-3F5091C46D79}"/>
                  </a:ext>
                </a:extLst>
              </p:cNvPr>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935" name="Google Shape;21561;p33">
                <a:extLst>
                  <a:ext uri="{FF2B5EF4-FFF2-40B4-BE49-F238E27FC236}">
                    <a16:creationId xmlns:a16="http://schemas.microsoft.com/office/drawing/2014/main" id="{CA1F3AF9-F4BC-49AE-9B70-BAF87A4128BE}"/>
                  </a:ext>
                </a:extLst>
              </p:cNvPr>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grpSp>
        <p:grpSp>
          <p:nvGrpSpPr>
            <p:cNvPr id="936" name="Google Shape;21562;p33">
              <a:extLst>
                <a:ext uri="{FF2B5EF4-FFF2-40B4-BE49-F238E27FC236}">
                  <a16:creationId xmlns:a16="http://schemas.microsoft.com/office/drawing/2014/main" id="{4BDEC048-CA7F-452B-A8C8-CF31C3051090}"/>
                </a:ext>
              </a:extLst>
            </p:cNvPr>
            <p:cNvGrpSpPr/>
            <p:nvPr/>
          </p:nvGrpSpPr>
          <p:grpSpPr>
            <a:xfrm rot="-403058" flipH="1">
              <a:off x="921802" y="3584513"/>
              <a:ext cx="1075633" cy="778675"/>
              <a:chOff x="6359935" y="3334530"/>
              <a:chExt cx="185498" cy="134282"/>
            </a:xfrm>
          </p:grpSpPr>
          <p:sp>
            <p:nvSpPr>
              <p:cNvPr id="937" name="Google Shape;21563;p33">
                <a:extLst>
                  <a:ext uri="{FF2B5EF4-FFF2-40B4-BE49-F238E27FC236}">
                    <a16:creationId xmlns:a16="http://schemas.microsoft.com/office/drawing/2014/main" id="{79D9E4D2-5BB9-4B4A-9D24-4353C7E170E7}"/>
                  </a:ext>
                </a:extLst>
              </p:cNvPr>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938" name="Google Shape;21564;p33">
                <a:extLst>
                  <a:ext uri="{FF2B5EF4-FFF2-40B4-BE49-F238E27FC236}">
                    <a16:creationId xmlns:a16="http://schemas.microsoft.com/office/drawing/2014/main" id="{8F557CD6-13E1-4CA1-AFF1-CA80CEB192CB}"/>
                  </a:ext>
                </a:extLst>
              </p:cNvPr>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939" name="Google Shape;21565;p33">
                <a:extLst>
                  <a:ext uri="{FF2B5EF4-FFF2-40B4-BE49-F238E27FC236}">
                    <a16:creationId xmlns:a16="http://schemas.microsoft.com/office/drawing/2014/main" id="{C38E261B-383F-4BCF-9D4D-E46089BFFABE}"/>
                  </a:ext>
                </a:extLst>
              </p:cNvPr>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grpSp>
        <p:grpSp>
          <p:nvGrpSpPr>
            <p:cNvPr id="940" name="Google Shape;22398;p33">
              <a:extLst>
                <a:ext uri="{FF2B5EF4-FFF2-40B4-BE49-F238E27FC236}">
                  <a16:creationId xmlns:a16="http://schemas.microsoft.com/office/drawing/2014/main" id="{572B9E42-B2D9-47AA-89F3-96AC7AA1384D}"/>
                </a:ext>
              </a:extLst>
            </p:cNvPr>
            <p:cNvGrpSpPr/>
            <p:nvPr/>
          </p:nvGrpSpPr>
          <p:grpSpPr>
            <a:xfrm rot="-1102440">
              <a:off x="2857144" y="3088170"/>
              <a:ext cx="1473309" cy="1238455"/>
              <a:chOff x="4168732" y="1578984"/>
              <a:chExt cx="556852" cy="468086"/>
            </a:xfrm>
          </p:grpSpPr>
          <p:sp>
            <p:nvSpPr>
              <p:cNvPr id="941" name="Google Shape;22399;p33">
                <a:extLst>
                  <a:ext uri="{FF2B5EF4-FFF2-40B4-BE49-F238E27FC236}">
                    <a16:creationId xmlns:a16="http://schemas.microsoft.com/office/drawing/2014/main" id="{ED7FCDBE-457B-455E-A230-C477C1656FDB}"/>
                  </a:ext>
                </a:extLst>
              </p:cNvPr>
              <p:cNvSpPr/>
              <p:nvPr/>
            </p:nvSpPr>
            <p:spPr>
              <a:xfrm>
                <a:off x="4624270" y="1578984"/>
                <a:ext cx="88510" cy="100232"/>
              </a:xfrm>
              <a:custGeom>
                <a:avLst/>
                <a:gdLst/>
                <a:ahLst/>
                <a:cxnLst/>
                <a:rect l="l" t="t" r="r" b="b"/>
                <a:pathLst>
                  <a:path w="2537" h="2873" extrusionOk="0">
                    <a:moveTo>
                      <a:pt x="1467" y="0"/>
                    </a:moveTo>
                    <a:cubicBezTo>
                      <a:pt x="1275" y="0"/>
                      <a:pt x="631" y="347"/>
                      <a:pt x="323" y="826"/>
                    </a:cubicBezTo>
                    <a:cubicBezTo>
                      <a:pt x="1" y="1315"/>
                      <a:pt x="1" y="1926"/>
                      <a:pt x="179" y="2294"/>
                    </a:cubicBezTo>
                    <a:cubicBezTo>
                      <a:pt x="345" y="2660"/>
                      <a:pt x="679" y="2872"/>
                      <a:pt x="679" y="2872"/>
                    </a:cubicBezTo>
                    <a:cubicBezTo>
                      <a:pt x="679" y="2872"/>
                      <a:pt x="1091" y="2594"/>
                      <a:pt x="1246" y="2527"/>
                    </a:cubicBezTo>
                    <a:cubicBezTo>
                      <a:pt x="1390" y="2472"/>
                      <a:pt x="1969" y="2393"/>
                      <a:pt x="2225" y="2227"/>
                    </a:cubicBezTo>
                    <a:cubicBezTo>
                      <a:pt x="2480" y="2071"/>
                      <a:pt x="2536" y="1682"/>
                      <a:pt x="2503" y="1449"/>
                    </a:cubicBezTo>
                    <a:cubicBezTo>
                      <a:pt x="2458" y="1215"/>
                      <a:pt x="1991" y="503"/>
                      <a:pt x="1902" y="381"/>
                    </a:cubicBezTo>
                    <a:cubicBezTo>
                      <a:pt x="1813" y="270"/>
                      <a:pt x="1647" y="25"/>
                      <a:pt x="1491" y="3"/>
                    </a:cubicBezTo>
                    <a:cubicBezTo>
                      <a:pt x="1484" y="1"/>
                      <a:pt x="1476" y="0"/>
                      <a:pt x="1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942" name="Google Shape;22400;p33">
                <a:extLst>
                  <a:ext uri="{FF2B5EF4-FFF2-40B4-BE49-F238E27FC236}">
                    <a16:creationId xmlns:a16="http://schemas.microsoft.com/office/drawing/2014/main" id="{A5C5B004-9865-4FC4-A3FD-40AFC4BD66F4}"/>
                  </a:ext>
                </a:extLst>
              </p:cNvPr>
              <p:cNvSpPr/>
              <p:nvPr/>
            </p:nvSpPr>
            <p:spPr>
              <a:xfrm>
                <a:off x="4624654" y="1578984"/>
                <a:ext cx="61332" cy="73927"/>
              </a:xfrm>
              <a:custGeom>
                <a:avLst/>
                <a:gdLst/>
                <a:ahLst/>
                <a:cxnLst/>
                <a:rect l="l" t="t" r="r" b="b"/>
                <a:pathLst>
                  <a:path w="1758" h="2119" extrusionOk="0">
                    <a:moveTo>
                      <a:pt x="1456" y="0"/>
                    </a:moveTo>
                    <a:cubicBezTo>
                      <a:pt x="1264" y="0"/>
                      <a:pt x="620" y="347"/>
                      <a:pt x="312" y="826"/>
                    </a:cubicBezTo>
                    <a:cubicBezTo>
                      <a:pt x="45" y="1226"/>
                      <a:pt x="0" y="1704"/>
                      <a:pt x="89" y="2071"/>
                    </a:cubicBezTo>
                    <a:cubicBezTo>
                      <a:pt x="181" y="2099"/>
                      <a:pt x="281" y="2119"/>
                      <a:pt x="382" y="2119"/>
                    </a:cubicBezTo>
                    <a:cubicBezTo>
                      <a:pt x="403" y="2119"/>
                      <a:pt x="424" y="2118"/>
                      <a:pt x="445" y="2116"/>
                    </a:cubicBezTo>
                    <a:cubicBezTo>
                      <a:pt x="746" y="2094"/>
                      <a:pt x="1013" y="1949"/>
                      <a:pt x="1224" y="1738"/>
                    </a:cubicBezTo>
                    <a:cubicBezTo>
                      <a:pt x="1424" y="1538"/>
                      <a:pt x="1580" y="1281"/>
                      <a:pt x="1658" y="1014"/>
                    </a:cubicBezTo>
                    <a:cubicBezTo>
                      <a:pt x="1747" y="737"/>
                      <a:pt x="1758" y="448"/>
                      <a:pt x="1713" y="158"/>
                    </a:cubicBezTo>
                    <a:cubicBezTo>
                      <a:pt x="1636" y="80"/>
                      <a:pt x="1557" y="13"/>
                      <a:pt x="1480" y="3"/>
                    </a:cubicBezTo>
                    <a:cubicBezTo>
                      <a:pt x="1473" y="1"/>
                      <a:pt x="1465" y="0"/>
                      <a:pt x="1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943" name="Google Shape;22401;p33">
                <a:extLst>
                  <a:ext uri="{FF2B5EF4-FFF2-40B4-BE49-F238E27FC236}">
                    <a16:creationId xmlns:a16="http://schemas.microsoft.com/office/drawing/2014/main" id="{57773404-A876-4DEE-AD71-AF16AB6F1894}"/>
                  </a:ext>
                </a:extLst>
              </p:cNvPr>
              <p:cNvSpPr/>
              <p:nvPr/>
            </p:nvSpPr>
            <p:spPr>
              <a:xfrm>
                <a:off x="4663066" y="1592625"/>
                <a:ext cx="9350" cy="29515"/>
              </a:xfrm>
              <a:custGeom>
                <a:avLst/>
                <a:gdLst/>
                <a:ahLst/>
                <a:cxnLst/>
                <a:rect l="l" t="t" r="r" b="b"/>
                <a:pathLst>
                  <a:path w="268" h="846" extrusionOk="0">
                    <a:moveTo>
                      <a:pt x="1" y="1"/>
                    </a:moveTo>
                    <a:cubicBezTo>
                      <a:pt x="68" y="134"/>
                      <a:pt x="123" y="279"/>
                      <a:pt x="157" y="412"/>
                    </a:cubicBezTo>
                    <a:cubicBezTo>
                      <a:pt x="179" y="490"/>
                      <a:pt x="189" y="557"/>
                      <a:pt x="201" y="635"/>
                    </a:cubicBezTo>
                    <a:cubicBezTo>
                      <a:pt x="212" y="702"/>
                      <a:pt x="223" y="768"/>
                      <a:pt x="201" y="835"/>
                    </a:cubicBezTo>
                    <a:lnTo>
                      <a:pt x="256" y="846"/>
                    </a:lnTo>
                    <a:cubicBezTo>
                      <a:pt x="268" y="768"/>
                      <a:pt x="256" y="690"/>
                      <a:pt x="246" y="623"/>
                    </a:cubicBezTo>
                    <a:cubicBezTo>
                      <a:pt x="223" y="546"/>
                      <a:pt x="201" y="479"/>
                      <a:pt x="179" y="412"/>
                    </a:cubicBezTo>
                    <a:cubicBezTo>
                      <a:pt x="134" y="267"/>
                      <a:pt x="78" y="1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944" name="Google Shape;22402;p33">
                <a:extLst>
                  <a:ext uri="{FF2B5EF4-FFF2-40B4-BE49-F238E27FC236}">
                    <a16:creationId xmlns:a16="http://schemas.microsoft.com/office/drawing/2014/main" id="{23F01D33-3EDB-45DA-B704-48624EDCE347}"/>
                  </a:ext>
                </a:extLst>
              </p:cNvPr>
              <p:cNvSpPr/>
              <p:nvPr/>
            </p:nvSpPr>
            <p:spPr>
              <a:xfrm>
                <a:off x="4674300" y="1603127"/>
                <a:ext cx="21770" cy="11652"/>
              </a:xfrm>
              <a:custGeom>
                <a:avLst/>
                <a:gdLst/>
                <a:ahLst/>
                <a:cxnLst/>
                <a:rect l="l" t="t" r="r" b="b"/>
                <a:pathLst>
                  <a:path w="624" h="334" extrusionOk="0">
                    <a:moveTo>
                      <a:pt x="624" y="0"/>
                    </a:moveTo>
                    <a:lnTo>
                      <a:pt x="624" y="0"/>
                    </a:lnTo>
                    <a:cubicBezTo>
                      <a:pt x="391" y="67"/>
                      <a:pt x="213" y="122"/>
                      <a:pt x="1" y="233"/>
                    </a:cubicBezTo>
                    <a:lnTo>
                      <a:pt x="1" y="334"/>
                    </a:lnTo>
                    <a:cubicBezTo>
                      <a:pt x="201" y="200"/>
                      <a:pt x="401" y="89"/>
                      <a:pt x="6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945" name="Google Shape;22403;p33">
                <a:extLst>
                  <a:ext uri="{FF2B5EF4-FFF2-40B4-BE49-F238E27FC236}">
                    <a16:creationId xmlns:a16="http://schemas.microsoft.com/office/drawing/2014/main" id="{66919D7E-E202-4DAC-8A0F-772B2B0F5961}"/>
                  </a:ext>
                </a:extLst>
              </p:cNvPr>
              <p:cNvSpPr/>
              <p:nvPr/>
            </p:nvSpPr>
            <p:spPr>
              <a:xfrm>
                <a:off x="4661531" y="1628735"/>
                <a:ext cx="36492" cy="20584"/>
              </a:xfrm>
              <a:custGeom>
                <a:avLst/>
                <a:gdLst/>
                <a:ahLst/>
                <a:cxnLst/>
                <a:rect l="l" t="t" r="r" b="b"/>
                <a:pathLst>
                  <a:path w="1046" h="590" extrusionOk="0">
                    <a:moveTo>
                      <a:pt x="1046" y="0"/>
                    </a:moveTo>
                    <a:cubicBezTo>
                      <a:pt x="668" y="45"/>
                      <a:pt x="322" y="167"/>
                      <a:pt x="23" y="434"/>
                    </a:cubicBezTo>
                    <a:lnTo>
                      <a:pt x="0" y="589"/>
                    </a:lnTo>
                    <a:cubicBezTo>
                      <a:pt x="267" y="322"/>
                      <a:pt x="668" y="67"/>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946" name="Google Shape;22404;p33">
                <a:extLst>
                  <a:ext uri="{FF2B5EF4-FFF2-40B4-BE49-F238E27FC236}">
                    <a16:creationId xmlns:a16="http://schemas.microsoft.com/office/drawing/2014/main" id="{4926CE4E-57D4-45F2-8324-37BF8E79A61B}"/>
                  </a:ext>
                </a:extLst>
              </p:cNvPr>
              <p:cNvSpPr/>
              <p:nvPr/>
            </p:nvSpPr>
            <p:spPr>
              <a:xfrm>
                <a:off x="4643668" y="1628316"/>
                <a:ext cx="14374" cy="33422"/>
              </a:xfrm>
              <a:custGeom>
                <a:avLst/>
                <a:gdLst/>
                <a:ahLst/>
                <a:cxnLst/>
                <a:rect l="l" t="t" r="r" b="b"/>
                <a:pathLst>
                  <a:path w="412" h="958" extrusionOk="0">
                    <a:moveTo>
                      <a:pt x="1" y="1"/>
                    </a:moveTo>
                    <a:cubicBezTo>
                      <a:pt x="223" y="268"/>
                      <a:pt x="345" y="613"/>
                      <a:pt x="323" y="957"/>
                    </a:cubicBezTo>
                    <a:lnTo>
                      <a:pt x="412" y="868"/>
                    </a:lnTo>
                    <a:cubicBezTo>
                      <a:pt x="401" y="512"/>
                      <a:pt x="245" y="2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947" name="Google Shape;22405;p33">
                <a:extLst>
                  <a:ext uri="{FF2B5EF4-FFF2-40B4-BE49-F238E27FC236}">
                    <a16:creationId xmlns:a16="http://schemas.microsoft.com/office/drawing/2014/main" id="{112F31F6-7C0F-444B-9CF3-1C1DBF6DC403}"/>
                  </a:ext>
                </a:extLst>
              </p:cNvPr>
              <p:cNvSpPr/>
              <p:nvPr/>
            </p:nvSpPr>
            <p:spPr>
              <a:xfrm>
                <a:off x="4550935" y="1641783"/>
                <a:ext cx="67542" cy="87986"/>
              </a:xfrm>
              <a:custGeom>
                <a:avLst/>
                <a:gdLst/>
                <a:ahLst/>
                <a:cxnLst/>
                <a:rect l="l" t="t" r="r" b="b"/>
                <a:pathLst>
                  <a:path w="1936" h="2522" extrusionOk="0">
                    <a:moveTo>
                      <a:pt x="1143" y="0"/>
                    </a:moveTo>
                    <a:cubicBezTo>
                      <a:pt x="1129" y="0"/>
                      <a:pt x="1115" y="2"/>
                      <a:pt x="1102" y="4"/>
                    </a:cubicBezTo>
                    <a:cubicBezTo>
                      <a:pt x="734" y="71"/>
                      <a:pt x="423" y="571"/>
                      <a:pt x="279" y="828"/>
                    </a:cubicBezTo>
                    <a:cubicBezTo>
                      <a:pt x="0" y="1295"/>
                      <a:pt x="0" y="1829"/>
                      <a:pt x="368" y="2207"/>
                    </a:cubicBezTo>
                    <a:cubicBezTo>
                      <a:pt x="649" y="2488"/>
                      <a:pt x="991" y="2521"/>
                      <a:pt x="1133" y="2521"/>
                    </a:cubicBezTo>
                    <a:cubicBezTo>
                      <a:pt x="1176" y="2521"/>
                      <a:pt x="1201" y="2518"/>
                      <a:pt x="1201" y="2518"/>
                    </a:cubicBezTo>
                    <a:cubicBezTo>
                      <a:pt x="1208" y="2518"/>
                      <a:pt x="1216" y="2519"/>
                      <a:pt x="1225" y="2519"/>
                    </a:cubicBezTo>
                    <a:cubicBezTo>
                      <a:pt x="1277" y="2519"/>
                      <a:pt x="1376" y="2503"/>
                      <a:pt x="1602" y="2296"/>
                    </a:cubicBezTo>
                    <a:cubicBezTo>
                      <a:pt x="1880" y="2039"/>
                      <a:pt x="1935" y="1594"/>
                      <a:pt x="1891" y="1261"/>
                    </a:cubicBezTo>
                    <a:cubicBezTo>
                      <a:pt x="1838" y="929"/>
                      <a:pt x="1496" y="0"/>
                      <a:pt x="114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948" name="Google Shape;22406;p33">
                <a:extLst>
                  <a:ext uri="{FF2B5EF4-FFF2-40B4-BE49-F238E27FC236}">
                    <a16:creationId xmlns:a16="http://schemas.microsoft.com/office/drawing/2014/main" id="{EBB72913-D952-43D7-84A9-2332E18ACA02}"/>
                  </a:ext>
                </a:extLst>
              </p:cNvPr>
              <p:cNvSpPr/>
              <p:nvPr/>
            </p:nvSpPr>
            <p:spPr>
              <a:xfrm>
                <a:off x="4551319" y="1641678"/>
                <a:ext cx="50482" cy="70787"/>
              </a:xfrm>
              <a:custGeom>
                <a:avLst/>
                <a:gdLst/>
                <a:ahLst/>
                <a:cxnLst/>
                <a:rect l="l" t="t" r="r" b="b"/>
                <a:pathLst>
                  <a:path w="1447" h="2029" extrusionOk="0">
                    <a:moveTo>
                      <a:pt x="1139" y="1"/>
                    </a:moveTo>
                    <a:cubicBezTo>
                      <a:pt x="1123" y="1"/>
                      <a:pt x="1107" y="3"/>
                      <a:pt x="1091" y="7"/>
                    </a:cubicBezTo>
                    <a:cubicBezTo>
                      <a:pt x="723" y="74"/>
                      <a:pt x="412" y="574"/>
                      <a:pt x="268" y="831"/>
                    </a:cubicBezTo>
                    <a:cubicBezTo>
                      <a:pt x="34" y="1231"/>
                      <a:pt x="1" y="1676"/>
                      <a:pt x="212" y="2020"/>
                    </a:cubicBezTo>
                    <a:cubicBezTo>
                      <a:pt x="245" y="2026"/>
                      <a:pt x="278" y="2029"/>
                      <a:pt x="312" y="2029"/>
                    </a:cubicBezTo>
                    <a:cubicBezTo>
                      <a:pt x="345" y="2029"/>
                      <a:pt x="378" y="2026"/>
                      <a:pt x="412" y="2020"/>
                    </a:cubicBezTo>
                    <a:cubicBezTo>
                      <a:pt x="668" y="1965"/>
                      <a:pt x="868" y="1775"/>
                      <a:pt x="957" y="1531"/>
                    </a:cubicBezTo>
                    <a:cubicBezTo>
                      <a:pt x="1002" y="1420"/>
                      <a:pt x="1024" y="1286"/>
                      <a:pt x="1046" y="1164"/>
                    </a:cubicBezTo>
                    <a:cubicBezTo>
                      <a:pt x="1079" y="1031"/>
                      <a:pt x="1124" y="897"/>
                      <a:pt x="1180" y="774"/>
                    </a:cubicBezTo>
                    <a:cubicBezTo>
                      <a:pt x="1257" y="586"/>
                      <a:pt x="1368" y="408"/>
                      <a:pt x="1447" y="218"/>
                    </a:cubicBezTo>
                    <a:cubicBezTo>
                      <a:pt x="1350" y="93"/>
                      <a:pt x="1245" y="1"/>
                      <a:pt x="113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949" name="Google Shape;22407;p33">
                <a:extLst>
                  <a:ext uri="{FF2B5EF4-FFF2-40B4-BE49-F238E27FC236}">
                    <a16:creationId xmlns:a16="http://schemas.microsoft.com/office/drawing/2014/main" id="{C6B7E8E9-D2DF-4500-B4EC-9B005E68BA9D}"/>
                  </a:ext>
                </a:extLst>
              </p:cNvPr>
              <p:cNvSpPr/>
              <p:nvPr/>
            </p:nvSpPr>
            <p:spPr>
              <a:xfrm>
                <a:off x="4568763" y="1669868"/>
                <a:ext cx="19851" cy="17862"/>
              </a:xfrm>
              <a:custGeom>
                <a:avLst/>
                <a:gdLst/>
                <a:ahLst/>
                <a:cxnLst/>
                <a:rect l="l" t="t" r="r" b="b"/>
                <a:pathLst>
                  <a:path w="569" h="512" extrusionOk="0">
                    <a:moveTo>
                      <a:pt x="1" y="0"/>
                    </a:moveTo>
                    <a:cubicBezTo>
                      <a:pt x="112" y="67"/>
                      <a:pt x="212" y="144"/>
                      <a:pt x="312" y="223"/>
                    </a:cubicBezTo>
                    <a:cubicBezTo>
                      <a:pt x="401" y="312"/>
                      <a:pt x="490" y="401"/>
                      <a:pt x="557" y="512"/>
                    </a:cubicBezTo>
                    <a:lnTo>
                      <a:pt x="568" y="401"/>
                    </a:lnTo>
                    <a:cubicBezTo>
                      <a:pt x="490" y="300"/>
                      <a:pt x="435" y="267"/>
                      <a:pt x="334" y="200"/>
                    </a:cubicBezTo>
                    <a:cubicBezTo>
                      <a:pt x="235" y="122"/>
                      <a:pt x="112" y="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950" name="Google Shape;22408;p33">
                <a:extLst>
                  <a:ext uri="{FF2B5EF4-FFF2-40B4-BE49-F238E27FC236}">
                    <a16:creationId xmlns:a16="http://schemas.microsoft.com/office/drawing/2014/main" id="{563194ED-BDC5-4A34-83A4-2D2F6357ED8A}"/>
                  </a:ext>
                </a:extLst>
              </p:cNvPr>
              <p:cNvSpPr/>
              <p:nvPr/>
            </p:nvSpPr>
            <p:spPr>
              <a:xfrm>
                <a:off x="4591685" y="1684975"/>
                <a:ext cx="23305" cy="38481"/>
              </a:xfrm>
              <a:custGeom>
                <a:avLst/>
                <a:gdLst/>
                <a:ahLst/>
                <a:cxnLst/>
                <a:rect l="l" t="t" r="r" b="b"/>
                <a:pathLst>
                  <a:path w="668" h="1103" extrusionOk="0">
                    <a:moveTo>
                      <a:pt x="656" y="1"/>
                    </a:moveTo>
                    <a:cubicBezTo>
                      <a:pt x="656" y="223"/>
                      <a:pt x="589" y="435"/>
                      <a:pt x="456" y="601"/>
                    </a:cubicBezTo>
                    <a:cubicBezTo>
                      <a:pt x="401" y="690"/>
                      <a:pt x="322" y="768"/>
                      <a:pt x="245" y="835"/>
                    </a:cubicBezTo>
                    <a:cubicBezTo>
                      <a:pt x="167" y="913"/>
                      <a:pt x="89" y="979"/>
                      <a:pt x="0" y="1046"/>
                    </a:cubicBezTo>
                    <a:lnTo>
                      <a:pt x="56" y="1102"/>
                    </a:lnTo>
                    <a:cubicBezTo>
                      <a:pt x="134" y="1035"/>
                      <a:pt x="211" y="957"/>
                      <a:pt x="290" y="880"/>
                    </a:cubicBezTo>
                    <a:cubicBezTo>
                      <a:pt x="356" y="801"/>
                      <a:pt x="434" y="712"/>
                      <a:pt x="490" y="623"/>
                    </a:cubicBezTo>
                    <a:cubicBezTo>
                      <a:pt x="612" y="445"/>
                      <a:pt x="668" y="223"/>
                      <a:pt x="6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951" name="Google Shape;22409;p33">
                <a:extLst>
                  <a:ext uri="{FF2B5EF4-FFF2-40B4-BE49-F238E27FC236}">
                    <a16:creationId xmlns:a16="http://schemas.microsoft.com/office/drawing/2014/main" id="{2CED4ED7-51DC-4E95-921E-78B7D456D49F}"/>
                  </a:ext>
                </a:extLst>
              </p:cNvPr>
              <p:cNvSpPr/>
              <p:nvPr/>
            </p:nvSpPr>
            <p:spPr>
              <a:xfrm>
                <a:off x="4568414" y="1710199"/>
                <a:ext cx="25642" cy="18665"/>
              </a:xfrm>
              <a:custGeom>
                <a:avLst/>
                <a:gdLst/>
                <a:ahLst/>
                <a:cxnLst/>
                <a:rect l="l" t="t" r="r" b="b"/>
                <a:pathLst>
                  <a:path w="735" h="535" extrusionOk="0">
                    <a:moveTo>
                      <a:pt x="0" y="1"/>
                    </a:moveTo>
                    <a:lnTo>
                      <a:pt x="0" y="1"/>
                    </a:lnTo>
                    <a:cubicBezTo>
                      <a:pt x="278" y="112"/>
                      <a:pt x="522" y="301"/>
                      <a:pt x="690" y="535"/>
                    </a:cubicBezTo>
                    <a:lnTo>
                      <a:pt x="734" y="501"/>
                    </a:lnTo>
                    <a:cubicBezTo>
                      <a:pt x="545" y="268"/>
                      <a:pt x="289"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952" name="Google Shape;22410;p33">
                <a:extLst>
                  <a:ext uri="{FF2B5EF4-FFF2-40B4-BE49-F238E27FC236}">
                    <a16:creationId xmlns:a16="http://schemas.microsoft.com/office/drawing/2014/main" id="{959980D8-B36B-4BA3-8EC0-9ED0A320B46E}"/>
                  </a:ext>
                </a:extLst>
              </p:cNvPr>
              <p:cNvSpPr/>
              <p:nvPr/>
            </p:nvSpPr>
            <p:spPr>
              <a:xfrm>
                <a:off x="4574206" y="1690417"/>
                <a:ext cx="17897" cy="17095"/>
              </a:xfrm>
              <a:custGeom>
                <a:avLst/>
                <a:gdLst/>
                <a:ahLst/>
                <a:cxnLst/>
                <a:rect l="l" t="t" r="r" b="b"/>
                <a:pathLst>
                  <a:path w="513" h="490" extrusionOk="0">
                    <a:moveTo>
                      <a:pt x="0" y="0"/>
                    </a:moveTo>
                    <a:lnTo>
                      <a:pt x="0" y="0"/>
                    </a:lnTo>
                    <a:cubicBezTo>
                      <a:pt x="79" y="79"/>
                      <a:pt x="178" y="145"/>
                      <a:pt x="267" y="223"/>
                    </a:cubicBezTo>
                    <a:cubicBezTo>
                      <a:pt x="356" y="289"/>
                      <a:pt x="435" y="378"/>
                      <a:pt x="457" y="490"/>
                    </a:cubicBezTo>
                    <a:lnTo>
                      <a:pt x="512" y="467"/>
                    </a:lnTo>
                    <a:cubicBezTo>
                      <a:pt x="501" y="412"/>
                      <a:pt x="468" y="356"/>
                      <a:pt x="423" y="312"/>
                    </a:cubicBezTo>
                    <a:cubicBezTo>
                      <a:pt x="379" y="267"/>
                      <a:pt x="334" y="234"/>
                      <a:pt x="290" y="200"/>
                    </a:cubicBezTo>
                    <a:cubicBezTo>
                      <a:pt x="190" y="134"/>
                      <a:pt x="89" y="7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953" name="Google Shape;22411;p33">
                <a:extLst>
                  <a:ext uri="{FF2B5EF4-FFF2-40B4-BE49-F238E27FC236}">
                    <a16:creationId xmlns:a16="http://schemas.microsoft.com/office/drawing/2014/main" id="{03453B6B-4901-4430-AB48-97FF97110748}"/>
                  </a:ext>
                </a:extLst>
              </p:cNvPr>
              <p:cNvSpPr/>
              <p:nvPr/>
            </p:nvSpPr>
            <p:spPr>
              <a:xfrm>
                <a:off x="4585475" y="1655878"/>
                <a:ext cx="14792" cy="20235"/>
              </a:xfrm>
              <a:custGeom>
                <a:avLst/>
                <a:gdLst/>
                <a:ahLst/>
                <a:cxnLst/>
                <a:rect l="l" t="t" r="r" b="b"/>
                <a:pathLst>
                  <a:path w="424" h="580" extrusionOk="0">
                    <a:moveTo>
                      <a:pt x="423" y="1"/>
                    </a:moveTo>
                    <a:cubicBezTo>
                      <a:pt x="201" y="90"/>
                      <a:pt x="33" y="268"/>
                      <a:pt x="0" y="512"/>
                    </a:cubicBezTo>
                    <a:lnTo>
                      <a:pt x="33" y="579"/>
                    </a:lnTo>
                    <a:cubicBezTo>
                      <a:pt x="45" y="357"/>
                      <a:pt x="201" y="101"/>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954" name="Google Shape;22412;p33">
                <a:extLst>
                  <a:ext uri="{FF2B5EF4-FFF2-40B4-BE49-F238E27FC236}">
                    <a16:creationId xmlns:a16="http://schemas.microsoft.com/office/drawing/2014/main" id="{4FA1D28E-768D-4AD7-BB36-3DA862A915C2}"/>
                  </a:ext>
                </a:extLst>
              </p:cNvPr>
              <p:cNvSpPr/>
              <p:nvPr/>
            </p:nvSpPr>
            <p:spPr>
              <a:xfrm>
                <a:off x="4589731" y="1676846"/>
                <a:ext cx="19432" cy="22537"/>
              </a:xfrm>
              <a:custGeom>
                <a:avLst/>
                <a:gdLst/>
                <a:ahLst/>
                <a:cxnLst/>
                <a:rect l="l" t="t" r="r" b="b"/>
                <a:pathLst>
                  <a:path w="557" h="646" extrusionOk="0">
                    <a:moveTo>
                      <a:pt x="556" y="0"/>
                    </a:moveTo>
                    <a:cubicBezTo>
                      <a:pt x="323" y="134"/>
                      <a:pt x="123" y="345"/>
                      <a:pt x="0" y="589"/>
                    </a:cubicBezTo>
                    <a:lnTo>
                      <a:pt x="34" y="646"/>
                    </a:lnTo>
                    <a:cubicBezTo>
                      <a:pt x="145" y="401"/>
                      <a:pt x="334" y="156"/>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955" name="Google Shape;22413;p33">
                <a:extLst>
                  <a:ext uri="{FF2B5EF4-FFF2-40B4-BE49-F238E27FC236}">
                    <a16:creationId xmlns:a16="http://schemas.microsoft.com/office/drawing/2014/main" id="{7758B128-91AF-4FEF-80B5-602C5EC69726}"/>
                  </a:ext>
                </a:extLst>
              </p:cNvPr>
              <p:cNvSpPr/>
              <p:nvPr/>
            </p:nvSpPr>
            <p:spPr>
              <a:xfrm>
                <a:off x="4480286" y="1734656"/>
                <a:ext cx="63670" cy="75741"/>
              </a:xfrm>
              <a:custGeom>
                <a:avLst/>
                <a:gdLst/>
                <a:ahLst/>
                <a:cxnLst/>
                <a:rect l="l" t="t" r="r" b="b"/>
                <a:pathLst>
                  <a:path w="1825" h="2171" extrusionOk="0">
                    <a:moveTo>
                      <a:pt x="547" y="0"/>
                    </a:moveTo>
                    <a:cubicBezTo>
                      <a:pt x="477" y="0"/>
                      <a:pt x="415" y="15"/>
                      <a:pt x="368" y="45"/>
                    </a:cubicBezTo>
                    <a:cubicBezTo>
                      <a:pt x="101" y="212"/>
                      <a:pt x="23" y="434"/>
                      <a:pt x="12" y="668"/>
                    </a:cubicBezTo>
                    <a:cubicBezTo>
                      <a:pt x="1" y="890"/>
                      <a:pt x="134" y="1824"/>
                      <a:pt x="502" y="2047"/>
                    </a:cubicBezTo>
                    <a:cubicBezTo>
                      <a:pt x="661" y="2144"/>
                      <a:pt x="800" y="2171"/>
                      <a:pt x="906" y="2171"/>
                    </a:cubicBezTo>
                    <a:cubicBezTo>
                      <a:pt x="1043" y="2171"/>
                      <a:pt x="1125" y="2125"/>
                      <a:pt x="1125" y="2125"/>
                    </a:cubicBezTo>
                    <a:cubicBezTo>
                      <a:pt x="1125" y="2125"/>
                      <a:pt x="1236" y="2091"/>
                      <a:pt x="1380" y="1980"/>
                    </a:cubicBezTo>
                    <a:cubicBezTo>
                      <a:pt x="1536" y="1858"/>
                      <a:pt x="1825" y="1413"/>
                      <a:pt x="1625" y="835"/>
                    </a:cubicBezTo>
                    <a:cubicBezTo>
                      <a:pt x="1468" y="345"/>
                      <a:pt x="896" y="0"/>
                      <a:pt x="5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956" name="Google Shape;22414;p33">
                <a:extLst>
                  <a:ext uri="{FF2B5EF4-FFF2-40B4-BE49-F238E27FC236}">
                    <a16:creationId xmlns:a16="http://schemas.microsoft.com/office/drawing/2014/main" id="{F86819D9-3524-40B2-A019-18635893DC60}"/>
                  </a:ext>
                </a:extLst>
              </p:cNvPr>
              <p:cNvSpPr/>
              <p:nvPr/>
            </p:nvSpPr>
            <p:spPr>
              <a:xfrm>
                <a:off x="4484193" y="1734656"/>
                <a:ext cx="56657" cy="56378"/>
              </a:xfrm>
              <a:custGeom>
                <a:avLst/>
                <a:gdLst/>
                <a:ahLst/>
                <a:cxnLst/>
                <a:rect l="l" t="t" r="r" b="b"/>
                <a:pathLst>
                  <a:path w="1624" h="1616" extrusionOk="0">
                    <a:moveTo>
                      <a:pt x="435" y="0"/>
                    </a:moveTo>
                    <a:cubicBezTo>
                      <a:pt x="365" y="0"/>
                      <a:pt x="303" y="15"/>
                      <a:pt x="256" y="45"/>
                    </a:cubicBezTo>
                    <a:cubicBezTo>
                      <a:pt x="134" y="123"/>
                      <a:pt x="56" y="200"/>
                      <a:pt x="0" y="289"/>
                    </a:cubicBezTo>
                    <a:cubicBezTo>
                      <a:pt x="45" y="401"/>
                      <a:pt x="101" y="523"/>
                      <a:pt x="156" y="623"/>
                    </a:cubicBezTo>
                    <a:cubicBezTo>
                      <a:pt x="256" y="846"/>
                      <a:pt x="378" y="1057"/>
                      <a:pt x="545" y="1224"/>
                    </a:cubicBezTo>
                    <a:cubicBezTo>
                      <a:pt x="755" y="1452"/>
                      <a:pt x="1055" y="1616"/>
                      <a:pt x="1360" y="1616"/>
                    </a:cubicBezTo>
                    <a:cubicBezTo>
                      <a:pt x="1411" y="1616"/>
                      <a:pt x="1462" y="1611"/>
                      <a:pt x="1513" y="1602"/>
                    </a:cubicBezTo>
                    <a:cubicBezTo>
                      <a:pt x="1591" y="1402"/>
                      <a:pt x="1624" y="1135"/>
                      <a:pt x="1513" y="835"/>
                    </a:cubicBezTo>
                    <a:cubicBezTo>
                      <a:pt x="1356" y="345"/>
                      <a:pt x="784" y="0"/>
                      <a:pt x="4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957" name="Google Shape;22415;p33">
                <a:extLst>
                  <a:ext uri="{FF2B5EF4-FFF2-40B4-BE49-F238E27FC236}">
                    <a16:creationId xmlns:a16="http://schemas.microsoft.com/office/drawing/2014/main" id="{60F924E9-07B6-491E-A16F-95AB5B9ED52F}"/>
                  </a:ext>
                </a:extLst>
              </p:cNvPr>
              <p:cNvSpPr/>
              <p:nvPr/>
            </p:nvSpPr>
            <p:spPr>
              <a:xfrm>
                <a:off x="4509418" y="1747843"/>
                <a:ext cx="11269" cy="33806"/>
              </a:xfrm>
              <a:custGeom>
                <a:avLst/>
                <a:gdLst/>
                <a:ahLst/>
                <a:cxnLst/>
                <a:rect l="l" t="t" r="r" b="b"/>
                <a:pathLst>
                  <a:path w="323" h="969" extrusionOk="0">
                    <a:moveTo>
                      <a:pt x="312" y="0"/>
                    </a:moveTo>
                    <a:cubicBezTo>
                      <a:pt x="312" y="178"/>
                      <a:pt x="245" y="334"/>
                      <a:pt x="178" y="479"/>
                    </a:cubicBezTo>
                    <a:cubicBezTo>
                      <a:pt x="112" y="635"/>
                      <a:pt x="45" y="734"/>
                      <a:pt x="0" y="912"/>
                    </a:cubicBezTo>
                    <a:lnTo>
                      <a:pt x="67" y="968"/>
                    </a:lnTo>
                    <a:cubicBezTo>
                      <a:pt x="89" y="813"/>
                      <a:pt x="156" y="657"/>
                      <a:pt x="211" y="501"/>
                    </a:cubicBezTo>
                    <a:cubicBezTo>
                      <a:pt x="267" y="346"/>
                      <a:pt x="323" y="178"/>
                      <a:pt x="3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958" name="Google Shape;22416;p33">
                <a:extLst>
                  <a:ext uri="{FF2B5EF4-FFF2-40B4-BE49-F238E27FC236}">
                    <a16:creationId xmlns:a16="http://schemas.microsoft.com/office/drawing/2014/main" id="{499374B8-1ADB-43B5-BF14-8CA02D3D03BF}"/>
                  </a:ext>
                </a:extLst>
              </p:cNvPr>
              <p:cNvSpPr/>
              <p:nvPr/>
            </p:nvSpPr>
            <p:spPr>
              <a:xfrm>
                <a:off x="4490787" y="1788209"/>
                <a:ext cx="27561" cy="17862"/>
              </a:xfrm>
              <a:custGeom>
                <a:avLst/>
                <a:gdLst/>
                <a:ahLst/>
                <a:cxnLst/>
                <a:rect l="l" t="t" r="r" b="b"/>
                <a:pathLst>
                  <a:path w="790" h="512" extrusionOk="0">
                    <a:moveTo>
                      <a:pt x="1" y="0"/>
                    </a:moveTo>
                    <a:lnTo>
                      <a:pt x="1" y="0"/>
                    </a:lnTo>
                    <a:cubicBezTo>
                      <a:pt x="67" y="145"/>
                      <a:pt x="179" y="267"/>
                      <a:pt x="312" y="345"/>
                    </a:cubicBezTo>
                    <a:cubicBezTo>
                      <a:pt x="445" y="423"/>
                      <a:pt x="634" y="489"/>
                      <a:pt x="790" y="512"/>
                    </a:cubicBezTo>
                    <a:lnTo>
                      <a:pt x="757" y="445"/>
                    </a:lnTo>
                    <a:cubicBezTo>
                      <a:pt x="612" y="434"/>
                      <a:pt x="456" y="390"/>
                      <a:pt x="323" y="323"/>
                    </a:cubicBezTo>
                    <a:cubicBezTo>
                      <a:pt x="189" y="245"/>
                      <a:pt x="67" y="1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959" name="Google Shape;22417;p33">
                <a:extLst>
                  <a:ext uri="{FF2B5EF4-FFF2-40B4-BE49-F238E27FC236}">
                    <a16:creationId xmlns:a16="http://schemas.microsoft.com/office/drawing/2014/main" id="{7D61CEEE-9B1F-4D7D-84F7-F6DA919420C9}"/>
                  </a:ext>
                </a:extLst>
              </p:cNvPr>
              <p:cNvSpPr/>
              <p:nvPr/>
            </p:nvSpPr>
            <p:spPr>
              <a:xfrm>
                <a:off x="4516779" y="1761799"/>
                <a:ext cx="13990" cy="39632"/>
              </a:xfrm>
              <a:custGeom>
                <a:avLst/>
                <a:gdLst/>
                <a:ahLst/>
                <a:cxnLst/>
                <a:rect l="l" t="t" r="r" b="b"/>
                <a:pathLst>
                  <a:path w="401" h="1136" extrusionOk="0">
                    <a:moveTo>
                      <a:pt x="378" y="1"/>
                    </a:moveTo>
                    <a:cubicBezTo>
                      <a:pt x="390" y="101"/>
                      <a:pt x="368" y="201"/>
                      <a:pt x="334" y="302"/>
                    </a:cubicBezTo>
                    <a:lnTo>
                      <a:pt x="267" y="601"/>
                    </a:lnTo>
                    <a:cubicBezTo>
                      <a:pt x="257" y="702"/>
                      <a:pt x="234" y="802"/>
                      <a:pt x="190" y="891"/>
                    </a:cubicBezTo>
                    <a:cubicBezTo>
                      <a:pt x="168" y="935"/>
                      <a:pt x="145" y="980"/>
                      <a:pt x="112" y="1013"/>
                    </a:cubicBezTo>
                    <a:cubicBezTo>
                      <a:pt x="82" y="1043"/>
                      <a:pt x="43" y="1082"/>
                      <a:pt x="11" y="1082"/>
                    </a:cubicBezTo>
                    <a:cubicBezTo>
                      <a:pt x="7" y="1082"/>
                      <a:pt x="4" y="1081"/>
                      <a:pt x="0" y="1080"/>
                    </a:cubicBezTo>
                    <a:lnTo>
                      <a:pt x="0" y="1135"/>
                    </a:lnTo>
                    <a:cubicBezTo>
                      <a:pt x="34" y="1135"/>
                      <a:pt x="67" y="1125"/>
                      <a:pt x="89" y="1102"/>
                    </a:cubicBezTo>
                    <a:lnTo>
                      <a:pt x="145" y="1046"/>
                    </a:lnTo>
                    <a:cubicBezTo>
                      <a:pt x="178" y="1002"/>
                      <a:pt x="201" y="957"/>
                      <a:pt x="223" y="902"/>
                    </a:cubicBezTo>
                    <a:cubicBezTo>
                      <a:pt x="267" y="813"/>
                      <a:pt x="279" y="702"/>
                      <a:pt x="301" y="601"/>
                    </a:cubicBezTo>
                    <a:cubicBezTo>
                      <a:pt x="312" y="502"/>
                      <a:pt x="323" y="401"/>
                      <a:pt x="356" y="302"/>
                    </a:cubicBezTo>
                    <a:cubicBezTo>
                      <a:pt x="378" y="201"/>
                      <a:pt x="401" y="101"/>
                      <a:pt x="3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960" name="Google Shape;22418;p33">
                <a:extLst>
                  <a:ext uri="{FF2B5EF4-FFF2-40B4-BE49-F238E27FC236}">
                    <a16:creationId xmlns:a16="http://schemas.microsoft.com/office/drawing/2014/main" id="{A5FAEA87-B578-40AE-9245-5F99CF9EA9D7}"/>
                  </a:ext>
                </a:extLst>
              </p:cNvPr>
              <p:cNvSpPr/>
              <p:nvPr/>
            </p:nvSpPr>
            <p:spPr>
              <a:xfrm>
                <a:off x="4491555" y="1776940"/>
                <a:ext cx="23340" cy="17514"/>
              </a:xfrm>
              <a:custGeom>
                <a:avLst/>
                <a:gdLst/>
                <a:ahLst/>
                <a:cxnLst/>
                <a:rect l="l" t="t" r="r" b="b"/>
                <a:pathLst>
                  <a:path w="669" h="502" extrusionOk="0">
                    <a:moveTo>
                      <a:pt x="1" y="1"/>
                    </a:moveTo>
                    <a:lnTo>
                      <a:pt x="1" y="1"/>
                    </a:lnTo>
                    <a:cubicBezTo>
                      <a:pt x="123" y="56"/>
                      <a:pt x="246" y="112"/>
                      <a:pt x="357" y="190"/>
                    </a:cubicBezTo>
                    <a:cubicBezTo>
                      <a:pt x="456" y="256"/>
                      <a:pt x="590" y="390"/>
                      <a:pt x="657" y="501"/>
                    </a:cubicBezTo>
                    <a:lnTo>
                      <a:pt x="668" y="424"/>
                    </a:lnTo>
                    <a:cubicBezTo>
                      <a:pt x="590" y="312"/>
                      <a:pt x="479" y="234"/>
                      <a:pt x="367" y="167"/>
                    </a:cubicBezTo>
                    <a:cubicBezTo>
                      <a:pt x="246" y="101"/>
                      <a:pt x="123" y="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961" name="Google Shape;22419;p33">
                <a:extLst>
                  <a:ext uri="{FF2B5EF4-FFF2-40B4-BE49-F238E27FC236}">
                    <a16:creationId xmlns:a16="http://schemas.microsoft.com/office/drawing/2014/main" id="{CC2AC7B0-5EA4-4632-924A-E02E87ADD75F}"/>
                  </a:ext>
                </a:extLst>
              </p:cNvPr>
              <p:cNvSpPr/>
              <p:nvPr/>
            </p:nvSpPr>
            <p:spPr>
              <a:xfrm>
                <a:off x="4486147" y="1746273"/>
                <a:ext cx="23689" cy="26828"/>
              </a:xfrm>
              <a:custGeom>
                <a:avLst/>
                <a:gdLst/>
                <a:ahLst/>
                <a:cxnLst/>
                <a:rect l="l" t="t" r="r" b="b"/>
                <a:pathLst>
                  <a:path w="679" h="769" extrusionOk="0">
                    <a:moveTo>
                      <a:pt x="678" y="1"/>
                    </a:moveTo>
                    <a:lnTo>
                      <a:pt x="678" y="1"/>
                    </a:lnTo>
                    <a:cubicBezTo>
                      <a:pt x="534" y="124"/>
                      <a:pt x="456" y="324"/>
                      <a:pt x="478" y="513"/>
                    </a:cubicBezTo>
                    <a:cubicBezTo>
                      <a:pt x="433" y="480"/>
                      <a:pt x="389" y="446"/>
                      <a:pt x="344" y="424"/>
                    </a:cubicBezTo>
                    <a:cubicBezTo>
                      <a:pt x="233" y="357"/>
                      <a:pt x="122" y="312"/>
                      <a:pt x="0" y="268"/>
                    </a:cubicBezTo>
                    <a:lnTo>
                      <a:pt x="0" y="268"/>
                    </a:lnTo>
                    <a:cubicBezTo>
                      <a:pt x="111" y="324"/>
                      <a:pt x="223" y="379"/>
                      <a:pt x="322" y="457"/>
                    </a:cubicBezTo>
                    <a:cubicBezTo>
                      <a:pt x="378" y="490"/>
                      <a:pt x="423" y="535"/>
                      <a:pt x="467" y="579"/>
                    </a:cubicBezTo>
                    <a:cubicBezTo>
                      <a:pt x="489" y="601"/>
                      <a:pt x="500" y="624"/>
                      <a:pt x="512" y="646"/>
                    </a:cubicBezTo>
                    <a:cubicBezTo>
                      <a:pt x="534" y="668"/>
                      <a:pt x="567" y="735"/>
                      <a:pt x="589" y="769"/>
                    </a:cubicBezTo>
                    <a:lnTo>
                      <a:pt x="589" y="713"/>
                    </a:lnTo>
                    <a:cubicBezTo>
                      <a:pt x="578" y="690"/>
                      <a:pt x="556" y="613"/>
                      <a:pt x="534" y="591"/>
                    </a:cubicBezTo>
                    <a:cubicBezTo>
                      <a:pt x="524" y="560"/>
                      <a:pt x="532" y="557"/>
                      <a:pt x="517" y="541"/>
                    </a:cubicBezTo>
                    <a:lnTo>
                      <a:pt x="517" y="541"/>
                    </a:lnTo>
                    <a:lnTo>
                      <a:pt x="534" y="546"/>
                    </a:lnTo>
                    <a:cubicBezTo>
                      <a:pt x="478" y="368"/>
                      <a:pt x="545" y="134"/>
                      <a:pt x="6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962" name="Google Shape;22420;p33">
                <a:extLst>
                  <a:ext uri="{FF2B5EF4-FFF2-40B4-BE49-F238E27FC236}">
                    <a16:creationId xmlns:a16="http://schemas.microsoft.com/office/drawing/2014/main" id="{506A72E5-8717-4810-8A86-95162F7F15A0}"/>
                  </a:ext>
                </a:extLst>
              </p:cNvPr>
              <p:cNvSpPr/>
              <p:nvPr/>
            </p:nvSpPr>
            <p:spPr>
              <a:xfrm>
                <a:off x="4377470" y="1793652"/>
                <a:ext cx="69496" cy="61297"/>
              </a:xfrm>
              <a:custGeom>
                <a:avLst/>
                <a:gdLst/>
                <a:ahLst/>
                <a:cxnLst/>
                <a:rect l="l" t="t" r="r" b="b"/>
                <a:pathLst>
                  <a:path w="1992" h="1757" extrusionOk="0">
                    <a:moveTo>
                      <a:pt x="1341" y="1"/>
                    </a:moveTo>
                    <a:cubicBezTo>
                      <a:pt x="1118" y="1"/>
                      <a:pt x="866" y="106"/>
                      <a:pt x="668" y="234"/>
                    </a:cubicBezTo>
                    <a:cubicBezTo>
                      <a:pt x="335" y="445"/>
                      <a:pt x="101" y="745"/>
                      <a:pt x="56" y="890"/>
                    </a:cubicBezTo>
                    <a:cubicBezTo>
                      <a:pt x="23" y="1023"/>
                      <a:pt x="1" y="1068"/>
                      <a:pt x="1" y="1068"/>
                    </a:cubicBezTo>
                    <a:lnTo>
                      <a:pt x="101" y="1012"/>
                    </a:lnTo>
                    <a:cubicBezTo>
                      <a:pt x="101" y="1012"/>
                      <a:pt x="201" y="1290"/>
                      <a:pt x="312" y="1479"/>
                    </a:cubicBezTo>
                    <a:cubicBezTo>
                      <a:pt x="384" y="1595"/>
                      <a:pt x="540" y="1757"/>
                      <a:pt x="768" y="1757"/>
                    </a:cubicBezTo>
                    <a:cubicBezTo>
                      <a:pt x="892" y="1757"/>
                      <a:pt x="1037" y="1709"/>
                      <a:pt x="1202" y="1579"/>
                    </a:cubicBezTo>
                    <a:cubicBezTo>
                      <a:pt x="1669" y="1213"/>
                      <a:pt x="1991" y="578"/>
                      <a:pt x="1758" y="212"/>
                    </a:cubicBezTo>
                    <a:cubicBezTo>
                      <a:pt x="1658" y="60"/>
                      <a:pt x="1508" y="1"/>
                      <a:pt x="13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963" name="Google Shape;22421;p33">
                <a:extLst>
                  <a:ext uri="{FF2B5EF4-FFF2-40B4-BE49-F238E27FC236}">
                    <a16:creationId xmlns:a16="http://schemas.microsoft.com/office/drawing/2014/main" id="{66943E2F-4440-402A-AD5F-01A09F9E6361}"/>
                  </a:ext>
                </a:extLst>
              </p:cNvPr>
              <p:cNvSpPr/>
              <p:nvPr/>
            </p:nvSpPr>
            <p:spPr>
              <a:xfrm>
                <a:off x="4386401" y="1793652"/>
                <a:ext cx="55890" cy="23793"/>
              </a:xfrm>
              <a:custGeom>
                <a:avLst/>
                <a:gdLst/>
                <a:ahLst/>
                <a:cxnLst/>
                <a:rect l="l" t="t" r="r" b="b"/>
                <a:pathLst>
                  <a:path w="1602" h="682" extrusionOk="0">
                    <a:moveTo>
                      <a:pt x="1085" y="1"/>
                    </a:moveTo>
                    <a:cubicBezTo>
                      <a:pt x="862" y="1"/>
                      <a:pt x="610" y="106"/>
                      <a:pt x="412" y="234"/>
                    </a:cubicBezTo>
                    <a:cubicBezTo>
                      <a:pt x="245" y="333"/>
                      <a:pt x="101" y="467"/>
                      <a:pt x="0" y="590"/>
                    </a:cubicBezTo>
                    <a:cubicBezTo>
                      <a:pt x="23" y="612"/>
                      <a:pt x="45" y="634"/>
                      <a:pt x="67" y="645"/>
                    </a:cubicBezTo>
                    <a:cubicBezTo>
                      <a:pt x="121" y="670"/>
                      <a:pt x="178" y="681"/>
                      <a:pt x="235" y="681"/>
                    </a:cubicBezTo>
                    <a:cubicBezTo>
                      <a:pt x="356" y="681"/>
                      <a:pt x="477" y="631"/>
                      <a:pt x="568" y="556"/>
                    </a:cubicBezTo>
                    <a:cubicBezTo>
                      <a:pt x="601" y="523"/>
                      <a:pt x="635" y="478"/>
                      <a:pt x="690" y="467"/>
                    </a:cubicBezTo>
                    <a:cubicBezTo>
                      <a:pt x="705" y="461"/>
                      <a:pt x="721" y="458"/>
                      <a:pt x="737" y="458"/>
                    </a:cubicBezTo>
                    <a:cubicBezTo>
                      <a:pt x="777" y="458"/>
                      <a:pt x="817" y="476"/>
                      <a:pt x="857" y="501"/>
                    </a:cubicBezTo>
                    <a:cubicBezTo>
                      <a:pt x="935" y="556"/>
                      <a:pt x="1001" y="634"/>
                      <a:pt x="1102" y="656"/>
                    </a:cubicBezTo>
                    <a:cubicBezTo>
                      <a:pt x="1151" y="674"/>
                      <a:pt x="1200" y="680"/>
                      <a:pt x="1249" y="680"/>
                    </a:cubicBezTo>
                    <a:cubicBezTo>
                      <a:pt x="1355" y="680"/>
                      <a:pt x="1462" y="649"/>
                      <a:pt x="1569" y="634"/>
                    </a:cubicBezTo>
                    <a:cubicBezTo>
                      <a:pt x="1602" y="478"/>
                      <a:pt x="1580" y="333"/>
                      <a:pt x="1502" y="212"/>
                    </a:cubicBezTo>
                    <a:cubicBezTo>
                      <a:pt x="1402" y="60"/>
                      <a:pt x="1252" y="1"/>
                      <a:pt x="10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964" name="Google Shape;22422;p33">
                <a:extLst>
                  <a:ext uri="{FF2B5EF4-FFF2-40B4-BE49-F238E27FC236}">
                    <a16:creationId xmlns:a16="http://schemas.microsoft.com/office/drawing/2014/main" id="{A63D8879-4E6B-4071-A5C7-A23E48D03363}"/>
                  </a:ext>
                </a:extLst>
              </p:cNvPr>
              <p:cNvSpPr/>
              <p:nvPr/>
            </p:nvSpPr>
            <p:spPr>
              <a:xfrm>
                <a:off x="4386017" y="1825435"/>
                <a:ext cx="29131" cy="17269"/>
              </a:xfrm>
              <a:custGeom>
                <a:avLst/>
                <a:gdLst/>
                <a:ahLst/>
                <a:cxnLst/>
                <a:rect l="l" t="t" r="r" b="b"/>
                <a:pathLst>
                  <a:path w="835" h="495" extrusionOk="0">
                    <a:moveTo>
                      <a:pt x="34" y="1"/>
                    </a:moveTo>
                    <a:lnTo>
                      <a:pt x="1" y="57"/>
                    </a:lnTo>
                    <a:cubicBezTo>
                      <a:pt x="145" y="124"/>
                      <a:pt x="290" y="201"/>
                      <a:pt x="412" y="302"/>
                    </a:cubicBezTo>
                    <a:cubicBezTo>
                      <a:pt x="468" y="357"/>
                      <a:pt x="534" y="413"/>
                      <a:pt x="601" y="446"/>
                    </a:cubicBezTo>
                    <a:cubicBezTo>
                      <a:pt x="660" y="480"/>
                      <a:pt x="720" y="494"/>
                      <a:pt x="779" y="494"/>
                    </a:cubicBezTo>
                    <a:cubicBezTo>
                      <a:pt x="797" y="494"/>
                      <a:pt x="816" y="493"/>
                      <a:pt x="834" y="490"/>
                    </a:cubicBezTo>
                    <a:lnTo>
                      <a:pt x="834" y="490"/>
                    </a:lnTo>
                    <a:cubicBezTo>
                      <a:pt x="821" y="492"/>
                      <a:pt x="807" y="493"/>
                      <a:pt x="793" y="493"/>
                    </a:cubicBezTo>
                    <a:cubicBezTo>
                      <a:pt x="730" y="493"/>
                      <a:pt x="667" y="472"/>
                      <a:pt x="612" y="435"/>
                    </a:cubicBezTo>
                    <a:cubicBezTo>
                      <a:pt x="545" y="391"/>
                      <a:pt x="478" y="334"/>
                      <a:pt x="423" y="279"/>
                    </a:cubicBezTo>
                    <a:cubicBezTo>
                      <a:pt x="312" y="179"/>
                      <a:pt x="167" y="79"/>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965" name="Google Shape;22423;p33">
                <a:extLst>
                  <a:ext uri="{FF2B5EF4-FFF2-40B4-BE49-F238E27FC236}">
                    <a16:creationId xmlns:a16="http://schemas.microsoft.com/office/drawing/2014/main" id="{F81F8B93-269F-4705-815E-1BF018CECF9B}"/>
                  </a:ext>
                </a:extLst>
              </p:cNvPr>
              <p:cNvSpPr/>
              <p:nvPr/>
            </p:nvSpPr>
            <p:spPr>
              <a:xfrm>
                <a:off x="4400008" y="1820237"/>
                <a:ext cx="25991" cy="12629"/>
              </a:xfrm>
              <a:custGeom>
                <a:avLst/>
                <a:gdLst/>
                <a:ahLst/>
                <a:cxnLst/>
                <a:rect l="l" t="t" r="r" b="b"/>
                <a:pathLst>
                  <a:path w="745" h="362" extrusionOk="0">
                    <a:moveTo>
                      <a:pt x="1" y="49"/>
                    </a:moveTo>
                    <a:cubicBezTo>
                      <a:pt x="1" y="50"/>
                      <a:pt x="0" y="50"/>
                      <a:pt x="0" y="50"/>
                    </a:cubicBezTo>
                    <a:lnTo>
                      <a:pt x="1" y="49"/>
                    </a:lnTo>
                    <a:close/>
                    <a:moveTo>
                      <a:pt x="99" y="1"/>
                    </a:moveTo>
                    <a:cubicBezTo>
                      <a:pt x="86" y="1"/>
                      <a:pt x="72" y="2"/>
                      <a:pt x="55" y="6"/>
                    </a:cubicBezTo>
                    <a:lnTo>
                      <a:pt x="1" y="49"/>
                    </a:lnTo>
                    <a:lnTo>
                      <a:pt x="1" y="49"/>
                    </a:lnTo>
                    <a:cubicBezTo>
                      <a:pt x="4" y="48"/>
                      <a:pt x="9" y="47"/>
                      <a:pt x="16" y="47"/>
                    </a:cubicBezTo>
                    <a:cubicBezTo>
                      <a:pt x="48" y="47"/>
                      <a:pt x="118" y="63"/>
                      <a:pt x="144" y="72"/>
                    </a:cubicBezTo>
                    <a:cubicBezTo>
                      <a:pt x="166" y="83"/>
                      <a:pt x="200" y="95"/>
                      <a:pt x="222" y="105"/>
                    </a:cubicBezTo>
                    <a:cubicBezTo>
                      <a:pt x="289" y="139"/>
                      <a:pt x="344" y="161"/>
                      <a:pt x="400" y="194"/>
                    </a:cubicBezTo>
                    <a:cubicBezTo>
                      <a:pt x="456" y="228"/>
                      <a:pt x="500" y="261"/>
                      <a:pt x="556" y="295"/>
                    </a:cubicBezTo>
                    <a:cubicBezTo>
                      <a:pt x="611" y="328"/>
                      <a:pt x="678" y="350"/>
                      <a:pt x="745" y="362"/>
                    </a:cubicBezTo>
                    <a:cubicBezTo>
                      <a:pt x="678" y="350"/>
                      <a:pt x="623" y="317"/>
                      <a:pt x="567" y="283"/>
                    </a:cubicBezTo>
                    <a:cubicBezTo>
                      <a:pt x="522" y="239"/>
                      <a:pt x="467" y="206"/>
                      <a:pt x="411" y="161"/>
                    </a:cubicBezTo>
                    <a:cubicBezTo>
                      <a:pt x="367" y="128"/>
                      <a:pt x="311" y="95"/>
                      <a:pt x="255" y="61"/>
                    </a:cubicBezTo>
                    <a:cubicBezTo>
                      <a:pt x="222" y="39"/>
                      <a:pt x="200" y="28"/>
                      <a:pt x="166" y="16"/>
                    </a:cubicBezTo>
                    <a:cubicBezTo>
                      <a:pt x="151" y="9"/>
                      <a:pt x="130" y="1"/>
                      <a:pt x="9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966" name="Google Shape;22424;p33">
                <a:extLst>
                  <a:ext uri="{FF2B5EF4-FFF2-40B4-BE49-F238E27FC236}">
                    <a16:creationId xmlns:a16="http://schemas.microsoft.com/office/drawing/2014/main" id="{0BDDD2D5-716F-4AAA-B050-03D275868D06}"/>
                  </a:ext>
                </a:extLst>
              </p:cNvPr>
              <p:cNvSpPr/>
              <p:nvPr/>
            </p:nvSpPr>
            <p:spPr>
              <a:xfrm>
                <a:off x="4415114" y="1815352"/>
                <a:ext cx="22154" cy="3907"/>
              </a:xfrm>
              <a:custGeom>
                <a:avLst/>
                <a:gdLst/>
                <a:ahLst/>
                <a:cxnLst/>
                <a:rect l="l" t="t" r="r" b="b"/>
                <a:pathLst>
                  <a:path w="635" h="112" extrusionOk="0">
                    <a:moveTo>
                      <a:pt x="635" y="1"/>
                    </a:moveTo>
                    <a:lnTo>
                      <a:pt x="635" y="1"/>
                    </a:lnTo>
                    <a:cubicBezTo>
                      <a:pt x="572" y="63"/>
                      <a:pt x="483" y="82"/>
                      <a:pt x="398" y="82"/>
                    </a:cubicBezTo>
                    <a:cubicBezTo>
                      <a:pt x="376" y="82"/>
                      <a:pt x="355" y="81"/>
                      <a:pt x="334" y="79"/>
                    </a:cubicBezTo>
                    <a:cubicBezTo>
                      <a:pt x="279" y="79"/>
                      <a:pt x="223" y="67"/>
                      <a:pt x="168" y="57"/>
                    </a:cubicBezTo>
                    <a:cubicBezTo>
                      <a:pt x="123" y="57"/>
                      <a:pt x="67" y="34"/>
                      <a:pt x="34" y="12"/>
                    </a:cubicBezTo>
                    <a:lnTo>
                      <a:pt x="0" y="57"/>
                    </a:lnTo>
                    <a:cubicBezTo>
                      <a:pt x="56" y="90"/>
                      <a:pt x="112" y="90"/>
                      <a:pt x="168" y="101"/>
                    </a:cubicBezTo>
                    <a:cubicBezTo>
                      <a:pt x="223" y="101"/>
                      <a:pt x="279" y="112"/>
                      <a:pt x="334" y="112"/>
                    </a:cubicBezTo>
                    <a:cubicBezTo>
                      <a:pt x="445" y="112"/>
                      <a:pt x="556" y="79"/>
                      <a:pt x="6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967" name="Google Shape;22425;p33">
                <a:extLst>
                  <a:ext uri="{FF2B5EF4-FFF2-40B4-BE49-F238E27FC236}">
                    <a16:creationId xmlns:a16="http://schemas.microsoft.com/office/drawing/2014/main" id="{7AD56EC5-1D86-4C05-A0AA-725285C27859}"/>
                  </a:ext>
                </a:extLst>
              </p:cNvPr>
              <p:cNvSpPr/>
              <p:nvPr/>
            </p:nvSpPr>
            <p:spPr>
              <a:xfrm>
                <a:off x="4388739" y="1806456"/>
                <a:ext cx="14374" cy="19014"/>
              </a:xfrm>
              <a:custGeom>
                <a:avLst/>
                <a:gdLst/>
                <a:ahLst/>
                <a:cxnLst/>
                <a:rect l="l" t="t" r="r" b="b"/>
                <a:pathLst>
                  <a:path w="412" h="545" extrusionOk="0">
                    <a:moveTo>
                      <a:pt x="412" y="0"/>
                    </a:moveTo>
                    <a:cubicBezTo>
                      <a:pt x="311" y="55"/>
                      <a:pt x="234" y="144"/>
                      <a:pt x="167" y="233"/>
                    </a:cubicBezTo>
                    <a:cubicBezTo>
                      <a:pt x="133" y="278"/>
                      <a:pt x="101" y="334"/>
                      <a:pt x="78" y="389"/>
                    </a:cubicBezTo>
                    <a:cubicBezTo>
                      <a:pt x="56" y="434"/>
                      <a:pt x="34" y="490"/>
                      <a:pt x="0" y="523"/>
                    </a:cubicBezTo>
                    <a:lnTo>
                      <a:pt x="34" y="545"/>
                    </a:lnTo>
                    <a:cubicBezTo>
                      <a:pt x="78" y="500"/>
                      <a:pt x="101" y="456"/>
                      <a:pt x="123" y="401"/>
                    </a:cubicBezTo>
                    <a:cubicBezTo>
                      <a:pt x="133" y="345"/>
                      <a:pt x="156" y="300"/>
                      <a:pt x="190" y="245"/>
                    </a:cubicBezTo>
                    <a:cubicBezTo>
                      <a:pt x="245" y="156"/>
                      <a:pt x="323" y="67"/>
                      <a:pt x="4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968" name="Google Shape;22426;p33">
                <a:extLst>
                  <a:ext uri="{FF2B5EF4-FFF2-40B4-BE49-F238E27FC236}">
                    <a16:creationId xmlns:a16="http://schemas.microsoft.com/office/drawing/2014/main" id="{A94EA22C-B67F-44A4-8912-29262B83C8D4}"/>
                  </a:ext>
                </a:extLst>
              </p:cNvPr>
              <p:cNvSpPr/>
              <p:nvPr/>
            </p:nvSpPr>
            <p:spPr>
              <a:xfrm>
                <a:off x="4407334" y="1799478"/>
                <a:ext cx="13257" cy="19781"/>
              </a:xfrm>
              <a:custGeom>
                <a:avLst/>
                <a:gdLst/>
                <a:ahLst/>
                <a:cxnLst/>
                <a:rect l="l" t="t" r="r" b="b"/>
                <a:pathLst>
                  <a:path w="380" h="567" extrusionOk="0">
                    <a:moveTo>
                      <a:pt x="379" y="0"/>
                    </a:moveTo>
                    <a:cubicBezTo>
                      <a:pt x="290" y="67"/>
                      <a:pt x="190" y="144"/>
                      <a:pt x="134" y="245"/>
                    </a:cubicBezTo>
                    <a:cubicBezTo>
                      <a:pt x="101" y="300"/>
                      <a:pt x="90" y="367"/>
                      <a:pt x="79" y="411"/>
                    </a:cubicBezTo>
                    <a:cubicBezTo>
                      <a:pt x="57" y="467"/>
                      <a:pt x="35" y="522"/>
                      <a:pt x="1" y="556"/>
                    </a:cubicBezTo>
                    <a:lnTo>
                      <a:pt x="57" y="567"/>
                    </a:lnTo>
                    <a:cubicBezTo>
                      <a:pt x="112" y="512"/>
                      <a:pt x="101" y="489"/>
                      <a:pt x="112" y="423"/>
                    </a:cubicBezTo>
                    <a:cubicBezTo>
                      <a:pt x="124" y="367"/>
                      <a:pt x="134" y="311"/>
                      <a:pt x="157" y="255"/>
                    </a:cubicBezTo>
                    <a:cubicBezTo>
                      <a:pt x="201" y="156"/>
                      <a:pt x="290" y="77"/>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969" name="Google Shape;22427;p33">
                <a:extLst>
                  <a:ext uri="{FF2B5EF4-FFF2-40B4-BE49-F238E27FC236}">
                    <a16:creationId xmlns:a16="http://schemas.microsoft.com/office/drawing/2014/main" id="{7E6EDFEF-23AB-4B27-8D01-470BA09E4981}"/>
                  </a:ext>
                </a:extLst>
              </p:cNvPr>
              <p:cNvSpPr/>
              <p:nvPr/>
            </p:nvSpPr>
            <p:spPr>
              <a:xfrm>
                <a:off x="4412777" y="1810328"/>
                <a:ext cx="6245" cy="7012"/>
              </a:xfrm>
              <a:custGeom>
                <a:avLst/>
                <a:gdLst/>
                <a:ahLst/>
                <a:cxnLst/>
                <a:rect l="l" t="t" r="r" b="b"/>
                <a:pathLst>
                  <a:path w="179" h="201" extrusionOk="0">
                    <a:moveTo>
                      <a:pt x="179" y="0"/>
                    </a:moveTo>
                    <a:lnTo>
                      <a:pt x="179" y="0"/>
                    </a:lnTo>
                    <a:cubicBezTo>
                      <a:pt x="146" y="23"/>
                      <a:pt x="112" y="56"/>
                      <a:pt x="79" y="78"/>
                    </a:cubicBezTo>
                    <a:cubicBezTo>
                      <a:pt x="45" y="112"/>
                      <a:pt x="12" y="145"/>
                      <a:pt x="1" y="189"/>
                    </a:cubicBezTo>
                    <a:lnTo>
                      <a:pt x="57" y="201"/>
                    </a:lnTo>
                    <a:cubicBezTo>
                      <a:pt x="57" y="134"/>
                      <a:pt x="123" y="67"/>
                      <a:pt x="1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970" name="Google Shape;22428;p33">
                <a:extLst>
                  <a:ext uri="{FF2B5EF4-FFF2-40B4-BE49-F238E27FC236}">
                    <a16:creationId xmlns:a16="http://schemas.microsoft.com/office/drawing/2014/main" id="{405F5D50-B768-4DD4-A0E6-D9149BE6841A}"/>
                  </a:ext>
                </a:extLst>
              </p:cNvPr>
              <p:cNvSpPr/>
              <p:nvPr/>
            </p:nvSpPr>
            <p:spPr>
              <a:xfrm>
                <a:off x="4311879" y="1736958"/>
                <a:ext cx="62518" cy="71275"/>
              </a:xfrm>
              <a:custGeom>
                <a:avLst/>
                <a:gdLst/>
                <a:ahLst/>
                <a:cxnLst/>
                <a:rect l="l" t="t" r="r" b="b"/>
                <a:pathLst>
                  <a:path w="1792" h="2043" extrusionOk="0">
                    <a:moveTo>
                      <a:pt x="733" y="1"/>
                    </a:moveTo>
                    <a:cubicBezTo>
                      <a:pt x="699" y="1"/>
                      <a:pt x="670" y="5"/>
                      <a:pt x="646" y="13"/>
                    </a:cubicBezTo>
                    <a:cubicBezTo>
                      <a:pt x="457" y="79"/>
                      <a:pt x="257" y="302"/>
                      <a:pt x="190" y="569"/>
                    </a:cubicBezTo>
                    <a:cubicBezTo>
                      <a:pt x="112" y="824"/>
                      <a:pt x="1" y="1447"/>
                      <a:pt x="346" y="1814"/>
                    </a:cubicBezTo>
                    <a:cubicBezTo>
                      <a:pt x="524" y="1998"/>
                      <a:pt x="689" y="2042"/>
                      <a:pt x="809" y="2042"/>
                    </a:cubicBezTo>
                    <a:cubicBezTo>
                      <a:pt x="921" y="2042"/>
                      <a:pt x="991" y="2003"/>
                      <a:pt x="991" y="2003"/>
                    </a:cubicBezTo>
                    <a:cubicBezTo>
                      <a:pt x="991" y="2003"/>
                      <a:pt x="1313" y="1926"/>
                      <a:pt x="1481" y="1725"/>
                    </a:cubicBezTo>
                    <a:cubicBezTo>
                      <a:pt x="1658" y="1525"/>
                      <a:pt x="1792" y="935"/>
                      <a:pt x="1625" y="557"/>
                    </a:cubicBezTo>
                    <a:cubicBezTo>
                      <a:pt x="1478" y="214"/>
                      <a:pt x="985" y="1"/>
                      <a:pt x="7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971" name="Google Shape;22429;p33">
                <a:extLst>
                  <a:ext uri="{FF2B5EF4-FFF2-40B4-BE49-F238E27FC236}">
                    <a16:creationId xmlns:a16="http://schemas.microsoft.com/office/drawing/2014/main" id="{53F114C7-960B-4DFE-A714-0595EB769415}"/>
                  </a:ext>
                </a:extLst>
              </p:cNvPr>
              <p:cNvSpPr/>
              <p:nvPr/>
            </p:nvSpPr>
            <p:spPr>
              <a:xfrm>
                <a:off x="4311879" y="1736923"/>
                <a:ext cx="38481" cy="68379"/>
              </a:xfrm>
              <a:custGeom>
                <a:avLst/>
                <a:gdLst/>
                <a:ahLst/>
                <a:cxnLst/>
                <a:rect l="l" t="t" r="r" b="b"/>
                <a:pathLst>
                  <a:path w="1103" h="1960" extrusionOk="0">
                    <a:moveTo>
                      <a:pt x="733" y="0"/>
                    </a:moveTo>
                    <a:cubicBezTo>
                      <a:pt x="699" y="0"/>
                      <a:pt x="669" y="5"/>
                      <a:pt x="646" y="14"/>
                    </a:cubicBezTo>
                    <a:cubicBezTo>
                      <a:pt x="457" y="80"/>
                      <a:pt x="257" y="303"/>
                      <a:pt x="190" y="570"/>
                    </a:cubicBezTo>
                    <a:cubicBezTo>
                      <a:pt x="112" y="825"/>
                      <a:pt x="1" y="1448"/>
                      <a:pt x="346" y="1815"/>
                    </a:cubicBezTo>
                    <a:cubicBezTo>
                      <a:pt x="413" y="1882"/>
                      <a:pt x="468" y="1927"/>
                      <a:pt x="535" y="1959"/>
                    </a:cubicBezTo>
                    <a:cubicBezTo>
                      <a:pt x="569" y="1826"/>
                      <a:pt x="569" y="1682"/>
                      <a:pt x="557" y="1537"/>
                    </a:cubicBezTo>
                    <a:cubicBezTo>
                      <a:pt x="546" y="1448"/>
                      <a:pt x="535" y="1370"/>
                      <a:pt x="524" y="1292"/>
                    </a:cubicBezTo>
                    <a:cubicBezTo>
                      <a:pt x="512" y="1215"/>
                      <a:pt x="490" y="1148"/>
                      <a:pt x="502" y="1070"/>
                    </a:cubicBezTo>
                    <a:cubicBezTo>
                      <a:pt x="512" y="992"/>
                      <a:pt x="579" y="948"/>
                      <a:pt x="635" y="892"/>
                    </a:cubicBezTo>
                    <a:cubicBezTo>
                      <a:pt x="690" y="847"/>
                      <a:pt x="746" y="803"/>
                      <a:pt x="791" y="748"/>
                    </a:cubicBezTo>
                    <a:cubicBezTo>
                      <a:pt x="891" y="647"/>
                      <a:pt x="957" y="514"/>
                      <a:pt x="1013" y="392"/>
                    </a:cubicBezTo>
                    <a:cubicBezTo>
                      <a:pt x="1058" y="291"/>
                      <a:pt x="1080" y="191"/>
                      <a:pt x="1102" y="91"/>
                    </a:cubicBezTo>
                    <a:cubicBezTo>
                      <a:pt x="963" y="34"/>
                      <a:pt x="829" y="0"/>
                      <a:pt x="73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972" name="Google Shape;22430;p33">
                <a:extLst>
                  <a:ext uri="{FF2B5EF4-FFF2-40B4-BE49-F238E27FC236}">
                    <a16:creationId xmlns:a16="http://schemas.microsoft.com/office/drawing/2014/main" id="{BE3C65DC-3B76-4E92-B972-BB8A62A2C17B}"/>
                  </a:ext>
                </a:extLst>
              </p:cNvPr>
              <p:cNvSpPr/>
              <p:nvPr/>
            </p:nvSpPr>
            <p:spPr>
              <a:xfrm>
                <a:off x="4323148" y="1780848"/>
                <a:ext cx="24107" cy="18246"/>
              </a:xfrm>
              <a:custGeom>
                <a:avLst/>
                <a:gdLst/>
                <a:ahLst/>
                <a:cxnLst/>
                <a:rect l="l" t="t" r="r" b="b"/>
                <a:pathLst>
                  <a:path w="691" h="523" extrusionOk="0">
                    <a:moveTo>
                      <a:pt x="1" y="0"/>
                    </a:moveTo>
                    <a:lnTo>
                      <a:pt x="1" y="0"/>
                    </a:lnTo>
                    <a:cubicBezTo>
                      <a:pt x="123" y="55"/>
                      <a:pt x="234" y="122"/>
                      <a:pt x="357" y="200"/>
                    </a:cubicBezTo>
                    <a:cubicBezTo>
                      <a:pt x="412" y="233"/>
                      <a:pt x="468" y="278"/>
                      <a:pt x="512" y="312"/>
                    </a:cubicBezTo>
                    <a:cubicBezTo>
                      <a:pt x="568" y="356"/>
                      <a:pt x="646" y="467"/>
                      <a:pt x="657" y="523"/>
                    </a:cubicBezTo>
                    <a:lnTo>
                      <a:pt x="690" y="456"/>
                    </a:lnTo>
                    <a:cubicBezTo>
                      <a:pt x="679" y="378"/>
                      <a:pt x="601" y="322"/>
                      <a:pt x="545" y="278"/>
                    </a:cubicBezTo>
                    <a:cubicBezTo>
                      <a:pt x="479" y="245"/>
                      <a:pt x="423" y="211"/>
                      <a:pt x="367" y="178"/>
                    </a:cubicBezTo>
                    <a:cubicBezTo>
                      <a:pt x="246" y="100"/>
                      <a:pt x="123"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973" name="Google Shape;22431;p33">
                <a:extLst>
                  <a:ext uri="{FF2B5EF4-FFF2-40B4-BE49-F238E27FC236}">
                    <a16:creationId xmlns:a16="http://schemas.microsoft.com/office/drawing/2014/main" id="{125B7497-DA09-4558-88B1-B67CBFAB71D0}"/>
                  </a:ext>
                </a:extLst>
              </p:cNvPr>
              <p:cNvSpPr/>
              <p:nvPr/>
            </p:nvSpPr>
            <p:spPr>
              <a:xfrm>
                <a:off x="4345651" y="1767241"/>
                <a:ext cx="16711" cy="25642"/>
              </a:xfrm>
              <a:custGeom>
                <a:avLst/>
                <a:gdLst/>
                <a:ahLst/>
                <a:cxnLst/>
                <a:rect l="l" t="t" r="r" b="b"/>
                <a:pathLst>
                  <a:path w="479" h="735" extrusionOk="0">
                    <a:moveTo>
                      <a:pt x="479" y="0"/>
                    </a:moveTo>
                    <a:lnTo>
                      <a:pt x="479" y="0"/>
                    </a:lnTo>
                    <a:cubicBezTo>
                      <a:pt x="256" y="178"/>
                      <a:pt x="101" y="368"/>
                      <a:pt x="1" y="635"/>
                    </a:cubicBezTo>
                    <a:lnTo>
                      <a:pt x="45" y="735"/>
                    </a:lnTo>
                    <a:cubicBezTo>
                      <a:pt x="112" y="468"/>
                      <a:pt x="268" y="190"/>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974" name="Google Shape;22432;p33">
                <a:extLst>
                  <a:ext uri="{FF2B5EF4-FFF2-40B4-BE49-F238E27FC236}">
                    <a16:creationId xmlns:a16="http://schemas.microsoft.com/office/drawing/2014/main" id="{9909BA5B-5BBE-411C-9C76-B51C7E023166}"/>
                  </a:ext>
                </a:extLst>
              </p:cNvPr>
              <p:cNvSpPr/>
              <p:nvPr/>
            </p:nvSpPr>
            <p:spPr>
              <a:xfrm>
                <a:off x="4346454" y="1780080"/>
                <a:ext cx="15909" cy="23654"/>
              </a:xfrm>
              <a:custGeom>
                <a:avLst/>
                <a:gdLst/>
                <a:ahLst/>
                <a:cxnLst/>
                <a:rect l="l" t="t" r="r" b="b"/>
                <a:pathLst>
                  <a:path w="456" h="678" extrusionOk="0">
                    <a:moveTo>
                      <a:pt x="456" y="0"/>
                    </a:moveTo>
                    <a:cubicBezTo>
                      <a:pt x="400" y="134"/>
                      <a:pt x="334" y="255"/>
                      <a:pt x="267" y="378"/>
                    </a:cubicBezTo>
                    <a:cubicBezTo>
                      <a:pt x="233" y="433"/>
                      <a:pt x="200" y="500"/>
                      <a:pt x="167" y="556"/>
                    </a:cubicBezTo>
                    <a:cubicBezTo>
                      <a:pt x="122" y="611"/>
                      <a:pt x="67" y="623"/>
                      <a:pt x="0" y="633"/>
                    </a:cubicBezTo>
                    <a:lnTo>
                      <a:pt x="0" y="678"/>
                    </a:lnTo>
                    <a:cubicBezTo>
                      <a:pt x="33" y="678"/>
                      <a:pt x="78" y="667"/>
                      <a:pt x="111" y="656"/>
                    </a:cubicBezTo>
                    <a:cubicBezTo>
                      <a:pt x="144" y="645"/>
                      <a:pt x="178" y="611"/>
                      <a:pt x="200" y="578"/>
                    </a:cubicBezTo>
                    <a:cubicBezTo>
                      <a:pt x="233" y="512"/>
                      <a:pt x="267" y="456"/>
                      <a:pt x="289" y="389"/>
                    </a:cubicBezTo>
                    <a:cubicBezTo>
                      <a:pt x="356" y="267"/>
                      <a:pt x="401" y="134"/>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975" name="Google Shape;22433;p33">
                <a:extLst>
                  <a:ext uri="{FF2B5EF4-FFF2-40B4-BE49-F238E27FC236}">
                    <a16:creationId xmlns:a16="http://schemas.microsoft.com/office/drawing/2014/main" id="{0B3749EE-1170-4575-939C-B531947DFA46}"/>
                  </a:ext>
                </a:extLst>
              </p:cNvPr>
              <p:cNvSpPr/>
              <p:nvPr/>
            </p:nvSpPr>
            <p:spPr>
              <a:xfrm>
                <a:off x="4384482" y="1681207"/>
                <a:ext cx="74903" cy="82997"/>
              </a:xfrm>
              <a:custGeom>
                <a:avLst/>
                <a:gdLst/>
                <a:ahLst/>
                <a:cxnLst/>
                <a:rect l="l" t="t" r="r" b="b"/>
                <a:pathLst>
                  <a:path w="2147" h="2379" extrusionOk="0">
                    <a:moveTo>
                      <a:pt x="1363" y="0"/>
                    </a:moveTo>
                    <a:cubicBezTo>
                      <a:pt x="1336" y="0"/>
                      <a:pt x="1308" y="3"/>
                      <a:pt x="1279" y="9"/>
                    </a:cubicBezTo>
                    <a:cubicBezTo>
                      <a:pt x="801" y="120"/>
                      <a:pt x="322" y="665"/>
                      <a:pt x="167" y="1321"/>
                    </a:cubicBezTo>
                    <a:cubicBezTo>
                      <a:pt x="0" y="1977"/>
                      <a:pt x="245" y="2345"/>
                      <a:pt x="245" y="2345"/>
                    </a:cubicBezTo>
                    <a:cubicBezTo>
                      <a:pt x="245" y="2345"/>
                      <a:pt x="322" y="2367"/>
                      <a:pt x="611" y="2378"/>
                    </a:cubicBezTo>
                    <a:cubicBezTo>
                      <a:pt x="620" y="2378"/>
                      <a:pt x="629" y="2378"/>
                      <a:pt x="639" y="2378"/>
                    </a:cubicBezTo>
                    <a:cubicBezTo>
                      <a:pt x="938" y="2378"/>
                      <a:pt x="1522" y="2202"/>
                      <a:pt x="1824" y="1922"/>
                    </a:cubicBezTo>
                    <a:cubicBezTo>
                      <a:pt x="2146" y="1643"/>
                      <a:pt x="2080" y="1065"/>
                      <a:pt x="2035" y="876"/>
                    </a:cubicBezTo>
                    <a:cubicBezTo>
                      <a:pt x="2004" y="698"/>
                      <a:pt x="1786" y="0"/>
                      <a:pt x="136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976" name="Google Shape;22434;p33">
                <a:extLst>
                  <a:ext uri="{FF2B5EF4-FFF2-40B4-BE49-F238E27FC236}">
                    <a16:creationId xmlns:a16="http://schemas.microsoft.com/office/drawing/2014/main" id="{06F25555-7BF2-4115-B92D-81B54113B03B}"/>
                  </a:ext>
                </a:extLst>
              </p:cNvPr>
              <p:cNvSpPr/>
              <p:nvPr/>
            </p:nvSpPr>
            <p:spPr>
              <a:xfrm>
                <a:off x="4388355" y="1681172"/>
                <a:ext cx="62902" cy="61681"/>
              </a:xfrm>
              <a:custGeom>
                <a:avLst/>
                <a:gdLst/>
                <a:ahLst/>
                <a:cxnLst/>
                <a:rect l="l" t="t" r="r" b="b"/>
                <a:pathLst>
                  <a:path w="1803" h="1768" extrusionOk="0">
                    <a:moveTo>
                      <a:pt x="1257" y="0"/>
                    </a:moveTo>
                    <a:cubicBezTo>
                      <a:pt x="1228" y="0"/>
                      <a:pt x="1198" y="3"/>
                      <a:pt x="1168" y="10"/>
                    </a:cubicBezTo>
                    <a:cubicBezTo>
                      <a:pt x="690" y="121"/>
                      <a:pt x="211" y="666"/>
                      <a:pt x="56" y="1322"/>
                    </a:cubicBezTo>
                    <a:cubicBezTo>
                      <a:pt x="11" y="1489"/>
                      <a:pt x="0" y="1634"/>
                      <a:pt x="0" y="1767"/>
                    </a:cubicBezTo>
                    <a:cubicBezTo>
                      <a:pt x="11" y="1767"/>
                      <a:pt x="23" y="1756"/>
                      <a:pt x="45" y="1756"/>
                    </a:cubicBezTo>
                    <a:cubicBezTo>
                      <a:pt x="167" y="1701"/>
                      <a:pt x="278" y="1589"/>
                      <a:pt x="367" y="1489"/>
                    </a:cubicBezTo>
                    <a:cubicBezTo>
                      <a:pt x="567" y="1278"/>
                      <a:pt x="745" y="1033"/>
                      <a:pt x="990" y="888"/>
                    </a:cubicBezTo>
                    <a:cubicBezTo>
                      <a:pt x="1135" y="811"/>
                      <a:pt x="1279" y="788"/>
                      <a:pt x="1424" y="744"/>
                    </a:cubicBezTo>
                    <a:cubicBezTo>
                      <a:pt x="1568" y="710"/>
                      <a:pt x="1679" y="643"/>
                      <a:pt x="1780" y="532"/>
                    </a:cubicBezTo>
                    <a:cubicBezTo>
                      <a:pt x="1791" y="522"/>
                      <a:pt x="1802" y="522"/>
                      <a:pt x="1802" y="510"/>
                    </a:cubicBezTo>
                    <a:cubicBezTo>
                      <a:pt x="1691" y="260"/>
                      <a:pt x="1518" y="0"/>
                      <a:pt x="12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977" name="Google Shape;22435;p33">
                <a:extLst>
                  <a:ext uri="{FF2B5EF4-FFF2-40B4-BE49-F238E27FC236}">
                    <a16:creationId xmlns:a16="http://schemas.microsoft.com/office/drawing/2014/main" id="{4F10873D-E1EF-4AAD-824E-2363EBBD94D2}"/>
                  </a:ext>
                </a:extLst>
              </p:cNvPr>
              <p:cNvSpPr/>
              <p:nvPr/>
            </p:nvSpPr>
            <p:spPr>
              <a:xfrm>
                <a:off x="4392995" y="1718747"/>
                <a:ext cx="7396" cy="34957"/>
              </a:xfrm>
              <a:custGeom>
                <a:avLst/>
                <a:gdLst/>
                <a:ahLst/>
                <a:cxnLst/>
                <a:rect l="l" t="t" r="r" b="b"/>
                <a:pathLst>
                  <a:path w="212" h="1002" extrusionOk="0">
                    <a:moveTo>
                      <a:pt x="212" y="1"/>
                    </a:moveTo>
                    <a:cubicBezTo>
                      <a:pt x="34" y="290"/>
                      <a:pt x="1" y="679"/>
                      <a:pt x="145" y="1002"/>
                    </a:cubicBezTo>
                    <a:lnTo>
                      <a:pt x="201" y="979"/>
                    </a:lnTo>
                    <a:cubicBezTo>
                      <a:pt x="45" y="679"/>
                      <a:pt x="45" y="301"/>
                      <a:pt x="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978" name="Google Shape;22436;p33">
                <a:extLst>
                  <a:ext uri="{FF2B5EF4-FFF2-40B4-BE49-F238E27FC236}">
                    <a16:creationId xmlns:a16="http://schemas.microsoft.com/office/drawing/2014/main" id="{DA02AC44-4FDE-436F-9948-3090412EA250}"/>
                  </a:ext>
                </a:extLst>
              </p:cNvPr>
              <p:cNvSpPr/>
              <p:nvPr/>
            </p:nvSpPr>
            <p:spPr>
              <a:xfrm>
                <a:off x="4406985" y="1701686"/>
                <a:ext cx="3140" cy="36876"/>
              </a:xfrm>
              <a:custGeom>
                <a:avLst/>
                <a:gdLst/>
                <a:ahLst/>
                <a:cxnLst/>
                <a:rect l="l" t="t" r="r" b="b"/>
                <a:pathLst>
                  <a:path w="90" h="1057" extrusionOk="0">
                    <a:moveTo>
                      <a:pt x="89" y="0"/>
                    </a:moveTo>
                    <a:lnTo>
                      <a:pt x="89" y="0"/>
                    </a:lnTo>
                    <a:cubicBezTo>
                      <a:pt x="11" y="55"/>
                      <a:pt x="0" y="167"/>
                      <a:pt x="11" y="256"/>
                    </a:cubicBezTo>
                    <a:cubicBezTo>
                      <a:pt x="22" y="345"/>
                      <a:pt x="33" y="434"/>
                      <a:pt x="33" y="523"/>
                    </a:cubicBezTo>
                    <a:cubicBezTo>
                      <a:pt x="45" y="701"/>
                      <a:pt x="45" y="878"/>
                      <a:pt x="11" y="1056"/>
                    </a:cubicBezTo>
                    <a:lnTo>
                      <a:pt x="67" y="990"/>
                    </a:lnTo>
                    <a:cubicBezTo>
                      <a:pt x="89" y="812"/>
                      <a:pt x="89" y="701"/>
                      <a:pt x="67" y="523"/>
                    </a:cubicBezTo>
                    <a:cubicBezTo>
                      <a:pt x="55" y="434"/>
                      <a:pt x="45" y="345"/>
                      <a:pt x="22" y="256"/>
                    </a:cubicBezTo>
                    <a:cubicBezTo>
                      <a:pt x="11" y="167"/>
                      <a:pt x="22" y="67"/>
                      <a:pt x="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979" name="Google Shape;22437;p33">
                <a:extLst>
                  <a:ext uri="{FF2B5EF4-FFF2-40B4-BE49-F238E27FC236}">
                    <a16:creationId xmlns:a16="http://schemas.microsoft.com/office/drawing/2014/main" id="{AC7BE514-33C3-4C8C-8346-80B29C3EE130}"/>
                  </a:ext>
                </a:extLst>
              </p:cNvPr>
              <p:cNvSpPr/>
              <p:nvPr/>
            </p:nvSpPr>
            <p:spPr>
              <a:xfrm>
                <a:off x="4418987" y="1689650"/>
                <a:ext cx="4326" cy="28364"/>
              </a:xfrm>
              <a:custGeom>
                <a:avLst/>
                <a:gdLst/>
                <a:ahLst/>
                <a:cxnLst/>
                <a:rect l="l" t="t" r="r" b="b"/>
                <a:pathLst>
                  <a:path w="124" h="813" extrusionOk="0">
                    <a:moveTo>
                      <a:pt x="67" y="0"/>
                    </a:moveTo>
                    <a:cubicBezTo>
                      <a:pt x="34" y="56"/>
                      <a:pt x="12" y="134"/>
                      <a:pt x="12" y="200"/>
                    </a:cubicBezTo>
                    <a:cubicBezTo>
                      <a:pt x="1" y="267"/>
                      <a:pt x="12" y="345"/>
                      <a:pt x="23" y="412"/>
                    </a:cubicBezTo>
                    <a:cubicBezTo>
                      <a:pt x="34" y="545"/>
                      <a:pt x="67" y="690"/>
                      <a:pt x="45" y="812"/>
                    </a:cubicBezTo>
                    <a:lnTo>
                      <a:pt x="101" y="790"/>
                    </a:lnTo>
                    <a:cubicBezTo>
                      <a:pt x="123" y="645"/>
                      <a:pt x="67" y="534"/>
                      <a:pt x="45" y="400"/>
                    </a:cubicBezTo>
                    <a:cubicBezTo>
                      <a:pt x="34" y="334"/>
                      <a:pt x="23" y="267"/>
                      <a:pt x="23" y="200"/>
                    </a:cubicBezTo>
                    <a:cubicBezTo>
                      <a:pt x="23" y="134"/>
                      <a:pt x="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980" name="Google Shape;22438;p33">
                <a:extLst>
                  <a:ext uri="{FF2B5EF4-FFF2-40B4-BE49-F238E27FC236}">
                    <a16:creationId xmlns:a16="http://schemas.microsoft.com/office/drawing/2014/main" id="{F6591C28-BC58-441A-9F81-B781200DD733}"/>
                  </a:ext>
                </a:extLst>
              </p:cNvPr>
              <p:cNvSpPr/>
              <p:nvPr/>
            </p:nvSpPr>
            <p:spPr>
              <a:xfrm>
                <a:off x="4416649" y="1704024"/>
                <a:ext cx="29933" cy="20584"/>
              </a:xfrm>
              <a:custGeom>
                <a:avLst/>
                <a:gdLst/>
                <a:ahLst/>
                <a:cxnLst/>
                <a:rect l="l" t="t" r="r" b="b"/>
                <a:pathLst>
                  <a:path w="858" h="590" extrusionOk="0">
                    <a:moveTo>
                      <a:pt x="858" y="0"/>
                    </a:moveTo>
                    <a:lnTo>
                      <a:pt x="858" y="0"/>
                    </a:lnTo>
                    <a:cubicBezTo>
                      <a:pt x="702" y="55"/>
                      <a:pt x="568" y="133"/>
                      <a:pt x="446" y="245"/>
                    </a:cubicBezTo>
                    <a:cubicBezTo>
                      <a:pt x="379" y="289"/>
                      <a:pt x="324" y="356"/>
                      <a:pt x="268" y="400"/>
                    </a:cubicBezTo>
                    <a:cubicBezTo>
                      <a:pt x="201" y="456"/>
                      <a:pt x="146" y="489"/>
                      <a:pt x="79" y="489"/>
                    </a:cubicBezTo>
                    <a:lnTo>
                      <a:pt x="1" y="589"/>
                    </a:lnTo>
                    <a:cubicBezTo>
                      <a:pt x="101" y="578"/>
                      <a:pt x="246" y="500"/>
                      <a:pt x="302" y="445"/>
                    </a:cubicBezTo>
                    <a:cubicBezTo>
                      <a:pt x="357" y="389"/>
                      <a:pt x="413" y="322"/>
                      <a:pt x="468" y="267"/>
                    </a:cubicBezTo>
                    <a:cubicBezTo>
                      <a:pt x="579" y="156"/>
                      <a:pt x="713" y="67"/>
                      <a:pt x="85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981" name="Google Shape;22439;p33">
                <a:extLst>
                  <a:ext uri="{FF2B5EF4-FFF2-40B4-BE49-F238E27FC236}">
                    <a16:creationId xmlns:a16="http://schemas.microsoft.com/office/drawing/2014/main" id="{A1F765FD-3AE8-4C7F-BEB7-E4319DB8D342}"/>
                  </a:ext>
                </a:extLst>
              </p:cNvPr>
              <p:cNvSpPr/>
              <p:nvPr/>
            </p:nvSpPr>
            <p:spPr>
              <a:xfrm>
                <a:off x="4402694" y="1721468"/>
                <a:ext cx="42353" cy="25921"/>
              </a:xfrm>
              <a:custGeom>
                <a:avLst/>
                <a:gdLst/>
                <a:ahLst/>
                <a:cxnLst/>
                <a:rect l="l" t="t" r="r" b="b"/>
                <a:pathLst>
                  <a:path w="1214" h="743" extrusionOk="0">
                    <a:moveTo>
                      <a:pt x="1213" y="0"/>
                    </a:moveTo>
                    <a:lnTo>
                      <a:pt x="623" y="412"/>
                    </a:lnTo>
                    <a:lnTo>
                      <a:pt x="323" y="612"/>
                    </a:lnTo>
                    <a:cubicBezTo>
                      <a:pt x="267" y="645"/>
                      <a:pt x="212" y="667"/>
                      <a:pt x="168" y="667"/>
                    </a:cubicBezTo>
                    <a:cubicBezTo>
                      <a:pt x="156" y="671"/>
                      <a:pt x="146" y="673"/>
                      <a:pt x="137" y="673"/>
                    </a:cubicBezTo>
                    <a:cubicBezTo>
                      <a:pt x="119" y="673"/>
                      <a:pt x="104" y="667"/>
                      <a:pt x="89" y="667"/>
                    </a:cubicBezTo>
                    <a:cubicBezTo>
                      <a:pt x="79" y="657"/>
                      <a:pt x="67" y="657"/>
                      <a:pt x="45" y="645"/>
                    </a:cubicBezTo>
                    <a:lnTo>
                      <a:pt x="12" y="645"/>
                    </a:lnTo>
                    <a:cubicBezTo>
                      <a:pt x="9" y="642"/>
                      <a:pt x="7" y="641"/>
                      <a:pt x="7" y="641"/>
                    </a:cubicBezTo>
                    <a:lnTo>
                      <a:pt x="7" y="641"/>
                    </a:lnTo>
                    <a:cubicBezTo>
                      <a:pt x="5" y="641"/>
                      <a:pt x="9" y="651"/>
                      <a:pt x="0" y="667"/>
                    </a:cubicBezTo>
                    <a:lnTo>
                      <a:pt x="12" y="712"/>
                    </a:lnTo>
                    <a:cubicBezTo>
                      <a:pt x="12" y="712"/>
                      <a:pt x="56" y="734"/>
                      <a:pt x="67" y="734"/>
                    </a:cubicBezTo>
                    <a:cubicBezTo>
                      <a:pt x="84" y="740"/>
                      <a:pt x="101" y="743"/>
                      <a:pt x="117" y="743"/>
                    </a:cubicBezTo>
                    <a:cubicBezTo>
                      <a:pt x="134" y="743"/>
                      <a:pt x="151" y="740"/>
                      <a:pt x="168" y="734"/>
                    </a:cubicBezTo>
                    <a:cubicBezTo>
                      <a:pt x="245" y="734"/>
                      <a:pt x="301" y="701"/>
                      <a:pt x="346" y="667"/>
                    </a:cubicBezTo>
                    <a:cubicBezTo>
                      <a:pt x="445" y="590"/>
                      <a:pt x="546" y="512"/>
                      <a:pt x="646" y="445"/>
                    </a:cubicBezTo>
                    <a:lnTo>
                      <a:pt x="121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982" name="Google Shape;22440;p33">
                <a:extLst>
                  <a:ext uri="{FF2B5EF4-FFF2-40B4-BE49-F238E27FC236}">
                    <a16:creationId xmlns:a16="http://schemas.microsoft.com/office/drawing/2014/main" id="{8A1B3107-CA2F-468F-98ED-221BD89F73F2}"/>
                  </a:ext>
                </a:extLst>
              </p:cNvPr>
              <p:cNvSpPr/>
              <p:nvPr/>
            </p:nvSpPr>
            <p:spPr>
              <a:xfrm>
                <a:off x="4395333" y="1742820"/>
                <a:ext cx="39214" cy="17095"/>
              </a:xfrm>
              <a:custGeom>
                <a:avLst/>
                <a:gdLst/>
                <a:ahLst/>
                <a:cxnLst/>
                <a:rect l="l" t="t" r="r" b="b"/>
                <a:pathLst>
                  <a:path w="1124" h="490" extrusionOk="0">
                    <a:moveTo>
                      <a:pt x="1123" y="0"/>
                    </a:moveTo>
                    <a:lnTo>
                      <a:pt x="1123" y="0"/>
                    </a:lnTo>
                    <a:cubicBezTo>
                      <a:pt x="968" y="144"/>
                      <a:pt x="790" y="245"/>
                      <a:pt x="601" y="322"/>
                    </a:cubicBezTo>
                    <a:cubicBezTo>
                      <a:pt x="501" y="367"/>
                      <a:pt x="401" y="401"/>
                      <a:pt x="300" y="434"/>
                    </a:cubicBezTo>
                    <a:cubicBezTo>
                      <a:pt x="266" y="442"/>
                      <a:pt x="230" y="446"/>
                      <a:pt x="193" y="446"/>
                    </a:cubicBezTo>
                    <a:cubicBezTo>
                      <a:pt x="134" y="446"/>
                      <a:pt x="73" y="437"/>
                      <a:pt x="11" y="423"/>
                    </a:cubicBezTo>
                    <a:lnTo>
                      <a:pt x="1" y="467"/>
                    </a:lnTo>
                    <a:cubicBezTo>
                      <a:pt x="45" y="478"/>
                      <a:pt x="100" y="490"/>
                      <a:pt x="156" y="490"/>
                    </a:cubicBezTo>
                    <a:cubicBezTo>
                      <a:pt x="211" y="490"/>
                      <a:pt x="267" y="478"/>
                      <a:pt x="312" y="467"/>
                    </a:cubicBezTo>
                    <a:cubicBezTo>
                      <a:pt x="423" y="434"/>
                      <a:pt x="512" y="389"/>
                      <a:pt x="612" y="345"/>
                    </a:cubicBezTo>
                    <a:cubicBezTo>
                      <a:pt x="790" y="256"/>
                      <a:pt x="979" y="144"/>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983" name="Google Shape;22441;p33">
                <a:extLst>
                  <a:ext uri="{FF2B5EF4-FFF2-40B4-BE49-F238E27FC236}">
                    <a16:creationId xmlns:a16="http://schemas.microsoft.com/office/drawing/2014/main" id="{56C4CF71-656A-4C9A-9CE3-52B7002CEA07}"/>
                  </a:ext>
                </a:extLst>
              </p:cNvPr>
              <p:cNvSpPr/>
              <p:nvPr/>
            </p:nvSpPr>
            <p:spPr>
              <a:xfrm>
                <a:off x="4289028" y="1929786"/>
                <a:ext cx="83416" cy="59065"/>
              </a:xfrm>
              <a:custGeom>
                <a:avLst/>
                <a:gdLst/>
                <a:ahLst/>
                <a:cxnLst/>
                <a:rect l="l" t="t" r="r" b="b"/>
                <a:pathLst>
                  <a:path w="2391" h="1693" extrusionOk="0">
                    <a:moveTo>
                      <a:pt x="1404" y="1"/>
                    </a:moveTo>
                    <a:cubicBezTo>
                      <a:pt x="1245" y="1"/>
                      <a:pt x="1085" y="14"/>
                      <a:pt x="945" y="47"/>
                    </a:cubicBezTo>
                    <a:cubicBezTo>
                      <a:pt x="456" y="146"/>
                      <a:pt x="200" y="346"/>
                      <a:pt x="144" y="413"/>
                    </a:cubicBezTo>
                    <a:cubicBezTo>
                      <a:pt x="89" y="469"/>
                      <a:pt x="67" y="536"/>
                      <a:pt x="67" y="536"/>
                    </a:cubicBezTo>
                    <a:cubicBezTo>
                      <a:pt x="67" y="536"/>
                      <a:pt x="0" y="692"/>
                      <a:pt x="134" y="1070"/>
                    </a:cubicBezTo>
                    <a:cubicBezTo>
                      <a:pt x="263" y="1399"/>
                      <a:pt x="617" y="1693"/>
                      <a:pt x="1034" y="1693"/>
                    </a:cubicBezTo>
                    <a:cubicBezTo>
                      <a:pt x="1082" y="1693"/>
                      <a:pt x="1130" y="1689"/>
                      <a:pt x="1179" y="1681"/>
                    </a:cubicBezTo>
                    <a:cubicBezTo>
                      <a:pt x="1657" y="1614"/>
                      <a:pt x="2047" y="1315"/>
                      <a:pt x="2224" y="892"/>
                    </a:cubicBezTo>
                    <a:cubicBezTo>
                      <a:pt x="2391" y="469"/>
                      <a:pt x="2324" y="269"/>
                      <a:pt x="2235" y="158"/>
                    </a:cubicBezTo>
                    <a:cubicBezTo>
                      <a:pt x="2165" y="79"/>
                      <a:pt x="1788" y="1"/>
                      <a:pt x="14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984" name="Google Shape;22442;p33">
                <a:extLst>
                  <a:ext uri="{FF2B5EF4-FFF2-40B4-BE49-F238E27FC236}">
                    <a16:creationId xmlns:a16="http://schemas.microsoft.com/office/drawing/2014/main" id="{937C733A-1168-4F22-A5F1-DBC3D74FA598}"/>
                  </a:ext>
                </a:extLst>
              </p:cNvPr>
              <p:cNvSpPr/>
              <p:nvPr/>
            </p:nvSpPr>
            <p:spPr>
              <a:xfrm>
                <a:off x="4314217" y="1929786"/>
                <a:ext cx="57878" cy="27247"/>
              </a:xfrm>
              <a:custGeom>
                <a:avLst/>
                <a:gdLst/>
                <a:ahLst/>
                <a:cxnLst/>
                <a:rect l="l" t="t" r="r" b="b"/>
                <a:pathLst>
                  <a:path w="1659" h="781" extrusionOk="0">
                    <a:moveTo>
                      <a:pt x="682" y="1"/>
                    </a:moveTo>
                    <a:cubicBezTo>
                      <a:pt x="523" y="1"/>
                      <a:pt x="363" y="14"/>
                      <a:pt x="223" y="47"/>
                    </a:cubicBezTo>
                    <a:cubicBezTo>
                      <a:pt x="146" y="57"/>
                      <a:pt x="67" y="80"/>
                      <a:pt x="1" y="102"/>
                    </a:cubicBezTo>
                    <a:cubicBezTo>
                      <a:pt x="279" y="403"/>
                      <a:pt x="635" y="613"/>
                      <a:pt x="1035" y="714"/>
                    </a:cubicBezTo>
                    <a:cubicBezTo>
                      <a:pt x="1202" y="758"/>
                      <a:pt x="1369" y="781"/>
                      <a:pt x="1535" y="781"/>
                    </a:cubicBezTo>
                    <a:cubicBezTo>
                      <a:pt x="1658" y="435"/>
                      <a:pt x="1602" y="257"/>
                      <a:pt x="1513" y="158"/>
                    </a:cubicBezTo>
                    <a:cubicBezTo>
                      <a:pt x="1443" y="79"/>
                      <a:pt x="1066" y="1"/>
                      <a:pt x="68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985" name="Google Shape;22443;p33">
                <a:extLst>
                  <a:ext uri="{FF2B5EF4-FFF2-40B4-BE49-F238E27FC236}">
                    <a16:creationId xmlns:a16="http://schemas.microsoft.com/office/drawing/2014/main" id="{4E9339BD-D723-4BAF-A5C6-2001FC4EEC2C}"/>
                  </a:ext>
                </a:extLst>
              </p:cNvPr>
              <p:cNvSpPr/>
              <p:nvPr/>
            </p:nvSpPr>
            <p:spPr>
              <a:xfrm>
                <a:off x="4291330" y="1948451"/>
                <a:ext cx="22537" cy="30317"/>
              </a:xfrm>
              <a:custGeom>
                <a:avLst/>
                <a:gdLst/>
                <a:ahLst/>
                <a:cxnLst/>
                <a:rect l="l" t="t" r="r" b="b"/>
                <a:pathLst>
                  <a:path w="646" h="869" extrusionOk="0">
                    <a:moveTo>
                      <a:pt x="78" y="1"/>
                    </a:moveTo>
                    <a:lnTo>
                      <a:pt x="1" y="12"/>
                    </a:lnTo>
                    <a:cubicBezTo>
                      <a:pt x="56" y="78"/>
                      <a:pt x="134" y="179"/>
                      <a:pt x="179" y="256"/>
                    </a:cubicBezTo>
                    <a:cubicBezTo>
                      <a:pt x="223" y="323"/>
                      <a:pt x="256" y="412"/>
                      <a:pt x="290" y="490"/>
                    </a:cubicBezTo>
                    <a:cubicBezTo>
                      <a:pt x="334" y="568"/>
                      <a:pt x="367" y="646"/>
                      <a:pt x="434" y="713"/>
                    </a:cubicBezTo>
                    <a:cubicBezTo>
                      <a:pt x="490" y="790"/>
                      <a:pt x="557" y="846"/>
                      <a:pt x="646" y="869"/>
                    </a:cubicBezTo>
                    <a:cubicBezTo>
                      <a:pt x="557" y="835"/>
                      <a:pt x="490" y="780"/>
                      <a:pt x="446" y="713"/>
                    </a:cubicBezTo>
                    <a:cubicBezTo>
                      <a:pt x="390" y="635"/>
                      <a:pt x="345" y="557"/>
                      <a:pt x="312" y="479"/>
                    </a:cubicBezTo>
                    <a:cubicBezTo>
                      <a:pt x="278" y="401"/>
                      <a:pt x="256" y="312"/>
                      <a:pt x="212" y="234"/>
                    </a:cubicBezTo>
                    <a:cubicBezTo>
                      <a:pt x="179" y="157"/>
                      <a:pt x="134" y="78"/>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986" name="Google Shape;22444;p33">
                <a:extLst>
                  <a:ext uri="{FF2B5EF4-FFF2-40B4-BE49-F238E27FC236}">
                    <a16:creationId xmlns:a16="http://schemas.microsoft.com/office/drawing/2014/main" id="{779A627A-9BDC-4F28-BC2A-5A48F961BDB8}"/>
                  </a:ext>
                </a:extLst>
              </p:cNvPr>
              <p:cNvSpPr/>
              <p:nvPr/>
            </p:nvSpPr>
            <p:spPr>
              <a:xfrm>
                <a:off x="4302564" y="1948451"/>
                <a:ext cx="29550" cy="29550"/>
              </a:xfrm>
              <a:custGeom>
                <a:avLst/>
                <a:gdLst/>
                <a:ahLst/>
                <a:cxnLst/>
                <a:rect l="l" t="t" r="r" b="b"/>
                <a:pathLst>
                  <a:path w="847" h="847" extrusionOk="0">
                    <a:moveTo>
                      <a:pt x="112" y="1"/>
                    </a:moveTo>
                    <a:lnTo>
                      <a:pt x="1" y="12"/>
                    </a:lnTo>
                    <a:cubicBezTo>
                      <a:pt x="68" y="56"/>
                      <a:pt x="201" y="157"/>
                      <a:pt x="257" y="234"/>
                    </a:cubicBezTo>
                    <a:lnTo>
                      <a:pt x="424" y="468"/>
                    </a:lnTo>
                    <a:cubicBezTo>
                      <a:pt x="468" y="546"/>
                      <a:pt x="535" y="624"/>
                      <a:pt x="601" y="691"/>
                    </a:cubicBezTo>
                    <a:cubicBezTo>
                      <a:pt x="668" y="757"/>
                      <a:pt x="747" y="812"/>
                      <a:pt x="846" y="846"/>
                    </a:cubicBezTo>
                    <a:cubicBezTo>
                      <a:pt x="747" y="812"/>
                      <a:pt x="680" y="746"/>
                      <a:pt x="613" y="679"/>
                    </a:cubicBezTo>
                    <a:cubicBezTo>
                      <a:pt x="546" y="612"/>
                      <a:pt x="502" y="535"/>
                      <a:pt x="457" y="446"/>
                    </a:cubicBezTo>
                    <a:cubicBezTo>
                      <a:pt x="401" y="368"/>
                      <a:pt x="357" y="279"/>
                      <a:pt x="302" y="201"/>
                    </a:cubicBezTo>
                    <a:cubicBezTo>
                      <a:pt x="246" y="123"/>
                      <a:pt x="201" y="56"/>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987" name="Google Shape;22445;p33">
                <a:extLst>
                  <a:ext uri="{FF2B5EF4-FFF2-40B4-BE49-F238E27FC236}">
                    <a16:creationId xmlns:a16="http://schemas.microsoft.com/office/drawing/2014/main" id="{040BAA5A-81EC-476F-A3D2-EEEB7D3A915A}"/>
                  </a:ext>
                </a:extLst>
              </p:cNvPr>
              <p:cNvSpPr/>
              <p:nvPr/>
            </p:nvSpPr>
            <p:spPr>
              <a:xfrm>
                <a:off x="4323532" y="1950021"/>
                <a:ext cx="29166" cy="19049"/>
              </a:xfrm>
              <a:custGeom>
                <a:avLst/>
                <a:gdLst/>
                <a:ahLst/>
                <a:cxnLst/>
                <a:rect l="l" t="t" r="r" b="b"/>
                <a:pathLst>
                  <a:path w="836" h="546" extrusionOk="0">
                    <a:moveTo>
                      <a:pt x="0" y="0"/>
                    </a:moveTo>
                    <a:cubicBezTo>
                      <a:pt x="123" y="100"/>
                      <a:pt x="257" y="256"/>
                      <a:pt x="390" y="367"/>
                    </a:cubicBezTo>
                    <a:cubicBezTo>
                      <a:pt x="512" y="468"/>
                      <a:pt x="668" y="545"/>
                      <a:pt x="835" y="545"/>
                    </a:cubicBezTo>
                    <a:cubicBezTo>
                      <a:pt x="668" y="534"/>
                      <a:pt x="524" y="445"/>
                      <a:pt x="412" y="334"/>
                    </a:cubicBezTo>
                    <a:cubicBezTo>
                      <a:pt x="301" y="223"/>
                      <a:pt x="235" y="122"/>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988" name="Google Shape;22446;p33">
                <a:extLst>
                  <a:ext uri="{FF2B5EF4-FFF2-40B4-BE49-F238E27FC236}">
                    <a16:creationId xmlns:a16="http://schemas.microsoft.com/office/drawing/2014/main" id="{7C598D1C-7DEF-4E47-B737-3CBD79294E95}"/>
                  </a:ext>
                </a:extLst>
              </p:cNvPr>
              <p:cNvSpPr/>
              <p:nvPr/>
            </p:nvSpPr>
            <p:spPr>
              <a:xfrm>
                <a:off x="4296354" y="1936834"/>
                <a:ext cx="27212" cy="12455"/>
              </a:xfrm>
              <a:custGeom>
                <a:avLst/>
                <a:gdLst/>
                <a:ahLst/>
                <a:cxnLst/>
                <a:rect l="l" t="t" r="r" b="b"/>
                <a:pathLst>
                  <a:path w="780" h="357" extrusionOk="0">
                    <a:moveTo>
                      <a:pt x="779" y="0"/>
                    </a:moveTo>
                    <a:cubicBezTo>
                      <a:pt x="502" y="33"/>
                      <a:pt x="223" y="144"/>
                      <a:pt x="1" y="312"/>
                    </a:cubicBezTo>
                    <a:lnTo>
                      <a:pt x="35" y="356"/>
                    </a:lnTo>
                    <a:cubicBezTo>
                      <a:pt x="246" y="178"/>
                      <a:pt x="502" y="55"/>
                      <a:pt x="7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989" name="Google Shape;22447;p33">
                <a:extLst>
                  <a:ext uri="{FF2B5EF4-FFF2-40B4-BE49-F238E27FC236}">
                    <a16:creationId xmlns:a16="http://schemas.microsoft.com/office/drawing/2014/main" id="{8DAC3A81-EFB4-489C-94EC-FF36397F7441}"/>
                  </a:ext>
                </a:extLst>
              </p:cNvPr>
              <p:cNvSpPr/>
              <p:nvPr/>
            </p:nvSpPr>
            <p:spPr>
              <a:xfrm>
                <a:off x="4313833" y="1933729"/>
                <a:ext cx="36911" cy="15909"/>
              </a:xfrm>
              <a:custGeom>
                <a:avLst/>
                <a:gdLst/>
                <a:ahLst/>
                <a:cxnLst/>
                <a:rect l="l" t="t" r="r" b="b"/>
                <a:pathLst>
                  <a:path w="1058" h="456" extrusionOk="0">
                    <a:moveTo>
                      <a:pt x="1057" y="0"/>
                    </a:moveTo>
                    <a:cubicBezTo>
                      <a:pt x="690" y="78"/>
                      <a:pt x="335" y="211"/>
                      <a:pt x="1" y="411"/>
                    </a:cubicBezTo>
                    <a:lnTo>
                      <a:pt x="78" y="456"/>
                    </a:lnTo>
                    <a:cubicBezTo>
                      <a:pt x="390" y="233"/>
                      <a:pt x="701" y="100"/>
                      <a:pt x="10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990" name="Google Shape;22448;p33">
                <a:extLst>
                  <a:ext uri="{FF2B5EF4-FFF2-40B4-BE49-F238E27FC236}">
                    <a16:creationId xmlns:a16="http://schemas.microsoft.com/office/drawing/2014/main" id="{B57C9199-E370-486B-AD93-1FA28EC4BF02}"/>
                  </a:ext>
                </a:extLst>
              </p:cNvPr>
              <p:cNvSpPr/>
              <p:nvPr/>
            </p:nvSpPr>
            <p:spPr>
              <a:xfrm>
                <a:off x="4328975" y="1945765"/>
                <a:ext cx="32620" cy="5826"/>
              </a:xfrm>
              <a:custGeom>
                <a:avLst/>
                <a:gdLst/>
                <a:ahLst/>
                <a:cxnLst/>
                <a:rect l="l" t="t" r="r" b="b"/>
                <a:pathLst>
                  <a:path w="935" h="167" extrusionOk="0">
                    <a:moveTo>
                      <a:pt x="732" y="0"/>
                    </a:moveTo>
                    <a:cubicBezTo>
                      <a:pt x="485" y="0"/>
                      <a:pt x="236" y="48"/>
                      <a:pt x="0" y="145"/>
                    </a:cubicBezTo>
                    <a:lnTo>
                      <a:pt x="12" y="167"/>
                    </a:lnTo>
                    <a:cubicBezTo>
                      <a:pt x="256" y="49"/>
                      <a:pt x="544" y="9"/>
                      <a:pt x="822" y="9"/>
                    </a:cubicBezTo>
                    <a:cubicBezTo>
                      <a:pt x="860" y="9"/>
                      <a:pt x="897" y="10"/>
                      <a:pt x="934" y="11"/>
                    </a:cubicBezTo>
                    <a:cubicBezTo>
                      <a:pt x="867" y="4"/>
                      <a:pt x="799" y="0"/>
                      <a:pt x="73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991" name="Google Shape;22449;p33">
                <a:extLst>
                  <a:ext uri="{FF2B5EF4-FFF2-40B4-BE49-F238E27FC236}">
                    <a16:creationId xmlns:a16="http://schemas.microsoft.com/office/drawing/2014/main" id="{7767B9F1-842C-40F3-9196-7178ECFAF510}"/>
                  </a:ext>
                </a:extLst>
              </p:cNvPr>
              <p:cNvSpPr/>
              <p:nvPr/>
            </p:nvSpPr>
            <p:spPr>
              <a:xfrm>
                <a:off x="4197794" y="1870650"/>
                <a:ext cx="53238" cy="80625"/>
              </a:xfrm>
              <a:custGeom>
                <a:avLst/>
                <a:gdLst/>
                <a:ahLst/>
                <a:cxnLst/>
                <a:rect l="l" t="t" r="r" b="b"/>
                <a:pathLst>
                  <a:path w="1526" h="2311" extrusionOk="0">
                    <a:moveTo>
                      <a:pt x="935" y="0"/>
                    </a:moveTo>
                    <a:cubicBezTo>
                      <a:pt x="487" y="0"/>
                      <a:pt x="131" y="455"/>
                      <a:pt x="79" y="685"/>
                    </a:cubicBezTo>
                    <a:cubicBezTo>
                      <a:pt x="23" y="919"/>
                      <a:pt x="1" y="1396"/>
                      <a:pt x="312" y="1908"/>
                    </a:cubicBezTo>
                    <a:cubicBezTo>
                      <a:pt x="516" y="2255"/>
                      <a:pt x="658" y="2310"/>
                      <a:pt x="729" y="2310"/>
                    </a:cubicBezTo>
                    <a:cubicBezTo>
                      <a:pt x="762" y="2310"/>
                      <a:pt x="779" y="2298"/>
                      <a:pt x="779" y="2298"/>
                    </a:cubicBezTo>
                    <a:lnTo>
                      <a:pt x="791" y="2231"/>
                    </a:lnTo>
                    <a:cubicBezTo>
                      <a:pt x="791" y="2231"/>
                      <a:pt x="1002" y="2197"/>
                      <a:pt x="1147" y="2019"/>
                    </a:cubicBezTo>
                    <a:cubicBezTo>
                      <a:pt x="1291" y="1853"/>
                      <a:pt x="1336" y="1708"/>
                      <a:pt x="1425" y="1330"/>
                    </a:cubicBezTo>
                    <a:cubicBezTo>
                      <a:pt x="1525" y="952"/>
                      <a:pt x="1525" y="84"/>
                      <a:pt x="1024" y="7"/>
                    </a:cubicBezTo>
                    <a:cubicBezTo>
                      <a:pt x="994" y="2"/>
                      <a:pt x="964" y="0"/>
                      <a:pt x="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992" name="Google Shape;22450;p33">
                <a:extLst>
                  <a:ext uri="{FF2B5EF4-FFF2-40B4-BE49-F238E27FC236}">
                    <a16:creationId xmlns:a16="http://schemas.microsoft.com/office/drawing/2014/main" id="{A0463DE4-DD97-4387-8B31-43F582F087AB}"/>
                  </a:ext>
                </a:extLst>
              </p:cNvPr>
              <p:cNvSpPr/>
              <p:nvPr/>
            </p:nvSpPr>
            <p:spPr>
              <a:xfrm>
                <a:off x="4198213" y="1870650"/>
                <a:ext cx="37295" cy="60774"/>
              </a:xfrm>
              <a:custGeom>
                <a:avLst/>
                <a:gdLst/>
                <a:ahLst/>
                <a:cxnLst/>
                <a:rect l="l" t="t" r="r" b="b"/>
                <a:pathLst>
                  <a:path w="1069" h="1742" extrusionOk="0">
                    <a:moveTo>
                      <a:pt x="923" y="0"/>
                    </a:moveTo>
                    <a:cubicBezTo>
                      <a:pt x="475" y="0"/>
                      <a:pt x="119" y="455"/>
                      <a:pt x="67" y="685"/>
                    </a:cubicBezTo>
                    <a:cubicBezTo>
                      <a:pt x="23" y="896"/>
                      <a:pt x="0" y="1297"/>
                      <a:pt x="211" y="1742"/>
                    </a:cubicBezTo>
                    <a:cubicBezTo>
                      <a:pt x="300" y="1663"/>
                      <a:pt x="379" y="1564"/>
                      <a:pt x="445" y="1463"/>
                    </a:cubicBezTo>
                    <a:cubicBezTo>
                      <a:pt x="623" y="1230"/>
                      <a:pt x="757" y="963"/>
                      <a:pt x="856" y="685"/>
                    </a:cubicBezTo>
                    <a:cubicBezTo>
                      <a:pt x="901" y="551"/>
                      <a:pt x="945" y="407"/>
                      <a:pt x="990" y="262"/>
                    </a:cubicBezTo>
                    <a:cubicBezTo>
                      <a:pt x="1012" y="185"/>
                      <a:pt x="1034" y="96"/>
                      <a:pt x="1068" y="29"/>
                    </a:cubicBezTo>
                    <a:cubicBezTo>
                      <a:pt x="1057" y="17"/>
                      <a:pt x="1034" y="17"/>
                      <a:pt x="1012" y="7"/>
                    </a:cubicBezTo>
                    <a:cubicBezTo>
                      <a:pt x="982" y="2"/>
                      <a:pt x="952" y="0"/>
                      <a:pt x="9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993" name="Google Shape;22451;p33">
                <a:extLst>
                  <a:ext uri="{FF2B5EF4-FFF2-40B4-BE49-F238E27FC236}">
                    <a16:creationId xmlns:a16="http://schemas.microsoft.com/office/drawing/2014/main" id="{344015D6-7FA7-472D-BB9E-7690F496DFA7}"/>
                  </a:ext>
                </a:extLst>
              </p:cNvPr>
              <p:cNvSpPr/>
              <p:nvPr/>
            </p:nvSpPr>
            <p:spPr>
              <a:xfrm>
                <a:off x="4227694" y="1876302"/>
                <a:ext cx="9350" cy="26410"/>
              </a:xfrm>
              <a:custGeom>
                <a:avLst/>
                <a:gdLst/>
                <a:ahLst/>
                <a:cxnLst/>
                <a:rect l="l" t="t" r="r" b="b"/>
                <a:pathLst>
                  <a:path w="268" h="757" extrusionOk="0">
                    <a:moveTo>
                      <a:pt x="268" y="0"/>
                    </a:moveTo>
                    <a:lnTo>
                      <a:pt x="268" y="0"/>
                    </a:lnTo>
                    <a:cubicBezTo>
                      <a:pt x="212" y="245"/>
                      <a:pt x="123" y="467"/>
                      <a:pt x="1" y="678"/>
                    </a:cubicBezTo>
                    <a:lnTo>
                      <a:pt x="34" y="757"/>
                    </a:lnTo>
                    <a:cubicBezTo>
                      <a:pt x="145" y="523"/>
                      <a:pt x="223" y="245"/>
                      <a:pt x="2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994" name="Google Shape;22452;p33">
                <a:extLst>
                  <a:ext uri="{FF2B5EF4-FFF2-40B4-BE49-F238E27FC236}">
                    <a16:creationId xmlns:a16="http://schemas.microsoft.com/office/drawing/2014/main" id="{8A375257-E887-44B5-A8CB-0941AE96B8E5}"/>
                  </a:ext>
                </a:extLst>
              </p:cNvPr>
              <p:cNvSpPr/>
              <p:nvPr/>
            </p:nvSpPr>
            <p:spPr>
              <a:xfrm>
                <a:off x="4215657" y="1894130"/>
                <a:ext cx="13990" cy="17479"/>
              </a:xfrm>
              <a:custGeom>
                <a:avLst/>
                <a:gdLst/>
                <a:ahLst/>
                <a:cxnLst/>
                <a:rect l="l" t="t" r="r" b="b"/>
                <a:pathLst>
                  <a:path w="401" h="501" extrusionOk="0">
                    <a:moveTo>
                      <a:pt x="1" y="1"/>
                    </a:moveTo>
                    <a:lnTo>
                      <a:pt x="1" y="1"/>
                    </a:lnTo>
                    <a:cubicBezTo>
                      <a:pt x="79" y="78"/>
                      <a:pt x="168" y="145"/>
                      <a:pt x="235" y="223"/>
                    </a:cubicBezTo>
                    <a:cubicBezTo>
                      <a:pt x="267" y="256"/>
                      <a:pt x="301" y="301"/>
                      <a:pt x="324" y="345"/>
                    </a:cubicBezTo>
                    <a:cubicBezTo>
                      <a:pt x="346" y="390"/>
                      <a:pt x="356" y="446"/>
                      <a:pt x="368" y="501"/>
                    </a:cubicBezTo>
                    <a:lnTo>
                      <a:pt x="401" y="468"/>
                    </a:lnTo>
                    <a:cubicBezTo>
                      <a:pt x="390" y="412"/>
                      <a:pt x="390" y="379"/>
                      <a:pt x="356" y="335"/>
                    </a:cubicBezTo>
                    <a:cubicBezTo>
                      <a:pt x="334" y="279"/>
                      <a:pt x="301" y="234"/>
                      <a:pt x="257" y="201"/>
                    </a:cubicBezTo>
                    <a:cubicBezTo>
                      <a:pt x="178" y="123"/>
                      <a:pt x="90"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995" name="Google Shape;22453;p33">
                <a:extLst>
                  <a:ext uri="{FF2B5EF4-FFF2-40B4-BE49-F238E27FC236}">
                    <a16:creationId xmlns:a16="http://schemas.microsoft.com/office/drawing/2014/main" id="{996FD172-B81F-4430-AF00-EB25BFB1CE98}"/>
                  </a:ext>
                </a:extLst>
              </p:cNvPr>
              <p:cNvSpPr/>
              <p:nvPr/>
            </p:nvSpPr>
            <p:spPr>
              <a:xfrm>
                <a:off x="4228077" y="1895282"/>
                <a:ext cx="13641" cy="29166"/>
              </a:xfrm>
              <a:custGeom>
                <a:avLst/>
                <a:gdLst/>
                <a:ahLst/>
                <a:cxnLst/>
                <a:rect l="l" t="t" r="r" b="b"/>
                <a:pathLst>
                  <a:path w="391" h="836" extrusionOk="0">
                    <a:moveTo>
                      <a:pt x="390" y="1"/>
                    </a:moveTo>
                    <a:cubicBezTo>
                      <a:pt x="312" y="268"/>
                      <a:pt x="178" y="512"/>
                      <a:pt x="0" y="713"/>
                    </a:cubicBezTo>
                    <a:lnTo>
                      <a:pt x="34" y="835"/>
                    </a:lnTo>
                    <a:cubicBezTo>
                      <a:pt x="201" y="601"/>
                      <a:pt x="334" y="268"/>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996" name="Google Shape;22454;p33">
                <a:extLst>
                  <a:ext uri="{FF2B5EF4-FFF2-40B4-BE49-F238E27FC236}">
                    <a16:creationId xmlns:a16="http://schemas.microsoft.com/office/drawing/2014/main" id="{A7A52BC8-B984-475D-B301-5AE69B107AF8}"/>
                  </a:ext>
                </a:extLst>
              </p:cNvPr>
              <p:cNvSpPr/>
              <p:nvPr/>
            </p:nvSpPr>
            <p:spPr>
              <a:xfrm>
                <a:off x="4208680" y="1919355"/>
                <a:ext cx="18665" cy="19851"/>
              </a:xfrm>
              <a:custGeom>
                <a:avLst/>
                <a:gdLst/>
                <a:ahLst/>
                <a:cxnLst/>
                <a:rect l="l" t="t" r="r" b="b"/>
                <a:pathLst>
                  <a:path w="535" h="569" extrusionOk="0">
                    <a:moveTo>
                      <a:pt x="0" y="0"/>
                    </a:moveTo>
                    <a:cubicBezTo>
                      <a:pt x="89" y="101"/>
                      <a:pt x="201" y="168"/>
                      <a:pt x="290" y="257"/>
                    </a:cubicBezTo>
                    <a:cubicBezTo>
                      <a:pt x="390" y="334"/>
                      <a:pt x="457" y="445"/>
                      <a:pt x="490" y="568"/>
                    </a:cubicBezTo>
                    <a:lnTo>
                      <a:pt x="534" y="556"/>
                    </a:lnTo>
                    <a:cubicBezTo>
                      <a:pt x="501" y="423"/>
                      <a:pt x="412" y="312"/>
                      <a:pt x="312" y="234"/>
                    </a:cubicBezTo>
                    <a:cubicBezTo>
                      <a:pt x="212" y="145"/>
                      <a:pt x="101"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997" name="Google Shape;22455;p33">
                <a:extLst>
                  <a:ext uri="{FF2B5EF4-FFF2-40B4-BE49-F238E27FC236}">
                    <a16:creationId xmlns:a16="http://schemas.microsoft.com/office/drawing/2014/main" id="{166840A6-FC4A-4D95-B0E9-AEE7F0F4747B}"/>
                  </a:ext>
                </a:extLst>
              </p:cNvPr>
              <p:cNvSpPr/>
              <p:nvPr/>
            </p:nvSpPr>
            <p:spPr>
              <a:xfrm>
                <a:off x="4227694" y="1909656"/>
                <a:ext cx="15944" cy="26794"/>
              </a:xfrm>
              <a:custGeom>
                <a:avLst/>
                <a:gdLst/>
                <a:ahLst/>
                <a:cxnLst/>
                <a:rect l="l" t="t" r="r" b="b"/>
                <a:pathLst>
                  <a:path w="457" h="768" extrusionOk="0">
                    <a:moveTo>
                      <a:pt x="456" y="1"/>
                    </a:moveTo>
                    <a:cubicBezTo>
                      <a:pt x="456" y="78"/>
                      <a:pt x="434" y="145"/>
                      <a:pt x="401" y="212"/>
                    </a:cubicBezTo>
                    <a:cubicBezTo>
                      <a:pt x="367" y="278"/>
                      <a:pt x="334" y="334"/>
                      <a:pt x="290" y="390"/>
                    </a:cubicBezTo>
                    <a:cubicBezTo>
                      <a:pt x="201" y="512"/>
                      <a:pt x="123" y="624"/>
                      <a:pt x="1" y="713"/>
                    </a:cubicBezTo>
                    <a:lnTo>
                      <a:pt x="1" y="768"/>
                    </a:lnTo>
                    <a:cubicBezTo>
                      <a:pt x="123" y="679"/>
                      <a:pt x="234" y="523"/>
                      <a:pt x="312" y="412"/>
                    </a:cubicBezTo>
                    <a:cubicBezTo>
                      <a:pt x="345" y="345"/>
                      <a:pt x="390" y="290"/>
                      <a:pt x="412" y="212"/>
                    </a:cubicBezTo>
                    <a:cubicBezTo>
                      <a:pt x="446" y="145"/>
                      <a:pt x="456" y="78"/>
                      <a:pt x="4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998" name="Google Shape;22456;p33">
                <a:extLst>
                  <a:ext uri="{FF2B5EF4-FFF2-40B4-BE49-F238E27FC236}">
                    <a16:creationId xmlns:a16="http://schemas.microsoft.com/office/drawing/2014/main" id="{E8ED2C6C-2FCC-4F48-BD3B-A759390E5CF9}"/>
                  </a:ext>
                </a:extLst>
              </p:cNvPr>
              <p:cNvSpPr/>
              <p:nvPr/>
            </p:nvSpPr>
            <p:spPr>
              <a:xfrm>
                <a:off x="4436466" y="1913214"/>
                <a:ext cx="87742" cy="66635"/>
              </a:xfrm>
              <a:custGeom>
                <a:avLst/>
                <a:gdLst/>
                <a:ahLst/>
                <a:cxnLst/>
                <a:rect l="l" t="t" r="r" b="b"/>
                <a:pathLst>
                  <a:path w="2515" h="1910" extrusionOk="0">
                    <a:moveTo>
                      <a:pt x="1142" y="0"/>
                    </a:moveTo>
                    <a:cubicBezTo>
                      <a:pt x="1070" y="0"/>
                      <a:pt x="997" y="7"/>
                      <a:pt x="923" y="21"/>
                    </a:cubicBezTo>
                    <a:cubicBezTo>
                      <a:pt x="456" y="99"/>
                      <a:pt x="312" y="199"/>
                      <a:pt x="312" y="199"/>
                    </a:cubicBezTo>
                    <a:lnTo>
                      <a:pt x="389" y="265"/>
                    </a:lnTo>
                    <a:cubicBezTo>
                      <a:pt x="389" y="265"/>
                      <a:pt x="0" y="666"/>
                      <a:pt x="56" y="1111"/>
                    </a:cubicBezTo>
                    <a:cubicBezTo>
                      <a:pt x="122" y="1545"/>
                      <a:pt x="468" y="1812"/>
                      <a:pt x="990" y="1889"/>
                    </a:cubicBezTo>
                    <a:cubicBezTo>
                      <a:pt x="1068" y="1903"/>
                      <a:pt x="1147" y="1909"/>
                      <a:pt x="1225" y="1909"/>
                    </a:cubicBezTo>
                    <a:cubicBezTo>
                      <a:pt x="1655" y="1909"/>
                      <a:pt x="2062" y="1717"/>
                      <a:pt x="2269" y="1500"/>
                    </a:cubicBezTo>
                    <a:cubicBezTo>
                      <a:pt x="2514" y="1244"/>
                      <a:pt x="2514" y="722"/>
                      <a:pt x="2180" y="433"/>
                    </a:cubicBezTo>
                    <a:cubicBezTo>
                      <a:pt x="1899" y="189"/>
                      <a:pt x="1531" y="0"/>
                      <a:pt x="11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999" name="Google Shape;22457;p33">
                <a:extLst>
                  <a:ext uri="{FF2B5EF4-FFF2-40B4-BE49-F238E27FC236}">
                    <a16:creationId xmlns:a16="http://schemas.microsoft.com/office/drawing/2014/main" id="{FE944BC4-2D35-41EB-A0FB-514CD2245AF4}"/>
                  </a:ext>
                </a:extLst>
              </p:cNvPr>
              <p:cNvSpPr/>
              <p:nvPr/>
            </p:nvSpPr>
            <p:spPr>
              <a:xfrm>
                <a:off x="4488450" y="1916249"/>
                <a:ext cx="35760" cy="56692"/>
              </a:xfrm>
              <a:custGeom>
                <a:avLst/>
                <a:gdLst/>
                <a:ahLst/>
                <a:cxnLst/>
                <a:rect l="l" t="t" r="r" b="b"/>
                <a:pathLst>
                  <a:path w="1025" h="1625" extrusionOk="0">
                    <a:moveTo>
                      <a:pt x="123" y="0"/>
                    </a:moveTo>
                    <a:cubicBezTo>
                      <a:pt x="112" y="45"/>
                      <a:pt x="112" y="79"/>
                      <a:pt x="101" y="112"/>
                    </a:cubicBezTo>
                    <a:cubicBezTo>
                      <a:pt x="78" y="245"/>
                      <a:pt x="56" y="368"/>
                      <a:pt x="34" y="490"/>
                    </a:cubicBezTo>
                    <a:cubicBezTo>
                      <a:pt x="12" y="724"/>
                      <a:pt x="1" y="968"/>
                      <a:pt x="90" y="1202"/>
                    </a:cubicBezTo>
                    <a:cubicBezTo>
                      <a:pt x="157" y="1391"/>
                      <a:pt x="301" y="1547"/>
                      <a:pt x="490" y="1624"/>
                    </a:cubicBezTo>
                    <a:cubicBezTo>
                      <a:pt x="601" y="1569"/>
                      <a:pt x="701" y="1491"/>
                      <a:pt x="779" y="1413"/>
                    </a:cubicBezTo>
                    <a:cubicBezTo>
                      <a:pt x="1024" y="1157"/>
                      <a:pt x="1024" y="635"/>
                      <a:pt x="690" y="346"/>
                    </a:cubicBezTo>
                    <a:cubicBezTo>
                      <a:pt x="523" y="201"/>
                      <a:pt x="335" y="79"/>
                      <a:pt x="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1000" name="Google Shape;22458;p33">
                <a:extLst>
                  <a:ext uri="{FF2B5EF4-FFF2-40B4-BE49-F238E27FC236}">
                    <a16:creationId xmlns:a16="http://schemas.microsoft.com/office/drawing/2014/main" id="{904389D4-0717-4DD4-96D4-7BB03F25D571}"/>
                  </a:ext>
                </a:extLst>
              </p:cNvPr>
              <p:cNvSpPr/>
              <p:nvPr/>
            </p:nvSpPr>
            <p:spPr>
              <a:xfrm>
                <a:off x="4449654" y="1923646"/>
                <a:ext cx="4291" cy="39981"/>
              </a:xfrm>
              <a:custGeom>
                <a:avLst/>
                <a:gdLst/>
                <a:ahLst/>
                <a:cxnLst/>
                <a:rect l="l" t="t" r="r" b="b"/>
                <a:pathLst>
                  <a:path w="123" h="1146" extrusionOk="0">
                    <a:moveTo>
                      <a:pt x="78" y="0"/>
                    </a:moveTo>
                    <a:lnTo>
                      <a:pt x="23" y="11"/>
                    </a:lnTo>
                    <a:cubicBezTo>
                      <a:pt x="56" y="33"/>
                      <a:pt x="67" y="100"/>
                      <a:pt x="67" y="144"/>
                    </a:cubicBezTo>
                    <a:cubicBezTo>
                      <a:pt x="67" y="200"/>
                      <a:pt x="56" y="245"/>
                      <a:pt x="45" y="289"/>
                    </a:cubicBezTo>
                    <a:cubicBezTo>
                      <a:pt x="23" y="389"/>
                      <a:pt x="11" y="478"/>
                      <a:pt x="1" y="579"/>
                    </a:cubicBezTo>
                    <a:cubicBezTo>
                      <a:pt x="1" y="678"/>
                      <a:pt x="1" y="779"/>
                      <a:pt x="11" y="868"/>
                    </a:cubicBezTo>
                    <a:cubicBezTo>
                      <a:pt x="23" y="967"/>
                      <a:pt x="56" y="1068"/>
                      <a:pt x="112" y="1145"/>
                    </a:cubicBezTo>
                    <a:cubicBezTo>
                      <a:pt x="56" y="1068"/>
                      <a:pt x="34" y="967"/>
                      <a:pt x="23" y="868"/>
                    </a:cubicBezTo>
                    <a:cubicBezTo>
                      <a:pt x="11" y="779"/>
                      <a:pt x="23" y="678"/>
                      <a:pt x="34" y="579"/>
                    </a:cubicBezTo>
                    <a:cubicBezTo>
                      <a:pt x="45" y="490"/>
                      <a:pt x="56" y="389"/>
                      <a:pt x="78" y="300"/>
                    </a:cubicBezTo>
                    <a:cubicBezTo>
                      <a:pt x="100" y="256"/>
                      <a:pt x="112" y="200"/>
                      <a:pt x="112" y="156"/>
                    </a:cubicBezTo>
                    <a:cubicBezTo>
                      <a:pt x="123" y="100"/>
                      <a:pt x="112" y="45"/>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1001" name="Google Shape;22459;p33">
                <a:extLst>
                  <a:ext uri="{FF2B5EF4-FFF2-40B4-BE49-F238E27FC236}">
                    <a16:creationId xmlns:a16="http://schemas.microsoft.com/office/drawing/2014/main" id="{8C3B3029-F336-417D-B206-9691B6361846}"/>
                  </a:ext>
                </a:extLst>
              </p:cNvPr>
              <p:cNvSpPr/>
              <p:nvPr/>
            </p:nvSpPr>
            <p:spPr>
              <a:xfrm>
                <a:off x="4477983" y="1946498"/>
                <a:ext cx="22154" cy="21421"/>
              </a:xfrm>
              <a:custGeom>
                <a:avLst/>
                <a:gdLst/>
                <a:ahLst/>
                <a:cxnLst/>
                <a:rect l="l" t="t" r="r" b="b"/>
                <a:pathLst>
                  <a:path w="635" h="614" extrusionOk="0">
                    <a:moveTo>
                      <a:pt x="0" y="1"/>
                    </a:moveTo>
                    <a:lnTo>
                      <a:pt x="0" y="1"/>
                    </a:lnTo>
                    <a:cubicBezTo>
                      <a:pt x="78" y="112"/>
                      <a:pt x="212" y="279"/>
                      <a:pt x="301" y="379"/>
                    </a:cubicBezTo>
                    <a:cubicBezTo>
                      <a:pt x="401" y="480"/>
                      <a:pt x="512" y="557"/>
                      <a:pt x="635" y="613"/>
                    </a:cubicBezTo>
                    <a:cubicBezTo>
                      <a:pt x="512" y="546"/>
                      <a:pt x="412" y="457"/>
                      <a:pt x="323" y="357"/>
                    </a:cubicBezTo>
                    <a:cubicBezTo>
                      <a:pt x="234" y="257"/>
                      <a:pt x="167" y="146"/>
                      <a:pt x="101" y="35"/>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1002" name="Google Shape;22460;p33">
                <a:extLst>
                  <a:ext uri="{FF2B5EF4-FFF2-40B4-BE49-F238E27FC236}">
                    <a16:creationId xmlns:a16="http://schemas.microsoft.com/office/drawing/2014/main" id="{4AF019AF-FB76-45B8-87DC-E234B1D9C5BE}"/>
                  </a:ext>
                </a:extLst>
              </p:cNvPr>
              <p:cNvSpPr/>
              <p:nvPr/>
            </p:nvSpPr>
            <p:spPr>
              <a:xfrm>
                <a:off x="4455096" y="1919355"/>
                <a:ext cx="19432" cy="8513"/>
              </a:xfrm>
              <a:custGeom>
                <a:avLst/>
                <a:gdLst/>
                <a:ahLst/>
                <a:cxnLst/>
                <a:rect l="l" t="t" r="r" b="b"/>
                <a:pathLst>
                  <a:path w="557" h="244" extrusionOk="0">
                    <a:moveTo>
                      <a:pt x="556" y="0"/>
                    </a:moveTo>
                    <a:lnTo>
                      <a:pt x="556" y="0"/>
                    </a:lnTo>
                    <a:cubicBezTo>
                      <a:pt x="467" y="34"/>
                      <a:pt x="379" y="101"/>
                      <a:pt x="290" y="145"/>
                    </a:cubicBezTo>
                    <a:cubicBezTo>
                      <a:pt x="231" y="167"/>
                      <a:pt x="164" y="184"/>
                      <a:pt x="102" y="184"/>
                    </a:cubicBezTo>
                    <a:cubicBezTo>
                      <a:pt x="69" y="184"/>
                      <a:pt x="38" y="179"/>
                      <a:pt x="11" y="168"/>
                    </a:cubicBezTo>
                    <a:lnTo>
                      <a:pt x="0" y="223"/>
                    </a:lnTo>
                    <a:cubicBezTo>
                      <a:pt x="38" y="231"/>
                      <a:pt x="71" y="244"/>
                      <a:pt x="107" y="244"/>
                    </a:cubicBezTo>
                    <a:cubicBezTo>
                      <a:pt x="122" y="244"/>
                      <a:pt x="139" y="241"/>
                      <a:pt x="156" y="234"/>
                    </a:cubicBezTo>
                    <a:cubicBezTo>
                      <a:pt x="211" y="223"/>
                      <a:pt x="256" y="201"/>
                      <a:pt x="300" y="178"/>
                    </a:cubicBezTo>
                    <a:cubicBezTo>
                      <a:pt x="389" y="123"/>
                      <a:pt x="467" y="45"/>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1003" name="Google Shape;22461;p33">
                <a:extLst>
                  <a:ext uri="{FF2B5EF4-FFF2-40B4-BE49-F238E27FC236}">
                    <a16:creationId xmlns:a16="http://schemas.microsoft.com/office/drawing/2014/main" id="{AD368AC8-4ACE-4A92-96BB-A7CF184ECEDE}"/>
                  </a:ext>
                </a:extLst>
              </p:cNvPr>
              <p:cNvSpPr/>
              <p:nvPr/>
            </p:nvSpPr>
            <p:spPr>
              <a:xfrm>
                <a:off x="4459353" y="1930623"/>
                <a:ext cx="36911" cy="39597"/>
              </a:xfrm>
              <a:custGeom>
                <a:avLst/>
                <a:gdLst/>
                <a:ahLst/>
                <a:cxnLst/>
                <a:rect l="l" t="t" r="r" b="b"/>
                <a:pathLst>
                  <a:path w="1058" h="1135" extrusionOk="0">
                    <a:moveTo>
                      <a:pt x="0" y="0"/>
                    </a:moveTo>
                    <a:cubicBezTo>
                      <a:pt x="134" y="156"/>
                      <a:pt x="190" y="389"/>
                      <a:pt x="245" y="589"/>
                    </a:cubicBezTo>
                    <a:cubicBezTo>
                      <a:pt x="267" y="690"/>
                      <a:pt x="301" y="790"/>
                      <a:pt x="345" y="890"/>
                    </a:cubicBezTo>
                    <a:cubicBezTo>
                      <a:pt x="390" y="979"/>
                      <a:pt x="445" y="1068"/>
                      <a:pt x="523" y="1135"/>
                    </a:cubicBezTo>
                    <a:cubicBezTo>
                      <a:pt x="457" y="1068"/>
                      <a:pt x="401" y="968"/>
                      <a:pt x="368" y="879"/>
                    </a:cubicBezTo>
                    <a:cubicBezTo>
                      <a:pt x="323" y="779"/>
                      <a:pt x="301" y="678"/>
                      <a:pt x="279" y="579"/>
                    </a:cubicBezTo>
                    <a:cubicBezTo>
                      <a:pt x="257" y="478"/>
                      <a:pt x="245" y="379"/>
                      <a:pt x="212" y="278"/>
                    </a:cubicBezTo>
                    <a:cubicBezTo>
                      <a:pt x="200" y="233"/>
                      <a:pt x="190" y="201"/>
                      <a:pt x="168" y="156"/>
                    </a:cubicBezTo>
                    <a:lnTo>
                      <a:pt x="168" y="156"/>
                    </a:lnTo>
                    <a:cubicBezTo>
                      <a:pt x="245" y="178"/>
                      <a:pt x="323" y="189"/>
                      <a:pt x="398" y="189"/>
                    </a:cubicBezTo>
                    <a:cubicBezTo>
                      <a:pt x="473" y="189"/>
                      <a:pt x="546" y="178"/>
                      <a:pt x="612" y="156"/>
                    </a:cubicBezTo>
                    <a:cubicBezTo>
                      <a:pt x="690" y="134"/>
                      <a:pt x="757" y="100"/>
                      <a:pt x="835" y="78"/>
                    </a:cubicBezTo>
                    <a:cubicBezTo>
                      <a:pt x="889" y="60"/>
                      <a:pt x="950" y="42"/>
                      <a:pt x="1013" y="42"/>
                    </a:cubicBezTo>
                    <a:cubicBezTo>
                      <a:pt x="1028" y="42"/>
                      <a:pt x="1043" y="43"/>
                      <a:pt x="1057" y="45"/>
                    </a:cubicBezTo>
                    <a:cubicBezTo>
                      <a:pt x="1036" y="42"/>
                      <a:pt x="1015" y="40"/>
                      <a:pt x="994" y="40"/>
                    </a:cubicBezTo>
                    <a:cubicBezTo>
                      <a:pt x="938" y="40"/>
                      <a:pt x="884" y="51"/>
                      <a:pt x="835" y="67"/>
                    </a:cubicBezTo>
                    <a:cubicBezTo>
                      <a:pt x="757" y="89"/>
                      <a:pt x="679" y="112"/>
                      <a:pt x="612" y="134"/>
                    </a:cubicBezTo>
                    <a:cubicBezTo>
                      <a:pt x="558" y="146"/>
                      <a:pt x="502" y="152"/>
                      <a:pt x="446" y="152"/>
                    </a:cubicBezTo>
                    <a:cubicBezTo>
                      <a:pt x="352" y="152"/>
                      <a:pt x="258" y="135"/>
                      <a:pt x="168" y="100"/>
                    </a:cubicBezTo>
                    <a:lnTo>
                      <a:pt x="156" y="134"/>
                    </a:lnTo>
                    <a:cubicBezTo>
                      <a:pt x="134" y="78"/>
                      <a:pt x="111" y="56"/>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1004" name="Google Shape;22462;p33">
                <a:extLst>
                  <a:ext uri="{FF2B5EF4-FFF2-40B4-BE49-F238E27FC236}">
                    <a16:creationId xmlns:a16="http://schemas.microsoft.com/office/drawing/2014/main" id="{108857D6-C953-4054-8217-1FA6FD658C4A}"/>
                  </a:ext>
                </a:extLst>
              </p:cNvPr>
              <p:cNvSpPr/>
              <p:nvPr/>
            </p:nvSpPr>
            <p:spPr>
              <a:xfrm>
                <a:off x="4477181" y="1943811"/>
                <a:ext cx="38062" cy="8582"/>
              </a:xfrm>
              <a:custGeom>
                <a:avLst/>
                <a:gdLst/>
                <a:ahLst/>
                <a:cxnLst/>
                <a:rect l="l" t="t" r="r" b="b"/>
                <a:pathLst>
                  <a:path w="1091" h="246" extrusionOk="0">
                    <a:moveTo>
                      <a:pt x="1" y="1"/>
                    </a:moveTo>
                    <a:lnTo>
                      <a:pt x="35" y="78"/>
                    </a:lnTo>
                    <a:cubicBezTo>
                      <a:pt x="223" y="122"/>
                      <a:pt x="368" y="145"/>
                      <a:pt x="557" y="145"/>
                    </a:cubicBezTo>
                    <a:cubicBezTo>
                      <a:pt x="628" y="137"/>
                      <a:pt x="693" y="129"/>
                      <a:pt x="760" y="129"/>
                    </a:cubicBezTo>
                    <a:cubicBezTo>
                      <a:pt x="788" y="129"/>
                      <a:pt x="817" y="131"/>
                      <a:pt x="846" y="134"/>
                    </a:cubicBezTo>
                    <a:cubicBezTo>
                      <a:pt x="935" y="145"/>
                      <a:pt x="1024" y="167"/>
                      <a:pt x="1091" y="245"/>
                    </a:cubicBezTo>
                    <a:cubicBezTo>
                      <a:pt x="1036" y="167"/>
                      <a:pt x="935" y="134"/>
                      <a:pt x="846" y="122"/>
                    </a:cubicBezTo>
                    <a:cubicBezTo>
                      <a:pt x="746" y="112"/>
                      <a:pt x="658" y="112"/>
                      <a:pt x="557" y="112"/>
                    </a:cubicBezTo>
                    <a:cubicBezTo>
                      <a:pt x="379" y="112"/>
                      <a:pt x="179"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1005" name="Google Shape;22463;p33">
                <a:extLst>
                  <a:ext uri="{FF2B5EF4-FFF2-40B4-BE49-F238E27FC236}">
                    <a16:creationId xmlns:a16="http://schemas.microsoft.com/office/drawing/2014/main" id="{954C7A06-FD40-4531-B9CC-5FCADD2382D6}"/>
                  </a:ext>
                </a:extLst>
              </p:cNvPr>
              <p:cNvSpPr/>
              <p:nvPr/>
            </p:nvSpPr>
            <p:spPr>
              <a:xfrm>
                <a:off x="4545876" y="1846543"/>
                <a:ext cx="93533" cy="60111"/>
              </a:xfrm>
              <a:custGeom>
                <a:avLst/>
                <a:gdLst/>
                <a:ahLst/>
                <a:cxnLst/>
                <a:rect l="l" t="t" r="r" b="b"/>
                <a:pathLst>
                  <a:path w="2681" h="1723" extrusionOk="0">
                    <a:moveTo>
                      <a:pt x="1392" y="1"/>
                    </a:moveTo>
                    <a:cubicBezTo>
                      <a:pt x="1176" y="1"/>
                      <a:pt x="947" y="28"/>
                      <a:pt x="723" y="97"/>
                    </a:cubicBezTo>
                    <a:cubicBezTo>
                      <a:pt x="246" y="230"/>
                      <a:pt x="12" y="486"/>
                      <a:pt x="12" y="486"/>
                    </a:cubicBezTo>
                    <a:lnTo>
                      <a:pt x="90" y="486"/>
                    </a:lnTo>
                    <a:cubicBezTo>
                      <a:pt x="90" y="486"/>
                      <a:pt x="1" y="698"/>
                      <a:pt x="256" y="1131"/>
                    </a:cubicBezTo>
                    <a:cubicBezTo>
                      <a:pt x="452" y="1487"/>
                      <a:pt x="670" y="1722"/>
                      <a:pt x="1079" y="1722"/>
                    </a:cubicBezTo>
                    <a:cubicBezTo>
                      <a:pt x="1181" y="1722"/>
                      <a:pt x="1296" y="1707"/>
                      <a:pt x="1425" y="1676"/>
                    </a:cubicBezTo>
                    <a:cubicBezTo>
                      <a:pt x="2058" y="1509"/>
                      <a:pt x="2470" y="1120"/>
                      <a:pt x="2581" y="842"/>
                    </a:cubicBezTo>
                    <a:cubicBezTo>
                      <a:pt x="2681" y="553"/>
                      <a:pt x="2648" y="397"/>
                      <a:pt x="2448" y="253"/>
                    </a:cubicBezTo>
                    <a:cubicBezTo>
                      <a:pt x="2294" y="137"/>
                      <a:pt x="1875" y="1"/>
                      <a:pt x="13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1006" name="Google Shape;22464;p33">
                <a:extLst>
                  <a:ext uri="{FF2B5EF4-FFF2-40B4-BE49-F238E27FC236}">
                    <a16:creationId xmlns:a16="http://schemas.microsoft.com/office/drawing/2014/main" id="{A56BB922-4F54-47F8-AAA5-B6F10BEDF79A}"/>
                  </a:ext>
                </a:extLst>
              </p:cNvPr>
              <p:cNvSpPr/>
              <p:nvPr/>
            </p:nvSpPr>
            <p:spPr>
              <a:xfrm>
                <a:off x="4577311" y="1846543"/>
                <a:ext cx="62100" cy="53448"/>
              </a:xfrm>
              <a:custGeom>
                <a:avLst/>
                <a:gdLst/>
                <a:ahLst/>
                <a:cxnLst/>
                <a:rect l="l" t="t" r="r" b="b"/>
                <a:pathLst>
                  <a:path w="1780" h="1532" extrusionOk="0">
                    <a:moveTo>
                      <a:pt x="498" y="1"/>
                    </a:moveTo>
                    <a:cubicBezTo>
                      <a:pt x="337" y="1"/>
                      <a:pt x="168" y="16"/>
                      <a:pt x="0" y="52"/>
                    </a:cubicBezTo>
                    <a:cubicBezTo>
                      <a:pt x="212" y="308"/>
                      <a:pt x="657" y="386"/>
                      <a:pt x="791" y="720"/>
                    </a:cubicBezTo>
                    <a:cubicBezTo>
                      <a:pt x="868" y="898"/>
                      <a:pt x="813" y="1076"/>
                      <a:pt x="813" y="1254"/>
                    </a:cubicBezTo>
                    <a:cubicBezTo>
                      <a:pt x="813" y="1365"/>
                      <a:pt x="857" y="1465"/>
                      <a:pt x="924" y="1531"/>
                    </a:cubicBezTo>
                    <a:cubicBezTo>
                      <a:pt x="1335" y="1343"/>
                      <a:pt x="1602" y="1053"/>
                      <a:pt x="1680" y="842"/>
                    </a:cubicBezTo>
                    <a:cubicBezTo>
                      <a:pt x="1780" y="553"/>
                      <a:pt x="1747" y="397"/>
                      <a:pt x="1547" y="253"/>
                    </a:cubicBezTo>
                    <a:cubicBezTo>
                      <a:pt x="1397" y="136"/>
                      <a:pt x="979" y="1"/>
                      <a:pt x="49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1007" name="Google Shape;22465;p33">
                <a:extLst>
                  <a:ext uri="{FF2B5EF4-FFF2-40B4-BE49-F238E27FC236}">
                    <a16:creationId xmlns:a16="http://schemas.microsoft.com/office/drawing/2014/main" id="{D669B6E1-AB74-4C8C-8EB1-64929BB21AE5}"/>
                  </a:ext>
                </a:extLst>
              </p:cNvPr>
              <p:cNvSpPr/>
              <p:nvPr/>
            </p:nvSpPr>
            <p:spPr>
              <a:xfrm>
                <a:off x="4552470" y="1863463"/>
                <a:ext cx="26061" cy="28747"/>
              </a:xfrm>
              <a:custGeom>
                <a:avLst/>
                <a:gdLst/>
                <a:ahLst/>
                <a:cxnLst/>
                <a:rect l="l" t="t" r="r" b="b"/>
                <a:pathLst>
                  <a:path w="747" h="824" extrusionOk="0">
                    <a:moveTo>
                      <a:pt x="34" y="1"/>
                    </a:moveTo>
                    <a:lnTo>
                      <a:pt x="1" y="45"/>
                    </a:lnTo>
                    <a:cubicBezTo>
                      <a:pt x="67" y="101"/>
                      <a:pt x="123" y="168"/>
                      <a:pt x="168" y="257"/>
                    </a:cubicBezTo>
                    <a:lnTo>
                      <a:pt x="301" y="490"/>
                    </a:lnTo>
                    <a:cubicBezTo>
                      <a:pt x="413" y="646"/>
                      <a:pt x="568" y="769"/>
                      <a:pt x="746" y="824"/>
                    </a:cubicBezTo>
                    <a:cubicBezTo>
                      <a:pt x="568" y="757"/>
                      <a:pt x="423" y="635"/>
                      <a:pt x="324" y="479"/>
                    </a:cubicBezTo>
                    <a:cubicBezTo>
                      <a:pt x="279" y="401"/>
                      <a:pt x="245" y="312"/>
                      <a:pt x="201" y="235"/>
                    </a:cubicBezTo>
                    <a:cubicBezTo>
                      <a:pt x="156" y="146"/>
                      <a:pt x="112" y="68"/>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1008" name="Google Shape;22466;p33">
                <a:extLst>
                  <a:ext uri="{FF2B5EF4-FFF2-40B4-BE49-F238E27FC236}">
                    <a16:creationId xmlns:a16="http://schemas.microsoft.com/office/drawing/2014/main" id="{154DDD99-C6B3-4FEE-8BB3-1E5FD51F14AE}"/>
                  </a:ext>
                </a:extLst>
              </p:cNvPr>
              <p:cNvSpPr/>
              <p:nvPr/>
            </p:nvSpPr>
            <p:spPr>
              <a:xfrm>
                <a:off x="4566077" y="1865417"/>
                <a:ext cx="34957" cy="27980"/>
              </a:xfrm>
              <a:custGeom>
                <a:avLst/>
                <a:gdLst/>
                <a:ahLst/>
                <a:cxnLst/>
                <a:rect l="l" t="t" r="r" b="b"/>
                <a:pathLst>
                  <a:path w="1002" h="802" extrusionOk="0">
                    <a:moveTo>
                      <a:pt x="134" y="1"/>
                    </a:moveTo>
                    <a:lnTo>
                      <a:pt x="0" y="34"/>
                    </a:lnTo>
                    <a:cubicBezTo>
                      <a:pt x="89" y="68"/>
                      <a:pt x="256" y="167"/>
                      <a:pt x="322" y="234"/>
                    </a:cubicBezTo>
                    <a:cubicBezTo>
                      <a:pt x="401" y="301"/>
                      <a:pt x="456" y="379"/>
                      <a:pt x="523" y="456"/>
                    </a:cubicBezTo>
                    <a:cubicBezTo>
                      <a:pt x="589" y="535"/>
                      <a:pt x="656" y="612"/>
                      <a:pt x="734" y="679"/>
                    </a:cubicBezTo>
                    <a:cubicBezTo>
                      <a:pt x="812" y="735"/>
                      <a:pt x="901" y="802"/>
                      <a:pt x="1001" y="802"/>
                    </a:cubicBezTo>
                    <a:cubicBezTo>
                      <a:pt x="901" y="790"/>
                      <a:pt x="812" y="723"/>
                      <a:pt x="745" y="657"/>
                    </a:cubicBezTo>
                    <a:cubicBezTo>
                      <a:pt x="678" y="590"/>
                      <a:pt x="612" y="512"/>
                      <a:pt x="556" y="434"/>
                    </a:cubicBezTo>
                    <a:cubicBezTo>
                      <a:pt x="500" y="357"/>
                      <a:pt x="434" y="268"/>
                      <a:pt x="367" y="201"/>
                    </a:cubicBezTo>
                    <a:cubicBezTo>
                      <a:pt x="300" y="123"/>
                      <a:pt x="223" y="56"/>
                      <a:pt x="1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1009" name="Google Shape;22467;p33">
                <a:extLst>
                  <a:ext uri="{FF2B5EF4-FFF2-40B4-BE49-F238E27FC236}">
                    <a16:creationId xmlns:a16="http://schemas.microsoft.com/office/drawing/2014/main" id="{A25E0FBE-4964-4698-B3FE-83AA78470887}"/>
                  </a:ext>
                </a:extLst>
              </p:cNvPr>
              <p:cNvSpPr/>
              <p:nvPr/>
            </p:nvSpPr>
            <p:spPr>
              <a:xfrm>
                <a:off x="4594022" y="1872430"/>
                <a:ext cx="22886" cy="15141"/>
              </a:xfrm>
              <a:custGeom>
                <a:avLst/>
                <a:gdLst/>
                <a:ahLst/>
                <a:cxnLst/>
                <a:rect l="l" t="t" r="r" b="b"/>
                <a:pathLst>
                  <a:path w="656" h="434" extrusionOk="0">
                    <a:moveTo>
                      <a:pt x="0" y="0"/>
                    </a:moveTo>
                    <a:cubicBezTo>
                      <a:pt x="45" y="45"/>
                      <a:pt x="134" y="100"/>
                      <a:pt x="189" y="144"/>
                    </a:cubicBezTo>
                    <a:cubicBezTo>
                      <a:pt x="233" y="178"/>
                      <a:pt x="278" y="222"/>
                      <a:pt x="322" y="255"/>
                    </a:cubicBezTo>
                    <a:cubicBezTo>
                      <a:pt x="378" y="300"/>
                      <a:pt x="423" y="344"/>
                      <a:pt x="478" y="378"/>
                    </a:cubicBezTo>
                    <a:cubicBezTo>
                      <a:pt x="534" y="411"/>
                      <a:pt x="589" y="433"/>
                      <a:pt x="656" y="433"/>
                    </a:cubicBezTo>
                    <a:cubicBezTo>
                      <a:pt x="589" y="423"/>
                      <a:pt x="534" y="400"/>
                      <a:pt x="478" y="367"/>
                    </a:cubicBezTo>
                    <a:cubicBezTo>
                      <a:pt x="433" y="334"/>
                      <a:pt x="389" y="289"/>
                      <a:pt x="344" y="245"/>
                    </a:cubicBezTo>
                    <a:cubicBezTo>
                      <a:pt x="300" y="200"/>
                      <a:pt x="255" y="144"/>
                      <a:pt x="211" y="111"/>
                    </a:cubicBezTo>
                    <a:cubicBezTo>
                      <a:pt x="156" y="67"/>
                      <a:pt x="122" y="45"/>
                      <a:pt x="7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1010" name="Google Shape;22468;p33">
                <a:extLst>
                  <a:ext uri="{FF2B5EF4-FFF2-40B4-BE49-F238E27FC236}">
                    <a16:creationId xmlns:a16="http://schemas.microsoft.com/office/drawing/2014/main" id="{762383BD-8F3E-4308-B385-91D973B49DFE}"/>
                  </a:ext>
                </a:extLst>
              </p:cNvPr>
              <p:cNvSpPr/>
              <p:nvPr/>
            </p:nvSpPr>
            <p:spPr>
              <a:xfrm>
                <a:off x="4552889" y="1849403"/>
                <a:ext cx="35725" cy="16048"/>
              </a:xfrm>
              <a:custGeom>
                <a:avLst/>
                <a:gdLst/>
                <a:ahLst/>
                <a:cxnLst/>
                <a:rect l="l" t="t" r="r" b="b"/>
                <a:pathLst>
                  <a:path w="1024" h="460" extrusionOk="0">
                    <a:moveTo>
                      <a:pt x="979" y="1"/>
                    </a:moveTo>
                    <a:cubicBezTo>
                      <a:pt x="905" y="1"/>
                      <a:pt x="832" y="22"/>
                      <a:pt x="767" y="59"/>
                    </a:cubicBezTo>
                    <a:cubicBezTo>
                      <a:pt x="690" y="92"/>
                      <a:pt x="611" y="137"/>
                      <a:pt x="534" y="181"/>
                    </a:cubicBezTo>
                    <a:cubicBezTo>
                      <a:pt x="456" y="226"/>
                      <a:pt x="389" y="270"/>
                      <a:pt x="312" y="304"/>
                    </a:cubicBezTo>
                    <a:cubicBezTo>
                      <a:pt x="233" y="337"/>
                      <a:pt x="78" y="382"/>
                      <a:pt x="0" y="393"/>
                    </a:cubicBezTo>
                    <a:lnTo>
                      <a:pt x="89" y="460"/>
                    </a:lnTo>
                    <a:cubicBezTo>
                      <a:pt x="178" y="448"/>
                      <a:pt x="256" y="404"/>
                      <a:pt x="334" y="359"/>
                    </a:cubicBezTo>
                    <a:cubicBezTo>
                      <a:pt x="411" y="315"/>
                      <a:pt x="490" y="260"/>
                      <a:pt x="556" y="215"/>
                    </a:cubicBezTo>
                    <a:cubicBezTo>
                      <a:pt x="634" y="171"/>
                      <a:pt x="700" y="115"/>
                      <a:pt x="779" y="70"/>
                    </a:cubicBezTo>
                    <a:cubicBezTo>
                      <a:pt x="848" y="41"/>
                      <a:pt x="918" y="2"/>
                      <a:pt x="996" y="2"/>
                    </a:cubicBezTo>
                    <a:cubicBezTo>
                      <a:pt x="1005" y="2"/>
                      <a:pt x="1014" y="2"/>
                      <a:pt x="1023" y="3"/>
                    </a:cubicBezTo>
                    <a:cubicBezTo>
                      <a:pt x="1009" y="2"/>
                      <a:pt x="994" y="1"/>
                      <a:pt x="9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1011" name="Google Shape;22469;p33">
                <a:extLst>
                  <a:ext uri="{FF2B5EF4-FFF2-40B4-BE49-F238E27FC236}">
                    <a16:creationId xmlns:a16="http://schemas.microsoft.com/office/drawing/2014/main" id="{9922A914-2B68-47EB-A8DB-16D1ED8EDB84}"/>
                  </a:ext>
                </a:extLst>
              </p:cNvPr>
              <p:cNvSpPr/>
              <p:nvPr/>
            </p:nvSpPr>
            <p:spPr>
              <a:xfrm>
                <a:off x="4575741" y="1856486"/>
                <a:ext cx="26061" cy="11304"/>
              </a:xfrm>
              <a:custGeom>
                <a:avLst/>
                <a:gdLst/>
                <a:ahLst/>
                <a:cxnLst/>
                <a:rect l="l" t="t" r="r" b="b"/>
                <a:pathLst>
                  <a:path w="747" h="324" extrusionOk="0">
                    <a:moveTo>
                      <a:pt x="747" y="1"/>
                    </a:moveTo>
                    <a:lnTo>
                      <a:pt x="747" y="1"/>
                    </a:lnTo>
                    <a:cubicBezTo>
                      <a:pt x="613" y="23"/>
                      <a:pt x="502" y="101"/>
                      <a:pt x="379" y="168"/>
                    </a:cubicBezTo>
                    <a:cubicBezTo>
                      <a:pt x="324" y="201"/>
                      <a:pt x="268" y="235"/>
                      <a:pt x="201" y="245"/>
                    </a:cubicBezTo>
                    <a:cubicBezTo>
                      <a:pt x="146" y="268"/>
                      <a:pt x="79" y="268"/>
                      <a:pt x="1" y="279"/>
                    </a:cubicBezTo>
                    <a:lnTo>
                      <a:pt x="12" y="324"/>
                    </a:lnTo>
                    <a:cubicBezTo>
                      <a:pt x="79" y="324"/>
                      <a:pt x="146" y="312"/>
                      <a:pt x="213" y="290"/>
                    </a:cubicBezTo>
                    <a:cubicBezTo>
                      <a:pt x="279" y="268"/>
                      <a:pt x="346" y="235"/>
                      <a:pt x="401" y="190"/>
                    </a:cubicBezTo>
                    <a:cubicBezTo>
                      <a:pt x="513" y="123"/>
                      <a:pt x="613" y="34"/>
                      <a:pt x="74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1012" name="Google Shape;22470;p33">
                <a:extLst>
                  <a:ext uri="{FF2B5EF4-FFF2-40B4-BE49-F238E27FC236}">
                    <a16:creationId xmlns:a16="http://schemas.microsoft.com/office/drawing/2014/main" id="{F1A80D73-EBF5-4DE7-B248-5A868604C70F}"/>
                  </a:ext>
                </a:extLst>
              </p:cNvPr>
              <p:cNvSpPr/>
              <p:nvPr/>
            </p:nvSpPr>
            <p:spPr>
              <a:xfrm>
                <a:off x="4599814" y="1872255"/>
                <a:ext cx="27980" cy="4221"/>
              </a:xfrm>
              <a:custGeom>
                <a:avLst/>
                <a:gdLst/>
                <a:ahLst/>
                <a:cxnLst/>
                <a:rect l="l" t="t" r="r" b="b"/>
                <a:pathLst>
                  <a:path w="802" h="121" extrusionOk="0">
                    <a:moveTo>
                      <a:pt x="587" y="0"/>
                    </a:moveTo>
                    <a:cubicBezTo>
                      <a:pt x="543" y="0"/>
                      <a:pt x="494" y="11"/>
                      <a:pt x="445" y="27"/>
                    </a:cubicBezTo>
                    <a:cubicBezTo>
                      <a:pt x="390" y="38"/>
                      <a:pt x="334" y="60"/>
                      <a:pt x="267" y="60"/>
                    </a:cubicBezTo>
                    <a:cubicBezTo>
                      <a:pt x="251" y="64"/>
                      <a:pt x="226" y="65"/>
                      <a:pt x="197" y="65"/>
                    </a:cubicBezTo>
                    <a:cubicBezTo>
                      <a:pt x="129" y="65"/>
                      <a:pt x="40" y="57"/>
                      <a:pt x="0" y="50"/>
                    </a:cubicBezTo>
                    <a:lnTo>
                      <a:pt x="0" y="50"/>
                    </a:lnTo>
                    <a:lnTo>
                      <a:pt x="79" y="116"/>
                    </a:lnTo>
                    <a:cubicBezTo>
                      <a:pt x="98" y="119"/>
                      <a:pt x="118" y="121"/>
                      <a:pt x="137" y="121"/>
                    </a:cubicBezTo>
                    <a:cubicBezTo>
                      <a:pt x="184" y="121"/>
                      <a:pt x="232" y="113"/>
                      <a:pt x="279" y="105"/>
                    </a:cubicBezTo>
                    <a:cubicBezTo>
                      <a:pt x="334" y="94"/>
                      <a:pt x="401" y="72"/>
                      <a:pt x="457" y="50"/>
                    </a:cubicBezTo>
                    <a:cubicBezTo>
                      <a:pt x="512" y="27"/>
                      <a:pt x="579" y="16"/>
                      <a:pt x="635" y="16"/>
                    </a:cubicBezTo>
                    <a:cubicBezTo>
                      <a:pt x="702" y="27"/>
                      <a:pt x="757" y="60"/>
                      <a:pt x="801" y="94"/>
                    </a:cubicBezTo>
                    <a:cubicBezTo>
                      <a:pt x="757" y="50"/>
                      <a:pt x="702" y="16"/>
                      <a:pt x="635" y="5"/>
                    </a:cubicBezTo>
                    <a:cubicBezTo>
                      <a:pt x="620" y="2"/>
                      <a:pt x="604" y="0"/>
                      <a:pt x="58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1013" name="Google Shape;22471;p33">
                <a:extLst>
                  <a:ext uri="{FF2B5EF4-FFF2-40B4-BE49-F238E27FC236}">
                    <a16:creationId xmlns:a16="http://schemas.microsoft.com/office/drawing/2014/main" id="{AF661623-07D7-4484-ADC1-70697CF15DDC}"/>
                  </a:ext>
                </a:extLst>
              </p:cNvPr>
              <p:cNvSpPr/>
              <p:nvPr/>
            </p:nvSpPr>
            <p:spPr>
              <a:xfrm>
                <a:off x="4628945" y="1707233"/>
                <a:ext cx="96638" cy="74520"/>
              </a:xfrm>
              <a:custGeom>
                <a:avLst/>
                <a:gdLst/>
                <a:ahLst/>
                <a:cxnLst/>
                <a:rect l="l" t="t" r="r" b="b"/>
                <a:pathLst>
                  <a:path w="2770" h="2136" extrusionOk="0">
                    <a:moveTo>
                      <a:pt x="2097" y="1"/>
                    </a:moveTo>
                    <a:cubicBezTo>
                      <a:pt x="1746" y="1"/>
                      <a:pt x="1300" y="84"/>
                      <a:pt x="979" y="264"/>
                    </a:cubicBezTo>
                    <a:cubicBezTo>
                      <a:pt x="423" y="575"/>
                      <a:pt x="312" y="675"/>
                      <a:pt x="156" y="986"/>
                    </a:cubicBezTo>
                    <a:cubicBezTo>
                      <a:pt x="11" y="1298"/>
                      <a:pt x="22" y="1487"/>
                      <a:pt x="22" y="1487"/>
                    </a:cubicBezTo>
                    <a:cubicBezTo>
                      <a:pt x="0" y="1654"/>
                      <a:pt x="33" y="2066"/>
                      <a:pt x="433" y="2132"/>
                    </a:cubicBezTo>
                    <a:cubicBezTo>
                      <a:pt x="450" y="2135"/>
                      <a:pt x="468" y="2136"/>
                      <a:pt x="487" y="2136"/>
                    </a:cubicBezTo>
                    <a:cubicBezTo>
                      <a:pt x="920" y="2136"/>
                      <a:pt x="1892" y="1553"/>
                      <a:pt x="2191" y="1287"/>
                    </a:cubicBezTo>
                    <a:cubicBezTo>
                      <a:pt x="2491" y="998"/>
                      <a:pt x="2769" y="319"/>
                      <a:pt x="2625" y="130"/>
                    </a:cubicBezTo>
                    <a:cubicBezTo>
                      <a:pt x="2559" y="46"/>
                      <a:pt x="2354" y="1"/>
                      <a:pt x="209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1014" name="Google Shape;22472;p33">
                <a:extLst>
                  <a:ext uri="{FF2B5EF4-FFF2-40B4-BE49-F238E27FC236}">
                    <a16:creationId xmlns:a16="http://schemas.microsoft.com/office/drawing/2014/main" id="{8AE94C04-12AD-4AF8-AEFC-9881C022B2D2}"/>
                  </a:ext>
                </a:extLst>
              </p:cNvPr>
              <p:cNvSpPr/>
              <p:nvPr/>
            </p:nvSpPr>
            <p:spPr>
              <a:xfrm>
                <a:off x="4637074" y="1707233"/>
                <a:ext cx="86172" cy="29410"/>
              </a:xfrm>
              <a:custGeom>
                <a:avLst/>
                <a:gdLst/>
                <a:ahLst/>
                <a:cxnLst/>
                <a:rect l="l" t="t" r="r" b="b"/>
                <a:pathLst>
                  <a:path w="2470" h="843" extrusionOk="0">
                    <a:moveTo>
                      <a:pt x="1864" y="1"/>
                    </a:moveTo>
                    <a:cubicBezTo>
                      <a:pt x="1513" y="1"/>
                      <a:pt x="1067" y="84"/>
                      <a:pt x="746" y="264"/>
                    </a:cubicBezTo>
                    <a:cubicBezTo>
                      <a:pt x="289" y="519"/>
                      <a:pt x="123" y="631"/>
                      <a:pt x="0" y="842"/>
                    </a:cubicBezTo>
                    <a:cubicBezTo>
                      <a:pt x="212" y="753"/>
                      <a:pt x="445" y="687"/>
                      <a:pt x="679" y="664"/>
                    </a:cubicBezTo>
                    <a:cubicBezTo>
                      <a:pt x="774" y="654"/>
                      <a:pt x="868" y="650"/>
                      <a:pt x="963" y="650"/>
                    </a:cubicBezTo>
                    <a:cubicBezTo>
                      <a:pt x="1191" y="650"/>
                      <a:pt x="1419" y="674"/>
                      <a:pt x="1646" y="697"/>
                    </a:cubicBezTo>
                    <a:cubicBezTo>
                      <a:pt x="1764" y="708"/>
                      <a:pt x="1879" y="717"/>
                      <a:pt x="1994" y="717"/>
                    </a:cubicBezTo>
                    <a:cubicBezTo>
                      <a:pt x="2107" y="717"/>
                      <a:pt x="2220" y="709"/>
                      <a:pt x="2336" y="687"/>
                    </a:cubicBezTo>
                    <a:cubicBezTo>
                      <a:pt x="2425" y="453"/>
                      <a:pt x="2469" y="230"/>
                      <a:pt x="2392" y="130"/>
                    </a:cubicBezTo>
                    <a:cubicBezTo>
                      <a:pt x="2326" y="46"/>
                      <a:pt x="2121" y="1"/>
                      <a:pt x="186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1015" name="Google Shape;22473;p33">
                <a:extLst>
                  <a:ext uri="{FF2B5EF4-FFF2-40B4-BE49-F238E27FC236}">
                    <a16:creationId xmlns:a16="http://schemas.microsoft.com/office/drawing/2014/main" id="{579B3753-D426-4B14-96EC-1931944E2BBD}"/>
                  </a:ext>
                </a:extLst>
              </p:cNvPr>
              <p:cNvSpPr/>
              <p:nvPr/>
            </p:nvSpPr>
            <p:spPr>
              <a:xfrm>
                <a:off x="4638610" y="1749553"/>
                <a:ext cx="39632" cy="7257"/>
              </a:xfrm>
              <a:custGeom>
                <a:avLst/>
                <a:gdLst/>
                <a:ahLst/>
                <a:cxnLst/>
                <a:rect l="l" t="t" r="r" b="b"/>
                <a:pathLst>
                  <a:path w="1136" h="208" extrusionOk="0">
                    <a:moveTo>
                      <a:pt x="701" y="0"/>
                    </a:moveTo>
                    <a:cubicBezTo>
                      <a:pt x="664" y="0"/>
                      <a:pt x="627" y="3"/>
                      <a:pt x="591" y="7"/>
                    </a:cubicBezTo>
                    <a:lnTo>
                      <a:pt x="290" y="40"/>
                    </a:lnTo>
                    <a:cubicBezTo>
                      <a:pt x="201" y="52"/>
                      <a:pt x="134" y="85"/>
                      <a:pt x="35" y="85"/>
                    </a:cubicBezTo>
                    <a:lnTo>
                      <a:pt x="1" y="152"/>
                    </a:lnTo>
                    <a:cubicBezTo>
                      <a:pt x="101" y="141"/>
                      <a:pt x="201" y="129"/>
                      <a:pt x="301" y="107"/>
                    </a:cubicBezTo>
                    <a:cubicBezTo>
                      <a:pt x="401" y="96"/>
                      <a:pt x="502" y="74"/>
                      <a:pt x="591" y="52"/>
                    </a:cubicBezTo>
                    <a:cubicBezTo>
                      <a:pt x="645" y="40"/>
                      <a:pt x="701" y="31"/>
                      <a:pt x="754" y="31"/>
                    </a:cubicBezTo>
                    <a:cubicBezTo>
                      <a:pt x="797" y="31"/>
                      <a:pt x="840" y="37"/>
                      <a:pt x="880" y="52"/>
                    </a:cubicBezTo>
                    <a:cubicBezTo>
                      <a:pt x="924" y="63"/>
                      <a:pt x="969" y="85"/>
                      <a:pt x="1013" y="119"/>
                    </a:cubicBezTo>
                    <a:cubicBezTo>
                      <a:pt x="1046" y="152"/>
                      <a:pt x="1080" y="185"/>
                      <a:pt x="1135" y="208"/>
                    </a:cubicBezTo>
                    <a:cubicBezTo>
                      <a:pt x="1080" y="185"/>
                      <a:pt x="1058" y="141"/>
                      <a:pt x="1013" y="107"/>
                    </a:cubicBezTo>
                    <a:cubicBezTo>
                      <a:pt x="979" y="74"/>
                      <a:pt x="935" y="40"/>
                      <a:pt x="890" y="30"/>
                    </a:cubicBezTo>
                    <a:cubicBezTo>
                      <a:pt x="828" y="8"/>
                      <a:pt x="764" y="0"/>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1016" name="Google Shape;22474;p33">
                <a:extLst>
                  <a:ext uri="{FF2B5EF4-FFF2-40B4-BE49-F238E27FC236}">
                    <a16:creationId xmlns:a16="http://schemas.microsoft.com/office/drawing/2014/main" id="{861FA4EF-BD0C-49CC-8D95-42AD44CB9EF1}"/>
                  </a:ext>
                </a:extLst>
              </p:cNvPr>
              <p:cNvSpPr/>
              <p:nvPr/>
            </p:nvSpPr>
            <p:spPr>
              <a:xfrm>
                <a:off x="4675103" y="1730783"/>
                <a:ext cx="30701" cy="9315"/>
              </a:xfrm>
              <a:custGeom>
                <a:avLst/>
                <a:gdLst/>
                <a:ahLst/>
                <a:cxnLst/>
                <a:rect l="l" t="t" r="r" b="b"/>
                <a:pathLst>
                  <a:path w="880" h="267" extrusionOk="0">
                    <a:moveTo>
                      <a:pt x="145" y="0"/>
                    </a:moveTo>
                    <a:cubicBezTo>
                      <a:pt x="111" y="0"/>
                      <a:pt x="101" y="0"/>
                      <a:pt x="56" y="22"/>
                    </a:cubicBezTo>
                    <a:lnTo>
                      <a:pt x="0" y="89"/>
                    </a:lnTo>
                    <a:cubicBezTo>
                      <a:pt x="22" y="78"/>
                      <a:pt x="111" y="67"/>
                      <a:pt x="145" y="67"/>
                    </a:cubicBezTo>
                    <a:lnTo>
                      <a:pt x="256" y="67"/>
                    </a:lnTo>
                    <a:cubicBezTo>
                      <a:pt x="323" y="78"/>
                      <a:pt x="401" y="89"/>
                      <a:pt x="467" y="101"/>
                    </a:cubicBezTo>
                    <a:cubicBezTo>
                      <a:pt x="612" y="133"/>
                      <a:pt x="756" y="190"/>
                      <a:pt x="879" y="267"/>
                    </a:cubicBezTo>
                    <a:cubicBezTo>
                      <a:pt x="756" y="178"/>
                      <a:pt x="623" y="111"/>
                      <a:pt x="479" y="67"/>
                    </a:cubicBezTo>
                    <a:cubicBezTo>
                      <a:pt x="412" y="44"/>
                      <a:pt x="334" y="22"/>
                      <a:pt x="256" y="12"/>
                    </a:cubicBezTo>
                    <a:cubicBezTo>
                      <a:pt x="223" y="12"/>
                      <a:pt x="190" y="0"/>
                      <a:pt x="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1017" name="Google Shape;22475;p33">
                <a:extLst>
                  <a:ext uri="{FF2B5EF4-FFF2-40B4-BE49-F238E27FC236}">
                    <a16:creationId xmlns:a16="http://schemas.microsoft.com/office/drawing/2014/main" id="{FF27804B-B101-416F-A785-D07AD03D64D1}"/>
                  </a:ext>
                </a:extLst>
              </p:cNvPr>
              <p:cNvSpPr/>
              <p:nvPr/>
            </p:nvSpPr>
            <p:spPr>
              <a:xfrm>
                <a:off x="4692931" y="1723771"/>
                <a:ext cx="17514" cy="3698"/>
              </a:xfrm>
              <a:custGeom>
                <a:avLst/>
                <a:gdLst/>
                <a:ahLst/>
                <a:cxnLst/>
                <a:rect l="l" t="t" r="r" b="b"/>
                <a:pathLst>
                  <a:path w="502" h="106" extrusionOk="0">
                    <a:moveTo>
                      <a:pt x="35" y="1"/>
                    </a:moveTo>
                    <a:cubicBezTo>
                      <a:pt x="23" y="1"/>
                      <a:pt x="12" y="1"/>
                      <a:pt x="1" y="23"/>
                    </a:cubicBezTo>
                    <a:lnTo>
                      <a:pt x="79" y="45"/>
                    </a:lnTo>
                    <a:cubicBezTo>
                      <a:pt x="101" y="57"/>
                      <a:pt x="124" y="57"/>
                      <a:pt x="146" y="57"/>
                    </a:cubicBezTo>
                    <a:cubicBezTo>
                      <a:pt x="179" y="68"/>
                      <a:pt x="223" y="68"/>
                      <a:pt x="257" y="79"/>
                    </a:cubicBezTo>
                    <a:cubicBezTo>
                      <a:pt x="322" y="95"/>
                      <a:pt x="381" y="106"/>
                      <a:pt x="439" y="106"/>
                    </a:cubicBezTo>
                    <a:cubicBezTo>
                      <a:pt x="460" y="106"/>
                      <a:pt x="481" y="104"/>
                      <a:pt x="502" y="101"/>
                    </a:cubicBezTo>
                    <a:cubicBezTo>
                      <a:pt x="423" y="101"/>
                      <a:pt x="346" y="79"/>
                      <a:pt x="268" y="57"/>
                    </a:cubicBezTo>
                    <a:cubicBezTo>
                      <a:pt x="235" y="45"/>
                      <a:pt x="190" y="35"/>
                      <a:pt x="146" y="23"/>
                    </a:cubicBezTo>
                    <a:cubicBezTo>
                      <a:pt x="134" y="12"/>
                      <a:pt x="112" y="12"/>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1018" name="Google Shape;22476;p33">
                <a:extLst>
                  <a:ext uri="{FF2B5EF4-FFF2-40B4-BE49-F238E27FC236}">
                    <a16:creationId xmlns:a16="http://schemas.microsoft.com/office/drawing/2014/main" id="{0D40A75C-8D7E-4637-BECC-F494B3B0B91C}"/>
                  </a:ext>
                </a:extLst>
              </p:cNvPr>
              <p:cNvSpPr/>
              <p:nvPr/>
            </p:nvSpPr>
            <p:spPr>
              <a:xfrm>
                <a:off x="4645587" y="1714106"/>
                <a:ext cx="30701" cy="34155"/>
              </a:xfrm>
              <a:custGeom>
                <a:avLst/>
                <a:gdLst/>
                <a:ahLst/>
                <a:cxnLst/>
                <a:rect l="l" t="t" r="r" b="b"/>
                <a:pathLst>
                  <a:path w="880" h="979" extrusionOk="0">
                    <a:moveTo>
                      <a:pt x="880" y="0"/>
                    </a:moveTo>
                    <a:cubicBezTo>
                      <a:pt x="724" y="144"/>
                      <a:pt x="601" y="312"/>
                      <a:pt x="480" y="467"/>
                    </a:cubicBezTo>
                    <a:cubicBezTo>
                      <a:pt x="346" y="634"/>
                      <a:pt x="168" y="856"/>
                      <a:pt x="1" y="979"/>
                    </a:cubicBezTo>
                    <a:lnTo>
                      <a:pt x="101" y="979"/>
                    </a:lnTo>
                    <a:cubicBezTo>
                      <a:pt x="268" y="834"/>
                      <a:pt x="391" y="668"/>
                      <a:pt x="513" y="490"/>
                    </a:cubicBezTo>
                    <a:cubicBezTo>
                      <a:pt x="624" y="322"/>
                      <a:pt x="735" y="144"/>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1019" name="Google Shape;22477;p33">
                <a:extLst>
                  <a:ext uri="{FF2B5EF4-FFF2-40B4-BE49-F238E27FC236}">
                    <a16:creationId xmlns:a16="http://schemas.microsoft.com/office/drawing/2014/main" id="{73A2EC8A-E088-4DD8-AC72-4C0BADF1BE87}"/>
                  </a:ext>
                </a:extLst>
              </p:cNvPr>
              <p:cNvSpPr/>
              <p:nvPr/>
            </p:nvSpPr>
            <p:spPr>
              <a:xfrm>
                <a:off x="4682081" y="1718363"/>
                <a:ext cx="13222" cy="11652"/>
              </a:xfrm>
              <a:custGeom>
                <a:avLst/>
                <a:gdLst/>
                <a:ahLst/>
                <a:cxnLst/>
                <a:rect l="l" t="t" r="r" b="b"/>
                <a:pathLst>
                  <a:path w="379" h="334" extrusionOk="0">
                    <a:moveTo>
                      <a:pt x="379" y="0"/>
                    </a:moveTo>
                    <a:cubicBezTo>
                      <a:pt x="234" y="67"/>
                      <a:pt x="112" y="178"/>
                      <a:pt x="0" y="301"/>
                    </a:cubicBezTo>
                    <a:lnTo>
                      <a:pt x="45" y="334"/>
                    </a:lnTo>
                    <a:cubicBezTo>
                      <a:pt x="134" y="200"/>
                      <a:pt x="245" y="8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1020" name="Google Shape;22478;p33">
                <a:extLst>
                  <a:ext uri="{FF2B5EF4-FFF2-40B4-BE49-F238E27FC236}">
                    <a16:creationId xmlns:a16="http://schemas.microsoft.com/office/drawing/2014/main" id="{3669DFD8-9556-4FEB-9003-BEDFFF8390FB}"/>
                  </a:ext>
                </a:extLst>
              </p:cNvPr>
              <p:cNvSpPr/>
              <p:nvPr/>
            </p:nvSpPr>
            <p:spPr>
              <a:xfrm>
                <a:off x="4168732" y="1598835"/>
                <a:ext cx="535104" cy="448235"/>
              </a:xfrm>
              <a:custGeom>
                <a:avLst/>
                <a:gdLst/>
                <a:ahLst/>
                <a:cxnLst/>
                <a:rect l="l" t="t" r="r" b="b"/>
                <a:pathLst>
                  <a:path w="15338" h="12848" extrusionOk="0">
                    <a:moveTo>
                      <a:pt x="14592" y="0"/>
                    </a:moveTo>
                    <a:cubicBezTo>
                      <a:pt x="14314" y="890"/>
                      <a:pt x="13980" y="1758"/>
                      <a:pt x="13569" y="2592"/>
                    </a:cubicBezTo>
                    <a:cubicBezTo>
                      <a:pt x="13357" y="3003"/>
                      <a:pt x="13124" y="3404"/>
                      <a:pt x="12868" y="3794"/>
                    </a:cubicBezTo>
                    <a:cubicBezTo>
                      <a:pt x="12702" y="4038"/>
                      <a:pt x="12546" y="4283"/>
                      <a:pt x="12379" y="4516"/>
                    </a:cubicBezTo>
                    <a:cubicBezTo>
                      <a:pt x="12312" y="4338"/>
                      <a:pt x="12257" y="4149"/>
                      <a:pt x="12235" y="3960"/>
                    </a:cubicBezTo>
                    <a:cubicBezTo>
                      <a:pt x="12190" y="3749"/>
                      <a:pt x="12179" y="3527"/>
                      <a:pt x="12156" y="3304"/>
                    </a:cubicBezTo>
                    <a:cubicBezTo>
                      <a:pt x="12134" y="3082"/>
                      <a:pt x="12123" y="2859"/>
                      <a:pt x="12079" y="2637"/>
                    </a:cubicBezTo>
                    <a:cubicBezTo>
                      <a:pt x="12045" y="2414"/>
                      <a:pt x="12001" y="2192"/>
                      <a:pt x="11912" y="1980"/>
                    </a:cubicBezTo>
                    <a:lnTo>
                      <a:pt x="11879" y="1992"/>
                    </a:lnTo>
                    <a:cubicBezTo>
                      <a:pt x="11968" y="2203"/>
                      <a:pt x="12012" y="2414"/>
                      <a:pt x="12034" y="2637"/>
                    </a:cubicBezTo>
                    <a:cubicBezTo>
                      <a:pt x="12067" y="2859"/>
                      <a:pt x="12090" y="3082"/>
                      <a:pt x="12101" y="3304"/>
                    </a:cubicBezTo>
                    <a:cubicBezTo>
                      <a:pt x="12112" y="3527"/>
                      <a:pt x="12134" y="3749"/>
                      <a:pt x="12168" y="3972"/>
                    </a:cubicBezTo>
                    <a:cubicBezTo>
                      <a:pt x="12201" y="4182"/>
                      <a:pt x="12245" y="4394"/>
                      <a:pt x="12324" y="4594"/>
                    </a:cubicBezTo>
                    <a:cubicBezTo>
                      <a:pt x="12245" y="4706"/>
                      <a:pt x="12168" y="4827"/>
                      <a:pt x="12079" y="4939"/>
                    </a:cubicBezTo>
                    <a:cubicBezTo>
                      <a:pt x="11545" y="5695"/>
                      <a:pt x="10977" y="6441"/>
                      <a:pt x="10310" y="7086"/>
                    </a:cubicBezTo>
                    <a:cubicBezTo>
                      <a:pt x="10299" y="7108"/>
                      <a:pt x="10277" y="7130"/>
                      <a:pt x="10255" y="7152"/>
                    </a:cubicBezTo>
                    <a:cubicBezTo>
                      <a:pt x="10255" y="6963"/>
                      <a:pt x="10243" y="6763"/>
                      <a:pt x="10221" y="6574"/>
                    </a:cubicBezTo>
                    <a:cubicBezTo>
                      <a:pt x="10188" y="6340"/>
                      <a:pt x="10110" y="6118"/>
                      <a:pt x="10043" y="5895"/>
                    </a:cubicBezTo>
                    <a:cubicBezTo>
                      <a:pt x="9910" y="5462"/>
                      <a:pt x="9765" y="5005"/>
                      <a:pt x="9554" y="4594"/>
                    </a:cubicBezTo>
                    <a:lnTo>
                      <a:pt x="9521" y="4617"/>
                    </a:lnTo>
                    <a:cubicBezTo>
                      <a:pt x="9732" y="5028"/>
                      <a:pt x="9854" y="5473"/>
                      <a:pt x="9988" y="5917"/>
                    </a:cubicBezTo>
                    <a:cubicBezTo>
                      <a:pt x="10055" y="6140"/>
                      <a:pt x="10121" y="6362"/>
                      <a:pt x="10144" y="6585"/>
                    </a:cubicBezTo>
                    <a:cubicBezTo>
                      <a:pt x="10166" y="6797"/>
                      <a:pt x="10166" y="7019"/>
                      <a:pt x="10166" y="7230"/>
                    </a:cubicBezTo>
                    <a:cubicBezTo>
                      <a:pt x="10043" y="7341"/>
                      <a:pt x="9921" y="7442"/>
                      <a:pt x="9798" y="7541"/>
                    </a:cubicBezTo>
                    <a:lnTo>
                      <a:pt x="9788" y="7553"/>
                    </a:lnTo>
                    <a:lnTo>
                      <a:pt x="9798" y="7553"/>
                    </a:lnTo>
                    <a:cubicBezTo>
                      <a:pt x="9699" y="7620"/>
                      <a:pt x="9610" y="7686"/>
                      <a:pt x="9509" y="7753"/>
                    </a:cubicBezTo>
                    <a:cubicBezTo>
                      <a:pt x="9420" y="7808"/>
                      <a:pt x="9321" y="7875"/>
                      <a:pt x="9220" y="7942"/>
                    </a:cubicBezTo>
                    <a:cubicBezTo>
                      <a:pt x="9031" y="8064"/>
                      <a:pt x="8831" y="8176"/>
                      <a:pt x="8631" y="8298"/>
                    </a:cubicBezTo>
                    <a:cubicBezTo>
                      <a:pt x="8530" y="8354"/>
                      <a:pt x="8419" y="8398"/>
                      <a:pt x="8320" y="8453"/>
                    </a:cubicBezTo>
                    <a:cubicBezTo>
                      <a:pt x="8219" y="8498"/>
                      <a:pt x="8119" y="8554"/>
                      <a:pt x="8019" y="8576"/>
                    </a:cubicBezTo>
                    <a:cubicBezTo>
                      <a:pt x="7685" y="8520"/>
                      <a:pt x="7352" y="8476"/>
                      <a:pt x="7007" y="8476"/>
                    </a:cubicBezTo>
                    <a:cubicBezTo>
                      <a:pt x="6959" y="8472"/>
                      <a:pt x="6909" y="8471"/>
                      <a:pt x="6859" y="8471"/>
                    </a:cubicBezTo>
                    <a:cubicBezTo>
                      <a:pt x="6737" y="8471"/>
                      <a:pt x="6614" y="8479"/>
                      <a:pt x="6496" y="8487"/>
                    </a:cubicBezTo>
                    <a:cubicBezTo>
                      <a:pt x="6318" y="8509"/>
                      <a:pt x="6150" y="8532"/>
                      <a:pt x="5984" y="8554"/>
                    </a:cubicBezTo>
                    <a:cubicBezTo>
                      <a:pt x="5684" y="8603"/>
                      <a:pt x="5375" y="8644"/>
                      <a:pt x="5073" y="8644"/>
                    </a:cubicBezTo>
                    <a:cubicBezTo>
                      <a:pt x="5039" y="8644"/>
                      <a:pt x="5005" y="8644"/>
                      <a:pt x="4971" y="8643"/>
                    </a:cubicBezTo>
                    <a:cubicBezTo>
                      <a:pt x="4805" y="8631"/>
                      <a:pt x="4638" y="8609"/>
                      <a:pt x="4516" y="8542"/>
                    </a:cubicBezTo>
                    <a:cubicBezTo>
                      <a:pt x="4437" y="8498"/>
                      <a:pt x="4371" y="8453"/>
                      <a:pt x="4304" y="8398"/>
                    </a:cubicBezTo>
                    <a:lnTo>
                      <a:pt x="4204" y="8331"/>
                    </a:lnTo>
                    <a:lnTo>
                      <a:pt x="4171" y="8298"/>
                    </a:lnTo>
                    <a:cubicBezTo>
                      <a:pt x="4382" y="8186"/>
                      <a:pt x="4571" y="8064"/>
                      <a:pt x="4738" y="7909"/>
                    </a:cubicBezTo>
                    <a:cubicBezTo>
                      <a:pt x="4838" y="7820"/>
                      <a:pt x="4927" y="7719"/>
                      <a:pt x="5005" y="7608"/>
                    </a:cubicBezTo>
                    <a:cubicBezTo>
                      <a:pt x="5072" y="7519"/>
                      <a:pt x="5127" y="7419"/>
                      <a:pt x="5183" y="7308"/>
                    </a:cubicBezTo>
                    <a:cubicBezTo>
                      <a:pt x="5450" y="7063"/>
                      <a:pt x="5739" y="6829"/>
                      <a:pt x="6051" y="6652"/>
                    </a:cubicBezTo>
                    <a:cubicBezTo>
                      <a:pt x="6217" y="6552"/>
                      <a:pt x="6407" y="6474"/>
                      <a:pt x="6595" y="6418"/>
                    </a:cubicBezTo>
                    <a:cubicBezTo>
                      <a:pt x="6785" y="6352"/>
                      <a:pt x="6973" y="6307"/>
                      <a:pt x="7151" y="6229"/>
                    </a:cubicBezTo>
                    <a:lnTo>
                      <a:pt x="7141" y="6196"/>
                    </a:lnTo>
                    <a:cubicBezTo>
                      <a:pt x="6963" y="6263"/>
                      <a:pt x="6773" y="6318"/>
                      <a:pt x="6573" y="6374"/>
                    </a:cubicBezTo>
                    <a:cubicBezTo>
                      <a:pt x="6384" y="6429"/>
                      <a:pt x="6195" y="6496"/>
                      <a:pt x="6028" y="6596"/>
                    </a:cubicBezTo>
                    <a:cubicBezTo>
                      <a:pt x="5750" y="6752"/>
                      <a:pt x="5495" y="6941"/>
                      <a:pt x="5261" y="7141"/>
                    </a:cubicBezTo>
                    <a:cubicBezTo>
                      <a:pt x="5350" y="6952"/>
                      <a:pt x="5428" y="6763"/>
                      <a:pt x="5517" y="6574"/>
                    </a:cubicBezTo>
                    <a:cubicBezTo>
                      <a:pt x="5616" y="6352"/>
                      <a:pt x="5739" y="6129"/>
                      <a:pt x="5861" y="5907"/>
                    </a:cubicBezTo>
                    <a:cubicBezTo>
                      <a:pt x="6095" y="5450"/>
                      <a:pt x="6318" y="4995"/>
                      <a:pt x="6551" y="4538"/>
                    </a:cubicBezTo>
                    <a:cubicBezTo>
                      <a:pt x="6673" y="4316"/>
                      <a:pt x="6795" y="4093"/>
                      <a:pt x="6940" y="3883"/>
                    </a:cubicBezTo>
                    <a:cubicBezTo>
                      <a:pt x="7085" y="3682"/>
                      <a:pt x="7230" y="3471"/>
                      <a:pt x="7385" y="3270"/>
                    </a:cubicBezTo>
                    <a:lnTo>
                      <a:pt x="7341" y="3237"/>
                    </a:lnTo>
                    <a:cubicBezTo>
                      <a:pt x="7185" y="3438"/>
                      <a:pt x="7040" y="3649"/>
                      <a:pt x="6896" y="3860"/>
                    </a:cubicBezTo>
                    <a:cubicBezTo>
                      <a:pt x="6751" y="4061"/>
                      <a:pt x="6617" y="4283"/>
                      <a:pt x="6496" y="4505"/>
                    </a:cubicBezTo>
                    <a:cubicBezTo>
                      <a:pt x="6251" y="4961"/>
                      <a:pt x="6028" y="5417"/>
                      <a:pt x="5784" y="5862"/>
                    </a:cubicBezTo>
                    <a:cubicBezTo>
                      <a:pt x="5661" y="6085"/>
                      <a:pt x="5539" y="6307"/>
                      <a:pt x="5428" y="6540"/>
                    </a:cubicBezTo>
                    <a:cubicBezTo>
                      <a:pt x="5383" y="6629"/>
                      <a:pt x="5339" y="6730"/>
                      <a:pt x="5305" y="6819"/>
                    </a:cubicBezTo>
                    <a:cubicBezTo>
                      <a:pt x="5228" y="6674"/>
                      <a:pt x="5183" y="6518"/>
                      <a:pt x="5161" y="6362"/>
                    </a:cubicBezTo>
                    <a:cubicBezTo>
                      <a:pt x="5127" y="6174"/>
                      <a:pt x="5127" y="5984"/>
                      <a:pt x="5127" y="5784"/>
                    </a:cubicBezTo>
                    <a:cubicBezTo>
                      <a:pt x="5116" y="5595"/>
                      <a:pt x="5116" y="5395"/>
                      <a:pt x="5094" y="5195"/>
                    </a:cubicBezTo>
                    <a:cubicBezTo>
                      <a:pt x="5060" y="5005"/>
                      <a:pt x="5016" y="4805"/>
                      <a:pt x="4916" y="4639"/>
                    </a:cubicBezTo>
                    <a:lnTo>
                      <a:pt x="4894" y="4650"/>
                    </a:lnTo>
                    <a:cubicBezTo>
                      <a:pt x="4983" y="4817"/>
                      <a:pt x="5027" y="5017"/>
                      <a:pt x="5050" y="5206"/>
                    </a:cubicBezTo>
                    <a:cubicBezTo>
                      <a:pt x="5072" y="5395"/>
                      <a:pt x="5072" y="5595"/>
                      <a:pt x="5072" y="5784"/>
                    </a:cubicBezTo>
                    <a:cubicBezTo>
                      <a:pt x="5072" y="5984"/>
                      <a:pt x="5072" y="6174"/>
                      <a:pt x="5094" y="6374"/>
                    </a:cubicBezTo>
                    <a:cubicBezTo>
                      <a:pt x="5127" y="6563"/>
                      <a:pt x="5172" y="6741"/>
                      <a:pt x="5261" y="6908"/>
                    </a:cubicBezTo>
                    <a:cubicBezTo>
                      <a:pt x="5216" y="7019"/>
                      <a:pt x="5161" y="7130"/>
                      <a:pt x="5105" y="7230"/>
                    </a:cubicBezTo>
                    <a:cubicBezTo>
                      <a:pt x="5094" y="7252"/>
                      <a:pt x="5083" y="7286"/>
                      <a:pt x="5072" y="7308"/>
                    </a:cubicBezTo>
                    <a:lnTo>
                      <a:pt x="5060" y="7308"/>
                    </a:lnTo>
                    <a:cubicBezTo>
                      <a:pt x="5016" y="7397"/>
                      <a:pt x="4971" y="7475"/>
                      <a:pt x="4916" y="7553"/>
                    </a:cubicBezTo>
                    <a:cubicBezTo>
                      <a:pt x="4849" y="7653"/>
                      <a:pt x="4760" y="7742"/>
                      <a:pt x="4672" y="7830"/>
                    </a:cubicBezTo>
                    <a:cubicBezTo>
                      <a:pt x="4482" y="7998"/>
                      <a:pt x="4026" y="8242"/>
                      <a:pt x="4026" y="8242"/>
                    </a:cubicBezTo>
                    <a:lnTo>
                      <a:pt x="3637" y="8631"/>
                    </a:lnTo>
                    <a:lnTo>
                      <a:pt x="3626" y="8631"/>
                    </a:lnTo>
                    <a:lnTo>
                      <a:pt x="3626" y="8643"/>
                    </a:lnTo>
                    <a:cubicBezTo>
                      <a:pt x="3359" y="9009"/>
                      <a:pt x="3081" y="9377"/>
                      <a:pt x="2791" y="9733"/>
                    </a:cubicBezTo>
                    <a:cubicBezTo>
                      <a:pt x="2502" y="10089"/>
                      <a:pt x="2213" y="10433"/>
                      <a:pt x="1879" y="10744"/>
                    </a:cubicBezTo>
                    <a:cubicBezTo>
                      <a:pt x="1780" y="10833"/>
                      <a:pt x="1679" y="10922"/>
                      <a:pt x="1568" y="11011"/>
                    </a:cubicBezTo>
                    <a:lnTo>
                      <a:pt x="1679" y="9877"/>
                    </a:lnTo>
                    <a:lnTo>
                      <a:pt x="1746" y="9210"/>
                    </a:lnTo>
                    <a:cubicBezTo>
                      <a:pt x="1768" y="8987"/>
                      <a:pt x="1768" y="8765"/>
                      <a:pt x="1691" y="8542"/>
                    </a:cubicBezTo>
                    <a:lnTo>
                      <a:pt x="1669" y="8554"/>
                    </a:lnTo>
                    <a:cubicBezTo>
                      <a:pt x="1724" y="8765"/>
                      <a:pt x="1724" y="8987"/>
                      <a:pt x="1691" y="9210"/>
                    </a:cubicBezTo>
                    <a:cubicBezTo>
                      <a:pt x="1669" y="9432"/>
                      <a:pt x="1635" y="9644"/>
                      <a:pt x="1612" y="9866"/>
                    </a:cubicBezTo>
                    <a:lnTo>
                      <a:pt x="1435" y="11134"/>
                    </a:lnTo>
                    <a:lnTo>
                      <a:pt x="1368" y="11201"/>
                    </a:lnTo>
                    <a:cubicBezTo>
                      <a:pt x="1201" y="11367"/>
                      <a:pt x="1046" y="11535"/>
                      <a:pt x="890" y="11701"/>
                    </a:cubicBezTo>
                    <a:cubicBezTo>
                      <a:pt x="579" y="12046"/>
                      <a:pt x="278" y="12391"/>
                      <a:pt x="0" y="12758"/>
                    </a:cubicBezTo>
                    <a:lnTo>
                      <a:pt x="144" y="12847"/>
                    </a:lnTo>
                    <a:cubicBezTo>
                      <a:pt x="423" y="12480"/>
                      <a:pt x="700" y="12146"/>
                      <a:pt x="1012" y="11812"/>
                    </a:cubicBezTo>
                    <a:cubicBezTo>
                      <a:pt x="1157" y="11646"/>
                      <a:pt x="1313" y="11479"/>
                      <a:pt x="1479" y="11312"/>
                    </a:cubicBezTo>
                    <a:cubicBezTo>
                      <a:pt x="1646" y="11156"/>
                      <a:pt x="1813" y="11011"/>
                      <a:pt x="1991" y="10856"/>
                    </a:cubicBezTo>
                    <a:cubicBezTo>
                      <a:pt x="2213" y="10645"/>
                      <a:pt x="2425" y="10411"/>
                      <a:pt x="2625" y="10166"/>
                    </a:cubicBezTo>
                    <a:lnTo>
                      <a:pt x="2692" y="10166"/>
                    </a:lnTo>
                    <a:cubicBezTo>
                      <a:pt x="2736" y="10155"/>
                      <a:pt x="2781" y="10133"/>
                      <a:pt x="2825" y="10122"/>
                    </a:cubicBezTo>
                    <a:cubicBezTo>
                      <a:pt x="2903" y="10077"/>
                      <a:pt x="2992" y="10055"/>
                      <a:pt x="3070" y="10055"/>
                    </a:cubicBezTo>
                    <a:cubicBezTo>
                      <a:pt x="3159" y="10044"/>
                      <a:pt x="3248" y="10044"/>
                      <a:pt x="3348" y="10044"/>
                    </a:cubicBezTo>
                    <a:lnTo>
                      <a:pt x="3614" y="10044"/>
                    </a:lnTo>
                    <a:lnTo>
                      <a:pt x="4160" y="10055"/>
                    </a:lnTo>
                    <a:cubicBezTo>
                      <a:pt x="4338" y="10066"/>
                      <a:pt x="4516" y="10077"/>
                      <a:pt x="4682" y="10144"/>
                    </a:cubicBezTo>
                    <a:lnTo>
                      <a:pt x="4694" y="10111"/>
                    </a:lnTo>
                    <a:cubicBezTo>
                      <a:pt x="4526" y="10033"/>
                      <a:pt x="4338" y="10022"/>
                      <a:pt x="4160" y="10010"/>
                    </a:cubicBezTo>
                    <a:lnTo>
                      <a:pt x="3614" y="10000"/>
                    </a:lnTo>
                    <a:lnTo>
                      <a:pt x="3348" y="9988"/>
                    </a:lnTo>
                    <a:cubicBezTo>
                      <a:pt x="3298" y="9983"/>
                      <a:pt x="3251" y="9980"/>
                      <a:pt x="3205" y="9980"/>
                    </a:cubicBezTo>
                    <a:cubicBezTo>
                      <a:pt x="3159" y="9980"/>
                      <a:pt x="3114" y="9983"/>
                      <a:pt x="3070" y="9988"/>
                    </a:cubicBezTo>
                    <a:cubicBezTo>
                      <a:pt x="3025" y="9988"/>
                      <a:pt x="2981" y="9988"/>
                      <a:pt x="2925" y="10010"/>
                    </a:cubicBezTo>
                    <a:cubicBezTo>
                      <a:pt x="2880" y="10022"/>
                      <a:pt x="2836" y="10033"/>
                      <a:pt x="2803" y="10055"/>
                    </a:cubicBezTo>
                    <a:cubicBezTo>
                      <a:pt x="2769" y="10066"/>
                      <a:pt x="2736" y="10077"/>
                      <a:pt x="2702" y="10077"/>
                    </a:cubicBezTo>
                    <a:cubicBezTo>
                      <a:pt x="2769" y="10000"/>
                      <a:pt x="2847" y="9911"/>
                      <a:pt x="2914" y="9822"/>
                    </a:cubicBezTo>
                    <a:cubicBezTo>
                      <a:pt x="3203" y="9466"/>
                      <a:pt x="3470" y="9098"/>
                      <a:pt x="3737" y="8732"/>
                    </a:cubicBezTo>
                    <a:lnTo>
                      <a:pt x="4071" y="8398"/>
                    </a:lnTo>
                    <a:cubicBezTo>
                      <a:pt x="4082" y="8409"/>
                      <a:pt x="4104" y="8420"/>
                      <a:pt x="4115" y="8431"/>
                    </a:cubicBezTo>
                    <a:cubicBezTo>
                      <a:pt x="4148" y="8465"/>
                      <a:pt x="4182" y="8487"/>
                      <a:pt x="4227" y="8520"/>
                    </a:cubicBezTo>
                    <a:cubicBezTo>
                      <a:pt x="4293" y="8565"/>
                      <a:pt x="4371" y="8609"/>
                      <a:pt x="4437" y="8654"/>
                    </a:cubicBezTo>
                    <a:cubicBezTo>
                      <a:pt x="4615" y="8754"/>
                      <a:pt x="4793" y="8765"/>
                      <a:pt x="4971" y="8776"/>
                    </a:cubicBezTo>
                    <a:cubicBezTo>
                      <a:pt x="5001" y="8777"/>
                      <a:pt x="5030" y="8778"/>
                      <a:pt x="5060" y="8778"/>
                    </a:cubicBezTo>
                    <a:cubicBezTo>
                      <a:pt x="5375" y="8778"/>
                      <a:pt x="5689" y="8728"/>
                      <a:pt x="5995" y="8687"/>
                    </a:cubicBezTo>
                    <a:cubicBezTo>
                      <a:pt x="6173" y="8665"/>
                      <a:pt x="6340" y="8631"/>
                      <a:pt x="6506" y="8621"/>
                    </a:cubicBezTo>
                    <a:cubicBezTo>
                      <a:pt x="6662" y="8598"/>
                      <a:pt x="6818" y="8598"/>
                      <a:pt x="6973" y="8598"/>
                    </a:cubicBezTo>
                    <a:cubicBezTo>
                      <a:pt x="7163" y="8698"/>
                      <a:pt x="7352" y="8799"/>
                      <a:pt x="7529" y="8910"/>
                    </a:cubicBezTo>
                    <a:cubicBezTo>
                      <a:pt x="7719" y="9021"/>
                      <a:pt x="7885" y="9177"/>
                      <a:pt x="8063" y="9321"/>
                    </a:cubicBezTo>
                    <a:cubicBezTo>
                      <a:pt x="8152" y="9388"/>
                      <a:pt x="8241" y="9444"/>
                      <a:pt x="8330" y="9521"/>
                    </a:cubicBezTo>
                    <a:cubicBezTo>
                      <a:pt x="8419" y="9588"/>
                      <a:pt x="8508" y="9666"/>
                      <a:pt x="8587" y="9733"/>
                    </a:cubicBezTo>
                    <a:cubicBezTo>
                      <a:pt x="8764" y="9877"/>
                      <a:pt x="8931" y="10033"/>
                      <a:pt x="9131" y="10144"/>
                    </a:cubicBezTo>
                    <a:lnTo>
                      <a:pt x="9143" y="10111"/>
                    </a:lnTo>
                    <a:cubicBezTo>
                      <a:pt x="8965" y="10000"/>
                      <a:pt x="8797" y="9844"/>
                      <a:pt x="8619" y="9688"/>
                    </a:cubicBezTo>
                    <a:cubicBezTo>
                      <a:pt x="8542" y="9622"/>
                      <a:pt x="8453" y="9543"/>
                      <a:pt x="8375" y="9466"/>
                    </a:cubicBezTo>
                    <a:cubicBezTo>
                      <a:pt x="8286" y="9399"/>
                      <a:pt x="8186" y="9332"/>
                      <a:pt x="8108" y="9266"/>
                    </a:cubicBezTo>
                    <a:cubicBezTo>
                      <a:pt x="7930" y="9121"/>
                      <a:pt x="7763" y="8965"/>
                      <a:pt x="7574" y="8843"/>
                    </a:cubicBezTo>
                    <a:cubicBezTo>
                      <a:pt x="7440" y="8754"/>
                      <a:pt x="7319" y="8676"/>
                      <a:pt x="7185" y="8609"/>
                    </a:cubicBezTo>
                    <a:lnTo>
                      <a:pt x="7185" y="8609"/>
                    </a:lnTo>
                    <a:cubicBezTo>
                      <a:pt x="7463" y="8621"/>
                      <a:pt x="7741" y="8654"/>
                      <a:pt x="8008" y="8710"/>
                    </a:cubicBezTo>
                    <a:lnTo>
                      <a:pt x="8030" y="8710"/>
                    </a:lnTo>
                    <a:lnTo>
                      <a:pt x="8041" y="8698"/>
                    </a:lnTo>
                    <a:cubicBezTo>
                      <a:pt x="8108" y="8687"/>
                      <a:pt x="8152" y="8665"/>
                      <a:pt x="8208" y="8643"/>
                    </a:cubicBezTo>
                    <a:cubicBezTo>
                      <a:pt x="8264" y="8609"/>
                      <a:pt x="8320" y="8587"/>
                      <a:pt x="8375" y="8565"/>
                    </a:cubicBezTo>
                    <a:cubicBezTo>
                      <a:pt x="8475" y="8509"/>
                      <a:pt x="8587" y="8453"/>
                      <a:pt x="8686" y="8398"/>
                    </a:cubicBezTo>
                    <a:lnTo>
                      <a:pt x="9287" y="8031"/>
                    </a:lnTo>
                    <a:cubicBezTo>
                      <a:pt x="9376" y="7964"/>
                      <a:pt x="9476" y="7909"/>
                      <a:pt x="9576" y="7842"/>
                    </a:cubicBezTo>
                    <a:cubicBezTo>
                      <a:pt x="9676" y="7775"/>
                      <a:pt x="9765" y="7709"/>
                      <a:pt x="9865" y="7630"/>
                    </a:cubicBezTo>
                    <a:lnTo>
                      <a:pt x="9877" y="7620"/>
                    </a:lnTo>
                    <a:cubicBezTo>
                      <a:pt x="9966" y="7586"/>
                      <a:pt x="10065" y="7575"/>
                      <a:pt x="10166" y="7575"/>
                    </a:cubicBezTo>
                    <a:cubicBezTo>
                      <a:pt x="10288" y="7575"/>
                      <a:pt x="10399" y="7586"/>
                      <a:pt x="10522" y="7597"/>
                    </a:cubicBezTo>
                    <a:cubicBezTo>
                      <a:pt x="10766" y="7620"/>
                      <a:pt x="11011" y="7630"/>
                      <a:pt x="11244" y="7664"/>
                    </a:cubicBezTo>
                    <a:lnTo>
                      <a:pt x="11612" y="7697"/>
                    </a:lnTo>
                    <a:cubicBezTo>
                      <a:pt x="11723" y="7719"/>
                      <a:pt x="11845" y="7742"/>
                      <a:pt x="11956" y="7775"/>
                    </a:cubicBezTo>
                    <a:cubicBezTo>
                      <a:pt x="12190" y="7842"/>
                      <a:pt x="12413" y="7931"/>
                      <a:pt x="12623" y="8042"/>
                    </a:cubicBezTo>
                    <a:lnTo>
                      <a:pt x="12635" y="8020"/>
                    </a:lnTo>
                    <a:cubicBezTo>
                      <a:pt x="12423" y="7909"/>
                      <a:pt x="12201" y="7808"/>
                      <a:pt x="11968" y="7731"/>
                    </a:cubicBezTo>
                    <a:cubicBezTo>
                      <a:pt x="11856" y="7697"/>
                      <a:pt x="11734" y="7675"/>
                      <a:pt x="11612" y="7653"/>
                    </a:cubicBezTo>
                    <a:cubicBezTo>
                      <a:pt x="11501" y="7630"/>
                      <a:pt x="11378" y="7620"/>
                      <a:pt x="11256" y="7597"/>
                    </a:cubicBezTo>
                    <a:cubicBezTo>
                      <a:pt x="11011" y="7564"/>
                      <a:pt x="10777" y="7541"/>
                      <a:pt x="10532" y="7519"/>
                    </a:cubicBezTo>
                    <a:cubicBezTo>
                      <a:pt x="10411" y="7508"/>
                      <a:pt x="10288" y="7486"/>
                      <a:pt x="10166" y="7486"/>
                    </a:cubicBezTo>
                    <a:lnTo>
                      <a:pt x="10032" y="7486"/>
                    </a:lnTo>
                    <a:cubicBezTo>
                      <a:pt x="10154" y="7386"/>
                      <a:pt x="10277" y="7274"/>
                      <a:pt x="10388" y="7163"/>
                    </a:cubicBezTo>
                    <a:cubicBezTo>
                      <a:pt x="10944" y="6607"/>
                      <a:pt x="11434" y="5984"/>
                      <a:pt x="11901" y="5339"/>
                    </a:cubicBezTo>
                    <a:cubicBezTo>
                      <a:pt x="12156" y="5161"/>
                      <a:pt x="12457" y="5028"/>
                      <a:pt x="12746" y="4884"/>
                    </a:cubicBezTo>
                    <a:cubicBezTo>
                      <a:pt x="13035" y="4750"/>
                      <a:pt x="13325" y="4572"/>
                      <a:pt x="13591" y="4394"/>
                    </a:cubicBezTo>
                    <a:cubicBezTo>
                      <a:pt x="14148" y="4049"/>
                      <a:pt x="14726" y="3749"/>
                      <a:pt x="15337" y="3515"/>
                    </a:cubicBezTo>
                    <a:lnTo>
                      <a:pt x="15315" y="3471"/>
                    </a:lnTo>
                    <a:cubicBezTo>
                      <a:pt x="14704" y="3705"/>
                      <a:pt x="14114" y="3994"/>
                      <a:pt x="13558" y="4338"/>
                    </a:cubicBezTo>
                    <a:cubicBezTo>
                      <a:pt x="13280" y="4516"/>
                      <a:pt x="13013" y="4683"/>
                      <a:pt x="12712" y="4827"/>
                    </a:cubicBezTo>
                    <a:cubicBezTo>
                      <a:pt x="12479" y="4939"/>
                      <a:pt x="12245" y="5039"/>
                      <a:pt x="12012" y="5173"/>
                    </a:cubicBezTo>
                    <a:cubicBezTo>
                      <a:pt x="12057" y="5117"/>
                      <a:pt x="12101" y="5050"/>
                      <a:pt x="12146" y="4995"/>
                    </a:cubicBezTo>
                    <a:cubicBezTo>
                      <a:pt x="12413" y="4605"/>
                      <a:pt x="12679" y="4227"/>
                      <a:pt x="12935" y="3838"/>
                    </a:cubicBezTo>
                    <a:cubicBezTo>
                      <a:pt x="13191" y="3448"/>
                      <a:pt x="13424" y="3037"/>
                      <a:pt x="13624" y="2615"/>
                    </a:cubicBezTo>
                    <a:cubicBezTo>
                      <a:pt x="14036" y="1780"/>
                      <a:pt x="14370" y="902"/>
                      <a:pt x="14637" y="12"/>
                    </a:cubicBezTo>
                    <a:lnTo>
                      <a:pt x="14592"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grpSp>
        <p:grpSp>
          <p:nvGrpSpPr>
            <p:cNvPr id="1021" name="Google Shape;22479;p33">
              <a:extLst>
                <a:ext uri="{FF2B5EF4-FFF2-40B4-BE49-F238E27FC236}">
                  <a16:creationId xmlns:a16="http://schemas.microsoft.com/office/drawing/2014/main" id="{674D2031-26A1-43F0-97E9-4085FB5C78A6}"/>
                </a:ext>
              </a:extLst>
            </p:cNvPr>
            <p:cNvGrpSpPr/>
            <p:nvPr/>
          </p:nvGrpSpPr>
          <p:grpSpPr>
            <a:xfrm rot="-1738642" flipH="1">
              <a:off x="2784955" y="4123869"/>
              <a:ext cx="757824" cy="548611"/>
              <a:chOff x="6359935" y="3334530"/>
              <a:chExt cx="185498" cy="134282"/>
            </a:xfrm>
          </p:grpSpPr>
          <p:sp>
            <p:nvSpPr>
              <p:cNvPr id="1022" name="Google Shape;22480;p33">
                <a:extLst>
                  <a:ext uri="{FF2B5EF4-FFF2-40B4-BE49-F238E27FC236}">
                    <a16:creationId xmlns:a16="http://schemas.microsoft.com/office/drawing/2014/main" id="{413F505E-59A7-45CF-81D6-654AF3E4C741}"/>
                  </a:ext>
                </a:extLst>
              </p:cNvPr>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solidFill>
                <a:srgbClr val="EBB0B0">
                  <a:alpha val="55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1023" name="Google Shape;22481;p33">
                <a:extLst>
                  <a:ext uri="{FF2B5EF4-FFF2-40B4-BE49-F238E27FC236}">
                    <a16:creationId xmlns:a16="http://schemas.microsoft.com/office/drawing/2014/main" id="{8FC8209B-100E-456A-9DAA-6C9DBB366650}"/>
                  </a:ext>
                </a:extLst>
              </p:cNvPr>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solidFill>
                <a:srgbClr val="EBB0B0">
                  <a:alpha val="55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1024" name="Google Shape;22482;p33">
                <a:extLst>
                  <a:ext uri="{FF2B5EF4-FFF2-40B4-BE49-F238E27FC236}">
                    <a16:creationId xmlns:a16="http://schemas.microsoft.com/office/drawing/2014/main" id="{E7E75E22-AFCA-44C6-A74D-3D45FB9FE7B9}"/>
                  </a:ext>
                </a:extLst>
              </p:cNvPr>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solidFill>
                <a:srgbClr val="EBB0B0">
                  <a:alpha val="55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grpSp>
      </p:grpSp>
    </p:spTree>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2486"/>
        <p:cNvGrpSpPr/>
        <p:nvPr/>
      </p:nvGrpSpPr>
      <p:grpSpPr>
        <a:xfrm>
          <a:off x="0" y="0"/>
          <a:ext cx="0" cy="0"/>
          <a:chOff x="0" y="0"/>
          <a:chExt cx="0" cy="0"/>
        </a:xfrm>
      </p:grpSpPr>
      <p:sp>
        <p:nvSpPr>
          <p:cNvPr id="22487" name="Google Shape;22487;p34"/>
          <p:cNvSpPr txBox="1">
            <a:spLocks noGrp="1"/>
          </p:cNvSpPr>
          <p:nvPr>
            <p:ph type="title"/>
          </p:nvPr>
        </p:nvSpPr>
        <p:spPr>
          <a:xfrm>
            <a:off x="720000" y="540000"/>
            <a:ext cx="7704000" cy="477600"/>
          </a:xfrm>
          <a:prstGeom prst="rect">
            <a:avLst/>
          </a:prstGeom>
        </p:spPr>
        <p:txBody>
          <a:bodyPr spcFirstLastPara="1" wrap="square" lIns="91425" tIns="0" rIns="91425" bIns="0" anchor="t" anchorCtr="0">
            <a:noAutofit/>
          </a:bodyPr>
          <a:lstStyle/>
          <a:p>
            <a:pPr marL="0" lvl="0" indent="0" algn="ctr" rtl="0">
              <a:spcBef>
                <a:spcPts val="0"/>
              </a:spcBef>
              <a:spcAft>
                <a:spcPts val="0"/>
              </a:spcAft>
              <a:buNone/>
            </a:pPr>
            <a:r>
              <a:rPr lang="en" dirty="0">
                <a:latin typeface="Cambria" panose="02040503050406030204" pitchFamily="18" charset="0"/>
                <a:ea typeface="Cambria" panose="02040503050406030204" pitchFamily="18" charset="0"/>
              </a:rPr>
              <a:t>Thương nhớ mười hai</a:t>
            </a:r>
            <a:endParaRPr dirty="0">
              <a:latin typeface="Cambria" panose="02040503050406030204" pitchFamily="18" charset="0"/>
              <a:ea typeface="Cambria" panose="02040503050406030204" pitchFamily="18" charset="0"/>
            </a:endParaRPr>
          </a:p>
        </p:txBody>
      </p:sp>
      <p:sp>
        <p:nvSpPr>
          <p:cNvPr id="22488" name="Google Shape;22488;p34"/>
          <p:cNvSpPr txBox="1">
            <a:spLocks noGrp="1"/>
          </p:cNvSpPr>
          <p:nvPr>
            <p:ph type="body" idx="1"/>
          </p:nvPr>
        </p:nvSpPr>
        <p:spPr>
          <a:xfrm>
            <a:off x="720000" y="1619800"/>
            <a:ext cx="4645218" cy="2515200"/>
          </a:xfrm>
          <a:prstGeom prst="rect">
            <a:avLst/>
          </a:prstGeom>
        </p:spPr>
        <p:txBody>
          <a:bodyPr spcFirstLastPara="1" wrap="square" lIns="91425" tIns="0" rIns="91425" bIns="0" anchor="t" anchorCtr="0">
            <a:noAutofit/>
          </a:bodyPr>
          <a:lstStyle/>
          <a:p>
            <a:pPr marL="0" indent="0">
              <a:lnSpc>
                <a:spcPct val="150000"/>
              </a:lnSpc>
              <a:buNone/>
            </a:pPr>
            <a:r>
              <a:rPr lang="vi-VN" sz="1800" b="1" dirty="0" smtClean="0">
                <a:latin typeface="Times New Roman" panose="02020603050405020304" pitchFamily="18" charset="0"/>
                <a:ea typeface="Cambria" panose="02040503050406030204" pitchFamily="18" charset="0"/>
                <a:cs typeface="Times New Roman" panose="02020603050405020304" pitchFamily="18" charset="0"/>
              </a:rPr>
              <a:t>- </a:t>
            </a:r>
            <a:r>
              <a:rPr lang="en-US" sz="1800" b="1" dirty="0" err="1" smtClean="0">
                <a:latin typeface="Times New Roman" panose="02020603050405020304" pitchFamily="18" charset="0"/>
                <a:ea typeface="Cambria" panose="02040503050406030204" pitchFamily="18" charset="0"/>
                <a:cs typeface="Times New Roman" panose="02020603050405020304" pitchFamily="18" charset="0"/>
              </a:rPr>
              <a:t>Hoàn</a:t>
            </a:r>
            <a:r>
              <a:rPr lang="en-US" sz="1800" b="1" dirty="0" smtClean="0">
                <a:latin typeface="Times New Roman" panose="02020603050405020304" pitchFamily="18" charset="0"/>
                <a:ea typeface="Cambria" panose="02040503050406030204" pitchFamily="18" charset="0"/>
                <a:cs typeface="Times New Roman" panose="02020603050405020304" pitchFamily="18" charset="0"/>
              </a:rPr>
              <a:t> </a:t>
            </a:r>
            <a:r>
              <a:rPr lang="en-US" sz="1800" b="1" dirty="0" err="1">
                <a:latin typeface="Times New Roman" panose="02020603050405020304" pitchFamily="18" charset="0"/>
                <a:ea typeface="Cambria" panose="02040503050406030204" pitchFamily="18" charset="0"/>
                <a:cs typeface="Times New Roman" panose="02020603050405020304" pitchFamily="18" charset="0"/>
              </a:rPr>
              <a:t>cảnh</a:t>
            </a:r>
            <a:r>
              <a:rPr lang="en-US" sz="1800" b="1" dirty="0">
                <a:latin typeface="Times New Roman" panose="02020603050405020304" pitchFamily="18" charset="0"/>
                <a:ea typeface="Cambria" panose="02040503050406030204" pitchFamily="18" charset="0"/>
                <a:cs typeface="Times New Roman" panose="02020603050405020304" pitchFamily="18" charset="0"/>
              </a:rPr>
              <a:t> </a:t>
            </a:r>
            <a:r>
              <a:rPr lang="en-US" sz="1800" b="1" dirty="0" err="1">
                <a:latin typeface="Times New Roman" panose="02020603050405020304" pitchFamily="18" charset="0"/>
                <a:ea typeface="Cambria" panose="02040503050406030204" pitchFamily="18" charset="0"/>
                <a:cs typeface="Times New Roman" panose="02020603050405020304" pitchFamily="18" charset="0"/>
              </a:rPr>
              <a:t>sáng</a:t>
            </a:r>
            <a:r>
              <a:rPr lang="en-US" sz="1800" b="1" dirty="0">
                <a:latin typeface="Times New Roman" panose="02020603050405020304" pitchFamily="18" charset="0"/>
                <a:ea typeface="Cambria" panose="02040503050406030204" pitchFamily="18" charset="0"/>
                <a:cs typeface="Times New Roman" panose="02020603050405020304" pitchFamily="18" charset="0"/>
              </a:rPr>
              <a:t> </a:t>
            </a:r>
            <a:r>
              <a:rPr lang="en-US" sz="1800" b="1" dirty="0" err="1">
                <a:latin typeface="Times New Roman" panose="02020603050405020304" pitchFamily="18" charset="0"/>
                <a:ea typeface="Cambria" panose="02040503050406030204" pitchFamily="18" charset="0"/>
                <a:cs typeface="Times New Roman" panose="02020603050405020304" pitchFamily="18" charset="0"/>
              </a:rPr>
              <a:t>tác</a:t>
            </a:r>
            <a:r>
              <a:rPr lang="en-US" sz="1800" b="1" dirty="0">
                <a:latin typeface="Times New Roman" panose="02020603050405020304" pitchFamily="18" charset="0"/>
                <a:ea typeface="Cambria" panose="02040503050406030204" pitchFamily="18" charset="0"/>
                <a:cs typeface="Times New Roman" panose="02020603050405020304" pitchFamily="18" charset="0"/>
              </a:rPr>
              <a:t>: </a:t>
            </a:r>
            <a:r>
              <a:rPr lang="en-US" sz="1800" dirty="0">
                <a:latin typeface="Times New Roman" panose="02020603050405020304" pitchFamily="18" charset="0"/>
                <a:ea typeface="Cambria" panose="02040503050406030204" pitchFamily="18" charset="0"/>
                <a:cs typeface="Times New Roman" panose="02020603050405020304" pitchFamily="18" charset="0"/>
              </a:rPr>
              <a:t>Khi </a:t>
            </a:r>
            <a:r>
              <a:rPr lang="en-US" sz="1800" dirty="0" err="1">
                <a:latin typeface="Times New Roman" panose="02020603050405020304" pitchFamily="18" charset="0"/>
                <a:ea typeface="Cambria" panose="02040503050406030204" pitchFamily="18" charset="0"/>
                <a:cs typeface="Times New Roman" panose="02020603050405020304" pitchFamily="18" charset="0"/>
              </a:rPr>
              <a:t>tác</a:t>
            </a:r>
            <a:r>
              <a:rPr lang="en-US" sz="1800" dirty="0">
                <a:latin typeface="Times New Roman" panose="02020603050405020304" pitchFamily="18" charset="0"/>
                <a:ea typeface="Cambria" panose="02040503050406030204" pitchFamily="18" charset="0"/>
                <a:cs typeface="Times New Roman" panose="02020603050405020304" pitchFamily="18" charset="0"/>
              </a:rPr>
              <a:t> </a:t>
            </a:r>
            <a:r>
              <a:rPr lang="en-US" sz="1800" dirty="0" err="1">
                <a:latin typeface="Times New Roman" panose="02020603050405020304" pitchFamily="18" charset="0"/>
                <a:ea typeface="Cambria" panose="02040503050406030204" pitchFamily="18" charset="0"/>
                <a:cs typeface="Times New Roman" panose="02020603050405020304" pitchFamily="18" charset="0"/>
              </a:rPr>
              <a:t>giả</a:t>
            </a:r>
            <a:r>
              <a:rPr lang="en-US" sz="1800" dirty="0">
                <a:latin typeface="Times New Roman" panose="02020603050405020304" pitchFamily="18" charset="0"/>
                <a:ea typeface="Cambria" panose="02040503050406030204" pitchFamily="18" charset="0"/>
                <a:cs typeface="Times New Roman" panose="02020603050405020304" pitchFamily="18" charset="0"/>
              </a:rPr>
              <a:t> </a:t>
            </a:r>
            <a:r>
              <a:rPr lang="en-US" sz="1800" dirty="0" err="1">
                <a:latin typeface="Times New Roman" panose="02020603050405020304" pitchFamily="18" charset="0"/>
                <a:ea typeface="Cambria" panose="02040503050406030204" pitchFamily="18" charset="0"/>
                <a:cs typeface="Times New Roman" panose="02020603050405020304" pitchFamily="18" charset="0"/>
              </a:rPr>
              <a:t>đang</a:t>
            </a:r>
            <a:r>
              <a:rPr lang="en-US" sz="1800" dirty="0">
                <a:latin typeface="Times New Roman" panose="02020603050405020304" pitchFamily="18" charset="0"/>
                <a:ea typeface="Cambria" panose="02040503050406030204" pitchFamily="18" charset="0"/>
                <a:cs typeface="Times New Roman" panose="02020603050405020304" pitchFamily="18" charset="0"/>
              </a:rPr>
              <a:t> ở </a:t>
            </a:r>
            <a:r>
              <a:rPr lang="en-US" sz="1800" dirty="0" err="1">
                <a:latin typeface="Times New Roman" panose="02020603050405020304" pitchFamily="18" charset="0"/>
                <a:ea typeface="Cambria" panose="02040503050406030204" pitchFamily="18" charset="0"/>
                <a:cs typeface="Times New Roman" panose="02020603050405020304" pitchFamily="18" charset="0"/>
              </a:rPr>
              <a:t>miền</a:t>
            </a:r>
            <a:r>
              <a:rPr lang="en-US" sz="1800" dirty="0">
                <a:latin typeface="Times New Roman" panose="02020603050405020304" pitchFamily="18" charset="0"/>
                <a:ea typeface="Cambria" panose="02040503050406030204" pitchFamily="18" charset="0"/>
                <a:cs typeface="Times New Roman" panose="02020603050405020304" pitchFamily="18" charset="0"/>
              </a:rPr>
              <a:t> Nam, </a:t>
            </a:r>
            <a:r>
              <a:rPr lang="en-US" sz="1800" dirty="0" err="1">
                <a:latin typeface="Times New Roman" panose="02020603050405020304" pitchFamily="18" charset="0"/>
                <a:ea typeface="Cambria" panose="02040503050406030204" pitchFamily="18" charset="0"/>
                <a:cs typeface="Times New Roman" panose="02020603050405020304" pitchFamily="18" charset="0"/>
              </a:rPr>
              <a:t>xa</a:t>
            </a:r>
            <a:r>
              <a:rPr lang="en-US" sz="1800" dirty="0">
                <a:latin typeface="Times New Roman" panose="02020603050405020304" pitchFamily="18" charset="0"/>
                <a:ea typeface="Cambria" panose="02040503050406030204" pitchFamily="18" charset="0"/>
                <a:cs typeface="Times New Roman" panose="02020603050405020304" pitchFamily="18" charset="0"/>
              </a:rPr>
              <a:t> </a:t>
            </a:r>
            <a:r>
              <a:rPr lang="en-US" sz="1800" dirty="0" err="1">
                <a:latin typeface="Times New Roman" panose="02020603050405020304" pitchFamily="18" charset="0"/>
                <a:ea typeface="Cambria" panose="02040503050406030204" pitchFamily="18" charset="0"/>
                <a:cs typeface="Times New Roman" panose="02020603050405020304" pitchFamily="18" charset="0"/>
              </a:rPr>
              <a:t>cách</a:t>
            </a:r>
            <a:r>
              <a:rPr lang="en-US" sz="1800" dirty="0">
                <a:latin typeface="Times New Roman" panose="02020603050405020304" pitchFamily="18" charset="0"/>
                <a:ea typeface="Cambria" panose="02040503050406030204" pitchFamily="18" charset="0"/>
                <a:cs typeface="Times New Roman" panose="02020603050405020304" pitchFamily="18" charset="0"/>
              </a:rPr>
              <a:t> </a:t>
            </a:r>
            <a:r>
              <a:rPr lang="en-US" sz="1800" dirty="0" err="1">
                <a:latin typeface="Times New Roman" panose="02020603050405020304" pitchFamily="18" charset="0"/>
                <a:ea typeface="Cambria" panose="02040503050406030204" pitchFamily="18" charset="0"/>
                <a:cs typeface="Times New Roman" panose="02020603050405020304" pitchFamily="18" charset="0"/>
              </a:rPr>
              <a:t>quê</a:t>
            </a:r>
            <a:r>
              <a:rPr lang="en-US" sz="1800" dirty="0">
                <a:latin typeface="Times New Roman" panose="02020603050405020304" pitchFamily="18" charset="0"/>
                <a:ea typeface="Cambria" panose="02040503050406030204" pitchFamily="18" charset="0"/>
                <a:cs typeface="Times New Roman" panose="02020603050405020304" pitchFamily="18" charset="0"/>
              </a:rPr>
              <a:t> </a:t>
            </a:r>
            <a:r>
              <a:rPr lang="en-US" sz="1800" dirty="0" err="1">
                <a:latin typeface="Times New Roman" panose="02020603050405020304" pitchFamily="18" charset="0"/>
                <a:ea typeface="Cambria" panose="02040503050406030204" pitchFamily="18" charset="0"/>
                <a:cs typeface="Times New Roman" panose="02020603050405020304" pitchFamily="18" charset="0"/>
              </a:rPr>
              <a:t>hương</a:t>
            </a:r>
            <a:r>
              <a:rPr lang="en-US" sz="1800" dirty="0">
                <a:latin typeface="Times New Roman" panose="02020603050405020304" pitchFamily="18" charset="0"/>
                <a:ea typeface="Cambria" panose="02040503050406030204" pitchFamily="18" charset="0"/>
                <a:cs typeface="Times New Roman" panose="02020603050405020304" pitchFamily="18" charset="0"/>
              </a:rPr>
              <a:t>.</a:t>
            </a:r>
          </a:p>
          <a:p>
            <a:pPr marL="0" indent="0">
              <a:lnSpc>
                <a:spcPct val="150000"/>
              </a:lnSpc>
              <a:buNone/>
            </a:pPr>
            <a:r>
              <a:rPr lang="vi-VN" sz="1800" b="1" dirty="0" smtClean="0">
                <a:latin typeface="Times New Roman" panose="02020603050405020304" pitchFamily="18" charset="0"/>
                <a:ea typeface="Cambria" panose="02040503050406030204" pitchFamily="18" charset="0"/>
                <a:cs typeface="Times New Roman" panose="02020603050405020304" pitchFamily="18" charset="0"/>
              </a:rPr>
              <a:t>- </a:t>
            </a:r>
            <a:r>
              <a:rPr lang="en-US" sz="1800" b="1" dirty="0" err="1" smtClean="0">
                <a:latin typeface="Times New Roman" panose="02020603050405020304" pitchFamily="18" charset="0"/>
                <a:ea typeface="Cambria" panose="02040503050406030204" pitchFamily="18" charset="0"/>
                <a:cs typeface="Times New Roman" panose="02020603050405020304" pitchFamily="18" charset="0"/>
              </a:rPr>
              <a:t>Nội</a:t>
            </a:r>
            <a:r>
              <a:rPr lang="en-US" sz="1800" b="1" dirty="0" smtClean="0">
                <a:latin typeface="Times New Roman" panose="02020603050405020304" pitchFamily="18" charset="0"/>
                <a:ea typeface="Cambria" panose="02040503050406030204" pitchFamily="18" charset="0"/>
                <a:cs typeface="Times New Roman" panose="02020603050405020304" pitchFamily="18" charset="0"/>
              </a:rPr>
              <a:t> </a:t>
            </a:r>
            <a:r>
              <a:rPr lang="en-US" sz="1800" b="1" dirty="0">
                <a:latin typeface="Times New Roman" panose="02020603050405020304" pitchFamily="18" charset="0"/>
                <a:ea typeface="Cambria" panose="02040503050406030204" pitchFamily="18" charset="0"/>
                <a:cs typeface="Times New Roman" panose="02020603050405020304" pitchFamily="18" charset="0"/>
              </a:rPr>
              <a:t>dung: </a:t>
            </a:r>
            <a:r>
              <a:rPr lang="en-US" sz="1800" dirty="0">
                <a:latin typeface="Times New Roman" panose="02020603050405020304" pitchFamily="18" charset="0"/>
                <a:ea typeface="Cambria" panose="02040503050406030204" pitchFamily="18" charset="0"/>
                <a:cs typeface="Times New Roman" panose="02020603050405020304" pitchFamily="18" charset="0"/>
              </a:rPr>
              <a:t>13 </a:t>
            </a:r>
            <a:r>
              <a:rPr lang="en-US" sz="1800" dirty="0" err="1">
                <a:latin typeface="Times New Roman" panose="02020603050405020304" pitchFamily="18" charset="0"/>
                <a:ea typeface="Cambria" panose="02040503050406030204" pitchFamily="18" charset="0"/>
                <a:cs typeface="Times New Roman" panose="02020603050405020304" pitchFamily="18" charset="0"/>
              </a:rPr>
              <a:t>bài</a:t>
            </a:r>
            <a:r>
              <a:rPr lang="en-US" sz="1800" dirty="0">
                <a:latin typeface="Times New Roman" panose="02020603050405020304" pitchFamily="18" charset="0"/>
                <a:ea typeface="Cambria" panose="02040503050406030204" pitchFamily="18" charset="0"/>
                <a:cs typeface="Times New Roman" panose="02020603050405020304" pitchFamily="18" charset="0"/>
              </a:rPr>
              <a:t> </a:t>
            </a:r>
            <a:r>
              <a:rPr lang="en-US" sz="1800" dirty="0" err="1">
                <a:latin typeface="Times New Roman" panose="02020603050405020304" pitchFamily="18" charset="0"/>
                <a:ea typeface="Cambria" panose="02040503050406030204" pitchFamily="18" charset="0"/>
                <a:cs typeface="Times New Roman" panose="02020603050405020304" pitchFamily="18" charset="0"/>
              </a:rPr>
              <a:t>tùy</a:t>
            </a:r>
            <a:r>
              <a:rPr lang="en-US" sz="1800" dirty="0">
                <a:latin typeface="Times New Roman" panose="02020603050405020304" pitchFamily="18" charset="0"/>
                <a:ea typeface="Cambria" panose="02040503050406030204" pitchFamily="18" charset="0"/>
                <a:cs typeface="Times New Roman" panose="02020603050405020304" pitchFamily="18" charset="0"/>
              </a:rPr>
              <a:t> </a:t>
            </a:r>
            <a:r>
              <a:rPr lang="en-US" sz="1800" dirty="0" err="1">
                <a:latin typeface="Times New Roman" panose="02020603050405020304" pitchFamily="18" charset="0"/>
                <a:ea typeface="Cambria" panose="02040503050406030204" pitchFamily="18" charset="0"/>
                <a:cs typeface="Times New Roman" panose="02020603050405020304" pitchFamily="18" charset="0"/>
              </a:rPr>
              <a:t>bút</a:t>
            </a:r>
            <a:r>
              <a:rPr lang="en-US" sz="1800" dirty="0">
                <a:latin typeface="Times New Roman" panose="02020603050405020304" pitchFamily="18" charset="0"/>
                <a:ea typeface="Cambria" panose="02040503050406030204" pitchFamily="18" charset="0"/>
                <a:cs typeface="Times New Roman" panose="02020603050405020304" pitchFamily="18" charset="0"/>
              </a:rPr>
              <a:t>, 12 </a:t>
            </a:r>
            <a:r>
              <a:rPr lang="en-US" sz="1800" dirty="0" err="1">
                <a:latin typeface="Times New Roman" panose="02020603050405020304" pitchFamily="18" charset="0"/>
                <a:ea typeface="Cambria" panose="02040503050406030204" pitchFamily="18" charset="0"/>
                <a:cs typeface="Times New Roman" panose="02020603050405020304" pitchFamily="18" charset="0"/>
              </a:rPr>
              <a:t>bài</a:t>
            </a:r>
            <a:r>
              <a:rPr lang="en-US" sz="1800" dirty="0">
                <a:latin typeface="Times New Roman" panose="02020603050405020304" pitchFamily="18" charset="0"/>
                <a:ea typeface="Cambria" panose="02040503050406030204" pitchFamily="18" charset="0"/>
                <a:cs typeface="Times New Roman" panose="02020603050405020304" pitchFamily="18" charset="0"/>
              </a:rPr>
              <a:t> </a:t>
            </a:r>
            <a:r>
              <a:rPr lang="en-US" sz="1800" dirty="0" err="1">
                <a:latin typeface="Times New Roman" panose="02020603050405020304" pitchFamily="18" charset="0"/>
                <a:ea typeface="Cambria" panose="02040503050406030204" pitchFamily="18" charset="0"/>
                <a:cs typeface="Times New Roman" panose="02020603050405020304" pitchFamily="18" charset="0"/>
              </a:rPr>
              <a:t>viết</a:t>
            </a:r>
            <a:r>
              <a:rPr lang="en-US" sz="1800" dirty="0">
                <a:latin typeface="Times New Roman" panose="02020603050405020304" pitchFamily="18" charset="0"/>
                <a:ea typeface="Cambria" panose="02040503050406030204" pitchFamily="18" charset="0"/>
                <a:cs typeface="Times New Roman" panose="02020603050405020304" pitchFamily="18" charset="0"/>
              </a:rPr>
              <a:t> </a:t>
            </a:r>
            <a:r>
              <a:rPr lang="en-US" sz="1800" dirty="0" err="1">
                <a:latin typeface="Times New Roman" panose="02020603050405020304" pitchFamily="18" charset="0"/>
                <a:ea typeface="Cambria" panose="02040503050406030204" pitchFamily="18" charset="0"/>
                <a:cs typeface="Times New Roman" panose="02020603050405020304" pitchFamily="18" charset="0"/>
              </a:rPr>
              <a:t>về</a:t>
            </a:r>
            <a:r>
              <a:rPr lang="en-US" sz="1800" dirty="0">
                <a:latin typeface="Times New Roman" panose="02020603050405020304" pitchFamily="18" charset="0"/>
                <a:ea typeface="Cambria" panose="02040503050406030204" pitchFamily="18" charset="0"/>
                <a:cs typeface="Times New Roman" panose="02020603050405020304" pitchFamily="18" charset="0"/>
              </a:rPr>
              <a:t> </a:t>
            </a:r>
            <a:r>
              <a:rPr lang="en-US" sz="1800" dirty="0" err="1">
                <a:latin typeface="Times New Roman" panose="02020603050405020304" pitchFamily="18" charset="0"/>
                <a:ea typeface="Cambria" panose="02040503050406030204" pitchFamily="18" charset="0"/>
                <a:cs typeface="Times New Roman" panose="02020603050405020304" pitchFamily="18" charset="0"/>
              </a:rPr>
              <a:t>các</a:t>
            </a:r>
            <a:r>
              <a:rPr lang="en-US" sz="1800" dirty="0">
                <a:latin typeface="Times New Roman" panose="02020603050405020304" pitchFamily="18" charset="0"/>
                <a:ea typeface="Cambria" panose="02040503050406030204" pitchFamily="18" charset="0"/>
                <a:cs typeface="Times New Roman" panose="02020603050405020304" pitchFamily="18" charset="0"/>
              </a:rPr>
              <a:t> </a:t>
            </a:r>
            <a:r>
              <a:rPr lang="en-US" sz="1800" dirty="0" err="1">
                <a:latin typeface="Times New Roman" panose="02020603050405020304" pitchFamily="18" charset="0"/>
                <a:ea typeface="Cambria" panose="02040503050406030204" pitchFamily="18" charset="0"/>
                <a:cs typeface="Times New Roman" panose="02020603050405020304" pitchFamily="18" charset="0"/>
              </a:rPr>
              <a:t>tháng</a:t>
            </a:r>
            <a:r>
              <a:rPr lang="en-US" sz="1800" dirty="0">
                <a:latin typeface="Times New Roman" panose="02020603050405020304" pitchFamily="18" charset="0"/>
                <a:ea typeface="Cambria" panose="02040503050406030204" pitchFamily="18" charset="0"/>
                <a:cs typeface="Times New Roman" panose="02020603050405020304" pitchFamily="18" charset="0"/>
              </a:rPr>
              <a:t> </a:t>
            </a:r>
            <a:r>
              <a:rPr lang="en-US" sz="1800" dirty="0" err="1">
                <a:latin typeface="Times New Roman" panose="02020603050405020304" pitchFamily="18" charset="0"/>
                <a:ea typeface="Cambria" panose="02040503050406030204" pitchFamily="18" charset="0"/>
                <a:cs typeface="Times New Roman" panose="02020603050405020304" pitchFamily="18" charset="0"/>
              </a:rPr>
              <a:t>trong</a:t>
            </a:r>
            <a:r>
              <a:rPr lang="en-US" sz="1800" dirty="0">
                <a:latin typeface="Times New Roman" panose="02020603050405020304" pitchFamily="18" charset="0"/>
                <a:ea typeface="Cambria" panose="02040503050406030204" pitchFamily="18" charset="0"/>
                <a:cs typeface="Times New Roman" panose="02020603050405020304" pitchFamily="18" charset="0"/>
              </a:rPr>
              <a:t> </a:t>
            </a:r>
            <a:r>
              <a:rPr lang="en-US" sz="1800" dirty="0" err="1">
                <a:latin typeface="Times New Roman" panose="02020603050405020304" pitchFamily="18" charset="0"/>
                <a:ea typeface="Cambria" panose="02040503050406030204" pitchFamily="18" charset="0"/>
                <a:cs typeface="Times New Roman" panose="02020603050405020304" pitchFamily="18" charset="0"/>
              </a:rPr>
              <a:t>năm</a:t>
            </a:r>
            <a:r>
              <a:rPr lang="en-US" sz="1800" dirty="0">
                <a:latin typeface="Times New Roman" panose="02020603050405020304" pitchFamily="18" charset="0"/>
                <a:ea typeface="Cambria" panose="02040503050406030204" pitchFamily="18" charset="0"/>
                <a:cs typeface="Times New Roman" panose="02020603050405020304" pitchFamily="18" charset="0"/>
              </a:rPr>
              <a:t> </a:t>
            </a:r>
            <a:r>
              <a:rPr lang="en-US" sz="1800" dirty="0" err="1">
                <a:latin typeface="Times New Roman" panose="02020603050405020304" pitchFamily="18" charset="0"/>
                <a:ea typeface="Cambria" panose="02040503050406030204" pitchFamily="18" charset="0"/>
                <a:cs typeface="Times New Roman" panose="02020603050405020304" pitchFamily="18" charset="0"/>
              </a:rPr>
              <a:t>và</a:t>
            </a:r>
            <a:r>
              <a:rPr lang="en-US" sz="1800" dirty="0">
                <a:latin typeface="Times New Roman" panose="02020603050405020304" pitchFamily="18" charset="0"/>
                <a:ea typeface="Cambria" panose="02040503050406030204" pitchFamily="18" charset="0"/>
                <a:cs typeface="Times New Roman" panose="02020603050405020304" pitchFamily="18" charset="0"/>
              </a:rPr>
              <a:t> 1 </a:t>
            </a:r>
            <a:r>
              <a:rPr lang="en-US" sz="1800" dirty="0" err="1">
                <a:latin typeface="Times New Roman" panose="02020603050405020304" pitchFamily="18" charset="0"/>
                <a:ea typeface="Cambria" panose="02040503050406030204" pitchFamily="18" charset="0"/>
                <a:cs typeface="Times New Roman" panose="02020603050405020304" pitchFamily="18" charset="0"/>
              </a:rPr>
              <a:t>bài</a:t>
            </a:r>
            <a:r>
              <a:rPr lang="en-US" sz="1800" dirty="0">
                <a:latin typeface="Times New Roman" panose="02020603050405020304" pitchFamily="18" charset="0"/>
                <a:ea typeface="Cambria" panose="02040503050406030204" pitchFamily="18" charset="0"/>
                <a:cs typeface="Times New Roman" panose="02020603050405020304" pitchFamily="18" charset="0"/>
              </a:rPr>
              <a:t> </a:t>
            </a:r>
            <a:r>
              <a:rPr lang="en-US" sz="1800" dirty="0" err="1">
                <a:latin typeface="Times New Roman" panose="02020603050405020304" pitchFamily="18" charset="0"/>
                <a:ea typeface="Cambria" panose="02040503050406030204" pitchFamily="18" charset="0"/>
                <a:cs typeface="Times New Roman" panose="02020603050405020304" pitchFamily="18" charset="0"/>
              </a:rPr>
              <a:t>viết</a:t>
            </a:r>
            <a:r>
              <a:rPr lang="en-US" sz="1800" dirty="0">
                <a:latin typeface="Times New Roman" panose="02020603050405020304" pitchFamily="18" charset="0"/>
                <a:ea typeface="Cambria" panose="02040503050406030204" pitchFamily="18" charset="0"/>
                <a:cs typeface="Times New Roman" panose="02020603050405020304" pitchFamily="18" charset="0"/>
              </a:rPr>
              <a:t> </a:t>
            </a:r>
            <a:r>
              <a:rPr lang="en-US" sz="1800" dirty="0" err="1">
                <a:latin typeface="Times New Roman" panose="02020603050405020304" pitchFamily="18" charset="0"/>
                <a:ea typeface="Cambria" panose="02040503050406030204" pitchFamily="18" charset="0"/>
                <a:cs typeface="Times New Roman" panose="02020603050405020304" pitchFamily="18" charset="0"/>
              </a:rPr>
              <a:t>về</a:t>
            </a:r>
            <a:r>
              <a:rPr lang="en-US" sz="1800" dirty="0">
                <a:latin typeface="Times New Roman" panose="02020603050405020304" pitchFamily="18" charset="0"/>
                <a:ea typeface="Cambria" panose="02040503050406030204" pitchFamily="18" charset="0"/>
                <a:cs typeface="Times New Roman" panose="02020603050405020304" pitchFamily="18" charset="0"/>
              </a:rPr>
              <a:t> </a:t>
            </a:r>
            <a:r>
              <a:rPr lang="en-US" sz="1800" dirty="0" err="1">
                <a:latin typeface="Times New Roman" panose="02020603050405020304" pitchFamily="18" charset="0"/>
                <a:ea typeface="Cambria" panose="02040503050406030204" pitchFamily="18" charset="0"/>
                <a:cs typeface="Times New Roman" panose="02020603050405020304" pitchFamily="18" charset="0"/>
              </a:rPr>
              <a:t>Tết</a:t>
            </a:r>
            <a:r>
              <a:rPr lang="en-US" sz="1800" dirty="0">
                <a:latin typeface="Times New Roman" panose="02020603050405020304" pitchFamily="18" charset="0"/>
                <a:ea typeface="Cambria" panose="02040503050406030204" pitchFamily="18" charset="0"/>
                <a:cs typeface="Times New Roman" panose="02020603050405020304" pitchFamily="18" charset="0"/>
              </a:rPr>
              <a:t>. </a:t>
            </a:r>
          </a:p>
          <a:p>
            <a:pPr marL="0" indent="0">
              <a:lnSpc>
                <a:spcPct val="150000"/>
              </a:lnSpc>
              <a:buNone/>
            </a:pPr>
            <a:r>
              <a:rPr lang="vi-VN" sz="1800" dirty="0" smtClean="0">
                <a:latin typeface="Times New Roman" panose="02020603050405020304" pitchFamily="18" charset="0"/>
                <a:ea typeface="MingLiU-ExtB" panose="02020500000000000000" pitchFamily="18" charset="-120"/>
                <a:cs typeface="Times New Roman" panose="02020603050405020304" pitchFamily="18" charset="0"/>
              </a:rPr>
              <a:t>- </a:t>
            </a:r>
            <a:r>
              <a:rPr lang="en-US" sz="1800" dirty="0" err="1" smtClean="0">
                <a:latin typeface="Times New Roman" panose="02020603050405020304" pitchFamily="18" charset="0"/>
                <a:ea typeface="MingLiU-ExtB" panose="02020500000000000000" pitchFamily="18" charset="-120"/>
                <a:cs typeface="Times New Roman" panose="02020603050405020304" pitchFamily="18" charset="0"/>
              </a:rPr>
              <a:t>Thể</a:t>
            </a:r>
            <a:r>
              <a:rPr lang="en-US" sz="1800" dirty="0" smtClean="0">
                <a:latin typeface="Times New Roman" panose="02020603050405020304" pitchFamily="18" charset="0"/>
                <a:ea typeface="MingLiU-ExtB" panose="02020500000000000000" pitchFamily="18" charset="-120"/>
                <a:cs typeface="Times New Roman" panose="02020603050405020304" pitchFamily="18" charset="0"/>
              </a:rPr>
              <a:t> </a:t>
            </a:r>
            <a:r>
              <a:rPr lang="en-US" sz="1800" dirty="0" err="1">
                <a:latin typeface="Times New Roman" panose="02020603050405020304" pitchFamily="18" charset="0"/>
                <a:ea typeface="MingLiU-ExtB" panose="02020500000000000000" pitchFamily="18" charset="-120"/>
                <a:cs typeface="Times New Roman" panose="02020603050405020304" pitchFamily="18" charset="0"/>
              </a:rPr>
              <a:t>hiện</a:t>
            </a:r>
            <a:r>
              <a:rPr lang="en-US" sz="1800" dirty="0">
                <a:latin typeface="Times New Roman" panose="02020603050405020304" pitchFamily="18" charset="0"/>
                <a:ea typeface="MingLiU-ExtB" panose="02020500000000000000" pitchFamily="18" charset="-120"/>
                <a:cs typeface="Times New Roman" panose="02020603050405020304" pitchFamily="18" charset="0"/>
              </a:rPr>
              <a:t> </a:t>
            </a:r>
            <a:r>
              <a:rPr lang="en-US" sz="1800" dirty="0" err="1">
                <a:latin typeface="Times New Roman" panose="02020603050405020304" pitchFamily="18" charset="0"/>
                <a:ea typeface="MingLiU-ExtB" panose="02020500000000000000" pitchFamily="18" charset="-120"/>
                <a:cs typeface="Times New Roman" panose="02020603050405020304" pitchFamily="18" charset="0"/>
              </a:rPr>
              <a:t>nỗi</a:t>
            </a:r>
            <a:r>
              <a:rPr lang="en-US" sz="1800" dirty="0">
                <a:latin typeface="Times New Roman" panose="02020603050405020304" pitchFamily="18" charset="0"/>
                <a:ea typeface="MingLiU-ExtB" panose="02020500000000000000" pitchFamily="18" charset="-120"/>
                <a:cs typeface="Times New Roman" panose="02020603050405020304" pitchFamily="18" charset="0"/>
              </a:rPr>
              <a:t> </a:t>
            </a:r>
            <a:r>
              <a:rPr lang="en-US" sz="1800" dirty="0" err="1">
                <a:latin typeface="Times New Roman" panose="02020603050405020304" pitchFamily="18" charset="0"/>
                <a:ea typeface="MingLiU-ExtB" panose="02020500000000000000" pitchFamily="18" charset="-120"/>
                <a:cs typeface="Times New Roman" panose="02020603050405020304" pitchFamily="18" charset="0"/>
              </a:rPr>
              <a:t>nhớ</a:t>
            </a:r>
            <a:r>
              <a:rPr lang="en-US" sz="1800" dirty="0">
                <a:latin typeface="Times New Roman" panose="02020603050405020304" pitchFamily="18" charset="0"/>
                <a:ea typeface="MingLiU-ExtB" panose="02020500000000000000" pitchFamily="18" charset="-120"/>
                <a:cs typeface="Times New Roman" panose="02020603050405020304" pitchFamily="18" charset="0"/>
              </a:rPr>
              <a:t>, </a:t>
            </a:r>
            <a:r>
              <a:rPr lang="en-US" sz="1800" dirty="0" err="1">
                <a:latin typeface="Times New Roman" panose="02020603050405020304" pitchFamily="18" charset="0"/>
                <a:ea typeface="MingLiU-ExtB" panose="02020500000000000000" pitchFamily="18" charset="-120"/>
                <a:cs typeface="Times New Roman" panose="02020603050405020304" pitchFamily="18" charset="0"/>
              </a:rPr>
              <a:t>tình</a:t>
            </a:r>
            <a:r>
              <a:rPr lang="en-US" sz="1800" dirty="0">
                <a:latin typeface="Times New Roman" panose="02020603050405020304" pitchFamily="18" charset="0"/>
                <a:ea typeface="MingLiU-ExtB" panose="02020500000000000000" pitchFamily="18" charset="-120"/>
                <a:cs typeface="Times New Roman" panose="02020603050405020304" pitchFamily="18" charset="0"/>
              </a:rPr>
              <a:t> </a:t>
            </a:r>
            <a:r>
              <a:rPr lang="en-US" sz="1800" dirty="0" err="1">
                <a:latin typeface="Times New Roman" panose="02020603050405020304" pitchFamily="18" charset="0"/>
                <a:ea typeface="MingLiU-ExtB" panose="02020500000000000000" pitchFamily="18" charset="-120"/>
                <a:cs typeface="Times New Roman" panose="02020603050405020304" pitchFamily="18" charset="0"/>
              </a:rPr>
              <a:t>yêu</a:t>
            </a:r>
            <a:r>
              <a:rPr lang="en-US" sz="1800" dirty="0">
                <a:latin typeface="Times New Roman" panose="02020603050405020304" pitchFamily="18" charset="0"/>
                <a:ea typeface="MingLiU-ExtB" panose="02020500000000000000" pitchFamily="18" charset="-120"/>
                <a:cs typeface="Times New Roman" panose="02020603050405020304" pitchFamily="18" charset="0"/>
              </a:rPr>
              <a:t> </a:t>
            </a:r>
            <a:r>
              <a:rPr lang="en-US" sz="1800" dirty="0" err="1">
                <a:latin typeface="Times New Roman" panose="02020603050405020304" pitchFamily="18" charset="0"/>
                <a:ea typeface="MingLiU-ExtB" panose="02020500000000000000" pitchFamily="18" charset="-120"/>
                <a:cs typeface="Times New Roman" panose="02020603050405020304" pitchFamily="18" charset="0"/>
              </a:rPr>
              <a:t>và</a:t>
            </a:r>
            <a:r>
              <a:rPr lang="en-US" sz="1800" dirty="0">
                <a:latin typeface="Times New Roman" panose="02020603050405020304" pitchFamily="18" charset="0"/>
                <a:ea typeface="MingLiU-ExtB" panose="02020500000000000000" pitchFamily="18" charset="-120"/>
                <a:cs typeface="Times New Roman" panose="02020603050405020304" pitchFamily="18" charset="0"/>
              </a:rPr>
              <a:t> </a:t>
            </a:r>
            <a:r>
              <a:rPr lang="en-US" sz="1800" dirty="0" err="1">
                <a:latin typeface="Times New Roman" panose="02020603050405020304" pitchFamily="18" charset="0"/>
                <a:ea typeface="MingLiU-ExtB" panose="02020500000000000000" pitchFamily="18" charset="-120"/>
                <a:cs typeface="Times New Roman" panose="02020603050405020304" pitchFamily="18" charset="0"/>
              </a:rPr>
              <a:t>hồi</a:t>
            </a:r>
            <a:r>
              <a:rPr lang="en-US" sz="1800" dirty="0">
                <a:latin typeface="Times New Roman" panose="02020603050405020304" pitchFamily="18" charset="0"/>
                <a:ea typeface="MingLiU-ExtB" panose="02020500000000000000" pitchFamily="18" charset="-120"/>
                <a:cs typeface="Times New Roman" panose="02020603050405020304" pitchFamily="18" charset="0"/>
              </a:rPr>
              <a:t> </a:t>
            </a:r>
            <a:r>
              <a:rPr lang="en-US" sz="1800" dirty="0" err="1">
                <a:latin typeface="Times New Roman" panose="02020603050405020304" pitchFamily="18" charset="0"/>
                <a:ea typeface="MingLiU-ExtB" panose="02020500000000000000" pitchFamily="18" charset="-120"/>
                <a:cs typeface="Times New Roman" panose="02020603050405020304" pitchFamily="18" charset="0"/>
              </a:rPr>
              <a:t>tưởng</a:t>
            </a:r>
            <a:r>
              <a:rPr lang="en-US" sz="1800" dirty="0">
                <a:latin typeface="Times New Roman" panose="02020603050405020304" pitchFamily="18" charset="0"/>
                <a:ea typeface="MingLiU-ExtB" panose="02020500000000000000" pitchFamily="18" charset="-120"/>
                <a:cs typeface="Times New Roman" panose="02020603050405020304" pitchFamily="18" charset="0"/>
              </a:rPr>
              <a:t> </a:t>
            </a:r>
            <a:r>
              <a:rPr lang="en-US" sz="1800" dirty="0" err="1">
                <a:latin typeface="Times New Roman" panose="02020603050405020304" pitchFamily="18" charset="0"/>
                <a:ea typeface="MingLiU-ExtB" panose="02020500000000000000" pitchFamily="18" charset="-120"/>
                <a:cs typeface="Times New Roman" panose="02020603050405020304" pitchFamily="18" charset="0"/>
              </a:rPr>
              <a:t>của</a:t>
            </a:r>
            <a:r>
              <a:rPr lang="en-US" sz="1800" dirty="0">
                <a:latin typeface="Times New Roman" panose="02020603050405020304" pitchFamily="18" charset="0"/>
                <a:ea typeface="MingLiU-ExtB" panose="02020500000000000000" pitchFamily="18" charset="-120"/>
                <a:cs typeface="Times New Roman" panose="02020603050405020304" pitchFamily="18" charset="0"/>
              </a:rPr>
              <a:t> </a:t>
            </a:r>
            <a:r>
              <a:rPr lang="en-US" sz="1800" dirty="0" err="1">
                <a:latin typeface="Times New Roman" panose="02020603050405020304" pitchFamily="18" charset="0"/>
                <a:ea typeface="MingLiU-ExtB" panose="02020500000000000000" pitchFamily="18" charset="-120"/>
                <a:cs typeface="Times New Roman" panose="02020603050405020304" pitchFamily="18" charset="0"/>
              </a:rPr>
              <a:t>tác</a:t>
            </a:r>
            <a:r>
              <a:rPr lang="en-US" sz="1800" dirty="0">
                <a:latin typeface="Times New Roman" panose="02020603050405020304" pitchFamily="18" charset="0"/>
                <a:ea typeface="MingLiU-ExtB" panose="02020500000000000000" pitchFamily="18" charset="-120"/>
                <a:cs typeface="Times New Roman" panose="02020603050405020304" pitchFamily="18" charset="0"/>
              </a:rPr>
              <a:t> </a:t>
            </a:r>
            <a:r>
              <a:rPr lang="en-US" sz="1800" dirty="0" err="1">
                <a:latin typeface="Times New Roman" panose="02020603050405020304" pitchFamily="18" charset="0"/>
                <a:ea typeface="MingLiU-ExtB" panose="02020500000000000000" pitchFamily="18" charset="-120"/>
                <a:cs typeface="Times New Roman" panose="02020603050405020304" pitchFamily="18" charset="0"/>
              </a:rPr>
              <a:t>giả</a:t>
            </a:r>
            <a:r>
              <a:rPr lang="en-US" sz="1800" dirty="0">
                <a:latin typeface="Times New Roman" panose="02020603050405020304" pitchFamily="18" charset="0"/>
                <a:ea typeface="MingLiU-ExtB" panose="02020500000000000000" pitchFamily="18" charset="-120"/>
                <a:cs typeface="Times New Roman" panose="02020603050405020304" pitchFamily="18" charset="0"/>
              </a:rPr>
              <a:t>.</a:t>
            </a:r>
            <a:endParaRPr sz="1800" dirty="0">
              <a:latin typeface="Times New Roman" panose="02020603050405020304" pitchFamily="18" charset="0"/>
              <a:ea typeface="MingLiU-ExtB" panose="02020500000000000000" pitchFamily="18" charset="-120"/>
              <a:cs typeface="Times New Roman" panose="02020603050405020304" pitchFamily="18" charset="0"/>
            </a:endParaRPr>
          </a:p>
        </p:txBody>
      </p:sp>
      <p:grpSp>
        <p:nvGrpSpPr>
          <p:cNvPr id="3" name="Group 2">
            <a:extLst>
              <a:ext uri="{FF2B5EF4-FFF2-40B4-BE49-F238E27FC236}">
                <a16:creationId xmlns:a16="http://schemas.microsoft.com/office/drawing/2014/main" id="{FB4DE058-9D5E-4624-A13F-AF89B2A3840F}"/>
              </a:ext>
            </a:extLst>
          </p:cNvPr>
          <p:cNvGrpSpPr/>
          <p:nvPr/>
        </p:nvGrpSpPr>
        <p:grpSpPr>
          <a:xfrm>
            <a:off x="5845109" y="1077951"/>
            <a:ext cx="3455008" cy="4801730"/>
            <a:chOff x="5688992" y="1297642"/>
            <a:chExt cx="3186921" cy="4106254"/>
          </a:xfrm>
        </p:grpSpPr>
        <p:grpSp>
          <p:nvGrpSpPr>
            <p:cNvPr id="2" name="Group 1">
              <a:extLst>
                <a:ext uri="{FF2B5EF4-FFF2-40B4-BE49-F238E27FC236}">
                  <a16:creationId xmlns:a16="http://schemas.microsoft.com/office/drawing/2014/main" id="{2FD0C196-8112-41B5-ABC4-3866BF2D7ED6}"/>
                </a:ext>
              </a:extLst>
            </p:cNvPr>
            <p:cNvGrpSpPr/>
            <p:nvPr/>
          </p:nvGrpSpPr>
          <p:grpSpPr>
            <a:xfrm>
              <a:off x="5688992" y="1297642"/>
              <a:ext cx="2511841" cy="3159517"/>
              <a:chOff x="5688992" y="1297642"/>
              <a:chExt cx="2511841" cy="3159517"/>
            </a:xfrm>
          </p:grpSpPr>
          <p:sp>
            <p:nvSpPr>
              <p:cNvPr id="22489" name="Google Shape;22489;p34"/>
              <p:cNvSpPr/>
              <p:nvPr/>
            </p:nvSpPr>
            <p:spPr>
              <a:xfrm rot="403023">
                <a:off x="5742685" y="1455847"/>
                <a:ext cx="2377918" cy="2721195"/>
              </a:xfrm>
              <a:custGeom>
                <a:avLst/>
                <a:gdLst/>
                <a:ahLst/>
                <a:cxnLst/>
                <a:rect l="l" t="t" r="r" b="b"/>
                <a:pathLst>
                  <a:path w="16251" h="18597" extrusionOk="0">
                    <a:moveTo>
                      <a:pt x="10544" y="1"/>
                    </a:moveTo>
                    <a:cubicBezTo>
                      <a:pt x="10410" y="1"/>
                      <a:pt x="10410" y="156"/>
                      <a:pt x="10266" y="156"/>
                    </a:cubicBezTo>
                    <a:cubicBezTo>
                      <a:pt x="10121" y="156"/>
                      <a:pt x="10121" y="57"/>
                      <a:pt x="9977" y="57"/>
                    </a:cubicBezTo>
                    <a:cubicBezTo>
                      <a:pt x="9832" y="57"/>
                      <a:pt x="9832" y="201"/>
                      <a:pt x="9688" y="201"/>
                    </a:cubicBezTo>
                    <a:cubicBezTo>
                      <a:pt x="9543" y="201"/>
                      <a:pt x="9543" y="368"/>
                      <a:pt x="9399" y="368"/>
                    </a:cubicBezTo>
                    <a:cubicBezTo>
                      <a:pt x="9254" y="368"/>
                      <a:pt x="9254" y="201"/>
                      <a:pt x="9110" y="201"/>
                    </a:cubicBezTo>
                    <a:cubicBezTo>
                      <a:pt x="8965" y="201"/>
                      <a:pt x="8965" y="90"/>
                      <a:pt x="8820" y="90"/>
                    </a:cubicBezTo>
                    <a:cubicBezTo>
                      <a:pt x="8675" y="90"/>
                      <a:pt x="8675" y="45"/>
                      <a:pt x="8531" y="45"/>
                    </a:cubicBezTo>
                    <a:cubicBezTo>
                      <a:pt x="8386" y="45"/>
                      <a:pt x="8386" y="101"/>
                      <a:pt x="8242" y="101"/>
                    </a:cubicBezTo>
                    <a:cubicBezTo>
                      <a:pt x="8097" y="101"/>
                      <a:pt x="8097" y="57"/>
                      <a:pt x="7953" y="57"/>
                    </a:cubicBezTo>
                    <a:cubicBezTo>
                      <a:pt x="7808" y="57"/>
                      <a:pt x="7808" y="268"/>
                      <a:pt x="7664" y="268"/>
                    </a:cubicBezTo>
                    <a:cubicBezTo>
                      <a:pt x="7519" y="268"/>
                      <a:pt x="7519" y="134"/>
                      <a:pt x="7375" y="134"/>
                    </a:cubicBezTo>
                    <a:cubicBezTo>
                      <a:pt x="7230" y="134"/>
                      <a:pt x="7230" y="123"/>
                      <a:pt x="7085" y="123"/>
                    </a:cubicBezTo>
                    <a:cubicBezTo>
                      <a:pt x="6952" y="123"/>
                      <a:pt x="6952" y="168"/>
                      <a:pt x="6807" y="168"/>
                    </a:cubicBezTo>
                    <a:cubicBezTo>
                      <a:pt x="6663" y="168"/>
                      <a:pt x="6663" y="223"/>
                      <a:pt x="6518" y="223"/>
                    </a:cubicBezTo>
                    <a:cubicBezTo>
                      <a:pt x="6374" y="223"/>
                      <a:pt x="6374" y="368"/>
                      <a:pt x="6229" y="368"/>
                    </a:cubicBezTo>
                    <a:cubicBezTo>
                      <a:pt x="6084" y="368"/>
                      <a:pt x="6084" y="123"/>
                      <a:pt x="5939" y="123"/>
                    </a:cubicBezTo>
                    <a:cubicBezTo>
                      <a:pt x="5795" y="123"/>
                      <a:pt x="5795" y="146"/>
                      <a:pt x="5650" y="146"/>
                    </a:cubicBezTo>
                    <a:cubicBezTo>
                      <a:pt x="5506" y="146"/>
                      <a:pt x="5506" y="212"/>
                      <a:pt x="5361" y="212"/>
                    </a:cubicBezTo>
                    <a:cubicBezTo>
                      <a:pt x="5217" y="212"/>
                      <a:pt x="5217" y="79"/>
                      <a:pt x="5072" y="79"/>
                    </a:cubicBezTo>
                    <a:cubicBezTo>
                      <a:pt x="4928" y="79"/>
                      <a:pt x="4928" y="257"/>
                      <a:pt x="4783" y="257"/>
                    </a:cubicBezTo>
                    <a:cubicBezTo>
                      <a:pt x="4639" y="257"/>
                      <a:pt x="4639" y="101"/>
                      <a:pt x="4494" y="101"/>
                    </a:cubicBezTo>
                    <a:cubicBezTo>
                      <a:pt x="4349" y="101"/>
                      <a:pt x="4349" y="268"/>
                      <a:pt x="4204" y="268"/>
                    </a:cubicBezTo>
                    <a:cubicBezTo>
                      <a:pt x="4071" y="268"/>
                      <a:pt x="4071" y="235"/>
                      <a:pt x="3927" y="235"/>
                    </a:cubicBezTo>
                    <a:cubicBezTo>
                      <a:pt x="3782" y="235"/>
                      <a:pt x="3782" y="168"/>
                      <a:pt x="3638" y="168"/>
                    </a:cubicBezTo>
                    <a:cubicBezTo>
                      <a:pt x="3493" y="168"/>
                      <a:pt x="3493" y="334"/>
                      <a:pt x="3348" y="334"/>
                    </a:cubicBezTo>
                    <a:cubicBezTo>
                      <a:pt x="3203" y="334"/>
                      <a:pt x="3203" y="201"/>
                      <a:pt x="3059" y="201"/>
                    </a:cubicBezTo>
                    <a:cubicBezTo>
                      <a:pt x="2914" y="201"/>
                      <a:pt x="2914" y="35"/>
                      <a:pt x="2770" y="35"/>
                    </a:cubicBezTo>
                    <a:cubicBezTo>
                      <a:pt x="2625" y="35"/>
                      <a:pt x="2625" y="235"/>
                      <a:pt x="2481" y="235"/>
                    </a:cubicBezTo>
                    <a:cubicBezTo>
                      <a:pt x="2336" y="235"/>
                      <a:pt x="2336" y="90"/>
                      <a:pt x="2192" y="90"/>
                    </a:cubicBezTo>
                    <a:cubicBezTo>
                      <a:pt x="2047" y="90"/>
                      <a:pt x="2047" y="279"/>
                      <a:pt x="1902" y="279"/>
                    </a:cubicBezTo>
                    <a:cubicBezTo>
                      <a:pt x="1757" y="279"/>
                      <a:pt x="1757" y="23"/>
                      <a:pt x="1613" y="23"/>
                    </a:cubicBezTo>
                    <a:lnTo>
                      <a:pt x="1335" y="23"/>
                    </a:lnTo>
                    <a:cubicBezTo>
                      <a:pt x="1191" y="23"/>
                      <a:pt x="1191" y="156"/>
                      <a:pt x="1046" y="156"/>
                    </a:cubicBezTo>
                    <a:cubicBezTo>
                      <a:pt x="901" y="156"/>
                      <a:pt x="901" y="67"/>
                      <a:pt x="756" y="67"/>
                    </a:cubicBezTo>
                    <a:cubicBezTo>
                      <a:pt x="612" y="67"/>
                      <a:pt x="612" y="223"/>
                      <a:pt x="467" y="223"/>
                    </a:cubicBezTo>
                    <a:cubicBezTo>
                      <a:pt x="350" y="223"/>
                      <a:pt x="246" y="75"/>
                      <a:pt x="158" y="75"/>
                    </a:cubicBezTo>
                    <a:cubicBezTo>
                      <a:pt x="138" y="75"/>
                      <a:pt x="119" y="83"/>
                      <a:pt x="101" y="101"/>
                    </a:cubicBezTo>
                    <a:cubicBezTo>
                      <a:pt x="0" y="201"/>
                      <a:pt x="134" y="334"/>
                      <a:pt x="134" y="479"/>
                    </a:cubicBezTo>
                    <a:cubicBezTo>
                      <a:pt x="134" y="624"/>
                      <a:pt x="67" y="624"/>
                      <a:pt x="67" y="769"/>
                    </a:cubicBezTo>
                    <a:cubicBezTo>
                      <a:pt x="67" y="913"/>
                      <a:pt x="234" y="913"/>
                      <a:pt x="234" y="1058"/>
                    </a:cubicBezTo>
                    <a:cubicBezTo>
                      <a:pt x="234" y="1202"/>
                      <a:pt x="78" y="1202"/>
                      <a:pt x="78" y="1347"/>
                    </a:cubicBezTo>
                    <a:cubicBezTo>
                      <a:pt x="78" y="1491"/>
                      <a:pt x="56" y="1491"/>
                      <a:pt x="56" y="1636"/>
                    </a:cubicBezTo>
                    <a:cubicBezTo>
                      <a:pt x="56" y="1780"/>
                      <a:pt x="12" y="1780"/>
                      <a:pt x="12" y="1925"/>
                    </a:cubicBezTo>
                    <a:cubicBezTo>
                      <a:pt x="12" y="2069"/>
                      <a:pt x="334" y="2069"/>
                      <a:pt x="334" y="2214"/>
                    </a:cubicBezTo>
                    <a:cubicBezTo>
                      <a:pt x="334" y="2359"/>
                      <a:pt x="301" y="2359"/>
                      <a:pt x="301" y="2504"/>
                    </a:cubicBezTo>
                    <a:cubicBezTo>
                      <a:pt x="301" y="2648"/>
                      <a:pt x="267" y="2648"/>
                      <a:pt x="267" y="2793"/>
                    </a:cubicBezTo>
                    <a:cubicBezTo>
                      <a:pt x="267" y="2937"/>
                      <a:pt x="279" y="2937"/>
                      <a:pt x="279" y="3082"/>
                    </a:cubicBezTo>
                    <a:cubicBezTo>
                      <a:pt x="279" y="3226"/>
                      <a:pt x="145" y="3226"/>
                      <a:pt x="145" y="3371"/>
                    </a:cubicBezTo>
                    <a:cubicBezTo>
                      <a:pt x="145" y="3515"/>
                      <a:pt x="22" y="3515"/>
                      <a:pt x="22" y="3660"/>
                    </a:cubicBezTo>
                    <a:cubicBezTo>
                      <a:pt x="22" y="3804"/>
                      <a:pt x="134" y="3804"/>
                      <a:pt x="134" y="3950"/>
                    </a:cubicBezTo>
                    <a:cubicBezTo>
                      <a:pt x="134" y="4094"/>
                      <a:pt x="89" y="4094"/>
                      <a:pt x="89" y="4239"/>
                    </a:cubicBezTo>
                    <a:cubicBezTo>
                      <a:pt x="89" y="4383"/>
                      <a:pt x="167" y="4383"/>
                      <a:pt x="167" y="4528"/>
                    </a:cubicBezTo>
                    <a:cubicBezTo>
                      <a:pt x="167" y="4672"/>
                      <a:pt x="267" y="4672"/>
                      <a:pt x="267" y="4817"/>
                    </a:cubicBezTo>
                    <a:cubicBezTo>
                      <a:pt x="267" y="4961"/>
                      <a:pt x="334" y="4961"/>
                      <a:pt x="334" y="5106"/>
                    </a:cubicBezTo>
                    <a:cubicBezTo>
                      <a:pt x="334" y="5250"/>
                      <a:pt x="223" y="5250"/>
                      <a:pt x="223" y="5395"/>
                    </a:cubicBezTo>
                    <a:cubicBezTo>
                      <a:pt x="223" y="5540"/>
                      <a:pt x="101" y="5540"/>
                      <a:pt x="101" y="5685"/>
                    </a:cubicBezTo>
                    <a:cubicBezTo>
                      <a:pt x="101" y="5829"/>
                      <a:pt x="345" y="5829"/>
                      <a:pt x="345" y="5974"/>
                    </a:cubicBezTo>
                    <a:cubicBezTo>
                      <a:pt x="345" y="6118"/>
                      <a:pt x="190" y="6118"/>
                      <a:pt x="190" y="6263"/>
                    </a:cubicBezTo>
                    <a:cubicBezTo>
                      <a:pt x="190" y="6407"/>
                      <a:pt x="156" y="6407"/>
                      <a:pt x="156" y="6552"/>
                    </a:cubicBezTo>
                    <a:cubicBezTo>
                      <a:pt x="156" y="6696"/>
                      <a:pt x="234" y="6696"/>
                      <a:pt x="234" y="6841"/>
                    </a:cubicBezTo>
                    <a:cubicBezTo>
                      <a:pt x="234" y="6985"/>
                      <a:pt x="190" y="6985"/>
                      <a:pt x="190" y="7130"/>
                    </a:cubicBezTo>
                    <a:cubicBezTo>
                      <a:pt x="190" y="7275"/>
                      <a:pt x="111" y="7275"/>
                      <a:pt x="111" y="7420"/>
                    </a:cubicBezTo>
                    <a:cubicBezTo>
                      <a:pt x="111" y="7564"/>
                      <a:pt x="12" y="7564"/>
                      <a:pt x="12" y="7709"/>
                    </a:cubicBezTo>
                    <a:cubicBezTo>
                      <a:pt x="12" y="7865"/>
                      <a:pt x="89" y="7865"/>
                      <a:pt x="89" y="8009"/>
                    </a:cubicBezTo>
                    <a:cubicBezTo>
                      <a:pt x="89" y="8154"/>
                      <a:pt x="223" y="8154"/>
                      <a:pt x="223" y="8298"/>
                    </a:cubicBezTo>
                    <a:cubicBezTo>
                      <a:pt x="223" y="8443"/>
                      <a:pt x="212" y="8443"/>
                      <a:pt x="212" y="8587"/>
                    </a:cubicBezTo>
                    <a:cubicBezTo>
                      <a:pt x="212" y="8732"/>
                      <a:pt x="356" y="8732"/>
                      <a:pt x="356" y="8876"/>
                    </a:cubicBezTo>
                    <a:cubicBezTo>
                      <a:pt x="356" y="9021"/>
                      <a:pt x="123" y="9021"/>
                      <a:pt x="123" y="9165"/>
                    </a:cubicBezTo>
                    <a:cubicBezTo>
                      <a:pt x="123" y="9310"/>
                      <a:pt x="67" y="9310"/>
                      <a:pt x="67" y="9455"/>
                    </a:cubicBezTo>
                    <a:cubicBezTo>
                      <a:pt x="67" y="9600"/>
                      <a:pt x="45" y="9600"/>
                      <a:pt x="45" y="9744"/>
                    </a:cubicBezTo>
                    <a:cubicBezTo>
                      <a:pt x="45" y="9889"/>
                      <a:pt x="190" y="9889"/>
                      <a:pt x="190" y="10033"/>
                    </a:cubicBezTo>
                    <a:cubicBezTo>
                      <a:pt x="190" y="10178"/>
                      <a:pt x="67" y="10178"/>
                      <a:pt x="67" y="10322"/>
                    </a:cubicBezTo>
                    <a:lnTo>
                      <a:pt x="67" y="10611"/>
                    </a:lnTo>
                    <a:cubicBezTo>
                      <a:pt x="67" y="10756"/>
                      <a:pt x="12" y="10756"/>
                      <a:pt x="12" y="10900"/>
                    </a:cubicBezTo>
                    <a:cubicBezTo>
                      <a:pt x="12" y="11045"/>
                      <a:pt x="334" y="11045"/>
                      <a:pt x="334" y="11190"/>
                    </a:cubicBezTo>
                    <a:cubicBezTo>
                      <a:pt x="334" y="11335"/>
                      <a:pt x="134" y="11335"/>
                      <a:pt x="134" y="11479"/>
                    </a:cubicBezTo>
                    <a:cubicBezTo>
                      <a:pt x="134" y="11624"/>
                      <a:pt x="223" y="11624"/>
                      <a:pt x="223" y="11768"/>
                    </a:cubicBezTo>
                    <a:cubicBezTo>
                      <a:pt x="223" y="11913"/>
                      <a:pt x="200" y="11913"/>
                      <a:pt x="200" y="12057"/>
                    </a:cubicBezTo>
                    <a:cubicBezTo>
                      <a:pt x="200" y="12202"/>
                      <a:pt x="12" y="12202"/>
                      <a:pt x="12" y="12346"/>
                    </a:cubicBezTo>
                    <a:cubicBezTo>
                      <a:pt x="12" y="12491"/>
                      <a:pt x="289" y="12491"/>
                      <a:pt x="289" y="12636"/>
                    </a:cubicBezTo>
                    <a:cubicBezTo>
                      <a:pt x="289" y="12781"/>
                      <a:pt x="345" y="12781"/>
                      <a:pt x="345" y="12925"/>
                    </a:cubicBezTo>
                    <a:cubicBezTo>
                      <a:pt x="345" y="13070"/>
                      <a:pt x="301" y="13070"/>
                      <a:pt x="301" y="13214"/>
                    </a:cubicBezTo>
                    <a:cubicBezTo>
                      <a:pt x="301" y="13359"/>
                      <a:pt x="312" y="13359"/>
                      <a:pt x="312" y="13503"/>
                    </a:cubicBezTo>
                    <a:cubicBezTo>
                      <a:pt x="312" y="13648"/>
                      <a:pt x="267" y="13648"/>
                      <a:pt x="267" y="13792"/>
                    </a:cubicBezTo>
                    <a:cubicBezTo>
                      <a:pt x="267" y="13937"/>
                      <a:pt x="145" y="13937"/>
                      <a:pt x="145" y="14081"/>
                    </a:cubicBezTo>
                    <a:cubicBezTo>
                      <a:pt x="145" y="14226"/>
                      <a:pt x="167" y="14226"/>
                      <a:pt x="167" y="14371"/>
                    </a:cubicBezTo>
                    <a:cubicBezTo>
                      <a:pt x="167" y="14516"/>
                      <a:pt x="312" y="14516"/>
                      <a:pt x="312" y="14660"/>
                    </a:cubicBezTo>
                    <a:cubicBezTo>
                      <a:pt x="312" y="14805"/>
                      <a:pt x="123" y="14805"/>
                      <a:pt x="123" y="14949"/>
                    </a:cubicBezTo>
                    <a:cubicBezTo>
                      <a:pt x="123" y="15094"/>
                      <a:pt x="89" y="15094"/>
                      <a:pt x="89" y="15227"/>
                    </a:cubicBezTo>
                    <a:cubicBezTo>
                      <a:pt x="89" y="15372"/>
                      <a:pt x="78" y="15372"/>
                      <a:pt x="78" y="15517"/>
                    </a:cubicBezTo>
                    <a:cubicBezTo>
                      <a:pt x="78" y="15661"/>
                      <a:pt x="167" y="15661"/>
                      <a:pt x="167" y="15806"/>
                    </a:cubicBezTo>
                    <a:cubicBezTo>
                      <a:pt x="167" y="15950"/>
                      <a:pt x="289" y="15950"/>
                      <a:pt x="289" y="16095"/>
                    </a:cubicBezTo>
                    <a:cubicBezTo>
                      <a:pt x="289" y="16239"/>
                      <a:pt x="345" y="16239"/>
                      <a:pt x="345" y="16384"/>
                    </a:cubicBezTo>
                    <a:cubicBezTo>
                      <a:pt x="345" y="16528"/>
                      <a:pt x="145" y="16528"/>
                      <a:pt x="145" y="16673"/>
                    </a:cubicBezTo>
                    <a:cubicBezTo>
                      <a:pt x="145" y="16817"/>
                      <a:pt x="267" y="16817"/>
                      <a:pt x="267" y="16962"/>
                    </a:cubicBezTo>
                    <a:cubicBezTo>
                      <a:pt x="267" y="17107"/>
                      <a:pt x="89" y="17107"/>
                      <a:pt x="89" y="17252"/>
                    </a:cubicBezTo>
                    <a:cubicBezTo>
                      <a:pt x="89" y="17396"/>
                      <a:pt x="334" y="17396"/>
                      <a:pt x="334" y="17541"/>
                    </a:cubicBezTo>
                    <a:cubicBezTo>
                      <a:pt x="334" y="17685"/>
                      <a:pt x="178" y="17685"/>
                      <a:pt x="178" y="17830"/>
                    </a:cubicBezTo>
                    <a:cubicBezTo>
                      <a:pt x="178" y="17974"/>
                      <a:pt x="134" y="17974"/>
                      <a:pt x="134" y="18119"/>
                    </a:cubicBezTo>
                    <a:cubicBezTo>
                      <a:pt x="134" y="18263"/>
                      <a:pt x="22" y="18375"/>
                      <a:pt x="123" y="18475"/>
                    </a:cubicBezTo>
                    <a:cubicBezTo>
                      <a:pt x="205" y="18557"/>
                      <a:pt x="288" y="18564"/>
                      <a:pt x="395" y="18564"/>
                    </a:cubicBezTo>
                    <a:cubicBezTo>
                      <a:pt x="418" y="18564"/>
                      <a:pt x="442" y="18564"/>
                      <a:pt x="467" y="18564"/>
                    </a:cubicBezTo>
                    <a:cubicBezTo>
                      <a:pt x="612" y="18564"/>
                      <a:pt x="612" y="18263"/>
                      <a:pt x="756" y="18263"/>
                    </a:cubicBezTo>
                    <a:cubicBezTo>
                      <a:pt x="901" y="18263"/>
                      <a:pt x="901" y="18453"/>
                      <a:pt x="1046" y="18453"/>
                    </a:cubicBezTo>
                    <a:cubicBezTo>
                      <a:pt x="1191" y="18453"/>
                      <a:pt x="1191" y="18419"/>
                      <a:pt x="1335" y="18419"/>
                    </a:cubicBezTo>
                    <a:cubicBezTo>
                      <a:pt x="1480" y="18419"/>
                      <a:pt x="1480" y="18241"/>
                      <a:pt x="1624" y="18241"/>
                    </a:cubicBezTo>
                    <a:cubicBezTo>
                      <a:pt x="1769" y="18241"/>
                      <a:pt x="1769" y="18431"/>
                      <a:pt x="1913" y="18431"/>
                    </a:cubicBezTo>
                    <a:cubicBezTo>
                      <a:pt x="2058" y="18431"/>
                      <a:pt x="2058" y="18475"/>
                      <a:pt x="2202" y="18475"/>
                    </a:cubicBezTo>
                    <a:cubicBezTo>
                      <a:pt x="2347" y="18475"/>
                      <a:pt x="2347" y="18520"/>
                      <a:pt x="2492" y="18520"/>
                    </a:cubicBezTo>
                    <a:cubicBezTo>
                      <a:pt x="2637" y="18520"/>
                      <a:pt x="2637" y="18230"/>
                      <a:pt x="2781" y="18230"/>
                    </a:cubicBezTo>
                    <a:cubicBezTo>
                      <a:pt x="2926" y="18230"/>
                      <a:pt x="2926" y="18486"/>
                      <a:pt x="3070" y="18486"/>
                    </a:cubicBezTo>
                    <a:cubicBezTo>
                      <a:pt x="3215" y="18486"/>
                      <a:pt x="3215" y="18453"/>
                      <a:pt x="3359" y="18453"/>
                    </a:cubicBezTo>
                    <a:cubicBezTo>
                      <a:pt x="3504" y="18453"/>
                      <a:pt x="3504" y="18597"/>
                      <a:pt x="3638" y="18597"/>
                    </a:cubicBezTo>
                    <a:cubicBezTo>
                      <a:pt x="3782" y="18597"/>
                      <a:pt x="3782" y="18352"/>
                      <a:pt x="3927" y="18352"/>
                    </a:cubicBezTo>
                    <a:cubicBezTo>
                      <a:pt x="4071" y="18352"/>
                      <a:pt x="4071" y="18286"/>
                      <a:pt x="4216" y="18286"/>
                    </a:cubicBezTo>
                    <a:cubicBezTo>
                      <a:pt x="4360" y="18286"/>
                      <a:pt x="4360" y="18342"/>
                      <a:pt x="4505" y="18342"/>
                    </a:cubicBezTo>
                    <a:cubicBezTo>
                      <a:pt x="4649" y="18342"/>
                      <a:pt x="4649" y="18330"/>
                      <a:pt x="4794" y="18330"/>
                    </a:cubicBezTo>
                    <a:cubicBezTo>
                      <a:pt x="4938" y="18330"/>
                      <a:pt x="4938" y="18453"/>
                      <a:pt x="5083" y="18453"/>
                    </a:cubicBezTo>
                    <a:cubicBezTo>
                      <a:pt x="5228" y="18453"/>
                      <a:pt x="5228" y="18275"/>
                      <a:pt x="5373" y="18275"/>
                    </a:cubicBezTo>
                    <a:cubicBezTo>
                      <a:pt x="5517" y="18275"/>
                      <a:pt x="5517" y="18431"/>
                      <a:pt x="5662" y="18431"/>
                    </a:cubicBezTo>
                    <a:cubicBezTo>
                      <a:pt x="5806" y="18431"/>
                      <a:pt x="5806" y="18241"/>
                      <a:pt x="5951" y="18241"/>
                    </a:cubicBezTo>
                    <a:cubicBezTo>
                      <a:pt x="6095" y="18241"/>
                      <a:pt x="6095" y="18553"/>
                      <a:pt x="6240" y="18553"/>
                    </a:cubicBezTo>
                    <a:cubicBezTo>
                      <a:pt x="6384" y="18553"/>
                      <a:pt x="6384" y="18297"/>
                      <a:pt x="6529" y="18297"/>
                    </a:cubicBezTo>
                    <a:cubicBezTo>
                      <a:pt x="6673" y="18297"/>
                      <a:pt x="6673" y="18364"/>
                      <a:pt x="6818" y="18364"/>
                    </a:cubicBezTo>
                    <a:cubicBezTo>
                      <a:pt x="6963" y="18364"/>
                      <a:pt x="6963" y="18330"/>
                      <a:pt x="7108" y="18330"/>
                    </a:cubicBezTo>
                    <a:cubicBezTo>
                      <a:pt x="7241" y="18330"/>
                      <a:pt x="7241" y="18453"/>
                      <a:pt x="7385" y="18453"/>
                    </a:cubicBezTo>
                    <a:cubicBezTo>
                      <a:pt x="7530" y="18453"/>
                      <a:pt x="7530" y="18497"/>
                      <a:pt x="7674" y="18497"/>
                    </a:cubicBezTo>
                    <a:cubicBezTo>
                      <a:pt x="7819" y="18497"/>
                      <a:pt x="7819" y="18564"/>
                      <a:pt x="7964" y="18564"/>
                    </a:cubicBezTo>
                    <a:cubicBezTo>
                      <a:pt x="8109" y="18564"/>
                      <a:pt x="8109" y="18297"/>
                      <a:pt x="8253" y="18297"/>
                    </a:cubicBezTo>
                    <a:cubicBezTo>
                      <a:pt x="8398" y="18297"/>
                      <a:pt x="8398" y="18564"/>
                      <a:pt x="8542" y="18564"/>
                    </a:cubicBezTo>
                    <a:cubicBezTo>
                      <a:pt x="8687" y="18564"/>
                      <a:pt x="8687" y="18263"/>
                      <a:pt x="8831" y="18263"/>
                    </a:cubicBezTo>
                    <a:cubicBezTo>
                      <a:pt x="8976" y="18263"/>
                      <a:pt x="8976" y="18520"/>
                      <a:pt x="9120" y="18520"/>
                    </a:cubicBezTo>
                    <a:cubicBezTo>
                      <a:pt x="9265" y="18520"/>
                      <a:pt x="9265" y="18486"/>
                      <a:pt x="9410" y="18486"/>
                    </a:cubicBezTo>
                    <a:cubicBezTo>
                      <a:pt x="9555" y="18486"/>
                      <a:pt x="9555" y="18441"/>
                      <a:pt x="9699" y="18441"/>
                    </a:cubicBezTo>
                    <a:cubicBezTo>
                      <a:pt x="9844" y="18441"/>
                      <a:pt x="9844" y="18408"/>
                      <a:pt x="9988" y="18408"/>
                    </a:cubicBezTo>
                    <a:cubicBezTo>
                      <a:pt x="10133" y="18408"/>
                      <a:pt x="10133" y="18386"/>
                      <a:pt x="10277" y="18386"/>
                    </a:cubicBezTo>
                    <a:cubicBezTo>
                      <a:pt x="10410" y="18386"/>
                      <a:pt x="10410" y="18530"/>
                      <a:pt x="10556" y="18530"/>
                    </a:cubicBezTo>
                    <a:cubicBezTo>
                      <a:pt x="10700" y="18530"/>
                      <a:pt x="10700" y="18508"/>
                      <a:pt x="10845" y="18508"/>
                    </a:cubicBezTo>
                    <a:cubicBezTo>
                      <a:pt x="10989" y="18508"/>
                      <a:pt x="10989" y="18464"/>
                      <a:pt x="11134" y="18464"/>
                    </a:cubicBezTo>
                    <a:cubicBezTo>
                      <a:pt x="11278" y="18464"/>
                      <a:pt x="11278" y="18520"/>
                      <a:pt x="11423" y="18520"/>
                    </a:cubicBezTo>
                    <a:cubicBezTo>
                      <a:pt x="11567" y="18520"/>
                      <a:pt x="11567" y="18464"/>
                      <a:pt x="11712" y="18464"/>
                    </a:cubicBezTo>
                    <a:cubicBezTo>
                      <a:pt x="11856" y="18464"/>
                      <a:pt x="11856" y="18352"/>
                      <a:pt x="12001" y="18352"/>
                    </a:cubicBezTo>
                    <a:cubicBezTo>
                      <a:pt x="12146" y="18352"/>
                      <a:pt x="12146" y="18564"/>
                      <a:pt x="12291" y="18564"/>
                    </a:cubicBezTo>
                    <a:cubicBezTo>
                      <a:pt x="12435" y="18564"/>
                      <a:pt x="12435" y="18453"/>
                      <a:pt x="12580" y="18453"/>
                    </a:cubicBezTo>
                    <a:cubicBezTo>
                      <a:pt x="12724" y="18453"/>
                      <a:pt x="12724" y="18297"/>
                      <a:pt x="12869" y="18297"/>
                    </a:cubicBezTo>
                    <a:cubicBezTo>
                      <a:pt x="13002" y="18297"/>
                      <a:pt x="13002" y="18342"/>
                      <a:pt x="13147" y="18342"/>
                    </a:cubicBezTo>
                    <a:cubicBezTo>
                      <a:pt x="13292" y="18342"/>
                      <a:pt x="13292" y="18297"/>
                      <a:pt x="13436" y="18297"/>
                    </a:cubicBezTo>
                    <a:cubicBezTo>
                      <a:pt x="13581" y="18297"/>
                      <a:pt x="13581" y="18520"/>
                      <a:pt x="13725" y="18520"/>
                    </a:cubicBezTo>
                    <a:cubicBezTo>
                      <a:pt x="13870" y="18520"/>
                      <a:pt x="13870" y="18364"/>
                      <a:pt x="14014" y="18364"/>
                    </a:cubicBezTo>
                    <a:cubicBezTo>
                      <a:pt x="14159" y="18364"/>
                      <a:pt x="14159" y="18263"/>
                      <a:pt x="14303" y="18263"/>
                    </a:cubicBezTo>
                    <a:cubicBezTo>
                      <a:pt x="14448" y="18263"/>
                      <a:pt x="14448" y="18308"/>
                      <a:pt x="14592" y="18308"/>
                    </a:cubicBezTo>
                    <a:cubicBezTo>
                      <a:pt x="14737" y="18308"/>
                      <a:pt x="14737" y="18241"/>
                      <a:pt x="14882" y="18241"/>
                    </a:cubicBezTo>
                    <a:cubicBezTo>
                      <a:pt x="15027" y="18241"/>
                      <a:pt x="15027" y="18464"/>
                      <a:pt x="15171" y="18464"/>
                    </a:cubicBezTo>
                    <a:cubicBezTo>
                      <a:pt x="15316" y="18464"/>
                      <a:pt x="15316" y="18553"/>
                      <a:pt x="15449" y="18553"/>
                    </a:cubicBezTo>
                    <a:cubicBezTo>
                      <a:pt x="15593" y="18553"/>
                      <a:pt x="15593" y="18486"/>
                      <a:pt x="15738" y="18486"/>
                    </a:cubicBezTo>
                    <a:cubicBezTo>
                      <a:pt x="15883" y="18486"/>
                      <a:pt x="15805" y="18386"/>
                      <a:pt x="15905" y="18286"/>
                    </a:cubicBezTo>
                    <a:cubicBezTo>
                      <a:pt x="16005" y="18186"/>
                      <a:pt x="15850" y="18219"/>
                      <a:pt x="15860" y="18108"/>
                    </a:cubicBezTo>
                    <a:cubicBezTo>
                      <a:pt x="15860" y="17963"/>
                      <a:pt x="16139" y="17974"/>
                      <a:pt x="16139" y="17830"/>
                    </a:cubicBezTo>
                    <a:cubicBezTo>
                      <a:pt x="16139" y="17685"/>
                      <a:pt x="15883" y="17685"/>
                      <a:pt x="15883" y="17541"/>
                    </a:cubicBezTo>
                    <a:cubicBezTo>
                      <a:pt x="15883" y="17396"/>
                      <a:pt x="16038" y="17396"/>
                      <a:pt x="16038" y="17252"/>
                    </a:cubicBezTo>
                    <a:cubicBezTo>
                      <a:pt x="16038" y="17107"/>
                      <a:pt x="16206" y="17107"/>
                      <a:pt x="16206" y="16962"/>
                    </a:cubicBezTo>
                    <a:cubicBezTo>
                      <a:pt x="16206" y="16817"/>
                      <a:pt x="16150" y="16817"/>
                      <a:pt x="16150" y="16673"/>
                    </a:cubicBezTo>
                    <a:cubicBezTo>
                      <a:pt x="16150" y="16528"/>
                      <a:pt x="15927" y="16528"/>
                      <a:pt x="15927" y="16384"/>
                    </a:cubicBezTo>
                    <a:cubicBezTo>
                      <a:pt x="15927" y="16239"/>
                      <a:pt x="16061" y="16239"/>
                      <a:pt x="16061" y="16095"/>
                    </a:cubicBezTo>
                    <a:cubicBezTo>
                      <a:pt x="16061" y="15950"/>
                      <a:pt x="16016" y="15950"/>
                      <a:pt x="16016" y="15806"/>
                    </a:cubicBezTo>
                    <a:cubicBezTo>
                      <a:pt x="16016" y="15661"/>
                      <a:pt x="16194" y="15661"/>
                      <a:pt x="16194" y="15517"/>
                    </a:cubicBezTo>
                    <a:cubicBezTo>
                      <a:pt x="16194" y="15372"/>
                      <a:pt x="16094" y="15372"/>
                      <a:pt x="16094" y="15227"/>
                    </a:cubicBezTo>
                    <a:cubicBezTo>
                      <a:pt x="16094" y="15082"/>
                      <a:pt x="15983" y="15082"/>
                      <a:pt x="15983" y="14938"/>
                    </a:cubicBezTo>
                    <a:cubicBezTo>
                      <a:pt x="15983" y="14793"/>
                      <a:pt x="16016" y="14793"/>
                      <a:pt x="16016" y="14649"/>
                    </a:cubicBezTo>
                    <a:cubicBezTo>
                      <a:pt x="16016" y="14504"/>
                      <a:pt x="16150" y="14504"/>
                      <a:pt x="16150" y="14360"/>
                    </a:cubicBezTo>
                    <a:cubicBezTo>
                      <a:pt x="16150" y="14215"/>
                      <a:pt x="16072" y="14215"/>
                      <a:pt x="16072" y="14071"/>
                    </a:cubicBezTo>
                    <a:cubicBezTo>
                      <a:pt x="16072" y="13926"/>
                      <a:pt x="15961" y="13926"/>
                      <a:pt x="15961" y="13782"/>
                    </a:cubicBezTo>
                    <a:cubicBezTo>
                      <a:pt x="15961" y="13637"/>
                      <a:pt x="16005" y="13637"/>
                      <a:pt x="16005" y="13492"/>
                    </a:cubicBezTo>
                    <a:cubicBezTo>
                      <a:pt x="16005" y="13347"/>
                      <a:pt x="15927" y="13347"/>
                      <a:pt x="15927" y="13203"/>
                    </a:cubicBezTo>
                    <a:cubicBezTo>
                      <a:pt x="15927" y="13058"/>
                      <a:pt x="16194" y="13058"/>
                      <a:pt x="16194" y="12914"/>
                    </a:cubicBezTo>
                    <a:cubicBezTo>
                      <a:pt x="16194" y="12769"/>
                      <a:pt x="15850" y="12769"/>
                      <a:pt x="15850" y="12625"/>
                    </a:cubicBezTo>
                    <a:cubicBezTo>
                      <a:pt x="15850" y="12480"/>
                      <a:pt x="15927" y="12480"/>
                      <a:pt x="15927" y="12336"/>
                    </a:cubicBezTo>
                    <a:cubicBezTo>
                      <a:pt x="15927" y="12191"/>
                      <a:pt x="16105" y="12191"/>
                      <a:pt x="16105" y="12046"/>
                    </a:cubicBezTo>
                    <a:cubicBezTo>
                      <a:pt x="16105" y="11901"/>
                      <a:pt x="15894" y="11901"/>
                      <a:pt x="15894" y="11757"/>
                    </a:cubicBezTo>
                    <a:cubicBezTo>
                      <a:pt x="15894" y="11612"/>
                      <a:pt x="15994" y="11612"/>
                      <a:pt x="15994" y="11468"/>
                    </a:cubicBezTo>
                    <a:cubicBezTo>
                      <a:pt x="15994" y="11323"/>
                      <a:pt x="16161" y="11323"/>
                      <a:pt x="16161" y="11179"/>
                    </a:cubicBezTo>
                    <a:cubicBezTo>
                      <a:pt x="16161" y="11034"/>
                      <a:pt x="16094" y="11034"/>
                      <a:pt x="16094" y="10890"/>
                    </a:cubicBezTo>
                    <a:cubicBezTo>
                      <a:pt x="16094" y="10745"/>
                      <a:pt x="15883" y="10745"/>
                      <a:pt x="15883" y="10589"/>
                    </a:cubicBezTo>
                    <a:cubicBezTo>
                      <a:pt x="15883" y="10445"/>
                      <a:pt x="15949" y="10445"/>
                      <a:pt x="15949" y="10300"/>
                    </a:cubicBezTo>
                    <a:cubicBezTo>
                      <a:pt x="15949" y="10156"/>
                      <a:pt x="16127" y="10156"/>
                      <a:pt x="16127" y="10011"/>
                    </a:cubicBezTo>
                    <a:cubicBezTo>
                      <a:pt x="16127" y="9867"/>
                      <a:pt x="16016" y="9867"/>
                      <a:pt x="16016" y="9721"/>
                    </a:cubicBezTo>
                    <a:lnTo>
                      <a:pt x="16016" y="9432"/>
                    </a:lnTo>
                    <a:cubicBezTo>
                      <a:pt x="16016" y="9288"/>
                      <a:pt x="15916" y="9288"/>
                      <a:pt x="15916" y="9143"/>
                    </a:cubicBezTo>
                    <a:cubicBezTo>
                      <a:pt x="15916" y="8999"/>
                      <a:pt x="15961" y="8999"/>
                      <a:pt x="15961" y="8854"/>
                    </a:cubicBezTo>
                    <a:cubicBezTo>
                      <a:pt x="15961" y="8710"/>
                      <a:pt x="15872" y="8710"/>
                      <a:pt x="15872" y="8565"/>
                    </a:cubicBezTo>
                    <a:cubicBezTo>
                      <a:pt x="15872" y="8421"/>
                      <a:pt x="16117" y="8421"/>
                      <a:pt x="16117" y="8276"/>
                    </a:cubicBezTo>
                    <a:cubicBezTo>
                      <a:pt x="16117" y="8131"/>
                      <a:pt x="16105" y="8131"/>
                      <a:pt x="16105" y="7986"/>
                    </a:cubicBezTo>
                    <a:cubicBezTo>
                      <a:pt x="16105" y="7842"/>
                      <a:pt x="16206" y="7842"/>
                      <a:pt x="16206" y="7697"/>
                    </a:cubicBezTo>
                    <a:cubicBezTo>
                      <a:pt x="16206" y="7553"/>
                      <a:pt x="15905" y="7553"/>
                      <a:pt x="15905" y="7408"/>
                    </a:cubicBezTo>
                    <a:cubicBezTo>
                      <a:pt x="15905" y="7264"/>
                      <a:pt x="16083" y="7264"/>
                      <a:pt x="16083" y="7119"/>
                    </a:cubicBezTo>
                    <a:cubicBezTo>
                      <a:pt x="16083" y="6975"/>
                      <a:pt x="16161" y="6975"/>
                      <a:pt x="16161" y="6830"/>
                    </a:cubicBezTo>
                    <a:cubicBezTo>
                      <a:pt x="16161" y="6686"/>
                      <a:pt x="16016" y="6686"/>
                      <a:pt x="16016" y="6541"/>
                    </a:cubicBezTo>
                    <a:cubicBezTo>
                      <a:pt x="16016" y="6396"/>
                      <a:pt x="16161" y="6396"/>
                      <a:pt x="16161" y="6251"/>
                    </a:cubicBezTo>
                    <a:cubicBezTo>
                      <a:pt x="16161" y="6107"/>
                      <a:pt x="16005" y="6107"/>
                      <a:pt x="16005" y="5962"/>
                    </a:cubicBezTo>
                    <a:cubicBezTo>
                      <a:pt x="16005" y="5818"/>
                      <a:pt x="15894" y="5818"/>
                      <a:pt x="15894" y="5673"/>
                    </a:cubicBezTo>
                    <a:cubicBezTo>
                      <a:pt x="15894" y="5529"/>
                      <a:pt x="16183" y="5529"/>
                      <a:pt x="16183" y="5384"/>
                    </a:cubicBezTo>
                    <a:lnTo>
                      <a:pt x="16183" y="5095"/>
                    </a:lnTo>
                    <a:cubicBezTo>
                      <a:pt x="16183" y="4951"/>
                      <a:pt x="15939" y="4951"/>
                      <a:pt x="15939" y="4805"/>
                    </a:cubicBezTo>
                    <a:cubicBezTo>
                      <a:pt x="15939" y="4661"/>
                      <a:pt x="16083" y="4661"/>
                      <a:pt x="16083" y="4516"/>
                    </a:cubicBezTo>
                    <a:cubicBezTo>
                      <a:pt x="16083" y="4372"/>
                      <a:pt x="15994" y="4372"/>
                      <a:pt x="15994" y="4227"/>
                    </a:cubicBezTo>
                    <a:cubicBezTo>
                      <a:pt x="15994" y="4083"/>
                      <a:pt x="16172" y="4083"/>
                      <a:pt x="16172" y="3938"/>
                    </a:cubicBezTo>
                    <a:cubicBezTo>
                      <a:pt x="16172" y="3794"/>
                      <a:pt x="16083" y="3794"/>
                      <a:pt x="16083" y="3649"/>
                    </a:cubicBezTo>
                    <a:cubicBezTo>
                      <a:pt x="16083" y="3515"/>
                      <a:pt x="16105" y="3515"/>
                      <a:pt x="16105" y="3371"/>
                    </a:cubicBezTo>
                    <a:cubicBezTo>
                      <a:pt x="16105" y="3226"/>
                      <a:pt x="16172" y="3226"/>
                      <a:pt x="16172" y="3082"/>
                    </a:cubicBezTo>
                    <a:cubicBezTo>
                      <a:pt x="16172" y="2937"/>
                      <a:pt x="15905" y="2937"/>
                      <a:pt x="15905" y="2793"/>
                    </a:cubicBezTo>
                    <a:cubicBezTo>
                      <a:pt x="15905" y="2648"/>
                      <a:pt x="16117" y="2648"/>
                      <a:pt x="16117" y="2504"/>
                    </a:cubicBezTo>
                    <a:cubicBezTo>
                      <a:pt x="16117" y="2359"/>
                      <a:pt x="16206" y="2359"/>
                      <a:pt x="16206" y="2214"/>
                    </a:cubicBezTo>
                    <a:cubicBezTo>
                      <a:pt x="16206" y="2069"/>
                      <a:pt x="15894" y="2069"/>
                      <a:pt x="15894" y="1925"/>
                    </a:cubicBezTo>
                    <a:cubicBezTo>
                      <a:pt x="15894" y="1780"/>
                      <a:pt x="16083" y="1780"/>
                      <a:pt x="16083" y="1636"/>
                    </a:cubicBezTo>
                    <a:cubicBezTo>
                      <a:pt x="16083" y="1491"/>
                      <a:pt x="16028" y="1491"/>
                      <a:pt x="16028" y="1347"/>
                    </a:cubicBezTo>
                    <a:cubicBezTo>
                      <a:pt x="16028" y="1202"/>
                      <a:pt x="16139" y="1202"/>
                      <a:pt x="16139" y="1058"/>
                    </a:cubicBezTo>
                    <a:cubicBezTo>
                      <a:pt x="16139" y="913"/>
                      <a:pt x="15983" y="913"/>
                      <a:pt x="15983" y="769"/>
                    </a:cubicBezTo>
                    <a:cubicBezTo>
                      <a:pt x="15983" y="624"/>
                      <a:pt x="16172" y="624"/>
                      <a:pt x="16172" y="479"/>
                    </a:cubicBezTo>
                    <a:cubicBezTo>
                      <a:pt x="16172" y="334"/>
                      <a:pt x="16250" y="168"/>
                      <a:pt x="16150" y="67"/>
                    </a:cubicBezTo>
                    <a:cubicBezTo>
                      <a:pt x="16115" y="37"/>
                      <a:pt x="16076" y="26"/>
                      <a:pt x="16035" y="26"/>
                    </a:cubicBezTo>
                    <a:cubicBezTo>
                      <a:pt x="15943" y="26"/>
                      <a:pt x="15838" y="79"/>
                      <a:pt x="15738" y="79"/>
                    </a:cubicBezTo>
                    <a:cubicBezTo>
                      <a:pt x="15593" y="79"/>
                      <a:pt x="15593" y="268"/>
                      <a:pt x="15449" y="268"/>
                    </a:cubicBezTo>
                    <a:cubicBezTo>
                      <a:pt x="15304" y="268"/>
                      <a:pt x="15304" y="346"/>
                      <a:pt x="15160" y="346"/>
                    </a:cubicBezTo>
                    <a:cubicBezTo>
                      <a:pt x="15015" y="346"/>
                      <a:pt x="15015" y="334"/>
                      <a:pt x="14871" y="334"/>
                    </a:cubicBezTo>
                    <a:cubicBezTo>
                      <a:pt x="14726" y="334"/>
                      <a:pt x="14726" y="235"/>
                      <a:pt x="14582" y="235"/>
                    </a:cubicBezTo>
                    <a:lnTo>
                      <a:pt x="14293" y="235"/>
                    </a:lnTo>
                    <a:cubicBezTo>
                      <a:pt x="14148" y="235"/>
                      <a:pt x="14148" y="279"/>
                      <a:pt x="14014" y="279"/>
                    </a:cubicBezTo>
                    <a:cubicBezTo>
                      <a:pt x="13870" y="279"/>
                      <a:pt x="13870" y="90"/>
                      <a:pt x="13725" y="90"/>
                    </a:cubicBezTo>
                    <a:cubicBezTo>
                      <a:pt x="13581" y="90"/>
                      <a:pt x="13581" y="301"/>
                      <a:pt x="13436" y="301"/>
                    </a:cubicBezTo>
                    <a:cubicBezTo>
                      <a:pt x="13292" y="301"/>
                      <a:pt x="13292" y="45"/>
                      <a:pt x="13147" y="45"/>
                    </a:cubicBezTo>
                    <a:cubicBezTo>
                      <a:pt x="13002" y="45"/>
                      <a:pt x="13002" y="324"/>
                      <a:pt x="12857" y="324"/>
                    </a:cubicBezTo>
                    <a:cubicBezTo>
                      <a:pt x="12713" y="324"/>
                      <a:pt x="12713" y="257"/>
                      <a:pt x="12568" y="257"/>
                    </a:cubicBezTo>
                    <a:cubicBezTo>
                      <a:pt x="12424" y="257"/>
                      <a:pt x="12424" y="346"/>
                      <a:pt x="12279" y="346"/>
                    </a:cubicBezTo>
                    <a:cubicBezTo>
                      <a:pt x="12135" y="346"/>
                      <a:pt x="12135" y="112"/>
                      <a:pt x="11990" y="112"/>
                    </a:cubicBezTo>
                    <a:cubicBezTo>
                      <a:pt x="11846" y="112"/>
                      <a:pt x="11846" y="35"/>
                      <a:pt x="11701" y="35"/>
                    </a:cubicBezTo>
                    <a:cubicBezTo>
                      <a:pt x="11557" y="35"/>
                      <a:pt x="11557" y="57"/>
                      <a:pt x="11411" y="57"/>
                    </a:cubicBezTo>
                    <a:cubicBezTo>
                      <a:pt x="11267" y="57"/>
                      <a:pt x="11267" y="79"/>
                      <a:pt x="11122" y="79"/>
                    </a:cubicBezTo>
                    <a:cubicBezTo>
                      <a:pt x="10978" y="79"/>
                      <a:pt x="10978" y="290"/>
                      <a:pt x="10833" y="290"/>
                    </a:cubicBezTo>
                    <a:cubicBezTo>
                      <a:pt x="10689" y="290"/>
                      <a:pt x="10689" y="1"/>
                      <a:pt x="10544"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pic>
            <p:nvPicPr>
              <p:cNvPr id="2050" name="Picture 2" descr="Thương Nhớ Mười Hai | NewShop Official | Tiki">
                <a:extLst>
                  <a:ext uri="{FF2B5EF4-FFF2-40B4-BE49-F238E27FC236}">
                    <a16:creationId xmlns:a16="http://schemas.microsoft.com/office/drawing/2014/main" id="{610F4EAE-3BED-4C0A-8D9D-5A76B68A3A2C}"/>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7805" t="6890" r="15593" b="7853"/>
              <a:stretch/>
            </p:blipFill>
            <p:spPr bwMode="auto">
              <a:xfrm rot="580705">
                <a:off x="5909460" y="1601191"/>
                <a:ext cx="1913136" cy="2448981"/>
              </a:xfrm>
              <a:prstGeom prst="rect">
                <a:avLst/>
              </a:prstGeom>
              <a:noFill/>
              <a:extLst>
                <a:ext uri="{909E8E84-426E-40DD-AFC4-6F175D3DCCD1}">
                  <a14:hiddenFill xmlns:a14="http://schemas.microsoft.com/office/drawing/2010/main">
                    <a:solidFill>
                      <a:srgbClr val="FFFFFF"/>
                    </a:solidFill>
                  </a14:hiddenFill>
                </a:ext>
              </a:extLst>
            </p:spPr>
          </p:pic>
          <p:grpSp>
            <p:nvGrpSpPr>
              <p:cNvPr id="186" name="Google Shape;22491;p34">
                <a:extLst>
                  <a:ext uri="{FF2B5EF4-FFF2-40B4-BE49-F238E27FC236}">
                    <a16:creationId xmlns:a16="http://schemas.microsoft.com/office/drawing/2014/main" id="{92C66DAD-8994-45A8-AD8F-45FF0991673F}"/>
                  </a:ext>
                </a:extLst>
              </p:cNvPr>
              <p:cNvGrpSpPr/>
              <p:nvPr/>
            </p:nvGrpSpPr>
            <p:grpSpPr>
              <a:xfrm rot="403028">
                <a:off x="5688992" y="1297642"/>
                <a:ext cx="909827" cy="658649"/>
                <a:chOff x="6359935" y="3334530"/>
                <a:chExt cx="185498" cy="134282"/>
              </a:xfrm>
            </p:grpSpPr>
            <p:sp>
              <p:nvSpPr>
                <p:cNvPr id="187" name="Google Shape;22492;p34">
                  <a:extLst>
                    <a:ext uri="{FF2B5EF4-FFF2-40B4-BE49-F238E27FC236}">
                      <a16:creationId xmlns:a16="http://schemas.microsoft.com/office/drawing/2014/main" id="{0F8C75B7-CAFF-4555-96FE-219E3CB7035C}"/>
                    </a:ext>
                  </a:extLst>
                </p:cNvPr>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solidFill>
                  <a:srgbClr val="EBB0B0">
                    <a:alpha val="55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188" name="Google Shape;22493;p34">
                  <a:extLst>
                    <a:ext uri="{FF2B5EF4-FFF2-40B4-BE49-F238E27FC236}">
                      <a16:creationId xmlns:a16="http://schemas.microsoft.com/office/drawing/2014/main" id="{18B48381-E4B3-4B76-9BAE-1E0A8D2F551B}"/>
                    </a:ext>
                  </a:extLst>
                </p:cNvPr>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solidFill>
                  <a:srgbClr val="EBB0B0">
                    <a:alpha val="55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189" name="Google Shape;22494;p34">
                  <a:extLst>
                    <a:ext uri="{FF2B5EF4-FFF2-40B4-BE49-F238E27FC236}">
                      <a16:creationId xmlns:a16="http://schemas.microsoft.com/office/drawing/2014/main" id="{A4BE0880-8B34-48CD-AA22-EFDCB14E595B}"/>
                    </a:ext>
                  </a:extLst>
                </p:cNvPr>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solidFill>
                  <a:srgbClr val="EBB0B0">
                    <a:alpha val="55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grpSp>
          <p:grpSp>
            <p:nvGrpSpPr>
              <p:cNvPr id="190" name="Google Shape;22495;p34">
                <a:extLst>
                  <a:ext uri="{FF2B5EF4-FFF2-40B4-BE49-F238E27FC236}">
                    <a16:creationId xmlns:a16="http://schemas.microsoft.com/office/drawing/2014/main" id="{42450456-659C-49C3-BF20-D9AA0478662D}"/>
                  </a:ext>
                </a:extLst>
              </p:cNvPr>
              <p:cNvGrpSpPr/>
              <p:nvPr/>
            </p:nvGrpSpPr>
            <p:grpSpPr>
              <a:xfrm rot="403028">
                <a:off x="7291006" y="3798510"/>
                <a:ext cx="909827" cy="658649"/>
                <a:chOff x="6359935" y="3334530"/>
                <a:chExt cx="185498" cy="134282"/>
              </a:xfrm>
            </p:grpSpPr>
            <p:sp>
              <p:nvSpPr>
                <p:cNvPr id="191" name="Google Shape;22496;p34">
                  <a:extLst>
                    <a:ext uri="{FF2B5EF4-FFF2-40B4-BE49-F238E27FC236}">
                      <a16:creationId xmlns:a16="http://schemas.microsoft.com/office/drawing/2014/main" id="{7ADD7E26-F830-4094-89A0-401D54AD8C37}"/>
                    </a:ext>
                  </a:extLst>
                </p:cNvPr>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solidFill>
                  <a:srgbClr val="EBB0B0">
                    <a:alpha val="55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192" name="Google Shape;22497;p34">
                  <a:extLst>
                    <a:ext uri="{FF2B5EF4-FFF2-40B4-BE49-F238E27FC236}">
                      <a16:creationId xmlns:a16="http://schemas.microsoft.com/office/drawing/2014/main" id="{56E628A7-9CFA-413E-9757-F594C06A21E4}"/>
                    </a:ext>
                  </a:extLst>
                </p:cNvPr>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solidFill>
                  <a:srgbClr val="EBB0B0">
                    <a:alpha val="55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193" name="Google Shape;22498;p34">
                  <a:extLst>
                    <a:ext uri="{FF2B5EF4-FFF2-40B4-BE49-F238E27FC236}">
                      <a16:creationId xmlns:a16="http://schemas.microsoft.com/office/drawing/2014/main" id="{67E963D1-3E96-4960-9590-C54D81AA720E}"/>
                    </a:ext>
                  </a:extLst>
                </p:cNvPr>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solidFill>
                  <a:srgbClr val="EBB0B0">
                    <a:alpha val="55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grpSp>
        </p:grpSp>
        <p:grpSp>
          <p:nvGrpSpPr>
            <p:cNvPr id="194" name="Google Shape;22499;p34">
              <a:extLst>
                <a:ext uri="{FF2B5EF4-FFF2-40B4-BE49-F238E27FC236}">
                  <a16:creationId xmlns:a16="http://schemas.microsoft.com/office/drawing/2014/main" id="{FE3C64DA-3110-4AB5-B99E-E0C62A257E3A}"/>
                </a:ext>
              </a:extLst>
            </p:cNvPr>
            <p:cNvGrpSpPr/>
            <p:nvPr/>
          </p:nvGrpSpPr>
          <p:grpSpPr>
            <a:xfrm>
              <a:off x="5929458" y="2566962"/>
              <a:ext cx="2946455" cy="2836934"/>
              <a:chOff x="5929458" y="2566962"/>
              <a:chExt cx="2946455" cy="2836934"/>
            </a:xfrm>
          </p:grpSpPr>
          <p:grpSp>
            <p:nvGrpSpPr>
              <p:cNvPr id="195" name="Google Shape;22500;p34">
                <a:extLst>
                  <a:ext uri="{FF2B5EF4-FFF2-40B4-BE49-F238E27FC236}">
                    <a16:creationId xmlns:a16="http://schemas.microsoft.com/office/drawing/2014/main" id="{B4D876BE-261C-40AB-8AA1-4A97FB8F8FB5}"/>
                  </a:ext>
                </a:extLst>
              </p:cNvPr>
              <p:cNvGrpSpPr/>
              <p:nvPr/>
            </p:nvGrpSpPr>
            <p:grpSpPr>
              <a:xfrm rot="-2582943">
                <a:off x="5811020" y="3531171"/>
                <a:ext cx="3183330" cy="908515"/>
                <a:chOff x="4507848" y="1122610"/>
                <a:chExt cx="994562" cy="283846"/>
              </a:xfrm>
            </p:grpSpPr>
            <p:sp>
              <p:nvSpPr>
                <p:cNvPr id="281" name="Google Shape;22501;p34">
                  <a:extLst>
                    <a:ext uri="{FF2B5EF4-FFF2-40B4-BE49-F238E27FC236}">
                      <a16:creationId xmlns:a16="http://schemas.microsoft.com/office/drawing/2014/main" id="{0A9B93DD-D3B3-4B48-B3E1-4A2EDC0FA2A4}"/>
                    </a:ext>
                  </a:extLst>
                </p:cNvPr>
                <p:cNvSpPr/>
                <p:nvPr/>
              </p:nvSpPr>
              <p:spPr>
                <a:xfrm>
                  <a:off x="4507848" y="1210423"/>
                  <a:ext cx="776875" cy="53587"/>
                </a:xfrm>
                <a:custGeom>
                  <a:avLst/>
                  <a:gdLst/>
                  <a:ahLst/>
                  <a:cxnLst/>
                  <a:rect l="l" t="t" r="r" b="b"/>
                  <a:pathLst>
                    <a:path w="22268" h="1536" extrusionOk="0">
                      <a:moveTo>
                        <a:pt x="4327" y="1"/>
                      </a:moveTo>
                      <a:lnTo>
                        <a:pt x="4183" y="90"/>
                      </a:lnTo>
                      <a:cubicBezTo>
                        <a:pt x="4116" y="145"/>
                        <a:pt x="3993" y="189"/>
                        <a:pt x="3882" y="234"/>
                      </a:cubicBezTo>
                      <a:lnTo>
                        <a:pt x="2814" y="201"/>
                      </a:lnTo>
                      <a:lnTo>
                        <a:pt x="2114" y="189"/>
                      </a:lnTo>
                      <a:cubicBezTo>
                        <a:pt x="2033" y="186"/>
                        <a:pt x="1954" y="184"/>
                        <a:pt x="1875" y="184"/>
                      </a:cubicBezTo>
                      <a:cubicBezTo>
                        <a:pt x="1719" y="184"/>
                        <a:pt x="1565" y="189"/>
                        <a:pt x="1402" y="189"/>
                      </a:cubicBezTo>
                      <a:cubicBezTo>
                        <a:pt x="1207" y="194"/>
                        <a:pt x="1013" y="197"/>
                        <a:pt x="818" y="197"/>
                      </a:cubicBezTo>
                      <a:cubicBezTo>
                        <a:pt x="549" y="197"/>
                        <a:pt x="279" y="191"/>
                        <a:pt x="1" y="179"/>
                      </a:cubicBezTo>
                      <a:lnTo>
                        <a:pt x="1" y="179"/>
                      </a:lnTo>
                      <a:cubicBezTo>
                        <a:pt x="34" y="456"/>
                        <a:pt x="112" y="712"/>
                        <a:pt x="279" y="901"/>
                      </a:cubicBezTo>
                      <a:cubicBezTo>
                        <a:pt x="723" y="801"/>
                        <a:pt x="980" y="779"/>
                        <a:pt x="1435" y="735"/>
                      </a:cubicBezTo>
                      <a:cubicBezTo>
                        <a:pt x="1669" y="712"/>
                        <a:pt x="1892" y="690"/>
                        <a:pt x="2114" y="690"/>
                      </a:cubicBezTo>
                      <a:cubicBezTo>
                        <a:pt x="2270" y="679"/>
                        <a:pt x="2414" y="679"/>
                        <a:pt x="2570" y="679"/>
                      </a:cubicBezTo>
                      <a:cubicBezTo>
                        <a:pt x="2648" y="679"/>
                        <a:pt x="2725" y="690"/>
                        <a:pt x="2814" y="690"/>
                      </a:cubicBezTo>
                      <a:cubicBezTo>
                        <a:pt x="3119" y="690"/>
                        <a:pt x="3428" y="685"/>
                        <a:pt x="3738" y="685"/>
                      </a:cubicBezTo>
                      <a:cubicBezTo>
                        <a:pt x="3894" y="685"/>
                        <a:pt x="4049" y="686"/>
                        <a:pt x="4205" y="690"/>
                      </a:cubicBezTo>
                      <a:lnTo>
                        <a:pt x="5584" y="712"/>
                      </a:lnTo>
                      <a:lnTo>
                        <a:pt x="7586" y="745"/>
                      </a:lnTo>
                      <a:cubicBezTo>
                        <a:pt x="7664" y="790"/>
                        <a:pt x="7775" y="857"/>
                        <a:pt x="7819" y="913"/>
                      </a:cubicBezTo>
                      <a:cubicBezTo>
                        <a:pt x="7898" y="990"/>
                        <a:pt x="7964" y="1046"/>
                        <a:pt x="7964" y="1046"/>
                      </a:cubicBezTo>
                      <a:lnTo>
                        <a:pt x="7942" y="745"/>
                      </a:lnTo>
                      <a:lnTo>
                        <a:pt x="7942" y="745"/>
                      </a:lnTo>
                      <a:cubicBezTo>
                        <a:pt x="8086" y="757"/>
                        <a:pt x="8231" y="757"/>
                        <a:pt x="8365" y="757"/>
                      </a:cubicBezTo>
                      <a:cubicBezTo>
                        <a:pt x="8598" y="757"/>
                        <a:pt x="8832" y="768"/>
                        <a:pt x="9065" y="779"/>
                      </a:cubicBezTo>
                      <a:lnTo>
                        <a:pt x="9755" y="801"/>
                      </a:lnTo>
                      <a:lnTo>
                        <a:pt x="11145" y="846"/>
                      </a:lnTo>
                      <a:lnTo>
                        <a:pt x="12569" y="890"/>
                      </a:lnTo>
                      <a:cubicBezTo>
                        <a:pt x="12680" y="979"/>
                        <a:pt x="12836" y="1101"/>
                        <a:pt x="12992" y="1224"/>
                      </a:cubicBezTo>
                      <a:cubicBezTo>
                        <a:pt x="13303" y="1457"/>
                        <a:pt x="13892" y="1469"/>
                        <a:pt x="13892" y="1469"/>
                      </a:cubicBezTo>
                      <a:cubicBezTo>
                        <a:pt x="13892" y="1469"/>
                        <a:pt x="13748" y="1380"/>
                        <a:pt x="13459" y="1146"/>
                      </a:cubicBezTo>
                      <a:cubicBezTo>
                        <a:pt x="13348" y="1057"/>
                        <a:pt x="13292" y="979"/>
                        <a:pt x="13259" y="913"/>
                      </a:cubicBezTo>
                      <a:lnTo>
                        <a:pt x="13259" y="913"/>
                      </a:lnTo>
                      <a:lnTo>
                        <a:pt x="19420" y="1123"/>
                      </a:lnTo>
                      <a:cubicBezTo>
                        <a:pt x="19475" y="1190"/>
                        <a:pt x="19542" y="1279"/>
                        <a:pt x="19598" y="1346"/>
                      </a:cubicBezTo>
                      <a:cubicBezTo>
                        <a:pt x="19709" y="1469"/>
                        <a:pt x="19932" y="1535"/>
                        <a:pt x="19932" y="1535"/>
                      </a:cubicBezTo>
                      <a:cubicBezTo>
                        <a:pt x="19932" y="1535"/>
                        <a:pt x="19742" y="1324"/>
                        <a:pt x="19698" y="1235"/>
                      </a:cubicBezTo>
                      <a:lnTo>
                        <a:pt x="19665" y="1135"/>
                      </a:lnTo>
                      <a:lnTo>
                        <a:pt x="22256" y="1224"/>
                      </a:lnTo>
                      <a:lnTo>
                        <a:pt x="22268" y="868"/>
                      </a:lnTo>
                      <a:lnTo>
                        <a:pt x="17162" y="656"/>
                      </a:lnTo>
                      <a:cubicBezTo>
                        <a:pt x="17251" y="567"/>
                        <a:pt x="17485" y="445"/>
                        <a:pt x="17485" y="445"/>
                      </a:cubicBezTo>
                      <a:cubicBezTo>
                        <a:pt x="17485" y="445"/>
                        <a:pt x="17421" y="430"/>
                        <a:pt x="17308" y="430"/>
                      </a:cubicBezTo>
                      <a:cubicBezTo>
                        <a:pt x="17252" y="430"/>
                        <a:pt x="17185" y="434"/>
                        <a:pt x="17107" y="445"/>
                      </a:cubicBezTo>
                      <a:cubicBezTo>
                        <a:pt x="16962" y="468"/>
                        <a:pt x="16784" y="567"/>
                        <a:pt x="16673" y="634"/>
                      </a:cubicBezTo>
                      <a:lnTo>
                        <a:pt x="11156" y="401"/>
                      </a:lnTo>
                      <a:lnTo>
                        <a:pt x="9766" y="345"/>
                      </a:lnTo>
                      <a:lnTo>
                        <a:pt x="9065" y="312"/>
                      </a:lnTo>
                      <a:lnTo>
                        <a:pt x="8721" y="300"/>
                      </a:lnTo>
                      <a:lnTo>
                        <a:pt x="8376" y="290"/>
                      </a:lnTo>
                      <a:cubicBezTo>
                        <a:pt x="7453" y="278"/>
                        <a:pt x="6519" y="268"/>
                        <a:pt x="5595" y="256"/>
                      </a:cubicBezTo>
                      <a:lnTo>
                        <a:pt x="4294" y="234"/>
                      </a:lnTo>
                      <a:lnTo>
                        <a:pt x="4327"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82" name="Google Shape;22502;p34">
                  <a:extLst>
                    <a:ext uri="{FF2B5EF4-FFF2-40B4-BE49-F238E27FC236}">
                      <a16:creationId xmlns:a16="http://schemas.microsoft.com/office/drawing/2014/main" id="{19B5FE7E-DE55-4977-ABC8-3DF4741192FB}"/>
                    </a:ext>
                  </a:extLst>
                </p:cNvPr>
                <p:cNvSpPr/>
                <p:nvPr/>
              </p:nvSpPr>
              <p:spPr>
                <a:xfrm>
                  <a:off x="5407341" y="1188234"/>
                  <a:ext cx="95068" cy="84672"/>
                </a:xfrm>
                <a:custGeom>
                  <a:avLst/>
                  <a:gdLst/>
                  <a:ahLst/>
                  <a:cxnLst/>
                  <a:rect l="l" t="t" r="r" b="b"/>
                  <a:pathLst>
                    <a:path w="2725" h="2427" extrusionOk="0">
                      <a:moveTo>
                        <a:pt x="1514" y="0"/>
                      </a:moveTo>
                      <a:cubicBezTo>
                        <a:pt x="1238" y="0"/>
                        <a:pt x="1012" y="24"/>
                        <a:pt x="1012" y="24"/>
                      </a:cubicBezTo>
                      <a:lnTo>
                        <a:pt x="0" y="970"/>
                      </a:lnTo>
                      <a:lnTo>
                        <a:pt x="378" y="2160"/>
                      </a:lnTo>
                      <a:lnTo>
                        <a:pt x="967" y="2427"/>
                      </a:lnTo>
                      <a:lnTo>
                        <a:pt x="2113" y="2283"/>
                      </a:lnTo>
                      <a:cubicBezTo>
                        <a:pt x="2113" y="2283"/>
                        <a:pt x="2269" y="2182"/>
                        <a:pt x="2447" y="1905"/>
                      </a:cubicBezTo>
                      <a:cubicBezTo>
                        <a:pt x="2625" y="1626"/>
                        <a:pt x="2403" y="1648"/>
                        <a:pt x="2458" y="1170"/>
                      </a:cubicBezTo>
                      <a:cubicBezTo>
                        <a:pt x="2514" y="692"/>
                        <a:pt x="2435" y="881"/>
                        <a:pt x="2603" y="558"/>
                      </a:cubicBezTo>
                      <a:cubicBezTo>
                        <a:pt x="2692" y="380"/>
                        <a:pt x="2725" y="425"/>
                        <a:pt x="2680" y="291"/>
                      </a:cubicBezTo>
                      <a:cubicBezTo>
                        <a:pt x="2636" y="169"/>
                        <a:pt x="2603" y="180"/>
                        <a:pt x="2169" y="69"/>
                      </a:cubicBezTo>
                      <a:cubicBezTo>
                        <a:pt x="1978" y="15"/>
                        <a:pt x="1730" y="0"/>
                        <a:pt x="151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83" name="Google Shape;22503;p34">
                  <a:extLst>
                    <a:ext uri="{FF2B5EF4-FFF2-40B4-BE49-F238E27FC236}">
                      <a16:creationId xmlns:a16="http://schemas.microsoft.com/office/drawing/2014/main" id="{335D1261-70F3-464B-9D7E-641FDCED03AB}"/>
                    </a:ext>
                  </a:extLst>
                </p:cNvPr>
                <p:cNvSpPr/>
                <p:nvPr/>
              </p:nvSpPr>
              <p:spPr>
                <a:xfrm>
                  <a:off x="5407341" y="1188234"/>
                  <a:ext cx="86940" cy="84672"/>
                </a:xfrm>
                <a:custGeom>
                  <a:avLst/>
                  <a:gdLst/>
                  <a:ahLst/>
                  <a:cxnLst/>
                  <a:rect l="l" t="t" r="r" b="b"/>
                  <a:pathLst>
                    <a:path w="2492" h="2427" extrusionOk="0">
                      <a:moveTo>
                        <a:pt x="1537" y="0"/>
                      </a:moveTo>
                      <a:cubicBezTo>
                        <a:pt x="1251" y="0"/>
                        <a:pt x="1012" y="24"/>
                        <a:pt x="1012" y="24"/>
                      </a:cubicBezTo>
                      <a:lnTo>
                        <a:pt x="0" y="970"/>
                      </a:lnTo>
                      <a:lnTo>
                        <a:pt x="378" y="2160"/>
                      </a:lnTo>
                      <a:lnTo>
                        <a:pt x="967" y="2427"/>
                      </a:lnTo>
                      <a:lnTo>
                        <a:pt x="2113" y="2283"/>
                      </a:lnTo>
                      <a:cubicBezTo>
                        <a:pt x="2113" y="2283"/>
                        <a:pt x="2269" y="2182"/>
                        <a:pt x="2447" y="1905"/>
                      </a:cubicBezTo>
                      <a:cubicBezTo>
                        <a:pt x="2469" y="1871"/>
                        <a:pt x="2480" y="1848"/>
                        <a:pt x="2491" y="1838"/>
                      </a:cubicBezTo>
                      <a:cubicBezTo>
                        <a:pt x="2425" y="1715"/>
                        <a:pt x="2369" y="1582"/>
                        <a:pt x="2358" y="1460"/>
                      </a:cubicBezTo>
                      <a:cubicBezTo>
                        <a:pt x="2336" y="1348"/>
                        <a:pt x="2336" y="1248"/>
                        <a:pt x="2324" y="1137"/>
                      </a:cubicBezTo>
                      <a:cubicBezTo>
                        <a:pt x="2314" y="892"/>
                        <a:pt x="2247" y="614"/>
                        <a:pt x="2024" y="503"/>
                      </a:cubicBezTo>
                      <a:cubicBezTo>
                        <a:pt x="1913" y="436"/>
                        <a:pt x="1768" y="425"/>
                        <a:pt x="1701" y="314"/>
                      </a:cubicBezTo>
                      <a:cubicBezTo>
                        <a:pt x="1646" y="225"/>
                        <a:pt x="1679" y="103"/>
                        <a:pt x="1679" y="2"/>
                      </a:cubicBezTo>
                      <a:cubicBezTo>
                        <a:pt x="1631" y="1"/>
                        <a:pt x="1583" y="0"/>
                        <a:pt x="1537"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84" name="Google Shape;22504;p34">
                  <a:extLst>
                    <a:ext uri="{FF2B5EF4-FFF2-40B4-BE49-F238E27FC236}">
                      <a16:creationId xmlns:a16="http://schemas.microsoft.com/office/drawing/2014/main" id="{31DE861B-1934-4607-803B-3E88F589A280}"/>
                    </a:ext>
                  </a:extLst>
                </p:cNvPr>
                <p:cNvSpPr/>
                <p:nvPr/>
              </p:nvSpPr>
              <p:spPr>
                <a:xfrm>
                  <a:off x="5453115" y="1199922"/>
                  <a:ext cx="33004" cy="6036"/>
                </a:xfrm>
                <a:custGeom>
                  <a:avLst/>
                  <a:gdLst/>
                  <a:ahLst/>
                  <a:cxnLst/>
                  <a:rect l="l" t="t" r="r" b="b"/>
                  <a:pathLst>
                    <a:path w="946" h="173" extrusionOk="0">
                      <a:moveTo>
                        <a:pt x="923" y="1"/>
                      </a:moveTo>
                      <a:cubicBezTo>
                        <a:pt x="623" y="90"/>
                        <a:pt x="323" y="112"/>
                        <a:pt x="23" y="124"/>
                      </a:cubicBezTo>
                      <a:cubicBezTo>
                        <a:pt x="1" y="124"/>
                        <a:pt x="1" y="168"/>
                        <a:pt x="23" y="168"/>
                      </a:cubicBezTo>
                      <a:cubicBezTo>
                        <a:pt x="69" y="171"/>
                        <a:pt x="114" y="173"/>
                        <a:pt x="159" y="173"/>
                      </a:cubicBezTo>
                      <a:cubicBezTo>
                        <a:pt x="422" y="173"/>
                        <a:pt x="677" y="120"/>
                        <a:pt x="923" y="35"/>
                      </a:cubicBezTo>
                      <a:cubicBezTo>
                        <a:pt x="945" y="35"/>
                        <a:pt x="935" y="1"/>
                        <a:pt x="92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85" name="Google Shape;22505;p34">
                  <a:extLst>
                    <a:ext uri="{FF2B5EF4-FFF2-40B4-BE49-F238E27FC236}">
                      <a16:creationId xmlns:a16="http://schemas.microsoft.com/office/drawing/2014/main" id="{88F5F826-D758-40DF-8A24-B37B883444DE}"/>
                    </a:ext>
                  </a:extLst>
                </p:cNvPr>
                <p:cNvSpPr/>
                <p:nvPr/>
              </p:nvSpPr>
              <p:spPr>
                <a:xfrm>
                  <a:off x="5469791" y="1204981"/>
                  <a:ext cx="17095" cy="5547"/>
                </a:xfrm>
                <a:custGeom>
                  <a:avLst/>
                  <a:gdLst/>
                  <a:ahLst/>
                  <a:cxnLst/>
                  <a:rect l="l" t="t" r="r" b="b"/>
                  <a:pathLst>
                    <a:path w="490" h="159" extrusionOk="0">
                      <a:moveTo>
                        <a:pt x="467" y="1"/>
                      </a:moveTo>
                      <a:cubicBezTo>
                        <a:pt x="323" y="34"/>
                        <a:pt x="168" y="68"/>
                        <a:pt x="23" y="112"/>
                      </a:cubicBezTo>
                      <a:cubicBezTo>
                        <a:pt x="3" y="122"/>
                        <a:pt x="1" y="158"/>
                        <a:pt x="25" y="158"/>
                      </a:cubicBezTo>
                      <a:cubicBezTo>
                        <a:pt x="27" y="158"/>
                        <a:pt x="31" y="158"/>
                        <a:pt x="34" y="157"/>
                      </a:cubicBezTo>
                      <a:cubicBezTo>
                        <a:pt x="178" y="123"/>
                        <a:pt x="334" y="78"/>
                        <a:pt x="479" y="34"/>
                      </a:cubicBezTo>
                      <a:cubicBezTo>
                        <a:pt x="490" y="23"/>
                        <a:pt x="490" y="1"/>
                        <a:pt x="467"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86" name="Google Shape;22506;p34">
                  <a:extLst>
                    <a:ext uri="{FF2B5EF4-FFF2-40B4-BE49-F238E27FC236}">
                      <a16:creationId xmlns:a16="http://schemas.microsoft.com/office/drawing/2014/main" id="{EF8EF12C-7E40-4240-B253-E15E28931D11}"/>
                    </a:ext>
                  </a:extLst>
                </p:cNvPr>
                <p:cNvSpPr/>
                <p:nvPr/>
              </p:nvSpPr>
              <p:spPr>
                <a:xfrm>
                  <a:off x="5441846" y="1206865"/>
                  <a:ext cx="24003" cy="4745"/>
                </a:xfrm>
                <a:custGeom>
                  <a:avLst/>
                  <a:gdLst/>
                  <a:ahLst/>
                  <a:cxnLst/>
                  <a:rect l="l" t="t" r="r" b="b"/>
                  <a:pathLst>
                    <a:path w="688" h="136" extrusionOk="0">
                      <a:moveTo>
                        <a:pt x="653" y="1"/>
                      </a:moveTo>
                      <a:cubicBezTo>
                        <a:pt x="651" y="1"/>
                        <a:pt x="648" y="1"/>
                        <a:pt x="646" y="2"/>
                      </a:cubicBezTo>
                      <a:cubicBezTo>
                        <a:pt x="519" y="44"/>
                        <a:pt x="388" y="60"/>
                        <a:pt x="257" y="60"/>
                      </a:cubicBezTo>
                      <a:cubicBezTo>
                        <a:pt x="182" y="60"/>
                        <a:pt x="108" y="55"/>
                        <a:pt x="34" y="47"/>
                      </a:cubicBezTo>
                      <a:cubicBezTo>
                        <a:pt x="1" y="47"/>
                        <a:pt x="1" y="103"/>
                        <a:pt x="23" y="113"/>
                      </a:cubicBezTo>
                      <a:cubicBezTo>
                        <a:pt x="96" y="129"/>
                        <a:pt x="170" y="136"/>
                        <a:pt x="244" y="136"/>
                      </a:cubicBezTo>
                      <a:cubicBezTo>
                        <a:pt x="385" y="136"/>
                        <a:pt x="526" y="109"/>
                        <a:pt x="657" y="58"/>
                      </a:cubicBezTo>
                      <a:cubicBezTo>
                        <a:pt x="688" y="58"/>
                        <a:pt x="681" y="1"/>
                        <a:pt x="65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87" name="Google Shape;22507;p34">
                  <a:extLst>
                    <a:ext uri="{FF2B5EF4-FFF2-40B4-BE49-F238E27FC236}">
                      <a16:creationId xmlns:a16="http://schemas.microsoft.com/office/drawing/2014/main" id="{570F39FC-500F-4582-80F5-B4F2265E7B41}"/>
                    </a:ext>
                  </a:extLst>
                </p:cNvPr>
                <p:cNvSpPr/>
                <p:nvPr/>
              </p:nvSpPr>
              <p:spPr>
                <a:xfrm>
                  <a:off x="5415854" y="1213912"/>
                  <a:ext cx="70682" cy="49680"/>
                </a:xfrm>
                <a:custGeom>
                  <a:avLst/>
                  <a:gdLst/>
                  <a:ahLst/>
                  <a:cxnLst/>
                  <a:rect l="l" t="t" r="r" b="b"/>
                  <a:pathLst>
                    <a:path w="2026" h="1424" extrusionOk="0">
                      <a:moveTo>
                        <a:pt x="1650" y="1"/>
                      </a:moveTo>
                      <a:cubicBezTo>
                        <a:pt x="1596" y="1"/>
                        <a:pt x="1528" y="12"/>
                        <a:pt x="1435" y="34"/>
                      </a:cubicBezTo>
                      <a:cubicBezTo>
                        <a:pt x="1394" y="42"/>
                        <a:pt x="1361" y="46"/>
                        <a:pt x="1331" y="46"/>
                      </a:cubicBezTo>
                      <a:cubicBezTo>
                        <a:pt x="1230" y="46"/>
                        <a:pt x="1179" y="7"/>
                        <a:pt x="1069" y="7"/>
                      </a:cubicBezTo>
                      <a:cubicBezTo>
                        <a:pt x="1003" y="7"/>
                        <a:pt x="914" y="21"/>
                        <a:pt x="779" y="67"/>
                      </a:cubicBezTo>
                      <a:cubicBezTo>
                        <a:pt x="345" y="200"/>
                        <a:pt x="189" y="111"/>
                        <a:pt x="90" y="390"/>
                      </a:cubicBezTo>
                      <a:cubicBezTo>
                        <a:pt x="1" y="668"/>
                        <a:pt x="11" y="991"/>
                        <a:pt x="11" y="991"/>
                      </a:cubicBezTo>
                      <a:lnTo>
                        <a:pt x="212" y="1424"/>
                      </a:lnTo>
                      <a:lnTo>
                        <a:pt x="2025" y="1191"/>
                      </a:lnTo>
                      <a:cubicBezTo>
                        <a:pt x="2025" y="1191"/>
                        <a:pt x="1902" y="712"/>
                        <a:pt x="1925" y="490"/>
                      </a:cubicBezTo>
                      <a:cubicBezTo>
                        <a:pt x="1936" y="279"/>
                        <a:pt x="1969" y="267"/>
                        <a:pt x="1869" y="134"/>
                      </a:cubicBezTo>
                      <a:cubicBezTo>
                        <a:pt x="1802" y="45"/>
                        <a:pt x="1756" y="1"/>
                        <a:pt x="16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88" name="Google Shape;22508;p34">
                  <a:extLst>
                    <a:ext uri="{FF2B5EF4-FFF2-40B4-BE49-F238E27FC236}">
                      <a16:creationId xmlns:a16="http://schemas.microsoft.com/office/drawing/2014/main" id="{EF54C68E-DC7C-49ED-BD81-F4D788D3AF15}"/>
                    </a:ext>
                  </a:extLst>
                </p:cNvPr>
                <p:cNvSpPr/>
                <p:nvPr/>
              </p:nvSpPr>
              <p:spPr>
                <a:xfrm>
                  <a:off x="5415854" y="1214296"/>
                  <a:ext cx="70682" cy="49296"/>
                </a:xfrm>
                <a:custGeom>
                  <a:avLst/>
                  <a:gdLst/>
                  <a:ahLst/>
                  <a:cxnLst/>
                  <a:rect l="l" t="t" r="r" b="b"/>
                  <a:pathLst>
                    <a:path w="2026" h="1413" extrusionOk="0">
                      <a:moveTo>
                        <a:pt x="1057" y="1"/>
                      </a:moveTo>
                      <a:cubicBezTo>
                        <a:pt x="990" y="1"/>
                        <a:pt x="901" y="11"/>
                        <a:pt x="779" y="56"/>
                      </a:cubicBezTo>
                      <a:cubicBezTo>
                        <a:pt x="345" y="189"/>
                        <a:pt x="189" y="100"/>
                        <a:pt x="90" y="379"/>
                      </a:cubicBezTo>
                      <a:cubicBezTo>
                        <a:pt x="1" y="657"/>
                        <a:pt x="11" y="980"/>
                        <a:pt x="11" y="980"/>
                      </a:cubicBezTo>
                      <a:lnTo>
                        <a:pt x="212" y="1413"/>
                      </a:lnTo>
                      <a:lnTo>
                        <a:pt x="2025" y="1180"/>
                      </a:lnTo>
                      <a:cubicBezTo>
                        <a:pt x="2025" y="1180"/>
                        <a:pt x="1947" y="879"/>
                        <a:pt x="1925" y="646"/>
                      </a:cubicBezTo>
                      <a:cubicBezTo>
                        <a:pt x="1858" y="590"/>
                        <a:pt x="1813" y="512"/>
                        <a:pt x="1758" y="456"/>
                      </a:cubicBezTo>
                      <a:cubicBezTo>
                        <a:pt x="1666" y="354"/>
                        <a:pt x="1546" y="299"/>
                        <a:pt x="1423" y="299"/>
                      </a:cubicBezTo>
                      <a:cubicBezTo>
                        <a:pt x="1412" y="299"/>
                        <a:pt x="1402" y="300"/>
                        <a:pt x="1391" y="301"/>
                      </a:cubicBezTo>
                      <a:cubicBezTo>
                        <a:pt x="1368" y="301"/>
                        <a:pt x="1345" y="304"/>
                        <a:pt x="1324" y="304"/>
                      </a:cubicBezTo>
                      <a:cubicBezTo>
                        <a:pt x="1304" y="304"/>
                        <a:pt x="1285" y="301"/>
                        <a:pt x="1269" y="290"/>
                      </a:cubicBezTo>
                      <a:cubicBezTo>
                        <a:pt x="1257" y="278"/>
                        <a:pt x="1247" y="256"/>
                        <a:pt x="1235" y="246"/>
                      </a:cubicBezTo>
                      <a:cubicBezTo>
                        <a:pt x="1190" y="179"/>
                        <a:pt x="1146" y="123"/>
                        <a:pt x="1101" y="56"/>
                      </a:cubicBezTo>
                      <a:cubicBezTo>
                        <a:pt x="1091" y="34"/>
                        <a:pt x="1079" y="11"/>
                        <a:pt x="1057"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89" name="Google Shape;22509;p34">
                  <a:extLst>
                    <a:ext uri="{FF2B5EF4-FFF2-40B4-BE49-F238E27FC236}">
                      <a16:creationId xmlns:a16="http://schemas.microsoft.com/office/drawing/2014/main" id="{C5537EB5-5A35-40E6-9578-DEAA2E735E10}"/>
                    </a:ext>
                  </a:extLst>
                </p:cNvPr>
                <p:cNvSpPr/>
                <p:nvPr/>
              </p:nvSpPr>
              <p:spPr>
                <a:xfrm>
                  <a:off x="5413551" y="1231008"/>
                  <a:ext cx="88858" cy="82474"/>
                </a:xfrm>
                <a:custGeom>
                  <a:avLst/>
                  <a:gdLst/>
                  <a:ahLst/>
                  <a:cxnLst/>
                  <a:rect l="l" t="t" r="r" b="b"/>
                  <a:pathLst>
                    <a:path w="2547" h="2364" extrusionOk="0">
                      <a:moveTo>
                        <a:pt x="1305" y="0"/>
                      </a:moveTo>
                      <a:cubicBezTo>
                        <a:pt x="890" y="0"/>
                        <a:pt x="433" y="167"/>
                        <a:pt x="433" y="167"/>
                      </a:cubicBezTo>
                      <a:lnTo>
                        <a:pt x="0" y="545"/>
                      </a:lnTo>
                      <a:lnTo>
                        <a:pt x="433" y="2280"/>
                      </a:lnTo>
                      <a:cubicBezTo>
                        <a:pt x="433" y="2280"/>
                        <a:pt x="635" y="2364"/>
                        <a:pt x="928" y="2364"/>
                      </a:cubicBezTo>
                      <a:cubicBezTo>
                        <a:pt x="973" y="2364"/>
                        <a:pt x="1019" y="2362"/>
                        <a:pt x="1068" y="2358"/>
                      </a:cubicBezTo>
                      <a:cubicBezTo>
                        <a:pt x="1424" y="2335"/>
                        <a:pt x="1557" y="2224"/>
                        <a:pt x="1846" y="2091"/>
                      </a:cubicBezTo>
                      <a:cubicBezTo>
                        <a:pt x="2146" y="1957"/>
                        <a:pt x="2168" y="2035"/>
                        <a:pt x="2346" y="1902"/>
                      </a:cubicBezTo>
                      <a:cubicBezTo>
                        <a:pt x="2524" y="1768"/>
                        <a:pt x="2435" y="1724"/>
                        <a:pt x="2435" y="1568"/>
                      </a:cubicBezTo>
                      <a:cubicBezTo>
                        <a:pt x="2435" y="1401"/>
                        <a:pt x="2547" y="1468"/>
                        <a:pt x="2502" y="1268"/>
                      </a:cubicBezTo>
                      <a:cubicBezTo>
                        <a:pt x="2469" y="1067"/>
                        <a:pt x="2369" y="1001"/>
                        <a:pt x="2235" y="723"/>
                      </a:cubicBezTo>
                      <a:cubicBezTo>
                        <a:pt x="2102" y="445"/>
                        <a:pt x="2057" y="167"/>
                        <a:pt x="1590" y="33"/>
                      </a:cubicBezTo>
                      <a:cubicBezTo>
                        <a:pt x="1502" y="10"/>
                        <a:pt x="1405" y="0"/>
                        <a:pt x="130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90" name="Google Shape;22510;p34">
                  <a:extLst>
                    <a:ext uri="{FF2B5EF4-FFF2-40B4-BE49-F238E27FC236}">
                      <a16:creationId xmlns:a16="http://schemas.microsoft.com/office/drawing/2014/main" id="{C8EAC0FD-51B7-4A90-9869-0B32781A64E1}"/>
                    </a:ext>
                  </a:extLst>
                </p:cNvPr>
                <p:cNvSpPr/>
                <p:nvPr/>
              </p:nvSpPr>
              <p:spPr>
                <a:xfrm>
                  <a:off x="5413551" y="1231740"/>
                  <a:ext cx="81881" cy="81741"/>
                </a:xfrm>
                <a:custGeom>
                  <a:avLst/>
                  <a:gdLst/>
                  <a:ahLst/>
                  <a:cxnLst/>
                  <a:rect l="l" t="t" r="r" b="b"/>
                  <a:pathLst>
                    <a:path w="2347" h="2343" extrusionOk="0">
                      <a:moveTo>
                        <a:pt x="1001" y="1"/>
                      </a:moveTo>
                      <a:cubicBezTo>
                        <a:pt x="700" y="45"/>
                        <a:pt x="433" y="146"/>
                        <a:pt x="433" y="146"/>
                      </a:cubicBezTo>
                      <a:lnTo>
                        <a:pt x="0" y="524"/>
                      </a:lnTo>
                      <a:lnTo>
                        <a:pt x="433" y="2259"/>
                      </a:lnTo>
                      <a:cubicBezTo>
                        <a:pt x="433" y="2259"/>
                        <a:pt x="635" y="2343"/>
                        <a:pt x="928" y="2343"/>
                      </a:cubicBezTo>
                      <a:cubicBezTo>
                        <a:pt x="973" y="2343"/>
                        <a:pt x="1019" y="2341"/>
                        <a:pt x="1068" y="2337"/>
                      </a:cubicBezTo>
                      <a:cubicBezTo>
                        <a:pt x="1424" y="2314"/>
                        <a:pt x="1557" y="2203"/>
                        <a:pt x="1846" y="2070"/>
                      </a:cubicBezTo>
                      <a:cubicBezTo>
                        <a:pt x="2136" y="1936"/>
                        <a:pt x="2168" y="2014"/>
                        <a:pt x="2346" y="1881"/>
                      </a:cubicBezTo>
                      <a:cubicBezTo>
                        <a:pt x="2346" y="1881"/>
                        <a:pt x="2336" y="1869"/>
                        <a:pt x="2336" y="1859"/>
                      </a:cubicBezTo>
                      <a:cubicBezTo>
                        <a:pt x="2269" y="1770"/>
                        <a:pt x="2235" y="1647"/>
                        <a:pt x="2191" y="1547"/>
                      </a:cubicBezTo>
                      <a:cubicBezTo>
                        <a:pt x="2146" y="1436"/>
                        <a:pt x="2113" y="1325"/>
                        <a:pt x="2069" y="1214"/>
                      </a:cubicBezTo>
                      <a:cubicBezTo>
                        <a:pt x="2013" y="1080"/>
                        <a:pt x="1958" y="935"/>
                        <a:pt x="1869" y="824"/>
                      </a:cubicBezTo>
                      <a:cubicBezTo>
                        <a:pt x="1657" y="579"/>
                        <a:pt x="1268" y="502"/>
                        <a:pt x="1123" y="213"/>
                      </a:cubicBezTo>
                      <a:cubicBezTo>
                        <a:pt x="1078" y="146"/>
                        <a:pt x="1068" y="57"/>
                        <a:pt x="1001"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91" name="Google Shape;22511;p34">
                  <a:extLst>
                    <a:ext uri="{FF2B5EF4-FFF2-40B4-BE49-F238E27FC236}">
                      <a16:creationId xmlns:a16="http://schemas.microsoft.com/office/drawing/2014/main" id="{EE9D8B23-4814-4F10-A189-E67A61D935E0}"/>
                    </a:ext>
                  </a:extLst>
                </p:cNvPr>
                <p:cNvSpPr/>
                <p:nvPr/>
              </p:nvSpPr>
              <p:spPr>
                <a:xfrm>
                  <a:off x="5469059" y="1244893"/>
                  <a:ext cx="27387" cy="42005"/>
                </a:xfrm>
                <a:custGeom>
                  <a:avLst/>
                  <a:gdLst/>
                  <a:ahLst/>
                  <a:cxnLst/>
                  <a:rect l="l" t="t" r="r" b="b"/>
                  <a:pathLst>
                    <a:path w="785" h="1204" extrusionOk="0">
                      <a:moveTo>
                        <a:pt x="26" y="0"/>
                      </a:moveTo>
                      <a:cubicBezTo>
                        <a:pt x="9" y="0"/>
                        <a:pt x="0" y="38"/>
                        <a:pt x="11" y="58"/>
                      </a:cubicBezTo>
                      <a:cubicBezTo>
                        <a:pt x="88" y="158"/>
                        <a:pt x="177" y="247"/>
                        <a:pt x="244" y="347"/>
                      </a:cubicBezTo>
                      <a:cubicBezTo>
                        <a:pt x="322" y="447"/>
                        <a:pt x="377" y="558"/>
                        <a:pt x="422" y="669"/>
                      </a:cubicBezTo>
                      <a:cubicBezTo>
                        <a:pt x="456" y="725"/>
                        <a:pt x="466" y="792"/>
                        <a:pt x="488" y="847"/>
                      </a:cubicBezTo>
                      <a:cubicBezTo>
                        <a:pt x="500" y="914"/>
                        <a:pt x="500" y="970"/>
                        <a:pt x="522" y="1037"/>
                      </a:cubicBezTo>
                      <a:cubicBezTo>
                        <a:pt x="555" y="1126"/>
                        <a:pt x="611" y="1193"/>
                        <a:pt x="711" y="1203"/>
                      </a:cubicBezTo>
                      <a:cubicBezTo>
                        <a:pt x="733" y="1203"/>
                        <a:pt x="733" y="1181"/>
                        <a:pt x="733" y="1170"/>
                      </a:cubicBezTo>
                      <a:cubicBezTo>
                        <a:pt x="745" y="1104"/>
                        <a:pt x="711" y="1025"/>
                        <a:pt x="689" y="970"/>
                      </a:cubicBezTo>
                      <a:cubicBezTo>
                        <a:pt x="666" y="892"/>
                        <a:pt x="634" y="814"/>
                        <a:pt x="600" y="748"/>
                      </a:cubicBezTo>
                      <a:cubicBezTo>
                        <a:pt x="594" y="736"/>
                        <a:pt x="586" y="731"/>
                        <a:pt x="579" y="731"/>
                      </a:cubicBezTo>
                      <a:cubicBezTo>
                        <a:pt x="559" y="731"/>
                        <a:pt x="539" y="767"/>
                        <a:pt x="555" y="792"/>
                      </a:cubicBezTo>
                      <a:cubicBezTo>
                        <a:pt x="589" y="847"/>
                        <a:pt x="622" y="914"/>
                        <a:pt x="644" y="981"/>
                      </a:cubicBezTo>
                      <a:cubicBezTo>
                        <a:pt x="656" y="1037"/>
                        <a:pt x="666" y="1081"/>
                        <a:pt x="678" y="1136"/>
                      </a:cubicBezTo>
                      <a:cubicBezTo>
                        <a:pt x="577" y="1104"/>
                        <a:pt x="555" y="948"/>
                        <a:pt x="545" y="859"/>
                      </a:cubicBezTo>
                      <a:cubicBezTo>
                        <a:pt x="522" y="758"/>
                        <a:pt x="478" y="647"/>
                        <a:pt x="433" y="558"/>
                      </a:cubicBezTo>
                      <a:cubicBezTo>
                        <a:pt x="377" y="458"/>
                        <a:pt x="322" y="370"/>
                        <a:pt x="266" y="291"/>
                      </a:cubicBezTo>
                      <a:cubicBezTo>
                        <a:pt x="222" y="224"/>
                        <a:pt x="177" y="169"/>
                        <a:pt x="133" y="113"/>
                      </a:cubicBezTo>
                      <a:lnTo>
                        <a:pt x="133" y="113"/>
                      </a:lnTo>
                      <a:cubicBezTo>
                        <a:pt x="422" y="258"/>
                        <a:pt x="567" y="603"/>
                        <a:pt x="733" y="870"/>
                      </a:cubicBezTo>
                      <a:cubicBezTo>
                        <a:pt x="738" y="877"/>
                        <a:pt x="744" y="880"/>
                        <a:pt x="749" y="880"/>
                      </a:cubicBezTo>
                      <a:cubicBezTo>
                        <a:pt x="768" y="880"/>
                        <a:pt x="784" y="842"/>
                        <a:pt x="767" y="825"/>
                      </a:cubicBezTo>
                      <a:cubicBezTo>
                        <a:pt x="567" y="514"/>
                        <a:pt x="411" y="125"/>
                        <a:pt x="33" y="2"/>
                      </a:cubicBezTo>
                      <a:cubicBezTo>
                        <a:pt x="31" y="1"/>
                        <a:pt x="28" y="0"/>
                        <a:pt x="2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92" name="Google Shape;22512;p34">
                  <a:extLst>
                    <a:ext uri="{FF2B5EF4-FFF2-40B4-BE49-F238E27FC236}">
                      <a16:creationId xmlns:a16="http://schemas.microsoft.com/office/drawing/2014/main" id="{FD301349-2B15-417B-9229-293671F84A2A}"/>
                    </a:ext>
                  </a:extLst>
                </p:cNvPr>
                <p:cNvSpPr/>
                <p:nvPr/>
              </p:nvSpPr>
              <p:spPr>
                <a:xfrm>
                  <a:off x="5461244" y="1247266"/>
                  <a:ext cx="19328" cy="19711"/>
                </a:xfrm>
                <a:custGeom>
                  <a:avLst/>
                  <a:gdLst/>
                  <a:ahLst/>
                  <a:cxnLst/>
                  <a:rect l="l" t="t" r="r" b="b"/>
                  <a:pathLst>
                    <a:path w="554" h="565" extrusionOk="0">
                      <a:moveTo>
                        <a:pt x="45" y="1"/>
                      </a:moveTo>
                      <a:cubicBezTo>
                        <a:pt x="34" y="1"/>
                        <a:pt x="12" y="12"/>
                        <a:pt x="12" y="23"/>
                      </a:cubicBezTo>
                      <a:cubicBezTo>
                        <a:pt x="1" y="45"/>
                        <a:pt x="12" y="67"/>
                        <a:pt x="23" y="79"/>
                      </a:cubicBezTo>
                      <a:lnTo>
                        <a:pt x="156" y="179"/>
                      </a:lnTo>
                      <a:cubicBezTo>
                        <a:pt x="212" y="213"/>
                        <a:pt x="257" y="245"/>
                        <a:pt x="290" y="290"/>
                      </a:cubicBezTo>
                      <a:cubicBezTo>
                        <a:pt x="379" y="368"/>
                        <a:pt x="446" y="446"/>
                        <a:pt x="502" y="546"/>
                      </a:cubicBezTo>
                      <a:cubicBezTo>
                        <a:pt x="508" y="560"/>
                        <a:pt x="516" y="565"/>
                        <a:pt x="523" y="565"/>
                      </a:cubicBezTo>
                      <a:cubicBezTo>
                        <a:pt x="540" y="565"/>
                        <a:pt x="554" y="536"/>
                        <a:pt x="546" y="512"/>
                      </a:cubicBezTo>
                      <a:cubicBezTo>
                        <a:pt x="490" y="401"/>
                        <a:pt x="423" y="312"/>
                        <a:pt x="334" y="223"/>
                      </a:cubicBezTo>
                      <a:cubicBezTo>
                        <a:pt x="245" y="146"/>
                        <a:pt x="156" y="57"/>
                        <a:pt x="45"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93" name="Google Shape;22513;p34">
                  <a:extLst>
                    <a:ext uri="{FF2B5EF4-FFF2-40B4-BE49-F238E27FC236}">
                      <a16:creationId xmlns:a16="http://schemas.microsoft.com/office/drawing/2014/main" id="{182AB1EE-45FE-4C57-8F1A-238EB17644B2}"/>
                    </a:ext>
                  </a:extLst>
                </p:cNvPr>
                <p:cNvSpPr/>
                <p:nvPr/>
              </p:nvSpPr>
              <p:spPr>
                <a:xfrm>
                  <a:off x="5444567" y="1237881"/>
                  <a:ext cx="39842" cy="13362"/>
                </a:xfrm>
                <a:custGeom>
                  <a:avLst/>
                  <a:gdLst/>
                  <a:ahLst/>
                  <a:cxnLst/>
                  <a:rect l="l" t="t" r="r" b="b"/>
                  <a:pathLst>
                    <a:path w="1142" h="383" extrusionOk="0">
                      <a:moveTo>
                        <a:pt x="395" y="1"/>
                      </a:moveTo>
                      <a:cubicBezTo>
                        <a:pt x="339" y="1"/>
                        <a:pt x="289" y="17"/>
                        <a:pt x="256" y="81"/>
                      </a:cubicBezTo>
                      <a:cubicBezTo>
                        <a:pt x="223" y="126"/>
                        <a:pt x="223" y="181"/>
                        <a:pt x="179" y="215"/>
                      </a:cubicBezTo>
                      <a:cubicBezTo>
                        <a:pt x="145" y="259"/>
                        <a:pt x="90" y="270"/>
                        <a:pt x="45" y="292"/>
                      </a:cubicBezTo>
                      <a:cubicBezTo>
                        <a:pt x="1" y="304"/>
                        <a:pt x="12" y="381"/>
                        <a:pt x="56" y="381"/>
                      </a:cubicBezTo>
                      <a:cubicBezTo>
                        <a:pt x="63" y="382"/>
                        <a:pt x="70" y="382"/>
                        <a:pt x="77" y="382"/>
                      </a:cubicBezTo>
                      <a:cubicBezTo>
                        <a:pt x="150" y="382"/>
                        <a:pt x="227" y="330"/>
                        <a:pt x="268" y="259"/>
                      </a:cubicBezTo>
                      <a:cubicBezTo>
                        <a:pt x="278" y="248"/>
                        <a:pt x="290" y="225"/>
                        <a:pt x="301" y="203"/>
                      </a:cubicBezTo>
                      <a:cubicBezTo>
                        <a:pt x="312" y="181"/>
                        <a:pt x="312" y="148"/>
                        <a:pt x="335" y="126"/>
                      </a:cubicBezTo>
                      <a:cubicBezTo>
                        <a:pt x="351" y="109"/>
                        <a:pt x="376" y="103"/>
                        <a:pt x="401" y="103"/>
                      </a:cubicBezTo>
                      <a:cubicBezTo>
                        <a:pt x="426" y="103"/>
                        <a:pt x="451" y="109"/>
                        <a:pt x="468" y="114"/>
                      </a:cubicBezTo>
                      <a:cubicBezTo>
                        <a:pt x="690" y="136"/>
                        <a:pt x="935" y="170"/>
                        <a:pt x="1091" y="348"/>
                      </a:cubicBezTo>
                      <a:cubicBezTo>
                        <a:pt x="1097" y="352"/>
                        <a:pt x="1103" y="354"/>
                        <a:pt x="1108" y="354"/>
                      </a:cubicBezTo>
                      <a:cubicBezTo>
                        <a:pt x="1131" y="354"/>
                        <a:pt x="1142" y="322"/>
                        <a:pt x="1124" y="304"/>
                      </a:cubicBezTo>
                      <a:cubicBezTo>
                        <a:pt x="980" y="114"/>
                        <a:pt x="746" y="47"/>
                        <a:pt x="523" y="14"/>
                      </a:cubicBezTo>
                      <a:cubicBezTo>
                        <a:pt x="481" y="9"/>
                        <a:pt x="437" y="1"/>
                        <a:pt x="395"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94" name="Google Shape;22514;p34">
                  <a:extLst>
                    <a:ext uri="{FF2B5EF4-FFF2-40B4-BE49-F238E27FC236}">
                      <a16:creationId xmlns:a16="http://schemas.microsoft.com/office/drawing/2014/main" id="{F6ACFE24-D668-41F2-974C-96B8E304BE95}"/>
                    </a:ext>
                  </a:extLst>
                </p:cNvPr>
                <p:cNvSpPr/>
                <p:nvPr/>
              </p:nvSpPr>
              <p:spPr>
                <a:xfrm>
                  <a:off x="5416656" y="1251592"/>
                  <a:ext cx="80311" cy="68066"/>
                </a:xfrm>
                <a:custGeom>
                  <a:avLst/>
                  <a:gdLst/>
                  <a:ahLst/>
                  <a:cxnLst/>
                  <a:rect l="l" t="t" r="r" b="b"/>
                  <a:pathLst>
                    <a:path w="2302" h="1951" extrusionOk="0">
                      <a:moveTo>
                        <a:pt x="718" y="0"/>
                      </a:moveTo>
                      <a:cubicBezTo>
                        <a:pt x="344" y="0"/>
                        <a:pt x="0" y="66"/>
                        <a:pt x="0" y="66"/>
                      </a:cubicBezTo>
                      <a:lnTo>
                        <a:pt x="166" y="1945"/>
                      </a:lnTo>
                      <a:cubicBezTo>
                        <a:pt x="166" y="1945"/>
                        <a:pt x="325" y="1951"/>
                        <a:pt x="552" y="1951"/>
                      </a:cubicBezTo>
                      <a:cubicBezTo>
                        <a:pt x="666" y="1951"/>
                        <a:pt x="797" y="1949"/>
                        <a:pt x="934" y="1945"/>
                      </a:cubicBezTo>
                      <a:cubicBezTo>
                        <a:pt x="989" y="1945"/>
                        <a:pt x="1034" y="1946"/>
                        <a:pt x="1072" y="1946"/>
                      </a:cubicBezTo>
                      <a:cubicBezTo>
                        <a:pt x="1306" y="1946"/>
                        <a:pt x="1248" y="1937"/>
                        <a:pt x="1612" y="1812"/>
                      </a:cubicBezTo>
                      <a:cubicBezTo>
                        <a:pt x="2035" y="1679"/>
                        <a:pt x="1913" y="1656"/>
                        <a:pt x="2102" y="1567"/>
                      </a:cubicBezTo>
                      <a:cubicBezTo>
                        <a:pt x="2302" y="1468"/>
                        <a:pt x="2280" y="1567"/>
                        <a:pt x="2291" y="1434"/>
                      </a:cubicBezTo>
                      <a:cubicBezTo>
                        <a:pt x="2302" y="1312"/>
                        <a:pt x="2158" y="1211"/>
                        <a:pt x="1980" y="922"/>
                      </a:cubicBezTo>
                      <a:cubicBezTo>
                        <a:pt x="1802" y="633"/>
                        <a:pt x="1902" y="533"/>
                        <a:pt x="1501" y="188"/>
                      </a:cubicBezTo>
                      <a:cubicBezTo>
                        <a:pt x="1325" y="41"/>
                        <a:pt x="1012" y="0"/>
                        <a:pt x="71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95" name="Google Shape;22515;p34">
                  <a:extLst>
                    <a:ext uri="{FF2B5EF4-FFF2-40B4-BE49-F238E27FC236}">
                      <a16:creationId xmlns:a16="http://schemas.microsoft.com/office/drawing/2014/main" id="{EC47EDA6-B28B-439F-A6B8-FD3FB35FFA73}"/>
                    </a:ext>
                  </a:extLst>
                </p:cNvPr>
                <p:cNvSpPr/>
                <p:nvPr/>
              </p:nvSpPr>
              <p:spPr>
                <a:xfrm>
                  <a:off x="5417005" y="1257593"/>
                  <a:ext cx="69880" cy="62065"/>
                </a:xfrm>
                <a:custGeom>
                  <a:avLst/>
                  <a:gdLst/>
                  <a:ahLst/>
                  <a:cxnLst/>
                  <a:rect l="l" t="t" r="r" b="b"/>
                  <a:pathLst>
                    <a:path w="2003" h="1779" extrusionOk="0">
                      <a:moveTo>
                        <a:pt x="62" y="1"/>
                      </a:moveTo>
                      <a:cubicBezTo>
                        <a:pt x="41" y="1"/>
                        <a:pt x="20" y="2"/>
                        <a:pt x="1" y="6"/>
                      </a:cubicBezTo>
                      <a:lnTo>
                        <a:pt x="156" y="1773"/>
                      </a:lnTo>
                      <a:cubicBezTo>
                        <a:pt x="156" y="1773"/>
                        <a:pt x="315" y="1779"/>
                        <a:pt x="542" y="1779"/>
                      </a:cubicBezTo>
                      <a:cubicBezTo>
                        <a:pt x="656" y="1779"/>
                        <a:pt x="787" y="1777"/>
                        <a:pt x="924" y="1773"/>
                      </a:cubicBezTo>
                      <a:cubicBezTo>
                        <a:pt x="979" y="1773"/>
                        <a:pt x="1024" y="1774"/>
                        <a:pt x="1062" y="1774"/>
                      </a:cubicBezTo>
                      <a:cubicBezTo>
                        <a:pt x="1296" y="1774"/>
                        <a:pt x="1238" y="1765"/>
                        <a:pt x="1602" y="1640"/>
                      </a:cubicBezTo>
                      <a:cubicBezTo>
                        <a:pt x="1925" y="1540"/>
                        <a:pt x="1925" y="1507"/>
                        <a:pt x="2003" y="1451"/>
                      </a:cubicBezTo>
                      <a:cubicBezTo>
                        <a:pt x="1881" y="1340"/>
                        <a:pt x="1780" y="1207"/>
                        <a:pt x="1703" y="1073"/>
                      </a:cubicBezTo>
                      <a:cubicBezTo>
                        <a:pt x="1614" y="940"/>
                        <a:pt x="1547" y="795"/>
                        <a:pt x="1458" y="673"/>
                      </a:cubicBezTo>
                      <a:cubicBezTo>
                        <a:pt x="1380" y="550"/>
                        <a:pt x="1291" y="450"/>
                        <a:pt x="1191" y="339"/>
                      </a:cubicBezTo>
                      <a:cubicBezTo>
                        <a:pt x="1135" y="283"/>
                        <a:pt x="1080" y="216"/>
                        <a:pt x="1013" y="183"/>
                      </a:cubicBezTo>
                      <a:cubicBezTo>
                        <a:pt x="957" y="139"/>
                        <a:pt x="880" y="105"/>
                        <a:pt x="802" y="83"/>
                      </a:cubicBezTo>
                      <a:cubicBezTo>
                        <a:pt x="690" y="38"/>
                        <a:pt x="568" y="6"/>
                        <a:pt x="446" y="6"/>
                      </a:cubicBezTo>
                      <a:cubicBezTo>
                        <a:pt x="368" y="6"/>
                        <a:pt x="290" y="16"/>
                        <a:pt x="213" y="16"/>
                      </a:cubicBezTo>
                      <a:cubicBezTo>
                        <a:pt x="165" y="9"/>
                        <a:pt x="113" y="1"/>
                        <a:pt x="62"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96" name="Google Shape;22516;p34">
                  <a:extLst>
                    <a:ext uri="{FF2B5EF4-FFF2-40B4-BE49-F238E27FC236}">
                      <a16:creationId xmlns:a16="http://schemas.microsoft.com/office/drawing/2014/main" id="{D500F50A-9320-44BA-8037-F53CD58F0D1B}"/>
                    </a:ext>
                  </a:extLst>
                </p:cNvPr>
                <p:cNvSpPr/>
                <p:nvPr/>
              </p:nvSpPr>
              <p:spPr>
                <a:xfrm>
                  <a:off x="5430612" y="1258151"/>
                  <a:ext cx="48738" cy="18630"/>
                </a:xfrm>
                <a:custGeom>
                  <a:avLst/>
                  <a:gdLst/>
                  <a:ahLst/>
                  <a:cxnLst/>
                  <a:rect l="l" t="t" r="r" b="b"/>
                  <a:pathLst>
                    <a:path w="1397" h="534" extrusionOk="0">
                      <a:moveTo>
                        <a:pt x="33" y="0"/>
                      </a:moveTo>
                      <a:cubicBezTo>
                        <a:pt x="0" y="0"/>
                        <a:pt x="0" y="67"/>
                        <a:pt x="23" y="67"/>
                      </a:cubicBezTo>
                      <a:cubicBezTo>
                        <a:pt x="156" y="101"/>
                        <a:pt x="278" y="101"/>
                        <a:pt x="412" y="101"/>
                      </a:cubicBezTo>
                      <a:cubicBezTo>
                        <a:pt x="534" y="101"/>
                        <a:pt x="656" y="111"/>
                        <a:pt x="779" y="145"/>
                      </a:cubicBezTo>
                      <a:cubicBezTo>
                        <a:pt x="1001" y="223"/>
                        <a:pt x="1202" y="345"/>
                        <a:pt x="1346" y="523"/>
                      </a:cubicBezTo>
                      <a:cubicBezTo>
                        <a:pt x="1353" y="531"/>
                        <a:pt x="1360" y="534"/>
                        <a:pt x="1366" y="534"/>
                      </a:cubicBezTo>
                      <a:cubicBezTo>
                        <a:pt x="1387" y="534"/>
                        <a:pt x="1397" y="496"/>
                        <a:pt x="1380" y="479"/>
                      </a:cubicBezTo>
                      <a:cubicBezTo>
                        <a:pt x="1246" y="289"/>
                        <a:pt x="1046" y="156"/>
                        <a:pt x="824" y="78"/>
                      </a:cubicBezTo>
                      <a:cubicBezTo>
                        <a:pt x="712" y="45"/>
                        <a:pt x="589" y="22"/>
                        <a:pt x="478" y="22"/>
                      </a:cubicBezTo>
                      <a:cubicBezTo>
                        <a:pt x="323" y="12"/>
                        <a:pt x="178" y="22"/>
                        <a:pt x="3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97" name="Google Shape;22517;p34">
                  <a:extLst>
                    <a:ext uri="{FF2B5EF4-FFF2-40B4-BE49-F238E27FC236}">
                      <a16:creationId xmlns:a16="http://schemas.microsoft.com/office/drawing/2014/main" id="{213DBE5C-CBAB-487D-8C49-F9674899F190}"/>
                    </a:ext>
                  </a:extLst>
                </p:cNvPr>
                <p:cNvSpPr/>
                <p:nvPr/>
              </p:nvSpPr>
              <p:spPr>
                <a:xfrm>
                  <a:off x="5453115" y="1265512"/>
                  <a:ext cx="22816" cy="14653"/>
                </a:xfrm>
                <a:custGeom>
                  <a:avLst/>
                  <a:gdLst/>
                  <a:ahLst/>
                  <a:cxnLst/>
                  <a:rect l="l" t="t" r="r" b="b"/>
                  <a:pathLst>
                    <a:path w="654" h="420" extrusionOk="0">
                      <a:moveTo>
                        <a:pt x="33" y="1"/>
                      </a:moveTo>
                      <a:cubicBezTo>
                        <a:pt x="11" y="1"/>
                        <a:pt x="1" y="34"/>
                        <a:pt x="23" y="45"/>
                      </a:cubicBezTo>
                      <a:cubicBezTo>
                        <a:pt x="245" y="123"/>
                        <a:pt x="456" y="246"/>
                        <a:pt x="623" y="412"/>
                      </a:cubicBezTo>
                      <a:cubicBezTo>
                        <a:pt x="629" y="417"/>
                        <a:pt x="633" y="419"/>
                        <a:pt x="637" y="419"/>
                      </a:cubicBezTo>
                      <a:cubicBezTo>
                        <a:pt x="649" y="419"/>
                        <a:pt x="654" y="396"/>
                        <a:pt x="646" y="379"/>
                      </a:cubicBezTo>
                      <a:cubicBezTo>
                        <a:pt x="478" y="201"/>
                        <a:pt x="267" y="78"/>
                        <a:pt x="3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98" name="Google Shape;22518;p34">
                  <a:extLst>
                    <a:ext uri="{FF2B5EF4-FFF2-40B4-BE49-F238E27FC236}">
                      <a16:creationId xmlns:a16="http://schemas.microsoft.com/office/drawing/2014/main" id="{4F8A86D2-84A2-41DE-9AF5-B859190E005B}"/>
                    </a:ext>
                  </a:extLst>
                </p:cNvPr>
                <p:cNvSpPr/>
                <p:nvPr/>
              </p:nvSpPr>
              <p:spPr>
                <a:xfrm>
                  <a:off x="5437973" y="1274618"/>
                  <a:ext cx="43435" cy="15560"/>
                </a:xfrm>
                <a:custGeom>
                  <a:avLst/>
                  <a:gdLst/>
                  <a:ahLst/>
                  <a:cxnLst/>
                  <a:rect l="l" t="t" r="r" b="b"/>
                  <a:pathLst>
                    <a:path w="1245" h="446" extrusionOk="0">
                      <a:moveTo>
                        <a:pt x="166" y="0"/>
                      </a:moveTo>
                      <a:cubicBezTo>
                        <a:pt x="122" y="0"/>
                        <a:pt x="78" y="2"/>
                        <a:pt x="34" y="7"/>
                      </a:cubicBezTo>
                      <a:cubicBezTo>
                        <a:pt x="0" y="7"/>
                        <a:pt x="0" y="62"/>
                        <a:pt x="34" y="62"/>
                      </a:cubicBezTo>
                      <a:cubicBezTo>
                        <a:pt x="457" y="96"/>
                        <a:pt x="857" y="207"/>
                        <a:pt x="1213" y="440"/>
                      </a:cubicBezTo>
                      <a:cubicBezTo>
                        <a:pt x="1217" y="444"/>
                        <a:pt x="1220" y="445"/>
                        <a:pt x="1223" y="445"/>
                      </a:cubicBezTo>
                      <a:cubicBezTo>
                        <a:pt x="1238" y="445"/>
                        <a:pt x="1244" y="405"/>
                        <a:pt x="1235" y="396"/>
                      </a:cubicBezTo>
                      <a:cubicBezTo>
                        <a:pt x="926" y="167"/>
                        <a:pt x="546" y="0"/>
                        <a:pt x="16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99" name="Google Shape;22519;p34">
                  <a:extLst>
                    <a:ext uri="{FF2B5EF4-FFF2-40B4-BE49-F238E27FC236}">
                      <a16:creationId xmlns:a16="http://schemas.microsoft.com/office/drawing/2014/main" id="{42E89E5D-C09A-492D-A55A-95A27796B245}"/>
                    </a:ext>
                  </a:extLst>
                </p:cNvPr>
                <p:cNvSpPr/>
                <p:nvPr/>
              </p:nvSpPr>
              <p:spPr>
                <a:xfrm>
                  <a:off x="5478339" y="1293702"/>
                  <a:ext cx="7780" cy="4047"/>
                </a:xfrm>
                <a:custGeom>
                  <a:avLst/>
                  <a:gdLst/>
                  <a:ahLst/>
                  <a:cxnLst/>
                  <a:rect l="l" t="t" r="r" b="b"/>
                  <a:pathLst>
                    <a:path w="223" h="116" extrusionOk="0">
                      <a:moveTo>
                        <a:pt x="25" y="0"/>
                      </a:moveTo>
                      <a:cubicBezTo>
                        <a:pt x="17" y="0"/>
                        <a:pt x="9" y="10"/>
                        <a:pt x="0" y="27"/>
                      </a:cubicBezTo>
                      <a:cubicBezTo>
                        <a:pt x="0" y="38"/>
                        <a:pt x="12" y="60"/>
                        <a:pt x="22" y="60"/>
                      </a:cubicBezTo>
                      <a:cubicBezTo>
                        <a:pt x="45" y="71"/>
                        <a:pt x="78" y="83"/>
                        <a:pt x="111" y="93"/>
                      </a:cubicBezTo>
                      <a:cubicBezTo>
                        <a:pt x="134" y="93"/>
                        <a:pt x="167" y="105"/>
                        <a:pt x="190" y="116"/>
                      </a:cubicBezTo>
                      <a:cubicBezTo>
                        <a:pt x="212" y="116"/>
                        <a:pt x="222" y="105"/>
                        <a:pt x="222" y="83"/>
                      </a:cubicBezTo>
                      <a:cubicBezTo>
                        <a:pt x="222" y="71"/>
                        <a:pt x="222" y="49"/>
                        <a:pt x="212" y="38"/>
                      </a:cubicBezTo>
                      <a:cubicBezTo>
                        <a:pt x="178" y="38"/>
                        <a:pt x="145" y="27"/>
                        <a:pt x="123" y="16"/>
                      </a:cubicBezTo>
                      <a:cubicBezTo>
                        <a:pt x="89" y="4"/>
                        <a:pt x="67" y="4"/>
                        <a:pt x="34" y="4"/>
                      </a:cubicBezTo>
                      <a:cubicBezTo>
                        <a:pt x="31" y="2"/>
                        <a:pt x="28" y="0"/>
                        <a:pt x="2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300" name="Google Shape;22520;p34">
                  <a:extLst>
                    <a:ext uri="{FF2B5EF4-FFF2-40B4-BE49-F238E27FC236}">
                      <a16:creationId xmlns:a16="http://schemas.microsoft.com/office/drawing/2014/main" id="{C52994E8-BD3C-4509-AFF7-92806F869C93}"/>
                    </a:ext>
                  </a:extLst>
                </p:cNvPr>
                <p:cNvSpPr/>
                <p:nvPr/>
              </p:nvSpPr>
              <p:spPr>
                <a:xfrm>
                  <a:off x="5383268" y="1263558"/>
                  <a:ext cx="117222" cy="93952"/>
                </a:xfrm>
                <a:custGeom>
                  <a:avLst/>
                  <a:gdLst/>
                  <a:ahLst/>
                  <a:cxnLst/>
                  <a:rect l="l" t="t" r="r" b="b"/>
                  <a:pathLst>
                    <a:path w="3360" h="2693" extrusionOk="0">
                      <a:moveTo>
                        <a:pt x="1146" y="1"/>
                      </a:moveTo>
                      <a:lnTo>
                        <a:pt x="1" y="713"/>
                      </a:lnTo>
                      <a:lnTo>
                        <a:pt x="590" y="2637"/>
                      </a:lnTo>
                      <a:cubicBezTo>
                        <a:pt x="590" y="2637"/>
                        <a:pt x="868" y="2692"/>
                        <a:pt x="1101" y="2692"/>
                      </a:cubicBezTo>
                      <a:lnTo>
                        <a:pt x="1268" y="2692"/>
                      </a:lnTo>
                      <a:cubicBezTo>
                        <a:pt x="1301" y="2692"/>
                        <a:pt x="1333" y="2693"/>
                        <a:pt x="1368" y="2693"/>
                      </a:cubicBezTo>
                      <a:cubicBezTo>
                        <a:pt x="1501" y="2693"/>
                        <a:pt x="1666" y="2686"/>
                        <a:pt x="1958" y="2615"/>
                      </a:cubicBezTo>
                      <a:cubicBezTo>
                        <a:pt x="2447" y="2504"/>
                        <a:pt x="2369" y="2526"/>
                        <a:pt x="2703" y="2381"/>
                      </a:cubicBezTo>
                      <a:cubicBezTo>
                        <a:pt x="3026" y="2237"/>
                        <a:pt x="2992" y="2237"/>
                        <a:pt x="3159" y="2203"/>
                      </a:cubicBezTo>
                      <a:cubicBezTo>
                        <a:pt x="3315" y="2159"/>
                        <a:pt x="3359" y="2114"/>
                        <a:pt x="3315" y="1981"/>
                      </a:cubicBezTo>
                      <a:cubicBezTo>
                        <a:pt x="3259" y="1859"/>
                        <a:pt x="3204" y="1792"/>
                        <a:pt x="2903" y="1547"/>
                      </a:cubicBezTo>
                      <a:cubicBezTo>
                        <a:pt x="2603" y="1313"/>
                        <a:pt x="2648" y="1091"/>
                        <a:pt x="2280" y="613"/>
                      </a:cubicBezTo>
                      <a:cubicBezTo>
                        <a:pt x="1914" y="146"/>
                        <a:pt x="1146" y="1"/>
                        <a:pt x="1146"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301" name="Google Shape;22521;p34">
                  <a:extLst>
                    <a:ext uri="{FF2B5EF4-FFF2-40B4-BE49-F238E27FC236}">
                      <a16:creationId xmlns:a16="http://schemas.microsoft.com/office/drawing/2014/main" id="{FB2B1039-5B8B-453C-A523-8A775DFF3340}"/>
                    </a:ext>
                  </a:extLst>
                </p:cNvPr>
                <p:cNvSpPr/>
                <p:nvPr/>
              </p:nvSpPr>
              <p:spPr>
                <a:xfrm>
                  <a:off x="5383268" y="1268233"/>
                  <a:ext cx="82300" cy="89277"/>
                </a:xfrm>
                <a:custGeom>
                  <a:avLst/>
                  <a:gdLst/>
                  <a:ahLst/>
                  <a:cxnLst/>
                  <a:rect l="l" t="t" r="r" b="b"/>
                  <a:pathLst>
                    <a:path w="2359" h="2559" extrusionOk="0">
                      <a:moveTo>
                        <a:pt x="923" y="0"/>
                      </a:moveTo>
                      <a:lnTo>
                        <a:pt x="1" y="579"/>
                      </a:lnTo>
                      <a:lnTo>
                        <a:pt x="590" y="2503"/>
                      </a:lnTo>
                      <a:cubicBezTo>
                        <a:pt x="590" y="2503"/>
                        <a:pt x="868" y="2558"/>
                        <a:pt x="1101" y="2558"/>
                      </a:cubicBezTo>
                      <a:lnTo>
                        <a:pt x="1268" y="2558"/>
                      </a:lnTo>
                      <a:cubicBezTo>
                        <a:pt x="1301" y="2558"/>
                        <a:pt x="1333" y="2559"/>
                        <a:pt x="1368" y="2559"/>
                      </a:cubicBezTo>
                      <a:cubicBezTo>
                        <a:pt x="1501" y="2559"/>
                        <a:pt x="1666" y="2552"/>
                        <a:pt x="1958" y="2481"/>
                      </a:cubicBezTo>
                      <a:cubicBezTo>
                        <a:pt x="2181" y="2437"/>
                        <a:pt x="2280" y="2414"/>
                        <a:pt x="2358" y="2392"/>
                      </a:cubicBezTo>
                      <a:cubicBezTo>
                        <a:pt x="2302" y="2225"/>
                        <a:pt x="2292" y="2047"/>
                        <a:pt x="2258" y="1880"/>
                      </a:cubicBezTo>
                      <a:cubicBezTo>
                        <a:pt x="2225" y="1702"/>
                        <a:pt x="2169" y="1525"/>
                        <a:pt x="2102" y="1347"/>
                      </a:cubicBezTo>
                      <a:cubicBezTo>
                        <a:pt x="1991" y="1046"/>
                        <a:pt x="1835" y="757"/>
                        <a:pt x="1635" y="512"/>
                      </a:cubicBezTo>
                      <a:cubicBezTo>
                        <a:pt x="1546" y="401"/>
                        <a:pt x="1457" y="267"/>
                        <a:pt x="1357" y="190"/>
                      </a:cubicBezTo>
                      <a:cubicBezTo>
                        <a:pt x="1257" y="112"/>
                        <a:pt x="1123" y="89"/>
                        <a:pt x="1002" y="45"/>
                      </a:cubicBezTo>
                      <a:cubicBezTo>
                        <a:pt x="968" y="34"/>
                        <a:pt x="945" y="23"/>
                        <a:pt x="92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302" name="Google Shape;22522;p34">
                  <a:extLst>
                    <a:ext uri="{FF2B5EF4-FFF2-40B4-BE49-F238E27FC236}">
                      <a16:creationId xmlns:a16="http://schemas.microsoft.com/office/drawing/2014/main" id="{1440F28D-5F7D-42BA-88DF-F7A9E8829510}"/>
                    </a:ext>
                  </a:extLst>
                </p:cNvPr>
                <p:cNvSpPr/>
                <p:nvPr/>
              </p:nvSpPr>
              <p:spPr>
                <a:xfrm>
                  <a:off x="5460860" y="1327195"/>
                  <a:ext cx="17514" cy="3559"/>
                </a:xfrm>
                <a:custGeom>
                  <a:avLst/>
                  <a:gdLst/>
                  <a:ahLst/>
                  <a:cxnLst/>
                  <a:rect l="l" t="t" r="r" b="b"/>
                  <a:pathLst>
                    <a:path w="502" h="102" extrusionOk="0">
                      <a:moveTo>
                        <a:pt x="479" y="1"/>
                      </a:moveTo>
                      <a:cubicBezTo>
                        <a:pt x="412" y="1"/>
                        <a:pt x="345" y="23"/>
                        <a:pt x="290" y="23"/>
                      </a:cubicBezTo>
                      <a:cubicBezTo>
                        <a:pt x="223" y="35"/>
                        <a:pt x="157" y="45"/>
                        <a:pt x="78" y="45"/>
                      </a:cubicBezTo>
                      <a:lnTo>
                        <a:pt x="1" y="45"/>
                      </a:lnTo>
                      <a:cubicBezTo>
                        <a:pt x="1" y="68"/>
                        <a:pt x="12" y="90"/>
                        <a:pt x="12" y="101"/>
                      </a:cubicBezTo>
                      <a:lnTo>
                        <a:pt x="78" y="101"/>
                      </a:lnTo>
                      <a:cubicBezTo>
                        <a:pt x="145" y="90"/>
                        <a:pt x="212" y="90"/>
                        <a:pt x="290" y="79"/>
                      </a:cubicBezTo>
                      <a:cubicBezTo>
                        <a:pt x="357" y="68"/>
                        <a:pt x="434" y="57"/>
                        <a:pt x="490" y="35"/>
                      </a:cubicBezTo>
                      <a:cubicBezTo>
                        <a:pt x="501" y="35"/>
                        <a:pt x="501" y="1"/>
                        <a:pt x="49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303" name="Google Shape;22523;p34">
                  <a:extLst>
                    <a:ext uri="{FF2B5EF4-FFF2-40B4-BE49-F238E27FC236}">
                      <a16:creationId xmlns:a16="http://schemas.microsoft.com/office/drawing/2014/main" id="{7507520B-32E7-473C-9CB9-6506FB6408F7}"/>
                    </a:ext>
                  </a:extLst>
                </p:cNvPr>
                <p:cNvSpPr/>
                <p:nvPr/>
              </p:nvSpPr>
              <p:spPr>
                <a:xfrm>
                  <a:off x="5449626" y="1328765"/>
                  <a:ext cx="11652" cy="2372"/>
                </a:xfrm>
                <a:custGeom>
                  <a:avLst/>
                  <a:gdLst/>
                  <a:ahLst/>
                  <a:cxnLst/>
                  <a:rect l="l" t="t" r="r" b="b"/>
                  <a:pathLst>
                    <a:path w="334" h="68" extrusionOk="0">
                      <a:moveTo>
                        <a:pt x="0" y="0"/>
                      </a:moveTo>
                      <a:cubicBezTo>
                        <a:pt x="0" y="12"/>
                        <a:pt x="0" y="34"/>
                        <a:pt x="12" y="67"/>
                      </a:cubicBezTo>
                      <a:lnTo>
                        <a:pt x="145" y="67"/>
                      </a:lnTo>
                      <a:cubicBezTo>
                        <a:pt x="212" y="67"/>
                        <a:pt x="267" y="67"/>
                        <a:pt x="334" y="56"/>
                      </a:cubicBezTo>
                      <a:cubicBezTo>
                        <a:pt x="334" y="45"/>
                        <a:pt x="323" y="23"/>
                        <a:pt x="323"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304" name="Google Shape;22524;p34">
                  <a:extLst>
                    <a:ext uri="{FF2B5EF4-FFF2-40B4-BE49-F238E27FC236}">
                      <a16:creationId xmlns:a16="http://schemas.microsoft.com/office/drawing/2014/main" id="{8018DEFD-7E70-4164-95B3-9ED16713EC4C}"/>
                    </a:ext>
                  </a:extLst>
                </p:cNvPr>
                <p:cNvSpPr/>
                <p:nvPr/>
              </p:nvSpPr>
              <p:spPr>
                <a:xfrm>
                  <a:off x="5461662" y="1329951"/>
                  <a:ext cx="27177" cy="4675"/>
                </a:xfrm>
                <a:custGeom>
                  <a:avLst/>
                  <a:gdLst/>
                  <a:ahLst/>
                  <a:cxnLst/>
                  <a:rect l="l" t="t" r="r" b="b"/>
                  <a:pathLst>
                    <a:path w="779" h="134" extrusionOk="0">
                      <a:moveTo>
                        <a:pt x="757" y="0"/>
                      </a:moveTo>
                      <a:lnTo>
                        <a:pt x="757" y="11"/>
                      </a:lnTo>
                      <a:cubicBezTo>
                        <a:pt x="500" y="45"/>
                        <a:pt x="256" y="67"/>
                        <a:pt x="0" y="78"/>
                      </a:cubicBezTo>
                      <a:cubicBezTo>
                        <a:pt x="0" y="89"/>
                        <a:pt x="11" y="100"/>
                        <a:pt x="11" y="111"/>
                      </a:cubicBezTo>
                      <a:lnTo>
                        <a:pt x="11" y="134"/>
                      </a:lnTo>
                      <a:cubicBezTo>
                        <a:pt x="267" y="122"/>
                        <a:pt x="512" y="100"/>
                        <a:pt x="757" y="55"/>
                      </a:cubicBezTo>
                      <a:cubicBezTo>
                        <a:pt x="779" y="45"/>
                        <a:pt x="779" y="0"/>
                        <a:pt x="757"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305" name="Google Shape;22525;p34">
                  <a:extLst>
                    <a:ext uri="{FF2B5EF4-FFF2-40B4-BE49-F238E27FC236}">
                      <a16:creationId xmlns:a16="http://schemas.microsoft.com/office/drawing/2014/main" id="{B6032D35-8604-42DB-B267-4FAAE6BAB8BB}"/>
                    </a:ext>
                  </a:extLst>
                </p:cNvPr>
                <p:cNvSpPr/>
                <p:nvPr/>
              </p:nvSpPr>
              <p:spPr>
                <a:xfrm>
                  <a:off x="5455801" y="1332637"/>
                  <a:ext cx="6245" cy="1989"/>
                </a:xfrm>
                <a:custGeom>
                  <a:avLst/>
                  <a:gdLst/>
                  <a:ahLst/>
                  <a:cxnLst/>
                  <a:rect l="l" t="t" r="r" b="b"/>
                  <a:pathLst>
                    <a:path w="179" h="57" extrusionOk="0">
                      <a:moveTo>
                        <a:pt x="168" y="1"/>
                      </a:moveTo>
                      <a:cubicBezTo>
                        <a:pt x="124" y="12"/>
                        <a:pt x="68" y="12"/>
                        <a:pt x="23" y="12"/>
                      </a:cubicBezTo>
                      <a:cubicBezTo>
                        <a:pt x="1" y="12"/>
                        <a:pt x="1" y="57"/>
                        <a:pt x="23" y="57"/>
                      </a:cubicBezTo>
                      <a:lnTo>
                        <a:pt x="179" y="57"/>
                      </a:lnTo>
                      <a:lnTo>
                        <a:pt x="179" y="34"/>
                      </a:lnTo>
                      <a:cubicBezTo>
                        <a:pt x="179" y="23"/>
                        <a:pt x="168" y="12"/>
                        <a:pt x="168"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306" name="Google Shape;22526;p34">
                  <a:extLst>
                    <a:ext uri="{FF2B5EF4-FFF2-40B4-BE49-F238E27FC236}">
                      <a16:creationId xmlns:a16="http://schemas.microsoft.com/office/drawing/2014/main" id="{98027B49-4A40-4C40-9EDA-98785B36006C}"/>
                    </a:ext>
                  </a:extLst>
                </p:cNvPr>
                <p:cNvSpPr/>
                <p:nvPr/>
              </p:nvSpPr>
              <p:spPr>
                <a:xfrm>
                  <a:off x="5446137" y="1315961"/>
                  <a:ext cx="5826" cy="2372"/>
                </a:xfrm>
                <a:custGeom>
                  <a:avLst/>
                  <a:gdLst/>
                  <a:ahLst/>
                  <a:cxnLst/>
                  <a:rect l="l" t="t" r="r" b="b"/>
                  <a:pathLst>
                    <a:path w="167" h="68" extrusionOk="0">
                      <a:moveTo>
                        <a:pt x="0" y="1"/>
                      </a:moveTo>
                      <a:cubicBezTo>
                        <a:pt x="0" y="23"/>
                        <a:pt x="11" y="34"/>
                        <a:pt x="23" y="56"/>
                      </a:cubicBezTo>
                      <a:cubicBezTo>
                        <a:pt x="56" y="56"/>
                        <a:pt x="100" y="56"/>
                        <a:pt x="144" y="68"/>
                      </a:cubicBezTo>
                      <a:cubicBezTo>
                        <a:pt x="167" y="68"/>
                        <a:pt x="167" y="23"/>
                        <a:pt x="144" y="23"/>
                      </a:cubicBezTo>
                      <a:cubicBezTo>
                        <a:pt x="100" y="12"/>
                        <a:pt x="45" y="12"/>
                        <a:pt x="0"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307" name="Google Shape;22527;p34">
                  <a:extLst>
                    <a:ext uri="{FF2B5EF4-FFF2-40B4-BE49-F238E27FC236}">
                      <a16:creationId xmlns:a16="http://schemas.microsoft.com/office/drawing/2014/main" id="{1281CCC2-FD87-4EC9-BA2A-DB1FE77DD91A}"/>
                    </a:ext>
                  </a:extLst>
                </p:cNvPr>
                <p:cNvSpPr/>
                <p:nvPr/>
              </p:nvSpPr>
              <p:spPr>
                <a:xfrm>
                  <a:off x="5352217" y="1170058"/>
                  <a:ext cx="114501" cy="140108"/>
                </a:xfrm>
                <a:custGeom>
                  <a:avLst/>
                  <a:gdLst/>
                  <a:ahLst/>
                  <a:cxnLst/>
                  <a:rect l="l" t="t" r="r" b="b"/>
                  <a:pathLst>
                    <a:path w="3282" h="4016" extrusionOk="0">
                      <a:moveTo>
                        <a:pt x="2725" y="1"/>
                      </a:moveTo>
                      <a:lnTo>
                        <a:pt x="156" y="612"/>
                      </a:lnTo>
                      <a:lnTo>
                        <a:pt x="1" y="3360"/>
                      </a:lnTo>
                      <a:cubicBezTo>
                        <a:pt x="1" y="3360"/>
                        <a:pt x="1069" y="3927"/>
                        <a:pt x="1558" y="3971"/>
                      </a:cubicBezTo>
                      <a:cubicBezTo>
                        <a:pt x="1758" y="3994"/>
                        <a:pt x="1847" y="4015"/>
                        <a:pt x="1897" y="4015"/>
                      </a:cubicBezTo>
                      <a:cubicBezTo>
                        <a:pt x="1970" y="4015"/>
                        <a:pt x="1965" y="3971"/>
                        <a:pt x="2102" y="3827"/>
                      </a:cubicBezTo>
                      <a:cubicBezTo>
                        <a:pt x="2336" y="3571"/>
                        <a:pt x="2191" y="3716"/>
                        <a:pt x="2403" y="3504"/>
                      </a:cubicBezTo>
                      <a:cubicBezTo>
                        <a:pt x="2603" y="3281"/>
                        <a:pt x="2525" y="3259"/>
                        <a:pt x="2581" y="2948"/>
                      </a:cubicBezTo>
                      <a:cubicBezTo>
                        <a:pt x="2648" y="2636"/>
                        <a:pt x="2381" y="2547"/>
                        <a:pt x="2347" y="2303"/>
                      </a:cubicBezTo>
                      <a:cubicBezTo>
                        <a:pt x="2314" y="2058"/>
                        <a:pt x="2458" y="1958"/>
                        <a:pt x="2725" y="1747"/>
                      </a:cubicBezTo>
                      <a:cubicBezTo>
                        <a:pt x="2982" y="1536"/>
                        <a:pt x="2937" y="1558"/>
                        <a:pt x="2948" y="1235"/>
                      </a:cubicBezTo>
                      <a:cubicBezTo>
                        <a:pt x="2959" y="913"/>
                        <a:pt x="3037" y="1002"/>
                        <a:pt x="3159" y="679"/>
                      </a:cubicBezTo>
                      <a:cubicBezTo>
                        <a:pt x="3281" y="357"/>
                        <a:pt x="2725" y="1"/>
                        <a:pt x="2725"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308" name="Google Shape;22528;p34">
                  <a:extLst>
                    <a:ext uri="{FF2B5EF4-FFF2-40B4-BE49-F238E27FC236}">
                      <a16:creationId xmlns:a16="http://schemas.microsoft.com/office/drawing/2014/main" id="{2E3A96C2-84A1-4CFF-BEA0-442302542634}"/>
                    </a:ext>
                  </a:extLst>
                </p:cNvPr>
                <p:cNvSpPr/>
                <p:nvPr/>
              </p:nvSpPr>
              <p:spPr>
                <a:xfrm>
                  <a:off x="5352217" y="1170058"/>
                  <a:ext cx="105953" cy="140108"/>
                </a:xfrm>
                <a:custGeom>
                  <a:avLst/>
                  <a:gdLst/>
                  <a:ahLst/>
                  <a:cxnLst/>
                  <a:rect l="l" t="t" r="r" b="b"/>
                  <a:pathLst>
                    <a:path w="3037" h="4016" extrusionOk="0">
                      <a:moveTo>
                        <a:pt x="2725" y="1"/>
                      </a:moveTo>
                      <a:lnTo>
                        <a:pt x="156" y="612"/>
                      </a:lnTo>
                      <a:lnTo>
                        <a:pt x="1" y="3360"/>
                      </a:lnTo>
                      <a:cubicBezTo>
                        <a:pt x="1" y="3360"/>
                        <a:pt x="1069" y="3927"/>
                        <a:pt x="1558" y="3971"/>
                      </a:cubicBezTo>
                      <a:cubicBezTo>
                        <a:pt x="1758" y="3994"/>
                        <a:pt x="1847" y="4015"/>
                        <a:pt x="1897" y="4015"/>
                      </a:cubicBezTo>
                      <a:cubicBezTo>
                        <a:pt x="1970" y="4015"/>
                        <a:pt x="1965" y="3971"/>
                        <a:pt x="2102" y="3827"/>
                      </a:cubicBezTo>
                      <a:cubicBezTo>
                        <a:pt x="2336" y="3571"/>
                        <a:pt x="2191" y="3716"/>
                        <a:pt x="2403" y="3504"/>
                      </a:cubicBezTo>
                      <a:cubicBezTo>
                        <a:pt x="2436" y="3459"/>
                        <a:pt x="2470" y="3427"/>
                        <a:pt x="2492" y="3393"/>
                      </a:cubicBezTo>
                      <a:cubicBezTo>
                        <a:pt x="2481" y="3271"/>
                        <a:pt x="2458" y="3148"/>
                        <a:pt x="2381" y="3059"/>
                      </a:cubicBezTo>
                      <a:cubicBezTo>
                        <a:pt x="2347" y="3015"/>
                        <a:pt x="2303" y="2982"/>
                        <a:pt x="2270" y="2937"/>
                      </a:cubicBezTo>
                      <a:cubicBezTo>
                        <a:pt x="2191" y="2848"/>
                        <a:pt x="2181" y="2725"/>
                        <a:pt x="2158" y="2614"/>
                      </a:cubicBezTo>
                      <a:cubicBezTo>
                        <a:pt x="2136" y="2458"/>
                        <a:pt x="2125" y="2292"/>
                        <a:pt x="2214" y="2192"/>
                      </a:cubicBezTo>
                      <a:cubicBezTo>
                        <a:pt x="2270" y="2125"/>
                        <a:pt x="2359" y="2092"/>
                        <a:pt x="2403" y="2025"/>
                      </a:cubicBezTo>
                      <a:cubicBezTo>
                        <a:pt x="2481" y="1902"/>
                        <a:pt x="2414" y="1724"/>
                        <a:pt x="2514" y="1613"/>
                      </a:cubicBezTo>
                      <a:cubicBezTo>
                        <a:pt x="2547" y="1580"/>
                        <a:pt x="2581" y="1558"/>
                        <a:pt x="2614" y="1524"/>
                      </a:cubicBezTo>
                      <a:cubicBezTo>
                        <a:pt x="2681" y="1447"/>
                        <a:pt x="2659" y="1324"/>
                        <a:pt x="2659" y="1224"/>
                      </a:cubicBezTo>
                      <a:cubicBezTo>
                        <a:pt x="2659" y="1102"/>
                        <a:pt x="2725" y="980"/>
                        <a:pt x="2804" y="891"/>
                      </a:cubicBezTo>
                      <a:cubicBezTo>
                        <a:pt x="2870" y="812"/>
                        <a:pt x="2982" y="757"/>
                        <a:pt x="3004" y="657"/>
                      </a:cubicBezTo>
                      <a:cubicBezTo>
                        <a:pt x="3037" y="557"/>
                        <a:pt x="2970" y="446"/>
                        <a:pt x="2937" y="345"/>
                      </a:cubicBezTo>
                      <a:cubicBezTo>
                        <a:pt x="2903" y="256"/>
                        <a:pt x="2881" y="167"/>
                        <a:pt x="2836" y="78"/>
                      </a:cubicBezTo>
                      <a:cubicBezTo>
                        <a:pt x="2770" y="23"/>
                        <a:pt x="2725" y="1"/>
                        <a:pt x="272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309" name="Google Shape;22529;p34">
                  <a:extLst>
                    <a:ext uri="{FF2B5EF4-FFF2-40B4-BE49-F238E27FC236}">
                      <a16:creationId xmlns:a16="http://schemas.microsoft.com/office/drawing/2014/main" id="{87A84510-93BB-4D99-BC14-2576119F1F97}"/>
                    </a:ext>
                  </a:extLst>
                </p:cNvPr>
                <p:cNvSpPr/>
                <p:nvPr/>
              </p:nvSpPr>
              <p:spPr>
                <a:xfrm>
                  <a:off x="5344054" y="1272978"/>
                  <a:ext cx="126956" cy="129119"/>
                </a:xfrm>
                <a:custGeom>
                  <a:avLst/>
                  <a:gdLst/>
                  <a:ahLst/>
                  <a:cxnLst/>
                  <a:rect l="l" t="t" r="r" b="b"/>
                  <a:pathLst>
                    <a:path w="3639" h="3701" extrusionOk="0">
                      <a:moveTo>
                        <a:pt x="872" y="0"/>
                      </a:moveTo>
                      <a:cubicBezTo>
                        <a:pt x="546" y="0"/>
                        <a:pt x="279" y="20"/>
                        <a:pt x="279" y="20"/>
                      </a:cubicBezTo>
                      <a:lnTo>
                        <a:pt x="1" y="2356"/>
                      </a:lnTo>
                      <a:lnTo>
                        <a:pt x="1046" y="3346"/>
                      </a:lnTo>
                      <a:cubicBezTo>
                        <a:pt x="1046" y="3346"/>
                        <a:pt x="1671" y="3700"/>
                        <a:pt x="2220" y="3700"/>
                      </a:cubicBezTo>
                      <a:cubicBezTo>
                        <a:pt x="2271" y="3700"/>
                        <a:pt x="2321" y="3697"/>
                        <a:pt x="2370" y="3690"/>
                      </a:cubicBezTo>
                      <a:cubicBezTo>
                        <a:pt x="2937" y="3613"/>
                        <a:pt x="3048" y="3490"/>
                        <a:pt x="3337" y="3346"/>
                      </a:cubicBezTo>
                      <a:cubicBezTo>
                        <a:pt x="3638" y="3213"/>
                        <a:pt x="3638" y="3290"/>
                        <a:pt x="3482" y="3035"/>
                      </a:cubicBezTo>
                      <a:cubicBezTo>
                        <a:pt x="3327" y="2790"/>
                        <a:pt x="3204" y="2867"/>
                        <a:pt x="3115" y="2501"/>
                      </a:cubicBezTo>
                      <a:cubicBezTo>
                        <a:pt x="3015" y="2123"/>
                        <a:pt x="3127" y="2189"/>
                        <a:pt x="3038" y="1666"/>
                      </a:cubicBezTo>
                      <a:cubicBezTo>
                        <a:pt x="2937" y="1132"/>
                        <a:pt x="2893" y="1255"/>
                        <a:pt x="2781" y="921"/>
                      </a:cubicBezTo>
                      <a:cubicBezTo>
                        <a:pt x="2682" y="576"/>
                        <a:pt x="2893" y="710"/>
                        <a:pt x="2459" y="443"/>
                      </a:cubicBezTo>
                      <a:cubicBezTo>
                        <a:pt x="2025" y="165"/>
                        <a:pt x="1869" y="65"/>
                        <a:pt x="1380" y="20"/>
                      </a:cubicBezTo>
                      <a:cubicBezTo>
                        <a:pt x="1213" y="5"/>
                        <a:pt x="1035" y="0"/>
                        <a:pt x="872"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310" name="Google Shape;22530;p34">
                  <a:extLst>
                    <a:ext uri="{FF2B5EF4-FFF2-40B4-BE49-F238E27FC236}">
                      <a16:creationId xmlns:a16="http://schemas.microsoft.com/office/drawing/2014/main" id="{276B9B47-F0DB-41A5-BD15-12E8F87FF0ED}"/>
                    </a:ext>
                  </a:extLst>
                </p:cNvPr>
                <p:cNvSpPr/>
                <p:nvPr/>
              </p:nvSpPr>
              <p:spPr>
                <a:xfrm>
                  <a:off x="5344054" y="1272978"/>
                  <a:ext cx="86172" cy="129154"/>
                </a:xfrm>
                <a:custGeom>
                  <a:avLst/>
                  <a:gdLst/>
                  <a:ahLst/>
                  <a:cxnLst/>
                  <a:rect l="l" t="t" r="r" b="b"/>
                  <a:pathLst>
                    <a:path w="2470" h="3702" extrusionOk="0">
                      <a:moveTo>
                        <a:pt x="872" y="0"/>
                      </a:moveTo>
                      <a:cubicBezTo>
                        <a:pt x="546" y="0"/>
                        <a:pt x="279" y="20"/>
                        <a:pt x="279" y="20"/>
                      </a:cubicBezTo>
                      <a:lnTo>
                        <a:pt x="1" y="2356"/>
                      </a:lnTo>
                      <a:lnTo>
                        <a:pt x="1046" y="3346"/>
                      </a:lnTo>
                      <a:cubicBezTo>
                        <a:pt x="1046" y="3346"/>
                        <a:pt x="1669" y="3690"/>
                        <a:pt x="2203" y="3702"/>
                      </a:cubicBezTo>
                      <a:cubicBezTo>
                        <a:pt x="2192" y="3601"/>
                        <a:pt x="2170" y="3502"/>
                        <a:pt x="2136" y="3413"/>
                      </a:cubicBezTo>
                      <a:cubicBezTo>
                        <a:pt x="2047" y="3157"/>
                        <a:pt x="1869" y="2923"/>
                        <a:pt x="1892" y="2667"/>
                      </a:cubicBezTo>
                      <a:cubicBezTo>
                        <a:pt x="1903" y="2467"/>
                        <a:pt x="2025" y="2301"/>
                        <a:pt x="2126" y="2123"/>
                      </a:cubicBezTo>
                      <a:cubicBezTo>
                        <a:pt x="2158" y="2056"/>
                        <a:pt x="2203" y="1978"/>
                        <a:pt x="2215" y="1900"/>
                      </a:cubicBezTo>
                      <a:cubicBezTo>
                        <a:pt x="2215" y="1833"/>
                        <a:pt x="2203" y="1767"/>
                        <a:pt x="2203" y="1700"/>
                      </a:cubicBezTo>
                      <a:cubicBezTo>
                        <a:pt x="2181" y="1455"/>
                        <a:pt x="2203" y="1199"/>
                        <a:pt x="2259" y="954"/>
                      </a:cubicBezTo>
                      <a:cubicBezTo>
                        <a:pt x="2314" y="788"/>
                        <a:pt x="2437" y="610"/>
                        <a:pt x="2470" y="443"/>
                      </a:cubicBezTo>
                      <a:lnTo>
                        <a:pt x="2459" y="443"/>
                      </a:lnTo>
                      <a:cubicBezTo>
                        <a:pt x="2025" y="165"/>
                        <a:pt x="1869" y="65"/>
                        <a:pt x="1380" y="20"/>
                      </a:cubicBezTo>
                      <a:cubicBezTo>
                        <a:pt x="1213" y="5"/>
                        <a:pt x="1035" y="0"/>
                        <a:pt x="87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311" name="Google Shape;22531;p34">
                  <a:extLst>
                    <a:ext uri="{FF2B5EF4-FFF2-40B4-BE49-F238E27FC236}">
                      <a16:creationId xmlns:a16="http://schemas.microsoft.com/office/drawing/2014/main" id="{F151BFE1-E53A-44A5-9016-80D6E0B6AD36}"/>
                    </a:ext>
                  </a:extLst>
                </p:cNvPr>
                <p:cNvSpPr/>
                <p:nvPr/>
              </p:nvSpPr>
              <p:spPr>
                <a:xfrm>
                  <a:off x="5420529" y="1329148"/>
                  <a:ext cx="19014" cy="3942"/>
                </a:xfrm>
                <a:custGeom>
                  <a:avLst/>
                  <a:gdLst/>
                  <a:ahLst/>
                  <a:cxnLst/>
                  <a:rect l="l" t="t" r="r" b="b"/>
                  <a:pathLst>
                    <a:path w="545" h="113" extrusionOk="0">
                      <a:moveTo>
                        <a:pt x="0" y="1"/>
                      </a:moveTo>
                      <a:cubicBezTo>
                        <a:pt x="0" y="23"/>
                        <a:pt x="0" y="56"/>
                        <a:pt x="11" y="78"/>
                      </a:cubicBezTo>
                      <a:cubicBezTo>
                        <a:pt x="144" y="101"/>
                        <a:pt x="278" y="112"/>
                        <a:pt x="423" y="112"/>
                      </a:cubicBezTo>
                      <a:lnTo>
                        <a:pt x="512" y="112"/>
                      </a:lnTo>
                      <a:cubicBezTo>
                        <a:pt x="545" y="112"/>
                        <a:pt x="545" y="56"/>
                        <a:pt x="512" y="56"/>
                      </a:cubicBezTo>
                      <a:lnTo>
                        <a:pt x="500" y="56"/>
                      </a:lnTo>
                      <a:cubicBezTo>
                        <a:pt x="334" y="56"/>
                        <a:pt x="167" y="34"/>
                        <a:pt x="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312" name="Google Shape;22532;p34">
                  <a:extLst>
                    <a:ext uri="{FF2B5EF4-FFF2-40B4-BE49-F238E27FC236}">
                      <a16:creationId xmlns:a16="http://schemas.microsoft.com/office/drawing/2014/main" id="{3C151D1C-A9F3-43C0-BE73-2AF2ADD0B4BD}"/>
                    </a:ext>
                  </a:extLst>
                </p:cNvPr>
                <p:cNvSpPr/>
                <p:nvPr/>
              </p:nvSpPr>
              <p:spPr>
                <a:xfrm>
                  <a:off x="5413900" y="1327613"/>
                  <a:ext cx="7012" cy="4291"/>
                </a:xfrm>
                <a:custGeom>
                  <a:avLst/>
                  <a:gdLst/>
                  <a:ahLst/>
                  <a:cxnLst/>
                  <a:rect l="l" t="t" r="r" b="b"/>
                  <a:pathLst>
                    <a:path w="201" h="123" extrusionOk="0">
                      <a:moveTo>
                        <a:pt x="35" y="0"/>
                      </a:moveTo>
                      <a:cubicBezTo>
                        <a:pt x="23" y="23"/>
                        <a:pt x="12" y="56"/>
                        <a:pt x="1" y="78"/>
                      </a:cubicBezTo>
                      <a:cubicBezTo>
                        <a:pt x="23" y="78"/>
                        <a:pt x="57" y="89"/>
                        <a:pt x="90" y="100"/>
                      </a:cubicBezTo>
                      <a:cubicBezTo>
                        <a:pt x="124" y="100"/>
                        <a:pt x="156" y="112"/>
                        <a:pt x="201" y="122"/>
                      </a:cubicBezTo>
                      <a:cubicBezTo>
                        <a:pt x="190" y="100"/>
                        <a:pt x="190" y="67"/>
                        <a:pt x="190" y="45"/>
                      </a:cubicBezTo>
                      <a:cubicBezTo>
                        <a:pt x="156" y="33"/>
                        <a:pt x="124" y="23"/>
                        <a:pt x="90" y="23"/>
                      </a:cubicBezTo>
                      <a:cubicBezTo>
                        <a:pt x="79" y="11"/>
                        <a:pt x="57" y="11"/>
                        <a:pt x="35"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313" name="Google Shape;22533;p34">
                  <a:extLst>
                    <a:ext uri="{FF2B5EF4-FFF2-40B4-BE49-F238E27FC236}">
                      <a16:creationId xmlns:a16="http://schemas.microsoft.com/office/drawing/2014/main" id="{88412D6A-FA1D-492A-B893-B8110D27DB6C}"/>
                    </a:ext>
                  </a:extLst>
                </p:cNvPr>
                <p:cNvSpPr/>
                <p:nvPr/>
              </p:nvSpPr>
              <p:spPr>
                <a:xfrm>
                  <a:off x="5419761" y="1341953"/>
                  <a:ext cx="7012" cy="3140"/>
                </a:xfrm>
                <a:custGeom>
                  <a:avLst/>
                  <a:gdLst/>
                  <a:ahLst/>
                  <a:cxnLst/>
                  <a:rect l="l" t="t" r="r" b="b"/>
                  <a:pathLst>
                    <a:path w="201" h="90" extrusionOk="0">
                      <a:moveTo>
                        <a:pt x="22" y="1"/>
                      </a:moveTo>
                      <a:cubicBezTo>
                        <a:pt x="11" y="23"/>
                        <a:pt x="11" y="45"/>
                        <a:pt x="0" y="57"/>
                      </a:cubicBezTo>
                      <a:lnTo>
                        <a:pt x="166" y="90"/>
                      </a:lnTo>
                      <a:lnTo>
                        <a:pt x="178" y="90"/>
                      </a:lnTo>
                      <a:cubicBezTo>
                        <a:pt x="200" y="90"/>
                        <a:pt x="200" y="45"/>
                        <a:pt x="178" y="34"/>
                      </a:cubicBezTo>
                      <a:cubicBezTo>
                        <a:pt x="134" y="23"/>
                        <a:pt x="77" y="12"/>
                        <a:pt x="22"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314" name="Google Shape;22534;p34">
                  <a:extLst>
                    <a:ext uri="{FF2B5EF4-FFF2-40B4-BE49-F238E27FC236}">
                      <a16:creationId xmlns:a16="http://schemas.microsoft.com/office/drawing/2014/main" id="{F166B6BC-48BC-4D84-871A-8B2C58BA23A6}"/>
                    </a:ext>
                  </a:extLst>
                </p:cNvPr>
                <p:cNvSpPr/>
                <p:nvPr/>
              </p:nvSpPr>
              <p:spPr>
                <a:xfrm>
                  <a:off x="5404585" y="1339266"/>
                  <a:ext cx="15978" cy="4675"/>
                </a:xfrm>
                <a:custGeom>
                  <a:avLst/>
                  <a:gdLst/>
                  <a:ahLst/>
                  <a:cxnLst/>
                  <a:rect l="l" t="t" r="r" b="b"/>
                  <a:pathLst>
                    <a:path w="458" h="134" extrusionOk="0">
                      <a:moveTo>
                        <a:pt x="57" y="0"/>
                      </a:moveTo>
                      <a:cubicBezTo>
                        <a:pt x="35" y="33"/>
                        <a:pt x="23" y="55"/>
                        <a:pt x="1" y="78"/>
                      </a:cubicBezTo>
                      <a:cubicBezTo>
                        <a:pt x="146" y="111"/>
                        <a:pt x="290" y="122"/>
                        <a:pt x="435" y="134"/>
                      </a:cubicBezTo>
                      <a:cubicBezTo>
                        <a:pt x="446" y="122"/>
                        <a:pt x="446" y="100"/>
                        <a:pt x="457" y="78"/>
                      </a:cubicBezTo>
                      <a:cubicBezTo>
                        <a:pt x="324" y="45"/>
                        <a:pt x="190" y="33"/>
                        <a:pt x="57"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315" name="Google Shape;22535;p34">
                  <a:extLst>
                    <a:ext uri="{FF2B5EF4-FFF2-40B4-BE49-F238E27FC236}">
                      <a16:creationId xmlns:a16="http://schemas.microsoft.com/office/drawing/2014/main" id="{DD605EFC-FB60-4A4D-9C20-F55D3B5883CC}"/>
                    </a:ext>
                  </a:extLst>
                </p:cNvPr>
                <p:cNvSpPr/>
                <p:nvPr/>
              </p:nvSpPr>
              <p:spPr>
                <a:xfrm>
                  <a:off x="5413551" y="1352454"/>
                  <a:ext cx="17479" cy="3140"/>
                </a:xfrm>
                <a:custGeom>
                  <a:avLst/>
                  <a:gdLst/>
                  <a:ahLst/>
                  <a:cxnLst/>
                  <a:rect l="l" t="t" r="r" b="b"/>
                  <a:pathLst>
                    <a:path w="501" h="90" extrusionOk="0">
                      <a:moveTo>
                        <a:pt x="45" y="0"/>
                      </a:moveTo>
                      <a:cubicBezTo>
                        <a:pt x="22" y="23"/>
                        <a:pt x="11" y="55"/>
                        <a:pt x="0" y="89"/>
                      </a:cubicBezTo>
                      <a:cubicBezTo>
                        <a:pt x="45" y="89"/>
                        <a:pt x="77" y="78"/>
                        <a:pt x="122" y="78"/>
                      </a:cubicBezTo>
                      <a:lnTo>
                        <a:pt x="467" y="78"/>
                      </a:lnTo>
                      <a:cubicBezTo>
                        <a:pt x="500" y="78"/>
                        <a:pt x="500" y="23"/>
                        <a:pt x="467" y="11"/>
                      </a:cubicBezTo>
                      <a:cubicBezTo>
                        <a:pt x="356" y="11"/>
                        <a:pt x="245" y="11"/>
                        <a:pt x="122"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316" name="Google Shape;22536;p34">
                  <a:extLst>
                    <a:ext uri="{FF2B5EF4-FFF2-40B4-BE49-F238E27FC236}">
                      <a16:creationId xmlns:a16="http://schemas.microsoft.com/office/drawing/2014/main" id="{EAF985EC-BB8A-4AFC-ACD8-A68E7AA58D8E}"/>
                    </a:ext>
                  </a:extLst>
                </p:cNvPr>
                <p:cNvSpPr/>
                <p:nvPr/>
              </p:nvSpPr>
              <p:spPr>
                <a:xfrm>
                  <a:off x="5405387" y="1352454"/>
                  <a:ext cx="9734" cy="3140"/>
                </a:xfrm>
                <a:custGeom>
                  <a:avLst/>
                  <a:gdLst/>
                  <a:ahLst/>
                  <a:cxnLst/>
                  <a:rect l="l" t="t" r="r" b="b"/>
                  <a:pathLst>
                    <a:path w="279" h="90" extrusionOk="0">
                      <a:moveTo>
                        <a:pt x="167" y="0"/>
                      </a:moveTo>
                      <a:cubicBezTo>
                        <a:pt x="111" y="0"/>
                        <a:pt x="67" y="0"/>
                        <a:pt x="22" y="11"/>
                      </a:cubicBezTo>
                      <a:cubicBezTo>
                        <a:pt x="0" y="11"/>
                        <a:pt x="0" y="67"/>
                        <a:pt x="22" y="67"/>
                      </a:cubicBezTo>
                      <a:cubicBezTo>
                        <a:pt x="78" y="78"/>
                        <a:pt x="134" y="89"/>
                        <a:pt x="190" y="89"/>
                      </a:cubicBezTo>
                      <a:lnTo>
                        <a:pt x="234" y="89"/>
                      </a:lnTo>
                      <a:cubicBezTo>
                        <a:pt x="245" y="55"/>
                        <a:pt x="256" y="23"/>
                        <a:pt x="279"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317" name="Google Shape;22537;p34">
                  <a:extLst>
                    <a:ext uri="{FF2B5EF4-FFF2-40B4-BE49-F238E27FC236}">
                      <a16:creationId xmlns:a16="http://schemas.microsoft.com/office/drawing/2014/main" id="{10637526-71BD-4D42-8E45-E9364B737CC7}"/>
                    </a:ext>
                  </a:extLst>
                </p:cNvPr>
                <p:cNvSpPr/>
                <p:nvPr/>
              </p:nvSpPr>
              <p:spPr>
                <a:xfrm>
                  <a:off x="5411981" y="1376876"/>
                  <a:ext cx="32236" cy="9350"/>
                </a:xfrm>
                <a:custGeom>
                  <a:avLst/>
                  <a:gdLst/>
                  <a:ahLst/>
                  <a:cxnLst/>
                  <a:rect l="l" t="t" r="r" b="b"/>
                  <a:pathLst>
                    <a:path w="924" h="268" extrusionOk="0">
                      <a:moveTo>
                        <a:pt x="1" y="1"/>
                      </a:moveTo>
                      <a:lnTo>
                        <a:pt x="1" y="1"/>
                      </a:lnTo>
                      <a:cubicBezTo>
                        <a:pt x="11" y="34"/>
                        <a:pt x="34" y="67"/>
                        <a:pt x="45" y="101"/>
                      </a:cubicBezTo>
                      <a:cubicBezTo>
                        <a:pt x="290" y="146"/>
                        <a:pt x="534" y="168"/>
                        <a:pt x="779" y="179"/>
                      </a:cubicBezTo>
                      <a:cubicBezTo>
                        <a:pt x="812" y="179"/>
                        <a:pt x="812" y="112"/>
                        <a:pt x="779" y="112"/>
                      </a:cubicBezTo>
                      <a:cubicBezTo>
                        <a:pt x="512" y="90"/>
                        <a:pt x="256" y="57"/>
                        <a:pt x="1" y="1"/>
                      </a:cubicBezTo>
                      <a:close/>
                      <a:moveTo>
                        <a:pt x="45" y="112"/>
                      </a:moveTo>
                      <a:cubicBezTo>
                        <a:pt x="56" y="123"/>
                        <a:pt x="67" y="146"/>
                        <a:pt x="78" y="168"/>
                      </a:cubicBezTo>
                      <a:lnTo>
                        <a:pt x="90" y="168"/>
                      </a:lnTo>
                      <a:cubicBezTo>
                        <a:pt x="357" y="235"/>
                        <a:pt x="634" y="268"/>
                        <a:pt x="913" y="268"/>
                      </a:cubicBezTo>
                      <a:cubicBezTo>
                        <a:pt x="923" y="268"/>
                        <a:pt x="923" y="223"/>
                        <a:pt x="913" y="223"/>
                      </a:cubicBezTo>
                      <a:cubicBezTo>
                        <a:pt x="634" y="223"/>
                        <a:pt x="357" y="190"/>
                        <a:pt x="90" y="123"/>
                      </a:cubicBezTo>
                      <a:cubicBezTo>
                        <a:pt x="78" y="112"/>
                        <a:pt x="67" y="112"/>
                        <a:pt x="45" y="112"/>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318" name="Google Shape;22538;p34">
                  <a:extLst>
                    <a:ext uri="{FF2B5EF4-FFF2-40B4-BE49-F238E27FC236}">
                      <a16:creationId xmlns:a16="http://schemas.microsoft.com/office/drawing/2014/main" id="{E5DE946F-48ED-4444-AC8C-5F4A796B03EC}"/>
                    </a:ext>
                  </a:extLst>
                </p:cNvPr>
                <p:cNvSpPr/>
                <p:nvPr/>
              </p:nvSpPr>
              <p:spPr>
                <a:xfrm>
                  <a:off x="5402666" y="1374538"/>
                  <a:ext cx="12036" cy="8199"/>
                </a:xfrm>
                <a:custGeom>
                  <a:avLst/>
                  <a:gdLst/>
                  <a:ahLst/>
                  <a:cxnLst/>
                  <a:rect l="l" t="t" r="r" b="b"/>
                  <a:pathLst>
                    <a:path w="345" h="235" extrusionOk="0">
                      <a:moveTo>
                        <a:pt x="1" y="1"/>
                      </a:moveTo>
                      <a:cubicBezTo>
                        <a:pt x="23" y="35"/>
                        <a:pt x="45" y="79"/>
                        <a:pt x="56" y="157"/>
                      </a:cubicBezTo>
                      <a:cubicBezTo>
                        <a:pt x="156" y="179"/>
                        <a:pt x="245" y="213"/>
                        <a:pt x="345" y="235"/>
                      </a:cubicBezTo>
                      <a:cubicBezTo>
                        <a:pt x="334" y="213"/>
                        <a:pt x="323" y="190"/>
                        <a:pt x="312" y="179"/>
                      </a:cubicBezTo>
                      <a:cubicBezTo>
                        <a:pt x="301" y="168"/>
                        <a:pt x="278" y="168"/>
                        <a:pt x="268" y="157"/>
                      </a:cubicBezTo>
                      <a:cubicBezTo>
                        <a:pt x="278" y="157"/>
                        <a:pt x="301" y="168"/>
                        <a:pt x="312" y="168"/>
                      </a:cubicBezTo>
                      <a:cubicBezTo>
                        <a:pt x="301" y="134"/>
                        <a:pt x="278" y="101"/>
                        <a:pt x="268" y="68"/>
                      </a:cubicBezTo>
                      <a:cubicBezTo>
                        <a:pt x="201" y="45"/>
                        <a:pt x="134" y="35"/>
                        <a:pt x="56" y="12"/>
                      </a:cubicBezTo>
                      <a:cubicBezTo>
                        <a:pt x="45" y="12"/>
                        <a:pt x="23" y="1"/>
                        <a:pt x="1"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319" name="Google Shape;22539;p34">
                  <a:extLst>
                    <a:ext uri="{FF2B5EF4-FFF2-40B4-BE49-F238E27FC236}">
                      <a16:creationId xmlns:a16="http://schemas.microsoft.com/office/drawing/2014/main" id="{D6DDFE23-0B7E-4325-BA8F-E827AA193175}"/>
                    </a:ext>
                  </a:extLst>
                </p:cNvPr>
                <p:cNvSpPr/>
                <p:nvPr/>
              </p:nvSpPr>
              <p:spPr>
                <a:xfrm>
                  <a:off x="5410028" y="1367177"/>
                  <a:ext cx="11687" cy="5094"/>
                </a:xfrm>
                <a:custGeom>
                  <a:avLst/>
                  <a:gdLst/>
                  <a:ahLst/>
                  <a:cxnLst/>
                  <a:rect l="l" t="t" r="r" b="b"/>
                  <a:pathLst>
                    <a:path w="335" h="146" extrusionOk="0">
                      <a:moveTo>
                        <a:pt x="1" y="1"/>
                      </a:moveTo>
                      <a:cubicBezTo>
                        <a:pt x="1" y="34"/>
                        <a:pt x="1" y="68"/>
                        <a:pt x="12" y="90"/>
                      </a:cubicBezTo>
                      <a:cubicBezTo>
                        <a:pt x="101" y="123"/>
                        <a:pt x="201" y="134"/>
                        <a:pt x="301" y="145"/>
                      </a:cubicBezTo>
                      <a:lnTo>
                        <a:pt x="312" y="145"/>
                      </a:lnTo>
                      <a:cubicBezTo>
                        <a:pt x="334" y="145"/>
                        <a:pt x="334" y="90"/>
                        <a:pt x="312" y="90"/>
                      </a:cubicBezTo>
                      <a:cubicBezTo>
                        <a:pt x="212" y="68"/>
                        <a:pt x="101" y="34"/>
                        <a:pt x="1"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320" name="Google Shape;22540;p34">
                  <a:extLst>
                    <a:ext uri="{FF2B5EF4-FFF2-40B4-BE49-F238E27FC236}">
                      <a16:creationId xmlns:a16="http://schemas.microsoft.com/office/drawing/2014/main" id="{DA8EDE02-2344-409A-986C-013E20B54833}"/>
                    </a:ext>
                  </a:extLst>
                </p:cNvPr>
                <p:cNvSpPr/>
                <p:nvPr/>
              </p:nvSpPr>
              <p:spPr>
                <a:xfrm>
                  <a:off x="5399177" y="1364455"/>
                  <a:ext cx="11304" cy="5861"/>
                </a:xfrm>
                <a:custGeom>
                  <a:avLst/>
                  <a:gdLst/>
                  <a:ahLst/>
                  <a:cxnLst/>
                  <a:rect l="l" t="t" r="r" b="b"/>
                  <a:pathLst>
                    <a:path w="324" h="168" extrusionOk="0">
                      <a:moveTo>
                        <a:pt x="22" y="1"/>
                      </a:moveTo>
                      <a:cubicBezTo>
                        <a:pt x="0" y="1"/>
                        <a:pt x="0" y="57"/>
                        <a:pt x="22" y="67"/>
                      </a:cubicBezTo>
                      <a:cubicBezTo>
                        <a:pt x="111" y="112"/>
                        <a:pt x="212" y="146"/>
                        <a:pt x="323" y="168"/>
                      </a:cubicBezTo>
                      <a:cubicBezTo>
                        <a:pt x="312" y="146"/>
                        <a:pt x="312" y="112"/>
                        <a:pt x="312" y="79"/>
                      </a:cubicBezTo>
                      <a:cubicBezTo>
                        <a:pt x="223" y="57"/>
                        <a:pt x="123" y="23"/>
                        <a:pt x="34"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321" name="Google Shape;22541;p34">
                  <a:extLst>
                    <a:ext uri="{FF2B5EF4-FFF2-40B4-BE49-F238E27FC236}">
                      <a16:creationId xmlns:a16="http://schemas.microsoft.com/office/drawing/2014/main" id="{552EC47E-5B3B-4B34-B843-EC8B524381C3}"/>
                    </a:ext>
                  </a:extLst>
                </p:cNvPr>
                <p:cNvSpPr/>
                <p:nvPr/>
              </p:nvSpPr>
              <p:spPr>
                <a:xfrm>
                  <a:off x="5423215" y="1303157"/>
                  <a:ext cx="12873" cy="8966"/>
                </a:xfrm>
                <a:custGeom>
                  <a:avLst/>
                  <a:gdLst/>
                  <a:ahLst/>
                  <a:cxnLst/>
                  <a:rect l="l" t="t" r="r" b="b"/>
                  <a:pathLst>
                    <a:path w="369" h="257" extrusionOk="0">
                      <a:moveTo>
                        <a:pt x="23" y="0"/>
                      </a:moveTo>
                      <a:cubicBezTo>
                        <a:pt x="12" y="23"/>
                        <a:pt x="1" y="56"/>
                        <a:pt x="1" y="79"/>
                      </a:cubicBezTo>
                      <a:cubicBezTo>
                        <a:pt x="12" y="89"/>
                        <a:pt x="35" y="101"/>
                        <a:pt x="57" y="101"/>
                      </a:cubicBezTo>
                      <a:cubicBezTo>
                        <a:pt x="146" y="145"/>
                        <a:pt x="235" y="212"/>
                        <a:pt x="334" y="257"/>
                      </a:cubicBezTo>
                      <a:lnTo>
                        <a:pt x="346" y="257"/>
                      </a:lnTo>
                      <a:cubicBezTo>
                        <a:pt x="368" y="257"/>
                        <a:pt x="368" y="201"/>
                        <a:pt x="346" y="190"/>
                      </a:cubicBezTo>
                      <a:cubicBezTo>
                        <a:pt x="279" y="123"/>
                        <a:pt x="179" y="79"/>
                        <a:pt x="90" y="34"/>
                      </a:cubicBezTo>
                      <a:lnTo>
                        <a:pt x="23" y="0"/>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322" name="Google Shape;22542;p34">
                  <a:extLst>
                    <a:ext uri="{FF2B5EF4-FFF2-40B4-BE49-F238E27FC236}">
                      <a16:creationId xmlns:a16="http://schemas.microsoft.com/office/drawing/2014/main" id="{86694421-1692-4498-AEA8-0ED0DC5881CE}"/>
                    </a:ext>
                  </a:extLst>
                </p:cNvPr>
                <p:cNvSpPr/>
                <p:nvPr/>
              </p:nvSpPr>
              <p:spPr>
                <a:xfrm>
                  <a:off x="5419343" y="1301238"/>
                  <a:ext cx="4675" cy="4675"/>
                </a:xfrm>
                <a:custGeom>
                  <a:avLst/>
                  <a:gdLst/>
                  <a:ahLst/>
                  <a:cxnLst/>
                  <a:rect l="l" t="t" r="r" b="b"/>
                  <a:pathLst>
                    <a:path w="134" h="134" extrusionOk="0">
                      <a:moveTo>
                        <a:pt x="12" y="0"/>
                      </a:moveTo>
                      <a:cubicBezTo>
                        <a:pt x="12" y="33"/>
                        <a:pt x="12" y="67"/>
                        <a:pt x="0" y="89"/>
                      </a:cubicBezTo>
                      <a:cubicBezTo>
                        <a:pt x="45" y="111"/>
                        <a:pt x="79" y="122"/>
                        <a:pt x="112" y="134"/>
                      </a:cubicBezTo>
                      <a:cubicBezTo>
                        <a:pt x="112" y="111"/>
                        <a:pt x="123" y="78"/>
                        <a:pt x="134" y="55"/>
                      </a:cubicBezTo>
                      <a:cubicBezTo>
                        <a:pt x="101" y="33"/>
                        <a:pt x="57" y="22"/>
                        <a:pt x="12"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323" name="Google Shape;22543;p34">
                  <a:extLst>
                    <a:ext uri="{FF2B5EF4-FFF2-40B4-BE49-F238E27FC236}">
                      <a16:creationId xmlns:a16="http://schemas.microsoft.com/office/drawing/2014/main" id="{A7EBDF2B-738C-4EAB-8BC7-308E068918C8}"/>
                    </a:ext>
                  </a:extLst>
                </p:cNvPr>
                <p:cNvSpPr/>
                <p:nvPr/>
              </p:nvSpPr>
              <p:spPr>
                <a:xfrm>
                  <a:off x="5415854" y="1385423"/>
                  <a:ext cx="14025" cy="5094"/>
                </a:xfrm>
                <a:custGeom>
                  <a:avLst/>
                  <a:gdLst/>
                  <a:ahLst/>
                  <a:cxnLst/>
                  <a:rect l="l" t="t" r="r" b="b"/>
                  <a:pathLst>
                    <a:path w="402" h="146" extrusionOk="0">
                      <a:moveTo>
                        <a:pt x="1" y="0"/>
                      </a:moveTo>
                      <a:lnTo>
                        <a:pt x="1" y="0"/>
                      </a:lnTo>
                      <a:cubicBezTo>
                        <a:pt x="11" y="23"/>
                        <a:pt x="23" y="56"/>
                        <a:pt x="34" y="79"/>
                      </a:cubicBezTo>
                      <a:cubicBezTo>
                        <a:pt x="157" y="101"/>
                        <a:pt x="278" y="123"/>
                        <a:pt x="390" y="145"/>
                      </a:cubicBezTo>
                      <a:cubicBezTo>
                        <a:pt x="401" y="145"/>
                        <a:pt x="401" y="123"/>
                        <a:pt x="401" y="123"/>
                      </a:cubicBezTo>
                      <a:cubicBezTo>
                        <a:pt x="268" y="89"/>
                        <a:pt x="134" y="45"/>
                        <a:pt x="1"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324" name="Google Shape;22544;p34">
                  <a:extLst>
                    <a:ext uri="{FF2B5EF4-FFF2-40B4-BE49-F238E27FC236}">
                      <a16:creationId xmlns:a16="http://schemas.microsoft.com/office/drawing/2014/main" id="{199C60FB-9ABF-4607-AA76-EDF4CCEDA5E0}"/>
                    </a:ext>
                  </a:extLst>
                </p:cNvPr>
                <p:cNvSpPr/>
                <p:nvPr/>
              </p:nvSpPr>
              <p:spPr>
                <a:xfrm>
                  <a:off x="5405004" y="1381551"/>
                  <a:ext cx="12036" cy="6629"/>
                </a:xfrm>
                <a:custGeom>
                  <a:avLst/>
                  <a:gdLst/>
                  <a:ahLst/>
                  <a:cxnLst/>
                  <a:rect l="l" t="t" r="r" b="b"/>
                  <a:pathLst>
                    <a:path w="345" h="190" extrusionOk="0">
                      <a:moveTo>
                        <a:pt x="0" y="0"/>
                      </a:moveTo>
                      <a:cubicBezTo>
                        <a:pt x="0" y="34"/>
                        <a:pt x="11" y="56"/>
                        <a:pt x="23" y="89"/>
                      </a:cubicBezTo>
                      <a:cubicBezTo>
                        <a:pt x="122" y="123"/>
                        <a:pt x="234" y="156"/>
                        <a:pt x="345" y="190"/>
                      </a:cubicBezTo>
                      <a:cubicBezTo>
                        <a:pt x="334" y="167"/>
                        <a:pt x="322" y="134"/>
                        <a:pt x="312" y="111"/>
                      </a:cubicBezTo>
                      <a:cubicBezTo>
                        <a:pt x="211" y="78"/>
                        <a:pt x="100" y="45"/>
                        <a:pt x="0"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325" name="Google Shape;22545;p34">
                  <a:extLst>
                    <a:ext uri="{FF2B5EF4-FFF2-40B4-BE49-F238E27FC236}">
                      <a16:creationId xmlns:a16="http://schemas.microsoft.com/office/drawing/2014/main" id="{319EF159-B30F-41C0-AB75-28CD1EE9C3C9}"/>
                    </a:ext>
                  </a:extLst>
                </p:cNvPr>
                <p:cNvSpPr/>
                <p:nvPr/>
              </p:nvSpPr>
              <p:spPr>
                <a:xfrm>
                  <a:off x="5411981" y="1356327"/>
                  <a:ext cx="11269" cy="2721"/>
                </a:xfrm>
                <a:custGeom>
                  <a:avLst/>
                  <a:gdLst/>
                  <a:ahLst/>
                  <a:cxnLst/>
                  <a:rect l="l" t="t" r="r" b="b"/>
                  <a:pathLst>
                    <a:path w="323" h="78" extrusionOk="0">
                      <a:moveTo>
                        <a:pt x="34" y="1"/>
                      </a:moveTo>
                      <a:cubicBezTo>
                        <a:pt x="23" y="23"/>
                        <a:pt x="11" y="45"/>
                        <a:pt x="1" y="56"/>
                      </a:cubicBezTo>
                      <a:cubicBezTo>
                        <a:pt x="90" y="67"/>
                        <a:pt x="179" y="78"/>
                        <a:pt x="268" y="78"/>
                      </a:cubicBezTo>
                      <a:lnTo>
                        <a:pt x="300" y="78"/>
                      </a:lnTo>
                      <a:cubicBezTo>
                        <a:pt x="323" y="78"/>
                        <a:pt x="323" y="23"/>
                        <a:pt x="300" y="23"/>
                      </a:cubicBezTo>
                      <a:cubicBezTo>
                        <a:pt x="211" y="23"/>
                        <a:pt x="122" y="11"/>
                        <a:pt x="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326" name="Google Shape;22546;p34">
                  <a:extLst>
                    <a:ext uri="{FF2B5EF4-FFF2-40B4-BE49-F238E27FC236}">
                      <a16:creationId xmlns:a16="http://schemas.microsoft.com/office/drawing/2014/main" id="{FA2E6BFC-BF9F-4992-8728-E1962FDA243E}"/>
                    </a:ext>
                  </a:extLst>
                </p:cNvPr>
                <p:cNvSpPr/>
                <p:nvPr/>
              </p:nvSpPr>
              <p:spPr>
                <a:xfrm>
                  <a:off x="5398026" y="1353221"/>
                  <a:ext cx="15141" cy="5059"/>
                </a:xfrm>
                <a:custGeom>
                  <a:avLst/>
                  <a:gdLst/>
                  <a:ahLst/>
                  <a:cxnLst/>
                  <a:rect l="l" t="t" r="r" b="b"/>
                  <a:pathLst>
                    <a:path w="434" h="145" extrusionOk="0">
                      <a:moveTo>
                        <a:pt x="22" y="1"/>
                      </a:moveTo>
                      <a:cubicBezTo>
                        <a:pt x="22" y="11"/>
                        <a:pt x="22" y="23"/>
                        <a:pt x="11" y="23"/>
                      </a:cubicBezTo>
                      <a:cubicBezTo>
                        <a:pt x="11" y="45"/>
                        <a:pt x="0" y="67"/>
                        <a:pt x="0" y="78"/>
                      </a:cubicBezTo>
                      <a:cubicBezTo>
                        <a:pt x="134" y="112"/>
                        <a:pt x="267" y="134"/>
                        <a:pt x="401" y="145"/>
                      </a:cubicBezTo>
                      <a:cubicBezTo>
                        <a:pt x="411" y="134"/>
                        <a:pt x="423" y="112"/>
                        <a:pt x="434" y="90"/>
                      </a:cubicBezTo>
                      <a:cubicBezTo>
                        <a:pt x="289" y="67"/>
                        <a:pt x="156" y="45"/>
                        <a:pt x="22"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327" name="Google Shape;22547;p34">
                  <a:extLst>
                    <a:ext uri="{FF2B5EF4-FFF2-40B4-BE49-F238E27FC236}">
                      <a16:creationId xmlns:a16="http://schemas.microsoft.com/office/drawing/2014/main" id="{EF4D568A-75BC-4D31-8F2D-669C60A5318F}"/>
                    </a:ext>
                  </a:extLst>
                </p:cNvPr>
                <p:cNvSpPr/>
                <p:nvPr/>
              </p:nvSpPr>
              <p:spPr>
                <a:xfrm>
                  <a:off x="5292454" y="1122610"/>
                  <a:ext cx="194847" cy="121443"/>
                </a:xfrm>
                <a:custGeom>
                  <a:avLst/>
                  <a:gdLst/>
                  <a:ahLst/>
                  <a:cxnLst/>
                  <a:rect l="l" t="t" r="r" b="b"/>
                  <a:pathLst>
                    <a:path w="5585" h="3481" extrusionOk="0">
                      <a:moveTo>
                        <a:pt x="3111" y="0"/>
                      </a:moveTo>
                      <a:cubicBezTo>
                        <a:pt x="3011" y="0"/>
                        <a:pt x="2901" y="5"/>
                        <a:pt x="2782" y="15"/>
                      </a:cubicBezTo>
                      <a:cubicBezTo>
                        <a:pt x="1969" y="71"/>
                        <a:pt x="1958" y="293"/>
                        <a:pt x="1213" y="894"/>
                      </a:cubicBezTo>
                      <a:cubicBezTo>
                        <a:pt x="468" y="1494"/>
                        <a:pt x="190" y="1972"/>
                        <a:pt x="56" y="2718"/>
                      </a:cubicBezTo>
                      <a:cubicBezTo>
                        <a:pt x="1" y="3051"/>
                        <a:pt x="424" y="3430"/>
                        <a:pt x="857" y="3463"/>
                      </a:cubicBezTo>
                      <a:cubicBezTo>
                        <a:pt x="973" y="3472"/>
                        <a:pt x="1049" y="3481"/>
                        <a:pt x="1112" y="3481"/>
                      </a:cubicBezTo>
                      <a:cubicBezTo>
                        <a:pt x="1286" y="3481"/>
                        <a:pt x="1369" y="3413"/>
                        <a:pt x="1947" y="3096"/>
                      </a:cubicBezTo>
                      <a:cubicBezTo>
                        <a:pt x="2370" y="2862"/>
                        <a:pt x="2570" y="2862"/>
                        <a:pt x="2782" y="2862"/>
                      </a:cubicBezTo>
                      <a:cubicBezTo>
                        <a:pt x="2822" y="2864"/>
                        <a:pt x="2863" y="2866"/>
                        <a:pt x="2906" y="2866"/>
                      </a:cubicBezTo>
                      <a:cubicBezTo>
                        <a:pt x="3063" y="2866"/>
                        <a:pt x="3247" y="2840"/>
                        <a:pt x="3526" y="2718"/>
                      </a:cubicBezTo>
                      <a:cubicBezTo>
                        <a:pt x="4283" y="2395"/>
                        <a:pt x="4094" y="2417"/>
                        <a:pt x="4405" y="2073"/>
                      </a:cubicBezTo>
                      <a:cubicBezTo>
                        <a:pt x="4717" y="1717"/>
                        <a:pt x="4806" y="1850"/>
                        <a:pt x="5195" y="1539"/>
                      </a:cubicBezTo>
                      <a:cubicBezTo>
                        <a:pt x="5584" y="1238"/>
                        <a:pt x="5506" y="1250"/>
                        <a:pt x="5484" y="894"/>
                      </a:cubicBezTo>
                      <a:cubicBezTo>
                        <a:pt x="5473" y="538"/>
                        <a:pt x="5562" y="338"/>
                        <a:pt x="5429" y="215"/>
                      </a:cubicBezTo>
                      <a:cubicBezTo>
                        <a:pt x="5345" y="144"/>
                        <a:pt x="5172" y="130"/>
                        <a:pt x="4949" y="130"/>
                      </a:cubicBezTo>
                      <a:cubicBezTo>
                        <a:pt x="4786" y="130"/>
                        <a:pt x="4596" y="137"/>
                        <a:pt x="4394" y="137"/>
                      </a:cubicBezTo>
                      <a:cubicBezTo>
                        <a:pt x="3978" y="137"/>
                        <a:pt x="3682" y="0"/>
                        <a:pt x="3111"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328" name="Google Shape;22548;p34">
                  <a:extLst>
                    <a:ext uri="{FF2B5EF4-FFF2-40B4-BE49-F238E27FC236}">
                      <a16:creationId xmlns:a16="http://schemas.microsoft.com/office/drawing/2014/main" id="{FED9A5C1-6BBB-4F79-A837-EBCE10611478}"/>
                    </a:ext>
                  </a:extLst>
                </p:cNvPr>
                <p:cNvSpPr/>
                <p:nvPr/>
              </p:nvSpPr>
              <p:spPr>
                <a:xfrm>
                  <a:off x="5311084" y="1157254"/>
                  <a:ext cx="143213" cy="69391"/>
                </a:xfrm>
                <a:custGeom>
                  <a:avLst/>
                  <a:gdLst/>
                  <a:ahLst/>
                  <a:cxnLst/>
                  <a:rect l="l" t="t" r="r" b="b"/>
                  <a:pathLst>
                    <a:path w="4105" h="1989" extrusionOk="0">
                      <a:moveTo>
                        <a:pt x="2759" y="0"/>
                      </a:moveTo>
                      <a:cubicBezTo>
                        <a:pt x="2614" y="0"/>
                        <a:pt x="2481" y="34"/>
                        <a:pt x="2347" y="45"/>
                      </a:cubicBezTo>
                      <a:lnTo>
                        <a:pt x="2047" y="45"/>
                      </a:lnTo>
                      <a:cubicBezTo>
                        <a:pt x="1847" y="56"/>
                        <a:pt x="1658" y="112"/>
                        <a:pt x="1480" y="190"/>
                      </a:cubicBezTo>
                      <a:cubicBezTo>
                        <a:pt x="1391" y="234"/>
                        <a:pt x="1313" y="279"/>
                        <a:pt x="1235" y="334"/>
                      </a:cubicBezTo>
                      <a:cubicBezTo>
                        <a:pt x="1158" y="379"/>
                        <a:pt x="1091" y="445"/>
                        <a:pt x="1024" y="501"/>
                      </a:cubicBezTo>
                      <a:cubicBezTo>
                        <a:pt x="835" y="679"/>
                        <a:pt x="646" y="846"/>
                        <a:pt x="456" y="1024"/>
                      </a:cubicBezTo>
                      <a:cubicBezTo>
                        <a:pt x="412" y="1068"/>
                        <a:pt x="357" y="1113"/>
                        <a:pt x="323" y="1157"/>
                      </a:cubicBezTo>
                      <a:cubicBezTo>
                        <a:pt x="278" y="1213"/>
                        <a:pt x="256" y="1268"/>
                        <a:pt x="223" y="1335"/>
                      </a:cubicBezTo>
                      <a:cubicBezTo>
                        <a:pt x="179" y="1436"/>
                        <a:pt x="123" y="1535"/>
                        <a:pt x="68" y="1646"/>
                      </a:cubicBezTo>
                      <a:cubicBezTo>
                        <a:pt x="34" y="1713"/>
                        <a:pt x="1" y="1780"/>
                        <a:pt x="1" y="1847"/>
                      </a:cubicBezTo>
                      <a:cubicBezTo>
                        <a:pt x="1" y="1869"/>
                        <a:pt x="12" y="1903"/>
                        <a:pt x="34" y="1925"/>
                      </a:cubicBezTo>
                      <a:cubicBezTo>
                        <a:pt x="45" y="1936"/>
                        <a:pt x="68" y="1947"/>
                        <a:pt x="100" y="1947"/>
                      </a:cubicBezTo>
                      <a:cubicBezTo>
                        <a:pt x="262" y="1978"/>
                        <a:pt x="427" y="1989"/>
                        <a:pt x="592" y="1989"/>
                      </a:cubicBezTo>
                      <a:cubicBezTo>
                        <a:pt x="1030" y="1989"/>
                        <a:pt x="1475" y="1910"/>
                        <a:pt x="1902" y="1903"/>
                      </a:cubicBezTo>
                      <a:cubicBezTo>
                        <a:pt x="2036" y="1869"/>
                        <a:pt x="2147" y="1869"/>
                        <a:pt x="2248" y="1869"/>
                      </a:cubicBezTo>
                      <a:cubicBezTo>
                        <a:pt x="2288" y="1871"/>
                        <a:pt x="2329" y="1873"/>
                        <a:pt x="2372" y="1873"/>
                      </a:cubicBezTo>
                      <a:cubicBezTo>
                        <a:pt x="2529" y="1873"/>
                        <a:pt x="2713" y="1847"/>
                        <a:pt x="2992" y="1725"/>
                      </a:cubicBezTo>
                      <a:cubicBezTo>
                        <a:pt x="3749" y="1402"/>
                        <a:pt x="3560" y="1424"/>
                        <a:pt x="3871" y="1080"/>
                      </a:cubicBezTo>
                      <a:cubicBezTo>
                        <a:pt x="3960" y="968"/>
                        <a:pt x="4038" y="912"/>
                        <a:pt x="4104" y="868"/>
                      </a:cubicBezTo>
                      <a:cubicBezTo>
                        <a:pt x="4072" y="791"/>
                        <a:pt x="4005" y="746"/>
                        <a:pt x="3949" y="690"/>
                      </a:cubicBezTo>
                      <a:cubicBezTo>
                        <a:pt x="3838" y="601"/>
                        <a:pt x="3726" y="501"/>
                        <a:pt x="3615" y="401"/>
                      </a:cubicBezTo>
                      <a:cubicBezTo>
                        <a:pt x="3493" y="290"/>
                        <a:pt x="3360" y="168"/>
                        <a:pt x="3204" y="101"/>
                      </a:cubicBezTo>
                      <a:cubicBezTo>
                        <a:pt x="3059" y="34"/>
                        <a:pt x="2915" y="0"/>
                        <a:pt x="27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329" name="Google Shape;22549;p34">
                  <a:extLst>
                    <a:ext uri="{FF2B5EF4-FFF2-40B4-BE49-F238E27FC236}">
                      <a16:creationId xmlns:a16="http://schemas.microsoft.com/office/drawing/2014/main" id="{EFA4EEED-B169-40B8-84E2-64066066AE5A}"/>
                    </a:ext>
                  </a:extLst>
                </p:cNvPr>
                <p:cNvSpPr/>
                <p:nvPr/>
              </p:nvSpPr>
              <p:spPr>
                <a:xfrm>
                  <a:off x="5296710" y="1132832"/>
                  <a:ext cx="136271" cy="73334"/>
                </a:xfrm>
                <a:custGeom>
                  <a:avLst/>
                  <a:gdLst/>
                  <a:ahLst/>
                  <a:cxnLst/>
                  <a:rect l="l" t="t" r="r" b="b"/>
                  <a:pathLst>
                    <a:path w="3906" h="2102" extrusionOk="0">
                      <a:moveTo>
                        <a:pt x="2393" y="0"/>
                      </a:moveTo>
                      <a:lnTo>
                        <a:pt x="2393" y="11"/>
                      </a:lnTo>
                      <a:cubicBezTo>
                        <a:pt x="1970" y="156"/>
                        <a:pt x="1602" y="445"/>
                        <a:pt x="1269" y="734"/>
                      </a:cubicBezTo>
                      <a:cubicBezTo>
                        <a:pt x="969" y="990"/>
                        <a:pt x="668" y="1257"/>
                        <a:pt x="391" y="1535"/>
                      </a:cubicBezTo>
                      <a:cubicBezTo>
                        <a:pt x="680" y="1168"/>
                        <a:pt x="1002" y="834"/>
                        <a:pt x="1369" y="545"/>
                      </a:cubicBezTo>
                      <a:cubicBezTo>
                        <a:pt x="1392" y="534"/>
                        <a:pt x="1380" y="490"/>
                        <a:pt x="1358" y="490"/>
                      </a:cubicBezTo>
                      <a:lnTo>
                        <a:pt x="1347" y="490"/>
                      </a:lnTo>
                      <a:cubicBezTo>
                        <a:pt x="880" y="823"/>
                        <a:pt x="468" y="1246"/>
                        <a:pt x="168" y="1735"/>
                      </a:cubicBezTo>
                      <a:lnTo>
                        <a:pt x="101" y="1802"/>
                      </a:lnTo>
                      <a:lnTo>
                        <a:pt x="1" y="2102"/>
                      </a:lnTo>
                      <a:cubicBezTo>
                        <a:pt x="68" y="2024"/>
                        <a:pt x="124" y="1958"/>
                        <a:pt x="190" y="1879"/>
                      </a:cubicBezTo>
                      <a:cubicBezTo>
                        <a:pt x="401" y="1679"/>
                        <a:pt x="635" y="1501"/>
                        <a:pt x="902" y="1368"/>
                      </a:cubicBezTo>
                      <a:cubicBezTo>
                        <a:pt x="1202" y="1201"/>
                        <a:pt x="1513" y="1056"/>
                        <a:pt x="1825" y="912"/>
                      </a:cubicBezTo>
                      <a:cubicBezTo>
                        <a:pt x="2136" y="756"/>
                        <a:pt x="2437" y="611"/>
                        <a:pt x="2759" y="490"/>
                      </a:cubicBezTo>
                      <a:cubicBezTo>
                        <a:pt x="2937" y="411"/>
                        <a:pt x="3115" y="345"/>
                        <a:pt x="3293" y="289"/>
                      </a:cubicBezTo>
                      <a:cubicBezTo>
                        <a:pt x="3382" y="256"/>
                        <a:pt x="3483" y="233"/>
                        <a:pt x="3572" y="200"/>
                      </a:cubicBezTo>
                      <a:cubicBezTo>
                        <a:pt x="3638" y="178"/>
                        <a:pt x="3705" y="156"/>
                        <a:pt x="3782" y="156"/>
                      </a:cubicBezTo>
                      <a:cubicBezTo>
                        <a:pt x="3805" y="156"/>
                        <a:pt x="3838" y="156"/>
                        <a:pt x="3861" y="167"/>
                      </a:cubicBezTo>
                      <a:lnTo>
                        <a:pt x="3871" y="167"/>
                      </a:lnTo>
                      <a:cubicBezTo>
                        <a:pt x="3905" y="167"/>
                        <a:pt x="3905" y="111"/>
                        <a:pt x="3883" y="100"/>
                      </a:cubicBezTo>
                      <a:cubicBezTo>
                        <a:pt x="3838" y="78"/>
                        <a:pt x="3794" y="67"/>
                        <a:pt x="3749" y="67"/>
                      </a:cubicBezTo>
                      <a:cubicBezTo>
                        <a:pt x="3627" y="67"/>
                        <a:pt x="3515" y="111"/>
                        <a:pt x="3416" y="144"/>
                      </a:cubicBezTo>
                      <a:cubicBezTo>
                        <a:pt x="3238" y="189"/>
                        <a:pt x="3071" y="245"/>
                        <a:pt x="2904" y="300"/>
                      </a:cubicBezTo>
                      <a:cubicBezTo>
                        <a:pt x="2581" y="423"/>
                        <a:pt x="2259" y="567"/>
                        <a:pt x="1936" y="712"/>
                      </a:cubicBezTo>
                      <a:lnTo>
                        <a:pt x="969" y="1179"/>
                      </a:lnTo>
                      <a:cubicBezTo>
                        <a:pt x="902" y="1224"/>
                        <a:pt x="835" y="1257"/>
                        <a:pt x="769" y="1290"/>
                      </a:cubicBezTo>
                      <a:cubicBezTo>
                        <a:pt x="1080" y="1001"/>
                        <a:pt x="1402" y="700"/>
                        <a:pt x="1747" y="445"/>
                      </a:cubicBezTo>
                      <a:cubicBezTo>
                        <a:pt x="1948" y="300"/>
                        <a:pt x="2170" y="167"/>
                        <a:pt x="2403" y="67"/>
                      </a:cubicBezTo>
                      <a:cubicBezTo>
                        <a:pt x="2426" y="55"/>
                        <a:pt x="2426" y="11"/>
                        <a:pt x="2393"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330" name="Google Shape;22550;p34">
                  <a:extLst>
                    <a:ext uri="{FF2B5EF4-FFF2-40B4-BE49-F238E27FC236}">
                      <a16:creationId xmlns:a16="http://schemas.microsoft.com/office/drawing/2014/main" id="{8FD2E513-5CD0-4642-937D-1A54BB3B3A16}"/>
                    </a:ext>
                  </a:extLst>
                </p:cNvPr>
                <p:cNvSpPr/>
                <p:nvPr/>
              </p:nvSpPr>
              <p:spPr>
                <a:xfrm>
                  <a:off x="5400712" y="1144066"/>
                  <a:ext cx="54355" cy="13990"/>
                </a:xfrm>
                <a:custGeom>
                  <a:avLst/>
                  <a:gdLst/>
                  <a:ahLst/>
                  <a:cxnLst/>
                  <a:rect l="l" t="t" r="r" b="b"/>
                  <a:pathLst>
                    <a:path w="1558" h="401" extrusionOk="0">
                      <a:moveTo>
                        <a:pt x="1535" y="0"/>
                      </a:moveTo>
                      <a:cubicBezTo>
                        <a:pt x="1013" y="67"/>
                        <a:pt x="490" y="212"/>
                        <a:pt x="1" y="401"/>
                      </a:cubicBezTo>
                      <a:cubicBezTo>
                        <a:pt x="57" y="390"/>
                        <a:pt x="123" y="378"/>
                        <a:pt x="190" y="378"/>
                      </a:cubicBezTo>
                      <a:lnTo>
                        <a:pt x="245" y="378"/>
                      </a:lnTo>
                      <a:cubicBezTo>
                        <a:pt x="668" y="234"/>
                        <a:pt x="1102" y="134"/>
                        <a:pt x="1535" y="45"/>
                      </a:cubicBezTo>
                      <a:cubicBezTo>
                        <a:pt x="1558" y="45"/>
                        <a:pt x="1558" y="0"/>
                        <a:pt x="153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331" name="Google Shape;22551;p34">
                  <a:extLst>
                    <a:ext uri="{FF2B5EF4-FFF2-40B4-BE49-F238E27FC236}">
                      <a16:creationId xmlns:a16="http://schemas.microsoft.com/office/drawing/2014/main" id="{D7F7C740-3AB8-4042-9C4E-A49AB16D6495}"/>
                    </a:ext>
                  </a:extLst>
                </p:cNvPr>
                <p:cNvSpPr/>
                <p:nvPr/>
              </p:nvSpPr>
              <p:spPr>
                <a:xfrm>
                  <a:off x="5396840" y="1157254"/>
                  <a:ext cx="12455" cy="3907"/>
                </a:xfrm>
                <a:custGeom>
                  <a:avLst/>
                  <a:gdLst/>
                  <a:ahLst/>
                  <a:cxnLst/>
                  <a:rect l="l" t="t" r="r" b="b"/>
                  <a:pathLst>
                    <a:path w="357" h="112" extrusionOk="0">
                      <a:moveTo>
                        <a:pt x="301" y="0"/>
                      </a:moveTo>
                      <a:cubicBezTo>
                        <a:pt x="234" y="0"/>
                        <a:pt x="168" y="12"/>
                        <a:pt x="112" y="23"/>
                      </a:cubicBezTo>
                      <a:cubicBezTo>
                        <a:pt x="79" y="34"/>
                        <a:pt x="56" y="34"/>
                        <a:pt x="23" y="45"/>
                      </a:cubicBezTo>
                      <a:cubicBezTo>
                        <a:pt x="0" y="56"/>
                        <a:pt x="12" y="112"/>
                        <a:pt x="34" y="112"/>
                      </a:cubicBezTo>
                      <a:lnTo>
                        <a:pt x="45" y="112"/>
                      </a:lnTo>
                      <a:cubicBezTo>
                        <a:pt x="145" y="79"/>
                        <a:pt x="257" y="34"/>
                        <a:pt x="356"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332" name="Google Shape;22552;p34">
                  <a:extLst>
                    <a:ext uri="{FF2B5EF4-FFF2-40B4-BE49-F238E27FC236}">
                      <a16:creationId xmlns:a16="http://schemas.microsoft.com/office/drawing/2014/main" id="{BC34948F-A40B-41E0-8FC0-26A37BF312EC}"/>
                    </a:ext>
                  </a:extLst>
                </p:cNvPr>
                <p:cNvSpPr/>
                <p:nvPr/>
              </p:nvSpPr>
              <p:spPr>
                <a:xfrm>
                  <a:off x="5294407" y="1147171"/>
                  <a:ext cx="125735" cy="71066"/>
                </a:xfrm>
                <a:custGeom>
                  <a:avLst/>
                  <a:gdLst/>
                  <a:ahLst/>
                  <a:cxnLst/>
                  <a:rect l="l" t="t" r="r" b="b"/>
                  <a:pathLst>
                    <a:path w="3604" h="2037" extrusionOk="0">
                      <a:moveTo>
                        <a:pt x="3559" y="0"/>
                      </a:moveTo>
                      <a:cubicBezTo>
                        <a:pt x="3148" y="56"/>
                        <a:pt x="2770" y="190"/>
                        <a:pt x="2392" y="345"/>
                      </a:cubicBezTo>
                      <a:cubicBezTo>
                        <a:pt x="2436" y="345"/>
                        <a:pt x="2481" y="334"/>
                        <a:pt x="2525" y="334"/>
                      </a:cubicBezTo>
                      <a:lnTo>
                        <a:pt x="2703" y="334"/>
                      </a:lnTo>
                      <a:cubicBezTo>
                        <a:pt x="2981" y="223"/>
                        <a:pt x="3259" y="145"/>
                        <a:pt x="3559" y="89"/>
                      </a:cubicBezTo>
                      <a:cubicBezTo>
                        <a:pt x="3604" y="89"/>
                        <a:pt x="3604" y="0"/>
                        <a:pt x="3559" y="0"/>
                      </a:cubicBezTo>
                      <a:close/>
                      <a:moveTo>
                        <a:pt x="1569" y="734"/>
                      </a:moveTo>
                      <a:cubicBezTo>
                        <a:pt x="1290" y="868"/>
                        <a:pt x="1023" y="1023"/>
                        <a:pt x="779" y="1201"/>
                      </a:cubicBezTo>
                      <a:cubicBezTo>
                        <a:pt x="523" y="1402"/>
                        <a:pt x="279" y="1613"/>
                        <a:pt x="56" y="1847"/>
                      </a:cubicBezTo>
                      <a:cubicBezTo>
                        <a:pt x="45" y="1847"/>
                        <a:pt x="34" y="1858"/>
                        <a:pt x="22" y="1869"/>
                      </a:cubicBezTo>
                      <a:cubicBezTo>
                        <a:pt x="22" y="1913"/>
                        <a:pt x="12" y="1969"/>
                        <a:pt x="0" y="2014"/>
                      </a:cubicBezTo>
                      <a:lnTo>
                        <a:pt x="0" y="2036"/>
                      </a:lnTo>
                      <a:cubicBezTo>
                        <a:pt x="12" y="2024"/>
                        <a:pt x="22" y="2014"/>
                        <a:pt x="22" y="1992"/>
                      </a:cubicBezTo>
                      <a:cubicBezTo>
                        <a:pt x="234" y="1769"/>
                        <a:pt x="467" y="1557"/>
                        <a:pt x="712" y="1369"/>
                      </a:cubicBezTo>
                      <a:cubicBezTo>
                        <a:pt x="890" y="1235"/>
                        <a:pt x="1079" y="1112"/>
                        <a:pt x="1268" y="1013"/>
                      </a:cubicBezTo>
                      <a:cubicBezTo>
                        <a:pt x="1346" y="934"/>
                        <a:pt x="1424" y="868"/>
                        <a:pt x="1502" y="790"/>
                      </a:cubicBezTo>
                      <a:cubicBezTo>
                        <a:pt x="1524" y="768"/>
                        <a:pt x="1547" y="757"/>
                        <a:pt x="1569" y="734"/>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333" name="Google Shape;22553;p34">
                  <a:extLst>
                    <a:ext uri="{FF2B5EF4-FFF2-40B4-BE49-F238E27FC236}">
                      <a16:creationId xmlns:a16="http://schemas.microsoft.com/office/drawing/2014/main" id="{B4E64A10-DEA8-4C28-9E05-8BC95811FE93}"/>
                    </a:ext>
                  </a:extLst>
                </p:cNvPr>
                <p:cNvSpPr/>
                <p:nvPr/>
              </p:nvSpPr>
              <p:spPr>
                <a:xfrm>
                  <a:off x="5338646" y="1158789"/>
                  <a:ext cx="50098" cy="23724"/>
                </a:xfrm>
                <a:custGeom>
                  <a:avLst/>
                  <a:gdLst/>
                  <a:ahLst/>
                  <a:cxnLst/>
                  <a:rect l="l" t="t" r="r" b="b"/>
                  <a:pathLst>
                    <a:path w="1436" h="680" extrusionOk="0">
                      <a:moveTo>
                        <a:pt x="1257" y="1"/>
                      </a:moveTo>
                      <a:cubicBezTo>
                        <a:pt x="1213" y="1"/>
                        <a:pt x="1168" y="12"/>
                        <a:pt x="1124" y="12"/>
                      </a:cubicBezTo>
                      <a:cubicBezTo>
                        <a:pt x="879" y="124"/>
                        <a:pt x="634" y="235"/>
                        <a:pt x="400" y="357"/>
                      </a:cubicBezTo>
                      <a:cubicBezTo>
                        <a:pt x="368" y="368"/>
                        <a:pt x="334" y="379"/>
                        <a:pt x="301" y="401"/>
                      </a:cubicBezTo>
                      <a:cubicBezTo>
                        <a:pt x="279" y="424"/>
                        <a:pt x="256" y="435"/>
                        <a:pt x="234" y="457"/>
                      </a:cubicBezTo>
                      <a:cubicBezTo>
                        <a:pt x="156" y="535"/>
                        <a:pt x="78" y="601"/>
                        <a:pt x="0" y="680"/>
                      </a:cubicBezTo>
                      <a:cubicBezTo>
                        <a:pt x="101" y="613"/>
                        <a:pt x="212" y="557"/>
                        <a:pt x="323" y="502"/>
                      </a:cubicBezTo>
                      <a:cubicBezTo>
                        <a:pt x="623" y="357"/>
                        <a:pt x="912" y="223"/>
                        <a:pt x="1213" y="90"/>
                      </a:cubicBezTo>
                      <a:cubicBezTo>
                        <a:pt x="1290" y="57"/>
                        <a:pt x="1357" y="35"/>
                        <a:pt x="1435"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334" name="Google Shape;22554;p34">
                  <a:extLst>
                    <a:ext uri="{FF2B5EF4-FFF2-40B4-BE49-F238E27FC236}">
                      <a16:creationId xmlns:a16="http://schemas.microsoft.com/office/drawing/2014/main" id="{85D16BC4-0754-4622-96C1-566CF989D6CB}"/>
                    </a:ext>
                  </a:extLst>
                </p:cNvPr>
                <p:cNvSpPr/>
                <p:nvPr/>
              </p:nvSpPr>
              <p:spPr>
                <a:xfrm>
                  <a:off x="5437206" y="1171209"/>
                  <a:ext cx="11652" cy="2791"/>
                </a:xfrm>
                <a:custGeom>
                  <a:avLst/>
                  <a:gdLst/>
                  <a:ahLst/>
                  <a:cxnLst/>
                  <a:rect l="l" t="t" r="r" b="b"/>
                  <a:pathLst>
                    <a:path w="334" h="80" extrusionOk="0">
                      <a:moveTo>
                        <a:pt x="0" y="1"/>
                      </a:moveTo>
                      <a:cubicBezTo>
                        <a:pt x="34" y="35"/>
                        <a:pt x="67" y="57"/>
                        <a:pt x="101" y="79"/>
                      </a:cubicBezTo>
                      <a:lnTo>
                        <a:pt x="289" y="79"/>
                      </a:lnTo>
                      <a:cubicBezTo>
                        <a:pt x="334" y="79"/>
                        <a:pt x="334" y="1"/>
                        <a:pt x="289"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335" name="Google Shape;22555;p34">
                  <a:extLst>
                    <a:ext uri="{FF2B5EF4-FFF2-40B4-BE49-F238E27FC236}">
                      <a16:creationId xmlns:a16="http://schemas.microsoft.com/office/drawing/2014/main" id="{E15AF7FF-B0ED-4A35-AE87-A5410129745E}"/>
                    </a:ext>
                  </a:extLst>
                </p:cNvPr>
                <p:cNvSpPr/>
                <p:nvPr/>
              </p:nvSpPr>
              <p:spPr>
                <a:xfrm>
                  <a:off x="5420878" y="1171209"/>
                  <a:ext cx="19851" cy="4710"/>
                </a:xfrm>
                <a:custGeom>
                  <a:avLst/>
                  <a:gdLst/>
                  <a:ahLst/>
                  <a:cxnLst/>
                  <a:rect l="l" t="t" r="r" b="b"/>
                  <a:pathLst>
                    <a:path w="569" h="135" extrusionOk="0">
                      <a:moveTo>
                        <a:pt x="468" y="1"/>
                      </a:moveTo>
                      <a:cubicBezTo>
                        <a:pt x="312" y="12"/>
                        <a:pt x="157" y="23"/>
                        <a:pt x="1" y="45"/>
                      </a:cubicBezTo>
                      <a:cubicBezTo>
                        <a:pt x="45" y="68"/>
                        <a:pt x="79" y="101"/>
                        <a:pt x="102" y="134"/>
                      </a:cubicBezTo>
                      <a:cubicBezTo>
                        <a:pt x="257" y="112"/>
                        <a:pt x="413" y="90"/>
                        <a:pt x="569" y="79"/>
                      </a:cubicBezTo>
                      <a:cubicBezTo>
                        <a:pt x="535" y="57"/>
                        <a:pt x="502" y="35"/>
                        <a:pt x="468"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336" name="Google Shape;22556;p34">
                  <a:extLst>
                    <a:ext uri="{FF2B5EF4-FFF2-40B4-BE49-F238E27FC236}">
                      <a16:creationId xmlns:a16="http://schemas.microsoft.com/office/drawing/2014/main" id="{1C9C0A13-63F1-4158-B29F-F52A85CB524F}"/>
                    </a:ext>
                  </a:extLst>
                </p:cNvPr>
                <p:cNvSpPr/>
                <p:nvPr/>
              </p:nvSpPr>
              <p:spPr>
                <a:xfrm>
                  <a:off x="5294024" y="1196049"/>
                  <a:ext cx="29899" cy="26061"/>
                </a:xfrm>
                <a:custGeom>
                  <a:avLst/>
                  <a:gdLst/>
                  <a:ahLst/>
                  <a:cxnLst/>
                  <a:rect l="l" t="t" r="r" b="b"/>
                  <a:pathLst>
                    <a:path w="857" h="747" extrusionOk="0">
                      <a:moveTo>
                        <a:pt x="856" y="1"/>
                      </a:moveTo>
                      <a:cubicBezTo>
                        <a:pt x="852" y="3"/>
                        <a:pt x="848" y="6"/>
                        <a:pt x="844" y="9"/>
                      </a:cubicBezTo>
                      <a:lnTo>
                        <a:pt x="844" y="9"/>
                      </a:lnTo>
                      <a:lnTo>
                        <a:pt x="856" y="1"/>
                      </a:lnTo>
                      <a:close/>
                      <a:moveTo>
                        <a:pt x="844" y="9"/>
                      </a:moveTo>
                      <a:lnTo>
                        <a:pt x="656" y="134"/>
                      </a:lnTo>
                      <a:cubicBezTo>
                        <a:pt x="523" y="245"/>
                        <a:pt x="379" y="346"/>
                        <a:pt x="245" y="457"/>
                      </a:cubicBezTo>
                      <a:lnTo>
                        <a:pt x="11" y="657"/>
                      </a:lnTo>
                      <a:cubicBezTo>
                        <a:pt x="0" y="690"/>
                        <a:pt x="0" y="712"/>
                        <a:pt x="11" y="746"/>
                      </a:cubicBezTo>
                      <a:cubicBezTo>
                        <a:pt x="100" y="680"/>
                        <a:pt x="189" y="601"/>
                        <a:pt x="278" y="534"/>
                      </a:cubicBezTo>
                      <a:cubicBezTo>
                        <a:pt x="423" y="423"/>
                        <a:pt x="557" y="312"/>
                        <a:pt x="701" y="212"/>
                      </a:cubicBezTo>
                      <a:lnTo>
                        <a:pt x="723" y="190"/>
                      </a:lnTo>
                      <a:cubicBezTo>
                        <a:pt x="757" y="146"/>
                        <a:pt x="779" y="90"/>
                        <a:pt x="812" y="45"/>
                      </a:cubicBezTo>
                      <a:cubicBezTo>
                        <a:pt x="821" y="37"/>
                        <a:pt x="830" y="21"/>
                        <a:pt x="844" y="9"/>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337" name="Google Shape;22557;p34">
                  <a:extLst>
                    <a:ext uri="{FF2B5EF4-FFF2-40B4-BE49-F238E27FC236}">
                      <a16:creationId xmlns:a16="http://schemas.microsoft.com/office/drawing/2014/main" id="{73E0CAFF-F5A7-4F41-B4E4-8DED1852D02A}"/>
                    </a:ext>
                  </a:extLst>
                </p:cNvPr>
                <p:cNvSpPr/>
                <p:nvPr/>
              </p:nvSpPr>
              <p:spPr>
                <a:xfrm>
                  <a:off x="5319213" y="1180175"/>
                  <a:ext cx="29933" cy="22537"/>
                </a:xfrm>
                <a:custGeom>
                  <a:avLst/>
                  <a:gdLst/>
                  <a:ahLst/>
                  <a:cxnLst/>
                  <a:rect l="l" t="t" r="r" b="b"/>
                  <a:pathLst>
                    <a:path w="858" h="646" extrusionOk="0">
                      <a:moveTo>
                        <a:pt x="813" y="0"/>
                      </a:moveTo>
                      <a:cubicBezTo>
                        <a:pt x="579" y="144"/>
                        <a:pt x="357" y="300"/>
                        <a:pt x="134" y="456"/>
                      </a:cubicBezTo>
                      <a:cubicBezTo>
                        <a:pt x="112" y="467"/>
                        <a:pt x="102" y="489"/>
                        <a:pt x="90" y="500"/>
                      </a:cubicBezTo>
                      <a:cubicBezTo>
                        <a:pt x="57" y="545"/>
                        <a:pt x="35" y="601"/>
                        <a:pt x="1" y="645"/>
                      </a:cubicBezTo>
                      <a:cubicBezTo>
                        <a:pt x="68" y="601"/>
                        <a:pt x="124" y="556"/>
                        <a:pt x="190" y="512"/>
                      </a:cubicBezTo>
                      <a:cubicBezTo>
                        <a:pt x="190" y="512"/>
                        <a:pt x="190" y="500"/>
                        <a:pt x="201" y="500"/>
                      </a:cubicBezTo>
                      <a:cubicBezTo>
                        <a:pt x="413" y="267"/>
                        <a:pt x="624" y="134"/>
                        <a:pt x="846" y="33"/>
                      </a:cubicBezTo>
                      <a:cubicBezTo>
                        <a:pt x="858" y="22"/>
                        <a:pt x="846" y="0"/>
                        <a:pt x="836"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338" name="Google Shape;22558;p34">
                  <a:extLst>
                    <a:ext uri="{FF2B5EF4-FFF2-40B4-BE49-F238E27FC236}">
                      <a16:creationId xmlns:a16="http://schemas.microsoft.com/office/drawing/2014/main" id="{86F9B03A-3A9C-4136-93A2-729EE8811159}"/>
                    </a:ext>
                  </a:extLst>
                </p:cNvPr>
                <p:cNvSpPr/>
                <p:nvPr/>
              </p:nvSpPr>
              <p:spPr>
                <a:xfrm>
                  <a:off x="5427507" y="1162696"/>
                  <a:ext cx="13606" cy="3140"/>
                </a:xfrm>
                <a:custGeom>
                  <a:avLst/>
                  <a:gdLst/>
                  <a:ahLst/>
                  <a:cxnLst/>
                  <a:rect l="l" t="t" r="r" b="b"/>
                  <a:pathLst>
                    <a:path w="390" h="90" extrusionOk="0">
                      <a:moveTo>
                        <a:pt x="367" y="0"/>
                      </a:moveTo>
                      <a:cubicBezTo>
                        <a:pt x="245" y="0"/>
                        <a:pt x="122" y="12"/>
                        <a:pt x="0" y="22"/>
                      </a:cubicBezTo>
                      <a:cubicBezTo>
                        <a:pt x="33" y="45"/>
                        <a:pt x="67" y="67"/>
                        <a:pt x="89" y="89"/>
                      </a:cubicBezTo>
                      <a:cubicBezTo>
                        <a:pt x="178" y="78"/>
                        <a:pt x="278" y="67"/>
                        <a:pt x="367" y="56"/>
                      </a:cubicBezTo>
                      <a:cubicBezTo>
                        <a:pt x="389" y="56"/>
                        <a:pt x="389" y="0"/>
                        <a:pt x="367"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339" name="Google Shape;22559;p34">
                  <a:extLst>
                    <a:ext uri="{FF2B5EF4-FFF2-40B4-BE49-F238E27FC236}">
                      <a16:creationId xmlns:a16="http://schemas.microsoft.com/office/drawing/2014/main" id="{1F0918DF-6106-496A-9159-EDD887D83B05}"/>
                    </a:ext>
                  </a:extLst>
                </p:cNvPr>
                <p:cNvSpPr/>
                <p:nvPr/>
              </p:nvSpPr>
              <p:spPr>
                <a:xfrm>
                  <a:off x="5377058" y="1163464"/>
                  <a:ext cx="53587" cy="10536"/>
                </a:xfrm>
                <a:custGeom>
                  <a:avLst/>
                  <a:gdLst/>
                  <a:ahLst/>
                  <a:cxnLst/>
                  <a:rect l="l" t="t" r="r" b="b"/>
                  <a:pathLst>
                    <a:path w="1536" h="302" extrusionOk="0">
                      <a:moveTo>
                        <a:pt x="1446" y="0"/>
                      </a:moveTo>
                      <a:cubicBezTo>
                        <a:pt x="1246" y="23"/>
                        <a:pt x="1046" y="56"/>
                        <a:pt x="857" y="89"/>
                      </a:cubicBezTo>
                      <a:cubicBezTo>
                        <a:pt x="581" y="143"/>
                        <a:pt x="306" y="206"/>
                        <a:pt x="40" y="289"/>
                      </a:cubicBezTo>
                      <a:lnTo>
                        <a:pt x="40" y="289"/>
                      </a:lnTo>
                      <a:cubicBezTo>
                        <a:pt x="51" y="286"/>
                        <a:pt x="64" y="283"/>
                        <a:pt x="78" y="279"/>
                      </a:cubicBezTo>
                      <a:cubicBezTo>
                        <a:pt x="334" y="223"/>
                        <a:pt x="590" y="190"/>
                        <a:pt x="801" y="190"/>
                      </a:cubicBezTo>
                      <a:lnTo>
                        <a:pt x="868" y="190"/>
                      </a:lnTo>
                      <a:cubicBezTo>
                        <a:pt x="1091" y="134"/>
                        <a:pt x="1313" y="101"/>
                        <a:pt x="1535" y="67"/>
                      </a:cubicBezTo>
                      <a:cubicBezTo>
                        <a:pt x="1513" y="45"/>
                        <a:pt x="1479" y="23"/>
                        <a:pt x="1446" y="0"/>
                      </a:cubicBezTo>
                      <a:close/>
                      <a:moveTo>
                        <a:pt x="40" y="289"/>
                      </a:moveTo>
                      <a:cubicBezTo>
                        <a:pt x="26" y="292"/>
                        <a:pt x="13" y="295"/>
                        <a:pt x="1" y="301"/>
                      </a:cubicBezTo>
                      <a:cubicBezTo>
                        <a:pt x="14" y="297"/>
                        <a:pt x="27" y="293"/>
                        <a:pt x="40" y="289"/>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340" name="Google Shape;22560;p34">
                  <a:extLst>
                    <a:ext uri="{FF2B5EF4-FFF2-40B4-BE49-F238E27FC236}">
                      <a16:creationId xmlns:a16="http://schemas.microsoft.com/office/drawing/2014/main" id="{69FC8085-7360-487F-8225-8FC6795AFDE1}"/>
                    </a:ext>
                  </a:extLst>
                </p:cNvPr>
                <p:cNvSpPr/>
                <p:nvPr/>
              </p:nvSpPr>
              <p:spPr>
                <a:xfrm>
                  <a:off x="5295559" y="1215447"/>
                  <a:ext cx="11304" cy="10920"/>
                </a:xfrm>
                <a:custGeom>
                  <a:avLst/>
                  <a:gdLst/>
                  <a:ahLst/>
                  <a:cxnLst/>
                  <a:rect l="l" t="t" r="r" b="b"/>
                  <a:pathLst>
                    <a:path w="324" h="313" extrusionOk="0">
                      <a:moveTo>
                        <a:pt x="323" y="1"/>
                      </a:moveTo>
                      <a:lnTo>
                        <a:pt x="323" y="1"/>
                      </a:lnTo>
                      <a:cubicBezTo>
                        <a:pt x="212" y="90"/>
                        <a:pt x="101" y="190"/>
                        <a:pt x="1" y="290"/>
                      </a:cubicBezTo>
                      <a:cubicBezTo>
                        <a:pt x="1" y="301"/>
                        <a:pt x="1" y="301"/>
                        <a:pt x="12" y="312"/>
                      </a:cubicBezTo>
                      <a:cubicBezTo>
                        <a:pt x="101" y="213"/>
                        <a:pt x="201" y="101"/>
                        <a:pt x="323"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341" name="Google Shape;22561;p34">
                  <a:extLst>
                    <a:ext uri="{FF2B5EF4-FFF2-40B4-BE49-F238E27FC236}">
                      <a16:creationId xmlns:a16="http://schemas.microsoft.com/office/drawing/2014/main" id="{E119E435-58A2-49F6-ADAC-8DDBCB1E0635}"/>
                    </a:ext>
                  </a:extLst>
                </p:cNvPr>
                <p:cNvSpPr/>
                <p:nvPr/>
              </p:nvSpPr>
              <p:spPr>
                <a:xfrm>
                  <a:off x="5286627" y="1169779"/>
                  <a:ext cx="151761" cy="236677"/>
                </a:xfrm>
                <a:custGeom>
                  <a:avLst/>
                  <a:gdLst/>
                  <a:ahLst/>
                  <a:cxnLst/>
                  <a:rect l="l" t="t" r="r" b="b"/>
                  <a:pathLst>
                    <a:path w="4350" h="6784" extrusionOk="0">
                      <a:moveTo>
                        <a:pt x="3401" y="0"/>
                      </a:moveTo>
                      <a:cubicBezTo>
                        <a:pt x="3184" y="0"/>
                        <a:pt x="2928" y="36"/>
                        <a:pt x="2670" y="98"/>
                      </a:cubicBezTo>
                      <a:cubicBezTo>
                        <a:pt x="2059" y="242"/>
                        <a:pt x="1614" y="286"/>
                        <a:pt x="1135" y="798"/>
                      </a:cubicBezTo>
                      <a:cubicBezTo>
                        <a:pt x="657" y="1310"/>
                        <a:pt x="1" y="1655"/>
                        <a:pt x="45" y="2189"/>
                      </a:cubicBezTo>
                      <a:cubicBezTo>
                        <a:pt x="134" y="3512"/>
                        <a:pt x="435" y="3556"/>
                        <a:pt x="601" y="4046"/>
                      </a:cubicBezTo>
                      <a:cubicBezTo>
                        <a:pt x="779" y="4547"/>
                        <a:pt x="557" y="4747"/>
                        <a:pt x="801" y="5158"/>
                      </a:cubicBezTo>
                      <a:cubicBezTo>
                        <a:pt x="1036" y="5581"/>
                        <a:pt x="1614" y="6326"/>
                        <a:pt x="2326" y="6571"/>
                      </a:cubicBezTo>
                      <a:cubicBezTo>
                        <a:pt x="2729" y="6710"/>
                        <a:pt x="3000" y="6784"/>
                        <a:pt x="3185" y="6784"/>
                      </a:cubicBezTo>
                      <a:cubicBezTo>
                        <a:pt x="3327" y="6784"/>
                        <a:pt x="3419" y="6740"/>
                        <a:pt x="3482" y="6648"/>
                      </a:cubicBezTo>
                      <a:cubicBezTo>
                        <a:pt x="3638" y="6426"/>
                        <a:pt x="3438" y="6415"/>
                        <a:pt x="3382" y="6026"/>
                      </a:cubicBezTo>
                      <a:cubicBezTo>
                        <a:pt x="3337" y="5637"/>
                        <a:pt x="2981" y="5904"/>
                        <a:pt x="3204" y="5281"/>
                      </a:cubicBezTo>
                      <a:cubicBezTo>
                        <a:pt x="3438" y="4669"/>
                        <a:pt x="3738" y="4725"/>
                        <a:pt x="3782" y="4157"/>
                      </a:cubicBezTo>
                      <a:cubicBezTo>
                        <a:pt x="3827" y="3579"/>
                        <a:pt x="3861" y="3534"/>
                        <a:pt x="3994" y="3289"/>
                      </a:cubicBezTo>
                      <a:cubicBezTo>
                        <a:pt x="4138" y="3045"/>
                        <a:pt x="3893" y="3134"/>
                        <a:pt x="3916" y="2689"/>
                      </a:cubicBezTo>
                      <a:cubicBezTo>
                        <a:pt x="3950" y="2233"/>
                        <a:pt x="4350" y="1966"/>
                        <a:pt x="4350" y="1610"/>
                      </a:cubicBezTo>
                      <a:cubicBezTo>
                        <a:pt x="4350" y="1255"/>
                        <a:pt x="4194" y="1087"/>
                        <a:pt x="4272" y="810"/>
                      </a:cubicBezTo>
                      <a:cubicBezTo>
                        <a:pt x="4350" y="531"/>
                        <a:pt x="4071" y="454"/>
                        <a:pt x="3972" y="209"/>
                      </a:cubicBezTo>
                      <a:cubicBezTo>
                        <a:pt x="3908" y="63"/>
                        <a:pt x="3689" y="0"/>
                        <a:pt x="3401"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342" name="Google Shape;22562;p34">
                  <a:extLst>
                    <a:ext uri="{FF2B5EF4-FFF2-40B4-BE49-F238E27FC236}">
                      <a16:creationId xmlns:a16="http://schemas.microsoft.com/office/drawing/2014/main" id="{5DCED2BA-518B-4B4F-8D6F-A692D016121A}"/>
                    </a:ext>
                  </a:extLst>
                </p:cNvPr>
                <p:cNvSpPr/>
                <p:nvPr/>
              </p:nvSpPr>
              <p:spPr>
                <a:xfrm>
                  <a:off x="5317294" y="1214680"/>
                  <a:ext cx="75706" cy="29166"/>
                </a:xfrm>
                <a:custGeom>
                  <a:avLst/>
                  <a:gdLst/>
                  <a:ahLst/>
                  <a:cxnLst/>
                  <a:rect l="l" t="t" r="r" b="b"/>
                  <a:pathLst>
                    <a:path w="2170" h="836" extrusionOk="0">
                      <a:moveTo>
                        <a:pt x="2092" y="0"/>
                      </a:moveTo>
                      <a:cubicBezTo>
                        <a:pt x="1914" y="0"/>
                        <a:pt x="1747" y="45"/>
                        <a:pt x="1580" y="89"/>
                      </a:cubicBezTo>
                      <a:cubicBezTo>
                        <a:pt x="1402" y="134"/>
                        <a:pt x="1213" y="201"/>
                        <a:pt x="1046" y="267"/>
                      </a:cubicBezTo>
                      <a:cubicBezTo>
                        <a:pt x="690" y="401"/>
                        <a:pt x="345" y="568"/>
                        <a:pt x="23" y="779"/>
                      </a:cubicBezTo>
                      <a:cubicBezTo>
                        <a:pt x="1" y="791"/>
                        <a:pt x="11" y="835"/>
                        <a:pt x="34" y="835"/>
                      </a:cubicBezTo>
                      <a:cubicBezTo>
                        <a:pt x="45" y="835"/>
                        <a:pt x="45" y="835"/>
                        <a:pt x="45" y="824"/>
                      </a:cubicBezTo>
                      <a:cubicBezTo>
                        <a:pt x="379" y="646"/>
                        <a:pt x="713" y="479"/>
                        <a:pt x="1057" y="334"/>
                      </a:cubicBezTo>
                      <a:cubicBezTo>
                        <a:pt x="1224" y="267"/>
                        <a:pt x="1402" y="212"/>
                        <a:pt x="1569" y="156"/>
                      </a:cubicBezTo>
                      <a:cubicBezTo>
                        <a:pt x="1747" y="101"/>
                        <a:pt x="1936" y="45"/>
                        <a:pt x="2114" y="45"/>
                      </a:cubicBezTo>
                      <a:lnTo>
                        <a:pt x="2147" y="45"/>
                      </a:lnTo>
                      <a:cubicBezTo>
                        <a:pt x="2169" y="45"/>
                        <a:pt x="2169" y="0"/>
                        <a:pt x="2147"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343" name="Google Shape;22563;p34">
                  <a:extLst>
                    <a:ext uri="{FF2B5EF4-FFF2-40B4-BE49-F238E27FC236}">
                      <a16:creationId xmlns:a16="http://schemas.microsoft.com/office/drawing/2014/main" id="{46DCF0C1-C53E-47EE-99A9-3794B8D52CBA}"/>
                    </a:ext>
                  </a:extLst>
                </p:cNvPr>
                <p:cNvSpPr/>
                <p:nvPr/>
              </p:nvSpPr>
              <p:spPr>
                <a:xfrm>
                  <a:off x="5318864" y="1251557"/>
                  <a:ext cx="73334" cy="5477"/>
                </a:xfrm>
                <a:custGeom>
                  <a:avLst/>
                  <a:gdLst/>
                  <a:ahLst/>
                  <a:cxnLst/>
                  <a:rect l="l" t="t" r="r" b="b"/>
                  <a:pathLst>
                    <a:path w="2102" h="157" extrusionOk="0">
                      <a:moveTo>
                        <a:pt x="2080" y="1"/>
                      </a:moveTo>
                      <a:cubicBezTo>
                        <a:pt x="1902" y="1"/>
                        <a:pt x="1735" y="11"/>
                        <a:pt x="1568" y="23"/>
                      </a:cubicBezTo>
                      <a:cubicBezTo>
                        <a:pt x="1402" y="33"/>
                        <a:pt x="1224" y="45"/>
                        <a:pt x="1056" y="45"/>
                      </a:cubicBezTo>
                      <a:cubicBezTo>
                        <a:pt x="712" y="56"/>
                        <a:pt x="367" y="56"/>
                        <a:pt x="33" y="78"/>
                      </a:cubicBezTo>
                      <a:cubicBezTo>
                        <a:pt x="0" y="78"/>
                        <a:pt x="0" y="145"/>
                        <a:pt x="33" y="145"/>
                      </a:cubicBezTo>
                      <a:cubicBezTo>
                        <a:pt x="144" y="156"/>
                        <a:pt x="267" y="156"/>
                        <a:pt x="389" y="156"/>
                      </a:cubicBezTo>
                      <a:cubicBezTo>
                        <a:pt x="612" y="156"/>
                        <a:pt x="834" y="145"/>
                        <a:pt x="1068" y="134"/>
                      </a:cubicBezTo>
                      <a:lnTo>
                        <a:pt x="1568" y="100"/>
                      </a:lnTo>
                      <a:cubicBezTo>
                        <a:pt x="1735" y="78"/>
                        <a:pt x="1913" y="67"/>
                        <a:pt x="2080" y="33"/>
                      </a:cubicBezTo>
                      <a:cubicBezTo>
                        <a:pt x="2102" y="33"/>
                        <a:pt x="2091" y="1"/>
                        <a:pt x="208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344" name="Google Shape;22564;p34">
                  <a:extLst>
                    <a:ext uri="{FF2B5EF4-FFF2-40B4-BE49-F238E27FC236}">
                      <a16:creationId xmlns:a16="http://schemas.microsoft.com/office/drawing/2014/main" id="{D706EE15-159B-4924-9908-F637EF97BD54}"/>
                    </a:ext>
                  </a:extLst>
                </p:cNvPr>
                <p:cNvSpPr/>
                <p:nvPr/>
              </p:nvSpPr>
              <p:spPr>
                <a:xfrm>
                  <a:off x="5287813" y="1205365"/>
                  <a:ext cx="39597" cy="45040"/>
                </a:xfrm>
                <a:custGeom>
                  <a:avLst/>
                  <a:gdLst/>
                  <a:ahLst/>
                  <a:cxnLst/>
                  <a:rect l="l" t="t" r="r" b="b"/>
                  <a:pathLst>
                    <a:path w="1135" h="1291" extrusionOk="0">
                      <a:moveTo>
                        <a:pt x="1090" y="1"/>
                      </a:moveTo>
                      <a:cubicBezTo>
                        <a:pt x="634" y="279"/>
                        <a:pt x="267" y="668"/>
                        <a:pt x="11" y="1135"/>
                      </a:cubicBezTo>
                      <a:cubicBezTo>
                        <a:pt x="11" y="1147"/>
                        <a:pt x="1" y="1157"/>
                        <a:pt x="11" y="1169"/>
                      </a:cubicBezTo>
                      <a:lnTo>
                        <a:pt x="11" y="1291"/>
                      </a:lnTo>
                      <a:cubicBezTo>
                        <a:pt x="56" y="1213"/>
                        <a:pt x="100" y="1124"/>
                        <a:pt x="156" y="1035"/>
                      </a:cubicBezTo>
                      <a:cubicBezTo>
                        <a:pt x="312" y="791"/>
                        <a:pt x="501" y="557"/>
                        <a:pt x="712" y="356"/>
                      </a:cubicBezTo>
                      <a:cubicBezTo>
                        <a:pt x="846" y="245"/>
                        <a:pt x="979" y="146"/>
                        <a:pt x="1123" y="57"/>
                      </a:cubicBezTo>
                      <a:cubicBezTo>
                        <a:pt x="1135" y="34"/>
                        <a:pt x="1135" y="1"/>
                        <a:pt x="1101"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345" name="Google Shape;22565;p34">
                  <a:extLst>
                    <a:ext uri="{FF2B5EF4-FFF2-40B4-BE49-F238E27FC236}">
                      <a16:creationId xmlns:a16="http://schemas.microsoft.com/office/drawing/2014/main" id="{D4D4E2C8-87C3-4BA2-B812-EDDE4F9C1F01}"/>
                    </a:ext>
                  </a:extLst>
                </p:cNvPr>
                <p:cNvSpPr/>
                <p:nvPr/>
              </p:nvSpPr>
              <p:spPr>
                <a:xfrm>
                  <a:off x="5289349" y="1207318"/>
                  <a:ext cx="112582" cy="84637"/>
                </a:xfrm>
                <a:custGeom>
                  <a:avLst/>
                  <a:gdLst/>
                  <a:ahLst/>
                  <a:cxnLst/>
                  <a:rect l="l" t="t" r="r" b="b"/>
                  <a:pathLst>
                    <a:path w="3227" h="2426" extrusionOk="0">
                      <a:moveTo>
                        <a:pt x="2903" y="1"/>
                      </a:moveTo>
                      <a:cubicBezTo>
                        <a:pt x="2515" y="1"/>
                        <a:pt x="2114" y="34"/>
                        <a:pt x="1724" y="156"/>
                      </a:cubicBezTo>
                      <a:cubicBezTo>
                        <a:pt x="1280" y="300"/>
                        <a:pt x="869" y="590"/>
                        <a:pt x="535" y="913"/>
                      </a:cubicBezTo>
                      <a:cubicBezTo>
                        <a:pt x="345" y="1091"/>
                        <a:pt x="190" y="1291"/>
                        <a:pt x="78" y="1524"/>
                      </a:cubicBezTo>
                      <a:lnTo>
                        <a:pt x="1" y="1524"/>
                      </a:lnTo>
                      <a:cubicBezTo>
                        <a:pt x="12" y="1546"/>
                        <a:pt x="12" y="1568"/>
                        <a:pt x="12" y="1580"/>
                      </a:cubicBezTo>
                      <a:cubicBezTo>
                        <a:pt x="45" y="1591"/>
                        <a:pt x="68" y="1591"/>
                        <a:pt x="101" y="1591"/>
                      </a:cubicBezTo>
                      <a:lnTo>
                        <a:pt x="78" y="1613"/>
                      </a:lnTo>
                      <a:cubicBezTo>
                        <a:pt x="56" y="1613"/>
                        <a:pt x="34" y="1602"/>
                        <a:pt x="12" y="1602"/>
                      </a:cubicBezTo>
                      <a:cubicBezTo>
                        <a:pt x="23" y="1669"/>
                        <a:pt x="34" y="1724"/>
                        <a:pt x="45" y="1780"/>
                      </a:cubicBezTo>
                      <a:cubicBezTo>
                        <a:pt x="635" y="2092"/>
                        <a:pt x="1269" y="2302"/>
                        <a:pt x="1925" y="2414"/>
                      </a:cubicBezTo>
                      <a:lnTo>
                        <a:pt x="1925" y="2425"/>
                      </a:lnTo>
                      <a:cubicBezTo>
                        <a:pt x="1947" y="2425"/>
                        <a:pt x="1947" y="2369"/>
                        <a:pt x="1936" y="2369"/>
                      </a:cubicBezTo>
                      <a:cubicBezTo>
                        <a:pt x="1280" y="2236"/>
                        <a:pt x="668" y="2025"/>
                        <a:pt x="78" y="1736"/>
                      </a:cubicBezTo>
                      <a:lnTo>
                        <a:pt x="78" y="1736"/>
                      </a:lnTo>
                      <a:cubicBezTo>
                        <a:pt x="357" y="1780"/>
                        <a:pt x="646" y="1835"/>
                        <a:pt x="924" y="1880"/>
                      </a:cubicBezTo>
                      <a:cubicBezTo>
                        <a:pt x="1158" y="1914"/>
                        <a:pt x="1391" y="1936"/>
                        <a:pt x="1625" y="1936"/>
                      </a:cubicBezTo>
                      <a:cubicBezTo>
                        <a:pt x="1880" y="1936"/>
                        <a:pt x="2125" y="1914"/>
                        <a:pt x="2381" y="1880"/>
                      </a:cubicBezTo>
                      <a:cubicBezTo>
                        <a:pt x="2659" y="1835"/>
                        <a:pt x="2926" y="1769"/>
                        <a:pt x="3204" y="1713"/>
                      </a:cubicBezTo>
                      <a:cubicBezTo>
                        <a:pt x="3226" y="1702"/>
                        <a:pt x="3226" y="1647"/>
                        <a:pt x="3204" y="1647"/>
                      </a:cubicBezTo>
                      <a:lnTo>
                        <a:pt x="3193" y="1647"/>
                      </a:lnTo>
                      <a:cubicBezTo>
                        <a:pt x="2715" y="1724"/>
                        <a:pt x="2225" y="1813"/>
                        <a:pt x="1736" y="1825"/>
                      </a:cubicBezTo>
                      <a:lnTo>
                        <a:pt x="1669" y="1825"/>
                      </a:lnTo>
                      <a:cubicBezTo>
                        <a:pt x="1202" y="1825"/>
                        <a:pt x="746" y="1724"/>
                        <a:pt x="290" y="1647"/>
                      </a:cubicBezTo>
                      <a:cubicBezTo>
                        <a:pt x="256" y="1635"/>
                        <a:pt x="223" y="1635"/>
                        <a:pt x="190" y="1624"/>
                      </a:cubicBezTo>
                      <a:cubicBezTo>
                        <a:pt x="201" y="1624"/>
                        <a:pt x="212" y="1613"/>
                        <a:pt x="223" y="1602"/>
                      </a:cubicBezTo>
                      <a:cubicBezTo>
                        <a:pt x="446" y="1624"/>
                        <a:pt x="679" y="1624"/>
                        <a:pt x="913" y="1635"/>
                      </a:cubicBezTo>
                      <a:lnTo>
                        <a:pt x="1013" y="1635"/>
                      </a:lnTo>
                      <a:cubicBezTo>
                        <a:pt x="1346" y="1635"/>
                        <a:pt x="1669" y="1613"/>
                        <a:pt x="2003" y="1591"/>
                      </a:cubicBezTo>
                      <a:cubicBezTo>
                        <a:pt x="2014" y="1580"/>
                        <a:pt x="2014" y="1546"/>
                        <a:pt x="2003" y="1546"/>
                      </a:cubicBezTo>
                      <a:cubicBezTo>
                        <a:pt x="1736" y="1568"/>
                        <a:pt x="1469" y="1568"/>
                        <a:pt x="1202" y="1568"/>
                      </a:cubicBezTo>
                      <a:lnTo>
                        <a:pt x="913" y="1568"/>
                      </a:lnTo>
                      <a:cubicBezTo>
                        <a:pt x="701" y="1568"/>
                        <a:pt x="501" y="1558"/>
                        <a:pt x="301" y="1535"/>
                      </a:cubicBezTo>
                      <a:cubicBezTo>
                        <a:pt x="412" y="1447"/>
                        <a:pt x="535" y="1368"/>
                        <a:pt x="657" y="1291"/>
                      </a:cubicBezTo>
                      <a:cubicBezTo>
                        <a:pt x="901" y="1146"/>
                        <a:pt x="1146" y="1035"/>
                        <a:pt x="1402" y="923"/>
                      </a:cubicBezTo>
                      <a:cubicBezTo>
                        <a:pt x="1402" y="923"/>
                        <a:pt x="1402" y="935"/>
                        <a:pt x="1413" y="935"/>
                      </a:cubicBezTo>
                      <a:lnTo>
                        <a:pt x="1425" y="923"/>
                      </a:lnTo>
                      <a:lnTo>
                        <a:pt x="1458" y="890"/>
                      </a:lnTo>
                      <a:cubicBezTo>
                        <a:pt x="1480" y="879"/>
                        <a:pt x="1480" y="834"/>
                        <a:pt x="1458" y="834"/>
                      </a:cubicBezTo>
                      <a:lnTo>
                        <a:pt x="1447" y="834"/>
                      </a:lnTo>
                      <a:cubicBezTo>
                        <a:pt x="1168" y="946"/>
                        <a:pt x="891" y="1068"/>
                        <a:pt x="635" y="1212"/>
                      </a:cubicBezTo>
                      <a:cubicBezTo>
                        <a:pt x="468" y="1301"/>
                        <a:pt x="312" y="1402"/>
                        <a:pt x="167" y="1535"/>
                      </a:cubicBezTo>
                      <a:cubicBezTo>
                        <a:pt x="379" y="1157"/>
                        <a:pt x="713" y="868"/>
                        <a:pt x="1069" y="612"/>
                      </a:cubicBezTo>
                      <a:cubicBezTo>
                        <a:pt x="1257" y="478"/>
                        <a:pt x="1458" y="367"/>
                        <a:pt x="1680" y="278"/>
                      </a:cubicBezTo>
                      <a:cubicBezTo>
                        <a:pt x="1902" y="189"/>
                        <a:pt x="2147" y="145"/>
                        <a:pt x="2381" y="112"/>
                      </a:cubicBezTo>
                      <a:cubicBezTo>
                        <a:pt x="2648" y="78"/>
                        <a:pt x="2926" y="67"/>
                        <a:pt x="3193" y="56"/>
                      </a:cubicBezTo>
                      <a:cubicBezTo>
                        <a:pt x="3215" y="56"/>
                        <a:pt x="3215" y="11"/>
                        <a:pt x="3193" y="11"/>
                      </a:cubicBezTo>
                      <a:cubicBezTo>
                        <a:pt x="3104" y="1"/>
                        <a:pt x="3004" y="1"/>
                        <a:pt x="2903"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346" name="Google Shape;22566;p34">
                  <a:extLst>
                    <a:ext uri="{FF2B5EF4-FFF2-40B4-BE49-F238E27FC236}">
                      <a16:creationId xmlns:a16="http://schemas.microsoft.com/office/drawing/2014/main" id="{F65A4B9E-1543-41DD-B9C6-E7CF043B543A}"/>
                    </a:ext>
                  </a:extLst>
                </p:cNvPr>
                <p:cNvSpPr/>
                <p:nvPr/>
              </p:nvSpPr>
              <p:spPr>
                <a:xfrm>
                  <a:off x="5291302" y="1270955"/>
                  <a:ext cx="99360" cy="52401"/>
                </a:xfrm>
                <a:custGeom>
                  <a:avLst/>
                  <a:gdLst/>
                  <a:ahLst/>
                  <a:cxnLst/>
                  <a:rect l="l" t="t" r="r" b="b"/>
                  <a:pathLst>
                    <a:path w="2848" h="1502" extrusionOk="0">
                      <a:moveTo>
                        <a:pt x="0" y="1"/>
                      </a:moveTo>
                      <a:lnTo>
                        <a:pt x="0" y="1"/>
                      </a:lnTo>
                      <a:cubicBezTo>
                        <a:pt x="22" y="112"/>
                        <a:pt x="45" y="201"/>
                        <a:pt x="67" y="278"/>
                      </a:cubicBezTo>
                      <a:cubicBezTo>
                        <a:pt x="289" y="490"/>
                        <a:pt x="512" y="701"/>
                        <a:pt x="734" y="901"/>
                      </a:cubicBezTo>
                      <a:cubicBezTo>
                        <a:pt x="879" y="1046"/>
                        <a:pt x="1035" y="1202"/>
                        <a:pt x="1201" y="1335"/>
                      </a:cubicBezTo>
                      <a:cubicBezTo>
                        <a:pt x="1335" y="1424"/>
                        <a:pt x="1491" y="1502"/>
                        <a:pt x="1658" y="1502"/>
                      </a:cubicBezTo>
                      <a:cubicBezTo>
                        <a:pt x="1680" y="1502"/>
                        <a:pt x="1702" y="1491"/>
                        <a:pt x="1735" y="1491"/>
                      </a:cubicBezTo>
                      <a:cubicBezTo>
                        <a:pt x="1757" y="1491"/>
                        <a:pt x="1757" y="1435"/>
                        <a:pt x="1735" y="1435"/>
                      </a:cubicBezTo>
                      <a:lnTo>
                        <a:pt x="1668" y="1435"/>
                      </a:lnTo>
                      <a:cubicBezTo>
                        <a:pt x="1491" y="1435"/>
                        <a:pt x="1324" y="1346"/>
                        <a:pt x="1179" y="1235"/>
                      </a:cubicBezTo>
                      <a:cubicBezTo>
                        <a:pt x="1023" y="1101"/>
                        <a:pt x="879" y="946"/>
                        <a:pt x="724" y="812"/>
                      </a:cubicBezTo>
                      <a:cubicBezTo>
                        <a:pt x="512" y="601"/>
                        <a:pt x="289" y="389"/>
                        <a:pt x="67" y="179"/>
                      </a:cubicBezTo>
                      <a:lnTo>
                        <a:pt x="67" y="179"/>
                      </a:lnTo>
                      <a:cubicBezTo>
                        <a:pt x="256" y="312"/>
                        <a:pt x="445" y="446"/>
                        <a:pt x="645" y="557"/>
                      </a:cubicBezTo>
                      <a:cubicBezTo>
                        <a:pt x="1057" y="812"/>
                        <a:pt x="1491" y="1068"/>
                        <a:pt x="1980" y="1079"/>
                      </a:cubicBezTo>
                      <a:lnTo>
                        <a:pt x="2036" y="1079"/>
                      </a:lnTo>
                      <a:cubicBezTo>
                        <a:pt x="2303" y="1079"/>
                        <a:pt x="2570" y="1024"/>
                        <a:pt x="2825" y="979"/>
                      </a:cubicBezTo>
                      <a:cubicBezTo>
                        <a:pt x="2847" y="968"/>
                        <a:pt x="2847" y="913"/>
                        <a:pt x="2825" y="913"/>
                      </a:cubicBezTo>
                      <a:lnTo>
                        <a:pt x="2815" y="913"/>
                      </a:lnTo>
                      <a:cubicBezTo>
                        <a:pt x="2581" y="946"/>
                        <a:pt x="2347" y="968"/>
                        <a:pt x="2103" y="968"/>
                      </a:cubicBezTo>
                      <a:cubicBezTo>
                        <a:pt x="1858" y="968"/>
                        <a:pt x="1624" y="923"/>
                        <a:pt x="1402" y="834"/>
                      </a:cubicBezTo>
                      <a:cubicBezTo>
                        <a:pt x="1179" y="745"/>
                        <a:pt x="979" y="623"/>
                        <a:pt x="768" y="501"/>
                      </a:cubicBezTo>
                      <a:cubicBezTo>
                        <a:pt x="568" y="379"/>
                        <a:pt x="368" y="256"/>
                        <a:pt x="167" y="123"/>
                      </a:cubicBezTo>
                      <a:cubicBezTo>
                        <a:pt x="111" y="78"/>
                        <a:pt x="56" y="34"/>
                        <a:pt x="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347" name="Google Shape;22567;p34">
                  <a:extLst>
                    <a:ext uri="{FF2B5EF4-FFF2-40B4-BE49-F238E27FC236}">
                      <a16:creationId xmlns:a16="http://schemas.microsoft.com/office/drawing/2014/main" id="{142D0271-D48D-41CB-80CB-AAD4A68D5B4F}"/>
                    </a:ext>
                  </a:extLst>
                </p:cNvPr>
                <p:cNvSpPr/>
                <p:nvPr/>
              </p:nvSpPr>
              <p:spPr>
                <a:xfrm>
                  <a:off x="5318097" y="1191026"/>
                  <a:ext cx="46959" cy="30317"/>
                </a:xfrm>
                <a:custGeom>
                  <a:avLst/>
                  <a:gdLst/>
                  <a:ahLst/>
                  <a:cxnLst/>
                  <a:rect l="l" t="t" r="r" b="b"/>
                  <a:pathLst>
                    <a:path w="1346" h="869" extrusionOk="0">
                      <a:moveTo>
                        <a:pt x="1312" y="0"/>
                      </a:moveTo>
                      <a:cubicBezTo>
                        <a:pt x="823" y="156"/>
                        <a:pt x="367" y="423"/>
                        <a:pt x="22" y="812"/>
                      </a:cubicBezTo>
                      <a:cubicBezTo>
                        <a:pt x="0" y="824"/>
                        <a:pt x="22" y="868"/>
                        <a:pt x="33" y="868"/>
                      </a:cubicBezTo>
                      <a:lnTo>
                        <a:pt x="55" y="868"/>
                      </a:lnTo>
                      <a:cubicBezTo>
                        <a:pt x="423" y="512"/>
                        <a:pt x="845" y="211"/>
                        <a:pt x="1323" y="33"/>
                      </a:cubicBezTo>
                      <a:cubicBezTo>
                        <a:pt x="1345" y="33"/>
                        <a:pt x="1335" y="0"/>
                        <a:pt x="1323"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348" name="Google Shape;22568;p34">
                  <a:extLst>
                    <a:ext uri="{FF2B5EF4-FFF2-40B4-BE49-F238E27FC236}">
                      <a16:creationId xmlns:a16="http://schemas.microsoft.com/office/drawing/2014/main" id="{B17768CD-3F97-452A-BF95-F3D92E4CD23C}"/>
                    </a:ext>
                  </a:extLst>
                </p:cNvPr>
                <p:cNvSpPr/>
                <p:nvPr/>
              </p:nvSpPr>
              <p:spPr>
                <a:xfrm>
                  <a:off x="5321202" y="1314809"/>
                  <a:ext cx="37644" cy="18281"/>
                </a:xfrm>
                <a:custGeom>
                  <a:avLst/>
                  <a:gdLst/>
                  <a:ahLst/>
                  <a:cxnLst/>
                  <a:rect l="l" t="t" r="r" b="b"/>
                  <a:pathLst>
                    <a:path w="1079" h="524" extrusionOk="0">
                      <a:moveTo>
                        <a:pt x="45" y="0"/>
                      </a:moveTo>
                      <a:cubicBezTo>
                        <a:pt x="22" y="0"/>
                        <a:pt x="0" y="45"/>
                        <a:pt x="22" y="78"/>
                      </a:cubicBezTo>
                      <a:cubicBezTo>
                        <a:pt x="267" y="367"/>
                        <a:pt x="645" y="523"/>
                        <a:pt x="1012" y="523"/>
                      </a:cubicBezTo>
                      <a:lnTo>
                        <a:pt x="1045" y="523"/>
                      </a:lnTo>
                      <a:cubicBezTo>
                        <a:pt x="1078" y="523"/>
                        <a:pt x="1078" y="456"/>
                        <a:pt x="1045" y="456"/>
                      </a:cubicBezTo>
                      <a:cubicBezTo>
                        <a:pt x="678" y="456"/>
                        <a:pt x="322" y="289"/>
                        <a:pt x="67" y="12"/>
                      </a:cubicBezTo>
                      <a:cubicBezTo>
                        <a:pt x="55" y="12"/>
                        <a:pt x="55" y="0"/>
                        <a:pt x="4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349" name="Google Shape;22569;p34">
                  <a:extLst>
                    <a:ext uri="{FF2B5EF4-FFF2-40B4-BE49-F238E27FC236}">
                      <a16:creationId xmlns:a16="http://schemas.microsoft.com/office/drawing/2014/main" id="{4C5FBF18-77E6-49BC-B414-68C82052C142}"/>
                    </a:ext>
                  </a:extLst>
                </p:cNvPr>
                <p:cNvSpPr/>
                <p:nvPr/>
              </p:nvSpPr>
              <p:spPr>
                <a:xfrm>
                  <a:off x="5314189" y="1335742"/>
                  <a:ext cx="27980" cy="34190"/>
                </a:xfrm>
                <a:custGeom>
                  <a:avLst/>
                  <a:gdLst/>
                  <a:ahLst/>
                  <a:cxnLst/>
                  <a:rect l="l" t="t" r="r" b="b"/>
                  <a:pathLst>
                    <a:path w="802" h="980" extrusionOk="0">
                      <a:moveTo>
                        <a:pt x="34" y="1"/>
                      </a:moveTo>
                      <a:cubicBezTo>
                        <a:pt x="11" y="1"/>
                        <a:pt x="1" y="34"/>
                        <a:pt x="11" y="45"/>
                      </a:cubicBezTo>
                      <a:cubicBezTo>
                        <a:pt x="179" y="413"/>
                        <a:pt x="456" y="724"/>
                        <a:pt x="757" y="979"/>
                      </a:cubicBezTo>
                      <a:lnTo>
                        <a:pt x="768" y="979"/>
                      </a:lnTo>
                      <a:cubicBezTo>
                        <a:pt x="790" y="979"/>
                        <a:pt x="802" y="946"/>
                        <a:pt x="779" y="935"/>
                      </a:cubicBezTo>
                      <a:cubicBezTo>
                        <a:pt x="479" y="668"/>
                        <a:pt x="246" y="346"/>
                        <a:pt x="45" y="12"/>
                      </a:cubicBezTo>
                      <a:cubicBezTo>
                        <a:pt x="45" y="1"/>
                        <a:pt x="34" y="1"/>
                        <a:pt x="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350" name="Google Shape;22570;p34">
                  <a:extLst>
                    <a:ext uri="{FF2B5EF4-FFF2-40B4-BE49-F238E27FC236}">
                      <a16:creationId xmlns:a16="http://schemas.microsoft.com/office/drawing/2014/main" id="{0ABC1001-5136-4F2F-8CA8-E8E83C74EFDF}"/>
                    </a:ext>
                  </a:extLst>
                </p:cNvPr>
                <p:cNvSpPr/>
                <p:nvPr/>
              </p:nvSpPr>
              <p:spPr>
                <a:xfrm>
                  <a:off x="5338262" y="1361769"/>
                  <a:ext cx="43854" cy="29899"/>
                </a:xfrm>
                <a:custGeom>
                  <a:avLst/>
                  <a:gdLst/>
                  <a:ahLst/>
                  <a:cxnLst/>
                  <a:rect l="l" t="t" r="r" b="b"/>
                  <a:pathLst>
                    <a:path w="1257" h="857" extrusionOk="0">
                      <a:moveTo>
                        <a:pt x="23" y="0"/>
                      </a:moveTo>
                      <a:cubicBezTo>
                        <a:pt x="11" y="0"/>
                        <a:pt x="0" y="22"/>
                        <a:pt x="11" y="45"/>
                      </a:cubicBezTo>
                      <a:cubicBezTo>
                        <a:pt x="334" y="411"/>
                        <a:pt x="757" y="690"/>
                        <a:pt x="1224" y="856"/>
                      </a:cubicBezTo>
                      <a:cubicBezTo>
                        <a:pt x="1246" y="856"/>
                        <a:pt x="1257" y="812"/>
                        <a:pt x="1235" y="812"/>
                      </a:cubicBezTo>
                      <a:cubicBezTo>
                        <a:pt x="779" y="634"/>
                        <a:pt x="379" y="356"/>
                        <a:pt x="4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351" name="Google Shape;22571;p34">
                  <a:extLst>
                    <a:ext uri="{FF2B5EF4-FFF2-40B4-BE49-F238E27FC236}">
                      <a16:creationId xmlns:a16="http://schemas.microsoft.com/office/drawing/2014/main" id="{7679DCCD-7E14-4160-A6AE-B75E1913B529}"/>
                    </a:ext>
                  </a:extLst>
                </p:cNvPr>
                <p:cNvSpPr/>
                <p:nvPr/>
              </p:nvSpPr>
              <p:spPr>
                <a:xfrm>
                  <a:off x="5348729" y="1348163"/>
                  <a:ext cx="29933" cy="15944"/>
                </a:xfrm>
                <a:custGeom>
                  <a:avLst/>
                  <a:gdLst/>
                  <a:ahLst/>
                  <a:cxnLst/>
                  <a:rect l="l" t="t" r="r" b="b"/>
                  <a:pathLst>
                    <a:path w="858" h="457" extrusionOk="0">
                      <a:moveTo>
                        <a:pt x="34" y="1"/>
                      </a:moveTo>
                      <a:cubicBezTo>
                        <a:pt x="12" y="1"/>
                        <a:pt x="0" y="45"/>
                        <a:pt x="22" y="57"/>
                      </a:cubicBezTo>
                      <a:cubicBezTo>
                        <a:pt x="245" y="267"/>
                        <a:pt x="534" y="390"/>
                        <a:pt x="823" y="457"/>
                      </a:cubicBezTo>
                      <a:lnTo>
                        <a:pt x="835" y="457"/>
                      </a:lnTo>
                      <a:cubicBezTo>
                        <a:pt x="857" y="457"/>
                        <a:pt x="857" y="412"/>
                        <a:pt x="835" y="401"/>
                      </a:cubicBezTo>
                      <a:cubicBezTo>
                        <a:pt x="546" y="334"/>
                        <a:pt x="279" y="190"/>
                        <a:pt x="45" y="12"/>
                      </a:cubicBezTo>
                      <a:cubicBezTo>
                        <a:pt x="34" y="12"/>
                        <a:pt x="34" y="1"/>
                        <a:pt x="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352" name="Google Shape;22572;p34">
                  <a:extLst>
                    <a:ext uri="{FF2B5EF4-FFF2-40B4-BE49-F238E27FC236}">
                      <a16:creationId xmlns:a16="http://schemas.microsoft.com/office/drawing/2014/main" id="{4AB62E45-11A5-4A81-87BC-22DDC810613B}"/>
                    </a:ext>
                  </a:extLst>
                </p:cNvPr>
                <p:cNvSpPr/>
                <p:nvPr/>
              </p:nvSpPr>
              <p:spPr>
                <a:xfrm>
                  <a:off x="5301385" y="1297714"/>
                  <a:ext cx="8582" cy="22188"/>
                </a:xfrm>
                <a:custGeom>
                  <a:avLst/>
                  <a:gdLst/>
                  <a:ahLst/>
                  <a:cxnLst/>
                  <a:rect l="l" t="t" r="r" b="b"/>
                  <a:pathLst>
                    <a:path w="246" h="636" extrusionOk="0">
                      <a:moveTo>
                        <a:pt x="190" y="390"/>
                      </a:moveTo>
                      <a:cubicBezTo>
                        <a:pt x="223" y="479"/>
                        <a:pt x="234" y="568"/>
                        <a:pt x="245" y="635"/>
                      </a:cubicBezTo>
                      <a:lnTo>
                        <a:pt x="245" y="635"/>
                      </a:lnTo>
                      <a:cubicBezTo>
                        <a:pt x="234" y="568"/>
                        <a:pt x="223" y="479"/>
                        <a:pt x="190" y="390"/>
                      </a:cubicBezTo>
                      <a:close/>
                      <a:moveTo>
                        <a:pt x="190" y="390"/>
                      </a:moveTo>
                      <a:lnTo>
                        <a:pt x="190" y="390"/>
                      </a:lnTo>
                      <a:lnTo>
                        <a:pt x="190" y="390"/>
                      </a:lnTo>
                      <a:close/>
                      <a:moveTo>
                        <a:pt x="190" y="390"/>
                      </a:moveTo>
                      <a:lnTo>
                        <a:pt x="190" y="390"/>
                      </a:lnTo>
                      <a:lnTo>
                        <a:pt x="190" y="390"/>
                      </a:lnTo>
                      <a:close/>
                      <a:moveTo>
                        <a:pt x="178" y="379"/>
                      </a:moveTo>
                      <a:lnTo>
                        <a:pt x="190" y="379"/>
                      </a:lnTo>
                      <a:lnTo>
                        <a:pt x="178" y="379"/>
                      </a:lnTo>
                      <a:close/>
                      <a:moveTo>
                        <a:pt x="178" y="379"/>
                      </a:moveTo>
                      <a:lnTo>
                        <a:pt x="178" y="379"/>
                      </a:lnTo>
                      <a:lnTo>
                        <a:pt x="178" y="379"/>
                      </a:lnTo>
                      <a:close/>
                      <a:moveTo>
                        <a:pt x="178" y="368"/>
                      </a:moveTo>
                      <a:lnTo>
                        <a:pt x="178" y="379"/>
                      </a:lnTo>
                      <a:lnTo>
                        <a:pt x="178" y="368"/>
                      </a:lnTo>
                      <a:close/>
                      <a:moveTo>
                        <a:pt x="178" y="368"/>
                      </a:moveTo>
                      <a:lnTo>
                        <a:pt x="178" y="368"/>
                      </a:lnTo>
                      <a:lnTo>
                        <a:pt x="178" y="368"/>
                      </a:lnTo>
                      <a:close/>
                      <a:moveTo>
                        <a:pt x="178" y="357"/>
                      </a:moveTo>
                      <a:lnTo>
                        <a:pt x="178" y="368"/>
                      </a:lnTo>
                      <a:lnTo>
                        <a:pt x="178" y="357"/>
                      </a:lnTo>
                      <a:close/>
                      <a:moveTo>
                        <a:pt x="178" y="357"/>
                      </a:moveTo>
                      <a:lnTo>
                        <a:pt x="178" y="357"/>
                      </a:lnTo>
                      <a:lnTo>
                        <a:pt x="178" y="357"/>
                      </a:lnTo>
                      <a:close/>
                      <a:moveTo>
                        <a:pt x="0" y="1"/>
                      </a:moveTo>
                      <a:cubicBezTo>
                        <a:pt x="56" y="112"/>
                        <a:pt x="123" y="212"/>
                        <a:pt x="178" y="357"/>
                      </a:cubicBezTo>
                      <a:cubicBezTo>
                        <a:pt x="123" y="212"/>
                        <a:pt x="56" y="112"/>
                        <a:pt x="0" y="1"/>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353" name="Google Shape;22573;p34">
                  <a:extLst>
                    <a:ext uri="{FF2B5EF4-FFF2-40B4-BE49-F238E27FC236}">
                      <a16:creationId xmlns:a16="http://schemas.microsoft.com/office/drawing/2014/main" id="{C54FDEE0-5C5B-4DF9-B6FC-EA9F8A04C143}"/>
                    </a:ext>
                  </a:extLst>
                </p:cNvPr>
                <p:cNvSpPr/>
                <p:nvPr/>
              </p:nvSpPr>
              <p:spPr>
                <a:xfrm>
                  <a:off x="5301385" y="1297714"/>
                  <a:ext cx="88510" cy="91615"/>
                </a:xfrm>
                <a:custGeom>
                  <a:avLst/>
                  <a:gdLst/>
                  <a:ahLst/>
                  <a:cxnLst/>
                  <a:rect l="l" t="t" r="r" b="b"/>
                  <a:pathLst>
                    <a:path w="2537" h="2626" extrusionOk="0">
                      <a:moveTo>
                        <a:pt x="0" y="1"/>
                      </a:moveTo>
                      <a:lnTo>
                        <a:pt x="0" y="1"/>
                      </a:lnTo>
                      <a:cubicBezTo>
                        <a:pt x="56" y="112"/>
                        <a:pt x="123" y="212"/>
                        <a:pt x="178" y="357"/>
                      </a:cubicBezTo>
                      <a:lnTo>
                        <a:pt x="178" y="368"/>
                      </a:lnTo>
                      <a:lnTo>
                        <a:pt x="178" y="379"/>
                      </a:lnTo>
                      <a:lnTo>
                        <a:pt x="190" y="379"/>
                      </a:lnTo>
                      <a:lnTo>
                        <a:pt x="190" y="390"/>
                      </a:lnTo>
                      <a:cubicBezTo>
                        <a:pt x="223" y="479"/>
                        <a:pt x="234" y="568"/>
                        <a:pt x="245" y="635"/>
                      </a:cubicBezTo>
                      <a:cubicBezTo>
                        <a:pt x="323" y="757"/>
                        <a:pt x="412" y="880"/>
                        <a:pt x="501" y="1002"/>
                      </a:cubicBezTo>
                      <a:cubicBezTo>
                        <a:pt x="668" y="1246"/>
                        <a:pt x="835" y="1480"/>
                        <a:pt x="1024" y="1703"/>
                      </a:cubicBezTo>
                      <a:cubicBezTo>
                        <a:pt x="1202" y="1903"/>
                        <a:pt x="1413" y="2081"/>
                        <a:pt x="1646" y="2237"/>
                      </a:cubicBezTo>
                      <a:cubicBezTo>
                        <a:pt x="1903" y="2392"/>
                        <a:pt x="2180" y="2526"/>
                        <a:pt x="2459" y="2625"/>
                      </a:cubicBezTo>
                      <a:lnTo>
                        <a:pt x="2481" y="2625"/>
                      </a:lnTo>
                      <a:cubicBezTo>
                        <a:pt x="2526" y="2625"/>
                        <a:pt x="2536" y="2526"/>
                        <a:pt x="2481" y="2504"/>
                      </a:cubicBezTo>
                      <a:cubicBezTo>
                        <a:pt x="1992" y="2292"/>
                        <a:pt x="1513" y="2036"/>
                        <a:pt x="1146" y="1636"/>
                      </a:cubicBezTo>
                      <a:cubicBezTo>
                        <a:pt x="957" y="1424"/>
                        <a:pt x="790" y="1202"/>
                        <a:pt x="635" y="969"/>
                      </a:cubicBezTo>
                      <a:cubicBezTo>
                        <a:pt x="482" y="750"/>
                        <a:pt x="328" y="531"/>
                        <a:pt x="185" y="301"/>
                      </a:cubicBezTo>
                      <a:lnTo>
                        <a:pt x="185" y="301"/>
                      </a:lnTo>
                      <a:cubicBezTo>
                        <a:pt x="190" y="304"/>
                        <a:pt x="195" y="307"/>
                        <a:pt x="201" y="312"/>
                      </a:cubicBezTo>
                      <a:cubicBezTo>
                        <a:pt x="290" y="390"/>
                        <a:pt x="378" y="479"/>
                        <a:pt x="479" y="524"/>
                      </a:cubicBezTo>
                      <a:cubicBezTo>
                        <a:pt x="479" y="535"/>
                        <a:pt x="490" y="535"/>
                        <a:pt x="490" y="535"/>
                      </a:cubicBezTo>
                      <a:cubicBezTo>
                        <a:pt x="512" y="535"/>
                        <a:pt x="512" y="490"/>
                        <a:pt x="501" y="479"/>
                      </a:cubicBezTo>
                      <a:cubicBezTo>
                        <a:pt x="435" y="390"/>
                        <a:pt x="334" y="312"/>
                        <a:pt x="257" y="235"/>
                      </a:cubicBezTo>
                      <a:cubicBezTo>
                        <a:pt x="168" y="156"/>
                        <a:pt x="79" y="79"/>
                        <a:pt x="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354" name="Google Shape;22574;p34">
                  <a:extLst>
                    <a:ext uri="{FF2B5EF4-FFF2-40B4-BE49-F238E27FC236}">
                      <a16:creationId xmlns:a16="http://schemas.microsoft.com/office/drawing/2014/main" id="{9FD88CDE-6360-4413-A293-3E321143A24E}"/>
                    </a:ext>
                  </a:extLst>
                </p:cNvPr>
                <p:cNvSpPr/>
                <p:nvPr/>
              </p:nvSpPr>
              <p:spPr>
                <a:xfrm>
                  <a:off x="5310316" y="1335742"/>
                  <a:ext cx="10117" cy="15176"/>
                </a:xfrm>
                <a:custGeom>
                  <a:avLst/>
                  <a:gdLst/>
                  <a:ahLst/>
                  <a:cxnLst/>
                  <a:rect l="l" t="t" r="r" b="b"/>
                  <a:pathLst>
                    <a:path w="290" h="435" extrusionOk="0">
                      <a:moveTo>
                        <a:pt x="1" y="1"/>
                      </a:moveTo>
                      <a:cubicBezTo>
                        <a:pt x="1" y="57"/>
                        <a:pt x="11" y="123"/>
                        <a:pt x="34" y="190"/>
                      </a:cubicBezTo>
                      <a:cubicBezTo>
                        <a:pt x="90" y="268"/>
                        <a:pt x="156" y="346"/>
                        <a:pt x="234" y="423"/>
                      </a:cubicBezTo>
                      <a:cubicBezTo>
                        <a:pt x="234" y="435"/>
                        <a:pt x="245" y="435"/>
                        <a:pt x="256" y="435"/>
                      </a:cubicBezTo>
                      <a:cubicBezTo>
                        <a:pt x="278" y="435"/>
                        <a:pt x="290" y="390"/>
                        <a:pt x="268" y="368"/>
                      </a:cubicBezTo>
                      <a:lnTo>
                        <a:pt x="1" y="1"/>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355" name="Google Shape;22575;p34">
                  <a:extLst>
                    <a:ext uri="{FF2B5EF4-FFF2-40B4-BE49-F238E27FC236}">
                      <a16:creationId xmlns:a16="http://schemas.microsoft.com/office/drawing/2014/main" id="{51B39C74-CAAC-42DA-94EF-046B715B6782}"/>
                    </a:ext>
                  </a:extLst>
                </p:cNvPr>
                <p:cNvSpPr/>
                <p:nvPr/>
              </p:nvSpPr>
              <p:spPr>
                <a:xfrm>
                  <a:off x="5233876" y="1166813"/>
                  <a:ext cx="57843" cy="85544"/>
                </a:xfrm>
                <a:custGeom>
                  <a:avLst/>
                  <a:gdLst/>
                  <a:ahLst/>
                  <a:cxnLst/>
                  <a:rect l="l" t="t" r="r" b="b"/>
                  <a:pathLst>
                    <a:path w="1658" h="2452" extrusionOk="0">
                      <a:moveTo>
                        <a:pt x="455" y="1"/>
                      </a:moveTo>
                      <a:cubicBezTo>
                        <a:pt x="245" y="1"/>
                        <a:pt x="0" y="127"/>
                        <a:pt x="0" y="127"/>
                      </a:cubicBezTo>
                      <a:cubicBezTo>
                        <a:pt x="0" y="127"/>
                        <a:pt x="5" y="126"/>
                        <a:pt x="14" y="126"/>
                      </a:cubicBezTo>
                      <a:cubicBezTo>
                        <a:pt x="43" y="126"/>
                        <a:pt x="119" y="132"/>
                        <a:pt x="245" y="183"/>
                      </a:cubicBezTo>
                      <a:cubicBezTo>
                        <a:pt x="412" y="260"/>
                        <a:pt x="556" y="428"/>
                        <a:pt x="679" y="661"/>
                      </a:cubicBezTo>
                      <a:cubicBezTo>
                        <a:pt x="801" y="895"/>
                        <a:pt x="667" y="1217"/>
                        <a:pt x="790" y="1784"/>
                      </a:cubicBezTo>
                      <a:cubicBezTo>
                        <a:pt x="912" y="2351"/>
                        <a:pt x="1369" y="2452"/>
                        <a:pt x="1369" y="2452"/>
                      </a:cubicBezTo>
                      <a:lnTo>
                        <a:pt x="1480" y="2396"/>
                      </a:lnTo>
                      <a:lnTo>
                        <a:pt x="1646" y="1695"/>
                      </a:lnTo>
                      <a:cubicBezTo>
                        <a:pt x="1646" y="1695"/>
                        <a:pt x="1658" y="1128"/>
                        <a:pt x="1591" y="928"/>
                      </a:cubicBezTo>
                      <a:cubicBezTo>
                        <a:pt x="1535" y="717"/>
                        <a:pt x="1379" y="561"/>
                        <a:pt x="1179" y="450"/>
                      </a:cubicBezTo>
                      <a:cubicBezTo>
                        <a:pt x="979" y="339"/>
                        <a:pt x="801" y="94"/>
                        <a:pt x="568" y="16"/>
                      </a:cubicBezTo>
                      <a:cubicBezTo>
                        <a:pt x="533" y="5"/>
                        <a:pt x="494" y="1"/>
                        <a:pt x="45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356" name="Google Shape;22576;p34">
                  <a:extLst>
                    <a:ext uri="{FF2B5EF4-FFF2-40B4-BE49-F238E27FC236}">
                      <a16:creationId xmlns:a16="http://schemas.microsoft.com/office/drawing/2014/main" id="{4DFD81FE-8D96-49CA-A93F-023670CA2FC4}"/>
                    </a:ext>
                  </a:extLst>
                </p:cNvPr>
                <p:cNvSpPr/>
                <p:nvPr/>
              </p:nvSpPr>
              <p:spPr>
                <a:xfrm>
                  <a:off x="5270334" y="1189072"/>
                  <a:ext cx="21386" cy="63286"/>
                </a:xfrm>
                <a:custGeom>
                  <a:avLst/>
                  <a:gdLst/>
                  <a:ahLst/>
                  <a:cxnLst/>
                  <a:rect l="l" t="t" r="r" b="b"/>
                  <a:pathLst>
                    <a:path w="613" h="1814" extrusionOk="0">
                      <a:moveTo>
                        <a:pt x="379" y="0"/>
                      </a:moveTo>
                      <a:cubicBezTo>
                        <a:pt x="324" y="23"/>
                        <a:pt x="290" y="79"/>
                        <a:pt x="257" y="145"/>
                      </a:cubicBezTo>
                      <a:cubicBezTo>
                        <a:pt x="156" y="323"/>
                        <a:pt x="201" y="546"/>
                        <a:pt x="245" y="746"/>
                      </a:cubicBezTo>
                      <a:cubicBezTo>
                        <a:pt x="257" y="779"/>
                        <a:pt x="267" y="813"/>
                        <a:pt x="257" y="835"/>
                      </a:cubicBezTo>
                      <a:cubicBezTo>
                        <a:pt x="245" y="857"/>
                        <a:pt x="235" y="880"/>
                        <a:pt x="212" y="902"/>
                      </a:cubicBezTo>
                      <a:cubicBezTo>
                        <a:pt x="123" y="1001"/>
                        <a:pt x="79" y="1135"/>
                        <a:pt x="34" y="1268"/>
                      </a:cubicBezTo>
                      <a:cubicBezTo>
                        <a:pt x="23" y="1324"/>
                        <a:pt x="1" y="1380"/>
                        <a:pt x="1" y="1436"/>
                      </a:cubicBezTo>
                      <a:cubicBezTo>
                        <a:pt x="1" y="1535"/>
                        <a:pt x="34" y="1624"/>
                        <a:pt x="101" y="1703"/>
                      </a:cubicBezTo>
                      <a:cubicBezTo>
                        <a:pt x="223" y="1792"/>
                        <a:pt x="324" y="1814"/>
                        <a:pt x="324" y="1814"/>
                      </a:cubicBezTo>
                      <a:lnTo>
                        <a:pt x="435" y="1758"/>
                      </a:lnTo>
                      <a:lnTo>
                        <a:pt x="601" y="1057"/>
                      </a:lnTo>
                      <a:cubicBezTo>
                        <a:pt x="601" y="1057"/>
                        <a:pt x="613" y="490"/>
                        <a:pt x="546" y="290"/>
                      </a:cubicBezTo>
                      <a:cubicBezTo>
                        <a:pt x="512" y="178"/>
                        <a:pt x="457" y="8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357" name="Google Shape;22577;p34">
                  <a:extLst>
                    <a:ext uri="{FF2B5EF4-FFF2-40B4-BE49-F238E27FC236}">
                      <a16:creationId xmlns:a16="http://schemas.microsoft.com/office/drawing/2014/main" id="{E11458AE-90A0-4912-8788-A6E5665D330D}"/>
                    </a:ext>
                  </a:extLst>
                </p:cNvPr>
                <p:cNvSpPr/>
                <p:nvPr/>
              </p:nvSpPr>
              <p:spPr>
                <a:xfrm>
                  <a:off x="5261787" y="1180175"/>
                  <a:ext cx="26061" cy="60146"/>
                </a:xfrm>
                <a:custGeom>
                  <a:avLst/>
                  <a:gdLst/>
                  <a:ahLst/>
                  <a:cxnLst/>
                  <a:rect l="l" t="t" r="r" b="b"/>
                  <a:pathLst>
                    <a:path w="747" h="1724" extrusionOk="0">
                      <a:moveTo>
                        <a:pt x="1" y="0"/>
                      </a:moveTo>
                      <a:lnTo>
                        <a:pt x="1" y="11"/>
                      </a:lnTo>
                      <a:cubicBezTo>
                        <a:pt x="35" y="11"/>
                        <a:pt x="68" y="45"/>
                        <a:pt x="90" y="67"/>
                      </a:cubicBezTo>
                      <a:cubicBezTo>
                        <a:pt x="124" y="100"/>
                        <a:pt x="146" y="134"/>
                        <a:pt x="168" y="166"/>
                      </a:cubicBezTo>
                      <a:cubicBezTo>
                        <a:pt x="213" y="233"/>
                        <a:pt x="246" y="300"/>
                        <a:pt x="279" y="378"/>
                      </a:cubicBezTo>
                      <a:cubicBezTo>
                        <a:pt x="335" y="522"/>
                        <a:pt x="368" y="690"/>
                        <a:pt x="357" y="845"/>
                      </a:cubicBezTo>
                      <a:cubicBezTo>
                        <a:pt x="357" y="923"/>
                        <a:pt x="346" y="1012"/>
                        <a:pt x="368" y="1090"/>
                      </a:cubicBezTo>
                      <a:cubicBezTo>
                        <a:pt x="391" y="1179"/>
                        <a:pt x="446" y="1256"/>
                        <a:pt x="502" y="1312"/>
                      </a:cubicBezTo>
                      <a:cubicBezTo>
                        <a:pt x="546" y="1379"/>
                        <a:pt x="601" y="1434"/>
                        <a:pt x="646" y="1501"/>
                      </a:cubicBezTo>
                      <a:cubicBezTo>
                        <a:pt x="690" y="1568"/>
                        <a:pt x="724" y="1635"/>
                        <a:pt x="724" y="1724"/>
                      </a:cubicBezTo>
                      <a:lnTo>
                        <a:pt x="735" y="1724"/>
                      </a:lnTo>
                      <a:cubicBezTo>
                        <a:pt x="747" y="1635"/>
                        <a:pt x="724" y="1557"/>
                        <a:pt x="690" y="1479"/>
                      </a:cubicBezTo>
                      <a:cubicBezTo>
                        <a:pt x="646" y="1401"/>
                        <a:pt x="591" y="1345"/>
                        <a:pt x="546" y="1279"/>
                      </a:cubicBezTo>
                      <a:cubicBezTo>
                        <a:pt x="502" y="1212"/>
                        <a:pt x="457" y="1145"/>
                        <a:pt x="435" y="1078"/>
                      </a:cubicBezTo>
                      <a:cubicBezTo>
                        <a:pt x="413" y="1012"/>
                        <a:pt x="413" y="923"/>
                        <a:pt x="413" y="845"/>
                      </a:cubicBezTo>
                      <a:cubicBezTo>
                        <a:pt x="413" y="678"/>
                        <a:pt x="368" y="512"/>
                        <a:pt x="302" y="367"/>
                      </a:cubicBezTo>
                      <a:cubicBezTo>
                        <a:pt x="268" y="289"/>
                        <a:pt x="223" y="223"/>
                        <a:pt x="179" y="156"/>
                      </a:cubicBezTo>
                      <a:cubicBezTo>
                        <a:pt x="157" y="122"/>
                        <a:pt x="134" y="89"/>
                        <a:pt x="101" y="55"/>
                      </a:cubicBezTo>
                      <a:cubicBezTo>
                        <a:pt x="79" y="33"/>
                        <a:pt x="35" y="0"/>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358" name="Google Shape;22578;p34">
                  <a:extLst>
                    <a:ext uri="{FF2B5EF4-FFF2-40B4-BE49-F238E27FC236}">
                      <a16:creationId xmlns:a16="http://schemas.microsoft.com/office/drawing/2014/main" id="{3A45017D-4B82-48D2-84DE-2154EA129C71}"/>
                    </a:ext>
                  </a:extLst>
                </p:cNvPr>
                <p:cNvSpPr/>
                <p:nvPr/>
              </p:nvSpPr>
              <p:spPr>
                <a:xfrm>
                  <a:off x="5276544" y="1220506"/>
                  <a:ext cx="11304" cy="19816"/>
                </a:xfrm>
                <a:custGeom>
                  <a:avLst/>
                  <a:gdLst/>
                  <a:ahLst/>
                  <a:cxnLst/>
                  <a:rect l="l" t="t" r="r" b="b"/>
                  <a:pathLst>
                    <a:path w="324" h="568" extrusionOk="0">
                      <a:moveTo>
                        <a:pt x="34" y="1"/>
                      </a:moveTo>
                      <a:cubicBezTo>
                        <a:pt x="23" y="11"/>
                        <a:pt x="12" y="34"/>
                        <a:pt x="1" y="56"/>
                      </a:cubicBezTo>
                      <a:cubicBezTo>
                        <a:pt x="23" y="90"/>
                        <a:pt x="45" y="123"/>
                        <a:pt x="79" y="156"/>
                      </a:cubicBezTo>
                      <a:cubicBezTo>
                        <a:pt x="123" y="223"/>
                        <a:pt x="178" y="278"/>
                        <a:pt x="223" y="345"/>
                      </a:cubicBezTo>
                      <a:cubicBezTo>
                        <a:pt x="267" y="412"/>
                        <a:pt x="301" y="479"/>
                        <a:pt x="301" y="568"/>
                      </a:cubicBezTo>
                      <a:lnTo>
                        <a:pt x="312" y="568"/>
                      </a:lnTo>
                      <a:cubicBezTo>
                        <a:pt x="324" y="479"/>
                        <a:pt x="301" y="401"/>
                        <a:pt x="267" y="323"/>
                      </a:cubicBezTo>
                      <a:cubicBezTo>
                        <a:pt x="223" y="245"/>
                        <a:pt x="168" y="189"/>
                        <a:pt x="123" y="123"/>
                      </a:cubicBezTo>
                      <a:cubicBezTo>
                        <a:pt x="89" y="78"/>
                        <a:pt x="67" y="34"/>
                        <a:pt x="34" y="1"/>
                      </a:cubicBezTo>
                      <a:close/>
                    </a:path>
                  </a:pathLst>
                </a:custGeom>
                <a:solidFill>
                  <a:srgbClr val="7779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359" name="Google Shape;22579;p34">
                  <a:extLst>
                    <a:ext uri="{FF2B5EF4-FFF2-40B4-BE49-F238E27FC236}">
                      <a16:creationId xmlns:a16="http://schemas.microsoft.com/office/drawing/2014/main" id="{F4F9F391-5C65-4620-9F01-8B99827F1A74}"/>
                    </a:ext>
                  </a:extLst>
                </p:cNvPr>
                <p:cNvSpPr/>
                <p:nvPr/>
              </p:nvSpPr>
              <p:spPr>
                <a:xfrm>
                  <a:off x="5226863" y="1253127"/>
                  <a:ext cx="62518" cy="65344"/>
                </a:xfrm>
                <a:custGeom>
                  <a:avLst/>
                  <a:gdLst/>
                  <a:ahLst/>
                  <a:cxnLst/>
                  <a:rect l="l" t="t" r="r" b="b"/>
                  <a:pathLst>
                    <a:path w="1792" h="1873" extrusionOk="0">
                      <a:moveTo>
                        <a:pt x="1669" y="0"/>
                      </a:moveTo>
                      <a:cubicBezTo>
                        <a:pt x="1669" y="0"/>
                        <a:pt x="1425" y="33"/>
                        <a:pt x="1236" y="178"/>
                      </a:cubicBezTo>
                      <a:cubicBezTo>
                        <a:pt x="1046" y="322"/>
                        <a:pt x="891" y="478"/>
                        <a:pt x="813" y="734"/>
                      </a:cubicBezTo>
                      <a:cubicBezTo>
                        <a:pt x="735" y="1001"/>
                        <a:pt x="579" y="1412"/>
                        <a:pt x="435" y="1590"/>
                      </a:cubicBezTo>
                      <a:cubicBezTo>
                        <a:pt x="279" y="1780"/>
                        <a:pt x="1" y="1813"/>
                        <a:pt x="1" y="1813"/>
                      </a:cubicBezTo>
                      <a:cubicBezTo>
                        <a:pt x="1" y="1813"/>
                        <a:pt x="223" y="1873"/>
                        <a:pt x="435" y="1873"/>
                      </a:cubicBezTo>
                      <a:cubicBezTo>
                        <a:pt x="465" y="1873"/>
                        <a:pt x="495" y="1871"/>
                        <a:pt x="524" y="1869"/>
                      </a:cubicBezTo>
                      <a:cubicBezTo>
                        <a:pt x="757" y="1846"/>
                        <a:pt x="935" y="1735"/>
                        <a:pt x="1091" y="1724"/>
                      </a:cubicBezTo>
                      <a:cubicBezTo>
                        <a:pt x="1247" y="1701"/>
                        <a:pt x="1647" y="1523"/>
                        <a:pt x="1669" y="1323"/>
                      </a:cubicBezTo>
                      <a:cubicBezTo>
                        <a:pt x="1681" y="1134"/>
                        <a:pt x="1691" y="823"/>
                        <a:pt x="1736" y="734"/>
                      </a:cubicBezTo>
                      <a:cubicBezTo>
                        <a:pt x="1780" y="645"/>
                        <a:pt x="1792" y="456"/>
                        <a:pt x="1792" y="334"/>
                      </a:cubicBezTo>
                      <a:lnTo>
                        <a:pt x="1792" y="111"/>
                      </a:lnTo>
                      <a:lnTo>
                        <a:pt x="1669"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360" name="Google Shape;22580;p34">
                  <a:extLst>
                    <a:ext uri="{FF2B5EF4-FFF2-40B4-BE49-F238E27FC236}">
                      <a16:creationId xmlns:a16="http://schemas.microsoft.com/office/drawing/2014/main" id="{1F13FF02-EB51-4077-B1AE-612F283D2108}"/>
                    </a:ext>
                  </a:extLst>
                </p:cNvPr>
                <p:cNvSpPr/>
                <p:nvPr/>
              </p:nvSpPr>
              <p:spPr>
                <a:xfrm>
                  <a:off x="5261019" y="1253127"/>
                  <a:ext cx="28364" cy="31434"/>
                </a:xfrm>
                <a:custGeom>
                  <a:avLst/>
                  <a:gdLst/>
                  <a:ahLst/>
                  <a:cxnLst/>
                  <a:rect l="l" t="t" r="r" b="b"/>
                  <a:pathLst>
                    <a:path w="813" h="901" extrusionOk="0">
                      <a:moveTo>
                        <a:pt x="690" y="0"/>
                      </a:moveTo>
                      <a:cubicBezTo>
                        <a:pt x="690" y="0"/>
                        <a:pt x="446" y="33"/>
                        <a:pt x="257" y="178"/>
                      </a:cubicBezTo>
                      <a:cubicBezTo>
                        <a:pt x="168" y="245"/>
                        <a:pt x="79" y="322"/>
                        <a:pt x="1" y="423"/>
                      </a:cubicBezTo>
                      <a:cubicBezTo>
                        <a:pt x="168" y="489"/>
                        <a:pt x="334" y="567"/>
                        <a:pt x="502" y="645"/>
                      </a:cubicBezTo>
                      <a:cubicBezTo>
                        <a:pt x="557" y="667"/>
                        <a:pt x="601" y="690"/>
                        <a:pt x="646" y="734"/>
                      </a:cubicBezTo>
                      <a:cubicBezTo>
                        <a:pt x="690" y="779"/>
                        <a:pt x="702" y="834"/>
                        <a:pt x="724" y="900"/>
                      </a:cubicBezTo>
                      <a:cubicBezTo>
                        <a:pt x="724" y="823"/>
                        <a:pt x="735" y="767"/>
                        <a:pt x="757" y="734"/>
                      </a:cubicBezTo>
                      <a:cubicBezTo>
                        <a:pt x="801" y="645"/>
                        <a:pt x="813" y="456"/>
                        <a:pt x="813" y="334"/>
                      </a:cubicBezTo>
                      <a:lnTo>
                        <a:pt x="813" y="111"/>
                      </a:lnTo>
                      <a:lnTo>
                        <a:pt x="69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361" name="Google Shape;22581;p34">
                  <a:extLst>
                    <a:ext uri="{FF2B5EF4-FFF2-40B4-BE49-F238E27FC236}">
                      <a16:creationId xmlns:a16="http://schemas.microsoft.com/office/drawing/2014/main" id="{BD1A4B6E-7346-411E-8854-86BB11E67C4F}"/>
                    </a:ext>
                  </a:extLst>
                </p:cNvPr>
                <p:cNvSpPr/>
                <p:nvPr/>
              </p:nvSpPr>
              <p:spPr>
                <a:xfrm>
                  <a:off x="5249018" y="1253476"/>
                  <a:ext cx="42319" cy="59030"/>
                </a:xfrm>
                <a:custGeom>
                  <a:avLst/>
                  <a:gdLst/>
                  <a:ahLst/>
                  <a:cxnLst/>
                  <a:rect l="l" t="t" r="r" b="b"/>
                  <a:pathLst>
                    <a:path w="1213" h="1692" extrusionOk="0">
                      <a:moveTo>
                        <a:pt x="1190" y="1"/>
                      </a:moveTo>
                      <a:cubicBezTo>
                        <a:pt x="1190" y="90"/>
                        <a:pt x="1135" y="156"/>
                        <a:pt x="1068" y="212"/>
                      </a:cubicBezTo>
                      <a:lnTo>
                        <a:pt x="878" y="401"/>
                      </a:lnTo>
                      <a:cubicBezTo>
                        <a:pt x="823" y="468"/>
                        <a:pt x="757" y="535"/>
                        <a:pt x="701" y="613"/>
                      </a:cubicBezTo>
                      <a:cubicBezTo>
                        <a:pt x="645" y="680"/>
                        <a:pt x="612" y="769"/>
                        <a:pt x="579" y="858"/>
                      </a:cubicBezTo>
                      <a:cubicBezTo>
                        <a:pt x="556" y="935"/>
                        <a:pt x="534" y="1024"/>
                        <a:pt x="500" y="1102"/>
                      </a:cubicBezTo>
                      <a:cubicBezTo>
                        <a:pt x="467" y="1180"/>
                        <a:pt x="423" y="1258"/>
                        <a:pt x="378" y="1335"/>
                      </a:cubicBezTo>
                      <a:cubicBezTo>
                        <a:pt x="334" y="1414"/>
                        <a:pt x="278" y="1491"/>
                        <a:pt x="223" y="1547"/>
                      </a:cubicBezTo>
                      <a:cubicBezTo>
                        <a:pt x="156" y="1614"/>
                        <a:pt x="89" y="1669"/>
                        <a:pt x="0" y="1681"/>
                      </a:cubicBezTo>
                      <a:lnTo>
                        <a:pt x="0" y="1691"/>
                      </a:lnTo>
                      <a:cubicBezTo>
                        <a:pt x="89" y="1681"/>
                        <a:pt x="167" y="1625"/>
                        <a:pt x="233" y="1558"/>
                      </a:cubicBezTo>
                      <a:cubicBezTo>
                        <a:pt x="300" y="1503"/>
                        <a:pt x="356" y="1424"/>
                        <a:pt x="401" y="1358"/>
                      </a:cubicBezTo>
                      <a:cubicBezTo>
                        <a:pt x="445" y="1280"/>
                        <a:pt x="500" y="1202"/>
                        <a:pt x="534" y="1124"/>
                      </a:cubicBezTo>
                      <a:cubicBezTo>
                        <a:pt x="579" y="1036"/>
                        <a:pt x="601" y="957"/>
                        <a:pt x="634" y="868"/>
                      </a:cubicBezTo>
                      <a:cubicBezTo>
                        <a:pt x="678" y="702"/>
                        <a:pt x="812" y="579"/>
                        <a:pt x="923" y="446"/>
                      </a:cubicBezTo>
                      <a:cubicBezTo>
                        <a:pt x="990" y="379"/>
                        <a:pt x="1046" y="312"/>
                        <a:pt x="1101" y="245"/>
                      </a:cubicBezTo>
                      <a:cubicBezTo>
                        <a:pt x="1135" y="212"/>
                        <a:pt x="1157" y="179"/>
                        <a:pt x="1179" y="134"/>
                      </a:cubicBezTo>
                      <a:cubicBezTo>
                        <a:pt x="1201" y="90"/>
                        <a:pt x="1212" y="45"/>
                        <a:pt x="11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362" name="Google Shape;22582;p34">
                  <a:extLst>
                    <a:ext uri="{FF2B5EF4-FFF2-40B4-BE49-F238E27FC236}">
                      <a16:creationId xmlns:a16="http://schemas.microsoft.com/office/drawing/2014/main" id="{D12854A6-4111-4903-BC44-577605E736BC}"/>
                    </a:ext>
                  </a:extLst>
                </p:cNvPr>
                <p:cNvSpPr/>
                <p:nvPr/>
              </p:nvSpPr>
              <p:spPr>
                <a:xfrm>
                  <a:off x="5274207" y="1257348"/>
                  <a:ext cx="15176" cy="17130"/>
                </a:xfrm>
                <a:custGeom>
                  <a:avLst/>
                  <a:gdLst/>
                  <a:ahLst/>
                  <a:cxnLst/>
                  <a:rect l="l" t="t" r="r" b="b"/>
                  <a:pathLst>
                    <a:path w="435" h="491" extrusionOk="0">
                      <a:moveTo>
                        <a:pt x="435" y="1"/>
                      </a:moveTo>
                      <a:cubicBezTo>
                        <a:pt x="413" y="35"/>
                        <a:pt x="379" y="68"/>
                        <a:pt x="346" y="101"/>
                      </a:cubicBezTo>
                      <a:lnTo>
                        <a:pt x="156" y="290"/>
                      </a:lnTo>
                      <a:cubicBezTo>
                        <a:pt x="112" y="346"/>
                        <a:pt x="57" y="401"/>
                        <a:pt x="1" y="468"/>
                      </a:cubicBezTo>
                      <a:cubicBezTo>
                        <a:pt x="23" y="480"/>
                        <a:pt x="45" y="490"/>
                        <a:pt x="68" y="490"/>
                      </a:cubicBezTo>
                      <a:cubicBezTo>
                        <a:pt x="112" y="446"/>
                        <a:pt x="156" y="391"/>
                        <a:pt x="201" y="335"/>
                      </a:cubicBezTo>
                      <a:cubicBezTo>
                        <a:pt x="268" y="268"/>
                        <a:pt x="324" y="201"/>
                        <a:pt x="379" y="134"/>
                      </a:cubicBezTo>
                      <a:cubicBezTo>
                        <a:pt x="401" y="112"/>
                        <a:pt x="423" y="79"/>
                        <a:pt x="435" y="57"/>
                      </a:cubicBezTo>
                      <a:lnTo>
                        <a:pt x="435" y="1"/>
                      </a:lnTo>
                      <a:close/>
                    </a:path>
                  </a:pathLst>
                </a:custGeom>
                <a:solidFill>
                  <a:srgbClr val="7779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363" name="Google Shape;22583;p34">
                  <a:extLst>
                    <a:ext uri="{FF2B5EF4-FFF2-40B4-BE49-F238E27FC236}">
                      <a16:creationId xmlns:a16="http://schemas.microsoft.com/office/drawing/2014/main" id="{C45B3DEE-7DE1-4306-BF9D-FDC6A8CACE73}"/>
                    </a:ext>
                  </a:extLst>
                </p:cNvPr>
                <p:cNvSpPr/>
                <p:nvPr/>
              </p:nvSpPr>
              <p:spPr>
                <a:xfrm>
                  <a:off x="5278882" y="1203027"/>
                  <a:ext cx="58227" cy="115373"/>
                </a:xfrm>
                <a:custGeom>
                  <a:avLst/>
                  <a:gdLst/>
                  <a:ahLst/>
                  <a:cxnLst/>
                  <a:rect l="l" t="t" r="r" b="b"/>
                  <a:pathLst>
                    <a:path w="1669" h="3307" extrusionOk="0">
                      <a:moveTo>
                        <a:pt x="1224" y="1"/>
                      </a:moveTo>
                      <a:cubicBezTo>
                        <a:pt x="1224" y="1"/>
                        <a:pt x="934" y="257"/>
                        <a:pt x="712" y="334"/>
                      </a:cubicBezTo>
                      <a:cubicBezTo>
                        <a:pt x="501" y="413"/>
                        <a:pt x="156" y="635"/>
                        <a:pt x="79" y="846"/>
                      </a:cubicBezTo>
                      <a:cubicBezTo>
                        <a:pt x="0" y="1069"/>
                        <a:pt x="56" y="1347"/>
                        <a:pt x="79" y="1414"/>
                      </a:cubicBezTo>
                      <a:cubicBezTo>
                        <a:pt x="145" y="1570"/>
                        <a:pt x="200" y="1547"/>
                        <a:pt x="200" y="1725"/>
                      </a:cubicBezTo>
                      <a:cubicBezTo>
                        <a:pt x="200" y="1903"/>
                        <a:pt x="178" y="2103"/>
                        <a:pt x="301" y="2292"/>
                      </a:cubicBezTo>
                      <a:cubicBezTo>
                        <a:pt x="423" y="2470"/>
                        <a:pt x="590" y="2692"/>
                        <a:pt x="823" y="2870"/>
                      </a:cubicBezTo>
                      <a:cubicBezTo>
                        <a:pt x="1057" y="3038"/>
                        <a:pt x="1179" y="3004"/>
                        <a:pt x="1268" y="3104"/>
                      </a:cubicBezTo>
                      <a:cubicBezTo>
                        <a:pt x="1369" y="3216"/>
                        <a:pt x="1468" y="3305"/>
                        <a:pt x="1468" y="3305"/>
                      </a:cubicBezTo>
                      <a:cubicBezTo>
                        <a:pt x="1468" y="3305"/>
                        <a:pt x="1470" y="3306"/>
                        <a:pt x="1473" y="3306"/>
                      </a:cubicBezTo>
                      <a:cubicBezTo>
                        <a:pt x="1484" y="3306"/>
                        <a:pt x="1503" y="3277"/>
                        <a:pt x="1413" y="2971"/>
                      </a:cubicBezTo>
                      <a:cubicBezTo>
                        <a:pt x="1290" y="2593"/>
                        <a:pt x="1224" y="2459"/>
                        <a:pt x="1046" y="2314"/>
                      </a:cubicBezTo>
                      <a:cubicBezTo>
                        <a:pt x="857" y="2181"/>
                        <a:pt x="645" y="1925"/>
                        <a:pt x="645" y="1925"/>
                      </a:cubicBezTo>
                      <a:lnTo>
                        <a:pt x="645" y="1925"/>
                      </a:lnTo>
                      <a:cubicBezTo>
                        <a:pt x="645" y="1925"/>
                        <a:pt x="968" y="2059"/>
                        <a:pt x="1090" y="2092"/>
                      </a:cubicBezTo>
                      <a:cubicBezTo>
                        <a:pt x="1224" y="2126"/>
                        <a:pt x="1369" y="2126"/>
                        <a:pt x="1458" y="2170"/>
                      </a:cubicBezTo>
                      <a:cubicBezTo>
                        <a:pt x="1547" y="2225"/>
                        <a:pt x="1669" y="2304"/>
                        <a:pt x="1669" y="2304"/>
                      </a:cubicBezTo>
                      <a:cubicBezTo>
                        <a:pt x="1669" y="2304"/>
                        <a:pt x="1636" y="2081"/>
                        <a:pt x="1446" y="1881"/>
                      </a:cubicBezTo>
                      <a:cubicBezTo>
                        <a:pt x="1268" y="1691"/>
                        <a:pt x="1046" y="1658"/>
                        <a:pt x="868" y="1625"/>
                      </a:cubicBezTo>
                      <a:cubicBezTo>
                        <a:pt x="701" y="1580"/>
                        <a:pt x="523" y="1503"/>
                        <a:pt x="445" y="1469"/>
                      </a:cubicBezTo>
                      <a:cubicBezTo>
                        <a:pt x="356" y="1424"/>
                        <a:pt x="356" y="1392"/>
                        <a:pt x="356" y="1392"/>
                      </a:cubicBezTo>
                      <a:cubicBezTo>
                        <a:pt x="356" y="1392"/>
                        <a:pt x="801" y="1091"/>
                        <a:pt x="868" y="880"/>
                      </a:cubicBezTo>
                      <a:cubicBezTo>
                        <a:pt x="946" y="668"/>
                        <a:pt x="890" y="546"/>
                        <a:pt x="1046" y="435"/>
                      </a:cubicBezTo>
                      <a:cubicBezTo>
                        <a:pt x="1191" y="312"/>
                        <a:pt x="1224" y="1"/>
                        <a:pt x="122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364" name="Google Shape;22584;p34">
                  <a:extLst>
                    <a:ext uri="{FF2B5EF4-FFF2-40B4-BE49-F238E27FC236}">
                      <a16:creationId xmlns:a16="http://schemas.microsoft.com/office/drawing/2014/main" id="{19775C1B-2850-4BEE-85AB-D5B82D2D7F3E}"/>
                    </a:ext>
                  </a:extLst>
                </p:cNvPr>
                <p:cNvSpPr/>
                <p:nvPr/>
              </p:nvSpPr>
              <p:spPr>
                <a:xfrm>
                  <a:off x="5278882" y="1220890"/>
                  <a:ext cx="35725" cy="86172"/>
                </a:xfrm>
                <a:custGeom>
                  <a:avLst/>
                  <a:gdLst/>
                  <a:ahLst/>
                  <a:cxnLst/>
                  <a:rect l="l" t="t" r="r" b="b"/>
                  <a:pathLst>
                    <a:path w="1024" h="2470" extrusionOk="0">
                      <a:moveTo>
                        <a:pt x="368" y="0"/>
                      </a:moveTo>
                      <a:lnTo>
                        <a:pt x="368" y="0"/>
                      </a:lnTo>
                      <a:cubicBezTo>
                        <a:pt x="234" y="101"/>
                        <a:pt x="123" y="223"/>
                        <a:pt x="79" y="334"/>
                      </a:cubicBezTo>
                      <a:cubicBezTo>
                        <a:pt x="0" y="557"/>
                        <a:pt x="56" y="835"/>
                        <a:pt x="79" y="902"/>
                      </a:cubicBezTo>
                      <a:cubicBezTo>
                        <a:pt x="145" y="1058"/>
                        <a:pt x="200" y="1035"/>
                        <a:pt x="200" y="1213"/>
                      </a:cubicBezTo>
                      <a:cubicBezTo>
                        <a:pt x="200" y="1391"/>
                        <a:pt x="178" y="1591"/>
                        <a:pt x="301" y="1780"/>
                      </a:cubicBezTo>
                      <a:cubicBezTo>
                        <a:pt x="423" y="1958"/>
                        <a:pt x="590" y="2180"/>
                        <a:pt x="823" y="2358"/>
                      </a:cubicBezTo>
                      <a:cubicBezTo>
                        <a:pt x="902" y="2414"/>
                        <a:pt x="968" y="2447"/>
                        <a:pt x="1023" y="2470"/>
                      </a:cubicBezTo>
                      <a:cubicBezTo>
                        <a:pt x="1001" y="2425"/>
                        <a:pt x="968" y="2381"/>
                        <a:pt x="957" y="2325"/>
                      </a:cubicBezTo>
                      <a:cubicBezTo>
                        <a:pt x="924" y="2259"/>
                        <a:pt x="912" y="2180"/>
                        <a:pt x="879" y="2103"/>
                      </a:cubicBezTo>
                      <a:cubicBezTo>
                        <a:pt x="846" y="2014"/>
                        <a:pt x="790" y="1925"/>
                        <a:pt x="724" y="1858"/>
                      </a:cubicBezTo>
                      <a:cubicBezTo>
                        <a:pt x="679" y="1802"/>
                        <a:pt x="623" y="1758"/>
                        <a:pt x="579" y="1691"/>
                      </a:cubicBezTo>
                      <a:cubicBezTo>
                        <a:pt x="534" y="1614"/>
                        <a:pt x="512" y="1513"/>
                        <a:pt x="457" y="1436"/>
                      </a:cubicBezTo>
                      <a:cubicBezTo>
                        <a:pt x="412" y="1357"/>
                        <a:pt x="323" y="1302"/>
                        <a:pt x="267" y="1224"/>
                      </a:cubicBezTo>
                      <a:cubicBezTo>
                        <a:pt x="212" y="1124"/>
                        <a:pt x="190" y="1013"/>
                        <a:pt x="178" y="902"/>
                      </a:cubicBezTo>
                      <a:cubicBezTo>
                        <a:pt x="168" y="857"/>
                        <a:pt x="168" y="801"/>
                        <a:pt x="156" y="746"/>
                      </a:cubicBezTo>
                      <a:cubicBezTo>
                        <a:pt x="156" y="702"/>
                        <a:pt x="145" y="657"/>
                        <a:pt x="156" y="623"/>
                      </a:cubicBezTo>
                      <a:cubicBezTo>
                        <a:pt x="168" y="557"/>
                        <a:pt x="200" y="512"/>
                        <a:pt x="234" y="457"/>
                      </a:cubicBezTo>
                      <a:cubicBezTo>
                        <a:pt x="279" y="390"/>
                        <a:pt x="390" y="145"/>
                        <a:pt x="3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grpSp>
          <p:grpSp>
            <p:nvGrpSpPr>
              <p:cNvPr id="196" name="Google Shape;22585;p34">
                <a:extLst>
                  <a:ext uri="{FF2B5EF4-FFF2-40B4-BE49-F238E27FC236}">
                    <a16:creationId xmlns:a16="http://schemas.microsoft.com/office/drawing/2014/main" id="{B34DD18C-F0C0-4C67-8513-39A05C2CF3DC}"/>
                  </a:ext>
                </a:extLst>
              </p:cNvPr>
              <p:cNvGrpSpPr/>
              <p:nvPr/>
            </p:nvGrpSpPr>
            <p:grpSpPr>
              <a:xfrm rot="4734361" flipH="1">
                <a:off x="6594004" y="3028111"/>
                <a:ext cx="1382152" cy="1161828"/>
                <a:chOff x="4168732" y="1578984"/>
                <a:chExt cx="556852" cy="468086"/>
              </a:xfrm>
            </p:grpSpPr>
            <p:sp>
              <p:nvSpPr>
                <p:cNvPr id="201" name="Google Shape;22586;p34">
                  <a:extLst>
                    <a:ext uri="{FF2B5EF4-FFF2-40B4-BE49-F238E27FC236}">
                      <a16:creationId xmlns:a16="http://schemas.microsoft.com/office/drawing/2014/main" id="{7F17306D-1674-4A62-9D49-924F1A8B4BDC}"/>
                    </a:ext>
                  </a:extLst>
                </p:cNvPr>
                <p:cNvSpPr/>
                <p:nvPr/>
              </p:nvSpPr>
              <p:spPr>
                <a:xfrm>
                  <a:off x="4624270" y="1578984"/>
                  <a:ext cx="88510" cy="100232"/>
                </a:xfrm>
                <a:custGeom>
                  <a:avLst/>
                  <a:gdLst/>
                  <a:ahLst/>
                  <a:cxnLst/>
                  <a:rect l="l" t="t" r="r" b="b"/>
                  <a:pathLst>
                    <a:path w="2537" h="2873" extrusionOk="0">
                      <a:moveTo>
                        <a:pt x="1467" y="0"/>
                      </a:moveTo>
                      <a:cubicBezTo>
                        <a:pt x="1275" y="0"/>
                        <a:pt x="631" y="347"/>
                        <a:pt x="323" y="826"/>
                      </a:cubicBezTo>
                      <a:cubicBezTo>
                        <a:pt x="1" y="1315"/>
                        <a:pt x="1" y="1926"/>
                        <a:pt x="179" y="2294"/>
                      </a:cubicBezTo>
                      <a:cubicBezTo>
                        <a:pt x="345" y="2660"/>
                        <a:pt x="679" y="2872"/>
                        <a:pt x="679" y="2872"/>
                      </a:cubicBezTo>
                      <a:cubicBezTo>
                        <a:pt x="679" y="2872"/>
                        <a:pt x="1091" y="2594"/>
                        <a:pt x="1246" y="2527"/>
                      </a:cubicBezTo>
                      <a:cubicBezTo>
                        <a:pt x="1390" y="2472"/>
                        <a:pt x="1969" y="2393"/>
                        <a:pt x="2225" y="2227"/>
                      </a:cubicBezTo>
                      <a:cubicBezTo>
                        <a:pt x="2480" y="2071"/>
                        <a:pt x="2536" y="1682"/>
                        <a:pt x="2503" y="1449"/>
                      </a:cubicBezTo>
                      <a:cubicBezTo>
                        <a:pt x="2458" y="1215"/>
                        <a:pt x="1991" y="503"/>
                        <a:pt x="1902" y="381"/>
                      </a:cubicBezTo>
                      <a:cubicBezTo>
                        <a:pt x="1813" y="270"/>
                        <a:pt x="1647" y="25"/>
                        <a:pt x="1491" y="3"/>
                      </a:cubicBezTo>
                      <a:cubicBezTo>
                        <a:pt x="1484" y="1"/>
                        <a:pt x="1476" y="0"/>
                        <a:pt x="1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02" name="Google Shape;22587;p34">
                  <a:extLst>
                    <a:ext uri="{FF2B5EF4-FFF2-40B4-BE49-F238E27FC236}">
                      <a16:creationId xmlns:a16="http://schemas.microsoft.com/office/drawing/2014/main" id="{19EAC42F-C29D-4D4C-B4A8-96DD5DCD46FB}"/>
                    </a:ext>
                  </a:extLst>
                </p:cNvPr>
                <p:cNvSpPr/>
                <p:nvPr/>
              </p:nvSpPr>
              <p:spPr>
                <a:xfrm>
                  <a:off x="4624654" y="1578984"/>
                  <a:ext cx="61332" cy="73927"/>
                </a:xfrm>
                <a:custGeom>
                  <a:avLst/>
                  <a:gdLst/>
                  <a:ahLst/>
                  <a:cxnLst/>
                  <a:rect l="l" t="t" r="r" b="b"/>
                  <a:pathLst>
                    <a:path w="1758" h="2119" extrusionOk="0">
                      <a:moveTo>
                        <a:pt x="1456" y="0"/>
                      </a:moveTo>
                      <a:cubicBezTo>
                        <a:pt x="1264" y="0"/>
                        <a:pt x="620" y="347"/>
                        <a:pt x="312" y="826"/>
                      </a:cubicBezTo>
                      <a:cubicBezTo>
                        <a:pt x="45" y="1226"/>
                        <a:pt x="0" y="1704"/>
                        <a:pt x="89" y="2071"/>
                      </a:cubicBezTo>
                      <a:cubicBezTo>
                        <a:pt x="181" y="2099"/>
                        <a:pt x="281" y="2119"/>
                        <a:pt x="382" y="2119"/>
                      </a:cubicBezTo>
                      <a:cubicBezTo>
                        <a:pt x="403" y="2119"/>
                        <a:pt x="424" y="2118"/>
                        <a:pt x="445" y="2116"/>
                      </a:cubicBezTo>
                      <a:cubicBezTo>
                        <a:pt x="746" y="2094"/>
                        <a:pt x="1013" y="1949"/>
                        <a:pt x="1224" y="1738"/>
                      </a:cubicBezTo>
                      <a:cubicBezTo>
                        <a:pt x="1424" y="1538"/>
                        <a:pt x="1580" y="1281"/>
                        <a:pt x="1658" y="1014"/>
                      </a:cubicBezTo>
                      <a:cubicBezTo>
                        <a:pt x="1747" y="737"/>
                        <a:pt x="1758" y="448"/>
                        <a:pt x="1713" y="158"/>
                      </a:cubicBezTo>
                      <a:cubicBezTo>
                        <a:pt x="1636" y="80"/>
                        <a:pt x="1557" y="13"/>
                        <a:pt x="1480" y="3"/>
                      </a:cubicBezTo>
                      <a:cubicBezTo>
                        <a:pt x="1473" y="1"/>
                        <a:pt x="1465" y="0"/>
                        <a:pt x="1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03" name="Google Shape;22588;p34">
                  <a:extLst>
                    <a:ext uri="{FF2B5EF4-FFF2-40B4-BE49-F238E27FC236}">
                      <a16:creationId xmlns:a16="http://schemas.microsoft.com/office/drawing/2014/main" id="{8140106C-4EC7-4FE0-B08A-103F7ED60634}"/>
                    </a:ext>
                  </a:extLst>
                </p:cNvPr>
                <p:cNvSpPr/>
                <p:nvPr/>
              </p:nvSpPr>
              <p:spPr>
                <a:xfrm>
                  <a:off x="4663066" y="1592625"/>
                  <a:ext cx="9350" cy="29515"/>
                </a:xfrm>
                <a:custGeom>
                  <a:avLst/>
                  <a:gdLst/>
                  <a:ahLst/>
                  <a:cxnLst/>
                  <a:rect l="l" t="t" r="r" b="b"/>
                  <a:pathLst>
                    <a:path w="268" h="846" extrusionOk="0">
                      <a:moveTo>
                        <a:pt x="1" y="1"/>
                      </a:moveTo>
                      <a:cubicBezTo>
                        <a:pt x="68" y="134"/>
                        <a:pt x="123" y="279"/>
                        <a:pt x="157" y="412"/>
                      </a:cubicBezTo>
                      <a:cubicBezTo>
                        <a:pt x="179" y="490"/>
                        <a:pt x="189" y="557"/>
                        <a:pt x="201" y="635"/>
                      </a:cubicBezTo>
                      <a:cubicBezTo>
                        <a:pt x="212" y="702"/>
                        <a:pt x="223" y="768"/>
                        <a:pt x="201" y="835"/>
                      </a:cubicBezTo>
                      <a:lnTo>
                        <a:pt x="256" y="846"/>
                      </a:lnTo>
                      <a:cubicBezTo>
                        <a:pt x="268" y="768"/>
                        <a:pt x="256" y="690"/>
                        <a:pt x="246" y="623"/>
                      </a:cubicBezTo>
                      <a:cubicBezTo>
                        <a:pt x="223" y="546"/>
                        <a:pt x="201" y="479"/>
                        <a:pt x="179" y="412"/>
                      </a:cubicBezTo>
                      <a:cubicBezTo>
                        <a:pt x="134" y="267"/>
                        <a:pt x="78" y="1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04" name="Google Shape;22589;p34">
                  <a:extLst>
                    <a:ext uri="{FF2B5EF4-FFF2-40B4-BE49-F238E27FC236}">
                      <a16:creationId xmlns:a16="http://schemas.microsoft.com/office/drawing/2014/main" id="{937E9421-1ADF-4439-9B01-A7AEF1180392}"/>
                    </a:ext>
                  </a:extLst>
                </p:cNvPr>
                <p:cNvSpPr/>
                <p:nvPr/>
              </p:nvSpPr>
              <p:spPr>
                <a:xfrm>
                  <a:off x="4674300" y="1603127"/>
                  <a:ext cx="21770" cy="11652"/>
                </a:xfrm>
                <a:custGeom>
                  <a:avLst/>
                  <a:gdLst/>
                  <a:ahLst/>
                  <a:cxnLst/>
                  <a:rect l="l" t="t" r="r" b="b"/>
                  <a:pathLst>
                    <a:path w="624" h="334" extrusionOk="0">
                      <a:moveTo>
                        <a:pt x="624" y="0"/>
                      </a:moveTo>
                      <a:lnTo>
                        <a:pt x="624" y="0"/>
                      </a:lnTo>
                      <a:cubicBezTo>
                        <a:pt x="391" y="67"/>
                        <a:pt x="213" y="122"/>
                        <a:pt x="1" y="233"/>
                      </a:cubicBezTo>
                      <a:lnTo>
                        <a:pt x="1" y="334"/>
                      </a:lnTo>
                      <a:cubicBezTo>
                        <a:pt x="201" y="200"/>
                        <a:pt x="401" y="89"/>
                        <a:pt x="6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05" name="Google Shape;22590;p34">
                  <a:extLst>
                    <a:ext uri="{FF2B5EF4-FFF2-40B4-BE49-F238E27FC236}">
                      <a16:creationId xmlns:a16="http://schemas.microsoft.com/office/drawing/2014/main" id="{509B6ACD-ED39-4897-A968-A79995525364}"/>
                    </a:ext>
                  </a:extLst>
                </p:cNvPr>
                <p:cNvSpPr/>
                <p:nvPr/>
              </p:nvSpPr>
              <p:spPr>
                <a:xfrm>
                  <a:off x="4661531" y="1628735"/>
                  <a:ext cx="36492" cy="20584"/>
                </a:xfrm>
                <a:custGeom>
                  <a:avLst/>
                  <a:gdLst/>
                  <a:ahLst/>
                  <a:cxnLst/>
                  <a:rect l="l" t="t" r="r" b="b"/>
                  <a:pathLst>
                    <a:path w="1046" h="590" extrusionOk="0">
                      <a:moveTo>
                        <a:pt x="1046" y="0"/>
                      </a:moveTo>
                      <a:cubicBezTo>
                        <a:pt x="668" y="45"/>
                        <a:pt x="322" y="167"/>
                        <a:pt x="23" y="434"/>
                      </a:cubicBezTo>
                      <a:lnTo>
                        <a:pt x="0" y="589"/>
                      </a:lnTo>
                      <a:cubicBezTo>
                        <a:pt x="267" y="322"/>
                        <a:pt x="668" y="67"/>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06" name="Google Shape;22591;p34">
                  <a:extLst>
                    <a:ext uri="{FF2B5EF4-FFF2-40B4-BE49-F238E27FC236}">
                      <a16:creationId xmlns:a16="http://schemas.microsoft.com/office/drawing/2014/main" id="{4876A3E9-854F-4DE8-8733-3B56AE5D0A1A}"/>
                    </a:ext>
                  </a:extLst>
                </p:cNvPr>
                <p:cNvSpPr/>
                <p:nvPr/>
              </p:nvSpPr>
              <p:spPr>
                <a:xfrm>
                  <a:off x="4643668" y="1628316"/>
                  <a:ext cx="14374" cy="33422"/>
                </a:xfrm>
                <a:custGeom>
                  <a:avLst/>
                  <a:gdLst/>
                  <a:ahLst/>
                  <a:cxnLst/>
                  <a:rect l="l" t="t" r="r" b="b"/>
                  <a:pathLst>
                    <a:path w="412" h="958" extrusionOk="0">
                      <a:moveTo>
                        <a:pt x="1" y="1"/>
                      </a:moveTo>
                      <a:cubicBezTo>
                        <a:pt x="223" y="268"/>
                        <a:pt x="345" y="613"/>
                        <a:pt x="323" y="957"/>
                      </a:cubicBezTo>
                      <a:lnTo>
                        <a:pt x="412" y="868"/>
                      </a:lnTo>
                      <a:cubicBezTo>
                        <a:pt x="401" y="512"/>
                        <a:pt x="245" y="2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07" name="Google Shape;22592;p34">
                  <a:extLst>
                    <a:ext uri="{FF2B5EF4-FFF2-40B4-BE49-F238E27FC236}">
                      <a16:creationId xmlns:a16="http://schemas.microsoft.com/office/drawing/2014/main" id="{31C049FB-AEFC-4CA7-951A-635E014C94DA}"/>
                    </a:ext>
                  </a:extLst>
                </p:cNvPr>
                <p:cNvSpPr/>
                <p:nvPr/>
              </p:nvSpPr>
              <p:spPr>
                <a:xfrm>
                  <a:off x="4550935" y="1641783"/>
                  <a:ext cx="67542" cy="87986"/>
                </a:xfrm>
                <a:custGeom>
                  <a:avLst/>
                  <a:gdLst/>
                  <a:ahLst/>
                  <a:cxnLst/>
                  <a:rect l="l" t="t" r="r" b="b"/>
                  <a:pathLst>
                    <a:path w="1936" h="2522" extrusionOk="0">
                      <a:moveTo>
                        <a:pt x="1143" y="0"/>
                      </a:moveTo>
                      <a:cubicBezTo>
                        <a:pt x="1129" y="0"/>
                        <a:pt x="1115" y="2"/>
                        <a:pt x="1102" y="4"/>
                      </a:cubicBezTo>
                      <a:cubicBezTo>
                        <a:pt x="734" y="71"/>
                        <a:pt x="423" y="571"/>
                        <a:pt x="279" y="828"/>
                      </a:cubicBezTo>
                      <a:cubicBezTo>
                        <a:pt x="0" y="1295"/>
                        <a:pt x="0" y="1829"/>
                        <a:pt x="368" y="2207"/>
                      </a:cubicBezTo>
                      <a:cubicBezTo>
                        <a:pt x="649" y="2488"/>
                        <a:pt x="991" y="2521"/>
                        <a:pt x="1133" y="2521"/>
                      </a:cubicBezTo>
                      <a:cubicBezTo>
                        <a:pt x="1176" y="2521"/>
                        <a:pt x="1201" y="2518"/>
                        <a:pt x="1201" y="2518"/>
                      </a:cubicBezTo>
                      <a:cubicBezTo>
                        <a:pt x="1208" y="2518"/>
                        <a:pt x="1216" y="2519"/>
                        <a:pt x="1225" y="2519"/>
                      </a:cubicBezTo>
                      <a:cubicBezTo>
                        <a:pt x="1277" y="2519"/>
                        <a:pt x="1376" y="2503"/>
                        <a:pt x="1602" y="2296"/>
                      </a:cubicBezTo>
                      <a:cubicBezTo>
                        <a:pt x="1880" y="2039"/>
                        <a:pt x="1935" y="1594"/>
                        <a:pt x="1891" y="1261"/>
                      </a:cubicBezTo>
                      <a:cubicBezTo>
                        <a:pt x="1838" y="929"/>
                        <a:pt x="1496" y="0"/>
                        <a:pt x="114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08" name="Google Shape;22593;p34">
                  <a:extLst>
                    <a:ext uri="{FF2B5EF4-FFF2-40B4-BE49-F238E27FC236}">
                      <a16:creationId xmlns:a16="http://schemas.microsoft.com/office/drawing/2014/main" id="{A0610EAC-01EA-4D05-AFE9-231992F3726A}"/>
                    </a:ext>
                  </a:extLst>
                </p:cNvPr>
                <p:cNvSpPr/>
                <p:nvPr/>
              </p:nvSpPr>
              <p:spPr>
                <a:xfrm>
                  <a:off x="4551319" y="1641678"/>
                  <a:ext cx="50482" cy="70787"/>
                </a:xfrm>
                <a:custGeom>
                  <a:avLst/>
                  <a:gdLst/>
                  <a:ahLst/>
                  <a:cxnLst/>
                  <a:rect l="l" t="t" r="r" b="b"/>
                  <a:pathLst>
                    <a:path w="1447" h="2029" extrusionOk="0">
                      <a:moveTo>
                        <a:pt x="1139" y="1"/>
                      </a:moveTo>
                      <a:cubicBezTo>
                        <a:pt x="1123" y="1"/>
                        <a:pt x="1107" y="3"/>
                        <a:pt x="1091" y="7"/>
                      </a:cubicBezTo>
                      <a:cubicBezTo>
                        <a:pt x="723" y="74"/>
                        <a:pt x="412" y="574"/>
                        <a:pt x="268" y="831"/>
                      </a:cubicBezTo>
                      <a:cubicBezTo>
                        <a:pt x="34" y="1231"/>
                        <a:pt x="1" y="1676"/>
                        <a:pt x="212" y="2020"/>
                      </a:cubicBezTo>
                      <a:cubicBezTo>
                        <a:pt x="245" y="2026"/>
                        <a:pt x="278" y="2029"/>
                        <a:pt x="312" y="2029"/>
                      </a:cubicBezTo>
                      <a:cubicBezTo>
                        <a:pt x="345" y="2029"/>
                        <a:pt x="378" y="2026"/>
                        <a:pt x="412" y="2020"/>
                      </a:cubicBezTo>
                      <a:cubicBezTo>
                        <a:pt x="668" y="1965"/>
                        <a:pt x="868" y="1775"/>
                        <a:pt x="957" y="1531"/>
                      </a:cubicBezTo>
                      <a:cubicBezTo>
                        <a:pt x="1002" y="1420"/>
                        <a:pt x="1024" y="1286"/>
                        <a:pt x="1046" y="1164"/>
                      </a:cubicBezTo>
                      <a:cubicBezTo>
                        <a:pt x="1079" y="1031"/>
                        <a:pt x="1124" y="897"/>
                        <a:pt x="1180" y="774"/>
                      </a:cubicBezTo>
                      <a:cubicBezTo>
                        <a:pt x="1257" y="586"/>
                        <a:pt x="1368" y="408"/>
                        <a:pt x="1447" y="218"/>
                      </a:cubicBezTo>
                      <a:cubicBezTo>
                        <a:pt x="1350" y="93"/>
                        <a:pt x="1245" y="1"/>
                        <a:pt x="113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09" name="Google Shape;22594;p34">
                  <a:extLst>
                    <a:ext uri="{FF2B5EF4-FFF2-40B4-BE49-F238E27FC236}">
                      <a16:creationId xmlns:a16="http://schemas.microsoft.com/office/drawing/2014/main" id="{8D6B771B-F59C-453B-9EF2-2150FE4A062F}"/>
                    </a:ext>
                  </a:extLst>
                </p:cNvPr>
                <p:cNvSpPr/>
                <p:nvPr/>
              </p:nvSpPr>
              <p:spPr>
                <a:xfrm>
                  <a:off x="4568763" y="1669868"/>
                  <a:ext cx="19851" cy="17862"/>
                </a:xfrm>
                <a:custGeom>
                  <a:avLst/>
                  <a:gdLst/>
                  <a:ahLst/>
                  <a:cxnLst/>
                  <a:rect l="l" t="t" r="r" b="b"/>
                  <a:pathLst>
                    <a:path w="569" h="512" extrusionOk="0">
                      <a:moveTo>
                        <a:pt x="1" y="0"/>
                      </a:moveTo>
                      <a:cubicBezTo>
                        <a:pt x="112" y="67"/>
                        <a:pt x="212" y="144"/>
                        <a:pt x="312" y="223"/>
                      </a:cubicBezTo>
                      <a:cubicBezTo>
                        <a:pt x="401" y="312"/>
                        <a:pt x="490" y="401"/>
                        <a:pt x="557" y="512"/>
                      </a:cubicBezTo>
                      <a:lnTo>
                        <a:pt x="568" y="401"/>
                      </a:lnTo>
                      <a:cubicBezTo>
                        <a:pt x="490" y="300"/>
                        <a:pt x="435" y="267"/>
                        <a:pt x="334" y="200"/>
                      </a:cubicBezTo>
                      <a:cubicBezTo>
                        <a:pt x="235" y="122"/>
                        <a:pt x="112" y="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0" name="Google Shape;22595;p34">
                  <a:extLst>
                    <a:ext uri="{FF2B5EF4-FFF2-40B4-BE49-F238E27FC236}">
                      <a16:creationId xmlns:a16="http://schemas.microsoft.com/office/drawing/2014/main" id="{7C424AA3-1E5B-44BA-AE40-B24814ABF5D9}"/>
                    </a:ext>
                  </a:extLst>
                </p:cNvPr>
                <p:cNvSpPr/>
                <p:nvPr/>
              </p:nvSpPr>
              <p:spPr>
                <a:xfrm>
                  <a:off x="4591685" y="1684975"/>
                  <a:ext cx="23305" cy="38481"/>
                </a:xfrm>
                <a:custGeom>
                  <a:avLst/>
                  <a:gdLst/>
                  <a:ahLst/>
                  <a:cxnLst/>
                  <a:rect l="l" t="t" r="r" b="b"/>
                  <a:pathLst>
                    <a:path w="668" h="1103" extrusionOk="0">
                      <a:moveTo>
                        <a:pt x="656" y="1"/>
                      </a:moveTo>
                      <a:cubicBezTo>
                        <a:pt x="656" y="223"/>
                        <a:pt x="589" y="435"/>
                        <a:pt x="456" y="601"/>
                      </a:cubicBezTo>
                      <a:cubicBezTo>
                        <a:pt x="401" y="690"/>
                        <a:pt x="322" y="768"/>
                        <a:pt x="245" y="835"/>
                      </a:cubicBezTo>
                      <a:cubicBezTo>
                        <a:pt x="167" y="913"/>
                        <a:pt x="89" y="979"/>
                        <a:pt x="0" y="1046"/>
                      </a:cubicBezTo>
                      <a:lnTo>
                        <a:pt x="56" y="1102"/>
                      </a:lnTo>
                      <a:cubicBezTo>
                        <a:pt x="134" y="1035"/>
                        <a:pt x="211" y="957"/>
                        <a:pt x="290" y="880"/>
                      </a:cubicBezTo>
                      <a:cubicBezTo>
                        <a:pt x="356" y="801"/>
                        <a:pt x="434" y="712"/>
                        <a:pt x="490" y="623"/>
                      </a:cubicBezTo>
                      <a:cubicBezTo>
                        <a:pt x="612" y="445"/>
                        <a:pt x="668" y="223"/>
                        <a:pt x="6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1" name="Google Shape;22596;p34">
                  <a:extLst>
                    <a:ext uri="{FF2B5EF4-FFF2-40B4-BE49-F238E27FC236}">
                      <a16:creationId xmlns:a16="http://schemas.microsoft.com/office/drawing/2014/main" id="{5BE8A7B9-A40A-4753-B0D8-69006AF16D73}"/>
                    </a:ext>
                  </a:extLst>
                </p:cNvPr>
                <p:cNvSpPr/>
                <p:nvPr/>
              </p:nvSpPr>
              <p:spPr>
                <a:xfrm>
                  <a:off x="4568414" y="1710199"/>
                  <a:ext cx="25642" cy="18665"/>
                </a:xfrm>
                <a:custGeom>
                  <a:avLst/>
                  <a:gdLst/>
                  <a:ahLst/>
                  <a:cxnLst/>
                  <a:rect l="l" t="t" r="r" b="b"/>
                  <a:pathLst>
                    <a:path w="735" h="535" extrusionOk="0">
                      <a:moveTo>
                        <a:pt x="0" y="1"/>
                      </a:moveTo>
                      <a:lnTo>
                        <a:pt x="0" y="1"/>
                      </a:lnTo>
                      <a:cubicBezTo>
                        <a:pt x="278" y="112"/>
                        <a:pt x="522" y="301"/>
                        <a:pt x="690" y="535"/>
                      </a:cubicBezTo>
                      <a:lnTo>
                        <a:pt x="734" y="501"/>
                      </a:lnTo>
                      <a:cubicBezTo>
                        <a:pt x="545" y="268"/>
                        <a:pt x="289"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2" name="Google Shape;22597;p34">
                  <a:extLst>
                    <a:ext uri="{FF2B5EF4-FFF2-40B4-BE49-F238E27FC236}">
                      <a16:creationId xmlns:a16="http://schemas.microsoft.com/office/drawing/2014/main" id="{E7FB3D36-739C-42C0-8AA7-EA5639CDBF28}"/>
                    </a:ext>
                  </a:extLst>
                </p:cNvPr>
                <p:cNvSpPr/>
                <p:nvPr/>
              </p:nvSpPr>
              <p:spPr>
                <a:xfrm>
                  <a:off x="4574206" y="1690417"/>
                  <a:ext cx="17897" cy="17095"/>
                </a:xfrm>
                <a:custGeom>
                  <a:avLst/>
                  <a:gdLst/>
                  <a:ahLst/>
                  <a:cxnLst/>
                  <a:rect l="l" t="t" r="r" b="b"/>
                  <a:pathLst>
                    <a:path w="513" h="490" extrusionOk="0">
                      <a:moveTo>
                        <a:pt x="0" y="0"/>
                      </a:moveTo>
                      <a:lnTo>
                        <a:pt x="0" y="0"/>
                      </a:lnTo>
                      <a:cubicBezTo>
                        <a:pt x="79" y="79"/>
                        <a:pt x="178" y="145"/>
                        <a:pt x="267" y="223"/>
                      </a:cubicBezTo>
                      <a:cubicBezTo>
                        <a:pt x="356" y="289"/>
                        <a:pt x="435" y="378"/>
                        <a:pt x="457" y="490"/>
                      </a:cubicBezTo>
                      <a:lnTo>
                        <a:pt x="512" y="467"/>
                      </a:lnTo>
                      <a:cubicBezTo>
                        <a:pt x="501" y="412"/>
                        <a:pt x="468" y="356"/>
                        <a:pt x="423" y="312"/>
                      </a:cubicBezTo>
                      <a:cubicBezTo>
                        <a:pt x="379" y="267"/>
                        <a:pt x="334" y="234"/>
                        <a:pt x="290" y="200"/>
                      </a:cubicBezTo>
                      <a:cubicBezTo>
                        <a:pt x="190" y="134"/>
                        <a:pt x="89" y="7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3" name="Google Shape;22598;p34">
                  <a:extLst>
                    <a:ext uri="{FF2B5EF4-FFF2-40B4-BE49-F238E27FC236}">
                      <a16:creationId xmlns:a16="http://schemas.microsoft.com/office/drawing/2014/main" id="{EF579971-D4CE-434F-A543-0FDB17C28BE2}"/>
                    </a:ext>
                  </a:extLst>
                </p:cNvPr>
                <p:cNvSpPr/>
                <p:nvPr/>
              </p:nvSpPr>
              <p:spPr>
                <a:xfrm>
                  <a:off x="4585475" y="1655878"/>
                  <a:ext cx="14792" cy="20235"/>
                </a:xfrm>
                <a:custGeom>
                  <a:avLst/>
                  <a:gdLst/>
                  <a:ahLst/>
                  <a:cxnLst/>
                  <a:rect l="l" t="t" r="r" b="b"/>
                  <a:pathLst>
                    <a:path w="424" h="580" extrusionOk="0">
                      <a:moveTo>
                        <a:pt x="423" y="1"/>
                      </a:moveTo>
                      <a:cubicBezTo>
                        <a:pt x="201" y="90"/>
                        <a:pt x="33" y="268"/>
                        <a:pt x="0" y="512"/>
                      </a:cubicBezTo>
                      <a:lnTo>
                        <a:pt x="33" y="579"/>
                      </a:lnTo>
                      <a:cubicBezTo>
                        <a:pt x="45" y="357"/>
                        <a:pt x="201" y="101"/>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4" name="Google Shape;22599;p34">
                  <a:extLst>
                    <a:ext uri="{FF2B5EF4-FFF2-40B4-BE49-F238E27FC236}">
                      <a16:creationId xmlns:a16="http://schemas.microsoft.com/office/drawing/2014/main" id="{068DE49F-AA36-43EF-ABB1-BB8DBBAB637A}"/>
                    </a:ext>
                  </a:extLst>
                </p:cNvPr>
                <p:cNvSpPr/>
                <p:nvPr/>
              </p:nvSpPr>
              <p:spPr>
                <a:xfrm>
                  <a:off x="4589731" y="1676846"/>
                  <a:ext cx="19432" cy="22537"/>
                </a:xfrm>
                <a:custGeom>
                  <a:avLst/>
                  <a:gdLst/>
                  <a:ahLst/>
                  <a:cxnLst/>
                  <a:rect l="l" t="t" r="r" b="b"/>
                  <a:pathLst>
                    <a:path w="557" h="646" extrusionOk="0">
                      <a:moveTo>
                        <a:pt x="556" y="0"/>
                      </a:moveTo>
                      <a:cubicBezTo>
                        <a:pt x="323" y="134"/>
                        <a:pt x="123" y="345"/>
                        <a:pt x="0" y="589"/>
                      </a:cubicBezTo>
                      <a:lnTo>
                        <a:pt x="34" y="646"/>
                      </a:lnTo>
                      <a:cubicBezTo>
                        <a:pt x="145" y="401"/>
                        <a:pt x="334" y="156"/>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5" name="Google Shape;22600;p34">
                  <a:extLst>
                    <a:ext uri="{FF2B5EF4-FFF2-40B4-BE49-F238E27FC236}">
                      <a16:creationId xmlns:a16="http://schemas.microsoft.com/office/drawing/2014/main" id="{3B72AB27-79A8-4B83-9ECB-F652CF913728}"/>
                    </a:ext>
                  </a:extLst>
                </p:cNvPr>
                <p:cNvSpPr/>
                <p:nvPr/>
              </p:nvSpPr>
              <p:spPr>
                <a:xfrm>
                  <a:off x="4480286" y="1734656"/>
                  <a:ext cx="63670" cy="75741"/>
                </a:xfrm>
                <a:custGeom>
                  <a:avLst/>
                  <a:gdLst/>
                  <a:ahLst/>
                  <a:cxnLst/>
                  <a:rect l="l" t="t" r="r" b="b"/>
                  <a:pathLst>
                    <a:path w="1825" h="2171" extrusionOk="0">
                      <a:moveTo>
                        <a:pt x="547" y="0"/>
                      </a:moveTo>
                      <a:cubicBezTo>
                        <a:pt x="477" y="0"/>
                        <a:pt x="415" y="15"/>
                        <a:pt x="368" y="45"/>
                      </a:cubicBezTo>
                      <a:cubicBezTo>
                        <a:pt x="101" y="212"/>
                        <a:pt x="23" y="434"/>
                        <a:pt x="12" y="668"/>
                      </a:cubicBezTo>
                      <a:cubicBezTo>
                        <a:pt x="1" y="890"/>
                        <a:pt x="134" y="1824"/>
                        <a:pt x="502" y="2047"/>
                      </a:cubicBezTo>
                      <a:cubicBezTo>
                        <a:pt x="661" y="2144"/>
                        <a:pt x="800" y="2171"/>
                        <a:pt x="906" y="2171"/>
                      </a:cubicBezTo>
                      <a:cubicBezTo>
                        <a:pt x="1043" y="2171"/>
                        <a:pt x="1125" y="2125"/>
                        <a:pt x="1125" y="2125"/>
                      </a:cubicBezTo>
                      <a:cubicBezTo>
                        <a:pt x="1125" y="2125"/>
                        <a:pt x="1236" y="2091"/>
                        <a:pt x="1380" y="1980"/>
                      </a:cubicBezTo>
                      <a:cubicBezTo>
                        <a:pt x="1536" y="1858"/>
                        <a:pt x="1825" y="1413"/>
                        <a:pt x="1625" y="835"/>
                      </a:cubicBezTo>
                      <a:cubicBezTo>
                        <a:pt x="1468" y="345"/>
                        <a:pt x="896" y="0"/>
                        <a:pt x="5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6" name="Google Shape;22601;p34">
                  <a:extLst>
                    <a:ext uri="{FF2B5EF4-FFF2-40B4-BE49-F238E27FC236}">
                      <a16:creationId xmlns:a16="http://schemas.microsoft.com/office/drawing/2014/main" id="{C89EBA8A-1755-43D0-8334-45BEA0DA62DF}"/>
                    </a:ext>
                  </a:extLst>
                </p:cNvPr>
                <p:cNvSpPr/>
                <p:nvPr/>
              </p:nvSpPr>
              <p:spPr>
                <a:xfrm>
                  <a:off x="4484193" y="1734656"/>
                  <a:ext cx="56657" cy="56378"/>
                </a:xfrm>
                <a:custGeom>
                  <a:avLst/>
                  <a:gdLst/>
                  <a:ahLst/>
                  <a:cxnLst/>
                  <a:rect l="l" t="t" r="r" b="b"/>
                  <a:pathLst>
                    <a:path w="1624" h="1616" extrusionOk="0">
                      <a:moveTo>
                        <a:pt x="435" y="0"/>
                      </a:moveTo>
                      <a:cubicBezTo>
                        <a:pt x="365" y="0"/>
                        <a:pt x="303" y="15"/>
                        <a:pt x="256" y="45"/>
                      </a:cubicBezTo>
                      <a:cubicBezTo>
                        <a:pt x="134" y="123"/>
                        <a:pt x="56" y="200"/>
                        <a:pt x="0" y="289"/>
                      </a:cubicBezTo>
                      <a:cubicBezTo>
                        <a:pt x="45" y="401"/>
                        <a:pt x="101" y="523"/>
                        <a:pt x="156" y="623"/>
                      </a:cubicBezTo>
                      <a:cubicBezTo>
                        <a:pt x="256" y="846"/>
                        <a:pt x="378" y="1057"/>
                        <a:pt x="545" y="1224"/>
                      </a:cubicBezTo>
                      <a:cubicBezTo>
                        <a:pt x="755" y="1452"/>
                        <a:pt x="1055" y="1616"/>
                        <a:pt x="1360" y="1616"/>
                      </a:cubicBezTo>
                      <a:cubicBezTo>
                        <a:pt x="1411" y="1616"/>
                        <a:pt x="1462" y="1611"/>
                        <a:pt x="1513" y="1602"/>
                      </a:cubicBezTo>
                      <a:cubicBezTo>
                        <a:pt x="1591" y="1402"/>
                        <a:pt x="1624" y="1135"/>
                        <a:pt x="1513" y="835"/>
                      </a:cubicBezTo>
                      <a:cubicBezTo>
                        <a:pt x="1356" y="345"/>
                        <a:pt x="784" y="0"/>
                        <a:pt x="4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7" name="Google Shape;22602;p34">
                  <a:extLst>
                    <a:ext uri="{FF2B5EF4-FFF2-40B4-BE49-F238E27FC236}">
                      <a16:creationId xmlns:a16="http://schemas.microsoft.com/office/drawing/2014/main" id="{917090FD-DAC8-425D-ADE3-68318CD6A9B2}"/>
                    </a:ext>
                  </a:extLst>
                </p:cNvPr>
                <p:cNvSpPr/>
                <p:nvPr/>
              </p:nvSpPr>
              <p:spPr>
                <a:xfrm>
                  <a:off x="4509418" y="1747843"/>
                  <a:ext cx="11269" cy="33806"/>
                </a:xfrm>
                <a:custGeom>
                  <a:avLst/>
                  <a:gdLst/>
                  <a:ahLst/>
                  <a:cxnLst/>
                  <a:rect l="l" t="t" r="r" b="b"/>
                  <a:pathLst>
                    <a:path w="323" h="969" extrusionOk="0">
                      <a:moveTo>
                        <a:pt x="312" y="0"/>
                      </a:moveTo>
                      <a:cubicBezTo>
                        <a:pt x="312" y="178"/>
                        <a:pt x="245" y="334"/>
                        <a:pt x="178" y="479"/>
                      </a:cubicBezTo>
                      <a:cubicBezTo>
                        <a:pt x="112" y="635"/>
                        <a:pt x="45" y="734"/>
                        <a:pt x="0" y="912"/>
                      </a:cubicBezTo>
                      <a:lnTo>
                        <a:pt x="67" y="968"/>
                      </a:lnTo>
                      <a:cubicBezTo>
                        <a:pt x="89" y="813"/>
                        <a:pt x="156" y="657"/>
                        <a:pt x="211" y="501"/>
                      </a:cubicBezTo>
                      <a:cubicBezTo>
                        <a:pt x="267" y="346"/>
                        <a:pt x="323" y="178"/>
                        <a:pt x="3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8" name="Google Shape;22603;p34">
                  <a:extLst>
                    <a:ext uri="{FF2B5EF4-FFF2-40B4-BE49-F238E27FC236}">
                      <a16:creationId xmlns:a16="http://schemas.microsoft.com/office/drawing/2014/main" id="{01B3A0FF-B26E-4AE3-ACB1-6A5C1AC1C9A5}"/>
                    </a:ext>
                  </a:extLst>
                </p:cNvPr>
                <p:cNvSpPr/>
                <p:nvPr/>
              </p:nvSpPr>
              <p:spPr>
                <a:xfrm>
                  <a:off x="4490787" y="1788209"/>
                  <a:ext cx="27561" cy="17862"/>
                </a:xfrm>
                <a:custGeom>
                  <a:avLst/>
                  <a:gdLst/>
                  <a:ahLst/>
                  <a:cxnLst/>
                  <a:rect l="l" t="t" r="r" b="b"/>
                  <a:pathLst>
                    <a:path w="790" h="512" extrusionOk="0">
                      <a:moveTo>
                        <a:pt x="1" y="0"/>
                      </a:moveTo>
                      <a:lnTo>
                        <a:pt x="1" y="0"/>
                      </a:lnTo>
                      <a:cubicBezTo>
                        <a:pt x="67" y="145"/>
                        <a:pt x="179" y="267"/>
                        <a:pt x="312" y="345"/>
                      </a:cubicBezTo>
                      <a:cubicBezTo>
                        <a:pt x="445" y="423"/>
                        <a:pt x="634" y="489"/>
                        <a:pt x="790" y="512"/>
                      </a:cubicBezTo>
                      <a:lnTo>
                        <a:pt x="757" y="445"/>
                      </a:lnTo>
                      <a:cubicBezTo>
                        <a:pt x="612" y="434"/>
                        <a:pt x="456" y="390"/>
                        <a:pt x="323" y="323"/>
                      </a:cubicBezTo>
                      <a:cubicBezTo>
                        <a:pt x="189" y="245"/>
                        <a:pt x="67" y="1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19" name="Google Shape;22604;p34">
                  <a:extLst>
                    <a:ext uri="{FF2B5EF4-FFF2-40B4-BE49-F238E27FC236}">
                      <a16:creationId xmlns:a16="http://schemas.microsoft.com/office/drawing/2014/main" id="{3FF5F3EF-9AF0-42BB-ABA6-7FA4D199533D}"/>
                    </a:ext>
                  </a:extLst>
                </p:cNvPr>
                <p:cNvSpPr/>
                <p:nvPr/>
              </p:nvSpPr>
              <p:spPr>
                <a:xfrm>
                  <a:off x="4516779" y="1761799"/>
                  <a:ext cx="13990" cy="39632"/>
                </a:xfrm>
                <a:custGeom>
                  <a:avLst/>
                  <a:gdLst/>
                  <a:ahLst/>
                  <a:cxnLst/>
                  <a:rect l="l" t="t" r="r" b="b"/>
                  <a:pathLst>
                    <a:path w="401" h="1136" extrusionOk="0">
                      <a:moveTo>
                        <a:pt x="378" y="1"/>
                      </a:moveTo>
                      <a:cubicBezTo>
                        <a:pt x="390" y="101"/>
                        <a:pt x="368" y="201"/>
                        <a:pt x="334" y="302"/>
                      </a:cubicBezTo>
                      <a:lnTo>
                        <a:pt x="267" y="601"/>
                      </a:lnTo>
                      <a:cubicBezTo>
                        <a:pt x="257" y="702"/>
                        <a:pt x="234" y="802"/>
                        <a:pt x="190" y="891"/>
                      </a:cubicBezTo>
                      <a:cubicBezTo>
                        <a:pt x="168" y="935"/>
                        <a:pt x="145" y="980"/>
                        <a:pt x="112" y="1013"/>
                      </a:cubicBezTo>
                      <a:cubicBezTo>
                        <a:pt x="82" y="1043"/>
                        <a:pt x="43" y="1082"/>
                        <a:pt x="11" y="1082"/>
                      </a:cubicBezTo>
                      <a:cubicBezTo>
                        <a:pt x="7" y="1082"/>
                        <a:pt x="4" y="1081"/>
                        <a:pt x="0" y="1080"/>
                      </a:cubicBezTo>
                      <a:lnTo>
                        <a:pt x="0" y="1135"/>
                      </a:lnTo>
                      <a:cubicBezTo>
                        <a:pt x="34" y="1135"/>
                        <a:pt x="67" y="1125"/>
                        <a:pt x="89" y="1102"/>
                      </a:cubicBezTo>
                      <a:lnTo>
                        <a:pt x="145" y="1046"/>
                      </a:lnTo>
                      <a:cubicBezTo>
                        <a:pt x="178" y="1002"/>
                        <a:pt x="201" y="957"/>
                        <a:pt x="223" y="902"/>
                      </a:cubicBezTo>
                      <a:cubicBezTo>
                        <a:pt x="267" y="813"/>
                        <a:pt x="279" y="702"/>
                        <a:pt x="301" y="601"/>
                      </a:cubicBezTo>
                      <a:cubicBezTo>
                        <a:pt x="312" y="502"/>
                        <a:pt x="323" y="401"/>
                        <a:pt x="356" y="302"/>
                      </a:cubicBezTo>
                      <a:cubicBezTo>
                        <a:pt x="378" y="201"/>
                        <a:pt x="401" y="101"/>
                        <a:pt x="3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0" name="Google Shape;22605;p34">
                  <a:extLst>
                    <a:ext uri="{FF2B5EF4-FFF2-40B4-BE49-F238E27FC236}">
                      <a16:creationId xmlns:a16="http://schemas.microsoft.com/office/drawing/2014/main" id="{7739CCB7-5A30-456A-A7BF-70E82BA01780}"/>
                    </a:ext>
                  </a:extLst>
                </p:cNvPr>
                <p:cNvSpPr/>
                <p:nvPr/>
              </p:nvSpPr>
              <p:spPr>
                <a:xfrm>
                  <a:off x="4491555" y="1776940"/>
                  <a:ext cx="23340" cy="17514"/>
                </a:xfrm>
                <a:custGeom>
                  <a:avLst/>
                  <a:gdLst/>
                  <a:ahLst/>
                  <a:cxnLst/>
                  <a:rect l="l" t="t" r="r" b="b"/>
                  <a:pathLst>
                    <a:path w="669" h="502" extrusionOk="0">
                      <a:moveTo>
                        <a:pt x="1" y="1"/>
                      </a:moveTo>
                      <a:lnTo>
                        <a:pt x="1" y="1"/>
                      </a:lnTo>
                      <a:cubicBezTo>
                        <a:pt x="123" y="56"/>
                        <a:pt x="246" y="112"/>
                        <a:pt x="357" y="190"/>
                      </a:cubicBezTo>
                      <a:cubicBezTo>
                        <a:pt x="456" y="256"/>
                        <a:pt x="590" y="390"/>
                        <a:pt x="657" y="501"/>
                      </a:cubicBezTo>
                      <a:lnTo>
                        <a:pt x="668" y="424"/>
                      </a:lnTo>
                      <a:cubicBezTo>
                        <a:pt x="590" y="312"/>
                        <a:pt x="479" y="234"/>
                        <a:pt x="367" y="167"/>
                      </a:cubicBezTo>
                      <a:cubicBezTo>
                        <a:pt x="246" y="101"/>
                        <a:pt x="123" y="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1" name="Google Shape;22606;p34">
                  <a:extLst>
                    <a:ext uri="{FF2B5EF4-FFF2-40B4-BE49-F238E27FC236}">
                      <a16:creationId xmlns:a16="http://schemas.microsoft.com/office/drawing/2014/main" id="{837C5F86-9240-4CDB-9C28-AD8D4A7EB80B}"/>
                    </a:ext>
                  </a:extLst>
                </p:cNvPr>
                <p:cNvSpPr/>
                <p:nvPr/>
              </p:nvSpPr>
              <p:spPr>
                <a:xfrm>
                  <a:off x="4486147" y="1746273"/>
                  <a:ext cx="23689" cy="26828"/>
                </a:xfrm>
                <a:custGeom>
                  <a:avLst/>
                  <a:gdLst/>
                  <a:ahLst/>
                  <a:cxnLst/>
                  <a:rect l="l" t="t" r="r" b="b"/>
                  <a:pathLst>
                    <a:path w="679" h="769" extrusionOk="0">
                      <a:moveTo>
                        <a:pt x="678" y="1"/>
                      </a:moveTo>
                      <a:lnTo>
                        <a:pt x="678" y="1"/>
                      </a:lnTo>
                      <a:cubicBezTo>
                        <a:pt x="534" y="124"/>
                        <a:pt x="456" y="324"/>
                        <a:pt x="478" y="513"/>
                      </a:cubicBezTo>
                      <a:cubicBezTo>
                        <a:pt x="433" y="480"/>
                        <a:pt x="389" y="446"/>
                        <a:pt x="344" y="424"/>
                      </a:cubicBezTo>
                      <a:cubicBezTo>
                        <a:pt x="233" y="357"/>
                        <a:pt x="122" y="312"/>
                        <a:pt x="0" y="268"/>
                      </a:cubicBezTo>
                      <a:lnTo>
                        <a:pt x="0" y="268"/>
                      </a:lnTo>
                      <a:cubicBezTo>
                        <a:pt x="111" y="324"/>
                        <a:pt x="223" y="379"/>
                        <a:pt x="322" y="457"/>
                      </a:cubicBezTo>
                      <a:cubicBezTo>
                        <a:pt x="378" y="490"/>
                        <a:pt x="423" y="535"/>
                        <a:pt x="467" y="579"/>
                      </a:cubicBezTo>
                      <a:cubicBezTo>
                        <a:pt x="489" y="601"/>
                        <a:pt x="500" y="624"/>
                        <a:pt x="512" y="646"/>
                      </a:cubicBezTo>
                      <a:cubicBezTo>
                        <a:pt x="534" y="668"/>
                        <a:pt x="567" y="735"/>
                        <a:pt x="589" y="769"/>
                      </a:cubicBezTo>
                      <a:lnTo>
                        <a:pt x="589" y="713"/>
                      </a:lnTo>
                      <a:cubicBezTo>
                        <a:pt x="578" y="690"/>
                        <a:pt x="556" y="613"/>
                        <a:pt x="534" y="591"/>
                      </a:cubicBezTo>
                      <a:cubicBezTo>
                        <a:pt x="524" y="560"/>
                        <a:pt x="532" y="557"/>
                        <a:pt x="517" y="541"/>
                      </a:cubicBezTo>
                      <a:lnTo>
                        <a:pt x="517" y="541"/>
                      </a:lnTo>
                      <a:lnTo>
                        <a:pt x="534" y="546"/>
                      </a:lnTo>
                      <a:cubicBezTo>
                        <a:pt x="478" y="368"/>
                        <a:pt x="545" y="134"/>
                        <a:pt x="6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2" name="Google Shape;22607;p34">
                  <a:extLst>
                    <a:ext uri="{FF2B5EF4-FFF2-40B4-BE49-F238E27FC236}">
                      <a16:creationId xmlns:a16="http://schemas.microsoft.com/office/drawing/2014/main" id="{01F686D6-8D73-4DB3-876D-12464932E398}"/>
                    </a:ext>
                  </a:extLst>
                </p:cNvPr>
                <p:cNvSpPr/>
                <p:nvPr/>
              </p:nvSpPr>
              <p:spPr>
                <a:xfrm>
                  <a:off x="4377470" y="1793652"/>
                  <a:ext cx="69496" cy="61297"/>
                </a:xfrm>
                <a:custGeom>
                  <a:avLst/>
                  <a:gdLst/>
                  <a:ahLst/>
                  <a:cxnLst/>
                  <a:rect l="l" t="t" r="r" b="b"/>
                  <a:pathLst>
                    <a:path w="1992" h="1757" extrusionOk="0">
                      <a:moveTo>
                        <a:pt x="1341" y="1"/>
                      </a:moveTo>
                      <a:cubicBezTo>
                        <a:pt x="1118" y="1"/>
                        <a:pt x="866" y="106"/>
                        <a:pt x="668" y="234"/>
                      </a:cubicBezTo>
                      <a:cubicBezTo>
                        <a:pt x="335" y="445"/>
                        <a:pt x="101" y="745"/>
                        <a:pt x="56" y="890"/>
                      </a:cubicBezTo>
                      <a:cubicBezTo>
                        <a:pt x="23" y="1023"/>
                        <a:pt x="1" y="1068"/>
                        <a:pt x="1" y="1068"/>
                      </a:cubicBezTo>
                      <a:lnTo>
                        <a:pt x="101" y="1012"/>
                      </a:lnTo>
                      <a:cubicBezTo>
                        <a:pt x="101" y="1012"/>
                        <a:pt x="201" y="1290"/>
                        <a:pt x="312" y="1479"/>
                      </a:cubicBezTo>
                      <a:cubicBezTo>
                        <a:pt x="384" y="1595"/>
                        <a:pt x="540" y="1757"/>
                        <a:pt x="768" y="1757"/>
                      </a:cubicBezTo>
                      <a:cubicBezTo>
                        <a:pt x="892" y="1757"/>
                        <a:pt x="1037" y="1709"/>
                        <a:pt x="1202" y="1579"/>
                      </a:cubicBezTo>
                      <a:cubicBezTo>
                        <a:pt x="1669" y="1213"/>
                        <a:pt x="1991" y="578"/>
                        <a:pt x="1758" y="212"/>
                      </a:cubicBezTo>
                      <a:cubicBezTo>
                        <a:pt x="1658" y="60"/>
                        <a:pt x="1508" y="1"/>
                        <a:pt x="13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3" name="Google Shape;22608;p34">
                  <a:extLst>
                    <a:ext uri="{FF2B5EF4-FFF2-40B4-BE49-F238E27FC236}">
                      <a16:creationId xmlns:a16="http://schemas.microsoft.com/office/drawing/2014/main" id="{81FBE0E3-174B-441D-A4BF-28EFC3FC6C36}"/>
                    </a:ext>
                  </a:extLst>
                </p:cNvPr>
                <p:cNvSpPr/>
                <p:nvPr/>
              </p:nvSpPr>
              <p:spPr>
                <a:xfrm>
                  <a:off x="4386401" y="1793652"/>
                  <a:ext cx="55890" cy="23793"/>
                </a:xfrm>
                <a:custGeom>
                  <a:avLst/>
                  <a:gdLst/>
                  <a:ahLst/>
                  <a:cxnLst/>
                  <a:rect l="l" t="t" r="r" b="b"/>
                  <a:pathLst>
                    <a:path w="1602" h="682" extrusionOk="0">
                      <a:moveTo>
                        <a:pt x="1085" y="1"/>
                      </a:moveTo>
                      <a:cubicBezTo>
                        <a:pt x="862" y="1"/>
                        <a:pt x="610" y="106"/>
                        <a:pt x="412" y="234"/>
                      </a:cubicBezTo>
                      <a:cubicBezTo>
                        <a:pt x="245" y="333"/>
                        <a:pt x="101" y="467"/>
                        <a:pt x="0" y="590"/>
                      </a:cubicBezTo>
                      <a:cubicBezTo>
                        <a:pt x="23" y="612"/>
                        <a:pt x="45" y="634"/>
                        <a:pt x="67" y="645"/>
                      </a:cubicBezTo>
                      <a:cubicBezTo>
                        <a:pt x="121" y="670"/>
                        <a:pt x="178" y="681"/>
                        <a:pt x="235" y="681"/>
                      </a:cubicBezTo>
                      <a:cubicBezTo>
                        <a:pt x="356" y="681"/>
                        <a:pt x="477" y="631"/>
                        <a:pt x="568" y="556"/>
                      </a:cubicBezTo>
                      <a:cubicBezTo>
                        <a:pt x="601" y="523"/>
                        <a:pt x="635" y="478"/>
                        <a:pt x="690" y="467"/>
                      </a:cubicBezTo>
                      <a:cubicBezTo>
                        <a:pt x="705" y="461"/>
                        <a:pt x="721" y="458"/>
                        <a:pt x="737" y="458"/>
                      </a:cubicBezTo>
                      <a:cubicBezTo>
                        <a:pt x="777" y="458"/>
                        <a:pt x="817" y="476"/>
                        <a:pt x="857" y="501"/>
                      </a:cubicBezTo>
                      <a:cubicBezTo>
                        <a:pt x="935" y="556"/>
                        <a:pt x="1001" y="634"/>
                        <a:pt x="1102" y="656"/>
                      </a:cubicBezTo>
                      <a:cubicBezTo>
                        <a:pt x="1151" y="674"/>
                        <a:pt x="1200" y="680"/>
                        <a:pt x="1249" y="680"/>
                      </a:cubicBezTo>
                      <a:cubicBezTo>
                        <a:pt x="1355" y="680"/>
                        <a:pt x="1462" y="649"/>
                        <a:pt x="1569" y="634"/>
                      </a:cubicBezTo>
                      <a:cubicBezTo>
                        <a:pt x="1602" y="478"/>
                        <a:pt x="1580" y="333"/>
                        <a:pt x="1502" y="212"/>
                      </a:cubicBezTo>
                      <a:cubicBezTo>
                        <a:pt x="1402" y="60"/>
                        <a:pt x="1252" y="1"/>
                        <a:pt x="10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4" name="Google Shape;22609;p34">
                  <a:extLst>
                    <a:ext uri="{FF2B5EF4-FFF2-40B4-BE49-F238E27FC236}">
                      <a16:creationId xmlns:a16="http://schemas.microsoft.com/office/drawing/2014/main" id="{D78A2EAB-DA46-4001-ABCC-9BD37DD42B80}"/>
                    </a:ext>
                  </a:extLst>
                </p:cNvPr>
                <p:cNvSpPr/>
                <p:nvPr/>
              </p:nvSpPr>
              <p:spPr>
                <a:xfrm>
                  <a:off x="4386017" y="1825435"/>
                  <a:ext cx="29131" cy="17269"/>
                </a:xfrm>
                <a:custGeom>
                  <a:avLst/>
                  <a:gdLst/>
                  <a:ahLst/>
                  <a:cxnLst/>
                  <a:rect l="l" t="t" r="r" b="b"/>
                  <a:pathLst>
                    <a:path w="835" h="495" extrusionOk="0">
                      <a:moveTo>
                        <a:pt x="34" y="1"/>
                      </a:moveTo>
                      <a:lnTo>
                        <a:pt x="1" y="57"/>
                      </a:lnTo>
                      <a:cubicBezTo>
                        <a:pt x="145" y="124"/>
                        <a:pt x="290" y="201"/>
                        <a:pt x="412" y="302"/>
                      </a:cubicBezTo>
                      <a:cubicBezTo>
                        <a:pt x="468" y="357"/>
                        <a:pt x="534" y="413"/>
                        <a:pt x="601" y="446"/>
                      </a:cubicBezTo>
                      <a:cubicBezTo>
                        <a:pt x="660" y="480"/>
                        <a:pt x="720" y="494"/>
                        <a:pt x="779" y="494"/>
                      </a:cubicBezTo>
                      <a:cubicBezTo>
                        <a:pt x="797" y="494"/>
                        <a:pt x="816" y="493"/>
                        <a:pt x="834" y="490"/>
                      </a:cubicBezTo>
                      <a:lnTo>
                        <a:pt x="834" y="490"/>
                      </a:lnTo>
                      <a:cubicBezTo>
                        <a:pt x="821" y="492"/>
                        <a:pt x="807" y="493"/>
                        <a:pt x="793" y="493"/>
                      </a:cubicBezTo>
                      <a:cubicBezTo>
                        <a:pt x="730" y="493"/>
                        <a:pt x="667" y="472"/>
                        <a:pt x="612" y="435"/>
                      </a:cubicBezTo>
                      <a:cubicBezTo>
                        <a:pt x="545" y="391"/>
                        <a:pt x="478" y="334"/>
                        <a:pt x="423" y="279"/>
                      </a:cubicBezTo>
                      <a:cubicBezTo>
                        <a:pt x="312" y="179"/>
                        <a:pt x="167" y="79"/>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5" name="Google Shape;22610;p34">
                  <a:extLst>
                    <a:ext uri="{FF2B5EF4-FFF2-40B4-BE49-F238E27FC236}">
                      <a16:creationId xmlns:a16="http://schemas.microsoft.com/office/drawing/2014/main" id="{3557462B-6B66-4160-B7D9-16FEC1DE19F9}"/>
                    </a:ext>
                  </a:extLst>
                </p:cNvPr>
                <p:cNvSpPr/>
                <p:nvPr/>
              </p:nvSpPr>
              <p:spPr>
                <a:xfrm>
                  <a:off x="4400008" y="1820237"/>
                  <a:ext cx="25991" cy="12629"/>
                </a:xfrm>
                <a:custGeom>
                  <a:avLst/>
                  <a:gdLst/>
                  <a:ahLst/>
                  <a:cxnLst/>
                  <a:rect l="l" t="t" r="r" b="b"/>
                  <a:pathLst>
                    <a:path w="745" h="362" extrusionOk="0">
                      <a:moveTo>
                        <a:pt x="1" y="49"/>
                      </a:moveTo>
                      <a:cubicBezTo>
                        <a:pt x="1" y="50"/>
                        <a:pt x="0" y="50"/>
                        <a:pt x="0" y="50"/>
                      </a:cubicBezTo>
                      <a:lnTo>
                        <a:pt x="1" y="49"/>
                      </a:lnTo>
                      <a:close/>
                      <a:moveTo>
                        <a:pt x="99" y="1"/>
                      </a:moveTo>
                      <a:cubicBezTo>
                        <a:pt x="86" y="1"/>
                        <a:pt x="72" y="2"/>
                        <a:pt x="55" y="6"/>
                      </a:cubicBezTo>
                      <a:lnTo>
                        <a:pt x="1" y="49"/>
                      </a:lnTo>
                      <a:lnTo>
                        <a:pt x="1" y="49"/>
                      </a:lnTo>
                      <a:cubicBezTo>
                        <a:pt x="4" y="48"/>
                        <a:pt x="9" y="47"/>
                        <a:pt x="16" y="47"/>
                      </a:cubicBezTo>
                      <a:cubicBezTo>
                        <a:pt x="48" y="47"/>
                        <a:pt x="118" y="63"/>
                        <a:pt x="144" y="72"/>
                      </a:cubicBezTo>
                      <a:cubicBezTo>
                        <a:pt x="166" y="83"/>
                        <a:pt x="200" y="95"/>
                        <a:pt x="222" y="105"/>
                      </a:cubicBezTo>
                      <a:cubicBezTo>
                        <a:pt x="289" y="139"/>
                        <a:pt x="344" y="161"/>
                        <a:pt x="400" y="194"/>
                      </a:cubicBezTo>
                      <a:cubicBezTo>
                        <a:pt x="456" y="228"/>
                        <a:pt x="500" y="261"/>
                        <a:pt x="556" y="295"/>
                      </a:cubicBezTo>
                      <a:cubicBezTo>
                        <a:pt x="611" y="328"/>
                        <a:pt x="678" y="350"/>
                        <a:pt x="745" y="362"/>
                      </a:cubicBezTo>
                      <a:cubicBezTo>
                        <a:pt x="678" y="350"/>
                        <a:pt x="623" y="317"/>
                        <a:pt x="567" y="283"/>
                      </a:cubicBezTo>
                      <a:cubicBezTo>
                        <a:pt x="522" y="239"/>
                        <a:pt x="467" y="206"/>
                        <a:pt x="411" y="161"/>
                      </a:cubicBezTo>
                      <a:cubicBezTo>
                        <a:pt x="367" y="128"/>
                        <a:pt x="311" y="95"/>
                        <a:pt x="255" y="61"/>
                      </a:cubicBezTo>
                      <a:cubicBezTo>
                        <a:pt x="222" y="39"/>
                        <a:pt x="200" y="28"/>
                        <a:pt x="166" y="16"/>
                      </a:cubicBezTo>
                      <a:cubicBezTo>
                        <a:pt x="151" y="9"/>
                        <a:pt x="130" y="1"/>
                        <a:pt x="9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6" name="Google Shape;22611;p34">
                  <a:extLst>
                    <a:ext uri="{FF2B5EF4-FFF2-40B4-BE49-F238E27FC236}">
                      <a16:creationId xmlns:a16="http://schemas.microsoft.com/office/drawing/2014/main" id="{85631245-03C4-475F-A709-9D1C410AE2E9}"/>
                    </a:ext>
                  </a:extLst>
                </p:cNvPr>
                <p:cNvSpPr/>
                <p:nvPr/>
              </p:nvSpPr>
              <p:spPr>
                <a:xfrm>
                  <a:off x="4415114" y="1815352"/>
                  <a:ext cx="22154" cy="3907"/>
                </a:xfrm>
                <a:custGeom>
                  <a:avLst/>
                  <a:gdLst/>
                  <a:ahLst/>
                  <a:cxnLst/>
                  <a:rect l="l" t="t" r="r" b="b"/>
                  <a:pathLst>
                    <a:path w="635" h="112" extrusionOk="0">
                      <a:moveTo>
                        <a:pt x="635" y="1"/>
                      </a:moveTo>
                      <a:lnTo>
                        <a:pt x="635" y="1"/>
                      </a:lnTo>
                      <a:cubicBezTo>
                        <a:pt x="572" y="63"/>
                        <a:pt x="483" y="82"/>
                        <a:pt x="398" y="82"/>
                      </a:cubicBezTo>
                      <a:cubicBezTo>
                        <a:pt x="376" y="82"/>
                        <a:pt x="355" y="81"/>
                        <a:pt x="334" y="79"/>
                      </a:cubicBezTo>
                      <a:cubicBezTo>
                        <a:pt x="279" y="79"/>
                        <a:pt x="223" y="67"/>
                        <a:pt x="168" y="57"/>
                      </a:cubicBezTo>
                      <a:cubicBezTo>
                        <a:pt x="123" y="57"/>
                        <a:pt x="67" y="34"/>
                        <a:pt x="34" y="12"/>
                      </a:cubicBezTo>
                      <a:lnTo>
                        <a:pt x="0" y="57"/>
                      </a:lnTo>
                      <a:cubicBezTo>
                        <a:pt x="56" y="90"/>
                        <a:pt x="112" y="90"/>
                        <a:pt x="168" y="101"/>
                      </a:cubicBezTo>
                      <a:cubicBezTo>
                        <a:pt x="223" y="101"/>
                        <a:pt x="279" y="112"/>
                        <a:pt x="334" y="112"/>
                      </a:cubicBezTo>
                      <a:cubicBezTo>
                        <a:pt x="445" y="112"/>
                        <a:pt x="556" y="79"/>
                        <a:pt x="6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7" name="Google Shape;22612;p34">
                  <a:extLst>
                    <a:ext uri="{FF2B5EF4-FFF2-40B4-BE49-F238E27FC236}">
                      <a16:creationId xmlns:a16="http://schemas.microsoft.com/office/drawing/2014/main" id="{9CB9FF84-480B-4C09-BE67-89073108A4E6}"/>
                    </a:ext>
                  </a:extLst>
                </p:cNvPr>
                <p:cNvSpPr/>
                <p:nvPr/>
              </p:nvSpPr>
              <p:spPr>
                <a:xfrm>
                  <a:off x="4388739" y="1806456"/>
                  <a:ext cx="14374" cy="19014"/>
                </a:xfrm>
                <a:custGeom>
                  <a:avLst/>
                  <a:gdLst/>
                  <a:ahLst/>
                  <a:cxnLst/>
                  <a:rect l="l" t="t" r="r" b="b"/>
                  <a:pathLst>
                    <a:path w="412" h="545" extrusionOk="0">
                      <a:moveTo>
                        <a:pt x="412" y="0"/>
                      </a:moveTo>
                      <a:cubicBezTo>
                        <a:pt x="311" y="55"/>
                        <a:pt x="234" y="144"/>
                        <a:pt x="167" y="233"/>
                      </a:cubicBezTo>
                      <a:cubicBezTo>
                        <a:pt x="133" y="278"/>
                        <a:pt x="101" y="334"/>
                        <a:pt x="78" y="389"/>
                      </a:cubicBezTo>
                      <a:cubicBezTo>
                        <a:pt x="56" y="434"/>
                        <a:pt x="34" y="490"/>
                        <a:pt x="0" y="523"/>
                      </a:cubicBezTo>
                      <a:lnTo>
                        <a:pt x="34" y="545"/>
                      </a:lnTo>
                      <a:cubicBezTo>
                        <a:pt x="78" y="500"/>
                        <a:pt x="101" y="456"/>
                        <a:pt x="123" y="401"/>
                      </a:cubicBezTo>
                      <a:cubicBezTo>
                        <a:pt x="133" y="345"/>
                        <a:pt x="156" y="300"/>
                        <a:pt x="190" y="245"/>
                      </a:cubicBezTo>
                      <a:cubicBezTo>
                        <a:pt x="245" y="156"/>
                        <a:pt x="323" y="67"/>
                        <a:pt x="4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8" name="Google Shape;22613;p34">
                  <a:extLst>
                    <a:ext uri="{FF2B5EF4-FFF2-40B4-BE49-F238E27FC236}">
                      <a16:creationId xmlns:a16="http://schemas.microsoft.com/office/drawing/2014/main" id="{4C14D64D-E169-45A5-8331-1309CEBF9371}"/>
                    </a:ext>
                  </a:extLst>
                </p:cNvPr>
                <p:cNvSpPr/>
                <p:nvPr/>
              </p:nvSpPr>
              <p:spPr>
                <a:xfrm>
                  <a:off x="4407334" y="1799478"/>
                  <a:ext cx="13257" cy="19781"/>
                </a:xfrm>
                <a:custGeom>
                  <a:avLst/>
                  <a:gdLst/>
                  <a:ahLst/>
                  <a:cxnLst/>
                  <a:rect l="l" t="t" r="r" b="b"/>
                  <a:pathLst>
                    <a:path w="380" h="567" extrusionOk="0">
                      <a:moveTo>
                        <a:pt x="379" y="0"/>
                      </a:moveTo>
                      <a:cubicBezTo>
                        <a:pt x="290" y="67"/>
                        <a:pt x="190" y="144"/>
                        <a:pt x="134" y="245"/>
                      </a:cubicBezTo>
                      <a:cubicBezTo>
                        <a:pt x="101" y="300"/>
                        <a:pt x="90" y="367"/>
                        <a:pt x="79" y="411"/>
                      </a:cubicBezTo>
                      <a:cubicBezTo>
                        <a:pt x="57" y="467"/>
                        <a:pt x="35" y="522"/>
                        <a:pt x="1" y="556"/>
                      </a:cubicBezTo>
                      <a:lnTo>
                        <a:pt x="57" y="567"/>
                      </a:lnTo>
                      <a:cubicBezTo>
                        <a:pt x="112" y="512"/>
                        <a:pt x="101" y="489"/>
                        <a:pt x="112" y="423"/>
                      </a:cubicBezTo>
                      <a:cubicBezTo>
                        <a:pt x="124" y="367"/>
                        <a:pt x="134" y="311"/>
                        <a:pt x="157" y="255"/>
                      </a:cubicBezTo>
                      <a:cubicBezTo>
                        <a:pt x="201" y="156"/>
                        <a:pt x="290" y="77"/>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9" name="Google Shape;22614;p34">
                  <a:extLst>
                    <a:ext uri="{FF2B5EF4-FFF2-40B4-BE49-F238E27FC236}">
                      <a16:creationId xmlns:a16="http://schemas.microsoft.com/office/drawing/2014/main" id="{7AAFA04B-128A-495B-B628-1B0BB4014E30}"/>
                    </a:ext>
                  </a:extLst>
                </p:cNvPr>
                <p:cNvSpPr/>
                <p:nvPr/>
              </p:nvSpPr>
              <p:spPr>
                <a:xfrm>
                  <a:off x="4412777" y="1810328"/>
                  <a:ext cx="6245" cy="7012"/>
                </a:xfrm>
                <a:custGeom>
                  <a:avLst/>
                  <a:gdLst/>
                  <a:ahLst/>
                  <a:cxnLst/>
                  <a:rect l="l" t="t" r="r" b="b"/>
                  <a:pathLst>
                    <a:path w="179" h="201" extrusionOk="0">
                      <a:moveTo>
                        <a:pt x="179" y="0"/>
                      </a:moveTo>
                      <a:lnTo>
                        <a:pt x="179" y="0"/>
                      </a:lnTo>
                      <a:cubicBezTo>
                        <a:pt x="146" y="23"/>
                        <a:pt x="112" y="56"/>
                        <a:pt x="79" y="78"/>
                      </a:cubicBezTo>
                      <a:cubicBezTo>
                        <a:pt x="45" y="112"/>
                        <a:pt x="12" y="145"/>
                        <a:pt x="1" y="189"/>
                      </a:cubicBezTo>
                      <a:lnTo>
                        <a:pt x="57" y="201"/>
                      </a:lnTo>
                      <a:cubicBezTo>
                        <a:pt x="57" y="134"/>
                        <a:pt x="123" y="67"/>
                        <a:pt x="1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30" name="Google Shape;22615;p34">
                  <a:extLst>
                    <a:ext uri="{FF2B5EF4-FFF2-40B4-BE49-F238E27FC236}">
                      <a16:creationId xmlns:a16="http://schemas.microsoft.com/office/drawing/2014/main" id="{951F2270-C923-4BAE-9B13-586BA82F9269}"/>
                    </a:ext>
                  </a:extLst>
                </p:cNvPr>
                <p:cNvSpPr/>
                <p:nvPr/>
              </p:nvSpPr>
              <p:spPr>
                <a:xfrm>
                  <a:off x="4311879" y="1736958"/>
                  <a:ext cx="62518" cy="71275"/>
                </a:xfrm>
                <a:custGeom>
                  <a:avLst/>
                  <a:gdLst/>
                  <a:ahLst/>
                  <a:cxnLst/>
                  <a:rect l="l" t="t" r="r" b="b"/>
                  <a:pathLst>
                    <a:path w="1792" h="2043" extrusionOk="0">
                      <a:moveTo>
                        <a:pt x="733" y="1"/>
                      </a:moveTo>
                      <a:cubicBezTo>
                        <a:pt x="699" y="1"/>
                        <a:pt x="670" y="5"/>
                        <a:pt x="646" y="13"/>
                      </a:cubicBezTo>
                      <a:cubicBezTo>
                        <a:pt x="457" y="79"/>
                        <a:pt x="257" y="302"/>
                        <a:pt x="190" y="569"/>
                      </a:cubicBezTo>
                      <a:cubicBezTo>
                        <a:pt x="112" y="824"/>
                        <a:pt x="1" y="1447"/>
                        <a:pt x="346" y="1814"/>
                      </a:cubicBezTo>
                      <a:cubicBezTo>
                        <a:pt x="524" y="1998"/>
                        <a:pt x="689" y="2042"/>
                        <a:pt x="809" y="2042"/>
                      </a:cubicBezTo>
                      <a:cubicBezTo>
                        <a:pt x="921" y="2042"/>
                        <a:pt x="991" y="2003"/>
                        <a:pt x="991" y="2003"/>
                      </a:cubicBezTo>
                      <a:cubicBezTo>
                        <a:pt x="991" y="2003"/>
                        <a:pt x="1313" y="1926"/>
                        <a:pt x="1481" y="1725"/>
                      </a:cubicBezTo>
                      <a:cubicBezTo>
                        <a:pt x="1658" y="1525"/>
                        <a:pt x="1792" y="935"/>
                        <a:pt x="1625" y="557"/>
                      </a:cubicBezTo>
                      <a:cubicBezTo>
                        <a:pt x="1478" y="214"/>
                        <a:pt x="985" y="1"/>
                        <a:pt x="7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31" name="Google Shape;22616;p34">
                  <a:extLst>
                    <a:ext uri="{FF2B5EF4-FFF2-40B4-BE49-F238E27FC236}">
                      <a16:creationId xmlns:a16="http://schemas.microsoft.com/office/drawing/2014/main" id="{A24CB94D-1003-4EEA-8468-E6856A5CA6ED}"/>
                    </a:ext>
                  </a:extLst>
                </p:cNvPr>
                <p:cNvSpPr/>
                <p:nvPr/>
              </p:nvSpPr>
              <p:spPr>
                <a:xfrm>
                  <a:off x="4311879" y="1736923"/>
                  <a:ext cx="38481" cy="68379"/>
                </a:xfrm>
                <a:custGeom>
                  <a:avLst/>
                  <a:gdLst/>
                  <a:ahLst/>
                  <a:cxnLst/>
                  <a:rect l="l" t="t" r="r" b="b"/>
                  <a:pathLst>
                    <a:path w="1103" h="1960" extrusionOk="0">
                      <a:moveTo>
                        <a:pt x="733" y="0"/>
                      </a:moveTo>
                      <a:cubicBezTo>
                        <a:pt x="699" y="0"/>
                        <a:pt x="669" y="5"/>
                        <a:pt x="646" y="14"/>
                      </a:cubicBezTo>
                      <a:cubicBezTo>
                        <a:pt x="457" y="80"/>
                        <a:pt x="257" y="303"/>
                        <a:pt x="190" y="570"/>
                      </a:cubicBezTo>
                      <a:cubicBezTo>
                        <a:pt x="112" y="825"/>
                        <a:pt x="1" y="1448"/>
                        <a:pt x="346" y="1815"/>
                      </a:cubicBezTo>
                      <a:cubicBezTo>
                        <a:pt x="413" y="1882"/>
                        <a:pt x="468" y="1927"/>
                        <a:pt x="535" y="1959"/>
                      </a:cubicBezTo>
                      <a:cubicBezTo>
                        <a:pt x="569" y="1826"/>
                        <a:pt x="569" y="1682"/>
                        <a:pt x="557" y="1537"/>
                      </a:cubicBezTo>
                      <a:cubicBezTo>
                        <a:pt x="546" y="1448"/>
                        <a:pt x="535" y="1370"/>
                        <a:pt x="524" y="1292"/>
                      </a:cubicBezTo>
                      <a:cubicBezTo>
                        <a:pt x="512" y="1215"/>
                        <a:pt x="490" y="1148"/>
                        <a:pt x="502" y="1070"/>
                      </a:cubicBezTo>
                      <a:cubicBezTo>
                        <a:pt x="512" y="992"/>
                        <a:pt x="579" y="948"/>
                        <a:pt x="635" y="892"/>
                      </a:cubicBezTo>
                      <a:cubicBezTo>
                        <a:pt x="690" y="847"/>
                        <a:pt x="746" y="803"/>
                        <a:pt x="791" y="748"/>
                      </a:cubicBezTo>
                      <a:cubicBezTo>
                        <a:pt x="891" y="647"/>
                        <a:pt x="957" y="514"/>
                        <a:pt x="1013" y="392"/>
                      </a:cubicBezTo>
                      <a:cubicBezTo>
                        <a:pt x="1058" y="291"/>
                        <a:pt x="1080" y="191"/>
                        <a:pt x="1102" y="91"/>
                      </a:cubicBezTo>
                      <a:cubicBezTo>
                        <a:pt x="963" y="34"/>
                        <a:pt x="829" y="0"/>
                        <a:pt x="73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32" name="Google Shape;22617;p34">
                  <a:extLst>
                    <a:ext uri="{FF2B5EF4-FFF2-40B4-BE49-F238E27FC236}">
                      <a16:creationId xmlns:a16="http://schemas.microsoft.com/office/drawing/2014/main" id="{5A3E6679-FBE5-400F-BFE9-9B9C4E416DAA}"/>
                    </a:ext>
                  </a:extLst>
                </p:cNvPr>
                <p:cNvSpPr/>
                <p:nvPr/>
              </p:nvSpPr>
              <p:spPr>
                <a:xfrm>
                  <a:off x="4323148" y="1780848"/>
                  <a:ext cx="24107" cy="18246"/>
                </a:xfrm>
                <a:custGeom>
                  <a:avLst/>
                  <a:gdLst/>
                  <a:ahLst/>
                  <a:cxnLst/>
                  <a:rect l="l" t="t" r="r" b="b"/>
                  <a:pathLst>
                    <a:path w="691" h="523" extrusionOk="0">
                      <a:moveTo>
                        <a:pt x="1" y="0"/>
                      </a:moveTo>
                      <a:lnTo>
                        <a:pt x="1" y="0"/>
                      </a:lnTo>
                      <a:cubicBezTo>
                        <a:pt x="123" y="55"/>
                        <a:pt x="234" y="122"/>
                        <a:pt x="357" y="200"/>
                      </a:cubicBezTo>
                      <a:cubicBezTo>
                        <a:pt x="412" y="233"/>
                        <a:pt x="468" y="278"/>
                        <a:pt x="512" y="312"/>
                      </a:cubicBezTo>
                      <a:cubicBezTo>
                        <a:pt x="568" y="356"/>
                        <a:pt x="646" y="467"/>
                        <a:pt x="657" y="523"/>
                      </a:cubicBezTo>
                      <a:lnTo>
                        <a:pt x="690" y="456"/>
                      </a:lnTo>
                      <a:cubicBezTo>
                        <a:pt x="679" y="378"/>
                        <a:pt x="601" y="322"/>
                        <a:pt x="545" y="278"/>
                      </a:cubicBezTo>
                      <a:cubicBezTo>
                        <a:pt x="479" y="245"/>
                        <a:pt x="423" y="211"/>
                        <a:pt x="367" y="178"/>
                      </a:cubicBezTo>
                      <a:cubicBezTo>
                        <a:pt x="246" y="100"/>
                        <a:pt x="123"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33" name="Google Shape;22618;p34">
                  <a:extLst>
                    <a:ext uri="{FF2B5EF4-FFF2-40B4-BE49-F238E27FC236}">
                      <a16:creationId xmlns:a16="http://schemas.microsoft.com/office/drawing/2014/main" id="{08BA1B74-D997-4522-B959-E6D82BC529D8}"/>
                    </a:ext>
                  </a:extLst>
                </p:cNvPr>
                <p:cNvSpPr/>
                <p:nvPr/>
              </p:nvSpPr>
              <p:spPr>
                <a:xfrm>
                  <a:off x="4345651" y="1767241"/>
                  <a:ext cx="16711" cy="25642"/>
                </a:xfrm>
                <a:custGeom>
                  <a:avLst/>
                  <a:gdLst/>
                  <a:ahLst/>
                  <a:cxnLst/>
                  <a:rect l="l" t="t" r="r" b="b"/>
                  <a:pathLst>
                    <a:path w="479" h="735" extrusionOk="0">
                      <a:moveTo>
                        <a:pt x="479" y="0"/>
                      </a:moveTo>
                      <a:lnTo>
                        <a:pt x="479" y="0"/>
                      </a:lnTo>
                      <a:cubicBezTo>
                        <a:pt x="256" y="178"/>
                        <a:pt x="101" y="368"/>
                        <a:pt x="1" y="635"/>
                      </a:cubicBezTo>
                      <a:lnTo>
                        <a:pt x="45" y="735"/>
                      </a:lnTo>
                      <a:cubicBezTo>
                        <a:pt x="112" y="468"/>
                        <a:pt x="268" y="190"/>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34" name="Google Shape;22619;p34">
                  <a:extLst>
                    <a:ext uri="{FF2B5EF4-FFF2-40B4-BE49-F238E27FC236}">
                      <a16:creationId xmlns:a16="http://schemas.microsoft.com/office/drawing/2014/main" id="{EE4EDE6A-AD1A-43DD-A354-B985BF1E10CD}"/>
                    </a:ext>
                  </a:extLst>
                </p:cNvPr>
                <p:cNvSpPr/>
                <p:nvPr/>
              </p:nvSpPr>
              <p:spPr>
                <a:xfrm>
                  <a:off x="4346454" y="1780080"/>
                  <a:ext cx="15909" cy="23654"/>
                </a:xfrm>
                <a:custGeom>
                  <a:avLst/>
                  <a:gdLst/>
                  <a:ahLst/>
                  <a:cxnLst/>
                  <a:rect l="l" t="t" r="r" b="b"/>
                  <a:pathLst>
                    <a:path w="456" h="678" extrusionOk="0">
                      <a:moveTo>
                        <a:pt x="456" y="0"/>
                      </a:moveTo>
                      <a:cubicBezTo>
                        <a:pt x="400" y="134"/>
                        <a:pt x="334" y="255"/>
                        <a:pt x="267" y="378"/>
                      </a:cubicBezTo>
                      <a:cubicBezTo>
                        <a:pt x="233" y="433"/>
                        <a:pt x="200" y="500"/>
                        <a:pt x="167" y="556"/>
                      </a:cubicBezTo>
                      <a:cubicBezTo>
                        <a:pt x="122" y="611"/>
                        <a:pt x="67" y="623"/>
                        <a:pt x="0" y="633"/>
                      </a:cubicBezTo>
                      <a:lnTo>
                        <a:pt x="0" y="678"/>
                      </a:lnTo>
                      <a:cubicBezTo>
                        <a:pt x="33" y="678"/>
                        <a:pt x="78" y="667"/>
                        <a:pt x="111" y="656"/>
                      </a:cubicBezTo>
                      <a:cubicBezTo>
                        <a:pt x="144" y="645"/>
                        <a:pt x="178" y="611"/>
                        <a:pt x="200" y="578"/>
                      </a:cubicBezTo>
                      <a:cubicBezTo>
                        <a:pt x="233" y="512"/>
                        <a:pt x="267" y="456"/>
                        <a:pt x="289" y="389"/>
                      </a:cubicBezTo>
                      <a:cubicBezTo>
                        <a:pt x="356" y="267"/>
                        <a:pt x="401" y="134"/>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35" name="Google Shape;22620;p34">
                  <a:extLst>
                    <a:ext uri="{FF2B5EF4-FFF2-40B4-BE49-F238E27FC236}">
                      <a16:creationId xmlns:a16="http://schemas.microsoft.com/office/drawing/2014/main" id="{8C18D148-9937-4E04-A4AE-47773E7BEE0D}"/>
                    </a:ext>
                  </a:extLst>
                </p:cNvPr>
                <p:cNvSpPr/>
                <p:nvPr/>
              </p:nvSpPr>
              <p:spPr>
                <a:xfrm>
                  <a:off x="4384482" y="1681207"/>
                  <a:ext cx="74903" cy="82997"/>
                </a:xfrm>
                <a:custGeom>
                  <a:avLst/>
                  <a:gdLst/>
                  <a:ahLst/>
                  <a:cxnLst/>
                  <a:rect l="l" t="t" r="r" b="b"/>
                  <a:pathLst>
                    <a:path w="2147" h="2379" extrusionOk="0">
                      <a:moveTo>
                        <a:pt x="1363" y="0"/>
                      </a:moveTo>
                      <a:cubicBezTo>
                        <a:pt x="1336" y="0"/>
                        <a:pt x="1308" y="3"/>
                        <a:pt x="1279" y="9"/>
                      </a:cubicBezTo>
                      <a:cubicBezTo>
                        <a:pt x="801" y="120"/>
                        <a:pt x="322" y="665"/>
                        <a:pt x="167" y="1321"/>
                      </a:cubicBezTo>
                      <a:cubicBezTo>
                        <a:pt x="0" y="1977"/>
                        <a:pt x="245" y="2345"/>
                        <a:pt x="245" y="2345"/>
                      </a:cubicBezTo>
                      <a:cubicBezTo>
                        <a:pt x="245" y="2345"/>
                        <a:pt x="322" y="2367"/>
                        <a:pt x="611" y="2378"/>
                      </a:cubicBezTo>
                      <a:cubicBezTo>
                        <a:pt x="620" y="2378"/>
                        <a:pt x="629" y="2378"/>
                        <a:pt x="639" y="2378"/>
                      </a:cubicBezTo>
                      <a:cubicBezTo>
                        <a:pt x="938" y="2378"/>
                        <a:pt x="1522" y="2202"/>
                        <a:pt x="1824" y="1922"/>
                      </a:cubicBezTo>
                      <a:cubicBezTo>
                        <a:pt x="2146" y="1643"/>
                        <a:pt x="2080" y="1065"/>
                        <a:pt x="2035" y="876"/>
                      </a:cubicBezTo>
                      <a:cubicBezTo>
                        <a:pt x="2004" y="698"/>
                        <a:pt x="1786" y="0"/>
                        <a:pt x="136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36" name="Google Shape;22621;p34">
                  <a:extLst>
                    <a:ext uri="{FF2B5EF4-FFF2-40B4-BE49-F238E27FC236}">
                      <a16:creationId xmlns:a16="http://schemas.microsoft.com/office/drawing/2014/main" id="{89F9F267-AB2A-44AB-B749-E7A280FAC571}"/>
                    </a:ext>
                  </a:extLst>
                </p:cNvPr>
                <p:cNvSpPr/>
                <p:nvPr/>
              </p:nvSpPr>
              <p:spPr>
                <a:xfrm>
                  <a:off x="4388355" y="1681172"/>
                  <a:ext cx="62902" cy="61681"/>
                </a:xfrm>
                <a:custGeom>
                  <a:avLst/>
                  <a:gdLst/>
                  <a:ahLst/>
                  <a:cxnLst/>
                  <a:rect l="l" t="t" r="r" b="b"/>
                  <a:pathLst>
                    <a:path w="1803" h="1768" extrusionOk="0">
                      <a:moveTo>
                        <a:pt x="1257" y="0"/>
                      </a:moveTo>
                      <a:cubicBezTo>
                        <a:pt x="1228" y="0"/>
                        <a:pt x="1198" y="3"/>
                        <a:pt x="1168" y="10"/>
                      </a:cubicBezTo>
                      <a:cubicBezTo>
                        <a:pt x="690" y="121"/>
                        <a:pt x="211" y="666"/>
                        <a:pt x="56" y="1322"/>
                      </a:cubicBezTo>
                      <a:cubicBezTo>
                        <a:pt x="11" y="1489"/>
                        <a:pt x="0" y="1634"/>
                        <a:pt x="0" y="1767"/>
                      </a:cubicBezTo>
                      <a:cubicBezTo>
                        <a:pt x="11" y="1767"/>
                        <a:pt x="23" y="1756"/>
                        <a:pt x="45" y="1756"/>
                      </a:cubicBezTo>
                      <a:cubicBezTo>
                        <a:pt x="167" y="1701"/>
                        <a:pt x="278" y="1589"/>
                        <a:pt x="367" y="1489"/>
                      </a:cubicBezTo>
                      <a:cubicBezTo>
                        <a:pt x="567" y="1278"/>
                        <a:pt x="745" y="1033"/>
                        <a:pt x="990" y="888"/>
                      </a:cubicBezTo>
                      <a:cubicBezTo>
                        <a:pt x="1135" y="811"/>
                        <a:pt x="1279" y="788"/>
                        <a:pt x="1424" y="744"/>
                      </a:cubicBezTo>
                      <a:cubicBezTo>
                        <a:pt x="1568" y="710"/>
                        <a:pt x="1679" y="643"/>
                        <a:pt x="1780" y="532"/>
                      </a:cubicBezTo>
                      <a:cubicBezTo>
                        <a:pt x="1791" y="522"/>
                        <a:pt x="1802" y="522"/>
                        <a:pt x="1802" y="510"/>
                      </a:cubicBezTo>
                      <a:cubicBezTo>
                        <a:pt x="1691" y="260"/>
                        <a:pt x="1518" y="0"/>
                        <a:pt x="12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37" name="Google Shape;22622;p34">
                  <a:extLst>
                    <a:ext uri="{FF2B5EF4-FFF2-40B4-BE49-F238E27FC236}">
                      <a16:creationId xmlns:a16="http://schemas.microsoft.com/office/drawing/2014/main" id="{4A68F295-FA5A-4756-83A8-C000B289D01F}"/>
                    </a:ext>
                  </a:extLst>
                </p:cNvPr>
                <p:cNvSpPr/>
                <p:nvPr/>
              </p:nvSpPr>
              <p:spPr>
                <a:xfrm>
                  <a:off x="4392995" y="1718747"/>
                  <a:ext cx="7396" cy="34957"/>
                </a:xfrm>
                <a:custGeom>
                  <a:avLst/>
                  <a:gdLst/>
                  <a:ahLst/>
                  <a:cxnLst/>
                  <a:rect l="l" t="t" r="r" b="b"/>
                  <a:pathLst>
                    <a:path w="212" h="1002" extrusionOk="0">
                      <a:moveTo>
                        <a:pt x="212" y="1"/>
                      </a:moveTo>
                      <a:cubicBezTo>
                        <a:pt x="34" y="290"/>
                        <a:pt x="1" y="679"/>
                        <a:pt x="145" y="1002"/>
                      </a:cubicBezTo>
                      <a:lnTo>
                        <a:pt x="201" y="979"/>
                      </a:lnTo>
                      <a:cubicBezTo>
                        <a:pt x="45" y="679"/>
                        <a:pt x="45" y="301"/>
                        <a:pt x="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38" name="Google Shape;22623;p34">
                  <a:extLst>
                    <a:ext uri="{FF2B5EF4-FFF2-40B4-BE49-F238E27FC236}">
                      <a16:creationId xmlns:a16="http://schemas.microsoft.com/office/drawing/2014/main" id="{282AFDF3-B9AF-4579-AE10-9B96E14F4760}"/>
                    </a:ext>
                  </a:extLst>
                </p:cNvPr>
                <p:cNvSpPr/>
                <p:nvPr/>
              </p:nvSpPr>
              <p:spPr>
                <a:xfrm>
                  <a:off x="4406985" y="1701686"/>
                  <a:ext cx="3140" cy="36876"/>
                </a:xfrm>
                <a:custGeom>
                  <a:avLst/>
                  <a:gdLst/>
                  <a:ahLst/>
                  <a:cxnLst/>
                  <a:rect l="l" t="t" r="r" b="b"/>
                  <a:pathLst>
                    <a:path w="90" h="1057" extrusionOk="0">
                      <a:moveTo>
                        <a:pt x="89" y="0"/>
                      </a:moveTo>
                      <a:lnTo>
                        <a:pt x="89" y="0"/>
                      </a:lnTo>
                      <a:cubicBezTo>
                        <a:pt x="11" y="55"/>
                        <a:pt x="0" y="167"/>
                        <a:pt x="11" y="256"/>
                      </a:cubicBezTo>
                      <a:cubicBezTo>
                        <a:pt x="22" y="345"/>
                        <a:pt x="33" y="434"/>
                        <a:pt x="33" y="523"/>
                      </a:cubicBezTo>
                      <a:cubicBezTo>
                        <a:pt x="45" y="701"/>
                        <a:pt x="45" y="878"/>
                        <a:pt x="11" y="1056"/>
                      </a:cubicBezTo>
                      <a:lnTo>
                        <a:pt x="67" y="990"/>
                      </a:lnTo>
                      <a:cubicBezTo>
                        <a:pt x="89" y="812"/>
                        <a:pt x="89" y="701"/>
                        <a:pt x="67" y="523"/>
                      </a:cubicBezTo>
                      <a:cubicBezTo>
                        <a:pt x="55" y="434"/>
                        <a:pt x="45" y="345"/>
                        <a:pt x="22" y="256"/>
                      </a:cubicBezTo>
                      <a:cubicBezTo>
                        <a:pt x="11" y="167"/>
                        <a:pt x="22" y="67"/>
                        <a:pt x="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39" name="Google Shape;22624;p34">
                  <a:extLst>
                    <a:ext uri="{FF2B5EF4-FFF2-40B4-BE49-F238E27FC236}">
                      <a16:creationId xmlns:a16="http://schemas.microsoft.com/office/drawing/2014/main" id="{76ACEE0F-2693-4C59-8BEA-C6EDF1EA06C4}"/>
                    </a:ext>
                  </a:extLst>
                </p:cNvPr>
                <p:cNvSpPr/>
                <p:nvPr/>
              </p:nvSpPr>
              <p:spPr>
                <a:xfrm>
                  <a:off x="4418987" y="1689650"/>
                  <a:ext cx="4326" cy="28364"/>
                </a:xfrm>
                <a:custGeom>
                  <a:avLst/>
                  <a:gdLst/>
                  <a:ahLst/>
                  <a:cxnLst/>
                  <a:rect l="l" t="t" r="r" b="b"/>
                  <a:pathLst>
                    <a:path w="124" h="813" extrusionOk="0">
                      <a:moveTo>
                        <a:pt x="67" y="0"/>
                      </a:moveTo>
                      <a:cubicBezTo>
                        <a:pt x="34" y="56"/>
                        <a:pt x="12" y="134"/>
                        <a:pt x="12" y="200"/>
                      </a:cubicBezTo>
                      <a:cubicBezTo>
                        <a:pt x="1" y="267"/>
                        <a:pt x="12" y="345"/>
                        <a:pt x="23" y="412"/>
                      </a:cubicBezTo>
                      <a:cubicBezTo>
                        <a:pt x="34" y="545"/>
                        <a:pt x="67" y="690"/>
                        <a:pt x="45" y="812"/>
                      </a:cubicBezTo>
                      <a:lnTo>
                        <a:pt x="101" y="790"/>
                      </a:lnTo>
                      <a:cubicBezTo>
                        <a:pt x="123" y="645"/>
                        <a:pt x="67" y="534"/>
                        <a:pt x="45" y="400"/>
                      </a:cubicBezTo>
                      <a:cubicBezTo>
                        <a:pt x="34" y="334"/>
                        <a:pt x="23" y="267"/>
                        <a:pt x="23" y="200"/>
                      </a:cubicBezTo>
                      <a:cubicBezTo>
                        <a:pt x="23" y="134"/>
                        <a:pt x="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0" name="Google Shape;22625;p34">
                  <a:extLst>
                    <a:ext uri="{FF2B5EF4-FFF2-40B4-BE49-F238E27FC236}">
                      <a16:creationId xmlns:a16="http://schemas.microsoft.com/office/drawing/2014/main" id="{F61F59B0-621C-4217-8B28-5C025FF96DAD}"/>
                    </a:ext>
                  </a:extLst>
                </p:cNvPr>
                <p:cNvSpPr/>
                <p:nvPr/>
              </p:nvSpPr>
              <p:spPr>
                <a:xfrm>
                  <a:off x="4416649" y="1704024"/>
                  <a:ext cx="29933" cy="20584"/>
                </a:xfrm>
                <a:custGeom>
                  <a:avLst/>
                  <a:gdLst/>
                  <a:ahLst/>
                  <a:cxnLst/>
                  <a:rect l="l" t="t" r="r" b="b"/>
                  <a:pathLst>
                    <a:path w="858" h="590" extrusionOk="0">
                      <a:moveTo>
                        <a:pt x="858" y="0"/>
                      </a:moveTo>
                      <a:lnTo>
                        <a:pt x="858" y="0"/>
                      </a:lnTo>
                      <a:cubicBezTo>
                        <a:pt x="702" y="55"/>
                        <a:pt x="568" y="133"/>
                        <a:pt x="446" y="245"/>
                      </a:cubicBezTo>
                      <a:cubicBezTo>
                        <a:pt x="379" y="289"/>
                        <a:pt x="324" y="356"/>
                        <a:pt x="268" y="400"/>
                      </a:cubicBezTo>
                      <a:cubicBezTo>
                        <a:pt x="201" y="456"/>
                        <a:pt x="146" y="489"/>
                        <a:pt x="79" y="489"/>
                      </a:cubicBezTo>
                      <a:lnTo>
                        <a:pt x="1" y="589"/>
                      </a:lnTo>
                      <a:cubicBezTo>
                        <a:pt x="101" y="578"/>
                        <a:pt x="246" y="500"/>
                        <a:pt x="302" y="445"/>
                      </a:cubicBezTo>
                      <a:cubicBezTo>
                        <a:pt x="357" y="389"/>
                        <a:pt x="413" y="322"/>
                        <a:pt x="468" y="267"/>
                      </a:cubicBezTo>
                      <a:cubicBezTo>
                        <a:pt x="579" y="156"/>
                        <a:pt x="713" y="67"/>
                        <a:pt x="85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1" name="Google Shape;22626;p34">
                  <a:extLst>
                    <a:ext uri="{FF2B5EF4-FFF2-40B4-BE49-F238E27FC236}">
                      <a16:creationId xmlns:a16="http://schemas.microsoft.com/office/drawing/2014/main" id="{BAD3CFCD-09EB-4F90-89C3-559CACBF575B}"/>
                    </a:ext>
                  </a:extLst>
                </p:cNvPr>
                <p:cNvSpPr/>
                <p:nvPr/>
              </p:nvSpPr>
              <p:spPr>
                <a:xfrm>
                  <a:off x="4402694" y="1721468"/>
                  <a:ext cx="42353" cy="25921"/>
                </a:xfrm>
                <a:custGeom>
                  <a:avLst/>
                  <a:gdLst/>
                  <a:ahLst/>
                  <a:cxnLst/>
                  <a:rect l="l" t="t" r="r" b="b"/>
                  <a:pathLst>
                    <a:path w="1214" h="743" extrusionOk="0">
                      <a:moveTo>
                        <a:pt x="1213" y="0"/>
                      </a:moveTo>
                      <a:lnTo>
                        <a:pt x="623" y="412"/>
                      </a:lnTo>
                      <a:lnTo>
                        <a:pt x="323" y="612"/>
                      </a:lnTo>
                      <a:cubicBezTo>
                        <a:pt x="267" y="645"/>
                        <a:pt x="212" y="667"/>
                        <a:pt x="168" y="667"/>
                      </a:cubicBezTo>
                      <a:cubicBezTo>
                        <a:pt x="156" y="671"/>
                        <a:pt x="146" y="673"/>
                        <a:pt x="137" y="673"/>
                      </a:cubicBezTo>
                      <a:cubicBezTo>
                        <a:pt x="119" y="673"/>
                        <a:pt x="104" y="667"/>
                        <a:pt x="89" y="667"/>
                      </a:cubicBezTo>
                      <a:cubicBezTo>
                        <a:pt x="79" y="657"/>
                        <a:pt x="67" y="657"/>
                        <a:pt x="45" y="645"/>
                      </a:cubicBezTo>
                      <a:lnTo>
                        <a:pt x="12" y="645"/>
                      </a:lnTo>
                      <a:cubicBezTo>
                        <a:pt x="9" y="642"/>
                        <a:pt x="7" y="641"/>
                        <a:pt x="7" y="641"/>
                      </a:cubicBezTo>
                      <a:lnTo>
                        <a:pt x="7" y="641"/>
                      </a:lnTo>
                      <a:cubicBezTo>
                        <a:pt x="5" y="641"/>
                        <a:pt x="9" y="651"/>
                        <a:pt x="0" y="667"/>
                      </a:cubicBezTo>
                      <a:lnTo>
                        <a:pt x="12" y="712"/>
                      </a:lnTo>
                      <a:cubicBezTo>
                        <a:pt x="12" y="712"/>
                        <a:pt x="56" y="734"/>
                        <a:pt x="67" y="734"/>
                      </a:cubicBezTo>
                      <a:cubicBezTo>
                        <a:pt x="84" y="740"/>
                        <a:pt x="101" y="743"/>
                        <a:pt x="117" y="743"/>
                      </a:cubicBezTo>
                      <a:cubicBezTo>
                        <a:pt x="134" y="743"/>
                        <a:pt x="151" y="740"/>
                        <a:pt x="168" y="734"/>
                      </a:cubicBezTo>
                      <a:cubicBezTo>
                        <a:pt x="245" y="734"/>
                        <a:pt x="301" y="701"/>
                        <a:pt x="346" y="667"/>
                      </a:cubicBezTo>
                      <a:cubicBezTo>
                        <a:pt x="445" y="590"/>
                        <a:pt x="546" y="512"/>
                        <a:pt x="646" y="445"/>
                      </a:cubicBezTo>
                      <a:lnTo>
                        <a:pt x="121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2" name="Google Shape;22627;p34">
                  <a:extLst>
                    <a:ext uri="{FF2B5EF4-FFF2-40B4-BE49-F238E27FC236}">
                      <a16:creationId xmlns:a16="http://schemas.microsoft.com/office/drawing/2014/main" id="{1AB0AA48-4DC4-4234-B3FC-C6776FD00729}"/>
                    </a:ext>
                  </a:extLst>
                </p:cNvPr>
                <p:cNvSpPr/>
                <p:nvPr/>
              </p:nvSpPr>
              <p:spPr>
                <a:xfrm>
                  <a:off x="4395333" y="1742820"/>
                  <a:ext cx="39214" cy="17095"/>
                </a:xfrm>
                <a:custGeom>
                  <a:avLst/>
                  <a:gdLst/>
                  <a:ahLst/>
                  <a:cxnLst/>
                  <a:rect l="l" t="t" r="r" b="b"/>
                  <a:pathLst>
                    <a:path w="1124" h="490" extrusionOk="0">
                      <a:moveTo>
                        <a:pt x="1123" y="0"/>
                      </a:moveTo>
                      <a:lnTo>
                        <a:pt x="1123" y="0"/>
                      </a:lnTo>
                      <a:cubicBezTo>
                        <a:pt x="968" y="144"/>
                        <a:pt x="790" y="245"/>
                        <a:pt x="601" y="322"/>
                      </a:cubicBezTo>
                      <a:cubicBezTo>
                        <a:pt x="501" y="367"/>
                        <a:pt x="401" y="401"/>
                        <a:pt x="300" y="434"/>
                      </a:cubicBezTo>
                      <a:cubicBezTo>
                        <a:pt x="266" y="442"/>
                        <a:pt x="230" y="446"/>
                        <a:pt x="193" y="446"/>
                      </a:cubicBezTo>
                      <a:cubicBezTo>
                        <a:pt x="134" y="446"/>
                        <a:pt x="73" y="437"/>
                        <a:pt x="11" y="423"/>
                      </a:cubicBezTo>
                      <a:lnTo>
                        <a:pt x="1" y="467"/>
                      </a:lnTo>
                      <a:cubicBezTo>
                        <a:pt x="45" y="478"/>
                        <a:pt x="100" y="490"/>
                        <a:pt x="156" y="490"/>
                      </a:cubicBezTo>
                      <a:cubicBezTo>
                        <a:pt x="211" y="490"/>
                        <a:pt x="267" y="478"/>
                        <a:pt x="312" y="467"/>
                      </a:cubicBezTo>
                      <a:cubicBezTo>
                        <a:pt x="423" y="434"/>
                        <a:pt x="512" y="389"/>
                        <a:pt x="612" y="345"/>
                      </a:cubicBezTo>
                      <a:cubicBezTo>
                        <a:pt x="790" y="256"/>
                        <a:pt x="979" y="144"/>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3" name="Google Shape;22628;p34">
                  <a:extLst>
                    <a:ext uri="{FF2B5EF4-FFF2-40B4-BE49-F238E27FC236}">
                      <a16:creationId xmlns:a16="http://schemas.microsoft.com/office/drawing/2014/main" id="{032078ED-E310-40C4-9444-7BEE41399FE6}"/>
                    </a:ext>
                  </a:extLst>
                </p:cNvPr>
                <p:cNvSpPr/>
                <p:nvPr/>
              </p:nvSpPr>
              <p:spPr>
                <a:xfrm>
                  <a:off x="4289028" y="1929786"/>
                  <a:ext cx="83416" cy="59065"/>
                </a:xfrm>
                <a:custGeom>
                  <a:avLst/>
                  <a:gdLst/>
                  <a:ahLst/>
                  <a:cxnLst/>
                  <a:rect l="l" t="t" r="r" b="b"/>
                  <a:pathLst>
                    <a:path w="2391" h="1693" extrusionOk="0">
                      <a:moveTo>
                        <a:pt x="1404" y="1"/>
                      </a:moveTo>
                      <a:cubicBezTo>
                        <a:pt x="1245" y="1"/>
                        <a:pt x="1085" y="14"/>
                        <a:pt x="945" y="47"/>
                      </a:cubicBezTo>
                      <a:cubicBezTo>
                        <a:pt x="456" y="146"/>
                        <a:pt x="200" y="346"/>
                        <a:pt x="144" y="413"/>
                      </a:cubicBezTo>
                      <a:cubicBezTo>
                        <a:pt x="89" y="469"/>
                        <a:pt x="67" y="536"/>
                        <a:pt x="67" y="536"/>
                      </a:cubicBezTo>
                      <a:cubicBezTo>
                        <a:pt x="67" y="536"/>
                        <a:pt x="0" y="692"/>
                        <a:pt x="134" y="1070"/>
                      </a:cubicBezTo>
                      <a:cubicBezTo>
                        <a:pt x="263" y="1399"/>
                        <a:pt x="617" y="1693"/>
                        <a:pt x="1034" y="1693"/>
                      </a:cubicBezTo>
                      <a:cubicBezTo>
                        <a:pt x="1082" y="1693"/>
                        <a:pt x="1130" y="1689"/>
                        <a:pt x="1179" y="1681"/>
                      </a:cubicBezTo>
                      <a:cubicBezTo>
                        <a:pt x="1657" y="1614"/>
                        <a:pt x="2047" y="1315"/>
                        <a:pt x="2224" y="892"/>
                      </a:cubicBezTo>
                      <a:cubicBezTo>
                        <a:pt x="2391" y="469"/>
                        <a:pt x="2324" y="269"/>
                        <a:pt x="2235" y="158"/>
                      </a:cubicBezTo>
                      <a:cubicBezTo>
                        <a:pt x="2165" y="79"/>
                        <a:pt x="1788" y="1"/>
                        <a:pt x="14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4" name="Google Shape;22629;p34">
                  <a:extLst>
                    <a:ext uri="{FF2B5EF4-FFF2-40B4-BE49-F238E27FC236}">
                      <a16:creationId xmlns:a16="http://schemas.microsoft.com/office/drawing/2014/main" id="{86D3F838-1D21-43DC-9E09-DCA683AC4DC9}"/>
                    </a:ext>
                  </a:extLst>
                </p:cNvPr>
                <p:cNvSpPr/>
                <p:nvPr/>
              </p:nvSpPr>
              <p:spPr>
                <a:xfrm>
                  <a:off x="4314217" y="1929786"/>
                  <a:ext cx="57878" cy="27247"/>
                </a:xfrm>
                <a:custGeom>
                  <a:avLst/>
                  <a:gdLst/>
                  <a:ahLst/>
                  <a:cxnLst/>
                  <a:rect l="l" t="t" r="r" b="b"/>
                  <a:pathLst>
                    <a:path w="1659" h="781" extrusionOk="0">
                      <a:moveTo>
                        <a:pt x="682" y="1"/>
                      </a:moveTo>
                      <a:cubicBezTo>
                        <a:pt x="523" y="1"/>
                        <a:pt x="363" y="14"/>
                        <a:pt x="223" y="47"/>
                      </a:cubicBezTo>
                      <a:cubicBezTo>
                        <a:pt x="146" y="57"/>
                        <a:pt x="67" y="80"/>
                        <a:pt x="1" y="102"/>
                      </a:cubicBezTo>
                      <a:cubicBezTo>
                        <a:pt x="279" y="403"/>
                        <a:pt x="635" y="613"/>
                        <a:pt x="1035" y="714"/>
                      </a:cubicBezTo>
                      <a:cubicBezTo>
                        <a:pt x="1202" y="758"/>
                        <a:pt x="1369" y="781"/>
                        <a:pt x="1535" y="781"/>
                      </a:cubicBezTo>
                      <a:cubicBezTo>
                        <a:pt x="1658" y="435"/>
                        <a:pt x="1602" y="257"/>
                        <a:pt x="1513" y="158"/>
                      </a:cubicBezTo>
                      <a:cubicBezTo>
                        <a:pt x="1443" y="79"/>
                        <a:pt x="1066" y="1"/>
                        <a:pt x="68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5" name="Google Shape;22630;p34">
                  <a:extLst>
                    <a:ext uri="{FF2B5EF4-FFF2-40B4-BE49-F238E27FC236}">
                      <a16:creationId xmlns:a16="http://schemas.microsoft.com/office/drawing/2014/main" id="{8E363DF1-B354-4A99-9508-635955896DA5}"/>
                    </a:ext>
                  </a:extLst>
                </p:cNvPr>
                <p:cNvSpPr/>
                <p:nvPr/>
              </p:nvSpPr>
              <p:spPr>
                <a:xfrm>
                  <a:off x="4291330" y="1948451"/>
                  <a:ext cx="22537" cy="30317"/>
                </a:xfrm>
                <a:custGeom>
                  <a:avLst/>
                  <a:gdLst/>
                  <a:ahLst/>
                  <a:cxnLst/>
                  <a:rect l="l" t="t" r="r" b="b"/>
                  <a:pathLst>
                    <a:path w="646" h="869" extrusionOk="0">
                      <a:moveTo>
                        <a:pt x="78" y="1"/>
                      </a:moveTo>
                      <a:lnTo>
                        <a:pt x="1" y="12"/>
                      </a:lnTo>
                      <a:cubicBezTo>
                        <a:pt x="56" y="78"/>
                        <a:pt x="134" y="179"/>
                        <a:pt x="179" y="256"/>
                      </a:cubicBezTo>
                      <a:cubicBezTo>
                        <a:pt x="223" y="323"/>
                        <a:pt x="256" y="412"/>
                        <a:pt x="290" y="490"/>
                      </a:cubicBezTo>
                      <a:cubicBezTo>
                        <a:pt x="334" y="568"/>
                        <a:pt x="367" y="646"/>
                        <a:pt x="434" y="713"/>
                      </a:cubicBezTo>
                      <a:cubicBezTo>
                        <a:pt x="490" y="790"/>
                        <a:pt x="557" y="846"/>
                        <a:pt x="646" y="869"/>
                      </a:cubicBezTo>
                      <a:cubicBezTo>
                        <a:pt x="557" y="835"/>
                        <a:pt x="490" y="780"/>
                        <a:pt x="446" y="713"/>
                      </a:cubicBezTo>
                      <a:cubicBezTo>
                        <a:pt x="390" y="635"/>
                        <a:pt x="345" y="557"/>
                        <a:pt x="312" y="479"/>
                      </a:cubicBezTo>
                      <a:cubicBezTo>
                        <a:pt x="278" y="401"/>
                        <a:pt x="256" y="312"/>
                        <a:pt x="212" y="234"/>
                      </a:cubicBezTo>
                      <a:cubicBezTo>
                        <a:pt x="179" y="157"/>
                        <a:pt x="134" y="78"/>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6" name="Google Shape;22631;p34">
                  <a:extLst>
                    <a:ext uri="{FF2B5EF4-FFF2-40B4-BE49-F238E27FC236}">
                      <a16:creationId xmlns:a16="http://schemas.microsoft.com/office/drawing/2014/main" id="{C9023F49-C7AD-42BE-A9C1-33A6CFCA1E52}"/>
                    </a:ext>
                  </a:extLst>
                </p:cNvPr>
                <p:cNvSpPr/>
                <p:nvPr/>
              </p:nvSpPr>
              <p:spPr>
                <a:xfrm>
                  <a:off x="4302564" y="1948451"/>
                  <a:ext cx="29550" cy="29550"/>
                </a:xfrm>
                <a:custGeom>
                  <a:avLst/>
                  <a:gdLst/>
                  <a:ahLst/>
                  <a:cxnLst/>
                  <a:rect l="l" t="t" r="r" b="b"/>
                  <a:pathLst>
                    <a:path w="847" h="847" extrusionOk="0">
                      <a:moveTo>
                        <a:pt x="112" y="1"/>
                      </a:moveTo>
                      <a:lnTo>
                        <a:pt x="1" y="12"/>
                      </a:lnTo>
                      <a:cubicBezTo>
                        <a:pt x="68" y="56"/>
                        <a:pt x="201" y="157"/>
                        <a:pt x="257" y="234"/>
                      </a:cubicBezTo>
                      <a:lnTo>
                        <a:pt x="424" y="468"/>
                      </a:lnTo>
                      <a:cubicBezTo>
                        <a:pt x="468" y="546"/>
                        <a:pt x="535" y="624"/>
                        <a:pt x="601" y="691"/>
                      </a:cubicBezTo>
                      <a:cubicBezTo>
                        <a:pt x="668" y="757"/>
                        <a:pt x="747" y="812"/>
                        <a:pt x="846" y="846"/>
                      </a:cubicBezTo>
                      <a:cubicBezTo>
                        <a:pt x="747" y="812"/>
                        <a:pt x="680" y="746"/>
                        <a:pt x="613" y="679"/>
                      </a:cubicBezTo>
                      <a:cubicBezTo>
                        <a:pt x="546" y="612"/>
                        <a:pt x="502" y="535"/>
                        <a:pt x="457" y="446"/>
                      </a:cubicBezTo>
                      <a:cubicBezTo>
                        <a:pt x="401" y="368"/>
                        <a:pt x="357" y="279"/>
                        <a:pt x="302" y="201"/>
                      </a:cubicBezTo>
                      <a:cubicBezTo>
                        <a:pt x="246" y="123"/>
                        <a:pt x="201" y="56"/>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7" name="Google Shape;22632;p34">
                  <a:extLst>
                    <a:ext uri="{FF2B5EF4-FFF2-40B4-BE49-F238E27FC236}">
                      <a16:creationId xmlns:a16="http://schemas.microsoft.com/office/drawing/2014/main" id="{42830653-0870-4093-8A68-5C2104FA76F3}"/>
                    </a:ext>
                  </a:extLst>
                </p:cNvPr>
                <p:cNvSpPr/>
                <p:nvPr/>
              </p:nvSpPr>
              <p:spPr>
                <a:xfrm>
                  <a:off x="4323532" y="1950021"/>
                  <a:ext cx="29166" cy="19049"/>
                </a:xfrm>
                <a:custGeom>
                  <a:avLst/>
                  <a:gdLst/>
                  <a:ahLst/>
                  <a:cxnLst/>
                  <a:rect l="l" t="t" r="r" b="b"/>
                  <a:pathLst>
                    <a:path w="836" h="546" extrusionOk="0">
                      <a:moveTo>
                        <a:pt x="0" y="0"/>
                      </a:moveTo>
                      <a:cubicBezTo>
                        <a:pt x="123" y="100"/>
                        <a:pt x="257" y="256"/>
                        <a:pt x="390" y="367"/>
                      </a:cubicBezTo>
                      <a:cubicBezTo>
                        <a:pt x="512" y="468"/>
                        <a:pt x="668" y="545"/>
                        <a:pt x="835" y="545"/>
                      </a:cubicBezTo>
                      <a:cubicBezTo>
                        <a:pt x="668" y="534"/>
                        <a:pt x="524" y="445"/>
                        <a:pt x="412" y="334"/>
                      </a:cubicBezTo>
                      <a:cubicBezTo>
                        <a:pt x="301" y="223"/>
                        <a:pt x="235" y="122"/>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8" name="Google Shape;22633;p34">
                  <a:extLst>
                    <a:ext uri="{FF2B5EF4-FFF2-40B4-BE49-F238E27FC236}">
                      <a16:creationId xmlns:a16="http://schemas.microsoft.com/office/drawing/2014/main" id="{151F4906-424A-411E-B710-9861C2AA405F}"/>
                    </a:ext>
                  </a:extLst>
                </p:cNvPr>
                <p:cNvSpPr/>
                <p:nvPr/>
              </p:nvSpPr>
              <p:spPr>
                <a:xfrm>
                  <a:off x="4296354" y="1936834"/>
                  <a:ext cx="27212" cy="12455"/>
                </a:xfrm>
                <a:custGeom>
                  <a:avLst/>
                  <a:gdLst/>
                  <a:ahLst/>
                  <a:cxnLst/>
                  <a:rect l="l" t="t" r="r" b="b"/>
                  <a:pathLst>
                    <a:path w="780" h="357" extrusionOk="0">
                      <a:moveTo>
                        <a:pt x="779" y="0"/>
                      </a:moveTo>
                      <a:cubicBezTo>
                        <a:pt x="502" y="33"/>
                        <a:pt x="223" y="144"/>
                        <a:pt x="1" y="312"/>
                      </a:cubicBezTo>
                      <a:lnTo>
                        <a:pt x="35" y="356"/>
                      </a:lnTo>
                      <a:cubicBezTo>
                        <a:pt x="246" y="178"/>
                        <a:pt x="502" y="55"/>
                        <a:pt x="7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9" name="Google Shape;22634;p34">
                  <a:extLst>
                    <a:ext uri="{FF2B5EF4-FFF2-40B4-BE49-F238E27FC236}">
                      <a16:creationId xmlns:a16="http://schemas.microsoft.com/office/drawing/2014/main" id="{BA259C68-811B-49B7-9504-7D8027ED6D0B}"/>
                    </a:ext>
                  </a:extLst>
                </p:cNvPr>
                <p:cNvSpPr/>
                <p:nvPr/>
              </p:nvSpPr>
              <p:spPr>
                <a:xfrm>
                  <a:off x="4313833" y="1933729"/>
                  <a:ext cx="36911" cy="15909"/>
                </a:xfrm>
                <a:custGeom>
                  <a:avLst/>
                  <a:gdLst/>
                  <a:ahLst/>
                  <a:cxnLst/>
                  <a:rect l="l" t="t" r="r" b="b"/>
                  <a:pathLst>
                    <a:path w="1058" h="456" extrusionOk="0">
                      <a:moveTo>
                        <a:pt x="1057" y="0"/>
                      </a:moveTo>
                      <a:cubicBezTo>
                        <a:pt x="690" y="78"/>
                        <a:pt x="335" y="211"/>
                        <a:pt x="1" y="411"/>
                      </a:cubicBezTo>
                      <a:lnTo>
                        <a:pt x="78" y="456"/>
                      </a:lnTo>
                      <a:cubicBezTo>
                        <a:pt x="390" y="233"/>
                        <a:pt x="701" y="100"/>
                        <a:pt x="10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50" name="Google Shape;22635;p34">
                  <a:extLst>
                    <a:ext uri="{FF2B5EF4-FFF2-40B4-BE49-F238E27FC236}">
                      <a16:creationId xmlns:a16="http://schemas.microsoft.com/office/drawing/2014/main" id="{843BB14B-C3DE-4DDE-AF58-A9ADDFA20D42}"/>
                    </a:ext>
                  </a:extLst>
                </p:cNvPr>
                <p:cNvSpPr/>
                <p:nvPr/>
              </p:nvSpPr>
              <p:spPr>
                <a:xfrm>
                  <a:off x="4328975" y="1945765"/>
                  <a:ext cx="32620" cy="5826"/>
                </a:xfrm>
                <a:custGeom>
                  <a:avLst/>
                  <a:gdLst/>
                  <a:ahLst/>
                  <a:cxnLst/>
                  <a:rect l="l" t="t" r="r" b="b"/>
                  <a:pathLst>
                    <a:path w="935" h="167" extrusionOk="0">
                      <a:moveTo>
                        <a:pt x="732" y="0"/>
                      </a:moveTo>
                      <a:cubicBezTo>
                        <a:pt x="485" y="0"/>
                        <a:pt x="236" y="48"/>
                        <a:pt x="0" y="145"/>
                      </a:cubicBezTo>
                      <a:lnTo>
                        <a:pt x="12" y="167"/>
                      </a:lnTo>
                      <a:cubicBezTo>
                        <a:pt x="256" y="49"/>
                        <a:pt x="544" y="9"/>
                        <a:pt x="822" y="9"/>
                      </a:cubicBezTo>
                      <a:cubicBezTo>
                        <a:pt x="860" y="9"/>
                        <a:pt x="897" y="10"/>
                        <a:pt x="934" y="11"/>
                      </a:cubicBezTo>
                      <a:cubicBezTo>
                        <a:pt x="867" y="4"/>
                        <a:pt x="799" y="0"/>
                        <a:pt x="73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51" name="Google Shape;22636;p34">
                  <a:extLst>
                    <a:ext uri="{FF2B5EF4-FFF2-40B4-BE49-F238E27FC236}">
                      <a16:creationId xmlns:a16="http://schemas.microsoft.com/office/drawing/2014/main" id="{848C540B-E5DA-429D-A6B8-058B2DA9CBAD}"/>
                    </a:ext>
                  </a:extLst>
                </p:cNvPr>
                <p:cNvSpPr/>
                <p:nvPr/>
              </p:nvSpPr>
              <p:spPr>
                <a:xfrm>
                  <a:off x="4197794" y="1870650"/>
                  <a:ext cx="53238" cy="80625"/>
                </a:xfrm>
                <a:custGeom>
                  <a:avLst/>
                  <a:gdLst/>
                  <a:ahLst/>
                  <a:cxnLst/>
                  <a:rect l="l" t="t" r="r" b="b"/>
                  <a:pathLst>
                    <a:path w="1526" h="2311" extrusionOk="0">
                      <a:moveTo>
                        <a:pt x="935" y="0"/>
                      </a:moveTo>
                      <a:cubicBezTo>
                        <a:pt x="487" y="0"/>
                        <a:pt x="131" y="455"/>
                        <a:pt x="79" y="685"/>
                      </a:cubicBezTo>
                      <a:cubicBezTo>
                        <a:pt x="23" y="919"/>
                        <a:pt x="1" y="1396"/>
                        <a:pt x="312" y="1908"/>
                      </a:cubicBezTo>
                      <a:cubicBezTo>
                        <a:pt x="516" y="2255"/>
                        <a:pt x="658" y="2310"/>
                        <a:pt x="729" y="2310"/>
                      </a:cubicBezTo>
                      <a:cubicBezTo>
                        <a:pt x="762" y="2310"/>
                        <a:pt x="779" y="2298"/>
                        <a:pt x="779" y="2298"/>
                      </a:cubicBezTo>
                      <a:lnTo>
                        <a:pt x="791" y="2231"/>
                      </a:lnTo>
                      <a:cubicBezTo>
                        <a:pt x="791" y="2231"/>
                        <a:pt x="1002" y="2197"/>
                        <a:pt x="1147" y="2019"/>
                      </a:cubicBezTo>
                      <a:cubicBezTo>
                        <a:pt x="1291" y="1853"/>
                        <a:pt x="1336" y="1708"/>
                        <a:pt x="1425" y="1330"/>
                      </a:cubicBezTo>
                      <a:cubicBezTo>
                        <a:pt x="1525" y="952"/>
                        <a:pt x="1525" y="84"/>
                        <a:pt x="1024" y="7"/>
                      </a:cubicBezTo>
                      <a:cubicBezTo>
                        <a:pt x="994" y="2"/>
                        <a:pt x="964" y="0"/>
                        <a:pt x="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52" name="Google Shape;22637;p34">
                  <a:extLst>
                    <a:ext uri="{FF2B5EF4-FFF2-40B4-BE49-F238E27FC236}">
                      <a16:creationId xmlns:a16="http://schemas.microsoft.com/office/drawing/2014/main" id="{EDEFA1BA-3639-48F4-8979-01E17BE58F4F}"/>
                    </a:ext>
                  </a:extLst>
                </p:cNvPr>
                <p:cNvSpPr/>
                <p:nvPr/>
              </p:nvSpPr>
              <p:spPr>
                <a:xfrm>
                  <a:off x="4198213" y="1870650"/>
                  <a:ext cx="37295" cy="60774"/>
                </a:xfrm>
                <a:custGeom>
                  <a:avLst/>
                  <a:gdLst/>
                  <a:ahLst/>
                  <a:cxnLst/>
                  <a:rect l="l" t="t" r="r" b="b"/>
                  <a:pathLst>
                    <a:path w="1069" h="1742" extrusionOk="0">
                      <a:moveTo>
                        <a:pt x="923" y="0"/>
                      </a:moveTo>
                      <a:cubicBezTo>
                        <a:pt x="475" y="0"/>
                        <a:pt x="119" y="455"/>
                        <a:pt x="67" y="685"/>
                      </a:cubicBezTo>
                      <a:cubicBezTo>
                        <a:pt x="23" y="896"/>
                        <a:pt x="0" y="1297"/>
                        <a:pt x="211" y="1742"/>
                      </a:cubicBezTo>
                      <a:cubicBezTo>
                        <a:pt x="300" y="1663"/>
                        <a:pt x="379" y="1564"/>
                        <a:pt x="445" y="1463"/>
                      </a:cubicBezTo>
                      <a:cubicBezTo>
                        <a:pt x="623" y="1230"/>
                        <a:pt x="757" y="963"/>
                        <a:pt x="856" y="685"/>
                      </a:cubicBezTo>
                      <a:cubicBezTo>
                        <a:pt x="901" y="551"/>
                        <a:pt x="945" y="407"/>
                        <a:pt x="990" y="262"/>
                      </a:cubicBezTo>
                      <a:cubicBezTo>
                        <a:pt x="1012" y="185"/>
                        <a:pt x="1034" y="96"/>
                        <a:pt x="1068" y="29"/>
                      </a:cubicBezTo>
                      <a:cubicBezTo>
                        <a:pt x="1057" y="17"/>
                        <a:pt x="1034" y="17"/>
                        <a:pt x="1012" y="7"/>
                      </a:cubicBezTo>
                      <a:cubicBezTo>
                        <a:pt x="982" y="2"/>
                        <a:pt x="952" y="0"/>
                        <a:pt x="9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53" name="Google Shape;22638;p34">
                  <a:extLst>
                    <a:ext uri="{FF2B5EF4-FFF2-40B4-BE49-F238E27FC236}">
                      <a16:creationId xmlns:a16="http://schemas.microsoft.com/office/drawing/2014/main" id="{F378414A-2A55-4F1C-95B5-FC7440713313}"/>
                    </a:ext>
                  </a:extLst>
                </p:cNvPr>
                <p:cNvSpPr/>
                <p:nvPr/>
              </p:nvSpPr>
              <p:spPr>
                <a:xfrm>
                  <a:off x="4227694" y="1876302"/>
                  <a:ext cx="9350" cy="26410"/>
                </a:xfrm>
                <a:custGeom>
                  <a:avLst/>
                  <a:gdLst/>
                  <a:ahLst/>
                  <a:cxnLst/>
                  <a:rect l="l" t="t" r="r" b="b"/>
                  <a:pathLst>
                    <a:path w="268" h="757" extrusionOk="0">
                      <a:moveTo>
                        <a:pt x="268" y="0"/>
                      </a:moveTo>
                      <a:lnTo>
                        <a:pt x="268" y="0"/>
                      </a:lnTo>
                      <a:cubicBezTo>
                        <a:pt x="212" y="245"/>
                        <a:pt x="123" y="467"/>
                        <a:pt x="1" y="678"/>
                      </a:cubicBezTo>
                      <a:lnTo>
                        <a:pt x="34" y="757"/>
                      </a:lnTo>
                      <a:cubicBezTo>
                        <a:pt x="145" y="523"/>
                        <a:pt x="223" y="245"/>
                        <a:pt x="2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54" name="Google Shape;22639;p34">
                  <a:extLst>
                    <a:ext uri="{FF2B5EF4-FFF2-40B4-BE49-F238E27FC236}">
                      <a16:creationId xmlns:a16="http://schemas.microsoft.com/office/drawing/2014/main" id="{C5D31C5B-ED07-4C58-A53A-6624BCF504AF}"/>
                    </a:ext>
                  </a:extLst>
                </p:cNvPr>
                <p:cNvSpPr/>
                <p:nvPr/>
              </p:nvSpPr>
              <p:spPr>
                <a:xfrm>
                  <a:off x="4215657" y="1894130"/>
                  <a:ext cx="13990" cy="17479"/>
                </a:xfrm>
                <a:custGeom>
                  <a:avLst/>
                  <a:gdLst/>
                  <a:ahLst/>
                  <a:cxnLst/>
                  <a:rect l="l" t="t" r="r" b="b"/>
                  <a:pathLst>
                    <a:path w="401" h="501" extrusionOk="0">
                      <a:moveTo>
                        <a:pt x="1" y="1"/>
                      </a:moveTo>
                      <a:lnTo>
                        <a:pt x="1" y="1"/>
                      </a:lnTo>
                      <a:cubicBezTo>
                        <a:pt x="79" y="78"/>
                        <a:pt x="168" y="145"/>
                        <a:pt x="235" y="223"/>
                      </a:cubicBezTo>
                      <a:cubicBezTo>
                        <a:pt x="267" y="256"/>
                        <a:pt x="301" y="301"/>
                        <a:pt x="324" y="345"/>
                      </a:cubicBezTo>
                      <a:cubicBezTo>
                        <a:pt x="346" y="390"/>
                        <a:pt x="356" y="446"/>
                        <a:pt x="368" y="501"/>
                      </a:cubicBezTo>
                      <a:lnTo>
                        <a:pt x="401" y="468"/>
                      </a:lnTo>
                      <a:cubicBezTo>
                        <a:pt x="390" y="412"/>
                        <a:pt x="390" y="379"/>
                        <a:pt x="356" y="335"/>
                      </a:cubicBezTo>
                      <a:cubicBezTo>
                        <a:pt x="334" y="279"/>
                        <a:pt x="301" y="234"/>
                        <a:pt x="257" y="201"/>
                      </a:cubicBezTo>
                      <a:cubicBezTo>
                        <a:pt x="178" y="123"/>
                        <a:pt x="90"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55" name="Google Shape;22640;p34">
                  <a:extLst>
                    <a:ext uri="{FF2B5EF4-FFF2-40B4-BE49-F238E27FC236}">
                      <a16:creationId xmlns:a16="http://schemas.microsoft.com/office/drawing/2014/main" id="{3F40DB72-DED1-4EBC-BF59-80F519F01497}"/>
                    </a:ext>
                  </a:extLst>
                </p:cNvPr>
                <p:cNvSpPr/>
                <p:nvPr/>
              </p:nvSpPr>
              <p:spPr>
                <a:xfrm>
                  <a:off x="4228077" y="1895282"/>
                  <a:ext cx="13641" cy="29166"/>
                </a:xfrm>
                <a:custGeom>
                  <a:avLst/>
                  <a:gdLst/>
                  <a:ahLst/>
                  <a:cxnLst/>
                  <a:rect l="l" t="t" r="r" b="b"/>
                  <a:pathLst>
                    <a:path w="391" h="836" extrusionOk="0">
                      <a:moveTo>
                        <a:pt x="390" y="1"/>
                      </a:moveTo>
                      <a:cubicBezTo>
                        <a:pt x="312" y="268"/>
                        <a:pt x="178" y="512"/>
                        <a:pt x="0" y="713"/>
                      </a:cubicBezTo>
                      <a:lnTo>
                        <a:pt x="34" y="835"/>
                      </a:lnTo>
                      <a:cubicBezTo>
                        <a:pt x="201" y="601"/>
                        <a:pt x="334" y="268"/>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56" name="Google Shape;22641;p34">
                  <a:extLst>
                    <a:ext uri="{FF2B5EF4-FFF2-40B4-BE49-F238E27FC236}">
                      <a16:creationId xmlns:a16="http://schemas.microsoft.com/office/drawing/2014/main" id="{187D1814-22C6-42DE-94F4-73774A8B2C9D}"/>
                    </a:ext>
                  </a:extLst>
                </p:cNvPr>
                <p:cNvSpPr/>
                <p:nvPr/>
              </p:nvSpPr>
              <p:spPr>
                <a:xfrm>
                  <a:off x="4208680" y="1919355"/>
                  <a:ext cx="18665" cy="19851"/>
                </a:xfrm>
                <a:custGeom>
                  <a:avLst/>
                  <a:gdLst/>
                  <a:ahLst/>
                  <a:cxnLst/>
                  <a:rect l="l" t="t" r="r" b="b"/>
                  <a:pathLst>
                    <a:path w="535" h="569" extrusionOk="0">
                      <a:moveTo>
                        <a:pt x="0" y="0"/>
                      </a:moveTo>
                      <a:cubicBezTo>
                        <a:pt x="89" y="101"/>
                        <a:pt x="201" y="168"/>
                        <a:pt x="290" y="257"/>
                      </a:cubicBezTo>
                      <a:cubicBezTo>
                        <a:pt x="390" y="334"/>
                        <a:pt x="457" y="445"/>
                        <a:pt x="490" y="568"/>
                      </a:cubicBezTo>
                      <a:lnTo>
                        <a:pt x="534" y="556"/>
                      </a:lnTo>
                      <a:cubicBezTo>
                        <a:pt x="501" y="423"/>
                        <a:pt x="412" y="312"/>
                        <a:pt x="312" y="234"/>
                      </a:cubicBezTo>
                      <a:cubicBezTo>
                        <a:pt x="212" y="145"/>
                        <a:pt x="101"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57" name="Google Shape;22642;p34">
                  <a:extLst>
                    <a:ext uri="{FF2B5EF4-FFF2-40B4-BE49-F238E27FC236}">
                      <a16:creationId xmlns:a16="http://schemas.microsoft.com/office/drawing/2014/main" id="{68862FC1-93FA-4357-9335-29170400BF41}"/>
                    </a:ext>
                  </a:extLst>
                </p:cNvPr>
                <p:cNvSpPr/>
                <p:nvPr/>
              </p:nvSpPr>
              <p:spPr>
                <a:xfrm>
                  <a:off x="4227694" y="1909656"/>
                  <a:ext cx="15944" cy="26794"/>
                </a:xfrm>
                <a:custGeom>
                  <a:avLst/>
                  <a:gdLst/>
                  <a:ahLst/>
                  <a:cxnLst/>
                  <a:rect l="l" t="t" r="r" b="b"/>
                  <a:pathLst>
                    <a:path w="457" h="768" extrusionOk="0">
                      <a:moveTo>
                        <a:pt x="456" y="1"/>
                      </a:moveTo>
                      <a:cubicBezTo>
                        <a:pt x="456" y="78"/>
                        <a:pt x="434" y="145"/>
                        <a:pt x="401" y="212"/>
                      </a:cubicBezTo>
                      <a:cubicBezTo>
                        <a:pt x="367" y="278"/>
                        <a:pt x="334" y="334"/>
                        <a:pt x="290" y="390"/>
                      </a:cubicBezTo>
                      <a:cubicBezTo>
                        <a:pt x="201" y="512"/>
                        <a:pt x="123" y="624"/>
                        <a:pt x="1" y="713"/>
                      </a:cubicBezTo>
                      <a:lnTo>
                        <a:pt x="1" y="768"/>
                      </a:lnTo>
                      <a:cubicBezTo>
                        <a:pt x="123" y="679"/>
                        <a:pt x="234" y="523"/>
                        <a:pt x="312" y="412"/>
                      </a:cubicBezTo>
                      <a:cubicBezTo>
                        <a:pt x="345" y="345"/>
                        <a:pt x="390" y="290"/>
                        <a:pt x="412" y="212"/>
                      </a:cubicBezTo>
                      <a:cubicBezTo>
                        <a:pt x="446" y="145"/>
                        <a:pt x="456" y="78"/>
                        <a:pt x="4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58" name="Google Shape;22643;p34">
                  <a:extLst>
                    <a:ext uri="{FF2B5EF4-FFF2-40B4-BE49-F238E27FC236}">
                      <a16:creationId xmlns:a16="http://schemas.microsoft.com/office/drawing/2014/main" id="{AD1B0800-0064-4A69-9426-FDCDEE60D0C5}"/>
                    </a:ext>
                  </a:extLst>
                </p:cNvPr>
                <p:cNvSpPr/>
                <p:nvPr/>
              </p:nvSpPr>
              <p:spPr>
                <a:xfrm>
                  <a:off x="4436466" y="1913214"/>
                  <a:ext cx="87742" cy="66635"/>
                </a:xfrm>
                <a:custGeom>
                  <a:avLst/>
                  <a:gdLst/>
                  <a:ahLst/>
                  <a:cxnLst/>
                  <a:rect l="l" t="t" r="r" b="b"/>
                  <a:pathLst>
                    <a:path w="2515" h="1910" extrusionOk="0">
                      <a:moveTo>
                        <a:pt x="1142" y="0"/>
                      </a:moveTo>
                      <a:cubicBezTo>
                        <a:pt x="1070" y="0"/>
                        <a:pt x="997" y="7"/>
                        <a:pt x="923" y="21"/>
                      </a:cubicBezTo>
                      <a:cubicBezTo>
                        <a:pt x="456" y="99"/>
                        <a:pt x="312" y="199"/>
                        <a:pt x="312" y="199"/>
                      </a:cubicBezTo>
                      <a:lnTo>
                        <a:pt x="389" y="265"/>
                      </a:lnTo>
                      <a:cubicBezTo>
                        <a:pt x="389" y="265"/>
                        <a:pt x="0" y="666"/>
                        <a:pt x="56" y="1111"/>
                      </a:cubicBezTo>
                      <a:cubicBezTo>
                        <a:pt x="122" y="1545"/>
                        <a:pt x="468" y="1812"/>
                        <a:pt x="990" y="1889"/>
                      </a:cubicBezTo>
                      <a:cubicBezTo>
                        <a:pt x="1068" y="1903"/>
                        <a:pt x="1147" y="1909"/>
                        <a:pt x="1225" y="1909"/>
                      </a:cubicBezTo>
                      <a:cubicBezTo>
                        <a:pt x="1655" y="1909"/>
                        <a:pt x="2062" y="1717"/>
                        <a:pt x="2269" y="1500"/>
                      </a:cubicBezTo>
                      <a:cubicBezTo>
                        <a:pt x="2514" y="1244"/>
                        <a:pt x="2514" y="722"/>
                        <a:pt x="2180" y="433"/>
                      </a:cubicBezTo>
                      <a:cubicBezTo>
                        <a:pt x="1899" y="189"/>
                        <a:pt x="1531" y="0"/>
                        <a:pt x="11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59" name="Google Shape;22644;p34">
                  <a:extLst>
                    <a:ext uri="{FF2B5EF4-FFF2-40B4-BE49-F238E27FC236}">
                      <a16:creationId xmlns:a16="http://schemas.microsoft.com/office/drawing/2014/main" id="{58D7D5D5-C4B9-41A9-B12E-F8F86BE74F62}"/>
                    </a:ext>
                  </a:extLst>
                </p:cNvPr>
                <p:cNvSpPr/>
                <p:nvPr/>
              </p:nvSpPr>
              <p:spPr>
                <a:xfrm>
                  <a:off x="4488450" y="1916249"/>
                  <a:ext cx="35760" cy="56692"/>
                </a:xfrm>
                <a:custGeom>
                  <a:avLst/>
                  <a:gdLst/>
                  <a:ahLst/>
                  <a:cxnLst/>
                  <a:rect l="l" t="t" r="r" b="b"/>
                  <a:pathLst>
                    <a:path w="1025" h="1625" extrusionOk="0">
                      <a:moveTo>
                        <a:pt x="123" y="0"/>
                      </a:moveTo>
                      <a:cubicBezTo>
                        <a:pt x="112" y="45"/>
                        <a:pt x="112" y="79"/>
                        <a:pt x="101" y="112"/>
                      </a:cubicBezTo>
                      <a:cubicBezTo>
                        <a:pt x="78" y="245"/>
                        <a:pt x="56" y="368"/>
                        <a:pt x="34" y="490"/>
                      </a:cubicBezTo>
                      <a:cubicBezTo>
                        <a:pt x="12" y="724"/>
                        <a:pt x="1" y="968"/>
                        <a:pt x="90" y="1202"/>
                      </a:cubicBezTo>
                      <a:cubicBezTo>
                        <a:pt x="157" y="1391"/>
                        <a:pt x="301" y="1547"/>
                        <a:pt x="490" y="1624"/>
                      </a:cubicBezTo>
                      <a:cubicBezTo>
                        <a:pt x="601" y="1569"/>
                        <a:pt x="701" y="1491"/>
                        <a:pt x="779" y="1413"/>
                      </a:cubicBezTo>
                      <a:cubicBezTo>
                        <a:pt x="1024" y="1157"/>
                        <a:pt x="1024" y="635"/>
                        <a:pt x="690" y="346"/>
                      </a:cubicBezTo>
                      <a:cubicBezTo>
                        <a:pt x="523" y="201"/>
                        <a:pt x="335" y="79"/>
                        <a:pt x="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60" name="Google Shape;22645;p34">
                  <a:extLst>
                    <a:ext uri="{FF2B5EF4-FFF2-40B4-BE49-F238E27FC236}">
                      <a16:creationId xmlns:a16="http://schemas.microsoft.com/office/drawing/2014/main" id="{C38D4CC7-EA66-4008-A764-C84AB4FAF46E}"/>
                    </a:ext>
                  </a:extLst>
                </p:cNvPr>
                <p:cNvSpPr/>
                <p:nvPr/>
              </p:nvSpPr>
              <p:spPr>
                <a:xfrm>
                  <a:off x="4449654" y="1923646"/>
                  <a:ext cx="4291" cy="39981"/>
                </a:xfrm>
                <a:custGeom>
                  <a:avLst/>
                  <a:gdLst/>
                  <a:ahLst/>
                  <a:cxnLst/>
                  <a:rect l="l" t="t" r="r" b="b"/>
                  <a:pathLst>
                    <a:path w="123" h="1146" extrusionOk="0">
                      <a:moveTo>
                        <a:pt x="78" y="0"/>
                      </a:moveTo>
                      <a:lnTo>
                        <a:pt x="23" y="11"/>
                      </a:lnTo>
                      <a:cubicBezTo>
                        <a:pt x="56" y="33"/>
                        <a:pt x="67" y="100"/>
                        <a:pt x="67" y="144"/>
                      </a:cubicBezTo>
                      <a:cubicBezTo>
                        <a:pt x="67" y="200"/>
                        <a:pt x="56" y="245"/>
                        <a:pt x="45" y="289"/>
                      </a:cubicBezTo>
                      <a:cubicBezTo>
                        <a:pt x="23" y="389"/>
                        <a:pt x="11" y="478"/>
                        <a:pt x="1" y="579"/>
                      </a:cubicBezTo>
                      <a:cubicBezTo>
                        <a:pt x="1" y="678"/>
                        <a:pt x="1" y="779"/>
                        <a:pt x="11" y="868"/>
                      </a:cubicBezTo>
                      <a:cubicBezTo>
                        <a:pt x="23" y="967"/>
                        <a:pt x="56" y="1068"/>
                        <a:pt x="112" y="1145"/>
                      </a:cubicBezTo>
                      <a:cubicBezTo>
                        <a:pt x="56" y="1068"/>
                        <a:pt x="34" y="967"/>
                        <a:pt x="23" y="868"/>
                      </a:cubicBezTo>
                      <a:cubicBezTo>
                        <a:pt x="11" y="779"/>
                        <a:pt x="23" y="678"/>
                        <a:pt x="34" y="579"/>
                      </a:cubicBezTo>
                      <a:cubicBezTo>
                        <a:pt x="45" y="490"/>
                        <a:pt x="56" y="389"/>
                        <a:pt x="78" y="300"/>
                      </a:cubicBezTo>
                      <a:cubicBezTo>
                        <a:pt x="100" y="256"/>
                        <a:pt x="112" y="200"/>
                        <a:pt x="112" y="156"/>
                      </a:cubicBezTo>
                      <a:cubicBezTo>
                        <a:pt x="123" y="100"/>
                        <a:pt x="112" y="45"/>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61" name="Google Shape;22646;p34">
                  <a:extLst>
                    <a:ext uri="{FF2B5EF4-FFF2-40B4-BE49-F238E27FC236}">
                      <a16:creationId xmlns:a16="http://schemas.microsoft.com/office/drawing/2014/main" id="{A4768F0C-B43B-4A2F-9E37-77E2E27C158D}"/>
                    </a:ext>
                  </a:extLst>
                </p:cNvPr>
                <p:cNvSpPr/>
                <p:nvPr/>
              </p:nvSpPr>
              <p:spPr>
                <a:xfrm>
                  <a:off x="4477983" y="1946498"/>
                  <a:ext cx="22154" cy="21421"/>
                </a:xfrm>
                <a:custGeom>
                  <a:avLst/>
                  <a:gdLst/>
                  <a:ahLst/>
                  <a:cxnLst/>
                  <a:rect l="l" t="t" r="r" b="b"/>
                  <a:pathLst>
                    <a:path w="635" h="614" extrusionOk="0">
                      <a:moveTo>
                        <a:pt x="0" y="1"/>
                      </a:moveTo>
                      <a:lnTo>
                        <a:pt x="0" y="1"/>
                      </a:lnTo>
                      <a:cubicBezTo>
                        <a:pt x="78" y="112"/>
                        <a:pt x="212" y="279"/>
                        <a:pt x="301" y="379"/>
                      </a:cubicBezTo>
                      <a:cubicBezTo>
                        <a:pt x="401" y="480"/>
                        <a:pt x="512" y="557"/>
                        <a:pt x="635" y="613"/>
                      </a:cubicBezTo>
                      <a:cubicBezTo>
                        <a:pt x="512" y="546"/>
                        <a:pt x="412" y="457"/>
                        <a:pt x="323" y="357"/>
                      </a:cubicBezTo>
                      <a:cubicBezTo>
                        <a:pt x="234" y="257"/>
                        <a:pt x="167" y="146"/>
                        <a:pt x="101" y="35"/>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62" name="Google Shape;22647;p34">
                  <a:extLst>
                    <a:ext uri="{FF2B5EF4-FFF2-40B4-BE49-F238E27FC236}">
                      <a16:creationId xmlns:a16="http://schemas.microsoft.com/office/drawing/2014/main" id="{4A1A313C-E700-4A6F-A879-4EA787FA2F8D}"/>
                    </a:ext>
                  </a:extLst>
                </p:cNvPr>
                <p:cNvSpPr/>
                <p:nvPr/>
              </p:nvSpPr>
              <p:spPr>
                <a:xfrm>
                  <a:off x="4455096" y="1919355"/>
                  <a:ext cx="19432" cy="8513"/>
                </a:xfrm>
                <a:custGeom>
                  <a:avLst/>
                  <a:gdLst/>
                  <a:ahLst/>
                  <a:cxnLst/>
                  <a:rect l="l" t="t" r="r" b="b"/>
                  <a:pathLst>
                    <a:path w="557" h="244" extrusionOk="0">
                      <a:moveTo>
                        <a:pt x="556" y="0"/>
                      </a:moveTo>
                      <a:lnTo>
                        <a:pt x="556" y="0"/>
                      </a:lnTo>
                      <a:cubicBezTo>
                        <a:pt x="467" y="34"/>
                        <a:pt x="379" y="101"/>
                        <a:pt x="290" y="145"/>
                      </a:cubicBezTo>
                      <a:cubicBezTo>
                        <a:pt x="231" y="167"/>
                        <a:pt x="164" y="184"/>
                        <a:pt x="102" y="184"/>
                      </a:cubicBezTo>
                      <a:cubicBezTo>
                        <a:pt x="69" y="184"/>
                        <a:pt x="38" y="179"/>
                        <a:pt x="11" y="168"/>
                      </a:cubicBezTo>
                      <a:lnTo>
                        <a:pt x="0" y="223"/>
                      </a:lnTo>
                      <a:cubicBezTo>
                        <a:pt x="38" y="231"/>
                        <a:pt x="71" y="244"/>
                        <a:pt x="107" y="244"/>
                      </a:cubicBezTo>
                      <a:cubicBezTo>
                        <a:pt x="122" y="244"/>
                        <a:pt x="139" y="241"/>
                        <a:pt x="156" y="234"/>
                      </a:cubicBezTo>
                      <a:cubicBezTo>
                        <a:pt x="211" y="223"/>
                        <a:pt x="256" y="201"/>
                        <a:pt x="300" y="178"/>
                      </a:cubicBezTo>
                      <a:cubicBezTo>
                        <a:pt x="389" y="123"/>
                        <a:pt x="467" y="45"/>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63" name="Google Shape;22648;p34">
                  <a:extLst>
                    <a:ext uri="{FF2B5EF4-FFF2-40B4-BE49-F238E27FC236}">
                      <a16:creationId xmlns:a16="http://schemas.microsoft.com/office/drawing/2014/main" id="{077DA404-EDF3-44F6-9194-366CA7C5A593}"/>
                    </a:ext>
                  </a:extLst>
                </p:cNvPr>
                <p:cNvSpPr/>
                <p:nvPr/>
              </p:nvSpPr>
              <p:spPr>
                <a:xfrm>
                  <a:off x="4459353" y="1930623"/>
                  <a:ext cx="36911" cy="39597"/>
                </a:xfrm>
                <a:custGeom>
                  <a:avLst/>
                  <a:gdLst/>
                  <a:ahLst/>
                  <a:cxnLst/>
                  <a:rect l="l" t="t" r="r" b="b"/>
                  <a:pathLst>
                    <a:path w="1058" h="1135" extrusionOk="0">
                      <a:moveTo>
                        <a:pt x="0" y="0"/>
                      </a:moveTo>
                      <a:cubicBezTo>
                        <a:pt x="134" y="156"/>
                        <a:pt x="190" y="389"/>
                        <a:pt x="245" y="589"/>
                      </a:cubicBezTo>
                      <a:cubicBezTo>
                        <a:pt x="267" y="690"/>
                        <a:pt x="301" y="790"/>
                        <a:pt x="345" y="890"/>
                      </a:cubicBezTo>
                      <a:cubicBezTo>
                        <a:pt x="390" y="979"/>
                        <a:pt x="445" y="1068"/>
                        <a:pt x="523" y="1135"/>
                      </a:cubicBezTo>
                      <a:cubicBezTo>
                        <a:pt x="457" y="1068"/>
                        <a:pt x="401" y="968"/>
                        <a:pt x="368" y="879"/>
                      </a:cubicBezTo>
                      <a:cubicBezTo>
                        <a:pt x="323" y="779"/>
                        <a:pt x="301" y="678"/>
                        <a:pt x="279" y="579"/>
                      </a:cubicBezTo>
                      <a:cubicBezTo>
                        <a:pt x="257" y="478"/>
                        <a:pt x="245" y="379"/>
                        <a:pt x="212" y="278"/>
                      </a:cubicBezTo>
                      <a:cubicBezTo>
                        <a:pt x="200" y="233"/>
                        <a:pt x="190" y="201"/>
                        <a:pt x="168" y="156"/>
                      </a:cubicBezTo>
                      <a:lnTo>
                        <a:pt x="168" y="156"/>
                      </a:lnTo>
                      <a:cubicBezTo>
                        <a:pt x="245" y="178"/>
                        <a:pt x="323" y="189"/>
                        <a:pt x="398" y="189"/>
                      </a:cubicBezTo>
                      <a:cubicBezTo>
                        <a:pt x="473" y="189"/>
                        <a:pt x="546" y="178"/>
                        <a:pt x="612" y="156"/>
                      </a:cubicBezTo>
                      <a:cubicBezTo>
                        <a:pt x="690" y="134"/>
                        <a:pt x="757" y="100"/>
                        <a:pt x="835" y="78"/>
                      </a:cubicBezTo>
                      <a:cubicBezTo>
                        <a:pt x="889" y="60"/>
                        <a:pt x="950" y="42"/>
                        <a:pt x="1013" y="42"/>
                      </a:cubicBezTo>
                      <a:cubicBezTo>
                        <a:pt x="1028" y="42"/>
                        <a:pt x="1043" y="43"/>
                        <a:pt x="1057" y="45"/>
                      </a:cubicBezTo>
                      <a:cubicBezTo>
                        <a:pt x="1036" y="42"/>
                        <a:pt x="1015" y="40"/>
                        <a:pt x="994" y="40"/>
                      </a:cubicBezTo>
                      <a:cubicBezTo>
                        <a:pt x="938" y="40"/>
                        <a:pt x="884" y="51"/>
                        <a:pt x="835" y="67"/>
                      </a:cubicBezTo>
                      <a:cubicBezTo>
                        <a:pt x="757" y="89"/>
                        <a:pt x="679" y="112"/>
                        <a:pt x="612" y="134"/>
                      </a:cubicBezTo>
                      <a:cubicBezTo>
                        <a:pt x="558" y="146"/>
                        <a:pt x="502" y="152"/>
                        <a:pt x="446" y="152"/>
                      </a:cubicBezTo>
                      <a:cubicBezTo>
                        <a:pt x="352" y="152"/>
                        <a:pt x="258" y="135"/>
                        <a:pt x="168" y="100"/>
                      </a:cubicBezTo>
                      <a:lnTo>
                        <a:pt x="156" y="134"/>
                      </a:lnTo>
                      <a:cubicBezTo>
                        <a:pt x="134" y="78"/>
                        <a:pt x="111" y="56"/>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64" name="Google Shape;22649;p34">
                  <a:extLst>
                    <a:ext uri="{FF2B5EF4-FFF2-40B4-BE49-F238E27FC236}">
                      <a16:creationId xmlns:a16="http://schemas.microsoft.com/office/drawing/2014/main" id="{225FB23E-FFA0-4E10-9424-5208174474A4}"/>
                    </a:ext>
                  </a:extLst>
                </p:cNvPr>
                <p:cNvSpPr/>
                <p:nvPr/>
              </p:nvSpPr>
              <p:spPr>
                <a:xfrm>
                  <a:off x="4477181" y="1943811"/>
                  <a:ext cx="38062" cy="8582"/>
                </a:xfrm>
                <a:custGeom>
                  <a:avLst/>
                  <a:gdLst/>
                  <a:ahLst/>
                  <a:cxnLst/>
                  <a:rect l="l" t="t" r="r" b="b"/>
                  <a:pathLst>
                    <a:path w="1091" h="246" extrusionOk="0">
                      <a:moveTo>
                        <a:pt x="1" y="1"/>
                      </a:moveTo>
                      <a:lnTo>
                        <a:pt x="35" y="78"/>
                      </a:lnTo>
                      <a:cubicBezTo>
                        <a:pt x="223" y="122"/>
                        <a:pt x="368" y="145"/>
                        <a:pt x="557" y="145"/>
                      </a:cubicBezTo>
                      <a:cubicBezTo>
                        <a:pt x="628" y="137"/>
                        <a:pt x="693" y="129"/>
                        <a:pt x="760" y="129"/>
                      </a:cubicBezTo>
                      <a:cubicBezTo>
                        <a:pt x="788" y="129"/>
                        <a:pt x="817" y="131"/>
                        <a:pt x="846" y="134"/>
                      </a:cubicBezTo>
                      <a:cubicBezTo>
                        <a:pt x="935" y="145"/>
                        <a:pt x="1024" y="167"/>
                        <a:pt x="1091" y="245"/>
                      </a:cubicBezTo>
                      <a:cubicBezTo>
                        <a:pt x="1036" y="167"/>
                        <a:pt x="935" y="134"/>
                        <a:pt x="846" y="122"/>
                      </a:cubicBezTo>
                      <a:cubicBezTo>
                        <a:pt x="746" y="112"/>
                        <a:pt x="658" y="112"/>
                        <a:pt x="557" y="112"/>
                      </a:cubicBezTo>
                      <a:cubicBezTo>
                        <a:pt x="379" y="112"/>
                        <a:pt x="179"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65" name="Google Shape;22650;p34">
                  <a:extLst>
                    <a:ext uri="{FF2B5EF4-FFF2-40B4-BE49-F238E27FC236}">
                      <a16:creationId xmlns:a16="http://schemas.microsoft.com/office/drawing/2014/main" id="{4572602F-112E-4E45-9B5E-68D4CF810310}"/>
                    </a:ext>
                  </a:extLst>
                </p:cNvPr>
                <p:cNvSpPr/>
                <p:nvPr/>
              </p:nvSpPr>
              <p:spPr>
                <a:xfrm>
                  <a:off x="4545876" y="1846543"/>
                  <a:ext cx="93533" cy="60111"/>
                </a:xfrm>
                <a:custGeom>
                  <a:avLst/>
                  <a:gdLst/>
                  <a:ahLst/>
                  <a:cxnLst/>
                  <a:rect l="l" t="t" r="r" b="b"/>
                  <a:pathLst>
                    <a:path w="2681" h="1723" extrusionOk="0">
                      <a:moveTo>
                        <a:pt x="1392" y="1"/>
                      </a:moveTo>
                      <a:cubicBezTo>
                        <a:pt x="1176" y="1"/>
                        <a:pt x="947" y="28"/>
                        <a:pt x="723" y="97"/>
                      </a:cubicBezTo>
                      <a:cubicBezTo>
                        <a:pt x="246" y="230"/>
                        <a:pt x="12" y="486"/>
                        <a:pt x="12" y="486"/>
                      </a:cubicBezTo>
                      <a:lnTo>
                        <a:pt x="90" y="486"/>
                      </a:lnTo>
                      <a:cubicBezTo>
                        <a:pt x="90" y="486"/>
                        <a:pt x="1" y="698"/>
                        <a:pt x="256" y="1131"/>
                      </a:cubicBezTo>
                      <a:cubicBezTo>
                        <a:pt x="452" y="1487"/>
                        <a:pt x="670" y="1722"/>
                        <a:pt x="1079" y="1722"/>
                      </a:cubicBezTo>
                      <a:cubicBezTo>
                        <a:pt x="1181" y="1722"/>
                        <a:pt x="1296" y="1707"/>
                        <a:pt x="1425" y="1676"/>
                      </a:cubicBezTo>
                      <a:cubicBezTo>
                        <a:pt x="2058" y="1509"/>
                        <a:pt x="2470" y="1120"/>
                        <a:pt x="2581" y="842"/>
                      </a:cubicBezTo>
                      <a:cubicBezTo>
                        <a:pt x="2681" y="553"/>
                        <a:pt x="2648" y="397"/>
                        <a:pt x="2448" y="253"/>
                      </a:cubicBezTo>
                      <a:cubicBezTo>
                        <a:pt x="2294" y="137"/>
                        <a:pt x="1875" y="1"/>
                        <a:pt x="13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66" name="Google Shape;22651;p34">
                  <a:extLst>
                    <a:ext uri="{FF2B5EF4-FFF2-40B4-BE49-F238E27FC236}">
                      <a16:creationId xmlns:a16="http://schemas.microsoft.com/office/drawing/2014/main" id="{D0735C41-096C-428C-AC31-CB7CD9E09292}"/>
                    </a:ext>
                  </a:extLst>
                </p:cNvPr>
                <p:cNvSpPr/>
                <p:nvPr/>
              </p:nvSpPr>
              <p:spPr>
                <a:xfrm>
                  <a:off x="4577311" y="1846543"/>
                  <a:ext cx="62100" cy="53448"/>
                </a:xfrm>
                <a:custGeom>
                  <a:avLst/>
                  <a:gdLst/>
                  <a:ahLst/>
                  <a:cxnLst/>
                  <a:rect l="l" t="t" r="r" b="b"/>
                  <a:pathLst>
                    <a:path w="1780" h="1532" extrusionOk="0">
                      <a:moveTo>
                        <a:pt x="498" y="1"/>
                      </a:moveTo>
                      <a:cubicBezTo>
                        <a:pt x="337" y="1"/>
                        <a:pt x="168" y="16"/>
                        <a:pt x="0" y="52"/>
                      </a:cubicBezTo>
                      <a:cubicBezTo>
                        <a:pt x="212" y="308"/>
                        <a:pt x="657" y="386"/>
                        <a:pt x="791" y="720"/>
                      </a:cubicBezTo>
                      <a:cubicBezTo>
                        <a:pt x="868" y="898"/>
                        <a:pt x="813" y="1076"/>
                        <a:pt x="813" y="1254"/>
                      </a:cubicBezTo>
                      <a:cubicBezTo>
                        <a:pt x="813" y="1365"/>
                        <a:pt x="857" y="1465"/>
                        <a:pt x="924" y="1531"/>
                      </a:cubicBezTo>
                      <a:cubicBezTo>
                        <a:pt x="1335" y="1343"/>
                        <a:pt x="1602" y="1053"/>
                        <a:pt x="1680" y="842"/>
                      </a:cubicBezTo>
                      <a:cubicBezTo>
                        <a:pt x="1780" y="553"/>
                        <a:pt x="1747" y="397"/>
                        <a:pt x="1547" y="253"/>
                      </a:cubicBezTo>
                      <a:cubicBezTo>
                        <a:pt x="1397" y="136"/>
                        <a:pt x="979" y="1"/>
                        <a:pt x="49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67" name="Google Shape;22652;p34">
                  <a:extLst>
                    <a:ext uri="{FF2B5EF4-FFF2-40B4-BE49-F238E27FC236}">
                      <a16:creationId xmlns:a16="http://schemas.microsoft.com/office/drawing/2014/main" id="{139E908F-045F-4E67-AA24-9B598A482F10}"/>
                    </a:ext>
                  </a:extLst>
                </p:cNvPr>
                <p:cNvSpPr/>
                <p:nvPr/>
              </p:nvSpPr>
              <p:spPr>
                <a:xfrm>
                  <a:off x="4552470" y="1863463"/>
                  <a:ext cx="26061" cy="28747"/>
                </a:xfrm>
                <a:custGeom>
                  <a:avLst/>
                  <a:gdLst/>
                  <a:ahLst/>
                  <a:cxnLst/>
                  <a:rect l="l" t="t" r="r" b="b"/>
                  <a:pathLst>
                    <a:path w="747" h="824" extrusionOk="0">
                      <a:moveTo>
                        <a:pt x="34" y="1"/>
                      </a:moveTo>
                      <a:lnTo>
                        <a:pt x="1" y="45"/>
                      </a:lnTo>
                      <a:cubicBezTo>
                        <a:pt x="67" y="101"/>
                        <a:pt x="123" y="168"/>
                        <a:pt x="168" y="257"/>
                      </a:cubicBezTo>
                      <a:lnTo>
                        <a:pt x="301" y="490"/>
                      </a:lnTo>
                      <a:cubicBezTo>
                        <a:pt x="413" y="646"/>
                        <a:pt x="568" y="769"/>
                        <a:pt x="746" y="824"/>
                      </a:cubicBezTo>
                      <a:cubicBezTo>
                        <a:pt x="568" y="757"/>
                        <a:pt x="423" y="635"/>
                        <a:pt x="324" y="479"/>
                      </a:cubicBezTo>
                      <a:cubicBezTo>
                        <a:pt x="279" y="401"/>
                        <a:pt x="245" y="312"/>
                        <a:pt x="201" y="235"/>
                      </a:cubicBezTo>
                      <a:cubicBezTo>
                        <a:pt x="156" y="146"/>
                        <a:pt x="112" y="68"/>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68" name="Google Shape;22653;p34">
                  <a:extLst>
                    <a:ext uri="{FF2B5EF4-FFF2-40B4-BE49-F238E27FC236}">
                      <a16:creationId xmlns:a16="http://schemas.microsoft.com/office/drawing/2014/main" id="{197858AD-79F2-47F9-AA21-3884AF9B204A}"/>
                    </a:ext>
                  </a:extLst>
                </p:cNvPr>
                <p:cNvSpPr/>
                <p:nvPr/>
              </p:nvSpPr>
              <p:spPr>
                <a:xfrm>
                  <a:off x="4566077" y="1865417"/>
                  <a:ext cx="34957" cy="27980"/>
                </a:xfrm>
                <a:custGeom>
                  <a:avLst/>
                  <a:gdLst/>
                  <a:ahLst/>
                  <a:cxnLst/>
                  <a:rect l="l" t="t" r="r" b="b"/>
                  <a:pathLst>
                    <a:path w="1002" h="802" extrusionOk="0">
                      <a:moveTo>
                        <a:pt x="134" y="1"/>
                      </a:moveTo>
                      <a:lnTo>
                        <a:pt x="0" y="34"/>
                      </a:lnTo>
                      <a:cubicBezTo>
                        <a:pt x="89" y="68"/>
                        <a:pt x="256" y="167"/>
                        <a:pt x="322" y="234"/>
                      </a:cubicBezTo>
                      <a:cubicBezTo>
                        <a:pt x="401" y="301"/>
                        <a:pt x="456" y="379"/>
                        <a:pt x="523" y="456"/>
                      </a:cubicBezTo>
                      <a:cubicBezTo>
                        <a:pt x="589" y="535"/>
                        <a:pt x="656" y="612"/>
                        <a:pt x="734" y="679"/>
                      </a:cubicBezTo>
                      <a:cubicBezTo>
                        <a:pt x="812" y="735"/>
                        <a:pt x="901" y="802"/>
                        <a:pt x="1001" y="802"/>
                      </a:cubicBezTo>
                      <a:cubicBezTo>
                        <a:pt x="901" y="790"/>
                        <a:pt x="812" y="723"/>
                        <a:pt x="745" y="657"/>
                      </a:cubicBezTo>
                      <a:cubicBezTo>
                        <a:pt x="678" y="590"/>
                        <a:pt x="612" y="512"/>
                        <a:pt x="556" y="434"/>
                      </a:cubicBezTo>
                      <a:cubicBezTo>
                        <a:pt x="500" y="357"/>
                        <a:pt x="434" y="268"/>
                        <a:pt x="367" y="201"/>
                      </a:cubicBezTo>
                      <a:cubicBezTo>
                        <a:pt x="300" y="123"/>
                        <a:pt x="223" y="56"/>
                        <a:pt x="1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69" name="Google Shape;22654;p34">
                  <a:extLst>
                    <a:ext uri="{FF2B5EF4-FFF2-40B4-BE49-F238E27FC236}">
                      <a16:creationId xmlns:a16="http://schemas.microsoft.com/office/drawing/2014/main" id="{DEB19005-0EEC-479A-BD31-6D8B0D12CEC4}"/>
                    </a:ext>
                  </a:extLst>
                </p:cNvPr>
                <p:cNvSpPr/>
                <p:nvPr/>
              </p:nvSpPr>
              <p:spPr>
                <a:xfrm>
                  <a:off x="4594022" y="1872430"/>
                  <a:ext cx="22886" cy="15141"/>
                </a:xfrm>
                <a:custGeom>
                  <a:avLst/>
                  <a:gdLst/>
                  <a:ahLst/>
                  <a:cxnLst/>
                  <a:rect l="l" t="t" r="r" b="b"/>
                  <a:pathLst>
                    <a:path w="656" h="434" extrusionOk="0">
                      <a:moveTo>
                        <a:pt x="0" y="0"/>
                      </a:moveTo>
                      <a:cubicBezTo>
                        <a:pt x="45" y="45"/>
                        <a:pt x="134" y="100"/>
                        <a:pt x="189" y="144"/>
                      </a:cubicBezTo>
                      <a:cubicBezTo>
                        <a:pt x="233" y="178"/>
                        <a:pt x="278" y="222"/>
                        <a:pt x="322" y="255"/>
                      </a:cubicBezTo>
                      <a:cubicBezTo>
                        <a:pt x="378" y="300"/>
                        <a:pt x="423" y="344"/>
                        <a:pt x="478" y="378"/>
                      </a:cubicBezTo>
                      <a:cubicBezTo>
                        <a:pt x="534" y="411"/>
                        <a:pt x="589" y="433"/>
                        <a:pt x="656" y="433"/>
                      </a:cubicBezTo>
                      <a:cubicBezTo>
                        <a:pt x="589" y="423"/>
                        <a:pt x="534" y="400"/>
                        <a:pt x="478" y="367"/>
                      </a:cubicBezTo>
                      <a:cubicBezTo>
                        <a:pt x="433" y="334"/>
                        <a:pt x="389" y="289"/>
                        <a:pt x="344" y="245"/>
                      </a:cubicBezTo>
                      <a:cubicBezTo>
                        <a:pt x="300" y="200"/>
                        <a:pt x="255" y="144"/>
                        <a:pt x="211" y="111"/>
                      </a:cubicBezTo>
                      <a:cubicBezTo>
                        <a:pt x="156" y="67"/>
                        <a:pt x="122" y="45"/>
                        <a:pt x="7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70" name="Google Shape;22655;p34">
                  <a:extLst>
                    <a:ext uri="{FF2B5EF4-FFF2-40B4-BE49-F238E27FC236}">
                      <a16:creationId xmlns:a16="http://schemas.microsoft.com/office/drawing/2014/main" id="{6781B53F-3FCA-4343-BA4C-41D81344B734}"/>
                    </a:ext>
                  </a:extLst>
                </p:cNvPr>
                <p:cNvSpPr/>
                <p:nvPr/>
              </p:nvSpPr>
              <p:spPr>
                <a:xfrm>
                  <a:off x="4552889" y="1849403"/>
                  <a:ext cx="35725" cy="16048"/>
                </a:xfrm>
                <a:custGeom>
                  <a:avLst/>
                  <a:gdLst/>
                  <a:ahLst/>
                  <a:cxnLst/>
                  <a:rect l="l" t="t" r="r" b="b"/>
                  <a:pathLst>
                    <a:path w="1024" h="460" extrusionOk="0">
                      <a:moveTo>
                        <a:pt x="979" y="1"/>
                      </a:moveTo>
                      <a:cubicBezTo>
                        <a:pt x="905" y="1"/>
                        <a:pt x="832" y="22"/>
                        <a:pt x="767" y="59"/>
                      </a:cubicBezTo>
                      <a:cubicBezTo>
                        <a:pt x="690" y="92"/>
                        <a:pt x="611" y="137"/>
                        <a:pt x="534" y="181"/>
                      </a:cubicBezTo>
                      <a:cubicBezTo>
                        <a:pt x="456" y="226"/>
                        <a:pt x="389" y="270"/>
                        <a:pt x="312" y="304"/>
                      </a:cubicBezTo>
                      <a:cubicBezTo>
                        <a:pt x="233" y="337"/>
                        <a:pt x="78" y="382"/>
                        <a:pt x="0" y="393"/>
                      </a:cubicBezTo>
                      <a:lnTo>
                        <a:pt x="89" y="460"/>
                      </a:lnTo>
                      <a:cubicBezTo>
                        <a:pt x="178" y="448"/>
                        <a:pt x="256" y="404"/>
                        <a:pt x="334" y="359"/>
                      </a:cubicBezTo>
                      <a:cubicBezTo>
                        <a:pt x="411" y="315"/>
                        <a:pt x="490" y="260"/>
                        <a:pt x="556" y="215"/>
                      </a:cubicBezTo>
                      <a:cubicBezTo>
                        <a:pt x="634" y="171"/>
                        <a:pt x="700" y="115"/>
                        <a:pt x="779" y="70"/>
                      </a:cubicBezTo>
                      <a:cubicBezTo>
                        <a:pt x="848" y="41"/>
                        <a:pt x="918" y="2"/>
                        <a:pt x="996" y="2"/>
                      </a:cubicBezTo>
                      <a:cubicBezTo>
                        <a:pt x="1005" y="2"/>
                        <a:pt x="1014" y="2"/>
                        <a:pt x="1023" y="3"/>
                      </a:cubicBezTo>
                      <a:cubicBezTo>
                        <a:pt x="1009" y="2"/>
                        <a:pt x="994" y="1"/>
                        <a:pt x="9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71" name="Google Shape;22656;p34">
                  <a:extLst>
                    <a:ext uri="{FF2B5EF4-FFF2-40B4-BE49-F238E27FC236}">
                      <a16:creationId xmlns:a16="http://schemas.microsoft.com/office/drawing/2014/main" id="{0455DB09-E467-4E5B-ADFB-E3728D68EA40}"/>
                    </a:ext>
                  </a:extLst>
                </p:cNvPr>
                <p:cNvSpPr/>
                <p:nvPr/>
              </p:nvSpPr>
              <p:spPr>
                <a:xfrm>
                  <a:off x="4575741" y="1856486"/>
                  <a:ext cx="26061" cy="11304"/>
                </a:xfrm>
                <a:custGeom>
                  <a:avLst/>
                  <a:gdLst/>
                  <a:ahLst/>
                  <a:cxnLst/>
                  <a:rect l="l" t="t" r="r" b="b"/>
                  <a:pathLst>
                    <a:path w="747" h="324" extrusionOk="0">
                      <a:moveTo>
                        <a:pt x="747" y="1"/>
                      </a:moveTo>
                      <a:lnTo>
                        <a:pt x="747" y="1"/>
                      </a:lnTo>
                      <a:cubicBezTo>
                        <a:pt x="613" y="23"/>
                        <a:pt x="502" y="101"/>
                        <a:pt x="379" y="168"/>
                      </a:cubicBezTo>
                      <a:cubicBezTo>
                        <a:pt x="324" y="201"/>
                        <a:pt x="268" y="235"/>
                        <a:pt x="201" y="245"/>
                      </a:cubicBezTo>
                      <a:cubicBezTo>
                        <a:pt x="146" y="268"/>
                        <a:pt x="79" y="268"/>
                        <a:pt x="1" y="279"/>
                      </a:cubicBezTo>
                      <a:lnTo>
                        <a:pt x="12" y="324"/>
                      </a:lnTo>
                      <a:cubicBezTo>
                        <a:pt x="79" y="324"/>
                        <a:pt x="146" y="312"/>
                        <a:pt x="213" y="290"/>
                      </a:cubicBezTo>
                      <a:cubicBezTo>
                        <a:pt x="279" y="268"/>
                        <a:pt x="346" y="235"/>
                        <a:pt x="401" y="190"/>
                      </a:cubicBezTo>
                      <a:cubicBezTo>
                        <a:pt x="513" y="123"/>
                        <a:pt x="613" y="34"/>
                        <a:pt x="74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72" name="Google Shape;22657;p34">
                  <a:extLst>
                    <a:ext uri="{FF2B5EF4-FFF2-40B4-BE49-F238E27FC236}">
                      <a16:creationId xmlns:a16="http://schemas.microsoft.com/office/drawing/2014/main" id="{4929C0D6-C046-46CE-BDDF-C624F88A0CB9}"/>
                    </a:ext>
                  </a:extLst>
                </p:cNvPr>
                <p:cNvSpPr/>
                <p:nvPr/>
              </p:nvSpPr>
              <p:spPr>
                <a:xfrm>
                  <a:off x="4599814" y="1872255"/>
                  <a:ext cx="27980" cy="4221"/>
                </a:xfrm>
                <a:custGeom>
                  <a:avLst/>
                  <a:gdLst/>
                  <a:ahLst/>
                  <a:cxnLst/>
                  <a:rect l="l" t="t" r="r" b="b"/>
                  <a:pathLst>
                    <a:path w="802" h="121" extrusionOk="0">
                      <a:moveTo>
                        <a:pt x="587" y="0"/>
                      </a:moveTo>
                      <a:cubicBezTo>
                        <a:pt x="543" y="0"/>
                        <a:pt x="494" y="11"/>
                        <a:pt x="445" y="27"/>
                      </a:cubicBezTo>
                      <a:cubicBezTo>
                        <a:pt x="390" y="38"/>
                        <a:pt x="334" y="60"/>
                        <a:pt x="267" y="60"/>
                      </a:cubicBezTo>
                      <a:cubicBezTo>
                        <a:pt x="251" y="64"/>
                        <a:pt x="226" y="65"/>
                        <a:pt x="197" y="65"/>
                      </a:cubicBezTo>
                      <a:cubicBezTo>
                        <a:pt x="129" y="65"/>
                        <a:pt x="40" y="57"/>
                        <a:pt x="0" y="50"/>
                      </a:cubicBezTo>
                      <a:lnTo>
                        <a:pt x="0" y="50"/>
                      </a:lnTo>
                      <a:lnTo>
                        <a:pt x="79" y="116"/>
                      </a:lnTo>
                      <a:cubicBezTo>
                        <a:pt x="98" y="119"/>
                        <a:pt x="118" y="121"/>
                        <a:pt x="137" y="121"/>
                      </a:cubicBezTo>
                      <a:cubicBezTo>
                        <a:pt x="184" y="121"/>
                        <a:pt x="232" y="113"/>
                        <a:pt x="279" y="105"/>
                      </a:cubicBezTo>
                      <a:cubicBezTo>
                        <a:pt x="334" y="94"/>
                        <a:pt x="401" y="72"/>
                        <a:pt x="457" y="50"/>
                      </a:cubicBezTo>
                      <a:cubicBezTo>
                        <a:pt x="512" y="27"/>
                        <a:pt x="579" y="16"/>
                        <a:pt x="635" y="16"/>
                      </a:cubicBezTo>
                      <a:cubicBezTo>
                        <a:pt x="702" y="27"/>
                        <a:pt x="757" y="60"/>
                        <a:pt x="801" y="94"/>
                      </a:cubicBezTo>
                      <a:cubicBezTo>
                        <a:pt x="757" y="50"/>
                        <a:pt x="702" y="16"/>
                        <a:pt x="635" y="5"/>
                      </a:cubicBezTo>
                      <a:cubicBezTo>
                        <a:pt x="620" y="2"/>
                        <a:pt x="604" y="0"/>
                        <a:pt x="58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73" name="Google Shape;22658;p34">
                  <a:extLst>
                    <a:ext uri="{FF2B5EF4-FFF2-40B4-BE49-F238E27FC236}">
                      <a16:creationId xmlns:a16="http://schemas.microsoft.com/office/drawing/2014/main" id="{A670D33B-255C-422C-B4B2-59DD9778EAD7}"/>
                    </a:ext>
                  </a:extLst>
                </p:cNvPr>
                <p:cNvSpPr/>
                <p:nvPr/>
              </p:nvSpPr>
              <p:spPr>
                <a:xfrm>
                  <a:off x="4628945" y="1707233"/>
                  <a:ext cx="96638" cy="74520"/>
                </a:xfrm>
                <a:custGeom>
                  <a:avLst/>
                  <a:gdLst/>
                  <a:ahLst/>
                  <a:cxnLst/>
                  <a:rect l="l" t="t" r="r" b="b"/>
                  <a:pathLst>
                    <a:path w="2770" h="2136" extrusionOk="0">
                      <a:moveTo>
                        <a:pt x="2097" y="1"/>
                      </a:moveTo>
                      <a:cubicBezTo>
                        <a:pt x="1746" y="1"/>
                        <a:pt x="1300" y="84"/>
                        <a:pt x="979" y="264"/>
                      </a:cubicBezTo>
                      <a:cubicBezTo>
                        <a:pt x="423" y="575"/>
                        <a:pt x="312" y="675"/>
                        <a:pt x="156" y="986"/>
                      </a:cubicBezTo>
                      <a:cubicBezTo>
                        <a:pt x="11" y="1298"/>
                        <a:pt x="22" y="1487"/>
                        <a:pt x="22" y="1487"/>
                      </a:cubicBezTo>
                      <a:cubicBezTo>
                        <a:pt x="0" y="1654"/>
                        <a:pt x="33" y="2066"/>
                        <a:pt x="433" y="2132"/>
                      </a:cubicBezTo>
                      <a:cubicBezTo>
                        <a:pt x="450" y="2135"/>
                        <a:pt x="468" y="2136"/>
                        <a:pt x="487" y="2136"/>
                      </a:cubicBezTo>
                      <a:cubicBezTo>
                        <a:pt x="920" y="2136"/>
                        <a:pt x="1892" y="1553"/>
                        <a:pt x="2191" y="1287"/>
                      </a:cubicBezTo>
                      <a:cubicBezTo>
                        <a:pt x="2491" y="998"/>
                        <a:pt x="2769" y="319"/>
                        <a:pt x="2625" y="130"/>
                      </a:cubicBezTo>
                      <a:cubicBezTo>
                        <a:pt x="2559" y="46"/>
                        <a:pt x="2354" y="1"/>
                        <a:pt x="209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74" name="Google Shape;22659;p34">
                  <a:extLst>
                    <a:ext uri="{FF2B5EF4-FFF2-40B4-BE49-F238E27FC236}">
                      <a16:creationId xmlns:a16="http://schemas.microsoft.com/office/drawing/2014/main" id="{6D97DA96-5E32-4AF9-84B1-AD94574410AC}"/>
                    </a:ext>
                  </a:extLst>
                </p:cNvPr>
                <p:cNvSpPr/>
                <p:nvPr/>
              </p:nvSpPr>
              <p:spPr>
                <a:xfrm>
                  <a:off x="4637074" y="1707233"/>
                  <a:ext cx="86172" cy="29410"/>
                </a:xfrm>
                <a:custGeom>
                  <a:avLst/>
                  <a:gdLst/>
                  <a:ahLst/>
                  <a:cxnLst/>
                  <a:rect l="l" t="t" r="r" b="b"/>
                  <a:pathLst>
                    <a:path w="2470" h="843" extrusionOk="0">
                      <a:moveTo>
                        <a:pt x="1864" y="1"/>
                      </a:moveTo>
                      <a:cubicBezTo>
                        <a:pt x="1513" y="1"/>
                        <a:pt x="1067" y="84"/>
                        <a:pt x="746" y="264"/>
                      </a:cubicBezTo>
                      <a:cubicBezTo>
                        <a:pt x="289" y="519"/>
                        <a:pt x="123" y="631"/>
                        <a:pt x="0" y="842"/>
                      </a:cubicBezTo>
                      <a:cubicBezTo>
                        <a:pt x="212" y="753"/>
                        <a:pt x="445" y="687"/>
                        <a:pt x="679" y="664"/>
                      </a:cubicBezTo>
                      <a:cubicBezTo>
                        <a:pt x="774" y="654"/>
                        <a:pt x="868" y="650"/>
                        <a:pt x="963" y="650"/>
                      </a:cubicBezTo>
                      <a:cubicBezTo>
                        <a:pt x="1191" y="650"/>
                        <a:pt x="1419" y="674"/>
                        <a:pt x="1646" y="697"/>
                      </a:cubicBezTo>
                      <a:cubicBezTo>
                        <a:pt x="1764" y="708"/>
                        <a:pt x="1879" y="717"/>
                        <a:pt x="1994" y="717"/>
                      </a:cubicBezTo>
                      <a:cubicBezTo>
                        <a:pt x="2107" y="717"/>
                        <a:pt x="2220" y="709"/>
                        <a:pt x="2336" y="687"/>
                      </a:cubicBezTo>
                      <a:cubicBezTo>
                        <a:pt x="2425" y="453"/>
                        <a:pt x="2469" y="230"/>
                        <a:pt x="2392" y="130"/>
                      </a:cubicBezTo>
                      <a:cubicBezTo>
                        <a:pt x="2326" y="46"/>
                        <a:pt x="2121" y="1"/>
                        <a:pt x="186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75" name="Google Shape;22660;p34">
                  <a:extLst>
                    <a:ext uri="{FF2B5EF4-FFF2-40B4-BE49-F238E27FC236}">
                      <a16:creationId xmlns:a16="http://schemas.microsoft.com/office/drawing/2014/main" id="{CE8576FE-3075-4232-8B8B-20A09EB966E9}"/>
                    </a:ext>
                  </a:extLst>
                </p:cNvPr>
                <p:cNvSpPr/>
                <p:nvPr/>
              </p:nvSpPr>
              <p:spPr>
                <a:xfrm>
                  <a:off x="4638610" y="1749553"/>
                  <a:ext cx="39632" cy="7257"/>
                </a:xfrm>
                <a:custGeom>
                  <a:avLst/>
                  <a:gdLst/>
                  <a:ahLst/>
                  <a:cxnLst/>
                  <a:rect l="l" t="t" r="r" b="b"/>
                  <a:pathLst>
                    <a:path w="1136" h="208" extrusionOk="0">
                      <a:moveTo>
                        <a:pt x="701" y="0"/>
                      </a:moveTo>
                      <a:cubicBezTo>
                        <a:pt x="664" y="0"/>
                        <a:pt x="627" y="3"/>
                        <a:pt x="591" y="7"/>
                      </a:cubicBezTo>
                      <a:lnTo>
                        <a:pt x="290" y="40"/>
                      </a:lnTo>
                      <a:cubicBezTo>
                        <a:pt x="201" y="52"/>
                        <a:pt x="134" y="85"/>
                        <a:pt x="35" y="85"/>
                      </a:cubicBezTo>
                      <a:lnTo>
                        <a:pt x="1" y="152"/>
                      </a:lnTo>
                      <a:cubicBezTo>
                        <a:pt x="101" y="141"/>
                        <a:pt x="201" y="129"/>
                        <a:pt x="301" y="107"/>
                      </a:cubicBezTo>
                      <a:cubicBezTo>
                        <a:pt x="401" y="96"/>
                        <a:pt x="502" y="74"/>
                        <a:pt x="591" y="52"/>
                      </a:cubicBezTo>
                      <a:cubicBezTo>
                        <a:pt x="645" y="40"/>
                        <a:pt x="701" y="31"/>
                        <a:pt x="754" y="31"/>
                      </a:cubicBezTo>
                      <a:cubicBezTo>
                        <a:pt x="797" y="31"/>
                        <a:pt x="840" y="37"/>
                        <a:pt x="880" y="52"/>
                      </a:cubicBezTo>
                      <a:cubicBezTo>
                        <a:pt x="924" y="63"/>
                        <a:pt x="969" y="85"/>
                        <a:pt x="1013" y="119"/>
                      </a:cubicBezTo>
                      <a:cubicBezTo>
                        <a:pt x="1046" y="152"/>
                        <a:pt x="1080" y="185"/>
                        <a:pt x="1135" y="208"/>
                      </a:cubicBezTo>
                      <a:cubicBezTo>
                        <a:pt x="1080" y="185"/>
                        <a:pt x="1058" y="141"/>
                        <a:pt x="1013" y="107"/>
                      </a:cubicBezTo>
                      <a:cubicBezTo>
                        <a:pt x="979" y="74"/>
                        <a:pt x="935" y="40"/>
                        <a:pt x="890" y="30"/>
                      </a:cubicBezTo>
                      <a:cubicBezTo>
                        <a:pt x="828" y="8"/>
                        <a:pt x="764" y="0"/>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76" name="Google Shape;22661;p34">
                  <a:extLst>
                    <a:ext uri="{FF2B5EF4-FFF2-40B4-BE49-F238E27FC236}">
                      <a16:creationId xmlns:a16="http://schemas.microsoft.com/office/drawing/2014/main" id="{ECC3449E-B594-412C-A57E-8199B5801C6F}"/>
                    </a:ext>
                  </a:extLst>
                </p:cNvPr>
                <p:cNvSpPr/>
                <p:nvPr/>
              </p:nvSpPr>
              <p:spPr>
                <a:xfrm>
                  <a:off x="4675103" y="1730783"/>
                  <a:ext cx="30701" cy="9315"/>
                </a:xfrm>
                <a:custGeom>
                  <a:avLst/>
                  <a:gdLst/>
                  <a:ahLst/>
                  <a:cxnLst/>
                  <a:rect l="l" t="t" r="r" b="b"/>
                  <a:pathLst>
                    <a:path w="880" h="267" extrusionOk="0">
                      <a:moveTo>
                        <a:pt x="145" y="0"/>
                      </a:moveTo>
                      <a:cubicBezTo>
                        <a:pt x="111" y="0"/>
                        <a:pt x="101" y="0"/>
                        <a:pt x="56" y="22"/>
                      </a:cubicBezTo>
                      <a:lnTo>
                        <a:pt x="0" y="89"/>
                      </a:lnTo>
                      <a:cubicBezTo>
                        <a:pt x="22" y="78"/>
                        <a:pt x="111" y="67"/>
                        <a:pt x="145" y="67"/>
                      </a:cubicBezTo>
                      <a:lnTo>
                        <a:pt x="256" y="67"/>
                      </a:lnTo>
                      <a:cubicBezTo>
                        <a:pt x="323" y="78"/>
                        <a:pt x="401" y="89"/>
                        <a:pt x="467" y="101"/>
                      </a:cubicBezTo>
                      <a:cubicBezTo>
                        <a:pt x="612" y="133"/>
                        <a:pt x="756" y="190"/>
                        <a:pt x="879" y="267"/>
                      </a:cubicBezTo>
                      <a:cubicBezTo>
                        <a:pt x="756" y="178"/>
                        <a:pt x="623" y="111"/>
                        <a:pt x="479" y="67"/>
                      </a:cubicBezTo>
                      <a:cubicBezTo>
                        <a:pt x="412" y="44"/>
                        <a:pt x="334" y="22"/>
                        <a:pt x="256" y="12"/>
                      </a:cubicBezTo>
                      <a:cubicBezTo>
                        <a:pt x="223" y="12"/>
                        <a:pt x="190" y="0"/>
                        <a:pt x="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77" name="Google Shape;22662;p34">
                  <a:extLst>
                    <a:ext uri="{FF2B5EF4-FFF2-40B4-BE49-F238E27FC236}">
                      <a16:creationId xmlns:a16="http://schemas.microsoft.com/office/drawing/2014/main" id="{E94BD609-1615-4A98-945C-C1C820C71FBB}"/>
                    </a:ext>
                  </a:extLst>
                </p:cNvPr>
                <p:cNvSpPr/>
                <p:nvPr/>
              </p:nvSpPr>
              <p:spPr>
                <a:xfrm>
                  <a:off x="4692931" y="1723771"/>
                  <a:ext cx="17514" cy="3698"/>
                </a:xfrm>
                <a:custGeom>
                  <a:avLst/>
                  <a:gdLst/>
                  <a:ahLst/>
                  <a:cxnLst/>
                  <a:rect l="l" t="t" r="r" b="b"/>
                  <a:pathLst>
                    <a:path w="502" h="106" extrusionOk="0">
                      <a:moveTo>
                        <a:pt x="35" y="1"/>
                      </a:moveTo>
                      <a:cubicBezTo>
                        <a:pt x="23" y="1"/>
                        <a:pt x="12" y="1"/>
                        <a:pt x="1" y="23"/>
                      </a:cubicBezTo>
                      <a:lnTo>
                        <a:pt x="79" y="45"/>
                      </a:lnTo>
                      <a:cubicBezTo>
                        <a:pt x="101" y="57"/>
                        <a:pt x="124" y="57"/>
                        <a:pt x="146" y="57"/>
                      </a:cubicBezTo>
                      <a:cubicBezTo>
                        <a:pt x="179" y="68"/>
                        <a:pt x="223" y="68"/>
                        <a:pt x="257" y="79"/>
                      </a:cubicBezTo>
                      <a:cubicBezTo>
                        <a:pt x="322" y="95"/>
                        <a:pt x="381" y="106"/>
                        <a:pt x="439" y="106"/>
                      </a:cubicBezTo>
                      <a:cubicBezTo>
                        <a:pt x="460" y="106"/>
                        <a:pt x="481" y="104"/>
                        <a:pt x="502" y="101"/>
                      </a:cubicBezTo>
                      <a:cubicBezTo>
                        <a:pt x="423" y="101"/>
                        <a:pt x="346" y="79"/>
                        <a:pt x="268" y="57"/>
                      </a:cubicBezTo>
                      <a:cubicBezTo>
                        <a:pt x="235" y="45"/>
                        <a:pt x="190" y="35"/>
                        <a:pt x="146" y="23"/>
                      </a:cubicBezTo>
                      <a:cubicBezTo>
                        <a:pt x="134" y="12"/>
                        <a:pt x="112" y="12"/>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78" name="Google Shape;22663;p34">
                  <a:extLst>
                    <a:ext uri="{FF2B5EF4-FFF2-40B4-BE49-F238E27FC236}">
                      <a16:creationId xmlns:a16="http://schemas.microsoft.com/office/drawing/2014/main" id="{C72027A4-73F2-458F-91C6-AAE744E1B67B}"/>
                    </a:ext>
                  </a:extLst>
                </p:cNvPr>
                <p:cNvSpPr/>
                <p:nvPr/>
              </p:nvSpPr>
              <p:spPr>
                <a:xfrm>
                  <a:off x="4645587" y="1714106"/>
                  <a:ext cx="30701" cy="34155"/>
                </a:xfrm>
                <a:custGeom>
                  <a:avLst/>
                  <a:gdLst/>
                  <a:ahLst/>
                  <a:cxnLst/>
                  <a:rect l="l" t="t" r="r" b="b"/>
                  <a:pathLst>
                    <a:path w="880" h="979" extrusionOk="0">
                      <a:moveTo>
                        <a:pt x="880" y="0"/>
                      </a:moveTo>
                      <a:cubicBezTo>
                        <a:pt x="724" y="144"/>
                        <a:pt x="601" y="312"/>
                        <a:pt x="480" y="467"/>
                      </a:cubicBezTo>
                      <a:cubicBezTo>
                        <a:pt x="346" y="634"/>
                        <a:pt x="168" y="856"/>
                        <a:pt x="1" y="979"/>
                      </a:cubicBezTo>
                      <a:lnTo>
                        <a:pt x="101" y="979"/>
                      </a:lnTo>
                      <a:cubicBezTo>
                        <a:pt x="268" y="834"/>
                        <a:pt x="391" y="668"/>
                        <a:pt x="513" y="490"/>
                      </a:cubicBezTo>
                      <a:cubicBezTo>
                        <a:pt x="624" y="322"/>
                        <a:pt x="735" y="144"/>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79" name="Google Shape;22664;p34">
                  <a:extLst>
                    <a:ext uri="{FF2B5EF4-FFF2-40B4-BE49-F238E27FC236}">
                      <a16:creationId xmlns:a16="http://schemas.microsoft.com/office/drawing/2014/main" id="{528D3FA1-972B-49B3-B597-2D6E994DF943}"/>
                    </a:ext>
                  </a:extLst>
                </p:cNvPr>
                <p:cNvSpPr/>
                <p:nvPr/>
              </p:nvSpPr>
              <p:spPr>
                <a:xfrm>
                  <a:off x="4682081" y="1718363"/>
                  <a:ext cx="13222" cy="11652"/>
                </a:xfrm>
                <a:custGeom>
                  <a:avLst/>
                  <a:gdLst/>
                  <a:ahLst/>
                  <a:cxnLst/>
                  <a:rect l="l" t="t" r="r" b="b"/>
                  <a:pathLst>
                    <a:path w="379" h="334" extrusionOk="0">
                      <a:moveTo>
                        <a:pt x="379" y="0"/>
                      </a:moveTo>
                      <a:cubicBezTo>
                        <a:pt x="234" y="67"/>
                        <a:pt x="112" y="178"/>
                        <a:pt x="0" y="301"/>
                      </a:cubicBezTo>
                      <a:lnTo>
                        <a:pt x="45" y="334"/>
                      </a:lnTo>
                      <a:cubicBezTo>
                        <a:pt x="134" y="200"/>
                        <a:pt x="245" y="8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80" name="Google Shape;22665;p34">
                  <a:extLst>
                    <a:ext uri="{FF2B5EF4-FFF2-40B4-BE49-F238E27FC236}">
                      <a16:creationId xmlns:a16="http://schemas.microsoft.com/office/drawing/2014/main" id="{9E329B55-991C-4017-9125-06D4AAF2E3AE}"/>
                    </a:ext>
                  </a:extLst>
                </p:cNvPr>
                <p:cNvSpPr/>
                <p:nvPr/>
              </p:nvSpPr>
              <p:spPr>
                <a:xfrm>
                  <a:off x="4168732" y="1598835"/>
                  <a:ext cx="535104" cy="448235"/>
                </a:xfrm>
                <a:custGeom>
                  <a:avLst/>
                  <a:gdLst/>
                  <a:ahLst/>
                  <a:cxnLst/>
                  <a:rect l="l" t="t" r="r" b="b"/>
                  <a:pathLst>
                    <a:path w="15338" h="12848" extrusionOk="0">
                      <a:moveTo>
                        <a:pt x="14592" y="0"/>
                      </a:moveTo>
                      <a:cubicBezTo>
                        <a:pt x="14314" y="890"/>
                        <a:pt x="13980" y="1758"/>
                        <a:pt x="13569" y="2592"/>
                      </a:cubicBezTo>
                      <a:cubicBezTo>
                        <a:pt x="13357" y="3003"/>
                        <a:pt x="13124" y="3404"/>
                        <a:pt x="12868" y="3794"/>
                      </a:cubicBezTo>
                      <a:cubicBezTo>
                        <a:pt x="12702" y="4038"/>
                        <a:pt x="12546" y="4283"/>
                        <a:pt x="12379" y="4516"/>
                      </a:cubicBezTo>
                      <a:cubicBezTo>
                        <a:pt x="12312" y="4338"/>
                        <a:pt x="12257" y="4149"/>
                        <a:pt x="12235" y="3960"/>
                      </a:cubicBezTo>
                      <a:cubicBezTo>
                        <a:pt x="12190" y="3749"/>
                        <a:pt x="12179" y="3527"/>
                        <a:pt x="12156" y="3304"/>
                      </a:cubicBezTo>
                      <a:cubicBezTo>
                        <a:pt x="12134" y="3082"/>
                        <a:pt x="12123" y="2859"/>
                        <a:pt x="12079" y="2637"/>
                      </a:cubicBezTo>
                      <a:cubicBezTo>
                        <a:pt x="12045" y="2414"/>
                        <a:pt x="12001" y="2192"/>
                        <a:pt x="11912" y="1980"/>
                      </a:cubicBezTo>
                      <a:lnTo>
                        <a:pt x="11879" y="1992"/>
                      </a:lnTo>
                      <a:cubicBezTo>
                        <a:pt x="11968" y="2203"/>
                        <a:pt x="12012" y="2414"/>
                        <a:pt x="12034" y="2637"/>
                      </a:cubicBezTo>
                      <a:cubicBezTo>
                        <a:pt x="12067" y="2859"/>
                        <a:pt x="12090" y="3082"/>
                        <a:pt x="12101" y="3304"/>
                      </a:cubicBezTo>
                      <a:cubicBezTo>
                        <a:pt x="12112" y="3527"/>
                        <a:pt x="12134" y="3749"/>
                        <a:pt x="12168" y="3972"/>
                      </a:cubicBezTo>
                      <a:cubicBezTo>
                        <a:pt x="12201" y="4182"/>
                        <a:pt x="12245" y="4394"/>
                        <a:pt x="12324" y="4594"/>
                      </a:cubicBezTo>
                      <a:cubicBezTo>
                        <a:pt x="12245" y="4706"/>
                        <a:pt x="12168" y="4827"/>
                        <a:pt x="12079" y="4939"/>
                      </a:cubicBezTo>
                      <a:cubicBezTo>
                        <a:pt x="11545" y="5695"/>
                        <a:pt x="10977" y="6441"/>
                        <a:pt x="10310" y="7086"/>
                      </a:cubicBezTo>
                      <a:cubicBezTo>
                        <a:pt x="10299" y="7108"/>
                        <a:pt x="10277" y="7130"/>
                        <a:pt x="10255" y="7152"/>
                      </a:cubicBezTo>
                      <a:cubicBezTo>
                        <a:pt x="10255" y="6963"/>
                        <a:pt x="10243" y="6763"/>
                        <a:pt x="10221" y="6574"/>
                      </a:cubicBezTo>
                      <a:cubicBezTo>
                        <a:pt x="10188" y="6340"/>
                        <a:pt x="10110" y="6118"/>
                        <a:pt x="10043" y="5895"/>
                      </a:cubicBezTo>
                      <a:cubicBezTo>
                        <a:pt x="9910" y="5462"/>
                        <a:pt x="9765" y="5005"/>
                        <a:pt x="9554" y="4594"/>
                      </a:cubicBezTo>
                      <a:lnTo>
                        <a:pt x="9521" y="4617"/>
                      </a:lnTo>
                      <a:cubicBezTo>
                        <a:pt x="9732" y="5028"/>
                        <a:pt x="9854" y="5473"/>
                        <a:pt x="9988" y="5917"/>
                      </a:cubicBezTo>
                      <a:cubicBezTo>
                        <a:pt x="10055" y="6140"/>
                        <a:pt x="10121" y="6362"/>
                        <a:pt x="10144" y="6585"/>
                      </a:cubicBezTo>
                      <a:cubicBezTo>
                        <a:pt x="10166" y="6797"/>
                        <a:pt x="10166" y="7019"/>
                        <a:pt x="10166" y="7230"/>
                      </a:cubicBezTo>
                      <a:cubicBezTo>
                        <a:pt x="10043" y="7341"/>
                        <a:pt x="9921" y="7442"/>
                        <a:pt x="9798" y="7541"/>
                      </a:cubicBezTo>
                      <a:lnTo>
                        <a:pt x="9788" y="7553"/>
                      </a:lnTo>
                      <a:lnTo>
                        <a:pt x="9798" y="7553"/>
                      </a:lnTo>
                      <a:cubicBezTo>
                        <a:pt x="9699" y="7620"/>
                        <a:pt x="9610" y="7686"/>
                        <a:pt x="9509" y="7753"/>
                      </a:cubicBezTo>
                      <a:cubicBezTo>
                        <a:pt x="9420" y="7808"/>
                        <a:pt x="9321" y="7875"/>
                        <a:pt x="9220" y="7942"/>
                      </a:cubicBezTo>
                      <a:cubicBezTo>
                        <a:pt x="9031" y="8064"/>
                        <a:pt x="8831" y="8176"/>
                        <a:pt x="8631" y="8298"/>
                      </a:cubicBezTo>
                      <a:cubicBezTo>
                        <a:pt x="8530" y="8354"/>
                        <a:pt x="8419" y="8398"/>
                        <a:pt x="8320" y="8453"/>
                      </a:cubicBezTo>
                      <a:cubicBezTo>
                        <a:pt x="8219" y="8498"/>
                        <a:pt x="8119" y="8554"/>
                        <a:pt x="8019" y="8576"/>
                      </a:cubicBezTo>
                      <a:cubicBezTo>
                        <a:pt x="7685" y="8520"/>
                        <a:pt x="7352" y="8476"/>
                        <a:pt x="7007" y="8476"/>
                      </a:cubicBezTo>
                      <a:cubicBezTo>
                        <a:pt x="6959" y="8472"/>
                        <a:pt x="6909" y="8471"/>
                        <a:pt x="6859" y="8471"/>
                      </a:cubicBezTo>
                      <a:cubicBezTo>
                        <a:pt x="6737" y="8471"/>
                        <a:pt x="6614" y="8479"/>
                        <a:pt x="6496" y="8487"/>
                      </a:cubicBezTo>
                      <a:cubicBezTo>
                        <a:pt x="6318" y="8509"/>
                        <a:pt x="6150" y="8532"/>
                        <a:pt x="5984" y="8554"/>
                      </a:cubicBezTo>
                      <a:cubicBezTo>
                        <a:pt x="5684" y="8603"/>
                        <a:pt x="5375" y="8644"/>
                        <a:pt x="5073" y="8644"/>
                      </a:cubicBezTo>
                      <a:cubicBezTo>
                        <a:pt x="5039" y="8644"/>
                        <a:pt x="5005" y="8644"/>
                        <a:pt x="4971" y="8643"/>
                      </a:cubicBezTo>
                      <a:cubicBezTo>
                        <a:pt x="4805" y="8631"/>
                        <a:pt x="4638" y="8609"/>
                        <a:pt x="4516" y="8542"/>
                      </a:cubicBezTo>
                      <a:cubicBezTo>
                        <a:pt x="4437" y="8498"/>
                        <a:pt x="4371" y="8453"/>
                        <a:pt x="4304" y="8398"/>
                      </a:cubicBezTo>
                      <a:lnTo>
                        <a:pt x="4204" y="8331"/>
                      </a:lnTo>
                      <a:lnTo>
                        <a:pt x="4171" y="8298"/>
                      </a:lnTo>
                      <a:cubicBezTo>
                        <a:pt x="4382" y="8186"/>
                        <a:pt x="4571" y="8064"/>
                        <a:pt x="4738" y="7909"/>
                      </a:cubicBezTo>
                      <a:cubicBezTo>
                        <a:pt x="4838" y="7820"/>
                        <a:pt x="4927" y="7719"/>
                        <a:pt x="5005" y="7608"/>
                      </a:cubicBezTo>
                      <a:cubicBezTo>
                        <a:pt x="5072" y="7519"/>
                        <a:pt x="5127" y="7419"/>
                        <a:pt x="5183" y="7308"/>
                      </a:cubicBezTo>
                      <a:cubicBezTo>
                        <a:pt x="5450" y="7063"/>
                        <a:pt x="5739" y="6829"/>
                        <a:pt x="6051" y="6652"/>
                      </a:cubicBezTo>
                      <a:cubicBezTo>
                        <a:pt x="6217" y="6552"/>
                        <a:pt x="6407" y="6474"/>
                        <a:pt x="6595" y="6418"/>
                      </a:cubicBezTo>
                      <a:cubicBezTo>
                        <a:pt x="6785" y="6352"/>
                        <a:pt x="6973" y="6307"/>
                        <a:pt x="7151" y="6229"/>
                      </a:cubicBezTo>
                      <a:lnTo>
                        <a:pt x="7141" y="6196"/>
                      </a:lnTo>
                      <a:cubicBezTo>
                        <a:pt x="6963" y="6263"/>
                        <a:pt x="6773" y="6318"/>
                        <a:pt x="6573" y="6374"/>
                      </a:cubicBezTo>
                      <a:cubicBezTo>
                        <a:pt x="6384" y="6429"/>
                        <a:pt x="6195" y="6496"/>
                        <a:pt x="6028" y="6596"/>
                      </a:cubicBezTo>
                      <a:cubicBezTo>
                        <a:pt x="5750" y="6752"/>
                        <a:pt x="5495" y="6941"/>
                        <a:pt x="5261" y="7141"/>
                      </a:cubicBezTo>
                      <a:cubicBezTo>
                        <a:pt x="5350" y="6952"/>
                        <a:pt x="5428" y="6763"/>
                        <a:pt x="5517" y="6574"/>
                      </a:cubicBezTo>
                      <a:cubicBezTo>
                        <a:pt x="5616" y="6352"/>
                        <a:pt x="5739" y="6129"/>
                        <a:pt x="5861" y="5907"/>
                      </a:cubicBezTo>
                      <a:cubicBezTo>
                        <a:pt x="6095" y="5450"/>
                        <a:pt x="6318" y="4995"/>
                        <a:pt x="6551" y="4538"/>
                      </a:cubicBezTo>
                      <a:cubicBezTo>
                        <a:pt x="6673" y="4316"/>
                        <a:pt x="6795" y="4093"/>
                        <a:pt x="6940" y="3883"/>
                      </a:cubicBezTo>
                      <a:cubicBezTo>
                        <a:pt x="7085" y="3682"/>
                        <a:pt x="7230" y="3471"/>
                        <a:pt x="7385" y="3270"/>
                      </a:cubicBezTo>
                      <a:lnTo>
                        <a:pt x="7341" y="3237"/>
                      </a:lnTo>
                      <a:cubicBezTo>
                        <a:pt x="7185" y="3438"/>
                        <a:pt x="7040" y="3649"/>
                        <a:pt x="6896" y="3860"/>
                      </a:cubicBezTo>
                      <a:cubicBezTo>
                        <a:pt x="6751" y="4061"/>
                        <a:pt x="6617" y="4283"/>
                        <a:pt x="6496" y="4505"/>
                      </a:cubicBezTo>
                      <a:cubicBezTo>
                        <a:pt x="6251" y="4961"/>
                        <a:pt x="6028" y="5417"/>
                        <a:pt x="5784" y="5862"/>
                      </a:cubicBezTo>
                      <a:cubicBezTo>
                        <a:pt x="5661" y="6085"/>
                        <a:pt x="5539" y="6307"/>
                        <a:pt x="5428" y="6540"/>
                      </a:cubicBezTo>
                      <a:cubicBezTo>
                        <a:pt x="5383" y="6629"/>
                        <a:pt x="5339" y="6730"/>
                        <a:pt x="5305" y="6819"/>
                      </a:cubicBezTo>
                      <a:cubicBezTo>
                        <a:pt x="5228" y="6674"/>
                        <a:pt x="5183" y="6518"/>
                        <a:pt x="5161" y="6362"/>
                      </a:cubicBezTo>
                      <a:cubicBezTo>
                        <a:pt x="5127" y="6174"/>
                        <a:pt x="5127" y="5984"/>
                        <a:pt x="5127" y="5784"/>
                      </a:cubicBezTo>
                      <a:cubicBezTo>
                        <a:pt x="5116" y="5595"/>
                        <a:pt x="5116" y="5395"/>
                        <a:pt x="5094" y="5195"/>
                      </a:cubicBezTo>
                      <a:cubicBezTo>
                        <a:pt x="5060" y="5005"/>
                        <a:pt x="5016" y="4805"/>
                        <a:pt x="4916" y="4639"/>
                      </a:cubicBezTo>
                      <a:lnTo>
                        <a:pt x="4894" y="4650"/>
                      </a:lnTo>
                      <a:cubicBezTo>
                        <a:pt x="4983" y="4817"/>
                        <a:pt x="5027" y="5017"/>
                        <a:pt x="5050" y="5206"/>
                      </a:cubicBezTo>
                      <a:cubicBezTo>
                        <a:pt x="5072" y="5395"/>
                        <a:pt x="5072" y="5595"/>
                        <a:pt x="5072" y="5784"/>
                      </a:cubicBezTo>
                      <a:cubicBezTo>
                        <a:pt x="5072" y="5984"/>
                        <a:pt x="5072" y="6174"/>
                        <a:pt x="5094" y="6374"/>
                      </a:cubicBezTo>
                      <a:cubicBezTo>
                        <a:pt x="5127" y="6563"/>
                        <a:pt x="5172" y="6741"/>
                        <a:pt x="5261" y="6908"/>
                      </a:cubicBezTo>
                      <a:cubicBezTo>
                        <a:pt x="5216" y="7019"/>
                        <a:pt x="5161" y="7130"/>
                        <a:pt x="5105" y="7230"/>
                      </a:cubicBezTo>
                      <a:cubicBezTo>
                        <a:pt x="5094" y="7252"/>
                        <a:pt x="5083" y="7286"/>
                        <a:pt x="5072" y="7308"/>
                      </a:cubicBezTo>
                      <a:lnTo>
                        <a:pt x="5060" y="7308"/>
                      </a:lnTo>
                      <a:cubicBezTo>
                        <a:pt x="5016" y="7397"/>
                        <a:pt x="4971" y="7475"/>
                        <a:pt x="4916" y="7553"/>
                      </a:cubicBezTo>
                      <a:cubicBezTo>
                        <a:pt x="4849" y="7653"/>
                        <a:pt x="4760" y="7742"/>
                        <a:pt x="4672" y="7830"/>
                      </a:cubicBezTo>
                      <a:cubicBezTo>
                        <a:pt x="4482" y="7998"/>
                        <a:pt x="4026" y="8242"/>
                        <a:pt x="4026" y="8242"/>
                      </a:cubicBezTo>
                      <a:lnTo>
                        <a:pt x="3637" y="8631"/>
                      </a:lnTo>
                      <a:lnTo>
                        <a:pt x="3626" y="8631"/>
                      </a:lnTo>
                      <a:lnTo>
                        <a:pt x="3626" y="8643"/>
                      </a:lnTo>
                      <a:cubicBezTo>
                        <a:pt x="3359" y="9009"/>
                        <a:pt x="3081" y="9377"/>
                        <a:pt x="2791" y="9733"/>
                      </a:cubicBezTo>
                      <a:cubicBezTo>
                        <a:pt x="2502" y="10089"/>
                        <a:pt x="2213" y="10433"/>
                        <a:pt x="1879" y="10744"/>
                      </a:cubicBezTo>
                      <a:cubicBezTo>
                        <a:pt x="1780" y="10833"/>
                        <a:pt x="1679" y="10922"/>
                        <a:pt x="1568" y="11011"/>
                      </a:cubicBezTo>
                      <a:lnTo>
                        <a:pt x="1679" y="9877"/>
                      </a:lnTo>
                      <a:lnTo>
                        <a:pt x="1746" y="9210"/>
                      </a:lnTo>
                      <a:cubicBezTo>
                        <a:pt x="1768" y="8987"/>
                        <a:pt x="1768" y="8765"/>
                        <a:pt x="1691" y="8542"/>
                      </a:cubicBezTo>
                      <a:lnTo>
                        <a:pt x="1669" y="8554"/>
                      </a:lnTo>
                      <a:cubicBezTo>
                        <a:pt x="1724" y="8765"/>
                        <a:pt x="1724" y="8987"/>
                        <a:pt x="1691" y="9210"/>
                      </a:cubicBezTo>
                      <a:cubicBezTo>
                        <a:pt x="1669" y="9432"/>
                        <a:pt x="1635" y="9644"/>
                        <a:pt x="1612" y="9866"/>
                      </a:cubicBezTo>
                      <a:lnTo>
                        <a:pt x="1435" y="11134"/>
                      </a:lnTo>
                      <a:lnTo>
                        <a:pt x="1368" y="11201"/>
                      </a:lnTo>
                      <a:cubicBezTo>
                        <a:pt x="1201" y="11367"/>
                        <a:pt x="1046" y="11535"/>
                        <a:pt x="890" y="11701"/>
                      </a:cubicBezTo>
                      <a:cubicBezTo>
                        <a:pt x="579" y="12046"/>
                        <a:pt x="278" y="12391"/>
                        <a:pt x="0" y="12758"/>
                      </a:cubicBezTo>
                      <a:lnTo>
                        <a:pt x="144" y="12847"/>
                      </a:lnTo>
                      <a:cubicBezTo>
                        <a:pt x="423" y="12480"/>
                        <a:pt x="700" y="12146"/>
                        <a:pt x="1012" y="11812"/>
                      </a:cubicBezTo>
                      <a:cubicBezTo>
                        <a:pt x="1157" y="11646"/>
                        <a:pt x="1313" y="11479"/>
                        <a:pt x="1479" y="11312"/>
                      </a:cubicBezTo>
                      <a:cubicBezTo>
                        <a:pt x="1646" y="11156"/>
                        <a:pt x="1813" y="11011"/>
                        <a:pt x="1991" y="10856"/>
                      </a:cubicBezTo>
                      <a:cubicBezTo>
                        <a:pt x="2213" y="10645"/>
                        <a:pt x="2425" y="10411"/>
                        <a:pt x="2625" y="10166"/>
                      </a:cubicBezTo>
                      <a:lnTo>
                        <a:pt x="2692" y="10166"/>
                      </a:lnTo>
                      <a:cubicBezTo>
                        <a:pt x="2736" y="10155"/>
                        <a:pt x="2781" y="10133"/>
                        <a:pt x="2825" y="10122"/>
                      </a:cubicBezTo>
                      <a:cubicBezTo>
                        <a:pt x="2903" y="10077"/>
                        <a:pt x="2992" y="10055"/>
                        <a:pt x="3070" y="10055"/>
                      </a:cubicBezTo>
                      <a:cubicBezTo>
                        <a:pt x="3159" y="10044"/>
                        <a:pt x="3248" y="10044"/>
                        <a:pt x="3348" y="10044"/>
                      </a:cubicBezTo>
                      <a:lnTo>
                        <a:pt x="3614" y="10044"/>
                      </a:lnTo>
                      <a:lnTo>
                        <a:pt x="4160" y="10055"/>
                      </a:lnTo>
                      <a:cubicBezTo>
                        <a:pt x="4338" y="10066"/>
                        <a:pt x="4516" y="10077"/>
                        <a:pt x="4682" y="10144"/>
                      </a:cubicBezTo>
                      <a:lnTo>
                        <a:pt x="4694" y="10111"/>
                      </a:lnTo>
                      <a:cubicBezTo>
                        <a:pt x="4526" y="10033"/>
                        <a:pt x="4338" y="10022"/>
                        <a:pt x="4160" y="10010"/>
                      </a:cubicBezTo>
                      <a:lnTo>
                        <a:pt x="3614" y="10000"/>
                      </a:lnTo>
                      <a:lnTo>
                        <a:pt x="3348" y="9988"/>
                      </a:lnTo>
                      <a:cubicBezTo>
                        <a:pt x="3298" y="9983"/>
                        <a:pt x="3251" y="9980"/>
                        <a:pt x="3205" y="9980"/>
                      </a:cubicBezTo>
                      <a:cubicBezTo>
                        <a:pt x="3159" y="9980"/>
                        <a:pt x="3114" y="9983"/>
                        <a:pt x="3070" y="9988"/>
                      </a:cubicBezTo>
                      <a:cubicBezTo>
                        <a:pt x="3025" y="9988"/>
                        <a:pt x="2981" y="9988"/>
                        <a:pt x="2925" y="10010"/>
                      </a:cubicBezTo>
                      <a:cubicBezTo>
                        <a:pt x="2880" y="10022"/>
                        <a:pt x="2836" y="10033"/>
                        <a:pt x="2803" y="10055"/>
                      </a:cubicBezTo>
                      <a:cubicBezTo>
                        <a:pt x="2769" y="10066"/>
                        <a:pt x="2736" y="10077"/>
                        <a:pt x="2702" y="10077"/>
                      </a:cubicBezTo>
                      <a:cubicBezTo>
                        <a:pt x="2769" y="10000"/>
                        <a:pt x="2847" y="9911"/>
                        <a:pt x="2914" y="9822"/>
                      </a:cubicBezTo>
                      <a:cubicBezTo>
                        <a:pt x="3203" y="9466"/>
                        <a:pt x="3470" y="9098"/>
                        <a:pt x="3737" y="8732"/>
                      </a:cubicBezTo>
                      <a:lnTo>
                        <a:pt x="4071" y="8398"/>
                      </a:lnTo>
                      <a:cubicBezTo>
                        <a:pt x="4082" y="8409"/>
                        <a:pt x="4104" y="8420"/>
                        <a:pt x="4115" y="8431"/>
                      </a:cubicBezTo>
                      <a:cubicBezTo>
                        <a:pt x="4148" y="8465"/>
                        <a:pt x="4182" y="8487"/>
                        <a:pt x="4227" y="8520"/>
                      </a:cubicBezTo>
                      <a:cubicBezTo>
                        <a:pt x="4293" y="8565"/>
                        <a:pt x="4371" y="8609"/>
                        <a:pt x="4437" y="8654"/>
                      </a:cubicBezTo>
                      <a:cubicBezTo>
                        <a:pt x="4615" y="8754"/>
                        <a:pt x="4793" y="8765"/>
                        <a:pt x="4971" y="8776"/>
                      </a:cubicBezTo>
                      <a:cubicBezTo>
                        <a:pt x="5001" y="8777"/>
                        <a:pt x="5030" y="8778"/>
                        <a:pt x="5060" y="8778"/>
                      </a:cubicBezTo>
                      <a:cubicBezTo>
                        <a:pt x="5375" y="8778"/>
                        <a:pt x="5689" y="8728"/>
                        <a:pt x="5995" y="8687"/>
                      </a:cubicBezTo>
                      <a:cubicBezTo>
                        <a:pt x="6173" y="8665"/>
                        <a:pt x="6340" y="8631"/>
                        <a:pt x="6506" y="8621"/>
                      </a:cubicBezTo>
                      <a:cubicBezTo>
                        <a:pt x="6662" y="8598"/>
                        <a:pt x="6818" y="8598"/>
                        <a:pt x="6973" y="8598"/>
                      </a:cubicBezTo>
                      <a:cubicBezTo>
                        <a:pt x="7163" y="8698"/>
                        <a:pt x="7352" y="8799"/>
                        <a:pt x="7529" y="8910"/>
                      </a:cubicBezTo>
                      <a:cubicBezTo>
                        <a:pt x="7719" y="9021"/>
                        <a:pt x="7885" y="9177"/>
                        <a:pt x="8063" y="9321"/>
                      </a:cubicBezTo>
                      <a:cubicBezTo>
                        <a:pt x="8152" y="9388"/>
                        <a:pt x="8241" y="9444"/>
                        <a:pt x="8330" y="9521"/>
                      </a:cubicBezTo>
                      <a:cubicBezTo>
                        <a:pt x="8419" y="9588"/>
                        <a:pt x="8508" y="9666"/>
                        <a:pt x="8587" y="9733"/>
                      </a:cubicBezTo>
                      <a:cubicBezTo>
                        <a:pt x="8764" y="9877"/>
                        <a:pt x="8931" y="10033"/>
                        <a:pt x="9131" y="10144"/>
                      </a:cubicBezTo>
                      <a:lnTo>
                        <a:pt x="9143" y="10111"/>
                      </a:lnTo>
                      <a:cubicBezTo>
                        <a:pt x="8965" y="10000"/>
                        <a:pt x="8797" y="9844"/>
                        <a:pt x="8619" y="9688"/>
                      </a:cubicBezTo>
                      <a:cubicBezTo>
                        <a:pt x="8542" y="9622"/>
                        <a:pt x="8453" y="9543"/>
                        <a:pt x="8375" y="9466"/>
                      </a:cubicBezTo>
                      <a:cubicBezTo>
                        <a:pt x="8286" y="9399"/>
                        <a:pt x="8186" y="9332"/>
                        <a:pt x="8108" y="9266"/>
                      </a:cubicBezTo>
                      <a:cubicBezTo>
                        <a:pt x="7930" y="9121"/>
                        <a:pt x="7763" y="8965"/>
                        <a:pt x="7574" y="8843"/>
                      </a:cubicBezTo>
                      <a:cubicBezTo>
                        <a:pt x="7440" y="8754"/>
                        <a:pt x="7319" y="8676"/>
                        <a:pt x="7185" y="8609"/>
                      </a:cubicBezTo>
                      <a:lnTo>
                        <a:pt x="7185" y="8609"/>
                      </a:lnTo>
                      <a:cubicBezTo>
                        <a:pt x="7463" y="8621"/>
                        <a:pt x="7741" y="8654"/>
                        <a:pt x="8008" y="8710"/>
                      </a:cubicBezTo>
                      <a:lnTo>
                        <a:pt x="8030" y="8710"/>
                      </a:lnTo>
                      <a:lnTo>
                        <a:pt x="8041" y="8698"/>
                      </a:lnTo>
                      <a:cubicBezTo>
                        <a:pt x="8108" y="8687"/>
                        <a:pt x="8152" y="8665"/>
                        <a:pt x="8208" y="8643"/>
                      </a:cubicBezTo>
                      <a:cubicBezTo>
                        <a:pt x="8264" y="8609"/>
                        <a:pt x="8320" y="8587"/>
                        <a:pt x="8375" y="8565"/>
                      </a:cubicBezTo>
                      <a:cubicBezTo>
                        <a:pt x="8475" y="8509"/>
                        <a:pt x="8587" y="8453"/>
                        <a:pt x="8686" y="8398"/>
                      </a:cubicBezTo>
                      <a:lnTo>
                        <a:pt x="9287" y="8031"/>
                      </a:lnTo>
                      <a:cubicBezTo>
                        <a:pt x="9376" y="7964"/>
                        <a:pt x="9476" y="7909"/>
                        <a:pt x="9576" y="7842"/>
                      </a:cubicBezTo>
                      <a:cubicBezTo>
                        <a:pt x="9676" y="7775"/>
                        <a:pt x="9765" y="7709"/>
                        <a:pt x="9865" y="7630"/>
                      </a:cubicBezTo>
                      <a:lnTo>
                        <a:pt x="9877" y="7620"/>
                      </a:lnTo>
                      <a:cubicBezTo>
                        <a:pt x="9966" y="7586"/>
                        <a:pt x="10065" y="7575"/>
                        <a:pt x="10166" y="7575"/>
                      </a:cubicBezTo>
                      <a:cubicBezTo>
                        <a:pt x="10288" y="7575"/>
                        <a:pt x="10399" y="7586"/>
                        <a:pt x="10522" y="7597"/>
                      </a:cubicBezTo>
                      <a:cubicBezTo>
                        <a:pt x="10766" y="7620"/>
                        <a:pt x="11011" y="7630"/>
                        <a:pt x="11244" y="7664"/>
                      </a:cubicBezTo>
                      <a:lnTo>
                        <a:pt x="11612" y="7697"/>
                      </a:lnTo>
                      <a:cubicBezTo>
                        <a:pt x="11723" y="7719"/>
                        <a:pt x="11845" y="7742"/>
                        <a:pt x="11956" y="7775"/>
                      </a:cubicBezTo>
                      <a:cubicBezTo>
                        <a:pt x="12190" y="7842"/>
                        <a:pt x="12413" y="7931"/>
                        <a:pt x="12623" y="8042"/>
                      </a:cubicBezTo>
                      <a:lnTo>
                        <a:pt x="12635" y="8020"/>
                      </a:lnTo>
                      <a:cubicBezTo>
                        <a:pt x="12423" y="7909"/>
                        <a:pt x="12201" y="7808"/>
                        <a:pt x="11968" y="7731"/>
                      </a:cubicBezTo>
                      <a:cubicBezTo>
                        <a:pt x="11856" y="7697"/>
                        <a:pt x="11734" y="7675"/>
                        <a:pt x="11612" y="7653"/>
                      </a:cubicBezTo>
                      <a:cubicBezTo>
                        <a:pt x="11501" y="7630"/>
                        <a:pt x="11378" y="7620"/>
                        <a:pt x="11256" y="7597"/>
                      </a:cubicBezTo>
                      <a:cubicBezTo>
                        <a:pt x="11011" y="7564"/>
                        <a:pt x="10777" y="7541"/>
                        <a:pt x="10532" y="7519"/>
                      </a:cubicBezTo>
                      <a:cubicBezTo>
                        <a:pt x="10411" y="7508"/>
                        <a:pt x="10288" y="7486"/>
                        <a:pt x="10166" y="7486"/>
                      </a:cubicBezTo>
                      <a:lnTo>
                        <a:pt x="10032" y="7486"/>
                      </a:lnTo>
                      <a:cubicBezTo>
                        <a:pt x="10154" y="7386"/>
                        <a:pt x="10277" y="7274"/>
                        <a:pt x="10388" y="7163"/>
                      </a:cubicBezTo>
                      <a:cubicBezTo>
                        <a:pt x="10944" y="6607"/>
                        <a:pt x="11434" y="5984"/>
                        <a:pt x="11901" y="5339"/>
                      </a:cubicBezTo>
                      <a:cubicBezTo>
                        <a:pt x="12156" y="5161"/>
                        <a:pt x="12457" y="5028"/>
                        <a:pt x="12746" y="4884"/>
                      </a:cubicBezTo>
                      <a:cubicBezTo>
                        <a:pt x="13035" y="4750"/>
                        <a:pt x="13325" y="4572"/>
                        <a:pt x="13591" y="4394"/>
                      </a:cubicBezTo>
                      <a:cubicBezTo>
                        <a:pt x="14148" y="4049"/>
                        <a:pt x="14726" y="3749"/>
                        <a:pt x="15337" y="3515"/>
                      </a:cubicBezTo>
                      <a:lnTo>
                        <a:pt x="15315" y="3471"/>
                      </a:lnTo>
                      <a:cubicBezTo>
                        <a:pt x="14704" y="3705"/>
                        <a:pt x="14114" y="3994"/>
                        <a:pt x="13558" y="4338"/>
                      </a:cubicBezTo>
                      <a:cubicBezTo>
                        <a:pt x="13280" y="4516"/>
                        <a:pt x="13013" y="4683"/>
                        <a:pt x="12712" y="4827"/>
                      </a:cubicBezTo>
                      <a:cubicBezTo>
                        <a:pt x="12479" y="4939"/>
                        <a:pt x="12245" y="5039"/>
                        <a:pt x="12012" y="5173"/>
                      </a:cubicBezTo>
                      <a:cubicBezTo>
                        <a:pt x="12057" y="5117"/>
                        <a:pt x="12101" y="5050"/>
                        <a:pt x="12146" y="4995"/>
                      </a:cubicBezTo>
                      <a:cubicBezTo>
                        <a:pt x="12413" y="4605"/>
                        <a:pt x="12679" y="4227"/>
                        <a:pt x="12935" y="3838"/>
                      </a:cubicBezTo>
                      <a:cubicBezTo>
                        <a:pt x="13191" y="3448"/>
                        <a:pt x="13424" y="3037"/>
                        <a:pt x="13624" y="2615"/>
                      </a:cubicBezTo>
                      <a:cubicBezTo>
                        <a:pt x="14036" y="1780"/>
                        <a:pt x="14370" y="902"/>
                        <a:pt x="14637" y="12"/>
                      </a:cubicBezTo>
                      <a:lnTo>
                        <a:pt x="14592"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grpSp>
          <p:grpSp>
            <p:nvGrpSpPr>
              <p:cNvPr id="197" name="Google Shape;22666;p34">
                <a:extLst>
                  <a:ext uri="{FF2B5EF4-FFF2-40B4-BE49-F238E27FC236}">
                    <a16:creationId xmlns:a16="http://schemas.microsoft.com/office/drawing/2014/main" id="{B48BBDAE-97CB-44A0-B1AC-4A306175D182}"/>
                  </a:ext>
                </a:extLst>
              </p:cNvPr>
              <p:cNvGrpSpPr/>
              <p:nvPr/>
            </p:nvGrpSpPr>
            <p:grpSpPr>
              <a:xfrm rot="2354726">
                <a:off x="6178779" y="4274176"/>
                <a:ext cx="909835" cy="658647"/>
                <a:chOff x="6359935" y="3334530"/>
                <a:chExt cx="185498" cy="134282"/>
              </a:xfrm>
            </p:grpSpPr>
            <p:sp>
              <p:nvSpPr>
                <p:cNvPr id="198" name="Google Shape;22667;p34">
                  <a:extLst>
                    <a:ext uri="{FF2B5EF4-FFF2-40B4-BE49-F238E27FC236}">
                      <a16:creationId xmlns:a16="http://schemas.microsoft.com/office/drawing/2014/main" id="{C6BDDEF2-59DF-47B4-AF6C-E77B84CE8BE9}"/>
                    </a:ext>
                  </a:extLst>
                </p:cNvPr>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199" name="Google Shape;22668;p34">
                  <a:extLst>
                    <a:ext uri="{FF2B5EF4-FFF2-40B4-BE49-F238E27FC236}">
                      <a16:creationId xmlns:a16="http://schemas.microsoft.com/office/drawing/2014/main" id="{DF3AF0B1-BA66-4066-8694-4406E6BCC933}"/>
                    </a:ext>
                  </a:extLst>
                </p:cNvPr>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00" name="Google Shape;22669;p34">
                  <a:extLst>
                    <a:ext uri="{FF2B5EF4-FFF2-40B4-BE49-F238E27FC236}">
                      <a16:creationId xmlns:a16="http://schemas.microsoft.com/office/drawing/2014/main" id="{FDA60DD6-559E-4739-BDAD-40697D136636}"/>
                    </a:ext>
                  </a:extLst>
                </p:cNvPr>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grpSp>
        </p:grpSp>
      </p:grpSp>
    </p:spTree>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2747"/>
        <p:cNvGrpSpPr/>
        <p:nvPr/>
      </p:nvGrpSpPr>
      <p:grpSpPr>
        <a:xfrm>
          <a:off x="0" y="0"/>
          <a:ext cx="0" cy="0"/>
          <a:chOff x="0" y="0"/>
          <a:chExt cx="0" cy="0"/>
        </a:xfrm>
      </p:grpSpPr>
      <p:sp>
        <p:nvSpPr>
          <p:cNvPr id="22748" name="Google Shape;22748;p37"/>
          <p:cNvSpPr txBox="1">
            <a:spLocks noGrp="1"/>
          </p:cNvSpPr>
          <p:nvPr>
            <p:ph type="title"/>
          </p:nvPr>
        </p:nvSpPr>
        <p:spPr>
          <a:xfrm>
            <a:off x="401443" y="540000"/>
            <a:ext cx="8408019" cy="477600"/>
          </a:xfrm>
          <a:prstGeom prst="rect">
            <a:avLst/>
          </a:prstGeom>
          <a:solidFill>
            <a:srgbClr val="F6F3EE"/>
          </a:solidFill>
        </p:spPr>
        <p:txBody>
          <a:bodyPr spcFirstLastPara="1" wrap="square" lIns="91425" tIns="0" rIns="91425" bIns="0" anchor="t" anchorCtr="0">
            <a:noAutofit/>
          </a:bodyPr>
          <a:lstStyle/>
          <a:p>
            <a:pPr marL="0" lvl="0" indent="0" algn="ctr" rtl="0">
              <a:spcBef>
                <a:spcPts val="0"/>
              </a:spcBef>
              <a:spcAft>
                <a:spcPts val="0"/>
              </a:spcAft>
              <a:buNone/>
            </a:pPr>
            <a:r>
              <a:rPr lang="en" dirty="0">
                <a:latin typeface="Cambria" panose="02040503050406030204" pitchFamily="18" charset="0"/>
                <a:ea typeface="Cambria" panose="02040503050406030204" pitchFamily="18" charset="0"/>
              </a:rPr>
              <a:t>2. </a:t>
            </a:r>
            <a:r>
              <a:rPr lang="vi-VN" dirty="0" smtClean="0">
                <a:latin typeface="Cambria" panose="02040503050406030204" pitchFamily="18" charset="0"/>
                <a:ea typeface="Cambria" panose="02040503050406030204" pitchFamily="18" charset="0"/>
              </a:rPr>
              <a:t>Tác phẩm </a:t>
            </a:r>
            <a:endParaRPr dirty="0">
              <a:latin typeface="Cambria" panose="02040503050406030204" pitchFamily="18" charset="0"/>
              <a:ea typeface="Cambria" panose="02040503050406030204" pitchFamily="18" charset="0"/>
            </a:endParaRPr>
          </a:p>
        </p:txBody>
      </p:sp>
      <p:sp>
        <p:nvSpPr>
          <p:cNvPr id="22749" name="Google Shape;22749;p37"/>
          <p:cNvSpPr txBox="1">
            <a:spLocks noGrp="1"/>
          </p:cNvSpPr>
          <p:nvPr>
            <p:ph type="subTitle" idx="3"/>
          </p:nvPr>
        </p:nvSpPr>
        <p:spPr>
          <a:xfrm>
            <a:off x="2104134" y="3112800"/>
            <a:ext cx="2372700" cy="387000"/>
          </a:xfrm>
          <a:prstGeom prst="rect">
            <a:avLst/>
          </a:prstGeom>
        </p:spPr>
        <p:txBody>
          <a:bodyPr spcFirstLastPara="1" wrap="square" lIns="91425" tIns="0" rIns="91425" bIns="0" anchor="t" anchorCtr="0">
            <a:noAutofit/>
          </a:bodyPr>
          <a:lstStyle/>
          <a:p>
            <a:pPr marL="0" lvl="0" indent="0" algn="l" rtl="0">
              <a:spcBef>
                <a:spcPts val="0"/>
              </a:spcBef>
              <a:spcAft>
                <a:spcPts val="1200"/>
              </a:spcAft>
              <a:buNone/>
            </a:pPr>
            <a:r>
              <a:rPr lang="en" dirty="0">
                <a:latin typeface="Cambria" panose="02040503050406030204" pitchFamily="18" charset="0"/>
                <a:ea typeface="Cambria" panose="02040503050406030204" pitchFamily="18" charset="0"/>
              </a:rPr>
              <a:t>PTBĐ</a:t>
            </a:r>
            <a:endParaRPr dirty="0">
              <a:latin typeface="Cambria" panose="02040503050406030204" pitchFamily="18" charset="0"/>
              <a:ea typeface="Cambria" panose="02040503050406030204" pitchFamily="18" charset="0"/>
            </a:endParaRPr>
          </a:p>
        </p:txBody>
      </p:sp>
      <p:sp>
        <p:nvSpPr>
          <p:cNvPr id="22750" name="Google Shape;22750;p37"/>
          <p:cNvSpPr txBox="1">
            <a:spLocks noGrp="1"/>
          </p:cNvSpPr>
          <p:nvPr>
            <p:ph type="subTitle" idx="4"/>
          </p:nvPr>
        </p:nvSpPr>
        <p:spPr>
          <a:xfrm>
            <a:off x="2104134" y="3563425"/>
            <a:ext cx="2372700" cy="558900"/>
          </a:xfrm>
          <a:prstGeom prst="rect">
            <a:avLst/>
          </a:prstGeom>
        </p:spPr>
        <p:txBody>
          <a:bodyPr spcFirstLastPara="1" wrap="square" lIns="91425" tIns="0" rIns="91425" bIns="0" anchor="t" anchorCtr="0">
            <a:noAutofit/>
          </a:bodyPr>
          <a:lstStyle/>
          <a:p>
            <a:pPr marL="0" lvl="0" indent="0" algn="l" rtl="0">
              <a:spcBef>
                <a:spcPts val="0"/>
              </a:spcBef>
              <a:spcAft>
                <a:spcPts val="1200"/>
              </a:spcAft>
              <a:buNone/>
            </a:pPr>
            <a:r>
              <a:rPr lang="en" dirty="0">
                <a:latin typeface="Cambria" panose="02040503050406030204" pitchFamily="18" charset="0"/>
                <a:ea typeface="Cambria" panose="02040503050406030204" pitchFamily="18" charset="0"/>
              </a:rPr>
              <a:t>Tự sự, biểu cảm, miêu tả</a:t>
            </a:r>
            <a:endParaRPr dirty="0">
              <a:latin typeface="Cambria" panose="02040503050406030204" pitchFamily="18" charset="0"/>
              <a:ea typeface="Cambria" panose="02040503050406030204" pitchFamily="18" charset="0"/>
            </a:endParaRPr>
          </a:p>
        </p:txBody>
      </p:sp>
      <p:sp>
        <p:nvSpPr>
          <p:cNvPr id="22751" name="Google Shape;22751;p37"/>
          <p:cNvSpPr txBox="1">
            <a:spLocks noGrp="1"/>
          </p:cNvSpPr>
          <p:nvPr>
            <p:ph type="subTitle" idx="7"/>
          </p:nvPr>
        </p:nvSpPr>
        <p:spPr>
          <a:xfrm>
            <a:off x="6003234" y="3112800"/>
            <a:ext cx="2372700" cy="387000"/>
          </a:xfrm>
          <a:prstGeom prst="rect">
            <a:avLst/>
          </a:prstGeom>
        </p:spPr>
        <p:txBody>
          <a:bodyPr spcFirstLastPara="1" wrap="square" lIns="91425" tIns="0" rIns="91425" bIns="0" anchor="t" anchorCtr="0">
            <a:noAutofit/>
          </a:bodyPr>
          <a:lstStyle/>
          <a:p>
            <a:pPr marL="0" lvl="0" indent="0" algn="l" rtl="0">
              <a:spcBef>
                <a:spcPts val="0"/>
              </a:spcBef>
              <a:spcAft>
                <a:spcPts val="1200"/>
              </a:spcAft>
              <a:buNone/>
            </a:pPr>
            <a:r>
              <a:rPr lang="en" dirty="0">
                <a:latin typeface="Cambria" panose="02040503050406030204" pitchFamily="18" charset="0"/>
                <a:ea typeface="Cambria" panose="02040503050406030204" pitchFamily="18" charset="0"/>
              </a:rPr>
              <a:t>Ngôi kể</a:t>
            </a:r>
            <a:endParaRPr dirty="0">
              <a:latin typeface="Cambria" panose="02040503050406030204" pitchFamily="18" charset="0"/>
              <a:ea typeface="Cambria" panose="02040503050406030204" pitchFamily="18" charset="0"/>
            </a:endParaRPr>
          </a:p>
        </p:txBody>
      </p:sp>
      <p:sp>
        <p:nvSpPr>
          <p:cNvPr id="22752" name="Google Shape;22752;p37"/>
          <p:cNvSpPr txBox="1">
            <a:spLocks noGrp="1"/>
          </p:cNvSpPr>
          <p:nvPr>
            <p:ph type="subTitle" idx="8"/>
          </p:nvPr>
        </p:nvSpPr>
        <p:spPr>
          <a:xfrm>
            <a:off x="6003234" y="3563425"/>
            <a:ext cx="2372700" cy="558900"/>
          </a:xfrm>
          <a:prstGeom prst="rect">
            <a:avLst/>
          </a:prstGeom>
        </p:spPr>
        <p:txBody>
          <a:bodyPr spcFirstLastPara="1" wrap="square" lIns="91425" tIns="0" rIns="91425" bIns="0" anchor="t" anchorCtr="0">
            <a:noAutofit/>
          </a:bodyPr>
          <a:lstStyle/>
          <a:p>
            <a:pPr marL="0" lvl="0" indent="0" algn="l" rtl="0">
              <a:spcBef>
                <a:spcPts val="0"/>
              </a:spcBef>
              <a:spcAft>
                <a:spcPts val="1200"/>
              </a:spcAft>
              <a:buNone/>
            </a:pPr>
            <a:r>
              <a:rPr lang="en" dirty="0">
                <a:latin typeface="Cambria" panose="02040503050406030204" pitchFamily="18" charset="0"/>
                <a:ea typeface="Cambria" panose="02040503050406030204" pitchFamily="18" charset="0"/>
              </a:rPr>
              <a:t>Ngôi thứ nhất (xưng tôi)</a:t>
            </a:r>
            <a:endParaRPr dirty="0">
              <a:latin typeface="Cambria" panose="02040503050406030204" pitchFamily="18" charset="0"/>
              <a:ea typeface="Cambria" panose="02040503050406030204" pitchFamily="18" charset="0"/>
            </a:endParaRPr>
          </a:p>
        </p:txBody>
      </p:sp>
      <p:sp>
        <p:nvSpPr>
          <p:cNvPr id="22753" name="Google Shape;22753;p37"/>
          <p:cNvSpPr txBox="1">
            <a:spLocks noGrp="1"/>
          </p:cNvSpPr>
          <p:nvPr>
            <p:ph type="subTitle" idx="1"/>
          </p:nvPr>
        </p:nvSpPr>
        <p:spPr>
          <a:xfrm>
            <a:off x="2104134" y="1649775"/>
            <a:ext cx="2372700" cy="387000"/>
          </a:xfrm>
          <a:prstGeom prst="rect">
            <a:avLst/>
          </a:prstGeom>
        </p:spPr>
        <p:txBody>
          <a:bodyPr spcFirstLastPara="1" wrap="square" lIns="91425" tIns="0" rIns="91425" bIns="0" anchor="t" anchorCtr="0">
            <a:noAutofit/>
          </a:bodyPr>
          <a:lstStyle/>
          <a:p>
            <a:pPr marL="0" lvl="0" indent="0" algn="l" rtl="0">
              <a:spcBef>
                <a:spcPts val="0"/>
              </a:spcBef>
              <a:spcAft>
                <a:spcPts val="1200"/>
              </a:spcAft>
              <a:buNone/>
            </a:pPr>
            <a:r>
              <a:rPr lang="en" dirty="0">
                <a:latin typeface="Cambria" panose="02040503050406030204" pitchFamily="18" charset="0"/>
                <a:ea typeface="Cambria" panose="02040503050406030204" pitchFamily="18" charset="0"/>
              </a:rPr>
              <a:t>Xuất xứ</a:t>
            </a:r>
            <a:endParaRPr dirty="0">
              <a:latin typeface="Cambria" panose="02040503050406030204" pitchFamily="18" charset="0"/>
              <a:ea typeface="Cambria" panose="02040503050406030204" pitchFamily="18" charset="0"/>
            </a:endParaRPr>
          </a:p>
        </p:txBody>
      </p:sp>
      <p:sp>
        <p:nvSpPr>
          <p:cNvPr id="22754" name="Google Shape;22754;p37"/>
          <p:cNvSpPr txBox="1">
            <a:spLocks noGrp="1"/>
          </p:cNvSpPr>
          <p:nvPr>
            <p:ph type="subTitle" idx="2"/>
          </p:nvPr>
        </p:nvSpPr>
        <p:spPr>
          <a:xfrm>
            <a:off x="2104134" y="2100400"/>
            <a:ext cx="2372700" cy="558900"/>
          </a:xfrm>
          <a:prstGeom prst="rect">
            <a:avLst/>
          </a:prstGeom>
        </p:spPr>
        <p:txBody>
          <a:bodyPr spcFirstLastPara="1" wrap="square" lIns="91425" tIns="0" rIns="91425" bIns="0" anchor="t" anchorCtr="0">
            <a:noAutofit/>
          </a:bodyPr>
          <a:lstStyle/>
          <a:p>
            <a:pPr marL="0" lvl="0" indent="0" algn="l" rtl="0">
              <a:spcBef>
                <a:spcPts val="0"/>
              </a:spcBef>
              <a:spcAft>
                <a:spcPts val="1200"/>
              </a:spcAft>
              <a:buNone/>
            </a:pPr>
            <a:r>
              <a:rPr lang="en" dirty="0">
                <a:latin typeface="Cambria" panose="02040503050406030204" pitchFamily="18" charset="0"/>
                <a:ea typeface="Cambria" panose="02040503050406030204" pitchFamily="18" charset="0"/>
              </a:rPr>
              <a:t>Bài đầu tiên trong tập tùy bút</a:t>
            </a:r>
            <a:endParaRPr dirty="0">
              <a:latin typeface="Cambria" panose="02040503050406030204" pitchFamily="18" charset="0"/>
              <a:ea typeface="Cambria" panose="02040503050406030204" pitchFamily="18" charset="0"/>
            </a:endParaRPr>
          </a:p>
        </p:txBody>
      </p:sp>
      <p:sp>
        <p:nvSpPr>
          <p:cNvPr id="22755" name="Google Shape;22755;p37"/>
          <p:cNvSpPr txBox="1">
            <a:spLocks noGrp="1"/>
          </p:cNvSpPr>
          <p:nvPr>
            <p:ph type="subTitle" idx="5"/>
          </p:nvPr>
        </p:nvSpPr>
        <p:spPr>
          <a:xfrm>
            <a:off x="6003234" y="1649775"/>
            <a:ext cx="2372700" cy="387000"/>
          </a:xfrm>
          <a:prstGeom prst="rect">
            <a:avLst/>
          </a:prstGeom>
        </p:spPr>
        <p:txBody>
          <a:bodyPr spcFirstLastPara="1" wrap="square" lIns="91425" tIns="0" rIns="91425" bIns="0" anchor="t" anchorCtr="0">
            <a:noAutofit/>
          </a:bodyPr>
          <a:lstStyle/>
          <a:p>
            <a:pPr marL="0" lvl="0" indent="0" algn="l" rtl="0">
              <a:spcBef>
                <a:spcPts val="0"/>
              </a:spcBef>
              <a:spcAft>
                <a:spcPts val="1200"/>
              </a:spcAft>
              <a:buNone/>
            </a:pPr>
            <a:r>
              <a:rPr lang="en" dirty="0">
                <a:latin typeface="Cambria" panose="02040503050406030204" pitchFamily="18" charset="0"/>
                <a:ea typeface="Cambria" panose="02040503050406030204" pitchFamily="18" charset="0"/>
              </a:rPr>
              <a:t>Thể loại</a:t>
            </a:r>
            <a:endParaRPr dirty="0">
              <a:latin typeface="Cambria" panose="02040503050406030204" pitchFamily="18" charset="0"/>
              <a:ea typeface="Cambria" panose="02040503050406030204" pitchFamily="18" charset="0"/>
            </a:endParaRPr>
          </a:p>
        </p:txBody>
      </p:sp>
      <p:sp>
        <p:nvSpPr>
          <p:cNvPr id="22756" name="Google Shape;22756;p37"/>
          <p:cNvSpPr txBox="1">
            <a:spLocks noGrp="1"/>
          </p:cNvSpPr>
          <p:nvPr>
            <p:ph type="subTitle" idx="6"/>
          </p:nvPr>
        </p:nvSpPr>
        <p:spPr>
          <a:xfrm>
            <a:off x="6003234" y="2100400"/>
            <a:ext cx="2372700" cy="558900"/>
          </a:xfrm>
          <a:prstGeom prst="rect">
            <a:avLst/>
          </a:prstGeom>
        </p:spPr>
        <p:txBody>
          <a:bodyPr spcFirstLastPara="1" wrap="square" lIns="91425" tIns="0" rIns="91425" bIns="0" anchor="t" anchorCtr="0">
            <a:noAutofit/>
          </a:bodyPr>
          <a:lstStyle/>
          <a:p>
            <a:pPr marL="0" lvl="0" indent="0" algn="l" rtl="0">
              <a:spcBef>
                <a:spcPts val="0"/>
              </a:spcBef>
              <a:spcAft>
                <a:spcPts val="1200"/>
              </a:spcAft>
              <a:buNone/>
            </a:pPr>
            <a:r>
              <a:rPr lang="en" dirty="0">
                <a:latin typeface="Cambria" panose="02040503050406030204" pitchFamily="18" charset="0"/>
                <a:ea typeface="Cambria" panose="02040503050406030204" pitchFamily="18" charset="0"/>
              </a:rPr>
              <a:t>Tùy bút</a:t>
            </a:r>
            <a:endParaRPr dirty="0">
              <a:latin typeface="Cambria" panose="02040503050406030204" pitchFamily="18" charset="0"/>
              <a:ea typeface="Cambria" panose="02040503050406030204" pitchFamily="18" charset="0"/>
            </a:endParaRPr>
          </a:p>
        </p:txBody>
      </p:sp>
      <p:sp>
        <p:nvSpPr>
          <p:cNvPr id="22757" name="Google Shape;22757;p37"/>
          <p:cNvSpPr/>
          <p:nvPr/>
        </p:nvSpPr>
        <p:spPr>
          <a:xfrm>
            <a:off x="922054" y="3004723"/>
            <a:ext cx="1040592" cy="1039107"/>
          </a:xfrm>
          <a:custGeom>
            <a:avLst/>
            <a:gdLst/>
            <a:ahLst/>
            <a:cxnLst/>
            <a:rect l="l" t="t" r="r" b="b"/>
            <a:pathLst>
              <a:path w="16251" h="18597" extrusionOk="0">
                <a:moveTo>
                  <a:pt x="10544" y="1"/>
                </a:moveTo>
                <a:cubicBezTo>
                  <a:pt x="10410" y="1"/>
                  <a:pt x="10410" y="156"/>
                  <a:pt x="10266" y="156"/>
                </a:cubicBezTo>
                <a:cubicBezTo>
                  <a:pt x="10121" y="156"/>
                  <a:pt x="10121" y="57"/>
                  <a:pt x="9977" y="57"/>
                </a:cubicBezTo>
                <a:cubicBezTo>
                  <a:pt x="9832" y="57"/>
                  <a:pt x="9832" y="201"/>
                  <a:pt x="9688" y="201"/>
                </a:cubicBezTo>
                <a:cubicBezTo>
                  <a:pt x="9543" y="201"/>
                  <a:pt x="9543" y="368"/>
                  <a:pt x="9399" y="368"/>
                </a:cubicBezTo>
                <a:cubicBezTo>
                  <a:pt x="9254" y="368"/>
                  <a:pt x="9254" y="201"/>
                  <a:pt x="9110" y="201"/>
                </a:cubicBezTo>
                <a:cubicBezTo>
                  <a:pt x="8965" y="201"/>
                  <a:pt x="8965" y="90"/>
                  <a:pt x="8820" y="90"/>
                </a:cubicBezTo>
                <a:cubicBezTo>
                  <a:pt x="8675" y="90"/>
                  <a:pt x="8675" y="45"/>
                  <a:pt x="8531" y="45"/>
                </a:cubicBezTo>
                <a:cubicBezTo>
                  <a:pt x="8386" y="45"/>
                  <a:pt x="8386" y="101"/>
                  <a:pt x="8242" y="101"/>
                </a:cubicBezTo>
                <a:cubicBezTo>
                  <a:pt x="8097" y="101"/>
                  <a:pt x="8097" y="57"/>
                  <a:pt x="7953" y="57"/>
                </a:cubicBezTo>
                <a:cubicBezTo>
                  <a:pt x="7808" y="57"/>
                  <a:pt x="7808" y="268"/>
                  <a:pt x="7664" y="268"/>
                </a:cubicBezTo>
                <a:cubicBezTo>
                  <a:pt x="7519" y="268"/>
                  <a:pt x="7519" y="134"/>
                  <a:pt x="7375" y="134"/>
                </a:cubicBezTo>
                <a:cubicBezTo>
                  <a:pt x="7230" y="134"/>
                  <a:pt x="7230" y="123"/>
                  <a:pt x="7085" y="123"/>
                </a:cubicBezTo>
                <a:cubicBezTo>
                  <a:pt x="6952" y="123"/>
                  <a:pt x="6952" y="168"/>
                  <a:pt x="6807" y="168"/>
                </a:cubicBezTo>
                <a:cubicBezTo>
                  <a:pt x="6663" y="168"/>
                  <a:pt x="6663" y="223"/>
                  <a:pt x="6518" y="223"/>
                </a:cubicBezTo>
                <a:cubicBezTo>
                  <a:pt x="6374" y="223"/>
                  <a:pt x="6374" y="368"/>
                  <a:pt x="6229" y="368"/>
                </a:cubicBezTo>
                <a:cubicBezTo>
                  <a:pt x="6084" y="368"/>
                  <a:pt x="6084" y="123"/>
                  <a:pt x="5939" y="123"/>
                </a:cubicBezTo>
                <a:cubicBezTo>
                  <a:pt x="5795" y="123"/>
                  <a:pt x="5795" y="146"/>
                  <a:pt x="5650" y="146"/>
                </a:cubicBezTo>
                <a:cubicBezTo>
                  <a:pt x="5506" y="146"/>
                  <a:pt x="5506" y="212"/>
                  <a:pt x="5361" y="212"/>
                </a:cubicBezTo>
                <a:cubicBezTo>
                  <a:pt x="5217" y="212"/>
                  <a:pt x="5217" y="79"/>
                  <a:pt x="5072" y="79"/>
                </a:cubicBezTo>
                <a:cubicBezTo>
                  <a:pt x="4928" y="79"/>
                  <a:pt x="4928" y="257"/>
                  <a:pt x="4783" y="257"/>
                </a:cubicBezTo>
                <a:cubicBezTo>
                  <a:pt x="4639" y="257"/>
                  <a:pt x="4639" y="101"/>
                  <a:pt x="4494" y="101"/>
                </a:cubicBezTo>
                <a:cubicBezTo>
                  <a:pt x="4349" y="101"/>
                  <a:pt x="4349" y="268"/>
                  <a:pt x="4204" y="268"/>
                </a:cubicBezTo>
                <a:cubicBezTo>
                  <a:pt x="4071" y="268"/>
                  <a:pt x="4071" y="235"/>
                  <a:pt x="3927" y="235"/>
                </a:cubicBezTo>
                <a:cubicBezTo>
                  <a:pt x="3782" y="235"/>
                  <a:pt x="3782" y="168"/>
                  <a:pt x="3638" y="168"/>
                </a:cubicBezTo>
                <a:cubicBezTo>
                  <a:pt x="3493" y="168"/>
                  <a:pt x="3493" y="334"/>
                  <a:pt x="3348" y="334"/>
                </a:cubicBezTo>
                <a:cubicBezTo>
                  <a:pt x="3203" y="334"/>
                  <a:pt x="3203" y="201"/>
                  <a:pt x="3059" y="201"/>
                </a:cubicBezTo>
                <a:cubicBezTo>
                  <a:pt x="2914" y="201"/>
                  <a:pt x="2914" y="35"/>
                  <a:pt x="2770" y="35"/>
                </a:cubicBezTo>
                <a:cubicBezTo>
                  <a:pt x="2625" y="35"/>
                  <a:pt x="2625" y="235"/>
                  <a:pt x="2481" y="235"/>
                </a:cubicBezTo>
                <a:cubicBezTo>
                  <a:pt x="2336" y="235"/>
                  <a:pt x="2336" y="90"/>
                  <a:pt x="2192" y="90"/>
                </a:cubicBezTo>
                <a:cubicBezTo>
                  <a:pt x="2047" y="90"/>
                  <a:pt x="2047" y="279"/>
                  <a:pt x="1902" y="279"/>
                </a:cubicBezTo>
                <a:cubicBezTo>
                  <a:pt x="1757" y="279"/>
                  <a:pt x="1757" y="23"/>
                  <a:pt x="1613" y="23"/>
                </a:cubicBezTo>
                <a:lnTo>
                  <a:pt x="1335" y="23"/>
                </a:lnTo>
                <a:cubicBezTo>
                  <a:pt x="1191" y="23"/>
                  <a:pt x="1191" y="156"/>
                  <a:pt x="1046" y="156"/>
                </a:cubicBezTo>
                <a:cubicBezTo>
                  <a:pt x="901" y="156"/>
                  <a:pt x="901" y="67"/>
                  <a:pt x="756" y="67"/>
                </a:cubicBezTo>
                <a:cubicBezTo>
                  <a:pt x="612" y="67"/>
                  <a:pt x="612" y="223"/>
                  <a:pt x="467" y="223"/>
                </a:cubicBezTo>
                <a:cubicBezTo>
                  <a:pt x="350" y="223"/>
                  <a:pt x="246" y="75"/>
                  <a:pt x="158" y="75"/>
                </a:cubicBezTo>
                <a:cubicBezTo>
                  <a:pt x="138" y="75"/>
                  <a:pt x="119" y="83"/>
                  <a:pt x="101" y="101"/>
                </a:cubicBezTo>
                <a:cubicBezTo>
                  <a:pt x="0" y="201"/>
                  <a:pt x="134" y="334"/>
                  <a:pt x="134" y="479"/>
                </a:cubicBezTo>
                <a:cubicBezTo>
                  <a:pt x="134" y="624"/>
                  <a:pt x="67" y="624"/>
                  <a:pt x="67" y="769"/>
                </a:cubicBezTo>
                <a:cubicBezTo>
                  <a:pt x="67" y="913"/>
                  <a:pt x="234" y="913"/>
                  <a:pt x="234" y="1058"/>
                </a:cubicBezTo>
                <a:cubicBezTo>
                  <a:pt x="234" y="1202"/>
                  <a:pt x="78" y="1202"/>
                  <a:pt x="78" y="1347"/>
                </a:cubicBezTo>
                <a:cubicBezTo>
                  <a:pt x="78" y="1491"/>
                  <a:pt x="56" y="1491"/>
                  <a:pt x="56" y="1636"/>
                </a:cubicBezTo>
                <a:cubicBezTo>
                  <a:pt x="56" y="1780"/>
                  <a:pt x="12" y="1780"/>
                  <a:pt x="12" y="1925"/>
                </a:cubicBezTo>
                <a:cubicBezTo>
                  <a:pt x="12" y="2069"/>
                  <a:pt x="334" y="2069"/>
                  <a:pt x="334" y="2214"/>
                </a:cubicBezTo>
                <a:cubicBezTo>
                  <a:pt x="334" y="2359"/>
                  <a:pt x="301" y="2359"/>
                  <a:pt x="301" y="2504"/>
                </a:cubicBezTo>
                <a:cubicBezTo>
                  <a:pt x="301" y="2648"/>
                  <a:pt x="267" y="2648"/>
                  <a:pt x="267" y="2793"/>
                </a:cubicBezTo>
                <a:cubicBezTo>
                  <a:pt x="267" y="2937"/>
                  <a:pt x="279" y="2937"/>
                  <a:pt x="279" y="3082"/>
                </a:cubicBezTo>
                <a:cubicBezTo>
                  <a:pt x="279" y="3226"/>
                  <a:pt x="145" y="3226"/>
                  <a:pt x="145" y="3371"/>
                </a:cubicBezTo>
                <a:cubicBezTo>
                  <a:pt x="145" y="3515"/>
                  <a:pt x="22" y="3515"/>
                  <a:pt x="22" y="3660"/>
                </a:cubicBezTo>
                <a:cubicBezTo>
                  <a:pt x="22" y="3804"/>
                  <a:pt x="134" y="3804"/>
                  <a:pt x="134" y="3950"/>
                </a:cubicBezTo>
                <a:cubicBezTo>
                  <a:pt x="134" y="4094"/>
                  <a:pt x="89" y="4094"/>
                  <a:pt x="89" y="4239"/>
                </a:cubicBezTo>
                <a:cubicBezTo>
                  <a:pt x="89" y="4383"/>
                  <a:pt x="167" y="4383"/>
                  <a:pt x="167" y="4528"/>
                </a:cubicBezTo>
                <a:cubicBezTo>
                  <a:pt x="167" y="4672"/>
                  <a:pt x="267" y="4672"/>
                  <a:pt x="267" y="4817"/>
                </a:cubicBezTo>
                <a:cubicBezTo>
                  <a:pt x="267" y="4961"/>
                  <a:pt x="334" y="4961"/>
                  <a:pt x="334" y="5106"/>
                </a:cubicBezTo>
                <a:cubicBezTo>
                  <a:pt x="334" y="5250"/>
                  <a:pt x="223" y="5250"/>
                  <a:pt x="223" y="5395"/>
                </a:cubicBezTo>
                <a:cubicBezTo>
                  <a:pt x="223" y="5540"/>
                  <a:pt x="101" y="5540"/>
                  <a:pt x="101" y="5685"/>
                </a:cubicBezTo>
                <a:cubicBezTo>
                  <a:pt x="101" y="5829"/>
                  <a:pt x="345" y="5829"/>
                  <a:pt x="345" y="5974"/>
                </a:cubicBezTo>
                <a:cubicBezTo>
                  <a:pt x="345" y="6118"/>
                  <a:pt x="190" y="6118"/>
                  <a:pt x="190" y="6263"/>
                </a:cubicBezTo>
                <a:cubicBezTo>
                  <a:pt x="190" y="6407"/>
                  <a:pt x="156" y="6407"/>
                  <a:pt x="156" y="6552"/>
                </a:cubicBezTo>
                <a:cubicBezTo>
                  <a:pt x="156" y="6696"/>
                  <a:pt x="234" y="6696"/>
                  <a:pt x="234" y="6841"/>
                </a:cubicBezTo>
                <a:cubicBezTo>
                  <a:pt x="234" y="6985"/>
                  <a:pt x="190" y="6985"/>
                  <a:pt x="190" y="7130"/>
                </a:cubicBezTo>
                <a:cubicBezTo>
                  <a:pt x="190" y="7275"/>
                  <a:pt x="111" y="7275"/>
                  <a:pt x="111" y="7420"/>
                </a:cubicBezTo>
                <a:cubicBezTo>
                  <a:pt x="111" y="7564"/>
                  <a:pt x="12" y="7564"/>
                  <a:pt x="12" y="7709"/>
                </a:cubicBezTo>
                <a:cubicBezTo>
                  <a:pt x="12" y="7865"/>
                  <a:pt x="89" y="7865"/>
                  <a:pt x="89" y="8009"/>
                </a:cubicBezTo>
                <a:cubicBezTo>
                  <a:pt x="89" y="8154"/>
                  <a:pt x="223" y="8154"/>
                  <a:pt x="223" y="8298"/>
                </a:cubicBezTo>
                <a:cubicBezTo>
                  <a:pt x="223" y="8443"/>
                  <a:pt x="212" y="8443"/>
                  <a:pt x="212" y="8587"/>
                </a:cubicBezTo>
                <a:cubicBezTo>
                  <a:pt x="212" y="8732"/>
                  <a:pt x="356" y="8732"/>
                  <a:pt x="356" y="8876"/>
                </a:cubicBezTo>
                <a:cubicBezTo>
                  <a:pt x="356" y="9021"/>
                  <a:pt x="123" y="9021"/>
                  <a:pt x="123" y="9165"/>
                </a:cubicBezTo>
                <a:cubicBezTo>
                  <a:pt x="123" y="9310"/>
                  <a:pt x="67" y="9310"/>
                  <a:pt x="67" y="9455"/>
                </a:cubicBezTo>
                <a:cubicBezTo>
                  <a:pt x="67" y="9600"/>
                  <a:pt x="45" y="9600"/>
                  <a:pt x="45" y="9744"/>
                </a:cubicBezTo>
                <a:cubicBezTo>
                  <a:pt x="45" y="9889"/>
                  <a:pt x="190" y="9889"/>
                  <a:pt x="190" y="10033"/>
                </a:cubicBezTo>
                <a:cubicBezTo>
                  <a:pt x="190" y="10178"/>
                  <a:pt x="67" y="10178"/>
                  <a:pt x="67" y="10322"/>
                </a:cubicBezTo>
                <a:lnTo>
                  <a:pt x="67" y="10611"/>
                </a:lnTo>
                <a:cubicBezTo>
                  <a:pt x="67" y="10756"/>
                  <a:pt x="12" y="10756"/>
                  <a:pt x="12" y="10900"/>
                </a:cubicBezTo>
                <a:cubicBezTo>
                  <a:pt x="12" y="11045"/>
                  <a:pt x="334" y="11045"/>
                  <a:pt x="334" y="11190"/>
                </a:cubicBezTo>
                <a:cubicBezTo>
                  <a:pt x="334" y="11335"/>
                  <a:pt x="134" y="11335"/>
                  <a:pt x="134" y="11479"/>
                </a:cubicBezTo>
                <a:cubicBezTo>
                  <a:pt x="134" y="11624"/>
                  <a:pt x="223" y="11624"/>
                  <a:pt x="223" y="11768"/>
                </a:cubicBezTo>
                <a:cubicBezTo>
                  <a:pt x="223" y="11913"/>
                  <a:pt x="200" y="11913"/>
                  <a:pt x="200" y="12057"/>
                </a:cubicBezTo>
                <a:cubicBezTo>
                  <a:pt x="200" y="12202"/>
                  <a:pt x="12" y="12202"/>
                  <a:pt x="12" y="12346"/>
                </a:cubicBezTo>
                <a:cubicBezTo>
                  <a:pt x="12" y="12491"/>
                  <a:pt x="289" y="12491"/>
                  <a:pt x="289" y="12636"/>
                </a:cubicBezTo>
                <a:cubicBezTo>
                  <a:pt x="289" y="12781"/>
                  <a:pt x="345" y="12781"/>
                  <a:pt x="345" y="12925"/>
                </a:cubicBezTo>
                <a:cubicBezTo>
                  <a:pt x="345" y="13070"/>
                  <a:pt x="301" y="13070"/>
                  <a:pt x="301" y="13214"/>
                </a:cubicBezTo>
                <a:cubicBezTo>
                  <a:pt x="301" y="13359"/>
                  <a:pt x="312" y="13359"/>
                  <a:pt x="312" y="13503"/>
                </a:cubicBezTo>
                <a:cubicBezTo>
                  <a:pt x="312" y="13648"/>
                  <a:pt x="267" y="13648"/>
                  <a:pt x="267" y="13792"/>
                </a:cubicBezTo>
                <a:cubicBezTo>
                  <a:pt x="267" y="13937"/>
                  <a:pt x="145" y="13937"/>
                  <a:pt x="145" y="14081"/>
                </a:cubicBezTo>
                <a:cubicBezTo>
                  <a:pt x="145" y="14226"/>
                  <a:pt x="167" y="14226"/>
                  <a:pt x="167" y="14371"/>
                </a:cubicBezTo>
                <a:cubicBezTo>
                  <a:pt x="167" y="14516"/>
                  <a:pt x="312" y="14516"/>
                  <a:pt x="312" y="14660"/>
                </a:cubicBezTo>
                <a:cubicBezTo>
                  <a:pt x="312" y="14805"/>
                  <a:pt x="123" y="14805"/>
                  <a:pt x="123" y="14949"/>
                </a:cubicBezTo>
                <a:cubicBezTo>
                  <a:pt x="123" y="15094"/>
                  <a:pt x="89" y="15094"/>
                  <a:pt x="89" y="15227"/>
                </a:cubicBezTo>
                <a:cubicBezTo>
                  <a:pt x="89" y="15372"/>
                  <a:pt x="78" y="15372"/>
                  <a:pt x="78" y="15517"/>
                </a:cubicBezTo>
                <a:cubicBezTo>
                  <a:pt x="78" y="15661"/>
                  <a:pt x="167" y="15661"/>
                  <a:pt x="167" y="15806"/>
                </a:cubicBezTo>
                <a:cubicBezTo>
                  <a:pt x="167" y="15950"/>
                  <a:pt x="289" y="15950"/>
                  <a:pt x="289" y="16095"/>
                </a:cubicBezTo>
                <a:cubicBezTo>
                  <a:pt x="289" y="16239"/>
                  <a:pt x="345" y="16239"/>
                  <a:pt x="345" y="16384"/>
                </a:cubicBezTo>
                <a:cubicBezTo>
                  <a:pt x="345" y="16528"/>
                  <a:pt x="145" y="16528"/>
                  <a:pt x="145" y="16673"/>
                </a:cubicBezTo>
                <a:cubicBezTo>
                  <a:pt x="145" y="16817"/>
                  <a:pt x="267" y="16817"/>
                  <a:pt x="267" y="16962"/>
                </a:cubicBezTo>
                <a:cubicBezTo>
                  <a:pt x="267" y="17107"/>
                  <a:pt x="89" y="17107"/>
                  <a:pt x="89" y="17252"/>
                </a:cubicBezTo>
                <a:cubicBezTo>
                  <a:pt x="89" y="17396"/>
                  <a:pt x="334" y="17396"/>
                  <a:pt x="334" y="17541"/>
                </a:cubicBezTo>
                <a:cubicBezTo>
                  <a:pt x="334" y="17685"/>
                  <a:pt x="178" y="17685"/>
                  <a:pt x="178" y="17830"/>
                </a:cubicBezTo>
                <a:cubicBezTo>
                  <a:pt x="178" y="17974"/>
                  <a:pt x="134" y="17974"/>
                  <a:pt x="134" y="18119"/>
                </a:cubicBezTo>
                <a:cubicBezTo>
                  <a:pt x="134" y="18263"/>
                  <a:pt x="22" y="18375"/>
                  <a:pt x="123" y="18475"/>
                </a:cubicBezTo>
                <a:cubicBezTo>
                  <a:pt x="205" y="18557"/>
                  <a:pt x="288" y="18564"/>
                  <a:pt x="395" y="18564"/>
                </a:cubicBezTo>
                <a:cubicBezTo>
                  <a:pt x="418" y="18564"/>
                  <a:pt x="442" y="18564"/>
                  <a:pt x="467" y="18564"/>
                </a:cubicBezTo>
                <a:cubicBezTo>
                  <a:pt x="612" y="18564"/>
                  <a:pt x="612" y="18263"/>
                  <a:pt x="756" y="18263"/>
                </a:cubicBezTo>
                <a:cubicBezTo>
                  <a:pt x="901" y="18263"/>
                  <a:pt x="901" y="18453"/>
                  <a:pt x="1046" y="18453"/>
                </a:cubicBezTo>
                <a:cubicBezTo>
                  <a:pt x="1191" y="18453"/>
                  <a:pt x="1191" y="18419"/>
                  <a:pt x="1335" y="18419"/>
                </a:cubicBezTo>
                <a:cubicBezTo>
                  <a:pt x="1480" y="18419"/>
                  <a:pt x="1480" y="18241"/>
                  <a:pt x="1624" y="18241"/>
                </a:cubicBezTo>
                <a:cubicBezTo>
                  <a:pt x="1769" y="18241"/>
                  <a:pt x="1769" y="18431"/>
                  <a:pt x="1913" y="18431"/>
                </a:cubicBezTo>
                <a:cubicBezTo>
                  <a:pt x="2058" y="18431"/>
                  <a:pt x="2058" y="18475"/>
                  <a:pt x="2202" y="18475"/>
                </a:cubicBezTo>
                <a:cubicBezTo>
                  <a:pt x="2347" y="18475"/>
                  <a:pt x="2347" y="18520"/>
                  <a:pt x="2492" y="18520"/>
                </a:cubicBezTo>
                <a:cubicBezTo>
                  <a:pt x="2637" y="18520"/>
                  <a:pt x="2637" y="18230"/>
                  <a:pt x="2781" y="18230"/>
                </a:cubicBezTo>
                <a:cubicBezTo>
                  <a:pt x="2926" y="18230"/>
                  <a:pt x="2926" y="18486"/>
                  <a:pt x="3070" y="18486"/>
                </a:cubicBezTo>
                <a:cubicBezTo>
                  <a:pt x="3215" y="18486"/>
                  <a:pt x="3215" y="18453"/>
                  <a:pt x="3359" y="18453"/>
                </a:cubicBezTo>
                <a:cubicBezTo>
                  <a:pt x="3504" y="18453"/>
                  <a:pt x="3504" y="18597"/>
                  <a:pt x="3638" y="18597"/>
                </a:cubicBezTo>
                <a:cubicBezTo>
                  <a:pt x="3782" y="18597"/>
                  <a:pt x="3782" y="18352"/>
                  <a:pt x="3927" y="18352"/>
                </a:cubicBezTo>
                <a:cubicBezTo>
                  <a:pt x="4071" y="18352"/>
                  <a:pt x="4071" y="18286"/>
                  <a:pt x="4216" y="18286"/>
                </a:cubicBezTo>
                <a:cubicBezTo>
                  <a:pt x="4360" y="18286"/>
                  <a:pt x="4360" y="18342"/>
                  <a:pt x="4505" y="18342"/>
                </a:cubicBezTo>
                <a:cubicBezTo>
                  <a:pt x="4649" y="18342"/>
                  <a:pt x="4649" y="18330"/>
                  <a:pt x="4794" y="18330"/>
                </a:cubicBezTo>
                <a:cubicBezTo>
                  <a:pt x="4938" y="18330"/>
                  <a:pt x="4938" y="18453"/>
                  <a:pt x="5083" y="18453"/>
                </a:cubicBezTo>
                <a:cubicBezTo>
                  <a:pt x="5228" y="18453"/>
                  <a:pt x="5228" y="18275"/>
                  <a:pt x="5373" y="18275"/>
                </a:cubicBezTo>
                <a:cubicBezTo>
                  <a:pt x="5517" y="18275"/>
                  <a:pt x="5517" y="18431"/>
                  <a:pt x="5662" y="18431"/>
                </a:cubicBezTo>
                <a:cubicBezTo>
                  <a:pt x="5806" y="18431"/>
                  <a:pt x="5806" y="18241"/>
                  <a:pt x="5951" y="18241"/>
                </a:cubicBezTo>
                <a:cubicBezTo>
                  <a:pt x="6095" y="18241"/>
                  <a:pt x="6095" y="18553"/>
                  <a:pt x="6240" y="18553"/>
                </a:cubicBezTo>
                <a:cubicBezTo>
                  <a:pt x="6384" y="18553"/>
                  <a:pt x="6384" y="18297"/>
                  <a:pt x="6529" y="18297"/>
                </a:cubicBezTo>
                <a:cubicBezTo>
                  <a:pt x="6673" y="18297"/>
                  <a:pt x="6673" y="18364"/>
                  <a:pt x="6818" y="18364"/>
                </a:cubicBezTo>
                <a:cubicBezTo>
                  <a:pt x="6963" y="18364"/>
                  <a:pt x="6963" y="18330"/>
                  <a:pt x="7108" y="18330"/>
                </a:cubicBezTo>
                <a:cubicBezTo>
                  <a:pt x="7241" y="18330"/>
                  <a:pt x="7241" y="18453"/>
                  <a:pt x="7385" y="18453"/>
                </a:cubicBezTo>
                <a:cubicBezTo>
                  <a:pt x="7530" y="18453"/>
                  <a:pt x="7530" y="18497"/>
                  <a:pt x="7674" y="18497"/>
                </a:cubicBezTo>
                <a:cubicBezTo>
                  <a:pt x="7819" y="18497"/>
                  <a:pt x="7819" y="18564"/>
                  <a:pt x="7964" y="18564"/>
                </a:cubicBezTo>
                <a:cubicBezTo>
                  <a:pt x="8109" y="18564"/>
                  <a:pt x="8109" y="18297"/>
                  <a:pt x="8253" y="18297"/>
                </a:cubicBezTo>
                <a:cubicBezTo>
                  <a:pt x="8398" y="18297"/>
                  <a:pt x="8398" y="18564"/>
                  <a:pt x="8542" y="18564"/>
                </a:cubicBezTo>
                <a:cubicBezTo>
                  <a:pt x="8687" y="18564"/>
                  <a:pt x="8687" y="18263"/>
                  <a:pt x="8831" y="18263"/>
                </a:cubicBezTo>
                <a:cubicBezTo>
                  <a:pt x="8976" y="18263"/>
                  <a:pt x="8976" y="18520"/>
                  <a:pt x="9120" y="18520"/>
                </a:cubicBezTo>
                <a:cubicBezTo>
                  <a:pt x="9265" y="18520"/>
                  <a:pt x="9265" y="18486"/>
                  <a:pt x="9410" y="18486"/>
                </a:cubicBezTo>
                <a:cubicBezTo>
                  <a:pt x="9555" y="18486"/>
                  <a:pt x="9555" y="18441"/>
                  <a:pt x="9699" y="18441"/>
                </a:cubicBezTo>
                <a:cubicBezTo>
                  <a:pt x="9844" y="18441"/>
                  <a:pt x="9844" y="18408"/>
                  <a:pt x="9988" y="18408"/>
                </a:cubicBezTo>
                <a:cubicBezTo>
                  <a:pt x="10133" y="18408"/>
                  <a:pt x="10133" y="18386"/>
                  <a:pt x="10277" y="18386"/>
                </a:cubicBezTo>
                <a:cubicBezTo>
                  <a:pt x="10410" y="18386"/>
                  <a:pt x="10410" y="18530"/>
                  <a:pt x="10556" y="18530"/>
                </a:cubicBezTo>
                <a:cubicBezTo>
                  <a:pt x="10700" y="18530"/>
                  <a:pt x="10700" y="18508"/>
                  <a:pt x="10845" y="18508"/>
                </a:cubicBezTo>
                <a:cubicBezTo>
                  <a:pt x="10989" y="18508"/>
                  <a:pt x="10989" y="18464"/>
                  <a:pt x="11134" y="18464"/>
                </a:cubicBezTo>
                <a:cubicBezTo>
                  <a:pt x="11278" y="18464"/>
                  <a:pt x="11278" y="18520"/>
                  <a:pt x="11423" y="18520"/>
                </a:cubicBezTo>
                <a:cubicBezTo>
                  <a:pt x="11567" y="18520"/>
                  <a:pt x="11567" y="18464"/>
                  <a:pt x="11712" y="18464"/>
                </a:cubicBezTo>
                <a:cubicBezTo>
                  <a:pt x="11856" y="18464"/>
                  <a:pt x="11856" y="18352"/>
                  <a:pt x="12001" y="18352"/>
                </a:cubicBezTo>
                <a:cubicBezTo>
                  <a:pt x="12146" y="18352"/>
                  <a:pt x="12146" y="18564"/>
                  <a:pt x="12291" y="18564"/>
                </a:cubicBezTo>
                <a:cubicBezTo>
                  <a:pt x="12435" y="18564"/>
                  <a:pt x="12435" y="18453"/>
                  <a:pt x="12580" y="18453"/>
                </a:cubicBezTo>
                <a:cubicBezTo>
                  <a:pt x="12724" y="18453"/>
                  <a:pt x="12724" y="18297"/>
                  <a:pt x="12869" y="18297"/>
                </a:cubicBezTo>
                <a:cubicBezTo>
                  <a:pt x="13002" y="18297"/>
                  <a:pt x="13002" y="18342"/>
                  <a:pt x="13147" y="18342"/>
                </a:cubicBezTo>
                <a:cubicBezTo>
                  <a:pt x="13292" y="18342"/>
                  <a:pt x="13292" y="18297"/>
                  <a:pt x="13436" y="18297"/>
                </a:cubicBezTo>
                <a:cubicBezTo>
                  <a:pt x="13581" y="18297"/>
                  <a:pt x="13581" y="18520"/>
                  <a:pt x="13725" y="18520"/>
                </a:cubicBezTo>
                <a:cubicBezTo>
                  <a:pt x="13870" y="18520"/>
                  <a:pt x="13870" y="18364"/>
                  <a:pt x="14014" y="18364"/>
                </a:cubicBezTo>
                <a:cubicBezTo>
                  <a:pt x="14159" y="18364"/>
                  <a:pt x="14159" y="18263"/>
                  <a:pt x="14303" y="18263"/>
                </a:cubicBezTo>
                <a:cubicBezTo>
                  <a:pt x="14448" y="18263"/>
                  <a:pt x="14448" y="18308"/>
                  <a:pt x="14592" y="18308"/>
                </a:cubicBezTo>
                <a:cubicBezTo>
                  <a:pt x="14737" y="18308"/>
                  <a:pt x="14737" y="18241"/>
                  <a:pt x="14882" y="18241"/>
                </a:cubicBezTo>
                <a:cubicBezTo>
                  <a:pt x="15027" y="18241"/>
                  <a:pt x="15027" y="18464"/>
                  <a:pt x="15171" y="18464"/>
                </a:cubicBezTo>
                <a:cubicBezTo>
                  <a:pt x="15316" y="18464"/>
                  <a:pt x="15316" y="18553"/>
                  <a:pt x="15449" y="18553"/>
                </a:cubicBezTo>
                <a:cubicBezTo>
                  <a:pt x="15593" y="18553"/>
                  <a:pt x="15593" y="18486"/>
                  <a:pt x="15738" y="18486"/>
                </a:cubicBezTo>
                <a:cubicBezTo>
                  <a:pt x="15883" y="18486"/>
                  <a:pt x="15805" y="18386"/>
                  <a:pt x="15905" y="18286"/>
                </a:cubicBezTo>
                <a:cubicBezTo>
                  <a:pt x="16005" y="18186"/>
                  <a:pt x="15850" y="18219"/>
                  <a:pt x="15860" y="18108"/>
                </a:cubicBezTo>
                <a:cubicBezTo>
                  <a:pt x="15860" y="17963"/>
                  <a:pt x="16139" y="17974"/>
                  <a:pt x="16139" y="17830"/>
                </a:cubicBezTo>
                <a:cubicBezTo>
                  <a:pt x="16139" y="17685"/>
                  <a:pt x="15883" y="17685"/>
                  <a:pt x="15883" y="17541"/>
                </a:cubicBezTo>
                <a:cubicBezTo>
                  <a:pt x="15883" y="17396"/>
                  <a:pt x="16038" y="17396"/>
                  <a:pt x="16038" y="17252"/>
                </a:cubicBezTo>
                <a:cubicBezTo>
                  <a:pt x="16038" y="17107"/>
                  <a:pt x="16206" y="17107"/>
                  <a:pt x="16206" y="16962"/>
                </a:cubicBezTo>
                <a:cubicBezTo>
                  <a:pt x="16206" y="16817"/>
                  <a:pt x="16150" y="16817"/>
                  <a:pt x="16150" y="16673"/>
                </a:cubicBezTo>
                <a:cubicBezTo>
                  <a:pt x="16150" y="16528"/>
                  <a:pt x="15927" y="16528"/>
                  <a:pt x="15927" y="16384"/>
                </a:cubicBezTo>
                <a:cubicBezTo>
                  <a:pt x="15927" y="16239"/>
                  <a:pt x="16061" y="16239"/>
                  <a:pt x="16061" y="16095"/>
                </a:cubicBezTo>
                <a:cubicBezTo>
                  <a:pt x="16061" y="15950"/>
                  <a:pt x="16016" y="15950"/>
                  <a:pt x="16016" y="15806"/>
                </a:cubicBezTo>
                <a:cubicBezTo>
                  <a:pt x="16016" y="15661"/>
                  <a:pt x="16194" y="15661"/>
                  <a:pt x="16194" y="15517"/>
                </a:cubicBezTo>
                <a:cubicBezTo>
                  <a:pt x="16194" y="15372"/>
                  <a:pt x="16094" y="15372"/>
                  <a:pt x="16094" y="15227"/>
                </a:cubicBezTo>
                <a:cubicBezTo>
                  <a:pt x="16094" y="15082"/>
                  <a:pt x="15983" y="15082"/>
                  <a:pt x="15983" y="14938"/>
                </a:cubicBezTo>
                <a:cubicBezTo>
                  <a:pt x="15983" y="14793"/>
                  <a:pt x="16016" y="14793"/>
                  <a:pt x="16016" y="14649"/>
                </a:cubicBezTo>
                <a:cubicBezTo>
                  <a:pt x="16016" y="14504"/>
                  <a:pt x="16150" y="14504"/>
                  <a:pt x="16150" y="14360"/>
                </a:cubicBezTo>
                <a:cubicBezTo>
                  <a:pt x="16150" y="14215"/>
                  <a:pt x="16072" y="14215"/>
                  <a:pt x="16072" y="14071"/>
                </a:cubicBezTo>
                <a:cubicBezTo>
                  <a:pt x="16072" y="13926"/>
                  <a:pt x="15961" y="13926"/>
                  <a:pt x="15961" y="13782"/>
                </a:cubicBezTo>
                <a:cubicBezTo>
                  <a:pt x="15961" y="13637"/>
                  <a:pt x="16005" y="13637"/>
                  <a:pt x="16005" y="13492"/>
                </a:cubicBezTo>
                <a:cubicBezTo>
                  <a:pt x="16005" y="13347"/>
                  <a:pt x="15927" y="13347"/>
                  <a:pt x="15927" y="13203"/>
                </a:cubicBezTo>
                <a:cubicBezTo>
                  <a:pt x="15927" y="13058"/>
                  <a:pt x="16194" y="13058"/>
                  <a:pt x="16194" y="12914"/>
                </a:cubicBezTo>
                <a:cubicBezTo>
                  <a:pt x="16194" y="12769"/>
                  <a:pt x="15850" y="12769"/>
                  <a:pt x="15850" y="12625"/>
                </a:cubicBezTo>
                <a:cubicBezTo>
                  <a:pt x="15850" y="12480"/>
                  <a:pt x="15927" y="12480"/>
                  <a:pt x="15927" y="12336"/>
                </a:cubicBezTo>
                <a:cubicBezTo>
                  <a:pt x="15927" y="12191"/>
                  <a:pt x="16105" y="12191"/>
                  <a:pt x="16105" y="12046"/>
                </a:cubicBezTo>
                <a:cubicBezTo>
                  <a:pt x="16105" y="11901"/>
                  <a:pt x="15894" y="11901"/>
                  <a:pt x="15894" y="11757"/>
                </a:cubicBezTo>
                <a:cubicBezTo>
                  <a:pt x="15894" y="11612"/>
                  <a:pt x="15994" y="11612"/>
                  <a:pt x="15994" y="11468"/>
                </a:cubicBezTo>
                <a:cubicBezTo>
                  <a:pt x="15994" y="11323"/>
                  <a:pt x="16161" y="11323"/>
                  <a:pt x="16161" y="11179"/>
                </a:cubicBezTo>
                <a:cubicBezTo>
                  <a:pt x="16161" y="11034"/>
                  <a:pt x="16094" y="11034"/>
                  <a:pt x="16094" y="10890"/>
                </a:cubicBezTo>
                <a:cubicBezTo>
                  <a:pt x="16094" y="10745"/>
                  <a:pt x="15883" y="10745"/>
                  <a:pt x="15883" y="10589"/>
                </a:cubicBezTo>
                <a:cubicBezTo>
                  <a:pt x="15883" y="10445"/>
                  <a:pt x="15949" y="10445"/>
                  <a:pt x="15949" y="10300"/>
                </a:cubicBezTo>
                <a:cubicBezTo>
                  <a:pt x="15949" y="10156"/>
                  <a:pt x="16127" y="10156"/>
                  <a:pt x="16127" y="10011"/>
                </a:cubicBezTo>
                <a:cubicBezTo>
                  <a:pt x="16127" y="9867"/>
                  <a:pt x="16016" y="9867"/>
                  <a:pt x="16016" y="9721"/>
                </a:cubicBezTo>
                <a:lnTo>
                  <a:pt x="16016" y="9432"/>
                </a:lnTo>
                <a:cubicBezTo>
                  <a:pt x="16016" y="9288"/>
                  <a:pt x="15916" y="9288"/>
                  <a:pt x="15916" y="9143"/>
                </a:cubicBezTo>
                <a:cubicBezTo>
                  <a:pt x="15916" y="8999"/>
                  <a:pt x="15961" y="8999"/>
                  <a:pt x="15961" y="8854"/>
                </a:cubicBezTo>
                <a:cubicBezTo>
                  <a:pt x="15961" y="8710"/>
                  <a:pt x="15872" y="8710"/>
                  <a:pt x="15872" y="8565"/>
                </a:cubicBezTo>
                <a:cubicBezTo>
                  <a:pt x="15872" y="8421"/>
                  <a:pt x="16117" y="8421"/>
                  <a:pt x="16117" y="8276"/>
                </a:cubicBezTo>
                <a:cubicBezTo>
                  <a:pt x="16117" y="8131"/>
                  <a:pt x="16105" y="8131"/>
                  <a:pt x="16105" y="7986"/>
                </a:cubicBezTo>
                <a:cubicBezTo>
                  <a:pt x="16105" y="7842"/>
                  <a:pt x="16206" y="7842"/>
                  <a:pt x="16206" y="7697"/>
                </a:cubicBezTo>
                <a:cubicBezTo>
                  <a:pt x="16206" y="7553"/>
                  <a:pt x="15905" y="7553"/>
                  <a:pt x="15905" y="7408"/>
                </a:cubicBezTo>
                <a:cubicBezTo>
                  <a:pt x="15905" y="7264"/>
                  <a:pt x="16083" y="7264"/>
                  <a:pt x="16083" y="7119"/>
                </a:cubicBezTo>
                <a:cubicBezTo>
                  <a:pt x="16083" y="6975"/>
                  <a:pt x="16161" y="6975"/>
                  <a:pt x="16161" y="6830"/>
                </a:cubicBezTo>
                <a:cubicBezTo>
                  <a:pt x="16161" y="6686"/>
                  <a:pt x="16016" y="6686"/>
                  <a:pt x="16016" y="6541"/>
                </a:cubicBezTo>
                <a:cubicBezTo>
                  <a:pt x="16016" y="6396"/>
                  <a:pt x="16161" y="6396"/>
                  <a:pt x="16161" y="6251"/>
                </a:cubicBezTo>
                <a:cubicBezTo>
                  <a:pt x="16161" y="6107"/>
                  <a:pt x="16005" y="6107"/>
                  <a:pt x="16005" y="5962"/>
                </a:cubicBezTo>
                <a:cubicBezTo>
                  <a:pt x="16005" y="5818"/>
                  <a:pt x="15894" y="5818"/>
                  <a:pt x="15894" y="5673"/>
                </a:cubicBezTo>
                <a:cubicBezTo>
                  <a:pt x="15894" y="5529"/>
                  <a:pt x="16183" y="5529"/>
                  <a:pt x="16183" y="5384"/>
                </a:cubicBezTo>
                <a:lnTo>
                  <a:pt x="16183" y="5095"/>
                </a:lnTo>
                <a:cubicBezTo>
                  <a:pt x="16183" y="4951"/>
                  <a:pt x="15939" y="4951"/>
                  <a:pt x="15939" y="4805"/>
                </a:cubicBezTo>
                <a:cubicBezTo>
                  <a:pt x="15939" y="4661"/>
                  <a:pt x="16083" y="4661"/>
                  <a:pt x="16083" y="4516"/>
                </a:cubicBezTo>
                <a:cubicBezTo>
                  <a:pt x="16083" y="4372"/>
                  <a:pt x="15994" y="4372"/>
                  <a:pt x="15994" y="4227"/>
                </a:cubicBezTo>
                <a:cubicBezTo>
                  <a:pt x="15994" y="4083"/>
                  <a:pt x="16172" y="4083"/>
                  <a:pt x="16172" y="3938"/>
                </a:cubicBezTo>
                <a:cubicBezTo>
                  <a:pt x="16172" y="3794"/>
                  <a:pt x="16083" y="3794"/>
                  <a:pt x="16083" y="3649"/>
                </a:cubicBezTo>
                <a:cubicBezTo>
                  <a:pt x="16083" y="3515"/>
                  <a:pt x="16105" y="3515"/>
                  <a:pt x="16105" y="3371"/>
                </a:cubicBezTo>
                <a:cubicBezTo>
                  <a:pt x="16105" y="3226"/>
                  <a:pt x="16172" y="3226"/>
                  <a:pt x="16172" y="3082"/>
                </a:cubicBezTo>
                <a:cubicBezTo>
                  <a:pt x="16172" y="2937"/>
                  <a:pt x="15905" y="2937"/>
                  <a:pt x="15905" y="2793"/>
                </a:cubicBezTo>
                <a:cubicBezTo>
                  <a:pt x="15905" y="2648"/>
                  <a:pt x="16117" y="2648"/>
                  <a:pt x="16117" y="2504"/>
                </a:cubicBezTo>
                <a:cubicBezTo>
                  <a:pt x="16117" y="2359"/>
                  <a:pt x="16206" y="2359"/>
                  <a:pt x="16206" y="2214"/>
                </a:cubicBezTo>
                <a:cubicBezTo>
                  <a:pt x="16206" y="2069"/>
                  <a:pt x="15894" y="2069"/>
                  <a:pt x="15894" y="1925"/>
                </a:cubicBezTo>
                <a:cubicBezTo>
                  <a:pt x="15894" y="1780"/>
                  <a:pt x="16083" y="1780"/>
                  <a:pt x="16083" y="1636"/>
                </a:cubicBezTo>
                <a:cubicBezTo>
                  <a:pt x="16083" y="1491"/>
                  <a:pt x="16028" y="1491"/>
                  <a:pt x="16028" y="1347"/>
                </a:cubicBezTo>
                <a:cubicBezTo>
                  <a:pt x="16028" y="1202"/>
                  <a:pt x="16139" y="1202"/>
                  <a:pt x="16139" y="1058"/>
                </a:cubicBezTo>
                <a:cubicBezTo>
                  <a:pt x="16139" y="913"/>
                  <a:pt x="15983" y="913"/>
                  <a:pt x="15983" y="769"/>
                </a:cubicBezTo>
                <a:cubicBezTo>
                  <a:pt x="15983" y="624"/>
                  <a:pt x="16172" y="624"/>
                  <a:pt x="16172" y="479"/>
                </a:cubicBezTo>
                <a:cubicBezTo>
                  <a:pt x="16172" y="334"/>
                  <a:pt x="16250" y="168"/>
                  <a:pt x="16150" y="67"/>
                </a:cubicBezTo>
                <a:cubicBezTo>
                  <a:pt x="16115" y="37"/>
                  <a:pt x="16076" y="26"/>
                  <a:pt x="16035" y="26"/>
                </a:cubicBezTo>
                <a:cubicBezTo>
                  <a:pt x="15943" y="26"/>
                  <a:pt x="15838" y="79"/>
                  <a:pt x="15738" y="79"/>
                </a:cubicBezTo>
                <a:cubicBezTo>
                  <a:pt x="15593" y="79"/>
                  <a:pt x="15593" y="268"/>
                  <a:pt x="15449" y="268"/>
                </a:cubicBezTo>
                <a:cubicBezTo>
                  <a:pt x="15304" y="268"/>
                  <a:pt x="15304" y="346"/>
                  <a:pt x="15160" y="346"/>
                </a:cubicBezTo>
                <a:cubicBezTo>
                  <a:pt x="15015" y="346"/>
                  <a:pt x="15015" y="334"/>
                  <a:pt x="14871" y="334"/>
                </a:cubicBezTo>
                <a:cubicBezTo>
                  <a:pt x="14726" y="334"/>
                  <a:pt x="14726" y="235"/>
                  <a:pt x="14582" y="235"/>
                </a:cubicBezTo>
                <a:lnTo>
                  <a:pt x="14293" y="235"/>
                </a:lnTo>
                <a:cubicBezTo>
                  <a:pt x="14148" y="235"/>
                  <a:pt x="14148" y="279"/>
                  <a:pt x="14014" y="279"/>
                </a:cubicBezTo>
                <a:cubicBezTo>
                  <a:pt x="13870" y="279"/>
                  <a:pt x="13870" y="90"/>
                  <a:pt x="13725" y="90"/>
                </a:cubicBezTo>
                <a:cubicBezTo>
                  <a:pt x="13581" y="90"/>
                  <a:pt x="13581" y="301"/>
                  <a:pt x="13436" y="301"/>
                </a:cubicBezTo>
                <a:cubicBezTo>
                  <a:pt x="13292" y="301"/>
                  <a:pt x="13292" y="45"/>
                  <a:pt x="13147" y="45"/>
                </a:cubicBezTo>
                <a:cubicBezTo>
                  <a:pt x="13002" y="45"/>
                  <a:pt x="13002" y="324"/>
                  <a:pt x="12857" y="324"/>
                </a:cubicBezTo>
                <a:cubicBezTo>
                  <a:pt x="12713" y="324"/>
                  <a:pt x="12713" y="257"/>
                  <a:pt x="12568" y="257"/>
                </a:cubicBezTo>
                <a:cubicBezTo>
                  <a:pt x="12424" y="257"/>
                  <a:pt x="12424" y="346"/>
                  <a:pt x="12279" y="346"/>
                </a:cubicBezTo>
                <a:cubicBezTo>
                  <a:pt x="12135" y="346"/>
                  <a:pt x="12135" y="112"/>
                  <a:pt x="11990" y="112"/>
                </a:cubicBezTo>
                <a:cubicBezTo>
                  <a:pt x="11846" y="112"/>
                  <a:pt x="11846" y="35"/>
                  <a:pt x="11701" y="35"/>
                </a:cubicBezTo>
                <a:cubicBezTo>
                  <a:pt x="11557" y="35"/>
                  <a:pt x="11557" y="57"/>
                  <a:pt x="11411" y="57"/>
                </a:cubicBezTo>
                <a:cubicBezTo>
                  <a:pt x="11267" y="57"/>
                  <a:pt x="11267" y="79"/>
                  <a:pt x="11122" y="79"/>
                </a:cubicBezTo>
                <a:cubicBezTo>
                  <a:pt x="10978" y="79"/>
                  <a:pt x="10978" y="290"/>
                  <a:pt x="10833" y="290"/>
                </a:cubicBezTo>
                <a:cubicBezTo>
                  <a:pt x="10689" y="290"/>
                  <a:pt x="10689" y="1"/>
                  <a:pt x="10544"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grpSp>
        <p:nvGrpSpPr>
          <p:cNvPr id="22758" name="Google Shape;22758;p37"/>
          <p:cNvGrpSpPr/>
          <p:nvPr/>
        </p:nvGrpSpPr>
        <p:grpSpPr>
          <a:xfrm flipH="1">
            <a:off x="768066" y="3744088"/>
            <a:ext cx="617302" cy="446877"/>
            <a:chOff x="6359935" y="3334530"/>
            <a:chExt cx="185498" cy="134282"/>
          </a:xfrm>
        </p:grpSpPr>
        <p:sp>
          <p:nvSpPr>
            <p:cNvPr id="22759" name="Google Shape;22759;p37"/>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760" name="Google Shape;22760;p37"/>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761" name="Google Shape;22761;p37"/>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grpSp>
      <p:sp>
        <p:nvSpPr>
          <p:cNvPr id="22762" name="Google Shape;22762;p37"/>
          <p:cNvSpPr/>
          <p:nvPr/>
        </p:nvSpPr>
        <p:spPr>
          <a:xfrm>
            <a:off x="922054" y="1587198"/>
            <a:ext cx="1040592" cy="1039107"/>
          </a:xfrm>
          <a:custGeom>
            <a:avLst/>
            <a:gdLst/>
            <a:ahLst/>
            <a:cxnLst/>
            <a:rect l="l" t="t" r="r" b="b"/>
            <a:pathLst>
              <a:path w="16251" h="18597" extrusionOk="0">
                <a:moveTo>
                  <a:pt x="10544" y="1"/>
                </a:moveTo>
                <a:cubicBezTo>
                  <a:pt x="10410" y="1"/>
                  <a:pt x="10410" y="156"/>
                  <a:pt x="10266" y="156"/>
                </a:cubicBezTo>
                <a:cubicBezTo>
                  <a:pt x="10121" y="156"/>
                  <a:pt x="10121" y="57"/>
                  <a:pt x="9977" y="57"/>
                </a:cubicBezTo>
                <a:cubicBezTo>
                  <a:pt x="9832" y="57"/>
                  <a:pt x="9832" y="201"/>
                  <a:pt x="9688" y="201"/>
                </a:cubicBezTo>
                <a:cubicBezTo>
                  <a:pt x="9543" y="201"/>
                  <a:pt x="9543" y="368"/>
                  <a:pt x="9399" y="368"/>
                </a:cubicBezTo>
                <a:cubicBezTo>
                  <a:pt x="9254" y="368"/>
                  <a:pt x="9254" y="201"/>
                  <a:pt x="9110" y="201"/>
                </a:cubicBezTo>
                <a:cubicBezTo>
                  <a:pt x="8965" y="201"/>
                  <a:pt x="8965" y="90"/>
                  <a:pt x="8820" y="90"/>
                </a:cubicBezTo>
                <a:cubicBezTo>
                  <a:pt x="8675" y="90"/>
                  <a:pt x="8675" y="45"/>
                  <a:pt x="8531" y="45"/>
                </a:cubicBezTo>
                <a:cubicBezTo>
                  <a:pt x="8386" y="45"/>
                  <a:pt x="8386" y="101"/>
                  <a:pt x="8242" y="101"/>
                </a:cubicBezTo>
                <a:cubicBezTo>
                  <a:pt x="8097" y="101"/>
                  <a:pt x="8097" y="57"/>
                  <a:pt x="7953" y="57"/>
                </a:cubicBezTo>
                <a:cubicBezTo>
                  <a:pt x="7808" y="57"/>
                  <a:pt x="7808" y="268"/>
                  <a:pt x="7664" y="268"/>
                </a:cubicBezTo>
                <a:cubicBezTo>
                  <a:pt x="7519" y="268"/>
                  <a:pt x="7519" y="134"/>
                  <a:pt x="7375" y="134"/>
                </a:cubicBezTo>
                <a:cubicBezTo>
                  <a:pt x="7230" y="134"/>
                  <a:pt x="7230" y="123"/>
                  <a:pt x="7085" y="123"/>
                </a:cubicBezTo>
                <a:cubicBezTo>
                  <a:pt x="6952" y="123"/>
                  <a:pt x="6952" y="168"/>
                  <a:pt x="6807" y="168"/>
                </a:cubicBezTo>
                <a:cubicBezTo>
                  <a:pt x="6663" y="168"/>
                  <a:pt x="6663" y="223"/>
                  <a:pt x="6518" y="223"/>
                </a:cubicBezTo>
                <a:cubicBezTo>
                  <a:pt x="6374" y="223"/>
                  <a:pt x="6374" y="368"/>
                  <a:pt x="6229" y="368"/>
                </a:cubicBezTo>
                <a:cubicBezTo>
                  <a:pt x="6084" y="368"/>
                  <a:pt x="6084" y="123"/>
                  <a:pt x="5939" y="123"/>
                </a:cubicBezTo>
                <a:cubicBezTo>
                  <a:pt x="5795" y="123"/>
                  <a:pt x="5795" y="146"/>
                  <a:pt x="5650" y="146"/>
                </a:cubicBezTo>
                <a:cubicBezTo>
                  <a:pt x="5506" y="146"/>
                  <a:pt x="5506" y="212"/>
                  <a:pt x="5361" y="212"/>
                </a:cubicBezTo>
                <a:cubicBezTo>
                  <a:pt x="5217" y="212"/>
                  <a:pt x="5217" y="79"/>
                  <a:pt x="5072" y="79"/>
                </a:cubicBezTo>
                <a:cubicBezTo>
                  <a:pt x="4928" y="79"/>
                  <a:pt x="4928" y="257"/>
                  <a:pt x="4783" y="257"/>
                </a:cubicBezTo>
                <a:cubicBezTo>
                  <a:pt x="4639" y="257"/>
                  <a:pt x="4639" y="101"/>
                  <a:pt x="4494" y="101"/>
                </a:cubicBezTo>
                <a:cubicBezTo>
                  <a:pt x="4349" y="101"/>
                  <a:pt x="4349" y="268"/>
                  <a:pt x="4204" y="268"/>
                </a:cubicBezTo>
                <a:cubicBezTo>
                  <a:pt x="4071" y="268"/>
                  <a:pt x="4071" y="235"/>
                  <a:pt x="3927" y="235"/>
                </a:cubicBezTo>
                <a:cubicBezTo>
                  <a:pt x="3782" y="235"/>
                  <a:pt x="3782" y="168"/>
                  <a:pt x="3638" y="168"/>
                </a:cubicBezTo>
                <a:cubicBezTo>
                  <a:pt x="3493" y="168"/>
                  <a:pt x="3493" y="334"/>
                  <a:pt x="3348" y="334"/>
                </a:cubicBezTo>
                <a:cubicBezTo>
                  <a:pt x="3203" y="334"/>
                  <a:pt x="3203" y="201"/>
                  <a:pt x="3059" y="201"/>
                </a:cubicBezTo>
                <a:cubicBezTo>
                  <a:pt x="2914" y="201"/>
                  <a:pt x="2914" y="35"/>
                  <a:pt x="2770" y="35"/>
                </a:cubicBezTo>
                <a:cubicBezTo>
                  <a:pt x="2625" y="35"/>
                  <a:pt x="2625" y="235"/>
                  <a:pt x="2481" y="235"/>
                </a:cubicBezTo>
                <a:cubicBezTo>
                  <a:pt x="2336" y="235"/>
                  <a:pt x="2336" y="90"/>
                  <a:pt x="2192" y="90"/>
                </a:cubicBezTo>
                <a:cubicBezTo>
                  <a:pt x="2047" y="90"/>
                  <a:pt x="2047" y="279"/>
                  <a:pt x="1902" y="279"/>
                </a:cubicBezTo>
                <a:cubicBezTo>
                  <a:pt x="1757" y="279"/>
                  <a:pt x="1757" y="23"/>
                  <a:pt x="1613" y="23"/>
                </a:cubicBezTo>
                <a:lnTo>
                  <a:pt x="1335" y="23"/>
                </a:lnTo>
                <a:cubicBezTo>
                  <a:pt x="1191" y="23"/>
                  <a:pt x="1191" y="156"/>
                  <a:pt x="1046" y="156"/>
                </a:cubicBezTo>
                <a:cubicBezTo>
                  <a:pt x="901" y="156"/>
                  <a:pt x="901" y="67"/>
                  <a:pt x="756" y="67"/>
                </a:cubicBezTo>
                <a:cubicBezTo>
                  <a:pt x="612" y="67"/>
                  <a:pt x="612" y="223"/>
                  <a:pt x="467" y="223"/>
                </a:cubicBezTo>
                <a:cubicBezTo>
                  <a:pt x="350" y="223"/>
                  <a:pt x="246" y="75"/>
                  <a:pt x="158" y="75"/>
                </a:cubicBezTo>
                <a:cubicBezTo>
                  <a:pt x="138" y="75"/>
                  <a:pt x="119" y="83"/>
                  <a:pt x="101" y="101"/>
                </a:cubicBezTo>
                <a:cubicBezTo>
                  <a:pt x="0" y="201"/>
                  <a:pt x="134" y="334"/>
                  <a:pt x="134" y="479"/>
                </a:cubicBezTo>
                <a:cubicBezTo>
                  <a:pt x="134" y="624"/>
                  <a:pt x="67" y="624"/>
                  <a:pt x="67" y="769"/>
                </a:cubicBezTo>
                <a:cubicBezTo>
                  <a:pt x="67" y="913"/>
                  <a:pt x="234" y="913"/>
                  <a:pt x="234" y="1058"/>
                </a:cubicBezTo>
                <a:cubicBezTo>
                  <a:pt x="234" y="1202"/>
                  <a:pt x="78" y="1202"/>
                  <a:pt x="78" y="1347"/>
                </a:cubicBezTo>
                <a:cubicBezTo>
                  <a:pt x="78" y="1491"/>
                  <a:pt x="56" y="1491"/>
                  <a:pt x="56" y="1636"/>
                </a:cubicBezTo>
                <a:cubicBezTo>
                  <a:pt x="56" y="1780"/>
                  <a:pt x="12" y="1780"/>
                  <a:pt x="12" y="1925"/>
                </a:cubicBezTo>
                <a:cubicBezTo>
                  <a:pt x="12" y="2069"/>
                  <a:pt x="334" y="2069"/>
                  <a:pt x="334" y="2214"/>
                </a:cubicBezTo>
                <a:cubicBezTo>
                  <a:pt x="334" y="2359"/>
                  <a:pt x="301" y="2359"/>
                  <a:pt x="301" y="2504"/>
                </a:cubicBezTo>
                <a:cubicBezTo>
                  <a:pt x="301" y="2648"/>
                  <a:pt x="267" y="2648"/>
                  <a:pt x="267" y="2793"/>
                </a:cubicBezTo>
                <a:cubicBezTo>
                  <a:pt x="267" y="2937"/>
                  <a:pt x="279" y="2937"/>
                  <a:pt x="279" y="3082"/>
                </a:cubicBezTo>
                <a:cubicBezTo>
                  <a:pt x="279" y="3226"/>
                  <a:pt x="145" y="3226"/>
                  <a:pt x="145" y="3371"/>
                </a:cubicBezTo>
                <a:cubicBezTo>
                  <a:pt x="145" y="3515"/>
                  <a:pt x="22" y="3515"/>
                  <a:pt x="22" y="3660"/>
                </a:cubicBezTo>
                <a:cubicBezTo>
                  <a:pt x="22" y="3804"/>
                  <a:pt x="134" y="3804"/>
                  <a:pt x="134" y="3950"/>
                </a:cubicBezTo>
                <a:cubicBezTo>
                  <a:pt x="134" y="4094"/>
                  <a:pt x="89" y="4094"/>
                  <a:pt x="89" y="4239"/>
                </a:cubicBezTo>
                <a:cubicBezTo>
                  <a:pt x="89" y="4383"/>
                  <a:pt x="167" y="4383"/>
                  <a:pt x="167" y="4528"/>
                </a:cubicBezTo>
                <a:cubicBezTo>
                  <a:pt x="167" y="4672"/>
                  <a:pt x="267" y="4672"/>
                  <a:pt x="267" y="4817"/>
                </a:cubicBezTo>
                <a:cubicBezTo>
                  <a:pt x="267" y="4961"/>
                  <a:pt x="334" y="4961"/>
                  <a:pt x="334" y="5106"/>
                </a:cubicBezTo>
                <a:cubicBezTo>
                  <a:pt x="334" y="5250"/>
                  <a:pt x="223" y="5250"/>
                  <a:pt x="223" y="5395"/>
                </a:cubicBezTo>
                <a:cubicBezTo>
                  <a:pt x="223" y="5540"/>
                  <a:pt x="101" y="5540"/>
                  <a:pt x="101" y="5685"/>
                </a:cubicBezTo>
                <a:cubicBezTo>
                  <a:pt x="101" y="5829"/>
                  <a:pt x="345" y="5829"/>
                  <a:pt x="345" y="5974"/>
                </a:cubicBezTo>
                <a:cubicBezTo>
                  <a:pt x="345" y="6118"/>
                  <a:pt x="190" y="6118"/>
                  <a:pt x="190" y="6263"/>
                </a:cubicBezTo>
                <a:cubicBezTo>
                  <a:pt x="190" y="6407"/>
                  <a:pt x="156" y="6407"/>
                  <a:pt x="156" y="6552"/>
                </a:cubicBezTo>
                <a:cubicBezTo>
                  <a:pt x="156" y="6696"/>
                  <a:pt x="234" y="6696"/>
                  <a:pt x="234" y="6841"/>
                </a:cubicBezTo>
                <a:cubicBezTo>
                  <a:pt x="234" y="6985"/>
                  <a:pt x="190" y="6985"/>
                  <a:pt x="190" y="7130"/>
                </a:cubicBezTo>
                <a:cubicBezTo>
                  <a:pt x="190" y="7275"/>
                  <a:pt x="111" y="7275"/>
                  <a:pt x="111" y="7420"/>
                </a:cubicBezTo>
                <a:cubicBezTo>
                  <a:pt x="111" y="7564"/>
                  <a:pt x="12" y="7564"/>
                  <a:pt x="12" y="7709"/>
                </a:cubicBezTo>
                <a:cubicBezTo>
                  <a:pt x="12" y="7865"/>
                  <a:pt x="89" y="7865"/>
                  <a:pt x="89" y="8009"/>
                </a:cubicBezTo>
                <a:cubicBezTo>
                  <a:pt x="89" y="8154"/>
                  <a:pt x="223" y="8154"/>
                  <a:pt x="223" y="8298"/>
                </a:cubicBezTo>
                <a:cubicBezTo>
                  <a:pt x="223" y="8443"/>
                  <a:pt x="212" y="8443"/>
                  <a:pt x="212" y="8587"/>
                </a:cubicBezTo>
                <a:cubicBezTo>
                  <a:pt x="212" y="8732"/>
                  <a:pt x="356" y="8732"/>
                  <a:pt x="356" y="8876"/>
                </a:cubicBezTo>
                <a:cubicBezTo>
                  <a:pt x="356" y="9021"/>
                  <a:pt x="123" y="9021"/>
                  <a:pt x="123" y="9165"/>
                </a:cubicBezTo>
                <a:cubicBezTo>
                  <a:pt x="123" y="9310"/>
                  <a:pt x="67" y="9310"/>
                  <a:pt x="67" y="9455"/>
                </a:cubicBezTo>
                <a:cubicBezTo>
                  <a:pt x="67" y="9600"/>
                  <a:pt x="45" y="9600"/>
                  <a:pt x="45" y="9744"/>
                </a:cubicBezTo>
                <a:cubicBezTo>
                  <a:pt x="45" y="9889"/>
                  <a:pt x="190" y="9889"/>
                  <a:pt x="190" y="10033"/>
                </a:cubicBezTo>
                <a:cubicBezTo>
                  <a:pt x="190" y="10178"/>
                  <a:pt x="67" y="10178"/>
                  <a:pt x="67" y="10322"/>
                </a:cubicBezTo>
                <a:lnTo>
                  <a:pt x="67" y="10611"/>
                </a:lnTo>
                <a:cubicBezTo>
                  <a:pt x="67" y="10756"/>
                  <a:pt x="12" y="10756"/>
                  <a:pt x="12" y="10900"/>
                </a:cubicBezTo>
                <a:cubicBezTo>
                  <a:pt x="12" y="11045"/>
                  <a:pt x="334" y="11045"/>
                  <a:pt x="334" y="11190"/>
                </a:cubicBezTo>
                <a:cubicBezTo>
                  <a:pt x="334" y="11335"/>
                  <a:pt x="134" y="11335"/>
                  <a:pt x="134" y="11479"/>
                </a:cubicBezTo>
                <a:cubicBezTo>
                  <a:pt x="134" y="11624"/>
                  <a:pt x="223" y="11624"/>
                  <a:pt x="223" y="11768"/>
                </a:cubicBezTo>
                <a:cubicBezTo>
                  <a:pt x="223" y="11913"/>
                  <a:pt x="200" y="11913"/>
                  <a:pt x="200" y="12057"/>
                </a:cubicBezTo>
                <a:cubicBezTo>
                  <a:pt x="200" y="12202"/>
                  <a:pt x="12" y="12202"/>
                  <a:pt x="12" y="12346"/>
                </a:cubicBezTo>
                <a:cubicBezTo>
                  <a:pt x="12" y="12491"/>
                  <a:pt x="289" y="12491"/>
                  <a:pt x="289" y="12636"/>
                </a:cubicBezTo>
                <a:cubicBezTo>
                  <a:pt x="289" y="12781"/>
                  <a:pt x="345" y="12781"/>
                  <a:pt x="345" y="12925"/>
                </a:cubicBezTo>
                <a:cubicBezTo>
                  <a:pt x="345" y="13070"/>
                  <a:pt x="301" y="13070"/>
                  <a:pt x="301" y="13214"/>
                </a:cubicBezTo>
                <a:cubicBezTo>
                  <a:pt x="301" y="13359"/>
                  <a:pt x="312" y="13359"/>
                  <a:pt x="312" y="13503"/>
                </a:cubicBezTo>
                <a:cubicBezTo>
                  <a:pt x="312" y="13648"/>
                  <a:pt x="267" y="13648"/>
                  <a:pt x="267" y="13792"/>
                </a:cubicBezTo>
                <a:cubicBezTo>
                  <a:pt x="267" y="13937"/>
                  <a:pt x="145" y="13937"/>
                  <a:pt x="145" y="14081"/>
                </a:cubicBezTo>
                <a:cubicBezTo>
                  <a:pt x="145" y="14226"/>
                  <a:pt x="167" y="14226"/>
                  <a:pt x="167" y="14371"/>
                </a:cubicBezTo>
                <a:cubicBezTo>
                  <a:pt x="167" y="14516"/>
                  <a:pt x="312" y="14516"/>
                  <a:pt x="312" y="14660"/>
                </a:cubicBezTo>
                <a:cubicBezTo>
                  <a:pt x="312" y="14805"/>
                  <a:pt x="123" y="14805"/>
                  <a:pt x="123" y="14949"/>
                </a:cubicBezTo>
                <a:cubicBezTo>
                  <a:pt x="123" y="15094"/>
                  <a:pt x="89" y="15094"/>
                  <a:pt x="89" y="15227"/>
                </a:cubicBezTo>
                <a:cubicBezTo>
                  <a:pt x="89" y="15372"/>
                  <a:pt x="78" y="15372"/>
                  <a:pt x="78" y="15517"/>
                </a:cubicBezTo>
                <a:cubicBezTo>
                  <a:pt x="78" y="15661"/>
                  <a:pt x="167" y="15661"/>
                  <a:pt x="167" y="15806"/>
                </a:cubicBezTo>
                <a:cubicBezTo>
                  <a:pt x="167" y="15950"/>
                  <a:pt x="289" y="15950"/>
                  <a:pt x="289" y="16095"/>
                </a:cubicBezTo>
                <a:cubicBezTo>
                  <a:pt x="289" y="16239"/>
                  <a:pt x="345" y="16239"/>
                  <a:pt x="345" y="16384"/>
                </a:cubicBezTo>
                <a:cubicBezTo>
                  <a:pt x="345" y="16528"/>
                  <a:pt x="145" y="16528"/>
                  <a:pt x="145" y="16673"/>
                </a:cubicBezTo>
                <a:cubicBezTo>
                  <a:pt x="145" y="16817"/>
                  <a:pt x="267" y="16817"/>
                  <a:pt x="267" y="16962"/>
                </a:cubicBezTo>
                <a:cubicBezTo>
                  <a:pt x="267" y="17107"/>
                  <a:pt x="89" y="17107"/>
                  <a:pt x="89" y="17252"/>
                </a:cubicBezTo>
                <a:cubicBezTo>
                  <a:pt x="89" y="17396"/>
                  <a:pt x="334" y="17396"/>
                  <a:pt x="334" y="17541"/>
                </a:cubicBezTo>
                <a:cubicBezTo>
                  <a:pt x="334" y="17685"/>
                  <a:pt x="178" y="17685"/>
                  <a:pt x="178" y="17830"/>
                </a:cubicBezTo>
                <a:cubicBezTo>
                  <a:pt x="178" y="17974"/>
                  <a:pt x="134" y="17974"/>
                  <a:pt x="134" y="18119"/>
                </a:cubicBezTo>
                <a:cubicBezTo>
                  <a:pt x="134" y="18263"/>
                  <a:pt x="22" y="18375"/>
                  <a:pt x="123" y="18475"/>
                </a:cubicBezTo>
                <a:cubicBezTo>
                  <a:pt x="205" y="18557"/>
                  <a:pt x="288" y="18564"/>
                  <a:pt x="395" y="18564"/>
                </a:cubicBezTo>
                <a:cubicBezTo>
                  <a:pt x="418" y="18564"/>
                  <a:pt x="442" y="18564"/>
                  <a:pt x="467" y="18564"/>
                </a:cubicBezTo>
                <a:cubicBezTo>
                  <a:pt x="612" y="18564"/>
                  <a:pt x="612" y="18263"/>
                  <a:pt x="756" y="18263"/>
                </a:cubicBezTo>
                <a:cubicBezTo>
                  <a:pt x="901" y="18263"/>
                  <a:pt x="901" y="18453"/>
                  <a:pt x="1046" y="18453"/>
                </a:cubicBezTo>
                <a:cubicBezTo>
                  <a:pt x="1191" y="18453"/>
                  <a:pt x="1191" y="18419"/>
                  <a:pt x="1335" y="18419"/>
                </a:cubicBezTo>
                <a:cubicBezTo>
                  <a:pt x="1480" y="18419"/>
                  <a:pt x="1480" y="18241"/>
                  <a:pt x="1624" y="18241"/>
                </a:cubicBezTo>
                <a:cubicBezTo>
                  <a:pt x="1769" y="18241"/>
                  <a:pt x="1769" y="18431"/>
                  <a:pt x="1913" y="18431"/>
                </a:cubicBezTo>
                <a:cubicBezTo>
                  <a:pt x="2058" y="18431"/>
                  <a:pt x="2058" y="18475"/>
                  <a:pt x="2202" y="18475"/>
                </a:cubicBezTo>
                <a:cubicBezTo>
                  <a:pt x="2347" y="18475"/>
                  <a:pt x="2347" y="18520"/>
                  <a:pt x="2492" y="18520"/>
                </a:cubicBezTo>
                <a:cubicBezTo>
                  <a:pt x="2637" y="18520"/>
                  <a:pt x="2637" y="18230"/>
                  <a:pt x="2781" y="18230"/>
                </a:cubicBezTo>
                <a:cubicBezTo>
                  <a:pt x="2926" y="18230"/>
                  <a:pt x="2926" y="18486"/>
                  <a:pt x="3070" y="18486"/>
                </a:cubicBezTo>
                <a:cubicBezTo>
                  <a:pt x="3215" y="18486"/>
                  <a:pt x="3215" y="18453"/>
                  <a:pt x="3359" y="18453"/>
                </a:cubicBezTo>
                <a:cubicBezTo>
                  <a:pt x="3504" y="18453"/>
                  <a:pt x="3504" y="18597"/>
                  <a:pt x="3638" y="18597"/>
                </a:cubicBezTo>
                <a:cubicBezTo>
                  <a:pt x="3782" y="18597"/>
                  <a:pt x="3782" y="18352"/>
                  <a:pt x="3927" y="18352"/>
                </a:cubicBezTo>
                <a:cubicBezTo>
                  <a:pt x="4071" y="18352"/>
                  <a:pt x="4071" y="18286"/>
                  <a:pt x="4216" y="18286"/>
                </a:cubicBezTo>
                <a:cubicBezTo>
                  <a:pt x="4360" y="18286"/>
                  <a:pt x="4360" y="18342"/>
                  <a:pt x="4505" y="18342"/>
                </a:cubicBezTo>
                <a:cubicBezTo>
                  <a:pt x="4649" y="18342"/>
                  <a:pt x="4649" y="18330"/>
                  <a:pt x="4794" y="18330"/>
                </a:cubicBezTo>
                <a:cubicBezTo>
                  <a:pt x="4938" y="18330"/>
                  <a:pt x="4938" y="18453"/>
                  <a:pt x="5083" y="18453"/>
                </a:cubicBezTo>
                <a:cubicBezTo>
                  <a:pt x="5228" y="18453"/>
                  <a:pt x="5228" y="18275"/>
                  <a:pt x="5373" y="18275"/>
                </a:cubicBezTo>
                <a:cubicBezTo>
                  <a:pt x="5517" y="18275"/>
                  <a:pt x="5517" y="18431"/>
                  <a:pt x="5662" y="18431"/>
                </a:cubicBezTo>
                <a:cubicBezTo>
                  <a:pt x="5806" y="18431"/>
                  <a:pt x="5806" y="18241"/>
                  <a:pt x="5951" y="18241"/>
                </a:cubicBezTo>
                <a:cubicBezTo>
                  <a:pt x="6095" y="18241"/>
                  <a:pt x="6095" y="18553"/>
                  <a:pt x="6240" y="18553"/>
                </a:cubicBezTo>
                <a:cubicBezTo>
                  <a:pt x="6384" y="18553"/>
                  <a:pt x="6384" y="18297"/>
                  <a:pt x="6529" y="18297"/>
                </a:cubicBezTo>
                <a:cubicBezTo>
                  <a:pt x="6673" y="18297"/>
                  <a:pt x="6673" y="18364"/>
                  <a:pt x="6818" y="18364"/>
                </a:cubicBezTo>
                <a:cubicBezTo>
                  <a:pt x="6963" y="18364"/>
                  <a:pt x="6963" y="18330"/>
                  <a:pt x="7108" y="18330"/>
                </a:cubicBezTo>
                <a:cubicBezTo>
                  <a:pt x="7241" y="18330"/>
                  <a:pt x="7241" y="18453"/>
                  <a:pt x="7385" y="18453"/>
                </a:cubicBezTo>
                <a:cubicBezTo>
                  <a:pt x="7530" y="18453"/>
                  <a:pt x="7530" y="18497"/>
                  <a:pt x="7674" y="18497"/>
                </a:cubicBezTo>
                <a:cubicBezTo>
                  <a:pt x="7819" y="18497"/>
                  <a:pt x="7819" y="18564"/>
                  <a:pt x="7964" y="18564"/>
                </a:cubicBezTo>
                <a:cubicBezTo>
                  <a:pt x="8109" y="18564"/>
                  <a:pt x="8109" y="18297"/>
                  <a:pt x="8253" y="18297"/>
                </a:cubicBezTo>
                <a:cubicBezTo>
                  <a:pt x="8398" y="18297"/>
                  <a:pt x="8398" y="18564"/>
                  <a:pt x="8542" y="18564"/>
                </a:cubicBezTo>
                <a:cubicBezTo>
                  <a:pt x="8687" y="18564"/>
                  <a:pt x="8687" y="18263"/>
                  <a:pt x="8831" y="18263"/>
                </a:cubicBezTo>
                <a:cubicBezTo>
                  <a:pt x="8976" y="18263"/>
                  <a:pt x="8976" y="18520"/>
                  <a:pt x="9120" y="18520"/>
                </a:cubicBezTo>
                <a:cubicBezTo>
                  <a:pt x="9265" y="18520"/>
                  <a:pt x="9265" y="18486"/>
                  <a:pt x="9410" y="18486"/>
                </a:cubicBezTo>
                <a:cubicBezTo>
                  <a:pt x="9555" y="18486"/>
                  <a:pt x="9555" y="18441"/>
                  <a:pt x="9699" y="18441"/>
                </a:cubicBezTo>
                <a:cubicBezTo>
                  <a:pt x="9844" y="18441"/>
                  <a:pt x="9844" y="18408"/>
                  <a:pt x="9988" y="18408"/>
                </a:cubicBezTo>
                <a:cubicBezTo>
                  <a:pt x="10133" y="18408"/>
                  <a:pt x="10133" y="18386"/>
                  <a:pt x="10277" y="18386"/>
                </a:cubicBezTo>
                <a:cubicBezTo>
                  <a:pt x="10410" y="18386"/>
                  <a:pt x="10410" y="18530"/>
                  <a:pt x="10556" y="18530"/>
                </a:cubicBezTo>
                <a:cubicBezTo>
                  <a:pt x="10700" y="18530"/>
                  <a:pt x="10700" y="18508"/>
                  <a:pt x="10845" y="18508"/>
                </a:cubicBezTo>
                <a:cubicBezTo>
                  <a:pt x="10989" y="18508"/>
                  <a:pt x="10989" y="18464"/>
                  <a:pt x="11134" y="18464"/>
                </a:cubicBezTo>
                <a:cubicBezTo>
                  <a:pt x="11278" y="18464"/>
                  <a:pt x="11278" y="18520"/>
                  <a:pt x="11423" y="18520"/>
                </a:cubicBezTo>
                <a:cubicBezTo>
                  <a:pt x="11567" y="18520"/>
                  <a:pt x="11567" y="18464"/>
                  <a:pt x="11712" y="18464"/>
                </a:cubicBezTo>
                <a:cubicBezTo>
                  <a:pt x="11856" y="18464"/>
                  <a:pt x="11856" y="18352"/>
                  <a:pt x="12001" y="18352"/>
                </a:cubicBezTo>
                <a:cubicBezTo>
                  <a:pt x="12146" y="18352"/>
                  <a:pt x="12146" y="18564"/>
                  <a:pt x="12291" y="18564"/>
                </a:cubicBezTo>
                <a:cubicBezTo>
                  <a:pt x="12435" y="18564"/>
                  <a:pt x="12435" y="18453"/>
                  <a:pt x="12580" y="18453"/>
                </a:cubicBezTo>
                <a:cubicBezTo>
                  <a:pt x="12724" y="18453"/>
                  <a:pt x="12724" y="18297"/>
                  <a:pt x="12869" y="18297"/>
                </a:cubicBezTo>
                <a:cubicBezTo>
                  <a:pt x="13002" y="18297"/>
                  <a:pt x="13002" y="18342"/>
                  <a:pt x="13147" y="18342"/>
                </a:cubicBezTo>
                <a:cubicBezTo>
                  <a:pt x="13292" y="18342"/>
                  <a:pt x="13292" y="18297"/>
                  <a:pt x="13436" y="18297"/>
                </a:cubicBezTo>
                <a:cubicBezTo>
                  <a:pt x="13581" y="18297"/>
                  <a:pt x="13581" y="18520"/>
                  <a:pt x="13725" y="18520"/>
                </a:cubicBezTo>
                <a:cubicBezTo>
                  <a:pt x="13870" y="18520"/>
                  <a:pt x="13870" y="18364"/>
                  <a:pt x="14014" y="18364"/>
                </a:cubicBezTo>
                <a:cubicBezTo>
                  <a:pt x="14159" y="18364"/>
                  <a:pt x="14159" y="18263"/>
                  <a:pt x="14303" y="18263"/>
                </a:cubicBezTo>
                <a:cubicBezTo>
                  <a:pt x="14448" y="18263"/>
                  <a:pt x="14448" y="18308"/>
                  <a:pt x="14592" y="18308"/>
                </a:cubicBezTo>
                <a:cubicBezTo>
                  <a:pt x="14737" y="18308"/>
                  <a:pt x="14737" y="18241"/>
                  <a:pt x="14882" y="18241"/>
                </a:cubicBezTo>
                <a:cubicBezTo>
                  <a:pt x="15027" y="18241"/>
                  <a:pt x="15027" y="18464"/>
                  <a:pt x="15171" y="18464"/>
                </a:cubicBezTo>
                <a:cubicBezTo>
                  <a:pt x="15316" y="18464"/>
                  <a:pt x="15316" y="18553"/>
                  <a:pt x="15449" y="18553"/>
                </a:cubicBezTo>
                <a:cubicBezTo>
                  <a:pt x="15593" y="18553"/>
                  <a:pt x="15593" y="18486"/>
                  <a:pt x="15738" y="18486"/>
                </a:cubicBezTo>
                <a:cubicBezTo>
                  <a:pt x="15883" y="18486"/>
                  <a:pt x="15805" y="18386"/>
                  <a:pt x="15905" y="18286"/>
                </a:cubicBezTo>
                <a:cubicBezTo>
                  <a:pt x="16005" y="18186"/>
                  <a:pt x="15850" y="18219"/>
                  <a:pt x="15860" y="18108"/>
                </a:cubicBezTo>
                <a:cubicBezTo>
                  <a:pt x="15860" y="17963"/>
                  <a:pt x="16139" y="17974"/>
                  <a:pt x="16139" y="17830"/>
                </a:cubicBezTo>
                <a:cubicBezTo>
                  <a:pt x="16139" y="17685"/>
                  <a:pt x="15883" y="17685"/>
                  <a:pt x="15883" y="17541"/>
                </a:cubicBezTo>
                <a:cubicBezTo>
                  <a:pt x="15883" y="17396"/>
                  <a:pt x="16038" y="17396"/>
                  <a:pt x="16038" y="17252"/>
                </a:cubicBezTo>
                <a:cubicBezTo>
                  <a:pt x="16038" y="17107"/>
                  <a:pt x="16206" y="17107"/>
                  <a:pt x="16206" y="16962"/>
                </a:cubicBezTo>
                <a:cubicBezTo>
                  <a:pt x="16206" y="16817"/>
                  <a:pt x="16150" y="16817"/>
                  <a:pt x="16150" y="16673"/>
                </a:cubicBezTo>
                <a:cubicBezTo>
                  <a:pt x="16150" y="16528"/>
                  <a:pt x="15927" y="16528"/>
                  <a:pt x="15927" y="16384"/>
                </a:cubicBezTo>
                <a:cubicBezTo>
                  <a:pt x="15927" y="16239"/>
                  <a:pt x="16061" y="16239"/>
                  <a:pt x="16061" y="16095"/>
                </a:cubicBezTo>
                <a:cubicBezTo>
                  <a:pt x="16061" y="15950"/>
                  <a:pt x="16016" y="15950"/>
                  <a:pt x="16016" y="15806"/>
                </a:cubicBezTo>
                <a:cubicBezTo>
                  <a:pt x="16016" y="15661"/>
                  <a:pt x="16194" y="15661"/>
                  <a:pt x="16194" y="15517"/>
                </a:cubicBezTo>
                <a:cubicBezTo>
                  <a:pt x="16194" y="15372"/>
                  <a:pt x="16094" y="15372"/>
                  <a:pt x="16094" y="15227"/>
                </a:cubicBezTo>
                <a:cubicBezTo>
                  <a:pt x="16094" y="15082"/>
                  <a:pt x="15983" y="15082"/>
                  <a:pt x="15983" y="14938"/>
                </a:cubicBezTo>
                <a:cubicBezTo>
                  <a:pt x="15983" y="14793"/>
                  <a:pt x="16016" y="14793"/>
                  <a:pt x="16016" y="14649"/>
                </a:cubicBezTo>
                <a:cubicBezTo>
                  <a:pt x="16016" y="14504"/>
                  <a:pt x="16150" y="14504"/>
                  <a:pt x="16150" y="14360"/>
                </a:cubicBezTo>
                <a:cubicBezTo>
                  <a:pt x="16150" y="14215"/>
                  <a:pt x="16072" y="14215"/>
                  <a:pt x="16072" y="14071"/>
                </a:cubicBezTo>
                <a:cubicBezTo>
                  <a:pt x="16072" y="13926"/>
                  <a:pt x="15961" y="13926"/>
                  <a:pt x="15961" y="13782"/>
                </a:cubicBezTo>
                <a:cubicBezTo>
                  <a:pt x="15961" y="13637"/>
                  <a:pt x="16005" y="13637"/>
                  <a:pt x="16005" y="13492"/>
                </a:cubicBezTo>
                <a:cubicBezTo>
                  <a:pt x="16005" y="13347"/>
                  <a:pt x="15927" y="13347"/>
                  <a:pt x="15927" y="13203"/>
                </a:cubicBezTo>
                <a:cubicBezTo>
                  <a:pt x="15927" y="13058"/>
                  <a:pt x="16194" y="13058"/>
                  <a:pt x="16194" y="12914"/>
                </a:cubicBezTo>
                <a:cubicBezTo>
                  <a:pt x="16194" y="12769"/>
                  <a:pt x="15850" y="12769"/>
                  <a:pt x="15850" y="12625"/>
                </a:cubicBezTo>
                <a:cubicBezTo>
                  <a:pt x="15850" y="12480"/>
                  <a:pt x="15927" y="12480"/>
                  <a:pt x="15927" y="12336"/>
                </a:cubicBezTo>
                <a:cubicBezTo>
                  <a:pt x="15927" y="12191"/>
                  <a:pt x="16105" y="12191"/>
                  <a:pt x="16105" y="12046"/>
                </a:cubicBezTo>
                <a:cubicBezTo>
                  <a:pt x="16105" y="11901"/>
                  <a:pt x="15894" y="11901"/>
                  <a:pt x="15894" y="11757"/>
                </a:cubicBezTo>
                <a:cubicBezTo>
                  <a:pt x="15894" y="11612"/>
                  <a:pt x="15994" y="11612"/>
                  <a:pt x="15994" y="11468"/>
                </a:cubicBezTo>
                <a:cubicBezTo>
                  <a:pt x="15994" y="11323"/>
                  <a:pt x="16161" y="11323"/>
                  <a:pt x="16161" y="11179"/>
                </a:cubicBezTo>
                <a:cubicBezTo>
                  <a:pt x="16161" y="11034"/>
                  <a:pt x="16094" y="11034"/>
                  <a:pt x="16094" y="10890"/>
                </a:cubicBezTo>
                <a:cubicBezTo>
                  <a:pt x="16094" y="10745"/>
                  <a:pt x="15883" y="10745"/>
                  <a:pt x="15883" y="10589"/>
                </a:cubicBezTo>
                <a:cubicBezTo>
                  <a:pt x="15883" y="10445"/>
                  <a:pt x="15949" y="10445"/>
                  <a:pt x="15949" y="10300"/>
                </a:cubicBezTo>
                <a:cubicBezTo>
                  <a:pt x="15949" y="10156"/>
                  <a:pt x="16127" y="10156"/>
                  <a:pt x="16127" y="10011"/>
                </a:cubicBezTo>
                <a:cubicBezTo>
                  <a:pt x="16127" y="9867"/>
                  <a:pt x="16016" y="9867"/>
                  <a:pt x="16016" y="9721"/>
                </a:cubicBezTo>
                <a:lnTo>
                  <a:pt x="16016" y="9432"/>
                </a:lnTo>
                <a:cubicBezTo>
                  <a:pt x="16016" y="9288"/>
                  <a:pt x="15916" y="9288"/>
                  <a:pt x="15916" y="9143"/>
                </a:cubicBezTo>
                <a:cubicBezTo>
                  <a:pt x="15916" y="8999"/>
                  <a:pt x="15961" y="8999"/>
                  <a:pt x="15961" y="8854"/>
                </a:cubicBezTo>
                <a:cubicBezTo>
                  <a:pt x="15961" y="8710"/>
                  <a:pt x="15872" y="8710"/>
                  <a:pt x="15872" y="8565"/>
                </a:cubicBezTo>
                <a:cubicBezTo>
                  <a:pt x="15872" y="8421"/>
                  <a:pt x="16117" y="8421"/>
                  <a:pt x="16117" y="8276"/>
                </a:cubicBezTo>
                <a:cubicBezTo>
                  <a:pt x="16117" y="8131"/>
                  <a:pt x="16105" y="8131"/>
                  <a:pt x="16105" y="7986"/>
                </a:cubicBezTo>
                <a:cubicBezTo>
                  <a:pt x="16105" y="7842"/>
                  <a:pt x="16206" y="7842"/>
                  <a:pt x="16206" y="7697"/>
                </a:cubicBezTo>
                <a:cubicBezTo>
                  <a:pt x="16206" y="7553"/>
                  <a:pt x="15905" y="7553"/>
                  <a:pt x="15905" y="7408"/>
                </a:cubicBezTo>
                <a:cubicBezTo>
                  <a:pt x="15905" y="7264"/>
                  <a:pt x="16083" y="7264"/>
                  <a:pt x="16083" y="7119"/>
                </a:cubicBezTo>
                <a:cubicBezTo>
                  <a:pt x="16083" y="6975"/>
                  <a:pt x="16161" y="6975"/>
                  <a:pt x="16161" y="6830"/>
                </a:cubicBezTo>
                <a:cubicBezTo>
                  <a:pt x="16161" y="6686"/>
                  <a:pt x="16016" y="6686"/>
                  <a:pt x="16016" y="6541"/>
                </a:cubicBezTo>
                <a:cubicBezTo>
                  <a:pt x="16016" y="6396"/>
                  <a:pt x="16161" y="6396"/>
                  <a:pt x="16161" y="6251"/>
                </a:cubicBezTo>
                <a:cubicBezTo>
                  <a:pt x="16161" y="6107"/>
                  <a:pt x="16005" y="6107"/>
                  <a:pt x="16005" y="5962"/>
                </a:cubicBezTo>
                <a:cubicBezTo>
                  <a:pt x="16005" y="5818"/>
                  <a:pt x="15894" y="5818"/>
                  <a:pt x="15894" y="5673"/>
                </a:cubicBezTo>
                <a:cubicBezTo>
                  <a:pt x="15894" y="5529"/>
                  <a:pt x="16183" y="5529"/>
                  <a:pt x="16183" y="5384"/>
                </a:cubicBezTo>
                <a:lnTo>
                  <a:pt x="16183" y="5095"/>
                </a:lnTo>
                <a:cubicBezTo>
                  <a:pt x="16183" y="4951"/>
                  <a:pt x="15939" y="4951"/>
                  <a:pt x="15939" y="4805"/>
                </a:cubicBezTo>
                <a:cubicBezTo>
                  <a:pt x="15939" y="4661"/>
                  <a:pt x="16083" y="4661"/>
                  <a:pt x="16083" y="4516"/>
                </a:cubicBezTo>
                <a:cubicBezTo>
                  <a:pt x="16083" y="4372"/>
                  <a:pt x="15994" y="4372"/>
                  <a:pt x="15994" y="4227"/>
                </a:cubicBezTo>
                <a:cubicBezTo>
                  <a:pt x="15994" y="4083"/>
                  <a:pt x="16172" y="4083"/>
                  <a:pt x="16172" y="3938"/>
                </a:cubicBezTo>
                <a:cubicBezTo>
                  <a:pt x="16172" y="3794"/>
                  <a:pt x="16083" y="3794"/>
                  <a:pt x="16083" y="3649"/>
                </a:cubicBezTo>
                <a:cubicBezTo>
                  <a:pt x="16083" y="3515"/>
                  <a:pt x="16105" y="3515"/>
                  <a:pt x="16105" y="3371"/>
                </a:cubicBezTo>
                <a:cubicBezTo>
                  <a:pt x="16105" y="3226"/>
                  <a:pt x="16172" y="3226"/>
                  <a:pt x="16172" y="3082"/>
                </a:cubicBezTo>
                <a:cubicBezTo>
                  <a:pt x="16172" y="2937"/>
                  <a:pt x="15905" y="2937"/>
                  <a:pt x="15905" y="2793"/>
                </a:cubicBezTo>
                <a:cubicBezTo>
                  <a:pt x="15905" y="2648"/>
                  <a:pt x="16117" y="2648"/>
                  <a:pt x="16117" y="2504"/>
                </a:cubicBezTo>
                <a:cubicBezTo>
                  <a:pt x="16117" y="2359"/>
                  <a:pt x="16206" y="2359"/>
                  <a:pt x="16206" y="2214"/>
                </a:cubicBezTo>
                <a:cubicBezTo>
                  <a:pt x="16206" y="2069"/>
                  <a:pt x="15894" y="2069"/>
                  <a:pt x="15894" y="1925"/>
                </a:cubicBezTo>
                <a:cubicBezTo>
                  <a:pt x="15894" y="1780"/>
                  <a:pt x="16083" y="1780"/>
                  <a:pt x="16083" y="1636"/>
                </a:cubicBezTo>
                <a:cubicBezTo>
                  <a:pt x="16083" y="1491"/>
                  <a:pt x="16028" y="1491"/>
                  <a:pt x="16028" y="1347"/>
                </a:cubicBezTo>
                <a:cubicBezTo>
                  <a:pt x="16028" y="1202"/>
                  <a:pt x="16139" y="1202"/>
                  <a:pt x="16139" y="1058"/>
                </a:cubicBezTo>
                <a:cubicBezTo>
                  <a:pt x="16139" y="913"/>
                  <a:pt x="15983" y="913"/>
                  <a:pt x="15983" y="769"/>
                </a:cubicBezTo>
                <a:cubicBezTo>
                  <a:pt x="15983" y="624"/>
                  <a:pt x="16172" y="624"/>
                  <a:pt x="16172" y="479"/>
                </a:cubicBezTo>
                <a:cubicBezTo>
                  <a:pt x="16172" y="334"/>
                  <a:pt x="16250" y="168"/>
                  <a:pt x="16150" y="67"/>
                </a:cubicBezTo>
                <a:cubicBezTo>
                  <a:pt x="16115" y="37"/>
                  <a:pt x="16076" y="26"/>
                  <a:pt x="16035" y="26"/>
                </a:cubicBezTo>
                <a:cubicBezTo>
                  <a:pt x="15943" y="26"/>
                  <a:pt x="15838" y="79"/>
                  <a:pt x="15738" y="79"/>
                </a:cubicBezTo>
                <a:cubicBezTo>
                  <a:pt x="15593" y="79"/>
                  <a:pt x="15593" y="268"/>
                  <a:pt x="15449" y="268"/>
                </a:cubicBezTo>
                <a:cubicBezTo>
                  <a:pt x="15304" y="268"/>
                  <a:pt x="15304" y="346"/>
                  <a:pt x="15160" y="346"/>
                </a:cubicBezTo>
                <a:cubicBezTo>
                  <a:pt x="15015" y="346"/>
                  <a:pt x="15015" y="334"/>
                  <a:pt x="14871" y="334"/>
                </a:cubicBezTo>
                <a:cubicBezTo>
                  <a:pt x="14726" y="334"/>
                  <a:pt x="14726" y="235"/>
                  <a:pt x="14582" y="235"/>
                </a:cubicBezTo>
                <a:lnTo>
                  <a:pt x="14293" y="235"/>
                </a:lnTo>
                <a:cubicBezTo>
                  <a:pt x="14148" y="235"/>
                  <a:pt x="14148" y="279"/>
                  <a:pt x="14014" y="279"/>
                </a:cubicBezTo>
                <a:cubicBezTo>
                  <a:pt x="13870" y="279"/>
                  <a:pt x="13870" y="90"/>
                  <a:pt x="13725" y="90"/>
                </a:cubicBezTo>
                <a:cubicBezTo>
                  <a:pt x="13581" y="90"/>
                  <a:pt x="13581" y="301"/>
                  <a:pt x="13436" y="301"/>
                </a:cubicBezTo>
                <a:cubicBezTo>
                  <a:pt x="13292" y="301"/>
                  <a:pt x="13292" y="45"/>
                  <a:pt x="13147" y="45"/>
                </a:cubicBezTo>
                <a:cubicBezTo>
                  <a:pt x="13002" y="45"/>
                  <a:pt x="13002" y="324"/>
                  <a:pt x="12857" y="324"/>
                </a:cubicBezTo>
                <a:cubicBezTo>
                  <a:pt x="12713" y="324"/>
                  <a:pt x="12713" y="257"/>
                  <a:pt x="12568" y="257"/>
                </a:cubicBezTo>
                <a:cubicBezTo>
                  <a:pt x="12424" y="257"/>
                  <a:pt x="12424" y="346"/>
                  <a:pt x="12279" y="346"/>
                </a:cubicBezTo>
                <a:cubicBezTo>
                  <a:pt x="12135" y="346"/>
                  <a:pt x="12135" y="112"/>
                  <a:pt x="11990" y="112"/>
                </a:cubicBezTo>
                <a:cubicBezTo>
                  <a:pt x="11846" y="112"/>
                  <a:pt x="11846" y="35"/>
                  <a:pt x="11701" y="35"/>
                </a:cubicBezTo>
                <a:cubicBezTo>
                  <a:pt x="11557" y="35"/>
                  <a:pt x="11557" y="57"/>
                  <a:pt x="11411" y="57"/>
                </a:cubicBezTo>
                <a:cubicBezTo>
                  <a:pt x="11267" y="57"/>
                  <a:pt x="11267" y="79"/>
                  <a:pt x="11122" y="79"/>
                </a:cubicBezTo>
                <a:cubicBezTo>
                  <a:pt x="10978" y="79"/>
                  <a:pt x="10978" y="290"/>
                  <a:pt x="10833" y="290"/>
                </a:cubicBezTo>
                <a:cubicBezTo>
                  <a:pt x="10689" y="290"/>
                  <a:pt x="10689" y="1"/>
                  <a:pt x="10544"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763" name="Google Shape;22763;p37"/>
          <p:cNvSpPr/>
          <p:nvPr/>
        </p:nvSpPr>
        <p:spPr>
          <a:xfrm>
            <a:off x="4829654" y="3004723"/>
            <a:ext cx="1040592" cy="1039107"/>
          </a:xfrm>
          <a:custGeom>
            <a:avLst/>
            <a:gdLst/>
            <a:ahLst/>
            <a:cxnLst/>
            <a:rect l="l" t="t" r="r" b="b"/>
            <a:pathLst>
              <a:path w="16251" h="18597" extrusionOk="0">
                <a:moveTo>
                  <a:pt x="10544" y="1"/>
                </a:moveTo>
                <a:cubicBezTo>
                  <a:pt x="10410" y="1"/>
                  <a:pt x="10410" y="156"/>
                  <a:pt x="10266" y="156"/>
                </a:cubicBezTo>
                <a:cubicBezTo>
                  <a:pt x="10121" y="156"/>
                  <a:pt x="10121" y="57"/>
                  <a:pt x="9977" y="57"/>
                </a:cubicBezTo>
                <a:cubicBezTo>
                  <a:pt x="9832" y="57"/>
                  <a:pt x="9832" y="201"/>
                  <a:pt x="9688" y="201"/>
                </a:cubicBezTo>
                <a:cubicBezTo>
                  <a:pt x="9543" y="201"/>
                  <a:pt x="9543" y="368"/>
                  <a:pt x="9399" y="368"/>
                </a:cubicBezTo>
                <a:cubicBezTo>
                  <a:pt x="9254" y="368"/>
                  <a:pt x="9254" y="201"/>
                  <a:pt x="9110" y="201"/>
                </a:cubicBezTo>
                <a:cubicBezTo>
                  <a:pt x="8965" y="201"/>
                  <a:pt x="8965" y="90"/>
                  <a:pt x="8820" y="90"/>
                </a:cubicBezTo>
                <a:cubicBezTo>
                  <a:pt x="8675" y="90"/>
                  <a:pt x="8675" y="45"/>
                  <a:pt x="8531" y="45"/>
                </a:cubicBezTo>
                <a:cubicBezTo>
                  <a:pt x="8386" y="45"/>
                  <a:pt x="8386" y="101"/>
                  <a:pt x="8242" y="101"/>
                </a:cubicBezTo>
                <a:cubicBezTo>
                  <a:pt x="8097" y="101"/>
                  <a:pt x="8097" y="57"/>
                  <a:pt x="7953" y="57"/>
                </a:cubicBezTo>
                <a:cubicBezTo>
                  <a:pt x="7808" y="57"/>
                  <a:pt x="7808" y="268"/>
                  <a:pt x="7664" y="268"/>
                </a:cubicBezTo>
                <a:cubicBezTo>
                  <a:pt x="7519" y="268"/>
                  <a:pt x="7519" y="134"/>
                  <a:pt x="7375" y="134"/>
                </a:cubicBezTo>
                <a:cubicBezTo>
                  <a:pt x="7230" y="134"/>
                  <a:pt x="7230" y="123"/>
                  <a:pt x="7085" y="123"/>
                </a:cubicBezTo>
                <a:cubicBezTo>
                  <a:pt x="6952" y="123"/>
                  <a:pt x="6952" y="168"/>
                  <a:pt x="6807" y="168"/>
                </a:cubicBezTo>
                <a:cubicBezTo>
                  <a:pt x="6663" y="168"/>
                  <a:pt x="6663" y="223"/>
                  <a:pt x="6518" y="223"/>
                </a:cubicBezTo>
                <a:cubicBezTo>
                  <a:pt x="6374" y="223"/>
                  <a:pt x="6374" y="368"/>
                  <a:pt x="6229" y="368"/>
                </a:cubicBezTo>
                <a:cubicBezTo>
                  <a:pt x="6084" y="368"/>
                  <a:pt x="6084" y="123"/>
                  <a:pt x="5939" y="123"/>
                </a:cubicBezTo>
                <a:cubicBezTo>
                  <a:pt x="5795" y="123"/>
                  <a:pt x="5795" y="146"/>
                  <a:pt x="5650" y="146"/>
                </a:cubicBezTo>
                <a:cubicBezTo>
                  <a:pt x="5506" y="146"/>
                  <a:pt x="5506" y="212"/>
                  <a:pt x="5361" y="212"/>
                </a:cubicBezTo>
                <a:cubicBezTo>
                  <a:pt x="5217" y="212"/>
                  <a:pt x="5217" y="79"/>
                  <a:pt x="5072" y="79"/>
                </a:cubicBezTo>
                <a:cubicBezTo>
                  <a:pt x="4928" y="79"/>
                  <a:pt x="4928" y="257"/>
                  <a:pt x="4783" y="257"/>
                </a:cubicBezTo>
                <a:cubicBezTo>
                  <a:pt x="4639" y="257"/>
                  <a:pt x="4639" y="101"/>
                  <a:pt x="4494" y="101"/>
                </a:cubicBezTo>
                <a:cubicBezTo>
                  <a:pt x="4349" y="101"/>
                  <a:pt x="4349" y="268"/>
                  <a:pt x="4204" y="268"/>
                </a:cubicBezTo>
                <a:cubicBezTo>
                  <a:pt x="4071" y="268"/>
                  <a:pt x="4071" y="235"/>
                  <a:pt x="3927" y="235"/>
                </a:cubicBezTo>
                <a:cubicBezTo>
                  <a:pt x="3782" y="235"/>
                  <a:pt x="3782" y="168"/>
                  <a:pt x="3638" y="168"/>
                </a:cubicBezTo>
                <a:cubicBezTo>
                  <a:pt x="3493" y="168"/>
                  <a:pt x="3493" y="334"/>
                  <a:pt x="3348" y="334"/>
                </a:cubicBezTo>
                <a:cubicBezTo>
                  <a:pt x="3203" y="334"/>
                  <a:pt x="3203" y="201"/>
                  <a:pt x="3059" y="201"/>
                </a:cubicBezTo>
                <a:cubicBezTo>
                  <a:pt x="2914" y="201"/>
                  <a:pt x="2914" y="35"/>
                  <a:pt x="2770" y="35"/>
                </a:cubicBezTo>
                <a:cubicBezTo>
                  <a:pt x="2625" y="35"/>
                  <a:pt x="2625" y="235"/>
                  <a:pt x="2481" y="235"/>
                </a:cubicBezTo>
                <a:cubicBezTo>
                  <a:pt x="2336" y="235"/>
                  <a:pt x="2336" y="90"/>
                  <a:pt x="2192" y="90"/>
                </a:cubicBezTo>
                <a:cubicBezTo>
                  <a:pt x="2047" y="90"/>
                  <a:pt x="2047" y="279"/>
                  <a:pt x="1902" y="279"/>
                </a:cubicBezTo>
                <a:cubicBezTo>
                  <a:pt x="1757" y="279"/>
                  <a:pt x="1757" y="23"/>
                  <a:pt x="1613" y="23"/>
                </a:cubicBezTo>
                <a:lnTo>
                  <a:pt x="1335" y="23"/>
                </a:lnTo>
                <a:cubicBezTo>
                  <a:pt x="1191" y="23"/>
                  <a:pt x="1191" y="156"/>
                  <a:pt x="1046" y="156"/>
                </a:cubicBezTo>
                <a:cubicBezTo>
                  <a:pt x="901" y="156"/>
                  <a:pt x="901" y="67"/>
                  <a:pt x="756" y="67"/>
                </a:cubicBezTo>
                <a:cubicBezTo>
                  <a:pt x="612" y="67"/>
                  <a:pt x="612" y="223"/>
                  <a:pt x="467" y="223"/>
                </a:cubicBezTo>
                <a:cubicBezTo>
                  <a:pt x="350" y="223"/>
                  <a:pt x="246" y="75"/>
                  <a:pt x="158" y="75"/>
                </a:cubicBezTo>
                <a:cubicBezTo>
                  <a:pt x="138" y="75"/>
                  <a:pt x="119" y="83"/>
                  <a:pt x="101" y="101"/>
                </a:cubicBezTo>
                <a:cubicBezTo>
                  <a:pt x="0" y="201"/>
                  <a:pt x="134" y="334"/>
                  <a:pt x="134" y="479"/>
                </a:cubicBezTo>
                <a:cubicBezTo>
                  <a:pt x="134" y="624"/>
                  <a:pt x="67" y="624"/>
                  <a:pt x="67" y="769"/>
                </a:cubicBezTo>
                <a:cubicBezTo>
                  <a:pt x="67" y="913"/>
                  <a:pt x="234" y="913"/>
                  <a:pt x="234" y="1058"/>
                </a:cubicBezTo>
                <a:cubicBezTo>
                  <a:pt x="234" y="1202"/>
                  <a:pt x="78" y="1202"/>
                  <a:pt x="78" y="1347"/>
                </a:cubicBezTo>
                <a:cubicBezTo>
                  <a:pt x="78" y="1491"/>
                  <a:pt x="56" y="1491"/>
                  <a:pt x="56" y="1636"/>
                </a:cubicBezTo>
                <a:cubicBezTo>
                  <a:pt x="56" y="1780"/>
                  <a:pt x="12" y="1780"/>
                  <a:pt x="12" y="1925"/>
                </a:cubicBezTo>
                <a:cubicBezTo>
                  <a:pt x="12" y="2069"/>
                  <a:pt x="334" y="2069"/>
                  <a:pt x="334" y="2214"/>
                </a:cubicBezTo>
                <a:cubicBezTo>
                  <a:pt x="334" y="2359"/>
                  <a:pt x="301" y="2359"/>
                  <a:pt x="301" y="2504"/>
                </a:cubicBezTo>
                <a:cubicBezTo>
                  <a:pt x="301" y="2648"/>
                  <a:pt x="267" y="2648"/>
                  <a:pt x="267" y="2793"/>
                </a:cubicBezTo>
                <a:cubicBezTo>
                  <a:pt x="267" y="2937"/>
                  <a:pt x="279" y="2937"/>
                  <a:pt x="279" y="3082"/>
                </a:cubicBezTo>
                <a:cubicBezTo>
                  <a:pt x="279" y="3226"/>
                  <a:pt x="145" y="3226"/>
                  <a:pt x="145" y="3371"/>
                </a:cubicBezTo>
                <a:cubicBezTo>
                  <a:pt x="145" y="3515"/>
                  <a:pt x="22" y="3515"/>
                  <a:pt x="22" y="3660"/>
                </a:cubicBezTo>
                <a:cubicBezTo>
                  <a:pt x="22" y="3804"/>
                  <a:pt x="134" y="3804"/>
                  <a:pt x="134" y="3950"/>
                </a:cubicBezTo>
                <a:cubicBezTo>
                  <a:pt x="134" y="4094"/>
                  <a:pt x="89" y="4094"/>
                  <a:pt x="89" y="4239"/>
                </a:cubicBezTo>
                <a:cubicBezTo>
                  <a:pt x="89" y="4383"/>
                  <a:pt x="167" y="4383"/>
                  <a:pt x="167" y="4528"/>
                </a:cubicBezTo>
                <a:cubicBezTo>
                  <a:pt x="167" y="4672"/>
                  <a:pt x="267" y="4672"/>
                  <a:pt x="267" y="4817"/>
                </a:cubicBezTo>
                <a:cubicBezTo>
                  <a:pt x="267" y="4961"/>
                  <a:pt x="334" y="4961"/>
                  <a:pt x="334" y="5106"/>
                </a:cubicBezTo>
                <a:cubicBezTo>
                  <a:pt x="334" y="5250"/>
                  <a:pt x="223" y="5250"/>
                  <a:pt x="223" y="5395"/>
                </a:cubicBezTo>
                <a:cubicBezTo>
                  <a:pt x="223" y="5540"/>
                  <a:pt x="101" y="5540"/>
                  <a:pt x="101" y="5685"/>
                </a:cubicBezTo>
                <a:cubicBezTo>
                  <a:pt x="101" y="5829"/>
                  <a:pt x="345" y="5829"/>
                  <a:pt x="345" y="5974"/>
                </a:cubicBezTo>
                <a:cubicBezTo>
                  <a:pt x="345" y="6118"/>
                  <a:pt x="190" y="6118"/>
                  <a:pt x="190" y="6263"/>
                </a:cubicBezTo>
                <a:cubicBezTo>
                  <a:pt x="190" y="6407"/>
                  <a:pt x="156" y="6407"/>
                  <a:pt x="156" y="6552"/>
                </a:cubicBezTo>
                <a:cubicBezTo>
                  <a:pt x="156" y="6696"/>
                  <a:pt x="234" y="6696"/>
                  <a:pt x="234" y="6841"/>
                </a:cubicBezTo>
                <a:cubicBezTo>
                  <a:pt x="234" y="6985"/>
                  <a:pt x="190" y="6985"/>
                  <a:pt x="190" y="7130"/>
                </a:cubicBezTo>
                <a:cubicBezTo>
                  <a:pt x="190" y="7275"/>
                  <a:pt x="111" y="7275"/>
                  <a:pt x="111" y="7420"/>
                </a:cubicBezTo>
                <a:cubicBezTo>
                  <a:pt x="111" y="7564"/>
                  <a:pt x="12" y="7564"/>
                  <a:pt x="12" y="7709"/>
                </a:cubicBezTo>
                <a:cubicBezTo>
                  <a:pt x="12" y="7865"/>
                  <a:pt x="89" y="7865"/>
                  <a:pt x="89" y="8009"/>
                </a:cubicBezTo>
                <a:cubicBezTo>
                  <a:pt x="89" y="8154"/>
                  <a:pt x="223" y="8154"/>
                  <a:pt x="223" y="8298"/>
                </a:cubicBezTo>
                <a:cubicBezTo>
                  <a:pt x="223" y="8443"/>
                  <a:pt x="212" y="8443"/>
                  <a:pt x="212" y="8587"/>
                </a:cubicBezTo>
                <a:cubicBezTo>
                  <a:pt x="212" y="8732"/>
                  <a:pt x="356" y="8732"/>
                  <a:pt x="356" y="8876"/>
                </a:cubicBezTo>
                <a:cubicBezTo>
                  <a:pt x="356" y="9021"/>
                  <a:pt x="123" y="9021"/>
                  <a:pt x="123" y="9165"/>
                </a:cubicBezTo>
                <a:cubicBezTo>
                  <a:pt x="123" y="9310"/>
                  <a:pt x="67" y="9310"/>
                  <a:pt x="67" y="9455"/>
                </a:cubicBezTo>
                <a:cubicBezTo>
                  <a:pt x="67" y="9600"/>
                  <a:pt x="45" y="9600"/>
                  <a:pt x="45" y="9744"/>
                </a:cubicBezTo>
                <a:cubicBezTo>
                  <a:pt x="45" y="9889"/>
                  <a:pt x="190" y="9889"/>
                  <a:pt x="190" y="10033"/>
                </a:cubicBezTo>
                <a:cubicBezTo>
                  <a:pt x="190" y="10178"/>
                  <a:pt x="67" y="10178"/>
                  <a:pt x="67" y="10322"/>
                </a:cubicBezTo>
                <a:lnTo>
                  <a:pt x="67" y="10611"/>
                </a:lnTo>
                <a:cubicBezTo>
                  <a:pt x="67" y="10756"/>
                  <a:pt x="12" y="10756"/>
                  <a:pt x="12" y="10900"/>
                </a:cubicBezTo>
                <a:cubicBezTo>
                  <a:pt x="12" y="11045"/>
                  <a:pt x="334" y="11045"/>
                  <a:pt x="334" y="11190"/>
                </a:cubicBezTo>
                <a:cubicBezTo>
                  <a:pt x="334" y="11335"/>
                  <a:pt x="134" y="11335"/>
                  <a:pt x="134" y="11479"/>
                </a:cubicBezTo>
                <a:cubicBezTo>
                  <a:pt x="134" y="11624"/>
                  <a:pt x="223" y="11624"/>
                  <a:pt x="223" y="11768"/>
                </a:cubicBezTo>
                <a:cubicBezTo>
                  <a:pt x="223" y="11913"/>
                  <a:pt x="200" y="11913"/>
                  <a:pt x="200" y="12057"/>
                </a:cubicBezTo>
                <a:cubicBezTo>
                  <a:pt x="200" y="12202"/>
                  <a:pt x="12" y="12202"/>
                  <a:pt x="12" y="12346"/>
                </a:cubicBezTo>
                <a:cubicBezTo>
                  <a:pt x="12" y="12491"/>
                  <a:pt x="289" y="12491"/>
                  <a:pt x="289" y="12636"/>
                </a:cubicBezTo>
                <a:cubicBezTo>
                  <a:pt x="289" y="12781"/>
                  <a:pt x="345" y="12781"/>
                  <a:pt x="345" y="12925"/>
                </a:cubicBezTo>
                <a:cubicBezTo>
                  <a:pt x="345" y="13070"/>
                  <a:pt x="301" y="13070"/>
                  <a:pt x="301" y="13214"/>
                </a:cubicBezTo>
                <a:cubicBezTo>
                  <a:pt x="301" y="13359"/>
                  <a:pt x="312" y="13359"/>
                  <a:pt x="312" y="13503"/>
                </a:cubicBezTo>
                <a:cubicBezTo>
                  <a:pt x="312" y="13648"/>
                  <a:pt x="267" y="13648"/>
                  <a:pt x="267" y="13792"/>
                </a:cubicBezTo>
                <a:cubicBezTo>
                  <a:pt x="267" y="13937"/>
                  <a:pt x="145" y="13937"/>
                  <a:pt x="145" y="14081"/>
                </a:cubicBezTo>
                <a:cubicBezTo>
                  <a:pt x="145" y="14226"/>
                  <a:pt x="167" y="14226"/>
                  <a:pt x="167" y="14371"/>
                </a:cubicBezTo>
                <a:cubicBezTo>
                  <a:pt x="167" y="14516"/>
                  <a:pt x="312" y="14516"/>
                  <a:pt x="312" y="14660"/>
                </a:cubicBezTo>
                <a:cubicBezTo>
                  <a:pt x="312" y="14805"/>
                  <a:pt x="123" y="14805"/>
                  <a:pt x="123" y="14949"/>
                </a:cubicBezTo>
                <a:cubicBezTo>
                  <a:pt x="123" y="15094"/>
                  <a:pt x="89" y="15094"/>
                  <a:pt x="89" y="15227"/>
                </a:cubicBezTo>
                <a:cubicBezTo>
                  <a:pt x="89" y="15372"/>
                  <a:pt x="78" y="15372"/>
                  <a:pt x="78" y="15517"/>
                </a:cubicBezTo>
                <a:cubicBezTo>
                  <a:pt x="78" y="15661"/>
                  <a:pt x="167" y="15661"/>
                  <a:pt x="167" y="15806"/>
                </a:cubicBezTo>
                <a:cubicBezTo>
                  <a:pt x="167" y="15950"/>
                  <a:pt x="289" y="15950"/>
                  <a:pt x="289" y="16095"/>
                </a:cubicBezTo>
                <a:cubicBezTo>
                  <a:pt x="289" y="16239"/>
                  <a:pt x="345" y="16239"/>
                  <a:pt x="345" y="16384"/>
                </a:cubicBezTo>
                <a:cubicBezTo>
                  <a:pt x="345" y="16528"/>
                  <a:pt x="145" y="16528"/>
                  <a:pt x="145" y="16673"/>
                </a:cubicBezTo>
                <a:cubicBezTo>
                  <a:pt x="145" y="16817"/>
                  <a:pt x="267" y="16817"/>
                  <a:pt x="267" y="16962"/>
                </a:cubicBezTo>
                <a:cubicBezTo>
                  <a:pt x="267" y="17107"/>
                  <a:pt x="89" y="17107"/>
                  <a:pt x="89" y="17252"/>
                </a:cubicBezTo>
                <a:cubicBezTo>
                  <a:pt x="89" y="17396"/>
                  <a:pt x="334" y="17396"/>
                  <a:pt x="334" y="17541"/>
                </a:cubicBezTo>
                <a:cubicBezTo>
                  <a:pt x="334" y="17685"/>
                  <a:pt x="178" y="17685"/>
                  <a:pt x="178" y="17830"/>
                </a:cubicBezTo>
                <a:cubicBezTo>
                  <a:pt x="178" y="17974"/>
                  <a:pt x="134" y="17974"/>
                  <a:pt x="134" y="18119"/>
                </a:cubicBezTo>
                <a:cubicBezTo>
                  <a:pt x="134" y="18263"/>
                  <a:pt x="22" y="18375"/>
                  <a:pt x="123" y="18475"/>
                </a:cubicBezTo>
                <a:cubicBezTo>
                  <a:pt x="205" y="18557"/>
                  <a:pt x="288" y="18564"/>
                  <a:pt x="395" y="18564"/>
                </a:cubicBezTo>
                <a:cubicBezTo>
                  <a:pt x="418" y="18564"/>
                  <a:pt x="442" y="18564"/>
                  <a:pt x="467" y="18564"/>
                </a:cubicBezTo>
                <a:cubicBezTo>
                  <a:pt x="612" y="18564"/>
                  <a:pt x="612" y="18263"/>
                  <a:pt x="756" y="18263"/>
                </a:cubicBezTo>
                <a:cubicBezTo>
                  <a:pt x="901" y="18263"/>
                  <a:pt x="901" y="18453"/>
                  <a:pt x="1046" y="18453"/>
                </a:cubicBezTo>
                <a:cubicBezTo>
                  <a:pt x="1191" y="18453"/>
                  <a:pt x="1191" y="18419"/>
                  <a:pt x="1335" y="18419"/>
                </a:cubicBezTo>
                <a:cubicBezTo>
                  <a:pt x="1480" y="18419"/>
                  <a:pt x="1480" y="18241"/>
                  <a:pt x="1624" y="18241"/>
                </a:cubicBezTo>
                <a:cubicBezTo>
                  <a:pt x="1769" y="18241"/>
                  <a:pt x="1769" y="18431"/>
                  <a:pt x="1913" y="18431"/>
                </a:cubicBezTo>
                <a:cubicBezTo>
                  <a:pt x="2058" y="18431"/>
                  <a:pt x="2058" y="18475"/>
                  <a:pt x="2202" y="18475"/>
                </a:cubicBezTo>
                <a:cubicBezTo>
                  <a:pt x="2347" y="18475"/>
                  <a:pt x="2347" y="18520"/>
                  <a:pt x="2492" y="18520"/>
                </a:cubicBezTo>
                <a:cubicBezTo>
                  <a:pt x="2637" y="18520"/>
                  <a:pt x="2637" y="18230"/>
                  <a:pt x="2781" y="18230"/>
                </a:cubicBezTo>
                <a:cubicBezTo>
                  <a:pt x="2926" y="18230"/>
                  <a:pt x="2926" y="18486"/>
                  <a:pt x="3070" y="18486"/>
                </a:cubicBezTo>
                <a:cubicBezTo>
                  <a:pt x="3215" y="18486"/>
                  <a:pt x="3215" y="18453"/>
                  <a:pt x="3359" y="18453"/>
                </a:cubicBezTo>
                <a:cubicBezTo>
                  <a:pt x="3504" y="18453"/>
                  <a:pt x="3504" y="18597"/>
                  <a:pt x="3638" y="18597"/>
                </a:cubicBezTo>
                <a:cubicBezTo>
                  <a:pt x="3782" y="18597"/>
                  <a:pt x="3782" y="18352"/>
                  <a:pt x="3927" y="18352"/>
                </a:cubicBezTo>
                <a:cubicBezTo>
                  <a:pt x="4071" y="18352"/>
                  <a:pt x="4071" y="18286"/>
                  <a:pt x="4216" y="18286"/>
                </a:cubicBezTo>
                <a:cubicBezTo>
                  <a:pt x="4360" y="18286"/>
                  <a:pt x="4360" y="18342"/>
                  <a:pt x="4505" y="18342"/>
                </a:cubicBezTo>
                <a:cubicBezTo>
                  <a:pt x="4649" y="18342"/>
                  <a:pt x="4649" y="18330"/>
                  <a:pt x="4794" y="18330"/>
                </a:cubicBezTo>
                <a:cubicBezTo>
                  <a:pt x="4938" y="18330"/>
                  <a:pt x="4938" y="18453"/>
                  <a:pt x="5083" y="18453"/>
                </a:cubicBezTo>
                <a:cubicBezTo>
                  <a:pt x="5228" y="18453"/>
                  <a:pt x="5228" y="18275"/>
                  <a:pt x="5373" y="18275"/>
                </a:cubicBezTo>
                <a:cubicBezTo>
                  <a:pt x="5517" y="18275"/>
                  <a:pt x="5517" y="18431"/>
                  <a:pt x="5662" y="18431"/>
                </a:cubicBezTo>
                <a:cubicBezTo>
                  <a:pt x="5806" y="18431"/>
                  <a:pt x="5806" y="18241"/>
                  <a:pt x="5951" y="18241"/>
                </a:cubicBezTo>
                <a:cubicBezTo>
                  <a:pt x="6095" y="18241"/>
                  <a:pt x="6095" y="18553"/>
                  <a:pt x="6240" y="18553"/>
                </a:cubicBezTo>
                <a:cubicBezTo>
                  <a:pt x="6384" y="18553"/>
                  <a:pt x="6384" y="18297"/>
                  <a:pt x="6529" y="18297"/>
                </a:cubicBezTo>
                <a:cubicBezTo>
                  <a:pt x="6673" y="18297"/>
                  <a:pt x="6673" y="18364"/>
                  <a:pt x="6818" y="18364"/>
                </a:cubicBezTo>
                <a:cubicBezTo>
                  <a:pt x="6963" y="18364"/>
                  <a:pt x="6963" y="18330"/>
                  <a:pt x="7108" y="18330"/>
                </a:cubicBezTo>
                <a:cubicBezTo>
                  <a:pt x="7241" y="18330"/>
                  <a:pt x="7241" y="18453"/>
                  <a:pt x="7385" y="18453"/>
                </a:cubicBezTo>
                <a:cubicBezTo>
                  <a:pt x="7530" y="18453"/>
                  <a:pt x="7530" y="18497"/>
                  <a:pt x="7674" y="18497"/>
                </a:cubicBezTo>
                <a:cubicBezTo>
                  <a:pt x="7819" y="18497"/>
                  <a:pt x="7819" y="18564"/>
                  <a:pt x="7964" y="18564"/>
                </a:cubicBezTo>
                <a:cubicBezTo>
                  <a:pt x="8109" y="18564"/>
                  <a:pt x="8109" y="18297"/>
                  <a:pt x="8253" y="18297"/>
                </a:cubicBezTo>
                <a:cubicBezTo>
                  <a:pt x="8398" y="18297"/>
                  <a:pt x="8398" y="18564"/>
                  <a:pt x="8542" y="18564"/>
                </a:cubicBezTo>
                <a:cubicBezTo>
                  <a:pt x="8687" y="18564"/>
                  <a:pt x="8687" y="18263"/>
                  <a:pt x="8831" y="18263"/>
                </a:cubicBezTo>
                <a:cubicBezTo>
                  <a:pt x="8976" y="18263"/>
                  <a:pt x="8976" y="18520"/>
                  <a:pt x="9120" y="18520"/>
                </a:cubicBezTo>
                <a:cubicBezTo>
                  <a:pt x="9265" y="18520"/>
                  <a:pt x="9265" y="18486"/>
                  <a:pt x="9410" y="18486"/>
                </a:cubicBezTo>
                <a:cubicBezTo>
                  <a:pt x="9555" y="18486"/>
                  <a:pt x="9555" y="18441"/>
                  <a:pt x="9699" y="18441"/>
                </a:cubicBezTo>
                <a:cubicBezTo>
                  <a:pt x="9844" y="18441"/>
                  <a:pt x="9844" y="18408"/>
                  <a:pt x="9988" y="18408"/>
                </a:cubicBezTo>
                <a:cubicBezTo>
                  <a:pt x="10133" y="18408"/>
                  <a:pt x="10133" y="18386"/>
                  <a:pt x="10277" y="18386"/>
                </a:cubicBezTo>
                <a:cubicBezTo>
                  <a:pt x="10410" y="18386"/>
                  <a:pt x="10410" y="18530"/>
                  <a:pt x="10556" y="18530"/>
                </a:cubicBezTo>
                <a:cubicBezTo>
                  <a:pt x="10700" y="18530"/>
                  <a:pt x="10700" y="18508"/>
                  <a:pt x="10845" y="18508"/>
                </a:cubicBezTo>
                <a:cubicBezTo>
                  <a:pt x="10989" y="18508"/>
                  <a:pt x="10989" y="18464"/>
                  <a:pt x="11134" y="18464"/>
                </a:cubicBezTo>
                <a:cubicBezTo>
                  <a:pt x="11278" y="18464"/>
                  <a:pt x="11278" y="18520"/>
                  <a:pt x="11423" y="18520"/>
                </a:cubicBezTo>
                <a:cubicBezTo>
                  <a:pt x="11567" y="18520"/>
                  <a:pt x="11567" y="18464"/>
                  <a:pt x="11712" y="18464"/>
                </a:cubicBezTo>
                <a:cubicBezTo>
                  <a:pt x="11856" y="18464"/>
                  <a:pt x="11856" y="18352"/>
                  <a:pt x="12001" y="18352"/>
                </a:cubicBezTo>
                <a:cubicBezTo>
                  <a:pt x="12146" y="18352"/>
                  <a:pt x="12146" y="18564"/>
                  <a:pt x="12291" y="18564"/>
                </a:cubicBezTo>
                <a:cubicBezTo>
                  <a:pt x="12435" y="18564"/>
                  <a:pt x="12435" y="18453"/>
                  <a:pt x="12580" y="18453"/>
                </a:cubicBezTo>
                <a:cubicBezTo>
                  <a:pt x="12724" y="18453"/>
                  <a:pt x="12724" y="18297"/>
                  <a:pt x="12869" y="18297"/>
                </a:cubicBezTo>
                <a:cubicBezTo>
                  <a:pt x="13002" y="18297"/>
                  <a:pt x="13002" y="18342"/>
                  <a:pt x="13147" y="18342"/>
                </a:cubicBezTo>
                <a:cubicBezTo>
                  <a:pt x="13292" y="18342"/>
                  <a:pt x="13292" y="18297"/>
                  <a:pt x="13436" y="18297"/>
                </a:cubicBezTo>
                <a:cubicBezTo>
                  <a:pt x="13581" y="18297"/>
                  <a:pt x="13581" y="18520"/>
                  <a:pt x="13725" y="18520"/>
                </a:cubicBezTo>
                <a:cubicBezTo>
                  <a:pt x="13870" y="18520"/>
                  <a:pt x="13870" y="18364"/>
                  <a:pt x="14014" y="18364"/>
                </a:cubicBezTo>
                <a:cubicBezTo>
                  <a:pt x="14159" y="18364"/>
                  <a:pt x="14159" y="18263"/>
                  <a:pt x="14303" y="18263"/>
                </a:cubicBezTo>
                <a:cubicBezTo>
                  <a:pt x="14448" y="18263"/>
                  <a:pt x="14448" y="18308"/>
                  <a:pt x="14592" y="18308"/>
                </a:cubicBezTo>
                <a:cubicBezTo>
                  <a:pt x="14737" y="18308"/>
                  <a:pt x="14737" y="18241"/>
                  <a:pt x="14882" y="18241"/>
                </a:cubicBezTo>
                <a:cubicBezTo>
                  <a:pt x="15027" y="18241"/>
                  <a:pt x="15027" y="18464"/>
                  <a:pt x="15171" y="18464"/>
                </a:cubicBezTo>
                <a:cubicBezTo>
                  <a:pt x="15316" y="18464"/>
                  <a:pt x="15316" y="18553"/>
                  <a:pt x="15449" y="18553"/>
                </a:cubicBezTo>
                <a:cubicBezTo>
                  <a:pt x="15593" y="18553"/>
                  <a:pt x="15593" y="18486"/>
                  <a:pt x="15738" y="18486"/>
                </a:cubicBezTo>
                <a:cubicBezTo>
                  <a:pt x="15883" y="18486"/>
                  <a:pt x="15805" y="18386"/>
                  <a:pt x="15905" y="18286"/>
                </a:cubicBezTo>
                <a:cubicBezTo>
                  <a:pt x="16005" y="18186"/>
                  <a:pt x="15850" y="18219"/>
                  <a:pt x="15860" y="18108"/>
                </a:cubicBezTo>
                <a:cubicBezTo>
                  <a:pt x="15860" y="17963"/>
                  <a:pt x="16139" y="17974"/>
                  <a:pt x="16139" y="17830"/>
                </a:cubicBezTo>
                <a:cubicBezTo>
                  <a:pt x="16139" y="17685"/>
                  <a:pt x="15883" y="17685"/>
                  <a:pt x="15883" y="17541"/>
                </a:cubicBezTo>
                <a:cubicBezTo>
                  <a:pt x="15883" y="17396"/>
                  <a:pt x="16038" y="17396"/>
                  <a:pt x="16038" y="17252"/>
                </a:cubicBezTo>
                <a:cubicBezTo>
                  <a:pt x="16038" y="17107"/>
                  <a:pt x="16206" y="17107"/>
                  <a:pt x="16206" y="16962"/>
                </a:cubicBezTo>
                <a:cubicBezTo>
                  <a:pt x="16206" y="16817"/>
                  <a:pt x="16150" y="16817"/>
                  <a:pt x="16150" y="16673"/>
                </a:cubicBezTo>
                <a:cubicBezTo>
                  <a:pt x="16150" y="16528"/>
                  <a:pt x="15927" y="16528"/>
                  <a:pt x="15927" y="16384"/>
                </a:cubicBezTo>
                <a:cubicBezTo>
                  <a:pt x="15927" y="16239"/>
                  <a:pt x="16061" y="16239"/>
                  <a:pt x="16061" y="16095"/>
                </a:cubicBezTo>
                <a:cubicBezTo>
                  <a:pt x="16061" y="15950"/>
                  <a:pt x="16016" y="15950"/>
                  <a:pt x="16016" y="15806"/>
                </a:cubicBezTo>
                <a:cubicBezTo>
                  <a:pt x="16016" y="15661"/>
                  <a:pt x="16194" y="15661"/>
                  <a:pt x="16194" y="15517"/>
                </a:cubicBezTo>
                <a:cubicBezTo>
                  <a:pt x="16194" y="15372"/>
                  <a:pt x="16094" y="15372"/>
                  <a:pt x="16094" y="15227"/>
                </a:cubicBezTo>
                <a:cubicBezTo>
                  <a:pt x="16094" y="15082"/>
                  <a:pt x="15983" y="15082"/>
                  <a:pt x="15983" y="14938"/>
                </a:cubicBezTo>
                <a:cubicBezTo>
                  <a:pt x="15983" y="14793"/>
                  <a:pt x="16016" y="14793"/>
                  <a:pt x="16016" y="14649"/>
                </a:cubicBezTo>
                <a:cubicBezTo>
                  <a:pt x="16016" y="14504"/>
                  <a:pt x="16150" y="14504"/>
                  <a:pt x="16150" y="14360"/>
                </a:cubicBezTo>
                <a:cubicBezTo>
                  <a:pt x="16150" y="14215"/>
                  <a:pt x="16072" y="14215"/>
                  <a:pt x="16072" y="14071"/>
                </a:cubicBezTo>
                <a:cubicBezTo>
                  <a:pt x="16072" y="13926"/>
                  <a:pt x="15961" y="13926"/>
                  <a:pt x="15961" y="13782"/>
                </a:cubicBezTo>
                <a:cubicBezTo>
                  <a:pt x="15961" y="13637"/>
                  <a:pt x="16005" y="13637"/>
                  <a:pt x="16005" y="13492"/>
                </a:cubicBezTo>
                <a:cubicBezTo>
                  <a:pt x="16005" y="13347"/>
                  <a:pt x="15927" y="13347"/>
                  <a:pt x="15927" y="13203"/>
                </a:cubicBezTo>
                <a:cubicBezTo>
                  <a:pt x="15927" y="13058"/>
                  <a:pt x="16194" y="13058"/>
                  <a:pt x="16194" y="12914"/>
                </a:cubicBezTo>
                <a:cubicBezTo>
                  <a:pt x="16194" y="12769"/>
                  <a:pt x="15850" y="12769"/>
                  <a:pt x="15850" y="12625"/>
                </a:cubicBezTo>
                <a:cubicBezTo>
                  <a:pt x="15850" y="12480"/>
                  <a:pt x="15927" y="12480"/>
                  <a:pt x="15927" y="12336"/>
                </a:cubicBezTo>
                <a:cubicBezTo>
                  <a:pt x="15927" y="12191"/>
                  <a:pt x="16105" y="12191"/>
                  <a:pt x="16105" y="12046"/>
                </a:cubicBezTo>
                <a:cubicBezTo>
                  <a:pt x="16105" y="11901"/>
                  <a:pt x="15894" y="11901"/>
                  <a:pt x="15894" y="11757"/>
                </a:cubicBezTo>
                <a:cubicBezTo>
                  <a:pt x="15894" y="11612"/>
                  <a:pt x="15994" y="11612"/>
                  <a:pt x="15994" y="11468"/>
                </a:cubicBezTo>
                <a:cubicBezTo>
                  <a:pt x="15994" y="11323"/>
                  <a:pt x="16161" y="11323"/>
                  <a:pt x="16161" y="11179"/>
                </a:cubicBezTo>
                <a:cubicBezTo>
                  <a:pt x="16161" y="11034"/>
                  <a:pt x="16094" y="11034"/>
                  <a:pt x="16094" y="10890"/>
                </a:cubicBezTo>
                <a:cubicBezTo>
                  <a:pt x="16094" y="10745"/>
                  <a:pt x="15883" y="10745"/>
                  <a:pt x="15883" y="10589"/>
                </a:cubicBezTo>
                <a:cubicBezTo>
                  <a:pt x="15883" y="10445"/>
                  <a:pt x="15949" y="10445"/>
                  <a:pt x="15949" y="10300"/>
                </a:cubicBezTo>
                <a:cubicBezTo>
                  <a:pt x="15949" y="10156"/>
                  <a:pt x="16127" y="10156"/>
                  <a:pt x="16127" y="10011"/>
                </a:cubicBezTo>
                <a:cubicBezTo>
                  <a:pt x="16127" y="9867"/>
                  <a:pt x="16016" y="9867"/>
                  <a:pt x="16016" y="9721"/>
                </a:cubicBezTo>
                <a:lnTo>
                  <a:pt x="16016" y="9432"/>
                </a:lnTo>
                <a:cubicBezTo>
                  <a:pt x="16016" y="9288"/>
                  <a:pt x="15916" y="9288"/>
                  <a:pt x="15916" y="9143"/>
                </a:cubicBezTo>
                <a:cubicBezTo>
                  <a:pt x="15916" y="8999"/>
                  <a:pt x="15961" y="8999"/>
                  <a:pt x="15961" y="8854"/>
                </a:cubicBezTo>
                <a:cubicBezTo>
                  <a:pt x="15961" y="8710"/>
                  <a:pt x="15872" y="8710"/>
                  <a:pt x="15872" y="8565"/>
                </a:cubicBezTo>
                <a:cubicBezTo>
                  <a:pt x="15872" y="8421"/>
                  <a:pt x="16117" y="8421"/>
                  <a:pt x="16117" y="8276"/>
                </a:cubicBezTo>
                <a:cubicBezTo>
                  <a:pt x="16117" y="8131"/>
                  <a:pt x="16105" y="8131"/>
                  <a:pt x="16105" y="7986"/>
                </a:cubicBezTo>
                <a:cubicBezTo>
                  <a:pt x="16105" y="7842"/>
                  <a:pt x="16206" y="7842"/>
                  <a:pt x="16206" y="7697"/>
                </a:cubicBezTo>
                <a:cubicBezTo>
                  <a:pt x="16206" y="7553"/>
                  <a:pt x="15905" y="7553"/>
                  <a:pt x="15905" y="7408"/>
                </a:cubicBezTo>
                <a:cubicBezTo>
                  <a:pt x="15905" y="7264"/>
                  <a:pt x="16083" y="7264"/>
                  <a:pt x="16083" y="7119"/>
                </a:cubicBezTo>
                <a:cubicBezTo>
                  <a:pt x="16083" y="6975"/>
                  <a:pt x="16161" y="6975"/>
                  <a:pt x="16161" y="6830"/>
                </a:cubicBezTo>
                <a:cubicBezTo>
                  <a:pt x="16161" y="6686"/>
                  <a:pt x="16016" y="6686"/>
                  <a:pt x="16016" y="6541"/>
                </a:cubicBezTo>
                <a:cubicBezTo>
                  <a:pt x="16016" y="6396"/>
                  <a:pt x="16161" y="6396"/>
                  <a:pt x="16161" y="6251"/>
                </a:cubicBezTo>
                <a:cubicBezTo>
                  <a:pt x="16161" y="6107"/>
                  <a:pt x="16005" y="6107"/>
                  <a:pt x="16005" y="5962"/>
                </a:cubicBezTo>
                <a:cubicBezTo>
                  <a:pt x="16005" y="5818"/>
                  <a:pt x="15894" y="5818"/>
                  <a:pt x="15894" y="5673"/>
                </a:cubicBezTo>
                <a:cubicBezTo>
                  <a:pt x="15894" y="5529"/>
                  <a:pt x="16183" y="5529"/>
                  <a:pt x="16183" y="5384"/>
                </a:cubicBezTo>
                <a:lnTo>
                  <a:pt x="16183" y="5095"/>
                </a:lnTo>
                <a:cubicBezTo>
                  <a:pt x="16183" y="4951"/>
                  <a:pt x="15939" y="4951"/>
                  <a:pt x="15939" y="4805"/>
                </a:cubicBezTo>
                <a:cubicBezTo>
                  <a:pt x="15939" y="4661"/>
                  <a:pt x="16083" y="4661"/>
                  <a:pt x="16083" y="4516"/>
                </a:cubicBezTo>
                <a:cubicBezTo>
                  <a:pt x="16083" y="4372"/>
                  <a:pt x="15994" y="4372"/>
                  <a:pt x="15994" y="4227"/>
                </a:cubicBezTo>
                <a:cubicBezTo>
                  <a:pt x="15994" y="4083"/>
                  <a:pt x="16172" y="4083"/>
                  <a:pt x="16172" y="3938"/>
                </a:cubicBezTo>
                <a:cubicBezTo>
                  <a:pt x="16172" y="3794"/>
                  <a:pt x="16083" y="3794"/>
                  <a:pt x="16083" y="3649"/>
                </a:cubicBezTo>
                <a:cubicBezTo>
                  <a:pt x="16083" y="3515"/>
                  <a:pt x="16105" y="3515"/>
                  <a:pt x="16105" y="3371"/>
                </a:cubicBezTo>
                <a:cubicBezTo>
                  <a:pt x="16105" y="3226"/>
                  <a:pt x="16172" y="3226"/>
                  <a:pt x="16172" y="3082"/>
                </a:cubicBezTo>
                <a:cubicBezTo>
                  <a:pt x="16172" y="2937"/>
                  <a:pt x="15905" y="2937"/>
                  <a:pt x="15905" y="2793"/>
                </a:cubicBezTo>
                <a:cubicBezTo>
                  <a:pt x="15905" y="2648"/>
                  <a:pt x="16117" y="2648"/>
                  <a:pt x="16117" y="2504"/>
                </a:cubicBezTo>
                <a:cubicBezTo>
                  <a:pt x="16117" y="2359"/>
                  <a:pt x="16206" y="2359"/>
                  <a:pt x="16206" y="2214"/>
                </a:cubicBezTo>
                <a:cubicBezTo>
                  <a:pt x="16206" y="2069"/>
                  <a:pt x="15894" y="2069"/>
                  <a:pt x="15894" y="1925"/>
                </a:cubicBezTo>
                <a:cubicBezTo>
                  <a:pt x="15894" y="1780"/>
                  <a:pt x="16083" y="1780"/>
                  <a:pt x="16083" y="1636"/>
                </a:cubicBezTo>
                <a:cubicBezTo>
                  <a:pt x="16083" y="1491"/>
                  <a:pt x="16028" y="1491"/>
                  <a:pt x="16028" y="1347"/>
                </a:cubicBezTo>
                <a:cubicBezTo>
                  <a:pt x="16028" y="1202"/>
                  <a:pt x="16139" y="1202"/>
                  <a:pt x="16139" y="1058"/>
                </a:cubicBezTo>
                <a:cubicBezTo>
                  <a:pt x="16139" y="913"/>
                  <a:pt x="15983" y="913"/>
                  <a:pt x="15983" y="769"/>
                </a:cubicBezTo>
                <a:cubicBezTo>
                  <a:pt x="15983" y="624"/>
                  <a:pt x="16172" y="624"/>
                  <a:pt x="16172" y="479"/>
                </a:cubicBezTo>
                <a:cubicBezTo>
                  <a:pt x="16172" y="334"/>
                  <a:pt x="16250" y="168"/>
                  <a:pt x="16150" y="67"/>
                </a:cubicBezTo>
                <a:cubicBezTo>
                  <a:pt x="16115" y="37"/>
                  <a:pt x="16076" y="26"/>
                  <a:pt x="16035" y="26"/>
                </a:cubicBezTo>
                <a:cubicBezTo>
                  <a:pt x="15943" y="26"/>
                  <a:pt x="15838" y="79"/>
                  <a:pt x="15738" y="79"/>
                </a:cubicBezTo>
                <a:cubicBezTo>
                  <a:pt x="15593" y="79"/>
                  <a:pt x="15593" y="268"/>
                  <a:pt x="15449" y="268"/>
                </a:cubicBezTo>
                <a:cubicBezTo>
                  <a:pt x="15304" y="268"/>
                  <a:pt x="15304" y="346"/>
                  <a:pt x="15160" y="346"/>
                </a:cubicBezTo>
                <a:cubicBezTo>
                  <a:pt x="15015" y="346"/>
                  <a:pt x="15015" y="334"/>
                  <a:pt x="14871" y="334"/>
                </a:cubicBezTo>
                <a:cubicBezTo>
                  <a:pt x="14726" y="334"/>
                  <a:pt x="14726" y="235"/>
                  <a:pt x="14582" y="235"/>
                </a:cubicBezTo>
                <a:lnTo>
                  <a:pt x="14293" y="235"/>
                </a:lnTo>
                <a:cubicBezTo>
                  <a:pt x="14148" y="235"/>
                  <a:pt x="14148" y="279"/>
                  <a:pt x="14014" y="279"/>
                </a:cubicBezTo>
                <a:cubicBezTo>
                  <a:pt x="13870" y="279"/>
                  <a:pt x="13870" y="90"/>
                  <a:pt x="13725" y="90"/>
                </a:cubicBezTo>
                <a:cubicBezTo>
                  <a:pt x="13581" y="90"/>
                  <a:pt x="13581" y="301"/>
                  <a:pt x="13436" y="301"/>
                </a:cubicBezTo>
                <a:cubicBezTo>
                  <a:pt x="13292" y="301"/>
                  <a:pt x="13292" y="45"/>
                  <a:pt x="13147" y="45"/>
                </a:cubicBezTo>
                <a:cubicBezTo>
                  <a:pt x="13002" y="45"/>
                  <a:pt x="13002" y="324"/>
                  <a:pt x="12857" y="324"/>
                </a:cubicBezTo>
                <a:cubicBezTo>
                  <a:pt x="12713" y="324"/>
                  <a:pt x="12713" y="257"/>
                  <a:pt x="12568" y="257"/>
                </a:cubicBezTo>
                <a:cubicBezTo>
                  <a:pt x="12424" y="257"/>
                  <a:pt x="12424" y="346"/>
                  <a:pt x="12279" y="346"/>
                </a:cubicBezTo>
                <a:cubicBezTo>
                  <a:pt x="12135" y="346"/>
                  <a:pt x="12135" y="112"/>
                  <a:pt x="11990" y="112"/>
                </a:cubicBezTo>
                <a:cubicBezTo>
                  <a:pt x="11846" y="112"/>
                  <a:pt x="11846" y="35"/>
                  <a:pt x="11701" y="35"/>
                </a:cubicBezTo>
                <a:cubicBezTo>
                  <a:pt x="11557" y="35"/>
                  <a:pt x="11557" y="57"/>
                  <a:pt x="11411" y="57"/>
                </a:cubicBezTo>
                <a:cubicBezTo>
                  <a:pt x="11267" y="57"/>
                  <a:pt x="11267" y="79"/>
                  <a:pt x="11122" y="79"/>
                </a:cubicBezTo>
                <a:cubicBezTo>
                  <a:pt x="10978" y="79"/>
                  <a:pt x="10978" y="290"/>
                  <a:pt x="10833" y="290"/>
                </a:cubicBezTo>
                <a:cubicBezTo>
                  <a:pt x="10689" y="290"/>
                  <a:pt x="10689" y="1"/>
                  <a:pt x="10544"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764" name="Google Shape;22764;p37"/>
          <p:cNvSpPr/>
          <p:nvPr/>
        </p:nvSpPr>
        <p:spPr>
          <a:xfrm>
            <a:off x="4829654" y="1587198"/>
            <a:ext cx="1040592" cy="1039107"/>
          </a:xfrm>
          <a:custGeom>
            <a:avLst/>
            <a:gdLst/>
            <a:ahLst/>
            <a:cxnLst/>
            <a:rect l="l" t="t" r="r" b="b"/>
            <a:pathLst>
              <a:path w="16251" h="18597" extrusionOk="0">
                <a:moveTo>
                  <a:pt x="10544" y="1"/>
                </a:moveTo>
                <a:cubicBezTo>
                  <a:pt x="10410" y="1"/>
                  <a:pt x="10410" y="156"/>
                  <a:pt x="10266" y="156"/>
                </a:cubicBezTo>
                <a:cubicBezTo>
                  <a:pt x="10121" y="156"/>
                  <a:pt x="10121" y="57"/>
                  <a:pt x="9977" y="57"/>
                </a:cubicBezTo>
                <a:cubicBezTo>
                  <a:pt x="9832" y="57"/>
                  <a:pt x="9832" y="201"/>
                  <a:pt x="9688" y="201"/>
                </a:cubicBezTo>
                <a:cubicBezTo>
                  <a:pt x="9543" y="201"/>
                  <a:pt x="9543" y="368"/>
                  <a:pt x="9399" y="368"/>
                </a:cubicBezTo>
                <a:cubicBezTo>
                  <a:pt x="9254" y="368"/>
                  <a:pt x="9254" y="201"/>
                  <a:pt x="9110" y="201"/>
                </a:cubicBezTo>
                <a:cubicBezTo>
                  <a:pt x="8965" y="201"/>
                  <a:pt x="8965" y="90"/>
                  <a:pt x="8820" y="90"/>
                </a:cubicBezTo>
                <a:cubicBezTo>
                  <a:pt x="8675" y="90"/>
                  <a:pt x="8675" y="45"/>
                  <a:pt x="8531" y="45"/>
                </a:cubicBezTo>
                <a:cubicBezTo>
                  <a:pt x="8386" y="45"/>
                  <a:pt x="8386" y="101"/>
                  <a:pt x="8242" y="101"/>
                </a:cubicBezTo>
                <a:cubicBezTo>
                  <a:pt x="8097" y="101"/>
                  <a:pt x="8097" y="57"/>
                  <a:pt x="7953" y="57"/>
                </a:cubicBezTo>
                <a:cubicBezTo>
                  <a:pt x="7808" y="57"/>
                  <a:pt x="7808" y="268"/>
                  <a:pt x="7664" y="268"/>
                </a:cubicBezTo>
                <a:cubicBezTo>
                  <a:pt x="7519" y="268"/>
                  <a:pt x="7519" y="134"/>
                  <a:pt x="7375" y="134"/>
                </a:cubicBezTo>
                <a:cubicBezTo>
                  <a:pt x="7230" y="134"/>
                  <a:pt x="7230" y="123"/>
                  <a:pt x="7085" y="123"/>
                </a:cubicBezTo>
                <a:cubicBezTo>
                  <a:pt x="6952" y="123"/>
                  <a:pt x="6952" y="168"/>
                  <a:pt x="6807" y="168"/>
                </a:cubicBezTo>
                <a:cubicBezTo>
                  <a:pt x="6663" y="168"/>
                  <a:pt x="6663" y="223"/>
                  <a:pt x="6518" y="223"/>
                </a:cubicBezTo>
                <a:cubicBezTo>
                  <a:pt x="6374" y="223"/>
                  <a:pt x="6374" y="368"/>
                  <a:pt x="6229" y="368"/>
                </a:cubicBezTo>
                <a:cubicBezTo>
                  <a:pt x="6084" y="368"/>
                  <a:pt x="6084" y="123"/>
                  <a:pt x="5939" y="123"/>
                </a:cubicBezTo>
                <a:cubicBezTo>
                  <a:pt x="5795" y="123"/>
                  <a:pt x="5795" y="146"/>
                  <a:pt x="5650" y="146"/>
                </a:cubicBezTo>
                <a:cubicBezTo>
                  <a:pt x="5506" y="146"/>
                  <a:pt x="5506" y="212"/>
                  <a:pt x="5361" y="212"/>
                </a:cubicBezTo>
                <a:cubicBezTo>
                  <a:pt x="5217" y="212"/>
                  <a:pt x="5217" y="79"/>
                  <a:pt x="5072" y="79"/>
                </a:cubicBezTo>
                <a:cubicBezTo>
                  <a:pt x="4928" y="79"/>
                  <a:pt x="4928" y="257"/>
                  <a:pt x="4783" y="257"/>
                </a:cubicBezTo>
                <a:cubicBezTo>
                  <a:pt x="4639" y="257"/>
                  <a:pt x="4639" y="101"/>
                  <a:pt x="4494" y="101"/>
                </a:cubicBezTo>
                <a:cubicBezTo>
                  <a:pt x="4349" y="101"/>
                  <a:pt x="4349" y="268"/>
                  <a:pt x="4204" y="268"/>
                </a:cubicBezTo>
                <a:cubicBezTo>
                  <a:pt x="4071" y="268"/>
                  <a:pt x="4071" y="235"/>
                  <a:pt x="3927" y="235"/>
                </a:cubicBezTo>
                <a:cubicBezTo>
                  <a:pt x="3782" y="235"/>
                  <a:pt x="3782" y="168"/>
                  <a:pt x="3638" y="168"/>
                </a:cubicBezTo>
                <a:cubicBezTo>
                  <a:pt x="3493" y="168"/>
                  <a:pt x="3493" y="334"/>
                  <a:pt x="3348" y="334"/>
                </a:cubicBezTo>
                <a:cubicBezTo>
                  <a:pt x="3203" y="334"/>
                  <a:pt x="3203" y="201"/>
                  <a:pt x="3059" y="201"/>
                </a:cubicBezTo>
                <a:cubicBezTo>
                  <a:pt x="2914" y="201"/>
                  <a:pt x="2914" y="35"/>
                  <a:pt x="2770" y="35"/>
                </a:cubicBezTo>
                <a:cubicBezTo>
                  <a:pt x="2625" y="35"/>
                  <a:pt x="2625" y="235"/>
                  <a:pt x="2481" y="235"/>
                </a:cubicBezTo>
                <a:cubicBezTo>
                  <a:pt x="2336" y="235"/>
                  <a:pt x="2336" y="90"/>
                  <a:pt x="2192" y="90"/>
                </a:cubicBezTo>
                <a:cubicBezTo>
                  <a:pt x="2047" y="90"/>
                  <a:pt x="2047" y="279"/>
                  <a:pt x="1902" y="279"/>
                </a:cubicBezTo>
                <a:cubicBezTo>
                  <a:pt x="1757" y="279"/>
                  <a:pt x="1757" y="23"/>
                  <a:pt x="1613" y="23"/>
                </a:cubicBezTo>
                <a:lnTo>
                  <a:pt x="1335" y="23"/>
                </a:lnTo>
                <a:cubicBezTo>
                  <a:pt x="1191" y="23"/>
                  <a:pt x="1191" y="156"/>
                  <a:pt x="1046" y="156"/>
                </a:cubicBezTo>
                <a:cubicBezTo>
                  <a:pt x="901" y="156"/>
                  <a:pt x="901" y="67"/>
                  <a:pt x="756" y="67"/>
                </a:cubicBezTo>
                <a:cubicBezTo>
                  <a:pt x="612" y="67"/>
                  <a:pt x="612" y="223"/>
                  <a:pt x="467" y="223"/>
                </a:cubicBezTo>
                <a:cubicBezTo>
                  <a:pt x="350" y="223"/>
                  <a:pt x="246" y="75"/>
                  <a:pt x="158" y="75"/>
                </a:cubicBezTo>
                <a:cubicBezTo>
                  <a:pt x="138" y="75"/>
                  <a:pt x="119" y="83"/>
                  <a:pt x="101" y="101"/>
                </a:cubicBezTo>
                <a:cubicBezTo>
                  <a:pt x="0" y="201"/>
                  <a:pt x="134" y="334"/>
                  <a:pt x="134" y="479"/>
                </a:cubicBezTo>
                <a:cubicBezTo>
                  <a:pt x="134" y="624"/>
                  <a:pt x="67" y="624"/>
                  <a:pt x="67" y="769"/>
                </a:cubicBezTo>
                <a:cubicBezTo>
                  <a:pt x="67" y="913"/>
                  <a:pt x="234" y="913"/>
                  <a:pt x="234" y="1058"/>
                </a:cubicBezTo>
                <a:cubicBezTo>
                  <a:pt x="234" y="1202"/>
                  <a:pt x="78" y="1202"/>
                  <a:pt x="78" y="1347"/>
                </a:cubicBezTo>
                <a:cubicBezTo>
                  <a:pt x="78" y="1491"/>
                  <a:pt x="56" y="1491"/>
                  <a:pt x="56" y="1636"/>
                </a:cubicBezTo>
                <a:cubicBezTo>
                  <a:pt x="56" y="1780"/>
                  <a:pt x="12" y="1780"/>
                  <a:pt x="12" y="1925"/>
                </a:cubicBezTo>
                <a:cubicBezTo>
                  <a:pt x="12" y="2069"/>
                  <a:pt x="334" y="2069"/>
                  <a:pt x="334" y="2214"/>
                </a:cubicBezTo>
                <a:cubicBezTo>
                  <a:pt x="334" y="2359"/>
                  <a:pt x="301" y="2359"/>
                  <a:pt x="301" y="2504"/>
                </a:cubicBezTo>
                <a:cubicBezTo>
                  <a:pt x="301" y="2648"/>
                  <a:pt x="267" y="2648"/>
                  <a:pt x="267" y="2793"/>
                </a:cubicBezTo>
                <a:cubicBezTo>
                  <a:pt x="267" y="2937"/>
                  <a:pt x="279" y="2937"/>
                  <a:pt x="279" y="3082"/>
                </a:cubicBezTo>
                <a:cubicBezTo>
                  <a:pt x="279" y="3226"/>
                  <a:pt x="145" y="3226"/>
                  <a:pt x="145" y="3371"/>
                </a:cubicBezTo>
                <a:cubicBezTo>
                  <a:pt x="145" y="3515"/>
                  <a:pt x="22" y="3515"/>
                  <a:pt x="22" y="3660"/>
                </a:cubicBezTo>
                <a:cubicBezTo>
                  <a:pt x="22" y="3804"/>
                  <a:pt x="134" y="3804"/>
                  <a:pt x="134" y="3950"/>
                </a:cubicBezTo>
                <a:cubicBezTo>
                  <a:pt x="134" y="4094"/>
                  <a:pt x="89" y="4094"/>
                  <a:pt x="89" y="4239"/>
                </a:cubicBezTo>
                <a:cubicBezTo>
                  <a:pt x="89" y="4383"/>
                  <a:pt x="167" y="4383"/>
                  <a:pt x="167" y="4528"/>
                </a:cubicBezTo>
                <a:cubicBezTo>
                  <a:pt x="167" y="4672"/>
                  <a:pt x="267" y="4672"/>
                  <a:pt x="267" y="4817"/>
                </a:cubicBezTo>
                <a:cubicBezTo>
                  <a:pt x="267" y="4961"/>
                  <a:pt x="334" y="4961"/>
                  <a:pt x="334" y="5106"/>
                </a:cubicBezTo>
                <a:cubicBezTo>
                  <a:pt x="334" y="5250"/>
                  <a:pt x="223" y="5250"/>
                  <a:pt x="223" y="5395"/>
                </a:cubicBezTo>
                <a:cubicBezTo>
                  <a:pt x="223" y="5540"/>
                  <a:pt x="101" y="5540"/>
                  <a:pt x="101" y="5685"/>
                </a:cubicBezTo>
                <a:cubicBezTo>
                  <a:pt x="101" y="5829"/>
                  <a:pt x="345" y="5829"/>
                  <a:pt x="345" y="5974"/>
                </a:cubicBezTo>
                <a:cubicBezTo>
                  <a:pt x="345" y="6118"/>
                  <a:pt x="190" y="6118"/>
                  <a:pt x="190" y="6263"/>
                </a:cubicBezTo>
                <a:cubicBezTo>
                  <a:pt x="190" y="6407"/>
                  <a:pt x="156" y="6407"/>
                  <a:pt x="156" y="6552"/>
                </a:cubicBezTo>
                <a:cubicBezTo>
                  <a:pt x="156" y="6696"/>
                  <a:pt x="234" y="6696"/>
                  <a:pt x="234" y="6841"/>
                </a:cubicBezTo>
                <a:cubicBezTo>
                  <a:pt x="234" y="6985"/>
                  <a:pt x="190" y="6985"/>
                  <a:pt x="190" y="7130"/>
                </a:cubicBezTo>
                <a:cubicBezTo>
                  <a:pt x="190" y="7275"/>
                  <a:pt x="111" y="7275"/>
                  <a:pt x="111" y="7420"/>
                </a:cubicBezTo>
                <a:cubicBezTo>
                  <a:pt x="111" y="7564"/>
                  <a:pt x="12" y="7564"/>
                  <a:pt x="12" y="7709"/>
                </a:cubicBezTo>
                <a:cubicBezTo>
                  <a:pt x="12" y="7865"/>
                  <a:pt x="89" y="7865"/>
                  <a:pt x="89" y="8009"/>
                </a:cubicBezTo>
                <a:cubicBezTo>
                  <a:pt x="89" y="8154"/>
                  <a:pt x="223" y="8154"/>
                  <a:pt x="223" y="8298"/>
                </a:cubicBezTo>
                <a:cubicBezTo>
                  <a:pt x="223" y="8443"/>
                  <a:pt x="212" y="8443"/>
                  <a:pt x="212" y="8587"/>
                </a:cubicBezTo>
                <a:cubicBezTo>
                  <a:pt x="212" y="8732"/>
                  <a:pt x="356" y="8732"/>
                  <a:pt x="356" y="8876"/>
                </a:cubicBezTo>
                <a:cubicBezTo>
                  <a:pt x="356" y="9021"/>
                  <a:pt x="123" y="9021"/>
                  <a:pt x="123" y="9165"/>
                </a:cubicBezTo>
                <a:cubicBezTo>
                  <a:pt x="123" y="9310"/>
                  <a:pt x="67" y="9310"/>
                  <a:pt x="67" y="9455"/>
                </a:cubicBezTo>
                <a:cubicBezTo>
                  <a:pt x="67" y="9600"/>
                  <a:pt x="45" y="9600"/>
                  <a:pt x="45" y="9744"/>
                </a:cubicBezTo>
                <a:cubicBezTo>
                  <a:pt x="45" y="9889"/>
                  <a:pt x="190" y="9889"/>
                  <a:pt x="190" y="10033"/>
                </a:cubicBezTo>
                <a:cubicBezTo>
                  <a:pt x="190" y="10178"/>
                  <a:pt x="67" y="10178"/>
                  <a:pt x="67" y="10322"/>
                </a:cubicBezTo>
                <a:lnTo>
                  <a:pt x="67" y="10611"/>
                </a:lnTo>
                <a:cubicBezTo>
                  <a:pt x="67" y="10756"/>
                  <a:pt x="12" y="10756"/>
                  <a:pt x="12" y="10900"/>
                </a:cubicBezTo>
                <a:cubicBezTo>
                  <a:pt x="12" y="11045"/>
                  <a:pt x="334" y="11045"/>
                  <a:pt x="334" y="11190"/>
                </a:cubicBezTo>
                <a:cubicBezTo>
                  <a:pt x="334" y="11335"/>
                  <a:pt x="134" y="11335"/>
                  <a:pt x="134" y="11479"/>
                </a:cubicBezTo>
                <a:cubicBezTo>
                  <a:pt x="134" y="11624"/>
                  <a:pt x="223" y="11624"/>
                  <a:pt x="223" y="11768"/>
                </a:cubicBezTo>
                <a:cubicBezTo>
                  <a:pt x="223" y="11913"/>
                  <a:pt x="200" y="11913"/>
                  <a:pt x="200" y="12057"/>
                </a:cubicBezTo>
                <a:cubicBezTo>
                  <a:pt x="200" y="12202"/>
                  <a:pt x="12" y="12202"/>
                  <a:pt x="12" y="12346"/>
                </a:cubicBezTo>
                <a:cubicBezTo>
                  <a:pt x="12" y="12491"/>
                  <a:pt x="289" y="12491"/>
                  <a:pt x="289" y="12636"/>
                </a:cubicBezTo>
                <a:cubicBezTo>
                  <a:pt x="289" y="12781"/>
                  <a:pt x="345" y="12781"/>
                  <a:pt x="345" y="12925"/>
                </a:cubicBezTo>
                <a:cubicBezTo>
                  <a:pt x="345" y="13070"/>
                  <a:pt x="301" y="13070"/>
                  <a:pt x="301" y="13214"/>
                </a:cubicBezTo>
                <a:cubicBezTo>
                  <a:pt x="301" y="13359"/>
                  <a:pt x="312" y="13359"/>
                  <a:pt x="312" y="13503"/>
                </a:cubicBezTo>
                <a:cubicBezTo>
                  <a:pt x="312" y="13648"/>
                  <a:pt x="267" y="13648"/>
                  <a:pt x="267" y="13792"/>
                </a:cubicBezTo>
                <a:cubicBezTo>
                  <a:pt x="267" y="13937"/>
                  <a:pt x="145" y="13937"/>
                  <a:pt x="145" y="14081"/>
                </a:cubicBezTo>
                <a:cubicBezTo>
                  <a:pt x="145" y="14226"/>
                  <a:pt x="167" y="14226"/>
                  <a:pt x="167" y="14371"/>
                </a:cubicBezTo>
                <a:cubicBezTo>
                  <a:pt x="167" y="14516"/>
                  <a:pt x="312" y="14516"/>
                  <a:pt x="312" y="14660"/>
                </a:cubicBezTo>
                <a:cubicBezTo>
                  <a:pt x="312" y="14805"/>
                  <a:pt x="123" y="14805"/>
                  <a:pt x="123" y="14949"/>
                </a:cubicBezTo>
                <a:cubicBezTo>
                  <a:pt x="123" y="15094"/>
                  <a:pt x="89" y="15094"/>
                  <a:pt x="89" y="15227"/>
                </a:cubicBezTo>
                <a:cubicBezTo>
                  <a:pt x="89" y="15372"/>
                  <a:pt x="78" y="15372"/>
                  <a:pt x="78" y="15517"/>
                </a:cubicBezTo>
                <a:cubicBezTo>
                  <a:pt x="78" y="15661"/>
                  <a:pt x="167" y="15661"/>
                  <a:pt x="167" y="15806"/>
                </a:cubicBezTo>
                <a:cubicBezTo>
                  <a:pt x="167" y="15950"/>
                  <a:pt x="289" y="15950"/>
                  <a:pt x="289" y="16095"/>
                </a:cubicBezTo>
                <a:cubicBezTo>
                  <a:pt x="289" y="16239"/>
                  <a:pt x="345" y="16239"/>
                  <a:pt x="345" y="16384"/>
                </a:cubicBezTo>
                <a:cubicBezTo>
                  <a:pt x="345" y="16528"/>
                  <a:pt x="145" y="16528"/>
                  <a:pt x="145" y="16673"/>
                </a:cubicBezTo>
                <a:cubicBezTo>
                  <a:pt x="145" y="16817"/>
                  <a:pt x="267" y="16817"/>
                  <a:pt x="267" y="16962"/>
                </a:cubicBezTo>
                <a:cubicBezTo>
                  <a:pt x="267" y="17107"/>
                  <a:pt x="89" y="17107"/>
                  <a:pt x="89" y="17252"/>
                </a:cubicBezTo>
                <a:cubicBezTo>
                  <a:pt x="89" y="17396"/>
                  <a:pt x="334" y="17396"/>
                  <a:pt x="334" y="17541"/>
                </a:cubicBezTo>
                <a:cubicBezTo>
                  <a:pt x="334" y="17685"/>
                  <a:pt x="178" y="17685"/>
                  <a:pt x="178" y="17830"/>
                </a:cubicBezTo>
                <a:cubicBezTo>
                  <a:pt x="178" y="17974"/>
                  <a:pt x="134" y="17974"/>
                  <a:pt x="134" y="18119"/>
                </a:cubicBezTo>
                <a:cubicBezTo>
                  <a:pt x="134" y="18263"/>
                  <a:pt x="22" y="18375"/>
                  <a:pt x="123" y="18475"/>
                </a:cubicBezTo>
                <a:cubicBezTo>
                  <a:pt x="205" y="18557"/>
                  <a:pt x="288" y="18564"/>
                  <a:pt x="395" y="18564"/>
                </a:cubicBezTo>
                <a:cubicBezTo>
                  <a:pt x="418" y="18564"/>
                  <a:pt x="442" y="18564"/>
                  <a:pt x="467" y="18564"/>
                </a:cubicBezTo>
                <a:cubicBezTo>
                  <a:pt x="612" y="18564"/>
                  <a:pt x="612" y="18263"/>
                  <a:pt x="756" y="18263"/>
                </a:cubicBezTo>
                <a:cubicBezTo>
                  <a:pt x="901" y="18263"/>
                  <a:pt x="901" y="18453"/>
                  <a:pt x="1046" y="18453"/>
                </a:cubicBezTo>
                <a:cubicBezTo>
                  <a:pt x="1191" y="18453"/>
                  <a:pt x="1191" y="18419"/>
                  <a:pt x="1335" y="18419"/>
                </a:cubicBezTo>
                <a:cubicBezTo>
                  <a:pt x="1480" y="18419"/>
                  <a:pt x="1480" y="18241"/>
                  <a:pt x="1624" y="18241"/>
                </a:cubicBezTo>
                <a:cubicBezTo>
                  <a:pt x="1769" y="18241"/>
                  <a:pt x="1769" y="18431"/>
                  <a:pt x="1913" y="18431"/>
                </a:cubicBezTo>
                <a:cubicBezTo>
                  <a:pt x="2058" y="18431"/>
                  <a:pt x="2058" y="18475"/>
                  <a:pt x="2202" y="18475"/>
                </a:cubicBezTo>
                <a:cubicBezTo>
                  <a:pt x="2347" y="18475"/>
                  <a:pt x="2347" y="18520"/>
                  <a:pt x="2492" y="18520"/>
                </a:cubicBezTo>
                <a:cubicBezTo>
                  <a:pt x="2637" y="18520"/>
                  <a:pt x="2637" y="18230"/>
                  <a:pt x="2781" y="18230"/>
                </a:cubicBezTo>
                <a:cubicBezTo>
                  <a:pt x="2926" y="18230"/>
                  <a:pt x="2926" y="18486"/>
                  <a:pt x="3070" y="18486"/>
                </a:cubicBezTo>
                <a:cubicBezTo>
                  <a:pt x="3215" y="18486"/>
                  <a:pt x="3215" y="18453"/>
                  <a:pt x="3359" y="18453"/>
                </a:cubicBezTo>
                <a:cubicBezTo>
                  <a:pt x="3504" y="18453"/>
                  <a:pt x="3504" y="18597"/>
                  <a:pt x="3638" y="18597"/>
                </a:cubicBezTo>
                <a:cubicBezTo>
                  <a:pt x="3782" y="18597"/>
                  <a:pt x="3782" y="18352"/>
                  <a:pt x="3927" y="18352"/>
                </a:cubicBezTo>
                <a:cubicBezTo>
                  <a:pt x="4071" y="18352"/>
                  <a:pt x="4071" y="18286"/>
                  <a:pt x="4216" y="18286"/>
                </a:cubicBezTo>
                <a:cubicBezTo>
                  <a:pt x="4360" y="18286"/>
                  <a:pt x="4360" y="18342"/>
                  <a:pt x="4505" y="18342"/>
                </a:cubicBezTo>
                <a:cubicBezTo>
                  <a:pt x="4649" y="18342"/>
                  <a:pt x="4649" y="18330"/>
                  <a:pt x="4794" y="18330"/>
                </a:cubicBezTo>
                <a:cubicBezTo>
                  <a:pt x="4938" y="18330"/>
                  <a:pt x="4938" y="18453"/>
                  <a:pt x="5083" y="18453"/>
                </a:cubicBezTo>
                <a:cubicBezTo>
                  <a:pt x="5228" y="18453"/>
                  <a:pt x="5228" y="18275"/>
                  <a:pt x="5373" y="18275"/>
                </a:cubicBezTo>
                <a:cubicBezTo>
                  <a:pt x="5517" y="18275"/>
                  <a:pt x="5517" y="18431"/>
                  <a:pt x="5662" y="18431"/>
                </a:cubicBezTo>
                <a:cubicBezTo>
                  <a:pt x="5806" y="18431"/>
                  <a:pt x="5806" y="18241"/>
                  <a:pt x="5951" y="18241"/>
                </a:cubicBezTo>
                <a:cubicBezTo>
                  <a:pt x="6095" y="18241"/>
                  <a:pt x="6095" y="18553"/>
                  <a:pt x="6240" y="18553"/>
                </a:cubicBezTo>
                <a:cubicBezTo>
                  <a:pt x="6384" y="18553"/>
                  <a:pt x="6384" y="18297"/>
                  <a:pt x="6529" y="18297"/>
                </a:cubicBezTo>
                <a:cubicBezTo>
                  <a:pt x="6673" y="18297"/>
                  <a:pt x="6673" y="18364"/>
                  <a:pt x="6818" y="18364"/>
                </a:cubicBezTo>
                <a:cubicBezTo>
                  <a:pt x="6963" y="18364"/>
                  <a:pt x="6963" y="18330"/>
                  <a:pt x="7108" y="18330"/>
                </a:cubicBezTo>
                <a:cubicBezTo>
                  <a:pt x="7241" y="18330"/>
                  <a:pt x="7241" y="18453"/>
                  <a:pt x="7385" y="18453"/>
                </a:cubicBezTo>
                <a:cubicBezTo>
                  <a:pt x="7530" y="18453"/>
                  <a:pt x="7530" y="18497"/>
                  <a:pt x="7674" y="18497"/>
                </a:cubicBezTo>
                <a:cubicBezTo>
                  <a:pt x="7819" y="18497"/>
                  <a:pt x="7819" y="18564"/>
                  <a:pt x="7964" y="18564"/>
                </a:cubicBezTo>
                <a:cubicBezTo>
                  <a:pt x="8109" y="18564"/>
                  <a:pt x="8109" y="18297"/>
                  <a:pt x="8253" y="18297"/>
                </a:cubicBezTo>
                <a:cubicBezTo>
                  <a:pt x="8398" y="18297"/>
                  <a:pt x="8398" y="18564"/>
                  <a:pt x="8542" y="18564"/>
                </a:cubicBezTo>
                <a:cubicBezTo>
                  <a:pt x="8687" y="18564"/>
                  <a:pt x="8687" y="18263"/>
                  <a:pt x="8831" y="18263"/>
                </a:cubicBezTo>
                <a:cubicBezTo>
                  <a:pt x="8976" y="18263"/>
                  <a:pt x="8976" y="18520"/>
                  <a:pt x="9120" y="18520"/>
                </a:cubicBezTo>
                <a:cubicBezTo>
                  <a:pt x="9265" y="18520"/>
                  <a:pt x="9265" y="18486"/>
                  <a:pt x="9410" y="18486"/>
                </a:cubicBezTo>
                <a:cubicBezTo>
                  <a:pt x="9555" y="18486"/>
                  <a:pt x="9555" y="18441"/>
                  <a:pt x="9699" y="18441"/>
                </a:cubicBezTo>
                <a:cubicBezTo>
                  <a:pt x="9844" y="18441"/>
                  <a:pt x="9844" y="18408"/>
                  <a:pt x="9988" y="18408"/>
                </a:cubicBezTo>
                <a:cubicBezTo>
                  <a:pt x="10133" y="18408"/>
                  <a:pt x="10133" y="18386"/>
                  <a:pt x="10277" y="18386"/>
                </a:cubicBezTo>
                <a:cubicBezTo>
                  <a:pt x="10410" y="18386"/>
                  <a:pt x="10410" y="18530"/>
                  <a:pt x="10556" y="18530"/>
                </a:cubicBezTo>
                <a:cubicBezTo>
                  <a:pt x="10700" y="18530"/>
                  <a:pt x="10700" y="18508"/>
                  <a:pt x="10845" y="18508"/>
                </a:cubicBezTo>
                <a:cubicBezTo>
                  <a:pt x="10989" y="18508"/>
                  <a:pt x="10989" y="18464"/>
                  <a:pt x="11134" y="18464"/>
                </a:cubicBezTo>
                <a:cubicBezTo>
                  <a:pt x="11278" y="18464"/>
                  <a:pt x="11278" y="18520"/>
                  <a:pt x="11423" y="18520"/>
                </a:cubicBezTo>
                <a:cubicBezTo>
                  <a:pt x="11567" y="18520"/>
                  <a:pt x="11567" y="18464"/>
                  <a:pt x="11712" y="18464"/>
                </a:cubicBezTo>
                <a:cubicBezTo>
                  <a:pt x="11856" y="18464"/>
                  <a:pt x="11856" y="18352"/>
                  <a:pt x="12001" y="18352"/>
                </a:cubicBezTo>
                <a:cubicBezTo>
                  <a:pt x="12146" y="18352"/>
                  <a:pt x="12146" y="18564"/>
                  <a:pt x="12291" y="18564"/>
                </a:cubicBezTo>
                <a:cubicBezTo>
                  <a:pt x="12435" y="18564"/>
                  <a:pt x="12435" y="18453"/>
                  <a:pt x="12580" y="18453"/>
                </a:cubicBezTo>
                <a:cubicBezTo>
                  <a:pt x="12724" y="18453"/>
                  <a:pt x="12724" y="18297"/>
                  <a:pt x="12869" y="18297"/>
                </a:cubicBezTo>
                <a:cubicBezTo>
                  <a:pt x="13002" y="18297"/>
                  <a:pt x="13002" y="18342"/>
                  <a:pt x="13147" y="18342"/>
                </a:cubicBezTo>
                <a:cubicBezTo>
                  <a:pt x="13292" y="18342"/>
                  <a:pt x="13292" y="18297"/>
                  <a:pt x="13436" y="18297"/>
                </a:cubicBezTo>
                <a:cubicBezTo>
                  <a:pt x="13581" y="18297"/>
                  <a:pt x="13581" y="18520"/>
                  <a:pt x="13725" y="18520"/>
                </a:cubicBezTo>
                <a:cubicBezTo>
                  <a:pt x="13870" y="18520"/>
                  <a:pt x="13870" y="18364"/>
                  <a:pt x="14014" y="18364"/>
                </a:cubicBezTo>
                <a:cubicBezTo>
                  <a:pt x="14159" y="18364"/>
                  <a:pt x="14159" y="18263"/>
                  <a:pt x="14303" y="18263"/>
                </a:cubicBezTo>
                <a:cubicBezTo>
                  <a:pt x="14448" y="18263"/>
                  <a:pt x="14448" y="18308"/>
                  <a:pt x="14592" y="18308"/>
                </a:cubicBezTo>
                <a:cubicBezTo>
                  <a:pt x="14737" y="18308"/>
                  <a:pt x="14737" y="18241"/>
                  <a:pt x="14882" y="18241"/>
                </a:cubicBezTo>
                <a:cubicBezTo>
                  <a:pt x="15027" y="18241"/>
                  <a:pt x="15027" y="18464"/>
                  <a:pt x="15171" y="18464"/>
                </a:cubicBezTo>
                <a:cubicBezTo>
                  <a:pt x="15316" y="18464"/>
                  <a:pt x="15316" y="18553"/>
                  <a:pt x="15449" y="18553"/>
                </a:cubicBezTo>
                <a:cubicBezTo>
                  <a:pt x="15593" y="18553"/>
                  <a:pt x="15593" y="18486"/>
                  <a:pt x="15738" y="18486"/>
                </a:cubicBezTo>
                <a:cubicBezTo>
                  <a:pt x="15883" y="18486"/>
                  <a:pt x="15805" y="18386"/>
                  <a:pt x="15905" y="18286"/>
                </a:cubicBezTo>
                <a:cubicBezTo>
                  <a:pt x="16005" y="18186"/>
                  <a:pt x="15850" y="18219"/>
                  <a:pt x="15860" y="18108"/>
                </a:cubicBezTo>
                <a:cubicBezTo>
                  <a:pt x="15860" y="17963"/>
                  <a:pt x="16139" y="17974"/>
                  <a:pt x="16139" y="17830"/>
                </a:cubicBezTo>
                <a:cubicBezTo>
                  <a:pt x="16139" y="17685"/>
                  <a:pt x="15883" y="17685"/>
                  <a:pt x="15883" y="17541"/>
                </a:cubicBezTo>
                <a:cubicBezTo>
                  <a:pt x="15883" y="17396"/>
                  <a:pt x="16038" y="17396"/>
                  <a:pt x="16038" y="17252"/>
                </a:cubicBezTo>
                <a:cubicBezTo>
                  <a:pt x="16038" y="17107"/>
                  <a:pt x="16206" y="17107"/>
                  <a:pt x="16206" y="16962"/>
                </a:cubicBezTo>
                <a:cubicBezTo>
                  <a:pt x="16206" y="16817"/>
                  <a:pt x="16150" y="16817"/>
                  <a:pt x="16150" y="16673"/>
                </a:cubicBezTo>
                <a:cubicBezTo>
                  <a:pt x="16150" y="16528"/>
                  <a:pt x="15927" y="16528"/>
                  <a:pt x="15927" y="16384"/>
                </a:cubicBezTo>
                <a:cubicBezTo>
                  <a:pt x="15927" y="16239"/>
                  <a:pt x="16061" y="16239"/>
                  <a:pt x="16061" y="16095"/>
                </a:cubicBezTo>
                <a:cubicBezTo>
                  <a:pt x="16061" y="15950"/>
                  <a:pt x="16016" y="15950"/>
                  <a:pt x="16016" y="15806"/>
                </a:cubicBezTo>
                <a:cubicBezTo>
                  <a:pt x="16016" y="15661"/>
                  <a:pt x="16194" y="15661"/>
                  <a:pt x="16194" y="15517"/>
                </a:cubicBezTo>
                <a:cubicBezTo>
                  <a:pt x="16194" y="15372"/>
                  <a:pt x="16094" y="15372"/>
                  <a:pt x="16094" y="15227"/>
                </a:cubicBezTo>
                <a:cubicBezTo>
                  <a:pt x="16094" y="15082"/>
                  <a:pt x="15983" y="15082"/>
                  <a:pt x="15983" y="14938"/>
                </a:cubicBezTo>
                <a:cubicBezTo>
                  <a:pt x="15983" y="14793"/>
                  <a:pt x="16016" y="14793"/>
                  <a:pt x="16016" y="14649"/>
                </a:cubicBezTo>
                <a:cubicBezTo>
                  <a:pt x="16016" y="14504"/>
                  <a:pt x="16150" y="14504"/>
                  <a:pt x="16150" y="14360"/>
                </a:cubicBezTo>
                <a:cubicBezTo>
                  <a:pt x="16150" y="14215"/>
                  <a:pt x="16072" y="14215"/>
                  <a:pt x="16072" y="14071"/>
                </a:cubicBezTo>
                <a:cubicBezTo>
                  <a:pt x="16072" y="13926"/>
                  <a:pt x="15961" y="13926"/>
                  <a:pt x="15961" y="13782"/>
                </a:cubicBezTo>
                <a:cubicBezTo>
                  <a:pt x="15961" y="13637"/>
                  <a:pt x="16005" y="13637"/>
                  <a:pt x="16005" y="13492"/>
                </a:cubicBezTo>
                <a:cubicBezTo>
                  <a:pt x="16005" y="13347"/>
                  <a:pt x="15927" y="13347"/>
                  <a:pt x="15927" y="13203"/>
                </a:cubicBezTo>
                <a:cubicBezTo>
                  <a:pt x="15927" y="13058"/>
                  <a:pt x="16194" y="13058"/>
                  <a:pt x="16194" y="12914"/>
                </a:cubicBezTo>
                <a:cubicBezTo>
                  <a:pt x="16194" y="12769"/>
                  <a:pt x="15850" y="12769"/>
                  <a:pt x="15850" y="12625"/>
                </a:cubicBezTo>
                <a:cubicBezTo>
                  <a:pt x="15850" y="12480"/>
                  <a:pt x="15927" y="12480"/>
                  <a:pt x="15927" y="12336"/>
                </a:cubicBezTo>
                <a:cubicBezTo>
                  <a:pt x="15927" y="12191"/>
                  <a:pt x="16105" y="12191"/>
                  <a:pt x="16105" y="12046"/>
                </a:cubicBezTo>
                <a:cubicBezTo>
                  <a:pt x="16105" y="11901"/>
                  <a:pt x="15894" y="11901"/>
                  <a:pt x="15894" y="11757"/>
                </a:cubicBezTo>
                <a:cubicBezTo>
                  <a:pt x="15894" y="11612"/>
                  <a:pt x="15994" y="11612"/>
                  <a:pt x="15994" y="11468"/>
                </a:cubicBezTo>
                <a:cubicBezTo>
                  <a:pt x="15994" y="11323"/>
                  <a:pt x="16161" y="11323"/>
                  <a:pt x="16161" y="11179"/>
                </a:cubicBezTo>
                <a:cubicBezTo>
                  <a:pt x="16161" y="11034"/>
                  <a:pt x="16094" y="11034"/>
                  <a:pt x="16094" y="10890"/>
                </a:cubicBezTo>
                <a:cubicBezTo>
                  <a:pt x="16094" y="10745"/>
                  <a:pt x="15883" y="10745"/>
                  <a:pt x="15883" y="10589"/>
                </a:cubicBezTo>
                <a:cubicBezTo>
                  <a:pt x="15883" y="10445"/>
                  <a:pt x="15949" y="10445"/>
                  <a:pt x="15949" y="10300"/>
                </a:cubicBezTo>
                <a:cubicBezTo>
                  <a:pt x="15949" y="10156"/>
                  <a:pt x="16127" y="10156"/>
                  <a:pt x="16127" y="10011"/>
                </a:cubicBezTo>
                <a:cubicBezTo>
                  <a:pt x="16127" y="9867"/>
                  <a:pt x="16016" y="9867"/>
                  <a:pt x="16016" y="9721"/>
                </a:cubicBezTo>
                <a:lnTo>
                  <a:pt x="16016" y="9432"/>
                </a:lnTo>
                <a:cubicBezTo>
                  <a:pt x="16016" y="9288"/>
                  <a:pt x="15916" y="9288"/>
                  <a:pt x="15916" y="9143"/>
                </a:cubicBezTo>
                <a:cubicBezTo>
                  <a:pt x="15916" y="8999"/>
                  <a:pt x="15961" y="8999"/>
                  <a:pt x="15961" y="8854"/>
                </a:cubicBezTo>
                <a:cubicBezTo>
                  <a:pt x="15961" y="8710"/>
                  <a:pt x="15872" y="8710"/>
                  <a:pt x="15872" y="8565"/>
                </a:cubicBezTo>
                <a:cubicBezTo>
                  <a:pt x="15872" y="8421"/>
                  <a:pt x="16117" y="8421"/>
                  <a:pt x="16117" y="8276"/>
                </a:cubicBezTo>
                <a:cubicBezTo>
                  <a:pt x="16117" y="8131"/>
                  <a:pt x="16105" y="8131"/>
                  <a:pt x="16105" y="7986"/>
                </a:cubicBezTo>
                <a:cubicBezTo>
                  <a:pt x="16105" y="7842"/>
                  <a:pt x="16206" y="7842"/>
                  <a:pt x="16206" y="7697"/>
                </a:cubicBezTo>
                <a:cubicBezTo>
                  <a:pt x="16206" y="7553"/>
                  <a:pt x="15905" y="7553"/>
                  <a:pt x="15905" y="7408"/>
                </a:cubicBezTo>
                <a:cubicBezTo>
                  <a:pt x="15905" y="7264"/>
                  <a:pt x="16083" y="7264"/>
                  <a:pt x="16083" y="7119"/>
                </a:cubicBezTo>
                <a:cubicBezTo>
                  <a:pt x="16083" y="6975"/>
                  <a:pt x="16161" y="6975"/>
                  <a:pt x="16161" y="6830"/>
                </a:cubicBezTo>
                <a:cubicBezTo>
                  <a:pt x="16161" y="6686"/>
                  <a:pt x="16016" y="6686"/>
                  <a:pt x="16016" y="6541"/>
                </a:cubicBezTo>
                <a:cubicBezTo>
                  <a:pt x="16016" y="6396"/>
                  <a:pt x="16161" y="6396"/>
                  <a:pt x="16161" y="6251"/>
                </a:cubicBezTo>
                <a:cubicBezTo>
                  <a:pt x="16161" y="6107"/>
                  <a:pt x="16005" y="6107"/>
                  <a:pt x="16005" y="5962"/>
                </a:cubicBezTo>
                <a:cubicBezTo>
                  <a:pt x="16005" y="5818"/>
                  <a:pt x="15894" y="5818"/>
                  <a:pt x="15894" y="5673"/>
                </a:cubicBezTo>
                <a:cubicBezTo>
                  <a:pt x="15894" y="5529"/>
                  <a:pt x="16183" y="5529"/>
                  <a:pt x="16183" y="5384"/>
                </a:cubicBezTo>
                <a:lnTo>
                  <a:pt x="16183" y="5095"/>
                </a:lnTo>
                <a:cubicBezTo>
                  <a:pt x="16183" y="4951"/>
                  <a:pt x="15939" y="4951"/>
                  <a:pt x="15939" y="4805"/>
                </a:cubicBezTo>
                <a:cubicBezTo>
                  <a:pt x="15939" y="4661"/>
                  <a:pt x="16083" y="4661"/>
                  <a:pt x="16083" y="4516"/>
                </a:cubicBezTo>
                <a:cubicBezTo>
                  <a:pt x="16083" y="4372"/>
                  <a:pt x="15994" y="4372"/>
                  <a:pt x="15994" y="4227"/>
                </a:cubicBezTo>
                <a:cubicBezTo>
                  <a:pt x="15994" y="4083"/>
                  <a:pt x="16172" y="4083"/>
                  <a:pt x="16172" y="3938"/>
                </a:cubicBezTo>
                <a:cubicBezTo>
                  <a:pt x="16172" y="3794"/>
                  <a:pt x="16083" y="3794"/>
                  <a:pt x="16083" y="3649"/>
                </a:cubicBezTo>
                <a:cubicBezTo>
                  <a:pt x="16083" y="3515"/>
                  <a:pt x="16105" y="3515"/>
                  <a:pt x="16105" y="3371"/>
                </a:cubicBezTo>
                <a:cubicBezTo>
                  <a:pt x="16105" y="3226"/>
                  <a:pt x="16172" y="3226"/>
                  <a:pt x="16172" y="3082"/>
                </a:cubicBezTo>
                <a:cubicBezTo>
                  <a:pt x="16172" y="2937"/>
                  <a:pt x="15905" y="2937"/>
                  <a:pt x="15905" y="2793"/>
                </a:cubicBezTo>
                <a:cubicBezTo>
                  <a:pt x="15905" y="2648"/>
                  <a:pt x="16117" y="2648"/>
                  <a:pt x="16117" y="2504"/>
                </a:cubicBezTo>
                <a:cubicBezTo>
                  <a:pt x="16117" y="2359"/>
                  <a:pt x="16206" y="2359"/>
                  <a:pt x="16206" y="2214"/>
                </a:cubicBezTo>
                <a:cubicBezTo>
                  <a:pt x="16206" y="2069"/>
                  <a:pt x="15894" y="2069"/>
                  <a:pt x="15894" y="1925"/>
                </a:cubicBezTo>
                <a:cubicBezTo>
                  <a:pt x="15894" y="1780"/>
                  <a:pt x="16083" y="1780"/>
                  <a:pt x="16083" y="1636"/>
                </a:cubicBezTo>
                <a:cubicBezTo>
                  <a:pt x="16083" y="1491"/>
                  <a:pt x="16028" y="1491"/>
                  <a:pt x="16028" y="1347"/>
                </a:cubicBezTo>
                <a:cubicBezTo>
                  <a:pt x="16028" y="1202"/>
                  <a:pt x="16139" y="1202"/>
                  <a:pt x="16139" y="1058"/>
                </a:cubicBezTo>
                <a:cubicBezTo>
                  <a:pt x="16139" y="913"/>
                  <a:pt x="15983" y="913"/>
                  <a:pt x="15983" y="769"/>
                </a:cubicBezTo>
                <a:cubicBezTo>
                  <a:pt x="15983" y="624"/>
                  <a:pt x="16172" y="624"/>
                  <a:pt x="16172" y="479"/>
                </a:cubicBezTo>
                <a:cubicBezTo>
                  <a:pt x="16172" y="334"/>
                  <a:pt x="16250" y="168"/>
                  <a:pt x="16150" y="67"/>
                </a:cubicBezTo>
                <a:cubicBezTo>
                  <a:pt x="16115" y="37"/>
                  <a:pt x="16076" y="26"/>
                  <a:pt x="16035" y="26"/>
                </a:cubicBezTo>
                <a:cubicBezTo>
                  <a:pt x="15943" y="26"/>
                  <a:pt x="15838" y="79"/>
                  <a:pt x="15738" y="79"/>
                </a:cubicBezTo>
                <a:cubicBezTo>
                  <a:pt x="15593" y="79"/>
                  <a:pt x="15593" y="268"/>
                  <a:pt x="15449" y="268"/>
                </a:cubicBezTo>
                <a:cubicBezTo>
                  <a:pt x="15304" y="268"/>
                  <a:pt x="15304" y="346"/>
                  <a:pt x="15160" y="346"/>
                </a:cubicBezTo>
                <a:cubicBezTo>
                  <a:pt x="15015" y="346"/>
                  <a:pt x="15015" y="334"/>
                  <a:pt x="14871" y="334"/>
                </a:cubicBezTo>
                <a:cubicBezTo>
                  <a:pt x="14726" y="334"/>
                  <a:pt x="14726" y="235"/>
                  <a:pt x="14582" y="235"/>
                </a:cubicBezTo>
                <a:lnTo>
                  <a:pt x="14293" y="235"/>
                </a:lnTo>
                <a:cubicBezTo>
                  <a:pt x="14148" y="235"/>
                  <a:pt x="14148" y="279"/>
                  <a:pt x="14014" y="279"/>
                </a:cubicBezTo>
                <a:cubicBezTo>
                  <a:pt x="13870" y="279"/>
                  <a:pt x="13870" y="90"/>
                  <a:pt x="13725" y="90"/>
                </a:cubicBezTo>
                <a:cubicBezTo>
                  <a:pt x="13581" y="90"/>
                  <a:pt x="13581" y="301"/>
                  <a:pt x="13436" y="301"/>
                </a:cubicBezTo>
                <a:cubicBezTo>
                  <a:pt x="13292" y="301"/>
                  <a:pt x="13292" y="45"/>
                  <a:pt x="13147" y="45"/>
                </a:cubicBezTo>
                <a:cubicBezTo>
                  <a:pt x="13002" y="45"/>
                  <a:pt x="13002" y="324"/>
                  <a:pt x="12857" y="324"/>
                </a:cubicBezTo>
                <a:cubicBezTo>
                  <a:pt x="12713" y="324"/>
                  <a:pt x="12713" y="257"/>
                  <a:pt x="12568" y="257"/>
                </a:cubicBezTo>
                <a:cubicBezTo>
                  <a:pt x="12424" y="257"/>
                  <a:pt x="12424" y="346"/>
                  <a:pt x="12279" y="346"/>
                </a:cubicBezTo>
                <a:cubicBezTo>
                  <a:pt x="12135" y="346"/>
                  <a:pt x="12135" y="112"/>
                  <a:pt x="11990" y="112"/>
                </a:cubicBezTo>
                <a:cubicBezTo>
                  <a:pt x="11846" y="112"/>
                  <a:pt x="11846" y="35"/>
                  <a:pt x="11701" y="35"/>
                </a:cubicBezTo>
                <a:cubicBezTo>
                  <a:pt x="11557" y="35"/>
                  <a:pt x="11557" y="57"/>
                  <a:pt x="11411" y="57"/>
                </a:cubicBezTo>
                <a:cubicBezTo>
                  <a:pt x="11267" y="57"/>
                  <a:pt x="11267" y="79"/>
                  <a:pt x="11122" y="79"/>
                </a:cubicBezTo>
                <a:cubicBezTo>
                  <a:pt x="10978" y="79"/>
                  <a:pt x="10978" y="290"/>
                  <a:pt x="10833" y="290"/>
                </a:cubicBezTo>
                <a:cubicBezTo>
                  <a:pt x="10689" y="290"/>
                  <a:pt x="10689" y="1"/>
                  <a:pt x="10544"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grpSp>
        <p:nvGrpSpPr>
          <p:cNvPr id="22765" name="Google Shape;22765;p37"/>
          <p:cNvGrpSpPr/>
          <p:nvPr/>
        </p:nvGrpSpPr>
        <p:grpSpPr>
          <a:xfrm flipH="1">
            <a:off x="1486828" y="1432763"/>
            <a:ext cx="617302" cy="446877"/>
            <a:chOff x="6359935" y="3334530"/>
            <a:chExt cx="185498" cy="134282"/>
          </a:xfrm>
        </p:grpSpPr>
        <p:sp>
          <p:nvSpPr>
            <p:cNvPr id="22766" name="Google Shape;22766;p37"/>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solidFill>
              <a:srgbClr val="EBB0B0">
                <a:alpha val="55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767" name="Google Shape;22767;p37"/>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solidFill>
              <a:srgbClr val="EBB0B0">
                <a:alpha val="55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768" name="Google Shape;22768;p37"/>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solidFill>
              <a:srgbClr val="EBB0B0">
                <a:alpha val="55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grpSp>
      <p:grpSp>
        <p:nvGrpSpPr>
          <p:cNvPr id="22769" name="Google Shape;22769;p37"/>
          <p:cNvGrpSpPr/>
          <p:nvPr/>
        </p:nvGrpSpPr>
        <p:grpSpPr>
          <a:xfrm rot="10800000">
            <a:off x="4681916" y="1432763"/>
            <a:ext cx="617302" cy="446877"/>
            <a:chOff x="6359935" y="3334530"/>
            <a:chExt cx="185498" cy="134282"/>
          </a:xfrm>
        </p:grpSpPr>
        <p:sp>
          <p:nvSpPr>
            <p:cNvPr id="22770" name="Google Shape;22770;p37"/>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771" name="Google Shape;22771;p37"/>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772" name="Google Shape;22772;p37"/>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grpSp>
      <p:grpSp>
        <p:nvGrpSpPr>
          <p:cNvPr id="22773" name="Google Shape;22773;p37"/>
          <p:cNvGrpSpPr/>
          <p:nvPr/>
        </p:nvGrpSpPr>
        <p:grpSpPr>
          <a:xfrm rot="10800000">
            <a:off x="5400678" y="3744088"/>
            <a:ext cx="617302" cy="446877"/>
            <a:chOff x="6359935" y="3334530"/>
            <a:chExt cx="185498" cy="134282"/>
          </a:xfrm>
        </p:grpSpPr>
        <p:sp>
          <p:nvSpPr>
            <p:cNvPr id="22774" name="Google Shape;22774;p37"/>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solidFill>
              <a:srgbClr val="EBB0B0">
                <a:alpha val="55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775" name="Google Shape;22775;p37"/>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solidFill>
              <a:srgbClr val="EBB0B0">
                <a:alpha val="55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776" name="Google Shape;22776;p37"/>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solidFill>
              <a:srgbClr val="EBB0B0">
                <a:alpha val="55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grpSp>
      <p:grpSp>
        <p:nvGrpSpPr>
          <p:cNvPr id="22777" name="Google Shape;22777;p37"/>
          <p:cNvGrpSpPr/>
          <p:nvPr/>
        </p:nvGrpSpPr>
        <p:grpSpPr>
          <a:xfrm>
            <a:off x="1217613" y="1883591"/>
            <a:ext cx="449474" cy="446323"/>
            <a:chOff x="-64781025" y="3361050"/>
            <a:chExt cx="317425" cy="315200"/>
          </a:xfrm>
        </p:grpSpPr>
        <p:sp>
          <p:nvSpPr>
            <p:cNvPr id="22778" name="Google Shape;22778;p37"/>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779" name="Google Shape;22779;p37"/>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780" name="Google Shape;22780;p37"/>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781" name="Google Shape;22781;p37"/>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grpSp>
      <p:grpSp>
        <p:nvGrpSpPr>
          <p:cNvPr id="22782" name="Google Shape;22782;p37"/>
          <p:cNvGrpSpPr/>
          <p:nvPr/>
        </p:nvGrpSpPr>
        <p:grpSpPr>
          <a:xfrm>
            <a:off x="1222074" y="3300018"/>
            <a:ext cx="440553" cy="448518"/>
            <a:chOff x="-62148800" y="3377700"/>
            <a:chExt cx="311125" cy="316750"/>
          </a:xfrm>
        </p:grpSpPr>
        <p:sp>
          <p:nvSpPr>
            <p:cNvPr id="22783" name="Google Shape;22783;p37"/>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784" name="Google Shape;22784;p37"/>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grpSp>
      <p:grpSp>
        <p:nvGrpSpPr>
          <p:cNvPr id="22785" name="Google Shape;22785;p37"/>
          <p:cNvGrpSpPr/>
          <p:nvPr/>
        </p:nvGrpSpPr>
        <p:grpSpPr>
          <a:xfrm>
            <a:off x="5124647" y="1882564"/>
            <a:ext cx="450607" cy="448376"/>
            <a:chOff x="-63679950" y="3360375"/>
            <a:chExt cx="318225" cy="316650"/>
          </a:xfrm>
        </p:grpSpPr>
        <p:sp>
          <p:nvSpPr>
            <p:cNvPr id="22786" name="Google Shape;22786;p37"/>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787" name="Google Shape;22787;p37"/>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788" name="Google Shape;22788;p37"/>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789" name="Google Shape;22789;p37"/>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grpSp>
      <p:grpSp>
        <p:nvGrpSpPr>
          <p:cNvPr id="22790" name="Google Shape;22790;p37"/>
          <p:cNvGrpSpPr/>
          <p:nvPr/>
        </p:nvGrpSpPr>
        <p:grpSpPr>
          <a:xfrm>
            <a:off x="5125762" y="3299523"/>
            <a:ext cx="448376" cy="449509"/>
            <a:chOff x="-61784125" y="3377700"/>
            <a:chExt cx="316650" cy="317450"/>
          </a:xfrm>
        </p:grpSpPr>
        <p:sp>
          <p:nvSpPr>
            <p:cNvPr id="22791" name="Google Shape;22791;p37"/>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792" name="Google Shape;22792;p37"/>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793" name="Google Shape;22793;p37"/>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794" name="Google Shape;22794;p37"/>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795" name="Google Shape;22795;p37"/>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796" name="Google Shape;22796;p37"/>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797" name="Google Shape;22797;p37"/>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grpSp>
    </p:spTree>
    <p:extLst>
      <p:ext uri="{BB962C8B-B14F-4D97-AF65-F5344CB8AC3E}">
        <p14:creationId xmlns:p14="http://schemas.microsoft.com/office/powerpoint/2010/main" val="3591669573"/>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2702"/>
        <p:cNvGrpSpPr/>
        <p:nvPr/>
      </p:nvGrpSpPr>
      <p:grpSpPr>
        <a:xfrm>
          <a:off x="0" y="0"/>
          <a:ext cx="0" cy="0"/>
          <a:chOff x="0" y="0"/>
          <a:chExt cx="0" cy="0"/>
        </a:xfrm>
      </p:grpSpPr>
      <p:sp>
        <p:nvSpPr>
          <p:cNvPr id="22706" name="Google Shape;22706;p36"/>
          <p:cNvSpPr txBox="1">
            <a:spLocks noGrp="1"/>
          </p:cNvSpPr>
          <p:nvPr>
            <p:ph type="title"/>
          </p:nvPr>
        </p:nvSpPr>
        <p:spPr>
          <a:xfrm>
            <a:off x="720000" y="540000"/>
            <a:ext cx="7704000" cy="477600"/>
          </a:xfrm>
          <a:prstGeom prst="rect">
            <a:avLst/>
          </a:prstGeom>
        </p:spPr>
        <p:txBody>
          <a:bodyPr spcFirstLastPara="1" wrap="square" lIns="91425" tIns="0" rIns="91425" bIns="0" anchor="t" anchorCtr="0">
            <a:noAutofit/>
          </a:bodyPr>
          <a:lstStyle/>
          <a:p>
            <a:pPr marL="0" lvl="0" indent="0" algn="ctr" rtl="0">
              <a:spcBef>
                <a:spcPts val="0"/>
              </a:spcBef>
              <a:spcAft>
                <a:spcPts val="0"/>
              </a:spcAft>
              <a:buNone/>
            </a:pPr>
            <a:r>
              <a:rPr lang="en" dirty="0">
                <a:latin typeface="Cambria" panose="02040503050406030204" pitchFamily="18" charset="0"/>
                <a:ea typeface="Cambria" panose="02040503050406030204" pitchFamily="18" charset="0"/>
              </a:rPr>
              <a:t>Bố cục</a:t>
            </a:r>
            <a:endParaRPr dirty="0">
              <a:latin typeface="Cambria" panose="02040503050406030204" pitchFamily="18" charset="0"/>
              <a:ea typeface="Cambria" panose="02040503050406030204" pitchFamily="18" charset="0"/>
            </a:endParaRPr>
          </a:p>
        </p:txBody>
      </p:sp>
      <p:sp>
        <p:nvSpPr>
          <p:cNvPr id="22707" name="Google Shape;22707;p36"/>
          <p:cNvSpPr txBox="1">
            <a:spLocks noGrp="1"/>
          </p:cNvSpPr>
          <p:nvPr>
            <p:ph type="subTitle" idx="1"/>
          </p:nvPr>
        </p:nvSpPr>
        <p:spPr>
          <a:xfrm>
            <a:off x="775690" y="2651174"/>
            <a:ext cx="2372700" cy="387000"/>
          </a:xfrm>
          <a:prstGeom prst="rect">
            <a:avLst/>
          </a:prstGeom>
        </p:spPr>
        <p:txBody>
          <a:bodyPr spcFirstLastPara="1" wrap="square" lIns="91425" tIns="0" rIns="91425" bIns="0" anchor="t" anchorCtr="0">
            <a:noAutofit/>
          </a:bodyPr>
          <a:lstStyle/>
          <a:p>
            <a:pPr marL="0" lvl="0" indent="0" algn="ctr" rtl="0">
              <a:spcBef>
                <a:spcPts val="0"/>
              </a:spcBef>
              <a:spcAft>
                <a:spcPts val="1200"/>
              </a:spcAft>
              <a:buNone/>
            </a:pPr>
            <a:r>
              <a:rPr lang="en-US" dirty="0" err="1">
                <a:latin typeface="Cambria" panose="02040503050406030204" pitchFamily="18" charset="0"/>
                <a:ea typeface="Cambria" panose="02040503050406030204" pitchFamily="18" charset="0"/>
              </a:rPr>
              <a:t>Phần</a:t>
            </a:r>
            <a:r>
              <a:rPr lang="en-US" dirty="0">
                <a:latin typeface="Cambria" panose="02040503050406030204" pitchFamily="18" charset="0"/>
                <a:ea typeface="Cambria" panose="02040503050406030204" pitchFamily="18" charset="0"/>
              </a:rPr>
              <a:t> 1</a:t>
            </a:r>
            <a:endParaRPr dirty="0">
              <a:latin typeface="Cambria" panose="02040503050406030204" pitchFamily="18" charset="0"/>
              <a:ea typeface="Cambria" panose="02040503050406030204" pitchFamily="18" charset="0"/>
            </a:endParaRPr>
          </a:p>
        </p:txBody>
      </p:sp>
      <p:sp>
        <p:nvSpPr>
          <p:cNvPr id="22708" name="Google Shape;22708;p36"/>
          <p:cNvSpPr txBox="1">
            <a:spLocks noGrp="1"/>
          </p:cNvSpPr>
          <p:nvPr>
            <p:ph type="subTitle" idx="2"/>
          </p:nvPr>
        </p:nvSpPr>
        <p:spPr>
          <a:xfrm>
            <a:off x="775690" y="3101799"/>
            <a:ext cx="2372700" cy="558900"/>
          </a:xfrm>
          <a:prstGeom prst="rect">
            <a:avLst/>
          </a:prstGeom>
        </p:spPr>
        <p:txBody>
          <a:bodyPr spcFirstLastPara="1" wrap="square" lIns="91425" tIns="0" rIns="91425" bIns="0" anchor="t" anchorCtr="0">
            <a:noAutofit/>
          </a:bodyPr>
          <a:lstStyle/>
          <a:p>
            <a:pPr marL="0" lvl="0" indent="0" algn="ctr" rtl="0">
              <a:spcBef>
                <a:spcPts val="0"/>
              </a:spcBef>
              <a:spcAft>
                <a:spcPts val="1200"/>
              </a:spcAft>
              <a:buNone/>
            </a:pPr>
            <a:r>
              <a:rPr lang="en" dirty="0">
                <a:latin typeface="Cambria" panose="02040503050406030204" pitchFamily="18" charset="0"/>
                <a:ea typeface="Cambria" panose="02040503050406030204" pitchFamily="18" charset="0"/>
              </a:rPr>
              <a:t>Tình cảm của con người đối với mùa xuân</a:t>
            </a:r>
            <a:endParaRPr dirty="0">
              <a:latin typeface="Cambria" panose="02040503050406030204" pitchFamily="18" charset="0"/>
              <a:ea typeface="Cambria" panose="02040503050406030204" pitchFamily="18" charset="0"/>
            </a:endParaRPr>
          </a:p>
        </p:txBody>
      </p:sp>
      <p:sp>
        <p:nvSpPr>
          <p:cNvPr id="22709" name="Google Shape;22709;p36"/>
          <p:cNvSpPr txBox="1">
            <a:spLocks noGrp="1"/>
          </p:cNvSpPr>
          <p:nvPr>
            <p:ph type="subTitle" idx="3"/>
          </p:nvPr>
        </p:nvSpPr>
        <p:spPr>
          <a:xfrm>
            <a:off x="3439515" y="2651174"/>
            <a:ext cx="2372700" cy="387000"/>
          </a:xfrm>
          <a:prstGeom prst="rect">
            <a:avLst/>
          </a:prstGeom>
        </p:spPr>
        <p:txBody>
          <a:bodyPr spcFirstLastPara="1" wrap="square" lIns="91425" tIns="0" rIns="91425" bIns="0" anchor="t" anchorCtr="0">
            <a:noAutofit/>
          </a:bodyPr>
          <a:lstStyle/>
          <a:p>
            <a:pPr marL="0" lvl="0" indent="0" algn="ctr" rtl="0">
              <a:spcBef>
                <a:spcPts val="0"/>
              </a:spcBef>
              <a:spcAft>
                <a:spcPts val="1200"/>
              </a:spcAft>
              <a:buNone/>
            </a:pPr>
            <a:r>
              <a:rPr lang="en" dirty="0">
                <a:latin typeface="Cambria" panose="02040503050406030204" pitchFamily="18" charset="0"/>
                <a:ea typeface="Cambria" panose="02040503050406030204" pitchFamily="18" charset="0"/>
              </a:rPr>
              <a:t>Phần 2</a:t>
            </a:r>
            <a:endParaRPr dirty="0">
              <a:latin typeface="Cambria" panose="02040503050406030204" pitchFamily="18" charset="0"/>
              <a:ea typeface="Cambria" panose="02040503050406030204" pitchFamily="18" charset="0"/>
            </a:endParaRPr>
          </a:p>
        </p:txBody>
      </p:sp>
      <p:sp>
        <p:nvSpPr>
          <p:cNvPr id="22710" name="Google Shape;22710;p36"/>
          <p:cNvSpPr txBox="1">
            <a:spLocks noGrp="1"/>
          </p:cNvSpPr>
          <p:nvPr>
            <p:ph type="subTitle" idx="4"/>
          </p:nvPr>
        </p:nvSpPr>
        <p:spPr>
          <a:xfrm>
            <a:off x="3439515" y="3101799"/>
            <a:ext cx="2372700" cy="558900"/>
          </a:xfrm>
          <a:prstGeom prst="rect">
            <a:avLst/>
          </a:prstGeom>
        </p:spPr>
        <p:txBody>
          <a:bodyPr spcFirstLastPara="1" wrap="square" lIns="91425" tIns="0" rIns="91425" bIns="0" anchor="t" anchorCtr="0">
            <a:noAutofit/>
          </a:bodyPr>
          <a:lstStyle/>
          <a:p>
            <a:pPr marL="0" lvl="0" indent="0" algn="ctr" rtl="0">
              <a:spcBef>
                <a:spcPts val="0"/>
              </a:spcBef>
              <a:spcAft>
                <a:spcPts val="1200"/>
              </a:spcAft>
              <a:buNone/>
            </a:pPr>
            <a:r>
              <a:rPr lang="en" dirty="0">
                <a:latin typeface="Cambria" panose="02040503050406030204" pitchFamily="18" charset="0"/>
                <a:ea typeface="Cambria" panose="02040503050406030204" pitchFamily="18" charset="0"/>
              </a:rPr>
              <a:t>Không gian đặc trưng của mùa xuân miền Bắc</a:t>
            </a:r>
            <a:endParaRPr dirty="0">
              <a:latin typeface="Cambria" panose="02040503050406030204" pitchFamily="18" charset="0"/>
              <a:ea typeface="Cambria" panose="02040503050406030204" pitchFamily="18" charset="0"/>
            </a:endParaRPr>
          </a:p>
        </p:txBody>
      </p:sp>
      <p:sp>
        <p:nvSpPr>
          <p:cNvPr id="22711" name="Google Shape;22711;p36"/>
          <p:cNvSpPr txBox="1">
            <a:spLocks noGrp="1"/>
          </p:cNvSpPr>
          <p:nvPr>
            <p:ph type="subTitle" idx="5"/>
          </p:nvPr>
        </p:nvSpPr>
        <p:spPr>
          <a:xfrm>
            <a:off x="6103340" y="2651174"/>
            <a:ext cx="2372700" cy="387000"/>
          </a:xfrm>
          <a:prstGeom prst="rect">
            <a:avLst/>
          </a:prstGeom>
        </p:spPr>
        <p:txBody>
          <a:bodyPr spcFirstLastPara="1" wrap="square" lIns="91425" tIns="0" rIns="91425" bIns="0" anchor="t" anchorCtr="0">
            <a:noAutofit/>
          </a:bodyPr>
          <a:lstStyle/>
          <a:p>
            <a:pPr marL="0" lvl="0" indent="0" algn="ctr" rtl="0">
              <a:spcBef>
                <a:spcPts val="0"/>
              </a:spcBef>
              <a:spcAft>
                <a:spcPts val="1200"/>
              </a:spcAft>
              <a:buNone/>
            </a:pPr>
            <a:r>
              <a:rPr lang="en" dirty="0">
                <a:latin typeface="Cambria" panose="02040503050406030204" pitchFamily="18" charset="0"/>
                <a:ea typeface="Cambria" panose="02040503050406030204" pitchFamily="18" charset="0"/>
              </a:rPr>
              <a:t>Phần 3</a:t>
            </a:r>
            <a:endParaRPr dirty="0">
              <a:latin typeface="Cambria" panose="02040503050406030204" pitchFamily="18" charset="0"/>
              <a:ea typeface="Cambria" panose="02040503050406030204" pitchFamily="18" charset="0"/>
            </a:endParaRPr>
          </a:p>
        </p:txBody>
      </p:sp>
      <p:sp>
        <p:nvSpPr>
          <p:cNvPr id="22712" name="Google Shape;22712;p36"/>
          <p:cNvSpPr txBox="1">
            <a:spLocks noGrp="1"/>
          </p:cNvSpPr>
          <p:nvPr>
            <p:ph type="subTitle" idx="6"/>
          </p:nvPr>
        </p:nvSpPr>
        <p:spPr>
          <a:xfrm>
            <a:off x="6103340" y="3101799"/>
            <a:ext cx="2372700" cy="558900"/>
          </a:xfrm>
          <a:prstGeom prst="rect">
            <a:avLst/>
          </a:prstGeom>
        </p:spPr>
        <p:txBody>
          <a:bodyPr spcFirstLastPara="1" wrap="square" lIns="91425" tIns="0" rIns="91425" bIns="0" anchor="t" anchorCtr="0">
            <a:noAutofit/>
          </a:bodyPr>
          <a:lstStyle/>
          <a:p>
            <a:pPr marL="0" lvl="0" indent="0" algn="ctr" rtl="0">
              <a:spcBef>
                <a:spcPts val="0"/>
              </a:spcBef>
              <a:spcAft>
                <a:spcPts val="1200"/>
              </a:spcAft>
              <a:buNone/>
            </a:pPr>
            <a:r>
              <a:rPr lang="en" dirty="0">
                <a:latin typeface="Cambria" panose="02040503050406030204" pitchFamily="18" charset="0"/>
                <a:ea typeface="Cambria" panose="02040503050406030204" pitchFamily="18" charset="0"/>
              </a:rPr>
              <a:t>Cảnh sắc mùa xuân sau rằm Tháng Giêng</a:t>
            </a:r>
            <a:endParaRPr dirty="0">
              <a:latin typeface="Cambria" panose="02040503050406030204" pitchFamily="18" charset="0"/>
              <a:ea typeface="Cambria" panose="02040503050406030204" pitchFamily="18" charset="0"/>
            </a:endParaRPr>
          </a:p>
        </p:txBody>
      </p:sp>
      <p:grpSp>
        <p:nvGrpSpPr>
          <p:cNvPr id="3" name="Group 2">
            <a:extLst>
              <a:ext uri="{FF2B5EF4-FFF2-40B4-BE49-F238E27FC236}">
                <a16:creationId xmlns:a16="http://schemas.microsoft.com/office/drawing/2014/main" id="{1AF68CAD-EABA-4B19-ABF5-7507B733E169}"/>
              </a:ext>
            </a:extLst>
          </p:cNvPr>
          <p:cNvGrpSpPr/>
          <p:nvPr/>
        </p:nvGrpSpPr>
        <p:grpSpPr>
          <a:xfrm>
            <a:off x="3965834" y="1342622"/>
            <a:ext cx="1178506" cy="1109667"/>
            <a:chOff x="3965834" y="1342622"/>
            <a:chExt cx="1178506" cy="1109667"/>
          </a:xfrm>
        </p:grpSpPr>
        <p:sp>
          <p:nvSpPr>
            <p:cNvPr id="22704" name="Google Shape;22704;p36"/>
            <p:cNvSpPr/>
            <p:nvPr/>
          </p:nvSpPr>
          <p:spPr>
            <a:xfrm>
              <a:off x="4103748" y="1342622"/>
              <a:ext cx="1040592" cy="1039107"/>
            </a:xfrm>
            <a:custGeom>
              <a:avLst/>
              <a:gdLst/>
              <a:ahLst/>
              <a:cxnLst/>
              <a:rect l="l" t="t" r="r" b="b"/>
              <a:pathLst>
                <a:path w="16251" h="18597" extrusionOk="0">
                  <a:moveTo>
                    <a:pt x="10544" y="1"/>
                  </a:moveTo>
                  <a:cubicBezTo>
                    <a:pt x="10410" y="1"/>
                    <a:pt x="10410" y="156"/>
                    <a:pt x="10266" y="156"/>
                  </a:cubicBezTo>
                  <a:cubicBezTo>
                    <a:pt x="10121" y="156"/>
                    <a:pt x="10121" y="57"/>
                    <a:pt x="9977" y="57"/>
                  </a:cubicBezTo>
                  <a:cubicBezTo>
                    <a:pt x="9832" y="57"/>
                    <a:pt x="9832" y="201"/>
                    <a:pt x="9688" y="201"/>
                  </a:cubicBezTo>
                  <a:cubicBezTo>
                    <a:pt x="9543" y="201"/>
                    <a:pt x="9543" y="368"/>
                    <a:pt x="9399" y="368"/>
                  </a:cubicBezTo>
                  <a:cubicBezTo>
                    <a:pt x="9254" y="368"/>
                    <a:pt x="9254" y="201"/>
                    <a:pt x="9110" y="201"/>
                  </a:cubicBezTo>
                  <a:cubicBezTo>
                    <a:pt x="8965" y="201"/>
                    <a:pt x="8965" y="90"/>
                    <a:pt x="8820" y="90"/>
                  </a:cubicBezTo>
                  <a:cubicBezTo>
                    <a:pt x="8675" y="90"/>
                    <a:pt x="8675" y="45"/>
                    <a:pt x="8531" y="45"/>
                  </a:cubicBezTo>
                  <a:cubicBezTo>
                    <a:pt x="8386" y="45"/>
                    <a:pt x="8386" y="101"/>
                    <a:pt x="8242" y="101"/>
                  </a:cubicBezTo>
                  <a:cubicBezTo>
                    <a:pt x="8097" y="101"/>
                    <a:pt x="8097" y="57"/>
                    <a:pt x="7953" y="57"/>
                  </a:cubicBezTo>
                  <a:cubicBezTo>
                    <a:pt x="7808" y="57"/>
                    <a:pt x="7808" y="268"/>
                    <a:pt x="7664" y="268"/>
                  </a:cubicBezTo>
                  <a:cubicBezTo>
                    <a:pt x="7519" y="268"/>
                    <a:pt x="7519" y="134"/>
                    <a:pt x="7375" y="134"/>
                  </a:cubicBezTo>
                  <a:cubicBezTo>
                    <a:pt x="7230" y="134"/>
                    <a:pt x="7230" y="123"/>
                    <a:pt x="7085" y="123"/>
                  </a:cubicBezTo>
                  <a:cubicBezTo>
                    <a:pt x="6952" y="123"/>
                    <a:pt x="6952" y="168"/>
                    <a:pt x="6807" y="168"/>
                  </a:cubicBezTo>
                  <a:cubicBezTo>
                    <a:pt x="6663" y="168"/>
                    <a:pt x="6663" y="223"/>
                    <a:pt x="6518" y="223"/>
                  </a:cubicBezTo>
                  <a:cubicBezTo>
                    <a:pt x="6374" y="223"/>
                    <a:pt x="6374" y="368"/>
                    <a:pt x="6229" y="368"/>
                  </a:cubicBezTo>
                  <a:cubicBezTo>
                    <a:pt x="6084" y="368"/>
                    <a:pt x="6084" y="123"/>
                    <a:pt x="5939" y="123"/>
                  </a:cubicBezTo>
                  <a:cubicBezTo>
                    <a:pt x="5795" y="123"/>
                    <a:pt x="5795" y="146"/>
                    <a:pt x="5650" y="146"/>
                  </a:cubicBezTo>
                  <a:cubicBezTo>
                    <a:pt x="5506" y="146"/>
                    <a:pt x="5506" y="212"/>
                    <a:pt x="5361" y="212"/>
                  </a:cubicBezTo>
                  <a:cubicBezTo>
                    <a:pt x="5217" y="212"/>
                    <a:pt x="5217" y="79"/>
                    <a:pt x="5072" y="79"/>
                  </a:cubicBezTo>
                  <a:cubicBezTo>
                    <a:pt x="4928" y="79"/>
                    <a:pt x="4928" y="257"/>
                    <a:pt x="4783" y="257"/>
                  </a:cubicBezTo>
                  <a:cubicBezTo>
                    <a:pt x="4639" y="257"/>
                    <a:pt x="4639" y="101"/>
                    <a:pt x="4494" y="101"/>
                  </a:cubicBezTo>
                  <a:cubicBezTo>
                    <a:pt x="4349" y="101"/>
                    <a:pt x="4349" y="268"/>
                    <a:pt x="4204" y="268"/>
                  </a:cubicBezTo>
                  <a:cubicBezTo>
                    <a:pt x="4071" y="268"/>
                    <a:pt x="4071" y="235"/>
                    <a:pt x="3927" y="235"/>
                  </a:cubicBezTo>
                  <a:cubicBezTo>
                    <a:pt x="3782" y="235"/>
                    <a:pt x="3782" y="168"/>
                    <a:pt x="3638" y="168"/>
                  </a:cubicBezTo>
                  <a:cubicBezTo>
                    <a:pt x="3493" y="168"/>
                    <a:pt x="3493" y="334"/>
                    <a:pt x="3348" y="334"/>
                  </a:cubicBezTo>
                  <a:cubicBezTo>
                    <a:pt x="3203" y="334"/>
                    <a:pt x="3203" y="201"/>
                    <a:pt x="3059" y="201"/>
                  </a:cubicBezTo>
                  <a:cubicBezTo>
                    <a:pt x="2914" y="201"/>
                    <a:pt x="2914" y="35"/>
                    <a:pt x="2770" y="35"/>
                  </a:cubicBezTo>
                  <a:cubicBezTo>
                    <a:pt x="2625" y="35"/>
                    <a:pt x="2625" y="235"/>
                    <a:pt x="2481" y="235"/>
                  </a:cubicBezTo>
                  <a:cubicBezTo>
                    <a:pt x="2336" y="235"/>
                    <a:pt x="2336" y="90"/>
                    <a:pt x="2192" y="90"/>
                  </a:cubicBezTo>
                  <a:cubicBezTo>
                    <a:pt x="2047" y="90"/>
                    <a:pt x="2047" y="279"/>
                    <a:pt x="1902" y="279"/>
                  </a:cubicBezTo>
                  <a:cubicBezTo>
                    <a:pt x="1757" y="279"/>
                    <a:pt x="1757" y="23"/>
                    <a:pt x="1613" y="23"/>
                  </a:cubicBezTo>
                  <a:lnTo>
                    <a:pt x="1335" y="23"/>
                  </a:lnTo>
                  <a:cubicBezTo>
                    <a:pt x="1191" y="23"/>
                    <a:pt x="1191" y="156"/>
                    <a:pt x="1046" y="156"/>
                  </a:cubicBezTo>
                  <a:cubicBezTo>
                    <a:pt x="901" y="156"/>
                    <a:pt x="901" y="67"/>
                    <a:pt x="756" y="67"/>
                  </a:cubicBezTo>
                  <a:cubicBezTo>
                    <a:pt x="612" y="67"/>
                    <a:pt x="612" y="223"/>
                    <a:pt x="467" y="223"/>
                  </a:cubicBezTo>
                  <a:cubicBezTo>
                    <a:pt x="350" y="223"/>
                    <a:pt x="246" y="75"/>
                    <a:pt x="158" y="75"/>
                  </a:cubicBezTo>
                  <a:cubicBezTo>
                    <a:pt x="138" y="75"/>
                    <a:pt x="119" y="83"/>
                    <a:pt x="101" y="101"/>
                  </a:cubicBezTo>
                  <a:cubicBezTo>
                    <a:pt x="0" y="201"/>
                    <a:pt x="134" y="334"/>
                    <a:pt x="134" y="479"/>
                  </a:cubicBezTo>
                  <a:cubicBezTo>
                    <a:pt x="134" y="624"/>
                    <a:pt x="67" y="624"/>
                    <a:pt x="67" y="769"/>
                  </a:cubicBezTo>
                  <a:cubicBezTo>
                    <a:pt x="67" y="913"/>
                    <a:pt x="234" y="913"/>
                    <a:pt x="234" y="1058"/>
                  </a:cubicBezTo>
                  <a:cubicBezTo>
                    <a:pt x="234" y="1202"/>
                    <a:pt x="78" y="1202"/>
                    <a:pt x="78" y="1347"/>
                  </a:cubicBezTo>
                  <a:cubicBezTo>
                    <a:pt x="78" y="1491"/>
                    <a:pt x="56" y="1491"/>
                    <a:pt x="56" y="1636"/>
                  </a:cubicBezTo>
                  <a:cubicBezTo>
                    <a:pt x="56" y="1780"/>
                    <a:pt x="12" y="1780"/>
                    <a:pt x="12" y="1925"/>
                  </a:cubicBezTo>
                  <a:cubicBezTo>
                    <a:pt x="12" y="2069"/>
                    <a:pt x="334" y="2069"/>
                    <a:pt x="334" y="2214"/>
                  </a:cubicBezTo>
                  <a:cubicBezTo>
                    <a:pt x="334" y="2359"/>
                    <a:pt x="301" y="2359"/>
                    <a:pt x="301" y="2504"/>
                  </a:cubicBezTo>
                  <a:cubicBezTo>
                    <a:pt x="301" y="2648"/>
                    <a:pt x="267" y="2648"/>
                    <a:pt x="267" y="2793"/>
                  </a:cubicBezTo>
                  <a:cubicBezTo>
                    <a:pt x="267" y="2937"/>
                    <a:pt x="279" y="2937"/>
                    <a:pt x="279" y="3082"/>
                  </a:cubicBezTo>
                  <a:cubicBezTo>
                    <a:pt x="279" y="3226"/>
                    <a:pt x="145" y="3226"/>
                    <a:pt x="145" y="3371"/>
                  </a:cubicBezTo>
                  <a:cubicBezTo>
                    <a:pt x="145" y="3515"/>
                    <a:pt x="22" y="3515"/>
                    <a:pt x="22" y="3660"/>
                  </a:cubicBezTo>
                  <a:cubicBezTo>
                    <a:pt x="22" y="3804"/>
                    <a:pt x="134" y="3804"/>
                    <a:pt x="134" y="3950"/>
                  </a:cubicBezTo>
                  <a:cubicBezTo>
                    <a:pt x="134" y="4094"/>
                    <a:pt x="89" y="4094"/>
                    <a:pt x="89" y="4239"/>
                  </a:cubicBezTo>
                  <a:cubicBezTo>
                    <a:pt x="89" y="4383"/>
                    <a:pt x="167" y="4383"/>
                    <a:pt x="167" y="4528"/>
                  </a:cubicBezTo>
                  <a:cubicBezTo>
                    <a:pt x="167" y="4672"/>
                    <a:pt x="267" y="4672"/>
                    <a:pt x="267" y="4817"/>
                  </a:cubicBezTo>
                  <a:cubicBezTo>
                    <a:pt x="267" y="4961"/>
                    <a:pt x="334" y="4961"/>
                    <a:pt x="334" y="5106"/>
                  </a:cubicBezTo>
                  <a:cubicBezTo>
                    <a:pt x="334" y="5250"/>
                    <a:pt x="223" y="5250"/>
                    <a:pt x="223" y="5395"/>
                  </a:cubicBezTo>
                  <a:cubicBezTo>
                    <a:pt x="223" y="5540"/>
                    <a:pt x="101" y="5540"/>
                    <a:pt x="101" y="5685"/>
                  </a:cubicBezTo>
                  <a:cubicBezTo>
                    <a:pt x="101" y="5829"/>
                    <a:pt x="345" y="5829"/>
                    <a:pt x="345" y="5974"/>
                  </a:cubicBezTo>
                  <a:cubicBezTo>
                    <a:pt x="345" y="6118"/>
                    <a:pt x="190" y="6118"/>
                    <a:pt x="190" y="6263"/>
                  </a:cubicBezTo>
                  <a:cubicBezTo>
                    <a:pt x="190" y="6407"/>
                    <a:pt x="156" y="6407"/>
                    <a:pt x="156" y="6552"/>
                  </a:cubicBezTo>
                  <a:cubicBezTo>
                    <a:pt x="156" y="6696"/>
                    <a:pt x="234" y="6696"/>
                    <a:pt x="234" y="6841"/>
                  </a:cubicBezTo>
                  <a:cubicBezTo>
                    <a:pt x="234" y="6985"/>
                    <a:pt x="190" y="6985"/>
                    <a:pt x="190" y="7130"/>
                  </a:cubicBezTo>
                  <a:cubicBezTo>
                    <a:pt x="190" y="7275"/>
                    <a:pt x="111" y="7275"/>
                    <a:pt x="111" y="7420"/>
                  </a:cubicBezTo>
                  <a:cubicBezTo>
                    <a:pt x="111" y="7564"/>
                    <a:pt x="12" y="7564"/>
                    <a:pt x="12" y="7709"/>
                  </a:cubicBezTo>
                  <a:cubicBezTo>
                    <a:pt x="12" y="7865"/>
                    <a:pt x="89" y="7865"/>
                    <a:pt x="89" y="8009"/>
                  </a:cubicBezTo>
                  <a:cubicBezTo>
                    <a:pt x="89" y="8154"/>
                    <a:pt x="223" y="8154"/>
                    <a:pt x="223" y="8298"/>
                  </a:cubicBezTo>
                  <a:cubicBezTo>
                    <a:pt x="223" y="8443"/>
                    <a:pt x="212" y="8443"/>
                    <a:pt x="212" y="8587"/>
                  </a:cubicBezTo>
                  <a:cubicBezTo>
                    <a:pt x="212" y="8732"/>
                    <a:pt x="356" y="8732"/>
                    <a:pt x="356" y="8876"/>
                  </a:cubicBezTo>
                  <a:cubicBezTo>
                    <a:pt x="356" y="9021"/>
                    <a:pt x="123" y="9021"/>
                    <a:pt x="123" y="9165"/>
                  </a:cubicBezTo>
                  <a:cubicBezTo>
                    <a:pt x="123" y="9310"/>
                    <a:pt x="67" y="9310"/>
                    <a:pt x="67" y="9455"/>
                  </a:cubicBezTo>
                  <a:cubicBezTo>
                    <a:pt x="67" y="9600"/>
                    <a:pt x="45" y="9600"/>
                    <a:pt x="45" y="9744"/>
                  </a:cubicBezTo>
                  <a:cubicBezTo>
                    <a:pt x="45" y="9889"/>
                    <a:pt x="190" y="9889"/>
                    <a:pt x="190" y="10033"/>
                  </a:cubicBezTo>
                  <a:cubicBezTo>
                    <a:pt x="190" y="10178"/>
                    <a:pt x="67" y="10178"/>
                    <a:pt x="67" y="10322"/>
                  </a:cubicBezTo>
                  <a:lnTo>
                    <a:pt x="67" y="10611"/>
                  </a:lnTo>
                  <a:cubicBezTo>
                    <a:pt x="67" y="10756"/>
                    <a:pt x="12" y="10756"/>
                    <a:pt x="12" y="10900"/>
                  </a:cubicBezTo>
                  <a:cubicBezTo>
                    <a:pt x="12" y="11045"/>
                    <a:pt x="334" y="11045"/>
                    <a:pt x="334" y="11190"/>
                  </a:cubicBezTo>
                  <a:cubicBezTo>
                    <a:pt x="334" y="11335"/>
                    <a:pt x="134" y="11335"/>
                    <a:pt x="134" y="11479"/>
                  </a:cubicBezTo>
                  <a:cubicBezTo>
                    <a:pt x="134" y="11624"/>
                    <a:pt x="223" y="11624"/>
                    <a:pt x="223" y="11768"/>
                  </a:cubicBezTo>
                  <a:cubicBezTo>
                    <a:pt x="223" y="11913"/>
                    <a:pt x="200" y="11913"/>
                    <a:pt x="200" y="12057"/>
                  </a:cubicBezTo>
                  <a:cubicBezTo>
                    <a:pt x="200" y="12202"/>
                    <a:pt x="12" y="12202"/>
                    <a:pt x="12" y="12346"/>
                  </a:cubicBezTo>
                  <a:cubicBezTo>
                    <a:pt x="12" y="12491"/>
                    <a:pt x="289" y="12491"/>
                    <a:pt x="289" y="12636"/>
                  </a:cubicBezTo>
                  <a:cubicBezTo>
                    <a:pt x="289" y="12781"/>
                    <a:pt x="345" y="12781"/>
                    <a:pt x="345" y="12925"/>
                  </a:cubicBezTo>
                  <a:cubicBezTo>
                    <a:pt x="345" y="13070"/>
                    <a:pt x="301" y="13070"/>
                    <a:pt x="301" y="13214"/>
                  </a:cubicBezTo>
                  <a:cubicBezTo>
                    <a:pt x="301" y="13359"/>
                    <a:pt x="312" y="13359"/>
                    <a:pt x="312" y="13503"/>
                  </a:cubicBezTo>
                  <a:cubicBezTo>
                    <a:pt x="312" y="13648"/>
                    <a:pt x="267" y="13648"/>
                    <a:pt x="267" y="13792"/>
                  </a:cubicBezTo>
                  <a:cubicBezTo>
                    <a:pt x="267" y="13937"/>
                    <a:pt x="145" y="13937"/>
                    <a:pt x="145" y="14081"/>
                  </a:cubicBezTo>
                  <a:cubicBezTo>
                    <a:pt x="145" y="14226"/>
                    <a:pt x="167" y="14226"/>
                    <a:pt x="167" y="14371"/>
                  </a:cubicBezTo>
                  <a:cubicBezTo>
                    <a:pt x="167" y="14516"/>
                    <a:pt x="312" y="14516"/>
                    <a:pt x="312" y="14660"/>
                  </a:cubicBezTo>
                  <a:cubicBezTo>
                    <a:pt x="312" y="14805"/>
                    <a:pt x="123" y="14805"/>
                    <a:pt x="123" y="14949"/>
                  </a:cubicBezTo>
                  <a:cubicBezTo>
                    <a:pt x="123" y="15094"/>
                    <a:pt x="89" y="15094"/>
                    <a:pt x="89" y="15227"/>
                  </a:cubicBezTo>
                  <a:cubicBezTo>
                    <a:pt x="89" y="15372"/>
                    <a:pt x="78" y="15372"/>
                    <a:pt x="78" y="15517"/>
                  </a:cubicBezTo>
                  <a:cubicBezTo>
                    <a:pt x="78" y="15661"/>
                    <a:pt x="167" y="15661"/>
                    <a:pt x="167" y="15806"/>
                  </a:cubicBezTo>
                  <a:cubicBezTo>
                    <a:pt x="167" y="15950"/>
                    <a:pt x="289" y="15950"/>
                    <a:pt x="289" y="16095"/>
                  </a:cubicBezTo>
                  <a:cubicBezTo>
                    <a:pt x="289" y="16239"/>
                    <a:pt x="345" y="16239"/>
                    <a:pt x="345" y="16384"/>
                  </a:cubicBezTo>
                  <a:cubicBezTo>
                    <a:pt x="345" y="16528"/>
                    <a:pt x="145" y="16528"/>
                    <a:pt x="145" y="16673"/>
                  </a:cubicBezTo>
                  <a:cubicBezTo>
                    <a:pt x="145" y="16817"/>
                    <a:pt x="267" y="16817"/>
                    <a:pt x="267" y="16962"/>
                  </a:cubicBezTo>
                  <a:cubicBezTo>
                    <a:pt x="267" y="17107"/>
                    <a:pt x="89" y="17107"/>
                    <a:pt x="89" y="17252"/>
                  </a:cubicBezTo>
                  <a:cubicBezTo>
                    <a:pt x="89" y="17396"/>
                    <a:pt x="334" y="17396"/>
                    <a:pt x="334" y="17541"/>
                  </a:cubicBezTo>
                  <a:cubicBezTo>
                    <a:pt x="334" y="17685"/>
                    <a:pt x="178" y="17685"/>
                    <a:pt x="178" y="17830"/>
                  </a:cubicBezTo>
                  <a:cubicBezTo>
                    <a:pt x="178" y="17974"/>
                    <a:pt x="134" y="17974"/>
                    <a:pt x="134" y="18119"/>
                  </a:cubicBezTo>
                  <a:cubicBezTo>
                    <a:pt x="134" y="18263"/>
                    <a:pt x="22" y="18375"/>
                    <a:pt x="123" y="18475"/>
                  </a:cubicBezTo>
                  <a:cubicBezTo>
                    <a:pt x="205" y="18557"/>
                    <a:pt x="288" y="18564"/>
                    <a:pt x="395" y="18564"/>
                  </a:cubicBezTo>
                  <a:cubicBezTo>
                    <a:pt x="418" y="18564"/>
                    <a:pt x="442" y="18564"/>
                    <a:pt x="467" y="18564"/>
                  </a:cubicBezTo>
                  <a:cubicBezTo>
                    <a:pt x="612" y="18564"/>
                    <a:pt x="612" y="18263"/>
                    <a:pt x="756" y="18263"/>
                  </a:cubicBezTo>
                  <a:cubicBezTo>
                    <a:pt x="901" y="18263"/>
                    <a:pt x="901" y="18453"/>
                    <a:pt x="1046" y="18453"/>
                  </a:cubicBezTo>
                  <a:cubicBezTo>
                    <a:pt x="1191" y="18453"/>
                    <a:pt x="1191" y="18419"/>
                    <a:pt x="1335" y="18419"/>
                  </a:cubicBezTo>
                  <a:cubicBezTo>
                    <a:pt x="1480" y="18419"/>
                    <a:pt x="1480" y="18241"/>
                    <a:pt x="1624" y="18241"/>
                  </a:cubicBezTo>
                  <a:cubicBezTo>
                    <a:pt x="1769" y="18241"/>
                    <a:pt x="1769" y="18431"/>
                    <a:pt x="1913" y="18431"/>
                  </a:cubicBezTo>
                  <a:cubicBezTo>
                    <a:pt x="2058" y="18431"/>
                    <a:pt x="2058" y="18475"/>
                    <a:pt x="2202" y="18475"/>
                  </a:cubicBezTo>
                  <a:cubicBezTo>
                    <a:pt x="2347" y="18475"/>
                    <a:pt x="2347" y="18520"/>
                    <a:pt x="2492" y="18520"/>
                  </a:cubicBezTo>
                  <a:cubicBezTo>
                    <a:pt x="2637" y="18520"/>
                    <a:pt x="2637" y="18230"/>
                    <a:pt x="2781" y="18230"/>
                  </a:cubicBezTo>
                  <a:cubicBezTo>
                    <a:pt x="2926" y="18230"/>
                    <a:pt x="2926" y="18486"/>
                    <a:pt x="3070" y="18486"/>
                  </a:cubicBezTo>
                  <a:cubicBezTo>
                    <a:pt x="3215" y="18486"/>
                    <a:pt x="3215" y="18453"/>
                    <a:pt x="3359" y="18453"/>
                  </a:cubicBezTo>
                  <a:cubicBezTo>
                    <a:pt x="3504" y="18453"/>
                    <a:pt x="3504" y="18597"/>
                    <a:pt x="3638" y="18597"/>
                  </a:cubicBezTo>
                  <a:cubicBezTo>
                    <a:pt x="3782" y="18597"/>
                    <a:pt x="3782" y="18352"/>
                    <a:pt x="3927" y="18352"/>
                  </a:cubicBezTo>
                  <a:cubicBezTo>
                    <a:pt x="4071" y="18352"/>
                    <a:pt x="4071" y="18286"/>
                    <a:pt x="4216" y="18286"/>
                  </a:cubicBezTo>
                  <a:cubicBezTo>
                    <a:pt x="4360" y="18286"/>
                    <a:pt x="4360" y="18342"/>
                    <a:pt x="4505" y="18342"/>
                  </a:cubicBezTo>
                  <a:cubicBezTo>
                    <a:pt x="4649" y="18342"/>
                    <a:pt x="4649" y="18330"/>
                    <a:pt x="4794" y="18330"/>
                  </a:cubicBezTo>
                  <a:cubicBezTo>
                    <a:pt x="4938" y="18330"/>
                    <a:pt x="4938" y="18453"/>
                    <a:pt x="5083" y="18453"/>
                  </a:cubicBezTo>
                  <a:cubicBezTo>
                    <a:pt x="5228" y="18453"/>
                    <a:pt x="5228" y="18275"/>
                    <a:pt x="5373" y="18275"/>
                  </a:cubicBezTo>
                  <a:cubicBezTo>
                    <a:pt x="5517" y="18275"/>
                    <a:pt x="5517" y="18431"/>
                    <a:pt x="5662" y="18431"/>
                  </a:cubicBezTo>
                  <a:cubicBezTo>
                    <a:pt x="5806" y="18431"/>
                    <a:pt x="5806" y="18241"/>
                    <a:pt x="5951" y="18241"/>
                  </a:cubicBezTo>
                  <a:cubicBezTo>
                    <a:pt x="6095" y="18241"/>
                    <a:pt x="6095" y="18553"/>
                    <a:pt x="6240" y="18553"/>
                  </a:cubicBezTo>
                  <a:cubicBezTo>
                    <a:pt x="6384" y="18553"/>
                    <a:pt x="6384" y="18297"/>
                    <a:pt x="6529" y="18297"/>
                  </a:cubicBezTo>
                  <a:cubicBezTo>
                    <a:pt x="6673" y="18297"/>
                    <a:pt x="6673" y="18364"/>
                    <a:pt x="6818" y="18364"/>
                  </a:cubicBezTo>
                  <a:cubicBezTo>
                    <a:pt x="6963" y="18364"/>
                    <a:pt x="6963" y="18330"/>
                    <a:pt x="7108" y="18330"/>
                  </a:cubicBezTo>
                  <a:cubicBezTo>
                    <a:pt x="7241" y="18330"/>
                    <a:pt x="7241" y="18453"/>
                    <a:pt x="7385" y="18453"/>
                  </a:cubicBezTo>
                  <a:cubicBezTo>
                    <a:pt x="7530" y="18453"/>
                    <a:pt x="7530" y="18497"/>
                    <a:pt x="7674" y="18497"/>
                  </a:cubicBezTo>
                  <a:cubicBezTo>
                    <a:pt x="7819" y="18497"/>
                    <a:pt x="7819" y="18564"/>
                    <a:pt x="7964" y="18564"/>
                  </a:cubicBezTo>
                  <a:cubicBezTo>
                    <a:pt x="8109" y="18564"/>
                    <a:pt x="8109" y="18297"/>
                    <a:pt x="8253" y="18297"/>
                  </a:cubicBezTo>
                  <a:cubicBezTo>
                    <a:pt x="8398" y="18297"/>
                    <a:pt x="8398" y="18564"/>
                    <a:pt x="8542" y="18564"/>
                  </a:cubicBezTo>
                  <a:cubicBezTo>
                    <a:pt x="8687" y="18564"/>
                    <a:pt x="8687" y="18263"/>
                    <a:pt x="8831" y="18263"/>
                  </a:cubicBezTo>
                  <a:cubicBezTo>
                    <a:pt x="8976" y="18263"/>
                    <a:pt x="8976" y="18520"/>
                    <a:pt x="9120" y="18520"/>
                  </a:cubicBezTo>
                  <a:cubicBezTo>
                    <a:pt x="9265" y="18520"/>
                    <a:pt x="9265" y="18486"/>
                    <a:pt x="9410" y="18486"/>
                  </a:cubicBezTo>
                  <a:cubicBezTo>
                    <a:pt x="9555" y="18486"/>
                    <a:pt x="9555" y="18441"/>
                    <a:pt x="9699" y="18441"/>
                  </a:cubicBezTo>
                  <a:cubicBezTo>
                    <a:pt x="9844" y="18441"/>
                    <a:pt x="9844" y="18408"/>
                    <a:pt x="9988" y="18408"/>
                  </a:cubicBezTo>
                  <a:cubicBezTo>
                    <a:pt x="10133" y="18408"/>
                    <a:pt x="10133" y="18386"/>
                    <a:pt x="10277" y="18386"/>
                  </a:cubicBezTo>
                  <a:cubicBezTo>
                    <a:pt x="10410" y="18386"/>
                    <a:pt x="10410" y="18530"/>
                    <a:pt x="10556" y="18530"/>
                  </a:cubicBezTo>
                  <a:cubicBezTo>
                    <a:pt x="10700" y="18530"/>
                    <a:pt x="10700" y="18508"/>
                    <a:pt x="10845" y="18508"/>
                  </a:cubicBezTo>
                  <a:cubicBezTo>
                    <a:pt x="10989" y="18508"/>
                    <a:pt x="10989" y="18464"/>
                    <a:pt x="11134" y="18464"/>
                  </a:cubicBezTo>
                  <a:cubicBezTo>
                    <a:pt x="11278" y="18464"/>
                    <a:pt x="11278" y="18520"/>
                    <a:pt x="11423" y="18520"/>
                  </a:cubicBezTo>
                  <a:cubicBezTo>
                    <a:pt x="11567" y="18520"/>
                    <a:pt x="11567" y="18464"/>
                    <a:pt x="11712" y="18464"/>
                  </a:cubicBezTo>
                  <a:cubicBezTo>
                    <a:pt x="11856" y="18464"/>
                    <a:pt x="11856" y="18352"/>
                    <a:pt x="12001" y="18352"/>
                  </a:cubicBezTo>
                  <a:cubicBezTo>
                    <a:pt x="12146" y="18352"/>
                    <a:pt x="12146" y="18564"/>
                    <a:pt x="12291" y="18564"/>
                  </a:cubicBezTo>
                  <a:cubicBezTo>
                    <a:pt x="12435" y="18564"/>
                    <a:pt x="12435" y="18453"/>
                    <a:pt x="12580" y="18453"/>
                  </a:cubicBezTo>
                  <a:cubicBezTo>
                    <a:pt x="12724" y="18453"/>
                    <a:pt x="12724" y="18297"/>
                    <a:pt x="12869" y="18297"/>
                  </a:cubicBezTo>
                  <a:cubicBezTo>
                    <a:pt x="13002" y="18297"/>
                    <a:pt x="13002" y="18342"/>
                    <a:pt x="13147" y="18342"/>
                  </a:cubicBezTo>
                  <a:cubicBezTo>
                    <a:pt x="13292" y="18342"/>
                    <a:pt x="13292" y="18297"/>
                    <a:pt x="13436" y="18297"/>
                  </a:cubicBezTo>
                  <a:cubicBezTo>
                    <a:pt x="13581" y="18297"/>
                    <a:pt x="13581" y="18520"/>
                    <a:pt x="13725" y="18520"/>
                  </a:cubicBezTo>
                  <a:cubicBezTo>
                    <a:pt x="13870" y="18520"/>
                    <a:pt x="13870" y="18364"/>
                    <a:pt x="14014" y="18364"/>
                  </a:cubicBezTo>
                  <a:cubicBezTo>
                    <a:pt x="14159" y="18364"/>
                    <a:pt x="14159" y="18263"/>
                    <a:pt x="14303" y="18263"/>
                  </a:cubicBezTo>
                  <a:cubicBezTo>
                    <a:pt x="14448" y="18263"/>
                    <a:pt x="14448" y="18308"/>
                    <a:pt x="14592" y="18308"/>
                  </a:cubicBezTo>
                  <a:cubicBezTo>
                    <a:pt x="14737" y="18308"/>
                    <a:pt x="14737" y="18241"/>
                    <a:pt x="14882" y="18241"/>
                  </a:cubicBezTo>
                  <a:cubicBezTo>
                    <a:pt x="15027" y="18241"/>
                    <a:pt x="15027" y="18464"/>
                    <a:pt x="15171" y="18464"/>
                  </a:cubicBezTo>
                  <a:cubicBezTo>
                    <a:pt x="15316" y="18464"/>
                    <a:pt x="15316" y="18553"/>
                    <a:pt x="15449" y="18553"/>
                  </a:cubicBezTo>
                  <a:cubicBezTo>
                    <a:pt x="15593" y="18553"/>
                    <a:pt x="15593" y="18486"/>
                    <a:pt x="15738" y="18486"/>
                  </a:cubicBezTo>
                  <a:cubicBezTo>
                    <a:pt x="15883" y="18486"/>
                    <a:pt x="15805" y="18386"/>
                    <a:pt x="15905" y="18286"/>
                  </a:cubicBezTo>
                  <a:cubicBezTo>
                    <a:pt x="16005" y="18186"/>
                    <a:pt x="15850" y="18219"/>
                    <a:pt x="15860" y="18108"/>
                  </a:cubicBezTo>
                  <a:cubicBezTo>
                    <a:pt x="15860" y="17963"/>
                    <a:pt x="16139" y="17974"/>
                    <a:pt x="16139" y="17830"/>
                  </a:cubicBezTo>
                  <a:cubicBezTo>
                    <a:pt x="16139" y="17685"/>
                    <a:pt x="15883" y="17685"/>
                    <a:pt x="15883" y="17541"/>
                  </a:cubicBezTo>
                  <a:cubicBezTo>
                    <a:pt x="15883" y="17396"/>
                    <a:pt x="16038" y="17396"/>
                    <a:pt x="16038" y="17252"/>
                  </a:cubicBezTo>
                  <a:cubicBezTo>
                    <a:pt x="16038" y="17107"/>
                    <a:pt x="16206" y="17107"/>
                    <a:pt x="16206" y="16962"/>
                  </a:cubicBezTo>
                  <a:cubicBezTo>
                    <a:pt x="16206" y="16817"/>
                    <a:pt x="16150" y="16817"/>
                    <a:pt x="16150" y="16673"/>
                  </a:cubicBezTo>
                  <a:cubicBezTo>
                    <a:pt x="16150" y="16528"/>
                    <a:pt x="15927" y="16528"/>
                    <a:pt x="15927" y="16384"/>
                  </a:cubicBezTo>
                  <a:cubicBezTo>
                    <a:pt x="15927" y="16239"/>
                    <a:pt x="16061" y="16239"/>
                    <a:pt x="16061" y="16095"/>
                  </a:cubicBezTo>
                  <a:cubicBezTo>
                    <a:pt x="16061" y="15950"/>
                    <a:pt x="16016" y="15950"/>
                    <a:pt x="16016" y="15806"/>
                  </a:cubicBezTo>
                  <a:cubicBezTo>
                    <a:pt x="16016" y="15661"/>
                    <a:pt x="16194" y="15661"/>
                    <a:pt x="16194" y="15517"/>
                  </a:cubicBezTo>
                  <a:cubicBezTo>
                    <a:pt x="16194" y="15372"/>
                    <a:pt x="16094" y="15372"/>
                    <a:pt x="16094" y="15227"/>
                  </a:cubicBezTo>
                  <a:cubicBezTo>
                    <a:pt x="16094" y="15082"/>
                    <a:pt x="15983" y="15082"/>
                    <a:pt x="15983" y="14938"/>
                  </a:cubicBezTo>
                  <a:cubicBezTo>
                    <a:pt x="15983" y="14793"/>
                    <a:pt x="16016" y="14793"/>
                    <a:pt x="16016" y="14649"/>
                  </a:cubicBezTo>
                  <a:cubicBezTo>
                    <a:pt x="16016" y="14504"/>
                    <a:pt x="16150" y="14504"/>
                    <a:pt x="16150" y="14360"/>
                  </a:cubicBezTo>
                  <a:cubicBezTo>
                    <a:pt x="16150" y="14215"/>
                    <a:pt x="16072" y="14215"/>
                    <a:pt x="16072" y="14071"/>
                  </a:cubicBezTo>
                  <a:cubicBezTo>
                    <a:pt x="16072" y="13926"/>
                    <a:pt x="15961" y="13926"/>
                    <a:pt x="15961" y="13782"/>
                  </a:cubicBezTo>
                  <a:cubicBezTo>
                    <a:pt x="15961" y="13637"/>
                    <a:pt x="16005" y="13637"/>
                    <a:pt x="16005" y="13492"/>
                  </a:cubicBezTo>
                  <a:cubicBezTo>
                    <a:pt x="16005" y="13347"/>
                    <a:pt x="15927" y="13347"/>
                    <a:pt x="15927" y="13203"/>
                  </a:cubicBezTo>
                  <a:cubicBezTo>
                    <a:pt x="15927" y="13058"/>
                    <a:pt x="16194" y="13058"/>
                    <a:pt x="16194" y="12914"/>
                  </a:cubicBezTo>
                  <a:cubicBezTo>
                    <a:pt x="16194" y="12769"/>
                    <a:pt x="15850" y="12769"/>
                    <a:pt x="15850" y="12625"/>
                  </a:cubicBezTo>
                  <a:cubicBezTo>
                    <a:pt x="15850" y="12480"/>
                    <a:pt x="15927" y="12480"/>
                    <a:pt x="15927" y="12336"/>
                  </a:cubicBezTo>
                  <a:cubicBezTo>
                    <a:pt x="15927" y="12191"/>
                    <a:pt x="16105" y="12191"/>
                    <a:pt x="16105" y="12046"/>
                  </a:cubicBezTo>
                  <a:cubicBezTo>
                    <a:pt x="16105" y="11901"/>
                    <a:pt x="15894" y="11901"/>
                    <a:pt x="15894" y="11757"/>
                  </a:cubicBezTo>
                  <a:cubicBezTo>
                    <a:pt x="15894" y="11612"/>
                    <a:pt x="15994" y="11612"/>
                    <a:pt x="15994" y="11468"/>
                  </a:cubicBezTo>
                  <a:cubicBezTo>
                    <a:pt x="15994" y="11323"/>
                    <a:pt x="16161" y="11323"/>
                    <a:pt x="16161" y="11179"/>
                  </a:cubicBezTo>
                  <a:cubicBezTo>
                    <a:pt x="16161" y="11034"/>
                    <a:pt x="16094" y="11034"/>
                    <a:pt x="16094" y="10890"/>
                  </a:cubicBezTo>
                  <a:cubicBezTo>
                    <a:pt x="16094" y="10745"/>
                    <a:pt x="15883" y="10745"/>
                    <a:pt x="15883" y="10589"/>
                  </a:cubicBezTo>
                  <a:cubicBezTo>
                    <a:pt x="15883" y="10445"/>
                    <a:pt x="15949" y="10445"/>
                    <a:pt x="15949" y="10300"/>
                  </a:cubicBezTo>
                  <a:cubicBezTo>
                    <a:pt x="15949" y="10156"/>
                    <a:pt x="16127" y="10156"/>
                    <a:pt x="16127" y="10011"/>
                  </a:cubicBezTo>
                  <a:cubicBezTo>
                    <a:pt x="16127" y="9867"/>
                    <a:pt x="16016" y="9867"/>
                    <a:pt x="16016" y="9721"/>
                  </a:cubicBezTo>
                  <a:lnTo>
                    <a:pt x="16016" y="9432"/>
                  </a:lnTo>
                  <a:cubicBezTo>
                    <a:pt x="16016" y="9288"/>
                    <a:pt x="15916" y="9288"/>
                    <a:pt x="15916" y="9143"/>
                  </a:cubicBezTo>
                  <a:cubicBezTo>
                    <a:pt x="15916" y="8999"/>
                    <a:pt x="15961" y="8999"/>
                    <a:pt x="15961" y="8854"/>
                  </a:cubicBezTo>
                  <a:cubicBezTo>
                    <a:pt x="15961" y="8710"/>
                    <a:pt x="15872" y="8710"/>
                    <a:pt x="15872" y="8565"/>
                  </a:cubicBezTo>
                  <a:cubicBezTo>
                    <a:pt x="15872" y="8421"/>
                    <a:pt x="16117" y="8421"/>
                    <a:pt x="16117" y="8276"/>
                  </a:cubicBezTo>
                  <a:cubicBezTo>
                    <a:pt x="16117" y="8131"/>
                    <a:pt x="16105" y="8131"/>
                    <a:pt x="16105" y="7986"/>
                  </a:cubicBezTo>
                  <a:cubicBezTo>
                    <a:pt x="16105" y="7842"/>
                    <a:pt x="16206" y="7842"/>
                    <a:pt x="16206" y="7697"/>
                  </a:cubicBezTo>
                  <a:cubicBezTo>
                    <a:pt x="16206" y="7553"/>
                    <a:pt x="15905" y="7553"/>
                    <a:pt x="15905" y="7408"/>
                  </a:cubicBezTo>
                  <a:cubicBezTo>
                    <a:pt x="15905" y="7264"/>
                    <a:pt x="16083" y="7264"/>
                    <a:pt x="16083" y="7119"/>
                  </a:cubicBezTo>
                  <a:cubicBezTo>
                    <a:pt x="16083" y="6975"/>
                    <a:pt x="16161" y="6975"/>
                    <a:pt x="16161" y="6830"/>
                  </a:cubicBezTo>
                  <a:cubicBezTo>
                    <a:pt x="16161" y="6686"/>
                    <a:pt x="16016" y="6686"/>
                    <a:pt x="16016" y="6541"/>
                  </a:cubicBezTo>
                  <a:cubicBezTo>
                    <a:pt x="16016" y="6396"/>
                    <a:pt x="16161" y="6396"/>
                    <a:pt x="16161" y="6251"/>
                  </a:cubicBezTo>
                  <a:cubicBezTo>
                    <a:pt x="16161" y="6107"/>
                    <a:pt x="16005" y="6107"/>
                    <a:pt x="16005" y="5962"/>
                  </a:cubicBezTo>
                  <a:cubicBezTo>
                    <a:pt x="16005" y="5818"/>
                    <a:pt x="15894" y="5818"/>
                    <a:pt x="15894" y="5673"/>
                  </a:cubicBezTo>
                  <a:cubicBezTo>
                    <a:pt x="15894" y="5529"/>
                    <a:pt x="16183" y="5529"/>
                    <a:pt x="16183" y="5384"/>
                  </a:cubicBezTo>
                  <a:lnTo>
                    <a:pt x="16183" y="5095"/>
                  </a:lnTo>
                  <a:cubicBezTo>
                    <a:pt x="16183" y="4951"/>
                    <a:pt x="15939" y="4951"/>
                    <a:pt x="15939" y="4805"/>
                  </a:cubicBezTo>
                  <a:cubicBezTo>
                    <a:pt x="15939" y="4661"/>
                    <a:pt x="16083" y="4661"/>
                    <a:pt x="16083" y="4516"/>
                  </a:cubicBezTo>
                  <a:cubicBezTo>
                    <a:pt x="16083" y="4372"/>
                    <a:pt x="15994" y="4372"/>
                    <a:pt x="15994" y="4227"/>
                  </a:cubicBezTo>
                  <a:cubicBezTo>
                    <a:pt x="15994" y="4083"/>
                    <a:pt x="16172" y="4083"/>
                    <a:pt x="16172" y="3938"/>
                  </a:cubicBezTo>
                  <a:cubicBezTo>
                    <a:pt x="16172" y="3794"/>
                    <a:pt x="16083" y="3794"/>
                    <a:pt x="16083" y="3649"/>
                  </a:cubicBezTo>
                  <a:cubicBezTo>
                    <a:pt x="16083" y="3515"/>
                    <a:pt x="16105" y="3515"/>
                    <a:pt x="16105" y="3371"/>
                  </a:cubicBezTo>
                  <a:cubicBezTo>
                    <a:pt x="16105" y="3226"/>
                    <a:pt x="16172" y="3226"/>
                    <a:pt x="16172" y="3082"/>
                  </a:cubicBezTo>
                  <a:cubicBezTo>
                    <a:pt x="16172" y="2937"/>
                    <a:pt x="15905" y="2937"/>
                    <a:pt x="15905" y="2793"/>
                  </a:cubicBezTo>
                  <a:cubicBezTo>
                    <a:pt x="15905" y="2648"/>
                    <a:pt x="16117" y="2648"/>
                    <a:pt x="16117" y="2504"/>
                  </a:cubicBezTo>
                  <a:cubicBezTo>
                    <a:pt x="16117" y="2359"/>
                    <a:pt x="16206" y="2359"/>
                    <a:pt x="16206" y="2214"/>
                  </a:cubicBezTo>
                  <a:cubicBezTo>
                    <a:pt x="16206" y="2069"/>
                    <a:pt x="15894" y="2069"/>
                    <a:pt x="15894" y="1925"/>
                  </a:cubicBezTo>
                  <a:cubicBezTo>
                    <a:pt x="15894" y="1780"/>
                    <a:pt x="16083" y="1780"/>
                    <a:pt x="16083" y="1636"/>
                  </a:cubicBezTo>
                  <a:cubicBezTo>
                    <a:pt x="16083" y="1491"/>
                    <a:pt x="16028" y="1491"/>
                    <a:pt x="16028" y="1347"/>
                  </a:cubicBezTo>
                  <a:cubicBezTo>
                    <a:pt x="16028" y="1202"/>
                    <a:pt x="16139" y="1202"/>
                    <a:pt x="16139" y="1058"/>
                  </a:cubicBezTo>
                  <a:cubicBezTo>
                    <a:pt x="16139" y="913"/>
                    <a:pt x="15983" y="913"/>
                    <a:pt x="15983" y="769"/>
                  </a:cubicBezTo>
                  <a:cubicBezTo>
                    <a:pt x="15983" y="624"/>
                    <a:pt x="16172" y="624"/>
                    <a:pt x="16172" y="479"/>
                  </a:cubicBezTo>
                  <a:cubicBezTo>
                    <a:pt x="16172" y="334"/>
                    <a:pt x="16250" y="168"/>
                    <a:pt x="16150" y="67"/>
                  </a:cubicBezTo>
                  <a:cubicBezTo>
                    <a:pt x="16115" y="37"/>
                    <a:pt x="16076" y="26"/>
                    <a:pt x="16035" y="26"/>
                  </a:cubicBezTo>
                  <a:cubicBezTo>
                    <a:pt x="15943" y="26"/>
                    <a:pt x="15838" y="79"/>
                    <a:pt x="15738" y="79"/>
                  </a:cubicBezTo>
                  <a:cubicBezTo>
                    <a:pt x="15593" y="79"/>
                    <a:pt x="15593" y="268"/>
                    <a:pt x="15449" y="268"/>
                  </a:cubicBezTo>
                  <a:cubicBezTo>
                    <a:pt x="15304" y="268"/>
                    <a:pt x="15304" y="346"/>
                    <a:pt x="15160" y="346"/>
                  </a:cubicBezTo>
                  <a:cubicBezTo>
                    <a:pt x="15015" y="346"/>
                    <a:pt x="15015" y="334"/>
                    <a:pt x="14871" y="334"/>
                  </a:cubicBezTo>
                  <a:cubicBezTo>
                    <a:pt x="14726" y="334"/>
                    <a:pt x="14726" y="235"/>
                    <a:pt x="14582" y="235"/>
                  </a:cubicBezTo>
                  <a:lnTo>
                    <a:pt x="14293" y="235"/>
                  </a:lnTo>
                  <a:cubicBezTo>
                    <a:pt x="14148" y="235"/>
                    <a:pt x="14148" y="279"/>
                    <a:pt x="14014" y="279"/>
                  </a:cubicBezTo>
                  <a:cubicBezTo>
                    <a:pt x="13870" y="279"/>
                    <a:pt x="13870" y="90"/>
                    <a:pt x="13725" y="90"/>
                  </a:cubicBezTo>
                  <a:cubicBezTo>
                    <a:pt x="13581" y="90"/>
                    <a:pt x="13581" y="301"/>
                    <a:pt x="13436" y="301"/>
                  </a:cubicBezTo>
                  <a:cubicBezTo>
                    <a:pt x="13292" y="301"/>
                    <a:pt x="13292" y="45"/>
                    <a:pt x="13147" y="45"/>
                  </a:cubicBezTo>
                  <a:cubicBezTo>
                    <a:pt x="13002" y="45"/>
                    <a:pt x="13002" y="324"/>
                    <a:pt x="12857" y="324"/>
                  </a:cubicBezTo>
                  <a:cubicBezTo>
                    <a:pt x="12713" y="324"/>
                    <a:pt x="12713" y="257"/>
                    <a:pt x="12568" y="257"/>
                  </a:cubicBezTo>
                  <a:cubicBezTo>
                    <a:pt x="12424" y="257"/>
                    <a:pt x="12424" y="346"/>
                    <a:pt x="12279" y="346"/>
                  </a:cubicBezTo>
                  <a:cubicBezTo>
                    <a:pt x="12135" y="346"/>
                    <a:pt x="12135" y="112"/>
                    <a:pt x="11990" y="112"/>
                  </a:cubicBezTo>
                  <a:cubicBezTo>
                    <a:pt x="11846" y="112"/>
                    <a:pt x="11846" y="35"/>
                    <a:pt x="11701" y="35"/>
                  </a:cubicBezTo>
                  <a:cubicBezTo>
                    <a:pt x="11557" y="35"/>
                    <a:pt x="11557" y="57"/>
                    <a:pt x="11411" y="57"/>
                  </a:cubicBezTo>
                  <a:cubicBezTo>
                    <a:pt x="11267" y="57"/>
                    <a:pt x="11267" y="79"/>
                    <a:pt x="11122" y="79"/>
                  </a:cubicBezTo>
                  <a:cubicBezTo>
                    <a:pt x="10978" y="79"/>
                    <a:pt x="10978" y="290"/>
                    <a:pt x="10833" y="290"/>
                  </a:cubicBezTo>
                  <a:cubicBezTo>
                    <a:pt x="10689" y="290"/>
                    <a:pt x="10689" y="1"/>
                    <a:pt x="10544"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grpSp>
          <p:nvGrpSpPr>
            <p:cNvPr id="22736" name="Google Shape;22736;p36"/>
            <p:cNvGrpSpPr/>
            <p:nvPr/>
          </p:nvGrpSpPr>
          <p:grpSpPr>
            <a:xfrm flipH="1">
              <a:off x="3965834" y="2005412"/>
              <a:ext cx="617302" cy="446877"/>
              <a:chOff x="6359935" y="3334530"/>
              <a:chExt cx="185498" cy="134282"/>
            </a:xfrm>
          </p:grpSpPr>
          <p:sp>
            <p:nvSpPr>
              <p:cNvPr id="22737" name="Google Shape;22737;p36"/>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738" name="Google Shape;22738;p36"/>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739" name="Google Shape;22739;p36"/>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grpSp>
      </p:grpSp>
      <p:grpSp>
        <p:nvGrpSpPr>
          <p:cNvPr id="2" name="Group 1">
            <a:extLst>
              <a:ext uri="{FF2B5EF4-FFF2-40B4-BE49-F238E27FC236}">
                <a16:creationId xmlns:a16="http://schemas.microsoft.com/office/drawing/2014/main" id="{74BD9ABD-12CD-442E-9C29-AA078F7270E5}"/>
              </a:ext>
            </a:extLst>
          </p:cNvPr>
          <p:cNvGrpSpPr/>
          <p:nvPr/>
        </p:nvGrpSpPr>
        <p:grpSpPr>
          <a:xfrm>
            <a:off x="1388295" y="1188603"/>
            <a:ext cx="1264056" cy="1264056"/>
            <a:chOff x="1388295" y="1188603"/>
            <a:chExt cx="1264056" cy="1264056"/>
          </a:xfrm>
        </p:grpSpPr>
        <p:sp>
          <p:nvSpPr>
            <p:cNvPr id="22703" name="Google Shape;22703;p36"/>
            <p:cNvSpPr/>
            <p:nvPr/>
          </p:nvSpPr>
          <p:spPr>
            <a:xfrm>
              <a:off x="1441735" y="1342622"/>
              <a:ext cx="1040592" cy="1039107"/>
            </a:xfrm>
            <a:custGeom>
              <a:avLst/>
              <a:gdLst/>
              <a:ahLst/>
              <a:cxnLst/>
              <a:rect l="l" t="t" r="r" b="b"/>
              <a:pathLst>
                <a:path w="16251" h="18597" extrusionOk="0">
                  <a:moveTo>
                    <a:pt x="10544" y="1"/>
                  </a:moveTo>
                  <a:cubicBezTo>
                    <a:pt x="10410" y="1"/>
                    <a:pt x="10410" y="156"/>
                    <a:pt x="10266" y="156"/>
                  </a:cubicBezTo>
                  <a:cubicBezTo>
                    <a:pt x="10121" y="156"/>
                    <a:pt x="10121" y="57"/>
                    <a:pt x="9977" y="57"/>
                  </a:cubicBezTo>
                  <a:cubicBezTo>
                    <a:pt x="9832" y="57"/>
                    <a:pt x="9832" y="201"/>
                    <a:pt x="9688" y="201"/>
                  </a:cubicBezTo>
                  <a:cubicBezTo>
                    <a:pt x="9543" y="201"/>
                    <a:pt x="9543" y="368"/>
                    <a:pt x="9399" y="368"/>
                  </a:cubicBezTo>
                  <a:cubicBezTo>
                    <a:pt x="9254" y="368"/>
                    <a:pt x="9254" y="201"/>
                    <a:pt x="9110" y="201"/>
                  </a:cubicBezTo>
                  <a:cubicBezTo>
                    <a:pt x="8965" y="201"/>
                    <a:pt x="8965" y="90"/>
                    <a:pt x="8820" y="90"/>
                  </a:cubicBezTo>
                  <a:cubicBezTo>
                    <a:pt x="8675" y="90"/>
                    <a:pt x="8675" y="45"/>
                    <a:pt x="8531" y="45"/>
                  </a:cubicBezTo>
                  <a:cubicBezTo>
                    <a:pt x="8386" y="45"/>
                    <a:pt x="8386" y="101"/>
                    <a:pt x="8242" y="101"/>
                  </a:cubicBezTo>
                  <a:cubicBezTo>
                    <a:pt x="8097" y="101"/>
                    <a:pt x="8097" y="57"/>
                    <a:pt x="7953" y="57"/>
                  </a:cubicBezTo>
                  <a:cubicBezTo>
                    <a:pt x="7808" y="57"/>
                    <a:pt x="7808" y="268"/>
                    <a:pt x="7664" y="268"/>
                  </a:cubicBezTo>
                  <a:cubicBezTo>
                    <a:pt x="7519" y="268"/>
                    <a:pt x="7519" y="134"/>
                    <a:pt x="7375" y="134"/>
                  </a:cubicBezTo>
                  <a:cubicBezTo>
                    <a:pt x="7230" y="134"/>
                    <a:pt x="7230" y="123"/>
                    <a:pt x="7085" y="123"/>
                  </a:cubicBezTo>
                  <a:cubicBezTo>
                    <a:pt x="6952" y="123"/>
                    <a:pt x="6952" y="168"/>
                    <a:pt x="6807" y="168"/>
                  </a:cubicBezTo>
                  <a:cubicBezTo>
                    <a:pt x="6663" y="168"/>
                    <a:pt x="6663" y="223"/>
                    <a:pt x="6518" y="223"/>
                  </a:cubicBezTo>
                  <a:cubicBezTo>
                    <a:pt x="6374" y="223"/>
                    <a:pt x="6374" y="368"/>
                    <a:pt x="6229" y="368"/>
                  </a:cubicBezTo>
                  <a:cubicBezTo>
                    <a:pt x="6084" y="368"/>
                    <a:pt x="6084" y="123"/>
                    <a:pt x="5939" y="123"/>
                  </a:cubicBezTo>
                  <a:cubicBezTo>
                    <a:pt x="5795" y="123"/>
                    <a:pt x="5795" y="146"/>
                    <a:pt x="5650" y="146"/>
                  </a:cubicBezTo>
                  <a:cubicBezTo>
                    <a:pt x="5506" y="146"/>
                    <a:pt x="5506" y="212"/>
                    <a:pt x="5361" y="212"/>
                  </a:cubicBezTo>
                  <a:cubicBezTo>
                    <a:pt x="5217" y="212"/>
                    <a:pt x="5217" y="79"/>
                    <a:pt x="5072" y="79"/>
                  </a:cubicBezTo>
                  <a:cubicBezTo>
                    <a:pt x="4928" y="79"/>
                    <a:pt x="4928" y="257"/>
                    <a:pt x="4783" y="257"/>
                  </a:cubicBezTo>
                  <a:cubicBezTo>
                    <a:pt x="4639" y="257"/>
                    <a:pt x="4639" y="101"/>
                    <a:pt x="4494" y="101"/>
                  </a:cubicBezTo>
                  <a:cubicBezTo>
                    <a:pt x="4349" y="101"/>
                    <a:pt x="4349" y="268"/>
                    <a:pt x="4204" y="268"/>
                  </a:cubicBezTo>
                  <a:cubicBezTo>
                    <a:pt x="4071" y="268"/>
                    <a:pt x="4071" y="235"/>
                    <a:pt x="3927" y="235"/>
                  </a:cubicBezTo>
                  <a:cubicBezTo>
                    <a:pt x="3782" y="235"/>
                    <a:pt x="3782" y="168"/>
                    <a:pt x="3638" y="168"/>
                  </a:cubicBezTo>
                  <a:cubicBezTo>
                    <a:pt x="3493" y="168"/>
                    <a:pt x="3493" y="334"/>
                    <a:pt x="3348" y="334"/>
                  </a:cubicBezTo>
                  <a:cubicBezTo>
                    <a:pt x="3203" y="334"/>
                    <a:pt x="3203" y="201"/>
                    <a:pt x="3059" y="201"/>
                  </a:cubicBezTo>
                  <a:cubicBezTo>
                    <a:pt x="2914" y="201"/>
                    <a:pt x="2914" y="35"/>
                    <a:pt x="2770" y="35"/>
                  </a:cubicBezTo>
                  <a:cubicBezTo>
                    <a:pt x="2625" y="35"/>
                    <a:pt x="2625" y="235"/>
                    <a:pt x="2481" y="235"/>
                  </a:cubicBezTo>
                  <a:cubicBezTo>
                    <a:pt x="2336" y="235"/>
                    <a:pt x="2336" y="90"/>
                    <a:pt x="2192" y="90"/>
                  </a:cubicBezTo>
                  <a:cubicBezTo>
                    <a:pt x="2047" y="90"/>
                    <a:pt x="2047" y="279"/>
                    <a:pt x="1902" y="279"/>
                  </a:cubicBezTo>
                  <a:cubicBezTo>
                    <a:pt x="1757" y="279"/>
                    <a:pt x="1757" y="23"/>
                    <a:pt x="1613" y="23"/>
                  </a:cubicBezTo>
                  <a:lnTo>
                    <a:pt x="1335" y="23"/>
                  </a:lnTo>
                  <a:cubicBezTo>
                    <a:pt x="1191" y="23"/>
                    <a:pt x="1191" y="156"/>
                    <a:pt x="1046" y="156"/>
                  </a:cubicBezTo>
                  <a:cubicBezTo>
                    <a:pt x="901" y="156"/>
                    <a:pt x="901" y="67"/>
                    <a:pt x="756" y="67"/>
                  </a:cubicBezTo>
                  <a:cubicBezTo>
                    <a:pt x="612" y="67"/>
                    <a:pt x="612" y="223"/>
                    <a:pt x="467" y="223"/>
                  </a:cubicBezTo>
                  <a:cubicBezTo>
                    <a:pt x="350" y="223"/>
                    <a:pt x="246" y="75"/>
                    <a:pt x="158" y="75"/>
                  </a:cubicBezTo>
                  <a:cubicBezTo>
                    <a:pt x="138" y="75"/>
                    <a:pt x="119" y="83"/>
                    <a:pt x="101" y="101"/>
                  </a:cubicBezTo>
                  <a:cubicBezTo>
                    <a:pt x="0" y="201"/>
                    <a:pt x="134" y="334"/>
                    <a:pt x="134" y="479"/>
                  </a:cubicBezTo>
                  <a:cubicBezTo>
                    <a:pt x="134" y="624"/>
                    <a:pt x="67" y="624"/>
                    <a:pt x="67" y="769"/>
                  </a:cubicBezTo>
                  <a:cubicBezTo>
                    <a:pt x="67" y="913"/>
                    <a:pt x="234" y="913"/>
                    <a:pt x="234" y="1058"/>
                  </a:cubicBezTo>
                  <a:cubicBezTo>
                    <a:pt x="234" y="1202"/>
                    <a:pt x="78" y="1202"/>
                    <a:pt x="78" y="1347"/>
                  </a:cubicBezTo>
                  <a:cubicBezTo>
                    <a:pt x="78" y="1491"/>
                    <a:pt x="56" y="1491"/>
                    <a:pt x="56" y="1636"/>
                  </a:cubicBezTo>
                  <a:cubicBezTo>
                    <a:pt x="56" y="1780"/>
                    <a:pt x="12" y="1780"/>
                    <a:pt x="12" y="1925"/>
                  </a:cubicBezTo>
                  <a:cubicBezTo>
                    <a:pt x="12" y="2069"/>
                    <a:pt x="334" y="2069"/>
                    <a:pt x="334" y="2214"/>
                  </a:cubicBezTo>
                  <a:cubicBezTo>
                    <a:pt x="334" y="2359"/>
                    <a:pt x="301" y="2359"/>
                    <a:pt x="301" y="2504"/>
                  </a:cubicBezTo>
                  <a:cubicBezTo>
                    <a:pt x="301" y="2648"/>
                    <a:pt x="267" y="2648"/>
                    <a:pt x="267" y="2793"/>
                  </a:cubicBezTo>
                  <a:cubicBezTo>
                    <a:pt x="267" y="2937"/>
                    <a:pt x="279" y="2937"/>
                    <a:pt x="279" y="3082"/>
                  </a:cubicBezTo>
                  <a:cubicBezTo>
                    <a:pt x="279" y="3226"/>
                    <a:pt x="145" y="3226"/>
                    <a:pt x="145" y="3371"/>
                  </a:cubicBezTo>
                  <a:cubicBezTo>
                    <a:pt x="145" y="3515"/>
                    <a:pt x="22" y="3515"/>
                    <a:pt x="22" y="3660"/>
                  </a:cubicBezTo>
                  <a:cubicBezTo>
                    <a:pt x="22" y="3804"/>
                    <a:pt x="134" y="3804"/>
                    <a:pt x="134" y="3950"/>
                  </a:cubicBezTo>
                  <a:cubicBezTo>
                    <a:pt x="134" y="4094"/>
                    <a:pt x="89" y="4094"/>
                    <a:pt x="89" y="4239"/>
                  </a:cubicBezTo>
                  <a:cubicBezTo>
                    <a:pt x="89" y="4383"/>
                    <a:pt x="167" y="4383"/>
                    <a:pt x="167" y="4528"/>
                  </a:cubicBezTo>
                  <a:cubicBezTo>
                    <a:pt x="167" y="4672"/>
                    <a:pt x="267" y="4672"/>
                    <a:pt x="267" y="4817"/>
                  </a:cubicBezTo>
                  <a:cubicBezTo>
                    <a:pt x="267" y="4961"/>
                    <a:pt x="334" y="4961"/>
                    <a:pt x="334" y="5106"/>
                  </a:cubicBezTo>
                  <a:cubicBezTo>
                    <a:pt x="334" y="5250"/>
                    <a:pt x="223" y="5250"/>
                    <a:pt x="223" y="5395"/>
                  </a:cubicBezTo>
                  <a:cubicBezTo>
                    <a:pt x="223" y="5540"/>
                    <a:pt x="101" y="5540"/>
                    <a:pt x="101" y="5685"/>
                  </a:cubicBezTo>
                  <a:cubicBezTo>
                    <a:pt x="101" y="5829"/>
                    <a:pt x="345" y="5829"/>
                    <a:pt x="345" y="5974"/>
                  </a:cubicBezTo>
                  <a:cubicBezTo>
                    <a:pt x="345" y="6118"/>
                    <a:pt x="190" y="6118"/>
                    <a:pt x="190" y="6263"/>
                  </a:cubicBezTo>
                  <a:cubicBezTo>
                    <a:pt x="190" y="6407"/>
                    <a:pt x="156" y="6407"/>
                    <a:pt x="156" y="6552"/>
                  </a:cubicBezTo>
                  <a:cubicBezTo>
                    <a:pt x="156" y="6696"/>
                    <a:pt x="234" y="6696"/>
                    <a:pt x="234" y="6841"/>
                  </a:cubicBezTo>
                  <a:cubicBezTo>
                    <a:pt x="234" y="6985"/>
                    <a:pt x="190" y="6985"/>
                    <a:pt x="190" y="7130"/>
                  </a:cubicBezTo>
                  <a:cubicBezTo>
                    <a:pt x="190" y="7275"/>
                    <a:pt x="111" y="7275"/>
                    <a:pt x="111" y="7420"/>
                  </a:cubicBezTo>
                  <a:cubicBezTo>
                    <a:pt x="111" y="7564"/>
                    <a:pt x="12" y="7564"/>
                    <a:pt x="12" y="7709"/>
                  </a:cubicBezTo>
                  <a:cubicBezTo>
                    <a:pt x="12" y="7865"/>
                    <a:pt x="89" y="7865"/>
                    <a:pt x="89" y="8009"/>
                  </a:cubicBezTo>
                  <a:cubicBezTo>
                    <a:pt x="89" y="8154"/>
                    <a:pt x="223" y="8154"/>
                    <a:pt x="223" y="8298"/>
                  </a:cubicBezTo>
                  <a:cubicBezTo>
                    <a:pt x="223" y="8443"/>
                    <a:pt x="212" y="8443"/>
                    <a:pt x="212" y="8587"/>
                  </a:cubicBezTo>
                  <a:cubicBezTo>
                    <a:pt x="212" y="8732"/>
                    <a:pt x="356" y="8732"/>
                    <a:pt x="356" y="8876"/>
                  </a:cubicBezTo>
                  <a:cubicBezTo>
                    <a:pt x="356" y="9021"/>
                    <a:pt x="123" y="9021"/>
                    <a:pt x="123" y="9165"/>
                  </a:cubicBezTo>
                  <a:cubicBezTo>
                    <a:pt x="123" y="9310"/>
                    <a:pt x="67" y="9310"/>
                    <a:pt x="67" y="9455"/>
                  </a:cubicBezTo>
                  <a:cubicBezTo>
                    <a:pt x="67" y="9600"/>
                    <a:pt x="45" y="9600"/>
                    <a:pt x="45" y="9744"/>
                  </a:cubicBezTo>
                  <a:cubicBezTo>
                    <a:pt x="45" y="9889"/>
                    <a:pt x="190" y="9889"/>
                    <a:pt x="190" y="10033"/>
                  </a:cubicBezTo>
                  <a:cubicBezTo>
                    <a:pt x="190" y="10178"/>
                    <a:pt x="67" y="10178"/>
                    <a:pt x="67" y="10322"/>
                  </a:cubicBezTo>
                  <a:lnTo>
                    <a:pt x="67" y="10611"/>
                  </a:lnTo>
                  <a:cubicBezTo>
                    <a:pt x="67" y="10756"/>
                    <a:pt x="12" y="10756"/>
                    <a:pt x="12" y="10900"/>
                  </a:cubicBezTo>
                  <a:cubicBezTo>
                    <a:pt x="12" y="11045"/>
                    <a:pt x="334" y="11045"/>
                    <a:pt x="334" y="11190"/>
                  </a:cubicBezTo>
                  <a:cubicBezTo>
                    <a:pt x="334" y="11335"/>
                    <a:pt x="134" y="11335"/>
                    <a:pt x="134" y="11479"/>
                  </a:cubicBezTo>
                  <a:cubicBezTo>
                    <a:pt x="134" y="11624"/>
                    <a:pt x="223" y="11624"/>
                    <a:pt x="223" y="11768"/>
                  </a:cubicBezTo>
                  <a:cubicBezTo>
                    <a:pt x="223" y="11913"/>
                    <a:pt x="200" y="11913"/>
                    <a:pt x="200" y="12057"/>
                  </a:cubicBezTo>
                  <a:cubicBezTo>
                    <a:pt x="200" y="12202"/>
                    <a:pt x="12" y="12202"/>
                    <a:pt x="12" y="12346"/>
                  </a:cubicBezTo>
                  <a:cubicBezTo>
                    <a:pt x="12" y="12491"/>
                    <a:pt x="289" y="12491"/>
                    <a:pt x="289" y="12636"/>
                  </a:cubicBezTo>
                  <a:cubicBezTo>
                    <a:pt x="289" y="12781"/>
                    <a:pt x="345" y="12781"/>
                    <a:pt x="345" y="12925"/>
                  </a:cubicBezTo>
                  <a:cubicBezTo>
                    <a:pt x="345" y="13070"/>
                    <a:pt x="301" y="13070"/>
                    <a:pt x="301" y="13214"/>
                  </a:cubicBezTo>
                  <a:cubicBezTo>
                    <a:pt x="301" y="13359"/>
                    <a:pt x="312" y="13359"/>
                    <a:pt x="312" y="13503"/>
                  </a:cubicBezTo>
                  <a:cubicBezTo>
                    <a:pt x="312" y="13648"/>
                    <a:pt x="267" y="13648"/>
                    <a:pt x="267" y="13792"/>
                  </a:cubicBezTo>
                  <a:cubicBezTo>
                    <a:pt x="267" y="13937"/>
                    <a:pt x="145" y="13937"/>
                    <a:pt x="145" y="14081"/>
                  </a:cubicBezTo>
                  <a:cubicBezTo>
                    <a:pt x="145" y="14226"/>
                    <a:pt x="167" y="14226"/>
                    <a:pt x="167" y="14371"/>
                  </a:cubicBezTo>
                  <a:cubicBezTo>
                    <a:pt x="167" y="14516"/>
                    <a:pt x="312" y="14516"/>
                    <a:pt x="312" y="14660"/>
                  </a:cubicBezTo>
                  <a:cubicBezTo>
                    <a:pt x="312" y="14805"/>
                    <a:pt x="123" y="14805"/>
                    <a:pt x="123" y="14949"/>
                  </a:cubicBezTo>
                  <a:cubicBezTo>
                    <a:pt x="123" y="15094"/>
                    <a:pt x="89" y="15094"/>
                    <a:pt x="89" y="15227"/>
                  </a:cubicBezTo>
                  <a:cubicBezTo>
                    <a:pt x="89" y="15372"/>
                    <a:pt x="78" y="15372"/>
                    <a:pt x="78" y="15517"/>
                  </a:cubicBezTo>
                  <a:cubicBezTo>
                    <a:pt x="78" y="15661"/>
                    <a:pt x="167" y="15661"/>
                    <a:pt x="167" y="15806"/>
                  </a:cubicBezTo>
                  <a:cubicBezTo>
                    <a:pt x="167" y="15950"/>
                    <a:pt x="289" y="15950"/>
                    <a:pt x="289" y="16095"/>
                  </a:cubicBezTo>
                  <a:cubicBezTo>
                    <a:pt x="289" y="16239"/>
                    <a:pt x="345" y="16239"/>
                    <a:pt x="345" y="16384"/>
                  </a:cubicBezTo>
                  <a:cubicBezTo>
                    <a:pt x="345" y="16528"/>
                    <a:pt x="145" y="16528"/>
                    <a:pt x="145" y="16673"/>
                  </a:cubicBezTo>
                  <a:cubicBezTo>
                    <a:pt x="145" y="16817"/>
                    <a:pt x="267" y="16817"/>
                    <a:pt x="267" y="16962"/>
                  </a:cubicBezTo>
                  <a:cubicBezTo>
                    <a:pt x="267" y="17107"/>
                    <a:pt x="89" y="17107"/>
                    <a:pt x="89" y="17252"/>
                  </a:cubicBezTo>
                  <a:cubicBezTo>
                    <a:pt x="89" y="17396"/>
                    <a:pt x="334" y="17396"/>
                    <a:pt x="334" y="17541"/>
                  </a:cubicBezTo>
                  <a:cubicBezTo>
                    <a:pt x="334" y="17685"/>
                    <a:pt x="178" y="17685"/>
                    <a:pt x="178" y="17830"/>
                  </a:cubicBezTo>
                  <a:cubicBezTo>
                    <a:pt x="178" y="17974"/>
                    <a:pt x="134" y="17974"/>
                    <a:pt x="134" y="18119"/>
                  </a:cubicBezTo>
                  <a:cubicBezTo>
                    <a:pt x="134" y="18263"/>
                    <a:pt x="22" y="18375"/>
                    <a:pt x="123" y="18475"/>
                  </a:cubicBezTo>
                  <a:cubicBezTo>
                    <a:pt x="205" y="18557"/>
                    <a:pt x="288" y="18564"/>
                    <a:pt x="395" y="18564"/>
                  </a:cubicBezTo>
                  <a:cubicBezTo>
                    <a:pt x="418" y="18564"/>
                    <a:pt x="442" y="18564"/>
                    <a:pt x="467" y="18564"/>
                  </a:cubicBezTo>
                  <a:cubicBezTo>
                    <a:pt x="612" y="18564"/>
                    <a:pt x="612" y="18263"/>
                    <a:pt x="756" y="18263"/>
                  </a:cubicBezTo>
                  <a:cubicBezTo>
                    <a:pt x="901" y="18263"/>
                    <a:pt x="901" y="18453"/>
                    <a:pt x="1046" y="18453"/>
                  </a:cubicBezTo>
                  <a:cubicBezTo>
                    <a:pt x="1191" y="18453"/>
                    <a:pt x="1191" y="18419"/>
                    <a:pt x="1335" y="18419"/>
                  </a:cubicBezTo>
                  <a:cubicBezTo>
                    <a:pt x="1480" y="18419"/>
                    <a:pt x="1480" y="18241"/>
                    <a:pt x="1624" y="18241"/>
                  </a:cubicBezTo>
                  <a:cubicBezTo>
                    <a:pt x="1769" y="18241"/>
                    <a:pt x="1769" y="18431"/>
                    <a:pt x="1913" y="18431"/>
                  </a:cubicBezTo>
                  <a:cubicBezTo>
                    <a:pt x="2058" y="18431"/>
                    <a:pt x="2058" y="18475"/>
                    <a:pt x="2202" y="18475"/>
                  </a:cubicBezTo>
                  <a:cubicBezTo>
                    <a:pt x="2347" y="18475"/>
                    <a:pt x="2347" y="18520"/>
                    <a:pt x="2492" y="18520"/>
                  </a:cubicBezTo>
                  <a:cubicBezTo>
                    <a:pt x="2637" y="18520"/>
                    <a:pt x="2637" y="18230"/>
                    <a:pt x="2781" y="18230"/>
                  </a:cubicBezTo>
                  <a:cubicBezTo>
                    <a:pt x="2926" y="18230"/>
                    <a:pt x="2926" y="18486"/>
                    <a:pt x="3070" y="18486"/>
                  </a:cubicBezTo>
                  <a:cubicBezTo>
                    <a:pt x="3215" y="18486"/>
                    <a:pt x="3215" y="18453"/>
                    <a:pt x="3359" y="18453"/>
                  </a:cubicBezTo>
                  <a:cubicBezTo>
                    <a:pt x="3504" y="18453"/>
                    <a:pt x="3504" y="18597"/>
                    <a:pt x="3638" y="18597"/>
                  </a:cubicBezTo>
                  <a:cubicBezTo>
                    <a:pt x="3782" y="18597"/>
                    <a:pt x="3782" y="18352"/>
                    <a:pt x="3927" y="18352"/>
                  </a:cubicBezTo>
                  <a:cubicBezTo>
                    <a:pt x="4071" y="18352"/>
                    <a:pt x="4071" y="18286"/>
                    <a:pt x="4216" y="18286"/>
                  </a:cubicBezTo>
                  <a:cubicBezTo>
                    <a:pt x="4360" y="18286"/>
                    <a:pt x="4360" y="18342"/>
                    <a:pt x="4505" y="18342"/>
                  </a:cubicBezTo>
                  <a:cubicBezTo>
                    <a:pt x="4649" y="18342"/>
                    <a:pt x="4649" y="18330"/>
                    <a:pt x="4794" y="18330"/>
                  </a:cubicBezTo>
                  <a:cubicBezTo>
                    <a:pt x="4938" y="18330"/>
                    <a:pt x="4938" y="18453"/>
                    <a:pt x="5083" y="18453"/>
                  </a:cubicBezTo>
                  <a:cubicBezTo>
                    <a:pt x="5228" y="18453"/>
                    <a:pt x="5228" y="18275"/>
                    <a:pt x="5373" y="18275"/>
                  </a:cubicBezTo>
                  <a:cubicBezTo>
                    <a:pt x="5517" y="18275"/>
                    <a:pt x="5517" y="18431"/>
                    <a:pt x="5662" y="18431"/>
                  </a:cubicBezTo>
                  <a:cubicBezTo>
                    <a:pt x="5806" y="18431"/>
                    <a:pt x="5806" y="18241"/>
                    <a:pt x="5951" y="18241"/>
                  </a:cubicBezTo>
                  <a:cubicBezTo>
                    <a:pt x="6095" y="18241"/>
                    <a:pt x="6095" y="18553"/>
                    <a:pt x="6240" y="18553"/>
                  </a:cubicBezTo>
                  <a:cubicBezTo>
                    <a:pt x="6384" y="18553"/>
                    <a:pt x="6384" y="18297"/>
                    <a:pt x="6529" y="18297"/>
                  </a:cubicBezTo>
                  <a:cubicBezTo>
                    <a:pt x="6673" y="18297"/>
                    <a:pt x="6673" y="18364"/>
                    <a:pt x="6818" y="18364"/>
                  </a:cubicBezTo>
                  <a:cubicBezTo>
                    <a:pt x="6963" y="18364"/>
                    <a:pt x="6963" y="18330"/>
                    <a:pt x="7108" y="18330"/>
                  </a:cubicBezTo>
                  <a:cubicBezTo>
                    <a:pt x="7241" y="18330"/>
                    <a:pt x="7241" y="18453"/>
                    <a:pt x="7385" y="18453"/>
                  </a:cubicBezTo>
                  <a:cubicBezTo>
                    <a:pt x="7530" y="18453"/>
                    <a:pt x="7530" y="18497"/>
                    <a:pt x="7674" y="18497"/>
                  </a:cubicBezTo>
                  <a:cubicBezTo>
                    <a:pt x="7819" y="18497"/>
                    <a:pt x="7819" y="18564"/>
                    <a:pt x="7964" y="18564"/>
                  </a:cubicBezTo>
                  <a:cubicBezTo>
                    <a:pt x="8109" y="18564"/>
                    <a:pt x="8109" y="18297"/>
                    <a:pt x="8253" y="18297"/>
                  </a:cubicBezTo>
                  <a:cubicBezTo>
                    <a:pt x="8398" y="18297"/>
                    <a:pt x="8398" y="18564"/>
                    <a:pt x="8542" y="18564"/>
                  </a:cubicBezTo>
                  <a:cubicBezTo>
                    <a:pt x="8687" y="18564"/>
                    <a:pt x="8687" y="18263"/>
                    <a:pt x="8831" y="18263"/>
                  </a:cubicBezTo>
                  <a:cubicBezTo>
                    <a:pt x="8976" y="18263"/>
                    <a:pt x="8976" y="18520"/>
                    <a:pt x="9120" y="18520"/>
                  </a:cubicBezTo>
                  <a:cubicBezTo>
                    <a:pt x="9265" y="18520"/>
                    <a:pt x="9265" y="18486"/>
                    <a:pt x="9410" y="18486"/>
                  </a:cubicBezTo>
                  <a:cubicBezTo>
                    <a:pt x="9555" y="18486"/>
                    <a:pt x="9555" y="18441"/>
                    <a:pt x="9699" y="18441"/>
                  </a:cubicBezTo>
                  <a:cubicBezTo>
                    <a:pt x="9844" y="18441"/>
                    <a:pt x="9844" y="18408"/>
                    <a:pt x="9988" y="18408"/>
                  </a:cubicBezTo>
                  <a:cubicBezTo>
                    <a:pt x="10133" y="18408"/>
                    <a:pt x="10133" y="18386"/>
                    <a:pt x="10277" y="18386"/>
                  </a:cubicBezTo>
                  <a:cubicBezTo>
                    <a:pt x="10410" y="18386"/>
                    <a:pt x="10410" y="18530"/>
                    <a:pt x="10556" y="18530"/>
                  </a:cubicBezTo>
                  <a:cubicBezTo>
                    <a:pt x="10700" y="18530"/>
                    <a:pt x="10700" y="18508"/>
                    <a:pt x="10845" y="18508"/>
                  </a:cubicBezTo>
                  <a:cubicBezTo>
                    <a:pt x="10989" y="18508"/>
                    <a:pt x="10989" y="18464"/>
                    <a:pt x="11134" y="18464"/>
                  </a:cubicBezTo>
                  <a:cubicBezTo>
                    <a:pt x="11278" y="18464"/>
                    <a:pt x="11278" y="18520"/>
                    <a:pt x="11423" y="18520"/>
                  </a:cubicBezTo>
                  <a:cubicBezTo>
                    <a:pt x="11567" y="18520"/>
                    <a:pt x="11567" y="18464"/>
                    <a:pt x="11712" y="18464"/>
                  </a:cubicBezTo>
                  <a:cubicBezTo>
                    <a:pt x="11856" y="18464"/>
                    <a:pt x="11856" y="18352"/>
                    <a:pt x="12001" y="18352"/>
                  </a:cubicBezTo>
                  <a:cubicBezTo>
                    <a:pt x="12146" y="18352"/>
                    <a:pt x="12146" y="18564"/>
                    <a:pt x="12291" y="18564"/>
                  </a:cubicBezTo>
                  <a:cubicBezTo>
                    <a:pt x="12435" y="18564"/>
                    <a:pt x="12435" y="18453"/>
                    <a:pt x="12580" y="18453"/>
                  </a:cubicBezTo>
                  <a:cubicBezTo>
                    <a:pt x="12724" y="18453"/>
                    <a:pt x="12724" y="18297"/>
                    <a:pt x="12869" y="18297"/>
                  </a:cubicBezTo>
                  <a:cubicBezTo>
                    <a:pt x="13002" y="18297"/>
                    <a:pt x="13002" y="18342"/>
                    <a:pt x="13147" y="18342"/>
                  </a:cubicBezTo>
                  <a:cubicBezTo>
                    <a:pt x="13292" y="18342"/>
                    <a:pt x="13292" y="18297"/>
                    <a:pt x="13436" y="18297"/>
                  </a:cubicBezTo>
                  <a:cubicBezTo>
                    <a:pt x="13581" y="18297"/>
                    <a:pt x="13581" y="18520"/>
                    <a:pt x="13725" y="18520"/>
                  </a:cubicBezTo>
                  <a:cubicBezTo>
                    <a:pt x="13870" y="18520"/>
                    <a:pt x="13870" y="18364"/>
                    <a:pt x="14014" y="18364"/>
                  </a:cubicBezTo>
                  <a:cubicBezTo>
                    <a:pt x="14159" y="18364"/>
                    <a:pt x="14159" y="18263"/>
                    <a:pt x="14303" y="18263"/>
                  </a:cubicBezTo>
                  <a:cubicBezTo>
                    <a:pt x="14448" y="18263"/>
                    <a:pt x="14448" y="18308"/>
                    <a:pt x="14592" y="18308"/>
                  </a:cubicBezTo>
                  <a:cubicBezTo>
                    <a:pt x="14737" y="18308"/>
                    <a:pt x="14737" y="18241"/>
                    <a:pt x="14882" y="18241"/>
                  </a:cubicBezTo>
                  <a:cubicBezTo>
                    <a:pt x="15027" y="18241"/>
                    <a:pt x="15027" y="18464"/>
                    <a:pt x="15171" y="18464"/>
                  </a:cubicBezTo>
                  <a:cubicBezTo>
                    <a:pt x="15316" y="18464"/>
                    <a:pt x="15316" y="18553"/>
                    <a:pt x="15449" y="18553"/>
                  </a:cubicBezTo>
                  <a:cubicBezTo>
                    <a:pt x="15593" y="18553"/>
                    <a:pt x="15593" y="18486"/>
                    <a:pt x="15738" y="18486"/>
                  </a:cubicBezTo>
                  <a:cubicBezTo>
                    <a:pt x="15883" y="18486"/>
                    <a:pt x="15805" y="18386"/>
                    <a:pt x="15905" y="18286"/>
                  </a:cubicBezTo>
                  <a:cubicBezTo>
                    <a:pt x="16005" y="18186"/>
                    <a:pt x="15850" y="18219"/>
                    <a:pt x="15860" y="18108"/>
                  </a:cubicBezTo>
                  <a:cubicBezTo>
                    <a:pt x="15860" y="17963"/>
                    <a:pt x="16139" y="17974"/>
                    <a:pt x="16139" y="17830"/>
                  </a:cubicBezTo>
                  <a:cubicBezTo>
                    <a:pt x="16139" y="17685"/>
                    <a:pt x="15883" y="17685"/>
                    <a:pt x="15883" y="17541"/>
                  </a:cubicBezTo>
                  <a:cubicBezTo>
                    <a:pt x="15883" y="17396"/>
                    <a:pt x="16038" y="17396"/>
                    <a:pt x="16038" y="17252"/>
                  </a:cubicBezTo>
                  <a:cubicBezTo>
                    <a:pt x="16038" y="17107"/>
                    <a:pt x="16206" y="17107"/>
                    <a:pt x="16206" y="16962"/>
                  </a:cubicBezTo>
                  <a:cubicBezTo>
                    <a:pt x="16206" y="16817"/>
                    <a:pt x="16150" y="16817"/>
                    <a:pt x="16150" y="16673"/>
                  </a:cubicBezTo>
                  <a:cubicBezTo>
                    <a:pt x="16150" y="16528"/>
                    <a:pt x="15927" y="16528"/>
                    <a:pt x="15927" y="16384"/>
                  </a:cubicBezTo>
                  <a:cubicBezTo>
                    <a:pt x="15927" y="16239"/>
                    <a:pt x="16061" y="16239"/>
                    <a:pt x="16061" y="16095"/>
                  </a:cubicBezTo>
                  <a:cubicBezTo>
                    <a:pt x="16061" y="15950"/>
                    <a:pt x="16016" y="15950"/>
                    <a:pt x="16016" y="15806"/>
                  </a:cubicBezTo>
                  <a:cubicBezTo>
                    <a:pt x="16016" y="15661"/>
                    <a:pt x="16194" y="15661"/>
                    <a:pt x="16194" y="15517"/>
                  </a:cubicBezTo>
                  <a:cubicBezTo>
                    <a:pt x="16194" y="15372"/>
                    <a:pt x="16094" y="15372"/>
                    <a:pt x="16094" y="15227"/>
                  </a:cubicBezTo>
                  <a:cubicBezTo>
                    <a:pt x="16094" y="15082"/>
                    <a:pt x="15983" y="15082"/>
                    <a:pt x="15983" y="14938"/>
                  </a:cubicBezTo>
                  <a:cubicBezTo>
                    <a:pt x="15983" y="14793"/>
                    <a:pt x="16016" y="14793"/>
                    <a:pt x="16016" y="14649"/>
                  </a:cubicBezTo>
                  <a:cubicBezTo>
                    <a:pt x="16016" y="14504"/>
                    <a:pt x="16150" y="14504"/>
                    <a:pt x="16150" y="14360"/>
                  </a:cubicBezTo>
                  <a:cubicBezTo>
                    <a:pt x="16150" y="14215"/>
                    <a:pt x="16072" y="14215"/>
                    <a:pt x="16072" y="14071"/>
                  </a:cubicBezTo>
                  <a:cubicBezTo>
                    <a:pt x="16072" y="13926"/>
                    <a:pt x="15961" y="13926"/>
                    <a:pt x="15961" y="13782"/>
                  </a:cubicBezTo>
                  <a:cubicBezTo>
                    <a:pt x="15961" y="13637"/>
                    <a:pt x="16005" y="13637"/>
                    <a:pt x="16005" y="13492"/>
                  </a:cubicBezTo>
                  <a:cubicBezTo>
                    <a:pt x="16005" y="13347"/>
                    <a:pt x="15927" y="13347"/>
                    <a:pt x="15927" y="13203"/>
                  </a:cubicBezTo>
                  <a:cubicBezTo>
                    <a:pt x="15927" y="13058"/>
                    <a:pt x="16194" y="13058"/>
                    <a:pt x="16194" y="12914"/>
                  </a:cubicBezTo>
                  <a:cubicBezTo>
                    <a:pt x="16194" y="12769"/>
                    <a:pt x="15850" y="12769"/>
                    <a:pt x="15850" y="12625"/>
                  </a:cubicBezTo>
                  <a:cubicBezTo>
                    <a:pt x="15850" y="12480"/>
                    <a:pt x="15927" y="12480"/>
                    <a:pt x="15927" y="12336"/>
                  </a:cubicBezTo>
                  <a:cubicBezTo>
                    <a:pt x="15927" y="12191"/>
                    <a:pt x="16105" y="12191"/>
                    <a:pt x="16105" y="12046"/>
                  </a:cubicBezTo>
                  <a:cubicBezTo>
                    <a:pt x="16105" y="11901"/>
                    <a:pt x="15894" y="11901"/>
                    <a:pt x="15894" y="11757"/>
                  </a:cubicBezTo>
                  <a:cubicBezTo>
                    <a:pt x="15894" y="11612"/>
                    <a:pt x="15994" y="11612"/>
                    <a:pt x="15994" y="11468"/>
                  </a:cubicBezTo>
                  <a:cubicBezTo>
                    <a:pt x="15994" y="11323"/>
                    <a:pt x="16161" y="11323"/>
                    <a:pt x="16161" y="11179"/>
                  </a:cubicBezTo>
                  <a:cubicBezTo>
                    <a:pt x="16161" y="11034"/>
                    <a:pt x="16094" y="11034"/>
                    <a:pt x="16094" y="10890"/>
                  </a:cubicBezTo>
                  <a:cubicBezTo>
                    <a:pt x="16094" y="10745"/>
                    <a:pt x="15883" y="10745"/>
                    <a:pt x="15883" y="10589"/>
                  </a:cubicBezTo>
                  <a:cubicBezTo>
                    <a:pt x="15883" y="10445"/>
                    <a:pt x="15949" y="10445"/>
                    <a:pt x="15949" y="10300"/>
                  </a:cubicBezTo>
                  <a:cubicBezTo>
                    <a:pt x="15949" y="10156"/>
                    <a:pt x="16127" y="10156"/>
                    <a:pt x="16127" y="10011"/>
                  </a:cubicBezTo>
                  <a:cubicBezTo>
                    <a:pt x="16127" y="9867"/>
                    <a:pt x="16016" y="9867"/>
                    <a:pt x="16016" y="9721"/>
                  </a:cubicBezTo>
                  <a:lnTo>
                    <a:pt x="16016" y="9432"/>
                  </a:lnTo>
                  <a:cubicBezTo>
                    <a:pt x="16016" y="9288"/>
                    <a:pt x="15916" y="9288"/>
                    <a:pt x="15916" y="9143"/>
                  </a:cubicBezTo>
                  <a:cubicBezTo>
                    <a:pt x="15916" y="8999"/>
                    <a:pt x="15961" y="8999"/>
                    <a:pt x="15961" y="8854"/>
                  </a:cubicBezTo>
                  <a:cubicBezTo>
                    <a:pt x="15961" y="8710"/>
                    <a:pt x="15872" y="8710"/>
                    <a:pt x="15872" y="8565"/>
                  </a:cubicBezTo>
                  <a:cubicBezTo>
                    <a:pt x="15872" y="8421"/>
                    <a:pt x="16117" y="8421"/>
                    <a:pt x="16117" y="8276"/>
                  </a:cubicBezTo>
                  <a:cubicBezTo>
                    <a:pt x="16117" y="8131"/>
                    <a:pt x="16105" y="8131"/>
                    <a:pt x="16105" y="7986"/>
                  </a:cubicBezTo>
                  <a:cubicBezTo>
                    <a:pt x="16105" y="7842"/>
                    <a:pt x="16206" y="7842"/>
                    <a:pt x="16206" y="7697"/>
                  </a:cubicBezTo>
                  <a:cubicBezTo>
                    <a:pt x="16206" y="7553"/>
                    <a:pt x="15905" y="7553"/>
                    <a:pt x="15905" y="7408"/>
                  </a:cubicBezTo>
                  <a:cubicBezTo>
                    <a:pt x="15905" y="7264"/>
                    <a:pt x="16083" y="7264"/>
                    <a:pt x="16083" y="7119"/>
                  </a:cubicBezTo>
                  <a:cubicBezTo>
                    <a:pt x="16083" y="6975"/>
                    <a:pt x="16161" y="6975"/>
                    <a:pt x="16161" y="6830"/>
                  </a:cubicBezTo>
                  <a:cubicBezTo>
                    <a:pt x="16161" y="6686"/>
                    <a:pt x="16016" y="6686"/>
                    <a:pt x="16016" y="6541"/>
                  </a:cubicBezTo>
                  <a:cubicBezTo>
                    <a:pt x="16016" y="6396"/>
                    <a:pt x="16161" y="6396"/>
                    <a:pt x="16161" y="6251"/>
                  </a:cubicBezTo>
                  <a:cubicBezTo>
                    <a:pt x="16161" y="6107"/>
                    <a:pt x="16005" y="6107"/>
                    <a:pt x="16005" y="5962"/>
                  </a:cubicBezTo>
                  <a:cubicBezTo>
                    <a:pt x="16005" y="5818"/>
                    <a:pt x="15894" y="5818"/>
                    <a:pt x="15894" y="5673"/>
                  </a:cubicBezTo>
                  <a:cubicBezTo>
                    <a:pt x="15894" y="5529"/>
                    <a:pt x="16183" y="5529"/>
                    <a:pt x="16183" y="5384"/>
                  </a:cubicBezTo>
                  <a:lnTo>
                    <a:pt x="16183" y="5095"/>
                  </a:lnTo>
                  <a:cubicBezTo>
                    <a:pt x="16183" y="4951"/>
                    <a:pt x="15939" y="4951"/>
                    <a:pt x="15939" y="4805"/>
                  </a:cubicBezTo>
                  <a:cubicBezTo>
                    <a:pt x="15939" y="4661"/>
                    <a:pt x="16083" y="4661"/>
                    <a:pt x="16083" y="4516"/>
                  </a:cubicBezTo>
                  <a:cubicBezTo>
                    <a:pt x="16083" y="4372"/>
                    <a:pt x="15994" y="4372"/>
                    <a:pt x="15994" y="4227"/>
                  </a:cubicBezTo>
                  <a:cubicBezTo>
                    <a:pt x="15994" y="4083"/>
                    <a:pt x="16172" y="4083"/>
                    <a:pt x="16172" y="3938"/>
                  </a:cubicBezTo>
                  <a:cubicBezTo>
                    <a:pt x="16172" y="3794"/>
                    <a:pt x="16083" y="3794"/>
                    <a:pt x="16083" y="3649"/>
                  </a:cubicBezTo>
                  <a:cubicBezTo>
                    <a:pt x="16083" y="3515"/>
                    <a:pt x="16105" y="3515"/>
                    <a:pt x="16105" y="3371"/>
                  </a:cubicBezTo>
                  <a:cubicBezTo>
                    <a:pt x="16105" y="3226"/>
                    <a:pt x="16172" y="3226"/>
                    <a:pt x="16172" y="3082"/>
                  </a:cubicBezTo>
                  <a:cubicBezTo>
                    <a:pt x="16172" y="2937"/>
                    <a:pt x="15905" y="2937"/>
                    <a:pt x="15905" y="2793"/>
                  </a:cubicBezTo>
                  <a:cubicBezTo>
                    <a:pt x="15905" y="2648"/>
                    <a:pt x="16117" y="2648"/>
                    <a:pt x="16117" y="2504"/>
                  </a:cubicBezTo>
                  <a:cubicBezTo>
                    <a:pt x="16117" y="2359"/>
                    <a:pt x="16206" y="2359"/>
                    <a:pt x="16206" y="2214"/>
                  </a:cubicBezTo>
                  <a:cubicBezTo>
                    <a:pt x="16206" y="2069"/>
                    <a:pt x="15894" y="2069"/>
                    <a:pt x="15894" y="1925"/>
                  </a:cubicBezTo>
                  <a:cubicBezTo>
                    <a:pt x="15894" y="1780"/>
                    <a:pt x="16083" y="1780"/>
                    <a:pt x="16083" y="1636"/>
                  </a:cubicBezTo>
                  <a:cubicBezTo>
                    <a:pt x="16083" y="1491"/>
                    <a:pt x="16028" y="1491"/>
                    <a:pt x="16028" y="1347"/>
                  </a:cubicBezTo>
                  <a:cubicBezTo>
                    <a:pt x="16028" y="1202"/>
                    <a:pt x="16139" y="1202"/>
                    <a:pt x="16139" y="1058"/>
                  </a:cubicBezTo>
                  <a:cubicBezTo>
                    <a:pt x="16139" y="913"/>
                    <a:pt x="15983" y="913"/>
                    <a:pt x="15983" y="769"/>
                  </a:cubicBezTo>
                  <a:cubicBezTo>
                    <a:pt x="15983" y="624"/>
                    <a:pt x="16172" y="624"/>
                    <a:pt x="16172" y="479"/>
                  </a:cubicBezTo>
                  <a:cubicBezTo>
                    <a:pt x="16172" y="334"/>
                    <a:pt x="16250" y="168"/>
                    <a:pt x="16150" y="67"/>
                  </a:cubicBezTo>
                  <a:cubicBezTo>
                    <a:pt x="16115" y="37"/>
                    <a:pt x="16076" y="26"/>
                    <a:pt x="16035" y="26"/>
                  </a:cubicBezTo>
                  <a:cubicBezTo>
                    <a:pt x="15943" y="26"/>
                    <a:pt x="15838" y="79"/>
                    <a:pt x="15738" y="79"/>
                  </a:cubicBezTo>
                  <a:cubicBezTo>
                    <a:pt x="15593" y="79"/>
                    <a:pt x="15593" y="268"/>
                    <a:pt x="15449" y="268"/>
                  </a:cubicBezTo>
                  <a:cubicBezTo>
                    <a:pt x="15304" y="268"/>
                    <a:pt x="15304" y="346"/>
                    <a:pt x="15160" y="346"/>
                  </a:cubicBezTo>
                  <a:cubicBezTo>
                    <a:pt x="15015" y="346"/>
                    <a:pt x="15015" y="334"/>
                    <a:pt x="14871" y="334"/>
                  </a:cubicBezTo>
                  <a:cubicBezTo>
                    <a:pt x="14726" y="334"/>
                    <a:pt x="14726" y="235"/>
                    <a:pt x="14582" y="235"/>
                  </a:cubicBezTo>
                  <a:lnTo>
                    <a:pt x="14293" y="235"/>
                  </a:lnTo>
                  <a:cubicBezTo>
                    <a:pt x="14148" y="235"/>
                    <a:pt x="14148" y="279"/>
                    <a:pt x="14014" y="279"/>
                  </a:cubicBezTo>
                  <a:cubicBezTo>
                    <a:pt x="13870" y="279"/>
                    <a:pt x="13870" y="90"/>
                    <a:pt x="13725" y="90"/>
                  </a:cubicBezTo>
                  <a:cubicBezTo>
                    <a:pt x="13581" y="90"/>
                    <a:pt x="13581" y="301"/>
                    <a:pt x="13436" y="301"/>
                  </a:cubicBezTo>
                  <a:cubicBezTo>
                    <a:pt x="13292" y="301"/>
                    <a:pt x="13292" y="45"/>
                    <a:pt x="13147" y="45"/>
                  </a:cubicBezTo>
                  <a:cubicBezTo>
                    <a:pt x="13002" y="45"/>
                    <a:pt x="13002" y="324"/>
                    <a:pt x="12857" y="324"/>
                  </a:cubicBezTo>
                  <a:cubicBezTo>
                    <a:pt x="12713" y="324"/>
                    <a:pt x="12713" y="257"/>
                    <a:pt x="12568" y="257"/>
                  </a:cubicBezTo>
                  <a:cubicBezTo>
                    <a:pt x="12424" y="257"/>
                    <a:pt x="12424" y="346"/>
                    <a:pt x="12279" y="346"/>
                  </a:cubicBezTo>
                  <a:cubicBezTo>
                    <a:pt x="12135" y="346"/>
                    <a:pt x="12135" y="112"/>
                    <a:pt x="11990" y="112"/>
                  </a:cubicBezTo>
                  <a:cubicBezTo>
                    <a:pt x="11846" y="112"/>
                    <a:pt x="11846" y="35"/>
                    <a:pt x="11701" y="35"/>
                  </a:cubicBezTo>
                  <a:cubicBezTo>
                    <a:pt x="11557" y="35"/>
                    <a:pt x="11557" y="57"/>
                    <a:pt x="11411" y="57"/>
                  </a:cubicBezTo>
                  <a:cubicBezTo>
                    <a:pt x="11267" y="57"/>
                    <a:pt x="11267" y="79"/>
                    <a:pt x="11122" y="79"/>
                  </a:cubicBezTo>
                  <a:cubicBezTo>
                    <a:pt x="10978" y="79"/>
                    <a:pt x="10978" y="290"/>
                    <a:pt x="10833" y="290"/>
                  </a:cubicBezTo>
                  <a:cubicBezTo>
                    <a:pt x="10689" y="290"/>
                    <a:pt x="10689" y="1"/>
                    <a:pt x="10544"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grpSp>
          <p:nvGrpSpPr>
            <p:cNvPr id="22732" name="Google Shape;22732;p36"/>
            <p:cNvGrpSpPr/>
            <p:nvPr/>
          </p:nvGrpSpPr>
          <p:grpSpPr>
            <a:xfrm flipH="1">
              <a:off x="2015734" y="1208712"/>
              <a:ext cx="617302" cy="446877"/>
              <a:chOff x="6359935" y="3334530"/>
              <a:chExt cx="185498" cy="134282"/>
            </a:xfrm>
          </p:grpSpPr>
          <p:sp>
            <p:nvSpPr>
              <p:cNvPr id="22733" name="Google Shape;22733;p36"/>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solidFill>
                <a:srgbClr val="EBB0B0">
                  <a:alpha val="55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734" name="Google Shape;22734;p36"/>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solidFill>
                <a:srgbClr val="EBB0B0">
                  <a:alpha val="55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735" name="Google Shape;22735;p36"/>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solidFill>
                <a:srgbClr val="EBB0B0">
                  <a:alpha val="55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grpSp>
        <p:pic>
          <p:nvPicPr>
            <p:cNvPr id="3074" name="Picture 2">
              <a:extLst>
                <a:ext uri="{FF2B5EF4-FFF2-40B4-BE49-F238E27FC236}">
                  <a16:creationId xmlns:a16="http://schemas.microsoft.com/office/drawing/2014/main" id="{88AB510F-7486-4C0F-A70B-B6FF7EDC3B4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88295" y="1188603"/>
              <a:ext cx="1264056" cy="1264056"/>
            </a:xfrm>
            <a:prstGeom prst="rect">
              <a:avLst/>
            </a:prstGeom>
            <a:noFill/>
            <a:extLst>
              <a:ext uri="{909E8E84-426E-40DD-AFC4-6F175D3DCCD1}">
                <a14:hiddenFill xmlns:a14="http://schemas.microsoft.com/office/drawing/2010/main">
                  <a:solidFill>
                    <a:srgbClr val="FFFFFF"/>
                  </a:solidFill>
                </a14:hiddenFill>
              </a:ext>
            </a:extLst>
          </p:spPr>
        </p:pic>
      </p:grpSp>
      <p:pic>
        <p:nvPicPr>
          <p:cNvPr id="3076" name="Picture 4">
            <a:extLst>
              <a:ext uri="{FF2B5EF4-FFF2-40B4-BE49-F238E27FC236}">
                <a16:creationId xmlns:a16="http://schemas.microsoft.com/office/drawing/2014/main" id="{11DA323A-7F86-48D9-B6DF-3AD7D240275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16852" y="1188603"/>
            <a:ext cx="1264056" cy="1264056"/>
          </a:xfrm>
          <a:prstGeom prst="rect">
            <a:avLst/>
          </a:prstGeom>
          <a:noFill/>
          <a:extLst>
            <a:ext uri="{909E8E84-426E-40DD-AFC4-6F175D3DCCD1}">
              <a14:hiddenFill xmlns:a14="http://schemas.microsoft.com/office/drawing/2010/main">
                <a:solidFill>
                  <a:srgbClr val="FFFFFF"/>
                </a:solidFill>
              </a14:hiddenFill>
            </a:ext>
          </a:extLst>
        </p:spPr>
      </p:pic>
      <p:grpSp>
        <p:nvGrpSpPr>
          <p:cNvPr id="4" name="Group 3">
            <a:extLst>
              <a:ext uri="{FF2B5EF4-FFF2-40B4-BE49-F238E27FC236}">
                <a16:creationId xmlns:a16="http://schemas.microsoft.com/office/drawing/2014/main" id="{010228E3-D2CC-4B14-B499-2E8CD73C20BD}"/>
              </a:ext>
            </a:extLst>
          </p:cNvPr>
          <p:cNvGrpSpPr/>
          <p:nvPr/>
        </p:nvGrpSpPr>
        <p:grpSpPr>
          <a:xfrm>
            <a:off x="6633312" y="1208712"/>
            <a:ext cx="1297074" cy="1342389"/>
            <a:chOff x="6633312" y="1208712"/>
            <a:chExt cx="1297074" cy="1342389"/>
          </a:xfrm>
        </p:grpSpPr>
        <p:sp>
          <p:nvSpPr>
            <p:cNvPr id="22705" name="Google Shape;22705;p36"/>
            <p:cNvSpPr/>
            <p:nvPr/>
          </p:nvSpPr>
          <p:spPr>
            <a:xfrm>
              <a:off x="6765773" y="1342622"/>
              <a:ext cx="1040592" cy="1039107"/>
            </a:xfrm>
            <a:custGeom>
              <a:avLst/>
              <a:gdLst/>
              <a:ahLst/>
              <a:cxnLst/>
              <a:rect l="l" t="t" r="r" b="b"/>
              <a:pathLst>
                <a:path w="16251" h="18597" extrusionOk="0">
                  <a:moveTo>
                    <a:pt x="10544" y="1"/>
                  </a:moveTo>
                  <a:cubicBezTo>
                    <a:pt x="10410" y="1"/>
                    <a:pt x="10410" y="156"/>
                    <a:pt x="10266" y="156"/>
                  </a:cubicBezTo>
                  <a:cubicBezTo>
                    <a:pt x="10121" y="156"/>
                    <a:pt x="10121" y="57"/>
                    <a:pt x="9977" y="57"/>
                  </a:cubicBezTo>
                  <a:cubicBezTo>
                    <a:pt x="9832" y="57"/>
                    <a:pt x="9832" y="201"/>
                    <a:pt x="9688" y="201"/>
                  </a:cubicBezTo>
                  <a:cubicBezTo>
                    <a:pt x="9543" y="201"/>
                    <a:pt x="9543" y="368"/>
                    <a:pt x="9399" y="368"/>
                  </a:cubicBezTo>
                  <a:cubicBezTo>
                    <a:pt x="9254" y="368"/>
                    <a:pt x="9254" y="201"/>
                    <a:pt x="9110" y="201"/>
                  </a:cubicBezTo>
                  <a:cubicBezTo>
                    <a:pt x="8965" y="201"/>
                    <a:pt x="8965" y="90"/>
                    <a:pt x="8820" y="90"/>
                  </a:cubicBezTo>
                  <a:cubicBezTo>
                    <a:pt x="8675" y="90"/>
                    <a:pt x="8675" y="45"/>
                    <a:pt x="8531" y="45"/>
                  </a:cubicBezTo>
                  <a:cubicBezTo>
                    <a:pt x="8386" y="45"/>
                    <a:pt x="8386" y="101"/>
                    <a:pt x="8242" y="101"/>
                  </a:cubicBezTo>
                  <a:cubicBezTo>
                    <a:pt x="8097" y="101"/>
                    <a:pt x="8097" y="57"/>
                    <a:pt x="7953" y="57"/>
                  </a:cubicBezTo>
                  <a:cubicBezTo>
                    <a:pt x="7808" y="57"/>
                    <a:pt x="7808" y="268"/>
                    <a:pt x="7664" y="268"/>
                  </a:cubicBezTo>
                  <a:cubicBezTo>
                    <a:pt x="7519" y="268"/>
                    <a:pt x="7519" y="134"/>
                    <a:pt x="7375" y="134"/>
                  </a:cubicBezTo>
                  <a:cubicBezTo>
                    <a:pt x="7230" y="134"/>
                    <a:pt x="7230" y="123"/>
                    <a:pt x="7085" y="123"/>
                  </a:cubicBezTo>
                  <a:cubicBezTo>
                    <a:pt x="6952" y="123"/>
                    <a:pt x="6952" y="168"/>
                    <a:pt x="6807" y="168"/>
                  </a:cubicBezTo>
                  <a:cubicBezTo>
                    <a:pt x="6663" y="168"/>
                    <a:pt x="6663" y="223"/>
                    <a:pt x="6518" y="223"/>
                  </a:cubicBezTo>
                  <a:cubicBezTo>
                    <a:pt x="6374" y="223"/>
                    <a:pt x="6374" y="368"/>
                    <a:pt x="6229" y="368"/>
                  </a:cubicBezTo>
                  <a:cubicBezTo>
                    <a:pt x="6084" y="368"/>
                    <a:pt x="6084" y="123"/>
                    <a:pt x="5939" y="123"/>
                  </a:cubicBezTo>
                  <a:cubicBezTo>
                    <a:pt x="5795" y="123"/>
                    <a:pt x="5795" y="146"/>
                    <a:pt x="5650" y="146"/>
                  </a:cubicBezTo>
                  <a:cubicBezTo>
                    <a:pt x="5506" y="146"/>
                    <a:pt x="5506" y="212"/>
                    <a:pt x="5361" y="212"/>
                  </a:cubicBezTo>
                  <a:cubicBezTo>
                    <a:pt x="5217" y="212"/>
                    <a:pt x="5217" y="79"/>
                    <a:pt x="5072" y="79"/>
                  </a:cubicBezTo>
                  <a:cubicBezTo>
                    <a:pt x="4928" y="79"/>
                    <a:pt x="4928" y="257"/>
                    <a:pt x="4783" y="257"/>
                  </a:cubicBezTo>
                  <a:cubicBezTo>
                    <a:pt x="4639" y="257"/>
                    <a:pt x="4639" y="101"/>
                    <a:pt x="4494" y="101"/>
                  </a:cubicBezTo>
                  <a:cubicBezTo>
                    <a:pt x="4349" y="101"/>
                    <a:pt x="4349" y="268"/>
                    <a:pt x="4204" y="268"/>
                  </a:cubicBezTo>
                  <a:cubicBezTo>
                    <a:pt x="4071" y="268"/>
                    <a:pt x="4071" y="235"/>
                    <a:pt x="3927" y="235"/>
                  </a:cubicBezTo>
                  <a:cubicBezTo>
                    <a:pt x="3782" y="235"/>
                    <a:pt x="3782" y="168"/>
                    <a:pt x="3638" y="168"/>
                  </a:cubicBezTo>
                  <a:cubicBezTo>
                    <a:pt x="3493" y="168"/>
                    <a:pt x="3493" y="334"/>
                    <a:pt x="3348" y="334"/>
                  </a:cubicBezTo>
                  <a:cubicBezTo>
                    <a:pt x="3203" y="334"/>
                    <a:pt x="3203" y="201"/>
                    <a:pt x="3059" y="201"/>
                  </a:cubicBezTo>
                  <a:cubicBezTo>
                    <a:pt x="2914" y="201"/>
                    <a:pt x="2914" y="35"/>
                    <a:pt x="2770" y="35"/>
                  </a:cubicBezTo>
                  <a:cubicBezTo>
                    <a:pt x="2625" y="35"/>
                    <a:pt x="2625" y="235"/>
                    <a:pt x="2481" y="235"/>
                  </a:cubicBezTo>
                  <a:cubicBezTo>
                    <a:pt x="2336" y="235"/>
                    <a:pt x="2336" y="90"/>
                    <a:pt x="2192" y="90"/>
                  </a:cubicBezTo>
                  <a:cubicBezTo>
                    <a:pt x="2047" y="90"/>
                    <a:pt x="2047" y="279"/>
                    <a:pt x="1902" y="279"/>
                  </a:cubicBezTo>
                  <a:cubicBezTo>
                    <a:pt x="1757" y="279"/>
                    <a:pt x="1757" y="23"/>
                    <a:pt x="1613" y="23"/>
                  </a:cubicBezTo>
                  <a:lnTo>
                    <a:pt x="1335" y="23"/>
                  </a:lnTo>
                  <a:cubicBezTo>
                    <a:pt x="1191" y="23"/>
                    <a:pt x="1191" y="156"/>
                    <a:pt x="1046" y="156"/>
                  </a:cubicBezTo>
                  <a:cubicBezTo>
                    <a:pt x="901" y="156"/>
                    <a:pt x="901" y="67"/>
                    <a:pt x="756" y="67"/>
                  </a:cubicBezTo>
                  <a:cubicBezTo>
                    <a:pt x="612" y="67"/>
                    <a:pt x="612" y="223"/>
                    <a:pt x="467" y="223"/>
                  </a:cubicBezTo>
                  <a:cubicBezTo>
                    <a:pt x="350" y="223"/>
                    <a:pt x="246" y="75"/>
                    <a:pt x="158" y="75"/>
                  </a:cubicBezTo>
                  <a:cubicBezTo>
                    <a:pt x="138" y="75"/>
                    <a:pt x="119" y="83"/>
                    <a:pt x="101" y="101"/>
                  </a:cubicBezTo>
                  <a:cubicBezTo>
                    <a:pt x="0" y="201"/>
                    <a:pt x="134" y="334"/>
                    <a:pt x="134" y="479"/>
                  </a:cubicBezTo>
                  <a:cubicBezTo>
                    <a:pt x="134" y="624"/>
                    <a:pt x="67" y="624"/>
                    <a:pt x="67" y="769"/>
                  </a:cubicBezTo>
                  <a:cubicBezTo>
                    <a:pt x="67" y="913"/>
                    <a:pt x="234" y="913"/>
                    <a:pt x="234" y="1058"/>
                  </a:cubicBezTo>
                  <a:cubicBezTo>
                    <a:pt x="234" y="1202"/>
                    <a:pt x="78" y="1202"/>
                    <a:pt x="78" y="1347"/>
                  </a:cubicBezTo>
                  <a:cubicBezTo>
                    <a:pt x="78" y="1491"/>
                    <a:pt x="56" y="1491"/>
                    <a:pt x="56" y="1636"/>
                  </a:cubicBezTo>
                  <a:cubicBezTo>
                    <a:pt x="56" y="1780"/>
                    <a:pt x="12" y="1780"/>
                    <a:pt x="12" y="1925"/>
                  </a:cubicBezTo>
                  <a:cubicBezTo>
                    <a:pt x="12" y="2069"/>
                    <a:pt x="334" y="2069"/>
                    <a:pt x="334" y="2214"/>
                  </a:cubicBezTo>
                  <a:cubicBezTo>
                    <a:pt x="334" y="2359"/>
                    <a:pt x="301" y="2359"/>
                    <a:pt x="301" y="2504"/>
                  </a:cubicBezTo>
                  <a:cubicBezTo>
                    <a:pt x="301" y="2648"/>
                    <a:pt x="267" y="2648"/>
                    <a:pt x="267" y="2793"/>
                  </a:cubicBezTo>
                  <a:cubicBezTo>
                    <a:pt x="267" y="2937"/>
                    <a:pt x="279" y="2937"/>
                    <a:pt x="279" y="3082"/>
                  </a:cubicBezTo>
                  <a:cubicBezTo>
                    <a:pt x="279" y="3226"/>
                    <a:pt x="145" y="3226"/>
                    <a:pt x="145" y="3371"/>
                  </a:cubicBezTo>
                  <a:cubicBezTo>
                    <a:pt x="145" y="3515"/>
                    <a:pt x="22" y="3515"/>
                    <a:pt x="22" y="3660"/>
                  </a:cubicBezTo>
                  <a:cubicBezTo>
                    <a:pt x="22" y="3804"/>
                    <a:pt x="134" y="3804"/>
                    <a:pt x="134" y="3950"/>
                  </a:cubicBezTo>
                  <a:cubicBezTo>
                    <a:pt x="134" y="4094"/>
                    <a:pt x="89" y="4094"/>
                    <a:pt x="89" y="4239"/>
                  </a:cubicBezTo>
                  <a:cubicBezTo>
                    <a:pt x="89" y="4383"/>
                    <a:pt x="167" y="4383"/>
                    <a:pt x="167" y="4528"/>
                  </a:cubicBezTo>
                  <a:cubicBezTo>
                    <a:pt x="167" y="4672"/>
                    <a:pt x="267" y="4672"/>
                    <a:pt x="267" y="4817"/>
                  </a:cubicBezTo>
                  <a:cubicBezTo>
                    <a:pt x="267" y="4961"/>
                    <a:pt x="334" y="4961"/>
                    <a:pt x="334" y="5106"/>
                  </a:cubicBezTo>
                  <a:cubicBezTo>
                    <a:pt x="334" y="5250"/>
                    <a:pt x="223" y="5250"/>
                    <a:pt x="223" y="5395"/>
                  </a:cubicBezTo>
                  <a:cubicBezTo>
                    <a:pt x="223" y="5540"/>
                    <a:pt x="101" y="5540"/>
                    <a:pt x="101" y="5685"/>
                  </a:cubicBezTo>
                  <a:cubicBezTo>
                    <a:pt x="101" y="5829"/>
                    <a:pt x="345" y="5829"/>
                    <a:pt x="345" y="5974"/>
                  </a:cubicBezTo>
                  <a:cubicBezTo>
                    <a:pt x="345" y="6118"/>
                    <a:pt x="190" y="6118"/>
                    <a:pt x="190" y="6263"/>
                  </a:cubicBezTo>
                  <a:cubicBezTo>
                    <a:pt x="190" y="6407"/>
                    <a:pt x="156" y="6407"/>
                    <a:pt x="156" y="6552"/>
                  </a:cubicBezTo>
                  <a:cubicBezTo>
                    <a:pt x="156" y="6696"/>
                    <a:pt x="234" y="6696"/>
                    <a:pt x="234" y="6841"/>
                  </a:cubicBezTo>
                  <a:cubicBezTo>
                    <a:pt x="234" y="6985"/>
                    <a:pt x="190" y="6985"/>
                    <a:pt x="190" y="7130"/>
                  </a:cubicBezTo>
                  <a:cubicBezTo>
                    <a:pt x="190" y="7275"/>
                    <a:pt x="111" y="7275"/>
                    <a:pt x="111" y="7420"/>
                  </a:cubicBezTo>
                  <a:cubicBezTo>
                    <a:pt x="111" y="7564"/>
                    <a:pt x="12" y="7564"/>
                    <a:pt x="12" y="7709"/>
                  </a:cubicBezTo>
                  <a:cubicBezTo>
                    <a:pt x="12" y="7865"/>
                    <a:pt x="89" y="7865"/>
                    <a:pt x="89" y="8009"/>
                  </a:cubicBezTo>
                  <a:cubicBezTo>
                    <a:pt x="89" y="8154"/>
                    <a:pt x="223" y="8154"/>
                    <a:pt x="223" y="8298"/>
                  </a:cubicBezTo>
                  <a:cubicBezTo>
                    <a:pt x="223" y="8443"/>
                    <a:pt x="212" y="8443"/>
                    <a:pt x="212" y="8587"/>
                  </a:cubicBezTo>
                  <a:cubicBezTo>
                    <a:pt x="212" y="8732"/>
                    <a:pt x="356" y="8732"/>
                    <a:pt x="356" y="8876"/>
                  </a:cubicBezTo>
                  <a:cubicBezTo>
                    <a:pt x="356" y="9021"/>
                    <a:pt x="123" y="9021"/>
                    <a:pt x="123" y="9165"/>
                  </a:cubicBezTo>
                  <a:cubicBezTo>
                    <a:pt x="123" y="9310"/>
                    <a:pt x="67" y="9310"/>
                    <a:pt x="67" y="9455"/>
                  </a:cubicBezTo>
                  <a:cubicBezTo>
                    <a:pt x="67" y="9600"/>
                    <a:pt x="45" y="9600"/>
                    <a:pt x="45" y="9744"/>
                  </a:cubicBezTo>
                  <a:cubicBezTo>
                    <a:pt x="45" y="9889"/>
                    <a:pt x="190" y="9889"/>
                    <a:pt x="190" y="10033"/>
                  </a:cubicBezTo>
                  <a:cubicBezTo>
                    <a:pt x="190" y="10178"/>
                    <a:pt x="67" y="10178"/>
                    <a:pt x="67" y="10322"/>
                  </a:cubicBezTo>
                  <a:lnTo>
                    <a:pt x="67" y="10611"/>
                  </a:lnTo>
                  <a:cubicBezTo>
                    <a:pt x="67" y="10756"/>
                    <a:pt x="12" y="10756"/>
                    <a:pt x="12" y="10900"/>
                  </a:cubicBezTo>
                  <a:cubicBezTo>
                    <a:pt x="12" y="11045"/>
                    <a:pt x="334" y="11045"/>
                    <a:pt x="334" y="11190"/>
                  </a:cubicBezTo>
                  <a:cubicBezTo>
                    <a:pt x="334" y="11335"/>
                    <a:pt x="134" y="11335"/>
                    <a:pt x="134" y="11479"/>
                  </a:cubicBezTo>
                  <a:cubicBezTo>
                    <a:pt x="134" y="11624"/>
                    <a:pt x="223" y="11624"/>
                    <a:pt x="223" y="11768"/>
                  </a:cubicBezTo>
                  <a:cubicBezTo>
                    <a:pt x="223" y="11913"/>
                    <a:pt x="200" y="11913"/>
                    <a:pt x="200" y="12057"/>
                  </a:cubicBezTo>
                  <a:cubicBezTo>
                    <a:pt x="200" y="12202"/>
                    <a:pt x="12" y="12202"/>
                    <a:pt x="12" y="12346"/>
                  </a:cubicBezTo>
                  <a:cubicBezTo>
                    <a:pt x="12" y="12491"/>
                    <a:pt x="289" y="12491"/>
                    <a:pt x="289" y="12636"/>
                  </a:cubicBezTo>
                  <a:cubicBezTo>
                    <a:pt x="289" y="12781"/>
                    <a:pt x="345" y="12781"/>
                    <a:pt x="345" y="12925"/>
                  </a:cubicBezTo>
                  <a:cubicBezTo>
                    <a:pt x="345" y="13070"/>
                    <a:pt x="301" y="13070"/>
                    <a:pt x="301" y="13214"/>
                  </a:cubicBezTo>
                  <a:cubicBezTo>
                    <a:pt x="301" y="13359"/>
                    <a:pt x="312" y="13359"/>
                    <a:pt x="312" y="13503"/>
                  </a:cubicBezTo>
                  <a:cubicBezTo>
                    <a:pt x="312" y="13648"/>
                    <a:pt x="267" y="13648"/>
                    <a:pt x="267" y="13792"/>
                  </a:cubicBezTo>
                  <a:cubicBezTo>
                    <a:pt x="267" y="13937"/>
                    <a:pt x="145" y="13937"/>
                    <a:pt x="145" y="14081"/>
                  </a:cubicBezTo>
                  <a:cubicBezTo>
                    <a:pt x="145" y="14226"/>
                    <a:pt x="167" y="14226"/>
                    <a:pt x="167" y="14371"/>
                  </a:cubicBezTo>
                  <a:cubicBezTo>
                    <a:pt x="167" y="14516"/>
                    <a:pt x="312" y="14516"/>
                    <a:pt x="312" y="14660"/>
                  </a:cubicBezTo>
                  <a:cubicBezTo>
                    <a:pt x="312" y="14805"/>
                    <a:pt x="123" y="14805"/>
                    <a:pt x="123" y="14949"/>
                  </a:cubicBezTo>
                  <a:cubicBezTo>
                    <a:pt x="123" y="15094"/>
                    <a:pt x="89" y="15094"/>
                    <a:pt x="89" y="15227"/>
                  </a:cubicBezTo>
                  <a:cubicBezTo>
                    <a:pt x="89" y="15372"/>
                    <a:pt x="78" y="15372"/>
                    <a:pt x="78" y="15517"/>
                  </a:cubicBezTo>
                  <a:cubicBezTo>
                    <a:pt x="78" y="15661"/>
                    <a:pt x="167" y="15661"/>
                    <a:pt x="167" y="15806"/>
                  </a:cubicBezTo>
                  <a:cubicBezTo>
                    <a:pt x="167" y="15950"/>
                    <a:pt x="289" y="15950"/>
                    <a:pt x="289" y="16095"/>
                  </a:cubicBezTo>
                  <a:cubicBezTo>
                    <a:pt x="289" y="16239"/>
                    <a:pt x="345" y="16239"/>
                    <a:pt x="345" y="16384"/>
                  </a:cubicBezTo>
                  <a:cubicBezTo>
                    <a:pt x="345" y="16528"/>
                    <a:pt x="145" y="16528"/>
                    <a:pt x="145" y="16673"/>
                  </a:cubicBezTo>
                  <a:cubicBezTo>
                    <a:pt x="145" y="16817"/>
                    <a:pt x="267" y="16817"/>
                    <a:pt x="267" y="16962"/>
                  </a:cubicBezTo>
                  <a:cubicBezTo>
                    <a:pt x="267" y="17107"/>
                    <a:pt x="89" y="17107"/>
                    <a:pt x="89" y="17252"/>
                  </a:cubicBezTo>
                  <a:cubicBezTo>
                    <a:pt x="89" y="17396"/>
                    <a:pt x="334" y="17396"/>
                    <a:pt x="334" y="17541"/>
                  </a:cubicBezTo>
                  <a:cubicBezTo>
                    <a:pt x="334" y="17685"/>
                    <a:pt x="178" y="17685"/>
                    <a:pt x="178" y="17830"/>
                  </a:cubicBezTo>
                  <a:cubicBezTo>
                    <a:pt x="178" y="17974"/>
                    <a:pt x="134" y="17974"/>
                    <a:pt x="134" y="18119"/>
                  </a:cubicBezTo>
                  <a:cubicBezTo>
                    <a:pt x="134" y="18263"/>
                    <a:pt x="22" y="18375"/>
                    <a:pt x="123" y="18475"/>
                  </a:cubicBezTo>
                  <a:cubicBezTo>
                    <a:pt x="205" y="18557"/>
                    <a:pt x="288" y="18564"/>
                    <a:pt x="395" y="18564"/>
                  </a:cubicBezTo>
                  <a:cubicBezTo>
                    <a:pt x="418" y="18564"/>
                    <a:pt x="442" y="18564"/>
                    <a:pt x="467" y="18564"/>
                  </a:cubicBezTo>
                  <a:cubicBezTo>
                    <a:pt x="612" y="18564"/>
                    <a:pt x="612" y="18263"/>
                    <a:pt x="756" y="18263"/>
                  </a:cubicBezTo>
                  <a:cubicBezTo>
                    <a:pt x="901" y="18263"/>
                    <a:pt x="901" y="18453"/>
                    <a:pt x="1046" y="18453"/>
                  </a:cubicBezTo>
                  <a:cubicBezTo>
                    <a:pt x="1191" y="18453"/>
                    <a:pt x="1191" y="18419"/>
                    <a:pt x="1335" y="18419"/>
                  </a:cubicBezTo>
                  <a:cubicBezTo>
                    <a:pt x="1480" y="18419"/>
                    <a:pt x="1480" y="18241"/>
                    <a:pt x="1624" y="18241"/>
                  </a:cubicBezTo>
                  <a:cubicBezTo>
                    <a:pt x="1769" y="18241"/>
                    <a:pt x="1769" y="18431"/>
                    <a:pt x="1913" y="18431"/>
                  </a:cubicBezTo>
                  <a:cubicBezTo>
                    <a:pt x="2058" y="18431"/>
                    <a:pt x="2058" y="18475"/>
                    <a:pt x="2202" y="18475"/>
                  </a:cubicBezTo>
                  <a:cubicBezTo>
                    <a:pt x="2347" y="18475"/>
                    <a:pt x="2347" y="18520"/>
                    <a:pt x="2492" y="18520"/>
                  </a:cubicBezTo>
                  <a:cubicBezTo>
                    <a:pt x="2637" y="18520"/>
                    <a:pt x="2637" y="18230"/>
                    <a:pt x="2781" y="18230"/>
                  </a:cubicBezTo>
                  <a:cubicBezTo>
                    <a:pt x="2926" y="18230"/>
                    <a:pt x="2926" y="18486"/>
                    <a:pt x="3070" y="18486"/>
                  </a:cubicBezTo>
                  <a:cubicBezTo>
                    <a:pt x="3215" y="18486"/>
                    <a:pt x="3215" y="18453"/>
                    <a:pt x="3359" y="18453"/>
                  </a:cubicBezTo>
                  <a:cubicBezTo>
                    <a:pt x="3504" y="18453"/>
                    <a:pt x="3504" y="18597"/>
                    <a:pt x="3638" y="18597"/>
                  </a:cubicBezTo>
                  <a:cubicBezTo>
                    <a:pt x="3782" y="18597"/>
                    <a:pt x="3782" y="18352"/>
                    <a:pt x="3927" y="18352"/>
                  </a:cubicBezTo>
                  <a:cubicBezTo>
                    <a:pt x="4071" y="18352"/>
                    <a:pt x="4071" y="18286"/>
                    <a:pt x="4216" y="18286"/>
                  </a:cubicBezTo>
                  <a:cubicBezTo>
                    <a:pt x="4360" y="18286"/>
                    <a:pt x="4360" y="18342"/>
                    <a:pt x="4505" y="18342"/>
                  </a:cubicBezTo>
                  <a:cubicBezTo>
                    <a:pt x="4649" y="18342"/>
                    <a:pt x="4649" y="18330"/>
                    <a:pt x="4794" y="18330"/>
                  </a:cubicBezTo>
                  <a:cubicBezTo>
                    <a:pt x="4938" y="18330"/>
                    <a:pt x="4938" y="18453"/>
                    <a:pt x="5083" y="18453"/>
                  </a:cubicBezTo>
                  <a:cubicBezTo>
                    <a:pt x="5228" y="18453"/>
                    <a:pt x="5228" y="18275"/>
                    <a:pt x="5373" y="18275"/>
                  </a:cubicBezTo>
                  <a:cubicBezTo>
                    <a:pt x="5517" y="18275"/>
                    <a:pt x="5517" y="18431"/>
                    <a:pt x="5662" y="18431"/>
                  </a:cubicBezTo>
                  <a:cubicBezTo>
                    <a:pt x="5806" y="18431"/>
                    <a:pt x="5806" y="18241"/>
                    <a:pt x="5951" y="18241"/>
                  </a:cubicBezTo>
                  <a:cubicBezTo>
                    <a:pt x="6095" y="18241"/>
                    <a:pt x="6095" y="18553"/>
                    <a:pt x="6240" y="18553"/>
                  </a:cubicBezTo>
                  <a:cubicBezTo>
                    <a:pt x="6384" y="18553"/>
                    <a:pt x="6384" y="18297"/>
                    <a:pt x="6529" y="18297"/>
                  </a:cubicBezTo>
                  <a:cubicBezTo>
                    <a:pt x="6673" y="18297"/>
                    <a:pt x="6673" y="18364"/>
                    <a:pt x="6818" y="18364"/>
                  </a:cubicBezTo>
                  <a:cubicBezTo>
                    <a:pt x="6963" y="18364"/>
                    <a:pt x="6963" y="18330"/>
                    <a:pt x="7108" y="18330"/>
                  </a:cubicBezTo>
                  <a:cubicBezTo>
                    <a:pt x="7241" y="18330"/>
                    <a:pt x="7241" y="18453"/>
                    <a:pt x="7385" y="18453"/>
                  </a:cubicBezTo>
                  <a:cubicBezTo>
                    <a:pt x="7530" y="18453"/>
                    <a:pt x="7530" y="18497"/>
                    <a:pt x="7674" y="18497"/>
                  </a:cubicBezTo>
                  <a:cubicBezTo>
                    <a:pt x="7819" y="18497"/>
                    <a:pt x="7819" y="18564"/>
                    <a:pt x="7964" y="18564"/>
                  </a:cubicBezTo>
                  <a:cubicBezTo>
                    <a:pt x="8109" y="18564"/>
                    <a:pt x="8109" y="18297"/>
                    <a:pt x="8253" y="18297"/>
                  </a:cubicBezTo>
                  <a:cubicBezTo>
                    <a:pt x="8398" y="18297"/>
                    <a:pt x="8398" y="18564"/>
                    <a:pt x="8542" y="18564"/>
                  </a:cubicBezTo>
                  <a:cubicBezTo>
                    <a:pt x="8687" y="18564"/>
                    <a:pt x="8687" y="18263"/>
                    <a:pt x="8831" y="18263"/>
                  </a:cubicBezTo>
                  <a:cubicBezTo>
                    <a:pt x="8976" y="18263"/>
                    <a:pt x="8976" y="18520"/>
                    <a:pt x="9120" y="18520"/>
                  </a:cubicBezTo>
                  <a:cubicBezTo>
                    <a:pt x="9265" y="18520"/>
                    <a:pt x="9265" y="18486"/>
                    <a:pt x="9410" y="18486"/>
                  </a:cubicBezTo>
                  <a:cubicBezTo>
                    <a:pt x="9555" y="18486"/>
                    <a:pt x="9555" y="18441"/>
                    <a:pt x="9699" y="18441"/>
                  </a:cubicBezTo>
                  <a:cubicBezTo>
                    <a:pt x="9844" y="18441"/>
                    <a:pt x="9844" y="18408"/>
                    <a:pt x="9988" y="18408"/>
                  </a:cubicBezTo>
                  <a:cubicBezTo>
                    <a:pt x="10133" y="18408"/>
                    <a:pt x="10133" y="18386"/>
                    <a:pt x="10277" y="18386"/>
                  </a:cubicBezTo>
                  <a:cubicBezTo>
                    <a:pt x="10410" y="18386"/>
                    <a:pt x="10410" y="18530"/>
                    <a:pt x="10556" y="18530"/>
                  </a:cubicBezTo>
                  <a:cubicBezTo>
                    <a:pt x="10700" y="18530"/>
                    <a:pt x="10700" y="18508"/>
                    <a:pt x="10845" y="18508"/>
                  </a:cubicBezTo>
                  <a:cubicBezTo>
                    <a:pt x="10989" y="18508"/>
                    <a:pt x="10989" y="18464"/>
                    <a:pt x="11134" y="18464"/>
                  </a:cubicBezTo>
                  <a:cubicBezTo>
                    <a:pt x="11278" y="18464"/>
                    <a:pt x="11278" y="18520"/>
                    <a:pt x="11423" y="18520"/>
                  </a:cubicBezTo>
                  <a:cubicBezTo>
                    <a:pt x="11567" y="18520"/>
                    <a:pt x="11567" y="18464"/>
                    <a:pt x="11712" y="18464"/>
                  </a:cubicBezTo>
                  <a:cubicBezTo>
                    <a:pt x="11856" y="18464"/>
                    <a:pt x="11856" y="18352"/>
                    <a:pt x="12001" y="18352"/>
                  </a:cubicBezTo>
                  <a:cubicBezTo>
                    <a:pt x="12146" y="18352"/>
                    <a:pt x="12146" y="18564"/>
                    <a:pt x="12291" y="18564"/>
                  </a:cubicBezTo>
                  <a:cubicBezTo>
                    <a:pt x="12435" y="18564"/>
                    <a:pt x="12435" y="18453"/>
                    <a:pt x="12580" y="18453"/>
                  </a:cubicBezTo>
                  <a:cubicBezTo>
                    <a:pt x="12724" y="18453"/>
                    <a:pt x="12724" y="18297"/>
                    <a:pt x="12869" y="18297"/>
                  </a:cubicBezTo>
                  <a:cubicBezTo>
                    <a:pt x="13002" y="18297"/>
                    <a:pt x="13002" y="18342"/>
                    <a:pt x="13147" y="18342"/>
                  </a:cubicBezTo>
                  <a:cubicBezTo>
                    <a:pt x="13292" y="18342"/>
                    <a:pt x="13292" y="18297"/>
                    <a:pt x="13436" y="18297"/>
                  </a:cubicBezTo>
                  <a:cubicBezTo>
                    <a:pt x="13581" y="18297"/>
                    <a:pt x="13581" y="18520"/>
                    <a:pt x="13725" y="18520"/>
                  </a:cubicBezTo>
                  <a:cubicBezTo>
                    <a:pt x="13870" y="18520"/>
                    <a:pt x="13870" y="18364"/>
                    <a:pt x="14014" y="18364"/>
                  </a:cubicBezTo>
                  <a:cubicBezTo>
                    <a:pt x="14159" y="18364"/>
                    <a:pt x="14159" y="18263"/>
                    <a:pt x="14303" y="18263"/>
                  </a:cubicBezTo>
                  <a:cubicBezTo>
                    <a:pt x="14448" y="18263"/>
                    <a:pt x="14448" y="18308"/>
                    <a:pt x="14592" y="18308"/>
                  </a:cubicBezTo>
                  <a:cubicBezTo>
                    <a:pt x="14737" y="18308"/>
                    <a:pt x="14737" y="18241"/>
                    <a:pt x="14882" y="18241"/>
                  </a:cubicBezTo>
                  <a:cubicBezTo>
                    <a:pt x="15027" y="18241"/>
                    <a:pt x="15027" y="18464"/>
                    <a:pt x="15171" y="18464"/>
                  </a:cubicBezTo>
                  <a:cubicBezTo>
                    <a:pt x="15316" y="18464"/>
                    <a:pt x="15316" y="18553"/>
                    <a:pt x="15449" y="18553"/>
                  </a:cubicBezTo>
                  <a:cubicBezTo>
                    <a:pt x="15593" y="18553"/>
                    <a:pt x="15593" y="18486"/>
                    <a:pt x="15738" y="18486"/>
                  </a:cubicBezTo>
                  <a:cubicBezTo>
                    <a:pt x="15883" y="18486"/>
                    <a:pt x="15805" y="18386"/>
                    <a:pt x="15905" y="18286"/>
                  </a:cubicBezTo>
                  <a:cubicBezTo>
                    <a:pt x="16005" y="18186"/>
                    <a:pt x="15850" y="18219"/>
                    <a:pt x="15860" y="18108"/>
                  </a:cubicBezTo>
                  <a:cubicBezTo>
                    <a:pt x="15860" y="17963"/>
                    <a:pt x="16139" y="17974"/>
                    <a:pt x="16139" y="17830"/>
                  </a:cubicBezTo>
                  <a:cubicBezTo>
                    <a:pt x="16139" y="17685"/>
                    <a:pt x="15883" y="17685"/>
                    <a:pt x="15883" y="17541"/>
                  </a:cubicBezTo>
                  <a:cubicBezTo>
                    <a:pt x="15883" y="17396"/>
                    <a:pt x="16038" y="17396"/>
                    <a:pt x="16038" y="17252"/>
                  </a:cubicBezTo>
                  <a:cubicBezTo>
                    <a:pt x="16038" y="17107"/>
                    <a:pt x="16206" y="17107"/>
                    <a:pt x="16206" y="16962"/>
                  </a:cubicBezTo>
                  <a:cubicBezTo>
                    <a:pt x="16206" y="16817"/>
                    <a:pt x="16150" y="16817"/>
                    <a:pt x="16150" y="16673"/>
                  </a:cubicBezTo>
                  <a:cubicBezTo>
                    <a:pt x="16150" y="16528"/>
                    <a:pt x="15927" y="16528"/>
                    <a:pt x="15927" y="16384"/>
                  </a:cubicBezTo>
                  <a:cubicBezTo>
                    <a:pt x="15927" y="16239"/>
                    <a:pt x="16061" y="16239"/>
                    <a:pt x="16061" y="16095"/>
                  </a:cubicBezTo>
                  <a:cubicBezTo>
                    <a:pt x="16061" y="15950"/>
                    <a:pt x="16016" y="15950"/>
                    <a:pt x="16016" y="15806"/>
                  </a:cubicBezTo>
                  <a:cubicBezTo>
                    <a:pt x="16016" y="15661"/>
                    <a:pt x="16194" y="15661"/>
                    <a:pt x="16194" y="15517"/>
                  </a:cubicBezTo>
                  <a:cubicBezTo>
                    <a:pt x="16194" y="15372"/>
                    <a:pt x="16094" y="15372"/>
                    <a:pt x="16094" y="15227"/>
                  </a:cubicBezTo>
                  <a:cubicBezTo>
                    <a:pt x="16094" y="15082"/>
                    <a:pt x="15983" y="15082"/>
                    <a:pt x="15983" y="14938"/>
                  </a:cubicBezTo>
                  <a:cubicBezTo>
                    <a:pt x="15983" y="14793"/>
                    <a:pt x="16016" y="14793"/>
                    <a:pt x="16016" y="14649"/>
                  </a:cubicBezTo>
                  <a:cubicBezTo>
                    <a:pt x="16016" y="14504"/>
                    <a:pt x="16150" y="14504"/>
                    <a:pt x="16150" y="14360"/>
                  </a:cubicBezTo>
                  <a:cubicBezTo>
                    <a:pt x="16150" y="14215"/>
                    <a:pt x="16072" y="14215"/>
                    <a:pt x="16072" y="14071"/>
                  </a:cubicBezTo>
                  <a:cubicBezTo>
                    <a:pt x="16072" y="13926"/>
                    <a:pt x="15961" y="13926"/>
                    <a:pt x="15961" y="13782"/>
                  </a:cubicBezTo>
                  <a:cubicBezTo>
                    <a:pt x="15961" y="13637"/>
                    <a:pt x="16005" y="13637"/>
                    <a:pt x="16005" y="13492"/>
                  </a:cubicBezTo>
                  <a:cubicBezTo>
                    <a:pt x="16005" y="13347"/>
                    <a:pt x="15927" y="13347"/>
                    <a:pt x="15927" y="13203"/>
                  </a:cubicBezTo>
                  <a:cubicBezTo>
                    <a:pt x="15927" y="13058"/>
                    <a:pt x="16194" y="13058"/>
                    <a:pt x="16194" y="12914"/>
                  </a:cubicBezTo>
                  <a:cubicBezTo>
                    <a:pt x="16194" y="12769"/>
                    <a:pt x="15850" y="12769"/>
                    <a:pt x="15850" y="12625"/>
                  </a:cubicBezTo>
                  <a:cubicBezTo>
                    <a:pt x="15850" y="12480"/>
                    <a:pt x="15927" y="12480"/>
                    <a:pt x="15927" y="12336"/>
                  </a:cubicBezTo>
                  <a:cubicBezTo>
                    <a:pt x="15927" y="12191"/>
                    <a:pt x="16105" y="12191"/>
                    <a:pt x="16105" y="12046"/>
                  </a:cubicBezTo>
                  <a:cubicBezTo>
                    <a:pt x="16105" y="11901"/>
                    <a:pt x="15894" y="11901"/>
                    <a:pt x="15894" y="11757"/>
                  </a:cubicBezTo>
                  <a:cubicBezTo>
                    <a:pt x="15894" y="11612"/>
                    <a:pt x="15994" y="11612"/>
                    <a:pt x="15994" y="11468"/>
                  </a:cubicBezTo>
                  <a:cubicBezTo>
                    <a:pt x="15994" y="11323"/>
                    <a:pt x="16161" y="11323"/>
                    <a:pt x="16161" y="11179"/>
                  </a:cubicBezTo>
                  <a:cubicBezTo>
                    <a:pt x="16161" y="11034"/>
                    <a:pt x="16094" y="11034"/>
                    <a:pt x="16094" y="10890"/>
                  </a:cubicBezTo>
                  <a:cubicBezTo>
                    <a:pt x="16094" y="10745"/>
                    <a:pt x="15883" y="10745"/>
                    <a:pt x="15883" y="10589"/>
                  </a:cubicBezTo>
                  <a:cubicBezTo>
                    <a:pt x="15883" y="10445"/>
                    <a:pt x="15949" y="10445"/>
                    <a:pt x="15949" y="10300"/>
                  </a:cubicBezTo>
                  <a:cubicBezTo>
                    <a:pt x="15949" y="10156"/>
                    <a:pt x="16127" y="10156"/>
                    <a:pt x="16127" y="10011"/>
                  </a:cubicBezTo>
                  <a:cubicBezTo>
                    <a:pt x="16127" y="9867"/>
                    <a:pt x="16016" y="9867"/>
                    <a:pt x="16016" y="9721"/>
                  </a:cubicBezTo>
                  <a:lnTo>
                    <a:pt x="16016" y="9432"/>
                  </a:lnTo>
                  <a:cubicBezTo>
                    <a:pt x="16016" y="9288"/>
                    <a:pt x="15916" y="9288"/>
                    <a:pt x="15916" y="9143"/>
                  </a:cubicBezTo>
                  <a:cubicBezTo>
                    <a:pt x="15916" y="8999"/>
                    <a:pt x="15961" y="8999"/>
                    <a:pt x="15961" y="8854"/>
                  </a:cubicBezTo>
                  <a:cubicBezTo>
                    <a:pt x="15961" y="8710"/>
                    <a:pt x="15872" y="8710"/>
                    <a:pt x="15872" y="8565"/>
                  </a:cubicBezTo>
                  <a:cubicBezTo>
                    <a:pt x="15872" y="8421"/>
                    <a:pt x="16117" y="8421"/>
                    <a:pt x="16117" y="8276"/>
                  </a:cubicBezTo>
                  <a:cubicBezTo>
                    <a:pt x="16117" y="8131"/>
                    <a:pt x="16105" y="8131"/>
                    <a:pt x="16105" y="7986"/>
                  </a:cubicBezTo>
                  <a:cubicBezTo>
                    <a:pt x="16105" y="7842"/>
                    <a:pt x="16206" y="7842"/>
                    <a:pt x="16206" y="7697"/>
                  </a:cubicBezTo>
                  <a:cubicBezTo>
                    <a:pt x="16206" y="7553"/>
                    <a:pt x="15905" y="7553"/>
                    <a:pt x="15905" y="7408"/>
                  </a:cubicBezTo>
                  <a:cubicBezTo>
                    <a:pt x="15905" y="7264"/>
                    <a:pt x="16083" y="7264"/>
                    <a:pt x="16083" y="7119"/>
                  </a:cubicBezTo>
                  <a:cubicBezTo>
                    <a:pt x="16083" y="6975"/>
                    <a:pt x="16161" y="6975"/>
                    <a:pt x="16161" y="6830"/>
                  </a:cubicBezTo>
                  <a:cubicBezTo>
                    <a:pt x="16161" y="6686"/>
                    <a:pt x="16016" y="6686"/>
                    <a:pt x="16016" y="6541"/>
                  </a:cubicBezTo>
                  <a:cubicBezTo>
                    <a:pt x="16016" y="6396"/>
                    <a:pt x="16161" y="6396"/>
                    <a:pt x="16161" y="6251"/>
                  </a:cubicBezTo>
                  <a:cubicBezTo>
                    <a:pt x="16161" y="6107"/>
                    <a:pt x="16005" y="6107"/>
                    <a:pt x="16005" y="5962"/>
                  </a:cubicBezTo>
                  <a:cubicBezTo>
                    <a:pt x="16005" y="5818"/>
                    <a:pt x="15894" y="5818"/>
                    <a:pt x="15894" y="5673"/>
                  </a:cubicBezTo>
                  <a:cubicBezTo>
                    <a:pt x="15894" y="5529"/>
                    <a:pt x="16183" y="5529"/>
                    <a:pt x="16183" y="5384"/>
                  </a:cubicBezTo>
                  <a:lnTo>
                    <a:pt x="16183" y="5095"/>
                  </a:lnTo>
                  <a:cubicBezTo>
                    <a:pt x="16183" y="4951"/>
                    <a:pt x="15939" y="4951"/>
                    <a:pt x="15939" y="4805"/>
                  </a:cubicBezTo>
                  <a:cubicBezTo>
                    <a:pt x="15939" y="4661"/>
                    <a:pt x="16083" y="4661"/>
                    <a:pt x="16083" y="4516"/>
                  </a:cubicBezTo>
                  <a:cubicBezTo>
                    <a:pt x="16083" y="4372"/>
                    <a:pt x="15994" y="4372"/>
                    <a:pt x="15994" y="4227"/>
                  </a:cubicBezTo>
                  <a:cubicBezTo>
                    <a:pt x="15994" y="4083"/>
                    <a:pt x="16172" y="4083"/>
                    <a:pt x="16172" y="3938"/>
                  </a:cubicBezTo>
                  <a:cubicBezTo>
                    <a:pt x="16172" y="3794"/>
                    <a:pt x="16083" y="3794"/>
                    <a:pt x="16083" y="3649"/>
                  </a:cubicBezTo>
                  <a:cubicBezTo>
                    <a:pt x="16083" y="3515"/>
                    <a:pt x="16105" y="3515"/>
                    <a:pt x="16105" y="3371"/>
                  </a:cubicBezTo>
                  <a:cubicBezTo>
                    <a:pt x="16105" y="3226"/>
                    <a:pt x="16172" y="3226"/>
                    <a:pt x="16172" y="3082"/>
                  </a:cubicBezTo>
                  <a:cubicBezTo>
                    <a:pt x="16172" y="2937"/>
                    <a:pt x="15905" y="2937"/>
                    <a:pt x="15905" y="2793"/>
                  </a:cubicBezTo>
                  <a:cubicBezTo>
                    <a:pt x="15905" y="2648"/>
                    <a:pt x="16117" y="2648"/>
                    <a:pt x="16117" y="2504"/>
                  </a:cubicBezTo>
                  <a:cubicBezTo>
                    <a:pt x="16117" y="2359"/>
                    <a:pt x="16206" y="2359"/>
                    <a:pt x="16206" y="2214"/>
                  </a:cubicBezTo>
                  <a:cubicBezTo>
                    <a:pt x="16206" y="2069"/>
                    <a:pt x="15894" y="2069"/>
                    <a:pt x="15894" y="1925"/>
                  </a:cubicBezTo>
                  <a:cubicBezTo>
                    <a:pt x="15894" y="1780"/>
                    <a:pt x="16083" y="1780"/>
                    <a:pt x="16083" y="1636"/>
                  </a:cubicBezTo>
                  <a:cubicBezTo>
                    <a:pt x="16083" y="1491"/>
                    <a:pt x="16028" y="1491"/>
                    <a:pt x="16028" y="1347"/>
                  </a:cubicBezTo>
                  <a:cubicBezTo>
                    <a:pt x="16028" y="1202"/>
                    <a:pt x="16139" y="1202"/>
                    <a:pt x="16139" y="1058"/>
                  </a:cubicBezTo>
                  <a:cubicBezTo>
                    <a:pt x="16139" y="913"/>
                    <a:pt x="15983" y="913"/>
                    <a:pt x="15983" y="769"/>
                  </a:cubicBezTo>
                  <a:cubicBezTo>
                    <a:pt x="15983" y="624"/>
                    <a:pt x="16172" y="624"/>
                    <a:pt x="16172" y="479"/>
                  </a:cubicBezTo>
                  <a:cubicBezTo>
                    <a:pt x="16172" y="334"/>
                    <a:pt x="16250" y="168"/>
                    <a:pt x="16150" y="67"/>
                  </a:cubicBezTo>
                  <a:cubicBezTo>
                    <a:pt x="16115" y="37"/>
                    <a:pt x="16076" y="26"/>
                    <a:pt x="16035" y="26"/>
                  </a:cubicBezTo>
                  <a:cubicBezTo>
                    <a:pt x="15943" y="26"/>
                    <a:pt x="15838" y="79"/>
                    <a:pt x="15738" y="79"/>
                  </a:cubicBezTo>
                  <a:cubicBezTo>
                    <a:pt x="15593" y="79"/>
                    <a:pt x="15593" y="268"/>
                    <a:pt x="15449" y="268"/>
                  </a:cubicBezTo>
                  <a:cubicBezTo>
                    <a:pt x="15304" y="268"/>
                    <a:pt x="15304" y="346"/>
                    <a:pt x="15160" y="346"/>
                  </a:cubicBezTo>
                  <a:cubicBezTo>
                    <a:pt x="15015" y="346"/>
                    <a:pt x="15015" y="334"/>
                    <a:pt x="14871" y="334"/>
                  </a:cubicBezTo>
                  <a:cubicBezTo>
                    <a:pt x="14726" y="334"/>
                    <a:pt x="14726" y="235"/>
                    <a:pt x="14582" y="235"/>
                  </a:cubicBezTo>
                  <a:lnTo>
                    <a:pt x="14293" y="235"/>
                  </a:lnTo>
                  <a:cubicBezTo>
                    <a:pt x="14148" y="235"/>
                    <a:pt x="14148" y="279"/>
                    <a:pt x="14014" y="279"/>
                  </a:cubicBezTo>
                  <a:cubicBezTo>
                    <a:pt x="13870" y="279"/>
                    <a:pt x="13870" y="90"/>
                    <a:pt x="13725" y="90"/>
                  </a:cubicBezTo>
                  <a:cubicBezTo>
                    <a:pt x="13581" y="90"/>
                    <a:pt x="13581" y="301"/>
                    <a:pt x="13436" y="301"/>
                  </a:cubicBezTo>
                  <a:cubicBezTo>
                    <a:pt x="13292" y="301"/>
                    <a:pt x="13292" y="45"/>
                    <a:pt x="13147" y="45"/>
                  </a:cubicBezTo>
                  <a:cubicBezTo>
                    <a:pt x="13002" y="45"/>
                    <a:pt x="13002" y="324"/>
                    <a:pt x="12857" y="324"/>
                  </a:cubicBezTo>
                  <a:cubicBezTo>
                    <a:pt x="12713" y="324"/>
                    <a:pt x="12713" y="257"/>
                    <a:pt x="12568" y="257"/>
                  </a:cubicBezTo>
                  <a:cubicBezTo>
                    <a:pt x="12424" y="257"/>
                    <a:pt x="12424" y="346"/>
                    <a:pt x="12279" y="346"/>
                  </a:cubicBezTo>
                  <a:cubicBezTo>
                    <a:pt x="12135" y="346"/>
                    <a:pt x="12135" y="112"/>
                    <a:pt x="11990" y="112"/>
                  </a:cubicBezTo>
                  <a:cubicBezTo>
                    <a:pt x="11846" y="112"/>
                    <a:pt x="11846" y="35"/>
                    <a:pt x="11701" y="35"/>
                  </a:cubicBezTo>
                  <a:cubicBezTo>
                    <a:pt x="11557" y="35"/>
                    <a:pt x="11557" y="57"/>
                    <a:pt x="11411" y="57"/>
                  </a:cubicBezTo>
                  <a:cubicBezTo>
                    <a:pt x="11267" y="57"/>
                    <a:pt x="11267" y="79"/>
                    <a:pt x="11122" y="79"/>
                  </a:cubicBezTo>
                  <a:cubicBezTo>
                    <a:pt x="10978" y="79"/>
                    <a:pt x="10978" y="290"/>
                    <a:pt x="10833" y="290"/>
                  </a:cubicBezTo>
                  <a:cubicBezTo>
                    <a:pt x="10689" y="290"/>
                    <a:pt x="10689" y="1"/>
                    <a:pt x="10544"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grpSp>
          <p:nvGrpSpPr>
            <p:cNvPr id="22740" name="Google Shape;22740;p36"/>
            <p:cNvGrpSpPr/>
            <p:nvPr/>
          </p:nvGrpSpPr>
          <p:grpSpPr>
            <a:xfrm flipH="1">
              <a:off x="7313084" y="1208712"/>
              <a:ext cx="617302" cy="446877"/>
              <a:chOff x="6359935" y="3334530"/>
              <a:chExt cx="185498" cy="134282"/>
            </a:xfrm>
          </p:grpSpPr>
          <p:sp>
            <p:nvSpPr>
              <p:cNvPr id="22741" name="Google Shape;22741;p36"/>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solidFill>
                <a:srgbClr val="EBB0B0">
                  <a:alpha val="55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742" name="Google Shape;22742;p36"/>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solidFill>
                <a:srgbClr val="EBB0B0">
                  <a:alpha val="55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2743" name="Google Shape;22743;p36"/>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solidFill>
                <a:srgbClr val="EBB0B0">
                  <a:alpha val="55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grpSp>
        <p:pic>
          <p:nvPicPr>
            <p:cNvPr id="3078" name="Picture 6">
              <a:extLst>
                <a:ext uri="{FF2B5EF4-FFF2-40B4-BE49-F238E27FC236}">
                  <a16:creationId xmlns:a16="http://schemas.microsoft.com/office/drawing/2014/main" id="{EA985761-29AF-41E5-B719-09611DE4A41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633312" y="1287045"/>
              <a:ext cx="1264056" cy="1264056"/>
            </a:xfrm>
            <a:prstGeom prst="rect">
              <a:avLst/>
            </a:prstGeom>
            <a:noFill/>
            <a:extLst>
              <a:ext uri="{909E8E84-426E-40DD-AFC4-6F175D3DCCD1}">
                <a14:hiddenFill xmlns:a14="http://schemas.microsoft.com/office/drawing/2010/main">
                  <a:solidFill>
                    <a:srgbClr val="FFFFFF"/>
                  </a:solidFill>
                </a14:hiddenFill>
              </a:ext>
            </a:extLst>
          </p:spPr>
        </p:pic>
      </p:grpSp>
    </p:spTree>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4828"/>
        <p:cNvGrpSpPr/>
        <p:nvPr/>
      </p:nvGrpSpPr>
      <p:grpSpPr>
        <a:xfrm>
          <a:off x="0" y="0"/>
          <a:ext cx="0" cy="0"/>
          <a:chOff x="0" y="0"/>
          <a:chExt cx="0" cy="0"/>
        </a:xfrm>
      </p:grpSpPr>
      <p:sp>
        <p:nvSpPr>
          <p:cNvPr id="24829" name="Google Shape;24829;p52"/>
          <p:cNvSpPr txBox="1">
            <a:spLocks noGrp="1"/>
          </p:cNvSpPr>
          <p:nvPr>
            <p:ph type="title"/>
          </p:nvPr>
        </p:nvSpPr>
        <p:spPr>
          <a:xfrm>
            <a:off x="2525007" y="1967973"/>
            <a:ext cx="5804400" cy="1046259"/>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sz="7200" dirty="0">
                <a:latin typeface="#9Slide04 Yeseva One" panose="00000500000000000000" pitchFamily="2" charset="0"/>
              </a:rPr>
              <a:t>II.</a:t>
            </a:r>
            <a:endParaRPr sz="7200" dirty="0">
              <a:latin typeface="#9Slide04 Yeseva One" panose="00000500000000000000" pitchFamily="2" charset="0"/>
            </a:endParaRPr>
          </a:p>
        </p:txBody>
      </p:sp>
      <p:sp>
        <p:nvSpPr>
          <p:cNvPr id="24830" name="Google Shape;24830;p52"/>
          <p:cNvSpPr txBox="1">
            <a:spLocks noGrp="1"/>
          </p:cNvSpPr>
          <p:nvPr>
            <p:ph type="subTitle" idx="1"/>
          </p:nvPr>
        </p:nvSpPr>
        <p:spPr>
          <a:xfrm>
            <a:off x="2897011" y="2078742"/>
            <a:ext cx="6126292" cy="2066692"/>
          </a:xfrm>
          <a:prstGeom prst="rect">
            <a:avLst/>
          </a:prstGeom>
        </p:spPr>
        <p:txBody>
          <a:bodyPr spcFirstLastPara="1" wrap="square" lIns="91425" tIns="0" rIns="91425" bIns="0" anchor="t" anchorCtr="0">
            <a:noAutofit/>
          </a:bodyPr>
          <a:lstStyle/>
          <a:p>
            <a:pPr marL="0" lvl="0" indent="0" algn="ctr" rtl="0">
              <a:lnSpc>
                <a:spcPct val="150000"/>
              </a:lnSpc>
              <a:spcBef>
                <a:spcPts val="0"/>
              </a:spcBef>
              <a:spcAft>
                <a:spcPts val="1200"/>
              </a:spcAft>
              <a:buNone/>
            </a:pPr>
            <a:r>
              <a:rPr lang="en-US" sz="3600" b="1" dirty="0" smtClean="0">
                <a:latin typeface="Cambria" panose="02040503050406030204" pitchFamily="18" charset="0"/>
                <a:ea typeface="Cambria" panose="02040503050406030204" pitchFamily="18" charset="0"/>
              </a:rPr>
              <a:t>TÌM </a:t>
            </a:r>
            <a:r>
              <a:rPr lang="en-US" sz="3600" b="1" dirty="0">
                <a:latin typeface="Cambria" panose="02040503050406030204" pitchFamily="18" charset="0"/>
                <a:ea typeface="Cambria" panose="02040503050406030204" pitchFamily="18" charset="0"/>
              </a:rPr>
              <a:t>HIỂU CHI </a:t>
            </a:r>
            <a:r>
              <a:rPr lang="en-US" sz="3600" b="1" dirty="0" smtClean="0">
                <a:latin typeface="Cambria" panose="02040503050406030204" pitchFamily="18" charset="0"/>
                <a:ea typeface="Cambria" panose="02040503050406030204" pitchFamily="18" charset="0"/>
              </a:rPr>
              <a:t>TIẾT</a:t>
            </a:r>
            <a:endParaRPr sz="3600" b="1" dirty="0">
              <a:latin typeface="Cambria" panose="02040503050406030204" pitchFamily="18" charset="0"/>
              <a:ea typeface="Cambria" panose="02040503050406030204" pitchFamily="18" charset="0"/>
            </a:endParaRPr>
          </a:p>
        </p:txBody>
      </p:sp>
    </p:spTree>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4605"/>
        <p:cNvGrpSpPr/>
        <p:nvPr/>
      </p:nvGrpSpPr>
      <p:grpSpPr>
        <a:xfrm>
          <a:off x="0" y="0"/>
          <a:ext cx="0" cy="0"/>
          <a:chOff x="0" y="0"/>
          <a:chExt cx="0" cy="0"/>
        </a:xfrm>
      </p:grpSpPr>
      <p:sp>
        <p:nvSpPr>
          <p:cNvPr id="24616" name="Google Shape;24616;p49"/>
          <p:cNvSpPr txBox="1">
            <a:spLocks noGrp="1"/>
          </p:cNvSpPr>
          <p:nvPr>
            <p:ph type="title"/>
          </p:nvPr>
        </p:nvSpPr>
        <p:spPr>
          <a:xfrm>
            <a:off x="720000" y="540000"/>
            <a:ext cx="7704000" cy="477600"/>
          </a:xfrm>
          <a:prstGeom prst="rect">
            <a:avLst/>
          </a:prstGeom>
        </p:spPr>
        <p:txBody>
          <a:bodyPr spcFirstLastPara="1" wrap="square" lIns="91425" tIns="0" rIns="91425" bIns="0" anchor="t" anchorCtr="0">
            <a:noAutofit/>
          </a:bodyPr>
          <a:lstStyle/>
          <a:p>
            <a:pPr marL="0" lvl="0" indent="0" algn="ctr" rtl="0">
              <a:spcBef>
                <a:spcPts val="0"/>
              </a:spcBef>
              <a:spcAft>
                <a:spcPts val="0"/>
              </a:spcAft>
              <a:buNone/>
            </a:pPr>
            <a:r>
              <a:rPr lang="en" dirty="0">
                <a:latin typeface="Cambria" panose="02040503050406030204" pitchFamily="18" charset="0"/>
                <a:ea typeface="Cambria" panose="02040503050406030204" pitchFamily="18" charset="0"/>
              </a:rPr>
              <a:t>HOẠT ĐỘNG NHÓM</a:t>
            </a:r>
            <a:endParaRPr dirty="0">
              <a:latin typeface="Cambria" panose="02040503050406030204" pitchFamily="18" charset="0"/>
              <a:ea typeface="Cambria" panose="02040503050406030204" pitchFamily="18" charset="0"/>
            </a:endParaRPr>
          </a:p>
        </p:txBody>
      </p:sp>
      <p:sp>
        <p:nvSpPr>
          <p:cNvPr id="24617" name="Google Shape;24617;p49"/>
          <p:cNvSpPr txBox="1">
            <a:spLocks noGrp="1"/>
          </p:cNvSpPr>
          <p:nvPr>
            <p:ph type="subTitle" idx="1"/>
          </p:nvPr>
        </p:nvSpPr>
        <p:spPr>
          <a:xfrm>
            <a:off x="3985549" y="2351187"/>
            <a:ext cx="3894645" cy="387000"/>
          </a:xfrm>
          <a:prstGeom prst="rect">
            <a:avLst/>
          </a:prstGeom>
        </p:spPr>
        <p:txBody>
          <a:bodyPr spcFirstLastPara="1" wrap="square" lIns="91425" tIns="0" rIns="91425" bIns="0" anchor="t" anchorCtr="0">
            <a:noAutofit/>
          </a:bodyPr>
          <a:lstStyle/>
          <a:p>
            <a:pPr marL="0" lvl="0" indent="0" algn="l" rtl="0">
              <a:spcBef>
                <a:spcPts val="0"/>
              </a:spcBef>
              <a:spcAft>
                <a:spcPts val="1200"/>
              </a:spcAft>
              <a:buNone/>
            </a:pPr>
            <a:r>
              <a:rPr lang="en-US" sz="1800" dirty="0">
                <a:latin typeface="Cambria" panose="02040503050406030204" pitchFamily="18" charset="0"/>
                <a:ea typeface="Cambria" panose="02040503050406030204" pitchFamily="18" charset="0"/>
              </a:rPr>
              <a:t>N</a:t>
            </a:r>
            <a:r>
              <a:rPr lang="en" sz="1800" dirty="0">
                <a:latin typeface="Cambria" panose="02040503050406030204" pitchFamily="18" charset="0"/>
                <a:ea typeface="Cambria" panose="02040503050406030204" pitchFamily="18" charset="0"/>
              </a:rPr>
              <a:t>hóm không gian – Phần 2</a:t>
            </a:r>
            <a:endParaRPr sz="1800" dirty="0">
              <a:latin typeface="Cambria" panose="02040503050406030204" pitchFamily="18" charset="0"/>
              <a:ea typeface="Cambria" panose="02040503050406030204" pitchFamily="18" charset="0"/>
            </a:endParaRPr>
          </a:p>
        </p:txBody>
      </p:sp>
      <p:sp>
        <p:nvSpPr>
          <p:cNvPr id="24618" name="Google Shape;24618;p49"/>
          <p:cNvSpPr txBox="1">
            <a:spLocks noGrp="1"/>
          </p:cNvSpPr>
          <p:nvPr>
            <p:ph type="subTitle" idx="2"/>
          </p:nvPr>
        </p:nvSpPr>
        <p:spPr>
          <a:xfrm>
            <a:off x="3985550" y="2725612"/>
            <a:ext cx="4957728" cy="558900"/>
          </a:xfrm>
          <a:prstGeom prst="rect">
            <a:avLst/>
          </a:prstGeom>
        </p:spPr>
        <p:txBody>
          <a:bodyPr spcFirstLastPara="1" wrap="square" lIns="91425" tIns="0" rIns="91425" bIns="0" anchor="t" anchorCtr="0">
            <a:noAutofit/>
          </a:bodyPr>
          <a:lstStyle/>
          <a:p>
            <a:pPr marL="0" lvl="0" indent="0" algn="l" rtl="0">
              <a:spcBef>
                <a:spcPts val="0"/>
              </a:spcBef>
              <a:spcAft>
                <a:spcPts val="1200"/>
              </a:spcAft>
              <a:buNone/>
            </a:pPr>
            <a:r>
              <a:rPr lang="en" sz="1400" dirty="0">
                <a:latin typeface="Cambria" panose="02040503050406030204" pitchFamily="18" charset="0"/>
                <a:ea typeface="Cambria" panose="02040503050406030204" pitchFamily="18" charset="0"/>
              </a:rPr>
              <a:t>Không gian mùa xuân Bắc Việt được tác giả gợi lên qua những chi tiết nào? Không gian ấy ở thời điểm hiện tại có gì khác biệt hay không? </a:t>
            </a:r>
            <a:endParaRPr sz="1400" dirty="0">
              <a:latin typeface="Cambria" panose="02040503050406030204" pitchFamily="18" charset="0"/>
              <a:ea typeface="Cambria" panose="02040503050406030204" pitchFamily="18" charset="0"/>
            </a:endParaRPr>
          </a:p>
        </p:txBody>
      </p:sp>
      <p:sp>
        <p:nvSpPr>
          <p:cNvPr id="24619" name="Google Shape;24619;p49"/>
          <p:cNvSpPr txBox="1">
            <a:spLocks noGrp="1"/>
          </p:cNvSpPr>
          <p:nvPr>
            <p:ph type="subTitle" idx="3"/>
          </p:nvPr>
        </p:nvSpPr>
        <p:spPr>
          <a:xfrm>
            <a:off x="3985549" y="3676774"/>
            <a:ext cx="4184577" cy="387000"/>
          </a:xfrm>
          <a:prstGeom prst="rect">
            <a:avLst/>
          </a:prstGeom>
        </p:spPr>
        <p:txBody>
          <a:bodyPr spcFirstLastPara="1" wrap="square" lIns="91425" tIns="0" rIns="91425" bIns="0" anchor="t" anchorCtr="0">
            <a:noAutofit/>
          </a:bodyPr>
          <a:lstStyle/>
          <a:p>
            <a:pPr marL="0" lvl="0" indent="0" algn="l" rtl="0">
              <a:spcBef>
                <a:spcPts val="0"/>
              </a:spcBef>
              <a:spcAft>
                <a:spcPts val="1200"/>
              </a:spcAft>
              <a:buNone/>
            </a:pPr>
            <a:r>
              <a:rPr lang="en" sz="1800" dirty="0">
                <a:latin typeface="Cambria" panose="02040503050406030204" pitchFamily="18" charset="0"/>
                <a:ea typeface="Cambria" panose="02040503050406030204" pitchFamily="18" charset="0"/>
              </a:rPr>
              <a:t>Nhóm thời gian – Phần 3</a:t>
            </a:r>
            <a:endParaRPr sz="1800" dirty="0">
              <a:latin typeface="Cambria" panose="02040503050406030204" pitchFamily="18" charset="0"/>
              <a:ea typeface="Cambria" panose="02040503050406030204" pitchFamily="18" charset="0"/>
            </a:endParaRPr>
          </a:p>
        </p:txBody>
      </p:sp>
      <p:sp>
        <p:nvSpPr>
          <p:cNvPr id="24620" name="Google Shape;24620;p49"/>
          <p:cNvSpPr txBox="1">
            <a:spLocks noGrp="1"/>
          </p:cNvSpPr>
          <p:nvPr>
            <p:ph type="subTitle" idx="4"/>
          </p:nvPr>
        </p:nvSpPr>
        <p:spPr>
          <a:xfrm>
            <a:off x="3985549" y="4051199"/>
            <a:ext cx="4905689" cy="558900"/>
          </a:xfrm>
          <a:prstGeom prst="rect">
            <a:avLst/>
          </a:prstGeom>
        </p:spPr>
        <p:txBody>
          <a:bodyPr spcFirstLastPara="1" wrap="square" lIns="91425" tIns="0" rIns="91425" bIns="0" anchor="t" anchorCtr="0">
            <a:noAutofit/>
          </a:bodyPr>
          <a:lstStyle/>
          <a:p>
            <a:pPr marL="0" lvl="0" indent="0" algn="l" rtl="0">
              <a:spcBef>
                <a:spcPts val="0"/>
              </a:spcBef>
              <a:spcAft>
                <a:spcPts val="1200"/>
              </a:spcAft>
              <a:buNone/>
            </a:pPr>
            <a:r>
              <a:rPr lang="en" sz="1400" dirty="0">
                <a:latin typeface="Cambria" panose="02040503050406030204" pitchFamily="18" charset="0"/>
                <a:ea typeface="Cambria" panose="02040503050406030204" pitchFamily="18" charset="0"/>
              </a:rPr>
              <a:t>Em hãy tìm sự thay đổi của mùa xuân được tác giả gợi lên thông qua dòng thời gian. Em có nhận xét gì về cách thể hiện của tác giả?</a:t>
            </a:r>
            <a:endParaRPr sz="1400" dirty="0">
              <a:latin typeface="Cambria" panose="02040503050406030204" pitchFamily="18" charset="0"/>
              <a:ea typeface="Cambria" panose="02040503050406030204" pitchFamily="18" charset="0"/>
            </a:endParaRPr>
          </a:p>
        </p:txBody>
      </p:sp>
      <p:sp>
        <p:nvSpPr>
          <p:cNvPr id="24621" name="Google Shape;24621;p49"/>
          <p:cNvSpPr txBox="1">
            <a:spLocks noGrp="1"/>
          </p:cNvSpPr>
          <p:nvPr>
            <p:ph type="subTitle" idx="5"/>
          </p:nvPr>
        </p:nvSpPr>
        <p:spPr>
          <a:xfrm>
            <a:off x="3995934" y="1151860"/>
            <a:ext cx="3527422" cy="387000"/>
          </a:xfrm>
          <a:prstGeom prst="rect">
            <a:avLst/>
          </a:prstGeom>
        </p:spPr>
        <p:txBody>
          <a:bodyPr spcFirstLastPara="1" wrap="square" lIns="91425" tIns="0" rIns="91425" bIns="0" anchor="t" anchorCtr="0">
            <a:noAutofit/>
          </a:bodyPr>
          <a:lstStyle/>
          <a:p>
            <a:pPr marL="0" lvl="0" indent="0" algn="l" rtl="0">
              <a:spcBef>
                <a:spcPts val="0"/>
              </a:spcBef>
              <a:spcAft>
                <a:spcPts val="1200"/>
              </a:spcAft>
              <a:buNone/>
            </a:pPr>
            <a:r>
              <a:rPr lang="en-US" sz="1800" dirty="0" err="1">
                <a:latin typeface="Cambria" panose="02040503050406030204" pitchFamily="18" charset="0"/>
                <a:ea typeface="Cambria" panose="02040503050406030204" pitchFamily="18" charset="0"/>
              </a:rPr>
              <a:t>Nhóm</a:t>
            </a:r>
            <a:r>
              <a:rPr lang="en" sz="1800" dirty="0">
                <a:latin typeface="Cambria" panose="02040503050406030204" pitchFamily="18" charset="0"/>
                <a:ea typeface="Cambria" panose="02040503050406030204" pitchFamily="18" charset="0"/>
              </a:rPr>
              <a:t> nội tâm – Phần 1</a:t>
            </a:r>
            <a:endParaRPr sz="1800" dirty="0">
              <a:latin typeface="Cambria" panose="02040503050406030204" pitchFamily="18" charset="0"/>
              <a:ea typeface="Cambria" panose="02040503050406030204" pitchFamily="18" charset="0"/>
            </a:endParaRPr>
          </a:p>
        </p:txBody>
      </p:sp>
      <p:sp>
        <p:nvSpPr>
          <p:cNvPr id="24622" name="Google Shape;24622;p49"/>
          <p:cNvSpPr txBox="1">
            <a:spLocks noGrp="1"/>
          </p:cNvSpPr>
          <p:nvPr>
            <p:ph type="subTitle" idx="6"/>
          </p:nvPr>
        </p:nvSpPr>
        <p:spPr>
          <a:xfrm>
            <a:off x="3995933" y="1526285"/>
            <a:ext cx="5028323" cy="558900"/>
          </a:xfrm>
          <a:prstGeom prst="rect">
            <a:avLst/>
          </a:prstGeom>
        </p:spPr>
        <p:txBody>
          <a:bodyPr spcFirstLastPara="1" wrap="square" lIns="91425" tIns="0" rIns="91425" bIns="0" anchor="t" anchorCtr="0">
            <a:noAutofit/>
          </a:bodyPr>
          <a:lstStyle/>
          <a:p>
            <a:pPr marL="0" lvl="0" indent="0" algn="l" rtl="0">
              <a:spcBef>
                <a:spcPts val="0"/>
              </a:spcBef>
              <a:spcAft>
                <a:spcPts val="1200"/>
              </a:spcAft>
              <a:buNone/>
            </a:pPr>
            <a:r>
              <a:rPr lang="en" sz="1400" dirty="0">
                <a:latin typeface="Cambria" panose="02040503050406030204" pitchFamily="18" charset="0"/>
                <a:ea typeface="Cambria" panose="02040503050406030204" pitchFamily="18" charset="0"/>
              </a:rPr>
              <a:t>Theo tác giả, tình cảm của con người với mùa xuân được thể hiện như thế nào? Em có nhận xét gì về cách tác giả thể hiện những tình cảm ấy?</a:t>
            </a:r>
            <a:endParaRPr sz="1400" dirty="0">
              <a:latin typeface="Cambria" panose="02040503050406030204" pitchFamily="18" charset="0"/>
              <a:ea typeface="Cambria" panose="02040503050406030204" pitchFamily="18" charset="0"/>
            </a:endParaRPr>
          </a:p>
        </p:txBody>
      </p:sp>
      <p:sp>
        <p:nvSpPr>
          <p:cNvPr id="24623" name="Google Shape;24623;p49"/>
          <p:cNvSpPr/>
          <p:nvPr/>
        </p:nvSpPr>
        <p:spPr>
          <a:xfrm>
            <a:off x="2784511" y="1107460"/>
            <a:ext cx="905953" cy="904698"/>
          </a:xfrm>
          <a:custGeom>
            <a:avLst/>
            <a:gdLst/>
            <a:ahLst/>
            <a:cxnLst/>
            <a:rect l="l" t="t" r="r" b="b"/>
            <a:pathLst>
              <a:path w="16251" h="18597" extrusionOk="0">
                <a:moveTo>
                  <a:pt x="10544" y="1"/>
                </a:moveTo>
                <a:cubicBezTo>
                  <a:pt x="10410" y="1"/>
                  <a:pt x="10410" y="156"/>
                  <a:pt x="10266" y="156"/>
                </a:cubicBezTo>
                <a:cubicBezTo>
                  <a:pt x="10121" y="156"/>
                  <a:pt x="10121" y="57"/>
                  <a:pt x="9977" y="57"/>
                </a:cubicBezTo>
                <a:cubicBezTo>
                  <a:pt x="9832" y="57"/>
                  <a:pt x="9832" y="201"/>
                  <a:pt x="9688" y="201"/>
                </a:cubicBezTo>
                <a:cubicBezTo>
                  <a:pt x="9543" y="201"/>
                  <a:pt x="9543" y="368"/>
                  <a:pt x="9399" y="368"/>
                </a:cubicBezTo>
                <a:cubicBezTo>
                  <a:pt x="9254" y="368"/>
                  <a:pt x="9254" y="201"/>
                  <a:pt x="9110" y="201"/>
                </a:cubicBezTo>
                <a:cubicBezTo>
                  <a:pt x="8965" y="201"/>
                  <a:pt x="8965" y="90"/>
                  <a:pt x="8820" y="90"/>
                </a:cubicBezTo>
                <a:cubicBezTo>
                  <a:pt x="8675" y="90"/>
                  <a:pt x="8675" y="45"/>
                  <a:pt x="8531" y="45"/>
                </a:cubicBezTo>
                <a:cubicBezTo>
                  <a:pt x="8386" y="45"/>
                  <a:pt x="8386" y="101"/>
                  <a:pt x="8242" y="101"/>
                </a:cubicBezTo>
                <a:cubicBezTo>
                  <a:pt x="8097" y="101"/>
                  <a:pt x="8097" y="57"/>
                  <a:pt x="7953" y="57"/>
                </a:cubicBezTo>
                <a:cubicBezTo>
                  <a:pt x="7808" y="57"/>
                  <a:pt x="7808" y="268"/>
                  <a:pt x="7664" y="268"/>
                </a:cubicBezTo>
                <a:cubicBezTo>
                  <a:pt x="7519" y="268"/>
                  <a:pt x="7519" y="134"/>
                  <a:pt x="7375" y="134"/>
                </a:cubicBezTo>
                <a:cubicBezTo>
                  <a:pt x="7230" y="134"/>
                  <a:pt x="7230" y="123"/>
                  <a:pt x="7085" y="123"/>
                </a:cubicBezTo>
                <a:cubicBezTo>
                  <a:pt x="6952" y="123"/>
                  <a:pt x="6952" y="168"/>
                  <a:pt x="6807" y="168"/>
                </a:cubicBezTo>
                <a:cubicBezTo>
                  <a:pt x="6663" y="168"/>
                  <a:pt x="6663" y="223"/>
                  <a:pt x="6518" y="223"/>
                </a:cubicBezTo>
                <a:cubicBezTo>
                  <a:pt x="6374" y="223"/>
                  <a:pt x="6374" y="368"/>
                  <a:pt x="6229" y="368"/>
                </a:cubicBezTo>
                <a:cubicBezTo>
                  <a:pt x="6084" y="368"/>
                  <a:pt x="6084" y="123"/>
                  <a:pt x="5939" y="123"/>
                </a:cubicBezTo>
                <a:cubicBezTo>
                  <a:pt x="5795" y="123"/>
                  <a:pt x="5795" y="146"/>
                  <a:pt x="5650" y="146"/>
                </a:cubicBezTo>
                <a:cubicBezTo>
                  <a:pt x="5506" y="146"/>
                  <a:pt x="5506" y="212"/>
                  <a:pt x="5361" y="212"/>
                </a:cubicBezTo>
                <a:cubicBezTo>
                  <a:pt x="5217" y="212"/>
                  <a:pt x="5217" y="79"/>
                  <a:pt x="5072" y="79"/>
                </a:cubicBezTo>
                <a:cubicBezTo>
                  <a:pt x="4928" y="79"/>
                  <a:pt x="4928" y="257"/>
                  <a:pt x="4783" y="257"/>
                </a:cubicBezTo>
                <a:cubicBezTo>
                  <a:pt x="4639" y="257"/>
                  <a:pt x="4639" y="101"/>
                  <a:pt x="4494" y="101"/>
                </a:cubicBezTo>
                <a:cubicBezTo>
                  <a:pt x="4349" y="101"/>
                  <a:pt x="4349" y="268"/>
                  <a:pt x="4204" y="268"/>
                </a:cubicBezTo>
                <a:cubicBezTo>
                  <a:pt x="4071" y="268"/>
                  <a:pt x="4071" y="235"/>
                  <a:pt x="3927" y="235"/>
                </a:cubicBezTo>
                <a:cubicBezTo>
                  <a:pt x="3782" y="235"/>
                  <a:pt x="3782" y="168"/>
                  <a:pt x="3638" y="168"/>
                </a:cubicBezTo>
                <a:cubicBezTo>
                  <a:pt x="3493" y="168"/>
                  <a:pt x="3493" y="334"/>
                  <a:pt x="3348" y="334"/>
                </a:cubicBezTo>
                <a:cubicBezTo>
                  <a:pt x="3203" y="334"/>
                  <a:pt x="3203" y="201"/>
                  <a:pt x="3059" y="201"/>
                </a:cubicBezTo>
                <a:cubicBezTo>
                  <a:pt x="2914" y="201"/>
                  <a:pt x="2914" y="35"/>
                  <a:pt x="2770" y="35"/>
                </a:cubicBezTo>
                <a:cubicBezTo>
                  <a:pt x="2625" y="35"/>
                  <a:pt x="2625" y="235"/>
                  <a:pt x="2481" y="235"/>
                </a:cubicBezTo>
                <a:cubicBezTo>
                  <a:pt x="2336" y="235"/>
                  <a:pt x="2336" y="90"/>
                  <a:pt x="2192" y="90"/>
                </a:cubicBezTo>
                <a:cubicBezTo>
                  <a:pt x="2047" y="90"/>
                  <a:pt x="2047" y="279"/>
                  <a:pt x="1902" y="279"/>
                </a:cubicBezTo>
                <a:cubicBezTo>
                  <a:pt x="1757" y="279"/>
                  <a:pt x="1757" y="23"/>
                  <a:pt x="1613" y="23"/>
                </a:cubicBezTo>
                <a:lnTo>
                  <a:pt x="1335" y="23"/>
                </a:lnTo>
                <a:cubicBezTo>
                  <a:pt x="1191" y="23"/>
                  <a:pt x="1191" y="156"/>
                  <a:pt x="1046" y="156"/>
                </a:cubicBezTo>
                <a:cubicBezTo>
                  <a:pt x="901" y="156"/>
                  <a:pt x="901" y="67"/>
                  <a:pt x="756" y="67"/>
                </a:cubicBezTo>
                <a:cubicBezTo>
                  <a:pt x="612" y="67"/>
                  <a:pt x="612" y="223"/>
                  <a:pt x="467" y="223"/>
                </a:cubicBezTo>
                <a:cubicBezTo>
                  <a:pt x="350" y="223"/>
                  <a:pt x="246" y="75"/>
                  <a:pt x="158" y="75"/>
                </a:cubicBezTo>
                <a:cubicBezTo>
                  <a:pt x="138" y="75"/>
                  <a:pt x="119" y="83"/>
                  <a:pt x="101" y="101"/>
                </a:cubicBezTo>
                <a:cubicBezTo>
                  <a:pt x="0" y="201"/>
                  <a:pt x="134" y="334"/>
                  <a:pt x="134" y="479"/>
                </a:cubicBezTo>
                <a:cubicBezTo>
                  <a:pt x="134" y="624"/>
                  <a:pt x="67" y="624"/>
                  <a:pt x="67" y="769"/>
                </a:cubicBezTo>
                <a:cubicBezTo>
                  <a:pt x="67" y="913"/>
                  <a:pt x="234" y="913"/>
                  <a:pt x="234" y="1058"/>
                </a:cubicBezTo>
                <a:cubicBezTo>
                  <a:pt x="234" y="1202"/>
                  <a:pt x="78" y="1202"/>
                  <a:pt x="78" y="1347"/>
                </a:cubicBezTo>
                <a:cubicBezTo>
                  <a:pt x="78" y="1491"/>
                  <a:pt x="56" y="1491"/>
                  <a:pt x="56" y="1636"/>
                </a:cubicBezTo>
                <a:cubicBezTo>
                  <a:pt x="56" y="1780"/>
                  <a:pt x="12" y="1780"/>
                  <a:pt x="12" y="1925"/>
                </a:cubicBezTo>
                <a:cubicBezTo>
                  <a:pt x="12" y="2069"/>
                  <a:pt x="334" y="2069"/>
                  <a:pt x="334" y="2214"/>
                </a:cubicBezTo>
                <a:cubicBezTo>
                  <a:pt x="334" y="2359"/>
                  <a:pt x="301" y="2359"/>
                  <a:pt x="301" y="2504"/>
                </a:cubicBezTo>
                <a:cubicBezTo>
                  <a:pt x="301" y="2648"/>
                  <a:pt x="267" y="2648"/>
                  <a:pt x="267" y="2793"/>
                </a:cubicBezTo>
                <a:cubicBezTo>
                  <a:pt x="267" y="2937"/>
                  <a:pt x="279" y="2937"/>
                  <a:pt x="279" y="3082"/>
                </a:cubicBezTo>
                <a:cubicBezTo>
                  <a:pt x="279" y="3226"/>
                  <a:pt x="145" y="3226"/>
                  <a:pt x="145" y="3371"/>
                </a:cubicBezTo>
                <a:cubicBezTo>
                  <a:pt x="145" y="3515"/>
                  <a:pt x="22" y="3515"/>
                  <a:pt x="22" y="3660"/>
                </a:cubicBezTo>
                <a:cubicBezTo>
                  <a:pt x="22" y="3804"/>
                  <a:pt x="134" y="3804"/>
                  <a:pt x="134" y="3950"/>
                </a:cubicBezTo>
                <a:cubicBezTo>
                  <a:pt x="134" y="4094"/>
                  <a:pt x="89" y="4094"/>
                  <a:pt x="89" y="4239"/>
                </a:cubicBezTo>
                <a:cubicBezTo>
                  <a:pt x="89" y="4383"/>
                  <a:pt x="167" y="4383"/>
                  <a:pt x="167" y="4528"/>
                </a:cubicBezTo>
                <a:cubicBezTo>
                  <a:pt x="167" y="4672"/>
                  <a:pt x="267" y="4672"/>
                  <a:pt x="267" y="4817"/>
                </a:cubicBezTo>
                <a:cubicBezTo>
                  <a:pt x="267" y="4961"/>
                  <a:pt x="334" y="4961"/>
                  <a:pt x="334" y="5106"/>
                </a:cubicBezTo>
                <a:cubicBezTo>
                  <a:pt x="334" y="5250"/>
                  <a:pt x="223" y="5250"/>
                  <a:pt x="223" y="5395"/>
                </a:cubicBezTo>
                <a:cubicBezTo>
                  <a:pt x="223" y="5540"/>
                  <a:pt x="101" y="5540"/>
                  <a:pt x="101" y="5685"/>
                </a:cubicBezTo>
                <a:cubicBezTo>
                  <a:pt x="101" y="5829"/>
                  <a:pt x="345" y="5829"/>
                  <a:pt x="345" y="5974"/>
                </a:cubicBezTo>
                <a:cubicBezTo>
                  <a:pt x="345" y="6118"/>
                  <a:pt x="190" y="6118"/>
                  <a:pt x="190" y="6263"/>
                </a:cubicBezTo>
                <a:cubicBezTo>
                  <a:pt x="190" y="6407"/>
                  <a:pt x="156" y="6407"/>
                  <a:pt x="156" y="6552"/>
                </a:cubicBezTo>
                <a:cubicBezTo>
                  <a:pt x="156" y="6696"/>
                  <a:pt x="234" y="6696"/>
                  <a:pt x="234" y="6841"/>
                </a:cubicBezTo>
                <a:cubicBezTo>
                  <a:pt x="234" y="6985"/>
                  <a:pt x="190" y="6985"/>
                  <a:pt x="190" y="7130"/>
                </a:cubicBezTo>
                <a:cubicBezTo>
                  <a:pt x="190" y="7275"/>
                  <a:pt x="111" y="7275"/>
                  <a:pt x="111" y="7420"/>
                </a:cubicBezTo>
                <a:cubicBezTo>
                  <a:pt x="111" y="7564"/>
                  <a:pt x="12" y="7564"/>
                  <a:pt x="12" y="7709"/>
                </a:cubicBezTo>
                <a:cubicBezTo>
                  <a:pt x="12" y="7865"/>
                  <a:pt x="89" y="7865"/>
                  <a:pt x="89" y="8009"/>
                </a:cubicBezTo>
                <a:cubicBezTo>
                  <a:pt x="89" y="8154"/>
                  <a:pt x="223" y="8154"/>
                  <a:pt x="223" y="8298"/>
                </a:cubicBezTo>
                <a:cubicBezTo>
                  <a:pt x="223" y="8443"/>
                  <a:pt x="212" y="8443"/>
                  <a:pt x="212" y="8587"/>
                </a:cubicBezTo>
                <a:cubicBezTo>
                  <a:pt x="212" y="8732"/>
                  <a:pt x="356" y="8732"/>
                  <a:pt x="356" y="8876"/>
                </a:cubicBezTo>
                <a:cubicBezTo>
                  <a:pt x="356" y="9021"/>
                  <a:pt x="123" y="9021"/>
                  <a:pt x="123" y="9165"/>
                </a:cubicBezTo>
                <a:cubicBezTo>
                  <a:pt x="123" y="9310"/>
                  <a:pt x="67" y="9310"/>
                  <a:pt x="67" y="9455"/>
                </a:cubicBezTo>
                <a:cubicBezTo>
                  <a:pt x="67" y="9600"/>
                  <a:pt x="45" y="9600"/>
                  <a:pt x="45" y="9744"/>
                </a:cubicBezTo>
                <a:cubicBezTo>
                  <a:pt x="45" y="9889"/>
                  <a:pt x="190" y="9889"/>
                  <a:pt x="190" y="10033"/>
                </a:cubicBezTo>
                <a:cubicBezTo>
                  <a:pt x="190" y="10178"/>
                  <a:pt x="67" y="10178"/>
                  <a:pt x="67" y="10322"/>
                </a:cubicBezTo>
                <a:lnTo>
                  <a:pt x="67" y="10611"/>
                </a:lnTo>
                <a:cubicBezTo>
                  <a:pt x="67" y="10756"/>
                  <a:pt x="12" y="10756"/>
                  <a:pt x="12" y="10900"/>
                </a:cubicBezTo>
                <a:cubicBezTo>
                  <a:pt x="12" y="11045"/>
                  <a:pt x="334" y="11045"/>
                  <a:pt x="334" y="11190"/>
                </a:cubicBezTo>
                <a:cubicBezTo>
                  <a:pt x="334" y="11335"/>
                  <a:pt x="134" y="11335"/>
                  <a:pt x="134" y="11479"/>
                </a:cubicBezTo>
                <a:cubicBezTo>
                  <a:pt x="134" y="11624"/>
                  <a:pt x="223" y="11624"/>
                  <a:pt x="223" y="11768"/>
                </a:cubicBezTo>
                <a:cubicBezTo>
                  <a:pt x="223" y="11913"/>
                  <a:pt x="200" y="11913"/>
                  <a:pt x="200" y="12057"/>
                </a:cubicBezTo>
                <a:cubicBezTo>
                  <a:pt x="200" y="12202"/>
                  <a:pt x="12" y="12202"/>
                  <a:pt x="12" y="12346"/>
                </a:cubicBezTo>
                <a:cubicBezTo>
                  <a:pt x="12" y="12491"/>
                  <a:pt x="289" y="12491"/>
                  <a:pt x="289" y="12636"/>
                </a:cubicBezTo>
                <a:cubicBezTo>
                  <a:pt x="289" y="12781"/>
                  <a:pt x="345" y="12781"/>
                  <a:pt x="345" y="12925"/>
                </a:cubicBezTo>
                <a:cubicBezTo>
                  <a:pt x="345" y="13070"/>
                  <a:pt x="301" y="13070"/>
                  <a:pt x="301" y="13214"/>
                </a:cubicBezTo>
                <a:cubicBezTo>
                  <a:pt x="301" y="13359"/>
                  <a:pt x="312" y="13359"/>
                  <a:pt x="312" y="13503"/>
                </a:cubicBezTo>
                <a:cubicBezTo>
                  <a:pt x="312" y="13648"/>
                  <a:pt x="267" y="13648"/>
                  <a:pt x="267" y="13792"/>
                </a:cubicBezTo>
                <a:cubicBezTo>
                  <a:pt x="267" y="13937"/>
                  <a:pt x="145" y="13937"/>
                  <a:pt x="145" y="14081"/>
                </a:cubicBezTo>
                <a:cubicBezTo>
                  <a:pt x="145" y="14226"/>
                  <a:pt x="167" y="14226"/>
                  <a:pt x="167" y="14371"/>
                </a:cubicBezTo>
                <a:cubicBezTo>
                  <a:pt x="167" y="14516"/>
                  <a:pt x="312" y="14516"/>
                  <a:pt x="312" y="14660"/>
                </a:cubicBezTo>
                <a:cubicBezTo>
                  <a:pt x="312" y="14805"/>
                  <a:pt x="123" y="14805"/>
                  <a:pt x="123" y="14949"/>
                </a:cubicBezTo>
                <a:cubicBezTo>
                  <a:pt x="123" y="15094"/>
                  <a:pt x="89" y="15094"/>
                  <a:pt x="89" y="15227"/>
                </a:cubicBezTo>
                <a:cubicBezTo>
                  <a:pt x="89" y="15372"/>
                  <a:pt x="78" y="15372"/>
                  <a:pt x="78" y="15517"/>
                </a:cubicBezTo>
                <a:cubicBezTo>
                  <a:pt x="78" y="15661"/>
                  <a:pt x="167" y="15661"/>
                  <a:pt x="167" y="15806"/>
                </a:cubicBezTo>
                <a:cubicBezTo>
                  <a:pt x="167" y="15950"/>
                  <a:pt x="289" y="15950"/>
                  <a:pt x="289" y="16095"/>
                </a:cubicBezTo>
                <a:cubicBezTo>
                  <a:pt x="289" y="16239"/>
                  <a:pt x="345" y="16239"/>
                  <a:pt x="345" y="16384"/>
                </a:cubicBezTo>
                <a:cubicBezTo>
                  <a:pt x="345" y="16528"/>
                  <a:pt x="145" y="16528"/>
                  <a:pt x="145" y="16673"/>
                </a:cubicBezTo>
                <a:cubicBezTo>
                  <a:pt x="145" y="16817"/>
                  <a:pt x="267" y="16817"/>
                  <a:pt x="267" y="16962"/>
                </a:cubicBezTo>
                <a:cubicBezTo>
                  <a:pt x="267" y="17107"/>
                  <a:pt x="89" y="17107"/>
                  <a:pt x="89" y="17252"/>
                </a:cubicBezTo>
                <a:cubicBezTo>
                  <a:pt x="89" y="17396"/>
                  <a:pt x="334" y="17396"/>
                  <a:pt x="334" y="17541"/>
                </a:cubicBezTo>
                <a:cubicBezTo>
                  <a:pt x="334" y="17685"/>
                  <a:pt x="178" y="17685"/>
                  <a:pt x="178" y="17830"/>
                </a:cubicBezTo>
                <a:cubicBezTo>
                  <a:pt x="178" y="17974"/>
                  <a:pt x="134" y="17974"/>
                  <a:pt x="134" y="18119"/>
                </a:cubicBezTo>
                <a:cubicBezTo>
                  <a:pt x="134" y="18263"/>
                  <a:pt x="22" y="18375"/>
                  <a:pt x="123" y="18475"/>
                </a:cubicBezTo>
                <a:cubicBezTo>
                  <a:pt x="205" y="18557"/>
                  <a:pt x="288" y="18564"/>
                  <a:pt x="395" y="18564"/>
                </a:cubicBezTo>
                <a:cubicBezTo>
                  <a:pt x="418" y="18564"/>
                  <a:pt x="442" y="18564"/>
                  <a:pt x="467" y="18564"/>
                </a:cubicBezTo>
                <a:cubicBezTo>
                  <a:pt x="612" y="18564"/>
                  <a:pt x="612" y="18263"/>
                  <a:pt x="756" y="18263"/>
                </a:cubicBezTo>
                <a:cubicBezTo>
                  <a:pt x="901" y="18263"/>
                  <a:pt x="901" y="18453"/>
                  <a:pt x="1046" y="18453"/>
                </a:cubicBezTo>
                <a:cubicBezTo>
                  <a:pt x="1191" y="18453"/>
                  <a:pt x="1191" y="18419"/>
                  <a:pt x="1335" y="18419"/>
                </a:cubicBezTo>
                <a:cubicBezTo>
                  <a:pt x="1480" y="18419"/>
                  <a:pt x="1480" y="18241"/>
                  <a:pt x="1624" y="18241"/>
                </a:cubicBezTo>
                <a:cubicBezTo>
                  <a:pt x="1769" y="18241"/>
                  <a:pt x="1769" y="18431"/>
                  <a:pt x="1913" y="18431"/>
                </a:cubicBezTo>
                <a:cubicBezTo>
                  <a:pt x="2058" y="18431"/>
                  <a:pt x="2058" y="18475"/>
                  <a:pt x="2202" y="18475"/>
                </a:cubicBezTo>
                <a:cubicBezTo>
                  <a:pt x="2347" y="18475"/>
                  <a:pt x="2347" y="18520"/>
                  <a:pt x="2492" y="18520"/>
                </a:cubicBezTo>
                <a:cubicBezTo>
                  <a:pt x="2637" y="18520"/>
                  <a:pt x="2637" y="18230"/>
                  <a:pt x="2781" y="18230"/>
                </a:cubicBezTo>
                <a:cubicBezTo>
                  <a:pt x="2926" y="18230"/>
                  <a:pt x="2926" y="18486"/>
                  <a:pt x="3070" y="18486"/>
                </a:cubicBezTo>
                <a:cubicBezTo>
                  <a:pt x="3215" y="18486"/>
                  <a:pt x="3215" y="18453"/>
                  <a:pt x="3359" y="18453"/>
                </a:cubicBezTo>
                <a:cubicBezTo>
                  <a:pt x="3504" y="18453"/>
                  <a:pt x="3504" y="18597"/>
                  <a:pt x="3638" y="18597"/>
                </a:cubicBezTo>
                <a:cubicBezTo>
                  <a:pt x="3782" y="18597"/>
                  <a:pt x="3782" y="18352"/>
                  <a:pt x="3927" y="18352"/>
                </a:cubicBezTo>
                <a:cubicBezTo>
                  <a:pt x="4071" y="18352"/>
                  <a:pt x="4071" y="18286"/>
                  <a:pt x="4216" y="18286"/>
                </a:cubicBezTo>
                <a:cubicBezTo>
                  <a:pt x="4360" y="18286"/>
                  <a:pt x="4360" y="18342"/>
                  <a:pt x="4505" y="18342"/>
                </a:cubicBezTo>
                <a:cubicBezTo>
                  <a:pt x="4649" y="18342"/>
                  <a:pt x="4649" y="18330"/>
                  <a:pt x="4794" y="18330"/>
                </a:cubicBezTo>
                <a:cubicBezTo>
                  <a:pt x="4938" y="18330"/>
                  <a:pt x="4938" y="18453"/>
                  <a:pt x="5083" y="18453"/>
                </a:cubicBezTo>
                <a:cubicBezTo>
                  <a:pt x="5228" y="18453"/>
                  <a:pt x="5228" y="18275"/>
                  <a:pt x="5373" y="18275"/>
                </a:cubicBezTo>
                <a:cubicBezTo>
                  <a:pt x="5517" y="18275"/>
                  <a:pt x="5517" y="18431"/>
                  <a:pt x="5662" y="18431"/>
                </a:cubicBezTo>
                <a:cubicBezTo>
                  <a:pt x="5806" y="18431"/>
                  <a:pt x="5806" y="18241"/>
                  <a:pt x="5951" y="18241"/>
                </a:cubicBezTo>
                <a:cubicBezTo>
                  <a:pt x="6095" y="18241"/>
                  <a:pt x="6095" y="18553"/>
                  <a:pt x="6240" y="18553"/>
                </a:cubicBezTo>
                <a:cubicBezTo>
                  <a:pt x="6384" y="18553"/>
                  <a:pt x="6384" y="18297"/>
                  <a:pt x="6529" y="18297"/>
                </a:cubicBezTo>
                <a:cubicBezTo>
                  <a:pt x="6673" y="18297"/>
                  <a:pt x="6673" y="18364"/>
                  <a:pt x="6818" y="18364"/>
                </a:cubicBezTo>
                <a:cubicBezTo>
                  <a:pt x="6963" y="18364"/>
                  <a:pt x="6963" y="18330"/>
                  <a:pt x="7108" y="18330"/>
                </a:cubicBezTo>
                <a:cubicBezTo>
                  <a:pt x="7241" y="18330"/>
                  <a:pt x="7241" y="18453"/>
                  <a:pt x="7385" y="18453"/>
                </a:cubicBezTo>
                <a:cubicBezTo>
                  <a:pt x="7530" y="18453"/>
                  <a:pt x="7530" y="18497"/>
                  <a:pt x="7674" y="18497"/>
                </a:cubicBezTo>
                <a:cubicBezTo>
                  <a:pt x="7819" y="18497"/>
                  <a:pt x="7819" y="18564"/>
                  <a:pt x="7964" y="18564"/>
                </a:cubicBezTo>
                <a:cubicBezTo>
                  <a:pt x="8109" y="18564"/>
                  <a:pt x="8109" y="18297"/>
                  <a:pt x="8253" y="18297"/>
                </a:cubicBezTo>
                <a:cubicBezTo>
                  <a:pt x="8398" y="18297"/>
                  <a:pt x="8398" y="18564"/>
                  <a:pt x="8542" y="18564"/>
                </a:cubicBezTo>
                <a:cubicBezTo>
                  <a:pt x="8687" y="18564"/>
                  <a:pt x="8687" y="18263"/>
                  <a:pt x="8831" y="18263"/>
                </a:cubicBezTo>
                <a:cubicBezTo>
                  <a:pt x="8976" y="18263"/>
                  <a:pt x="8976" y="18520"/>
                  <a:pt x="9120" y="18520"/>
                </a:cubicBezTo>
                <a:cubicBezTo>
                  <a:pt x="9265" y="18520"/>
                  <a:pt x="9265" y="18486"/>
                  <a:pt x="9410" y="18486"/>
                </a:cubicBezTo>
                <a:cubicBezTo>
                  <a:pt x="9555" y="18486"/>
                  <a:pt x="9555" y="18441"/>
                  <a:pt x="9699" y="18441"/>
                </a:cubicBezTo>
                <a:cubicBezTo>
                  <a:pt x="9844" y="18441"/>
                  <a:pt x="9844" y="18408"/>
                  <a:pt x="9988" y="18408"/>
                </a:cubicBezTo>
                <a:cubicBezTo>
                  <a:pt x="10133" y="18408"/>
                  <a:pt x="10133" y="18386"/>
                  <a:pt x="10277" y="18386"/>
                </a:cubicBezTo>
                <a:cubicBezTo>
                  <a:pt x="10410" y="18386"/>
                  <a:pt x="10410" y="18530"/>
                  <a:pt x="10556" y="18530"/>
                </a:cubicBezTo>
                <a:cubicBezTo>
                  <a:pt x="10700" y="18530"/>
                  <a:pt x="10700" y="18508"/>
                  <a:pt x="10845" y="18508"/>
                </a:cubicBezTo>
                <a:cubicBezTo>
                  <a:pt x="10989" y="18508"/>
                  <a:pt x="10989" y="18464"/>
                  <a:pt x="11134" y="18464"/>
                </a:cubicBezTo>
                <a:cubicBezTo>
                  <a:pt x="11278" y="18464"/>
                  <a:pt x="11278" y="18520"/>
                  <a:pt x="11423" y="18520"/>
                </a:cubicBezTo>
                <a:cubicBezTo>
                  <a:pt x="11567" y="18520"/>
                  <a:pt x="11567" y="18464"/>
                  <a:pt x="11712" y="18464"/>
                </a:cubicBezTo>
                <a:cubicBezTo>
                  <a:pt x="11856" y="18464"/>
                  <a:pt x="11856" y="18352"/>
                  <a:pt x="12001" y="18352"/>
                </a:cubicBezTo>
                <a:cubicBezTo>
                  <a:pt x="12146" y="18352"/>
                  <a:pt x="12146" y="18564"/>
                  <a:pt x="12291" y="18564"/>
                </a:cubicBezTo>
                <a:cubicBezTo>
                  <a:pt x="12435" y="18564"/>
                  <a:pt x="12435" y="18453"/>
                  <a:pt x="12580" y="18453"/>
                </a:cubicBezTo>
                <a:cubicBezTo>
                  <a:pt x="12724" y="18453"/>
                  <a:pt x="12724" y="18297"/>
                  <a:pt x="12869" y="18297"/>
                </a:cubicBezTo>
                <a:cubicBezTo>
                  <a:pt x="13002" y="18297"/>
                  <a:pt x="13002" y="18342"/>
                  <a:pt x="13147" y="18342"/>
                </a:cubicBezTo>
                <a:cubicBezTo>
                  <a:pt x="13292" y="18342"/>
                  <a:pt x="13292" y="18297"/>
                  <a:pt x="13436" y="18297"/>
                </a:cubicBezTo>
                <a:cubicBezTo>
                  <a:pt x="13581" y="18297"/>
                  <a:pt x="13581" y="18520"/>
                  <a:pt x="13725" y="18520"/>
                </a:cubicBezTo>
                <a:cubicBezTo>
                  <a:pt x="13870" y="18520"/>
                  <a:pt x="13870" y="18364"/>
                  <a:pt x="14014" y="18364"/>
                </a:cubicBezTo>
                <a:cubicBezTo>
                  <a:pt x="14159" y="18364"/>
                  <a:pt x="14159" y="18263"/>
                  <a:pt x="14303" y="18263"/>
                </a:cubicBezTo>
                <a:cubicBezTo>
                  <a:pt x="14448" y="18263"/>
                  <a:pt x="14448" y="18308"/>
                  <a:pt x="14592" y="18308"/>
                </a:cubicBezTo>
                <a:cubicBezTo>
                  <a:pt x="14737" y="18308"/>
                  <a:pt x="14737" y="18241"/>
                  <a:pt x="14882" y="18241"/>
                </a:cubicBezTo>
                <a:cubicBezTo>
                  <a:pt x="15027" y="18241"/>
                  <a:pt x="15027" y="18464"/>
                  <a:pt x="15171" y="18464"/>
                </a:cubicBezTo>
                <a:cubicBezTo>
                  <a:pt x="15316" y="18464"/>
                  <a:pt x="15316" y="18553"/>
                  <a:pt x="15449" y="18553"/>
                </a:cubicBezTo>
                <a:cubicBezTo>
                  <a:pt x="15593" y="18553"/>
                  <a:pt x="15593" y="18486"/>
                  <a:pt x="15738" y="18486"/>
                </a:cubicBezTo>
                <a:cubicBezTo>
                  <a:pt x="15883" y="18486"/>
                  <a:pt x="15805" y="18386"/>
                  <a:pt x="15905" y="18286"/>
                </a:cubicBezTo>
                <a:cubicBezTo>
                  <a:pt x="16005" y="18186"/>
                  <a:pt x="15850" y="18219"/>
                  <a:pt x="15860" y="18108"/>
                </a:cubicBezTo>
                <a:cubicBezTo>
                  <a:pt x="15860" y="17963"/>
                  <a:pt x="16139" y="17974"/>
                  <a:pt x="16139" y="17830"/>
                </a:cubicBezTo>
                <a:cubicBezTo>
                  <a:pt x="16139" y="17685"/>
                  <a:pt x="15883" y="17685"/>
                  <a:pt x="15883" y="17541"/>
                </a:cubicBezTo>
                <a:cubicBezTo>
                  <a:pt x="15883" y="17396"/>
                  <a:pt x="16038" y="17396"/>
                  <a:pt x="16038" y="17252"/>
                </a:cubicBezTo>
                <a:cubicBezTo>
                  <a:pt x="16038" y="17107"/>
                  <a:pt x="16206" y="17107"/>
                  <a:pt x="16206" y="16962"/>
                </a:cubicBezTo>
                <a:cubicBezTo>
                  <a:pt x="16206" y="16817"/>
                  <a:pt x="16150" y="16817"/>
                  <a:pt x="16150" y="16673"/>
                </a:cubicBezTo>
                <a:cubicBezTo>
                  <a:pt x="16150" y="16528"/>
                  <a:pt x="15927" y="16528"/>
                  <a:pt x="15927" y="16384"/>
                </a:cubicBezTo>
                <a:cubicBezTo>
                  <a:pt x="15927" y="16239"/>
                  <a:pt x="16061" y="16239"/>
                  <a:pt x="16061" y="16095"/>
                </a:cubicBezTo>
                <a:cubicBezTo>
                  <a:pt x="16061" y="15950"/>
                  <a:pt x="16016" y="15950"/>
                  <a:pt x="16016" y="15806"/>
                </a:cubicBezTo>
                <a:cubicBezTo>
                  <a:pt x="16016" y="15661"/>
                  <a:pt x="16194" y="15661"/>
                  <a:pt x="16194" y="15517"/>
                </a:cubicBezTo>
                <a:cubicBezTo>
                  <a:pt x="16194" y="15372"/>
                  <a:pt x="16094" y="15372"/>
                  <a:pt x="16094" y="15227"/>
                </a:cubicBezTo>
                <a:cubicBezTo>
                  <a:pt x="16094" y="15082"/>
                  <a:pt x="15983" y="15082"/>
                  <a:pt x="15983" y="14938"/>
                </a:cubicBezTo>
                <a:cubicBezTo>
                  <a:pt x="15983" y="14793"/>
                  <a:pt x="16016" y="14793"/>
                  <a:pt x="16016" y="14649"/>
                </a:cubicBezTo>
                <a:cubicBezTo>
                  <a:pt x="16016" y="14504"/>
                  <a:pt x="16150" y="14504"/>
                  <a:pt x="16150" y="14360"/>
                </a:cubicBezTo>
                <a:cubicBezTo>
                  <a:pt x="16150" y="14215"/>
                  <a:pt x="16072" y="14215"/>
                  <a:pt x="16072" y="14071"/>
                </a:cubicBezTo>
                <a:cubicBezTo>
                  <a:pt x="16072" y="13926"/>
                  <a:pt x="15961" y="13926"/>
                  <a:pt x="15961" y="13782"/>
                </a:cubicBezTo>
                <a:cubicBezTo>
                  <a:pt x="15961" y="13637"/>
                  <a:pt x="16005" y="13637"/>
                  <a:pt x="16005" y="13492"/>
                </a:cubicBezTo>
                <a:cubicBezTo>
                  <a:pt x="16005" y="13347"/>
                  <a:pt x="15927" y="13347"/>
                  <a:pt x="15927" y="13203"/>
                </a:cubicBezTo>
                <a:cubicBezTo>
                  <a:pt x="15927" y="13058"/>
                  <a:pt x="16194" y="13058"/>
                  <a:pt x="16194" y="12914"/>
                </a:cubicBezTo>
                <a:cubicBezTo>
                  <a:pt x="16194" y="12769"/>
                  <a:pt x="15850" y="12769"/>
                  <a:pt x="15850" y="12625"/>
                </a:cubicBezTo>
                <a:cubicBezTo>
                  <a:pt x="15850" y="12480"/>
                  <a:pt x="15927" y="12480"/>
                  <a:pt x="15927" y="12336"/>
                </a:cubicBezTo>
                <a:cubicBezTo>
                  <a:pt x="15927" y="12191"/>
                  <a:pt x="16105" y="12191"/>
                  <a:pt x="16105" y="12046"/>
                </a:cubicBezTo>
                <a:cubicBezTo>
                  <a:pt x="16105" y="11901"/>
                  <a:pt x="15894" y="11901"/>
                  <a:pt x="15894" y="11757"/>
                </a:cubicBezTo>
                <a:cubicBezTo>
                  <a:pt x="15894" y="11612"/>
                  <a:pt x="15994" y="11612"/>
                  <a:pt x="15994" y="11468"/>
                </a:cubicBezTo>
                <a:cubicBezTo>
                  <a:pt x="15994" y="11323"/>
                  <a:pt x="16161" y="11323"/>
                  <a:pt x="16161" y="11179"/>
                </a:cubicBezTo>
                <a:cubicBezTo>
                  <a:pt x="16161" y="11034"/>
                  <a:pt x="16094" y="11034"/>
                  <a:pt x="16094" y="10890"/>
                </a:cubicBezTo>
                <a:cubicBezTo>
                  <a:pt x="16094" y="10745"/>
                  <a:pt x="15883" y="10745"/>
                  <a:pt x="15883" y="10589"/>
                </a:cubicBezTo>
                <a:cubicBezTo>
                  <a:pt x="15883" y="10445"/>
                  <a:pt x="15949" y="10445"/>
                  <a:pt x="15949" y="10300"/>
                </a:cubicBezTo>
                <a:cubicBezTo>
                  <a:pt x="15949" y="10156"/>
                  <a:pt x="16127" y="10156"/>
                  <a:pt x="16127" y="10011"/>
                </a:cubicBezTo>
                <a:cubicBezTo>
                  <a:pt x="16127" y="9867"/>
                  <a:pt x="16016" y="9867"/>
                  <a:pt x="16016" y="9721"/>
                </a:cubicBezTo>
                <a:lnTo>
                  <a:pt x="16016" y="9432"/>
                </a:lnTo>
                <a:cubicBezTo>
                  <a:pt x="16016" y="9288"/>
                  <a:pt x="15916" y="9288"/>
                  <a:pt x="15916" y="9143"/>
                </a:cubicBezTo>
                <a:cubicBezTo>
                  <a:pt x="15916" y="8999"/>
                  <a:pt x="15961" y="8999"/>
                  <a:pt x="15961" y="8854"/>
                </a:cubicBezTo>
                <a:cubicBezTo>
                  <a:pt x="15961" y="8710"/>
                  <a:pt x="15872" y="8710"/>
                  <a:pt x="15872" y="8565"/>
                </a:cubicBezTo>
                <a:cubicBezTo>
                  <a:pt x="15872" y="8421"/>
                  <a:pt x="16117" y="8421"/>
                  <a:pt x="16117" y="8276"/>
                </a:cubicBezTo>
                <a:cubicBezTo>
                  <a:pt x="16117" y="8131"/>
                  <a:pt x="16105" y="8131"/>
                  <a:pt x="16105" y="7986"/>
                </a:cubicBezTo>
                <a:cubicBezTo>
                  <a:pt x="16105" y="7842"/>
                  <a:pt x="16206" y="7842"/>
                  <a:pt x="16206" y="7697"/>
                </a:cubicBezTo>
                <a:cubicBezTo>
                  <a:pt x="16206" y="7553"/>
                  <a:pt x="15905" y="7553"/>
                  <a:pt x="15905" y="7408"/>
                </a:cubicBezTo>
                <a:cubicBezTo>
                  <a:pt x="15905" y="7264"/>
                  <a:pt x="16083" y="7264"/>
                  <a:pt x="16083" y="7119"/>
                </a:cubicBezTo>
                <a:cubicBezTo>
                  <a:pt x="16083" y="6975"/>
                  <a:pt x="16161" y="6975"/>
                  <a:pt x="16161" y="6830"/>
                </a:cubicBezTo>
                <a:cubicBezTo>
                  <a:pt x="16161" y="6686"/>
                  <a:pt x="16016" y="6686"/>
                  <a:pt x="16016" y="6541"/>
                </a:cubicBezTo>
                <a:cubicBezTo>
                  <a:pt x="16016" y="6396"/>
                  <a:pt x="16161" y="6396"/>
                  <a:pt x="16161" y="6251"/>
                </a:cubicBezTo>
                <a:cubicBezTo>
                  <a:pt x="16161" y="6107"/>
                  <a:pt x="16005" y="6107"/>
                  <a:pt x="16005" y="5962"/>
                </a:cubicBezTo>
                <a:cubicBezTo>
                  <a:pt x="16005" y="5818"/>
                  <a:pt x="15894" y="5818"/>
                  <a:pt x="15894" y="5673"/>
                </a:cubicBezTo>
                <a:cubicBezTo>
                  <a:pt x="15894" y="5529"/>
                  <a:pt x="16183" y="5529"/>
                  <a:pt x="16183" y="5384"/>
                </a:cubicBezTo>
                <a:lnTo>
                  <a:pt x="16183" y="5095"/>
                </a:lnTo>
                <a:cubicBezTo>
                  <a:pt x="16183" y="4951"/>
                  <a:pt x="15939" y="4951"/>
                  <a:pt x="15939" y="4805"/>
                </a:cubicBezTo>
                <a:cubicBezTo>
                  <a:pt x="15939" y="4661"/>
                  <a:pt x="16083" y="4661"/>
                  <a:pt x="16083" y="4516"/>
                </a:cubicBezTo>
                <a:cubicBezTo>
                  <a:pt x="16083" y="4372"/>
                  <a:pt x="15994" y="4372"/>
                  <a:pt x="15994" y="4227"/>
                </a:cubicBezTo>
                <a:cubicBezTo>
                  <a:pt x="15994" y="4083"/>
                  <a:pt x="16172" y="4083"/>
                  <a:pt x="16172" y="3938"/>
                </a:cubicBezTo>
                <a:cubicBezTo>
                  <a:pt x="16172" y="3794"/>
                  <a:pt x="16083" y="3794"/>
                  <a:pt x="16083" y="3649"/>
                </a:cubicBezTo>
                <a:cubicBezTo>
                  <a:pt x="16083" y="3515"/>
                  <a:pt x="16105" y="3515"/>
                  <a:pt x="16105" y="3371"/>
                </a:cubicBezTo>
                <a:cubicBezTo>
                  <a:pt x="16105" y="3226"/>
                  <a:pt x="16172" y="3226"/>
                  <a:pt x="16172" y="3082"/>
                </a:cubicBezTo>
                <a:cubicBezTo>
                  <a:pt x="16172" y="2937"/>
                  <a:pt x="15905" y="2937"/>
                  <a:pt x="15905" y="2793"/>
                </a:cubicBezTo>
                <a:cubicBezTo>
                  <a:pt x="15905" y="2648"/>
                  <a:pt x="16117" y="2648"/>
                  <a:pt x="16117" y="2504"/>
                </a:cubicBezTo>
                <a:cubicBezTo>
                  <a:pt x="16117" y="2359"/>
                  <a:pt x="16206" y="2359"/>
                  <a:pt x="16206" y="2214"/>
                </a:cubicBezTo>
                <a:cubicBezTo>
                  <a:pt x="16206" y="2069"/>
                  <a:pt x="15894" y="2069"/>
                  <a:pt x="15894" y="1925"/>
                </a:cubicBezTo>
                <a:cubicBezTo>
                  <a:pt x="15894" y="1780"/>
                  <a:pt x="16083" y="1780"/>
                  <a:pt x="16083" y="1636"/>
                </a:cubicBezTo>
                <a:cubicBezTo>
                  <a:pt x="16083" y="1491"/>
                  <a:pt x="16028" y="1491"/>
                  <a:pt x="16028" y="1347"/>
                </a:cubicBezTo>
                <a:cubicBezTo>
                  <a:pt x="16028" y="1202"/>
                  <a:pt x="16139" y="1202"/>
                  <a:pt x="16139" y="1058"/>
                </a:cubicBezTo>
                <a:cubicBezTo>
                  <a:pt x="16139" y="913"/>
                  <a:pt x="15983" y="913"/>
                  <a:pt x="15983" y="769"/>
                </a:cubicBezTo>
                <a:cubicBezTo>
                  <a:pt x="15983" y="624"/>
                  <a:pt x="16172" y="624"/>
                  <a:pt x="16172" y="479"/>
                </a:cubicBezTo>
                <a:cubicBezTo>
                  <a:pt x="16172" y="334"/>
                  <a:pt x="16250" y="168"/>
                  <a:pt x="16150" y="67"/>
                </a:cubicBezTo>
                <a:cubicBezTo>
                  <a:pt x="16115" y="37"/>
                  <a:pt x="16076" y="26"/>
                  <a:pt x="16035" y="26"/>
                </a:cubicBezTo>
                <a:cubicBezTo>
                  <a:pt x="15943" y="26"/>
                  <a:pt x="15838" y="79"/>
                  <a:pt x="15738" y="79"/>
                </a:cubicBezTo>
                <a:cubicBezTo>
                  <a:pt x="15593" y="79"/>
                  <a:pt x="15593" y="268"/>
                  <a:pt x="15449" y="268"/>
                </a:cubicBezTo>
                <a:cubicBezTo>
                  <a:pt x="15304" y="268"/>
                  <a:pt x="15304" y="346"/>
                  <a:pt x="15160" y="346"/>
                </a:cubicBezTo>
                <a:cubicBezTo>
                  <a:pt x="15015" y="346"/>
                  <a:pt x="15015" y="334"/>
                  <a:pt x="14871" y="334"/>
                </a:cubicBezTo>
                <a:cubicBezTo>
                  <a:pt x="14726" y="334"/>
                  <a:pt x="14726" y="235"/>
                  <a:pt x="14582" y="235"/>
                </a:cubicBezTo>
                <a:lnTo>
                  <a:pt x="14293" y="235"/>
                </a:lnTo>
                <a:cubicBezTo>
                  <a:pt x="14148" y="235"/>
                  <a:pt x="14148" y="279"/>
                  <a:pt x="14014" y="279"/>
                </a:cubicBezTo>
                <a:cubicBezTo>
                  <a:pt x="13870" y="279"/>
                  <a:pt x="13870" y="90"/>
                  <a:pt x="13725" y="90"/>
                </a:cubicBezTo>
                <a:cubicBezTo>
                  <a:pt x="13581" y="90"/>
                  <a:pt x="13581" y="301"/>
                  <a:pt x="13436" y="301"/>
                </a:cubicBezTo>
                <a:cubicBezTo>
                  <a:pt x="13292" y="301"/>
                  <a:pt x="13292" y="45"/>
                  <a:pt x="13147" y="45"/>
                </a:cubicBezTo>
                <a:cubicBezTo>
                  <a:pt x="13002" y="45"/>
                  <a:pt x="13002" y="324"/>
                  <a:pt x="12857" y="324"/>
                </a:cubicBezTo>
                <a:cubicBezTo>
                  <a:pt x="12713" y="324"/>
                  <a:pt x="12713" y="257"/>
                  <a:pt x="12568" y="257"/>
                </a:cubicBezTo>
                <a:cubicBezTo>
                  <a:pt x="12424" y="257"/>
                  <a:pt x="12424" y="346"/>
                  <a:pt x="12279" y="346"/>
                </a:cubicBezTo>
                <a:cubicBezTo>
                  <a:pt x="12135" y="346"/>
                  <a:pt x="12135" y="112"/>
                  <a:pt x="11990" y="112"/>
                </a:cubicBezTo>
                <a:cubicBezTo>
                  <a:pt x="11846" y="112"/>
                  <a:pt x="11846" y="35"/>
                  <a:pt x="11701" y="35"/>
                </a:cubicBezTo>
                <a:cubicBezTo>
                  <a:pt x="11557" y="35"/>
                  <a:pt x="11557" y="57"/>
                  <a:pt x="11411" y="57"/>
                </a:cubicBezTo>
                <a:cubicBezTo>
                  <a:pt x="11267" y="57"/>
                  <a:pt x="11267" y="79"/>
                  <a:pt x="11122" y="79"/>
                </a:cubicBezTo>
                <a:cubicBezTo>
                  <a:pt x="10978" y="79"/>
                  <a:pt x="10978" y="290"/>
                  <a:pt x="10833" y="290"/>
                </a:cubicBezTo>
                <a:cubicBezTo>
                  <a:pt x="10689" y="290"/>
                  <a:pt x="10689" y="1"/>
                  <a:pt x="10544"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grpSp>
        <p:nvGrpSpPr>
          <p:cNvPr id="24624" name="Google Shape;24624;p49"/>
          <p:cNvGrpSpPr/>
          <p:nvPr/>
        </p:nvGrpSpPr>
        <p:grpSpPr>
          <a:xfrm flipH="1">
            <a:off x="3270101" y="990354"/>
            <a:ext cx="490792" cy="355297"/>
            <a:chOff x="6359935" y="3334530"/>
            <a:chExt cx="185498" cy="134282"/>
          </a:xfrm>
        </p:grpSpPr>
        <p:sp>
          <p:nvSpPr>
            <p:cNvPr id="24625" name="Google Shape;24625;p49"/>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solidFill>
              <a:srgbClr val="EBB0B0">
                <a:alpha val="55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626" name="Google Shape;24626;p49"/>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solidFill>
              <a:srgbClr val="EBB0B0">
                <a:alpha val="55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627" name="Google Shape;24627;p49"/>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solidFill>
              <a:srgbClr val="EBB0B0">
                <a:alpha val="55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grpSp>
      <p:sp>
        <p:nvSpPr>
          <p:cNvPr id="24628" name="Google Shape;24628;p49"/>
          <p:cNvSpPr/>
          <p:nvPr/>
        </p:nvSpPr>
        <p:spPr>
          <a:xfrm>
            <a:off x="2774127" y="2323837"/>
            <a:ext cx="905953" cy="904698"/>
          </a:xfrm>
          <a:custGeom>
            <a:avLst/>
            <a:gdLst/>
            <a:ahLst/>
            <a:cxnLst/>
            <a:rect l="l" t="t" r="r" b="b"/>
            <a:pathLst>
              <a:path w="16251" h="18597" extrusionOk="0">
                <a:moveTo>
                  <a:pt x="10544" y="1"/>
                </a:moveTo>
                <a:cubicBezTo>
                  <a:pt x="10410" y="1"/>
                  <a:pt x="10410" y="156"/>
                  <a:pt x="10266" y="156"/>
                </a:cubicBezTo>
                <a:cubicBezTo>
                  <a:pt x="10121" y="156"/>
                  <a:pt x="10121" y="57"/>
                  <a:pt x="9977" y="57"/>
                </a:cubicBezTo>
                <a:cubicBezTo>
                  <a:pt x="9832" y="57"/>
                  <a:pt x="9832" y="201"/>
                  <a:pt x="9688" y="201"/>
                </a:cubicBezTo>
                <a:cubicBezTo>
                  <a:pt x="9543" y="201"/>
                  <a:pt x="9543" y="368"/>
                  <a:pt x="9399" y="368"/>
                </a:cubicBezTo>
                <a:cubicBezTo>
                  <a:pt x="9254" y="368"/>
                  <a:pt x="9254" y="201"/>
                  <a:pt x="9110" y="201"/>
                </a:cubicBezTo>
                <a:cubicBezTo>
                  <a:pt x="8965" y="201"/>
                  <a:pt x="8965" y="90"/>
                  <a:pt x="8820" y="90"/>
                </a:cubicBezTo>
                <a:cubicBezTo>
                  <a:pt x="8675" y="90"/>
                  <a:pt x="8675" y="45"/>
                  <a:pt x="8531" y="45"/>
                </a:cubicBezTo>
                <a:cubicBezTo>
                  <a:pt x="8386" y="45"/>
                  <a:pt x="8386" y="101"/>
                  <a:pt x="8242" y="101"/>
                </a:cubicBezTo>
                <a:cubicBezTo>
                  <a:pt x="8097" y="101"/>
                  <a:pt x="8097" y="57"/>
                  <a:pt x="7953" y="57"/>
                </a:cubicBezTo>
                <a:cubicBezTo>
                  <a:pt x="7808" y="57"/>
                  <a:pt x="7808" y="268"/>
                  <a:pt x="7664" y="268"/>
                </a:cubicBezTo>
                <a:cubicBezTo>
                  <a:pt x="7519" y="268"/>
                  <a:pt x="7519" y="134"/>
                  <a:pt x="7375" y="134"/>
                </a:cubicBezTo>
                <a:cubicBezTo>
                  <a:pt x="7230" y="134"/>
                  <a:pt x="7230" y="123"/>
                  <a:pt x="7085" y="123"/>
                </a:cubicBezTo>
                <a:cubicBezTo>
                  <a:pt x="6952" y="123"/>
                  <a:pt x="6952" y="168"/>
                  <a:pt x="6807" y="168"/>
                </a:cubicBezTo>
                <a:cubicBezTo>
                  <a:pt x="6663" y="168"/>
                  <a:pt x="6663" y="223"/>
                  <a:pt x="6518" y="223"/>
                </a:cubicBezTo>
                <a:cubicBezTo>
                  <a:pt x="6374" y="223"/>
                  <a:pt x="6374" y="368"/>
                  <a:pt x="6229" y="368"/>
                </a:cubicBezTo>
                <a:cubicBezTo>
                  <a:pt x="6084" y="368"/>
                  <a:pt x="6084" y="123"/>
                  <a:pt x="5939" y="123"/>
                </a:cubicBezTo>
                <a:cubicBezTo>
                  <a:pt x="5795" y="123"/>
                  <a:pt x="5795" y="146"/>
                  <a:pt x="5650" y="146"/>
                </a:cubicBezTo>
                <a:cubicBezTo>
                  <a:pt x="5506" y="146"/>
                  <a:pt x="5506" y="212"/>
                  <a:pt x="5361" y="212"/>
                </a:cubicBezTo>
                <a:cubicBezTo>
                  <a:pt x="5217" y="212"/>
                  <a:pt x="5217" y="79"/>
                  <a:pt x="5072" y="79"/>
                </a:cubicBezTo>
                <a:cubicBezTo>
                  <a:pt x="4928" y="79"/>
                  <a:pt x="4928" y="257"/>
                  <a:pt x="4783" y="257"/>
                </a:cubicBezTo>
                <a:cubicBezTo>
                  <a:pt x="4639" y="257"/>
                  <a:pt x="4639" y="101"/>
                  <a:pt x="4494" y="101"/>
                </a:cubicBezTo>
                <a:cubicBezTo>
                  <a:pt x="4349" y="101"/>
                  <a:pt x="4349" y="268"/>
                  <a:pt x="4204" y="268"/>
                </a:cubicBezTo>
                <a:cubicBezTo>
                  <a:pt x="4071" y="268"/>
                  <a:pt x="4071" y="235"/>
                  <a:pt x="3927" y="235"/>
                </a:cubicBezTo>
                <a:cubicBezTo>
                  <a:pt x="3782" y="235"/>
                  <a:pt x="3782" y="168"/>
                  <a:pt x="3638" y="168"/>
                </a:cubicBezTo>
                <a:cubicBezTo>
                  <a:pt x="3493" y="168"/>
                  <a:pt x="3493" y="334"/>
                  <a:pt x="3348" y="334"/>
                </a:cubicBezTo>
                <a:cubicBezTo>
                  <a:pt x="3203" y="334"/>
                  <a:pt x="3203" y="201"/>
                  <a:pt x="3059" y="201"/>
                </a:cubicBezTo>
                <a:cubicBezTo>
                  <a:pt x="2914" y="201"/>
                  <a:pt x="2914" y="35"/>
                  <a:pt x="2770" y="35"/>
                </a:cubicBezTo>
                <a:cubicBezTo>
                  <a:pt x="2625" y="35"/>
                  <a:pt x="2625" y="235"/>
                  <a:pt x="2481" y="235"/>
                </a:cubicBezTo>
                <a:cubicBezTo>
                  <a:pt x="2336" y="235"/>
                  <a:pt x="2336" y="90"/>
                  <a:pt x="2192" y="90"/>
                </a:cubicBezTo>
                <a:cubicBezTo>
                  <a:pt x="2047" y="90"/>
                  <a:pt x="2047" y="279"/>
                  <a:pt x="1902" y="279"/>
                </a:cubicBezTo>
                <a:cubicBezTo>
                  <a:pt x="1757" y="279"/>
                  <a:pt x="1757" y="23"/>
                  <a:pt x="1613" y="23"/>
                </a:cubicBezTo>
                <a:lnTo>
                  <a:pt x="1335" y="23"/>
                </a:lnTo>
                <a:cubicBezTo>
                  <a:pt x="1191" y="23"/>
                  <a:pt x="1191" y="156"/>
                  <a:pt x="1046" y="156"/>
                </a:cubicBezTo>
                <a:cubicBezTo>
                  <a:pt x="901" y="156"/>
                  <a:pt x="901" y="67"/>
                  <a:pt x="756" y="67"/>
                </a:cubicBezTo>
                <a:cubicBezTo>
                  <a:pt x="612" y="67"/>
                  <a:pt x="612" y="223"/>
                  <a:pt x="467" y="223"/>
                </a:cubicBezTo>
                <a:cubicBezTo>
                  <a:pt x="350" y="223"/>
                  <a:pt x="246" y="75"/>
                  <a:pt x="158" y="75"/>
                </a:cubicBezTo>
                <a:cubicBezTo>
                  <a:pt x="138" y="75"/>
                  <a:pt x="119" y="83"/>
                  <a:pt x="101" y="101"/>
                </a:cubicBezTo>
                <a:cubicBezTo>
                  <a:pt x="0" y="201"/>
                  <a:pt x="134" y="334"/>
                  <a:pt x="134" y="479"/>
                </a:cubicBezTo>
                <a:cubicBezTo>
                  <a:pt x="134" y="624"/>
                  <a:pt x="67" y="624"/>
                  <a:pt x="67" y="769"/>
                </a:cubicBezTo>
                <a:cubicBezTo>
                  <a:pt x="67" y="913"/>
                  <a:pt x="234" y="913"/>
                  <a:pt x="234" y="1058"/>
                </a:cubicBezTo>
                <a:cubicBezTo>
                  <a:pt x="234" y="1202"/>
                  <a:pt x="78" y="1202"/>
                  <a:pt x="78" y="1347"/>
                </a:cubicBezTo>
                <a:cubicBezTo>
                  <a:pt x="78" y="1491"/>
                  <a:pt x="56" y="1491"/>
                  <a:pt x="56" y="1636"/>
                </a:cubicBezTo>
                <a:cubicBezTo>
                  <a:pt x="56" y="1780"/>
                  <a:pt x="12" y="1780"/>
                  <a:pt x="12" y="1925"/>
                </a:cubicBezTo>
                <a:cubicBezTo>
                  <a:pt x="12" y="2069"/>
                  <a:pt x="334" y="2069"/>
                  <a:pt x="334" y="2214"/>
                </a:cubicBezTo>
                <a:cubicBezTo>
                  <a:pt x="334" y="2359"/>
                  <a:pt x="301" y="2359"/>
                  <a:pt x="301" y="2504"/>
                </a:cubicBezTo>
                <a:cubicBezTo>
                  <a:pt x="301" y="2648"/>
                  <a:pt x="267" y="2648"/>
                  <a:pt x="267" y="2793"/>
                </a:cubicBezTo>
                <a:cubicBezTo>
                  <a:pt x="267" y="2937"/>
                  <a:pt x="279" y="2937"/>
                  <a:pt x="279" y="3082"/>
                </a:cubicBezTo>
                <a:cubicBezTo>
                  <a:pt x="279" y="3226"/>
                  <a:pt x="145" y="3226"/>
                  <a:pt x="145" y="3371"/>
                </a:cubicBezTo>
                <a:cubicBezTo>
                  <a:pt x="145" y="3515"/>
                  <a:pt x="22" y="3515"/>
                  <a:pt x="22" y="3660"/>
                </a:cubicBezTo>
                <a:cubicBezTo>
                  <a:pt x="22" y="3804"/>
                  <a:pt x="134" y="3804"/>
                  <a:pt x="134" y="3950"/>
                </a:cubicBezTo>
                <a:cubicBezTo>
                  <a:pt x="134" y="4094"/>
                  <a:pt x="89" y="4094"/>
                  <a:pt x="89" y="4239"/>
                </a:cubicBezTo>
                <a:cubicBezTo>
                  <a:pt x="89" y="4383"/>
                  <a:pt x="167" y="4383"/>
                  <a:pt x="167" y="4528"/>
                </a:cubicBezTo>
                <a:cubicBezTo>
                  <a:pt x="167" y="4672"/>
                  <a:pt x="267" y="4672"/>
                  <a:pt x="267" y="4817"/>
                </a:cubicBezTo>
                <a:cubicBezTo>
                  <a:pt x="267" y="4961"/>
                  <a:pt x="334" y="4961"/>
                  <a:pt x="334" y="5106"/>
                </a:cubicBezTo>
                <a:cubicBezTo>
                  <a:pt x="334" y="5250"/>
                  <a:pt x="223" y="5250"/>
                  <a:pt x="223" y="5395"/>
                </a:cubicBezTo>
                <a:cubicBezTo>
                  <a:pt x="223" y="5540"/>
                  <a:pt x="101" y="5540"/>
                  <a:pt x="101" y="5685"/>
                </a:cubicBezTo>
                <a:cubicBezTo>
                  <a:pt x="101" y="5829"/>
                  <a:pt x="345" y="5829"/>
                  <a:pt x="345" y="5974"/>
                </a:cubicBezTo>
                <a:cubicBezTo>
                  <a:pt x="345" y="6118"/>
                  <a:pt x="190" y="6118"/>
                  <a:pt x="190" y="6263"/>
                </a:cubicBezTo>
                <a:cubicBezTo>
                  <a:pt x="190" y="6407"/>
                  <a:pt x="156" y="6407"/>
                  <a:pt x="156" y="6552"/>
                </a:cubicBezTo>
                <a:cubicBezTo>
                  <a:pt x="156" y="6696"/>
                  <a:pt x="234" y="6696"/>
                  <a:pt x="234" y="6841"/>
                </a:cubicBezTo>
                <a:cubicBezTo>
                  <a:pt x="234" y="6985"/>
                  <a:pt x="190" y="6985"/>
                  <a:pt x="190" y="7130"/>
                </a:cubicBezTo>
                <a:cubicBezTo>
                  <a:pt x="190" y="7275"/>
                  <a:pt x="111" y="7275"/>
                  <a:pt x="111" y="7420"/>
                </a:cubicBezTo>
                <a:cubicBezTo>
                  <a:pt x="111" y="7564"/>
                  <a:pt x="12" y="7564"/>
                  <a:pt x="12" y="7709"/>
                </a:cubicBezTo>
                <a:cubicBezTo>
                  <a:pt x="12" y="7865"/>
                  <a:pt x="89" y="7865"/>
                  <a:pt x="89" y="8009"/>
                </a:cubicBezTo>
                <a:cubicBezTo>
                  <a:pt x="89" y="8154"/>
                  <a:pt x="223" y="8154"/>
                  <a:pt x="223" y="8298"/>
                </a:cubicBezTo>
                <a:cubicBezTo>
                  <a:pt x="223" y="8443"/>
                  <a:pt x="212" y="8443"/>
                  <a:pt x="212" y="8587"/>
                </a:cubicBezTo>
                <a:cubicBezTo>
                  <a:pt x="212" y="8732"/>
                  <a:pt x="356" y="8732"/>
                  <a:pt x="356" y="8876"/>
                </a:cubicBezTo>
                <a:cubicBezTo>
                  <a:pt x="356" y="9021"/>
                  <a:pt x="123" y="9021"/>
                  <a:pt x="123" y="9165"/>
                </a:cubicBezTo>
                <a:cubicBezTo>
                  <a:pt x="123" y="9310"/>
                  <a:pt x="67" y="9310"/>
                  <a:pt x="67" y="9455"/>
                </a:cubicBezTo>
                <a:cubicBezTo>
                  <a:pt x="67" y="9600"/>
                  <a:pt x="45" y="9600"/>
                  <a:pt x="45" y="9744"/>
                </a:cubicBezTo>
                <a:cubicBezTo>
                  <a:pt x="45" y="9889"/>
                  <a:pt x="190" y="9889"/>
                  <a:pt x="190" y="10033"/>
                </a:cubicBezTo>
                <a:cubicBezTo>
                  <a:pt x="190" y="10178"/>
                  <a:pt x="67" y="10178"/>
                  <a:pt x="67" y="10322"/>
                </a:cubicBezTo>
                <a:lnTo>
                  <a:pt x="67" y="10611"/>
                </a:lnTo>
                <a:cubicBezTo>
                  <a:pt x="67" y="10756"/>
                  <a:pt x="12" y="10756"/>
                  <a:pt x="12" y="10900"/>
                </a:cubicBezTo>
                <a:cubicBezTo>
                  <a:pt x="12" y="11045"/>
                  <a:pt x="334" y="11045"/>
                  <a:pt x="334" y="11190"/>
                </a:cubicBezTo>
                <a:cubicBezTo>
                  <a:pt x="334" y="11335"/>
                  <a:pt x="134" y="11335"/>
                  <a:pt x="134" y="11479"/>
                </a:cubicBezTo>
                <a:cubicBezTo>
                  <a:pt x="134" y="11624"/>
                  <a:pt x="223" y="11624"/>
                  <a:pt x="223" y="11768"/>
                </a:cubicBezTo>
                <a:cubicBezTo>
                  <a:pt x="223" y="11913"/>
                  <a:pt x="200" y="11913"/>
                  <a:pt x="200" y="12057"/>
                </a:cubicBezTo>
                <a:cubicBezTo>
                  <a:pt x="200" y="12202"/>
                  <a:pt x="12" y="12202"/>
                  <a:pt x="12" y="12346"/>
                </a:cubicBezTo>
                <a:cubicBezTo>
                  <a:pt x="12" y="12491"/>
                  <a:pt x="289" y="12491"/>
                  <a:pt x="289" y="12636"/>
                </a:cubicBezTo>
                <a:cubicBezTo>
                  <a:pt x="289" y="12781"/>
                  <a:pt x="345" y="12781"/>
                  <a:pt x="345" y="12925"/>
                </a:cubicBezTo>
                <a:cubicBezTo>
                  <a:pt x="345" y="13070"/>
                  <a:pt x="301" y="13070"/>
                  <a:pt x="301" y="13214"/>
                </a:cubicBezTo>
                <a:cubicBezTo>
                  <a:pt x="301" y="13359"/>
                  <a:pt x="312" y="13359"/>
                  <a:pt x="312" y="13503"/>
                </a:cubicBezTo>
                <a:cubicBezTo>
                  <a:pt x="312" y="13648"/>
                  <a:pt x="267" y="13648"/>
                  <a:pt x="267" y="13792"/>
                </a:cubicBezTo>
                <a:cubicBezTo>
                  <a:pt x="267" y="13937"/>
                  <a:pt x="145" y="13937"/>
                  <a:pt x="145" y="14081"/>
                </a:cubicBezTo>
                <a:cubicBezTo>
                  <a:pt x="145" y="14226"/>
                  <a:pt x="167" y="14226"/>
                  <a:pt x="167" y="14371"/>
                </a:cubicBezTo>
                <a:cubicBezTo>
                  <a:pt x="167" y="14516"/>
                  <a:pt x="312" y="14516"/>
                  <a:pt x="312" y="14660"/>
                </a:cubicBezTo>
                <a:cubicBezTo>
                  <a:pt x="312" y="14805"/>
                  <a:pt x="123" y="14805"/>
                  <a:pt x="123" y="14949"/>
                </a:cubicBezTo>
                <a:cubicBezTo>
                  <a:pt x="123" y="15094"/>
                  <a:pt x="89" y="15094"/>
                  <a:pt x="89" y="15227"/>
                </a:cubicBezTo>
                <a:cubicBezTo>
                  <a:pt x="89" y="15372"/>
                  <a:pt x="78" y="15372"/>
                  <a:pt x="78" y="15517"/>
                </a:cubicBezTo>
                <a:cubicBezTo>
                  <a:pt x="78" y="15661"/>
                  <a:pt x="167" y="15661"/>
                  <a:pt x="167" y="15806"/>
                </a:cubicBezTo>
                <a:cubicBezTo>
                  <a:pt x="167" y="15950"/>
                  <a:pt x="289" y="15950"/>
                  <a:pt x="289" y="16095"/>
                </a:cubicBezTo>
                <a:cubicBezTo>
                  <a:pt x="289" y="16239"/>
                  <a:pt x="345" y="16239"/>
                  <a:pt x="345" y="16384"/>
                </a:cubicBezTo>
                <a:cubicBezTo>
                  <a:pt x="345" y="16528"/>
                  <a:pt x="145" y="16528"/>
                  <a:pt x="145" y="16673"/>
                </a:cubicBezTo>
                <a:cubicBezTo>
                  <a:pt x="145" y="16817"/>
                  <a:pt x="267" y="16817"/>
                  <a:pt x="267" y="16962"/>
                </a:cubicBezTo>
                <a:cubicBezTo>
                  <a:pt x="267" y="17107"/>
                  <a:pt x="89" y="17107"/>
                  <a:pt x="89" y="17252"/>
                </a:cubicBezTo>
                <a:cubicBezTo>
                  <a:pt x="89" y="17396"/>
                  <a:pt x="334" y="17396"/>
                  <a:pt x="334" y="17541"/>
                </a:cubicBezTo>
                <a:cubicBezTo>
                  <a:pt x="334" y="17685"/>
                  <a:pt x="178" y="17685"/>
                  <a:pt x="178" y="17830"/>
                </a:cubicBezTo>
                <a:cubicBezTo>
                  <a:pt x="178" y="17974"/>
                  <a:pt x="134" y="17974"/>
                  <a:pt x="134" y="18119"/>
                </a:cubicBezTo>
                <a:cubicBezTo>
                  <a:pt x="134" y="18263"/>
                  <a:pt x="22" y="18375"/>
                  <a:pt x="123" y="18475"/>
                </a:cubicBezTo>
                <a:cubicBezTo>
                  <a:pt x="205" y="18557"/>
                  <a:pt x="288" y="18564"/>
                  <a:pt x="395" y="18564"/>
                </a:cubicBezTo>
                <a:cubicBezTo>
                  <a:pt x="418" y="18564"/>
                  <a:pt x="442" y="18564"/>
                  <a:pt x="467" y="18564"/>
                </a:cubicBezTo>
                <a:cubicBezTo>
                  <a:pt x="612" y="18564"/>
                  <a:pt x="612" y="18263"/>
                  <a:pt x="756" y="18263"/>
                </a:cubicBezTo>
                <a:cubicBezTo>
                  <a:pt x="901" y="18263"/>
                  <a:pt x="901" y="18453"/>
                  <a:pt x="1046" y="18453"/>
                </a:cubicBezTo>
                <a:cubicBezTo>
                  <a:pt x="1191" y="18453"/>
                  <a:pt x="1191" y="18419"/>
                  <a:pt x="1335" y="18419"/>
                </a:cubicBezTo>
                <a:cubicBezTo>
                  <a:pt x="1480" y="18419"/>
                  <a:pt x="1480" y="18241"/>
                  <a:pt x="1624" y="18241"/>
                </a:cubicBezTo>
                <a:cubicBezTo>
                  <a:pt x="1769" y="18241"/>
                  <a:pt x="1769" y="18431"/>
                  <a:pt x="1913" y="18431"/>
                </a:cubicBezTo>
                <a:cubicBezTo>
                  <a:pt x="2058" y="18431"/>
                  <a:pt x="2058" y="18475"/>
                  <a:pt x="2202" y="18475"/>
                </a:cubicBezTo>
                <a:cubicBezTo>
                  <a:pt x="2347" y="18475"/>
                  <a:pt x="2347" y="18520"/>
                  <a:pt x="2492" y="18520"/>
                </a:cubicBezTo>
                <a:cubicBezTo>
                  <a:pt x="2637" y="18520"/>
                  <a:pt x="2637" y="18230"/>
                  <a:pt x="2781" y="18230"/>
                </a:cubicBezTo>
                <a:cubicBezTo>
                  <a:pt x="2926" y="18230"/>
                  <a:pt x="2926" y="18486"/>
                  <a:pt x="3070" y="18486"/>
                </a:cubicBezTo>
                <a:cubicBezTo>
                  <a:pt x="3215" y="18486"/>
                  <a:pt x="3215" y="18453"/>
                  <a:pt x="3359" y="18453"/>
                </a:cubicBezTo>
                <a:cubicBezTo>
                  <a:pt x="3504" y="18453"/>
                  <a:pt x="3504" y="18597"/>
                  <a:pt x="3638" y="18597"/>
                </a:cubicBezTo>
                <a:cubicBezTo>
                  <a:pt x="3782" y="18597"/>
                  <a:pt x="3782" y="18352"/>
                  <a:pt x="3927" y="18352"/>
                </a:cubicBezTo>
                <a:cubicBezTo>
                  <a:pt x="4071" y="18352"/>
                  <a:pt x="4071" y="18286"/>
                  <a:pt x="4216" y="18286"/>
                </a:cubicBezTo>
                <a:cubicBezTo>
                  <a:pt x="4360" y="18286"/>
                  <a:pt x="4360" y="18342"/>
                  <a:pt x="4505" y="18342"/>
                </a:cubicBezTo>
                <a:cubicBezTo>
                  <a:pt x="4649" y="18342"/>
                  <a:pt x="4649" y="18330"/>
                  <a:pt x="4794" y="18330"/>
                </a:cubicBezTo>
                <a:cubicBezTo>
                  <a:pt x="4938" y="18330"/>
                  <a:pt x="4938" y="18453"/>
                  <a:pt x="5083" y="18453"/>
                </a:cubicBezTo>
                <a:cubicBezTo>
                  <a:pt x="5228" y="18453"/>
                  <a:pt x="5228" y="18275"/>
                  <a:pt x="5373" y="18275"/>
                </a:cubicBezTo>
                <a:cubicBezTo>
                  <a:pt x="5517" y="18275"/>
                  <a:pt x="5517" y="18431"/>
                  <a:pt x="5662" y="18431"/>
                </a:cubicBezTo>
                <a:cubicBezTo>
                  <a:pt x="5806" y="18431"/>
                  <a:pt x="5806" y="18241"/>
                  <a:pt x="5951" y="18241"/>
                </a:cubicBezTo>
                <a:cubicBezTo>
                  <a:pt x="6095" y="18241"/>
                  <a:pt x="6095" y="18553"/>
                  <a:pt x="6240" y="18553"/>
                </a:cubicBezTo>
                <a:cubicBezTo>
                  <a:pt x="6384" y="18553"/>
                  <a:pt x="6384" y="18297"/>
                  <a:pt x="6529" y="18297"/>
                </a:cubicBezTo>
                <a:cubicBezTo>
                  <a:pt x="6673" y="18297"/>
                  <a:pt x="6673" y="18364"/>
                  <a:pt x="6818" y="18364"/>
                </a:cubicBezTo>
                <a:cubicBezTo>
                  <a:pt x="6963" y="18364"/>
                  <a:pt x="6963" y="18330"/>
                  <a:pt x="7108" y="18330"/>
                </a:cubicBezTo>
                <a:cubicBezTo>
                  <a:pt x="7241" y="18330"/>
                  <a:pt x="7241" y="18453"/>
                  <a:pt x="7385" y="18453"/>
                </a:cubicBezTo>
                <a:cubicBezTo>
                  <a:pt x="7530" y="18453"/>
                  <a:pt x="7530" y="18497"/>
                  <a:pt x="7674" y="18497"/>
                </a:cubicBezTo>
                <a:cubicBezTo>
                  <a:pt x="7819" y="18497"/>
                  <a:pt x="7819" y="18564"/>
                  <a:pt x="7964" y="18564"/>
                </a:cubicBezTo>
                <a:cubicBezTo>
                  <a:pt x="8109" y="18564"/>
                  <a:pt x="8109" y="18297"/>
                  <a:pt x="8253" y="18297"/>
                </a:cubicBezTo>
                <a:cubicBezTo>
                  <a:pt x="8398" y="18297"/>
                  <a:pt x="8398" y="18564"/>
                  <a:pt x="8542" y="18564"/>
                </a:cubicBezTo>
                <a:cubicBezTo>
                  <a:pt x="8687" y="18564"/>
                  <a:pt x="8687" y="18263"/>
                  <a:pt x="8831" y="18263"/>
                </a:cubicBezTo>
                <a:cubicBezTo>
                  <a:pt x="8976" y="18263"/>
                  <a:pt x="8976" y="18520"/>
                  <a:pt x="9120" y="18520"/>
                </a:cubicBezTo>
                <a:cubicBezTo>
                  <a:pt x="9265" y="18520"/>
                  <a:pt x="9265" y="18486"/>
                  <a:pt x="9410" y="18486"/>
                </a:cubicBezTo>
                <a:cubicBezTo>
                  <a:pt x="9555" y="18486"/>
                  <a:pt x="9555" y="18441"/>
                  <a:pt x="9699" y="18441"/>
                </a:cubicBezTo>
                <a:cubicBezTo>
                  <a:pt x="9844" y="18441"/>
                  <a:pt x="9844" y="18408"/>
                  <a:pt x="9988" y="18408"/>
                </a:cubicBezTo>
                <a:cubicBezTo>
                  <a:pt x="10133" y="18408"/>
                  <a:pt x="10133" y="18386"/>
                  <a:pt x="10277" y="18386"/>
                </a:cubicBezTo>
                <a:cubicBezTo>
                  <a:pt x="10410" y="18386"/>
                  <a:pt x="10410" y="18530"/>
                  <a:pt x="10556" y="18530"/>
                </a:cubicBezTo>
                <a:cubicBezTo>
                  <a:pt x="10700" y="18530"/>
                  <a:pt x="10700" y="18508"/>
                  <a:pt x="10845" y="18508"/>
                </a:cubicBezTo>
                <a:cubicBezTo>
                  <a:pt x="10989" y="18508"/>
                  <a:pt x="10989" y="18464"/>
                  <a:pt x="11134" y="18464"/>
                </a:cubicBezTo>
                <a:cubicBezTo>
                  <a:pt x="11278" y="18464"/>
                  <a:pt x="11278" y="18520"/>
                  <a:pt x="11423" y="18520"/>
                </a:cubicBezTo>
                <a:cubicBezTo>
                  <a:pt x="11567" y="18520"/>
                  <a:pt x="11567" y="18464"/>
                  <a:pt x="11712" y="18464"/>
                </a:cubicBezTo>
                <a:cubicBezTo>
                  <a:pt x="11856" y="18464"/>
                  <a:pt x="11856" y="18352"/>
                  <a:pt x="12001" y="18352"/>
                </a:cubicBezTo>
                <a:cubicBezTo>
                  <a:pt x="12146" y="18352"/>
                  <a:pt x="12146" y="18564"/>
                  <a:pt x="12291" y="18564"/>
                </a:cubicBezTo>
                <a:cubicBezTo>
                  <a:pt x="12435" y="18564"/>
                  <a:pt x="12435" y="18453"/>
                  <a:pt x="12580" y="18453"/>
                </a:cubicBezTo>
                <a:cubicBezTo>
                  <a:pt x="12724" y="18453"/>
                  <a:pt x="12724" y="18297"/>
                  <a:pt x="12869" y="18297"/>
                </a:cubicBezTo>
                <a:cubicBezTo>
                  <a:pt x="13002" y="18297"/>
                  <a:pt x="13002" y="18342"/>
                  <a:pt x="13147" y="18342"/>
                </a:cubicBezTo>
                <a:cubicBezTo>
                  <a:pt x="13292" y="18342"/>
                  <a:pt x="13292" y="18297"/>
                  <a:pt x="13436" y="18297"/>
                </a:cubicBezTo>
                <a:cubicBezTo>
                  <a:pt x="13581" y="18297"/>
                  <a:pt x="13581" y="18520"/>
                  <a:pt x="13725" y="18520"/>
                </a:cubicBezTo>
                <a:cubicBezTo>
                  <a:pt x="13870" y="18520"/>
                  <a:pt x="13870" y="18364"/>
                  <a:pt x="14014" y="18364"/>
                </a:cubicBezTo>
                <a:cubicBezTo>
                  <a:pt x="14159" y="18364"/>
                  <a:pt x="14159" y="18263"/>
                  <a:pt x="14303" y="18263"/>
                </a:cubicBezTo>
                <a:cubicBezTo>
                  <a:pt x="14448" y="18263"/>
                  <a:pt x="14448" y="18308"/>
                  <a:pt x="14592" y="18308"/>
                </a:cubicBezTo>
                <a:cubicBezTo>
                  <a:pt x="14737" y="18308"/>
                  <a:pt x="14737" y="18241"/>
                  <a:pt x="14882" y="18241"/>
                </a:cubicBezTo>
                <a:cubicBezTo>
                  <a:pt x="15027" y="18241"/>
                  <a:pt x="15027" y="18464"/>
                  <a:pt x="15171" y="18464"/>
                </a:cubicBezTo>
                <a:cubicBezTo>
                  <a:pt x="15316" y="18464"/>
                  <a:pt x="15316" y="18553"/>
                  <a:pt x="15449" y="18553"/>
                </a:cubicBezTo>
                <a:cubicBezTo>
                  <a:pt x="15593" y="18553"/>
                  <a:pt x="15593" y="18486"/>
                  <a:pt x="15738" y="18486"/>
                </a:cubicBezTo>
                <a:cubicBezTo>
                  <a:pt x="15883" y="18486"/>
                  <a:pt x="15805" y="18386"/>
                  <a:pt x="15905" y="18286"/>
                </a:cubicBezTo>
                <a:cubicBezTo>
                  <a:pt x="16005" y="18186"/>
                  <a:pt x="15850" y="18219"/>
                  <a:pt x="15860" y="18108"/>
                </a:cubicBezTo>
                <a:cubicBezTo>
                  <a:pt x="15860" y="17963"/>
                  <a:pt x="16139" y="17974"/>
                  <a:pt x="16139" y="17830"/>
                </a:cubicBezTo>
                <a:cubicBezTo>
                  <a:pt x="16139" y="17685"/>
                  <a:pt x="15883" y="17685"/>
                  <a:pt x="15883" y="17541"/>
                </a:cubicBezTo>
                <a:cubicBezTo>
                  <a:pt x="15883" y="17396"/>
                  <a:pt x="16038" y="17396"/>
                  <a:pt x="16038" y="17252"/>
                </a:cubicBezTo>
                <a:cubicBezTo>
                  <a:pt x="16038" y="17107"/>
                  <a:pt x="16206" y="17107"/>
                  <a:pt x="16206" y="16962"/>
                </a:cubicBezTo>
                <a:cubicBezTo>
                  <a:pt x="16206" y="16817"/>
                  <a:pt x="16150" y="16817"/>
                  <a:pt x="16150" y="16673"/>
                </a:cubicBezTo>
                <a:cubicBezTo>
                  <a:pt x="16150" y="16528"/>
                  <a:pt x="15927" y="16528"/>
                  <a:pt x="15927" y="16384"/>
                </a:cubicBezTo>
                <a:cubicBezTo>
                  <a:pt x="15927" y="16239"/>
                  <a:pt x="16061" y="16239"/>
                  <a:pt x="16061" y="16095"/>
                </a:cubicBezTo>
                <a:cubicBezTo>
                  <a:pt x="16061" y="15950"/>
                  <a:pt x="16016" y="15950"/>
                  <a:pt x="16016" y="15806"/>
                </a:cubicBezTo>
                <a:cubicBezTo>
                  <a:pt x="16016" y="15661"/>
                  <a:pt x="16194" y="15661"/>
                  <a:pt x="16194" y="15517"/>
                </a:cubicBezTo>
                <a:cubicBezTo>
                  <a:pt x="16194" y="15372"/>
                  <a:pt x="16094" y="15372"/>
                  <a:pt x="16094" y="15227"/>
                </a:cubicBezTo>
                <a:cubicBezTo>
                  <a:pt x="16094" y="15082"/>
                  <a:pt x="15983" y="15082"/>
                  <a:pt x="15983" y="14938"/>
                </a:cubicBezTo>
                <a:cubicBezTo>
                  <a:pt x="15983" y="14793"/>
                  <a:pt x="16016" y="14793"/>
                  <a:pt x="16016" y="14649"/>
                </a:cubicBezTo>
                <a:cubicBezTo>
                  <a:pt x="16016" y="14504"/>
                  <a:pt x="16150" y="14504"/>
                  <a:pt x="16150" y="14360"/>
                </a:cubicBezTo>
                <a:cubicBezTo>
                  <a:pt x="16150" y="14215"/>
                  <a:pt x="16072" y="14215"/>
                  <a:pt x="16072" y="14071"/>
                </a:cubicBezTo>
                <a:cubicBezTo>
                  <a:pt x="16072" y="13926"/>
                  <a:pt x="15961" y="13926"/>
                  <a:pt x="15961" y="13782"/>
                </a:cubicBezTo>
                <a:cubicBezTo>
                  <a:pt x="15961" y="13637"/>
                  <a:pt x="16005" y="13637"/>
                  <a:pt x="16005" y="13492"/>
                </a:cubicBezTo>
                <a:cubicBezTo>
                  <a:pt x="16005" y="13347"/>
                  <a:pt x="15927" y="13347"/>
                  <a:pt x="15927" y="13203"/>
                </a:cubicBezTo>
                <a:cubicBezTo>
                  <a:pt x="15927" y="13058"/>
                  <a:pt x="16194" y="13058"/>
                  <a:pt x="16194" y="12914"/>
                </a:cubicBezTo>
                <a:cubicBezTo>
                  <a:pt x="16194" y="12769"/>
                  <a:pt x="15850" y="12769"/>
                  <a:pt x="15850" y="12625"/>
                </a:cubicBezTo>
                <a:cubicBezTo>
                  <a:pt x="15850" y="12480"/>
                  <a:pt x="15927" y="12480"/>
                  <a:pt x="15927" y="12336"/>
                </a:cubicBezTo>
                <a:cubicBezTo>
                  <a:pt x="15927" y="12191"/>
                  <a:pt x="16105" y="12191"/>
                  <a:pt x="16105" y="12046"/>
                </a:cubicBezTo>
                <a:cubicBezTo>
                  <a:pt x="16105" y="11901"/>
                  <a:pt x="15894" y="11901"/>
                  <a:pt x="15894" y="11757"/>
                </a:cubicBezTo>
                <a:cubicBezTo>
                  <a:pt x="15894" y="11612"/>
                  <a:pt x="15994" y="11612"/>
                  <a:pt x="15994" y="11468"/>
                </a:cubicBezTo>
                <a:cubicBezTo>
                  <a:pt x="15994" y="11323"/>
                  <a:pt x="16161" y="11323"/>
                  <a:pt x="16161" y="11179"/>
                </a:cubicBezTo>
                <a:cubicBezTo>
                  <a:pt x="16161" y="11034"/>
                  <a:pt x="16094" y="11034"/>
                  <a:pt x="16094" y="10890"/>
                </a:cubicBezTo>
                <a:cubicBezTo>
                  <a:pt x="16094" y="10745"/>
                  <a:pt x="15883" y="10745"/>
                  <a:pt x="15883" y="10589"/>
                </a:cubicBezTo>
                <a:cubicBezTo>
                  <a:pt x="15883" y="10445"/>
                  <a:pt x="15949" y="10445"/>
                  <a:pt x="15949" y="10300"/>
                </a:cubicBezTo>
                <a:cubicBezTo>
                  <a:pt x="15949" y="10156"/>
                  <a:pt x="16127" y="10156"/>
                  <a:pt x="16127" y="10011"/>
                </a:cubicBezTo>
                <a:cubicBezTo>
                  <a:pt x="16127" y="9867"/>
                  <a:pt x="16016" y="9867"/>
                  <a:pt x="16016" y="9721"/>
                </a:cubicBezTo>
                <a:lnTo>
                  <a:pt x="16016" y="9432"/>
                </a:lnTo>
                <a:cubicBezTo>
                  <a:pt x="16016" y="9288"/>
                  <a:pt x="15916" y="9288"/>
                  <a:pt x="15916" y="9143"/>
                </a:cubicBezTo>
                <a:cubicBezTo>
                  <a:pt x="15916" y="8999"/>
                  <a:pt x="15961" y="8999"/>
                  <a:pt x="15961" y="8854"/>
                </a:cubicBezTo>
                <a:cubicBezTo>
                  <a:pt x="15961" y="8710"/>
                  <a:pt x="15872" y="8710"/>
                  <a:pt x="15872" y="8565"/>
                </a:cubicBezTo>
                <a:cubicBezTo>
                  <a:pt x="15872" y="8421"/>
                  <a:pt x="16117" y="8421"/>
                  <a:pt x="16117" y="8276"/>
                </a:cubicBezTo>
                <a:cubicBezTo>
                  <a:pt x="16117" y="8131"/>
                  <a:pt x="16105" y="8131"/>
                  <a:pt x="16105" y="7986"/>
                </a:cubicBezTo>
                <a:cubicBezTo>
                  <a:pt x="16105" y="7842"/>
                  <a:pt x="16206" y="7842"/>
                  <a:pt x="16206" y="7697"/>
                </a:cubicBezTo>
                <a:cubicBezTo>
                  <a:pt x="16206" y="7553"/>
                  <a:pt x="15905" y="7553"/>
                  <a:pt x="15905" y="7408"/>
                </a:cubicBezTo>
                <a:cubicBezTo>
                  <a:pt x="15905" y="7264"/>
                  <a:pt x="16083" y="7264"/>
                  <a:pt x="16083" y="7119"/>
                </a:cubicBezTo>
                <a:cubicBezTo>
                  <a:pt x="16083" y="6975"/>
                  <a:pt x="16161" y="6975"/>
                  <a:pt x="16161" y="6830"/>
                </a:cubicBezTo>
                <a:cubicBezTo>
                  <a:pt x="16161" y="6686"/>
                  <a:pt x="16016" y="6686"/>
                  <a:pt x="16016" y="6541"/>
                </a:cubicBezTo>
                <a:cubicBezTo>
                  <a:pt x="16016" y="6396"/>
                  <a:pt x="16161" y="6396"/>
                  <a:pt x="16161" y="6251"/>
                </a:cubicBezTo>
                <a:cubicBezTo>
                  <a:pt x="16161" y="6107"/>
                  <a:pt x="16005" y="6107"/>
                  <a:pt x="16005" y="5962"/>
                </a:cubicBezTo>
                <a:cubicBezTo>
                  <a:pt x="16005" y="5818"/>
                  <a:pt x="15894" y="5818"/>
                  <a:pt x="15894" y="5673"/>
                </a:cubicBezTo>
                <a:cubicBezTo>
                  <a:pt x="15894" y="5529"/>
                  <a:pt x="16183" y="5529"/>
                  <a:pt x="16183" y="5384"/>
                </a:cubicBezTo>
                <a:lnTo>
                  <a:pt x="16183" y="5095"/>
                </a:lnTo>
                <a:cubicBezTo>
                  <a:pt x="16183" y="4951"/>
                  <a:pt x="15939" y="4951"/>
                  <a:pt x="15939" y="4805"/>
                </a:cubicBezTo>
                <a:cubicBezTo>
                  <a:pt x="15939" y="4661"/>
                  <a:pt x="16083" y="4661"/>
                  <a:pt x="16083" y="4516"/>
                </a:cubicBezTo>
                <a:cubicBezTo>
                  <a:pt x="16083" y="4372"/>
                  <a:pt x="15994" y="4372"/>
                  <a:pt x="15994" y="4227"/>
                </a:cubicBezTo>
                <a:cubicBezTo>
                  <a:pt x="15994" y="4083"/>
                  <a:pt x="16172" y="4083"/>
                  <a:pt x="16172" y="3938"/>
                </a:cubicBezTo>
                <a:cubicBezTo>
                  <a:pt x="16172" y="3794"/>
                  <a:pt x="16083" y="3794"/>
                  <a:pt x="16083" y="3649"/>
                </a:cubicBezTo>
                <a:cubicBezTo>
                  <a:pt x="16083" y="3515"/>
                  <a:pt x="16105" y="3515"/>
                  <a:pt x="16105" y="3371"/>
                </a:cubicBezTo>
                <a:cubicBezTo>
                  <a:pt x="16105" y="3226"/>
                  <a:pt x="16172" y="3226"/>
                  <a:pt x="16172" y="3082"/>
                </a:cubicBezTo>
                <a:cubicBezTo>
                  <a:pt x="16172" y="2937"/>
                  <a:pt x="15905" y="2937"/>
                  <a:pt x="15905" y="2793"/>
                </a:cubicBezTo>
                <a:cubicBezTo>
                  <a:pt x="15905" y="2648"/>
                  <a:pt x="16117" y="2648"/>
                  <a:pt x="16117" y="2504"/>
                </a:cubicBezTo>
                <a:cubicBezTo>
                  <a:pt x="16117" y="2359"/>
                  <a:pt x="16206" y="2359"/>
                  <a:pt x="16206" y="2214"/>
                </a:cubicBezTo>
                <a:cubicBezTo>
                  <a:pt x="16206" y="2069"/>
                  <a:pt x="15894" y="2069"/>
                  <a:pt x="15894" y="1925"/>
                </a:cubicBezTo>
                <a:cubicBezTo>
                  <a:pt x="15894" y="1780"/>
                  <a:pt x="16083" y="1780"/>
                  <a:pt x="16083" y="1636"/>
                </a:cubicBezTo>
                <a:cubicBezTo>
                  <a:pt x="16083" y="1491"/>
                  <a:pt x="16028" y="1491"/>
                  <a:pt x="16028" y="1347"/>
                </a:cubicBezTo>
                <a:cubicBezTo>
                  <a:pt x="16028" y="1202"/>
                  <a:pt x="16139" y="1202"/>
                  <a:pt x="16139" y="1058"/>
                </a:cubicBezTo>
                <a:cubicBezTo>
                  <a:pt x="16139" y="913"/>
                  <a:pt x="15983" y="913"/>
                  <a:pt x="15983" y="769"/>
                </a:cubicBezTo>
                <a:cubicBezTo>
                  <a:pt x="15983" y="624"/>
                  <a:pt x="16172" y="624"/>
                  <a:pt x="16172" y="479"/>
                </a:cubicBezTo>
                <a:cubicBezTo>
                  <a:pt x="16172" y="334"/>
                  <a:pt x="16250" y="168"/>
                  <a:pt x="16150" y="67"/>
                </a:cubicBezTo>
                <a:cubicBezTo>
                  <a:pt x="16115" y="37"/>
                  <a:pt x="16076" y="26"/>
                  <a:pt x="16035" y="26"/>
                </a:cubicBezTo>
                <a:cubicBezTo>
                  <a:pt x="15943" y="26"/>
                  <a:pt x="15838" y="79"/>
                  <a:pt x="15738" y="79"/>
                </a:cubicBezTo>
                <a:cubicBezTo>
                  <a:pt x="15593" y="79"/>
                  <a:pt x="15593" y="268"/>
                  <a:pt x="15449" y="268"/>
                </a:cubicBezTo>
                <a:cubicBezTo>
                  <a:pt x="15304" y="268"/>
                  <a:pt x="15304" y="346"/>
                  <a:pt x="15160" y="346"/>
                </a:cubicBezTo>
                <a:cubicBezTo>
                  <a:pt x="15015" y="346"/>
                  <a:pt x="15015" y="334"/>
                  <a:pt x="14871" y="334"/>
                </a:cubicBezTo>
                <a:cubicBezTo>
                  <a:pt x="14726" y="334"/>
                  <a:pt x="14726" y="235"/>
                  <a:pt x="14582" y="235"/>
                </a:cubicBezTo>
                <a:lnTo>
                  <a:pt x="14293" y="235"/>
                </a:lnTo>
                <a:cubicBezTo>
                  <a:pt x="14148" y="235"/>
                  <a:pt x="14148" y="279"/>
                  <a:pt x="14014" y="279"/>
                </a:cubicBezTo>
                <a:cubicBezTo>
                  <a:pt x="13870" y="279"/>
                  <a:pt x="13870" y="90"/>
                  <a:pt x="13725" y="90"/>
                </a:cubicBezTo>
                <a:cubicBezTo>
                  <a:pt x="13581" y="90"/>
                  <a:pt x="13581" y="301"/>
                  <a:pt x="13436" y="301"/>
                </a:cubicBezTo>
                <a:cubicBezTo>
                  <a:pt x="13292" y="301"/>
                  <a:pt x="13292" y="45"/>
                  <a:pt x="13147" y="45"/>
                </a:cubicBezTo>
                <a:cubicBezTo>
                  <a:pt x="13002" y="45"/>
                  <a:pt x="13002" y="324"/>
                  <a:pt x="12857" y="324"/>
                </a:cubicBezTo>
                <a:cubicBezTo>
                  <a:pt x="12713" y="324"/>
                  <a:pt x="12713" y="257"/>
                  <a:pt x="12568" y="257"/>
                </a:cubicBezTo>
                <a:cubicBezTo>
                  <a:pt x="12424" y="257"/>
                  <a:pt x="12424" y="346"/>
                  <a:pt x="12279" y="346"/>
                </a:cubicBezTo>
                <a:cubicBezTo>
                  <a:pt x="12135" y="346"/>
                  <a:pt x="12135" y="112"/>
                  <a:pt x="11990" y="112"/>
                </a:cubicBezTo>
                <a:cubicBezTo>
                  <a:pt x="11846" y="112"/>
                  <a:pt x="11846" y="35"/>
                  <a:pt x="11701" y="35"/>
                </a:cubicBezTo>
                <a:cubicBezTo>
                  <a:pt x="11557" y="35"/>
                  <a:pt x="11557" y="57"/>
                  <a:pt x="11411" y="57"/>
                </a:cubicBezTo>
                <a:cubicBezTo>
                  <a:pt x="11267" y="57"/>
                  <a:pt x="11267" y="79"/>
                  <a:pt x="11122" y="79"/>
                </a:cubicBezTo>
                <a:cubicBezTo>
                  <a:pt x="10978" y="79"/>
                  <a:pt x="10978" y="290"/>
                  <a:pt x="10833" y="290"/>
                </a:cubicBezTo>
                <a:cubicBezTo>
                  <a:pt x="10689" y="290"/>
                  <a:pt x="10689" y="1"/>
                  <a:pt x="10544"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629" name="Google Shape;24629;p49"/>
          <p:cNvSpPr/>
          <p:nvPr/>
        </p:nvSpPr>
        <p:spPr>
          <a:xfrm>
            <a:off x="2774127" y="3653324"/>
            <a:ext cx="905953" cy="904698"/>
          </a:xfrm>
          <a:custGeom>
            <a:avLst/>
            <a:gdLst/>
            <a:ahLst/>
            <a:cxnLst/>
            <a:rect l="l" t="t" r="r" b="b"/>
            <a:pathLst>
              <a:path w="16251" h="18597" extrusionOk="0">
                <a:moveTo>
                  <a:pt x="10544" y="1"/>
                </a:moveTo>
                <a:cubicBezTo>
                  <a:pt x="10410" y="1"/>
                  <a:pt x="10410" y="156"/>
                  <a:pt x="10266" y="156"/>
                </a:cubicBezTo>
                <a:cubicBezTo>
                  <a:pt x="10121" y="156"/>
                  <a:pt x="10121" y="57"/>
                  <a:pt x="9977" y="57"/>
                </a:cubicBezTo>
                <a:cubicBezTo>
                  <a:pt x="9832" y="57"/>
                  <a:pt x="9832" y="201"/>
                  <a:pt x="9688" y="201"/>
                </a:cubicBezTo>
                <a:cubicBezTo>
                  <a:pt x="9543" y="201"/>
                  <a:pt x="9543" y="368"/>
                  <a:pt x="9399" y="368"/>
                </a:cubicBezTo>
                <a:cubicBezTo>
                  <a:pt x="9254" y="368"/>
                  <a:pt x="9254" y="201"/>
                  <a:pt x="9110" y="201"/>
                </a:cubicBezTo>
                <a:cubicBezTo>
                  <a:pt x="8965" y="201"/>
                  <a:pt x="8965" y="90"/>
                  <a:pt x="8820" y="90"/>
                </a:cubicBezTo>
                <a:cubicBezTo>
                  <a:pt x="8675" y="90"/>
                  <a:pt x="8675" y="45"/>
                  <a:pt x="8531" y="45"/>
                </a:cubicBezTo>
                <a:cubicBezTo>
                  <a:pt x="8386" y="45"/>
                  <a:pt x="8386" y="101"/>
                  <a:pt x="8242" y="101"/>
                </a:cubicBezTo>
                <a:cubicBezTo>
                  <a:pt x="8097" y="101"/>
                  <a:pt x="8097" y="57"/>
                  <a:pt x="7953" y="57"/>
                </a:cubicBezTo>
                <a:cubicBezTo>
                  <a:pt x="7808" y="57"/>
                  <a:pt x="7808" y="268"/>
                  <a:pt x="7664" y="268"/>
                </a:cubicBezTo>
                <a:cubicBezTo>
                  <a:pt x="7519" y="268"/>
                  <a:pt x="7519" y="134"/>
                  <a:pt x="7375" y="134"/>
                </a:cubicBezTo>
                <a:cubicBezTo>
                  <a:pt x="7230" y="134"/>
                  <a:pt x="7230" y="123"/>
                  <a:pt x="7085" y="123"/>
                </a:cubicBezTo>
                <a:cubicBezTo>
                  <a:pt x="6952" y="123"/>
                  <a:pt x="6952" y="168"/>
                  <a:pt x="6807" y="168"/>
                </a:cubicBezTo>
                <a:cubicBezTo>
                  <a:pt x="6663" y="168"/>
                  <a:pt x="6663" y="223"/>
                  <a:pt x="6518" y="223"/>
                </a:cubicBezTo>
                <a:cubicBezTo>
                  <a:pt x="6374" y="223"/>
                  <a:pt x="6374" y="368"/>
                  <a:pt x="6229" y="368"/>
                </a:cubicBezTo>
                <a:cubicBezTo>
                  <a:pt x="6084" y="368"/>
                  <a:pt x="6084" y="123"/>
                  <a:pt x="5939" y="123"/>
                </a:cubicBezTo>
                <a:cubicBezTo>
                  <a:pt x="5795" y="123"/>
                  <a:pt x="5795" y="146"/>
                  <a:pt x="5650" y="146"/>
                </a:cubicBezTo>
                <a:cubicBezTo>
                  <a:pt x="5506" y="146"/>
                  <a:pt x="5506" y="212"/>
                  <a:pt x="5361" y="212"/>
                </a:cubicBezTo>
                <a:cubicBezTo>
                  <a:pt x="5217" y="212"/>
                  <a:pt x="5217" y="79"/>
                  <a:pt x="5072" y="79"/>
                </a:cubicBezTo>
                <a:cubicBezTo>
                  <a:pt x="4928" y="79"/>
                  <a:pt x="4928" y="257"/>
                  <a:pt x="4783" y="257"/>
                </a:cubicBezTo>
                <a:cubicBezTo>
                  <a:pt x="4639" y="257"/>
                  <a:pt x="4639" y="101"/>
                  <a:pt x="4494" y="101"/>
                </a:cubicBezTo>
                <a:cubicBezTo>
                  <a:pt x="4349" y="101"/>
                  <a:pt x="4349" y="268"/>
                  <a:pt x="4204" y="268"/>
                </a:cubicBezTo>
                <a:cubicBezTo>
                  <a:pt x="4071" y="268"/>
                  <a:pt x="4071" y="235"/>
                  <a:pt x="3927" y="235"/>
                </a:cubicBezTo>
                <a:cubicBezTo>
                  <a:pt x="3782" y="235"/>
                  <a:pt x="3782" y="168"/>
                  <a:pt x="3638" y="168"/>
                </a:cubicBezTo>
                <a:cubicBezTo>
                  <a:pt x="3493" y="168"/>
                  <a:pt x="3493" y="334"/>
                  <a:pt x="3348" y="334"/>
                </a:cubicBezTo>
                <a:cubicBezTo>
                  <a:pt x="3203" y="334"/>
                  <a:pt x="3203" y="201"/>
                  <a:pt x="3059" y="201"/>
                </a:cubicBezTo>
                <a:cubicBezTo>
                  <a:pt x="2914" y="201"/>
                  <a:pt x="2914" y="35"/>
                  <a:pt x="2770" y="35"/>
                </a:cubicBezTo>
                <a:cubicBezTo>
                  <a:pt x="2625" y="35"/>
                  <a:pt x="2625" y="235"/>
                  <a:pt x="2481" y="235"/>
                </a:cubicBezTo>
                <a:cubicBezTo>
                  <a:pt x="2336" y="235"/>
                  <a:pt x="2336" y="90"/>
                  <a:pt x="2192" y="90"/>
                </a:cubicBezTo>
                <a:cubicBezTo>
                  <a:pt x="2047" y="90"/>
                  <a:pt x="2047" y="279"/>
                  <a:pt x="1902" y="279"/>
                </a:cubicBezTo>
                <a:cubicBezTo>
                  <a:pt x="1757" y="279"/>
                  <a:pt x="1757" y="23"/>
                  <a:pt x="1613" y="23"/>
                </a:cubicBezTo>
                <a:lnTo>
                  <a:pt x="1335" y="23"/>
                </a:lnTo>
                <a:cubicBezTo>
                  <a:pt x="1191" y="23"/>
                  <a:pt x="1191" y="156"/>
                  <a:pt x="1046" y="156"/>
                </a:cubicBezTo>
                <a:cubicBezTo>
                  <a:pt x="901" y="156"/>
                  <a:pt x="901" y="67"/>
                  <a:pt x="756" y="67"/>
                </a:cubicBezTo>
                <a:cubicBezTo>
                  <a:pt x="612" y="67"/>
                  <a:pt x="612" y="223"/>
                  <a:pt x="467" y="223"/>
                </a:cubicBezTo>
                <a:cubicBezTo>
                  <a:pt x="350" y="223"/>
                  <a:pt x="246" y="75"/>
                  <a:pt x="158" y="75"/>
                </a:cubicBezTo>
                <a:cubicBezTo>
                  <a:pt x="138" y="75"/>
                  <a:pt x="119" y="83"/>
                  <a:pt x="101" y="101"/>
                </a:cubicBezTo>
                <a:cubicBezTo>
                  <a:pt x="0" y="201"/>
                  <a:pt x="134" y="334"/>
                  <a:pt x="134" y="479"/>
                </a:cubicBezTo>
                <a:cubicBezTo>
                  <a:pt x="134" y="624"/>
                  <a:pt x="67" y="624"/>
                  <a:pt x="67" y="769"/>
                </a:cubicBezTo>
                <a:cubicBezTo>
                  <a:pt x="67" y="913"/>
                  <a:pt x="234" y="913"/>
                  <a:pt x="234" y="1058"/>
                </a:cubicBezTo>
                <a:cubicBezTo>
                  <a:pt x="234" y="1202"/>
                  <a:pt x="78" y="1202"/>
                  <a:pt x="78" y="1347"/>
                </a:cubicBezTo>
                <a:cubicBezTo>
                  <a:pt x="78" y="1491"/>
                  <a:pt x="56" y="1491"/>
                  <a:pt x="56" y="1636"/>
                </a:cubicBezTo>
                <a:cubicBezTo>
                  <a:pt x="56" y="1780"/>
                  <a:pt x="12" y="1780"/>
                  <a:pt x="12" y="1925"/>
                </a:cubicBezTo>
                <a:cubicBezTo>
                  <a:pt x="12" y="2069"/>
                  <a:pt x="334" y="2069"/>
                  <a:pt x="334" y="2214"/>
                </a:cubicBezTo>
                <a:cubicBezTo>
                  <a:pt x="334" y="2359"/>
                  <a:pt x="301" y="2359"/>
                  <a:pt x="301" y="2504"/>
                </a:cubicBezTo>
                <a:cubicBezTo>
                  <a:pt x="301" y="2648"/>
                  <a:pt x="267" y="2648"/>
                  <a:pt x="267" y="2793"/>
                </a:cubicBezTo>
                <a:cubicBezTo>
                  <a:pt x="267" y="2937"/>
                  <a:pt x="279" y="2937"/>
                  <a:pt x="279" y="3082"/>
                </a:cubicBezTo>
                <a:cubicBezTo>
                  <a:pt x="279" y="3226"/>
                  <a:pt x="145" y="3226"/>
                  <a:pt x="145" y="3371"/>
                </a:cubicBezTo>
                <a:cubicBezTo>
                  <a:pt x="145" y="3515"/>
                  <a:pt x="22" y="3515"/>
                  <a:pt x="22" y="3660"/>
                </a:cubicBezTo>
                <a:cubicBezTo>
                  <a:pt x="22" y="3804"/>
                  <a:pt x="134" y="3804"/>
                  <a:pt x="134" y="3950"/>
                </a:cubicBezTo>
                <a:cubicBezTo>
                  <a:pt x="134" y="4094"/>
                  <a:pt x="89" y="4094"/>
                  <a:pt x="89" y="4239"/>
                </a:cubicBezTo>
                <a:cubicBezTo>
                  <a:pt x="89" y="4383"/>
                  <a:pt x="167" y="4383"/>
                  <a:pt x="167" y="4528"/>
                </a:cubicBezTo>
                <a:cubicBezTo>
                  <a:pt x="167" y="4672"/>
                  <a:pt x="267" y="4672"/>
                  <a:pt x="267" y="4817"/>
                </a:cubicBezTo>
                <a:cubicBezTo>
                  <a:pt x="267" y="4961"/>
                  <a:pt x="334" y="4961"/>
                  <a:pt x="334" y="5106"/>
                </a:cubicBezTo>
                <a:cubicBezTo>
                  <a:pt x="334" y="5250"/>
                  <a:pt x="223" y="5250"/>
                  <a:pt x="223" y="5395"/>
                </a:cubicBezTo>
                <a:cubicBezTo>
                  <a:pt x="223" y="5540"/>
                  <a:pt x="101" y="5540"/>
                  <a:pt x="101" y="5685"/>
                </a:cubicBezTo>
                <a:cubicBezTo>
                  <a:pt x="101" y="5829"/>
                  <a:pt x="345" y="5829"/>
                  <a:pt x="345" y="5974"/>
                </a:cubicBezTo>
                <a:cubicBezTo>
                  <a:pt x="345" y="6118"/>
                  <a:pt x="190" y="6118"/>
                  <a:pt x="190" y="6263"/>
                </a:cubicBezTo>
                <a:cubicBezTo>
                  <a:pt x="190" y="6407"/>
                  <a:pt x="156" y="6407"/>
                  <a:pt x="156" y="6552"/>
                </a:cubicBezTo>
                <a:cubicBezTo>
                  <a:pt x="156" y="6696"/>
                  <a:pt x="234" y="6696"/>
                  <a:pt x="234" y="6841"/>
                </a:cubicBezTo>
                <a:cubicBezTo>
                  <a:pt x="234" y="6985"/>
                  <a:pt x="190" y="6985"/>
                  <a:pt x="190" y="7130"/>
                </a:cubicBezTo>
                <a:cubicBezTo>
                  <a:pt x="190" y="7275"/>
                  <a:pt x="111" y="7275"/>
                  <a:pt x="111" y="7420"/>
                </a:cubicBezTo>
                <a:cubicBezTo>
                  <a:pt x="111" y="7564"/>
                  <a:pt x="12" y="7564"/>
                  <a:pt x="12" y="7709"/>
                </a:cubicBezTo>
                <a:cubicBezTo>
                  <a:pt x="12" y="7865"/>
                  <a:pt x="89" y="7865"/>
                  <a:pt x="89" y="8009"/>
                </a:cubicBezTo>
                <a:cubicBezTo>
                  <a:pt x="89" y="8154"/>
                  <a:pt x="223" y="8154"/>
                  <a:pt x="223" y="8298"/>
                </a:cubicBezTo>
                <a:cubicBezTo>
                  <a:pt x="223" y="8443"/>
                  <a:pt x="212" y="8443"/>
                  <a:pt x="212" y="8587"/>
                </a:cubicBezTo>
                <a:cubicBezTo>
                  <a:pt x="212" y="8732"/>
                  <a:pt x="356" y="8732"/>
                  <a:pt x="356" y="8876"/>
                </a:cubicBezTo>
                <a:cubicBezTo>
                  <a:pt x="356" y="9021"/>
                  <a:pt x="123" y="9021"/>
                  <a:pt x="123" y="9165"/>
                </a:cubicBezTo>
                <a:cubicBezTo>
                  <a:pt x="123" y="9310"/>
                  <a:pt x="67" y="9310"/>
                  <a:pt x="67" y="9455"/>
                </a:cubicBezTo>
                <a:cubicBezTo>
                  <a:pt x="67" y="9600"/>
                  <a:pt x="45" y="9600"/>
                  <a:pt x="45" y="9744"/>
                </a:cubicBezTo>
                <a:cubicBezTo>
                  <a:pt x="45" y="9889"/>
                  <a:pt x="190" y="9889"/>
                  <a:pt x="190" y="10033"/>
                </a:cubicBezTo>
                <a:cubicBezTo>
                  <a:pt x="190" y="10178"/>
                  <a:pt x="67" y="10178"/>
                  <a:pt x="67" y="10322"/>
                </a:cubicBezTo>
                <a:lnTo>
                  <a:pt x="67" y="10611"/>
                </a:lnTo>
                <a:cubicBezTo>
                  <a:pt x="67" y="10756"/>
                  <a:pt x="12" y="10756"/>
                  <a:pt x="12" y="10900"/>
                </a:cubicBezTo>
                <a:cubicBezTo>
                  <a:pt x="12" y="11045"/>
                  <a:pt x="334" y="11045"/>
                  <a:pt x="334" y="11190"/>
                </a:cubicBezTo>
                <a:cubicBezTo>
                  <a:pt x="334" y="11335"/>
                  <a:pt x="134" y="11335"/>
                  <a:pt x="134" y="11479"/>
                </a:cubicBezTo>
                <a:cubicBezTo>
                  <a:pt x="134" y="11624"/>
                  <a:pt x="223" y="11624"/>
                  <a:pt x="223" y="11768"/>
                </a:cubicBezTo>
                <a:cubicBezTo>
                  <a:pt x="223" y="11913"/>
                  <a:pt x="200" y="11913"/>
                  <a:pt x="200" y="12057"/>
                </a:cubicBezTo>
                <a:cubicBezTo>
                  <a:pt x="200" y="12202"/>
                  <a:pt x="12" y="12202"/>
                  <a:pt x="12" y="12346"/>
                </a:cubicBezTo>
                <a:cubicBezTo>
                  <a:pt x="12" y="12491"/>
                  <a:pt x="289" y="12491"/>
                  <a:pt x="289" y="12636"/>
                </a:cubicBezTo>
                <a:cubicBezTo>
                  <a:pt x="289" y="12781"/>
                  <a:pt x="345" y="12781"/>
                  <a:pt x="345" y="12925"/>
                </a:cubicBezTo>
                <a:cubicBezTo>
                  <a:pt x="345" y="13070"/>
                  <a:pt x="301" y="13070"/>
                  <a:pt x="301" y="13214"/>
                </a:cubicBezTo>
                <a:cubicBezTo>
                  <a:pt x="301" y="13359"/>
                  <a:pt x="312" y="13359"/>
                  <a:pt x="312" y="13503"/>
                </a:cubicBezTo>
                <a:cubicBezTo>
                  <a:pt x="312" y="13648"/>
                  <a:pt x="267" y="13648"/>
                  <a:pt x="267" y="13792"/>
                </a:cubicBezTo>
                <a:cubicBezTo>
                  <a:pt x="267" y="13937"/>
                  <a:pt x="145" y="13937"/>
                  <a:pt x="145" y="14081"/>
                </a:cubicBezTo>
                <a:cubicBezTo>
                  <a:pt x="145" y="14226"/>
                  <a:pt x="167" y="14226"/>
                  <a:pt x="167" y="14371"/>
                </a:cubicBezTo>
                <a:cubicBezTo>
                  <a:pt x="167" y="14516"/>
                  <a:pt x="312" y="14516"/>
                  <a:pt x="312" y="14660"/>
                </a:cubicBezTo>
                <a:cubicBezTo>
                  <a:pt x="312" y="14805"/>
                  <a:pt x="123" y="14805"/>
                  <a:pt x="123" y="14949"/>
                </a:cubicBezTo>
                <a:cubicBezTo>
                  <a:pt x="123" y="15094"/>
                  <a:pt x="89" y="15094"/>
                  <a:pt x="89" y="15227"/>
                </a:cubicBezTo>
                <a:cubicBezTo>
                  <a:pt x="89" y="15372"/>
                  <a:pt x="78" y="15372"/>
                  <a:pt x="78" y="15517"/>
                </a:cubicBezTo>
                <a:cubicBezTo>
                  <a:pt x="78" y="15661"/>
                  <a:pt x="167" y="15661"/>
                  <a:pt x="167" y="15806"/>
                </a:cubicBezTo>
                <a:cubicBezTo>
                  <a:pt x="167" y="15950"/>
                  <a:pt x="289" y="15950"/>
                  <a:pt x="289" y="16095"/>
                </a:cubicBezTo>
                <a:cubicBezTo>
                  <a:pt x="289" y="16239"/>
                  <a:pt x="345" y="16239"/>
                  <a:pt x="345" y="16384"/>
                </a:cubicBezTo>
                <a:cubicBezTo>
                  <a:pt x="345" y="16528"/>
                  <a:pt x="145" y="16528"/>
                  <a:pt x="145" y="16673"/>
                </a:cubicBezTo>
                <a:cubicBezTo>
                  <a:pt x="145" y="16817"/>
                  <a:pt x="267" y="16817"/>
                  <a:pt x="267" y="16962"/>
                </a:cubicBezTo>
                <a:cubicBezTo>
                  <a:pt x="267" y="17107"/>
                  <a:pt x="89" y="17107"/>
                  <a:pt x="89" y="17252"/>
                </a:cubicBezTo>
                <a:cubicBezTo>
                  <a:pt x="89" y="17396"/>
                  <a:pt x="334" y="17396"/>
                  <a:pt x="334" y="17541"/>
                </a:cubicBezTo>
                <a:cubicBezTo>
                  <a:pt x="334" y="17685"/>
                  <a:pt x="178" y="17685"/>
                  <a:pt x="178" y="17830"/>
                </a:cubicBezTo>
                <a:cubicBezTo>
                  <a:pt x="178" y="17974"/>
                  <a:pt x="134" y="17974"/>
                  <a:pt x="134" y="18119"/>
                </a:cubicBezTo>
                <a:cubicBezTo>
                  <a:pt x="134" y="18263"/>
                  <a:pt x="22" y="18375"/>
                  <a:pt x="123" y="18475"/>
                </a:cubicBezTo>
                <a:cubicBezTo>
                  <a:pt x="205" y="18557"/>
                  <a:pt x="288" y="18564"/>
                  <a:pt x="395" y="18564"/>
                </a:cubicBezTo>
                <a:cubicBezTo>
                  <a:pt x="418" y="18564"/>
                  <a:pt x="442" y="18564"/>
                  <a:pt x="467" y="18564"/>
                </a:cubicBezTo>
                <a:cubicBezTo>
                  <a:pt x="612" y="18564"/>
                  <a:pt x="612" y="18263"/>
                  <a:pt x="756" y="18263"/>
                </a:cubicBezTo>
                <a:cubicBezTo>
                  <a:pt x="901" y="18263"/>
                  <a:pt x="901" y="18453"/>
                  <a:pt x="1046" y="18453"/>
                </a:cubicBezTo>
                <a:cubicBezTo>
                  <a:pt x="1191" y="18453"/>
                  <a:pt x="1191" y="18419"/>
                  <a:pt x="1335" y="18419"/>
                </a:cubicBezTo>
                <a:cubicBezTo>
                  <a:pt x="1480" y="18419"/>
                  <a:pt x="1480" y="18241"/>
                  <a:pt x="1624" y="18241"/>
                </a:cubicBezTo>
                <a:cubicBezTo>
                  <a:pt x="1769" y="18241"/>
                  <a:pt x="1769" y="18431"/>
                  <a:pt x="1913" y="18431"/>
                </a:cubicBezTo>
                <a:cubicBezTo>
                  <a:pt x="2058" y="18431"/>
                  <a:pt x="2058" y="18475"/>
                  <a:pt x="2202" y="18475"/>
                </a:cubicBezTo>
                <a:cubicBezTo>
                  <a:pt x="2347" y="18475"/>
                  <a:pt x="2347" y="18520"/>
                  <a:pt x="2492" y="18520"/>
                </a:cubicBezTo>
                <a:cubicBezTo>
                  <a:pt x="2637" y="18520"/>
                  <a:pt x="2637" y="18230"/>
                  <a:pt x="2781" y="18230"/>
                </a:cubicBezTo>
                <a:cubicBezTo>
                  <a:pt x="2926" y="18230"/>
                  <a:pt x="2926" y="18486"/>
                  <a:pt x="3070" y="18486"/>
                </a:cubicBezTo>
                <a:cubicBezTo>
                  <a:pt x="3215" y="18486"/>
                  <a:pt x="3215" y="18453"/>
                  <a:pt x="3359" y="18453"/>
                </a:cubicBezTo>
                <a:cubicBezTo>
                  <a:pt x="3504" y="18453"/>
                  <a:pt x="3504" y="18597"/>
                  <a:pt x="3638" y="18597"/>
                </a:cubicBezTo>
                <a:cubicBezTo>
                  <a:pt x="3782" y="18597"/>
                  <a:pt x="3782" y="18352"/>
                  <a:pt x="3927" y="18352"/>
                </a:cubicBezTo>
                <a:cubicBezTo>
                  <a:pt x="4071" y="18352"/>
                  <a:pt x="4071" y="18286"/>
                  <a:pt x="4216" y="18286"/>
                </a:cubicBezTo>
                <a:cubicBezTo>
                  <a:pt x="4360" y="18286"/>
                  <a:pt x="4360" y="18342"/>
                  <a:pt x="4505" y="18342"/>
                </a:cubicBezTo>
                <a:cubicBezTo>
                  <a:pt x="4649" y="18342"/>
                  <a:pt x="4649" y="18330"/>
                  <a:pt x="4794" y="18330"/>
                </a:cubicBezTo>
                <a:cubicBezTo>
                  <a:pt x="4938" y="18330"/>
                  <a:pt x="4938" y="18453"/>
                  <a:pt x="5083" y="18453"/>
                </a:cubicBezTo>
                <a:cubicBezTo>
                  <a:pt x="5228" y="18453"/>
                  <a:pt x="5228" y="18275"/>
                  <a:pt x="5373" y="18275"/>
                </a:cubicBezTo>
                <a:cubicBezTo>
                  <a:pt x="5517" y="18275"/>
                  <a:pt x="5517" y="18431"/>
                  <a:pt x="5662" y="18431"/>
                </a:cubicBezTo>
                <a:cubicBezTo>
                  <a:pt x="5806" y="18431"/>
                  <a:pt x="5806" y="18241"/>
                  <a:pt x="5951" y="18241"/>
                </a:cubicBezTo>
                <a:cubicBezTo>
                  <a:pt x="6095" y="18241"/>
                  <a:pt x="6095" y="18553"/>
                  <a:pt x="6240" y="18553"/>
                </a:cubicBezTo>
                <a:cubicBezTo>
                  <a:pt x="6384" y="18553"/>
                  <a:pt x="6384" y="18297"/>
                  <a:pt x="6529" y="18297"/>
                </a:cubicBezTo>
                <a:cubicBezTo>
                  <a:pt x="6673" y="18297"/>
                  <a:pt x="6673" y="18364"/>
                  <a:pt x="6818" y="18364"/>
                </a:cubicBezTo>
                <a:cubicBezTo>
                  <a:pt x="6963" y="18364"/>
                  <a:pt x="6963" y="18330"/>
                  <a:pt x="7108" y="18330"/>
                </a:cubicBezTo>
                <a:cubicBezTo>
                  <a:pt x="7241" y="18330"/>
                  <a:pt x="7241" y="18453"/>
                  <a:pt x="7385" y="18453"/>
                </a:cubicBezTo>
                <a:cubicBezTo>
                  <a:pt x="7530" y="18453"/>
                  <a:pt x="7530" y="18497"/>
                  <a:pt x="7674" y="18497"/>
                </a:cubicBezTo>
                <a:cubicBezTo>
                  <a:pt x="7819" y="18497"/>
                  <a:pt x="7819" y="18564"/>
                  <a:pt x="7964" y="18564"/>
                </a:cubicBezTo>
                <a:cubicBezTo>
                  <a:pt x="8109" y="18564"/>
                  <a:pt x="8109" y="18297"/>
                  <a:pt x="8253" y="18297"/>
                </a:cubicBezTo>
                <a:cubicBezTo>
                  <a:pt x="8398" y="18297"/>
                  <a:pt x="8398" y="18564"/>
                  <a:pt x="8542" y="18564"/>
                </a:cubicBezTo>
                <a:cubicBezTo>
                  <a:pt x="8687" y="18564"/>
                  <a:pt x="8687" y="18263"/>
                  <a:pt x="8831" y="18263"/>
                </a:cubicBezTo>
                <a:cubicBezTo>
                  <a:pt x="8976" y="18263"/>
                  <a:pt x="8976" y="18520"/>
                  <a:pt x="9120" y="18520"/>
                </a:cubicBezTo>
                <a:cubicBezTo>
                  <a:pt x="9265" y="18520"/>
                  <a:pt x="9265" y="18486"/>
                  <a:pt x="9410" y="18486"/>
                </a:cubicBezTo>
                <a:cubicBezTo>
                  <a:pt x="9555" y="18486"/>
                  <a:pt x="9555" y="18441"/>
                  <a:pt x="9699" y="18441"/>
                </a:cubicBezTo>
                <a:cubicBezTo>
                  <a:pt x="9844" y="18441"/>
                  <a:pt x="9844" y="18408"/>
                  <a:pt x="9988" y="18408"/>
                </a:cubicBezTo>
                <a:cubicBezTo>
                  <a:pt x="10133" y="18408"/>
                  <a:pt x="10133" y="18386"/>
                  <a:pt x="10277" y="18386"/>
                </a:cubicBezTo>
                <a:cubicBezTo>
                  <a:pt x="10410" y="18386"/>
                  <a:pt x="10410" y="18530"/>
                  <a:pt x="10556" y="18530"/>
                </a:cubicBezTo>
                <a:cubicBezTo>
                  <a:pt x="10700" y="18530"/>
                  <a:pt x="10700" y="18508"/>
                  <a:pt x="10845" y="18508"/>
                </a:cubicBezTo>
                <a:cubicBezTo>
                  <a:pt x="10989" y="18508"/>
                  <a:pt x="10989" y="18464"/>
                  <a:pt x="11134" y="18464"/>
                </a:cubicBezTo>
                <a:cubicBezTo>
                  <a:pt x="11278" y="18464"/>
                  <a:pt x="11278" y="18520"/>
                  <a:pt x="11423" y="18520"/>
                </a:cubicBezTo>
                <a:cubicBezTo>
                  <a:pt x="11567" y="18520"/>
                  <a:pt x="11567" y="18464"/>
                  <a:pt x="11712" y="18464"/>
                </a:cubicBezTo>
                <a:cubicBezTo>
                  <a:pt x="11856" y="18464"/>
                  <a:pt x="11856" y="18352"/>
                  <a:pt x="12001" y="18352"/>
                </a:cubicBezTo>
                <a:cubicBezTo>
                  <a:pt x="12146" y="18352"/>
                  <a:pt x="12146" y="18564"/>
                  <a:pt x="12291" y="18564"/>
                </a:cubicBezTo>
                <a:cubicBezTo>
                  <a:pt x="12435" y="18564"/>
                  <a:pt x="12435" y="18453"/>
                  <a:pt x="12580" y="18453"/>
                </a:cubicBezTo>
                <a:cubicBezTo>
                  <a:pt x="12724" y="18453"/>
                  <a:pt x="12724" y="18297"/>
                  <a:pt x="12869" y="18297"/>
                </a:cubicBezTo>
                <a:cubicBezTo>
                  <a:pt x="13002" y="18297"/>
                  <a:pt x="13002" y="18342"/>
                  <a:pt x="13147" y="18342"/>
                </a:cubicBezTo>
                <a:cubicBezTo>
                  <a:pt x="13292" y="18342"/>
                  <a:pt x="13292" y="18297"/>
                  <a:pt x="13436" y="18297"/>
                </a:cubicBezTo>
                <a:cubicBezTo>
                  <a:pt x="13581" y="18297"/>
                  <a:pt x="13581" y="18520"/>
                  <a:pt x="13725" y="18520"/>
                </a:cubicBezTo>
                <a:cubicBezTo>
                  <a:pt x="13870" y="18520"/>
                  <a:pt x="13870" y="18364"/>
                  <a:pt x="14014" y="18364"/>
                </a:cubicBezTo>
                <a:cubicBezTo>
                  <a:pt x="14159" y="18364"/>
                  <a:pt x="14159" y="18263"/>
                  <a:pt x="14303" y="18263"/>
                </a:cubicBezTo>
                <a:cubicBezTo>
                  <a:pt x="14448" y="18263"/>
                  <a:pt x="14448" y="18308"/>
                  <a:pt x="14592" y="18308"/>
                </a:cubicBezTo>
                <a:cubicBezTo>
                  <a:pt x="14737" y="18308"/>
                  <a:pt x="14737" y="18241"/>
                  <a:pt x="14882" y="18241"/>
                </a:cubicBezTo>
                <a:cubicBezTo>
                  <a:pt x="15027" y="18241"/>
                  <a:pt x="15027" y="18464"/>
                  <a:pt x="15171" y="18464"/>
                </a:cubicBezTo>
                <a:cubicBezTo>
                  <a:pt x="15316" y="18464"/>
                  <a:pt x="15316" y="18553"/>
                  <a:pt x="15449" y="18553"/>
                </a:cubicBezTo>
                <a:cubicBezTo>
                  <a:pt x="15593" y="18553"/>
                  <a:pt x="15593" y="18486"/>
                  <a:pt x="15738" y="18486"/>
                </a:cubicBezTo>
                <a:cubicBezTo>
                  <a:pt x="15883" y="18486"/>
                  <a:pt x="15805" y="18386"/>
                  <a:pt x="15905" y="18286"/>
                </a:cubicBezTo>
                <a:cubicBezTo>
                  <a:pt x="16005" y="18186"/>
                  <a:pt x="15850" y="18219"/>
                  <a:pt x="15860" y="18108"/>
                </a:cubicBezTo>
                <a:cubicBezTo>
                  <a:pt x="15860" y="17963"/>
                  <a:pt x="16139" y="17974"/>
                  <a:pt x="16139" y="17830"/>
                </a:cubicBezTo>
                <a:cubicBezTo>
                  <a:pt x="16139" y="17685"/>
                  <a:pt x="15883" y="17685"/>
                  <a:pt x="15883" y="17541"/>
                </a:cubicBezTo>
                <a:cubicBezTo>
                  <a:pt x="15883" y="17396"/>
                  <a:pt x="16038" y="17396"/>
                  <a:pt x="16038" y="17252"/>
                </a:cubicBezTo>
                <a:cubicBezTo>
                  <a:pt x="16038" y="17107"/>
                  <a:pt x="16206" y="17107"/>
                  <a:pt x="16206" y="16962"/>
                </a:cubicBezTo>
                <a:cubicBezTo>
                  <a:pt x="16206" y="16817"/>
                  <a:pt x="16150" y="16817"/>
                  <a:pt x="16150" y="16673"/>
                </a:cubicBezTo>
                <a:cubicBezTo>
                  <a:pt x="16150" y="16528"/>
                  <a:pt x="15927" y="16528"/>
                  <a:pt x="15927" y="16384"/>
                </a:cubicBezTo>
                <a:cubicBezTo>
                  <a:pt x="15927" y="16239"/>
                  <a:pt x="16061" y="16239"/>
                  <a:pt x="16061" y="16095"/>
                </a:cubicBezTo>
                <a:cubicBezTo>
                  <a:pt x="16061" y="15950"/>
                  <a:pt x="16016" y="15950"/>
                  <a:pt x="16016" y="15806"/>
                </a:cubicBezTo>
                <a:cubicBezTo>
                  <a:pt x="16016" y="15661"/>
                  <a:pt x="16194" y="15661"/>
                  <a:pt x="16194" y="15517"/>
                </a:cubicBezTo>
                <a:cubicBezTo>
                  <a:pt x="16194" y="15372"/>
                  <a:pt x="16094" y="15372"/>
                  <a:pt x="16094" y="15227"/>
                </a:cubicBezTo>
                <a:cubicBezTo>
                  <a:pt x="16094" y="15082"/>
                  <a:pt x="15983" y="15082"/>
                  <a:pt x="15983" y="14938"/>
                </a:cubicBezTo>
                <a:cubicBezTo>
                  <a:pt x="15983" y="14793"/>
                  <a:pt x="16016" y="14793"/>
                  <a:pt x="16016" y="14649"/>
                </a:cubicBezTo>
                <a:cubicBezTo>
                  <a:pt x="16016" y="14504"/>
                  <a:pt x="16150" y="14504"/>
                  <a:pt x="16150" y="14360"/>
                </a:cubicBezTo>
                <a:cubicBezTo>
                  <a:pt x="16150" y="14215"/>
                  <a:pt x="16072" y="14215"/>
                  <a:pt x="16072" y="14071"/>
                </a:cubicBezTo>
                <a:cubicBezTo>
                  <a:pt x="16072" y="13926"/>
                  <a:pt x="15961" y="13926"/>
                  <a:pt x="15961" y="13782"/>
                </a:cubicBezTo>
                <a:cubicBezTo>
                  <a:pt x="15961" y="13637"/>
                  <a:pt x="16005" y="13637"/>
                  <a:pt x="16005" y="13492"/>
                </a:cubicBezTo>
                <a:cubicBezTo>
                  <a:pt x="16005" y="13347"/>
                  <a:pt x="15927" y="13347"/>
                  <a:pt x="15927" y="13203"/>
                </a:cubicBezTo>
                <a:cubicBezTo>
                  <a:pt x="15927" y="13058"/>
                  <a:pt x="16194" y="13058"/>
                  <a:pt x="16194" y="12914"/>
                </a:cubicBezTo>
                <a:cubicBezTo>
                  <a:pt x="16194" y="12769"/>
                  <a:pt x="15850" y="12769"/>
                  <a:pt x="15850" y="12625"/>
                </a:cubicBezTo>
                <a:cubicBezTo>
                  <a:pt x="15850" y="12480"/>
                  <a:pt x="15927" y="12480"/>
                  <a:pt x="15927" y="12336"/>
                </a:cubicBezTo>
                <a:cubicBezTo>
                  <a:pt x="15927" y="12191"/>
                  <a:pt x="16105" y="12191"/>
                  <a:pt x="16105" y="12046"/>
                </a:cubicBezTo>
                <a:cubicBezTo>
                  <a:pt x="16105" y="11901"/>
                  <a:pt x="15894" y="11901"/>
                  <a:pt x="15894" y="11757"/>
                </a:cubicBezTo>
                <a:cubicBezTo>
                  <a:pt x="15894" y="11612"/>
                  <a:pt x="15994" y="11612"/>
                  <a:pt x="15994" y="11468"/>
                </a:cubicBezTo>
                <a:cubicBezTo>
                  <a:pt x="15994" y="11323"/>
                  <a:pt x="16161" y="11323"/>
                  <a:pt x="16161" y="11179"/>
                </a:cubicBezTo>
                <a:cubicBezTo>
                  <a:pt x="16161" y="11034"/>
                  <a:pt x="16094" y="11034"/>
                  <a:pt x="16094" y="10890"/>
                </a:cubicBezTo>
                <a:cubicBezTo>
                  <a:pt x="16094" y="10745"/>
                  <a:pt x="15883" y="10745"/>
                  <a:pt x="15883" y="10589"/>
                </a:cubicBezTo>
                <a:cubicBezTo>
                  <a:pt x="15883" y="10445"/>
                  <a:pt x="15949" y="10445"/>
                  <a:pt x="15949" y="10300"/>
                </a:cubicBezTo>
                <a:cubicBezTo>
                  <a:pt x="15949" y="10156"/>
                  <a:pt x="16127" y="10156"/>
                  <a:pt x="16127" y="10011"/>
                </a:cubicBezTo>
                <a:cubicBezTo>
                  <a:pt x="16127" y="9867"/>
                  <a:pt x="16016" y="9867"/>
                  <a:pt x="16016" y="9721"/>
                </a:cubicBezTo>
                <a:lnTo>
                  <a:pt x="16016" y="9432"/>
                </a:lnTo>
                <a:cubicBezTo>
                  <a:pt x="16016" y="9288"/>
                  <a:pt x="15916" y="9288"/>
                  <a:pt x="15916" y="9143"/>
                </a:cubicBezTo>
                <a:cubicBezTo>
                  <a:pt x="15916" y="8999"/>
                  <a:pt x="15961" y="8999"/>
                  <a:pt x="15961" y="8854"/>
                </a:cubicBezTo>
                <a:cubicBezTo>
                  <a:pt x="15961" y="8710"/>
                  <a:pt x="15872" y="8710"/>
                  <a:pt x="15872" y="8565"/>
                </a:cubicBezTo>
                <a:cubicBezTo>
                  <a:pt x="15872" y="8421"/>
                  <a:pt x="16117" y="8421"/>
                  <a:pt x="16117" y="8276"/>
                </a:cubicBezTo>
                <a:cubicBezTo>
                  <a:pt x="16117" y="8131"/>
                  <a:pt x="16105" y="8131"/>
                  <a:pt x="16105" y="7986"/>
                </a:cubicBezTo>
                <a:cubicBezTo>
                  <a:pt x="16105" y="7842"/>
                  <a:pt x="16206" y="7842"/>
                  <a:pt x="16206" y="7697"/>
                </a:cubicBezTo>
                <a:cubicBezTo>
                  <a:pt x="16206" y="7553"/>
                  <a:pt x="15905" y="7553"/>
                  <a:pt x="15905" y="7408"/>
                </a:cubicBezTo>
                <a:cubicBezTo>
                  <a:pt x="15905" y="7264"/>
                  <a:pt x="16083" y="7264"/>
                  <a:pt x="16083" y="7119"/>
                </a:cubicBezTo>
                <a:cubicBezTo>
                  <a:pt x="16083" y="6975"/>
                  <a:pt x="16161" y="6975"/>
                  <a:pt x="16161" y="6830"/>
                </a:cubicBezTo>
                <a:cubicBezTo>
                  <a:pt x="16161" y="6686"/>
                  <a:pt x="16016" y="6686"/>
                  <a:pt x="16016" y="6541"/>
                </a:cubicBezTo>
                <a:cubicBezTo>
                  <a:pt x="16016" y="6396"/>
                  <a:pt x="16161" y="6396"/>
                  <a:pt x="16161" y="6251"/>
                </a:cubicBezTo>
                <a:cubicBezTo>
                  <a:pt x="16161" y="6107"/>
                  <a:pt x="16005" y="6107"/>
                  <a:pt x="16005" y="5962"/>
                </a:cubicBezTo>
                <a:cubicBezTo>
                  <a:pt x="16005" y="5818"/>
                  <a:pt x="15894" y="5818"/>
                  <a:pt x="15894" y="5673"/>
                </a:cubicBezTo>
                <a:cubicBezTo>
                  <a:pt x="15894" y="5529"/>
                  <a:pt x="16183" y="5529"/>
                  <a:pt x="16183" y="5384"/>
                </a:cubicBezTo>
                <a:lnTo>
                  <a:pt x="16183" y="5095"/>
                </a:lnTo>
                <a:cubicBezTo>
                  <a:pt x="16183" y="4951"/>
                  <a:pt x="15939" y="4951"/>
                  <a:pt x="15939" y="4805"/>
                </a:cubicBezTo>
                <a:cubicBezTo>
                  <a:pt x="15939" y="4661"/>
                  <a:pt x="16083" y="4661"/>
                  <a:pt x="16083" y="4516"/>
                </a:cubicBezTo>
                <a:cubicBezTo>
                  <a:pt x="16083" y="4372"/>
                  <a:pt x="15994" y="4372"/>
                  <a:pt x="15994" y="4227"/>
                </a:cubicBezTo>
                <a:cubicBezTo>
                  <a:pt x="15994" y="4083"/>
                  <a:pt x="16172" y="4083"/>
                  <a:pt x="16172" y="3938"/>
                </a:cubicBezTo>
                <a:cubicBezTo>
                  <a:pt x="16172" y="3794"/>
                  <a:pt x="16083" y="3794"/>
                  <a:pt x="16083" y="3649"/>
                </a:cubicBezTo>
                <a:cubicBezTo>
                  <a:pt x="16083" y="3515"/>
                  <a:pt x="16105" y="3515"/>
                  <a:pt x="16105" y="3371"/>
                </a:cubicBezTo>
                <a:cubicBezTo>
                  <a:pt x="16105" y="3226"/>
                  <a:pt x="16172" y="3226"/>
                  <a:pt x="16172" y="3082"/>
                </a:cubicBezTo>
                <a:cubicBezTo>
                  <a:pt x="16172" y="2937"/>
                  <a:pt x="15905" y="2937"/>
                  <a:pt x="15905" y="2793"/>
                </a:cubicBezTo>
                <a:cubicBezTo>
                  <a:pt x="15905" y="2648"/>
                  <a:pt x="16117" y="2648"/>
                  <a:pt x="16117" y="2504"/>
                </a:cubicBezTo>
                <a:cubicBezTo>
                  <a:pt x="16117" y="2359"/>
                  <a:pt x="16206" y="2359"/>
                  <a:pt x="16206" y="2214"/>
                </a:cubicBezTo>
                <a:cubicBezTo>
                  <a:pt x="16206" y="2069"/>
                  <a:pt x="15894" y="2069"/>
                  <a:pt x="15894" y="1925"/>
                </a:cubicBezTo>
                <a:cubicBezTo>
                  <a:pt x="15894" y="1780"/>
                  <a:pt x="16083" y="1780"/>
                  <a:pt x="16083" y="1636"/>
                </a:cubicBezTo>
                <a:cubicBezTo>
                  <a:pt x="16083" y="1491"/>
                  <a:pt x="16028" y="1491"/>
                  <a:pt x="16028" y="1347"/>
                </a:cubicBezTo>
                <a:cubicBezTo>
                  <a:pt x="16028" y="1202"/>
                  <a:pt x="16139" y="1202"/>
                  <a:pt x="16139" y="1058"/>
                </a:cubicBezTo>
                <a:cubicBezTo>
                  <a:pt x="16139" y="913"/>
                  <a:pt x="15983" y="913"/>
                  <a:pt x="15983" y="769"/>
                </a:cubicBezTo>
                <a:cubicBezTo>
                  <a:pt x="15983" y="624"/>
                  <a:pt x="16172" y="624"/>
                  <a:pt x="16172" y="479"/>
                </a:cubicBezTo>
                <a:cubicBezTo>
                  <a:pt x="16172" y="334"/>
                  <a:pt x="16250" y="168"/>
                  <a:pt x="16150" y="67"/>
                </a:cubicBezTo>
                <a:cubicBezTo>
                  <a:pt x="16115" y="37"/>
                  <a:pt x="16076" y="26"/>
                  <a:pt x="16035" y="26"/>
                </a:cubicBezTo>
                <a:cubicBezTo>
                  <a:pt x="15943" y="26"/>
                  <a:pt x="15838" y="79"/>
                  <a:pt x="15738" y="79"/>
                </a:cubicBezTo>
                <a:cubicBezTo>
                  <a:pt x="15593" y="79"/>
                  <a:pt x="15593" y="268"/>
                  <a:pt x="15449" y="268"/>
                </a:cubicBezTo>
                <a:cubicBezTo>
                  <a:pt x="15304" y="268"/>
                  <a:pt x="15304" y="346"/>
                  <a:pt x="15160" y="346"/>
                </a:cubicBezTo>
                <a:cubicBezTo>
                  <a:pt x="15015" y="346"/>
                  <a:pt x="15015" y="334"/>
                  <a:pt x="14871" y="334"/>
                </a:cubicBezTo>
                <a:cubicBezTo>
                  <a:pt x="14726" y="334"/>
                  <a:pt x="14726" y="235"/>
                  <a:pt x="14582" y="235"/>
                </a:cubicBezTo>
                <a:lnTo>
                  <a:pt x="14293" y="235"/>
                </a:lnTo>
                <a:cubicBezTo>
                  <a:pt x="14148" y="235"/>
                  <a:pt x="14148" y="279"/>
                  <a:pt x="14014" y="279"/>
                </a:cubicBezTo>
                <a:cubicBezTo>
                  <a:pt x="13870" y="279"/>
                  <a:pt x="13870" y="90"/>
                  <a:pt x="13725" y="90"/>
                </a:cubicBezTo>
                <a:cubicBezTo>
                  <a:pt x="13581" y="90"/>
                  <a:pt x="13581" y="301"/>
                  <a:pt x="13436" y="301"/>
                </a:cubicBezTo>
                <a:cubicBezTo>
                  <a:pt x="13292" y="301"/>
                  <a:pt x="13292" y="45"/>
                  <a:pt x="13147" y="45"/>
                </a:cubicBezTo>
                <a:cubicBezTo>
                  <a:pt x="13002" y="45"/>
                  <a:pt x="13002" y="324"/>
                  <a:pt x="12857" y="324"/>
                </a:cubicBezTo>
                <a:cubicBezTo>
                  <a:pt x="12713" y="324"/>
                  <a:pt x="12713" y="257"/>
                  <a:pt x="12568" y="257"/>
                </a:cubicBezTo>
                <a:cubicBezTo>
                  <a:pt x="12424" y="257"/>
                  <a:pt x="12424" y="346"/>
                  <a:pt x="12279" y="346"/>
                </a:cubicBezTo>
                <a:cubicBezTo>
                  <a:pt x="12135" y="346"/>
                  <a:pt x="12135" y="112"/>
                  <a:pt x="11990" y="112"/>
                </a:cubicBezTo>
                <a:cubicBezTo>
                  <a:pt x="11846" y="112"/>
                  <a:pt x="11846" y="35"/>
                  <a:pt x="11701" y="35"/>
                </a:cubicBezTo>
                <a:cubicBezTo>
                  <a:pt x="11557" y="35"/>
                  <a:pt x="11557" y="57"/>
                  <a:pt x="11411" y="57"/>
                </a:cubicBezTo>
                <a:cubicBezTo>
                  <a:pt x="11267" y="57"/>
                  <a:pt x="11267" y="79"/>
                  <a:pt x="11122" y="79"/>
                </a:cubicBezTo>
                <a:cubicBezTo>
                  <a:pt x="10978" y="79"/>
                  <a:pt x="10978" y="290"/>
                  <a:pt x="10833" y="290"/>
                </a:cubicBezTo>
                <a:cubicBezTo>
                  <a:pt x="10689" y="290"/>
                  <a:pt x="10689" y="1"/>
                  <a:pt x="10544"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grpSp>
        <p:nvGrpSpPr>
          <p:cNvPr id="24630" name="Google Shape;24630;p49"/>
          <p:cNvGrpSpPr/>
          <p:nvPr/>
        </p:nvGrpSpPr>
        <p:grpSpPr>
          <a:xfrm flipH="1">
            <a:off x="3259717" y="3536218"/>
            <a:ext cx="490792" cy="355297"/>
            <a:chOff x="6359935" y="3334530"/>
            <a:chExt cx="185498" cy="134282"/>
          </a:xfrm>
        </p:grpSpPr>
        <p:sp>
          <p:nvSpPr>
            <p:cNvPr id="24631" name="Google Shape;24631;p49"/>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solidFill>
              <a:srgbClr val="EBB0B0">
                <a:alpha val="55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632" name="Google Shape;24632;p49"/>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solidFill>
              <a:srgbClr val="EBB0B0">
                <a:alpha val="55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633" name="Google Shape;24633;p49"/>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solidFill>
              <a:srgbClr val="EBB0B0">
                <a:alpha val="55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grpSp>
      <p:grpSp>
        <p:nvGrpSpPr>
          <p:cNvPr id="24634" name="Google Shape;24634;p49"/>
          <p:cNvGrpSpPr/>
          <p:nvPr/>
        </p:nvGrpSpPr>
        <p:grpSpPr>
          <a:xfrm>
            <a:off x="2705163" y="2244404"/>
            <a:ext cx="490792" cy="355297"/>
            <a:chOff x="6359935" y="3334530"/>
            <a:chExt cx="185498" cy="134282"/>
          </a:xfrm>
        </p:grpSpPr>
        <p:sp>
          <p:nvSpPr>
            <p:cNvPr id="24635" name="Google Shape;24635;p49"/>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636" name="Google Shape;24636;p49"/>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637" name="Google Shape;24637;p49"/>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grpSp>
      <p:grpSp>
        <p:nvGrpSpPr>
          <p:cNvPr id="24638" name="Google Shape;24638;p49"/>
          <p:cNvGrpSpPr/>
          <p:nvPr/>
        </p:nvGrpSpPr>
        <p:grpSpPr>
          <a:xfrm>
            <a:off x="3060408" y="1333660"/>
            <a:ext cx="354158" cy="452298"/>
            <a:chOff x="5451908" y="1139058"/>
            <a:chExt cx="354158" cy="452298"/>
          </a:xfrm>
        </p:grpSpPr>
        <p:sp>
          <p:nvSpPr>
            <p:cNvPr id="24639" name="Google Shape;24639;p49"/>
            <p:cNvSpPr/>
            <p:nvPr/>
          </p:nvSpPr>
          <p:spPr>
            <a:xfrm>
              <a:off x="5451908" y="1139058"/>
              <a:ext cx="354158" cy="354158"/>
            </a:xfrm>
            <a:custGeom>
              <a:avLst/>
              <a:gdLst/>
              <a:ahLst/>
              <a:cxnLst/>
              <a:rect l="l" t="t" r="r" b="b"/>
              <a:pathLst>
                <a:path w="5940" h="5940" extrusionOk="0">
                  <a:moveTo>
                    <a:pt x="2971" y="990"/>
                  </a:moveTo>
                  <a:cubicBezTo>
                    <a:pt x="4071" y="990"/>
                    <a:pt x="4950" y="1869"/>
                    <a:pt x="4950" y="2970"/>
                  </a:cubicBezTo>
                  <a:cubicBezTo>
                    <a:pt x="4950" y="4060"/>
                    <a:pt x="4071" y="4950"/>
                    <a:pt x="2971" y="4950"/>
                  </a:cubicBezTo>
                  <a:cubicBezTo>
                    <a:pt x="1881" y="4950"/>
                    <a:pt x="991" y="4060"/>
                    <a:pt x="991" y="2970"/>
                  </a:cubicBezTo>
                  <a:cubicBezTo>
                    <a:pt x="991" y="1869"/>
                    <a:pt x="1881" y="990"/>
                    <a:pt x="2971" y="990"/>
                  </a:cubicBezTo>
                  <a:close/>
                  <a:moveTo>
                    <a:pt x="2971" y="0"/>
                  </a:moveTo>
                  <a:cubicBezTo>
                    <a:pt x="1335" y="0"/>
                    <a:pt x="0" y="1324"/>
                    <a:pt x="0" y="2970"/>
                  </a:cubicBezTo>
                  <a:cubicBezTo>
                    <a:pt x="0" y="4605"/>
                    <a:pt x="1335" y="5939"/>
                    <a:pt x="2971" y="5939"/>
                  </a:cubicBezTo>
                  <a:cubicBezTo>
                    <a:pt x="4617" y="5939"/>
                    <a:pt x="5940" y="4605"/>
                    <a:pt x="5940" y="2970"/>
                  </a:cubicBezTo>
                  <a:cubicBezTo>
                    <a:pt x="5940" y="1324"/>
                    <a:pt x="4617" y="0"/>
                    <a:pt x="29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640" name="Google Shape;24640;p49"/>
            <p:cNvSpPr/>
            <p:nvPr/>
          </p:nvSpPr>
          <p:spPr>
            <a:xfrm>
              <a:off x="5569961" y="1257051"/>
              <a:ext cx="118053" cy="118112"/>
            </a:xfrm>
            <a:custGeom>
              <a:avLst/>
              <a:gdLst/>
              <a:ahLst/>
              <a:cxnLst/>
              <a:rect l="l" t="t" r="r" b="b"/>
              <a:pathLst>
                <a:path w="1980" h="1981" extrusionOk="0">
                  <a:moveTo>
                    <a:pt x="991" y="1"/>
                  </a:moveTo>
                  <a:cubicBezTo>
                    <a:pt x="445" y="1"/>
                    <a:pt x="0" y="446"/>
                    <a:pt x="0" y="991"/>
                  </a:cubicBezTo>
                  <a:cubicBezTo>
                    <a:pt x="0" y="1536"/>
                    <a:pt x="445" y="1980"/>
                    <a:pt x="991" y="1980"/>
                  </a:cubicBezTo>
                  <a:cubicBezTo>
                    <a:pt x="1535" y="1980"/>
                    <a:pt x="1980" y="1536"/>
                    <a:pt x="1980" y="991"/>
                  </a:cubicBezTo>
                  <a:cubicBezTo>
                    <a:pt x="1980" y="446"/>
                    <a:pt x="1535" y="1"/>
                    <a:pt x="9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641" name="Google Shape;24641;p49"/>
            <p:cNvSpPr/>
            <p:nvPr/>
          </p:nvSpPr>
          <p:spPr>
            <a:xfrm>
              <a:off x="5479096" y="1484572"/>
              <a:ext cx="300438" cy="106784"/>
            </a:xfrm>
            <a:custGeom>
              <a:avLst/>
              <a:gdLst/>
              <a:ahLst/>
              <a:cxnLst/>
              <a:rect l="l" t="t" r="r" b="b"/>
              <a:pathLst>
                <a:path w="5039" h="1791" extrusionOk="0">
                  <a:moveTo>
                    <a:pt x="523" y="0"/>
                  </a:moveTo>
                  <a:lnTo>
                    <a:pt x="56" y="1468"/>
                  </a:lnTo>
                  <a:cubicBezTo>
                    <a:pt x="1" y="1624"/>
                    <a:pt x="123" y="1790"/>
                    <a:pt x="290" y="1790"/>
                  </a:cubicBezTo>
                  <a:lnTo>
                    <a:pt x="4750" y="1790"/>
                  </a:lnTo>
                  <a:cubicBezTo>
                    <a:pt x="4917" y="1790"/>
                    <a:pt x="5039" y="1624"/>
                    <a:pt x="4984" y="1468"/>
                  </a:cubicBezTo>
                  <a:lnTo>
                    <a:pt x="4505" y="0"/>
                  </a:lnTo>
                  <a:cubicBezTo>
                    <a:pt x="3949" y="401"/>
                    <a:pt x="3259" y="634"/>
                    <a:pt x="2515" y="634"/>
                  </a:cubicBezTo>
                  <a:cubicBezTo>
                    <a:pt x="1780" y="634"/>
                    <a:pt x="1091" y="401"/>
                    <a:pt x="5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grpSp>
      <p:grpSp>
        <p:nvGrpSpPr>
          <p:cNvPr id="24642" name="Google Shape;24642;p49"/>
          <p:cNvGrpSpPr/>
          <p:nvPr/>
        </p:nvGrpSpPr>
        <p:grpSpPr>
          <a:xfrm>
            <a:off x="2999613" y="2549862"/>
            <a:ext cx="454979" cy="452655"/>
            <a:chOff x="6103764" y="1138700"/>
            <a:chExt cx="454979" cy="452655"/>
          </a:xfrm>
        </p:grpSpPr>
        <p:sp>
          <p:nvSpPr>
            <p:cNvPr id="24643" name="Google Shape;24643;p49"/>
            <p:cNvSpPr/>
            <p:nvPr/>
          </p:nvSpPr>
          <p:spPr>
            <a:xfrm>
              <a:off x="6104419" y="1360914"/>
              <a:ext cx="454323" cy="230441"/>
            </a:xfrm>
            <a:custGeom>
              <a:avLst/>
              <a:gdLst/>
              <a:ahLst/>
              <a:cxnLst/>
              <a:rect l="l" t="t" r="r" b="b"/>
              <a:pathLst>
                <a:path w="7620" h="3865" extrusionOk="0">
                  <a:moveTo>
                    <a:pt x="249" y="0"/>
                  </a:moveTo>
                  <a:cubicBezTo>
                    <a:pt x="211" y="0"/>
                    <a:pt x="171" y="9"/>
                    <a:pt x="134" y="28"/>
                  </a:cubicBezTo>
                  <a:cubicBezTo>
                    <a:pt x="57" y="83"/>
                    <a:pt x="1" y="172"/>
                    <a:pt x="12" y="272"/>
                  </a:cubicBezTo>
                  <a:lnTo>
                    <a:pt x="179" y="2697"/>
                  </a:lnTo>
                  <a:cubicBezTo>
                    <a:pt x="190" y="2774"/>
                    <a:pt x="245" y="2853"/>
                    <a:pt x="324" y="2897"/>
                  </a:cubicBezTo>
                  <a:cubicBezTo>
                    <a:pt x="359" y="2912"/>
                    <a:pt x="398" y="2921"/>
                    <a:pt x="436" y="2921"/>
                  </a:cubicBezTo>
                  <a:cubicBezTo>
                    <a:pt x="481" y="2921"/>
                    <a:pt x="526" y="2909"/>
                    <a:pt x="568" y="2886"/>
                  </a:cubicBezTo>
                  <a:cubicBezTo>
                    <a:pt x="1147" y="2507"/>
                    <a:pt x="1958" y="1985"/>
                    <a:pt x="2359" y="1729"/>
                  </a:cubicBezTo>
                  <a:lnTo>
                    <a:pt x="3193" y="3720"/>
                  </a:lnTo>
                  <a:cubicBezTo>
                    <a:pt x="3238" y="3809"/>
                    <a:pt x="3327" y="3864"/>
                    <a:pt x="3426" y="3864"/>
                  </a:cubicBezTo>
                  <a:cubicBezTo>
                    <a:pt x="3505" y="3864"/>
                    <a:pt x="3571" y="3831"/>
                    <a:pt x="3616" y="3775"/>
                  </a:cubicBezTo>
                  <a:lnTo>
                    <a:pt x="4950" y="2074"/>
                  </a:lnTo>
                  <a:cubicBezTo>
                    <a:pt x="5262" y="2418"/>
                    <a:pt x="5918" y="3130"/>
                    <a:pt x="6374" y="3653"/>
                  </a:cubicBezTo>
                  <a:cubicBezTo>
                    <a:pt x="6427" y="3697"/>
                    <a:pt x="6493" y="3727"/>
                    <a:pt x="6557" y="3727"/>
                  </a:cubicBezTo>
                  <a:cubicBezTo>
                    <a:pt x="6574" y="3727"/>
                    <a:pt x="6591" y="3725"/>
                    <a:pt x="6607" y="3720"/>
                  </a:cubicBezTo>
                  <a:cubicBezTo>
                    <a:pt x="6696" y="3709"/>
                    <a:pt x="6763" y="3642"/>
                    <a:pt x="6797" y="3564"/>
                  </a:cubicBezTo>
                  <a:lnTo>
                    <a:pt x="7586" y="1262"/>
                  </a:lnTo>
                  <a:cubicBezTo>
                    <a:pt x="7620" y="1173"/>
                    <a:pt x="7598" y="1073"/>
                    <a:pt x="7531" y="1006"/>
                  </a:cubicBezTo>
                  <a:cubicBezTo>
                    <a:pt x="7477" y="960"/>
                    <a:pt x="7412" y="935"/>
                    <a:pt x="7348" y="935"/>
                  </a:cubicBezTo>
                  <a:cubicBezTo>
                    <a:pt x="7320" y="935"/>
                    <a:pt x="7291" y="940"/>
                    <a:pt x="7264" y="950"/>
                  </a:cubicBezTo>
                  <a:cubicBezTo>
                    <a:pt x="6432" y="1283"/>
                    <a:pt x="5532" y="1454"/>
                    <a:pt x="4628" y="1454"/>
                  </a:cubicBezTo>
                  <a:cubicBezTo>
                    <a:pt x="4324" y="1454"/>
                    <a:pt x="4018" y="1434"/>
                    <a:pt x="3715" y="1395"/>
                  </a:cubicBezTo>
                  <a:cubicBezTo>
                    <a:pt x="2514" y="1229"/>
                    <a:pt x="1369" y="762"/>
                    <a:pt x="401" y="50"/>
                  </a:cubicBezTo>
                  <a:cubicBezTo>
                    <a:pt x="356" y="17"/>
                    <a:pt x="303" y="0"/>
                    <a:pt x="2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644" name="Google Shape;24644;p49"/>
            <p:cNvSpPr/>
            <p:nvPr/>
          </p:nvSpPr>
          <p:spPr>
            <a:xfrm>
              <a:off x="6103764" y="1138700"/>
              <a:ext cx="454323" cy="230501"/>
            </a:xfrm>
            <a:custGeom>
              <a:avLst/>
              <a:gdLst/>
              <a:ahLst/>
              <a:cxnLst/>
              <a:rect l="l" t="t" r="r" b="b"/>
              <a:pathLst>
                <a:path w="7620" h="3866" extrusionOk="0">
                  <a:moveTo>
                    <a:pt x="7371" y="1"/>
                  </a:moveTo>
                  <a:cubicBezTo>
                    <a:pt x="7317" y="1"/>
                    <a:pt x="7264" y="18"/>
                    <a:pt x="7219" y="50"/>
                  </a:cubicBezTo>
                  <a:cubicBezTo>
                    <a:pt x="6262" y="752"/>
                    <a:pt x="5117" y="1229"/>
                    <a:pt x="3904" y="1397"/>
                  </a:cubicBezTo>
                  <a:cubicBezTo>
                    <a:pt x="3604" y="1434"/>
                    <a:pt x="3305" y="1452"/>
                    <a:pt x="3009" y="1452"/>
                  </a:cubicBezTo>
                  <a:cubicBezTo>
                    <a:pt x="2077" y="1452"/>
                    <a:pt x="1175" y="1273"/>
                    <a:pt x="357" y="952"/>
                  </a:cubicBezTo>
                  <a:cubicBezTo>
                    <a:pt x="329" y="941"/>
                    <a:pt x="300" y="936"/>
                    <a:pt x="272" y="936"/>
                  </a:cubicBezTo>
                  <a:cubicBezTo>
                    <a:pt x="209" y="936"/>
                    <a:pt x="147" y="961"/>
                    <a:pt x="101" y="1007"/>
                  </a:cubicBezTo>
                  <a:cubicBezTo>
                    <a:pt x="23" y="1074"/>
                    <a:pt x="1" y="1174"/>
                    <a:pt x="34" y="1263"/>
                  </a:cubicBezTo>
                  <a:lnTo>
                    <a:pt x="824" y="3565"/>
                  </a:lnTo>
                  <a:cubicBezTo>
                    <a:pt x="857" y="3643"/>
                    <a:pt x="924" y="3710"/>
                    <a:pt x="1013" y="3721"/>
                  </a:cubicBezTo>
                  <a:cubicBezTo>
                    <a:pt x="1031" y="3725"/>
                    <a:pt x="1050" y="3728"/>
                    <a:pt x="1068" y="3728"/>
                  </a:cubicBezTo>
                  <a:cubicBezTo>
                    <a:pt x="1138" y="3728"/>
                    <a:pt x="1202" y="3696"/>
                    <a:pt x="1247" y="3643"/>
                  </a:cubicBezTo>
                  <a:cubicBezTo>
                    <a:pt x="1714" y="3132"/>
                    <a:pt x="2359" y="2420"/>
                    <a:pt x="2681" y="2075"/>
                  </a:cubicBezTo>
                  <a:lnTo>
                    <a:pt x="4005" y="3765"/>
                  </a:lnTo>
                  <a:cubicBezTo>
                    <a:pt x="4049" y="3832"/>
                    <a:pt x="4127" y="3866"/>
                    <a:pt x="4205" y="3866"/>
                  </a:cubicBezTo>
                  <a:cubicBezTo>
                    <a:pt x="4294" y="3866"/>
                    <a:pt x="4394" y="3810"/>
                    <a:pt x="4428" y="3710"/>
                  </a:cubicBezTo>
                  <a:lnTo>
                    <a:pt x="5273" y="1730"/>
                  </a:lnTo>
                  <a:cubicBezTo>
                    <a:pt x="5662" y="1986"/>
                    <a:pt x="6474" y="2509"/>
                    <a:pt x="7063" y="2887"/>
                  </a:cubicBezTo>
                  <a:cubicBezTo>
                    <a:pt x="7099" y="2911"/>
                    <a:pt x="7144" y="2922"/>
                    <a:pt x="7190" y="2922"/>
                  </a:cubicBezTo>
                  <a:cubicBezTo>
                    <a:pt x="7231" y="2922"/>
                    <a:pt x="7272" y="2914"/>
                    <a:pt x="7308" y="2898"/>
                  </a:cubicBezTo>
                  <a:cubicBezTo>
                    <a:pt x="7386" y="2853"/>
                    <a:pt x="7431" y="2776"/>
                    <a:pt x="7441" y="2687"/>
                  </a:cubicBezTo>
                  <a:lnTo>
                    <a:pt x="7609" y="262"/>
                  </a:lnTo>
                  <a:cubicBezTo>
                    <a:pt x="7619" y="173"/>
                    <a:pt x="7575" y="73"/>
                    <a:pt x="7486" y="28"/>
                  </a:cubicBezTo>
                  <a:cubicBezTo>
                    <a:pt x="7448" y="10"/>
                    <a:pt x="7409" y="1"/>
                    <a:pt x="7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grpSp>
      <p:grpSp>
        <p:nvGrpSpPr>
          <p:cNvPr id="24645" name="Google Shape;24645;p49"/>
          <p:cNvGrpSpPr/>
          <p:nvPr/>
        </p:nvGrpSpPr>
        <p:grpSpPr>
          <a:xfrm>
            <a:off x="2998957" y="3879594"/>
            <a:ext cx="456292" cy="452179"/>
            <a:chOff x="6103764" y="1905807"/>
            <a:chExt cx="456292" cy="452179"/>
          </a:xfrm>
        </p:grpSpPr>
        <p:sp>
          <p:nvSpPr>
            <p:cNvPr id="24646" name="Google Shape;24646;p49"/>
            <p:cNvSpPr/>
            <p:nvPr/>
          </p:nvSpPr>
          <p:spPr>
            <a:xfrm>
              <a:off x="6312026" y="2247148"/>
              <a:ext cx="29871" cy="110779"/>
            </a:xfrm>
            <a:custGeom>
              <a:avLst/>
              <a:gdLst/>
              <a:ahLst/>
              <a:cxnLst/>
              <a:rect l="l" t="t" r="r" b="b"/>
              <a:pathLst>
                <a:path w="501" h="1858" extrusionOk="0">
                  <a:moveTo>
                    <a:pt x="245" y="1"/>
                  </a:moveTo>
                  <a:cubicBezTo>
                    <a:pt x="112" y="1"/>
                    <a:pt x="0" y="112"/>
                    <a:pt x="0" y="245"/>
                  </a:cubicBezTo>
                  <a:lnTo>
                    <a:pt x="0" y="1613"/>
                  </a:lnTo>
                  <a:cubicBezTo>
                    <a:pt x="0" y="1746"/>
                    <a:pt x="112" y="1858"/>
                    <a:pt x="245" y="1858"/>
                  </a:cubicBezTo>
                  <a:cubicBezTo>
                    <a:pt x="389" y="1858"/>
                    <a:pt x="500" y="1746"/>
                    <a:pt x="500" y="1613"/>
                  </a:cubicBezTo>
                  <a:lnTo>
                    <a:pt x="500" y="245"/>
                  </a:lnTo>
                  <a:cubicBezTo>
                    <a:pt x="500" y="112"/>
                    <a:pt x="389" y="1"/>
                    <a:pt x="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647" name="Google Shape;24647;p49"/>
            <p:cNvSpPr/>
            <p:nvPr/>
          </p:nvSpPr>
          <p:spPr>
            <a:xfrm>
              <a:off x="6312026" y="1914274"/>
              <a:ext cx="29871" cy="88897"/>
            </a:xfrm>
            <a:custGeom>
              <a:avLst/>
              <a:gdLst/>
              <a:ahLst/>
              <a:cxnLst/>
              <a:rect l="l" t="t" r="r" b="b"/>
              <a:pathLst>
                <a:path w="501" h="1491" extrusionOk="0">
                  <a:moveTo>
                    <a:pt x="245" y="0"/>
                  </a:moveTo>
                  <a:cubicBezTo>
                    <a:pt x="112" y="0"/>
                    <a:pt x="0" y="112"/>
                    <a:pt x="0" y="256"/>
                  </a:cubicBezTo>
                  <a:lnTo>
                    <a:pt x="0" y="1246"/>
                  </a:lnTo>
                  <a:cubicBezTo>
                    <a:pt x="0" y="1379"/>
                    <a:pt x="112" y="1491"/>
                    <a:pt x="245" y="1491"/>
                  </a:cubicBezTo>
                  <a:cubicBezTo>
                    <a:pt x="389" y="1491"/>
                    <a:pt x="500" y="1379"/>
                    <a:pt x="500" y="1246"/>
                  </a:cubicBezTo>
                  <a:lnTo>
                    <a:pt x="500" y="256"/>
                  </a:lnTo>
                  <a:cubicBezTo>
                    <a:pt x="500" y="112"/>
                    <a:pt x="389" y="0"/>
                    <a:pt x="2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648" name="Google Shape;24648;p49"/>
            <p:cNvSpPr/>
            <p:nvPr/>
          </p:nvSpPr>
          <p:spPr>
            <a:xfrm>
              <a:off x="6103764" y="2002456"/>
              <a:ext cx="64392" cy="47161"/>
            </a:xfrm>
            <a:custGeom>
              <a:avLst/>
              <a:gdLst/>
              <a:ahLst/>
              <a:cxnLst/>
              <a:rect l="l" t="t" r="r" b="b"/>
              <a:pathLst>
                <a:path w="1080" h="791" extrusionOk="0">
                  <a:moveTo>
                    <a:pt x="272" y="0"/>
                  </a:moveTo>
                  <a:cubicBezTo>
                    <a:pt x="189" y="0"/>
                    <a:pt x="112" y="42"/>
                    <a:pt x="68" y="123"/>
                  </a:cubicBezTo>
                  <a:cubicBezTo>
                    <a:pt x="1" y="245"/>
                    <a:pt x="34" y="390"/>
                    <a:pt x="157" y="457"/>
                  </a:cubicBezTo>
                  <a:lnTo>
                    <a:pt x="679" y="756"/>
                  </a:lnTo>
                  <a:cubicBezTo>
                    <a:pt x="717" y="779"/>
                    <a:pt x="760" y="790"/>
                    <a:pt x="803" y="790"/>
                  </a:cubicBezTo>
                  <a:cubicBezTo>
                    <a:pt x="886" y="790"/>
                    <a:pt x="969" y="748"/>
                    <a:pt x="1013" y="667"/>
                  </a:cubicBezTo>
                  <a:cubicBezTo>
                    <a:pt x="1079" y="546"/>
                    <a:pt x="1046" y="400"/>
                    <a:pt x="924" y="334"/>
                  </a:cubicBezTo>
                  <a:lnTo>
                    <a:pt x="401" y="34"/>
                  </a:lnTo>
                  <a:cubicBezTo>
                    <a:pt x="360" y="11"/>
                    <a:pt x="315" y="0"/>
                    <a:pt x="2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649" name="Google Shape;24649;p49"/>
            <p:cNvSpPr/>
            <p:nvPr/>
          </p:nvSpPr>
          <p:spPr>
            <a:xfrm>
              <a:off x="6463825" y="2210122"/>
              <a:ext cx="96231" cy="65644"/>
            </a:xfrm>
            <a:custGeom>
              <a:avLst/>
              <a:gdLst/>
              <a:ahLst/>
              <a:cxnLst/>
              <a:rect l="l" t="t" r="r" b="b"/>
              <a:pathLst>
                <a:path w="1614" h="1101" extrusionOk="0">
                  <a:moveTo>
                    <a:pt x="285" y="0"/>
                  </a:moveTo>
                  <a:cubicBezTo>
                    <a:pt x="199" y="0"/>
                    <a:pt x="113" y="45"/>
                    <a:pt x="68" y="121"/>
                  </a:cubicBezTo>
                  <a:cubicBezTo>
                    <a:pt x="1" y="243"/>
                    <a:pt x="35" y="399"/>
                    <a:pt x="157" y="466"/>
                  </a:cubicBezTo>
                  <a:lnTo>
                    <a:pt x="1202" y="1067"/>
                  </a:lnTo>
                  <a:cubicBezTo>
                    <a:pt x="1244" y="1089"/>
                    <a:pt x="1288" y="1100"/>
                    <a:pt x="1331" y="1100"/>
                  </a:cubicBezTo>
                  <a:cubicBezTo>
                    <a:pt x="1415" y="1100"/>
                    <a:pt x="1496" y="1058"/>
                    <a:pt x="1547" y="978"/>
                  </a:cubicBezTo>
                  <a:cubicBezTo>
                    <a:pt x="1614" y="855"/>
                    <a:pt x="1570" y="711"/>
                    <a:pt x="1447" y="644"/>
                  </a:cubicBezTo>
                  <a:lnTo>
                    <a:pt x="401" y="32"/>
                  </a:lnTo>
                  <a:cubicBezTo>
                    <a:pt x="366" y="10"/>
                    <a:pt x="325" y="0"/>
                    <a:pt x="2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650" name="Google Shape;24650;p49"/>
            <p:cNvSpPr/>
            <p:nvPr/>
          </p:nvSpPr>
          <p:spPr>
            <a:xfrm>
              <a:off x="6206553" y="2264498"/>
              <a:ext cx="54435" cy="65883"/>
            </a:xfrm>
            <a:custGeom>
              <a:avLst/>
              <a:gdLst/>
              <a:ahLst/>
              <a:cxnLst/>
              <a:rect l="l" t="t" r="r" b="b"/>
              <a:pathLst>
                <a:path w="913" h="1105" extrusionOk="0">
                  <a:moveTo>
                    <a:pt x="635" y="0"/>
                  </a:moveTo>
                  <a:cubicBezTo>
                    <a:pt x="549" y="0"/>
                    <a:pt x="465" y="45"/>
                    <a:pt x="412" y="121"/>
                  </a:cubicBezTo>
                  <a:lnTo>
                    <a:pt x="67" y="733"/>
                  </a:lnTo>
                  <a:cubicBezTo>
                    <a:pt x="0" y="855"/>
                    <a:pt x="34" y="1000"/>
                    <a:pt x="156" y="1067"/>
                  </a:cubicBezTo>
                  <a:cubicBezTo>
                    <a:pt x="198" y="1093"/>
                    <a:pt x="242" y="1105"/>
                    <a:pt x="285" y="1105"/>
                  </a:cubicBezTo>
                  <a:cubicBezTo>
                    <a:pt x="369" y="1105"/>
                    <a:pt x="450" y="1058"/>
                    <a:pt x="501" y="978"/>
                  </a:cubicBezTo>
                  <a:lnTo>
                    <a:pt x="846" y="377"/>
                  </a:lnTo>
                  <a:cubicBezTo>
                    <a:pt x="912" y="254"/>
                    <a:pt x="880" y="98"/>
                    <a:pt x="757" y="32"/>
                  </a:cubicBezTo>
                  <a:cubicBezTo>
                    <a:pt x="718" y="10"/>
                    <a:pt x="676" y="0"/>
                    <a:pt x="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651" name="Google Shape;24651;p49"/>
            <p:cNvSpPr/>
            <p:nvPr/>
          </p:nvSpPr>
          <p:spPr>
            <a:xfrm>
              <a:off x="6398837" y="1918865"/>
              <a:ext cx="61769" cy="78642"/>
            </a:xfrm>
            <a:custGeom>
              <a:avLst/>
              <a:gdLst/>
              <a:ahLst/>
              <a:cxnLst/>
              <a:rect l="l" t="t" r="r" b="b"/>
              <a:pathLst>
                <a:path w="1036" h="1319" extrusionOk="0">
                  <a:moveTo>
                    <a:pt x="751" y="1"/>
                  </a:moveTo>
                  <a:cubicBezTo>
                    <a:pt x="668" y="1"/>
                    <a:pt x="590" y="43"/>
                    <a:pt x="546" y="123"/>
                  </a:cubicBezTo>
                  <a:lnTo>
                    <a:pt x="68" y="947"/>
                  </a:lnTo>
                  <a:cubicBezTo>
                    <a:pt x="1" y="1068"/>
                    <a:pt x="35" y="1213"/>
                    <a:pt x="157" y="1280"/>
                  </a:cubicBezTo>
                  <a:cubicBezTo>
                    <a:pt x="198" y="1306"/>
                    <a:pt x="242" y="1319"/>
                    <a:pt x="285" y="1319"/>
                  </a:cubicBezTo>
                  <a:cubicBezTo>
                    <a:pt x="368" y="1319"/>
                    <a:pt x="446" y="1272"/>
                    <a:pt x="490" y="1191"/>
                  </a:cubicBezTo>
                  <a:lnTo>
                    <a:pt x="969" y="368"/>
                  </a:lnTo>
                  <a:cubicBezTo>
                    <a:pt x="1036" y="245"/>
                    <a:pt x="1002" y="101"/>
                    <a:pt x="880" y="35"/>
                  </a:cubicBezTo>
                  <a:cubicBezTo>
                    <a:pt x="838" y="12"/>
                    <a:pt x="794" y="1"/>
                    <a:pt x="7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652" name="Google Shape;24652;p49"/>
            <p:cNvSpPr/>
            <p:nvPr/>
          </p:nvSpPr>
          <p:spPr>
            <a:xfrm>
              <a:off x="6459890" y="2121165"/>
              <a:ext cx="88897" cy="29871"/>
            </a:xfrm>
            <a:custGeom>
              <a:avLst/>
              <a:gdLst/>
              <a:ahLst/>
              <a:cxnLst/>
              <a:rect l="l" t="t" r="r" b="b"/>
              <a:pathLst>
                <a:path w="1491" h="501" extrusionOk="0">
                  <a:moveTo>
                    <a:pt x="245" y="0"/>
                  </a:moveTo>
                  <a:cubicBezTo>
                    <a:pt x="111" y="0"/>
                    <a:pt x="0" y="112"/>
                    <a:pt x="0" y="256"/>
                  </a:cubicBezTo>
                  <a:cubicBezTo>
                    <a:pt x="0" y="389"/>
                    <a:pt x="111" y="500"/>
                    <a:pt x="245" y="500"/>
                  </a:cubicBezTo>
                  <a:lnTo>
                    <a:pt x="1235" y="500"/>
                  </a:lnTo>
                  <a:cubicBezTo>
                    <a:pt x="1379" y="500"/>
                    <a:pt x="1490" y="389"/>
                    <a:pt x="1490" y="256"/>
                  </a:cubicBezTo>
                  <a:cubicBezTo>
                    <a:pt x="1490" y="112"/>
                    <a:pt x="1379" y="0"/>
                    <a:pt x="12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653" name="Google Shape;24653;p49"/>
            <p:cNvSpPr/>
            <p:nvPr/>
          </p:nvSpPr>
          <p:spPr>
            <a:xfrm>
              <a:off x="6105135" y="2121165"/>
              <a:ext cx="88897" cy="29871"/>
            </a:xfrm>
            <a:custGeom>
              <a:avLst/>
              <a:gdLst/>
              <a:ahLst/>
              <a:cxnLst/>
              <a:rect l="l" t="t" r="r" b="b"/>
              <a:pathLst>
                <a:path w="1491" h="501" extrusionOk="0">
                  <a:moveTo>
                    <a:pt x="245" y="0"/>
                  </a:moveTo>
                  <a:cubicBezTo>
                    <a:pt x="111" y="0"/>
                    <a:pt x="0" y="112"/>
                    <a:pt x="0" y="256"/>
                  </a:cubicBezTo>
                  <a:cubicBezTo>
                    <a:pt x="0" y="389"/>
                    <a:pt x="111" y="500"/>
                    <a:pt x="245" y="500"/>
                  </a:cubicBezTo>
                  <a:lnTo>
                    <a:pt x="1234" y="500"/>
                  </a:lnTo>
                  <a:cubicBezTo>
                    <a:pt x="1379" y="500"/>
                    <a:pt x="1491" y="389"/>
                    <a:pt x="1491" y="256"/>
                  </a:cubicBezTo>
                  <a:cubicBezTo>
                    <a:pt x="1491" y="112"/>
                    <a:pt x="1379" y="0"/>
                    <a:pt x="12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654" name="Google Shape;24654;p49"/>
            <p:cNvSpPr/>
            <p:nvPr/>
          </p:nvSpPr>
          <p:spPr>
            <a:xfrm>
              <a:off x="6392934" y="2265154"/>
              <a:ext cx="70355" cy="92832"/>
            </a:xfrm>
            <a:custGeom>
              <a:avLst/>
              <a:gdLst/>
              <a:ahLst/>
              <a:cxnLst/>
              <a:rect l="l" t="t" r="r" b="b"/>
              <a:pathLst>
                <a:path w="1180" h="1557" extrusionOk="0">
                  <a:moveTo>
                    <a:pt x="280" y="1"/>
                  </a:moveTo>
                  <a:cubicBezTo>
                    <a:pt x="238" y="1"/>
                    <a:pt x="195" y="11"/>
                    <a:pt x="156" y="32"/>
                  </a:cubicBezTo>
                  <a:cubicBezTo>
                    <a:pt x="45" y="99"/>
                    <a:pt x="0" y="255"/>
                    <a:pt x="67" y="377"/>
                  </a:cubicBezTo>
                  <a:lnTo>
                    <a:pt x="678" y="1434"/>
                  </a:lnTo>
                  <a:cubicBezTo>
                    <a:pt x="730" y="1514"/>
                    <a:pt x="811" y="1556"/>
                    <a:pt x="895" y="1556"/>
                  </a:cubicBezTo>
                  <a:cubicBezTo>
                    <a:pt x="938" y="1556"/>
                    <a:pt x="982" y="1545"/>
                    <a:pt x="1023" y="1523"/>
                  </a:cubicBezTo>
                  <a:cubicBezTo>
                    <a:pt x="1145" y="1456"/>
                    <a:pt x="1179" y="1311"/>
                    <a:pt x="1112" y="1189"/>
                  </a:cubicBezTo>
                  <a:lnTo>
                    <a:pt x="500" y="121"/>
                  </a:lnTo>
                  <a:cubicBezTo>
                    <a:pt x="455" y="46"/>
                    <a:pt x="369" y="1"/>
                    <a:pt x="2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655" name="Google Shape;24655;p49"/>
            <p:cNvSpPr/>
            <p:nvPr/>
          </p:nvSpPr>
          <p:spPr>
            <a:xfrm>
              <a:off x="6206553" y="1942177"/>
              <a:ext cx="78284" cy="106605"/>
            </a:xfrm>
            <a:custGeom>
              <a:avLst/>
              <a:gdLst/>
              <a:ahLst/>
              <a:cxnLst/>
              <a:rect l="l" t="t" r="r" b="b"/>
              <a:pathLst>
                <a:path w="1313" h="1788" extrusionOk="0">
                  <a:moveTo>
                    <a:pt x="278" y="1"/>
                  </a:moveTo>
                  <a:cubicBezTo>
                    <a:pt x="237" y="1"/>
                    <a:pt x="196" y="11"/>
                    <a:pt x="156" y="32"/>
                  </a:cubicBezTo>
                  <a:cubicBezTo>
                    <a:pt x="34" y="99"/>
                    <a:pt x="0" y="255"/>
                    <a:pt x="67" y="378"/>
                  </a:cubicBezTo>
                  <a:lnTo>
                    <a:pt x="813" y="1656"/>
                  </a:lnTo>
                  <a:cubicBezTo>
                    <a:pt x="859" y="1740"/>
                    <a:pt x="946" y="1788"/>
                    <a:pt x="1032" y="1788"/>
                  </a:cubicBezTo>
                  <a:cubicBezTo>
                    <a:pt x="1072" y="1788"/>
                    <a:pt x="1111" y="1778"/>
                    <a:pt x="1146" y="1757"/>
                  </a:cubicBezTo>
                  <a:cubicBezTo>
                    <a:pt x="1268" y="1678"/>
                    <a:pt x="1313" y="1534"/>
                    <a:pt x="1235" y="1411"/>
                  </a:cubicBezTo>
                  <a:lnTo>
                    <a:pt x="501" y="121"/>
                  </a:lnTo>
                  <a:cubicBezTo>
                    <a:pt x="448" y="46"/>
                    <a:pt x="365" y="1"/>
                    <a:pt x="2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656" name="Google Shape;24656;p49"/>
            <p:cNvSpPr/>
            <p:nvPr/>
          </p:nvSpPr>
          <p:spPr>
            <a:xfrm>
              <a:off x="6434014" y="2004543"/>
              <a:ext cx="112090" cy="74945"/>
            </a:xfrm>
            <a:custGeom>
              <a:avLst/>
              <a:gdLst/>
              <a:ahLst/>
              <a:cxnLst/>
              <a:rect l="l" t="t" r="r" b="b"/>
              <a:pathLst>
                <a:path w="1880" h="1257" extrusionOk="0">
                  <a:moveTo>
                    <a:pt x="1596" y="0"/>
                  </a:moveTo>
                  <a:cubicBezTo>
                    <a:pt x="1555" y="0"/>
                    <a:pt x="1515" y="10"/>
                    <a:pt x="1480" y="32"/>
                  </a:cubicBezTo>
                  <a:lnTo>
                    <a:pt x="157" y="800"/>
                  </a:lnTo>
                  <a:cubicBezTo>
                    <a:pt x="34" y="866"/>
                    <a:pt x="1" y="1011"/>
                    <a:pt x="68" y="1133"/>
                  </a:cubicBezTo>
                  <a:cubicBezTo>
                    <a:pt x="112" y="1214"/>
                    <a:pt x="195" y="1256"/>
                    <a:pt x="278" y="1256"/>
                  </a:cubicBezTo>
                  <a:cubicBezTo>
                    <a:pt x="321" y="1256"/>
                    <a:pt x="363" y="1245"/>
                    <a:pt x="401" y="1222"/>
                  </a:cubicBezTo>
                  <a:lnTo>
                    <a:pt x="1724" y="466"/>
                  </a:lnTo>
                  <a:cubicBezTo>
                    <a:pt x="1847" y="399"/>
                    <a:pt x="1880" y="244"/>
                    <a:pt x="1813" y="121"/>
                  </a:cubicBezTo>
                  <a:cubicBezTo>
                    <a:pt x="1768" y="45"/>
                    <a:pt x="1682" y="0"/>
                    <a:pt x="15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657" name="Google Shape;24657;p49"/>
            <p:cNvSpPr/>
            <p:nvPr/>
          </p:nvSpPr>
          <p:spPr>
            <a:xfrm>
              <a:off x="6130952" y="2185438"/>
              <a:ext cx="102193" cy="69102"/>
            </a:xfrm>
            <a:custGeom>
              <a:avLst/>
              <a:gdLst/>
              <a:ahLst/>
              <a:cxnLst/>
              <a:rect l="l" t="t" r="r" b="b"/>
              <a:pathLst>
                <a:path w="1714" h="1159" extrusionOk="0">
                  <a:moveTo>
                    <a:pt x="1434" y="1"/>
                  </a:moveTo>
                  <a:cubicBezTo>
                    <a:pt x="1389" y="1"/>
                    <a:pt x="1344" y="12"/>
                    <a:pt x="1302" y="35"/>
                  </a:cubicBezTo>
                  <a:lnTo>
                    <a:pt x="156" y="702"/>
                  </a:lnTo>
                  <a:cubicBezTo>
                    <a:pt x="34" y="769"/>
                    <a:pt x="1" y="913"/>
                    <a:pt x="67" y="1036"/>
                  </a:cubicBezTo>
                  <a:cubicBezTo>
                    <a:pt x="111" y="1116"/>
                    <a:pt x="194" y="1158"/>
                    <a:pt x="278" y="1158"/>
                  </a:cubicBezTo>
                  <a:cubicBezTo>
                    <a:pt x="320" y="1158"/>
                    <a:pt x="363" y="1147"/>
                    <a:pt x="401" y="1125"/>
                  </a:cubicBezTo>
                  <a:lnTo>
                    <a:pt x="1558" y="457"/>
                  </a:lnTo>
                  <a:cubicBezTo>
                    <a:pt x="1669" y="391"/>
                    <a:pt x="1713" y="245"/>
                    <a:pt x="1647" y="124"/>
                  </a:cubicBezTo>
                  <a:cubicBezTo>
                    <a:pt x="1603" y="43"/>
                    <a:pt x="1520" y="1"/>
                    <a:pt x="14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658" name="Google Shape;24658;p49"/>
            <p:cNvSpPr/>
            <p:nvPr/>
          </p:nvSpPr>
          <p:spPr>
            <a:xfrm>
              <a:off x="6484455" y="1905807"/>
              <a:ext cx="74290" cy="71487"/>
            </a:xfrm>
            <a:custGeom>
              <a:avLst/>
              <a:gdLst/>
              <a:ahLst/>
              <a:cxnLst/>
              <a:rect l="l" t="t" r="r" b="b"/>
              <a:pathLst>
                <a:path w="1246" h="1199" extrusionOk="0">
                  <a:moveTo>
                    <a:pt x="268" y="0"/>
                  </a:moveTo>
                  <a:cubicBezTo>
                    <a:pt x="205" y="0"/>
                    <a:pt x="144" y="25"/>
                    <a:pt x="100" y="76"/>
                  </a:cubicBezTo>
                  <a:cubicBezTo>
                    <a:pt x="0" y="175"/>
                    <a:pt x="0" y="331"/>
                    <a:pt x="100" y="420"/>
                  </a:cubicBezTo>
                  <a:lnTo>
                    <a:pt x="267" y="598"/>
                  </a:lnTo>
                  <a:lnTo>
                    <a:pt x="100" y="776"/>
                  </a:lnTo>
                  <a:cubicBezTo>
                    <a:pt x="0" y="876"/>
                    <a:pt x="0" y="1032"/>
                    <a:pt x="100" y="1132"/>
                  </a:cubicBezTo>
                  <a:cubicBezTo>
                    <a:pt x="144" y="1176"/>
                    <a:pt x="205" y="1198"/>
                    <a:pt x="268" y="1198"/>
                  </a:cubicBezTo>
                  <a:cubicBezTo>
                    <a:pt x="331" y="1198"/>
                    <a:pt x="395" y="1176"/>
                    <a:pt x="445" y="1132"/>
                  </a:cubicBezTo>
                  <a:lnTo>
                    <a:pt x="623" y="954"/>
                  </a:lnTo>
                  <a:lnTo>
                    <a:pt x="801" y="1132"/>
                  </a:lnTo>
                  <a:cubicBezTo>
                    <a:pt x="845" y="1176"/>
                    <a:pt x="907" y="1198"/>
                    <a:pt x="969" y="1198"/>
                  </a:cubicBezTo>
                  <a:cubicBezTo>
                    <a:pt x="1032" y="1198"/>
                    <a:pt x="1095" y="1176"/>
                    <a:pt x="1145" y="1132"/>
                  </a:cubicBezTo>
                  <a:cubicBezTo>
                    <a:pt x="1246" y="1032"/>
                    <a:pt x="1246" y="876"/>
                    <a:pt x="1145" y="776"/>
                  </a:cubicBezTo>
                  <a:lnTo>
                    <a:pt x="967" y="598"/>
                  </a:lnTo>
                  <a:lnTo>
                    <a:pt x="1145" y="420"/>
                  </a:lnTo>
                  <a:cubicBezTo>
                    <a:pt x="1246" y="331"/>
                    <a:pt x="1246" y="175"/>
                    <a:pt x="1145" y="76"/>
                  </a:cubicBezTo>
                  <a:cubicBezTo>
                    <a:pt x="1095" y="25"/>
                    <a:pt x="1032" y="0"/>
                    <a:pt x="969" y="0"/>
                  </a:cubicBezTo>
                  <a:cubicBezTo>
                    <a:pt x="907" y="0"/>
                    <a:pt x="845" y="25"/>
                    <a:pt x="801" y="76"/>
                  </a:cubicBezTo>
                  <a:lnTo>
                    <a:pt x="623" y="254"/>
                  </a:lnTo>
                  <a:lnTo>
                    <a:pt x="445" y="76"/>
                  </a:lnTo>
                  <a:cubicBezTo>
                    <a:pt x="395" y="25"/>
                    <a:pt x="331" y="0"/>
                    <a:pt x="2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659" name="Google Shape;24659;p49"/>
            <p:cNvSpPr/>
            <p:nvPr/>
          </p:nvSpPr>
          <p:spPr>
            <a:xfrm>
              <a:off x="6105135" y="2285128"/>
              <a:ext cx="74290" cy="71487"/>
            </a:xfrm>
            <a:custGeom>
              <a:avLst/>
              <a:gdLst/>
              <a:ahLst/>
              <a:cxnLst/>
              <a:rect l="l" t="t" r="r" b="b"/>
              <a:pathLst>
                <a:path w="1246" h="1199" extrusionOk="0">
                  <a:moveTo>
                    <a:pt x="267" y="0"/>
                  </a:moveTo>
                  <a:cubicBezTo>
                    <a:pt x="203" y="0"/>
                    <a:pt x="139" y="25"/>
                    <a:pt x="89" y="75"/>
                  </a:cubicBezTo>
                  <a:cubicBezTo>
                    <a:pt x="0" y="175"/>
                    <a:pt x="0" y="331"/>
                    <a:pt x="89" y="431"/>
                  </a:cubicBezTo>
                  <a:lnTo>
                    <a:pt x="267" y="598"/>
                  </a:lnTo>
                  <a:lnTo>
                    <a:pt x="89" y="776"/>
                  </a:lnTo>
                  <a:cubicBezTo>
                    <a:pt x="0" y="876"/>
                    <a:pt x="0" y="1032"/>
                    <a:pt x="89" y="1132"/>
                  </a:cubicBezTo>
                  <a:cubicBezTo>
                    <a:pt x="139" y="1176"/>
                    <a:pt x="203" y="1198"/>
                    <a:pt x="267" y="1198"/>
                  </a:cubicBezTo>
                  <a:cubicBezTo>
                    <a:pt x="331" y="1198"/>
                    <a:pt x="395" y="1176"/>
                    <a:pt x="445" y="1132"/>
                  </a:cubicBezTo>
                  <a:lnTo>
                    <a:pt x="623" y="954"/>
                  </a:lnTo>
                  <a:lnTo>
                    <a:pt x="789" y="1132"/>
                  </a:lnTo>
                  <a:cubicBezTo>
                    <a:pt x="840" y="1176"/>
                    <a:pt x="904" y="1198"/>
                    <a:pt x="968" y="1198"/>
                  </a:cubicBezTo>
                  <a:cubicBezTo>
                    <a:pt x="1032" y="1198"/>
                    <a:pt x="1096" y="1176"/>
                    <a:pt x="1145" y="1132"/>
                  </a:cubicBezTo>
                  <a:cubicBezTo>
                    <a:pt x="1246" y="1032"/>
                    <a:pt x="1246" y="876"/>
                    <a:pt x="1145" y="776"/>
                  </a:cubicBezTo>
                  <a:lnTo>
                    <a:pt x="967" y="598"/>
                  </a:lnTo>
                  <a:lnTo>
                    <a:pt x="1145" y="431"/>
                  </a:lnTo>
                  <a:cubicBezTo>
                    <a:pt x="1246" y="331"/>
                    <a:pt x="1246" y="175"/>
                    <a:pt x="1145" y="75"/>
                  </a:cubicBezTo>
                  <a:cubicBezTo>
                    <a:pt x="1096" y="25"/>
                    <a:pt x="1032" y="0"/>
                    <a:pt x="968" y="0"/>
                  </a:cubicBezTo>
                  <a:cubicBezTo>
                    <a:pt x="904" y="0"/>
                    <a:pt x="840" y="25"/>
                    <a:pt x="789" y="75"/>
                  </a:cubicBezTo>
                  <a:lnTo>
                    <a:pt x="623" y="253"/>
                  </a:lnTo>
                  <a:lnTo>
                    <a:pt x="445" y="75"/>
                  </a:lnTo>
                  <a:cubicBezTo>
                    <a:pt x="395" y="25"/>
                    <a:pt x="331" y="0"/>
                    <a:pt x="2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660" name="Google Shape;24660;p49"/>
            <p:cNvSpPr/>
            <p:nvPr/>
          </p:nvSpPr>
          <p:spPr>
            <a:xfrm>
              <a:off x="6154204" y="1963999"/>
              <a:ext cx="29871" cy="29215"/>
            </a:xfrm>
            <a:custGeom>
              <a:avLst/>
              <a:gdLst/>
              <a:ahLst/>
              <a:cxnLst/>
              <a:rect l="l" t="t" r="r" b="b"/>
              <a:pathLst>
                <a:path w="501" h="490" extrusionOk="0">
                  <a:moveTo>
                    <a:pt x="245" y="0"/>
                  </a:moveTo>
                  <a:cubicBezTo>
                    <a:pt x="111" y="0"/>
                    <a:pt x="0" y="111"/>
                    <a:pt x="0" y="245"/>
                  </a:cubicBezTo>
                  <a:cubicBezTo>
                    <a:pt x="0" y="378"/>
                    <a:pt x="111" y="489"/>
                    <a:pt x="245" y="489"/>
                  </a:cubicBezTo>
                  <a:cubicBezTo>
                    <a:pt x="389" y="489"/>
                    <a:pt x="500" y="378"/>
                    <a:pt x="500" y="245"/>
                  </a:cubicBezTo>
                  <a:cubicBezTo>
                    <a:pt x="500" y="111"/>
                    <a:pt x="389" y="0"/>
                    <a:pt x="2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661" name="Google Shape;24661;p49"/>
            <p:cNvSpPr/>
            <p:nvPr/>
          </p:nvSpPr>
          <p:spPr>
            <a:xfrm>
              <a:off x="6115032" y="1924171"/>
              <a:ext cx="29215" cy="29930"/>
            </a:xfrm>
            <a:custGeom>
              <a:avLst/>
              <a:gdLst/>
              <a:ahLst/>
              <a:cxnLst/>
              <a:rect l="l" t="t" r="r" b="b"/>
              <a:pathLst>
                <a:path w="490" h="502" extrusionOk="0">
                  <a:moveTo>
                    <a:pt x="245" y="1"/>
                  </a:moveTo>
                  <a:cubicBezTo>
                    <a:pt x="112" y="1"/>
                    <a:pt x="1" y="112"/>
                    <a:pt x="1" y="257"/>
                  </a:cubicBezTo>
                  <a:cubicBezTo>
                    <a:pt x="1" y="390"/>
                    <a:pt x="112" y="502"/>
                    <a:pt x="245" y="502"/>
                  </a:cubicBezTo>
                  <a:cubicBezTo>
                    <a:pt x="379" y="502"/>
                    <a:pt x="490" y="390"/>
                    <a:pt x="490" y="257"/>
                  </a:cubicBezTo>
                  <a:cubicBezTo>
                    <a:pt x="490" y="112"/>
                    <a:pt x="379" y="1"/>
                    <a:pt x="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662" name="Google Shape;24662;p49"/>
            <p:cNvSpPr/>
            <p:nvPr/>
          </p:nvSpPr>
          <p:spPr>
            <a:xfrm>
              <a:off x="6508960" y="2318755"/>
              <a:ext cx="29930" cy="29275"/>
            </a:xfrm>
            <a:custGeom>
              <a:avLst/>
              <a:gdLst/>
              <a:ahLst/>
              <a:cxnLst/>
              <a:rect l="l" t="t" r="r" b="b"/>
              <a:pathLst>
                <a:path w="502" h="491" extrusionOk="0">
                  <a:moveTo>
                    <a:pt x="256" y="1"/>
                  </a:moveTo>
                  <a:cubicBezTo>
                    <a:pt x="111" y="1"/>
                    <a:pt x="0" y="112"/>
                    <a:pt x="0" y="246"/>
                  </a:cubicBezTo>
                  <a:cubicBezTo>
                    <a:pt x="0" y="379"/>
                    <a:pt x="111" y="490"/>
                    <a:pt x="256" y="490"/>
                  </a:cubicBezTo>
                  <a:cubicBezTo>
                    <a:pt x="390" y="490"/>
                    <a:pt x="501" y="379"/>
                    <a:pt x="501" y="246"/>
                  </a:cubicBezTo>
                  <a:cubicBezTo>
                    <a:pt x="501" y="112"/>
                    <a:pt x="390" y="1"/>
                    <a:pt x="2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663" name="Google Shape;24663;p49"/>
            <p:cNvSpPr/>
            <p:nvPr/>
          </p:nvSpPr>
          <p:spPr>
            <a:xfrm>
              <a:off x="6469847" y="2278986"/>
              <a:ext cx="29215" cy="29871"/>
            </a:xfrm>
            <a:custGeom>
              <a:avLst/>
              <a:gdLst/>
              <a:ahLst/>
              <a:cxnLst/>
              <a:rect l="l" t="t" r="r" b="b"/>
              <a:pathLst>
                <a:path w="490" h="501" extrusionOk="0">
                  <a:moveTo>
                    <a:pt x="245" y="0"/>
                  </a:moveTo>
                  <a:cubicBezTo>
                    <a:pt x="112" y="0"/>
                    <a:pt x="0" y="112"/>
                    <a:pt x="0" y="256"/>
                  </a:cubicBezTo>
                  <a:cubicBezTo>
                    <a:pt x="0" y="389"/>
                    <a:pt x="112" y="501"/>
                    <a:pt x="245" y="501"/>
                  </a:cubicBezTo>
                  <a:cubicBezTo>
                    <a:pt x="379" y="501"/>
                    <a:pt x="490" y="389"/>
                    <a:pt x="490" y="256"/>
                  </a:cubicBezTo>
                  <a:cubicBezTo>
                    <a:pt x="490" y="112"/>
                    <a:pt x="379" y="0"/>
                    <a:pt x="2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664" name="Google Shape;24664;p49"/>
            <p:cNvSpPr/>
            <p:nvPr/>
          </p:nvSpPr>
          <p:spPr>
            <a:xfrm>
              <a:off x="6216510" y="2032923"/>
              <a:ext cx="220246" cy="208858"/>
            </a:xfrm>
            <a:custGeom>
              <a:avLst/>
              <a:gdLst/>
              <a:ahLst/>
              <a:cxnLst/>
              <a:rect l="l" t="t" r="r" b="b"/>
              <a:pathLst>
                <a:path w="3694" h="3503" extrusionOk="0">
                  <a:moveTo>
                    <a:pt x="1847" y="1"/>
                  </a:moveTo>
                  <a:cubicBezTo>
                    <a:pt x="1758" y="1"/>
                    <a:pt x="1669" y="57"/>
                    <a:pt x="1625" y="134"/>
                  </a:cubicBezTo>
                  <a:lnTo>
                    <a:pt x="1202" y="1013"/>
                  </a:lnTo>
                  <a:lnTo>
                    <a:pt x="234" y="1147"/>
                  </a:lnTo>
                  <a:cubicBezTo>
                    <a:pt x="134" y="1169"/>
                    <a:pt x="56" y="1224"/>
                    <a:pt x="34" y="1325"/>
                  </a:cubicBezTo>
                  <a:cubicBezTo>
                    <a:pt x="1" y="1414"/>
                    <a:pt x="23" y="1513"/>
                    <a:pt x="90" y="1569"/>
                  </a:cubicBezTo>
                  <a:lnTo>
                    <a:pt x="790" y="2259"/>
                  </a:lnTo>
                  <a:lnTo>
                    <a:pt x="624" y="3215"/>
                  </a:lnTo>
                  <a:cubicBezTo>
                    <a:pt x="612" y="3304"/>
                    <a:pt x="646" y="3404"/>
                    <a:pt x="723" y="3460"/>
                  </a:cubicBezTo>
                  <a:cubicBezTo>
                    <a:pt x="764" y="3489"/>
                    <a:pt x="812" y="3503"/>
                    <a:pt x="860" y="3503"/>
                  </a:cubicBezTo>
                  <a:cubicBezTo>
                    <a:pt x="904" y="3503"/>
                    <a:pt x="948" y="3492"/>
                    <a:pt x="990" y="3471"/>
                  </a:cubicBezTo>
                  <a:lnTo>
                    <a:pt x="1847" y="3026"/>
                  </a:lnTo>
                  <a:lnTo>
                    <a:pt x="2715" y="3471"/>
                  </a:lnTo>
                  <a:cubicBezTo>
                    <a:pt x="2751" y="3492"/>
                    <a:pt x="2793" y="3503"/>
                    <a:pt x="2835" y="3503"/>
                  </a:cubicBezTo>
                  <a:cubicBezTo>
                    <a:pt x="2882" y="3503"/>
                    <a:pt x="2929" y="3489"/>
                    <a:pt x="2970" y="3460"/>
                  </a:cubicBezTo>
                  <a:cubicBezTo>
                    <a:pt x="3048" y="3404"/>
                    <a:pt x="3093" y="3304"/>
                    <a:pt x="3070" y="3215"/>
                  </a:cubicBezTo>
                  <a:lnTo>
                    <a:pt x="2903" y="2259"/>
                  </a:lnTo>
                  <a:lnTo>
                    <a:pt x="3604" y="1569"/>
                  </a:lnTo>
                  <a:cubicBezTo>
                    <a:pt x="3671" y="1513"/>
                    <a:pt x="3693" y="1414"/>
                    <a:pt x="3671" y="1325"/>
                  </a:cubicBezTo>
                  <a:cubicBezTo>
                    <a:pt x="3637" y="1224"/>
                    <a:pt x="3560" y="1169"/>
                    <a:pt x="3471" y="1147"/>
                  </a:cubicBezTo>
                  <a:lnTo>
                    <a:pt x="2503" y="1013"/>
                  </a:lnTo>
                  <a:lnTo>
                    <a:pt x="2069" y="134"/>
                  </a:lnTo>
                  <a:cubicBezTo>
                    <a:pt x="2036" y="57"/>
                    <a:pt x="1947" y="1"/>
                    <a:pt x="18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665" name="Google Shape;24665;p49"/>
            <p:cNvSpPr/>
            <p:nvPr/>
          </p:nvSpPr>
          <p:spPr>
            <a:xfrm>
              <a:off x="6186639" y="2052181"/>
              <a:ext cx="29275" cy="29275"/>
            </a:xfrm>
            <a:custGeom>
              <a:avLst/>
              <a:gdLst/>
              <a:ahLst/>
              <a:cxnLst/>
              <a:rect l="l" t="t" r="r" b="b"/>
              <a:pathLst>
                <a:path w="491" h="491" extrusionOk="0">
                  <a:moveTo>
                    <a:pt x="245" y="1"/>
                  </a:moveTo>
                  <a:cubicBezTo>
                    <a:pt x="101" y="1"/>
                    <a:pt x="1" y="112"/>
                    <a:pt x="1" y="245"/>
                  </a:cubicBezTo>
                  <a:cubicBezTo>
                    <a:pt x="1" y="379"/>
                    <a:pt x="101" y="490"/>
                    <a:pt x="245" y="490"/>
                  </a:cubicBezTo>
                  <a:cubicBezTo>
                    <a:pt x="379" y="490"/>
                    <a:pt x="490" y="379"/>
                    <a:pt x="490" y="245"/>
                  </a:cubicBezTo>
                  <a:cubicBezTo>
                    <a:pt x="490" y="112"/>
                    <a:pt x="379" y="1"/>
                    <a:pt x="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666" name="Google Shape;24666;p49"/>
            <p:cNvSpPr/>
            <p:nvPr/>
          </p:nvSpPr>
          <p:spPr>
            <a:xfrm>
              <a:off x="6370993" y="2017719"/>
              <a:ext cx="29930" cy="29871"/>
            </a:xfrm>
            <a:custGeom>
              <a:avLst/>
              <a:gdLst/>
              <a:ahLst/>
              <a:cxnLst/>
              <a:rect l="l" t="t" r="r" b="b"/>
              <a:pathLst>
                <a:path w="502" h="501" extrusionOk="0">
                  <a:moveTo>
                    <a:pt x="245" y="0"/>
                  </a:moveTo>
                  <a:cubicBezTo>
                    <a:pt x="112" y="0"/>
                    <a:pt x="1" y="112"/>
                    <a:pt x="1" y="256"/>
                  </a:cubicBezTo>
                  <a:cubicBezTo>
                    <a:pt x="1" y="389"/>
                    <a:pt x="112" y="500"/>
                    <a:pt x="245" y="500"/>
                  </a:cubicBezTo>
                  <a:cubicBezTo>
                    <a:pt x="390" y="500"/>
                    <a:pt x="502" y="389"/>
                    <a:pt x="502" y="256"/>
                  </a:cubicBezTo>
                  <a:cubicBezTo>
                    <a:pt x="502" y="112"/>
                    <a:pt x="390" y="0"/>
                    <a:pt x="2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sp>
          <p:nvSpPr>
            <p:cNvPr id="24667" name="Google Shape;24667;p49"/>
            <p:cNvSpPr/>
            <p:nvPr/>
          </p:nvSpPr>
          <p:spPr>
            <a:xfrm>
              <a:off x="6422745" y="2180847"/>
              <a:ext cx="29930" cy="29215"/>
            </a:xfrm>
            <a:custGeom>
              <a:avLst/>
              <a:gdLst/>
              <a:ahLst/>
              <a:cxnLst/>
              <a:rect l="l" t="t" r="r" b="b"/>
              <a:pathLst>
                <a:path w="502" h="490" extrusionOk="0">
                  <a:moveTo>
                    <a:pt x="257" y="0"/>
                  </a:moveTo>
                  <a:cubicBezTo>
                    <a:pt x="112" y="0"/>
                    <a:pt x="0" y="112"/>
                    <a:pt x="0" y="245"/>
                  </a:cubicBezTo>
                  <a:cubicBezTo>
                    <a:pt x="0" y="379"/>
                    <a:pt x="112" y="490"/>
                    <a:pt x="257" y="490"/>
                  </a:cubicBezTo>
                  <a:cubicBezTo>
                    <a:pt x="390" y="490"/>
                    <a:pt x="501" y="379"/>
                    <a:pt x="501" y="245"/>
                  </a:cubicBezTo>
                  <a:cubicBezTo>
                    <a:pt x="501" y="112"/>
                    <a:pt x="390" y="0"/>
                    <a:pt x="2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Cambria" panose="02040503050406030204" pitchFamily="18" charset="0"/>
                <a:ea typeface="Cambria" panose="02040503050406030204" pitchFamily="18" charset="0"/>
              </a:endParaRPr>
            </a:p>
          </p:txBody>
        </p:sp>
      </p:grpSp>
      <p:pic>
        <p:nvPicPr>
          <p:cNvPr id="1026" name="Picture 2">
            <a:extLst>
              <a:ext uri="{FF2B5EF4-FFF2-40B4-BE49-F238E27FC236}">
                <a16:creationId xmlns:a16="http://schemas.microsoft.com/office/drawing/2014/main" id="{433A8F27-3F13-4351-96A6-DD1ACEB8C587}"/>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9645" b="89848" l="7447" r="96809">
                        <a14:foregroundMark x1="7447" y1="76904" x2="13121" y2="76396"/>
                        <a14:foregroundMark x1="68972" y1="73858" x2="68972" y2="73858"/>
                        <a14:foregroundMark x1="95567" y1="64975" x2="88475" y2="68274"/>
                        <a14:foregroundMark x1="23227" y1="19289" x2="33333" y2="36041"/>
                        <a14:foregroundMark x1="27128" y1="29695" x2="24291" y2="35025"/>
                        <a14:foregroundMark x1="96809" y1="65736" x2="93262" y2="60406"/>
                        <a14:foregroundMark x1="11170" y1="77157" x2="33688" y2="77157"/>
                        <a14:foregroundMark x1="33688" y1="77157" x2="90603" y2="75127"/>
                        <a14:foregroundMark x1="26241" y1="81218" x2="70035" y2="81726"/>
                        <a14:foregroundMark x1="70035" y1="81726" x2="83156" y2="78934"/>
                      </a14:backgroundRemoval>
                    </a14:imgEffect>
                  </a14:imgLayer>
                </a14:imgProps>
              </a:ext>
              <a:ext uri="{28A0092B-C50C-407E-A947-70E740481C1C}">
                <a14:useLocalDpi xmlns:a14="http://schemas.microsoft.com/office/drawing/2010/main" val="0"/>
              </a:ext>
            </a:extLst>
          </a:blip>
          <a:srcRect/>
          <a:stretch>
            <a:fillRect/>
          </a:stretch>
        </p:blipFill>
        <p:spPr bwMode="auto">
          <a:xfrm>
            <a:off x="-44229" y="1683875"/>
            <a:ext cx="3566881" cy="2491757"/>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50783CB8-085F-46D6-8459-8D16B429C9C9}"/>
              </a:ext>
            </a:extLst>
          </p:cNvPr>
          <p:cNvSpPr>
            <a:spLocks noGrp="1"/>
          </p:cNvSpPr>
          <p:nvPr>
            <p:ph type="title"/>
          </p:nvPr>
        </p:nvSpPr>
        <p:spPr/>
        <p:txBody>
          <a:bodyPr/>
          <a:lstStyle/>
          <a:p>
            <a:r>
              <a:rPr lang="en-US" sz="2400" dirty="0">
                <a:latin typeface="Cambria" panose="02040503050406030204" pitchFamily="18" charset="0"/>
                <a:ea typeface="Cambria" panose="02040503050406030204" pitchFamily="18" charset="0"/>
              </a:rPr>
              <a:t>1. </a:t>
            </a:r>
            <a:r>
              <a:rPr lang="en-US" sz="2400" dirty="0" err="1">
                <a:latin typeface="Cambria" panose="02040503050406030204" pitchFamily="18" charset="0"/>
                <a:ea typeface="Cambria" panose="02040503050406030204" pitchFamily="18" charset="0"/>
              </a:rPr>
              <a:t>Tình</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yêu</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của</a:t>
            </a:r>
            <a:r>
              <a:rPr lang="en-US" sz="2400" dirty="0">
                <a:latin typeface="Cambria" panose="02040503050406030204" pitchFamily="18" charset="0"/>
                <a:ea typeface="Cambria" panose="02040503050406030204" pitchFamily="18" charset="0"/>
              </a:rPr>
              <a:t> con </a:t>
            </a:r>
            <a:r>
              <a:rPr lang="en-US" sz="2400" dirty="0" err="1">
                <a:latin typeface="Cambria" panose="02040503050406030204" pitchFamily="18" charset="0"/>
                <a:ea typeface="Cambria" panose="02040503050406030204" pitchFamily="18" charset="0"/>
              </a:rPr>
              <a:t>người</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với</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mùa</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xuân</a:t>
            </a:r>
            <a:endParaRPr lang="en-US" sz="2400" dirty="0">
              <a:latin typeface="Cambria" panose="02040503050406030204" pitchFamily="18" charset="0"/>
              <a:ea typeface="Cambria" panose="02040503050406030204" pitchFamily="18" charset="0"/>
            </a:endParaRPr>
          </a:p>
        </p:txBody>
      </p:sp>
      <p:sp>
        <p:nvSpPr>
          <p:cNvPr id="6" name="Arrow: Right 5">
            <a:extLst>
              <a:ext uri="{FF2B5EF4-FFF2-40B4-BE49-F238E27FC236}">
                <a16:creationId xmlns:a16="http://schemas.microsoft.com/office/drawing/2014/main" id="{DFA8BBA3-B77D-4CA5-B655-61D052138B51}"/>
              </a:ext>
            </a:extLst>
          </p:cNvPr>
          <p:cNvSpPr/>
          <p:nvPr/>
        </p:nvSpPr>
        <p:spPr>
          <a:xfrm>
            <a:off x="2866794" y="3648490"/>
            <a:ext cx="405159" cy="626795"/>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A7D700AB-00F8-4002-9269-BB5536AD57E8}"/>
              </a:ext>
            </a:extLst>
          </p:cNvPr>
          <p:cNvSpPr/>
          <p:nvPr/>
        </p:nvSpPr>
        <p:spPr>
          <a:xfrm>
            <a:off x="3340719" y="3573893"/>
            <a:ext cx="5122127" cy="775990"/>
          </a:xfrm>
          <a:prstGeom prst="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00" dirty="0" err="1">
                <a:solidFill>
                  <a:schemeClr val="tx1"/>
                </a:solidFill>
                <a:latin typeface="Cambria" panose="02040503050406030204" pitchFamily="18" charset="0"/>
                <a:ea typeface="Cambria" panose="02040503050406030204" pitchFamily="18" charset="0"/>
              </a:rPr>
              <a:t>Mở</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đầu</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bằng</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một</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lời</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khẳng</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định</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trìu</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mến</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thân</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thương</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gợi</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suy</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ngẫm</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trong</a:t>
            </a:r>
            <a:r>
              <a:rPr lang="en-US" sz="1800" dirty="0">
                <a:solidFill>
                  <a:schemeClr val="tx1"/>
                </a:solidFill>
                <a:latin typeface="Cambria" panose="02040503050406030204" pitchFamily="18" charset="0"/>
                <a:ea typeface="Cambria" panose="02040503050406030204" pitchFamily="18" charset="0"/>
              </a:rPr>
              <a:t> long </a:t>
            </a:r>
            <a:r>
              <a:rPr lang="en-US" sz="1800" dirty="0" err="1">
                <a:solidFill>
                  <a:schemeClr val="tx1"/>
                </a:solidFill>
                <a:latin typeface="Cambria" panose="02040503050406030204" pitchFamily="18" charset="0"/>
                <a:ea typeface="Cambria" panose="02040503050406030204" pitchFamily="18" charset="0"/>
              </a:rPr>
              <a:t>người</a:t>
            </a:r>
            <a:r>
              <a:rPr lang="en-US" sz="1800" dirty="0">
                <a:solidFill>
                  <a:schemeClr val="tx1"/>
                </a:solidFill>
                <a:latin typeface="Cambria" panose="02040503050406030204" pitchFamily="18" charset="0"/>
                <a:ea typeface="Cambria" panose="02040503050406030204" pitchFamily="18" charset="0"/>
              </a:rPr>
              <a:t> </a:t>
            </a:r>
            <a:r>
              <a:rPr lang="en-US" sz="1800" dirty="0" err="1">
                <a:solidFill>
                  <a:schemeClr val="tx1"/>
                </a:solidFill>
                <a:latin typeface="Cambria" panose="02040503050406030204" pitchFamily="18" charset="0"/>
                <a:ea typeface="Cambria" panose="02040503050406030204" pitchFamily="18" charset="0"/>
              </a:rPr>
              <a:t>đọc</a:t>
            </a:r>
            <a:r>
              <a:rPr lang="en-US" sz="1800" dirty="0">
                <a:solidFill>
                  <a:schemeClr val="tx1"/>
                </a:solidFill>
                <a:latin typeface="Cambria" panose="02040503050406030204" pitchFamily="18" charset="0"/>
                <a:ea typeface="Cambria" panose="02040503050406030204" pitchFamily="18" charset="0"/>
              </a:rPr>
              <a:t>.</a:t>
            </a:r>
          </a:p>
        </p:txBody>
      </p:sp>
      <p:pic>
        <p:nvPicPr>
          <p:cNvPr id="3080" name="Picture 8">
            <a:extLst>
              <a:ext uri="{FF2B5EF4-FFF2-40B4-BE49-F238E27FC236}">
                <a16:creationId xmlns:a16="http://schemas.microsoft.com/office/drawing/2014/main" id="{C7B5E4AC-E537-4BFC-A851-5736E299ED32}"/>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10000" b="90000" l="10000" r="90000">
                        <a14:foregroundMark x1="80851" y1="61472" x2="80851" y2="61472"/>
                        <a14:foregroundMark x1="81383" y1="57431" x2="81383" y2="57431"/>
                        <a14:foregroundMark x1="79787" y1="63492" x2="79787" y2="63492"/>
                      </a14:backgroundRemoval>
                    </a14:imgEffect>
                  </a14:imgLayer>
                </a14:imgProps>
              </a:ext>
              <a:ext uri="{28A0092B-C50C-407E-A947-70E740481C1C}">
                <a14:useLocalDpi xmlns:a14="http://schemas.microsoft.com/office/drawing/2010/main" val="0"/>
              </a:ext>
            </a:extLst>
          </a:blip>
          <a:srcRect/>
          <a:stretch>
            <a:fillRect/>
          </a:stretch>
        </p:blipFill>
        <p:spPr bwMode="auto">
          <a:xfrm>
            <a:off x="-390939" y="778800"/>
            <a:ext cx="3817152" cy="4690017"/>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1">
            <a:extLst>
              <a:ext uri="{FF2B5EF4-FFF2-40B4-BE49-F238E27FC236}">
                <a16:creationId xmlns:a16="http://schemas.microsoft.com/office/drawing/2014/main" id="{56349C23-A772-4521-9351-5B71328B3072}"/>
              </a:ext>
            </a:extLst>
          </p:cNvPr>
          <p:cNvPicPr>
            <a:picLocks noChangeAspect="1"/>
          </p:cNvPicPr>
          <p:nvPr/>
        </p:nvPicPr>
        <p:blipFill>
          <a:blip r:embed="rId4"/>
          <a:stretch>
            <a:fillRect/>
          </a:stretch>
        </p:blipFill>
        <p:spPr>
          <a:xfrm>
            <a:off x="2961511" y="2009929"/>
            <a:ext cx="5462489" cy="646232"/>
          </a:xfrm>
          <a:prstGeom prst="rect">
            <a:avLst/>
          </a:prstGeom>
        </p:spPr>
      </p:pic>
    </p:spTree>
    <p:extLst>
      <p:ext uri="{BB962C8B-B14F-4D97-AF65-F5344CB8AC3E}">
        <p14:creationId xmlns:p14="http://schemas.microsoft.com/office/powerpoint/2010/main" val="849458629"/>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par>
    </p:tnLst>
  </p:timing>
</p:sld>
</file>

<file path=ppt/theme/theme1.xml><?xml version="1.0" encoding="utf-8"?>
<a:theme xmlns:a="http://schemas.openxmlformats.org/drawingml/2006/main" name="Canadian Amusement Park MK Campaign by Slidesgo">
  <a:themeElements>
    <a:clrScheme name="Simple Light">
      <a:dk1>
        <a:srgbClr val="3B342A"/>
      </a:dk1>
      <a:lt1>
        <a:srgbClr val="E6DEDE"/>
      </a:lt1>
      <a:dk2>
        <a:srgbClr val="4F4638"/>
      </a:dk2>
      <a:lt2>
        <a:srgbClr val="CFC8C8"/>
      </a:lt2>
      <a:accent1>
        <a:srgbClr val="C0DBF0"/>
      </a:accent1>
      <a:accent2>
        <a:srgbClr val="B1CADE"/>
      </a:accent2>
      <a:accent3>
        <a:srgbClr val="EBB0B0"/>
      </a:accent3>
      <a:accent4>
        <a:srgbClr val="DBA4A4"/>
      </a:accent4>
      <a:accent5>
        <a:srgbClr val="9DA168"/>
      </a:accent5>
      <a:accent6>
        <a:srgbClr val="797B50"/>
      </a:accent6>
      <a:hlink>
        <a:srgbClr val="3B342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199</TotalTime>
  <Words>1350</Words>
  <Application>Microsoft Office PowerPoint</Application>
  <PresentationFormat>On-screen Show (16:9)</PresentationFormat>
  <Paragraphs>155</Paragraphs>
  <Slides>26</Slides>
  <Notes>11</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26</vt:i4>
      </vt:variant>
    </vt:vector>
  </HeadingPairs>
  <TitlesOfParts>
    <vt:vector size="36" baseType="lpstr">
      <vt:lpstr>Times New Roman</vt:lpstr>
      <vt:lpstr>Antic Didone</vt:lpstr>
      <vt:lpstr>Bellota Text</vt:lpstr>
      <vt:lpstr>Arial</vt:lpstr>
      <vt:lpstr>#9Slide03 Arima Madurai</vt:lpstr>
      <vt:lpstr>MingLiU-ExtB</vt:lpstr>
      <vt:lpstr>#9Slide04 Yeseva One</vt:lpstr>
      <vt:lpstr>Cambria</vt:lpstr>
      <vt:lpstr>Wingdings</vt:lpstr>
      <vt:lpstr>Canadian Amusement Park MK Campaign by Slidesgo</vt:lpstr>
      <vt:lpstr>PowerPoint Presentation</vt:lpstr>
      <vt:lpstr>PowerPoint Presentation</vt:lpstr>
      <vt:lpstr>1. Tác giả Vũ Bằng (1913 -1981)</vt:lpstr>
      <vt:lpstr>Thương nhớ mười hai</vt:lpstr>
      <vt:lpstr>2. Tác phẩm </vt:lpstr>
      <vt:lpstr>Bố cục</vt:lpstr>
      <vt:lpstr>II.</vt:lpstr>
      <vt:lpstr>HOẠT ĐỘNG NHÓM</vt:lpstr>
      <vt:lpstr>1. Tình yêu của con người với mùa xuân</vt:lpstr>
      <vt:lpstr>1. Tình yêu của con người với mùa xuân</vt:lpstr>
      <vt:lpstr>1. Tình yêu của con người với mùa xuân</vt:lpstr>
      <vt:lpstr>1. Tình yêu của con người với mùa xuân</vt:lpstr>
      <vt:lpstr>1. Tình yêu của con người với mùa xuân</vt:lpstr>
      <vt:lpstr>1. Tình yêu của con người với mùa xuân</vt:lpstr>
      <vt:lpstr>2. Không gian đặc trưng của mùa xuân miền Bắc</vt:lpstr>
      <vt:lpstr>2. Không gian đặc trưng của mùa xuân miền Bắc</vt:lpstr>
      <vt:lpstr>2. Không gian đặc trưng của mùa xuân miền Bắc</vt:lpstr>
      <vt:lpstr>3. Cảnh sắc mùa xuân sau rằm tháng Giêng</vt:lpstr>
      <vt:lpstr>3. Cảnh sắc mùa xuân sau rằm tháng Giêng</vt:lpstr>
      <vt:lpstr>Đêm trăng tháng Giêng</vt:lpstr>
      <vt:lpstr>Những cảm xúc của tác giả trước mùa xuân</vt:lpstr>
      <vt:lpstr>III. TỔNG KẾT</vt:lpstr>
      <vt:lpstr>PHIẾU ĐÁNH GIÁ</vt:lpstr>
      <vt:lpstr>1. Nghệ thuật</vt:lpstr>
      <vt:lpstr>2. Nội dung</vt:lpstr>
      <vt:lpstr>CỦNG CỐ, LUYỆN TẬP</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THÁNG GIÊNG, MƠ VỀ TRĂNG NON RÉT NGỌT</dc:title>
  <dc:creator>Admin</dc:creator>
  <cp:lastModifiedBy>Admin</cp:lastModifiedBy>
  <cp:revision>9</cp:revision>
  <dcterms:modified xsi:type="dcterms:W3CDTF">2025-12-07T04:16:15Z</dcterms:modified>
</cp:coreProperties>
</file>